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theme/theme2.xml" ContentType="application/vnd.openxmlformats-officedocument.theme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theme/theme3.xml" ContentType="application/vnd.openxmlformats-officedocument.theme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theme/theme4.xml" ContentType="application/vnd.openxmlformats-officedocument.theme+xml"/>
  <Override PartName="/ppt/theme/theme5.xml" ContentType="application/vnd.openxmlformats-officedocument.theme+xml"/>
  <Override PartName="/ppt/theme/theme6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drawings/drawing1.xml" ContentType="application/vnd.openxmlformats-officedocument.drawingml.chartshapes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81" r:id="rId1"/>
    <p:sldMasterId id="2147483655" r:id="rId2"/>
    <p:sldMasterId id="2147483757" r:id="rId3"/>
    <p:sldMasterId id="2147484173" r:id="rId4"/>
  </p:sldMasterIdLst>
  <p:notesMasterIdLst>
    <p:notesMasterId r:id="rId12"/>
  </p:notesMasterIdLst>
  <p:handoutMasterIdLst>
    <p:handoutMasterId r:id="rId13"/>
  </p:handoutMasterIdLst>
  <p:sldIdLst>
    <p:sldId id="1203" r:id="rId5"/>
    <p:sldId id="1210" r:id="rId6"/>
    <p:sldId id="1218" r:id="rId7"/>
    <p:sldId id="1207" r:id="rId8"/>
    <p:sldId id="1204" r:id="rId9"/>
    <p:sldId id="279" r:id="rId10"/>
    <p:sldId id="1215" r:id="rId11"/>
  </p:sldIdLst>
  <p:sldSz cx="12192000" cy="6858000"/>
  <p:notesSz cx="6802438" cy="9934575"/>
  <p:defaultTextStyle>
    <a:defPPr>
      <a:defRPr lang="id-ID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52552"/>
    <a:srgbClr val="E2E2E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0A15C55-8517-42AA-B614-E9B94910E393}" styleName="Medium Style 2 - Accent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69C7853C-536D-4A76-A0AE-DD22124D55A5}" styleName="Themed Style 1 - Accent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288" autoAdjust="0"/>
    <p:restoredTop sz="93357" autoAdjust="0"/>
  </p:normalViewPr>
  <p:slideViewPr>
    <p:cSldViewPr snapToGrid="0">
      <p:cViewPr varScale="1">
        <p:scale>
          <a:sx n="63" d="100"/>
          <a:sy n="63" d="100"/>
        </p:scale>
        <p:origin x="792" y="3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54" d="100"/>
          <a:sy n="54" d="100"/>
        </p:scale>
        <p:origin x="2802" y="7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handoutMaster" Target="handoutMasters/handoutMaster1.xml"/><Relationship Id="rId3" Type="http://schemas.openxmlformats.org/officeDocument/2006/relationships/slideMaster" Target="slideMasters/slideMaster3.xml"/><Relationship Id="rId7" Type="http://schemas.openxmlformats.org/officeDocument/2006/relationships/slide" Target="slides/slide3.xml"/><Relationship Id="rId12" Type="http://schemas.openxmlformats.org/officeDocument/2006/relationships/notesMaster" Target="notesMasters/notesMaster1.xml"/><Relationship Id="rId17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viewProps" Target="viewProps.xml"/><Relationship Id="rId10" Type="http://schemas.openxmlformats.org/officeDocument/2006/relationships/slide" Target="slides/slide6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plan%202565\&#3591;&#3634;&#3609;%20plan\2566\&#3619;&#3634;&#3618;&#3591;&#3634;&#3609;&#3591;&#3610;&#3611;&#3619;&#3632;&#3617;&#3634;&#3603;excel2566.xlsx" TargetMode="External"/><Relationship Id="rId2" Type="http://schemas.microsoft.com/office/2011/relationships/chartColorStyle" Target="colors1.xml"/><Relationship Id="rId1" Type="http://schemas.microsoft.com/office/2011/relationships/chartStyle" Target="style1.xml"/><Relationship Id="rId4" Type="http://schemas.openxmlformats.org/officeDocument/2006/relationships/chartUserShapes" Target="../drawings/drawing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User\Desktop\&#3591;&#3634;&#3609;&#3611;&#3640;&#3657;&#3618;\plan64\PLAN67\&#3619;&#3634;&#3618;&#3591;&#3634;&#3609;&#3591;&#3634;&#3609;%20%20&#3648;&#3604;&#3639;&#3629;&#3609;%20&#3617;&#3637;&#3609;&#3634;&#3588;&#3617;%2067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depthPercent val="100"/>
      <c:rAngAx val="0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>
        <c:manualLayout>
          <c:layoutTarget val="inner"/>
          <c:xMode val="edge"/>
          <c:yMode val="edge"/>
          <c:x val="0.11252454121422933"/>
          <c:y val="7.4448837331955939E-2"/>
          <c:w val="0.84525573430315093"/>
          <c:h val="0.66492637669647325"/>
        </c:manualLayout>
      </c:layout>
      <c:pie3DChart>
        <c:varyColors val="1"/>
        <c:ser>
          <c:idx val="0"/>
          <c:order val="0"/>
          <c:tx>
            <c:strRef>
              <c:f>Sheet1!$C$3</c:f>
              <c:strCache>
                <c:ptCount val="1"/>
                <c:pt idx="0">
                  <c:v>งบประมาณ</c:v>
                </c:pt>
              </c:strCache>
            </c:strRef>
          </c:tx>
          <c:spPr>
            <a:ln>
              <a:solidFill>
                <a:schemeClr val="bg2">
                  <a:lumMod val="25000"/>
                </a:schemeClr>
              </a:solidFill>
            </a:ln>
          </c:spPr>
          <c:explosion val="16"/>
          <c:dPt>
            <c:idx val="0"/>
            <c:bubble3D val="0"/>
            <c:spPr>
              <a:solidFill>
                <a:srgbClr val="00B050"/>
              </a:solidFill>
              <a:ln w="25400">
                <a:solidFill>
                  <a:schemeClr val="bg2">
                    <a:lumMod val="25000"/>
                  </a:schemeClr>
                </a:solidFill>
              </a:ln>
              <a:effectLst/>
              <a:sp3d contourW="25400">
                <a:contourClr>
                  <a:schemeClr val="bg2">
                    <a:lumMod val="25000"/>
                  </a:schemeClr>
                </a:contourClr>
              </a:sp3d>
            </c:spPr>
            <c:extLst>
              <c:ext xmlns:c16="http://schemas.microsoft.com/office/drawing/2014/chart" uri="{C3380CC4-5D6E-409C-BE32-E72D297353CC}">
                <c16:uniqueId val="{00000001-DC01-4FC6-ACAA-4F60EE503EE6}"/>
              </c:ext>
            </c:extLst>
          </c:dPt>
          <c:dPt>
            <c:idx val="1"/>
            <c:bubble3D val="0"/>
            <c:spPr>
              <a:solidFill>
                <a:srgbClr val="FFFF00"/>
              </a:solidFill>
              <a:ln w="25400">
                <a:solidFill>
                  <a:schemeClr val="bg2">
                    <a:lumMod val="25000"/>
                  </a:schemeClr>
                </a:solidFill>
              </a:ln>
              <a:effectLst/>
              <a:sp3d contourW="25400">
                <a:contourClr>
                  <a:schemeClr val="bg2">
                    <a:lumMod val="25000"/>
                  </a:schemeClr>
                </a:contourClr>
              </a:sp3d>
            </c:spPr>
            <c:extLst>
              <c:ext xmlns:c16="http://schemas.microsoft.com/office/drawing/2014/chart" uri="{C3380CC4-5D6E-409C-BE32-E72D297353CC}">
                <c16:uniqueId val="{00000003-DC01-4FC6-ACAA-4F60EE503EE6}"/>
              </c:ext>
            </c:extLst>
          </c:dPt>
          <c:dLbls>
            <c:dLbl>
              <c:idx val="0"/>
              <c:layout>
                <c:manualLayout>
                  <c:x val="-0.18326274817738702"/>
                  <c:y val="3.6066219993616595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anchor="ctr" anchorCtr="1"/>
                <a:lstStyle/>
                <a:p>
                  <a:pPr>
                    <a:defRPr sz="2800" b="1" i="0" u="none" strike="noStrike" kern="1200" baseline="0">
                      <a:solidFill>
                        <a:schemeClr val="tx1"/>
                      </a:solidFill>
                      <a:latin typeface="TH SarabunPSK" panose="020B0500040200020003" pitchFamily="34" charset="-34"/>
                      <a:ea typeface="+mn-ea"/>
                      <a:cs typeface="TH SarabunPSK" panose="020B0500040200020003" pitchFamily="34" charset="-34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DC01-4FC6-ACAA-4F60EE503EE6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>
                  <c15:layout>
                    <c:manualLayout>
                      <c:w val="0.25212697620516233"/>
                      <c:h val="0.13883923608162138"/>
                    </c:manualLayout>
                  </c15:layout>
                </c:ext>
                <c:ext xmlns:c16="http://schemas.microsoft.com/office/drawing/2014/chart" uri="{C3380CC4-5D6E-409C-BE32-E72D297353CC}">
                  <c16:uniqueId val="{00000003-DC01-4FC6-ACAA-4F60EE503EE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3600" b="1" i="0" u="none" strike="noStrike" kern="1200" baseline="0">
                    <a:solidFill>
                      <a:schemeClr val="tx1"/>
                    </a:solidFill>
                    <a:latin typeface="TH SarabunPSK" panose="020B0500040200020003" pitchFamily="34" charset="-34"/>
                    <a:ea typeface="+mn-ea"/>
                    <a:cs typeface="TH SarabunPSK" panose="020B0500040200020003" pitchFamily="34" charset="-34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Sheet1!$B$4:$B$5</c:f>
              <c:strCache>
                <c:ptCount val="2"/>
                <c:pt idx="0">
                  <c:v>1. งบประมาณรายได้</c:v>
                </c:pt>
                <c:pt idx="1">
                  <c:v>2. งบประมาณแผ่นดิน</c:v>
                </c:pt>
              </c:strCache>
            </c:strRef>
          </c:cat>
          <c:val>
            <c:numRef>
              <c:f>Sheet1!$C$4:$C$5</c:f>
              <c:numCache>
                <c:formatCode>#,##0</c:formatCode>
                <c:ptCount val="2"/>
                <c:pt idx="0">
                  <c:v>312039430</c:v>
                </c:pt>
                <c:pt idx="1">
                  <c:v>380164500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DC01-4FC6-ACAA-4F60EE503EE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8.8162389222539869E-2"/>
          <c:y val="0.77923284782668445"/>
          <c:w val="0.80204286379495693"/>
          <c:h val="0.1421507805058140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200" b="1" i="0" u="none" strike="noStrike" kern="1200" baseline="0">
              <a:solidFill>
                <a:schemeClr val="tx1"/>
              </a:solidFill>
              <a:latin typeface="TH SarabunPSK" panose="020B0500040200020003" pitchFamily="34" charset="-34"/>
              <a:ea typeface="+mn-ea"/>
              <a:cs typeface="TH SarabunPSK" panose="020B0500040200020003" pitchFamily="34" charset="-34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3200" b="1">
          <a:solidFill>
            <a:schemeClr val="tx1"/>
          </a:solidFill>
          <a:latin typeface="TH SarabunPSK" panose="020B0500040200020003" pitchFamily="34" charset="-34"/>
          <a:cs typeface="TH SarabunPSK" panose="020B0500040200020003" pitchFamily="34" charset="-34"/>
        </a:defRPr>
      </a:pPr>
      <a:endParaRPr lang="en-US"/>
    </a:p>
  </c:txPr>
  <c:externalData r:id="rId3">
    <c:autoUpdate val="0"/>
  </c:externalData>
  <c:userShapes r:id="rId4"/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'Sheet8 (3)'!$B$2</c:f>
              <c:strCache>
                <c:ptCount val="1"/>
                <c:pt idx="0">
                  <c:v> จัดสรร 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'Sheet8 (3)'!$A$3:$A$8</c:f>
              <c:strCache>
                <c:ptCount val="6"/>
                <c:pt idx="0">
                  <c:v>งบบุคลากร</c:v>
                </c:pt>
                <c:pt idx="1">
                  <c:v>งบอุดหนุนดำเนินงาน</c:v>
                </c:pt>
                <c:pt idx="2">
                  <c:v>งบลงทุน</c:v>
                </c:pt>
                <c:pt idx="3">
                  <c:v>งบกองทุน </c:v>
                </c:pt>
                <c:pt idx="4">
                  <c:v>งบยุทธศาสตร์</c:v>
                </c:pt>
                <c:pt idx="5">
                  <c:v>รวมงบประมาณ</c:v>
                </c:pt>
              </c:strCache>
            </c:strRef>
          </c:cat>
          <c:val>
            <c:numRef>
              <c:f>'Sheet8 (3)'!$B$3:$B$8</c:f>
              <c:numCache>
                <c:formatCode>_(* #,##0.00_);_(* \(#,##0.00\);_(* "-"??_);_(@_)</c:formatCode>
                <c:ptCount val="6"/>
                <c:pt idx="0">
                  <c:v>433657530</c:v>
                </c:pt>
                <c:pt idx="1">
                  <c:v>241228540.40000001</c:v>
                </c:pt>
                <c:pt idx="2">
                  <c:v>138683159.59999999</c:v>
                </c:pt>
                <c:pt idx="3">
                  <c:v>6822900</c:v>
                </c:pt>
                <c:pt idx="4">
                  <c:v>47560300</c:v>
                </c:pt>
                <c:pt idx="5">
                  <c:v>867952430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37F-4920-ABD6-67C57DFFBF0E}"/>
            </c:ext>
          </c:extLst>
        </c:ser>
        <c:ser>
          <c:idx val="1"/>
          <c:order val="1"/>
          <c:tx>
            <c:strRef>
              <c:f>'Sheet8 (3)'!$C$2</c:f>
              <c:strCache>
                <c:ptCount val="1"/>
                <c:pt idx="0">
                  <c:v> ใช้จ่าย  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'Sheet8 (3)'!$A$3:$A$8</c:f>
              <c:strCache>
                <c:ptCount val="6"/>
                <c:pt idx="0">
                  <c:v>งบบุคลากร</c:v>
                </c:pt>
                <c:pt idx="1">
                  <c:v>งบอุดหนุนดำเนินงาน</c:v>
                </c:pt>
                <c:pt idx="2">
                  <c:v>งบลงทุน</c:v>
                </c:pt>
                <c:pt idx="3">
                  <c:v>งบกองทุน </c:v>
                </c:pt>
                <c:pt idx="4">
                  <c:v>งบยุทธศาสตร์</c:v>
                </c:pt>
                <c:pt idx="5">
                  <c:v>รวมงบประมาณ</c:v>
                </c:pt>
              </c:strCache>
            </c:strRef>
          </c:cat>
          <c:val>
            <c:numRef>
              <c:f>'Sheet8 (3)'!$C$3:$C$8</c:f>
              <c:numCache>
                <c:formatCode>_(* #,##0.00_);_(* \(#,##0.00\);_(* "-"??_);_(@_)</c:formatCode>
                <c:ptCount val="6"/>
                <c:pt idx="0">
                  <c:v>200776998.47000003</c:v>
                </c:pt>
                <c:pt idx="1">
                  <c:v>101096062.31999999</c:v>
                </c:pt>
                <c:pt idx="2">
                  <c:v>4239250.0699999994</c:v>
                </c:pt>
                <c:pt idx="3">
                  <c:v>2497711.69</c:v>
                </c:pt>
                <c:pt idx="4">
                  <c:v>6879316.0199999996</c:v>
                </c:pt>
                <c:pt idx="5">
                  <c:v>315489338.56999999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37F-4920-ABD6-67C57DFFBF0E}"/>
            </c:ext>
          </c:extLst>
        </c:ser>
        <c:ser>
          <c:idx val="2"/>
          <c:order val="2"/>
          <c:tx>
            <c:strRef>
              <c:f>'Sheet8 (3)'!$D$2</c:f>
              <c:strCache>
                <c:ptCount val="1"/>
                <c:pt idx="0">
                  <c:v> คงเหลือ 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'Sheet8 (3)'!$A$3:$A$8</c:f>
              <c:strCache>
                <c:ptCount val="6"/>
                <c:pt idx="0">
                  <c:v>งบบุคลากร</c:v>
                </c:pt>
                <c:pt idx="1">
                  <c:v>งบอุดหนุนดำเนินงาน</c:v>
                </c:pt>
                <c:pt idx="2">
                  <c:v>งบลงทุน</c:v>
                </c:pt>
                <c:pt idx="3">
                  <c:v>งบกองทุน </c:v>
                </c:pt>
                <c:pt idx="4">
                  <c:v>งบยุทธศาสตร์</c:v>
                </c:pt>
                <c:pt idx="5">
                  <c:v>รวมงบประมาณ</c:v>
                </c:pt>
              </c:strCache>
            </c:strRef>
          </c:cat>
          <c:val>
            <c:numRef>
              <c:f>'Sheet8 (3)'!$D$3:$D$8</c:f>
              <c:numCache>
                <c:formatCode>_(* #,##0.00_);_(* \(#,##0.00\);_(* "-"??_);_(@_)</c:formatCode>
                <c:ptCount val="6"/>
                <c:pt idx="0">
                  <c:v>232880531.52999997</c:v>
                </c:pt>
                <c:pt idx="1">
                  <c:v>140132478.08000001</c:v>
                </c:pt>
                <c:pt idx="2">
                  <c:v>134443909.53</c:v>
                </c:pt>
                <c:pt idx="3">
                  <c:v>4325188.3100000005</c:v>
                </c:pt>
                <c:pt idx="4">
                  <c:v>40680983.980000004</c:v>
                </c:pt>
                <c:pt idx="5">
                  <c:v>552463091.42999995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37F-4920-ABD6-67C57DFFBF0E}"/>
            </c:ext>
          </c:extLst>
        </c:ser>
        <c:ser>
          <c:idx val="3"/>
          <c:order val="3"/>
          <c:tx>
            <c:strRef>
              <c:f>'Sheet8 (3)'!$E$2</c:f>
              <c:strCache>
                <c:ptCount val="1"/>
                <c:pt idx="0">
                  <c:v> ร้อยละ 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delete val="1"/>
          </c:dLbls>
          <c:cat>
            <c:strRef>
              <c:f>'Sheet8 (3)'!$A$3:$A$8</c:f>
              <c:strCache>
                <c:ptCount val="6"/>
                <c:pt idx="0">
                  <c:v>งบบุคลากร</c:v>
                </c:pt>
                <c:pt idx="1">
                  <c:v>งบอุดหนุนดำเนินงาน</c:v>
                </c:pt>
                <c:pt idx="2">
                  <c:v>งบลงทุน</c:v>
                </c:pt>
                <c:pt idx="3">
                  <c:v>งบกองทุน </c:v>
                </c:pt>
                <c:pt idx="4">
                  <c:v>งบยุทธศาสตร์</c:v>
                </c:pt>
                <c:pt idx="5">
                  <c:v>รวมงบประมาณ</c:v>
                </c:pt>
              </c:strCache>
            </c:strRef>
          </c:cat>
          <c:val>
            <c:numRef>
              <c:f>'Sheet8 (3)'!$E$3:$E$8</c:f>
              <c:numCache>
                <c:formatCode>_(* #,##0.00_);_(* \(#,##0.00\);_(* "-"??_);_(@_)</c:formatCode>
                <c:ptCount val="6"/>
                <c:pt idx="0">
                  <c:v>46.298515436824083</c:v>
                </c:pt>
                <c:pt idx="1">
                  <c:v>41.908831414543513</c:v>
                </c:pt>
                <c:pt idx="2">
                  <c:v>3.0567879201967645</c:v>
                </c:pt>
                <c:pt idx="3">
                  <c:v>36.607772208298528</c:v>
                </c:pt>
                <c:pt idx="4">
                  <c:v>14.46440838262164</c:v>
                </c:pt>
                <c:pt idx="5">
                  <c:v>36.348690050905212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D37F-4920-ABD6-67C57DFFBF0E}"/>
            </c:ext>
          </c:extLst>
        </c:ser>
        <c:dLbls>
          <c:dLblPos val="ctr"/>
          <c:showLegendKey val="0"/>
          <c:showVal val="1"/>
          <c:showCatName val="0"/>
          <c:showSerName val="0"/>
          <c:showPercent val="0"/>
          <c:showBubbleSize val="0"/>
        </c:dLbls>
        <c:gapWidth val="150"/>
        <c:overlap val="100"/>
        <c:axId val="1238930095"/>
        <c:axId val="1238924335"/>
      </c:barChart>
      <c:catAx>
        <c:axId val="123893009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solidFill>
            <a:srgbClr val="FFFF00"/>
          </a:solidFill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TH SarabunPSK" panose="020B0500040200020003" pitchFamily="34" charset="-34"/>
                <a:ea typeface="+mn-ea"/>
                <a:cs typeface="TH SarabunPSK" panose="020B0500040200020003" pitchFamily="34" charset="-34"/>
              </a:defRPr>
            </a:pPr>
            <a:endParaRPr lang="en-US"/>
          </a:p>
        </c:txPr>
        <c:crossAx val="1238924335"/>
        <c:crosses val="autoZero"/>
        <c:auto val="1"/>
        <c:lblAlgn val="ctr"/>
        <c:lblOffset val="100"/>
        <c:noMultiLvlLbl val="0"/>
      </c:catAx>
      <c:valAx>
        <c:axId val="1238924335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_(* #,##0.00_);_(* \(#,##0.00\);_(* &quot;-&quot;??_);_(@_)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TH SarabunPSK" panose="020B0500040200020003" pitchFamily="34" charset="-34"/>
                <a:ea typeface="+mn-ea"/>
                <a:cs typeface="TH SarabunPSK" panose="020B0500040200020003" pitchFamily="34" charset="-34"/>
              </a:defRPr>
            </a:pPr>
            <a:endParaRPr lang="en-US"/>
          </a:p>
        </c:txPr>
        <c:crossAx val="1238930095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6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0.59092</cdr:x>
      <cdr:y>0.14774</cdr:y>
    </cdr:from>
    <cdr:to>
      <cdr:x>0.89578</cdr:x>
      <cdr:y>0.26205</cdr:y>
    </cdr:to>
    <cdr:sp macro="" textlink="">
      <cdr:nvSpPr>
        <cdr:cNvPr id="2" name="กล่องข้อความ 3">
          <a:extLst xmlns:a="http://schemas.openxmlformats.org/drawingml/2006/main">
            <a:ext uri="{FF2B5EF4-FFF2-40B4-BE49-F238E27FC236}">
              <a16:creationId xmlns:a16="http://schemas.microsoft.com/office/drawing/2014/main" id="{4DD3A342-E631-8B5D-0B51-39A3D3735FCC}"/>
            </a:ext>
          </a:extLst>
        </cdr:cNvPr>
        <cdr:cNvSpPr txBox="1"/>
      </cdr:nvSpPr>
      <cdr:spPr>
        <a:xfrm xmlns:a="http://schemas.openxmlformats.org/drawingml/2006/main">
          <a:off x="5550736" y="596663"/>
          <a:ext cx="2863703" cy="461665"/>
        </a:xfrm>
        <a:prstGeom xmlns:a="http://schemas.openxmlformats.org/drawingml/2006/main" prst="rect">
          <a:avLst/>
        </a:prstGeom>
        <a:noFill xmlns:a="http://schemas.openxmlformats.org/drawingml/2006/main"/>
      </cdr:spPr>
      <cdr:txBody>
        <a:bodyPr xmlns:a="http://schemas.openxmlformats.org/drawingml/2006/main" wrap="square" rtlCol="0">
          <a:spAutoFit/>
        </a:bodyPr>
        <a:lstStyle xmlns:a="http://schemas.openxmlformats.org/drawingml/2006/main">
          <a:defPPr>
            <a:defRPr lang="id-ID"/>
          </a:defPPr>
          <a:lvl1pPr marL="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7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4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71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88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860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432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2004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57600" algn="l" defTabSz="914400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r>
            <a:rPr lang="en-US" sz="2400" b="1" i="0" u="none" strike="noStrike" dirty="0">
              <a:solidFill>
                <a:srgbClr val="FF0000"/>
              </a:solidFill>
              <a:effectLst/>
              <a:latin typeface="TH SarabunPSK" panose="020B0500040200020003" pitchFamily="34" charset="-34"/>
              <a:cs typeface="TH SarabunPSK" panose="020B0500040200020003" pitchFamily="34" charset="-34"/>
            </a:rPr>
            <a:t>(36.09</a:t>
          </a:r>
          <a:r>
            <a:rPr lang="en-US" sz="2400" b="1" dirty="0">
              <a:solidFill>
                <a:srgbClr val="FF0000"/>
              </a:solidFill>
              <a:latin typeface="TH SarabunPSK" panose="020B0500040200020003" pitchFamily="34" charset="-34"/>
              <a:cs typeface="TH SarabunPSK" panose="020B0500040200020003" pitchFamily="34" charset="-34"/>
            </a:rPr>
            <a:t>%</a:t>
          </a:r>
          <a:r>
            <a:rPr lang="en-US" sz="2400" b="1" i="0" u="none" strike="noStrike" dirty="0">
              <a:solidFill>
                <a:srgbClr val="FF0000"/>
              </a:solidFill>
              <a:effectLst/>
              <a:latin typeface="TH SarabunPSK" panose="020B0500040200020003" pitchFamily="34" charset="-34"/>
              <a:cs typeface="TH SarabunPSK" panose="020B0500040200020003" pitchFamily="34" charset="-34"/>
            </a:rPr>
            <a:t>)</a:t>
          </a:r>
          <a:r>
            <a:rPr lang="en-US" sz="2400" b="1" dirty="0">
              <a:solidFill>
                <a:srgbClr val="FF0000"/>
              </a:solidFill>
            </a:rPr>
            <a:t> </a:t>
          </a:r>
        </a:p>
      </cdr:txBody>
    </cdr:sp>
  </cdr:relSizeAnchor>
  <cdr:relSizeAnchor xmlns:cdr="http://schemas.openxmlformats.org/drawingml/2006/chartDrawing">
    <cdr:from>
      <cdr:x>0.30098</cdr:x>
      <cdr:y>0.18348</cdr:y>
    </cdr:from>
    <cdr:to>
      <cdr:x>0.5</cdr:x>
      <cdr:y>0.43803</cdr:y>
    </cdr:to>
    <cdr:sp macro="" textlink="">
      <cdr:nvSpPr>
        <cdr:cNvPr id="4" name="Rectangle 3">
          <a:extLst xmlns:a="http://schemas.openxmlformats.org/drawingml/2006/main">
            <a:ext uri="{FF2B5EF4-FFF2-40B4-BE49-F238E27FC236}">
              <a16:creationId xmlns:a16="http://schemas.microsoft.com/office/drawing/2014/main" id="{CC193BC0-2A30-FB21-2A46-908E1585D1C4}"/>
            </a:ext>
          </a:extLst>
        </cdr:cNvPr>
        <cdr:cNvSpPr/>
      </cdr:nvSpPr>
      <cdr:spPr>
        <a:xfrm xmlns:a="http://schemas.openxmlformats.org/drawingml/2006/main">
          <a:off x="2827251" y="740983"/>
          <a:ext cx="1869440" cy="1028046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>
          <a:noFill/>
        </a:ln>
      </cdr:spPr>
      <cdr:style>
        <a:lnRef xmlns:a="http://schemas.openxmlformats.org/drawingml/2006/main" idx="2">
          <a:schemeClr val="accent6"/>
        </a:lnRef>
        <a:fillRef xmlns:a="http://schemas.openxmlformats.org/drawingml/2006/main" idx="1">
          <a:schemeClr val="lt1"/>
        </a:fillRef>
        <a:effectRef xmlns:a="http://schemas.openxmlformats.org/drawingml/2006/main" idx="0">
          <a:schemeClr val="accent6"/>
        </a:effectRef>
        <a:fontRef xmlns:a="http://schemas.openxmlformats.org/drawingml/2006/main" idx="minor">
          <a:schemeClr val="dk1"/>
        </a:fontRef>
      </cdr:style>
      <cdr:txBody>
        <a:bodyPr xmlns:a="http://schemas.openxmlformats.org/drawingml/2006/main" vertOverflow="clip"/>
        <a:lstStyle xmlns:a="http://schemas.openxmlformats.org/drawingml/2006/main"/>
        <a:p xmlns:a="http://schemas.openxmlformats.org/drawingml/2006/main">
          <a:r>
            <a:rPr lang="en-US" dirty="0"/>
            <a:t>              </a:t>
          </a:r>
        </a:p>
        <a:p xmlns:a="http://schemas.openxmlformats.org/drawingml/2006/main">
          <a:pPr algn="ctr"/>
          <a:r>
            <a:rPr lang="en-US" sz="1800" b="1" dirty="0"/>
            <a:t>       </a:t>
          </a:r>
          <a:r>
            <a:rPr lang="th-TH" sz="1800" b="1" dirty="0"/>
            <a:t>55</a:t>
          </a:r>
          <a:r>
            <a:rPr lang="en-US" sz="1800" b="1" dirty="0">
              <a:latin typeface="TH SarabunPSK" panose="020B0500040200020003" pitchFamily="34" charset="-34"/>
              <a:cs typeface="TH SarabunPSK" panose="020B0500040200020003" pitchFamily="34" charset="-34"/>
            </a:rPr>
            <a:t>2,350,000</a:t>
          </a:r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2" y="1"/>
            <a:ext cx="2947723" cy="498454"/>
          </a:xfrm>
          <a:prstGeom prst="rect">
            <a:avLst/>
          </a:prstGeom>
        </p:spPr>
        <p:txBody>
          <a:bodyPr vert="horz" lIns="91366" tIns="45682" rIns="91366" bIns="45682" rtlCol="0"/>
          <a:lstStyle>
            <a:lvl1pPr algn="l">
              <a:defRPr sz="1200"/>
            </a:lvl1pPr>
          </a:lstStyle>
          <a:p>
            <a:endParaRPr lang="id-ID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53142" y="1"/>
            <a:ext cx="2947723" cy="498454"/>
          </a:xfrm>
          <a:prstGeom prst="rect">
            <a:avLst/>
          </a:prstGeom>
        </p:spPr>
        <p:txBody>
          <a:bodyPr vert="horz" lIns="91366" tIns="45682" rIns="91366" bIns="45682" rtlCol="0"/>
          <a:lstStyle>
            <a:lvl1pPr algn="r">
              <a:defRPr sz="1200"/>
            </a:lvl1pPr>
          </a:lstStyle>
          <a:p>
            <a:fld id="{EA5623FB-5ECA-4AA8-89EC-579CBA35F72A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2" y="9436123"/>
            <a:ext cx="2947723" cy="498453"/>
          </a:xfrm>
          <a:prstGeom prst="rect">
            <a:avLst/>
          </a:prstGeom>
        </p:spPr>
        <p:txBody>
          <a:bodyPr vert="horz" lIns="91366" tIns="45682" rIns="91366" bIns="45682" rtlCol="0" anchor="b"/>
          <a:lstStyle>
            <a:lvl1pPr algn="l">
              <a:defRPr sz="1200"/>
            </a:lvl1pPr>
          </a:lstStyle>
          <a:p>
            <a:endParaRPr lang="id-ID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53142" y="9436123"/>
            <a:ext cx="2947723" cy="498453"/>
          </a:xfrm>
          <a:prstGeom prst="rect">
            <a:avLst/>
          </a:prstGeom>
        </p:spPr>
        <p:txBody>
          <a:bodyPr vert="horz" lIns="91366" tIns="45682" rIns="91366" bIns="45682" rtlCol="0" anchor="b"/>
          <a:lstStyle>
            <a:lvl1pPr algn="r">
              <a:defRPr sz="1200"/>
            </a:lvl1pPr>
          </a:lstStyle>
          <a:p>
            <a:fld id="{78E18333-B75F-48F7-A7D4-75F62A49A070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3346537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2" y="1"/>
            <a:ext cx="2947723" cy="498454"/>
          </a:xfrm>
          <a:prstGeom prst="rect">
            <a:avLst/>
          </a:prstGeom>
        </p:spPr>
        <p:txBody>
          <a:bodyPr vert="horz" lIns="91366" tIns="45682" rIns="91366" bIns="45682" rtlCol="0"/>
          <a:lstStyle>
            <a:lvl1pPr algn="l">
              <a:defRPr sz="1200"/>
            </a:lvl1pPr>
          </a:lstStyle>
          <a:p>
            <a:endParaRPr lang="id-ID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3142" y="1"/>
            <a:ext cx="2947723" cy="498454"/>
          </a:xfrm>
          <a:prstGeom prst="rect">
            <a:avLst/>
          </a:prstGeom>
        </p:spPr>
        <p:txBody>
          <a:bodyPr vert="horz" lIns="91366" tIns="45682" rIns="91366" bIns="45682" rtlCol="0"/>
          <a:lstStyle>
            <a:lvl1pPr algn="r">
              <a:defRPr sz="1200"/>
            </a:lvl1pPr>
          </a:lstStyle>
          <a:p>
            <a:fld id="{A4FA3F3B-FAC1-4131-BBA9-4BEAB2C7DF2F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422275" y="1243013"/>
            <a:ext cx="5957888" cy="3351212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366" tIns="45682" rIns="91366" bIns="45682" rtlCol="0" anchor="ctr"/>
          <a:lstStyle/>
          <a:p>
            <a:endParaRPr lang="id-ID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0245" y="4781016"/>
            <a:ext cx="5441950" cy="3911738"/>
          </a:xfrm>
          <a:prstGeom prst="rect">
            <a:avLst/>
          </a:prstGeom>
        </p:spPr>
        <p:txBody>
          <a:bodyPr vert="horz" lIns="91366" tIns="45682" rIns="91366" bIns="45682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2" y="9436123"/>
            <a:ext cx="2947723" cy="498453"/>
          </a:xfrm>
          <a:prstGeom prst="rect">
            <a:avLst/>
          </a:prstGeom>
        </p:spPr>
        <p:txBody>
          <a:bodyPr vert="horz" lIns="91366" tIns="45682" rIns="91366" bIns="45682" rtlCol="0" anchor="b"/>
          <a:lstStyle>
            <a:lvl1pPr algn="l">
              <a:defRPr sz="1200"/>
            </a:lvl1pPr>
          </a:lstStyle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3142" y="9436123"/>
            <a:ext cx="2947723" cy="498453"/>
          </a:xfrm>
          <a:prstGeom prst="rect">
            <a:avLst/>
          </a:prstGeom>
        </p:spPr>
        <p:txBody>
          <a:bodyPr vert="horz" lIns="91366" tIns="45682" rIns="91366" bIns="45682" rtlCol="0" anchor="b"/>
          <a:lstStyle>
            <a:lvl1pPr algn="r">
              <a:defRPr sz="1200"/>
            </a:lvl1pPr>
          </a:lstStyle>
          <a:p>
            <a:fld id="{0B485A15-B6B4-4E8F-B208-EB38BDE5E6FF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7682236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6" name="Google Shape;4376;p64:notes"/>
          <p:cNvSpPr txBox="1">
            <a:spLocks noGrp="1"/>
          </p:cNvSpPr>
          <p:nvPr>
            <p:ph type="body" idx="1"/>
          </p:nvPr>
        </p:nvSpPr>
        <p:spPr>
          <a:xfrm>
            <a:off x="680245" y="4781016"/>
            <a:ext cx="5441950" cy="3911738"/>
          </a:xfrm>
          <a:prstGeom prst="rect">
            <a:avLst/>
          </a:prstGeom>
        </p:spPr>
        <p:txBody>
          <a:bodyPr spcFirstLastPara="1" wrap="square" lIns="91350" tIns="45663" rIns="91350" bIns="45663" anchor="t" anchorCtr="0">
            <a:noAutofit/>
          </a:bodyPr>
          <a:lstStyle/>
          <a:p>
            <a:endParaRPr/>
          </a:p>
        </p:txBody>
      </p:sp>
      <p:sp>
        <p:nvSpPr>
          <p:cNvPr id="4377" name="Google Shape;4377;p64:notes"/>
          <p:cNvSpPr>
            <a:spLocks noGrp="1" noRot="1" noChangeAspect="1"/>
          </p:cNvSpPr>
          <p:nvPr>
            <p:ph type="sldImg" idx="2"/>
          </p:nvPr>
        </p:nvSpPr>
        <p:spPr>
          <a:xfrm>
            <a:off x="422275" y="1243013"/>
            <a:ext cx="5957888" cy="3351212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822339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09574" y="478565"/>
            <a:ext cx="5452217" cy="5935054"/>
          </a:xfrm>
          <a:custGeom>
            <a:avLst/>
            <a:gdLst>
              <a:gd name="connsiteX0" fmla="*/ 0 w 5452217"/>
              <a:gd name="connsiteY0" fmla="*/ 0 h 5935054"/>
              <a:gd name="connsiteX1" fmla="*/ 5452217 w 5452217"/>
              <a:gd name="connsiteY1" fmla="*/ 0 h 5935054"/>
              <a:gd name="connsiteX2" fmla="*/ 5452217 w 5452217"/>
              <a:gd name="connsiteY2" fmla="*/ 5935054 h 5935054"/>
              <a:gd name="connsiteX3" fmla="*/ 0 w 5452217"/>
              <a:gd name="connsiteY3" fmla="*/ 5935054 h 59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2217" h="5935054">
                <a:moveTo>
                  <a:pt x="0" y="0"/>
                </a:moveTo>
                <a:lnTo>
                  <a:pt x="5452217" y="0"/>
                </a:lnTo>
                <a:lnTo>
                  <a:pt x="5452217" y="5935054"/>
                </a:lnTo>
                <a:lnTo>
                  <a:pt x="0" y="59350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4070372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38876" y="0"/>
            <a:ext cx="5953124" cy="6858000"/>
          </a:xfrm>
          <a:custGeom>
            <a:avLst/>
            <a:gdLst>
              <a:gd name="connsiteX0" fmla="*/ 5953124 w 5953124"/>
              <a:gd name="connsiteY0" fmla="*/ 5477147 h 6858000"/>
              <a:gd name="connsiteX1" fmla="*/ 5953124 w 5953124"/>
              <a:gd name="connsiteY1" fmla="*/ 6858000 h 6858000"/>
              <a:gd name="connsiteX2" fmla="*/ 4763965 w 5953124"/>
              <a:gd name="connsiteY2" fmla="*/ 6858000 h 6858000"/>
              <a:gd name="connsiteX3" fmla="*/ 5953124 w 5953124"/>
              <a:gd name="connsiteY3" fmla="*/ 3944233 h 6858000"/>
              <a:gd name="connsiteX4" fmla="*/ 5953124 w 5953124"/>
              <a:gd name="connsiteY4" fmla="*/ 5379293 h 6858000"/>
              <a:gd name="connsiteX5" fmla="*/ 4679919 w 5953124"/>
              <a:gd name="connsiteY5" fmla="*/ 6858000 h 6858000"/>
              <a:gd name="connsiteX6" fmla="*/ 3444295 w 5953124"/>
              <a:gd name="connsiteY6" fmla="*/ 6858000 h 6858000"/>
              <a:gd name="connsiteX7" fmla="*/ 5953124 w 5953124"/>
              <a:gd name="connsiteY7" fmla="*/ 2405175 h 6858000"/>
              <a:gd name="connsiteX8" fmla="*/ 5953124 w 5953124"/>
              <a:gd name="connsiteY8" fmla="*/ 3840042 h 6858000"/>
              <a:gd name="connsiteX9" fmla="*/ 3354515 w 5953124"/>
              <a:gd name="connsiteY9" fmla="*/ 6858000 h 6858000"/>
              <a:gd name="connsiteX10" fmla="*/ 2119052 w 5953124"/>
              <a:gd name="connsiteY10" fmla="*/ 6858000 h 6858000"/>
              <a:gd name="connsiteX11" fmla="*/ 5953124 w 5953124"/>
              <a:gd name="connsiteY11" fmla="*/ 872022 h 6858000"/>
              <a:gd name="connsiteX12" fmla="*/ 5953124 w 5953124"/>
              <a:gd name="connsiteY12" fmla="*/ 2302707 h 6858000"/>
              <a:gd name="connsiteX13" fmla="*/ 3592793 w 5953124"/>
              <a:gd name="connsiteY13" fmla="*/ 5041927 h 6858000"/>
              <a:gd name="connsiteX14" fmla="*/ 2359024 w 5953124"/>
              <a:gd name="connsiteY14" fmla="*/ 5046663 h 6858000"/>
              <a:gd name="connsiteX15" fmla="*/ 5383784 w 5953124"/>
              <a:gd name="connsiteY15" fmla="*/ 0 h 6858000"/>
              <a:gd name="connsiteX16" fmla="*/ 5953124 w 5953124"/>
              <a:gd name="connsiteY16" fmla="*/ 0 h 6858000"/>
              <a:gd name="connsiteX17" fmla="*/ 5953124 w 5953124"/>
              <a:gd name="connsiteY17" fmla="*/ 769921 h 6858000"/>
              <a:gd name="connsiteX18" fmla="*/ 1265634 w 5953124"/>
              <a:gd name="connsiteY18" fmla="*/ 6210300 h 6858000"/>
              <a:gd name="connsiteX19" fmla="*/ 39688 w 5953124"/>
              <a:gd name="connsiteY19" fmla="*/ 6207286 h 6858000"/>
              <a:gd name="connsiteX20" fmla="*/ 4064039 w 5953124"/>
              <a:gd name="connsiteY20" fmla="*/ 0 h 6858000"/>
              <a:gd name="connsiteX21" fmla="*/ 5293402 w 5953124"/>
              <a:gd name="connsiteY21" fmla="*/ 0 h 6858000"/>
              <a:gd name="connsiteX22" fmla="*/ 1226108 w 5953124"/>
              <a:gd name="connsiteY22" fmla="*/ 4714902 h 6858000"/>
              <a:gd name="connsiteX23" fmla="*/ 0 w 5953124"/>
              <a:gd name="connsiteY23" fmla="*/ 4719638 h 6858000"/>
              <a:gd name="connsiteX24" fmla="*/ 2748515 w 5953124"/>
              <a:gd name="connsiteY24" fmla="*/ 0 h 6858000"/>
              <a:gd name="connsiteX25" fmla="*/ 3989207 w 5953124"/>
              <a:gd name="connsiteY25" fmla="*/ 0 h 6858000"/>
              <a:gd name="connsiteX26" fmla="*/ 1286891 w 5953124"/>
              <a:gd name="connsiteY26" fmla="*/ 3143277 h 6858000"/>
              <a:gd name="connsiteX27" fmla="*/ 38100 w 5953124"/>
              <a:gd name="connsiteY27" fmla="*/ 314801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953124" h="6858000">
                <a:moveTo>
                  <a:pt x="5953124" y="5477147"/>
                </a:moveTo>
                <a:lnTo>
                  <a:pt x="5953124" y="6858000"/>
                </a:lnTo>
                <a:lnTo>
                  <a:pt x="4763965" y="6858000"/>
                </a:lnTo>
                <a:close/>
                <a:moveTo>
                  <a:pt x="5953124" y="3944233"/>
                </a:moveTo>
                <a:lnTo>
                  <a:pt x="5953124" y="5379293"/>
                </a:lnTo>
                <a:lnTo>
                  <a:pt x="4679919" y="6858000"/>
                </a:lnTo>
                <a:lnTo>
                  <a:pt x="3444295" y="6858000"/>
                </a:lnTo>
                <a:close/>
                <a:moveTo>
                  <a:pt x="5953124" y="2405175"/>
                </a:moveTo>
                <a:lnTo>
                  <a:pt x="5953124" y="3840042"/>
                </a:lnTo>
                <a:lnTo>
                  <a:pt x="3354515" y="6858000"/>
                </a:lnTo>
                <a:lnTo>
                  <a:pt x="2119052" y="6858000"/>
                </a:lnTo>
                <a:close/>
                <a:moveTo>
                  <a:pt x="5953124" y="872022"/>
                </a:moveTo>
                <a:lnTo>
                  <a:pt x="5953124" y="2302707"/>
                </a:lnTo>
                <a:lnTo>
                  <a:pt x="3592793" y="5041927"/>
                </a:lnTo>
                <a:lnTo>
                  <a:pt x="2359024" y="5046663"/>
                </a:lnTo>
                <a:close/>
                <a:moveTo>
                  <a:pt x="5383784" y="0"/>
                </a:moveTo>
                <a:lnTo>
                  <a:pt x="5953124" y="0"/>
                </a:lnTo>
                <a:lnTo>
                  <a:pt x="5953124" y="769921"/>
                </a:lnTo>
                <a:lnTo>
                  <a:pt x="1265634" y="6210300"/>
                </a:lnTo>
                <a:lnTo>
                  <a:pt x="39688" y="6207286"/>
                </a:lnTo>
                <a:close/>
                <a:moveTo>
                  <a:pt x="4064039" y="0"/>
                </a:moveTo>
                <a:lnTo>
                  <a:pt x="5293402" y="0"/>
                </a:lnTo>
                <a:lnTo>
                  <a:pt x="1226108" y="4714902"/>
                </a:lnTo>
                <a:lnTo>
                  <a:pt x="0" y="4719638"/>
                </a:lnTo>
                <a:close/>
                <a:moveTo>
                  <a:pt x="2748515" y="0"/>
                </a:moveTo>
                <a:lnTo>
                  <a:pt x="3989207" y="0"/>
                </a:lnTo>
                <a:lnTo>
                  <a:pt x="1286891" y="3143277"/>
                </a:lnTo>
                <a:lnTo>
                  <a:pt x="38100" y="314801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92974571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22"/>
          </p:nvPr>
        </p:nvSpPr>
        <p:spPr>
          <a:xfrm>
            <a:off x="0" y="-23749"/>
            <a:ext cx="5916323" cy="5519675"/>
          </a:xfrm>
          <a:custGeom>
            <a:avLst/>
            <a:gdLst>
              <a:gd name="connsiteX0" fmla="*/ 0 w 5916323"/>
              <a:gd name="connsiteY0" fmla="*/ 2950495 h 5519675"/>
              <a:gd name="connsiteX1" fmla="*/ 2581094 w 5916323"/>
              <a:gd name="connsiteY1" fmla="*/ 4537554 h 5519675"/>
              <a:gd name="connsiteX2" fmla="*/ 1970334 w 5916323"/>
              <a:gd name="connsiteY2" fmla="*/ 5519675 h 5519675"/>
              <a:gd name="connsiteX3" fmla="*/ 0 w 5916323"/>
              <a:gd name="connsiteY3" fmla="*/ 4308368 h 5519675"/>
              <a:gd name="connsiteX4" fmla="*/ 0 w 5916323"/>
              <a:gd name="connsiteY4" fmla="*/ 1537758 h 5519675"/>
              <a:gd name="connsiteX5" fmla="*/ 3909507 w 5916323"/>
              <a:gd name="connsiteY5" fmla="*/ 3937756 h 5519675"/>
              <a:gd name="connsiteX6" fmla="*/ 3297697 w 5916323"/>
              <a:gd name="connsiteY6" fmla="*/ 4919575 h 5519675"/>
              <a:gd name="connsiteX7" fmla="*/ 0 w 5916323"/>
              <a:gd name="connsiteY7" fmla="*/ 2894934 h 5519675"/>
              <a:gd name="connsiteX8" fmla="*/ 0 w 5916323"/>
              <a:gd name="connsiteY8" fmla="*/ 121897 h 5519675"/>
              <a:gd name="connsiteX9" fmla="*/ 5916323 w 5916323"/>
              <a:gd name="connsiteY9" fmla="*/ 3755840 h 5519675"/>
              <a:gd name="connsiteX10" fmla="*/ 5305312 w 5916323"/>
              <a:gd name="connsiteY10" fmla="*/ 4738296 h 5519675"/>
              <a:gd name="connsiteX11" fmla="*/ 0 w 5916323"/>
              <a:gd name="connsiteY11" fmla="*/ 1479238 h 5519675"/>
              <a:gd name="connsiteX12" fmla="*/ 2186674 w 5916323"/>
              <a:gd name="connsiteY12" fmla="*/ 0 h 5519675"/>
              <a:gd name="connsiteX13" fmla="*/ 4395939 w 5916323"/>
              <a:gd name="connsiteY13" fmla="*/ 0 h 5519675"/>
              <a:gd name="connsiteX14" fmla="*/ 5616564 w 5916323"/>
              <a:gd name="connsiteY14" fmla="*/ 750191 h 5519675"/>
              <a:gd name="connsiteX15" fmla="*/ 5005167 w 5916323"/>
              <a:gd name="connsiteY15" fmla="*/ 1731540 h 5519675"/>
              <a:gd name="connsiteX16" fmla="*/ 0 w 5916323"/>
              <a:gd name="connsiteY16" fmla="*/ 0 h 5519675"/>
              <a:gd name="connsiteX17" fmla="*/ 2100502 w 5916323"/>
              <a:gd name="connsiteY17" fmla="*/ 0 h 5519675"/>
              <a:gd name="connsiteX18" fmla="*/ 5644961 w 5916323"/>
              <a:gd name="connsiteY18" fmla="*/ 2177239 h 5519675"/>
              <a:gd name="connsiteX19" fmla="*/ 5033248 w 5916323"/>
              <a:gd name="connsiteY19" fmla="*/ 3159906 h 5519675"/>
              <a:gd name="connsiteX20" fmla="*/ 0 w 5916323"/>
              <a:gd name="connsiteY20" fmla="*/ 67523 h 5519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916323" h="5519675">
                <a:moveTo>
                  <a:pt x="0" y="2950495"/>
                </a:moveTo>
                <a:lnTo>
                  <a:pt x="2581094" y="4537554"/>
                </a:lnTo>
                <a:lnTo>
                  <a:pt x="1970334" y="5519675"/>
                </a:lnTo>
                <a:lnTo>
                  <a:pt x="0" y="4308368"/>
                </a:lnTo>
                <a:close/>
                <a:moveTo>
                  <a:pt x="0" y="1537758"/>
                </a:moveTo>
                <a:lnTo>
                  <a:pt x="3909507" y="3937756"/>
                </a:lnTo>
                <a:lnTo>
                  <a:pt x="3297697" y="4919575"/>
                </a:lnTo>
                <a:lnTo>
                  <a:pt x="0" y="2894934"/>
                </a:lnTo>
                <a:close/>
                <a:moveTo>
                  <a:pt x="0" y="121897"/>
                </a:moveTo>
                <a:lnTo>
                  <a:pt x="5916323" y="3755840"/>
                </a:lnTo>
                <a:lnTo>
                  <a:pt x="5305312" y="4738296"/>
                </a:lnTo>
                <a:lnTo>
                  <a:pt x="0" y="1479238"/>
                </a:lnTo>
                <a:close/>
                <a:moveTo>
                  <a:pt x="2186674" y="0"/>
                </a:moveTo>
                <a:lnTo>
                  <a:pt x="4395939" y="0"/>
                </a:lnTo>
                <a:lnTo>
                  <a:pt x="5616564" y="750191"/>
                </a:lnTo>
                <a:lnTo>
                  <a:pt x="5005167" y="1731540"/>
                </a:lnTo>
                <a:close/>
                <a:moveTo>
                  <a:pt x="0" y="0"/>
                </a:moveTo>
                <a:lnTo>
                  <a:pt x="2100502" y="0"/>
                </a:lnTo>
                <a:lnTo>
                  <a:pt x="5644961" y="2177239"/>
                </a:lnTo>
                <a:lnTo>
                  <a:pt x="5033248" y="3159906"/>
                </a:lnTo>
                <a:lnTo>
                  <a:pt x="0" y="675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86369984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 userDrawn="1">
            <p:ph type="pic" sz="quarter" idx="22"/>
          </p:nvPr>
        </p:nvSpPr>
        <p:spPr>
          <a:xfrm>
            <a:off x="6287553" y="1649"/>
            <a:ext cx="5916323" cy="5519677"/>
          </a:xfrm>
          <a:custGeom>
            <a:avLst/>
            <a:gdLst>
              <a:gd name="connsiteX0" fmla="*/ 5916321 w 5916323"/>
              <a:gd name="connsiteY0" fmla="*/ 2953621 h 5519677"/>
              <a:gd name="connsiteX1" fmla="*/ 5916321 w 5916323"/>
              <a:gd name="connsiteY1" fmla="*/ 4310181 h 5519677"/>
              <a:gd name="connsiteX2" fmla="*/ 3946538 w 5916323"/>
              <a:gd name="connsiteY2" fmla="*/ 5519677 h 5519677"/>
              <a:gd name="connsiteX3" fmla="*/ 3335227 w 5916323"/>
              <a:gd name="connsiteY3" fmla="*/ 4538306 h 5519677"/>
              <a:gd name="connsiteX4" fmla="*/ 5916323 w 5916323"/>
              <a:gd name="connsiteY4" fmla="*/ 1537758 h 5519677"/>
              <a:gd name="connsiteX5" fmla="*/ 5916323 w 5916323"/>
              <a:gd name="connsiteY5" fmla="*/ 2895224 h 5519677"/>
              <a:gd name="connsiteX6" fmla="*/ 2618513 w 5916323"/>
              <a:gd name="connsiteY6" fmla="*/ 4919575 h 5519677"/>
              <a:gd name="connsiteX7" fmla="*/ 2006817 w 5916323"/>
              <a:gd name="connsiteY7" fmla="*/ 3938266 h 5519677"/>
              <a:gd name="connsiteX8" fmla="*/ 5916323 w 5916323"/>
              <a:gd name="connsiteY8" fmla="*/ 121897 h 5519677"/>
              <a:gd name="connsiteX9" fmla="*/ 5916323 w 5916323"/>
              <a:gd name="connsiteY9" fmla="*/ 1479957 h 5519677"/>
              <a:gd name="connsiteX10" fmla="*/ 611659 w 5916323"/>
              <a:gd name="connsiteY10" fmla="*/ 4738296 h 5519677"/>
              <a:gd name="connsiteX11" fmla="*/ 0 w 5916323"/>
              <a:gd name="connsiteY11" fmla="*/ 3756557 h 5519677"/>
              <a:gd name="connsiteX12" fmla="*/ 3816272 w 5916323"/>
              <a:gd name="connsiteY12" fmla="*/ 0 h 5519677"/>
              <a:gd name="connsiteX13" fmla="*/ 5916321 w 5916323"/>
              <a:gd name="connsiteY13" fmla="*/ 0 h 5519677"/>
              <a:gd name="connsiteX14" fmla="*/ 5916321 w 5916323"/>
              <a:gd name="connsiteY14" fmla="*/ 66820 h 5519677"/>
              <a:gd name="connsiteX15" fmla="*/ 885887 w 5916323"/>
              <a:gd name="connsiteY15" fmla="*/ 3159906 h 5519677"/>
              <a:gd name="connsiteX16" fmla="*/ 274517 w 5916323"/>
              <a:gd name="connsiteY16" fmla="*/ 2177735 h 5519677"/>
              <a:gd name="connsiteX17" fmla="*/ 1520385 w 5916323"/>
              <a:gd name="connsiteY17" fmla="*/ 0 h 5519677"/>
              <a:gd name="connsiteX18" fmla="*/ 3729650 w 5916323"/>
              <a:gd name="connsiteY18" fmla="*/ 0 h 5519677"/>
              <a:gd name="connsiteX19" fmla="*/ 910433 w 5916323"/>
              <a:gd name="connsiteY19" fmla="*/ 1731540 h 5519677"/>
              <a:gd name="connsiteX20" fmla="*/ 299760 w 5916323"/>
              <a:gd name="connsiteY20" fmla="*/ 749472 h 5519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916323" h="5519677">
                <a:moveTo>
                  <a:pt x="5916321" y="2953621"/>
                </a:moveTo>
                <a:lnTo>
                  <a:pt x="5916321" y="4310181"/>
                </a:lnTo>
                <a:lnTo>
                  <a:pt x="3946538" y="5519677"/>
                </a:lnTo>
                <a:lnTo>
                  <a:pt x="3335227" y="4538306"/>
                </a:lnTo>
                <a:close/>
                <a:moveTo>
                  <a:pt x="5916323" y="1537758"/>
                </a:moveTo>
                <a:lnTo>
                  <a:pt x="5916323" y="2895224"/>
                </a:lnTo>
                <a:lnTo>
                  <a:pt x="2618513" y="4919575"/>
                </a:lnTo>
                <a:lnTo>
                  <a:pt x="2006817" y="3938266"/>
                </a:lnTo>
                <a:close/>
                <a:moveTo>
                  <a:pt x="5916323" y="121897"/>
                </a:moveTo>
                <a:lnTo>
                  <a:pt x="5916323" y="1479957"/>
                </a:lnTo>
                <a:lnTo>
                  <a:pt x="611659" y="4738296"/>
                </a:lnTo>
                <a:lnTo>
                  <a:pt x="0" y="3756557"/>
                </a:lnTo>
                <a:close/>
                <a:moveTo>
                  <a:pt x="3816272" y="0"/>
                </a:moveTo>
                <a:lnTo>
                  <a:pt x="5916321" y="0"/>
                </a:lnTo>
                <a:lnTo>
                  <a:pt x="5916321" y="66820"/>
                </a:lnTo>
                <a:lnTo>
                  <a:pt x="885887" y="3159906"/>
                </a:lnTo>
                <a:lnTo>
                  <a:pt x="274517" y="2177735"/>
                </a:lnTo>
                <a:close/>
                <a:moveTo>
                  <a:pt x="1520385" y="0"/>
                </a:moveTo>
                <a:lnTo>
                  <a:pt x="3729650" y="0"/>
                </a:lnTo>
                <a:lnTo>
                  <a:pt x="910433" y="1731540"/>
                </a:lnTo>
                <a:lnTo>
                  <a:pt x="299760" y="74947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42704432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/>
          <p:cNvSpPr>
            <a:spLocks noGrp="1"/>
          </p:cNvSpPr>
          <p:nvPr>
            <p:ph type="pic" sz="quarter" idx="22"/>
          </p:nvPr>
        </p:nvSpPr>
        <p:spPr>
          <a:xfrm>
            <a:off x="0" y="-812799"/>
            <a:ext cx="5108575" cy="8508999"/>
          </a:xfrm>
          <a:custGeom>
            <a:avLst/>
            <a:gdLst>
              <a:gd name="connsiteX0" fmla="*/ 5108575 w 5108575"/>
              <a:gd name="connsiteY0" fmla="*/ 6673849 h 8508999"/>
              <a:gd name="connsiteX1" fmla="*/ 5108575 w 5108575"/>
              <a:gd name="connsiteY1" fmla="*/ 7577435 h 8508999"/>
              <a:gd name="connsiteX2" fmla="*/ 0 w 5108575"/>
              <a:gd name="connsiteY2" fmla="*/ 8508999 h 8508999"/>
              <a:gd name="connsiteX3" fmla="*/ 0 w 5108575"/>
              <a:gd name="connsiteY3" fmla="*/ 7605413 h 8508999"/>
              <a:gd name="connsiteX4" fmla="*/ 5108575 w 5108575"/>
              <a:gd name="connsiteY4" fmla="*/ 5718174 h 8508999"/>
              <a:gd name="connsiteX5" fmla="*/ 5108575 w 5108575"/>
              <a:gd name="connsiteY5" fmla="*/ 6621228 h 8508999"/>
              <a:gd name="connsiteX6" fmla="*/ 0 w 5108575"/>
              <a:gd name="connsiteY6" fmla="*/ 7553324 h 8508999"/>
              <a:gd name="connsiteX7" fmla="*/ 0 w 5108575"/>
              <a:gd name="connsiteY7" fmla="*/ 6650616 h 8508999"/>
              <a:gd name="connsiteX8" fmla="*/ 5108575 w 5108575"/>
              <a:gd name="connsiteY8" fmla="*/ 4765674 h 8508999"/>
              <a:gd name="connsiteX9" fmla="*/ 5108575 w 5108575"/>
              <a:gd name="connsiteY9" fmla="*/ 5669941 h 8508999"/>
              <a:gd name="connsiteX10" fmla="*/ 0 w 5108575"/>
              <a:gd name="connsiteY10" fmla="*/ 6600824 h 8508999"/>
              <a:gd name="connsiteX11" fmla="*/ 0 w 5108575"/>
              <a:gd name="connsiteY11" fmla="*/ 5696557 h 8508999"/>
              <a:gd name="connsiteX12" fmla="*/ 5108575 w 5108575"/>
              <a:gd name="connsiteY12" fmla="*/ 3813174 h 8508999"/>
              <a:gd name="connsiteX13" fmla="*/ 5108575 w 5108575"/>
              <a:gd name="connsiteY13" fmla="*/ 4715447 h 8508999"/>
              <a:gd name="connsiteX14" fmla="*/ 0 w 5108575"/>
              <a:gd name="connsiteY14" fmla="*/ 5646737 h 8508999"/>
              <a:gd name="connsiteX15" fmla="*/ 0 w 5108575"/>
              <a:gd name="connsiteY15" fmla="*/ 4743082 h 8508999"/>
              <a:gd name="connsiteX16" fmla="*/ 5108575 w 5108575"/>
              <a:gd name="connsiteY16" fmla="*/ 2860675 h 8508999"/>
              <a:gd name="connsiteX17" fmla="*/ 5108575 w 5108575"/>
              <a:gd name="connsiteY17" fmla="*/ 3765112 h 8508999"/>
              <a:gd name="connsiteX18" fmla="*/ 0 w 5108575"/>
              <a:gd name="connsiteY18" fmla="*/ 4695824 h 8508999"/>
              <a:gd name="connsiteX19" fmla="*/ 0 w 5108575"/>
              <a:gd name="connsiteY19" fmla="*/ 3792770 h 8508999"/>
              <a:gd name="connsiteX20" fmla="*/ 5108575 w 5108575"/>
              <a:gd name="connsiteY20" fmla="*/ 1904999 h 8508999"/>
              <a:gd name="connsiteX21" fmla="*/ 5108575 w 5108575"/>
              <a:gd name="connsiteY21" fmla="*/ 2807708 h 8508999"/>
              <a:gd name="connsiteX22" fmla="*/ 0 w 5108575"/>
              <a:gd name="connsiteY22" fmla="*/ 3740149 h 8508999"/>
              <a:gd name="connsiteX23" fmla="*/ 0 w 5108575"/>
              <a:gd name="connsiteY23" fmla="*/ 2835713 h 8508999"/>
              <a:gd name="connsiteX24" fmla="*/ 5108575 w 5108575"/>
              <a:gd name="connsiteY24" fmla="*/ 952500 h 8508999"/>
              <a:gd name="connsiteX25" fmla="*/ 5108575 w 5108575"/>
              <a:gd name="connsiteY25" fmla="*/ 1853694 h 8508999"/>
              <a:gd name="connsiteX26" fmla="*/ 1 w 5108575"/>
              <a:gd name="connsiteY26" fmla="*/ 2782888 h 8508999"/>
              <a:gd name="connsiteX27" fmla="*/ 1 w 5108575"/>
              <a:gd name="connsiteY27" fmla="*/ 1881694 h 8508999"/>
              <a:gd name="connsiteX28" fmla="*/ 5108575 w 5108575"/>
              <a:gd name="connsiteY28" fmla="*/ 0 h 8508999"/>
              <a:gd name="connsiteX29" fmla="*/ 5108575 w 5108575"/>
              <a:gd name="connsiteY29" fmla="*/ 901369 h 8508999"/>
              <a:gd name="connsiteX30" fmla="*/ 1 w 5108575"/>
              <a:gd name="connsiteY30" fmla="*/ 1830388 h 8508999"/>
              <a:gd name="connsiteX31" fmla="*/ 1 w 5108575"/>
              <a:gd name="connsiteY31" fmla="*/ 929018 h 8508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5108575" h="8508999">
                <a:moveTo>
                  <a:pt x="5108575" y="6673849"/>
                </a:moveTo>
                <a:lnTo>
                  <a:pt x="5108575" y="7577435"/>
                </a:lnTo>
                <a:lnTo>
                  <a:pt x="0" y="8508999"/>
                </a:lnTo>
                <a:lnTo>
                  <a:pt x="0" y="7605413"/>
                </a:lnTo>
                <a:close/>
                <a:moveTo>
                  <a:pt x="5108575" y="5718174"/>
                </a:moveTo>
                <a:lnTo>
                  <a:pt x="5108575" y="6621228"/>
                </a:lnTo>
                <a:lnTo>
                  <a:pt x="0" y="7553324"/>
                </a:lnTo>
                <a:lnTo>
                  <a:pt x="0" y="6650616"/>
                </a:lnTo>
                <a:close/>
                <a:moveTo>
                  <a:pt x="5108575" y="4765674"/>
                </a:moveTo>
                <a:lnTo>
                  <a:pt x="5108575" y="5669941"/>
                </a:lnTo>
                <a:lnTo>
                  <a:pt x="0" y="6600824"/>
                </a:lnTo>
                <a:lnTo>
                  <a:pt x="0" y="5696557"/>
                </a:lnTo>
                <a:close/>
                <a:moveTo>
                  <a:pt x="5108575" y="3813174"/>
                </a:moveTo>
                <a:lnTo>
                  <a:pt x="5108575" y="4715447"/>
                </a:lnTo>
                <a:lnTo>
                  <a:pt x="0" y="5646737"/>
                </a:lnTo>
                <a:lnTo>
                  <a:pt x="0" y="4743082"/>
                </a:lnTo>
                <a:close/>
                <a:moveTo>
                  <a:pt x="5108575" y="2860675"/>
                </a:moveTo>
                <a:lnTo>
                  <a:pt x="5108575" y="3765112"/>
                </a:lnTo>
                <a:lnTo>
                  <a:pt x="0" y="4695824"/>
                </a:lnTo>
                <a:lnTo>
                  <a:pt x="0" y="3792770"/>
                </a:lnTo>
                <a:close/>
                <a:moveTo>
                  <a:pt x="5108575" y="1904999"/>
                </a:moveTo>
                <a:lnTo>
                  <a:pt x="5108575" y="2807708"/>
                </a:lnTo>
                <a:lnTo>
                  <a:pt x="0" y="3740149"/>
                </a:lnTo>
                <a:lnTo>
                  <a:pt x="0" y="2835713"/>
                </a:lnTo>
                <a:close/>
                <a:moveTo>
                  <a:pt x="5108575" y="952500"/>
                </a:moveTo>
                <a:lnTo>
                  <a:pt x="5108575" y="1853694"/>
                </a:lnTo>
                <a:lnTo>
                  <a:pt x="1" y="2782888"/>
                </a:lnTo>
                <a:lnTo>
                  <a:pt x="1" y="1881694"/>
                </a:lnTo>
                <a:close/>
                <a:moveTo>
                  <a:pt x="5108575" y="0"/>
                </a:moveTo>
                <a:lnTo>
                  <a:pt x="5108575" y="901369"/>
                </a:lnTo>
                <a:lnTo>
                  <a:pt x="1" y="1830388"/>
                </a:lnTo>
                <a:lnTo>
                  <a:pt x="1" y="92901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71539127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3"/>
          </p:nvPr>
        </p:nvSpPr>
        <p:spPr>
          <a:xfrm>
            <a:off x="7095300" y="-836549"/>
            <a:ext cx="5108575" cy="8508999"/>
          </a:xfrm>
          <a:custGeom>
            <a:avLst/>
            <a:gdLst>
              <a:gd name="connsiteX0" fmla="*/ 0 w 5108575"/>
              <a:gd name="connsiteY0" fmla="*/ 6673849 h 8508999"/>
              <a:gd name="connsiteX1" fmla="*/ 5108575 w 5108575"/>
              <a:gd name="connsiteY1" fmla="*/ 7605413 h 8508999"/>
              <a:gd name="connsiteX2" fmla="*/ 5108575 w 5108575"/>
              <a:gd name="connsiteY2" fmla="*/ 8508999 h 8508999"/>
              <a:gd name="connsiteX3" fmla="*/ 0 w 5108575"/>
              <a:gd name="connsiteY3" fmla="*/ 7577435 h 8508999"/>
              <a:gd name="connsiteX4" fmla="*/ 0 w 5108575"/>
              <a:gd name="connsiteY4" fmla="*/ 5718174 h 8508999"/>
              <a:gd name="connsiteX5" fmla="*/ 5108575 w 5108575"/>
              <a:gd name="connsiteY5" fmla="*/ 6650616 h 8508999"/>
              <a:gd name="connsiteX6" fmla="*/ 5108575 w 5108575"/>
              <a:gd name="connsiteY6" fmla="*/ 7553324 h 8508999"/>
              <a:gd name="connsiteX7" fmla="*/ 0 w 5108575"/>
              <a:gd name="connsiteY7" fmla="*/ 6621228 h 8508999"/>
              <a:gd name="connsiteX8" fmla="*/ 0 w 5108575"/>
              <a:gd name="connsiteY8" fmla="*/ 4765674 h 8508999"/>
              <a:gd name="connsiteX9" fmla="*/ 5108575 w 5108575"/>
              <a:gd name="connsiteY9" fmla="*/ 5696557 h 8508999"/>
              <a:gd name="connsiteX10" fmla="*/ 5108575 w 5108575"/>
              <a:gd name="connsiteY10" fmla="*/ 6600824 h 8508999"/>
              <a:gd name="connsiteX11" fmla="*/ 0 w 5108575"/>
              <a:gd name="connsiteY11" fmla="*/ 5669941 h 8508999"/>
              <a:gd name="connsiteX12" fmla="*/ 0 w 5108575"/>
              <a:gd name="connsiteY12" fmla="*/ 3813174 h 8508999"/>
              <a:gd name="connsiteX13" fmla="*/ 5108575 w 5108575"/>
              <a:gd name="connsiteY13" fmla="*/ 4743082 h 8508999"/>
              <a:gd name="connsiteX14" fmla="*/ 5108575 w 5108575"/>
              <a:gd name="connsiteY14" fmla="*/ 5646737 h 8508999"/>
              <a:gd name="connsiteX15" fmla="*/ 0 w 5108575"/>
              <a:gd name="connsiteY15" fmla="*/ 4715447 h 8508999"/>
              <a:gd name="connsiteX16" fmla="*/ 0 w 5108575"/>
              <a:gd name="connsiteY16" fmla="*/ 2860675 h 8508999"/>
              <a:gd name="connsiteX17" fmla="*/ 5108575 w 5108575"/>
              <a:gd name="connsiteY17" fmla="*/ 3792770 h 8508999"/>
              <a:gd name="connsiteX18" fmla="*/ 5108575 w 5108575"/>
              <a:gd name="connsiteY18" fmla="*/ 4695824 h 8508999"/>
              <a:gd name="connsiteX19" fmla="*/ 0 w 5108575"/>
              <a:gd name="connsiteY19" fmla="*/ 3765112 h 8508999"/>
              <a:gd name="connsiteX20" fmla="*/ 0 w 5108575"/>
              <a:gd name="connsiteY20" fmla="*/ 1904999 h 8508999"/>
              <a:gd name="connsiteX21" fmla="*/ 5108575 w 5108575"/>
              <a:gd name="connsiteY21" fmla="*/ 2835713 h 8508999"/>
              <a:gd name="connsiteX22" fmla="*/ 5108575 w 5108575"/>
              <a:gd name="connsiteY22" fmla="*/ 3740149 h 8508999"/>
              <a:gd name="connsiteX23" fmla="*/ 0 w 5108575"/>
              <a:gd name="connsiteY23" fmla="*/ 2807708 h 8508999"/>
              <a:gd name="connsiteX24" fmla="*/ 0 w 5108575"/>
              <a:gd name="connsiteY24" fmla="*/ 952500 h 8508999"/>
              <a:gd name="connsiteX25" fmla="*/ 5108574 w 5108575"/>
              <a:gd name="connsiteY25" fmla="*/ 1881694 h 8508999"/>
              <a:gd name="connsiteX26" fmla="*/ 5108574 w 5108575"/>
              <a:gd name="connsiteY26" fmla="*/ 2782888 h 8508999"/>
              <a:gd name="connsiteX27" fmla="*/ 0 w 5108575"/>
              <a:gd name="connsiteY27" fmla="*/ 1853694 h 8508999"/>
              <a:gd name="connsiteX28" fmla="*/ 0 w 5108575"/>
              <a:gd name="connsiteY28" fmla="*/ 0 h 8508999"/>
              <a:gd name="connsiteX29" fmla="*/ 5108574 w 5108575"/>
              <a:gd name="connsiteY29" fmla="*/ 929018 h 8508999"/>
              <a:gd name="connsiteX30" fmla="*/ 5108574 w 5108575"/>
              <a:gd name="connsiteY30" fmla="*/ 1830388 h 8508999"/>
              <a:gd name="connsiteX31" fmla="*/ 0 w 5108575"/>
              <a:gd name="connsiteY31" fmla="*/ 901369 h 8508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5108575" h="8508999">
                <a:moveTo>
                  <a:pt x="0" y="6673849"/>
                </a:moveTo>
                <a:lnTo>
                  <a:pt x="5108575" y="7605413"/>
                </a:lnTo>
                <a:lnTo>
                  <a:pt x="5108575" y="8508999"/>
                </a:lnTo>
                <a:lnTo>
                  <a:pt x="0" y="7577435"/>
                </a:lnTo>
                <a:close/>
                <a:moveTo>
                  <a:pt x="0" y="5718174"/>
                </a:moveTo>
                <a:lnTo>
                  <a:pt x="5108575" y="6650616"/>
                </a:lnTo>
                <a:lnTo>
                  <a:pt x="5108575" y="7553324"/>
                </a:lnTo>
                <a:lnTo>
                  <a:pt x="0" y="6621228"/>
                </a:lnTo>
                <a:close/>
                <a:moveTo>
                  <a:pt x="0" y="4765674"/>
                </a:moveTo>
                <a:lnTo>
                  <a:pt x="5108575" y="5696557"/>
                </a:lnTo>
                <a:lnTo>
                  <a:pt x="5108575" y="6600824"/>
                </a:lnTo>
                <a:lnTo>
                  <a:pt x="0" y="5669941"/>
                </a:lnTo>
                <a:close/>
                <a:moveTo>
                  <a:pt x="0" y="3813174"/>
                </a:moveTo>
                <a:lnTo>
                  <a:pt x="5108575" y="4743082"/>
                </a:lnTo>
                <a:lnTo>
                  <a:pt x="5108575" y="5646737"/>
                </a:lnTo>
                <a:lnTo>
                  <a:pt x="0" y="4715447"/>
                </a:lnTo>
                <a:close/>
                <a:moveTo>
                  <a:pt x="0" y="2860675"/>
                </a:moveTo>
                <a:lnTo>
                  <a:pt x="5108575" y="3792770"/>
                </a:lnTo>
                <a:lnTo>
                  <a:pt x="5108575" y="4695824"/>
                </a:lnTo>
                <a:lnTo>
                  <a:pt x="0" y="3765112"/>
                </a:lnTo>
                <a:close/>
                <a:moveTo>
                  <a:pt x="0" y="1904999"/>
                </a:moveTo>
                <a:lnTo>
                  <a:pt x="5108575" y="2835713"/>
                </a:lnTo>
                <a:lnTo>
                  <a:pt x="5108575" y="3740149"/>
                </a:lnTo>
                <a:lnTo>
                  <a:pt x="0" y="2807708"/>
                </a:lnTo>
                <a:close/>
                <a:moveTo>
                  <a:pt x="0" y="952500"/>
                </a:moveTo>
                <a:lnTo>
                  <a:pt x="5108574" y="1881694"/>
                </a:lnTo>
                <a:lnTo>
                  <a:pt x="5108574" y="2782888"/>
                </a:lnTo>
                <a:lnTo>
                  <a:pt x="0" y="1853694"/>
                </a:lnTo>
                <a:close/>
                <a:moveTo>
                  <a:pt x="0" y="0"/>
                </a:moveTo>
                <a:lnTo>
                  <a:pt x="5108574" y="929018"/>
                </a:lnTo>
                <a:lnTo>
                  <a:pt x="5108574" y="1830388"/>
                </a:lnTo>
                <a:lnTo>
                  <a:pt x="0" y="90136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35425494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" y="88901"/>
            <a:ext cx="6172201" cy="6629401"/>
          </a:xfrm>
          <a:custGeom>
            <a:avLst/>
            <a:gdLst>
              <a:gd name="connsiteX0" fmla="*/ 0 w 6172201"/>
              <a:gd name="connsiteY0" fmla="*/ 5612525 h 6629401"/>
              <a:gd name="connsiteX1" fmla="*/ 5460563 w 6172201"/>
              <a:gd name="connsiteY1" fmla="*/ 5612525 h 6629401"/>
              <a:gd name="connsiteX2" fmla="*/ 5969001 w 6172201"/>
              <a:gd name="connsiteY2" fmla="*/ 6120963 h 6629401"/>
              <a:gd name="connsiteX3" fmla="*/ 5969000 w 6172201"/>
              <a:gd name="connsiteY3" fmla="*/ 6120963 h 6629401"/>
              <a:gd name="connsiteX4" fmla="*/ 5460562 w 6172201"/>
              <a:gd name="connsiteY4" fmla="*/ 6629401 h 6629401"/>
              <a:gd name="connsiteX5" fmla="*/ 0 w 6172201"/>
              <a:gd name="connsiteY5" fmla="*/ 6629400 h 6629401"/>
              <a:gd name="connsiteX6" fmla="*/ 0 w 6172201"/>
              <a:gd name="connsiteY6" fmla="*/ 4493173 h 6629401"/>
              <a:gd name="connsiteX7" fmla="*/ 4266763 w 6172201"/>
              <a:gd name="connsiteY7" fmla="*/ 4493173 h 6629401"/>
              <a:gd name="connsiteX8" fmla="*/ 4775201 w 6172201"/>
              <a:gd name="connsiteY8" fmla="*/ 5001611 h 6629401"/>
              <a:gd name="connsiteX9" fmla="*/ 4775200 w 6172201"/>
              <a:gd name="connsiteY9" fmla="*/ 5001611 h 6629401"/>
              <a:gd name="connsiteX10" fmla="*/ 4266762 w 6172201"/>
              <a:gd name="connsiteY10" fmla="*/ 5510049 h 6629401"/>
              <a:gd name="connsiteX11" fmla="*/ 0 w 6172201"/>
              <a:gd name="connsiteY11" fmla="*/ 5510049 h 6629401"/>
              <a:gd name="connsiteX12" fmla="*/ 0 w 6172201"/>
              <a:gd name="connsiteY12" fmla="*/ 3373821 h 6629401"/>
              <a:gd name="connsiteX13" fmla="*/ 3441263 w 6172201"/>
              <a:gd name="connsiteY13" fmla="*/ 3373821 h 6629401"/>
              <a:gd name="connsiteX14" fmla="*/ 3949701 w 6172201"/>
              <a:gd name="connsiteY14" fmla="*/ 3882259 h 6629401"/>
              <a:gd name="connsiteX15" fmla="*/ 3949700 w 6172201"/>
              <a:gd name="connsiteY15" fmla="*/ 3882259 h 6629401"/>
              <a:gd name="connsiteX16" fmla="*/ 3441262 w 6172201"/>
              <a:gd name="connsiteY16" fmla="*/ 4390697 h 6629401"/>
              <a:gd name="connsiteX17" fmla="*/ 0 w 6172201"/>
              <a:gd name="connsiteY17" fmla="*/ 4390697 h 6629401"/>
              <a:gd name="connsiteX18" fmla="*/ 0 w 6172201"/>
              <a:gd name="connsiteY18" fmla="*/ 2254468 h 6629401"/>
              <a:gd name="connsiteX19" fmla="*/ 5460563 w 6172201"/>
              <a:gd name="connsiteY19" fmla="*/ 2254468 h 6629401"/>
              <a:gd name="connsiteX20" fmla="*/ 5969001 w 6172201"/>
              <a:gd name="connsiteY20" fmla="*/ 2762906 h 6629401"/>
              <a:gd name="connsiteX21" fmla="*/ 5969000 w 6172201"/>
              <a:gd name="connsiteY21" fmla="*/ 2762906 h 6629401"/>
              <a:gd name="connsiteX22" fmla="*/ 5460562 w 6172201"/>
              <a:gd name="connsiteY22" fmla="*/ 3271344 h 6629401"/>
              <a:gd name="connsiteX23" fmla="*/ 0 w 6172201"/>
              <a:gd name="connsiteY23" fmla="*/ 3271344 h 6629401"/>
              <a:gd name="connsiteX24" fmla="*/ 0 w 6172201"/>
              <a:gd name="connsiteY24" fmla="*/ 1135117 h 6629401"/>
              <a:gd name="connsiteX25" fmla="*/ 4685863 w 6172201"/>
              <a:gd name="connsiteY25" fmla="*/ 1135117 h 6629401"/>
              <a:gd name="connsiteX26" fmla="*/ 5194301 w 6172201"/>
              <a:gd name="connsiteY26" fmla="*/ 1643555 h 6629401"/>
              <a:gd name="connsiteX27" fmla="*/ 5194300 w 6172201"/>
              <a:gd name="connsiteY27" fmla="*/ 1643555 h 6629401"/>
              <a:gd name="connsiteX28" fmla="*/ 4685862 w 6172201"/>
              <a:gd name="connsiteY28" fmla="*/ 2151993 h 6629401"/>
              <a:gd name="connsiteX29" fmla="*/ 0 w 6172201"/>
              <a:gd name="connsiteY29" fmla="*/ 2151993 h 6629401"/>
              <a:gd name="connsiteX30" fmla="*/ 0 w 6172201"/>
              <a:gd name="connsiteY30" fmla="*/ 0 h 6629401"/>
              <a:gd name="connsiteX31" fmla="*/ 5663763 w 6172201"/>
              <a:gd name="connsiteY31" fmla="*/ 0 h 6629401"/>
              <a:gd name="connsiteX32" fmla="*/ 6172201 w 6172201"/>
              <a:gd name="connsiteY32" fmla="*/ 508438 h 6629401"/>
              <a:gd name="connsiteX33" fmla="*/ 6172200 w 6172201"/>
              <a:gd name="connsiteY33" fmla="*/ 508438 h 6629401"/>
              <a:gd name="connsiteX34" fmla="*/ 5663762 w 6172201"/>
              <a:gd name="connsiteY34" fmla="*/ 1016876 h 6629401"/>
              <a:gd name="connsiteX35" fmla="*/ 0 w 6172201"/>
              <a:gd name="connsiteY35" fmla="*/ 1016875 h 662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6172201" h="6629401">
                <a:moveTo>
                  <a:pt x="0" y="5612525"/>
                </a:moveTo>
                <a:lnTo>
                  <a:pt x="5460563" y="5612525"/>
                </a:lnTo>
                <a:cubicBezTo>
                  <a:pt x="5741366" y="5612525"/>
                  <a:pt x="5969001" y="5840160"/>
                  <a:pt x="5969001" y="6120963"/>
                </a:cubicBezTo>
                <a:lnTo>
                  <a:pt x="5969000" y="6120963"/>
                </a:lnTo>
                <a:cubicBezTo>
                  <a:pt x="5969000" y="6401766"/>
                  <a:pt x="5741365" y="6629401"/>
                  <a:pt x="5460562" y="6629401"/>
                </a:cubicBezTo>
                <a:lnTo>
                  <a:pt x="0" y="6629400"/>
                </a:lnTo>
                <a:close/>
                <a:moveTo>
                  <a:pt x="0" y="4493173"/>
                </a:moveTo>
                <a:lnTo>
                  <a:pt x="4266763" y="4493173"/>
                </a:lnTo>
                <a:cubicBezTo>
                  <a:pt x="4547566" y="4493173"/>
                  <a:pt x="4775201" y="4720808"/>
                  <a:pt x="4775201" y="5001611"/>
                </a:cubicBezTo>
                <a:lnTo>
                  <a:pt x="4775200" y="5001611"/>
                </a:lnTo>
                <a:cubicBezTo>
                  <a:pt x="4775200" y="5282414"/>
                  <a:pt x="4547565" y="5510049"/>
                  <a:pt x="4266762" y="5510049"/>
                </a:cubicBezTo>
                <a:lnTo>
                  <a:pt x="0" y="5510049"/>
                </a:lnTo>
                <a:close/>
                <a:moveTo>
                  <a:pt x="0" y="3373821"/>
                </a:moveTo>
                <a:lnTo>
                  <a:pt x="3441263" y="3373821"/>
                </a:lnTo>
                <a:cubicBezTo>
                  <a:pt x="3722066" y="3373821"/>
                  <a:pt x="3949701" y="3601456"/>
                  <a:pt x="3949701" y="3882259"/>
                </a:cubicBezTo>
                <a:lnTo>
                  <a:pt x="3949700" y="3882259"/>
                </a:lnTo>
                <a:cubicBezTo>
                  <a:pt x="3949700" y="4163062"/>
                  <a:pt x="3722065" y="4390697"/>
                  <a:pt x="3441262" y="4390697"/>
                </a:cubicBezTo>
                <a:lnTo>
                  <a:pt x="0" y="4390697"/>
                </a:lnTo>
                <a:close/>
                <a:moveTo>
                  <a:pt x="0" y="2254468"/>
                </a:moveTo>
                <a:lnTo>
                  <a:pt x="5460563" y="2254468"/>
                </a:lnTo>
                <a:cubicBezTo>
                  <a:pt x="5741366" y="2254468"/>
                  <a:pt x="5969001" y="2482103"/>
                  <a:pt x="5969001" y="2762906"/>
                </a:cubicBezTo>
                <a:lnTo>
                  <a:pt x="5969000" y="2762906"/>
                </a:lnTo>
                <a:cubicBezTo>
                  <a:pt x="5969000" y="3043709"/>
                  <a:pt x="5741365" y="3271344"/>
                  <a:pt x="5460562" y="3271344"/>
                </a:cubicBezTo>
                <a:lnTo>
                  <a:pt x="0" y="3271344"/>
                </a:lnTo>
                <a:close/>
                <a:moveTo>
                  <a:pt x="0" y="1135117"/>
                </a:moveTo>
                <a:lnTo>
                  <a:pt x="4685863" y="1135117"/>
                </a:lnTo>
                <a:cubicBezTo>
                  <a:pt x="4966666" y="1135117"/>
                  <a:pt x="5194301" y="1362752"/>
                  <a:pt x="5194301" y="1643555"/>
                </a:cubicBezTo>
                <a:lnTo>
                  <a:pt x="5194300" y="1643555"/>
                </a:lnTo>
                <a:cubicBezTo>
                  <a:pt x="5194300" y="1924358"/>
                  <a:pt x="4966665" y="2151993"/>
                  <a:pt x="4685862" y="2151993"/>
                </a:cubicBezTo>
                <a:lnTo>
                  <a:pt x="0" y="2151993"/>
                </a:lnTo>
                <a:close/>
                <a:moveTo>
                  <a:pt x="0" y="0"/>
                </a:moveTo>
                <a:lnTo>
                  <a:pt x="5663763" y="0"/>
                </a:lnTo>
                <a:cubicBezTo>
                  <a:pt x="5944566" y="0"/>
                  <a:pt x="6172201" y="227635"/>
                  <a:pt x="6172201" y="508438"/>
                </a:cubicBezTo>
                <a:lnTo>
                  <a:pt x="6172200" y="508438"/>
                </a:lnTo>
                <a:cubicBezTo>
                  <a:pt x="6172200" y="789241"/>
                  <a:pt x="5944565" y="1016876"/>
                  <a:pt x="5663762" y="1016876"/>
                </a:cubicBezTo>
                <a:lnTo>
                  <a:pt x="0" y="101687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82389069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6007099" y="88901"/>
            <a:ext cx="6172201" cy="6629401"/>
          </a:xfrm>
          <a:custGeom>
            <a:avLst/>
            <a:gdLst>
              <a:gd name="connsiteX0" fmla="*/ 711638 w 6172201"/>
              <a:gd name="connsiteY0" fmla="*/ 5612525 h 6629401"/>
              <a:gd name="connsiteX1" fmla="*/ 6172201 w 6172201"/>
              <a:gd name="connsiteY1" fmla="*/ 5612525 h 6629401"/>
              <a:gd name="connsiteX2" fmla="*/ 6172201 w 6172201"/>
              <a:gd name="connsiteY2" fmla="*/ 6629400 h 6629401"/>
              <a:gd name="connsiteX3" fmla="*/ 711639 w 6172201"/>
              <a:gd name="connsiteY3" fmla="*/ 6629401 h 6629401"/>
              <a:gd name="connsiteX4" fmla="*/ 203201 w 6172201"/>
              <a:gd name="connsiteY4" fmla="*/ 6120963 h 6629401"/>
              <a:gd name="connsiteX5" fmla="*/ 203200 w 6172201"/>
              <a:gd name="connsiteY5" fmla="*/ 6120963 h 6629401"/>
              <a:gd name="connsiteX6" fmla="*/ 711638 w 6172201"/>
              <a:gd name="connsiteY6" fmla="*/ 5612525 h 6629401"/>
              <a:gd name="connsiteX7" fmla="*/ 1905438 w 6172201"/>
              <a:gd name="connsiteY7" fmla="*/ 4493173 h 6629401"/>
              <a:gd name="connsiteX8" fmla="*/ 6172201 w 6172201"/>
              <a:gd name="connsiteY8" fmla="*/ 4493173 h 6629401"/>
              <a:gd name="connsiteX9" fmla="*/ 6172201 w 6172201"/>
              <a:gd name="connsiteY9" fmla="*/ 5510049 h 6629401"/>
              <a:gd name="connsiteX10" fmla="*/ 1905439 w 6172201"/>
              <a:gd name="connsiteY10" fmla="*/ 5510049 h 6629401"/>
              <a:gd name="connsiteX11" fmla="*/ 1397001 w 6172201"/>
              <a:gd name="connsiteY11" fmla="*/ 5001611 h 6629401"/>
              <a:gd name="connsiteX12" fmla="*/ 1397000 w 6172201"/>
              <a:gd name="connsiteY12" fmla="*/ 5001611 h 6629401"/>
              <a:gd name="connsiteX13" fmla="*/ 1905438 w 6172201"/>
              <a:gd name="connsiteY13" fmla="*/ 4493173 h 6629401"/>
              <a:gd name="connsiteX14" fmla="*/ 2730938 w 6172201"/>
              <a:gd name="connsiteY14" fmla="*/ 3373821 h 6629401"/>
              <a:gd name="connsiteX15" fmla="*/ 6172201 w 6172201"/>
              <a:gd name="connsiteY15" fmla="*/ 3373821 h 6629401"/>
              <a:gd name="connsiteX16" fmla="*/ 6172201 w 6172201"/>
              <a:gd name="connsiteY16" fmla="*/ 4390697 h 6629401"/>
              <a:gd name="connsiteX17" fmla="*/ 2730939 w 6172201"/>
              <a:gd name="connsiteY17" fmla="*/ 4390697 h 6629401"/>
              <a:gd name="connsiteX18" fmla="*/ 2222501 w 6172201"/>
              <a:gd name="connsiteY18" fmla="*/ 3882259 h 6629401"/>
              <a:gd name="connsiteX19" fmla="*/ 2222500 w 6172201"/>
              <a:gd name="connsiteY19" fmla="*/ 3882259 h 6629401"/>
              <a:gd name="connsiteX20" fmla="*/ 2730938 w 6172201"/>
              <a:gd name="connsiteY20" fmla="*/ 3373821 h 6629401"/>
              <a:gd name="connsiteX21" fmla="*/ 711638 w 6172201"/>
              <a:gd name="connsiteY21" fmla="*/ 2254468 h 6629401"/>
              <a:gd name="connsiteX22" fmla="*/ 6172201 w 6172201"/>
              <a:gd name="connsiteY22" fmla="*/ 2254468 h 6629401"/>
              <a:gd name="connsiteX23" fmla="*/ 6172201 w 6172201"/>
              <a:gd name="connsiteY23" fmla="*/ 3271344 h 6629401"/>
              <a:gd name="connsiteX24" fmla="*/ 711639 w 6172201"/>
              <a:gd name="connsiteY24" fmla="*/ 3271344 h 6629401"/>
              <a:gd name="connsiteX25" fmla="*/ 203201 w 6172201"/>
              <a:gd name="connsiteY25" fmla="*/ 2762906 h 6629401"/>
              <a:gd name="connsiteX26" fmla="*/ 203200 w 6172201"/>
              <a:gd name="connsiteY26" fmla="*/ 2762906 h 6629401"/>
              <a:gd name="connsiteX27" fmla="*/ 711638 w 6172201"/>
              <a:gd name="connsiteY27" fmla="*/ 2254468 h 6629401"/>
              <a:gd name="connsiteX28" fmla="*/ 1486338 w 6172201"/>
              <a:gd name="connsiteY28" fmla="*/ 1135117 h 6629401"/>
              <a:gd name="connsiteX29" fmla="*/ 6172201 w 6172201"/>
              <a:gd name="connsiteY29" fmla="*/ 1135117 h 6629401"/>
              <a:gd name="connsiteX30" fmla="*/ 6172201 w 6172201"/>
              <a:gd name="connsiteY30" fmla="*/ 2151993 h 6629401"/>
              <a:gd name="connsiteX31" fmla="*/ 1486339 w 6172201"/>
              <a:gd name="connsiteY31" fmla="*/ 2151993 h 6629401"/>
              <a:gd name="connsiteX32" fmla="*/ 977901 w 6172201"/>
              <a:gd name="connsiteY32" fmla="*/ 1643555 h 6629401"/>
              <a:gd name="connsiteX33" fmla="*/ 977900 w 6172201"/>
              <a:gd name="connsiteY33" fmla="*/ 1643555 h 6629401"/>
              <a:gd name="connsiteX34" fmla="*/ 1486338 w 6172201"/>
              <a:gd name="connsiteY34" fmla="*/ 1135117 h 6629401"/>
              <a:gd name="connsiteX35" fmla="*/ 508438 w 6172201"/>
              <a:gd name="connsiteY35" fmla="*/ 0 h 6629401"/>
              <a:gd name="connsiteX36" fmla="*/ 6172201 w 6172201"/>
              <a:gd name="connsiteY36" fmla="*/ 0 h 6629401"/>
              <a:gd name="connsiteX37" fmla="*/ 6172201 w 6172201"/>
              <a:gd name="connsiteY37" fmla="*/ 1016875 h 6629401"/>
              <a:gd name="connsiteX38" fmla="*/ 508439 w 6172201"/>
              <a:gd name="connsiteY38" fmla="*/ 1016876 h 6629401"/>
              <a:gd name="connsiteX39" fmla="*/ 1 w 6172201"/>
              <a:gd name="connsiteY39" fmla="*/ 508438 h 6629401"/>
              <a:gd name="connsiteX40" fmla="*/ 0 w 6172201"/>
              <a:gd name="connsiteY40" fmla="*/ 508438 h 6629401"/>
              <a:gd name="connsiteX41" fmla="*/ 508438 w 6172201"/>
              <a:gd name="connsiteY41" fmla="*/ 0 h 662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6172201" h="6629401">
                <a:moveTo>
                  <a:pt x="711638" y="5612525"/>
                </a:moveTo>
                <a:lnTo>
                  <a:pt x="6172201" y="5612525"/>
                </a:lnTo>
                <a:lnTo>
                  <a:pt x="6172201" y="6629400"/>
                </a:lnTo>
                <a:lnTo>
                  <a:pt x="711639" y="6629401"/>
                </a:lnTo>
                <a:cubicBezTo>
                  <a:pt x="430836" y="6629401"/>
                  <a:pt x="203201" y="6401766"/>
                  <a:pt x="203201" y="6120963"/>
                </a:cubicBezTo>
                <a:lnTo>
                  <a:pt x="203200" y="6120963"/>
                </a:lnTo>
                <a:cubicBezTo>
                  <a:pt x="203200" y="5840160"/>
                  <a:pt x="430835" y="5612525"/>
                  <a:pt x="711638" y="5612525"/>
                </a:cubicBezTo>
                <a:close/>
                <a:moveTo>
                  <a:pt x="1905438" y="4493173"/>
                </a:moveTo>
                <a:lnTo>
                  <a:pt x="6172201" y="4493173"/>
                </a:lnTo>
                <a:lnTo>
                  <a:pt x="6172201" y="5510049"/>
                </a:lnTo>
                <a:lnTo>
                  <a:pt x="1905439" y="5510049"/>
                </a:lnTo>
                <a:cubicBezTo>
                  <a:pt x="1624636" y="5510049"/>
                  <a:pt x="1397001" y="5282414"/>
                  <a:pt x="1397001" y="5001611"/>
                </a:cubicBezTo>
                <a:lnTo>
                  <a:pt x="1397000" y="5001611"/>
                </a:lnTo>
                <a:cubicBezTo>
                  <a:pt x="1397000" y="4720808"/>
                  <a:pt x="1624635" y="4493173"/>
                  <a:pt x="1905438" y="4493173"/>
                </a:cubicBezTo>
                <a:close/>
                <a:moveTo>
                  <a:pt x="2730938" y="3373821"/>
                </a:moveTo>
                <a:lnTo>
                  <a:pt x="6172201" y="3373821"/>
                </a:lnTo>
                <a:lnTo>
                  <a:pt x="6172201" y="4390697"/>
                </a:lnTo>
                <a:lnTo>
                  <a:pt x="2730939" y="4390697"/>
                </a:lnTo>
                <a:cubicBezTo>
                  <a:pt x="2450136" y="4390697"/>
                  <a:pt x="2222501" y="4163062"/>
                  <a:pt x="2222501" y="3882259"/>
                </a:cubicBezTo>
                <a:lnTo>
                  <a:pt x="2222500" y="3882259"/>
                </a:lnTo>
                <a:cubicBezTo>
                  <a:pt x="2222500" y="3601456"/>
                  <a:pt x="2450135" y="3373821"/>
                  <a:pt x="2730938" y="3373821"/>
                </a:cubicBezTo>
                <a:close/>
                <a:moveTo>
                  <a:pt x="711638" y="2254468"/>
                </a:moveTo>
                <a:lnTo>
                  <a:pt x="6172201" y="2254468"/>
                </a:lnTo>
                <a:lnTo>
                  <a:pt x="6172201" y="3271344"/>
                </a:lnTo>
                <a:lnTo>
                  <a:pt x="711639" y="3271344"/>
                </a:lnTo>
                <a:cubicBezTo>
                  <a:pt x="430836" y="3271344"/>
                  <a:pt x="203201" y="3043709"/>
                  <a:pt x="203201" y="2762906"/>
                </a:cubicBezTo>
                <a:lnTo>
                  <a:pt x="203200" y="2762906"/>
                </a:lnTo>
                <a:cubicBezTo>
                  <a:pt x="203200" y="2482103"/>
                  <a:pt x="430835" y="2254468"/>
                  <a:pt x="711638" y="2254468"/>
                </a:cubicBezTo>
                <a:close/>
                <a:moveTo>
                  <a:pt x="1486338" y="1135117"/>
                </a:moveTo>
                <a:lnTo>
                  <a:pt x="6172201" y="1135117"/>
                </a:lnTo>
                <a:lnTo>
                  <a:pt x="6172201" y="2151993"/>
                </a:lnTo>
                <a:lnTo>
                  <a:pt x="1486339" y="2151993"/>
                </a:lnTo>
                <a:cubicBezTo>
                  <a:pt x="1205536" y="2151993"/>
                  <a:pt x="977901" y="1924358"/>
                  <a:pt x="977901" y="1643555"/>
                </a:cubicBezTo>
                <a:lnTo>
                  <a:pt x="977900" y="1643555"/>
                </a:lnTo>
                <a:cubicBezTo>
                  <a:pt x="977900" y="1362752"/>
                  <a:pt x="1205535" y="1135117"/>
                  <a:pt x="1486338" y="1135117"/>
                </a:cubicBezTo>
                <a:close/>
                <a:moveTo>
                  <a:pt x="508438" y="0"/>
                </a:moveTo>
                <a:lnTo>
                  <a:pt x="6172201" y="0"/>
                </a:lnTo>
                <a:lnTo>
                  <a:pt x="6172201" y="1016875"/>
                </a:lnTo>
                <a:lnTo>
                  <a:pt x="508439" y="1016876"/>
                </a:lnTo>
                <a:cubicBezTo>
                  <a:pt x="227636" y="1016876"/>
                  <a:pt x="1" y="789241"/>
                  <a:pt x="1" y="508438"/>
                </a:cubicBezTo>
                <a:lnTo>
                  <a:pt x="0" y="508438"/>
                </a:lnTo>
                <a:cubicBezTo>
                  <a:pt x="0" y="227635"/>
                  <a:pt x="227635" y="0"/>
                  <a:pt x="508438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32167818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068779" y="863930"/>
            <a:ext cx="5130140" cy="5130140"/>
          </a:xfrm>
          <a:custGeom>
            <a:avLst/>
            <a:gdLst>
              <a:gd name="connsiteX0" fmla="*/ 2565070 w 5130140"/>
              <a:gd name="connsiteY0" fmla="*/ 1492101 h 5130140"/>
              <a:gd name="connsiteX1" fmla="*/ 1492101 w 5130140"/>
              <a:gd name="connsiteY1" fmla="*/ 2565070 h 5130140"/>
              <a:gd name="connsiteX2" fmla="*/ 2565070 w 5130140"/>
              <a:gd name="connsiteY2" fmla="*/ 3638039 h 5130140"/>
              <a:gd name="connsiteX3" fmla="*/ 3638039 w 5130140"/>
              <a:gd name="connsiteY3" fmla="*/ 2565070 h 5130140"/>
              <a:gd name="connsiteX4" fmla="*/ 2565070 w 5130140"/>
              <a:gd name="connsiteY4" fmla="*/ 1492101 h 5130140"/>
              <a:gd name="connsiteX5" fmla="*/ 2565070 w 5130140"/>
              <a:gd name="connsiteY5" fmla="*/ 0 h 5130140"/>
              <a:gd name="connsiteX6" fmla="*/ 5130140 w 5130140"/>
              <a:gd name="connsiteY6" fmla="*/ 2565070 h 5130140"/>
              <a:gd name="connsiteX7" fmla="*/ 2565070 w 5130140"/>
              <a:gd name="connsiteY7" fmla="*/ 5130140 h 5130140"/>
              <a:gd name="connsiteX8" fmla="*/ 0 w 5130140"/>
              <a:gd name="connsiteY8" fmla="*/ 2565070 h 5130140"/>
              <a:gd name="connsiteX9" fmla="*/ 2565070 w 5130140"/>
              <a:gd name="connsiteY9" fmla="*/ 0 h 5130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130140" h="5130140">
                <a:moveTo>
                  <a:pt x="2565070" y="1492101"/>
                </a:moveTo>
                <a:cubicBezTo>
                  <a:pt x="1972486" y="1492101"/>
                  <a:pt x="1492101" y="1972486"/>
                  <a:pt x="1492101" y="2565070"/>
                </a:cubicBezTo>
                <a:cubicBezTo>
                  <a:pt x="1492101" y="3157654"/>
                  <a:pt x="1972486" y="3638039"/>
                  <a:pt x="2565070" y="3638039"/>
                </a:cubicBezTo>
                <a:cubicBezTo>
                  <a:pt x="3157654" y="3638039"/>
                  <a:pt x="3638039" y="3157654"/>
                  <a:pt x="3638039" y="2565070"/>
                </a:cubicBezTo>
                <a:cubicBezTo>
                  <a:pt x="3638039" y="1972486"/>
                  <a:pt x="3157654" y="1492101"/>
                  <a:pt x="2565070" y="1492101"/>
                </a:cubicBezTo>
                <a:close/>
                <a:moveTo>
                  <a:pt x="2565070" y="0"/>
                </a:moveTo>
                <a:cubicBezTo>
                  <a:pt x="3981719" y="0"/>
                  <a:pt x="5130140" y="1148421"/>
                  <a:pt x="5130140" y="2565070"/>
                </a:cubicBezTo>
                <a:cubicBezTo>
                  <a:pt x="5130140" y="3981719"/>
                  <a:pt x="3981719" y="5130140"/>
                  <a:pt x="2565070" y="5130140"/>
                </a:cubicBezTo>
                <a:cubicBezTo>
                  <a:pt x="1148421" y="5130140"/>
                  <a:pt x="0" y="3981719"/>
                  <a:pt x="0" y="2565070"/>
                </a:cubicBezTo>
                <a:cubicBezTo>
                  <a:pt x="0" y="1148421"/>
                  <a:pt x="1148421" y="0"/>
                  <a:pt x="256507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1507494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5644516" y="1193752"/>
            <a:ext cx="5185779" cy="4470497"/>
          </a:xfrm>
          <a:custGeom>
            <a:avLst/>
            <a:gdLst>
              <a:gd name="connsiteX0" fmla="*/ 1965219 w 5185779"/>
              <a:gd name="connsiteY0" fmla="*/ 1284231 h 4470497"/>
              <a:gd name="connsiteX1" fmla="*/ 1489710 w 5185779"/>
              <a:gd name="connsiteY1" fmla="*/ 2235248 h 4470497"/>
              <a:gd name="connsiteX2" fmla="*/ 1965219 w 5185779"/>
              <a:gd name="connsiteY2" fmla="*/ 3186265 h 4470497"/>
              <a:gd name="connsiteX3" fmla="*/ 3220560 w 5185779"/>
              <a:gd name="connsiteY3" fmla="*/ 3186265 h 4470497"/>
              <a:gd name="connsiteX4" fmla="*/ 3696068 w 5185779"/>
              <a:gd name="connsiteY4" fmla="*/ 2235248 h 4470497"/>
              <a:gd name="connsiteX5" fmla="*/ 3220560 w 5185779"/>
              <a:gd name="connsiteY5" fmla="*/ 1284231 h 4470497"/>
              <a:gd name="connsiteX6" fmla="*/ 1117625 w 5185779"/>
              <a:gd name="connsiteY6" fmla="*/ 0 h 4470497"/>
              <a:gd name="connsiteX7" fmla="*/ 4068154 w 5185779"/>
              <a:gd name="connsiteY7" fmla="*/ 0 h 4470497"/>
              <a:gd name="connsiteX8" fmla="*/ 5185779 w 5185779"/>
              <a:gd name="connsiteY8" fmla="*/ 2235249 h 4470497"/>
              <a:gd name="connsiteX9" fmla="*/ 4068154 w 5185779"/>
              <a:gd name="connsiteY9" fmla="*/ 4470497 h 4470497"/>
              <a:gd name="connsiteX10" fmla="*/ 1117625 w 5185779"/>
              <a:gd name="connsiteY10" fmla="*/ 4470497 h 4470497"/>
              <a:gd name="connsiteX11" fmla="*/ 0 w 5185779"/>
              <a:gd name="connsiteY11" fmla="*/ 2235249 h 44704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185779" h="4470497">
                <a:moveTo>
                  <a:pt x="1965219" y="1284231"/>
                </a:moveTo>
                <a:lnTo>
                  <a:pt x="1489710" y="2235248"/>
                </a:lnTo>
                <a:lnTo>
                  <a:pt x="1965219" y="3186265"/>
                </a:lnTo>
                <a:lnTo>
                  <a:pt x="3220560" y="3186265"/>
                </a:lnTo>
                <a:lnTo>
                  <a:pt x="3696068" y="2235248"/>
                </a:lnTo>
                <a:lnTo>
                  <a:pt x="3220560" y="1284231"/>
                </a:lnTo>
                <a:close/>
                <a:moveTo>
                  <a:pt x="1117625" y="0"/>
                </a:moveTo>
                <a:lnTo>
                  <a:pt x="4068154" y="0"/>
                </a:lnTo>
                <a:lnTo>
                  <a:pt x="5185779" y="2235249"/>
                </a:lnTo>
                <a:lnTo>
                  <a:pt x="4068154" y="4470497"/>
                </a:lnTo>
                <a:lnTo>
                  <a:pt x="1117625" y="4470497"/>
                </a:lnTo>
                <a:lnTo>
                  <a:pt x="0" y="223524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8263015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126391" y="917183"/>
            <a:ext cx="5050565" cy="5050565"/>
          </a:xfrm>
          <a:custGeom>
            <a:avLst/>
            <a:gdLst>
              <a:gd name="connsiteX0" fmla="*/ 2525282 w 5050565"/>
              <a:gd name="connsiteY0" fmla="*/ 1630189 h 5050565"/>
              <a:gd name="connsiteX1" fmla="*/ 1630189 w 5050565"/>
              <a:gd name="connsiteY1" fmla="*/ 2525283 h 5050565"/>
              <a:gd name="connsiteX2" fmla="*/ 2525282 w 5050565"/>
              <a:gd name="connsiteY2" fmla="*/ 3420376 h 5050565"/>
              <a:gd name="connsiteX3" fmla="*/ 3420376 w 5050565"/>
              <a:gd name="connsiteY3" fmla="*/ 2525283 h 5050565"/>
              <a:gd name="connsiteX4" fmla="*/ 2525282 w 5050565"/>
              <a:gd name="connsiteY4" fmla="*/ 0 h 5050565"/>
              <a:gd name="connsiteX5" fmla="*/ 5050565 w 5050565"/>
              <a:gd name="connsiteY5" fmla="*/ 2525283 h 5050565"/>
              <a:gd name="connsiteX6" fmla="*/ 2525282 w 5050565"/>
              <a:gd name="connsiteY6" fmla="*/ 5050565 h 5050565"/>
              <a:gd name="connsiteX7" fmla="*/ 0 w 5050565"/>
              <a:gd name="connsiteY7" fmla="*/ 2525283 h 50505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50565" h="5050565">
                <a:moveTo>
                  <a:pt x="2525282" y="1630189"/>
                </a:moveTo>
                <a:lnTo>
                  <a:pt x="1630189" y="2525283"/>
                </a:lnTo>
                <a:lnTo>
                  <a:pt x="2525282" y="3420376"/>
                </a:lnTo>
                <a:lnTo>
                  <a:pt x="3420376" y="2525283"/>
                </a:lnTo>
                <a:close/>
                <a:moveTo>
                  <a:pt x="2525282" y="0"/>
                </a:moveTo>
                <a:lnTo>
                  <a:pt x="5050565" y="2525283"/>
                </a:lnTo>
                <a:lnTo>
                  <a:pt x="2525282" y="5050565"/>
                </a:lnTo>
                <a:lnTo>
                  <a:pt x="0" y="252528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852166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1057656"/>
            <a:ext cx="8017933" cy="4742688"/>
          </a:xfrm>
          <a:custGeom>
            <a:avLst/>
            <a:gdLst>
              <a:gd name="connsiteX0" fmla="*/ 0 w 5452217"/>
              <a:gd name="connsiteY0" fmla="*/ 0 h 5935054"/>
              <a:gd name="connsiteX1" fmla="*/ 5452217 w 5452217"/>
              <a:gd name="connsiteY1" fmla="*/ 0 h 5935054"/>
              <a:gd name="connsiteX2" fmla="*/ 5452217 w 5452217"/>
              <a:gd name="connsiteY2" fmla="*/ 5935054 h 5935054"/>
              <a:gd name="connsiteX3" fmla="*/ 0 w 5452217"/>
              <a:gd name="connsiteY3" fmla="*/ 5935054 h 59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2217" h="5935054">
                <a:moveTo>
                  <a:pt x="0" y="0"/>
                </a:moveTo>
                <a:lnTo>
                  <a:pt x="5452217" y="0"/>
                </a:lnTo>
                <a:lnTo>
                  <a:pt x="5452217" y="5935054"/>
                </a:lnTo>
                <a:lnTo>
                  <a:pt x="0" y="59350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04351074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 userDrawn="1">
            <p:ph type="pic" sz="quarter" idx="10"/>
          </p:nvPr>
        </p:nvSpPr>
        <p:spPr>
          <a:xfrm>
            <a:off x="5915025" y="928690"/>
            <a:ext cx="4895850" cy="4895850"/>
          </a:xfrm>
          <a:custGeom>
            <a:avLst/>
            <a:gdLst>
              <a:gd name="connsiteX0" fmla="*/ 2195513 w 4391025"/>
              <a:gd name="connsiteY0" fmla="*/ 2258666 h 4391025"/>
              <a:gd name="connsiteX1" fmla="*/ 3261692 w 4391025"/>
              <a:gd name="connsiteY1" fmla="*/ 3324846 h 4391025"/>
              <a:gd name="connsiteX2" fmla="*/ 2195513 w 4391025"/>
              <a:gd name="connsiteY2" fmla="*/ 4391025 h 4391025"/>
              <a:gd name="connsiteX3" fmla="*/ 1129333 w 4391025"/>
              <a:gd name="connsiteY3" fmla="*/ 3324846 h 4391025"/>
              <a:gd name="connsiteX4" fmla="*/ 3324846 w 4391025"/>
              <a:gd name="connsiteY4" fmla="*/ 1129333 h 4391025"/>
              <a:gd name="connsiteX5" fmla="*/ 4391025 w 4391025"/>
              <a:gd name="connsiteY5" fmla="*/ 2195513 h 4391025"/>
              <a:gd name="connsiteX6" fmla="*/ 3324846 w 4391025"/>
              <a:gd name="connsiteY6" fmla="*/ 3261692 h 4391025"/>
              <a:gd name="connsiteX7" fmla="*/ 2258666 w 4391025"/>
              <a:gd name="connsiteY7" fmla="*/ 2195513 h 4391025"/>
              <a:gd name="connsiteX8" fmla="*/ 1066180 w 4391025"/>
              <a:gd name="connsiteY8" fmla="*/ 1129333 h 4391025"/>
              <a:gd name="connsiteX9" fmla="*/ 2132359 w 4391025"/>
              <a:gd name="connsiteY9" fmla="*/ 2195513 h 4391025"/>
              <a:gd name="connsiteX10" fmla="*/ 1066180 w 4391025"/>
              <a:gd name="connsiteY10" fmla="*/ 3261692 h 4391025"/>
              <a:gd name="connsiteX11" fmla="*/ 0 w 4391025"/>
              <a:gd name="connsiteY11" fmla="*/ 2195513 h 4391025"/>
              <a:gd name="connsiteX12" fmla="*/ 2195513 w 4391025"/>
              <a:gd name="connsiteY12" fmla="*/ 0 h 4391025"/>
              <a:gd name="connsiteX13" fmla="*/ 3261692 w 4391025"/>
              <a:gd name="connsiteY13" fmla="*/ 1066180 h 4391025"/>
              <a:gd name="connsiteX14" fmla="*/ 2195513 w 4391025"/>
              <a:gd name="connsiteY14" fmla="*/ 2132359 h 4391025"/>
              <a:gd name="connsiteX15" fmla="*/ 1129333 w 4391025"/>
              <a:gd name="connsiteY15" fmla="*/ 1066180 h 439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91025" h="4391025">
                <a:moveTo>
                  <a:pt x="2195513" y="2258666"/>
                </a:moveTo>
                <a:lnTo>
                  <a:pt x="3261692" y="3324846"/>
                </a:lnTo>
                <a:lnTo>
                  <a:pt x="2195513" y="4391025"/>
                </a:lnTo>
                <a:lnTo>
                  <a:pt x="1129333" y="3324846"/>
                </a:lnTo>
                <a:close/>
                <a:moveTo>
                  <a:pt x="3324846" y="1129333"/>
                </a:moveTo>
                <a:lnTo>
                  <a:pt x="4391025" y="2195513"/>
                </a:lnTo>
                <a:lnTo>
                  <a:pt x="3324846" y="3261692"/>
                </a:lnTo>
                <a:lnTo>
                  <a:pt x="2258666" y="2195513"/>
                </a:lnTo>
                <a:close/>
                <a:moveTo>
                  <a:pt x="1066180" y="1129333"/>
                </a:moveTo>
                <a:lnTo>
                  <a:pt x="2132359" y="2195513"/>
                </a:lnTo>
                <a:lnTo>
                  <a:pt x="1066180" y="3261692"/>
                </a:lnTo>
                <a:lnTo>
                  <a:pt x="0" y="2195513"/>
                </a:lnTo>
                <a:close/>
                <a:moveTo>
                  <a:pt x="2195513" y="0"/>
                </a:moveTo>
                <a:lnTo>
                  <a:pt x="3261692" y="1066180"/>
                </a:lnTo>
                <a:lnTo>
                  <a:pt x="2195513" y="2132359"/>
                </a:lnTo>
                <a:lnTo>
                  <a:pt x="1129333" y="106618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04967588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3640657" y="-1"/>
            <a:ext cx="4910684" cy="6858001"/>
          </a:xfrm>
          <a:custGeom>
            <a:avLst/>
            <a:gdLst>
              <a:gd name="connsiteX0" fmla="*/ 2508779 w 4910684"/>
              <a:gd name="connsiteY0" fmla="*/ 4165601 h 6858001"/>
              <a:gd name="connsiteX1" fmla="*/ 4910684 w 4910684"/>
              <a:gd name="connsiteY1" fmla="*/ 4165601 h 6858001"/>
              <a:gd name="connsiteX2" fmla="*/ 4910684 w 4910684"/>
              <a:gd name="connsiteY2" fmla="*/ 6858001 h 6858001"/>
              <a:gd name="connsiteX3" fmla="*/ 2508779 w 4910684"/>
              <a:gd name="connsiteY3" fmla="*/ 6858001 h 6858001"/>
              <a:gd name="connsiteX4" fmla="*/ 0 w 4910684"/>
              <a:gd name="connsiteY4" fmla="*/ 2311401 h 6858001"/>
              <a:gd name="connsiteX5" fmla="*/ 2401905 w 4910684"/>
              <a:gd name="connsiteY5" fmla="*/ 2311401 h 6858001"/>
              <a:gd name="connsiteX6" fmla="*/ 2401905 w 4910684"/>
              <a:gd name="connsiteY6" fmla="*/ 6858001 h 6858001"/>
              <a:gd name="connsiteX7" fmla="*/ 0 w 4910684"/>
              <a:gd name="connsiteY7" fmla="*/ 6858001 h 6858001"/>
              <a:gd name="connsiteX8" fmla="*/ 0 w 4910684"/>
              <a:gd name="connsiteY8" fmla="*/ 2 h 6858001"/>
              <a:gd name="connsiteX9" fmla="*/ 2401905 w 4910684"/>
              <a:gd name="connsiteY9" fmla="*/ 2 h 6858001"/>
              <a:gd name="connsiteX10" fmla="*/ 2401905 w 4910684"/>
              <a:gd name="connsiteY10" fmla="*/ 2208813 h 6858001"/>
              <a:gd name="connsiteX11" fmla="*/ 0 w 4910684"/>
              <a:gd name="connsiteY11" fmla="*/ 2208813 h 6858001"/>
              <a:gd name="connsiteX12" fmla="*/ 2508779 w 4910684"/>
              <a:gd name="connsiteY12" fmla="*/ 0 h 6858001"/>
              <a:gd name="connsiteX13" fmla="*/ 4910684 w 4910684"/>
              <a:gd name="connsiteY13" fmla="*/ 0 h 6858001"/>
              <a:gd name="connsiteX14" fmla="*/ 4910684 w 4910684"/>
              <a:gd name="connsiteY14" fmla="*/ 4073237 h 6858001"/>
              <a:gd name="connsiteX15" fmla="*/ 2508779 w 4910684"/>
              <a:gd name="connsiteY15" fmla="*/ 4073237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910684" h="6858001">
                <a:moveTo>
                  <a:pt x="2508779" y="4165601"/>
                </a:moveTo>
                <a:lnTo>
                  <a:pt x="4910684" y="4165601"/>
                </a:lnTo>
                <a:lnTo>
                  <a:pt x="4910684" y="6858001"/>
                </a:lnTo>
                <a:lnTo>
                  <a:pt x="2508779" y="6858001"/>
                </a:lnTo>
                <a:close/>
                <a:moveTo>
                  <a:pt x="0" y="2311401"/>
                </a:moveTo>
                <a:lnTo>
                  <a:pt x="2401905" y="2311401"/>
                </a:lnTo>
                <a:lnTo>
                  <a:pt x="2401905" y="6858001"/>
                </a:lnTo>
                <a:lnTo>
                  <a:pt x="0" y="6858001"/>
                </a:lnTo>
                <a:close/>
                <a:moveTo>
                  <a:pt x="0" y="2"/>
                </a:moveTo>
                <a:lnTo>
                  <a:pt x="2401905" y="2"/>
                </a:lnTo>
                <a:lnTo>
                  <a:pt x="2401905" y="2208813"/>
                </a:lnTo>
                <a:lnTo>
                  <a:pt x="0" y="2208813"/>
                </a:lnTo>
                <a:close/>
                <a:moveTo>
                  <a:pt x="2508779" y="0"/>
                </a:moveTo>
                <a:lnTo>
                  <a:pt x="4910684" y="0"/>
                </a:lnTo>
                <a:lnTo>
                  <a:pt x="4910684" y="4073237"/>
                </a:lnTo>
                <a:lnTo>
                  <a:pt x="2508779" y="407323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64178375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3"/>
          </p:nvPr>
        </p:nvSpPr>
        <p:spPr>
          <a:xfrm>
            <a:off x="924128" y="1303689"/>
            <a:ext cx="10369685" cy="2713834"/>
          </a:xfrm>
          <a:custGeom>
            <a:avLst/>
            <a:gdLst>
              <a:gd name="connsiteX0" fmla="*/ 8049984 w 10369685"/>
              <a:gd name="connsiteY0" fmla="*/ 0 h 2713834"/>
              <a:gd name="connsiteX1" fmla="*/ 10369685 w 10369685"/>
              <a:gd name="connsiteY1" fmla="*/ 0 h 2713834"/>
              <a:gd name="connsiteX2" fmla="*/ 9449681 w 10369685"/>
              <a:gd name="connsiteY2" fmla="*/ 2713834 h 2713834"/>
              <a:gd name="connsiteX3" fmla="*/ 7129980 w 10369685"/>
              <a:gd name="connsiteY3" fmla="*/ 2713834 h 2713834"/>
              <a:gd name="connsiteX4" fmla="*/ 5673324 w 10369685"/>
              <a:gd name="connsiteY4" fmla="*/ 0 h 2713834"/>
              <a:gd name="connsiteX5" fmla="*/ 7993025 w 10369685"/>
              <a:gd name="connsiteY5" fmla="*/ 0 h 2713834"/>
              <a:gd name="connsiteX6" fmla="*/ 7073021 w 10369685"/>
              <a:gd name="connsiteY6" fmla="*/ 2713834 h 2713834"/>
              <a:gd name="connsiteX7" fmla="*/ 4753320 w 10369685"/>
              <a:gd name="connsiteY7" fmla="*/ 2713834 h 2713834"/>
              <a:gd name="connsiteX8" fmla="*/ 3296664 w 10369685"/>
              <a:gd name="connsiteY8" fmla="*/ 0 h 2713834"/>
              <a:gd name="connsiteX9" fmla="*/ 5616366 w 10369685"/>
              <a:gd name="connsiteY9" fmla="*/ 0 h 2713834"/>
              <a:gd name="connsiteX10" fmla="*/ 4696361 w 10369685"/>
              <a:gd name="connsiteY10" fmla="*/ 2713834 h 2713834"/>
              <a:gd name="connsiteX11" fmla="*/ 2376660 w 10369685"/>
              <a:gd name="connsiteY11" fmla="*/ 2713834 h 2713834"/>
              <a:gd name="connsiteX12" fmla="*/ 920005 w 10369685"/>
              <a:gd name="connsiteY12" fmla="*/ 0 h 2713834"/>
              <a:gd name="connsiteX13" fmla="*/ 3239707 w 10369685"/>
              <a:gd name="connsiteY13" fmla="*/ 0 h 2713834"/>
              <a:gd name="connsiteX14" fmla="*/ 2319702 w 10369685"/>
              <a:gd name="connsiteY14" fmla="*/ 2713834 h 2713834"/>
              <a:gd name="connsiteX15" fmla="*/ 0 w 10369685"/>
              <a:gd name="connsiteY15" fmla="*/ 2713834 h 2713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0369685" h="2713834">
                <a:moveTo>
                  <a:pt x="8049984" y="0"/>
                </a:moveTo>
                <a:lnTo>
                  <a:pt x="10369685" y="0"/>
                </a:lnTo>
                <a:lnTo>
                  <a:pt x="9449681" y="2713834"/>
                </a:lnTo>
                <a:lnTo>
                  <a:pt x="7129980" y="2713834"/>
                </a:lnTo>
                <a:close/>
                <a:moveTo>
                  <a:pt x="5673324" y="0"/>
                </a:moveTo>
                <a:lnTo>
                  <a:pt x="7993025" y="0"/>
                </a:lnTo>
                <a:lnTo>
                  <a:pt x="7073021" y="2713834"/>
                </a:lnTo>
                <a:lnTo>
                  <a:pt x="4753320" y="2713834"/>
                </a:lnTo>
                <a:close/>
                <a:moveTo>
                  <a:pt x="3296664" y="0"/>
                </a:moveTo>
                <a:lnTo>
                  <a:pt x="5616366" y="0"/>
                </a:lnTo>
                <a:lnTo>
                  <a:pt x="4696361" y="2713834"/>
                </a:lnTo>
                <a:lnTo>
                  <a:pt x="2376660" y="2713834"/>
                </a:lnTo>
                <a:close/>
                <a:moveTo>
                  <a:pt x="920005" y="0"/>
                </a:moveTo>
                <a:lnTo>
                  <a:pt x="3239707" y="0"/>
                </a:lnTo>
                <a:lnTo>
                  <a:pt x="2319702" y="2713834"/>
                </a:lnTo>
                <a:lnTo>
                  <a:pt x="0" y="2713834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72308326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-1615044" y="2375066"/>
            <a:ext cx="15442012" cy="3467595"/>
          </a:xfrm>
          <a:custGeom>
            <a:avLst/>
            <a:gdLst>
              <a:gd name="connsiteX0" fmla="*/ 0 w 15442012"/>
              <a:gd name="connsiteY0" fmla="*/ 6 h 3467595"/>
              <a:gd name="connsiteX1" fmla="*/ 1623586 w 15442012"/>
              <a:gd name="connsiteY1" fmla="*/ 6 h 3467595"/>
              <a:gd name="connsiteX2" fmla="*/ 3247171 w 15442012"/>
              <a:gd name="connsiteY2" fmla="*/ 1733801 h 3467595"/>
              <a:gd name="connsiteX3" fmla="*/ 1623586 w 15442012"/>
              <a:gd name="connsiteY3" fmla="*/ 3467595 h 3467595"/>
              <a:gd name="connsiteX4" fmla="*/ 0 w 15442012"/>
              <a:gd name="connsiteY4" fmla="*/ 3467595 h 3467595"/>
              <a:gd name="connsiteX5" fmla="*/ 1623586 w 15442012"/>
              <a:gd name="connsiteY5" fmla="*/ 1733801 h 3467595"/>
              <a:gd name="connsiteX6" fmla="*/ 1724628 w 15442012"/>
              <a:gd name="connsiteY6" fmla="*/ 5 h 3467595"/>
              <a:gd name="connsiteX7" fmla="*/ 3348214 w 15442012"/>
              <a:gd name="connsiteY7" fmla="*/ 5 h 3467595"/>
              <a:gd name="connsiteX8" fmla="*/ 4971799 w 15442012"/>
              <a:gd name="connsiteY8" fmla="*/ 1733800 h 3467595"/>
              <a:gd name="connsiteX9" fmla="*/ 3348214 w 15442012"/>
              <a:gd name="connsiteY9" fmla="*/ 3467594 h 3467595"/>
              <a:gd name="connsiteX10" fmla="*/ 1724628 w 15442012"/>
              <a:gd name="connsiteY10" fmla="*/ 3467594 h 3467595"/>
              <a:gd name="connsiteX11" fmla="*/ 3348214 w 15442012"/>
              <a:gd name="connsiteY11" fmla="*/ 1733800 h 3467595"/>
              <a:gd name="connsiteX12" fmla="*/ 5210622 w 15442012"/>
              <a:gd name="connsiteY12" fmla="*/ 4 h 3467595"/>
              <a:gd name="connsiteX13" fmla="*/ 6834207 w 15442012"/>
              <a:gd name="connsiteY13" fmla="*/ 4 h 3467595"/>
              <a:gd name="connsiteX14" fmla="*/ 8457792 w 15442012"/>
              <a:gd name="connsiteY14" fmla="*/ 1733799 h 3467595"/>
              <a:gd name="connsiteX15" fmla="*/ 6834207 w 15442012"/>
              <a:gd name="connsiteY15" fmla="*/ 3467593 h 3467595"/>
              <a:gd name="connsiteX16" fmla="*/ 5210622 w 15442012"/>
              <a:gd name="connsiteY16" fmla="*/ 3467593 h 3467595"/>
              <a:gd name="connsiteX17" fmla="*/ 6834207 w 15442012"/>
              <a:gd name="connsiteY17" fmla="*/ 1733799 h 3467595"/>
              <a:gd name="connsiteX18" fmla="*/ 3461498 w 15442012"/>
              <a:gd name="connsiteY18" fmla="*/ 4 h 3467595"/>
              <a:gd name="connsiteX19" fmla="*/ 5085084 w 15442012"/>
              <a:gd name="connsiteY19" fmla="*/ 4 h 3467595"/>
              <a:gd name="connsiteX20" fmla="*/ 6708670 w 15442012"/>
              <a:gd name="connsiteY20" fmla="*/ 1733799 h 3467595"/>
              <a:gd name="connsiteX21" fmla="*/ 5085084 w 15442012"/>
              <a:gd name="connsiteY21" fmla="*/ 3467593 h 3467595"/>
              <a:gd name="connsiteX22" fmla="*/ 3461498 w 15442012"/>
              <a:gd name="connsiteY22" fmla="*/ 3467593 h 3467595"/>
              <a:gd name="connsiteX23" fmla="*/ 5085084 w 15442012"/>
              <a:gd name="connsiteY23" fmla="*/ 1733799 h 3467595"/>
              <a:gd name="connsiteX24" fmla="*/ 6984220 w 15442012"/>
              <a:gd name="connsiteY24" fmla="*/ 3 h 3467595"/>
              <a:gd name="connsiteX25" fmla="*/ 8607804 w 15442012"/>
              <a:gd name="connsiteY25" fmla="*/ 3 h 3467595"/>
              <a:gd name="connsiteX26" fmla="*/ 10231389 w 15442012"/>
              <a:gd name="connsiteY26" fmla="*/ 1733798 h 3467595"/>
              <a:gd name="connsiteX27" fmla="*/ 8607804 w 15442012"/>
              <a:gd name="connsiteY27" fmla="*/ 3467592 h 3467595"/>
              <a:gd name="connsiteX28" fmla="*/ 6984220 w 15442012"/>
              <a:gd name="connsiteY28" fmla="*/ 3467592 h 3467595"/>
              <a:gd name="connsiteX29" fmla="*/ 8607804 w 15442012"/>
              <a:gd name="connsiteY29" fmla="*/ 1733798 h 3467595"/>
              <a:gd name="connsiteX30" fmla="*/ 8721099 w 15442012"/>
              <a:gd name="connsiteY30" fmla="*/ 2 h 3467595"/>
              <a:gd name="connsiteX31" fmla="*/ 10344685 w 15442012"/>
              <a:gd name="connsiteY31" fmla="*/ 2 h 3467595"/>
              <a:gd name="connsiteX32" fmla="*/ 11968270 w 15442012"/>
              <a:gd name="connsiteY32" fmla="*/ 1733797 h 3467595"/>
              <a:gd name="connsiteX33" fmla="*/ 10344685 w 15442012"/>
              <a:gd name="connsiteY33" fmla="*/ 3467591 h 3467595"/>
              <a:gd name="connsiteX34" fmla="*/ 8721099 w 15442012"/>
              <a:gd name="connsiteY34" fmla="*/ 3467591 h 3467595"/>
              <a:gd name="connsiteX35" fmla="*/ 10344685 w 15442012"/>
              <a:gd name="connsiteY35" fmla="*/ 1733797 h 3467595"/>
              <a:gd name="connsiteX36" fmla="*/ 10445719 w 15442012"/>
              <a:gd name="connsiteY36" fmla="*/ 1 h 3467595"/>
              <a:gd name="connsiteX37" fmla="*/ 12069305 w 15442012"/>
              <a:gd name="connsiteY37" fmla="*/ 1 h 3467595"/>
              <a:gd name="connsiteX38" fmla="*/ 13692890 w 15442012"/>
              <a:gd name="connsiteY38" fmla="*/ 1733796 h 3467595"/>
              <a:gd name="connsiteX39" fmla="*/ 12069305 w 15442012"/>
              <a:gd name="connsiteY39" fmla="*/ 3467590 h 3467595"/>
              <a:gd name="connsiteX40" fmla="*/ 10445719 w 15442012"/>
              <a:gd name="connsiteY40" fmla="*/ 3467590 h 3467595"/>
              <a:gd name="connsiteX41" fmla="*/ 12069305 w 15442012"/>
              <a:gd name="connsiteY41" fmla="*/ 1733796 h 3467595"/>
              <a:gd name="connsiteX42" fmla="*/ 12194841 w 15442012"/>
              <a:gd name="connsiteY42" fmla="*/ 0 h 3467595"/>
              <a:gd name="connsiteX43" fmla="*/ 13818427 w 15442012"/>
              <a:gd name="connsiteY43" fmla="*/ 0 h 3467595"/>
              <a:gd name="connsiteX44" fmla="*/ 15442012 w 15442012"/>
              <a:gd name="connsiteY44" fmla="*/ 1733795 h 3467595"/>
              <a:gd name="connsiteX45" fmla="*/ 13818427 w 15442012"/>
              <a:gd name="connsiteY45" fmla="*/ 3467589 h 3467595"/>
              <a:gd name="connsiteX46" fmla="*/ 12194841 w 15442012"/>
              <a:gd name="connsiteY46" fmla="*/ 3467589 h 3467595"/>
              <a:gd name="connsiteX47" fmla="*/ 13818427 w 15442012"/>
              <a:gd name="connsiteY47" fmla="*/ 1733795 h 3467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5442012" h="3467595">
                <a:moveTo>
                  <a:pt x="0" y="6"/>
                </a:moveTo>
                <a:lnTo>
                  <a:pt x="1623586" y="6"/>
                </a:lnTo>
                <a:lnTo>
                  <a:pt x="3247171" y="1733801"/>
                </a:lnTo>
                <a:lnTo>
                  <a:pt x="1623586" y="3467595"/>
                </a:lnTo>
                <a:lnTo>
                  <a:pt x="0" y="3467595"/>
                </a:lnTo>
                <a:lnTo>
                  <a:pt x="1623586" y="1733801"/>
                </a:lnTo>
                <a:close/>
                <a:moveTo>
                  <a:pt x="1724628" y="5"/>
                </a:moveTo>
                <a:lnTo>
                  <a:pt x="3348214" y="5"/>
                </a:lnTo>
                <a:lnTo>
                  <a:pt x="4971799" y="1733800"/>
                </a:lnTo>
                <a:lnTo>
                  <a:pt x="3348214" y="3467594"/>
                </a:lnTo>
                <a:lnTo>
                  <a:pt x="1724628" y="3467594"/>
                </a:lnTo>
                <a:lnTo>
                  <a:pt x="3348214" y="1733800"/>
                </a:lnTo>
                <a:close/>
                <a:moveTo>
                  <a:pt x="5210622" y="4"/>
                </a:moveTo>
                <a:lnTo>
                  <a:pt x="6834207" y="4"/>
                </a:lnTo>
                <a:lnTo>
                  <a:pt x="8457792" y="1733799"/>
                </a:lnTo>
                <a:lnTo>
                  <a:pt x="6834207" y="3467593"/>
                </a:lnTo>
                <a:lnTo>
                  <a:pt x="5210622" y="3467593"/>
                </a:lnTo>
                <a:lnTo>
                  <a:pt x="6834207" y="1733799"/>
                </a:lnTo>
                <a:close/>
                <a:moveTo>
                  <a:pt x="3461498" y="4"/>
                </a:moveTo>
                <a:lnTo>
                  <a:pt x="5085084" y="4"/>
                </a:lnTo>
                <a:lnTo>
                  <a:pt x="6708670" y="1733799"/>
                </a:lnTo>
                <a:lnTo>
                  <a:pt x="5085084" y="3467593"/>
                </a:lnTo>
                <a:lnTo>
                  <a:pt x="3461498" y="3467593"/>
                </a:lnTo>
                <a:lnTo>
                  <a:pt x="5085084" y="1733799"/>
                </a:lnTo>
                <a:close/>
                <a:moveTo>
                  <a:pt x="6984220" y="3"/>
                </a:moveTo>
                <a:lnTo>
                  <a:pt x="8607804" y="3"/>
                </a:lnTo>
                <a:lnTo>
                  <a:pt x="10231389" y="1733798"/>
                </a:lnTo>
                <a:lnTo>
                  <a:pt x="8607804" y="3467592"/>
                </a:lnTo>
                <a:lnTo>
                  <a:pt x="6984220" y="3467592"/>
                </a:lnTo>
                <a:lnTo>
                  <a:pt x="8607804" y="1733798"/>
                </a:lnTo>
                <a:close/>
                <a:moveTo>
                  <a:pt x="8721099" y="2"/>
                </a:moveTo>
                <a:lnTo>
                  <a:pt x="10344685" y="2"/>
                </a:lnTo>
                <a:lnTo>
                  <a:pt x="11968270" y="1733797"/>
                </a:lnTo>
                <a:lnTo>
                  <a:pt x="10344685" y="3467591"/>
                </a:lnTo>
                <a:lnTo>
                  <a:pt x="8721099" y="3467591"/>
                </a:lnTo>
                <a:lnTo>
                  <a:pt x="10344685" y="1733797"/>
                </a:lnTo>
                <a:close/>
                <a:moveTo>
                  <a:pt x="10445719" y="1"/>
                </a:moveTo>
                <a:lnTo>
                  <a:pt x="12069305" y="1"/>
                </a:lnTo>
                <a:lnTo>
                  <a:pt x="13692890" y="1733796"/>
                </a:lnTo>
                <a:lnTo>
                  <a:pt x="12069305" y="3467590"/>
                </a:lnTo>
                <a:lnTo>
                  <a:pt x="10445719" y="3467590"/>
                </a:lnTo>
                <a:lnTo>
                  <a:pt x="12069305" y="1733796"/>
                </a:lnTo>
                <a:close/>
                <a:moveTo>
                  <a:pt x="12194841" y="0"/>
                </a:moveTo>
                <a:lnTo>
                  <a:pt x="13818427" y="0"/>
                </a:lnTo>
                <a:lnTo>
                  <a:pt x="15442012" y="1733795"/>
                </a:lnTo>
                <a:lnTo>
                  <a:pt x="13818427" y="3467589"/>
                </a:lnTo>
                <a:lnTo>
                  <a:pt x="12194841" y="3467589"/>
                </a:lnTo>
                <a:lnTo>
                  <a:pt x="13818427" y="173379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48315583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-1615044" y="2375066"/>
            <a:ext cx="15442012" cy="3467595"/>
          </a:xfrm>
          <a:custGeom>
            <a:avLst/>
            <a:gdLst>
              <a:gd name="connsiteX0" fmla="*/ 13818426 w 15442012"/>
              <a:gd name="connsiteY0" fmla="*/ 6 h 3467595"/>
              <a:gd name="connsiteX1" fmla="*/ 15442012 w 15442012"/>
              <a:gd name="connsiteY1" fmla="*/ 6 h 3467595"/>
              <a:gd name="connsiteX2" fmla="*/ 13818426 w 15442012"/>
              <a:gd name="connsiteY2" fmla="*/ 1733801 h 3467595"/>
              <a:gd name="connsiteX3" fmla="*/ 15442012 w 15442012"/>
              <a:gd name="connsiteY3" fmla="*/ 3467595 h 3467595"/>
              <a:gd name="connsiteX4" fmla="*/ 13818426 w 15442012"/>
              <a:gd name="connsiteY4" fmla="*/ 3467595 h 3467595"/>
              <a:gd name="connsiteX5" fmla="*/ 12194841 w 15442012"/>
              <a:gd name="connsiteY5" fmla="*/ 1733801 h 3467595"/>
              <a:gd name="connsiteX6" fmla="*/ 12093798 w 15442012"/>
              <a:gd name="connsiteY6" fmla="*/ 5 h 3467595"/>
              <a:gd name="connsiteX7" fmla="*/ 13717384 w 15442012"/>
              <a:gd name="connsiteY7" fmla="*/ 5 h 3467595"/>
              <a:gd name="connsiteX8" fmla="*/ 12093798 w 15442012"/>
              <a:gd name="connsiteY8" fmla="*/ 1733800 h 3467595"/>
              <a:gd name="connsiteX9" fmla="*/ 13717384 w 15442012"/>
              <a:gd name="connsiteY9" fmla="*/ 3467594 h 3467595"/>
              <a:gd name="connsiteX10" fmla="*/ 12093798 w 15442012"/>
              <a:gd name="connsiteY10" fmla="*/ 3467594 h 3467595"/>
              <a:gd name="connsiteX11" fmla="*/ 10470213 w 15442012"/>
              <a:gd name="connsiteY11" fmla="*/ 1733800 h 3467595"/>
              <a:gd name="connsiteX12" fmla="*/ 10356928 w 15442012"/>
              <a:gd name="connsiteY12" fmla="*/ 4 h 3467595"/>
              <a:gd name="connsiteX13" fmla="*/ 11980514 w 15442012"/>
              <a:gd name="connsiteY13" fmla="*/ 4 h 3467595"/>
              <a:gd name="connsiteX14" fmla="*/ 10356928 w 15442012"/>
              <a:gd name="connsiteY14" fmla="*/ 1733799 h 3467595"/>
              <a:gd name="connsiteX15" fmla="*/ 11980514 w 15442012"/>
              <a:gd name="connsiteY15" fmla="*/ 3467593 h 3467595"/>
              <a:gd name="connsiteX16" fmla="*/ 10356928 w 15442012"/>
              <a:gd name="connsiteY16" fmla="*/ 3467593 h 3467595"/>
              <a:gd name="connsiteX17" fmla="*/ 8733343 w 15442012"/>
              <a:gd name="connsiteY17" fmla="*/ 1733799 h 3467595"/>
              <a:gd name="connsiteX18" fmla="*/ 8607805 w 15442012"/>
              <a:gd name="connsiteY18" fmla="*/ 4 h 3467595"/>
              <a:gd name="connsiteX19" fmla="*/ 10231390 w 15442012"/>
              <a:gd name="connsiteY19" fmla="*/ 4 h 3467595"/>
              <a:gd name="connsiteX20" fmla="*/ 8607805 w 15442012"/>
              <a:gd name="connsiteY20" fmla="*/ 1733799 h 3467595"/>
              <a:gd name="connsiteX21" fmla="*/ 10231390 w 15442012"/>
              <a:gd name="connsiteY21" fmla="*/ 3467593 h 3467595"/>
              <a:gd name="connsiteX22" fmla="*/ 8607805 w 15442012"/>
              <a:gd name="connsiteY22" fmla="*/ 3467593 h 3467595"/>
              <a:gd name="connsiteX23" fmla="*/ 6984221 w 15442012"/>
              <a:gd name="connsiteY23" fmla="*/ 1733799 h 3467595"/>
              <a:gd name="connsiteX24" fmla="*/ 6834208 w 15442012"/>
              <a:gd name="connsiteY24" fmla="*/ 3 h 3467595"/>
              <a:gd name="connsiteX25" fmla="*/ 8457793 w 15442012"/>
              <a:gd name="connsiteY25" fmla="*/ 3 h 3467595"/>
              <a:gd name="connsiteX26" fmla="*/ 6834208 w 15442012"/>
              <a:gd name="connsiteY26" fmla="*/ 1733798 h 3467595"/>
              <a:gd name="connsiteX27" fmla="*/ 8457793 w 15442012"/>
              <a:gd name="connsiteY27" fmla="*/ 3467592 h 3467595"/>
              <a:gd name="connsiteX28" fmla="*/ 6834208 w 15442012"/>
              <a:gd name="connsiteY28" fmla="*/ 3467592 h 3467595"/>
              <a:gd name="connsiteX29" fmla="*/ 5210623 w 15442012"/>
              <a:gd name="connsiteY29" fmla="*/ 1733798 h 3467595"/>
              <a:gd name="connsiteX30" fmla="*/ 5097327 w 15442012"/>
              <a:gd name="connsiteY30" fmla="*/ 2 h 3467595"/>
              <a:gd name="connsiteX31" fmla="*/ 6720914 w 15442012"/>
              <a:gd name="connsiteY31" fmla="*/ 2 h 3467595"/>
              <a:gd name="connsiteX32" fmla="*/ 5097327 w 15442012"/>
              <a:gd name="connsiteY32" fmla="*/ 1733797 h 3467595"/>
              <a:gd name="connsiteX33" fmla="*/ 6720914 w 15442012"/>
              <a:gd name="connsiteY33" fmla="*/ 3467591 h 3467595"/>
              <a:gd name="connsiteX34" fmla="*/ 5097327 w 15442012"/>
              <a:gd name="connsiteY34" fmla="*/ 3467591 h 3467595"/>
              <a:gd name="connsiteX35" fmla="*/ 3473742 w 15442012"/>
              <a:gd name="connsiteY35" fmla="*/ 1733797 h 3467595"/>
              <a:gd name="connsiteX36" fmla="*/ 3372708 w 15442012"/>
              <a:gd name="connsiteY36" fmla="*/ 1 h 3467595"/>
              <a:gd name="connsiteX37" fmla="*/ 4996293 w 15442012"/>
              <a:gd name="connsiteY37" fmla="*/ 1 h 3467595"/>
              <a:gd name="connsiteX38" fmla="*/ 3372708 w 15442012"/>
              <a:gd name="connsiteY38" fmla="*/ 1733796 h 3467595"/>
              <a:gd name="connsiteX39" fmla="*/ 4996293 w 15442012"/>
              <a:gd name="connsiteY39" fmla="*/ 3467590 h 3467595"/>
              <a:gd name="connsiteX40" fmla="*/ 3372708 w 15442012"/>
              <a:gd name="connsiteY40" fmla="*/ 3467590 h 3467595"/>
              <a:gd name="connsiteX41" fmla="*/ 1749122 w 15442012"/>
              <a:gd name="connsiteY41" fmla="*/ 1733796 h 3467595"/>
              <a:gd name="connsiteX42" fmla="*/ 1623585 w 15442012"/>
              <a:gd name="connsiteY42" fmla="*/ 0 h 3467595"/>
              <a:gd name="connsiteX43" fmla="*/ 3247171 w 15442012"/>
              <a:gd name="connsiteY43" fmla="*/ 0 h 3467595"/>
              <a:gd name="connsiteX44" fmla="*/ 1623585 w 15442012"/>
              <a:gd name="connsiteY44" fmla="*/ 1733795 h 3467595"/>
              <a:gd name="connsiteX45" fmla="*/ 3247171 w 15442012"/>
              <a:gd name="connsiteY45" fmla="*/ 3467589 h 3467595"/>
              <a:gd name="connsiteX46" fmla="*/ 1623585 w 15442012"/>
              <a:gd name="connsiteY46" fmla="*/ 3467589 h 3467595"/>
              <a:gd name="connsiteX47" fmla="*/ 0 w 15442012"/>
              <a:gd name="connsiteY47" fmla="*/ 1733795 h 3467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5442012" h="3467595">
                <a:moveTo>
                  <a:pt x="13818426" y="6"/>
                </a:moveTo>
                <a:lnTo>
                  <a:pt x="15442012" y="6"/>
                </a:lnTo>
                <a:lnTo>
                  <a:pt x="13818426" y="1733801"/>
                </a:lnTo>
                <a:lnTo>
                  <a:pt x="15442012" y="3467595"/>
                </a:lnTo>
                <a:lnTo>
                  <a:pt x="13818426" y="3467595"/>
                </a:lnTo>
                <a:lnTo>
                  <a:pt x="12194841" y="1733801"/>
                </a:lnTo>
                <a:close/>
                <a:moveTo>
                  <a:pt x="12093798" y="5"/>
                </a:moveTo>
                <a:lnTo>
                  <a:pt x="13717384" y="5"/>
                </a:lnTo>
                <a:lnTo>
                  <a:pt x="12093798" y="1733800"/>
                </a:lnTo>
                <a:lnTo>
                  <a:pt x="13717384" y="3467594"/>
                </a:lnTo>
                <a:lnTo>
                  <a:pt x="12093798" y="3467594"/>
                </a:lnTo>
                <a:lnTo>
                  <a:pt x="10470213" y="1733800"/>
                </a:lnTo>
                <a:close/>
                <a:moveTo>
                  <a:pt x="10356928" y="4"/>
                </a:moveTo>
                <a:lnTo>
                  <a:pt x="11980514" y="4"/>
                </a:lnTo>
                <a:lnTo>
                  <a:pt x="10356928" y="1733799"/>
                </a:lnTo>
                <a:lnTo>
                  <a:pt x="11980514" y="3467593"/>
                </a:lnTo>
                <a:lnTo>
                  <a:pt x="10356928" y="3467593"/>
                </a:lnTo>
                <a:lnTo>
                  <a:pt x="8733343" y="1733799"/>
                </a:lnTo>
                <a:close/>
                <a:moveTo>
                  <a:pt x="8607805" y="4"/>
                </a:moveTo>
                <a:lnTo>
                  <a:pt x="10231390" y="4"/>
                </a:lnTo>
                <a:lnTo>
                  <a:pt x="8607805" y="1733799"/>
                </a:lnTo>
                <a:lnTo>
                  <a:pt x="10231390" y="3467593"/>
                </a:lnTo>
                <a:lnTo>
                  <a:pt x="8607805" y="3467593"/>
                </a:lnTo>
                <a:lnTo>
                  <a:pt x="6984221" y="1733799"/>
                </a:lnTo>
                <a:close/>
                <a:moveTo>
                  <a:pt x="6834208" y="3"/>
                </a:moveTo>
                <a:lnTo>
                  <a:pt x="8457793" y="3"/>
                </a:lnTo>
                <a:lnTo>
                  <a:pt x="6834208" y="1733798"/>
                </a:lnTo>
                <a:lnTo>
                  <a:pt x="8457793" y="3467592"/>
                </a:lnTo>
                <a:lnTo>
                  <a:pt x="6834208" y="3467592"/>
                </a:lnTo>
                <a:lnTo>
                  <a:pt x="5210623" y="1733798"/>
                </a:lnTo>
                <a:close/>
                <a:moveTo>
                  <a:pt x="5097327" y="2"/>
                </a:moveTo>
                <a:lnTo>
                  <a:pt x="6720914" y="2"/>
                </a:lnTo>
                <a:lnTo>
                  <a:pt x="5097327" y="1733797"/>
                </a:lnTo>
                <a:lnTo>
                  <a:pt x="6720914" y="3467591"/>
                </a:lnTo>
                <a:lnTo>
                  <a:pt x="5097327" y="3467591"/>
                </a:lnTo>
                <a:lnTo>
                  <a:pt x="3473742" y="1733797"/>
                </a:lnTo>
                <a:close/>
                <a:moveTo>
                  <a:pt x="3372708" y="1"/>
                </a:moveTo>
                <a:lnTo>
                  <a:pt x="4996293" y="1"/>
                </a:lnTo>
                <a:lnTo>
                  <a:pt x="3372708" y="1733796"/>
                </a:lnTo>
                <a:lnTo>
                  <a:pt x="4996293" y="3467590"/>
                </a:lnTo>
                <a:lnTo>
                  <a:pt x="3372708" y="3467590"/>
                </a:lnTo>
                <a:lnTo>
                  <a:pt x="1749122" y="1733796"/>
                </a:lnTo>
                <a:close/>
                <a:moveTo>
                  <a:pt x="1623585" y="0"/>
                </a:moveTo>
                <a:lnTo>
                  <a:pt x="3247171" y="0"/>
                </a:lnTo>
                <a:lnTo>
                  <a:pt x="1623585" y="1733795"/>
                </a:lnTo>
                <a:lnTo>
                  <a:pt x="3247171" y="3467589"/>
                </a:lnTo>
                <a:lnTo>
                  <a:pt x="1623585" y="3467589"/>
                </a:lnTo>
                <a:lnTo>
                  <a:pt x="0" y="173379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0130147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51164" y="1200150"/>
            <a:ext cx="4457700" cy="4457700"/>
          </a:xfrm>
          <a:prstGeom prst="ellipse">
            <a:avLst/>
          </a:pr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56828186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04666" y="1269401"/>
            <a:ext cx="4950696" cy="4369969"/>
          </a:xfrm>
          <a:custGeom>
            <a:avLst/>
            <a:gdLst>
              <a:gd name="connsiteX0" fmla="*/ 1367853 w 4950696"/>
              <a:gd name="connsiteY0" fmla="*/ 0 h 4369969"/>
              <a:gd name="connsiteX1" fmla="*/ 2478124 w 4950696"/>
              <a:gd name="connsiteY1" fmla="*/ 568207 h 4369969"/>
              <a:gd name="connsiteX2" fmla="*/ 3582843 w 4950696"/>
              <a:gd name="connsiteY2" fmla="*/ 0 h 4369969"/>
              <a:gd name="connsiteX3" fmla="*/ 4950696 w 4950696"/>
              <a:gd name="connsiteY3" fmla="*/ 1374372 h 4369969"/>
              <a:gd name="connsiteX4" fmla="*/ 2448147 w 4950696"/>
              <a:gd name="connsiteY4" fmla="*/ 4369969 h 4369969"/>
              <a:gd name="connsiteX5" fmla="*/ 0 w 4950696"/>
              <a:gd name="connsiteY5" fmla="*/ 1374372 h 4369969"/>
              <a:gd name="connsiteX6" fmla="*/ 1367853 w 4950696"/>
              <a:gd name="connsiteY6" fmla="*/ 0 h 4369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50696" h="4369969">
                <a:moveTo>
                  <a:pt x="1367853" y="0"/>
                </a:moveTo>
                <a:cubicBezTo>
                  <a:pt x="1823064" y="0"/>
                  <a:pt x="2227203" y="225726"/>
                  <a:pt x="2478124" y="568207"/>
                </a:cubicBezTo>
                <a:cubicBezTo>
                  <a:pt x="2723494" y="225726"/>
                  <a:pt x="3128742" y="0"/>
                  <a:pt x="3582843" y="0"/>
                </a:cubicBezTo>
                <a:cubicBezTo>
                  <a:pt x="4337827" y="0"/>
                  <a:pt x="4950696" y="613797"/>
                  <a:pt x="4950696" y="1374372"/>
                </a:cubicBezTo>
                <a:cubicBezTo>
                  <a:pt x="4950696" y="2623093"/>
                  <a:pt x="2448147" y="4369969"/>
                  <a:pt x="2448147" y="4369969"/>
                </a:cubicBezTo>
                <a:cubicBezTo>
                  <a:pt x="2448147" y="4369969"/>
                  <a:pt x="0" y="2686475"/>
                  <a:pt x="0" y="1374372"/>
                </a:cubicBezTo>
                <a:cubicBezTo>
                  <a:pt x="0" y="430325"/>
                  <a:pt x="612869" y="0"/>
                  <a:pt x="1367853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34045557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277946" y="1041365"/>
            <a:ext cx="4204136" cy="4876800"/>
          </a:xfrm>
          <a:custGeom>
            <a:avLst/>
            <a:gdLst>
              <a:gd name="connsiteX0" fmla="*/ 2102068 w 4204136"/>
              <a:gd name="connsiteY0" fmla="*/ 0 h 4876800"/>
              <a:gd name="connsiteX1" fmla="*/ 4204136 w 4204136"/>
              <a:gd name="connsiteY1" fmla="*/ 1051034 h 4876800"/>
              <a:gd name="connsiteX2" fmla="*/ 4204136 w 4204136"/>
              <a:gd name="connsiteY2" fmla="*/ 3825765 h 4876800"/>
              <a:gd name="connsiteX3" fmla="*/ 2102068 w 4204136"/>
              <a:gd name="connsiteY3" fmla="*/ 4876800 h 4876800"/>
              <a:gd name="connsiteX4" fmla="*/ 0 w 4204136"/>
              <a:gd name="connsiteY4" fmla="*/ 3825765 h 4876800"/>
              <a:gd name="connsiteX5" fmla="*/ 0 w 4204136"/>
              <a:gd name="connsiteY5" fmla="*/ 1051034 h 487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204136" h="4876800">
                <a:moveTo>
                  <a:pt x="2102068" y="0"/>
                </a:moveTo>
                <a:lnTo>
                  <a:pt x="4204136" y="1051034"/>
                </a:lnTo>
                <a:lnTo>
                  <a:pt x="4204136" y="3825765"/>
                </a:lnTo>
                <a:lnTo>
                  <a:pt x="2102068" y="4876800"/>
                </a:lnTo>
                <a:lnTo>
                  <a:pt x="0" y="3825765"/>
                </a:lnTo>
                <a:lnTo>
                  <a:pt x="0" y="105103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22608242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954617" y="1138767"/>
            <a:ext cx="5313342" cy="4580467"/>
          </a:xfrm>
          <a:custGeom>
            <a:avLst/>
            <a:gdLst>
              <a:gd name="connsiteX0" fmla="*/ 2656671 w 5313342"/>
              <a:gd name="connsiteY0" fmla="*/ 0 h 4580467"/>
              <a:gd name="connsiteX1" fmla="*/ 5313342 w 5313342"/>
              <a:gd name="connsiteY1" fmla="*/ 4580467 h 4580467"/>
              <a:gd name="connsiteX2" fmla="*/ 0 w 5313342"/>
              <a:gd name="connsiteY2" fmla="*/ 4580467 h 458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313342" h="4580467">
                <a:moveTo>
                  <a:pt x="2656671" y="0"/>
                </a:moveTo>
                <a:lnTo>
                  <a:pt x="5313342" y="4580467"/>
                </a:lnTo>
                <a:lnTo>
                  <a:pt x="0" y="45804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73331382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96430" y="1070611"/>
            <a:ext cx="5473574" cy="4716778"/>
          </a:xfrm>
          <a:custGeom>
            <a:avLst/>
            <a:gdLst>
              <a:gd name="connsiteX0" fmla="*/ 0 w 5687568"/>
              <a:gd name="connsiteY0" fmla="*/ 0 h 4901184"/>
              <a:gd name="connsiteX1" fmla="*/ 5687568 w 5687568"/>
              <a:gd name="connsiteY1" fmla="*/ 0 h 4901184"/>
              <a:gd name="connsiteX2" fmla="*/ 2843784 w 5687568"/>
              <a:gd name="connsiteY2" fmla="*/ 4901184 h 4901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87568" h="4901184">
                <a:moveTo>
                  <a:pt x="0" y="0"/>
                </a:moveTo>
                <a:lnTo>
                  <a:pt x="5687568" y="0"/>
                </a:lnTo>
                <a:lnTo>
                  <a:pt x="2843784" y="490118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8779933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174067" y="1057656"/>
            <a:ext cx="8017933" cy="4742688"/>
          </a:xfrm>
          <a:custGeom>
            <a:avLst/>
            <a:gdLst>
              <a:gd name="connsiteX0" fmla="*/ 0 w 5452217"/>
              <a:gd name="connsiteY0" fmla="*/ 0 h 5935054"/>
              <a:gd name="connsiteX1" fmla="*/ 5452217 w 5452217"/>
              <a:gd name="connsiteY1" fmla="*/ 0 h 5935054"/>
              <a:gd name="connsiteX2" fmla="*/ 5452217 w 5452217"/>
              <a:gd name="connsiteY2" fmla="*/ 5935054 h 5935054"/>
              <a:gd name="connsiteX3" fmla="*/ 0 w 5452217"/>
              <a:gd name="connsiteY3" fmla="*/ 5935054 h 59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2217" h="5935054">
                <a:moveTo>
                  <a:pt x="0" y="0"/>
                </a:moveTo>
                <a:lnTo>
                  <a:pt x="5452217" y="0"/>
                </a:lnTo>
                <a:lnTo>
                  <a:pt x="5452217" y="5935054"/>
                </a:lnTo>
                <a:lnTo>
                  <a:pt x="0" y="59350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89140737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055659" y="1070611"/>
            <a:ext cx="4718304" cy="4716778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41450592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1073046" y="1051689"/>
            <a:ext cx="2458666" cy="4917332"/>
          </a:xfrm>
          <a:custGeom>
            <a:avLst/>
            <a:gdLst>
              <a:gd name="connsiteX0" fmla="*/ 2458666 w 2458666"/>
              <a:gd name="connsiteY0" fmla="*/ 0 h 4917332"/>
              <a:gd name="connsiteX1" fmla="*/ 2458666 w 2458666"/>
              <a:gd name="connsiteY1" fmla="*/ 4917332 h 4917332"/>
              <a:gd name="connsiteX2" fmla="*/ 0 w 2458666"/>
              <a:gd name="connsiteY2" fmla="*/ 2458666 h 4917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58666" h="4917332">
                <a:moveTo>
                  <a:pt x="2458666" y="0"/>
                </a:moveTo>
                <a:lnTo>
                  <a:pt x="2458666" y="4917332"/>
                </a:lnTo>
                <a:lnTo>
                  <a:pt x="0" y="24586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3581604" y="1051689"/>
            <a:ext cx="2458666" cy="4917332"/>
          </a:xfrm>
          <a:custGeom>
            <a:avLst/>
            <a:gdLst>
              <a:gd name="connsiteX0" fmla="*/ 0 w 2458666"/>
              <a:gd name="connsiteY0" fmla="*/ 0 h 4917332"/>
              <a:gd name="connsiteX1" fmla="*/ 2458666 w 2458666"/>
              <a:gd name="connsiteY1" fmla="*/ 2458665 h 4917332"/>
              <a:gd name="connsiteX2" fmla="*/ 0 w 2458666"/>
              <a:gd name="connsiteY2" fmla="*/ 4917332 h 4917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58666" h="4917332">
                <a:moveTo>
                  <a:pt x="0" y="0"/>
                </a:moveTo>
                <a:lnTo>
                  <a:pt x="2458666" y="2458665"/>
                </a:lnTo>
                <a:lnTo>
                  <a:pt x="0" y="491733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25925608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4328160" y="0"/>
            <a:ext cx="3535680" cy="5742432"/>
          </a:xfrm>
          <a:custGeom>
            <a:avLst/>
            <a:gdLst>
              <a:gd name="connsiteX0" fmla="*/ 0 w 3535680"/>
              <a:gd name="connsiteY0" fmla="*/ 0 h 5742432"/>
              <a:gd name="connsiteX1" fmla="*/ 3535680 w 3535680"/>
              <a:gd name="connsiteY1" fmla="*/ 0 h 5742432"/>
              <a:gd name="connsiteX2" fmla="*/ 3535680 w 3535680"/>
              <a:gd name="connsiteY2" fmla="*/ 4593946 h 5742432"/>
              <a:gd name="connsiteX3" fmla="*/ 1767840 w 3535680"/>
              <a:gd name="connsiteY3" fmla="*/ 5742432 h 5742432"/>
              <a:gd name="connsiteX4" fmla="*/ 0 w 3535680"/>
              <a:gd name="connsiteY4" fmla="*/ 4593946 h 5742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5680" h="5742432">
                <a:moveTo>
                  <a:pt x="0" y="0"/>
                </a:moveTo>
                <a:lnTo>
                  <a:pt x="3535680" y="0"/>
                </a:lnTo>
                <a:lnTo>
                  <a:pt x="3535680" y="4593946"/>
                </a:lnTo>
                <a:lnTo>
                  <a:pt x="1767840" y="5742432"/>
                </a:lnTo>
                <a:lnTo>
                  <a:pt x="0" y="459394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10051165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2211422" y="2947480"/>
            <a:ext cx="7769157" cy="3910521"/>
          </a:xfrm>
          <a:custGeom>
            <a:avLst/>
            <a:gdLst>
              <a:gd name="connsiteX0" fmla="*/ 5896584 w 7769157"/>
              <a:gd name="connsiteY0" fmla="*/ 2013626 h 3910521"/>
              <a:gd name="connsiteX1" fmla="*/ 7769157 w 7769157"/>
              <a:gd name="connsiteY1" fmla="*/ 3910521 h 3910521"/>
              <a:gd name="connsiteX2" fmla="*/ 4024010 w 7769157"/>
              <a:gd name="connsiteY2" fmla="*/ 3910521 h 3910521"/>
              <a:gd name="connsiteX3" fmla="*/ 1872574 w 7769157"/>
              <a:gd name="connsiteY3" fmla="*/ 2013624 h 3910521"/>
              <a:gd name="connsiteX4" fmla="*/ 3745147 w 7769157"/>
              <a:gd name="connsiteY4" fmla="*/ 3910519 h 3910521"/>
              <a:gd name="connsiteX5" fmla="*/ 0 w 7769157"/>
              <a:gd name="connsiteY5" fmla="*/ 3910519 h 3910521"/>
              <a:gd name="connsiteX6" fmla="*/ 3884579 w 7769157"/>
              <a:gd name="connsiteY6" fmla="*/ 0 h 3910521"/>
              <a:gd name="connsiteX7" fmla="*/ 5839838 w 7769157"/>
              <a:gd name="connsiteY7" fmla="*/ 1955260 h 3910521"/>
              <a:gd name="connsiteX8" fmla="*/ 3884579 w 7769157"/>
              <a:gd name="connsiteY8" fmla="*/ 3910519 h 3910521"/>
              <a:gd name="connsiteX9" fmla="*/ 1929319 w 7769157"/>
              <a:gd name="connsiteY9" fmla="*/ 1955260 h 391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69157" h="3910521">
                <a:moveTo>
                  <a:pt x="5896584" y="2013626"/>
                </a:moveTo>
                <a:lnTo>
                  <a:pt x="7769157" y="3910521"/>
                </a:lnTo>
                <a:lnTo>
                  <a:pt x="4024010" y="3910521"/>
                </a:lnTo>
                <a:close/>
                <a:moveTo>
                  <a:pt x="1872574" y="2013624"/>
                </a:moveTo>
                <a:lnTo>
                  <a:pt x="3745147" y="3910519"/>
                </a:lnTo>
                <a:lnTo>
                  <a:pt x="0" y="3910519"/>
                </a:lnTo>
                <a:close/>
                <a:moveTo>
                  <a:pt x="3884579" y="0"/>
                </a:moveTo>
                <a:lnTo>
                  <a:pt x="5839838" y="1955260"/>
                </a:lnTo>
                <a:lnTo>
                  <a:pt x="3884579" y="3910519"/>
                </a:lnTo>
                <a:lnTo>
                  <a:pt x="1929319" y="195526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883634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2211423" y="0"/>
            <a:ext cx="7769157" cy="3910521"/>
          </a:xfrm>
          <a:custGeom>
            <a:avLst/>
            <a:gdLst>
              <a:gd name="connsiteX0" fmla="*/ 3884579 w 7769157"/>
              <a:gd name="connsiteY0" fmla="*/ 2 h 3910521"/>
              <a:gd name="connsiteX1" fmla="*/ 5839838 w 7769157"/>
              <a:gd name="connsiteY1" fmla="*/ 1955261 h 3910521"/>
              <a:gd name="connsiteX2" fmla="*/ 3884579 w 7769157"/>
              <a:gd name="connsiteY2" fmla="*/ 3910521 h 3910521"/>
              <a:gd name="connsiteX3" fmla="*/ 1929319 w 7769157"/>
              <a:gd name="connsiteY3" fmla="*/ 1955261 h 3910521"/>
              <a:gd name="connsiteX4" fmla="*/ 0 w 7769157"/>
              <a:gd name="connsiteY4" fmla="*/ 2 h 3910521"/>
              <a:gd name="connsiteX5" fmla="*/ 3745147 w 7769157"/>
              <a:gd name="connsiteY5" fmla="*/ 2 h 3910521"/>
              <a:gd name="connsiteX6" fmla="*/ 1872574 w 7769157"/>
              <a:gd name="connsiteY6" fmla="*/ 1896897 h 3910521"/>
              <a:gd name="connsiteX7" fmla="*/ 4024010 w 7769157"/>
              <a:gd name="connsiteY7" fmla="*/ 0 h 3910521"/>
              <a:gd name="connsiteX8" fmla="*/ 7769157 w 7769157"/>
              <a:gd name="connsiteY8" fmla="*/ 0 h 3910521"/>
              <a:gd name="connsiteX9" fmla="*/ 5896584 w 7769157"/>
              <a:gd name="connsiteY9" fmla="*/ 1896895 h 391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69157" h="3910521">
                <a:moveTo>
                  <a:pt x="3884579" y="2"/>
                </a:moveTo>
                <a:lnTo>
                  <a:pt x="5839838" y="1955261"/>
                </a:lnTo>
                <a:lnTo>
                  <a:pt x="3884579" y="3910521"/>
                </a:lnTo>
                <a:lnTo>
                  <a:pt x="1929319" y="1955261"/>
                </a:lnTo>
                <a:close/>
                <a:moveTo>
                  <a:pt x="0" y="2"/>
                </a:moveTo>
                <a:lnTo>
                  <a:pt x="3745147" y="2"/>
                </a:lnTo>
                <a:lnTo>
                  <a:pt x="1872574" y="1896897"/>
                </a:lnTo>
                <a:close/>
                <a:moveTo>
                  <a:pt x="4024010" y="0"/>
                </a:moveTo>
                <a:lnTo>
                  <a:pt x="7769157" y="0"/>
                </a:lnTo>
                <a:lnTo>
                  <a:pt x="5896584" y="189689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52165778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4253754" y="1035424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2337548" y="2983185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2"/>
          </p:nvPr>
        </p:nvSpPr>
        <p:spPr>
          <a:xfrm>
            <a:off x="6156512" y="2983185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8025653" y="4935390"/>
            <a:ext cx="3751729" cy="1922610"/>
          </a:xfrm>
          <a:custGeom>
            <a:avLst/>
            <a:gdLst>
              <a:gd name="connsiteX0" fmla="*/ 1875865 w 3751729"/>
              <a:gd name="connsiteY0" fmla="*/ 0 h 1922610"/>
              <a:gd name="connsiteX1" fmla="*/ 3751729 w 3751729"/>
              <a:gd name="connsiteY1" fmla="*/ 1922610 h 1922610"/>
              <a:gd name="connsiteX2" fmla="*/ 0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1875865" y="0"/>
                </a:moveTo>
                <a:lnTo>
                  <a:pt x="3751729" y="1922610"/>
                </a:lnTo>
                <a:lnTo>
                  <a:pt x="0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4"/>
          </p:nvPr>
        </p:nvSpPr>
        <p:spPr>
          <a:xfrm>
            <a:off x="414619" y="4935390"/>
            <a:ext cx="3751729" cy="1922610"/>
          </a:xfrm>
          <a:custGeom>
            <a:avLst/>
            <a:gdLst>
              <a:gd name="connsiteX0" fmla="*/ 1875865 w 3751729"/>
              <a:gd name="connsiteY0" fmla="*/ 0 h 1922610"/>
              <a:gd name="connsiteX1" fmla="*/ 3751729 w 3751729"/>
              <a:gd name="connsiteY1" fmla="*/ 1922610 h 1922610"/>
              <a:gd name="connsiteX2" fmla="*/ 0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1875865" y="0"/>
                </a:moveTo>
                <a:lnTo>
                  <a:pt x="3751729" y="1922610"/>
                </a:lnTo>
                <a:lnTo>
                  <a:pt x="0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5"/>
          </p:nvPr>
        </p:nvSpPr>
        <p:spPr>
          <a:xfrm>
            <a:off x="4206689" y="4935390"/>
            <a:ext cx="3751729" cy="1922610"/>
          </a:xfrm>
          <a:custGeom>
            <a:avLst/>
            <a:gdLst>
              <a:gd name="connsiteX0" fmla="*/ 1875865 w 3751729"/>
              <a:gd name="connsiteY0" fmla="*/ 0 h 1922610"/>
              <a:gd name="connsiteX1" fmla="*/ 3751729 w 3751729"/>
              <a:gd name="connsiteY1" fmla="*/ 1922610 h 1922610"/>
              <a:gd name="connsiteX2" fmla="*/ 0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1875865" y="0"/>
                </a:moveTo>
                <a:lnTo>
                  <a:pt x="3751729" y="1922610"/>
                </a:lnTo>
                <a:lnTo>
                  <a:pt x="0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10839467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4253754" y="2041444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414620" y="0"/>
            <a:ext cx="3751729" cy="1922610"/>
          </a:xfrm>
          <a:custGeom>
            <a:avLst/>
            <a:gdLst>
              <a:gd name="connsiteX0" fmla="*/ 0 w 3751729"/>
              <a:gd name="connsiteY0" fmla="*/ 0 h 1922610"/>
              <a:gd name="connsiteX1" fmla="*/ 3751729 w 3751729"/>
              <a:gd name="connsiteY1" fmla="*/ 0 h 1922610"/>
              <a:gd name="connsiteX2" fmla="*/ 1875865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0" y="0"/>
                </a:moveTo>
                <a:lnTo>
                  <a:pt x="3751729" y="0"/>
                </a:lnTo>
                <a:lnTo>
                  <a:pt x="1875865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2"/>
          </p:nvPr>
        </p:nvSpPr>
        <p:spPr>
          <a:xfrm>
            <a:off x="2337548" y="93683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3"/>
          </p:nvPr>
        </p:nvSpPr>
        <p:spPr>
          <a:xfrm>
            <a:off x="4206690" y="0"/>
            <a:ext cx="3751729" cy="1922610"/>
          </a:xfrm>
          <a:custGeom>
            <a:avLst/>
            <a:gdLst>
              <a:gd name="connsiteX0" fmla="*/ 0 w 3751729"/>
              <a:gd name="connsiteY0" fmla="*/ 0 h 1922610"/>
              <a:gd name="connsiteX1" fmla="*/ 3751729 w 3751729"/>
              <a:gd name="connsiteY1" fmla="*/ 0 h 1922610"/>
              <a:gd name="connsiteX2" fmla="*/ 1875865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0" y="0"/>
                </a:moveTo>
                <a:lnTo>
                  <a:pt x="3751729" y="0"/>
                </a:lnTo>
                <a:lnTo>
                  <a:pt x="1875865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4"/>
          </p:nvPr>
        </p:nvSpPr>
        <p:spPr>
          <a:xfrm>
            <a:off x="6156512" y="93683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5"/>
          </p:nvPr>
        </p:nvSpPr>
        <p:spPr>
          <a:xfrm>
            <a:off x="8025654" y="0"/>
            <a:ext cx="3751729" cy="1922610"/>
          </a:xfrm>
          <a:custGeom>
            <a:avLst/>
            <a:gdLst>
              <a:gd name="connsiteX0" fmla="*/ 0 w 3751729"/>
              <a:gd name="connsiteY0" fmla="*/ 0 h 1922610"/>
              <a:gd name="connsiteX1" fmla="*/ 3751729 w 3751729"/>
              <a:gd name="connsiteY1" fmla="*/ 0 h 1922610"/>
              <a:gd name="connsiteX2" fmla="*/ 1875865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0" y="0"/>
                </a:moveTo>
                <a:lnTo>
                  <a:pt x="3751729" y="0"/>
                </a:lnTo>
                <a:lnTo>
                  <a:pt x="1875865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73447237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0"/>
          </p:nvPr>
        </p:nvSpPr>
        <p:spPr>
          <a:xfrm>
            <a:off x="414619" y="1035424"/>
            <a:ext cx="11362763" cy="5822576"/>
          </a:xfrm>
          <a:custGeom>
            <a:avLst/>
            <a:gdLst>
              <a:gd name="connsiteX0" fmla="*/ 9486899 w 11362763"/>
              <a:gd name="connsiteY0" fmla="*/ 3899966 h 5822576"/>
              <a:gd name="connsiteX1" fmla="*/ 11362763 w 11362763"/>
              <a:gd name="connsiteY1" fmla="*/ 5822576 h 5822576"/>
              <a:gd name="connsiteX2" fmla="*/ 7611034 w 11362763"/>
              <a:gd name="connsiteY2" fmla="*/ 5822576 h 5822576"/>
              <a:gd name="connsiteX3" fmla="*/ 5667936 w 11362763"/>
              <a:gd name="connsiteY3" fmla="*/ 3899966 h 5822576"/>
              <a:gd name="connsiteX4" fmla="*/ 7543799 w 11362763"/>
              <a:gd name="connsiteY4" fmla="*/ 5822576 h 5822576"/>
              <a:gd name="connsiteX5" fmla="*/ 3792070 w 11362763"/>
              <a:gd name="connsiteY5" fmla="*/ 5822576 h 5822576"/>
              <a:gd name="connsiteX6" fmla="*/ 1875866 w 11362763"/>
              <a:gd name="connsiteY6" fmla="*/ 3899966 h 5822576"/>
              <a:gd name="connsiteX7" fmla="*/ 3751729 w 11362763"/>
              <a:gd name="connsiteY7" fmla="*/ 5822576 h 5822576"/>
              <a:gd name="connsiteX8" fmla="*/ 0 w 11362763"/>
              <a:gd name="connsiteY8" fmla="*/ 5822576 h 5822576"/>
              <a:gd name="connsiteX9" fmla="*/ 7568900 w 11362763"/>
              <a:gd name="connsiteY9" fmla="*/ 1947761 h 5822576"/>
              <a:gd name="connsiteX10" fmla="*/ 9411147 w 11362763"/>
              <a:gd name="connsiteY10" fmla="*/ 3838327 h 5822576"/>
              <a:gd name="connsiteX11" fmla="*/ 7568900 w 11362763"/>
              <a:gd name="connsiteY11" fmla="*/ 5728893 h 5822576"/>
              <a:gd name="connsiteX12" fmla="*/ 5726653 w 11362763"/>
              <a:gd name="connsiteY12" fmla="*/ 3838327 h 5822576"/>
              <a:gd name="connsiteX13" fmla="*/ 3765176 w 11362763"/>
              <a:gd name="connsiteY13" fmla="*/ 1947761 h 5822576"/>
              <a:gd name="connsiteX14" fmla="*/ 5607423 w 11362763"/>
              <a:gd name="connsiteY14" fmla="*/ 3838327 h 5822576"/>
              <a:gd name="connsiteX15" fmla="*/ 3765176 w 11362763"/>
              <a:gd name="connsiteY15" fmla="*/ 5728893 h 5822576"/>
              <a:gd name="connsiteX16" fmla="*/ 1922929 w 11362763"/>
              <a:gd name="connsiteY16" fmla="*/ 3838327 h 5822576"/>
              <a:gd name="connsiteX17" fmla="*/ 5666142 w 11362763"/>
              <a:gd name="connsiteY17" fmla="*/ 0 h 5822576"/>
              <a:gd name="connsiteX18" fmla="*/ 7508389 w 11362763"/>
              <a:gd name="connsiteY18" fmla="*/ 1890567 h 5822576"/>
              <a:gd name="connsiteX19" fmla="*/ 5666142 w 11362763"/>
              <a:gd name="connsiteY19" fmla="*/ 3781132 h 5822576"/>
              <a:gd name="connsiteX20" fmla="*/ 3823896 w 11362763"/>
              <a:gd name="connsiteY20" fmla="*/ 1890567 h 582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362763" h="5822576">
                <a:moveTo>
                  <a:pt x="9486899" y="3899966"/>
                </a:moveTo>
                <a:lnTo>
                  <a:pt x="11362763" y="5822576"/>
                </a:lnTo>
                <a:lnTo>
                  <a:pt x="7611034" y="5822576"/>
                </a:lnTo>
                <a:close/>
                <a:moveTo>
                  <a:pt x="5667936" y="3899966"/>
                </a:moveTo>
                <a:lnTo>
                  <a:pt x="7543799" y="5822576"/>
                </a:lnTo>
                <a:lnTo>
                  <a:pt x="3792070" y="5822576"/>
                </a:lnTo>
                <a:close/>
                <a:moveTo>
                  <a:pt x="1875866" y="3899966"/>
                </a:moveTo>
                <a:lnTo>
                  <a:pt x="3751729" y="5822576"/>
                </a:lnTo>
                <a:lnTo>
                  <a:pt x="0" y="5822576"/>
                </a:lnTo>
                <a:close/>
                <a:moveTo>
                  <a:pt x="7568900" y="1947761"/>
                </a:moveTo>
                <a:lnTo>
                  <a:pt x="9411147" y="3838327"/>
                </a:lnTo>
                <a:lnTo>
                  <a:pt x="7568900" y="5728893"/>
                </a:lnTo>
                <a:lnTo>
                  <a:pt x="5726653" y="3838327"/>
                </a:lnTo>
                <a:close/>
                <a:moveTo>
                  <a:pt x="3765176" y="1947761"/>
                </a:moveTo>
                <a:lnTo>
                  <a:pt x="5607423" y="3838327"/>
                </a:lnTo>
                <a:lnTo>
                  <a:pt x="3765176" y="5728893"/>
                </a:lnTo>
                <a:lnTo>
                  <a:pt x="1922929" y="3838327"/>
                </a:lnTo>
                <a:close/>
                <a:moveTo>
                  <a:pt x="5666142" y="0"/>
                </a:moveTo>
                <a:lnTo>
                  <a:pt x="7508389" y="1890567"/>
                </a:lnTo>
                <a:lnTo>
                  <a:pt x="5666142" y="3781132"/>
                </a:lnTo>
                <a:lnTo>
                  <a:pt x="3823896" y="18905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77304291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414619" y="0"/>
            <a:ext cx="11362763" cy="5822576"/>
          </a:xfrm>
          <a:custGeom>
            <a:avLst/>
            <a:gdLst>
              <a:gd name="connsiteX0" fmla="*/ 5666142 w 11362763"/>
              <a:gd name="connsiteY0" fmla="*/ 2041444 h 5822576"/>
              <a:gd name="connsiteX1" fmla="*/ 7508389 w 11362763"/>
              <a:gd name="connsiteY1" fmla="*/ 3932009 h 5822576"/>
              <a:gd name="connsiteX2" fmla="*/ 5666142 w 11362763"/>
              <a:gd name="connsiteY2" fmla="*/ 5822576 h 5822576"/>
              <a:gd name="connsiteX3" fmla="*/ 3823895 w 11362763"/>
              <a:gd name="connsiteY3" fmla="*/ 3932009 h 5822576"/>
              <a:gd name="connsiteX4" fmla="*/ 7568900 w 11362763"/>
              <a:gd name="connsiteY4" fmla="*/ 93683 h 5822576"/>
              <a:gd name="connsiteX5" fmla="*/ 9411147 w 11362763"/>
              <a:gd name="connsiteY5" fmla="*/ 1984249 h 5822576"/>
              <a:gd name="connsiteX6" fmla="*/ 7568900 w 11362763"/>
              <a:gd name="connsiteY6" fmla="*/ 3874815 h 5822576"/>
              <a:gd name="connsiteX7" fmla="*/ 5726654 w 11362763"/>
              <a:gd name="connsiteY7" fmla="*/ 1984249 h 5822576"/>
              <a:gd name="connsiteX8" fmla="*/ 3765176 w 11362763"/>
              <a:gd name="connsiteY8" fmla="*/ 93683 h 5822576"/>
              <a:gd name="connsiteX9" fmla="*/ 5607423 w 11362763"/>
              <a:gd name="connsiteY9" fmla="*/ 1984249 h 5822576"/>
              <a:gd name="connsiteX10" fmla="*/ 3765176 w 11362763"/>
              <a:gd name="connsiteY10" fmla="*/ 3874815 h 5822576"/>
              <a:gd name="connsiteX11" fmla="*/ 1922929 w 11362763"/>
              <a:gd name="connsiteY11" fmla="*/ 1984249 h 5822576"/>
              <a:gd name="connsiteX12" fmla="*/ 7611034 w 11362763"/>
              <a:gd name="connsiteY12" fmla="*/ 0 h 5822576"/>
              <a:gd name="connsiteX13" fmla="*/ 11362763 w 11362763"/>
              <a:gd name="connsiteY13" fmla="*/ 0 h 5822576"/>
              <a:gd name="connsiteX14" fmla="*/ 9486899 w 11362763"/>
              <a:gd name="connsiteY14" fmla="*/ 1922610 h 5822576"/>
              <a:gd name="connsiteX15" fmla="*/ 3792071 w 11362763"/>
              <a:gd name="connsiteY15" fmla="*/ 0 h 5822576"/>
              <a:gd name="connsiteX16" fmla="*/ 7543799 w 11362763"/>
              <a:gd name="connsiteY16" fmla="*/ 0 h 5822576"/>
              <a:gd name="connsiteX17" fmla="*/ 5667936 w 11362763"/>
              <a:gd name="connsiteY17" fmla="*/ 1922610 h 5822576"/>
              <a:gd name="connsiteX18" fmla="*/ 0 w 11362763"/>
              <a:gd name="connsiteY18" fmla="*/ 0 h 5822576"/>
              <a:gd name="connsiteX19" fmla="*/ 3751729 w 11362763"/>
              <a:gd name="connsiteY19" fmla="*/ 0 h 5822576"/>
              <a:gd name="connsiteX20" fmla="*/ 1875866 w 11362763"/>
              <a:gd name="connsiteY20" fmla="*/ 1922610 h 582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362763" h="5822576">
                <a:moveTo>
                  <a:pt x="5666142" y="2041444"/>
                </a:moveTo>
                <a:lnTo>
                  <a:pt x="7508389" y="3932009"/>
                </a:lnTo>
                <a:lnTo>
                  <a:pt x="5666142" y="5822576"/>
                </a:lnTo>
                <a:lnTo>
                  <a:pt x="3823895" y="3932009"/>
                </a:lnTo>
                <a:close/>
                <a:moveTo>
                  <a:pt x="7568900" y="93683"/>
                </a:moveTo>
                <a:lnTo>
                  <a:pt x="9411147" y="1984249"/>
                </a:lnTo>
                <a:lnTo>
                  <a:pt x="7568900" y="3874815"/>
                </a:lnTo>
                <a:lnTo>
                  <a:pt x="5726654" y="1984249"/>
                </a:lnTo>
                <a:close/>
                <a:moveTo>
                  <a:pt x="3765176" y="93683"/>
                </a:moveTo>
                <a:lnTo>
                  <a:pt x="5607423" y="1984249"/>
                </a:lnTo>
                <a:lnTo>
                  <a:pt x="3765176" y="3874815"/>
                </a:lnTo>
                <a:lnTo>
                  <a:pt x="1922929" y="1984249"/>
                </a:lnTo>
                <a:close/>
                <a:moveTo>
                  <a:pt x="7611034" y="0"/>
                </a:moveTo>
                <a:lnTo>
                  <a:pt x="11362763" y="0"/>
                </a:lnTo>
                <a:lnTo>
                  <a:pt x="9486899" y="1922610"/>
                </a:lnTo>
                <a:close/>
                <a:moveTo>
                  <a:pt x="3792071" y="0"/>
                </a:moveTo>
                <a:lnTo>
                  <a:pt x="7543799" y="0"/>
                </a:lnTo>
                <a:lnTo>
                  <a:pt x="5667936" y="1922610"/>
                </a:lnTo>
                <a:close/>
                <a:moveTo>
                  <a:pt x="0" y="0"/>
                </a:moveTo>
                <a:lnTo>
                  <a:pt x="3751729" y="0"/>
                </a:lnTo>
                <a:lnTo>
                  <a:pt x="1875866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7706073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1" y="2766840"/>
            <a:ext cx="4080559" cy="4091159"/>
          </a:xfrm>
          <a:custGeom>
            <a:avLst/>
            <a:gdLst>
              <a:gd name="connsiteX0" fmla="*/ 2217126 w 4080559"/>
              <a:gd name="connsiteY0" fmla="*/ 0 h 4091159"/>
              <a:gd name="connsiteX1" fmla="*/ 4080559 w 4080559"/>
              <a:gd name="connsiteY1" fmla="*/ 2542622 h 4091159"/>
              <a:gd name="connsiteX2" fmla="*/ 2945669 w 4080559"/>
              <a:gd name="connsiteY2" fmla="*/ 4091159 h 4091159"/>
              <a:gd name="connsiteX3" fmla="*/ 0 w 4080559"/>
              <a:gd name="connsiteY3" fmla="*/ 4091159 h 4091159"/>
              <a:gd name="connsiteX4" fmla="*/ 0 w 4080559"/>
              <a:gd name="connsiteY4" fmla="*/ 3025230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0559" h="4091159">
                <a:moveTo>
                  <a:pt x="2217126" y="0"/>
                </a:moveTo>
                <a:lnTo>
                  <a:pt x="4080559" y="2542622"/>
                </a:lnTo>
                <a:lnTo>
                  <a:pt x="2945669" y="4091159"/>
                </a:lnTo>
                <a:lnTo>
                  <a:pt x="0" y="4091159"/>
                </a:lnTo>
                <a:lnTo>
                  <a:pt x="0" y="302523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3109938" y="2766840"/>
            <a:ext cx="5996646" cy="4091159"/>
          </a:xfrm>
          <a:custGeom>
            <a:avLst/>
            <a:gdLst>
              <a:gd name="connsiteX0" fmla="*/ 2998323 w 5996646"/>
              <a:gd name="connsiteY0" fmla="*/ 0 h 4091159"/>
              <a:gd name="connsiteX1" fmla="*/ 5996646 w 5996646"/>
              <a:gd name="connsiteY1" fmla="*/ 4091159 h 4091159"/>
              <a:gd name="connsiteX2" fmla="*/ 0 w 5996646"/>
              <a:gd name="connsiteY2" fmla="*/ 4091159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96646" h="4091159">
                <a:moveTo>
                  <a:pt x="2998323" y="0"/>
                </a:moveTo>
                <a:lnTo>
                  <a:pt x="5996646" y="4091159"/>
                </a:lnTo>
                <a:lnTo>
                  <a:pt x="0" y="409115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8135962" y="2766841"/>
            <a:ext cx="4080559" cy="4091159"/>
          </a:xfrm>
          <a:custGeom>
            <a:avLst/>
            <a:gdLst>
              <a:gd name="connsiteX0" fmla="*/ 1863433 w 4080559"/>
              <a:gd name="connsiteY0" fmla="*/ 0 h 4091159"/>
              <a:gd name="connsiteX1" fmla="*/ 4080559 w 4080559"/>
              <a:gd name="connsiteY1" fmla="*/ 3025230 h 4091159"/>
              <a:gd name="connsiteX2" fmla="*/ 4080559 w 4080559"/>
              <a:gd name="connsiteY2" fmla="*/ 4091159 h 4091159"/>
              <a:gd name="connsiteX3" fmla="*/ 1134890 w 4080559"/>
              <a:gd name="connsiteY3" fmla="*/ 4091159 h 4091159"/>
              <a:gd name="connsiteX4" fmla="*/ 0 w 4080559"/>
              <a:gd name="connsiteY4" fmla="*/ 2542622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0559" h="4091159">
                <a:moveTo>
                  <a:pt x="1863433" y="0"/>
                </a:moveTo>
                <a:lnTo>
                  <a:pt x="4080559" y="3025230"/>
                </a:lnTo>
                <a:lnTo>
                  <a:pt x="4080559" y="4091159"/>
                </a:lnTo>
                <a:lnTo>
                  <a:pt x="1134890" y="4091159"/>
                </a:lnTo>
                <a:lnTo>
                  <a:pt x="0" y="254262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3983033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-1"/>
            <a:ext cx="6036733" cy="6858000"/>
          </a:xfrm>
          <a:custGeom>
            <a:avLst/>
            <a:gdLst>
              <a:gd name="connsiteX0" fmla="*/ 1482135 w 6036733"/>
              <a:gd name="connsiteY0" fmla="*/ 1892769 h 6858000"/>
              <a:gd name="connsiteX1" fmla="*/ 1482135 w 6036733"/>
              <a:gd name="connsiteY1" fmla="*/ 4965232 h 6858000"/>
              <a:gd name="connsiteX2" fmla="*/ 4554598 w 6036733"/>
              <a:gd name="connsiteY2" fmla="*/ 4965232 h 6858000"/>
              <a:gd name="connsiteX3" fmla="*/ 4554598 w 6036733"/>
              <a:gd name="connsiteY3" fmla="*/ 1892769 h 6858000"/>
              <a:gd name="connsiteX4" fmla="*/ 0 w 6036733"/>
              <a:gd name="connsiteY4" fmla="*/ 0 h 6858000"/>
              <a:gd name="connsiteX5" fmla="*/ 6036733 w 6036733"/>
              <a:gd name="connsiteY5" fmla="*/ 0 h 6858000"/>
              <a:gd name="connsiteX6" fmla="*/ 6036733 w 6036733"/>
              <a:gd name="connsiteY6" fmla="*/ 6858000 h 6858000"/>
              <a:gd name="connsiteX7" fmla="*/ 0 w 6036733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036733" h="6858000">
                <a:moveTo>
                  <a:pt x="1482135" y="1892769"/>
                </a:moveTo>
                <a:lnTo>
                  <a:pt x="1482135" y="4965232"/>
                </a:lnTo>
                <a:lnTo>
                  <a:pt x="4554598" y="4965232"/>
                </a:lnTo>
                <a:lnTo>
                  <a:pt x="4554598" y="1892769"/>
                </a:ln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696301" y="2106934"/>
            <a:ext cx="2644129" cy="2644129"/>
          </a:xfr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393729647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4080559" cy="4091159"/>
          </a:xfrm>
          <a:custGeom>
            <a:avLst/>
            <a:gdLst>
              <a:gd name="connsiteX0" fmla="*/ 0 w 4080559"/>
              <a:gd name="connsiteY0" fmla="*/ 0 h 4091159"/>
              <a:gd name="connsiteX1" fmla="*/ 2945669 w 4080559"/>
              <a:gd name="connsiteY1" fmla="*/ 0 h 4091159"/>
              <a:gd name="connsiteX2" fmla="*/ 4080559 w 4080559"/>
              <a:gd name="connsiteY2" fmla="*/ 1548537 h 4091159"/>
              <a:gd name="connsiteX3" fmla="*/ 2217126 w 4080559"/>
              <a:gd name="connsiteY3" fmla="*/ 4091159 h 4091159"/>
              <a:gd name="connsiteX4" fmla="*/ 0 w 4080559"/>
              <a:gd name="connsiteY4" fmla="*/ 1065929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0559" h="4091159">
                <a:moveTo>
                  <a:pt x="0" y="0"/>
                </a:moveTo>
                <a:lnTo>
                  <a:pt x="2945669" y="0"/>
                </a:lnTo>
                <a:lnTo>
                  <a:pt x="4080559" y="1548537"/>
                </a:lnTo>
                <a:lnTo>
                  <a:pt x="2217126" y="4091159"/>
                </a:lnTo>
                <a:lnTo>
                  <a:pt x="0" y="106592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1"/>
          </p:nvPr>
        </p:nvSpPr>
        <p:spPr>
          <a:xfrm>
            <a:off x="3109938" y="0"/>
            <a:ext cx="5996646" cy="4091159"/>
          </a:xfrm>
          <a:custGeom>
            <a:avLst/>
            <a:gdLst>
              <a:gd name="connsiteX0" fmla="*/ 0 w 5996646"/>
              <a:gd name="connsiteY0" fmla="*/ 0 h 4091159"/>
              <a:gd name="connsiteX1" fmla="*/ 5996646 w 5996646"/>
              <a:gd name="connsiteY1" fmla="*/ 0 h 4091159"/>
              <a:gd name="connsiteX2" fmla="*/ 2998323 w 5996646"/>
              <a:gd name="connsiteY2" fmla="*/ 4091159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96646" h="4091159">
                <a:moveTo>
                  <a:pt x="0" y="0"/>
                </a:moveTo>
                <a:lnTo>
                  <a:pt x="5996646" y="0"/>
                </a:lnTo>
                <a:lnTo>
                  <a:pt x="2998323" y="409115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2"/>
          </p:nvPr>
        </p:nvSpPr>
        <p:spPr>
          <a:xfrm>
            <a:off x="8135962" y="1"/>
            <a:ext cx="4080559" cy="4091159"/>
          </a:xfrm>
          <a:custGeom>
            <a:avLst/>
            <a:gdLst>
              <a:gd name="connsiteX0" fmla="*/ 1134890 w 4080559"/>
              <a:gd name="connsiteY0" fmla="*/ 0 h 4091159"/>
              <a:gd name="connsiteX1" fmla="*/ 4080559 w 4080559"/>
              <a:gd name="connsiteY1" fmla="*/ 0 h 4091159"/>
              <a:gd name="connsiteX2" fmla="*/ 4080559 w 4080559"/>
              <a:gd name="connsiteY2" fmla="*/ 1065929 h 4091159"/>
              <a:gd name="connsiteX3" fmla="*/ 1863433 w 4080559"/>
              <a:gd name="connsiteY3" fmla="*/ 4091159 h 4091159"/>
              <a:gd name="connsiteX4" fmla="*/ 0 w 4080559"/>
              <a:gd name="connsiteY4" fmla="*/ 1548537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0559" h="4091159">
                <a:moveTo>
                  <a:pt x="1134890" y="0"/>
                </a:moveTo>
                <a:lnTo>
                  <a:pt x="4080559" y="0"/>
                </a:lnTo>
                <a:lnTo>
                  <a:pt x="4080559" y="1065929"/>
                </a:lnTo>
                <a:lnTo>
                  <a:pt x="1863433" y="4091159"/>
                </a:lnTo>
                <a:lnTo>
                  <a:pt x="0" y="154853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3275634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/>
          <p:cNvSpPr>
            <a:spLocks noGrp="1"/>
          </p:cNvSpPr>
          <p:nvPr>
            <p:ph type="pic" sz="quarter" idx="23"/>
          </p:nvPr>
        </p:nvSpPr>
        <p:spPr>
          <a:xfrm>
            <a:off x="5599244" y="246888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24"/>
          </p:nvPr>
        </p:nvSpPr>
        <p:spPr>
          <a:xfrm>
            <a:off x="7745036" y="246888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25"/>
          </p:nvPr>
        </p:nvSpPr>
        <p:spPr>
          <a:xfrm>
            <a:off x="9890828" y="246888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26"/>
          </p:nvPr>
        </p:nvSpPr>
        <p:spPr>
          <a:xfrm>
            <a:off x="3453452" y="2383670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27"/>
          </p:nvPr>
        </p:nvSpPr>
        <p:spPr>
          <a:xfrm>
            <a:off x="5599244" y="2383670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28"/>
          </p:nvPr>
        </p:nvSpPr>
        <p:spPr>
          <a:xfrm>
            <a:off x="7745036" y="2383670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29"/>
          </p:nvPr>
        </p:nvSpPr>
        <p:spPr>
          <a:xfrm>
            <a:off x="9890828" y="2383670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30"/>
          </p:nvPr>
        </p:nvSpPr>
        <p:spPr>
          <a:xfrm>
            <a:off x="3453452" y="4520452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31"/>
          </p:nvPr>
        </p:nvSpPr>
        <p:spPr>
          <a:xfrm>
            <a:off x="5599244" y="4520452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32"/>
          </p:nvPr>
        </p:nvSpPr>
        <p:spPr>
          <a:xfrm>
            <a:off x="7745036" y="4520452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33"/>
          </p:nvPr>
        </p:nvSpPr>
        <p:spPr>
          <a:xfrm>
            <a:off x="9890828" y="4520452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22"/>
          </p:nvPr>
        </p:nvSpPr>
        <p:spPr>
          <a:xfrm>
            <a:off x="3453452" y="246888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28512425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Picture Placeholder 38"/>
          <p:cNvSpPr>
            <a:spLocks noGrp="1"/>
          </p:cNvSpPr>
          <p:nvPr>
            <p:ph type="pic" sz="quarter" idx="28"/>
          </p:nvPr>
        </p:nvSpPr>
        <p:spPr>
          <a:xfrm>
            <a:off x="2322576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29"/>
          </p:nvPr>
        </p:nvSpPr>
        <p:spPr>
          <a:xfrm>
            <a:off x="3930981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1" name="Picture Placeholder 40"/>
          <p:cNvSpPr>
            <a:spLocks noGrp="1"/>
          </p:cNvSpPr>
          <p:nvPr>
            <p:ph type="pic" sz="quarter" idx="30"/>
          </p:nvPr>
        </p:nvSpPr>
        <p:spPr>
          <a:xfrm>
            <a:off x="5539389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2" name="Picture Placeholder 41"/>
          <p:cNvSpPr>
            <a:spLocks noGrp="1"/>
          </p:cNvSpPr>
          <p:nvPr>
            <p:ph type="pic" sz="quarter" idx="31"/>
          </p:nvPr>
        </p:nvSpPr>
        <p:spPr>
          <a:xfrm>
            <a:off x="7147794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3" name="Picture Placeholder 42"/>
          <p:cNvSpPr>
            <a:spLocks noGrp="1"/>
          </p:cNvSpPr>
          <p:nvPr>
            <p:ph type="pic" sz="quarter" idx="32"/>
          </p:nvPr>
        </p:nvSpPr>
        <p:spPr>
          <a:xfrm>
            <a:off x="8756199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4" name="Picture Placeholder 43"/>
          <p:cNvSpPr>
            <a:spLocks noGrp="1"/>
          </p:cNvSpPr>
          <p:nvPr>
            <p:ph type="pic" sz="quarter" idx="33"/>
          </p:nvPr>
        </p:nvSpPr>
        <p:spPr>
          <a:xfrm>
            <a:off x="10364604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5" name="Picture Placeholder 44"/>
          <p:cNvSpPr>
            <a:spLocks noGrp="1"/>
          </p:cNvSpPr>
          <p:nvPr>
            <p:ph type="pic" sz="quarter" idx="34"/>
          </p:nvPr>
        </p:nvSpPr>
        <p:spPr>
          <a:xfrm>
            <a:off x="2322576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6" name="Picture Placeholder 45"/>
          <p:cNvSpPr>
            <a:spLocks noGrp="1"/>
          </p:cNvSpPr>
          <p:nvPr>
            <p:ph type="pic" sz="quarter" idx="35"/>
          </p:nvPr>
        </p:nvSpPr>
        <p:spPr>
          <a:xfrm>
            <a:off x="3930981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7" name="Picture Placeholder 46"/>
          <p:cNvSpPr>
            <a:spLocks noGrp="1"/>
          </p:cNvSpPr>
          <p:nvPr>
            <p:ph type="pic" sz="quarter" idx="36"/>
          </p:nvPr>
        </p:nvSpPr>
        <p:spPr>
          <a:xfrm>
            <a:off x="5539389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8" name="Picture Placeholder 47"/>
          <p:cNvSpPr>
            <a:spLocks noGrp="1"/>
          </p:cNvSpPr>
          <p:nvPr>
            <p:ph type="pic" sz="quarter" idx="37"/>
          </p:nvPr>
        </p:nvSpPr>
        <p:spPr>
          <a:xfrm>
            <a:off x="7147794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9" name="Picture Placeholder 48"/>
          <p:cNvSpPr>
            <a:spLocks noGrp="1"/>
          </p:cNvSpPr>
          <p:nvPr>
            <p:ph type="pic" sz="quarter" idx="38"/>
          </p:nvPr>
        </p:nvSpPr>
        <p:spPr>
          <a:xfrm>
            <a:off x="8756199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0" name="Picture Placeholder 49"/>
          <p:cNvSpPr>
            <a:spLocks noGrp="1"/>
          </p:cNvSpPr>
          <p:nvPr>
            <p:ph type="pic" sz="quarter" idx="39"/>
          </p:nvPr>
        </p:nvSpPr>
        <p:spPr>
          <a:xfrm>
            <a:off x="10364604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1" name="Picture Placeholder 50"/>
          <p:cNvSpPr>
            <a:spLocks noGrp="1"/>
          </p:cNvSpPr>
          <p:nvPr>
            <p:ph type="pic" sz="quarter" idx="40"/>
          </p:nvPr>
        </p:nvSpPr>
        <p:spPr>
          <a:xfrm>
            <a:off x="2322576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2" name="Picture Placeholder 51"/>
          <p:cNvSpPr>
            <a:spLocks noGrp="1"/>
          </p:cNvSpPr>
          <p:nvPr>
            <p:ph type="pic" sz="quarter" idx="41"/>
          </p:nvPr>
        </p:nvSpPr>
        <p:spPr>
          <a:xfrm>
            <a:off x="3930981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3" name="Picture Placeholder 52"/>
          <p:cNvSpPr>
            <a:spLocks noGrp="1"/>
          </p:cNvSpPr>
          <p:nvPr>
            <p:ph type="pic" sz="quarter" idx="42"/>
          </p:nvPr>
        </p:nvSpPr>
        <p:spPr>
          <a:xfrm>
            <a:off x="5539389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4" name="Picture Placeholder 53"/>
          <p:cNvSpPr>
            <a:spLocks noGrp="1"/>
          </p:cNvSpPr>
          <p:nvPr>
            <p:ph type="pic" sz="quarter" idx="43"/>
          </p:nvPr>
        </p:nvSpPr>
        <p:spPr>
          <a:xfrm>
            <a:off x="7147794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5" name="Picture Placeholder 54"/>
          <p:cNvSpPr>
            <a:spLocks noGrp="1"/>
          </p:cNvSpPr>
          <p:nvPr>
            <p:ph type="pic" sz="quarter" idx="44"/>
          </p:nvPr>
        </p:nvSpPr>
        <p:spPr>
          <a:xfrm>
            <a:off x="8756199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6" name="Picture Placeholder 55"/>
          <p:cNvSpPr>
            <a:spLocks noGrp="1"/>
          </p:cNvSpPr>
          <p:nvPr>
            <p:ph type="pic" sz="quarter" idx="45"/>
          </p:nvPr>
        </p:nvSpPr>
        <p:spPr>
          <a:xfrm>
            <a:off x="10364604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3" name="Picture Placeholder 32"/>
          <p:cNvSpPr>
            <a:spLocks noGrp="1"/>
          </p:cNvSpPr>
          <p:nvPr userDrawn="1">
            <p:ph type="pic" sz="quarter" idx="22"/>
          </p:nvPr>
        </p:nvSpPr>
        <p:spPr>
          <a:xfrm>
            <a:off x="2322577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23"/>
          </p:nvPr>
        </p:nvSpPr>
        <p:spPr>
          <a:xfrm>
            <a:off x="3930982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5" name="Picture Placeholder 34"/>
          <p:cNvSpPr>
            <a:spLocks noGrp="1"/>
          </p:cNvSpPr>
          <p:nvPr>
            <p:ph type="pic" sz="quarter" idx="24"/>
          </p:nvPr>
        </p:nvSpPr>
        <p:spPr>
          <a:xfrm>
            <a:off x="5539390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25"/>
          </p:nvPr>
        </p:nvSpPr>
        <p:spPr>
          <a:xfrm>
            <a:off x="7147795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26"/>
          </p:nvPr>
        </p:nvSpPr>
        <p:spPr>
          <a:xfrm>
            <a:off x="8756200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27"/>
          </p:nvPr>
        </p:nvSpPr>
        <p:spPr>
          <a:xfrm>
            <a:off x="10364605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318099771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/>
          <p:cNvSpPr>
            <a:spLocks noGrp="1"/>
          </p:cNvSpPr>
          <p:nvPr>
            <p:ph type="pic" sz="quarter" idx="22"/>
          </p:nvPr>
        </p:nvSpPr>
        <p:spPr>
          <a:xfrm>
            <a:off x="1" y="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23"/>
          </p:nvPr>
        </p:nvSpPr>
        <p:spPr>
          <a:xfrm>
            <a:off x="4064001" y="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24"/>
          </p:nvPr>
        </p:nvSpPr>
        <p:spPr>
          <a:xfrm>
            <a:off x="8128000" y="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25"/>
          </p:nvPr>
        </p:nvSpPr>
        <p:spPr>
          <a:xfrm>
            <a:off x="1" y="2286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26"/>
          </p:nvPr>
        </p:nvSpPr>
        <p:spPr>
          <a:xfrm>
            <a:off x="4064001" y="2286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27"/>
          </p:nvPr>
        </p:nvSpPr>
        <p:spPr>
          <a:xfrm>
            <a:off x="8128000" y="2286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28"/>
          </p:nvPr>
        </p:nvSpPr>
        <p:spPr>
          <a:xfrm>
            <a:off x="-1" y="4572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29"/>
          </p:nvPr>
        </p:nvSpPr>
        <p:spPr>
          <a:xfrm>
            <a:off x="4063999" y="4572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30"/>
          </p:nvPr>
        </p:nvSpPr>
        <p:spPr>
          <a:xfrm>
            <a:off x="8127998" y="4572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59992711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276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0" y="4562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3041511" y="-9728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041511" y="2276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3041511" y="4562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6092750" y="-9728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6092750" y="2276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6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6092750" y="4562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7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9134261" y="-9728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8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9134261" y="2276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9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9134261" y="4562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-9728" y="-9728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73702896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0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5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0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6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2441448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7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2441448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8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2441448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9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441448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0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882896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1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4882896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2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4882896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3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4882896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4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7324344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5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7324344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6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7324344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7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7324344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8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9756064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9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9756064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50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9756064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51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9756064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20923808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5344383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6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7727114" y="2371560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7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7727114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9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10085357" y="790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0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0085357" y="2371560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1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10085357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1635477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4808000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6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2404000" y="2371560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7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2404000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9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0" y="790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0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0" y="2371560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1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0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8607837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/>
          <p:cNvSpPr>
            <a:spLocks noGrp="1"/>
          </p:cNvSpPr>
          <p:nvPr>
            <p:ph type="pic" sz="quarter" idx="27"/>
          </p:nvPr>
        </p:nvSpPr>
        <p:spPr>
          <a:xfrm>
            <a:off x="1679530" y="808082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28"/>
          </p:nvPr>
        </p:nvSpPr>
        <p:spPr>
          <a:xfrm>
            <a:off x="3442796" y="808081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29"/>
          </p:nvPr>
        </p:nvSpPr>
        <p:spPr>
          <a:xfrm>
            <a:off x="4330606" y="2420638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30"/>
          </p:nvPr>
        </p:nvSpPr>
        <p:spPr>
          <a:xfrm>
            <a:off x="2554985" y="2420638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31"/>
          </p:nvPr>
        </p:nvSpPr>
        <p:spPr>
          <a:xfrm>
            <a:off x="785061" y="2420638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32"/>
          </p:nvPr>
        </p:nvSpPr>
        <p:spPr>
          <a:xfrm>
            <a:off x="3442796" y="4033194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33"/>
          </p:nvPr>
        </p:nvSpPr>
        <p:spPr>
          <a:xfrm>
            <a:off x="1679530" y="4033195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475714260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7"/>
          </p:nvPr>
        </p:nvSpPr>
        <p:spPr>
          <a:xfrm>
            <a:off x="785060" y="808081"/>
            <a:ext cx="5284100" cy="5241839"/>
          </a:xfrm>
          <a:custGeom>
            <a:avLst/>
            <a:gdLst>
              <a:gd name="connsiteX0" fmla="*/ 1763746 w 5284100"/>
              <a:gd name="connsiteY0" fmla="*/ 3225114 h 5241839"/>
              <a:gd name="connsiteX1" fmla="*/ 2633024 w 5284100"/>
              <a:gd name="connsiteY1" fmla="*/ 3659753 h 5241839"/>
              <a:gd name="connsiteX2" fmla="*/ 2633024 w 5284100"/>
              <a:gd name="connsiteY2" fmla="*/ 4807200 h 5241839"/>
              <a:gd name="connsiteX3" fmla="*/ 1763746 w 5284100"/>
              <a:gd name="connsiteY3" fmla="*/ 5241839 h 5241839"/>
              <a:gd name="connsiteX4" fmla="*/ 894469 w 5284100"/>
              <a:gd name="connsiteY4" fmla="*/ 4807200 h 5241839"/>
              <a:gd name="connsiteX5" fmla="*/ 894469 w 5284100"/>
              <a:gd name="connsiteY5" fmla="*/ 3659753 h 5241839"/>
              <a:gd name="connsiteX6" fmla="*/ 3527013 w 5284100"/>
              <a:gd name="connsiteY6" fmla="*/ 3225113 h 5241839"/>
              <a:gd name="connsiteX7" fmla="*/ 4396290 w 5284100"/>
              <a:gd name="connsiteY7" fmla="*/ 3659752 h 5241839"/>
              <a:gd name="connsiteX8" fmla="*/ 4396290 w 5284100"/>
              <a:gd name="connsiteY8" fmla="*/ 4807199 h 5241839"/>
              <a:gd name="connsiteX9" fmla="*/ 3527013 w 5284100"/>
              <a:gd name="connsiteY9" fmla="*/ 5241838 h 5241839"/>
              <a:gd name="connsiteX10" fmla="*/ 2657735 w 5284100"/>
              <a:gd name="connsiteY10" fmla="*/ 4807199 h 5241839"/>
              <a:gd name="connsiteX11" fmla="*/ 2657735 w 5284100"/>
              <a:gd name="connsiteY11" fmla="*/ 3659752 h 5241839"/>
              <a:gd name="connsiteX12" fmla="*/ 4414823 w 5284100"/>
              <a:gd name="connsiteY12" fmla="*/ 1612557 h 5241839"/>
              <a:gd name="connsiteX13" fmla="*/ 5284100 w 5284100"/>
              <a:gd name="connsiteY13" fmla="*/ 2047196 h 5241839"/>
              <a:gd name="connsiteX14" fmla="*/ 5284100 w 5284100"/>
              <a:gd name="connsiteY14" fmla="*/ 3194643 h 5241839"/>
              <a:gd name="connsiteX15" fmla="*/ 4414823 w 5284100"/>
              <a:gd name="connsiteY15" fmla="*/ 3629282 h 5241839"/>
              <a:gd name="connsiteX16" fmla="*/ 3545545 w 5284100"/>
              <a:gd name="connsiteY16" fmla="*/ 3194643 h 5241839"/>
              <a:gd name="connsiteX17" fmla="*/ 3545545 w 5284100"/>
              <a:gd name="connsiteY17" fmla="*/ 2047196 h 5241839"/>
              <a:gd name="connsiteX18" fmla="*/ 2639201 w 5284100"/>
              <a:gd name="connsiteY18" fmla="*/ 1612557 h 5241839"/>
              <a:gd name="connsiteX19" fmla="*/ 3508479 w 5284100"/>
              <a:gd name="connsiteY19" fmla="*/ 2047196 h 5241839"/>
              <a:gd name="connsiteX20" fmla="*/ 3508479 w 5284100"/>
              <a:gd name="connsiteY20" fmla="*/ 3194643 h 5241839"/>
              <a:gd name="connsiteX21" fmla="*/ 2639201 w 5284100"/>
              <a:gd name="connsiteY21" fmla="*/ 3629282 h 5241839"/>
              <a:gd name="connsiteX22" fmla="*/ 1769924 w 5284100"/>
              <a:gd name="connsiteY22" fmla="*/ 3194643 h 5241839"/>
              <a:gd name="connsiteX23" fmla="*/ 1769924 w 5284100"/>
              <a:gd name="connsiteY23" fmla="*/ 2047196 h 5241839"/>
              <a:gd name="connsiteX24" fmla="*/ 869278 w 5284100"/>
              <a:gd name="connsiteY24" fmla="*/ 1612557 h 5241839"/>
              <a:gd name="connsiteX25" fmla="*/ 1738555 w 5284100"/>
              <a:gd name="connsiteY25" fmla="*/ 2047196 h 5241839"/>
              <a:gd name="connsiteX26" fmla="*/ 1738555 w 5284100"/>
              <a:gd name="connsiteY26" fmla="*/ 3194643 h 5241839"/>
              <a:gd name="connsiteX27" fmla="*/ 869278 w 5284100"/>
              <a:gd name="connsiteY27" fmla="*/ 3629282 h 5241839"/>
              <a:gd name="connsiteX28" fmla="*/ 0 w 5284100"/>
              <a:gd name="connsiteY28" fmla="*/ 3194643 h 5241839"/>
              <a:gd name="connsiteX29" fmla="*/ 0 w 5284100"/>
              <a:gd name="connsiteY29" fmla="*/ 2047196 h 5241839"/>
              <a:gd name="connsiteX30" fmla="*/ 1763746 w 5284100"/>
              <a:gd name="connsiteY30" fmla="*/ 1 h 5241839"/>
              <a:gd name="connsiteX31" fmla="*/ 2633024 w 5284100"/>
              <a:gd name="connsiteY31" fmla="*/ 434640 h 5241839"/>
              <a:gd name="connsiteX32" fmla="*/ 2633024 w 5284100"/>
              <a:gd name="connsiteY32" fmla="*/ 1582087 h 5241839"/>
              <a:gd name="connsiteX33" fmla="*/ 1763746 w 5284100"/>
              <a:gd name="connsiteY33" fmla="*/ 2016726 h 5241839"/>
              <a:gd name="connsiteX34" fmla="*/ 894469 w 5284100"/>
              <a:gd name="connsiteY34" fmla="*/ 1582087 h 5241839"/>
              <a:gd name="connsiteX35" fmla="*/ 894469 w 5284100"/>
              <a:gd name="connsiteY35" fmla="*/ 434640 h 5241839"/>
              <a:gd name="connsiteX36" fmla="*/ 3527013 w 5284100"/>
              <a:gd name="connsiteY36" fmla="*/ 0 h 5241839"/>
              <a:gd name="connsiteX37" fmla="*/ 4396290 w 5284100"/>
              <a:gd name="connsiteY37" fmla="*/ 434639 h 5241839"/>
              <a:gd name="connsiteX38" fmla="*/ 4396290 w 5284100"/>
              <a:gd name="connsiteY38" fmla="*/ 1582086 h 5241839"/>
              <a:gd name="connsiteX39" fmla="*/ 3527013 w 5284100"/>
              <a:gd name="connsiteY39" fmla="*/ 2016725 h 5241839"/>
              <a:gd name="connsiteX40" fmla="*/ 2657735 w 5284100"/>
              <a:gd name="connsiteY40" fmla="*/ 1582086 h 5241839"/>
              <a:gd name="connsiteX41" fmla="*/ 2657735 w 5284100"/>
              <a:gd name="connsiteY41" fmla="*/ 434639 h 52418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284100" h="5241839">
                <a:moveTo>
                  <a:pt x="1763746" y="3225114"/>
                </a:moveTo>
                <a:lnTo>
                  <a:pt x="2633024" y="3659753"/>
                </a:lnTo>
                <a:lnTo>
                  <a:pt x="2633024" y="4807200"/>
                </a:lnTo>
                <a:lnTo>
                  <a:pt x="1763746" y="5241839"/>
                </a:lnTo>
                <a:lnTo>
                  <a:pt x="894469" y="4807200"/>
                </a:lnTo>
                <a:lnTo>
                  <a:pt x="894469" y="3659753"/>
                </a:lnTo>
                <a:close/>
                <a:moveTo>
                  <a:pt x="3527013" y="3225113"/>
                </a:moveTo>
                <a:lnTo>
                  <a:pt x="4396290" y="3659752"/>
                </a:lnTo>
                <a:lnTo>
                  <a:pt x="4396290" y="4807199"/>
                </a:lnTo>
                <a:lnTo>
                  <a:pt x="3527013" y="5241838"/>
                </a:lnTo>
                <a:lnTo>
                  <a:pt x="2657735" y="4807199"/>
                </a:lnTo>
                <a:lnTo>
                  <a:pt x="2657735" y="3659752"/>
                </a:lnTo>
                <a:close/>
                <a:moveTo>
                  <a:pt x="4414823" y="1612557"/>
                </a:moveTo>
                <a:lnTo>
                  <a:pt x="5284100" y="2047196"/>
                </a:lnTo>
                <a:lnTo>
                  <a:pt x="5284100" y="3194643"/>
                </a:lnTo>
                <a:lnTo>
                  <a:pt x="4414823" y="3629282"/>
                </a:lnTo>
                <a:lnTo>
                  <a:pt x="3545545" y="3194643"/>
                </a:lnTo>
                <a:lnTo>
                  <a:pt x="3545545" y="2047196"/>
                </a:lnTo>
                <a:close/>
                <a:moveTo>
                  <a:pt x="2639201" y="1612557"/>
                </a:moveTo>
                <a:lnTo>
                  <a:pt x="3508479" y="2047196"/>
                </a:lnTo>
                <a:lnTo>
                  <a:pt x="3508479" y="3194643"/>
                </a:lnTo>
                <a:lnTo>
                  <a:pt x="2639201" y="3629282"/>
                </a:lnTo>
                <a:lnTo>
                  <a:pt x="1769924" y="3194643"/>
                </a:lnTo>
                <a:lnTo>
                  <a:pt x="1769924" y="2047196"/>
                </a:lnTo>
                <a:close/>
                <a:moveTo>
                  <a:pt x="869278" y="1612557"/>
                </a:moveTo>
                <a:lnTo>
                  <a:pt x="1738555" y="2047196"/>
                </a:lnTo>
                <a:lnTo>
                  <a:pt x="1738555" y="3194643"/>
                </a:lnTo>
                <a:lnTo>
                  <a:pt x="869278" y="3629282"/>
                </a:lnTo>
                <a:lnTo>
                  <a:pt x="0" y="3194643"/>
                </a:lnTo>
                <a:lnTo>
                  <a:pt x="0" y="2047196"/>
                </a:lnTo>
                <a:close/>
                <a:moveTo>
                  <a:pt x="1763746" y="1"/>
                </a:moveTo>
                <a:lnTo>
                  <a:pt x="2633024" y="434640"/>
                </a:lnTo>
                <a:lnTo>
                  <a:pt x="2633024" y="1582087"/>
                </a:lnTo>
                <a:lnTo>
                  <a:pt x="1763746" y="2016726"/>
                </a:lnTo>
                <a:lnTo>
                  <a:pt x="894469" y="1582087"/>
                </a:lnTo>
                <a:lnTo>
                  <a:pt x="894469" y="434640"/>
                </a:lnTo>
                <a:close/>
                <a:moveTo>
                  <a:pt x="3527013" y="0"/>
                </a:moveTo>
                <a:lnTo>
                  <a:pt x="4396290" y="434639"/>
                </a:lnTo>
                <a:lnTo>
                  <a:pt x="4396290" y="1582086"/>
                </a:lnTo>
                <a:lnTo>
                  <a:pt x="3527013" y="2016725"/>
                </a:lnTo>
                <a:lnTo>
                  <a:pt x="2657735" y="1582086"/>
                </a:lnTo>
                <a:lnTo>
                  <a:pt x="2657735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0424212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-1"/>
            <a:ext cx="6036733" cy="6858000"/>
          </a:xfrm>
          <a:custGeom>
            <a:avLst/>
            <a:gdLst>
              <a:gd name="connsiteX0" fmla="*/ 3018367 w 6036733"/>
              <a:gd name="connsiteY0" fmla="*/ 1844001 h 6858000"/>
              <a:gd name="connsiteX1" fmla="*/ 1433367 w 6036733"/>
              <a:gd name="connsiteY1" fmla="*/ 5014000 h 6858000"/>
              <a:gd name="connsiteX2" fmla="*/ 4603366 w 6036733"/>
              <a:gd name="connsiteY2" fmla="*/ 5014000 h 6858000"/>
              <a:gd name="connsiteX3" fmla="*/ 0 w 6036733"/>
              <a:gd name="connsiteY3" fmla="*/ 0 h 6858000"/>
              <a:gd name="connsiteX4" fmla="*/ 6036733 w 6036733"/>
              <a:gd name="connsiteY4" fmla="*/ 0 h 6858000"/>
              <a:gd name="connsiteX5" fmla="*/ 6036733 w 6036733"/>
              <a:gd name="connsiteY5" fmla="*/ 6858000 h 6858000"/>
              <a:gd name="connsiteX6" fmla="*/ 0 w 6036733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36733" h="6858000">
                <a:moveTo>
                  <a:pt x="3018367" y="1844001"/>
                </a:moveTo>
                <a:lnTo>
                  <a:pt x="1433367" y="5014000"/>
                </a:lnTo>
                <a:lnTo>
                  <a:pt x="4603366" y="5014000"/>
                </a:ln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696302" y="2204470"/>
            <a:ext cx="2644129" cy="2644129"/>
          </a:xfrm>
          <a:prstGeom prst="triangle">
            <a:avLst/>
          </a:prstGeo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51708909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10"/>
          </p:nvPr>
        </p:nvSpPr>
        <p:spPr>
          <a:xfrm>
            <a:off x="0" y="1891918"/>
            <a:ext cx="12192000" cy="4284596"/>
          </a:xfrm>
          <a:custGeom>
            <a:avLst/>
            <a:gdLst>
              <a:gd name="connsiteX0" fmla="*/ 2328971 w 12192000"/>
              <a:gd name="connsiteY0" fmla="*/ 0 h 4284596"/>
              <a:gd name="connsiteX1" fmla="*/ 5123839 w 12192000"/>
              <a:gd name="connsiteY1" fmla="*/ 1493500 h 4284596"/>
              <a:gd name="connsiteX2" fmla="*/ 5380046 w 12192000"/>
              <a:gd name="connsiteY2" fmla="*/ 385664 h 4284596"/>
              <a:gd name="connsiteX3" fmla="*/ 8333826 w 12192000"/>
              <a:gd name="connsiteY3" fmla="*/ 1713983 h 4284596"/>
              <a:gd name="connsiteX4" fmla="*/ 9354694 w 12192000"/>
              <a:gd name="connsiteY4" fmla="*/ 362893 h 4284596"/>
              <a:gd name="connsiteX5" fmla="*/ 9383522 w 12192000"/>
              <a:gd name="connsiteY5" fmla="*/ 318435 h 4284596"/>
              <a:gd name="connsiteX6" fmla="*/ 12192000 w 12192000"/>
              <a:gd name="connsiteY6" fmla="*/ 1228620 h 4284596"/>
              <a:gd name="connsiteX7" fmla="*/ 12192000 w 12192000"/>
              <a:gd name="connsiteY7" fmla="*/ 3187690 h 4284596"/>
              <a:gd name="connsiteX8" fmla="*/ 11925784 w 12192000"/>
              <a:gd name="connsiteY8" fmla="*/ 3105555 h 4284596"/>
              <a:gd name="connsiteX9" fmla="*/ 10198632 w 12192000"/>
              <a:gd name="connsiteY9" fmla="*/ 2542782 h 4284596"/>
              <a:gd name="connsiteX10" fmla="*/ 10066744 w 12192000"/>
              <a:gd name="connsiteY10" fmla="*/ 2503384 h 4284596"/>
              <a:gd name="connsiteX11" fmla="*/ 8919393 w 12192000"/>
              <a:gd name="connsiteY11" fmla="*/ 4027607 h 4284596"/>
              <a:gd name="connsiteX12" fmla="*/ 6679824 w 12192000"/>
              <a:gd name="connsiteY12" fmla="*/ 3017723 h 4284596"/>
              <a:gd name="connsiteX13" fmla="*/ 6400914 w 12192000"/>
              <a:gd name="connsiteY13" fmla="*/ 4206524 h 4284596"/>
              <a:gd name="connsiteX14" fmla="*/ 6381095 w 12192000"/>
              <a:gd name="connsiteY14" fmla="*/ 4284596 h 4284596"/>
              <a:gd name="connsiteX15" fmla="*/ 3250383 w 12192000"/>
              <a:gd name="connsiteY15" fmla="*/ 2607481 h 4284596"/>
              <a:gd name="connsiteX16" fmla="*/ 2804992 w 12192000"/>
              <a:gd name="connsiteY16" fmla="*/ 3684955 h 4284596"/>
              <a:gd name="connsiteX17" fmla="*/ 0 w 12192000"/>
              <a:gd name="connsiteY17" fmla="*/ 2294494 h 4284596"/>
              <a:gd name="connsiteX18" fmla="*/ 0 w 12192000"/>
              <a:gd name="connsiteY18" fmla="*/ 209388 h 4284596"/>
              <a:gd name="connsiteX19" fmla="*/ 43357 w 12192000"/>
              <a:gd name="connsiteY19" fmla="*/ 231275 h 4284596"/>
              <a:gd name="connsiteX20" fmla="*/ 1859076 w 12192000"/>
              <a:gd name="connsiteY20" fmla="*/ 1126270 h 4284596"/>
              <a:gd name="connsiteX21" fmla="*/ 1975829 w 12192000"/>
              <a:gd name="connsiteY21" fmla="*/ 839281 h 4284596"/>
              <a:gd name="connsiteX22" fmla="*/ 2153842 w 12192000"/>
              <a:gd name="connsiteY22" fmla="*/ 417833 h 4284596"/>
              <a:gd name="connsiteX23" fmla="*/ 2182309 w 12192000"/>
              <a:gd name="connsiteY23" fmla="*/ 348797 h 4284596"/>
              <a:gd name="connsiteX24" fmla="*/ 2270595 w 12192000"/>
              <a:gd name="connsiteY24" fmla="*/ 137350 h 4284596"/>
              <a:gd name="connsiteX25" fmla="*/ 2328971 w 12192000"/>
              <a:gd name="connsiteY25" fmla="*/ 0 h 4284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2192000" h="4284596">
                <a:moveTo>
                  <a:pt x="2328971" y="0"/>
                </a:moveTo>
                <a:cubicBezTo>
                  <a:pt x="3264076" y="487593"/>
                  <a:pt x="4191615" y="998679"/>
                  <a:pt x="5123839" y="1493500"/>
                </a:cubicBezTo>
                <a:lnTo>
                  <a:pt x="5380046" y="385664"/>
                </a:lnTo>
                <a:lnTo>
                  <a:pt x="8333826" y="1713983"/>
                </a:lnTo>
                <a:cubicBezTo>
                  <a:pt x="8672194" y="1261451"/>
                  <a:pt x="9014165" y="813618"/>
                  <a:pt x="9354694" y="362893"/>
                </a:cubicBezTo>
                <a:cubicBezTo>
                  <a:pt x="9365505" y="348435"/>
                  <a:pt x="9378838" y="335423"/>
                  <a:pt x="9383522" y="318435"/>
                </a:cubicBezTo>
                <a:lnTo>
                  <a:pt x="12192000" y="1228620"/>
                </a:lnTo>
                <a:lnTo>
                  <a:pt x="12192000" y="3187690"/>
                </a:lnTo>
                <a:lnTo>
                  <a:pt x="11925784" y="3105555"/>
                </a:lnTo>
                <a:cubicBezTo>
                  <a:pt x="11350667" y="2913265"/>
                  <a:pt x="10774469" y="2734710"/>
                  <a:pt x="10198632" y="2542782"/>
                </a:cubicBezTo>
                <a:cubicBezTo>
                  <a:pt x="10166200" y="2531938"/>
                  <a:pt x="10098815" y="2504107"/>
                  <a:pt x="10066744" y="2503384"/>
                </a:cubicBezTo>
                <a:lnTo>
                  <a:pt x="8919393" y="4027607"/>
                </a:lnTo>
                <a:lnTo>
                  <a:pt x="6679824" y="3017723"/>
                </a:lnTo>
                <a:cubicBezTo>
                  <a:pt x="6585773" y="3411340"/>
                  <a:pt x="6483434" y="3812546"/>
                  <a:pt x="6400914" y="4206524"/>
                </a:cubicBezTo>
                <a:cubicBezTo>
                  <a:pt x="6395509" y="4231464"/>
                  <a:pt x="6389383" y="4266885"/>
                  <a:pt x="6381095" y="4284596"/>
                </a:cubicBezTo>
                <a:lnTo>
                  <a:pt x="3250383" y="2607481"/>
                </a:lnTo>
                <a:lnTo>
                  <a:pt x="2804992" y="3684955"/>
                </a:lnTo>
                <a:lnTo>
                  <a:pt x="0" y="2294494"/>
                </a:lnTo>
                <a:lnTo>
                  <a:pt x="0" y="209388"/>
                </a:lnTo>
                <a:lnTo>
                  <a:pt x="43357" y="231275"/>
                </a:lnTo>
                <a:cubicBezTo>
                  <a:pt x="509836" y="467977"/>
                  <a:pt x="1762458" y="1118137"/>
                  <a:pt x="1859076" y="1126270"/>
                </a:cubicBezTo>
                <a:cubicBezTo>
                  <a:pt x="1873850" y="1062655"/>
                  <a:pt x="1947001" y="909763"/>
                  <a:pt x="1975829" y="839281"/>
                </a:cubicBezTo>
                <a:lnTo>
                  <a:pt x="2153842" y="417833"/>
                </a:lnTo>
                <a:cubicBezTo>
                  <a:pt x="2164292" y="393255"/>
                  <a:pt x="2172580" y="371206"/>
                  <a:pt x="2182309" y="348797"/>
                </a:cubicBezTo>
                <a:lnTo>
                  <a:pt x="2270595" y="137350"/>
                </a:lnTo>
                <a:cubicBezTo>
                  <a:pt x="2289333" y="92531"/>
                  <a:pt x="2306990" y="41567"/>
                  <a:pt x="232897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8696017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6036733" cy="4952241"/>
          </a:xfrm>
          <a:custGeom>
            <a:avLst/>
            <a:gdLst>
              <a:gd name="connsiteX0" fmla="*/ 0 w 6036733"/>
              <a:gd name="connsiteY0" fmla="*/ 1449238 h 4952241"/>
              <a:gd name="connsiteX1" fmla="*/ 2543702 w 6036733"/>
              <a:gd name="connsiteY1" fmla="*/ 3963357 h 4952241"/>
              <a:gd name="connsiteX2" fmla="*/ 2547359 w 6036733"/>
              <a:gd name="connsiteY2" fmla="*/ 4588611 h 4952241"/>
              <a:gd name="connsiteX3" fmla="*/ 2547359 w 6036733"/>
              <a:gd name="connsiteY3" fmla="*/ 4588609 h 4952241"/>
              <a:gd name="connsiteX4" fmla="*/ 1922105 w 6036733"/>
              <a:gd name="connsiteY4" fmla="*/ 4592267 h 4952241"/>
              <a:gd name="connsiteX5" fmla="*/ 0 w 6036733"/>
              <a:gd name="connsiteY5" fmla="*/ 2692515 h 4952241"/>
              <a:gd name="connsiteX6" fmla="*/ 0 w 6036733"/>
              <a:gd name="connsiteY6" fmla="*/ 16702 h 4952241"/>
              <a:gd name="connsiteX7" fmla="*/ 4228130 w 6036733"/>
              <a:gd name="connsiteY7" fmla="*/ 4195659 h 4952241"/>
              <a:gd name="connsiteX8" fmla="*/ 4231786 w 6036733"/>
              <a:gd name="connsiteY8" fmla="*/ 4820912 h 4952241"/>
              <a:gd name="connsiteX9" fmla="*/ 4231786 w 6036733"/>
              <a:gd name="connsiteY9" fmla="*/ 4820911 h 4952241"/>
              <a:gd name="connsiteX10" fmla="*/ 3606533 w 6036733"/>
              <a:gd name="connsiteY10" fmla="*/ 4824568 h 4952241"/>
              <a:gd name="connsiteX11" fmla="*/ 1 w 6036733"/>
              <a:gd name="connsiteY11" fmla="*/ 1259978 h 4952241"/>
              <a:gd name="connsiteX12" fmla="*/ 1610235 w 6036733"/>
              <a:gd name="connsiteY12" fmla="*/ 0 h 4952241"/>
              <a:gd name="connsiteX13" fmla="*/ 2868139 w 6036733"/>
              <a:gd name="connsiteY13" fmla="*/ 0 h 4952241"/>
              <a:gd name="connsiteX14" fmla="*/ 5928198 w 6036733"/>
              <a:gd name="connsiteY14" fmla="*/ 3024471 h 4952241"/>
              <a:gd name="connsiteX15" fmla="*/ 6026175 w 6036733"/>
              <a:gd name="connsiteY15" fmla="*/ 3170159 h 4952241"/>
              <a:gd name="connsiteX16" fmla="*/ 6036733 w 6036733"/>
              <a:gd name="connsiteY16" fmla="*/ 3205036 h 4952241"/>
              <a:gd name="connsiteX17" fmla="*/ 6036733 w 6036733"/>
              <a:gd name="connsiteY17" fmla="*/ 3473204 h 4952241"/>
              <a:gd name="connsiteX18" fmla="*/ 6028121 w 6036733"/>
              <a:gd name="connsiteY18" fmla="*/ 3502900 h 4952241"/>
              <a:gd name="connsiteX19" fmla="*/ 5931856 w 6036733"/>
              <a:gd name="connsiteY19" fmla="*/ 3649724 h 4952241"/>
              <a:gd name="connsiteX20" fmla="*/ 5931855 w 6036733"/>
              <a:gd name="connsiteY20" fmla="*/ 3649724 h 4952241"/>
              <a:gd name="connsiteX21" fmla="*/ 5306602 w 6036733"/>
              <a:gd name="connsiteY21" fmla="*/ 3653381 h 4952241"/>
              <a:gd name="connsiteX22" fmla="*/ 4302148 w 6036733"/>
              <a:gd name="connsiteY22" fmla="*/ 0 h 4952241"/>
              <a:gd name="connsiteX23" fmla="*/ 5831278 w 6036733"/>
              <a:gd name="connsiteY23" fmla="*/ 1511346 h 4952241"/>
              <a:gd name="connsiteX24" fmla="*/ 5834934 w 6036733"/>
              <a:gd name="connsiteY24" fmla="*/ 2136599 h 4952241"/>
              <a:gd name="connsiteX25" fmla="*/ 5834934 w 6036733"/>
              <a:gd name="connsiteY25" fmla="*/ 2136598 h 4952241"/>
              <a:gd name="connsiteX26" fmla="*/ 5209681 w 6036733"/>
              <a:gd name="connsiteY26" fmla="*/ 2140256 h 4952241"/>
              <a:gd name="connsiteX27" fmla="*/ 3044243 w 6036733"/>
              <a:gd name="connsiteY27" fmla="*/ 0 h 4952241"/>
              <a:gd name="connsiteX28" fmla="*/ 177431 w 6036733"/>
              <a:gd name="connsiteY28" fmla="*/ 0 h 4952241"/>
              <a:gd name="connsiteX29" fmla="*/ 1424621 w 6036733"/>
              <a:gd name="connsiteY29" fmla="*/ 0 h 4952241"/>
              <a:gd name="connsiteX30" fmla="*/ 5434612 w 6036733"/>
              <a:gd name="connsiteY30" fmla="*/ 3963356 h 4952241"/>
              <a:gd name="connsiteX31" fmla="*/ 5438270 w 6036733"/>
              <a:gd name="connsiteY31" fmla="*/ 4588609 h 4952241"/>
              <a:gd name="connsiteX32" fmla="*/ 5438269 w 6036733"/>
              <a:gd name="connsiteY32" fmla="*/ 4588608 h 4952241"/>
              <a:gd name="connsiteX33" fmla="*/ 4813016 w 6036733"/>
              <a:gd name="connsiteY33" fmla="*/ 4592265 h 4952241"/>
              <a:gd name="connsiteX34" fmla="*/ 229449 w 6036733"/>
              <a:gd name="connsiteY34" fmla="*/ 62002 h 4952241"/>
              <a:gd name="connsiteX35" fmla="*/ 178639 w 6036733"/>
              <a:gd name="connsiteY35" fmla="*/ 2075 h 4952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6036733" h="4952241">
                <a:moveTo>
                  <a:pt x="0" y="1449238"/>
                </a:moveTo>
                <a:lnTo>
                  <a:pt x="2543702" y="3963357"/>
                </a:lnTo>
                <a:cubicBezTo>
                  <a:pt x="2717370" y="4135007"/>
                  <a:pt x="2719008" y="4414942"/>
                  <a:pt x="2547359" y="4588611"/>
                </a:cubicBezTo>
                <a:lnTo>
                  <a:pt x="2547359" y="4588609"/>
                </a:lnTo>
                <a:cubicBezTo>
                  <a:pt x="2375709" y="4762278"/>
                  <a:pt x="2095774" y="4763916"/>
                  <a:pt x="1922105" y="4592267"/>
                </a:cubicBezTo>
                <a:lnTo>
                  <a:pt x="0" y="2692515"/>
                </a:lnTo>
                <a:close/>
                <a:moveTo>
                  <a:pt x="0" y="16702"/>
                </a:moveTo>
                <a:lnTo>
                  <a:pt x="4228130" y="4195659"/>
                </a:lnTo>
                <a:cubicBezTo>
                  <a:pt x="4401798" y="4367309"/>
                  <a:pt x="4403436" y="4647243"/>
                  <a:pt x="4231786" y="4820912"/>
                </a:cubicBezTo>
                <a:lnTo>
                  <a:pt x="4231786" y="4820911"/>
                </a:lnTo>
                <a:cubicBezTo>
                  <a:pt x="4060137" y="4994580"/>
                  <a:pt x="3780202" y="4996218"/>
                  <a:pt x="3606533" y="4824568"/>
                </a:cubicBezTo>
                <a:lnTo>
                  <a:pt x="1" y="1259978"/>
                </a:lnTo>
                <a:close/>
                <a:moveTo>
                  <a:pt x="1610235" y="0"/>
                </a:moveTo>
                <a:lnTo>
                  <a:pt x="2868139" y="0"/>
                </a:lnTo>
                <a:lnTo>
                  <a:pt x="5928198" y="3024471"/>
                </a:lnTo>
                <a:cubicBezTo>
                  <a:pt x="5971616" y="3067384"/>
                  <a:pt x="6004281" y="3117064"/>
                  <a:pt x="6026175" y="3170159"/>
                </a:cubicBezTo>
                <a:lnTo>
                  <a:pt x="6036733" y="3205036"/>
                </a:lnTo>
                <a:lnTo>
                  <a:pt x="6036733" y="3473204"/>
                </a:lnTo>
                <a:lnTo>
                  <a:pt x="6028121" y="3502900"/>
                </a:lnTo>
                <a:cubicBezTo>
                  <a:pt x="6006850" y="3556248"/>
                  <a:pt x="5974768" y="3606307"/>
                  <a:pt x="5931856" y="3649724"/>
                </a:cubicBezTo>
                <a:lnTo>
                  <a:pt x="5931855" y="3649724"/>
                </a:lnTo>
                <a:cubicBezTo>
                  <a:pt x="5760206" y="3823392"/>
                  <a:pt x="5480271" y="3825030"/>
                  <a:pt x="5306602" y="3653381"/>
                </a:cubicBezTo>
                <a:close/>
                <a:moveTo>
                  <a:pt x="4302148" y="0"/>
                </a:moveTo>
                <a:lnTo>
                  <a:pt x="5831278" y="1511346"/>
                </a:lnTo>
                <a:cubicBezTo>
                  <a:pt x="6004947" y="1682995"/>
                  <a:pt x="6006584" y="1962930"/>
                  <a:pt x="5834934" y="2136599"/>
                </a:cubicBezTo>
                <a:lnTo>
                  <a:pt x="5834934" y="2136598"/>
                </a:lnTo>
                <a:cubicBezTo>
                  <a:pt x="5663284" y="2310267"/>
                  <a:pt x="5383350" y="2311905"/>
                  <a:pt x="5209681" y="2140256"/>
                </a:cubicBezTo>
                <a:lnTo>
                  <a:pt x="3044243" y="0"/>
                </a:lnTo>
                <a:close/>
                <a:moveTo>
                  <a:pt x="177431" y="0"/>
                </a:moveTo>
                <a:lnTo>
                  <a:pt x="1424621" y="0"/>
                </a:lnTo>
                <a:lnTo>
                  <a:pt x="5434612" y="3963356"/>
                </a:lnTo>
                <a:cubicBezTo>
                  <a:pt x="5608282" y="4135005"/>
                  <a:pt x="5609919" y="4414940"/>
                  <a:pt x="5438270" y="4588609"/>
                </a:cubicBezTo>
                <a:lnTo>
                  <a:pt x="5438269" y="4588608"/>
                </a:lnTo>
                <a:cubicBezTo>
                  <a:pt x="5266620" y="4762277"/>
                  <a:pt x="4986685" y="4763915"/>
                  <a:pt x="4813016" y="4592265"/>
                </a:cubicBezTo>
                <a:lnTo>
                  <a:pt x="229449" y="62002"/>
                </a:lnTo>
                <a:cubicBezTo>
                  <a:pt x="210454" y="43228"/>
                  <a:pt x="193517" y="23159"/>
                  <a:pt x="178639" y="2075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40738125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6129634" y="-1"/>
            <a:ext cx="6059529" cy="4952242"/>
          </a:xfrm>
          <a:custGeom>
            <a:avLst/>
            <a:gdLst>
              <a:gd name="connsiteX0" fmla="*/ 6059529 w 6059529"/>
              <a:gd name="connsiteY0" fmla="*/ 1449239 h 4952242"/>
              <a:gd name="connsiteX1" fmla="*/ 6059529 w 6059529"/>
              <a:gd name="connsiteY1" fmla="*/ 2692517 h 4952242"/>
              <a:gd name="connsiteX2" fmla="*/ 4137424 w 6059529"/>
              <a:gd name="connsiteY2" fmla="*/ 4592268 h 4952242"/>
              <a:gd name="connsiteX3" fmla="*/ 3512171 w 6059529"/>
              <a:gd name="connsiteY3" fmla="*/ 4588610 h 4952242"/>
              <a:gd name="connsiteX4" fmla="*/ 3512171 w 6059529"/>
              <a:gd name="connsiteY4" fmla="*/ 4588612 h 4952242"/>
              <a:gd name="connsiteX5" fmla="*/ 3515827 w 6059529"/>
              <a:gd name="connsiteY5" fmla="*/ 3963358 h 4952242"/>
              <a:gd name="connsiteX6" fmla="*/ 6059529 w 6059529"/>
              <a:gd name="connsiteY6" fmla="*/ 16703 h 4952242"/>
              <a:gd name="connsiteX7" fmla="*/ 6059529 w 6059529"/>
              <a:gd name="connsiteY7" fmla="*/ 1259979 h 4952242"/>
              <a:gd name="connsiteX8" fmla="*/ 2452996 w 6059529"/>
              <a:gd name="connsiteY8" fmla="*/ 4824569 h 4952242"/>
              <a:gd name="connsiteX9" fmla="*/ 1827743 w 6059529"/>
              <a:gd name="connsiteY9" fmla="*/ 4820912 h 4952242"/>
              <a:gd name="connsiteX10" fmla="*/ 1827743 w 6059529"/>
              <a:gd name="connsiteY10" fmla="*/ 4820913 h 4952242"/>
              <a:gd name="connsiteX11" fmla="*/ 1831400 w 6059529"/>
              <a:gd name="connsiteY11" fmla="*/ 4195660 h 4952242"/>
              <a:gd name="connsiteX12" fmla="*/ 4449295 w 6059529"/>
              <a:gd name="connsiteY12" fmla="*/ 1 h 4952242"/>
              <a:gd name="connsiteX13" fmla="*/ 752927 w 6059529"/>
              <a:gd name="connsiteY13" fmla="*/ 3653382 h 4952242"/>
              <a:gd name="connsiteX14" fmla="*/ 127674 w 6059529"/>
              <a:gd name="connsiteY14" fmla="*/ 3649725 h 4952242"/>
              <a:gd name="connsiteX15" fmla="*/ 127674 w 6059529"/>
              <a:gd name="connsiteY15" fmla="*/ 3649725 h 4952242"/>
              <a:gd name="connsiteX16" fmla="*/ 131331 w 6059529"/>
              <a:gd name="connsiteY16" fmla="*/ 3024472 h 4952242"/>
              <a:gd name="connsiteX17" fmla="*/ 3191390 w 6059529"/>
              <a:gd name="connsiteY17" fmla="*/ 1 h 4952242"/>
              <a:gd name="connsiteX18" fmla="*/ 1757381 w 6059529"/>
              <a:gd name="connsiteY18" fmla="*/ 1 h 4952242"/>
              <a:gd name="connsiteX19" fmla="*/ 3015286 w 6059529"/>
              <a:gd name="connsiteY19" fmla="*/ 1 h 4952242"/>
              <a:gd name="connsiteX20" fmla="*/ 849848 w 6059529"/>
              <a:gd name="connsiteY20" fmla="*/ 2140257 h 4952242"/>
              <a:gd name="connsiteX21" fmla="*/ 224595 w 6059529"/>
              <a:gd name="connsiteY21" fmla="*/ 2136599 h 4952242"/>
              <a:gd name="connsiteX22" fmla="*/ 224595 w 6059529"/>
              <a:gd name="connsiteY22" fmla="*/ 2136600 h 4952242"/>
              <a:gd name="connsiteX23" fmla="*/ 228251 w 6059529"/>
              <a:gd name="connsiteY23" fmla="*/ 1511347 h 4952242"/>
              <a:gd name="connsiteX24" fmla="*/ 5882098 w 6059529"/>
              <a:gd name="connsiteY24" fmla="*/ 0 h 4952242"/>
              <a:gd name="connsiteX25" fmla="*/ 5880891 w 6059529"/>
              <a:gd name="connsiteY25" fmla="*/ 2076 h 4952242"/>
              <a:gd name="connsiteX26" fmla="*/ 5830081 w 6059529"/>
              <a:gd name="connsiteY26" fmla="*/ 62003 h 4952242"/>
              <a:gd name="connsiteX27" fmla="*/ 1246513 w 6059529"/>
              <a:gd name="connsiteY27" fmla="*/ 4592266 h 4952242"/>
              <a:gd name="connsiteX28" fmla="*/ 621260 w 6059529"/>
              <a:gd name="connsiteY28" fmla="*/ 4588609 h 4952242"/>
              <a:gd name="connsiteX29" fmla="*/ 621260 w 6059529"/>
              <a:gd name="connsiteY29" fmla="*/ 4588610 h 4952242"/>
              <a:gd name="connsiteX30" fmla="*/ 624917 w 6059529"/>
              <a:gd name="connsiteY30" fmla="*/ 3963357 h 4952242"/>
              <a:gd name="connsiteX31" fmla="*/ 4634908 w 6059529"/>
              <a:gd name="connsiteY31" fmla="*/ 1 h 4952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059529" h="4952242">
                <a:moveTo>
                  <a:pt x="6059529" y="1449239"/>
                </a:moveTo>
                <a:lnTo>
                  <a:pt x="6059529" y="2692517"/>
                </a:lnTo>
                <a:lnTo>
                  <a:pt x="4137424" y="4592268"/>
                </a:lnTo>
                <a:cubicBezTo>
                  <a:pt x="3963755" y="4763917"/>
                  <a:pt x="3683820" y="4762279"/>
                  <a:pt x="3512171" y="4588610"/>
                </a:cubicBezTo>
                <a:lnTo>
                  <a:pt x="3512171" y="4588612"/>
                </a:lnTo>
                <a:cubicBezTo>
                  <a:pt x="3340521" y="4414943"/>
                  <a:pt x="3342159" y="4135008"/>
                  <a:pt x="3515827" y="3963358"/>
                </a:cubicBezTo>
                <a:close/>
                <a:moveTo>
                  <a:pt x="6059529" y="16703"/>
                </a:moveTo>
                <a:lnTo>
                  <a:pt x="6059529" y="1259979"/>
                </a:lnTo>
                <a:lnTo>
                  <a:pt x="2452996" y="4824569"/>
                </a:lnTo>
                <a:cubicBezTo>
                  <a:pt x="2279327" y="4996219"/>
                  <a:pt x="1999393" y="4994581"/>
                  <a:pt x="1827743" y="4820912"/>
                </a:cubicBezTo>
                <a:lnTo>
                  <a:pt x="1827743" y="4820913"/>
                </a:lnTo>
                <a:cubicBezTo>
                  <a:pt x="1656093" y="4647244"/>
                  <a:pt x="1657731" y="4367310"/>
                  <a:pt x="1831400" y="4195660"/>
                </a:cubicBezTo>
                <a:close/>
                <a:moveTo>
                  <a:pt x="4449295" y="1"/>
                </a:moveTo>
                <a:lnTo>
                  <a:pt x="752927" y="3653382"/>
                </a:lnTo>
                <a:cubicBezTo>
                  <a:pt x="579258" y="3825031"/>
                  <a:pt x="299324" y="3823393"/>
                  <a:pt x="127674" y="3649725"/>
                </a:cubicBezTo>
                <a:lnTo>
                  <a:pt x="127674" y="3649725"/>
                </a:lnTo>
                <a:cubicBezTo>
                  <a:pt x="-43976" y="3476056"/>
                  <a:pt x="-42338" y="3196122"/>
                  <a:pt x="131331" y="3024472"/>
                </a:cubicBezTo>
                <a:lnTo>
                  <a:pt x="3191390" y="1"/>
                </a:lnTo>
                <a:close/>
                <a:moveTo>
                  <a:pt x="1757381" y="1"/>
                </a:moveTo>
                <a:lnTo>
                  <a:pt x="3015286" y="1"/>
                </a:lnTo>
                <a:lnTo>
                  <a:pt x="849848" y="2140257"/>
                </a:lnTo>
                <a:cubicBezTo>
                  <a:pt x="676179" y="2311906"/>
                  <a:pt x="396245" y="2310268"/>
                  <a:pt x="224595" y="2136599"/>
                </a:cubicBezTo>
                <a:lnTo>
                  <a:pt x="224595" y="2136600"/>
                </a:lnTo>
                <a:cubicBezTo>
                  <a:pt x="52946" y="1962931"/>
                  <a:pt x="54582" y="1682996"/>
                  <a:pt x="228251" y="1511347"/>
                </a:cubicBezTo>
                <a:close/>
                <a:moveTo>
                  <a:pt x="5882098" y="0"/>
                </a:moveTo>
                <a:lnTo>
                  <a:pt x="5880891" y="2076"/>
                </a:lnTo>
                <a:cubicBezTo>
                  <a:pt x="5866013" y="23160"/>
                  <a:pt x="5849076" y="43229"/>
                  <a:pt x="5830081" y="62003"/>
                </a:cubicBezTo>
                <a:lnTo>
                  <a:pt x="1246513" y="4592266"/>
                </a:lnTo>
                <a:cubicBezTo>
                  <a:pt x="1072844" y="4763916"/>
                  <a:pt x="792910" y="4762278"/>
                  <a:pt x="621260" y="4588609"/>
                </a:cubicBezTo>
                <a:lnTo>
                  <a:pt x="621260" y="4588610"/>
                </a:lnTo>
                <a:cubicBezTo>
                  <a:pt x="449610" y="4414941"/>
                  <a:pt x="451248" y="4135006"/>
                  <a:pt x="624917" y="3963357"/>
                </a:cubicBezTo>
                <a:lnTo>
                  <a:pt x="4634908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45830139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847616" y="851229"/>
            <a:ext cx="5624222" cy="4711308"/>
          </a:xfrm>
          <a:custGeom>
            <a:avLst/>
            <a:gdLst>
              <a:gd name="connsiteX0" fmla="*/ 281966 w 5624222"/>
              <a:gd name="connsiteY0" fmla="*/ 1838357 h 4711308"/>
              <a:gd name="connsiteX1" fmla="*/ 484847 w 5624222"/>
              <a:gd name="connsiteY1" fmla="*/ 1919397 h 4711308"/>
              <a:gd name="connsiteX2" fmla="*/ 2731762 w 5624222"/>
              <a:gd name="connsiteY2" fmla="*/ 4118471 h 4711308"/>
              <a:gd name="connsiteX3" fmla="*/ 2736547 w 5624222"/>
              <a:gd name="connsiteY3" fmla="*/ 4522547 h 4711308"/>
              <a:gd name="connsiteX4" fmla="*/ 2332802 w 5624222"/>
              <a:gd name="connsiteY4" fmla="*/ 4527037 h 4711308"/>
              <a:gd name="connsiteX5" fmla="*/ 85589 w 5624222"/>
              <a:gd name="connsiteY5" fmla="*/ 2327963 h 4711308"/>
              <a:gd name="connsiteX6" fmla="*/ 81103 w 5624222"/>
              <a:gd name="connsiteY6" fmla="*/ 1923887 h 4711308"/>
              <a:gd name="connsiteX7" fmla="*/ 281966 w 5624222"/>
              <a:gd name="connsiteY7" fmla="*/ 1838357 h 4711308"/>
              <a:gd name="connsiteX8" fmla="*/ 1074393 w 5624222"/>
              <a:gd name="connsiteY8" fmla="*/ 1708044 h 4711308"/>
              <a:gd name="connsiteX9" fmla="*/ 1277263 w 5624222"/>
              <a:gd name="connsiteY9" fmla="*/ 1789122 h 4711308"/>
              <a:gd name="connsiteX10" fmla="*/ 3767055 w 5624222"/>
              <a:gd name="connsiteY10" fmla="*/ 4222132 h 4711308"/>
              <a:gd name="connsiteX11" fmla="*/ 3771543 w 5624222"/>
              <a:gd name="connsiteY11" fmla="*/ 4625839 h 4711308"/>
              <a:gd name="connsiteX12" fmla="*/ 3367599 w 5624222"/>
              <a:gd name="connsiteY12" fmla="*/ 4630325 h 4711308"/>
              <a:gd name="connsiteX13" fmla="*/ 877807 w 5624222"/>
              <a:gd name="connsiteY13" fmla="*/ 2197315 h 4711308"/>
              <a:gd name="connsiteX14" fmla="*/ 873319 w 5624222"/>
              <a:gd name="connsiteY14" fmla="*/ 1793607 h 4711308"/>
              <a:gd name="connsiteX15" fmla="*/ 1074393 w 5624222"/>
              <a:gd name="connsiteY15" fmla="*/ 1708044 h 4711308"/>
              <a:gd name="connsiteX16" fmla="*/ 4012878 w 5624222"/>
              <a:gd name="connsiteY16" fmla="*/ 997000 h 4711308"/>
              <a:gd name="connsiteX17" fmla="*/ 4215762 w 5624222"/>
              <a:gd name="connsiteY17" fmla="*/ 1077946 h 4711308"/>
              <a:gd name="connsiteX18" fmla="*/ 5538697 w 5624222"/>
              <a:gd name="connsiteY18" fmla="*/ 2370992 h 4711308"/>
              <a:gd name="connsiteX19" fmla="*/ 5543186 w 5624222"/>
              <a:gd name="connsiteY19" fmla="*/ 2774789 h 4711308"/>
              <a:gd name="connsiteX20" fmla="*/ 5139213 w 5624222"/>
              <a:gd name="connsiteY20" fmla="*/ 2779275 h 4711308"/>
              <a:gd name="connsiteX21" fmla="*/ 3816278 w 5624222"/>
              <a:gd name="connsiteY21" fmla="*/ 1486528 h 4711308"/>
              <a:gd name="connsiteX22" fmla="*/ 3811789 w 5624222"/>
              <a:gd name="connsiteY22" fmla="*/ 1082732 h 4711308"/>
              <a:gd name="connsiteX23" fmla="*/ 4012878 w 5624222"/>
              <a:gd name="connsiteY23" fmla="*/ 997000 h 4711308"/>
              <a:gd name="connsiteX24" fmla="*/ 1185564 w 5624222"/>
              <a:gd name="connsiteY24" fmla="*/ 914457 h 4711308"/>
              <a:gd name="connsiteX25" fmla="*/ 1388465 w 5624222"/>
              <a:gd name="connsiteY25" fmla="*/ 995421 h 4711308"/>
              <a:gd name="connsiteX26" fmla="*/ 4198838 w 5624222"/>
              <a:gd name="connsiteY26" fmla="*/ 3742472 h 4711308"/>
              <a:gd name="connsiteX27" fmla="*/ 4203326 w 5624222"/>
              <a:gd name="connsiteY27" fmla="*/ 4146362 h 4711308"/>
              <a:gd name="connsiteX28" fmla="*/ 3799322 w 5624222"/>
              <a:gd name="connsiteY28" fmla="*/ 4150850 h 4711308"/>
              <a:gd name="connsiteX29" fmla="*/ 989249 w 5624222"/>
              <a:gd name="connsiteY29" fmla="*/ 1404098 h 4711308"/>
              <a:gd name="connsiteX30" fmla="*/ 984460 w 5624222"/>
              <a:gd name="connsiteY30" fmla="*/ 1000208 h 4711308"/>
              <a:gd name="connsiteX31" fmla="*/ 1185564 w 5624222"/>
              <a:gd name="connsiteY31" fmla="*/ 914457 h 4711308"/>
              <a:gd name="connsiteX32" fmla="*/ 1821910 w 5624222"/>
              <a:gd name="connsiteY32" fmla="*/ 641367 h 4711308"/>
              <a:gd name="connsiteX33" fmla="*/ 2024837 w 5624222"/>
              <a:gd name="connsiteY33" fmla="*/ 722363 h 4711308"/>
              <a:gd name="connsiteX34" fmla="*/ 4463998 w 5624222"/>
              <a:gd name="connsiteY34" fmla="*/ 3107514 h 4711308"/>
              <a:gd name="connsiteX35" fmla="*/ 4468486 w 5624222"/>
              <a:gd name="connsiteY35" fmla="*/ 3511371 h 4711308"/>
              <a:gd name="connsiteX36" fmla="*/ 4064651 w 5624222"/>
              <a:gd name="connsiteY36" fmla="*/ 3515859 h 4711308"/>
              <a:gd name="connsiteX37" fmla="*/ 1625489 w 5624222"/>
              <a:gd name="connsiteY37" fmla="*/ 1130707 h 4711308"/>
              <a:gd name="connsiteX38" fmla="*/ 1621002 w 5624222"/>
              <a:gd name="connsiteY38" fmla="*/ 726850 h 4711308"/>
              <a:gd name="connsiteX39" fmla="*/ 1821910 w 5624222"/>
              <a:gd name="connsiteY39" fmla="*/ 641367 h 4711308"/>
              <a:gd name="connsiteX40" fmla="*/ 2079328 w 5624222"/>
              <a:gd name="connsiteY40" fmla="*/ 19 h 4711308"/>
              <a:gd name="connsiteX41" fmla="*/ 2282227 w 5624222"/>
              <a:gd name="connsiteY41" fmla="*/ 81021 h 4711308"/>
              <a:gd name="connsiteX42" fmla="*/ 5092302 w 5624222"/>
              <a:gd name="connsiteY42" fmla="*/ 2828072 h 4711308"/>
              <a:gd name="connsiteX43" fmla="*/ 5096791 w 5624222"/>
              <a:gd name="connsiteY43" fmla="*/ 3231962 h 4711308"/>
              <a:gd name="connsiteX44" fmla="*/ 4693086 w 5624222"/>
              <a:gd name="connsiteY44" fmla="*/ 3236450 h 4711308"/>
              <a:gd name="connsiteX45" fmla="*/ 1882712 w 5624222"/>
              <a:gd name="connsiteY45" fmla="*/ 489399 h 4711308"/>
              <a:gd name="connsiteX46" fmla="*/ 1878223 w 5624222"/>
              <a:gd name="connsiteY46" fmla="*/ 85509 h 4711308"/>
              <a:gd name="connsiteX47" fmla="*/ 2079328 w 5624222"/>
              <a:gd name="connsiteY47" fmla="*/ 19 h 4711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5624222" h="4711308">
                <a:moveTo>
                  <a:pt x="281966" y="1838357"/>
                </a:moveTo>
                <a:cubicBezTo>
                  <a:pt x="355126" y="1837534"/>
                  <a:pt x="428622" y="1864473"/>
                  <a:pt x="484847" y="1919397"/>
                </a:cubicBezTo>
                <a:lnTo>
                  <a:pt x="2731762" y="4118471"/>
                </a:lnTo>
                <a:cubicBezTo>
                  <a:pt x="2844212" y="4228320"/>
                  <a:pt x="2846306" y="4410005"/>
                  <a:pt x="2736547" y="4522547"/>
                </a:cubicBezTo>
                <a:cubicBezTo>
                  <a:pt x="2626788" y="4634791"/>
                  <a:pt x="2444954" y="4636886"/>
                  <a:pt x="2332802" y="4527037"/>
                </a:cubicBezTo>
                <a:lnTo>
                  <a:pt x="85589" y="2327963"/>
                </a:lnTo>
                <a:cubicBezTo>
                  <a:pt x="-26861" y="2218114"/>
                  <a:pt x="-28656" y="2036130"/>
                  <a:pt x="81103" y="1923887"/>
                </a:cubicBezTo>
                <a:cubicBezTo>
                  <a:pt x="135982" y="1867765"/>
                  <a:pt x="208806" y="1839180"/>
                  <a:pt x="281966" y="1838357"/>
                </a:cubicBezTo>
                <a:close/>
                <a:moveTo>
                  <a:pt x="1074393" y="1708044"/>
                </a:moveTo>
                <a:cubicBezTo>
                  <a:pt x="1147627" y="1707259"/>
                  <a:pt x="1221159" y="1734247"/>
                  <a:pt x="1277263" y="1789122"/>
                </a:cubicBezTo>
                <a:lnTo>
                  <a:pt x="3767055" y="4222132"/>
                </a:lnTo>
                <a:cubicBezTo>
                  <a:pt x="3879560" y="4331880"/>
                  <a:pt x="3881356" y="4513698"/>
                  <a:pt x="3771543" y="4625839"/>
                </a:cubicBezTo>
                <a:cubicBezTo>
                  <a:pt x="3661730" y="4737980"/>
                  <a:pt x="3480105" y="4740073"/>
                  <a:pt x="3367599" y="4630325"/>
                </a:cubicBezTo>
                <a:lnTo>
                  <a:pt x="877807" y="2197315"/>
                </a:lnTo>
                <a:cubicBezTo>
                  <a:pt x="765601" y="2087566"/>
                  <a:pt x="763506" y="1905748"/>
                  <a:pt x="873319" y="1793607"/>
                </a:cubicBezTo>
                <a:cubicBezTo>
                  <a:pt x="928225" y="1737387"/>
                  <a:pt x="1001160" y="1708829"/>
                  <a:pt x="1074393" y="1708044"/>
                </a:cubicBezTo>
                <a:close/>
                <a:moveTo>
                  <a:pt x="4012878" y="997000"/>
                </a:moveTo>
                <a:cubicBezTo>
                  <a:pt x="4086116" y="996140"/>
                  <a:pt x="4159654" y="1023060"/>
                  <a:pt x="4215762" y="1077946"/>
                </a:cubicBezTo>
                <a:lnTo>
                  <a:pt x="5538697" y="2370992"/>
                </a:lnTo>
                <a:cubicBezTo>
                  <a:pt x="5650912" y="2480765"/>
                  <a:pt x="5653006" y="2662623"/>
                  <a:pt x="5543186" y="2774789"/>
                </a:cubicBezTo>
                <a:cubicBezTo>
                  <a:pt x="5433365" y="2887254"/>
                  <a:pt x="5251727" y="2889048"/>
                  <a:pt x="5139213" y="2779275"/>
                </a:cubicBezTo>
                <a:lnTo>
                  <a:pt x="3816278" y="1486528"/>
                </a:lnTo>
                <a:cubicBezTo>
                  <a:pt x="3704063" y="1376456"/>
                  <a:pt x="3701969" y="1194897"/>
                  <a:pt x="3811789" y="1082732"/>
                </a:cubicBezTo>
                <a:cubicBezTo>
                  <a:pt x="3866699" y="1026499"/>
                  <a:pt x="3939639" y="997860"/>
                  <a:pt x="4012878" y="997000"/>
                </a:cubicBezTo>
                <a:close/>
                <a:moveTo>
                  <a:pt x="1185564" y="914457"/>
                </a:moveTo>
                <a:cubicBezTo>
                  <a:pt x="1258809" y="913596"/>
                  <a:pt x="1332353" y="940522"/>
                  <a:pt x="1388465" y="995421"/>
                </a:cubicBezTo>
                <a:lnTo>
                  <a:pt x="4198838" y="3742472"/>
                </a:lnTo>
                <a:cubicBezTo>
                  <a:pt x="4311061" y="3852270"/>
                  <a:pt x="4313156" y="4034171"/>
                  <a:pt x="4203326" y="4146362"/>
                </a:cubicBezTo>
                <a:cubicBezTo>
                  <a:pt x="4093497" y="4258853"/>
                  <a:pt x="3911546" y="4260648"/>
                  <a:pt x="3799322" y="4150850"/>
                </a:cubicBezTo>
                <a:lnTo>
                  <a:pt x="989249" y="1404098"/>
                </a:lnTo>
                <a:cubicBezTo>
                  <a:pt x="876726" y="1294001"/>
                  <a:pt x="874631" y="1112400"/>
                  <a:pt x="984460" y="1000208"/>
                </a:cubicBezTo>
                <a:cubicBezTo>
                  <a:pt x="1039375" y="943963"/>
                  <a:pt x="1112320" y="915317"/>
                  <a:pt x="1185564" y="914457"/>
                </a:cubicBezTo>
                <a:close/>
                <a:moveTo>
                  <a:pt x="1821910" y="641367"/>
                </a:moveTo>
                <a:cubicBezTo>
                  <a:pt x="1895086" y="640544"/>
                  <a:pt x="1968599" y="667468"/>
                  <a:pt x="2024837" y="722363"/>
                </a:cubicBezTo>
                <a:lnTo>
                  <a:pt x="4463998" y="3107514"/>
                </a:lnTo>
                <a:cubicBezTo>
                  <a:pt x="4576175" y="3217303"/>
                  <a:pt x="4578269" y="3398890"/>
                  <a:pt x="4468486" y="3511371"/>
                </a:cubicBezTo>
                <a:cubicBezTo>
                  <a:pt x="4358702" y="3623554"/>
                  <a:pt x="4176827" y="3625648"/>
                  <a:pt x="4064651" y="3515859"/>
                </a:cubicBezTo>
                <a:lnTo>
                  <a:pt x="1625489" y="1130707"/>
                </a:lnTo>
                <a:cubicBezTo>
                  <a:pt x="1513313" y="1020918"/>
                  <a:pt x="1511219" y="839033"/>
                  <a:pt x="1621002" y="726850"/>
                </a:cubicBezTo>
                <a:cubicBezTo>
                  <a:pt x="1675893" y="670759"/>
                  <a:pt x="1748733" y="642190"/>
                  <a:pt x="1821910" y="641367"/>
                </a:cubicBezTo>
                <a:close/>
                <a:moveTo>
                  <a:pt x="2079328" y="19"/>
                </a:moveTo>
                <a:cubicBezTo>
                  <a:pt x="2152572" y="-804"/>
                  <a:pt x="2226116" y="26122"/>
                  <a:pt x="2282227" y="81021"/>
                </a:cubicBezTo>
                <a:lnTo>
                  <a:pt x="5092302" y="2828072"/>
                </a:lnTo>
                <a:cubicBezTo>
                  <a:pt x="5204824" y="2937870"/>
                  <a:pt x="5206919" y="3119471"/>
                  <a:pt x="5096791" y="3231962"/>
                </a:cubicBezTo>
                <a:cubicBezTo>
                  <a:pt x="4986961" y="3344154"/>
                  <a:pt x="4805309" y="3346248"/>
                  <a:pt x="4693086" y="3236450"/>
                </a:cubicBezTo>
                <a:lnTo>
                  <a:pt x="1882712" y="489399"/>
                </a:lnTo>
                <a:cubicBezTo>
                  <a:pt x="1770489" y="379601"/>
                  <a:pt x="1768394" y="197701"/>
                  <a:pt x="1878223" y="85509"/>
                </a:cubicBezTo>
                <a:cubicBezTo>
                  <a:pt x="1933138" y="29413"/>
                  <a:pt x="2006083" y="842"/>
                  <a:pt x="2079328" y="19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67554363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617736" y="1073346"/>
            <a:ext cx="5624222" cy="4711308"/>
          </a:xfrm>
          <a:custGeom>
            <a:avLst/>
            <a:gdLst>
              <a:gd name="connsiteX0" fmla="*/ 5342257 w 5624222"/>
              <a:gd name="connsiteY0" fmla="*/ 1838357 h 4711308"/>
              <a:gd name="connsiteX1" fmla="*/ 5543120 w 5624222"/>
              <a:gd name="connsiteY1" fmla="*/ 1923887 h 4711308"/>
              <a:gd name="connsiteX2" fmla="*/ 5538634 w 5624222"/>
              <a:gd name="connsiteY2" fmla="*/ 2327963 h 4711308"/>
              <a:gd name="connsiteX3" fmla="*/ 3291421 w 5624222"/>
              <a:gd name="connsiteY3" fmla="*/ 4527037 h 4711308"/>
              <a:gd name="connsiteX4" fmla="*/ 2887676 w 5624222"/>
              <a:gd name="connsiteY4" fmla="*/ 4522547 h 4711308"/>
              <a:gd name="connsiteX5" fmla="*/ 2892461 w 5624222"/>
              <a:gd name="connsiteY5" fmla="*/ 4118471 h 4711308"/>
              <a:gd name="connsiteX6" fmla="*/ 5139376 w 5624222"/>
              <a:gd name="connsiteY6" fmla="*/ 1919397 h 4711308"/>
              <a:gd name="connsiteX7" fmla="*/ 5342257 w 5624222"/>
              <a:gd name="connsiteY7" fmla="*/ 1838357 h 4711308"/>
              <a:gd name="connsiteX8" fmla="*/ 4549830 w 5624222"/>
              <a:gd name="connsiteY8" fmla="*/ 1708044 h 4711308"/>
              <a:gd name="connsiteX9" fmla="*/ 4750904 w 5624222"/>
              <a:gd name="connsiteY9" fmla="*/ 1793607 h 4711308"/>
              <a:gd name="connsiteX10" fmla="*/ 4746416 w 5624222"/>
              <a:gd name="connsiteY10" fmla="*/ 2197315 h 4711308"/>
              <a:gd name="connsiteX11" fmla="*/ 2256624 w 5624222"/>
              <a:gd name="connsiteY11" fmla="*/ 4630325 h 4711308"/>
              <a:gd name="connsiteX12" fmla="*/ 1852680 w 5624222"/>
              <a:gd name="connsiteY12" fmla="*/ 4625839 h 4711308"/>
              <a:gd name="connsiteX13" fmla="*/ 1857168 w 5624222"/>
              <a:gd name="connsiteY13" fmla="*/ 4222132 h 4711308"/>
              <a:gd name="connsiteX14" fmla="*/ 4346960 w 5624222"/>
              <a:gd name="connsiteY14" fmla="*/ 1789122 h 4711308"/>
              <a:gd name="connsiteX15" fmla="*/ 4549830 w 5624222"/>
              <a:gd name="connsiteY15" fmla="*/ 1708044 h 4711308"/>
              <a:gd name="connsiteX16" fmla="*/ 1611345 w 5624222"/>
              <a:gd name="connsiteY16" fmla="*/ 997000 h 4711308"/>
              <a:gd name="connsiteX17" fmla="*/ 1812434 w 5624222"/>
              <a:gd name="connsiteY17" fmla="*/ 1082732 h 4711308"/>
              <a:gd name="connsiteX18" fmla="*/ 1807945 w 5624222"/>
              <a:gd name="connsiteY18" fmla="*/ 1486528 h 4711308"/>
              <a:gd name="connsiteX19" fmla="*/ 485010 w 5624222"/>
              <a:gd name="connsiteY19" fmla="*/ 2779275 h 4711308"/>
              <a:gd name="connsiteX20" fmla="*/ 81037 w 5624222"/>
              <a:gd name="connsiteY20" fmla="*/ 2774789 h 4711308"/>
              <a:gd name="connsiteX21" fmla="*/ 85526 w 5624222"/>
              <a:gd name="connsiteY21" fmla="*/ 2370992 h 4711308"/>
              <a:gd name="connsiteX22" fmla="*/ 1408461 w 5624222"/>
              <a:gd name="connsiteY22" fmla="*/ 1077946 h 4711308"/>
              <a:gd name="connsiteX23" fmla="*/ 1611345 w 5624222"/>
              <a:gd name="connsiteY23" fmla="*/ 997000 h 4711308"/>
              <a:gd name="connsiteX24" fmla="*/ 4438659 w 5624222"/>
              <a:gd name="connsiteY24" fmla="*/ 914457 h 4711308"/>
              <a:gd name="connsiteX25" fmla="*/ 4639763 w 5624222"/>
              <a:gd name="connsiteY25" fmla="*/ 1000208 h 4711308"/>
              <a:gd name="connsiteX26" fmla="*/ 4634974 w 5624222"/>
              <a:gd name="connsiteY26" fmla="*/ 1404098 h 4711308"/>
              <a:gd name="connsiteX27" fmla="*/ 1824901 w 5624222"/>
              <a:gd name="connsiteY27" fmla="*/ 4150850 h 4711308"/>
              <a:gd name="connsiteX28" fmla="*/ 1420897 w 5624222"/>
              <a:gd name="connsiteY28" fmla="*/ 4146362 h 4711308"/>
              <a:gd name="connsiteX29" fmla="*/ 1425385 w 5624222"/>
              <a:gd name="connsiteY29" fmla="*/ 3742472 h 4711308"/>
              <a:gd name="connsiteX30" fmla="*/ 4235758 w 5624222"/>
              <a:gd name="connsiteY30" fmla="*/ 995421 h 4711308"/>
              <a:gd name="connsiteX31" fmla="*/ 4438659 w 5624222"/>
              <a:gd name="connsiteY31" fmla="*/ 914457 h 4711308"/>
              <a:gd name="connsiteX32" fmla="*/ 3802313 w 5624222"/>
              <a:gd name="connsiteY32" fmla="*/ 641367 h 4711308"/>
              <a:gd name="connsiteX33" fmla="*/ 4003221 w 5624222"/>
              <a:gd name="connsiteY33" fmla="*/ 726850 h 4711308"/>
              <a:gd name="connsiteX34" fmla="*/ 3998734 w 5624222"/>
              <a:gd name="connsiteY34" fmla="*/ 1130707 h 4711308"/>
              <a:gd name="connsiteX35" fmla="*/ 1559572 w 5624222"/>
              <a:gd name="connsiteY35" fmla="*/ 3515859 h 4711308"/>
              <a:gd name="connsiteX36" fmla="*/ 1155737 w 5624222"/>
              <a:gd name="connsiteY36" fmla="*/ 3511371 h 4711308"/>
              <a:gd name="connsiteX37" fmla="*/ 1160225 w 5624222"/>
              <a:gd name="connsiteY37" fmla="*/ 3107514 h 4711308"/>
              <a:gd name="connsiteX38" fmla="*/ 3599386 w 5624222"/>
              <a:gd name="connsiteY38" fmla="*/ 722363 h 4711308"/>
              <a:gd name="connsiteX39" fmla="*/ 3802313 w 5624222"/>
              <a:gd name="connsiteY39" fmla="*/ 641367 h 4711308"/>
              <a:gd name="connsiteX40" fmla="*/ 3544895 w 5624222"/>
              <a:gd name="connsiteY40" fmla="*/ 19 h 4711308"/>
              <a:gd name="connsiteX41" fmla="*/ 3746000 w 5624222"/>
              <a:gd name="connsiteY41" fmla="*/ 85509 h 4711308"/>
              <a:gd name="connsiteX42" fmla="*/ 3741511 w 5624222"/>
              <a:gd name="connsiteY42" fmla="*/ 489399 h 4711308"/>
              <a:gd name="connsiteX43" fmla="*/ 931137 w 5624222"/>
              <a:gd name="connsiteY43" fmla="*/ 3236450 h 4711308"/>
              <a:gd name="connsiteX44" fmla="*/ 527432 w 5624222"/>
              <a:gd name="connsiteY44" fmla="*/ 3231962 h 4711308"/>
              <a:gd name="connsiteX45" fmla="*/ 531921 w 5624222"/>
              <a:gd name="connsiteY45" fmla="*/ 2828072 h 4711308"/>
              <a:gd name="connsiteX46" fmla="*/ 3341996 w 5624222"/>
              <a:gd name="connsiteY46" fmla="*/ 81021 h 4711308"/>
              <a:gd name="connsiteX47" fmla="*/ 3544895 w 5624222"/>
              <a:gd name="connsiteY47" fmla="*/ 19 h 4711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5624222" h="4711308">
                <a:moveTo>
                  <a:pt x="5342257" y="1838357"/>
                </a:moveTo>
                <a:cubicBezTo>
                  <a:pt x="5415417" y="1839180"/>
                  <a:pt x="5488241" y="1867765"/>
                  <a:pt x="5543120" y="1923887"/>
                </a:cubicBezTo>
                <a:cubicBezTo>
                  <a:pt x="5652879" y="2036130"/>
                  <a:pt x="5651084" y="2218114"/>
                  <a:pt x="5538634" y="2327963"/>
                </a:cubicBezTo>
                <a:lnTo>
                  <a:pt x="3291421" y="4527037"/>
                </a:lnTo>
                <a:cubicBezTo>
                  <a:pt x="3179269" y="4636886"/>
                  <a:pt x="2997435" y="4634791"/>
                  <a:pt x="2887676" y="4522547"/>
                </a:cubicBezTo>
                <a:cubicBezTo>
                  <a:pt x="2777917" y="4410005"/>
                  <a:pt x="2780011" y="4228320"/>
                  <a:pt x="2892461" y="4118471"/>
                </a:cubicBezTo>
                <a:lnTo>
                  <a:pt x="5139376" y="1919397"/>
                </a:lnTo>
                <a:cubicBezTo>
                  <a:pt x="5195601" y="1864473"/>
                  <a:pt x="5269097" y="1837534"/>
                  <a:pt x="5342257" y="1838357"/>
                </a:cubicBezTo>
                <a:close/>
                <a:moveTo>
                  <a:pt x="4549830" y="1708044"/>
                </a:moveTo>
                <a:cubicBezTo>
                  <a:pt x="4623063" y="1708829"/>
                  <a:pt x="4695998" y="1737387"/>
                  <a:pt x="4750904" y="1793607"/>
                </a:cubicBezTo>
                <a:cubicBezTo>
                  <a:pt x="4860717" y="1905748"/>
                  <a:pt x="4858622" y="2087566"/>
                  <a:pt x="4746416" y="2197315"/>
                </a:cubicBezTo>
                <a:lnTo>
                  <a:pt x="2256624" y="4630325"/>
                </a:lnTo>
                <a:cubicBezTo>
                  <a:pt x="2144118" y="4740073"/>
                  <a:pt x="1962493" y="4737980"/>
                  <a:pt x="1852680" y="4625839"/>
                </a:cubicBezTo>
                <a:cubicBezTo>
                  <a:pt x="1742867" y="4513698"/>
                  <a:pt x="1744663" y="4331880"/>
                  <a:pt x="1857168" y="4222132"/>
                </a:cubicBezTo>
                <a:lnTo>
                  <a:pt x="4346960" y="1789122"/>
                </a:lnTo>
                <a:cubicBezTo>
                  <a:pt x="4403064" y="1734247"/>
                  <a:pt x="4476596" y="1707259"/>
                  <a:pt x="4549830" y="1708044"/>
                </a:cubicBezTo>
                <a:close/>
                <a:moveTo>
                  <a:pt x="1611345" y="997000"/>
                </a:moveTo>
                <a:cubicBezTo>
                  <a:pt x="1684584" y="997860"/>
                  <a:pt x="1757524" y="1026499"/>
                  <a:pt x="1812434" y="1082732"/>
                </a:cubicBezTo>
                <a:cubicBezTo>
                  <a:pt x="1922254" y="1194897"/>
                  <a:pt x="1920160" y="1376456"/>
                  <a:pt x="1807945" y="1486528"/>
                </a:cubicBezTo>
                <a:lnTo>
                  <a:pt x="485010" y="2779275"/>
                </a:lnTo>
                <a:cubicBezTo>
                  <a:pt x="372496" y="2889048"/>
                  <a:pt x="190858" y="2887254"/>
                  <a:pt x="81037" y="2774789"/>
                </a:cubicBezTo>
                <a:cubicBezTo>
                  <a:pt x="-28783" y="2662623"/>
                  <a:pt x="-26689" y="2480765"/>
                  <a:pt x="85526" y="2370992"/>
                </a:cubicBezTo>
                <a:lnTo>
                  <a:pt x="1408461" y="1077946"/>
                </a:lnTo>
                <a:cubicBezTo>
                  <a:pt x="1464569" y="1023060"/>
                  <a:pt x="1538107" y="996140"/>
                  <a:pt x="1611345" y="997000"/>
                </a:cubicBezTo>
                <a:close/>
                <a:moveTo>
                  <a:pt x="4438659" y="914457"/>
                </a:moveTo>
                <a:cubicBezTo>
                  <a:pt x="4511903" y="915317"/>
                  <a:pt x="4584848" y="943963"/>
                  <a:pt x="4639763" y="1000208"/>
                </a:cubicBezTo>
                <a:cubicBezTo>
                  <a:pt x="4749592" y="1112400"/>
                  <a:pt x="4747497" y="1294001"/>
                  <a:pt x="4634974" y="1404098"/>
                </a:cubicBezTo>
                <a:lnTo>
                  <a:pt x="1824901" y="4150850"/>
                </a:lnTo>
                <a:cubicBezTo>
                  <a:pt x="1712677" y="4260648"/>
                  <a:pt x="1530726" y="4258853"/>
                  <a:pt x="1420897" y="4146362"/>
                </a:cubicBezTo>
                <a:cubicBezTo>
                  <a:pt x="1311067" y="4034171"/>
                  <a:pt x="1313162" y="3852270"/>
                  <a:pt x="1425385" y="3742472"/>
                </a:cubicBezTo>
                <a:lnTo>
                  <a:pt x="4235758" y="995421"/>
                </a:lnTo>
                <a:cubicBezTo>
                  <a:pt x="4291870" y="940522"/>
                  <a:pt x="4365414" y="913596"/>
                  <a:pt x="4438659" y="914457"/>
                </a:cubicBezTo>
                <a:close/>
                <a:moveTo>
                  <a:pt x="3802313" y="641367"/>
                </a:moveTo>
                <a:cubicBezTo>
                  <a:pt x="3875490" y="642190"/>
                  <a:pt x="3948330" y="670759"/>
                  <a:pt x="4003221" y="726850"/>
                </a:cubicBezTo>
                <a:cubicBezTo>
                  <a:pt x="4113004" y="839033"/>
                  <a:pt x="4110910" y="1020918"/>
                  <a:pt x="3998734" y="1130707"/>
                </a:cubicBezTo>
                <a:lnTo>
                  <a:pt x="1559572" y="3515859"/>
                </a:lnTo>
                <a:cubicBezTo>
                  <a:pt x="1447396" y="3625648"/>
                  <a:pt x="1265521" y="3623554"/>
                  <a:pt x="1155737" y="3511371"/>
                </a:cubicBezTo>
                <a:cubicBezTo>
                  <a:pt x="1045954" y="3398890"/>
                  <a:pt x="1048048" y="3217303"/>
                  <a:pt x="1160225" y="3107514"/>
                </a:cubicBezTo>
                <a:lnTo>
                  <a:pt x="3599386" y="722363"/>
                </a:lnTo>
                <a:cubicBezTo>
                  <a:pt x="3655624" y="667468"/>
                  <a:pt x="3729137" y="640544"/>
                  <a:pt x="3802313" y="641367"/>
                </a:cubicBezTo>
                <a:close/>
                <a:moveTo>
                  <a:pt x="3544895" y="19"/>
                </a:moveTo>
                <a:cubicBezTo>
                  <a:pt x="3618140" y="842"/>
                  <a:pt x="3691085" y="29413"/>
                  <a:pt x="3746000" y="85509"/>
                </a:cubicBezTo>
                <a:cubicBezTo>
                  <a:pt x="3855829" y="197701"/>
                  <a:pt x="3853734" y="379601"/>
                  <a:pt x="3741511" y="489399"/>
                </a:cubicBezTo>
                <a:lnTo>
                  <a:pt x="931137" y="3236450"/>
                </a:lnTo>
                <a:cubicBezTo>
                  <a:pt x="818914" y="3346248"/>
                  <a:pt x="637262" y="3344154"/>
                  <a:pt x="527432" y="3231962"/>
                </a:cubicBezTo>
                <a:cubicBezTo>
                  <a:pt x="417304" y="3119471"/>
                  <a:pt x="419399" y="2937870"/>
                  <a:pt x="531921" y="2828072"/>
                </a:cubicBezTo>
                <a:lnTo>
                  <a:pt x="3341996" y="81021"/>
                </a:lnTo>
                <a:cubicBezTo>
                  <a:pt x="3398107" y="26122"/>
                  <a:pt x="3471651" y="-804"/>
                  <a:pt x="3544895" y="19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28569717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/>
          <p:cNvSpPr>
            <a:spLocks noGrp="1"/>
          </p:cNvSpPr>
          <p:nvPr>
            <p:ph type="pic" sz="quarter" idx="10"/>
          </p:nvPr>
        </p:nvSpPr>
        <p:spPr>
          <a:xfrm>
            <a:off x="912813" y="-435835"/>
            <a:ext cx="4603567" cy="5645151"/>
          </a:xfrm>
          <a:custGeom>
            <a:avLst/>
            <a:gdLst>
              <a:gd name="connsiteX0" fmla="*/ 4232608 w 4603567"/>
              <a:gd name="connsiteY0" fmla="*/ 0 h 5645151"/>
              <a:gd name="connsiteX1" fmla="*/ 4603567 w 4603567"/>
              <a:gd name="connsiteY1" fmla="*/ 352367 h 5645151"/>
              <a:gd name="connsiteX2" fmla="*/ 4603567 w 4603567"/>
              <a:gd name="connsiteY2" fmla="*/ 5292784 h 5645151"/>
              <a:gd name="connsiteX3" fmla="*/ 4232608 w 4603567"/>
              <a:gd name="connsiteY3" fmla="*/ 5645151 h 5645151"/>
              <a:gd name="connsiteX4" fmla="*/ 3861649 w 4603567"/>
              <a:gd name="connsiteY4" fmla="*/ 5292784 h 5645151"/>
              <a:gd name="connsiteX5" fmla="*/ 3861649 w 4603567"/>
              <a:gd name="connsiteY5" fmla="*/ 352367 h 5645151"/>
              <a:gd name="connsiteX6" fmla="*/ 4232608 w 4603567"/>
              <a:gd name="connsiteY6" fmla="*/ 0 h 5645151"/>
              <a:gd name="connsiteX7" fmla="*/ 3459778 w 4603567"/>
              <a:gd name="connsiteY7" fmla="*/ 0 h 5645151"/>
              <a:gd name="connsiteX8" fmla="*/ 3829901 w 4603567"/>
              <a:gd name="connsiteY8" fmla="*/ 352429 h 5645151"/>
              <a:gd name="connsiteX9" fmla="*/ 3829901 w 4603567"/>
              <a:gd name="connsiteY9" fmla="*/ 4151310 h 5645151"/>
              <a:gd name="connsiteX10" fmla="*/ 3459778 w 4603567"/>
              <a:gd name="connsiteY10" fmla="*/ 4503738 h 5645151"/>
              <a:gd name="connsiteX11" fmla="*/ 3089654 w 4603567"/>
              <a:gd name="connsiteY11" fmla="*/ 4151310 h 5645151"/>
              <a:gd name="connsiteX12" fmla="*/ 3089654 w 4603567"/>
              <a:gd name="connsiteY12" fmla="*/ 352429 h 5645151"/>
              <a:gd name="connsiteX13" fmla="*/ 3459778 w 4603567"/>
              <a:gd name="connsiteY13" fmla="*/ 0 h 5645151"/>
              <a:gd name="connsiteX14" fmla="*/ 2687782 w 4603567"/>
              <a:gd name="connsiteY14" fmla="*/ 0 h 5645151"/>
              <a:gd name="connsiteX15" fmla="*/ 3057905 w 4603567"/>
              <a:gd name="connsiteY15" fmla="*/ 352375 h 5645151"/>
              <a:gd name="connsiteX16" fmla="*/ 3057905 w 4603567"/>
              <a:gd name="connsiteY16" fmla="*/ 4651426 h 5645151"/>
              <a:gd name="connsiteX17" fmla="*/ 2687782 w 4603567"/>
              <a:gd name="connsiteY17" fmla="*/ 5003801 h 5645151"/>
              <a:gd name="connsiteX18" fmla="*/ 2317658 w 4603567"/>
              <a:gd name="connsiteY18" fmla="*/ 4651426 h 5645151"/>
              <a:gd name="connsiteX19" fmla="*/ 2317658 w 4603567"/>
              <a:gd name="connsiteY19" fmla="*/ 352375 h 5645151"/>
              <a:gd name="connsiteX20" fmla="*/ 2687782 w 4603567"/>
              <a:gd name="connsiteY20" fmla="*/ 0 h 5645151"/>
              <a:gd name="connsiteX21" fmla="*/ 1914950 w 4603567"/>
              <a:gd name="connsiteY21" fmla="*/ 0 h 5645151"/>
              <a:gd name="connsiteX22" fmla="*/ 2285909 w 4603567"/>
              <a:gd name="connsiteY22" fmla="*/ 352368 h 5645151"/>
              <a:gd name="connsiteX23" fmla="*/ 2285909 w 4603567"/>
              <a:gd name="connsiteY23" fmla="*/ 5292784 h 5645151"/>
              <a:gd name="connsiteX24" fmla="*/ 1914950 w 4603567"/>
              <a:gd name="connsiteY24" fmla="*/ 5645151 h 5645151"/>
              <a:gd name="connsiteX25" fmla="*/ 1543991 w 4603567"/>
              <a:gd name="connsiteY25" fmla="*/ 5292784 h 5645151"/>
              <a:gd name="connsiteX26" fmla="*/ 1543991 w 4603567"/>
              <a:gd name="connsiteY26" fmla="*/ 352368 h 5645151"/>
              <a:gd name="connsiteX27" fmla="*/ 1914950 w 4603567"/>
              <a:gd name="connsiteY27" fmla="*/ 0 h 5645151"/>
              <a:gd name="connsiteX28" fmla="*/ 1142955 w 4603567"/>
              <a:gd name="connsiteY28" fmla="*/ 0 h 5645151"/>
              <a:gd name="connsiteX29" fmla="*/ 1513914 w 4603567"/>
              <a:gd name="connsiteY29" fmla="*/ 352361 h 5645151"/>
              <a:gd name="connsiteX30" fmla="*/ 1513914 w 4603567"/>
              <a:gd name="connsiteY30" fmla="*/ 4215241 h 5645151"/>
              <a:gd name="connsiteX31" fmla="*/ 1142955 w 4603567"/>
              <a:gd name="connsiteY31" fmla="*/ 4567238 h 5645151"/>
              <a:gd name="connsiteX32" fmla="*/ 771996 w 4603567"/>
              <a:gd name="connsiteY32" fmla="*/ 4215241 h 5645151"/>
              <a:gd name="connsiteX33" fmla="*/ 771996 w 4603567"/>
              <a:gd name="connsiteY33" fmla="*/ 352361 h 5645151"/>
              <a:gd name="connsiteX34" fmla="*/ 1142955 w 4603567"/>
              <a:gd name="connsiteY34" fmla="*/ 0 h 5645151"/>
              <a:gd name="connsiteX35" fmla="*/ 370959 w 4603567"/>
              <a:gd name="connsiteY35" fmla="*/ 0 h 5645151"/>
              <a:gd name="connsiteX36" fmla="*/ 741918 w 4603567"/>
              <a:gd name="connsiteY36" fmla="*/ 352368 h 5645151"/>
              <a:gd name="connsiteX37" fmla="*/ 741918 w 4603567"/>
              <a:gd name="connsiteY37" fmla="*/ 5292784 h 5645151"/>
              <a:gd name="connsiteX38" fmla="*/ 370959 w 4603567"/>
              <a:gd name="connsiteY38" fmla="*/ 5645151 h 5645151"/>
              <a:gd name="connsiteX39" fmla="*/ 0 w 4603567"/>
              <a:gd name="connsiteY39" fmla="*/ 5292784 h 5645151"/>
              <a:gd name="connsiteX40" fmla="*/ 0 w 4603567"/>
              <a:gd name="connsiteY40" fmla="*/ 352368 h 5645151"/>
              <a:gd name="connsiteX41" fmla="*/ 370959 w 4603567"/>
              <a:gd name="connsiteY41" fmla="*/ 0 h 5645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4603567" h="5645151">
                <a:moveTo>
                  <a:pt x="4232608" y="0"/>
                </a:moveTo>
                <a:cubicBezTo>
                  <a:pt x="4436655" y="0"/>
                  <a:pt x="4603567" y="158547"/>
                  <a:pt x="4603567" y="352367"/>
                </a:cubicBezTo>
                <a:lnTo>
                  <a:pt x="4603567" y="5292784"/>
                </a:lnTo>
                <a:cubicBezTo>
                  <a:pt x="4603567" y="5486604"/>
                  <a:pt x="4436655" y="5645151"/>
                  <a:pt x="4232608" y="5645151"/>
                </a:cubicBezTo>
                <a:cubicBezTo>
                  <a:pt x="4028562" y="5645151"/>
                  <a:pt x="3861649" y="5486604"/>
                  <a:pt x="3861649" y="5292784"/>
                </a:cubicBezTo>
                <a:lnTo>
                  <a:pt x="3861649" y="352367"/>
                </a:lnTo>
                <a:cubicBezTo>
                  <a:pt x="3861649" y="158547"/>
                  <a:pt x="4028562" y="0"/>
                  <a:pt x="4232608" y="0"/>
                </a:cubicBezTo>
                <a:close/>
                <a:moveTo>
                  <a:pt x="3459778" y="0"/>
                </a:moveTo>
                <a:cubicBezTo>
                  <a:pt x="3663365" y="0"/>
                  <a:pt x="3829901" y="158575"/>
                  <a:pt x="3829901" y="352429"/>
                </a:cubicBezTo>
                <a:lnTo>
                  <a:pt x="3829901" y="4151310"/>
                </a:lnTo>
                <a:cubicBezTo>
                  <a:pt x="3829901" y="4345164"/>
                  <a:pt x="3663365" y="4503738"/>
                  <a:pt x="3459778" y="4503738"/>
                </a:cubicBezTo>
                <a:cubicBezTo>
                  <a:pt x="3256191" y="4503738"/>
                  <a:pt x="3089654" y="4345164"/>
                  <a:pt x="3089654" y="4151310"/>
                </a:cubicBezTo>
                <a:lnTo>
                  <a:pt x="3089654" y="352429"/>
                </a:lnTo>
                <a:cubicBezTo>
                  <a:pt x="3089654" y="158575"/>
                  <a:pt x="3256191" y="0"/>
                  <a:pt x="3459778" y="0"/>
                </a:cubicBezTo>
                <a:close/>
                <a:moveTo>
                  <a:pt x="2687782" y="0"/>
                </a:moveTo>
                <a:cubicBezTo>
                  <a:pt x="2891369" y="0"/>
                  <a:pt x="3057905" y="158551"/>
                  <a:pt x="3057905" y="352375"/>
                </a:cubicBezTo>
                <a:lnTo>
                  <a:pt x="3057905" y="4651426"/>
                </a:lnTo>
                <a:cubicBezTo>
                  <a:pt x="3057905" y="4845251"/>
                  <a:pt x="2891369" y="5003801"/>
                  <a:pt x="2687782" y="5003801"/>
                </a:cubicBezTo>
                <a:cubicBezTo>
                  <a:pt x="2484195" y="5003801"/>
                  <a:pt x="2317658" y="4845251"/>
                  <a:pt x="2317658" y="4651426"/>
                </a:cubicBezTo>
                <a:lnTo>
                  <a:pt x="2317658" y="352375"/>
                </a:lnTo>
                <a:cubicBezTo>
                  <a:pt x="2317658" y="158551"/>
                  <a:pt x="2484195" y="0"/>
                  <a:pt x="2687782" y="0"/>
                </a:cubicBezTo>
                <a:close/>
                <a:moveTo>
                  <a:pt x="1914950" y="0"/>
                </a:moveTo>
                <a:cubicBezTo>
                  <a:pt x="2118997" y="0"/>
                  <a:pt x="2285909" y="158548"/>
                  <a:pt x="2285909" y="352368"/>
                </a:cubicBezTo>
                <a:lnTo>
                  <a:pt x="2285909" y="5292784"/>
                </a:lnTo>
                <a:cubicBezTo>
                  <a:pt x="2285909" y="5486604"/>
                  <a:pt x="2118997" y="5645151"/>
                  <a:pt x="1914950" y="5645151"/>
                </a:cubicBezTo>
                <a:cubicBezTo>
                  <a:pt x="1710904" y="5645151"/>
                  <a:pt x="1543991" y="5486604"/>
                  <a:pt x="1543991" y="5292784"/>
                </a:cubicBezTo>
                <a:lnTo>
                  <a:pt x="1543991" y="352368"/>
                </a:lnTo>
                <a:cubicBezTo>
                  <a:pt x="1543991" y="158548"/>
                  <a:pt x="1710904" y="0"/>
                  <a:pt x="1914950" y="0"/>
                </a:cubicBezTo>
                <a:close/>
                <a:moveTo>
                  <a:pt x="1142955" y="0"/>
                </a:moveTo>
                <a:cubicBezTo>
                  <a:pt x="1347002" y="0"/>
                  <a:pt x="1513914" y="158545"/>
                  <a:pt x="1513914" y="352361"/>
                </a:cubicBezTo>
                <a:lnTo>
                  <a:pt x="1513914" y="4215241"/>
                </a:lnTo>
                <a:cubicBezTo>
                  <a:pt x="1513914" y="4408694"/>
                  <a:pt x="1347002" y="4567238"/>
                  <a:pt x="1142955" y="4567238"/>
                </a:cubicBezTo>
                <a:cubicBezTo>
                  <a:pt x="938909" y="4567238"/>
                  <a:pt x="771996" y="4408694"/>
                  <a:pt x="771996" y="4215241"/>
                </a:cubicBezTo>
                <a:lnTo>
                  <a:pt x="771996" y="352361"/>
                </a:lnTo>
                <a:cubicBezTo>
                  <a:pt x="771996" y="158545"/>
                  <a:pt x="938909" y="0"/>
                  <a:pt x="1142955" y="0"/>
                </a:cubicBezTo>
                <a:close/>
                <a:moveTo>
                  <a:pt x="370959" y="0"/>
                </a:moveTo>
                <a:cubicBezTo>
                  <a:pt x="575006" y="0"/>
                  <a:pt x="741918" y="158548"/>
                  <a:pt x="741918" y="352368"/>
                </a:cubicBezTo>
                <a:lnTo>
                  <a:pt x="741918" y="5292784"/>
                </a:lnTo>
                <a:cubicBezTo>
                  <a:pt x="741918" y="5486604"/>
                  <a:pt x="575006" y="5645151"/>
                  <a:pt x="370959" y="5645151"/>
                </a:cubicBezTo>
                <a:cubicBezTo>
                  <a:pt x="166912" y="5645151"/>
                  <a:pt x="0" y="5486604"/>
                  <a:pt x="0" y="5292784"/>
                </a:cubicBezTo>
                <a:lnTo>
                  <a:pt x="0" y="352368"/>
                </a:lnTo>
                <a:cubicBezTo>
                  <a:pt x="0" y="158548"/>
                  <a:pt x="166912" y="0"/>
                  <a:pt x="370959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00675230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474164" y="-435835"/>
            <a:ext cx="4603567" cy="5645151"/>
          </a:xfrm>
          <a:custGeom>
            <a:avLst/>
            <a:gdLst>
              <a:gd name="connsiteX0" fmla="*/ 4232608 w 4603567"/>
              <a:gd name="connsiteY0" fmla="*/ 0 h 5645151"/>
              <a:gd name="connsiteX1" fmla="*/ 4603567 w 4603567"/>
              <a:gd name="connsiteY1" fmla="*/ 352368 h 5645151"/>
              <a:gd name="connsiteX2" fmla="*/ 4603567 w 4603567"/>
              <a:gd name="connsiteY2" fmla="*/ 5292784 h 5645151"/>
              <a:gd name="connsiteX3" fmla="*/ 4232608 w 4603567"/>
              <a:gd name="connsiteY3" fmla="*/ 5645151 h 5645151"/>
              <a:gd name="connsiteX4" fmla="*/ 3861649 w 4603567"/>
              <a:gd name="connsiteY4" fmla="*/ 5292784 h 5645151"/>
              <a:gd name="connsiteX5" fmla="*/ 3861649 w 4603567"/>
              <a:gd name="connsiteY5" fmla="*/ 352368 h 5645151"/>
              <a:gd name="connsiteX6" fmla="*/ 4232608 w 4603567"/>
              <a:gd name="connsiteY6" fmla="*/ 0 h 5645151"/>
              <a:gd name="connsiteX7" fmla="*/ 3460612 w 4603567"/>
              <a:gd name="connsiteY7" fmla="*/ 0 h 5645151"/>
              <a:gd name="connsiteX8" fmla="*/ 3831571 w 4603567"/>
              <a:gd name="connsiteY8" fmla="*/ 352361 h 5645151"/>
              <a:gd name="connsiteX9" fmla="*/ 3831571 w 4603567"/>
              <a:gd name="connsiteY9" fmla="*/ 4215241 h 5645151"/>
              <a:gd name="connsiteX10" fmla="*/ 3460612 w 4603567"/>
              <a:gd name="connsiteY10" fmla="*/ 4567238 h 5645151"/>
              <a:gd name="connsiteX11" fmla="*/ 3089653 w 4603567"/>
              <a:gd name="connsiteY11" fmla="*/ 4215241 h 5645151"/>
              <a:gd name="connsiteX12" fmla="*/ 3089653 w 4603567"/>
              <a:gd name="connsiteY12" fmla="*/ 352361 h 5645151"/>
              <a:gd name="connsiteX13" fmla="*/ 3460612 w 4603567"/>
              <a:gd name="connsiteY13" fmla="*/ 0 h 5645151"/>
              <a:gd name="connsiteX14" fmla="*/ 2688617 w 4603567"/>
              <a:gd name="connsiteY14" fmla="*/ 0 h 5645151"/>
              <a:gd name="connsiteX15" fmla="*/ 3059576 w 4603567"/>
              <a:gd name="connsiteY15" fmla="*/ 352368 h 5645151"/>
              <a:gd name="connsiteX16" fmla="*/ 3059576 w 4603567"/>
              <a:gd name="connsiteY16" fmla="*/ 5292784 h 5645151"/>
              <a:gd name="connsiteX17" fmla="*/ 2688617 w 4603567"/>
              <a:gd name="connsiteY17" fmla="*/ 5645151 h 5645151"/>
              <a:gd name="connsiteX18" fmla="*/ 2317658 w 4603567"/>
              <a:gd name="connsiteY18" fmla="*/ 5292784 h 5645151"/>
              <a:gd name="connsiteX19" fmla="*/ 2317658 w 4603567"/>
              <a:gd name="connsiteY19" fmla="*/ 352368 h 5645151"/>
              <a:gd name="connsiteX20" fmla="*/ 2688617 w 4603567"/>
              <a:gd name="connsiteY20" fmla="*/ 0 h 5645151"/>
              <a:gd name="connsiteX21" fmla="*/ 1915785 w 4603567"/>
              <a:gd name="connsiteY21" fmla="*/ 0 h 5645151"/>
              <a:gd name="connsiteX22" fmla="*/ 2285909 w 4603567"/>
              <a:gd name="connsiteY22" fmla="*/ 352375 h 5645151"/>
              <a:gd name="connsiteX23" fmla="*/ 2285909 w 4603567"/>
              <a:gd name="connsiteY23" fmla="*/ 4651426 h 5645151"/>
              <a:gd name="connsiteX24" fmla="*/ 1915785 w 4603567"/>
              <a:gd name="connsiteY24" fmla="*/ 5003801 h 5645151"/>
              <a:gd name="connsiteX25" fmla="*/ 1545662 w 4603567"/>
              <a:gd name="connsiteY25" fmla="*/ 4651426 h 5645151"/>
              <a:gd name="connsiteX26" fmla="*/ 1545662 w 4603567"/>
              <a:gd name="connsiteY26" fmla="*/ 352375 h 5645151"/>
              <a:gd name="connsiteX27" fmla="*/ 1915785 w 4603567"/>
              <a:gd name="connsiteY27" fmla="*/ 0 h 5645151"/>
              <a:gd name="connsiteX28" fmla="*/ 1143789 w 4603567"/>
              <a:gd name="connsiteY28" fmla="*/ 0 h 5645151"/>
              <a:gd name="connsiteX29" fmla="*/ 1513913 w 4603567"/>
              <a:gd name="connsiteY29" fmla="*/ 352429 h 5645151"/>
              <a:gd name="connsiteX30" fmla="*/ 1513913 w 4603567"/>
              <a:gd name="connsiteY30" fmla="*/ 4151310 h 5645151"/>
              <a:gd name="connsiteX31" fmla="*/ 1143789 w 4603567"/>
              <a:gd name="connsiteY31" fmla="*/ 4503738 h 5645151"/>
              <a:gd name="connsiteX32" fmla="*/ 773666 w 4603567"/>
              <a:gd name="connsiteY32" fmla="*/ 4151310 h 5645151"/>
              <a:gd name="connsiteX33" fmla="*/ 773666 w 4603567"/>
              <a:gd name="connsiteY33" fmla="*/ 352429 h 5645151"/>
              <a:gd name="connsiteX34" fmla="*/ 1143789 w 4603567"/>
              <a:gd name="connsiteY34" fmla="*/ 0 h 5645151"/>
              <a:gd name="connsiteX35" fmla="*/ 370959 w 4603567"/>
              <a:gd name="connsiteY35" fmla="*/ 0 h 5645151"/>
              <a:gd name="connsiteX36" fmla="*/ 741918 w 4603567"/>
              <a:gd name="connsiteY36" fmla="*/ 352367 h 5645151"/>
              <a:gd name="connsiteX37" fmla="*/ 741918 w 4603567"/>
              <a:gd name="connsiteY37" fmla="*/ 5292784 h 5645151"/>
              <a:gd name="connsiteX38" fmla="*/ 370959 w 4603567"/>
              <a:gd name="connsiteY38" fmla="*/ 5645151 h 5645151"/>
              <a:gd name="connsiteX39" fmla="*/ 0 w 4603567"/>
              <a:gd name="connsiteY39" fmla="*/ 5292784 h 5645151"/>
              <a:gd name="connsiteX40" fmla="*/ 0 w 4603567"/>
              <a:gd name="connsiteY40" fmla="*/ 352367 h 5645151"/>
              <a:gd name="connsiteX41" fmla="*/ 370959 w 4603567"/>
              <a:gd name="connsiteY41" fmla="*/ 0 h 5645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4603567" h="5645151">
                <a:moveTo>
                  <a:pt x="4232608" y="0"/>
                </a:moveTo>
                <a:cubicBezTo>
                  <a:pt x="4436655" y="0"/>
                  <a:pt x="4603567" y="158548"/>
                  <a:pt x="4603567" y="352368"/>
                </a:cubicBezTo>
                <a:lnTo>
                  <a:pt x="4603567" y="5292784"/>
                </a:lnTo>
                <a:cubicBezTo>
                  <a:pt x="4603567" y="5486604"/>
                  <a:pt x="4436655" y="5645151"/>
                  <a:pt x="4232608" y="5645151"/>
                </a:cubicBezTo>
                <a:cubicBezTo>
                  <a:pt x="4028561" y="5645151"/>
                  <a:pt x="3861649" y="5486604"/>
                  <a:pt x="3861649" y="5292784"/>
                </a:cubicBezTo>
                <a:lnTo>
                  <a:pt x="3861649" y="352368"/>
                </a:lnTo>
                <a:cubicBezTo>
                  <a:pt x="3861649" y="158548"/>
                  <a:pt x="4028561" y="0"/>
                  <a:pt x="4232608" y="0"/>
                </a:cubicBezTo>
                <a:close/>
                <a:moveTo>
                  <a:pt x="3460612" y="0"/>
                </a:moveTo>
                <a:cubicBezTo>
                  <a:pt x="3664658" y="0"/>
                  <a:pt x="3831571" y="158545"/>
                  <a:pt x="3831571" y="352361"/>
                </a:cubicBezTo>
                <a:lnTo>
                  <a:pt x="3831571" y="4215241"/>
                </a:lnTo>
                <a:cubicBezTo>
                  <a:pt x="3831571" y="4408694"/>
                  <a:pt x="3664658" y="4567238"/>
                  <a:pt x="3460612" y="4567238"/>
                </a:cubicBezTo>
                <a:cubicBezTo>
                  <a:pt x="3256565" y="4567238"/>
                  <a:pt x="3089653" y="4408694"/>
                  <a:pt x="3089653" y="4215241"/>
                </a:cubicBezTo>
                <a:lnTo>
                  <a:pt x="3089653" y="352361"/>
                </a:lnTo>
                <a:cubicBezTo>
                  <a:pt x="3089653" y="158545"/>
                  <a:pt x="3256565" y="0"/>
                  <a:pt x="3460612" y="0"/>
                </a:cubicBezTo>
                <a:close/>
                <a:moveTo>
                  <a:pt x="2688617" y="0"/>
                </a:moveTo>
                <a:cubicBezTo>
                  <a:pt x="2892663" y="0"/>
                  <a:pt x="3059576" y="158548"/>
                  <a:pt x="3059576" y="352368"/>
                </a:cubicBezTo>
                <a:lnTo>
                  <a:pt x="3059576" y="5292784"/>
                </a:lnTo>
                <a:cubicBezTo>
                  <a:pt x="3059576" y="5486604"/>
                  <a:pt x="2892663" y="5645151"/>
                  <a:pt x="2688617" y="5645151"/>
                </a:cubicBezTo>
                <a:cubicBezTo>
                  <a:pt x="2484570" y="5645151"/>
                  <a:pt x="2317658" y="5486604"/>
                  <a:pt x="2317658" y="5292784"/>
                </a:cubicBezTo>
                <a:lnTo>
                  <a:pt x="2317658" y="352368"/>
                </a:lnTo>
                <a:cubicBezTo>
                  <a:pt x="2317658" y="158548"/>
                  <a:pt x="2484570" y="0"/>
                  <a:pt x="2688617" y="0"/>
                </a:cubicBezTo>
                <a:close/>
                <a:moveTo>
                  <a:pt x="1915785" y="0"/>
                </a:moveTo>
                <a:cubicBezTo>
                  <a:pt x="2119372" y="0"/>
                  <a:pt x="2285909" y="158551"/>
                  <a:pt x="2285909" y="352375"/>
                </a:cubicBezTo>
                <a:lnTo>
                  <a:pt x="2285909" y="4651426"/>
                </a:lnTo>
                <a:cubicBezTo>
                  <a:pt x="2285909" y="4845251"/>
                  <a:pt x="2119372" y="5003801"/>
                  <a:pt x="1915785" y="5003801"/>
                </a:cubicBezTo>
                <a:cubicBezTo>
                  <a:pt x="1712198" y="5003801"/>
                  <a:pt x="1545662" y="4845251"/>
                  <a:pt x="1545662" y="4651426"/>
                </a:cubicBezTo>
                <a:lnTo>
                  <a:pt x="1545662" y="352375"/>
                </a:lnTo>
                <a:cubicBezTo>
                  <a:pt x="1545662" y="158551"/>
                  <a:pt x="1712198" y="0"/>
                  <a:pt x="1915785" y="0"/>
                </a:cubicBezTo>
                <a:close/>
                <a:moveTo>
                  <a:pt x="1143789" y="0"/>
                </a:moveTo>
                <a:cubicBezTo>
                  <a:pt x="1347376" y="0"/>
                  <a:pt x="1513913" y="158575"/>
                  <a:pt x="1513913" y="352429"/>
                </a:cubicBezTo>
                <a:lnTo>
                  <a:pt x="1513913" y="4151310"/>
                </a:lnTo>
                <a:cubicBezTo>
                  <a:pt x="1513913" y="4345164"/>
                  <a:pt x="1347376" y="4503738"/>
                  <a:pt x="1143789" y="4503738"/>
                </a:cubicBezTo>
                <a:cubicBezTo>
                  <a:pt x="940202" y="4503738"/>
                  <a:pt x="773666" y="4345164"/>
                  <a:pt x="773666" y="4151310"/>
                </a:cubicBezTo>
                <a:lnTo>
                  <a:pt x="773666" y="352429"/>
                </a:lnTo>
                <a:cubicBezTo>
                  <a:pt x="773666" y="158575"/>
                  <a:pt x="940202" y="0"/>
                  <a:pt x="1143789" y="0"/>
                </a:cubicBezTo>
                <a:close/>
                <a:moveTo>
                  <a:pt x="370959" y="0"/>
                </a:moveTo>
                <a:cubicBezTo>
                  <a:pt x="575005" y="0"/>
                  <a:pt x="741918" y="158547"/>
                  <a:pt x="741918" y="352367"/>
                </a:cubicBezTo>
                <a:lnTo>
                  <a:pt x="741918" y="5292784"/>
                </a:lnTo>
                <a:cubicBezTo>
                  <a:pt x="741918" y="5486604"/>
                  <a:pt x="575005" y="5645151"/>
                  <a:pt x="370959" y="5645151"/>
                </a:cubicBezTo>
                <a:cubicBezTo>
                  <a:pt x="166912" y="5645151"/>
                  <a:pt x="0" y="5486604"/>
                  <a:pt x="0" y="5292784"/>
                </a:cubicBezTo>
                <a:lnTo>
                  <a:pt x="0" y="352367"/>
                </a:lnTo>
                <a:cubicBezTo>
                  <a:pt x="0" y="158547"/>
                  <a:pt x="166912" y="0"/>
                  <a:pt x="370959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8257377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10"/>
          </p:nvPr>
        </p:nvSpPr>
        <p:spPr>
          <a:xfrm>
            <a:off x="2" y="0"/>
            <a:ext cx="12172311" cy="3836892"/>
          </a:xfrm>
          <a:custGeom>
            <a:avLst/>
            <a:gdLst>
              <a:gd name="connsiteX0" fmla="*/ 9879348 w 12172311"/>
              <a:gd name="connsiteY0" fmla="*/ 0 h 3836892"/>
              <a:gd name="connsiteX1" fmla="*/ 11122490 w 12172311"/>
              <a:gd name="connsiteY1" fmla="*/ 0 h 3836892"/>
              <a:gd name="connsiteX2" fmla="*/ 12061806 w 12172311"/>
              <a:gd name="connsiteY2" fmla="*/ 1127826 h 3836892"/>
              <a:gd name="connsiteX3" fmla="*/ 12002949 w 12172311"/>
              <a:gd name="connsiteY3" fmla="*/ 1804362 h 3836892"/>
              <a:gd name="connsiteX4" fmla="*/ 11331669 w 12172311"/>
              <a:gd name="connsiteY4" fmla="*/ 1745045 h 3836892"/>
              <a:gd name="connsiteX5" fmla="*/ 8587797 w 12172311"/>
              <a:gd name="connsiteY5" fmla="*/ 0 h 3836892"/>
              <a:gd name="connsiteX6" fmla="*/ 9831200 w 12172311"/>
              <a:gd name="connsiteY6" fmla="*/ 0 h 3836892"/>
              <a:gd name="connsiteX7" fmla="*/ 11975356 w 12172311"/>
              <a:gd name="connsiteY7" fmla="*/ 2576790 h 3836892"/>
              <a:gd name="connsiteX8" fmla="*/ 11916525 w 12172311"/>
              <a:gd name="connsiteY8" fmla="*/ 3253247 h 3836892"/>
              <a:gd name="connsiteX9" fmla="*/ 11245532 w 12172311"/>
              <a:gd name="connsiteY9" fmla="*/ 3193937 h 3836892"/>
              <a:gd name="connsiteX10" fmla="*/ 7300965 w 12172311"/>
              <a:gd name="connsiteY10" fmla="*/ 0 h 3836892"/>
              <a:gd name="connsiteX11" fmla="*/ 8544492 w 12172311"/>
              <a:gd name="connsiteY11" fmla="*/ 0 h 3836892"/>
              <a:gd name="connsiteX12" fmla="*/ 10508373 w 12172311"/>
              <a:gd name="connsiteY12" fmla="*/ 2359878 h 3836892"/>
              <a:gd name="connsiteX13" fmla="*/ 10449536 w 12172311"/>
              <a:gd name="connsiteY13" fmla="*/ 3036190 h 3836892"/>
              <a:gd name="connsiteX14" fmla="*/ 9778477 w 12172311"/>
              <a:gd name="connsiteY14" fmla="*/ 2976892 h 3836892"/>
              <a:gd name="connsiteX15" fmla="*/ 6015705 w 12172311"/>
              <a:gd name="connsiteY15" fmla="*/ 0 h 3836892"/>
              <a:gd name="connsiteX16" fmla="*/ 7259289 w 12172311"/>
              <a:gd name="connsiteY16" fmla="*/ 0 h 3836892"/>
              <a:gd name="connsiteX17" fmla="*/ 9209743 w 12172311"/>
              <a:gd name="connsiteY17" fmla="*/ 2343856 h 3836892"/>
              <a:gd name="connsiteX18" fmla="*/ 9150903 w 12172311"/>
              <a:gd name="connsiteY18" fmla="*/ 3020400 h 3836892"/>
              <a:gd name="connsiteX19" fmla="*/ 8479813 w 12172311"/>
              <a:gd name="connsiteY19" fmla="*/ 2961082 h 3836892"/>
              <a:gd name="connsiteX20" fmla="*/ 4730446 w 12172311"/>
              <a:gd name="connsiteY20" fmla="*/ 0 h 3836892"/>
              <a:gd name="connsiteX21" fmla="*/ 5972837 w 12172311"/>
              <a:gd name="connsiteY21" fmla="*/ 0 h 3836892"/>
              <a:gd name="connsiteX22" fmla="*/ 8401978 w 12172311"/>
              <a:gd name="connsiteY22" fmla="*/ 2919756 h 3836892"/>
              <a:gd name="connsiteX23" fmla="*/ 8343158 w 12172311"/>
              <a:gd name="connsiteY23" fmla="*/ 3596196 h 3836892"/>
              <a:gd name="connsiteX24" fmla="*/ 7672282 w 12172311"/>
              <a:gd name="connsiteY24" fmla="*/ 3536888 h 3836892"/>
              <a:gd name="connsiteX25" fmla="*/ 3438894 w 12172311"/>
              <a:gd name="connsiteY25" fmla="*/ 0 h 3836892"/>
              <a:gd name="connsiteX26" fmla="*/ 4682495 w 12172311"/>
              <a:gd name="connsiteY26" fmla="*/ 0 h 3836892"/>
              <a:gd name="connsiteX27" fmla="*/ 7138687 w 12172311"/>
              <a:gd name="connsiteY27" fmla="*/ 2952153 h 3836892"/>
              <a:gd name="connsiteX28" fmla="*/ 7079847 w 12172311"/>
              <a:gd name="connsiteY28" fmla="*/ 3627686 h 3836892"/>
              <a:gd name="connsiteX29" fmla="*/ 6409542 w 12172311"/>
              <a:gd name="connsiteY29" fmla="*/ 3568387 h 3836892"/>
              <a:gd name="connsiteX30" fmla="*/ 2152063 w 12172311"/>
              <a:gd name="connsiteY30" fmla="*/ 0 h 3836892"/>
              <a:gd name="connsiteX31" fmla="*/ 3396139 w 12172311"/>
              <a:gd name="connsiteY31" fmla="*/ 0 h 3836892"/>
              <a:gd name="connsiteX32" fmla="*/ 5227252 w 12172311"/>
              <a:gd name="connsiteY32" fmla="*/ 2200051 h 3836892"/>
              <a:gd name="connsiteX33" fmla="*/ 5168389 w 12172311"/>
              <a:gd name="connsiteY33" fmla="*/ 2876497 h 3836892"/>
              <a:gd name="connsiteX34" fmla="*/ 4497033 w 12172311"/>
              <a:gd name="connsiteY34" fmla="*/ 2817188 h 3836892"/>
              <a:gd name="connsiteX35" fmla="*/ 866803 w 12172311"/>
              <a:gd name="connsiteY35" fmla="*/ 0 h 3836892"/>
              <a:gd name="connsiteX36" fmla="*/ 2110625 w 12172311"/>
              <a:gd name="connsiteY36" fmla="*/ 0 h 3836892"/>
              <a:gd name="connsiteX37" fmla="*/ 4649166 w 12172311"/>
              <a:gd name="connsiteY37" fmla="*/ 3048936 h 3836892"/>
              <a:gd name="connsiteX38" fmla="*/ 4590315 w 12172311"/>
              <a:gd name="connsiteY38" fmla="*/ 3725231 h 3836892"/>
              <a:gd name="connsiteX39" fmla="*/ 3919097 w 12172311"/>
              <a:gd name="connsiteY39" fmla="*/ 3665935 h 3836892"/>
              <a:gd name="connsiteX40" fmla="*/ 0 w 12172311"/>
              <a:gd name="connsiteY40" fmla="*/ 0 h 3836892"/>
              <a:gd name="connsiteX41" fmla="*/ 822395 w 12172311"/>
              <a:gd name="connsiteY41" fmla="*/ 0 h 3836892"/>
              <a:gd name="connsiteX42" fmla="*/ 2753511 w 12172311"/>
              <a:gd name="connsiteY42" fmla="*/ 2319787 h 3836892"/>
              <a:gd name="connsiteX43" fmla="*/ 2694655 w 12172311"/>
              <a:gd name="connsiteY43" fmla="*/ 2995290 h 3836892"/>
              <a:gd name="connsiteX44" fmla="*/ 2023377 w 12172311"/>
              <a:gd name="connsiteY44" fmla="*/ 2935993 h 3836892"/>
              <a:gd name="connsiteX45" fmla="*/ 0 w 12172311"/>
              <a:gd name="connsiteY45" fmla="*/ 505626 h 3836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172311" h="3836892">
                <a:moveTo>
                  <a:pt x="9879348" y="0"/>
                </a:moveTo>
                <a:lnTo>
                  <a:pt x="11122490" y="0"/>
                </a:lnTo>
                <a:lnTo>
                  <a:pt x="12061806" y="1127826"/>
                </a:lnTo>
                <a:cubicBezTo>
                  <a:pt x="12229626" y="1330627"/>
                  <a:pt x="12203379" y="1634426"/>
                  <a:pt x="12002949" y="1804362"/>
                </a:cubicBezTo>
                <a:cubicBezTo>
                  <a:pt x="11801724" y="1974297"/>
                  <a:pt x="11500284" y="1947845"/>
                  <a:pt x="11331669" y="1745045"/>
                </a:cubicBezTo>
                <a:close/>
                <a:moveTo>
                  <a:pt x="8587797" y="0"/>
                </a:moveTo>
                <a:lnTo>
                  <a:pt x="9831200" y="0"/>
                </a:lnTo>
                <a:lnTo>
                  <a:pt x="11975356" y="2576790"/>
                </a:lnTo>
                <a:cubicBezTo>
                  <a:pt x="12143104" y="2779567"/>
                  <a:pt x="12116869" y="3084133"/>
                  <a:pt x="11916525" y="3253247"/>
                </a:cubicBezTo>
                <a:cubicBezTo>
                  <a:pt x="11715386" y="3423163"/>
                  <a:pt x="11414075" y="3396714"/>
                  <a:pt x="11245532" y="3193937"/>
                </a:cubicBezTo>
                <a:close/>
                <a:moveTo>
                  <a:pt x="7300965" y="0"/>
                </a:moveTo>
                <a:lnTo>
                  <a:pt x="8544492" y="0"/>
                </a:lnTo>
                <a:lnTo>
                  <a:pt x="10508373" y="2359878"/>
                </a:lnTo>
                <a:cubicBezTo>
                  <a:pt x="10676933" y="2562612"/>
                  <a:pt x="10650695" y="2866311"/>
                  <a:pt x="10449536" y="3036190"/>
                </a:cubicBezTo>
                <a:cubicBezTo>
                  <a:pt x="10249173" y="3206069"/>
                  <a:pt x="9947037" y="3178824"/>
                  <a:pt x="9778477" y="2976892"/>
                </a:cubicBezTo>
                <a:close/>
                <a:moveTo>
                  <a:pt x="6015705" y="0"/>
                </a:moveTo>
                <a:lnTo>
                  <a:pt x="7259289" y="0"/>
                </a:lnTo>
                <a:lnTo>
                  <a:pt x="9209743" y="2343856"/>
                </a:lnTo>
                <a:cubicBezTo>
                  <a:pt x="9377515" y="2546659"/>
                  <a:pt x="9351276" y="2850462"/>
                  <a:pt x="9150903" y="3020400"/>
                </a:cubicBezTo>
                <a:cubicBezTo>
                  <a:pt x="8949735" y="3190337"/>
                  <a:pt x="8648381" y="3163083"/>
                  <a:pt x="8479813" y="2961082"/>
                </a:cubicBezTo>
                <a:close/>
                <a:moveTo>
                  <a:pt x="4730446" y="0"/>
                </a:moveTo>
                <a:lnTo>
                  <a:pt x="5972837" y="0"/>
                </a:lnTo>
                <a:lnTo>
                  <a:pt x="8401978" y="2919756"/>
                </a:lnTo>
                <a:cubicBezTo>
                  <a:pt x="8570492" y="3122528"/>
                  <a:pt x="8544261" y="3426285"/>
                  <a:pt x="8343158" y="3596196"/>
                </a:cubicBezTo>
                <a:cubicBezTo>
                  <a:pt x="8142849" y="3766108"/>
                  <a:pt x="7840796" y="3739660"/>
                  <a:pt x="7672282" y="3536888"/>
                </a:cubicBezTo>
                <a:close/>
                <a:moveTo>
                  <a:pt x="3438894" y="0"/>
                </a:moveTo>
                <a:lnTo>
                  <a:pt x="4682495" y="0"/>
                </a:lnTo>
                <a:lnTo>
                  <a:pt x="7138687" y="2952153"/>
                </a:lnTo>
                <a:cubicBezTo>
                  <a:pt x="7307257" y="3154092"/>
                  <a:pt x="7281017" y="3458602"/>
                  <a:pt x="7079847" y="3627686"/>
                </a:cubicBezTo>
                <a:cubicBezTo>
                  <a:pt x="6879471" y="3797571"/>
                  <a:pt x="6577317" y="3771127"/>
                  <a:pt x="6409542" y="3568387"/>
                </a:cubicBezTo>
                <a:close/>
                <a:moveTo>
                  <a:pt x="2152063" y="0"/>
                </a:moveTo>
                <a:lnTo>
                  <a:pt x="3396139" y="0"/>
                </a:lnTo>
                <a:lnTo>
                  <a:pt x="5227252" y="2200051"/>
                </a:lnTo>
                <a:cubicBezTo>
                  <a:pt x="5395886" y="2402023"/>
                  <a:pt x="5369636" y="2706584"/>
                  <a:pt x="5168389" y="2876497"/>
                </a:cubicBezTo>
                <a:cubicBezTo>
                  <a:pt x="4967939" y="3045608"/>
                  <a:pt x="4665668" y="3019159"/>
                  <a:pt x="4497033" y="2817188"/>
                </a:cubicBezTo>
                <a:close/>
                <a:moveTo>
                  <a:pt x="866803" y="0"/>
                </a:moveTo>
                <a:lnTo>
                  <a:pt x="2110625" y="0"/>
                </a:lnTo>
                <a:lnTo>
                  <a:pt x="4649166" y="3048936"/>
                </a:lnTo>
                <a:cubicBezTo>
                  <a:pt x="4816970" y="3251664"/>
                  <a:pt x="4790727" y="3555356"/>
                  <a:pt x="4590315" y="3725231"/>
                </a:cubicBezTo>
                <a:cubicBezTo>
                  <a:pt x="4389108" y="3895106"/>
                  <a:pt x="4086901" y="3867862"/>
                  <a:pt x="3919097" y="3665935"/>
                </a:cubicBezTo>
                <a:close/>
                <a:moveTo>
                  <a:pt x="0" y="0"/>
                </a:moveTo>
                <a:lnTo>
                  <a:pt x="822395" y="0"/>
                </a:lnTo>
                <a:lnTo>
                  <a:pt x="2753511" y="2319787"/>
                </a:lnTo>
                <a:cubicBezTo>
                  <a:pt x="2921330" y="2521717"/>
                  <a:pt x="2895084" y="2826214"/>
                  <a:pt x="2694655" y="2995290"/>
                </a:cubicBezTo>
                <a:cubicBezTo>
                  <a:pt x="2493431" y="3165167"/>
                  <a:pt x="2191992" y="3138724"/>
                  <a:pt x="2023377" y="2935993"/>
                </a:cubicBezTo>
                <a:lnTo>
                  <a:pt x="0" y="50562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6082015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72312" cy="3836892"/>
          </a:xfrm>
          <a:custGeom>
            <a:avLst/>
            <a:gdLst>
              <a:gd name="connsiteX0" fmla="*/ 11349917 w 12172312"/>
              <a:gd name="connsiteY0" fmla="*/ 0 h 3836892"/>
              <a:gd name="connsiteX1" fmla="*/ 12172312 w 12172312"/>
              <a:gd name="connsiteY1" fmla="*/ 0 h 3836892"/>
              <a:gd name="connsiteX2" fmla="*/ 12172312 w 12172312"/>
              <a:gd name="connsiteY2" fmla="*/ 505626 h 3836892"/>
              <a:gd name="connsiteX3" fmla="*/ 10148935 w 12172312"/>
              <a:gd name="connsiteY3" fmla="*/ 2935993 h 3836892"/>
              <a:gd name="connsiteX4" fmla="*/ 9477657 w 12172312"/>
              <a:gd name="connsiteY4" fmla="*/ 2995290 h 3836892"/>
              <a:gd name="connsiteX5" fmla="*/ 9418801 w 12172312"/>
              <a:gd name="connsiteY5" fmla="*/ 2319787 h 3836892"/>
              <a:gd name="connsiteX6" fmla="*/ 10061687 w 12172312"/>
              <a:gd name="connsiteY6" fmla="*/ 0 h 3836892"/>
              <a:gd name="connsiteX7" fmla="*/ 11305509 w 12172312"/>
              <a:gd name="connsiteY7" fmla="*/ 0 h 3836892"/>
              <a:gd name="connsiteX8" fmla="*/ 8253215 w 12172312"/>
              <a:gd name="connsiteY8" fmla="*/ 3665935 h 3836892"/>
              <a:gd name="connsiteX9" fmla="*/ 7581997 w 12172312"/>
              <a:gd name="connsiteY9" fmla="*/ 3725231 h 3836892"/>
              <a:gd name="connsiteX10" fmla="*/ 7523146 w 12172312"/>
              <a:gd name="connsiteY10" fmla="*/ 3048936 h 3836892"/>
              <a:gd name="connsiteX11" fmla="*/ 8776173 w 12172312"/>
              <a:gd name="connsiteY11" fmla="*/ 0 h 3836892"/>
              <a:gd name="connsiteX12" fmla="*/ 10020249 w 12172312"/>
              <a:gd name="connsiteY12" fmla="*/ 0 h 3836892"/>
              <a:gd name="connsiteX13" fmla="*/ 7675279 w 12172312"/>
              <a:gd name="connsiteY13" fmla="*/ 2817188 h 3836892"/>
              <a:gd name="connsiteX14" fmla="*/ 7003923 w 12172312"/>
              <a:gd name="connsiteY14" fmla="*/ 2876497 h 3836892"/>
              <a:gd name="connsiteX15" fmla="*/ 6945060 w 12172312"/>
              <a:gd name="connsiteY15" fmla="*/ 2200051 h 3836892"/>
              <a:gd name="connsiteX16" fmla="*/ 7489817 w 12172312"/>
              <a:gd name="connsiteY16" fmla="*/ 0 h 3836892"/>
              <a:gd name="connsiteX17" fmla="*/ 8733418 w 12172312"/>
              <a:gd name="connsiteY17" fmla="*/ 0 h 3836892"/>
              <a:gd name="connsiteX18" fmla="*/ 5762770 w 12172312"/>
              <a:gd name="connsiteY18" fmla="*/ 3568387 h 3836892"/>
              <a:gd name="connsiteX19" fmla="*/ 5092465 w 12172312"/>
              <a:gd name="connsiteY19" fmla="*/ 3627686 h 3836892"/>
              <a:gd name="connsiteX20" fmla="*/ 5033625 w 12172312"/>
              <a:gd name="connsiteY20" fmla="*/ 2952153 h 3836892"/>
              <a:gd name="connsiteX21" fmla="*/ 6199475 w 12172312"/>
              <a:gd name="connsiteY21" fmla="*/ 0 h 3836892"/>
              <a:gd name="connsiteX22" fmla="*/ 7441866 w 12172312"/>
              <a:gd name="connsiteY22" fmla="*/ 0 h 3836892"/>
              <a:gd name="connsiteX23" fmla="*/ 4500030 w 12172312"/>
              <a:gd name="connsiteY23" fmla="*/ 3536888 h 3836892"/>
              <a:gd name="connsiteX24" fmla="*/ 3829154 w 12172312"/>
              <a:gd name="connsiteY24" fmla="*/ 3596196 h 3836892"/>
              <a:gd name="connsiteX25" fmla="*/ 3770334 w 12172312"/>
              <a:gd name="connsiteY25" fmla="*/ 2919756 h 3836892"/>
              <a:gd name="connsiteX26" fmla="*/ 4913023 w 12172312"/>
              <a:gd name="connsiteY26" fmla="*/ 0 h 3836892"/>
              <a:gd name="connsiteX27" fmla="*/ 6156607 w 12172312"/>
              <a:gd name="connsiteY27" fmla="*/ 0 h 3836892"/>
              <a:gd name="connsiteX28" fmla="*/ 3692499 w 12172312"/>
              <a:gd name="connsiteY28" fmla="*/ 2961082 h 3836892"/>
              <a:gd name="connsiteX29" fmla="*/ 3021409 w 12172312"/>
              <a:gd name="connsiteY29" fmla="*/ 3020400 h 3836892"/>
              <a:gd name="connsiteX30" fmla="*/ 2962569 w 12172312"/>
              <a:gd name="connsiteY30" fmla="*/ 2343856 h 3836892"/>
              <a:gd name="connsiteX31" fmla="*/ 3627820 w 12172312"/>
              <a:gd name="connsiteY31" fmla="*/ 0 h 3836892"/>
              <a:gd name="connsiteX32" fmla="*/ 4871347 w 12172312"/>
              <a:gd name="connsiteY32" fmla="*/ 0 h 3836892"/>
              <a:gd name="connsiteX33" fmla="*/ 2393835 w 12172312"/>
              <a:gd name="connsiteY33" fmla="*/ 2976892 h 3836892"/>
              <a:gd name="connsiteX34" fmla="*/ 1722776 w 12172312"/>
              <a:gd name="connsiteY34" fmla="*/ 3036190 h 3836892"/>
              <a:gd name="connsiteX35" fmla="*/ 1663939 w 12172312"/>
              <a:gd name="connsiteY35" fmla="*/ 2359878 h 3836892"/>
              <a:gd name="connsiteX36" fmla="*/ 2341112 w 12172312"/>
              <a:gd name="connsiteY36" fmla="*/ 0 h 3836892"/>
              <a:gd name="connsiteX37" fmla="*/ 3584515 w 12172312"/>
              <a:gd name="connsiteY37" fmla="*/ 0 h 3836892"/>
              <a:gd name="connsiteX38" fmla="*/ 926780 w 12172312"/>
              <a:gd name="connsiteY38" fmla="*/ 3193937 h 3836892"/>
              <a:gd name="connsiteX39" fmla="*/ 255787 w 12172312"/>
              <a:gd name="connsiteY39" fmla="*/ 3253247 h 3836892"/>
              <a:gd name="connsiteX40" fmla="*/ 196956 w 12172312"/>
              <a:gd name="connsiteY40" fmla="*/ 2576790 h 3836892"/>
              <a:gd name="connsiteX41" fmla="*/ 1049822 w 12172312"/>
              <a:gd name="connsiteY41" fmla="*/ 0 h 3836892"/>
              <a:gd name="connsiteX42" fmla="*/ 2292964 w 12172312"/>
              <a:gd name="connsiteY42" fmla="*/ 0 h 3836892"/>
              <a:gd name="connsiteX43" fmla="*/ 840643 w 12172312"/>
              <a:gd name="connsiteY43" fmla="*/ 1745045 h 3836892"/>
              <a:gd name="connsiteX44" fmla="*/ 169363 w 12172312"/>
              <a:gd name="connsiteY44" fmla="*/ 1804362 h 3836892"/>
              <a:gd name="connsiteX45" fmla="*/ 110506 w 12172312"/>
              <a:gd name="connsiteY45" fmla="*/ 1127826 h 3836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172312" h="3836892">
                <a:moveTo>
                  <a:pt x="11349917" y="0"/>
                </a:moveTo>
                <a:lnTo>
                  <a:pt x="12172312" y="0"/>
                </a:lnTo>
                <a:lnTo>
                  <a:pt x="12172312" y="505626"/>
                </a:lnTo>
                <a:lnTo>
                  <a:pt x="10148935" y="2935993"/>
                </a:lnTo>
                <a:cubicBezTo>
                  <a:pt x="9980320" y="3138724"/>
                  <a:pt x="9678881" y="3165167"/>
                  <a:pt x="9477657" y="2995290"/>
                </a:cubicBezTo>
                <a:cubicBezTo>
                  <a:pt x="9277228" y="2826214"/>
                  <a:pt x="9250982" y="2521717"/>
                  <a:pt x="9418801" y="2319787"/>
                </a:cubicBezTo>
                <a:close/>
                <a:moveTo>
                  <a:pt x="10061687" y="0"/>
                </a:moveTo>
                <a:lnTo>
                  <a:pt x="11305509" y="0"/>
                </a:lnTo>
                <a:lnTo>
                  <a:pt x="8253215" y="3665935"/>
                </a:lnTo>
                <a:cubicBezTo>
                  <a:pt x="8085411" y="3867862"/>
                  <a:pt x="7783204" y="3895106"/>
                  <a:pt x="7581997" y="3725231"/>
                </a:cubicBezTo>
                <a:cubicBezTo>
                  <a:pt x="7381585" y="3555356"/>
                  <a:pt x="7355342" y="3251664"/>
                  <a:pt x="7523146" y="3048936"/>
                </a:cubicBezTo>
                <a:close/>
                <a:moveTo>
                  <a:pt x="8776173" y="0"/>
                </a:moveTo>
                <a:lnTo>
                  <a:pt x="10020249" y="0"/>
                </a:lnTo>
                <a:lnTo>
                  <a:pt x="7675279" y="2817188"/>
                </a:lnTo>
                <a:cubicBezTo>
                  <a:pt x="7506644" y="3019159"/>
                  <a:pt x="7204374" y="3045608"/>
                  <a:pt x="7003923" y="2876497"/>
                </a:cubicBezTo>
                <a:cubicBezTo>
                  <a:pt x="6802676" y="2706584"/>
                  <a:pt x="6776426" y="2402023"/>
                  <a:pt x="6945060" y="2200051"/>
                </a:cubicBezTo>
                <a:close/>
                <a:moveTo>
                  <a:pt x="7489817" y="0"/>
                </a:moveTo>
                <a:lnTo>
                  <a:pt x="8733418" y="0"/>
                </a:lnTo>
                <a:lnTo>
                  <a:pt x="5762770" y="3568387"/>
                </a:lnTo>
                <a:cubicBezTo>
                  <a:pt x="5594995" y="3771127"/>
                  <a:pt x="5292841" y="3797571"/>
                  <a:pt x="5092465" y="3627686"/>
                </a:cubicBezTo>
                <a:cubicBezTo>
                  <a:pt x="4891295" y="3458602"/>
                  <a:pt x="4865055" y="3154092"/>
                  <a:pt x="5033625" y="2952153"/>
                </a:cubicBezTo>
                <a:close/>
                <a:moveTo>
                  <a:pt x="6199475" y="0"/>
                </a:moveTo>
                <a:lnTo>
                  <a:pt x="7441866" y="0"/>
                </a:lnTo>
                <a:lnTo>
                  <a:pt x="4500030" y="3536888"/>
                </a:lnTo>
                <a:cubicBezTo>
                  <a:pt x="4331516" y="3739660"/>
                  <a:pt x="4029463" y="3766108"/>
                  <a:pt x="3829154" y="3596196"/>
                </a:cubicBezTo>
                <a:cubicBezTo>
                  <a:pt x="3628051" y="3426285"/>
                  <a:pt x="3601820" y="3122528"/>
                  <a:pt x="3770334" y="2919756"/>
                </a:cubicBezTo>
                <a:close/>
                <a:moveTo>
                  <a:pt x="4913023" y="0"/>
                </a:moveTo>
                <a:lnTo>
                  <a:pt x="6156607" y="0"/>
                </a:lnTo>
                <a:lnTo>
                  <a:pt x="3692499" y="2961082"/>
                </a:lnTo>
                <a:cubicBezTo>
                  <a:pt x="3523931" y="3163083"/>
                  <a:pt x="3222577" y="3190337"/>
                  <a:pt x="3021409" y="3020400"/>
                </a:cubicBezTo>
                <a:cubicBezTo>
                  <a:pt x="2821036" y="2850462"/>
                  <a:pt x="2794797" y="2546659"/>
                  <a:pt x="2962569" y="2343856"/>
                </a:cubicBezTo>
                <a:close/>
                <a:moveTo>
                  <a:pt x="3627820" y="0"/>
                </a:moveTo>
                <a:lnTo>
                  <a:pt x="4871347" y="0"/>
                </a:lnTo>
                <a:lnTo>
                  <a:pt x="2393835" y="2976892"/>
                </a:lnTo>
                <a:cubicBezTo>
                  <a:pt x="2225275" y="3178824"/>
                  <a:pt x="1923139" y="3206069"/>
                  <a:pt x="1722776" y="3036190"/>
                </a:cubicBezTo>
                <a:cubicBezTo>
                  <a:pt x="1521617" y="2866311"/>
                  <a:pt x="1495379" y="2562612"/>
                  <a:pt x="1663939" y="2359878"/>
                </a:cubicBezTo>
                <a:close/>
                <a:moveTo>
                  <a:pt x="2341112" y="0"/>
                </a:moveTo>
                <a:lnTo>
                  <a:pt x="3584515" y="0"/>
                </a:lnTo>
                <a:lnTo>
                  <a:pt x="926780" y="3193937"/>
                </a:lnTo>
                <a:cubicBezTo>
                  <a:pt x="758237" y="3396714"/>
                  <a:pt x="456926" y="3423163"/>
                  <a:pt x="255787" y="3253247"/>
                </a:cubicBezTo>
                <a:cubicBezTo>
                  <a:pt x="55443" y="3084133"/>
                  <a:pt x="29208" y="2779567"/>
                  <a:pt x="196956" y="2576790"/>
                </a:cubicBezTo>
                <a:close/>
                <a:moveTo>
                  <a:pt x="1049822" y="0"/>
                </a:moveTo>
                <a:lnTo>
                  <a:pt x="2292964" y="0"/>
                </a:lnTo>
                <a:lnTo>
                  <a:pt x="840643" y="1745045"/>
                </a:lnTo>
                <a:cubicBezTo>
                  <a:pt x="672028" y="1947845"/>
                  <a:pt x="370588" y="1974297"/>
                  <a:pt x="169363" y="1804362"/>
                </a:cubicBezTo>
                <a:cubicBezTo>
                  <a:pt x="-31067" y="1634426"/>
                  <a:pt x="-57314" y="1330627"/>
                  <a:pt x="110506" y="1127826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09418447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3664793 w 12192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3664793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3882798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6036733" cy="6858000"/>
          </a:xfrm>
          <a:custGeom>
            <a:avLst/>
            <a:gdLst>
              <a:gd name="connsiteX0" fmla="*/ 3018366 w 6036733"/>
              <a:gd name="connsiteY0" fmla="*/ 1704683 h 6858000"/>
              <a:gd name="connsiteX1" fmla="*/ 1294049 w 6036733"/>
              <a:gd name="connsiteY1" fmla="*/ 3429000 h 6858000"/>
              <a:gd name="connsiteX2" fmla="*/ 3018366 w 6036733"/>
              <a:gd name="connsiteY2" fmla="*/ 5153317 h 6858000"/>
              <a:gd name="connsiteX3" fmla="*/ 4742683 w 6036733"/>
              <a:gd name="connsiteY3" fmla="*/ 3429000 h 6858000"/>
              <a:gd name="connsiteX4" fmla="*/ 0 w 6036733"/>
              <a:gd name="connsiteY4" fmla="*/ 0 h 6858000"/>
              <a:gd name="connsiteX5" fmla="*/ 6036733 w 6036733"/>
              <a:gd name="connsiteY5" fmla="*/ 0 h 6858000"/>
              <a:gd name="connsiteX6" fmla="*/ 6036733 w 6036733"/>
              <a:gd name="connsiteY6" fmla="*/ 6858000 h 6858000"/>
              <a:gd name="connsiteX7" fmla="*/ 0 w 6036733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036733" h="6858000">
                <a:moveTo>
                  <a:pt x="3018366" y="1704683"/>
                </a:moveTo>
                <a:lnTo>
                  <a:pt x="1294049" y="3429000"/>
                </a:lnTo>
                <a:lnTo>
                  <a:pt x="3018366" y="5153317"/>
                </a:lnTo>
                <a:lnTo>
                  <a:pt x="4742683" y="3429000"/>
                </a:ln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515202" y="1925836"/>
            <a:ext cx="3006327" cy="3006327"/>
          </a:xfrm>
          <a:prstGeom prst="diamond">
            <a:avLst/>
          </a:prstGeo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234741008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8527207 w 12192000"/>
              <a:gd name="connsiteY0" fmla="*/ 0 h 6858000"/>
              <a:gd name="connsiteX1" fmla="*/ 12192000 w 12192000"/>
              <a:gd name="connsiteY1" fmla="*/ 6858000 h 6858000"/>
              <a:gd name="connsiteX2" fmla="*/ 0 w 12192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00" h="6858000">
                <a:moveTo>
                  <a:pt x="8527207" y="0"/>
                </a:move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72363048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379563" y="2570672"/>
            <a:ext cx="5451895" cy="4287328"/>
          </a:xfrm>
          <a:custGeom>
            <a:avLst/>
            <a:gdLst>
              <a:gd name="connsiteX0" fmla="*/ 2725948 w 5451895"/>
              <a:gd name="connsiteY0" fmla="*/ 0 h 4287328"/>
              <a:gd name="connsiteX1" fmla="*/ 5451895 w 5451895"/>
              <a:gd name="connsiteY1" fmla="*/ 4287328 h 4287328"/>
              <a:gd name="connsiteX2" fmla="*/ 0 w 5451895"/>
              <a:gd name="connsiteY2" fmla="*/ 4287328 h 4287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51895" h="4287328">
                <a:moveTo>
                  <a:pt x="2725948" y="0"/>
                </a:moveTo>
                <a:lnTo>
                  <a:pt x="5451895" y="4287328"/>
                </a:lnTo>
                <a:lnTo>
                  <a:pt x="0" y="4287328"/>
                </a:lnTo>
                <a:close/>
              </a:path>
            </a:pathLst>
          </a:custGeom>
        </p:spPr>
      </p:sp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1653396" y="0"/>
            <a:ext cx="4804689" cy="3778370"/>
          </a:xfrm>
          <a:custGeom>
            <a:avLst/>
            <a:gdLst>
              <a:gd name="connsiteX0" fmla="*/ 0 w 4804689"/>
              <a:gd name="connsiteY0" fmla="*/ 0 h 3778370"/>
              <a:gd name="connsiteX1" fmla="*/ 4804689 w 4804689"/>
              <a:gd name="connsiteY1" fmla="*/ 0 h 3778370"/>
              <a:gd name="connsiteX2" fmla="*/ 2402345 w 4804689"/>
              <a:gd name="connsiteY2" fmla="*/ 3778370 h 377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04689" h="3778370">
                <a:moveTo>
                  <a:pt x="0" y="0"/>
                </a:moveTo>
                <a:lnTo>
                  <a:pt x="4804689" y="0"/>
                </a:lnTo>
                <a:lnTo>
                  <a:pt x="2402345" y="377837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07612558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 userDrawn="1">
            <p:ph type="pic" sz="quarter" idx="10"/>
          </p:nvPr>
        </p:nvSpPr>
        <p:spPr>
          <a:xfrm>
            <a:off x="5469148" y="0"/>
            <a:ext cx="4804689" cy="3778370"/>
          </a:xfrm>
          <a:custGeom>
            <a:avLst/>
            <a:gdLst>
              <a:gd name="connsiteX0" fmla="*/ 0 w 4804689"/>
              <a:gd name="connsiteY0" fmla="*/ 0 h 3778370"/>
              <a:gd name="connsiteX1" fmla="*/ 4804689 w 4804689"/>
              <a:gd name="connsiteY1" fmla="*/ 0 h 3778370"/>
              <a:gd name="connsiteX2" fmla="*/ 2402344 w 4804689"/>
              <a:gd name="connsiteY2" fmla="*/ 3778370 h 377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04689" h="3778370">
                <a:moveTo>
                  <a:pt x="0" y="0"/>
                </a:moveTo>
                <a:lnTo>
                  <a:pt x="4804689" y="0"/>
                </a:lnTo>
                <a:lnTo>
                  <a:pt x="2402344" y="3778370"/>
                </a:lnTo>
                <a:close/>
              </a:path>
            </a:pathLst>
          </a:custGeom>
        </p:spPr>
      </p:sp>
      <p:sp>
        <p:nvSpPr>
          <p:cNvPr id="10" name="Picture Placeholder 9"/>
          <p:cNvSpPr>
            <a:spLocks noGrp="1"/>
          </p:cNvSpPr>
          <p:nvPr userDrawn="1">
            <p:ph type="pic" sz="quarter" idx="11"/>
          </p:nvPr>
        </p:nvSpPr>
        <p:spPr>
          <a:xfrm>
            <a:off x="6095775" y="2570672"/>
            <a:ext cx="5451895" cy="4287328"/>
          </a:xfrm>
          <a:custGeom>
            <a:avLst/>
            <a:gdLst>
              <a:gd name="connsiteX0" fmla="*/ 2725947 w 5451895"/>
              <a:gd name="connsiteY0" fmla="*/ 0 h 4287328"/>
              <a:gd name="connsiteX1" fmla="*/ 5451895 w 5451895"/>
              <a:gd name="connsiteY1" fmla="*/ 4287328 h 4287328"/>
              <a:gd name="connsiteX2" fmla="*/ 0 w 5451895"/>
              <a:gd name="connsiteY2" fmla="*/ 4287328 h 4287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51895" h="4287328">
                <a:moveTo>
                  <a:pt x="2725947" y="0"/>
                </a:moveTo>
                <a:lnTo>
                  <a:pt x="5451895" y="4287328"/>
                </a:lnTo>
                <a:lnTo>
                  <a:pt x="0" y="428732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52150981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2804160"/>
            <a:ext cx="5608320" cy="4053840"/>
          </a:xfrm>
          <a:custGeom>
            <a:avLst/>
            <a:gdLst>
              <a:gd name="connsiteX0" fmla="*/ 0 w 5608320"/>
              <a:gd name="connsiteY0" fmla="*/ 0 h 4053840"/>
              <a:gd name="connsiteX1" fmla="*/ 5608320 w 5608320"/>
              <a:gd name="connsiteY1" fmla="*/ 4053840 h 4053840"/>
              <a:gd name="connsiteX2" fmla="*/ 0 w 5608320"/>
              <a:gd name="connsiteY2" fmla="*/ 4053840 h 405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08320" h="4053840">
                <a:moveTo>
                  <a:pt x="0" y="0"/>
                </a:moveTo>
                <a:lnTo>
                  <a:pt x="5608320" y="4053840"/>
                </a:lnTo>
                <a:lnTo>
                  <a:pt x="0" y="40538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5608320" y="639286"/>
            <a:ext cx="6583680" cy="6218715"/>
          </a:xfrm>
          <a:custGeom>
            <a:avLst/>
            <a:gdLst>
              <a:gd name="connsiteX0" fmla="*/ 6583680 w 6583680"/>
              <a:gd name="connsiteY0" fmla="*/ 0 h 6218715"/>
              <a:gd name="connsiteX1" fmla="*/ 6583680 w 6583680"/>
              <a:gd name="connsiteY1" fmla="*/ 6218715 h 6218715"/>
              <a:gd name="connsiteX2" fmla="*/ 0 w 6583680"/>
              <a:gd name="connsiteY2" fmla="*/ 6218715 h 6218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83680" h="6218715">
                <a:moveTo>
                  <a:pt x="6583680" y="0"/>
                </a:moveTo>
                <a:lnTo>
                  <a:pt x="6583680" y="6218715"/>
                </a:lnTo>
                <a:lnTo>
                  <a:pt x="0" y="621871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98275769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0" y="0"/>
            <a:ext cx="5608320" cy="4053840"/>
          </a:xfrm>
          <a:custGeom>
            <a:avLst/>
            <a:gdLst>
              <a:gd name="connsiteX0" fmla="*/ 0 w 5608320"/>
              <a:gd name="connsiteY0" fmla="*/ 0 h 4053840"/>
              <a:gd name="connsiteX1" fmla="*/ 5608320 w 5608320"/>
              <a:gd name="connsiteY1" fmla="*/ 0 h 4053840"/>
              <a:gd name="connsiteX2" fmla="*/ 0 w 5608320"/>
              <a:gd name="connsiteY2" fmla="*/ 4053840 h 405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08320" h="4053840">
                <a:moveTo>
                  <a:pt x="0" y="0"/>
                </a:moveTo>
                <a:lnTo>
                  <a:pt x="5608320" y="0"/>
                </a:lnTo>
                <a:lnTo>
                  <a:pt x="0" y="40538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5608320" y="1"/>
            <a:ext cx="6583680" cy="6218715"/>
          </a:xfrm>
          <a:custGeom>
            <a:avLst/>
            <a:gdLst>
              <a:gd name="connsiteX0" fmla="*/ 0 w 6583680"/>
              <a:gd name="connsiteY0" fmla="*/ 0 h 6218715"/>
              <a:gd name="connsiteX1" fmla="*/ 6583680 w 6583680"/>
              <a:gd name="connsiteY1" fmla="*/ 0 h 6218715"/>
              <a:gd name="connsiteX2" fmla="*/ 6583680 w 6583680"/>
              <a:gd name="connsiteY2" fmla="*/ 6218715 h 6218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83680" h="6218715">
                <a:moveTo>
                  <a:pt x="0" y="0"/>
                </a:moveTo>
                <a:lnTo>
                  <a:pt x="6583680" y="0"/>
                </a:lnTo>
                <a:lnTo>
                  <a:pt x="6583680" y="621871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62805821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993468" cy="6858000"/>
          </a:xfrm>
          <a:prstGeom prst="homePlate">
            <a:avLst>
              <a:gd name="adj" fmla="val 37857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73987200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5198532" y="0"/>
            <a:ext cx="6993468" cy="6858000"/>
          </a:xfrm>
          <a:custGeom>
            <a:avLst/>
            <a:gdLst>
              <a:gd name="connsiteX0" fmla="*/ 2596233 w 6993468"/>
              <a:gd name="connsiteY0" fmla="*/ 0 h 6858000"/>
              <a:gd name="connsiteX1" fmla="*/ 6993468 w 6993468"/>
              <a:gd name="connsiteY1" fmla="*/ 0 h 6858000"/>
              <a:gd name="connsiteX2" fmla="*/ 6993468 w 6993468"/>
              <a:gd name="connsiteY2" fmla="*/ 6858000 h 6858000"/>
              <a:gd name="connsiteX3" fmla="*/ 2596233 w 6993468"/>
              <a:gd name="connsiteY3" fmla="*/ 6858000 h 6858000"/>
              <a:gd name="connsiteX4" fmla="*/ 0 w 6993468"/>
              <a:gd name="connsiteY4" fmla="*/ 3429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93468" h="6858000">
                <a:moveTo>
                  <a:pt x="2596233" y="0"/>
                </a:moveTo>
                <a:lnTo>
                  <a:pt x="6993468" y="0"/>
                </a:lnTo>
                <a:lnTo>
                  <a:pt x="6993468" y="6858000"/>
                </a:lnTo>
                <a:lnTo>
                  <a:pt x="2596233" y="6858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966254266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3"/>
          </p:nvPr>
        </p:nvSpPr>
        <p:spPr>
          <a:xfrm>
            <a:off x="1" y="0"/>
            <a:ext cx="7385931" cy="6911975"/>
          </a:xfrm>
          <a:custGeom>
            <a:avLst/>
            <a:gdLst>
              <a:gd name="connsiteX0" fmla="*/ 4264906 w 7385931"/>
              <a:gd name="connsiteY0" fmla="*/ 0 h 6911975"/>
              <a:gd name="connsiteX1" fmla="*/ 7385931 w 7385931"/>
              <a:gd name="connsiteY1" fmla="*/ 3456563 h 6911975"/>
              <a:gd name="connsiteX2" fmla="*/ 4264906 w 7385931"/>
              <a:gd name="connsiteY2" fmla="*/ 6911975 h 6911975"/>
              <a:gd name="connsiteX3" fmla="*/ 4264906 w 7385931"/>
              <a:gd name="connsiteY3" fmla="*/ 4637133 h 6911975"/>
              <a:gd name="connsiteX4" fmla="*/ 5330797 w 7385931"/>
              <a:gd name="connsiteY4" fmla="*/ 3456563 h 6911975"/>
              <a:gd name="connsiteX5" fmla="*/ 4264906 w 7385931"/>
              <a:gd name="connsiteY5" fmla="*/ 2274842 h 6911975"/>
              <a:gd name="connsiteX6" fmla="*/ 2127589 w 7385931"/>
              <a:gd name="connsiteY6" fmla="*/ 0 h 6911975"/>
              <a:gd name="connsiteX7" fmla="*/ 5248614 w 7385931"/>
              <a:gd name="connsiteY7" fmla="*/ 3456563 h 6911975"/>
              <a:gd name="connsiteX8" fmla="*/ 2127589 w 7385931"/>
              <a:gd name="connsiteY8" fmla="*/ 6911975 h 6911975"/>
              <a:gd name="connsiteX9" fmla="*/ 2127589 w 7385931"/>
              <a:gd name="connsiteY9" fmla="*/ 4637133 h 6911975"/>
              <a:gd name="connsiteX10" fmla="*/ 3193479 w 7385931"/>
              <a:gd name="connsiteY10" fmla="*/ 3456563 h 6911975"/>
              <a:gd name="connsiteX11" fmla="*/ 2127589 w 7385931"/>
              <a:gd name="connsiteY11" fmla="*/ 2274842 h 6911975"/>
              <a:gd name="connsiteX12" fmla="*/ 0 w 7385931"/>
              <a:gd name="connsiteY12" fmla="*/ 0 h 6911975"/>
              <a:gd name="connsiteX13" fmla="*/ 3121025 w 7385931"/>
              <a:gd name="connsiteY13" fmla="*/ 3456563 h 6911975"/>
              <a:gd name="connsiteX14" fmla="*/ 0 w 7385931"/>
              <a:gd name="connsiteY14" fmla="*/ 6911975 h 691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385931" h="6911975">
                <a:moveTo>
                  <a:pt x="4264906" y="0"/>
                </a:moveTo>
                <a:lnTo>
                  <a:pt x="7385931" y="3456563"/>
                </a:lnTo>
                <a:lnTo>
                  <a:pt x="4264906" y="6911975"/>
                </a:lnTo>
                <a:lnTo>
                  <a:pt x="4264906" y="4637133"/>
                </a:lnTo>
                <a:lnTo>
                  <a:pt x="5330797" y="3456563"/>
                </a:lnTo>
                <a:lnTo>
                  <a:pt x="4264906" y="2274842"/>
                </a:lnTo>
                <a:close/>
                <a:moveTo>
                  <a:pt x="2127589" y="0"/>
                </a:moveTo>
                <a:lnTo>
                  <a:pt x="5248614" y="3456563"/>
                </a:lnTo>
                <a:lnTo>
                  <a:pt x="2127589" y="6911975"/>
                </a:lnTo>
                <a:lnTo>
                  <a:pt x="2127589" y="4637133"/>
                </a:lnTo>
                <a:lnTo>
                  <a:pt x="3193479" y="3456563"/>
                </a:lnTo>
                <a:lnTo>
                  <a:pt x="2127589" y="2274842"/>
                </a:lnTo>
                <a:close/>
                <a:moveTo>
                  <a:pt x="0" y="0"/>
                </a:moveTo>
                <a:lnTo>
                  <a:pt x="3121025" y="3456563"/>
                </a:lnTo>
                <a:lnTo>
                  <a:pt x="0" y="691197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60189274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4806070" y="0"/>
            <a:ext cx="7385931" cy="6911975"/>
          </a:xfrm>
          <a:custGeom>
            <a:avLst/>
            <a:gdLst>
              <a:gd name="connsiteX0" fmla="*/ 7385931 w 7385931"/>
              <a:gd name="connsiteY0" fmla="*/ 0 h 6911975"/>
              <a:gd name="connsiteX1" fmla="*/ 7385931 w 7385931"/>
              <a:gd name="connsiteY1" fmla="*/ 6911975 h 6911975"/>
              <a:gd name="connsiteX2" fmla="*/ 4264906 w 7385931"/>
              <a:gd name="connsiteY2" fmla="*/ 3456563 h 6911975"/>
              <a:gd name="connsiteX3" fmla="*/ 5258342 w 7385931"/>
              <a:gd name="connsiteY3" fmla="*/ 0 h 6911975"/>
              <a:gd name="connsiteX4" fmla="*/ 5258342 w 7385931"/>
              <a:gd name="connsiteY4" fmla="*/ 2274842 h 6911975"/>
              <a:gd name="connsiteX5" fmla="*/ 4192452 w 7385931"/>
              <a:gd name="connsiteY5" fmla="*/ 3456563 h 6911975"/>
              <a:gd name="connsiteX6" fmla="*/ 5258342 w 7385931"/>
              <a:gd name="connsiteY6" fmla="*/ 4637133 h 6911975"/>
              <a:gd name="connsiteX7" fmla="*/ 5258342 w 7385931"/>
              <a:gd name="connsiteY7" fmla="*/ 6911975 h 6911975"/>
              <a:gd name="connsiteX8" fmla="*/ 2137317 w 7385931"/>
              <a:gd name="connsiteY8" fmla="*/ 3456563 h 6911975"/>
              <a:gd name="connsiteX9" fmla="*/ 3121025 w 7385931"/>
              <a:gd name="connsiteY9" fmla="*/ 0 h 6911975"/>
              <a:gd name="connsiteX10" fmla="*/ 3121025 w 7385931"/>
              <a:gd name="connsiteY10" fmla="*/ 2274842 h 6911975"/>
              <a:gd name="connsiteX11" fmla="*/ 2055134 w 7385931"/>
              <a:gd name="connsiteY11" fmla="*/ 3456563 h 6911975"/>
              <a:gd name="connsiteX12" fmla="*/ 3121025 w 7385931"/>
              <a:gd name="connsiteY12" fmla="*/ 4637133 h 6911975"/>
              <a:gd name="connsiteX13" fmla="*/ 3121025 w 7385931"/>
              <a:gd name="connsiteY13" fmla="*/ 6911975 h 6911975"/>
              <a:gd name="connsiteX14" fmla="*/ 0 w 7385931"/>
              <a:gd name="connsiteY14" fmla="*/ 3456563 h 691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385931" h="6911975">
                <a:moveTo>
                  <a:pt x="7385931" y="0"/>
                </a:moveTo>
                <a:lnTo>
                  <a:pt x="7385931" y="6911975"/>
                </a:lnTo>
                <a:lnTo>
                  <a:pt x="4264906" y="3456563"/>
                </a:lnTo>
                <a:close/>
                <a:moveTo>
                  <a:pt x="5258342" y="0"/>
                </a:moveTo>
                <a:lnTo>
                  <a:pt x="5258342" y="2274842"/>
                </a:lnTo>
                <a:lnTo>
                  <a:pt x="4192452" y="3456563"/>
                </a:lnTo>
                <a:lnTo>
                  <a:pt x="5258342" y="4637133"/>
                </a:lnTo>
                <a:lnTo>
                  <a:pt x="5258342" y="6911975"/>
                </a:lnTo>
                <a:lnTo>
                  <a:pt x="2137317" y="3456563"/>
                </a:lnTo>
                <a:close/>
                <a:moveTo>
                  <a:pt x="3121025" y="0"/>
                </a:moveTo>
                <a:lnTo>
                  <a:pt x="3121025" y="2274842"/>
                </a:lnTo>
                <a:lnTo>
                  <a:pt x="2055134" y="3456563"/>
                </a:lnTo>
                <a:lnTo>
                  <a:pt x="3121025" y="4637133"/>
                </a:lnTo>
                <a:lnTo>
                  <a:pt x="3121025" y="6911975"/>
                </a:lnTo>
                <a:lnTo>
                  <a:pt x="0" y="3456563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68000804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1"/>
          </p:nvPr>
        </p:nvSpPr>
        <p:spPr>
          <a:xfrm>
            <a:off x="-21687" y="171818"/>
            <a:ext cx="2159903" cy="4319805"/>
          </a:xfrm>
          <a:custGeom>
            <a:avLst/>
            <a:gdLst>
              <a:gd name="connsiteX0" fmla="*/ 1 w 2159903"/>
              <a:gd name="connsiteY0" fmla="*/ 0 h 4319805"/>
              <a:gd name="connsiteX1" fmla="*/ 2159903 w 2159903"/>
              <a:gd name="connsiteY1" fmla="*/ 2159902 h 4319805"/>
              <a:gd name="connsiteX2" fmla="*/ 1 w 2159903"/>
              <a:gd name="connsiteY2" fmla="*/ 4319805 h 4319805"/>
              <a:gd name="connsiteX3" fmla="*/ 0 w 2159903"/>
              <a:gd name="connsiteY3" fmla="*/ 4319804 h 4319805"/>
              <a:gd name="connsiteX4" fmla="*/ 0 w 2159903"/>
              <a:gd name="connsiteY4" fmla="*/ 1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59903" h="4319805">
                <a:moveTo>
                  <a:pt x="1" y="0"/>
                </a:moveTo>
                <a:lnTo>
                  <a:pt x="2159903" y="2159902"/>
                </a:lnTo>
                <a:lnTo>
                  <a:pt x="1" y="4319805"/>
                </a:lnTo>
                <a:lnTo>
                  <a:pt x="0" y="4319804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2"/>
          </p:nvPr>
        </p:nvSpPr>
        <p:spPr>
          <a:xfrm>
            <a:off x="161446" y="-34657"/>
            <a:ext cx="4319805" cy="2159903"/>
          </a:xfrm>
          <a:custGeom>
            <a:avLst/>
            <a:gdLst>
              <a:gd name="connsiteX0" fmla="*/ 1 w 4319805"/>
              <a:gd name="connsiteY0" fmla="*/ 0 h 2159903"/>
              <a:gd name="connsiteX1" fmla="*/ 4319804 w 4319805"/>
              <a:gd name="connsiteY1" fmla="*/ 0 h 2159903"/>
              <a:gd name="connsiteX2" fmla="*/ 4319805 w 4319805"/>
              <a:gd name="connsiteY2" fmla="*/ 1 h 2159903"/>
              <a:gd name="connsiteX3" fmla="*/ 2159903 w 4319805"/>
              <a:gd name="connsiteY3" fmla="*/ 2159903 h 2159903"/>
              <a:gd name="connsiteX4" fmla="*/ 0 w 4319805"/>
              <a:gd name="connsiteY4" fmla="*/ 1 h 2159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9805" h="2159903">
                <a:moveTo>
                  <a:pt x="1" y="0"/>
                </a:moveTo>
                <a:lnTo>
                  <a:pt x="4319804" y="0"/>
                </a:lnTo>
                <a:lnTo>
                  <a:pt x="4319805" y="1"/>
                </a:lnTo>
                <a:lnTo>
                  <a:pt x="2159903" y="2159903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3"/>
          </p:nvPr>
        </p:nvSpPr>
        <p:spPr>
          <a:xfrm>
            <a:off x="161448" y="2538196"/>
            <a:ext cx="4319805" cy="4319805"/>
          </a:xfrm>
          <a:custGeom>
            <a:avLst/>
            <a:gdLst>
              <a:gd name="connsiteX0" fmla="*/ 2159903 w 4319805"/>
              <a:gd name="connsiteY0" fmla="*/ 0 h 4319805"/>
              <a:gd name="connsiteX1" fmla="*/ 4319805 w 4319805"/>
              <a:gd name="connsiteY1" fmla="*/ 2159903 h 4319805"/>
              <a:gd name="connsiteX2" fmla="*/ 2159903 w 4319805"/>
              <a:gd name="connsiteY2" fmla="*/ 4319805 h 4319805"/>
              <a:gd name="connsiteX3" fmla="*/ 0 w 4319805"/>
              <a:gd name="connsiteY3" fmla="*/ 2159903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9805" h="4319805">
                <a:moveTo>
                  <a:pt x="2159903" y="0"/>
                </a:moveTo>
                <a:lnTo>
                  <a:pt x="4319805" y="2159903"/>
                </a:lnTo>
                <a:lnTo>
                  <a:pt x="2159903" y="4319805"/>
                </a:lnTo>
                <a:lnTo>
                  <a:pt x="0" y="21599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4"/>
          </p:nvPr>
        </p:nvSpPr>
        <p:spPr>
          <a:xfrm>
            <a:off x="2504483" y="171819"/>
            <a:ext cx="4319805" cy="4319805"/>
          </a:xfrm>
          <a:custGeom>
            <a:avLst/>
            <a:gdLst>
              <a:gd name="connsiteX0" fmla="*/ 2159903 w 4319805"/>
              <a:gd name="connsiteY0" fmla="*/ 0 h 4319805"/>
              <a:gd name="connsiteX1" fmla="*/ 4319805 w 4319805"/>
              <a:gd name="connsiteY1" fmla="*/ 2159903 h 4319805"/>
              <a:gd name="connsiteX2" fmla="*/ 2159903 w 4319805"/>
              <a:gd name="connsiteY2" fmla="*/ 4319805 h 4319805"/>
              <a:gd name="connsiteX3" fmla="*/ 0 w 4319805"/>
              <a:gd name="connsiteY3" fmla="*/ 2159903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9805" h="4319805">
                <a:moveTo>
                  <a:pt x="2159903" y="0"/>
                </a:moveTo>
                <a:lnTo>
                  <a:pt x="4319805" y="2159903"/>
                </a:lnTo>
                <a:lnTo>
                  <a:pt x="2159903" y="4319805"/>
                </a:lnTo>
                <a:lnTo>
                  <a:pt x="0" y="21599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15"/>
          </p:nvPr>
        </p:nvSpPr>
        <p:spPr>
          <a:xfrm>
            <a:off x="4847518" y="-34657"/>
            <a:ext cx="4319805" cy="2159903"/>
          </a:xfrm>
          <a:custGeom>
            <a:avLst/>
            <a:gdLst>
              <a:gd name="connsiteX0" fmla="*/ 1 w 4319805"/>
              <a:gd name="connsiteY0" fmla="*/ 0 h 2159903"/>
              <a:gd name="connsiteX1" fmla="*/ 4319804 w 4319805"/>
              <a:gd name="connsiteY1" fmla="*/ 0 h 2159903"/>
              <a:gd name="connsiteX2" fmla="*/ 4319805 w 4319805"/>
              <a:gd name="connsiteY2" fmla="*/ 1 h 2159903"/>
              <a:gd name="connsiteX3" fmla="*/ 2159903 w 4319805"/>
              <a:gd name="connsiteY3" fmla="*/ 2159903 h 2159903"/>
              <a:gd name="connsiteX4" fmla="*/ 0 w 4319805"/>
              <a:gd name="connsiteY4" fmla="*/ 1 h 2159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9805" h="2159903">
                <a:moveTo>
                  <a:pt x="1" y="0"/>
                </a:moveTo>
                <a:lnTo>
                  <a:pt x="4319804" y="0"/>
                </a:lnTo>
                <a:lnTo>
                  <a:pt x="4319805" y="1"/>
                </a:lnTo>
                <a:lnTo>
                  <a:pt x="2159903" y="2159903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403406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1515202" y="1925835"/>
            <a:ext cx="3006327" cy="3006327"/>
          </a:xfrm>
          <a:prstGeom prst="ellipse">
            <a:avLst/>
          </a:prstGeo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0" y="-1"/>
            <a:ext cx="6036733" cy="6858000"/>
          </a:xfrm>
          <a:custGeom>
            <a:avLst/>
            <a:gdLst>
              <a:gd name="connsiteX0" fmla="*/ 3018367 w 6036733"/>
              <a:gd name="connsiteY0" fmla="*/ 1785879 h 6858000"/>
              <a:gd name="connsiteX1" fmla="*/ 1375245 w 6036733"/>
              <a:gd name="connsiteY1" fmla="*/ 3429001 h 6858000"/>
              <a:gd name="connsiteX2" fmla="*/ 3018367 w 6036733"/>
              <a:gd name="connsiteY2" fmla="*/ 5072123 h 6858000"/>
              <a:gd name="connsiteX3" fmla="*/ 4661489 w 6036733"/>
              <a:gd name="connsiteY3" fmla="*/ 3429001 h 6858000"/>
              <a:gd name="connsiteX4" fmla="*/ 3018367 w 6036733"/>
              <a:gd name="connsiteY4" fmla="*/ 1785879 h 6858000"/>
              <a:gd name="connsiteX5" fmla="*/ 0 w 6036733"/>
              <a:gd name="connsiteY5" fmla="*/ 0 h 6858000"/>
              <a:gd name="connsiteX6" fmla="*/ 6036733 w 6036733"/>
              <a:gd name="connsiteY6" fmla="*/ 0 h 6858000"/>
              <a:gd name="connsiteX7" fmla="*/ 6036733 w 6036733"/>
              <a:gd name="connsiteY7" fmla="*/ 6858000 h 6858000"/>
              <a:gd name="connsiteX8" fmla="*/ 0 w 6036733"/>
              <a:gd name="connsiteY8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36733" h="6858000">
                <a:moveTo>
                  <a:pt x="3018367" y="1785879"/>
                </a:moveTo>
                <a:cubicBezTo>
                  <a:pt x="2110896" y="1785879"/>
                  <a:pt x="1375245" y="2521530"/>
                  <a:pt x="1375245" y="3429001"/>
                </a:cubicBezTo>
                <a:cubicBezTo>
                  <a:pt x="1375245" y="4336472"/>
                  <a:pt x="2110896" y="5072123"/>
                  <a:pt x="3018367" y="5072123"/>
                </a:cubicBezTo>
                <a:cubicBezTo>
                  <a:pt x="3925838" y="5072123"/>
                  <a:pt x="4661489" y="4336472"/>
                  <a:pt x="4661489" y="3429001"/>
                </a:cubicBezTo>
                <a:cubicBezTo>
                  <a:pt x="4661489" y="2521530"/>
                  <a:pt x="3925838" y="1785879"/>
                  <a:pt x="3018367" y="1785879"/>
                </a:cubicBez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385837738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 userDrawn="1">
            <p:ph type="pic" sz="quarter" idx="11"/>
          </p:nvPr>
        </p:nvSpPr>
        <p:spPr>
          <a:xfrm>
            <a:off x="3002991" y="-34657"/>
            <a:ext cx="4319805" cy="2159903"/>
          </a:xfrm>
          <a:custGeom>
            <a:avLst/>
            <a:gdLst>
              <a:gd name="connsiteX0" fmla="*/ 1 w 4319805"/>
              <a:gd name="connsiteY0" fmla="*/ 0 h 2159903"/>
              <a:gd name="connsiteX1" fmla="*/ 4319804 w 4319805"/>
              <a:gd name="connsiteY1" fmla="*/ 0 h 2159903"/>
              <a:gd name="connsiteX2" fmla="*/ 4319805 w 4319805"/>
              <a:gd name="connsiteY2" fmla="*/ 1 h 2159903"/>
              <a:gd name="connsiteX3" fmla="*/ 2159902 w 4319805"/>
              <a:gd name="connsiteY3" fmla="*/ 2159903 h 2159903"/>
              <a:gd name="connsiteX4" fmla="*/ 0 w 4319805"/>
              <a:gd name="connsiteY4" fmla="*/ 1 h 2159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9805" h="2159903">
                <a:moveTo>
                  <a:pt x="1" y="0"/>
                </a:moveTo>
                <a:lnTo>
                  <a:pt x="4319804" y="0"/>
                </a:lnTo>
                <a:lnTo>
                  <a:pt x="4319805" y="1"/>
                </a:lnTo>
                <a:lnTo>
                  <a:pt x="2159902" y="2159903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5346026" y="171819"/>
            <a:ext cx="4319805" cy="4319805"/>
          </a:xfrm>
          <a:custGeom>
            <a:avLst/>
            <a:gdLst>
              <a:gd name="connsiteX0" fmla="*/ 2159902 w 4319805"/>
              <a:gd name="connsiteY0" fmla="*/ 0 h 4319805"/>
              <a:gd name="connsiteX1" fmla="*/ 4319805 w 4319805"/>
              <a:gd name="connsiteY1" fmla="*/ 2159903 h 4319805"/>
              <a:gd name="connsiteX2" fmla="*/ 2159902 w 4319805"/>
              <a:gd name="connsiteY2" fmla="*/ 4319805 h 4319805"/>
              <a:gd name="connsiteX3" fmla="*/ 0 w 4319805"/>
              <a:gd name="connsiteY3" fmla="*/ 2159903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9805" h="4319805">
                <a:moveTo>
                  <a:pt x="2159902" y="0"/>
                </a:moveTo>
                <a:lnTo>
                  <a:pt x="4319805" y="2159903"/>
                </a:lnTo>
                <a:lnTo>
                  <a:pt x="2159902" y="4319805"/>
                </a:lnTo>
                <a:lnTo>
                  <a:pt x="0" y="21599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7689061" y="2538196"/>
            <a:ext cx="4319805" cy="4319805"/>
          </a:xfrm>
          <a:custGeom>
            <a:avLst/>
            <a:gdLst>
              <a:gd name="connsiteX0" fmla="*/ 2159902 w 4319805"/>
              <a:gd name="connsiteY0" fmla="*/ 0 h 4319805"/>
              <a:gd name="connsiteX1" fmla="*/ 4319805 w 4319805"/>
              <a:gd name="connsiteY1" fmla="*/ 2159903 h 4319805"/>
              <a:gd name="connsiteX2" fmla="*/ 2159902 w 4319805"/>
              <a:gd name="connsiteY2" fmla="*/ 4319805 h 4319805"/>
              <a:gd name="connsiteX3" fmla="*/ 0 w 4319805"/>
              <a:gd name="connsiteY3" fmla="*/ 2159903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9805" h="4319805">
                <a:moveTo>
                  <a:pt x="2159902" y="0"/>
                </a:moveTo>
                <a:lnTo>
                  <a:pt x="4319805" y="2159903"/>
                </a:lnTo>
                <a:lnTo>
                  <a:pt x="2159902" y="4319805"/>
                </a:lnTo>
                <a:lnTo>
                  <a:pt x="0" y="21599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4"/>
          </p:nvPr>
        </p:nvSpPr>
        <p:spPr>
          <a:xfrm>
            <a:off x="7689063" y="-34657"/>
            <a:ext cx="4319805" cy="2159903"/>
          </a:xfrm>
          <a:custGeom>
            <a:avLst/>
            <a:gdLst>
              <a:gd name="connsiteX0" fmla="*/ 1 w 4319805"/>
              <a:gd name="connsiteY0" fmla="*/ 0 h 2159903"/>
              <a:gd name="connsiteX1" fmla="*/ 4319804 w 4319805"/>
              <a:gd name="connsiteY1" fmla="*/ 0 h 2159903"/>
              <a:gd name="connsiteX2" fmla="*/ 4319805 w 4319805"/>
              <a:gd name="connsiteY2" fmla="*/ 1 h 2159903"/>
              <a:gd name="connsiteX3" fmla="*/ 2159902 w 4319805"/>
              <a:gd name="connsiteY3" fmla="*/ 2159903 h 2159903"/>
              <a:gd name="connsiteX4" fmla="*/ 0 w 4319805"/>
              <a:gd name="connsiteY4" fmla="*/ 1 h 2159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9805" h="2159903">
                <a:moveTo>
                  <a:pt x="1" y="0"/>
                </a:moveTo>
                <a:lnTo>
                  <a:pt x="4319804" y="0"/>
                </a:lnTo>
                <a:lnTo>
                  <a:pt x="4319805" y="1"/>
                </a:lnTo>
                <a:lnTo>
                  <a:pt x="2159902" y="2159903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5"/>
          </p:nvPr>
        </p:nvSpPr>
        <p:spPr>
          <a:xfrm>
            <a:off x="10032098" y="171818"/>
            <a:ext cx="2159903" cy="4319805"/>
          </a:xfrm>
          <a:custGeom>
            <a:avLst/>
            <a:gdLst>
              <a:gd name="connsiteX0" fmla="*/ 2159902 w 2159903"/>
              <a:gd name="connsiteY0" fmla="*/ 0 h 4319805"/>
              <a:gd name="connsiteX1" fmla="*/ 2159903 w 2159903"/>
              <a:gd name="connsiteY1" fmla="*/ 1 h 4319805"/>
              <a:gd name="connsiteX2" fmla="*/ 2159903 w 2159903"/>
              <a:gd name="connsiteY2" fmla="*/ 4319804 h 4319805"/>
              <a:gd name="connsiteX3" fmla="*/ 2159902 w 2159903"/>
              <a:gd name="connsiteY3" fmla="*/ 4319805 h 4319805"/>
              <a:gd name="connsiteX4" fmla="*/ 0 w 2159903"/>
              <a:gd name="connsiteY4" fmla="*/ 2159902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59903" h="4319805">
                <a:moveTo>
                  <a:pt x="2159902" y="0"/>
                </a:moveTo>
                <a:lnTo>
                  <a:pt x="2159903" y="1"/>
                </a:lnTo>
                <a:lnTo>
                  <a:pt x="2159903" y="4319804"/>
                </a:lnTo>
                <a:lnTo>
                  <a:pt x="2159902" y="4319805"/>
                </a:lnTo>
                <a:lnTo>
                  <a:pt x="0" y="215990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09813872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-21516" y="1"/>
            <a:ext cx="4505217" cy="4505217"/>
          </a:xfrm>
          <a:custGeom>
            <a:avLst/>
            <a:gdLst>
              <a:gd name="connsiteX0" fmla="*/ 2252609 w 4505217"/>
              <a:gd name="connsiteY0" fmla="*/ 0 h 4505217"/>
              <a:gd name="connsiteX1" fmla="*/ 4505217 w 4505217"/>
              <a:gd name="connsiteY1" fmla="*/ 2252609 h 4505217"/>
              <a:gd name="connsiteX2" fmla="*/ 2252609 w 4505217"/>
              <a:gd name="connsiteY2" fmla="*/ 4505217 h 4505217"/>
              <a:gd name="connsiteX3" fmla="*/ 0 w 4505217"/>
              <a:gd name="connsiteY3" fmla="*/ 2252609 h 4505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05217" h="4505217">
                <a:moveTo>
                  <a:pt x="2252609" y="0"/>
                </a:moveTo>
                <a:lnTo>
                  <a:pt x="4505217" y="2252609"/>
                </a:lnTo>
                <a:lnTo>
                  <a:pt x="2252609" y="4505217"/>
                </a:lnTo>
                <a:lnTo>
                  <a:pt x="0" y="22526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2331268" y="2331268"/>
            <a:ext cx="4505217" cy="4505217"/>
          </a:xfrm>
          <a:custGeom>
            <a:avLst/>
            <a:gdLst>
              <a:gd name="connsiteX0" fmla="*/ 2252609 w 4505217"/>
              <a:gd name="connsiteY0" fmla="*/ 0 h 4505217"/>
              <a:gd name="connsiteX1" fmla="*/ 4505217 w 4505217"/>
              <a:gd name="connsiteY1" fmla="*/ 2252609 h 4505217"/>
              <a:gd name="connsiteX2" fmla="*/ 2252609 w 4505217"/>
              <a:gd name="connsiteY2" fmla="*/ 4505217 h 4505217"/>
              <a:gd name="connsiteX3" fmla="*/ 0 w 4505217"/>
              <a:gd name="connsiteY3" fmla="*/ 2252609 h 4505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05217" h="4505217">
                <a:moveTo>
                  <a:pt x="2252609" y="0"/>
                </a:moveTo>
                <a:lnTo>
                  <a:pt x="4505217" y="2252609"/>
                </a:lnTo>
                <a:lnTo>
                  <a:pt x="2252609" y="4505217"/>
                </a:lnTo>
                <a:lnTo>
                  <a:pt x="0" y="22526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0" y="4641921"/>
            <a:ext cx="4408401" cy="2216080"/>
          </a:xfrm>
          <a:custGeom>
            <a:avLst/>
            <a:gdLst>
              <a:gd name="connsiteX0" fmla="*/ 2204201 w 4408401"/>
              <a:gd name="connsiteY0" fmla="*/ 0 h 2216080"/>
              <a:gd name="connsiteX1" fmla="*/ 4408401 w 4408401"/>
              <a:gd name="connsiteY1" fmla="*/ 2216080 h 2216080"/>
              <a:gd name="connsiteX2" fmla="*/ 0 w 4408401"/>
              <a:gd name="connsiteY2" fmla="*/ 2216080 h 221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08401" h="2216080">
                <a:moveTo>
                  <a:pt x="2204201" y="0"/>
                </a:moveTo>
                <a:lnTo>
                  <a:pt x="4408401" y="2216080"/>
                </a:lnTo>
                <a:lnTo>
                  <a:pt x="0" y="221608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-11879" y="2440864"/>
            <a:ext cx="2115021" cy="4207365"/>
          </a:xfrm>
          <a:custGeom>
            <a:avLst/>
            <a:gdLst>
              <a:gd name="connsiteX0" fmla="*/ 0 w 2115021"/>
              <a:gd name="connsiteY0" fmla="*/ 0 h 4207365"/>
              <a:gd name="connsiteX1" fmla="*/ 2115021 w 2115021"/>
              <a:gd name="connsiteY1" fmla="*/ 2103683 h 4207365"/>
              <a:gd name="connsiteX2" fmla="*/ 0 w 2115021"/>
              <a:gd name="connsiteY2" fmla="*/ 4207365 h 4207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15021" h="4207365">
                <a:moveTo>
                  <a:pt x="0" y="0"/>
                </a:moveTo>
                <a:lnTo>
                  <a:pt x="2115021" y="2103683"/>
                </a:lnTo>
                <a:lnTo>
                  <a:pt x="0" y="420736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52662020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 userDrawn="1">
            <p:ph type="pic" sz="quarter" idx="10"/>
          </p:nvPr>
        </p:nvSpPr>
        <p:spPr>
          <a:xfrm>
            <a:off x="7686783" y="1"/>
            <a:ext cx="4505217" cy="4505217"/>
          </a:xfrm>
          <a:custGeom>
            <a:avLst/>
            <a:gdLst>
              <a:gd name="connsiteX0" fmla="*/ 2252608 w 4505217"/>
              <a:gd name="connsiteY0" fmla="*/ 0 h 4505217"/>
              <a:gd name="connsiteX1" fmla="*/ 4505217 w 4505217"/>
              <a:gd name="connsiteY1" fmla="*/ 2252609 h 4505217"/>
              <a:gd name="connsiteX2" fmla="*/ 2252608 w 4505217"/>
              <a:gd name="connsiteY2" fmla="*/ 4505217 h 4505217"/>
              <a:gd name="connsiteX3" fmla="*/ 0 w 4505217"/>
              <a:gd name="connsiteY3" fmla="*/ 2252609 h 4505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05217" h="4505217">
                <a:moveTo>
                  <a:pt x="2252608" y="0"/>
                </a:moveTo>
                <a:lnTo>
                  <a:pt x="4505217" y="2252609"/>
                </a:lnTo>
                <a:lnTo>
                  <a:pt x="2252608" y="4505217"/>
                </a:lnTo>
                <a:lnTo>
                  <a:pt x="0" y="22526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5333999" y="2331268"/>
            <a:ext cx="4505217" cy="4505217"/>
          </a:xfrm>
          <a:custGeom>
            <a:avLst/>
            <a:gdLst>
              <a:gd name="connsiteX0" fmla="*/ 2252608 w 4505217"/>
              <a:gd name="connsiteY0" fmla="*/ 0 h 4505217"/>
              <a:gd name="connsiteX1" fmla="*/ 4505217 w 4505217"/>
              <a:gd name="connsiteY1" fmla="*/ 2252609 h 4505217"/>
              <a:gd name="connsiteX2" fmla="*/ 2252608 w 4505217"/>
              <a:gd name="connsiteY2" fmla="*/ 4505217 h 4505217"/>
              <a:gd name="connsiteX3" fmla="*/ 0 w 4505217"/>
              <a:gd name="connsiteY3" fmla="*/ 2252609 h 4505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05217" h="4505217">
                <a:moveTo>
                  <a:pt x="2252608" y="0"/>
                </a:moveTo>
                <a:lnTo>
                  <a:pt x="4505217" y="2252609"/>
                </a:lnTo>
                <a:lnTo>
                  <a:pt x="2252608" y="4505217"/>
                </a:lnTo>
                <a:lnTo>
                  <a:pt x="0" y="22526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7762083" y="4641921"/>
            <a:ext cx="4408401" cy="2216080"/>
          </a:xfrm>
          <a:custGeom>
            <a:avLst/>
            <a:gdLst>
              <a:gd name="connsiteX0" fmla="*/ 2204200 w 4408401"/>
              <a:gd name="connsiteY0" fmla="*/ 0 h 2216080"/>
              <a:gd name="connsiteX1" fmla="*/ 4408401 w 4408401"/>
              <a:gd name="connsiteY1" fmla="*/ 2216080 h 2216080"/>
              <a:gd name="connsiteX2" fmla="*/ 0 w 4408401"/>
              <a:gd name="connsiteY2" fmla="*/ 2216080 h 221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08401" h="2216080">
                <a:moveTo>
                  <a:pt x="2204200" y="0"/>
                </a:moveTo>
                <a:lnTo>
                  <a:pt x="4408401" y="2216080"/>
                </a:lnTo>
                <a:lnTo>
                  <a:pt x="0" y="221608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10067342" y="2440864"/>
            <a:ext cx="2115021" cy="4207365"/>
          </a:xfrm>
          <a:custGeom>
            <a:avLst/>
            <a:gdLst>
              <a:gd name="connsiteX0" fmla="*/ 2115021 w 2115021"/>
              <a:gd name="connsiteY0" fmla="*/ 0 h 4207365"/>
              <a:gd name="connsiteX1" fmla="*/ 2115021 w 2115021"/>
              <a:gd name="connsiteY1" fmla="*/ 4207365 h 4207365"/>
              <a:gd name="connsiteX2" fmla="*/ 0 w 2115021"/>
              <a:gd name="connsiteY2" fmla="*/ 2103683 h 4207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15021" h="4207365">
                <a:moveTo>
                  <a:pt x="2115021" y="0"/>
                </a:moveTo>
                <a:lnTo>
                  <a:pt x="2115021" y="4207365"/>
                </a:lnTo>
                <a:lnTo>
                  <a:pt x="0" y="210368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68015801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1159213" y="0"/>
            <a:ext cx="9873575" cy="5396837"/>
          </a:xfrm>
          <a:custGeom>
            <a:avLst/>
            <a:gdLst>
              <a:gd name="connsiteX0" fmla="*/ 0 w 9873575"/>
              <a:gd name="connsiteY0" fmla="*/ 0 h 5396837"/>
              <a:gd name="connsiteX1" fmla="*/ 9873575 w 9873575"/>
              <a:gd name="connsiteY1" fmla="*/ 0 h 5396837"/>
              <a:gd name="connsiteX2" fmla="*/ 4936788 w 9873575"/>
              <a:gd name="connsiteY2" fmla="*/ 5396837 h 5396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873575" h="5396837">
                <a:moveTo>
                  <a:pt x="0" y="0"/>
                </a:moveTo>
                <a:lnTo>
                  <a:pt x="9873575" y="0"/>
                </a:lnTo>
                <a:lnTo>
                  <a:pt x="4936788" y="5396837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83816180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1159213" y="1461163"/>
            <a:ext cx="9873575" cy="5396837"/>
          </a:xfrm>
          <a:custGeom>
            <a:avLst/>
            <a:gdLst>
              <a:gd name="connsiteX0" fmla="*/ 4936788 w 9873575"/>
              <a:gd name="connsiteY0" fmla="*/ 0 h 5396837"/>
              <a:gd name="connsiteX1" fmla="*/ 9873575 w 9873575"/>
              <a:gd name="connsiteY1" fmla="*/ 5396837 h 5396837"/>
              <a:gd name="connsiteX2" fmla="*/ 0 w 9873575"/>
              <a:gd name="connsiteY2" fmla="*/ 5396837 h 5396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873575" h="5396837">
                <a:moveTo>
                  <a:pt x="4936788" y="0"/>
                </a:moveTo>
                <a:lnTo>
                  <a:pt x="9873575" y="5396837"/>
                </a:lnTo>
                <a:lnTo>
                  <a:pt x="0" y="5396837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38009397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3031009" y="0"/>
            <a:ext cx="9174439" cy="5728447"/>
          </a:xfrm>
          <a:custGeom>
            <a:avLst/>
            <a:gdLst>
              <a:gd name="connsiteX0" fmla="*/ 0 w 9174439"/>
              <a:gd name="connsiteY0" fmla="*/ 0 h 5728447"/>
              <a:gd name="connsiteX1" fmla="*/ 9174439 w 9174439"/>
              <a:gd name="connsiteY1" fmla="*/ 0 h 5728447"/>
              <a:gd name="connsiteX2" fmla="*/ 9174439 w 9174439"/>
              <a:gd name="connsiteY2" fmla="*/ 1536285 h 5728447"/>
              <a:gd name="connsiteX3" fmla="*/ 5297587 w 9174439"/>
              <a:gd name="connsiteY3" fmla="*/ 5728447 h 5728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74439" h="5728447">
                <a:moveTo>
                  <a:pt x="0" y="0"/>
                </a:moveTo>
                <a:lnTo>
                  <a:pt x="9174439" y="0"/>
                </a:lnTo>
                <a:lnTo>
                  <a:pt x="9174439" y="1536285"/>
                </a:lnTo>
                <a:lnTo>
                  <a:pt x="5297587" y="572844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14448560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74439" cy="5728447"/>
          </a:xfrm>
          <a:custGeom>
            <a:avLst/>
            <a:gdLst>
              <a:gd name="connsiteX0" fmla="*/ 0 w 9174439"/>
              <a:gd name="connsiteY0" fmla="*/ 0 h 5728447"/>
              <a:gd name="connsiteX1" fmla="*/ 9174439 w 9174439"/>
              <a:gd name="connsiteY1" fmla="*/ 0 h 5728447"/>
              <a:gd name="connsiteX2" fmla="*/ 3876852 w 9174439"/>
              <a:gd name="connsiteY2" fmla="*/ 5728447 h 5728447"/>
              <a:gd name="connsiteX3" fmla="*/ 0 w 9174439"/>
              <a:gd name="connsiteY3" fmla="*/ 1536285 h 5728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74439" h="5728447">
                <a:moveTo>
                  <a:pt x="0" y="0"/>
                </a:moveTo>
                <a:lnTo>
                  <a:pt x="9174439" y="0"/>
                </a:lnTo>
                <a:lnTo>
                  <a:pt x="3876852" y="5728447"/>
                </a:lnTo>
                <a:lnTo>
                  <a:pt x="0" y="153628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06862162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/>
          </p:nvPr>
        </p:nvSpPr>
        <p:spPr>
          <a:xfrm>
            <a:off x="1454152" y="2095500"/>
            <a:ext cx="9283699" cy="4762500"/>
          </a:xfrm>
          <a:custGeom>
            <a:avLst/>
            <a:gdLst>
              <a:gd name="connsiteX0" fmla="*/ 4642757 w 9283699"/>
              <a:gd name="connsiteY0" fmla="*/ 0 h 4762500"/>
              <a:gd name="connsiteX1" fmla="*/ 9283699 w 9283699"/>
              <a:gd name="connsiteY1" fmla="*/ 4762500 h 4762500"/>
              <a:gd name="connsiteX2" fmla="*/ 7229607 w 9283699"/>
              <a:gd name="connsiteY2" fmla="*/ 4762500 h 4762500"/>
              <a:gd name="connsiteX3" fmla="*/ 4642757 w 9283699"/>
              <a:gd name="connsiteY3" fmla="*/ 2107723 h 4762500"/>
              <a:gd name="connsiteX4" fmla="*/ 2054093 w 9283699"/>
              <a:gd name="connsiteY4" fmla="*/ 4762500 h 4762500"/>
              <a:gd name="connsiteX5" fmla="*/ 0 w 9283699"/>
              <a:gd name="connsiteY5" fmla="*/ 476250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83699" h="4762500">
                <a:moveTo>
                  <a:pt x="4642757" y="0"/>
                </a:moveTo>
                <a:lnTo>
                  <a:pt x="9283699" y="4762500"/>
                </a:lnTo>
                <a:lnTo>
                  <a:pt x="7229607" y="4762500"/>
                </a:lnTo>
                <a:lnTo>
                  <a:pt x="4642757" y="2107723"/>
                </a:lnTo>
                <a:lnTo>
                  <a:pt x="2054093" y="4762500"/>
                </a:lnTo>
                <a:lnTo>
                  <a:pt x="0" y="47625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02924148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1454152" y="0"/>
            <a:ext cx="9283699" cy="4762500"/>
          </a:xfrm>
          <a:custGeom>
            <a:avLst/>
            <a:gdLst>
              <a:gd name="connsiteX0" fmla="*/ 0 w 9283699"/>
              <a:gd name="connsiteY0" fmla="*/ 0 h 4762500"/>
              <a:gd name="connsiteX1" fmla="*/ 2054093 w 9283699"/>
              <a:gd name="connsiteY1" fmla="*/ 0 h 4762500"/>
              <a:gd name="connsiteX2" fmla="*/ 4642757 w 9283699"/>
              <a:gd name="connsiteY2" fmla="*/ 2654777 h 4762500"/>
              <a:gd name="connsiteX3" fmla="*/ 7229607 w 9283699"/>
              <a:gd name="connsiteY3" fmla="*/ 0 h 4762500"/>
              <a:gd name="connsiteX4" fmla="*/ 9283699 w 9283699"/>
              <a:gd name="connsiteY4" fmla="*/ 0 h 4762500"/>
              <a:gd name="connsiteX5" fmla="*/ 4642757 w 9283699"/>
              <a:gd name="connsiteY5" fmla="*/ 476250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83699" h="4762500">
                <a:moveTo>
                  <a:pt x="0" y="0"/>
                </a:moveTo>
                <a:lnTo>
                  <a:pt x="2054093" y="0"/>
                </a:lnTo>
                <a:lnTo>
                  <a:pt x="4642757" y="2654777"/>
                </a:lnTo>
                <a:lnTo>
                  <a:pt x="7229607" y="0"/>
                </a:lnTo>
                <a:lnTo>
                  <a:pt x="9283699" y="0"/>
                </a:lnTo>
                <a:lnTo>
                  <a:pt x="4642757" y="47625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9703650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5066320" y="-1"/>
            <a:ext cx="7125680" cy="6863037"/>
          </a:xfrm>
          <a:custGeom>
            <a:avLst/>
            <a:gdLst>
              <a:gd name="connsiteX0" fmla="*/ 3518981 w 7125680"/>
              <a:gd name="connsiteY0" fmla="*/ 3472776 h 6863037"/>
              <a:gd name="connsiteX1" fmla="*/ 7037963 w 7125680"/>
              <a:gd name="connsiteY1" fmla="*/ 6863034 h 6863037"/>
              <a:gd name="connsiteX2" fmla="*/ 0 w 7125680"/>
              <a:gd name="connsiteY2" fmla="*/ 6863034 h 6863037"/>
              <a:gd name="connsiteX3" fmla="*/ 7125680 w 7125680"/>
              <a:gd name="connsiteY3" fmla="*/ 4 h 6863037"/>
              <a:gd name="connsiteX4" fmla="*/ 7125680 w 7125680"/>
              <a:gd name="connsiteY4" fmla="*/ 6863037 h 6863037"/>
              <a:gd name="connsiteX5" fmla="*/ 3570052 w 7125680"/>
              <a:gd name="connsiteY5" fmla="*/ 3431521 h 6863037"/>
              <a:gd name="connsiteX6" fmla="*/ 0 w 7125680"/>
              <a:gd name="connsiteY6" fmla="*/ 0 h 6863037"/>
              <a:gd name="connsiteX7" fmla="*/ 7037963 w 7125680"/>
              <a:gd name="connsiteY7" fmla="*/ 0 h 6863037"/>
              <a:gd name="connsiteX8" fmla="*/ 3518981 w 7125680"/>
              <a:gd name="connsiteY8" fmla="*/ 3390258 h 6863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25680" h="6863037">
                <a:moveTo>
                  <a:pt x="3518981" y="3472776"/>
                </a:moveTo>
                <a:lnTo>
                  <a:pt x="7037963" y="6863034"/>
                </a:lnTo>
                <a:lnTo>
                  <a:pt x="0" y="6863034"/>
                </a:lnTo>
                <a:close/>
                <a:moveTo>
                  <a:pt x="7125680" y="4"/>
                </a:moveTo>
                <a:lnTo>
                  <a:pt x="7125680" y="6863037"/>
                </a:lnTo>
                <a:lnTo>
                  <a:pt x="3570052" y="3431521"/>
                </a:lnTo>
                <a:close/>
                <a:moveTo>
                  <a:pt x="0" y="0"/>
                </a:moveTo>
                <a:lnTo>
                  <a:pt x="7037963" y="0"/>
                </a:lnTo>
                <a:lnTo>
                  <a:pt x="3518981" y="339025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2751641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1515202" y="1938027"/>
            <a:ext cx="3006327" cy="3006327"/>
          </a:xfrm>
          <a:prstGeom prst="pentagon">
            <a:avLst/>
          </a:prstGeo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0" y="-1"/>
            <a:ext cx="6036733" cy="6858000"/>
          </a:xfrm>
          <a:custGeom>
            <a:avLst/>
            <a:gdLst>
              <a:gd name="connsiteX0" fmla="*/ 3018367 w 6036733"/>
              <a:gd name="connsiteY0" fmla="*/ 1753452 h 6858000"/>
              <a:gd name="connsiteX1" fmla="*/ 1342822 w 6036733"/>
              <a:gd name="connsiteY1" fmla="*/ 3033454 h 6858000"/>
              <a:gd name="connsiteX2" fmla="*/ 1982823 w 6036733"/>
              <a:gd name="connsiteY2" fmla="*/ 5104540 h 6858000"/>
              <a:gd name="connsiteX3" fmla="*/ 4053910 w 6036733"/>
              <a:gd name="connsiteY3" fmla="*/ 5104540 h 6858000"/>
              <a:gd name="connsiteX4" fmla="*/ 4693911 w 6036733"/>
              <a:gd name="connsiteY4" fmla="*/ 3033454 h 6858000"/>
              <a:gd name="connsiteX5" fmla="*/ 0 w 6036733"/>
              <a:gd name="connsiteY5" fmla="*/ 0 h 6858000"/>
              <a:gd name="connsiteX6" fmla="*/ 6036733 w 6036733"/>
              <a:gd name="connsiteY6" fmla="*/ 0 h 6858000"/>
              <a:gd name="connsiteX7" fmla="*/ 6036733 w 6036733"/>
              <a:gd name="connsiteY7" fmla="*/ 6858000 h 6858000"/>
              <a:gd name="connsiteX8" fmla="*/ 0 w 6036733"/>
              <a:gd name="connsiteY8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36733" h="6858000">
                <a:moveTo>
                  <a:pt x="3018367" y="1753452"/>
                </a:moveTo>
                <a:lnTo>
                  <a:pt x="1342822" y="3033454"/>
                </a:lnTo>
                <a:lnTo>
                  <a:pt x="1982823" y="5104540"/>
                </a:lnTo>
                <a:lnTo>
                  <a:pt x="4053910" y="5104540"/>
                </a:lnTo>
                <a:lnTo>
                  <a:pt x="4693911" y="3033454"/>
                </a:ln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333959517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4693" y="-1"/>
            <a:ext cx="7125680" cy="6863037"/>
          </a:xfrm>
          <a:custGeom>
            <a:avLst/>
            <a:gdLst>
              <a:gd name="connsiteX0" fmla="*/ 3606699 w 7125680"/>
              <a:gd name="connsiteY0" fmla="*/ 3472776 h 6863037"/>
              <a:gd name="connsiteX1" fmla="*/ 7125680 w 7125680"/>
              <a:gd name="connsiteY1" fmla="*/ 6863034 h 6863037"/>
              <a:gd name="connsiteX2" fmla="*/ 87717 w 7125680"/>
              <a:gd name="connsiteY2" fmla="*/ 6863034 h 6863037"/>
              <a:gd name="connsiteX3" fmla="*/ 0 w 7125680"/>
              <a:gd name="connsiteY3" fmla="*/ 4 h 6863037"/>
              <a:gd name="connsiteX4" fmla="*/ 3555628 w 7125680"/>
              <a:gd name="connsiteY4" fmla="*/ 3431521 h 6863037"/>
              <a:gd name="connsiteX5" fmla="*/ 0 w 7125680"/>
              <a:gd name="connsiteY5" fmla="*/ 6863037 h 6863037"/>
              <a:gd name="connsiteX6" fmla="*/ 87717 w 7125680"/>
              <a:gd name="connsiteY6" fmla="*/ 0 h 6863037"/>
              <a:gd name="connsiteX7" fmla="*/ 7125680 w 7125680"/>
              <a:gd name="connsiteY7" fmla="*/ 0 h 6863037"/>
              <a:gd name="connsiteX8" fmla="*/ 3606699 w 7125680"/>
              <a:gd name="connsiteY8" fmla="*/ 3390258 h 6863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25680" h="6863037">
                <a:moveTo>
                  <a:pt x="3606699" y="3472776"/>
                </a:moveTo>
                <a:lnTo>
                  <a:pt x="7125680" y="6863034"/>
                </a:lnTo>
                <a:lnTo>
                  <a:pt x="87717" y="6863034"/>
                </a:lnTo>
                <a:close/>
                <a:moveTo>
                  <a:pt x="0" y="4"/>
                </a:moveTo>
                <a:lnTo>
                  <a:pt x="3555628" y="3431521"/>
                </a:lnTo>
                <a:lnTo>
                  <a:pt x="0" y="6863037"/>
                </a:lnTo>
                <a:close/>
                <a:moveTo>
                  <a:pt x="87717" y="0"/>
                </a:moveTo>
                <a:lnTo>
                  <a:pt x="7125680" y="0"/>
                </a:lnTo>
                <a:lnTo>
                  <a:pt x="3606699" y="339025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67006458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4"/>
          </p:nvPr>
        </p:nvSpPr>
        <p:spPr>
          <a:xfrm>
            <a:off x="4970462" y="0"/>
            <a:ext cx="7275512" cy="6913563"/>
          </a:xfrm>
          <a:custGeom>
            <a:avLst/>
            <a:gdLst>
              <a:gd name="connsiteX0" fmla="*/ 3633106 w 7275512"/>
              <a:gd name="connsiteY0" fmla="*/ 3497263 h 6913563"/>
              <a:gd name="connsiteX1" fmla="*/ 7177087 w 7275512"/>
              <a:gd name="connsiteY1" fmla="*/ 6913563 h 6913563"/>
              <a:gd name="connsiteX2" fmla="*/ 87312 w 7275512"/>
              <a:gd name="connsiteY2" fmla="*/ 6913563 h 6913563"/>
              <a:gd name="connsiteX3" fmla="*/ 7275512 w 7275512"/>
              <a:gd name="connsiteY3" fmla="*/ 0 h 6913563"/>
              <a:gd name="connsiteX4" fmla="*/ 7275512 w 7275512"/>
              <a:gd name="connsiteY4" fmla="*/ 6913563 h 6913563"/>
              <a:gd name="connsiteX5" fmla="*/ 3695700 w 7275512"/>
              <a:gd name="connsiteY5" fmla="*/ 3456056 h 6913563"/>
              <a:gd name="connsiteX6" fmla="*/ 87312 w 7275512"/>
              <a:gd name="connsiteY6" fmla="*/ 0 h 6913563"/>
              <a:gd name="connsiteX7" fmla="*/ 7177087 w 7275512"/>
              <a:gd name="connsiteY7" fmla="*/ 0 h 6913563"/>
              <a:gd name="connsiteX8" fmla="*/ 3633106 w 7275512"/>
              <a:gd name="connsiteY8" fmla="*/ 3414714 h 6913563"/>
              <a:gd name="connsiteX9" fmla="*/ 0 w 7275512"/>
              <a:gd name="connsiteY9" fmla="*/ 0 h 6913563"/>
              <a:gd name="connsiteX10" fmla="*/ 3581400 w 7275512"/>
              <a:gd name="connsiteY10" fmla="*/ 3456057 h 6913563"/>
              <a:gd name="connsiteX11" fmla="*/ 0 w 7275512"/>
              <a:gd name="connsiteY11" fmla="*/ 6913563 h 6913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275512" h="6913563">
                <a:moveTo>
                  <a:pt x="3633106" y="3497263"/>
                </a:moveTo>
                <a:lnTo>
                  <a:pt x="7177087" y="6913563"/>
                </a:lnTo>
                <a:lnTo>
                  <a:pt x="87312" y="6913563"/>
                </a:lnTo>
                <a:close/>
                <a:moveTo>
                  <a:pt x="7275512" y="0"/>
                </a:moveTo>
                <a:lnTo>
                  <a:pt x="7275512" y="6913563"/>
                </a:lnTo>
                <a:lnTo>
                  <a:pt x="3695700" y="3456056"/>
                </a:lnTo>
                <a:close/>
                <a:moveTo>
                  <a:pt x="87312" y="0"/>
                </a:moveTo>
                <a:lnTo>
                  <a:pt x="7177087" y="0"/>
                </a:lnTo>
                <a:lnTo>
                  <a:pt x="3633106" y="3414714"/>
                </a:lnTo>
                <a:close/>
                <a:moveTo>
                  <a:pt x="0" y="0"/>
                </a:moveTo>
                <a:lnTo>
                  <a:pt x="3581400" y="3456057"/>
                </a:lnTo>
                <a:lnTo>
                  <a:pt x="0" y="691356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257307219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33669" y="1871517"/>
            <a:ext cx="1968162" cy="1969731"/>
          </a:xfrm>
          <a:prstGeom prst="ellips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852502" y="1871517"/>
            <a:ext cx="1968162" cy="1969731"/>
          </a:xfrm>
          <a:prstGeom prst="ellips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371336" y="1871517"/>
            <a:ext cx="1968162" cy="1969731"/>
          </a:xfrm>
          <a:prstGeom prst="ellips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890169" y="1871517"/>
            <a:ext cx="1968162" cy="1969731"/>
          </a:xfrm>
          <a:prstGeom prst="ellips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418351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852502" y="1871517"/>
            <a:ext cx="1968162" cy="19697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371336" y="1871517"/>
            <a:ext cx="1968162" cy="19697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890169" y="1871517"/>
            <a:ext cx="1968162" cy="19697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1333668" y="1871517"/>
            <a:ext cx="1968162" cy="19697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972847421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852502" y="2139043"/>
            <a:ext cx="1968162" cy="1702205"/>
          </a:xfrm>
          <a:prstGeom prst="triangl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371336" y="2139043"/>
            <a:ext cx="1968162" cy="1702205"/>
          </a:xfrm>
          <a:prstGeom prst="triangl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890169" y="2139043"/>
            <a:ext cx="1968162" cy="1702205"/>
          </a:xfrm>
          <a:prstGeom prst="triangl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1333668" y="2139043"/>
            <a:ext cx="1968162" cy="1702205"/>
          </a:xfrm>
          <a:prstGeom prst="triangl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508115929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1205654" y="1871518"/>
            <a:ext cx="2333075" cy="1969731"/>
          </a:xfrm>
          <a:custGeom>
            <a:avLst/>
            <a:gdLst>
              <a:gd name="connsiteX0" fmla="*/ 391858 w 2333075"/>
              <a:gd name="connsiteY0" fmla="*/ 0 h 1969731"/>
              <a:gd name="connsiteX1" fmla="*/ 2333075 w 2333075"/>
              <a:gd name="connsiteY1" fmla="*/ 0 h 1969731"/>
              <a:gd name="connsiteX2" fmla="*/ 1941217 w 2333075"/>
              <a:gd name="connsiteY2" fmla="*/ 1969731 h 1969731"/>
              <a:gd name="connsiteX3" fmla="*/ 0 w 2333075"/>
              <a:gd name="connsiteY3" fmla="*/ 1969731 h 196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33075" h="1969731">
                <a:moveTo>
                  <a:pt x="391858" y="0"/>
                </a:moveTo>
                <a:lnTo>
                  <a:pt x="2333075" y="0"/>
                </a:lnTo>
                <a:lnTo>
                  <a:pt x="1941217" y="1969731"/>
                </a:lnTo>
                <a:lnTo>
                  <a:pt x="0" y="196973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4"/>
          </p:nvPr>
        </p:nvSpPr>
        <p:spPr>
          <a:xfrm>
            <a:off x="3724486" y="1871516"/>
            <a:ext cx="2333075" cy="1969731"/>
          </a:xfrm>
          <a:custGeom>
            <a:avLst/>
            <a:gdLst>
              <a:gd name="connsiteX0" fmla="*/ 391858 w 2333075"/>
              <a:gd name="connsiteY0" fmla="*/ 0 h 1969731"/>
              <a:gd name="connsiteX1" fmla="*/ 2333075 w 2333075"/>
              <a:gd name="connsiteY1" fmla="*/ 0 h 1969731"/>
              <a:gd name="connsiteX2" fmla="*/ 1941217 w 2333075"/>
              <a:gd name="connsiteY2" fmla="*/ 1969731 h 1969731"/>
              <a:gd name="connsiteX3" fmla="*/ 0 w 2333075"/>
              <a:gd name="connsiteY3" fmla="*/ 1969731 h 196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33075" h="1969731">
                <a:moveTo>
                  <a:pt x="391858" y="0"/>
                </a:moveTo>
                <a:lnTo>
                  <a:pt x="2333075" y="0"/>
                </a:lnTo>
                <a:lnTo>
                  <a:pt x="1941217" y="1969731"/>
                </a:lnTo>
                <a:lnTo>
                  <a:pt x="0" y="196973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5"/>
          </p:nvPr>
        </p:nvSpPr>
        <p:spPr>
          <a:xfrm>
            <a:off x="6243318" y="1871516"/>
            <a:ext cx="2333075" cy="1969731"/>
          </a:xfrm>
          <a:custGeom>
            <a:avLst/>
            <a:gdLst>
              <a:gd name="connsiteX0" fmla="*/ 391858 w 2333075"/>
              <a:gd name="connsiteY0" fmla="*/ 0 h 1969731"/>
              <a:gd name="connsiteX1" fmla="*/ 2333075 w 2333075"/>
              <a:gd name="connsiteY1" fmla="*/ 0 h 1969731"/>
              <a:gd name="connsiteX2" fmla="*/ 1941217 w 2333075"/>
              <a:gd name="connsiteY2" fmla="*/ 1969731 h 1969731"/>
              <a:gd name="connsiteX3" fmla="*/ 0 w 2333075"/>
              <a:gd name="connsiteY3" fmla="*/ 1969731 h 196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33075" h="1969731">
                <a:moveTo>
                  <a:pt x="391858" y="0"/>
                </a:moveTo>
                <a:lnTo>
                  <a:pt x="2333075" y="0"/>
                </a:lnTo>
                <a:lnTo>
                  <a:pt x="1941217" y="1969731"/>
                </a:lnTo>
                <a:lnTo>
                  <a:pt x="0" y="196973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6"/>
          </p:nvPr>
        </p:nvSpPr>
        <p:spPr>
          <a:xfrm>
            <a:off x="8762150" y="1871514"/>
            <a:ext cx="2333075" cy="1969731"/>
          </a:xfrm>
          <a:custGeom>
            <a:avLst/>
            <a:gdLst>
              <a:gd name="connsiteX0" fmla="*/ 391858 w 2333075"/>
              <a:gd name="connsiteY0" fmla="*/ 0 h 1969731"/>
              <a:gd name="connsiteX1" fmla="*/ 2333075 w 2333075"/>
              <a:gd name="connsiteY1" fmla="*/ 0 h 1969731"/>
              <a:gd name="connsiteX2" fmla="*/ 1941217 w 2333075"/>
              <a:gd name="connsiteY2" fmla="*/ 1969731 h 1969731"/>
              <a:gd name="connsiteX3" fmla="*/ 0 w 2333075"/>
              <a:gd name="connsiteY3" fmla="*/ 1969731 h 196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33075" h="1969731">
                <a:moveTo>
                  <a:pt x="391858" y="0"/>
                </a:moveTo>
                <a:lnTo>
                  <a:pt x="2333075" y="0"/>
                </a:lnTo>
                <a:lnTo>
                  <a:pt x="1941217" y="1969731"/>
                </a:lnTo>
                <a:lnTo>
                  <a:pt x="0" y="196973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994572916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1336283" y="1871518"/>
            <a:ext cx="1965960" cy="1969731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4"/>
          </p:nvPr>
        </p:nvSpPr>
        <p:spPr>
          <a:xfrm>
            <a:off x="3855115" y="1871516"/>
            <a:ext cx="1965960" cy="1969731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5"/>
          </p:nvPr>
        </p:nvSpPr>
        <p:spPr>
          <a:xfrm>
            <a:off x="6373947" y="1871516"/>
            <a:ext cx="1965960" cy="1969731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6"/>
          </p:nvPr>
        </p:nvSpPr>
        <p:spPr>
          <a:xfrm>
            <a:off x="8892779" y="1871514"/>
            <a:ext cx="1965960" cy="1969731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694498739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/>
          </p:nvPr>
        </p:nvSpPr>
        <p:spPr>
          <a:xfrm>
            <a:off x="1324524" y="1649621"/>
            <a:ext cx="1968161" cy="2283067"/>
          </a:xfrm>
          <a:custGeom>
            <a:avLst/>
            <a:gdLst>
              <a:gd name="connsiteX0" fmla="*/ 984080 w 1968161"/>
              <a:gd name="connsiteY0" fmla="*/ 0 h 2283067"/>
              <a:gd name="connsiteX1" fmla="*/ 1968161 w 1968161"/>
              <a:gd name="connsiteY1" fmla="*/ 492040 h 2283067"/>
              <a:gd name="connsiteX2" fmla="*/ 1968161 w 1968161"/>
              <a:gd name="connsiteY2" fmla="*/ 1791027 h 2283067"/>
              <a:gd name="connsiteX3" fmla="*/ 984080 w 1968161"/>
              <a:gd name="connsiteY3" fmla="*/ 2283067 h 2283067"/>
              <a:gd name="connsiteX4" fmla="*/ 0 w 1968161"/>
              <a:gd name="connsiteY4" fmla="*/ 1791027 h 2283067"/>
              <a:gd name="connsiteX5" fmla="*/ 0 w 1968161"/>
              <a:gd name="connsiteY5" fmla="*/ 492040 h 22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8161" h="2283067">
                <a:moveTo>
                  <a:pt x="984080" y="0"/>
                </a:moveTo>
                <a:lnTo>
                  <a:pt x="1968161" y="492040"/>
                </a:lnTo>
                <a:lnTo>
                  <a:pt x="1968161" y="1791027"/>
                </a:lnTo>
                <a:lnTo>
                  <a:pt x="984080" y="2283067"/>
                </a:lnTo>
                <a:lnTo>
                  <a:pt x="0" y="1791027"/>
                </a:lnTo>
                <a:lnTo>
                  <a:pt x="0" y="4920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4"/>
          </p:nvPr>
        </p:nvSpPr>
        <p:spPr>
          <a:xfrm>
            <a:off x="3843356" y="1649621"/>
            <a:ext cx="1968161" cy="2283067"/>
          </a:xfrm>
          <a:custGeom>
            <a:avLst/>
            <a:gdLst>
              <a:gd name="connsiteX0" fmla="*/ 984080 w 1968161"/>
              <a:gd name="connsiteY0" fmla="*/ 0 h 2283067"/>
              <a:gd name="connsiteX1" fmla="*/ 1968161 w 1968161"/>
              <a:gd name="connsiteY1" fmla="*/ 492040 h 2283067"/>
              <a:gd name="connsiteX2" fmla="*/ 1968161 w 1968161"/>
              <a:gd name="connsiteY2" fmla="*/ 1791027 h 2283067"/>
              <a:gd name="connsiteX3" fmla="*/ 984080 w 1968161"/>
              <a:gd name="connsiteY3" fmla="*/ 2283067 h 2283067"/>
              <a:gd name="connsiteX4" fmla="*/ 0 w 1968161"/>
              <a:gd name="connsiteY4" fmla="*/ 1791027 h 2283067"/>
              <a:gd name="connsiteX5" fmla="*/ 0 w 1968161"/>
              <a:gd name="connsiteY5" fmla="*/ 492040 h 22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8161" h="2283067">
                <a:moveTo>
                  <a:pt x="984080" y="0"/>
                </a:moveTo>
                <a:lnTo>
                  <a:pt x="1968161" y="492040"/>
                </a:lnTo>
                <a:lnTo>
                  <a:pt x="1968161" y="1791027"/>
                </a:lnTo>
                <a:lnTo>
                  <a:pt x="984080" y="2283067"/>
                </a:lnTo>
                <a:lnTo>
                  <a:pt x="0" y="1791027"/>
                </a:lnTo>
                <a:lnTo>
                  <a:pt x="0" y="4920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5"/>
          </p:nvPr>
        </p:nvSpPr>
        <p:spPr>
          <a:xfrm>
            <a:off x="6362188" y="1649621"/>
            <a:ext cx="1968161" cy="2283067"/>
          </a:xfrm>
          <a:custGeom>
            <a:avLst/>
            <a:gdLst>
              <a:gd name="connsiteX0" fmla="*/ 984080 w 1968161"/>
              <a:gd name="connsiteY0" fmla="*/ 0 h 2283067"/>
              <a:gd name="connsiteX1" fmla="*/ 1968161 w 1968161"/>
              <a:gd name="connsiteY1" fmla="*/ 492040 h 2283067"/>
              <a:gd name="connsiteX2" fmla="*/ 1968161 w 1968161"/>
              <a:gd name="connsiteY2" fmla="*/ 1791027 h 2283067"/>
              <a:gd name="connsiteX3" fmla="*/ 984080 w 1968161"/>
              <a:gd name="connsiteY3" fmla="*/ 2283067 h 2283067"/>
              <a:gd name="connsiteX4" fmla="*/ 0 w 1968161"/>
              <a:gd name="connsiteY4" fmla="*/ 1791027 h 2283067"/>
              <a:gd name="connsiteX5" fmla="*/ 0 w 1968161"/>
              <a:gd name="connsiteY5" fmla="*/ 492040 h 22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8161" h="2283067">
                <a:moveTo>
                  <a:pt x="984080" y="0"/>
                </a:moveTo>
                <a:lnTo>
                  <a:pt x="1968161" y="492040"/>
                </a:lnTo>
                <a:lnTo>
                  <a:pt x="1968161" y="1791027"/>
                </a:lnTo>
                <a:lnTo>
                  <a:pt x="984080" y="2283067"/>
                </a:lnTo>
                <a:lnTo>
                  <a:pt x="0" y="1791027"/>
                </a:lnTo>
                <a:lnTo>
                  <a:pt x="0" y="4920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6"/>
          </p:nvPr>
        </p:nvSpPr>
        <p:spPr>
          <a:xfrm>
            <a:off x="8881020" y="1649621"/>
            <a:ext cx="1968161" cy="2283067"/>
          </a:xfrm>
          <a:custGeom>
            <a:avLst/>
            <a:gdLst>
              <a:gd name="connsiteX0" fmla="*/ 984080 w 1968161"/>
              <a:gd name="connsiteY0" fmla="*/ 0 h 2283067"/>
              <a:gd name="connsiteX1" fmla="*/ 1968161 w 1968161"/>
              <a:gd name="connsiteY1" fmla="*/ 492040 h 2283067"/>
              <a:gd name="connsiteX2" fmla="*/ 1968161 w 1968161"/>
              <a:gd name="connsiteY2" fmla="*/ 1791027 h 2283067"/>
              <a:gd name="connsiteX3" fmla="*/ 984080 w 1968161"/>
              <a:gd name="connsiteY3" fmla="*/ 2283067 h 2283067"/>
              <a:gd name="connsiteX4" fmla="*/ 0 w 1968161"/>
              <a:gd name="connsiteY4" fmla="*/ 1791027 h 2283067"/>
              <a:gd name="connsiteX5" fmla="*/ 0 w 1968161"/>
              <a:gd name="connsiteY5" fmla="*/ 492040 h 22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8161" h="2283067">
                <a:moveTo>
                  <a:pt x="984080" y="0"/>
                </a:moveTo>
                <a:lnTo>
                  <a:pt x="1968161" y="492040"/>
                </a:lnTo>
                <a:lnTo>
                  <a:pt x="1968161" y="1791027"/>
                </a:lnTo>
                <a:lnTo>
                  <a:pt x="984080" y="2283067"/>
                </a:lnTo>
                <a:lnTo>
                  <a:pt x="0" y="1791027"/>
                </a:lnTo>
                <a:lnTo>
                  <a:pt x="0" y="4920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52996127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1608666"/>
            <a:ext cx="12192000" cy="25823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58566178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1"/>
            <a:ext cx="12192000" cy="36068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3811953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952169" y="2295974"/>
            <a:ext cx="2290989" cy="2290989"/>
          </a:xfrm>
          <a:custGeom>
            <a:avLst/>
            <a:gdLst>
              <a:gd name="connsiteX0" fmla="*/ 1145495 w 2290989"/>
              <a:gd name="connsiteY0" fmla="*/ 0 h 2290989"/>
              <a:gd name="connsiteX1" fmla="*/ 2290989 w 2290989"/>
              <a:gd name="connsiteY1" fmla="*/ 1145495 h 2290989"/>
              <a:gd name="connsiteX2" fmla="*/ 1145495 w 2290989"/>
              <a:gd name="connsiteY2" fmla="*/ 2290989 h 2290989"/>
              <a:gd name="connsiteX3" fmla="*/ 0 w 2290989"/>
              <a:gd name="connsiteY3" fmla="*/ 1145495 h 2290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0989" h="2290989">
                <a:moveTo>
                  <a:pt x="1145495" y="0"/>
                </a:moveTo>
                <a:lnTo>
                  <a:pt x="2290989" y="1145495"/>
                </a:lnTo>
                <a:lnTo>
                  <a:pt x="1145495" y="2290989"/>
                </a:lnTo>
                <a:lnTo>
                  <a:pt x="0" y="11454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0" y="1"/>
            <a:ext cx="12192000" cy="3441469"/>
          </a:xfrm>
          <a:custGeom>
            <a:avLst/>
            <a:gdLst>
              <a:gd name="connsiteX0" fmla="*/ 0 w 12192000"/>
              <a:gd name="connsiteY0" fmla="*/ 0 h 3441469"/>
              <a:gd name="connsiteX1" fmla="*/ 12192000 w 12192000"/>
              <a:gd name="connsiteY1" fmla="*/ 0 h 3441469"/>
              <a:gd name="connsiteX2" fmla="*/ 12192000 w 12192000"/>
              <a:gd name="connsiteY2" fmla="*/ 3441469 h 3441469"/>
              <a:gd name="connsiteX3" fmla="*/ 7475360 w 12192000"/>
              <a:gd name="connsiteY3" fmla="*/ 3441469 h 3441469"/>
              <a:gd name="connsiteX4" fmla="*/ 6096002 w 12192000"/>
              <a:gd name="connsiteY4" fmla="*/ 2062109 h 3441469"/>
              <a:gd name="connsiteX5" fmla="*/ 4716642 w 12192000"/>
              <a:gd name="connsiteY5" fmla="*/ 3441469 h 3441469"/>
              <a:gd name="connsiteX6" fmla="*/ 0 w 12192000"/>
              <a:gd name="connsiteY6" fmla="*/ 3441469 h 3441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2000" h="3441469">
                <a:moveTo>
                  <a:pt x="0" y="0"/>
                </a:moveTo>
                <a:lnTo>
                  <a:pt x="12192000" y="0"/>
                </a:lnTo>
                <a:lnTo>
                  <a:pt x="12192000" y="3441469"/>
                </a:lnTo>
                <a:lnTo>
                  <a:pt x="7475360" y="3441469"/>
                </a:lnTo>
                <a:lnTo>
                  <a:pt x="6096002" y="2062109"/>
                </a:lnTo>
                <a:lnTo>
                  <a:pt x="4716642" y="3441469"/>
                </a:lnTo>
                <a:lnTo>
                  <a:pt x="0" y="344146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8538010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3251200"/>
            <a:ext cx="12192000" cy="36068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41452601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316992" y="346038"/>
            <a:ext cx="11558016" cy="3255264"/>
          </a:xfrm>
          <a:custGeom>
            <a:avLst/>
            <a:gdLst>
              <a:gd name="connsiteX0" fmla="*/ 0 w 11558016"/>
              <a:gd name="connsiteY0" fmla="*/ 0 h 3255264"/>
              <a:gd name="connsiteX1" fmla="*/ 11558016 w 11558016"/>
              <a:gd name="connsiteY1" fmla="*/ 0 h 3255264"/>
              <a:gd name="connsiteX2" fmla="*/ 11558016 w 11558016"/>
              <a:gd name="connsiteY2" fmla="*/ 3255264 h 3255264"/>
              <a:gd name="connsiteX3" fmla="*/ 0 w 11558016"/>
              <a:gd name="connsiteY3" fmla="*/ 3255264 h 3255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558016" h="3255264">
                <a:moveTo>
                  <a:pt x="0" y="0"/>
                </a:moveTo>
                <a:lnTo>
                  <a:pt x="11558016" y="0"/>
                </a:lnTo>
                <a:lnTo>
                  <a:pt x="11558016" y="3255264"/>
                </a:lnTo>
                <a:lnTo>
                  <a:pt x="0" y="32552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66573396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16992" y="3277496"/>
            <a:ext cx="11558016" cy="3255264"/>
          </a:xfrm>
          <a:custGeom>
            <a:avLst/>
            <a:gdLst>
              <a:gd name="connsiteX0" fmla="*/ 0 w 11558016"/>
              <a:gd name="connsiteY0" fmla="*/ 0 h 3255264"/>
              <a:gd name="connsiteX1" fmla="*/ 11558016 w 11558016"/>
              <a:gd name="connsiteY1" fmla="*/ 0 h 3255264"/>
              <a:gd name="connsiteX2" fmla="*/ 11558016 w 11558016"/>
              <a:gd name="connsiteY2" fmla="*/ 3255264 h 3255264"/>
              <a:gd name="connsiteX3" fmla="*/ 0 w 11558016"/>
              <a:gd name="connsiteY3" fmla="*/ 3255264 h 3255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558016" h="3255264">
                <a:moveTo>
                  <a:pt x="0" y="0"/>
                </a:moveTo>
                <a:lnTo>
                  <a:pt x="11558016" y="0"/>
                </a:lnTo>
                <a:lnTo>
                  <a:pt x="11558016" y="3255264"/>
                </a:lnTo>
                <a:lnTo>
                  <a:pt x="0" y="32552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55307964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12700" y="2168526"/>
            <a:ext cx="5611813" cy="2578100"/>
          </a:xfrm>
          <a:custGeom>
            <a:avLst/>
            <a:gdLst>
              <a:gd name="connsiteX0" fmla="*/ 0 w 5611813"/>
              <a:gd name="connsiteY0" fmla="*/ 0 h 2578100"/>
              <a:gd name="connsiteX1" fmla="*/ 2973691 w 5611813"/>
              <a:gd name="connsiteY1" fmla="*/ 0 h 2578100"/>
              <a:gd name="connsiteX2" fmla="*/ 3103828 w 5611813"/>
              <a:gd name="connsiteY2" fmla="*/ 0 h 2578100"/>
              <a:gd name="connsiteX3" fmla="*/ 5611813 w 5611813"/>
              <a:gd name="connsiteY3" fmla="*/ 2578100 h 2578100"/>
              <a:gd name="connsiteX4" fmla="*/ 2973691 w 5611813"/>
              <a:gd name="connsiteY4" fmla="*/ 2578100 h 2578100"/>
              <a:gd name="connsiteX5" fmla="*/ 2507985 w 5611813"/>
              <a:gd name="connsiteY5" fmla="*/ 2578100 h 2578100"/>
              <a:gd name="connsiteX6" fmla="*/ 0 w 5611813"/>
              <a:gd name="connsiteY6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11813" h="2578100">
                <a:moveTo>
                  <a:pt x="0" y="0"/>
                </a:moveTo>
                <a:lnTo>
                  <a:pt x="2973691" y="0"/>
                </a:lnTo>
                <a:lnTo>
                  <a:pt x="3103828" y="0"/>
                </a:lnTo>
                <a:lnTo>
                  <a:pt x="5611813" y="2578100"/>
                </a:lnTo>
                <a:lnTo>
                  <a:pt x="2973691" y="2578100"/>
                </a:lnTo>
                <a:lnTo>
                  <a:pt x="2507985" y="2578100"/>
                </a:lnTo>
                <a:lnTo>
                  <a:pt x="0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3298033" y="2168526"/>
            <a:ext cx="5610225" cy="2578100"/>
          </a:xfrm>
          <a:custGeom>
            <a:avLst/>
            <a:gdLst>
              <a:gd name="connsiteX0" fmla="*/ 0 w 5610225"/>
              <a:gd name="connsiteY0" fmla="*/ 0 h 2578100"/>
              <a:gd name="connsiteX1" fmla="*/ 3102950 w 5610225"/>
              <a:gd name="connsiteY1" fmla="*/ 0 h 2578100"/>
              <a:gd name="connsiteX2" fmla="*/ 5610225 w 5610225"/>
              <a:gd name="connsiteY2" fmla="*/ 2578100 h 2578100"/>
              <a:gd name="connsiteX3" fmla="*/ 2507275 w 5610225"/>
              <a:gd name="connsiteY3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0225" h="2578100">
                <a:moveTo>
                  <a:pt x="0" y="0"/>
                </a:moveTo>
                <a:lnTo>
                  <a:pt x="3102950" y="0"/>
                </a:lnTo>
                <a:lnTo>
                  <a:pt x="5610225" y="2578100"/>
                </a:lnTo>
                <a:lnTo>
                  <a:pt x="2507275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6581776" y="2168526"/>
            <a:ext cx="5610225" cy="2578100"/>
          </a:xfrm>
          <a:custGeom>
            <a:avLst/>
            <a:gdLst>
              <a:gd name="connsiteX0" fmla="*/ 0 w 5610225"/>
              <a:gd name="connsiteY0" fmla="*/ 0 h 2578100"/>
              <a:gd name="connsiteX1" fmla="*/ 2636534 w 5610225"/>
              <a:gd name="connsiteY1" fmla="*/ 0 h 2578100"/>
              <a:gd name="connsiteX2" fmla="*/ 3102950 w 5610225"/>
              <a:gd name="connsiteY2" fmla="*/ 0 h 2578100"/>
              <a:gd name="connsiteX3" fmla="*/ 5610225 w 5610225"/>
              <a:gd name="connsiteY3" fmla="*/ 0 h 2578100"/>
              <a:gd name="connsiteX4" fmla="*/ 5610225 w 5610225"/>
              <a:gd name="connsiteY4" fmla="*/ 2578100 h 2578100"/>
              <a:gd name="connsiteX5" fmla="*/ 2636534 w 5610225"/>
              <a:gd name="connsiteY5" fmla="*/ 2578100 h 2578100"/>
              <a:gd name="connsiteX6" fmla="*/ 2507275 w 5610225"/>
              <a:gd name="connsiteY6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10225" h="2578100">
                <a:moveTo>
                  <a:pt x="0" y="0"/>
                </a:moveTo>
                <a:lnTo>
                  <a:pt x="2636534" y="0"/>
                </a:lnTo>
                <a:lnTo>
                  <a:pt x="3102950" y="0"/>
                </a:lnTo>
                <a:lnTo>
                  <a:pt x="5610225" y="0"/>
                </a:lnTo>
                <a:lnTo>
                  <a:pt x="5610225" y="2578100"/>
                </a:lnTo>
                <a:lnTo>
                  <a:pt x="2636534" y="2578100"/>
                </a:lnTo>
                <a:lnTo>
                  <a:pt x="2507275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20280024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3296444" y="2168526"/>
            <a:ext cx="5610225" cy="2578100"/>
          </a:xfrm>
          <a:custGeom>
            <a:avLst/>
            <a:gdLst>
              <a:gd name="connsiteX0" fmla="*/ 2507275 w 5610225"/>
              <a:gd name="connsiteY0" fmla="*/ 0 h 2578100"/>
              <a:gd name="connsiteX1" fmla="*/ 5610225 w 5610225"/>
              <a:gd name="connsiteY1" fmla="*/ 0 h 2578100"/>
              <a:gd name="connsiteX2" fmla="*/ 3102950 w 5610225"/>
              <a:gd name="connsiteY2" fmla="*/ 2578100 h 2578100"/>
              <a:gd name="connsiteX3" fmla="*/ 0 w 5610225"/>
              <a:gd name="connsiteY3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0225" h="2578100">
                <a:moveTo>
                  <a:pt x="2507275" y="0"/>
                </a:moveTo>
                <a:lnTo>
                  <a:pt x="5610225" y="0"/>
                </a:lnTo>
                <a:lnTo>
                  <a:pt x="3102950" y="2578100"/>
                </a:lnTo>
                <a:lnTo>
                  <a:pt x="0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12701" y="2168526"/>
            <a:ext cx="5610225" cy="2578100"/>
          </a:xfrm>
          <a:custGeom>
            <a:avLst/>
            <a:gdLst>
              <a:gd name="connsiteX0" fmla="*/ 0 w 5610225"/>
              <a:gd name="connsiteY0" fmla="*/ 0 h 2578100"/>
              <a:gd name="connsiteX1" fmla="*/ 2507275 w 5610225"/>
              <a:gd name="connsiteY1" fmla="*/ 0 h 2578100"/>
              <a:gd name="connsiteX2" fmla="*/ 2973691 w 5610225"/>
              <a:gd name="connsiteY2" fmla="*/ 0 h 2578100"/>
              <a:gd name="connsiteX3" fmla="*/ 5610225 w 5610225"/>
              <a:gd name="connsiteY3" fmla="*/ 0 h 2578100"/>
              <a:gd name="connsiteX4" fmla="*/ 3102950 w 5610225"/>
              <a:gd name="connsiteY4" fmla="*/ 2578100 h 2578100"/>
              <a:gd name="connsiteX5" fmla="*/ 2973691 w 5610225"/>
              <a:gd name="connsiteY5" fmla="*/ 2578100 h 2578100"/>
              <a:gd name="connsiteX6" fmla="*/ 0 w 5610225"/>
              <a:gd name="connsiteY6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10225" h="2578100">
                <a:moveTo>
                  <a:pt x="0" y="0"/>
                </a:moveTo>
                <a:lnTo>
                  <a:pt x="2507275" y="0"/>
                </a:lnTo>
                <a:lnTo>
                  <a:pt x="2973691" y="0"/>
                </a:lnTo>
                <a:lnTo>
                  <a:pt x="5610225" y="0"/>
                </a:lnTo>
                <a:lnTo>
                  <a:pt x="3102950" y="2578100"/>
                </a:lnTo>
                <a:lnTo>
                  <a:pt x="2973691" y="2578100"/>
                </a:lnTo>
                <a:lnTo>
                  <a:pt x="0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6580188" y="2168526"/>
            <a:ext cx="5611813" cy="2578100"/>
          </a:xfrm>
          <a:custGeom>
            <a:avLst/>
            <a:gdLst>
              <a:gd name="connsiteX0" fmla="*/ 2507985 w 5611813"/>
              <a:gd name="connsiteY0" fmla="*/ 0 h 2578100"/>
              <a:gd name="connsiteX1" fmla="*/ 2638122 w 5611813"/>
              <a:gd name="connsiteY1" fmla="*/ 0 h 2578100"/>
              <a:gd name="connsiteX2" fmla="*/ 5611813 w 5611813"/>
              <a:gd name="connsiteY2" fmla="*/ 0 h 2578100"/>
              <a:gd name="connsiteX3" fmla="*/ 5611813 w 5611813"/>
              <a:gd name="connsiteY3" fmla="*/ 2578100 h 2578100"/>
              <a:gd name="connsiteX4" fmla="*/ 3103828 w 5611813"/>
              <a:gd name="connsiteY4" fmla="*/ 2578100 h 2578100"/>
              <a:gd name="connsiteX5" fmla="*/ 2638122 w 5611813"/>
              <a:gd name="connsiteY5" fmla="*/ 2578100 h 2578100"/>
              <a:gd name="connsiteX6" fmla="*/ 0 w 5611813"/>
              <a:gd name="connsiteY6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11813" h="2578100">
                <a:moveTo>
                  <a:pt x="2507985" y="0"/>
                </a:moveTo>
                <a:lnTo>
                  <a:pt x="2638122" y="0"/>
                </a:lnTo>
                <a:lnTo>
                  <a:pt x="5611813" y="0"/>
                </a:lnTo>
                <a:lnTo>
                  <a:pt x="5611813" y="2578100"/>
                </a:lnTo>
                <a:lnTo>
                  <a:pt x="3103828" y="2578100"/>
                </a:lnTo>
                <a:lnTo>
                  <a:pt x="2638122" y="2578100"/>
                </a:lnTo>
                <a:lnTo>
                  <a:pt x="0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55122753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000501" y="1304926"/>
            <a:ext cx="4029075" cy="4029075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6243638" y="1533526"/>
            <a:ext cx="3571875" cy="3571875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2214564" y="1533526"/>
            <a:ext cx="3571875" cy="3571875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87323612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286251" y="1514476"/>
            <a:ext cx="3576441" cy="3576441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6529389" y="1743077"/>
            <a:ext cx="3170604" cy="3170604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2500315" y="1743077"/>
            <a:ext cx="3170604" cy="3170604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8562779" y="2024062"/>
            <a:ext cx="2671763" cy="2671763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5"/>
          </p:nvPr>
        </p:nvSpPr>
        <p:spPr>
          <a:xfrm>
            <a:off x="914401" y="2024062"/>
            <a:ext cx="2671763" cy="2671763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00551789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0" y="1147864"/>
            <a:ext cx="7383294" cy="5710136"/>
          </a:xfrm>
          <a:custGeom>
            <a:avLst/>
            <a:gdLst>
              <a:gd name="connsiteX0" fmla="*/ 1979190 w 7383294"/>
              <a:gd name="connsiteY0" fmla="*/ 0 h 5710136"/>
              <a:gd name="connsiteX1" fmla="*/ 3694501 w 7383294"/>
              <a:gd name="connsiteY1" fmla="*/ 2957432 h 5710136"/>
              <a:gd name="connsiteX2" fmla="*/ 4740614 w 7383294"/>
              <a:gd name="connsiteY2" fmla="*/ 1153789 h 5710136"/>
              <a:gd name="connsiteX3" fmla="*/ 7383294 w 7383294"/>
              <a:gd name="connsiteY3" fmla="*/ 5710135 h 5710136"/>
              <a:gd name="connsiteX4" fmla="*/ 5291069 w 7383294"/>
              <a:gd name="connsiteY4" fmla="*/ 5710135 h 5710136"/>
              <a:gd name="connsiteX5" fmla="*/ 5291069 w 7383294"/>
              <a:gd name="connsiteY5" fmla="*/ 5710136 h 5710136"/>
              <a:gd name="connsiteX6" fmla="*/ 0 w 7383294"/>
              <a:gd name="connsiteY6" fmla="*/ 5710136 h 5710136"/>
              <a:gd name="connsiteX7" fmla="*/ 0 w 7383294"/>
              <a:gd name="connsiteY7" fmla="*/ 3412397 h 57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383294" h="5710136">
                <a:moveTo>
                  <a:pt x="1979190" y="0"/>
                </a:moveTo>
                <a:lnTo>
                  <a:pt x="3694501" y="2957432"/>
                </a:lnTo>
                <a:lnTo>
                  <a:pt x="4740614" y="1153789"/>
                </a:lnTo>
                <a:lnTo>
                  <a:pt x="7383294" y="5710135"/>
                </a:lnTo>
                <a:lnTo>
                  <a:pt x="5291069" y="5710135"/>
                </a:lnTo>
                <a:lnTo>
                  <a:pt x="5291069" y="5710136"/>
                </a:lnTo>
                <a:lnTo>
                  <a:pt x="0" y="5710136"/>
                </a:lnTo>
                <a:lnTo>
                  <a:pt x="0" y="341239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72956126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4530205" y="1147864"/>
            <a:ext cx="7661795" cy="5710136"/>
          </a:xfrm>
          <a:custGeom>
            <a:avLst/>
            <a:gdLst>
              <a:gd name="connsiteX0" fmla="*/ 6069244 w 7661795"/>
              <a:gd name="connsiteY0" fmla="*/ 0 h 5710136"/>
              <a:gd name="connsiteX1" fmla="*/ 7661795 w 7661795"/>
              <a:gd name="connsiteY1" fmla="*/ 3412397 h 5710136"/>
              <a:gd name="connsiteX2" fmla="*/ 7661795 w 7661795"/>
              <a:gd name="connsiteY2" fmla="*/ 5710136 h 5710136"/>
              <a:gd name="connsiteX3" fmla="*/ 3404348 w 7661795"/>
              <a:gd name="connsiteY3" fmla="*/ 5710136 h 5710136"/>
              <a:gd name="connsiteX4" fmla="*/ 3404348 w 7661795"/>
              <a:gd name="connsiteY4" fmla="*/ 5710135 h 5710136"/>
              <a:gd name="connsiteX5" fmla="*/ 1720844 w 7661795"/>
              <a:gd name="connsiteY5" fmla="*/ 5710135 h 5710136"/>
              <a:gd name="connsiteX6" fmla="*/ 0 w 7661795"/>
              <a:gd name="connsiteY6" fmla="*/ 5710135 h 5710136"/>
              <a:gd name="connsiteX7" fmla="*/ 1720844 w 7661795"/>
              <a:gd name="connsiteY7" fmla="*/ 2022839 h 5710136"/>
              <a:gd name="connsiteX8" fmla="*/ 2581266 w 7661795"/>
              <a:gd name="connsiteY8" fmla="*/ 3866487 h 5710136"/>
              <a:gd name="connsiteX9" fmla="*/ 3847270 w 7661795"/>
              <a:gd name="connsiteY9" fmla="*/ 1153789 h 5710136"/>
              <a:gd name="connsiteX10" fmla="*/ 4689023 w 7661795"/>
              <a:gd name="connsiteY10" fmla="*/ 2957432 h 57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661795" h="5710136">
                <a:moveTo>
                  <a:pt x="6069244" y="0"/>
                </a:moveTo>
                <a:lnTo>
                  <a:pt x="7661795" y="3412397"/>
                </a:lnTo>
                <a:lnTo>
                  <a:pt x="7661795" y="5710136"/>
                </a:lnTo>
                <a:lnTo>
                  <a:pt x="3404348" y="5710136"/>
                </a:lnTo>
                <a:lnTo>
                  <a:pt x="3404348" y="5710135"/>
                </a:lnTo>
                <a:lnTo>
                  <a:pt x="1720844" y="5710135"/>
                </a:lnTo>
                <a:lnTo>
                  <a:pt x="0" y="5710135"/>
                </a:lnTo>
                <a:lnTo>
                  <a:pt x="1720844" y="2022839"/>
                </a:lnTo>
                <a:lnTo>
                  <a:pt x="2581266" y="3866487"/>
                </a:lnTo>
                <a:lnTo>
                  <a:pt x="3847270" y="1153789"/>
                </a:lnTo>
                <a:lnTo>
                  <a:pt x="4689023" y="295743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84980976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/>
          <p:cNvSpPr>
            <a:spLocks noGrp="1"/>
          </p:cNvSpPr>
          <p:nvPr>
            <p:ph type="pic" sz="quarter" idx="11"/>
          </p:nvPr>
        </p:nvSpPr>
        <p:spPr>
          <a:xfrm>
            <a:off x="0" y="2342538"/>
            <a:ext cx="12192000" cy="4515463"/>
          </a:xfrm>
          <a:custGeom>
            <a:avLst/>
            <a:gdLst>
              <a:gd name="connsiteX0" fmla="*/ 4357351 w 12192000"/>
              <a:gd name="connsiteY0" fmla="*/ 0 h 4515463"/>
              <a:gd name="connsiteX1" fmla="*/ 5920911 w 12192000"/>
              <a:gd name="connsiteY1" fmla="*/ 2357036 h 4515463"/>
              <a:gd name="connsiteX2" fmla="*/ 6847364 w 12192000"/>
              <a:gd name="connsiteY2" fmla="*/ 960427 h 4515463"/>
              <a:gd name="connsiteX3" fmla="*/ 8025412 w 12192000"/>
              <a:gd name="connsiteY3" fmla="*/ 2736314 h 4515463"/>
              <a:gd name="connsiteX4" fmla="*/ 8917964 w 12192000"/>
              <a:gd name="connsiteY4" fmla="*/ 1390809 h 4515463"/>
              <a:gd name="connsiteX5" fmla="*/ 10097095 w 12192000"/>
              <a:gd name="connsiteY5" fmla="*/ 3168327 h 4515463"/>
              <a:gd name="connsiteX6" fmla="*/ 10978883 w 12192000"/>
              <a:gd name="connsiteY6" fmla="*/ 1839049 h 4515463"/>
              <a:gd name="connsiteX7" fmla="*/ 12192000 w 12192000"/>
              <a:gd name="connsiteY7" fmla="*/ 3667801 h 4515463"/>
              <a:gd name="connsiteX8" fmla="*/ 12192000 w 12192000"/>
              <a:gd name="connsiteY8" fmla="*/ 4515462 h 4515463"/>
              <a:gd name="connsiteX9" fmla="*/ 9203462 w 12192000"/>
              <a:gd name="connsiteY9" fmla="*/ 4515462 h 4515463"/>
              <a:gd name="connsiteX10" fmla="*/ 9205625 w 12192000"/>
              <a:gd name="connsiteY10" fmla="*/ 4512201 h 4515463"/>
              <a:gd name="connsiteX11" fmla="*/ 9203461 w 12192000"/>
              <a:gd name="connsiteY11" fmla="*/ 4512201 h 4515463"/>
              <a:gd name="connsiteX12" fmla="*/ 7350557 w 12192000"/>
              <a:gd name="connsiteY12" fmla="*/ 4512201 h 4515463"/>
              <a:gd name="connsiteX13" fmla="*/ 6847364 w 12192000"/>
              <a:gd name="connsiteY13" fmla="*/ 4512201 h 4515463"/>
              <a:gd name="connsiteX14" fmla="*/ 4491266 w 12192000"/>
              <a:gd name="connsiteY14" fmla="*/ 4512201 h 4515463"/>
              <a:gd name="connsiteX15" fmla="*/ 4066684 w 12192000"/>
              <a:gd name="connsiteY15" fmla="*/ 4512201 h 4515463"/>
              <a:gd name="connsiteX16" fmla="*/ 4068848 w 12192000"/>
              <a:gd name="connsiteY16" fmla="*/ 4515463 h 4515463"/>
              <a:gd name="connsiteX17" fmla="*/ 0 w 12192000"/>
              <a:gd name="connsiteY17" fmla="*/ 4515463 h 4515463"/>
              <a:gd name="connsiteX18" fmla="*/ 0 w 12192000"/>
              <a:gd name="connsiteY18" fmla="*/ 3113256 h 4515463"/>
              <a:gd name="connsiteX19" fmla="*/ 1569341 w 12192000"/>
              <a:gd name="connsiteY19" fmla="*/ 747504 h 4515463"/>
              <a:gd name="connsiteX20" fmla="*/ 2715415 w 12192000"/>
              <a:gd name="connsiteY20" fmla="*/ 2475188 h 4515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2192000" h="4515463">
                <a:moveTo>
                  <a:pt x="4357351" y="0"/>
                </a:moveTo>
                <a:lnTo>
                  <a:pt x="5920911" y="2357036"/>
                </a:lnTo>
                <a:lnTo>
                  <a:pt x="6847364" y="960427"/>
                </a:lnTo>
                <a:lnTo>
                  <a:pt x="8025412" y="2736314"/>
                </a:lnTo>
                <a:lnTo>
                  <a:pt x="8917964" y="1390809"/>
                </a:lnTo>
                <a:lnTo>
                  <a:pt x="10097095" y="3168327"/>
                </a:lnTo>
                <a:lnTo>
                  <a:pt x="10978883" y="1839049"/>
                </a:lnTo>
                <a:lnTo>
                  <a:pt x="12192000" y="3667801"/>
                </a:lnTo>
                <a:lnTo>
                  <a:pt x="12192000" y="4515462"/>
                </a:lnTo>
                <a:lnTo>
                  <a:pt x="9203462" y="4515462"/>
                </a:lnTo>
                <a:lnTo>
                  <a:pt x="9205625" y="4512201"/>
                </a:lnTo>
                <a:lnTo>
                  <a:pt x="9203461" y="4512201"/>
                </a:lnTo>
                <a:lnTo>
                  <a:pt x="7350557" y="4512201"/>
                </a:lnTo>
                <a:lnTo>
                  <a:pt x="6847364" y="4512201"/>
                </a:lnTo>
                <a:lnTo>
                  <a:pt x="4491266" y="4512201"/>
                </a:lnTo>
                <a:lnTo>
                  <a:pt x="4066684" y="4512201"/>
                </a:lnTo>
                <a:lnTo>
                  <a:pt x="4068848" y="4515463"/>
                </a:lnTo>
                <a:lnTo>
                  <a:pt x="0" y="4515463"/>
                </a:lnTo>
                <a:lnTo>
                  <a:pt x="0" y="3113256"/>
                </a:lnTo>
                <a:lnTo>
                  <a:pt x="1569341" y="747504"/>
                </a:lnTo>
                <a:lnTo>
                  <a:pt x="2715415" y="247518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6979344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952169" y="2295974"/>
            <a:ext cx="2290990" cy="2290990"/>
          </a:xfrm>
          <a:custGeom>
            <a:avLst/>
            <a:gdLst>
              <a:gd name="connsiteX0" fmla="*/ 1145495 w 2290990"/>
              <a:gd name="connsiteY0" fmla="*/ 0 h 2290990"/>
              <a:gd name="connsiteX1" fmla="*/ 2290990 w 2290990"/>
              <a:gd name="connsiteY1" fmla="*/ 1145495 h 2290990"/>
              <a:gd name="connsiteX2" fmla="*/ 1145495 w 2290990"/>
              <a:gd name="connsiteY2" fmla="*/ 2290990 h 2290990"/>
              <a:gd name="connsiteX3" fmla="*/ 0 w 2290990"/>
              <a:gd name="connsiteY3" fmla="*/ 1145495 h 2290990"/>
              <a:gd name="connsiteX4" fmla="*/ 1145495 w 2290990"/>
              <a:gd name="connsiteY4" fmla="*/ 0 h 2290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90990" h="2290990">
                <a:moveTo>
                  <a:pt x="1145495" y="0"/>
                </a:moveTo>
                <a:cubicBezTo>
                  <a:pt x="1778134" y="0"/>
                  <a:pt x="2290990" y="512856"/>
                  <a:pt x="2290990" y="1145495"/>
                </a:cubicBezTo>
                <a:cubicBezTo>
                  <a:pt x="2290990" y="1778134"/>
                  <a:pt x="1778134" y="2290990"/>
                  <a:pt x="1145495" y="2290990"/>
                </a:cubicBezTo>
                <a:cubicBezTo>
                  <a:pt x="512856" y="2290990"/>
                  <a:pt x="0" y="1778134"/>
                  <a:pt x="0" y="1145495"/>
                </a:cubicBezTo>
                <a:cubicBezTo>
                  <a:pt x="0" y="512856"/>
                  <a:pt x="512856" y="0"/>
                  <a:pt x="114549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3441469"/>
          </a:xfrm>
          <a:custGeom>
            <a:avLst/>
            <a:gdLst>
              <a:gd name="connsiteX0" fmla="*/ 0 w 12192000"/>
              <a:gd name="connsiteY0" fmla="*/ 0 h 3441469"/>
              <a:gd name="connsiteX1" fmla="*/ 12192000 w 12192000"/>
              <a:gd name="connsiteY1" fmla="*/ 0 h 3441469"/>
              <a:gd name="connsiteX2" fmla="*/ 12192000 w 12192000"/>
              <a:gd name="connsiteY2" fmla="*/ 3441469 h 3441469"/>
              <a:gd name="connsiteX3" fmla="*/ 7475361 w 12192000"/>
              <a:gd name="connsiteY3" fmla="*/ 3441469 h 3441469"/>
              <a:gd name="connsiteX4" fmla="*/ 6096001 w 12192000"/>
              <a:gd name="connsiteY4" fmla="*/ 2062109 h 3441469"/>
              <a:gd name="connsiteX5" fmla="*/ 4716641 w 12192000"/>
              <a:gd name="connsiteY5" fmla="*/ 3441469 h 3441469"/>
              <a:gd name="connsiteX6" fmla="*/ 0 w 12192000"/>
              <a:gd name="connsiteY6" fmla="*/ 3441469 h 3441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2000" h="3441469">
                <a:moveTo>
                  <a:pt x="0" y="0"/>
                </a:moveTo>
                <a:lnTo>
                  <a:pt x="12192000" y="0"/>
                </a:lnTo>
                <a:lnTo>
                  <a:pt x="12192000" y="3441469"/>
                </a:lnTo>
                <a:lnTo>
                  <a:pt x="7475361" y="3441469"/>
                </a:lnTo>
                <a:cubicBezTo>
                  <a:pt x="7475361" y="2679670"/>
                  <a:pt x="6857800" y="2062109"/>
                  <a:pt x="6096001" y="2062109"/>
                </a:cubicBezTo>
                <a:cubicBezTo>
                  <a:pt x="5334202" y="2062109"/>
                  <a:pt x="4716641" y="2679670"/>
                  <a:pt x="4716641" y="3441469"/>
                </a:cubicBezTo>
                <a:lnTo>
                  <a:pt x="0" y="344146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92586427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-12191"/>
            <a:ext cx="12192000" cy="4515463"/>
          </a:xfrm>
          <a:custGeom>
            <a:avLst/>
            <a:gdLst>
              <a:gd name="connsiteX0" fmla="*/ 0 w 12192000"/>
              <a:gd name="connsiteY0" fmla="*/ 0 h 4515463"/>
              <a:gd name="connsiteX1" fmla="*/ 4068848 w 12192000"/>
              <a:gd name="connsiteY1" fmla="*/ 0 h 4515463"/>
              <a:gd name="connsiteX2" fmla="*/ 4066684 w 12192000"/>
              <a:gd name="connsiteY2" fmla="*/ 3262 h 4515463"/>
              <a:gd name="connsiteX3" fmla="*/ 4491267 w 12192000"/>
              <a:gd name="connsiteY3" fmla="*/ 3262 h 4515463"/>
              <a:gd name="connsiteX4" fmla="*/ 6847364 w 12192000"/>
              <a:gd name="connsiteY4" fmla="*/ 3262 h 4515463"/>
              <a:gd name="connsiteX5" fmla="*/ 7350557 w 12192000"/>
              <a:gd name="connsiteY5" fmla="*/ 3262 h 4515463"/>
              <a:gd name="connsiteX6" fmla="*/ 9203461 w 12192000"/>
              <a:gd name="connsiteY6" fmla="*/ 3262 h 4515463"/>
              <a:gd name="connsiteX7" fmla="*/ 9205625 w 12192000"/>
              <a:gd name="connsiteY7" fmla="*/ 3262 h 4515463"/>
              <a:gd name="connsiteX8" fmla="*/ 9203462 w 12192000"/>
              <a:gd name="connsiteY8" fmla="*/ 1 h 4515463"/>
              <a:gd name="connsiteX9" fmla="*/ 12192000 w 12192000"/>
              <a:gd name="connsiteY9" fmla="*/ 1 h 4515463"/>
              <a:gd name="connsiteX10" fmla="*/ 12192000 w 12192000"/>
              <a:gd name="connsiteY10" fmla="*/ 847662 h 4515463"/>
              <a:gd name="connsiteX11" fmla="*/ 10978883 w 12192000"/>
              <a:gd name="connsiteY11" fmla="*/ 2676414 h 4515463"/>
              <a:gd name="connsiteX12" fmla="*/ 10097095 w 12192000"/>
              <a:gd name="connsiteY12" fmla="*/ 1347136 h 4515463"/>
              <a:gd name="connsiteX13" fmla="*/ 8917964 w 12192000"/>
              <a:gd name="connsiteY13" fmla="*/ 3124654 h 4515463"/>
              <a:gd name="connsiteX14" fmla="*/ 8025412 w 12192000"/>
              <a:gd name="connsiteY14" fmla="*/ 1779149 h 4515463"/>
              <a:gd name="connsiteX15" fmla="*/ 6847364 w 12192000"/>
              <a:gd name="connsiteY15" fmla="*/ 3555036 h 4515463"/>
              <a:gd name="connsiteX16" fmla="*/ 5920913 w 12192000"/>
              <a:gd name="connsiteY16" fmla="*/ 2158427 h 4515463"/>
              <a:gd name="connsiteX17" fmla="*/ 4357352 w 12192000"/>
              <a:gd name="connsiteY17" fmla="*/ 4515463 h 4515463"/>
              <a:gd name="connsiteX18" fmla="*/ 2715415 w 12192000"/>
              <a:gd name="connsiteY18" fmla="*/ 2040275 h 4515463"/>
              <a:gd name="connsiteX19" fmla="*/ 1569341 w 12192000"/>
              <a:gd name="connsiteY19" fmla="*/ 3767959 h 4515463"/>
              <a:gd name="connsiteX20" fmla="*/ 0 w 12192000"/>
              <a:gd name="connsiteY20" fmla="*/ 1402207 h 4515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2192000" h="4515463">
                <a:moveTo>
                  <a:pt x="0" y="0"/>
                </a:moveTo>
                <a:lnTo>
                  <a:pt x="4068848" y="0"/>
                </a:lnTo>
                <a:lnTo>
                  <a:pt x="4066684" y="3262"/>
                </a:lnTo>
                <a:lnTo>
                  <a:pt x="4491267" y="3262"/>
                </a:lnTo>
                <a:lnTo>
                  <a:pt x="6847364" y="3262"/>
                </a:lnTo>
                <a:lnTo>
                  <a:pt x="7350557" y="3262"/>
                </a:lnTo>
                <a:lnTo>
                  <a:pt x="9203461" y="3262"/>
                </a:lnTo>
                <a:lnTo>
                  <a:pt x="9205625" y="3262"/>
                </a:lnTo>
                <a:lnTo>
                  <a:pt x="9203462" y="1"/>
                </a:lnTo>
                <a:lnTo>
                  <a:pt x="12192000" y="1"/>
                </a:lnTo>
                <a:lnTo>
                  <a:pt x="12192000" y="847662"/>
                </a:lnTo>
                <a:lnTo>
                  <a:pt x="10978883" y="2676414"/>
                </a:lnTo>
                <a:lnTo>
                  <a:pt x="10097095" y="1347136"/>
                </a:lnTo>
                <a:lnTo>
                  <a:pt x="8917964" y="3124654"/>
                </a:lnTo>
                <a:lnTo>
                  <a:pt x="8025412" y="1779149"/>
                </a:lnTo>
                <a:lnTo>
                  <a:pt x="6847364" y="3555036"/>
                </a:lnTo>
                <a:lnTo>
                  <a:pt x="5920913" y="2158427"/>
                </a:lnTo>
                <a:lnTo>
                  <a:pt x="4357352" y="4515463"/>
                </a:lnTo>
                <a:lnTo>
                  <a:pt x="2715415" y="2040275"/>
                </a:lnTo>
                <a:lnTo>
                  <a:pt x="1569341" y="3767959"/>
                </a:lnTo>
                <a:lnTo>
                  <a:pt x="0" y="140220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66905646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 userDrawn="1">
            <p:ph type="pic" sz="quarter" idx="11"/>
          </p:nvPr>
        </p:nvSpPr>
        <p:spPr>
          <a:xfrm>
            <a:off x="0" y="-2"/>
            <a:ext cx="12192000" cy="3816098"/>
          </a:xfrm>
          <a:custGeom>
            <a:avLst/>
            <a:gdLst>
              <a:gd name="connsiteX0" fmla="*/ 0 w 10893972"/>
              <a:gd name="connsiteY0" fmla="*/ 0 h 4146332"/>
              <a:gd name="connsiteX1" fmla="*/ 5446986 w 10893972"/>
              <a:gd name="connsiteY1" fmla="*/ 0 h 4146332"/>
              <a:gd name="connsiteX2" fmla="*/ 5446985 w 10893972"/>
              <a:gd name="connsiteY2" fmla="*/ 1 h 4146332"/>
              <a:gd name="connsiteX3" fmla="*/ 5446986 w 10893972"/>
              <a:gd name="connsiteY3" fmla="*/ 1 h 4146332"/>
              <a:gd name="connsiteX4" fmla="*/ 10893972 w 10893972"/>
              <a:gd name="connsiteY4" fmla="*/ 1 h 4146332"/>
              <a:gd name="connsiteX5" fmla="*/ 8170479 w 10893972"/>
              <a:gd name="connsiteY5" fmla="*/ 3448884 h 4146332"/>
              <a:gd name="connsiteX6" fmla="*/ 7003321 w 10893972"/>
              <a:gd name="connsiteY6" fmla="*/ 1970858 h 4146332"/>
              <a:gd name="connsiteX7" fmla="*/ 5484812 w 10893972"/>
              <a:gd name="connsiteY7" fmla="*/ 4146332 h 4146332"/>
              <a:gd name="connsiteX8" fmla="*/ 3930808 w 10893972"/>
              <a:gd name="connsiteY8" fmla="*/ 1920006 h 4146332"/>
              <a:gd name="connsiteX9" fmla="*/ 2723494 w 10893972"/>
              <a:gd name="connsiteY9" fmla="*/ 3448883 h 4146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893972" h="4146332">
                <a:moveTo>
                  <a:pt x="0" y="0"/>
                </a:moveTo>
                <a:lnTo>
                  <a:pt x="5446986" y="0"/>
                </a:lnTo>
                <a:lnTo>
                  <a:pt x="5446985" y="1"/>
                </a:lnTo>
                <a:lnTo>
                  <a:pt x="5446986" y="1"/>
                </a:lnTo>
                <a:lnTo>
                  <a:pt x="10893972" y="1"/>
                </a:lnTo>
                <a:lnTo>
                  <a:pt x="8170479" y="3448884"/>
                </a:lnTo>
                <a:lnTo>
                  <a:pt x="7003321" y="1970858"/>
                </a:lnTo>
                <a:lnTo>
                  <a:pt x="5484812" y="4146332"/>
                </a:lnTo>
                <a:lnTo>
                  <a:pt x="3930808" y="1920006"/>
                </a:lnTo>
                <a:lnTo>
                  <a:pt x="2723494" y="34488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13309126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0" y="3054094"/>
            <a:ext cx="12192000" cy="3816098"/>
          </a:xfrm>
          <a:custGeom>
            <a:avLst/>
            <a:gdLst>
              <a:gd name="connsiteX0" fmla="*/ 6138334 w 12192000"/>
              <a:gd name="connsiteY0" fmla="*/ 0 h 3816098"/>
              <a:gd name="connsiteX1" fmla="*/ 7837774 w 12192000"/>
              <a:gd name="connsiteY1" fmla="*/ 2002209 h 3816098"/>
              <a:gd name="connsiteX2" fmla="*/ 9144000 w 12192000"/>
              <a:gd name="connsiteY2" fmla="*/ 641900 h 3816098"/>
              <a:gd name="connsiteX3" fmla="*/ 12192000 w 12192000"/>
              <a:gd name="connsiteY3" fmla="*/ 3816097 h 3816098"/>
              <a:gd name="connsiteX4" fmla="*/ 6096000 w 12192000"/>
              <a:gd name="connsiteY4" fmla="*/ 3816097 h 3816098"/>
              <a:gd name="connsiteX5" fmla="*/ 6096000 w 12192000"/>
              <a:gd name="connsiteY5" fmla="*/ 3816098 h 3816098"/>
              <a:gd name="connsiteX6" fmla="*/ 0 w 12192000"/>
              <a:gd name="connsiteY6" fmla="*/ 3816098 h 3816098"/>
              <a:gd name="connsiteX7" fmla="*/ 3048001 w 12192000"/>
              <a:gd name="connsiteY7" fmla="*/ 641901 h 3816098"/>
              <a:gd name="connsiteX8" fmla="*/ 4399169 w 12192000"/>
              <a:gd name="connsiteY8" fmla="*/ 2049011 h 38160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192000" h="3816098">
                <a:moveTo>
                  <a:pt x="6138334" y="0"/>
                </a:moveTo>
                <a:lnTo>
                  <a:pt x="7837774" y="2002209"/>
                </a:lnTo>
                <a:lnTo>
                  <a:pt x="9144000" y="641900"/>
                </a:lnTo>
                <a:lnTo>
                  <a:pt x="12192000" y="3816097"/>
                </a:lnTo>
                <a:lnTo>
                  <a:pt x="6096000" y="3816097"/>
                </a:lnTo>
                <a:lnTo>
                  <a:pt x="6096000" y="3816098"/>
                </a:lnTo>
                <a:lnTo>
                  <a:pt x="0" y="3816098"/>
                </a:lnTo>
                <a:lnTo>
                  <a:pt x="3048001" y="641901"/>
                </a:lnTo>
                <a:lnTo>
                  <a:pt x="4399169" y="204901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447205312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1536700" y="1733551"/>
            <a:ext cx="9118600" cy="37644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55902983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29079" y="2498366"/>
            <a:ext cx="4386452" cy="2657336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12215" y="2498366"/>
            <a:ext cx="4386452" cy="2657336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52081458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99246" y="2293969"/>
            <a:ext cx="3190665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500668" y="2293969"/>
            <a:ext cx="3190665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302090" y="2293969"/>
            <a:ext cx="3190665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93029586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1804112"/>
            <a:ext cx="4059936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068100" y="1804112"/>
            <a:ext cx="4059936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132064" y="1804112"/>
            <a:ext cx="4059936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2949971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1903" y="1969343"/>
            <a:ext cx="2578608" cy="2792087"/>
          </a:xfrm>
          <a:noFill/>
          <a:ln>
            <a:noFill/>
          </a:ln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3372667" y="1969343"/>
            <a:ext cx="2578608" cy="2792087"/>
          </a:xfrm>
          <a:noFill/>
          <a:ln>
            <a:noFill/>
          </a:ln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6123431" y="1969343"/>
            <a:ext cx="2578608" cy="2792087"/>
          </a:xfrm>
          <a:noFill/>
          <a:ln>
            <a:noFill/>
          </a:ln>
        </p:spPr>
      </p:sp>
      <p:sp>
        <p:nvSpPr>
          <p:cNvPr id="17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8874195" y="1969342"/>
            <a:ext cx="2578608" cy="2792087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7647049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2192" y="1969343"/>
            <a:ext cx="3044952" cy="2792087"/>
          </a:xfrm>
          <a:noFill/>
          <a:ln>
            <a:noFill/>
          </a:ln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3041903" y="1969343"/>
            <a:ext cx="3044952" cy="2792087"/>
          </a:xfrm>
          <a:noFill/>
          <a:ln>
            <a:noFill/>
          </a:ln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6095998" y="1969343"/>
            <a:ext cx="3044952" cy="2792087"/>
          </a:xfrm>
          <a:noFill/>
          <a:ln>
            <a:noFill/>
          </a:ln>
        </p:spPr>
      </p:sp>
      <p:sp>
        <p:nvSpPr>
          <p:cNvPr id="17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9140950" y="1969343"/>
            <a:ext cx="3044952" cy="2792087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912924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707136" y="1969343"/>
            <a:ext cx="2029968" cy="2792087"/>
          </a:xfrm>
          <a:noFill/>
          <a:ln>
            <a:noFill/>
          </a:ln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2855976" y="1969343"/>
            <a:ext cx="2029968" cy="2792087"/>
          </a:xfrm>
          <a:noFill/>
          <a:ln>
            <a:noFill/>
          </a:ln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5004816" y="1969343"/>
            <a:ext cx="2029968" cy="2792087"/>
          </a:xfrm>
          <a:noFill/>
          <a:ln>
            <a:noFill/>
          </a:ln>
        </p:spPr>
      </p:sp>
      <p:sp>
        <p:nvSpPr>
          <p:cNvPr id="8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153656" y="1969342"/>
            <a:ext cx="2029968" cy="2792087"/>
          </a:xfrm>
          <a:noFill/>
          <a:ln>
            <a:noFill/>
          </a:ln>
        </p:spPr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302496" y="1969342"/>
            <a:ext cx="2029968" cy="2792087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1918835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3544777" y="4279900"/>
            <a:ext cx="5116623" cy="2587626"/>
          </a:xfrm>
          <a:custGeom>
            <a:avLst/>
            <a:gdLst>
              <a:gd name="connsiteX0" fmla="*/ 2977357 w 5953945"/>
              <a:gd name="connsiteY0" fmla="*/ 0 h 2980326"/>
              <a:gd name="connsiteX1" fmla="*/ 5953945 w 5953945"/>
              <a:gd name="connsiteY1" fmla="*/ 2980326 h 2980326"/>
              <a:gd name="connsiteX2" fmla="*/ 0 w 5953945"/>
              <a:gd name="connsiteY2" fmla="*/ 2980326 h 2980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53945" h="2980326">
                <a:moveTo>
                  <a:pt x="2977357" y="0"/>
                </a:moveTo>
                <a:lnTo>
                  <a:pt x="5953945" y="2980326"/>
                </a:lnTo>
                <a:lnTo>
                  <a:pt x="0" y="298032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1942" y="1054382"/>
            <a:ext cx="5732683" cy="5799732"/>
          </a:xfrm>
          <a:custGeom>
            <a:avLst/>
            <a:gdLst>
              <a:gd name="connsiteX0" fmla="*/ 2756600 w 5732683"/>
              <a:gd name="connsiteY0" fmla="*/ 0 h 5799732"/>
              <a:gd name="connsiteX1" fmla="*/ 5728079 w 5732683"/>
              <a:gd name="connsiteY1" fmla="*/ 2973985 h 5799732"/>
              <a:gd name="connsiteX2" fmla="*/ 5732683 w 5732683"/>
              <a:gd name="connsiteY2" fmla="*/ 2973985 h 5799732"/>
              <a:gd name="connsiteX3" fmla="*/ 5730381 w 5732683"/>
              <a:gd name="connsiteY3" fmla="*/ 2976290 h 5799732"/>
              <a:gd name="connsiteX4" fmla="*/ 5732683 w 5732683"/>
              <a:gd name="connsiteY4" fmla="*/ 2977826 h 5799732"/>
              <a:gd name="connsiteX5" fmla="*/ 5728079 w 5732683"/>
              <a:gd name="connsiteY5" fmla="*/ 2977826 h 5799732"/>
              <a:gd name="connsiteX6" fmla="*/ 2909318 w 5732683"/>
              <a:gd name="connsiteY6" fmla="*/ 5799732 h 5799732"/>
              <a:gd name="connsiteX7" fmla="*/ 0 w 5732683"/>
              <a:gd name="connsiteY7" fmla="*/ 5799732 h 5799732"/>
              <a:gd name="connsiteX8" fmla="*/ 0 w 5732683"/>
              <a:gd name="connsiteY8" fmla="*/ 2758924 h 57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2683" h="5799732">
                <a:moveTo>
                  <a:pt x="2756600" y="0"/>
                </a:moveTo>
                <a:lnTo>
                  <a:pt x="5728079" y="2973985"/>
                </a:lnTo>
                <a:lnTo>
                  <a:pt x="5732683" y="2973985"/>
                </a:lnTo>
                <a:lnTo>
                  <a:pt x="5730381" y="2976290"/>
                </a:lnTo>
                <a:lnTo>
                  <a:pt x="5732683" y="2977826"/>
                </a:lnTo>
                <a:lnTo>
                  <a:pt x="5728079" y="2977826"/>
                </a:lnTo>
                <a:lnTo>
                  <a:pt x="2909318" y="5799732"/>
                </a:lnTo>
                <a:lnTo>
                  <a:pt x="0" y="5799732"/>
                </a:lnTo>
                <a:lnTo>
                  <a:pt x="0" y="275892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5415195" y="-12700"/>
            <a:ext cx="6789505" cy="6772595"/>
          </a:xfrm>
          <a:custGeom>
            <a:avLst/>
            <a:gdLst>
              <a:gd name="connsiteX0" fmla="*/ 0 w 6789505"/>
              <a:gd name="connsiteY0" fmla="*/ 0 h 6772595"/>
              <a:gd name="connsiteX1" fmla="*/ 6789505 w 6789505"/>
              <a:gd name="connsiteY1" fmla="*/ 0 h 6772595"/>
              <a:gd name="connsiteX2" fmla="*/ 6789505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0" y="0"/>
                </a:moveTo>
                <a:lnTo>
                  <a:pt x="6789505" y="0"/>
                </a:lnTo>
                <a:lnTo>
                  <a:pt x="6789505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7941192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2031354 h 3429000"/>
              <a:gd name="connsiteX3" fmla="*/ 5953100 w 6096000"/>
              <a:gd name="connsiteY3" fmla="*/ 2038570 h 3429000"/>
              <a:gd name="connsiteX4" fmla="*/ 4705570 w 6096000"/>
              <a:gd name="connsiteY4" fmla="*/ 3286100 h 3429000"/>
              <a:gd name="connsiteX5" fmla="*/ 4698354 w 6096000"/>
              <a:gd name="connsiteY5" fmla="*/ 3429000 h 3429000"/>
              <a:gd name="connsiteX6" fmla="*/ 0 w 6096000"/>
              <a:gd name="connsiteY6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6096000" y="0"/>
                </a:lnTo>
                <a:lnTo>
                  <a:pt x="6096000" y="2031354"/>
                </a:lnTo>
                <a:lnTo>
                  <a:pt x="5953100" y="2038570"/>
                </a:lnTo>
                <a:cubicBezTo>
                  <a:pt x="5295313" y="2105372"/>
                  <a:pt x="4772372" y="2628313"/>
                  <a:pt x="4705570" y="3286100"/>
                </a:cubicBezTo>
                <a:lnTo>
                  <a:pt x="4698354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1"/>
          </p:nvPr>
        </p:nvSpPr>
        <p:spPr>
          <a:xfrm>
            <a:off x="0" y="342900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4698354 w 6096000"/>
              <a:gd name="connsiteY1" fmla="*/ 0 h 3429000"/>
              <a:gd name="connsiteX2" fmla="*/ 4705570 w 6096000"/>
              <a:gd name="connsiteY2" fmla="*/ 142900 h 3429000"/>
              <a:gd name="connsiteX3" fmla="*/ 5953100 w 6096000"/>
              <a:gd name="connsiteY3" fmla="*/ 1390430 h 3429000"/>
              <a:gd name="connsiteX4" fmla="*/ 6096000 w 6096000"/>
              <a:gd name="connsiteY4" fmla="*/ 1397646 h 3429000"/>
              <a:gd name="connsiteX5" fmla="*/ 6096000 w 6096000"/>
              <a:gd name="connsiteY5" fmla="*/ 3429000 h 3429000"/>
              <a:gd name="connsiteX6" fmla="*/ 0 w 6096000"/>
              <a:gd name="connsiteY6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4698354" y="0"/>
                </a:lnTo>
                <a:lnTo>
                  <a:pt x="4705570" y="142900"/>
                </a:lnTo>
                <a:cubicBezTo>
                  <a:pt x="4772372" y="800687"/>
                  <a:pt x="5295313" y="1323628"/>
                  <a:pt x="5953100" y="1390430"/>
                </a:cubicBezTo>
                <a:lnTo>
                  <a:pt x="6096000" y="1397646"/>
                </a:lnTo>
                <a:lnTo>
                  <a:pt x="609600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6096000" y="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3429000 h 3429000"/>
              <a:gd name="connsiteX3" fmla="*/ 1397646 w 6096000"/>
              <a:gd name="connsiteY3" fmla="*/ 3429000 h 3429000"/>
              <a:gd name="connsiteX4" fmla="*/ 1390430 w 6096000"/>
              <a:gd name="connsiteY4" fmla="*/ 3286100 h 3429000"/>
              <a:gd name="connsiteX5" fmla="*/ 142900 w 6096000"/>
              <a:gd name="connsiteY5" fmla="*/ 2038570 h 3429000"/>
              <a:gd name="connsiteX6" fmla="*/ 0 w 6096000"/>
              <a:gd name="connsiteY6" fmla="*/ 2031354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6096000" y="0"/>
                </a:lnTo>
                <a:lnTo>
                  <a:pt x="6096000" y="3429000"/>
                </a:lnTo>
                <a:lnTo>
                  <a:pt x="1397646" y="3429000"/>
                </a:lnTo>
                <a:lnTo>
                  <a:pt x="1390430" y="3286100"/>
                </a:lnTo>
                <a:cubicBezTo>
                  <a:pt x="1323628" y="2628313"/>
                  <a:pt x="800687" y="2105372"/>
                  <a:pt x="142900" y="2038570"/>
                </a:cubicBezTo>
                <a:lnTo>
                  <a:pt x="0" y="20313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6096000" y="3429000"/>
            <a:ext cx="6096000" cy="3429000"/>
          </a:xfrm>
          <a:custGeom>
            <a:avLst/>
            <a:gdLst>
              <a:gd name="connsiteX0" fmla="*/ 1397646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3429000 h 3429000"/>
              <a:gd name="connsiteX3" fmla="*/ 0 w 6096000"/>
              <a:gd name="connsiteY3" fmla="*/ 3429000 h 3429000"/>
              <a:gd name="connsiteX4" fmla="*/ 0 w 6096000"/>
              <a:gd name="connsiteY4" fmla="*/ 1397646 h 3429000"/>
              <a:gd name="connsiteX5" fmla="*/ 142900 w 6096000"/>
              <a:gd name="connsiteY5" fmla="*/ 1390430 h 3429000"/>
              <a:gd name="connsiteX6" fmla="*/ 1390430 w 6096000"/>
              <a:gd name="connsiteY6" fmla="*/ 1429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3429000">
                <a:moveTo>
                  <a:pt x="1397646" y="0"/>
                </a:moveTo>
                <a:lnTo>
                  <a:pt x="6096000" y="0"/>
                </a:lnTo>
                <a:lnTo>
                  <a:pt x="6096000" y="3429000"/>
                </a:lnTo>
                <a:lnTo>
                  <a:pt x="0" y="3429000"/>
                </a:lnTo>
                <a:lnTo>
                  <a:pt x="0" y="1397646"/>
                </a:lnTo>
                <a:lnTo>
                  <a:pt x="142900" y="1390430"/>
                </a:lnTo>
                <a:cubicBezTo>
                  <a:pt x="800687" y="1323628"/>
                  <a:pt x="1323628" y="800687"/>
                  <a:pt x="1390430" y="14290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86348475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2192" y="1969343"/>
            <a:ext cx="2441448" cy="2792087"/>
          </a:xfrm>
          <a:noFill/>
          <a:ln>
            <a:noFill/>
          </a:ln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2429256" y="1969343"/>
            <a:ext cx="2441448" cy="2792087"/>
          </a:xfrm>
          <a:noFill/>
          <a:ln>
            <a:noFill/>
          </a:ln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4870704" y="1969343"/>
            <a:ext cx="2441448" cy="2792087"/>
          </a:xfrm>
          <a:noFill/>
          <a:ln>
            <a:noFill/>
          </a:ln>
        </p:spPr>
      </p:sp>
      <p:sp>
        <p:nvSpPr>
          <p:cNvPr id="8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312152" y="1969342"/>
            <a:ext cx="2441448" cy="2792087"/>
          </a:xfrm>
          <a:noFill/>
          <a:ln>
            <a:noFill/>
          </a:ln>
        </p:spPr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750552" y="1969342"/>
            <a:ext cx="2441448" cy="2792087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9416120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109858" y="1953080"/>
            <a:ext cx="3240167" cy="1920240"/>
          </a:xfrm>
        </p:spPr>
      </p:sp>
      <p:sp>
        <p:nvSpPr>
          <p:cNvPr id="9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405668" y="1953080"/>
            <a:ext cx="3240167" cy="1920240"/>
          </a:xfrm>
        </p:spPr>
      </p:sp>
      <p:sp>
        <p:nvSpPr>
          <p:cNvPr id="12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7715935" y="1953080"/>
            <a:ext cx="3240167" cy="1920240"/>
          </a:xfrm>
        </p:spPr>
      </p:sp>
      <p:sp>
        <p:nvSpPr>
          <p:cNvPr id="13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1109858" y="3945938"/>
            <a:ext cx="3240167" cy="1920240"/>
          </a:xfrm>
        </p:spPr>
      </p:sp>
      <p:sp>
        <p:nvSpPr>
          <p:cNvPr id="14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4405668" y="3945938"/>
            <a:ext cx="3240167" cy="1920240"/>
          </a:xfrm>
        </p:spPr>
      </p:sp>
      <p:sp>
        <p:nvSpPr>
          <p:cNvPr id="15" name="Picture Placeholder 9"/>
          <p:cNvSpPr>
            <a:spLocks noGrp="1"/>
          </p:cNvSpPr>
          <p:nvPr>
            <p:ph type="pic" sz="quarter" idx="15"/>
          </p:nvPr>
        </p:nvSpPr>
        <p:spPr>
          <a:xfrm>
            <a:off x="7715935" y="3945938"/>
            <a:ext cx="3240167" cy="1920240"/>
          </a:xfrm>
        </p:spPr>
      </p:sp>
    </p:spTree>
    <p:extLst>
      <p:ext uri="{BB962C8B-B14F-4D97-AF65-F5344CB8AC3E}">
        <p14:creationId xmlns:p14="http://schemas.microsoft.com/office/powerpoint/2010/main" val="1128094724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2583" y="67130"/>
            <a:ext cx="3977640" cy="1920240"/>
          </a:xfrm>
        </p:spPr>
      </p:sp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100191" y="67130"/>
            <a:ext cx="3977640" cy="1920240"/>
          </a:xfrm>
        </p:spPr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8147800" y="67130"/>
            <a:ext cx="3977640" cy="1920240"/>
          </a:xfrm>
        </p:spPr>
      </p:sp>
      <p:sp>
        <p:nvSpPr>
          <p:cNvPr id="11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52583" y="2054045"/>
            <a:ext cx="3977640" cy="1920240"/>
          </a:xfrm>
        </p:spPr>
      </p:sp>
      <p:sp>
        <p:nvSpPr>
          <p:cNvPr id="12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4100191" y="2054045"/>
            <a:ext cx="3977640" cy="1920240"/>
          </a:xfrm>
        </p:spPr>
      </p:sp>
      <p:sp>
        <p:nvSpPr>
          <p:cNvPr id="13" name="Picture Placeholder 6"/>
          <p:cNvSpPr>
            <a:spLocks noGrp="1"/>
          </p:cNvSpPr>
          <p:nvPr>
            <p:ph type="pic" sz="quarter" idx="15"/>
          </p:nvPr>
        </p:nvSpPr>
        <p:spPr>
          <a:xfrm>
            <a:off x="8147800" y="2054045"/>
            <a:ext cx="3977640" cy="1920240"/>
          </a:xfrm>
        </p:spPr>
      </p:sp>
    </p:spTree>
    <p:extLst>
      <p:ext uri="{BB962C8B-B14F-4D97-AF65-F5344CB8AC3E}">
        <p14:creationId xmlns:p14="http://schemas.microsoft.com/office/powerpoint/2010/main" val="1554459236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3102697"/>
            <a:ext cx="4059936" cy="1874520"/>
          </a:xfrm>
        </p:spPr>
      </p:sp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080264" y="3102697"/>
            <a:ext cx="4059936" cy="1874520"/>
          </a:xfrm>
        </p:spPr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8132064" y="3102697"/>
            <a:ext cx="4059936" cy="1874520"/>
          </a:xfrm>
        </p:spPr>
      </p:sp>
      <p:sp>
        <p:nvSpPr>
          <p:cNvPr id="11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0" y="4975316"/>
            <a:ext cx="4059936" cy="1874520"/>
          </a:xfrm>
        </p:spPr>
      </p:sp>
      <p:sp>
        <p:nvSpPr>
          <p:cNvPr id="12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4080264" y="4975316"/>
            <a:ext cx="4059936" cy="1874520"/>
          </a:xfrm>
        </p:spPr>
      </p:sp>
      <p:sp>
        <p:nvSpPr>
          <p:cNvPr id="13" name="Picture Placeholder 6"/>
          <p:cNvSpPr>
            <a:spLocks noGrp="1"/>
          </p:cNvSpPr>
          <p:nvPr>
            <p:ph type="pic" sz="quarter" idx="15"/>
          </p:nvPr>
        </p:nvSpPr>
        <p:spPr>
          <a:xfrm>
            <a:off x="8132064" y="4975316"/>
            <a:ext cx="4059936" cy="1874520"/>
          </a:xfrm>
        </p:spPr>
      </p:sp>
    </p:spTree>
    <p:extLst>
      <p:ext uri="{BB962C8B-B14F-4D97-AF65-F5344CB8AC3E}">
        <p14:creationId xmlns:p14="http://schemas.microsoft.com/office/powerpoint/2010/main" val="3545606352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11"/>
          </p:nvPr>
        </p:nvSpPr>
        <p:spPr>
          <a:xfrm>
            <a:off x="3048000" y="0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2"/>
          </p:nvPr>
        </p:nvSpPr>
        <p:spPr>
          <a:xfrm>
            <a:off x="6096000" y="0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13"/>
          </p:nvPr>
        </p:nvSpPr>
        <p:spPr>
          <a:xfrm>
            <a:off x="9144000" y="0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14"/>
          </p:nvPr>
        </p:nvSpPr>
        <p:spPr>
          <a:xfrm>
            <a:off x="0" y="1423595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15"/>
          </p:nvPr>
        </p:nvSpPr>
        <p:spPr>
          <a:xfrm>
            <a:off x="3048000" y="1423595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9" name="Picture Placeholder 38"/>
          <p:cNvSpPr>
            <a:spLocks noGrp="1"/>
          </p:cNvSpPr>
          <p:nvPr>
            <p:ph type="pic" sz="quarter" idx="16"/>
          </p:nvPr>
        </p:nvSpPr>
        <p:spPr>
          <a:xfrm>
            <a:off x="6096000" y="1423595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17"/>
          </p:nvPr>
        </p:nvSpPr>
        <p:spPr>
          <a:xfrm>
            <a:off x="9144000" y="1423595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>
          <a:xfrm>
            <a:off x="0" y="2847191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5" name="Picture Placeholder 34"/>
          <p:cNvSpPr>
            <a:spLocks noGrp="1"/>
          </p:cNvSpPr>
          <p:nvPr>
            <p:ph type="pic" sz="quarter" idx="19"/>
          </p:nvPr>
        </p:nvSpPr>
        <p:spPr>
          <a:xfrm>
            <a:off x="3048000" y="2847191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20"/>
          </p:nvPr>
        </p:nvSpPr>
        <p:spPr>
          <a:xfrm>
            <a:off x="6096000" y="2847191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21"/>
          </p:nvPr>
        </p:nvSpPr>
        <p:spPr>
          <a:xfrm>
            <a:off x="9144000" y="2847191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91024454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992295" y="180434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563912" y="180434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122175" y="180434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8649600" y="180434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991136" y="393191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562753" y="393191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121016" y="393191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659199" y="393191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96777587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1142903" y="2205318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133607" y="2194560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5102795" y="2194560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070824" y="2194560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141744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132448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5101636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80423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038853" y="2194560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9048452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87503750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Picture Placeholder 40"/>
          <p:cNvSpPr>
            <a:spLocks noGrp="1"/>
          </p:cNvSpPr>
          <p:nvPr>
            <p:ph type="pic" sz="quarter" idx="10"/>
          </p:nvPr>
        </p:nvSpPr>
        <p:spPr>
          <a:xfrm>
            <a:off x="0" y="2608731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2" name="Picture Placeholder 41"/>
          <p:cNvSpPr>
            <a:spLocks noGrp="1"/>
          </p:cNvSpPr>
          <p:nvPr>
            <p:ph type="pic" sz="quarter" idx="11"/>
          </p:nvPr>
        </p:nvSpPr>
        <p:spPr>
          <a:xfrm>
            <a:off x="2438400" y="2608729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3" name="Picture Placeholder 42"/>
          <p:cNvSpPr>
            <a:spLocks noGrp="1"/>
          </p:cNvSpPr>
          <p:nvPr>
            <p:ph type="pic" sz="quarter" idx="12"/>
          </p:nvPr>
        </p:nvSpPr>
        <p:spPr>
          <a:xfrm>
            <a:off x="4876800" y="2608728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4" name="Picture Placeholder 43"/>
          <p:cNvSpPr>
            <a:spLocks noGrp="1"/>
          </p:cNvSpPr>
          <p:nvPr>
            <p:ph type="pic" sz="quarter" idx="13"/>
          </p:nvPr>
        </p:nvSpPr>
        <p:spPr>
          <a:xfrm>
            <a:off x="7315200" y="2608727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5" name="Picture Placeholder 44"/>
          <p:cNvSpPr>
            <a:spLocks noGrp="1"/>
          </p:cNvSpPr>
          <p:nvPr>
            <p:ph type="pic" sz="quarter" idx="14"/>
          </p:nvPr>
        </p:nvSpPr>
        <p:spPr>
          <a:xfrm>
            <a:off x="9753600" y="2608727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15"/>
          </p:nvPr>
        </p:nvSpPr>
        <p:spPr>
          <a:xfrm>
            <a:off x="0" y="4733366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9" name="Picture Placeholder 38"/>
          <p:cNvSpPr>
            <a:spLocks noGrp="1"/>
          </p:cNvSpPr>
          <p:nvPr>
            <p:ph type="pic" sz="quarter" idx="16"/>
          </p:nvPr>
        </p:nvSpPr>
        <p:spPr>
          <a:xfrm>
            <a:off x="2438400" y="4733364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17"/>
          </p:nvPr>
        </p:nvSpPr>
        <p:spPr>
          <a:xfrm>
            <a:off x="4876800" y="4733363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18"/>
          </p:nvPr>
        </p:nvSpPr>
        <p:spPr>
          <a:xfrm>
            <a:off x="7315200" y="4733362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19"/>
          </p:nvPr>
        </p:nvSpPr>
        <p:spPr>
          <a:xfrm>
            <a:off x="9753600" y="4733362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21405315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252887" y="2205318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243591" y="2194560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212779" y="2194560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180808" y="2194560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251728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242432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211620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190407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8148837" y="2194560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8158436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0116866" y="2193126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0126465" y="4145637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14319459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24384" y="1876134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016617" y="1865376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054283" y="1865376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095464" y="1865376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25543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015458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053124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105063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8124453" y="1865376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8134052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0150849" y="1863942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0150849" y="3901797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2802293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2031355 h 3429000"/>
              <a:gd name="connsiteX3" fmla="*/ 4698355 w 6096000"/>
              <a:gd name="connsiteY3" fmla="*/ 3429000 h 3429000"/>
              <a:gd name="connsiteX4" fmla="*/ 0 w 6096000"/>
              <a:gd name="connsiteY4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6096000" y="0"/>
                </a:lnTo>
                <a:lnTo>
                  <a:pt x="6096000" y="2031355"/>
                </a:lnTo>
                <a:lnTo>
                  <a:pt x="4698355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6096000" y="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3429000 h 3429000"/>
              <a:gd name="connsiteX3" fmla="*/ 1397645 w 6096000"/>
              <a:gd name="connsiteY3" fmla="*/ 3429000 h 3429000"/>
              <a:gd name="connsiteX4" fmla="*/ 0 w 6096000"/>
              <a:gd name="connsiteY4" fmla="*/ 2031355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6096000" y="0"/>
                </a:lnTo>
                <a:lnTo>
                  <a:pt x="6096000" y="3429000"/>
                </a:lnTo>
                <a:lnTo>
                  <a:pt x="1397645" y="3429000"/>
                </a:lnTo>
                <a:lnTo>
                  <a:pt x="0" y="203135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0" y="342900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4698355 w 6096000"/>
              <a:gd name="connsiteY1" fmla="*/ 0 h 3429000"/>
              <a:gd name="connsiteX2" fmla="*/ 6096000 w 6096000"/>
              <a:gd name="connsiteY2" fmla="*/ 1397645 h 3429000"/>
              <a:gd name="connsiteX3" fmla="*/ 6096000 w 6096000"/>
              <a:gd name="connsiteY3" fmla="*/ 3429000 h 3429000"/>
              <a:gd name="connsiteX4" fmla="*/ 0 w 6096000"/>
              <a:gd name="connsiteY4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4698355" y="0"/>
                </a:lnTo>
                <a:lnTo>
                  <a:pt x="6096000" y="1397645"/>
                </a:lnTo>
                <a:lnTo>
                  <a:pt x="609600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6096000" y="3429000"/>
            <a:ext cx="6096000" cy="3429000"/>
          </a:xfrm>
          <a:custGeom>
            <a:avLst/>
            <a:gdLst>
              <a:gd name="connsiteX0" fmla="*/ 1397645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3429000 h 3429000"/>
              <a:gd name="connsiteX3" fmla="*/ 0 w 6096000"/>
              <a:gd name="connsiteY3" fmla="*/ 3429000 h 3429000"/>
              <a:gd name="connsiteX4" fmla="*/ 0 w 6096000"/>
              <a:gd name="connsiteY4" fmla="*/ 1397645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3429000">
                <a:moveTo>
                  <a:pt x="1397645" y="0"/>
                </a:moveTo>
                <a:lnTo>
                  <a:pt x="6096000" y="0"/>
                </a:lnTo>
                <a:lnTo>
                  <a:pt x="6096000" y="3429000"/>
                </a:lnTo>
                <a:lnTo>
                  <a:pt x="0" y="3429000"/>
                </a:lnTo>
                <a:lnTo>
                  <a:pt x="0" y="139764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95426447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43407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1712241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467889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5223537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6979185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8734833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0490481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0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-43407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1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1712241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22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3467889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3" name="Picture Placeholder 3"/>
          <p:cNvSpPr>
            <a:spLocks noGrp="1"/>
          </p:cNvSpPr>
          <p:nvPr>
            <p:ph type="pic" sz="quarter" idx="26"/>
          </p:nvPr>
        </p:nvSpPr>
        <p:spPr>
          <a:xfrm>
            <a:off x="5223537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4" name="Picture Placeholder 3"/>
          <p:cNvSpPr>
            <a:spLocks noGrp="1"/>
          </p:cNvSpPr>
          <p:nvPr>
            <p:ph type="pic" sz="quarter" idx="27"/>
          </p:nvPr>
        </p:nvSpPr>
        <p:spPr>
          <a:xfrm>
            <a:off x="6979185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5" name="Picture Placeholder 3"/>
          <p:cNvSpPr>
            <a:spLocks noGrp="1"/>
          </p:cNvSpPr>
          <p:nvPr>
            <p:ph type="pic" sz="quarter" idx="28"/>
          </p:nvPr>
        </p:nvSpPr>
        <p:spPr>
          <a:xfrm>
            <a:off x="8734833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6" name="Picture Placeholder 3"/>
          <p:cNvSpPr>
            <a:spLocks noGrp="1"/>
          </p:cNvSpPr>
          <p:nvPr>
            <p:ph type="pic" sz="quarter" idx="29"/>
          </p:nvPr>
        </p:nvSpPr>
        <p:spPr>
          <a:xfrm>
            <a:off x="10490481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38562995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067565" y="1009403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119782" y="1009403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174480" y="1009403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066406" y="3409096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118623" y="3409096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74351" y="3409096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159" y="1009403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5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0" y="3409096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35916431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0225" y="-8699"/>
            <a:ext cx="3044952" cy="3410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046515" y="-8699"/>
            <a:ext cx="3044952" cy="3410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089903" y="-8699"/>
            <a:ext cx="3044952" cy="3410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135756" y="-8699"/>
            <a:ext cx="3044952" cy="3410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10354" y="3416492"/>
            <a:ext cx="3044952" cy="344150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045356" y="3416492"/>
            <a:ext cx="3044952" cy="344150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088744" y="3416492"/>
            <a:ext cx="3044952" cy="344150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5627" y="3416492"/>
            <a:ext cx="3044952" cy="344150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43377585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17461" y="0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455558" y="-10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882897" y="-10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322111" y="-10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7461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455558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882897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22111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761325" y="-10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9761325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89378567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Picture Placeholder 7"/>
          <p:cNvSpPr>
            <a:spLocks noGrp="1"/>
          </p:cNvSpPr>
          <p:nvPr>
            <p:ph type="pic" sz="quarter" idx="4294967295"/>
          </p:nvPr>
        </p:nvSpPr>
        <p:spPr>
          <a:xfrm>
            <a:off x="63085" y="47500"/>
            <a:ext cx="2359152" cy="2212848"/>
          </a:xfrm>
          <a:noFill/>
          <a:ln>
            <a:noFill/>
          </a:ln>
        </p:spPr>
      </p:sp>
      <p:sp>
        <p:nvSpPr>
          <p:cNvPr id="54" name="Picture Placeholder 8"/>
          <p:cNvSpPr>
            <a:spLocks noGrp="1"/>
          </p:cNvSpPr>
          <p:nvPr>
            <p:ph type="pic" sz="quarter" idx="4294967295"/>
          </p:nvPr>
        </p:nvSpPr>
        <p:spPr>
          <a:xfrm>
            <a:off x="2482299" y="47500"/>
            <a:ext cx="2359152" cy="2212848"/>
          </a:xfrm>
          <a:noFill/>
          <a:ln>
            <a:noFill/>
          </a:ln>
        </p:spPr>
      </p:sp>
      <p:sp>
        <p:nvSpPr>
          <p:cNvPr id="55" name="Picture Placeholder 9"/>
          <p:cNvSpPr>
            <a:spLocks noGrp="1"/>
          </p:cNvSpPr>
          <p:nvPr>
            <p:ph type="pic" sz="quarter" idx="4294967295"/>
          </p:nvPr>
        </p:nvSpPr>
        <p:spPr>
          <a:xfrm>
            <a:off x="4915980" y="47500"/>
            <a:ext cx="2359152" cy="2212848"/>
          </a:xfrm>
          <a:noFill/>
          <a:ln>
            <a:noFill/>
          </a:ln>
        </p:spPr>
      </p:sp>
      <p:sp>
        <p:nvSpPr>
          <p:cNvPr id="56" name="Picture Placeholder 10"/>
          <p:cNvSpPr>
            <a:spLocks noGrp="1"/>
          </p:cNvSpPr>
          <p:nvPr>
            <p:ph type="pic" sz="quarter" idx="4294967295"/>
          </p:nvPr>
        </p:nvSpPr>
        <p:spPr>
          <a:xfrm>
            <a:off x="7345577" y="47500"/>
            <a:ext cx="2359152" cy="2212848"/>
          </a:xfrm>
          <a:noFill/>
          <a:ln>
            <a:noFill/>
          </a:ln>
        </p:spPr>
      </p:sp>
      <p:sp>
        <p:nvSpPr>
          <p:cNvPr id="57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9775174" y="47500"/>
            <a:ext cx="2359152" cy="2212848"/>
          </a:xfrm>
          <a:noFill/>
          <a:ln>
            <a:noFill/>
          </a:ln>
        </p:spPr>
      </p:sp>
      <p:sp>
        <p:nvSpPr>
          <p:cNvPr id="58" name="Picture Placeholder 12"/>
          <p:cNvSpPr>
            <a:spLocks noGrp="1"/>
          </p:cNvSpPr>
          <p:nvPr>
            <p:ph type="pic" sz="quarter" idx="4294967295"/>
          </p:nvPr>
        </p:nvSpPr>
        <p:spPr>
          <a:xfrm>
            <a:off x="63085" y="2314261"/>
            <a:ext cx="2359152" cy="2212848"/>
          </a:xfrm>
          <a:noFill/>
          <a:ln>
            <a:noFill/>
          </a:ln>
        </p:spPr>
      </p:sp>
      <p:sp>
        <p:nvSpPr>
          <p:cNvPr id="59" name="Picture Placeholder 13"/>
          <p:cNvSpPr>
            <a:spLocks noGrp="1"/>
          </p:cNvSpPr>
          <p:nvPr>
            <p:ph type="pic" sz="quarter" idx="4294967295"/>
          </p:nvPr>
        </p:nvSpPr>
        <p:spPr>
          <a:xfrm>
            <a:off x="2482299" y="2314261"/>
            <a:ext cx="2359152" cy="2212848"/>
          </a:xfrm>
          <a:noFill/>
          <a:ln>
            <a:noFill/>
          </a:ln>
        </p:spPr>
      </p:sp>
      <p:sp>
        <p:nvSpPr>
          <p:cNvPr id="60" name="Picture Placeholder 14"/>
          <p:cNvSpPr>
            <a:spLocks noGrp="1"/>
          </p:cNvSpPr>
          <p:nvPr>
            <p:ph type="pic" sz="quarter" idx="4294967295"/>
          </p:nvPr>
        </p:nvSpPr>
        <p:spPr>
          <a:xfrm>
            <a:off x="4915980" y="2314261"/>
            <a:ext cx="2359152" cy="2212848"/>
          </a:xfrm>
          <a:noFill/>
          <a:ln>
            <a:noFill/>
          </a:ln>
        </p:spPr>
      </p:sp>
      <p:sp>
        <p:nvSpPr>
          <p:cNvPr id="61" name="Picture Placeholder 15"/>
          <p:cNvSpPr>
            <a:spLocks noGrp="1"/>
          </p:cNvSpPr>
          <p:nvPr>
            <p:ph type="pic" sz="quarter" idx="4294967295"/>
          </p:nvPr>
        </p:nvSpPr>
        <p:spPr>
          <a:xfrm>
            <a:off x="7345577" y="2314261"/>
            <a:ext cx="2359152" cy="2212848"/>
          </a:xfrm>
          <a:noFill/>
          <a:ln>
            <a:noFill/>
          </a:ln>
        </p:spPr>
      </p:sp>
      <p:sp>
        <p:nvSpPr>
          <p:cNvPr id="62" name="Picture Placeholder 16"/>
          <p:cNvSpPr>
            <a:spLocks noGrp="1"/>
          </p:cNvSpPr>
          <p:nvPr>
            <p:ph type="pic" sz="quarter" idx="4294967295"/>
          </p:nvPr>
        </p:nvSpPr>
        <p:spPr>
          <a:xfrm>
            <a:off x="9775174" y="2314261"/>
            <a:ext cx="2359152" cy="2212848"/>
          </a:xfrm>
          <a:noFill/>
          <a:ln>
            <a:noFill/>
          </a:ln>
        </p:spPr>
      </p:sp>
      <p:sp>
        <p:nvSpPr>
          <p:cNvPr id="63" name="Picture Placeholder 17"/>
          <p:cNvSpPr>
            <a:spLocks noGrp="1"/>
          </p:cNvSpPr>
          <p:nvPr>
            <p:ph type="pic" sz="quarter" idx="4294967295"/>
          </p:nvPr>
        </p:nvSpPr>
        <p:spPr>
          <a:xfrm>
            <a:off x="63085" y="4592897"/>
            <a:ext cx="2359152" cy="2212848"/>
          </a:xfrm>
          <a:noFill/>
          <a:ln>
            <a:noFill/>
          </a:ln>
        </p:spPr>
      </p:sp>
      <p:sp>
        <p:nvSpPr>
          <p:cNvPr id="64" name="Picture Placeholder 18"/>
          <p:cNvSpPr>
            <a:spLocks noGrp="1"/>
          </p:cNvSpPr>
          <p:nvPr>
            <p:ph type="pic" sz="quarter" idx="4294967295"/>
          </p:nvPr>
        </p:nvSpPr>
        <p:spPr>
          <a:xfrm>
            <a:off x="2482299" y="4592897"/>
            <a:ext cx="2359152" cy="2212848"/>
          </a:xfrm>
          <a:noFill/>
          <a:ln>
            <a:noFill/>
          </a:ln>
        </p:spPr>
      </p:sp>
      <p:sp>
        <p:nvSpPr>
          <p:cNvPr id="65" name="Picture Placeholder 19"/>
          <p:cNvSpPr>
            <a:spLocks noGrp="1"/>
          </p:cNvSpPr>
          <p:nvPr>
            <p:ph type="pic" sz="quarter" idx="4294967295"/>
          </p:nvPr>
        </p:nvSpPr>
        <p:spPr>
          <a:xfrm>
            <a:off x="4915980" y="4592897"/>
            <a:ext cx="2359152" cy="2212848"/>
          </a:xfrm>
          <a:noFill/>
          <a:ln>
            <a:noFill/>
          </a:ln>
        </p:spPr>
      </p:sp>
      <p:sp>
        <p:nvSpPr>
          <p:cNvPr id="66" name="Picture Placeholder 20"/>
          <p:cNvSpPr>
            <a:spLocks noGrp="1"/>
          </p:cNvSpPr>
          <p:nvPr>
            <p:ph type="pic" sz="quarter" idx="4294967295"/>
          </p:nvPr>
        </p:nvSpPr>
        <p:spPr>
          <a:xfrm>
            <a:off x="7345577" y="4592897"/>
            <a:ext cx="2359152" cy="2212848"/>
          </a:xfrm>
          <a:noFill/>
          <a:ln>
            <a:noFill/>
          </a:ln>
        </p:spPr>
      </p:sp>
      <p:sp>
        <p:nvSpPr>
          <p:cNvPr id="67" name="Picture Placeholder 21"/>
          <p:cNvSpPr>
            <a:spLocks noGrp="1"/>
          </p:cNvSpPr>
          <p:nvPr>
            <p:ph type="pic" sz="quarter" idx="4294967295"/>
          </p:nvPr>
        </p:nvSpPr>
        <p:spPr>
          <a:xfrm>
            <a:off x="9775174" y="4592897"/>
            <a:ext cx="2359152" cy="2212848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532857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0274" y="0"/>
            <a:ext cx="243230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428709" y="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851869" y="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275054" y="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10274" y="2286000"/>
            <a:ext cx="243230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428709" y="2286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851869" y="2286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75054" y="2286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696716" y="0"/>
            <a:ext cx="249528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9696716" y="2286000"/>
            <a:ext cx="249528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6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-10274" y="4572000"/>
            <a:ext cx="243230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7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2428709" y="4572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4851869" y="4572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9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7275054" y="4572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0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9696716" y="4572000"/>
            <a:ext cx="249528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57711800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1360185" y="747656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11"/>
          </p:nvPr>
        </p:nvSpPr>
        <p:spPr>
          <a:xfrm>
            <a:off x="4080556" y="747655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12"/>
          </p:nvPr>
        </p:nvSpPr>
        <p:spPr>
          <a:xfrm>
            <a:off x="6800926" y="747655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13"/>
          </p:nvPr>
        </p:nvSpPr>
        <p:spPr>
          <a:xfrm>
            <a:off x="2720371" y="2111747"/>
            <a:ext cx="2634508" cy="2524563"/>
          </a:xfrm>
          <a:custGeom>
            <a:avLst/>
            <a:gdLst>
              <a:gd name="connsiteX0" fmla="*/ 1317254 w 2634508"/>
              <a:gd name="connsiteY0" fmla="*/ 0 h 2524563"/>
              <a:gd name="connsiteX1" fmla="*/ 2634508 w 2634508"/>
              <a:gd name="connsiteY1" fmla="*/ 1317254 h 2524563"/>
              <a:gd name="connsiteX2" fmla="*/ 1427199 w 2634508"/>
              <a:gd name="connsiteY2" fmla="*/ 2524563 h 2524563"/>
              <a:gd name="connsiteX3" fmla="*/ 1207309 w 2634508"/>
              <a:gd name="connsiteY3" fmla="*/ 2524563 h 2524563"/>
              <a:gd name="connsiteX4" fmla="*/ 0 w 2634508"/>
              <a:gd name="connsiteY4" fmla="*/ 1317254 h 2524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34508" h="2524563">
                <a:moveTo>
                  <a:pt x="1317254" y="0"/>
                </a:moveTo>
                <a:lnTo>
                  <a:pt x="2634508" y="1317254"/>
                </a:lnTo>
                <a:lnTo>
                  <a:pt x="1427199" y="2524563"/>
                </a:lnTo>
                <a:lnTo>
                  <a:pt x="1207309" y="2524563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14"/>
          </p:nvPr>
        </p:nvSpPr>
        <p:spPr>
          <a:xfrm>
            <a:off x="5440741" y="211174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5"/>
          </p:nvPr>
        </p:nvSpPr>
        <p:spPr>
          <a:xfrm>
            <a:off x="8174768" y="211174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6"/>
          </p:nvPr>
        </p:nvSpPr>
        <p:spPr>
          <a:xfrm>
            <a:off x="1353357" y="347583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7"/>
          </p:nvPr>
        </p:nvSpPr>
        <p:spPr>
          <a:xfrm>
            <a:off x="4080556" y="347583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18"/>
          </p:nvPr>
        </p:nvSpPr>
        <p:spPr>
          <a:xfrm>
            <a:off x="6800926" y="347583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>
          <a:xfrm>
            <a:off x="9534953" y="347583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06902057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42553" y="1938866"/>
            <a:ext cx="4817404" cy="334325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06759" y="1938866"/>
            <a:ext cx="4817403" cy="334325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37776226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/>
          </p:nvPr>
        </p:nvSpPr>
        <p:spPr>
          <a:xfrm>
            <a:off x="1112520" y="1911096"/>
            <a:ext cx="5611368" cy="3337560"/>
          </a:xfrm>
          <a:custGeom>
            <a:avLst/>
            <a:gdLst>
              <a:gd name="connsiteX0" fmla="*/ 0 w 5611368"/>
              <a:gd name="connsiteY0" fmla="*/ 0 h 3337560"/>
              <a:gd name="connsiteX1" fmla="*/ 3300236 w 5611368"/>
              <a:gd name="connsiteY1" fmla="*/ 0 h 3337560"/>
              <a:gd name="connsiteX2" fmla="*/ 3950208 w 5611368"/>
              <a:gd name="connsiteY2" fmla="*/ 0 h 3337560"/>
              <a:gd name="connsiteX3" fmla="*/ 5611368 w 5611368"/>
              <a:gd name="connsiteY3" fmla="*/ 0 h 3337560"/>
              <a:gd name="connsiteX4" fmla="*/ 3972292 w 5611368"/>
              <a:gd name="connsiteY4" fmla="*/ 3337560 h 3337560"/>
              <a:gd name="connsiteX5" fmla="*/ 3950208 w 5611368"/>
              <a:gd name="connsiteY5" fmla="*/ 3337560 h 3337560"/>
              <a:gd name="connsiteX6" fmla="*/ 1661160 w 5611368"/>
              <a:gd name="connsiteY6" fmla="*/ 3337560 h 3337560"/>
              <a:gd name="connsiteX7" fmla="*/ 0 w 5611368"/>
              <a:gd name="connsiteY7" fmla="*/ 3337560 h 333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11368" h="3337560">
                <a:moveTo>
                  <a:pt x="0" y="0"/>
                </a:moveTo>
                <a:lnTo>
                  <a:pt x="3300236" y="0"/>
                </a:lnTo>
                <a:lnTo>
                  <a:pt x="3950208" y="0"/>
                </a:lnTo>
                <a:lnTo>
                  <a:pt x="5611368" y="0"/>
                </a:lnTo>
                <a:lnTo>
                  <a:pt x="3972292" y="3337560"/>
                </a:lnTo>
                <a:lnTo>
                  <a:pt x="3950208" y="3337560"/>
                </a:lnTo>
                <a:lnTo>
                  <a:pt x="1661160" y="3337560"/>
                </a:lnTo>
                <a:lnTo>
                  <a:pt x="0" y="333756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1"/>
          </p:nvPr>
        </p:nvSpPr>
        <p:spPr>
          <a:xfrm>
            <a:off x="5202936" y="1911096"/>
            <a:ext cx="5611368" cy="3337560"/>
          </a:xfrm>
          <a:custGeom>
            <a:avLst/>
            <a:gdLst>
              <a:gd name="connsiteX0" fmla="*/ 1639076 w 5611368"/>
              <a:gd name="connsiteY0" fmla="*/ 0 h 3337560"/>
              <a:gd name="connsiteX1" fmla="*/ 1661160 w 5611368"/>
              <a:gd name="connsiteY1" fmla="*/ 0 h 3337560"/>
              <a:gd name="connsiteX2" fmla="*/ 3950208 w 5611368"/>
              <a:gd name="connsiteY2" fmla="*/ 0 h 3337560"/>
              <a:gd name="connsiteX3" fmla="*/ 5611368 w 5611368"/>
              <a:gd name="connsiteY3" fmla="*/ 0 h 3337560"/>
              <a:gd name="connsiteX4" fmla="*/ 5611368 w 5611368"/>
              <a:gd name="connsiteY4" fmla="*/ 3337560 h 3337560"/>
              <a:gd name="connsiteX5" fmla="*/ 2311132 w 5611368"/>
              <a:gd name="connsiteY5" fmla="*/ 3337560 h 3337560"/>
              <a:gd name="connsiteX6" fmla="*/ 1661160 w 5611368"/>
              <a:gd name="connsiteY6" fmla="*/ 3337560 h 3337560"/>
              <a:gd name="connsiteX7" fmla="*/ 0 w 5611368"/>
              <a:gd name="connsiteY7" fmla="*/ 3337560 h 333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11368" h="3337560">
                <a:moveTo>
                  <a:pt x="1639076" y="0"/>
                </a:moveTo>
                <a:lnTo>
                  <a:pt x="1661160" y="0"/>
                </a:lnTo>
                <a:lnTo>
                  <a:pt x="3950208" y="0"/>
                </a:lnTo>
                <a:lnTo>
                  <a:pt x="5611368" y="0"/>
                </a:lnTo>
                <a:lnTo>
                  <a:pt x="5611368" y="3337560"/>
                </a:lnTo>
                <a:lnTo>
                  <a:pt x="2311132" y="3337560"/>
                </a:lnTo>
                <a:lnTo>
                  <a:pt x="1661160" y="3337560"/>
                </a:lnTo>
                <a:lnTo>
                  <a:pt x="0" y="333756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98389605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1112520" y="1911096"/>
            <a:ext cx="5611368" cy="3337560"/>
          </a:xfrm>
          <a:custGeom>
            <a:avLst/>
            <a:gdLst>
              <a:gd name="connsiteX0" fmla="*/ 0 w 5611368"/>
              <a:gd name="connsiteY0" fmla="*/ 0 h 3337560"/>
              <a:gd name="connsiteX1" fmla="*/ 1661160 w 5611368"/>
              <a:gd name="connsiteY1" fmla="*/ 0 h 3337560"/>
              <a:gd name="connsiteX2" fmla="*/ 3950208 w 5611368"/>
              <a:gd name="connsiteY2" fmla="*/ 0 h 3337560"/>
              <a:gd name="connsiteX3" fmla="*/ 3972292 w 5611368"/>
              <a:gd name="connsiteY3" fmla="*/ 0 h 3337560"/>
              <a:gd name="connsiteX4" fmla="*/ 5611368 w 5611368"/>
              <a:gd name="connsiteY4" fmla="*/ 3337560 h 3337560"/>
              <a:gd name="connsiteX5" fmla="*/ 3950208 w 5611368"/>
              <a:gd name="connsiteY5" fmla="*/ 3337560 h 3337560"/>
              <a:gd name="connsiteX6" fmla="*/ 3300236 w 5611368"/>
              <a:gd name="connsiteY6" fmla="*/ 3337560 h 3337560"/>
              <a:gd name="connsiteX7" fmla="*/ 0 w 5611368"/>
              <a:gd name="connsiteY7" fmla="*/ 3337560 h 333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11368" h="3337560">
                <a:moveTo>
                  <a:pt x="0" y="0"/>
                </a:moveTo>
                <a:lnTo>
                  <a:pt x="1661160" y="0"/>
                </a:lnTo>
                <a:lnTo>
                  <a:pt x="3950208" y="0"/>
                </a:lnTo>
                <a:lnTo>
                  <a:pt x="3972292" y="0"/>
                </a:lnTo>
                <a:lnTo>
                  <a:pt x="5611368" y="3337560"/>
                </a:lnTo>
                <a:lnTo>
                  <a:pt x="3950208" y="3337560"/>
                </a:lnTo>
                <a:lnTo>
                  <a:pt x="3300236" y="3337560"/>
                </a:lnTo>
                <a:lnTo>
                  <a:pt x="0" y="333756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5202936" y="1911096"/>
            <a:ext cx="5611368" cy="3337560"/>
          </a:xfrm>
          <a:custGeom>
            <a:avLst/>
            <a:gdLst>
              <a:gd name="connsiteX0" fmla="*/ 0 w 5611368"/>
              <a:gd name="connsiteY0" fmla="*/ 0 h 3337560"/>
              <a:gd name="connsiteX1" fmla="*/ 1661160 w 5611368"/>
              <a:gd name="connsiteY1" fmla="*/ 0 h 3337560"/>
              <a:gd name="connsiteX2" fmla="*/ 2311132 w 5611368"/>
              <a:gd name="connsiteY2" fmla="*/ 0 h 3337560"/>
              <a:gd name="connsiteX3" fmla="*/ 5611368 w 5611368"/>
              <a:gd name="connsiteY3" fmla="*/ 0 h 3337560"/>
              <a:gd name="connsiteX4" fmla="*/ 5611368 w 5611368"/>
              <a:gd name="connsiteY4" fmla="*/ 3337560 h 3337560"/>
              <a:gd name="connsiteX5" fmla="*/ 3950208 w 5611368"/>
              <a:gd name="connsiteY5" fmla="*/ 3337560 h 3337560"/>
              <a:gd name="connsiteX6" fmla="*/ 1661160 w 5611368"/>
              <a:gd name="connsiteY6" fmla="*/ 3337560 h 3337560"/>
              <a:gd name="connsiteX7" fmla="*/ 1639076 w 5611368"/>
              <a:gd name="connsiteY7" fmla="*/ 3337560 h 333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11368" h="3337560">
                <a:moveTo>
                  <a:pt x="0" y="0"/>
                </a:moveTo>
                <a:lnTo>
                  <a:pt x="1661160" y="0"/>
                </a:lnTo>
                <a:lnTo>
                  <a:pt x="2311132" y="0"/>
                </a:lnTo>
                <a:lnTo>
                  <a:pt x="5611368" y="0"/>
                </a:lnTo>
                <a:lnTo>
                  <a:pt x="5611368" y="3337560"/>
                </a:lnTo>
                <a:lnTo>
                  <a:pt x="3950208" y="3337560"/>
                </a:lnTo>
                <a:lnTo>
                  <a:pt x="1661160" y="3337560"/>
                </a:lnTo>
                <a:lnTo>
                  <a:pt x="1639076" y="333756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425224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3568852" y="0"/>
            <a:ext cx="5054297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00385576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2783394" y="993030"/>
            <a:ext cx="9408606" cy="2398975"/>
          </a:xfrm>
          <a:custGeom>
            <a:avLst/>
            <a:gdLst>
              <a:gd name="connsiteX0" fmla="*/ 1267618 w 9408606"/>
              <a:gd name="connsiteY0" fmla="*/ 0 h 2398975"/>
              <a:gd name="connsiteX1" fmla="*/ 9408606 w 9408606"/>
              <a:gd name="connsiteY1" fmla="*/ 0 h 2398975"/>
              <a:gd name="connsiteX2" fmla="*/ 9408606 w 9408606"/>
              <a:gd name="connsiteY2" fmla="*/ 2398975 h 2398975"/>
              <a:gd name="connsiteX3" fmla="*/ 0 w 9408606"/>
              <a:gd name="connsiteY3" fmla="*/ 2398975 h 239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08606" h="2398975">
                <a:moveTo>
                  <a:pt x="1267618" y="0"/>
                </a:moveTo>
                <a:lnTo>
                  <a:pt x="9408606" y="0"/>
                </a:lnTo>
                <a:lnTo>
                  <a:pt x="9408606" y="2398975"/>
                </a:lnTo>
                <a:lnTo>
                  <a:pt x="0" y="23989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1" y="3465998"/>
            <a:ext cx="9437075" cy="2398975"/>
          </a:xfrm>
          <a:custGeom>
            <a:avLst/>
            <a:gdLst>
              <a:gd name="connsiteX0" fmla="*/ 0 w 9437075"/>
              <a:gd name="connsiteY0" fmla="*/ 0 h 2398975"/>
              <a:gd name="connsiteX1" fmla="*/ 9437075 w 9437075"/>
              <a:gd name="connsiteY1" fmla="*/ 0 h 2398975"/>
              <a:gd name="connsiteX2" fmla="*/ 8169457 w 9437075"/>
              <a:gd name="connsiteY2" fmla="*/ 2398975 h 2398975"/>
              <a:gd name="connsiteX3" fmla="*/ 0 w 9437075"/>
              <a:gd name="connsiteY3" fmla="*/ 2398975 h 239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37075" h="2398975">
                <a:moveTo>
                  <a:pt x="0" y="0"/>
                </a:moveTo>
                <a:lnTo>
                  <a:pt x="9437075" y="0"/>
                </a:lnTo>
                <a:lnTo>
                  <a:pt x="8169457" y="2398975"/>
                </a:lnTo>
                <a:lnTo>
                  <a:pt x="0" y="23989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75849658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 userDrawn="1">
            <p:ph type="pic" sz="quarter" idx="10"/>
          </p:nvPr>
        </p:nvSpPr>
        <p:spPr>
          <a:xfrm>
            <a:off x="0" y="993030"/>
            <a:ext cx="9408606" cy="2398975"/>
          </a:xfrm>
          <a:custGeom>
            <a:avLst/>
            <a:gdLst>
              <a:gd name="connsiteX0" fmla="*/ 0 w 9408606"/>
              <a:gd name="connsiteY0" fmla="*/ 0 h 2398975"/>
              <a:gd name="connsiteX1" fmla="*/ 8140988 w 9408606"/>
              <a:gd name="connsiteY1" fmla="*/ 0 h 2398975"/>
              <a:gd name="connsiteX2" fmla="*/ 9408606 w 9408606"/>
              <a:gd name="connsiteY2" fmla="*/ 2398975 h 2398975"/>
              <a:gd name="connsiteX3" fmla="*/ 0 w 9408606"/>
              <a:gd name="connsiteY3" fmla="*/ 2398975 h 239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08606" h="2398975">
                <a:moveTo>
                  <a:pt x="0" y="0"/>
                </a:moveTo>
                <a:lnTo>
                  <a:pt x="8140988" y="0"/>
                </a:lnTo>
                <a:lnTo>
                  <a:pt x="9408606" y="2398975"/>
                </a:lnTo>
                <a:lnTo>
                  <a:pt x="0" y="23989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2754926" y="3465998"/>
            <a:ext cx="9437075" cy="2398975"/>
          </a:xfrm>
          <a:custGeom>
            <a:avLst/>
            <a:gdLst>
              <a:gd name="connsiteX0" fmla="*/ 0 w 9437075"/>
              <a:gd name="connsiteY0" fmla="*/ 0 h 2398975"/>
              <a:gd name="connsiteX1" fmla="*/ 9437075 w 9437075"/>
              <a:gd name="connsiteY1" fmla="*/ 0 h 2398975"/>
              <a:gd name="connsiteX2" fmla="*/ 9437075 w 9437075"/>
              <a:gd name="connsiteY2" fmla="*/ 2398975 h 2398975"/>
              <a:gd name="connsiteX3" fmla="*/ 1267618 w 9437075"/>
              <a:gd name="connsiteY3" fmla="*/ 2398975 h 239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37075" h="2398975">
                <a:moveTo>
                  <a:pt x="0" y="0"/>
                </a:moveTo>
                <a:lnTo>
                  <a:pt x="9437075" y="0"/>
                </a:lnTo>
                <a:lnTo>
                  <a:pt x="9437075" y="2398975"/>
                </a:lnTo>
                <a:lnTo>
                  <a:pt x="1267618" y="23989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88754282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025136" y="0"/>
            <a:ext cx="3319938" cy="3383720"/>
          </a:xfrm>
          <a:custGeom>
            <a:avLst/>
            <a:gdLst>
              <a:gd name="connsiteX0" fmla="*/ 0 w 3319938"/>
              <a:gd name="connsiteY0" fmla="*/ 0 h 3383720"/>
              <a:gd name="connsiteX1" fmla="*/ 3319938 w 3319938"/>
              <a:gd name="connsiteY1" fmla="*/ 0 h 3383720"/>
              <a:gd name="connsiteX2" fmla="*/ 3319938 w 3319938"/>
              <a:gd name="connsiteY2" fmla="*/ 3383720 h 3383720"/>
              <a:gd name="connsiteX3" fmla="*/ 0 w 3319938"/>
              <a:gd name="connsiteY3" fmla="*/ 3383720 h 3383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19938" h="3383720">
                <a:moveTo>
                  <a:pt x="0" y="0"/>
                </a:moveTo>
                <a:lnTo>
                  <a:pt x="3319938" y="0"/>
                </a:lnTo>
                <a:lnTo>
                  <a:pt x="3319938" y="3383720"/>
                </a:lnTo>
                <a:lnTo>
                  <a:pt x="0" y="338372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5025136" y="3474280"/>
            <a:ext cx="3319938" cy="3383720"/>
          </a:xfrm>
          <a:custGeom>
            <a:avLst/>
            <a:gdLst>
              <a:gd name="connsiteX0" fmla="*/ 0 w 3319938"/>
              <a:gd name="connsiteY0" fmla="*/ 0 h 3383720"/>
              <a:gd name="connsiteX1" fmla="*/ 3319938 w 3319938"/>
              <a:gd name="connsiteY1" fmla="*/ 0 h 3383720"/>
              <a:gd name="connsiteX2" fmla="*/ 3319938 w 3319938"/>
              <a:gd name="connsiteY2" fmla="*/ 3383720 h 3383720"/>
              <a:gd name="connsiteX3" fmla="*/ 0 w 3319938"/>
              <a:gd name="connsiteY3" fmla="*/ 3383720 h 3383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19938" h="3383720">
                <a:moveTo>
                  <a:pt x="0" y="0"/>
                </a:moveTo>
                <a:lnTo>
                  <a:pt x="3319938" y="0"/>
                </a:lnTo>
                <a:lnTo>
                  <a:pt x="3319938" y="3383720"/>
                </a:lnTo>
                <a:lnTo>
                  <a:pt x="0" y="338372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83539376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5583936" y="1"/>
            <a:ext cx="2706624" cy="2249633"/>
          </a:xfrm>
          <a:custGeom>
            <a:avLst/>
            <a:gdLst>
              <a:gd name="connsiteX0" fmla="*/ 0 w 2706624"/>
              <a:gd name="connsiteY0" fmla="*/ 0 h 2249633"/>
              <a:gd name="connsiteX1" fmla="*/ 2706624 w 2706624"/>
              <a:gd name="connsiteY1" fmla="*/ 0 h 2249633"/>
              <a:gd name="connsiteX2" fmla="*/ 2706624 w 2706624"/>
              <a:gd name="connsiteY2" fmla="*/ 2249633 h 2249633"/>
              <a:gd name="connsiteX3" fmla="*/ 0 w 2706624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06624" h="2249633">
                <a:moveTo>
                  <a:pt x="0" y="0"/>
                </a:moveTo>
                <a:lnTo>
                  <a:pt x="2706624" y="0"/>
                </a:lnTo>
                <a:lnTo>
                  <a:pt x="2706624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5583936" y="2304185"/>
            <a:ext cx="2706624" cy="2249633"/>
          </a:xfrm>
          <a:custGeom>
            <a:avLst/>
            <a:gdLst>
              <a:gd name="connsiteX0" fmla="*/ 0 w 2706624"/>
              <a:gd name="connsiteY0" fmla="*/ 0 h 2249633"/>
              <a:gd name="connsiteX1" fmla="*/ 2706624 w 2706624"/>
              <a:gd name="connsiteY1" fmla="*/ 0 h 2249633"/>
              <a:gd name="connsiteX2" fmla="*/ 2706624 w 2706624"/>
              <a:gd name="connsiteY2" fmla="*/ 2249633 h 2249633"/>
              <a:gd name="connsiteX3" fmla="*/ 0 w 2706624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06624" h="2249633">
                <a:moveTo>
                  <a:pt x="0" y="0"/>
                </a:moveTo>
                <a:lnTo>
                  <a:pt x="2706624" y="0"/>
                </a:lnTo>
                <a:lnTo>
                  <a:pt x="2706624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2"/>
          </p:nvPr>
        </p:nvSpPr>
        <p:spPr>
          <a:xfrm>
            <a:off x="5583936" y="4608368"/>
            <a:ext cx="2706624" cy="2249633"/>
          </a:xfrm>
          <a:custGeom>
            <a:avLst/>
            <a:gdLst>
              <a:gd name="connsiteX0" fmla="*/ 0 w 2706624"/>
              <a:gd name="connsiteY0" fmla="*/ 0 h 2249633"/>
              <a:gd name="connsiteX1" fmla="*/ 2706624 w 2706624"/>
              <a:gd name="connsiteY1" fmla="*/ 0 h 2249633"/>
              <a:gd name="connsiteX2" fmla="*/ 2706624 w 2706624"/>
              <a:gd name="connsiteY2" fmla="*/ 2249633 h 2249633"/>
              <a:gd name="connsiteX3" fmla="*/ 0 w 2706624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06624" h="2249633">
                <a:moveTo>
                  <a:pt x="0" y="0"/>
                </a:moveTo>
                <a:lnTo>
                  <a:pt x="2706624" y="0"/>
                </a:lnTo>
                <a:lnTo>
                  <a:pt x="2706624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4321669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0757" y="1938866"/>
            <a:ext cx="6096000" cy="2650067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06759" y="1938866"/>
            <a:ext cx="6095999" cy="2650067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67717966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0757" y="0"/>
            <a:ext cx="6096000" cy="342093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06759" y="0"/>
            <a:ext cx="6095999" cy="342093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75866719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0757" y="3437068"/>
            <a:ext cx="6096000" cy="342093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06759" y="3437068"/>
            <a:ext cx="6095999" cy="342093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79817810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16328" y="0"/>
            <a:ext cx="6099048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084788" y="0"/>
            <a:ext cx="6099048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81761221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6328" y="3429000"/>
            <a:ext cx="1220832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16328" y="0"/>
            <a:ext cx="1220832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53870598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81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4059936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81320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7033992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059936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70808695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8163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580401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5168965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53597862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4426308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7014872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9603436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93794149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2" y="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2" y="228600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-2" y="457200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09676509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6158591" y="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6158591" y="228600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158591" y="457200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65472836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0" y="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6092952" y="228600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0" y="457200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10020919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6092952" y="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0" y="228600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092952" y="457200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77553241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6"/>
          </p:nvPr>
        </p:nvSpPr>
        <p:spPr>
          <a:xfrm>
            <a:off x="635329" y="565837"/>
            <a:ext cx="4690533" cy="1862667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7"/>
          </p:nvPr>
        </p:nvSpPr>
        <p:spPr>
          <a:xfrm>
            <a:off x="635329" y="2516470"/>
            <a:ext cx="2286000" cy="3708400"/>
          </a:xfrm>
          <a:custGeom>
            <a:avLst/>
            <a:gdLst>
              <a:gd name="connsiteX0" fmla="*/ 0 w 2286000"/>
              <a:gd name="connsiteY0" fmla="*/ 0 h 3708400"/>
              <a:gd name="connsiteX1" fmla="*/ 2286000 w 2286000"/>
              <a:gd name="connsiteY1" fmla="*/ 0 h 3708400"/>
              <a:gd name="connsiteX2" fmla="*/ 2286000 w 2286000"/>
              <a:gd name="connsiteY2" fmla="*/ 3708400 h 3708400"/>
              <a:gd name="connsiteX3" fmla="*/ 0 w 2286000"/>
              <a:gd name="connsiteY3" fmla="*/ 3708400 h 370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6000" h="3708400">
                <a:moveTo>
                  <a:pt x="0" y="0"/>
                </a:moveTo>
                <a:lnTo>
                  <a:pt x="2286000" y="0"/>
                </a:lnTo>
                <a:lnTo>
                  <a:pt x="2286000" y="3708400"/>
                </a:lnTo>
                <a:lnTo>
                  <a:pt x="0" y="3708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3039862" y="2516470"/>
            <a:ext cx="2286000" cy="3708400"/>
          </a:xfrm>
          <a:custGeom>
            <a:avLst/>
            <a:gdLst>
              <a:gd name="connsiteX0" fmla="*/ 0 w 2286000"/>
              <a:gd name="connsiteY0" fmla="*/ 0 h 3708400"/>
              <a:gd name="connsiteX1" fmla="*/ 2286000 w 2286000"/>
              <a:gd name="connsiteY1" fmla="*/ 0 h 3708400"/>
              <a:gd name="connsiteX2" fmla="*/ 2286000 w 2286000"/>
              <a:gd name="connsiteY2" fmla="*/ 3708400 h 3708400"/>
              <a:gd name="connsiteX3" fmla="*/ 0 w 2286000"/>
              <a:gd name="connsiteY3" fmla="*/ 3708400 h 370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6000" h="3708400">
                <a:moveTo>
                  <a:pt x="0" y="0"/>
                </a:moveTo>
                <a:lnTo>
                  <a:pt x="2286000" y="0"/>
                </a:lnTo>
                <a:lnTo>
                  <a:pt x="2286000" y="3708400"/>
                </a:lnTo>
                <a:lnTo>
                  <a:pt x="0" y="3708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46956386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6"/>
          </p:nvPr>
        </p:nvSpPr>
        <p:spPr>
          <a:xfrm>
            <a:off x="6881750" y="565837"/>
            <a:ext cx="4690533" cy="1862667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7"/>
          </p:nvPr>
        </p:nvSpPr>
        <p:spPr>
          <a:xfrm>
            <a:off x="6881750" y="2516470"/>
            <a:ext cx="2286000" cy="3708400"/>
          </a:xfrm>
          <a:custGeom>
            <a:avLst/>
            <a:gdLst>
              <a:gd name="connsiteX0" fmla="*/ 0 w 2286000"/>
              <a:gd name="connsiteY0" fmla="*/ 0 h 3708400"/>
              <a:gd name="connsiteX1" fmla="*/ 2286000 w 2286000"/>
              <a:gd name="connsiteY1" fmla="*/ 0 h 3708400"/>
              <a:gd name="connsiteX2" fmla="*/ 2286000 w 2286000"/>
              <a:gd name="connsiteY2" fmla="*/ 3708400 h 3708400"/>
              <a:gd name="connsiteX3" fmla="*/ 0 w 2286000"/>
              <a:gd name="connsiteY3" fmla="*/ 3708400 h 370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6000" h="3708400">
                <a:moveTo>
                  <a:pt x="0" y="0"/>
                </a:moveTo>
                <a:lnTo>
                  <a:pt x="2286000" y="0"/>
                </a:lnTo>
                <a:lnTo>
                  <a:pt x="2286000" y="3708400"/>
                </a:lnTo>
                <a:lnTo>
                  <a:pt x="0" y="3708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9286283" y="2516470"/>
            <a:ext cx="2286000" cy="3708400"/>
          </a:xfrm>
          <a:custGeom>
            <a:avLst/>
            <a:gdLst>
              <a:gd name="connsiteX0" fmla="*/ 0 w 2286000"/>
              <a:gd name="connsiteY0" fmla="*/ 0 h 3708400"/>
              <a:gd name="connsiteX1" fmla="*/ 2286000 w 2286000"/>
              <a:gd name="connsiteY1" fmla="*/ 0 h 3708400"/>
              <a:gd name="connsiteX2" fmla="*/ 2286000 w 2286000"/>
              <a:gd name="connsiteY2" fmla="*/ 3708400 h 3708400"/>
              <a:gd name="connsiteX3" fmla="*/ 0 w 2286000"/>
              <a:gd name="connsiteY3" fmla="*/ 3708400 h 370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6000" h="3708400">
                <a:moveTo>
                  <a:pt x="0" y="0"/>
                </a:moveTo>
                <a:lnTo>
                  <a:pt x="2286000" y="0"/>
                </a:lnTo>
                <a:lnTo>
                  <a:pt x="2286000" y="3708400"/>
                </a:lnTo>
                <a:lnTo>
                  <a:pt x="0" y="3708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59036364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8"/>
          <p:cNvSpPr>
            <a:spLocks noGrp="1"/>
          </p:cNvSpPr>
          <p:nvPr>
            <p:ph type="pic" sz="quarter" idx="16"/>
          </p:nvPr>
        </p:nvSpPr>
        <p:spPr>
          <a:xfrm>
            <a:off x="390145" y="353568"/>
            <a:ext cx="3462528" cy="6193536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3956304" y="368112"/>
            <a:ext cx="3462528" cy="3044559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956304" y="3502545"/>
            <a:ext cx="3462528" cy="3044559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47119707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8"/>
          <p:cNvSpPr>
            <a:spLocks noGrp="1"/>
          </p:cNvSpPr>
          <p:nvPr>
            <p:ph type="pic" sz="quarter" idx="16"/>
          </p:nvPr>
        </p:nvSpPr>
        <p:spPr>
          <a:xfrm>
            <a:off x="8272272" y="353568"/>
            <a:ext cx="3462528" cy="6193536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4706112" y="353568"/>
            <a:ext cx="3462528" cy="3044559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4706112" y="3502545"/>
            <a:ext cx="3462528" cy="3044559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4177781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132064" y="0"/>
            <a:ext cx="4059936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59427638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279350" y="2571750"/>
            <a:ext cx="2588564" cy="428625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941393" y="3649434"/>
            <a:ext cx="2588564" cy="3208566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603436" y="4555670"/>
            <a:ext cx="2588564" cy="230233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4279350" y="0"/>
            <a:ext cx="2588564" cy="249827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941393" y="-1"/>
            <a:ext cx="2588564" cy="3575957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9603436" y="-1"/>
            <a:ext cx="2588564" cy="448219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05981218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326614" y="2571750"/>
            <a:ext cx="2588564" cy="428625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2663307" y="3649434"/>
            <a:ext cx="2588564" cy="3208566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0" y="4555670"/>
            <a:ext cx="2588564" cy="230233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5326614" y="0"/>
            <a:ext cx="2588564" cy="249827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2663307" y="-1"/>
            <a:ext cx="2588564" cy="3575957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0" y="-1"/>
            <a:ext cx="2588564" cy="448219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01541292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81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059936" y="0"/>
            <a:ext cx="4059936" cy="3431969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1320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4047744" y="3429000"/>
            <a:ext cx="4059936" cy="3431969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148690933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0"/>
          </p:nvPr>
        </p:nvSpPr>
        <p:spPr>
          <a:xfrm>
            <a:off x="1" y="1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1"/>
          </p:nvPr>
        </p:nvSpPr>
        <p:spPr>
          <a:xfrm>
            <a:off x="6138870" y="1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2"/>
          </p:nvPr>
        </p:nvSpPr>
        <p:spPr>
          <a:xfrm>
            <a:off x="3069435" y="1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3"/>
          </p:nvPr>
        </p:nvSpPr>
        <p:spPr>
          <a:xfrm>
            <a:off x="9208304" y="1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4"/>
          </p:nvPr>
        </p:nvSpPr>
        <p:spPr>
          <a:xfrm>
            <a:off x="0" y="4621237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5"/>
          </p:nvPr>
        </p:nvSpPr>
        <p:spPr>
          <a:xfrm>
            <a:off x="6138869" y="4621237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6"/>
          </p:nvPr>
        </p:nvSpPr>
        <p:spPr>
          <a:xfrm>
            <a:off x="3069434" y="4621237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7"/>
          </p:nvPr>
        </p:nvSpPr>
        <p:spPr>
          <a:xfrm>
            <a:off x="9208303" y="4621237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59637832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0" y="2322122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2"/>
          </p:nvPr>
        </p:nvSpPr>
        <p:spPr>
          <a:xfrm>
            <a:off x="0" y="4644244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3"/>
          </p:nvPr>
        </p:nvSpPr>
        <p:spPr>
          <a:xfrm>
            <a:off x="8900160" y="0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4"/>
          </p:nvPr>
        </p:nvSpPr>
        <p:spPr>
          <a:xfrm>
            <a:off x="8900160" y="2322122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5"/>
          </p:nvPr>
        </p:nvSpPr>
        <p:spPr>
          <a:xfrm>
            <a:off x="8900160" y="4644244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62630637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6216940" y="427044"/>
            <a:ext cx="5614717" cy="5986272"/>
          </a:xfrm>
          <a:custGeom>
            <a:avLst/>
            <a:gdLst>
              <a:gd name="connsiteX0" fmla="*/ 0 w 5614717"/>
              <a:gd name="connsiteY0" fmla="*/ 0 h 5986272"/>
              <a:gd name="connsiteX1" fmla="*/ 5614717 w 5614717"/>
              <a:gd name="connsiteY1" fmla="*/ 0 h 5986272"/>
              <a:gd name="connsiteX2" fmla="*/ 5614717 w 5614717"/>
              <a:gd name="connsiteY2" fmla="*/ 5986272 h 5986272"/>
              <a:gd name="connsiteX3" fmla="*/ 0 w 5614717"/>
              <a:gd name="connsiteY3" fmla="*/ 5986272 h 5986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4717" h="5986272">
                <a:moveTo>
                  <a:pt x="0" y="0"/>
                </a:moveTo>
                <a:lnTo>
                  <a:pt x="5614717" y="0"/>
                </a:lnTo>
                <a:lnTo>
                  <a:pt x="5614717" y="5986272"/>
                </a:lnTo>
                <a:lnTo>
                  <a:pt x="0" y="598627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41376" y="427044"/>
            <a:ext cx="5614717" cy="5986272"/>
          </a:xfrm>
          <a:custGeom>
            <a:avLst/>
            <a:gdLst>
              <a:gd name="connsiteX0" fmla="*/ 0 w 5614717"/>
              <a:gd name="connsiteY0" fmla="*/ 0 h 5986272"/>
              <a:gd name="connsiteX1" fmla="*/ 5614717 w 5614717"/>
              <a:gd name="connsiteY1" fmla="*/ 0 h 5986272"/>
              <a:gd name="connsiteX2" fmla="*/ 5614717 w 5614717"/>
              <a:gd name="connsiteY2" fmla="*/ 5986272 h 5986272"/>
              <a:gd name="connsiteX3" fmla="*/ 0 w 5614717"/>
              <a:gd name="connsiteY3" fmla="*/ 5986272 h 5986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4717" h="5986272">
                <a:moveTo>
                  <a:pt x="0" y="0"/>
                </a:moveTo>
                <a:lnTo>
                  <a:pt x="5614717" y="0"/>
                </a:lnTo>
                <a:lnTo>
                  <a:pt x="5614717" y="5986272"/>
                </a:lnTo>
                <a:lnTo>
                  <a:pt x="0" y="598627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967054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325049" y="277586"/>
            <a:ext cx="3716069" cy="6266359"/>
          </a:xfrm>
          <a:custGeom>
            <a:avLst/>
            <a:gdLst>
              <a:gd name="connsiteX0" fmla="*/ 0 w 3716069"/>
              <a:gd name="connsiteY0" fmla="*/ 0 h 5998464"/>
              <a:gd name="connsiteX1" fmla="*/ 3716069 w 3716069"/>
              <a:gd name="connsiteY1" fmla="*/ 0 h 5998464"/>
              <a:gd name="connsiteX2" fmla="*/ 3716069 w 3716069"/>
              <a:gd name="connsiteY2" fmla="*/ 5998464 h 5998464"/>
              <a:gd name="connsiteX3" fmla="*/ 0 w 3716069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16069" h="5998464">
                <a:moveTo>
                  <a:pt x="0" y="0"/>
                </a:moveTo>
                <a:lnTo>
                  <a:pt x="3716069" y="0"/>
                </a:lnTo>
                <a:lnTo>
                  <a:pt x="3716069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4241185" y="277586"/>
            <a:ext cx="3716069" cy="6266359"/>
          </a:xfrm>
          <a:custGeom>
            <a:avLst/>
            <a:gdLst>
              <a:gd name="connsiteX0" fmla="*/ 0 w 3716069"/>
              <a:gd name="connsiteY0" fmla="*/ 0 h 5998464"/>
              <a:gd name="connsiteX1" fmla="*/ 3716069 w 3716069"/>
              <a:gd name="connsiteY1" fmla="*/ 0 h 5998464"/>
              <a:gd name="connsiteX2" fmla="*/ 3716069 w 3716069"/>
              <a:gd name="connsiteY2" fmla="*/ 5998464 h 5998464"/>
              <a:gd name="connsiteX3" fmla="*/ 0 w 3716069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16069" h="5998464">
                <a:moveTo>
                  <a:pt x="0" y="0"/>
                </a:moveTo>
                <a:lnTo>
                  <a:pt x="3716069" y="0"/>
                </a:lnTo>
                <a:lnTo>
                  <a:pt x="3716069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8157321" y="277586"/>
            <a:ext cx="3716069" cy="6266359"/>
          </a:xfrm>
          <a:custGeom>
            <a:avLst/>
            <a:gdLst>
              <a:gd name="connsiteX0" fmla="*/ 0 w 3716069"/>
              <a:gd name="connsiteY0" fmla="*/ 0 h 5998464"/>
              <a:gd name="connsiteX1" fmla="*/ 3716069 w 3716069"/>
              <a:gd name="connsiteY1" fmla="*/ 0 h 5998464"/>
              <a:gd name="connsiteX2" fmla="*/ 3716069 w 3716069"/>
              <a:gd name="connsiteY2" fmla="*/ 5998464 h 5998464"/>
              <a:gd name="connsiteX3" fmla="*/ 0 w 3716069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16069" h="5998464">
                <a:moveTo>
                  <a:pt x="0" y="0"/>
                </a:moveTo>
                <a:lnTo>
                  <a:pt x="3716069" y="0"/>
                </a:lnTo>
                <a:lnTo>
                  <a:pt x="3716069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84886482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59735" y="269421"/>
            <a:ext cx="2833146" cy="6307184"/>
          </a:xfrm>
          <a:custGeom>
            <a:avLst/>
            <a:gdLst>
              <a:gd name="connsiteX0" fmla="*/ 0 w 2833146"/>
              <a:gd name="connsiteY0" fmla="*/ 0 h 5998464"/>
              <a:gd name="connsiteX1" fmla="*/ 2833146 w 2833146"/>
              <a:gd name="connsiteY1" fmla="*/ 0 h 5998464"/>
              <a:gd name="connsiteX2" fmla="*/ 2833146 w 2833146"/>
              <a:gd name="connsiteY2" fmla="*/ 5998464 h 5998464"/>
              <a:gd name="connsiteX3" fmla="*/ 0 w 2833146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3146" h="5998464">
                <a:moveTo>
                  <a:pt x="0" y="0"/>
                </a:moveTo>
                <a:lnTo>
                  <a:pt x="2833146" y="0"/>
                </a:lnTo>
                <a:lnTo>
                  <a:pt x="2833146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3212485" y="269421"/>
            <a:ext cx="2833146" cy="6307184"/>
          </a:xfrm>
          <a:custGeom>
            <a:avLst/>
            <a:gdLst>
              <a:gd name="connsiteX0" fmla="*/ 0 w 2833146"/>
              <a:gd name="connsiteY0" fmla="*/ 0 h 5998464"/>
              <a:gd name="connsiteX1" fmla="*/ 2833146 w 2833146"/>
              <a:gd name="connsiteY1" fmla="*/ 0 h 5998464"/>
              <a:gd name="connsiteX2" fmla="*/ 2833146 w 2833146"/>
              <a:gd name="connsiteY2" fmla="*/ 5998464 h 5998464"/>
              <a:gd name="connsiteX3" fmla="*/ 0 w 2833146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3146" h="5998464">
                <a:moveTo>
                  <a:pt x="0" y="0"/>
                </a:moveTo>
                <a:lnTo>
                  <a:pt x="2833146" y="0"/>
                </a:lnTo>
                <a:lnTo>
                  <a:pt x="2833146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6165235" y="269421"/>
            <a:ext cx="2833146" cy="6307184"/>
          </a:xfrm>
          <a:custGeom>
            <a:avLst/>
            <a:gdLst>
              <a:gd name="connsiteX0" fmla="*/ 0 w 2833146"/>
              <a:gd name="connsiteY0" fmla="*/ 0 h 5998464"/>
              <a:gd name="connsiteX1" fmla="*/ 2833146 w 2833146"/>
              <a:gd name="connsiteY1" fmla="*/ 0 h 5998464"/>
              <a:gd name="connsiteX2" fmla="*/ 2833146 w 2833146"/>
              <a:gd name="connsiteY2" fmla="*/ 5998464 h 5998464"/>
              <a:gd name="connsiteX3" fmla="*/ 0 w 2833146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3146" h="5998464">
                <a:moveTo>
                  <a:pt x="0" y="0"/>
                </a:moveTo>
                <a:lnTo>
                  <a:pt x="2833146" y="0"/>
                </a:lnTo>
                <a:lnTo>
                  <a:pt x="2833146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9117985" y="269421"/>
            <a:ext cx="2833146" cy="6307184"/>
          </a:xfrm>
          <a:custGeom>
            <a:avLst/>
            <a:gdLst>
              <a:gd name="connsiteX0" fmla="*/ 0 w 2833146"/>
              <a:gd name="connsiteY0" fmla="*/ 0 h 5998464"/>
              <a:gd name="connsiteX1" fmla="*/ 2833146 w 2833146"/>
              <a:gd name="connsiteY1" fmla="*/ 0 h 5998464"/>
              <a:gd name="connsiteX2" fmla="*/ 2833146 w 2833146"/>
              <a:gd name="connsiteY2" fmla="*/ 5998464 h 5998464"/>
              <a:gd name="connsiteX3" fmla="*/ 0 w 2833146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3146" h="5998464">
                <a:moveTo>
                  <a:pt x="0" y="0"/>
                </a:moveTo>
                <a:lnTo>
                  <a:pt x="2833146" y="0"/>
                </a:lnTo>
                <a:lnTo>
                  <a:pt x="2833146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63292454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3710" y="0"/>
            <a:ext cx="3044952" cy="6858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058390" y="0"/>
            <a:ext cx="3044952" cy="6858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101778" y="0"/>
            <a:ext cx="3044952" cy="6858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145484" y="0"/>
            <a:ext cx="3044952" cy="6858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50000215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63085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482299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915980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345577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9775174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0092495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859176" y="673895"/>
            <a:ext cx="3112540" cy="3112540"/>
          </a:xfrm>
          <a:custGeom>
            <a:avLst/>
            <a:gdLst>
              <a:gd name="connsiteX0" fmla="*/ 0 w 3112540"/>
              <a:gd name="connsiteY0" fmla="*/ 0 h 3112540"/>
              <a:gd name="connsiteX1" fmla="*/ 3112540 w 3112540"/>
              <a:gd name="connsiteY1" fmla="*/ 0 h 3112540"/>
              <a:gd name="connsiteX2" fmla="*/ 3112540 w 3112540"/>
              <a:gd name="connsiteY2" fmla="*/ 2054431 h 3112540"/>
              <a:gd name="connsiteX3" fmla="*/ 1971304 w 3112540"/>
              <a:gd name="connsiteY3" fmla="*/ 2054431 h 3112540"/>
              <a:gd name="connsiteX4" fmla="*/ 1971304 w 3112540"/>
              <a:gd name="connsiteY4" fmla="*/ 3112540 h 3112540"/>
              <a:gd name="connsiteX5" fmla="*/ 0 w 3112540"/>
              <a:gd name="connsiteY5" fmla="*/ 3112540 h 3112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2540" h="3112540">
                <a:moveTo>
                  <a:pt x="0" y="0"/>
                </a:moveTo>
                <a:lnTo>
                  <a:pt x="3112540" y="0"/>
                </a:lnTo>
                <a:lnTo>
                  <a:pt x="3112540" y="2054431"/>
                </a:lnTo>
                <a:lnTo>
                  <a:pt x="1971304" y="2054431"/>
                </a:lnTo>
                <a:lnTo>
                  <a:pt x="1971304" y="3112540"/>
                </a:lnTo>
                <a:lnTo>
                  <a:pt x="0" y="3112540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3023256" y="2911127"/>
            <a:ext cx="3112540" cy="3112540"/>
          </a:xfrm>
          <a:noFill/>
          <a:ln w="381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18086694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787321" y="2544184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605902" y="2544184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434661" y="2544184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87321" y="727262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787321" y="4371865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605902" y="4371865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434661" y="4371865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605902" y="727262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4434661" y="727262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05225253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4477579" y="3457945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6835003" y="3457945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9192427" y="3457945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4477579" y="628651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35003" y="628651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192427" y="628651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3638903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6328" y="3429000"/>
            <a:ext cx="60990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16328" y="0"/>
            <a:ext cx="60990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084788" y="3429000"/>
            <a:ext cx="60990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084788" y="0"/>
            <a:ext cx="60990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0455937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-16328" y="3429000"/>
            <a:ext cx="6370680" cy="3429000"/>
          </a:xfrm>
        </p:spPr>
      </p:sp>
      <p:sp>
        <p:nvSpPr>
          <p:cNvPr id="9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-16328" y="0"/>
            <a:ext cx="6370680" cy="3429000"/>
          </a:xfrm>
        </p:spPr>
      </p:sp>
      <p:sp>
        <p:nvSpPr>
          <p:cNvPr id="10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6354352" y="0"/>
            <a:ext cx="5837648" cy="6858000"/>
          </a:xfrm>
        </p:spPr>
      </p:sp>
    </p:spTree>
    <p:extLst>
      <p:ext uri="{BB962C8B-B14F-4D97-AF65-F5344CB8AC3E}">
        <p14:creationId xmlns:p14="http://schemas.microsoft.com/office/powerpoint/2010/main" val="491944801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5842836" y="3429000"/>
            <a:ext cx="6370680" cy="3429000"/>
          </a:xfrm>
        </p:spPr>
      </p:sp>
      <p:sp>
        <p:nvSpPr>
          <p:cNvPr id="6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5842836" y="0"/>
            <a:ext cx="6370680" cy="3429000"/>
          </a:xfrm>
        </p:spPr>
      </p:sp>
      <p:sp>
        <p:nvSpPr>
          <p:cNvPr id="7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-27086" y="0"/>
            <a:ext cx="5869922" cy="6858000"/>
          </a:xfrm>
        </p:spPr>
      </p:sp>
    </p:spTree>
    <p:extLst>
      <p:ext uri="{BB962C8B-B14F-4D97-AF65-F5344CB8AC3E}">
        <p14:creationId xmlns:p14="http://schemas.microsoft.com/office/powerpoint/2010/main" val="3754426721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6328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-16328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145262" y="0"/>
            <a:ext cx="316382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19688644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6328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-16328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169012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3169012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11248320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878461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5878461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028176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028176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04924756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711199" y="2315633"/>
            <a:ext cx="2647963" cy="22267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711199" y="0"/>
            <a:ext cx="2647963" cy="22267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430873" y="3429000"/>
            <a:ext cx="2647963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3430873" y="0"/>
            <a:ext cx="2647963" cy="33697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711199" y="4631266"/>
            <a:ext cx="2647963" cy="22267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815549096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/>
          <p:cNvSpPr>
            <a:spLocks noGrp="1"/>
          </p:cNvSpPr>
          <p:nvPr>
            <p:ph type="pic" sz="quarter" idx="14"/>
          </p:nvPr>
        </p:nvSpPr>
        <p:spPr>
          <a:xfrm>
            <a:off x="6595154" y="0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5"/>
          </p:nvPr>
        </p:nvSpPr>
        <p:spPr>
          <a:xfrm>
            <a:off x="9140725" y="0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16"/>
          </p:nvPr>
        </p:nvSpPr>
        <p:spPr>
          <a:xfrm>
            <a:off x="6595154" y="2304184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7"/>
          </p:nvPr>
        </p:nvSpPr>
        <p:spPr>
          <a:xfrm>
            <a:off x="9140725" y="2304184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18"/>
          </p:nvPr>
        </p:nvSpPr>
        <p:spPr>
          <a:xfrm>
            <a:off x="6595154" y="4608367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9"/>
          </p:nvPr>
        </p:nvSpPr>
        <p:spPr>
          <a:xfrm>
            <a:off x="9140725" y="4608367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24948451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6071256" y="2911127"/>
            <a:ext cx="3112540" cy="3112540"/>
          </a:xfrm>
          <a:noFill/>
          <a:ln w="381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8235336" y="673895"/>
            <a:ext cx="3112540" cy="3112540"/>
          </a:xfrm>
          <a:custGeom>
            <a:avLst/>
            <a:gdLst>
              <a:gd name="connsiteX0" fmla="*/ 0 w 3112540"/>
              <a:gd name="connsiteY0" fmla="*/ 0 h 3112540"/>
              <a:gd name="connsiteX1" fmla="*/ 3112540 w 3112540"/>
              <a:gd name="connsiteY1" fmla="*/ 0 h 3112540"/>
              <a:gd name="connsiteX2" fmla="*/ 3112540 w 3112540"/>
              <a:gd name="connsiteY2" fmla="*/ 3112540 h 3112540"/>
              <a:gd name="connsiteX3" fmla="*/ 1141236 w 3112540"/>
              <a:gd name="connsiteY3" fmla="*/ 3112540 h 3112540"/>
              <a:gd name="connsiteX4" fmla="*/ 1141236 w 3112540"/>
              <a:gd name="connsiteY4" fmla="*/ 2054431 h 3112540"/>
              <a:gd name="connsiteX5" fmla="*/ 0 w 3112540"/>
              <a:gd name="connsiteY5" fmla="*/ 2054431 h 3112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2540" h="3112540">
                <a:moveTo>
                  <a:pt x="0" y="0"/>
                </a:moveTo>
                <a:lnTo>
                  <a:pt x="3112540" y="0"/>
                </a:lnTo>
                <a:lnTo>
                  <a:pt x="3112540" y="3112540"/>
                </a:lnTo>
                <a:lnTo>
                  <a:pt x="1141236" y="3112540"/>
                </a:lnTo>
                <a:lnTo>
                  <a:pt x="1141236" y="2054431"/>
                </a:lnTo>
                <a:lnTo>
                  <a:pt x="0" y="2054431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541541892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7782" y="1117"/>
            <a:ext cx="3110905" cy="3429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103122" y="1117"/>
            <a:ext cx="2976821" cy="3429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079944" y="1117"/>
            <a:ext cx="2976820" cy="2265428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056764" y="1117"/>
            <a:ext cx="3135236" cy="4590288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-7782" y="3430117"/>
            <a:ext cx="6087726" cy="3429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7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6079944" y="2266545"/>
            <a:ext cx="2976820" cy="45925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9056764" y="4591405"/>
            <a:ext cx="3135236" cy="2267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84293456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046515" y="-8699"/>
            <a:ext cx="3044952" cy="190677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089903" y="-8700"/>
            <a:ext cx="3044952" cy="494270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10354" y="-8698"/>
            <a:ext cx="3044952" cy="6866698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045356" y="1898078"/>
            <a:ext cx="3044952" cy="4959921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088744" y="4934006"/>
            <a:ext cx="3044952" cy="1923993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5627" y="0"/>
            <a:ext cx="3044952" cy="6857999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59838121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166476" y="0"/>
            <a:ext cx="316382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0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87618937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5842836" y="0"/>
            <a:ext cx="316382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028176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028176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2681716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"/>
          <p:cNvSpPr>
            <a:spLocks noGrp="1"/>
          </p:cNvSpPr>
          <p:nvPr>
            <p:ph type="pic" sz="quarter" idx="10"/>
          </p:nvPr>
        </p:nvSpPr>
        <p:spPr>
          <a:xfrm>
            <a:off x="-16328" y="0"/>
            <a:ext cx="3163824" cy="6858000"/>
          </a:xfrm>
        </p:spPr>
      </p:sp>
      <p:sp>
        <p:nvSpPr>
          <p:cNvPr id="6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169012" y="0"/>
            <a:ext cx="3163824" cy="6858000"/>
          </a:xfrm>
        </p:spPr>
      </p:sp>
    </p:spTree>
    <p:extLst>
      <p:ext uri="{BB962C8B-B14F-4D97-AF65-F5344CB8AC3E}">
        <p14:creationId xmlns:p14="http://schemas.microsoft.com/office/powerpoint/2010/main" val="1366207268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"/>
          <p:cNvSpPr>
            <a:spLocks noGrp="1"/>
          </p:cNvSpPr>
          <p:nvPr>
            <p:ph type="pic" sz="quarter" idx="10"/>
          </p:nvPr>
        </p:nvSpPr>
        <p:spPr>
          <a:xfrm>
            <a:off x="5842836" y="0"/>
            <a:ext cx="3163824" cy="6858000"/>
          </a:xfrm>
        </p:spPr>
      </p:sp>
      <p:sp>
        <p:nvSpPr>
          <p:cNvPr id="6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028176" y="0"/>
            <a:ext cx="3163824" cy="6858000"/>
          </a:xfrm>
        </p:spPr>
      </p:sp>
    </p:spTree>
    <p:extLst>
      <p:ext uri="{BB962C8B-B14F-4D97-AF65-F5344CB8AC3E}">
        <p14:creationId xmlns:p14="http://schemas.microsoft.com/office/powerpoint/2010/main" val="3265021175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-8164" y="4155620"/>
            <a:ext cx="4059936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4059936" y="4155620"/>
            <a:ext cx="4059936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8132064" y="4155620"/>
            <a:ext cx="4059936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81277443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-8164" y="4155620"/>
            <a:ext cx="3044952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036788" y="4155620"/>
            <a:ext cx="3044952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6089904" y="4155620"/>
            <a:ext cx="3044952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9134856" y="4155619"/>
            <a:ext cx="3044952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36007395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81320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4072128" y="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0" y="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2128" y="342900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0" y="342900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84636450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8140228" y="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4068100" y="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40228" y="342900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4068100" y="342900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0294809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3663509" y="1819215"/>
            <a:ext cx="3289656" cy="4382414"/>
          </a:xfrm>
          <a:custGeom>
            <a:avLst/>
            <a:gdLst>
              <a:gd name="connsiteX0" fmla="*/ 0 w 3289656"/>
              <a:gd name="connsiteY0" fmla="*/ 0 h 4382414"/>
              <a:gd name="connsiteX1" fmla="*/ 3289656 w 3289656"/>
              <a:gd name="connsiteY1" fmla="*/ 0 h 4382414"/>
              <a:gd name="connsiteX2" fmla="*/ 3289656 w 3289656"/>
              <a:gd name="connsiteY2" fmla="*/ 4382414 h 4382414"/>
              <a:gd name="connsiteX3" fmla="*/ 0 w 3289656"/>
              <a:gd name="connsiteY3" fmla="*/ 4382414 h 438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89656" h="4382414">
                <a:moveTo>
                  <a:pt x="0" y="0"/>
                </a:moveTo>
                <a:lnTo>
                  <a:pt x="3289656" y="0"/>
                </a:lnTo>
                <a:lnTo>
                  <a:pt x="3289656" y="4382414"/>
                </a:lnTo>
                <a:lnTo>
                  <a:pt x="0" y="4382414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753533" y="656372"/>
            <a:ext cx="4803581" cy="4439328"/>
          </a:xfrm>
          <a:custGeom>
            <a:avLst/>
            <a:gdLst>
              <a:gd name="connsiteX0" fmla="*/ 0 w 4803581"/>
              <a:gd name="connsiteY0" fmla="*/ 0 h 4439328"/>
              <a:gd name="connsiteX1" fmla="*/ 4803581 w 4803581"/>
              <a:gd name="connsiteY1" fmla="*/ 0 h 4439328"/>
              <a:gd name="connsiteX2" fmla="*/ 4803581 w 4803581"/>
              <a:gd name="connsiteY2" fmla="*/ 1035843 h 4439328"/>
              <a:gd name="connsiteX3" fmla="*/ 2766043 w 4803581"/>
              <a:gd name="connsiteY3" fmla="*/ 1035843 h 4439328"/>
              <a:gd name="connsiteX4" fmla="*/ 2766043 w 4803581"/>
              <a:gd name="connsiteY4" fmla="*/ 4439328 h 4439328"/>
              <a:gd name="connsiteX5" fmla="*/ 0 w 4803581"/>
              <a:gd name="connsiteY5" fmla="*/ 4439328 h 4439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03581" h="4439328">
                <a:moveTo>
                  <a:pt x="0" y="0"/>
                </a:moveTo>
                <a:lnTo>
                  <a:pt x="4803581" y="0"/>
                </a:lnTo>
                <a:lnTo>
                  <a:pt x="4803581" y="1035843"/>
                </a:lnTo>
                <a:lnTo>
                  <a:pt x="2766043" y="1035843"/>
                </a:lnTo>
                <a:lnTo>
                  <a:pt x="2766043" y="4439328"/>
                </a:lnTo>
                <a:lnTo>
                  <a:pt x="0" y="4439328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36604516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8164" y="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059936" y="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8132064" y="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-8164" y="342900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4059936" y="342900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8132064" y="342900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40293424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4399879" y="494853"/>
            <a:ext cx="2367209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4399879" y="3350125"/>
            <a:ext cx="2367209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6854978" y="494853"/>
            <a:ext cx="2367209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6854978" y="3350125"/>
            <a:ext cx="2367209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4"/>
          </p:nvPr>
        </p:nvSpPr>
        <p:spPr>
          <a:xfrm>
            <a:off x="9310078" y="494853"/>
            <a:ext cx="2367208" cy="2759154"/>
          </a:xfrm>
          <a:custGeom>
            <a:avLst/>
            <a:gdLst>
              <a:gd name="connsiteX0" fmla="*/ 0 w 2367208"/>
              <a:gd name="connsiteY0" fmla="*/ 0 h 2759154"/>
              <a:gd name="connsiteX1" fmla="*/ 2367208 w 2367208"/>
              <a:gd name="connsiteY1" fmla="*/ 0 h 2759154"/>
              <a:gd name="connsiteX2" fmla="*/ 2367208 w 2367208"/>
              <a:gd name="connsiteY2" fmla="*/ 2759154 h 2759154"/>
              <a:gd name="connsiteX3" fmla="*/ 0 w 2367208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8" h="2759154">
                <a:moveTo>
                  <a:pt x="0" y="0"/>
                </a:moveTo>
                <a:lnTo>
                  <a:pt x="2367208" y="0"/>
                </a:lnTo>
                <a:lnTo>
                  <a:pt x="2367208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5"/>
          </p:nvPr>
        </p:nvSpPr>
        <p:spPr>
          <a:xfrm>
            <a:off x="9310078" y="3350125"/>
            <a:ext cx="2367208" cy="2759154"/>
          </a:xfrm>
          <a:custGeom>
            <a:avLst/>
            <a:gdLst>
              <a:gd name="connsiteX0" fmla="*/ 0 w 2367208"/>
              <a:gd name="connsiteY0" fmla="*/ 0 h 2759154"/>
              <a:gd name="connsiteX1" fmla="*/ 2367208 w 2367208"/>
              <a:gd name="connsiteY1" fmla="*/ 0 h 2759154"/>
              <a:gd name="connsiteX2" fmla="*/ 2367208 w 2367208"/>
              <a:gd name="connsiteY2" fmla="*/ 2759154 h 2759154"/>
              <a:gd name="connsiteX3" fmla="*/ 0 w 2367208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8" h="2759154">
                <a:moveTo>
                  <a:pt x="0" y="0"/>
                </a:moveTo>
                <a:lnTo>
                  <a:pt x="2367208" y="0"/>
                </a:lnTo>
                <a:lnTo>
                  <a:pt x="2367208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42230785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5746939" y="494853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5746939" y="3350125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7771733" y="494853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7771733" y="3350125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4"/>
          </p:nvPr>
        </p:nvSpPr>
        <p:spPr>
          <a:xfrm>
            <a:off x="9807280" y="494853"/>
            <a:ext cx="1956067" cy="2759154"/>
          </a:xfrm>
          <a:custGeom>
            <a:avLst/>
            <a:gdLst>
              <a:gd name="connsiteX0" fmla="*/ 0 w 2367208"/>
              <a:gd name="connsiteY0" fmla="*/ 0 h 2759154"/>
              <a:gd name="connsiteX1" fmla="*/ 2367208 w 2367208"/>
              <a:gd name="connsiteY1" fmla="*/ 0 h 2759154"/>
              <a:gd name="connsiteX2" fmla="*/ 2367208 w 2367208"/>
              <a:gd name="connsiteY2" fmla="*/ 2759154 h 2759154"/>
              <a:gd name="connsiteX3" fmla="*/ 0 w 2367208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8" h="2759154">
                <a:moveTo>
                  <a:pt x="0" y="0"/>
                </a:moveTo>
                <a:lnTo>
                  <a:pt x="2367208" y="0"/>
                </a:lnTo>
                <a:lnTo>
                  <a:pt x="2367208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5"/>
          </p:nvPr>
        </p:nvSpPr>
        <p:spPr>
          <a:xfrm>
            <a:off x="9807280" y="3350125"/>
            <a:ext cx="1956067" cy="2759154"/>
          </a:xfrm>
          <a:custGeom>
            <a:avLst/>
            <a:gdLst>
              <a:gd name="connsiteX0" fmla="*/ 0 w 2367208"/>
              <a:gd name="connsiteY0" fmla="*/ 0 h 2759154"/>
              <a:gd name="connsiteX1" fmla="*/ 2367208 w 2367208"/>
              <a:gd name="connsiteY1" fmla="*/ 0 h 2759154"/>
              <a:gd name="connsiteX2" fmla="*/ 2367208 w 2367208"/>
              <a:gd name="connsiteY2" fmla="*/ 2759154 h 2759154"/>
              <a:gd name="connsiteX3" fmla="*/ 0 w 2367208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8" h="2759154">
                <a:moveTo>
                  <a:pt x="0" y="0"/>
                </a:moveTo>
                <a:lnTo>
                  <a:pt x="2367208" y="0"/>
                </a:lnTo>
                <a:lnTo>
                  <a:pt x="2367208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6"/>
          </p:nvPr>
        </p:nvSpPr>
        <p:spPr>
          <a:xfrm>
            <a:off x="3722147" y="494853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3722147" y="3350125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09691728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/>
          <p:cNvSpPr>
            <a:spLocks noGrp="1"/>
          </p:cNvSpPr>
          <p:nvPr>
            <p:ph type="pic" sz="quarter" idx="10"/>
          </p:nvPr>
        </p:nvSpPr>
        <p:spPr>
          <a:xfrm>
            <a:off x="4701096" y="110268"/>
            <a:ext cx="7349623" cy="6637467"/>
          </a:xfrm>
          <a:custGeom>
            <a:avLst/>
            <a:gdLst>
              <a:gd name="connsiteX0" fmla="*/ 4930821 w 7349623"/>
              <a:gd name="connsiteY0" fmla="*/ 4448903 h 6637467"/>
              <a:gd name="connsiteX1" fmla="*/ 7349623 w 7349623"/>
              <a:gd name="connsiteY1" fmla="*/ 4448903 h 6637467"/>
              <a:gd name="connsiteX2" fmla="*/ 7349623 w 7349623"/>
              <a:gd name="connsiteY2" fmla="*/ 6637467 h 6637467"/>
              <a:gd name="connsiteX3" fmla="*/ 4930821 w 7349623"/>
              <a:gd name="connsiteY3" fmla="*/ 6637467 h 6637467"/>
              <a:gd name="connsiteX4" fmla="*/ 2460032 w 7349623"/>
              <a:gd name="connsiteY4" fmla="*/ 4448903 h 6637467"/>
              <a:gd name="connsiteX5" fmla="*/ 4878834 w 7349623"/>
              <a:gd name="connsiteY5" fmla="*/ 4448903 h 6637467"/>
              <a:gd name="connsiteX6" fmla="*/ 4878834 w 7349623"/>
              <a:gd name="connsiteY6" fmla="*/ 6637467 h 6637467"/>
              <a:gd name="connsiteX7" fmla="*/ 2460032 w 7349623"/>
              <a:gd name="connsiteY7" fmla="*/ 6637467 h 6637467"/>
              <a:gd name="connsiteX8" fmla="*/ 0 w 7349623"/>
              <a:gd name="connsiteY8" fmla="*/ 4448903 h 6637467"/>
              <a:gd name="connsiteX9" fmla="*/ 2418802 w 7349623"/>
              <a:gd name="connsiteY9" fmla="*/ 4448903 h 6637467"/>
              <a:gd name="connsiteX10" fmla="*/ 2418802 w 7349623"/>
              <a:gd name="connsiteY10" fmla="*/ 6637467 h 6637467"/>
              <a:gd name="connsiteX11" fmla="*/ 0 w 7349623"/>
              <a:gd name="connsiteY11" fmla="*/ 6637467 h 6637467"/>
              <a:gd name="connsiteX12" fmla="*/ 4930821 w 7349623"/>
              <a:gd name="connsiteY12" fmla="*/ 2224451 h 6637467"/>
              <a:gd name="connsiteX13" fmla="*/ 7349623 w 7349623"/>
              <a:gd name="connsiteY13" fmla="*/ 2224451 h 6637467"/>
              <a:gd name="connsiteX14" fmla="*/ 7349623 w 7349623"/>
              <a:gd name="connsiteY14" fmla="*/ 4413015 h 6637467"/>
              <a:gd name="connsiteX15" fmla="*/ 4930821 w 7349623"/>
              <a:gd name="connsiteY15" fmla="*/ 4413015 h 6637467"/>
              <a:gd name="connsiteX16" fmla="*/ 2460032 w 7349623"/>
              <a:gd name="connsiteY16" fmla="*/ 2224451 h 6637467"/>
              <a:gd name="connsiteX17" fmla="*/ 4878834 w 7349623"/>
              <a:gd name="connsiteY17" fmla="*/ 2224451 h 6637467"/>
              <a:gd name="connsiteX18" fmla="*/ 4878834 w 7349623"/>
              <a:gd name="connsiteY18" fmla="*/ 4413015 h 6637467"/>
              <a:gd name="connsiteX19" fmla="*/ 2460032 w 7349623"/>
              <a:gd name="connsiteY19" fmla="*/ 4413015 h 6637467"/>
              <a:gd name="connsiteX20" fmla="*/ 0 w 7349623"/>
              <a:gd name="connsiteY20" fmla="*/ 2224451 h 6637467"/>
              <a:gd name="connsiteX21" fmla="*/ 2418802 w 7349623"/>
              <a:gd name="connsiteY21" fmla="*/ 2224451 h 6637467"/>
              <a:gd name="connsiteX22" fmla="*/ 2418802 w 7349623"/>
              <a:gd name="connsiteY22" fmla="*/ 4413015 h 6637467"/>
              <a:gd name="connsiteX23" fmla="*/ 0 w 7349623"/>
              <a:gd name="connsiteY23" fmla="*/ 4413015 h 6637467"/>
              <a:gd name="connsiteX24" fmla="*/ 0 w 7349623"/>
              <a:gd name="connsiteY24" fmla="*/ 1 h 6637467"/>
              <a:gd name="connsiteX25" fmla="*/ 2418802 w 7349623"/>
              <a:gd name="connsiteY25" fmla="*/ 1 h 6637467"/>
              <a:gd name="connsiteX26" fmla="*/ 2418802 w 7349623"/>
              <a:gd name="connsiteY26" fmla="*/ 2188564 h 6637467"/>
              <a:gd name="connsiteX27" fmla="*/ 0 w 7349623"/>
              <a:gd name="connsiteY27" fmla="*/ 2188564 h 6637467"/>
              <a:gd name="connsiteX28" fmla="*/ 4930821 w 7349623"/>
              <a:gd name="connsiteY28" fmla="*/ 0 h 6637467"/>
              <a:gd name="connsiteX29" fmla="*/ 7349623 w 7349623"/>
              <a:gd name="connsiteY29" fmla="*/ 0 h 6637467"/>
              <a:gd name="connsiteX30" fmla="*/ 7349623 w 7349623"/>
              <a:gd name="connsiteY30" fmla="*/ 2188564 h 6637467"/>
              <a:gd name="connsiteX31" fmla="*/ 4930821 w 7349623"/>
              <a:gd name="connsiteY31" fmla="*/ 2188564 h 6637467"/>
              <a:gd name="connsiteX32" fmla="*/ 2460032 w 7349623"/>
              <a:gd name="connsiteY32" fmla="*/ 0 h 6637467"/>
              <a:gd name="connsiteX33" fmla="*/ 4878834 w 7349623"/>
              <a:gd name="connsiteY33" fmla="*/ 0 h 6637467"/>
              <a:gd name="connsiteX34" fmla="*/ 4878834 w 7349623"/>
              <a:gd name="connsiteY34" fmla="*/ 2188564 h 6637467"/>
              <a:gd name="connsiteX35" fmla="*/ 2460032 w 7349623"/>
              <a:gd name="connsiteY35" fmla="*/ 2188564 h 663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7349623" h="6637467">
                <a:moveTo>
                  <a:pt x="4930821" y="4448903"/>
                </a:moveTo>
                <a:lnTo>
                  <a:pt x="7349623" y="4448903"/>
                </a:lnTo>
                <a:lnTo>
                  <a:pt x="7349623" y="6637467"/>
                </a:lnTo>
                <a:lnTo>
                  <a:pt x="4930821" y="6637467"/>
                </a:lnTo>
                <a:close/>
                <a:moveTo>
                  <a:pt x="2460032" y="4448903"/>
                </a:moveTo>
                <a:lnTo>
                  <a:pt x="4878834" y="4448903"/>
                </a:lnTo>
                <a:lnTo>
                  <a:pt x="4878834" y="6637467"/>
                </a:lnTo>
                <a:lnTo>
                  <a:pt x="2460032" y="6637467"/>
                </a:lnTo>
                <a:close/>
                <a:moveTo>
                  <a:pt x="0" y="4448903"/>
                </a:moveTo>
                <a:lnTo>
                  <a:pt x="2418802" y="4448903"/>
                </a:lnTo>
                <a:lnTo>
                  <a:pt x="2418802" y="6637467"/>
                </a:lnTo>
                <a:lnTo>
                  <a:pt x="0" y="6637467"/>
                </a:lnTo>
                <a:close/>
                <a:moveTo>
                  <a:pt x="4930821" y="2224451"/>
                </a:moveTo>
                <a:lnTo>
                  <a:pt x="7349623" y="2224451"/>
                </a:lnTo>
                <a:lnTo>
                  <a:pt x="7349623" y="4413015"/>
                </a:lnTo>
                <a:lnTo>
                  <a:pt x="4930821" y="4413015"/>
                </a:lnTo>
                <a:close/>
                <a:moveTo>
                  <a:pt x="2460032" y="2224451"/>
                </a:moveTo>
                <a:lnTo>
                  <a:pt x="4878834" y="2224451"/>
                </a:lnTo>
                <a:lnTo>
                  <a:pt x="4878834" y="4413015"/>
                </a:lnTo>
                <a:lnTo>
                  <a:pt x="2460032" y="4413015"/>
                </a:lnTo>
                <a:close/>
                <a:moveTo>
                  <a:pt x="0" y="2224451"/>
                </a:moveTo>
                <a:lnTo>
                  <a:pt x="2418802" y="2224451"/>
                </a:lnTo>
                <a:lnTo>
                  <a:pt x="2418802" y="4413015"/>
                </a:lnTo>
                <a:lnTo>
                  <a:pt x="0" y="4413015"/>
                </a:lnTo>
                <a:close/>
                <a:moveTo>
                  <a:pt x="0" y="1"/>
                </a:moveTo>
                <a:lnTo>
                  <a:pt x="2418802" y="1"/>
                </a:lnTo>
                <a:lnTo>
                  <a:pt x="2418802" y="2188564"/>
                </a:lnTo>
                <a:lnTo>
                  <a:pt x="0" y="2188564"/>
                </a:lnTo>
                <a:close/>
                <a:moveTo>
                  <a:pt x="4930821" y="0"/>
                </a:moveTo>
                <a:lnTo>
                  <a:pt x="7349623" y="0"/>
                </a:lnTo>
                <a:lnTo>
                  <a:pt x="7349623" y="2188564"/>
                </a:lnTo>
                <a:lnTo>
                  <a:pt x="4930821" y="2188564"/>
                </a:lnTo>
                <a:close/>
                <a:moveTo>
                  <a:pt x="2460032" y="0"/>
                </a:moveTo>
                <a:lnTo>
                  <a:pt x="4878834" y="0"/>
                </a:lnTo>
                <a:lnTo>
                  <a:pt x="4878834" y="2188564"/>
                </a:lnTo>
                <a:lnTo>
                  <a:pt x="2460032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39109133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/>
          </p:nvPr>
        </p:nvSpPr>
        <p:spPr>
          <a:xfrm>
            <a:off x="4701095" y="110267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1"/>
          </p:nvPr>
        </p:nvSpPr>
        <p:spPr>
          <a:xfrm>
            <a:off x="4701095" y="2334718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2"/>
          </p:nvPr>
        </p:nvSpPr>
        <p:spPr>
          <a:xfrm>
            <a:off x="7161127" y="110267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3"/>
          </p:nvPr>
        </p:nvSpPr>
        <p:spPr>
          <a:xfrm>
            <a:off x="7161127" y="2334718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4"/>
          </p:nvPr>
        </p:nvSpPr>
        <p:spPr>
          <a:xfrm>
            <a:off x="4701095" y="4559170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5"/>
          </p:nvPr>
        </p:nvSpPr>
        <p:spPr>
          <a:xfrm>
            <a:off x="7161127" y="4559170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16"/>
          </p:nvPr>
        </p:nvSpPr>
        <p:spPr>
          <a:xfrm>
            <a:off x="9631916" y="110267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7"/>
          </p:nvPr>
        </p:nvSpPr>
        <p:spPr>
          <a:xfrm>
            <a:off x="9631916" y="2334718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8"/>
          </p:nvPr>
        </p:nvSpPr>
        <p:spPr>
          <a:xfrm>
            <a:off x="9631916" y="4559170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884851899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1"/>
          </p:nvPr>
        </p:nvSpPr>
        <p:spPr>
          <a:xfrm>
            <a:off x="4290646" y="946052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2"/>
          </p:nvPr>
        </p:nvSpPr>
        <p:spPr>
          <a:xfrm>
            <a:off x="6924431" y="946052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3"/>
          </p:nvPr>
        </p:nvSpPr>
        <p:spPr>
          <a:xfrm>
            <a:off x="9558215" y="946052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4"/>
          </p:nvPr>
        </p:nvSpPr>
        <p:spPr>
          <a:xfrm>
            <a:off x="9558214" y="3429000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5"/>
          </p:nvPr>
        </p:nvSpPr>
        <p:spPr>
          <a:xfrm>
            <a:off x="6924430" y="3429000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6"/>
          </p:nvPr>
        </p:nvSpPr>
        <p:spPr>
          <a:xfrm>
            <a:off x="4290645" y="3429000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88735691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4324350" y="460001"/>
            <a:ext cx="2300942" cy="5921749"/>
          </a:xfrm>
          <a:custGeom>
            <a:avLst/>
            <a:gdLst>
              <a:gd name="connsiteX0" fmla="*/ 0 w 2300942"/>
              <a:gd name="connsiteY0" fmla="*/ 0 h 5921749"/>
              <a:gd name="connsiteX1" fmla="*/ 2300942 w 2300942"/>
              <a:gd name="connsiteY1" fmla="*/ 0 h 5921749"/>
              <a:gd name="connsiteX2" fmla="*/ 2300942 w 2300942"/>
              <a:gd name="connsiteY2" fmla="*/ 5921749 h 5921749"/>
              <a:gd name="connsiteX3" fmla="*/ 0 w 2300942"/>
              <a:gd name="connsiteY3" fmla="*/ 5921749 h 5921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00942" h="5921749">
                <a:moveTo>
                  <a:pt x="0" y="0"/>
                </a:moveTo>
                <a:lnTo>
                  <a:pt x="2300942" y="0"/>
                </a:lnTo>
                <a:lnTo>
                  <a:pt x="2300942" y="5921749"/>
                </a:lnTo>
                <a:lnTo>
                  <a:pt x="0" y="592174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1"/>
          </p:nvPr>
        </p:nvSpPr>
        <p:spPr>
          <a:xfrm>
            <a:off x="6703290" y="460000"/>
            <a:ext cx="4964835" cy="2801688"/>
          </a:xfrm>
          <a:custGeom>
            <a:avLst/>
            <a:gdLst>
              <a:gd name="connsiteX0" fmla="*/ 0 w 4964835"/>
              <a:gd name="connsiteY0" fmla="*/ 0 h 2801688"/>
              <a:gd name="connsiteX1" fmla="*/ 4964835 w 4964835"/>
              <a:gd name="connsiteY1" fmla="*/ 0 h 2801688"/>
              <a:gd name="connsiteX2" fmla="*/ 4964835 w 4964835"/>
              <a:gd name="connsiteY2" fmla="*/ 2801688 h 2801688"/>
              <a:gd name="connsiteX3" fmla="*/ 0 w 4964835"/>
              <a:gd name="connsiteY3" fmla="*/ 2801688 h 280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64835" h="2801688">
                <a:moveTo>
                  <a:pt x="0" y="0"/>
                </a:moveTo>
                <a:lnTo>
                  <a:pt x="4964835" y="0"/>
                </a:lnTo>
                <a:lnTo>
                  <a:pt x="4964835" y="2801688"/>
                </a:lnTo>
                <a:lnTo>
                  <a:pt x="0" y="280168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2"/>
          </p:nvPr>
        </p:nvSpPr>
        <p:spPr>
          <a:xfrm>
            <a:off x="8831177" y="3346588"/>
            <a:ext cx="2836949" cy="1486659"/>
          </a:xfrm>
          <a:custGeom>
            <a:avLst/>
            <a:gdLst>
              <a:gd name="connsiteX0" fmla="*/ 0 w 2836949"/>
              <a:gd name="connsiteY0" fmla="*/ 0 h 1486659"/>
              <a:gd name="connsiteX1" fmla="*/ 2836949 w 2836949"/>
              <a:gd name="connsiteY1" fmla="*/ 0 h 1486659"/>
              <a:gd name="connsiteX2" fmla="*/ 2836949 w 2836949"/>
              <a:gd name="connsiteY2" fmla="*/ 1486659 h 1486659"/>
              <a:gd name="connsiteX3" fmla="*/ 0 w 2836949"/>
              <a:gd name="connsiteY3" fmla="*/ 1486659 h 1486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6949" h="1486659">
                <a:moveTo>
                  <a:pt x="0" y="0"/>
                </a:moveTo>
                <a:lnTo>
                  <a:pt x="2836949" y="0"/>
                </a:lnTo>
                <a:lnTo>
                  <a:pt x="2836949" y="1486659"/>
                </a:lnTo>
                <a:lnTo>
                  <a:pt x="0" y="148665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3"/>
          </p:nvPr>
        </p:nvSpPr>
        <p:spPr>
          <a:xfrm>
            <a:off x="8831177" y="4918146"/>
            <a:ext cx="2836949" cy="1463603"/>
          </a:xfrm>
          <a:custGeom>
            <a:avLst/>
            <a:gdLst>
              <a:gd name="connsiteX0" fmla="*/ 0 w 2836949"/>
              <a:gd name="connsiteY0" fmla="*/ 0 h 1463603"/>
              <a:gd name="connsiteX1" fmla="*/ 2836949 w 2836949"/>
              <a:gd name="connsiteY1" fmla="*/ 0 h 1463603"/>
              <a:gd name="connsiteX2" fmla="*/ 2836949 w 2836949"/>
              <a:gd name="connsiteY2" fmla="*/ 1463603 h 1463603"/>
              <a:gd name="connsiteX3" fmla="*/ 0 w 2836949"/>
              <a:gd name="connsiteY3" fmla="*/ 1463603 h 14636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6949" h="1463603">
                <a:moveTo>
                  <a:pt x="0" y="0"/>
                </a:moveTo>
                <a:lnTo>
                  <a:pt x="2836949" y="0"/>
                </a:lnTo>
                <a:lnTo>
                  <a:pt x="2836949" y="1463603"/>
                </a:lnTo>
                <a:lnTo>
                  <a:pt x="0" y="14636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4"/>
          </p:nvPr>
        </p:nvSpPr>
        <p:spPr>
          <a:xfrm>
            <a:off x="6703291" y="3346587"/>
            <a:ext cx="2049886" cy="3035162"/>
          </a:xfrm>
          <a:custGeom>
            <a:avLst/>
            <a:gdLst>
              <a:gd name="connsiteX0" fmla="*/ 0 w 2049886"/>
              <a:gd name="connsiteY0" fmla="*/ 0 h 3035162"/>
              <a:gd name="connsiteX1" fmla="*/ 2049886 w 2049886"/>
              <a:gd name="connsiteY1" fmla="*/ 0 h 3035162"/>
              <a:gd name="connsiteX2" fmla="*/ 2049886 w 2049886"/>
              <a:gd name="connsiteY2" fmla="*/ 3035162 h 3035162"/>
              <a:gd name="connsiteX3" fmla="*/ 0 w 2049886"/>
              <a:gd name="connsiteY3" fmla="*/ 3035162 h 30351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49886" h="3035162">
                <a:moveTo>
                  <a:pt x="0" y="0"/>
                </a:moveTo>
                <a:lnTo>
                  <a:pt x="2049886" y="0"/>
                </a:lnTo>
                <a:lnTo>
                  <a:pt x="2049886" y="3035162"/>
                </a:lnTo>
                <a:lnTo>
                  <a:pt x="0" y="303516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44356829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3"/>
          </p:nvPr>
        </p:nvSpPr>
        <p:spPr>
          <a:xfrm>
            <a:off x="727364" y="1520179"/>
            <a:ext cx="2608341" cy="2446043"/>
          </a:xfrm>
          <a:custGeom>
            <a:avLst/>
            <a:gdLst>
              <a:gd name="connsiteX0" fmla="*/ 0 w 2608341"/>
              <a:gd name="connsiteY0" fmla="*/ 0 h 2446043"/>
              <a:gd name="connsiteX1" fmla="*/ 2608341 w 2608341"/>
              <a:gd name="connsiteY1" fmla="*/ 0 h 2446043"/>
              <a:gd name="connsiteX2" fmla="*/ 2608341 w 2608341"/>
              <a:gd name="connsiteY2" fmla="*/ 2446043 h 2446043"/>
              <a:gd name="connsiteX3" fmla="*/ 0 w 2608341"/>
              <a:gd name="connsiteY3" fmla="*/ 2446043 h 2446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08341" h="2446043">
                <a:moveTo>
                  <a:pt x="0" y="0"/>
                </a:moveTo>
                <a:lnTo>
                  <a:pt x="2608341" y="0"/>
                </a:lnTo>
                <a:lnTo>
                  <a:pt x="2608341" y="2446043"/>
                </a:lnTo>
                <a:lnTo>
                  <a:pt x="0" y="2446043"/>
                </a:lnTo>
                <a:close/>
              </a:path>
            </a:pathLst>
          </a:custGeom>
          <a:noFill/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4"/>
          </p:nvPr>
        </p:nvSpPr>
        <p:spPr>
          <a:xfrm>
            <a:off x="8823045" y="1520179"/>
            <a:ext cx="2608341" cy="2446043"/>
          </a:xfrm>
          <a:custGeom>
            <a:avLst/>
            <a:gdLst>
              <a:gd name="connsiteX0" fmla="*/ 0 w 2608341"/>
              <a:gd name="connsiteY0" fmla="*/ 0 h 2446043"/>
              <a:gd name="connsiteX1" fmla="*/ 2608341 w 2608341"/>
              <a:gd name="connsiteY1" fmla="*/ 0 h 2446043"/>
              <a:gd name="connsiteX2" fmla="*/ 2608341 w 2608341"/>
              <a:gd name="connsiteY2" fmla="*/ 2446043 h 2446043"/>
              <a:gd name="connsiteX3" fmla="*/ 0 w 2608341"/>
              <a:gd name="connsiteY3" fmla="*/ 2446043 h 2446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08341" h="2446043">
                <a:moveTo>
                  <a:pt x="0" y="0"/>
                </a:moveTo>
                <a:lnTo>
                  <a:pt x="2608341" y="0"/>
                </a:lnTo>
                <a:lnTo>
                  <a:pt x="2608341" y="2446043"/>
                </a:lnTo>
                <a:lnTo>
                  <a:pt x="0" y="2446043"/>
                </a:lnTo>
                <a:close/>
              </a:path>
            </a:pathLst>
          </a:custGeom>
          <a:noFill/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1"/>
          </p:nvPr>
        </p:nvSpPr>
        <p:spPr>
          <a:xfrm>
            <a:off x="2386315" y="1319525"/>
            <a:ext cx="3036272" cy="2847348"/>
          </a:xfrm>
          <a:custGeom>
            <a:avLst/>
            <a:gdLst>
              <a:gd name="connsiteX0" fmla="*/ 0 w 3036272"/>
              <a:gd name="connsiteY0" fmla="*/ 0 h 2847348"/>
              <a:gd name="connsiteX1" fmla="*/ 3036272 w 3036272"/>
              <a:gd name="connsiteY1" fmla="*/ 0 h 2847348"/>
              <a:gd name="connsiteX2" fmla="*/ 3036272 w 3036272"/>
              <a:gd name="connsiteY2" fmla="*/ 2847348 h 2847348"/>
              <a:gd name="connsiteX3" fmla="*/ 0 w 3036272"/>
              <a:gd name="connsiteY3" fmla="*/ 2847348 h 2847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36272" h="2847348">
                <a:moveTo>
                  <a:pt x="0" y="0"/>
                </a:moveTo>
                <a:lnTo>
                  <a:pt x="3036272" y="0"/>
                </a:lnTo>
                <a:lnTo>
                  <a:pt x="3036272" y="2847348"/>
                </a:lnTo>
                <a:lnTo>
                  <a:pt x="0" y="2847348"/>
                </a:lnTo>
                <a:close/>
              </a:path>
            </a:pathLst>
          </a:custGeom>
          <a:noFill/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2"/>
          </p:nvPr>
        </p:nvSpPr>
        <p:spPr>
          <a:xfrm>
            <a:off x="6736162" y="1319525"/>
            <a:ext cx="3036272" cy="2847348"/>
          </a:xfrm>
          <a:custGeom>
            <a:avLst/>
            <a:gdLst>
              <a:gd name="connsiteX0" fmla="*/ 0 w 3036272"/>
              <a:gd name="connsiteY0" fmla="*/ 0 h 2847348"/>
              <a:gd name="connsiteX1" fmla="*/ 3036272 w 3036272"/>
              <a:gd name="connsiteY1" fmla="*/ 0 h 2847348"/>
              <a:gd name="connsiteX2" fmla="*/ 3036272 w 3036272"/>
              <a:gd name="connsiteY2" fmla="*/ 2847348 h 2847348"/>
              <a:gd name="connsiteX3" fmla="*/ 0 w 3036272"/>
              <a:gd name="connsiteY3" fmla="*/ 2847348 h 2847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36272" h="2847348">
                <a:moveTo>
                  <a:pt x="0" y="0"/>
                </a:moveTo>
                <a:lnTo>
                  <a:pt x="3036272" y="0"/>
                </a:lnTo>
                <a:lnTo>
                  <a:pt x="3036272" y="2847348"/>
                </a:lnTo>
                <a:lnTo>
                  <a:pt x="0" y="2847348"/>
                </a:lnTo>
                <a:close/>
              </a:path>
            </a:pathLst>
          </a:custGeom>
          <a:noFill/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0"/>
          </p:nvPr>
        </p:nvSpPr>
        <p:spPr>
          <a:xfrm>
            <a:off x="4204630" y="1080654"/>
            <a:ext cx="3749491" cy="3325090"/>
          </a:xfrm>
          <a:custGeom>
            <a:avLst/>
            <a:gdLst>
              <a:gd name="connsiteX0" fmla="*/ 0 w 3749491"/>
              <a:gd name="connsiteY0" fmla="*/ 0 h 3325090"/>
              <a:gd name="connsiteX1" fmla="*/ 3749491 w 3749491"/>
              <a:gd name="connsiteY1" fmla="*/ 0 h 3325090"/>
              <a:gd name="connsiteX2" fmla="*/ 3749491 w 3749491"/>
              <a:gd name="connsiteY2" fmla="*/ 3325090 h 3325090"/>
              <a:gd name="connsiteX3" fmla="*/ 0 w 3749491"/>
              <a:gd name="connsiteY3" fmla="*/ 3325090 h 3325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49491" h="3325090">
                <a:moveTo>
                  <a:pt x="0" y="0"/>
                </a:moveTo>
                <a:lnTo>
                  <a:pt x="3749491" y="0"/>
                </a:lnTo>
                <a:lnTo>
                  <a:pt x="3749491" y="3325090"/>
                </a:lnTo>
                <a:lnTo>
                  <a:pt x="0" y="3325090"/>
                </a:lnTo>
                <a:close/>
              </a:path>
            </a:pathLst>
          </a:custGeom>
          <a:noFill/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55585400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1"/>
          <p:cNvSpPr>
            <a:spLocks noGrp="1"/>
          </p:cNvSpPr>
          <p:nvPr>
            <p:ph type="pic" sz="quarter" idx="13"/>
          </p:nvPr>
        </p:nvSpPr>
        <p:spPr>
          <a:xfrm>
            <a:off x="924877" y="1019175"/>
            <a:ext cx="2553652" cy="3648074"/>
          </a:xfrm>
          <a:prstGeom prst="parallelogram">
            <a:avLst/>
          </a:prstGeom>
          <a:noFill/>
        </p:spPr>
      </p:sp>
      <p:sp>
        <p:nvSpPr>
          <p:cNvPr id="6" name="2"/>
          <p:cNvSpPr>
            <a:spLocks noGrp="1"/>
          </p:cNvSpPr>
          <p:nvPr>
            <p:ph type="pic" sz="quarter" idx="14"/>
          </p:nvPr>
        </p:nvSpPr>
        <p:spPr>
          <a:xfrm>
            <a:off x="2888933" y="1019175"/>
            <a:ext cx="2553652" cy="3648074"/>
          </a:xfrm>
          <a:prstGeom prst="parallelogram">
            <a:avLst/>
          </a:prstGeom>
          <a:noFill/>
        </p:spPr>
      </p:sp>
      <p:sp>
        <p:nvSpPr>
          <p:cNvPr id="7" name="3"/>
          <p:cNvSpPr>
            <a:spLocks noGrp="1"/>
          </p:cNvSpPr>
          <p:nvPr>
            <p:ph type="pic" sz="quarter" idx="15"/>
          </p:nvPr>
        </p:nvSpPr>
        <p:spPr>
          <a:xfrm>
            <a:off x="4852989" y="1019175"/>
            <a:ext cx="2553652" cy="3648074"/>
          </a:xfrm>
          <a:prstGeom prst="parallelogram">
            <a:avLst/>
          </a:prstGeom>
          <a:noFill/>
        </p:spPr>
      </p:sp>
      <p:sp>
        <p:nvSpPr>
          <p:cNvPr id="8" name="4"/>
          <p:cNvSpPr>
            <a:spLocks noGrp="1"/>
          </p:cNvSpPr>
          <p:nvPr>
            <p:ph type="pic" sz="quarter" idx="16"/>
          </p:nvPr>
        </p:nvSpPr>
        <p:spPr>
          <a:xfrm>
            <a:off x="6817045" y="1019175"/>
            <a:ext cx="2553652" cy="3648074"/>
          </a:xfrm>
          <a:prstGeom prst="parallelogram">
            <a:avLst/>
          </a:prstGeom>
          <a:noFill/>
        </p:spPr>
      </p:sp>
      <p:sp>
        <p:nvSpPr>
          <p:cNvPr id="9" name="5"/>
          <p:cNvSpPr>
            <a:spLocks noGrp="1"/>
          </p:cNvSpPr>
          <p:nvPr>
            <p:ph type="pic" sz="quarter" idx="17"/>
          </p:nvPr>
        </p:nvSpPr>
        <p:spPr>
          <a:xfrm>
            <a:off x="8781101" y="1019175"/>
            <a:ext cx="2553652" cy="3648074"/>
          </a:xfrm>
          <a:prstGeom prst="parallelogram">
            <a:avLst/>
          </a:prstGeom>
          <a:noFill/>
        </p:spPr>
      </p:sp>
    </p:spTree>
    <p:extLst>
      <p:ext uri="{BB962C8B-B14F-4D97-AF65-F5344CB8AC3E}">
        <p14:creationId xmlns:p14="http://schemas.microsoft.com/office/powerpoint/2010/main" val="1499961932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1199409" y="-443893"/>
            <a:ext cx="4515593" cy="7736105"/>
          </a:xfrm>
          <a:custGeom>
            <a:avLst/>
            <a:gdLst>
              <a:gd name="connsiteX0" fmla="*/ 2290766 w 4515593"/>
              <a:gd name="connsiteY0" fmla="*/ 5108254 h 7736105"/>
              <a:gd name="connsiteX1" fmla="*/ 4499209 w 4515593"/>
              <a:gd name="connsiteY1" fmla="*/ 7736105 h 7736105"/>
              <a:gd name="connsiteX2" fmla="*/ 2290766 w 4515593"/>
              <a:gd name="connsiteY2" fmla="*/ 7339303 h 7736105"/>
              <a:gd name="connsiteX3" fmla="*/ 2305511 w 4515593"/>
              <a:gd name="connsiteY3" fmla="*/ 5059105 h 7736105"/>
              <a:gd name="connsiteX4" fmla="*/ 4515593 w 4515593"/>
              <a:gd name="connsiteY4" fmla="*/ 5455908 h 7736105"/>
              <a:gd name="connsiteX5" fmla="*/ 4515593 w 4515593"/>
              <a:gd name="connsiteY5" fmla="*/ 7686956 h 7736105"/>
              <a:gd name="connsiteX6" fmla="*/ 2278891 w 4515593"/>
              <a:gd name="connsiteY6" fmla="*/ 2772022 h 7736105"/>
              <a:gd name="connsiteX7" fmla="*/ 4487334 w 4515593"/>
              <a:gd name="connsiteY7" fmla="*/ 5401512 h 7736105"/>
              <a:gd name="connsiteX8" fmla="*/ 2278891 w 4515593"/>
              <a:gd name="connsiteY8" fmla="*/ 5003690 h 7736105"/>
              <a:gd name="connsiteX9" fmla="*/ 2305511 w 4515593"/>
              <a:gd name="connsiteY9" fmla="*/ 2722874 h 7736105"/>
              <a:gd name="connsiteX10" fmla="*/ 4515593 w 4515593"/>
              <a:gd name="connsiteY10" fmla="*/ 3120448 h 7736105"/>
              <a:gd name="connsiteX11" fmla="*/ 4515593 w 4515593"/>
              <a:gd name="connsiteY11" fmla="*/ 5350724 h 7736105"/>
              <a:gd name="connsiteX12" fmla="*/ 0 w 4515593"/>
              <a:gd name="connsiteY12" fmla="*/ 2378828 h 7736105"/>
              <a:gd name="connsiteX13" fmla="*/ 2208443 w 4515593"/>
              <a:gd name="connsiteY13" fmla="*/ 5006679 h 7736105"/>
              <a:gd name="connsiteX14" fmla="*/ 0 w 4515593"/>
              <a:gd name="connsiteY14" fmla="*/ 4609877 h 7736105"/>
              <a:gd name="connsiteX15" fmla="*/ 26620 w 4515593"/>
              <a:gd name="connsiteY15" fmla="*/ 2329679 h 7736105"/>
              <a:gd name="connsiteX16" fmla="*/ 2236702 w 4515593"/>
              <a:gd name="connsiteY16" fmla="*/ 2726481 h 7736105"/>
              <a:gd name="connsiteX17" fmla="*/ 2236702 w 4515593"/>
              <a:gd name="connsiteY17" fmla="*/ 4957529 h 7736105"/>
              <a:gd name="connsiteX18" fmla="*/ 11875 w 4515593"/>
              <a:gd name="connsiteY18" fmla="*/ 49150 h 7736105"/>
              <a:gd name="connsiteX19" fmla="*/ 2220318 w 4515593"/>
              <a:gd name="connsiteY19" fmla="*/ 2677001 h 7736105"/>
              <a:gd name="connsiteX20" fmla="*/ 11875 w 4515593"/>
              <a:gd name="connsiteY20" fmla="*/ 2280198 h 7736105"/>
              <a:gd name="connsiteX21" fmla="*/ 26620 w 4515593"/>
              <a:gd name="connsiteY21" fmla="*/ 0 h 7736105"/>
              <a:gd name="connsiteX22" fmla="*/ 2236702 w 4515593"/>
              <a:gd name="connsiteY22" fmla="*/ 397575 h 7736105"/>
              <a:gd name="connsiteX23" fmla="*/ 2236702 w 4515593"/>
              <a:gd name="connsiteY23" fmla="*/ 2627851 h 7736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515593" h="7736105">
                <a:moveTo>
                  <a:pt x="2290766" y="5108254"/>
                </a:moveTo>
                <a:lnTo>
                  <a:pt x="4499209" y="7736105"/>
                </a:lnTo>
                <a:lnTo>
                  <a:pt x="2290766" y="7339303"/>
                </a:lnTo>
                <a:close/>
                <a:moveTo>
                  <a:pt x="2305511" y="5059105"/>
                </a:moveTo>
                <a:lnTo>
                  <a:pt x="4515593" y="5455908"/>
                </a:lnTo>
                <a:lnTo>
                  <a:pt x="4515593" y="7686956"/>
                </a:lnTo>
                <a:close/>
                <a:moveTo>
                  <a:pt x="2278891" y="2772022"/>
                </a:moveTo>
                <a:lnTo>
                  <a:pt x="4487334" y="5401512"/>
                </a:lnTo>
                <a:lnTo>
                  <a:pt x="2278891" y="5003690"/>
                </a:lnTo>
                <a:close/>
                <a:moveTo>
                  <a:pt x="2305511" y="2722874"/>
                </a:moveTo>
                <a:lnTo>
                  <a:pt x="4515593" y="3120448"/>
                </a:lnTo>
                <a:lnTo>
                  <a:pt x="4515593" y="5350724"/>
                </a:lnTo>
                <a:close/>
                <a:moveTo>
                  <a:pt x="0" y="2378828"/>
                </a:moveTo>
                <a:lnTo>
                  <a:pt x="2208443" y="5006679"/>
                </a:lnTo>
                <a:lnTo>
                  <a:pt x="0" y="4609877"/>
                </a:lnTo>
                <a:close/>
                <a:moveTo>
                  <a:pt x="26620" y="2329679"/>
                </a:moveTo>
                <a:lnTo>
                  <a:pt x="2236702" y="2726481"/>
                </a:lnTo>
                <a:lnTo>
                  <a:pt x="2236702" y="4957529"/>
                </a:lnTo>
                <a:close/>
                <a:moveTo>
                  <a:pt x="11875" y="49150"/>
                </a:moveTo>
                <a:lnTo>
                  <a:pt x="2220318" y="2677001"/>
                </a:lnTo>
                <a:lnTo>
                  <a:pt x="11875" y="2280198"/>
                </a:lnTo>
                <a:close/>
                <a:moveTo>
                  <a:pt x="26620" y="0"/>
                </a:moveTo>
                <a:lnTo>
                  <a:pt x="2236702" y="397575"/>
                </a:lnTo>
                <a:lnTo>
                  <a:pt x="2236702" y="262785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54828120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2"/>
          </p:nvPr>
        </p:nvSpPr>
        <p:spPr>
          <a:xfrm>
            <a:off x="5240865" y="1819215"/>
            <a:ext cx="3289656" cy="4382414"/>
          </a:xfrm>
          <a:custGeom>
            <a:avLst/>
            <a:gdLst>
              <a:gd name="connsiteX0" fmla="*/ 0 w 3289656"/>
              <a:gd name="connsiteY0" fmla="*/ 0 h 4382414"/>
              <a:gd name="connsiteX1" fmla="*/ 3289656 w 3289656"/>
              <a:gd name="connsiteY1" fmla="*/ 0 h 4382414"/>
              <a:gd name="connsiteX2" fmla="*/ 3289656 w 3289656"/>
              <a:gd name="connsiteY2" fmla="*/ 4382414 h 4382414"/>
              <a:gd name="connsiteX3" fmla="*/ 0 w 3289656"/>
              <a:gd name="connsiteY3" fmla="*/ 4382414 h 438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89656" h="4382414">
                <a:moveTo>
                  <a:pt x="0" y="0"/>
                </a:moveTo>
                <a:lnTo>
                  <a:pt x="3289656" y="0"/>
                </a:lnTo>
                <a:lnTo>
                  <a:pt x="3289656" y="4382414"/>
                </a:lnTo>
                <a:lnTo>
                  <a:pt x="0" y="4382414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6636917" y="656372"/>
            <a:ext cx="4803581" cy="4439328"/>
          </a:xfrm>
          <a:custGeom>
            <a:avLst/>
            <a:gdLst>
              <a:gd name="connsiteX0" fmla="*/ 0 w 4803581"/>
              <a:gd name="connsiteY0" fmla="*/ 0 h 4439328"/>
              <a:gd name="connsiteX1" fmla="*/ 4803581 w 4803581"/>
              <a:gd name="connsiteY1" fmla="*/ 0 h 4439328"/>
              <a:gd name="connsiteX2" fmla="*/ 4803581 w 4803581"/>
              <a:gd name="connsiteY2" fmla="*/ 4439328 h 4439328"/>
              <a:gd name="connsiteX3" fmla="*/ 2037538 w 4803581"/>
              <a:gd name="connsiteY3" fmla="*/ 4439328 h 4439328"/>
              <a:gd name="connsiteX4" fmla="*/ 2037538 w 4803581"/>
              <a:gd name="connsiteY4" fmla="*/ 1035843 h 4439328"/>
              <a:gd name="connsiteX5" fmla="*/ 0 w 4803581"/>
              <a:gd name="connsiteY5" fmla="*/ 1035843 h 4439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03581" h="4439328">
                <a:moveTo>
                  <a:pt x="0" y="0"/>
                </a:moveTo>
                <a:lnTo>
                  <a:pt x="4803581" y="0"/>
                </a:lnTo>
                <a:lnTo>
                  <a:pt x="4803581" y="4439328"/>
                </a:lnTo>
                <a:lnTo>
                  <a:pt x="2037538" y="4439328"/>
                </a:lnTo>
                <a:lnTo>
                  <a:pt x="2037538" y="1035843"/>
                </a:lnTo>
                <a:lnTo>
                  <a:pt x="0" y="1035843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562830738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377050" y="-443893"/>
            <a:ext cx="4515593" cy="7736105"/>
          </a:xfrm>
          <a:custGeom>
            <a:avLst/>
            <a:gdLst>
              <a:gd name="connsiteX0" fmla="*/ 2224827 w 4515593"/>
              <a:gd name="connsiteY0" fmla="*/ 5108254 h 7736105"/>
              <a:gd name="connsiteX1" fmla="*/ 2224827 w 4515593"/>
              <a:gd name="connsiteY1" fmla="*/ 7339303 h 7736105"/>
              <a:gd name="connsiteX2" fmla="*/ 16384 w 4515593"/>
              <a:gd name="connsiteY2" fmla="*/ 7736105 h 7736105"/>
              <a:gd name="connsiteX3" fmla="*/ 2210082 w 4515593"/>
              <a:gd name="connsiteY3" fmla="*/ 5059105 h 7736105"/>
              <a:gd name="connsiteX4" fmla="*/ 0 w 4515593"/>
              <a:gd name="connsiteY4" fmla="*/ 7686956 h 7736105"/>
              <a:gd name="connsiteX5" fmla="*/ 0 w 4515593"/>
              <a:gd name="connsiteY5" fmla="*/ 5455908 h 7736105"/>
              <a:gd name="connsiteX6" fmla="*/ 2236702 w 4515593"/>
              <a:gd name="connsiteY6" fmla="*/ 2772022 h 7736105"/>
              <a:gd name="connsiteX7" fmla="*/ 2236702 w 4515593"/>
              <a:gd name="connsiteY7" fmla="*/ 5003690 h 7736105"/>
              <a:gd name="connsiteX8" fmla="*/ 28259 w 4515593"/>
              <a:gd name="connsiteY8" fmla="*/ 5401512 h 7736105"/>
              <a:gd name="connsiteX9" fmla="*/ 2210082 w 4515593"/>
              <a:gd name="connsiteY9" fmla="*/ 2722874 h 7736105"/>
              <a:gd name="connsiteX10" fmla="*/ 0 w 4515593"/>
              <a:gd name="connsiteY10" fmla="*/ 5350724 h 7736105"/>
              <a:gd name="connsiteX11" fmla="*/ 0 w 4515593"/>
              <a:gd name="connsiteY11" fmla="*/ 3120448 h 7736105"/>
              <a:gd name="connsiteX12" fmla="*/ 4515593 w 4515593"/>
              <a:gd name="connsiteY12" fmla="*/ 2378828 h 7736105"/>
              <a:gd name="connsiteX13" fmla="*/ 4515593 w 4515593"/>
              <a:gd name="connsiteY13" fmla="*/ 4609877 h 7736105"/>
              <a:gd name="connsiteX14" fmla="*/ 2307150 w 4515593"/>
              <a:gd name="connsiteY14" fmla="*/ 5006679 h 7736105"/>
              <a:gd name="connsiteX15" fmla="*/ 4488973 w 4515593"/>
              <a:gd name="connsiteY15" fmla="*/ 2329679 h 7736105"/>
              <a:gd name="connsiteX16" fmla="*/ 2278891 w 4515593"/>
              <a:gd name="connsiteY16" fmla="*/ 4957529 h 7736105"/>
              <a:gd name="connsiteX17" fmla="*/ 2278891 w 4515593"/>
              <a:gd name="connsiteY17" fmla="*/ 2726481 h 7736105"/>
              <a:gd name="connsiteX18" fmla="*/ 4503718 w 4515593"/>
              <a:gd name="connsiteY18" fmla="*/ 49150 h 7736105"/>
              <a:gd name="connsiteX19" fmla="*/ 4503718 w 4515593"/>
              <a:gd name="connsiteY19" fmla="*/ 2280198 h 7736105"/>
              <a:gd name="connsiteX20" fmla="*/ 2295275 w 4515593"/>
              <a:gd name="connsiteY20" fmla="*/ 2677001 h 7736105"/>
              <a:gd name="connsiteX21" fmla="*/ 4488973 w 4515593"/>
              <a:gd name="connsiteY21" fmla="*/ 0 h 7736105"/>
              <a:gd name="connsiteX22" fmla="*/ 2278891 w 4515593"/>
              <a:gd name="connsiteY22" fmla="*/ 2627851 h 7736105"/>
              <a:gd name="connsiteX23" fmla="*/ 2278891 w 4515593"/>
              <a:gd name="connsiteY23" fmla="*/ 397575 h 7736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515593" h="7736105">
                <a:moveTo>
                  <a:pt x="2224827" y="5108254"/>
                </a:moveTo>
                <a:lnTo>
                  <a:pt x="2224827" y="7339303"/>
                </a:lnTo>
                <a:lnTo>
                  <a:pt x="16384" y="7736105"/>
                </a:lnTo>
                <a:close/>
                <a:moveTo>
                  <a:pt x="2210082" y="5059105"/>
                </a:moveTo>
                <a:lnTo>
                  <a:pt x="0" y="7686956"/>
                </a:lnTo>
                <a:lnTo>
                  <a:pt x="0" y="5455908"/>
                </a:lnTo>
                <a:close/>
                <a:moveTo>
                  <a:pt x="2236702" y="2772022"/>
                </a:moveTo>
                <a:lnTo>
                  <a:pt x="2236702" y="5003690"/>
                </a:lnTo>
                <a:lnTo>
                  <a:pt x="28259" y="5401512"/>
                </a:lnTo>
                <a:close/>
                <a:moveTo>
                  <a:pt x="2210082" y="2722874"/>
                </a:moveTo>
                <a:lnTo>
                  <a:pt x="0" y="5350724"/>
                </a:lnTo>
                <a:lnTo>
                  <a:pt x="0" y="3120448"/>
                </a:lnTo>
                <a:close/>
                <a:moveTo>
                  <a:pt x="4515593" y="2378828"/>
                </a:moveTo>
                <a:lnTo>
                  <a:pt x="4515593" y="4609877"/>
                </a:lnTo>
                <a:lnTo>
                  <a:pt x="2307150" y="5006679"/>
                </a:lnTo>
                <a:close/>
                <a:moveTo>
                  <a:pt x="4488973" y="2329679"/>
                </a:moveTo>
                <a:lnTo>
                  <a:pt x="2278891" y="4957529"/>
                </a:lnTo>
                <a:lnTo>
                  <a:pt x="2278891" y="2726481"/>
                </a:lnTo>
                <a:close/>
                <a:moveTo>
                  <a:pt x="4503718" y="49150"/>
                </a:moveTo>
                <a:lnTo>
                  <a:pt x="4503718" y="2280198"/>
                </a:lnTo>
                <a:lnTo>
                  <a:pt x="2295275" y="2677001"/>
                </a:lnTo>
                <a:close/>
                <a:moveTo>
                  <a:pt x="4488973" y="0"/>
                </a:moveTo>
                <a:lnTo>
                  <a:pt x="2278891" y="2627851"/>
                </a:lnTo>
                <a:lnTo>
                  <a:pt x="2278891" y="3975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217091985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1118681" y="1089497"/>
            <a:ext cx="5778230" cy="4510392"/>
          </a:xfrm>
          <a:custGeom>
            <a:avLst/>
            <a:gdLst>
              <a:gd name="connsiteX0" fmla="*/ 3504978 w 5778230"/>
              <a:gd name="connsiteY0" fmla="*/ 531779 h 4510392"/>
              <a:gd name="connsiteX1" fmla="*/ 4609904 w 5778230"/>
              <a:gd name="connsiteY1" fmla="*/ 531779 h 4510392"/>
              <a:gd name="connsiteX2" fmla="*/ 4609904 w 5778230"/>
              <a:gd name="connsiteY2" fmla="*/ 4510392 h 4510392"/>
              <a:gd name="connsiteX3" fmla="*/ 3504978 w 5778230"/>
              <a:gd name="connsiteY3" fmla="*/ 4510392 h 4510392"/>
              <a:gd name="connsiteX4" fmla="*/ 1168326 w 5778230"/>
              <a:gd name="connsiteY4" fmla="*/ 531779 h 4510392"/>
              <a:gd name="connsiteX5" fmla="*/ 2273252 w 5778230"/>
              <a:gd name="connsiteY5" fmla="*/ 531779 h 4510392"/>
              <a:gd name="connsiteX6" fmla="*/ 2273252 w 5778230"/>
              <a:gd name="connsiteY6" fmla="*/ 4510392 h 4510392"/>
              <a:gd name="connsiteX7" fmla="*/ 1168326 w 5778230"/>
              <a:gd name="connsiteY7" fmla="*/ 4510392 h 4510392"/>
              <a:gd name="connsiteX8" fmla="*/ 4673304 w 5778230"/>
              <a:gd name="connsiteY8" fmla="*/ 0 h 4510392"/>
              <a:gd name="connsiteX9" fmla="*/ 5778230 w 5778230"/>
              <a:gd name="connsiteY9" fmla="*/ 0 h 4510392"/>
              <a:gd name="connsiteX10" fmla="*/ 5778230 w 5778230"/>
              <a:gd name="connsiteY10" fmla="*/ 3978613 h 4510392"/>
              <a:gd name="connsiteX11" fmla="*/ 4673304 w 5778230"/>
              <a:gd name="connsiteY11" fmla="*/ 3978613 h 4510392"/>
              <a:gd name="connsiteX12" fmla="*/ 2336652 w 5778230"/>
              <a:gd name="connsiteY12" fmla="*/ 0 h 4510392"/>
              <a:gd name="connsiteX13" fmla="*/ 3441578 w 5778230"/>
              <a:gd name="connsiteY13" fmla="*/ 0 h 4510392"/>
              <a:gd name="connsiteX14" fmla="*/ 3441578 w 5778230"/>
              <a:gd name="connsiteY14" fmla="*/ 3978613 h 4510392"/>
              <a:gd name="connsiteX15" fmla="*/ 2336652 w 5778230"/>
              <a:gd name="connsiteY15" fmla="*/ 3978613 h 4510392"/>
              <a:gd name="connsiteX16" fmla="*/ 0 w 5778230"/>
              <a:gd name="connsiteY16" fmla="*/ 0 h 4510392"/>
              <a:gd name="connsiteX17" fmla="*/ 1104926 w 5778230"/>
              <a:gd name="connsiteY17" fmla="*/ 0 h 4510392"/>
              <a:gd name="connsiteX18" fmla="*/ 1104926 w 5778230"/>
              <a:gd name="connsiteY18" fmla="*/ 3978613 h 4510392"/>
              <a:gd name="connsiteX19" fmla="*/ 0 w 5778230"/>
              <a:gd name="connsiteY19" fmla="*/ 3978613 h 4510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5778230" h="4510392">
                <a:moveTo>
                  <a:pt x="3504978" y="531779"/>
                </a:moveTo>
                <a:lnTo>
                  <a:pt x="4609904" y="531779"/>
                </a:lnTo>
                <a:lnTo>
                  <a:pt x="4609904" y="4510392"/>
                </a:lnTo>
                <a:lnTo>
                  <a:pt x="3504978" y="4510392"/>
                </a:lnTo>
                <a:close/>
                <a:moveTo>
                  <a:pt x="1168326" y="531779"/>
                </a:moveTo>
                <a:lnTo>
                  <a:pt x="2273252" y="531779"/>
                </a:lnTo>
                <a:lnTo>
                  <a:pt x="2273252" y="4510392"/>
                </a:lnTo>
                <a:lnTo>
                  <a:pt x="1168326" y="4510392"/>
                </a:lnTo>
                <a:close/>
                <a:moveTo>
                  <a:pt x="4673304" y="0"/>
                </a:moveTo>
                <a:lnTo>
                  <a:pt x="5778230" y="0"/>
                </a:lnTo>
                <a:lnTo>
                  <a:pt x="5778230" y="3978613"/>
                </a:lnTo>
                <a:lnTo>
                  <a:pt x="4673304" y="3978613"/>
                </a:lnTo>
                <a:close/>
                <a:moveTo>
                  <a:pt x="2336652" y="0"/>
                </a:moveTo>
                <a:lnTo>
                  <a:pt x="3441578" y="0"/>
                </a:lnTo>
                <a:lnTo>
                  <a:pt x="3441578" y="3978613"/>
                </a:lnTo>
                <a:lnTo>
                  <a:pt x="2336652" y="3978613"/>
                </a:lnTo>
                <a:close/>
                <a:moveTo>
                  <a:pt x="0" y="0"/>
                </a:moveTo>
                <a:lnTo>
                  <a:pt x="1104926" y="0"/>
                </a:lnTo>
                <a:lnTo>
                  <a:pt x="1104926" y="3978613"/>
                </a:lnTo>
                <a:lnTo>
                  <a:pt x="0" y="397861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27845738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1130030" y="1245141"/>
            <a:ext cx="6068438" cy="4220182"/>
          </a:xfrm>
          <a:custGeom>
            <a:avLst/>
            <a:gdLst>
              <a:gd name="connsiteX0" fmla="*/ 715474 w 6068438"/>
              <a:gd name="connsiteY0" fmla="*/ 3413190 h 4220182"/>
              <a:gd name="connsiteX1" fmla="*/ 6068438 w 6068438"/>
              <a:gd name="connsiteY1" fmla="*/ 3413190 h 4220182"/>
              <a:gd name="connsiteX2" fmla="*/ 6068438 w 6068438"/>
              <a:gd name="connsiteY2" fmla="*/ 4220182 h 4220182"/>
              <a:gd name="connsiteX3" fmla="*/ 715474 w 6068438"/>
              <a:gd name="connsiteY3" fmla="*/ 4220182 h 4220182"/>
              <a:gd name="connsiteX4" fmla="*/ 0 w 6068438"/>
              <a:gd name="connsiteY4" fmla="*/ 2559892 h 4220182"/>
              <a:gd name="connsiteX5" fmla="*/ 5352964 w 6068438"/>
              <a:gd name="connsiteY5" fmla="*/ 2559892 h 4220182"/>
              <a:gd name="connsiteX6" fmla="*/ 5352964 w 6068438"/>
              <a:gd name="connsiteY6" fmla="*/ 3366885 h 4220182"/>
              <a:gd name="connsiteX7" fmla="*/ 0 w 6068438"/>
              <a:gd name="connsiteY7" fmla="*/ 3366885 h 4220182"/>
              <a:gd name="connsiteX8" fmla="*/ 715474 w 6068438"/>
              <a:gd name="connsiteY8" fmla="*/ 1706595 h 4220182"/>
              <a:gd name="connsiteX9" fmla="*/ 6068438 w 6068438"/>
              <a:gd name="connsiteY9" fmla="*/ 1706595 h 4220182"/>
              <a:gd name="connsiteX10" fmla="*/ 6068438 w 6068438"/>
              <a:gd name="connsiteY10" fmla="*/ 2513587 h 4220182"/>
              <a:gd name="connsiteX11" fmla="*/ 715474 w 6068438"/>
              <a:gd name="connsiteY11" fmla="*/ 2513587 h 4220182"/>
              <a:gd name="connsiteX12" fmla="*/ 0 w 6068438"/>
              <a:gd name="connsiteY12" fmla="*/ 853298 h 4220182"/>
              <a:gd name="connsiteX13" fmla="*/ 5352964 w 6068438"/>
              <a:gd name="connsiteY13" fmla="*/ 853298 h 4220182"/>
              <a:gd name="connsiteX14" fmla="*/ 5352964 w 6068438"/>
              <a:gd name="connsiteY14" fmla="*/ 1660290 h 4220182"/>
              <a:gd name="connsiteX15" fmla="*/ 0 w 6068438"/>
              <a:gd name="connsiteY15" fmla="*/ 1660290 h 4220182"/>
              <a:gd name="connsiteX16" fmla="*/ 715474 w 6068438"/>
              <a:gd name="connsiteY16" fmla="*/ 0 h 4220182"/>
              <a:gd name="connsiteX17" fmla="*/ 6068438 w 6068438"/>
              <a:gd name="connsiteY17" fmla="*/ 0 h 4220182"/>
              <a:gd name="connsiteX18" fmla="*/ 6068438 w 6068438"/>
              <a:gd name="connsiteY18" fmla="*/ 806993 h 4220182"/>
              <a:gd name="connsiteX19" fmla="*/ 715474 w 6068438"/>
              <a:gd name="connsiteY19" fmla="*/ 806993 h 4220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68438" h="4220182">
                <a:moveTo>
                  <a:pt x="715474" y="3413190"/>
                </a:moveTo>
                <a:lnTo>
                  <a:pt x="6068438" y="3413190"/>
                </a:lnTo>
                <a:lnTo>
                  <a:pt x="6068438" y="4220182"/>
                </a:lnTo>
                <a:lnTo>
                  <a:pt x="715474" y="4220182"/>
                </a:lnTo>
                <a:close/>
                <a:moveTo>
                  <a:pt x="0" y="2559892"/>
                </a:moveTo>
                <a:lnTo>
                  <a:pt x="5352964" y="2559892"/>
                </a:lnTo>
                <a:lnTo>
                  <a:pt x="5352964" y="3366885"/>
                </a:lnTo>
                <a:lnTo>
                  <a:pt x="0" y="3366885"/>
                </a:lnTo>
                <a:close/>
                <a:moveTo>
                  <a:pt x="715474" y="1706595"/>
                </a:moveTo>
                <a:lnTo>
                  <a:pt x="6068438" y="1706595"/>
                </a:lnTo>
                <a:lnTo>
                  <a:pt x="6068438" y="2513587"/>
                </a:lnTo>
                <a:lnTo>
                  <a:pt x="715474" y="2513587"/>
                </a:lnTo>
                <a:close/>
                <a:moveTo>
                  <a:pt x="0" y="853298"/>
                </a:moveTo>
                <a:lnTo>
                  <a:pt x="5352964" y="853298"/>
                </a:lnTo>
                <a:lnTo>
                  <a:pt x="5352964" y="1660290"/>
                </a:lnTo>
                <a:lnTo>
                  <a:pt x="0" y="1660290"/>
                </a:lnTo>
                <a:close/>
                <a:moveTo>
                  <a:pt x="715474" y="0"/>
                </a:moveTo>
                <a:lnTo>
                  <a:pt x="6068438" y="0"/>
                </a:lnTo>
                <a:lnTo>
                  <a:pt x="6068438" y="806993"/>
                </a:lnTo>
                <a:lnTo>
                  <a:pt x="715474" y="80699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969661534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2596759" y="2"/>
            <a:ext cx="3983403" cy="3433967"/>
          </a:xfrm>
          <a:custGeom>
            <a:avLst/>
            <a:gdLst>
              <a:gd name="connsiteX0" fmla="*/ 1991702 w 3983403"/>
              <a:gd name="connsiteY0" fmla="*/ 0 h 3433967"/>
              <a:gd name="connsiteX1" fmla="*/ 3983403 w 3983403"/>
              <a:gd name="connsiteY1" fmla="*/ 3433967 h 3433967"/>
              <a:gd name="connsiteX2" fmla="*/ 0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1991702" y="0"/>
                </a:moveTo>
                <a:lnTo>
                  <a:pt x="3983403" y="3433967"/>
                </a:lnTo>
                <a:lnTo>
                  <a:pt x="0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1"/>
          </p:nvPr>
        </p:nvSpPr>
        <p:spPr>
          <a:xfrm>
            <a:off x="601551" y="3433178"/>
            <a:ext cx="3983403" cy="3433967"/>
          </a:xfrm>
          <a:custGeom>
            <a:avLst/>
            <a:gdLst>
              <a:gd name="connsiteX0" fmla="*/ 1991702 w 3983403"/>
              <a:gd name="connsiteY0" fmla="*/ 0 h 3433967"/>
              <a:gd name="connsiteX1" fmla="*/ 3983403 w 3983403"/>
              <a:gd name="connsiteY1" fmla="*/ 3433967 h 3433967"/>
              <a:gd name="connsiteX2" fmla="*/ 0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1991702" y="0"/>
                </a:moveTo>
                <a:lnTo>
                  <a:pt x="3983403" y="3433967"/>
                </a:lnTo>
                <a:lnTo>
                  <a:pt x="0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4598979" y="3433177"/>
            <a:ext cx="3983403" cy="3433967"/>
          </a:xfrm>
          <a:custGeom>
            <a:avLst/>
            <a:gdLst>
              <a:gd name="connsiteX0" fmla="*/ 1991702 w 3983403"/>
              <a:gd name="connsiteY0" fmla="*/ 0 h 3433967"/>
              <a:gd name="connsiteX1" fmla="*/ 3983403 w 3983403"/>
              <a:gd name="connsiteY1" fmla="*/ 3433967 h 3433967"/>
              <a:gd name="connsiteX2" fmla="*/ 0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1991702" y="0"/>
                </a:moveTo>
                <a:lnTo>
                  <a:pt x="3983403" y="3433967"/>
                </a:lnTo>
                <a:lnTo>
                  <a:pt x="0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3"/>
          </p:nvPr>
        </p:nvSpPr>
        <p:spPr>
          <a:xfrm>
            <a:off x="2600266" y="3433179"/>
            <a:ext cx="3983403" cy="3433967"/>
          </a:xfrm>
          <a:custGeom>
            <a:avLst/>
            <a:gdLst>
              <a:gd name="connsiteX0" fmla="*/ 0 w 3983403"/>
              <a:gd name="connsiteY0" fmla="*/ 0 h 3433967"/>
              <a:gd name="connsiteX1" fmla="*/ 3983403 w 3983403"/>
              <a:gd name="connsiteY1" fmla="*/ 0 h 3433967"/>
              <a:gd name="connsiteX2" fmla="*/ 1991702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0" y="0"/>
                </a:moveTo>
                <a:lnTo>
                  <a:pt x="3983403" y="0"/>
                </a:lnTo>
                <a:lnTo>
                  <a:pt x="1991702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79026180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610692" y="2"/>
            <a:ext cx="3983403" cy="3433967"/>
          </a:xfrm>
          <a:custGeom>
            <a:avLst/>
            <a:gdLst>
              <a:gd name="connsiteX0" fmla="*/ 0 w 3983403"/>
              <a:gd name="connsiteY0" fmla="*/ 0 h 3433967"/>
              <a:gd name="connsiteX1" fmla="*/ 3983403 w 3983403"/>
              <a:gd name="connsiteY1" fmla="*/ 0 h 3433967"/>
              <a:gd name="connsiteX2" fmla="*/ 1991702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0" y="0"/>
                </a:moveTo>
                <a:lnTo>
                  <a:pt x="3983403" y="0"/>
                </a:lnTo>
                <a:lnTo>
                  <a:pt x="1991702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2593249" y="3446649"/>
            <a:ext cx="3983403" cy="3433967"/>
          </a:xfrm>
          <a:custGeom>
            <a:avLst/>
            <a:gdLst>
              <a:gd name="connsiteX0" fmla="*/ 0 w 3983403"/>
              <a:gd name="connsiteY0" fmla="*/ 0 h 3433967"/>
              <a:gd name="connsiteX1" fmla="*/ 3983403 w 3983403"/>
              <a:gd name="connsiteY1" fmla="*/ 0 h 3433967"/>
              <a:gd name="connsiteX2" fmla="*/ 1991702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0" y="0"/>
                </a:moveTo>
                <a:lnTo>
                  <a:pt x="3983403" y="0"/>
                </a:lnTo>
                <a:lnTo>
                  <a:pt x="1991702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 userDrawn="1">
            <p:ph type="pic" sz="quarter" idx="10"/>
          </p:nvPr>
        </p:nvSpPr>
        <p:spPr>
          <a:xfrm>
            <a:off x="4588461" y="12683"/>
            <a:ext cx="3983403" cy="3433967"/>
          </a:xfrm>
          <a:custGeom>
            <a:avLst/>
            <a:gdLst>
              <a:gd name="connsiteX0" fmla="*/ 0 w 3983403"/>
              <a:gd name="connsiteY0" fmla="*/ 0 h 3433967"/>
              <a:gd name="connsiteX1" fmla="*/ 3983403 w 3983403"/>
              <a:gd name="connsiteY1" fmla="*/ 0 h 3433967"/>
              <a:gd name="connsiteX2" fmla="*/ 1991702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0" y="0"/>
                </a:moveTo>
                <a:lnTo>
                  <a:pt x="3983403" y="0"/>
                </a:lnTo>
                <a:lnTo>
                  <a:pt x="1991702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2600266" y="2"/>
            <a:ext cx="3983403" cy="3433967"/>
          </a:xfrm>
          <a:custGeom>
            <a:avLst/>
            <a:gdLst>
              <a:gd name="connsiteX0" fmla="*/ 1991702 w 3983403"/>
              <a:gd name="connsiteY0" fmla="*/ 0 h 3433967"/>
              <a:gd name="connsiteX1" fmla="*/ 3983403 w 3983403"/>
              <a:gd name="connsiteY1" fmla="*/ 3433967 h 3433967"/>
              <a:gd name="connsiteX2" fmla="*/ 0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1991702" y="0"/>
                </a:moveTo>
                <a:lnTo>
                  <a:pt x="3983403" y="3433967"/>
                </a:lnTo>
                <a:lnTo>
                  <a:pt x="0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8101499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5895760" y="783772"/>
            <a:ext cx="5290794" cy="5306289"/>
          </a:xfrm>
          <a:custGeom>
            <a:avLst/>
            <a:gdLst>
              <a:gd name="connsiteX0" fmla="*/ 2697298 w 5290794"/>
              <a:gd name="connsiteY0" fmla="*/ 2712793 h 5306289"/>
              <a:gd name="connsiteX1" fmla="*/ 5290794 w 5290794"/>
              <a:gd name="connsiteY1" fmla="*/ 2712793 h 5306289"/>
              <a:gd name="connsiteX2" fmla="*/ 5290794 w 5290794"/>
              <a:gd name="connsiteY2" fmla="*/ 2712794 h 5306289"/>
              <a:gd name="connsiteX3" fmla="*/ 2697298 w 5290794"/>
              <a:gd name="connsiteY3" fmla="*/ 5306289 h 5306289"/>
              <a:gd name="connsiteX4" fmla="*/ 0 w 5290794"/>
              <a:gd name="connsiteY4" fmla="*/ 2712792 h 5306289"/>
              <a:gd name="connsiteX5" fmla="*/ 2593496 w 5290794"/>
              <a:gd name="connsiteY5" fmla="*/ 2712792 h 5306289"/>
              <a:gd name="connsiteX6" fmla="*/ 2593496 w 5290794"/>
              <a:gd name="connsiteY6" fmla="*/ 5306288 h 5306289"/>
              <a:gd name="connsiteX7" fmla="*/ 2697298 w 5290794"/>
              <a:gd name="connsiteY7" fmla="*/ 1 h 5306289"/>
              <a:gd name="connsiteX8" fmla="*/ 5290794 w 5290794"/>
              <a:gd name="connsiteY8" fmla="*/ 2593497 h 5306289"/>
              <a:gd name="connsiteX9" fmla="*/ 5290794 w 5290794"/>
              <a:gd name="connsiteY9" fmla="*/ 2593497 h 5306289"/>
              <a:gd name="connsiteX10" fmla="*/ 2697298 w 5290794"/>
              <a:gd name="connsiteY10" fmla="*/ 2593497 h 5306289"/>
              <a:gd name="connsiteX11" fmla="*/ 2593496 w 5290794"/>
              <a:gd name="connsiteY11" fmla="*/ 0 h 5306289"/>
              <a:gd name="connsiteX12" fmla="*/ 2593496 w 5290794"/>
              <a:gd name="connsiteY12" fmla="*/ 2593497 h 5306289"/>
              <a:gd name="connsiteX13" fmla="*/ 0 w 5290794"/>
              <a:gd name="connsiteY13" fmla="*/ 2593497 h 5306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290794" h="5306289">
                <a:moveTo>
                  <a:pt x="2697298" y="2712793"/>
                </a:moveTo>
                <a:lnTo>
                  <a:pt x="5290794" y="2712793"/>
                </a:lnTo>
                <a:lnTo>
                  <a:pt x="5290794" y="2712794"/>
                </a:lnTo>
                <a:lnTo>
                  <a:pt x="2697298" y="5306289"/>
                </a:lnTo>
                <a:close/>
                <a:moveTo>
                  <a:pt x="0" y="2712792"/>
                </a:moveTo>
                <a:lnTo>
                  <a:pt x="2593496" y="2712792"/>
                </a:lnTo>
                <a:lnTo>
                  <a:pt x="2593496" y="5306288"/>
                </a:lnTo>
                <a:close/>
                <a:moveTo>
                  <a:pt x="2697298" y="1"/>
                </a:moveTo>
                <a:lnTo>
                  <a:pt x="5290794" y="2593497"/>
                </a:lnTo>
                <a:lnTo>
                  <a:pt x="5290794" y="2593497"/>
                </a:lnTo>
                <a:lnTo>
                  <a:pt x="2697298" y="2593497"/>
                </a:lnTo>
                <a:close/>
                <a:moveTo>
                  <a:pt x="2593496" y="0"/>
                </a:moveTo>
                <a:lnTo>
                  <a:pt x="2593496" y="2593497"/>
                </a:lnTo>
                <a:lnTo>
                  <a:pt x="0" y="259349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88790758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8951" y="-1"/>
            <a:ext cx="8269373" cy="6858000"/>
          </a:xfrm>
          <a:custGeom>
            <a:avLst/>
            <a:gdLst>
              <a:gd name="connsiteX0" fmla="*/ 2786648 w 8269373"/>
              <a:gd name="connsiteY0" fmla="*/ 4650615 h 6858000"/>
              <a:gd name="connsiteX1" fmla="*/ 5482722 w 8269373"/>
              <a:gd name="connsiteY1" fmla="*/ 4650615 h 6858000"/>
              <a:gd name="connsiteX2" fmla="*/ 4134685 w 8269373"/>
              <a:gd name="connsiteY2" fmla="*/ 6858000 h 6858000"/>
              <a:gd name="connsiteX3" fmla="*/ 4134686 w 8269373"/>
              <a:gd name="connsiteY3" fmla="*/ 2390222 h 6858000"/>
              <a:gd name="connsiteX4" fmla="*/ 5482722 w 8269373"/>
              <a:gd name="connsiteY4" fmla="*/ 4597607 h 6858000"/>
              <a:gd name="connsiteX5" fmla="*/ 2786648 w 8269373"/>
              <a:gd name="connsiteY5" fmla="*/ 4597607 h 6858000"/>
              <a:gd name="connsiteX6" fmla="*/ 4174553 w 8269373"/>
              <a:gd name="connsiteY6" fmla="*/ 2313402 h 6858000"/>
              <a:gd name="connsiteX7" fmla="*/ 6870627 w 8269373"/>
              <a:gd name="connsiteY7" fmla="*/ 2313402 h 6858000"/>
              <a:gd name="connsiteX8" fmla="*/ 5522590 w 8269373"/>
              <a:gd name="connsiteY8" fmla="*/ 4520787 h 6858000"/>
              <a:gd name="connsiteX9" fmla="*/ 1387903 w 8269373"/>
              <a:gd name="connsiteY9" fmla="*/ 2313402 h 6858000"/>
              <a:gd name="connsiteX10" fmla="*/ 4083977 w 8269373"/>
              <a:gd name="connsiteY10" fmla="*/ 2313402 h 6858000"/>
              <a:gd name="connsiteX11" fmla="*/ 2735940 w 8269373"/>
              <a:gd name="connsiteY11" fmla="*/ 4520787 h 6858000"/>
              <a:gd name="connsiteX12" fmla="*/ 5522590 w 8269373"/>
              <a:gd name="connsiteY12" fmla="*/ 53009 h 6858000"/>
              <a:gd name="connsiteX13" fmla="*/ 6870627 w 8269373"/>
              <a:gd name="connsiteY13" fmla="*/ 2260394 h 6858000"/>
              <a:gd name="connsiteX14" fmla="*/ 4174553 w 8269373"/>
              <a:gd name="connsiteY14" fmla="*/ 2260394 h 6858000"/>
              <a:gd name="connsiteX15" fmla="*/ 2735941 w 8269373"/>
              <a:gd name="connsiteY15" fmla="*/ 53009 h 6858000"/>
              <a:gd name="connsiteX16" fmla="*/ 4083978 w 8269373"/>
              <a:gd name="connsiteY16" fmla="*/ 2260394 h 6858000"/>
              <a:gd name="connsiteX17" fmla="*/ 1387903 w 8269373"/>
              <a:gd name="connsiteY17" fmla="*/ 2260394 h 6858000"/>
              <a:gd name="connsiteX18" fmla="*/ 5573299 w 8269373"/>
              <a:gd name="connsiteY18" fmla="*/ 0 h 6858000"/>
              <a:gd name="connsiteX19" fmla="*/ 8269373 w 8269373"/>
              <a:gd name="connsiteY19" fmla="*/ 0 h 6858000"/>
              <a:gd name="connsiteX20" fmla="*/ 6921336 w 8269373"/>
              <a:gd name="connsiteY20" fmla="*/ 2207385 h 6858000"/>
              <a:gd name="connsiteX21" fmla="*/ 2786650 w 8269373"/>
              <a:gd name="connsiteY21" fmla="*/ 0 h 6858000"/>
              <a:gd name="connsiteX22" fmla="*/ 5482723 w 8269373"/>
              <a:gd name="connsiteY22" fmla="*/ 0 h 6858000"/>
              <a:gd name="connsiteX23" fmla="*/ 4134686 w 8269373"/>
              <a:gd name="connsiteY23" fmla="*/ 2207385 h 6858000"/>
              <a:gd name="connsiteX24" fmla="*/ 0 w 8269373"/>
              <a:gd name="connsiteY24" fmla="*/ 0 h 6858000"/>
              <a:gd name="connsiteX25" fmla="*/ 2696074 w 8269373"/>
              <a:gd name="connsiteY25" fmla="*/ 0 h 6858000"/>
              <a:gd name="connsiteX26" fmla="*/ 1348037 w 8269373"/>
              <a:gd name="connsiteY26" fmla="*/ 220738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8269373" h="6858000">
                <a:moveTo>
                  <a:pt x="2786648" y="4650615"/>
                </a:moveTo>
                <a:lnTo>
                  <a:pt x="5482722" y="4650615"/>
                </a:lnTo>
                <a:lnTo>
                  <a:pt x="4134685" y="6858000"/>
                </a:lnTo>
                <a:close/>
                <a:moveTo>
                  <a:pt x="4134686" y="2390222"/>
                </a:moveTo>
                <a:lnTo>
                  <a:pt x="5482722" y="4597607"/>
                </a:lnTo>
                <a:lnTo>
                  <a:pt x="2786648" y="4597607"/>
                </a:lnTo>
                <a:close/>
                <a:moveTo>
                  <a:pt x="4174553" y="2313402"/>
                </a:moveTo>
                <a:lnTo>
                  <a:pt x="6870627" y="2313402"/>
                </a:lnTo>
                <a:lnTo>
                  <a:pt x="5522590" y="4520787"/>
                </a:lnTo>
                <a:close/>
                <a:moveTo>
                  <a:pt x="1387903" y="2313402"/>
                </a:moveTo>
                <a:lnTo>
                  <a:pt x="4083977" y="2313402"/>
                </a:lnTo>
                <a:lnTo>
                  <a:pt x="2735940" y="4520787"/>
                </a:lnTo>
                <a:close/>
                <a:moveTo>
                  <a:pt x="5522590" y="53009"/>
                </a:moveTo>
                <a:lnTo>
                  <a:pt x="6870627" y="2260394"/>
                </a:lnTo>
                <a:lnTo>
                  <a:pt x="4174553" y="2260394"/>
                </a:lnTo>
                <a:close/>
                <a:moveTo>
                  <a:pt x="2735941" y="53009"/>
                </a:moveTo>
                <a:lnTo>
                  <a:pt x="4083978" y="2260394"/>
                </a:lnTo>
                <a:lnTo>
                  <a:pt x="1387903" y="2260394"/>
                </a:lnTo>
                <a:close/>
                <a:moveTo>
                  <a:pt x="5573299" y="0"/>
                </a:moveTo>
                <a:lnTo>
                  <a:pt x="8269373" y="0"/>
                </a:lnTo>
                <a:lnTo>
                  <a:pt x="6921336" y="2207385"/>
                </a:lnTo>
                <a:close/>
                <a:moveTo>
                  <a:pt x="2786650" y="0"/>
                </a:moveTo>
                <a:lnTo>
                  <a:pt x="5482723" y="0"/>
                </a:lnTo>
                <a:lnTo>
                  <a:pt x="4134686" y="2207385"/>
                </a:lnTo>
                <a:close/>
                <a:moveTo>
                  <a:pt x="0" y="0"/>
                </a:moveTo>
                <a:lnTo>
                  <a:pt x="2696074" y="0"/>
                </a:lnTo>
                <a:lnTo>
                  <a:pt x="1348037" y="220738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88194676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8951" y="1"/>
            <a:ext cx="8269373" cy="6857999"/>
          </a:xfrm>
          <a:custGeom>
            <a:avLst/>
            <a:gdLst>
              <a:gd name="connsiteX0" fmla="*/ 6921336 w 8269373"/>
              <a:gd name="connsiteY0" fmla="*/ 4650614 h 6857999"/>
              <a:gd name="connsiteX1" fmla="*/ 8269373 w 8269373"/>
              <a:gd name="connsiteY1" fmla="*/ 6857999 h 6857999"/>
              <a:gd name="connsiteX2" fmla="*/ 5573299 w 8269373"/>
              <a:gd name="connsiteY2" fmla="*/ 6857999 h 6857999"/>
              <a:gd name="connsiteX3" fmla="*/ 4134686 w 8269373"/>
              <a:gd name="connsiteY3" fmla="*/ 4650614 h 6857999"/>
              <a:gd name="connsiteX4" fmla="*/ 5482723 w 8269373"/>
              <a:gd name="connsiteY4" fmla="*/ 6857999 h 6857999"/>
              <a:gd name="connsiteX5" fmla="*/ 2786650 w 8269373"/>
              <a:gd name="connsiteY5" fmla="*/ 6857999 h 6857999"/>
              <a:gd name="connsiteX6" fmla="*/ 1348037 w 8269373"/>
              <a:gd name="connsiteY6" fmla="*/ 4650614 h 6857999"/>
              <a:gd name="connsiteX7" fmla="*/ 2696074 w 8269373"/>
              <a:gd name="connsiteY7" fmla="*/ 6857999 h 6857999"/>
              <a:gd name="connsiteX8" fmla="*/ 0 w 8269373"/>
              <a:gd name="connsiteY8" fmla="*/ 6857999 h 6857999"/>
              <a:gd name="connsiteX9" fmla="*/ 4174553 w 8269373"/>
              <a:gd name="connsiteY9" fmla="*/ 4597605 h 6857999"/>
              <a:gd name="connsiteX10" fmla="*/ 6870627 w 8269373"/>
              <a:gd name="connsiteY10" fmla="*/ 4597605 h 6857999"/>
              <a:gd name="connsiteX11" fmla="*/ 5522590 w 8269373"/>
              <a:gd name="connsiteY11" fmla="*/ 6804990 h 6857999"/>
              <a:gd name="connsiteX12" fmla="*/ 1387903 w 8269373"/>
              <a:gd name="connsiteY12" fmla="*/ 4597605 h 6857999"/>
              <a:gd name="connsiteX13" fmla="*/ 4083978 w 8269373"/>
              <a:gd name="connsiteY13" fmla="*/ 4597605 h 6857999"/>
              <a:gd name="connsiteX14" fmla="*/ 2735941 w 8269373"/>
              <a:gd name="connsiteY14" fmla="*/ 6804990 h 6857999"/>
              <a:gd name="connsiteX15" fmla="*/ 5522590 w 8269373"/>
              <a:gd name="connsiteY15" fmla="*/ 2337212 h 6857999"/>
              <a:gd name="connsiteX16" fmla="*/ 6870627 w 8269373"/>
              <a:gd name="connsiteY16" fmla="*/ 4544597 h 6857999"/>
              <a:gd name="connsiteX17" fmla="*/ 4174553 w 8269373"/>
              <a:gd name="connsiteY17" fmla="*/ 4544597 h 6857999"/>
              <a:gd name="connsiteX18" fmla="*/ 2735940 w 8269373"/>
              <a:gd name="connsiteY18" fmla="*/ 2337212 h 6857999"/>
              <a:gd name="connsiteX19" fmla="*/ 4083977 w 8269373"/>
              <a:gd name="connsiteY19" fmla="*/ 4544597 h 6857999"/>
              <a:gd name="connsiteX20" fmla="*/ 1387903 w 8269373"/>
              <a:gd name="connsiteY20" fmla="*/ 4544597 h 6857999"/>
              <a:gd name="connsiteX21" fmla="*/ 2786648 w 8269373"/>
              <a:gd name="connsiteY21" fmla="*/ 2260392 h 6857999"/>
              <a:gd name="connsiteX22" fmla="*/ 5482722 w 8269373"/>
              <a:gd name="connsiteY22" fmla="*/ 2260392 h 6857999"/>
              <a:gd name="connsiteX23" fmla="*/ 4134686 w 8269373"/>
              <a:gd name="connsiteY23" fmla="*/ 4467777 h 6857999"/>
              <a:gd name="connsiteX24" fmla="*/ 4134685 w 8269373"/>
              <a:gd name="connsiteY24" fmla="*/ 0 h 6857999"/>
              <a:gd name="connsiteX25" fmla="*/ 4134686 w 8269373"/>
              <a:gd name="connsiteY25" fmla="*/ 0 h 6857999"/>
              <a:gd name="connsiteX26" fmla="*/ 5482722 w 8269373"/>
              <a:gd name="connsiteY26" fmla="*/ 2207384 h 6857999"/>
              <a:gd name="connsiteX27" fmla="*/ 2786648 w 8269373"/>
              <a:gd name="connsiteY27" fmla="*/ 2207384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8269373" h="6857999">
                <a:moveTo>
                  <a:pt x="6921336" y="4650614"/>
                </a:moveTo>
                <a:lnTo>
                  <a:pt x="8269373" y="6857999"/>
                </a:lnTo>
                <a:lnTo>
                  <a:pt x="5573299" y="6857999"/>
                </a:lnTo>
                <a:close/>
                <a:moveTo>
                  <a:pt x="4134686" y="4650614"/>
                </a:moveTo>
                <a:lnTo>
                  <a:pt x="5482723" y="6857999"/>
                </a:lnTo>
                <a:lnTo>
                  <a:pt x="2786650" y="6857999"/>
                </a:lnTo>
                <a:close/>
                <a:moveTo>
                  <a:pt x="1348037" y="4650614"/>
                </a:moveTo>
                <a:lnTo>
                  <a:pt x="2696074" y="6857999"/>
                </a:lnTo>
                <a:lnTo>
                  <a:pt x="0" y="6857999"/>
                </a:lnTo>
                <a:close/>
                <a:moveTo>
                  <a:pt x="4174553" y="4597605"/>
                </a:moveTo>
                <a:lnTo>
                  <a:pt x="6870627" y="4597605"/>
                </a:lnTo>
                <a:lnTo>
                  <a:pt x="5522590" y="6804990"/>
                </a:lnTo>
                <a:close/>
                <a:moveTo>
                  <a:pt x="1387903" y="4597605"/>
                </a:moveTo>
                <a:lnTo>
                  <a:pt x="4083978" y="4597605"/>
                </a:lnTo>
                <a:lnTo>
                  <a:pt x="2735941" y="6804990"/>
                </a:lnTo>
                <a:close/>
                <a:moveTo>
                  <a:pt x="5522590" y="2337212"/>
                </a:moveTo>
                <a:lnTo>
                  <a:pt x="6870627" y="4544597"/>
                </a:lnTo>
                <a:lnTo>
                  <a:pt x="4174553" y="4544597"/>
                </a:lnTo>
                <a:close/>
                <a:moveTo>
                  <a:pt x="2735940" y="2337212"/>
                </a:moveTo>
                <a:lnTo>
                  <a:pt x="4083977" y="4544597"/>
                </a:lnTo>
                <a:lnTo>
                  <a:pt x="1387903" y="4544597"/>
                </a:lnTo>
                <a:close/>
                <a:moveTo>
                  <a:pt x="2786648" y="2260392"/>
                </a:moveTo>
                <a:lnTo>
                  <a:pt x="5482722" y="2260392"/>
                </a:lnTo>
                <a:lnTo>
                  <a:pt x="4134686" y="4467777"/>
                </a:lnTo>
                <a:close/>
                <a:moveTo>
                  <a:pt x="4134685" y="0"/>
                </a:moveTo>
                <a:lnTo>
                  <a:pt x="4134686" y="0"/>
                </a:lnTo>
                <a:lnTo>
                  <a:pt x="5482722" y="2207384"/>
                </a:lnTo>
                <a:lnTo>
                  <a:pt x="2786648" y="220738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65907611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556235" y="1"/>
            <a:ext cx="7635764" cy="6449771"/>
          </a:xfrm>
          <a:custGeom>
            <a:avLst/>
            <a:gdLst>
              <a:gd name="connsiteX0" fmla="*/ 494615 w 7635764"/>
              <a:gd name="connsiteY0" fmla="*/ 0 h 6449771"/>
              <a:gd name="connsiteX1" fmla="*/ 7635764 w 7635764"/>
              <a:gd name="connsiteY1" fmla="*/ 0 h 6449771"/>
              <a:gd name="connsiteX2" fmla="*/ 7635764 w 7635764"/>
              <a:gd name="connsiteY2" fmla="*/ 5469285 h 6449771"/>
              <a:gd name="connsiteX3" fmla="*/ 7127168 w 7635764"/>
              <a:gd name="connsiteY3" fmla="*/ 5679483 h 6449771"/>
              <a:gd name="connsiteX4" fmla="*/ 5265287 w 7635764"/>
              <a:gd name="connsiteY4" fmla="*/ 6449771 h 6449771"/>
              <a:gd name="connsiteX5" fmla="*/ 3404198 w 7635764"/>
              <a:gd name="connsiteY5" fmla="*/ 5679483 h 6449771"/>
              <a:gd name="connsiteX6" fmla="*/ 1542317 w 7635764"/>
              <a:gd name="connsiteY6" fmla="*/ 4909987 h 6449771"/>
              <a:gd name="connsiteX7" fmla="*/ 770764 w 7635764"/>
              <a:gd name="connsiteY7" fmla="*/ 3051163 h 6449771"/>
              <a:gd name="connsiteX8" fmla="*/ 0 w 7635764"/>
              <a:gd name="connsiteY8" fmla="*/ 1192339 h 6449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635764" h="6449771">
                <a:moveTo>
                  <a:pt x="494615" y="0"/>
                </a:moveTo>
                <a:lnTo>
                  <a:pt x="7635764" y="0"/>
                </a:lnTo>
                <a:lnTo>
                  <a:pt x="7635764" y="5469285"/>
                </a:lnTo>
                <a:lnTo>
                  <a:pt x="7127168" y="5679483"/>
                </a:lnTo>
                <a:lnTo>
                  <a:pt x="5265287" y="6449771"/>
                </a:lnTo>
                <a:lnTo>
                  <a:pt x="3404198" y="5679483"/>
                </a:lnTo>
                <a:lnTo>
                  <a:pt x="1542317" y="4909987"/>
                </a:lnTo>
                <a:lnTo>
                  <a:pt x="770764" y="3051163"/>
                </a:lnTo>
                <a:lnTo>
                  <a:pt x="0" y="119233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5654066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7635764" cy="6449771"/>
          </a:xfrm>
          <a:custGeom>
            <a:avLst/>
            <a:gdLst>
              <a:gd name="connsiteX0" fmla="*/ 0 w 7635764"/>
              <a:gd name="connsiteY0" fmla="*/ 0 h 6449771"/>
              <a:gd name="connsiteX1" fmla="*/ 7141149 w 7635764"/>
              <a:gd name="connsiteY1" fmla="*/ 0 h 6449771"/>
              <a:gd name="connsiteX2" fmla="*/ 7635764 w 7635764"/>
              <a:gd name="connsiteY2" fmla="*/ 1192339 h 6449771"/>
              <a:gd name="connsiteX3" fmla="*/ 6865002 w 7635764"/>
              <a:gd name="connsiteY3" fmla="*/ 3051163 h 6449771"/>
              <a:gd name="connsiteX4" fmla="*/ 6093447 w 7635764"/>
              <a:gd name="connsiteY4" fmla="*/ 4909987 h 6449771"/>
              <a:gd name="connsiteX5" fmla="*/ 4231566 w 7635764"/>
              <a:gd name="connsiteY5" fmla="*/ 5679483 h 6449771"/>
              <a:gd name="connsiteX6" fmla="*/ 2370477 w 7635764"/>
              <a:gd name="connsiteY6" fmla="*/ 6449771 h 6449771"/>
              <a:gd name="connsiteX7" fmla="*/ 508596 w 7635764"/>
              <a:gd name="connsiteY7" fmla="*/ 5679483 h 6449771"/>
              <a:gd name="connsiteX8" fmla="*/ 0 w 7635764"/>
              <a:gd name="connsiteY8" fmla="*/ 5469285 h 6449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635764" h="6449771">
                <a:moveTo>
                  <a:pt x="0" y="0"/>
                </a:moveTo>
                <a:lnTo>
                  <a:pt x="7141149" y="0"/>
                </a:lnTo>
                <a:lnTo>
                  <a:pt x="7635764" y="1192339"/>
                </a:lnTo>
                <a:lnTo>
                  <a:pt x="6865002" y="3051163"/>
                </a:lnTo>
                <a:lnTo>
                  <a:pt x="6093447" y="4909987"/>
                </a:lnTo>
                <a:lnTo>
                  <a:pt x="4231566" y="5679483"/>
                </a:lnTo>
                <a:lnTo>
                  <a:pt x="2370477" y="6449771"/>
                </a:lnTo>
                <a:lnTo>
                  <a:pt x="508596" y="5679483"/>
                </a:lnTo>
                <a:lnTo>
                  <a:pt x="0" y="546928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5091855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858000" cy="6858000"/>
          </a:xfrm>
          <a:custGeom>
            <a:avLst/>
            <a:gdLst>
              <a:gd name="connsiteX0" fmla="*/ 0 w 6858000"/>
              <a:gd name="connsiteY0" fmla="*/ 0 h 6858000"/>
              <a:gd name="connsiteX1" fmla="*/ 6858000 w 6858000"/>
              <a:gd name="connsiteY1" fmla="*/ 6858000 h 6858000"/>
              <a:gd name="connsiteX2" fmla="*/ 0 w 6858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0" h="6858000">
                <a:moveTo>
                  <a:pt x="0" y="0"/>
                </a:moveTo>
                <a:lnTo>
                  <a:pt x="6858000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98428407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4713890" y="0"/>
            <a:ext cx="6934122" cy="5472308"/>
          </a:xfrm>
          <a:custGeom>
            <a:avLst/>
            <a:gdLst>
              <a:gd name="connsiteX0" fmla="*/ 834281 w 6934122"/>
              <a:gd name="connsiteY0" fmla="*/ 0 h 5472308"/>
              <a:gd name="connsiteX1" fmla="*/ 6099655 w 6934122"/>
              <a:gd name="connsiteY1" fmla="*/ 0 h 5472308"/>
              <a:gd name="connsiteX2" fmla="*/ 6426110 w 6934122"/>
              <a:gd name="connsiteY2" fmla="*/ 787304 h 5472308"/>
              <a:gd name="connsiteX3" fmla="*/ 6934122 w 6934122"/>
              <a:gd name="connsiteY3" fmla="*/ 2010680 h 5472308"/>
              <a:gd name="connsiteX4" fmla="*/ 6426110 w 6934122"/>
              <a:gd name="connsiteY4" fmla="*/ 3234578 h 5472308"/>
              <a:gd name="connsiteX5" fmla="*/ 5918621 w 6934122"/>
              <a:gd name="connsiteY5" fmla="*/ 4458475 h 5472308"/>
              <a:gd name="connsiteX6" fmla="*/ 4692710 w 6934122"/>
              <a:gd name="connsiteY6" fmla="*/ 4965131 h 5472308"/>
              <a:gd name="connsiteX7" fmla="*/ 3466800 w 6934122"/>
              <a:gd name="connsiteY7" fmla="*/ 5472308 h 5472308"/>
              <a:gd name="connsiteX8" fmla="*/ 2241412 w 6934122"/>
              <a:gd name="connsiteY8" fmla="*/ 4965131 h 5472308"/>
              <a:gd name="connsiteX9" fmla="*/ 1015501 w 6934122"/>
              <a:gd name="connsiteY9" fmla="*/ 4458475 h 5472308"/>
              <a:gd name="connsiteX10" fmla="*/ 507491 w 6934122"/>
              <a:gd name="connsiteY10" fmla="*/ 3234578 h 5472308"/>
              <a:gd name="connsiteX11" fmla="*/ 0 w 6934122"/>
              <a:gd name="connsiteY11" fmla="*/ 2010680 h 5472308"/>
              <a:gd name="connsiteX12" fmla="*/ 507491 w 6934122"/>
              <a:gd name="connsiteY12" fmla="*/ 787304 h 5472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934122" h="5472308">
                <a:moveTo>
                  <a:pt x="834281" y="0"/>
                </a:moveTo>
                <a:lnTo>
                  <a:pt x="6099655" y="0"/>
                </a:lnTo>
                <a:lnTo>
                  <a:pt x="6426110" y="787304"/>
                </a:lnTo>
                <a:lnTo>
                  <a:pt x="6934122" y="2010680"/>
                </a:lnTo>
                <a:lnTo>
                  <a:pt x="6426110" y="3234578"/>
                </a:lnTo>
                <a:lnTo>
                  <a:pt x="5918621" y="4458475"/>
                </a:lnTo>
                <a:lnTo>
                  <a:pt x="4692710" y="4965131"/>
                </a:lnTo>
                <a:lnTo>
                  <a:pt x="3466800" y="5472308"/>
                </a:lnTo>
                <a:lnTo>
                  <a:pt x="2241412" y="4965131"/>
                </a:lnTo>
                <a:lnTo>
                  <a:pt x="1015501" y="4458475"/>
                </a:lnTo>
                <a:lnTo>
                  <a:pt x="507491" y="3234578"/>
                </a:lnTo>
                <a:lnTo>
                  <a:pt x="0" y="2010680"/>
                </a:lnTo>
                <a:lnTo>
                  <a:pt x="507491" y="78730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59849353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725214" y="1385692"/>
            <a:ext cx="6934122" cy="5472308"/>
          </a:xfrm>
          <a:custGeom>
            <a:avLst/>
            <a:gdLst>
              <a:gd name="connsiteX0" fmla="*/ 3466800 w 6934122"/>
              <a:gd name="connsiteY0" fmla="*/ 0 h 5472308"/>
              <a:gd name="connsiteX1" fmla="*/ 4692711 w 6934122"/>
              <a:gd name="connsiteY1" fmla="*/ 507177 h 5472308"/>
              <a:gd name="connsiteX2" fmla="*/ 5918621 w 6934122"/>
              <a:gd name="connsiteY2" fmla="*/ 1013833 h 5472308"/>
              <a:gd name="connsiteX3" fmla="*/ 6426110 w 6934122"/>
              <a:gd name="connsiteY3" fmla="*/ 2237730 h 5472308"/>
              <a:gd name="connsiteX4" fmla="*/ 6934122 w 6934122"/>
              <a:gd name="connsiteY4" fmla="*/ 3461628 h 5472308"/>
              <a:gd name="connsiteX5" fmla="*/ 6426110 w 6934122"/>
              <a:gd name="connsiteY5" fmla="*/ 4685004 h 5472308"/>
              <a:gd name="connsiteX6" fmla="*/ 6099656 w 6934122"/>
              <a:gd name="connsiteY6" fmla="*/ 5472308 h 5472308"/>
              <a:gd name="connsiteX7" fmla="*/ 834281 w 6934122"/>
              <a:gd name="connsiteY7" fmla="*/ 5472308 h 5472308"/>
              <a:gd name="connsiteX8" fmla="*/ 507490 w 6934122"/>
              <a:gd name="connsiteY8" fmla="*/ 4685004 h 5472308"/>
              <a:gd name="connsiteX9" fmla="*/ 0 w 6934122"/>
              <a:gd name="connsiteY9" fmla="*/ 3461628 h 5472308"/>
              <a:gd name="connsiteX10" fmla="*/ 507490 w 6934122"/>
              <a:gd name="connsiteY10" fmla="*/ 2237730 h 5472308"/>
              <a:gd name="connsiteX11" fmla="*/ 1015501 w 6934122"/>
              <a:gd name="connsiteY11" fmla="*/ 1013833 h 5472308"/>
              <a:gd name="connsiteX12" fmla="*/ 2241412 w 6934122"/>
              <a:gd name="connsiteY12" fmla="*/ 507177 h 5472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934122" h="5472308">
                <a:moveTo>
                  <a:pt x="3466800" y="0"/>
                </a:moveTo>
                <a:lnTo>
                  <a:pt x="4692711" y="507177"/>
                </a:lnTo>
                <a:lnTo>
                  <a:pt x="5918621" y="1013833"/>
                </a:lnTo>
                <a:lnTo>
                  <a:pt x="6426110" y="2237730"/>
                </a:lnTo>
                <a:lnTo>
                  <a:pt x="6934122" y="3461628"/>
                </a:lnTo>
                <a:lnTo>
                  <a:pt x="6426110" y="4685004"/>
                </a:lnTo>
                <a:lnTo>
                  <a:pt x="6099656" y="5472308"/>
                </a:lnTo>
                <a:lnTo>
                  <a:pt x="834281" y="5472308"/>
                </a:lnTo>
                <a:lnTo>
                  <a:pt x="507490" y="4685004"/>
                </a:lnTo>
                <a:lnTo>
                  <a:pt x="0" y="3461628"/>
                </a:lnTo>
                <a:lnTo>
                  <a:pt x="507490" y="2237730"/>
                </a:lnTo>
                <a:lnTo>
                  <a:pt x="1015501" y="1013833"/>
                </a:lnTo>
                <a:lnTo>
                  <a:pt x="2241412" y="50717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38773680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45698" y="0"/>
            <a:ext cx="6946300" cy="4934197"/>
          </a:xfrm>
          <a:custGeom>
            <a:avLst/>
            <a:gdLst>
              <a:gd name="connsiteX0" fmla="*/ 401656 w 6946300"/>
              <a:gd name="connsiteY0" fmla="*/ 0 h 4934197"/>
              <a:gd name="connsiteX1" fmla="*/ 6946300 w 6946300"/>
              <a:gd name="connsiteY1" fmla="*/ 0 h 4934197"/>
              <a:gd name="connsiteX2" fmla="*/ 6946300 w 6946300"/>
              <a:gd name="connsiteY2" fmla="*/ 3960905 h 4934197"/>
              <a:gd name="connsiteX3" fmla="*/ 6774865 w 6946300"/>
              <a:gd name="connsiteY3" fmla="*/ 4108698 h 4934197"/>
              <a:gd name="connsiteX4" fmla="*/ 3143057 w 6946300"/>
              <a:gd name="connsiteY4" fmla="*/ 4761200 h 4934197"/>
              <a:gd name="connsiteX5" fmla="*/ 1741194 w 6946300"/>
              <a:gd name="connsiteY5" fmla="*/ 4040434 h 4934197"/>
              <a:gd name="connsiteX6" fmla="*/ 1529994 w 6946300"/>
              <a:gd name="connsiteY6" fmla="*/ 3857762 h 4934197"/>
              <a:gd name="connsiteX7" fmla="*/ 0 w 6946300"/>
              <a:gd name="connsiteY7" fmla="*/ 4428600 h 4934197"/>
              <a:gd name="connsiteX8" fmla="*/ 815725 w 6946300"/>
              <a:gd name="connsiteY8" fmla="*/ 3004335 h 4934197"/>
              <a:gd name="connsiteX9" fmla="*/ 755708 w 6946300"/>
              <a:gd name="connsiteY9" fmla="*/ 2911838 h 4934197"/>
              <a:gd name="connsiteX10" fmla="*/ 388341 w 6946300"/>
              <a:gd name="connsiteY10" fmla="*/ 38826 h 4934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946300" h="4934197">
                <a:moveTo>
                  <a:pt x="401656" y="0"/>
                </a:moveTo>
                <a:lnTo>
                  <a:pt x="6946300" y="0"/>
                </a:lnTo>
                <a:lnTo>
                  <a:pt x="6946300" y="3960905"/>
                </a:lnTo>
                <a:lnTo>
                  <a:pt x="6774865" y="4108698"/>
                </a:lnTo>
                <a:cubicBezTo>
                  <a:pt x="5806936" y="4863197"/>
                  <a:pt x="4460151" y="5149709"/>
                  <a:pt x="3143057" y="4761200"/>
                </a:cubicBezTo>
                <a:cubicBezTo>
                  <a:pt x="2616221" y="4605796"/>
                  <a:pt x="2144010" y="4357101"/>
                  <a:pt x="1741194" y="4040434"/>
                </a:cubicBezTo>
                <a:lnTo>
                  <a:pt x="1529994" y="3857762"/>
                </a:lnTo>
                <a:lnTo>
                  <a:pt x="0" y="4428600"/>
                </a:lnTo>
                <a:lnTo>
                  <a:pt x="815725" y="3004335"/>
                </a:lnTo>
                <a:lnTo>
                  <a:pt x="755708" y="2911838"/>
                </a:lnTo>
                <a:cubicBezTo>
                  <a:pt x="257202" y="2057256"/>
                  <a:pt x="95360" y="1032067"/>
                  <a:pt x="388341" y="38826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55316624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0073" y="0"/>
            <a:ext cx="6946300" cy="4934197"/>
          </a:xfrm>
          <a:custGeom>
            <a:avLst/>
            <a:gdLst>
              <a:gd name="connsiteX0" fmla="*/ 6544644 w 6946300"/>
              <a:gd name="connsiteY0" fmla="*/ 0 h 4934197"/>
              <a:gd name="connsiteX1" fmla="*/ 6557959 w 6946300"/>
              <a:gd name="connsiteY1" fmla="*/ 38826 h 4934197"/>
              <a:gd name="connsiteX2" fmla="*/ 6190592 w 6946300"/>
              <a:gd name="connsiteY2" fmla="*/ 2911838 h 4934197"/>
              <a:gd name="connsiteX3" fmla="*/ 6130575 w 6946300"/>
              <a:gd name="connsiteY3" fmla="*/ 3004335 h 4934197"/>
              <a:gd name="connsiteX4" fmla="*/ 6946300 w 6946300"/>
              <a:gd name="connsiteY4" fmla="*/ 4428600 h 4934197"/>
              <a:gd name="connsiteX5" fmla="*/ 5416306 w 6946300"/>
              <a:gd name="connsiteY5" fmla="*/ 3857762 h 4934197"/>
              <a:gd name="connsiteX6" fmla="*/ 5205106 w 6946300"/>
              <a:gd name="connsiteY6" fmla="*/ 4040434 h 4934197"/>
              <a:gd name="connsiteX7" fmla="*/ 3803243 w 6946300"/>
              <a:gd name="connsiteY7" fmla="*/ 4761200 h 4934197"/>
              <a:gd name="connsiteX8" fmla="*/ 171435 w 6946300"/>
              <a:gd name="connsiteY8" fmla="*/ 4108698 h 4934197"/>
              <a:gd name="connsiteX9" fmla="*/ 0 w 6946300"/>
              <a:gd name="connsiteY9" fmla="*/ 3960905 h 4934197"/>
              <a:gd name="connsiteX10" fmla="*/ 0 w 6946300"/>
              <a:gd name="connsiteY10" fmla="*/ 0 h 4934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946300" h="4934197">
                <a:moveTo>
                  <a:pt x="6544644" y="0"/>
                </a:moveTo>
                <a:lnTo>
                  <a:pt x="6557959" y="38826"/>
                </a:lnTo>
                <a:cubicBezTo>
                  <a:pt x="6850940" y="1032067"/>
                  <a:pt x="6689098" y="2057256"/>
                  <a:pt x="6190592" y="2911838"/>
                </a:cubicBezTo>
                <a:lnTo>
                  <a:pt x="6130575" y="3004335"/>
                </a:lnTo>
                <a:lnTo>
                  <a:pt x="6946300" y="4428600"/>
                </a:lnTo>
                <a:lnTo>
                  <a:pt x="5416306" y="3857762"/>
                </a:lnTo>
                <a:lnTo>
                  <a:pt x="5205106" y="4040434"/>
                </a:lnTo>
                <a:cubicBezTo>
                  <a:pt x="4802290" y="4357101"/>
                  <a:pt x="4330080" y="4605796"/>
                  <a:pt x="3803243" y="4761200"/>
                </a:cubicBezTo>
                <a:cubicBezTo>
                  <a:pt x="2486149" y="5149709"/>
                  <a:pt x="1139364" y="4863197"/>
                  <a:pt x="171435" y="4108698"/>
                </a:cubicBezTo>
                <a:lnTo>
                  <a:pt x="0" y="3960905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38549562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576257" y="2222804"/>
            <a:ext cx="9039486" cy="2470119"/>
          </a:xfrm>
          <a:custGeom>
            <a:avLst/>
            <a:gdLst>
              <a:gd name="connsiteX0" fmla="*/ 1879813 w 2830061"/>
              <a:gd name="connsiteY0" fmla="*/ 155760 h 773339"/>
              <a:gd name="connsiteX1" fmla="*/ 1749181 w 2830061"/>
              <a:gd name="connsiteY1" fmla="*/ 215478 h 773339"/>
              <a:gd name="connsiteX2" fmla="*/ 1703647 w 2830061"/>
              <a:gd name="connsiteY2" fmla="*/ 387165 h 773339"/>
              <a:gd name="connsiteX3" fmla="*/ 1749181 w 2830061"/>
              <a:gd name="connsiteY3" fmla="*/ 558852 h 773339"/>
              <a:gd name="connsiteX4" fmla="*/ 1879813 w 2830061"/>
              <a:gd name="connsiteY4" fmla="*/ 618569 h 773339"/>
              <a:gd name="connsiteX5" fmla="*/ 2011439 w 2830061"/>
              <a:gd name="connsiteY5" fmla="*/ 558852 h 773339"/>
              <a:gd name="connsiteX6" fmla="*/ 2057471 w 2830061"/>
              <a:gd name="connsiteY6" fmla="*/ 387165 h 773339"/>
              <a:gd name="connsiteX7" fmla="*/ 2011439 w 2830061"/>
              <a:gd name="connsiteY7" fmla="*/ 215726 h 773339"/>
              <a:gd name="connsiteX8" fmla="*/ 1879813 w 2830061"/>
              <a:gd name="connsiteY8" fmla="*/ 155760 h 773339"/>
              <a:gd name="connsiteX9" fmla="*/ 573735 w 2830061"/>
              <a:gd name="connsiteY9" fmla="*/ 19904 h 773339"/>
              <a:gd name="connsiteX10" fmla="*/ 762343 w 2830061"/>
              <a:gd name="connsiteY10" fmla="*/ 19904 h 773339"/>
              <a:gd name="connsiteX11" fmla="*/ 864857 w 2830061"/>
              <a:gd name="connsiteY11" fmla="*/ 539943 h 773339"/>
              <a:gd name="connsiteX12" fmla="*/ 962893 w 2830061"/>
              <a:gd name="connsiteY12" fmla="*/ 19904 h 773339"/>
              <a:gd name="connsiteX13" fmla="*/ 1162946 w 2830061"/>
              <a:gd name="connsiteY13" fmla="*/ 19904 h 773339"/>
              <a:gd name="connsiteX14" fmla="*/ 1259489 w 2830061"/>
              <a:gd name="connsiteY14" fmla="*/ 539943 h 773339"/>
              <a:gd name="connsiteX15" fmla="*/ 1362501 w 2830061"/>
              <a:gd name="connsiteY15" fmla="*/ 19904 h 773339"/>
              <a:gd name="connsiteX16" fmla="*/ 1551108 w 2830061"/>
              <a:gd name="connsiteY16" fmla="*/ 19904 h 773339"/>
              <a:gd name="connsiteX17" fmla="*/ 1349065 w 2830061"/>
              <a:gd name="connsiteY17" fmla="*/ 752934 h 773339"/>
              <a:gd name="connsiteX18" fmla="*/ 1165932 w 2830061"/>
              <a:gd name="connsiteY18" fmla="*/ 752934 h 773339"/>
              <a:gd name="connsiteX19" fmla="*/ 1061924 w 2830061"/>
              <a:gd name="connsiteY19" fmla="*/ 225929 h 773339"/>
              <a:gd name="connsiteX20" fmla="*/ 957917 w 2830061"/>
              <a:gd name="connsiteY20" fmla="*/ 752934 h 773339"/>
              <a:gd name="connsiteX21" fmla="*/ 774286 w 2830061"/>
              <a:gd name="connsiteY21" fmla="*/ 752934 h 773339"/>
              <a:gd name="connsiteX22" fmla="*/ 2222438 w 2830061"/>
              <a:gd name="connsiteY22" fmla="*/ 19902 h 773339"/>
              <a:gd name="connsiteX23" fmla="*/ 2830061 w 2830061"/>
              <a:gd name="connsiteY23" fmla="*/ 19902 h 773339"/>
              <a:gd name="connsiteX24" fmla="*/ 2830061 w 2830061"/>
              <a:gd name="connsiteY24" fmla="*/ 168698 h 773339"/>
              <a:gd name="connsiteX25" fmla="*/ 2620055 w 2830061"/>
              <a:gd name="connsiteY25" fmla="*/ 168698 h 773339"/>
              <a:gd name="connsiteX26" fmla="*/ 2620055 w 2830061"/>
              <a:gd name="connsiteY26" fmla="*/ 752932 h 773339"/>
              <a:gd name="connsiteX27" fmla="*/ 2432444 w 2830061"/>
              <a:gd name="connsiteY27" fmla="*/ 752932 h 773339"/>
              <a:gd name="connsiteX28" fmla="*/ 2432444 w 2830061"/>
              <a:gd name="connsiteY28" fmla="*/ 168698 h 773339"/>
              <a:gd name="connsiteX29" fmla="*/ 2222438 w 2830061"/>
              <a:gd name="connsiteY29" fmla="*/ 168698 h 773339"/>
              <a:gd name="connsiteX30" fmla="*/ 1879813 w 2830061"/>
              <a:gd name="connsiteY30" fmla="*/ 993 h 773339"/>
              <a:gd name="connsiteX31" fmla="*/ 2149287 w 2830061"/>
              <a:gd name="connsiteY31" fmla="*/ 105001 h 773339"/>
              <a:gd name="connsiteX32" fmla="*/ 2249065 w 2830061"/>
              <a:gd name="connsiteY32" fmla="*/ 387165 h 773339"/>
              <a:gd name="connsiteX33" fmla="*/ 2149287 w 2830061"/>
              <a:gd name="connsiteY33" fmla="*/ 669329 h 773339"/>
              <a:gd name="connsiteX34" fmla="*/ 1879813 w 2830061"/>
              <a:gd name="connsiteY34" fmla="*/ 773337 h 773339"/>
              <a:gd name="connsiteX35" fmla="*/ 1611831 w 2830061"/>
              <a:gd name="connsiteY35" fmla="*/ 669578 h 773339"/>
              <a:gd name="connsiteX36" fmla="*/ 1513049 w 2830061"/>
              <a:gd name="connsiteY36" fmla="*/ 387165 h 773339"/>
              <a:gd name="connsiteX37" fmla="*/ 1611831 w 2830061"/>
              <a:gd name="connsiteY37" fmla="*/ 104752 h 773339"/>
              <a:gd name="connsiteX38" fmla="*/ 1879813 w 2830061"/>
              <a:gd name="connsiteY38" fmla="*/ 993 h 773339"/>
              <a:gd name="connsiteX39" fmla="*/ 307544 w 2830061"/>
              <a:gd name="connsiteY39" fmla="*/ 0 h 773339"/>
              <a:gd name="connsiteX40" fmla="*/ 517549 w 2830061"/>
              <a:gd name="connsiteY40" fmla="*/ 65191 h 773339"/>
              <a:gd name="connsiteX41" fmla="*/ 595182 w 2830061"/>
              <a:gd name="connsiteY41" fmla="*/ 241357 h 773339"/>
              <a:gd name="connsiteX42" fmla="*/ 418518 w 2830061"/>
              <a:gd name="connsiteY42" fmla="*/ 241357 h 773339"/>
              <a:gd name="connsiteX43" fmla="*/ 382439 w 2830061"/>
              <a:gd name="connsiteY43" fmla="*/ 165715 h 773339"/>
              <a:gd name="connsiteX44" fmla="*/ 295600 w 2830061"/>
              <a:gd name="connsiteY44" fmla="*/ 141331 h 773339"/>
              <a:gd name="connsiteX45" fmla="*/ 221949 w 2830061"/>
              <a:gd name="connsiteY45" fmla="*/ 159992 h 773339"/>
              <a:gd name="connsiteX46" fmla="*/ 193583 w 2830061"/>
              <a:gd name="connsiteY46" fmla="*/ 207517 h 773339"/>
              <a:gd name="connsiteX47" fmla="*/ 328445 w 2830061"/>
              <a:gd name="connsiteY47" fmla="*/ 299581 h 773339"/>
              <a:gd name="connsiteX48" fmla="*/ 365768 w 2830061"/>
              <a:gd name="connsiteY48" fmla="*/ 311525 h 773339"/>
              <a:gd name="connsiteX49" fmla="*/ 373233 w 2830061"/>
              <a:gd name="connsiteY49" fmla="*/ 314013 h 773339"/>
              <a:gd name="connsiteX50" fmla="*/ 547408 w 2830061"/>
              <a:gd name="connsiteY50" fmla="*/ 387167 h 773339"/>
              <a:gd name="connsiteX51" fmla="*/ 601153 w 2830061"/>
              <a:gd name="connsiteY51" fmla="*/ 455095 h 773339"/>
              <a:gd name="connsiteX52" fmla="*/ 619566 w 2830061"/>
              <a:gd name="connsiteY52" fmla="*/ 541934 h 773339"/>
              <a:gd name="connsiteX53" fmla="*/ 535713 w 2830061"/>
              <a:gd name="connsiteY53" fmla="*/ 712377 h 773339"/>
              <a:gd name="connsiteX54" fmla="*/ 300577 w 2830061"/>
              <a:gd name="connsiteY54" fmla="*/ 773339 h 773339"/>
              <a:gd name="connsiteX55" fmla="*/ 83106 w 2830061"/>
              <a:gd name="connsiteY55" fmla="*/ 707898 h 773339"/>
              <a:gd name="connsiteX56" fmla="*/ 0 w 2830061"/>
              <a:gd name="connsiteY56" fmla="*/ 509587 h 773339"/>
              <a:gd name="connsiteX57" fmla="*/ 180147 w 2830061"/>
              <a:gd name="connsiteY57" fmla="*/ 509587 h 773339"/>
              <a:gd name="connsiteX58" fmla="*/ 216972 w 2830061"/>
              <a:gd name="connsiteY58" fmla="*/ 603891 h 773339"/>
              <a:gd name="connsiteX59" fmla="*/ 318989 w 2830061"/>
              <a:gd name="connsiteY59" fmla="*/ 635491 h 773339"/>
              <a:gd name="connsiteX60" fmla="*/ 407570 w 2830061"/>
              <a:gd name="connsiteY60" fmla="*/ 616581 h 773339"/>
              <a:gd name="connsiteX61" fmla="*/ 438922 w 2830061"/>
              <a:gd name="connsiteY61" fmla="*/ 563333 h 773339"/>
              <a:gd name="connsiteX62" fmla="*/ 431457 w 2830061"/>
              <a:gd name="connsiteY62" fmla="*/ 532230 h 773339"/>
              <a:gd name="connsiteX63" fmla="*/ 410556 w 2830061"/>
              <a:gd name="connsiteY63" fmla="*/ 511578 h 773339"/>
              <a:gd name="connsiteX64" fmla="*/ 310529 w 2830061"/>
              <a:gd name="connsiteY64" fmla="*/ 477240 h 773339"/>
              <a:gd name="connsiteX65" fmla="*/ 176166 w 2830061"/>
              <a:gd name="connsiteY65" fmla="*/ 431955 h 773339"/>
              <a:gd name="connsiteX66" fmla="*/ 55984 w 2830061"/>
              <a:gd name="connsiteY66" fmla="*/ 349097 h 773339"/>
              <a:gd name="connsiteX67" fmla="*/ 14929 w 2830061"/>
              <a:gd name="connsiteY67" fmla="*/ 228916 h 773339"/>
              <a:gd name="connsiteX68" fmla="*/ 93805 w 2830061"/>
              <a:gd name="connsiteY68" fmla="*/ 61956 h 773339"/>
              <a:gd name="connsiteX69" fmla="*/ 307544 w 2830061"/>
              <a:gd name="connsiteY69" fmla="*/ 0 h 773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2830061" h="773339">
                <a:moveTo>
                  <a:pt x="1879813" y="155760"/>
                </a:moveTo>
                <a:cubicBezTo>
                  <a:pt x="1823081" y="155760"/>
                  <a:pt x="1779537" y="175666"/>
                  <a:pt x="1749181" y="215478"/>
                </a:cubicBezTo>
                <a:cubicBezTo>
                  <a:pt x="1718825" y="255289"/>
                  <a:pt x="1703647" y="312518"/>
                  <a:pt x="1703647" y="387165"/>
                </a:cubicBezTo>
                <a:cubicBezTo>
                  <a:pt x="1703647" y="461811"/>
                  <a:pt x="1718825" y="519040"/>
                  <a:pt x="1749181" y="558852"/>
                </a:cubicBezTo>
                <a:cubicBezTo>
                  <a:pt x="1779537" y="598664"/>
                  <a:pt x="1823081" y="618569"/>
                  <a:pt x="1879813" y="618569"/>
                </a:cubicBezTo>
                <a:cubicBezTo>
                  <a:pt x="1936876" y="618569"/>
                  <a:pt x="1980751" y="598664"/>
                  <a:pt x="2011439" y="558852"/>
                </a:cubicBezTo>
                <a:cubicBezTo>
                  <a:pt x="2042127" y="519040"/>
                  <a:pt x="2057471" y="461811"/>
                  <a:pt x="2057471" y="387165"/>
                </a:cubicBezTo>
                <a:cubicBezTo>
                  <a:pt x="2057471" y="312850"/>
                  <a:pt x="2042127" y="255704"/>
                  <a:pt x="2011439" y="215726"/>
                </a:cubicBezTo>
                <a:cubicBezTo>
                  <a:pt x="1980751" y="175749"/>
                  <a:pt x="1936876" y="155760"/>
                  <a:pt x="1879813" y="155760"/>
                </a:cubicBezTo>
                <a:close/>
                <a:moveTo>
                  <a:pt x="573735" y="19904"/>
                </a:moveTo>
                <a:lnTo>
                  <a:pt x="762343" y="19904"/>
                </a:lnTo>
                <a:lnTo>
                  <a:pt x="864857" y="539943"/>
                </a:lnTo>
                <a:lnTo>
                  <a:pt x="962893" y="19904"/>
                </a:lnTo>
                <a:lnTo>
                  <a:pt x="1162946" y="19904"/>
                </a:lnTo>
                <a:lnTo>
                  <a:pt x="1259489" y="539943"/>
                </a:lnTo>
                <a:lnTo>
                  <a:pt x="1362501" y="19904"/>
                </a:lnTo>
                <a:lnTo>
                  <a:pt x="1551108" y="19904"/>
                </a:lnTo>
                <a:lnTo>
                  <a:pt x="1349065" y="752934"/>
                </a:lnTo>
                <a:lnTo>
                  <a:pt x="1165932" y="752934"/>
                </a:lnTo>
                <a:lnTo>
                  <a:pt x="1061924" y="225929"/>
                </a:lnTo>
                <a:lnTo>
                  <a:pt x="957917" y="752934"/>
                </a:lnTo>
                <a:lnTo>
                  <a:pt x="774286" y="752934"/>
                </a:lnTo>
                <a:close/>
                <a:moveTo>
                  <a:pt x="2222438" y="19902"/>
                </a:moveTo>
                <a:lnTo>
                  <a:pt x="2830061" y="19902"/>
                </a:lnTo>
                <a:lnTo>
                  <a:pt x="2830061" y="168698"/>
                </a:lnTo>
                <a:lnTo>
                  <a:pt x="2620055" y="168698"/>
                </a:lnTo>
                <a:lnTo>
                  <a:pt x="2620055" y="752932"/>
                </a:lnTo>
                <a:lnTo>
                  <a:pt x="2432444" y="752932"/>
                </a:lnTo>
                <a:lnTo>
                  <a:pt x="2432444" y="168698"/>
                </a:lnTo>
                <a:lnTo>
                  <a:pt x="2222438" y="168698"/>
                </a:lnTo>
                <a:close/>
                <a:moveTo>
                  <a:pt x="1879813" y="993"/>
                </a:moveTo>
                <a:cubicBezTo>
                  <a:pt x="1992944" y="993"/>
                  <a:pt x="2082768" y="35662"/>
                  <a:pt x="2149287" y="105001"/>
                </a:cubicBezTo>
                <a:cubicBezTo>
                  <a:pt x="2215806" y="174339"/>
                  <a:pt x="2249065" y="268394"/>
                  <a:pt x="2249065" y="387165"/>
                </a:cubicBezTo>
                <a:cubicBezTo>
                  <a:pt x="2249065" y="505936"/>
                  <a:pt x="2215806" y="599991"/>
                  <a:pt x="2149287" y="669329"/>
                </a:cubicBezTo>
                <a:cubicBezTo>
                  <a:pt x="2082768" y="738667"/>
                  <a:pt x="1992944" y="773337"/>
                  <a:pt x="1879813" y="773337"/>
                </a:cubicBezTo>
                <a:cubicBezTo>
                  <a:pt x="1767013" y="773337"/>
                  <a:pt x="1677686" y="738750"/>
                  <a:pt x="1611831" y="669578"/>
                </a:cubicBezTo>
                <a:cubicBezTo>
                  <a:pt x="1545976" y="600405"/>
                  <a:pt x="1513049" y="506268"/>
                  <a:pt x="1513049" y="387165"/>
                </a:cubicBezTo>
                <a:cubicBezTo>
                  <a:pt x="1513049" y="268062"/>
                  <a:pt x="1545976" y="173924"/>
                  <a:pt x="1611831" y="104752"/>
                </a:cubicBezTo>
                <a:cubicBezTo>
                  <a:pt x="1677686" y="35579"/>
                  <a:pt x="1767013" y="993"/>
                  <a:pt x="1879813" y="993"/>
                </a:cubicBezTo>
                <a:close/>
                <a:moveTo>
                  <a:pt x="307544" y="0"/>
                </a:moveTo>
                <a:cubicBezTo>
                  <a:pt x="395792" y="0"/>
                  <a:pt x="465794" y="21730"/>
                  <a:pt x="517549" y="65191"/>
                </a:cubicBezTo>
                <a:cubicBezTo>
                  <a:pt x="569304" y="108652"/>
                  <a:pt x="595182" y="167374"/>
                  <a:pt x="595182" y="241357"/>
                </a:cubicBezTo>
                <a:lnTo>
                  <a:pt x="418518" y="241357"/>
                </a:lnTo>
                <a:cubicBezTo>
                  <a:pt x="414537" y="207186"/>
                  <a:pt x="402511" y="181972"/>
                  <a:pt x="382439" y="165715"/>
                </a:cubicBezTo>
                <a:cubicBezTo>
                  <a:pt x="362367" y="149459"/>
                  <a:pt x="333421" y="141331"/>
                  <a:pt x="295600" y="141331"/>
                </a:cubicBezTo>
                <a:cubicBezTo>
                  <a:pt x="265410" y="141331"/>
                  <a:pt x="240859" y="147551"/>
                  <a:pt x="221949" y="159992"/>
                </a:cubicBezTo>
                <a:cubicBezTo>
                  <a:pt x="203038" y="172433"/>
                  <a:pt x="193583" y="188275"/>
                  <a:pt x="193583" y="207517"/>
                </a:cubicBezTo>
                <a:cubicBezTo>
                  <a:pt x="193583" y="240030"/>
                  <a:pt x="238537" y="270718"/>
                  <a:pt x="328445" y="299581"/>
                </a:cubicBezTo>
                <a:cubicBezTo>
                  <a:pt x="344701" y="304890"/>
                  <a:pt x="357142" y="308871"/>
                  <a:pt x="365768" y="311525"/>
                </a:cubicBezTo>
                <a:lnTo>
                  <a:pt x="373233" y="314013"/>
                </a:lnTo>
                <a:cubicBezTo>
                  <a:pt x="466126" y="344204"/>
                  <a:pt x="524185" y="368588"/>
                  <a:pt x="547408" y="387167"/>
                </a:cubicBezTo>
                <a:cubicBezTo>
                  <a:pt x="570963" y="406409"/>
                  <a:pt x="588878" y="429052"/>
                  <a:pt x="601153" y="455095"/>
                </a:cubicBezTo>
                <a:cubicBezTo>
                  <a:pt x="613429" y="481139"/>
                  <a:pt x="619566" y="510085"/>
                  <a:pt x="619566" y="541934"/>
                </a:cubicBezTo>
                <a:cubicBezTo>
                  <a:pt x="619566" y="614922"/>
                  <a:pt x="591615" y="671736"/>
                  <a:pt x="535713" y="712377"/>
                </a:cubicBezTo>
                <a:cubicBezTo>
                  <a:pt x="479811" y="753018"/>
                  <a:pt x="401432" y="773339"/>
                  <a:pt x="300577" y="773339"/>
                </a:cubicBezTo>
                <a:cubicBezTo>
                  <a:pt x="205361" y="773339"/>
                  <a:pt x="132870" y="751525"/>
                  <a:pt x="83106" y="707898"/>
                </a:cubicBezTo>
                <a:cubicBezTo>
                  <a:pt x="33342" y="664272"/>
                  <a:pt x="5640" y="598168"/>
                  <a:pt x="0" y="509587"/>
                </a:cubicBezTo>
                <a:lnTo>
                  <a:pt x="180147" y="509587"/>
                </a:lnTo>
                <a:cubicBezTo>
                  <a:pt x="181474" y="551389"/>
                  <a:pt x="193749" y="582824"/>
                  <a:pt x="216972" y="603891"/>
                </a:cubicBezTo>
                <a:cubicBezTo>
                  <a:pt x="240196" y="624958"/>
                  <a:pt x="274201" y="635491"/>
                  <a:pt x="318989" y="635491"/>
                </a:cubicBezTo>
                <a:cubicBezTo>
                  <a:pt x="357142" y="635491"/>
                  <a:pt x="386669" y="629188"/>
                  <a:pt x="407570" y="616581"/>
                </a:cubicBezTo>
                <a:cubicBezTo>
                  <a:pt x="428471" y="603974"/>
                  <a:pt x="438922" y="586224"/>
                  <a:pt x="438922" y="563333"/>
                </a:cubicBezTo>
                <a:cubicBezTo>
                  <a:pt x="438922" y="551721"/>
                  <a:pt x="436433" y="541353"/>
                  <a:pt x="431457" y="532230"/>
                </a:cubicBezTo>
                <a:cubicBezTo>
                  <a:pt x="426480" y="523107"/>
                  <a:pt x="419513" y="516222"/>
                  <a:pt x="410556" y="511578"/>
                </a:cubicBezTo>
                <a:cubicBezTo>
                  <a:pt x="396954" y="504279"/>
                  <a:pt x="363611" y="492833"/>
                  <a:pt x="310529" y="477240"/>
                </a:cubicBezTo>
                <a:cubicBezTo>
                  <a:pt x="257447" y="461648"/>
                  <a:pt x="212659" y="446552"/>
                  <a:pt x="176166" y="431955"/>
                </a:cubicBezTo>
                <a:cubicBezTo>
                  <a:pt x="123415" y="411054"/>
                  <a:pt x="83355" y="383434"/>
                  <a:pt x="55984" y="349097"/>
                </a:cubicBezTo>
                <a:cubicBezTo>
                  <a:pt x="28614" y="314760"/>
                  <a:pt x="14929" y="274699"/>
                  <a:pt x="14929" y="228916"/>
                </a:cubicBezTo>
                <a:cubicBezTo>
                  <a:pt x="14929" y="158914"/>
                  <a:pt x="41221" y="103261"/>
                  <a:pt x="93805" y="61956"/>
                </a:cubicBezTo>
                <a:cubicBezTo>
                  <a:pt x="146390" y="20652"/>
                  <a:pt x="217636" y="0"/>
                  <a:pt x="30754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114022431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4973043"/>
          </a:xfrm>
          <a:custGeom>
            <a:avLst/>
            <a:gdLst>
              <a:gd name="connsiteX0" fmla="*/ 0 w 12192000"/>
              <a:gd name="connsiteY0" fmla="*/ 0 h 4973043"/>
              <a:gd name="connsiteX1" fmla="*/ 12192000 w 12192000"/>
              <a:gd name="connsiteY1" fmla="*/ 0 h 4973043"/>
              <a:gd name="connsiteX2" fmla="*/ 12192000 w 12192000"/>
              <a:gd name="connsiteY2" fmla="*/ 4693549 h 4973043"/>
              <a:gd name="connsiteX3" fmla="*/ 0 w 12192000"/>
              <a:gd name="connsiteY3" fmla="*/ 4973043 h 4973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973043">
                <a:moveTo>
                  <a:pt x="0" y="0"/>
                </a:moveTo>
                <a:lnTo>
                  <a:pt x="12192000" y="0"/>
                </a:lnTo>
                <a:lnTo>
                  <a:pt x="12192000" y="4693549"/>
                </a:lnTo>
                <a:cubicBezTo>
                  <a:pt x="8975232" y="5669646"/>
                  <a:pt x="4063065" y="1980814"/>
                  <a:pt x="0" y="4973043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08438930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/>
          <p:cNvSpPr>
            <a:spLocks noGrp="1"/>
          </p:cNvSpPr>
          <p:nvPr>
            <p:ph type="pic" sz="quarter" idx="11"/>
          </p:nvPr>
        </p:nvSpPr>
        <p:spPr>
          <a:xfrm>
            <a:off x="957409" y="546111"/>
            <a:ext cx="10277182" cy="3571817"/>
          </a:xfrm>
          <a:custGeom>
            <a:avLst/>
            <a:gdLst>
              <a:gd name="connsiteX0" fmla="*/ 9290555 w 10277182"/>
              <a:gd name="connsiteY0" fmla="*/ 1870735 h 3571817"/>
              <a:gd name="connsiteX1" fmla="*/ 10277182 w 10277182"/>
              <a:gd name="connsiteY1" fmla="*/ 3571817 h 3571817"/>
              <a:gd name="connsiteX2" fmla="*/ 8303927 w 10277182"/>
              <a:gd name="connsiteY2" fmla="*/ 3571817 h 3571817"/>
              <a:gd name="connsiteX3" fmla="*/ 5118581 w 10277182"/>
              <a:gd name="connsiteY3" fmla="*/ 1836542 h 3571817"/>
              <a:gd name="connsiteX4" fmla="*/ 6105208 w 10277182"/>
              <a:gd name="connsiteY4" fmla="*/ 3537624 h 3571817"/>
              <a:gd name="connsiteX5" fmla="*/ 4131953 w 10277182"/>
              <a:gd name="connsiteY5" fmla="*/ 3537624 h 3571817"/>
              <a:gd name="connsiteX6" fmla="*/ 986629 w 10277182"/>
              <a:gd name="connsiteY6" fmla="*/ 1836542 h 3571817"/>
              <a:gd name="connsiteX7" fmla="*/ 1973255 w 10277182"/>
              <a:gd name="connsiteY7" fmla="*/ 3537624 h 3571817"/>
              <a:gd name="connsiteX8" fmla="*/ 0 w 10277182"/>
              <a:gd name="connsiteY8" fmla="*/ 3537624 h 3571817"/>
              <a:gd name="connsiteX9" fmla="*/ 7266040 w 10277182"/>
              <a:gd name="connsiteY9" fmla="*/ 1827994 h 3571817"/>
              <a:gd name="connsiteX10" fmla="*/ 9239295 w 10277182"/>
              <a:gd name="connsiteY10" fmla="*/ 1827994 h 3571817"/>
              <a:gd name="connsiteX11" fmla="*/ 8252668 w 10277182"/>
              <a:gd name="connsiteY11" fmla="*/ 3529076 h 3571817"/>
              <a:gd name="connsiteX12" fmla="*/ 5197987 w 10277182"/>
              <a:gd name="connsiteY12" fmla="*/ 1827994 h 3571817"/>
              <a:gd name="connsiteX13" fmla="*/ 7171242 w 10277182"/>
              <a:gd name="connsiteY13" fmla="*/ 1827994 h 3571817"/>
              <a:gd name="connsiteX14" fmla="*/ 6184615 w 10277182"/>
              <a:gd name="connsiteY14" fmla="*/ 3529076 h 3571817"/>
              <a:gd name="connsiteX15" fmla="*/ 3105941 w 10277182"/>
              <a:gd name="connsiteY15" fmla="*/ 1793801 h 3571817"/>
              <a:gd name="connsiteX16" fmla="*/ 5079195 w 10277182"/>
              <a:gd name="connsiteY16" fmla="*/ 1793801 h 3571817"/>
              <a:gd name="connsiteX17" fmla="*/ 4092568 w 10277182"/>
              <a:gd name="connsiteY17" fmla="*/ 3494883 h 3571817"/>
              <a:gd name="connsiteX18" fmla="*/ 1037888 w 10277182"/>
              <a:gd name="connsiteY18" fmla="*/ 1793801 h 3571817"/>
              <a:gd name="connsiteX19" fmla="*/ 3011143 w 10277182"/>
              <a:gd name="connsiteY19" fmla="*/ 1793801 h 3571817"/>
              <a:gd name="connsiteX20" fmla="*/ 2024516 w 10277182"/>
              <a:gd name="connsiteY20" fmla="*/ 3494883 h 3571817"/>
              <a:gd name="connsiteX21" fmla="*/ 8252668 w 10277182"/>
              <a:gd name="connsiteY21" fmla="*/ 76934 h 3571817"/>
              <a:gd name="connsiteX22" fmla="*/ 9239295 w 10277182"/>
              <a:gd name="connsiteY22" fmla="*/ 1778016 h 3571817"/>
              <a:gd name="connsiteX23" fmla="*/ 7266040 w 10277182"/>
              <a:gd name="connsiteY23" fmla="*/ 1778016 h 3571817"/>
              <a:gd name="connsiteX24" fmla="*/ 6176892 w 10277182"/>
              <a:gd name="connsiteY24" fmla="*/ 76934 h 3571817"/>
              <a:gd name="connsiteX25" fmla="*/ 7163519 w 10277182"/>
              <a:gd name="connsiteY25" fmla="*/ 1778016 h 3571817"/>
              <a:gd name="connsiteX26" fmla="*/ 5190264 w 10277182"/>
              <a:gd name="connsiteY26" fmla="*/ 1778016 h 3571817"/>
              <a:gd name="connsiteX27" fmla="*/ 4092568 w 10277182"/>
              <a:gd name="connsiteY27" fmla="*/ 42741 h 3571817"/>
              <a:gd name="connsiteX28" fmla="*/ 5079195 w 10277182"/>
              <a:gd name="connsiteY28" fmla="*/ 1743823 h 3571817"/>
              <a:gd name="connsiteX29" fmla="*/ 3105942 w 10277182"/>
              <a:gd name="connsiteY29" fmla="*/ 1743823 h 3571817"/>
              <a:gd name="connsiteX30" fmla="*/ 2016794 w 10277182"/>
              <a:gd name="connsiteY30" fmla="*/ 42741 h 3571817"/>
              <a:gd name="connsiteX31" fmla="*/ 3003421 w 10277182"/>
              <a:gd name="connsiteY31" fmla="*/ 1743823 h 3571817"/>
              <a:gd name="connsiteX32" fmla="*/ 1030166 w 10277182"/>
              <a:gd name="connsiteY32" fmla="*/ 1743823 h 3571817"/>
              <a:gd name="connsiteX33" fmla="*/ 6228152 w 10277182"/>
              <a:gd name="connsiteY33" fmla="*/ 34193 h 3571817"/>
              <a:gd name="connsiteX34" fmla="*/ 8201407 w 10277182"/>
              <a:gd name="connsiteY34" fmla="*/ 34193 h 3571817"/>
              <a:gd name="connsiteX35" fmla="*/ 7214780 w 10277182"/>
              <a:gd name="connsiteY35" fmla="*/ 1735275 h 3571817"/>
              <a:gd name="connsiteX36" fmla="*/ 2068055 w 10277182"/>
              <a:gd name="connsiteY36" fmla="*/ 0 h 3571817"/>
              <a:gd name="connsiteX37" fmla="*/ 4041309 w 10277182"/>
              <a:gd name="connsiteY37" fmla="*/ 0 h 3571817"/>
              <a:gd name="connsiteX38" fmla="*/ 3054683 w 10277182"/>
              <a:gd name="connsiteY38" fmla="*/ 1701082 h 3571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0277182" h="3571817">
                <a:moveTo>
                  <a:pt x="9290555" y="1870735"/>
                </a:moveTo>
                <a:lnTo>
                  <a:pt x="10277182" y="3571817"/>
                </a:lnTo>
                <a:lnTo>
                  <a:pt x="8303927" y="3571817"/>
                </a:lnTo>
                <a:close/>
                <a:moveTo>
                  <a:pt x="5118581" y="1836542"/>
                </a:moveTo>
                <a:lnTo>
                  <a:pt x="6105208" y="3537624"/>
                </a:lnTo>
                <a:lnTo>
                  <a:pt x="4131953" y="3537624"/>
                </a:lnTo>
                <a:close/>
                <a:moveTo>
                  <a:pt x="986629" y="1836542"/>
                </a:moveTo>
                <a:lnTo>
                  <a:pt x="1973255" y="3537624"/>
                </a:lnTo>
                <a:lnTo>
                  <a:pt x="0" y="3537624"/>
                </a:lnTo>
                <a:close/>
                <a:moveTo>
                  <a:pt x="7266040" y="1827994"/>
                </a:moveTo>
                <a:lnTo>
                  <a:pt x="9239295" y="1827994"/>
                </a:lnTo>
                <a:lnTo>
                  <a:pt x="8252668" y="3529076"/>
                </a:lnTo>
                <a:close/>
                <a:moveTo>
                  <a:pt x="5197987" y="1827994"/>
                </a:moveTo>
                <a:lnTo>
                  <a:pt x="7171242" y="1827994"/>
                </a:lnTo>
                <a:lnTo>
                  <a:pt x="6184615" y="3529076"/>
                </a:lnTo>
                <a:close/>
                <a:moveTo>
                  <a:pt x="3105941" y="1793801"/>
                </a:moveTo>
                <a:lnTo>
                  <a:pt x="5079195" y="1793801"/>
                </a:lnTo>
                <a:lnTo>
                  <a:pt x="4092568" y="3494883"/>
                </a:lnTo>
                <a:close/>
                <a:moveTo>
                  <a:pt x="1037888" y="1793801"/>
                </a:moveTo>
                <a:lnTo>
                  <a:pt x="3011143" y="1793801"/>
                </a:lnTo>
                <a:lnTo>
                  <a:pt x="2024516" y="3494883"/>
                </a:lnTo>
                <a:close/>
                <a:moveTo>
                  <a:pt x="8252668" y="76934"/>
                </a:moveTo>
                <a:lnTo>
                  <a:pt x="9239295" y="1778016"/>
                </a:lnTo>
                <a:lnTo>
                  <a:pt x="7266040" y="1778016"/>
                </a:lnTo>
                <a:close/>
                <a:moveTo>
                  <a:pt x="6176892" y="76934"/>
                </a:moveTo>
                <a:lnTo>
                  <a:pt x="7163519" y="1778016"/>
                </a:lnTo>
                <a:lnTo>
                  <a:pt x="5190264" y="1778016"/>
                </a:lnTo>
                <a:close/>
                <a:moveTo>
                  <a:pt x="4092568" y="42741"/>
                </a:moveTo>
                <a:lnTo>
                  <a:pt x="5079195" y="1743823"/>
                </a:lnTo>
                <a:lnTo>
                  <a:pt x="3105942" y="1743823"/>
                </a:lnTo>
                <a:close/>
                <a:moveTo>
                  <a:pt x="2016794" y="42741"/>
                </a:moveTo>
                <a:lnTo>
                  <a:pt x="3003421" y="1743823"/>
                </a:lnTo>
                <a:lnTo>
                  <a:pt x="1030166" y="1743823"/>
                </a:lnTo>
                <a:close/>
                <a:moveTo>
                  <a:pt x="6228152" y="34193"/>
                </a:moveTo>
                <a:lnTo>
                  <a:pt x="8201407" y="34193"/>
                </a:lnTo>
                <a:lnTo>
                  <a:pt x="7214780" y="1735275"/>
                </a:lnTo>
                <a:close/>
                <a:moveTo>
                  <a:pt x="2068055" y="0"/>
                </a:moveTo>
                <a:lnTo>
                  <a:pt x="4041309" y="0"/>
                </a:lnTo>
                <a:lnTo>
                  <a:pt x="3054683" y="170108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00508947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 flipH="1">
            <a:off x="1886467" y="0"/>
            <a:ext cx="6993468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1"/>
          </p:nvPr>
        </p:nvSpPr>
        <p:spPr>
          <a:xfrm>
            <a:off x="-1" y="0"/>
            <a:ext cx="5277678" cy="6858000"/>
          </a:xfrm>
          <a:custGeom>
            <a:avLst/>
            <a:gdLst>
              <a:gd name="connsiteX0" fmla="*/ 0 w 5277678"/>
              <a:gd name="connsiteY0" fmla="*/ 0 h 6858000"/>
              <a:gd name="connsiteX1" fmla="*/ 1828801 w 5277678"/>
              <a:gd name="connsiteY1" fmla="*/ 0 h 6858000"/>
              <a:gd name="connsiteX2" fmla="*/ 5277678 w 5277678"/>
              <a:gd name="connsiteY2" fmla="*/ 6858000 h 6858000"/>
              <a:gd name="connsiteX3" fmla="*/ 1828801 w 5277678"/>
              <a:gd name="connsiteY3" fmla="*/ 6858000 h 6858000"/>
              <a:gd name="connsiteX4" fmla="*/ 0 w 5277678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77678" h="6858000">
                <a:moveTo>
                  <a:pt x="0" y="0"/>
                </a:moveTo>
                <a:lnTo>
                  <a:pt x="1828801" y="0"/>
                </a:lnTo>
                <a:lnTo>
                  <a:pt x="5277678" y="6858000"/>
                </a:lnTo>
                <a:lnTo>
                  <a:pt x="1828801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72301480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3301989" y="0"/>
            <a:ext cx="6993468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1"/>
          </p:nvPr>
        </p:nvSpPr>
        <p:spPr>
          <a:xfrm>
            <a:off x="6914322" y="0"/>
            <a:ext cx="5277678" cy="6858000"/>
          </a:xfrm>
          <a:custGeom>
            <a:avLst/>
            <a:gdLst>
              <a:gd name="connsiteX0" fmla="*/ 3448877 w 5277678"/>
              <a:gd name="connsiteY0" fmla="*/ 0 h 6858000"/>
              <a:gd name="connsiteX1" fmla="*/ 5277678 w 5277678"/>
              <a:gd name="connsiteY1" fmla="*/ 0 h 6858000"/>
              <a:gd name="connsiteX2" fmla="*/ 5277678 w 5277678"/>
              <a:gd name="connsiteY2" fmla="*/ 6858000 h 6858000"/>
              <a:gd name="connsiteX3" fmla="*/ 3448877 w 5277678"/>
              <a:gd name="connsiteY3" fmla="*/ 6858000 h 6858000"/>
              <a:gd name="connsiteX4" fmla="*/ 0 w 5277678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77678" h="6858000">
                <a:moveTo>
                  <a:pt x="3448877" y="0"/>
                </a:moveTo>
                <a:lnTo>
                  <a:pt x="5277678" y="0"/>
                </a:lnTo>
                <a:lnTo>
                  <a:pt x="5277678" y="6858000"/>
                </a:lnTo>
                <a:lnTo>
                  <a:pt x="3448877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925940488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 flipH="1">
            <a:off x="0" y="0"/>
            <a:ext cx="5413513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 flipH="1">
            <a:off x="2756184" y="0"/>
            <a:ext cx="5413513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48993539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-12700" y="-12700"/>
            <a:ext cx="10509642" cy="6870700"/>
          </a:xfrm>
          <a:custGeom>
            <a:avLst/>
            <a:gdLst>
              <a:gd name="connsiteX0" fmla="*/ 6829226 w 10509642"/>
              <a:gd name="connsiteY0" fmla="*/ 6850666 h 6870700"/>
              <a:gd name="connsiteX1" fmla="*/ 6839385 w 10509642"/>
              <a:gd name="connsiteY1" fmla="*/ 6852009 h 6870700"/>
              <a:gd name="connsiteX2" fmla="*/ 6829226 w 10509642"/>
              <a:gd name="connsiteY2" fmla="*/ 6850666 h 6870700"/>
              <a:gd name="connsiteX3" fmla="*/ 7315849 w 10509642"/>
              <a:gd name="connsiteY3" fmla="*/ 6733253 h 6870700"/>
              <a:gd name="connsiteX4" fmla="*/ 7327967 w 10509642"/>
              <a:gd name="connsiteY4" fmla="*/ 6735187 h 6870700"/>
              <a:gd name="connsiteX5" fmla="*/ 7355141 w 10509642"/>
              <a:gd name="connsiteY5" fmla="*/ 6737530 h 6870700"/>
              <a:gd name="connsiteX6" fmla="*/ 7404082 w 10509642"/>
              <a:gd name="connsiteY6" fmla="*/ 6766059 h 6870700"/>
              <a:gd name="connsiteX7" fmla="*/ 7454048 w 10509642"/>
              <a:gd name="connsiteY7" fmla="*/ 6798052 h 6870700"/>
              <a:gd name="connsiteX8" fmla="*/ 7437070 w 10509642"/>
              <a:gd name="connsiteY8" fmla="*/ 6795631 h 6870700"/>
              <a:gd name="connsiteX9" fmla="*/ 7422915 w 10509642"/>
              <a:gd name="connsiteY9" fmla="*/ 6792578 h 6870700"/>
              <a:gd name="connsiteX10" fmla="*/ 7409989 w 10509642"/>
              <a:gd name="connsiteY10" fmla="*/ 6606826 h 6870700"/>
              <a:gd name="connsiteX11" fmla="*/ 7413374 w 10509642"/>
              <a:gd name="connsiteY11" fmla="*/ 6613759 h 6870700"/>
              <a:gd name="connsiteX12" fmla="*/ 7409989 w 10509642"/>
              <a:gd name="connsiteY12" fmla="*/ 6606826 h 6870700"/>
              <a:gd name="connsiteX13" fmla="*/ 7447165 w 10509642"/>
              <a:gd name="connsiteY13" fmla="*/ 6587999 h 6870700"/>
              <a:gd name="connsiteX14" fmla="*/ 7450887 w 10509642"/>
              <a:gd name="connsiteY14" fmla="*/ 6594870 h 6870700"/>
              <a:gd name="connsiteX15" fmla="*/ 7447165 w 10509642"/>
              <a:gd name="connsiteY15" fmla="*/ 6587999 h 6870700"/>
              <a:gd name="connsiteX16" fmla="*/ 7236940 w 10509642"/>
              <a:gd name="connsiteY16" fmla="*/ 6587584 h 6870700"/>
              <a:gd name="connsiteX17" fmla="*/ 7244092 w 10509642"/>
              <a:gd name="connsiteY17" fmla="*/ 6593725 h 6870700"/>
              <a:gd name="connsiteX18" fmla="*/ 7232425 w 10509642"/>
              <a:gd name="connsiteY18" fmla="*/ 6595139 h 6870700"/>
              <a:gd name="connsiteX19" fmla="*/ 7227781 w 10509642"/>
              <a:gd name="connsiteY19" fmla="*/ 6590772 h 6870700"/>
              <a:gd name="connsiteX20" fmla="*/ 7236940 w 10509642"/>
              <a:gd name="connsiteY20" fmla="*/ 6587584 h 6870700"/>
              <a:gd name="connsiteX21" fmla="*/ 7220627 w 10509642"/>
              <a:gd name="connsiteY21" fmla="*/ 6584630 h 6870700"/>
              <a:gd name="connsiteX22" fmla="*/ 7227781 w 10509642"/>
              <a:gd name="connsiteY22" fmla="*/ 6590772 h 6870700"/>
              <a:gd name="connsiteX23" fmla="*/ 7216114 w 10509642"/>
              <a:gd name="connsiteY23" fmla="*/ 6592187 h 6870700"/>
              <a:gd name="connsiteX24" fmla="*/ 7211467 w 10509642"/>
              <a:gd name="connsiteY24" fmla="*/ 6587818 h 6870700"/>
              <a:gd name="connsiteX25" fmla="*/ 7220627 w 10509642"/>
              <a:gd name="connsiteY25" fmla="*/ 6584630 h 6870700"/>
              <a:gd name="connsiteX26" fmla="*/ 7425386 w 10509642"/>
              <a:gd name="connsiteY26" fmla="*/ 6582184 h 6870700"/>
              <a:gd name="connsiteX27" fmla="*/ 7447165 w 10509642"/>
              <a:gd name="connsiteY27" fmla="*/ 6587999 h 6870700"/>
              <a:gd name="connsiteX28" fmla="*/ 7429510 w 10509642"/>
              <a:gd name="connsiteY28" fmla="*/ 6584572 h 6870700"/>
              <a:gd name="connsiteX29" fmla="*/ 6996835 w 10509642"/>
              <a:gd name="connsiteY29" fmla="*/ 6577702 h 6870700"/>
              <a:gd name="connsiteX30" fmla="*/ 7068753 w 10509642"/>
              <a:gd name="connsiteY30" fmla="*/ 6597308 h 6870700"/>
              <a:gd name="connsiteX31" fmla="*/ 7123419 w 10509642"/>
              <a:gd name="connsiteY31" fmla="*/ 6607646 h 6870700"/>
              <a:gd name="connsiteX32" fmla="*/ 7252234 w 10509642"/>
              <a:gd name="connsiteY32" fmla="*/ 6677541 h 6870700"/>
              <a:gd name="connsiteX33" fmla="*/ 7271649 w 10509642"/>
              <a:gd name="connsiteY33" fmla="*/ 6688858 h 6870700"/>
              <a:gd name="connsiteX34" fmla="*/ 7257549 w 10509642"/>
              <a:gd name="connsiteY34" fmla="*/ 6686498 h 6870700"/>
              <a:gd name="connsiteX35" fmla="*/ 7219711 w 10509642"/>
              <a:gd name="connsiteY35" fmla="*/ 6680870 h 6870700"/>
              <a:gd name="connsiteX36" fmla="*/ 7220301 w 10509642"/>
              <a:gd name="connsiteY36" fmla="*/ 6682488 h 6870700"/>
              <a:gd name="connsiteX37" fmla="*/ 7157366 w 10509642"/>
              <a:gd name="connsiteY37" fmla="*/ 6649460 h 6870700"/>
              <a:gd name="connsiteX38" fmla="*/ 7023784 w 10509642"/>
              <a:gd name="connsiteY38" fmla="*/ 6593296 h 6870700"/>
              <a:gd name="connsiteX39" fmla="*/ 7168769 w 10509642"/>
              <a:gd name="connsiteY39" fmla="*/ 6576805 h 6870700"/>
              <a:gd name="connsiteX40" fmla="*/ 7211467 w 10509642"/>
              <a:gd name="connsiteY40" fmla="*/ 6587818 h 6870700"/>
              <a:gd name="connsiteX41" fmla="*/ 7186674 w 10509642"/>
              <a:gd name="connsiteY41" fmla="*/ 6585564 h 6870700"/>
              <a:gd name="connsiteX42" fmla="*/ 7168769 w 10509642"/>
              <a:gd name="connsiteY42" fmla="*/ 6576805 h 6870700"/>
              <a:gd name="connsiteX43" fmla="*/ 6723386 w 10509642"/>
              <a:gd name="connsiteY43" fmla="*/ 6537625 h 6870700"/>
              <a:gd name="connsiteX44" fmla="*/ 6723616 w 10509642"/>
              <a:gd name="connsiteY44" fmla="*/ 6538669 h 6870700"/>
              <a:gd name="connsiteX45" fmla="*/ 6725467 w 10509642"/>
              <a:gd name="connsiteY45" fmla="*/ 6547050 h 6870700"/>
              <a:gd name="connsiteX46" fmla="*/ 6724168 w 10509642"/>
              <a:gd name="connsiteY46" fmla="*/ 6541161 h 6870700"/>
              <a:gd name="connsiteX47" fmla="*/ 6723616 w 10509642"/>
              <a:gd name="connsiteY47" fmla="*/ 6538669 h 6870700"/>
              <a:gd name="connsiteX48" fmla="*/ 6723419 w 10509642"/>
              <a:gd name="connsiteY48" fmla="*/ 6537773 h 6870700"/>
              <a:gd name="connsiteX49" fmla="*/ 6723386 w 10509642"/>
              <a:gd name="connsiteY49" fmla="*/ 6537625 h 6870700"/>
              <a:gd name="connsiteX50" fmla="*/ 6951358 w 10509642"/>
              <a:gd name="connsiteY50" fmla="*/ 6534104 h 6870700"/>
              <a:gd name="connsiteX51" fmla="*/ 6954742 w 10509642"/>
              <a:gd name="connsiteY51" fmla="*/ 6541039 h 6870700"/>
              <a:gd name="connsiteX52" fmla="*/ 6951358 w 10509642"/>
              <a:gd name="connsiteY52" fmla="*/ 6534104 h 6870700"/>
              <a:gd name="connsiteX53" fmla="*/ 6924169 w 10509642"/>
              <a:gd name="connsiteY53" fmla="*/ 6526194 h 6870700"/>
              <a:gd name="connsiteX54" fmla="*/ 6927630 w 10509642"/>
              <a:gd name="connsiteY54" fmla="*/ 6533534 h 6870700"/>
              <a:gd name="connsiteX55" fmla="*/ 6924169 w 10509642"/>
              <a:gd name="connsiteY55" fmla="*/ 6526194 h 6870700"/>
              <a:gd name="connsiteX56" fmla="*/ 6820821 w 10509642"/>
              <a:gd name="connsiteY56" fmla="*/ 6525941 h 6870700"/>
              <a:gd name="connsiteX57" fmla="*/ 6921090 w 10509642"/>
              <a:gd name="connsiteY57" fmla="*/ 6555517 h 6870700"/>
              <a:gd name="connsiteX58" fmla="*/ 6924704 w 10509642"/>
              <a:gd name="connsiteY58" fmla="*/ 6558791 h 6870700"/>
              <a:gd name="connsiteX59" fmla="*/ 6928962 w 10509642"/>
              <a:gd name="connsiteY59" fmla="*/ 6567076 h 6870700"/>
              <a:gd name="connsiteX60" fmla="*/ 6830772 w 10509642"/>
              <a:gd name="connsiteY60" fmla="*/ 6531139 h 6870700"/>
              <a:gd name="connsiteX61" fmla="*/ 6864262 w 10509642"/>
              <a:gd name="connsiteY61" fmla="*/ 6491798 h 6870700"/>
              <a:gd name="connsiteX62" fmla="*/ 6861807 w 10509642"/>
              <a:gd name="connsiteY62" fmla="*/ 6495055 h 6870700"/>
              <a:gd name="connsiteX63" fmla="*/ 6887529 w 10509642"/>
              <a:gd name="connsiteY63" fmla="*/ 6505411 h 6870700"/>
              <a:gd name="connsiteX64" fmla="*/ 6887328 w 10509642"/>
              <a:gd name="connsiteY64" fmla="*/ 6496490 h 6870700"/>
              <a:gd name="connsiteX65" fmla="*/ 6879458 w 10509642"/>
              <a:gd name="connsiteY65" fmla="*/ 6492843 h 6870700"/>
              <a:gd name="connsiteX66" fmla="*/ 6876301 w 10509642"/>
              <a:gd name="connsiteY66" fmla="*/ 6492057 h 6870700"/>
              <a:gd name="connsiteX67" fmla="*/ 6641324 w 10509642"/>
              <a:gd name="connsiteY67" fmla="*/ 6437177 h 6870700"/>
              <a:gd name="connsiteX68" fmla="*/ 6637762 w 10509642"/>
              <a:gd name="connsiteY68" fmla="*/ 6440224 h 6870700"/>
              <a:gd name="connsiteX69" fmla="*/ 6652561 w 10509642"/>
              <a:gd name="connsiteY69" fmla="*/ 6443488 h 6870700"/>
              <a:gd name="connsiteX70" fmla="*/ 6653966 w 10509642"/>
              <a:gd name="connsiteY70" fmla="*/ 6442943 h 6870700"/>
              <a:gd name="connsiteX71" fmla="*/ 6652024 w 10509642"/>
              <a:gd name="connsiteY71" fmla="*/ 6441170 h 6870700"/>
              <a:gd name="connsiteX72" fmla="*/ 6641324 w 10509642"/>
              <a:gd name="connsiteY72" fmla="*/ 6437177 h 6870700"/>
              <a:gd name="connsiteX73" fmla="*/ 6484256 w 10509642"/>
              <a:gd name="connsiteY73" fmla="*/ 6422443 h 6870700"/>
              <a:gd name="connsiteX74" fmla="*/ 6481802 w 10509642"/>
              <a:gd name="connsiteY74" fmla="*/ 6429368 h 6870700"/>
              <a:gd name="connsiteX75" fmla="*/ 6486573 w 10509642"/>
              <a:gd name="connsiteY75" fmla="*/ 6434957 h 6870700"/>
              <a:gd name="connsiteX76" fmla="*/ 6484256 w 10509642"/>
              <a:gd name="connsiteY76" fmla="*/ 6422443 h 6870700"/>
              <a:gd name="connsiteX77" fmla="*/ 6918299 w 10509642"/>
              <a:gd name="connsiteY77" fmla="*/ 6384731 h 6870700"/>
              <a:gd name="connsiteX78" fmla="*/ 6928997 w 10509642"/>
              <a:gd name="connsiteY78" fmla="*/ 6393207 h 6870700"/>
              <a:gd name="connsiteX79" fmla="*/ 6913787 w 10509642"/>
              <a:gd name="connsiteY79" fmla="*/ 6392288 h 6870700"/>
              <a:gd name="connsiteX80" fmla="*/ 6901985 w 10509642"/>
              <a:gd name="connsiteY80" fmla="*/ 6386259 h 6870700"/>
              <a:gd name="connsiteX81" fmla="*/ 6918299 w 10509642"/>
              <a:gd name="connsiteY81" fmla="*/ 6384731 h 6870700"/>
              <a:gd name="connsiteX82" fmla="*/ 7065120 w 10509642"/>
              <a:gd name="connsiteY82" fmla="*/ 6379956 h 6870700"/>
              <a:gd name="connsiteX83" fmla="*/ 7087496 w 10509642"/>
              <a:gd name="connsiteY83" fmla="*/ 6388758 h 6870700"/>
              <a:gd name="connsiteX84" fmla="*/ 7074750 w 10509642"/>
              <a:gd name="connsiteY84" fmla="*/ 6389647 h 6870700"/>
              <a:gd name="connsiteX85" fmla="*/ 7061660 w 10509642"/>
              <a:gd name="connsiteY85" fmla="*/ 6383462 h 6870700"/>
              <a:gd name="connsiteX86" fmla="*/ 7065120 w 10509642"/>
              <a:gd name="connsiteY86" fmla="*/ 6379956 h 6870700"/>
              <a:gd name="connsiteX87" fmla="*/ 6268737 w 10509642"/>
              <a:gd name="connsiteY87" fmla="*/ 6353150 h 6870700"/>
              <a:gd name="connsiteX88" fmla="*/ 6250259 w 10509642"/>
              <a:gd name="connsiteY88" fmla="*/ 6355248 h 6870700"/>
              <a:gd name="connsiteX89" fmla="*/ 6253594 w 10509642"/>
              <a:gd name="connsiteY89" fmla="*/ 6359950 h 6870700"/>
              <a:gd name="connsiteX90" fmla="*/ 6254846 w 10509642"/>
              <a:gd name="connsiteY90" fmla="*/ 6360889 h 6870700"/>
              <a:gd name="connsiteX91" fmla="*/ 6256847 w 10509642"/>
              <a:gd name="connsiteY91" fmla="*/ 6361906 h 6870700"/>
              <a:gd name="connsiteX92" fmla="*/ 6255817 w 10509642"/>
              <a:gd name="connsiteY92" fmla="*/ 6361617 h 6870700"/>
              <a:gd name="connsiteX93" fmla="*/ 6259887 w 10509642"/>
              <a:gd name="connsiteY93" fmla="*/ 6364667 h 6870700"/>
              <a:gd name="connsiteX94" fmla="*/ 6268711 w 10509642"/>
              <a:gd name="connsiteY94" fmla="*/ 6369753 h 6870700"/>
              <a:gd name="connsiteX95" fmla="*/ 6437187 w 10509642"/>
              <a:gd name="connsiteY95" fmla="*/ 6419208 h 6870700"/>
              <a:gd name="connsiteX96" fmla="*/ 6343235 w 10509642"/>
              <a:gd name="connsiteY96" fmla="*/ 6386821 h 6870700"/>
              <a:gd name="connsiteX97" fmla="*/ 6268737 w 10509642"/>
              <a:gd name="connsiteY97" fmla="*/ 6353150 h 6870700"/>
              <a:gd name="connsiteX98" fmla="*/ 6223000 w 10509642"/>
              <a:gd name="connsiteY98" fmla="*/ 6352443 h 6870700"/>
              <a:gd name="connsiteX99" fmla="*/ 6222998 w 10509642"/>
              <a:gd name="connsiteY99" fmla="*/ 6354049 h 6870700"/>
              <a:gd name="connsiteX100" fmla="*/ 6227723 w 10509642"/>
              <a:gd name="connsiteY100" fmla="*/ 6355935 h 6870700"/>
              <a:gd name="connsiteX101" fmla="*/ 6236272 w 10509642"/>
              <a:gd name="connsiteY101" fmla="*/ 6357915 h 6870700"/>
              <a:gd name="connsiteX102" fmla="*/ 6239923 w 10509642"/>
              <a:gd name="connsiteY102" fmla="*/ 6357174 h 6870700"/>
              <a:gd name="connsiteX103" fmla="*/ 6966050 w 10509642"/>
              <a:gd name="connsiteY103" fmla="*/ 6351381 h 6870700"/>
              <a:gd name="connsiteX104" fmla="*/ 6974286 w 10509642"/>
              <a:gd name="connsiteY104" fmla="*/ 6359934 h 6870700"/>
              <a:gd name="connsiteX105" fmla="*/ 6966050 w 10509642"/>
              <a:gd name="connsiteY105" fmla="*/ 6351381 h 6870700"/>
              <a:gd name="connsiteX106" fmla="*/ 6222998 w 10509642"/>
              <a:gd name="connsiteY106" fmla="*/ 6341857 h 6870700"/>
              <a:gd name="connsiteX107" fmla="*/ 6222999 w 10509642"/>
              <a:gd name="connsiteY107" fmla="*/ 6347119 h 6870700"/>
              <a:gd name="connsiteX108" fmla="*/ 6239550 w 10509642"/>
              <a:gd name="connsiteY108" fmla="*/ 6353878 h 6870700"/>
              <a:gd name="connsiteX109" fmla="*/ 6239379 w 10509642"/>
              <a:gd name="connsiteY109" fmla="*/ 6353379 h 6870700"/>
              <a:gd name="connsiteX110" fmla="*/ 6227601 w 10509642"/>
              <a:gd name="connsiteY110" fmla="*/ 6344377 h 6870700"/>
              <a:gd name="connsiteX111" fmla="*/ 6259982 w 10509642"/>
              <a:gd name="connsiteY111" fmla="*/ 6322587 h 6870700"/>
              <a:gd name="connsiteX112" fmla="*/ 6296007 w 10509642"/>
              <a:gd name="connsiteY112" fmla="*/ 6349151 h 6870700"/>
              <a:gd name="connsiteX113" fmla="*/ 6305746 w 10509642"/>
              <a:gd name="connsiteY113" fmla="*/ 6351077 h 6870700"/>
              <a:gd name="connsiteX114" fmla="*/ 6283247 w 10509642"/>
              <a:gd name="connsiteY114" fmla="*/ 6336200 h 6870700"/>
              <a:gd name="connsiteX115" fmla="*/ 6259982 w 10509642"/>
              <a:gd name="connsiteY115" fmla="*/ 6322587 h 6870700"/>
              <a:gd name="connsiteX116" fmla="*/ 7991503 w 10509642"/>
              <a:gd name="connsiteY116" fmla="*/ 6297027 h 6870700"/>
              <a:gd name="connsiteX117" fmla="*/ 7998716 w 10509642"/>
              <a:gd name="connsiteY117" fmla="*/ 6298180 h 6870700"/>
              <a:gd name="connsiteX118" fmla="*/ 7992020 w 10509642"/>
              <a:gd name="connsiteY118" fmla="*/ 6299072 h 6870700"/>
              <a:gd name="connsiteX119" fmla="*/ 6634624 w 10509642"/>
              <a:gd name="connsiteY119" fmla="*/ 6279325 h 6870700"/>
              <a:gd name="connsiteX120" fmla="*/ 6639749 w 10509642"/>
              <a:gd name="connsiteY120" fmla="*/ 6281544 h 6870700"/>
              <a:gd name="connsiteX121" fmla="*/ 6669271 w 10509642"/>
              <a:gd name="connsiteY121" fmla="*/ 6288897 h 6870700"/>
              <a:gd name="connsiteX122" fmla="*/ 6670223 w 10509642"/>
              <a:gd name="connsiteY122" fmla="*/ 6289070 h 6870700"/>
              <a:gd name="connsiteX123" fmla="*/ 7427356 w 10509642"/>
              <a:gd name="connsiteY123" fmla="*/ 6182971 h 6870700"/>
              <a:gd name="connsiteX124" fmla="*/ 7444754 w 10509642"/>
              <a:gd name="connsiteY124" fmla="*/ 6192974 h 6870700"/>
              <a:gd name="connsiteX125" fmla="*/ 7435464 w 10509642"/>
              <a:gd name="connsiteY125" fmla="*/ 6189507 h 6870700"/>
              <a:gd name="connsiteX126" fmla="*/ 7431788 w 10509642"/>
              <a:gd name="connsiteY126" fmla="*/ 6186766 h 6870700"/>
              <a:gd name="connsiteX127" fmla="*/ 7427356 w 10509642"/>
              <a:gd name="connsiteY127" fmla="*/ 6182971 h 6870700"/>
              <a:gd name="connsiteX128" fmla="*/ 7580845 w 10509642"/>
              <a:gd name="connsiteY128" fmla="*/ 6165753 h 6870700"/>
              <a:gd name="connsiteX129" fmla="*/ 7582945 w 10509642"/>
              <a:gd name="connsiteY129" fmla="*/ 6174698 h 6870700"/>
              <a:gd name="connsiteX130" fmla="*/ 7580845 w 10509642"/>
              <a:gd name="connsiteY130" fmla="*/ 6165753 h 6870700"/>
              <a:gd name="connsiteX131" fmla="*/ 7548974 w 10509642"/>
              <a:gd name="connsiteY131" fmla="*/ 6163364 h 6870700"/>
              <a:gd name="connsiteX132" fmla="*/ 7559134 w 10509642"/>
              <a:gd name="connsiteY132" fmla="*/ 6164706 h 6870700"/>
              <a:gd name="connsiteX133" fmla="*/ 7548974 w 10509642"/>
              <a:gd name="connsiteY133" fmla="*/ 6163364 h 6870700"/>
              <a:gd name="connsiteX134" fmla="*/ 6959934 w 10509642"/>
              <a:gd name="connsiteY134" fmla="*/ 6141142 h 6870700"/>
              <a:gd name="connsiteX135" fmla="*/ 7000486 w 10509642"/>
              <a:gd name="connsiteY135" fmla="*/ 6159124 h 6870700"/>
              <a:gd name="connsiteX136" fmla="*/ 7050236 w 10509642"/>
              <a:gd name="connsiteY136" fmla="*/ 6183601 h 6870700"/>
              <a:gd name="connsiteX137" fmla="*/ 7066091 w 10509642"/>
              <a:gd name="connsiteY137" fmla="*/ 6193566 h 6870700"/>
              <a:gd name="connsiteX138" fmla="*/ 7076596 w 10509642"/>
              <a:gd name="connsiteY138" fmla="*/ 6196205 h 6870700"/>
              <a:gd name="connsiteX139" fmla="*/ 7033206 w 10509642"/>
              <a:gd name="connsiteY139" fmla="*/ 6173433 h 6870700"/>
              <a:gd name="connsiteX140" fmla="*/ 6980912 w 10509642"/>
              <a:gd name="connsiteY140" fmla="*/ 6146172 h 6870700"/>
              <a:gd name="connsiteX141" fmla="*/ 8050914 w 10509642"/>
              <a:gd name="connsiteY141" fmla="*/ 6139729 h 6870700"/>
              <a:gd name="connsiteX142" fmla="*/ 8049898 w 10509642"/>
              <a:gd name="connsiteY142" fmla="*/ 6140674 h 6870700"/>
              <a:gd name="connsiteX143" fmla="*/ 8052669 w 10509642"/>
              <a:gd name="connsiteY143" fmla="*/ 6141352 h 6870700"/>
              <a:gd name="connsiteX144" fmla="*/ 8057015 w 10509642"/>
              <a:gd name="connsiteY144" fmla="*/ 6150736 h 6870700"/>
              <a:gd name="connsiteX145" fmla="*/ 8038675 w 10509642"/>
              <a:gd name="connsiteY145" fmla="*/ 6142781 h 6870700"/>
              <a:gd name="connsiteX146" fmla="*/ 8030212 w 10509642"/>
              <a:gd name="connsiteY146" fmla="*/ 6134553 h 6870700"/>
              <a:gd name="connsiteX147" fmla="*/ 8034710 w 10509642"/>
              <a:gd name="connsiteY147" fmla="*/ 6135221 h 6870700"/>
              <a:gd name="connsiteX148" fmla="*/ 8038675 w 10509642"/>
              <a:gd name="connsiteY148" fmla="*/ 6142781 h 6870700"/>
              <a:gd name="connsiteX149" fmla="*/ 8030212 w 10509642"/>
              <a:gd name="connsiteY149" fmla="*/ 6134553 h 6870700"/>
              <a:gd name="connsiteX150" fmla="*/ 6772448 w 10509642"/>
              <a:gd name="connsiteY150" fmla="*/ 6116061 h 6870700"/>
              <a:gd name="connsiteX151" fmla="*/ 6773207 w 10509642"/>
              <a:gd name="connsiteY151" fmla="*/ 6119291 h 6870700"/>
              <a:gd name="connsiteX152" fmla="*/ 6772482 w 10509642"/>
              <a:gd name="connsiteY152" fmla="*/ 6116200 h 6870700"/>
              <a:gd name="connsiteX153" fmla="*/ 6772448 w 10509642"/>
              <a:gd name="connsiteY153" fmla="*/ 6116061 h 6870700"/>
              <a:gd name="connsiteX154" fmla="*/ 6860143 w 10509642"/>
              <a:gd name="connsiteY154" fmla="*/ 6077254 h 6870700"/>
              <a:gd name="connsiteX155" fmla="*/ 6849011 w 10509642"/>
              <a:gd name="connsiteY155" fmla="*/ 6077772 h 6870700"/>
              <a:gd name="connsiteX156" fmla="*/ 6858166 w 10509642"/>
              <a:gd name="connsiteY156" fmla="*/ 6088896 h 6870700"/>
              <a:gd name="connsiteX157" fmla="*/ 6880551 w 10509642"/>
              <a:gd name="connsiteY157" fmla="*/ 6103704 h 6870700"/>
              <a:gd name="connsiteX158" fmla="*/ 6918573 w 10509642"/>
              <a:gd name="connsiteY158" fmla="*/ 6115103 h 6870700"/>
              <a:gd name="connsiteX159" fmla="*/ 6916418 w 10509642"/>
              <a:gd name="connsiteY159" fmla="*/ 6113420 h 6870700"/>
              <a:gd name="connsiteX160" fmla="*/ 6860143 w 10509642"/>
              <a:gd name="connsiteY160" fmla="*/ 6077254 h 6870700"/>
              <a:gd name="connsiteX161" fmla="*/ 8084616 w 10509642"/>
              <a:gd name="connsiteY161" fmla="*/ 6062429 h 6870700"/>
              <a:gd name="connsiteX162" fmla="*/ 8113627 w 10509642"/>
              <a:gd name="connsiteY162" fmla="*/ 6064617 h 6870700"/>
              <a:gd name="connsiteX163" fmla="*/ 8135423 w 10509642"/>
              <a:gd name="connsiteY163" fmla="*/ 6065901 h 6870700"/>
              <a:gd name="connsiteX164" fmla="*/ 8153765 w 10509642"/>
              <a:gd name="connsiteY164" fmla="*/ 6073814 h 6870700"/>
              <a:gd name="connsiteX165" fmla="*/ 8164565 w 10509642"/>
              <a:gd name="connsiteY165" fmla="*/ 6092340 h 6870700"/>
              <a:gd name="connsiteX166" fmla="*/ 8094420 w 10509642"/>
              <a:gd name="connsiteY166" fmla="*/ 6066934 h 6870700"/>
              <a:gd name="connsiteX167" fmla="*/ 8107250 w 10509642"/>
              <a:gd name="connsiteY167" fmla="*/ 6019336 h 6870700"/>
              <a:gd name="connsiteX168" fmla="*/ 8109394 w 10509642"/>
              <a:gd name="connsiteY168" fmla="*/ 6019585 h 6870700"/>
              <a:gd name="connsiteX169" fmla="*/ 8226331 w 10509642"/>
              <a:gd name="connsiteY169" fmla="*/ 6039039 h 6870700"/>
              <a:gd name="connsiteX170" fmla="*/ 8239521 w 10509642"/>
              <a:gd name="connsiteY170" fmla="*/ 6043716 h 6870700"/>
              <a:gd name="connsiteX171" fmla="*/ 8245001 w 10509642"/>
              <a:gd name="connsiteY171" fmla="*/ 6048269 h 6870700"/>
              <a:gd name="connsiteX172" fmla="*/ 8232809 w 10509642"/>
              <a:gd name="connsiteY172" fmla="*/ 6053628 h 6870700"/>
              <a:gd name="connsiteX173" fmla="*/ 8207474 w 10509642"/>
              <a:gd name="connsiteY173" fmla="*/ 6055053 h 6870700"/>
              <a:gd name="connsiteX174" fmla="*/ 9185398 w 10509642"/>
              <a:gd name="connsiteY174" fmla="*/ 5959056 h 6870700"/>
              <a:gd name="connsiteX175" fmla="*/ 9188985 w 10509642"/>
              <a:gd name="connsiteY175" fmla="*/ 5964020 h 6870700"/>
              <a:gd name="connsiteX176" fmla="*/ 9177680 w 10509642"/>
              <a:gd name="connsiteY176" fmla="*/ 5967226 h 6870700"/>
              <a:gd name="connsiteX177" fmla="*/ 9172412 w 10509642"/>
              <a:gd name="connsiteY177" fmla="*/ 5963635 h 6870700"/>
              <a:gd name="connsiteX178" fmla="*/ 9180967 w 10509642"/>
              <a:gd name="connsiteY178" fmla="*/ 5959061 h 6870700"/>
              <a:gd name="connsiteX179" fmla="*/ 9185398 w 10509642"/>
              <a:gd name="connsiteY179" fmla="*/ 5959056 h 6870700"/>
              <a:gd name="connsiteX180" fmla="*/ 9168825 w 10509642"/>
              <a:gd name="connsiteY180" fmla="*/ 5958673 h 6870700"/>
              <a:gd name="connsiteX181" fmla="*/ 9172412 w 10509642"/>
              <a:gd name="connsiteY181" fmla="*/ 5963635 h 6870700"/>
              <a:gd name="connsiteX182" fmla="*/ 9161105 w 10509642"/>
              <a:gd name="connsiteY182" fmla="*/ 5966842 h 6870700"/>
              <a:gd name="connsiteX183" fmla="*/ 9155837 w 10509642"/>
              <a:gd name="connsiteY183" fmla="*/ 5963249 h 6870700"/>
              <a:gd name="connsiteX184" fmla="*/ 9164393 w 10509642"/>
              <a:gd name="connsiteY184" fmla="*/ 5958677 h 6870700"/>
              <a:gd name="connsiteX185" fmla="*/ 9168825 w 10509642"/>
              <a:gd name="connsiteY185" fmla="*/ 5958673 h 6870700"/>
              <a:gd name="connsiteX186" fmla="*/ 9134160 w 10509642"/>
              <a:gd name="connsiteY186" fmla="*/ 5956361 h 6870700"/>
              <a:gd name="connsiteX187" fmla="*/ 9155837 w 10509642"/>
              <a:gd name="connsiteY187" fmla="*/ 5963249 h 6870700"/>
              <a:gd name="connsiteX188" fmla="*/ 9130996 w 10509642"/>
              <a:gd name="connsiteY188" fmla="*/ 5964872 h 6870700"/>
              <a:gd name="connsiteX189" fmla="*/ 9111949 w 10509642"/>
              <a:gd name="connsiteY189" fmla="*/ 5959001 h 6870700"/>
              <a:gd name="connsiteX190" fmla="*/ 9134160 w 10509642"/>
              <a:gd name="connsiteY190" fmla="*/ 5956361 h 6870700"/>
              <a:gd name="connsiteX191" fmla="*/ 9354907 w 10509642"/>
              <a:gd name="connsiteY191" fmla="*/ 5951197 h 6870700"/>
              <a:gd name="connsiteX192" fmla="*/ 9359325 w 10509642"/>
              <a:gd name="connsiteY192" fmla="*/ 5957521 h 6870700"/>
              <a:gd name="connsiteX193" fmla="*/ 9354907 w 10509642"/>
              <a:gd name="connsiteY193" fmla="*/ 5951197 h 6870700"/>
              <a:gd name="connsiteX194" fmla="*/ 7063388 w 10509642"/>
              <a:gd name="connsiteY194" fmla="*/ 5934467 h 6870700"/>
              <a:gd name="connsiteX195" fmla="*/ 7067598 w 10509642"/>
              <a:gd name="connsiteY195" fmla="*/ 5938165 h 6870700"/>
              <a:gd name="connsiteX196" fmla="*/ 7062091 w 10509642"/>
              <a:gd name="connsiteY196" fmla="*/ 5935641 h 6870700"/>
              <a:gd name="connsiteX197" fmla="*/ 7052526 w 10509642"/>
              <a:gd name="connsiteY197" fmla="*/ 5931255 h 6870700"/>
              <a:gd name="connsiteX198" fmla="*/ 7062091 w 10509642"/>
              <a:gd name="connsiteY198" fmla="*/ 5935641 h 6870700"/>
              <a:gd name="connsiteX199" fmla="*/ 7057171 w 10509642"/>
              <a:gd name="connsiteY199" fmla="*/ 5940098 h 6870700"/>
              <a:gd name="connsiteX200" fmla="*/ 7053408 w 10509642"/>
              <a:gd name="connsiteY200" fmla="*/ 5938964 h 6870700"/>
              <a:gd name="connsiteX201" fmla="*/ 7056314 w 10509642"/>
              <a:gd name="connsiteY201" fmla="*/ 5940412 h 6870700"/>
              <a:gd name="connsiteX202" fmla="*/ 7057171 w 10509642"/>
              <a:gd name="connsiteY202" fmla="*/ 5940098 h 6870700"/>
              <a:gd name="connsiteX203" fmla="*/ 7094371 w 10509642"/>
              <a:gd name="connsiteY203" fmla="*/ 5952516 h 6870700"/>
              <a:gd name="connsiteX204" fmla="*/ 7127990 w 10509642"/>
              <a:gd name="connsiteY204" fmla="*/ 5964858 h 6870700"/>
              <a:gd name="connsiteX205" fmla="*/ 7152061 w 10509642"/>
              <a:gd name="connsiteY205" fmla="*/ 5970530 h 6870700"/>
              <a:gd name="connsiteX206" fmla="*/ 7111528 w 10509642"/>
              <a:gd name="connsiteY206" fmla="*/ 5950362 h 6870700"/>
              <a:gd name="connsiteX207" fmla="*/ 7099134 w 10509642"/>
              <a:gd name="connsiteY207" fmla="*/ 5944040 h 6870700"/>
              <a:gd name="connsiteX208" fmla="*/ 7090067 w 10509642"/>
              <a:gd name="connsiteY208" fmla="*/ 5938829 h 6870700"/>
              <a:gd name="connsiteX209" fmla="*/ 9388706 w 10509642"/>
              <a:gd name="connsiteY209" fmla="*/ 5926826 h 6870700"/>
              <a:gd name="connsiteX210" fmla="*/ 9393450 w 10509642"/>
              <a:gd name="connsiteY210" fmla="*/ 5933036 h 6870700"/>
              <a:gd name="connsiteX211" fmla="*/ 9388706 w 10509642"/>
              <a:gd name="connsiteY211" fmla="*/ 5926826 h 6870700"/>
              <a:gd name="connsiteX212" fmla="*/ 9366287 w 10509642"/>
              <a:gd name="connsiteY212" fmla="*/ 5924464 h 6870700"/>
              <a:gd name="connsiteX213" fmla="*/ 9388706 w 10509642"/>
              <a:gd name="connsiteY213" fmla="*/ 5926826 h 6870700"/>
              <a:gd name="connsiteX214" fmla="*/ 9370731 w 10509642"/>
              <a:gd name="connsiteY214" fmla="*/ 5926184 h 6870700"/>
              <a:gd name="connsiteX215" fmla="*/ 8797936 w 10509642"/>
              <a:gd name="connsiteY215" fmla="*/ 5922311 h 6870700"/>
              <a:gd name="connsiteX216" fmla="*/ 8796016 w 10509642"/>
              <a:gd name="connsiteY216" fmla="*/ 5925908 h 6870700"/>
              <a:gd name="connsiteX217" fmla="*/ 8823031 w 10509642"/>
              <a:gd name="connsiteY217" fmla="*/ 5932146 h 6870700"/>
              <a:gd name="connsiteX218" fmla="*/ 8797936 w 10509642"/>
              <a:gd name="connsiteY218" fmla="*/ 5922311 h 6870700"/>
              <a:gd name="connsiteX219" fmla="*/ 8071381 w 10509642"/>
              <a:gd name="connsiteY219" fmla="*/ 5904349 h 6870700"/>
              <a:gd name="connsiteX220" fmla="*/ 8077973 w 10509642"/>
              <a:gd name="connsiteY220" fmla="*/ 5918993 h 6870700"/>
              <a:gd name="connsiteX221" fmla="*/ 8064309 w 10509642"/>
              <a:gd name="connsiteY221" fmla="*/ 5912272 h 6870700"/>
              <a:gd name="connsiteX222" fmla="*/ 8071381 w 10509642"/>
              <a:gd name="connsiteY222" fmla="*/ 5904349 h 6870700"/>
              <a:gd name="connsiteX223" fmla="*/ 7262921 w 10509642"/>
              <a:gd name="connsiteY223" fmla="*/ 5859941 h 6870700"/>
              <a:gd name="connsiteX224" fmla="*/ 7264954 w 10509642"/>
              <a:gd name="connsiteY224" fmla="*/ 5864475 h 6870700"/>
              <a:gd name="connsiteX225" fmla="*/ 7281636 w 10509642"/>
              <a:gd name="connsiteY225" fmla="*/ 5881835 h 6870700"/>
              <a:gd name="connsiteX226" fmla="*/ 7298333 w 10509642"/>
              <a:gd name="connsiteY226" fmla="*/ 5885355 h 6870700"/>
              <a:gd name="connsiteX227" fmla="*/ 7325479 w 10509642"/>
              <a:gd name="connsiteY227" fmla="*/ 5877905 h 6870700"/>
              <a:gd name="connsiteX228" fmla="*/ 7308357 w 10509642"/>
              <a:gd name="connsiteY228" fmla="*/ 5872182 h 6870700"/>
              <a:gd name="connsiteX229" fmla="*/ 7288332 w 10509642"/>
              <a:gd name="connsiteY229" fmla="*/ 5866787 h 6870700"/>
              <a:gd name="connsiteX230" fmla="*/ 7289034 w 10509642"/>
              <a:gd name="connsiteY230" fmla="*/ 5867655 h 6870700"/>
              <a:gd name="connsiteX231" fmla="*/ 7272298 w 10509642"/>
              <a:gd name="connsiteY231" fmla="*/ 5865445 h 6870700"/>
              <a:gd name="connsiteX232" fmla="*/ 7265792 w 10509642"/>
              <a:gd name="connsiteY232" fmla="*/ 5860715 h 6870700"/>
              <a:gd name="connsiteX233" fmla="*/ 8520103 w 10509642"/>
              <a:gd name="connsiteY233" fmla="*/ 5857113 h 6870700"/>
              <a:gd name="connsiteX234" fmla="*/ 8520642 w 10509642"/>
              <a:gd name="connsiteY234" fmla="*/ 5857574 h 6870700"/>
              <a:gd name="connsiteX235" fmla="*/ 8520118 w 10509642"/>
              <a:gd name="connsiteY235" fmla="*/ 5857597 h 6870700"/>
              <a:gd name="connsiteX236" fmla="*/ 8521460 w 10509642"/>
              <a:gd name="connsiteY236" fmla="*/ 5857973 h 6870700"/>
              <a:gd name="connsiteX237" fmla="*/ 7103597 w 10509642"/>
              <a:gd name="connsiteY237" fmla="*/ 5827670 h 6870700"/>
              <a:gd name="connsiteX238" fmla="*/ 7104880 w 10509642"/>
              <a:gd name="connsiteY238" fmla="*/ 5828843 h 6870700"/>
              <a:gd name="connsiteX239" fmla="*/ 7115148 w 10509642"/>
              <a:gd name="connsiteY239" fmla="*/ 5835865 h 6870700"/>
              <a:gd name="connsiteX240" fmla="*/ 7172668 w 10509642"/>
              <a:gd name="connsiteY240" fmla="*/ 5855269 h 6870700"/>
              <a:gd name="connsiteX241" fmla="*/ 7209542 w 10509642"/>
              <a:gd name="connsiteY241" fmla="*/ 5864346 h 6870700"/>
              <a:gd name="connsiteX242" fmla="*/ 7183083 w 10509642"/>
              <a:gd name="connsiteY242" fmla="*/ 5850667 h 6870700"/>
              <a:gd name="connsiteX243" fmla="*/ 7147946 w 10509642"/>
              <a:gd name="connsiteY243" fmla="*/ 5834512 h 6870700"/>
              <a:gd name="connsiteX244" fmla="*/ 7138100 w 10509642"/>
              <a:gd name="connsiteY244" fmla="*/ 5832563 h 6870700"/>
              <a:gd name="connsiteX245" fmla="*/ 8834691 w 10509642"/>
              <a:gd name="connsiteY245" fmla="*/ 5808152 h 6870700"/>
              <a:gd name="connsiteX246" fmla="*/ 8846574 w 10509642"/>
              <a:gd name="connsiteY246" fmla="*/ 5814862 h 6870700"/>
              <a:gd name="connsiteX247" fmla="*/ 8831405 w 10509642"/>
              <a:gd name="connsiteY247" fmla="*/ 5816318 h 6870700"/>
              <a:gd name="connsiteX248" fmla="*/ 8818812 w 10509642"/>
              <a:gd name="connsiteY248" fmla="*/ 5812193 h 6870700"/>
              <a:gd name="connsiteX249" fmla="*/ 8834691 w 10509642"/>
              <a:gd name="connsiteY249" fmla="*/ 5808152 h 6870700"/>
              <a:gd name="connsiteX250" fmla="*/ 8848594 w 10509642"/>
              <a:gd name="connsiteY250" fmla="*/ 5793158 h 6870700"/>
              <a:gd name="connsiteX251" fmla="*/ 8855806 w 10509642"/>
              <a:gd name="connsiteY251" fmla="*/ 5794310 h 6870700"/>
              <a:gd name="connsiteX252" fmla="*/ 8849111 w 10509642"/>
              <a:gd name="connsiteY252" fmla="*/ 5795203 h 6870700"/>
              <a:gd name="connsiteX253" fmla="*/ 8978990 w 10509642"/>
              <a:gd name="connsiteY253" fmla="*/ 5780636 h 6870700"/>
              <a:gd name="connsiteX254" fmla="*/ 9002460 w 10509642"/>
              <a:gd name="connsiteY254" fmla="*/ 5785855 h 6870700"/>
              <a:gd name="connsiteX255" fmla="*/ 8990008 w 10509642"/>
              <a:gd name="connsiteY255" fmla="*/ 5788713 h 6870700"/>
              <a:gd name="connsiteX256" fmla="*/ 8976114 w 10509642"/>
              <a:gd name="connsiteY256" fmla="*/ 5784634 h 6870700"/>
              <a:gd name="connsiteX257" fmla="*/ 8978990 w 10509642"/>
              <a:gd name="connsiteY257" fmla="*/ 5780636 h 6870700"/>
              <a:gd name="connsiteX258" fmla="*/ 8749826 w 10509642"/>
              <a:gd name="connsiteY258" fmla="*/ 5753195 h 6870700"/>
              <a:gd name="connsiteX259" fmla="*/ 8756471 w 10509642"/>
              <a:gd name="connsiteY259" fmla="*/ 5756605 h 6870700"/>
              <a:gd name="connsiteX260" fmla="*/ 8763624 w 10509642"/>
              <a:gd name="connsiteY260" fmla="*/ 5759087 h 6870700"/>
              <a:gd name="connsiteX261" fmla="*/ 8813528 w 10509642"/>
              <a:gd name="connsiteY261" fmla="*/ 5767270 h 6870700"/>
              <a:gd name="connsiteX262" fmla="*/ 8796142 w 10509642"/>
              <a:gd name="connsiteY262" fmla="*/ 5762914 h 6870700"/>
              <a:gd name="connsiteX263" fmla="*/ 8749826 w 10509642"/>
              <a:gd name="connsiteY263" fmla="*/ 5753195 h 6870700"/>
              <a:gd name="connsiteX264" fmla="*/ 7035476 w 10509642"/>
              <a:gd name="connsiteY264" fmla="*/ 5703060 h 6870700"/>
              <a:gd name="connsiteX265" fmla="*/ 7051382 w 10509642"/>
              <a:gd name="connsiteY265" fmla="*/ 5712429 h 6870700"/>
              <a:gd name="connsiteX266" fmla="*/ 7102196 w 10509642"/>
              <a:gd name="connsiteY266" fmla="*/ 5743680 h 6870700"/>
              <a:gd name="connsiteX267" fmla="*/ 7104262 w 10509642"/>
              <a:gd name="connsiteY267" fmla="*/ 5750064 h 6870700"/>
              <a:gd name="connsiteX268" fmla="*/ 7235885 w 10509642"/>
              <a:gd name="connsiteY268" fmla="*/ 5775756 h 6870700"/>
              <a:gd name="connsiteX269" fmla="*/ 7208842 w 10509642"/>
              <a:gd name="connsiteY269" fmla="*/ 5764612 h 6870700"/>
              <a:gd name="connsiteX270" fmla="*/ 7160827 w 10509642"/>
              <a:gd name="connsiteY270" fmla="*/ 5745288 h 6870700"/>
              <a:gd name="connsiteX271" fmla="*/ 7107566 w 10509642"/>
              <a:gd name="connsiteY271" fmla="*/ 5715927 h 6870700"/>
              <a:gd name="connsiteX272" fmla="*/ 8436498 w 10509642"/>
              <a:gd name="connsiteY272" fmla="*/ 5702013 h 6870700"/>
              <a:gd name="connsiteX273" fmla="*/ 8477013 w 10509642"/>
              <a:gd name="connsiteY273" fmla="*/ 5726135 h 6870700"/>
              <a:gd name="connsiteX274" fmla="*/ 8657971 w 10509642"/>
              <a:gd name="connsiteY274" fmla="*/ 5749530 h 6870700"/>
              <a:gd name="connsiteX275" fmla="*/ 8722332 w 10509642"/>
              <a:gd name="connsiteY275" fmla="*/ 5754447 h 6870700"/>
              <a:gd name="connsiteX276" fmla="*/ 8663737 w 10509642"/>
              <a:gd name="connsiteY276" fmla="*/ 5729366 h 6870700"/>
              <a:gd name="connsiteX277" fmla="*/ 8645497 w 10509642"/>
              <a:gd name="connsiteY277" fmla="*/ 5723891 h 6870700"/>
              <a:gd name="connsiteX278" fmla="*/ 8549871 w 10509642"/>
              <a:gd name="connsiteY278" fmla="*/ 5713813 h 6870700"/>
              <a:gd name="connsiteX279" fmla="*/ 8436498 w 10509642"/>
              <a:gd name="connsiteY279" fmla="*/ 5702013 h 6870700"/>
              <a:gd name="connsiteX280" fmla="*/ 8728971 w 10509642"/>
              <a:gd name="connsiteY280" fmla="*/ 5688425 h 6870700"/>
              <a:gd name="connsiteX281" fmla="*/ 8793459 w 10509642"/>
              <a:gd name="connsiteY281" fmla="*/ 5711996 h 6870700"/>
              <a:gd name="connsiteX282" fmla="*/ 8907195 w 10509642"/>
              <a:gd name="connsiteY282" fmla="*/ 5729137 h 6870700"/>
              <a:gd name="connsiteX283" fmla="*/ 8917137 w 10509642"/>
              <a:gd name="connsiteY283" fmla="*/ 5731096 h 6870700"/>
              <a:gd name="connsiteX284" fmla="*/ 8898357 w 10509642"/>
              <a:gd name="connsiteY284" fmla="*/ 5723741 h 6870700"/>
              <a:gd name="connsiteX285" fmla="*/ 8823123 w 10509642"/>
              <a:gd name="connsiteY285" fmla="*/ 5698457 h 6870700"/>
              <a:gd name="connsiteX286" fmla="*/ 8813501 w 10509642"/>
              <a:gd name="connsiteY286" fmla="*/ 5697424 h 6870700"/>
              <a:gd name="connsiteX287" fmla="*/ 8648888 w 10509642"/>
              <a:gd name="connsiteY287" fmla="*/ 5565389 h 6870700"/>
              <a:gd name="connsiteX288" fmla="*/ 8652352 w 10509642"/>
              <a:gd name="connsiteY288" fmla="*/ 5573898 h 6870700"/>
              <a:gd name="connsiteX289" fmla="*/ 8654552 w 10509642"/>
              <a:gd name="connsiteY289" fmla="*/ 5579515 h 6870700"/>
              <a:gd name="connsiteX290" fmla="*/ 8655186 w 10509642"/>
              <a:gd name="connsiteY290" fmla="*/ 5581134 h 6870700"/>
              <a:gd name="connsiteX291" fmla="*/ 8655188 w 10509642"/>
              <a:gd name="connsiteY291" fmla="*/ 5581135 h 6870700"/>
              <a:gd name="connsiteX292" fmla="*/ 8652352 w 10509642"/>
              <a:gd name="connsiteY292" fmla="*/ 5573898 h 6870700"/>
              <a:gd name="connsiteX293" fmla="*/ 8648888 w 10509642"/>
              <a:gd name="connsiteY293" fmla="*/ 5565389 h 6870700"/>
              <a:gd name="connsiteX294" fmla="*/ 9306239 w 10509642"/>
              <a:gd name="connsiteY294" fmla="*/ 5529790 h 6870700"/>
              <a:gd name="connsiteX295" fmla="*/ 9324981 w 10509642"/>
              <a:gd name="connsiteY295" fmla="*/ 5536966 h 6870700"/>
              <a:gd name="connsiteX296" fmla="*/ 9315268 w 10509642"/>
              <a:gd name="connsiteY296" fmla="*/ 5534987 h 6870700"/>
              <a:gd name="connsiteX297" fmla="*/ 9311210 w 10509642"/>
              <a:gd name="connsiteY297" fmla="*/ 5532849 h 6870700"/>
              <a:gd name="connsiteX298" fmla="*/ 9306239 w 10509642"/>
              <a:gd name="connsiteY298" fmla="*/ 5529790 h 6870700"/>
              <a:gd name="connsiteX299" fmla="*/ 9486968 w 10509642"/>
              <a:gd name="connsiteY299" fmla="*/ 5502400 h 6870700"/>
              <a:gd name="connsiteX300" fmla="*/ 9489315 w 10509642"/>
              <a:gd name="connsiteY300" fmla="*/ 5508391 h 6870700"/>
              <a:gd name="connsiteX301" fmla="*/ 9486968 w 10509642"/>
              <a:gd name="connsiteY301" fmla="*/ 5502400 h 6870700"/>
              <a:gd name="connsiteX302" fmla="*/ 9433583 w 10509642"/>
              <a:gd name="connsiteY302" fmla="*/ 5491282 h 6870700"/>
              <a:gd name="connsiteX303" fmla="*/ 9423340 w 10509642"/>
              <a:gd name="connsiteY303" fmla="*/ 5491534 h 6870700"/>
              <a:gd name="connsiteX304" fmla="*/ 9433583 w 10509642"/>
              <a:gd name="connsiteY304" fmla="*/ 5491282 h 6870700"/>
              <a:gd name="connsiteX305" fmla="*/ 9455197 w 10509642"/>
              <a:gd name="connsiteY305" fmla="*/ 5488945 h 6870700"/>
              <a:gd name="connsiteX306" fmla="*/ 9458658 w 10509642"/>
              <a:gd name="connsiteY306" fmla="*/ 5497457 h 6870700"/>
              <a:gd name="connsiteX307" fmla="*/ 9455197 w 10509642"/>
              <a:gd name="connsiteY307" fmla="*/ 5488945 h 6870700"/>
              <a:gd name="connsiteX308" fmla="*/ 8918782 w 10509642"/>
              <a:gd name="connsiteY308" fmla="*/ 5435794 h 6870700"/>
              <a:gd name="connsiteX309" fmla="*/ 8917898 w 10509642"/>
              <a:gd name="connsiteY309" fmla="*/ 5443172 h 6870700"/>
              <a:gd name="connsiteX310" fmla="*/ 8937479 w 10509642"/>
              <a:gd name="connsiteY310" fmla="*/ 5447100 h 6870700"/>
              <a:gd name="connsiteX311" fmla="*/ 8955268 w 10509642"/>
              <a:gd name="connsiteY311" fmla="*/ 5449037 h 6870700"/>
              <a:gd name="connsiteX312" fmla="*/ 9274489 w 10509642"/>
              <a:gd name="connsiteY312" fmla="*/ 5214484 h 6870700"/>
              <a:gd name="connsiteX313" fmla="*/ 9316452 w 10509642"/>
              <a:gd name="connsiteY313" fmla="*/ 5233506 h 6870700"/>
              <a:gd name="connsiteX314" fmla="*/ 9305678 w 10509642"/>
              <a:gd name="connsiteY314" fmla="*/ 5232815 h 6870700"/>
              <a:gd name="connsiteX315" fmla="*/ 9274489 w 10509642"/>
              <a:gd name="connsiteY315" fmla="*/ 5214484 h 6870700"/>
              <a:gd name="connsiteX316" fmla="*/ 9002717 w 10509642"/>
              <a:gd name="connsiteY316" fmla="*/ 5214383 h 6870700"/>
              <a:gd name="connsiteX317" fmla="*/ 8992474 w 10509642"/>
              <a:gd name="connsiteY317" fmla="*/ 5214635 h 6870700"/>
              <a:gd name="connsiteX318" fmla="*/ 9002717 w 10509642"/>
              <a:gd name="connsiteY318" fmla="*/ 5214383 h 6870700"/>
              <a:gd name="connsiteX319" fmla="*/ 9636821 w 10509642"/>
              <a:gd name="connsiteY319" fmla="*/ 5163020 h 6870700"/>
              <a:gd name="connsiteX320" fmla="*/ 9783897 w 10509642"/>
              <a:gd name="connsiteY320" fmla="*/ 5175166 h 6870700"/>
              <a:gd name="connsiteX321" fmla="*/ 9800137 w 10509642"/>
              <a:gd name="connsiteY321" fmla="*/ 5181574 h 6870700"/>
              <a:gd name="connsiteX322" fmla="*/ 9818782 w 10509642"/>
              <a:gd name="connsiteY322" fmla="*/ 5190509 h 6870700"/>
              <a:gd name="connsiteX323" fmla="*/ 9747263 w 10509642"/>
              <a:gd name="connsiteY323" fmla="*/ 5189158 h 6870700"/>
              <a:gd name="connsiteX324" fmla="*/ 9679088 w 10509642"/>
              <a:gd name="connsiteY324" fmla="*/ 5185023 h 6870700"/>
              <a:gd name="connsiteX325" fmla="*/ 9650265 w 10509642"/>
              <a:gd name="connsiteY325" fmla="*/ 5169190 h 6870700"/>
              <a:gd name="connsiteX326" fmla="*/ 9023038 w 10509642"/>
              <a:gd name="connsiteY326" fmla="*/ 5149889 h 6870700"/>
              <a:gd name="connsiteX327" fmla="*/ 9015388 w 10509642"/>
              <a:gd name="connsiteY327" fmla="*/ 5157041 h 6870700"/>
              <a:gd name="connsiteX328" fmla="*/ 9018422 w 10509642"/>
              <a:gd name="connsiteY328" fmla="*/ 5154205 h 6870700"/>
              <a:gd name="connsiteX329" fmla="*/ 9146036 w 10509642"/>
              <a:gd name="connsiteY329" fmla="*/ 5114158 h 6870700"/>
              <a:gd name="connsiteX330" fmla="*/ 9138001 w 10509642"/>
              <a:gd name="connsiteY330" fmla="*/ 5118849 h 6870700"/>
              <a:gd name="connsiteX331" fmla="*/ 9146036 w 10509642"/>
              <a:gd name="connsiteY331" fmla="*/ 5114158 h 6870700"/>
              <a:gd name="connsiteX332" fmla="*/ 9212786 w 10509642"/>
              <a:gd name="connsiteY332" fmla="*/ 5105555 h 6870700"/>
              <a:gd name="connsiteX333" fmla="*/ 9250248 w 10509642"/>
              <a:gd name="connsiteY333" fmla="*/ 5107948 h 6870700"/>
              <a:gd name="connsiteX334" fmla="*/ 9421805 w 10509642"/>
              <a:gd name="connsiteY334" fmla="*/ 5141009 h 6870700"/>
              <a:gd name="connsiteX335" fmla="*/ 9507022 w 10509642"/>
              <a:gd name="connsiteY335" fmla="*/ 5149996 h 6870700"/>
              <a:gd name="connsiteX336" fmla="*/ 9505348 w 10509642"/>
              <a:gd name="connsiteY336" fmla="*/ 5151224 h 6870700"/>
              <a:gd name="connsiteX337" fmla="*/ 9547062 w 10509642"/>
              <a:gd name="connsiteY337" fmla="*/ 5170900 h 6870700"/>
              <a:gd name="connsiteX338" fmla="*/ 9562783 w 10509642"/>
              <a:gd name="connsiteY338" fmla="*/ 5177968 h 6870700"/>
              <a:gd name="connsiteX339" fmla="*/ 9535741 w 10509642"/>
              <a:gd name="connsiteY339" fmla="*/ 5176328 h 6870700"/>
              <a:gd name="connsiteX340" fmla="*/ 9359779 w 10509642"/>
              <a:gd name="connsiteY340" fmla="*/ 5160228 h 6870700"/>
              <a:gd name="connsiteX341" fmla="*/ 9298033 w 10509642"/>
              <a:gd name="connsiteY341" fmla="*/ 5134016 h 6870700"/>
              <a:gd name="connsiteX342" fmla="*/ 9113822 w 10509642"/>
              <a:gd name="connsiteY342" fmla="*/ 5103543 h 6870700"/>
              <a:gd name="connsiteX343" fmla="*/ 9105441 w 10509642"/>
              <a:gd name="connsiteY343" fmla="*/ 5108588 h 6870700"/>
              <a:gd name="connsiteX344" fmla="*/ 9113822 w 10509642"/>
              <a:gd name="connsiteY344" fmla="*/ 5103543 h 6870700"/>
              <a:gd name="connsiteX345" fmla="*/ 9001620 w 10509642"/>
              <a:gd name="connsiteY345" fmla="*/ 5039686 h 6870700"/>
              <a:gd name="connsiteX346" fmla="*/ 9015080 w 10509642"/>
              <a:gd name="connsiteY346" fmla="*/ 5041131 h 6870700"/>
              <a:gd name="connsiteX347" fmla="*/ 9137606 w 10509642"/>
              <a:gd name="connsiteY347" fmla="*/ 5070794 h 6870700"/>
              <a:gd name="connsiteX348" fmla="*/ 9127791 w 10509642"/>
              <a:gd name="connsiteY348" fmla="*/ 5076253 h 6870700"/>
              <a:gd name="connsiteX349" fmla="*/ 9121975 w 10509642"/>
              <a:gd name="connsiteY349" fmla="*/ 5077120 h 6870700"/>
              <a:gd name="connsiteX350" fmla="*/ 9494440 w 10509642"/>
              <a:gd name="connsiteY350" fmla="*/ 5021204 h 6870700"/>
              <a:gd name="connsiteX351" fmla="*/ 9547217 w 10509642"/>
              <a:gd name="connsiteY351" fmla="*/ 5041787 h 6870700"/>
              <a:gd name="connsiteX352" fmla="*/ 9601546 w 10509642"/>
              <a:gd name="connsiteY352" fmla="*/ 5065632 h 6870700"/>
              <a:gd name="connsiteX353" fmla="*/ 9584399 w 10509642"/>
              <a:gd name="connsiteY353" fmla="*/ 5065878 h 6870700"/>
              <a:gd name="connsiteX354" fmla="*/ 9569942 w 10509642"/>
              <a:gd name="connsiteY354" fmla="*/ 5065059 h 6870700"/>
              <a:gd name="connsiteX355" fmla="*/ 9454962 w 10509642"/>
              <a:gd name="connsiteY355" fmla="*/ 5023080 h 6870700"/>
              <a:gd name="connsiteX356" fmla="*/ 9467232 w 10509642"/>
              <a:gd name="connsiteY356" fmla="*/ 5023108 h 6870700"/>
              <a:gd name="connsiteX357" fmla="*/ 8803291 w 10509642"/>
              <a:gd name="connsiteY357" fmla="*/ 5015189 h 6870700"/>
              <a:gd name="connsiteX358" fmla="*/ 8802848 w 10509642"/>
              <a:gd name="connsiteY358" fmla="*/ 5017980 h 6870700"/>
              <a:gd name="connsiteX359" fmla="*/ 8823292 w 10509642"/>
              <a:gd name="connsiteY359" fmla="*/ 5020830 h 6870700"/>
              <a:gd name="connsiteX360" fmla="*/ 8826857 w 10509642"/>
              <a:gd name="connsiteY360" fmla="*/ 5020682 h 6870700"/>
              <a:gd name="connsiteX361" fmla="*/ 8809337 w 10509642"/>
              <a:gd name="connsiteY361" fmla="*/ 5016111 h 6870700"/>
              <a:gd name="connsiteX362" fmla="*/ 8765568 w 10509642"/>
              <a:gd name="connsiteY362" fmla="*/ 4962483 h 6870700"/>
              <a:gd name="connsiteX363" fmla="*/ 8770121 w 10509642"/>
              <a:gd name="connsiteY363" fmla="*/ 4964073 h 6870700"/>
              <a:gd name="connsiteX364" fmla="*/ 8771593 w 10509642"/>
              <a:gd name="connsiteY364" fmla="*/ 4964428 h 6870700"/>
              <a:gd name="connsiteX365" fmla="*/ 8920114 w 10509642"/>
              <a:gd name="connsiteY365" fmla="*/ 4954708 h 6870700"/>
              <a:gd name="connsiteX366" fmla="*/ 8914868 w 10509642"/>
              <a:gd name="connsiteY366" fmla="*/ 4959746 h 6870700"/>
              <a:gd name="connsiteX367" fmla="*/ 8914478 w 10509642"/>
              <a:gd name="connsiteY367" fmla="*/ 4960122 h 6870700"/>
              <a:gd name="connsiteX368" fmla="*/ 8911853 w 10509642"/>
              <a:gd name="connsiteY368" fmla="*/ 4962641 h 6870700"/>
              <a:gd name="connsiteX369" fmla="*/ 8911721 w 10509642"/>
              <a:gd name="connsiteY369" fmla="*/ 4962768 h 6870700"/>
              <a:gd name="connsiteX370" fmla="*/ 8914478 w 10509642"/>
              <a:gd name="connsiteY370" fmla="*/ 4960122 h 6870700"/>
              <a:gd name="connsiteX371" fmla="*/ 9115661 w 10509642"/>
              <a:gd name="connsiteY371" fmla="*/ 4918954 h 6870700"/>
              <a:gd name="connsiteX372" fmla="*/ 9189751 w 10509642"/>
              <a:gd name="connsiteY372" fmla="*/ 4927154 h 6870700"/>
              <a:gd name="connsiteX373" fmla="*/ 9245363 w 10509642"/>
              <a:gd name="connsiteY373" fmla="*/ 4928880 h 6870700"/>
              <a:gd name="connsiteX374" fmla="*/ 9383468 w 10509642"/>
              <a:gd name="connsiteY374" fmla="*/ 4977922 h 6870700"/>
              <a:gd name="connsiteX375" fmla="*/ 9404403 w 10509642"/>
              <a:gd name="connsiteY375" fmla="*/ 4986086 h 6870700"/>
              <a:gd name="connsiteX376" fmla="*/ 9390108 w 10509642"/>
              <a:gd name="connsiteY376" fmla="*/ 4985945 h 6870700"/>
              <a:gd name="connsiteX377" fmla="*/ 9351854 w 10509642"/>
              <a:gd name="connsiteY377" fmla="*/ 4986260 h 6870700"/>
              <a:gd name="connsiteX378" fmla="*/ 9352688 w 10509642"/>
              <a:gd name="connsiteY378" fmla="*/ 4987768 h 6870700"/>
              <a:gd name="connsiteX379" fmla="*/ 9285389 w 10509642"/>
              <a:gd name="connsiteY379" fmla="*/ 4964913 h 6870700"/>
              <a:gd name="connsiteX380" fmla="*/ 9144705 w 10509642"/>
              <a:gd name="connsiteY380" fmla="*/ 4930175 h 6870700"/>
              <a:gd name="connsiteX381" fmla="*/ 9350963 w 10509642"/>
              <a:gd name="connsiteY381" fmla="*/ 4893264 h 6870700"/>
              <a:gd name="connsiteX382" fmla="*/ 9361335 w 10509642"/>
              <a:gd name="connsiteY382" fmla="*/ 4894901 h 6870700"/>
              <a:gd name="connsiteX383" fmla="*/ 9362408 w 10509642"/>
              <a:gd name="connsiteY383" fmla="*/ 4896387 h 6870700"/>
              <a:gd name="connsiteX384" fmla="*/ 9351102 w 10509642"/>
              <a:gd name="connsiteY384" fmla="*/ 4899596 h 6870700"/>
              <a:gd name="connsiteX385" fmla="*/ 9345836 w 10509642"/>
              <a:gd name="connsiteY385" fmla="*/ 4896004 h 6870700"/>
              <a:gd name="connsiteX386" fmla="*/ 9337613 w 10509642"/>
              <a:gd name="connsiteY386" fmla="*/ 4891155 h 6870700"/>
              <a:gd name="connsiteX387" fmla="*/ 9342938 w 10509642"/>
              <a:gd name="connsiteY387" fmla="*/ 4891996 h 6870700"/>
              <a:gd name="connsiteX388" fmla="*/ 9345836 w 10509642"/>
              <a:gd name="connsiteY388" fmla="*/ 4896004 h 6870700"/>
              <a:gd name="connsiteX389" fmla="*/ 9334531 w 10509642"/>
              <a:gd name="connsiteY389" fmla="*/ 4899211 h 6870700"/>
              <a:gd name="connsiteX390" fmla="*/ 9329261 w 10509642"/>
              <a:gd name="connsiteY390" fmla="*/ 4895618 h 6870700"/>
              <a:gd name="connsiteX391" fmla="*/ 9307584 w 10509642"/>
              <a:gd name="connsiteY391" fmla="*/ 4888730 h 6870700"/>
              <a:gd name="connsiteX392" fmla="*/ 9329261 w 10509642"/>
              <a:gd name="connsiteY392" fmla="*/ 4895618 h 6870700"/>
              <a:gd name="connsiteX393" fmla="*/ 9304418 w 10509642"/>
              <a:gd name="connsiteY393" fmla="*/ 4897241 h 6870700"/>
              <a:gd name="connsiteX394" fmla="*/ 9285371 w 10509642"/>
              <a:gd name="connsiteY394" fmla="*/ 4891370 h 6870700"/>
              <a:gd name="connsiteX395" fmla="*/ 9307584 w 10509642"/>
              <a:gd name="connsiteY395" fmla="*/ 4888730 h 6870700"/>
              <a:gd name="connsiteX396" fmla="*/ 9063966 w 10509642"/>
              <a:gd name="connsiteY396" fmla="*/ 4882947 h 6870700"/>
              <a:gd name="connsiteX397" fmla="*/ 9068386 w 10509642"/>
              <a:gd name="connsiteY397" fmla="*/ 4889273 h 6870700"/>
              <a:gd name="connsiteX398" fmla="*/ 9063966 w 10509642"/>
              <a:gd name="connsiteY398" fmla="*/ 4882947 h 6870700"/>
              <a:gd name="connsiteX399" fmla="*/ 9035879 w 10509642"/>
              <a:gd name="connsiteY399" fmla="*/ 4879355 h 6870700"/>
              <a:gd name="connsiteX400" fmla="*/ 9040437 w 10509642"/>
              <a:gd name="connsiteY400" fmla="*/ 4886068 h 6870700"/>
              <a:gd name="connsiteX401" fmla="*/ 9035879 w 10509642"/>
              <a:gd name="connsiteY401" fmla="*/ 4879355 h 6870700"/>
              <a:gd name="connsiteX402" fmla="*/ 9329488 w 10509642"/>
              <a:gd name="connsiteY402" fmla="*/ 4862280 h 6870700"/>
              <a:gd name="connsiteX403" fmla="*/ 9348487 w 10509642"/>
              <a:gd name="connsiteY403" fmla="*/ 4868982 h 6870700"/>
              <a:gd name="connsiteX404" fmla="*/ 9350636 w 10509642"/>
              <a:gd name="connsiteY404" fmla="*/ 4874294 h 6870700"/>
              <a:gd name="connsiteX405" fmla="*/ 9310768 w 10509642"/>
              <a:gd name="connsiteY405" fmla="*/ 4873731 h 6870700"/>
              <a:gd name="connsiteX406" fmla="*/ 9314536 w 10509642"/>
              <a:gd name="connsiteY406" fmla="*/ 4862784 h 6870700"/>
              <a:gd name="connsiteX407" fmla="*/ 9329488 w 10509642"/>
              <a:gd name="connsiteY407" fmla="*/ 4862280 h 6870700"/>
              <a:gd name="connsiteX408" fmla="*/ 8983291 w 10509642"/>
              <a:gd name="connsiteY408" fmla="*/ 4853065 h 6870700"/>
              <a:gd name="connsiteX409" fmla="*/ 8971358 w 10509642"/>
              <a:gd name="connsiteY409" fmla="*/ 4854679 h 6870700"/>
              <a:gd name="connsiteX410" fmla="*/ 8969437 w 10509642"/>
              <a:gd name="connsiteY410" fmla="*/ 4858277 h 6870700"/>
              <a:gd name="connsiteX411" fmla="*/ 8996456 w 10509642"/>
              <a:gd name="connsiteY411" fmla="*/ 4864514 h 6870700"/>
              <a:gd name="connsiteX412" fmla="*/ 8994873 w 10509642"/>
              <a:gd name="connsiteY412" fmla="*/ 4855732 h 6870700"/>
              <a:gd name="connsiteX413" fmla="*/ 8986529 w 10509642"/>
              <a:gd name="connsiteY413" fmla="*/ 4853351 h 6870700"/>
              <a:gd name="connsiteX414" fmla="*/ 9316913 w 10509642"/>
              <a:gd name="connsiteY414" fmla="*/ 4709077 h 6870700"/>
              <a:gd name="connsiteX415" fmla="*/ 9378249 w 10509642"/>
              <a:gd name="connsiteY415" fmla="*/ 4717836 h 6870700"/>
              <a:gd name="connsiteX416" fmla="*/ 9433935 w 10509642"/>
              <a:gd name="connsiteY416" fmla="*/ 4725933 h 6870700"/>
              <a:gd name="connsiteX417" fmla="*/ 9434333 w 10509642"/>
              <a:gd name="connsiteY417" fmla="*/ 4726190 h 6870700"/>
              <a:gd name="connsiteX418" fmla="*/ 9403577 w 10509642"/>
              <a:gd name="connsiteY418" fmla="*/ 4721537 h 6870700"/>
              <a:gd name="connsiteX419" fmla="*/ 9337246 w 10509642"/>
              <a:gd name="connsiteY419" fmla="*/ 4718622 h 6870700"/>
              <a:gd name="connsiteX420" fmla="*/ 8499220 w 10509642"/>
              <a:gd name="connsiteY420" fmla="*/ 4684649 h 6870700"/>
              <a:gd name="connsiteX421" fmla="*/ 8491349 w 10509642"/>
              <a:gd name="connsiteY421" fmla="*/ 4691221 h 6870700"/>
              <a:gd name="connsiteX422" fmla="*/ 8499220 w 10509642"/>
              <a:gd name="connsiteY422" fmla="*/ 4684649 h 6870700"/>
              <a:gd name="connsiteX423" fmla="*/ 8525145 w 10509642"/>
              <a:gd name="connsiteY423" fmla="*/ 4689597 h 6870700"/>
              <a:gd name="connsiteX424" fmla="*/ 8531822 w 10509642"/>
              <a:gd name="connsiteY424" fmla="*/ 4688786 h 6870700"/>
              <a:gd name="connsiteX425" fmla="*/ 9090496 w 10509642"/>
              <a:gd name="connsiteY425" fmla="*/ 4622801 h 6870700"/>
              <a:gd name="connsiteX426" fmla="*/ 9077964 w 10509642"/>
              <a:gd name="connsiteY426" fmla="*/ 4625136 h 6870700"/>
              <a:gd name="connsiteX427" fmla="*/ 9095362 w 10509642"/>
              <a:gd name="connsiteY427" fmla="*/ 4632871 h 6870700"/>
              <a:gd name="connsiteX428" fmla="*/ 9116008 w 10509642"/>
              <a:gd name="connsiteY428" fmla="*/ 4632025 h 6870700"/>
              <a:gd name="connsiteX429" fmla="*/ 9112561 w 10509642"/>
              <a:gd name="connsiteY429" fmla="*/ 4625883 h 6870700"/>
              <a:gd name="connsiteX430" fmla="*/ 9090496 w 10509642"/>
              <a:gd name="connsiteY430" fmla="*/ 4622801 h 6870700"/>
              <a:gd name="connsiteX431" fmla="*/ 9150359 w 10509642"/>
              <a:gd name="connsiteY431" fmla="*/ 4546878 h 6870700"/>
              <a:gd name="connsiteX432" fmla="*/ 9150643 w 10509642"/>
              <a:gd name="connsiteY432" fmla="*/ 4547190 h 6870700"/>
              <a:gd name="connsiteX433" fmla="*/ 9153271 w 10509642"/>
              <a:gd name="connsiteY433" fmla="*/ 4547518 h 6870700"/>
              <a:gd name="connsiteX434" fmla="*/ 9153506 w 10509642"/>
              <a:gd name="connsiteY434" fmla="*/ 4547532 h 6870700"/>
              <a:gd name="connsiteX435" fmla="*/ 9182894 w 10509642"/>
              <a:gd name="connsiteY435" fmla="*/ 4545892 h 6870700"/>
              <a:gd name="connsiteX436" fmla="*/ 9183745 w 10509642"/>
              <a:gd name="connsiteY436" fmla="*/ 4546554 h 6870700"/>
              <a:gd name="connsiteX437" fmla="*/ 9184695 w 10509642"/>
              <a:gd name="connsiteY437" fmla="*/ 4549522 h 6870700"/>
              <a:gd name="connsiteX438" fmla="*/ 9195641 w 10509642"/>
              <a:gd name="connsiteY438" fmla="*/ 4550221 h 6870700"/>
              <a:gd name="connsiteX439" fmla="*/ 9623309 w 10509642"/>
              <a:gd name="connsiteY439" fmla="*/ 4451404 h 6870700"/>
              <a:gd name="connsiteX440" fmla="*/ 9622145 w 10509642"/>
              <a:gd name="connsiteY440" fmla="*/ 4453214 h 6870700"/>
              <a:gd name="connsiteX441" fmla="*/ 9622144 w 10509642"/>
              <a:gd name="connsiteY441" fmla="*/ 4453213 h 6870700"/>
              <a:gd name="connsiteX442" fmla="*/ 9449878 w 10509642"/>
              <a:gd name="connsiteY442" fmla="*/ 4383453 h 6870700"/>
              <a:gd name="connsiteX443" fmla="*/ 9443299 w 10509642"/>
              <a:gd name="connsiteY443" fmla="*/ 4384271 h 6870700"/>
              <a:gd name="connsiteX444" fmla="*/ 9441399 w 10509642"/>
              <a:gd name="connsiteY444" fmla="*/ 4384385 h 6870700"/>
              <a:gd name="connsiteX445" fmla="*/ 9453971 w 10509642"/>
              <a:gd name="connsiteY445" fmla="*/ 4383003 h 6870700"/>
              <a:gd name="connsiteX446" fmla="*/ 9449878 w 10509642"/>
              <a:gd name="connsiteY446" fmla="*/ 4383453 h 6870700"/>
              <a:gd name="connsiteX447" fmla="*/ 9453397 w 10509642"/>
              <a:gd name="connsiteY447" fmla="*/ 4383014 h 6870700"/>
              <a:gd name="connsiteX448" fmla="*/ 8655247 w 10509642"/>
              <a:gd name="connsiteY448" fmla="*/ 4201047 h 6870700"/>
              <a:gd name="connsiteX449" fmla="*/ 8654052 w 10509642"/>
              <a:gd name="connsiteY449" fmla="*/ 4203883 h 6870700"/>
              <a:gd name="connsiteX450" fmla="*/ 8646465 w 10509642"/>
              <a:gd name="connsiteY450" fmla="*/ 4203148 h 6870700"/>
              <a:gd name="connsiteX451" fmla="*/ 8657104 w 10509642"/>
              <a:gd name="connsiteY451" fmla="*/ 4196634 h 6870700"/>
              <a:gd name="connsiteX452" fmla="*/ 8671392 w 10509642"/>
              <a:gd name="connsiteY452" fmla="*/ 4197179 h 6870700"/>
              <a:gd name="connsiteX453" fmla="*/ 8655247 w 10509642"/>
              <a:gd name="connsiteY453" fmla="*/ 4201047 h 6870700"/>
              <a:gd name="connsiteX454" fmla="*/ 8384075 w 10509642"/>
              <a:gd name="connsiteY454" fmla="*/ 4107215 h 6870700"/>
              <a:gd name="connsiteX455" fmla="*/ 8423745 w 10509642"/>
              <a:gd name="connsiteY455" fmla="*/ 4109974 h 6870700"/>
              <a:gd name="connsiteX456" fmla="*/ 8346939 w 10509642"/>
              <a:gd name="connsiteY456" fmla="*/ 4119941 h 6870700"/>
              <a:gd name="connsiteX457" fmla="*/ 8384075 w 10509642"/>
              <a:gd name="connsiteY457" fmla="*/ 4107215 h 6870700"/>
              <a:gd name="connsiteX458" fmla="*/ 8427442 w 10509642"/>
              <a:gd name="connsiteY458" fmla="*/ 4104031 h 6870700"/>
              <a:gd name="connsiteX459" fmla="*/ 8425941 w 10509642"/>
              <a:gd name="connsiteY459" fmla="*/ 4106446 h 6870700"/>
              <a:gd name="connsiteX460" fmla="*/ 8423745 w 10509642"/>
              <a:gd name="connsiteY460" fmla="*/ 4109974 h 6870700"/>
              <a:gd name="connsiteX461" fmla="*/ 8508899 w 10509642"/>
              <a:gd name="connsiteY461" fmla="*/ 4102073 h 6870700"/>
              <a:gd name="connsiteX462" fmla="*/ 8523567 w 10509642"/>
              <a:gd name="connsiteY462" fmla="*/ 4105701 h 6870700"/>
              <a:gd name="connsiteX463" fmla="*/ 8508899 w 10509642"/>
              <a:gd name="connsiteY463" fmla="*/ 4102073 h 6870700"/>
              <a:gd name="connsiteX464" fmla="*/ 8430331 w 10509642"/>
              <a:gd name="connsiteY464" fmla="*/ 4099386 h 6870700"/>
              <a:gd name="connsiteX465" fmla="*/ 8427442 w 10509642"/>
              <a:gd name="connsiteY465" fmla="*/ 4104031 h 6870700"/>
              <a:gd name="connsiteX466" fmla="*/ 8429599 w 10509642"/>
              <a:gd name="connsiteY466" fmla="*/ 4100563 h 6870700"/>
              <a:gd name="connsiteX467" fmla="*/ 8430331 w 10509642"/>
              <a:gd name="connsiteY467" fmla="*/ 4099386 h 6870700"/>
              <a:gd name="connsiteX468" fmla="*/ 8261280 w 10509642"/>
              <a:gd name="connsiteY468" fmla="*/ 4096471 h 6870700"/>
              <a:gd name="connsiteX469" fmla="*/ 8268641 w 10509642"/>
              <a:gd name="connsiteY469" fmla="*/ 4111559 h 6870700"/>
              <a:gd name="connsiteX470" fmla="*/ 8254877 w 10509642"/>
              <a:gd name="connsiteY470" fmla="*/ 4103739 h 6870700"/>
              <a:gd name="connsiteX471" fmla="*/ 8261280 w 10509642"/>
              <a:gd name="connsiteY471" fmla="*/ 4096471 h 6870700"/>
              <a:gd name="connsiteX472" fmla="*/ 8478254 w 10509642"/>
              <a:gd name="connsiteY472" fmla="*/ 4092065 h 6870700"/>
              <a:gd name="connsiteX473" fmla="*/ 8471831 w 10509642"/>
              <a:gd name="connsiteY473" fmla="*/ 4102052 h 6870700"/>
              <a:gd name="connsiteX474" fmla="*/ 8478254 w 10509642"/>
              <a:gd name="connsiteY474" fmla="*/ 4092065 h 6870700"/>
              <a:gd name="connsiteX475" fmla="*/ 9425749 w 10509642"/>
              <a:gd name="connsiteY475" fmla="*/ 4057053 h 6870700"/>
              <a:gd name="connsiteX476" fmla="*/ 9447679 w 10509642"/>
              <a:gd name="connsiteY476" fmla="*/ 4060659 h 6870700"/>
              <a:gd name="connsiteX477" fmla="*/ 9444416 w 10509642"/>
              <a:gd name="connsiteY477" fmla="*/ 4063475 h 6870700"/>
              <a:gd name="connsiteX478" fmla="*/ 9394084 w 10509642"/>
              <a:gd name="connsiteY478" fmla="*/ 4052542 h 6870700"/>
              <a:gd name="connsiteX479" fmla="*/ 9380100 w 10509642"/>
              <a:gd name="connsiteY479" fmla="*/ 4055610 h 6870700"/>
              <a:gd name="connsiteX480" fmla="*/ 9394084 w 10509642"/>
              <a:gd name="connsiteY480" fmla="*/ 4052542 h 6870700"/>
              <a:gd name="connsiteX481" fmla="*/ 9174862 w 10509642"/>
              <a:gd name="connsiteY481" fmla="*/ 3879621 h 6870700"/>
              <a:gd name="connsiteX482" fmla="*/ 9189532 w 10509642"/>
              <a:gd name="connsiteY482" fmla="*/ 3883250 h 6870700"/>
              <a:gd name="connsiteX483" fmla="*/ 9174862 w 10509642"/>
              <a:gd name="connsiteY483" fmla="*/ 3879621 h 6870700"/>
              <a:gd name="connsiteX484" fmla="*/ 9713049 w 10509642"/>
              <a:gd name="connsiteY484" fmla="*/ 3619307 h 6870700"/>
              <a:gd name="connsiteX485" fmla="*/ 9711476 w 10509642"/>
              <a:gd name="connsiteY485" fmla="*/ 3625185 h 6870700"/>
              <a:gd name="connsiteX486" fmla="*/ 9712175 w 10509642"/>
              <a:gd name="connsiteY486" fmla="*/ 3622572 h 6870700"/>
              <a:gd name="connsiteX487" fmla="*/ 9713572 w 10509642"/>
              <a:gd name="connsiteY487" fmla="*/ 3617347 h 6870700"/>
              <a:gd name="connsiteX488" fmla="*/ 9713049 w 10509642"/>
              <a:gd name="connsiteY488" fmla="*/ 3619307 h 6870700"/>
              <a:gd name="connsiteX489" fmla="*/ 9713340 w 10509642"/>
              <a:gd name="connsiteY489" fmla="*/ 3618216 h 6870700"/>
              <a:gd name="connsiteX490" fmla="*/ 9713572 w 10509642"/>
              <a:gd name="connsiteY490" fmla="*/ 3617347 h 6870700"/>
              <a:gd name="connsiteX491" fmla="*/ 10204220 w 10509642"/>
              <a:gd name="connsiteY491" fmla="*/ 3578966 h 6870700"/>
              <a:gd name="connsiteX492" fmla="*/ 10204793 w 10509642"/>
              <a:gd name="connsiteY492" fmla="*/ 3579032 h 6870700"/>
              <a:gd name="connsiteX493" fmla="*/ 10203956 w 10509642"/>
              <a:gd name="connsiteY493" fmla="*/ 3579328 h 6870700"/>
              <a:gd name="connsiteX494" fmla="*/ 10203729 w 10509642"/>
              <a:gd name="connsiteY494" fmla="*/ 3579196 h 6870700"/>
              <a:gd name="connsiteX495" fmla="*/ 10230027 w 10509642"/>
              <a:gd name="connsiteY495" fmla="*/ 3568937 h 6870700"/>
              <a:gd name="connsiteX496" fmla="*/ 10220201 w 10509642"/>
              <a:gd name="connsiteY496" fmla="*/ 3573580 h 6870700"/>
              <a:gd name="connsiteX497" fmla="*/ 10216034 w 10509642"/>
              <a:gd name="connsiteY497" fmla="*/ 3575055 h 6870700"/>
              <a:gd name="connsiteX498" fmla="*/ 10212640 w 10509642"/>
              <a:gd name="connsiteY498" fmla="*/ 3575023 h 6870700"/>
              <a:gd name="connsiteX499" fmla="*/ 10223889 w 10509642"/>
              <a:gd name="connsiteY499" fmla="*/ 3569754 h 6870700"/>
              <a:gd name="connsiteX500" fmla="*/ 10225284 w 10509642"/>
              <a:gd name="connsiteY500" fmla="*/ 3569402 h 6870700"/>
              <a:gd name="connsiteX501" fmla="*/ 9458628 w 10509642"/>
              <a:gd name="connsiteY501" fmla="*/ 3551802 h 6870700"/>
              <a:gd name="connsiteX502" fmla="*/ 9452772 w 10509642"/>
              <a:gd name="connsiteY502" fmla="*/ 3561218 h 6870700"/>
              <a:gd name="connsiteX503" fmla="*/ 9456887 w 10509642"/>
              <a:gd name="connsiteY503" fmla="*/ 3554599 h 6870700"/>
              <a:gd name="connsiteX504" fmla="*/ 9459358 w 10509642"/>
              <a:gd name="connsiteY504" fmla="*/ 3550629 h 6870700"/>
              <a:gd name="connsiteX505" fmla="*/ 9458628 w 10509642"/>
              <a:gd name="connsiteY505" fmla="*/ 3551802 h 6870700"/>
              <a:gd name="connsiteX506" fmla="*/ 9459254 w 10509642"/>
              <a:gd name="connsiteY506" fmla="*/ 3550795 h 6870700"/>
              <a:gd name="connsiteX507" fmla="*/ 9459358 w 10509642"/>
              <a:gd name="connsiteY507" fmla="*/ 3550629 h 6870700"/>
              <a:gd name="connsiteX508" fmla="*/ 9934718 w 10509642"/>
              <a:gd name="connsiteY508" fmla="*/ 3548727 h 6870700"/>
              <a:gd name="connsiteX509" fmla="*/ 10047674 w 10509642"/>
              <a:gd name="connsiteY509" fmla="*/ 3561769 h 6870700"/>
              <a:gd name="connsiteX510" fmla="*/ 10120247 w 10509642"/>
              <a:gd name="connsiteY510" fmla="*/ 3557008 h 6870700"/>
              <a:gd name="connsiteX511" fmla="*/ 10163392 w 10509642"/>
              <a:gd name="connsiteY511" fmla="*/ 3558803 h 6870700"/>
              <a:gd name="connsiteX512" fmla="*/ 10114544 w 10509642"/>
              <a:gd name="connsiteY512" fmla="*/ 3578838 h 6870700"/>
              <a:gd name="connsiteX513" fmla="*/ 10090997 w 10509642"/>
              <a:gd name="connsiteY513" fmla="*/ 3578520 h 6870700"/>
              <a:gd name="connsiteX514" fmla="*/ 9904184 w 10509642"/>
              <a:gd name="connsiteY514" fmla="*/ 3552968 h 6870700"/>
              <a:gd name="connsiteX515" fmla="*/ 9934718 w 10509642"/>
              <a:gd name="connsiteY515" fmla="*/ 3548727 h 6870700"/>
              <a:gd name="connsiteX516" fmla="*/ 9837379 w 10509642"/>
              <a:gd name="connsiteY516" fmla="*/ 3532469 h 6870700"/>
              <a:gd name="connsiteX517" fmla="*/ 9838087 w 10509642"/>
              <a:gd name="connsiteY517" fmla="*/ 3542323 h 6870700"/>
              <a:gd name="connsiteX518" fmla="*/ 9829258 w 10509642"/>
              <a:gd name="connsiteY518" fmla="*/ 3546762 h 6870700"/>
              <a:gd name="connsiteX519" fmla="*/ 9837379 w 10509642"/>
              <a:gd name="connsiteY519" fmla="*/ 3532469 h 6870700"/>
              <a:gd name="connsiteX520" fmla="*/ 10180146 w 10509642"/>
              <a:gd name="connsiteY520" fmla="*/ 3524774 h 6870700"/>
              <a:gd name="connsiteX521" fmla="*/ 10188720 w 10509642"/>
              <a:gd name="connsiteY521" fmla="*/ 3525555 h 6870700"/>
              <a:gd name="connsiteX522" fmla="*/ 10128169 w 10509642"/>
              <a:gd name="connsiteY522" fmla="*/ 3539701 h 6870700"/>
              <a:gd name="connsiteX523" fmla="*/ 10113854 w 10509642"/>
              <a:gd name="connsiteY523" fmla="*/ 3537014 h 6870700"/>
              <a:gd name="connsiteX524" fmla="*/ 10122088 w 10509642"/>
              <a:gd name="connsiteY524" fmla="*/ 3533988 h 6870700"/>
              <a:gd name="connsiteX525" fmla="*/ 10151002 w 10509642"/>
              <a:gd name="connsiteY525" fmla="*/ 3530305 h 6870700"/>
              <a:gd name="connsiteX526" fmla="*/ 10180146 w 10509642"/>
              <a:gd name="connsiteY526" fmla="*/ 3524774 h 6870700"/>
              <a:gd name="connsiteX527" fmla="*/ 9719606 w 10509642"/>
              <a:gd name="connsiteY527" fmla="*/ 3519122 h 6870700"/>
              <a:gd name="connsiteX528" fmla="*/ 9711402 w 10509642"/>
              <a:gd name="connsiteY528" fmla="*/ 3524891 h 6870700"/>
              <a:gd name="connsiteX529" fmla="*/ 9719606 w 10509642"/>
              <a:gd name="connsiteY529" fmla="*/ 3519122 h 6870700"/>
              <a:gd name="connsiteX530" fmla="*/ 9177074 w 10509642"/>
              <a:gd name="connsiteY530" fmla="*/ 3469854 h 6870700"/>
              <a:gd name="connsiteX531" fmla="*/ 9170762 w 10509642"/>
              <a:gd name="connsiteY531" fmla="*/ 3472029 h 6870700"/>
              <a:gd name="connsiteX532" fmla="*/ 9161591 w 10509642"/>
              <a:gd name="connsiteY532" fmla="*/ 3480073 h 6870700"/>
              <a:gd name="connsiteX533" fmla="*/ 9312371 w 10509642"/>
              <a:gd name="connsiteY533" fmla="*/ 3486684 h 6870700"/>
              <a:gd name="connsiteX534" fmla="*/ 9328262 w 10509642"/>
              <a:gd name="connsiteY534" fmla="*/ 3485427 h 6870700"/>
              <a:gd name="connsiteX535" fmla="*/ 8501502 w 10509642"/>
              <a:gd name="connsiteY535" fmla="*/ 3469306 h 6870700"/>
              <a:gd name="connsiteX536" fmla="*/ 8422197 w 10509642"/>
              <a:gd name="connsiteY536" fmla="*/ 3479162 h 6870700"/>
              <a:gd name="connsiteX537" fmla="*/ 8340110 w 10509642"/>
              <a:gd name="connsiteY537" fmla="*/ 3492771 h 6870700"/>
              <a:gd name="connsiteX538" fmla="*/ 8364695 w 10509642"/>
              <a:gd name="connsiteY538" fmla="*/ 3498615 h 6870700"/>
              <a:gd name="connsiteX539" fmla="*/ 8385597 w 10509642"/>
              <a:gd name="connsiteY539" fmla="*/ 3502202 h 6870700"/>
              <a:gd name="connsiteX540" fmla="*/ 8557883 w 10509642"/>
              <a:gd name="connsiteY540" fmla="*/ 3484464 h 6870700"/>
              <a:gd name="connsiteX541" fmla="*/ 8540258 w 10509642"/>
              <a:gd name="connsiteY541" fmla="*/ 3480552 h 6870700"/>
              <a:gd name="connsiteX542" fmla="*/ 9596453 w 10509642"/>
              <a:gd name="connsiteY542" fmla="*/ 3468315 h 6870700"/>
              <a:gd name="connsiteX543" fmla="*/ 9612913 w 10509642"/>
              <a:gd name="connsiteY543" fmla="*/ 3468938 h 6870700"/>
              <a:gd name="connsiteX544" fmla="*/ 9616679 w 10509642"/>
              <a:gd name="connsiteY544" fmla="*/ 3474569 h 6870700"/>
              <a:gd name="connsiteX545" fmla="*/ 9594798 w 10509642"/>
              <a:gd name="connsiteY545" fmla="*/ 3470908 h 6870700"/>
              <a:gd name="connsiteX546" fmla="*/ 9593054 w 10509642"/>
              <a:gd name="connsiteY546" fmla="*/ 3469501 h 6870700"/>
              <a:gd name="connsiteX547" fmla="*/ 9184257 w 10509642"/>
              <a:gd name="connsiteY547" fmla="*/ 3431933 h 6870700"/>
              <a:gd name="connsiteX548" fmla="*/ 9176569 w 10509642"/>
              <a:gd name="connsiteY548" fmla="*/ 3439221 h 6870700"/>
              <a:gd name="connsiteX549" fmla="*/ 9184257 w 10509642"/>
              <a:gd name="connsiteY549" fmla="*/ 3431933 h 6870700"/>
              <a:gd name="connsiteX550" fmla="*/ 8874957 w 10509642"/>
              <a:gd name="connsiteY550" fmla="*/ 3429080 h 6870700"/>
              <a:gd name="connsiteX551" fmla="*/ 8668256 w 10509642"/>
              <a:gd name="connsiteY551" fmla="*/ 3448581 h 6870700"/>
              <a:gd name="connsiteX552" fmla="*/ 8636796 w 10509642"/>
              <a:gd name="connsiteY552" fmla="*/ 3452490 h 6870700"/>
              <a:gd name="connsiteX553" fmla="*/ 8657352 w 10509642"/>
              <a:gd name="connsiteY553" fmla="*/ 3456909 h 6870700"/>
              <a:gd name="connsiteX554" fmla="*/ 8712240 w 10509642"/>
              <a:gd name="connsiteY554" fmla="*/ 3469638 h 6870700"/>
              <a:gd name="connsiteX555" fmla="*/ 8710785 w 10509642"/>
              <a:gd name="connsiteY555" fmla="*/ 3471337 h 6870700"/>
              <a:gd name="connsiteX556" fmla="*/ 8811333 w 10509642"/>
              <a:gd name="connsiteY556" fmla="*/ 3463193 h 6870700"/>
              <a:gd name="connsiteX557" fmla="*/ 9019306 w 10509642"/>
              <a:gd name="connsiteY557" fmla="*/ 3463180 h 6870700"/>
              <a:gd name="connsiteX558" fmla="*/ 9062930 w 10509642"/>
              <a:gd name="connsiteY558" fmla="*/ 3457896 h 6870700"/>
              <a:gd name="connsiteX559" fmla="*/ 8955120 w 10509642"/>
              <a:gd name="connsiteY559" fmla="*/ 3444737 h 6870700"/>
              <a:gd name="connsiteX560" fmla="*/ 9143307 w 10509642"/>
              <a:gd name="connsiteY560" fmla="*/ 3427574 h 6870700"/>
              <a:gd name="connsiteX561" fmla="*/ 9135882 w 10509642"/>
              <a:gd name="connsiteY561" fmla="*/ 3434402 h 6870700"/>
              <a:gd name="connsiteX562" fmla="*/ 9143307 w 10509642"/>
              <a:gd name="connsiteY562" fmla="*/ 3427574 h 6870700"/>
              <a:gd name="connsiteX563" fmla="*/ 9259564 w 10509642"/>
              <a:gd name="connsiteY563" fmla="*/ 3413904 h 6870700"/>
              <a:gd name="connsiteX564" fmla="*/ 9264263 w 10509642"/>
              <a:gd name="connsiteY564" fmla="*/ 3414572 h 6870700"/>
              <a:gd name="connsiteX565" fmla="*/ 9281128 w 10509642"/>
              <a:gd name="connsiteY565" fmla="*/ 3420521 h 6870700"/>
              <a:gd name="connsiteX566" fmla="*/ 9283275 w 10509642"/>
              <a:gd name="connsiteY566" fmla="*/ 3425832 h 6870700"/>
              <a:gd name="connsiteX567" fmla="*/ 9243407 w 10509642"/>
              <a:gd name="connsiteY567" fmla="*/ 3425270 h 6870700"/>
              <a:gd name="connsiteX568" fmla="*/ 9247176 w 10509642"/>
              <a:gd name="connsiteY568" fmla="*/ 3414323 h 6870700"/>
              <a:gd name="connsiteX569" fmla="*/ 9630610 w 10509642"/>
              <a:gd name="connsiteY569" fmla="*/ 3270451 h 6870700"/>
              <a:gd name="connsiteX570" fmla="*/ 9651581 w 10509642"/>
              <a:gd name="connsiteY570" fmla="*/ 3272991 h 6870700"/>
              <a:gd name="connsiteX571" fmla="*/ 9650642 w 10509642"/>
              <a:gd name="connsiteY571" fmla="*/ 3273387 h 6870700"/>
              <a:gd name="connsiteX572" fmla="*/ 9632003 w 10509642"/>
              <a:gd name="connsiteY572" fmla="*/ 3270734 h 6870700"/>
              <a:gd name="connsiteX573" fmla="*/ 9660836 w 10509642"/>
              <a:gd name="connsiteY573" fmla="*/ 3258391 h 6870700"/>
              <a:gd name="connsiteX574" fmla="*/ 9675419 w 10509642"/>
              <a:gd name="connsiteY574" fmla="*/ 3261661 h 6870700"/>
              <a:gd name="connsiteX575" fmla="*/ 9653600 w 10509642"/>
              <a:gd name="connsiteY575" fmla="*/ 3260284 h 6870700"/>
              <a:gd name="connsiteX576" fmla="*/ 8431859 w 10509642"/>
              <a:gd name="connsiteY576" fmla="*/ 3236188 h 6870700"/>
              <a:gd name="connsiteX577" fmla="*/ 8423988 w 10509642"/>
              <a:gd name="connsiteY577" fmla="*/ 3242761 h 6870700"/>
              <a:gd name="connsiteX578" fmla="*/ 8431859 w 10509642"/>
              <a:gd name="connsiteY578" fmla="*/ 3236188 h 6870700"/>
              <a:gd name="connsiteX579" fmla="*/ 8457785 w 10509642"/>
              <a:gd name="connsiteY579" fmla="*/ 3241136 h 6870700"/>
              <a:gd name="connsiteX580" fmla="*/ 8464462 w 10509642"/>
              <a:gd name="connsiteY580" fmla="*/ 3240326 h 6870700"/>
              <a:gd name="connsiteX581" fmla="*/ 9194324 w 10509642"/>
              <a:gd name="connsiteY581" fmla="*/ 3193608 h 6870700"/>
              <a:gd name="connsiteX582" fmla="*/ 9179512 w 10509642"/>
              <a:gd name="connsiteY582" fmla="*/ 3199915 h 6870700"/>
              <a:gd name="connsiteX583" fmla="*/ 9194324 w 10509642"/>
              <a:gd name="connsiteY583" fmla="*/ 3193608 h 6870700"/>
              <a:gd name="connsiteX584" fmla="*/ 9023136 w 10509642"/>
              <a:gd name="connsiteY584" fmla="*/ 3174342 h 6870700"/>
              <a:gd name="connsiteX585" fmla="*/ 9010605 w 10509642"/>
              <a:gd name="connsiteY585" fmla="*/ 3176675 h 6870700"/>
              <a:gd name="connsiteX586" fmla="*/ 9028001 w 10509642"/>
              <a:gd name="connsiteY586" fmla="*/ 3184411 h 6870700"/>
              <a:gd name="connsiteX587" fmla="*/ 9048649 w 10509642"/>
              <a:gd name="connsiteY587" fmla="*/ 3183564 h 6870700"/>
              <a:gd name="connsiteX588" fmla="*/ 9045199 w 10509642"/>
              <a:gd name="connsiteY588" fmla="*/ 3177424 h 6870700"/>
              <a:gd name="connsiteX589" fmla="*/ 9023136 w 10509642"/>
              <a:gd name="connsiteY589" fmla="*/ 3174342 h 6870700"/>
              <a:gd name="connsiteX590" fmla="*/ 9555948 w 10509642"/>
              <a:gd name="connsiteY590" fmla="*/ 3002944 h 6870700"/>
              <a:gd name="connsiteX591" fmla="*/ 9553628 w 10509642"/>
              <a:gd name="connsiteY591" fmla="*/ 3006550 h 6870700"/>
              <a:gd name="connsiteX592" fmla="*/ 9553626 w 10509642"/>
              <a:gd name="connsiteY592" fmla="*/ 3006550 h 6870700"/>
              <a:gd name="connsiteX593" fmla="*/ 9555846 w 10509642"/>
              <a:gd name="connsiteY593" fmla="*/ 3003099 h 6870700"/>
              <a:gd name="connsiteX594" fmla="*/ 9555948 w 10509642"/>
              <a:gd name="connsiteY594" fmla="*/ 3002944 h 6870700"/>
              <a:gd name="connsiteX595" fmla="*/ 9253905 w 10509642"/>
              <a:gd name="connsiteY595" fmla="*/ 2931704 h 6870700"/>
              <a:gd name="connsiteX596" fmla="*/ 9285082 w 10509642"/>
              <a:gd name="connsiteY596" fmla="*/ 2936397 h 6870700"/>
              <a:gd name="connsiteX597" fmla="*/ 9221582 w 10509642"/>
              <a:gd name="connsiteY597" fmla="*/ 2937556 h 6870700"/>
              <a:gd name="connsiteX598" fmla="*/ 9142738 w 10509642"/>
              <a:gd name="connsiteY598" fmla="*/ 2941970 h 6870700"/>
              <a:gd name="connsiteX599" fmla="*/ 9116762 w 10509642"/>
              <a:gd name="connsiteY599" fmla="*/ 2946058 h 6870700"/>
              <a:gd name="connsiteX600" fmla="*/ 9101102 w 10509642"/>
              <a:gd name="connsiteY600" fmla="*/ 2943857 h 6870700"/>
              <a:gd name="connsiteX601" fmla="*/ 9170424 w 10509642"/>
              <a:gd name="connsiteY601" fmla="*/ 2938241 h 6870700"/>
              <a:gd name="connsiteX602" fmla="*/ 9449023 w 10509642"/>
              <a:gd name="connsiteY602" fmla="*/ 2909220 h 6870700"/>
              <a:gd name="connsiteX603" fmla="*/ 9464320 w 10509642"/>
              <a:gd name="connsiteY603" fmla="*/ 2915658 h 6870700"/>
              <a:gd name="connsiteX604" fmla="*/ 9447223 w 10509642"/>
              <a:gd name="connsiteY604" fmla="*/ 2924669 h 6870700"/>
              <a:gd name="connsiteX605" fmla="*/ 9410259 w 10509642"/>
              <a:gd name="connsiteY605" fmla="*/ 2931355 h 6870700"/>
              <a:gd name="connsiteX606" fmla="*/ 9352859 w 10509642"/>
              <a:gd name="connsiteY606" fmla="*/ 2925679 h 6870700"/>
              <a:gd name="connsiteX607" fmla="*/ 9356519 w 10509642"/>
              <a:gd name="connsiteY607" fmla="*/ 2924714 h 6870700"/>
              <a:gd name="connsiteX608" fmla="*/ 9449023 w 10509642"/>
              <a:gd name="connsiteY608" fmla="*/ 2909220 h 6870700"/>
              <a:gd name="connsiteX609" fmla="*/ 8587887 w 10509642"/>
              <a:gd name="connsiteY609" fmla="*/ 2752585 h 6870700"/>
              <a:gd name="connsiteX610" fmla="*/ 8586693 w 10509642"/>
              <a:gd name="connsiteY610" fmla="*/ 2755421 h 6870700"/>
              <a:gd name="connsiteX611" fmla="*/ 8579104 w 10509642"/>
              <a:gd name="connsiteY611" fmla="*/ 2754688 h 6870700"/>
              <a:gd name="connsiteX612" fmla="*/ 8589744 w 10509642"/>
              <a:gd name="connsiteY612" fmla="*/ 2748174 h 6870700"/>
              <a:gd name="connsiteX613" fmla="*/ 8604032 w 10509642"/>
              <a:gd name="connsiteY613" fmla="*/ 2748718 h 6870700"/>
              <a:gd name="connsiteX614" fmla="*/ 8587887 w 10509642"/>
              <a:gd name="connsiteY614" fmla="*/ 2752585 h 6870700"/>
              <a:gd name="connsiteX615" fmla="*/ 8316714 w 10509642"/>
              <a:gd name="connsiteY615" fmla="*/ 2658755 h 6870700"/>
              <a:gd name="connsiteX616" fmla="*/ 8356384 w 10509642"/>
              <a:gd name="connsiteY616" fmla="*/ 2661514 h 6870700"/>
              <a:gd name="connsiteX617" fmla="*/ 8279577 w 10509642"/>
              <a:gd name="connsiteY617" fmla="*/ 2671480 h 6870700"/>
              <a:gd name="connsiteX618" fmla="*/ 8316714 w 10509642"/>
              <a:gd name="connsiteY618" fmla="*/ 2658755 h 6870700"/>
              <a:gd name="connsiteX619" fmla="*/ 8441537 w 10509642"/>
              <a:gd name="connsiteY619" fmla="*/ 2653611 h 6870700"/>
              <a:gd name="connsiteX620" fmla="*/ 8456207 w 10509642"/>
              <a:gd name="connsiteY620" fmla="*/ 2657239 h 6870700"/>
              <a:gd name="connsiteX621" fmla="*/ 8441537 w 10509642"/>
              <a:gd name="connsiteY621" fmla="*/ 2653611 h 6870700"/>
              <a:gd name="connsiteX622" fmla="*/ 8361323 w 10509642"/>
              <a:gd name="connsiteY622" fmla="*/ 2653574 h 6870700"/>
              <a:gd name="connsiteX623" fmla="*/ 8358580 w 10509642"/>
              <a:gd name="connsiteY623" fmla="*/ 2657984 h 6870700"/>
              <a:gd name="connsiteX624" fmla="*/ 8356384 w 10509642"/>
              <a:gd name="connsiteY624" fmla="*/ 2661514 h 6870700"/>
              <a:gd name="connsiteX625" fmla="*/ 8362970 w 10509642"/>
              <a:gd name="connsiteY625" fmla="*/ 2650926 h 6870700"/>
              <a:gd name="connsiteX626" fmla="*/ 8362238 w 10509642"/>
              <a:gd name="connsiteY626" fmla="*/ 2652103 h 6870700"/>
              <a:gd name="connsiteX627" fmla="*/ 8361323 w 10509642"/>
              <a:gd name="connsiteY627" fmla="*/ 2653574 h 6870700"/>
              <a:gd name="connsiteX628" fmla="*/ 8193920 w 10509642"/>
              <a:gd name="connsiteY628" fmla="*/ 2648010 h 6870700"/>
              <a:gd name="connsiteX629" fmla="*/ 8201280 w 10509642"/>
              <a:gd name="connsiteY629" fmla="*/ 2663098 h 6870700"/>
              <a:gd name="connsiteX630" fmla="*/ 8187516 w 10509642"/>
              <a:gd name="connsiteY630" fmla="*/ 2655279 h 6870700"/>
              <a:gd name="connsiteX631" fmla="*/ 8193920 w 10509642"/>
              <a:gd name="connsiteY631" fmla="*/ 2648010 h 6870700"/>
              <a:gd name="connsiteX632" fmla="*/ 8410893 w 10509642"/>
              <a:gd name="connsiteY632" fmla="*/ 2643607 h 6870700"/>
              <a:gd name="connsiteX633" fmla="*/ 8404472 w 10509642"/>
              <a:gd name="connsiteY633" fmla="*/ 2653591 h 6870700"/>
              <a:gd name="connsiteX634" fmla="*/ 8410893 w 10509642"/>
              <a:gd name="connsiteY634" fmla="*/ 2643607 h 6870700"/>
              <a:gd name="connsiteX635" fmla="*/ 9136642 w 10509642"/>
              <a:gd name="connsiteY635" fmla="*/ 2638186 h 6870700"/>
              <a:gd name="connsiteX636" fmla="*/ 9169446 w 10509642"/>
              <a:gd name="connsiteY636" fmla="*/ 2639117 h 6870700"/>
              <a:gd name="connsiteX637" fmla="*/ 9118878 w 10509642"/>
              <a:gd name="connsiteY637" fmla="*/ 2640289 h 6870700"/>
              <a:gd name="connsiteX638" fmla="*/ 9104963 w 10509642"/>
              <a:gd name="connsiteY638" fmla="*/ 2639391 h 6870700"/>
              <a:gd name="connsiteX639" fmla="*/ 9136642 w 10509642"/>
              <a:gd name="connsiteY639" fmla="*/ 2638186 h 6870700"/>
              <a:gd name="connsiteX640" fmla="*/ 9228335 w 10509642"/>
              <a:gd name="connsiteY640" fmla="*/ 2636761 h 6870700"/>
              <a:gd name="connsiteX641" fmla="*/ 9234014 w 10509642"/>
              <a:gd name="connsiteY641" fmla="*/ 2637316 h 6870700"/>
              <a:gd name="connsiteX642" fmla="*/ 9229403 w 10509642"/>
              <a:gd name="connsiteY642" fmla="*/ 2637596 h 6870700"/>
              <a:gd name="connsiteX643" fmla="*/ 9107501 w 10509642"/>
              <a:gd name="connsiteY643" fmla="*/ 2431161 h 6870700"/>
              <a:gd name="connsiteX644" fmla="*/ 9122171 w 10509642"/>
              <a:gd name="connsiteY644" fmla="*/ 2434789 h 6870700"/>
              <a:gd name="connsiteX645" fmla="*/ 9107501 w 10509642"/>
              <a:gd name="connsiteY645" fmla="*/ 2431161 h 6870700"/>
              <a:gd name="connsiteX646" fmla="*/ 9636389 w 10509642"/>
              <a:gd name="connsiteY646" fmla="*/ 2175811 h 6870700"/>
              <a:gd name="connsiteX647" fmla="*/ 9644114 w 10509642"/>
              <a:gd name="connsiteY647" fmla="*/ 2176726 h 6870700"/>
              <a:gd name="connsiteX648" fmla="*/ 9606421 w 10509642"/>
              <a:gd name="connsiteY648" fmla="*/ 2195172 h 6870700"/>
              <a:gd name="connsiteX649" fmla="*/ 9557082 w 10509642"/>
              <a:gd name="connsiteY649" fmla="*/ 2196018 h 6870700"/>
              <a:gd name="connsiteX650" fmla="*/ 9608181 w 10509642"/>
              <a:gd name="connsiteY650" fmla="*/ 2182615 h 6870700"/>
              <a:gd name="connsiteX651" fmla="*/ 9644910 w 10509642"/>
              <a:gd name="connsiteY651" fmla="*/ 2173756 h 6870700"/>
              <a:gd name="connsiteX652" fmla="*/ 9644815 w 10509642"/>
              <a:gd name="connsiteY652" fmla="*/ 2174113 h 6870700"/>
              <a:gd name="connsiteX653" fmla="*/ 9644114 w 10509642"/>
              <a:gd name="connsiteY653" fmla="*/ 2176726 h 6870700"/>
              <a:gd name="connsiteX654" fmla="*/ 9644909 w 10509642"/>
              <a:gd name="connsiteY654" fmla="*/ 2173757 h 6870700"/>
              <a:gd name="connsiteX655" fmla="*/ 10354391 w 10509642"/>
              <a:gd name="connsiteY655" fmla="*/ 2128803 h 6870700"/>
              <a:gd name="connsiteX656" fmla="*/ 10363156 w 10509642"/>
              <a:gd name="connsiteY656" fmla="*/ 2128861 h 6870700"/>
              <a:gd name="connsiteX657" fmla="*/ 10360054 w 10509642"/>
              <a:gd name="connsiteY657" fmla="*/ 2129994 h 6870700"/>
              <a:gd name="connsiteX658" fmla="*/ 10349505 w 10509642"/>
              <a:gd name="connsiteY658" fmla="*/ 2130088 h 6870700"/>
              <a:gd name="connsiteX659" fmla="*/ 10283930 w 10509642"/>
              <a:gd name="connsiteY659" fmla="*/ 2124327 h 6870700"/>
              <a:gd name="connsiteX660" fmla="*/ 10298962 w 10509642"/>
              <a:gd name="connsiteY660" fmla="*/ 2126566 h 6870700"/>
              <a:gd name="connsiteX661" fmla="*/ 10308371 w 10509642"/>
              <a:gd name="connsiteY661" fmla="*/ 2127146 h 6870700"/>
              <a:gd name="connsiteX662" fmla="*/ 10302065 w 10509642"/>
              <a:gd name="connsiteY662" fmla="*/ 2130129 h 6870700"/>
              <a:gd name="connsiteX663" fmla="*/ 10295413 w 10509642"/>
              <a:gd name="connsiteY663" fmla="*/ 2137983 h 6870700"/>
              <a:gd name="connsiteX664" fmla="*/ 10304974 w 10509642"/>
              <a:gd name="connsiteY664" fmla="*/ 2139872 h 6870700"/>
              <a:gd name="connsiteX665" fmla="*/ 10307620 w 10509642"/>
              <a:gd name="connsiteY665" fmla="*/ 2139386 h 6870700"/>
              <a:gd name="connsiteX666" fmla="*/ 10305877 w 10509642"/>
              <a:gd name="connsiteY666" fmla="*/ 2140197 h 6870700"/>
              <a:gd name="connsiteX667" fmla="*/ 10286042 w 10509642"/>
              <a:gd name="connsiteY667" fmla="*/ 2138921 h 6870700"/>
              <a:gd name="connsiteX668" fmla="*/ 10263664 w 10509642"/>
              <a:gd name="connsiteY668" fmla="*/ 2136500 h 6870700"/>
              <a:gd name="connsiteX669" fmla="*/ 10254450 w 10509642"/>
              <a:gd name="connsiteY669" fmla="*/ 2133796 h 6870700"/>
              <a:gd name="connsiteX670" fmla="*/ 10265285 w 10509642"/>
              <a:gd name="connsiteY670" fmla="*/ 2126362 h 6870700"/>
              <a:gd name="connsiteX671" fmla="*/ 10216847 w 10509642"/>
              <a:gd name="connsiteY671" fmla="*/ 2117469 h 6870700"/>
              <a:gd name="connsiteX672" fmla="*/ 10227973 w 10509642"/>
              <a:gd name="connsiteY672" fmla="*/ 2118755 h 6870700"/>
              <a:gd name="connsiteX673" fmla="*/ 10153232 w 10509642"/>
              <a:gd name="connsiteY673" fmla="*/ 2135195 h 6870700"/>
              <a:gd name="connsiteX674" fmla="*/ 10150796 w 10509642"/>
              <a:gd name="connsiteY674" fmla="*/ 2134812 h 6870700"/>
              <a:gd name="connsiteX675" fmla="*/ 10150608 w 10509642"/>
              <a:gd name="connsiteY675" fmla="*/ 2134565 h 6870700"/>
              <a:gd name="connsiteX676" fmla="*/ 10150148 w 10509642"/>
              <a:gd name="connsiteY676" fmla="*/ 2134710 h 6870700"/>
              <a:gd name="connsiteX677" fmla="*/ 10140554 w 10509642"/>
              <a:gd name="connsiteY677" fmla="*/ 2133197 h 6870700"/>
              <a:gd name="connsiteX678" fmla="*/ 10134829 w 10509642"/>
              <a:gd name="connsiteY678" fmla="*/ 2129831 h 6870700"/>
              <a:gd name="connsiteX679" fmla="*/ 10147653 w 10509642"/>
              <a:gd name="connsiteY679" fmla="*/ 2122823 h 6870700"/>
              <a:gd name="connsiteX680" fmla="*/ 10216847 w 10509642"/>
              <a:gd name="connsiteY680" fmla="*/ 2117469 h 6870700"/>
              <a:gd name="connsiteX681" fmla="*/ 9389835 w 10509642"/>
              <a:gd name="connsiteY681" fmla="*/ 2105646 h 6870700"/>
              <a:gd name="connsiteX682" fmla="*/ 9385411 w 10509642"/>
              <a:gd name="connsiteY682" fmla="*/ 2112758 h 6870700"/>
              <a:gd name="connsiteX683" fmla="*/ 9389527 w 10509642"/>
              <a:gd name="connsiteY683" fmla="*/ 2106140 h 6870700"/>
              <a:gd name="connsiteX684" fmla="*/ 9391997 w 10509642"/>
              <a:gd name="connsiteY684" fmla="*/ 2102167 h 6870700"/>
              <a:gd name="connsiteX685" fmla="*/ 9391895 w 10509642"/>
              <a:gd name="connsiteY685" fmla="*/ 2102334 h 6870700"/>
              <a:gd name="connsiteX686" fmla="*/ 9389835 w 10509642"/>
              <a:gd name="connsiteY686" fmla="*/ 2105646 h 6870700"/>
              <a:gd name="connsiteX687" fmla="*/ 9867357 w 10509642"/>
              <a:gd name="connsiteY687" fmla="*/ 2100267 h 6870700"/>
              <a:gd name="connsiteX688" fmla="*/ 9980312 w 10509642"/>
              <a:gd name="connsiteY688" fmla="*/ 2113308 h 6870700"/>
              <a:gd name="connsiteX689" fmla="*/ 10122121 w 10509642"/>
              <a:gd name="connsiteY689" fmla="*/ 2122611 h 6870700"/>
              <a:gd name="connsiteX690" fmla="*/ 10090755 w 10509642"/>
              <a:gd name="connsiteY690" fmla="*/ 2130969 h 6870700"/>
              <a:gd name="connsiteX691" fmla="*/ 9836822 w 10509642"/>
              <a:gd name="connsiteY691" fmla="*/ 2104507 h 6870700"/>
              <a:gd name="connsiteX692" fmla="*/ 9867357 w 10509642"/>
              <a:gd name="connsiteY692" fmla="*/ 2100267 h 6870700"/>
              <a:gd name="connsiteX693" fmla="*/ 10281155 w 10509642"/>
              <a:gd name="connsiteY693" fmla="*/ 2090796 h 6870700"/>
              <a:gd name="connsiteX694" fmla="*/ 10286193 w 10509642"/>
              <a:gd name="connsiteY694" fmla="*/ 2092079 h 6870700"/>
              <a:gd name="connsiteX695" fmla="*/ 10278474 w 10509642"/>
              <a:gd name="connsiteY695" fmla="*/ 2095069 h 6870700"/>
              <a:gd name="connsiteX696" fmla="*/ 10277559 w 10509642"/>
              <a:gd name="connsiteY696" fmla="*/ 2093118 h 6870700"/>
              <a:gd name="connsiteX697" fmla="*/ 10281155 w 10509642"/>
              <a:gd name="connsiteY697" fmla="*/ 2090796 h 6870700"/>
              <a:gd name="connsiteX698" fmla="*/ 9770019 w 10509642"/>
              <a:gd name="connsiteY698" fmla="*/ 2084010 h 6870700"/>
              <a:gd name="connsiteX699" fmla="*/ 9770725 w 10509642"/>
              <a:gd name="connsiteY699" fmla="*/ 2093863 h 6870700"/>
              <a:gd name="connsiteX700" fmla="*/ 9761900 w 10509642"/>
              <a:gd name="connsiteY700" fmla="*/ 2098301 h 6870700"/>
              <a:gd name="connsiteX701" fmla="*/ 9770019 w 10509642"/>
              <a:gd name="connsiteY701" fmla="*/ 2084010 h 6870700"/>
              <a:gd name="connsiteX702" fmla="*/ 10406591 w 10509642"/>
              <a:gd name="connsiteY702" fmla="*/ 2081542 h 6870700"/>
              <a:gd name="connsiteX703" fmla="*/ 10423318 w 10509642"/>
              <a:gd name="connsiteY703" fmla="*/ 2084089 h 6870700"/>
              <a:gd name="connsiteX704" fmla="*/ 10440524 w 10509642"/>
              <a:gd name="connsiteY704" fmla="*/ 2085642 h 6870700"/>
              <a:gd name="connsiteX705" fmla="*/ 10429738 w 10509642"/>
              <a:gd name="connsiteY705" fmla="*/ 2090014 h 6870700"/>
              <a:gd name="connsiteX706" fmla="*/ 10386884 w 10509642"/>
              <a:gd name="connsiteY706" fmla="*/ 2102170 h 6870700"/>
              <a:gd name="connsiteX707" fmla="*/ 10385355 w 10509642"/>
              <a:gd name="connsiteY707" fmla="*/ 2102183 h 6870700"/>
              <a:gd name="connsiteX708" fmla="*/ 10311951 w 10509642"/>
              <a:gd name="connsiteY708" fmla="*/ 2095807 h 6870700"/>
              <a:gd name="connsiteX709" fmla="*/ 10337666 w 10509642"/>
              <a:gd name="connsiteY709" fmla="*/ 2089742 h 6870700"/>
              <a:gd name="connsiteX710" fmla="*/ 10345041 w 10509642"/>
              <a:gd name="connsiteY710" fmla="*/ 2097594 h 6870700"/>
              <a:gd name="connsiteX711" fmla="*/ 10372833 w 10509642"/>
              <a:gd name="connsiteY711" fmla="*/ 2094260 h 6870700"/>
              <a:gd name="connsiteX712" fmla="*/ 10112786 w 10509642"/>
              <a:gd name="connsiteY712" fmla="*/ 2076314 h 6870700"/>
              <a:gd name="connsiteX713" fmla="*/ 10121361 w 10509642"/>
              <a:gd name="connsiteY713" fmla="*/ 2077094 h 6870700"/>
              <a:gd name="connsiteX714" fmla="*/ 10060808 w 10509642"/>
              <a:gd name="connsiteY714" fmla="*/ 2091241 h 6870700"/>
              <a:gd name="connsiteX715" fmla="*/ 10046492 w 10509642"/>
              <a:gd name="connsiteY715" fmla="*/ 2088556 h 6870700"/>
              <a:gd name="connsiteX716" fmla="*/ 10054727 w 10509642"/>
              <a:gd name="connsiteY716" fmla="*/ 2085529 h 6870700"/>
              <a:gd name="connsiteX717" fmla="*/ 10083641 w 10509642"/>
              <a:gd name="connsiteY717" fmla="*/ 2081844 h 6870700"/>
              <a:gd name="connsiteX718" fmla="*/ 10112786 w 10509642"/>
              <a:gd name="connsiteY718" fmla="*/ 2076314 h 6870700"/>
              <a:gd name="connsiteX719" fmla="*/ 9652246 w 10509642"/>
              <a:gd name="connsiteY719" fmla="*/ 2070661 h 6870700"/>
              <a:gd name="connsiteX720" fmla="*/ 9644042 w 10509642"/>
              <a:gd name="connsiteY720" fmla="*/ 2076431 h 6870700"/>
              <a:gd name="connsiteX721" fmla="*/ 9652246 w 10509642"/>
              <a:gd name="connsiteY721" fmla="*/ 2070661 h 6870700"/>
              <a:gd name="connsiteX722" fmla="*/ 9573759 w 10509642"/>
              <a:gd name="connsiteY722" fmla="*/ 2061139 h 6870700"/>
              <a:gd name="connsiteX723" fmla="*/ 9644042 w 10509642"/>
              <a:gd name="connsiteY723" fmla="*/ 2076431 h 6870700"/>
              <a:gd name="connsiteX724" fmla="*/ 9572084 w 10509642"/>
              <a:gd name="connsiteY724" fmla="*/ 2069021 h 6870700"/>
              <a:gd name="connsiteX725" fmla="*/ 9554970 w 10509642"/>
              <a:gd name="connsiteY725" fmla="*/ 2067258 h 6870700"/>
              <a:gd name="connsiteX726" fmla="*/ 9109713 w 10509642"/>
              <a:gd name="connsiteY726" fmla="*/ 2021394 h 6870700"/>
              <a:gd name="connsiteX727" fmla="*/ 9103400 w 10509642"/>
              <a:gd name="connsiteY727" fmla="*/ 2023569 h 6870700"/>
              <a:gd name="connsiteX728" fmla="*/ 9094230 w 10509642"/>
              <a:gd name="connsiteY728" fmla="*/ 2031612 h 6870700"/>
              <a:gd name="connsiteX729" fmla="*/ 9245011 w 10509642"/>
              <a:gd name="connsiteY729" fmla="*/ 2038224 h 6870700"/>
              <a:gd name="connsiteX730" fmla="*/ 9260902 w 10509642"/>
              <a:gd name="connsiteY730" fmla="*/ 2036966 h 6870700"/>
              <a:gd name="connsiteX731" fmla="*/ 8434142 w 10509642"/>
              <a:gd name="connsiteY731" fmla="*/ 2020846 h 6870700"/>
              <a:gd name="connsiteX732" fmla="*/ 8354836 w 10509642"/>
              <a:gd name="connsiteY732" fmla="*/ 2030702 h 6870700"/>
              <a:gd name="connsiteX733" fmla="*/ 8272749 w 10509642"/>
              <a:gd name="connsiteY733" fmla="*/ 2044311 h 6870700"/>
              <a:gd name="connsiteX734" fmla="*/ 8297334 w 10509642"/>
              <a:gd name="connsiteY734" fmla="*/ 2050154 h 6870700"/>
              <a:gd name="connsiteX735" fmla="*/ 8318237 w 10509642"/>
              <a:gd name="connsiteY735" fmla="*/ 2053741 h 6870700"/>
              <a:gd name="connsiteX736" fmla="*/ 8490522 w 10509642"/>
              <a:gd name="connsiteY736" fmla="*/ 2036005 h 6870700"/>
              <a:gd name="connsiteX737" fmla="*/ 8472897 w 10509642"/>
              <a:gd name="connsiteY737" fmla="*/ 2032091 h 6870700"/>
              <a:gd name="connsiteX738" fmla="*/ 9529092 w 10509642"/>
              <a:gd name="connsiteY738" fmla="*/ 2019855 h 6870700"/>
              <a:gd name="connsiteX739" fmla="*/ 9545552 w 10509642"/>
              <a:gd name="connsiteY739" fmla="*/ 2020480 h 6870700"/>
              <a:gd name="connsiteX740" fmla="*/ 9549821 w 10509642"/>
              <a:gd name="connsiteY740" fmla="*/ 2026859 h 6870700"/>
              <a:gd name="connsiteX741" fmla="*/ 9547262 w 10509642"/>
              <a:gd name="connsiteY741" fmla="*/ 2030177 h 6870700"/>
              <a:gd name="connsiteX742" fmla="*/ 9536112 w 10509642"/>
              <a:gd name="connsiteY742" fmla="*/ 2030745 h 6870700"/>
              <a:gd name="connsiteX743" fmla="*/ 9523717 w 10509642"/>
              <a:gd name="connsiteY743" fmla="*/ 2027846 h 6870700"/>
              <a:gd name="connsiteX744" fmla="*/ 9529092 w 10509642"/>
              <a:gd name="connsiteY744" fmla="*/ 2019855 h 6870700"/>
              <a:gd name="connsiteX745" fmla="*/ 9116896 w 10509642"/>
              <a:gd name="connsiteY745" fmla="*/ 1983473 h 6870700"/>
              <a:gd name="connsiteX746" fmla="*/ 9109207 w 10509642"/>
              <a:gd name="connsiteY746" fmla="*/ 1990761 h 6870700"/>
              <a:gd name="connsiteX747" fmla="*/ 9116896 w 10509642"/>
              <a:gd name="connsiteY747" fmla="*/ 1983473 h 6870700"/>
              <a:gd name="connsiteX748" fmla="*/ 8807597 w 10509642"/>
              <a:gd name="connsiteY748" fmla="*/ 1980620 h 6870700"/>
              <a:gd name="connsiteX749" fmla="*/ 8600894 w 10509642"/>
              <a:gd name="connsiteY749" fmla="*/ 2000121 h 6870700"/>
              <a:gd name="connsiteX750" fmla="*/ 8569436 w 10509642"/>
              <a:gd name="connsiteY750" fmla="*/ 2004031 h 6870700"/>
              <a:gd name="connsiteX751" fmla="*/ 8589993 w 10509642"/>
              <a:gd name="connsiteY751" fmla="*/ 2008449 h 6870700"/>
              <a:gd name="connsiteX752" fmla="*/ 8644879 w 10509642"/>
              <a:gd name="connsiteY752" fmla="*/ 2021177 h 6870700"/>
              <a:gd name="connsiteX753" fmla="*/ 8643424 w 10509642"/>
              <a:gd name="connsiteY753" fmla="*/ 2022876 h 6870700"/>
              <a:gd name="connsiteX754" fmla="*/ 8743973 w 10509642"/>
              <a:gd name="connsiteY754" fmla="*/ 2014733 h 6870700"/>
              <a:gd name="connsiteX755" fmla="*/ 8951946 w 10509642"/>
              <a:gd name="connsiteY755" fmla="*/ 2014720 h 6870700"/>
              <a:gd name="connsiteX756" fmla="*/ 8995569 w 10509642"/>
              <a:gd name="connsiteY756" fmla="*/ 2009436 h 6870700"/>
              <a:gd name="connsiteX757" fmla="*/ 8887762 w 10509642"/>
              <a:gd name="connsiteY757" fmla="*/ 1996276 h 6870700"/>
              <a:gd name="connsiteX758" fmla="*/ 9075947 w 10509642"/>
              <a:gd name="connsiteY758" fmla="*/ 1979113 h 6870700"/>
              <a:gd name="connsiteX759" fmla="*/ 9068521 w 10509642"/>
              <a:gd name="connsiteY759" fmla="*/ 1985942 h 6870700"/>
              <a:gd name="connsiteX760" fmla="*/ 9075947 w 10509642"/>
              <a:gd name="connsiteY760" fmla="*/ 1979113 h 6870700"/>
              <a:gd name="connsiteX761" fmla="*/ 10509642 w 10509642"/>
              <a:gd name="connsiteY761" fmla="*/ 1856877 h 6870700"/>
              <a:gd name="connsiteX762" fmla="*/ 10491035 w 10509642"/>
              <a:gd name="connsiteY762" fmla="*/ 1863061 h 6870700"/>
              <a:gd name="connsiteX763" fmla="*/ 10484215 w 10509642"/>
              <a:gd name="connsiteY763" fmla="*/ 1865535 h 6870700"/>
              <a:gd name="connsiteX764" fmla="*/ 10469383 w 10509642"/>
              <a:gd name="connsiteY764" fmla="*/ 1867116 h 6870700"/>
              <a:gd name="connsiteX765" fmla="*/ 10472771 w 10509642"/>
              <a:gd name="connsiteY765" fmla="*/ 1865428 h 6870700"/>
              <a:gd name="connsiteX766" fmla="*/ 10488950 w 10509642"/>
              <a:gd name="connsiteY766" fmla="*/ 1857700 h 6870700"/>
              <a:gd name="connsiteX767" fmla="*/ 10490346 w 10509642"/>
              <a:gd name="connsiteY767" fmla="*/ 1857082 h 6870700"/>
              <a:gd name="connsiteX768" fmla="*/ 9915658 w 10509642"/>
              <a:gd name="connsiteY768" fmla="*/ 1842440 h 6870700"/>
              <a:gd name="connsiteX769" fmla="*/ 10090629 w 10509642"/>
              <a:gd name="connsiteY769" fmla="*/ 1853663 h 6870700"/>
              <a:gd name="connsiteX770" fmla="*/ 10057528 w 10509642"/>
              <a:gd name="connsiteY770" fmla="*/ 1865494 h 6870700"/>
              <a:gd name="connsiteX771" fmla="*/ 9878372 w 10509642"/>
              <a:gd name="connsiteY771" fmla="*/ 1848891 h 6870700"/>
              <a:gd name="connsiteX772" fmla="*/ 9851800 w 10509642"/>
              <a:gd name="connsiteY772" fmla="*/ 1846656 h 6870700"/>
              <a:gd name="connsiteX773" fmla="*/ 9915658 w 10509642"/>
              <a:gd name="connsiteY773" fmla="*/ 1842440 h 6870700"/>
              <a:gd name="connsiteX774" fmla="*/ 9278194 w 10509642"/>
              <a:gd name="connsiteY774" fmla="*/ 1830928 h 6870700"/>
              <a:gd name="connsiteX775" fmla="*/ 9282124 w 10509642"/>
              <a:gd name="connsiteY775" fmla="*/ 1833516 h 6870700"/>
              <a:gd name="connsiteX776" fmla="*/ 9276074 w 10509642"/>
              <a:gd name="connsiteY776" fmla="*/ 1834652 h 6870700"/>
              <a:gd name="connsiteX777" fmla="*/ 9414544 w 10509642"/>
              <a:gd name="connsiteY777" fmla="*/ 1814579 h 6870700"/>
              <a:gd name="connsiteX778" fmla="*/ 9409640 w 10509642"/>
              <a:gd name="connsiteY778" fmla="*/ 1816976 h 6870700"/>
              <a:gd name="connsiteX779" fmla="*/ 9397925 w 10509642"/>
              <a:gd name="connsiteY779" fmla="*/ 1818067 h 6870700"/>
              <a:gd name="connsiteX780" fmla="*/ 9400608 w 10509642"/>
              <a:gd name="connsiteY780" fmla="*/ 1816477 h 6870700"/>
              <a:gd name="connsiteX781" fmla="*/ 9559772 w 10509642"/>
              <a:gd name="connsiteY781" fmla="*/ 1804600 h 6870700"/>
              <a:gd name="connsiteX782" fmla="*/ 9591360 w 10509642"/>
              <a:gd name="connsiteY782" fmla="*/ 1809456 h 6870700"/>
              <a:gd name="connsiteX783" fmla="*/ 9631419 w 10509642"/>
              <a:gd name="connsiteY783" fmla="*/ 1824942 h 6870700"/>
              <a:gd name="connsiteX784" fmla="*/ 9564641 w 10509642"/>
              <a:gd name="connsiteY784" fmla="*/ 1822274 h 6870700"/>
              <a:gd name="connsiteX785" fmla="*/ 9529444 w 10509642"/>
              <a:gd name="connsiteY785" fmla="*/ 1815114 h 6870700"/>
              <a:gd name="connsiteX786" fmla="*/ 9444304 w 10509642"/>
              <a:gd name="connsiteY786" fmla="*/ 1799405 h 6870700"/>
              <a:gd name="connsiteX787" fmla="*/ 9443713 w 10509642"/>
              <a:gd name="connsiteY787" fmla="*/ 1801018 h 6870700"/>
              <a:gd name="connsiteX788" fmla="*/ 9443827 w 10509642"/>
              <a:gd name="connsiteY788" fmla="*/ 1800705 h 6870700"/>
              <a:gd name="connsiteX789" fmla="*/ 9444304 w 10509642"/>
              <a:gd name="connsiteY789" fmla="*/ 1799405 h 6870700"/>
              <a:gd name="connsiteX790" fmla="*/ 10231528 w 10509642"/>
              <a:gd name="connsiteY790" fmla="*/ 1623840 h 6870700"/>
              <a:gd name="connsiteX791" fmla="*/ 10217473 w 10509642"/>
              <a:gd name="connsiteY791" fmla="*/ 1627101 h 6870700"/>
              <a:gd name="connsiteX792" fmla="*/ 10214198 w 10509642"/>
              <a:gd name="connsiteY792" fmla="*/ 1626929 h 6870700"/>
              <a:gd name="connsiteX793" fmla="*/ 10294381 w 10509642"/>
              <a:gd name="connsiteY793" fmla="*/ 1608946 h 6870700"/>
              <a:gd name="connsiteX794" fmla="*/ 10289923 w 10509642"/>
              <a:gd name="connsiteY794" fmla="*/ 1610158 h 6870700"/>
              <a:gd name="connsiteX795" fmla="*/ 10288707 w 10509642"/>
              <a:gd name="connsiteY795" fmla="*/ 1609557 h 6870700"/>
              <a:gd name="connsiteX796" fmla="*/ 9290622 w 10509642"/>
              <a:gd name="connsiteY796" fmla="*/ 1607703 h 6870700"/>
              <a:gd name="connsiteX797" fmla="*/ 9248968 w 10509642"/>
              <a:gd name="connsiteY797" fmla="*/ 1624838 h 6870700"/>
              <a:gd name="connsiteX798" fmla="*/ 9167493 w 10509642"/>
              <a:gd name="connsiteY798" fmla="*/ 1653653 h 6870700"/>
              <a:gd name="connsiteX799" fmla="*/ 9153660 w 10509642"/>
              <a:gd name="connsiteY799" fmla="*/ 1657691 h 6870700"/>
              <a:gd name="connsiteX800" fmla="*/ 9240934 w 10509642"/>
              <a:gd name="connsiteY800" fmla="*/ 1613753 h 6870700"/>
              <a:gd name="connsiteX801" fmla="*/ 9263353 w 10509642"/>
              <a:gd name="connsiteY801" fmla="*/ 1611249 h 6870700"/>
              <a:gd name="connsiteX802" fmla="*/ 9290622 w 10509642"/>
              <a:gd name="connsiteY802" fmla="*/ 1607703 h 6870700"/>
              <a:gd name="connsiteX803" fmla="*/ 10267749 w 10509642"/>
              <a:gd name="connsiteY803" fmla="*/ 1591333 h 6870700"/>
              <a:gd name="connsiteX804" fmla="*/ 10328945 w 10509642"/>
              <a:gd name="connsiteY804" fmla="*/ 1591466 h 6870700"/>
              <a:gd name="connsiteX805" fmla="*/ 10282059 w 10509642"/>
              <a:gd name="connsiteY805" fmla="*/ 1602685 h 6870700"/>
              <a:gd name="connsiteX806" fmla="*/ 10280309 w 10509642"/>
              <a:gd name="connsiteY806" fmla="*/ 1600874 h 6870700"/>
              <a:gd name="connsiteX807" fmla="*/ 10273636 w 10509642"/>
              <a:gd name="connsiteY807" fmla="*/ 1604700 h 6870700"/>
              <a:gd name="connsiteX808" fmla="*/ 10282059 w 10509642"/>
              <a:gd name="connsiteY808" fmla="*/ 1602685 h 6870700"/>
              <a:gd name="connsiteX809" fmla="*/ 10288707 w 10509642"/>
              <a:gd name="connsiteY809" fmla="*/ 1609557 h 6870700"/>
              <a:gd name="connsiteX810" fmla="*/ 10232421 w 10509642"/>
              <a:gd name="connsiteY810" fmla="*/ 1617177 h 6870700"/>
              <a:gd name="connsiteX811" fmla="*/ 10182779 w 10509642"/>
              <a:gd name="connsiteY811" fmla="*/ 1625284 h 6870700"/>
              <a:gd name="connsiteX812" fmla="*/ 10157843 w 10509642"/>
              <a:gd name="connsiteY812" fmla="*/ 1623978 h 6870700"/>
              <a:gd name="connsiteX813" fmla="*/ 10207497 w 10509642"/>
              <a:gd name="connsiteY813" fmla="*/ 1610505 h 6870700"/>
              <a:gd name="connsiteX814" fmla="*/ 10254374 w 10509642"/>
              <a:gd name="connsiteY814" fmla="*/ 1595845 h 6870700"/>
              <a:gd name="connsiteX815" fmla="*/ 10417368 w 10509642"/>
              <a:gd name="connsiteY815" fmla="*/ 1550594 h 6870700"/>
              <a:gd name="connsiteX816" fmla="*/ 10433095 w 10509642"/>
              <a:gd name="connsiteY816" fmla="*/ 1553852 h 6870700"/>
              <a:gd name="connsiteX817" fmla="*/ 10423027 w 10509642"/>
              <a:gd name="connsiteY817" fmla="*/ 1566983 h 6870700"/>
              <a:gd name="connsiteX818" fmla="*/ 10414198 w 10509642"/>
              <a:gd name="connsiteY818" fmla="*/ 1571910 h 6870700"/>
              <a:gd name="connsiteX819" fmla="*/ 10323435 w 10509642"/>
              <a:gd name="connsiteY819" fmla="*/ 1572546 h 6870700"/>
              <a:gd name="connsiteX820" fmla="*/ 10324082 w 10509642"/>
              <a:gd name="connsiteY820" fmla="*/ 1572327 h 6870700"/>
              <a:gd name="connsiteX821" fmla="*/ 10417368 w 10509642"/>
              <a:gd name="connsiteY821" fmla="*/ 1550594 h 6870700"/>
              <a:gd name="connsiteX822" fmla="*/ 9643334 w 10509642"/>
              <a:gd name="connsiteY822" fmla="*/ 1548479 h 6870700"/>
              <a:gd name="connsiteX823" fmla="*/ 9816756 w 10509642"/>
              <a:gd name="connsiteY823" fmla="*/ 1568067 h 6870700"/>
              <a:gd name="connsiteX824" fmla="*/ 9814151 w 10509642"/>
              <a:gd name="connsiteY824" fmla="*/ 1576320 h 6870700"/>
              <a:gd name="connsiteX825" fmla="*/ 9815363 w 10509642"/>
              <a:gd name="connsiteY825" fmla="*/ 1572481 h 6870700"/>
              <a:gd name="connsiteX826" fmla="*/ 9816756 w 10509642"/>
              <a:gd name="connsiteY826" fmla="*/ 1568067 h 6870700"/>
              <a:gd name="connsiteX827" fmla="*/ 9950853 w 10509642"/>
              <a:gd name="connsiteY827" fmla="*/ 1583212 h 6870700"/>
              <a:gd name="connsiteX828" fmla="*/ 9970880 w 10509642"/>
              <a:gd name="connsiteY828" fmla="*/ 1583894 h 6870700"/>
              <a:gd name="connsiteX829" fmla="*/ 9945309 w 10509642"/>
              <a:gd name="connsiteY829" fmla="*/ 1594254 h 6870700"/>
              <a:gd name="connsiteX830" fmla="*/ 9904817 w 10509642"/>
              <a:gd name="connsiteY830" fmla="*/ 1606502 h 6870700"/>
              <a:gd name="connsiteX831" fmla="*/ 9704738 w 10509642"/>
              <a:gd name="connsiteY831" fmla="*/ 1587373 h 6870700"/>
              <a:gd name="connsiteX832" fmla="*/ 9569582 w 10509642"/>
              <a:gd name="connsiteY832" fmla="*/ 1569257 h 6870700"/>
              <a:gd name="connsiteX833" fmla="*/ 9118305 w 10509642"/>
              <a:gd name="connsiteY833" fmla="*/ 1543083 h 6870700"/>
              <a:gd name="connsiteX834" fmla="*/ 9117937 w 10509642"/>
              <a:gd name="connsiteY834" fmla="*/ 1545762 h 6870700"/>
              <a:gd name="connsiteX835" fmla="*/ 9141205 w 10509642"/>
              <a:gd name="connsiteY835" fmla="*/ 1550944 h 6870700"/>
              <a:gd name="connsiteX836" fmla="*/ 9091725 w 10509642"/>
              <a:gd name="connsiteY836" fmla="*/ 1558522 h 6870700"/>
              <a:gd name="connsiteX837" fmla="*/ 9090596 w 10509642"/>
              <a:gd name="connsiteY837" fmla="*/ 1558696 h 6870700"/>
              <a:gd name="connsiteX838" fmla="*/ 9419953 w 10509642"/>
              <a:gd name="connsiteY838" fmla="*/ 1518371 h 6870700"/>
              <a:gd name="connsiteX839" fmla="*/ 9542771 w 10509642"/>
              <a:gd name="connsiteY839" fmla="*/ 1536854 h 6870700"/>
              <a:gd name="connsiteX840" fmla="*/ 9522365 w 10509642"/>
              <a:gd name="connsiteY840" fmla="*/ 1549581 h 6870700"/>
              <a:gd name="connsiteX841" fmla="*/ 9502170 w 10509642"/>
              <a:gd name="connsiteY841" fmla="*/ 1560222 h 6870700"/>
              <a:gd name="connsiteX842" fmla="*/ 9452302 w 10509642"/>
              <a:gd name="connsiteY842" fmla="*/ 1553537 h 6870700"/>
              <a:gd name="connsiteX843" fmla="*/ 9375809 w 10509642"/>
              <a:gd name="connsiteY843" fmla="*/ 1542993 h 6870700"/>
              <a:gd name="connsiteX844" fmla="*/ 10037894 w 10509642"/>
              <a:gd name="connsiteY844" fmla="*/ 1505116 h 6870700"/>
              <a:gd name="connsiteX845" fmla="*/ 10038020 w 10509642"/>
              <a:gd name="connsiteY845" fmla="*/ 1506212 h 6870700"/>
              <a:gd name="connsiteX846" fmla="*/ 10027633 w 10509642"/>
              <a:gd name="connsiteY846" fmla="*/ 1509229 h 6870700"/>
              <a:gd name="connsiteX847" fmla="*/ 10022726 w 10509642"/>
              <a:gd name="connsiteY847" fmla="*/ 1509174 h 6870700"/>
              <a:gd name="connsiteX848" fmla="*/ 9806311 w 10509642"/>
              <a:gd name="connsiteY848" fmla="*/ 1502561 h 6870700"/>
              <a:gd name="connsiteX849" fmla="*/ 9819525 w 10509642"/>
              <a:gd name="connsiteY849" fmla="*/ 1508608 h 6870700"/>
              <a:gd name="connsiteX850" fmla="*/ 9971979 w 10509642"/>
              <a:gd name="connsiteY850" fmla="*/ 1531228 h 6870700"/>
              <a:gd name="connsiteX851" fmla="*/ 10028118 w 10509642"/>
              <a:gd name="connsiteY851" fmla="*/ 1534764 h 6870700"/>
              <a:gd name="connsiteX852" fmla="*/ 10007605 w 10509642"/>
              <a:gd name="connsiteY852" fmla="*/ 1551161 h 6870700"/>
              <a:gd name="connsiteX853" fmla="*/ 10078019 w 10509642"/>
              <a:gd name="connsiteY853" fmla="*/ 1540487 h 6870700"/>
              <a:gd name="connsiteX854" fmla="*/ 10023738 w 10509642"/>
              <a:gd name="connsiteY854" fmla="*/ 1562479 h 6870700"/>
              <a:gd name="connsiteX855" fmla="*/ 9972820 w 10509642"/>
              <a:gd name="connsiteY855" fmla="*/ 1559337 h 6870700"/>
              <a:gd name="connsiteX856" fmla="*/ 9758742 w 10509642"/>
              <a:gd name="connsiteY856" fmla="*/ 1535659 h 6870700"/>
              <a:gd name="connsiteX857" fmla="*/ 9711037 w 10509642"/>
              <a:gd name="connsiteY857" fmla="*/ 1529404 h 6870700"/>
              <a:gd name="connsiteX858" fmla="*/ 10026369 w 10509642"/>
              <a:gd name="connsiteY858" fmla="*/ 1490473 h 6870700"/>
              <a:gd name="connsiteX859" fmla="*/ 10037035 w 10509642"/>
              <a:gd name="connsiteY859" fmla="*/ 1497631 h 6870700"/>
              <a:gd name="connsiteX860" fmla="*/ 10037656 w 10509642"/>
              <a:gd name="connsiteY860" fmla="*/ 1503037 h 6870700"/>
              <a:gd name="connsiteX861" fmla="*/ 10020820 w 10509642"/>
              <a:gd name="connsiteY861" fmla="*/ 1509152 h 6870700"/>
              <a:gd name="connsiteX862" fmla="*/ 10004630 w 10509642"/>
              <a:gd name="connsiteY862" fmla="*/ 1508967 h 6870700"/>
              <a:gd name="connsiteX863" fmla="*/ 9968124 w 10509642"/>
              <a:gd name="connsiteY863" fmla="*/ 1505298 h 6870700"/>
              <a:gd name="connsiteX864" fmla="*/ 9982668 w 10509642"/>
              <a:gd name="connsiteY864" fmla="*/ 1501363 h 6870700"/>
              <a:gd name="connsiteX865" fmla="*/ 9222091 w 10509642"/>
              <a:gd name="connsiteY865" fmla="*/ 1488594 h 6870700"/>
              <a:gd name="connsiteX866" fmla="*/ 9345827 w 10509642"/>
              <a:gd name="connsiteY866" fmla="*/ 1507216 h 6870700"/>
              <a:gd name="connsiteX867" fmla="*/ 9339365 w 10509642"/>
              <a:gd name="connsiteY867" fmla="*/ 1510598 h 6870700"/>
              <a:gd name="connsiteX868" fmla="*/ 9308244 w 10509642"/>
              <a:gd name="connsiteY868" fmla="*/ 1528885 h 6870700"/>
              <a:gd name="connsiteX869" fmla="*/ 9305587 w 10509642"/>
              <a:gd name="connsiteY869" fmla="*/ 1533312 h 6870700"/>
              <a:gd name="connsiteX870" fmla="*/ 9193188 w 10509642"/>
              <a:gd name="connsiteY870" fmla="*/ 1517818 h 6870700"/>
              <a:gd name="connsiteX871" fmla="*/ 9191256 w 10509642"/>
              <a:gd name="connsiteY871" fmla="*/ 1517545 h 6870700"/>
              <a:gd name="connsiteX872" fmla="*/ 9160514 w 10509642"/>
              <a:gd name="connsiteY872" fmla="*/ 1519327 h 6870700"/>
              <a:gd name="connsiteX873" fmla="*/ 9176734 w 10509642"/>
              <a:gd name="connsiteY873" fmla="*/ 1510240 h 6870700"/>
              <a:gd name="connsiteX874" fmla="*/ 9191490 w 10509642"/>
              <a:gd name="connsiteY874" fmla="*/ 1502180 h 6870700"/>
              <a:gd name="connsiteX875" fmla="*/ 10083585 w 10509642"/>
              <a:gd name="connsiteY875" fmla="*/ 1486354 h 6870700"/>
              <a:gd name="connsiteX876" fmla="*/ 10062347 w 10509642"/>
              <a:gd name="connsiteY876" fmla="*/ 1494068 h 6870700"/>
              <a:gd name="connsiteX877" fmla="*/ 10059787 w 10509642"/>
              <a:gd name="connsiteY877" fmla="*/ 1492831 h 6870700"/>
              <a:gd name="connsiteX878" fmla="*/ 10072818 w 10509642"/>
              <a:gd name="connsiteY878" fmla="*/ 1487648 h 6870700"/>
              <a:gd name="connsiteX879" fmla="*/ 10114238 w 10509642"/>
              <a:gd name="connsiteY879" fmla="*/ 1484700 h 6870700"/>
              <a:gd name="connsiteX880" fmla="*/ 10128559 w 10509642"/>
              <a:gd name="connsiteY880" fmla="*/ 1484932 h 6870700"/>
              <a:gd name="connsiteX881" fmla="*/ 10155451 w 10509642"/>
              <a:gd name="connsiteY881" fmla="*/ 1486206 h 6870700"/>
              <a:gd name="connsiteX882" fmla="*/ 10110281 w 10509642"/>
              <a:gd name="connsiteY882" fmla="*/ 1502166 h 6870700"/>
              <a:gd name="connsiteX883" fmla="*/ 10092822 w 10509642"/>
              <a:gd name="connsiteY883" fmla="*/ 1500987 h 6870700"/>
              <a:gd name="connsiteX884" fmla="*/ 10071168 w 10509642"/>
              <a:gd name="connsiteY884" fmla="*/ 1498336 h 6870700"/>
              <a:gd name="connsiteX885" fmla="*/ 10068348 w 10509642"/>
              <a:gd name="connsiteY885" fmla="*/ 1496972 h 6870700"/>
              <a:gd name="connsiteX886" fmla="*/ 9609095 w 10509642"/>
              <a:gd name="connsiteY886" fmla="*/ 1479825 h 6870700"/>
              <a:gd name="connsiteX887" fmla="*/ 9629523 w 10509642"/>
              <a:gd name="connsiteY887" fmla="*/ 1482626 h 6870700"/>
              <a:gd name="connsiteX888" fmla="*/ 9625067 w 10509642"/>
              <a:gd name="connsiteY888" fmla="*/ 1485523 h 6870700"/>
              <a:gd name="connsiteX889" fmla="*/ 9581867 w 10509642"/>
              <a:gd name="connsiteY889" fmla="*/ 1512469 h 6870700"/>
              <a:gd name="connsiteX890" fmla="*/ 9565196 w 10509642"/>
              <a:gd name="connsiteY890" fmla="*/ 1510282 h 6870700"/>
              <a:gd name="connsiteX891" fmla="*/ 9509209 w 10509642"/>
              <a:gd name="connsiteY891" fmla="*/ 1503110 h 6870700"/>
              <a:gd name="connsiteX892" fmla="*/ 9539254 w 10509642"/>
              <a:gd name="connsiteY892" fmla="*/ 1498730 h 6870700"/>
              <a:gd name="connsiteX893" fmla="*/ 9580564 w 10509642"/>
              <a:gd name="connsiteY893" fmla="*/ 1487998 h 6870700"/>
              <a:gd name="connsiteX894" fmla="*/ 9891685 w 10509642"/>
              <a:gd name="connsiteY894" fmla="*/ 1478508 h 6870700"/>
              <a:gd name="connsiteX895" fmla="*/ 9946724 w 10509642"/>
              <a:gd name="connsiteY895" fmla="*/ 1481978 h 6870700"/>
              <a:gd name="connsiteX896" fmla="*/ 9969033 w 10509642"/>
              <a:gd name="connsiteY896" fmla="*/ 1481682 h 6870700"/>
              <a:gd name="connsiteX897" fmla="*/ 9955399 w 10509642"/>
              <a:gd name="connsiteY897" fmla="*/ 1491176 h 6870700"/>
              <a:gd name="connsiteX898" fmla="*/ 9936277 w 10509642"/>
              <a:gd name="connsiteY898" fmla="*/ 1502096 h 6870700"/>
              <a:gd name="connsiteX899" fmla="*/ 9936011 w 10509642"/>
              <a:gd name="connsiteY899" fmla="*/ 1502070 h 6870700"/>
              <a:gd name="connsiteX900" fmla="*/ 9862626 w 10509642"/>
              <a:gd name="connsiteY900" fmla="*/ 1492465 h 6870700"/>
              <a:gd name="connsiteX901" fmla="*/ 9848475 w 10509642"/>
              <a:gd name="connsiteY901" fmla="*/ 1490683 h 6870700"/>
              <a:gd name="connsiteX902" fmla="*/ 9512751 w 10509642"/>
              <a:gd name="connsiteY902" fmla="*/ 1466611 h 6870700"/>
              <a:gd name="connsiteX903" fmla="*/ 9577395 w 10509642"/>
              <a:gd name="connsiteY903" fmla="*/ 1475477 h 6870700"/>
              <a:gd name="connsiteX904" fmla="*/ 9559451 w 10509642"/>
              <a:gd name="connsiteY904" fmla="*/ 1480183 h 6870700"/>
              <a:gd name="connsiteX905" fmla="*/ 9494522 w 10509642"/>
              <a:gd name="connsiteY905" fmla="*/ 1498988 h 6870700"/>
              <a:gd name="connsiteX906" fmla="*/ 9493828 w 10509642"/>
              <a:gd name="connsiteY906" fmla="*/ 1501139 h 6870700"/>
              <a:gd name="connsiteX907" fmla="*/ 9458877 w 10509642"/>
              <a:gd name="connsiteY907" fmla="*/ 1496660 h 6870700"/>
              <a:gd name="connsiteX908" fmla="*/ 8693160 w 10509642"/>
              <a:gd name="connsiteY908" fmla="*/ 1465710 h 6870700"/>
              <a:gd name="connsiteX909" fmla="*/ 8691475 w 10509642"/>
              <a:gd name="connsiteY909" fmla="*/ 1473521 h 6870700"/>
              <a:gd name="connsiteX910" fmla="*/ 8692240 w 10509642"/>
              <a:gd name="connsiteY910" fmla="*/ 1469978 h 6870700"/>
              <a:gd name="connsiteX911" fmla="*/ 8693160 w 10509642"/>
              <a:gd name="connsiteY911" fmla="*/ 1465710 h 6870700"/>
              <a:gd name="connsiteX912" fmla="*/ 9943451 w 10509642"/>
              <a:gd name="connsiteY912" fmla="*/ 1463925 h 6870700"/>
              <a:gd name="connsiteX913" fmla="*/ 9957442 w 10509642"/>
              <a:gd name="connsiteY913" fmla="*/ 1467170 h 6870700"/>
              <a:gd name="connsiteX914" fmla="*/ 9957350 w 10509642"/>
              <a:gd name="connsiteY914" fmla="*/ 1470319 h 6870700"/>
              <a:gd name="connsiteX915" fmla="*/ 9962901 w 10509642"/>
              <a:gd name="connsiteY915" fmla="*/ 1471518 h 6870700"/>
              <a:gd name="connsiteX916" fmla="*/ 9968039 w 10509642"/>
              <a:gd name="connsiteY916" fmla="*/ 1469630 h 6870700"/>
              <a:gd name="connsiteX917" fmla="*/ 9968960 w 10509642"/>
              <a:gd name="connsiteY917" fmla="*/ 1469843 h 6870700"/>
              <a:gd name="connsiteX918" fmla="*/ 9980406 w 10509642"/>
              <a:gd name="connsiteY918" fmla="*/ 1473762 h 6870700"/>
              <a:gd name="connsiteX919" fmla="*/ 9970441 w 10509642"/>
              <a:gd name="connsiteY919" fmla="*/ 1480702 h 6870700"/>
              <a:gd name="connsiteX920" fmla="*/ 9919557 w 10509642"/>
              <a:gd name="connsiteY920" fmla="*/ 1470656 h 6870700"/>
              <a:gd name="connsiteX921" fmla="*/ 10241488 w 10509642"/>
              <a:gd name="connsiteY921" fmla="*/ 1450001 h 6870700"/>
              <a:gd name="connsiteX922" fmla="*/ 10233200 w 10509642"/>
              <a:gd name="connsiteY922" fmla="*/ 1454979 h 6870700"/>
              <a:gd name="connsiteX923" fmla="*/ 10218973 w 10509642"/>
              <a:gd name="connsiteY923" fmla="*/ 1460737 h 6870700"/>
              <a:gd name="connsiteX924" fmla="*/ 10204969 w 10509642"/>
              <a:gd name="connsiteY924" fmla="*/ 1460162 h 6870700"/>
              <a:gd name="connsiteX925" fmla="*/ 10190373 w 10509642"/>
              <a:gd name="connsiteY925" fmla="*/ 1448388 h 6870700"/>
              <a:gd name="connsiteX926" fmla="*/ 10176141 w 10509642"/>
              <a:gd name="connsiteY926" fmla="*/ 1452738 h 6870700"/>
              <a:gd name="connsiteX927" fmla="*/ 10160707 w 10509642"/>
              <a:gd name="connsiteY927" fmla="*/ 1458344 h 6870700"/>
              <a:gd name="connsiteX928" fmla="*/ 10148946 w 10509642"/>
              <a:gd name="connsiteY928" fmla="*/ 1457860 h 6870700"/>
              <a:gd name="connsiteX929" fmla="*/ 10180285 w 10509642"/>
              <a:gd name="connsiteY929" fmla="*/ 1449879 h 6870700"/>
              <a:gd name="connsiteX930" fmla="*/ 9553128 w 10509642"/>
              <a:gd name="connsiteY930" fmla="*/ 1443695 h 6870700"/>
              <a:gd name="connsiteX931" fmla="*/ 9653240 w 10509642"/>
              <a:gd name="connsiteY931" fmla="*/ 1456898 h 6870700"/>
              <a:gd name="connsiteX932" fmla="*/ 9652213 w 10509642"/>
              <a:gd name="connsiteY932" fmla="*/ 1457192 h 6870700"/>
              <a:gd name="connsiteX933" fmla="*/ 9629883 w 10509642"/>
              <a:gd name="connsiteY933" fmla="*/ 1462609 h 6870700"/>
              <a:gd name="connsiteX934" fmla="*/ 9540346 w 10509642"/>
              <a:gd name="connsiteY934" fmla="*/ 1451220 h 6870700"/>
              <a:gd name="connsiteX935" fmla="*/ 9542941 w 10509642"/>
              <a:gd name="connsiteY935" fmla="*/ 1449773 h 6870700"/>
              <a:gd name="connsiteX936" fmla="*/ 9034399 w 10509642"/>
              <a:gd name="connsiteY936" fmla="*/ 1440700 h 6870700"/>
              <a:gd name="connsiteX937" fmla="*/ 9023289 w 10509642"/>
              <a:gd name="connsiteY937" fmla="*/ 1444419 h 6870700"/>
              <a:gd name="connsiteX938" fmla="*/ 9053596 w 10509642"/>
              <a:gd name="connsiteY938" fmla="*/ 1458694 h 6870700"/>
              <a:gd name="connsiteX939" fmla="*/ 9077456 w 10509642"/>
              <a:gd name="connsiteY939" fmla="*/ 1463483 h 6870700"/>
              <a:gd name="connsiteX940" fmla="*/ 9102793 w 10509642"/>
              <a:gd name="connsiteY940" fmla="*/ 1460289 h 6870700"/>
              <a:gd name="connsiteX941" fmla="*/ 9136703 w 10509642"/>
              <a:gd name="connsiteY941" fmla="*/ 1456564 h 6870700"/>
              <a:gd name="connsiteX942" fmla="*/ 9123846 w 10509642"/>
              <a:gd name="connsiteY942" fmla="*/ 1453702 h 6870700"/>
              <a:gd name="connsiteX943" fmla="*/ 9034399 w 10509642"/>
              <a:gd name="connsiteY943" fmla="*/ 1440700 h 6870700"/>
              <a:gd name="connsiteX944" fmla="*/ 9338085 w 10509642"/>
              <a:gd name="connsiteY944" fmla="*/ 1440061 h 6870700"/>
              <a:gd name="connsiteX945" fmla="*/ 9436894 w 10509642"/>
              <a:gd name="connsiteY945" fmla="*/ 1455445 h 6870700"/>
              <a:gd name="connsiteX946" fmla="*/ 9425249 w 10509642"/>
              <a:gd name="connsiteY946" fmla="*/ 1464073 h 6870700"/>
              <a:gd name="connsiteX947" fmla="*/ 9384158 w 10509642"/>
              <a:gd name="connsiteY947" fmla="*/ 1487087 h 6870700"/>
              <a:gd name="connsiteX948" fmla="*/ 9380402 w 10509642"/>
              <a:gd name="connsiteY948" fmla="*/ 1486607 h 6870700"/>
              <a:gd name="connsiteX949" fmla="*/ 9254598 w 10509642"/>
              <a:gd name="connsiteY949" fmla="*/ 1474162 h 6870700"/>
              <a:gd name="connsiteX950" fmla="*/ 9271080 w 10509642"/>
              <a:gd name="connsiteY950" fmla="*/ 1466844 h 6870700"/>
              <a:gd name="connsiteX951" fmla="*/ 9423223 w 10509642"/>
              <a:gd name="connsiteY951" fmla="*/ 1419713 h 6870700"/>
              <a:gd name="connsiteX952" fmla="*/ 9463787 w 10509642"/>
              <a:gd name="connsiteY952" fmla="*/ 1427212 h 6870700"/>
              <a:gd name="connsiteX953" fmla="*/ 9456457 w 10509642"/>
              <a:gd name="connsiteY953" fmla="*/ 1440637 h 6870700"/>
              <a:gd name="connsiteX954" fmla="*/ 9395805 w 10509642"/>
              <a:gd name="connsiteY954" fmla="*/ 1433113 h 6870700"/>
              <a:gd name="connsiteX955" fmla="*/ 9633454 w 10509642"/>
              <a:gd name="connsiteY955" fmla="*/ 1395768 h 6870700"/>
              <a:gd name="connsiteX956" fmla="*/ 9747224 w 10509642"/>
              <a:gd name="connsiteY956" fmla="*/ 1406084 h 6870700"/>
              <a:gd name="connsiteX957" fmla="*/ 9721742 w 10509642"/>
              <a:gd name="connsiteY957" fmla="*/ 1422654 h 6870700"/>
              <a:gd name="connsiteX958" fmla="*/ 9664124 w 10509642"/>
              <a:gd name="connsiteY958" fmla="*/ 1416657 h 6870700"/>
              <a:gd name="connsiteX959" fmla="*/ 9619779 w 10509642"/>
              <a:gd name="connsiteY959" fmla="*/ 1412041 h 6870700"/>
              <a:gd name="connsiteX960" fmla="*/ 9608173 w 10509642"/>
              <a:gd name="connsiteY960" fmla="*/ 1410853 h 6870700"/>
              <a:gd name="connsiteX961" fmla="*/ 9498345 w 10509642"/>
              <a:gd name="connsiteY961" fmla="*/ 1391329 h 6870700"/>
              <a:gd name="connsiteX962" fmla="*/ 9486460 w 10509642"/>
              <a:gd name="connsiteY962" fmla="*/ 1398383 h 6870700"/>
              <a:gd name="connsiteX963" fmla="*/ 9483783 w 10509642"/>
              <a:gd name="connsiteY963" fmla="*/ 1398109 h 6870700"/>
              <a:gd name="connsiteX964" fmla="*/ 9487167 w 10509642"/>
              <a:gd name="connsiteY964" fmla="*/ 1395560 h 6870700"/>
              <a:gd name="connsiteX965" fmla="*/ 9484515 w 10509642"/>
              <a:gd name="connsiteY965" fmla="*/ 1375610 h 6870700"/>
              <a:gd name="connsiteX966" fmla="*/ 9508681 w 10509642"/>
              <a:gd name="connsiteY966" fmla="*/ 1379061 h 6870700"/>
              <a:gd name="connsiteX967" fmla="*/ 9498345 w 10509642"/>
              <a:gd name="connsiteY967" fmla="*/ 1391329 h 6870700"/>
              <a:gd name="connsiteX968" fmla="*/ 9498684 w 10509642"/>
              <a:gd name="connsiteY968" fmla="*/ 1386882 h 6870700"/>
              <a:gd name="connsiteX969" fmla="*/ 9504947 w 10509642"/>
              <a:gd name="connsiteY969" fmla="*/ 1382164 h 6870700"/>
              <a:gd name="connsiteX970" fmla="*/ 9498901 w 10509642"/>
              <a:gd name="connsiteY970" fmla="*/ 1384023 h 6870700"/>
              <a:gd name="connsiteX971" fmla="*/ 9498684 w 10509642"/>
              <a:gd name="connsiteY971" fmla="*/ 1386882 h 6870700"/>
              <a:gd name="connsiteX972" fmla="*/ 9487167 w 10509642"/>
              <a:gd name="connsiteY972" fmla="*/ 1395560 h 6870700"/>
              <a:gd name="connsiteX973" fmla="*/ 9481143 w 10509642"/>
              <a:gd name="connsiteY973" fmla="*/ 1397839 h 6870700"/>
              <a:gd name="connsiteX974" fmla="*/ 9457555 w 10509642"/>
              <a:gd name="connsiteY974" fmla="*/ 1395422 h 6870700"/>
              <a:gd name="connsiteX975" fmla="*/ 9475472 w 10509642"/>
              <a:gd name="connsiteY975" fmla="*/ 1382239 h 6870700"/>
              <a:gd name="connsiteX976" fmla="*/ 8585163 w 10509642"/>
              <a:gd name="connsiteY976" fmla="*/ 1370706 h 6870700"/>
              <a:gd name="connsiteX977" fmla="*/ 8540484 w 10509642"/>
              <a:gd name="connsiteY977" fmla="*/ 1376470 h 6870700"/>
              <a:gd name="connsiteX978" fmla="*/ 8538013 w 10509642"/>
              <a:gd name="connsiteY978" fmla="*/ 1378751 h 6870700"/>
              <a:gd name="connsiteX979" fmla="*/ 8574761 w 10509642"/>
              <a:gd name="connsiteY979" fmla="*/ 1373306 h 6870700"/>
              <a:gd name="connsiteX980" fmla="*/ 9805641 w 10509642"/>
              <a:gd name="connsiteY980" fmla="*/ 1332061 h 6870700"/>
              <a:gd name="connsiteX981" fmla="*/ 9831110 w 10509642"/>
              <a:gd name="connsiteY981" fmla="*/ 1335005 h 6870700"/>
              <a:gd name="connsiteX982" fmla="*/ 9832323 w 10509642"/>
              <a:gd name="connsiteY982" fmla="*/ 1339688 h 6870700"/>
              <a:gd name="connsiteX983" fmla="*/ 9819740 w 10509642"/>
              <a:gd name="connsiteY983" fmla="*/ 1337419 h 6870700"/>
              <a:gd name="connsiteX984" fmla="*/ 9832323 w 10509642"/>
              <a:gd name="connsiteY984" fmla="*/ 1339688 h 6870700"/>
              <a:gd name="connsiteX985" fmla="*/ 9845339 w 10509642"/>
              <a:gd name="connsiteY985" fmla="*/ 1336650 h 6870700"/>
              <a:gd name="connsiteX986" fmla="*/ 9852687 w 10509642"/>
              <a:gd name="connsiteY986" fmla="*/ 1337499 h 6870700"/>
              <a:gd name="connsiteX987" fmla="*/ 9829724 w 10509642"/>
              <a:gd name="connsiteY987" fmla="*/ 1352431 h 6870700"/>
              <a:gd name="connsiteX988" fmla="*/ 9801856 w 10509642"/>
              <a:gd name="connsiteY988" fmla="*/ 1350031 h 6870700"/>
              <a:gd name="connsiteX989" fmla="*/ 9775352 w 10509642"/>
              <a:gd name="connsiteY989" fmla="*/ 1346954 h 6870700"/>
              <a:gd name="connsiteX990" fmla="*/ 9750844 w 10509642"/>
              <a:gd name="connsiteY990" fmla="*/ 1325726 h 6870700"/>
              <a:gd name="connsiteX991" fmla="*/ 9793612 w 10509642"/>
              <a:gd name="connsiteY991" fmla="*/ 1330670 h 6870700"/>
              <a:gd name="connsiteX992" fmla="*/ 9770837 w 10509642"/>
              <a:gd name="connsiteY992" fmla="*/ 1346429 h 6870700"/>
              <a:gd name="connsiteX993" fmla="*/ 9725057 w 10509642"/>
              <a:gd name="connsiteY993" fmla="*/ 1341113 h 6870700"/>
              <a:gd name="connsiteX994" fmla="*/ 9304394 w 10509642"/>
              <a:gd name="connsiteY994" fmla="*/ 1281551 h 6870700"/>
              <a:gd name="connsiteX995" fmla="*/ 9315097 w 10509642"/>
              <a:gd name="connsiteY995" fmla="*/ 1290245 h 6870700"/>
              <a:gd name="connsiteX996" fmla="*/ 9277755 w 10509642"/>
              <a:gd name="connsiteY996" fmla="*/ 1285618 h 6870700"/>
              <a:gd name="connsiteX997" fmla="*/ 9284699 w 10509642"/>
              <a:gd name="connsiteY997" fmla="*/ 1282526 h 6870700"/>
              <a:gd name="connsiteX998" fmla="*/ 9304394 w 10509642"/>
              <a:gd name="connsiteY998" fmla="*/ 1281551 h 6870700"/>
              <a:gd name="connsiteX999" fmla="*/ 9405299 w 10509642"/>
              <a:gd name="connsiteY999" fmla="*/ 1280551 h 6870700"/>
              <a:gd name="connsiteX1000" fmla="*/ 9433735 w 10509642"/>
              <a:gd name="connsiteY1000" fmla="*/ 1284499 h 6870700"/>
              <a:gd name="connsiteX1001" fmla="*/ 9405849 w 10509642"/>
              <a:gd name="connsiteY1001" fmla="*/ 1301764 h 6870700"/>
              <a:gd name="connsiteX1002" fmla="*/ 9374937 w 10509642"/>
              <a:gd name="connsiteY1002" fmla="*/ 1297764 h 6870700"/>
              <a:gd name="connsiteX1003" fmla="*/ 9378701 w 10509642"/>
              <a:gd name="connsiteY1003" fmla="*/ 1296275 h 6870700"/>
              <a:gd name="connsiteX1004" fmla="*/ 9196009 w 10509642"/>
              <a:gd name="connsiteY1004" fmla="*/ 1249567 h 6870700"/>
              <a:gd name="connsiteX1005" fmla="*/ 9220599 w 10509642"/>
              <a:gd name="connsiteY1005" fmla="*/ 1253208 h 6870700"/>
              <a:gd name="connsiteX1006" fmla="*/ 9219575 w 10509642"/>
              <a:gd name="connsiteY1006" fmla="*/ 1254261 h 6870700"/>
              <a:gd name="connsiteX1007" fmla="*/ 9190052 w 10509642"/>
              <a:gd name="connsiteY1007" fmla="*/ 1274751 h 6870700"/>
              <a:gd name="connsiteX1008" fmla="*/ 9156374 w 10509642"/>
              <a:gd name="connsiteY1008" fmla="*/ 1270578 h 6870700"/>
              <a:gd name="connsiteX1009" fmla="*/ 9176160 w 10509642"/>
              <a:gd name="connsiteY1009" fmla="*/ 1258438 h 6870700"/>
              <a:gd name="connsiteX1010" fmla="*/ 9104377 w 10509642"/>
              <a:gd name="connsiteY1010" fmla="*/ 1234140 h 6870700"/>
              <a:gd name="connsiteX1011" fmla="*/ 9111044 w 10509642"/>
              <a:gd name="connsiteY1011" fmla="*/ 1235196 h 6870700"/>
              <a:gd name="connsiteX1012" fmla="*/ 9118722 w 10509642"/>
              <a:gd name="connsiteY1012" fmla="*/ 1236513 h 6870700"/>
              <a:gd name="connsiteX1013" fmla="*/ 9107755 w 10509642"/>
              <a:gd name="connsiteY1013" fmla="*/ 1243574 h 6870700"/>
              <a:gd name="connsiteX1014" fmla="*/ 9081277 w 10509642"/>
              <a:gd name="connsiteY1014" fmla="*/ 1259302 h 6870700"/>
              <a:gd name="connsiteX1015" fmla="*/ 9059236 w 10509642"/>
              <a:gd name="connsiteY1015" fmla="*/ 1255573 h 6870700"/>
              <a:gd name="connsiteX1016" fmla="*/ 9051961 w 10509642"/>
              <a:gd name="connsiteY1016" fmla="*/ 1254622 h 6870700"/>
              <a:gd name="connsiteX1017" fmla="*/ 9075540 w 10509642"/>
              <a:gd name="connsiteY1017" fmla="*/ 1241367 h 6870700"/>
              <a:gd name="connsiteX1018" fmla="*/ 8986991 w 10509642"/>
              <a:gd name="connsiteY1018" fmla="*/ 1224831 h 6870700"/>
              <a:gd name="connsiteX1019" fmla="*/ 8964063 w 10509642"/>
              <a:gd name="connsiteY1019" fmla="*/ 1243186 h 6870700"/>
              <a:gd name="connsiteX1020" fmla="*/ 8961314 w 10509642"/>
              <a:gd name="connsiteY1020" fmla="*/ 1244068 h 6870700"/>
              <a:gd name="connsiteX1021" fmla="*/ 8936917 w 10509642"/>
              <a:gd name="connsiteY1021" fmla="*/ 1241712 h 6870700"/>
              <a:gd name="connsiteX1022" fmla="*/ 8898503 w 10509642"/>
              <a:gd name="connsiteY1022" fmla="*/ 1238723 h 6870700"/>
              <a:gd name="connsiteX1023" fmla="*/ 8915655 w 10509642"/>
              <a:gd name="connsiteY1023" fmla="*/ 1234463 h 6870700"/>
              <a:gd name="connsiteX1024" fmla="*/ 8986991 w 10509642"/>
              <a:gd name="connsiteY1024" fmla="*/ 1224831 h 6870700"/>
              <a:gd name="connsiteX1025" fmla="*/ 9622859 w 10509642"/>
              <a:gd name="connsiteY1025" fmla="*/ 1169734 h 6870700"/>
              <a:gd name="connsiteX1026" fmla="*/ 9601423 w 10509642"/>
              <a:gd name="connsiteY1026" fmla="*/ 1182891 h 6870700"/>
              <a:gd name="connsiteX1027" fmla="*/ 9531317 w 10509642"/>
              <a:gd name="connsiteY1027" fmla="*/ 1225309 h 6870700"/>
              <a:gd name="connsiteX1028" fmla="*/ 9498481 w 10509642"/>
              <a:gd name="connsiteY1028" fmla="*/ 1221981 h 6870700"/>
              <a:gd name="connsiteX1029" fmla="*/ 9518388 w 10509642"/>
              <a:gd name="connsiteY1029" fmla="*/ 1209576 h 6870700"/>
              <a:gd name="connsiteX1030" fmla="*/ 9586397 w 10509642"/>
              <a:gd name="connsiteY1030" fmla="*/ 1170777 h 6870700"/>
              <a:gd name="connsiteX1031" fmla="*/ 9595804 w 10509642"/>
              <a:gd name="connsiteY1031" fmla="*/ 1171145 h 6870700"/>
              <a:gd name="connsiteX1032" fmla="*/ 8953441 w 10509642"/>
              <a:gd name="connsiteY1032" fmla="*/ 1168055 h 6870700"/>
              <a:gd name="connsiteX1033" fmla="*/ 8963684 w 10509642"/>
              <a:gd name="connsiteY1033" fmla="*/ 1168306 h 6870700"/>
              <a:gd name="connsiteX1034" fmla="*/ 8953441 w 10509642"/>
              <a:gd name="connsiteY1034" fmla="*/ 1168055 h 6870700"/>
              <a:gd name="connsiteX1035" fmla="*/ 8480142 w 10509642"/>
              <a:gd name="connsiteY1035" fmla="*/ 1164238 h 6870700"/>
              <a:gd name="connsiteX1036" fmla="*/ 8473517 w 10509642"/>
              <a:gd name="connsiteY1036" fmla="*/ 1167313 h 6870700"/>
              <a:gd name="connsiteX1037" fmla="*/ 8471488 w 10509642"/>
              <a:gd name="connsiteY1037" fmla="*/ 1165496 h 6870700"/>
              <a:gd name="connsiteX1038" fmla="*/ 8466477 w 10509642"/>
              <a:gd name="connsiteY1038" fmla="*/ 1167641 h 6870700"/>
              <a:gd name="connsiteX1039" fmla="*/ 8456871 w 10509642"/>
              <a:gd name="connsiteY1039" fmla="*/ 1172898 h 6870700"/>
              <a:gd name="connsiteX1040" fmla="*/ 8459399 w 10509642"/>
              <a:gd name="connsiteY1040" fmla="*/ 1173868 h 6870700"/>
              <a:gd name="connsiteX1041" fmla="*/ 8473517 w 10509642"/>
              <a:gd name="connsiteY1041" fmla="*/ 1167313 h 6870700"/>
              <a:gd name="connsiteX1042" fmla="*/ 8475085 w 10509642"/>
              <a:gd name="connsiteY1042" fmla="*/ 1168721 h 6870700"/>
              <a:gd name="connsiteX1043" fmla="*/ 8480142 w 10509642"/>
              <a:gd name="connsiteY1043" fmla="*/ 1164238 h 6870700"/>
              <a:gd name="connsiteX1044" fmla="*/ 8988759 w 10509642"/>
              <a:gd name="connsiteY1044" fmla="*/ 1162133 h 6870700"/>
              <a:gd name="connsiteX1045" fmla="*/ 8985296 w 10509642"/>
              <a:gd name="connsiteY1045" fmla="*/ 1170643 h 6870700"/>
              <a:gd name="connsiteX1046" fmla="*/ 8988759 w 10509642"/>
              <a:gd name="connsiteY1046" fmla="*/ 1162133 h 6870700"/>
              <a:gd name="connsiteX1047" fmla="*/ 8875386 w 10509642"/>
              <a:gd name="connsiteY1047" fmla="*/ 1152850 h 6870700"/>
              <a:gd name="connsiteX1048" fmla="*/ 8842861 w 10509642"/>
              <a:gd name="connsiteY1048" fmla="*/ 1161383 h 6870700"/>
              <a:gd name="connsiteX1049" fmla="*/ 8857053 w 10509642"/>
              <a:gd name="connsiteY1049" fmla="*/ 1154045 h 6870700"/>
              <a:gd name="connsiteX1050" fmla="*/ 8875386 w 10509642"/>
              <a:gd name="connsiteY1050" fmla="*/ 1152850 h 6870700"/>
              <a:gd name="connsiteX1051" fmla="*/ 8861702 w 10509642"/>
              <a:gd name="connsiteY1051" fmla="*/ 1115994 h 6870700"/>
              <a:gd name="connsiteX1052" fmla="*/ 8856505 w 10509642"/>
              <a:gd name="connsiteY1052" fmla="*/ 1116713 h 6870700"/>
              <a:gd name="connsiteX1053" fmla="*/ 8855947 w 10509642"/>
              <a:gd name="connsiteY1053" fmla="*/ 1119025 h 6870700"/>
              <a:gd name="connsiteX1054" fmla="*/ 8853212 w 10509642"/>
              <a:gd name="connsiteY1054" fmla="*/ 1120468 h 6870700"/>
              <a:gd name="connsiteX1055" fmla="*/ 8855735 w 10509642"/>
              <a:gd name="connsiteY1055" fmla="*/ 1119905 h 6870700"/>
              <a:gd name="connsiteX1056" fmla="*/ 8855947 w 10509642"/>
              <a:gd name="connsiteY1056" fmla="*/ 1119025 h 6870700"/>
              <a:gd name="connsiteX1057" fmla="*/ 8866052 w 10509642"/>
              <a:gd name="connsiteY1057" fmla="*/ 1097601 h 6870700"/>
              <a:gd name="connsiteX1058" fmla="*/ 8865319 w 10509642"/>
              <a:gd name="connsiteY1058" fmla="*/ 1097765 h 6870700"/>
              <a:gd name="connsiteX1059" fmla="*/ 8727910 w 10509642"/>
              <a:gd name="connsiteY1059" fmla="*/ 1138950 h 6870700"/>
              <a:gd name="connsiteX1060" fmla="*/ 8725439 w 10509642"/>
              <a:gd name="connsiteY1060" fmla="*/ 1142312 h 6870700"/>
              <a:gd name="connsiteX1061" fmla="*/ 8734162 w 10509642"/>
              <a:gd name="connsiteY1061" fmla="*/ 1144547 h 6870700"/>
              <a:gd name="connsiteX1062" fmla="*/ 8748818 w 10509642"/>
              <a:gd name="connsiteY1062" fmla="*/ 1148302 h 6870700"/>
              <a:gd name="connsiteX1063" fmla="*/ 8772257 w 10509642"/>
              <a:gd name="connsiteY1063" fmla="*/ 1141208 h 6870700"/>
              <a:gd name="connsiteX1064" fmla="*/ 8771392 w 10509642"/>
              <a:gd name="connsiteY1064" fmla="*/ 1141191 h 6870700"/>
              <a:gd name="connsiteX1065" fmla="*/ 8747011 w 10509642"/>
              <a:gd name="connsiteY1065" fmla="*/ 1144109 h 6870700"/>
              <a:gd name="connsiteX1066" fmla="*/ 8796853 w 10509642"/>
              <a:gd name="connsiteY1066" fmla="*/ 1133015 h 6870700"/>
              <a:gd name="connsiteX1067" fmla="*/ 8837558 w 10509642"/>
              <a:gd name="connsiteY1067" fmla="*/ 1112144 h 6870700"/>
              <a:gd name="connsiteX1068" fmla="*/ 8185973 w 10509642"/>
              <a:gd name="connsiteY1068" fmla="*/ 1076701 h 6870700"/>
              <a:gd name="connsiteX1069" fmla="*/ 8182453 w 10509642"/>
              <a:gd name="connsiteY1069" fmla="*/ 1085689 h 6870700"/>
              <a:gd name="connsiteX1070" fmla="*/ 8178988 w 10509642"/>
              <a:gd name="connsiteY1070" fmla="*/ 1094200 h 6870700"/>
              <a:gd name="connsiteX1071" fmla="*/ 8182453 w 10509642"/>
              <a:gd name="connsiteY1071" fmla="*/ 1085689 h 6870700"/>
              <a:gd name="connsiteX1072" fmla="*/ 8185973 w 10509642"/>
              <a:gd name="connsiteY1072" fmla="*/ 1076701 h 6870700"/>
              <a:gd name="connsiteX1073" fmla="*/ 8828631 w 10509642"/>
              <a:gd name="connsiteY1073" fmla="*/ 1021519 h 6870700"/>
              <a:gd name="connsiteX1074" fmla="*/ 8825788 w 10509642"/>
              <a:gd name="connsiteY1074" fmla="*/ 1022663 h 6870700"/>
              <a:gd name="connsiteX1075" fmla="*/ 8797710 w 10509642"/>
              <a:gd name="connsiteY1075" fmla="*/ 1034328 h 6870700"/>
              <a:gd name="connsiteX1076" fmla="*/ 8813131 w 10509642"/>
              <a:gd name="connsiteY1076" fmla="*/ 1033927 h 6870700"/>
              <a:gd name="connsiteX1077" fmla="*/ 8829095 w 10509642"/>
              <a:gd name="connsiteY1077" fmla="*/ 1021963 h 6870700"/>
              <a:gd name="connsiteX1078" fmla="*/ 9214839 w 10509642"/>
              <a:gd name="connsiteY1078" fmla="*/ 916611 h 6870700"/>
              <a:gd name="connsiteX1079" fmla="*/ 9163424 w 10509642"/>
              <a:gd name="connsiteY1079" fmla="*/ 930131 h 6870700"/>
              <a:gd name="connsiteX1080" fmla="*/ 9184961 w 10509642"/>
              <a:gd name="connsiteY1080" fmla="*/ 919472 h 6870700"/>
              <a:gd name="connsiteX1081" fmla="*/ 9214839 w 10509642"/>
              <a:gd name="connsiteY1081" fmla="*/ 916611 h 6870700"/>
              <a:gd name="connsiteX1082" fmla="*/ 9499008 w 10509642"/>
              <a:gd name="connsiteY1082" fmla="*/ 915053 h 6870700"/>
              <a:gd name="connsiteX1083" fmla="*/ 9472782 w 10509642"/>
              <a:gd name="connsiteY1083" fmla="*/ 922188 h 6870700"/>
              <a:gd name="connsiteX1084" fmla="*/ 9477740 w 10509642"/>
              <a:gd name="connsiteY1084" fmla="*/ 919285 h 6870700"/>
              <a:gd name="connsiteX1085" fmla="*/ 9220415 w 10509642"/>
              <a:gd name="connsiteY1085" fmla="*/ 911319 h 6870700"/>
              <a:gd name="connsiteX1086" fmla="*/ 9234489 w 10509642"/>
              <a:gd name="connsiteY1086" fmla="*/ 912956 h 6870700"/>
              <a:gd name="connsiteX1087" fmla="*/ 9214839 w 10509642"/>
              <a:gd name="connsiteY1087" fmla="*/ 916611 h 6870700"/>
              <a:gd name="connsiteX1088" fmla="*/ 9220415 w 10509642"/>
              <a:gd name="connsiteY1088" fmla="*/ 911319 h 6870700"/>
              <a:gd name="connsiteX1089" fmla="*/ 9240067 w 10509642"/>
              <a:gd name="connsiteY1089" fmla="*/ 907666 h 6870700"/>
              <a:gd name="connsiteX1090" fmla="*/ 9254142 w 10509642"/>
              <a:gd name="connsiteY1090" fmla="*/ 909303 h 6870700"/>
              <a:gd name="connsiteX1091" fmla="*/ 9234489 w 10509642"/>
              <a:gd name="connsiteY1091" fmla="*/ 912956 h 6870700"/>
              <a:gd name="connsiteX1092" fmla="*/ 9240067 w 10509642"/>
              <a:gd name="connsiteY1092" fmla="*/ 907666 h 6870700"/>
              <a:gd name="connsiteX1093" fmla="*/ 9503455 w 10509642"/>
              <a:gd name="connsiteY1093" fmla="*/ 906748 h 6870700"/>
              <a:gd name="connsiteX1094" fmla="*/ 9499008 w 10509642"/>
              <a:gd name="connsiteY1094" fmla="*/ 915053 h 6870700"/>
              <a:gd name="connsiteX1095" fmla="*/ 9503455 w 10509642"/>
              <a:gd name="connsiteY1095" fmla="*/ 906748 h 6870700"/>
              <a:gd name="connsiteX1096" fmla="*/ 8416247 w 10509642"/>
              <a:gd name="connsiteY1096" fmla="*/ 884627 h 6870700"/>
              <a:gd name="connsiteX1097" fmla="*/ 8406782 w 10509642"/>
              <a:gd name="connsiteY1097" fmla="*/ 891798 h 6870700"/>
              <a:gd name="connsiteX1098" fmla="*/ 8416247 w 10509642"/>
              <a:gd name="connsiteY1098" fmla="*/ 884627 h 6870700"/>
              <a:gd name="connsiteX1099" fmla="*/ 9458121 w 10509642"/>
              <a:gd name="connsiteY1099" fmla="*/ 884187 h 6870700"/>
              <a:gd name="connsiteX1100" fmla="*/ 9454081 w 10509642"/>
              <a:gd name="connsiteY1100" fmla="*/ 892566 h 6870700"/>
              <a:gd name="connsiteX1101" fmla="*/ 9458121 w 10509642"/>
              <a:gd name="connsiteY1101" fmla="*/ 884187 h 6870700"/>
              <a:gd name="connsiteX1102" fmla="*/ 8520108 w 10509642"/>
              <a:gd name="connsiteY1102" fmla="*/ 870874 h 6870700"/>
              <a:gd name="connsiteX1103" fmla="*/ 8532559 w 10509642"/>
              <a:gd name="connsiteY1103" fmla="*/ 873732 h 6870700"/>
              <a:gd name="connsiteX1104" fmla="*/ 8509090 w 10509642"/>
              <a:gd name="connsiteY1104" fmla="*/ 878952 h 6870700"/>
              <a:gd name="connsiteX1105" fmla="*/ 8506215 w 10509642"/>
              <a:gd name="connsiteY1105" fmla="*/ 874954 h 6870700"/>
              <a:gd name="connsiteX1106" fmla="*/ 8520108 w 10509642"/>
              <a:gd name="connsiteY1106" fmla="*/ 870874 h 6870700"/>
              <a:gd name="connsiteX1107" fmla="*/ 8361504 w 10509642"/>
              <a:gd name="connsiteY1107" fmla="*/ 843270 h 6870700"/>
              <a:gd name="connsiteX1108" fmla="*/ 8376675 w 10509642"/>
              <a:gd name="connsiteY1108" fmla="*/ 844726 h 6870700"/>
              <a:gd name="connsiteX1109" fmla="*/ 8348912 w 10509642"/>
              <a:gd name="connsiteY1109" fmla="*/ 847395 h 6870700"/>
              <a:gd name="connsiteX1110" fmla="*/ 8361504 w 10509642"/>
              <a:gd name="connsiteY1110" fmla="*/ 843270 h 6870700"/>
              <a:gd name="connsiteX1111" fmla="*/ 8124781 w 10509642"/>
              <a:gd name="connsiteY1111" fmla="*/ 775529 h 6870700"/>
              <a:gd name="connsiteX1112" fmla="*/ 8038894 w 10509642"/>
              <a:gd name="connsiteY1112" fmla="*/ 790921 h 6870700"/>
              <a:gd name="connsiteX1113" fmla="*/ 8041556 w 10509642"/>
              <a:gd name="connsiteY1113" fmla="*/ 798088 h 6870700"/>
              <a:gd name="connsiteX1114" fmla="*/ 8124781 w 10509642"/>
              <a:gd name="connsiteY1114" fmla="*/ 775529 h 6870700"/>
              <a:gd name="connsiteX1115" fmla="*/ 8111399 w 10509642"/>
              <a:gd name="connsiteY1115" fmla="*/ 752127 h 6870700"/>
              <a:gd name="connsiteX1116" fmla="*/ 8018557 w 10509642"/>
              <a:gd name="connsiteY1116" fmla="*/ 757802 h 6870700"/>
              <a:gd name="connsiteX1117" fmla="*/ 7901193 w 10509642"/>
              <a:gd name="connsiteY1117" fmla="*/ 767451 h 6870700"/>
              <a:gd name="connsiteX1118" fmla="*/ 7805500 w 10509642"/>
              <a:gd name="connsiteY1118" fmla="*/ 817871 h 6870700"/>
              <a:gd name="connsiteX1119" fmla="*/ 7773564 w 10509642"/>
              <a:gd name="connsiteY1119" fmla="*/ 835175 h 6870700"/>
              <a:gd name="connsiteX1120" fmla="*/ 7884343 w 10509642"/>
              <a:gd name="connsiteY1120" fmla="*/ 819473 h 6870700"/>
              <a:gd name="connsiteX1121" fmla="*/ 8012579 w 10509642"/>
              <a:gd name="connsiteY1121" fmla="*/ 812573 h 6870700"/>
              <a:gd name="connsiteX1122" fmla="*/ 8045727 w 10509642"/>
              <a:gd name="connsiteY1122" fmla="*/ 803253 h 6870700"/>
              <a:gd name="connsiteX1123" fmla="*/ 8046826 w 10509642"/>
              <a:gd name="connsiteY1123" fmla="*/ 804614 h 6870700"/>
              <a:gd name="connsiteX1124" fmla="*/ 8051560 w 10509642"/>
              <a:gd name="connsiteY1124" fmla="*/ 801614 h 6870700"/>
              <a:gd name="connsiteX1125" fmla="*/ 8045727 w 10509642"/>
              <a:gd name="connsiteY1125" fmla="*/ 803253 h 6870700"/>
              <a:gd name="connsiteX1126" fmla="*/ 8041556 w 10509642"/>
              <a:gd name="connsiteY1126" fmla="*/ 798088 h 6870700"/>
              <a:gd name="connsiteX1127" fmla="*/ 8152541 w 10509642"/>
              <a:gd name="connsiteY1127" fmla="*/ 772858 h 6870700"/>
              <a:gd name="connsiteX1128" fmla="*/ 8126734 w 10509642"/>
              <a:gd name="connsiteY1128" fmla="*/ 769988 h 6870700"/>
              <a:gd name="connsiteX1129" fmla="*/ 8111399 w 10509642"/>
              <a:gd name="connsiteY1129" fmla="*/ 752127 h 6870700"/>
              <a:gd name="connsiteX1130" fmla="*/ 8918806 w 10509642"/>
              <a:gd name="connsiteY1130" fmla="*/ 732762 h 6870700"/>
              <a:gd name="connsiteX1131" fmla="*/ 8896386 w 10509642"/>
              <a:gd name="connsiteY1131" fmla="*/ 735124 h 6870700"/>
              <a:gd name="connsiteX1132" fmla="*/ 8900831 w 10509642"/>
              <a:gd name="connsiteY1132" fmla="*/ 733404 h 6870700"/>
              <a:gd name="connsiteX1133" fmla="*/ 8353133 w 10509642"/>
              <a:gd name="connsiteY1133" fmla="*/ 727442 h 6870700"/>
              <a:gd name="connsiteX1134" fmla="*/ 8326114 w 10509642"/>
              <a:gd name="connsiteY1134" fmla="*/ 733681 h 6870700"/>
              <a:gd name="connsiteX1135" fmla="*/ 8328034 w 10509642"/>
              <a:gd name="connsiteY1135" fmla="*/ 737277 h 6870700"/>
              <a:gd name="connsiteX1136" fmla="*/ 8353133 w 10509642"/>
              <a:gd name="connsiteY1136" fmla="*/ 727442 h 6870700"/>
              <a:gd name="connsiteX1137" fmla="*/ 8923549 w 10509642"/>
              <a:gd name="connsiteY1137" fmla="*/ 726551 h 6870700"/>
              <a:gd name="connsiteX1138" fmla="*/ 8918806 w 10509642"/>
              <a:gd name="connsiteY1138" fmla="*/ 732762 h 6870700"/>
              <a:gd name="connsiteX1139" fmla="*/ 8923549 w 10509642"/>
              <a:gd name="connsiteY1139" fmla="*/ 726551 h 6870700"/>
              <a:gd name="connsiteX1140" fmla="*/ 8889426 w 10509642"/>
              <a:gd name="connsiteY1140" fmla="*/ 702065 h 6870700"/>
              <a:gd name="connsiteX1141" fmla="*/ 8885007 w 10509642"/>
              <a:gd name="connsiteY1141" fmla="*/ 708391 h 6870700"/>
              <a:gd name="connsiteX1142" fmla="*/ 8889426 w 10509642"/>
              <a:gd name="connsiteY1142" fmla="*/ 702065 h 6870700"/>
              <a:gd name="connsiteX1143" fmla="*/ 8661096 w 10509642"/>
              <a:gd name="connsiteY1143" fmla="*/ 694716 h 6870700"/>
              <a:gd name="connsiteX1144" fmla="*/ 8685937 w 10509642"/>
              <a:gd name="connsiteY1144" fmla="*/ 696338 h 6870700"/>
              <a:gd name="connsiteX1145" fmla="*/ 8642049 w 10509642"/>
              <a:gd name="connsiteY1145" fmla="*/ 700587 h 6870700"/>
              <a:gd name="connsiteX1146" fmla="*/ 8661096 w 10509642"/>
              <a:gd name="connsiteY1146" fmla="*/ 694716 h 6870700"/>
              <a:gd name="connsiteX1147" fmla="*/ 8691206 w 10509642"/>
              <a:gd name="connsiteY1147" fmla="*/ 692746 h 6870700"/>
              <a:gd name="connsiteX1148" fmla="*/ 8702512 w 10509642"/>
              <a:gd name="connsiteY1148" fmla="*/ 695953 h 6870700"/>
              <a:gd name="connsiteX1149" fmla="*/ 8685937 w 10509642"/>
              <a:gd name="connsiteY1149" fmla="*/ 696338 h 6870700"/>
              <a:gd name="connsiteX1150" fmla="*/ 8691206 w 10509642"/>
              <a:gd name="connsiteY1150" fmla="*/ 692746 h 6870700"/>
              <a:gd name="connsiteX1151" fmla="*/ 8707780 w 10509642"/>
              <a:gd name="connsiteY1151" fmla="*/ 692361 h 6870700"/>
              <a:gd name="connsiteX1152" fmla="*/ 8719087 w 10509642"/>
              <a:gd name="connsiteY1152" fmla="*/ 695569 h 6870700"/>
              <a:gd name="connsiteX1153" fmla="*/ 8702512 w 10509642"/>
              <a:gd name="connsiteY1153" fmla="*/ 695953 h 6870700"/>
              <a:gd name="connsiteX1154" fmla="*/ 8707780 w 10509642"/>
              <a:gd name="connsiteY1154" fmla="*/ 692361 h 6870700"/>
              <a:gd name="connsiteX1155" fmla="*/ 7280540 w 10509642"/>
              <a:gd name="connsiteY1155" fmla="*/ 679239 h 6870700"/>
              <a:gd name="connsiteX1156" fmla="*/ 7225381 w 10509642"/>
              <a:gd name="connsiteY1156" fmla="*/ 704010 h 6870700"/>
              <a:gd name="connsiteX1157" fmla="*/ 7227991 w 10509642"/>
              <a:gd name="connsiteY1157" fmla="*/ 702470 h 6870700"/>
              <a:gd name="connsiteX1158" fmla="*/ 7234313 w 10509642"/>
              <a:gd name="connsiteY1158" fmla="*/ 698869 h 6870700"/>
              <a:gd name="connsiteX1159" fmla="*/ 7232872 w 10509642"/>
              <a:gd name="connsiteY1159" fmla="*/ 699594 h 6870700"/>
              <a:gd name="connsiteX1160" fmla="*/ 7227991 w 10509642"/>
              <a:gd name="connsiteY1160" fmla="*/ 702470 h 6870700"/>
              <a:gd name="connsiteX1161" fmla="*/ 7224938 w 10509642"/>
              <a:gd name="connsiteY1161" fmla="*/ 704209 h 6870700"/>
              <a:gd name="connsiteX1162" fmla="*/ 7225381 w 10509642"/>
              <a:gd name="connsiteY1162" fmla="*/ 704010 h 6870700"/>
              <a:gd name="connsiteX1163" fmla="*/ 7209862 w 10509642"/>
              <a:gd name="connsiteY1163" fmla="*/ 713156 h 6870700"/>
              <a:gd name="connsiteX1164" fmla="*/ 7180549 w 10509642"/>
              <a:gd name="connsiteY1164" fmla="*/ 732746 h 6870700"/>
              <a:gd name="connsiteX1165" fmla="*/ 7177747 w 10509642"/>
              <a:gd name="connsiteY1165" fmla="*/ 735230 h 6870700"/>
              <a:gd name="connsiteX1166" fmla="*/ 7197899 w 10509642"/>
              <a:gd name="connsiteY1166" fmla="*/ 728310 h 6870700"/>
              <a:gd name="connsiteX1167" fmla="*/ 7221263 w 10509642"/>
              <a:gd name="connsiteY1167" fmla="*/ 722758 h 6870700"/>
              <a:gd name="connsiteX1168" fmla="*/ 7221380 w 10509642"/>
              <a:gd name="connsiteY1168" fmla="*/ 722673 h 6870700"/>
              <a:gd name="connsiteX1169" fmla="*/ 7273459 w 10509642"/>
              <a:gd name="connsiteY1169" fmla="*/ 684414 h 6870700"/>
              <a:gd name="connsiteX1170" fmla="*/ 8025238 w 10509642"/>
              <a:gd name="connsiteY1170" fmla="*/ 637359 h 6870700"/>
              <a:gd name="connsiteX1171" fmla="*/ 8012999 w 10509642"/>
              <a:gd name="connsiteY1171" fmla="*/ 639033 h 6870700"/>
              <a:gd name="connsiteX1172" fmla="*/ 8025238 w 10509642"/>
              <a:gd name="connsiteY1172" fmla="*/ 637359 h 6870700"/>
              <a:gd name="connsiteX1173" fmla="*/ 8053891 w 10509642"/>
              <a:gd name="connsiteY1173" fmla="*/ 625174 h 6870700"/>
              <a:gd name="connsiteX1174" fmla="*/ 8051410 w 10509642"/>
              <a:gd name="connsiteY1174" fmla="*/ 635971 h 6870700"/>
              <a:gd name="connsiteX1175" fmla="*/ 8053891 w 10509642"/>
              <a:gd name="connsiteY1175" fmla="*/ 625174 h 6870700"/>
              <a:gd name="connsiteX1176" fmla="*/ 8088267 w 10509642"/>
              <a:gd name="connsiteY1176" fmla="*/ 606248 h 6870700"/>
              <a:gd name="connsiteX1177" fmla="*/ 8086630 w 10509642"/>
              <a:gd name="connsiteY1177" fmla="*/ 613830 h 6870700"/>
              <a:gd name="connsiteX1178" fmla="*/ 8088267 w 10509642"/>
              <a:gd name="connsiteY1178" fmla="*/ 606248 h 6870700"/>
              <a:gd name="connsiteX1179" fmla="*/ 7887175 w 10509642"/>
              <a:gd name="connsiteY1179" fmla="*/ 603929 h 6870700"/>
              <a:gd name="connsiteX1180" fmla="*/ 7866256 w 10509642"/>
              <a:gd name="connsiteY1180" fmla="*/ 616087 h 6870700"/>
              <a:gd name="connsiteX1181" fmla="*/ 7871581 w 10509642"/>
              <a:gd name="connsiteY1181" fmla="*/ 611485 h 6870700"/>
              <a:gd name="connsiteX1182" fmla="*/ 7875996 w 10509642"/>
              <a:gd name="connsiteY1182" fmla="*/ 608160 h 6870700"/>
              <a:gd name="connsiteX1183" fmla="*/ 6765515 w 10509642"/>
              <a:gd name="connsiteY1183" fmla="*/ 541498 h 6870700"/>
              <a:gd name="connsiteX1184" fmla="*/ 6764593 w 10509642"/>
              <a:gd name="connsiteY1184" fmla="*/ 541788 h 6870700"/>
              <a:gd name="connsiteX1185" fmla="*/ 6736220 w 10509642"/>
              <a:gd name="connsiteY1185" fmla="*/ 552768 h 6870700"/>
              <a:gd name="connsiteX1186" fmla="*/ 6731412 w 10509642"/>
              <a:gd name="connsiteY1186" fmla="*/ 555609 h 6870700"/>
              <a:gd name="connsiteX1187" fmla="*/ 7545983 w 10509642"/>
              <a:gd name="connsiteY1187" fmla="*/ 540166 h 6870700"/>
              <a:gd name="connsiteX1188" fmla="*/ 7529968 w 10509642"/>
              <a:gd name="connsiteY1188" fmla="*/ 552261 h 6870700"/>
              <a:gd name="connsiteX1189" fmla="*/ 7533895 w 10509642"/>
              <a:gd name="connsiteY1189" fmla="*/ 547942 h 6870700"/>
              <a:gd name="connsiteX1190" fmla="*/ 7537198 w 10509642"/>
              <a:gd name="connsiteY1190" fmla="*/ 544764 h 6870700"/>
              <a:gd name="connsiteX1191" fmla="*/ 6330121 w 10509642"/>
              <a:gd name="connsiteY1191" fmla="*/ 530952 h 6870700"/>
              <a:gd name="connsiteX1192" fmla="*/ 6305876 w 10509642"/>
              <a:gd name="connsiteY1192" fmla="*/ 544606 h 6870700"/>
              <a:gd name="connsiteX1193" fmla="*/ 6321657 w 10509642"/>
              <a:gd name="connsiteY1193" fmla="*/ 539698 h 6870700"/>
              <a:gd name="connsiteX1194" fmla="*/ 6330014 w 10509642"/>
              <a:gd name="connsiteY1194" fmla="*/ 531468 h 6870700"/>
              <a:gd name="connsiteX1195" fmla="*/ 6326365 w 10509642"/>
              <a:gd name="connsiteY1195" fmla="*/ 527355 h 6870700"/>
              <a:gd name="connsiteX1196" fmla="*/ 6318131 w 10509642"/>
              <a:gd name="connsiteY1196" fmla="*/ 530386 h 6870700"/>
              <a:gd name="connsiteX1197" fmla="*/ 6302130 w 10509642"/>
              <a:gd name="connsiteY1197" fmla="*/ 539234 h 6870700"/>
              <a:gd name="connsiteX1198" fmla="*/ 6301649 w 10509642"/>
              <a:gd name="connsiteY1198" fmla="*/ 539581 h 6870700"/>
              <a:gd name="connsiteX1199" fmla="*/ 6330080 w 10509642"/>
              <a:gd name="connsiteY1199" fmla="*/ 527635 h 6870700"/>
              <a:gd name="connsiteX1200" fmla="*/ 7768095 w 10509642"/>
              <a:gd name="connsiteY1200" fmla="*/ 508541 h 6870700"/>
              <a:gd name="connsiteX1201" fmla="*/ 7762504 w 10509642"/>
              <a:gd name="connsiteY1201" fmla="*/ 510302 h 6870700"/>
              <a:gd name="connsiteX1202" fmla="*/ 7762943 w 10509642"/>
              <a:gd name="connsiteY1202" fmla="*/ 510691 h 6870700"/>
              <a:gd name="connsiteX1203" fmla="*/ 7767531 w 10509642"/>
              <a:gd name="connsiteY1203" fmla="*/ 508876 h 6870700"/>
              <a:gd name="connsiteX1204" fmla="*/ 6873514 w 10509642"/>
              <a:gd name="connsiteY1204" fmla="*/ 497752 h 6870700"/>
              <a:gd name="connsiteX1205" fmla="*/ 6850954 w 10509642"/>
              <a:gd name="connsiteY1205" fmla="*/ 504502 h 6870700"/>
              <a:gd name="connsiteX1206" fmla="*/ 6850527 w 10509642"/>
              <a:gd name="connsiteY1206" fmla="*/ 505135 h 6870700"/>
              <a:gd name="connsiteX1207" fmla="*/ 6856417 w 10509642"/>
              <a:gd name="connsiteY1207" fmla="*/ 505189 h 6870700"/>
              <a:gd name="connsiteX1208" fmla="*/ 6865013 w 10509642"/>
              <a:gd name="connsiteY1208" fmla="*/ 501899 h 6870700"/>
              <a:gd name="connsiteX1209" fmla="*/ 7227449 w 10509642"/>
              <a:gd name="connsiteY1209" fmla="*/ 495999 h 6870700"/>
              <a:gd name="connsiteX1210" fmla="*/ 7190048 w 10509642"/>
              <a:gd name="connsiteY1210" fmla="*/ 507989 h 6870700"/>
              <a:gd name="connsiteX1211" fmla="*/ 7113085 w 10509642"/>
              <a:gd name="connsiteY1211" fmla="*/ 530703 h 6870700"/>
              <a:gd name="connsiteX1212" fmla="*/ 7081355 w 10509642"/>
              <a:gd name="connsiteY1212" fmla="*/ 552918 h 6870700"/>
              <a:gd name="connsiteX1213" fmla="*/ 7072548 w 10509642"/>
              <a:gd name="connsiteY1213" fmla="*/ 558668 h 6870700"/>
              <a:gd name="connsiteX1214" fmla="*/ 7103809 w 10509642"/>
              <a:gd name="connsiteY1214" fmla="*/ 550855 h 6870700"/>
              <a:gd name="connsiteX1215" fmla="*/ 7108548 w 10509642"/>
              <a:gd name="connsiteY1215" fmla="*/ 549560 h 6870700"/>
              <a:gd name="connsiteX1216" fmla="*/ 7113552 w 10509642"/>
              <a:gd name="connsiteY1216" fmla="*/ 546297 h 6870700"/>
              <a:gd name="connsiteX1217" fmla="*/ 7134837 w 10509642"/>
              <a:gd name="connsiteY1217" fmla="*/ 536328 h 6870700"/>
              <a:gd name="connsiteX1218" fmla="*/ 7145404 w 10509642"/>
              <a:gd name="connsiteY1218" fmla="*/ 535321 h 6870700"/>
              <a:gd name="connsiteX1219" fmla="*/ 7148008 w 10509642"/>
              <a:gd name="connsiteY1219" fmla="*/ 538778 h 6870700"/>
              <a:gd name="connsiteX1220" fmla="*/ 7154145 w 10509642"/>
              <a:gd name="connsiteY1220" fmla="*/ 537102 h 6870700"/>
              <a:gd name="connsiteX1221" fmla="*/ 7165774 w 10509642"/>
              <a:gd name="connsiteY1221" fmla="*/ 524055 h 6870700"/>
              <a:gd name="connsiteX1222" fmla="*/ 7207123 w 10509642"/>
              <a:gd name="connsiteY1222" fmla="*/ 513212 h 6870700"/>
              <a:gd name="connsiteX1223" fmla="*/ 7222387 w 10509642"/>
              <a:gd name="connsiteY1223" fmla="*/ 500472 h 6870700"/>
              <a:gd name="connsiteX1224" fmla="*/ 6518057 w 10509642"/>
              <a:gd name="connsiteY1224" fmla="*/ 441464 h 6870700"/>
              <a:gd name="connsiteX1225" fmla="*/ 6357073 w 10509642"/>
              <a:gd name="connsiteY1225" fmla="*/ 511561 h 6870700"/>
              <a:gd name="connsiteX1226" fmla="*/ 6348952 w 10509642"/>
              <a:gd name="connsiteY1226" fmla="*/ 517710 h 6870700"/>
              <a:gd name="connsiteX1227" fmla="*/ 6345295 w 10509642"/>
              <a:gd name="connsiteY1227" fmla="*/ 521244 h 6870700"/>
              <a:gd name="connsiteX1228" fmla="*/ 6346281 w 10509642"/>
              <a:gd name="connsiteY1228" fmla="*/ 520829 h 6870700"/>
              <a:gd name="connsiteX1229" fmla="*/ 6344422 w 10509642"/>
              <a:gd name="connsiteY1229" fmla="*/ 522086 h 6870700"/>
              <a:gd name="connsiteX1230" fmla="*/ 6343297 w 10509642"/>
              <a:gd name="connsiteY1230" fmla="*/ 523175 h 6870700"/>
              <a:gd name="connsiteX1231" fmla="*/ 6340576 w 10509642"/>
              <a:gd name="connsiteY1231" fmla="*/ 528256 h 6870700"/>
              <a:gd name="connsiteX1232" fmla="*/ 6428881 w 10509642"/>
              <a:gd name="connsiteY1232" fmla="*/ 485325 h 6870700"/>
              <a:gd name="connsiteX1233" fmla="*/ 6518057 w 10509642"/>
              <a:gd name="connsiteY1233" fmla="*/ 441464 h 6870700"/>
              <a:gd name="connsiteX1234" fmla="*/ 7058354 w 10509642"/>
              <a:gd name="connsiteY1234" fmla="*/ 433234 h 6870700"/>
              <a:gd name="connsiteX1235" fmla="*/ 7051251 w 10509642"/>
              <a:gd name="connsiteY1235" fmla="*/ 442749 h 6870700"/>
              <a:gd name="connsiteX1236" fmla="*/ 7058354 w 10509642"/>
              <a:gd name="connsiteY1236" fmla="*/ 433234 h 6870700"/>
              <a:gd name="connsiteX1237" fmla="*/ 6567181 w 10509642"/>
              <a:gd name="connsiteY1237" fmla="*/ 419304 h 6870700"/>
              <a:gd name="connsiteX1238" fmla="*/ 6565092 w 10509642"/>
              <a:gd name="connsiteY1238" fmla="*/ 419674 h 6870700"/>
              <a:gd name="connsiteX1239" fmla="*/ 6561056 w 10509642"/>
              <a:gd name="connsiteY1239" fmla="*/ 425814 h 6870700"/>
              <a:gd name="connsiteX1240" fmla="*/ 6564355 w 10509642"/>
              <a:gd name="connsiteY1240" fmla="*/ 432379 h 6870700"/>
              <a:gd name="connsiteX1241" fmla="*/ 6567181 w 10509642"/>
              <a:gd name="connsiteY1241" fmla="*/ 419304 h 6870700"/>
              <a:gd name="connsiteX1242" fmla="*/ 7319008 w 10509642"/>
              <a:gd name="connsiteY1242" fmla="*/ 405307 h 6870700"/>
              <a:gd name="connsiteX1243" fmla="*/ 7309127 w 10509642"/>
              <a:gd name="connsiteY1243" fmla="*/ 415667 h 6870700"/>
              <a:gd name="connsiteX1244" fmla="*/ 7319008 w 10509642"/>
              <a:gd name="connsiteY1244" fmla="*/ 405307 h 6870700"/>
              <a:gd name="connsiteX1245" fmla="*/ 6728717 w 10509642"/>
              <a:gd name="connsiteY1245" fmla="*/ 390491 h 6870700"/>
              <a:gd name="connsiteX1246" fmla="*/ 6714441 w 10509642"/>
              <a:gd name="connsiteY1246" fmla="*/ 395576 h 6870700"/>
              <a:gd name="connsiteX1247" fmla="*/ 6718356 w 10509642"/>
              <a:gd name="connsiteY1247" fmla="*/ 398155 h 6870700"/>
              <a:gd name="connsiteX1248" fmla="*/ 6728474 w 10509642"/>
              <a:gd name="connsiteY1248" fmla="*/ 392858 h 6870700"/>
              <a:gd name="connsiteX1249" fmla="*/ 6730179 w 10509642"/>
              <a:gd name="connsiteY1249" fmla="*/ 390856 h 6870700"/>
              <a:gd name="connsiteX1250" fmla="*/ 7145827 w 10509642"/>
              <a:gd name="connsiteY1250" fmla="*/ 378870 h 6870700"/>
              <a:gd name="connsiteX1251" fmla="*/ 7145474 w 10509642"/>
              <a:gd name="connsiteY1251" fmla="*/ 378966 h 6870700"/>
              <a:gd name="connsiteX1252" fmla="*/ 6992058 w 10509642"/>
              <a:gd name="connsiteY1252" fmla="*/ 427936 h 6870700"/>
              <a:gd name="connsiteX1253" fmla="*/ 7109701 w 10509642"/>
              <a:gd name="connsiteY1253" fmla="*/ 396372 h 6870700"/>
              <a:gd name="connsiteX1254" fmla="*/ 7120786 w 10509642"/>
              <a:gd name="connsiteY1254" fmla="*/ 394242 h 6870700"/>
              <a:gd name="connsiteX1255" fmla="*/ 7449585 w 10509642"/>
              <a:gd name="connsiteY1255" fmla="*/ 367642 h 6870700"/>
              <a:gd name="connsiteX1256" fmla="*/ 7455334 w 10509642"/>
              <a:gd name="connsiteY1256" fmla="*/ 369912 h 6870700"/>
              <a:gd name="connsiteX1257" fmla="*/ 7428410 w 10509642"/>
              <a:gd name="connsiteY1257" fmla="*/ 380650 h 6870700"/>
              <a:gd name="connsiteX1258" fmla="*/ 7424216 w 10509642"/>
              <a:gd name="connsiteY1258" fmla="*/ 376446 h 6870700"/>
              <a:gd name="connsiteX1259" fmla="*/ 7439965 w 10509642"/>
              <a:gd name="connsiteY1259" fmla="*/ 368913 h 6870700"/>
              <a:gd name="connsiteX1260" fmla="*/ 7449585 w 10509642"/>
              <a:gd name="connsiteY1260" fmla="*/ 367642 h 6870700"/>
              <a:gd name="connsiteX1261" fmla="*/ 7264216 w 10509642"/>
              <a:gd name="connsiteY1261" fmla="*/ 365451 h 6870700"/>
              <a:gd name="connsiteX1262" fmla="*/ 7231690 w 10509642"/>
              <a:gd name="connsiteY1262" fmla="*/ 373982 h 6870700"/>
              <a:gd name="connsiteX1263" fmla="*/ 7245882 w 10509642"/>
              <a:gd name="connsiteY1263" fmla="*/ 366644 h 6870700"/>
              <a:gd name="connsiteX1264" fmla="*/ 7264216 w 10509642"/>
              <a:gd name="connsiteY1264" fmla="*/ 365451 h 6870700"/>
              <a:gd name="connsiteX1265" fmla="*/ 6716124 w 10509642"/>
              <a:gd name="connsiteY1265" fmla="*/ 357081 h 6870700"/>
              <a:gd name="connsiteX1266" fmla="*/ 6697097 w 10509642"/>
              <a:gd name="connsiteY1266" fmla="*/ 361791 h 6870700"/>
              <a:gd name="connsiteX1267" fmla="*/ 6687643 w 10509642"/>
              <a:gd name="connsiteY1267" fmla="*/ 370498 h 6870700"/>
              <a:gd name="connsiteX1268" fmla="*/ 6714879 w 10509642"/>
              <a:gd name="connsiteY1268" fmla="*/ 357800 h 6870700"/>
              <a:gd name="connsiteX1269" fmla="*/ 6823758 w 10509642"/>
              <a:gd name="connsiteY1269" fmla="*/ 330504 h 6870700"/>
              <a:gd name="connsiteX1270" fmla="*/ 6821244 w 10509642"/>
              <a:gd name="connsiteY1270" fmla="*/ 331058 h 6870700"/>
              <a:gd name="connsiteX1271" fmla="*/ 6740181 w 10509642"/>
              <a:gd name="connsiteY1271" fmla="*/ 351126 h 6870700"/>
              <a:gd name="connsiteX1272" fmla="*/ 6688195 w 10509642"/>
              <a:gd name="connsiteY1272" fmla="*/ 373842 h 6870700"/>
              <a:gd name="connsiteX1273" fmla="*/ 6642602 w 10509642"/>
              <a:gd name="connsiteY1273" fmla="*/ 393768 h 6870700"/>
              <a:gd name="connsiteX1274" fmla="*/ 6642602 w 10509642"/>
              <a:gd name="connsiteY1274" fmla="*/ 393768 h 6870700"/>
              <a:gd name="connsiteX1275" fmla="*/ 6720305 w 10509642"/>
              <a:gd name="connsiteY1275" fmla="*/ 370736 h 6870700"/>
              <a:gd name="connsiteX1276" fmla="*/ 6768046 w 10509642"/>
              <a:gd name="connsiteY1276" fmla="*/ 352137 h 6870700"/>
              <a:gd name="connsiteX1277" fmla="*/ 6766316 w 10509642"/>
              <a:gd name="connsiteY1277" fmla="*/ 358625 h 6870700"/>
              <a:gd name="connsiteX1278" fmla="*/ 6804174 w 10509642"/>
              <a:gd name="connsiteY1278" fmla="*/ 339941 h 6870700"/>
              <a:gd name="connsiteX1279" fmla="*/ 6812714 w 10509642"/>
              <a:gd name="connsiteY1279" fmla="*/ 334779 h 6870700"/>
              <a:gd name="connsiteX1280" fmla="*/ 7229675 w 10509642"/>
              <a:gd name="connsiteY1280" fmla="*/ 316115 h 6870700"/>
              <a:gd name="connsiteX1281" fmla="*/ 7193349 w 10509642"/>
              <a:gd name="connsiteY1281" fmla="*/ 324649 h 6870700"/>
              <a:gd name="connsiteX1282" fmla="*/ 7110173 w 10509642"/>
              <a:gd name="connsiteY1282" fmla="*/ 360479 h 6870700"/>
              <a:gd name="connsiteX1283" fmla="*/ 7135841 w 10509642"/>
              <a:gd name="connsiteY1283" fmla="*/ 356709 h 6870700"/>
              <a:gd name="connsiteX1284" fmla="*/ 7195289 w 10509642"/>
              <a:gd name="connsiteY1284" fmla="*/ 343475 h 6870700"/>
              <a:gd name="connsiteX1285" fmla="*/ 7200106 w 10509642"/>
              <a:gd name="connsiteY1285" fmla="*/ 339577 h 6870700"/>
              <a:gd name="connsiteX1286" fmla="*/ 6936928 w 10509642"/>
              <a:gd name="connsiteY1286" fmla="*/ 308800 h 6870700"/>
              <a:gd name="connsiteX1287" fmla="*/ 6929888 w 10509642"/>
              <a:gd name="connsiteY1287" fmla="*/ 313211 h 6870700"/>
              <a:gd name="connsiteX1288" fmla="*/ 6932731 w 10509642"/>
              <a:gd name="connsiteY1288" fmla="*/ 316134 h 6870700"/>
              <a:gd name="connsiteX1289" fmla="*/ 6943427 w 10509642"/>
              <a:gd name="connsiteY1289" fmla="*/ 314557 h 6870700"/>
              <a:gd name="connsiteX1290" fmla="*/ 6941798 w 10509642"/>
              <a:gd name="connsiteY1290" fmla="*/ 310659 h 6870700"/>
              <a:gd name="connsiteX1291" fmla="*/ 6788126 w 10509642"/>
              <a:gd name="connsiteY1291" fmla="*/ 278639 h 6870700"/>
              <a:gd name="connsiteX1292" fmla="*/ 6787336 w 10509642"/>
              <a:gd name="connsiteY1292" fmla="*/ 287184 h 6870700"/>
              <a:gd name="connsiteX1293" fmla="*/ 6787236 w 10509642"/>
              <a:gd name="connsiteY1293" fmla="*/ 288250 h 6870700"/>
              <a:gd name="connsiteX1294" fmla="*/ 6787251 w 10509642"/>
              <a:gd name="connsiteY1294" fmla="*/ 288099 h 6870700"/>
              <a:gd name="connsiteX1295" fmla="*/ 6787336 w 10509642"/>
              <a:gd name="connsiteY1295" fmla="*/ 287184 h 6870700"/>
              <a:gd name="connsiteX1296" fmla="*/ 6787571 w 10509642"/>
              <a:gd name="connsiteY1296" fmla="*/ 284646 h 6870700"/>
              <a:gd name="connsiteX1297" fmla="*/ 6788126 w 10509642"/>
              <a:gd name="connsiteY1297" fmla="*/ 278639 h 6870700"/>
              <a:gd name="connsiteX1298" fmla="*/ 6990394 w 10509642"/>
              <a:gd name="connsiteY1298" fmla="*/ 266816 h 6870700"/>
              <a:gd name="connsiteX1299" fmla="*/ 6987877 w 10509642"/>
              <a:gd name="connsiteY1299" fmla="*/ 274531 h 6870700"/>
              <a:gd name="connsiteX1300" fmla="*/ 6990394 w 10509642"/>
              <a:gd name="connsiteY1300" fmla="*/ 266816 h 6870700"/>
              <a:gd name="connsiteX1301" fmla="*/ 7016357 w 10509642"/>
              <a:gd name="connsiteY1301" fmla="*/ 255985 h 6870700"/>
              <a:gd name="connsiteX1302" fmla="*/ 7013865 w 10509642"/>
              <a:gd name="connsiteY1302" fmla="*/ 263288 h 6870700"/>
              <a:gd name="connsiteX1303" fmla="*/ 7016357 w 10509642"/>
              <a:gd name="connsiteY1303" fmla="*/ 255985 h 6870700"/>
              <a:gd name="connsiteX1304" fmla="*/ 6987530 w 10509642"/>
              <a:gd name="connsiteY1304" fmla="*/ 233369 h 6870700"/>
              <a:gd name="connsiteX1305" fmla="*/ 6984339 w 10509642"/>
              <a:gd name="connsiteY1305" fmla="*/ 242121 h 6870700"/>
              <a:gd name="connsiteX1306" fmla="*/ 6981162 w 10509642"/>
              <a:gd name="connsiteY1306" fmla="*/ 245821 h 6870700"/>
              <a:gd name="connsiteX1307" fmla="*/ 6885367 w 10509642"/>
              <a:gd name="connsiteY1307" fmla="*/ 287683 h 6870700"/>
              <a:gd name="connsiteX1308" fmla="*/ 6894592 w 10509642"/>
              <a:gd name="connsiteY1308" fmla="*/ 281282 h 6870700"/>
              <a:gd name="connsiteX1309" fmla="*/ 6987530 w 10509642"/>
              <a:gd name="connsiteY1309" fmla="*/ 233369 h 6870700"/>
              <a:gd name="connsiteX1310" fmla="*/ 7215345 w 10509642"/>
              <a:gd name="connsiteY1310" fmla="*/ 232094 h 6870700"/>
              <a:gd name="connsiteX1311" fmla="*/ 7183128 w 10509642"/>
              <a:gd name="connsiteY1311" fmla="*/ 243696 h 6870700"/>
              <a:gd name="connsiteX1312" fmla="*/ 7185609 w 10509642"/>
              <a:gd name="connsiteY1312" fmla="*/ 246952 h 6870700"/>
              <a:gd name="connsiteX1313" fmla="*/ 7217924 w 10509642"/>
              <a:gd name="connsiteY1313" fmla="*/ 234562 h 6870700"/>
              <a:gd name="connsiteX1314" fmla="*/ 7357905 w 10509642"/>
              <a:gd name="connsiteY1314" fmla="*/ 194222 h 6870700"/>
              <a:gd name="connsiteX1315" fmla="*/ 7317381 w 10509642"/>
              <a:gd name="connsiteY1315" fmla="*/ 203542 h 6870700"/>
              <a:gd name="connsiteX1316" fmla="*/ 7239249 w 10509642"/>
              <a:gd name="connsiteY1316" fmla="*/ 226637 h 6870700"/>
              <a:gd name="connsiteX1317" fmla="*/ 7245998 w 10509642"/>
              <a:gd name="connsiteY1317" fmla="*/ 232030 h 6870700"/>
              <a:gd name="connsiteX1318" fmla="*/ 7289428 w 10509642"/>
              <a:gd name="connsiteY1318" fmla="*/ 216680 h 6870700"/>
              <a:gd name="connsiteX1319" fmla="*/ 7265235 w 10509642"/>
              <a:gd name="connsiteY1319" fmla="*/ 177527 h 6870700"/>
              <a:gd name="connsiteX1320" fmla="*/ 7224246 w 10509642"/>
              <a:gd name="connsiteY1320" fmla="*/ 193782 h 6870700"/>
              <a:gd name="connsiteX1321" fmla="*/ 7240917 w 10509642"/>
              <a:gd name="connsiteY1321" fmla="*/ 182858 h 6870700"/>
              <a:gd name="connsiteX1322" fmla="*/ 7265235 w 10509642"/>
              <a:gd name="connsiteY1322" fmla="*/ 177527 h 6870700"/>
              <a:gd name="connsiteX1323" fmla="*/ 7281052 w 10509642"/>
              <a:gd name="connsiteY1323" fmla="*/ 172560 h 6870700"/>
              <a:gd name="connsiteX1324" fmla="*/ 7265235 w 10509642"/>
              <a:gd name="connsiteY1324" fmla="*/ 177527 h 6870700"/>
              <a:gd name="connsiteX1325" fmla="*/ 7269300 w 10509642"/>
              <a:gd name="connsiteY1325" fmla="*/ 172612 h 6870700"/>
              <a:gd name="connsiteX1326" fmla="*/ 7281052 w 10509642"/>
              <a:gd name="connsiteY1326" fmla="*/ 172560 h 6870700"/>
              <a:gd name="connsiteX1327" fmla="*/ 7296869 w 10509642"/>
              <a:gd name="connsiteY1327" fmla="*/ 167593 h 6870700"/>
              <a:gd name="connsiteX1328" fmla="*/ 7281052 w 10509642"/>
              <a:gd name="connsiteY1328" fmla="*/ 172560 h 6870700"/>
              <a:gd name="connsiteX1329" fmla="*/ 7285116 w 10509642"/>
              <a:gd name="connsiteY1329" fmla="*/ 167648 h 6870700"/>
              <a:gd name="connsiteX1330" fmla="*/ 7296869 w 10509642"/>
              <a:gd name="connsiteY1330" fmla="*/ 167593 h 6870700"/>
              <a:gd name="connsiteX1331" fmla="*/ 7499068 w 10509642"/>
              <a:gd name="connsiteY1331" fmla="*/ 147928 h 6870700"/>
              <a:gd name="connsiteX1332" fmla="*/ 7478185 w 10509642"/>
              <a:gd name="connsiteY1332" fmla="*/ 156417 h 6870700"/>
              <a:gd name="connsiteX1333" fmla="*/ 7481978 w 10509642"/>
              <a:gd name="connsiteY1333" fmla="*/ 153532 h 6870700"/>
              <a:gd name="connsiteX1334" fmla="*/ 7501903 w 10509642"/>
              <a:gd name="connsiteY1334" fmla="*/ 140645 h 6870700"/>
              <a:gd name="connsiteX1335" fmla="*/ 7499068 w 10509642"/>
              <a:gd name="connsiteY1335" fmla="*/ 147928 h 6870700"/>
              <a:gd name="connsiteX1336" fmla="*/ 7501903 w 10509642"/>
              <a:gd name="connsiteY1336" fmla="*/ 140645 h 6870700"/>
              <a:gd name="connsiteX1337" fmla="*/ 7603667 w 10509642"/>
              <a:gd name="connsiteY1337" fmla="*/ 129210 h 6870700"/>
              <a:gd name="connsiteX1338" fmla="*/ 7552254 w 10509642"/>
              <a:gd name="connsiteY1338" fmla="*/ 142730 h 6870700"/>
              <a:gd name="connsiteX1339" fmla="*/ 7573790 w 10509642"/>
              <a:gd name="connsiteY1339" fmla="*/ 132071 h 6870700"/>
              <a:gd name="connsiteX1340" fmla="*/ 7603667 w 10509642"/>
              <a:gd name="connsiteY1340" fmla="*/ 129210 h 6870700"/>
              <a:gd name="connsiteX1341" fmla="*/ 7887837 w 10509642"/>
              <a:gd name="connsiteY1341" fmla="*/ 127652 h 6870700"/>
              <a:gd name="connsiteX1342" fmla="*/ 7861612 w 10509642"/>
              <a:gd name="connsiteY1342" fmla="*/ 134788 h 6870700"/>
              <a:gd name="connsiteX1343" fmla="*/ 7866570 w 10509642"/>
              <a:gd name="connsiteY1343" fmla="*/ 131886 h 6870700"/>
              <a:gd name="connsiteX1344" fmla="*/ 7462327 w 10509642"/>
              <a:gd name="connsiteY1344" fmla="*/ 126586 h 6870700"/>
              <a:gd name="connsiteX1345" fmla="*/ 7459834 w 10509642"/>
              <a:gd name="connsiteY1345" fmla="*/ 133888 h 6870700"/>
              <a:gd name="connsiteX1346" fmla="*/ 7462327 w 10509642"/>
              <a:gd name="connsiteY1346" fmla="*/ 126586 h 6870700"/>
              <a:gd name="connsiteX1347" fmla="*/ 7609245 w 10509642"/>
              <a:gd name="connsiteY1347" fmla="*/ 123919 h 6870700"/>
              <a:gd name="connsiteX1348" fmla="*/ 7623320 w 10509642"/>
              <a:gd name="connsiteY1348" fmla="*/ 125557 h 6870700"/>
              <a:gd name="connsiteX1349" fmla="*/ 7603667 w 10509642"/>
              <a:gd name="connsiteY1349" fmla="*/ 129210 h 6870700"/>
              <a:gd name="connsiteX1350" fmla="*/ 7609245 w 10509642"/>
              <a:gd name="connsiteY1350" fmla="*/ 123919 h 6870700"/>
              <a:gd name="connsiteX1351" fmla="*/ 7628896 w 10509642"/>
              <a:gd name="connsiteY1351" fmla="*/ 120265 h 6870700"/>
              <a:gd name="connsiteX1352" fmla="*/ 7642971 w 10509642"/>
              <a:gd name="connsiteY1352" fmla="*/ 121903 h 6870700"/>
              <a:gd name="connsiteX1353" fmla="*/ 7623320 w 10509642"/>
              <a:gd name="connsiteY1353" fmla="*/ 125557 h 6870700"/>
              <a:gd name="connsiteX1354" fmla="*/ 7628896 w 10509642"/>
              <a:gd name="connsiteY1354" fmla="*/ 120265 h 6870700"/>
              <a:gd name="connsiteX1355" fmla="*/ 7892286 w 10509642"/>
              <a:gd name="connsiteY1355" fmla="*/ 119348 h 6870700"/>
              <a:gd name="connsiteX1356" fmla="*/ 7887837 w 10509642"/>
              <a:gd name="connsiteY1356" fmla="*/ 127652 h 6870700"/>
              <a:gd name="connsiteX1357" fmla="*/ 7892286 w 10509642"/>
              <a:gd name="connsiteY1357" fmla="*/ 119348 h 6870700"/>
              <a:gd name="connsiteX1358" fmla="*/ 7846951 w 10509642"/>
              <a:gd name="connsiteY1358" fmla="*/ 96787 h 6870700"/>
              <a:gd name="connsiteX1359" fmla="*/ 7842911 w 10509642"/>
              <a:gd name="connsiteY1359" fmla="*/ 105166 h 6870700"/>
              <a:gd name="connsiteX1360" fmla="*/ 7846951 w 10509642"/>
              <a:gd name="connsiteY1360" fmla="*/ 96787 h 6870700"/>
              <a:gd name="connsiteX1361" fmla="*/ 7312335 w 10509642"/>
              <a:gd name="connsiteY1361" fmla="*/ 69766 h 6870700"/>
              <a:gd name="connsiteX1362" fmla="*/ 7294485 w 10509642"/>
              <a:gd name="connsiteY1362" fmla="*/ 83418 h 6870700"/>
              <a:gd name="connsiteX1363" fmla="*/ 7175403 w 10509642"/>
              <a:gd name="connsiteY1363" fmla="*/ 168843 h 6870700"/>
              <a:gd name="connsiteX1364" fmla="*/ 7122454 w 10509642"/>
              <a:gd name="connsiteY1364" fmla="*/ 185926 h 6870700"/>
              <a:gd name="connsiteX1365" fmla="*/ 7053545 w 10509642"/>
              <a:gd name="connsiteY1365" fmla="*/ 214356 h 6870700"/>
              <a:gd name="connsiteX1366" fmla="*/ 7078337 w 10509642"/>
              <a:gd name="connsiteY1366" fmla="*/ 195519 h 6870700"/>
              <a:gd name="connsiteX1367" fmla="*/ 7203865 w 10509642"/>
              <a:gd name="connsiteY1367" fmla="*/ 123120 h 6870700"/>
              <a:gd name="connsiteX1368" fmla="*/ 7262183 w 10509642"/>
              <a:gd name="connsiteY1368" fmla="*/ 82495 h 6870700"/>
              <a:gd name="connsiteX1369" fmla="*/ 7261800 w 10509642"/>
              <a:gd name="connsiteY1369" fmla="*/ 84175 h 6870700"/>
              <a:gd name="connsiteX1370" fmla="*/ 7298640 w 10509642"/>
              <a:gd name="connsiteY1370" fmla="*/ 73867 h 6870700"/>
              <a:gd name="connsiteX1371" fmla="*/ 7378288 w 10509642"/>
              <a:gd name="connsiteY1371" fmla="*/ 0 h 6870700"/>
              <a:gd name="connsiteX1372" fmla="*/ 7403549 w 10509642"/>
              <a:gd name="connsiteY1372" fmla="*/ 1 h 6870700"/>
              <a:gd name="connsiteX1373" fmla="*/ 7389100 w 10509642"/>
              <a:gd name="connsiteY1373" fmla="*/ 11052 h 6870700"/>
              <a:gd name="connsiteX1374" fmla="*/ 7362430 w 10509642"/>
              <a:gd name="connsiteY1374" fmla="*/ 16770 h 6870700"/>
              <a:gd name="connsiteX1375" fmla="*/ 7350650 w 10509642"/>
              <a:gd name="connsiteY1375" fmla="*/ 20200 h 6870700"/>
              <a:gd name="connsiteX1376" fmla="*/ 0 w 10509642"/>
              <a:gd name="connsiteY1376" fmla="*/ 0 h 6870700"/>
              <a:gd name="connsiteX1377" fmla="*/ 5994400 w 10509642"/>
              <a:gd name="connsiteY1377" fmla="*/ 0 h 6870700"/>
              <a:gd name="connsiteX1378" fmla="*/ 5994400 w 10509642"/>
              <a:gd name="connsiteY1378" fmla="*/ 1 h 6870700"/>
              <a:gd name="connsiteX1379" fmla="*/ 6836998 w 10509642"/>
              <a:gd name="connsiteY1379" fmla="*/ 1 h 6870700"/>
              <a:gd name="connsiteX1380" fmla="*/ 6801538 w 10509642"/>
              <a:gd name="connsiteY1380" fmla="*/ 28289 h 6870700"/>
              <a:gd name="connsiteX1381" fmla="*/ 6799428 w 10509642"/>
              <a:gd name="connsiteY1381" fmla="*/ 51069 h 6870700"/>
              <a:gd name="connsiteX1382" fmla="*/ 6702169 w 10509642"/>
              <a:gd name="connsiteY1382" fmla="*/ 126875 h 6870700"/>
              <a:gd name="connsiteX1383" fmla="*/ 6792974 w 10509642"/>
              <a:gd name="connsiteY1383" fmla="*/ 89026 h 6870700"/>
              <a:gd name="connsiteX1384" fmla="*/ 6902628 w 10509642"/>
              <a:gd name="connsiteY1384" fmla="*/ 16989 h 6870700"/>
              <a:gd name="connsiteX1385" fmla="*/ 6932574 w 10509642"/>
              <a:gd name="connsiteY1385" fmla="*/ 1 h 6870700"/>
              <a:gd name="connsiteX1386" fmla="*/ 6968786 w 10509642"/>
              <a:gd name="connsiteY1386" fmla="*/ 1 h 6870700"/>
              <a:gd name="connsiteX1387" fmla="*/ 6923828 w 10509642"/>
              <a:gd name="connsiteY1387" fmla="*/ 32486 h 6870700"/>
              <a:gd name="connsiteX1388" fmla="*/ 6832390 w 10509642"/>
              <a:gd name="connsiteY1388" fmla="*/ 107935 h 6870700"/>
              <a:gd name="connsiteX1389" fmla="*/ 6820123 w 10509642"/>
              <a:gd name="connsiteY1389" fmla="*/ 140399 h 6870700"/>
              <a:gd name="connsiteX1390" fmla="*/ 6720446 w 10509642"/>
              <a:gd name="connsiteY1390" fmla="*/ 201632 h 6870700"/>
              <a:gd name="connsiteX1391" fmla="*/ 6731845 w 10509642"/>
              <a:gd name="connsiteY1391" fmla="*/ 234907 h 6870700"/>
              <a:gd name="connsiteX1392" fmla="*/ 6613332 w 10509642"/>
              <a:gd name="connsiteY1392" fmla="*/ 324475 h 6870700"/>
              <a:gd name="connsiteX1393" fmla="*/ 6613670 w 10509642"/>
              <a:gd name="connsiteY1393" fmla="*/ 326525 h 6870700"/>
              <a:gd name="connsiteX1394" fmla="*/ 6614096 w 10509642"/>
              <a:gd name="connsiteY1394" fmla="*/ 329087 h 6870700"/>
              <a:gd name="connsiteX1395" fmla="*/ 6614237 w 10509642"/>
              <a:gd name="connsiteY1395" fmla="*/ 329941 h 6870700"/>
              <a:gd name="connsiteX1396" fmla="*/ 6614350 w 10509642"/>
              <a:gd name="connsiteY1396" fmla="*/ 330623 h 6870700"/>
              <a:gd name="connsiteX1397" fmla="*/ 6614096 w 10509642"/>
              <a:gd name="connsiteY1397" fmla="*/ 329087 h 6870700"/>
              <a:gd name="connsiteX1398" fmla="*/ 6613332 w 10509642"/>
              <a:gd name="connsiteY1398" fmla="*/ 324475 h 6870700"/>
              <a:gd name="connsiteX1399" fmla="*/ 6718460 w 10509642"/>
              <a:gd name="connsiteY1399" fmla="*/ 260643 h 6870700"/>
              <a:gd name="connsiteX1400" fmla="*/ 6885265 w 10509642"/>
              <a:gd name="connsiteY1400" fmla="*/ 166599 h 6870700"/>
              <a:gd name="connsiteX1401" fmla="*/ 6780258 w 10509642"/>
              <a:gd name="connsiteY1401" fmla="*/ 266664 h 6870700"/>
              <a:gd name="connsiteX1402" fmla="*/ 6850915 w 10509642"/>
              <a:gd name="connsiteY1402" fmla="*/ 255155 h 6870700"/>
              <a:gd name="connsiteX1403" fmla="*/ 6769277 w 10509642"/>
              <a:gd name="connsiteY1403" fmla="*/ 312827 h 6870700"/>
              <a:gd name="connsiteX1404" fmla="*/ 6705985 w 10509642"/>
              <a:gd name="connsiteY1404" fmla="*/ 353606 h 6870700"/>
              <a:gd name="connsiteX1405" fmla="*/ 6702968 w 10509642"/>
              <a:gd name="connsiteY1405" fmla="*/ 356385 h 6870700"/>
              <a:gd name="connsiteX1406" fmla="*/ 6727171 w 10509642"/>
              <a:gd name="connsiteY1406" fmla="*/ 350223 h 6870700"/>
              <a:gd name="connsiteX1407" fmla="*/ 6728721 w 10509642"/>
              <a:gd name="connsiteY1407" fmla="*/ 349805 h 6870700"/>
              <a:gd name="connsiteX1408" fmla="*/ 6751976 w 10509642"/>
              <a:gd name="connsiteY1408" fmla="*/ 336374 h 6870700"/>
              <a:gd name="connsiteX1409" fmla="*/ 6799525 w 10509642"/>
              <a:gd name="connsiteY1409" fmla="*/ 311916 h 6870700"/>
              <a:gd name="connsiteX1410" fmla="*/ 6788293 w 10509642"/>
              <a:gd name="connsiteY1410" fmla="*/ 326504 h 6870700"/>
              <a:gd name="connsiteX1411" fmla="*/ 6783078 w 10509642"/>
              <a:gd name="connsiteY1411" fmla="*/ 332381 h 6870700"/>
              <a:gd name="connsiteX1412" fmla="*/ 6766592 w 10509642"/>
              <a:gd name="connsiteY1412" fmla="*/ 339584 h 6870700"/>
              <a:gd name="connsiteX1413" fmla="*/ 6925208 w 10509642"/>
              <a:gd name="connsiteY1413" fmla="*/ 296777 h 6870700"/>
              <a:gd name="connsiteX1414" fmla="*/ 6946074 w 10509642"/>
              <a:gd name="connsiteY1414" fmla="*/ 290737 h 6870700"/>
              <a:gd name="connsiteX1415" fmla="*/ 6945737 w 10509642"/>
              <a:gd name="connsiteY1415" fmla="*/ 290910 h 6870700"/>
              <a:gd name="connsiteX1416" fmla="*/ 6962689 w 10509642"/>
              <a:gd name="connsiteY1416" fmla="*/ 286046 h 6870700"/>
              <a:gd name="connsiteX1417" fmla="*/ 7061841 w 10509642"/>
              <a:gd name="connsiteY1417" fmla="*/ 249582 h 6870700"/>
              <a:gd name="connsiteX1418" fmla="*/ 7224246 w 10509642"/>
              <a:gd name="connsiteY1418" fmla="*/ 193782 h 6870700"/>
              <a:gd name="connsiteX1419" fmla="*/ 7132285 w 10509642"/>
              <a:gd name="connsiteY1419" fmla="*/ 232826 h 6870700"/>
              <a:gd name="connsiteX1420" fmla="*/ 7070806 w 10509642"/>
              <a:gd name="connsiteY1420" fmla="*/ 255020 h 6870700"/>
              <a:gd name="connsiteX1421" fmla="*/ 7132359 w 10509642"/>
              <a:gd name="connsiteY1421" fmla="*/ 237357 h 6870700"/>
              <a:gd name="connsiteX1422" fmla="*/ 7215989 w 10509642"/>
              <a:gd name="connsiteY1422" fmla="*/ 217601 h 6870700"/>
              <a:gd name="connsiteX1423" fmla="*/ 7252514 w 10509642"/>
              <a:gd name="connsiteY1423" fmla="*/ 203143 h 6870700"/>
              <a:gd name="connsiteX1424" fmla="*/ 7459834 w 10509642"/>
              <a:gd name="connsiteY1424" fmla="*/ 133888 h 6870700"/>
              <a:gd name="connsiteX1425" fmla="*/ 7367697 w 10509642"/>
              <a:gd name="connsiteY1425" fmla="*/ 175710 h 6870700"/>
              <a:gd name="connsiteX1426" fmla="*/ 7324188 w 10509642"/>
              <a:gd name="connsiteY1426" fmla="*/ 192041 h 6870700"/>
              <a:gd name="connsiteX1427" fmla="*/ 7349782 w 10509642"/>
              <a:gd name="connsiteY1427" fmla="*/ 185995 h 6870700"/>
              <a:gd name="connsiteX1428" fmla="*/ 7552254 w 10509642"/>
              <a:gd name="connsiteY1428" fmla="*/ 142730 h 6870700"/>
              <a:gd name="connsiteX1429" fmla="*/ 7436526 w 10509642"/>
              <a:gd name="connsiteY1429" fmla="*/ 176142 h 6870700"/>
              <a:gd name="connsiteX1430" fmla="*/ 7415176 w 10509642"/>
              <a:gd name="connsiteY1430" fmla="*/ 181052 h 6870700"/>
              <a:gd name="connsiteX1431" fmla="*/ 7412931 w 10509642"/>
              <a:gd name="connsiteY1431" fmla="*/ 182617 h 6870700"/>
              <a:gd name="connsiteX1432" fmla="*/ 7412220 w 10509642"/>
              <a:gd name="connsiteY1432" fmla="*/ 183228 h 6870700"/>
              <a:gd name="connsiteX1433" fmla="*/ 7406159 w 10509642"/>
              <a:gd name="connsiteY1433" fmla="*/ 185690 h 6870700"/>
              <a:gd name="connsiteX1434" fmla="*/ 7308419 w 10509642"/>
              <a:gd name="connsiteY1434" fmla="*/ 222191 h 6870700"/>
              <a:gd name="connsiteX1435" fmla="*/ 7311057 w 10509642"/>
              <a:gd name="connsiteY1435" fmla="*/ 226195 h 6870700"/>
              <a:gd name="connsiteX1436" fmla="*/ 7313405 w 10509642"/>
              <a:gd name="connsiteY1436" fmla="*/ 225609 h 6870700"/>
              <a:gd name="connsiteX1437" fmla="*/ 7379212 w 10509642"/>
              <a:gd name="connsiteY1437" fmla="*/ 210104 h 6870700"/>
              <a:gd name="connsiteX1438" fmla="*/ 7379491 w 10509642"/>
              <a:gd name="connsiteY1438" fmla="*/ 208660 h 6870700"/>
              <a:gd name="connsiteX1439" fmla="*/ 7386427 w 10509642"/>
              <a:gd name="connsiteY1439" fmla="*/ 205906 h 6870700"/>
              <a:gd name="connsiteX1440" fmla="*/ 7386029 w 10509642"/>
              <a:gd name="connsiteY1440" fmla="*/ 208499 h 6870700"/>
              <a:gd name="connsiteX1441" fmla="*/ 7411946 w 10509642"/>
              <a:gd name="connsiteY1441" fmla="*/ 202391 h 6870700"/>
              <a:gd name="connsiteX1442" fmla="*/ 7432241 w 10509642"/>
              <a:gd name="connsiteY1442" fmla="*/ 188833 h 6870700"/>
              <a:gd name="connsiteX1443" fmla="*/ 7452115 w 10509642"/>
              <a:gd name="connsiteY1443" fmla="*/ 182469 h 6870700"/>
              <a:gd name="connsiteX1444" fmla="*/ 7449049 w 10509642"/>
              <a:gd name="connsiteY1444" fmla="*/ 190442 h 6870700"/>
              <a:gd name="connsiteX1445" fmla="*/ 7438187 w 10509642"/>
              <a:gd name="connsiteY1445" fmla="*/ 196209 h 6870700"/>
              <a:gd name="connsiteX1446" fmla="*/ 7447648 w 10509642"/>
              <a:gd name="connsiteY1446" fmla="*/ 193980 h 6870700"/>
              <a:gd name="connsiteX1447" fmla="*/ 7842911 w 10509642"/>
              <a:gd name="connsiteY1447" fmla="*/ 105166 h 6870700"/>
              <a:gd name="connsiteX1448" fmla="*/ 7356004 w 10509642"/>
              <a:gd name="connsiteY1448" fmla="*/ 233286 h 6870700"/>
              <a:gd name="connsiteX1449" fmla="*/ 7322015 w 10509642"/>
              <a:gd name="connsiteY1449" fmla="*/ 249948 h 6870700"/>
              <a:gd name="connsiteX1450" fmla="*/ 7354749 w 10509642"/>
              <a:gd name="connsiteY1450" fmla="*/ 240255 h 6870700"/>
              <a:gd name="connsiteX1451" fmla="*/ 7626954 w 10509642"/>
              <a:gd name="connsiteY1451" fmla="*/ 179577 h 6870700"/>
              <a:gd name="connsiteX1452" fmla="*/ 7802361 w 10509642"/>
              <a:gd name="connsiteY1452" fmla="*/ 144664 h 6870700"/>
              <a:gd name="connsiteX1453" fmla="*/ 7779711 w 10509642"/>
              <a:gd name="connsiteY1453" fmla="*/ 156696 h 6870700"/>
              <a:gd name="connsiteX1454" fmla="*/ 7778772 w 10509642"/>
              <a:gd name="connsiteY1454" fmla="*/ 157324 h 6870700"/>
              <a:gd name="connsiteX1455" fmla="*/ 7771161 w 10509642"/>
              <a:gd name="connsiteY1455" fmla="*/ 159393 h 6870700"/>
              <a:gd name="connsiteX1456" fmla="*/ 7648887 w 10509642"/>
              <a:gd name="connsiteY1456" fmla="*/ 188926 h 6870700"/>
              <a:gd name="connsiteX1457" fmla="*/ 7735916 w 10509642"/>
              <a:gd name="connsiteY1457" fmla="*/ 183024 h 6870700"/>
              <a:gd name="connsiteX1458" fmla="*/ 7744616 w 10509642"/>
              <a:gd name="connsiteY1458" fmla="*/ 180734 h 6870700"/>
              <a:gd name="connsiteX1459" fmla="*/ 7741030 w 10509642"/>
              <a:gd name="connsiteY1459" fmla="*/ 193511 h 6870700"/>
              <a:gd name="connsiteX1460" fmla="*/ 7769480 w 10509642"/>
              <a:gd name="connsiteY1460" fmla="*/ 183355 h 6870700"/>
              <a:gd name="connsiteX1461" fmla="*/ 7801924 w 10509642"/>
              <a:gd name="connsiteY1461" fmla="*/ 166935 h 6870700"/>
              <a:gd name="connsiteX1462" fmla="*/ 7826636 w 10509642"/>
              <a:gd name="connsiteY1462" fmla="*/ 162195 h 6870700"/>
              <a:gd name="connsiteX1463" fmla="*/ 7752088 w 10509642"/>
              <a:gd name="connsiteY1463" fmla="*/ 193134 h 6870700"/>
              <a:gd name="connsiteX1464" fmla="*/ 7287554 w 10509642"/>
              <a:gd name="connsiteY1464" fmla="*/ 302500 h 6870700"/>
              <a:gd name="connsiteX1465" fmla="*/ 7276161 w 10509642"/>
              <a:gd name="connsiteY1465" fmla="*/ 305443 h 6870700"/>
              <a:gd name="connsiteX1466" fmla="*/ 7257121 w 10509642"/>
              <a:gd name="connsiteY1466" fmla="*/ 309700 h 6870700"/>
              <a:gd name="connsiteX1467" fmla="*/ 7242373 w 10509642"/>
              <a:gd name="connsiteY1467" fmla="*/ 321224 h 6870700"/>
              <a:gd name="connsiteX1468" fmla="*/ 7226910 w 10509642"/>
              <a:gd name="connsiteY1468" fmla="*/ 333009 h 6870700"/>
              <a:gd name="connsiteX1469" fmla="*/ 7221090 w 10509642"/>
              <a:gd name="connsiteY1469" fmla="*/ 337731 h 6870700"/>
              <a:gd name="connsiteX1470" fmla="*/ 7328237 w 10509642"/>
              <a:gd name="connsiteY1470" fmla="*/ 313878 h 6870700"/>
              <a:gd name="connsiteX1471" fmla="*/ 7516431 w 10509642"/>
              <a:gd name="connsiteY1471" fmla="*/ 269391 h 6870700"/>
              <a:gd name="connsiteX1472" fmla="*/ 7659538 w 10509642"/>
              <a:gd name="connsiteY1472" fmla="*/ 235217 h 6870700"/>
              <a:gd name="connsiteX1473" fmla="*/ 7578969 w 10509642"/>
              <a:gd name="connsiteY1473" fmla="*/ 266270 h 6870700"/>
              <a:gd name="connsiteX1474" fmla="*/ 7266898 w 10509642"/>
              <a:gd name="connsiteY1474" fmla="*/ 348996 h 6870700"/>
              <a:gd name="connsiteX1475" fmla="*/ 7177085 w 10509642"/>
              <a:gd name="connsiteY1475" fmla="*/ 370933 h 6870700"/>
              <a:gd name="connsiteX1476" fmla="*/ 7161404 w 10509642"/>
              <a:gd name="connsiteY1476" fmla="*/ 383079 h 6870700"/>
              <a:gd name="connsiteX1477" fmla="*/ 7156047 w 10509642"/>
              <a:gd name="connsiteY1477" fmla="*/ 387465 h 6870700"/>
              <a:gd name="connsiteX1478" fmla="*/ 7168076 w 10509642"/>
              <a:gd name="connsiteY1478" fmla="*/ 385154 h 6870700"/>
              <a:gd name="connsiteX1479" fmla="*/ 7231690 w 10509642"/>
              <a:gd name="connsiteY1479" fmla="*/ 373982 h 6870700"/>
              <a:gd name="connsiteX1480" fmla="*/ 7179699 w 10509642"/>
              <a:gd name="connsiteY1480" fmla="*/ 393282 h 6870700"/>
              <a:gd name="connsiteX1481" fmla="*/ 7149556 w 10509642"/>
              <a:gd name="connsiteY1481" fmla="*/ 400633 h 6870700"/>
              <a:gd name="connsiteX1482" fmla="*/ 7145980 w 10509642"/>
              <a:gd name="connsiteY1482" fmla="*/ 402030 h 6870700"/>
              <a:gd name="connsiteX1483" fmla="*/ 7145472 w 10509642"/>
              <a:gd name="connsiteY1483" fmla="*/ 401630 h 6870700"/>
              <a:gd name="connsiteX1484" fmla="*/ 7126409 w 10509642"/>
              <a:gd name="connsiteY1484" fmla="*/ 406278 h 6870700"/>
              <a:gd name="connsiteX1485" fmla="*/ 7094519 w 10509642"/>
              <a:gd name="connsiteY1485" fmla="*/ 413303 h 6870700"/>
              <a:gd name="connsiteX1486" fmla="*/ 7080661 w 10509642"/>
              <a:gd name="connsiteY1486" fmla="*/ 418874 h 6870700"/>
              <a:gd name="connsiteX1487" fmla="*/ 7087058 w 10509642"/>
              <a:gd name="connsiteY1487" fmla="*/ 414946 h 6870700"/>
              <a:gd name="connsiteX1488" fmla="*/ 7073355 w 10509642"/>
              <a:gd name="connsiteY1488" fmla="*/ 417965 h 6870700"/>
              <a:gd name="connsiteX1489" fmla="*/ 7022072 w 10509642"/>
              <a:gd name="connsiteY1489" fmla="*/ 433345 h 6870700"/>
              <a:gd name="connsiteX1490" fmla="*/ 6994102 w 10509642"/>
              <a:gd name="connsiteY1490" fmla="*/ 447793 h 6870700"/>
              <a:gd name="connsiteX1491" fmla="*/ 6976589 w 10509642"/>
              <a:gd name="connsiteY1491" fmla="*/ 457458 h 6870700"/>
              <a:gd name="connsiteX1492" fmla="*/ 6970454 w 10509642"/>
              <a:gd name="connsiteY1492" fmla="*/ 463279 h 6870700"/>
              <a:gd name="connsiteX1493" fmla="*/ 6959204 w 10509642"/>
              <a:gd name="connsiteY1493" fmla="*/ 467819 h 6870700"/>
              <a:gd name="connsiteX1494" fmla="*/ 7016606 w 10509642"/>
              <a:gd name="connsiteY1494" fmla="*/ 448464 h 6870700"/>
              <a:gd name="connsiteX1495" fmla="*/ 6887575 w 10509642"/>
              <a:gd name="connsiteY1495" fmla="*/ 506039 h 6870700"/>
              <a:gd name="connsiteX1496" fmla="*/ 6837774 w 10509642"/>
              <a:gd name="connsiteY1496" fmla="*/ 524551 h 6870700"/>
              <a:gd name="connsiteX1497" fmla="*/ 6858456 w 10509642"/>
              <a:gd name="connsiteY1497" fmla="*/ 518784 h 6870700"/>
              <a:gd name="connsiteX1498" fmla="*/ 6946885 w 10509642"/>
              <a:gd name="connsiteY1498" fmla="*/ 483096 h 6870700"/>
              <a:gd name="connsiteX1499" fmla="*/ 6951227 w 10509642"/>
              <a:gd name="connsiteY1499" fmla="*/ 481518 h 6870700"/>
              <a:gd name="connsiteX1500" fmla="*/ 6950993 w 10509642"/>
              <a:gd name="connsiteY1500" fmla="*/ 481740 h 6870700"/>
              <a:gd name="connsiteX1501" fmla="*/ 6938862 w 10509642"/>
              <a:gd name="connsiteY1501" fmla="*/ 492737 h 6870700"/>
              <a:gd name="connsiteX1502" fmla="*/ 6933981 w 10509642"/>
              <a:gd name="connsiteY1502" fmla="*/ 497728 h 6870700"/>
              <a:gd name="connsiteX1503" fmla="*/ 6940502 w 10509642"/>
              <a:gd name="connsiteY1503" fmla="*/ 495910 h 6870700"/>
              <a:gd name="connsiteX1504" fmla="*/ 6950627 w 10509642"/>
              <a:gd name="connsiteY1504" fmla="*/ 489879 h 6870700"/>
              <a:gd name="connsiteX1505" fmla="*/ 7000239 w 10509642"/>
              <a:gd name="connsiteY1505" fmla="*/ 463714 h 6870700"/>
              <a:gd name="connsiteX1506" fmla="*/ 7100817 w 10509642"/>
              <a:gd name="connsiteY1506" fmla="*/ 427173 h 6870700"/>
              <a:gd name="connsiteX1507" fmla="*/ 7114512 w 10509642"/>
              <a:gd name="connsiteY1507" fmla="*/ 421533 h 6870700"/>
              <a:gd name="connsiteX1508" fmla="*/ 7075782 w 10509642"/>
              <a:gd name="connsiteY1508" fmla="*/ 453677 h 6870700"/>
              <a:gd name="connsiteX1509" fmla="*/ 7062515 w 10509642"/>
              <a:gd name="connsiteY1509" fmla="*/ 464299 h 6870700"/>
              <a:gd name="connsiteX1510" fmla="*/ 7079247 w 10509642"/>
              <a:gd name="connsiteY1510" fmla="*/ 460465 h 6870700"/>
              <a:gd name="connsiteX1511" fmla="*/ 7079863 w 10509642"/>
              <a:gd name="connsiteY1511" fmla="*/ 460281 h 6870700"/>
              <a:gd name="connsiteX1512" fmla="*/ 7102273 w 10509642"/>
              <a:gd name="connsiteY1512" fmla="*/ 455045 h 6870700"/>
              <a:gd name="connsiteX1513" fmla="*/ 7103402 w 10509642"/>
              <a:gd name="connsiteY1513" fmla="*/ 454931 h 6870700"/>
              <a:gd name="connsiteX1514" fmla="*/ 7266833 w 10509642"/>
              <a:gd name="connsiteY1514" fmla="*/ 417490 h 6870700"/>
              <a:gd name="connsiteX1515" fmla="*/ 7156613 w 10509642"/>
              <a:gd name="connsiteY1515" fmla="*/ 454405 h 6870700"/>
              <a:gd name="connsiteX1516" fmla="*/ 7096042 w 10509642"/>
              <a:gd name="connsiteY1516" fmla="*/ 469029 h 6870700"/>
              <a:gd name="connsiteX1517" fmla="*/ 7091286 w 10509642"/>
              <a:gd name="connsiteY1517" fmla="*/ 471421 h 6870700"/>
              <a:gd name="connsiteX1518" fmla="*/ 6997926 w 10509642"/>
              <a:gd name="connsiteY1518" fmla="*/ 514312 h 6870700"/>
              <a:gd name="connsiteX1519" fmla="*/ 6976306 w 10509642"/>
              <a:gd name="connsiteY1519" fmla="*/ 530492 h 6870700"/>
              <a:gd name="connsiteX1520" fmla="*/ 7034040 w 10509642"/>
              <a:gd name="connsiteY1520" fmla="*/ 514785 h 6870700"/>
              <a:gd name="connsiteX1521" fmla="*/ 7036128 w 10509642"/>
              <a:gd name="connsiteY1521" fmla="*/ 513100 h 6870700"/>
              <a:gd name="connsiteX1522" fmla="*/ 7084196 w 10509642"/>
              <a:gd name="connsiteY1522" fmla="*/ 491118 h 6870700"/>
              <a:gd name="connsiteX1523" fmla="*/ 7074587 w 10509642"/>
              <a:gd name="connsiteY1523" fmla="*/ 497676 h 6870700"/>
              <a:gd name="connsiteX1524" fmla="*/ 7068699 w 10509642"/>
              <a:gd name="connsiteY1524" fmla="*/ 503921 h 6870700"/>
              <a:gd name="connsiteX1525" fmla="*/ 7100895 w 10509642"/>
              <a:gd name="connsiteY1525" fmla="*/ 490767 h 6870700"/>
              <a:gd name="connsiteX1526" fmla="*/ 7091012 w 10509642"/>
              <a:gd name="connsiteY1526" fmla="*/ 500092 h 6870700"/>
              <a:gd name="connsiteX1527" fmla="*/ 7144812 w 10509642"/>
              <a:gd name="connsiteY1527" fmla="*/ 486728 h 6870700"/>
              <a:gd name="connsiteX1528" fmla="*/ 7182896 w 10509642"/>
              <a:gd name="connsiteY1528" fmla="*/ 458816 h 6870700"/>
              <a:gd name="connsiteX1529" fmla="*/ 7224530 w 10509642"/>
              <a:gd name="connsiteY1529" fmla="*/ 442859 h 6870700"/>
              <a:gd name="connsiteX1530" fmla="*/ 7229543 w 10509642"/>
              <a:gd name="connsiteY1530" fmla="*/ 440916 h 6870700"/>
              <a:gd name="connsiteX1531" fmla="*/ 7209643 w 10509642"/>
              <a:gd name="connsiteY1531" fmla="*/ 457423 h 6870700"/>
              <a:gd name="connsiteX1532" fmla="*/ 7184351 w 10509642"/>
              <a:gd name="connsiteY1532" fmla="*/ 476905 h 6870700"/>
              <a:gd name="connsiteX1533" fmla="*/ 7286153 w 10509642"/>
              <a:gd name="connsiteY1533" fmla="*/ 451617 h 6870700"/>
              <a:gd name="connsiteX1534" fmla="*/ 7293284 w 10509642"/>
              <a:gd name="connsiteY1534" fmla="*/ 447335 h 6870700"/>
              <a:gd name="connsiteX1535" fmla="*/ 7313718 w 10509642"/>
              <a:gd name="connsiteY1535" fmla="*/ 440734 h 6870700"/>
              <a:gd name="connsiteX1536" fmla="*/ 7311169 w 10509642"/>
              <a:gd name="connsiteY1536" fmla="*/ 445910 h 6870700"/>
              <a:gd name="connsiteX1537" fmla="*/ 7340836 w 10509642"/>
              <a:gd name="connsiteY1537" fmla="*/ 440796 h 6870700"/>
              <a:gd name="connsiteX1538" fmla="*/ 7352894 w 10509642"/>
              <a:gd name="connsiteY1538" fmla="*/ 455786 h 6870700"/>
              <a:gd name="connsiteX1539" fmla="*/ 7272145 w 10509642"/>
              <a:gd name="connsiteY1539" fmla="*/ 481672 h 6870700"/>
              <a:gd name="connsiteX1540" fmla="*/ 7257695 w 10509642"/>
              <a:gd name="connsiteY1540" fmla="*/ 492932 h 6870700"/>
              <a:gd name="connsiteX1541" fmla="*/ 7227116 w 10509642"/>
              <a:gd name="connsiteY1541" fmla="*/ 517166 h 6870700"/>
              <a:gd name="connsiteX1542" fmla="*/ 7247501 w 10509642"/>
              <a:gd name="connsiteY1542" fmla="*/ 511596 h 6870700"/>
              <a:gd name="connsiteX1543" fmla="*/ 7336922 w 10509642"/>
              <a:gd name="connsiteY1543" fmla="*/ 487092 h 6870700"/>
              <a:gd name="connsiteX1544" fmla="*/ 7345310 w 10509642"/>
              <a:gd name="connsiteY1544" fmla="*/ 480193 h 6870700"/>
              <a:gd name="connsiteX1545" fmla="*/ 7375341 w 10509642"/>
              <a:gd name="connsiteY1545" fmla="*/ 469100 h 6870700"/>
              <a:gd name="connsiteX1546" fmla="*/ 7401778 w 10509642"/>
              <a:gd name="connsiteY1546" fmla="*/ 487995 h 6870700"/>
              <a:gd name="connsiteX1547" fmla="*/ 7403284 w 10509642"/>
              <a:gd name="connsiteY1547" fmla="*/ 488301 h 6870700"/>
              <a:gd name="connsiteX1548" fmla="*/ 7462510 w 10509642"/>
              <a:gd name="connsiteY1548" fmla="*/ 455013 h 6870700"/>
              <a:gd name="connsiteX1549" fmla="*/ 7475539 w 10509642"/>
              <a:gd name="connsiteY1549" fmla="*/ 445019 h 6870700"/>
              <a:gd name="connsiteX1550" fmla="*/ 7544374 w 10509642"/>
              <a:gd name="connsiteY1550" fmla="*/ 388511 h 6870700"/>
              <a:gd name="connsiteX1551" fmla="*/ 7596509 w 10509642"/>
              <a:gd name="connsiteY1551" fmla="*/ 349788 h 6870700"/>
              <a:gd name="connsiteX1552" fmla="*/ 7604290 w 10509642"/>
              <a:gd name="connsiteY1552" fmla="*/ 349153 h 6870700"/>
              <a:gd name="connsiteX1553" fmla="*/ 7626427 w 10509642"/>
              <a:gd name="connsiteY1553" fmla="*/ 345296 h 6870700"/>
              <a:gd name="connsiteX1554" fmla="*/ 7610088 w 10509642"/>
              <a:gd name="connsiteY1554" fmla="*/ 358264 h 6870700"/>
              <a:gd name="connsiteX1555" fmla="*/ 7499012 w 10509642"/>
              <a:gd name="connsiteY1555" fmla="*/ 445285 h 6870700"/>
              <a:gd name="connsiteX1556" fmla="*/ 7516516 w 10509642"/>
              <a:gd name="connsiteY1556" fmla="*/ 440899 h 6870700"/>
              <a:gd name="connsiteX1557" fmla="*/ 7522796 w 10509642"/>
              <a:gd name="connsiteY1557" fmla="*/ 439299 h 6870700"/>
              <a:gd name="connsiteX1558" fmla="*/ 7496586 w 10509642"/>
              <a:gd name="connsiteY1558" fmla="*/ 456174 h 6870700"/>
              <a:gd name="connsiteX1559" fmla="*/ 7452451 w 10509642"/>
              <a:gd name="connsiteY1559" fmla="*/ 482387 h 6870700"/>
              <a:gd name="connsiteX1560" fmla="*/ 7364672 w 10509642"/>
              <a:gd name="connsiteY1560" fmla="*/ 552616 h 6870700"/>
              <a:gd name="connsiteX1561" fmla="*/ 7349066 w 10509642"/>
              <a:gd name="connsiteY1561" fmla="*/ 564404 h 6870700"/>
              <a:gd name="connsiteX1562" fmla="*/ 7344464 w 10509642"/>
              <a:gd name="connsiteY1562" fmla="*/ 568049 h 6870700"/>
              <a:gd name="connsiteX1563" fmla="*/ 7370289 w 10509642"/>
              <a:gd name="connsiteY1563" fmla="*/ 564515 h 6870700"/>
              <a:gd name="connsiteX1564" fmla="*/ 7392629 w 10509642"/>
              <a:gd name="connsiteY1564" fmla="*/ 561456 h 6870700"/>
              <a:gd name="connsiteX1565" fmla="*/ 7434428 w 10509642"/>
              <a:gd name="connsiteY1565" fmla="*/ 529573 h 6870700"/>
              <a:gd name="connsiteX1566" fmla="*/ 7485490 w 10509642"/>
              <a:gd name="connsiteY1566" fmla="*/ 522585 h 6870700"/>
              <a:gd name="connsiteX1567" fmla="*/ 7598160 w 10509642"/>
              <a:gd name="connsiteY1567" fmla="*/ 456213 h 6870700"/>
              <a:gd name="connsiteX1568" fmla="*/ 7548958 w 10509642"/>
              <a:gd name="connsiteY1568" fmla="*/ 505635 h 6870700"/>
              <a:gd name="connsiteX1569" fmla="*/ 7471545 w 10509642"/>
              <a:gd name="connsiteY1569" fmla="*/ 550657 h 6870700"/>
              <a:gd name="connsiteX1570" fmla="*/ 7452158 w 10509642"/>
              <a:gd name="connsiteY1570" fmla="*/ 587734 h 6870700"/>
              <a:gd name="connsiteX1571" fmla="*/ 7444336 w 10509642"/>
              <a:gd name="connsiteY1571" fmla="*/ 594516 h 6870700"/>
              <a:gd name="connsiteX1572" fmla="*/ 7451013 w 10509642"/>
              <a:gd name="connsiteY1572" fmla="*/ 594315 h 6870700"/>
              <a:gd name="connsiteX1573" fmla="*/ 7569714 w 10509642"/>
              <a:gd name="connsiteY1573" fmla="*/ 505868 h 6870700"/>
              <a:gd name="connsiteX1574" fmla="*/ 7545983 w 10509642"/>
              <a:gd name="connsiteY1574" fmla="*/ 540166 h 6870700"/>
              <a:gd name="connsiteX1575" fmla="*/ 7545818 w 10509642"/>
              <a:gd name="connsiteY1575" fmla="*/ 536471 h 6870700"/>
              <a:gd name="connsiteX1576" fmla="*/ 7550506 w 10509642"/>
              <a:gd name="connsiteY1576" fmla="*/ 531961 h 6870700"/>
              <a:gd name="connsiteX1577" fmla="*/ 7545711 w 10509642"/>
              <a:gd name="connsiteY1577" fmla="*/ 534095 h 6870700"/>
              <a:gd name="connsiteX1578" fmla="*/ 7545818 w 10509642"/>
              <a:gd name="connsiteY1578" fmla="*/ 536471 h 6870700"/>
              <a:gd name="connsiteX1579" fmla="*/ 7537198 w 10509642"/>
              <a:gd name="connsiteY1579" fmla="*/ 544764 h 6870700"/>
              <a:gd name="connsiteX1580" fmla="*/ 7530304 w 10509642"/>
              <a:gd name="connsiteY1580" fmla="*/ 548371 h 6870700"/>
              <a:gd name="connsiteX1581" fmla="*/ 7523788 w 10509642"/>
              <a:gd name="connsiteY1581" fmla="*/ 554175 h 6870700"/>
              <a:gd name="connsiteX1582" fmla="*/ 7523935 w 10509642"/>
              <a:gd name="connsiteY1582" fmla="*/ 559625 h 6870700"/>
              <a:gd name="connsiteX1583" fmla="*/ 7560105 w 10509642"/>
              <a:gd name="connsiteY1583" fmla="*/ 546796 h 6870700"/>
              <a:gd name="connsiteX1584" fmla="*/ 7608487 w 10509642"/>
              <a:gd name="connsiteY1584" fmla="*/ 531913 h 6870700"/>
              <a:gd name="connsiteX1585" fmla="*/ 7693224 w 10509642"/>
              <a:gd name="connsiteY1585" fmla="*/ 494150 h 6870700"/>
              <a:gd name="connsiteX1586" fmla="*/ 7699708 w 10509642"/>
              <a:gd name="connsiteY1586" fmla="*/ 497842 h 6870700"/>
              <a:gd name="connsiteX1587" fmla="*/ 7757325 w 10509642"/>
              <a:gd name="connsiteY1587" fmla="*/ 453275 h 6870700"/>
              <a:gd name="connsiteX1588" fmla="*/ 7772023 w 10509642"/>
              <a:gd name="connsiteY1588" fmla="*/ 450061 h 6870700"/>
              <a:gd name="connsiteX1589" fmla="*/ 7805958 w 10509642"/>
              <a:gd name="connsiteY1589" fmla="*/ 440481 h 6870700"/>
              <a:gd name="connsiteX1590" fmla="*/ 7755547 w 10509642"/>
              <a:gd name="connsiteY1590" fmla="*/ 485212 h 6870700"/>
              <a:gd name="connsiteX1591" fmla="*/ 7726288 w 10509642"/>
              <a:gd name="connsiteY1591" fmla="*/ 498734 h 6870700"/>
              <a:gd name="connsiteX1592" fmla="*/ 7716110 w 10509642"/>
              <a:gd name="connsiteY1592" fmla="*/ 513145 h 6870700"/>
              <a:gd name="connsiteX1593" fmla="*/ 7718296 w 10509642"/>
              <a:gd name="connsiteY1593" fmla="*/ 515851 h 6870700"/>
              <a:gd name="connsiteX1594" fmla="*/ 7736840 w 10509642"/>
              <a:gd name="connsiteY1594" fmla="*/ 506934 h 6870700"/>
              <a:gd name="connsiteX1595" fmla="*/ 7755547 w 10509642"/>
              <a:gd name="connsiteY1595" fmla="*/ 485212 h 6870700"/>
              <a:gd name="connsiteX1596" fmla="*/ 7810078 w 10509642"/>
              <a:gd name="connsiteY1596" fmla="*/ 449688 h 6870700"/>
              <a:gd name="connsiteX1597" fmla="*/ 7815838 w 10509642"/>
              <a:gd name="connsiteY1597" fmla="*/ 464366 h 6870700"/>
              <a:gd name="connsiteX1598" fmla="*/ 7805251 w 10509642"/>
              <a:gd name="connsiteY1598" fmla="*/ 463751 h 6870700"/>
              <a:gd name="connsiteX1599" fmla="*/ 7815838 w 10509642"/>
              <a:gd name="connsiteY1599" fmla="*/ 464366 h 6870700"/>
              <a:gd name="connsiteX1600" fmla="*/ 7837057 w 10509642"/>
              <a:gd name="connsiteY1600" fmla="*/ 456624 h 6870700"/>
              <a:gd name="connsiteX1601" fmla="*/ 7791739 w 10509642"/>
              <a:gd name="connsiteY1601" fmla="*/ 494564 h 6870700"/>
              <a:gd name="connsiteX1602" fmla="*/ 7816640 w 10509642"/>
              <a:gd name="connsiteY1602" fmla="*/ 479842 h 6870700"/>
              <a:gd name="connsiteX1603" fmla="*/ 7907217 w 10509642"/>
              <a:gd name="connsiteY1603" fmla="*/ 422176 h 6870700"/>
              <a:gd name="connsiteX1604" fmla="*/ 7975227 w 10509642"/>
              <a:gd name="connsiteY1604" fmla="*/ 383378 h 6870700"/>
              <a:gd name="connsiteX1605" fmla="*/ 7984633 w 10509642"/>
              <a:gd name="connsiteY1605" fmla="*/ 383744 h 6870700"/>
              <a:gd name="connsiteX1606" fmla="*/ 8011689 w 10509642"/>
              <a:gd name="connsiteY1606" fmla="*/ 382335 h 6870700"/>
              <a:gd name="connsiteX1607" fmla="*/ 7990252 w 10509642"/>
              <a:gd name="connsiteY1607" fmla="*/ 395491 h 6870700"/>
              <a:gd name="connsiteX1608" fmla="*/ 7668356 w 10509642"/>
              <a:gd name="connsiteY1608" fmla="*/ 592569 h 6870700"/>
              <a:gd name="connsiteX1609" fmla="*/ 7664519 w 10509642"/>
              <a:gd name="connsiteY1609" fmla="*/ 594799 h 6870700"/>
              <a:gd name="connsiteX1610" fmla="*/ 7676121 w 10509642"/>
              <a:gd name="connsiteY1610" fmla="*/ 590605 h 6870700"/>
              <a:gd name="connsiteX1611" fmla="*/ 7677423 w 10509642"/>
              <a:gd name="connsiteY1611" fmla="*/ 590271 h 6870700"/>
              <a:gd name="connsiteX1612" fmla="*/ 7659712 w 10509642"/>
              <a:gd name="connsiteY1612" fmla="*/ 605100 h 6870700"/>
              <a:gd name="connsiteX1613" fmla="*/ 7418776 w 10509642"/>
              <a:gd name="connsiteY1613" fmla="*/ 782117 h 6870700"/>
              <a:gd name="connsiteX1614" fmla="*/ 7375923 w 10509642"/>
              <a:gd name="connsiteY1614" fmla="*/ 819007 h 6870700"/>
              <a:gd name="connsiteX1615" fmla="*/ 7402236 w 10509642"/>
              <a:gd name="connsiteY1615" fmla="*/ 814304 h 6870700"/>
              <a:gd name="connsiteX1616" fmla="*/ 7407097 w 10509642"/>
              <a:gd name="connsiteY1616" fmla="*/ 811684 h 6870700"/>
              <a:gd name="connsiteX1617" fmla="*/ 7580320 w 10509642"/>
              <a:gd name="connsiteY1617" fmla="*/ 714780 h 6870700"/>
              <a:gd name="connsiteX1618" fmla="*/ 7729326 w 10509642"/>
              <a:gd name="connsiteY1618" fmla="*/ 651697 h 6870700"/>
              <a:gd name="connsiteX1619" fmla="*/ 7765661 w 10509642"/>
              <a:gd name="connsiteY1619" fmla="*/ 654984 h 6870700"/>
              <a:gd name="connsiteX1620" fmla="*/ 7920548 w 10509642"/>
              <a:gd name="connsiteY1620" fmla="*/ 566313 h 6870700"/>
              <a:gd name="connsiteX1621" fmla="*/ 7887175 w 10509642"/>
              <a:gd name="connsiteY1621" fmla="*/ 603929 h 6870700"/>
              <a:gd name="connsiteX1622" fmla="*/ 7887512 w 10509642"/>
              <a:gd name="connsiteY1622" fmla="*/ 599482 h 6870700"/>
              <a:gd name="connsiteX1623" fmla="*/ 7893777 w 10509642"/>
              <a:gd name="connsiteY1623" fmla="*/ 594764 h 6870700"/>
              <a:gd name="connsiteX1624" fmla="*/ 7887730 w 10509642"/>
              <a:gd name="connsiteY1624" fmla="*/ 596623 h 6870700"/>
              <a:gd name="connsiteX1625" fmla="*/ 7887512 w 10509642"/>
              <a:gd name="connsiteY1625" fmla="*/ 599482 h 6870700"/>
              <a:gd name="connsiteX1626" fmla="*/ 7875996 w 10509642"/>
              <a:gd name="connsiteY1626" fmla="*/ 608160 h 6870700"/>
              <a:gd name="connsiteX1627" fmla="*/ 7867221 w 10509642"/>
              <a:gd name="connsiteY1627" fmla="*/ 611479 h 6870700"/>
              <a:gd name="connsiteX1628" fmla="*/ 7858582 w 10509642"/>
              <a:gd name="connsiteY1628" fmla="*/ 617482 h 6870700"/>
              <a:gd name="connsiteX1629" fmla="*/ 7844997 w 10509642"/>
              <a:gd name="connsiteY1629" fmla="*/ 653766 h 6870700"/>
              <a:gd name="connsiteX1630" fmla="*/ 7697074 w 10509642"/>
              <a:gd name="connsiteY1630" fmla="*/ 741485 h 6870700"/>
              <a:gd name="connsiteX1631" fmla="*/ 7684290 w 10509642"/>
              <a:gd name="connsiteY1631" fmla="*/ 769399 h 6870700"/>
              <a:gd name="connsiteX1632" fmla="*/ 7677186 w 10509642"/>
              <a:gd name="connsiteY1632" fmla="*/ 774862 h 6870700"/>
              <a:gd name="connsiteX1633" fmla="*/ 7707817 w 10509642"/>
              <a:gd name="connsiteY1633" fmla="*/ 771271 h 6870700"/>
              <a:gd name="connsiteX1634" fmla="*/ 7697459 w 10509642"/>
              <a:gd name="connsiteY1634" fmla="*/ 774631 h 6870700"/>
              <a:gd name="connsiteX1635" fmla="*/ 7668639 w 10509642"/>
              <a:gd name="connsiteY1635" fmla="*/ 781435 h 6870700"/>
              <a:gd name="connsiteX1636" fmla="*/ 7648996 w 10509642"/>
              <a:gd name="connsiteY1636" fmla="*/ 796541 h 6870700"/>
              <a:gd name="connsiteX1637" fmla="*/ 7507772 w 10509642"/>
              <a:gd name="connsiteY1637" fmla="*/ 870670 h 6870700"/>
              <a:gd name="connsiteX1638" fmla="*/ 7500833 w 10509642"/>
              <a:gd name="connsiteY1638" fmla="*/ 873830 h 6870700"/>
              <a:gd name="connsiteX1639" fmla="*/ 7549024 w 10509642"/>
              <a:gd name="connsiteY1639" fmla="*/ 867000 h 6870700"/>
              <a:gd name="connsiteX1640" fmla="*/ 7712005 w 10509642"/>
              <a:gd name="connsiteY1640" fmla="*/ 784947 h 6870700"/>
              <a:gd name="connsiteX1641" fmla="*/ 7931770 w 10509642"/>
              <a:gd name="connsiteY1641" fmla="*/ 662372 h 6870700"/>
              <a:gd name="connsiteX1642" fmla="*/ 8152722 w 10509642"/>
              <a:gd name="connsiteY1642" fmla="*/ 530540 h 6870700"/>
              <a:gd name="connsiteX1643" fmla="*/ 8170781 w 10509642"/>
              <a:gd name="connsiteY1643" fmla="*/ 528820 h 6870700"/>
              <a:gd name="connsiteX1644" fmla="*/ 8212788 w 10509642"/>
              <a:gd name="connsiteY1644" fmla="*/ 522269 h 6870700"/>
              <a:gd name="connsiteX1645" fmla="*/ 8145970 w 10509642"/>
              <a:gd name="connsiteY1645" fmla="*/ 568507 h 6870700"/>
              <a:gd name="connsiteX1646" fmla="*/ 8089087 w 10509642"/>
              <a:gd name="connsiteY1646" fmla="*/ 602457 h 6870700"/>
              <a:gd name="connsiteX1647" fmla="*/ 8145970 w 10509642"/>
              <a:gd name="connsiteY1647" fmla="*/ 568507 h 6870700"/>
              <a:gd name="connsiteX1648" fmla="*/ 8216385 w 10509642"/>
              <a:gd name="connsiteY1648" fmla="*/ 533885 h 6870700"/>
              <a:gd name="connsiteX1649" fmla="*/ 8221152 w 10509642"/>
              <a:gd name="connsiteY1649" fmla="*/ 552287 h 6870700"/>
              <a:gd name="connsiteX1650" fmla="*/ 8208571 w 10509642"/>
              <a:gd name="connsiteY1650" fmla="*/ 550019 h 6870700"/>
              <a:gd name="connsiteX1651" fmla="*/ 8221152 w 10509642"/>
              <a:gd name="connsiteY1651" fmla="*/ 552287 h 6870700"/>
              <a:gd name="connsiteX1652" fmla="*/ 8247671 w 10509642"/>
              <a:gd name="connsiteY1652" fmla="*/ 546097 h 6870700"/>
              <a:gd name="connsiteX1653" fmla="*/ 8183661 w 10509642"/>
              <a:gd name="connsiteY1653" fmla="*/ 587722 h 6870700"/>
              <a:gd name="connsiteX1654" fmla="*/ 8161944 w 10509642"/>
              <a:gd name="connsiteY1654" fmla="*/ 597440 h 6870700"/>
              <a:gd name="connsiteX1655" fmla="*/ 8150662 w 10509642"/>
              <a:gd name="connsiteY1655" fmla="*/ 599547 h 6870700"/>
              <a:gd name="connsiteX1656" fmla="*/ 8156080 w 10509642"/>
              <a:gd name="connsiteY1656" fmla="*/ 605660 h 6870700"/>
              <a:gd name="connsiteX1657" fmla="*/ 8070436 w 10509642"/>
              <a:gd name="connsiteY1657" fmla="*/ 661353 h 6870700"/>
              <a:gd name="connsiteX1658" fmla="*/ 8041042 w 10509642"/>
              <a:gd name="connsiteY1658" fmla="*/ 669792 h 6870700"/>
              <a:gd name="connsiteX1659" fmla="*/ 7973098 w 10509642"/>
              <a:gd name="connsiteY1659" fmla="*/ 686273 h 6870700"/>
              <a:gd name="connsiteX1660" fmla="*/ 7893709 w 10509642"/>
              <a:gd name="connsiteY1660" fmla="*/ 716339 h 6870700"/>
              <a:gd name="connsiteX1661" fmla="*/ 8035636 w 10509642"/>
              <a:gd name="connsiteY1661" fmla="*/ 683153 h 6870700"/>
              <a:gd name="connsiteX1662" fmla="*/ 8037245 w 10509642"/>
              <a:gd name="connsiteY1662" fmla="*/ 682939 h 6870700"/>
              <a:gd name="connsiteX1663" fmla="*/ 8013896 w 10509642"/>
              <a:gd name="connsiteY1663" fmla="*/ 698122 h 6870700"/>
              <a:gd name="connsiteX1664" fmla="*/ 7911195 w 10509642"/>
              <a:gd name="connsiteY1664" fmla="*/ 762181 h 6870700"/>
              <a:gd name="connsiteX1665" fmla="*/ 7908222 w 10509642"/>
              <a:gd name="connsiteY1665" fmla="*/ 763747 h 6870700"/>
              <a:gd name="connsiteX1666" fmla="*/ 7938992 w 10509642"/>
              <a:gd name="connsiteY1666" fmla="*/ 761013 h 6870700"/>
              <a:gd name="connsiteX1667" fmla="*/ 8285709 w 10509642"/>
              <a:gd name="connsiteY1667" fmla="*/ 722358 h 6870700"/>
              <a:gd name="connsiteX1668" fmla="*/ 8470537 w 10509642"/>
              <a:gd name="connsiteY1668" fmla="*/ 709148 h 6870700"/>
              <a:gd name="connsiteX1669" fmla="*/ 8642049 w 10509642"/>
              <a:gd name="connsiteY1669" fmla="*/ 700587 h 6870700"/>
              <a:gd name="connsiteX1670" fmla="*/ 8441682 w 10509642"/>
              <a:gd name="connsiteY1670" fmla="*/ 719216 h 6870700"/>
              <a:gd name="connsiteX1671" fmla="*/ 8374647 w 10509642"/>
              <a:gd name="connsiteY1671" fmla="*/ 727760 h 6870700"/>
              <a:gd name="connsiteX1672" fmla="*/ 8435499 w 10509642"/>
              <a:gd name="connsiteY1672" fmla="*/ 736757 h 6870700"/>
              <a:gd name="connsiteX1673" fmla="*/ 8885007 w 10509642"/>
              <a:gd name="connsiteY1673" fmla="*/ 708391 h 6870700"/>
              <a:gd name="connsiteX1674" fmla="*/ 8469358 w 10509642"/>
              <a:gd name="connsiteY1674" fmla="*/ 748693 h 6870700"/>
              <a:gd name="connsiteX1675" fmla="*/ 8439318 w 10509642"/>
              <a:gd name="connsiteY1675" fmla="*/ 757825 h 6870700"/>
              <a:gd name="connsiteX1676" fmla="*/ 8467406 w 10509642"/>
              <a:gd name="connsiteY1676" fmla="*/ 754232 h 6870700"/>
              <a:gd name="connsiteX1677" fmla="*/ 8698321 w 10509642"/>
              <a:gd name="connsiteY1677" fmla="*/ 740664 h 6870700"/>
              <a:gd name="connsiteX1678" fmla="*/ 8846566 w 10509642"/>
              <a:gd name="connsiteY1678" fmla="*/ 735350 h 6870700"/>
              <a:gd name="connsiteX1679" fmla="*/ 8826425 w 10509642"/>
              <a:gd name="connsiteY1679" fmla="*/ 742195 h 6870700"/>
              <a:gd name="connsiteX1680" fmla="*/ 8825575 w 10509642"/>
              <a:gd name="connsiteY1680" fmla="*/ 742586 h 6870700"/>
              <a:gd name="connsiteX1681" fmla="*/ 8819067 w 10509642"/>
              <a:gd name="connsiteY1681" fmla="*/ 743270 h 6870700"/>
              <a:gd name="connsiteX1682" fmla="*/ 8715039 w 10509642"/>
              <a:gd name="connsiteY1682" fmla="*/ 751228 h 6870700"/>
              <a:gd name="connsiteX1683" fmla="*/ 8787075 w 10509642"/>
              <a:gd name="connsiteY1683" fmla="*/ 757942 h 6870700"/>
              <a:gd name="connsiteX1684" fmla="*/ 8794503 w 10509642"/>
              <a:gd name="connsiteY1684" fmla="*/ 757220 h 6870700"/>
              <a:gd name="connsiteX1685" fmla="*/ 8789872 w 10509642"/>
              <a:gd name="connsiteY1685" fmla="*/ 767205 h 6870700"/>
              <a:gd name="connsiteX1686" fmla="*/ 8814512 w 10509642"/>
              <a:gd name="connsiteY1686" fmla="*/ 762665 h 6870700"/>
              <a:gd name="connsiteX1687" fmla="*/ 8843253 w 10509642"/>
              <a:gd name="connsiteY1687" fmla="*/ 753526 h 6870700"/>
              <a:gd name="connsiteX1688" fmla="*/ 8864115 w 10509642"/>
              <a:gd name="connsiteY1688" fmla="*/ 752922 h 6870700"/>
              <a:gd name="connsiteX1689" fmla="*/ 8798976 w 10509642"/>
              <a:gd name="connsiteY1689" fmla="*/ 768365 h 6870700"/>
              <a:gd name="connsiteX1690" fmla="*/ 8404133 w 10509642"/>
              <a:gd name="connsiteY1690" fmla="*/ 796281 h 6870700"/>
              <a:gd name="connsiteX1691" fmla="*/ 8251211 w 10509642"/>
              <a:gd name="connsiteY1691" fmla="*/ 820219 h 6870700"/>
              <a:gd name="connsiteX1692" fmla="*/ 8272727 w 10509642"/>
              <a:gd name="connsiteY1692" fmla="*/ 820538 h 6870700"/>
              <a:gd name="connsiteX1693" fmla="*/ 8595917 w 10509642"/>
              <a:gd name="connsiteY1693" fmla="*/ 799536 h 6870700"/>
              <a:gd name="connsiteX1694" fmla="*/ 8717617 w 10509642"/>
              <a:gd name="connsiteY1694" fmla="*/ 790542 h 6870700"/>
              <a:gd name="connsiteX1695" fmla="*/ 8647533 w 10509642"/>
              <a:gd name="connsiteY1695" fmla="*/ 805278 h 6870700"/>
              <a:gd name="connsiteX1696" fmla="*/ 8286966 w 10509642"/>
              <a:gd name="connsiteY1696" fmla="*/ 839050 h 6870700"/>
              <a:gd name="connsiteX1697" fmla="*/ 8145556 w 10509642"/>
              <a:gd name="connsiteY1697" fmla="*/ 859779 h 6870700"/>
              <a:gd name="connsiteX1698" fmla="*/ 8246063 w 10509642"/>
              <a:gd name="connsiteY1698" fmla="*/ 849543 h 6870700"/>
              <a:gd name="connsiteX1699" fmla="*/ 8348912 w 10509642"/>
              <a:gd name="connsiteY1699" fmla="*/ 847395 h 6870700"/>
              <a:gd name="connsiteX1700" fmla="*/ 8169413 w 10509642"/>
              <a:gd name="connsiteY1700" fmla="*/ 868190 h 6870700"/>
              <a:gd name="connsiteX1701" fmla="*/ 8114275 w 10509642"/>
              <a:gd name="connsiteY1701" fmla="*/ 887158 h 6870700"/>
              <a:gd name="connsiteX1702" fmla="*/ 7910449 w 10509642"/>
              <a:gd name="connsiteY1702" fmla="*/ 918061 h 6870700"/>
              <a:gd name="connsiteX1703" fmla="*/ 7880409 w 10509642"/>
              <a:gd name="connsiteY1703" fmla="*/ 927190 h 6870700"/>
              <a:gd name="connsiteX1704" fmla="*/ 7885572 w 10509642"/>
              <a:gd name="connsiteY1704" fmla="*/ 934250 h 6870700"/>
              <a:gd name="connsiteX1705" fmla="*/ 7902276 w 10509642"/>
              <a:gd name="connsiteY1705" fmla="*/ 932883 h 6870700"/>
              <a:gd name="connsiteX1706" fmla="*/ 7912229 w 10509642"/>
              <a:gd name="connsiteY1706" fmla="*/ 925609 h 6870700"/>
              <a:gd name="connsiteX1707" fmla="*/ 7925890 w 10509642"/>
              <a:gd name="connsiteY1707" fmla="*/ 920812 h 6870700"/>
              <a:gd name="connsiteX1708" fmla="*/ 7942433 w 10509642"/>
              <a:gd name="connsiteY1708" fmla="*/ 916294 h 6870700"/>
              <a:gd name="connsiteX1709" fmla="*/ 7929181 w 10509642"/>
              <a:gd name="connsiteY1709" fmla="*/ 927334 h 6870700"/>
              <a:gd name="connsiteX1710" fmla="*/ 7934305 w 10509642"/>
              <a:gd name="connsiteY1710" fmla="*/ 926471 h 6870700"/>
              <a:gd name="connsiteX1711" fmla="*/ 8371912 w 10509642"/>
              <a:gd name="connsiteY1711" fmla="*/ 887680 h 6870700"/>
              <a:gd name="connsiteX1712" fmla="*/ 8007113 w 10509642"/>
              <a:gd name="connsiteY1712" fmla="*/ 933453 h 6870700"/>
              <a:gd name="connsiteX1713" fmla="*/ 7966598 w 10509642"/>
              <a:gd name="connsiteY1713" fmla="*/ 957575 h 6870700"/>
              <a:gd name="connsiteX1714" fmla="*/ 8398817 w 10509642"/>
              <a:gd name="connsiteY1714" fmla="*/ 916887 h 6870700"/>
              <a:gd name="connsiteX1715" fmla="*/ 8437295 w 10509642"/>
              <a:gd name="connsiteY1715" fmla="*/ 930450 h 6870700"/>
              <a:gd name="connsiteX1716" fmla="*/ 8149862 w 10509642"/>
              <a:gd name="connsiteY1716" fmla="*/ 970284 h 6870700"/>
              <a:gd name="connsiteX1717" fmla="*/ 8101293 w 10509642"/>
              <a:gd name="connsiteY1717" fmla="*/ 985340 h 6870700"/>
              <a:gd name="connsiteX1718" fmla="*/ 8343601 w 10509642"/>
              <a:gd name="connsiteY1718" fmla="*/ 962163 h 6870700"/>
              <a:gd name="connsiteX1719" fmla="*/ 8441161 w 10509642"/>
              <a:gd name="connsiteY1719" fmla="*/ 951701 h 6870700"/>
              <a:gd name="connsiteX1720" fmla="*/ 8401287 w 10509642"/>
              <a:gd name="connsiteY1720" fmla="*/ 972227 h 6870700"/>
              <a:gd name="connsiteX1721" fmla="*/ 8468256 w 10509642"/>
              <a:gd name="connsiteY1721" fmla="*/ 965951 h 6870700"/>
              <a:gd name="connsiteX1722" fmla="*/ 8528806 w 10509642"/>
              <a:gd name="connsiteY1722" fmla="*/ 943752 h 6870700"/>
              <a:gd name="connsiteX1723" fmla="*/ 8573233 w 10509642"/>
              <a:gd name="connsiteY1723" fmla="*/ 939968 h 6870700"/>
              <a:gd name="connsiteX1724" fmla="*/ 8578588 w 10509642"/>
              <a:gd name="connsiteY1724" fmla="*/ 939491 h 6870700"/>
              <a:gd name="connsiteX1725" fmla="*/ 8554890 w 10509642"/>
              <a:gd name="connsiteY1725" fmla="*/ 949832 h 6870700"/>
              <a:gd name="connsiteX1726" fmla="*/ 8459914 w 10509642"/>
              <a:gd name="connsiteY1726" fmla="*/ 987251 h 6870700"/>
              <a:gd name="connsiteX1727" fmla="*/ 8233530 w 10509642"/>
              <a:gd name="connsiteY1727" fmla="*/ 1065439 h 6870700"/>
              <a:gd name="connsiteX1728" fmla="*/ 8306990 w 10509642"/>
              <a:gd name="connsiteY1728" fmla="*/ 1053667 h 6870700"/>
              <a:gd name="connsiteX1729" fmla="*/ 8414046 w 10509642"/>
              <a:gd name="connsiteY1729" fmla="*/ 1021212 h 6870700"/>
              <a:gd name="connsiteX1730" fmla="*/ 8455809 w 10509642"/>
              <a:gd name="connsiteY1730" fmla="*/ 1022239 h 6870700"/>
              <a:gd name="connsiteX1731" fmla="*/ 8494260 w 10509642"/>
              <a:gd name="connsiteY1731" fmla="*/ 1001679 h 6870700"/>
              <a:gd name="connsiteX1732" fmla="*/ 8536996 w 10509642"/>
              <a:gd name="connsiteY1732" fmla="*/ 1002733 h 6870700"/>
              <a:gd name="connsiteX1733" fmla="*/ 8638047 w 10509642"/>
              <a:gd name="connsiteY1733" fmla="*/ 963339 h 6870700"/>
              <a:gd name="connsiteX1734" fmla="*/ 8591209 w 10509642"/>
              <a:gd name="connsiteY1734" fmla="*/ 997276 h 6870700"/>
              <a:gd name="connsiteX1735" fmla="*/ 8521854 w 10509642"/>
              <a:gd name="connsiteY1735" fmla="*/ 1023867 h 6870700"/>
              <a:gd name="connsiteX1736" fmla="*/ 8501062 w 10509642"/>
              <a:gd name="connsiteY1736" fmla="*/ 1051650 h 6870700"/>
              <a:gd name="connsiteX1737" fmla="*/ 8410946 w 10509642"/>
              <a:gd name="connsiteY1737" fmla="*/ 1087069 h 6870700"/>
              <a:gd name="connsiteX1738" fmla="*/ 8299965 w 10509642"/>
              <a:gd name="connsiteY1738" fmla="*/ 1116766 h 6870700"/>
              <a:gd name="connsiteX1739" fmla="*/ 8302305 w 10509642"/>
              <a:gd name="connsiteY1739" fmla="*/ 1115853 h 6870700"/>
              <a:gd name="connsiteX1740" fmla="*/ 8307959 w 10509642"/>
              <a:gd name="connsiteY1740" fmla="*/ 1113743 h 6870700"/>
              <a:gd name="connsiteX1741" fmla="*/ 8306683 w 10509642"/>
              <a:gd name="connsiteY1741" fmla="*/ 1114145 h 6870700"/>
              <a:gd name="connsiteX1742" fmla="*/ 8302305 w 10509642"/>
              <a:gd name="connsiteY1742" fmla="*/ 1115853 h 6870700"/>
              <a:gd name="connsiteX1743" fmla="*/ 8299575 w 10509642"/>
              <a:gd name="connsiteY1743" fmla="*/ 1116871 h 6870700"/>
              <a:gd name="connsiteX1744" fmla="*/ 8299965 w 10509642"/>
              <a:gd name="connsiteY1744" fmla="*/ 1116766 h 6870700"/>
              <a:gd name="connsiteX1745" fmla="*/ 8297931 w 10509642"/>
              <a:gd name="connsiteY1745" fmla="*/ 1117559 h 6870700"/>
              <a:gd name="connsiteX1746" fmla="*/ 8255848 w 10509642"/>
              <a:gd name="connsiteY1746" fmla="*/ 1144784 h 6870700"/>
              <a:gd name="connsiteX1747" fmla="*/ 8262210 w 10509642"/>
              <a:gd name="connsiteY1747" fmla="*/ 1145557 h 6870700"/>
              <a:gd name="connsiteX1748" fmla="*/ 8323856 w 10509642"/>
              <a:gd name="connsiteY1748" fmla="*/ 1117469 h 6870700"/>
              <a:gd name="connsiteX1749" fmla="*/ 8562027 w 10509642"/>
              <a:gd name="connsiteY1749" fmla="*/ 1038438 h 6870700"/>
              <a:gd name="connsiteX1750" fmla="*/ 8636459 w 10509642"/>
              <a:gd name="connsiteY1750" fmla="*/ 1026687 h 6870700"/>
              <a:gd name="connsiteX1751" fmla="*/ 8710848 w 10509642"/>
              <a:gd name="connsiteY1751" fmla="*/ 1007011 h 6870700"/>
              <a:gd name="connsiteX1752" fmla="*/ 8726448 w 10509642"/>
              <a:gd name="connsiteY1752" fmla="*/ 1024516 h 6870700"/>
              <a:gd name="connsiteX1753" fmla="*/ 8730374 w 10509642"/>
              <a:gd name="connsiteY1753" fmla="*/ 1028532 h 6870700"/>
              <a:gd name="connsiteX1754" fmla="*/ 8743529 w 10509642"/>
              <a:gd name="connsiteY1754" fmla="*/ 1024757 h 6870700"/>
              <a:gd name="connsiteX1755" fmla="*/ 8831073 w 10509642"/>
              <a:gd name="connsiteY1755" fmla="*/ 1004076 h 6870700"/>
              <a:gd name="connsiteX1756" fmla="*/ 8859269 w 10509642"/>
              <a:gd name="connsiteY1756" fmla="*/ 991689 h 6870700"/>
              <a:gd name="connsiteX1757" fmla="*/ 8895602 w 10509642"/>
              <a:gd name="connsiteY1757" fmla="*/ 976471 h 6870700"/>
              <a:gd name="connsiteX1758" fmla="*/ 8956431 w 10509642"/>
              <a:gd name="connsiteY1758" fmla="*/ 953727 h 6870700"/>
              <a:gd name="connsiteX1759" fmla="*/ 8964083 w 10509642"/>
              <a:gd name="connsiteY1759" fmla="*/ 955275 h 6870700"/>
              <a:gd name="connsiteX1760" fmla="*/ 8986421 w 10509642"/>
              <a:gd name="connsiteY1760" fmla="*/ 957710 h 6870700"/>
              <a:gd name="connsiteX1761" fmla="*/ 8967125 w 10509642"/>
              <a:gd name="connsiteY1761" fmla="*/ 965638 h 6870700"/>
              <a:gd name="connsiteX1762" fmla="*/ 8929471 w 10509642"/>
              <a:gd name="connsiteY1762" fmla="*/ 980832 h 6870700"/>
              <a:gd name="connsiteX1763" fmla="*/ 8960953 w 10509642"/>
              <a:gd name="connsiteY1763" fmla="*/ 973395 h 6870700"/>
              <a:gd name="connsiteX1764" fmla="*/ 9163424 w 10509642"/>
              <a:gd name="connsiteY1764" fmla="*/ 930131 h 6870700"/>
              <a:gd name="connsiteX1765" fmla="*/ 8928552 w 10509642"/>
              <a:gd name="connsiteY1765" fmla="*/ 990942 h 6870700"/>
              <a:gd name="connsiteX1766" fmla="*/ 8850420 w 10509642"/>
              <a:gd name="connsiteY1766" fmla="*/ 1014038 h 6870700"/>
              <a:gd name="connsiteX1767" fmla="*/ 8924576 w 10509642"/>
              <a:gd name="connsiteY1767" fmla="*/ 1013009 h 6870700"/>
              <a:gd name="connsiteX1768" fmla="*/ 9454081 w 10509642"/>
              <a:gd name="connsiteY1768" fmla="*/ 892566 h 6870700"/>
              <a:gd name="connsiteX1769" fmla="*/ 8967175 w 10509642"/>
              <a:gd name="connsiteY1769" fmla="*/ 1020686 h 6870700"/>
              <a:gd name="connsiteX1770" fmla="*/ 8933184 w 10509642"/>
              <a:gd name="connsiteY1770" fmla="*/ 1037347 h 6870700"/>
              <a:gd name="connsiteX1771" fmla="*/ 8965919 w 10509642"/>
              <a:gd name="connsiteY1771" fmla="*/ 1027654 h 6870700"/>
              <a:gd name="connsiteX1772" fmla="*/ 9238123 w 10509642"/>
              <a:gd name="connsiteY1772" fmla="*/ 966978 h 6870700"/>
              <a:gd name="connsiteX1773" fmla="*/ 9413532 w 10509642"/>
              <a:gd name="connsiteY1773" fmla="*/ 932065 h 6870700"/>
              <a:gd name="connsiteX1774" fmla="*/ 9390881 w 10509642"/>
              <a:gd name="connsiteY1774" fmla="*/ 944095 h 6870700"/>
              <a:gd name="connsiteX1775" fmla="*/ 9389944 w 10509642"/>
              <a:gd name="connsiteY1775" fmla="*/ 944725 h 6870700"/>
              <a:gd name="connsiteX1776" fmla="*/ 9382331 w 10509642"/>
              <a:gd name="connsiteY1776" fmla="*/ 946793 h 6870700"/>
              <a:gd name="connsiteX1777" fmla="*/ 9260058 w 10509642"/>
              <a:gd name="connsiteY1777" fmla="*/ 976326 h 6870700"/>
              <a:gd name="connsiteX1778" fmla="*/ 9347086 w 10509642"/>
              <a:gd name="connsiteY1778" fmla="*/ 970424 h 6870700"/>
              <a:gd name="connsiteX1779" fmla="*/ 9355786 w 10509642"/>
              <a:gd name="connsiteY1779" fmla="*/ 968134 h 6870700"/>
              <a:gd name="connsiteX1780" fmla="*/ 9352200 w 10509642"/>
              <a:gd name="connsiteY1780" fmla="*/ 980911 h 6870700"/>
              <a:gd name="connsiteX1781" fmla="*/ 9380652 w 10509642"/>
              <a:gd name="connsiteY1781" fmla="*/ 970755 h 6870700"/>
              <a:gd name="connsiteX1782" fmla="*/ 9413094 w 10509642"/>
              <a:gd name="connsiteY1782" fmla="*/ 954335 h 6870700"/>
              <a:gd name="connsiteX1783" fmla="*/ 9437805 w 10509642"/>
              <a:gd name="connsiteY1783" fmla="*/ 949594 h 6870700"/>
              <a:gd name="connsiteX1784" fmla="*/ 9363258 w 10509642"/>
              <a:gd name="connsiteY1784" fmla="*/ 980534 h 6870700"/>
              <a:gd name="connsiteX1785" fmla="*/ 8898724 w 10509642"/>
              <a:gd name="connsiteY1785" fmla="*/ 1089900 h 6870700"/>
              <a:gd name="connsiteX1786" fmla="*/ 8887332 w 10509642"/>
              <a:gd name="connsiteY1786" fmla="*/ 1092843 h 6870700"/>
              <a:gd name="connsiteX1787" fmla="*/ 8884354 w 10509642"/>
              <a:gd name="connsiteY1787" fmla="*/ 1093509 h 6870700"/>
              <a:gd name="connsiteX1788" fmla="*/ 8887394 w 10509642"/>
              <a:gd name="connsiteY1788" fmla="*/ 1096249 h 6870700"/>
              <a:gd name="connsiteX1789" fmla="*/ 8876203 w 10509642"/>
              <a:gd name="connsiteY1789" fmla="*/ 1104463 h 6870700"/>
              <a:gd name="connsiteX1790" fmla="*/ 8859115 w 10509642"/>
              <a:gd name="connsiteY1790" fmla="*/ 1119153 h 6870700"/>
              <a:gd name="connsiteX1791" fmla="*/ 8939407 w 10509642"/>
              <a:gd name="connsiteY1791" fmla="*/ 1101278 h 6870700"/>
              <a:gd name="connsiteX1792" fmla="*/ 9127601 w 10509642"/>
              <a:gd name="connsiteY1792" fmla="*/ 1056791 h 6870700"/>
              <a:gd name="connsiteX1793" fmla="*/ 9270707 w 10509642"/>
              <a:gd name="connsiteY1793" fmla="*/ 1022617 h 6870700"/>
              <a:gd name="connsiteX1794" fmla="*/ 9190139 w 10509642"/>
              <a:gd name="connsiteY1794" fmla="*/ 1053670 h 6870700"/>
              <a:gd name="connsiteX1795" fmla="*/ 8878069 w 10509642"/>
              <a:gd name="connsiteY1795" fmla="*/ 1136396 h 6870700"/>
              <a:gd name="connsiteX1796" fmla="*/ 8819468 w 10509642"/>
              <a:gd name="connsiteY1796" fmla="*/ 1150710 h 6870700"/>
              <a:gd name="connsiteX1797" fmla="*/ 8813935 w 10509642"/>
              <a:gd name="connsiteY1797" fmla="*/ 1157830 h 6870700"/>
              <a:gd name="connsiteX1798" fmla="*/ 8789415 w 10509642"/>
              <a:gd name="connsiteY1798" fmla="*/ 1170502 h 6870700"/>
              <a:gd name="connsiteX1799" fmla="*/ 8808437 w 10509642"/>
              <a:gd name="connsiteY1799" fmla="*/ 1166664 h 6870700"/>
              <a:gd name="connsiteX1800" fmla="*/ 8842861 w 10509642"/>
              <a:gd name="connsiteY1800" fmla="*/ 1161383 h 6870700"/>
              <a:gd name="connsiteX1801" fmla="*/ 8737580 w 10509642"/>
              <a:gd name="connsiteY1801" fmla="*/ 1193678 h 6870700"/>
              <a:gd name="connsiteX1802" fmla="*/ 8704506 w 10509642"/>
              <a:gd name="connsiteY1802" fmla="*/ 1200964 h 6870700"/>
              <a:gd name="connsiteX1803" fmla="*/ 8681188 w 10509642"/>
              <a:gd name="connsiteY1803" fmla="*/ 1210026 h 6870700"/>
              <a:gd name="connsiteX1804" fmla="*/ 8667018 w 10509642"/>
              <a:gd name="connsiteY1804" fmla="*/ 1231183 h 6870700"/>
              <a:gd name="connsiteX1805" fmla="*/ 8509059 w 10509642"/>
              <a:gd name="connsiteY1805" fmla="*/ 1290681 h 6870700"/>
              <a:gd name="connsiteX1806" fmla="*/ 8434469 w 10509642"/>
              <a:gd name="connsiteY1806" fmla="*/ 1311059 h 6870700"/>
              <a:gd name="connsiteX1807" fmla="*/ 8367240 w 10509642"/>
              <a:gd name="connsiteY1807" fmla="*/ 1334730 h 6870700"/>
              <a:gd name="connsiteX1808" fmla="*/ 8625291 w 10509642"/>
              <a:gd name="connsiteY1808" fmla="*/ 1262785 h 6870700"/>
              <a:gd name="connsiteX1809" fmla="*/ 8677142 w 10509642"/>
              <a:gd name="connsiteY1809" fmla="*/ 1250907 h 6870700"/>
              <a:gd name="connsiteX1810" fmla="*/ 8687647 w 10509642"/>
              <a:gd name="connsiteY1810" fmla="*/ 1247590 h 6870700"/>
              <a:gd name="connsiteX1811" fmla="*/ 8883838 w 10509642"/>
              <a:gd name="connsiteY1811" fmla="*/ 1176388 h 6870700"/>
              <a:gd name="connsiteX1812" fmla="*/ 9082231 w 10509642"/>
              <a:gd name="connsiteY1812" fmla="*/ 1097763 h 6870700"/>
              <a:gd name="connsiteX1813" fmla="*/ 9097245 w 10509642"/>
              <a:gd name="connsiteY1813" fmla="*/ 1098750 h 6870700"/>
              <a:gd name="connsiteX1814" fmla="*/ 9132507 w 10509642"/>
              <a:gd name="connsiteY1814" fmla="*/ 1098960 h 6870700"/>
              <a:gd name="connsiteX1815" fmla="*/ 9071667 w 10509642"/>
              <a:gd name="connsiteY1815" fmla="*/ 1127952 h 6870700"/>
              <a:gd name="connsiteX1816" fmla="*/ 9020588 w 10509642"/>
              <a:gd name="connsiteY1816" fmla="*/ 1148202 h 6870700"/>
              <a:gd name="connsiteX1817" fmla="*/ 9071667 w 10509642"/>
              <a:gd name="connsiteY1817" fmla="*/ 1127952 h 6870700"/>
              <a:gd name="connsiteX1818" fmla="*/ 9133910 w 10509642"/>
              <a:gd name="connsiteY1818" fmla="*/ 1108946 h 6870700"/>
              <a:gd name="connsiteX1819" fmla="*/ 9135373 w 10509642"/>
              <a:gd name="connsiteY1819" fmla="*/ 1124646 h 6870700"/>
              <a:gd name="connsiteX1820" fmla="*/ 9125375 w 10509642"/>
              <a:gd name="connsiteY1820" fmla="*/ 1121122 h 6870700"/>
              <a:gd name="connsiteX1821" fmla="*/ 9135373 w 10509642"/>
              <a:gd name="connsiteY1821" fmla="*/ 1124646 h 6870700"/>
              <a:gd name="connsiteX1822" fmla="*/ 9157906 w 10509642"/>
              <a:gd name="connsiteY1822" fmla="*/ 1123095 h 6870700"/>
              <a:gd name="connsiteX1823" fmla="*/ 9099977 w 10509642"/>
              <a:gd name="connsiteY1823" fmla="*/ 1148685 h 6870700"/>
              <a:gd name="connsiteX1824" fmla="*/ 9080906 w 10509642"/>
              <a:gd name="connsiteY1824" fmla="*/ 1153758 h 6870700"/>
              <a:gd name="connsiteX1825" fmla="*/ 9071391 w 10509642"/>
              <a:gd name="connsiteY1825" fmla="*/ 1153989 h 6870700"/>
              <a:gd name="connsiteX1826" fmla="*/ 9075014 w 10509642"/>
              <a:gd name="connsiteY1826" fmla="*/ 1159711 h 6870700"/>
              <a:gd name="connsiteX1827" fmla="*/ 9024075 w 10509642"/>
              <a:gd name="connsiteY1827" fmla="*/ 1182213 h 6870700"/>
              <a:gd name="connsiteX1828" fmla="*/ 9013900 w 10509642"/>
              <a:gd name="connsiteY1828" fmla="*/ 1182259 h 6870700"/>
              <a:gd name="connsiteX1829" fmla="*/ 8997279 w 10509642"/>
              <a:gd name="connsiteY1829" fmla="*/ 1185471 h 6870700"/>
              <a:gd name="connsiteX1830" fmla="*/ 9004574 w 10509642"/>
              <a:gd name="connsiteY1830" fmla="*/ 1184572 h 6870700"/>
              <a:gd name="connsiteX1831" fmla="*/ 9012384 w 10509642"/>
              <a:gd name="connsiteY1831" fmla="*/ 1187377 h 6870700"/>
              <a:gd name="connsiteX1832" fmla="*/ 8997506 w 10509642"/>
              <a:gd name="connsiteY1832" fmla="*/ 1193949 h 6870700"/>
              <a:gd name="connsiteX1833" fmla="*/ 8972321 w 10509642"/>
              <a:gd name="connsiteY1833" fmla="*/ 1196959 h 6870700"/>
              <a:gd name="connsiteX1834" fmla="*/ 8946174 w 10509642"/>
              <a:gd name="connsiteY1834" fmla="*/ 1199303 h 6870700"/>
              <a:gd name="connsiteX1835" fmla="*/ 8922356 w 10509642"/>
              <a:gd name="connsiteY1835" fmla="*/ 1200909 h 6870700"/>
              <a:gd name="connsiteX1836" fmla="*/ 8914504 w 10509642"/>
              <a:gd name="connsiteY1836" fmla="*/ 1201439 h 6870700"/>
              <a:gd name="connsiteX1837" fmla="*/ 8836415 w 10509642"/>
              <a:gd name="connsiteY1837" fmla="*/ 1212708 h 6870700"/>
              <a:gd name="connsiteX1838" fmla="*/ 8839592 w 10509642"/>
              <a:gd name="connsiteY1838" fmla="*/ 1213691 h 6870700"/>
              <a:gd name="connsiteX1839" fmla="*/ 8878003 w 10509642"/>
              <a:gd name="connsiteY1839" fmla="*/ 1204890 h 6870700"/>
              <a:gd name="connsiteX1840" fmla="*/ 8846219 w 10509642"/>
              <a:gd name="connsiteY1840" fmla="*/ 1215534 h 6870700"/>
              <a:gd name="connsiteX1841" fmla="*/ 8874326 w 10509642"/>
              <a:gd name="connsiteY1841" fmla="*/ 1215981 h 6870700"/>
              <a:gd name="connsiteX1842" fmla="*/ 8966122 w 10509642"/>
              <a:gd name="connsiteY1842" fmla="*/ 1207181 h 6870700"/>
              <a:gd name="connsiteX1843" fmla="*/ 8967466 w 10509642"/>
              <a:gd name="connsiteY1843" fmla="*/ 1207218 h 6870700"/>
              <a:gd name="connsiteX1844" fmla="*/ 8946337 w 10509642"/>
              <a:gd name="connsiteY1844" fmla="*/ 1216552 h 6870700"/>
              <a:gd name="connsiteX1845" fmla="*/ 8894251 w 10509642"/>
              <a:gd name="connsiteY1845" fmla="*/ 1238393 h 6870700"/>
              <a:gd name="connsiteX1846" fmla="*/ 8863508 w 10509642"/>
              <a:gd name="connsiteY1846" fmla="*/ 1236001 h 6870700"/>
              <a:gd name="connsiteX1847" fmla="*/ 8835863 w 10509642"/>
              <a:gd name="connsiteY1847" fmla="*/ 1239315 h 6870700"/>
              <a:gd name="connsiteX1848" fmla="*/ 8903754 w 10509642"/>
              <a:gd name="connsiteY1848" fmla="*/ 1258865 h 6870700"/>
              <a:gd name="connsiteX1849" fmla="*/ 8913209 w 10509642"/>
              <a:gd name="connsiteY1849" fmla="*/ 1259489 h 6870700"/>
              <a:gd name="connsiteX1850" fmla="*/ 8801219 w 10509642"/>
              <a:gd name="connsiteY1850" fmla="*/ 1295389 h 6870700"/>
              <a:gd name="connsiteX1851" fmla="*/ 8629660 w 10509642"/>
              <a:gd name="connsiteY1851" fmla="*/ 1346020 h 6870700"/>
              <a:gd name="connsiteX1852" fmla="*/ 8613943 w 10509642"/>
              <a:gd name="connsiteY1852" fmla="*/ 1350787 h 6870700"/>
              <a:gd name="connsiteX1853" fmla="*/ 8608052 w 10509642"/>
              <a:gd name="connsiteY1853" fmla="*/ 1352640 h 6870700"/>
              <a:gd name="connsiteX1854" fmla="*/ 8619186 w 10509642"/>
              <a:gd name="connsiteY1854" fmla="*/ 1350468 h 6870700"/>
              <a:gd name="connsiteX1855" fmla="*/ 8621171 w 10509642"/>
              <a:gd name="connsiteY1855" fmla="*/ 1353432 h 6870700"/>
              <a:gd name="connsiteX1856" fmla="*/ 8607672 w 10509642"/>
              <a:gd name="connsiteY1856" fmla="*/ 1365078 h 6870700"/>
              <a:gd name="connsiteX1857" fmla="*/ 8714979 w 10509642"/>
              <a:gd name="connsiteY1857" fmla="*/ 1338255 h 6870700"/>
              <a:gd name="connsiteX1858" fmla="*/ 8858671 w 10509642"/>
              <a:gd name="connsiteY1858" fmla="*/ 1298995 h 6870700"/>
              <a:gd name="connsiteX1859" fmla="*/ 8967600 w 10509642"/>
              <a:gd name="connsiteY1859" fmla="*/ 1269145 h 6870700"/>
              <a:gd name="connsiteX1860" fmla="*/ 8969895 w 10509642"/>
              <a:gd name="connsiteY1860" fmla="*/ 1269848 h 6870700"/>
              <a:gd name="connsiteX1861" fmla="*/ 8929266 w 10509642"/>
              <a:gd name="connsiteY1861" fmla="*/ 1299849 h 6870700"/>
              <a:gd name="connsiteX1862" fmla="*/ 8968057 w 10509642"/>
              <a:gd name="connsiteY1862" fmla="*/ 1304608 h 6870700"/>
              <a:gd name="connsiteX1863" fmla="*/ 9000409 w 10509642"/>
              <a:gd name="connsiteY1863" fmla="*/ 1284120 h 6870700"/>
              <a:gd name="connsiteX1864" fmla="*/ 9021785 w 10509642"/>
              <a:gd name="connsiteY1864" fmla="*/ 1294636 h 6870700"/>
              <a:gd name="connsiteX1865" fmla="*/ 9001938 w 10509642"/>
              <a:gd name="connsiteY1865" fmla="*/ 1306424 h 6870700"/>
              <a:gd name="connsiteX1866" fmla="*/ 8747590 w 10509642"/>
              <a:gd name="connsiteY1866" fmla="*/ 1443135 h 6870700"/>
              <a:gd name="connsiteX1867" fmla="*/ 8832745 w 10509642"/>
              <a:gd name="connsiteY1867" fmla="*/ 1414958 h 6870700"/>
              <a:gd name="connsiteX1868" fmla="*/ 8953897 w 10509642"/>
              <a:gd name="connsiteY1868" fmla="*/ 1355688 h 6870700"/>
              <a:gd name="connsiteX1869" fmla="*/ 9003799 w 10509642"/>
              <a:gd name="connsiteY1869" fmla="*/ 1348856 h 6870700"/>
              <a:gd name="connsiteX1870" fmla="*/ 9045597 w 10509642"/>
              <a:gd name="connsiteY1870" fmla="*/ 1316972 h 6870700"/>
              <a:gd name="connsiteX1871" fmla="*/ 9065628 w 10509642"/>
              <a:gd name="connsiteY1871" fmla="*/ 1317846 h 6870700"/>
              <a:gd name="connsiteX1872" fmla="*/ 9085891 w 10509642"/>
              <a:gd name="connsiteY1872" fmla="*/ 1312714 h 6870700"/>
              <a:gd name="connsiteX1873" fmla="*/ 9091989 w 10509642"/>
              <a:gd name="connsiteY1873" fmla="*/ 1314355 h 6870700"/>
              <a:gd name="connsiteX1874" fmla="*/ 9117827 w 10509642"/>
              <a:gd name="connsiteY1874" fmla="*/ 1318955 h 6870700"/>
              <a:gd name="connsiteX1875" fmla="*/ 9116358 w 10509642"/>
              <a:gd name="connsiteY1875" fmla="*/ 1319855 h 6870700"/>
              <a:gd name="connsiteX1876" fmla="*/ 9082715 w 10509642"/>
              <a:gd name="connsiteY1876" fmla="*/ 1338057 h 6870700"/>
              <a:gd name="connsiteX1877" fmla="*/ 9063328 w 10509642"/>
              <a:gd name="connsiteY1877" fmla="*/ 1375134 h 6870700"/>
              <a:gd name="connsiteX1878" fmla="*/ 8962910 w 10509642"/>
              <a:gd name="connsiteY1878" fmla="*/ 1434665 h 6870700"/>
              <a:gd name="connsiteX1879" fmla="*/ 8836552 w 10509642"/>
              <a:gd name="connsiteY1879" fmla="*/ 1491411 h 6870700"/>
              <a:gd name="connsiteX1880" fmla="*/ 8839164 w 10509642"/>
              <a:gd name="connsiteY1880" fmla="*/ 1489871 h 6870700"/>
              <a:gd name="connsiteX1881" fmla="*/ 8845485 w 10509642"/>
              <a:gd name="connsiteY1881" fmla="*/ 1486270 h 6870700"/>
              <a:gd name="connsiteX1882" fmla="*/ 8844043 w 10509642"/>
              <a:gd name="connsiteY1882" fmla="*/ 1486994 h 6870700"/>
              <a:gd name="connsiteX1883" fmla="*/ 8839164 w 10509642"/>
              <a:gd name="connsiteY1883" fmla="*/ 1489871 h 6870700"/>
              <a:gd name="connsiteX1884" fmla="*/ 8836111 w 10509642"/>
              <a:gd name="connsiteY1884" fmla="*/ 1491610 h 6870700"/>
              <a:gd name="connsiteX1885" fmla="*/ 8836552 w 10509642"/>
              <a:gd name="connsiteY1885" fmla="*/ 1491411 h 6870700"/>
              <a:gd name="connsiteX1886" fmla="*/ 8821032 w 10509642"/>
              <a:gd name="connsiteY1886" fmla="*/ 1500556 h 6870700"/>
              <a:gd name="connsiteX1887" fmla="*/ 8780748 w 10509642"/>
              <a:gd name="connsiteY1887" fmla="*/ 1533612 h 6870700"/>
              <a:gd name="connsiteX1888" fmla="*/ 8865121 w 10509642"/>
              <a:gd name="connsiteY1888" fmla="*/ 1487639 h 6870700"/>
              <a:gd name="connsiteX1889" fmla="*/ 9133338 w 10509642"/>
              <a:gd name="connsiteY1889" fmla="*/ 1347651 h 6870700"/>
              <a:gd name="connsiteX1890" fmla="*/ 9171276 w 10509642"/>
              <a:gd name="connsiteY1890" fmla="*/ 1334197 h 6870700"/>
              <a:gd name="connsiteX1891" fmla="*/ 9183070 w 10509642"/>
              <a:gd name="connsiteY1891" fmla="*/ 1330569 h 6870700"/>
              <a:gd name="connsiteX1892" fmla="*/ 9239724 w 10509642"/>
              <a:gd name="connsiteY1892" fmla="*/ 1340654 h 6870700"/>
              <a:gd name="connsiteX1893" fmla="*/ 9323667 w 10509642"/>
              <a:gd name="connsiteY1893" fmla="*/ 1352641 h 6870700"/>
              <a:gd name="connsiteX1894" fmla="*/ 9283386 w 10509642"/>
              <a:gd name="connsiteY1894" fmla="*/ 1377580 h 6870700"/>
              <a:gd name="connsiteX1895" fmla="*/ 9171998 w 10509642"/>
              <a:gd name="connsiteY1895" fmla="*/ 1366168 h 6870700"/>
              <a:gd name="connsiteX1896" fmla="*/ 9159290 w 10509642"/>
              <a:gd name="connsiteY1896" fmla="*/ 1358949 h 6870700"/>
              <a:gd name="connsiteX1897" fmla="*/ 9143598 w 10509642"/>
              <a:gd name="connsiteY1897" fmla="*/ 1351125 h 6870700"/>
              <a:gd name="connsiteX1898" fmla="*/ 9135419 w 10509642"/>
              <a:gd name="connsiteY1898" fmla="*/ 1354114 h 6870700"/>
              <a:gd name="connsiteX1899" fmla="*/ 9143858 w 10509642"/>
              <a:gd name="connsiteY1899" fmla="*/ 1363465 h 6870700"/>
              <a:gd name="connsiteX1900" fmla="*/ 9147271 w 10509642"/>
              <a:gd name="connsiteY1900" fmla="*/ 1363622 h 6870700"/>
              <a:gd name="connsiteX1901" fmla="*/ 9146463 w 10509642"/>
              <a:gd name="connsiteY1901" fmla="*/ 1364873 h 6870700"/>
              <a:gd name="connsiteX1902" fmla="*/ 9159290 w 10509642"/>
              <a:gd name="connsiteY1902" fmla="*/ 1358949 h 6870700"/>
              <a:gd name="connsiteX1903" fmla="*/ 9166622 w 10509642"/>
              <a:gd name="connsiteY1903" fmla="*/ 1366386 h 6870700"/>
              <a:gd name="connsiteX1904" fmla="*/ 9171998 w 10509642"/>
              <a:gd name="connsiteY1904" fmla="*/ 1366168 h 6870700"/>
              <a:gd name="connsiteX1905" fmla="*/ 9266904 w 10509642"/>
              <a:gd name="connsiteY1905" fmla="*/ 1387305 h 6870700"/>
              <a:gd name="connsiteX1906" fmla="*/ 9259141 w 10509642"/>
              <a:gd name="connsiteY1906" fmla="*/ 1391817 h 6870700"/>
              <a:gd name="connsiteX1907" fmla="*/ 9230042 w 10509642"/>
              <a:gd name="connsiteY1907" fmla="*/ 1409635 h 6870700"/>
              <a:gd name="connsiteX1908" fmla="*/ 9225973 w 10509642"/>
              <a:gd name="connsiteY1908" fmla="*/ 1412117 h 6870700"/>
              <a:gd name="connsiteX1909" fmla="*/ 9158990 w 10509642"/>
              <a:gd name="connsiteY1909" fmla="*/ 1403862 h 6870700"/>
              <a:gd name="connsiteX1910" fmla="*/ 9219120 w 10509642"/>
              <a:gd name="connsiteY1910" fmla="*/ 1416298 h 6870700"/>
              <a:gd name="connsiteX1911" fmla="*/ 9153291 w 10509642"/>
              <a:gd name="connsiteY1911" fmla="*/ 1456457 h 6870700"/>
              <a:gd name="connsiteX1912" fmla="*/ 9116906 w 10509642"/>
              <a:gd name="connsiteY1912" fmla="*/ 1476563 h 6870700"/>
              <a:gd name="connsiteX1913" fmla="*/ 9074773 w 10509642"/>
              <a:gd name="connsiteY1913" fmla="*/ 1501165 h 6870700"/>
              <a:gd name="connsiteX1914" fmla="*/ 8999288 w 10509642"/>
              <a:gd name="connsiteY1914" fmla="*/ 1490552 h 6870700"/>
              <a:gd name="connsiteX1915" fmla="*/ 8970915 w 10509642"/>
              <a:gd name="connsiteY1915" fmla="*/ 1497455 h 6870700"/>
              <a:gd name="connsiteX1916" fmla="*/ 8958997 w 10509642"/>
              <a:gd name="connsiteY1916" fmla="*/ 1505890 h 6870700"/>
              <a:gd name="connsiteX1917" fmla="*/ 8966935 w 10509642"/>
              <a:gd name="connsiteY1917" fmla="*/ 1509716 h 6870700"/>
              <a:gd name="connsiteX1918" fmla="*/ 8983717 w 10509642"/>
              <a:gd name="connsiteY1918" fmla="*/ 1512053 h 6870700"/>
              <a:gd name="connsiteX1919" fmla="*/ 9019778 w 10509642"/>
              <a:gd name="connsiteY1919" fmla="*/ 1513300 h 6870700"/>
              <a:gd name="connsiteX1920" fmla="*/ 9055835 w 10509642"/>
              <a:gd name="connsiteY1920" fmla="*/ 1512680 h 6870700"/>
              <a:gd name="connsiteX1921" fmla="*/ 9044536 w 10509642"/>
              <a:gd name="connsiteY1921" fmla="*/ 1519848 h 6870700"/>
              <a:gd name="connsiteX1922" fmla="*/ 9061514 w 10509642"/>
              <a:gd name="connsiteY1922" fmla="*/ 1519968 h 6870700"/>
              <a:gd name="connsiteX1923" fmla="*/ 9082650 w 10509642"/>
              <a:gd name="connsiteY1923" fmla="*/ 1511551 h 6870700"/>
              <a:gd name="connsiteX1924" fmla="*/ 9089221 w 10509642"/>
              <a:gd name="connsiteY1924" fmla="*/ 1511233 h 6870700"/>
              <a:gd name="connsiteX1925" fmla="*/ 9085347 w 10509642"/>
              <a:gd name="connsiteY1925" fmla="*/ 1514529 h 6870700"/>
              <a:gd name="connsiteX1926" fmla="*/ 9006148 w 10509642"/>
              <a:gd name="connsiteY1926" fmla="*/ 1561971 h 6870700"/>
              <a:gd name="connsiteX1927" fmla="*/ 8986321 w 10509642"/>
              <a:gd name="connsiteY1927" fmla="*/ 1615634 h 6870700"/>
              <a:gd name="connsiteX1928" fmla="*/ 9018268 w 10509642"/>
              <a:gd name="connsiteY1928" fmla="*/ 1599084 h 6870700"/>
              <a:gd name="connsiteX1929" fmla="*/ 9058688 w 10509642"/>
              <a:gd name="connsiteY1929" fmla="*/ 1576537 h 6870700"/>
              <a:gd name="connsiteX1930" fmla="*/ 9061285 w 10509642"/>
              <a:gd name="connsiteY1930" fmla="*/ 1578001 h 6870700"/>
              <a:gd name="connsiteX1931" fmla="*/ 9068154 w 10509642"/>
              <a:gd name="connsiteY1931" fmla="*/ 1580129 h 6870700"/>
              <a:gd name="connsiteX1932" fmla="*/ 9206681 w 10509642"/>
              <a:gd name="connsiteY1932" fmla="*/ 1577802 h 6870700"/>
              <a:gd name="connsiteX1933" fmla="*/ 9209203 w 10509642"/>
              <a:gd name="connsiteY1933" fmla="*/ 1589857 h 6870700"/>
              <a:gd name="connsiteX1934" fmla="*/ 9213697 w 10509642"/>
              <a:gd name="connsiteY1934" fmla="*/ 1608669 h 6870700"/>
              <a:gd name="connsiteX1935" fmla="*/ 9212537 w 10509642"/>
              <a:gd name="connsiteY1935" fmla="*/ 1609287 h 6870700"/>
              <a:gd name="connsiteX1936" fmla="*/ 9203608 w 10509642"/>
              <a:gd name="connsiteY1936" fmla="*/ 1613622 h 6870700"/>
              <a:gd name="connsiteX1937" fmla="*/ 9202896 w 10509642"/>
              <a:gd name="connsiteY1937" fmla="*/ 1613445 h 6870700"/>
              <a:gd name="connsiteX1938" fmla="*/ 9197508 w 10509642"/>
              <a:gd name="connsiteY1938" fmla="*/ 1612113 h 6870700"/>
              <a:gd name="connsiteX1939" fmla="*/ 9199779 w 10509642"/>
              <a:gd name="connsiteY1939" fmla="*/ 1615481 h 6870700"/>
              <a:gd name="connsiteX1940" fmla="*/ 9162239 w 10509642"/>
              <a:gd name="connsiteY1940" fmla="*/ 1633707 h 6870700"/>
              <a:gd name="connsiteX1941" fmla="*/ 9118941 w 10509642"/>
              <a:gd name="connsiteY1941" fmla="*/ 1658071 h 6870700"/>
              <a:gd name="connsiteX1942" fmla="*/ 9034098 w 10509642"/>
              <a:gd name="connsiteY1942" fmla="*/ 1696707 h 6870700"/>
              <a:gd name="connsiteX1943" fmla="*/ 8956243 w 10509642"/>
              <a:gd name="connsiteY1943" fmla="*/ 1739156 h 6870700"/>
              <a:gd name="connsiteX1944" fmla="*/ 8946635 w 10509642"/>
              <a:gd name="connsiteY1944" fmla="*/ 1740666 h 6870700"/>
              <a:gd name="connsiteX1945" fmla="*/ 8847073 w 10509642"/>
              <a:gd name="connsiteY1945" fmla="*/ 1752552 h 6870700"/>
              <a:gd name="connsiteX1946" fmla="*/ 8715320 w 10509642"/>
              <a:gd name="connsiteY1946" fmla="*/ 1772698 h 6870700"/>
              <a:gd name="connsiteX1947" fmla="*/ 8726357 w 10509642"/>
              <a:gd name="connsiteY1947" fmla="*/ 1778186 h 6870700"/>
              <a:gd name="connsiteX1948" fmla="*/ 8732108 w 10509642"/>
              <a:gd name="connsiteY1948" fmla="*/ 1779919 h 6870700"/>
              <a:gd name="connsiteX1949" fmla="*/ 8780147 w 10509642"/>
              <a:gd name="connsiteY1949" fmla="*/ 1778157 h 6870700"/>
              <a:gd name="connsiteX1950" fmla="*/ 8937894 w 10509642"/>
              <a:gd name="connsiteY1950" fmla="*/ 1756722 h 6870700"/>
              <a:gd name="connsiteX1951" fmla="*/ 9074354 w 10509642"/>
              <a:gd name="connsiteY1951" fmla="*/ 1753197 h 6870700"/>
              <a:gd name="connsiteX1952" fmla="*/ 8963551 w 10509642"/>
              <a:gd name="connsiteY1952" fmla="*/ 1738744 h 6870700"/>
              <a:gd name="connsiteX1953" fmla="*/ 9043661 w 10509642"/>
              <a:gd name="connsiteY1953" fmla="*/ 1716385 h 6870700"/>
              <a:gd name="connsiteX1954" fmla="*/ 9061394 w 10509642"/>
              <a:gd name="connsiteY1954" fmla="*/ 1706009 h 6870700"/>
              <a:gd name="connsiteX1955" fmla="*/ 9097974 w 10509642"/>
              <a:gd name="connsiteY1955" fmla="*/ 1685726 h 6870700"/>
              <a:gd name="connsiteX1956" fmla="*/ 9118106 w 10509642"/>
              <a:gd name="connsiteY1956" fmla="*/ 1675590 h 6870700"/>
              <a:gd name="connsiteX1957" fmla="*/ 9121442 w 10509642"/>
              <a:gd name="connsiteY1957" fmla="*/ 1679345 h 6870700"/>
              <a:gd name="connsiteX1958" fmla="*/ 9228772 w 10509642"/>
              <a:gd name="connsiteY1958" fmla="*/ 1667092 h 6870700"/>
              <a:gd name="connsiteX1959" fmla="*/ 9335383 w 10509642"/>
              <a:gd name="connsiteY1959" fmla="*/ 1684307 h 6870700"/>
              <a:gd name="connsiteX1960" fmla="*/ 9210873 w 10509642"/>
              <a:gd name="connsiteY1960" fmla="*/ 1700767 h 6870700"/>
              <a:gd name="connsiteX1961" fmla="*/ 9100414 w 10509642"/>
              <a:gd name="connsiteY1961" fmla="*/ 1715965 h 6870700"/>
              <a:gd name="connsiteX1962" fmla="*/ 9030735 w 10509642"/>
              <a:gd name="connsiteY1962" fmla="*/ 1727385 h 6870700"/>
              <a:gd name="connsiteX1963" fmla="*/ 9052158 w 10509642"/>
              <a:gd name="connsiteY1963" fmla="*/ 1730009 h 6870700"/>
              <a:gd name="connsiteX1964" fmla="*/ 9206729 w 10509642"/>
              <a:gd name="connsiteY1964" fmla="*/ 1754986 h 6870700"/>
              <a:gd name="connsiteX1965" fmla="*/ 9287549 w 10509642"/>
              <a:gd name="connsiteY1965" fmla="*/ 1757829 h 6870700"/>
              <a:gd name="connsiteX1966" fmla="*/ 9282487 w 10509642"/>
              <a:gd name="connsiteY1966" fmla="*/ 1767056 h 6870700"/>
              <a:gd name="connsiteX1967" fmla="*/ 9282052 w 10509642"/>
              <a:gd name="connsiteY1967" fmla="*/ 1767157 h 6870700"/>
              <a:gd name="connsiteX1968" fmla="*/ 9288724 w 10509642"/>
              <a:gd name="connsiteY1968" fmla="*/ 1768236 h 6870700"/>
              <a:gd name="connsiteX1969" fmla="*/ 9392454 w 10509642"/>
              <a:gd name="connsiteY1969" fmla="*/ 1781634 h 6870700"/>
              <a:gd name="connsiteX1970" fmla="*/ 9367860 w 10509642"/>
              <a:gd name="connsiteY1970" fmla="*/ 1791212 h 6870700"/>
              <a:gd name="connsiteX1971" fmla="*/ 9246179 w 10509642"/>
              <a:gd name="connsiteY1971" fmla="*/ 1775482 h 6870700"/>
              <a:gd name="connsiteX1972" fmla="*/ 9229674 w 10509642"/>
              <a:gd name="connsiteY1972" fmla="*/ 1779310 h 6870700"/>
              <a:gd name="connsiteX1973" fmla="*/ 9203859 w 10509642"/>
              <a:gd name="connsiteY1973" fmla="*/ 1793529 h 6870700"/>
              <a:gd name="connsiteX1974" fmla="*/ 9342671 w 10509642"/>
              <a:gd name="connsiteY1974" fmla="*/ 1799846 h 6870700"/>
              <a:gd name="connsiteX1975" fmla="*/ 9362772 w 10509642"/>
              <a:gd name="connsiteY1975" fmla="*/ 1799895 h 6870700"/>
              <a:gd name="connsiteX1976" fmla="*/ 9364673 w 10509642"/>
              <a:gd name="connsiteY1976" fmla="*/ 1802342 h 6870700"/>
              <a:gd name="connsiteX1977" fmla="*/ 9350691 w 10509642"/>
              <a:gd name="connsiteY1977" fmla="*/ 1802421 h 6870700"/>
              <a:gd name="connsiteX1978" fmla="*/ 9323125 w 10509642"/>
              <a:gd name="connsiteY1978" fmla="*/ 1808635 h 6870700"/>
              <a:gd name="connsiteX1979" fmla="*/ 9240391 w 10509642"/>
              <a:gd name="connsiteY1979" fmla="*/ 1840859 h 6870700"/>
              <a:gd name="connsiteX1980" fmla="*/ 9243858 w 10509642"/>
              <a:gd name="connsiteY1980" fmla="*/ 1840700 h 6870700"/>
              <a:gd name="connsiteX1981" fmla="*/ 9227082 w 10509642"/>
              <a:gd name="connsiteY1981" fmla="*/ 1843849 h 6870700"/>
              <a:gd name="connsiteX1982" fmla="*/ 9195769 w 10509642"/>
              <a:gd name="connsiteY1982" fmla="*/ 1857063 h 6870700"/>
              <a:gd name="connsiteX1983" fmla="*/ 9239067 w 10509642"/>
              <a:gd name="connsiteY1983" fmla="*/ 1905871 h 6870700"/>
              <a:gd name="connsiteX1984" fmla="*/ 9264102 w 10509642"/>
              <a:gd name="connsiteY1984" fmla="*/ 1912062 h 6870700"/>
              <a:gd name="connsiteX1985" fmla="*/ 9211428 w 10509642"/>
              <a:gd name="connsiteY1985" fmla="*/ 1937141 h 6870700"/>
              <a:gd name="connsiteX1986" fmla="*/ 9115637 w 10509642"/>
              <a:gd name="connsiteY1986" fmla="*/ 1951557 h 6870700"/>
              <a:gd name="connsiteX1987" fmla="*/ 9102847 w 10509642"/>
              <a:gd name="connsiteY1987" fmla="*/ 1952762 h 6870700"/>
              <a:gd name="connsiteX1988" fmla="*/ 9452189 w 10509642"/>
              <a:gd name="connsiteY1988" fmla="*/ 2002343 h 6870700"/>
              <a:gd name="connsiteX1989" fmla="*/ 9466881 w 10509642"/>
              <a:gd name="connsiteY1989" fmla="*/ 2020869 h 6870700"/>
              <a:gd name="connsiteX1990" fmla="*/ 9181715 w 10509642"/>
              <a:gd name="connsiteY1990" fmla="*/ 1992666 h 6870700"/>
              <a:gd name="connsiteX1991" fmla="*/ 9297859 w 10509642"/>
              <a:gd name="connsiteY1991" fmla="*/ 2018631 h 6870700"/>
              <a:gd name="connsiteX1992" fmla="*/ 9384189 w 10509642"/>
              <a:gd name="connsiteY1992" fmla="*/ 2030913 h 6870700"/>
              <a:gd name="connsiteX1993" fmla="*/ 9398473 w 10509642"/>
              <a:gd name="connsiteY1993" fmla="*/ 2030638 h 6870700"/>
              <a:gd name="connsiteX1994" fmla="*/ 9459424 w 10509642"/>
              <a:gd name="connsiteY1994" fmla="*/ 2034303 h 6870700"/>
              <a:gd name="connsiteX1995" fmla="*/ 9453471 w 10509642"/>
              <a:gd name="connsiteY1995" fmla="*/ 2040690 h 6870700"/>
              <a:gd name="connsiteX1996" fmla="*/ 9527548 w 10509642"/>
              <a:gd name="connsiteY1996" fmla="*/ 2051086 h 6870700"/>
              <a:gd name="connsiteX1997" fmla="*/ 9534536 w 10509642"/>
              <a:gd name="connsiteY1997" fmla="*/ 2052606 h 6870700"/>
              <a:gd name="connsiteX1998" fmla="*/ 9509079 w 10509642"/>
              <a:gd name="connsiteY1998" fmla="*/ 2061783 h 6870700"/>
              <a:gd name="connsiteX1999" fmla="*/ 9542194 w 10509642"/>
              <a:gd name="connsiteY1999" fmla="*/ 2065492 h 6870700"/>
              <a:gd name="connsiteX2000" fmla="*/ 9547164 w 10509642"/>
              <a:gd name="connsiteY2000" fmla="*/ 2066454 h 6870700"/>
              <a:gd name="connsiteX2001" fmla="*/ 9422339 w 10509642"/>
              <a:gd name="connsiteY2001" fmla="*/ 2053595 h 6870700"/>
              <a:gd name="connsiteX2002" fmla="*/ 9412086 w 10509642"/>
              <a:gd name="connsiteY2002" fmla="*/ 2056935 h 6870700"/>
              <a:gd name="connsiteX2003" fmla="*/ 9388917 w 10509642"/>
              <a:gd name="connsiteY2003" fmla="*/ 2066376 h 6870700"/>
              <a:gd name="connsiteX2004" fmla="*/ 9570942 w 10509642"/>
              <a:gd name="connsiteY2004" fmla="*/ 2073283 h 6870700"/>
              <a:gd name="connsiteX2005" fmla="*/ 9429740 w 10509642"/>
              <a:gd name="connsiteY2005" fmla="*/ 2085617 h 6870700"/>
              <a:gd name="connsiteX2006" fmla="*/ 9288538 w 10509642"/>
              <a:gd name="connsiteY2006" fmla="*/ 2097948 h 6870700"/>
              <a:gd name="connsiteX2007" fmla="*/ 9389169 w 10509642"/>
              <a:gd name="connsiteY2007" fmla="*/ 2131975 h 6870700"/>
              <a:gd name="connsiteX2008" fmla="*/ 9193000 w 10509642"/>
              <a:gd name="connsiteY2008" fmla="*/ 2177963 h 6870700"/>
              <a:gd name="connsiteX2009" fmla="*/ 9468143 w 10509642"/>
              <a:gd name="connsiteY2009" fmla="*/ 2180461 h 6870700"/>
              <a:gd name="connsiteX2010" fmla="*/ 9596796 w 10509642"/>
              <a:gd name="connsiteY2010" fmla="*/ 2171122 h 6870700"/>
              <a:gd name="connsiteX2011" fmla="*/ 9615310 w 10509642"/>
              <a:gd name="connsiteY2011" fmla="*/ 2173315 h 6870700"/>
              <a:gd name="connsiteX2012" fmla="*/ 9597640 w 10509642"/>
              <a:gd name="connsiteY2012" fmla="*/ 2179259 h 6870700"/>
              <a:gd name="connsiteX2013" fmla="*/ 9540462 w 10509642"/>
              <a:gd name="connsiteY2013" fmla="*/ 2196250 h 6870700"/>
              <a:gd name="connsiteX2014" fmla="*/ 9475650 w 10509642"/>
              <a:gd name="connsiteY2014" fmla="*/ 2193795 h 6870700"/>
              <a:gd name="connsiteX2015" fmla="*/ 9435842 w 10509642"/>
              <a:gd name="connsiteY2015" fmla="*/ 2201431 h 6870700"/>
              <a:gd name="connsiteX2016" fmla="*/ 9432338 w 10509642"/>
              <a:gd name="connsiteY2016" fmla="*/ 2247812 h 6870700"/>
              <a:gd name="connsiteX2017" fmla="*/ 9265090 w 10509642"/>
              <a:gd name="connsiteY2017" fmla="*/ 2252179 h 6870700"/>
              <a:gd name="connsiteX2018" fmla="*/ 9230499 w 10509642"/>
              <a:gd name="connsiteY2018" fmla="*/ 2281730 h 6870700"/>
              <a:gd name="connsiteX2019" fmla="*/ 9066246 w 10509642"/>
              <a:gd name="connsiteY2019" fmla="*/ 2308175 h 6870700"/>
              <a:gd name="connsiteX2020" fmla="*/ 8717152 w 10509642"/>
              <a:gd name="connsiteY2020" fmla="*/ 2343784 h 6870700"/>
              <a:gd name="connsiteX2021" fmla="*/ 8664226 w 10509642"/>
              <a:gd name="connsiteY2021" fmla="*/ 2344562 h 6870700"/>
              <a:gd name="connsiteX2022" fmla="*/ 8653644 w 10509642"/>
              <a:gd name="connsiteY2022" fmla="*/ 2355086 h 6870700"/>
              <a:gd name="connsiteX2023" fmla="*/ 8669236 w 10509642"/>
              <a:gd name="connsiteY2023" fmla="*/ 2357654 h 6870700"/>
              <a:gd name="connsiteX2024" fmla="*/ 8717152 w 10509642"/>
              <a:gd name="connsiteY2024" fmla="*/ 2343784 h 6870700"/>
              <a:gd name="connsiteX2025" fmla="*/ 9085791 w 10509642"/>
              <a:gd name="connsiteY2025" fmla="*/ 2340443 h 6870700"/>
              <a:gd name="connsiteX2026" fmla="*/ 9272406 w 10509642"/>
              <a:gd name="connsiteY2026" fmla="*/ 2330195 h 6870700"/>
              <a:gd name="connsiteX2027" fmla="*/ 9414688 w 10509642"/>
              <a:gd name="connsiteY2027" fmla="*/ 2347086 h 6870700"/>
              <a:gd name="connsiteX2028" fmla="*/ 9242473 w 10509642"/>
              <a:gd name="connsiteY2028" fmla="*/ 2370041 h 6870700"/>
              <a:gd name="connsiteX2029" fmla="*/ 9226862 w 10509642"/>
              <a:gd name="connsiteY2029" fmla="*/ 2395139 h 6870700"/>
              <a:gd name="connsiteX2030" fmla="*/ 9077316 w 10509642"/>
              <a:gd name="connsiteY2030" fmla="*/ 2405409 h 6870700"/>
              <a:gd name="connsiteX2031" fmla="*/ 8933822 w 10509642"/>
              <a:gd name="connsiteY2031" fmla="*/ 2426318 h 6870700"/>
              <a:gd name="connsiteX2032" fmla="*/ 8968594 w 10509642"/>
              <a:gd name="connsiteY2032" fmla="*/ 2434916 h 6870700"/>
              <a:gd name="connsiteX2033" fmla="*/ 8950692 w 10509642"/>
              <a:gd name="connsiteY2033" fmla="*/ 2468592 h 6870700"/>
              <a:gd name="connsiteX2034" fmla="*/ 9236854 w 10509642"/>
              <a:gd name="connsiteY2034" fmla="*/ 2463145 h 6870700"/>
              <a:gd name="connsiteX2035" fmla="*/ 9044888 w 10509642"/>
              <a:gd name="connsiteY2035" fmla="*/ 2499480 h 6870700"/>
              <a:gd name="connsiteX2036" fmla="*/ 9036586 w 10509642"/>
              <a:gd name="connsiteY2036" fmla="*/ 2500747 h 6870700"/>
              <a:gd name="connsiteX2037" fmla="*/ 9170716 w 10509642"/>
              <a:gd name="connsiteY2037" fmla="*/ 2527405 h 6870700"/>
              <a:gd name="connsiteX2038" fmla="*/ 8992229 w 10509642"/>
              <a:gd name="connsiteY2038" fmla="*/ 2508594 h 6870700"/>
              <a:gd name="connsiteX2039" fmla="*/ 8964982 w 10509642"/>
              <a:gd name="connsiteY2039" fmla="*/ 2522421 h 6870700"/>
              <a:gd name="connsiteX2040" fmla="*/ 9036096 w 10509642"/>
              <a:gd name="connsiteY2040" fmla="*/ 2526289 h 6870700"/>
              <a:gd name="connsiteX2041" fmla="*/ 8474665 w 10509642"/>
              <a:gd name="connsiteY2041" fmla="*/ 2596266 h 6870700"/>
              <a:gd name="connsiteX2042" fmla="*/ 8442727 w 10509642"/>
              <a:gd name="connsiteY2042" fmla="*/ 2601639 h 6870700"/>
              <a:gd name="connsiteX2043" fmla="*/ 8444653 w 10509642"/>
              <a:gd name="connsiteY2043" fmla="*/ 2602121 h 6870700"/>
              <a:gd name="connsiteX2044" fmla="*/ 8619293 w 10509642"/>
              <a:gd name="connsiteY2044" fmla="*/ 2630072 h 6870700"/>
              <a:gd name="connsiteX2045" fmla="*/ 8517809 w 10509642"/>
              <a:gd name="connsiteY2045" fmla="*/ 2626229 h 6870700"/>
              <a:gd name="connsiteX2046" fmla="*/ 8434008 w 10509642"/>
              <a:gd name="connsiteY2046" fmla="*/ 2613459 h 6870700"/>
              <a:gd name="connsiteX2047" fmla="*/ 8397324 w 10509642"/>
              <a:gd name="connsiteY2047" fmla="*/ 2609274 h 6870700"/>
              <a:gd name="connsiteX2048" fmla="*/ 8280174 w 10509642"/>
              <a:gd name="connsiteY2048" fmla="*/ 2628977 h 6870700"/>
              <a:gd name="connsiteX2049" fmla="*/ 8284405 w 10509642"/>
              <a:gd name="connsiteY2049" fmla="*/ 2637609 h 6870700"/>
              <a:gd name="connsiteX2050" fmla="*/ 8270700 w 10509642"/>
              <a:gd name="connsiteY2050" fmla="*/ 2634843 h 6870700"/>
              <a:gd name="connsiteX2051" fmla="*/ 8242445 w 10509642"/>
              <a:gd name="connsiteY2051" fmla="*/ 2635322 h 6870700"/>
              <a:gd name="connsiteX2052" fmla="*/ 8154888 w 10509642"/>
              <a:gd name="connsiteY2052" fmla="*/ 2650047 h 6870700"/>
              <a:gd name="connsiteX2053" fmla="*/ 8187516 w 10509642"/>
              <a:gd name="connsiteY2053" fmla="*/ 2655279 h 6870700"/>
              <a:gd name="connsiteX2054" fmla="*/ 8186944 w 10509642"/>
              <a:gd name="connsiteY2054" fmla="*/ 2676228 h 6870700"/>
              <a:gd name="connsiteX2055" fmla="*/ 8279577 w 10509642"/>
              <a:gd name="connsiteY2055" fmla="*/ 2671480 h 6870700"/>
              <a:gd name="connsiteX2056" fmla="*/ 8187259 w 10509642"/>
              <a:gd name="connsiteY2056" fmla="*/ 2689709 h 6870700"/>
              <a:gd name="connsiteX2057" fmla="*/ 8237870 w 10509642"/>
              <a:gd name="connsiteY2057" fmla="*/ 2701335 h 6870700"/>
              <a:gd name="connsiteX2058" fmla="*/ 8259265 w 10509642"/>
              <a:gd name="connsiteY2058" fmla="*/ 2707460 h 6870700"/>
              <a:gd name="connsiteX2059" fmla="*/ 8557591 w 10509642"/>
              <a:gd name="connsiteY2059" fmla="*/ 2668782 h 6870700"/>
              <a:gd name="connsiteX2060" fmla="*/ 9148629 w 10509642"/>
              <a:gd name="connsiteY2060" fmla="*/ 2621173 h 6870700"/>
              <a:gd name="connsiteX2061" fmla="*/ 9381034 w 10509642"/>
              <a:gd name="connsiteY2061" fmla="*/ 2611580 h 6870700"/>
              <a:gd name="connsiteX2062" fmla="*/ 9357983 w 10509642"/>
              <a:gd name="connsiteY2062" fmla="*/ 2625694 h 6870700"/>
              <a:gd name="connsiteX2063" fmla="*/ 9305042 w 10509642"/>
              <a:gd name="connsiteY2063" fmla="*/ 2632060 h 6870700"/>
              <a:gd name="connsiteX2064" fmla="*/ 9272422 w 10509642"/>
              <a:gd name="connsiteY2064" fmla="*/ 2627198 h 6870700"/>
              <a:gd name="connsiteX2065" fmla="*/ 9223224 w 10509642"/>
              <a:gd name="connsiteY2065" fmla="*/ 2628679 h 6870700"/>
              <a:gd name="connsiteX2066" fmla="*/ 9221879 w 10509642"/>
              <a:gd name="connsiteY2066" fmla="*/ 2626551 h 6870700"/>
              <a:gd name="connsiteX2067" fmla="*/ 9214568 w 10509642"/>
              <a:gd name="connsiteY2067" fmla="*/ 2628939 h 6870700"/>
              <a:gd name="connsiteX2068" fmla="*/ 9223224 w 10509642"/>
              <a:gd name="connsiteY2068" fmla="*/ 2628679 h 6870700"/>
              <a:gd name="connsiteX2069" fmla="*/ 9228335 w 10509642"/>
              <a:gd name="connsiteY2069" fmla="*/ 2636761 h 6870700"/>
              <a:gd name="connsiteX2070" fmla="*/ 9064639 w 10509642"/>
              <a:gd name="connsiteY2070" fmla="*/ 2633933 h 6870700"/>
              <a:gd name="connsiteX2071" fmla="*/ 9084333 w 10509642"/>
              <a:gd name="connsiteY2071" fmla="*/ 2637488 h 6870700"/>
              <a:gd name="connsiteX2072" fmla="*/ 9094705 w 10509642"/>
              <a:gd name="connsiteY2072" fmla="*/ 2642532 h 6870700"/>
              <a:gd name="connsiteX2073" fmla="*/ 9057349 w 10509642"/>
              <a:gd name="connsiteY2073" fmla="*/ 2646446 h 6870700"/>
              <a:gd name="connsiteX2074" fmla="*/ 8878328 w 10509642"/>
              <a:gd name="connsiteY2074" fmla="*/ 2667121 h 6870700"/>
              <a:gd name="connsiteX2075" fmla="*/ 8854374 w 10509642"/>
              <a:gd name="connsiteY2075" fmla="*/ 2690156 h 6870700"/>
              <a:gd name="connsiteX2076" fmla="*/ 8654829 w 10509642"/>
              <a:gd name="connsiteY2076" fmla="*/ 2715497 h 6870700"/>
              <a:gd name="connsiteX2077" fmla="*/ 8627192 w 10509642"/>
              <a:gd name="connsiteY2077" fmla="*/ 2746765 h 6870700"/>
              <a:gd name="connsiteX2078" fmla="*/ 8615247 w 10509642"/>
              <a:gd name="connsiteY2078" fmla="*/ 2749147 h 6870700"/>
              <a:gd name="connsiteX2079" fmla="*/ 8604032 w 10509642"/>
              <a:gd name="connsiteY2079" fmla="*/ 2748718 h 6870700"/>
              <a:gd name="connsiteX2080" fmla="*/ 8610222 w 10509642"/>
              <a:gd name="connsiteY2080" fmla="*/ 2747237 h 6870700"/>
              <a:gd name="connsiteX2081" fmla="*/ 8617880 w 10509642"/>
              <a:gd name="connsiteY2081" fmla="*/ 2744843 h 6870700"/>
              <a:gd name="connsiteX2082" fmla="*/ 8589744 w 10509642"/>
              <a:gd name="connsiteY2082" fmla="*/ 2748174 h 6870700"/>
              <a:gd name="connsiteX2083" fmla="*/ 8538843 w 10509642"/>
              <a:gd name="connsiteY2083" fmla="*/ 2772168 h 6870700"/>
              <a:gd name="connsiteX2084" fmla="*/ 8746735 w 10509642"/>
              <a:gd name="connsiteY2084" fmla="*/ 2748890 h 6870700"/>
              <a:gd name="connsiteX2085" fmla="*/ 8787556 w 10509642"/>
              <a:gd name="connsiteY2085" fmla="*/ 2768129 h 6870700"/>
              <a:gd name="connsiteX2086" fmla="*/ 8980221 w 10509642"/>
              <a:gd name="connsiteY2086" fmla="*/ 2768521 h 6870700"/>
              <a:gd name="connsiteX2087" fmla="*/ 9124891 w 10509642"/>
              <a:gd name="connsiteY2087" fmla="*/ 2753617 h 6870700"/>
              <a:gd name="connsiteX2088" fmla="*/ 9125094 w 10509642"/>
              <a:gd name="connsiteY2088" fmla="*/ 2753598 h 6870700"/>
              <a:gd name="connsiteX2089" fmla="*/ 9159351 w 10509642"/>
              <a:gd name="connsiteY2089" fmla="*/ 2762816 h 6870700"/>
              <a:gd name="connsiteX2090" fmla="*/ 9230780 w 10509642"/>
              <a:gd name="connsiteY2090" fmla="*/ 2775531 h 6870700"/>
              <a:gd name="connsiteX2091" fmla="*/ 9225976 w 10509642"/>
              <a:gd name="connsiteY2091" fmla="*/ 2779803 h 6870700"/>
              <a:gd name="connsiteX2092" fmla="*/ 9213711 w 10509642"/>
              <a:gd name="connsiteY2092" fmla="*/ 2788153 h 6870700"/>
              <a:gd name="connsiteX2093" fmla="*/ 9135999 w 10509642"/>
              <a:gd name="connsiteY2093" fmla="*/ 2807040 h 6870700"/>
              <a:gd name="connsiteX2094" fmla="*/ 9009195 w 10509642"/>
              <a:gd name="connsiteY2094" fmla="*/ 2832078 h 6870700"/>
              <a:gd name="connsiteX2095" fmla="*/ 8838370 w 10509642"/>
              <a:gd name="connsiteY2095" fmla="*/ 2855375 h 6870700"/>
              <a:gd name="connsiteX2096" fmla="*/ 8402097 w 10509642"/>
              <a:gd name="connsiteY2096" fmla="*/ 2916863 h 6870700"/>
              <a:gd name="connsiteX2097" fmla="*/ 8373035 w 10509642"/>
              <a:gd name="connsiteY2097" fmla="*/ 2920994 h 6870700"/>
              <a:gd name="connsiteX2098" fmla="*/ 8404704 w 10509642"/>
              <a:gd name="connsiteY2098" fmla="*/ 2931360 h 6870700"/>
              <a:gd name="connsiteX2099" fmla="*/ 8415431 w 10509642"/>
              <a:gd name="connsiteY2099" fmla="*/ 2935844 h 6870700"/>
              <a:gd name="connsiteX2100" fmla="*/ 8506668 w 10509642"/>
              <a:gd name="connsiteY2100" fmla="*/ 2925766 h 6870700"/>
              <a:gd name="connsiteX2101" fmla="*/ 8743660 w 10509642"/>
              <a:gd name="connsiteY2101" fmla="*/ 2899016 h 6870700"/>
              <a:gd name="connsiteX2102" fmla="*/ 8777222 w 10509642"/>
              <a:gd name="connsiteY2102" fmla="*/ 2945418 h 6870700"/>
              <a:gd name="connsiteX2103" fmla="*/ 8887410 w 10509642"/>
              <a:gd name="connsiteY2103" fmla="*/ 2943704 h 6870700"/>
              <a:gd name="connsiteX2104" fmla="*/ 8996313 w 10509642"/>
              <a:gd name="connsiteY2104" fmla="*/ 2952344 h 6870700"/>
              <a:gd name="connsiteX2105" fmla="*/ 9029867 w 10509642"/>
              <a:gd name="connsiteY2105" fmla="*/ 2949626 h 6870700"/>
              <a:gd name="connsiteX2106" fmla="*/ 9028533 w 10509642"/>
              <a:gd name="connsiteY2106" fmla="*/ 2950215 h 6870700"/>
              <a:gd name="connsiteX2107" fmla="*/ 9026358 w 10509642"/>
              <a:gd name="connsiteY2107" fmla="*/ 2954352 h 6870700"/>
              <a:gd name="connsiteX2108" fmla="*/ 9051077 w 10509642"/>
              <a:gd name="connsiteY2108" fmla="*/ 2960512 h 6870700"/>
              <a:gd name="connsiteX2109" fmla="*/ 9076424 w 10509642"/>
              <a:gd name="connsiteY2109" fmla="*/ 2961388 h 6870700"/>
              <a:gd name="connsiteX2110" fmla="*/ 9065699 w 10509642"/>
              <a:gd name="connsiteY2110" fmla="*/ 2968740 h 6870700"/>
              <a:gd name="connsiteX2111" fmla="*/ 9051534 w 10509642"/>
              <a:gd name="connsiteY2111" fmla="*/ 2984286 h 6870700"/>
              <a:gd name="connsiteX2112" fmla="*/ 8947397 w 10509642"/>
              <a:gd name="connsiteY2112" fmla="*/ 2996640 h 6870700"/>
              <a:gd name="connsiteX2113" fmla="*/ 8874347 w 10509642"/>
              <a:gd name="connsiteY2113" fmla="*/ 3025824 h 6870700"/>
              <a:gd name="connsiteX2114" fmla="*/ 9026187 w 10509642"/>
              <a:gd name="connsiteY2114" fmla="*/ 3006979 h 6870700"/>
              <a:gd name="connsiteX2115" fmla="*/ 9087386 w 10509642"/>
              <a:gd name="connsiteY2115" fmla="*/ 3022110 h 6870700"/>
              <a:gd name="connsiteX2116" fmla="*/ 9146113 w 10509642"/>
              <a:gd name="connsiteY2116" fmla="*/ 3007674 h 6870700"/>
              <a:gd name="connsiteX2117" fmla="*/ 9149375 w 10509642"/>
              <a:gd name="connsiteY2117" fmla="*/ 3008481 h 6870700"/>
              <a:gd name="connsiteX2118" fmla="*/ 9136530 w 10509642"/>
              <a:gd name="connsiteY2118" fmla="*/ 3010460 h 6870700"/>
              <a:gd name="connsiteX2119" fmla="*/ 9135514 w 10509642"/>
              <a:gd name="connsiteY2119" fmla="*/ 3028590 h 6870700"/>
              <a:gd name="connsiteX2120" fmla="*/ 9274040 w 10509642"/>
              <a:gd name="connsiteY2120" fmla="*/ 3026263 h 6870700"/>
              <a:gd name="connsiteX2121" fmla="*/ 9276564 w 10509642"/>
              <a:gd name="connsiteY2121" fmla="*/ 3038318 h 6870700"/>
              <a:gd name="connsiteX2122" fmla="*/ 9277437 w 10509642"/>
              <a:gd name="connsiteY2122" fmla="*/ 3041976 h 6870700"/>
              <a:gd name="connsiteX2123" fmla="*/ 9216111 w 10509642"/>
              <a:gd name="connsiteY2123" fmla="*/ 3045175 h 6870700"/>
              <a:gd name="connsiteX2124" fmla="*/ 9134263 w 10509642"/>
              <a:gd name="connsiteY2124" fmla="*/ 3051990 h 6870700"/>
              <a:gd name="connsiteX2125" fmla="*/ 8991484 w 10509642"/>
              <a:gd name="connsiteY2125" fmla="*/ 3070220 h 6870700"/>
              <a:gd name="connsiteX2126" fmla="*/ 8955688 w 10509642"/>
              <a:gd name="connsiteY2126" fmla="*/ 3076075 h 6870700"/>
              <a:gd name="connsiteX2127" fmla="*/ 8963461 w 10509642"/>
              <a:gd name="connsiteY2127" fmla="*/ 3077180 h 6870700"/>
              <a:gd name="connsiteX2128" fmla="*/ 9027911 w 10509642"/>
              <a:gd name="connsiteY2128" fmla="*/ 3086552 h 6870700"/>
              <a:gd name="connsiteX2129" fmla="*/ 9118656 w 10509642"/>
              <a:gd name="connsiteY2129" fmla="*/ 3077090 h 6870700"/>
              <a:gd name="connsiteX2130" fmla="*/ 9215910 w 10509642"/>
              <a:gd name="connsiteY2130" fmla="*/ 3090468 h 6870700"/>
              <a:gd name="connsiteX2131" fmla="*/ 9155147 w 10509642"/>
              <a:gd name="connsiteY2131" fmla="*/ 3104401 h 6870700"/>
              <a:gd name="connsiteX2132" fmla="*/ 9205446 w 10509642"/>
              <a:gd name="connsiteY2132" fmla="*/ 3110699 h 6870700"/>
              <a:gd name="connsiteX2133" fmla="*/ 9194091 w 10509642"/>
              <a:gd name="connsiteY2133" fmla="*/ 3114014 h 6870700"/>
              <a:gd name="connsiteX2134" fmla="*/ 9177602 w 10509642"/>
              <a:gd name="connsiteY2134" fmla="*/ 3115199 h 6870700"/>
              <a:gd name="connsiteX2135" fmla="*/ 9254010 w 10509642"/>
              <a:gd name="connsiteY2135" fmla="*/ 3121877 h 6870700"/>
              <a:gd name="connsiteX2136" fmla="*/ 9272519 w 10509642"/>
              <a:gd name="connsiteY2136" fmla="*/ 3119097 h 6870700"/>
              <a:gd name="connsiteX2137" fmla="*/ 9297049 w 10509642"/>
              <a:gd name="connsiteY2137" fmla="*/ 3122167 h 6870700"/>
              <a:gd name="connsiteX2138" fmla="*/ 9393007 w 10509642"/>
              <a:gd name="connsiteY2138" fmla="*/ 3134251 h 6870700"/>
              <a:gd name="connsiteX2139" fmla="*/ 9343617 w 10509642"/>
              <a:gd name="connsiteY2139" fmla="*/ 3141771 h 6870700"/>
              <a:gd name="connsiteX2140" fmla="*/ 9305604 w 10509642"/>
              <a:gd name="connsiteY2140" fmla="*/ 3146106 h 6870700"/>
              <a:gd name="connsiteX2141" fmla="*/ 9157083 w 10509642"/>
              <a:gd name="connsiteY2141" fmla="*/ 3133366 h 6870700"/>
              <a:gd name="connsiteX2142" fmla="*/ 9166044 w 10509642"/>
              <a:gd name="connsiteY2142" fmla="*/ 3153999 h 6870700"/>
              <a:gd name="connsiteX2143" fmla="*/ 9195624 w 10509642"/>
              <a:gd name="connsiteY2143" fmla="*/ 3160354 h 6870700"/>
              <a:gd name="connsiteX2144" fmla="*/ 9167774 w 10509642"/>
              <a:gd name="connsiteY2144" fmla="*/ 3164424 h 6870700"/>
              <a:gd name="connsiteX2145" fmla="*/ 9098096 w 10509642"/>
              <a:gd name="connsiteY2145" fmla="*/ 3175845 h 6870700"/>
              <a:gd name="connsiteX2146" fmla="*/ 9119519 w 10509642"/>
              <a:gd name="connsiteY2146" fmla="*/ 3178469 h 6870700"/>
              <a:gd name="connsiteX2147" fmla="*/ 9274090 w 10509642"/>
              <a:gd name="connsiteY2147" fmla="*/ 3203445 h 6870700"/>
              <a:gd name="connsiteX2148" fmla="*/ 9354909 w 10509642"/>
              <a:gd name="connsiteY2148" fmla="*/ 3206290 h 6870700"/>
              <a:gd name="connsiteX2149" fmla="*/ 9349849 w 10509642"/>
              <a:gd name="connsiteY2149" fmla="*/ 3215516 h 6870700"/>
              <a:gd name="connsiteX2150" fmla="*/ 9349411 w 10509642"/>
              <a:gd name="connsiteY2150" fmla="*/ 3215617 h 6870700"/>
              <a:gd name="connsiteX2151" fmla="*/ 9356086 w 10509642"/>
              <a:gd name="connsiteY2151" fmla="*/ 3216696 h 6870700"/>
              <a:gd name="connsiteX2152" fmla="*/ 9607481 w 10509642"/>
              <a:gd name="connsiteY2152" fmla="*/ 3249167 h 6870700"/>
              <a:gd name="connsiteX2153" fmla="*/ 9625928 w 10509642"/>
              <a:gd name="connsiteY2153" fmla="*/ 3252876 h 6870700"/>
              <a:gd name="connsiteX2154" fmla="*/ 9635800 w 10509642"/>
              <a:gd name="connsiteY2154" fmla="*/ 3254393 h 6870700"/>
              <a:gd name="connsiteX2155" fmla="*/ 9636624 w 10509642"/>
              <a:gd name="connsiteY2155" fmla="*/ 3258985 h 6870700"/>
              <a:gd name="connsiteX2156" fmla="*/ 9448019 w 10509642"/>
              <a:gd name="connsiteY2156" fmla="*/ 3229799 h 6870700"/>
              <a:gd name="connsiteX2157" fmla="*/ 9243707 w 10509642"/>
              <a:gd name="connsiteY2157" fmla="*/ 3210209 h 6870700"/>
              <a:gd name="connsiteX2158" fmla="*/ 9331081 w 10509642"/>
              <a:gd name="connsiteY2158" fmla="*/ 3226210 h 6870700"/>
              <a:gd name="connsiteX2159" fmla="*/ 9313539 w 10509642"/>
              <a:gd name="connsiteY2159" fmla="*/ 3223943 h 6870700"/>
              <a:gd name="connsiteX2160" fmla="*/ 9297035 w 10509642"/>
              <a:gd name="connsiteY2160" fmla="*/ 3227771 h 6870700"/>
              <a:gd name="connsiteX2161" fmla="*/ 9271222 w 10509642"/>
              <a:gd name="connsiteY2161" fmla="*/ 3241990 h 6870700"/>
              <a:gd name="connsiteX2162" fmla="*/ 9454858 w 10509642"/>
              <a:gd name="connsiteY2162" fmla="*/ 3248416 h 6870700"/>
              <a:gd name="connsiteX2163" fmla="*/ 9475762 w 10509642"/>
              <a:gd name="connsiteY2163" fmla="*/ 3249763 h 6870700"/>
              <a:gd name="connsiteX2164" fmla="*/ 9489064 w 10509642"/>
              <a:gd name="connsiteY2164" fmla="*/ 3251701 h 6870700"/>
              <a:gd name="connsiteX2165" fmla="*/ 9496884 w 10509642"/>
              <a:gd name="connsiteY2165" fmla="*/ 3255716 h 6870700"/>
              <a:gd name="connsiteX2166" fmla="*/ 9477000 w 10509642"/>
              <a:gd name="connsiteY2166" fmla="*/ 3265437 h 6870700"/>
              <a:gd name="connsiteX2167" fmla="*/ 9432110 w 10509642"/>
              <a:gd name="connsiteY2167" fmla="*/ 3270150 h 6870700"/>
              <a:gd name="connsiteX2168" fmla="*/ 9371403 w 10509642"/>
              <a:gd name="connsiteY2168" fmla="*/ 3278400 h 6870700"/>
              <a:gd name="connsiteX2169" fmla="*/ 9336215 w 10509642"/>
              <a:gd name="connsiteY2169" fmla="*/ 3273077 h 6870700"/>
              <a:gd name="connsiteX2170" fmla="*/ 9269886 w 10509642"/>
              <a:gd name="connsiteY2170" fmla="*/ 3270162 h 6870700"/>
              <a:gd name="connsiteX2171" fmla="*/ 9229557 w 10509642"/>
              <a:gd name="connsiteY2171" fmla="*/ 3264706 h 6870700"/>
              <a:gd name="connsiteX2172" fmla="*/ 9251098 w 10509642"/>
              <a:gd name="connsiteY2172" fmla="*/ 3271486 h 6870700"/>
              <a:gd name="connsiteX2173" fmla="*/ 9269886 w 10509642"/>
              <a:gd name="connsiteY2173" fmla="*/ 3270162 h 6870700"/>
              <a:gd name="connsiteX2174" fmla="*/ 9311331 w 10509642"/>
              <a:gd name="connsiteY2174" fmla="*/ 3279778 h 6870700"/>
              <a:gd name="connsiteX2175" fmla="*/ 9334886 w 10509642"/>
              <a:gd name="connsiteY2175" fmla="*/ 3284216 h 6870700"/>
              <a:gd name="connsiteX2176" fmla="*/ 9325242 w 10509642"/>
              <a:gd name="connsiteY2176" fmla="*/ 3285840 h 6870700"/>
              <a:gd name="connsiteX2177" fmla="*/ 9296730 w 10509642"/>
              <a:gd name="connsiteY2177" fmla="*/ 3291828 h 6870700"/>
              <a:gd name="connsiteX2178" fmla="*/ 9221036 w 10509642"/>
              <a:gd name="connsiteY2178" fmla="*/ 3280403 h 6870700"/>
              <a:gd name="connsiteX2179" fmla="*/ 8833820 w 10509642"/>
              <a:gd name="connsiteY2179" fmla="*/ 3228944 h 6870700"/>
              <a:gd name="connsiteX2180" fmla="*/ 8829353 w 10509642"/>
              <a:gd name="connsiteY2180" fmla="*/ 3227648 h 6870700"/>
              <a:gd name="connsiteX2181" fmla="*/ 8828165 w 10509642"/>
              <a:gd name="connsiteY2181" fmla="*/ 3227327 h 6870700"/>
              <a:gd name="connsiteX2182" fmla="*/ 8847509 w 10509642"/>
              <a:gd name="connsiteY2182" fmla="*/ 3226617 h 6870700"/>
              <a:gd name="connsiteX2183" fmla="*/ 9005254 w 10509642"/>
              <a:gd name="connsiteY2183" fmla="*/ 3205181 h 6870700"/>
              <a:gd name="connsiteX2184" fmla="*/ 9141713 w 10509642"/>
              <a:gd name="connsiteY2184" fmla="*/ 3201658 h 6870700"/>
              <a:gd name="connsiteX2185" fmla="*/ 9028347 w 10509642"/>
              <a:gd name="connsiteY2185" fmla="*/ 3186870 h 6870700"/>
              <a:gd name="connsiteX2186" fmla="*/ 9013998 w 10509642"/>
              <a:gd name="connsiteY2186" fmla="*/ 3189126 h 6870700"/>
              <a:gd name="connsiteX2187" fmla="*/ 8914432 w 10509642"/>
              <a:gd name="connsiteY2187" fmla="*/ 3201014 h 6870700"/>
              <a:gd name="connsiteX2188" fmla="*/ 8809015 w 10509642"/>
              <a:gd name="connsiteY2188" fmla="*/ 3215154 h 6870700"/>
              <a:gd name="connsiteX2189" fmla="*/ 8792261 w 10509642"/>
              <a:gd name="connsiteY2189" fmla="*/ 3218973 h 6870700"/>
              <a:gd name="connsiteX2190" fmla="*/ 8781920 w 10509642"/>
              <a:gd name="connsiteY2190" fmla="*/ 3216731 h 6870700"/>
              <a:gd name="connsiteX2191" fmla="*/ 8730653 w 10509642"/>
              <a:gd name="connsiteY2191" fmla="*/ 3225600 h 6870700"/>
              <a:gd name="connsiteX2192" fmla="*/ 8906976 w 10509642"/>
              <a:gd name="connsiteY2192" fmla="*/ 3253055 h 6870700"/>
              <a:gd name="connsiteX2193" fmla="*/ 9138706 w 10509642"/>
              <a:gd name="connsiteY2193" fmla="*/ 3289624 h 6870700"/>
              <a:gd name="connsiteX2194" fmla="*/ 9266379 w 10509642"/>
              <a:gd name="connsiteY2194" fmla="*/ 3311314 h 6870700"/>
              <a:gd name="connsiteX2195" fmla="*/ 9269940 w 10509642"/>
              <a:gd name="connsiteY2195" fmla="*/ 3317660 h 6870700"/>
              <a:gd name="connsiteX2196" fmla="*/ 9286903 w 10509642"/>
              <a:gd name="connsiteY2196" fmla="*/ 3334454 h 6870700"/>
              <a:gd name="connsiteX2197" fmla="*/ 9288697 w 10509642"/>
              <a:gd name="connsiteY2197" fmla="*/ 3336095 h 6870700"/>
              <a:gd name="connsiteX2198" fmla="*/ 9258435 w 10509642"/>
              <a:gd name="connsiteY2198" fmla="*/ 3331488 h 6870700"/>
              <a:gd name="connsiteX2199" fmla="*/ 9181874 w 10509642"/>
              <a:gd name="connsiteY2199" fmla="*/ 3319053 h 6870700"/>
              <a:gd name="connsiteX2200" fmla="*/ 8610027 w 10509642"/>
              <a:gd name="connsiteY2200" fmla="*/ 3228331 h 6870700"/>
              <a:gd name="connsiteX2201" fmla="*/ 8513841 w 10509642"/>
              <a:gd name="connsiteY2201" fmla="*/ 3227499 h 6870700"/>
              <a:gd name="connsiteX2202" fmla="*/ 8543906 w 10509642"/>
              <a:gd name="connsiteY2202" fmla="*/ 3233430 h 6870700"/>
              <a:gd name="connsiteX2203" fmla="*/ 8586743 w 10509642"/>
              <a:gd name="connsiteY2203" fmla="*/ 3230762 h 6870700"/>
              <a:gd name="connsiteX2204" fmla="*/ 8622904 w 10509642"/>
              <a:gd name="connsiteY2204" fmla="*/ 3232772 h 6870700"/>
              <a:gd name="connsiteX2205" fmla="*/ 8614555 w 10509642"/>
              <a:gd name="connsiteY2205" fmla="*/ 3244308 h 6870700"/>
              <a:gd name="connsiteX2206" fmla="*/ 8625344 w 10509642"/>
              <a:gd name="connsiteY2206" fmla="*/ 3245759 h 6870700"/>
              <a:gd name="connsiteX2207" fmla="*/ 8727665 w 10509642"/>
              <a:gd name="connsiteY2207" fmla="*/ 3277712 h 6870700"/>
              <a:gd name="connsiteX2208" fmla="*/ 8576897 w 10509642"/>
              <a:gd name="connsiteY2208" fmla="*/ 3254594 h 6870700"/>
              <a:gd name="connsiteX2209" fmla="*/ 8567438 w 10509642"/>
              <a:gd name="connsiteY2209" fmla="*/ 3253394 h 6870700"/>
              <a:gd name="connsiteX2210" fmla="*/ 8566148 w 10509642"/>
              <a:gd name="connsiteY2210" fmla="*/ 3253627 h 6870700"/>
              <a:gd name="connsiteX2211" fmla="*/ 8536055 w 10509642"/>
              <a:gd name="connsiteY2211" fmla="*/ 3256073 h 6870700"/>
              <a:gd name="connsiteX2212" fmla="*/ 8749877 w 10509642"/>
              <a:gd name="connsiteY2212" fmla="*/ 3296872 h 6870700"/>
              <a:gd name="connsiteX2213" fmla="*/ 9083840 w 10509642"/>
              <a:gd name="connsiteY2213" fmla="*/ 3353529 h 6870700"/>
              <a:gd name="connsiteX2214" fmla="*/ 9124792 w 10509642"/>
              <a:gd name="connsiteY2214" fmla="*/ 3357887 h 6870700"/>
              <a:gd name="connsiteX2215" fmla="*/ 9080094 w 10509642"/>
              <a:gd name="connsiteY2215" fmla="*/ 3360124 h 6870700"/>
              <a:gd name="connsiteX2216" fmla="*/ 8476256 w 10509642"/>
              <a:gd name="connsiteY2216" fmla="*/ 3278861 h 6870700"/>
              <a:gd name="connsiteX2217" fmla="*/ 8468832 w 10509642"/>
              <a:gd name="connsiteY2217" fmla="*/ 3285689 h 6870700"/>
              <a:gd name="connsiteX2218" fmla="*/ 8476256 w 10509642"/>
              <a:gd name="connsiteY2218" fmla="*/ 3278861 h 6870700"/>
              <a:gd name="connsiteX2219" fmla="*/ 9126694 w 10509642"/>
              <a:gd name="connsiteY2219" fmla="*/ 3386597 h 6870700"/>
              <a:gd name="connsiteX2220" fmla="*/ 9178842 w 10509642"/>
              <a:gd name="connsiteY2220" fmla="*/ 3397135 h 6870700"/>
              <a:gd name="connsiteX2221" fmla="*/ 9185804 w 10509642"/>
              <a:gd name="connsiteY2221" fmla="*/ 3399797 h 6870700"/>
              <a:gd name="connsiteX2222" fmla="*/ 9182998 w 10509642"/>
              <a:gd name="connsiteY2222" fmla="*/ 3400016 h 6870700"/>
              <a:gd name="connsiteX2223" fmla="*/ 9170208 w 10509642"/>
              <a:gd name="connsiteY2223" fmla="*/ 3401223 h 6870700"/>
              <a:gd name="connsiteX2224" fmla="*/ 9200950 w 10509642"/>
              <a:gd name="connsiteY2224" fmla="*/ 3405587 h 6870700"/>
              <a:gd name="connsiteX2225" fmla="*/ 9204882 w 10509642"/>
              <a:gd name="connsiteY2225" fmla="*/ 3407088 h 6870700"/>
              <a:gd name="connsiteX2226" fmla="*/ 9212560 w 10509642"/>
              <a:gd name="connsiteY2226" fmla="*/ 3417926 h 6870700"/>
              <a:gd name="connsiteX2227" fmla="*/ 9114825 w 10509642"/>
              <a:gd name="connsiteY2227" fmla="*/ 3407488 h 6870700"/>
              <a:gd name="connsiteX2228" fmla="*/ 8823878 w 10509642"/>
              <a:gd name="connsiteY2228" fmla="*/ 3367270 h 6870700"/>
              <a:gd name="connsiteX2229" fmla="*/ 8760118 w 10509642"/>
              <a:gd name="connsiteY2229" fmla="*/ 3358680 h 6870700"/>
              <a:gd name="connsiteX2230" fmla="*/ 8742246 w 10509642"/>
              <a:gd name="connsiteY2230" fmla="*/ 3348527 h 6870700"/>
              <a:gd name="connsiteX2231" fmla="*/ 8736248 w 10509642"/>
              <a:gd name="connsiteY2231" fmla="*/ 3353845 h 6870700"/>
              <a:gd name="connsiteX2232" fmla="*/ 8718377 w 10509642"/>
              <a:gd name="connsiteY2232" fmla="*/ 3343693 h 6870700"/>
              <a:gd name="connsiteX2233" fmla="*/ 8712379 w 10509642"/>
              <a:gd name="connsiteY2233" fmla="*/ 3349010 h 6870700"/>
              <a:gd name="connsiteX2234" fmla="*/ 8728072 w 10509642"/>
              <a:gd name="connsiteY2234" fmla="*/ 3356835 h 6870700"/>
              <a:gd name="connsiteX2235" fmla="*/ 8736248 w 10509642"/>
              <a:gd name="connsiteY2235" fmla="*/ 3353845 h 6870700"/>
              <a:gd name="connsiteX2236" fmla="*/ 8751941 w 10509642"/>
              <a:gd name="connsiteY2236" fmla="*/ 3361670 h 6870700"/>
              <a:gd name="connsiteX2237" fmla="*/ 8760118 w 10509642"/>
              <a:gd name="connsiteY2237" fmla="*/ 3358680 h 6870700"/>
              <a:gd name="connsiteX2238" fmla="*/ 8795522 w 10509642"/>
              <a:gd name="connsiteY2238" fmla="*/ 3368795 h 6870700"/>
              <a:gd name="connsiteX2239" fmla="*/ 8823878 w 10509642"/>
              <a:gd name="connsiteY2239" fmla="*/ 3367270 h 6870700"/>
              <a:gd name="connsiteX2240" fmla="*/ 9071669 w 10509642"/>
              <a:gd name="connsiteY2240" fmla="*/ 3411328 h 6870700"/>
              <a:gd name="connsiteX2241" fmla="*/ 9264659 w 10509642"/>
              <a:gd name="connsiteY2241" fmla="*/ 3441810 h 6870700"/>
              <a:gd name="connsiteX2242" fmla="*/ 9249075 w 10509642"/>
              <a:gd name="connsiteY2242" fmla="*/ 3441126 h 6870700"/>
              <a:gd name="connsiteX2243" fmla="*/ 9365222 w 10509642"/>
              <a:gd name="connsiteY2243" fmla="*/ 3467090 h 6870700"/>
              <a:gd name="connsiteX2244" fmla="*/ 9451549 w 10509642"/>
              <a:gd name="connsiteY2244" fmla="*/ 3479374 h 6870700"/>
              <a:gd name="connsiteX2245" fmla="*/ 9465835 w 10509642"/>
              <a:gd name="connsiteY2245" fmla="*/ 3479098 h 6870700"/>
              <a:gd name="connsiteX2246" fmla="*/ 9526784 w 10509642"/>
              <a:gd name="connsiteY2246" fmla="*/ 3482762 h 6870700"/>
              <a:gd name="connsiteX2247" fmla="*/ 9520833 w 10509642"/>
              <a:gd name="connsiteY2247" fmla="*/ 3489151 h 6870700"/>
              <a:gd name="connsiteX2248" fmla="*/ 9594908 w 10509642"/>
              <a:gd name="connsiteY2248" fmla="*/ 3499545 h 6870700"/>
              <a:gd name="connsiteX2249" fmla="*/ 9711402 w 10509642"/>
              <a:gd name="connsiteY2249" fmla="*/ 3524891 h 6870700"/>
              <a:gd name="connsiteX2250" fmla="*/ 9639445 w 10509642"/>
              <a:gd name="connsiteY2250" fmla="*/ 3517480 h 6870700"/>
              <a:gd name="connsiteX2251" fmla="*/ 9489697 w 10509642"/>
              <a:gd name="connsiteY2251" fmla="*/ 3502055 h 6870700"/>
              <a:gd name="connsiteX2252" fmla="*/ 9479446 w 10509642"/>
              <a:gd name="connsiteY2252" fmla="*/ 3505396 h 6870700"/>
              <a:gd name="connsiteX2253" fmla="*/ 9456277 w 10509642"/>
              <a:gd name="connsiteY2253" fmla="*/ 3514837 h 6870700"/>
              <a:gd name="connsiteX2254" fmla="*/ 9638303 w 10509642"/>
              <a:gd name="connsiteY2254" fmla="*/ 3521744 h 6870700"/>
              <a:gd name="connsiteX2255" fmla="*/ 9497101 w 10509642"/>
              <a:gd name="connsiteY2255" fmla="*/ 3534077 h 6870700"/>
              <a:gd name="connsiteX2256" fmla="*/ 9355899 w 10509642"/>
              <a:gd name="connsiteY2256" fmla="*/ 3546408 h 6870700"/>
              <a:gd name="connsiteX2257" fmla="*/ 9456529 w 10509642"/>
              <a:gd name="connsiteY2257" fmla="*/ 3580435 h 6870700"/>
              <a:gd name="connsiteX2258" fmla="*/ 9260360 w 10509642"/>
              <a:gd name="connsiteY2258" fmla="*/ 3626425 h 6870700"/>
              <a:gd name="connsiteX2259" fmla="*/ 9535504 w 10509642"/>
              <a:gd name="connsiteY2259" fmla="*/ 3628922 h 6870700"/>
              <a:gd name="connsiteX2260" fmla="*/ 9711476 w 10509642"/>
              <a:gd name="connsiteY2260" fmla="*/ 3625185 h 6870700"/>
              <a:gd name="connsiteX2261" fmla="*/ 9503205 w 10509642"/>
              <a:gd name="connsiteY2261" fmla="*/ 3649892 h 6870700"/>
              <a:gd name="connsiteX2262" fmla="*/ 9499699 w 10509642"/>
              <a:gd name="connsiteY2262" fmla="*/ 3696273 h 6870700"/>
              <a:gd name="connsiteX2263" fmla="*/ 9332451 w 10509642"/>
              <a:gd name="connsiteY2263" fmla="*/ 3700642 h 6870700"/>
              <a:gd name="connsiteX2264" fmla="*/ 9297859 w 10509642"/>
              <a:gd name="connsiteY2264" fmla="*/ 3730191 h 6870700"/>
              <a:gd name="connsiteX2265" fmla="*/ 9133607 w 10509642"/>
              <a:gd name="connsiteY2265" fmla="*/ 3756636 h 6870700"/>
              <a:gd name="connsiteX2266" fmla="*/ 8784513 w 10509642"/>
              <a:gd name="connsiteY2266" fmla="*/ 3792245 h 6870700"/>
              <a:gd name="connsiteX2267" fmla="*/ 8731585 w 10509642"/>
              <a:gd name="connsiteY2267" fmla="*/ 3793023 h 6870700"/>
              <a:gd name="connsiteX2268" fmla="*/ 8721005 w 10509642"/>
              <a:gd name="connsiteY2268" fmla="*/ 3803546 h 6870700"/>
              <a:gd name="connsiteX2269" fmla="*/ 8736596 w 10509642"/>
              <a:gd name="connsiteY2269" fmla="*/ 3806115 h 6870700"/>
              <a:gd name="connsiteX2270" fmla="*/ 8784513 w 10509642"/>
              <a:gd name="connsiteY2270" fmla="*/ 3792245 h 6870700"/>
              <a:gd name="connsiteX2271" fmla="*/ 9153151 w 10509642"/>
              <a:gd name="connsiteY2271" fmla="*/ 3788902 h 6870700"/>
              <a:gd name="connsiteX2272" fmla="*/ 9339766 w 10509642"/>
              <a:gd name="connsiteY2272" fmla="*/ 3778655 h 6870700"/>
              <a:gd name="connsiteX2273" fmla="*/ 9482048 w 10509642"/>
              <a:gd name="connsiteY2273" fmla="*/ 3795547 h 6870700"/>
              <a:gd name="connsiteX2274" fmla="*/ 9309834 w 10509642"/>
              <a:gd name="connsiteY2274" fmla="*/ 3818501 h 6870700"/>
              <a:gd name="connsiteX2275" fmla="*/ 9294224 w 10509642"/>
              <a:gd name="connsiteY2275" fmla="*/ 3843599 h 6870700"/>
              <a:gd name="connsiteX2276" fmla="*/ 9144676 w 10509642"/>
              <a:gd name="connsiteY2276" fmla="*/ 3853868 h 6870700"/>
              <a:gd name="connsiteX2277" fmla="*/ 9001182 w 10509642"/>
              <a:gd name="connsiteY2277" fmla="*/ 3874779 h 6870700"/>
              <a:gd name="connsiteX2278" fmla="*/ 9035954 w 10509642"/>
              <a:gd name="connsiteY2278" fmla="*/ 3883376 h 6870700"/>
              <a:gd name="connsiteX2279" fmla="*/ 9018053 w 10509642"/>
              <a:gd name="connsiteY2279" fmla="*/ 3917053 h 6870700"/>
              <a:gd name="connsiteX2280" fmla="*/ 9304214 w 10509642"/>
              <a:gd name="connsiteY2280" fmla="*/ 3911606 h 6870700"/>
              <a:gd name="connsiteX2281" fmla="*/ 9112248 w 10509642"/>
              <a:gd name="connsiteY2281" fmla="*/ 3947940 h 6870700"/>
              <a:gd name="connsiteX2282" fmla="*/ 9103946 w 10509642"/>
              <a:gd name="connsiteY2282" fmla="*/ 3949207 h 6870700"/>
              <a:gd name="connsiteX2283" fmla="*/ 9238077 w 10509642"/>
              <a:gd name="connsiteY2283" fmla="*/ 3975868 h 6870700"/>
              <a:gd name="connsiteX2284" fmla="*/ 9059588 w 10509642"/>
              <a:gd name="connsiteY2284" fmla="*/ 3957056 h 6870700"/>
              <a:gd name="connsiteX2285" fmla="*/ 9032343 w 10509642"/>
              <a:gd name="connsiteY2285" fmla="*/ 3970881 h 6870700"/>
              <a:gd name="connsiteX2286" fmla="*/ 9103456 w 10509642"/>
              <a:gd name="connsiteY2286" fmla="*/ 3974750 h 6870700"/>
              <a:gd name="connsiteX2287" fmla="*/ 8542024 w 10509642"/>
              <a:gd name="connsiteY2287" fmla="*/ 4044728 h 6870700"/>
              <a:gd name="connsiteX2288" fmla="*/ 8510087 w 10509642"/>
              <a:gd name="connsiteY2288" fmla="*/ 4050098 h 6870700"/>
              <a:gd name="connsiteX2289" fmla="*/ 8512015 w 10509642"/>
              <a:gd name="connsiteY2289" fmla="*/ 4050580 h 6870700"/>
              <a:gd name="connsiteX2290" fmla="*/ 8686653 w 10509642"/>
              <a:gd name="connsiteY2290" fmla="*/ 4078533 h 6870700"/>
              <a:gd name="connsiteX2291" fmla="*/ 8585171 w 10509642"/>
              <a:gd name="connsiteY2291" fmla="*/ 4074689 h 6870700"/>
              <a:gd name="connsiteX2292" fmla="*/ 8501369 w 10509642"/>
              <a:gd name="connsiteY2292" fmla="*/ 4061918 h 6870700"/>
              <a:gd name="connsiteX2293" fmla="*/ 8464684 w 10509642"/>
              <a:gd name="connsiteY2293" fmla="*/ 4057734 h 6870700"/>
              <a:gd name="connsiteX2294" fmla="*/ 8347534 w 10509642"/>
              <a:gd name="connsiteY2294" fmla="*/ 4077436 h 6870700"/>
              <a:gd name="connsiteX2295" fmla="*/ 8351767 w 10509642"/>
              <a:gd name="connsiteY2295" fmla="*/ 4086068 h 6870700"/>
              <a:gd name="connsiteX2296" fmla="*/ 8338060 w 10509642"/>
              <a:gd name="connsiteY2296" fmla="*/ 4083305 h 6870700"/>
              <a:gd name="connsiteX2297" fmla="*/ 8309806 w 10509642"/>
              <a:gd name="connsiteY2297" fmla="*/ 4083784 h 6870700"/>
              <a:gd name="connsiteX2298" fmla="*/ 8222249 w 10509642"/>
              <a:gd name="connsiteY2298" fmla="*/ 4098507 h 6870700"/>
              <a:gd name="connsiteX2299" fmla="*/ 8254877 w 10509642"/>
              <a:gd name="connsiteY2299" fmla="*/ 4103739 h 6870700"/>
              <a:gd name="connsiteX2300" fmla="*/ 8254305 w 10509642"/>
              <a:gd name="connsiteY2300" fmla="*/ 4124689 h 6870700"/>
              <a:gd name="connsiteX2301" fmla="*/ 8346939 w 10509642"/>
              <a:gd name="connsiteY2301" fmla="*/ 4119941 h 6870700"/>
              <a:gd name="connsiteX2302" fmla="*/ 8254621 w 10509642"/>
              <a:gd name="connsiteY2302" fmla="*/ 4138169 h 6870700"/>
              <a:gd name="connsiteX2303" fmla="*/ 8305230 w 10509642"/>
              <a:gd name="connsiteY2303" fmla="*/ 4149795 h 6870700"/>
              <a:gd name="connsiteX2304" fmla="*/ 8326625 w 10509642"/>
              <a:gd name="connsiteY2304" fmla="*/ 4155918 h 6870700"/>
              <a:gd name="connsiteX2305" fmla="*/ 8624952 w 10509642"/>
              <a:gd name="connsiteY2305" fmla="*/ 4117242 h 6870700"/>
              <a:gd name="connsiteX2306" fmla="*/ 9215989 w 10509642"/>
              <a:gd name="connsiteY2306" fmla="*/ 4069635 h 6870700"/>
              <a:gd name="connsiteX2307" fmla="*/ 9337903 w 10509642"/>
              <a:gd name="connsiteY2307" fmla="*/ 4055962 h 6870700"/>
              <a:gd name="connsiteX2308" fmla="*/ 9368301 w 10509642"/>
              <a:gd name="connsiteY2308" fmla="*/ 4054050 h 6870700"/>
              <a:gd name="connsiteX2309" fmla="*/ 9416519 w 10509642"/>
              <a:gd name="connsiteY2309" fmla="*/ 4072478 h 6870700"/>
              <a:gd name="connsiteX2310" fmla="*/ 9441519 w 10509642"/>
              <a:gd name="connsiteY2310" fmla="*/ 4065974 h 6870700"/>
              <a:gd name="connsiteX2311" fmla="*/ 9435866 w 10509642"/>
              <a:gd name="connsiteY2311" fmla="*/ 4070851 h 6870700"/>
              <a:gd name="connsiteX2312" fmla="*/ 9425344 w 10509642"/>
              <a:gd name="connsiteY2312" fmla="*/ 4074155 h 6870700"/>
              <a:gd name="connsiteX2313" fmla="*/ 9299029 w 10509642"/>
              <a:gd name="connsiteY2313" fmla="*/ 4085743 h 6870700"/>
              <a:gd name="connsiteX2314" fmla="*/ 9275020 w 10509642"/>
              <a:gd name="connsiteY2314" fmla="*/ 4078764 h 6870700"/>
              <a:gd name="connsiteX2315" fmla="*/ 9271108 w 10509642"/>
              <a:gd name="connsiteY2315" fmla="*/ 4078486 h 6870700"/>
              <a:gd name="connsiteX2316" fmla="*/ 9267200 w 10509642"/>
              <a:gd name="connsiteY2316" fmla="*/ 4079623 h 6870700"/>
              <a:gd name="connsiteX2317" fmla="*/ 9287369 w 10509642"/>
              <a:gd name="connsiteY2317" fmla="*/ 4086407 h 6870700"/>
              <a:gd name="connsiteX2318" fmla="*/ 9182681 w 10509642"/>
              <a:gd name="connsiteY2318" fmla="*/ 4088832 h 6870700"/>
              <a:gd name="connsiteX2319" fmla="*/ 8945688 w 10509642"/>
              <a:gd name="connsiteY2319" fmla="*/ 4115581 h 6870700"/>
              <a:gd name="connsiteX2320" fmla="*/ 8921735 w 10509642"/>
              <a:gd name="connsiteY2320" fmla="*/ 4138617 h 6870700"/>
              <a:gd name="connsiteX2321" fmla="*/ 8722191 w 10509642"/>
              <a:gd name="connsiteY2321" fmla="*/ 4163958 h 6870700"/>
              <a:gd name="connsiteX2322" fmla="*/ 8694552 w 10509642"/>
              <a:gd name="connsiteY2322" fmla="*/ 4195226 h 6870700"/>
              <a:gd name="connsiteX2323" fmla="*/ 8682608 w 10509642"/>
              <a:gd name="connsiteY2323" fmla="*/ 4197607 h 6870700"/>
              <a:gd name="connsiteX2324" fmla="*/ 8671392 w 10509642"/>
              <a:gd name="connsiteY2324" fmla="*/ 4197179 h 6870700"/>
              <a:gd name="connsiteX2325" fmla="*/ 8677582 w 10509642"/>
              <a:gd name="connsiteY2325" fmla="*/ 4195697 h 6870700"/>
              <a:gd name="connsiteX2326" fmla="*/ 8685240 w 10509642"/>
              <a:gd name="connsiteY2326" fmla="*/ 4193304 h 6870700"/>
              <a:gd name="connsiteX2327" fmla="*/ 8657104 w 10509642"/>
              <a:gd name="connsiteY2327" fmla="*/ 4196634 h 6870700"/>
              <a:gd name="connsiteX2328" fmla="*/ 8606203 w 10509642"/>
              <a:gd name="connsiteY2328" fmla="*/ 4220628 h 6870700"/>
              <a:gd name="connsiteX2329" fmla="*/ 8814095 w 10509642"/>
              <a:gd name="connsiteY2329" fmla="*/ 4197352 h 6870700"/>
              <a:gd name="connsiteX2330" fmla="*/ 8854917 w 10509642"/>
              <a:gd name="connsiteY2330" fmla="*/ 4216590 h 6870700"/>
              <a:gd name="connsiteX2331" fmla="*/ 9047581 w 10509642"/>
              <a:gd name="connsiteY2331" fmla="*/ 4216981 h 6870700"/>
              <a:gd name="connsiteX2332" fmla="*/ 9279337 w 10509642"/>
              <a:gd name="connsiteY2332" fmla="*/ 4193273 h 6870700"/>
              <a:gd name="connsiteX2333" fmla="*/ 9296437 w 10509642"/>
              <a:gd name="connsiteY2333" fmla="*/ 4191787 h 6870700"/>
              <a:gd name="connsiteX2334" fmla="*/ 9299798 w 10509642"/>
              <a:gd name="connsiteY2334" fmla="*/ 4192153 h 6870700"/>
              <a:gd name="connsiteX2335" fmla="*/ 9302687 w 10509642"/>
              <a:gd name="connsiteY2335" fmla="*/ 4191244 h 6870700"/>
              <a:gd name="connsiteX2336" fmla="*/ 9308647 w 10509642"/>
              <a:gd name="connsiteY2336" fmla="*/ 4190726 h 6870700"/>
              <a:gd name="connsiteX2337" fmla="*/ 9321641 w 10509642"/>
              <a:gd name="connsiteY2337" fmla="*/ 4190255 h 6870700"/>
              <a:gd name="connsiteX2338" fmla="*/ 9281072 w 10509642"/>
              <a:gd name="connsiteY2338" fmla="*/ 4236614 h 6870700"/>
              <a:gd name="connsiteX2339" fmla="*/ 9203360 w 10509642"/>
              <a:gd name="connsiteY2339" fmla="*/ 4255499 h 6870700"/>
              <a:gd name="connsiteX2340" fmla="*/ 9076556 w 10509642"/>
              <a:gd name="connsiteY2340" fmla="*/ 4280538 h 6870700"/>
              <a:gd name="connsiteX2341" fmla="*/ 8905730 w 10509642"/>
              <a:gd name="connsiteY2341" fmla="*/ 4303835 h 6870700"/>
              <a:gd name="connsiteX2342" fmla="*/ 8469458 w 10509642"/>
              <a:gd name="connsiteY2342" fmla="*/ 4365324 h 6870700"/>
              <a:gd name="connsiteX2343" fmla="*/ 8440396 w 10509642"/>
              <a:gd name="connsiteY2343" fmla="*/ 4369454 h 6870700"/>
              <a:gd name="connsiteX2344" fmla="*/ 8472064 w 10509642"/>
              <a:gd name="connsiteY2344" fmla="*/ 4379821 h 6870700"/>
              <a:gd name="connsiteX2345" fmla="*/ 8482791 w 10509642"/>
              <a:gd name="connsiteY2345" fmla="*/ 4384305 h 6870700"/>
              <a:gd name="connsiteX2346" fmla="*/ 8574030 w 10509642"/>
              <a:gd name="connsiteY2346" fmla="*/ 4374225 h 6870700"/>
              <a:gd name="connsiteX2347" fmla="*/ 8811022 w 10509642"/>
              <a:gd name="connsiteY2347" fmla="*/ 4347475 h 6870700"/>
              <a:gd name="connsiteX2348" fmla="*/ 8844582 w 10509642"/>
              <a:gd name="connsiteY2348" fmla="*/ 4393878 h 6870700"/>
              <a:gd name="connsiteX2349" fmla="*/ 8954771 w 10509642"/>
              <a:gd name="connsiteY2349" fmla="*/ 4392165 h 6870700"/>
              <a:gd name="connsiteX2350" fmla="*/ 9063674 w 10509642"/>
              <a:gd name="connsiteY2350" fmla="*/ 4400803 h 6870700"/>
              <a:gd name="connsiteX2351" fmla="*/ 9419200 w 10509642"/>
              <a:gd name="connsiteY2351" fmla="*/ 4374406 h 6870700"/>
              <a:gd name="connsiteX2352" fmla="*/ 9531682 w 10509642"/>
              <a:gd name="connsiteY2352" fmla="*/ 4364117 h 6870700"/>
              <a:gd name="connsiteX2353" fmla="*/ 9474313 w 10509642"/>
              <a:gd name="connsiteY2353" fmla="*/ 4380414 h 6870700"/>
              <a:gd name="connsiteX2354" fmla="*/ 9453397 w 10509642"/>
              <a:gd name="connsiteY2354" fmla="*/ 4383014 h 6870700"/>
              <a:gd name="connsiteX2355" fmla="*/ 9288942 w 10509642"/>
              <a:gd name="connsiteY2355" fmla="*/ 4386015 h 6870700"/>
              <a:gd name="connsiteX2356" fmla="*/ 9153484 w 10509642"/>
              <a:gd name="connsiteY2356" fmla="*/ 4403200 h 6870700"/>
              <a:gd name="connsiteX2357" fmla="*/ 9118896 w 10509642"/>
              <a:gd name="connsiteY2357" fmla="*/ 4432747 h 6870700"/>
              <a:gd name="connsiteX2358" fmla="*/ 9014757 w 10509642"/>
              <a:gd name="connsiteY2358" fmla="*/ 4445102 h 6870700"/>
              <a:gd name="connsiteX2359" fmla="*/ 8941707 w 10509642"/>
              <a:gd name="connsiteY2359" fmla="*/ 4474285 h 6870700"/>
              <a:gd name="connsiteX2360" fmla="*/ 9093551 w 10509642"/>
              <a:gd name="connsiteY2360" fmla="*/ 4455439 h 6870700"/>
              <a:gd name="connsiteX2361" fmla="*/ 9154747 w 10509642"/>
              <a:gd name="connsiteY2361" fmla="*/ 4470573 h 6870700"/>
              <a:gd name="connsiteX2362" fmla="*/ 9213474 w 10509642"/>
              <a:gd name="connsiteY2362" fmla="*/ 4456135 h 6870700"/>
              <a:gd name="connsiteX2363" fmla="*/ 9273282 w 10509642"/>
              <a:gd name="connsiteY2363" fmla="*/ 4470923 h 6870700"/>
              <a:gd name="connsiteX2364" fmla="*/ 9432566 w 10509642"/>
              <a:gd name="connsiteY2364" fmla="*/ 4463061 h 6870700"/>
              <a:gd name="connsiteX2365" fmla="*/ 9473306 w 10509642"/>
              <a:gd name="connsiteY2365" fmla="*/ 4461503 h 6870700"/>
              <a:gd name="connsiteX2366" fmla="*/ 9480737 w 10509642"/>
              <a:gd name="connsiteY2366" fmla="*/ 4462819 h 6870700"/>
              <a:gd name="connsiteX2367" fmla="*/ 9479662 w 10509642"/>
              <a:gd name="connsiteY2367" fmla="*/ 4462158 h 6870700"/>
              <a:gd name="connsiteX2368" fmla="*/ 9482223 w 10509642"/>
              <a:gd name="connsiteY2368" fmla="*/ 4463082 h 6870700"/>
              <a:gd name="connsiteX2369" fmla="*/ 9523541 w 10509642"/>
              <a:gd name="connsiteY2369" fmla="*/ 4470398 h 6870700"/>
              <a:gd name="connsiteX2370" fmla="*/ 9532729 w 10509642"/>
              <a:gd name="connsiteY2370" fmla="*/ 4472384 h 6870700"/>
              <a:gd name="connsiteX2371" fmla="*/ 9456937 w 10509642"/>
              <a:gd name="connsiteY2371" fmla="*/ 4482994 h 6870700"/>
              <a:gd name="connsiteX2372" fmla="*/ 9201625 w 10509642"/>
              <a:gd name="connsiteY2372" fmla="*/ 4500451 h 6870700"/>
              <a:gd name="connsiteX2373" fmla="*/ 9058845 w 10509642"/>
              <a:gd name="connsiteY2373" fmla="*/ 4518681 h 6870700"/>
              <a:gd name="connsiteX2374" fmla="*/ 9023048 w 10509642"/>
              <a:gd name="connsiteY2374" fmla="*/ 4524537 h 6870700"/>
              <a:gd name="connsiteX2375" fmla="*/ 9030821 w 10509642"/>
              <a:gd name="connsiteY2375" fmla="*/ 4525640 h 6870700"/>
              <a:gd name="connsiteX2376" fmla="*/ 9095271 w 10509642"/>
              <a:gd name="connsiteY2376" fmla="*/ 4535011 h 6870700"/>
              <a:gd name="connsiteX2377" fmla="*/ 9186015 w 10509642"/>
              <a:gd name="connsiteY2377" fmla="*/ 4525551 h 6870700"/>
              <a:gd name="connsiteX2378" fmla="*/ 9283269 w 10509642"/>
              <a:gd name="connsiteY2378" fmla="*/ 4538928 h 6870700"/>
              <a:gd name="connsiteX2379" fmla="*/ 9222506 w 10509642"/>
              <a:gd name="connsiteY2379" fmla="*/ 4552863 h 6870700"/>
              <a:gd name="connsiteX2380" fmla="*/ 9364408 w 10509642"/>
              <a:gd name="connsiteY2380" fmla="*/ 4570629 h 6870700"/>
              <a:gd name="connsiteX2381" fmla="*/ 9716370 w 10509642"/>
              <a:gd name="connsiteY2381" fmla="*/ 4618419 h 6870700"/>
              <a:gd name="connsiteX2382" fmla="*/ 9739763 w 10509642"/>
              <a:gd name="connsiteY2382" fmla="*/ 4630256 h 6870700"/>
              <a:gd name="connsiteX2383" fmla="*/ 9715368 w 10509642"/>
              <a:gd name="connsiteY2383" fmla="*/ 4628545 h 6870700"/>
              <a:gd name="connsiteX2384" fmla="*/ 9690855 w 10509642"/>
              <a:gd name="connsiteY2384" fmla="*/ 4621941 h 6870700"/>
              <a:gd name="connsiteX2385" fmla="*/ 9688247 w 10509642"/>
              <a:gd name="connsiteY2385" fmla="*/ 4623989 h 6870700"/>
              <a:gd name="connsiteX2386" fmla="*/ 9691448 w 10509642"/>
              <a:gd name="connsiteY2386" fmla="*/ 4626868 h 6870700"/>
              <a:gd name="connsiteX2387" fmla="*/ 9689201 w 10509642"/>
              <a:gd name="connsiteY2387" fmla="*/ 4626709 h 6870700"/>
              <a:gd name="connsiteX2388" fmla="*/ 9644050 w 10509642"/>
              <a:gd name="connsiteY2388" fmla="*/ 4622421 h 6870700"/>
              <a:gd name="connsiteX2389" fmla="*/ 9224443 w 10509642"/>
              <a:gd name="connsiteY2389" fmla="*/ 4581826 h 6870700"/>
              <a:gd name="connsiteX2390" fmla="*/ 9277397 w 10509642"/>
              <a:gd name="connsiteY2390" fmla="*/ 4611908 h 6870700"/>
              <a:gd name="connsiteX2391" fmla="*/ 9740258 w 10509642"/>
              <a:gd name="connsiteY2391" fmla="*/ 4676893 h 6870700"/>
              <a:gd name="connsiteX2392" fmla="*/ 9788801 w 10509642"/>
              <a:gd name="connsiteY2392" fmla="*/ 4683110 h 6870700"/>
              <a:gd name="connsiteX2393" fmla="*/ 9685666 w 10509642"/>
              <a:gd name="connsiteY2393" fmla="*/ 4679457 h 6870700"/>
              <a:gd name="connsiteX2394" fmla="*/ 9323942 w 10509642"/>
              <a:gd name="connsiteY2394" fmla="*/ 4654638 h 6870700"/>
              <a:gd name="connsiteX2395" fmla="*/ 9367176 w 10509642"/>
              <a:gd name="connsiteY2395" fmla="*/ 4661684 h 6870700"/>
              <a:gd name="connsiteX2396" fmla="*/ 9373783 w 10509642"/>
              <a:gd name="connsiteY2396" fmla="*/ 4663298 h 6870700"/>
              <a:gd name="connsiteX2397" fmla="*/ 9311068 w 10509642"/>
              <a:gd name="connsiteY2397" fmla="*/ 4658669 h 6870700"/>
              <a:gd name="connsiteX2398" fmla="*/ 9379382 w 10509642"/>
              <a:gd name="connsiteY2398" fmla="*/ 4669887 h 6870700"/>
              <a:gd name="connsiteX2399" fmla="*/ 9355178 w 10509642"/>
              <a:gd name="connsiteY2399" fmla="*/ 4676831 h 6870700"/>
              <a:gd name="connsiteX2400" fmla="*/ 9254362 w 10509642"/>
              <a:gd name="connsiteY2400" fmla="*/ 4645187 h 6870700"/>
              <a:gd name="connsiteX2401" fmla="*/ 9261685 w 10509642"/>
              <a:gd name="connsiteY2401" fmla="*/ 4642069 h 6870700"/>
              <a:gd name="connsiteX2402" fmla="*/ 9256130 w 10509642"/>
              <a:gd name="connsiteY2402" fmla="*/ 4644433 h 6870700"/>
              <a:gd name="connsiteX2403" fmla="*/ 9254360 w 10509642"/>
              <a:gd name="connsiteY2403" fmla="*/ 4645186 h 6870700"/>
              <a:gd name="connsiteX2404" fmla="*/ 9213210 w 10509642"/>
              <a:gd name="connsiteY2404" fmla="*/ 4632270 h 6870700"/>
              <a:gd name="connsiteX2405" fmla="*/ 9248823 w 10509642"/>
              <a:gd name="connsiteY2405" fmla="*/ 4647545 h 6870700"/>
              <a:gd name="connsiteX2406" fmla="*/ 9316393 w 10509642"/>
              <a:gd name="connsiteY2406" fmla="*/ 4676526 h 6870700"/>
              <a:gd name="connsiteX2407" fmla="*/ 9309190 w 10509642"/>
              <a:gd name="connsiteY2407" fmla="*/ 4676295 h 6870700"/>
              <a:gd name="connsiteX2408" fmla="*/ 9140678 w 10509642"/>
              <a:gd name="connsiteY2408" fmla="*/ 4677013 h 6870700"/>
              <a:gd name="connsiteX2409" fmla="*/ 9262710 w 10509642"/>
              <a:gd name="connsiteY2409" fmla="*/ 4703014 h 6870700"/>
              <a:gd name="connsiteX2410" fmla="*/ 9313478 w 10509642"/>
              <a:gd name="connsiteY2410" fmla="*/ 4708685 h 6870700"/>
              <a:gd name="connsiteX2411" fmla="*/ 9296918 w 10509642"/>
              <a:gd name="connsiteY2411" fmla="*/ 4713165 h 6870700"/>
              <a:gd name="connsiteX2412" fmla="*/ 9318457 w 10509642"/>
              <a:gd name="connsiteY2412" fmla="*/ 4719947 h 6870700"/>
              <a:gd name="connsiteX2413" fmla="*/ 9337246 w 10509642"/>
              <a:gd name="connsiteY2413" fmla="*/ 4718622 h 6870700"/>
              <a:gd name="connsiteX2414" fmla="*/ 9407057 w 10509642"/>
              <a:gd name="connsiteY2414" fmla="*/ 4733413 h 6870700"/>
              <a:gd name="connsiteX2415" fmla="*/ 9394223 w 10509642"/>
              <a:gd name="connsiteY2415" fmla="*/ 4735099 h 6870700"/>
              <a:gd name="connsiteX2416" fmla="*/ 9367994 w 10509642"/>
              <a:gd name="connsiteY2416" fmla="*/ 4740880 h 6870700"/>
              <a:gd name="connsiteX2417" fmla="*/ 9288397 w 10509642"/>
              <a:gd name="connsiteY2417" fmla="*/ 4728865 h 6870700"/>
              <a:gd name="connsiteX2418" fmla="*/ 9229926 w 10509642"/>
              <a:gd name="connsiteY2418" fmla="*/ 4720905 h 6870700"/>
              <a:gd name="connsiteX2419" fmla="*/ 9227347 w 10509642"/>
              <a:gd name="connsiteY2419" fmla="*/ 4719637 h 6870700"/>
              <a:gd name="connsiteX2420" fmla="*/ 9229925 w 10509642"/>
              <a:gd name="connsiteY2420" fmla="*/ 4720905 h 6870700"/>
              <a:gd name="connsiteX2421" fmla="*/ 9166777 w 10509642"/>
              <a:gd name="connsiteY2421" fmla="*/ 4712309 h 6870700"/>
              <a:gd name="connsiteX2422" fmla="*/ 8901181 w 10509642"/>
              <a:gd name="connsiteY2422" fmla="*/ 4677406 h 6870700"/>
              <a:gd name="connsiteX2423" fmla="*/ 8798014 w 10509642"/>
              <a:gd name="connsiteY2423" fmla="*/ 4674060 h 6870700"/>
              <a:gd name="connsiteX2424" fmla="*/ 8974337 w 10509642"/>
              <a:gd name="connsiteY2424" fmla="*/ 4701515 h 6870700"/>
              <a:gd name="connsiteX2425" fmla="*/ 9206067 w 10509642"/>
              <a:gd name="connsiteY2425" fmla="*/ 4738085 h 6870700"/>
              <a:gd name="connsiteX2426" fmla="*/ 9357895 w 10509642"/>
              <a:gd name="connsiteY2426" fmla="*/ 4763879 h 6870700"/>
              <a:gd name="connsiteX2427" fmla="*/ 9357441 w 10509642"/>
              <a:gd name="connsiteY2427" fmla="*/ 4764021 h 6870700"/>
              <a:gd name="connsiteX2428" fmla="*/ 9256125 w 10509642"/>
              <a:gd name="connsiteY2428" fmla="*/ 4752036 h 6870700"/>
              <a:gd name="connsiteX2429" fmla="*/ 9215658 w 10509642"/>
              <a:gd name="connsiteY2429" fmla="*/ 4743766 h 6870700"/>
              <a:gd name="connsiteX2430" fmla="*/ 9238790 w 10509642"/>
              <a:gd name="connsiteY2430" fmla="*/ 4752413 h 6870700"/>
              <a:gd name="connsiteX2431" fmla="*/ 9267437 w 10509642"/>
              <a:gd name="connsiteY2431" fmla="*/ 4763902 h 6870700"/>
              <a:gd name="connsiteX2432" fmla="*/ 9294164 w 10509642"/>
              <a:gd name="connsiteY2432" fmla="*/ 4774643 h 6870700"/>
              <a:gd name="connsiteX2433" fmla="*/ 9290355 w 10509642"/>
              <a:gd name="connsiteY2433" fmla="*/ 4774037 h 6870700"/>
              <a:gd name="connsiteX2434" fmla="*/ 9249233 w 10509642"/>
              <a:gd name="connsiteY2434" fmla="*/ 4767513 h 6870700"/>
              <a:gd name="connsiteX2435" fmla="*/ 9242379 w 10509642"/>
              <a:gd name="connsiteY2435" fmla="*/ 4766469 h 6870700"/>
              <a:gd name="connsiteX2436" fmla="*/ 9221739 w 10509642"/>
              <a:gd name="connsiteY2436" fmla="*/ 4757994 h 6870700"/>
              <a:gd name="connsiteX2437" fmla="*/ 9176985 w 10509642"/>
              <a:gd name="connsiteY2437" fmla="*/ 4740351 h 6870700"/>
              <a:gd name="connsiteX2438" fmla="*/ 9171166 w 10509642"/>
              <a:gd name="connsiteY2438" fmla="*/ 4738744 h 6870700"/>
              <a:gd name="connsiteX2439" fmla="*/ 9129894 w 10509642"/>
              <a:gd name="connsiteY2439" fmla="*/ 4737085 h 6870700"/>
              <a:gd name="connsiteX2440" fmla="*/ 9123919 w 10509642"/>
              <a:gd name="connsiteY2440" fmla="*/ 4745169 h 6870700"/>
              <a:gd name="connsiteX2441" fmla="*/ 9120464 w 10509642"/>
              <a:gd name="connsiteY2441" fmla="*/ 4747904 h 6870700"/>
              <a:gd name="connsiteX2442" fmla="*/ 8976865 w 10509642"/>
              <a:gd name="connsiteY2442" fmla="*/ 4726036 h 6870700"/>
              <a:gd name="connsiteX2443" fmla="*/ 8677388 w 10509642"/>
              <a:gd name="connsiteY2443" fmla="*/ 4676792 h 6870700"/>
              <a:gd name="connsiteX2444" fmla="*/ 8581202 w 10509642"/>
              <a:gd name="connsiteY2444" fmla="*/ 4675960 h 6870700"/>
              <a:gd name="connsiteX2445" fmla="*/ 8611267 w 10509642"/>
              <a:gd name="connsiteY2445" fmla="*/ 4681890 h 6870700"/>
              <a:gd name="connsiteX2446" fmla="*/ 8654102 w 10509642"/>
              <a:gd name="connsiteY2446" fmla="*/ 4679222 h 6870700"/>
              <a:gd name="connsiteX2447" fmla="*/ 8690264 w 10509642"/>
              <a:gd name="connsiteY2447" fmla="*/ 4681234 h 6870700"/>
              <a:gd name="connsiteX2448" fmla="*/ 8681915 w 10509642"/>
              <a:gd name="connsiteY2448" fmla="*/ 4692768 h 6870700"/>
              <a:gd name="connsiteX2449" fmla="*/ 8692704 w 10509642"/>
              <a:gd name="connsiteY2449" fmla="*/ 4694221 h 6870700"/>
              <a:gd name="connsiteX2450" fmla="*/ 8795026 w 10509642"/>
              <a:gd name="connsiteY2450" fmla="*/ 4726172 h 6870700"/>
              <a:gd name="connsiteX2451" fmla="*/ 8644260 w 10509642"/>
              <a:gd name="connsiteY2451" fmla="*/ 4703055 h 6870700"/>
              <a:gd name="connsiteX2452" fmla="*/ 8634798 w 10509642"/>
              <a:gd name="connsiteY2452" fmla="*/ 4701854 h 6870700"/>
              <a:gd name="connsiteX2453" fmla="*/ 8633508 w 10509642"/>
              <a:gd name="connsiteY2453" fmla="*/ 4702088 h 6870700"/>
              <a:gd name="connsiteX2454" fmla="*/ 8603415 w 10509642"/>
              <a:gd name="connsiteY2454" fmla="*/ 4704533 h 6870700"/>
              <a:gd name="connsiteX2455" fmla="*/ 8817238 w 10509642"/>
              <a:gd name="connsiteY2455" fmla="*/ 4745333 h 6870700"/>
              <a:gd name="connsiteX2456" fmla="*/ 9151201 w 10509642"/>
              <a:gd name="connsiteY2456" fmla="*/ 4801989 h 6870700"/>
              <a:gd name="connsiteX2457" fmla="*/ 9192153 w 10509642"/>
              <a:gd name="connsiteY2457" fmla="*/ 4806348 h 6870700"/>
              <a:gd name="connsiteX2458" fmla="*/ 9147454 w 10509642"/>
              <a:gd name="connsiteY2458" fmla="*/ 4808585 h 6870700"/>
              <a:gd name="connsiteX2459" fmla="*/ 8543617 w 10509642"/>
              <a:gd name="connsiteY2459" fmla="*/ 4727322 h 6870700"/>
              <a:gd name="connsiteX2460" fmla="*/ 8536193 w 10509642"/>
              <a:gd name="connsiteY2460" fmla="*/ 4734150 h 6870700"/>
              <a:gd name="connsiteX2461" fmla="*/ 8543617 w 10509642"/>
              <a:gd name="connsiteY2461" fmla="*/ 4727322 h 6870700"/>
              <a:gd name="connsiteX2462" fmla="*/ 9194055 w 10509642"/>
              <a:gd name="connsiteY2462" fmla="*/ 4835059 h 6870700"/>
              <a:gd name="connsiteX2463" fmla="*/ 9246202 w 10509642"/>
              <a:gd name="connsiteY2463" fmla="*/ 4845597 h 6870700"/>
              <a:gd name="connsiteX2464" fmla="*/ 9246472 w 10509642"/>
              <a:gd name="connsiteY2464" fmla="*/ 4845699 h 6870700"/>
              <a:gd name="connsiteX2465" fmla="*/ 9110729 w 10509642"/>
              <a:gd name="connsiteY2465" fmla="*/ 4837723 h 6870700"/>
              <a:gd name="connsiteX2466" fmla="*/ 9107090 w 10509642"/>
              <a:gd name="connsiteY2466" fmla="*/ 4835147 h 6870700"/>
              <a:gd name="connsiteX2467" fmla="*/ 9102359 w 10509642"/>
              <a:gd name="connsiteY2467" fmla="*/ 4832561 h 6870700"/>
              <a:gd name="connsiteX2468" fmla="*/ 9095169 w 10509642"/>
              <a:gd name="connsiteY2468" fmla="*/ 4834033 h 6870700"/>
              <a:gd name="connsiteX2469" fmla="*/ 9089525 w 10509642"/>
              <a:gd name="connsiteY2469" fmla="*/ 4838357 h 6870700"/>
              <a:gd name="connsiteX2470" fmla="*/ 9091871 w 10509642"/>
              <a:gd name="connsiteY2470" fmla="*/ 4839797 h 6870700"/>
              <a:gd name="connsiteX2471" fmla="*/ 9112681 w 10509642"/>
              <a:gd name="connsiteY2471" fmla="*/ 4843263 h 6870700"/>
              <a:gd name="connsiteX2472" fmla="*/ 9214734 w 10509642"/>
              <a:gd name="connsiteY2472" fmla="*/ 4853703 h 6870700"/>
              <a:gd name="connsiteX2473" fmla="*/ 9273633 w 10509642"/>
              <a:gd name="connsiteY2473" fmla="*/ 4857512 h 6870700"/>
              <a:gd name="connsiteX2474" fmla="*/ 9279921 w 10509642"/>
              <a:gd name="connsiteY2474" fmla="*/ 4866388 h 6870700"/>
              <a:gd name="connsiteX2475" fmla="*/ 9182187 w 10509642"/>
              <a:gd name="connsiteY2475" fmla="*/ 4855946 h 6870700"/>
              <a:gd name="connsiteX2476" fmla="*/ 8891238 w 10509642"/>
              <a:gd name="connsiteY2476" fmla="*/ 4815732 h 6870700"/>
              <a:gd name="connsiteX2477" fmla="*/ 8827480 w 10509642"/>
              <a:gd name="connsiteY2477" fmla="*/ 4807143 h 6870700"/>
              <a:gd name="connsiteX2478" fmla="*/ 8809606 w 10509642"/>
              <a:gd name="connsiteY2478" fmla="*/ 4796989 h 6870700"/>
              <a:gd name="connsiteX2479" fmla="*/ 8803608 w 10509642"/>
              <a:gd name="connsiteY2479" fmla="*/ 4802307 h 6870700"/>
              <a:gd name="connsiteX2480" fmla="*/ 8785736 w 10509642"/>
              <a:gd name="connsiteY2480" fmla="*/ 4792153 h 6870700"/>
              <a:gd name="connsiteX2481" fmla="*/ 8779738 w 10509642"/>
              <a:gd name="connsiteY2481" fmla="*/ 4797470 h 6870700"/>
              <a:gd name="connsiteX2482" fmla="*/ 8795431 w 10509642"/>
              <a:gd name="connsiteY2482" fmla="*/ 4805296 h 6870700"/>
              <a:gd name="connsiteX2483" fmla="*/ 8803608 w 10509642"/>
              <a:gd name="connsiteY2483" fmla="*/ 4802307 h 6870700"/>
              <a:gd name="connsiteX2484" fmla="*/ 8819301 w 10509642"/>
              <a:gd name="connsiteY2484" fmla="*/ 4810130 h 6870700"/>
              <a:gd name="connsiteX2485" fmla="*/ 8827480 w 10509642"/>
              <a:gd name="connsiteY2485" fmla="*/ 4807143 h 6870700"/>
              <a:gd name="connsiteX2486" fmla="*/ 8862882 w 10509642"/>
              <a:gd name="connsiteY2486" fmla="*/ 4817256 h 6870700"/>
              <a:gd name="connsiteX2487" fmla="*/ 8891238 w 10509642"/>
              <a:gd name="connsiteY2487" fmla="*/ 4815732 h 6870700"/>
              <a:gd name="connsiteX2488" fmla="*/ 9136014 w 10509642"/>
              <a:gd name="connsiteY2488" fmla="*/ 4859253 h 6870700"/>
              <a:gd name="connsiteX2489" fmla="*/ 9078821 w 10509642"/>
              <a:gd name="connsiteY2489" fmla="*/ 4855199 h 6870700"/>
              <a:gd name="connsiteX2490" fmla="*/ 9042614 w 10509642"/>
              <a:gd name="connsiteY2490" fmla="*/ 4854340 h 6870700"/>
              <a:gd name="connsiteX2491" fmla="*/ 9037670 w 10509642"/>
              <a:gd name="connsiteY2491" fmla="*/ 4855161 h 6870700"/>
              <a:gd name="connsiteX2492" fmla="*/ 9039548 w 10509642"/>
              <a:gd name="connsiteY2492" fmla="*/ 4855792 h 6870700"/>
              <a:gd name="connsiteX2493" fmla="*/ 9048095 w 10509642"/>
              <a:gd name="connsiteY2493" fmla="*/ 4858827 h 6870700"/>
              <a:gd name="connsiteX2494" fmla="*/ 9026913 w 10509642"/>
              <a:gd name="connsiteY2494" fmla="*/ 4856944 h 6870700"/>
              <a:gd name="connsiteX2495" fmla="*/ 9024120 w 10509642"/>
              <a:gd name="connsiteY2495" fmla="*/ 4857407 h 6870700"/>
              <a:gd name="connsiteX2496" fmla="*/ 9017971 w 10509642"/>
              <a:gd name="connsiteY2496" fmla="*/ 4864196 h 6870700"/>
              <a:gd name="connsiteX2497" fmla="*/ 9085004 w 10509642"/>
              <a:gd name="connsiteY2497" fmla="*/ 4872740 h 6870700"/>
              <a:gd name="connsiteX2498" fmla="*/ 9285371 w 10509642"/>
              <a:gd name="connsiteY2498" fmla="*/ 4891370 h 6870700"/>
              <a:gd name="connsiteX2499" fmla="*/ 9113860 w 10509642"/>
              <a:gd name="connsiteY2499" fmla="*/ 4882808 h 6870700"/>
              <a:gd name="connsiteX2500" fmla="*/ 8980619 w 10509642"/>
              <a:gd name="connsiteY2500" fmla="*/ 4873286 h 6870700"/>
              <a:gd name="connsiteX2501" fmla="*/ 8991220 w 10509642"/>
              <a:gd name="connsiteY2501" fmla="*/ 4875379 h 6870700"/>
              <a:gd name="connsiteX2502" fmla="*/ 8910360 w 10509642"/>
              <a:gd name="connsiteY2502" fmla="*/ 4875325 h 6870700"/>
              <a:gd name="connsiteX2503" fmla="*/ 8850879 w 10509642"/>
              <a:gd name="connsiteY2503" fmla="*/ 4870057 h 6870700"/>
              <a:gd name="connsiteX2504" fmla="*/ 8841241 w 10509642"/>
              <a:gd name="connsiteY2504" fmla="*/ 4867466 h 6870700"/>
              <a:gd name="connsiteX2505" fmla="*/ 8812794 w 10509642"/>
              <a:gd name="connsiteY2505" fmla="*/ 4860979 h 6870700"/>
              <a:gd name="connsiteX2506" fmla="*/ 8805257 w 10509642"/>
              <a:gd name="connsiteY2506" fmla="*/ 4860426 h 6870700"/>
              <a:gd name="connsiteX2507" fmla="*/ 8805874 w 10509642"/>
              <a:gd name="connsiteY2507" fmla="*/ 4866285 h 6870700"/>
              <a:gd name="connsiteX2508" fmla="*/ 8806585 w 10509642"/>
              <a:gd name="connsiteY2508" fmla="*/ 4874503 h 6870700"/>
              <a:gd name="connsiteX2509" fmla="*/ 8815924 w 10509642"/>
              <a:gd name="connsiteY2509" fmla="*/ 4875258 h 6870700"/>
              <a:gd name="connsiteX2510" fmla="*/ 8870812 w 10509642"/>
              <a:gd name="connsiteY2510" fmla="*/ 4883330 h 6870700"/>
              <a:gd name="connsiteX2511" fmla="*/ 8917975 w 10509642"/>
              <a:gd name="connsiteY2511" fmla="*/ 4896542 h 6870700"/>
              <a:gd name="connsiteX2512" fmla="*/ 8939012 w 10509642"/>
              <a:gd name="connsiteY2512" fmla="*/ 4896930 h 6870700"/>
              <a:gd name="connsiteX2513" fmla="*/ 8933744 w 10509642"/>
              <a:gd name="connsiteY2513" fmla="*/ 4895153 h 6870700"/>
              <a:gd name="connsiteX2514" fmla="*/ 8948594 w 10509642"/>
              <a:gd name="connsiteY2514" fmla="*/ 4897109 h 6870700"/>
              <a:gd name="connsiteX2515" fmla="*/ 8967856 w 10509642"/>
              <a:gd name="connsiteY2515" fmla="*/ 4897465 h 6870700"/>
              <a:gd name="connsiteX2516" fmla="*/ 9015317 w 10509642"/>
              <a:gd name="connsiteY2516" fmla="*/ 4899166 h 6870700"/>
              <a:gd name="connsiteX2517" fmla="*/ 9093396 w 10509642"/>
              <a:gd name="connsiteY2517" fmla="*/ 4905007 h 6870700"/>
              <a:gd name="connsiteX2518" fmla="*/ 9100992 w 10509642"/>
              <a:gd name="connsiteY2518" fmla="*/ 4910568 h 6870700"/>
              <a:gd name="connsiteX2519" fmla="*/ 9124214 w 10509642"/>
              <a:gd name="connsiteY2519" fmla="*/ 4924519 h 6870700"/>
              <a:gd name="connsiteX2520" fmla="*/ 9099086 w 10509642"/>
              <a:gd name="connsiteY2520" fmla="*/ 4923449 h 6870700"/>
              <a:gd name="connsiteX2521" fmla="*/ 9014444 w 10509642"/>
              <a:gd name="connsiteY2521" fmla="*/ 4919301 h 6870700"/>
              <a:gd name="connsiteX2522" fmla="*/ 9034093 w 10509642"/>
              <a:gd name="connsiteY2522" fmla="*/ 4922583 h 6870700"/>
              <a:gd name="connsiteX2523" fmla="*/ 9097073 w 10509642"/>
              <a:gd name="connsiteY2523" fmla="*/ 4929231 h 6870700"/>
              <a:gd name="connsiteX2524" fmla="*/ 8922393 w 10509642"/>
              <a:gd name="connsiteY2524" fmla="*/ 4937585 h 6870700"/>
              <a:gd name="connsiteX2525" fmla="*/ 8995882 w 10509642"/>
              <a:gd name="connsiteY2525" fmla="*/ 4982850 h 6870700"/>
              <a:gd name="connsiteX2526" fmla="*/ 8934310 w 10509642"/>
              <a:gd name="connsiteY2526" fmla="*/ 4979553 h 6870700"/>
              <a:gd name="connsiteX2527" fmla="*/ 8907209 w 10509642"/>
              <a:gd name="connsiteY2527" fmla="*/ 4975701 h 6870700"/>
              <a:gd name="connsiteX2528" fmla="*/ 8910686 w 10509642"/>
              <a:gd name="connsiteY2528" fmla="*/ 4977167 h 6870700"/>
              <a:gd name="connsiteX2529" fmla="*/ 8967230 w 10509642"/>
              <a:gd name="connsiteY2529" fmla="*/ 5011512 h 6870700"/>
              <a:gd name="connsiteX2530" fmla="*/ 8870980 w 10509642"/>
              <a:gd name="connsiteY2530" fmla="*/ 4981906 h 6870700"/>
              <a:gd name="connsiteX2531" fmla="*/ 8790444 w 10509642"/>
              <a:gd name="connsiteY2531" fmla="*/ 4968963 h 6870700"/>
              <a:gd name="connsiteX2532" fmla="*/ 8790882 w 10509642"/>
              <a:gd name="connsiteY2532" fmla="*/ 4969070 h 6870700"/>
              <a:gd name="connsiteX2533" fmla="*/ 8904249 w 10509642"/>
              <a:gd name="connsiteY2533" fmla="*/ 4994037 h 6870700"/>
              <a:gd name="connsiteX2534" fmla="*/ 8882497 w 10509642"/>
              <a:gd name="connsiteY2534" fmla="*/ 4998472 h 6870700"/>
              <a:gd name="connsiteX2535" fmla="*/ 8873105 w 10509642"/>
              <a:gd name="connsiteY2535" fmla="*/ 4999716 h 6870700"/>
              <a:gd name="connsiteX2536" fmla="*/ 8753898 w 10509642"/>
              <a:gd name="connsiteY2536" fmla="*/ 4962636 h 6870700"/>
              <a:gd name="connsiteX2537" fmla="*/ 8696615 w 10509642"/>
              <a:gd name="connsiteY2537" fmla="*/ 4944822 h 6870700"/>
              <a:gd name="connsiteX2538" fmla="*/ 8689829 w 10509642"/>
              <a:gd name="connsiteY2538" fmla="*/ 4938431 h 6870700"/>
              <a:gd name="connsiteX2539" fmla="*/ 8688681 w 10509642"/>
              <a:gd name="connsiteY2539" fmla="*/ 4938299 h 6870700"/>
              <a:gd name="connsiteX2540" fmla="*/ 8685991 w 10509642"/>
              <a:gd name="connsiteY2540" fmla="*/ 4942515 h 6870700"/>
              <a:gd name="connsiteX2541" fmla="*/ 8696615 w 10509642"/>
              <a:gd name="connsiteY2541" fmla="*/ 4944822 h 6870700"/>
              <a:gd name="connsiteX2542" fmla="*/ 8758328 w 10509642"/>
              <a:gd name="connsiteY2542" fmla="*/ 4972778 h 6870700"/>
              <a:gd name="connsiteX2543" fmla="*/ 8774630 w 10509642"/>
              <a:gd name="connsiteY2543" fmla="*/ 4976106 h 6870700"/>
              <a:gd name="connsiteX2544" fmla="*/ 8800885 w 10509642"/>
              <a:gd name="connsiteY2544" fmla="*/ 4988442 h 6870700"/>
              <a:gd name="connsiteX2545" fmla="*/ 8802631 w 10509642"/>
              <a:gd name="connsiteY2545" fmla="*/ 4991199 h 6870700"/>
              <a:gd name="connsiteX2546" fmla="*/ 8843815 w 10509642"/>
              <a:gd name="connsiteY2546" fmla="*/ 5005861 h 6870700"/>
              <a:gd name="connsiteX2547" fmla="*/ 8837118 w 10509642"/>
              <a:gd name="connsiteY2547" fmla="*/ 5010408 h 6870700"/>
              <a:gd name="connsiteX2548" fmla="*/ 8851951 w 10509642"/>
              <a:gd name="connsiteY2548" fmla="*/ 5015979 h 6870700"/>
              <a:gd name="connsiteX2549" fmla="*/ 8866463 w 10509642"/>
              <a:gd name="connsiteY2549" fmla="*/ 5019046 h 6870700"/>
              <a:gd name="connsiteX2550" fmla="*/ 8883224 w 10509642"/>
              <a:gd name="connsiteY2550" fmla="*/ 5018353 h 6870700"/>
              <a:gd name="connsiteX2551" fmla="*/ 8945808 w 10509642"/>
              <a:gd name="connsiteY2551" fmla="*/ 5026138 h 6870700"/>
              <a:gd name="connsiteX2552" fmla="*/ 8929409 w 10509642"/>
              <a:gd name="connsiteY2552" fmla="*/ 5029474 h 6870700"/>
              <a:gd name="connsiteX2553" fmla="*/ 8918547 w 10509642"/>
              <a:gd name="connsiteY2553" fmla="*/ 5032568 h 6870700"/>
              <a:gd name="connsiteX2554" fmla="*/ 8966004 w 10509642"/>
              <a:gd name="connsiteY2554" fmla="*/ 5049577 h 6870700"/>
              <a:gd name="connsiteX2555" fmla="*/ 9054546 w 10509642"/>
              <a:gd name="connsiteY2555" fmla="*/ 5090374 h 6870700"/>
              <a:gd name="connsiteX2556" fmla="*/ 8940348 w 10509642"/>
              <a:gd name="connsiteY2556" fmla="*/ 5058765 h 6870700"/>
              <a:gd name="connsiteX2557" fmla="*/ 8876680 w 10509642"/>
              <a:gd name="connsiteY2557" fmla="*/ 5037385 h 6870700"/>
              <a:gd name="connsiteX2558" fmla="*/ 8872970 w 10509642"/>
              <a:gd name="connsiteY2558" fmla="*/ 5037065 h 6870700"/>
              <a:gd name="connsiteX2559" fmla="*/ 8874999 w 10509642"/>
              <a:gd name="connsiteY2559" fmla="*/ 5036821 h 6870700"/>
              <a:gd name="connsiteX2560" fmla="*/ 8866374 w 10509642"/>
              <a:gd name="connsiteY2560" fmla="*/ 5033924 h 6870700"/>
              <a:gd name="connsiteX2561" fmla="*/ 8865825 w 10509642"/>
              <a:gd name="connsiteY2561" fmla="*/ 5033932 h 6870700"/>
              <a:gd name="connsiteX2562" fmla="*/ 8861226 w 10509642"/>
              <a:gd name="connsiteY2562" fmla="*/ 5039545 h 6870700"/>
              <a:gd name="connsiteX2563" fmla="*/ 8872062 w 10509642"/>
              <a:gd name="connsiteY2563" fmla="*/ 5041411 h 6870700"/>
              <a:gd name="connsiteX2564" fmla="*/ 8911912 w 10509642"/>
              <a:gd name="connsiteY2564" fmla="*/ 5054754 h 6870700"/>
              <a:gd name="connsiteX2565" fmla="*/ 8924247 w 10509642"/>
              <a:gd name="connsiteY2565" fmla="*/ 5066478 h 6870700"/>
              <a:gd name="connsiteX2566" fmla="*/ 8927371 w 10509642"/>
              <a:gd name="connsiteY2566" fmla="*/ 5072414 h 6870700"/>
              <a:gd name="connsiteX2567" fmla="*/ 9063052 w 10509642"/>
              <a:gd name="connsiteY2567" fmla="*/ 5120984 h 6870700"/>
              <a:gd name="connsiteX2568" fmla="*/ 9158326 w 10509642"/>
              <a:gd name="connsiteY2568" fmla="*/ 5126243 h 6870700"/>
              <a:gd name="connsiteX2569" fmla="*/ 9174261 w 10509642"/>
              <a:gd name="connsiteY2569" fmla="*/ 5134911 h 6870700"/>
              <a:gd name="connsiteX2570" fmla="*/ 9212754 w 10509642"/>
              <a:gd name="connsiteY2570" fmla="*/ 5152958 h 6870700"/>
              <a:gd name="connsiteX2571" fmla="*/ 9131507 w 10509642"/>
              <a:gd name="connsiteY2571" fmla="*/ 5153952 h 6870700"/>
              <a:gd name="connsiteX2572" fmla="*/ 9094163 w 10509642"/>
              <a:gd name="connsiteY2572" fmla="*/ 5143189 h 6870700"/>
              <a:gd name="connsiteX2573" fmla="*/ 9086973 w 10509642"/>
              <a:gd name="connsiteY2573" fmla="*/ 5144966 h 6870700"/>
              <a:gd name="connsiteX2574" fmla="*/ 9119119 w 10509642"/>
              <a:gd name="connsiteY2574" fmla="*/ 5155777 h 6870700"/>
              <a:gd name="connsiteX2575" fmla="*/ 9131507 w 10509642"/>
              <a:gd name="connsiteY2575" fmla="*/ 5153952 h 6870700"/>
              <a:gd name="connsiteX2576" fmla="*/ 9209245 w 10509642"/>
              <a:gd name="connsiteY2576" fmla="*/ 5164601 h 6870700"/>
              <a:gd name="connsiteX2577" fmla="*/ 9202913 w 10509642"/>
              <a:gd name="connsiteY2577" fmla="*/ 5182525 h 6870700"/>
              <a:gd name="connsiteX2578" fmla="*/ 9193747 w 10509642"/>
              <a:gd name="connsiteY2578" fmla="*/ 5173611 h 6870700"/>
              <a:gd name="connsiteX2579" fmla="*/ 9193732 w 10509642"/>
              <a:gd name="connsiteY2579" fmla="*/ 5181018 h 6870700"/>
              <a:gd name="connsiteX2580" fmla="*/ 9201378 w 10509642"/>
              <a:gd name="connsiteY2580" fmla="*/ 5183623 h 6870700"/>
              <a:gd name="connsiteX2581" fmla="*/ 9202913 w 10509642"/>
              <a:gd name="connsiteY2581" fmla="*/ 5182525 h 6870700"/>
              <a:gd name="connsiteX2582" fmla="*/ 9228365 w 10509642"/>
              <a:gd name="connsiteY2582" fmla="*/ 5192212 h 6870700"/>
              <a:gd name="connsiteX2583" fmla="*/ 9224241 w 10509642"/>
              <a:gd name="connsiteY2583" fmla="*/ 5192143 h 6870700"/>
              <a:gd name="connsiteX2584" fmla="*/ 9274489 w 10509642"/>
              <a:gd name="connsiteY2584" fmla="*/ 5214484 h 6870700"/>
              <a:gd name="connsiteX2585" fmla="*/ 9209514 w 10509642"/>
              <a:gd name="connsiteY2585" fmla="*/ 5199547 h 6870700"/>
              <a:gd name="connsiteX2586" fmla="*/ 9180492 w 10509642"/>
              <a:gd name="connsiteY2586" fmla="*/ 5191421 h 6870700"/>
              <a:gd name="connsiteX2587" fmla="*/ 9152021 w 10509642"/>
              <a:gd name="connsiteY2587" fmla="*/ 5190952 h 6870700"/>
              <a:gd name="connsiteX2588" fmla="*/ 9128580 w 10509642"/>
              <a:gd name="connsiteY2588" fmla="*/ 5186871 h 6870700"/>
              <a:gd name="connsiteX2589" fmla="*/ 9118048 w 10509642"/>
              <a:gd name="connsiteY2589" fmla="*/ 5182313 h 6870700"/>
              <a:gd name="connsiteX2590" fmla="*/ 9119123 w 10509642"/>
              <a:gd name="connsiteY2590" fmla="*/ 5190409 h 6870700"/>
              <a:gd name="connsiteX2591" fmla="*/ 9016976 w 10509642"/>
              <a:gd name="connsiteY2591" fmla="*/ 5188723 h 6870700"/>
              <a:gd name="connsiteX2592" fmla="*/ 8996520 w 10509642"/>
              <a:gd name="connsiteY2592" fmla="*/ 5182090 h 6870700"/>
              <a:gd name="connsiteX2593" fmla="*/ 9002798 w 10509642"/>
              <a:gd name="connsiteY2593" fmla="*/ 5193232 h 6870700"/>
              <a:gd name="connsiteX2594" fmla="*/ 9003140 w 10509642"/>
              <a:gd name="connsiteY2594" fmla="*/ 5195006 h 6870700"/>
              <a:gd name="connsiteX2595" fmla="*/ 9025409 w 10509642"/>
              <a:gd name="connsiteY2595" fmla="*/ 5200241 h 6870700"/>
              <a:gd name="connsiteX2596" fmla="*/ 9120633 w 10509642"/>
              <a:gd name="connsiteY2596" fmla="*/ 5239778 h 6870700"/>
              <a:gd name="connsiteX2597" fmla="*/ 9096353 w 10509642"/>
              <a:gd name="connsiteY2597" fmla="*/ 5240374 h 6870700"/>
              <a:gd name="connsiteX2598" fmla="*/ 9105490 w 10509642"/>
              <a:gd name="connsiteY2598" fmla="*/ 5268448 h 6870700"/>
              <a:gd name="connsiteX2599" fmla="*/ 8912393 w 10509642"/>
              <a:gd name="connsiteY2599" fmla="*/ 5216605 h 6870700"/>
              <a:gd name="connsiteX2600" fmla="*/ 9039043 w 10509642"/>
              <a:gd name="connsiteY2600" fmla="*/ 5275726 h 6870700"/>
              <a:gd name="connsiteX2601" fmla="*/ 9044548 w 10509642"/>
              <a:gd name="connsiteY2601" fmla="*/ 5278055 h 6870700"/>
              <a:gd name="connsiteX2602" fmla="*/ 8951460 w 10509642"/>
              <a:gd name="connsiteY2602" fmla="*/ 5275515 h 6870700"/>
              <a:gd name="connsiteX2603" fmla="*/ 9073861 w 10509642"/>
              <a:gd name="connsiteY2603" fmla="*/ 5291308 h 6870700"/>
              <a:gd name="connsiteX2604" fmla="*/ 9091073 w 10509642"/>
              <a:gd name="connsiteY2604" fmla="*/ 5306156 h 6870700"/>
              <a:gd name="connsiteX2605" fmla="*/ 9042624 w 10509642"/>
              <a:gd name="connsiteY2605" fmla="*/ 5297163 h 6870700"/>
              <a:gd name="connsiteX2606" fmla="*/ 9079079 w 10509642"/>
              <a:gd name="connsiteY2606" fmla="*/ 5313869 h 6870700"/>
              <a:gd name="connsiteX2607" fmla="*/ 9189666 w 10509642"/>
              <a:gd name="connsiteY2607" fmla="*/ 5332051 h 6870700"/>
              <a:gd name="connsiteX2608" fmla="*/ 9325785 w 10509642"/>
              <a:gd name="connsiteY2608" fmla="*/ 5338704 h 6870700"/>
              <a:gd name="connsiteX2609" fmla="*/ 9365905 w 10509642"/>
              <a:gd name="connsiteY2609" fmla="*/ 5344826 h 6870700"/>
              <a:gd name="connsiteX2610" fmla="*/ 9370162 w 10509642"/>
              <a:gd name="connsiteY2610" fmla="*/ 5347232 h 6870700"/>
              <a:gd name="connsiteX2611" fmla="*/ 9377732 w 10509642"/>
              <a:gd name="connsiteY2611" fmla="*/ 5353705 h 6870700"/>
              <a:gd name="connsiteX2612" fmla="*/ 9263416 w 10509642"/>
              <a:gd name="connsiteY2612" fmla="*/ 5350078 h 6870700"/>
              <a:gd name="connsiteX2613" fmla="*/ 9177961 w 10509642"/>
              <a:gd name="connsiteY2613" fmla="*/ 5344470 h 6870700"/>
              <a:gd name="connsiteX2614" fmla="*/ 9165493 w 10509642"/>
              <a:gd name="connsiteY2614" fmla="*/ 5344127 h 6870700"/>
              <a:gd name="connsiteX2615" fmla="*/ 9083733 w 10509642"/>
              <a:gd name="connsiteY2615" fmla="*/ 5316001 h 6870700"/>
              <a:gd name="connsiteX2616" fmla="*/ 9135653 w 10509642"/>
              <a:gd name="connsiteY2616" fmla="*/ 5339796 h 6870700"/>
              <a:gd name="connsiteX2617" fmla="*/ 9416236 w 10509642"/>
              <a:gd name="connsiteY2617" fmla="*/ 5443038 h 6870700"/>
              <a:gd name="connsiteX2618" fmla="*/ 9437367 w 10509642"/>
              <a:gd name="connsiteY2618" fmla="*/ 5452369 h 6870700"/>
              <a:gd name="connsiteX2619" fmla="*/ 9436021 w 10509642"/>
              <a:gd name="connsiteY2619" fmla="*/ 5452408 h 6870700"/>
              <a:gd name="connsiteX2620" fmla="*/ 9315417 w 10509642"/>
              <a:gd name="connsiteY2620" fmla="*/ 5444064 h 6870700"/>
              <a:gd name="connsiteX2621" fmla="*/ 9384405 w 10509642"/>
              <a:gd name="connsiteY2621" fmla="*/ 5458149 h 6870700"/>
              <a:gd name="connsiteX2622" fmla="*/ 9442221 w 10509642"/>
              <a:gd name="connsiteY2622" fmla="*/ 5462631 h 6870700"/>
              <a:gd name="connsiteX2623" fmla="*/ 9467407 w 10509642"/>
              <a:gd name="connsiteY2623" fmla="*/ 5465639 h 6870700"/>
              <a:gd name="connsiteX2624" fmla="*/ 9544914 w 10509642"/>
              <a:gd name="connsiteY2624" fmla="*/ 5499876 h 6870700"/>
              <a:gd name="connsiteX2625" fmla="*/ 9541290 w 10509642"/>
              <a:gd name="connsiteY2625" fmla="*/ 5505599 h 6870700"/>
              <a:gd name="connsiteX2626" fmla="*/ 9550805 w 10509642"/>
              <a:gd name="connsiteY2626" fmla="*/ 5505829 h 6870700"/>
              <a:gd name="connsiteX2627" fmla="*/ 9569876 w 10509642"/>
              <a:gd name="connsiteY2627" fmla="*/ 5510903 h 6870700"/>
              <a:gd name="connsiteX2628" fmla="*/ 9627806 w 10509642"/>
              <a:gd name="connsiteY2628" fmla="*/ 5536492 h 6870700"/>
              <a:gd name="connsiteX2629" fmla="*/ 9605273 w 10509642"/>
              <a:gd name="connsiteY2629" fmla="*/ 5534943 h 6870700"/>
              <a:gd name="connsiteX2630" fmla="*/ 9595273 w 10509642"/>
              <a:gd name="connsiteY2630" fmla="*/ 5538468 h 6870700"/>
              <a:gd name="connsiteX2631" fmla="*/ 9605273 w 10509642"/>
              <a:gd name="connsiteY2631" fmla="*/ 5534943 h 6870700"/>
              <a:gd name="connsiteX2632" fmla="*/ 9603811 w 10509642"/>
              <a:gd name="connsiteY2632" fmla="*/ 5550640 h 6870700"/>
              <a:gd name="connsiteX2633" fmla="*/ 9541566 w 10509642"/>
              <a:gd name="connsiteY2633" fmla="*/ 5531635 h 6870700"/>
              <a:gd name="connsiteX2634" fmla="*/ 9490488 w 10509642"/>
              <a:gd name="connsiteY2634" fmla="*/ 5511387 h 6870700"/>
              <a:gd name="connsiteX2635" fmla="*/ 9541566 w 10509642"/>
              <a:gd name="connsiteY2635" fmla="*/ 5531635 h 6870700"/>
              <a:gd name="connsiteX2636" fmla="*/ 9602407 w 10509642"/>
              <a:gd name="connsiteY2636" fmla="*/ 5560628 h 6870700"/>
              <a:gd name="connsiteX2637" fmla="*/ 9567145 w 10509642"/>
              <a:gd name="connsiteY2637" fmla="*/ 5560838 h 6870700"/>
              <a:gd name="connsiteX2638" fmla="*/ 9552131 w 10509642"/>
              <a:gd name="connsiteY2638" fmla="*/ 5561826 h 6870700"/>
              <a:gd name="connsiteX2639" fmla="*/ 9353739 w 10509642"/>
              <a:gd name="connsiteY2639" fmla="*/ 5483202 h 6870700"/>
              <a:gd name="connsiteX2640" fmla="*/ 8958124 w 10509642"/>
              <a:gd name="connsiteY2640" fmla="*/ 5349047 h 6870700"/>
              <a:gd name="connsiteX2641" fmla="*/ 8925485 w 10509642"/>
              <a:gd name="connsiteY2641" fmla="*/ 5337293 h 6870700"/>
              <a:gd name="connsiteX2642" fmla="*/ 8918524 w 10509642"/>
              <a:gd name="connsiteY2642" fmla="*/ 5334603 h 6870700"/>
              <a:gd name="connsiteX2643" fmla="*/ 8892818 w 10509642"/>
              <a:gd name="connsiteY2643" fmla="*/ 5332774 h 6870700"/>
              <a:gd name="connsiteX2644" fmla="*/ 8856262 w 10509642"/>
              <a:gd name="connsiteY2644" fmla="*/ 5331591 h 6870700"/>
              <a:gd name="connsiteX2645" fmla="*/ 8904370 w 10509642"/>
              <a:gd name="connsiteY2645" fmla="*/ 5348529 h 6870700"/>
              <a:gd name="connsiteX2646" fmla="*/ 8961509 w 10509642"/>
              <a:gd name="connsiteY2646" fmla="*/ 5364139 h 6870700"/>
              <a:gd name="connsiteX2647" fmla="*/ 8994025 w 10509642"/>
              <a:gd name="connsiteY2647" fmla="*/ 5364873 h 6870700"/>
              <a:gd name="connsiteX2648" fmla="*/ 9022328 w 10509642"/>
              <a:gd name="connsiteY2648" fmla="*/ 5382024 h 6870700"/>
              <a:gd name="connsiteX2649" fmla="*/ 9019298 w 10509642"/>
              <a:gd name="connsiteY2649" fmla="*/ 5380371 h 6870700"/>
              <a:gd name="connsiteX2650" fmla="*/ 9010292 w 10509642"/>
              <a:gd name="connsiteY2650" fmla="*/ 5380413 h 6870700"/>
              <a:gd name="connsiteX2651" fmla="*/ 9017642 w 10509642"/>
              <a:gd name="connsiteY2651" fmla="*/ 5383113 h 6870700"/>
              <a:gd name="connsiteX2652" fmla="*/ 9136917 w 10509642"/>
              <a:gd name="connsiteY2652" fmla="*/ 5428404 h 6870700"/>
              <a:gd name="connsiteX2653" fmla="*/ 9151088 w 10509642"/>
              <a:gd name="connsiteY2653" fmla="*/ 5449563 h 6870700"/>
              <a:gd name="connsiteX2654" fmla="*/ 9283836 w 10509642"/>
              <a:gd name="connsiteY2654" fmla="*/ 5501759 h 6870700"/>
              <a:gd name="connsiteX2655" fmla="*/ 9299773 w 10509642"/>
              <a:gd name="connsiteY2655" fmla="*/ 5529664 h 6870700"/>
              <a:gd name="connsiteX2656" fmla="*/ 9307641 w 10509642"/>
              <a:gd name="connsiteY2656" fmla="*/ 5533432 h 6870700"/>
              <a:gd name="connsiteX2657" fmla="*/ 9315268 w 10509642"/>
              <a:gd name="connsiteY2657" fmla="*/ 5534987 h 6870700"/>
              <a:gd name="connsiteX2658" fmla="*/ 9325845 w 10509642"/>
              <a:gd name="connsiteY2658" fmla="*/ 5540563 h 6870700"/>
              <a:gd name="connsiteX2659" fmla="*/ 9326404 w 10509642"/>
              <a:gd name="connsiteY2659" fmla="*/ 5542875 h 6870700"/>
              <a:gd name="connsiteX2660" fmla="*/ 9331602 w 10509642"/>
              <a:gd name="connsiteY2660" fmla="*/ 5543594 h 6870700"/>
              <a:gd name="connsiteX2661" fmla="*/ 9325845 w 10509642"/>
              <a:gd name="connsiteY2661" fmla="*/ 5540563 h 6870700"/>
              <a:gd name="connsiteX2662" fmla="*/ 9324981 w 10509642"/>
              <a:gd name="connsiteY2662" fmla="*/ 5536966 h 6870700"/>
              <a:gd name="connsiteX2663" fmla="*/ 9357295 w 10509642"/>
              <a:gd name="connsiteY2663" fmla="*/ 5563338 h 6870700"/>
              <a:gd name="connsiteX2664" fmla="*/ 9218720 w 10509642"/>
              <a:gd name="connsiteY2664" fmla="*/ 5511287 h 6870700"/>
              <a:gd name="connsiteX2665" fmla="*/ 9189404 w 10509642"/>
              <a:gd name="connsiteY2665" fmla="*/ 5518798 h 6870700"/>
              <a:gd name="connsiteX2666" fmla="*/ 9059040 w 10509642"/>
              <a:gd name="connsiteY2666" fmla="*/ 5486917 h 6870700"/>
              <a:gd name="connsiteX2667" fmla="*/ 9045888 w 10509642"/>
              <a:gd name="connsiteY2667" fmla="*/ 5482276 h 6870700"/>
              <a:gd name="connsiteX2668" fmla="*/ 9034035 w 10509642"/>
              <a:gd name="connsiteY2668" fmla="*/ 5477948 h 6870700"/>
              <a:gd name="connsiteX2669" fmla="*/ 9026907 w 10509642"/>
              <a:gd name="connsiteY2669" fmla="*/ 5478627 h 6870700"/>
              <a:gd name="connsiteX2670" fmla="*/ 9007329 w 10509642"/>
              <a:gd name="connsiteY2670" fmla="*/ 5478031 h 6870700"/>
              <a:gd name="connsiteX2671" fmla="*/ 8964394 w 10509642"/>
              <a:gd name="connsiteY2671" fmla="*/ 5476679 h 6870700"/>
              <a:gd name="connsiteX2672" fmla="*/ 8982137 w 10509642"/>
              <a:gd name="connsiteY2672" fmla="*/ 5484836 h 6870700"/>
              <a:gd name="connsiteX2673" fmla="*/ 8971994 w 10509642"/>
              <a:gd name="connsiteY2673" fmla="*/ 5506463 h 6870700"/>
              <a:gd name="connsiteX2674" fmla="*/ 9001372 w 10509642"/>
              <a:gd name="connsiteY2674" fmla="*/ 5517785 h 6870700"/>
              <a:gd name="connsiteX2675" fmla="*/ 9010471 w 10509642"/>
              <a:gd name="connsiteY2675" fmla="*/ 5521102 h 6870700"/>
              <a:gd name="connsiteX2676" fmla="*/ 9019748 w 10509642"/>
              <a:gd name="connsiteY2676" fmla="*/ 5522403 h 6870700"/>
              <a:gd name="connsiteX2677" fmla="*/ 9083422 w 10509642"/>
              <a:gd name="connsiteY2677" fmla="*/ 5535170 h 6870700"/>
              <a:gd name="connsiteX2678" fmla="*/ 9096611 w 10509642"/>
              <a:gd name="connsiteY2678" fmla="*/ 5539848 h 6870700"/>
              <a:gd name="connsiteX2679" fmla="*/ 9102089 w 10509642"/>
              <a:gd name="connsiteY2679" fmla="*/ 5544399 h 6870700"/>
              <a:gd name="connsiteX2680" fmla="*/ 9089899 w 10509642"/>
              <a:gd name="connsiteY2680" fmla="*/ 5549760 h 6870700"/>
              <a:gd name="connsiteX2681" fmla="*/ 9084466 w 10509642"/>
              <a:gd name="connsiteY2681" fmla="*/ 5550065 h 6870700"/>
              <a:gd name="connsiteX2682" fmla="*/ 9102881 w 10509642"/>
              <a:gd name="connsiteY2682" fmla="*/ 5557573 h 6870700"/>
              <a:gd name="connsiteX2683" fmla="*/ 9147330 w 10509642"/>
              <a:gd name="connsiteY2683" fmla="*/ 5575298 h 6870700"/>
              <a:gd name="connsiteX2684" fmla="*/ 9437026 w 10509642"/>
              <a:gd name="connsiteY2684" fmla="*/ 5693949 h 6870700"/>
              <a:gd name="connsiteX2685" fmla="*/ 9456321 w 10509642"/>
              <a:gd name="connsiteY2685" fmla="*/ 5701878 h 6870700"/>
              <a:gd name="connsiteX2686" fmla="*/ 9433985 w 10509642"/>
              <a:gd name="connsiteY2686" fmla="*/ 5704312 h 6870700"/>
              <a:gd name="connsiteX2687" fmla="*/ 9426331 w 10509642"/>
              <a:gd name="connsiteY2687" fmla="*/ 5705861 h 6870700"/>
              <a:gd name="connsiteX2688" fmla="*/ 9365501 w 10509642"/>
              <a:gd name="connsiteY2688" fmla="*/ 5683116 h 6870700"/>
              <a:gd name="connsiteX2689" fmla="*/ 9207545 w 10509642"/>
              <a:gd name="connsiteY2689" fmla="*/ 5623621 h 6870700"/>
              <a:gd name="connsiteX2690" fmla="*/ 9180748 w 10509642"/>
              <a:gd name="connsiteY2690" fmla="*/ 5652577 h 6870700"/>
              <a:gd name="connsiteX2691" fmla="*/ 9106360 w 10509642"/>
              <a:gd name="connsiteY2691" fmla="*/ 5632901 h 6870700"/>
              <a:gd name="connsiteX2692" fmla="*/ 9031928 w 10509642"/>
              <a:gd name="connsiteY2692" fmla="*/ 5621150 h 6870700"/>
              <a:gd name="connsiteX2693" fmla="*/ 8793755 w 10509642"/>
              <a:gd name="connsiteY2693" fmla="*/ 5542119 h 6870700"/>
              <a:gd name="connsiteX2694" fmla="*/ 8718575 w 10509642"/>
              <a:gd name="connsiteY2694" fmla="*/ 5515674 h 6870700"/>
              <a:gd name="connsiteX2695" fmla="*/ 8720620 w 10509642"/>
              <a:gd name="connsiteY2695" fmla="*/ 5519717 h 6870700"/>
              <a:gd name="connsiteX2696" fmla="*/ 8728880 w 10509642"/>
              <a:gd name="connsiteY2696" fmla="*/ 5524947 h 6870700"/>
              <a:gd name="connsiteX2697" fmla="*/ 8783820 w 10509642"/>
              <a:gd name="connsiteY2697" fmla="*/ 5545542 h 6870700"/>
              <a:gd name="connsiteX2698" fmla="*/ 8789724 w 10509642"/>
              <a:gd name="connsiteY2698" fmla="*/ 5548135 h 6870700"/>
              <a:gd name="connsiteX2699" fmla="*/ 8880847 w 10509642"/>
              <a:gd name="connsiteY2699" fmla="*/ 5572518 h 6870700"/>
              <a:gd name="connsiteX2700" fmla="*/ 8970962 w 10509642"/>
              <a:gd name="connsiteY2700" fmla="*/ 5607937 h 6870700"/>
              <a:gd name="connsiteX2701" fmla="*/ 8991753 w 10509642"/>
              <a:gd name="connsiteY2701" fmla="*/ 5635722 h 6870700"/>
              <a:gd name="connsiteX2702" fmla="*/ 9061108 w 10509642"/>
              <a:gd name="connsiteY2702" fmla="*/ 5662312 h 6870700"/>
              <a:gd name="connsiteX2703" fmla="*/ 9107949 w 10509642"/>
              <a:gd name="connsiteY2703" fmla="*/ 5696250 h 6870700"/>
              <a:gd name="connsiteX2704" fmla="*/ 9006896 w 10509642"/>
              <a:gd name="connsiteY2704" fmla="*/ 5656855 h 6870700"/>
              <a:gd name="connsiteX2705" fmla="*/ 8964160 w 10509642"/>
              <a:gd name="connsiteY2705" fmla="*/ 5657909 h 6870700"/>
              <a:gd name="connsiteX2706" fmla="*/ 8925709 w 10509642"/>
              <a:gd name="connsiteY2706" fmla="*/ 5637350 h 6870700"/>
              <a:gd name="connsiteX2707" fmla="*/ 8909877 w 10509642"/>
              <a:gd name="connsiteY2707" fmla="*/ 5637738 h 6870700"/>
              <a:gd name="connsiteX2708" fmla="*/ 8914103 w 10509642"/>
              <a:gd name="connsiteY2708" fmla="*/ 5646866 h 6870700"/>
              <a:gd name="connsiteX2709" fmla="*/ 8895765 w 10509642"/>
              <a:gd name="connsiteY2709" fmla="*/ 5638912 h 6870700"/>
              <a:gd name="connsiteX2710" fmla="*/ 8899441 w 10509642"/>
              <a:gd name="connsiteY2710" fmla="*/ 5637995 h 6870700"/>
              <a:gd name="connsiteX2711" fmla="*/ 8895337 w 10509642"/>
              <a:gd name="connsiteY2711" fmla="*/ 5638096 h 6870700"/>
              <a:gd name="connsiteX2712" fmla="*/ 8895765 w 10509642"/>
              <a:gd name="connsiteY2712" fmla="*/ 5638912 h 6870700"/>
              <a:gd name="connsiteX2713" fmla="*/ 8891269 w 10509642"/>
              <a:gd name="connsiteY2713" fmla="*/ 5638244 h 6870700"/>
              <a:gd name="connsiteX2714" fmla="*/ 8891245 w 10509642"/>
              <a:gd name="connsiteY2714" fmla="*/ 5638197 h 6870700"/>
              <a:gd name="connsiteX2715" fmla="*/ 8883945 w 10509642"/>
              <a:gd name="connsiteY2715" fmla="*/ 5638377 h 6870700"/>
              <a:gd name="connsiteX2716" fmla="*/ 8776889 w 10509642"/>
              <a:gd name="connsiteY2716" fmla="*/ 5605921 h 6870700"/>
              <a:gd name="connsiteX2717" fmla="*/ 8703432 w 10509642"/>
              <a:gd name="connsiteY2717" fmla="*/ 5594149 h 6870700"/>
              <a:gd name="connsiteX2718" fmla="*/ 8929814 w 10509642"/>
              <a:gd name="connsiteY2718" fmla="*/ 5672336 h 6870700"/>
              <a:gd name="connsiteX2719" fmla="*/ 9024791 w 10509642"/>
              <a:gd name="connsiteY2719" fmla="*/ 5709756 h 6870700"/>
              <a:gd name="connsiteX2720" fmla="*/ 9048489 w 10509642"/>
              <a:gd name="connsiteY2720" fmla="*/ 5720096 h 6870700"/>
              <a:gd name="connsiteX2721" fmla="*/ 9043132 w 10509642"/>
              <a:gd name="connsiteY2721" fmla="*/ 5719620 h 6870700"/>
              <a:gd name="connsiteX2722" fmla="*/ 8998706 w 10509642"/>
              <a:gd name="connsiteY2722" fmla="*/ 5715837 h 6870700"/>
              <a:gd name="connsiteX2723" fmla="*/ 8977133 w 10509642"/>
              <a:gd name="connsiteY2723" fmla="*/ 5707927 h 6870700"/>
              <a:gd name="connsiteX2724" fmla="*/ 8988659 w 10509642"/>
              <a:gd name="connsiteY2724" fmla="*/ 5713932 h 6870700"/>
              <a:gd name="connsiteX2725" fmla="*/ 9024130 w 10509642"/>
              <a:gd name="connsiteY2725" fmla="*/ 5743974 h 6870700"/>
              <a:gd name="connsiteX2726" fmla="*/ 9078554 w 10509642"/>
              <a:gd name="connsiteY2726" fmla="*/ 5765616 h 6870700"/>
              <a:gd name="connsiteX2727" fmla="*/ 9105357 w 10509642"/>
              <a:gd name="connsiteY2727" fmla="*/ 5791677 h 6870700"/>
              <a:gd name="connsiteX2728" fmla="*/ 8949380 w 10509642"/>
              <a:gd name="connsiteY2728" fmla="*/ 5743722 h 6870700"/>
              <a:gd name="connsiteX2729" fmla="*/ 8936669 w 10509642"/>
              <a:gd name="connsiteY2729" fmla="*/ 5738744 h 6870700"/>
              <a:gd name="connsiteX2730" fmla="*/ 8936531 w 10509642"/>
              <a:gd name="connsiteY2730" fmla="*/ 5739231 h 6870700"/>
              <a:gd name="connsiteX2731" fmla="*/ 8899312 w 10509642"/>
              <a:gd name="connsiteY2731" fmla="*/ 5743010 h 6870700"/>
              <a:gd name="connsiteX2732" fmla="*/ 8874990 w 10509642"/>
              <a:gd name="connsiteY2732" fmla="*/ 5742764 h 6870700"/>
              <a:gd name="connsiteX2733" fmla="*/ 8900944 w 10509642"/>
              <a:gd name="connsiteY2733" fmla="*/ 5753008 h 6870700"/>
              <a:gd name="connsiteX2734" fmla="*/ 8946318 w 10509642"/>
              <a:gd name="connsiteY2734" fmla="*/ 5770376 h 6870700"/>
              <a:gd name="connsiteX2735" fmla="*/ 8954077 w 10509642"/>
              <a:gd name="connsiteY2735" fmla="*/ 5797676 h 6870700"/>
              <a:gd name="connsiteX2736" fmla="*/ 8980877 w 10509642"/>
              <a:gd name="connsiteY2736" fmla="*/ 5813858 h 6870700"/>
              <a:gd name="connsiteX2737" fmla="*/ 8846639 w 10509642"/>
              <a:gd name="connsiteY2737" fmla="*/ 5785395 h 6870700"/>
              <a:gd name="connsiteX2738" fmla="*/ 8847347 w 10509642"/>
              <a:gd name="connsiteY2738" fmla="*/ 5776205 h 6870700"/>
              <a:gd name="connsiteX2739" fmla="*/ 8949141 w 10509642"/>
              <a:gd name="connsiteY2739" fmla="*/ 5802753 h 6870700"/>
              <a:gd name="connsiteX2740" fmla="*/ 8857264 w 10509642"/>
              <a:gd name="connsiteY2740" fmla="*/ 5778464 h 6870700"/>
              <a:gd name="connsiteX2741" fmla="*/ 8828444 w 10509642"/>
              <a:gd name="connsiteY2741" fmla="*/ 5771043 h 6870700"/>
              <a:gd name="connsiteX2742" fmla="*/ 8792670 w 10509642"/>
              <a:gd name="connsiteY2742" fmla="*/ 5768731 h 6870700"/>
              <a:gd name="connsiteX2743" fmla="*/ 8808958 w 10509642"/>
              <a:gd name="connsiteY2743" fmla="*/ 5773915 h 6870700"/>
              <a:gd name="connsiteX2744" fmla="*/ 8846639 w 10509642"/>
              <a:gd name="connsiteY2744" fmla="*/ 5785395 h 6870700"/>
              <a:gd name="connsiteX2745" fmla="*/ 8848594 w 10509642"/>
              <a:gd name="connsiteY2745" fmla="*/ 5793158 h 6870700"/>
              <a:gd name="connsiteX2746" fmla="*/ 8807600 w 10509642"/>
              <a:gd name="connsiteY2746" fmla="*/ 5786608 h 6870700"/>
              <a:gd name="connsiteX2747" fmla="*/ 8751602 w 10509642"/>
              <a:gd name="connsiteY2747" fmla="*/ 5766075 h 6870700"/>
              <a:gd name="connsiteX2748" fmla="*/ 8627226 w 10509642"/>
              <a:gd name="connsiteY2748" fmla="*/ 5758032 h 6870700"/>
              <a:gd name="connsiteX2749" fmla="*/ 8404207 w 10509642"/>
              <a:gd name="connsiteY2749" fmla="*/ 5733117 h 6870700"/>
              <a:gd name="connsiteX2750" fmla="*/ 8350310 w 10509642"/>
              <a:gd name="connsiteY2750" fmla="*/ 5732397 h 6870700"/>
              <a:gd name="connsiteX2751" fmla="*/ 8380349 w 10509642"/>
              <a:gd name="connsiteY2751" fmla="*/ 5741527 h 6870700"/>
              <a:gd name="connsiteX2752" fmla="*/ 8584178 w 10509642"/>
              <a:gd name="connsiteY2752" fmla="*/ 5772430 h 6870700"/>
              <a:gd name="connsiteX2753" fmla="*/ 8639314 w 10509642"/>
              <a:gd name="connsiteY2753" fmla="*/ 5791398 h 6870700"/>
              <a:gd name="connsiteX2754" fmla="*/ 8818812 w 10509642"/>
              <a:gd name="connsiteY2754" fmla="*/ 5812193 h 6870700"/>
              <a:gd name="connsiteX2755" fmla="*/ 8715966 w 10509642"/>
              <a:gd name="connsiteY2755" fmla="*/ 5810045 h 6870700"/>
              <a:gd name="connsiteX2756" fmla="*/ 8615456 w 10509642"/>
              <a:gd name="connsiteY2756" fmla="*/ 5799808 h 6870700"/>
              <a:gd name="connsiteX2757" fmla="*/ 8756865 w 10509642"/>
              <a:gd name="connsiteY2757" fmla="*/ 5820536 h 6870700"/>
              <a:gd name="connsiteX2758" fmla="*/ 9117433 w 10509642"/>
              <a:gd name="connsiteY2758" fmla="*/ 5854309 h 6870700"/>
              <a:gd name="connsiteX2759" fmla="*/ 9187518 w 10509642"/>
              <a:gd name="connsiteY2759" fmla="*/ 5869046 h 6870700"/>
              <a:gd name="connsiteX2760" fmla="*/ 9065817 w 10509642"/>
              <a:gd name="connsiteY2760" fmla="*/ 5860051 h 6870700"/>
              <a:gd name="connsiteX2761" fmla="*/ 8742626 w 10509642"/>
              <a:gd name="connsiteY2761" fmla="*/ 5839050 h 6870700"/>
              <a:gd name="connsiteX2762" fmla="*/ 8721113 w 10509642"/>
              <a:gd name="connsiteY2762" fmla="*/ 5839369 h 6870700"/>
              <a:gd name="connsiteX2763" fmla="*/ 8874033 w 10509642"/>
              <a:gd name="connsiteY2763" fmla="*/ 5863306 h 6870700"/>
              <a:gd name="connsiteX2764" fmla="*/ 9268875 w 10509642"/>
              <a:gd name="connsiteY2764" fmla="*/ 5891223 h 6870700"/>
              <a:gd name="connsiteX2765" fmla="*/ 9334015 w 10509642"/>
              <a:gd name="connsiteY2765" fmla="*/ 5906666 h 6870700"/>
              <a:gd name="connsiteX2766" fmla="*/ 9313155 w 10509642"/>
              <a:gd name="connsiteY2766" fmla="*/ 5906062 h 6870700"/>
              <a:gd name="connsiteX2767" fmla="*/ 9284413 w 10509642"/>
              <a:gd name="connsiteY2767" fmla="*/ 5896922 h 6870700"/>
              <a:gd name="connsiteX2768" fmla="*/ 9259772 w 10509642"/>
              <a:gd name="connsiteY2768" fmla="*/ 5892381 h 6870700"/>
              <a:gd name="connsiteX2769" fmla="*/ 9264403 w 10509642"/>
              <a:gd name="connsiteY2769" fmla="*/ 5902366 h 6870700"/>
              <a:gd name="connsiteX2770" fmla="*/ 9256978 w 10509642"/>
              <a:gd name="connsiteY2770" fmla="*/ 5901646 h 6870700"/>
              <a:gd name="connsiteX2771" fmla="*/ 9184940 w 10509642"/>
              <a:gd name="connsiteY2771" fmla="*/ 5908359 h 6870700"/>
              <a:gd name="connsiteX2772" fmla="*/ 9288967 w 10509642"/>
              <a:gd name="connsiteY2772" fmla="*/ 5916318 h 6870700"/>
              <a:gd name="connsiteX2773" fmla="*/ 9295474 w 10509642"/>
              <a:gd name="connsiteY2773" fmla="*/ 5917003 h 6870700"/>
              <a:gd name="connsiteX2774" fmla="*/ 9296326 w 10509642"/>
              <a:gd name="connsiteY2774" fmla="*/ 5917393 h 6870700"/>
              <a:gd name="connsiteX2775" fmla="*/ 9316466 w 10509642"/>
              <a:gd name="connsiteY2775" fmla="*/ 5924239 h 6870700"/>
              <a:gd name="connsiteX2776" fmla="*/ 9168221 w 10509642"/>
              <a:gd name="connsiteY2776" fmla="*/ 5918923 h 6870700"/>
              <a:gd name="connsiteX2777" fmla="*/ 8937306 w 10509642"/>
              <a:gd name="connsiteY2777" fmla="*/ 5905355 h 6870700"/>
              <a:gd name="connsiteX2778" fmla="*/ 8909218 w 10509642"/>
              <a:gd name="connsiteY2778" fmla="*/ 5901764 h 6870700"/>
              <a:gd name="connsiteX2779" fmla="*/ 8939259 w 10509642"/>
              <a:gd name="connsiteY2779" fmla="*/ 5910894 h 6870700"/>
              <a:gd name="connsiteX2780" fmla="*/ 9354907 w 10509642"/>
              <a:gd name="connsiteY2780" fmla="*/ 5951197 h 6870700"/>
              <a:gd name="connsiteX2781" fmla="*/ 8905398 w 10509642"/>
              <a:gd name="connsiteY2781" fmla="*/ 5922830 h 6870700"/>
              <a:gd name="connsiteX2782" fmla="*/ 8844549 w 10509642"/>
              <a:gd name="connsiteY2782" fmla="*/ 5931827 h 6870700"/>
              <a:gd name="connsiteX2783" fmla="*/ 8911582 w 10509642"/>
              <a:gd name="connsiteY2783" fmla="*/ 5940371 h 6870700"/>
              <a:gd name="connsiteX2784" fmla="*/ 9111949 w 10509642"/>
              <a:gd name="connsiteY2784" fmla="*/ 5959001 h 6870700"/>
              <a:gd name="connsiteX2785" fmla="*/ 8940437 w 10509642"/>
              <a:gd name="connsiteY2785" fmla="*/ 5950440 h 6870700"/>
              <a:gd name="connsiteX2786" fmla="*/ 8755611 w 10509642"/>
              <a:gd name="connsiteY2786" fmla="*/ 5937231 h 6870700"/>
              <a:gd name="connsiteX2787" fmla="*/ 8408894 w 10509642"/>
              <a:gd name="connsiteY2787" fmla="*/ 5898576 h 6870700"/>
              <a:gd name="connsiteX2788" fmla="*/ 8240760 w 10509642"/>
              <a:gd name="connsiteY2788" fmla="*/ 5883634 h 6870700"/>
              <a:gd name="connsiteX2789" fmla="*/ 8208766 w 10509642"/>
              <a:gd name="connsiteY2789" fmla="*/ 5877485 h 6870700"/>
              <a:gd name="connsiteX2790" fmla="*/ 8338605 w 10509642"/>
              <a:gd name="connsiteY2790" fmla="*/ 5889466 h 6870700"/>
              <a:gd name="connsiteX2791" fmla="*/ 8488457 w 10509642"/>
              <a:gd name="connsiteY2791" fmla="*/ 5901787 h 6870700"/>
              <a:gd name="connsiteX2792" fmla="*/ 8581302 w 10509642"/>
              <a:gd name="connsiteY2792" fmla="*/ 5907461 h 6870700"/>
              <a:gd name="connsiteX2793" fmla="*/ 8596635 w 10509642"/>
              <a:gd name="connsiteY2793" fmla="*/ 5889600 h 6870700"/>
              <a:gd name="connsiteX2794" fmla="*/ 8622443 w 10509642"/>
              <a:gd name="connsiteY2794" fmla="*/ 5886730 h 6870700"/>
              <a:gd name="connsiteX2795" fmla="*/ 8511456 w 10509642"/>
              <a:gd name="connsiteY2795" fmla="*/ 5861500 h 6870700"/>
              <a:gd name="connsiteX2796" fmla="*/ 8514418 w 10509642"/>
              <a:gd name="connsiteY2796" fmla="*/ 5857835 h 6870700"/>
              <a:gd name="connsiteX2797" fmla="*/ 8497240 w 10509642"/>
              <a:gd name="connsiteY2797" fmla="*/ 5858552 h 6870700"/>
              <a:gd name="connsiteX2798" fmla="*/ 8485865 w 10509642"/>
              <a:gd name="connsiteY2798" fmla="*/ 5858048 h 6870700"/>
              <a:gd name="connsiteX2799" fmla="*/ 8511456 w 10509642"/>
              <a:gd name="connsiteY2799" fmla="*/ 5861500 h 6870700"/>
              <a:gd name="connsiteX2800" fmla="*/ 8508793 w 10509642"/>
              <a:gd name="connsiteY2800" fmla="*/ 5868667 h 6870700"/>
              <a:gd name="connsiteX2801" fmla="*/ 8594682 w 10509642"/>
              <a:gd name="connsiteY2801" fmla="*/ 5884060 h 6870700"/>
              <a:gd name="connsiteX2802" fmla="*/ 8448629 w 10509642"/>
              <a:gd name="connsiteY2802" fmla="*/ 5857490 h 6870700"/>
              <a:gd name="connsiteX2803" fmla="*/ 8440153 w 10509642"/>
              <a:gd name="connsiteY2803" fmla="*/ 5855623 h 6870700"/>
              <a:gd name="connsiteX2804" fmla="*/ 8427096 w 10509642"/>
              <a:gd name="connsiteY2804" fmla="*/ 5854801 h 6870700"/>
              <a:gd name="connsiteX2805" fmla="*/ 8406328 w 10509642"/>
              <a:gd name="connsiteY2805" fmla="*/ 5853948 h 6870700"/>
              <a:gd name="connsiteX2806" fmla="*/ 8320872 w 10509642"/>
              <a:gd name="connsiteY2806" fmla="*/ 5848337 h 6870700"/>
              <a:gd name="connsiteX2807" fmla="*/ 8308404 w 10509642"/>
              <a:gd name="connsiteY2807" fmla="*/ 5847995 h 6870700"/>
              <a:gd name="connsiteX2808" fmla="*/ 8237317 w 10509642"/>
              <a:gd name="connsiteY2808" fmla="*/ 5823543 h 6870700"/>
              <a:gd name="connsiteX2809" fmla="*/ 8155590 w 10509642"/>
              <a:gd name="connsiteY2809" fmla="*/ 5811959 h 6870700"/>
              <a:gd name="connsiteX2810" fmla="*/ 8230847 w 10509642"/>
              <a:gd name="connsiteY2810" fmla="*/ 5840720 h 6870700"/>
              <a:gd name="connsiteX2811" fmla="*/ 8247786 w 10509642"/>
              <a:gd name="connsiteY2811" fmla="*/ 5846384 h 6870700"/>
              <a:gd name="connsiteX2812" fmla="*/ 8187114 w 10509642"/>
              <a:gd name="connsiteY2812" fmla="*/ 5845126 h 6870700"/>
              <a:gd name="connsiteX2813" fmla="*/ 8091747 w 10509642"/>
              <a:gd name="connsiteY2813" fmla="*/ 5840628 h 6870700"/>
              <a:gd name="connsiteX2814" fmla="*/ 7984438 w 10509642"/>
              <a:gd name="connsiteY2814" fmla="*/ 5834984 h 6870700"/>
              <a:gd name="connsiteX2815" fmla="*/ 7967530 w 10509642"/>
              <a:gd name="connsiteY2815" fmla="*/ 5846900 h 6870700"/>
              <a:gd name="connsiteX2816" fmla="*/ 7968652 w 10509642"/>
              <a:gd name="connsiteY2816" fmla="*/ 5847207 h 6870700"/>
              <a:gd name="connsiteX2817" fmla="*/ 8028310 w 10509642"/>
              <a:gd name="connsiteY2817" fmla="*/ 5856880 h 6870700"/>
              <a:gd name="connsiteX2818" fmla="*/ 8074430 w 10509642"/>
              <a:gd name="connsiteY2818" fmla="*/ 5862315 h 6870700"/>
              <a:gd name="connsiteX2819" fmla="*/ 8082516 w 10509642"/>
              <a:gd name="connsiteY2819" fmla="*/ 5864849 h 6870700"/>
              <a:gd name="connsiteX2820" fmla="*/ 8094355 w 10509642"/>
              <a:gd name="connsiteY2820" fmla="*/ 5867665 h 6870700"/>
              <a:gd name="connsiteX2821" fmla="*/ 8104078 w 10509642"/>
              <a:gd name="connsiteY2821" fmla="*/ 5868000 h 6870700"/>
              <a:gd name="connsiteX2822" fmla="*/ 8159525 w 10509642"/>
              <a:gd name="connsiteY2822" fmla="*/ 5873272 h 6870700"/>
              <a:gd name="connsiteX2823" fmla="*/ 8164511 w 10509642"/>
              <a:gd name="connsiteY2823" fmla="*/ 5884284 h 6870700"/>
              <a:gd name="connsiteX2824" fmla="*/ 8167360 w 10509642"/>
              <a:gd name="connsiteY2824" fmla="*/ 5884956 h 6870700"/>
              <a:gd name="connsiteX2825" fmla="*/ 8177720 w 10509642"/>
              <a:gd name="connsiteY2825" fmla="*/ 5888317 h 6870700"/>
              <a:gd name="connsiteX2826" fmla="*/ 8147058 w 10509642"/>
              <a:gd name="connsiteY2826" fmla="*/ 5884723 h 6870700"/>
              <a:gd name="connsiteX2827" fmla="*/ 8114354 w 10509642"/>
              <a:gd name="connsiteY2827" fmla="*/ 5888045 h 6870700"/>
              <a:gd name="connsiteX2828" fmla="*/ 8039081 w 10509642"/>
              <a:gd name="connsiteY2828" fmla="*/ 5899867 h 6870700"/>
              <a:gd name="connsiteX2829" fmla="*/ 7999931 w 10509642"/>
              <a:gd name="connsiteY2829" fmla="*/ 5907978 h 6870700"/>
              <a:gd name="connsiteX2830" fmla="*/ 8064309 w 10509642"/>
              <a:gd name="connsiteY2830" fmla="*/ 5912272 h 6870700"/>
              <a:gd name="connsiteX2831" fmla="*/ 8060807 w 10509642"/>
              <a:gd name="connsiteY2831" fmla="*/ 5947041 h 6870700"/>
              <a:gd name="connsiteX2832" fmla="*/ 8175726 w 10509642"/>
              <a:gd name="connsiteY2832" fmla="*/ 5967068 h 6870700"/>
              <a:gd name="connsiteX2833" fmla="*/ 8150238 w 10509642"/>
              <a:gd name="connsiteY2833" fmla="*/ 5981900 h 6870700"/>
              <a:gd name="connsiteX2834" fmla="*/ 8107306 w 10509642"/>
              <a:gd name="connsiteY2834" fmla="*/ 5980549 h 6870700"/>
              <a:gd name="connsiteX2835" fmla="*/ 8114401 w 10509642"/>
              <a:gd name="connsiteY2835" fmla="*/ 6011406 h 6870700"/>
              <a:gd name="connsiteX2836" fmla="*/ 8097111 w 10509642"/>
              <a:gd name="connsiteY2836" fmla="*/ 6006560 h 6870700"/>
              <a:gd name="connsiteX2837" fmla="*/ 8056675 w 10509642"/>
              <a:gd name="connsiteY2837" fmla="*/ 6001312 h 6870700"/>
              <a:gd name="connsiteX2838" fmla="*/ 8055157 w 10509642"/>
              <a:gd name="connsiteY2838" fmla="*/ 6000771 h 6870700"/>
              <a:gd name="connsiteX2839" fmla="*/ 7652647 w 10509642"/>
              <a:gd name="connsiteY2839" fmla="*/ 5859608 h 6870700"/>
              <a:gd name="connsiteX2840" fmla="*/ 7601301 w 10509642"/>
              <a:gd name="connsiteY2840" fmla="*/ 5844088 h 6870700"/>
              <a:gd name="connsiteX2841" fmla="*/ 7562237 w 10509642"/>
              <a:gd name="connsiteY2841" fmla="*/ 5837420 h 6870700"/>
              <a:gd name="connsiteX2842" fmla="*/ 7309206 w 10509642"/>
              <a:gd name="connsiteY2842" fmla="*/ 5764276 h 6870700"/>
              <a:gd name="connsiteX2843" fmla="*/ 7283685 w 10509642"/>
              <a:gd name="connsiteY2843" fmla="*/ 5756633 h 6870700"/>
              <a:gd name="connsiteX2844" fmla="*/ 7277173 w 10509642"/>
              <a:gd name="connsiteY2844" fmla="*/ 5753063 h 6870700"/>
              <a:gd name="connsiteX2845" fmla="*/ 7203618 w 10509642"/>
              <a:gd name="connsiteY2845" fmla="*/ 5734539 h 6870700"/>
              <a:gd name="connsiteX2846" fmla="*/ 7227944 w 10509642"/>
              <a:gd name="connsiteY2846" fmla="*/ 5746590 h 6870700"/>
              <a:gd name="connsiteX2847" fmla="*/ 7283982 w 10509642"/>
              <a:gd name="connsiteY2847" fmla="*/ 5777247 h 6870700"/>
              <a:gd name="connsiteX2848" fmla="*/ 7317460 w 10509642"/>
              <a:gd name="connsiteY2848" fmla="*/ 5793799 h 6870700"/>
              <a:gd name="connsiteX2849" fmla="*/ 7448468 w 10509642"/>
              <a:gd name="connsiteY2849" fmla="*/ 5824047 h 6870700"/>
              <a:gd name="connsiteX2850" fmla="*/ 8084161 w 10509642"/>
              <a:gd name="connsiteY2850" fmla="*/ 6043791 h 6870700"/>
              <a:gd name="connsiteX2851" fmla="*/ 8090317 w 10509642"/>
              <a:gd name="connsiteY2851" fmla="*/ 6046446 h 6870700"/>
              <a:gd name="connsiteX2852" fmla="*/ 8056006 w 10509642"/>
              <a:gd name="connsiteY2852" fmla="*/ 6046210 h 6870700"/>
              <a:gd name="connsiteX2853" fmla="*/ 8051151 w 10509642"/>
              <a:gd name="connsiteY2853" fmla="*/ 6047553 h 6870700"/>
              <a:gd name="connsiteX2854" fmla="*/ 8041730 w 10509642"/>
              <a:gd name="connsiteY2854" fmla="*/ 6043686 h 6870700"/>
              <a:gd name="connsiteX2855" fmla="*/ 7423670 w 10509642"/>
              <a:gd name="connsiteY2855" fmla="*/ 5841086 h 6870700"/>
              <a:gd name="connsiteX2856" fmla="*/ 7393220 w 10509642"/>
              <a:gd name="connsiteY2856" fmla="*/ 5833091 h 6870700"/>
              <a:gd name="connsiteX2857" fmla="*/ 7444951 w 10509642"/>
              <a:gd name="connsiteY2857" fmla="*/ 5866560 h 6870700"/>
              <a:gd name="connsiteX2858" fmla="*/ 7326878 w 10509642"/>
              <a:gd name="connsiteY2858" fmla="*/ 5816012 h 6870700"/>
              <a:gd name="connsiteX2859" fmla="*/ 7325150 w 10509642"/>
              <a:gd name="connsiteY2859" fmla="*/ 5815216 h 6870700"/>
              <a:gd name="connsiteX2860" fmla="*/ 7293458 w 10509642"/>
              <a:gd name="connsiteY2860" fmla="*/ 5806893 h 6870700"/>
              <a:gd name="connsiteX2861" fmla="*/ 7154885 w 10509642"/>
              <a:gd name="connsiteY2861" fmla="*/ 5777069 h 6870700"/>
              <a:gd name="connsiteX2862" fmla="*/ 7112332 w 10509642"/>
              <a:gd name="connsiteY2862" fmla="*/ 5769193 h 6870700"/>
              <a:gd name="connsiteX2863" fmla="*/ 7153933 w 10509642"/>
              <a:gd name="connsiteY2863" fmla="*/ 5794599 h 6870700"/>
              <a:gd name="connsiteX2864" fmla="*/ 7197192 w 10509642"/>
              <a:gd name="connsiteY2864" fmla="*/ 5812219 h 6870700"/>
              <a:gd name="connsiteX2865" fmla="*/ 7285759 w 10509642"/>
              <a:gd name="connsiteY2865" fmla="*/ 5830863 h 6870700"/>
              <a:gd name="connsiteX2866" fmla="*/ 7416498 w 10509642"/>
              <a:gd name="connsiteY2866" fmla="*/ 5865393 h 6870700"/>
              <a:gd name="connsiteX2867" fmla="*/ 7452978 w 10509642"/>
              <a:gd name="connsiteY2867" fmla="*/ 5874730 h 6870700"/>
              <a:gd name="connsiteX2868" fmla="*/ 7455740 w 10509642"/>
              <a:gd name="connsiteY2868" fmla="*/ 5875417 h 6870700"/>
              <a:gd name="connsiteX2869" fmla="*/ 7444951 w 10509642"/>
              <a:gd name="connsiteY2869" fmla="*/ 5866560 h 6870700"/>
              <a:gd name="connsiteX2870" fmla="*/ 7465842 w 10509642"/>
              <a:gd name="connsiteY2870" fmla="*/ 5873665 h 6870700"/>
              <a:gd name="connsiteX2871" fmla="*/ 7478018 w 10509642"/>
              <a:gd name="connsiteY2871" fmla="*/ 5880951 h 6870700"/>
              <a:gd name="connsiteX2872" fmla="*/ 7499310 w 10509642"/>
              <a:gd name="connsiteY2872" fmla="*/ 5886241 h 6870700"/>
              <a:gd name="connsiteX2873" fmla="*/ 7535926 w 10509642"/>
              <a:gd name="connsiteY2873" fmla="*/ 5909088 h 6870700"/>
              <a:gd name="connsiteX2874" fmla="*/ 7567665 w 10509642"/>
              <a:gd name="connsiteY2874" fmla="*/ 5920193 h 6870700"/>
              <a:gd name="connsiteX2875" fmla="*/ 8051489 w 10509642"/>
              <a:gd name="connsiteY2875" fmla="*/ 6104206 h 6870700"/>
              <a:gd name="connsiteX2876" fmla="*/ 7533693 w 10509642"/>
              <a:gd name="connsiteY2876" fmla="*/ 5928316 h 6870700"/>
              <a:gd name="connsiteX2877" fmla="*/ 7355024 w 10509642"/>
              <a:gd name="connsiteY2877" fmla="*/ 5876404 h 6870700"/>
              <a:gd name="connsiteX2878" fmla="*/ 7376887 w 10509642"/>
              <a:gd name="connsiteY2878" fmla="*/ 5897662 h 6870700"/>
              <a:gd name="connsiteX2879" fmla="*/ 7423553 w 10509642"/>
              <a:gd name="connsiteY2879" fmla="*/ 5911761 h 6870700"/>
              <a:gd name="connsiteX2880" fmla="*/ 8030212 w 10509642"/>
              <a:gd name="connsiteY2880" fmla="*/ 6134553 h 6870700"/>
              <a:gd name="connsiteX2881" fmla="*/ 7309652 w 10509642"/>
              <a:gd name="connsiteY2881" fmla="*/ 5914596 h 6870700"/>
              <a:gd name="connsiteX2882" fmla="*/ 7198861 w 10509642"/>
              <a:gd name="connsiteY2882" fmla="*/ 5888125 h 6870700"/>
              <a:gd name="connsiteX2883" fmla="*/ 7202852 w 10509642"/>
              <a:gd name="connsiteY2883" fmla="*/ 5890498 h 6870700"/>
              <a:gd name="connsiteX2884" fmla="*/ 7207926 w 10509642"/>
              <a:gd name="connsiteY2884" fmla="*/ 5893654 h 6870700"/>
              <a:gd name="connsiteX2885" fmla="*/ 7116364 w 10509642"/>
              <a:gd name="connsiteY2885" fmla="*/ 5876690 h 6870700"/>
              <a:gd name="connsiteX2886" fmla="*/ 7234827 w 10509642"/>
              <a:gd name="connsiteY2886" fmla="*/ 5911297 h 6870700"/>
              <a:gd name="connsiteX2887" fmla="*/ 7242410 w 10509642"/>
              <a:gd name="connsiteY2887" fmla="*/ 5920245 h 6870700"/>
              <a:gd name="connsiteX2888" fmla="*/ 7378156 w 10509642"/>
              <a:gd name="connsiteY2888" fmla="*/ 5952808 h 6870700"/>
              <a:gd name="connsiteX2889" fmla="*/ 7967210 w 10509642"/>
              <a:gd name="connsiteY2889" fmla="*/ 6145723 h 6870700"/>
              <a:gd name="connsiteX2890" fmla="*/ 8167042 w 10509642"/>
              <a:gd name="connsiteY2890" fmla="*/ 6247844 h 6870700"/>
              <a:gd name="connsiteX2891" fmla="*/ 8221464 w 10509642"/>
              <a:gd name="connsiteY2891" fmla="*/ 6269485 h 6870700"/>
              <a:gd name="connsiteX2892" fmla="*/ 8248268 w 10509642"/>
              <a:gd name="connsiteY2892" fmla="*/ 6295546 h 6870700"/>
              <a:gd name="connsiteX2893" fmla="*/ 8041268 w 10509642"/>
              <a:gd name="connsiteY2893" fmla="*/ 6227610 h 6870700"/>
              <a:gd name="connsiteX2894" fmla="*/ 7506141 w 10509642"/>
              <a:gd name="connsiteY2894" fmla="*/ 6048267 h 6870700"/>
              <a:gd name="connsiteX2895" fmla="*/ 7354051 w 10509642"/>
              <a:gd name="connsiteY2895" fmla="*/ 6003994 h 6870700"/>
              <a:gd name="connsiteX2896" fmla="*/ 7376172 w 10509642"/>
              <a:gd name="connsiteY2896" fmla="*/ 6015845 h 6870700"/>
              <a:gd name="connsiteX2897" fmla="*/ 7423440 w 10509642"/>
              <a:gd name="connsiteY2897" fmla="*/ 6040466 h 6870700"/>
              <a:gd name="connsiteX2898" fmla="*/ 7458328 w 10509642"/>
              <a:gd name="connsiteY2898" fmla="*/ 6050186 h 6870700"/>
              <a:gd name="connsiteX2899" fmla="*/ 7984728 w 10509642"/>
              <a:gd name="connsiteY2899" fmla="*/ 6233541 h 6870700"/>
              <a:gd name="connsiteX2900" fmla="*/ 8089231 w 10509642"/>
              <a:gd name="connsiteY2900" fmla="*/ 6274247 h 6870700"/>
              <a:gd name="connsiteX2901" fmla="*/ 8096987 w 10509642"/>
              <a:gd name="connsiteY2901" fmla="*/ 6301544 h 6870700"/>
              <a:gd name="connsiteX2902" fmla="*/ 8123788 w 10509642"/>
              <a:gd name="connsiteY2902" fmla="*/ 6317728 h 6870700"/>
              <a:gd name="connsiteX2903" fmla="*/ 7989547 w 10509642"/>
              <a:gd name="connsiteY2903" fmla="*/ 6289264 h 6870700"/>
              <a:gd name="connsiteX2904" fmla="*/ 7990256 w 10509642"/>
              <a:gd name="connsiteY2904" fmla="*/ 6280074 h 6870700"/>
              <a:gd name="connsiteX2905" fmla="*/ 8092053 w 10509642"/>
              <a:gd name="connsiteY2905" fmla="*/ 6306622 h 6870700"/>
              <a:gd name="connsiteX2906" fmla="*/ 7989547 w 10509642"/>
              <a:gd name="connsiteY2906" fmla="*/ 6289264 h 6870700"/>
              <a:gd name="connsiteX2907" fmla="*/ 7991503 w 10509642"/>
              <a:gd name="connsiteY2907" fmla="*/ 6297027 h 6870700"/>
              <a:gd name="connsiteX2908" fmla="*/ 7950510 w 10509642"/>
              <a:gd name="connsiteY2908" fmla="*/ 6290477 h 6870700"/>
              <a:gd name="connsiteX2909" fmla="*/ 7806645 w 10509642"/>
              <a:gd name="connsiteY2909" fmla="*/ 6233235 h 6870700"/>
              <a:gd name="connsiteX2910" fmla="*/ 7667264 w 10509642"/>
              <a:gd name="connsiteY2910" fmla="*/ 6190153 h 6870700"/>
              <a:gd name="connsiteX2911" fmla="*/ 7667778 w 10509642"/>
              <a:gd name="connsiteY2911" fmla="*/ 6190485 h 6870700"/>
              <a:gd name="connsiteX2912" fmla="*/ 7663309 w 10509642"/>
              <a:gd name="connsiteY2912" fmla="*/ 6195576 h 6870700"/>
              <a:gd name="connsiteX2913" fmla="*/ 7672674 w 10509642"/>
              <a:gd name="connsiteY2913" fmla="*/ 6197280 h 6870700"/>
              <a:gd name="connsiteX2914" fmla="*/ 7690724 w 10509642"/>
              <a:gd name="connsiteY2914" fmla="*/ 6205253 h 6870700"/>
              <a:gd name="connsiteX2915" fmla="*/ 7743978 w 10509642"/>
              <a:gd name="connsiteY2915" fmla="*/ 6239529 h 6870700"/>
              <a:gd name="connsiteX2916" fmla="*/ 7721961 w 10509642"/>
              <a:gd name="connsiteY2916" fmla="*/ 6234497 h 6870700"/>
              <a:gd name="connsiteX2917" fmla="*/ 7711531 w 10509642"/>
              <a:gd name="connsiteY2917" fmla="*/ 6236427 h 6870700"/>
              <a:gd name="connsiteX2918" fmla="*/ 7721961 w 10509642"/>
              <a:gd name="connsiteY2918" fmla="*/ 6234497 h 6870700"/>
              <a:gd name="connsiteX2919" fmla="*/ 7718077 w 10509642"/>
              <a:gd name="connsiteY2919" fmla="*/ 6249778 h 6870700"/>
              <a:gd name="connsiteX2920" fmla="*/ 7659538 w 10509642"/>
              <a:gd name="connsiteY2920" fmla="*/ 6221338 h 6870700"/>
              <a:gd name="connsiteX2921" fmla="*/ 7612227 w 10509642"/>
              <a:gd name="connsiteY2921" fmla="*/ 6193403 h 6870700"/>
              <a:gd name="connsiteX2922" fmla="*/ 7611119 w 10509642"/>
              <a:gd name="connsiteY2922" fmla="*/ 6188396 h 6870700"/>
              <a:gd name="connsiteX2923" fmla="*/ 7610377 w 10509642"/>
              <a:gd name="connsiteY2923" fmla="*/ 6185027 h 6870700"/>
              <a:gd name="connsiteX2924" fmla="*/ 7610144 w 10509642"/>
              <a:gd name="connsiteY2924" fmla="*/ 6183980 h 6870700"/>
              <a:gd name="connsiteX2925" fmla="*/ 7611119 w 10509642"/>
              <a:gd name="connsiteY2925" fmla="*/ 6188396 h 6870700"/>
              <a:gd name="connsiteX2926" fmla="*/ 7611531 w 10509642"/>
              <a:gd name="connsiteY2926" fmla="*/ 6190261 h 6870700"/>
              <a:gd name="connsiteX2927" fmla="*/ 7612227 w 10509642"/>
              <a:gd name="connsiteY2927" fmla="*/ 6193403 h 6870700"/>
              <a:gd name="connsiteX2928" fmla="*/ 7659538 w 10509642"/>
              <a:gd name="connsiteY2928" fmla="*/ 6221338 h 6870700"/>
              <a:gd name="connsiteX2929" fmla="*/ 7715138 w 10509642"/>
              <a:gd name="connsiteY2929" fmla="*/ 6259427 h 6870700"/>
              <a:gd name="connsiteX2930" fmla="*/ 7680272 w 10509642"/>
              <a:gd name="connsiteY2930" fmla="*/ 6254158 h 6870700"/>
              <a:gd name="connsiteX2931" fmla="*/ 7665289 w 10509642"/>
              <a:gd name="connsiteY2931" fmla="*/ 6252804 h 6870700"/>
              <a:gd name="connsiteX2932" fmla="*/ 7481510 w 10509642"/>
              <a:gd name="connsiteY2932" fmla="*/ 6144325 h 6870700"/>
              <a:gd name="connsiteX2933" fmla="*/ 7442472 w 10509642"/>
              <a:gd name="connsiteY2933" fmla="*/ 6122791 h 6870700"/>
              <a:gd name="connsiteX2934" fmla="*/ 7317418 w 10509642"/>
              <a:gd name="connsiteY2934" fmla="*/ 6086356 h 6870700"/>
              <a:gd name="connsiteX2935" fmla="*/ 7285720 w 10509642"/>
              <a:gd name="connsiteY2935" fmla="*/ 6078271 h 6870700"/>
              <a:gd name="connsiteX2936" fmla="*/ 7286543 w 10509642"/>
              <a:gd name="connsiteY2936" fmla="*/ 6079626 h 6870700"/>
              <a:gd name="connsiteX2937" fmla="*/ 7409576 w 10509642"/>
              <a:gd name="connsiteY2937" fmla="*/ 6151803 h 6870700"/>
              <a:gd name="connsiteX2938" fmla="*/ 7420984 w 10509642"/>
              <a:gd name="connsiteY2938" fmla="*/ 6181844 h 6870700"/>
              <a:gd name="connsiteX2939" fmla="*/ 7428173 w 10509642"/>
              <a:gd name="connsiteY2939" fmla="*/ 6186789 h 6870700"/>
              <a:gd name="connsiteX2940" fmla="*/ 7435464 w 10509642"/>
              <a:gd name="connsiteY2940" fmla="*/ 6189507 h 6870700"/>
              <a:gd name="connsiteX2941" fmla="*/ 7445049 w 10509642"/>
              <a:gd name="connsiteY2941" fmla="*/ 6196658 h 6870700"/>
              <a:gd name="connsiteX2942" fmla="*/ 7445241 w 10509642"/>
              <a:gd name="connsiteY2942" fmla="*/ 6199029 h 6870700"/>
              <a:gd name="connsiteX2943" fmla="*/ 7450265 w 10509642"/>
              <a:gd name="connsiteY2943" fmla="*/ 6200549 h 6870700"/>
              <a:gd name="connsiteX2944" fmla="*/ 7445049 w 10509642"/>
              <a:gd name="connsiteY2944" fmla="*/ 6196658 h 6870700"/>
              <a:gd name="connsiteX2945" fmla="*/ 7444754 w 10509642"/>
              <a:gd name="connsiteY2945" fmla="*/ 6192974 h 6870700"/>
              <a:gd name="connsiteX2946" fmla="*/ 7472581 w 10509642"/>
              <a:gd name="connsiteY2946" fmla="*/ 6224041 h 6870700"/>
              <a:gd name="connsiteX2947" fmla="*/ 7343768 w 10509642"/>
              <a:gd name="connsiteY2947" fmla="*/ 6151101 h 6870700"/>
              <a:gd name="connsiteX2948" fmla="*/ 7313644 w 10509642"/>
              <a:gd name="connsiteY2948" fmla="*/ 6153971 h 6870700"/>
              <a:gd name="connsiteX2949" fmla="*/ 7189810 w 10509642"/>
              <a:gd name="connsiteY2949" fmla="*/ 6102232 h 6870700"/>
              <a:gd name="connsiteX2950" fmla="*/ 7099907 w 10509642"/>
              <a:gd name="connsiteY2950" fmla="*/ 6052410 h 6870700"/>
              <a:gd name="connsiteX2951" fmla="*/ 7099783 w 10509642"/>
              <a:gd name="connsiteY2951" fmla="*/ 6052340 h 6870700"/>
              <a:gd name="connsiteX2952" fmla="*/ 7075909 w 10509642"/>
              <a:gd name="connsiteY2952" fmla="*/ 6049748 h 6870700"/>
              <a:gd name="connsiteX2953" fmla="*/ 7027446 w 10509642"/>
              <a:gd name="connsiteY2953" fmla="*/ 6039643 h 6870700"/>
              <a:gd name="connsiteX2954" fmla="*/ 7029667 w 10509642"/>
              <a:gd name="connsiteY2954" fmla="*/ 6044024 h 6870700"/>
              <a:gd name="connsiteX2955" fmla="*/ 7035849 w 10509642"/>
              <a:gd name="connsiteY2955" fmla="*/ 6053366 h 6870700"/>
              <a:gd name="connsiteX2956" fmla="*/ 7081938 w 10509642"/>
              <a:gd name="connsiteY2956" fmla="*/ 6087987 h 6870700"/>
              <a:gd name="connsiteX2957" fmla="*/ 7158304 w 10509642"/>
              <a:gd name="connsiteY2957" fmla="*/ 6140304 h 6870700"/>
              <a:gd name="connsiteX2958" fmla="*/ 7263306 w 10509642"/>
              <a:gd name="connsiteY2958" fmla="*/ 6203250 h 6870700"/>
              <a:gd name="connsiteX2959" fmla="*/ 7531063 w 10509642"/>
              <a:gd name="connsiteY2959" fmla="*/ 6365451 h 6870700"/>
              <a:gd name="connsiteX2960" fmla="*/ 7548891 w 10509642"/>
              <a:gd name="connsiteY2960" fmla="*/ 6376278 h 6870700"/>
              <a:gd name="connsiteX2961" fmla="*/ 7526446 w 10509642"/>
              <a:gd name="connsiteY2961" fmla="*/ 6375213 h 6870700"/>
              <a:gd name="connsiteX2962" fmla="*/ 7518645 w 10509642"/>
              <a:gd name="connsiteY2962" fmla="*/ 6375555 h 6870700"/>
              <a:gd name="connsiteX2963" fmla="*/ 7462087 w 10509642"/>
              <a:gd name="connsiteY2963" fmla="*/ 6343642 h 6870700"/>
              <a:gd name="connsiteX2964" fmla="*/ 7315287 w 10509642"/>
              <a:gd name="connsiteY2964" fmla="*/ 6260338 h 6870700"/>
              <a:gd name="connsiteX2965" fmla="*/ 7284316 w 10509642"/>
              <a:gd name="connsiteY2965" fmla="*/ 6284781 h 6870700"/>
              <a:gd name="connsiteX2966" fmla="*/ 7213886 w 10509642"/>
              <a:gd name="connsiteY2966" fmla="*/ 6253793 h 6870700"/>
              <a:gd name="connsiteX2967" fmla="*/ 7142183 w 10509642"/>
              <a:gd name="connsiteY2967" fmla="*/ 6230628 h 6870700"/>
              <a:gd name="connsiteX2968" fmla="*/ 7121181 w 10509642"/>
              <a:gd name="connsiteY2968" fmla="*/ 6219605 h 6870700"/>
              <a:gd name="connsiteX2969" fmla="*/ 7121919 w 10509642"/>
              <a:gd name="connsiteY2969" fmla="*/ 6220391 h 6870700"/>
              <a:gd name="connsiteX2970" fmla="*/ 7122478 w 10509642"/>
              <a:gd name="connsiteY2970" fmla="*/ 6223965 h 6870700"/>
              <a:gd name="connsiteX2971" fmla="*/ 7105349 w 10509642"/>
              <a:gd name="connsiteY2971" fmla="*/ 6221738 h 6870700"/>
              <a:gd name="connsiteX2972" fmla="*/ 7088891 w 10509642"/>
              <a:gd name="connsiteY2972" fmla="*/ 6215528 h 6870700"/>
              <a:gd name="connsiteX2973" fmla="*/ 7094286 w 10509642"/>
              <a:gd name="connsiteY2973" fmla="*/ 6223731 h 6870700"/>
              <a:gd name="connsiteX2974" fmla="*/ 7100233 w 10509642"/>
              <a:gd name="connsiteY2974" fmla="*/ 6238783 h 6870700"/>
              <a:gd name="connsiteX2975" fmla="*/ 7164616 w 10509642"/>
              <a:gd name="connsiteY2975" fmla="*/ 6275821 h 6870700"/>
              <a:gd name="connsiteX2976" fmla="*/ 7205618 w 10509642"/>
              <a:gd name="connsiteY2976" fmla="*/ 6316620 h 6870700"/>
              <a:gd name="connsiteX2977" fmla="*/ 7111909 w 10509642"/>
              <a:gd name="connsiteY2977" fmla="*/ 6262011 h 6870700"/>
              <a:gd name="connsiteX2978" fmla="*/ 7069530 w 10509642"/>
              <a:gd name="connsiteY2978" fmla="*/ 6256415 h 6870700"/>
              <a:gd name="connsiteX2979" fmla="*/ 7034737 w 10509642"/>
              <a:gd name="connsiteY2979" fmla="*/ 6230135 h 6870700"/>
              <a:gd name="connsiteX2980" fmla="*/ 7032478 w 10509642"/>
              <a:gd name="connsiteY2980" fmla="*/ 6229837 h 6870700"/>
              <a:gd name="connsiteX2981" fmla="*/ 7040329 w 10509642"/>
              <a:gd name="connsiteY2981" fmla="*/ 6234736 h 6870700"/>
              <a:gd name="connsiteX2982" fmla="*/ 7037303 w 10509642"/>
              <a:gd name="connsiteY2982" fmla="*/ 6248100 h 6870700"/>
              <a:gd name="connsiteX2983" fmla="*/ 6948795 w 10509642"/>
              <a:gd name="connsiteY2983" fmla="*/ 6209016 h 6870700"/>
              <a:gd name="connsiteX2984" fmla="*/ 6944730 w 10509642"/>
              <a:gd name="connsiteY2984" fmla="*/ 6217040 h 6870700"/>
              <a:gd name="connsiteX2985" fmla="*/ 6943426 w 10509642"/>
              <a:gd name="connsiteY2985" fmla="*/ 6219445 h 6870700"/>
              <a:gd name="connsiteX2986" fmla="*/ 6982167 w 10509642"/>
              <a:gd name="connsiteY2986" fmla="*/ 6238314 h 6870700"/>
              <a:gd name="connsiteX2987" fmla="*/ 7033359 w 10509642"/>
              <a:gd name="connsiteY2987" fmla="*/ 6265335 h 6870700"/>
              <a:gd name="connsiteX2988" fmla="*/ 7121371 w 10509642"/>
              <a:gd name="connsiteY2988" fmla="*/ 6317050 h 6870700"/>
              <a:gd name="connsiteX2989" fmla="*/ 7143177 w 10509642"/>
              <a:gd name="connsiteY2989" fmla="*/ 6330943 h 6870700"/>
              <a:gd name="connsiteX2990" fmla="*/ 7137959 w 10509642"/>
              <a:gd name="connsiteY2990" fmla="*/ 6329641 h 6870700"/>
              <a:gd name="connsiteX2991" fmla="*/ 7094660 w 10509642"/>
              <a:gd name="connsiteY2991" fmla="*/ 6319006 h 6870700"/>
              <a:gd name="connsiteX2992" fmla="*/ 7038292 w 10509642"/>
              <a:gd name="connsiteY2992" fmla="*/ 6287675 h 6870700"/>
              <a:gd name="connsiteX2993" fmla="*/ 6973110 w 10509642"/>
              <a:gd name="connsiteY2993" fmla="*/ 6271074 h 6870700"/>
              <a:gd name="connsiteX2994" fmla="*/ 7009313 w 10509642"/>
              <a:gd name="connsiteY2994" fmla="*/ 6297542 h 6870700"/>
              <a:gd name="connsiteX2995" fmla="*/ 6975727 w 10509642"/>
              <a:gd name="connsiteY2995" fmla="*/ 6288508 h 6870700"/>
              <a:gd name="connsiteX2996" fmla="*/ 6982349 w 10509642"/>
              <a:gd name="connsiteY2996" fmla="*/ 6293969 h 6870700"/>
              <a:gd name="connsiteX2997" fmla="*/ 6992701 w 10509642"/>
              <a:gd name="connsiteY2997" fmla="*/ 6299277 h 6870700"/>
              <a:gd name="connsiteX2998" fmla="*/ 6942265 w 10509642"/>
              <a:gd name="connsiteY2998" fmla="*/ 6283467 h 6870700"/>
              <a:gd name="connsiteX2999" fmla="*/ 6930940 w 10509642"/>
              <a:gd name="connsiteY2999" fmla="*/ 6276464 h 6870700"/>
              <a:gd name="connsiteX3000" fmla="*/ 6914561 w 10509642"/>
              <a:gd name="connsiteY3000" fmla="*/ 6272059 h 6870700"/>
              <a:gd name="connsiteX3001" fmla="*/ 6850472 w 10509642"/>
              <a:gd name="connsiteY3001" fmla="*/ 6254871 h 6870700"/>
              <a:gd name="connsiteX3002" fmla="*/ 6880671 w 10509642"/>
              <a:gd name="connsiteY3002" fmla="*/ 6273640 h 6870700"/>
              <a:gd name="connsiteX3003" fmla="*/ 6904208 w 10509642"/>
              <a:gd name="connsiteY3003" fmla="*/ 6287032 h 6870700"/>
              <a:gd name="connsiteX3004" fmla="*/ 7002194 w 10509642"/>
              <a:gd name="connsiteY3004" fmla="*/ 6317935 h 6870700"/>
              <a:gd name="connsiteX3005" fmla="*/ 6992250 w 10509642"/>
              <a:gd name="connsiteY3005" fmla="*/ 6330414 h 6870700"/>
              <a:gd name="connsiteX3006" fmla="*/ 6971964 w 10509642"/>
              <a:gd name="connsiteY3006" fmla="*/ 6327016 h 6870700"/>
              <a:gd name="connsiteX3007" fmla="*/ 6989026 w 10509642"/>
              <a:gd name="connsiteY3007" fmla="*/ 6337476 h 6870700"/>
              <a:gd name="connsiteX3008" fmla="*/ 7031464 w 10509642"/>
              <a:gd name="connsiteY3008" fmla="*/ 6364536 h 6870700"/>
              <a:gd name="connsiteX3009" fmla="*/ 7017172 w 10509642"/>
              <a:gd name="connsiteY3009" fmla="*/ 6360647 h 6870700"/>
              <a:gd name="connsiteX3010" fmla="*/ 6912821 w 10509642"/>
              <a:gd name="connsiteY3010" fmla="*/ 6336947 h 6870700"/>
              <a:gd name="connsiteX3011" fmla="*/ 6860332 w 10509642"/>
              <a:gd name="connsiteY3011" fmla="*/ 6317180 h 6870700"/>
              <a:gd name="connsiteX3012" fmla="*/ 6861711 w 10509642"/>
              <a:gd name="connsiteY3012" fmla="*/ 6325210 h 6870700"/>
              <a:gd name="connsiteX3013" fmla="*/ 6861971 w 10509642"/>
              <a:gd name="connsiteY3013" fmla="*/ 6325401 h 6870700"/>
              <a:gd name="connsiteX3014" fmla="*/ 6857464 w 10509642"/>
              <a:gd name="connsiteY3014" fmla="*/ 6324376 h 6870700"/>
              <a:gd name="connsiteX3015" fmla="*/ 6689399 w 10509642"/>
              <a:gd name="connsiteY3015" fmla="*/ 6279945 h 6870700"/>
              <a:gd name="connsiteX3016" fmla="*/ 6654710 w 10509642"/>
              <a:gd name="connsiteY3016" fmla="*/ 6272428 h 6870700"/>
              <a:gd name="connsiteX3017" fmla="*/ 6643224 w 10509642"/>
              <a:gd name="connsiteY3017" fmla="*/ 6270622 h 6870700"/>
              <a:gd name="connsiteX3018" fmla="*/ 6667003 w 10509642"/>
              <a:gd name="connsiteY3018" fmla="*/ 6278769 h 6870700"/>
              <a:gd name="connsiteX3019" fmla="*/ 6930965 w 10509642"/>
              <a:gd name="connsiteY3019" fmla="*/ 6350034 h 6870700"/>
              <a:gd name="connsiteX3020" fmla="*/ 6871595 w 10509642"/>
              <a:gd name="connsiteY3020" fmla="*/ 6337997 h 6870700"/>
              <a:gd name="connsiteX3021" fmla="*/ 6883323 w 10509642"/>
              <a:gd name="connsiteY3021" fmla="*/ 6341097 h 6870700"/>
              <a:gd name="connsiteX3022" fmla="*/ 6893147 w 10509642"/>
              <a:gd name="connsiteY3022" fmla="*/ 6348318 h 6870700"/>
              <a:gd name="connsiteX3023" fmla="*/ 6906844 w 10509642"/>
              <a:gd name="connsiteY3023" fmla="*/ 6365554 h 6870700"/>
              <a:gd name="connsiteX3024" fmla="*/ 6787585 w 10509642"/>
              <a:gd name="connsiteY3024" fmla="*/ 6320611 h 6870700"/>
              <a:gd name="connsiteX3025" fmla="*/ 6773886 w 10509642"/>
              <a:gd name="connsiteY3025" fmla="*/ 6315941 h 6870700"/>
              <a:gd name="connsiteX3026" fmla="*/ 6764946 w 10509642"/>
              <a:gd name="connsiteY3026" fmla="*/ 6313748 h 6870700"/>
              <a:gd name="connsiteX3027" fmla="*/ 6759109 w 10509642"/>
              <a:gd name="connsiteY3027" fmla="*/ 6314537 h 6870700"/>
              <a:gd name="connsiteX3028" fmla="*/ 6769911 w 10509642"/>
              <a:gd name="connsiteY3028" fmla="*/ 6326924 h 6870700"/>
              <a:gd name="connsiteX3029" fmla="*/ 6797786 w 10509642"/>
              <a:gd name="connsiteY3029" fmla="*/ 6342447 h 6870700"/>
              <a:gd name="connsiteX3030" fmla="*/ 6835106 w 10509642"/>
              <a:gd name="connsiteY3030" fmla="*/ 6364796 h 6870700"/>
              <a:gd name="connsiteX3031" fmla="*/ 6858789 w 10509642"/>
              <a:gd name="connsiteY3031" fmla="*/ 6370454 h 6870700"/>
              <a:gd name="connsiteX3032" fmla="*/ 6901985 w 10509642"/>
              <a:gd name="connsiteY3032" fmla="*/ 6386259 h 6870700"/>
              <a:gd name="connsiteX3033" fmla="*/ 6873414 w 10509642"/>
              <a:gd name="connsiteY3033" fmla="*/ 6382010 h 6870700"/>
              <a:gd name="connsiteX3034" fmla="*/ 6857384 w 10509642"/>
              <a:gd name="connsiteY3034" fmla="*/ 6378855 h 6870700"/>
              <a:gd name="connsiteX3035" fmla="*/ 6863249 w 10509642"/>
              <a:gd name="connsiteY3035" fmla="*/ 6382633 h 6870700"/>
              <a:gd name="connsiteX3036" fmla="*/ 6880346 w 10509642"/>
              <a:gd name="connsiteY3036" fmla="*/ 6394657 h 6870700"/>
              <a:gd name="connsiteX3037" fmla="*/ 6931285 w 10509642"/>
              <a:gd name="connsiteY3037" fmla="*/ 6406842 h 6870700"/>
              <a:gd name="connsiteX3038" fmla="*/ 7190444 w 10509642"/>
              <a:gd name="connsiteY3038" fmla="*/ 6474236 h 6870700"/>
              <a:gd name="connsiteX3039" fmla="*/ 7193578 w 10509642"/>
              <a:gd name="connsiteY3039" fmla="*/ 6474506 h 6870700"/>
              <a:gd name="connsiteX3040" fmla="*/ 7194404 w 10509642"/>
              <a:gd name="connsiteY3040" fmla="*/ 6474594 h 6870700"/>
              <a:gd name="connsiteX3041" fmla="*/ 7182123 w 10509642"/>
              <a:gd name="connsiteY3041" fmla="*/ 6468858 h 6870700"/>
              <a:gd name="connsiteX3042" fmla="*/ 7085149 w 10509642"/>
              <a:gd name="connsiteY3042" fmla="*/ 6410789 h 6870700"/>
              <a:gd name="connsiteX3043" fmla="*/ 6998209 w 10509642"/>
              <a:gd name="connsiteY3043" fmla="*/ 6371398 h 6870700"/>
              <a:gd name="connsiteX3044" fmla="*/ 7074029 w 10509642"/>
              <a:gd name="connsiteY3044" fmla="*/ 6391329 h 6870700"/>
              <a:gd name="connsiteX3045" fmla="*/ 7082789 w 10509642"/>
              <a:gd name="connsiteY3045" fmla="*/ 6396833 h 6870700"/>
              <a:gd name="connsiteX3046" fmla="*/ 7144330 w 10509642"/>
              <a:gd name="connsiteY3046" fmla="*/ 6432300 h 6870700"/>
              <a:gd name="connsiteX3047" fmla="*/ 7209174 w 10509642"/>
              <a:gd name="connsiteY3047" fmla="*/ 6470974 h 6870700"/>
              <a:gd name="connsiteX3048" fmla="*/ 7219162 w 10509642"/>
              <a:gd name="connsiteY3048" fmla="*/ 6478258 h 6870700"/>
              <a:gd name="connsiteX3049" fmla="*/ 7226259 w 10509642"/>
              <a:gd name="connsiteY3049" fmla="*/ 6479429 h 6870700"/>
              <a:gd name="connsiteX3050" fmla="*/ 7257390 w 10509642"/>
              <a:gd name="connsiteY3050" fmla="*/ 6499677 h 6870700"/>
              <a:gd name="connsiteX3051" fmla="*/ 7138564 w 10509642"/>
              <a:gd name="connsiteY3051" fmla="*/ 6471893 h 6870700"/>
              <a:gd name="connsiteX3052" fmla="*/ 6982298 w 10509642"/>
              <a:gd name="connsiteY3052" fmla="*/ 6435731 h 6870700"/>
              <a:gd name="connsiteX3053" fmla="*/ 6895891 w 10509642"/>
              <a:gd name="connsiteY3053" fmla="*/ 6416922 h 6870700"/>
              <a:gd name="connsiteX3054" fmla="*/ 6892314 w 10509642"/>
              <a:gd name="connsiteY3054" fmla="*/ 6420543 h 6870700"/>
              <a:gd name="connsiteX3055" fmla="*/ 6878012 w 10509642"/>
              <a:gd name="connsiteY3055" fmla="*/ 6428089 h 6870700"/>
              <a:gd name="connsiteX3056" fmla="*/ 6876527 w 10509642"/>
              <a:gd name="connsiteY3056" fmla="*/ 6428788 h 6870700"/>
              <a:gd name="connsiteX3057" fmla="*/ 6896901 w 10509642"/>
              <a:gd name="connsiteY3057" fmla="*/ 6433634 h 6870700"/>
              <a:gd name="connsiteX3058" fmla="*/ 6948602 w 10509642"/>
              <a:gd name="connsiteY3058" fmla="*/ 6445328 h 6870700"/>
              <a:gd name="connsiteX3059" fmla="*/ 7334318 w 10509642"/>
              <a:gd name="connsiteY3059" fmla="*/ 6534219 h 6870700"/>
              <a:gd name="connsiteX3060" fmla="*/ 7396268 w 10509642"/>
              <a:gd name="connsiteY3060" fmla="*/ 6559588 h 6870700"/>
              <a:gd name="connsiteX3061" fmla="*/ 7375755 w 10509642"/>
              <a:gd name="connsiteY3061" fmla="*/ 6555754 h 6870700"/>
              <a:gd name="connsiteX3062" fmla="*/ 7348781 w 10509642"/>
              <a:gd name="connsiteY3062" fmla="*/ 6542262 h 6870700"/>
              <a:gd name="connsiteX3063" fmla="*/ 7325145 w 10509642"/>
              <a:gd name="connsiteY3063" fmla="*/ 6533950 h 6870700"/>
              <a:gd name="connsiteX3064" fmla="*/ 7328167 w 10509642"/>
              <a:gd name="connsiteY3064" fmla="*/ 6544534 h 6870700"/>
              <a:gd name="connsiteX3065" fmla="*/ 7320943 w 10509642"/>
              <a:gd name="connsiteY3065" fmla="*/ 6542667 h 6870700"/>
              <a:gd name="connsiteX3066" fmla="*/ 7248737 w 10509642"/>
              <a:gd name="connsiteY3066" fmla="*/ 6538113 h 6870700"/>
              <a:gd name="connsiteX3067" fmla="*/ 7350270 w 10509642"/>
              <a:gd name="connsiteY3067" fmla="*/ 6562128 h 6870700"/>
              <a:gd name="connsiteX3068" fmla="*/ 7356588 w 10509642"/>
              <a:gd name="connsiteY3068" fmla="*/ 6563815 h 6870700"/>
              <a:gd name="connsiteX3069" fmla="*/ 7357370 w 10509642"/>
              <a:gd name="connsiteY3069" fmla="*/ 6564333 h 6870700"/>
              <a:gd name="connsiteX3070" fmla="*/ 7376204 w 10509642"/>
              <a:gd name="connsiteY3070" fmla="*/ 6574224 h 6870700"/>
              <a:gd name="connsiteX3071" fmla="*/ 7230586 w 10509642"/>
              <a:gd name="connsiteY3071" fmla="*/ 6545953 h 6870700"/>
              <a:gd name="connsiteX3072" fmla="*/ 7004574 w 10509642"/>
              <a:gd name="connsiteY3072" fmla="*/ 6496691 h 6870700"/>
              <a:gd name="connsiteX3073" fmla="*/ 6977386 w 10509642"/>
              <a:gd name="connsiteY3073" fmla="*/ 6488780 h 6870700"/>
              <a:gd name="connsiteX3074" fmla="*/ 7005645 w 10509642"/>
              <a:gd name="connsiteY3074" fmla="*/ 6502466 h 6870700"/>
              <a:gd name="connsiteX3075" fmla="*/ 7409989 w 10509642"/>
              <a:gd name="connsiteY3075" fmla="*/ 6606826 h 6870700"/>
              <a:gd name="connsiteX3076" fmla="*/ 6970341 w 10509642"/>
              <a:gd name="connsiteY3076" fmla="*/ 6508998 h 6870700"/>
              <a:gd name="connsiteX3077" fmla="*/ 6934706 w 10509642"/>
              <a:gd name="connsiteY3077" fmla="*/ 6502529 h 6870700"/>
              <a:gd name="connsiteX3078" fmla="*/ 6929695 w 10509642"/>
              <a:gd name="connsiteY3078" fmla="*/ 6502571 h 6870700"/>
              <a:gd name="connsiteX3079" fmla="*/ 6931453 w 10509642"/>
              <a:gd name="connsiteY3079" fmla="*/ 6503487 h 6870700"/>
              <a:gd name="connsiteX3080" fmla="*/ 6939424 w 10509642"/>
              <a:gd name="connsiteY3080" fmla="*/ 6507812 h 6870700"/>
              <a:gd name="connsiteX3081" fmla="*/ 6918793 w 10509642"/>
              <a:gd name="connsiteY3081" fmla="*/ 6502662 h 6870700"/>
              <a:gd name="connsiteX3082" fmla="*/ 6915962 w 10509642"/>
              <a:gd name="connsiteY3082" fmla="*/ 6502686 h 6870700"/>
              <a:gd name="connsiteX3083" fmla="*/ 6908831 w 10509642"/>
              <a:gd name="connsiteY3083" fmla="*/ 6508438 h 6870700"/>
              <a:gd name="connsiteX3084" fmla="*/ 6973726 w 10509642"/>
              <a:gd name="connsiteY3084" fmla="*/ 6527289 h 6870700"/>
              <a:gd name="connsiteX3085" fmla="*/ 7168769 w 10509642"/>
              <a:gd name="connsiteY3085" fmla="*/ 6576805 h 6870700"/>
              <a:gd name="connsiteX3086" fmla="*/ 7000669 w 10509642"/>
              <a:gd name="connsiteY3086" fmla="*/ 6541714 h 6870700"/>
              <a:gd name="connsiteX3087" fmla="*/ 6870522 w 10509642"/>
              <a:gd name="connsiteY3087" fmla="*/ 6511618 h 6870700"/>
              <a:gd name="connsiteX3088" fmla="*/ 6880670 w 10509642"/>
              <a:gd name="connsiteY3088" fmla="*/ 6515331 h 6870700"/>
              <a:gd name="connsiteX3089" fmla="*/ 6800798 w 10509642"/>
              <a:gd name="connsiteY3089" fmla="*/ 6502720 h 6870700"/>
              <a:gd name="connsiteX3090" fmla="*/ 6742856 w 10509642"/>
              <a:gd name="connsiteY3090" fmla="*/ 6488280 h 6870700"/>
              <a:gd name="connsiteX3091" fmla="*/ 6733737 w 10509642"/>
              <a:gd name="connsiteY3091" fmla="*/ 6484225 h 6870700"/>
              <a:gd name="connsiteX3092" fmla="*/ 6693845 w 10509642"/>
              <a:gd name="connsiteY3092" fmla="*/ 6470413 h 6870700"/>
              <a:gd name="connsiteX3093" fmla="*/ 6696371 w 10509642"/>
              <a:gd name="connsiteY3093" fmla="*/ 6476633 h 6870700"/>
              <a:gd name="connsiteX3094" fmla="*/ 6646680 w 10509642"/>
              <a:gd name="connsiteY3094" fmla="*/ 6464139 h 6870700"/>
              <a:gd name="connsiteX3095" fmla="*/ 6566711 w 10509642"/>
              <a:gd name="connsiteY3095" fmla="*/ 6450987 h 6870700"/>
              <a:gd name="connsiteX3096" fmla="*/ 6566711 w 10509642"/>
              <a:gd name="connsiteY3096" fmla="*/ 6450987 h 6870700"/>
              <a:gd name="connsiteX3097" fmla="*/ 6614435 w 10509642"/>
              <a:gd name="connsiteY3097" fmla="*/ 6465065 h 6870700"/>
              <a:gd name="connsiteX3098" fmla="*/ 6713750 w 10509642"/>
              <a:gd name="connsiteY3098" fmla="*/ 6494359 h 6870700"/>
              <a:gd name="connsiteX3099" fmla="*/ 6719658 w 10509642"/>
              <a:gd name="connsiteY3099" fmla="*/ 6499539 h 6870700"/>
              <a:gd name="connsiteX3100" fmla="*/ 6732626 w 10509642"/>
              <a:gd name="connsiteY3100" fmla="*/ 6512611 h 6870700"/>
              <a:gd name="connsiteX3101" fmla="*/ 6614303 w 10509642"/>
              <a:gd name="connsiteY3101" fmla="*/ 6468451 h 6870700"/>
              <a:gd name="connsiteX3102" fmla="*/ 6702499 w 10509642"/>
              <a:gd name="connsiteY3102" fmla="*/ 6515482 h 6870700"/>
              <a:gd name="connsiteX3103" fmla="*/ 6790696 w 10509642"/>
              <a:gd name="connsiteY3103" fmla="*/ 6562513 h 6870700"/>
              <a:gd name="connsiteX3104" fmla="*/ 6719157 w 10509642"/>
              <a:gd name="connsiteY3104" fmla="*/ 6559914 h 6870700"/>
              <a:gd name="connsiteX3105" fmla="*/ 6835831 w 10509642"/>
              <a:gd name="connsiteY3105" fmla="*/ 6646089 h 6870700"/>
              <a:gd name="connsiteX3106" fmla="*/ 6658592 w 10509642"/>
              <a:gd name="connsiteY3106" fmla="*/ 6573601 h 6870700"/>
              <a:gd name="connsiteX3107" fmla="*/ 6546318 w 10509642"/>
              <a:gd name="connsiteY3107" fmla="*/ 6523390 h 6870700"/>
              <a:gd name="connsiteX3108" fmla="*/ 6546400 w 10509642"/>
              <a:gd name="connsiteY3108" fmla="*/ 6521314 h 6870700"/>
              <a:gd name="connsiteX3109" fmla="*/ 6546501 w 10509642"/>
              <a:gd name="connsiteY3109" fmla="*/ 6518719 h 6870700"/>
              <a:gd name="connsiteX3110" fmla="*/ 6546535 w 10509642"/>
              <a:gd name="connsiteY3110" fmla="*/ 6517855 h 6870700"/>
              <a:gd name="connsiteX3111" fmla="*/ 6546562 w 10509642"/>
              <a:gd name="connsiteY3111" fmla="*/ 6517163 h 6870700"/>
              <a:gd name="connsiteX3112" fmla="*/ 6546501 w 10509642"/>
              <a:gd name="connsiteY3112" fmla="*/ 6518719 h 6870700"/>
              <a:gd name="connsiteX3113" fmla="*/ 6546318 w 10509642"/>
              <a:gd name="connsiteY3113" fmla="*/ 6523390 h 6870700"/>
              <a:gd name="connsiteX3114" fmla="*/ 6675085 w 10509642"/>
              <a:gd name="connsiteY3114" fmla="*/ 6597465 h 6870700"/>
              <a:gd name="connsiteX3115" fmla="*/ 6667928 w 10509642"/>
              <a:gd name="connsiteY3115" fmla="*/ 6631902 h 6870700"/>
              <a:gd name="connsiteX3116" fmla="*/ 6774469 w 10509642"/>
              <a:gd name="connsiteY3116" fmla="*/ 6680215 h 6870700"/>
              <a:gd name="connsiteX3117" fmla="*/ 6790694 w 10509642"/>
              <a:gd name="connsiteY3117" fmla="*/ 6710894 h 6870700"/>
              <a:gd name="connsiteX3118" fmla="*/ 6890834 w 10509642"/>
              <a:gd name="connsiteY3118" fmla="*/ 6774340 h 6870700"/>
              <a:gd name="connsiteX3119" fmla="*/ 7001606 w 10509642"/>
              <a:gd name="connsiteY3119" fmla="*/ 6832058 h 6870700"/>
              <a:gd name="connsiteX3120" fmla="*/ 7050926 w 10509642"/>
              <a:gd name="connsiteY3120" fmla="*/ 6858001 h 6870700"/>
              <a:gd name="connsiteX3121" fmla="*/ 7020909 w 10509642"/>
              <a:gd name="connsiteY3121" fmla="*/ 6858002 h 6870700"/>
              <a:gd name="connsiteX3122" fmla="*/ 6989772 w 10509642"/>
              <a:gd name="connsiteY3122" fmla="*/ 6843762 h 6870700"/>
              <a:gd name="connsiteX3123" fmla="*/ 6871734 w 10509642"/>
              <a:gd name="connsiteY3123" fmla="*/ 6792362 h 6870700"/>
              <a:gd name="connsiteX3124" fmla="*/ 6753945 w 10509642"/>
              <a:gd name="connsiteY3124" fmla="*/ 6734574 h 6870700"/>
              <a:gd name="connsiteX3125" fmla="*/ 6659126 w 10509642"/>
              <a:gd name="connsiteY3125" fmla="*/ 6708356 h 6870700"/>
              <a:gd name="connsiteX3126" fmla="*/ 6765088 w 10509642"/>
              <a:gd name="connsiteY3126" fmla="*/ 6771430 h 6870700"/>
              <a:gd name="connsiteX3127" fmla="*/ 6770023 w 10509642"/>
              <a:gd name="connsiteY3127" fmla="*/ 6793768 h 6870700"/>
              <a:gd name="connsiteX3128" fmla="*/ 6863999 w 10509642"/>
              <a:gd name="connsiteY3128" fmla="*/ 6841563 h 6870700"/>
              <a:gd name="connsiteX3129" fmla="*/ 6886975 w 10509642"/>
              <a:gd name="connsiteY3129" fmla="*/ 6853924 h 6870700"/>
              <a:gd name="connsiteX3130" fmla="*/ 6896108 w 10509642"/>
              <a:gd name="connsiteY3130" fmla="*/ 6858001 h 6870700"/>
              <a:gd name="connsiteX3131" fmla="*/ 6800931 w 10509642"/>
              <a:gd name="connsiteY3131" fmla="*/ 6858002 h 6870700"/>
              <a:gd name="connsiteX3132" fmla="*/ 6749811 w 10509642"/>
              <a:gd name="connsiteY3132" fmla="*/ 6840178 h 6870700"/>
              <a:gd name="connsiteX3133" fmla="*/ 6767774 w 10509642"/>
              <a:gd name="connsiteY3133" fmla="*/ 6856593 h 6870700"/>
              <a:gd name="connsiteX3134" fmla="*/ 6769832 w 10509642"/>
              <a:gd name="connsiteY3134" fmla="*/ 6858001 h 6870700"/>
              <a:gd name="connsiteX3135" fmla="*/ 5994400 w 10509642"/>
              <a:gd name="connsiteY3135" fmla="*/ 6858001 h 6870700"/>
              <a:gd name="connsiteX3136" fmla="*/ 5994400 w 10509642"/>
              <a:gd name="connsiteY3136" fmla="*/ 6870700 h 6870700"/>
              <a:gd name="connsiteX3137" fmla="*/ 0 w 10509642"/>
              <a:gd name="connsiteY3137" fmla="*/ 6870700 h 6870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</a:cxnLst>
            <a:rect l="l" t="t" r="r" b="b"/>
            <a:pathLst>
              <a:path w="10509642" h="6870700">
                <a:moveTo>
                  <a:pt x="6829226" y="6850666"/>
                </a:moveTo>
                <a:cubicBezTo>
                  <a:pt x="6825841" y="6850219"/>
                  <a:pt x="6839385" y="6852009"/>
                  <a:pt x="6839385" y="6852009"/>
                </a:cubicBezTo>
                <a:cubicBezTo>
                  <a:pt x="6833365" y="6851212"/>
                  <a:pt x="6830354" y="6850814"/>
                  <a:pt x="6829226" y="6850666"/>
                </a:cubicBezTo>
                <a:close/>
                <a:moveTo>
                  <a:pt x="7315849" y="6733253"/>
                </a:moveTo>
                <a:lnTo>
                  <a:pt x="7327967" y="6735187"/>
                </a:lnTo>
                <a:lnTo>
                  <a:pt x="7355141" y="6737530"/>
                </a:lnTo>
                <a:lnTo>
                  <a:pt x="7404082" y="6766059"/>
                </a:lnTo>
                <a:lnTo>
                  <a:pt x="7454048" y="6798052"/>
                </a:lnTo>
                <a:lnTo>
                  <a:pt x="7437070" y="6795631"/>
                </a:lnTo>
                <a:lnTo>
                  <a:pt x="7422915" y="6792578"/>
                </a:lnTo>
                <a:close/>
                <a:moveTo>
                  <a:pt x="7409989" y="6606826"/>
                </a:moveTo>
                <a:cubicBezTo>
                  <a:pt x="7411995" y="6610933"/>
                  <a:pt x="7412998" y="6612988"/>
                  <a:pt x="7413374" y="6613759"/>
                </a:cubicBezTo>
                <a:cubicBezTo>
                  <a:pt x="7414501" y="6616071"/>
                  <a:pt x="7409989" y="6606826"/>
                  <a:pt x="7409989" y="6606826"/>
                </a:cubicBezTo>
                <a:close/>
                <a:moveTo>
                  <a:pt x="7447165" y="6587999"/>
                </a:moveTo>
                <a:cubicBezTo>
                  <a:pt x="7447165" y="6587999"/>
                  <a:pt x="7452130" y="6597160"/>
                  <a:pt x="7450887" y="6594870"/>
                </a:cubicBezTo>
                <a:cubicBezTo>
                  <a:pt x="7450473" y="6594107"/>
                  <a:pt x="7449372" y="6592071"/>
                  <a:pt x="7447165" y="6587999"/>
                </a:cubicBezTo>
                <a:close/>
                <a:moveTo>
                  <a:pt x="7236940" y="6587584"/>
                </a:moveTo>
                <a:cubicBezTo>
                  <a:pt x="7240149" y="6586991"/>
                  <a:pt x="7243023" y="6587950"/>
                  <a:pt x="7244092" y="6593725"/>
                </a:cubicBezTo>
                <a:cubicBezTo>
                  <a:pt x="7238878" y="6594691"/>
                  <a:pt x="7235066" y="6595396"/>
                  <a:pt x="7232425" y="6595139"/>
                </a:cubicBezTo>
                <a:cubicBezTo>
                  <a:pt x="7229783" y="6594881"/>
                  <a:pt x="7228314" y="6593660"/>
                  <a:pt x="7227781" y="6590772"/>
                </a:cubicBezTo>
                <a:cubicBezTo>
                  <a:pt x="7230186" y="6590326"/>
                  <a:pt x="7233731" y="6588178"/>
                  <a:pt x="7236940" y="6587584"/>
                </a:cubicBezTo>
                <a:close/>
                <a:moveTo>
                  <a:pt x="7220627" y="6584630"/>
                </a:moveTo>
                <a:cubicBezTo>
                  <a:pt x="7223837" y="6584036"/>
                  <a:pt x="7226712" y="6584998"/>
                  <a:pt x="7227781" y="6590772"/>
                </a:cubicBezTo>
                <a:cubicBezTo>
                  <a:pt x="7222566" y="6591737"/>
                  <a:pt x="7218754" y="6592443"/>
                  <a:pt x="7216114" y="6592187"/>
                </a:cubicBezTo>
                <a:cubicBezTo>
                  <a:pt x="7213473" y="6591927"/>
                  <a:pt x="7212000" y="6590706"/>
                  <a:pt x="7211467" y="6587818"/>
                </a:cubicBezTo>
                <a:cubicBezTo>
                  <a:pt x="7213873" y="6587372"/>
                  <a:pt x="7217418" y="6585225"/>
                  <a:pt x="7220627" y="6584630"/>
                </a:cubicBezTo>
                <a:close/>
                <a:moveTo>
                  <a:pt x="7425386" y="6582184"/>
                </a:moveTo>
                <a:lnTo>
                  <a:pt x="7447165" y="6587999"/>
                </a:lnTo>
                <a:lnTo>
                  <a:pt x="7429510" y="6584572"/>
                </a:lnTo>
                <a:close/>
                <a:moveTo>
                  <a:pt x="6996835" y="6577702"/>
                </a:moveTo>
                <a:lnTo>
                  <a:pt x="7068753" y="6597308"/>
                </a:lnTo>
                <a:lnTo>
                  <a:pt x="7123419" y="6607646"/>
                </a:lnTo>
                <a:lnTo>
                  <a:pt x="7252234" y="6677541"/>
                </a:lnTo>
                <a:lnTo>
                  <a:pt x="7271649" y="6688858"/>
                </a:lnTo>
                <a:lnTo>
                  <a:pt x="7257549" y="6686498"/>
                </a:lnTo>
                <a:cubicBezTo>
                  <a:pt x="7236312" y="6682712"/>
                  <a:pt x="7224738" y="6680996"/>
                  <a:pt x="7219711" y="6680870"/>
                </a:cubicBezTo>
                <a:lnTo>
                  <a:pt x="7220301" y="6682488"/>
                </a:lnTo>
                <a:lnTo>
                  <a:pt x="7157366" y="6649460"/>
                </a:lnTo>
                <a:cubicBezTo>
                  <a:pt x="7112449" y="6628404"/>
                  <a:pt x="7068148" y="6609998"/>
                  <a:pt x="7023784" y="6593296"/>
                </a:cubicBezTo>
                <a:close/>
                <a:moveTo>
                  <a:pt x="7168769" y="6576805"/>
                </a:moveTo>
                <a:cubicBezTo>
                  <a:pt x="7183209" y="6574133"/>
                  <a:pt x="7199702" y="6578049"/>
                  <a:pt x="7211467" y="6587818"/>
                </a:cubicBezTo>
                <a:cubicBezTo>
                  <a:pt x="7200904" y="6586787"/>
                  <a:pt x="7193215" y="6586716"/>
                  <a:pt x="7186674" y="6585564"/>
                </a:cubicBezTo>
                <a:cubicBezTo>
                  <a:pt x="7180133" y="6584409"/>
                  <a:pt x="7174743" y="6582172"/>
                  <a:pt x="7168769" y="6576805"/>
                </a:cubicBezTo>
                <a:close/>
                <a:moveTo>
                  <a:pt x="6723386" y="6537625"/>
                </a:moveTo>
                <a:lnTo>
                  <a:pt x="6723616" y="6538669"/>
                </a:lnTo>
                <a:lnTo>
                  <a:pt x="6725467" y="6547050"/>
                </a:lnTo>
                <a:cubicBezTo>
                  <a:pt x="6725467" y="6547050"/>
                  <a:pt x="6724774" y="6543909"/>
                  <a:pt x="6724168" y="6541161"/>
                </a:cubicBezTo>
                <a:lnTo>
                  <a:pt x="6723616" y="6538669"/>
                </a:lnTo>
                <a:lnTo>
                  <a:pt x="6723419" y="6537773"/>
                </a:lnTo>
                <a:cubicBezTo>
                  <a:pt x="6723256" y="6537036"/>
                  <a:pt x="6723213" y="6536840"/>
                  <a:pt x="6723386" y="6537625"/>
                </a:cubicBezTo>
                <a:close/>
                <a:moveTo>
                  <a:pt x="6951358" y="6534104"/>
                </a:moveTo>
                <a:cubicBezTo>
                  <a:pt x="6951358" y="6534104"/>
                  <a:pt x="6955870" y="6543350"/>
                  <a:pt x="6954742" y="6541039"/>
                </a:cubicBezTo>
                <a:cubicBezTo>
                  <a:pt x="6954366" y="6540266"/>
                  <a:pt x="6953364" y="6538212"/>
                  <a:pt x="6951358" y="6534104"/>
                </a:cubicBezTo>
                <a:close/>
                <a:moveTo>
                  <a:pt x="6924169" y="6526194"/>
                </a:moveTo>
                <a:cubicBezTo>
                  <a:pt x="6926219" y="6530542"/>
                  <a:pt x="6927244" y="6532719"/>
                  <a:pt x="6927630" y="6533534"/>
                </a:cubicBezTo>
                <a:cubicBezTo>
                  <a:pt x="6928781" y="6535980"/>
                  <a:pt x="6924169" y="6526194"/>
                  <a:pt x="6924169" y="6526194"/>
                </a:cubicBezTo>
                <a:close/>
                <a:moveTo>
                  <a:pt x="6820821" y="6525941"/>
                </a:moveTo>
                <a:lnTo>
                  <a:pt x="6921090" y="6555517"/>
                </a:lnTo>
                <a:lnTo>
                  <a:pt x="6924704" y="6558791"/>
                </a:lnTo>
                <a:cubicBezTo>
                  <a:pt x="6929687" y="6564035"/>
                  <a:pt x="6931852" y="6567457"/>
                  <a:pt x="6928962" y="6567076"/>
                </a:cubicBezTo>
                <a:cubicBezTo>
                  <a:pt x="6895734" y="6562689"/>
                  <a:pt x="6863155" y="6547829"/>
                  <a:pt x="6830772" y="6531139"/>
                </a:cubicBezTo>
                <a:close/>
                <a:moveTo>
                  <a:pt x="6864262" y="6491798"/>
                </a:moveTo>
                <a:cubicBezTo>
                  <a:pt x="6860654" y="6492467"/>
                  <a:pt x="6860301" y="6493653"/>
                  <a:pt x="6861807" y="6495055"/>
                </a:cubicBezTo>
                <a:cubicBezTo>
                  <a:pt x="6866319" y="6499260"/>
                  <a:pt x="6887529" y="6505411"/>
                  <a:pt x="6887529" y="6505411"/>
                </a:cubicBezTo>
                <a:cubicBezTo>
                  <a:pt x="6892742" y="6504447"/>
                  <a:pt x="6891941" y="6500114"/>
                  <a:pt x="6887328" y="6496490"/>
                </a:cubicBezTo>
                <a:lnTo>
                  <a:pt x="6879458" y="6492843"/>
                </a:lnTo>
                <a:lnTo>
                  <a:pt x="6876301" y="6492057"/>
                </a:lnTo>
                <a:close/>
                <a:moveTo>
                  <a:pt x="6641324" y="6437177"/>
                </a:moveTo>
                <a:lnTo>
                  <a:pt x="6637762" y="6440224"/>
                </a:lnTo>
                <a:lnTo>
                  <a:pt x="6652561" y="6443488"/>
                </a:lnTo>
                <a:lnTo>
                  <a:pt x="6653966" y="6442943"/>
                </a:lnTo>
                <a:lnTo>
                  <a:pt x="6652024" y="6441170"/>
                </a:lnTo>
                <a:cubicBezTo>
                  <a:pt x="6647209" y="6442061"/>
                  <a:pt x="6646139" y="6436285"/>
                  <a:pt x="6641324" y="6437177"/>
                </a:cubicBezTo>
                <a:close/>
                <a:moveTo>
                  <a:pt x="6484256" y="6422443"/>
                </a:moveTo>
                <a:cubicBezTo>
                  <a:pt x="6481848" y="6422890"/>
                  <a:pt x="6481223" y="6426241"/>
                  <a:pt x="6481802" y="6429368"/>
                </a:cubicBezTo>
                <a:cubicBezTo>
                  <a:pt x="6482381" y="6432497"/>
                  <a:pt x="6484163" y="6435403"/>
                  <a:pt x="6486573" y="6434957"/>
                </a:cubicBezTo>
                <a:cubicBezTo>
                  <a:pt x="6492454" y="6439843"/>
                  <a:pt x="6484256" y="6422443"/>
                  <a:pt x="6484256" y="6422443"/>
                </a:cubicBezTo>
                <a:close/>
                <a:moveTo>
                  <a:pt x="6918299" y="6384731"/>
                </a:moveTo>
                <a:cubicBezTo>
                  <a:pt x="6922377" y="6385470"/>
                  <a:pt x="6925522" y="6387876"/>
                  <a:pt x="6928997" y="6393207"/>
                </a:cubicBezTo>
                <a:cubicBezTo>
                  <a:pt x="6923780" y="6394173"/>
                  <a:pt x="6918498" y="6393655"/>
                  <a:pt x="6913787" y="6392288"/>
                </a:cubicBezTo>
                <a:cubicBezTo>
                  <a:pt x="6909070" y="6390920"/>
                  <a:pt x="6904927" y="6388702"/>
                  <a:pt x="6901985" y="6386259"/>
                </a:cubicBezTo>
                <a:cubicBezTo>
                  <a:pt x="6909206" y="6384922"/>
                  <a:pt x="6914220" y="6383993"/>
                  <a:pt x="6918299" y="6384731"/>
                </a:cubicBezTo>
                <a:close/>
                <a:moveTo>
                  <a:pt x="7065120" y="6379956"/>
                </a:moveTo>
                <a:cubicBezTo>
                  <a:pt x="7074749" y="6378176"/>
                  <a:pt x="7087496" y="6388758"/>
                  <a:pt x="7087496" y="6388758"/>
                </a:cubicBezTo>
                <a:cubicBezTo>
                  <a:pt x="7086092" y="6391260"/>
                  <a:pt x="7080453" y="6391043"/>
                  <a:pt x="7074750" y="6389647"/>
                </a:cubicBezTo>
                <a:cubicBezTo>
                  <a:pt x="7069054" y="6388252"/>
                  <a:pt x="7063296" y="6385679"/>
                  <a:pt x="7061660" y="6383462"/>
                </a:cubicBezTo>
                <a:cubicBezTo>
                  <a:pt x="7060568" y="6381983"/>
                  <a:pt x="7061312" y="6380663"/>
                  <a:pt x="7065120" y="6379956"/>
                </a:cubicBezTo>
                <a:close/>
                <a:moveTo>
                  <a:pt x="6268737" y="6353150"/>
                </a:moveTo>
                <a:cubicBezTo>
                  <a:pt x="6260250" y="6351221"/>
                  <a:pt x="6253492" y="6351414"/>
                  <a:pt x="6250259" y="6355248"/>
                </a:cubicBezTo>
                <a:cubicBezTo>
                  <a:pt x="6250527" y="6356692"/>
                  <a:pt x="6251814" y="6358321"/>
                  <a:pt x="6253594" y="6359950"/>
                </a:cubicBezTo>
                <a:lnTo>
                  <a:pt x="6254846" y="6360889"/>
                </a:lnTo>
                <a:lnTo>
                  <a:pt x="6256847" y="6361906"/>
                </a:lnTo>
                <a:lnTo>
                  <a:pt x="6255817" y="6361617"/>
                </a:lnTo>
                <a:lnTo>
                  <a:pt x="6259887" y="6364667"/>
                </a:lnTo>
                <a:cubicBezTo>
                  <a:pt x="6264365" y="6367569"/>
                  <a:pt x="6268711" y="6369753"/>
                  <a:pt x="6268711" y="6369753"/>
                </a:cubicBezTo>
                <a:cubicBezTo>
                  <a:pt x="6325045" y="6396160"/>
                  <a:pt x="6388874" y="6409237"/>
                  <a:pt x="6437187" y="6419208"/>
                </a:cubicBezTo>
                <a:cubicBezTo>
                  <a:pt x="6412676" y="6398857"/>
                  <a:pt x="6387804" y="6403460"/>
                  <a:pt x="6343235" y="6386821"/>
                </a:cubicBezTo>
                <a:cubicBezTo>
                  <a:pt x="6335212" y="6383826"/>
                  <a:pt x="6294197" y="6358938"/>
                  <a:pt x="6268737" y="6353150"/>
                </a:cubicBezTo>
                <a:close/>
                <a:moveTo>
                  <a:pt x="6223000" y="6352443"/>
                </a:moveTo>
                <a:lnTo>
                  <a:pt x="6222998" y="6354049"/>
                </a:lnTo>
                <a:lnTo>
                  <a:pt x="6227723" y="6355935"/>
                </a:lnTo>
                <a:cubicBezTo>
                  <a:pt x="6231083" y="6356994"/>
                  <a:pt x="6234027" y="6357693"/>
                  <a:pt x="6236272" y="6357915"/>
                </a:cubicBezTo>
                <a:lnTo>
                  <a:pt x="6239923" y="6357174"/>
                </a:lnTo>
                <a:close/>
                <a:moveTo>
                  <a:pt x="6966050" y="6351381"/>
                </a:moveTo>
                <a:cubicBezTo>
                  <a:pt x="6963305" y="6348529"/>
                  <a:pt x="6974286" y="6359934"/>
                  <a:pt x="6974286" y="6359934"/>
                </a:cubicBezTo>
                <a:cubicBezTo>
                  <a:pt x="6969407" y="6354864"/>
                  <a:pt x="6966965" y="6352331"/>
                  <a:pt x="6966050" y="6351381"/>
                </a:cubicBezTo>
                <a:close/>
                <a:moveTo>
                  <a:pt x="6222998" y="6341857"/>
                </a:moveTo>
                <a:lnTo>
                  <a:pt x="6222999" y="6347119"/>
                </a:lnTo>
                <a:lnTo>
                  <a:pt x="6239550" y="6353878"/>
                </a:lnTo>
                <a:lnTo>
                  <a:pt x="6239379" y="6353379"/>
                </a:lnTo>
                <a:cubicBezTo>
                  <a:pt x="6237265" y="6350840"/>
                  <a:pt x="6232950" y="6347679"/>
                  <a:pt x="6227601" y="6344377"/>
                </a:cubicBezTo>
                <a:close/>
                <a:moveTo>
                  <a:pt x="6259982" y="6322587"/>
                </a:moveTo>
                <a:cubicBezTo>
                  <a:pt x="6249302" y="6327923"/>
                  <a:pt x="6279601" y="6343316"/>
                  <a:pt x="6296007" y="6349151"/>
                </a:cubicBezTo>
                <a:cubicBezTo>
                  <a:pt x="6301475" y="6351096"/>
                  <a:pt x="6305399" y="6351979"/>
                  <a:pt x="6305746" y="6351077"/>
                </a:cubicBezTo>
                <a:cubicBezTo>
                  <a:pt x="6306210" y="6349870"/>
                  <a:pt x="6300316" y="6345485"/>
                  <a:pt x="6283247" y="6336200"/>
                </a:cubicBezTo>
                <a:cubicBezTo>
                  <a:pt x="6283247" y="6336200"/>
                  <a:pt x="6264796" y="6321698"/>
                  <a:pt x="6259982" y="6322587"/>
                </a:cubicBezTo>
                <a:close/>
                <a:moveTo>
                  <a:pt x="7991503" y="6297027"/>
                </a:moveTo>
                <a:lnTo>
                  <a:pt x="7998716" y="6298180"/>
                </a:lnTo>
                <a:cubicBezTo>
                  <a:pt x="7996252" y="6300718"/>
                  <a:pt x="7993783" y="6300786"/>
                  <a:pt x="7992020" y="6299072"/>
                </a:cubicBezTo>
                <a:close/>
                <a:moveTo>
                  <a:pt x="6634624" y="6279325"/>
                </a:moveTo>
                <a:lnTo>
                  <a:pt x="6639749" y="6281544"/>
                </a:lnTo>
                <a:cubicBezTo>
                  <a:pt x="6647716" y="6284237"/>
                  <a:pt x="6658285" y="6286700"/>
                  <a:pt x="6669271" y="6288897"/>
                </a:cubicBezTo>
                <a:lnTo>
                  <a:pt x="6670223" y="6289070"/>
                </a:lnTo>
                <a:close/>
                <a:moveTo>
                  <a:pt x="7427356" y="6182971"/>
                </a:moveTo>
                <a:cubicBezTo>
                  <a:pt x="7428196" y="6183082"/>
                  <a:pt x="7435757" y="6187790"/>
                  <a:pt x="7444754" y="6192974"/>
                </a:cubicBezTo>
                <a:lnTo>
                  <a:pt x="7435464" y="6189507"/>
                </a:lnTo>
                <a:lnTo>
                  <a:pt x="7431788" y="6186766"/>
                </a:lnTo>
                <a:cubicBezTo>
                  <a:pt x="7428191" y="6184008"/>
                  <a:pt x="7426934" y="6182915"/>
                  <a:pt x="7427356" y="6182971"/>
                </a:cubicBezTo>
                <a:close/>
                <a:moveTo>
                  <a:pt x="7580845" y="6165753"/>
                </a:moveTo>
                <a:cubicBezTo>
                  <a:pt x="7581080" y="6166748"/>
                  <a:pt x="7581702" y="6169399"/>
                  <a:pt x="7582945" y="6174698"/>
                </a:cubicBezTo>
                <a:cubicBezTo>
                  <a:pt x="7582945" y="6174698"/>
                  <a:pt x="7580146" y="6162773"/>
                  <a:pt x="7580845" y="6165753"/>
                </a:cubicBezTo>
                <a:close/>
                <a:moveTo>
                  <a:pt x="7548974" y="6163364"/>
                </a:moveTo>
                <a:cubicBezTo>
                  <a:pt x="7550104" y="6163513"/>
                  <a:pt x="7553114" y="6163910"/>
                  <a:pt x="7559134" y="6164706"/>
                </a:cubicBezTo>
                <a:cubicBezTo>
                  <a:pt x="7559134" y="6164706"/>
                  <a:pt x="7545590" y="6162917"/>
                  <a:pt x="7548974" y="6163364"/>
                </a:cubicBezTo>
                <a:close/>
                <a:moveTo>
                  <a:pt x="6959934" y="6141142"/>
                </a:moveTo>
                <a:lnTo>
                  <a:pt x="7000486" y="6159124"/>
                </a:lnTo>
                <a:cubicBezTo>
                  <a:pt x="7018565" y="6167220"/>
                  <a:pt x="7035730" y="6175409"/>
                  <a:pt x="7050236" y="6183601"/>
                </a:cubicBezTo>
                <a:lnTo>
                  <a:pt x="7066091" y="6193566"/>
                </a:lnTo>
                <a:lnTo>
                  <a:pt x="7076596" y="6196205"/>
                </a:lnTo>
                <a:lnTo>
                  <a:pt x="7033206" y="6173433"/>
                </a:lnTo>
                <a:lnTo>
                  <a:pt x="6980912" y="6146172"/>
                </a:lnTo>
                <a:close/>
                <a:moveTo>
                  <a:pt x="8050914" y="6139729"/>
                </a:moveTo>
                <a:lnTo>
                  <a:pt x="8049898" y="6140674"/>
                </a:lnTo>
                <a:lnTo>
                  <a:pt x="8052669" y="6141352"/>
                </a:lnTo>
                <a:lnTo>
                  <a:pt x="8057015" y="6150736"/>
                </a:lnTo>
                <a:cubicBezTo>
                  <a:pt x="8052079" y="6155814"/>
                  <a:pt x="8047844" y="6151698"/>
                  <a:pt x="8038675" y="6142781"/>
                </a:cubicBezTo>
                <a:close/>
                <a:moveTo>
                  <a:pt x="8030212" y="6134553"/>
                </a:moveTo>
                <a:cubicBezTo>
                  <a:pt x="8030212" y="6134553"/>
                  <a:pt x="8032504" y="6134313"/>
                  <a:pt x="8034710" y="6135221"/>
                </a:cubicBezTo>
                <a:cubicBezTo>
                  <a:pt x="8036913" y="6136129"/>
                  <a:pt x="8039028" y="6138187"/>
                  <a:pt x="8038675" y="6142781"/>
                </a:cubicBezTo>
                <a:cubicBezTo>
                  <a:pt x="8038675" y="6142781"/>
                  <a:pt x="8029510" y="6143744"/>
                  <a:pt x="8030212" y="6134553"/>
                </a:cubicBezTo>
                <a:close/>
                <a:moveTo>
                  <a:pt x="6772448" y="6116061"/>
                </a:moveTo>
                <a:lnTo>
                  <a:pt x="6773207" y="6119291"/>
                </a:lnTo>
                <a:lnTo>
                  <a:pt x="6772482" y="6116200"/>
                </a:lnTo>
                <a:cubicBezTo>
                  <a:pt x="6772316" y="6115501"/>
                  <a:pt x="6772274" y="6115316"/>
                  <a:pt x="6772448" y="6116061"/>
                </a:cubicBezTo>
                <a:close/>
                <a:moveTo>
                  <a:pt x="6860143" y="6077254"/>
                </a:moveTo>
                <a:cubicBezTo>
                  <a:pt x="6854527" y="6075183"/>
                  <a:pt x="6850393" y="6074957"/>
                  <a:pt x="6849011" y="6077772"/>
                </a:cubicBezTo>
                <a:cubicBezTo>
                  <a:pt x="6847247" y="6079536"/>
                  <a:pt x="6851436" y="6083797"/>
                  <a:pt x="6858166" y="6088896"/>
                </a:cubicBezTo>
                <a:lnTo>
                  <a:pt x="6880551" y="6103704"/>
                </a:lnTo>
                <a:lnTo>
                  <a:pt x="6918573" y="6115103"/>
                </a:lnTo>
                <a:lnTo>
                  <a:pt x="6916418" y="6113420"/>
                </a:lnTo>
                <a:cubicBezTo>
                  <a:pt x="6907186" y="6106277"/>
                  <a:pt x="6876993" y="6083464"/>
                  <a:pt x="6860143" y="6077254"/>
                </a:cubicBezTo>
                <a:close/>
                <a:moveTo>
                  <a:pt x="8084616" y="6062429"/>
                </a:moveTo>
                <a:lnTo>
                  <a:pt x="8113627" y="6064617"/>
                </a:lnTo>
                <a:lnTo>
                  <a:pt x="8135423" y="6065901"/>
                </a:lnTo>
                <a:lnTo>
                  <a:pt x="8153765" y="6073814"/>
                </a:lnTo>
                <a:cubicBezTo>
                  <a:pt x="8174674" y="6084060"/>
                  <a:pt x="8185783" y="6092393"/>
                  <a:pt x="8164565" y="6092340"/>
                </a:cubicBezTo>
                <a:cubicBezTo>
                  <a:pt x="8146229" y="6089325"/>
                  <a:pt x="8118869" y="6077949"/>
                  <a:pt x="8094420" y="6066934"/>
                </a:cubicBezTo>
                <a:close/>
                <a:moveTo>
                  <a:pt x="8107250" y="6019336"/>
                </a:moveTo>
                <a:lnTo>
                  <a:pt x="8109394" y="6019585"/>
                </a:lnTo>
                <a:cubicBezTo>
                  <a:pt x="8128128" y="6020817"/>
                  <a:pt x="8193718" y="6029699"/>
                  <a:pt x="8226331" y="6039039"/>
                </a:cubicBezTo>
                <a:cubicBezTo>
                  <a:pt x="8231768" y="6040597"/>
                  <a:pt x="8236287" y="6042167"/>
                  <a:pt x="8239521" y="6043716"/>
                </a:cubicBezTo>
                <a:cubicBezTo>
                  <a:pt x="8242756" y="6045265"/>
                  <a:pt x="8244705" y="6046795"/>
                  <a:pt x="8245001" y="6048269"/>
                </a:cubicBezTo>
                <a:cubicBezTo>
                  <a:pt x="8245503" y="6050798"/>
                  <a:pt x="8240689" y="6052516"/>
                  <a:pt x="8232809" y="6053628"/>
                </a:cubicBezTo>
                <a:lnTo>
                  <a:pt x="8207474" y="6055053"/>
                </a:lnTo>
                <a:close/>
                <a:moveTo>
                  <a:pt x="9185398" y="5959056"/>
                </a:moveTo>
                <a:cubicBezTo>
                  <a:pt x="9186775" y="5959739"/>
                  <a:pt x="9188011" y="5961250"/>
                  <a:pt x="9188985" y="5964020"/>
                </a:cubicBezTo>
                <a:cubicBezTo>
                  <a:pt x="9183985" y="5965782"/>
                  <a:pt x="9180329" y="5967071"/>
                  <a:pt x="9177680" y="5967226"/>
                </a:cubicBezTo>
                <a:cubicBezTo>
                  <a:pt x="9175029" y="5967383"/>
                  <a:pt x="9173390" y="5966405"/>
                  <a:pt x="9172412" y="5963635"/>
                </a:cubicBezTo>
                <a:cubicBezTo>
                  <a:pt x="9174721" y="5962821"/>
                  <a:pt x="9177889" y="5960147"/>
                  <a:pt x="9180967" y="5959061"/>
                </a:cubicBezTo>
                <a:cubicBezTo>
                  <a:pt x="9182507" y="5958521"/>
                  <a:pt x="9184024" y="5958374"/>
                  <a:pt x="9185398" y="5959056"/>
                </a:cubicBezTo>
                <a:close/>
                <a:moveTo>
                  <a:pt x="9168825" y="5958673"/>
                </a:moveTo>
                <a:cubicBezTo>
                  <a:pt x="9170201" y="5959355"/>
                  <a:pt x="9171436" y="5960865"/>
                  <a:pt x="9172412" y="5963635"/>
                </a:cubicBezTo>
                <a:cubicBezTo>
                  <a:pt x="9167412" y="5965399"/>
                  <a:pt x="9163755" y="5966687"/>
                  <a:pt x="9161105" y="5966842"/>
                </a:cubicBezTo>
                <a:cubicBezTo>
                  <a:pt x="9158458" y="5966997"/>
                  <a:pt x="9156813" y="5966021"/>
                  <a:pt x="9155837" y="5963249"/>
                </a:cubicBezTo>
                <a:cubicBezTo>
                  <a:pt x="9158146" y="5962436"/>
                  <a:pt x="9161314" y="5959762"/>
                  <a:pt x="9164393" y="5958677"/>
                </a:cubicBezTo>
                <a:cubicBezTo>
                  <a:pt x="9165933" y="5958135"/>
                  <a:pt x="9167448" y="5957989"/>
                  <a:pt x="9168825" y="5958673"/>
                </a:cubicBezTo>
                <a:close/>
                <a:moveTo>
                  <a:pt x="9134160" y="5956361"/>
                </a:moveTo>
                <a:cubicBezTo>
                  <a:pt x="9141758" y="5957055"/>
                  <a:pt x="9149269" y="5959340"/>
                  <a:pt x="9155837" y="5963249"/>
                </a:cubicBezTo>
                <a:cubicBezTo>
                  <a:pt x="9145243" y="5963872"/>
                  <a:pt x="9137638" y="5964995"/>
                  <a:pt x="9130996" y="5964872"/>
                </a:cubicBezTo>
                <a:cubicBezTo>
                  <a:pt x="9124356" y="5964748"/>
                  <a:pt x="9118681" y="5963375"/>
                  <a:pt x="9111949" y="5959001"/>
                </a:cubicBezTo>
                <a:cubicBezTo>
                  <a:pt x="9118875" y="5956560"/>
                  <a:pt x="9126562" y="5955665"/>
                  <a:pt x="9134160" y="5956361"/>
                </a:cubicBezTo>
                <a:close/>
                <a:moveTo>
                  <a:pt x="9354907" y="5951197"/>
                </a:moveTo>
                <a:cubicBezTo>
                  <a:pt x="9357526" y="5954945"/>
                  <a:pt x="9358834" y="5956820"/>
                  <a:pt x="9359325" y="5957521"/>
                </a:cubicBezTo>
                <a:cubicBezTo>
                  <a:pt x="9360798" y="5959630"/>
                  <a:pt x="9354907" y="5951197"/>
                  <a:pt x="9354907" y="5951197"/>
                </a:cubicBezTo>
                <a:close/>
                <a:moveTo>
                  <a:pt x="7063388" y="5934467"/>
                </a:moveTo>
                <a:cubicBezTo>
                  <a:pt x="7065395" y="5934096"/>
                  <a:pt x="7067066" y="5935281"/>
                  <a:pt x="7067598" y="5938165"/>
                </a:cubicBezTo>
                <a:lnTo>
                  <a:pt x="7062091" y="5935641"/>
                </a:lnTo>
                <a:close/>
                <a:moveTo>
                  <a:pt x="7052526" y="5931255"/>
                </a:moveTo>
                <a:lnTo>
                  <a:pt x="7062091" y="5935641"/>
                </a:lnTo>
                <a:lnTo>
                  <a:pt x="7057171" y="5940098"/>
                </a:lnTo>
                <a:lnTo>
                  <a:pt x="7053408" y="5938964"/>
                </a:lnTo>
                <a:lnTo>
                  <a:pt x="7056314" y="5940412"/>
                </a:lnTo>
                <a:lnTo>
                  <a:pt x="7057171" y="5940098"/>
                </a:lnTo>
                <a:cubicBezTo>
                  <a:pt x="7069516" y="5944035"/>
                  <a:pt x="7082229" y="5948277"/>
                  <a:pt x="7094371" y="5952516"/>
                </a:cubicBezTo>
                <a:lnTo>
                  <a:pt x="7127990" y="5964858"/>
                </a:lnTo>
                <a:lnTo>
                  <a:pt x="7152061" y="5970530"/>
                </a:lnTo>
                <a:lnTo>
                  <a:pt x="7111528" y="5950362"/>
                </a:lnTo>
                <a:cubicBezTo>
                  <a:pt x="7108551" y="5949113"/>
                  <a:pt x="7104311" y="5946912"/>
                  <a:pt x="7099134" y="5944040"/>
                </a:cubicBezTo>
                <a:lnTo>
                  <a:pt x="7090067" y="5938829"/>
                </a:lnTo>
                <a:close/>
                <a:moveTo>
                  <a:pt x="9388706" y="5926826"/>
                </a:moveTo>
                <a:cubicBezTo>
                  <a:pt x="9388706" y="5926826"/>
                  <a:pt x="9395033" y="5935106"/>
                  <a:pt x="9393450" y="5933036"/>
                </a:cubicBezTo>
                <a:cubicBezTo>
                  <a:pt x="9392923" y="5932348"/>
                  <a:pt x="9391519" y="5930507"/>
                  <a:pt x="9388706" y="5926826"/>
                </a:cubicBezTo>
                <a:close/>
                <a:moveTo>
                  <a:pt x="9366287" y="5924464"/>
                </a:moveTo>
                <a:lnTo>
                  <a:pt x="9388706" y="5926826"/>
                </a:lnTo>
                <a:lnTo>
                  <a:pt x="9370731" y="5926184"/>
                </a:lnTo>
                <a:close/>
                <a:moveTo>
                  <a:pt x="8797936" y="5922311"/>
                </a:moveTo>
                <a:cubicBezTo>
                  <a:pt x="8794473" y="5923531"/>
                  <a:pt x="8794309" y="5924758"/>
                  <a:pt x="8796016" y="5925908"/>
                </a:cubicBezTo>
                <a:cubicBezTo>
                  <a:pt x="8801123" y="5929360"/>
                  <a:pt x="8823031" y="5932146"/>
                  <a:pt x="8823031" y="5932146"/>
                </a:cubicBezTo>
                <a:cubicBezTo>
                  <a:pt x="8833037" y="5928619"/>
                  <a:pt x="8817173" y="5915527"/>
                  <a:pt x="8797936" y="5922311"/>
                </a:cubicBezTo>
                <a:close/>
                <a:moveTo>
                  <a:pt x="8071381" y="5904349"/>
                </a:moveTo>
                <a:cubicBezTo>
                  <a:pt x="8073628" y="5904314"/>
                  <a:pt x="8075791" y="5908038"/>
                  <a:pt x="8077973" y="5918993"/>
                </a:cubicBezTo>
                <a:cubicBezTo>
                  <a:pt x="8077973" y="5918993"/>
                  <a:pt x="8071667" y="5915892"/>
                  <a:pt x="8064309" y="5912272"/>
                </a:cubicBezTo>
                <a:cubicBezTo>
                  <a:pt x="8066814" y="5908184"/>
                  <a:pt x="8069139" y="5904386"/>
                  <a:pt x="8071381" y="5904349"/>
                </a:cubicBezTo>
                <a:close/>
                <a:moveTo>
                  <a:pt x="7262921" y="5859941"/>
                </a:moveTo>
                <a:lnTo>
                  <a:pt x="7264954" y="5864475"/>
                </a:lnTo>
                <a:lnTo>
                  <a:pt x="7281636" y="5881835"/>
                </a:lnTo>
                <a:lnTo>
                  <a:pt x="7298333" y="5885355"/>
                </a:lnTo>
                <a:cubicBezTo>
                  <a:pt x="7323278" y="5888668"/>
                  <a:pt x="7346500" y="5886630"/>
                  <a:pt x="7325479" y="5877905"/>
                </a:cubicBezTo>
                <a:cubicBezTo>
                  <a:pt x="7321474" y="5876242"/>
                  <a:pt x="7315866" y="5874339"/>
                  <a:pt x="7308357" y="5872182"/>
                </a:cubicBezTo>
                <a:lnTo>
                  <a:pt x="7288332" y="5866787"/>
                </a:lnTo>
                <a:lnTo>
                  <a:pt x="7289034" y="5867655"/>
                </a:lnTo>
                <a:cubicBezTo>
                  <a:pt x="7291500" y="5878825"/>
                  <a:pt x="7281118" y="5872031"/>
                  <a:pt x="7272298" y="5865445"/>
                </a:cubicBezTo>
                <a:lnTo>
                  <a:pt x="7265792" y="5860715"/>
                </a:lnTo>
                <a:close/>
                <a:moveTo>
                  <a:pt x="8520103" y="5857113"/>
                </a:moveTo>
                <a:lnTo>
                  <a:pt x="8520642" y="5857574"/>
                </a:lnTo>
                <a:lnTo>
                  <a:pt x="8520118" y="5857597"/>
                </a:lnTo>
                <a:lnTo>
                  <a:pt x="8521460" y="5857973"/>
                </a:lnTo>
                <a:close/>
                <a:moveTo>
                  <a:pt x="7103597" y="5827670"/>
                </a:moveTo>
                <a:lnTo>
                  <a:pt x="7104880" y="5828843"/>
                </a:lnTo>
                <a:lnTo>
                  <a:pt x="7115148" y="5835865"/>
                </a:lnTo>
                <a:lnTo>
                  <a:pt x="7172668" y="5855269"/>
                </a:lnTo>
                <a:lnTo>
                  <a:pt x="7209542" y="5864346"/>
                </a:lnTo>
                <a:lnTo>
                  <a:pt x="7183083" y="5850667"/>
                </a:lnTo>
                <a:lnTo>
                  <a:pt x="7147946" y="5834512"/>
                </a:lnTo>
                <a:lnTo>
                  <a:pt x="7138100" y="5832563"/>
                </a:lnTo>
                <a:close/>
                <a:moveTo>
                  <a:pt x="8834691" y="5808152"/>
                </a:moveTo>
                <a:cubicBezTo>
                  <a:pt x="8838836" y="5808249"/>
                  <a:pt x="8842311" y="5810136"/>
                  <a:pt x="8846574" y="5814862"/>
                </a:cubicBezTo>
                <a:cubicBezTo>
                  <a:pt x="8841572" y="5816626"/>
                  <a:pt x="8836274" y="5816935"/>
                  <a:pt x="8831405" y="5816318"/>
                </a:cubicBezTo>
                <a:cubicBezTo>
                  <a:pt x="8826537" y="5815698"/>
                  <a:pt x="8822096" y="5814148"/>
                  <a:pt x="8818812" y="5812193"/>
                </a:cubicBezTo>
                <a:cubicBezTo>
                  <a:pt x="8825739" y="5809751"/>
                  <a:pt x="8830549" y="5808056"/>
                  <a:pt x="8834691" y="5808152"/>
                </a:cubicBezTo>
                <a:close/>
                <a:moveTo>
                  <a:pt x="8848594" y="5793158"/>
                </a:moveTo>
                <a:lnTo>
                  <a:pt x="8855806" y="5794310"/>
                </a:lnTo>
                <a:cubicBezTo>
                  <a:pt x="8853341" y="5796848"/>
                  <a:pt x="8850872" y="5796916"/>
                  <a:pt x="8849111" y="5795203"/>
                </a:cubicBezTo>
                <a:close/>
                <a:moveTo>
                  <a:pt x="8978990" y="5780636"/>
                </a:moveTo>
                <a:cubicBezTo>
                  <a:pt x="8988226" y="5777380"/>
                  <a:pt x="9002460" y="5785855"/>
                  <a:pt x="9002460" y="5785855"/>
                </a:cubicBezTo>
                <a:cubicBezTo>
                  <a:pt x="9001461" y="5788544"/>
                  <a:pt x="8995854" y="5789207"/>
                  <a:pt x="8990008" y="5788713"/>
                </a:cubicBezTo>
                <a:cubicBezTo>
                  <a:pt x="8984162" y="5788219"/>
                  <a:pt x="8978075" y="5786572"/>
                  <a:pt x="8976114" y="5784634"/>
                </a:cubicBezTo>
                <a:cubicBezTo>
                  <a:pt x="8974807" y="5783346"/>
                  <a:pt x="8975334" y="5781925"/>
                  <a:pt x="8978990" y="5780636"/>
                </a:cubicBezTo>
                <a:close/>
                <a:moveTo>
                  <a:pt x="8749826" y="5753195"/>
                </a:moveTo>
                <a:cubicBezTo>
                  <a:pt x="8749182" y="5753547"/>
                  <a:pt x="8751624" y="5754751"/>
                  <a:pt x="8756471" y="5756605"/>
                </a:cubicBezTo>
                <a:lnTo>
                  <a:pt x="8763624" y="5759087"/>
                </a:lnTo>
                <a:lnTo>
                  <a:pt x="8813528" y="5767270"/>
                </a:lnTo>
                <a:lnTo>
                  <a:pt x="8796142" y="5762914"/>
                </a:lnTo>
                <a:cubicBezTo>
                  <a:pt x="8764735" y="5755192"/>
                  <a:pt x="8751112" y="5752490"/>
                  <a:pt x="8749826" y="5753195"/>
                </a:cubicBezTo>
                <a:close/>
                <a:moveTo>
                  <a:pt x="7035476" y="5703060"/>
                </a:moveTo>
                <a:lnTo>
                  <a:pt x="7051382" y="5712429"/>
                </a:lnTo>
                <a:cubicBezTo>
                  <a:pt x="7074085" y="5725985"/>
                  <a:pt x="7096070" y="5739448"/>
                  <a:pt x="7102196" y="5743680"/>
                </a:cubicBezTo>
                <a:lnTo>
                  <a:pt x="7104262" y="5750064"/>
                </a:lnTo>
                <a:lnTo>
                  <a:pt x="7235885" y="5775756"/>
                </a:lnTo>
                <a:lnTo>
                  <a:pt x="7208842" y="5764612"/>
                </a:lnTo>
                <a:cubicBezTo>
                  <a:pt x="7196802" y="5763023"/>
                  <a:pt x="7180627" y="5755750"/>
                  <a:pt x="7160827" y="5745288"/>
                </a:cubicBezTo>
                <a:lnTo>
                  <a:pt x="7107566" y="5715927"/>
                </a:lnTo>
                <a:close/>
                <a:moveTo>
                  <a:pt x="8436498" y="5702013"/>
                </a:moveTo>
                <a:cubicBezTo>
                  <a:pt x="8391839" y="5698035"/>
                  <a:pt x="8479292" y="5732597"/>
                  <a:pt x="8477013" y="5726135"/>
                </a:cubicBezTo>
                <a:cubicBezTo>
                  <a:pt x="8541930" y="5742171"/>
                  <a:pt x="8599709" y="5745935"/>
                  <a:pt x="8657971" y="5749530"/>
                </a:cubicBezTo>
                <a:lnTo>
                  <a:pt x="8722332" y="5754447"/>
                </a:lnTo>
                <a:lnTo>
                  <a:pt x="8663737" y="5729366"/>
                </a:lnTo>
                <a:lnTo>
                  <a:pt x="8645497" y="5723891"/>
                </a:lnTo>
                <a:lnTo>
                  <a:pt x="8549871" y="5713813"/>
                </a:lnTo>
                <a:cubicBezTo>
                  <a:pt x="8513141" y="5709895"/>
                  <a:pt x="8475507" y="5705907"/>
                  <a:pt x="8436498" y="5702013"/>
                </a:cubicBezTo>
                <a:close/>
                <a:moveTo>
                  <a:pt x="8728971" y="5688425"/>
                </a:moveTo>
                <a:lnTo>
                  <a:pt x="8793459" y="5711996"/>
                </a:lnTo>
                <a:lnTo>
                  <a:pt x="8907195" y="5729137"/>
                </a:lnTo>
                <a:lnTo>
                  <a:pt x="8917137" y="5731096"/>
                </a:lnTo>
                <a:lnTo>
                  <a:pt x="8898357" y="5723741"/>
                </a:lnTo>
                <a:lnTo>
                  <a:pt x="8823123" y="5698457"/>
                </a:lnTo>
                <a:lnTo>
                  <a:pt x="8813501" y="5697424"/>
                </a:lnTo>
                <a:close/>
                <a:moveTo>
                  <a:pt x="8648888" y="5565389"/>
                </a:moveTo>
                <a:cubicBezTo>
                  <a:pt x="8649275" y="5566334"/>
                  <a:pt x="8650299" y="5568856"/>
                  <a:pt x="8652352" y="5573898"/>
                </a:cubicBezTo>
                <a:cubicBezTo>
                  <a:pt x="8652352" y="5573898"/>
                  <a:pt x="8653526" y="5576894"/>
                  <a:pt x="8654552" y="5579515"/>
                </a:cubicBezTo>
                <a:lnTo>
                  <a:pt x="8655186" y="5581134"/>
                </a:lnTo>
                <a:lnTo>
                  <a:pt x="8655188" y="5581135"/>
                </a:lnTo>
                <a:lnTo>
                  <a:pt x="8652352" y="5573898"/>
                </a:lnTo>
                <a:cubicBezTo>
                  <a:pt x="8652352" y="5573898"/>
                  <a:pt x="8647734" y="5562552"/>
                  <a:pt x="8648888" y="5565389"/>
                </a:cubicBezTo>
                <a:close/>
                <a:moveTo>
                  <a:pt x="9306239" y="5529790"/>
                </a:moveTo>
                <a:cubicBezTo>
                  <a:pt x="9307088" y="5529767"/>
                  <a:pt x="9315290" y="5533244"/>
                  <a:pt x="9324981" y="5536966"/>
                </a:cubicBezTo>
                <a:lnTo>
                  <a:pt x="9315268" y="5534987"/>
                </a:lnTo>
                <a:lnTo>
                  <a:pt x="9311210" y="5532849"/>
                </a:lnTo>
                <a:cubicBezTo>
                  <a:pt x="9307227" y="5530682"/>
                  <a:pt x="9305816" y="5529800"/>
                  <a:pt x="9306239" y="5529790"/>
                </a:cubicBezTo>
                <a:close/>
                <a:moveTo>
                  <a:pt x="9486968" y="5502400"/>
                </a:moveTo>
                <a:lnTo>
                  <a:pt x="9489315" y="5508391"/>
                </a:lnTo>
                <a:cubicBezTo>
                  <a:pt x="9488012" y="5505062"/>
                  <a:pt x="9486187" y="5500403"/>
                  <a:pt x="9486968" y="5502400"/>
                </a:cubicBezTo>
                <a:close/>
                <a:moveTo>
                  <a:pt x="9433583" y="5491282"/>
                </a:moveTo>
                <a:cubicBezTo>
                  <a:pt x="9433583" y="5491282"/>
                  <a:pt x="9419925" y="5491618"/>
                  <a:pt x="9423340" y="5491534"/>
                </a:cubicBezTo>
                <a:cubicBezTo>
                  <a:pt x="9424478" y="5491505"/>
                  <a:pt x="9427513" y="5491432"/>
                  <a:pt x="9433583" y="5491282"/>
                </a:cubicBezTo>
                <a:close/>
                <a:moveTo>
                  <a:pt x="9455197" y="5488945"/>
                </a:moveTo>
                <a:cubicBezTo>
                  <a:pt x="9454040" y="5486111"/>
                  <a:pt x="9458658" y="5497457"/>
                  <a:pt x="9458658" y="5497457"/>
                </a:cubicBezTo>
                <a:cubicBezTo>
                  <a:pt x="9456607" y="5492412"/>
                  <a:pt x="9455581" y="5489889"/>
                  <a:pt x="9455197" y="5488945"/>
                </a:cubicBezTo>
                <a:close/>
                <a:moveTo>
                  <a:pt x="8918782" y="5435794"/>
                </a:moveTo>
                <a:lnTo>
                  <a:pt x="8917898" y="5443172"/>
                </a:lnTo>
                <a:cubicBezTo>
                  <a:pt x="8921051" y="5444722"/>
                  <a:pt x="8928167" y="5445942"/>
                  <a:pt x="8937479" y="5447100"/>
                </a:cubicBezTo>
                <a:lnTo>
                  <a:pt x="8955268" y="5449037"/>
                </a:lnTo>
                <a:close/>
                <a:moveTo>
                  <a:pt x="9274489" y="5214484"/>
                </a:moveTo>
                <a:cubicBezTo>
                  <a:pt x="9308808" y="5217460"/>
                  <a:pt x="9321475" y="5230281"/>
                  <a:pt x="9316452" y="5233506"/>
                </a:cubicBezTo>
                <a:cubicBezTo>
                  <a:pt x="9314778" y="5234584"/>
                  <a:pt x="9311137" y="5234593"/>
                  <a:pt x="9305678" y="5232815"/>
                </a:cubicBezTo>
                <a:cubicBezTo>
                  <a:pt x="9298399" y="5230449"/>
                  <a:pt x="9287886" y="5224907"/>
                  <a:pt x="9274489" y="5214484"/>
                </a:cubicBezTo>
                <a:close/>
                <a:moveTo>
                  <a:pt x="9002717" y="5214383"/>
                </a:moveTo>
                <a:cubicBezTo>
                  <a:pt x="9002717" y="5214383"/>
                  <a:pt x="8989060" y="5214719"/>
                  <a:pt x="8992474" y="5214635"/>
                </a:cubicBezTo>
                <a:cubicBezTo>
                  <a:pt x="8993612" y="5214607"/>
                  <a:pt x="8996647" y="5214533"/>
                  <a:pt x="9002717" y="5214383"/>
                </a:cubicBezTo>
                <a:close/>
                <a:moveTo>
                  <a:pt x="9636821" y="5163020"/>
                </a:moveTo>
                <a:lnTo>
                  <a:pt x="9783897" y="5175166"/>
                </a:lnTo>
                <a:lnTo>
                  <a:pt x="9800137" y="5181574"/>
                </a:lnTo>
                <a:lnTo>
                  <a:pt x="9818782" y="5190509"/>
                </a:lnTo>
                <a:lnTo>
                  <a:pt x="9747263" y="5189158"/>
                </a:lnTo>
                <a:lnTo>
                  <a:pt x="9679088" y="5185023"/>
                </a:lnTo>
                <a:lnTo>
                  <a:pt x="9650265" y="5169190"/>
                </a:lnTo>
                <a:close/>
                <a:moveTo>
                  <a:pt x="9023038" y="5149889"/>
                </a:moveTo>
                <a:lnTo>
                  <a:pt x="9015388" y="5157041"/>
                </a:lnTo>
                <a:cubicBezTo>
                  <a:pt x="9014039" y="5158302"/>
                  <a:pt x="9016061" y="5156410"/>
                  <a:pt x="9018422" y="5154205"/>
                </a:cubicBezTo>
                <a:close/>
                <a:moveTo>
                  <a:pt x="9146036" y="5114158"/>
                </a:moveTo>
                <a:cubicBezTo>
                  <a:pt x="9148715" y="5112595"/>
                  <a:pt x="9138001" y="5118849"/>
                  <a:pt x="9138001" y="5118849"/>
                </a:cubicBezTo>
                <a:cubicBezTo>
                  <a:pt x="9142764" y="5116071"/>
                  <a:pt x="9145145" y="5114681"/>
                  <a:pt x="9146036" y="5114158"/>
                </a:cubicBezTo>
                <a:close/>
                <a:moveTo>
                  <a:pt x="9212786" y="5105555"/>
                </a:moveTo>
                <a:lnTo>
                  <a:pt x="9250248" y="5107948"/>
                </a:lnTo>
                <a:cubicBezTo>
                  <a:pt x="9305918" y="5120884"/>
                  <a:pt x="9362663" y="5132067"/>
                  <a:pt x="9421805" y="5141009"/>
                </a:cubicBezTo>
                <a:lnTo>
                  <a:pt x="9507022" y="5149996"/>
                </a:lnTo>
                <a:lnTo>
                  <a:pt x="9505348" y="5151224"/>
                </a:lnTo>
                <a:cubicBezTo>
                  <a:pt x="9510476" y="5154462"/>
                  <a:pt x="9523229" y="5160484"/>
                  <a:pt x="9547062" y="5170900"/>
                </a:cubicBezTo>
                <a:lnTo>
                  <a:pt x="9562783" y="5177968"/>
                </a:lnTo>
                <a:lnTo>
                  <a:pt x="9535741" y="5176328"/>
                </a:lnTo>
                <a:lnTo>
                  <a:pt x="9359779" y="5160228"/>
                </a:lnTo>
                <a:lnTo>
                  <a:pt x="9298033" y="5134016"/>
                </a:lnTo>
                <a:close/>
                <a:moveTo>
                  <a:pt x="9113822" y="5103543"/>
                </a:moveTo>
                <a:cubicBezTo>
                  <a:pt x="9112891" y="5104103"/>
                  <a:pt x="9110407" y="5105599"/>
                  <a:pt x="9105441" y="5108588"/>
                </a:cubicBezTo>
                <a:cubicBezTo>
                  <a:pt x="9105441" y="5108588"/>
                  <a:pt x="9116617" y="5101860"/>
                  <a:pt x="9113822" y="5103543"/>
                </a:cubicBezTo>
                <a:close/>
                <a:moveTo>
                  <a:pt x="9001620" y="5039686"/>
                </a:moveTo>
                <a:lnTo>
                  <a:pt x="9015080" y="5041131"/>
                </a:lnTo>
                <a:cubicBezTo>
                  <a:pt x="9058728" y="5046064"/>
                  <a:pt x="9101344" y="5052961"/>
                  <a:pt x="9137606" y="5070794"/>
                </a:cubicBezTo>
                <a:cubicBezTo>
                  <a:pt x="9140760" y="5072345"/>
                  <a:pt x="9136296" y="5074331"/>
                  <a:pt x="9127791" y="5076253"/>
                </a:cubicBezTo>
                <a:lnTo>
                  <a:pt x="9121975" y="5077120"/>
                </a:lnTo>
                <a:close/>
                <a:moveTo>
                  <a:pt x="9494440" y="5021204"/>
                </a:moveTo>
                <a:lnTo>
                  <a:pt x="9547217" y="5041787"/>
                </a:lnTo>
                <a:lnTo>
                  <a:pt x="9601546" y="5065632"/>
                </a:lnTo>
                <a:lnTo>
                  <a:pt x="9584399" y="5065878"/>
                </a:lnTo>
                <a:lnTo>
                  <a:pt x="9569942" y="5065059"/>
                </a:lnTo>
                <a:lnTo>
                  <a:pt x="9454962" y="5023080"/>
                </a:lnTo>
                <a:lnTo>
                  <a:pt x="9467232" y="5023108"/>
                </a:lnTo>
                <a:close/>
                <a:moveTo>
                  <a:pt x="8803291" y="5015189"/>
                </a:moveTo>
                <a:lnTo>
                  <a:pt x="8802848" y="5017980"/>
                </a:lnTo>
                <a:lnTo>
                  <a:pt x="8823292" y="5020830"/>
                </a:lnTo>
                <a:lnTo>
                  <a:pt x="8826857" y="5020682"/>
                </a:lnTo>
                <a:lnTo>
                  <a:pt x="8809337" y="5016111"/>
                </a:lnTo>
                <a:close/>
                <a:moveTo>
                  <a:pt x="8765568" y="4962483"/>
                </a:moveTo>
                <a:lnTo>
                  <a:pt x="8770121" y="4964073"/>
                </a:lnTo>
                <a:lnTo>
                  <a:pt x="8771593" y="4964428"/>
                </a:lnTo>
                <a:close/>
                <a:moveTo>
                  <a:pt x="8920114" y="4954708"/>
                </a:moveTo>
                <a:cubicBezTo>
                  <a:pt x="8920114" y="4954708"/>
                  <a:pt x="8917318" y="4957396"/>
                  <a:pt x="8914868" y="4959746"/>
                </a:cubicBezTo>
                <a:lnTo>
                  <a:pt x="8914478" y="4960122"/>
                </a:lnTo>
                <a:lnTo>
                  <a:pt x="8911853" y="4962641"/>
                </a:lnTo>
                <a:cubicBezTo>
                  <a:pt x="8911197" y="4963271"/>
                  <a:pt x="8911022" y="4963440"/>
                  <a:pt x="8911721" y="4962768"/>
                </a:cubicBezTo>
                <a:lnTo>
                  <a:pt x="8914478" y="4960122"/>
                </a:lnTo>
                <a:close/>
                <a:moveTo>
                  <a:pt x="9115661" y="4918954"/>
                </a:moveTo>
                <a:lnTo>
                  <a:pt x="9189751" y="4927154"/>
                </a:lnTo>
                <a:lnTo>
                  <a:pt x="9245363" y="4928880"/>
                </a:lnTo>
                <a:lnTo>
                  <a:pt x="9383468" y="4977922"/>
                </a:lnTo>
                <a:lnTo>
                  <a:pt x="9404403" y="4986086"/>
                </a:lnTo>
                <a:lnTo>
                  <a:pt x="9390108" y="4985945"/>
                </a:lnTo>
                <a:cubicBezTo>
                  <a:pt x="9368539" y="4985503"/>
                  <a:pt x="9356841" y="4985606"/>
                  <a:pt x="9351854" y="4986260"/>
                </a:cubicBezTo>
                <a:lnTo>
                  <a:pt x="9352688" y="4987768"/>
                </a:lnTo>
                <a:lnTo>
                  <a:pt x="9285389" y="4964913"/>
                </a:lnTo>
                <a:cubicBezTo>
                  <a:pt x="9237745" y="4951087"/>
                  <a:pt x="9191125" y="4939785"/>
                  <a:pt x="9144705" y="4930175"/>
                </a:cubicBezTo>
                <a:close/>
                <a:moveTo>
                  <a:pt x="9350963" y="4893264"/>
                </a:moveTo>
                <a:lnTo>
                  <a:pt x="9361335" y="4894901"/>
                </a:lnTo>
                <a:lnTo>
                  <a:pt x="9362408" y="4896387"/>
                </a:lnTo>
                <a:cubicBezTo>
                  <a:pt x="9357407" y="4898150"/>
                  <a:pt x="9353752" y="4899439"/>
                  <a:pt x="9351102" y="4899596"/>
                </a:cubicBezTo>
                <a:cubicBezTo>
                  <a:pt x="9348454" y="4899750"/>
                  <a:pt x="9346811" y="4898773"/>
                  <a:pt x="9345836" y="4896004"/>
                </a:cubicBezTo>
                <a:close/>
                <a:moveTo>
                  <a:pt x="9337613" y="4891155"/>
                </a:moveTo>
                <a:lnTo>
                  <a:pt x="9342938" y="4891996"/>
                </a:lnTo>
                <a:lnTo>
                  <a:pt x="9345836" y="4896004"/>
                </a:lnTo>
                <a:cubicBezTo>
                  <a:pt x="9340833" y="4897767"/>
                  <a:pt x="9337177" y="4899055"/>
                  <a:pt x="9334531" y="4899211"/>
                </a:cubicBezTo>
                <a:cubicBezTo>
                  <a:pt x="9331881" y="4899367"/>
                  <a:pt x="9330237" y="4898389"/>
                  <a:pt x="9329261" y="4895618"/>
                </a:cubicBezTo>
                <a:close/>
                <a:moveTo>
                  <a:pt x="9307584" y="4888730"/>
                </a:moveTo>
                <a:cubicBezTo>
                  <a:pt x="9315182" y="4889423"/>
                  <a:pt x="9322690" y="4891706"/>
                  <a:pt x="9329261" y="4895618"/>
                </a:cubicBezTo>
                <a:cubicBezTo>
                  <a:pt x="9318666" y="4896240"/>
                  <a:pt x="9311060" y="4897365"/>
                  <a:pt x="9304418" y="4897241"/>
                </a:cubicBezTo>
                <a:cubicBezTo>
                  <a:pt x="9297779" y="4897117"/>
                  <a:pt x="9292104" y="4895744"/>
                  <a:pt x="9285371" y="4891370"/>
                </a:cubicBezTo>
                <a:cubicBezTo>
                  <a:pt x="9292296" y="4888929"/>
                  <a:pt x="9299984" y="4888036"/>
                  <a:pt x="9307584" y="4888730"/>
                </a:cubicBezTo>
                <a:close/>
                <a:moveTo>
                  <a:pt x="9063966" y="4882947"/>
                </a:moveTo>
                <a:cubicBezTo>
                  <a:pt x="9063966" y="4882947"/>
                  <a:pt x="9069860" y="4891380"/>
                  <a:pt x="9068386" y="4889273"/>
                </a:cubicBezTo>
                <a:cubicBezTo>
                  <a:pt x="9067895" y="4888568"/>
                  <a:pt x="9066586" y="4886694"/>
                  <a:pt x="9063966" y="4882947"/>
                </a:cubicBezTo>
                <a:close/>
                <a:moveTo>
                  <a:pt x="9035879" y="4879355"/>
                </a:moveTo>
                <a:cubicBezTo>
                  <a:pt x="9035879" y="4879355"/>
                  <a:pt x="9041957" y="4888306"/>
                  <a:pt x="9040437" y="4886068"/>
                </a:cubicBezTo>
                <a:cubicBezTo>
                  <a:pt x="9039929" y="4885324"/>
                  <a:pt x="9038580" y="4883332"/>
                  <a:pt x="9035879" y="4879355"/>
                </a:cubicBezTo>
                <a:close/>
                <a:moveTo>
                  <a:pt x="9329488" y="4862280"/>
                </a:moveTo>
                <a:cubicBezTo>
                  <a:pt x="9335341" y="4863150"/>
                  <a:pt x="9341868" y="4865222"/>
                  <a:pt x="9348487" y="4868982"/>
                </a:cubicBezTo>
                <a:cubicBezTo>
                  <a:pt x="9353254" y="4871690"/>
                  <a:pt x="9353279" y="4873342"/>
                  <a:pt x="9350636" y="4874294"/>
                </a:cubicBezTo>
                <a:cubicBezTo>
                  <a:pt x="9342708" y="4877154"/>
                  <a:pt x="9310768" y="4873731"/>
                  <a:pt x="9310768" y="4873731"/>
                </a:cubicBezTo>
                <a:cubicBezTo>
                  <a:pt x="9303883" y="4869820"/>
                  <a:pt x="9306695" y="4864873"/>
                  <a:pt x="9314536" y="4862784"/>
                </a:cubicBezTo>
                <a:cubicBezTo>
                  <a:pt x="9318457" y="4861739"/>
                  <a:pt x="9323635" y="4861409"/>
                  <a:pt x="9329488" y="4862280"/>
                </a:cubicBezTo>
                <a:close/>
                <a:moveTo>
                  <a:pt x="8983291" y="4853065"/>
                </a:moveTo>
                <a:lnTo>
                  <a:pt x="8971358" y="4854679"/>
                </a:lnTo>
                <a:cubicBezTo>
                  <a:pt x="8967895" y="4855900"/>
                  <a:pt x="8967733" y="4857126"/>
                  <a:pt x="8969437" y="4858277"/>
                </a:cubicBezTo>
                <a:cubicBezTo>
                  <a:pt x="8974546" y="4861729"/>
                  <a:pt x="8996456" y="4864514"/>
                  <a:pt x="8996456" y="4864514"/>
                </a:cubicBezTo>
                <a:cubicBezTo>
                  <a:pt x="9001457" y="4862752"/>
                  <a:pt x="8999991" y="4858597"/>
                  <a:pt x="8994873" y="4855732"/>
                </a:cubicBezTo>
                <a:lnTo>
                  <a:pt x="8986529" y="4853351"/>
                </a:lnTo>
                <a:close/>
                <a:moveTo>
                  <a:pt x="9316913" y="4709077"/>
                </a:moveTo>
                <a:lnTo>
                  <a:pt x="9378249" y="4717836"/>
                </a:lnTo>
                <a:cubicBezTo>
                  <a:pt x="9409808" y="4721574"/>
                  <a:pt x="9426836" y="4724057"/>
                  <a:pt x="9433935" y="4725933"/>
                </a:cubicBezTo>
                <a:lnTo>
                  <a:pt x="9434333" y="4726190"/>
                </a:lnTo>
                <a:lnTo>
                  <a:pt x="9403577" y="4721537"/>
                </a:lnTo>
                <a:cubicBezTo>
                  <a:pt x="9381556" y="4719071"/>
                  <a:pt x="9359439" y="4717777"/>
                  <a:pt x="9337246" y="4718622"/>
                </a:cubicBezTo>
                <a:close/>
                <a:moveTo>
                  <a:pt x="8499220" y="4684649"/>
                </a:moveTo>
                <a:cubicBezTo>
                  <a:pt x="8499220" y="4684649"/>
                  <a:pt x="8488725" y="4693411"/>
                  <a:pt x="8491349" y="4691221"/>
                </a:cubicBezTo>
                <a:cubicBezTo>
                  <a:pt x="8492224" y="4690492"/>
                  <a:pt x="8494553" y="4688544"/>
                  <a:pt x="8499220" y="4684649"/>
                </a:cubicBezTo>
                <a:lnTo>
                  <a:pt x="8525145" y="4689597"/>
                </a:lnTo>
                <a:lnTo>
                  <a:pt x="8531822" y="4688786"/>
                </a:lnTo>
                <a:close/>
                <a:moveTo>
                  <a:pt x="9090496" y="4622801"/>
                </a:moveTo>
                <a:cubicBezTo>
                  <a:pt x="9083436" y="4623517"/>
                  <a:pt x="9077964" y="4625136"/>
                  <a:pt x="9077964" y="4625136"/>
                </a:cubicBezTo>
                <a:cubicBezTo>
                  <a:pt x="9078941" y="4628961"/>
                  <a:pt x="9086880" y="4631631"/>
                  <a:pt x="9095362" y="4632871"/>
                </a:cubicBezTo>
                <a:cubicBezTo>
                  <a:pt x="9103839" y="4634109"/>
                  <a:pt x="9112865" y="4633920"/>
                  <a:pt x="9116008" y="4632025"/>
                </a:cubicBezTo>
                <a:cubicBezTo>
                  <a:pt x="9118108" y="4630762"/>
                  <a:pt x="9117591" y="4628740"/>
                  <a:pt x="9112561" y="4625883"/>
                </a:cubicBezTo>
                <a:cubicBezTo>
                  <a:pt x="9106206" y="4622273"/>
                  <a:pt x="9097557" y="4622086"/>
                  <a:pt x="9090496" y="4622801"/>
                </a:cubicBezTo>
                <a:close/>
                <a:moveTo>
                  <a:pt x="9150359" y="4546878"/>
                </a:moveTo>
                <a:lnTo>
                  <a:pt x="9150643" y="4547190"/>
                </a:lnTo>
                <a:lnTo>
                  <a:pt x="9153271" y="4547518"/>
                </a:lnTo>
                <a:lnTo>
                  <a:pt x="9153506" y="4547532"/>
                </a:lnTo>
                <a:close/>
                <a:moveTo>
                  <a:pt x="9182894" y="4545892"/>
                </a:moveTo>
                <a:lnTo>
                  <a:pt x="9183745" y="4546554"/>
                </a:lnTo>
                <a:lnTo>
                  <a:pt x="9184695" y="4549522"/>
                </a:lnTo>
                <a:lnTo>
                  <a:pt x="9195641" y="4550221"/>
                </a:lnTo>
                <a:close/>
                <a:moveTo>
                  <a:pt x="9623309" y="4451404"/>
                </a:moveTo>
                <a:lnTo>
                  <a:pt x="9622145" y="4453214"/>
                </a:lnTo>
                <a:lnTo>
                  <a:pt x="9622144" y="4453213"/>
                </a:lnTo>
                <a:close/>
                <a:moveTo>
                  <a:pt x="9449878" y="4383453"/>
                </a:moveTo>
                <a:lnTo>
                  <a:pt x="9443299" y="4384271"/>
                </a:lnTo>
                <a:cubicBezTo>
                  <a:pt x="9440704" y="4384535"/>
                  <a:pt x="9439843" y="4384581"/>
                  <a:pt x="9441399" y="4384385"/>
                </a:cubicBezTo>
                <a:close/>
                <a:moveTo>
                  <a:pt x="9453971" y="4383003"/>
                </a:moveTo>
                <a:lnTo>
                  <a:pt x="9449878" y="4383453"/>
                </a:lnTo>
                <a:lnTo>
                  <a:pt x="9453397" y="4383014"/>
                </a:lnTo>
                <a:close/>
                <a:moveTo>
                  <a:pt x="8655247" y="4201047"/>
                </a:moveTo>
                <a:lnTo>
                  <a:pt x="8654052" y="4203883"/>
                </a:lnTo>
                <a:cubicBezTo>
                  <a:pt x="8652723" y="4204698"/>
                  <a:pt x="8650639" y="4204180"/>
                  <a:pt x="8646465" y="4203148"/>
                </a:cubicBezTo>
                <a:close/>
                <a:moveTo>
                  <a:pt x="8657104" y="4196634"/>
                </a:moveTo>
                <a:lnTo>
                  <a:pt x="8671392" y="4197179"/>
                </a:lnTo>
                <a:lnTo>
                  <a:pt x="8655247" y="4201047"/>
                </a:lnTo>
                <a:close/>
                <a:moveTo>
                  <a:pt x="8384075" y="4107215"/>
                </a:moveTo>
                <a:cubicBezTo>
                  <a:pt x="8397092" y="4105672"/>
                  <a:pt x="8410531" y="4106708"/>
                  <a:pt x="8423745" y="4109974"/>
                </a:cubicBezTo>
                <a:cubicBezTo>
                  <a:pt x="8410812" y="4125065"/>
                  <a:pt x="8381712" y="4128539"/>
                  <a:pt x="8346939" y="4119941"/>
                </a:cubicBezTo>
                <a:cubicBezTo>
                  <a:pt x="8358464" y="4112885"/>
                  <a:pt x="8371058" y="4108760"/>
                  <a:pt x="8384075" y="4107215"/>
                </a:cubicBezTo>
                <a:close/>
                <a:moveTo>
                  <a:pt x="8427442" y="4104031"/>
                </a:moveTo>
                <a:lnTo>
                  <a:pt x="8425941" y="4106446"/>
                </a:lnTo>
                <a:cubicBezTo>
                  <a:pt x="8424721" y="4108406"/>
                  <a:pt x="8423745" y="4109974"/>
                  <a:pt x="8423745" y="4109974"/>
                </a:cubicBezTo>
                <a:close/>
                <a:moveTo>
                  <a:pt x="8508899" y="4102073"/>
                </a:moveTo>
                <a:cubicBezTo>
                  <a:pt x="8508899" y="4102073"/>
                  <a:pt x="8528457" y="4106908"/>
                  <a:pt x="8523567" y="4105701"/>
                </a:cubicBezTo>
                <a:cubicBezTo>
                  <a:pt x="8521939" y="4105295"/>
                  <a:pt x="8517590" y="4104221"/>
                  <a:pt x="8508899" y="4102073"/>
                </a:cubicBezTo>
                <a:close/>
                <a:moveTo>
                  <a:pt x="8430331" y="4099386"/>
                </a:moveTo>
                <a:lnTo>
                  <a:pt x="8427442" y="4104031"/>
                </a:lnTo>
                <a:lnTo>
                  <a:pt x="8429599" y="4100563"/>
                </a:lnTo>
                <a:cubicBezTo>
                  <a:pt x="8430574" y="4098994"/>
                  <a:pt x="8431062" y="4098211"/>
                  <a:pt x="8430331" y="4099386"/>
                </a:cubicBezTo>
                <a:close/>
                <a:moveTo>
                  <a:pt x="8261280" y="4096471"/>
                </a:moveTo>
                <a:cubicBezTo>
                  <a:pt x="8263470" y="4096624"/>
                  <a:pt x="8265817" y="4100503"/>
                  <a:pt x="8268641" y="4111559"/>
                </a:cubicBezTo>
                <a:cubicBezTo>
                  <a:pt x="8268641" y="4111559"/>
                  <a:pt x="8262287" y="4107951"/>
                  <a:pt x="8254877" y="4103739"/>
                </a:cubicBezTo>
                <a:cubicBezTo>
                  <a:pt x="8257062" y="4099891"/>
                  <a:pt x="8259092" y="4096318"/>
                  <a:pt x="8261280" y="4096471"/>
                </a:cubicBezTo>
                <a:close/>
                <a:moveTo>
                  <a:pt x="8478254" y="4092065"/>
                </a:moveTo>
                <a:cubicBezTo>
                  <a:pt x="8480395" y="4088737"/>
                  <a:pt x="8471831" y="4102052"/>
                  <a:pt x="8471831" y="4102052"/>
                </a:cubicBezTo>
                <a:cubicBezTo>
                  <a:pt x="8475636" y="4096135"/>
                  <a:pt x="8477541" y="4093176"/>
                  <a:pt x="8478254" y="4092065"/>
                </a:cubicBezTo>
                <a:close/>
                <a:moveTo>
                  <a:pt x="9425749" y="4057053"/>
                </a:moveTo>
                <a:lnTo>
                  <a:pt x="9447679" y="4060659"/>
                </a:lnTo>
                <a:lnTo>
                  <a:pt x="9444416" y="4063475"/>
                </a:lnTo>
                <a:close/>
                <a:moveTo>
                  <a:pt x="9394084" y="4052542"/>
                </a:moveTo>
                <a:cubicBezTo>
                  <a:pt x="9394084" y="4052542"/>
                  <a:pt x="9375441" y="4056633"/>
                  <a:pt x="9380100" y="4055610"/>
                </a:cubicBezTo>
                <a:cubicBezTo>
                  <a:pt x="9381653" y="4055269"/>
                  <a:pt x="9385797" y="4054361"/>
                  <a:pt x="9394084" y="4052542"/>
                </a:cubicBezTo>
                <a:close/>
                <a:moveTo>
                  <a:pt x="9174862" y="3879621"/>
                </a:moveTo>
                <a:cubicBezTo>
                  <a:pt x="9174862" y="3879621"/>
                  <a:pt x="9194421" y="3884457"/>
                  <a:pt x="9189532" y="3883250"/>
                </a:cubicBezTo>
                <a:cubicBezTo>
                  <a:pt x="9187901" y="3882843"/>
                  <a:pt x="9183555" y="3881771"/>
                  <a:pt x="9174862" y="3879621"/>
                </a:cubicBezTo>
                <a:close/>
                <a:moveTo>
                  <a:pt x="9713049" y="3619307"/>
                </a:moveTo>
                <a:lnTo>
                  <a:pt x="9711476" y="3625185"/>
                </a:lnTo>
                <a:cubicBezTo>
                  <a:pt x="9711476" y="3625185"/>
                  <a:pt x="9711787" y="3624025"/>
                  <a:pt x="9712175" y="3622572"/>
                </a:cubicBezTo>
                <a:close/>
                <a:moveTo>
                  <a:pt x="9713572" y="3617347"/>
                </a:moveTo>
                <a:lnTo>
                  <a:pt x="9713049" y="3619307"/>
                </a:lnTo>
                <a:lnTo>
                  <a:pt x="9713340" y="3618216"/>
                </a:lnTo>
                <a:cubicBezTo>
                  <a:pt x="9713650" y="3617056"/>
                  <a:pt x="9713805" y="3616475"/>
                  <a:pt x="9713572" y="3617347"/>
                </a:cubicBezTo>
                <a:close/>
                <a:moveTo>
                  <a:pt x="10204220" y="3578966"/>
                </a:moveTo>
                <a:lnTo>
                  <a:pt x="10204793" y="3579032"/>
                </a:lnTo>
                <a:lnTo>
                  <a:pt x="10203956" y="3579328"/>
                </a:lnTo>
                <a:lnTo>
                  <a:pt x="10203729" y="3579196"/>
                </a:lnTo>
                <a:close/>
                <a:moveTo>
                  <a:pt x="10230027" y="3568937"/>
                </a:moveTo>
                <a:lnTo>
                  <a:pt x="10220201" y="3573580"/>
                </a:lnTo>
                <a:lnTo>
                  <a:pt x="10216034" y="3575055"/>
                </a:lnTo>
                <a:lnTo>
                  <a:pt x="10212640" y="3575023"/>
                </a:lnTo>
                <a:lnTo>
                  <a:pt x="10223889" y="3569754"/>
                </a:lnTo>
                <a:lnTo>
                  <a:pt x="10225284" y="3569402"/>
                </a:lnTo>
                <a:close/>
                <a:moveTo>
                  <a:pt x="9458628" y="3551802"/>
                </a:moveTo>
                <a:lnTo>
                  <a:pt x="9452772" y="3561218"/>
                </a:lnTo>
                <a:cubicBezTo>
                  <a:pt x="9452772" y="3561218"/>
                  <a:pt x="9454967" y="3557688"/>
                  <a:pt x="9456887" y="3554599"/>
                </a:cubicBezTo>
                <a:close/>
                <a:moveTo>
                  <a:pt x="9459358" y="3550629"/>
                </a:moveTo>
                <a:lnTo>
                  <a:pt x="9458628" y="3551802"/>
                </a:lnTo>
                <a:lnTo>
                  <a:pt x="9459254" y="3550795"/>
                </a:lnTo>
                <a:cubicBezTo>
                  <a:pt x="9459769" y="3549967"/>
                  <a:pt x="9459906" y="3549746"/>
                  <a:pt x="9459358" y="3550629"/>
                </a:cubicBezTo>
                <a:close/>
                <a:moveTo>
                  <a:pt x="9934718" y="3548727"/>
                </a:moveTo>
                <a:cubicBezTo>
                  <a:pt x="9964922" y="3548846"/>
                  <a:pt x="9996246" y="3559824"/>
                  <a:pt x="10047674" y="3561769"/>
                </a:cubicBezTo>
                <a:cubicBezTo>
                  <a:pt x="10055902" y="3562082"/>
                  <a:pt x="10088353" y="3557976"/>
                  <a:pt x="10120247" y="3557008"/>
                </a:cubicBezTo>
                <a:lnTo>
                  <a:pt x="10163392" y="3558803"/>
                </a:lnTo>
                <a:lnTo>
                  <a:pt x="10114544" y="3578838"/>
                </a:lnTo>
                <a:lnTo>
                  <a:pt x="10090997" y="3578520"/>
                </a:lnTo>
                <a:cubicBezTo>
                  <a:pt x="10023776" y="3574555"/>
                  <a:pt x="9957563" y="3562571"/>
                  <a:pt x="9904184" y="3552968"/>
                </a:cubicBezTo>
                <a:cubicBezTo>
                  <a:pt x="9914706" y="3549856"/>
                  <a:pt x="9924650" y="3548688"/>
                  <a:pt x="9934718" y="3548727"/>
                </a:cubicBezTo>
                <a:close/>
                <a:moveTo>
                  <a:pt x="9837379" y="3532469"/>
                </a:moveTo>
                <a:cubicBezTo>
                  <a:pt x="9840558" y="3534275"/>
                  <a:pt x="9840116" y="3538750"/>
                  <a:pt x="9838087" y="3542323"/>
                </a:cubicBezTo>
                <a:cubicBezTo>
                  <a:pt x="9836057" y="3545895"/>
                  <a:pt x="9832437" y="3548567"/>
                  <a:pt x="9829258" y="3546762"/>
                </a:cubicBezTo>
                <a:cubicBezTo>
                  <a:pt x="9819157" y="3549751"/>
                  <a:pt x="9837379" y="3532469"/>
                  <a:pt x="9837379" y="3532469"/>
                </a:cubicBezTo>
                <a:close/>
                <a:moveTo>
                  <a:pt x="10180146" y="3524774"/>
                </a:moveTo>
                <a:cubicBezTo>
                  <a:pt x="10183980" y="3524498"/>
                  <a:pt x="10187131" y="3524653"/>
                  <a:pt x="10188720" y="3525555"/>
                </a:cubicBezTo>
                <a:cubicBezTo>
                  <a:pt x="10201505" y="3537726"/>
                  <a:pt x="10153295" y="3541015"/>
                  <a:pt x="10128169" y="3539701"/>
                </a:cubicBezTo>
                <a:cubicBezTo>
                  <a:pt x="10119794" y="3539263"/>
                  <a:pt x="10113984" y="3538314"/>
                  <a:pt x="10113854" y="3537014"/>
                </a:cubicBezTo>
                <a:cubicBezTo>
                  <a:pt x="10113766" y="3536147"/>
                  <a:pt x="10116204" y="3535123"/>
                  <a:pt x="10122088" y="3533988"/>
                </a:cubicBezTo>
                <a:cubicBezTo>
                  <a:pt x="10127971" y="3532854"/>
                  <a:pt x="10137303" y="3531611"/>
                  <a:pt x="10151002" y="3530305"/>
                </a:cubicBezTo>
                <a:cubicBezTo>
                  <a:pt x="10151002" y="3530305"/>
                  <a:pt x="10168644" y="3525603"/>
                  <a:pt x="10180146" y="3524774"/>
                </a:cubicBezTo>
                <a:close/>
                <a:moveTo>
                  <a:pt x="9719606" y="3519122"/>
                </a:moveTo>
                <a:cubicBezTo>
                  <a:pt x="9726602" y="3521256"/>
                  <a:pt x="9728450" y="3541120"/>
                  <a:pt x="9711402" y="3524891"/>
                </a:cubicBezTo>
                <a:cubicBezTo>
                  <a:pt x="9714370" y="3519669"/>
                  <a:pt x="9717274" y="3518410"/>
                  <a:pt x="9719606" y="3519122"/>
                </a:cubicBezTo>
                <a:close/>
                <a:moveTo>
                  <a:pt x="9177074" y="3469854"/>
                </a:moveTo>
                <a:lnTo>
                  <a:pt x="9170762" y="3472029"/>
                </a:lnTo>
                <a:cubicBezTo>
                  <a:pt x="9161774" y="3475927"/>
                  <a:pt x="9157419" y="3479040"/>
                  <a:pt x="9161591" y="3480073"/>
                </a:cubicBezTo>
                <a:cubicBezTo>
                  <a:pt x="9209576" y="3491938"/>
                  <a:pt x="9260751" y="3490496"/>
                  <a:pt x="9312371" y="3486684"/>
                </a:cubicBezTo>
                <a:lnTo>
                  <a:pt x="9328262" y="3485427"/>
                </a:lnTo>
                <a:close/>
                <a:moveTo>
                  <a:pt x="8501502" y="3469306"/>
                </a:moveTo>
                <a:lnTo>
                  <a:pt x="8422197" y="3479162"/>
                </a:lnTo>
                <a:lnTo>
                  <a:pt x="8340110" y="3492771"/>
                </a:lnTo>
                <a:lnTo>
                  <a:pt x="8364695" y="3498615"/>
                </a:lnTo>
                <a:lnTo>
                  <a:pt x="8385597" y="3502202"/>
                </a:lnTo>
                <a:lnTo>
                  <a:pt x="8557883" y="3484464"/>
                </a:lnTo>
                <a:lnTo>
                  <a:pt x="8540258" y="3480552"/>
                </a:lnTo>
                <a:close/>
                <a:moveTo>
                  <a:pt x="9596453" y="3468315"/>
                </a:moveTo>
                <a:cubicBezTo>
                  <a:pt x="9602808" y="3471926"/>
                  <a:pt x="9606556" y="3465328"/>
                  <a:pt x="9612913" y="3468938"/>
                </a:cubicBezTo>
                <a:lnTo>
                  <a:pt x="9616679" y="3474569"/>
                </a:lnTo>
                <a:lnTo>
                  <a:pt x="9594798" y="3470908"/>
                </a:lnTo>
                <a:lnTo>
                  <a:pt x="9593054" y="3469501"/>
                </a:lnTo>
                <a:close/>
                <a:moveTo>
                  <a:pt x="9184257" y="3431933"/>
                </a:moveTo>
                <a:cubicBezTo>
                  <a:pt x="9179701" y="3436251"/>
                  <a:pt x="9177424" y="3438414"/>
                  <a:pt x="9176569" y="3439221"/>
                </a:cubicBezTo>
                <a:cubicBezTo>
                  <a:pt x="9174006" y="3441652"/>
                  <a:pt x="9184257" y="3431933"/>
                  <a:pt x="9184257" y="3431933"/>
                </a:cubicBezTo>
                <a:close/>
                <a:moveTo>
                  <a:pt x="8874957" y="3429080"/>
                </a:moveTo>
                <a:lnTo>
                  <a:pt x="8668256" y="3448581"/>
                </a:lnTo>
                <a:lnTo>
                  <a:pt x="8636796" y="3452490"/>
                </a:lnTo>
                <a:lnTo>
                  <a:pt x="8657352" y="3456909"/>
                </a:lnTo>
                <a:cubicBezTo>
                  <a:pt x="8688405" y="3463279"/>
                  <a:pt x="8705189" y="3467177"/>
                  <a:pt x="8712240" y="3469638"/>
                </a:cubicBezTo>
                <a:lnTo>
                  <a:pt x="8710785" y="3471337"/>
                </a:lnTo>
                <a:lnTo>
                  <a:pt x="8811333" y="3463193"/>
                </a:lnTo>
                <a:cubicBezTo>
                  <a:pt x="8882116" y="3460502"/>
                  <a:pt x="8950998" y="3460770"/>
                  <a:pt x="9019306" y="3463180"/>
                </a:cubicBezTo>
                <a:lnTo>
                  <a:pt x="9062930" y="3457896"/>
                </a:lnTo>
                <a:lnTo>
                  <a:pt x="8955120" y="3444737"/>
                </a:lnTo>
                <a:close/>
                <a:moveTo>
                  <a:pt x="9143307" y="3427574"/>
                </a:moveTo>
                <a:cubicBezTo>
                  <a:pt x="9143307" y="3427574"/>
                  <a:pt x="9133405" y="3436676"/>
                  <a:pt x="9135882" y="3434402"/>
                </a:cubicBezTo>
                <a:cubicBezTo>
                  <a:pt x="9136706" y="3433641"/>
                  <a:pt x="9138906" y="3431619"/>
                  <a:pt x="9143307" y="3427574"/>
                </a:cubicBezTo>
                <a:close/>
                <a:moveTo>
                  <a:pt x="9259564" y="3413904"/>
                </a:moveTo>
                <a:lnTo>
                  <a:pt x="9264263" y="3414572"/>
                </a:lnTo>
                <a:lnTo>
                  <a:pt x="9281128" y="3420521"/>
                </a:lnTo>
                <a:cubicBezTo>
                  <a:pt x="9285894" y="3423229"/>
                  <a:pt x="9285918" y="3424880"/>
                  <a:pt x="9283275" y="3425832"/>
                </a:cubicBezTo>
                <a:cubicBezTo>
                  <a:pt x="9275348" y="3428692"/>
                  <a:pt x="9243407" y="3425270"/>
                  <a:pt x="9243407" y="3425270"/>
                </a:cubicBezTo>
                <a:cubicBezTo>
                  <a:pt x="9236525" y="3421360"/>
                  <a:pt x="9239335" y="3416412"/>
                  <a:pt x="9247176" y="3414323"/>
                </a:cubicBezTo>
                <a:close/>
                <a:moveTo>
                  <a:pt x="9630610" y="3270451"/>
                </a:moveTo>
                <a:lnTo>
                  <a:pt x="9651581" y="3272991"/>
                </a:lnTo>
                <a:lnTo>
                  <a:pt x="9650642" y="3273387"/>
                </a:lnTo>
                <a:lnTo>
                  <a:pt x="9632003" y="3270734"/>
                </a:lnTo>
                <a:close/>
                <a:moveTo>
                  <a:pt x="9660836" y="3258391"/>
                </a:moveTo>
                <a:lnTo>
                  <a:pt x="9675419" y="3261661"/>
                </a:lnTo>
                <a:lnTo>
                  <a:pt x="9653600" y="3260284"/>
                </a:lnTo>
                <a:close/>
                <a:moveTo>
                  <a:pt x="8431859" y="3236188"/>
                </a:moveTo>
                <a:cubicBezTo>
                  <a:pt x="8431859" y="3236188"/>
                  <a:pt x="8421363" y="3244952"/>
                  <a:pt x="8423988" y="3242761"/>
                </a:cubicBezTo>
                <a:cubicBezTo>
                  <a:pt x="8424864" y="3242031"/>
                  <a:pt x="8427193" y="3240084"/>
                  <a:pt x="8431859" y="3236188"/>
                </a:cubicBezTo>
                <a:lnTo>
                  <a:pt x="8457785" y="3241136"/>
                </a:lnTo>
                <a:lnTo>
                  <a:pt x="8464462" y="3240326"/>
                </a:lnTo>
                <a:close/>
                <a:moveTo>
                  <a:pt x="9194324" y="3193608"/>
                </a:moveTo>
                <a:cubicBezTo>
                  <a:pt x="9199261" y="3191504"/>
                  <a:pt x="9179512" y="3199915"/>
                  <a:pt x="9179512" y="3199915"/>
                </a:cubicBezTo>
                <a:cubicBezTo>
                  <a:pt x="9188289" y="3196177"/>
                  <a:pt x="9192680" y="3194307"/>
                  <a:pt x="9194324" y="3193608"/>
                </a:cubicBezTo>
                <a:close/>
                <a:moveTo>
                  <a:pt x="9023136" y="3174342"/>
                </a:moveTo>
                <a:cubicBezTo>
                  <a:pt x="9016077" y="3175057"/>
                  <a:pt x="9010605" y="3176675"/>
                  <a:pt x="9010605" y="3176675"/>
                </a:cubicBezTo>
                <a:cubicBezTo>
                  <a:pt x="9011580" y="3180501"/>
                  <a:pt x="9019518" y="3183172"/>
                  <a:pt x="9028001" y="3184411"/>
                </a:cubicBezTo>
                <a:cubicBezTo>
                  <a:pt x="9036480" y="3185650"/>
                  <a:pt x="9045504" y="3185457"/>
                  <a:pt x="9048649" y="3183564"/>
                </a:cubicBezTo>
                <a:cubicBezTo>
                  <a:pt x="9050746" y="3182301"/>
                  <a:pt x="9050230" y="3180279"/>
                  <a:pt x="9045199" y="3177424"/>
                </a:cubicBezTo>
                <a:cubicBezTo>
                  <a:pt x="9038846" y="3173814"/>
                  <a:pt x="9030196" y="3173627"/>
                  <a:pt x="9023136" y="3174342"/>
                </a:cubicBezTo>
                <a:close/>
                <a:moveTo>
                  <a:pt x="9555948" y="3002944"/>
                </a:moveTo>
                <a:lnTo>
                  <a:pt x="9553628" y="3006550"/>
                </a:lnTo>
                <a:lnTo>
                  <a:pt x="9553626" y="3006550"/>
                </a:lnTo>
                <a:lnTo>
                  <a:pt x="9555846" y="3003099"/>
                </a:lnTo>
                <a:cubicBezTo>
                  <a:pt x="9556349" y="3002320"/>
                  <a:pt x="9556483" y="3002112"/>
                  <a:pt x="9555948" y="3002944"/>
                </a:cubicBezTo>
                <a:close/>
                <a:moveTo>
                  <a:pt x="9253905" y="2931704"/>
                </a:moveTo>
                <a:lnTo>
                  <a:pt x="9285082" y="2936397"/>
                </a:lnTo>
                <a:lnTo>
                  <a:pt x="9221582" y="2937556"/>
                </a:lnTo>
                <a:cubicBezTo>
                  <a:pt x="9193243" y="2938170"/>
                  <a:pt x="9166138" y="2939372"/>
                  <a:pt x="9142738" y="2941970"/>
                </a:cubicBezTo>
                <a:lnTo>
                  <a:pt x="9116762" y="2946058"/>
                </a:lnTo>
                <a:lnTo>
                  <a:pt x="9101102" y="2943857"/>
                </a:lnTo>
                <a:lnTo>
                  <a:pt x="9170424" y="2938241"/>
                </a:lnTo>
                <a:close/>
                <a:moveTo>
                  <a:pt x="9449023" y="2909220"/>
                </a:moveTo>
                <a:cubicBezTo>
                  <a:pt x="9457654" y="2909581"/>
                  <a:pt x="9463498" y="2911453"/>
                  <a:pt x="9464320" y="2915658"/>
                </a:cubicBezTo>
                <a:cubicBezTo>
                  <a:pt x="9466085" y="2918760"/>
                  <a:pt x="9458586" y="2921858"/>
                  <a:pt x="9447223" y="2924669"/>
                </a:cubicBezTo>
                <a:lnTo>
                  <a:pt x="9410259" y="2931355"/>
                </a:lnTo>
                <a:lnTo>
                  <a:pt x="9352859" y="2925679"/>
                </a:lnTo>
                <a:lnTo>
                  <a:pt x="9356519" y="2924714"/>
                </a:lnTo>
                <a:cubicBezTo>
                  <a:pt x="9372166" y="2920677"/>
                  <a:pt x="9423131" y="2908140"/>
                  <a:pt x="9449023" y="2909220"/>
                </a:cubicBezTo>
                <a:close/>
                <a:moveTo>
                  <a:pt x="8587887" y="2752585"/>
                </a:moveTo>
                <a:lnTo>
                  <a:pt x="8586693" y="2755421"/>
                </a:lnTo>
                <a:cubicBezTo>
                  <a:pt x="8585364" y="2756235"/>
                  <a:pt x="8583278" y="2755720"/>
                  <a:pt x="8579104" y="2754688"/>
                </a:cubicBezTo>
                <a:close/>
                <a:moveTo>
                  <a:pt x="8589744" y="2748174"/>
                </a:moveTo>
                <a:lnTo>
                  <a:pt x="8604032" y="2748718"/>
                </a:lnTo>
                <a:lnTo>
                  <a:pt x="8587887" y="2752585"/>
                </a:lnTo>
                <a:close/>
                <a:moveTo>
                  <a:pt x="8316714" y="2658755"/>
                </a:moveTo>
                <a:cubicBezTo>
                  <a:pt x="8329732" y="2657211"/>
                  <a:pt x="8343171" y="2658247"/>
                  <a:pt x="8356384" y="2661514"/>
                </a:cubicBezTo>
                <a:cubicBezTo>
                  <a:pt x="8343450" y="2676606"/>
                  <a:pt x="8314349" y="2680078"/>
                  <a:pt x="8279577" y="2671480"/>
                </a:cubicBezTo>
                <a:cubicBezTo>
                  <a:pt x="8291102" y="2664425"/>
                  <a:pt x="8303698" y="2660299"/>
                  <a:pt x="8316714" y="2658755"/>
                </a:cubicBezTo>
                <a:close/>
                <a:moveTo>
                  <a:pt x="8441537" y="2653611"/>
                </a:moveTo>
                <a:cubicBezTo>
                  <a:pt x="8450229" y="2655762"/>
                  <a:pt x="8454577" y="2656835"/>
                  <a:pt x="8456207" y="2657239"/>
                </a:cubicBezTo>
                <a:cubicBezTo>
                  <a:pt x="8461096" y="2658449"/>
                  <a:pt x="8441537" y="2653611"/>
                  <a:pt x="8441537" y="2653611"/>
                </a:cubicBezTo>
                <a:close/>
                <a:moveTo>
                  <a:pt x="8361323" y="2653574"/>
                </a:moveTo>
                <a:lnTo>
                  <a:pt x="8358580" y="2657984"/>
                </a:lnTo>
                <a:cubicBezTo>
                  <a:pt x="8357360" y="2659945"/>
                  <a:pt x="8356384" y="2661514"/>
                  <a:pt x="8356384" y="2661514"/>
                </a:cubicBezTo>
                <a:close/>
                <a:moveTo>
                  <a:pt x="8362970" y="2650926"/>
                </a:moveTo>
                <a:cubicBezTo>
                  <a:pt x="8363701" y="2649750"/>
                  <a:pt x="8363213" y="2650534"/>
                  <a:pt x="8362238" y="2652103"/>
                </a:cubicBezTo>
                <a:lnTo>
                  <a:pt x="8361323" y="2653574"/>
                </a:lnTo>
                <a:close/>
                <a:moveTo>
                  <a:pt x="8193920" y="2648010"/>
                </a:moveTo>
                <a:cubicBezTo>
                  <a:pt x="8196108" y="2648164"/>
                  <a:pt x="8198457" y="2652042"/>
                  <a:pt x="8201280" y="2663098"/>
                </a:cubicBezTo>
                <a:cubicBezTo>
                  <a:pt x="8201280" y="2663098"/>
                  <a:pt x="8194927" y="2659490"/>
                  <a:pt x="8187516" y="2655279"/>
                </a:cubicBezTo>
                <a:cubicBezTo>
                  <a:pt x="8189702" y="2651431"/>
                  <a:pt x="8191730" y="2647858"/>
                  <a:pt x="8193920" y="2648010"/>
                </a:cubicBezTo>
                <a:close/>
                <a:moveTo>
                  <a:pt x="8410893" y="2643607"/>
                </a:moveTo>
                <a:cubicBezTo>
                  <a:pt x="8413036" y="2640278"/>
                  <a:pt x="8404472" y="2653591"/>
                  <a:pt x="8404472" y="2653591"/>
                </a:cubicBezTo>
                <a:cubicBezTo>
                  <a:pt x="8408276" y="2647673"/>
                  <a:pt x="8410180" y="2644715"/>
                  <a:pt x="8410893" y="2643607"/>
                </a:cubicBezTo>
                <a:close/>
                <a:moveTo>
                  <a:pt x="9136642" y="2638186"/>
                </a:moveTo>
                <a:lnTo>
                  <a:pt x="9169446" y="2639117"/>
                </a:lnTo>
                <a:lnTo>
                  <a:pt x="9118878" y="2640289"/>
                </a:lnTo>
                <a:lnTo>
                  <a:pt x="9104963" y="2639391"/>
                </a:lnTo>
                <a:cubicBezTo>
                  <a:pt x="9111759" y="2638524"/>
                  <a:pt x="9123264" y="2638153"/>
                  <a:pt x="9136642" y="2638186"/>
                </a:cubicBezTo>
                <a:close/>
                <a:moveTo>
                  <a:pt x="9228335" y="2636761"/>
                </a:moveTo>
                <a:lnTo>
                  <a:pt x="9234014" y="2637316"/>
                </a:lnTo>
                <a:lnTo>
                  <a:pt x="9229403" y="2637596"/>
                </a:lnTo>
                <a:close/>
                <a:moveTo>
                  <a:pt x="9107501" y="2431161"/>
                </a:moveTo>
                <a:cubicBezTo>
                  <a:pt x="9107501" y="2431161"/>
                  <a:pt x="9127060" y="2435998"/>
                  <a:pt x="9122171" y="2434789"/>
                </a:cubicBezTo>
                <a:cubicBezTo>
                  <a:pt x="9120541" y="2434384"/>
                  <a:pt x="9116194" y="2433312"/>
                  <a:pt x="9107501" y="2431161"/>
                </a:cubicBezTo>
                <a:close/>
                <a:moveTo>
                  <a:pt x="9636389" y="2175811"/>
                </a:moveTo>
                <a:lnTo>
                  <a:pt x="9644114" y="2176726"/>
                </a:lnTo>
                <a:cubicBezTo>
                  <a:pt x="9639065" y="2187289"/>
                  <a:pt x="9625021" y="2192675"/>
                  <a:pt x="9606421" y="2195172"/>
                </a:cubicBezTo>
                <a:lnTo>
                  <a:pt x="9557082" y="2196018"/>
                </a:lnTo>
                <a:lnTo>
                  <a:pt x="9608181" y="2182615"/>
                </a:lnTo>
                <a:close/>
                <a:moveTo>
                  <a:pt x="9644910" y="2173756"/>
                </a:moveTo>
                <a:lnTo>
                  <a:pt x="9644815" y="2174113"/>
                </a:lnTo>
                <a:cubicBezTo>
                  <a:pt x="9644426" y="2175565"/>
                  <a:pt x="9644114" y="2176726"/>
                  <a:pt x="9644114" y="2176726"/>
                </a:cubicBezTo>
                <a:lnTo>
                  <a:pt x="9644909" y="2173757"/>
                </a:lnTo>
                <a:close/>
                <a:moveTo>
                  <a:pt x="10354391" y="2128803"/>
                </a:moveTo>
                <a:lnTo>
                  <a:pt x="10363156" y="2128861"/>
                </a:lnTo>
                <a:lnTo>
                  <a:pt x="10360054" y="2129994"/>
                </a:lnTo>
                <a:lnTo>
                  <a:pt x="10349505" y="2130088"/>
                </a:lnTo>
                <a:close/>
                <a:moveTo>
                  <a:pt x="10283930" y="2124327"/>
                </a:moveTo>
                <a:lnTo>
                  <a:pt x="10298962" y="2126566"/>
                </a:lnTo>
                <a:lnTo>
                  <a:pt x="10308371" y="2127146"/>
                </a:lnTo>
                <a:lnTo>
                  <a:pt x="10302065" y="2130129"/>
                </a:lnTo>
                <a:cubicBezTo>
                  <a:pt x="10298164" y="2132685"/>
                  <a:pt x="10295820" y="2135289"/>
                  <a:pt x="10295413" y="2137983"/>
                </a:cubicBezTo>
                <a:cubicBezTo>
                  <a:pt x="10295109" y="2140005"/>
                  <a:pt x="10298818" y="2140467"/>
                  <a:pt x="10304974" y="2139872"/>
                </a:cubicBezTo>
                <a:lnTo>
                  <a:pt x="10307620" y="2139386"/>
                </a:lnTo>
                <a:lnTo>
                  <a:pt x="10305877" y="2140197"/>
                </a:lnTo>
                <a:lnTo>
                  <a:pt x="10286042" y="2138921"/>
                </a:lnTo>
                <a:cubicBezTo>
                  <a:pt x="10276839" y="2138155"/>
                  <a:pt x="10269153" y="2137326"/>
                  <a:pt x="10263664" y="2136500"/>
                </a:cubicBezTo>
                <a:cubicBezTo>
                  <a:pt x="10257388" y="2135557"/>
                  <a:pt x="10253981" y="2134622"/>
                  <a:pt x="10254450" y="2133796"/>
                </a:cubicBezTo>
                <a:cubicBezTo>
                  <a:pt x="10252210" y="2130342"/>
                  <a:pt x="10256872" y="2127992"/>
                  <a:pt x="10265285" y="2126362"/>
                </a:cubicBezTo>
                <a:close/>
                <a:moveTo>
                  <a:pt x="10216847" y="2117469"/>
                </a:moveTo>
                <a:cubicBezTo>
                  <a:pt x="10222693" y="2117648"/>
                  <a:pt x="10226782" y="2118079"/>
                  <a:pt x="10227973" y="2118755"/>
                </a:cubicBezTo>
                <a:cubicBezTo>
                  <a:pt x="10240254" y="2132276"/>
                  <a:pt x="10183784" y="2137825"/>
                  <a:pt x="10153232" y="2135195"/>
                </a:cubicBezTo>
                <a:lnTo>
                  <a:pt x="10150796" y="2134812"/>
                </a:lnTo>
                <a:lnTo>
                  <a:pt x="10150608" y="2134565"/>
                </a:lnTo>
                <a:lnTo>
                  <a:pt x="10150148" y="2134710"/>
                </a:lnTo>
                <a:lnTo>
                  <a:pt x="10140554" y="2133197"/>
                </a:lnTo>
                <a:cubicBezTo>
                  <a:pt x="10137341" y="2132302"/>
                  <a:pt x="10135287" y="2131181"/>
                  <a:pt x="10134829" y="2129831"/>
                </a:cubicBezTo>
                <a:cubicBezTo>
                  <a:pt x="10134333" y="2127004"/>
                  <a:pt x="10139511" y="2124672"/>
                  <a:pt x="10147653" y="2122823"/>
                </a:cubicBezTo>
                <a:cubicBezTo>
                  <a:pt x="10165975" y="2118660"/>
                  <a:pt x="10199312" y="2116931"/>
                  <a:pt x="10216847" y="2117469"/>
                </a:cubicBezTo>
                <a:close/>
                <a:moveTo>
                  <a:pt x="9389835" y="2105646"/>
                </a:moveTo>
                <a:lnTo>
                  <a:pt x="9385411" y="2112758"/>
                </a:lnTo>
                <a:cubicBezTo>
                  <a:pt x="9385411" y="2112758"/>
                  <a:pt x="9387607" y="2109228"/>
                  <a:pt x="9389527" y="2106140"/>
                </a:cubicBezTo>
                <a:close/>
                <a:moveTo>
                  <a:pt x="9391997" y="2102167"/>
                </a:moveTo>
                <a:cubicBezTo>
                  <a:pt x="9392545" y="2101286"/>
                  <a:pt x="9392408" y="2101507"/>
                  <a:pt x="9391895" y="2102334"/>
                </a:cubicBezTo>
                <a:lnTo>
                  <a:pt x="9389835" y="2105646"/>
                </a:lnTo>
                <a:close/>
                <a:moveTo>
                  <a:pt x="9867357" y="2100267"/>
                </a:moveTo>
                <a:cubicBezTo>
                  <a:pt x="9897562" y="2100385"/>
                  <a:pt x="9928885" y="2111362"/>
                  <a:pt x="9980312" y="2113308"/>
                </a:cubicBezTo>
                <a:cubicBezTo>
                  <a:pt x="9996768" y="2113935"/>
                  <a:pt x="10110117" y="2096885"/>
                  <a:pt x="10122121" y="2122611"/>
                </a:cubicBezTo>
                <a:cubicBezTo>
                  <a:pt x="10118373" y="2129207"/>
                  <a:pt x="10090755" y="2130969"/>
                  <a:pt x="10090755" y="2130969"/>
                </a:cubicBezTo>
                <a:cubicBezTo>
                  <a:pt x="10001985" y="2134347"/>
                  <a:pt x="9907996" y="2117312"/>
                  <a:pt x="9836822" y="2104507"/>
                </a:cubicBezTo>
                <a:cubicBezTo>
                  <a:pt x="9847345" y="2101396"/>
                  <a:pt x="9857289" y="2100229"/>
                  <a:pt x="9867357" y="2100267"/>
                </a:cubicBezTo>
                <a:close/>
                <a:moveTo>
                  <a:pt x="10281155" y="2090796"/>
                </a:moveTo>
                <a:lnTo>
                  <a:pt x="10286193" y="2092079"/>
                </a:lnTo>
                <a:lnTo>
                  <a:pt x="10278474" y="2095069"/>
                </a:lnTo>
                <a:lnTo>
                  <a:pt x="10277559" y="2093118"/>
                </a:lnTo>
                <a:cubicBezTo>
                  <a:pt x="10277559" y="2093118"/>
                  <a:pt x="10278497" y="2091468"/>
                  <a:pt x="10281155" y="2090796"/>
                </a:cubicBezTo>
                <a:close/>
                <a:moveTo>
                  <a:pt x="9770019" y="2084010"/>
                </a:moveTo>
                <a:cubicBezTo>
                  <a:pt x="9773196" y="2085815"/>
                  <a:pt x="9772755" y="2090289"/>
                  <a:pt x="9770725" y="2093863"/>
                </a:cubicBezTo>
                <a:cubicBezTo>
                  <a:pt x="9768695" y="2097436"/>
                  <a:pt x="9765076" y="2100107"/>
                  <a:pt x="9761900" y="2098301"/>
                </a:cubicBezTo>
                <a:cubicBezTo>
                  <a:pt x="9751797" y="2101289"/>
                  <a:pt x="9770019" y="2084010"/>
                  <a:pt x="9770019" y="2084010"/>
                </a:cubicBezTo>
                <a:close/>
                <a:moveTo>
                  <a:pt x="10406591" y="2081542"/>
                </a:moveTo>
                <a:lnTo>
                  <a:pt x="10423318" y="2084089"/>
                </a:lnTo>
                <a:lnTo>
                  <a:pt x="10440524" y="2085642"/>
                </a:lnTo>
                <a:lnTo>
                  <a:pt x="10429738" y="2090014"/>
                </a:lnTo>
                <a:lnTo>
                  <a:pt x="10386884" y="2102170"/>
                </a:lnTo>
                <a:lnTo>
                  <a:pt x="10385355" y="2102183"/>
                </a:lnTo>
                <a:lnTo>
                  <a:pt x="10311951" y="2095807"/>
                </a:lnTo>
                <a:lnTo>
                  <a:pt x="10337666" y="2089742"/>
                </a:lnTo>
                <a:lnTo>
                  <a:pt x="10345041" y="2097594"/>
                </a:lnTo>
                <a:cubicBezTo>
                  <a:pt x="10351603" y="2099555"/>
                  <a:pt x="10361229" y="2097874"/>
                  <a:pt x="10372833" y="2094260"/>
                </a:cubicBezTo>
                <a:close/>
                <a:moveTo>
                  <a:pt x="10112786" y="2076314"/>
                </a:moveTo>
                <a:cubicBezTo>
                  <a:pt x="10116620" y="2076038"/>
                  <a:pt x="10119772" y="2076192"/>
                  <a:pt x="10121361" y="2077094"/>
                </a:cubicBezTo>
                <a:cubicBezTo>
                  <a:pt x="10134144" y="2089266"/>
                  <a:pt x="10085935" y="2092553"/>
                  <a:pt x="10060808" y="2091241"/>
                </a:cubicBezTo>
                <a:cubicBezTo>
                  <a:pt x="10052432" y="2090803"/>
                  <a:pt x="10046624" y="2089854"/>
                  <a:pt x="10046492" y="2088556"/>
                </a:cubicBezTo>
                <a:cubicBezTo>
                  <a:pt x="10046406" y="2087686"/>
                  <a:pt x="10048842" y="2086662"/>
                  <a:pt x="10054727" y="2085529"/>
                </a:cubicBezTo>
                <a:cubicBezTo>
                  <a:pt x="10060610" y="2084394"/>
                  <a:pt x="10069942" y="2083151"/>
                  <a:pt x="10083641" y="2081844"/>
                </a:cubicBezTo>
                <a:cubicBezTo>
                  <a:pt x="10083641" y="2081844"/>
                  <a:pt x="10101283" y="2077143"/>
                  <a:pt x="10112786" y="2076314"/>
                </a:cubicBezTo>
                <a:close/>
                <a:moveTo>
                  <a:pt x="9652246" y="2070661"/>
                </a:moveTo>
                <a:cubicBezTo>
                  <a:pt x="9659242" y="2072796"/>
                  <a:pt x="9661090" y="2092659"/>
                  <a:pt x="9644042" y="2076431"/>
                </a:cubicBezTo>
                <a:cubicBezTo>
                  <a:pt x="9647009" y="2071209"/>
                  <a:pt x="9649914" y="2069951"/>
                  <a:pt x="9652246" y="2070661"/>
                </a:cubicBezTo>
                <a:close/>
                <a:moveTo>
                  <a:pt x="9573759" y="2061139"/>
                </a:moveTo>
                <a:lnTo>
                  <a:pt x="9644042" y="2076431"/>
                </a:lnTo>
                <a:lnTo>
                  <a:pt x="9572084" y="2069021"/>
                </a:lnTo>
                <a:lnTo>
                  <a:pt x="9554970" y="2067258"/>
                </a:lnTo>
                <a:close/>
                <a:moveTo>
                  <a:pt x="9109713" y="2021394"/>
                </a:moveTo>
                <a:lnTo>
                  <a:pt x="9103400" y="2023569"/>
                </a:lnTo>
                <a:cubicBezTo>
                  <a:pt x="9094412" y="2027467"/>
                  <a:pt x="9090057" y="2030581"/>
                  <a:pt x="9094230" y="2031612"/>
                </a:cubicBezTo>
                <a:cubicBezTo>
                  <a:pt x="9142215" y="2043477"/>
                  <a:pt x="9193390" y="2042035"/>
                  <a:pt x="9245011" y="2038224"/>
                </a:cubicBezTo>
                <a:lnTo>
                  <a:pt x="9260902" y="2036966"/>
                </a:lnTo>
                <a:close/>
                <a:moveTo>
                  <a:pt x="8434142" y="2020846"/>
                </a:moveTo>
                <a:lnTo>
                  <a:pt x="8354836" y="2030702"/>
                </a:lnTo>
                <a:lnTo>
                  <a:pt x="8272749" y="2044311"/>
                </a:lnTo>
                <a:lnTo>
                  <a:pt x="8297334" y="2050154"/>
                </a:lnTo>
                <a:lnTo>
                  <a:pt x="8318237" y="2053741"/>
                </a:lnTo>
                <a:lnTo>
                  <a:pt x="8490522" y="2036005"/>
                </a:lnTo>
                <a:lnTo>
                  <a:pt x="8472897" y="2032091"/>
                </a:lnTo>
                <a:close/>
                <a:moveTo>
                  <a:pt x="9529092" y="2019855"/>
                </a:moveTo>
                <a:cubicBezTo>
                  <a:pt x="9535449" y="2023466"/>
                  <a:pt x="9539196" y="2016868"/>
                  <a:pt x="9545552" y="2020480"/>
                </a:cubicBezTo>
                <a:cubicBezTo>
                  <a:pt x="9548392" y="2023184"/>
                  <a:pt x="9549676" y="2025277"/>
                  <a:pt x="9549821" y="2026859"/>
                </a:cubicBezTo>
                <a:cubicBezTo>
                  <a:pt x="9549968" y="2028442"/>
                  <a:pt x="9548975" y="2029514"/>
                  <a:pt x="9547262" y="2030177"/>
                </a:cubicBezTo>
                <a:cubicBezTo>
                  <a:pt x="9544694" y="2031173"/>
                  <a:pt x="9540507" y="2031248"/>
                  <a:pt x="9536112" y="2030745"/>
                </a:cubicBezTo>
                <a:cubicBezTo>
                  <a:pt x="9531717" y="2030242"/>
                  <a:pt x="9527113" y="2029162"/>
                  <a:pt x="9523717" y="2027846"/>
                </a:cubicBezTo>
                <a:cubicBezTo>
                  <a:pt x="9516924" y="2025214"/>
                  <a:pt x="9514950" y="2021636"/>
                  <a:pt x="9529092" y="2019855"/>
                </a:cubicBezTo>
                <a:close/>
                <a:moveTo>
                  <a:pt x="9116896" y="1983473"/>
                </a:moveTo>
                <a:cubicBezTo>
                  <a:pt x="9112342" y="1987792"/>
                  <a:pt x="9110065" y="1989953"/>
                  <a:pt x="9109207" y="1990761"/>
                </a:cubicBezTo>
                <a:cubicBezTo>
                  <a:pt x="9106646" y="1993193"/>
                  <a:pt x="9116896" y="1983473"/>
                  <a:pt x="9116896" y="1983473"/>
                </a:cubicBezTo>
                <a:close/>
                <a:moveTo>
                  <a:pt x="8807597" y="1980620"/>
                </a:moveTo>
                <a:lnTo>
                  <a:pt x="8600894" y="2000121"/>
                </a:lnTo>
                <a:lnTo>
                  <a:pt x="8569436" y="2004031"/>
                </a:lnTo>
                <a:lnTo>
                  <a:pt x="8589993" y="2008449"/>
                </a:lnTo>
                <a:cubicBezTo>
                  <a:pt x="8621045" y="2014819"/>
                  <a:pt x="8637827" y="2018718"/>
                  <a:pt x="8644879" y="2021177"/>
                </a:cubicBezTo>
                <a:lnTo>
                  <a:pt x="8643424" y="2022876"/>
                </a:lnTo>
                <a:lnTo>
                  <a:pt x="8743973" y="2014733"/>
                </a:lnTo>
                <a:cubicBezTo>
                  <a:pt x="8814757" y="2012042"/>
                  <a:pt x="8883639" y="2012309"/>
                  <a:pt x="8951946" y="2014720"/>
                </a:cubicBezTo>
                <a:lnTo>
                  <a:pt x="8995569" y="2009436"/>
                </a:lnTo>
                <a:lnTo>
                  <a:pt x="8887762" y="1996276"/>
                </a:lnTo>
                <a:close/>
                <a:moveTo>
                  <a:pt x="9075947" y="1979113"/>
                </a:moveTo>
                <a:cubicBezTo>
                  <a:pt x="9075947" y="1979113"/>
                  <a:pt x="9066046" y="1988216"/>
                  <a:pt x="9068521" y="1985942"/>
                </a:cubicBezTo>
                <a:cubicBezTo>
                  <a:pt x="9069346" y="1985181"/>
                  <a:pt x="9071545" y="1983159"/>
                  <a:pt x="9075947" y="1979113"/>
                </a:cubicBezTo>
                <a:close/>
                <a:moveTo>
                  <a:pt x="10509642" y="1856877"/>
                </a:moveTo>
                <a:lnTo>
                  <a:pt x="10491035" y="1863061"/>
                </a:lnTo>
                <a:lnTo>
                  <a:pt x="10484215" y="1865535"/>
                </a:lnTo>
                <a:lnTo>
                  <a:pt x="10469383" y="1867116"/>
                </a:lnTo>
                <a:lnTo>
                  <a:pt x="10472771" y="1865428"/>
                </a:lnTo>
                <a:cubicBezTo>
                  <a:pt x="10476396" y="1863644"/>
                  <a:pt x="10482073" y="1860892"/>
                  <a:pt x="10488950" y="1857700"/>
                </a:cubicBezTo>
                <a:lnTo>
                  <a:pt x="10490346" y="1857082"/>
                </a:lnTo>
                <a:close/>
                <a:moveTo>
                  <a:pt x="9915658" y="1842440"/>
                </a:moveTo>
                <a:lnTo>
                  <a:pt x="10090629" y="1853663"/>
                </a:lnTo>
                <a:lnTo>
                  <a:pt x="10057528" y="1865494"/>
                </a:lnTo>
                <a:lnTo>
                  <a:pt x="9878372" y="1848891"/>
                </a:lnTo>
                <a:cubicBezTo>
                  <a:pt x="9861385" y="1847965"/>
                  <a:pt x="9853563" y="1847249"/>
                  <a:pt x="9851800" y="1846656"/>
                </a:cubicBezTo>
                <a:cubicBezTo>
                  <a:pt x="9846504" y="1844877"/>
                  <a:pt x="9895739" y="1844214"/>
                  <a:pt x="9915658" y="1842440"/>
                </a:cubicBezTo>
                <a:close/>
                <a:moveTo>
                  <a:pt x="9278194" y="1830928"/>
                </a:moveTo>
                <a:lnTo>
                  <a:pt x="9282124" y="1833516"/>
                </a:lnTo>
                <a:lnTo>
                  <a:pt x="9276074" y="1834652"/>
                </a:lnTo>
                <a:close/>
                <a:moveTo>
                  <a:pt x="9414544" y="1814579"/>
                </a:moveTo>
                <a:lnTo>
                  <a:pt x="9409640" y="1816976"/>
                </a:lnTo>
                <a:lnTo>
                  <a:pt x="9397925" y="1818067"/>
                </a:lnTo>
                <a:lnTo>
                  <a:pt x="9400608" y="1816477"/>
                </a:lnTo>
                <a:close/>
                <a:moveTo>
                  <a:pt x="9559772" y="1804600"/>
                </a:moveTo>
                <a:lnTo>
                  <a:pt x="9591360" y="1809456"/>
                </a:lnTo>
                <a:cubicBezTo>
                  <a:pt x="9614195" y="1813339"/>
                  <a:pt x="9635166" y="1818346"/>
                  <a:pt x="9631419" y="1824942"/>
                </a:cubicBezTo>
                <a:cubicBezTo>
                  <a:pt x="9627357" y="1832089"/>
                  <a:pt x="9596957" y="1828271"/>
                  <a:pt x="9564641" y="1822274"/>
                </a:cubicBezTo>
                <a:lnTo>
                  <a:pt x="9529444" y="1815114"/>
                </a:lnTo>
                <a:close/>
                <a:moveTo>
                  <a:pt x="9444304" y="1799405"/>
                </a:moveTo>
                <a:lnTo>
                  <a:pt x="9443713" y="1801018"/>
                </a:lnTo>
                <a:lnTo>
                  <a:pt x="9443827" y="1800705"/>
                </a:lnTo>
                <a:cubicBezTo>
                  <a:pt x="9444464" y="1798971"/>
                  <a:pt x="9444782" y="1798104"/>
                  <a:pt x="9444304" y="1799405"/>
                </a:cubicBezTo>
                <a:close/>
                <a:moveTo>
                  <a:pt x="10231528" y="1623840"/>
                </a:moveTo>
                <a:lnTo>
                  <a:pt x="10217473" y="1627101"/>
                </a:lnTo>
                <a:lnTo>
                  <a:pt x="10214198" y="1626929"/>
                </a:lnTo>
                <a:close/>
                <a:moveTo>
                  <a:pt x="10294381" y="1608946"/>
                </a:moveTo>
                <a:lnTo>
                  <a:pt x="10289923" y="1610158"/>
                </a:lnTo>
                <a:lnTo>
                  <a:pt x="10288707" y="1609557"/>
                </a:lnTo>
                <a:close/>
                <a:moveTo>
                  <a:pt x="9290622" y="1607703"/>
                </a:moveTo>
                <a:cubicBezTo>
                  <a:pt x="9312462" y="1631392"/>
                  <a:pt x="9248968" y="1624838"/>
                  <a:pt x="9248968" y="1624838"/>
                </a:cubicBezTo>
                <a:cubicBezTo>
                  <a:pt x="9233966" y="1631035"/>
                  <a:pt x="9198710" y="1643654"/>
                  <a:pt x="9167493" y="1653653"/>
                </a:cubicBezTo>
                <a:lnTo>
                  <a:pt x="9153660" y="1657691"/>
                </a:lnTo>
                <a:lnTo>
                  <a:pt x="9240934" y="1613753"/>
                </a:lnTo>
                <a:lnTo>
                  <a:pt x="9263353" y="1611249"/>
                </a:lnTo>
                <a:cubicBezTo>
                  <a:pt x="9278696" y="1609327"/>
                  <a:pt x="9290622" y="1607703"/>
                  <a:pt x="9290622" y="1607703"/>
                </a:cubicBezTo>
                <a:close/>
                <a:moveTo>
                  <a:pt x="10267749" y="1591333"/>
                </a:moveTo>
                <a:lnTo>
                  <a:pt x="10328945" y="1591466"/>
                </a:lnTo>
                <a:lnTo>
                  <a:pt x="10282059" y="1602685"/>
                </a:lnTo>
                <a:lnTo>
                  <a:pt x="10280309" y="1600874"/>
                </a:lnTo>
                <a:cubicBezTo>
                  <a:pt x="10277410" y="1599939"/>
                  <a:pt x="10274799" y="1601090"/>
                  <a:pt x="10273636" y="1604700"/>
                </a:cubicBezTo>
                <a:lnTo>
                  <a:pt x="10282059" y="1602685"/>
                </a:lnTo>
                <a:lnTo>
                  <a:pt x="10288707" y="1609557"/>
                </a:lnTo>
                <a:cubicBezTo>
                  <a:pt x="10270053" y="1611848"/>
                  <a:pt x="10250816" y="1614450"/>
                  <a:pt x="10232421" y="1617177"/>
                </a:cubicBezTo>
                <a:lnTo>
                  <a:pt x="10182779" y="1625284"/>
                </a:lnTo>
                <a:lnTo>
                  <a:pt x="10157843" y="1623978"/>
                </a:lnTo>
                <a:lnTo>
                  <a:pt x="10207497" y="1610505"/>
                </a:lnTo>
                <a:cubicBezTo>
                  <a:pt x="10216570" y="1608626"/>
                  <a:pt x="10233571" y="1602973"/>
                  <a:pt x="10254374" y="1595845"/>
                </a:cubicBezTo>
                <a:close/>
                <a:moveTo>
                  <a:pt x="10417368" y="1550594"/>
                </a:moveTo>
                <a:cubicBezTo>
                  <a:pt x="10424407" y="1550518"/>
                  <a:pt x="10429820" y="1551507"/>
                  <a:pt x="10433095" y="1553852"/>
                </a:cubicBezTo>
                <a:cubicBezTo>
                  <a:pt x="10432803" y="1559023"/>
                  <a:pt x="10427879" y="1563650"/>
                  <a:pt x="10423027" y="1566983"/>
                </a:cubicBezTo>
                <a:lnTo>
                  <a:pt x="10414198" y="1571910"/>
                </a:lnTo>
                <a:lnTo>
                  <a:pt x="10323435" y="1572546"/>
                </a:lnTo>
                <a:lnTo>
                  <a:pt x="10324082" y="1572327"/>
                </a:lnTo>
                <a:cubicBezTo>
                  <a:pt x="10360522" y="1560651"/>
                  <a:pt x="10396253" y="1550822"/>
                  <a:pt x="10417368" y="1550594"/>
                </a:cubicBezTo>
                <a:close/>
                <a:moveTo>
                  <a:pt x="9643334" y="1548479"/>
                </a:moveTo>
                <a:lnTo>
                  <a:pt x="9816756" y="1568067"/>
                </a:lnTo>
                <a:lnTo>
                  <a:pt x="9814151" y="1576320"/>
                </a:lnTo>
                <a:cubicBezTo>
                  <a:pt x="9813613" y="1578026"/>
                  <a:pt x="9814420" y="1575467"/>
                  <a:pt x="9815363" y="1572481"/>
                </a:cubicBezTo>
                <a:lnTo>
                  <a:pt x="9816756" y="1568067"/>
                </a:lnTo>
                <a:lnTo>
                  <a:pt x="9950853" y="1583212"/>
                </a:lnTo>
                <a:lnTo>
                  <a:pt x="9970880" y="1583894"/>
                </a:lnTo>
                <a:lnTo>
                  <a:pt x="9945309" y="1594254"/>
                </a:lnTo>
                <a:lnTo>
                  <a:pt x="9904817" y="1606502"/>
                </a:lnTo>
                <a:lnTo>
                  <a:pt x="9704738" y="1587373"/>
                </a:lnTo>
                <a:lnTo>
                  <a:pt x="9569582" y="1569257"/>
                </a:lnTo>
                <a:close/>
                <a:moveTo>
                  <a:pt x="9118305" y="1543083"/>
                </a:moveTo>
                <a:lnTo>
                  <a:pt x="9117937" y="1545762"/>
                </a:lnTo>
                <a:cubicBezTo>
                  <a:pt x="9121559" y="1553708"/>
                  <a:pt x="9129679" y="1558001"/>
                  <a:pt x="9141205" y="1550944"/>
                </a:cubicBezTo>
                <a:cubicBezTo>
                  <a:pt x="9107513" y="1571571"/>
                  <a:pt x="9149548" y="1553007"/>
                  <a:pt x="9091725" y="1558522"/>
                </a:cubicBezTo>
                <a:lnTo>
                  <a:pt x="9090596" y="1558696"/>
                </a:lnTo>
                <a:close/>
                <a:moveTo>
                  <a:pt x="9419953" y="1518371"/>
                </a:moveTo>
                <a:lnTo>
                  <a:pt x="9542771" y="1536854"/>
                </a:lnTo>
                <a:lnTo>
                  <a:pt x="9522365" y="1549581"/>
                </a:lnTo>
                <a:lnTo>
                  <a:pt x="9502170" y="1560222"/>
                </a:lnTo>
                <a:lnTo>
                  <a:pt x="9452302" y="1553537"/>
                </a:lnTo>
                <a:lnTo>
                  <a:pt x="9375809" y="1542993"/>
                </a:lnTo>
                <a:close/>
                <a:moveTo>
                  <a:pt x="10037894" y="1505116"/>
                </a:moveTo>
                <a:lnTo>
                  <a:pt x="10038020" y="1506212"/>
                </a:lnTo>
                <a:cubicBezTo>
                  <a:pt x="10037083" y="1507861"/>
                  <a:pt x="10033409" y="1508818"/>
                  <a:pt x="10027633" y="1509229"/>
                </a:cubicBezTo>
                <a:lnTo>
                  <a:pt x="10022726" y="1509174"/>
                </a:lnTo>
                <a:close/>
                <a:moveTo>
                  <a:pt x="9806311" y="1502561"/>
                </a:moveTo>
                <a:lnTo>
                  <a:pt x="9819525" y="1508608"/>
                </a:lnTo>
                <a:cubicBezTo>
                  <a:pt x="9791204" y="1528878"/>
                  <a:pt x="9931028" y="1526870"/>
                  <a:pt x="9971979" y="1531228"/>
                </a:cubicBezTo>
                <a:lnTo>
                  <a:pt x="10028118" y="1534764"/>
                </a:lnTo>
                <a:lnTo>
                  <a:pt x="10007605" y="1551161"/>
                </a:lnTo>
                <a:cubicBezTo>
                  <a:pt x="10000385" y="1562273"/>
                  <a:pt x="10044294" y="1546990"/>
                  <a:pt x="10078019" y="1540487"/>
                </a:cubicBezTo>
                <a:lnTo>
                  <a:pt x="10023738" y="1562479"/>
                </a:lnTo>
                <a:lnTo>
                  <a:pt x="9972820" y="1559337"/>
                </a:lnTo>
                <a:cubicBezTo>
                  <a:pt x="9896731" y="1552105"/>
                  <a:pt x="9826025" y="1544024"/>
                  <a:pt x="9758742" y="1535659"/>
                </a:cubicBezTo>
                <a:lnTo>
                  <a:pt x="9711037" y="1529404"/>
                </a:lnTo>
                <a:close/>
                <a:moveTo>
                  <a:pt x="10026369" y="1490473"/>
                </a:moveTo>
                <a:lnTo>
                  <a:pt x="10037035" y="1497631"/>
                </a:lnTo>
                <a:lnTo>
                  <a:pt x="10037656" y="1503037"/>
                </a:lnTo>
                <a:lnTo>
                  <a:pt x="10020820" y="1509152"/>
                </a:lnTo>
                <a:lnTo>
                  <a:pt x="10004630" y="1508967"/>
                </a:lnTo>
                <a:lnTo>
                  <a:pt x="9968124" y="1505298"/>
                </a:lnTo>
                <a:lnTo>
                  <a:pt x="9982668" y="1501363"/>
                </a:lnTo>
                <a:close/>
                <a:moveTo>
                  <a:pt x="9222091" y="1488594"/>
                </a:moveTo>
                <a:lnTo>
                  <a:pt x="9345827" y="1507216"/>
                </a:lnTo>
                <a:lnTo>
                  <a:pt x="9339365" y="1510598"/>
                </a:lnTo>
                <a:cubicBezTo>
                  <a:pt x="9326353" y="1517543"/>
                  <a:pt x="9315318" y="1523786"/>
                  <a:pt x="9308244" y="1528885"/>
                </a:cubicBezTo>
                <a:lnTo>
                  <a:pt x="9305587" y="1533312"/>
                </a:lnTo>
                <a:lnTo>
                  <a:pt x="9193188" y="1517818"/>
                </a:lnTo>
                <a:lnTo>
                  <a:pt x="9191256" y="1517545"/>
                </a:lnTo>
                <a:lnTo>
                  <a:pt x="9160514" y="1519327"/>
                </a:lnTo>
                <a:lnTo>
                  <a:pt x="9176734" y="1510240"/>
                </a:lnTo>
                <a:cubicBezTo>
                  <a:pt x="9183649" y="1506394"/>
                  <a:pt x="9188779" y="1503584"/>
                  <a:pt x="9191490" y="1502180"/>
                </a:cubicBezTo>
                <a:close/>
                <a:moveTo>
                  <a:pt x="10083585" y="1486354"/>
                </a:moveTo>
                <a:lnTo>
                  <a:pt x="10062347" y="1494068"/>
                </a:lnTo>
                <a:lnTo>
                  <a:pt x="10059787" y="1492831"/>
                </a:lnTo>
                <a:cubicBezTo>
                  <a:pt x="10060667" y="1490956"/>
                  <a:pt x="10065615" y="1489136"/>
                  <a:pt x="10072818" y="1487648"/>
                </a:cubicBezTo>
                <a:close/>
                <a:moveTo>
                  <a:pt x="10114238" y="1484700"/>
                </a:moveTo>
                <a:lnTo>
                  <a:pt x="10128559" y="1484932"/>
                </a:lnTo>
                <a:lnTo>
                  <a:pt x="10155451" y="1486206"/>
                </a:lnTo>
                <a:lnTo>
                  <a:pt x="10110281" y="1502166"/>
                </a:lnTo>
                <a:lnTo>
                  <a:pt x="10092822" y="1500987"/>
                </a:lnTo>
                <a:cubicBezTo>
                  <a:pt x="10083458" y="1500212"/>
                  <a:pt x="10076351" y="1499310"/>
                  <a:pt x="10071168" y="1498336"/>
                </a:cubicBezTo>
                <a:lnTo>
                  <a:pt x="10068348" y="1496972"/>
                </a:lnTo>
                <a:close/>
                <a:moveTo>
                  <a:pt x="9609095" y="1479825"/>
                </a:moveTo>
                <a:lnTo>
                  <a:pt x="9629523" y="1482626"/>
                </a:lnTo>
                <a:lnTo>
                  <a:pt x="9625067" y="1485523"/>
                </a:lnTo>
                <a:lnTo>
                  <a:pt x="9581867" y="1512469"/>
                </a:lnTo>
                <a:lnTo>
                  <a:pt x="9565196" y="1510282"/>
                </a:lnTo>
                <a:lnTo>
                  <a:pt x="9509209" y="1503110"/>
                </a:lnTo>
                <a:lnTo>
                  <a:pt x="9539254" y="1498730"/>
                </a:lnTo>
                <a:cubicBezTo>
                  <a:pt x="9552385" y="1495811"/>
                  <a:pt x="9566671" y="1491940"/>
                  <a:pt x="9580564" y="1487998"/>
                </a:cubicBezTo>
                <a:close/>
                <a:moveTo>
                  <a:pt x="9891685" y="1478508"/>
                </a:moveTo>
                <a:lnTo>
                  <a:pt x="9946724" y="1481978"/>
                </a:lnTo>
                <a:lnTo>
                  <a:pt x="9969033" y="1481682"/>
                </a:lnTo>
                <a:lnTo>
                  <a:pt x="9955399" y="1491176"/>
                </a:lnTo>
                <a:lnTo>
                  <a:pt x="9936277" y="1502096"/>
                </a:lnTo>
                <a:lnTo>
                  <a:pt x="9936011" y="1502070"/>
                </a:lnTo>
                <a:cubicBezTo>
                  <a:pt x="9910651" y="1498934"/>
                  <a:pt x="9884497" y="1495346"/>
                  <a:pt x="9862626" y="1492465"/>
                </a:cubicBezTo>
                <a:lnTo>
                  <a:pt x="9848475" y="1490683"/>
                </a:lnTo>
                <a:close/>
                <a:moveTo>
                  <a:pt x="9512751" y="1466611"/>
                </a:moveTo>
                <a:lnTo>
                  <a:pt x="9577395" y="1475477"/>
                </a:lnTo>
                <a:lnTo>
                  <a:pt x="9559451" y="1480183"/>
                </a:lnTo>
                <a:cubicBezTo>
                  <a:pt x="9535598" y="1486002"/>
                  <a:pt x="9502740" y="1493948"/>
                  <a:pt x="9494522" y="1498988"/>
                </a:cubicBezTo>
                <a:lnTo>
                  <a:pt x="9493828" y="1501139"/>
                </a:lnTo>
                <a:lnTo>
                  <a:pt x="9458877" y="1496660"/>
                </a:lnTo>
                <a:close/>
                <a:moveTo>
                  <a:pt x="8693160" y="1465710"/>
                </a:moveTo>
                <a:lnTo>
                  <a:pt x="8691475" y="1473521"/>
                </a:lnTo>
                <a:lnTo>
                  <a:pt x="8692240" y="1469978"/>
                </a:lnTo>
                <a:cubicBezTo>
                  <a:pt x="8692956" y="1466660"/>
                  <a:pt x="8693569" y="1463815"/>
                  <a:pt x="8693160" y="1465710"/>
                </a:cubicBezTo>
                <a:close/>
                <a:moveTo>
                  <a:pt x="9943451" y="1463925"/>
                </a:moveTo>
                <a:lnTo>
                  <a:pt x="9957442" y="1467170"/>
                </a:lnTo>
                <a:lnTo>
                  <a:pt x="9957350" y="1470319"/>
                </a:lnTo>
                <a:cubicBezTo>
                  <a:pt x="9958364" y="1471566"/>
                  <a:pt x="9960337" y="1471861"/>
                  <a:pt x="9962901" y="1471518"/>
                </a:cubicBezTo>
                <a:lnTo>
                  <a:pt x="9968039" y="1469630"/>
                </a:lnTo>
                <a:lnTo>
                  <a:pt x="9968960" y="1469843"/>
                </a:lnTo>
                <a:lnTo>
                  <a:pt x="9980406" y="1473762"/>
                </a:lnTo>
                <a:lnTo>
                  <a:pt x="9970441" y="1480702"/>
                </a:lnTo>
                <a:lnTo>
                  <a:pt x="9919557" y="1470656"/>
                </a:lnTo>
                <a:close/>
                <a:moveTo>
                  <a:pt x="10241488" y="1450001"/>
                </a:moveTo>
                <a:lnTo>
                  <a:pt x="10233200" y="1454979"/>
                </a:lnTo>
                <a:lnTo>
                  <a:pt x="10218973" y="1460737"/>
                </a:lnTo>
                <a:lnTo>
                  <a:pt x="10204969" y="1460162"/>
                </a:lnTo>
                <a:close/>
                <a:moveTo>
                  <a:pt x="10190373" y="1448388"/>
                </a:moveTo>
                <a:lnTo>
                  <a:pt x="10176141" y="1452738"/>
                </a:lnTo>
                <a:lnTo>
                  <a:pt x="10160707" y="1458344"/>
                </a:lnTo>
                <a:lnTo>
                  <a:pt x="10148946" y="1457860"/>
                </a:lnTo>
                <a:lnTo>
                  <a:pt x="10180285" y="1449879"/>
                </a:lnTo>
                <a:close/>
                <a:moveTo>
                  <a:pt x="9553128" y="1443695"/>
                </a:moveTo>
                <a:lnTo>
                  <a:pt x="9653240" y="1456898"/>
                </a:lnTo>
                <a:lnTo>
                  <a:pt x="9652213" y="1457192"/>
                </a:lnTo>
                <a:lnTo>
                  <a:pt x="9629883" y="1462609"/>
                </a:lnTo>
                <a:lnTo>
                  <a:pt x="9540346" y="1451220"/>
                </a:lnTo>
                <a:lnTo>
                  <a:pt x="9542941" y="1449773"/>
                </a:lnTo>
                <a:close/>
                <a:moveTo>
                  <a:pt x="9034399" y="1440700"/>
                </a:moveTo>
                <a:cubicBezTo>
                  <a:pt x="9028343" y="1441804"/>
                  <a:pt x="9024786" y="1443056"/>
                  <a:pt x="9023289" y="1444419"/>
                </a:cubicBezTo>
                <a:cubicBezTo>
                  <a:pt x="9018800" y="1448507"/>
                  <a:pt x="9032854" y="1453592"/>
                  <a:pt x="9053596" y="1458694"/>
                </a:cubicBezTo>
                <a:lnTo>
                  <a:pt x="9077456" y="1463483"/>
                </a:lnTo>
                <a:lnTo>
                  <a:pt x="9102793" y="1460289"/>
                </a:lnTo>
                <a:lnTo>
                  <a:pt x="9136703" y="1456564"/>
                </a:lnTo>
                <a:lnTo>
                  <a:pt x="9123846" y="1453702"/>
                </a:lnTo>
                <a:cubicBezTo>
                  <a:pt x="9091868" y="1446807"/>
                  <a:pt x="9056436" y="1440129"/>
                  <a:pt x="9034399" y="1440700"/>
                </a:cubicBezTo>
                <a:close/>
                <a:moveTo>
                  <a:pt x="9338085" y="1440061"/>
                </a:moveTo>
                <a:lnTo>
                  <a:pt x="9436894" y="1455445"/>
                </a:lnTo>
                <a:lnTo>
                  <a:pt x="9425249" y="1464073"/>
                </a:lnTo>
                <a:lnTo>
                  <a:pt x="9384158" y="1487087"/>
                </a:lnTo>
                <a:lnTo>
                  <a:pt x="9380402" y="1486607"/>
                </a:lnTo>
                <a:lnTo>
                  <a:pt x="9254598" y="1474162"/>
                </a:lnTo>
                <a:lnTo>
                  <a:pt x="9271080" y="1466844"/>
                </a:lnTo>
                <a:close/>
                <a:moveTo>
                  <a:pt x="9423223" y="1419713"/>
                </a:moveTo>
                <a:lnTo>
                  <a:pt x="9463787" y="1427212"/>
                </a:lnTo>
                <a:lnTo>
                  <a:pt x="9456457" y="1440637"/>
                </a:lnTo>
                <a:lnTo>
                  <a:pt x="9395805" y="1433113"/>
                </a:lnTo>
                <a:close/>
                <a:moveTo>
                  <a:pt x="9633454" y="1395768"/>
                </a:moveTo>
                <a:lnTo>
                  <a:pt x="9747224" y="1406084"/>
                </a:lnTo>
                <a:lnTo>
                  <a:pt x="9721742" y="1422654"/>
                </a:lnTo>
                <a:lnTo>
                  <a:pt x="9664124" y="1416657"/>
                </a:lnTo>
                <a:lnTo>
                  <a:pt x="9619779" y="1412041"/>
                </a:lnTo>
                <a:lnTo>
                  <a:pt x="9608173" y="1410853"/>
                </a:lnTo>
                <a:close/>
                <a:moveTo>
                  <a:pt x="9498345" y="1391329"/>
                </a:moveTo>
                <a:lnTo>
                  <a:pt x="9486460" y="1398383"/>
                </a:lnTo>
                <a:lnTo>
                  <a:pt x="9483783" y="1398109"/>
                </a:lnTo>
                <a:lnTo>
                  <a:pt x="9487167" y="1395560"/>
                </a:lnTo>
                <a:close/>
                <a:moveTo>
                  <a:pt x="9484515" y="1375610"/>
                </a:moveTo>
                <a:lnTo>
                  <a:pt x="9508681" y="1379061"/>
                </a:lnTo>
                <a:lnTo>
                  <a:pt x="9498345" y="1391329"/>
                </a:lnTo>
                <a:lnTo>
                  <a:pt x="9498684" y="1386882"/>
                </a:lnTo>
                <a:lnTo>
                  <a:pt x="9504947" y="1382164"/>
                </a:lnTo>
                <a:cubicBezTo>
                  <a:pt x="9501466" y="1382641"/>
                  <a:pt x="9499725" y="1382877"/>
                  <a:pt x="9498901" y="1384023"/>
                </a:cubicBezTo>
                <a:lnTo>
                  <a:pt x="9498684" y="1386882"/>
                </a:lnTo>
                <a:lnTo>
                  <a:pt x="9487167" y="1395560"/>
                </a:lnTo>
                <a:lnTo>
                  <a:pt x="9481143" y="1397839"/>
                </a:lnTo>
                <a:lnTo>
                  <a:pt x="9457555" y="1395422"/>
                </a:lnTo>
                <a:lnTo>
                  <a:pt x="9475472" y="1382239"/>
                </a:lnTo>
                <a:close/>
                <a:moveTo>
                  <a:pt x="8585163" y="1370706"/>
                </a:moveTo>
                <a:lnTo>
                  <a:pt x="8540484" y="1376470"/>
                </a:lnTo>
                <a:lnTo>
                  <a:pt x="8538013" y="1378751"/>
                </a:lnTo>
                <a:cubicBezTo>
                  <a:pt x="8539949" y="1379625"/>
                  <a:pt x="8550629" y="1378251"/>
                  <a:pt x="8574761" y="1373306"/>
                </a:cubicBezTo>
                <a:close/>
                <a:moveTo>
                  <a:pt x="9805641" y="1332061"/>
                </a:moveTo>
                <a:lnTo>
                  <a:pt x="9831110" y="1335005"/>
                </a:lnTo>
                <a:lnTo>
                  <a:pt x="9832323" y="1339688"/>
                </a:lnTo>
                <a:cubicBezTo>
                  <a:pt x="9825548" y="1338468"/>
                  <a:pt x="9819740" y="1337419"/>
                  <a:pt x="9819740" y="1337419"/>
                </a:cubicBezTo>
                <a:cubicBezTo>
                  <a:pt x="9829603" y="1354788"/>
                  <a:pt x="9830859" y="1347817"/>
                  <a:pt x="9832323" y="1339688"/>
                </a:cubicBezTo>
                <a:lnTo>
                  <a:pt x="9845339" y="1336650"/>
                </a:lnTo>
                <a:lnTo>
                  <a:pt x="9852687" y="1337499"/>
                </a:lnTo>
                <a:lnTo>
                  <a:pt x="9829724" y="1352431"/>
                </a:lnTo>
                <a:lnTo>
                  <a:pt x="9801856" y="1350031"/>
                </a:lnTo>
                <a:lnTo>
                  <a:pt x="9775352" y="1346954"/>
                </a:lnTo>
                <a:close/>
                <a:moveTo>
                  <a:pt x="9750844" y="1325726"/>
                </a:moveTo>
                <a:lnTo>
                  <a:pt x="9793612" y="1330670"/>
                </a:lnTo>
                <a:lnTo>
                  <a:pt x="9770837" y="1346429"/>
                </a:lnTo>
                <a:lnTo>
                  <a:pt x="9725057" y="1341113"/>
                </a:lnTo>
                <a:close/>
                <a:moveTo>
                  <a:pt x="9304394" y="1281551"/>
                </a:moveTo>
                <a:lnTo>
                  <a:pt x="9315097" y="1290245"/>
                </a:lnTo>
                <a:lnTo>
                  <a:pt x="9277755" y="1285618"/>
                </a:lnTo>
                <a:lnTo>
                  <a:pt x="9284699" y="1282526"/>
                </a:lnTo>
                <a:cubicBezTo>
                  <a:pt x="9290722" y="1280927"/>
                  <a:pt x="9297051" y="1280490"/>
                  <a:pt x="9304394" y="1281551"/>
                </a:cubicBezTo>
                <a:close/>
                <a:moveTo>
                  <a:pt x="9405299" y="1280551"/>
                </a:moveTo>
                <a:lnTo>
                  <a:pt x="9433735" y="1284499"/>
                </a:lnTo>
                <a:lnTo>
                  <a:pt x="9405849" y="1301764"/>
                </a:lnTo>
                <a:lnTo>
                  <a:pt x="9374937" y="1297764"/>
                </a:lnTo>
                <a:lnTo>
                  <a:pt x="9378701" y="1296275"/>
                </a:lnTo>
                <a:close/>
                <a:moveTo>
                  <a:pt x="9196009" y="1249567"/>
                </a:moveTo>
                <a:lnTo>
                  <a:pt x="9220599" y="1253208"/>
                </a:lnTo>
                <a:lnTo>
                  <a:pt x="9219575" y="1254261"/>
                </a:lnTo>
                <a:lnTo>
                  <a:pt x="9190052" y="1274751"/>
                </a:lnTo>
                <a:lnTo>
                  <a:pt x="9156374" y="1270578"/>
                </a:lnTo>
                <a:lnTo>
                  <a:pt x="9176160" y="1258438"/>
                </a:lnTo>
                <a:close/>
                <a:moveTo>
                  <a:pt x="9104377" y="1234140"/>
                </a:moveTo>
                <a:lnTo>
                  <a:pt x="9111044" y="1235196"/>
                </a:lnTo>
                <a:lnTo>
                  <a:pt x="9118722" y="1236513"/>
                </a:lnTo>
                <a:lnTo>
                  <a:pt x="9107755" y="1243574"/>
                </a:lnTo>
                <a:lnTo>
                  <a:pt x="9081277" y="1259302"/>
                </a:lnTo>
                <a:lnTo>
                  <a:pt x="9059236" y="1255573"/>
                </a:lnTo>
                <a:lnTo>
                  <a:pt x="9051961" y="1254622"/>
                </a:lnTo>
                <a:lnTo>
                  <a:pt x="9075540" y="1241367"/>
                </a:lnTo>
                <a:close/>
                <a:moveTo>
                  <a:pt x="8986991" y="1224831"/>
                </a:moveTo>
                <a:cubicBezTo>
                  <a:pt x="9004924" y="1224465"/>
                  <a:pt x="9007148" y="1228763"/>
                  <a:pt x="8964063" y="1243186"/>
                </a:cubicBezTo>
                <a:lnTo>
                  <a:pt x="8961314" y="1244068"/>
                </a:lnTo>
                <a:lnTo>
                  <a:pt x="8936917" y="1241712"/>
                </a:lnTo>
                <a:lnTo>
                  <a:pt x="8898503" y="1238723"/>
                </a:lnTo>
                <a:lnTo>
                  <a:pt x="8915655" y="1234463"/>
                </a:lnTo>
                <a:cubicBezTo>
                  <a:pt x="8935411" y="1230228"/>
                  <a:pt x="8969056" y="1225197"/>
                  <a:pt x="8986991" y="1224831"/>
                </a:cubicBezTo>
                <a:close/>
                <a:moveTo>
                  <a:pt x="9622859" y="1169734"/>
                </a:moveTo>
                <a:lnTo>
                  <a:pt x="9601423" y="1182891"/>
                </a:lnTo>
                <a:lnTo>
                  <a:pt x="9531317" y="1225309"/>
                </a:lnTo>
                <a:lnTo>
                  <a:pt x="9498481" y="1221981"/>
                </a:lnTo>
                <a:lnTo>
                  <a:pt x="9518388" y="1209576"/>
                </a:lnTo>
                <a:lnTo>
                  <a:pt x="9586397" y="1170777"/>
                </a:lnTo>
                <a:lnTo>
                  <a:pt x="9595804" y="1171145"/>
                </a:lnTo>
                <a:close/>
                <a:moveTo>
                  <a:pt x="8953441" y="1168055"/>
                </a:moveTo>
                <a:cubicBezTo>
                  <a:pt x="8954578" y="1168084"/>
                  <a:pt x="8957613" y="1168157"/>
                  <a:pt x="8963684" y="1168306"/>
                </a:cubicBezTo>
                <a:cubicBezTo>
                  <a:pt x="8963684" y="1168306"/>
                  <a:pt x="8950024" y="1167971"/>
                  <a:pt x="8953441" y="1168055"/>
                </a:cubicBezTo>
                <a:close/>
                <a:moveTo>
                  <a:pt x="8480142" y="1164238"/>
                </a:moveTo>
                <a:lnTo>
                  <a:pt x="8473517" y="1167313"/>
                </a:lnTo>
                <a:lnTo>
                  <a:pt x="8471488" y="1165496"/>
                </a:lnTo>
                <a:lnTo>
                  <a:pt x="8466477" y="1167641"/>
                </a:lnTo>
                <a:cubicBezTo>
                  <a:pt x="8461586" y="1169906"/>
                  <a:pt x="8458156" y="1171736"/>
                  <a:pt x="8456871" y="1172898"/>
                </a:cubicBezTo>
                <a:lnTo>
                  <a:pt x="8459399" y="1173868"/>
                </a:lnTo>
                <a:lnTo>
                  <a:pt x="8473517" y="1167313"/>
                </a:lnTo>
                <a:lnTo>
                  <a:pt x="8475085" y="1168721"/>
                </a:lnTo>
                <a:cubicBezTo>
                  <a:pt x="8477507" y="1169157"/>
                  <a:pt x="8479515" y="1167722"/>
                  <a:pt x="8480142" y="1164238"/>
                </a:cubicBezTo>
                <a:close/>
                <a:moveTo>
                  <a:pt x="8988759" y="1162133"/>
                </a:moveTo>
                <a:cubicBezTo>
                  <a:pt x="8988759" y="1162133"/>
                  <a:pt x="8984140" y="1173479"/>
                  <a:pt x="8985296" y="1170643"/>
                </a:cubicBezTo>
                <a:cubicBezTo>
                  <a:pt x="8985680" y="1169697"/>
                  <a:pt x="8986707" y="1167175"/>
                  <a:pt x="8988759" y="1162133"/>
                </a:cubicBezTo>
                <a:close/>
                <a:moveTo>
                  <a:pt x="8875386" y="1152850"/>
                </a:moveTo>
                <a:cubicBezTo>
                  <a:pt x="8867065" y="1165744"/>
                  <a:pt x="8860286" y="1164522"/>
                  <a:pt x="8842861" y="1161383"/>
                </a:cubicBezTo>
                <a:cubicBezTo>
                  <a:pt x="8846392" y="1158422"/>
                  <a:pt x="8851378" y="1155721"/>
                  <a:pt x="8857053" y="1154045"/>
                </a:cubicBezTo>
                <a:cubicBezTo>
                  <a:pt x="8862728" y="1152370"/>
                  <a:pt x="8869093" y="1151717"/>
                  <a:pt x="8875386" y="1152850"/>
                </a:cubicBezTo>
                <a:close/>
                <a:moveTo>
                  <a:pt x="8861702" y="1115994"/>
                </a:moveTo>
                <a:cubicBezTo>
                  <a:pt x="8858789" y="1115922"/>
                  <a:pt x="8857332" y="1115883"/>
                  <a:pt x="8856505" y="1116713"/>
                </a:cubicBezTo>
                <a:lnTo>
                  <a:pt x="8855947" y="1119025"/>
                </a:lnTo>
                <a:lnTo>
                  <a:pt x="8853212" y="1120468"/>
                </a:lnTo>
                <a:lnTo>
                  <a:pt x="8855735" y="1119905"/>
                </a:lnTo>
                <a:lnTo>
                  <a:pt x="8855947" y="1119025"/>
                </a:lnTo>
                <a:close/>
                <a:moveTo>
                  <a:pt x="8866052" y="1097601"/>
                </a:moveTo>
                <a:lnTo>
                  <a:pt x="8865319" y="1097765"/>
                </a:lnTo>
                <a:cubicBezTo>
                  <a:pt x="8821883" y="1107412"/>
                  <a:pt x="8749901" y="1123741"/>
                  <a:pt x="8727910" y="1138950"/>
                </a:cubicBezTo>
                <a:lnTo>
                  <a:pt x="8725439" y="1142312"/>
                </a:lnTo>
                <a:lnTo>
                  <a:pt x="8734162" y="1144547"/>
                </a:lnTo>
                <a:cubicBezTo>
                  <a:pt x="8740033" y="1146390"/>
                  <a:pt x="8745905" y="1148231"/>
                  <a:pt x="8748818" y="1148302"/>
                </a:cubicBezTo>
                <a:lnTo>
                  <a:pt x="8772257" y="1141208"/>
                </a:lnTo>
                <a:lnTo>
                  <a:pt x="8771392" y="1141191"/>
                </a:lnTo>
                <a:cubicBezTo>
                  <a:pt x="8765976" y="1141587"/>
                  <a:pt x="8758048" y="1142500"/>
                  <a:pt x="8747011" y="1144109"/>
                </a:cubicBezTo>
                <a:lnTo>
                  <a:pt x="8796853" y="1133015"/>
                </a:lnTo>
                <a:lnTo>
                  <a:pt x="8837558" y="1112144"/>
                </a:lnTo>
                <a:close/>
                <a:moveTo>
                  <a:pt x="8185973" y="1076701"/>
                </a:moveTo>
                <a:cubicBezTo>
                  <a:pt x="8187145" y="1073708"/>
                  <a:pt x="8182453" y="1085689"/>
                  <a:pt x="8182453" y="1085689"/>
                </a:cubicBezTo>
                <a:cubicBezTo>
                  <a:pt x="8182453" y="1085689"/>
                  <a:pt x="8177833" y="1097036"/>
                  <a:pt x="8178988" y="1094200"/>
                </a:cubicBezTo>
                <a:cubicBezTo>
                  <a:pt x="8179373" y="1093254"/>
                  <a:pt x="8180400" y="1090732"/>
                  <a:pt x="8182453" y="1085689"/>
                </a:cubicBezTo>
                <a:cubicBezTo>
                  <a:pt x="8184537" y="1080365"/>
                  <a:pt x="8185582" y="1077701"/>
                  <a:pt x="8185973" y="1076701"/>
                </a:cubicBezTo>
                <a:close/>
                <a:moveTo>
                  <a:pt x="8828631" y="1021519"/>
                </a:moveTo>
                <a:lnTo>
                  <a:pt x="8825788" y="1022663"/>
                </a:lnTo>
                <a:lnTo>
                  <a:pt x="8797710" y="1034328"/>
                </a:lnTo>
                <a:lnTo>
                  <a:pt x="8813131" y="1033927"/>
                </a:lnTo>
                <a:cubicBezTo>
                  <a:pt x="8822612" y="1031588"/>
                  <a:pt x="8828812" y="1025959"/>
                  <a:pt x="8829095" y="1021963"/>
                </a:cubicBezTo>
                <a:close/>
                <a:moveTo>
                  <a:pt x="9214839" y="916611"/>
                </a:moveTo>
                <a:cubicBezTo>
                  <a:pt x="9200709" y="928456"/>
                  <a:pt x="9180849" y="933272"/>
                  <a:pt x="9163424" y="930131"/>
                </a:cubicBezTo>
                <a:cubicBezTo>
                  <a:pt x="9170593" y="923626"/>
                  <a:pt x="9177082" y="920899"/>
                  <a:pt x="9184961" y="919472"/>
                </a:cubicBezTo>
                <a:cubicBezTo>
                  <a:pt x="9192842" y="918043"/>
                  <a:pt x="9202109" y="917914"/>
                  <a:pt x="9214839" y="916611"/>
                </a:cubicBezTo>
                <a:close/>
                <a:moveTo>
                  <a:pt x="9499008" y="915053"/>
                </a:moveTo>
                <a:lnTo>
                  <a:pt x="9472782" y="922188"/>
                </a:lnTo>
                <a:lnTo>
                  <a:pt x="9477740" y="919285"/>
                </a:lnTo>
                <a:close/>
                <a:moveTo>
                  <a:pt x="9220415" y="911319"/>
                </a:moveTo>
                <a:cubicBezTo>
                  <a:pt x="9223598" y="910993"/>
                  <a:pt x="9228198" y="911822"/>
                  <a:pt x="9234489" y="912956"/>
                </a:cubicBezTo>
                <a:cubicBezTo>
                  <a:pt x="9231979" y="926894"/>
                  <a:pt x="9220648" y="917658"/>
                  <a:pt x="9214839" y="916611"/>
                </a:cubicBezTo>
                <a:cubicBezTo>
                  <a:pt x="9215465" y="913125"/>
                  <a:pt x="9217233" y="911644"/>
                  <a:pt x="9220415" y="911319"/>
                </a:cubicBezTo>
                <a:close/>
                <a:moveTo>
                  <a:pt x="9240067" y="907666"/>
                </a:moveTo>
                <a:cubicBezTo>
                  <a:pt x="9243249" y="907341"/>
                  <a:pt x="9247848" y="908169"/>
                  <a:pt x="9254142" y="909303"/>
                </a:cubicBezTo>
                <a:cubicBezTo>
                  <a:pt x="9251630" y="923242"/>
                  <a:pt x="9240299" y="914002"/>
                  <a:pt x="9234489" y="912956"/>
                </a:cubicBezTo>
                <a:cubicBezTo>
                  <a:pt x="9235119" y="909472"/>
                  <a:pt x="9236884" y="907992"/>
                  <a:pt x="9240067" y="907666"/>
                </a:cubicBezTo>
                <a:close/>
                <a:moveTo>
                  <a:pt x="9503455" y="906748"/>
                </a:moveTo>
                <a:cubicBezTo>
                  <a:pt x="9504940" y="903979"/>
                  <a:pt x="9499008" y="915053"/>
                  <a:pt x="9499008" y="915053"/>
                </a:cubicBezTo>
                <a:cubicBezTo>
                  <a:pt x="9501645" y="910130"/>
                  <a:pt x="9502960" y="907669"/>
                  <a:pt x="9503455" y="906748"/>
                </a:cubicBezTo>
                <a:close/>
                <a:moveTo>
                  <a:pt x="8416247" y="884627"/>
                </a:moveTo>
                <a:cubicBezTo>
                  <a:pt x="8416247" y="884627"/>
                  <a:pt x="8403630" y="894190"/>
                  <a:pt x="8406782" y="891798"/>
                </a:cubicBezTo>
                <a:cubicBezTo>
                  <a:pt x="8407834" y="891003"/>
                  <a:pt x="8410638" y="888877"/>
                  <a:pt x="8416247" y="884627"/>
                </a:cubicBezTo>
                <a:close/>
                <a:moveTo>
                  <a:pt x="9458121" y="884187"/>
                </a:moveTo>
                <a:cubicBezTo>
                  <a:pt x="9457670" y="885118"/>
                  <a:pt x="9456474" y="887601"/>
                  <a:pt x="9454081" y="892566"/>
                </a:cubicBezTo>
                <a:cubicBezTo>
                  <a:pt x="9454081" y="892566"/>
                  <a:pt x="9459466" y="881394"/>
                  <a:pt x="9458121" y="884187"/>
                </a:cubicBezTo>
                <a:close/>
                <a:moveTo>
                  <a:pt x="8520108" y="870874"/>
                </a:moveTo>
                <a:cubicBezTo>
                  <a:pt x="8525954" y="870381"/>
                  <a:pt x="8531561" y="871045"/>
                  <a:pt x="8532559" y="873732"/>
                </a:cubicBezTo>
                <a:cubicBezTo>
                  <a:pt x="8532559" y="873732"/>
                  <a:pt x="8518324" y="882208"/>
                  <a:pt x="8509090" y="878952"/>
                </a:cubicBezTo>
                <a:cubicBezTo>
                  <a:pt x="8505434" y="877663"/>
                  <a:pt x="8504907" y="876245"/>
                  <a:pt x="8506215" y="874954"/>
                </a:cubicBezTo>
                <a:cubicBezTo>
                  <a:pt x="8508175" y="873017"/>
                  <a:pt x="8514263" y="871368"/>
                  <a:pt x="8520108" y="870874"/>
                </a:cubicBezTo>
                <a:close/>
                <a:moveTo>
                  <a:pt x="8361504" y="843270"/>
                </a:moveTo>
                <a:cubicBezTo>
                  <a:pt x="8366373" y="842652"/>
                  <a:pt x="8371671" y="842962"/>
                  <a:pt x="8376675" y="844726"/>
                </a:cubicBezTo>
                <a:cubicBezTo>
                  <a:pt x="8368151" y="854178"/>
                  <a:pt x="8362762" y="852279"/>
                  <a:pt x="8348912" y="847395"/>
                </a:cubicBezTo>
                <a:cubicBezTo>
                  <a:pt x="8352196" y="845439"/>
                  <a:pt x="8356636" y="843890"/>
                  <a:pt x="8361504" y="843270"/>
                </a:cubicBezTo>
                <a:close/>
                <a:moveTo>
                  <a:pt x="8124781" y="775529"/>
                </a:moveTo>
                <a:cubicBezTo>
                  <a:pt x="8106698" y="782646"/>
                  <a:pt x="8036941" y="796461"/>
                  <a:pt x="8038894" y="790921"/>
                </a:cubicBezTo>
                <a:cubicBezTo>
                  <a:pt x="8036941" y="796461"/>
                  <a:pt x="8036941" y="796461"/>
                  <a:pt x="8041556" y="798088"/>
                </a:cubicBezTo>
                <a:cubicBezTo>
                  <a:pt x="7951379" y="810928"/>
                  <a:pt x="7879727" y="817846"/>
                  <a:pt x="8124781" y="775529"/>
                </a:cubicBezTo>
                <a:close/>
                <a:moveTo>
                  <a:pt x="8111399" y="752127"/>
                </a:moveTo>
                <a:cubicBezTo>
                  <a:pt x="8095595" y="752784"/>
                  <a:pt x="8050934" y="756761"/>
                  <a:pt x="8018557" y="757802"/>
                </a:cubicBezTo>
                <a:lnTo>
                  <a:pt x="7901193" y="767451"/>
                </a:lnTo>
                <a:lnTo>
                  <a:pt x="7805500" y="817871"/>
                </a:lnTo>
                <a:lnTo>
                  <a:pt x="7773564" y="835175"/>
                </a:lnTo>
                <a:lnTo>
                  <a:pt x="7884343" y="819473"/>
                </a:lnTo>
                <a:cubicBezTo>
                  <a:pt x="7929447" y="816693"/>
                  <a:pt x="7972539" y="819622"/>
                  <a:pt x="8012579" y="812573"/>
                </a:cubicBezTo>
                <a:lnTo>
                  <a:pt x="8045727" y="803253"/>
                </a:lnTo>
                <a:lnTo>
                  <a:pt x="8046826" y="804614"/>
                </a:lnTo>
                <a:cubicBezTo>
                  <a:pt x="8048752" y="805294"/>
                  <a:pt x="8050584" y="804384"/>
                  <a:pt x="8051560" y="801614"/>
                </a:cubicBezTo>
                <a:lnTo>
                  <a:pt x="8045727" y="803253"/>
                </a:lnTo>
                <a:lnTo>
                  <a:pt x="8041556" y="798088"/>
                </a:lnTo>
                <a:cubicBezTo>
                  <a:pt x="8092787" y="790198"/>
                  <a:pt x="8150588" y="778398"/>
                  <a:pt x="8152541" y="772858"/>
                </a:cubicBezTo>
                <a:cubicBezTo>
                  <a:pt x="8150588" y="778398"/>
                  <a:pt x="8126734" y="769988"/>
                  <a:pt x="8126734" y="769988"/>
                </a:cubicBezTo>
                <a:cubicBezTo>
                  <a:pt x="8112882" y="765106"/>
                  <a:pt x="8130640" y="758910"/>
                  <a:pt x="8111399" y="752127"/>
                </a:cubicBezTo>
                <a:close/>
                <a:moveTo>
                  <a:pt x="8918806" y="732762"/>
                </a:moveTo>
                <a:lnTo>
                  <a:pt x="8896386" y="735124"/>
                </a:lnTo>
                <a:lnTo>
                  <a:pt x="8900831" y="733404"/>
                </a:lnTo>
                <a:close/>
                <a:moveTo>
                  <a:pt x="8353133" y="727442"/>
                </a:moveTo>
                <a:cubicBezTo>
                  <a:pt x="8353133" y="727442"/>
                  <a:pt x="8331224" y="730226"/>
                  <a:pt x="8326114" y="733681"/>
                </a:cubicBezTo>
                <a:cubicBezTo>
                  <a:pt x="8324409" y="734830"/>
                  <a:pt x="8324572" y="736056"/>
                  <a:pt x="8328034" y="737277"/>
                </a:cubicBezTo>
                <a:cubicBezTo>
                  <a:pt x="8347274" y="744060"/>
                  <a:pt x="8363137" y="730969"/>
                  <a:pt x="8353133" y="727442"/>
                </a:cubicBezTo>
                <a:close/>
                <a:moveTo>
                  <a:pt x="8923549" y="726551"/>
                </a:moveTo>
                <a:cubicBezTo>
                  <a:pt x="8925133" y="724482"/>
                  <a:pt x="8918806" y="732762"/>
                  <a:pt x="8918806" y="732762"/>
                </a:cubicBezTo>
                <a:cubicBezTo>
                  <a:pt x="8921618" y="729081"/>
                  <a:pt x="8923022" y="727240"/>
                  <a:pt x="8923549" y="726551"/>
                </a:cubicBezTo>
                <a:close/>
                <a:moveTo>
                  <a:pt x="8889426" y="702065"/>
                </a:moveTo>
                <a:cubicBezTo>
                  <a:pt x="8888935" y="702769"/>
                  <a:pt x="8887624" y="704643"/>
                  <a:pt x="8885007" y="708391"/>
                </a:cubicBezTo>
                <a:cubicBezTo>
                  <a:pt x="8885007" y="708391"/>
                  <a:pt x="8890898" y="699957"/>
                  <a:pt x="8889426" y="702065"/>
                </a:cubicBezTo>
                <a:close/>
                <a:moveTo>
                  <a:pt x="8661096" y="694716"/>
                </a:moveTo>
                <a:cubicBezTo>
                  <a:pt x="8667736" y="694592"/>
                  <a:pt x="8675342" y="695716"/>
                  <a:pt x="8685937" y="696338"/>
                </a:cubicBezTo>
                <a:cubicBezTo>
                  <a:pt x="8672799" y="704162"/>
                  <a:pt x="8655900" y="705470"/>
                  <a:pt x="8642049" y="700587"/>
                </a:cubicBezTo>
                <a:cubicBezTo>
                  <a:pt x="8648781" y="696212"/>
                  <a:pt x="8654455" y="694840"/>
                  <a:pt x="8661096" y="694716"/>
                </a:cubicBezTo>
                <a:close/>
                <a:moveTo>
                  <a:pt x="8691206" y="692746"/>
                </a:moveTo>
                <a:cubicBezTo>
                  <a:pt x="8693856" y="692901"/>
                  <a:pt x="8697510" y="694189"/>
                  <a:pt x="8702512" y="695953"/>
                </a:cubicBezTo>
                <a:cubicBezTo>
                  <a:pt x="8698608" y="707032"/>
                  <a:pt x="8690555" y="697966"/>
                  <a:pt x="8685937" y="696338"/>
                </a:cubicBezTo>
                <a:cubicBezTo>
                  <a:pt x="8686914" y="693567"/>
                  <a:pt x="8688558" y="692590"/>
                  <a:pt x="8691206" y="692746"/>
                </a:cubicBezTo>
                <a:close/>
                <a:moveTo>
                  <a:pt x="8707780" y="692361"/>
                </a:moveTo>
                <a:cubicBezTo>
                  <a:pt x="8710430" y="692517"/>
                  <a:pt x="8714085" y="693806"/>
                  <a:pt x="8719087" y="695569"/>
                </a:cubicBezTo>
                <a:cubicBezTo>
                  <a:pt x="8715180" y="706648"/>
                  <a:pt x="8707130" y="697580"/>
                  <a:pt x="8702512" y="695953"/>
                </a:cubicBezTo>
                <a:cubicBezTo>
                  <a:pt x="8703489" y="693184"/>
                  <a:pt x="8705131" y="692206"/>
                  <a:pt x="8707780" y="692361"/>
                </a:cubicBezTo>
                <a:close/>
                <a:moveTo>
                  <a:pt x="7280540" y="679239"/>
                </a:moveTo>
                <a:lnTo>
                  <a:pt x="7225381" y="704010"/>
                </a:lnTo>
                <a:lnTo>
                  <a:pt x="7227991" y="702470"/>
                </a:lnTo>
                <a:lnTo>
                  <a:pt x="7234313" y="698869"/>
                </a:lnTo>
                <a:cubicBezTo>
                  <a:pt x="7235467" y="698186"/>
                  <a:pt x="7234814" y="698510"/>
                  <a:pt x="7232872" y="699594"/>
                </a:cubicBezTo>
                <a:lnTo>
                  <a:pt x="7227991" y="702470"/>
                </a:lnTo>
                <a:lnTo>
                  <a:pt x="7224938" y="704209"/>
                </a:lnTo>
                <a:lnTo>
                  <a:pt x="7225381" y="704010"/>
                </a:lnTo>
                <a:lnTo>
                  <a:pt x="7209862" y="713156"/>
                </a:lnTo>
                <a:cubicBezTo>
                  <a:pt x="7199772" y="719357"/>
                  <a:pt x="7188632" y="726562"/>
                  <a:pt x="7180549" y="732746"/>
                </a:cubicBezTo>
                <a:lnTo>
                  <a:pt x="7177747" y="735230"/>
                </a:lnTo>
                <a:lnTo>
                  <a:pt x="7197899" y="728310"/>
                </a:lnTo>
                <a:lnTo>
                  <a:pt x="7221263" y="722758"/>
                </a:lnTo>
                <a:lnTo>
                  <a:pt x="7221380" y="722673"/>
                </a:lnTo>
                <a:cubicBezTo>
                  <a:pt x="7239685" y="709246"/>
                  <a:pt x="7258338" y="695509"/>
                  <a:pt x="7273459" y="684414"/>
                </a:cubicBezTo>
                <a:close/>
                <a:moveTo>
                  <a:pt x="8025238" y="637359"/>
                </a:moveTo>
                <a:cubicBezTo>
                  <a:pt x="8017985" y="638351"/>
                  <a:pt x="8014358" y="638848"/>
                  <a:pt x="8012999" y="639033"/>
                </a:cubicBezTo>
                <a:cubicBezTo>
                  <a:pt x="8008918" y="639592"/>
                  <a:pt x="8025238" y="637359"/>
                  <a:pt x="8025238" y="637359"/>
                </a:cubicBezTo>
                <a:close/>
                <a:moveTo>
                  <a:pt x="8053891" y="625174"/>
                </a:moveTo>
                <a:cubicBezTo>
                  <a:pt x="8052421" y="631572"/>
                  <a:pt x="8051686" y="634772"/>
                  <a:pt x="8051410" y="635971"/>
                </a:cubicBezTo>
                <a:cubicBezTo>
                  <a:pt x="8050583" y="639570"/>
                  <a:pt x="8053891" y="625174"/>
                  <a:pt x="8053891" y="625174"/>
                </a:cubicBezTo>
                <a:close/>
                <a:moveTo>
                  <a:pt x="8088267" y="606248"/>
                </a:moveTo>
                <a:lnTo>
                  <a:pt x="8086630" y="613830"/>
                </a:lnTo>
                <a:cubicBezTo>
                  <a:pt x="8086085" y="616359"/>
                  <a:pt x="8087359" y="610461"/>
                  <a:pt x="8088267" y="606248"/>
                </a:cubicBezTo>
                <a:close/>
                <a:moveTo>
                  <a:pt x="7887175" y="603929"/>
                </a:moveTo>
                <a:cubicBezTo>
                  <a:pt x="7876360" y="610228"/>
                  <a:pt x="7867270" y="615948"/>
                  <a:pt x="7866256" y="616087"/>
                </a:cubicBezTo>
                <a:cubicBezTo>
                  <a:pt x="7865748" y="616155"/>
                  <a:pt x="7867260" y="614831"/>
                  <a:pt x="7871581" y="611485"/>
                </a:cubicBezTo>
                <a:lnTo>
                  <a:pt x="7875996" y="608160"/>
                </a:lnTo>
                <a:close/>
                <a:moveTo>
                  <a:pt x="6765515" y="541498"/>
                </a:moveTo>
                <a:lnTo>
                  <a:pt x="6764593" y="541788"/>
                </a:lnTo>
                <a:cubicBezTo>
                  <a:pt x="6753966" y="545339"/>
                  <a:pt x="6743788" y="549100"/>
                  <a:pt x="6736220" y="552768"/>
                </a:cubicBezTo>
                <a:lnTo>
                  <a:pt x="6731412" y="555609"/>
                </a:lnTo>
                <a:close/>
                <a:moveTo>
                  <a:pt x="7545983" y="540166"/>
                </a:moveTo>
                <a:cubicBezTo>
                  <a:pt x="7537705" y="546430"/>
                  <a:pt x="7530791" y="552045"/>
                  <a:pt x="7529968" y="552261"/>
                </a:cubicBezTo>
                <a:cubicBezTo>
                  <a:pt x="7529557" y="552370"/>
                  <a:pt x="7530669" y="551127"/>
                  <a:pt x="7533895" y="547942"/>
                </a:cubicBezTo>
                <a:lnTo>
                  <a:pt x="7537198" y="544764"/>
                </a:lnTo>
                <a:close/>
                <a:moveTo>
                  <a:pt x="6330121" y="530952"/>
                </a:moveTo>
                <a:lnTo>
                  <a:pt x="6305876" y="544606"/>
                </a:lnTo>
                <a:lnTo>
                  <a:pt x="6321657" y="539698"/>
                </a:lnTo>
                <a:lnTo>
                  <a:pt x="6330014" y="531468"/>
                </a:lnTo>
                <a:close/>
                <a:moveTo>
                  <a:pt x="6326365" y="527355"/>
                </a:moveTo>
                <a:cubicBezTo>
                  <a:pt x="6324165" y="527856"/>
                  <a:pt x="6321330" y="528918"/>
                  <a:pt x="6318131" y="530386"/>
                </a:cubicBezTo>
                <a:cubicBezTo>
                  <a:pt x="6313329" y="532591"/>
                  <a:pt x="6307698" y="535713"/>
                  <a:pt x="6302130" y="539234"/>
                </a:cubicBezTo>
                <a:lnTo>
                  <a:pt x="6301649" y="539581"/>
                </a:lnTo>
                <a:lnTo>
                  <a:pt x="6330080" y="527635"/>
                </a:lnTo>
                <a:close/>
                <a:moveTo>
                  <a:pt x="7768095" y="508541"/>
                </a:moveTo>
                <a:lnTo>
                  <a:pt x="7762504" y="510302"/>
                </a:lnTo>
                <a:lnTo>
                  <a:pt x="7762943" y="510691"/>
                </a:lnTo>
                <a:lnTo>
                  <a:pt x="7767531" y="508876"/>
                </a:lnTo>
                <a:close/>
                <a:moveTo>
                  <a:pt x="6873514" y="497752"/>
                </a:moveTo>
                <a:lnTo>
                  <a:pt x="6850954" y="504502"/>
                </a:lnTo>
                <a:lnTo>
                  <a:pt x="6850527" y="505135"/>
                </a:lnTo>
                <a:lnTo>
                  <a:pt x="6856417" y="505189"/>
                </a:lnTo>
                <a:lnTo>
                  <a:pt x="6865013" y="501899"/>
                </a:lnTo>
                <a:close/>
                <a:moveTo>
                  <a:pt x="7227449" y="495999"/>
                </a:moveTo>
                <a:lnTo>
                  <a:pt x="7190048" y="507989"/>
                </a:lnTo>
                <a:lnTo>
                  <a:pt x="7113085" y="530703"/>
                </a:lnTo>
                <a:lnTo>
                  <a:pt x="7081355" y="552918"/>
                </a:lnTo>
                <a:lnTo>
                  <a:pt x="7072548" y="558668"/>
                </a:lnTo>
                <a:lnTo>
                  <a:pt x="7103809" y="550855"/>
                </a:lnTo>
                <a:lnTo>
                  <a:pt x="7108548" y="549560"/>
                </a:lnTo>
                <a:lnTo>
                  <a:pt x="7113552" y="546297"/>
                </a:lnTo>
                <a:cubicBezTo>
                  <a:pt x="7121549" y="541568"/>
                  <a:pt x="7128964" y="537869"/>
                  <a:pt x="7134837" y="536328"/>
                </a:cubicBezTo>
                <a:cubicBezTo>
                  <a:pt x="7134837" y="536328"/>
                  <a:pt x="7141493" y="534583"/>
                  <a:pt x="7145404" y="535321"/>
                </a:cubicBezTo>
                <a:lnTo>
                  <a:pt x="7148008" y="538778"/>
                </a:lnTo>
                <a:lnTo>
                  <a:pt x="7154145" y="537102"/>
                </a:lnTo>
                <a:lnTo>
                  <a:pt x="7165774" y="524055"/>
                </a:lnTo>
                <a:cubicBezTo>
                  <a:pt x="7171412" y="522575"/>
                  <a:pt x="7190569" y="525742"/>
                  <a:pt x="7207123" y="513212"/>
                </a:cubicBezTo>
                <a:cubicBezTo>
                  <a:pt x="7211074" y="510422"/>
                  <a:pt x="7216271" y="505915"/>
                  <a:pt x="7222387" y="500472"/>
                </a:cubicBezTo>
                <a:close/>
                <a:moveTo>
                  <a:pt x="6518057" y="441464"/>
                </a:moveTo>
                <a:cubicBezTo>
                  <a:pt x="6471367" y="457388"/>
                  <a:pt x="6409669" y="478329"/>
                  <a:pt x="6357073" y="511561"/>
                </a:cubicBezTo>
                <a:cubicBezTo>
                  <a:pt x="6357073" y="511561"/>
                  <a:pt x="6353034" y="514271"/>
                  <a:pt x="6348952" y="517710"/>
                </a:cubicBezTo>
                <a:lnTo>
                  <a:pt x="6345295" y="521244"/>
                </a:lnTo>
                <a:lnTo>
                  <a:pt x="6346281" y="520829"/>
                </a:lnTo>
                <a:lnTo>
                  <a:pt x="6344422" y="522086"/>
                </a:lnTo>
                <a:lnTo>
                  <a:pt x="6343297" y="523175"/>
                </a:lnTo>
                <a:cubicBezTo>
                  <a:pt x="6341735" y="525013"/>
                  <a:pt x="6340661" y="526791"/>
                  <a:pt x="6340576" y="528256"/>
                </a:cubicBezTo>
                <a:cubicBezTo>
                  <a:pt x="6355317" y="541858"/>
                  <a:pt x="6418767" y="490622"/>
                  <a:pt x="6428881" y="485325"/>
                </a:cubicBezTo>
                <a:cubicBezTo>
                  <a:pt x="6471027" y="463252"/>
                  <a:pt x="6496278" y="464715"/>
                  <a:pt x="6518057" y="441464"/>
                </a:cubicBezTo>
                <a:close/>
                <a:moveTo>
                  <a:pt x="7058354" y="433234"/>
                </a:moveTo>
                <a:cubicBezTo>
                  <a:pt x="7058354" y="433234"/>
                  <a:pt x="7048885" y="445920"/>
                  <a:pt x="7051251" y="442749"/>
                </a:cubicBezTo>
                <a:cubicBezTo>
                  <a:pt x="7052040" y="441693"/>
                  <a:pt x="7054146" y="438874"/>
                  <a:pt x="7058354" y="433234"/>
                </a:cubicBezTo>
                <a:close/>
                <a:moveTo>
                  <a:pt x="6567181" y="419304"/>
                </a:moveTo>
                <a:cubicBezTo>
                  <a:pt x="6567004" y="418375"/>
                  <a:pt x="6566398" y="418279"/>
                  <a:pt x="6565092" y="419674"/>
                </a:cubicBezTo>
                <a:cubicBezTo>
                  <a:pt x="6562646" y="419532"/>
                  <a:pt x="6561240" y="422638"/>
                  <a:pt x="6561056" y="425814"/>
                </a:cubicBezTo>
                <a:cubicBezTo>
                  <a:pt x="6560872" y="428990"/>
                  <a:pt x="6561910" y="432237"/>
                  <a:pt x="6564355" y="432379"/>
                </a:cubicBezTo>
                <a:cubicBezTo>
                  <a:pt x="6564355" y="432379"/>
                  <a:pt x="6567708" y="422093"/>
                  <a:pt x="6567181" y="419304"/>
                </a:cubicBezTo>
                <a:close/>
                <a:moveTo>
                  <a:pt x="7319008" y="405307"/>
                </a:moveTo>
                <a:cubicBezTo>
                  <a:pt x="7319008" y="405307"/>
                  <a:pt x="7305836" y="419122"/>
                  <a:pt x="7309127" y="415667"/>
                </a:cubicBezTo>
                <a:cubicBezTo>
                  <a:pt x="7310225" y="414518"/>
                  <a:pt x="7313152" y="411448"/>
                  <a:pt x="7319008" y="405307"/>
                </a:cubicBezTo>
                <a:close/>
                <a:moveTo>
                  <a:pt x="6728717" y="390491"/>
                </a:moveTo>
                <a:lnTo>
                  <a:pt x="6714441" y="395576"/>
                </a:lnTo>
                <a:lnTo>
                  <a:pt x="6718356" y="398155"/>
                </a:lnTo>
                <a:cubicBezTo>
                  <a:pt x="6723245" y="398439"/>
                  <a:pt x="6723584" y="392575"/>
                  <a:pt x="6728474" y="392858"/>
                </a:cubicBezTo>
                <a:lnTo>
                  <a:pt x="6730179" y="390856"/>
                </a:lnTo>
                <a:close/>
                <a:moveTo>
                  <a:pt x="7145827" y="378870"/>
                </a:moveTo>
                <a:lnTo>
                  <a:pt x="7145474" y="378966"/>
                </a:lnTo>
                <a:cubicBezTo>
                  <a:pt x="7107317" y="388372"/>
                  <a:pt x="6989357" y="413808"/>
                  <a:pt x="6992058" y="427936"/>
                </a:cubicBezTo>
                <a:cubicBezTo>
                  <a:pt x="7003388" y="437174"/>
                  <a:pt x="7122577" y="391495"/>
                  <a:pt x="7109701" y="396372"/>
                </a:cubicBezTo>
                <a:lnTo>
                  <a:pt x="7120786" y="394242"/>
                </a:lnTo>
                <a:close/>
                <a:moveTo>
                  <a:pt x="7449585" y="367642"/>
                </a:moveTo>
                <a:cubicBezTo>
                  <a:pt x="7452356" y="367731"/>
                  <a:pt x="7454481" y="368409"/>
                  <a:pt x="7455334" y="369912"/>
                </a:cubicBezTo>
                <a:cubicBezTo>
                  <a:pt x="7455334" y="369912"/>
                  <a:pt x="7440028" y="382744"/>
                  <a:pt x="7428410" y="380650"/>
                </a:cubicBezTo>
                <a:cubicBezTo>
                  <a:pt x="7423811" y="379821"/>
                  <a:pt x="7422909" y="378234"/>
                  <a:pt x="7424216" y="376446"/>
                </a:cubicBezTo>
                <a:cubicBezTo>
                  <a:pt x="7426176" y="373763"/>
                  <a:pt x="7433103" y="370626"/>
                  <a:pt x="7439965" y="368913"/>
                </a:cubicBezTo>
                <a:cubicBezTo>
                  <a:pt x="7443396" y="368055"/>
                  <a:pt x="7446812" y="367553"/>
                  <a:pt x="7449585" y="367642"/>
                </a:cubicBezTo>
                <a:close/>
                <a:moveTo>
                  <a:pt x="7264216" y="365451"/>
                </a:moveTo>
                <a:cubicBezTo>
                  <a:pt x="7255894" y="378344"/>
                  <a:pt x="7249116" y="377123"/>
                  <a:pt x="7231690" y="373982"/>
                </a:cubicBezTo>
                <a:cubicBezTo>
                  <a:pt x="7235221" y="371021"/>
                  <a:pt x="7240208" y="368321"/>
                  <a:pt x="7245882" y="366644"/>
                </a:cubicBezTo>
                <a:cubicBezTo>
                  <a:pt x="7251557" y="364970"/>
                  <a:pt x="7257923" y="364317"/>
                  <a:pt x="7264216" y="365451"/>
                </a:cubicBezTo>
                <a:close/>
                <a:moveTo>
                  <a:pt x="6716124" y="357081"/>
                </a:moveTo>
                <a:lnTo>
                  <a:pt x="6697097" y="361791"/>
                </a:lnTo>
                <a:lnTo>
                  <a:pt x="6687643" y="370498"/>
                </a:lnTo>
                <a:cubicBezTo>
                  <a:pt x="6693516" y="368958"/>
                  <a:pt x="6703376" y="364107"/>
                  <a:pt x="6714879" y="357800"/>
                </a:cubicBezTo>
                <a:close/>
                <a:moveTo>
                  <a:pt x="6823758" y="330504"/>
                </a:moveTo>
                <a:lnTo>
                  <a:pt x="6821244" y="331058"/>
                </a:lnTo>
                <a:lnTo>
                  <a:pt x="6740181" y="351126"/>
                </a:lnTo>
                <a:lnTo>
                  <a:pt x="6688195" y="373842"/>
                </a:lnTo>
                <a:lnTo>
                  <a:pt x="6642602" y="393768"/>
                </a:lnTo>
                <a:cubicBezTo>
                  <a:pt x="6622577" y="386723"/>
                  <a:pt x="6641526" y="412335"/>
                  <a:pt x="6642602" y="393768"/>
                </a:cubicBezTo>
                <a:cubicBezTo>
                  <a:pt x="6669514" y="387727"/>
                  <a:pt x="6695213" y="379717"/>
                  <a:pt x="6720305" y="370736"/>
                </a:cubicBezTo>
                <a:lnTo>
                  <a:pt x="6768046" y="352137"/>
                </a:lnTo>
                <a:lnTo>
                  <a:pt x="6766316" y="358625"/>
                </a:lnTo>
                <a:cubicBezTo>
                  <a:pt x="6770806" y="358269"/>
                  <a:pt x="6782076" y="353047"/>
                  <a:pt x="6804174" y="339941"/>
                </a:cubicBezTo>
                <a:lnTo>
                  <a:pt x="6812714" y="334779"/>
                </a:lnTo>
                <a:close/>
                <a:moveTo>
                  <a:pt x="7229675" y="316115"/>
                </a:moveTo>
                <a:lnTo>
                  <a:pt x="7193349" y="324649"/>
                </a:lnTo>
                <a:cubicBezTo>
                  <a:pt x="7150385" y="335644"/>
                  <a:pt x="7109257" y="348921"/>
                  <a:pt x="7110173" y="360479"/>
                </a:cubicBezTo>
                <a:cubicBezTo>
                  <a:pt x="7113469" y="375465"/>
                  <a:pt x="7224127" y="343837"/>
                  <a:pt x="7135841" y="356709"/>
                </a:cubicBezTo>
                <a:lnTo>
                  <a:pt x="7195289" y="343475"/>
                </a:lnTo>
                <a:lnTo>
                  <a:pt x="7200106" y="339577"/>
                </a:lnTo>
                <a:close/>
                <a:moveTo>
                  <a:pt x="6936928" y="308800"/>
                </a:moveTo>
                <a:lnTo>
                  <a:pt x="6929888" y="313211"/>
                </a:lnTo>
                <a:cubicBezTo>
                  <a:pt x="6928570" y="314789"/>
                  <a:pt x="6929066" y="315922"/>
                  <a:pt x="6932731" y="316134"/>
                </a:cubicBezTo>
                <a:lnTo>
                  <a:pt x="6943427" y="314557"/>
                </a:lnTo>
                <a:lnTo>
                  <a:pt x="6941798" y="310659"/>
                </a:lnTo>
                <a:close/>
                <a:moveTo>
                  <a:pt x="6788126" y="278639"/>
                </a:moveTo>
                <a:lnTo>
                  <a:pt x="6787336" y="287184"/>
                </a:lnTo>
                <a:lnTo>
                  <a:pt x="6787236" y="288250"/>
                </a:lnTo>
                <a:cubicBezTo>
                  <a:pt x="6787163" y="289050"/>
                  <a:pt x="6787182" y="288850"/>
                  <a:pt x="6787251" y="288099"/>
                </a:cubicBezTo>
                <a:lnTo>
                  <a:pt x="6787336" y="287184"/>
                </a:lnTo>
                <a:lnTo>
                  <a:pt x="6787571" y="284646"/>
                </a:lnTo>
                <a:cubicBezTo>
                  <a:pt x="6787830" y="281843"/>
                  <a:pt x="6788126" y="278639"/>
                  <a:pt x="6788126" y="278639"/>
                </a:cubicBezTo>
                <a:close/>
                <a:moveTo>
                  <a:pt x="6990394" y="266816"/>
                </a:moveTo>
                <a:cubicBezTo>
                  <a:pt x="6991233" y="264245"/>
                  <a:pt x="6987877" y="274531"/>
                  <a:pt x="6987877" y="274531"/>
                </a:cubicBezTo>
                <a:cubicBezTo>
                  <a:pt x="6989368" y="269960"/>
                  <a:pt x="6990114" y="267672"/>
                  <a:pt x="6990394" y="266816"/>
                </a:cubicBezTo>
                <a:close/>
                <a:moveTo>
                  <a:pt x="7016357" y="255985"/>
                </a:moveTo>
                <a:cubicBezTo>
                  <a:pt x="7017189" y="253551"/>
                  <a:pt x="7013865" y="263288"/>
                  <a:pt x="7013865" y="263288"/>
                </a:cubicBezTo>
                <a:cubicBezTo>
                  <a:pt x="7015343" y="258962"/>
                  <a:pt x="7016082" y="256798"/>
                  <a:pt x="7016357" y="255985"/>
                </a:cubicBezTo>
                <a:close/>
                <a:moveTo>
                  <a:pt x="6987530" y="233369"/>
                </a:moveTo>
                <a:cubicBezTo>
                  <a:pt x="6990351" y="232629"/>
                  <a:pt x="6988628" y="236297"/>
                  <a:pt x="6984339" y="242121"/>
                </a:cubicBezTo>
                <a:lnTo>
                  <a:pt x="6981162" y="245821"/>
                </a:lnTo>
                <a:lnTo>
                  <a:pt x="6885367" y="287683"/>
                </a:lnTo>
                <a:lnTo>
                  <a:pt x="6894592" y="281282"/>
                </a:lnTo>
                <a:cubicBezTo>
                  <a:pt x="6924640" y="260680"/>
                  <a:pt x="6955108" y="241870"/>
                  <a:pt x="6987530" y="233369"/>
                </a:cubicBezTo>
                <a:close/>
                <a:moveTo>
                  <a:pt x="7215345" y="232094"/>
                </a:moveTo>
                <a:lnTo>
                  <a:pt x="7183128" y="243696"/>
                </a:lnTo>
                <a:lnTo>
                  <a:pt x="7185609" y="246952"/>
                </a:lnTo>
                <a:cubicBezTo>
                  <a:pt x="7203762" y="250224"/>
                  <a:pt x="7217500" y="240557"/>
                  <a:pt x="7217924" y="234562"/>
                </a:cubicBezTo>
                <a:close/>
                <a:moveTo>
                  <a:pt x="7357905" y="194222"/>
                </a:moveTo>
                <a:lnTo>
                  <a:pt x="7317381" y="203542"/>
                </a:lnTo>
                <a:lnTo>
                  <a:pt x="7239249" y="226637"/>
                </a:lnTo>
                <a:lnTo>
                  <a:pt x="7245998" y="232030"/>
                </a:lnTo>
                <a:lnTo>
                  <a:pt x="7289428" y="216680"/>
                </a:lnTo>
                <a:close/>
                <a:moveTo>
                  <a:pt x="7265235" y="177527"/>
                </a:moveTo>
                <a:cubicBezTo>
                  <a:pt x="7254782" y="188687"/>
                  <a:pt x="7238908" y="194632"/>
                  <a:pt x="7224246" y="193782"/>
                </a:cubicBezTo>
                <a:cubicBezTo>
                  <a:pt x="7229502" y="187713"/>
                  <a:pt x="7234574" y="184821"/>
                  <a:pt x="7240917" y="182858"/>
                </a:cubicBezTo>
                <a:cubicBezTo>
                  <a:pt x="7247265" y="180898"/>
                  <a:pt x="7254884" y="179868"/>
                  <a:pt x="7265235" y="177527"/>
                </a:cubicBezTo>
                <a:close/>
                <a:moveTo>
                  <a:pt x="7281052" y="172560"/>
                </a:moveTo>
                <a:cubicBezTo>
                  <a:pt x="7280374" y="184285"/>
                  <a:pt x="7270123" y="177810"/>
                  <a:pt x="7265235" y="177527"/>
                </a:cubicBezTo>
                <a:cubicBezTo>
                  <a:pt x="7265405" y="174594"/>
                  <a:pt x="7266712" y="173199"/>
                  <a:pt x="7269300" y="172612"/>
                </a:cubicBezTo>
                <a:cubicBezTo>
                  <a:pt x="7271888" y="172028"/>
                  <a:pt x="7275758" y="172252"/>
                  <a:pt x="7281052" y="172560"/>
                </a:cubicBezTo>
                <a:close/>
                <a:moveTo>
                  <a:pt x="7296869" y="167593"/>
                </a:moveTo>
                <a:cubicBezTo>
                  <a:pt x="7296190" y="179319"/>
                  <a:pt x="7285939" y="172843"/>
                  <a:pt x="7281052" y="172560"/>
                </a:cubicBezTo>
                <a:cubicBezTo>
                  <a:pt x="7281222" y="169628"/>
                  <a:pt x="7282529" y="168233"/>
                  <a:pt x="7285116" y="167648"/>
                </a:cubicBezTo>
                <a:cubicBezTo>
                  <a:pt x="7287706" y="167062"/>
                  <a:pt x="7291575" y="167286"/>
                  <a:pt x="7296869" y="167593"/>
                </a:cubicBezTo>
                <a:close/>
                <a:moveTo>
                  <a:pt x="7499068" y="147928"/>
                </a:moveTo>
                <a:lnTo>
                  <a:pt x="7478185" y="156417"/>
                </a:lnTo>
                <a:lnTo>
                  <a:pt x="7481978" y="153532"/>
                </a:lnTo>
                <a:close/>
                <a:moveTo>
                  <a:pt x="7501903" y="140645"/>
                </a:moveTo>
                <a:cubicBezTo>
                  <a:pt x="7502851" y="138218"/>
                  <a:pt x="7499068" y="147928"/>
                  <a:pt x="7499068" y="147928"/>
                </a:cubicBezTo>
                <a:cubicBezTo>
                  <a:pt x="7500751" y="143612"/>
                  <a:pt x="7501589" y="141454"/>
                  <a:pt x="7501903" y="140645"/>
                </a:cubicBezTo>
                <a:close/>
                <a:moveTo>
                  <a:pt x="7603667" y="129210"/>
                </a:moveTo>
                <a:cubicBezTo>
                  <a:pt x="7589539" y="141056"/>
                  <a:pt x="7569680" y="145871"/>
                  <a:pt x="7552254" y="142730"/>
                </a:cubicBezTo>
                <a:cubicBezTo>
                  <a:pt x="7559422" y="136226"/>
                  <a:pt x="7565911" y="133498"/>
                  <a:pt x="7573790" y="132071"/>
                </a:cubicBezTo>
                <a:cubicBezTo>
                  <a:pt x="7581670" y="130642"/>
                  <a:pt x="7590939" y="130514"/>
                  <a:pt x="7603667" y="129210"/>
                </a:cubicBezTo>
                <a:close/>
                <a:moveTo>
                  <a:pt x="7887837" y="127652"/>
                </a:moveTo>
                <a:lnTo>
                  <a:pt x="7861612" y="134788"/>
                </a:lnTo>
                <a:lnTo>
                  <a:pt x="7866570" y="131886"/>
                </a:lnTo>
                <a:close/>
                <a:moveTo>
                  <a:pt x="7462327" y="126586"/>
                </a:moveTo>
                <a:cubicBezTo>
                  <a:pt x="7462049" y="127399"/>
                  <a:pt x="7461311" y="129563"/>
                  <a:pt x="7459834" y="133888"/>
                </a:cubicBezTo>
                <a:cubicBezTo>
                  <a:pt x="7459834" y="133888"/>
                  <a:pt x="7463156" y="124153"/>
                  <a:pt x="7462327" y="126586"/>
                </a:cubicBezTo>
                <a:close/>
                <a:moveTo>
                  <a:pt x="7609245" y="123919"/>
                </a:moveTo>
                <a:cubicBezTo>
                  <a:pt x="7612428" y="123593"/>
                  <a:pt x="7617027" y="124422"/>
                  <a:pt x="7623320" y="125557"/>
                </a:cubicBezTo>
                <a:cubicBezTo>
                  <a:pt x="7620809" y="139494"/>
                  <a:pt x="7609477" y="130258"/>
                  <a:pt x="7603667" y="129210"/>
                </a:cubicBezTo>
                <a:cubicBezTo>
                  <a:pt x="7604296" y="125725"/>
                  <a:pt x="7606063" y="124244"/>
                  <a:pt x="7609245" y="123919"/>
                </a:cubicBezTo>
                <a:close/>
                <a:moveTo>
                  <a:pt x="7628896" y="120265"/>
                </a:moveTo>
                <a:cubicBezTo>
                  <a:pt x="7632079" y="119941"/>
                  <a:pt x="7636678" y="120769"/>
                  <a:pt x="7642971" y="121903"/>
                </a:cubicBezTo>
                <a:cubicBezTo>
                  <a:pt x="7640459" y="135841"/>
                  <a:pt x="7629129" y="126603"/>
                  <a:pt x="7623320" y="125557"/>
                </a:cubicBezTo>
                <a:cubicBezTo>
                  <a:pt x="7623948" y="122072"/>
                  <a:pt x="7625713" y="120591"/>
                  <a:pt x="7628896" y="120265"/>
                </a:cubicBezTo>
                <a:close/>
                <a:moveTo>
                  <a:pt x="7892286" y="119348"/>
                </a:moveTo>
                <a:cubicBezTo>
                  <a:pt x="7891791" y="120270"/>
                  <a:pt x="7890474" y="122730"/>
                  <a:pt x="7887837" y="127652"/>
                </a:cubicBezTo>
                <a:cubicBezTo>
                  <a:pt x="7887837" y="127652"/>
                  <a:pt x="7893769" y="116579"/>
                  <a:pt x="7892286" y="119348"/>
                </a:cubicBezTo>
                <a:close/>
                <a:moveTo>
                  <a:pt x="7846951" y="96787"/>
                </a:moveTo>
                <a:cubicBezTo>
                  <a:pt x="7846501" y="97718"/>
                  <a:pt x="7845305" y="100201"/>
                  <a:pt x="7842911" y="105166"/>
                </a:cubicBezTo>
                <a:cubicBezTo>
                  <a:pt x="7842911" y="105166"/>
                  <a:pt x="7848297" y="93994"/>
                  <a:pt x="7846951" y="96787"/>
                </a:cubicBezTo>
                <a:close/>
                <a:moveTo>
                  <a:pt x="7312335" y="69766"/>
                </a:moveTo>
                <a:lnTo>
                  <a:pt x="7294485" y="83418"/>
                </a:lnTo>
                <a:lnTo>
                  <a:pt x="7175403" y="168843"/>
                </a:lnTo>
                <a:lnTo>
                  <a:pt x="7122454" y="185926"/>
                </a:lnTo>
                <a:lnTo>
                  <a:pt x="7053545" y="214356"/>
                </a:lnTo>
                <a:lnTo>
                  <a:pt x="7078337" y="195519"/>
                </a:lnTo>
                <a:cubicBezTo>
                  <a:pt x="7120269" y="173409"/>
                  <a:pt x="7161924" y="149618"/>
                  <a:pt x="7203865" y="123120"/>
                </a:cubicBezTo>
                <a:lnTo>
                  <a:pt x="7262183" y="82495"/>
                </a:lnTo>
                <a:lnTo>
                  <a:pt x="7261800" y="84175"/>
                </a:lnTo>
                <a:cubicBezTo>
                  <a:pt x="7266773" y="83420"/>
                  <a:pt x="7278040" y="80274"/>
                  <a:pt x="7298640" y="73867"/>
                </a:cubicBezTo>
                <a:close/>
                <a:moveTo>
                  <a:pt x="7378288" y="0"/>
                </a:moveTo>
                <a:lnTo>
                  <a:pt x="7403549" y="1"/>
                </a:lnTo>
                <a:lnTo>
                  <a:pt x="7389100" y="11052"/>
                </a:lnTo>
                <a:lnTo>
                  <a:pt x="7362430" y="16770"/>
                </a:lnTo>
                <a:lnTo>
                  <a:pt x="7350650" y="20200"/>
                </a:lnTo>
                <a:close/>
                <a:moveTo>
                  <a:pt x="0" y="0"/>
                </a:moveTo>
                <a:lnTo>
                  <a:pt x="5994400" y="0"/>
                </a:lnTo>
                <a:lnTo>
                  <a:pt x="5994400" y="1"/>
                </a:lnTo>
                <a:lnTo>
                  <a:pt x="6836998" y="1"/>
                </a:lnTo>
                <a:lnTo>
                  <a:pt x="6801538" y="28289"/>
                </a:lnTo>
                <a:cubicBezTo>
                  <a:pt x="6801538" y="28289"/>
                  <a:pt x="6803953" y="42863"/>
                  <a:pt x="6799428" y="51069"/>
                </a:cubicBezTo>
                <a:cubicBezTo>
                  <a:pt x="6788327" y="60998"/>
                  <a:pt x="6718908" y="115467"/>
                  <a:pt x="6702169" y="126875"/>
                </a:cubicBezTo>
                <a:cubicBezTo>
                  <a:pt x="6629703" y="204369"/>
                  <a:pt x="6764957" y="103393"/>
                  <a:pt x="6792974" y="89026"/>
                </a:cubicBezTo>
                <a:cubicBezTo>
                  <a:pt x="6842069" y="53926"/>
                  <a:pt x="6879134" y="23150"/>
                  <a:pt x="6902628" y="16989"/>
                </a:cubicBezTo>
                <a:lnTo>
                  <a:pt x="6932574" y="1"/>
                </a:lnTo>
                <a:lnTo>
                  <a:pt x="6968786" y="1"/>
                </a:lnTo>
                <a:lnTo>
                  <a:pt x="6923828" y="32486"/>
                </a:lnTo>
                <a:cubicBezTo>
                  <a:pt x="6890534" y="56425"/>
                  <a:pt x="6851239" y="73747"/>
                  <a:pt x="6832390" y="107935"/>
                </a:cubicBezTo>
                <a:cubicBezTo>
                  <a:pt x="6828983" y="122866"/>
                  <a:pt x="6830099" y="129593"/>
                  <a:pt x="6820123" y="140399"/>
                </a:cubicBezTo>
                <a:cubicBezTo>
                  <a:pt x="6794336" y="168216"/>
                  <a:pt x="6751870" y="172334"/>
                  <a:pt x="6720446" y="201632"/>
                </a:cubicBezTo>
                <a:cubicBezTo>
                  <a:pt x="6726084" y="200153"/>
                  <a:pt x="6738424" y="233181"/>
                  <a:pt x="6731845" y="234907"/>
                </a:cubicBezTo>
                <a:cubicBezTo>
                  <a:pt x="6724100" y="259165"/>
                  <a:pt x="6613209" y="288243"/>
                  <a:pt x="6613332" y="324475"/>
                </a:cubicBezTo>
                <a:cubicBezTo>
                  <a:pt x="6613332" y="324475"/>
                  <a:pt x="6613482" y="325386"/>
                  <a:pt x="6613670" y="326525"/>
                </a:cubicBezTo>
                <a:lnTo>
                  <a:pt x="6614096" y="329087"/>
                </a:lnTo>
                <a:lnTo>
                  <a:pt x="6614237" y="329941"/>
                </a:lnTo>
                <a:cubicBezTo>
                  <a:pt x="6614388" y="330852"/>
                  <a:pt x="6614463" y="331307"/>
                  <a:pt x="6614350" y="330623"/>
                </a:cubicBezTo>
                <a:lnTo>
                  <a:pt x="6614096" y="329087"/>
                </a:lnTo>
                <a:lnTo>
                  <a:pt x="6613332" y="324475"/>
                </a:lnTo>
                <a:cubicBezTo>
                  <a:pt x="6659380" y="312401"/>
                  <a:pt x="6678227" y="278212"/>
                  <a:pt x="6718460" y="260643"/>
                </a:cubicBezTo>
                <a:cubicBezTo>
                  <a:pt x="6775610" y="238636"/>
                  <a:pt x="6825822" y="210262"/>
                  <a:pt x="6885265" y="166599"/>
                </a:cubicBezTo>
                <a:cubicBezTo>
                  <a:pt x="6989455" y="103014"/>
                  <a:pt x="6779142" y="259938"/>
                  <a:pt x="6780258" y="266664"/>
                </a:cubicBezTo>
                <a:lnTo>
                  <a:pt x="6850915" y="255155"/>
                </a:lnTo>
                <a:cubicBezTo>
                  <a:pt x="6852030" y="261881"/>
                  <a:pt x="6769277" y="312827"/>
                  <a:pt x="6769277" y="312827"/>
                </a:cubicBezTo>
                <a:cubicBezTo>
                  <a:pt x="6741480" y="335908"/>
                  <a:pt x="6723859" y="340529"/>
                  <a:pt x="6705985" y="353606"/>
                </a:cubicBezTo>
                <a:lnTo>
                  <a:pt x="6702968" y="356385"/>
                </a:lnTo>
                <a:lnTo>
                  <a:pt x="6727171" y="350223"/>
                </a:lnTo>
                <a:lnTo>
                  <a:pt x="6728721" y="349805"/>
                </a:lnTo>
                <a:lnTo>
                  <a:pt x="6751976" y="336374"/>
                </a:lnTo>
                <a:cubicBezTo>
                  <a:pt x="6776871" y="321657"/>
                  <a:pt x="6798969" y="308552"/>
                  <a:pt x="6799525" y="311916"/>
                </a:cubicBezTo>
                <a:cubicBezTo>
                  <a:pt x="6799806" y="313596"/>
                  <a:pt x="6794711" y="319464"/>
                  <a:pt x="6788293" y="326504"/>
                </a:cubicBezTo>
                <a:lnTo>
                  <a:pt x="6783078" y="332381"/>
                </a:lnTo>
                <a:lnTo>
                  <a:pt x="6766592" y="339584"/>
                </a:lnTo>
                <a:lnTo>
                  <a:pt x="6925208" y="296777"/>
                </a:lnTo>
                <a:lnTo>
                  <a:pt x="6946074" y="290737"/>
                </a:lnTo>
                <a:lnTo>
                  <a:pt x="6945737" y="290910"/>
                </a:lnTo>
                <a:lnTo>
                  <a:pt x="6962689" y="286046"/>
                </a:lnTo>
                <a:lnTo>
                  <a:pt x="7061841" y="249582"/>
                </a:lnTo>
                <a:cubicBezTo>
                  <a:pt x="7118225" y="228578"/>
                  <a:pt x="7172694" y="208936"/>
                  <a:pt x="7224246" y="193782"/>
                </a:cubicBezTo>
                <a:cubicBezTo>
                  <a:pt x="7195266" y="207302"/>
                  <a:pt x="7164059" y="220448"/>
                  <a:pt x="7132285" y="232826"/>
                </a:cubicBezTo>
                <a:lnTo>
                  <a:pt x="7070806" y="255020"/>
                </a:lnTo>
                <a:lnTo>
                  <a:pt x="7132359" y="237357"/>
                </a:lnTo>
                <a:lnTo>
                  <a:pt x="7215989" y="217601"/>
                </a:lnTo>
                <a:lnTo>
                  <a:pt x="7252514" y="203143"/>
                </a:lnTo>
                <a:cubicBezTo>
                  <a:pt x="7325069" y="174619"/>
                  <a:pt x="7396064" y="148334"/>
                  <a:pt x="7459834" y="133888"/>
                </a:cubicBezTo>
                <a:cubicBezTo>
                  <a:pt x="7431176" y="148898"/>
                  <a:pt x="7400087" y="162664"/>
                  <a:pt x="7367697" y="175710"/>
                </a:cubicBezTo>
                <a:lnTo>
                  <a:pt x="7324188" y="192041"/>
                </a:lnTo>
                <a:lnTo>
                  <a:pt x="7349782" y="185995"/>
                </a:lnTo>
                <a:cubicBezTo>
                  <a:pt x="7420314" y="169021"/>
                  <a:pt x="7488354" y="153401"/>
                  <a:pt x="7552254" y="142730"/>
                </a:cubicBezTo>
                <a:cubicBezTo>
                  <a:pt x="7515607" y="154715"/>
                  <a:pt x="7476350" y="165929"/>
                  <a:pt x="7436526" y="176142"/>
                </a:cubicBezTo>
                <a:lnTo>
                  <a:pt x="7415176" y="181052"/>
                </a:lnTo>
                <a:lnTo>
                  <a:pt x="7412931" y="182617"/>
                </a:lnTo>
                <a:lnTo>
                  <a:pt x="7412220" y="183228"/>
                </a:lnTo>
                <a:lnTo>
                  <a:pt x="7406159" y="185690"/>
                </a:lnTo>
                <a:cubicBezTo>
                  <a:pt x="7390341" y="190656"/>
                  <a:pt x="7308759" y="216328"/>
                  <a:pt x="7308419" y="222191"/>
                </a:cubicBezTo>
                <a:lnTo>
                  <a:pt x="7311057" y="226195"/>
                </a:lnTo>
                <a:lnTo>
                  <a:pt x="7313405" y="225609"/>
                </a:lnTo>
                <a:lnTo>
                  <a:pt x="7379212" y="210104"/>
                </a:lnTo>
                <a:lnTo>
                  <a:pt x="7379491" y="208660"/>
                </a:lnTo>
                <a:lnTo>
                  <a:pt x="7386427" y="205906"/>
                </a:lnTo>
                <a:lnTo>
                  <a:pt x="7386029" y="208499"/>
                </a:lnTo>
                <a:lnTo>
                  <a:pt x="7411946" y="202391"/>
                </a:lnTo>
                <a:lnTo>
                  <a:pt x="7432241" y="188833"/>
                </a:lnTo>
                <a:lnTo>
                  <a:pt x="7452115" y="182469"/>
                </a:lnTo>
                <a:cubicBezTo>
                  <a:pt x="7455696" y="184148"/>
                  <a:pt x="7453844" y="187043"/>
                  <a:pt x="7449049" y="190442"/>
                </a:cubicBezTo>
                <a:lnTo>
                  <a:pt x="7438187" y="196209"/>
                </a:lnTo>
                <a:lnTo>
                  <a:pt x="7447648" y="193980"/>
                </a:lnTo>
                <a:cubicBezTo>
                  <a:pt x="7584332" y="158855"/>
                  <a:pt x="7725279" y="117247"/>
                  <a:pt x="7842911" y="105166"/>
                </a:cubicBezTo>
                <a:cubicBezTo>
                  <a:pt x="7697006" y="160422"/>
                  <a:pt x="7507430" y="186220"/>
                  <a:pt x="7356004" y="233286"/>
                </a:cubicBezTo>
                <a:cubicBezTo>
                  <a:pt x="7401613" y="218721"/>
                  <a:pt x="7317670" y="240769"/>
                  <a:pt x="7322015" y="249948"/>
                </a:cubicBezTo>
                <a:cubicBezTo>
                  <a:pt x="7331121" y="265979"/>
                  <a:pt x="7354749" y="240255"/>
                  <a:pt x="7354749" y="240255"/>
                </a:cubicBezTo>
                <a:cubicBezTo>
                  <a:pt x="7448373" y="219950"/>
                  <a:pt x="7538607" y="199034"/>
                  <a:pt x="7626954" y="179577"/>
                </a:cubicBezTo>
                <a:lnTo>
                  <a:pt x="7802361" y="144664"/>
                </a:lnTo>
                <a:lnTo>
                  <a:pt x="7779711" y="156696"/>
                </a:lnTo>
                <a:lnTo>
                  <a:pt x="7778772" y="157324"/>
                </a:lnTo>
                <a:lnTo>
                  <a:pt x="7771161" y="159393"/>
                </a:lnTo>
                <a:cubicBezTo>
                  <a:pt x="7751511" y="163048"/>
                  <a:pt x="7650142" y="181957"/>
                  <a:pt x="7648887" y="188926"/>
                </a:cubicBezTo>
                <a:cubicBezTo>
                  <a:pt x="7644909" y="210996"/>
                  <a:pt x="7747534" y="185118"/>
                  <a:pt x="7735916" y="183024"/>
                </a:cubicBezTo>
                <a:lnTo>
                  <a:pt x="7744616" y="180734"/>
                </a:lnTo>
                <a:lnTo>
                  <a:pt x="7741030" y="193511"/>
                </a:lnTo>
                <a:cubicBezTo>
                  <a:pt x="7746132" y="193393"/>
                  <a:pt x="7756609" y="189334"/>
                  <a:pt x="7769480" y="183355"/>
                </a:cubicBezTo>
                <a:lnTo>
                  <a:pt x="7801924" y="166935"/>
                </a:lnTo>
                <a:lnTo>
                  <a:pt x="7826636" y="162195"/>
                </a:lnTo>
                <a:cubicBezTo>
                  <a:pt x="7842806" y="172304"/>
                  <a:pt x="7752088" y="193134"/>
                  <a:pt x="7752088" y="193134"/>
                </a:cubicBezTo>
                <a:cubicBezTo>
                  <a:pt x="7579650" y="229216"/>
                  <a:pt x="7429481" y="269313"/>
                  <a:pt x="7287554" y="302500"/>
                </a:cubicBezTo>
                <a:cubicBezTo>
                  <a:pt x="7285945" y="303110"/>
                  <a:pt x="7281938" y="304111"/>
                  <a:pt x="7276161" y="305443"/>
                </a:cubicBezTo>
                <a:lnTo>
                  <a:pt x="7257121" y="309700"/>
                </a:lnTo>
                <a:lnTo>
                  <a:pt x="7242373" y="321224"/>
                </a:lnTo>
                <a:cubicBezTo>
                  <a:pt x="7236551" y="325643"/>
                  <a:pt x="7231181" y="329708"/>
                  <a:pt x="7226910" y="333009"/>
                </a:cubicBezTo>
                <a:lnTo>
                  <a:pt x="7221090" y="337731"/>
                </a:lnTo>
                <a:lnTo>
                  <a:pt x="7328237" y="313878"/>
                </a:lnTo>
                <a:cubicBezTo>
                  <a:pt x="7390368" y="299141"/>
                  <a:pt x="7451801" y="284128"/>
                  <a:pt x="7516431" y="269391"/>
                </a:cubicBezTo>
                <a:cubicBezTo>
                  <a:pt x="7522242" y="270437"/>
                  <a:pt x="7648207" y="225981"/>
                  <a:pt x="7659538" y="235217"/>
                </a:cubicBezTo>
                <a:cubicBezTo>
                  <a:pt x="7667179" y="259381"/>
                  <a:pt x="7578969" y="266270"/>
                  <a:pt x="7578969" y="266270"/>
                </a:cubicBezTo>
                <a:cubicBezTo>
                  <a:pt x="7452331" y="299215"/>
                  <a:pt x="7368936" y="323087"/>
                  <a:pt x="7266898" y="348996"/>
                </a:cubicBezTo>
                <a:lnTo>
                  <a:pt x="7177085" y="370933"/>
                </a:lnTo>
                <a:lnTo>
                  <a:pt x="7161404" y="383079"/>
                </a:lnTo>
                <a:lnTo>
                  <a:pt x="7156047" y="387465"/>
                </a:lnTo>
                <a:lnTo>
                  <a:pt x="7168076" y="385154"/>
                </a:lnTo>
                <a:cubicBezTo>
                  <a:pt x="7186663" y="381158"/>
                  <a:pt x="7206125" y="377170"/>
                  <a:pt x="7231690" y="373982"/>
                </a:cubicBezTo>
                <a:cubicBezTo>
                  <a:pt x="7214747" y="382023"/>
                  <a:pt x="7197331" y="388178"/>
                  <a:pt x="7179699" y="393282"/>
                </a:cubicBezTo>
                <a:lnTo>
                  <a:pt x="7149556" y="400633"/>
                </a:lnTo>
                <a:lnTo>
                  <a:pt x="7145980" y="402030"/>
                </a:lnTo>
                <a:lnTo>
                  <a:pt x="7145472" y="401630"/>
                </a:lnTo>
                <a:lnTo>
                  <a:pt x="7126409" y="406278"/>
                </a:lnTo>
                <a:lnTo>
                  <a:pt x="7094519" y="413303"/>
                </a:lnTo>
                <a:lnTo>
                  <a:pt x="7080661" y="418874"/>
                </a:lnTo>
                <a:lnTo>
                  <a:pt x="7087058" y="414946"/>
                </a:lnTo>
                <a:lnTo>
                  <a:pt x="7073355" y="417965"/>
                </a:lnTo>
                <a:cubicBezTo>
                  <a:pt x="7055880" y="422199"/>
                  <a:pt x="7038700" y="427047"/>
                  <a:pt x="7022072" y="433345"/>
                </a:cubicBezTo>
                <a:cubicBezTo>
                  <a:pt x="7012730" y="435260"/>
                  <a:pt x="7003919" y="441167"/>
                  <a:pt x="6994102" y="447793"/>
                </a:cubicBezTo>
                <a:lnTo>
                  <a:pt x="6976589" y="457458"/>
                </a:lnTo>
                <a:lnTo>
                  <a:pt x="6970454" y="463279"/>
                </a:lnTo>
                <a:lnTo>
                  <a:pt x="6959204" y="467819"/>
                </a:lnTo>
                <a:lnTo>
                  <a:pt x="7016606" y="448464"/>
                </a:lnTo>
                <a:cubicBezTo>
                  <a:pt x="6971636" y="473437"/>
                  <a:pt x="6929184" y="490696"/>
                  <a:pt x="6887575" y="506039"/>
                </a:cubicBezTo>
                <a:lnTo>
                  <a:pt x="6837774" y="524551"/>
                </a:lnTo>
                <a:lnTo>
                  <a:pt x="6858456" y="518784"/>
                </a:lnTo>
                <a:lnTo>
                  <a:pt x="6946885" y="483096"/>
                </a:lnTo>
                <a:lnTo>
                  <a:pt x="6951227" y="481518"/>
                </a:lnTo>
                <a:lnTo>
                  <a:pt x="6950993" y="481740"/>
                </a:lnTo>
                <a:cubicBezTo>
                  <a:pt x="6946355" y="485918"/>
                  <a:pt x="6942124" y="489704"/>
                  <a:pt x="6938862" y="492737"/>
                </a:cubicBezTo>
                <a:lnTo>
                  <a:pt x="6933981" y="497728"/>
                </a:lnTo>
                <a:lnTo>
                  <a:pt x="6940502" y="495910"/>
                </a:lnTo>
                <a:lnTo>
                  <a:pt x="6950627" y="489879"/>
                </a:lnTo>
                <a:lnTo>
                  <a:pt x="7000239" y="463714"/>
                </a:lnTo>
                <a:lnTo>
                  <a:pt x="7100817" y="427173"/>
                </a:lnTo>
                <a:lnTo>
                  <a:pt x="7114512" y="421533"/>
                </a:lnTo>
                <a:lnTo>
                  <a:pt x="7075782" y="453677"/>
                </a:lnTo>
                <a:lnTo>
                  <a:pt x="7062515" y="464299"/>
                </a:lnTo>
                <a:lnTo>
                  <a:pt x="7079247" y="460465"/>
                </a:lnTo>
                <a:lnTo>
                  <a:pt x="7079863" y="460281"/>
                </a:lnTo>
                <a:cubicBezTo>
                  <a:pt x="7087830" y="458168"/>
                  <a:pt x="7095719" y="456293"/>
                  <a:pt x="7102273" y="455045"/>
                </a:cubicBezTo>
                <a:lnTo>
                  <a:pt x="7103402" y="454931"/>
                </a:lnTo>
                <a:lnTo>
                  <a:pt x="7266833" y="417490"/>
                </a:lnTo>
                <a:cubicBezTo>
                  <a:pt x="7228539" y="433076"/>
                  <a:pt x="7192078" y="444719"/>
                  <a:pt x="7156613" y="454405"/>
                </a:cubicBezTo>
                <a:lnTo>
                  <a:pt x="7096042" y="469029"/>
                </a:lnTo>
                <a:lnTo>
                  <a:pt x="7091286" y="471421"/>
                </a:lnTo>
                <a:lnTo>
                  <a:pt x="6997926" y="514312"/>
                </a:lnTo>
                <a:lnTo>
                  <a:pt x="6976306" y="530492"/>
                </a:lnTo>
                <a:lnTo>
                  <a:pt x="7034040" y="514785"/>
                </a:lnTo>
                <a:lnTo>
                  <a:pt x="7036128" y="513100"/>
                </a:lnTo>
                <a:cubicBezTo>
                  <a:pt x="7058724" y="493848"/>
                  <a:pt x="7077457" y="477092"/>
                  <a:pt x="7084196" y="491118"/>
                </a:cubicBezTo>
                <a:cubicBezTo>
                  <a:pt x="7083916" y="489436"/>
                  <a:pt x="7080213" y="492236"/>
                  <a:pt x="7074587" y="497676"/>
                </a:cubicBezTo>
                <a:lnTo>
                  <a:pt x="7068699" y="503921"/>
                </a:lnTo>
                <a:lnTo>
                  <a:pt x="7100895" y="490767"/>
                </a:lnTo>
                <a:lnTo>
                  <a:pt x="7091012" y="500092"/>
                </a:lnTo>
                <a:lnTo>
                  <a:pt x="7144812" y="486728"/>
                </a:lnTo>
                <a:lnTo>
                  <a:pt x="7182896" y="458816"/>
                </a:lnTo>
                <a:lnTo>
                  <a:pt x="7224530" y="442859"/>
                </a:lnTo>
                <a:lnTo>
                  <a:pt x="7229543" y="440916"/>
                </a:lnTo>
                <a:lnTo>
                  <a:pt x="7209643" y="457423"/>
                </a:lnTo>
                <a:lnTo>
                  <a:pt x="7184351" y="476905"/>
                </a:lnTo>
                <a:lnTo>
                  <a:pt x="7286153" y="451617"/>
                </a:lnTo>
                <a:lnTo>
                  <a:pt x="7293284" y="447335"/>
                </a:lnTo>
                <a:cubicBezTo>
                  <a:pt x="7307292" y="440152"/>
                  <a:pt x="7313119" y="438697"/>
                  <a:pt x="7313718" y="440734"/>
                </a:cubicBezTo>
                <a:lnTo>
                  <a:pt x="7311169" y="445910"/>
                </a:lnTo>
                <a:lnTo>
                  <a:pt x="7340836" y="440796"/>
                </a:lnTo>
                <a:cubicBezTo>
                  <a:pt x="7380204" y="435298"/>
                  <a:pt x="7417520" y="434153"/>
                  <a:pt x="7352894" y="455786"/>
                </a:cubicBezTo>
                <a:lnTo>
                  <a:pt x="7272145" y="481672"/>
                </a:lnTo>
                <a:lnTo>
                  <a:pt x="7257695" y="492932"/>
                </a:lnTo>
                <a:lnTo>
                  <a:pt x="7227116" y="517166"/>
                </a:lnTo>
                <a:lnTo>
                  <a:pt x="7247501" y="511596"/>
                </a:lnTo>
                <a:lnTo>
                  <a:pt x="7336922" y="487092"/>
                </a:lnTo>
                <a:lnTo>
                  <a:pt x="7345310" y="480193"/>
                </a:lnTo>
                <a:cubicBezTo>
                  <a:pt x="7354669" y="473059"/>
                  <a:pt x="7363037" y="468818"/>
                  <a:pt x="7375341" y="469100"/>
                </a:cubicBezTo>
                <a:cubicBezTo>
                  <a:pt x="7389708" y="471474"/>
                  <a:pt x="7395182" y="483420"/>
                  <a:pt x="7401778" y="487995"/>
                </a:cubicBezTo>
                <a:lnTo>
                  <a:pt x="7403284" y="488301"/>
                </a:lnTo>
                <a:lnTo>
                  <a:pt x="7462510" y="455013"/>
                </a:lnTo>
                <a:lnTo>
                  <a:pt x="7475539" y="445019"/>
                </a:lnTo>
                <a:cubicBezTo>
                  <a:pt x="7501666" y="423691"/>
                  <a:pt x="7528197" y="400357"/>
                  <a:pt x="7544374" y="388511"/>
                </a:cubicBezTo>
                <a:lnTo>
                  <a:pt x="7596509" y="349788"/>
                </a:lnTo>
                <a:lnTo>
                  <a:pt x="7604290" y="349153"/>
                </a:lnTo>
                <a:lnTo>
                  <a:pt x="7626427" y="345296"/>
                </a:lnTo>
                <a:lnTo>
                  <a:pt x="7610088" y="358264"/>
                </a:lnTo>
                <a:lnTo>
                  <a:pt x="7499012" y="445285"/>
                </a:lnTo>
                <a:lnTo>
                  <a:pt x="7516516" y="440899"/>
                </a:lnTo>
                <a:lnTo>
                  <a:pt x="7522796" y="439299"/>
                </a:lnTo>
                <a:lnTo>
                  <a:pt x="7496586" y="456174"/>
                </a:lnTo>
                <a:lnTo>
                  <a:pt x="7452451" y="482387"/>
                </a:lnTo>
                <a:lnTo>
                  <a:pt x="7364672" y="552616"/>
                </a:lnTo>
                <a:cubicBezTo>
                  <a:pt x="7360722" y="555406"/>
                  <a:pt x="7355442" y="559424"/>
                  <a:pt x="7349066" y="564404"/>
                </a:cubicBezTo>
                <a:lnTo>
                  <a:pt x="7344464" y="568049"/>
                </a:lnTo>
                <a:lnTo>
                  <a:pt x="7370289" y="564515"/>
                </a:lnTo>
                <a:cubicBezTo>
                  <a:pt x="7380154" y="563165"/>
                  <a:pt x="7389148" y="561933"/>
                  <a:pt x="7392629" y="561456"/>
                </a:cubicBezTo>
                <a:cubicBezTo>
                  <a:pt x="7413159" y="550385"/>
                  <a:pt x="7420920" y="541060"/>
                  <a:pt x="7434428" y="529573"/>
                </a:cubicBezTo>
                <a:cubicBezTo>
                  <a:pt x="7441391" y="528620"/>
                  <a:pt x="7463861" y="535183"/>
                  <a:pt x="7485490" y="522585"/>
                </a:cubicBezTo>
                <a:cubicBezTo>
                  <a:pt x="7506020" y="511513"/>
                  <a:pt x="7554420" y="470463"/>
                  <a:pt x="7598160" y="456213"/>
                </a:cubicBezTo>
                <a:cubicBezTo>
                  <a:pt x="7669390" y="429940"/>
                  <a:pt x="7570649" y="494405"/>
                  <a:pt x="7548958" y="505635"/>
                </a:cubicBezTo>
                <a:cubicBezTo>
                  <a:pt x="7520728" y="527401"/>
                  <a:pt x="7486271" y="540379"/>
                  <a:pt x="7471545" y="550657"/>
                </a:cubicBezTo>
                <a:cubicBezTo>
                  <a:pt x="7464943" y="559821"/>
                  <a:pt x="7465724" y="577615"/>
                  <a:pt x="7452158" y="587734"/>
                </a:cubicBezTo>
                <a:lnTo>
                  <a:pt x="7444336" y="594516"/>
                </a:lnTo>
                <a:lnTo>
                  <a:pt x="7451013" y="594315"/>
                </a:lnTo>
                <a:cubicBezTo>
                  <a:pt x="7502525" y="573788"/>
                  <a:pt x="7560543" y="486045"/>
                  <a:pt x="7569714" y="505868"/>
                </a:cubicBezTo>
                <a:cubicBezTo>
                  <a:pt x="7569714" y="505868"/>
                  <a:pt x="7555029" y="523755"/>
                  <a:pt x="7545983" y="540166"/>
                </a:cubicBezTo>
                <a:lnTo>
                  <a:pt x="7545818" y="536471"/>
                </a:lnTo>
                <a:lnTo>
                  <a:pt x="7550506" y="531961"/>
                </a:lnTo>
                <a:cubicBezTo>
                  <a:pt x="7547684" y="532700"/>
                  <a:pt x="7546276" y="533069"/>
                  <a:pt x="7545711" y="534095"/>
                </a:cubicBezTo>
                <a:lnTo>
                  <a:pt x="7545818" y="536471"/>
                </a:lnTo>
                <a:lnTo>
                  <a:pt x="7537198" y="544764"/>
                </a:lnTo>
                <a:lnTo>
                  <a:pt x="7530304" y="548371"/>
                </a:lnTo>
                <a:cubicBezTo>
                  <a:pt x="7526283" y="551474"/>
                  <a:pt x="7523788" y="554175"/>
                  <a:pt x="7523788" y="554175"/>
                </a:cubicBezTo>
                <a:lnTo>
                  <a:pt x="7523935" y="559625"/>
                </a:lnTo>
                <a:lnTo>
                  <a:pt x="7560105" y="546796"/>
                </a:lnTo>
                <a:cubicBezTo>
                  <a:pt x="7574521" y="542757"/>
                  <a:pt x="7590679" y="538480"/>
                  <a:pt x="7608487" y="531913"/>
                </a:cubicBezTo>
                <a:cubicBezTo>
                  <a:pt x="7650705" y="509610"/>
                  <a:pt x="7663850" y="489910"/>
                  <a:pt x="7693224" y="494150"/>
                </a:cubicBezTo>
                <a:lnTo>
                  <a:pt x="7699708" y="497842"/>
                </a:lnTo>
                <a:lnTo>
                  <a:pt x="7757325" y="453275"/>
                </a:lnTo>
                <a:lnTo>
                  <a:pt x="7772023" y="450061"/>
                </a:lnTo>
                <a:lnTo>
                  <a:pt x="7805958" y="440481"/>
                </a:lnTo>
                <a:lnTo>
                  <a:pt x="7755547" y="485212"/>
                </a:lnTo>
                <a:cubicBezTo>
                  <a:pt x="7743801" y="488292"/>
                  <a:pt x="7733789" y="492964"/>
                  <a:pt x="7726288" y="498734"/>
                </a:cubicBezTo>
                <a:lnTo>
                  <a:pt x="7716110" y="513145"/>
                </a:lnTo>
                <a:lnTo>
                  <a:pt x="7718296" y="515851"/>
                </a:lnTo>
                <a:lnTo>
                  <a:pt x="7736840" y="506934"/>
                </a:lnTo>
                <a:cubicBezTo>
                  <a:pt x="7744248" y="501335"/>
                  <a:pt x="7750647" y="494100"/>
                  <a:pt x="7755547" y="485212"/>
                </a:cubicBezTo>
                <a:lnTo>
                  <a:pt x="7810078" y="449688"/>
                </a:lnTo>
                <a:lnTo>
                  <a:pt x="7815838" y="464366"/>
                </a:lnTo>
                <a:cubicBezTo>
                  <a:pt x="7810137" y="464035"/>
                  <a:pt x="7805251" y="463751"/>
                  <a:pt x="7805251" y="463751"/>
                </a:cubicBezTo>
                <a:cubicBezTo>
                  <a:pt x="7815103" y="477069"/>
                  <a:pt x="7815442" y="471204"/>
                  <a:pt x="7815838" y="464366"/>
                </a:cubicBezTo>
                <a:lnTo>
                  <a:pt x="7837057" y="456624"/>
                </a:lnTo>
                <a:lnTo>
                  <a:pt x="7791739" y="494564"/>
                </a:lnTo>
                <a:lnTo>
                  <a:pt x="7816640" y="479842"/>
                </a:lnTo>
                <a:cubicBezTo>
                  <a:pt x="7851004" y="458098"/>
                  <a:pt x="7886138" y="434011"/>
                  <a:pt x="7907217" y="422176"/>
                </a:cubicBezTo>
                <a:lnTo>
                  <a:pt x="7975227" y="383378"/>
                </a:lnTo>
                <a:lnTo>
                  <a:pt x="7984633" y="383744"/>
                </a:lnTo>
                <a:lnTo>
                  <a:pt x="8011689" y="382335"/>
                </a:lnTo>
                <a:lnTo>
                  <a:pt x="7990252" y="395491"/>
                </a:lnTo>
                <a:cubicBezTo>
                  <a:pt x="7887174" y="457623"/>
                  <a:pt x="7781393" y="521328"/>
                  <a:pt x="7668356" y="592569"/>
                </a:cubicBezTo>
                <a:lnTo>
                  <a:pt x="7664519" y="594799"/>
                </a:lnTo>
                <a:lnTo>
                  <a:pt x="7676121" y="590605"/>
                </a:lnTo>
                <a:lnTo>
                  <a:pt x="7677423" y="590271"/>
                </a:lnTo>
                <a:lnTo>
                  <a:pt x="7659712" y="605100"/>
                </a:lnTo>
                <a:cubicBezTo>
                  <a:pt x="7584348" y="673994"/>
                  <a:pt x="7498774" y="721219"/>
                  <a:pt x="7418776" y="782117"/>
                </a:cubicBezTo>
                <a:lnTo>
                  <a:pt x="7375923" y="819007"/>
                </a:lnTo>
                <a:lnTo>
                  <a:pt x="7402236" y="814304"/>
                </a:lnTo>
                <a:lnTo>
                  <a:pt x="7407097" y="811684"/>
                </a:lnTo>
                <a:cubicBezTo>
                  <a:pt x="7460696" y="782273"/>
                  <a:pt x="7564054" y="723202"/>
                  <a:pt x="7580320" y="714780"/>
                </a:cubicBezTo>
                <a:cubicBezTo>
                  <a:pt x="7636465" y="690571"/>
                  <a:pt x="7686746" y="665787"/>
                  <a:pt x="7729326" y="651697"/>
                </a:cubicBezTo>
                <a:cubicBezTo>
                  <a:pt x="7736289" y="650745"/>
                  <a:pt x="7758698" y="655940"/>
                  <a:pt x="7765661" y="654984"/>
                </a:cubicBezTo>
                <a:cubicBezTo>
                  <a:pt x="7830290" y="637879"/>
                  <a:pt x="7912444" y="541259"/>
                  <a:pt x="7920548" y="566313"/>
                </a:cubicBezTo>
                <a:cubicBezTo>
                  <a:pt x="7920548" y="566313"/>
                  <a:pt x="7900380" y="585598"/>
                  <a:pt x="7887175" y="603929"/>
                </a:cubicBezTo>
                <a:lnTo>
                  <a:pt x="7887512" y="599482"/>
                </a:lnTo>
                <a:lnTo>
                  <a:pt x="7893777" y="594764"/>
                </a:lnTo>
                <a:cubicBezTo>
                  <a:pt x="7890295" y="595241"/>
                  <a:pt x="7888555" y="595477"/>
                  <a:pt x="7887730" y="596623"/>
                </a:cubicBezTo>
                <a:lnTo>
                  <a:pt x="7887512" y="599482"/>
                </a:lnTo>
                <a:lnTo>
                  <a:pt x="7875996" y="608160"/>
                </a:lnTo>
                <a:lnTo>
                  <a:pt x="7867221" y="611479"/>
                </a:lnTo>
                <a:cubicBezTo>
                  <a:pt x="7861959" y="614610"/>
                  <a:pt x="7858582" y="617482"/>
                  <a:pt x="7858582" y="617482"/>
                </a:cubicBezTo>
                <a:cubicBezTo>
                  <a:pt x="7858582" y="617482"/>
                  <a:pt x="7859663" y="642118"/>
                  <a:pt x="7844997" y="653766"/>
                </a:cubicBezTo>
                <a:cubicBezTo>
                  <a:pt x="7817065" y="682374"/>
                  <a:pt x="7725366" y="721089"/>
                  <a:pt x="7697074" y="741485"/>
                </a:cubicBezTo>
                <a:cubicBezTo>
                  <a:pt x="7690110" y="742438"/>
                  <a:pt x="7690892" y="760233"/>
                  <a:pt x="7684290" y="769399"/>
                </a:cubicBezTo>
                <a:lnTo>
                  <a:pt x="7677186" y="774862"/>
                </a:lnTo>
                <a:lnTo>
                  <a:pt x="7707817" y="771271"/>
                </a:lnTo>
                <a:lnTo>
                  <a:pt x="7697459" y="774631"/>
                </a:lnTo>
                <a:lnTo>
                  <a:pt x="7668639" y="781435"/>
                </a:lnTo>
                <a:lnTo>
                  <a:pt x="7648996" y="796541"/>
                </a:lnTo>
                <a:cubicBezTo>
                  <a:pt x="7605924" y="822640"/>
                  <a:pt x="7544344" y="846043"/>
                  <a:pt x="7507772" y="870670"/>
                </a:cubicBezTo>
                <a:lnTo>
                  <a:pt x="7500833" y="873830"/>
                </a:lnTo>
                <a:lnTo>
                  <a:pt x="7549024" y="867000"/>
                </a:lnTo>
                <a:lnTo>
                  <a:pt x="7712005" y="784947"/>
                </a:lnTo>
                <a:cubicBezTo>
                  <a:pt x="7785977" y="745454"/>
                  <a:pt x="7859043" y="704428"/>
                  <a:pt x="7931770" y="662372"/>
                </a:cubicBezTo>
                <a:lnTo>
                  <a:pt x="8152722" y="530540"/>
                </a:lnTo>
                <a:lnTo>
                  <a:pt x="8170781" y="528820"/>
                </a:lnTo>
                <a:lnTo>
                  <a:pt x="8212788" y="522269"/>
                </a:lnTo>
                <a:lnTo>
                  <a:pt x="8145970" y="568507"/>
                </a:lnTo>
                <a:cubicBezTo>
                  <a:pt x="8116958" y="572479"/>
                  <a:pt x="8095330" y="585077"/>
                  <a:pt x="8089087" y="602457"/>
                </a:cubicBezTo>
                <a:cubicBezTo>
                  <a:pt x="8111136" y="599438"/>
                  <a:pt x="8131665" y="588366"/>
                  <a:pt x="8145970" y="568507"/>
                </a:cubicBezTo>
                <a:lnTo>
                  <a:pt x="8216385" y="533885"/>
                </a:lnTo>
                <a:lnTo>
                  <a:pt x="8221152" y="552287"/>
                </a:lnTo>
                <a:cubicBezTo>
                  <a:pt x="8214378" y="551068"/>
                  <a:pt x="8208571" y="550019"/>
                  <a:pt x="8208571" y="550019"/>
                </a:cubicBezTo>
                <a:cubicBezTo>
                  <a:pt x="8218433" y="567388"/>
                  <a:pt x="8219687" y="560417"/>
                  <a:pt x="8221152" y="552287"/>
                </a:cubicBezTo>
                <a:lnTo>
                  <a:pt x="8247671" y="546097"/>
                </a:lnTo>
                <a:lnTo>
                  <a:pt x="8183661" y="587722"/>
                </a:lnTo>
                <a:lnTo>
                  <a:pt x="8161944" y="597440"/>
                </a:lnTo>
                <a:cubicBezTo>
                  <a:pt x="8154790" y="600216"/>
                  <a:pt x="8150348" y="601289"/>
                  <a:pt x="8150662" y="599547"/>
                </a:cubicBezTo>
                <a:lnTo>
                  <a:pt x="8156080" y="605660"/>
                </a:lnTo>
                <a:lnTo>
                  <a:pt x="8070436" y="661353"/>
                </a:lnTo>
                <a:lnTo>
                  <a:pt x="8041042" y="669792"/>
                </a:lnTo>
                <a:cubicBezTo>
                  <a:pt x="8022268" y="674823"/>
                  <a:pt x="8000690" y="680152"/>
                  <a:pt x="7973098" y="686273"/>
                </a:cubicBezTo>
                <a:cubicBezTo>
                  <a:pt x="7960226" y="691150"/>
                  <a:pt x="7844044" y="714586"/>
                  <a:pt x="7893709" y="716339"/>
                </a:cubicBezTo>
                <a:cubicBezTo>
                  <a:pt x="7930788" y="715826"/>
                  <a:pt x="8011144" y="685935"/>
                  <a:pt x="8035636" y="683153"/>
                </a:cubicBezTo>
                <a:lnTo>
                  <a:pt x="8037245" y="682939"/>
                </a:lnTo>
                <a:lnTo>
                  <a:pt x="8013896" y="698122"/>
                </a:lnTo>
                <a:cubicBezTo>
                  <a:pt x="7980502" y="721971"/>
                  <a:pt x="7946098" y="742773"/>
                  <a:pt x="7911195" y="762181"/>
                </a:cubicBezTo>
                <a:lnTo>
                  <a:pt x="7908222" y="763747"/>
                </a:lnTo>
                <a:lnTo>
                  <a:pt x="7938992" y="761013"/>
                </a:lnTo>
                <a:cubicBezTo>
                  <a:pt x="8048411" y="754954"/>
                  <a:pt x="8168628" y="732979"/>
                  <a:pt x="8285709" y="722358"/>
                </a:cubicBezTo>
                <a:cubicBezTo>
                  <a:pt x="8348321" y="718999"/>
                  <a:pt x="8410540" y="713686"/>
                  <a:pt x="8470537" y="709148"/>
                </a:cubicBezTo>
                <a:cubicBezTo>
                  <a:pt x="8530537" y="704609"/>
                  <a:pt x="8588316" y="700847"/>
                  <a:pt x="8642049" y="700587"/>
                </a:cubicBezTo>
                <a:cubicBezTo>
                  <a:pt x="8578861" y="710486"/>
                  <a:pt x="8507534" y="716481"/>
                  <a:pt x="8441682" y="719216"/>
                </a:cubicBezTo>
                <a:lnTo>
                  <a:pt x="8374647" y="727760"/>
                </a:lnTo>
                <a:cubicBezTo>
                  <a:pt x="8370417" y="739762"/>
                  <a:pt x="8424312" y="739041"/>
                  <a:pt x="8435499" y="736757"/>
                </a:cubicBezTo>
                <a:cubicBezTo>
                  <a:pt x="8583005" y="730633"/>
                  <a:pt x="8754454" y="700771"/>
                  <a:pt x="8885007" y="708391"/>
                </a:cubicBezTo>
                <a:cubicBezTo>
                  <a:pt x="8758217" y="734274"/>
                  <a:pt x="8599581" y="730247"/>
                  <a:pt x="8469358" y="748693"/>
                </a:cubicBezTo>
                <a:cubicBezTo>
                  <a:pt x="8508632" y="742818"/>
                  <a:pt x="8436980" y="749735"/>
                  <a:pt x="8439318" y="757825"/>
                </a:cubicBezTo>
                <a:cubicBezTo>
                  <a:pt x="8444647" y="772159"/>
                  <a:pt x="8467406" y="754232"/>
                  <a:pt x="8467406" y="754232"/>
                </a:cubicBezTo>
                <a:cubicBezTo>
                  <a:pt x="8546753" y="750029"/>
                  <a:pt x="8623409" y="744874"/>
                  <a:pt x="8698321" y="740664"/>
                </a:cubicBezTo>
                <a:lnTo>
                  <a:pt x="8846566" y="735350"/>
                </a:lnTo>
                <a:lnTo>
                  <a:pt x="8826425" y="742195"/>
                </a:lnTo>
                <a:lnTo>
                  <a:pt x="8825575" y="742586"/>
                </a:lnTo>
                <a:lnTo>
                  <a:pt x="8819067" y="743270"/>
                </a:lnTo>
                <a:cubicBezTo>
                  <a:pt x="8802493" y="743654"/>
                  <a:pt x="8716991" y="745689"/>
                  <a:pt x="8715039" y="751228"/>
                </a:cubicBezTo>
                <a:cubicBezTo>
                  <a:pt x="8708854" y="768770"/>
                  <a:pt x="8796310" y="761197"/>
                  <a:pt x="8787075" y="757942"/>
                </a:cubicBezTo>
                <a:lnTo>
                  <a:pt x="8794503" y="757220"/>
                </a:lnTo>
                <a:lnTo>
                  <a:pt x="8789872" y="767205"/>
                </a:lnTo>
                <a:cubicBezTo>
                  <a:pt x="8794064" y="767786"/>
                  <a:pt x="8803181" y="765853"/>
                  <a:pt x="8814512" y="762665"/>
                </a:cubicBezTo>
                <a:lnTo>
                  <a:pt x="8843253" y="753526"/>
                </a:lnTo>
                <a:lnTo>
                  <a:pt x="8864115" y="752922"/>
                </a:lnTo>
                <a:cubicBezTo>
                  <a:pt x="8876013" y="763345"/>
                  <a:pt x="8798976" y="768365"/>
                  <a:pt x="8798976" y="768365"/>
                </a:cubicBezTo>
                <a:cubicBezTo>
                  <a:pt x="8653007" y="775030"/>
                  <a:pt x="8524738" y="787938"/>
                  <a:pt x="8404133" y="796281"/>
                </a:cubicBezTo>
                <a:cubicBezTo>
                  <a:pt x="8392947" y="798564"/>
                  <a:pt x="8252778" y="801048"/>
                  <a:pt x="8251211" y="820219"/>
                </a:cubicBezTo>
                <a:cubicBezTo>
                  <a:pt x="8251922" y="832925"/>
                  <a:pt x="8346720" y="821711"/>
                  <a:pt x="8272727" y="820538"/>
                </a:cubicBezTo>
                <a:cubicBezTo>
                  <a:pt x="8386763" y="816106"/>
                  <a:pt x="8486175" y="806520"/>
                  <a:pt x="8595917" y="799536"/>
                </a:cubicBezTo>
                <a:cubicBezTo>
                  <a:pt x="8600536" y="801165"/>
                  <a:pt x="8709566" y="781478"/>
                  <a:pt x="8717617" y="790542"/>
                </a:cubicBezTo>
                <a:cubicBezTo>
                  <a:pt x="8720668" y="811340"/>
                  <a:pt x="8647533" y="805278"/>
                  <a:pt x="8647533" y="805278"/>
                </a:cubicBezTo>
                <a:cubicBezTo>
                  <a:pt x="8503461" y="818842"/>
                  <a:pt x="8424470" y="829398"/>
                  <a:pt x="8286966" y="839050"/>
                </a:cubicBezTo>
                <a:cubicBezTo>
                  <a:pt x="8275779" y="841335"/>
                  <a:pt x="8145172" y="846151"/>
                  <a:pt x="8145556" y="859779"/>
                </a:cubicBezTo>
                <a:cubicBezTo>
                  <a:pt x="8153607" y="868847"/>
                  <a:pt x="8257253" y="847259"/>
                  <a:pt x="8246063" y="849543"/>
                </a:cubicBezTo>
                <a:cubicBezTo>
                  <a:pt x="8283061" y="850129"/>
                  <a:pt x="8306204" y="845833"/>
                  <a:pt x="8348912" y="847395"/>
                </a:cubicBezTo>
                <a:cubicBezTo>
                  <a:pt x="8289158" y="864734"/>
                  <a:pt x="8227212" y="856390"/>
                  <a:pt x="8169413" y="868190"/>
                </a:cubicBezTo>
                <a:cubicBezTo>
                  <a:pt x="8153607" y="868847"/>
                  <a:pt x="8137418" y="882861"/>
                  <a:pt x="8114275" y="887158"/>
                </a:cubicBezTo>
                <a:cubicBezTo>
                  <a:pt x="8055292" y="904769"/>
                  <a:pt x="7968248" y="906259"/>
                  <a:pt x="7910449" y="918061"/>
                </a:cubicBezTo>
                <a:cubicBezTo>
                  <a:pt x="7928976" y="912136"/>
                  <a:pt x="7882362" y="921652"/>
                  <a:pt x="7880409" y="927190"/>
                </a:cubicBezTo>
                <a:cubicBezTo>
                  <a:pt x="7878863" y="931576"/>
                  <a:pt x="7881170" y="933623"/>
                  <a:pt x="7885572" y="934250"/>
                </a:cubicBezTo>
                <a:lnTo>
                  <a:pt x="7902276" y="932883"/>
                </a:lnTo>
                <a:lnTo>
                  <a:pt x="7912229" y="925609"/>
                </a:lnTo>
                <a:lnTo>
                  <a:pt x="7925890" y="920812"/>
                </a:lnTo>
                <a:lnTo>
                  <a:pt x="7942433" y="916294"/>
                </a:lnTo>
                <a:lnTo>
                  <a:pt x="7929181" y="927334"/>
                </a:lnTo>
                <a:lnTo>
                  <a:pt x="7934305" y="926471"/>
                </a:lnTo>
                <a:cubicBezTo>
                  <a:pt x="8085720" y="909266"/>
                  <a:pt x="8231745" y="890165"/>
                  <a:pt x="8371912" y="887680"/>
                </a:cubicBezTo>
                <a:cubicBezTo>
                  <a:pt x="8238229" y="918398"/>
                  <a:pt x="8136948" y="901378"/>
                  <a:pt x="8007113" y="933453"/>
                </a:cubicBezTo>
                <a:cubicBezTo>
                  <a:pt x="8009390" y="926991"/>
                  <a:pt x="7921938" y="961552"/>
                  <a:pt x="7966598" y="957575"/>
                </a:cubicBezTo>
                <a:cubicBezTo>
                  <a:pt x="8122629" y="942001"/>
                  <a:pt x="8256699" y="924910"/>
                  <a:pt x="8398817" y="916887"/>
                </a:cubicBezTo>
                <a:cubicBezTo>
                  <a:pt x="8432292" y="915194"/>
                  <a:pt x="8511671" y="918266"/>
                  <a:pt x="8437295" y="930450"/>
                </a:cubicBezTo>
                <a:cubicBezTo>
                  <a:pt x="8347116" y="943293"/>
                  <a:pt x="8249272" y="960698"/>
                  <a:pt x="8149862" y="970284"/>
                </a:cubicBezTo>
                <a:cubicBezTo>
                  <a:pt x="8121774" y="973875"/>
                  <a:pt x="8019637" y="988729"/>
                  <a:pt x="8101293" y="985340"/>
                </a:cubicBezTo>
                <a:cubicBezTo>
                  <a:pt x="8178333" y="980322"/>
                  <a:pt x="8262022" y="971160"/>
                  <a:pt x="8343601" y="962163"/>
                </a:cubicBezTo>
                <a:lnTo>
                  <a:pt x="8441161" y="951701"/>
                </a:lnTo>
                <a:lnTo>
                  <a:pt x="8401287" y="972227"/>
                </a:lnTo>
                <a:cubicBezTo>
                  <a:pt x="8353653" y="1012933"/>
                  <a:pt x="8423978" y="986368"/>
                  <a:pt x="8468256" y="965951"/>
                </a:cubicBezTo>
                <a:lnTo>
                  <a:pt x="8528806" y="943752"/>
                </a:lnTo>
                <a:lnTo>
                  <a:pt x="8573233" y="939968"/>
                </a:lnTo>
                <a:lnTo>
                  <a:pt x="8578588" y="939491"/>
                </a:lnTo>
                <a:lnTo>
                  <a:pt x="8554890" y="949832"/>
                </a:lnTo>
                <a:cubicBezTo>
                  <a:pt x="8523043" y="963903"/>
                  <a:pt x="8491279" y="977270"/>
                  <a:pt x="8459914" y="987251"/>
                </a:cubicBezTo>
                <a:cubicBezTo>
                  <a:pt x="8390560" y="1013843"/>
                  <a:pt x="8303679" y="1032077"/>
                  <a:pt x="8233530" y="1065439"/>
                </a:cubicBezTo>
                <a:cubicBezTo>
                  <a:pt x="8156583" y="1098636"/>
                  <a:pt x="8263638" y="1066181"/>
                  <a:pt x="8306990" y="1053667"/>
                </a:cubicBezTo>
                <a:cubicBezTo>
                  <a:pt x="8350341" y="1041150"/>
                  <a:pt x="8400625" y="1027672"/>
                  <a:pt x="8414046" y="1021212"/>
                </a:cubicBezTo>
                <a:cubicBezTo>
                  <a:pt x="8425700" y="1021499"/>
                  <a:pt x="8449981" y="1022097"/>
                  <a:pt x="8455809" y="1022239"/>
                </a:cubicBezTo>
                <a:cubicBezTo>
                  <a:pt x="8474085" y="1015898"/>
                  <a:pt x="8481678" y="1009293"/>
                  <a:pt x="8494260" y="1001679"/>
                </a:cubicBezTo>
                <a:cubicBezTo>
                  <a:pt x="8500087" y="1001823"/>
                  <a:pt x="8517616" y="1010178"/>
                  <a:pt x="8536996" y="1002733"/>
                </a:cubicBezTo>
                <a:cubicBezTo>
                  <a:pt x="8555273" y="996391"/>
                  <a:pt x="8600346" y="969202"/>
                  <a:pt x="8638047" y="963339"/>
                </a:cubicBezTo>
                <a:cubicBezTo>
                  <a:pt x="8699852" y="951277"/>
                  <a:pt x="8610456" y="990958"/>
                  <a:pt x="8591209" y="997276"/>
                </a:cubicBezTo>
                <a:cubicBezTo>
                  <a:pt x="8565205" y="1011350"/>
                  <a:pt x="8535272" y="1017406"/>
                  <a:pt x="8521854" y="1023867"/>
                </a:cubicBezTo>
                <a:cubicBezTo>
                  <a:pt x="8515231" y="1030493"/>
                  <a:pt x="8513511" y="1045166"/>
                  <a:pt x="8501062" y="1051650"/>
                </a:cubicBezTo>
                <a:cubicBezTo>
                  <a:pt x="8483867" y="1065377"/>
                  <a:pt x="8449178" y="1076692"/>
                  <a:pt x="8410946" y="1087069"/>
                </a:cubicBezTo>
                <a:lnTo>
                  <a:pt x="8299965" y="1116766"/>
                </a:lnTo>
                <a:lnTo>
                  <a:pt x="8302305" y="1115853"/>
                </a:lnTo>
                <a:lnTo>
                  <a:pt x="8307959" y="1113743"/>
                </a:lnTo>
                <a:cubicBezTo>
                  <a:pt x="8308994" y="1113336"/>
                  <a:pt x="8308417" y="1113515"/>
                  <a:pt x="8306683" y="1114145"/>
                </a:cubicBezTo>
                <a:lnTo>
                  <a:pt x="8302305" y="1115853"/>
                </a:lnTo>
                <a:lnTo>
                  <a:pt x="8299575" y="1116871"/>
                </a:lnTo>
                <a:lnTo>
                  <a:pt x="8299965" y="1116766"/>
                </a:lnTo>
                <a:lnTo>
                  <a:pt x="8297931" y="1117559"/>
                </a:lnTo>
                <a:lnTo>
                  <a:pt x="8255848" y="1144784"/>
                </a:lnTo>
                <a:lnTo>
                  <a:pt x="8262210" y="1145557"/>
                </a:lnTo>
                <a:cubicBezTo>
                  <a:pt x="8283951" y="1140044"/>
                  <a:pt x="8323856" y="1117469"/>
                  <a:pt x="8323856" y="1117469"/>
                </a:cubicBezTo>
                <a:cubicBezTo>
                  <a:pt x="8411666" y="1091332"/>
                  <a:pt x="8481019" y="1064742"/>
                  <a:pt x="8562027" y="1038438"/>
                </a:cubicBezTo>
                <a:cubicBezTo>
                  <a:pt x="8581276" y="1032118"/>
                  <a:pt x="8605557" y="1032716"/>
                  <a:pt x="8636459" y="1026687"/>
                </a:cubicBezTo>
                <a:cubicBezTo>
                  <a:pt x="8673984" y="1014028"/>
                  <a:pt x="8687360" y="999643"/>
                  <a:pt x="8710848" y="1007011"/>
                </a:cubicBezTo>
                <a:cubicBezTo>
                  <a:pt x="8719609" y="1011189"/>
                  <a:pt x="8723396" y="1018357"/>
                  <a:pt x="8726448" y="1024516"/>
                </a:cubicBezTo>
                <a:lnTo>
                  <a:pt x="8730374" y="1028532"/>
                </a:lnTo>
                <a:lnTo>
                  <a:pt x="8743529" y="1024757"/>
                </a:lnTo>
                <a:lnTo>
                  <a:pt x="8831073" y="1004076"/>
                </a:lnTo>
                <a:lnTo>
                  <a:pt x="8859269" y="991689"/>
                </a:lnTo>
                <a:cubicBezTo>
                  <a:pt x="8873490" y="985406"/>
                  <a:pt x="8886188" y="979918"/>
                  <a:pt x="8895602" y="976471"/>
                </a:cubicBezTo>
                <a:lnTo>
                  <a:pt x="8956431" y="953727"/>
                </a:lnTo>
                <a:lnTo>
                  <a:pt x="8964083" y="955275"/>
                </a:lnTo>
                <a:lnTo>
                  <a:pt x="8986421" y="957710"/>
                </a:lnTo>
                <a:lnTo>
                  <a:pt x="8967125" y="965638"/>
                </a:lnTo>
                <a:lnTo>
                  <a:pt x="8929471" y="980832"/>
                </a:lnTo>
                <a:lnTo>
                  <a:pt x="8960953" y="973395"/>
                </a:lnTo>
                <a:cubicBezTo>
                  <a:pt x="9031485" y="956422"/>
                  <a:pt x="9099524" y="940801"/>
                  <a:pt x="9163424" y="930131"/>
                </a:cubicBezTo>
                <a:cubicBezTo>
                  <a:pt x="9090131" y="954098"/>
                  <a:pt x="9006397" y="974987"/>
                  <a:pt x="8928552" y="990942"/>
                </a:cubicBezTo>
                <a:lnTo>
                  <a:pt x="8850420" y="1014038"/>
                </a:lnTo>
                <a:cubicBezTo>
                  <a:pt x="8847700" y="1029137"/>
                  <a:pt x="8911702" y="1017884"/>
                  <a:pt x="8924576" y="1013009"/>
                </a:cubicBezTo>
                <a:cubicBezTo>
                  <a:pt x="9098948" y="977275"/>
                  <a:pt x="9297239" y="908674"/>
                  <a:pt x="9454081" y="892566"/>
                </a:cubicBezTo>
                <a:cubicBezTo>
                  <a:pt x="9308176" y="947822"/>
                  <a:pt x="9118601" y="973621"/>
                  <a:pt x="8967175" y="1020686"/>
                </a:cubicBezTo>
                <a:cubicBezTo>
                  <a:pt x="9012783" y="1006121"/>
                  <a:pt x="8928841" y="1028169"/>
                  <a:pt x="8933184" y="1037347"/>
                </a:cubicBezTo>
                <a:cubicBezTo>
                  <a:pt x="8942292" y="1053379"/>
                  <a:pt x="8965919" y="1027654"/>
                  <a:pt x="8965919" y="1027654"/>
                </a:cubicBezTo>
                <a:cubicBezTo>
                  <a:pt x="9059542" y="1007350"/>
                  <a:pt x="9149777" y="986433"/>
                  <a:pt x="9238123" y="966978"/>
                </a:cubicBezTo>
                <a:lnTo>
                  <a:pt x="9413532" y="932065"/>
                </a:lnTo>
                <a:lnTo>
                  <a:pt x="9390881" y="944095"/>
                </a:lnTo>
                <a:lnTo>
                  <a:pt x="9389944" y="944725"/>
                </a:lnTo>
                <a:lnTo>
                  <a:pt x="9382331" y="946793"/>
                </a:lnTo>
                <a:cubicBezTo>
                  <a:pt x="9362681" y="950448"/>
                  <a:pt x="9261312" y="969357"/>
                  <a:pt x="9260058" y="976326"/>
                </a:cubicBezTo>
                <a:cubicBezTo>
                  <a:pt x="9256079" y="998395"/>
                  <a:pt x="9358704" y="972518"/>
                  <a:pt x="9347086" y="970424"/>
                </a:cubicBezTo>
                <a:lnTo>
                  <a:pt x="9355786" y="968134"/>
                </a:lnTo>
                <a:lnTo>
                  <a:pt x="9352200" y="980911"/>
                </a:lnTo>
                <a:cubicBezTo>
                  <a:pt x="9357302" y="980793"/>
                  <a:pt x="9367780" y="976734"/>
                  <a:pt x="9380652" y="970755"/>
                </a:cubicBezTo>
                <a:lnTo>
                  <a:pt x="9413094" y="954335"/>
                </a:lnTo>
                <a:lnTo>
                  <a:pt x="9437805" y="949594"/>
                </a:lnTo>
                <a:cubicBezTo>
                  <a:pt x="9453976" y="959704"/>
                  <a:pt x="9363258" y="980534"/>
                  <a:pt x="9363258" y="980534"/>
                </a:cubicBezTo>
                <a:cubicBezTo>
                  <a:pt x="9190822" y="1016616"/>
                  <a:pt x="9040652" y="1056714"/>
                  <a:pt x="8898724" y="1089900"/>
                </a:cubicBezTo>
                <a:cubicBezTo>
                  <a:pt x="8897116" y="1090510"/>
                  <a:pt x="8893109" y="1091511"/>
                  <a:pt x="8887332" y="1092843"/>
                </a:cubicBezTo>
                <a:lnTo>
                  <a:pt x="8884354" y="1093509"/>
                </a:lnTo>
                <a:lnTo>
                  <a:pt x="8887394" y="1096249"/>
                </a:lnTo>
                <a:cubicBezTo>
                  <a:pt x="8887394" y="1096249"/>
                  <a:pt x="8882626" y="1099528"/>
                  <a:pt x="8876203" y="1104463"/>
                </a:cubicBezTo>
                <a:lnTo>
                  <a:pt x="8859115" y="1119153"/>
                </a:lnTo>
                <a:lnTo>
                  <a:pt x="8939407" y="1101278"/>
                </a:lnTo>
                <a:cubicBezTo>
                  <a:pt x="9001539" y="1086541"/>
                  <a:pt x="9062971" y="1071527"/>
                  <a:pt x="9127601" y="1056791"/>
                </a:cubicBezTo>
                <a:cubicBezTo>
                  <a:pt x="9133413" y="1057838"/>
                  <a:pt x="9259378" y="1013382"/>
                  <a:pt x="9270707" y="1022617"/>
                </a:cubicBezTo>
                <a:cubicBezTo>
                  <a:pt x="9278349" y="1046781"/>
                  <a:pt x="9190139" y="1053670"/>
                  <a:pt x="9190139" y="1053670"/>
                </a:cubicBezTo>
                <a:cubicBezTo>
                  <a:pt x="9063502" y="1086614"/>
                  <a:pt x="8980105" y="1110487"/>
                  <a:pt x="8878069" y="1136396"/>
                </a:cubicBezTo>
                <a:lnTo>
                  <a:pt x="8819468" y="1150710"/>
                </a:lnTo>
                <a:lnTo>
                  <a:pt x="8813935" y="1157830"/>
                </a:lnTo>
                <a:lnTo>
                  <a:pt x="8789415" y="1170502"/>
                </a:lnTo>
                <a:lnTo>
                  <a:pt x="8808437" y="1166664"/>
                </a:lnTo>
                <a:cubicBezTo>
                  <a:pt x="8818821" y="1164770"/>
                  <a:pt x="8830076" y="1162976"/>
                  <a:pt x="8842861" y="1161383"/>
                </a:cubicBezTo>
                <a:cubicBezTo>
                  <a:pt x="8808974" y="1177463"/>
                  <a:pt x="8773199" y="1186006"/>
                  <a:pt x="8737580" y="1193678"/>
                </a:cubicBezTo>
                <a:lnTo>
                  <a:pt x="8704506" y="1200964"/>
                </a:lnTo>
                <a:lnTo>
                  <a:pt x="8681188" y="1210026"/>
                </a:lnTo>
                <a:cubicBezTo>
                  <a:pt x="8675360" y="1209881"/>
                  <a:pt x="8673639" y="1224554"/>
                  <a:pt x="8667018" y="1231183"/>
                </a:cubicBezTo>
                <a:cubicBezTo>
                  <a:pt x="8633731" y="1257529"/>
                  <a:pt x="8553341" y="1270265"/>
                  <a:pt x="8509059" y="1290681"/>
                </a:cubicBezTo>
                <a:cubicBezTo>
                  <a:pt x="8486899" y="1296928"/>
                  <a:pt x="8461823" y="1303102"/>
                  <a:pt x="8434469" y="1311059"/>
                </a:cubicBezTo>
                <a:lnTo>
                  <a:pt x="8367240" y="1334730"/>
                </a:lnTo>
                <a:lnTo>
                  <a:pt x="8625291" y="1262785"/>
                </a:lnTo>
                <a:lnTo>
                  <a:pt x="8677142" y="1250907"/>
                </a:lnTo>
                <a:lnTo>
                  <a:pt x="8687647" y="1247590"/>
                </a:lnTo>
                <a:cubicBezTo>
                  <a:pt x="8753451" y="1225069"/>
                  <a:pt x="8818715" y="1201172"/>
                  <a:pt x="8883838" y="1176388"/>
                </a:cubicBezTo>
                <a:lnTo>
                  <a:pt x="9082231" y="1097763"/>
                </a:lnTo>
                <a:lnTo>
                  <a:pt x="9097245" y="1098750"/>
                </a:lnTo>
                <a:lnTo>
                  <a:pt x="9132507" y="1098960"/>
                </a:lnTo>
                <a:lnTo>
                  <a:pt x="9071667" y="1127952"/>
                </a:lnTo>
                <a:cubicBezTo>
                  <a:pt x="9047385" y="1127355"/>
                  <a:pt x="9028006" y="1134800"/>
                  <a:pt x="9020588" y="1148202"/>
                </a:cubicBezTo>
                <a:cubicBezTo>
                  <a:pt x="9039043" y="1148655"/>
                  <a:pt x="9057319" y="1142313"/>
                  <a:pt x="9071667" y="1127952"/>
                </a:cubicBezTo>
                <a:lnTo>
                  <a:pt x="9133910" y="1108946"/>
                </a:lnTo>
                <a:lnTo>
                  <a:pt x="9135373" y="1124646"/>
                </a:lnTo>
                <a:cubicBezTo>
                  <a:pt x="9129988" y="1122748"/>
                  <a:pt x="9125375" y="1121122"/>
                  <a:pt x="9125375" y="1121122"/>
                </a:cubicBezTo>
                <a:cubicBezTo>
                  <a:pt x="9131142" y="1136649"/>
                  <a:pt x="9133094" y="1131109"/>
                  <a:pt x="9135373" y="1124646"/>
                </a:cubicBezTo>
                <a:lnTo>
                  <a:pt x="9157906" y="1123095"/>
                </a:lnTo>
                <a:lnTo>
                  <a:pt x="9099977" y="1148685"/>
                </a:lnTo>
                <a:lnTo>
                  <a:pt x="9080906" y="1153758"/>
                </a:lnTo>
                <a:cubicBezTo>
                  <a:pt x="9074680" y="1155083"/>
                  <a:pt x="9070903" y="1155373"/>
                  <a:pt x="9071391" y="1153989"/>
                </a:cubicBezTo>
                <a:lnTo>
                  <a:pt x="9075014" y="1159711"/>
                </a:lnTo>
                <a:lnTo>
                  <a:pt x="9024075" y="1182213"/>
                </a:lnTo>
                <a:lnTo>
                  <a:pt x="9013900" y="1182259"/>
                </a:lnTo>
                <a:cubicBezTo>
                  <a:pt x="9004232" y="1182787"/>
                  <a:pt x="8998216" y="1183822"/>
                  <a:pt x="8997279" y="1185471"/>
                </a:cubicBezTo>
                <a:cubicBezTo>
                  <a:pt x="8998216" y="1183822"/>
                  <a:pt x="9000970" y="1183752"/>
                  <a:pt x="9004574" y="1184572"/>
                </a:cubicBezTo>
                <a:lnTo>
                  <a:pt x="9012384" y="1187377"/>
                </a:lnTo>
                <a:lnTo>
                  <a:pt x="8997506" y="1193949"/>
                </a:lnTo>
                <a:lnTo>
                  <a:pt x="8972321" y="1196959"/>
                </a:lnTo>
                <a:cubicBezTo>
                  <a:pt x="8964301" y="1197773"/>
                  <a:pt x="8955698" y="1198554"/>
                  <a:pt x="8946174" y="1199303"/>
                </a:cubicBezTo>
                <a:lnTo>
                  <a:pt x="8922356" y="1200909"/>
                </a:lnTo>
                <a:lnTo>
                  <a:pt x="8914504" y="1201439"/>
                </a:lnTo>
                <a:cubicBezTo>
                  <a:pt x="8904716" y="1203438"/>
                  <a:pt x="8828285" y="1206578"/>
                  <a:pt x="8836415" y="1212708"/>
                </a:cubicBezTo>
                <a:lnTo>
                  <a:pt x="8839592" y="1213691"/>
                </a:lnTo>
                <a:lnTo>
                  <a:pt x="8878003" y="1204890"/>
                </a:lnTo>
                <a:lnTo>
                  <a:pt x="8846219" y="1215534"/>
                </a:lnTo>
                <a:lnTo>
                  <a:pt x="8874326" y="1215981"/>
                </a:lnTo>
                <a:cubicBezTo>
                  <a:pt x="8907739" y="1214040"/>
                  <a:pt x="8950805" y="1206452"/>
                  <a:pt x="8966122" y="1207181"/>
                </a:cubicBezTo>
                <a:lnTo>
                  <a:pt x="8967466" y="1207218"/>
                </a:lnTo>
                <a:lnTo>
                  <a:pt x="8946337" y="1216552"/>
                </a:lnTo>
                <a:lnTo>
                  <a:pt x="8894251" y="1238393"/>
                </a:lnTo>
                <a:lnTo>
                  <a:pt x="8863508" y="1236001"/>
                </a:lnTo>
                <a:cubicBezTo>
                  <a:pt x="8848220" y="1236405"/>
                  <a:pt x="8839476" y="1237618"/>
                  <a:pt x="8835863" y="1239315"/>
                </a:cubicBezTo>
                <a:cubicBezTo>
                  <a:pt x="8825025" y="1244406"/>
                  <a:pt x="8860371" y="1253852"/>
                  <a:pt x="8903754" y="1258865"/>
                </a:cubicBezTo>
                <a:lnTo>
                  <a:pt x="8913209" y="1259489"/>
                </a:lnTo>
                <a:lnTo>
                  <a:pt x="8801219" y="1295389"/>
                </a:lnTo>
                <a:cubicBezTo>
                  <a:pt x="8745283" y="1313191"/>
                  <a:pt x="8687894" y="1330732"/>
                  <a:pt x="8629660" y="1346020"/>
                </a:cubicBezTo>
                <a:cubicBezTo>
                  <a:pt x="8625568" y="1347232"/>
                  <a:pt x="8620133" y="1348876"/>
                  <a:pt x="8613943" y="1350787"/>
                </a:cubicBezTo>
                <a:lnTo>
                  <a:pt x="8608052" y="1352640"/>
                </a:lnTo>
                <a:lnTo>
                  <a:pt x="8619186" y="1350468"/>
                </a:lnTo>
                <a:cubicBezTo>
                  <a:pt x="8621653" y="1350446"/>
                  <a:pt x="8622541" y="1351290"/>
                  <a:pt x="8621171" y="1353432"/>
                </a:cubicBezTo>
                <a:lnTo>
                  <a:pt x="8607672" y="1365078"/>
                </a:lnTo>
                <a:lnTo>
                  <a:pt x="8714979" y="1338255"/>
                </a:lnTo>
                <a:cubicBezTo>
                  <a:pt x="8762697" y="1325585"/>
                  <a:pt x="8810995" y="1312215"/>
                  <a:pt x="8858671" y="1298995"/>
                </a:cubicBezTo>
                <a:lnTo>
                  <a:pt x="8967600" y="1269145"/>
                </a:lnTo>
                <a:lnTo>
                  <a:pt x="8969895" y="1269848"/>
                </a:lnTo>
                <a:lnTo>
                  <a:pt x="8929266" y="1299849"/>
                </a:lnTo>
                <a:cubicBezTo>
                  <a:pt x="8892635" y="1343074"/>
                  <a:pt x="8927676" y="1328467"/>
                  <a:pt x="8968057" y="1304608"/>
                </a:cubicBezTo>
                <a:lnTo>
                  <a:pt x="9000409" y="1284120"/>
                </a:lnTo>
                <a:lnTo>
                  <a:pt x="9021785" y="1294636"/>
                </a:lnTo>
                <a:lnTo>
                  <a:pt x="9001938" y="1306424"/>
                </a:lnTo>
                <a:cubicBezTo>
                  <a:pt x="8924526" y="1351447"/>
                  <a:pt x="8824641" y="1389903"/>
                  <a:pt x="8747590" y="1443135"/>
                </a:cubicBezTo>
                <a:cubicBezTo>
                  <a:pt x="8662412" y="1497482"/>
                  <a:pt x="8783563" y="1438212"/>
                  <a:pt x="8832745" y="1414958"/>
                </a:cubicBezTo>
                <a:cubicBezTo>
                  <a:pt x="8881925" y="1391702"/>
                  <a:pt x="8939171" y="1365965"/>
                  <a:pt x="8953897" y="1355688"/>
                </a:cubicBezTo>
                <a:cubicBezTo>
                  <a:pt x="8967824" y="1353782"/>
                  <a:pt x="8996836" y="1349810"/>
                  <a:pt x="9003799" y="1348856"/>
                </a:cubicBezTo>
                <a:cubicBezTo>
                  <a:pt x="9024329" y="1337785"/>
                  <a:pt x="9032091" y="1328461"/>
                  <a:pt x="9045597" y="1316972"/>
                </a:cubicBezTo>
                <a:cubicBezTo>
                  <a:pt x="9049078" y="1316496"/>
                  <a:pt x="9056437" y="1317899"/>
                  <a:pt x="9065628" y="1317846"/>
                </a:cubicBezTo>
                <a:lnTo>
                  <a:pt x="9085891" y="1312714"/>
                </a:lnTo>
                <a:lnTo>
                  <a:pt x="9091989" y="1314355"/>
                </a:lnTo>
                <a:lnTo>
                  <a:pt x="9117827" y="1318955"/>
                </a:lnTo>
                <a:lnTo>
                  <a:pt x="9116358" y="1319855"/>
                </a:lnTo>
                <a:cubicBezTo>
                  <a:pt x="9102374" y="1327105"/>
                  <a:pt x="9090078" y="1332919"/>
                  <a:pt x="9082715" y="1338057"/>
                </a:cubicBezTo>
                <a:cubicBezTo>
                  <a:pt x="9076112" y="1347221"/>
                  <a:pt x="9076895" y="1365015"/>
                  <a:pt x="9063328" y="1375134"/>
                </a:cubicBezTo>
                <a:cubicBezTo>
                  <a:pt x="9045510" y="1394786"/>
                  <a:pt x="9006409" y="1414940"/>
                  <a:pt x="8962910" y="1434665"/>
                </a:cubicBezTo>
                <a:lnTo>
                  <a:pt x="8836552" y="1491411"/>
                </a:lnTo>
                <a:lnTo>
                  <a:pt x="8839164" y="1489871"/>
                </a:lnTo>
                <a:lnTo>
                  <a:pt x="8845485" y="1486270"/>
                </a:lnTo>
                <a:cubicBezTo>
                  <a:pt x="8846638" y="1485586"/>
                  <a:pt x="8845985" y="1485911"/>
                  <a:pt x="8844043" y="1486994"/>
                </a:cubicBezTo>
                <a:lnTo>
                  <a:pt x="8839164" y="1489871"/>
                </a:lnTo>
                <a:lnTo>
                  <a:pt x="8836111" y="1491610"/>
                </a:lnTo>
                <a:lnTo>
                  <a:pt x="8836552" y="1491411"/>
                </a:lnTo>
                <a:lnTo>
                  <a:pt x="8821032" y="1500556"/>
                </a:lnTo>
                <a:cubicBezTo>
                  <a:pt x="8800854" y="1512959"/>
                  <a:pt x="8776475" y="1529377"/>
                  <a:pt x="8780748" y="1533612"/>
                </a:cubicBezTo>
                <a:cubicBezTo>
                  <a:pt x="8788432" y="1549084"/>
                  <a:pt x="8865121" y="1487639"/>
                  <a:pt x="8865121" y="1487639"/>
                </a:cubicBezTo>
                <a:cubicBezTo>
                  <a:pt x="8964587" y="1439599"/>
                  <a:pt x="9041999" y="1394579"/>
                  <a:pt x="9133338" y="1347651"/>
                </a:cubicBezTo>
                <a:cubicBezTo>
                  <a:pt x="9144184" y="1342036"/>
                  <a:pt x="9156860" y="1338236"/>
                  <a:pt x="9171276" y="1334197"/>
                </a:cubicBezTo>
                <a:lnTo>
                  <a:pt x="9183070" y="1330569"/>
                </a:lnTo>
                <a:lnTo>
                  <a:pt x="9239724" y="1340654"/>
                </a:lnTo>
                <a:lnTo>
                  <a:pt x="9323667" y="1352641"/>
                </a:lnTo>
                <a:lnTo>
                  <a:pt x="9283386" y="1377580"/>
                </a:lnTo>
                <a:lnTo>
                  <a:pt x="9171998" y="1366168"/>
                </a:lnTo>
                <a:cubicBezTo>
                  <a:pt x="9169390" y="1355962"/>
                  <a:pt x="9159290" y="1358949"/>
                  <a:pt x="9159290" y="1358949"/>
                </a:cubicBezTo>
                <a:cubicBezTo>
                  <a:pt x="9152406" y="1355037"/>
                  <a:pt x="9147376" y="1352180"/>
                  <a:pt x="9143598" y="1351125"/>
                </a:cubicBezTo>
                <a:cubicBezTo>
                  <a:pt x="9139819" y="1350068"/>
                  <a:pt x="9137293" y="1350815"/>
                  <a:pt x="9135419" y="1354114"/>
                </a:cubicBezTo>
                <a:lnTo>
                  <a:pt x="9143858" y="1363465"/>
                </a:lnTo>
                <a:lnTo>
                  <a:pt x="9147271" y="1363622"/>
                </a:lnTo>
                <a:lnTo>
                  <a:pt x="9146463" y="1364873"/>
                </a:lnTo>
                <a:lnTo>
                  <a:pt x="9159290" y="1358949"/>
                </a:lnTo>
                <a:cubicBezTo>
                  <a:pt x="9160592" y="1364051"/>
                  <a:pt x="9163770" y="1365858"/>
                  <a:pt x="9166622" y="1366386"/>
                </a:cubicBezTo>
                <a:cubicBezTo>
                  <a:pt x="9169472" y="1366914"/>
                  <a:pt x="9171998" y="1366168"/>
                  <a:pt x="9171998" y="1366168"/>
                </a:cubicBezTo>
                <a:lnTo>
                  <a:pt x="9266904" y="1387305"/>
                </a:lnTo>
                <a:lnTo>
                  <a:pt x="9259141" y="1391817"/>
                </a:lnTo>
                <a:cubicBezTo>
                  <a:pt x="9250787" y="1396855"/>
                  <a:pt x="9240984" y="1402887"/>
                  <a:pt x="9230042" y="1409635"/>
                </a:cubicBezTo>
                <a:lnTo>
                  <a:pt x="9225973" y="1412117"/>
                </a:lnTo>
                <a:lnTo>
                  <a:pt x="9158990" y="1403862"/>
                </a:lnTo>
                <a:lnTo>
                  <a:pt x="9219120" y="1416298"/>
                </a:lnTo>
                <a:lnTo>
                  <a:pt x="9153291" y="1456457"/>
                </a:lnTo>
                <a:cubicBezTo>
                  <a:pt x="9147869" y="1459265"/>
                  <a:pt x="9133691" y="1467058"/>
                  <a:pt x="9116906" y="1476563"/>
                </a:cubicBezTo>
                <a:lnTo>
                  <a:pt x="9074773" y="1501165"/>
                </a:lnTo>
                <a:lnTo>
                  <a:pt x="8999288" y="1490552"/>
                </a:lnTo>
                <a:lnTo>
                  <a:pt x="8970915" y="1497455"/>
                </a:lnTo>
                <a:cubicBezTo>
                  <a:pt x="8962337" y="1500333"/>
                  <a:pt x="8957483" y="1503229"/>
                  <a:pt x="8958997" y="1505890"/>
                </a:cubicBezTo>
                <a:cubicBezTo>
                  <a:pt x="8959879" y="1507442"/>
                  <a:pt x="8962672" y="1508703"/>
                  <a:pt x="8966935" y="1509716"/>
                </a:cubicBezTo>
                <a:cubicBezTo>
                  <a:pt x="8971199" y="1510728"/>
                  <a:pt x="8976938" y="1511494"/>
                  <a:pt x="8983717" y="1512053"/>
                </a:cubicBezTo>
                <a:cubicBezTo>
                  <a:pt x="8993886" y="1512887"/>
                  <a:pt x="9006394" y="1513256"/>
                  <a:pt x="9019778" y="1513300"/>
                </a:cubicBezTo>
                <a:lnTo>
                  <a:pt x="9055835" y="1512680"/>
                </a:lnTo>
                <a:lnTo>
                  <a:pt x="9044536" y="1519848"/>
                </a:lnTo>
                <a:cubicBezTo>
                  <a:pt x="9028384" y="1530765"/>
                  <a:pt x="9027125" y="1534487"/>
                  <a:pt x="9061514" y="1519968"/>
                </a:cubicBezTo>
                <a:lnTo>
                  <a:pt x="9082650" y="1511551"/>
                </a:lnTo>
                <a:lnTo>
                  <a:pt x="9089221" y="1511233"/>
                </a:lnTo>
                <a:lnTo>
                  <a:pt x="9085347" y="1514529"/>
                </a:lnTo>
                <a:cubicBezTo>
                  <a:pt x="9067712" y="1526544"/>
                  <a:pt x="9014627" y="1555648"/>
                  <a:pt x="9006148" y="1561971"/>
                </a:cubicBezTo>
                <a:cubicBezTo>
                  <a:pt x="8998385" y="1571296"/>
                  <a:pt x="8978999" y="1608375"/>
                  <a:pt x="8986321" y="1615634"/>
                </a:cubicBezTo>
                <a:cubicBezTo>
                  <a:pt x="8988063" y="1615396"/>
                  <a:pt x="9000401" y="1608888"/>
                  <a:pt x="9018268" y="1599084"/>
                </a:cubicBezTo>
                <a:lnTo>
                  <a:pt x="9058688" y="1576537"/>
                </a:lnTo>
                <a:lnTo>
                  <a:pt x="9061285" y="1578001"/>
                </a:lnTo>
                <a:cubicBezTo>
                  <a:pt x="9064938" y="1579334"/>
                  <a:pt x="9068154" y="1580129"/>
                  <a:pt x="9068154" y="1580129"/>
                </a:cubicBezTo>
                <a:cubicBezTo>
                  <a:pt x="9102926" y="1588726"/>
                  <a:pt x="9189990" y="1573675"/>
                  <a:pt x="9206681" y="1577802"/>
                </a:cubicBezTo>
                <a:cubicBezTo>
                  <a:pt x="9206681" y="1577802"/>
                  <a:pt x="9207620" y="1582607"/>
                  <a:pt x="9209203" y="1589857"/>
                </a:cubicBezTo>
                <a:lnTo>
                  <a:pt x="9213697" y="1608669"/>
                </a:lnTo>
                <a:lnTo>
                  <a:pt x="9212537" y="1609287"/>
                </a:lnTo>
                <a:lnTo>
                  <a:pt x="9203608" y="1613622"/>
                </a:lnTo>
                <a:lnTo>
                  <a:pt x="9202896" y="1613445"/>
                </a:lnTo>
                <a:cubicBezTo>
                  <a:pt x="9199593" y="1612629"/>
                  <a:pt x="9197508" y="1612113"/>
                  <a:pt x="9197508" y="1612113"/>
                </a:cubicBezTo>
                <a:lnTo>
                  <a:pt x="9199779" y="1615481"/>
                </a:lnTo>
                <a:lnTo>
                  <a:pt x="9162239" y="1633707"/>
                </a:lnTo>
                <a:cubicBezTo>
                  <a:pt x="9146102" y="1641789"/>
                  <a:pt x="9131133" y="1649862"/>
                  <a:pt x="9118941" y="1658071"/>
                </a:cubicBezTo>
                <a:cubicBezTo>
                  <a:pt x="9093771" y="1669779"/>
                  <a:pt x="9065119" y="1681962"/>
                  <a:pt x="9034098" y="1696707"/>
                </a:cubicBezTo>
                <a:lnTo>
                  <a:pt x="8956243" y="1739156"/>
                </a:lnTo>
                <a:lnTo>
                  <a:pt x="8946635" y="1740666"/>
                </a:lnTo>
                <a:cubicBezTo>
                  <a:pt x="8919092" y="1744547"/>
                  <a:pt x="8887467" y="1748443"/>
                  <a:pt x="8847073" y="1752552"/>
                </a:cubicBezTo>
                <a:cubicBezTo>
                  <a:pt x="8832834" y="1755892"/>
                  <a:pt x="8733694" y="1764811"/>
                  <a:pt x="8715320" y="1772698"/>
                </a:cubicBezTo>
                <a:lnTo>
                  <a:pt x="8726357" y="1778186"/>
                </a:lnTo>
                <a:lnTo>
                  <a:pt x="8732108" y="1779919"/>
                </a:lnTo>
                <a:lnTo>
                  <a:pt x="8780147" y="1778157"/>
                </a:lnTo>
                <a:cubicBezTo>
                  <a:pt x="8837816" y="1772269"/>
                  <a:pt x="8911138" y="1756963"/>
                  <a:pt x="8937894" y="1756722"/>
                </a:cubicBezTo>
                <a:lnTo>
                  <a:pt x="9074354" y="1753197"/>
                </a:lnTo>
                <a:lnTo>
                  <a:pt x="8963551" y="1738744"/>
                </a:lnTo>
                <a:lnTo>
                  <a:pt x="9043661" y="1716385"/>
                </a:lnTo>
                <a:lnTo>
                  <a:pt x="9061394" y="1706009"/>
                </a:lnTo>
                <a:cubicBezTo>
                  <a:pt x="9077575" y="1696436"/>
                  <a:pt x="9090810" y="1688772"/>
                  <a:pt x="9097974" y="1685726"/>
                </a:cubicBezTo>
                <a:lnTo>
                  <a:pt x="9118106" y="1675590"/>
                </a:lnTo>
                <a:lnTo>
                  <a:pt x="9121442" y="1679345"/>
                </a:lnTo>
                <a:cubicBezTo>
                  <a:pt x="9141759" y="1684726"/>
                  <a:pt x="9186448" y="1671486"/>
                  <a:pt x="9228772" y="1667092"/>
                </a:cubicBezTo>
                <a:cubicBezTo>
                  <a:pt x="9265838" y="1667112"/>
                  <a:pt x="9423731" y="1658906"/>
                  <a:pt x="9335383" y="1684307"/>
                </a:cubicBezTo>
                <a:cubicBezTo>
                  <a:pt x="9296024" y="1692864"/>
                  <a:pt x="9258575" y="1694274"/>
                  <a:pt x="9210873" y="1700767"/>
                </a:cubicBezTo>
                <a:cubicBezTo>
                  <a:pt x="9165635" y="1706348"/>
                  <a:pt x="9130379" y="1711346"/>
                  <a:pt x="9100414" y="1715965"/>
                </a:cubicBezTo>
                <a:lnTo>
                  <a:pt x="9030735" y="1727385"/>
                </a:lnTo>
                <a:lnTo>
                  <a:pt x="9052158" y="1730009"/>
                </a:lnTo>
                <a:lnTo>
                  <a:pt x="9206729" y="1754986"/>
                </a:lnTo>
                <a:lnTo>
                  <a:pt x="9287549" y="1757829"/>
                </a:lnTo>
                <a:cubicBezTo>
                  <a:pt x="9338471" y="1755942"/>
                  <a:pt x="9316607" y="1760062"/>
                  <a:pt x="9282487" y="1767056"/>
                </a:cubicBezTo>
                <a:lnTo>
                  <a:pt x="9282052" y="1767157"/>
                </a:lnTo>
                <a:lnTo>
                  <a:pt x="9288724" y="1768236"/>
                </a:lnTo>
                <a:lnTo>
                  <a:pt x="9392454" y="1781634"/>
                </a:lnTo>
                <a:lnTo>
                  <a:pt x="9367860" y="1791212"/>
                </a:lnTo>
                <a:lnTo>
                  <a:pt x="9246179" y="1775482"/>
                </a:lnTo>
                <a:lnTo>
                  <a:pt x="9229674" y="1779310"/>
                </a:lnTo>
                <a:cubicBezTo>
                  <a:pt x="9214048" y="1783854"/>
                  <a:pt x="9202921" y="1788723"/>
                  <a:pt x="9203859" y="1793529"/>
                </a:cubicBezTo>
                <a:cubicBezTo>
                  <a:pt x="9201375" y="1802821"/>
                  <a:pt x="9278010" y="1800432"/>
                  <a:pt x="9342671" y="1799846"/>
                </a:cubicBezTo>
                <a:lnTo>
                  <a:pt x="9362772" y="1799895"/>
                </a:lnTo>
                <a:lnTo>
                  <a:pt x="9364673" y="1802342"/>
                </a:lnTo>
                <a:cubicBezTo>
                  <a:pt x="9365256" y="1800536"/>
                  <a:pt x="9359723" y="1800827"/>
                  <a:pt x="9350691" y="1802421"/>
                </a:cubicBezTo>
                <a:lnTo>
                  <a:pt x="9323125" y="1808635"/>
                </a:lnTo>
                <a:lnTo>
                  <a:pt x="9240391" y="1840859"/>
                </a:lnTo>
                <a:lnTo>
                  <a:pt x="9243858" y="1840700"/>
                </a:lnTo>
                <a:lnTo>
                  <a:pt x="9227082" y="1843849"/>
                </a:lnTo>
                <a:cubicBezTo>
                  <a:pt x="9209061" y="1848252"/>
                  <a:pt x="9196916" y="1852774"/>
                  <a:pt x="9195769" y="1857063"/>
                </a:cubicBezTo>
                <a:cubicBezTo>
                  <a:pt x="9193092" y="1867069"/>
                  <a:pt x="9247411" y="1907936"/>
                  <a:pt x="9239067" y="1905871"/>
                </a:cubicBezTo>
                <a:cubicBezTo>
                  <a:pt x="9247411" y="1907936"/>
                  <a:pt x="9255758" y="1909999"/>
                  <a:pt x="9264102" y="1912062"/>
                </a:cubicBezTo>
                <a:cubicBezTo>
                  <a:pt x="9234097" y="1924456"/>
                  <a:pt x="9111877" y="1932338"/>
                  <a:pt x="9211428" y="1937141"/>
                </a:cubicBezTo>
                <a:cubicBezTo>
                  <a:pt x="9323006" y="1935771"/>
                  <a:pt x="9171687" y="1947126"/>
                  <a:pt x="9115637" y="1951557"/>
                </a:cubicBezTo>
                <a:lnTo>
                  <a:pt x="9102847" y="1952762"/>
                </a:lnTo>
                <a:lnTo>
                  <a:pt x="9452189" y="2002343"/>
                </a:lnTo>
                <a:cubicBezTo>
                  <a:pt x="9482414" y="2010789"/>
                  <a:pt x="9541804" y="2027076"/>
                  <a:pt x="9466881" y="2020869"/>
                </a:cubicBezTo>
                <a:cubicBezTo>
                  <a:pt x="9370207" y="2011034"/>
                  <a:pt x="9276842" y="1992897"/>
                  <a:pt x="9181715" y="1992666"/>
                </a:cubicBezTo>
                <a:cubicBezTo>
                  <a:pt x="9220819" y="2003973"/>
                  <a:pt x="9259453" y="2012104"/>
                  <a:pt x="9297859" y="2018631"/>
                </a:cubicBezTo>
                <a:lnTo>
                  <a:pt x="9384189" y="2030913"/>
                </a:lnTo>
                <a:lnTo>
                  <a:pt x="9398473" y="2030638"/>
                </a:lnTo>
                <a:cubicBezTo>
                  <a:pt x="9435287" y="2030214"/>
                  <a:pt x="9453239" y="2031701"/>
                  <a:pt x="9459424" y="2034303"/>
                </a:cubicBezTo>
                <a:lnTo>
                  <a:pt x="9453471" y="2040690"/>
                </a:lnTo>
                <a:lnTo>
                  <a:pt x="9527548" y="2051086"/>
                </a:lnTo>
                <a:lnTo>
                  <a:pt x="9534536" y="2052606"/>
                </a:lnTo>
                <a:lnTo>
                  <a:pt x="9509079" y="2061783"/>
                </a:lnTo>
                <a:lnTo>
                  <a:pt x="9542194" y="2065492"/>
                </a:lnTo>
                <a:lnTo>
                  <a:pt x="9547164" y="2066454"/>
                </a:lnTo>
                <a:lnTo>
                  <a:pt x="9422339" y="2053595"/>
                </a:lnTo>
                <a:lnTo>
                  <a:pt x="9412086" y="2056935"/>
                </a:lnTo>
                <a:cubicBezTo>
                  <a:pt x="9399577" y="2060821"/>
                  <a:pt x="9389489" y="2064233"/>
                  <a:pt x="9388917" y="2066376"/>
                </a:cubicBezTo>
                <a:cubicBezTo>
                  <a:pt x="9386622" y="2074954"/>
                  <a:pt x="9536171" y="2064684"/>
                  <a:pt x="9570942" y="2073283"/>
                </a:cubicBezTo>
                <a:cubicBezTo>
                  <a:pt x="9520562" y="2089785"/>
                  <a:pt x="9496430" y="2074672"/>
                  <a:pt x="9429740" y="2085617"/>
                </a:cubicBezTo>
                <a:cubicBezTo>
                  <a:pt x="9429740" y="2085617"/>
                  <a:pt x="9290832" y="2089373"/>
                  <a:pt x="9288538" y="2097948"/>
                </a:cubicBezTo>
                <a:lnTo>
                  <a:pt x="9389169" y="2131975"/>
                </a:lnTo>
                <a:cubicBezTo>
                  <a:pt x="9386877" y="2140554"/>
                  <a:pt x="9018417" y="2182041"/>
                  <a:pt x="9193000" y="2177963"/>
                </a:cubicBezTo>
                <a:cubicBezTo>
                  <a:pt x="9296754" y="2167041"/>
                  <a:pt x="9379613" y="2167717"/>
                  <a:pt x="9468143" y="2180461"/>
                </a:cubicBezTo>
                <a:cubicBezTo>
                  <a:pt x="9515762" y="2185377"/>
                  <a:pt x="9552600" y="2171339"/>
                  <a:pt x="9596796" y="2171122"/>
                </a:cubicBezTo>
                <a:lnTo>
                  <a:pt x="9615310" y="2173315"/>
                </a:lnTo>
                <a:lnTo>
                  <a:pt x="9597640" y="2179259"/>
                </a:lnTo>
                <a:lnTo>
                  <a:pt x="9540462" y="2196250"/>
                </a:lnTo>
                <a:lnTo>
                  <a:pt x="9475650" y="2193795"/>
                </a:lnTo>
                <a:cubicBezTo>
                  <a:pt x="9456579" y="2193890"/>
                  <a:pt x="9441830" y="2195673"/>
                  <a:pt x="9435842" y="2201431"/>
                </a:cubicBezTo>
                <a:cubicBezTo>
                  <a:pt x="9426106" y="2199024"/>
                  <a:pt x="9423993" y="2245750"/>
                  <a:pt x="9432338" y="2247812"/>
                </a:cubicBezTo>
                <a:cubicBezTo>
                  <a:pt x="9373994" y="2260819"/>
                  <a:pt x="9315090" y="2237110"/>
                  <a:pt x="9265090" y="2252179"/>
                </a:cubicBezTo>
                <a:cubicBezTo>
                  <a:pt x="9245724" y="2258061"/>
                  <a:pt x="9243430" y="2266639"/>
                  <a:pt x="9230499" y="2281730"/>
                </a:cubicBezTo>
                <a:cubicBezTo>
                  <a:pt x="9186170" y="2308871"/>
                  <a:pt x="9124069" y="2302661"/>
                  <a:pt x="9066246" y="2308175"/>
                </a:cubicBezTo>
                <a:cubicBezTo>
                  <a:pt x="8943125" y="2324981"/>
                  <a:pt x="8834222" y="2316342"/>
                  <a:pt x="8717152" y="2343784"/>
                </a:cubicBezTo>
                <a:cubicBezTo>
                  <a:pt x="8692254" y="2340200"/>
                  <a:pt x="8674710" y="2341569"/>
                  <a:pt x="8664226" y="2344562"/>
                </a:cubicBezTo>
                <a:cubicBezTo>
                  <a:pt x="8653741" y="2347555"/>
                  <a:pt x="8650311" y="2352173"/>
                  <a:pt x="8653644" y="2355086"/>
                </a:cubicBezTo>
                <a:cubicBezTo>
                  <a:pt x="8655865" y="2357029"/>
                  <a:pt x="8661093" y="2358215"/>
                  <a:pt x="8669236" y="2357654"/>
                </a:cubicBezTo>
                <a:cubicBezTo>
                  <a:pt x="8680093" y="2356911"/>
                  <a:pt x="8696135" y="2353066"/>
                  <a:pt x="8717152" y="2343784"/>
                </a:cubicBezTo>
                <a:cubicBezTo>
                  <a:pt x="8853386" y="2350037"/>
                  <a:pt x="8949178" y="2335620"/>
                  <a:pt x="9085791" y="2340443"/>
                </a:cubicBezTo>
                <a:cubicBezTo>
                  <a:pt x="9120563" y="2349040"/>
                  <a:pt x="9187252" y="2338098"/>
                  <a:pt x="9272406" y="2330195"/>
                </a:cubicBezTo>
                <a:cubicBezTo>
                  <a:pt x="9317815" y="2332279"/>
                  <a:pt x="9554806" y="2305528"/>
                  <a:pt x="9414688" y="2347086"/>
                </a:cubicBezTo>
                <a:cubicBezTo>
                  <a:pt x="9385969" y="2349130"/>
                  <a:pt x="9262848" y="2365935"/>
                  <a:pt x="9242473" y="2370041"/>
                </a:cubicBezTo>
                <a:cubicBezTo>
                  <a:pt x="9231835" y="2376554"/>
                  <a:pt x="9226862" y="2395139"/>
                  <a:pt x="9226862" y="2395139"/>
                </a:cubicBezTo>
                <a:cubicBezTo>
                  <a:pt x="9176868" y="2410209"/>
                  <a:pt x="9123110" y="2406063"/>
                  <a:pt x="9077316" y="2405409"/>
                </a:cubicBezTo>
                <a:cubicBezTo>
                  <a:pt x="9037958" y="2413967"/>
                  <a:pt x="8949430" y="2401219"/>
                  <a:pt x="8933822" y="2426318"/>
                </a:cubicBezTo>
                <a:cubicBezTo>
                  <a:pt x="8918213" y="2451417"/>
                  <a:pt x="9002284" y="2414289"/>
                  <a:pt x="8968594" y="2434916"/>
                </a:cubicBezTo>
                <a:cubicBezTo>
                  <a:pt x="8924265" y="2462057"/>
                  <a:pt x="8801144" y="2478861"/>
                  <a:pt x="8950692" y="2468592"/>
                </a:cubicBezTo>
                <a:cubicBezTo>
                  <a:pt x="9060881" y="2466880"/>
                  <a:pt x="9111258" y="2450377"/>
                  <a:pt x="9236854" y="2463145"/>
                </a:cubicBezTo>
                <a:cubicBezTo>
                  <a:pt x="9211586" y="2478616"/>
                  <a:pt x="9110471" y="2490763"/>
                  <a:pt x="9044888" y="2499480"/>
                </a:cubicBezTo>
                <a:lnTo>
                  <a:pt x="9036586" y="2500747"/>
                </a:lnTo>
                <a:lnTo>
                  <a:pt x="9170716" y="2527405"/>
                </a:lnTo>
                <a:lnTo>
                  <a:pt x="8992229" y="2508594"/>
                </a:lnTo>
                <a:lnTo>
                  <a:pt x="8964982" y="2522421"/>
                </a:lnTo>
                <a:cubicBezTo>
                  <a:pt x="8955653" y="2531831"/>
                  <a:pt x="9001753" y="2525798"/>
                  <a:pt x="9036096" y="2526289"/>
                </a:cubicBezTo>
                <a:cubicBezTo>
                  <a:pt x="8848273" y="2574340"/>
                  <a:pt x="8660196" y="2556792"/>
                  <a:pt x="8474665" y="2596266"/>
                </a:cubicBezTo>
                <a:lnTo>
                  <a:pt x="8442727" y="2601639"/>
                </a:lnTo>
                <a:lnTo>
                  <a:pt x="8444653" y="2602121"/>
                </a:lnTo>
                <a:cubicBezTo>
                  <a:pt x="8473817" y="2609963"/>
                  <a:pt x="8576356" y="2614406"/>
                  <a:pt x="8619293" y="2630072"/>
                </a:cubicBezTo>
                <a:cubicBezTo>
                  <a:pt x="8675994" y="2653558"/>
                  <a:pt x="8534265" y="2626850"/>
                  <a:pt x="8517809" y="2626229"/>
                </a:cubicBezTo>
                <a:cubicBezTo>
                  <a:pt x="8483966" y="2620454"/>
                  <a:pt x="8457321" y="2616499"/>
                  <a:pt x="8434008" y="2613459"/>
                </a:cubicBezTo>
                <a:lnTo>
                  <a:pt x="8397324" y="2609274"/>
                </a:lnTo>
                <a:lnTo>
                  <a:pt x="8280174" y="2628977"/>
                </a:lnTo>
                <a:lnTo>
                  <a:pt x="8284405" y="2637609"/>
                </a:lnTo>
                <a:cubicBezTo>
                  <a:pt x="8285343" y="2635959"/>
                  <a:pt x="8279867" y="2635120"/>
                  <a:pt x="8270700" y="2634843"/>
                </a:cubicBezTo>
                <a:lnTo>
                  <a:pt x="8242445" y="2635322"/>
                </a:lnTo>
                <a:lnTo>
                  <a:pt x="8154888" y="2650047"/>
                </a:lnTo>
                <a:lnTo>
                  <a:pt x="8187516" y="2655279"/>
                </a:lnTo>
                <a:lnTo>
                  <a:pt x="8186944" y="2676228"/>
                </a:lnTo>
                <a:lnTo>
                  <a:pt x="8279577" y="2671480"/>
                </a:lnTo>
                <a:lnTo>
                  <a:pt x="8187259" y="2689709"/>
                </a:lnTo>
                <a:lnTo>
                  <a:pt x="8237870" y="2701335"/>
                </a:lnTo>
                <a:lnTo>
                  <a:pt x="8259265" y="2707460"/>
                </a:lnTo>
                <a:lnTo>
                  <a:pt x="8557591" y="2668782"/>
                </a:lnTo>
                <a:cubicBezTo>
                  <a:pt x="8753098" y="2646064"/>
                  <a:pt x="8948804" y="2628154"/>
                  <a:pt x="9148629" y="2621173"/>
                </a:cubicBezTo>
                <a:cubicBezTo>
                  <a:pt x="9185695" y="2621194"/>
                  <a:pt x="9359195" y="2587892"/>
                  <a:pt x="9381034" y="2611580"/>
                </a:cubicBezTo>
                <a:cubicBezTo>
                  <a:pt x="9378360" y="2621588"/>
                  <a:pt x="9357983" y="2625694"/>
                  <a:pt x="9357983" y="2625694"/>
                </a:cubicBezTo>
                <a:lnTo>
                  <a:pt x="9305042" y="2632060"/>
                </a:lnTo>
                <a:lnTo>
                  <a:pt x="9272422" y="2627198"/>
                </a:lnTo>
                <a:lnTo>
                  <a:pt x="9223224" y="2628679"/>
                </a:lnTo>
                <a:lnTo>
                  <a:pt x="9221879" y="2626551"/>
                </a:lnTo>
                <a:cubicBezTo>
                  <a:pt x="9219231" y="2625047"/>
                  <a:pt x="9216440" y="2625642"/>
                  <a:pt x="9214568" y="2628939"/>
                </a:cubicBezTo>
                <a:lnTo>
                  <a:pt x="9223224" y="2628679"/>
                </a:lnTo>
                <a:lnTo>
                  <a:pt x="9228335" y="2636761"/>
                </a:lnTo>
                <a:cubicBezTo>
                  <a:pt x="9153410" y="2630556"/>
                  <a:pt x="9068387" y="2627338"/>
                  <a:pt x="9064639" y="2633933"/>
                </a:cubicBezTo>
                <a:cubicBezTo>
                  <a:pt x="9066512" y="2630636"/>
                  <a:pt x="9075656" y="2633647"/>
                  <a:pt x="9084333" y="2637488"/>
                </a:cubicBezTo>
                <a:lnTo>
                  <a:pt x="9094705" y="2642532"/>
                </a:lnTo>
                <a:lnTo>
                  <a:pt x="9057349" y="2646446"/>
                </a:lnTo>
                <a:cubicBezTo>
                  <a:pt x="8993518" y="2650167"/>
                  <a:pt x="8917550" y="2649385"/>
                  <a:pt x="8878328" y="2667121"/>
                </a:cubicBezTo>
                <a:cubicBezTo>
                  <a:pt x="8867689" y="2673635"/>
                  <a:pt x="8862721" y="2692220"/>
                  <a:pt x="8854374" y="2690156"/>
                </a:cubicBezTo>
                <a:cubicBezTo>
                  <a:pt x="8815015" y="2698713"/>
                  <a:pt x="8696481" y="2698363"/>
                  <a:pt x="8654829" y="2715497"/>
                </a:cubicBezTo>
                <a:cubicBezTo>
                  <a:pt x="8634073" y="2721033"/>
                  <a:pt x="8627192" y="2746765"/>
                  <a:pt x="8627192" y="2746765"/>
                </a:cubicBezTo>
                <a:cubicBezTo>
                  <a:pt x="8627192" y="2746765"/>
                  <a:pt x="8622349" y="2748234"/>
                  <a:pt x="8615247" y="2749147"/>
                </a:cubicBezTo>
                <a:lnTo>
                  <a:pt x="8604032" y="2748718"/>
                </a:lnTo>
                <a:lnTo>
                  <a:pt x="8610222" y="2747237"/>
                </a:lnTo>
                <a:cubicBezTo>
                  <a:pt x="8616310" y="2745694"/>
                  <a:pt x="8618489" y="2744995"/>
                  <a:pt x="8617880" y="2744843"/>
                </a:cubicBezTo>
                <a:cubicBezTo>
                  <a:pt x="8616665" y="2744543"/>
                  <a:pt x="8604295" y="2746439"/>
                  <a:pt x="8589744" y="2748174"/>
                </a:cubicBezTo>
                <a:cubicBezTo>
                  <a:pt x="8568466" y="2761202"/>
                  <a:pt x="8538843" y="2772168"/>
                  <a:pt x="8538843" y="2772168"/>
                </a:cubicBezTo>
                <a:cubicBezTo>
                  <a:pt x="8539926" y="2801392"/>
                  <a:pt x="8666552" y="2738206"/>
                  <a:pt x="8746735" y="2748890"/>
                </a:cubicBezTo>
                <a:cubicBezTo>
                  <a:pt x="8755081" y="2750953"/>
                  <a:pt x="8779213" y="2766065"/>
                  <a:pt x="8787556" y="2768129"/>
                </a:cubicBezTo>
                <a:cubicBezTo>
                  <a:pt x="8841314" y="2772277"/>
                  <a:pt x="8907481" y="2768822"/>
                  <a:pt x="8980221" y="2768521"/>
                </a:cubicBezTo>
                <a:cubicBezTo>
                  <a:pt x="8994582" y="2767498"/>
                  <a:pt x="9061008" y="2760301"/>
                  <a:pt x="9124891" y="2753617"/>
                </a:cubicBezTo>
                <a:lnTo>
                  <a:pt x="9125094" y="2753598"/>
                </a:lnTo>
                <a:lnTo>
                  <a:pt x="9159351" y="2762816"/>
                </a:lnTo>
                <a:lnTo>
                  <a:pt x="9230780" y="2775531"/>
                </a:lnTo>
                <a:lnTo>
                  <a:pt x="9225976" y="2779803"/>
                </a:lnTo>
                <a:cubicBezTo>
                  <a:pt x="9221134" y="2783607"/>
                  <a:pt x="9216718" y="2786610"/>
                  <a:pt x="9213711" y="2788153"/>
                </a:cubicBezTo>
                <a:cubicBezTo>
                  <a:pt x="9194725" y="2792603"/>
                  <a:pt x="9024804" y="2806977"/>
                  <a:pt x="9135999" y="2807040"/>
                </a:cubicBezTo>
                <a:cubicBezTo>
                  <a:pt x="9254534" y="2807390"/>
                  <a:pt x="9037916" y="2830034"/>
                  <a:pt x="9009195" y="2832078"/>
                </a:cubicBezTo>
                <a:cubicBezTo>
                  <a:pt x="8932387" y="2842043"/>
                  <a:pt x="8865699" y="2852987"/>
                  <a:pt x="8838370" y="2855375"/>
                </a:cubicBezTo>
                <a:cubicBezTo>
                  <a:pt x="8684496" y="2879050"/>
                  <a:pt x="8541478" y="2898175"/>
                  <a:pt x="8402097" y="2916863"/>
                </a:cubicBezTo>
                <a:lnTo>
                  <a:pt x="8373035" y="2920994"/>
                </a:lnTo>
                <a:lnTo>
                  <a:pt x="8404704" y="2931360"/>
                </a:lnTo>
                <a:lnTo>
                  <a:pt x="8415431" y="2935844"/>
                </a:lnTo>
                <a:lnTo>
                  <a:pt x="8506668" y="2925766"/>
                </a:lnTo>
                <a:cubicBezTo>
                  <a:pt x="8563100" y="2919906"/>
                  <a:pt x="8700545" y="2888355"/>
                  <a:pt x="8743660" y="2899016"/>
                </a:cubicBezTo>
                <a:cubicBezTo>
                  <a:pt x="8760351" y="2903143"/>
                  <a:pt x="8753471" y="2928876"/>
                  <a:pt x="8777222" y="2945418"/>
                </a:cubicBezTo>
                <a:cubicBezTo>
                  <a:pt x="8809700" y="2962592"/>
                  <a:pt x="8831360" y="2948135"/>
                  <a:pt x="8887410" y="2943704"/>
                </a:cubicBezTo>
                <a:cubicBezTo>
                  <a:pt x="8932822" y="2945790"/>
                  <a:pt x="8967593" y="2954389"/>
                  <a:pt x="8996313" y="2952344"/>
                </a:cubicBezTo>
                <a:lnTo>
                  <a:pt x="9029867" y="2949626"/>
                </a:lnTo>
                <a:lnTo>
                  <a:pt x="9028533" y="2950215"/>
                </a:lnTo>
                <a:cubicBezTo>
                  <a:pt x="9026437" y="2951632"/>
                  <a:pt x="9025602" y="2953020"/>
                  <a:pt x="9026358" y="2954352"/>
                </a:cubicBezTo>
                <a:cubicBezTo>
                  <a:pt x="9028123" y="2957454"/>
                  <a:pt x="9037520" y="2959399"/>
                  <a:pt x="9051077" y="2960512"/>
                </a:cubicBezTo>
                <a:lnTo>
                  <a:pt x="9076424" y="2961388"/>
                </a:lnTo>
                <a:lnTo>
                  <a:pt x="9065699" y="2968740"/>
                </a:lnTo>
                <a:cubicBezTo>
                  <a:pt x="9060756" y="2974756"/>
                  <a:pt x="9056852" y="2981030"/>
                  <a:pt x="9051534" y="2984286"/>
                </a:cubicBezTo>
                <a:cubicBezTo>
                  <a:pt x="9031160" y="2988393"/>
                  <a:pt x="8987138" y="2986652"/>
                  <a:pt x="8947397" y="2996640"/>
                </a:cubicBezTo>
                <a:cubicBezTo>
                  <a:pt x="8918677" y="2998681"/>
                  <a:pt x="8783525" y="3021657"/>
                  <a:pt x="8874347" y="3025824"/>
                </a:cubicBezTo>
                <a:cubicBezTo>
                  <a:pt x="8929495" y="3030317"/>
                  <a:pt x="8998860" y="3009364"/>
                  <a:pt x="9026187" y="3006979"/>
                </a:cubicBezTo>
                <a:cubicBezTo>
                  <a:pt x="9055293" y="3003506"/>
                  <a:pt x="9079042" y="3020047"/>
                  <a:pt x="9087386" y="3022110"/>
                </a:cubicBezTo>
                <a:cubicBezTo>
                  <a:pt x="9106755" y="3016232"/>
                  <a:pt x="9118783" y="3010061"/>
                  <a:pt x="9146113" y="3007674"/>
                </a:cubicBezTo>
                <a:lnTo>
                  <a:pt x="9149375" y="3008481"/>
                </a:lnTo>
                <a:lnTo>
                  <a:pt x="9136530" y="3010460"/>
                </a:lnTo>
                <a:cubicBezTo>
                  <a:pt x="9096115" y="3018846"/>
                  <a:pt x="9135514" y="3028590"/>
                  <a:pt x="9135514" y="3028590"/>
                </a:cubicBezTo>
                <a:cubicBezTo>
                  <a:pt x="9170287" y="3037188"/>
                  <a:pt x="9257350" y="3022135"/>
                  <a:pt x="9274040" y="3026263"/>
                </a:cubicBezTo>
                <a:cubicBezTo>
                  <a:pt x="9274040" y="3026263"/>
                  <a:pt x="9274982" y="3031067"/>
                  <a:pt x="9276564" y="3038318"/>
                </a:cubicBezTo>
                <a:lnTo>
                  <a:pt x="9277437" y="3041976"/>
                </a:lnTo>
                <a:lnTo>
                  <a:pt x="9216111" y="3045175"/>
                </a:lnTo>
                <a:cubicBezTo>
                  <a:pt x="9187814" y="3046848"/>
                  <a:pt x="9160297" y="3048901"/>
                  <a:pt x="9134263" y="3051990"/>
                </a:cubicBezTo>
                <a:cubicBezTo>
                  <a:pt x="9087515" y="3054910"/>
                  <a:pt x="9039620" y="3062118"/>
                  <a:pt x="8991484" y="3070220"/>
                </a:cubicBezTo>
                <a:lnTo>
                  <a:pt x="8955688" y="3076075"/>
                </a:lnTo>
                <a:lnTo>
                  <a:pt x="8963461" y="3077180"/>
                </a:lnTo>
                <a:lnTo>
                  <a:pt x="9027911" y="3086552"/>
                </a:lnTo>
                <a:lnTo>
                  <a:pt x="9118656" y="3077090"/>
                </a:lnTo>
                <a:cubicBezTo>
                  <a:pt x="9185725" y="3064714"/>
                  <a:pt x="9291253" y="3052707"/>
                  <a:pt x="9215910" y="3090468"/>
                </a:cubicBezTo>
                <a:lnTo>
                  <a:pt x="9155147" y="3104401"/>
                </a:lnTo>
                <a:lnTo>
                  <a:pt x="9205446" y="3110699"/>
                </a:lnTo>
                <a:lnTo>
                  <a:pt x="9194091" y="3114014"/>
                </a:lnTo>
                <a:cubicBezTo>
                  <a:pt x="9183535" y="3116571"/>
                  <a:pt x="9177028" y="3117344"/>
                  <a:pt x="9177602" y="3115199"/>
                </a:cubicBezTo>
                <a:cubicBezTo>
                  <a:pt x="9178698" y="3136047"/>
                  <a:pt x="9213081" y="3129117"/>
                  <a:pt x="9254010" y="3121877"/>
                </a:cubicBezTo>
                <a:lnTo>
                  <a:pt x="9272519" y="3119097"/>
                </a:lnTo>
                <a:lnTo>
                  <a:pt x="9297049" y="3122167"/>
                </a:lnTo>
                <a:lnTo>
                  <a:pt x="9393007" y="3134251"/>
                </a:lnTo>
                <a:lnTo>
                  <a:pt x="9343617" y="3141771"/>
                </a:lnTo>
                <a:lnTo>
                  <a:pt x="9305604" y="3146106"/>
                </a:lnTo>
                <a:lnTo>
                  <a:pt x="9157083" y="3133366"/>
                </a:lnTo>
                <a:cubicBezTo>
                  <a:pt x="9075410" y="3127324"/>
                  <a:pt x="9118827" y="3142446"/>
                  <a:pt x="9166044" y="3153999"/>
                </a:cubicBezTo>
                <a:lnTo>
                  <a:pt x="9195624" y="3160354"/>
                </a:lnTo>
                <a:lnTo>
                  <a:pt x="9167774" y="3164424"/>
                </a:lnTo>
                <a:lnTo>
                  <a:pt x="9098096" y="3175845"/>
                </a:lnTo>
                <a:lnTo>
                  <a:pt x="9119519" y="3178469"/>
                </a:lnTo>
                <a:lnTo>
                  <a:pt x="9274090" y="3203445"/>
                </a:lnTo>
                <a:lnTo>
                  <a:pt x="9354909" y="3206290"/>
                </a:lnTo>
                <a:cubicBezTo>
                  <a:pt x="9405831" y="3204401"/>
                  <a:pt x="9383968" y="3208523"/>
                  <a:pt x="9349849" y="3215516"/>
                </a:cubicBezTo>
                <a:lnTo>
                  <a:pt x="9349411" y="3215617"/>
                </a:lnTo>
                <a:lnTo>
                  <a:pt x="9356086" y="3216696"/>
                </a:lnTo>
                <a:cubicBezTo>
                  <a:pt x="9436059" y="3228498"/>
                  <a:pt x="9518504" y="3239340"/>
                  <a:pt x="9607481" y="3249167"/>
                </a:cubicBezTo>
                <a:cubicBezTo>
                  <a:pt x="9609334" y="3250220"/>
                  <a:pt x="9616435" y="3251436"/>
                  <a:pt x="9625928" y="3252876"/>
                </a:cubicBezTo>
                <a:lnTo>
                  <a:pt x="9635800" y="3254393"/>
                </a:lnTo>
                <a:lnTo>
                  <a:pt x="9636624" y="3258985"/>
                </a:lnTo>
                <a:lnTo>
                  <a:pt x="9448019" y="3229799"/>
                </a:lnTo>
                <a:cubicBezTo>
                  <a:pt x="9383945" y="3219729"/>
                  <a:pt x="9317670" y="3211324"/>
                  <a:pt x="9243707" y="3210209"/>
                </a:cubicBezTo>
                <a:lnTo>
                  <a:pt x="9331081" y="3226210"/>
                </a:lnTo>
                <a:lnTo>
                  <a:pt x="9313539" y="3223943"/>
                </a:lnTo>
                <a:lnTo>
                  <a:pt x="9297035" y="3227771"/>
                </a:lnTo>
                <a:cubicBezTo>
                  <a:pt x="9281408" y="3232314"/>
                  <a:pt x="9270281" y="3237184"/>
                  <a:pt x="9271222" y="3241990"/>
                </a:cubicBezTo>
                <a:cubicBezTo>
                  <a:pt x="9268116" y="3253603"/>
                  <a:pt x="9388634" y="3246969"/>
                  <a:pt x="9454858" y="3248416"/>
                </a:cubicBezTo>
                <a:lnTo>
                  <a:pt x="9475762" y="3249763"/>
                </a:lnTo>
                <a:lnTo>
                  <a:pt x="9489064" y="3251701"/>
                </a:lnTo>
                <a:lnTo>
                  <a:pt x="9496884" y="3255716"/>
                </a:lnTo>
                <a:cubicBezTo>
                  <a:pt x="9495748" y="3258142"/>
                  <a:pt x="9489595" y="3261312"/>
                  <a:pt x="9477000" y="3265437"/>
                </a:cubicBezTo>
                <a:cubicBezTo>
                  <a:pt x="9469818" y="3265948"/>
                  <a:pt x="9453149" y="3267636"/>
                  <a:pt x="9432110" y="3270150"/>
                </a:cubicBezTo>
                <a:lnTo>
                  <a:pt x="9371403" y="3278400"/>
                </a:lnTo>
                <a:lnTo>
                  <a:pt x="9336215" y="3273077"/>
                </a:lnTo>
                <a:cubicBezTo>
                  <a:pt x="9314197" y="3270611"/>
                  <a:pt x="9292079" y="3269317"/>
                  <a:pt x="9269886" y="3270162"/>
                </a:cubicBezTo>
                <a:cubicBezTo>
                  <a:pt x="9250823" y="3259332"/>
                  <a:pt x="9243409" y="3255120"/>
                  <a:pt x="9229557" y="3264706"/>
                </a:cubicBezTo>
                <a:cubicBezTo>
                  <a:pt x="9236442" y="3268617"/>
                  <a:pt x="9243999" y="3270728"/>
                  <a:pt x="9251098" y="3271486"/>
                </a:cubicBezTo>
                <a:cubicBezTo>
                  <a:pt x="9258195" y="3272248"/>
                  <a:pt x="9264835" y="3271655"/>
                  <a:pt x="9269886" y="3270162"/>
                </a:cubicBezTo>
                <a:cubicBezTo>
                  <a:pt x="9285155" y="3274110"/>
                  <a:pt x="9298728" y="3277184"/>
                  <a:pt x="9311331" y="3279778"/>
                </a:cubicBezTo>
                <a:lnTo>
                  <a:pt x="9334886" y="3284216"/>
                </a:lnTo>
                <a:lnTo>
                  <a:pt x="9325242" y="3285840"/>
                </a:lnTo>
                <a:lnTo>
                  <a:pt x="9296730" y="3291828"/>
                </a:lnTo>
                <a:lnTo>
                  <a:pt x="9221036" y="3280403"/>
                </a:lnTo>
                <a:cubicBezTo>
                  <a:pt x="9094805" y="3262411"/>
                  <a:pt x="8990744" y="3250468"/>
                  <a:pt x="8833820" y="3228944"/>
                </a:cubicBezTo>
                <a:cubicBezTo>
                  <a:pt x="8833820" y="3228944"/>
                  <a:pt x="8832194" y="3228452"/>
                  <a:pt x="8829353" y="3227648"/>
                </a:cubicBezTo>
                <a:lnTo>
                  <a:pt x="8828165" y="3227327"/>
                </a:lnTo>
                <a:lnTo>
                  <a:pt x="8847509" y="3226617"/>
                </a:lnTo>
                <a:cubicBezTo>
                  <a:pt x="8905176" y="3220730"/>
                  <a:pt x="8978499" y="3205424"/>
                  <a:pt x="9005254" y="3205181"/>
                </a:cubicBezTo>
                <a:lnTo>
                  <a:pt x="9141713" y="3201658"/>
                </a:lnTo>
                <a:lnTo>
                  <a:pt x="9028347" y="3186870"/>
                </a:lnTo>
                <a:lnTo>
                  <a:pt x="9013998" y="3189126"/>
                </a:lnTo>
                <a:cubicBezTo>
                  <a:pt x="8986452" y="3193008"/>
                  <a:pt x="8954828" y="3196903"/>
                  <a:pt x="8914432" y="3201014"/>
                </a:cubicBezTo>
                <a:cubicBezTo>
                  <a:pt x="8903755" y="3203517"/>
                  <a:pt x="8845318" y="3209161"/>
                  <a:pt x="8809015" y="3215154"/>
                </a:cubicBezTo>
                <a:lnTo>
                  <a:pt x="8792261" y="3218973"/>
                </a:lnTo>
                <a:lnTo>
                  <a:pt x="8781920" y="3216731"/>
                </a:lnTo>
                <a:cubicBezTo>
                  <a:pt x="8756023" y="3212381"/>
                  <a:pt x="8730232" y="3211546"/>
                  <a:pt x="8730653" y="3225600"/>
                </a:cubicBezTo>
                <a:cubicBezTo>
                  <a:pt x="8740674" y="3240015"/>
                  <a:pt x="8900621" y="3249443"/>
                  <a:pt x="8906976" y="3253055"/>
                </a:cubicBezTo>
                <a:cubicBezTo>
                  <a:pt x="8986378" y="3266168"/>
                  <a:pt x="9062183" y="3277601"/>
                  <a:pt x="9138706" y="3289624"/>
                </a:cubicBezTo>
                <a:lnTo>
                  <a:pt x="9266379" y="3311314"/>
                </a:lnTo>
                <a:lnTo>
                  <a:pt x="9269940" y="3317660"/>
                </a:lnTo>
                <a:cubicBezTo>
                  <a:pt x="9274524" y="3322867"/>
                  <a:pt x="9280803" y="3328849"/>
                  <a:pt x="9286903" y="3334454"/>
                </a:cubicBezTo>
                <a:lnTo>
                  <a:pt x="9288697" y="3336095"/>
                </a:lnTo>
                <a:lnTo>
                  <a:pt x="9258435" y="3331488"/>
                </a:lnTo>
                <a:cubicBezTo>
                  <a:pt x="9220270" y="3325324"/>
                  <a:pt x="9188046" y="3319287"/>
                  <a:pt x="9181874" y="3319053"/>
                </a:cubicBezTo>
                <a:cubicBezTo>
                  <a:pt x="9007234" y="3291103"/>
                  <a:pt x="8820809" y="3266639"/>
                  <a:pt x="8610027" y="3228331"/>
                </a:cubicBezTo>
                <a:cubicBezTo>
                  <a:pt x="8610027" y="3228331"/>
                  <a:pt x="8498526" y="3210075"/>
                  <a:pt x="8513841" y="3227499"/>
                </a:cubicBezTo>
                <a:lnTo>
                  <a:pt x="8543906" y="3233430"/>
                </a:lnTo>
                <a:lnTo>
                  <a:pt x="8586743" y="3230762"/>
                </a:lnTo>
                <a:cubicBezTo>
                  <a:pt x="8603559" y="3230253"/>
                  <a:pt x="8616981" y="3230666"/>
                  <a:pt x="8622904" y="3232772"/>
                </a:cubicBezTo>
                <a:lnTo>
                  <a:pt x="8614555" y="3244308"/>
                </a:lnTo>
                <a:lnTo>
                  <a:pt x="8625344" y="3245759"/>
                </a:lnTo>
                <a:cubicBezTo>
                  <a:pt x="8612636" y="3238541"/>
                  <a:pt x="8739533" y="3256822"/>
                  <a:pt x="8727665" y="3277712"/>
                </a:cubicBezTo>
                <a:cubicBezTo>
                  <a:pt x="8723919" y="3284308"/>
                  <a:pt x="8600769" y="3259431"/>
                  <a:pt x="8576897" y="3254594"/>
                </a:cubicBezTo>
                <a:lnTo>
                  <a:pt x="8567438" y="3253394"/>
                </a:lnTo>
                <a:lnTo>
                  <a:pt x="8566148" y="3253627"/>
                </a:lnTo>
                <a:lnTo>
                  <a:pt x="8536055" y="3256073"/>
                </a:lnTo>
                <a:lnTo>
                  <a:pt x="8749877" y="3296872"/>
                </a:lnTo>
                <a:cubicBezTo>
                  <a:pt x="8858190" y="3315503"/>
                  <a:pt x="8969160" y="3333463"/>
                  <a:pt x="9083840" y="3353529"/>
                </a:cubicBezTo>
                <a:cubicBezTo>
                  <a:pt x="9083840" y="3353529"/>
                  <a:pt x="9119578" y="3337473"/>
                  <a:pt x="9124792" y="3357887"/>
                </a:cubicBezTo>
                <a:cubicBezTo>
                  <a:pt x="9126777" y="3369193"/>
                  <a:pt x="9022687" y="3355143"/>
                  <a:pt x="9080094" y="3360124"/>
                </a:cubicBezTo>
                <a:cubicBezTo>
                  <a:pt x="8889923" y="3342255"/>
                  <a:pt x="8662764" y="3285923"/>
                  <a:pt x="8476256" y="3278861"/>
                </a:cubicBezTo>
                <a:cubicBezTo>
                  <a:pt x="8476256" y="3278861"/>
                  <a:pt x="8466358" y="3287963"/>
                  <a:pt x="8468832" y="3285689"/>
                </a:cubicBezTo>
                <a:cubicBezTo>
                  <a:pt x="8469658" y="3284930"/>
                  <a:pt x="8471858" y="3282906"/>
                  <a:pt x="8476256" y="3278861"/>
                </a:cubicBezTo>
                <a:cubicBezTo>
                  <a:pt x="8662465" y="3330837"/>
                  <a:pt x="8913793" y="3347089"/>
                  <a:pt x="9126694" y="3386597"/>
                </a:cubicBezTo>
                <a:cubicBezTo>
                  <a:pt x="9134922" y="3386910"/>
                  <a:pt x="9158417" y="3391168"/>
                  <a:pt x="9178842" y="3397135"/>
                </a:cubicBezTo>
                <a:lnTo>
                  <a:pt x="9185804" y="3399797"/>
                </a:lnTo>
                <a:lnTo>
                  <a:pt x="9182998" y="3400016"/>
                </a:lnTo>
                <a:lnTo>
                  <a:pt x="9170208" y="3401223"/>
                </a:lnTo>
                <a:lnTo>
                  <a:pt x="9200950" y="3405587"/>
                </a:lnTo>
                <a:lnTo>
                  <a:pt x="9204882" y="3407088"/>
                </a:lnTo>
                <a:cubicBezTo>
                  <a:pt x="9211266" y="3410647"/>
                  <a:pt x="9214589" y="3414352"/>
                  <a:pt x="9212560" y="3417926"/>
                </a:cubicBezTo>
                <a:lnTo>
                  <a:pt x="9114825" y="3407488"/>
                </a:lnTo>
                <a:cubicBezTo>
                  <a:pt x="9019780" y="3389851"/>
                  <a:pt x="8916315" y="3374703"/>
                  <a:pt x="8823878" y="3367270"/>
                </a:cubicBezTo>
                <a:cubicBezTo>
                  <a:pt x="8804815" y="3356443"/>
                  <a:pt x="8780322" y="3352707"/>
                  <a:pt x="8760118" y="3358680"/>
                </a:cubicBezTo>
                <a:cubicBezTo>
                  <a:pt x="8755354" y="3355973"/>
                  <a:pt x="8748525" y="3347186"/>
                  <a:pt x="8742246" y="3348527"/>
                </a:cubicBezTo>
                <a:cubicBezTo>
                  <a:pt x="8740152" y="3348975"/>
                  <a:pt x="8738122" y="3350546"/>
                  <a:pt x="8736248" y="3353845"/>
                </a:cubicBezTo>
                <a:cubicBezTo>
                  <a:pt x="8731482" y="3351139"/>
                  <a:pt x="8724655" y="3342352"/>
                  <a:pt x="8718377" y="3343693"/>
                </a:cubicBezTo>
                <a:cubicBezTo>
                  <a:pt x="8716283" y="3344140"/>
                  <a:pt x="8714252" y="3345712"/>
                  <a:pt x="8712379" y="3349010"/>
                </a:cubicBezTo>
                <a:cubicBezTo>
                  <a:pt x="8719261" y="3352920"/>
                  <a:pt x="8724294" y="3355780"/>
                  <a:pt x="8728072" y="3356835"/>
                </a:cubicBezTo>
                <a:cubicBezTo>
                  <a:pt x="8731850" y="3357890"/>
                  <a:pt x="8734373" y="3357146"/>
                  <a:pt x="8736248" y="3353845"/>
                </a:cubicBezTo>
                <a:cubicBezTo>
                  <a:pt x="8743131" y="3357756"/>
                  <a:pt x="8748162" y="3360614"/>
                  <a:pt x="8751941" y="3361670"/>
                </a:cubicBezTo>
                <a:cubicBezTo>
                  <a:pt x="8755718" y="3362724"/>
                  <a:pt x="8758245" y="3361980"/>
                  <a:pt x="8760118" y="3358680"/>
                </a:cubicBezTo>
                <a:cubicBezTo>
                  <a:pt x="8775230" y="3362902"/>
                  <a:pt x="8785962" y="3366817"/>
                  <a:pt x="8795522" y="3368795"/>
                </a:cubicBezTo>
                <a:cubicBezTo>
                  <a:pt x="8805081" y="3370771"/>
                  <a:pt x="8813463" y="3370808"/>
                  <a:pt x="8823878" y="3367270"/>
                </a:cubicBezTo>
                <a:cubicBezTo>
                  <a:pt x="8901095" y="3384235"/>
                  <a:pt x="8984724" y="3397930"/>
                  <a:pt x="9071669" y="3411328"/>
                </a:cubicBezTo>
                <a:lnTo>
                  <a:pt x="9264659" y="3441810"/>
                </a:lnTo>
                <a:lnTo>
                  <a:pt x="9249075" y="3441126"/>
                </a:lnTo>
                <a:cubicBezTo>
                  <a:pt x="9288180" y="3452433"/>
                  <a:pt x="9326814" y="3460564"/>
                  <a:pt x="9365222" y="3467090"/>
                </a:cubicBezTo>
                <a:lnTo>
                  <a:pt x="9451549" y="3479374"/>
                </a:lnTo>
                <a:lnTo>
                  <a:pt x="9465835" y="3479098"/>
                </a:lnTo>
                <a:cubicBezTo>
                  <a:pt x="9502646" y="3478674"/>
                  <a:pt x="9520599" y="3480160"/>
                  <a:pt x="9526784" y="3482762"/>
                </a:cubicBezTo>
                <a:lnTo>
                  <a:pt x="9520833" y="3489151"/>
                </a:lnTo>
                <a:lnTo>
                  <a:pt x="9594908" y="3499545"/>
                </a:lnTo>
                <a:cubicBezTo>
                  <a:pt x="9633394" y="3505933"/>
                  <a:pt x="9672142" y="3513859"/>
                  <a:pt x="9711402" y="3524891"/>
                </a:cubicBezTo>
                <a:lnTo>
                  <a:pt x="9639445" y="3517480"/>
                </a:lnTo>
                <a:lnTo>
                  <a:pt x="9489697" y="3502055"/>
                </a:lnTo>
                <a:lnTo>
                  <a:pt x="9479446" y="3505396"/>
                </a:lnTo>
                <a:cubicBezTo>
                  <a:pt x="9466939" y="3509281"/>
                  <a:pt x="9456849" y="3512692"/>
                  <a:pt x="9456277" y="3514837"/>
                </a:cubicBezTo>
                <a:cubicBezTo>
                  <a:pt x="9453983" y="3523413"/>
                  <a:pt x="9603531" y="3513145"/>
                  <a:pt x="9638303" y="3521744"/>
                </a:cubicBezTo>
                <a:cubicBezTo>
                  <a:pt x="9587924" y="3538246"/>
                  <a:pt x="9563790" y="3523133"/>
                  <a:pt x="9497101" y="3534077"/>
                </a:cubicBezTo>
                <a:cubicBezTo>
                  <a:pt x="9497101" y="3534077"/>
                  <a:pt x="9358193" y="3537831"/>
                  <a:pt x="9355899" y="3546408"/>
                </a:cubicBezTo>
                <a:lnTo>
                  <a:pt x="9456529" y="3580435"/>
                </a:lnTo>
                <a:cubicBezTo>
                  <a:pt x="9454237" y="3589015"/>
                  <a:pt x="9085776" y="3630503"/>
                  <a:pt x="9260360" y="3626425"/>
                </a:cubicBezTo>
                <a:cubicBezTo>
                  <a:pt x="9364115" y="3615503"/>
                  <a:pt x="9446974" y="3616177"/>
                  <a:pt x="9535504" y="3628922"/>
                </a:cubicBezTo>
                <a:cubicBezTo>
                  <a:pt x="9598994" y="3635476"/>
                  <a:pt x="9643324" y="3608333"/>
                  <a:pt x="9711476" y="3625185"/>
                </a:cubicBezTo>
                <a:cubicBezTo>
                  <a:pt x="9691279" y="3667440"/>
                  <a:pt x="9527158" y="3626857"/>
                  <a:pt x="9503205" y="3649892"/>
                </a:cubicBezTo>
                <a:cubicBezTo>
                  <a:pt x="9493467" y="3647485"/>
                  <a:pt x="9491354" y="3694210"/>
                  <a:pt x="9499699" y="3696273"/>
                </a:cubicBezTo>
                <a:cubicBezTo>
                  <a:pt x="9441354" y="3709281"/>
                  <a:pt x="9382450" y="3685571"/>
                  <a:pt x="9332451" y="3700642"/>
                </a:cubicBezTo>
                <a:cubicBezTo>
                  <a:pt x="9313085" y="3706521"/>
                  <a:pt x="9310792" y="3715099"/>
                  <a:pt x="9297859" y="3730191"/>
                </a:cubicBezTo>
                <a:cubicBezTo>
                  <a:pt x="9253530" y="3757332"/>
                  <a:pt x="9191429" y="3751122"/>
                  <a:pt x="9133607" y="3756636"/>
                </a:cubicBezTo>
                <a:cubicBezTo>
                  <a:pt x="9010485" y="3773441"/>
                  <a:pt x="8901583" y="3764802"/>
                  <a:pt x="8784513" y="3792245"/>
                </a:cubicBezTo>
                <a:cubicBezTo>
                  <a:pt x="8759614" y="3788661"/>
                  <a:pt x="8742071" y="3790030"/>
                  <a:pt x="8731585" y="3793023"/>
                </a:cubicBezTo>
                <a:cubicBezTo>
                  <a:pt x="8721100" y="3796016"/>
                  <a:pt x="8717673" y="3800633"/>
                  <a:pt x="8721005" y="3803546"/>
                </a:cubicBezTo>
                <a:cubicBezTo>
                  <a:pt x="8723226" y="3805489"/>
                  <a:pt x="8728453" y="3806674"/>
                  <a:pt x="8736596" y="3806115"/>
                </a:cubicBezTo>
                <a:cubicBezTo>
                  <a:pt x="8747453" y="3805370"/>
                  <a:pt x="8763494" y="3801527"/>
                  <a:pt x="8784513" y="3792245"/>
                </a:cubicBezTo>
                <a:cubicBezTo>
                  <a:pt x="8920746" y="3798497"/>
                  <a:pt x="9016537" y="3784082"/>
                  <a:pt x="9153151" y="3788902"/>
                </a:cubicBezTo>
                <a:cubicBezTo>
                  <a:pt x="9187923" y="3797501"/>
                  <a:pt x="9254613" y="3786559"/>
                  <a:pt x="9339766" y="3778655"/>
                </a:cubicBezTo>
                <a:cubicBezTo>
                  <a:pt x="9385176" y="3780739"/>
                  <a:pt x="9622168" y="3753989"/>
                  <a:pt x="9482048" y="3795547"/>
                </a:cubicBezTo>
                <a:cubicBezTo>
                  <a:pt x="9453328" y="3797590"/>
                  <a:pt x="9330208" y="3814395"/>
                  <a:pt x="9309834" y="3818501"/>
                </a:cubicBezTo>
                <a:cubicBezTo>
                  <a:pt x="9299195" y="3825015"/>
                  <a:pt x="9294224" y="3843599"/>
                  <a:pt x="9294224" y="3843599"/>
                </a:cubicBezTo>
                <a:cubicBezTo>
                  <a:pt x="9244229" y="3858672"/>
                  <a:pt x="9190470" y="3854522"/>
                  <a:pt x="9144676" y="3853868"/>
                </a:cubicBezTo>
                <a:cubicBezTo>
                  <a:pt x="9105319" y="3862428"/>
                  <a:pt x="9016790" y="3849681"/>
                  <a:pt x="9001182" y="3874779"/>
                </a:cubicBezTo>
                <a:cubicBezTo>
                  <a:pt x="8985575" y="3899878"/>
                  <a:pt x="9069645" y="3862749"/>
                  <a:pt x="9035954" y="3883376"/>
                </a:cubicBezTo>
                <a:cubicBezTo>
                  <a:pt x="8991625" y="3910517"/>
                  <a:pt x="8868504" y="3927322"/>
                  <a:pt x="9018053" y="3917053"/>
                </a:cubicBezTo>
                <a:cubicBezTo>
                  <a:pt x="9128239" y="3915341"/>
                  <a:pt x="9178619" y="3898839"/>
                  <a:pt x="9304214" y="3911606"/>
                </a:cubicBezTo>
                <a:cubicBezTo>
                  <a:pt x="9278948" y="3927076"/>
                  <a:pt x="9177831" y="3939224"/>
                  <a:pt x="9112248" y="3947940"/>
                </a:cubicBezTo>
                <a:lnTo>
                  <a:pt x="9103946" y="3949207"/>
                </a:lnTo>
                <a:lnTo>
                  <a:pt x="9238077" y="3975868"/>
                </a:lnTo>
                <a:lnTo>
                  <a:pt x="9059588" y="3957056"/>
                </a:lnTo>
                <a:lnTo>
                  <a:pt x="9032343" y="3970881"/>
                </a:lnTo>
                <a:cubicBezTo>
                  <a:pt x="9023015" y="3980292"/>
                  <a:pt x="9069113" y="3974259"/>
                  <a:pt x="9103456" y="3974750"/>
                </a:cubicBezTo>
                <a:cubicBezTo>
                  <a:pt x="8915634" y="4022802"/>
                  <a:pt x="8727557" y="4005252"/>
                  <a:pt x="8542024" y="4044728"/>
                </a:cubicBezTo>
                <a:lnTo>
                  <a:pt x="8510087" y="4050098"/>
                </a:lnTo>
                <a:lnTo>
                  <a:pt x="8512015" y="4050580"/>
                </a:lnTo>
                <a:cubicBezTo>
                  <a:pt x="8541179" y="4058422"/>
                  <a:pt x="8643717" y="4062865"/>
                  <a:pt x="8686653" y="4078533"/>
                </a:cubicBezTo>
                <a:cubicBezTo>
                  <a:pt x="8743354" y="4102019"/>
                  <a:pt x="8601625" y="4075312"/>
                  <a:pt x="8585171" y="4074689"/>
                </a:cubicBezTo>
                <a:cubicBezTo>
                  <a:pt x="8551327" y="4068916"/>
                  <a:pt x="8524682" y="4064959"/>
                  <a:pt x="8501369" y="4061918"/>
                </a:cubicBezTo>
                <a:lnTo>
                  <a:pt x="8464684" y="4057734"/>
                </a:lnTo>
                <a:lnTo>
                  <a:pt x="8347534" y="4077436"/>
                </a:lnTo>
                <a:lnTo>
                  <a:pt x="8351767" y="4086068"/>
                </a:lnTo>
                <a:cubicBezTo>
                  <a:pt x="8352704" y="4084420"/>
                  <a:pt x="8347227" y="4083580"/>
                  <a:pt x="8338060" y="4083305"/>
                </a:cubicBezTo>
                <a:lnTo>
                  <a:pt x="8309806" y="4083784"/>
                </a:lnTo>
                <a:lnTo>
                  <a:pt x="8222249" y="4098507"/>
                </a:lnTo>
                <a:lnTo>
                  <a:pt x="8254877" y="4103739"/>
                </a:lnTo>
                <a:lnTo>
                  <a:pt x="8254305" y="4124689"/>
                </a:lnTo>
                <a:lnTo>
                  <a:pt x="8346939" y="4119941"/>
                </a:lnTo>
                <a:lnTo>
                  <a:pt x="8254621" y="4138169"/>
                </a:lnTo>
                <a:lnTo>
                  <a:pt x="8305230" y="4149795"/>
                </a:lnTo>
                <a:lnTo>
                  <a:pt x="8326625" y="4155918"/>
                </a:lnTo>
                <a:lnTo>
                  <a:pt x="8624952" y="4117242"/>
                </a:lnTo>
                <a:cubicBezTo>
                  <a:pt x="8820459" y="4094524"/>
                  <a:pt x="9016162" y="4076616"/>
                  <a:pt x="9215989" y="4069635"/>
                </a:cubicBezTo>
                <a:cubicBezTo>
                  <a:pt x="9234523" y="4069644"/>
                  <a:pt x="9287164" y="4061324"/>
                  <a:pt x="9337903" y="4055962"/>
                </a:cubicBezTo>
                <a:lnTo>
                  <a:pt x="9368301" y="4054050"/>
                </a:lnTo>
                <a:lnTo>
                  <a:pt x="9416519" y="4072478"/>
                </a:lnTo>
                <a:lnTo>
                  <a:pt x="9441519" y="4065974"/>
                </a:lnTo>
                <a:lnTo>
                  <a:pt x="9435866" y="4070851"/>
                </a:lnTo>
                <a:cubicBezTo>
                  <a:pt x="9430438" y="4073128"/>
                  <a:pt x="9425344" y="4074155"/>
                  <a:pt x="9425344" y="4074155"/>
                </a:cubicBezTo>
                <a:lnTo>
                  <a:pt x="9299029" y="4085743"/>
                </a:lnTo>
                <a:lnTo>
                  <a:pt x="9275020" y="4078764"/>
                </a:lnTo>
                <a:lnTo>
                  <a:pt x="9271108" y="4078486"/>
                </a:lnTo>
                <a:lnTo>
                  <a:pt x="9267200" y="4079623"/>
                </a:lnTo>
                <a:lnTo>
                  <a:pt x="9287369" y="4086407"/>
                </a:lnTo>
                <a:lnTo>
                  <a:pt x="9182681" y="4088832"/>
                </a:lnTo>
                <a:cubicBezTo>
                  <a:pt x="9115610" y="4101206"/>
                  <a:pt x="8997982" y="4091932"/>
                  <a:pt x="8945688" y="4115581"/>
                </a:cubicBezTo>
                <a:cubicBezTo>
                  <a:pt x="8935050" y="4122096"/>
                  <a:pt x="8930080" y="4140681"/>
                  <a:pt x="8921735" y="4138617"/>
                </a:cubicBezTo>
                <a:cubicBezTo>
                  <a:pt x="8882376" y="4147174"/>
                  <a:pt x="8763842" y="4146822"/>
                  <a:pt x="8722191" y="4163958"/>
                </a:cubicBezTo>
                <a:cubicBezTo>
                  <a:pt x="8701433" y="4169493"/>
                  <a:pt x="8694552" y="4195226"/>
                  <a:pt x="8694552" y="4195226"/>
                </a:cubicBezTo>
                <a:cubicBezTo>
                  <a:pt x="8694552" y="4195226"/>
                  <a:pt x="8689710" y="4196695"/>
                  <a:pt x="8682608" y="4197607"/>
                </a:cubicBezTo>
                <a:lnTo>
                  <a:pt x="8671392" y="4197179"/>
                </a:lnTo>
                <a:lnTo>
                  <a:pt x="8677582" y="4195697"/>
                </a:lnTo>
                <a:cubicBezTo>
                  <a:pt x="8683670" y="4194155"/>
                  <a:pt x="8685851" y="4193455"/>
                  <a:pt x="8685240" y="4193304"/>
                </a:cubicBezTo>
                <a:cubicBezTo>
                  <a:pt x="8684025" y="4193004"/>
                  <a:pt x="8671656" y="4194899"/>
                  <a:pt x="8657104" y="4196634"/>
                </a:cubicBezTo>
                <a:cubicBezTo>
                  <a:pt x="8635826" y="4209664"/>
                  <a:pt x="8606203" y="4220628"/>
                  <a:pt x="8606203" y="4220628"/>
                </a:cubicBezTo>
                <a:cubicBezTo>
                  <a:pt x="8607286" y="4249854"/>
                  <a:pt x="8733911" y="4186667"/>
                  <a:pt x="8814095" y="4197352"/>
                </a:cubicBezTo>
                <a:cubicBezTo>
                  <a:pt x="8822439" y="4199413"/>
                  <a:pt x="8846573" y="4214526"/>
                  <a:pt x="8854917" y="4216590"/>
                </a:cubicBezTo>
                <a:cubicBezTo>
                  <a:pt x="8908673" y="4220737"/>
                  <a:pt x="8974841" y="4217284"/>
                  <a:pt x="9047581" y="4216981"/>
                </a:cubicBezTo>
                <a:cubicBezTo>
                  <a:pt x="9069123" y="4215450"/>
                  <a:pt x="9207817" y="4200021"/>
                  <a:pt x="9279337" y="4193273"/>
                </a:cubicBezTo>
                <a:lnTo>
                  <a:pt x="9296437" y="4191787"/>
                </a:lnTo>
                <a:lnTo>
                  <a:pt x="9299798" y="4192153"/>
                </a:lnTo>
                <a:lnTo>
                  <a:pt x="9302687" y="4191244"/>
                </a:lnTo>
                <a:lnTo>
                  <a:pt x="9308647" y="4190726"/>
                </a:lnTo>
                <a:cubicBezTo>
                  <a:pt x="9315981" y="4190189"/>
                  <a:pt x="9320598" y="4189996"/>
                  <a:pt x="9321641" y="4190255"/>
                </a:cubicBezTo>
                <a:cubicBezTo>
                  <a:pt x="9327692" y="4200894"/>
                  <a:pt x="9293100" y="4230442"/>
                  <a:pt x="9281072" y="4236614"/>
                </a:cubicBezTo>
                <a:cubicBezTo>
                  <a:pt x="9262086" y="4241063"/>
                  <a:pt x="9092163" y="4255439"/>
                  <a:pt x="9203360" y="4255499"/>
                </a:cubicBezTo>
                <a:cubicBezTo>
                  <a:pt x="9321894" y="4255851"/>
                  <a:pt x="9105276" y="4278495"/>
                  <a:pt x="9076556" y="4280538"/>
                </a:cubicBezTo>
                <a:cubicBezTo>
                  <a:pt x="8999748" y="4290503"/>
                  <a:pt x="8933059" y="4301448"/>
                  <a:pt x="8905730" y="4303835"/>
                </a:cubicBezTo>
                <a:cubicBezTo>
                  <a:pt x="8751856" y="4327513"/>
                  <a:pt x="8608839" y="4346634"/>
                  <a:pt x="8469458" y="4365324"/>
                </a:cubicBezTo>
                <a:lnTo>
                  <a:pt x="8440396" y="4369454"/>
                </a:lnTo>
                <a:lnTo>
                  <a:pt x="8472064" y="4379821"/>
                </a:lnTo>
                <a:lnTo>
                  <a:pt x="8482791" y="4384305"/>
                </a:lnTo>
                <a:lnTo>
                  <a:pt x="8574030" y="4374225"/>
                </a:lnTo>
                <a:cubicBezTo>
                  <a:pt x="8630460" y="4368367"/>
                  <a:pt x="8767905" y="4336815"/>
                  <a:pt x="8811022" y="4347475"/>
                </a:cubicBezTo>
                <a:cubicBezTo>
                  <a:pt x="8827712" y="4351603"/>
                  <a:pt x="8820834" y="4377335"/>
                  <a:pt x="8844582" y="4393878"/>
                </a:cubicBezTo>
                <a:cubicBezTo>
                  <a:pt x="8877061" y="4411052"/>
                  <a:pt x="8898721" y="4396595"/>
                  <a:pt x="8954771" y="4392165"/>
                </a:cubicBezTo>
                <a:cubicBezTo>
                  <a:pt x="9000180" y="4394250"/>
                  <a:pt x="9034952" y="4402848"/>
                  <a:pt x="9063674" y="4400803"/>
                </a:cubicBezTo>
                <a:cubicBezTo>
                  <a:pt x="9184500" y="4392578"/>
                  <a:pt x="9288636" y="4380226"/>
                  <a:pt x="9419200" y="4374406"/>
                </a:cubicBezTo>
                <a:cubicBezTo>
                  <a:pt x="9419200" y="4374406"/>
                  <a:pt x="9527923" y="4344898"/>
                  <a:pt x="9531682" y="4364117"/>
                </a:cubicBezTo>
                <a:cubicBezTo>
                  <a:pt x="9535212" y="4370324"/>
                  <a:pt x="9501677" y="4376511"/>
                  <a:pt x="9474313" y="4380414"/>
                </a:cubicBezTo>
                <a:lnTo>
                  <a:pt x="9453397" y="4383014"/>
                </a:lnTo>
                <a:lnTo>
                  <a:pt x="9288942" y="4386015"/>
                </a:lnTo>
                <a:cubicBezTo>
                  <a:pt x="9232266" y="4387244"/>
                  <a:pt x="9180519" y="4390833"/>
                  <a:pt x="9153484" y="4403200"/>
                </a:cubicBezTo>
                <a:cubicBezTo>
                  <a:pt x="9134503" y="4407649"/>
                  <a:pt x="9129532" y="4426234"/>
                  <a:pt x="9118896" y="4432747"/>
                </a:cubicBezTo>
                <a:cubicBezTo>
                  <a:pt x="9098519" y="4436854"/>
                  <a:pt x="9054499" y="4435114"/>
                  <a:pt x="9014757" y="4445102"/>
                </a:cubicBezTo>
                <a:cubicBezTo>
                  <a:pt x="8986038" y="4447144"/>
                  <a:pt x="8850886" y="4470119"/>
                  <a:pt x="8941707" y="4474285"/>
                </a:cubicBezTo>
                <a:cubicBezTo>
                  <a:pt x="8996856" y="4478777"/>
                  <a:pt x="9066220" y="4457825"/>
                  <a:pt x="9093551" y="4455439"/>
                </a:cubicBezTo>
                <a:cubicBezTo>
                  <a:pt x="9122653" y="4451968"/>
                  <a:pt x="9146404" y="4468509"/>
                  <a:pt x="9154747" y="4470573"/>
                </a:cubicBezTo>
                <a:cubicBezTo>
                  <a:pt x="9174115" y="4464691"/>
                  <a:pt x="9186145" y="4458521"/>
                  <a:pt x="9213474" y="4456135"/>
                </a:cubicBezTo>
                <a:cubicBezTo>
                  <a:pt x="9221821" y="4458197"/>
                  <a:pt x="9256590" y="4466795"/>
                  <a:pt x="9273282" y="4470923"/>
                </a:cubicBezTo>
                <a:cubicBezTo>
                  <a:pt x="9293657" y="4466817"/>
                  <a:pt x="9368172" y="4465428"/>
                  <a:pt x="9432566" y="4463061"/>
                </a:cubicBezTo>
                <a:lnTo>
                  <a:pt x="9473306" y="4461503"/>
                </a:lnTo>
                <a:lnTo>
                  <a:pt x="9480737" y="4462819"/>
                </a:lnTo>
                <a:lnTo>
                  <a:pt x="9479662" y="4462158"/>
                </a:lnTo>
                <a:lnTo>
                  <a:pt x="9482223" y="4463082"/>
                </a:lnTo>
                <a:lnTo>
                  <a:pt x="9523541" y="4470398"/>
                </a:lnTo>
                <a:lnTo>
                  <a:pt x="9532729" y="4472384"/>
                </a:lnTo>
                <a:lnTo>
                  <a:pt x="9456937" y="4482994"/>
                </a:lnTo>
                <a:cubicBezTo>
                  <a:pt x="9371187" y="4491226"/>
                  <a:pt x="9279725" y="4491185"/>
                  <a:pt x="9201625" y="4500451"/>
                </a:cubicBezTo>
                <a:cubicBezTo>
                  <a:pt x="9154874" y="4503370"/>
                  <a:pt x="9106980" y="4510580"/>
                  <a:pt x="9058845" y="4518681"/>
                </a:cubicBezTo>
                <a:lnTo>
                  <a:pt x="9023048" y="4524537"/>
                </a:lnTo>
                <a:lnTo>
                  <a:pt x="9030821" y="4525640"/>
                </a:lnTo>
                <a:lnTo>
                  <a:pt x="9095271" y="4535011"/>
                </a:lnTo>
                <a:lnTo>
                  <a:pt x="9186015" y="4525551"/>
                </a:lnTo>
                <a:cubicBezTo>
                  <a:pt x="9253087" y="4513175"/>
                  <a:pt x="9358614" y="4501167"/>
                  <a:pt x="9283269" y="4538928"/>
                </a:cubicBezTo>
                <a:lnTo>
                  <a:pt x="9222506" y="4552863"/>
                </a:lnTo>
                <a:lnTo>
                  <a:pt x="9364408" y="4570629"/>
                </a:lnTo>
                <a:cubicBezTo>
                  <a:pt x="9483107" y="4585160"/>
                  <a:pt x="9604867" y="4600157"/>
                  <a:pt x="9716370" y="4618419"/>
                </a:cubicBezTo>
                <a:cubicBezTo>
                  <a:pt x="9775297" y="4629354"/>
                  <a:pt x="9767456" y="4631444"/>
                  <a:pt x="9739763" y="4630256"/>
                </a:cubicBezTo>
                <a:lnTo>
                  <a:pt x="9715368" y="4628545"/>
                </a:lnTo>
                <a:lnTo>
                  <a:pt x="9690855" y="4621941"/>
                </a:lnTo>
                <a:cubicBezTo>
                  <a:pt x="9688448" y="4621837"/>
                  <a:pt x="9687418" y="4622443"/>
                  <a:pt x="9688247" y="4623989"/>
                </a:cubicBezTo>
                <a:lnTo>
                  <a:pt x="9691448" y="4626868"/>
                </a:lnTo>
                <a:lnTo>
                  <a:pt x="9689201" y="4626709"/>
                </a:lnTo>
                <a:cubicBezTo>
                  <a:pt x="9671293" y="4625172"/>
                  <a:pt x="9654289" y="4623510"/>
                  <a:pt x="9644050" y="4622421"/>
                </a:cubicBezTo>
                <a:cubicBezTo>
                  <a:pt x="9499638" y="4602914"/>
                  <a:pt x="9356147" y="4594113"/>
                  <a:pt x="9224443" y="4581826"/>
                </a:cubicBezTo>
                <a:cubicBezTo>
                  <a:pt x="9115545" y="4573771"/>
                  <a:pt x="9229030" y="4603339"/>
                  <a:pt x="9277397" y="4611908"/>
                </a:cubicBezTo>
                <a:cubicBezTo>
                  <a:pt x="9431512" y="4638379"/>
                  <a:pt x="9579990" y="4656741"/>
                  <a:pt x="9740258" y="4676893"/>
                </a:cubicBezTo>
                <a:lnTo>
                  <a:pt x="9788801" y="4683110"/>
                </a:lnTo>
                <a:lnTo>
                  <a:pt x="9685666" y="4679457"/>
                </a:lnTo>
                <a:cubicBezTo>
                  <a:pt x="9566299" y="4669212"/>
                  <a:pt x="9450224" y="4646048"/>
                  <a:pt x="9323942" y="4654638"/>
                </a:cubicBezTo>
                <a:cubicBezTo>
                  <a:pt x="9338039" y="4657580"/>
                  <a:pt x="9355014" y="4659587"/>
                  <a:pt x="9367176" y="4661684"/>
                </a:cubicBezTo>
                <a:lnTo>
                  <a:pt x="9373783" y="4663298"/>
                </a:lnTo>
                <a:lnTo>
                  <a:pt x="9311068" y="4658669"/>
                </a:lnTo>
                <a:lnTo>
                  <a:pt x="9379382" y="4669887"/>
                </a:lnTo>
                <a:lnTo>
                  <a:pt x="9355178" y="4676831"/>
                </a:lnTo>
                <a:lnTo>
                  <a:pt x="9254362" y="4645187"/>
                </a:lnTo>
                <a:lnTo>
                  <a:pt x="9261685" y="4642069"/>
                </a:lnTo>
                <a:cubicBezTo>
                  <a:pt x="9264154" y="4641016"/>
                  <a:pt x="9260451" y="4642593"/>
                  <a:pt x="9256130" y="4644433"/>
                </a:cubicBezTo>
                <a:lnTo>
                  <a:pt x="9254360" y="4645186"/>
                </a:lnTo>
                <a:lnTo>
                  <a:pt x="9213210" y="4632270"/>
                </a:lnTo>
                <a:lnTo>
                  <a:pt x="9248823" y="4647545"/>
                </a:lnTo>
                <a:lnTo>
                  <a:pt x="9316393" y="4676526"/>
                </a:lnTo>
                <a:lnTo>
                  <a:pt x="9309190" y="4676295"/>
                </a:lnTo>
                <a:cubicBezTo>
                  <a:pt x="9252654" y="4673362"/>
                  <a:pt x="9165846" y="4667728"/>
                  <a:pt x="9140678" y="4677013"/>
                </a:cubicBezTo>
                <a:cubicBezTo>
                  <a:pt x="9190693" y="4692490"/>
                  <a:pt x="9227242" y="4698683"/>
                  <a:pt x="9262710" y="4703014"/>
                </a:cubicBezTo>
                <a:lnTo>
                  <a:pt x="9313478" y="4708685"/>
                </a:lnTo>
                <a:lnTo>
                  <a:pt x="9296918" y="4713165"/>
                </a:lnTo>
                <a:cubicBezTo>
                  <a:pt x="9303803" y="4717075"/>
                  <a:pt x="9311360" y="4719187"/>
                  <a:pt x="9318457" y="4719947"/>
                </a:cubicBezTo>
                <a:cubicBezTo>
                  <a:pt x="9325555" y="4720707"/>
                  <a:pt x="9332196" y="4720116"/>
                  <a:pt x="9337246" y="4718622"/>
                </a:cubicBezTo>
                <a:lnTo>
                  <a:pt x="9407057" y="4733413"/>
                </a:lnTo>
                <a:lnTo>
                  <a:pt x="9394223" y="4735099"/>
                </a:lnTo>
                <a:lnTo>
                  <a:pt x="9367994" y="4740880"/>
                </a:lnTo>
                <a:lnTo>
                  <a:pt x="9288397" y="4728865"/>
                </a:lnTo>
                <a:lnTo>
                  <a:pt x="9229926" y="4720905"/>
                </a:lnTo>
                <a:lnTo>
                  <a:pt x="9227347" y="4719637"/>
                </a:lnTo>
                <a:lnTo>
                  <a:pt x="9229925" y="4720905"/>
                </a:lnTo>
                <a:lnTo>
                  <a:pt x="9166777" y="4712309"/>
                </a:lnTo>
                <a:cubicBezTo>
                  <a:pt x="9086918" y="4701846"/>
                  <a:pt x="9005798" y="4691755"/>
                  <a:pt x="8901181" y="4677406"/>
                </a:cubicBezTo>
                <a:cubicBezTo>
                  <a:pt x="8901181" y="4677406"/>
                  <a:pt x="8797171" y="4645950"/>
                  <a:pt x="8798014" y="4674060"/>
                </a:cubicBezTo>
                <a:cubicBezTo>
                  <a:pt x="8808033" y="4688478"/>
                  <a:pt x="8967981" y="4697905"/>
                  <a:pt x="8974337" y="4701515"/>
                </a:cubicBezTo>
                <a:cubicBezTo>
                  <a:pt x="9053741" y="4714629"/>
                  <a:pt x="9129546" y="4726063"/>
                  <a:pt x="9206067" y="4738085"/>
                </a:cubicBezTo>
                <a:lnTo>
                  <a:pt x="9357895" y="4763879"/>
                </a:lnTo>
                <a:lnTo>
                  <a:pt x="9357441" y="4764021"/>
                </a:lnTo>
                <a:cubicBezTo>
                  <a:pt x="9327878" y="4765089"/>
                  <a:pt x="9282270" y="4751210"/>
                  <a:pt x="9256125" y="4752036"/>
                </a:cubicBezTo>
                <a:lnTo>
                  <a:pt x="9215658" y="4743766"/>
                </a:lnTo>
                <a:lnTo>
                  <a:pt x="9238790" y="4752413"/>
                </a:lnTo>
                <a:cubicBezTo>
                  <a:pt x="9242291" y="4754238"/>
                  <a:pt x="9253800" y="4758639"/>
                  <a:pt x="9267437" y="4763902"/>
                </a:cubicBezTo>
                <a:lnTo>
                  <a:pt x="9294164" y="4774643"/>
                </a:lnTo>
                <a:lnTo>
                  <a:pt x="9290355" y="4774037"/>
                </a:lnTo>
                <a:cubicBezTo>
                  <a:pt x="9269042" y="4770405"/>
                  <a:pt x="9253348" y="4767669"/>
                  <a:pt x="9249233" y="4767513"/>
                </a:cubicBezTo>
                <a:lnTo>
                  <a:pt x="9242379" y="4766469"/>
                </a:lnTo>
                <a:lnTo>
                  <a:pt x="9221739" y="4757994"/>
                </a:lnTo>
                <a:cubicBezTo>
                  <a:pt x="9202606" y="4749749"/>
                  <a:pt x="9186025" y="4742676"/>
                  <a:pt x="9176985" y="4740351"/>
                </a:cubicBezTo>
                <a:lnTo>
                  <a:pt x="9171166" y="4738744"/>
                </a:lnTo>
                <a:lnTo>
                  <a:pt x="9129894" y="4737085"/>
                </a:lnTo>
                <a:cubicBezTo>
                  <a:pt x="9129894" y="4737085"/>
                  <a:pt x="9127570" y="4740883"/>
                  <a:pt x="9123919" y="4745169"/>
                </a:cubicBezTo>
                <a:lnTo>
                  <a:pt x="9120464" y="4747904"/>
                </a:lnTo>
                <a:lnTo>
                  <a:pt x="8976865" y="4726036"/>
                </a:lnTo>
                <a:cubicBezTo>
                  <a:pt x="8882081" y="4711638"/>
                  <a:pt x="8782779" y="4695945"/>
                  <a:pt x="8677388" y="4676792"/>
                </a:cubicBezTo>
                <a:cubicBezTo>
                  <a:pt x="8677388" y="4676792"/>
                  <a:pt x="8565886" y="4658533"/>
                  <a:pt x="8581202" y="4675960"/>
                </a:cubicBezTo>
                <a:lnTo>
                  <a:pt x="8611267" y="4681890"/>
                </a:lnTo>
                <a:lnTo>
                  <a:pt x="8654102" y="4679222"/>
                </a:lnTo>
                <a:cubicBezTo>
                  <a:pt x="8670920" y="4678713"/>
                  <a:pt x="8684342" y="4679128"/>
                  <a:pt x="8690264" y="4681234"/>
                </a:cubicBezTo>
                <a:lnTo>
                  <a:pt x="8681915" y="4692768"/>
                </a:lnTo>
                <a:lnTo>
                  <a:pt x="8692704" y="4694221"/>
                </a:lnTo>
                <a:cubicBezTo>
                  <a:pt x="8679997" y="4687000"/>
                  <a:pt x="8806893" y="4705282"/>
                  <a:pt x="8795026" y="4726172"/>
                </a:cubicBezTo>
                <a:cubicBezTo>
                  <a:pt x="8791279" y="4732768"/>
                  <a:pt x="8668128" y="4707891"/>
                  <a:pt x="8644260" y="4703055"/>
                </a:cubicBezTo>
                <a:lnTo>
                  <a:pt x="8634798" y="4701854"/>
                </a:lnTo>
                <a:lnTo>
                  <a:pt x="8633508" y="4702088"/>
                </a:lnTo>
                <a:lnTo>
                  <a:pt x="8603415" y="4704533"/>
                </a:lnTo>
                <a:lnTo>
                  <a:pt x="8817238" y="4745333"/>
                </a:lnTo>
                <a:cubicBezTo>
                  <a:pt x="8925551" y="4763966"/>
                  <a:pt x="9036523" y="4781923"/>
                  <a:pt x="9151201" y="4801989"/>
                </a:cubicBezTo>
                <a:cubicBezTo>
                  <a:pt x="9151201" y="4801989"/>
                  <a:pt x="9186939" y="4785933"/>
                  <a:pt x="9192153" y="4806348"/>
                </a:cubicBezTo>
                <a:cubicBezTo>
                  <a:pt x="9194137" y="4817654"/>
                  <a:pt x="9090047" y="4803605"/>
                  <a:pt x="9147454" y="4808585"/>
                </a:cubicBezTo>
                <a:cubicBezTo>
                  <a:pt x="8957284" y="4790716"/>
                  <a:pt x="8730125" y="4734384"/>
                  <a:pt x="8543617" y="4727322"/>
                </a:cubicBezTo>
                <a:cubicBezTo>
                  <a:pt x="8543617" y="4727322"/>
                  <a:pt x="8533719" y="4736423"/>
                  <a:pt x="8536193" y="4734150"/>
                </a:cubicBezTo>
                <a:cubicBezTo>
                  <a:pt x="8537020" y="4733388"/>
                  <a:pt x="8539219" y="4731366"/>
                  <a:pt x="8543617" y="4727322"/>
                </a:cubicBezTo>
                <a:cubicBezTo>
                  <a:pt x="8729826" y="4779297"/>
                  <a:pt x="8981154" y="4795551"/>
                  <a:pt x="9194055" y="4835059"/>
                </a:cubicBezTo>
                <a:cubicBezTo>
                  <a:pt x="9202282" y="4835371"/>
                  <a:pt x="9225778" y="4839629"/>
                  <a:pt x="9246202" y="4845597"/>
                </a:cubicBezTo>
                <a:lnTo>
                  <a:pt x="9246472" y="4845699"/>
                </a:lnTo>
                <a:lnTo>
                  <a:pt x="9110729" y="4837723"/>
                </a:lnTo>
                <a:cubicBezTo>
                  <a:pt x="9110729" y="4837723"/>
                  <a:pt x="9109307" y="4836603"/>
                  <a:pt x="9107090" y="4835147"/>
                </a:cubicBezTo>
                <a:lnTo>
                  <a:pt x="9102359" y="4832561"/>
                </a:lnTo>
                <a:lnTo>
                  <a:pt x="9095169" y="4834033"/>
                </a:lnTo>
                <a:lnTo>
                  <a:pt x="9089525" y="4838357"/>
                </a:lnTo>
                <a:lnTo>
                  <a:pt x="9091871" y="4839797"/>
                </a:lnTo>
                <a:cubicBezTo>
                  <a:pt x="9109195" y="4844881"/>
                  <a:pt x="9142136" y="4847670"/>
                  <a:pt x="9112681" y="4843263"/>
                </a:cubicBezTo>
                <a:cubicBezTo>
                  <a:pt x="9145236" y="4847875"/>
                  <a:pt x="9179568" y="4851082"/>
                  <a:pt x="9214734" y="4853703"/>
                </a:cubicBezTo>
                <a:lnTo>
                  <a:pt x="9273633" y="4857512"/>
                </a:lnTo>
                <a:lnTo>
                  <a:pt x="9279921" y="4866388"/>
                </a:lnTo>
                <a:lnTo>
                  <a:pt x="9182187" y="4855946"/>
                </a:lnTo>
                <a:cubicBezTo>
                  <a:pt x="9087141" y="4838311"/>
                  <a:pt x="8983677" y="4823162"/>
                  <a:pt x="8891238" y="4815732"/>
                </a:cubicBezTo>
                <a:cubicBezTo>
                  <a:pt x="8872176" y="4804903"/>
                  <a:pt x="8847683" y="4801167"/>
                  <a:pt x="8827480" y="4807143"/>
                </a:cubicBezTo>
                <a:cubicBezTo>
                  <a:pt x="8822714" y="4804433"/>
                  <a:pt x="8815884" y="4795647"/>
                  <a:pt x="8809606" y="4796989"/>
                </a:cubicBezTo>
                <a:cubicBezTo>
                  <a:pt x="8807513" y="4797436"/>
                  <a:pt x="8805481" y="4799009"/>
                  <a:pt x="8803608" y="4802307"/>
                </a:cubicBezTo>
                <a:cubicBezTo>
                  <a:pt x="8798843" y="4799599"/>
                  <a:pt x="8792014" y="4790812"/>
                  <a:pt x="8785736" y="4792153"/>
                </a:cubicBezTo>
                <a:cubicBezTo>
                  <a:pt x="8783644" y="4792601"/>
                  <a:pt x="8781611" y="4794173"/>
                  <a:pt x="8779738" y="4797470"/>
                </a:cubicBezTo>
                <a:cubicBezTo>
                  <a:pt x="8786622" y="4801383"/>
                  <a:pt x="8791654" y="4804241"/>
                  <a:pt x="8795431" y="4805296"/>
                </a:cubicBezTo>
                <a:cubicBezTo>
                  <a:pt x="8799209" y="4806351"/>
                  <a:pt x="8801734" y="4805605"/>
                  <a:pt x="8803608" y="4802307"/>
                </a:cubicBezTo>
                <a:cubicBezTo>
                  <a:pt x="8810491" y="4806217"/>
                  <a:pt x="8815523" y="4809074"/>
                  <a:pt x="8819301" y="4810130"/>
                </a:cubicBezTo>
                <a:cubicBezTo>
                  <a:pt x="8823078" y="4811187"/>
                  <a:pt x="8825606" y="4810440"/>
                  <a:pt x="8827480" y="4807143"/>
                </a:cubicBezTo>
                <a:cubicBezTo>
                  <a:pt x="8842590" y="4811363"/>
                  <a:pt x="8853322" y="4815278"/>
                  <a:pt x="8862882" y="4817256"/>
                </a:cubicBezTo>
                <a:cubicBezTo>
                  <a:pt x="8872440" y="4819233"/>
                  <a:pt x="8880824" y="4819268"/>
                  <a:pt x="8891238" y="4815732"/>
                </a:cubicBezTo>
                <a:lnTo>
                  <a:pt x="9136014" y="4859253"/>
                </a:lnTo>
                <a:lnTo>
                  <a:pt x="9078821" y="4855199"/>
                </a:lnTo>
                <a:cubicBezTo>
                  <a:pt x="9073227" y="4854057"/>
                  <a:pt x="9056957" y="4853306"/>
                  <a:pt x="9042614" y="4854340"/>
                </a:cubicBezTo>
                <a:lnTo>
                  <a:pt x="9037670" y="4855161"/>
                </a:lnTo>
                <a:lnTo>
                  <a:pt x="9039548" y="4855792"/>
                </a:lnTo>
                <a:lnTo>
                  <a:pt x="9048095" y="4858827"/>
                </a:lnTo>
                <a:lnTo>
                  <a:pt x="9026913" y="4856944"/>
                </a:lnTo>
                <a:lnTo>
                  <a:pt x="9024120" y="4857407"/>
                </a:lnTo>
                <a:cubicBezTo>
                  <a:pt x="9019488" y="4858990"/>
                  <a:pt x="9016912" y="4861197"/>
                  <a:pt x="9017971" y="4864196"/>
                </a:cubicBezTo>
                <a:lnTo>
                  <a:pt x="9085004" y="4872740"/>
                </a:lnTo>
                <a:cubicBezTo>
                  <a:pt x="9150857" y="4875476"/>
                  <a:pt x="9222185" y="4881470"/>
                  <a:pt x="9285371" y="4891370"/>
                </a:cubicBezTo>
                <a:cubicBezTo>
                  <a:pt x="9231639" y="4891111"/>
                  <a:pt x="9173859" y="4887348"/>
                  <a:pt x="9113860" y="4882808"/>
                </a:cubicBezTo>
                <a:lnTo>
                  <a:pt x="8980619" y="4873286"/>
                </a:lnTo>
                <a:lnTo>
                  <a:pt x="8991220" y="4875379"/>
                </a:lnTo>
                <a:cubicBezTo>
                  <a:pt x="8963770" y="4877271"/>
                  <a:pt x="8936918" y="4876877"/>
                  <a:pt x="8910360" y="4875325"/>
                </a:cubicBezTo>
                <a:lnTo>
                  <a:pt x="8850879" y="4870057"/>
                </a:lnTo>
                <a:lnTo>
                  <a:pt x="8841241" y="4867466"/>
                </a:lnTo>
                <a:cubicBezTo>
                  <a:pt x="8828807" y="4864235"/>
                  <a:pt x="8819522" y="4862146"/>
                  <a:pt x="8812794" y="4860979"/>
                </a:cubicBezTo>
                <a:lnTo>
                  <a:pt x="8805257" y="4860426"/>
                </a:lnTo>
                <a:lnTo>
                  <a:pt x="8805874" y="4866285"/>
                </a:lnTo>
                <a:lnTo>
                  <a:pt x="8806585" y="4874503"/>
                </a:lnTo>
                <a:lnTo>
                  <a:pt x="8815924" y="4875258"/>
                </a:lnTo>
                <a:cubicBezTo>
                  <a:pt x="8833806" y="4876035"/>
                  <a:pt x="8851860" y="4877431"/>
                  <a:pt x="8870812" y="4883330"/>
                </a:cubicBezTo>
                <a:lnTo>
                  <a:pt x="8917975" y="4896542"/>
                </a:lnTo>
                <a:lnTo>
                  <a:pt x="8939012" y="4896930"/>
                </a:lnTo>
                <a:lnTo>
                  <a:pt x="8933744" y="4895153"/>
                </a:lnTo>
                <a:lnTo>
                  <a:pt x="8948594" y="4897109"/>
                </a:lnTo>
                <a:lnTo>
                  <a:pt x="8967856" y="4897465"/>
                </a:lnTo>
                <a:cubicBezTo>
                  <a:pt x="8986597" y="4897774"/>
                  <a:pt x="9003270" y="4898181"/>
                  <a:pt x="9015317" y="4899166"/>
                </a:cubicBezTo>
                <a:lnTo>
                  <a:pt x="9093396" y="4905007"/>
                </a:lnTo>
                <a:lnTo>
                  <a:pt x="9100992" y="4910568"/>
                </a:lnTo>
                <a:lnTo>
                  <a:pt x="9124214" y="4924519"/>
                </a:lnTo>
                <a:lnTo>
                  <a:pt x="9099086" y="4923449"/>
                </a:lnTo>
                <a:lnTo>
                  <a:pt x="9014444" y="4919301"/>
                </a:lnTo>
                <a:lnTo>
                  <a:pt x="9034093" y="4922583"/>
                </a:lnTo>
                <a:cubicBezTo>
                  <a:pt x="9054033" y="4925263"/>
                  <a:pt x="9074913" y="4927454"/>
                  <a:pt x="9097073" y="4929231"/>
                </a:cubicBezTo>
                <a:cubicBezTo>
                  <a:pt x="9242224" y="4953488"/>
                  <a:pt x="8926683" y="4930572"/>
                  <a:pt x="8922393" y="4937585"/>
                </a:cubicBezTo>
                <a:lnTo>
                  <a:pt x="8995882" y="4982850"/>
                </a:lnTo>
                <a:cubicBezTo>
                  <a:pt x="8993736" y="4986355"/>
                  <a:pt x="8963755" y="4983392"/>
                  <a:pt x="8934310" y="4979553"/>
                </a:cubicBezTo>
                <a:lnTo>
                  <a:pt x="8907209" y="4975701"/>
                </a:lnTo>
                <a:lnTo>
                  <a:pt x="8910686" y="4977167"/>
                </a:lnTo>
                <a:cubicBezTo>
                  <a:pt x="8972480" y="5003072"/>
                  <a:pt x="9040819" y="5031632"/>
                  <a:pt x="8967230" y="5011512"/>
                </a:cubicBezTo>
                <a:cubicBezTo>
                  <a:pt x="8932620" y="4998782"/>
                  <a:pt x="8901287" y="4989083"/>
                  <a:pt x="8870980" y="4981906"/>
                </a:cubicBezTo>
                <a:lnTo>
                  <a:pt x="8790444" y="4968963"/>
                </a:lnTo>
                <a:lnTo>
                  <a:pt x="8790882" y="4969070"/>
                </a:lnTo>
                <a:cubicBezTo>
                  <a:pt x="8837268" y="4979054"/>
                  <a:pt x="8907469" y="4988778"/>
                  <a:pt x="8904249" y="4994037"/>
                </a:cubicBezTo>
                <a:cubicBezTo>
                  <a:pt x="8903178" y="4995789"/>
                  <a:pt x="8893901" y="4997120"/>
                  <a:pt x="8882497" y="4998472"/>
                </a:cubicBezTo>
                <a:lnTo>
                  <a:pt x="8873105" y="4999716"/>
                </a:lnTo>
                <a:lnTo>
                  <a:pt x="8753898" y="4962636"/>
                </a:lnTo>
                <a:lnTo>
                  <a:pt x="8696615" y="4944822"/>
                </a:lnTo>
                <a:lnTo>
                  <a:pt x="8689829" y="4938431"/>
                </a:lnTo>
                <a:lnTo>
                  <a:pt x="8688681" y="4938299"/>
                </a:lnTo>
                <a:lnTo>
                  <a:pt x="8685991" y="4942515"/>
                </a:lnTo>
                <a:cubicBezTo>
                  <a:pt x="8685624" y="4947302"/>
                  <a:pt x="8688797" y="4952859"/>
                  <a:pt x="8696615" y="4944822"/>
                </a:cubicBezTo>
                <a:lnTo>
                  <a:pt x="8758328" y="4972778"/>
                </a:lnTo>
                <a:lnTo>
                  <a:pt x="8774630" y="4976106"/>
                </a:lnTo>
                <a:cubicBezTo>
                  <a:pt x="8787523" y="4979361"/>
                  <a:pt x="8797342" y="4983151"/>
                  <a:pt x="8800885" y="4988442"/>
                </a:cubicBezTo>
                <a:lnTo>
                  <a:pt x="8802631" y="4991199"/>
                </a:lnTo>
                <a:lnTo>
                  <a:pt x="8843815" y="5005861"/>
                </a:lnTo>
                <a:lnTo>
                  <a:pt x="8837118" y="5010408"/>
                </a:lnTo>
                <a:cubicBezTo>
                  <a:pt x="8839305" y="5012019"/>
                  <a:pt x="8843995" y="5013857"/>
                  <a:pt x="8851951" y="5015979"/>
                </a:cubicBezTo>
                <a:lnTo>
                  <a:pt x="8866463" y="5019046"/>
                </a:lnTo>
                <a:lnTo>
                  <a:pt x="8883224" y="5018353"/>
                </a:lnTo>
                <a:cubicBezTo>
                  <a:pt x="8920738" y="5015709"/>
                  <a:pt x="8949450" y="5013484"/>
                  <a:pt x="8945808" y="5026138"/>
                </a:cubicBezTo>
                <a:cubicBezTo>
                  <a:pt x="8945808" y="5026138"/>
                  <a:pt x="8938933" y="5027317"/>
                  <a:pt x="8929409" y="5029474"/>
                </a:cubicBezTo>
                <a:lnTo>
                  <a:pt x="8918547" y="5032568"/>
                </a:lnTo>
                <a:lnTo>
                  <a:pt x="8966004" y="5049577"/>
                </a:lnTo>
                <a:cubicBezTo>
                  <a:pt x="8995861" y="5061297"/>
                  <a:pt x="9025454" y="5074433"/>
                  <a:pt x="9054546" y="5090374"/>
                </a:cubicBezTo>
                <a:cubicBezTo>
                  <a:pt x="9015345" y="5082711"/>
                  <a:pt x="8977758" y="5071269"/>
                  <a:pt x="8940348" y="5058765"/>
                </a:cubicBezTo>
                <a:lnTo>
                  <a:pt x="8876680" y="5037385"/>
                </a:lnTo>
                <a:lnTo>
                  <a:pt x="8872970" y="5037065"/>
                </a:lnTo>
                <a:lnTo>
                  <a:pt x="8874999" y="5036821"/>
                </a:lnTo>
                <a:lnTo>
                  <a:pt x="8866374" y="5033924"/>
                </a:lnTo>
                <a:lnTo>
                  <a:pt x="8865825" y="5033932"/>
                </a:lnTo>
                <a:lnTo>
                  <a:pt x="8861226" y="5039545"/>
                </a:lnTo>
                <a:lnTo>
                  <a:pt x="8872062" y="5041411"/>
                </a:lnTo>
                <a:cubicBezTo>
                  <a:pt x="8886216" y="5043927"/>
                  <a:pt x="8899727" y="5047414"/>
                  <a:pt x="8911912" y="5054754"/>
                </a:cubicBezTo>
                <a:cubicBezTo>
                  <a:pt x="8918203" y="5058561"/>
                  <a:pt x="8921548" y="5062158"/>
                  <a:pt x="8924247" y="5066478"/>
                </a:cubicBezTo>
                <a:lnTo>
                  <a:pt x="8927371" y="5072414"/>
                </a:lnTo>
                <a:lnTo>
                  <a:pt x="9063052" y="5120984"/>
                </a:lnTo>
                <a:lnTo>
                  <a:pt x="9158326" y="5126243"/>
                </a:lnTo>
                <a:lnTo>
                  <a:pt x="9174261" y="5134911"/>
                </a:lnTo>
                <a:lnTo>
                  <a:pt x="9212754" y="5152958"/>
                </a:lnTo>
                <a:lnTo>
                  <a:pt x="9131507" y="5153952"/>
                </a:lnTo>
                <a:cubicBezTo>
                  <a:pt x="9118367" y="5147490"/>
                  <a:pt x="9105554" y="5143849"/>
                  <a:pt x="9094163" y="5143189"/>
                </a:cubicBezTo>
                <a:lnTo>
                  <a:pt x="9086973" y="5144966"/>
                </a:lnTo>
                <a:lnTo>
                  <a:pt x="9119119" y="5155777"/>
                </a:lnTo>
                <a:lnTo>
                  <a:pt x="9131507" y="5153952"/>
                </a:lnTo>
                <a:lnTo>
                  <a:pt x="9209245" y="5164601"/>
                </a:lnTo>
                <a:lnTo>
                  <a:pt x="9202913" y="5182525"/>
                </a:lnTo>
                <a:cubicBezTo>
                  <a:pt x="9197977" y="5177726"/>
                  <a:pt x="9193747" y="5173611"/>
                  <a:pt x="9193747" y="5173611"/>
                </a:cubicBezTo>
                <a:lnTo>
                  <a:pt x="9193732" y="5181018"/>
                </a:lnTo>
                <a:lnTo>
                  <a:pt x="9201378" y="5183623"/>
                </a:lnTo>
                <a:lnTo>
                  <a:pt x="9202913" y="5182525"/>
                </a:lnTo>
                <a:lnTo>
                  <a:pt x="9228365" y="5192212"/>
                </a:lnTo>
                <a:lnTo>
                  <a:pt x="9224241" y="5192143"/>
                </a:lnTo>
                <a:lnTo>
                  <a:pt x="9274489" y="5214484"/>
                </a:lnTo>
                <a:cubicBezTo>
                  <a:pt x="9251312" y="5209961"/>
                  <a:pt x="9229959" y="5204898"/>
                  <a:pt x="9209514" y="5199547"/>
                </a:cubicBezTo>
                <a:lnTo>
                  <a:pt x="9180492" y="5191421"/>
                </a:lnTo>
                <a:lnTo>
                  <a:pt x="9152021" y="5190952"/>
                </a:lnTo>
                <a:lnTo>
                  <a:pt x="9128580" y="5186871"/>
                </a:lnTo>
                <a:cubicBezTo>
                  <a:pt x="9121095" y="5185176"/>
                  <a:pt x="9116814" y="5183582"/>
                  <a:pt x="9118048" y="5182313"/>
                </a:cubicBezTo>
                <a:lnTo>
                  <a:pt x="9119123" y="5190409"/>
                </a:lnTo>
                <a:lnTo>
                  <a:pt x="9016976" y="5188723"/>
                </a:lnTo>
                <a:lnTo>
                  <a:pt x="8996520" y="5182090"/>
                </a:lnTo>
                <a:lnTo>
                  <a:pt x="9002798" y="5193232"/>
                </a:lnTo>
                <a:lnTo>
                  <a:pt x="9003140" y="5195006"/>
                </a:lnTo>
                <a:lnTo>
                  <a:pt x="9025409" y="5200241"/>
                </a:lnTo>
                <a:cubicBezTo>
                  <a:pt x="9051280" y="5213188"/>
                  <a:pt x="9112291" y="5218477"/>
                  <a:pt x="9120633" y="5239778"/>
                </a:cubicBezTo>
                <a:cubicBezTo>
                  <a:pt x="9128975" y="5261078"/>
                  <a:pt x="9075383" y="5219385"/>
                  <a:pt x="9096353" y="5240374"/>
                </a:cubicBezTo>
                <a:cubicBezTo>
                  <a:pt x="9123944" y="5267993"/>
                  <a:pt x="9205748" y="5301070"/>
                  <a:pt x="9105490" y="5268448"/>
                </a:cubicBezTo>
                <a:cubicBezTo>
                  <a:pt x="9031103" y="5248772"/>
                  <a:pt x="8998479" y="5228069"/>
                  <a:pt x="8912393" y="5216605"/>
                </a:cubicBezTo>
                <a:cubicBezTo>
                  <a:pt x="8928119" y="5232348"/>
                  <a:pt x="8995448" y="5258282"/>
                  <a:pt x="9039043" y="5275726"/>
                </a:cubicBezTo>
                <a:lnTo>
                  <a:pt x="9044548" y="5278055"/>
                </a:lnTo>
                <a:lnTo>
                  <a:pt x="8951460" y="5275515"/>
                </a:lnTo>
                <a:lnTo>
                  <a:pt x="9073861" y="5291308"/>
                </a:lnTo>
                <a:lnTo>
                  <a:pt x="9091073" y="5306156"/>
                </a:lnTo>
                <a:cubicBezTo>
                  <a:pt x="9096551" y="5314725"/>
                  <a:pt x="9065899" y="5302531"/>
                  <a:pt x="9042624" y="5297163"/>
                </a:cubicBezTo>
                <a:lnTo>
                  <a:pt x="9079079" y="5313869"/>
                </a:lnTo>
                <a:lnTo>
                  <a:pt x="9189666" y="5332051"/>
                </a:lnTo>
                <a:cubicBezTo>
                  <a:pt x="9211805" y="5336098"/>
                  <a:pt x="9276567" y="5334595"/>
                  <a:pt x="9325785" y="5338704"/>
                </a:cubicBezTo>
                <a:lnTo>
                  <a:pt x="9365905" y="5344826"/>
                </a:lnTo>
                <a:lnTo>
                  <a:pt x="9370162" y="5347232"/>
                </a:lnTo>
                <a:lnTo>
                  <a:pt x="9377732" y="5353705"/>
                </a:lnTo>
                <a:cubicBezTo>
                  <a:pt x="9360371" y="5357566"/>
                  <a:pt x="9276095" y="5349471"/>
                  <a:pt x="9263416" y="5350078"/>
                </a:cubicBezTo>
                <a:cubicBezTo>
                  <a:pt x="9228946" y="5347189"/>
                  <a:pt x="9201770" y="5345512"/>
                  <a:pt x="9177961" y="5344470"/>
                </a:cubicBezTo>
                <a:lnTo>
                  <a:pt x="9165493" y="5344127"/>
                </a:lnTo>
                <a:lnTo>
                  <a:pt x="9083733" y="5316001"/>
                </a:lnTo>
                <a:lnTo>
                  <a:pt x="9135653" y="5339796"/>
                </a:lnTo>
                <a:cubicBezTo>
                  <a:pt x="9229404" y="5376113"/>
                  <a:pt x="9324721" y="5397749"/>
                  <a:pt x="9416236" y="5443038"/>
                </a:cubicBezTo>
                <a:lnTo>
                  <a:pt x="9437367" y="5452369"/>
                </a:lnTo>
                <a:lnTo>
                  <a:pt x="9436021" y="5452408"/>
                </a:lnTo>
                <a:cubicBezTo>
                  <a:pt x="9415600" y="5453379"/>
                  <a:pt x="9345843" y="5439567"/>
                  <a:pt x="9315417" y="5444064"/>
                </a:cubicBezTo>
                <a:cubicBezTo>
                  <a:pt x="9274988" y="5452090"/>
                  <a:pt x="9373220" y="5455864"/>
                  <a:pt x="9384405" y="5458149"/>
                </a:cubicBezTo>
                <a:cubicBezTo>
                  <a:pt x="9407808" y="5459501"/>
                  <a:pt x="9426182" y="5461002"/>
                  <a:pt x="9442221" y="5462631"/>
                </a:cubicBezTo>
                <a:lnTo>
                  <a:pt x="9467407" y="5465639"/>
                </a:lnTo>
                <a:lnTo>
                  <a:pt x="9544914" y="5499876"/>
                </a:lnTo>
                <a:lnTo>
                  <a:pt x="9541290" y="5505599"/>
                </a:lnTo>
                <a:cubicBezTo>
                  <a:pt x="9540801" y="5504215"/>
                  <a:pt x="9544582" y="5504506"/>
                  <a:pt x="9550805" y="5505829"/>
                </a:cubicBezTo>
                <a:lnTo>
                  <a:pt x="9569876" y="5510903"/>
                </a:lnTo>
                <a:lnTo>
                  <a:pt x="9627806" y="5536492"/>
                </a:lnTo>
                <a:lnTo>
                  <a:pt x="9605273" y="5534943"/>
                </a:lnTo>
                <a:cubicBezTo>
                  <a:pt x="9602994" y="5528480"/>
                  <a:pt x="9601043" y="5522939"/>
                  <a:pt x="9595273" y="5538468"/>
                </a:cubicBezTo>
                <a:cubicBezTo>
                  <a:pt x="9595273" y="5538468"/>
                  <a:pt x="9599889" y="5536840"/>
                  <a:pt x="9605273" y="5534943"/>
                </a:cubicBezTo>
                <a:lnTo>
                  <a:pt x="9603811" y="5550640"/>
                </a:lnTo>
                <a:lnTo>
                  <a:pt x="9541566" y="5531635"/>
                </a:lnTo>
                <a:cubicBezTo>
                  <a:pt x="9527220" y="5517275"/>
                  <a:pt x="9508944" y="5510933"/>
                  <a:pt x="9490488" y="5511387"/>
                </a:cubicBezTo>
                <a:cubicBezTo>
                  <a:pt x="9497906" y="5524787"/>
                  <a:pt x="9517285" y="5532233"/>
                  <a:pt x="9541566" y="5531635"/>
                </a:cubicBezTo>
                <a:lnTo>
                  <a:pt x="9602407" y="5560628"/>
                </a:lnTo>
                <a:lnTo>
                  <a:pt x="9567145" y="5560838"/>
                </a:lnTo>
                <a:lnTo>
                  <a:pt x="9552131" y="5561826"/>
                </a:lnTo>
                <a:lnTo>
                  <a:pt x="9353739" y="5483202"/>
                </a:lnTo>
                <a:cubicBezTo>
                  <a:pt x="9223489" y="5433633"/>
                  <a:pt x="9092683" y="5387613"/>
                  <a:pt x="8958124" y="5349047"/>
                </a:cubicBezTo>
                <a:cubicBezTo>
                  <a:pt x="8951856" y="5347503"/>
                  <a:pt x="8940002" y="5342985"/>
                  <a:pt x="8925485" y="5337293"/>
                </a:cubicBezTo>
                <a:lnTo>
                  <a:pt x="8918524" y="5334603"/>
                </a:lnTo>
                <a:lnTo>
                  <a:pt x="8892818" y="5332774"/>
                </a:lnTo>
                <a:lnTo>
                  <a:pt x="8856262" y="5331591"/>
                </a:lnTo>
                <a:lnTo>
                  <a:pt x="8904370" y="5348529"/>
                </a:lnTo>
                <a:lnTo>
                  <a:pt x="8961509" y="5364139"/>
                </a:lnTo>
                <a:lnTo>
                  <a:pt x="8994025" y="5364873"/>
                </a:lnTo>
                <a:cubicBezTo>
                  <a:pt x="9013243" y="5366153"/>
                  <a:pt x="9025613" y="5369956"/>
                  <a:pt x="9022328" y="5382024"/>
                </a:cubicBezTo>
                <a:cubicBezTo>
                  <a:pt x="9022865" y="5381148"/>
                  <a:pt x="9021737" y="5380617"/>
                  <a:pt x="9019298" y="5380371"/>
                </a:cubicBezTo>
                <a:lnTo>
                  <a:pt x="9010292" y="5380413"/>
                </a:lnTo>
                <a:lnTo>
                  <a:pt x="9017642" y="5383113"/>
                </a:lnTo>
                <a:cubicBezTo>
                  <a:pt x="9060492" y="5396542"/>
                  <a:pt x="9111952" y="5408645"/>
                  <a:pt x="9136917" y="5428404"/>
                </a:cubicBezTo>
                <a:cubicBezTo>
                  <a:pt x="9143539" y="5435034"/>
                  <a:pt x="9145260" y="5449706"/>
                  <a:pt x="9151088" y="5449563"/>
                </a:cubicBezTo>
                <a:cubicBezTo>
                  <a:pt x="9176957" y="5462510"/>
                  <a:pt x="9257172" y="5482041"/>
                  <a:pt x="9283836" y="5501759"/>
                </a:cubicBezTo>
                <a:cubicBezTo>
                  <a:pt x="9297389" y="5509350"/>
                  <a:pt x="9299773" y="5529664"/>
                  <a:pt x="9299773" y="5529664"/>
                </a:cubicBezTo>
                <a:cubicBezTo>
                  <a:pt x="9299773" y="5529664"/>
                  <a:pt x="9302919" y="5531567"/>
                  <a:pt x="9307641" y="5533432"/>
                </a:cubicBezTo>
                <a:lnTo>
                  <a:pt x="9315268" y="5534987"/>
                </a:lnTo>
                <a:lnTo>
                  <a:pt x="9325845" y="5540563"/>
                </a:lnTo>
                <a:lnTo>
                  <a:pt x="9326404" y="5542875"/>
                </a:lnTo>
                <a:cubicBezTo>
                  <a:pt x="9327232" y="5543704"/>
                  <a:pt x="9328686" y="5543667"/>
                  <a:pt x="9331602" y="5543594"/>
                </a:cubicBezTo>
                <a:lnTo>
                  <a:pt x="9325845" y="5540563"/>
                </a:lnTo>
                <a:lnTo>
                  <a:pt x="9324981" y="5536966"/>
                </a:lnTo>
                <a:cubicBezTo>
                  <a:pt x="9338223" y="5550225"/>
                  <a:pt x="9357295" y="5563338"/>
                  <a:pt x="9357295" y="5563338"/>
                </a:cubicBezTo>
                <a:cubicBezTo>
                  <a:pt x="9353983" y="5584926"/>
                  <a:pt x="9273902" y="5516718"/>
                  <a:pt x="9218720" y="5511287"/>
                </a:cubicBezTo>
                <a:cubicBezTo>
                  <a:pt x="9212890" y="5511428"/>
                  <a:pt x="9195231" y="5518654"/>
                  <a:pt x="9189404" y="5518798"/>
                </a:cubicBezTo>
                <a:cubicBezTo>
                  <a:pt x="9152674" y="5512911"/>
                  <a:pt x="9108219" y="5499291"/>
                  <a:pt x="9059040" y="5486917"/>
                </a:cubicBezTo>
                <a:cubicBezTo>
                  <a:pt x="9056634" y="5486127"/>
                  <a:pt x="9052061" y="5484506"/>
                  <a:pt x="9045888" y="5482276"/>
                </a:cubicBezTo>
                <a:lnTo>
                  <a:pt x="9034035" y="5477948"/>
                </a:lnTo>
                <a:lnTo>
                  <a:pt x="9026907" y="5478627"/>
                </a:lnTo>
                <a:cubicBezTo>
                  <a:pt x="9021810" y="5478740"/>
                  <a:pt x="9015376" y="5478568"/>
                  <a:pt x="9007329" y="5478031"/>
                </a:cubicBezTo>
                <a:cubicBezTo>
                  <a:pt x="8958087" y="5473579"/>
                  <a:pt x="8997956" y="5464298"/>
                  <a:pt x="8964394" y="5476679"/>
                </a:cubicBezTo>
                <a:cubicBezTo>
                  <a:pt x="8975874" y="5472446"/>
                  <a:pt x="8981373" y="5477428"/>
                  <a:pt x="8982137" y="5484836"/>
                </a:cubicBezTo>
                <a:lnTo>
                  <a:pt x="8971994" y="5506463"/>
                </a:lnTo>
                <a:lnTo>
                  <a:pt x="9001372" y="5517785"/>
                </a:lnTo>
                <a:lnTo>
                  <a:pt x="9010471" y="5521102"/>
                </a:lnTo>
                <a:lnTo>
                  <a:pt x="9019748" y="5522403"/>
                </a:lnTo>
                <a:cubicBezTo>
                  <a:pt x="9042564" y="5525945"/>
                  <a:pt x="9067116" y="5530500"/>
                  <a:pt x="9083422" y="5535170"/>
                </a:cubicBezTo>
                <a:cubicBezTo>
                  <a:pt x="9088858" y="5536728"/>
                  <a:pt x="9093377" y="5538297"/>
                  <a:pt x="9096611" y="5539848"/>
                </a:cubicBezTo>
                <a:cubicBezTo>
                  <a:pt x="9099845" y="5541395"/>
                  <a:pt x="9101795" y="5542925"/>
                  <a:pt x="9102089" y="5544399"/>
                </a:cubicBezTo>
                <a:cubicBezTo>
                  <a:pt x="9102592" y="5546928"/>
                  <a:pt x="9097780" y="5548647"/>
                  <a:pt x="9089899" y="5549760"/>
                </a:cubicBezTo>
                <a:lnTo>
                  <a:pt x="9084466" y="5550065"/>
                </a:lnTo>
                <a:lnTo>
                  <a:pt x="9102881" y="5557573"/>
                </a:lnTo>
                <a:cubicBezTo>
                  <a:pt x="9122586" y="5565718"/>
                  <a:pt x="9138193" y="5572127"/>
                  <a:pt x="9147330" y="5575298"/>
                </a:cubicBezTo>
                <a:cubicBezTo>
                  <a:pt x="9249330" y="5618629"/>
                  <a:pt x="9344388" y="5656754"/>
                  <a:pt x="9437026" y="5693949"/>
                </a:cubicBezTo>
                <a:lnTo>
                  <a:pt x="9456321" y="5701878"/>
                </a:lnTo>
                <a:lnTo>
                  <a:pt x="9433985" y="5704312"/>
                </a:lnTo>
                <a:lnTo>
                  <a:pt x="9426331" y="5705861"/>
                </a:lnTo>
                <a:lnTo>
                  <a:pt x="9365501" y="5683116"/>
                </a:lnTo>
                <a:cubicBezTo>
                  <a:pt x="9327845" y="5669330"/>
                  <a:pt x="9237653" y="5622879"/>
                  <a:pt x="9207545" y="5623621"/>
                </a:cubicBezTo>
                <a:cubicBezTo>
                  <a:pt x="9195890" y="5623905"/>
                  <a:pt x="9198273" y="5644221"/>
                  <a:pt x="9180748" y="5652577"/>
                </a:cubicBezTo>
                <a:cubicBezTo>
                  <a:pt x="9157260" y="5659945"/>
                  <a:pt x="9143884" y="5645562"/>
                  <a:pt x="9106360" y="5632901"/>
                </a:cubicBezTo>
                <a:cubicBezTo>
                  <a:pt x="9075459" y="5626872"/>
                  <a:pt x="9051177" y="5627468"/>
                  <a:pt x="9031928" y="5621150"/>
                </a:cubicBezTo>
                <a:cubicBezTo>
                  <a:pt x="8950920" y="5594846"/>
                  <a:pt x="8881565" y="5568257"/>
                  <a:pt x="8793755" y="5542119"/>
                </a:cubicBezTo>
                <a:cubicBezTo>
                  <a:pt x="8793755" y="5542119"/>
                  <a:pt x="8722816" y="5501987"/>
                  <a:pt x="8718575" y="5515674"/>
                </a:cubicBezTo>
                <a:cubicBezTo>
                  <a:pt x="8717842" y="5516683"/>
                  <a:pt x="8718675" y="5518077"/>
                  <a:pt x="8720620" y="5519717"/>
                </a:cubicBezTo>
                <a:lnTo>
                  <a:pt x="8728880" y="5524947"/>
                </a:lnTo>
                <a:lnTo>
                  <a:pt x="8783820" y="5545542"/>
                </a:lnTo>
                <a:lnTo>
                  <a:pt x="8789724" y="5548135"/>
                </a:lnTo>
                <a:lnTo>
                  <a:pt x="8880847" y="5572518"/>
                </a:lnTo>
                <a:cubicBezTo>
                  <a:pt x="8919079" y="5582897"/>
                  <a:pt x="8953768" y="5594211"/>
                  <a:pt x="8970962" y="5607937"/>
                </a:cubicBezTo>
                <a:cubicBezTo>
                  <a:pt x="8983410" y="5614422"/>
                  <a:pt x="8985131" y="5629095"/>
                  <a:pt x="8991753" y="5635722"/>
                </a:cubicBezTo>
                <a:cubicBezTo>
                  <a:pt x="9005173" y="5642183"/>
                  <a:pt x="9035107" y="5648237"/>
                  <a:pt x="9061108" y="5662312"/>
                </a:cubicBezTo>
                <a:cubicBezTo>
                  <a:pt x="9080356" y="5668631"/>
                  <a:pt x="9169753" y="5708311"/>
                  <a:pt x="9107949" y="5696250"/>
                </a:cubicBezTo>
                <a:cubicBezTo>
                  <a:pt x="9070246" y="5690385"/>
                  <a:pt x="9025172" y="5663197"/>
                  <a:pt x="9006896" y="5656855"/>
                </a:cubicBezTo>
                <a:cubicBezTo>
                  <a:pt x="8987513" y="5649410"/>
                  <a:pt x="8969988" y="5657766"/>
                  <a:pt x="8964160" y="5657909"/>
                </a:cubicBezTo>
                <a:cubicBezTo>
                  <a:pt x="8951578" y="5650295"/>
                  <a:pt x="8943986" y="5643689"/>
                  <a:pt x="8925709" y="5637350"/>
                </a:cubicBezTo>
                <a:lnTo>
                  <a:pt x="8909877" y="5637738"/>
                </a:lnTo>
                <a:lnTo>
                  <a:pt x="8914103" y="5646866"/>
                </a:lnTo>
                <a:cubicBezTo>
                  <a:pt x="8909167" y="5651943"/>
                  <a:pt x="8904935" y="5647829"/>
                  <a:pt x="8895765" y="5638912"/>
                </a:cubicBezTo>
                <a:lnTo>
                  <a:pt x="8899441" y="5637995"/>
                </a:lnTo>
                <a:lnTo>
                  <a:pt x="8895337" y="5638096"/>
                </a:lnTo>
                <a:lnTo>
                  <a:pt x="8895765" y="5638912"/>
                </a:lnTo>
                <a:cubicBezTo>
                  <a:pt x="8895765" y="5638912"/>
                  <a:pt x="8893474" y="5639153"/>
                  <a:pt x="8891269" y="5638244"/>
                </a:cubicBezTo>
                <a:lnTo>
                  <a:pt x="8891245" y="5638197"/>
                </a:lnTo>
                <a:lnTo>
                  <a:pt x="8883945" y="5638377"/>
                </a:lnTo>
                <a:cubicBezTo>
                  <a:pt x="8870525" y="5631914"/>
                  <a:pt x="8820245" y="5618438"/>
                  <a:pt x="8776889" y="5605921"/>
                </a:cubicBezTo>
                <a:cubicBezTo>
                  <a:pt x="8733537" y="5593407"/>
                  <a:pt x="8626484" y="5560952"/>
                  <a:pt x="8703432" y="5594149"/>
                </a:cubicBezTo>
                <a:cubicBezTo>
                  <a:pt x="8773579" y="5627510"/>
                  <a:pt x="8860460" y="5645746"/>
                  <a:pt x="8929814" y="5672336"/>
                </a:cubicBezTo>
                <a:cubicBezTo>
                  <a:pt x="8961180" y="5682318"/>
                  <a:pt x="8992944" y="5695685"/>
                  <a:pt x="9024791" y="5709756"/>
                </a:cubicBezTo>
                <a:lnTo>
                  <a:pt x="9048489" y="5720096"/>
                </a:lnTo>
                <a:lnTo>
                  <a:pt x="9043132" y="5719620"/>
                </a:lnTo>
                <a:lnTo>
                  <a:pt x="8998706" y="5715837"/>
                </a:lnTo>
                <a:lnTo>
                  <a:pt x="8977133" y="5707927"/>
                </a:lnTo>
                <a:lnTo>
                  <a:pt x="8988659" y="5713932"/>
                </a:lnTo>
                <a:cubicBezTo>
                  <a:pt x="9003273" y="5723178"/>
                  <a:pt x="9015491" y="5733104"/>
                  <a:pt x="9024130" y="5743974"/>
                </a:cubicBezTo>
                <a:cubicBezTo>
                  <a:pt x="9055164" y="5764272"/>
                  <a:pt x="9060924" y="5758350"/>
                  <a:pt x="9078554" y="5765616"/>
                </a:cubicBezTo>
                <a:cubicBezTo>
                  <a:pt x="9124399" y="5780562"/>
                  <a:pt x="9156253" y="5800013"/>
                  <a:pt x="9105357" y="5791677"/>
                </a:cubicBezTo>
                <a:cubicBezTo>
                  <a:pt x="9039678" y="5773495"/>
                  <a:pt x="8997405" y="5761405"/>
                  <a:pt x="8949380" y="5743722"/>
                </a:cubicBezTo>
                <a:lnTo>
                  <a:pt x="8936669" y="5738744"/>
                </a:lnTo>
                <a:lnTo>
                  <a:pt x="8936531" y="5739231"/>
                </a:lnTo>
                <a:cubicBezTo>
                  <a:pt x="8931708" y="5741466"/>
                  <a:pt x="8915792" y="5742648"/>
                  <a:pt x="8899312" y="5743010"/>
                </a:cubicBezTo>
                <a:lnTo>
                  <a:pt x="8874990" y="5742764"/>
                </a:lnTo>
                <a:lnTo>
                  <a:pt x="8900944" y="5753008"/>
                </a:lnTo>
                <a:cubicBezTo>
                  <a:pt x="8920369" y="5760372"/>
                  <a:pt x="8937501" y="5766742"/>
                  <a:pt x="8946318" y="5770376"/>
                </a:cubicBezTo>
                <a:cubicBezTo>
                  <a:pt x="8963951" y="5787521"/>
                  <a:pt x="8941382" y="5785331"/>
                  <a:pt x="8954077" y="5797676"/>
                </a:cubicBezTo>
                <a:cubicBezTo>
                  <a:pt x="8954077" y="5797676"/>
                  <a:pt x="8975941" y="5818935"/>
                  <a:pt x="8980877" y="5813858"/>
                </a:cubicBezTo>
                <a:cubicBezTo>
                  <a:pt x="8975941" y="5818935"/>
                  <a:pt x="8906707" y="5802646"/>
                  <a:pt x="8846639" y="5785395"/>
                </a:cubicBezTo>
                <a:cubicBezTo>
                  <a:pt x="8842408" y="5781280"/>
                  <a:pt x="8842408" y="5781280"/>
                  <a:pt x="8847347" y="5776205"/>
                </a:cubicBezTo>
                <a:cubicBezTo>
                  <a:pt x="8842408" y="5781280"/>
                  <a:pt x="8925749" y="5801409"/>
                  <a:pt x="8949141" y="5802753"/>
                </a:cubicBezTo>
                <a:cubicBezTo>
                  <a:pt x="8912936" y="5793065"/>
                  <a:pt x="8882537" y="5785036"/>
                  <a:pt x="8857264" y="5778464"/>
                </a:cubicBezTo>
                <a:lnTo>
                  <a:pt x="8828444" y="5771043"/>
                </a:lnTo>
                <a:lnTo>
                  <a:pt x="8792670" y="5768731"/>
                </a:lnTo>
                <a:lnTo>
                  <a:pt x="8808958" y="5773915"/>
                </a:lnTo>
                <a:cubicBezTo>
                  <a:pt x="8820701" y="5777563"/>
                  <a:pt x="8833489" y="5781457"/>
                  <a:pt x="8846639" y="5785395"/>
                </a:cubicBezTo>
                <a:lnTo>
                  <a:pt x="8848594" y="5793158"/>
                </a:lnTo>
                <a:lnTo>
                  <a:pt x="8807600" y="5786608"/>
                </a:lnTo>
                <a:lnTo>
                  <a:pt x="8751602" y="5766075"/>
                </a:lnTo>
                <a:lnTo>
                  <a:pt x="8627226" y="5758032"/>
                </a:lnTo>
                <a:cubicBezTo>
                  <a:pt x="8554273" y="5750796"/>
                  <a:pt x="8479914" y="5741719"/>
                  <a:pt x="8404207" y="5733117"/>
                </a:cubicBezTo>
                <a:cubicBezTo>
                  <a:pt x="8399589" y="5734746"/>
                  <a:pt x="8344127" y="5714855"/>
                  <a:pt x="8350310" y="5732397"/>
                </a:cubicBezTo>
                <a:cubicBezTo>
                  <a:pt x="8352262" y="5737935"/>
                  <a:pt x="8398876" y="5747452"/>
                  <a:pt x="8380349" y="5741527"/>
                </a:cubicBezTo>
                <a:cubicBezTo>
                  <a:pt x="8438149" y="5753329"/>
                  <a:pt x="8525194" y="5754820"/>
                  <a:pt x="8584178" y="5772430"/>
                </a:cubicBezTo>
                <a:cubicBezTo>
                  <a:pt x="8607321" y="5776727"/>
                  <a:pt x="8623509" y="5790742"/>
                  <a:pt x="8639314" y="5791398"/>
                </a:cubicBezTo>
                <a:cubicBezTo>
                  <a:pt x="8697113" y="5803198"/>
                  <a:pt x="8759060" y="5794853"/>
                  <a:pt x="8818812" y="5812193"/>
                </a:cubicBezTo>
                <a:cubicBezTo>
                  <a:pt x="8776105" y="5813756"/>
                  <a:pt x="8752962" y="5809460"/>
                  <a:pt x="8715966" y="5810045"/>
                </a:cubicBezTo>
                <a:cubicBezTo>
                  <a:pt x="8727154" y="5812329"/>
                  <a:pt x="8623509" y="5790742"/>
                  <a:pt x="8615456" y="5799808"/>
                </a:cubicBezTo>
                <a:cubicBezTo>
                  <a:pt x="8615072" y="5813438"/>
                  <a:pt x="8745680" y="5818252"/>
                  <a:pt x="8756865" y="5820536"/>
                </a:cubicBezTo>
                <a:cubicBezTo>
                  <a:pt x="8894370" y="5830189"/>
                  <a:pt x="8973361" y="5840746"/>
                  <a:pt x="9117433" y="5854309"/>
                </a:cubicBezTo>
                <a:cubicBezTo>
                  <a:pt x="9117433" y="5854309"/>
                  <a:pt x="9190569" y="5848249"/>
                  <a:pt x="9187518" y="5869046"/>
                </a:cubicBezTo>
                <a:cubicBezTo>
                  <a:pt x="9179467" y="5878110"/>
                  <a:pt x="9070437" y="5858423"/>
                  <a:pt x="9065817" y="5860051"/>
                </a:cubicBezTo>
                <a:cubicBezTo>
                  <a:pt x="8956076" y="5853068"/>
                  <a:pt x="8856663" y="5843481"/>
                  <a:pt x="8742626" y="5839050"/>
                </a:cubicBezTo>
                <a:cubicBezTo>
                  <a:pt x="8816620" y="5837877"/>
                  <a:pt x="8721823" y="5826662"/>
                  <a:pt x="8721113" y="5839369"/>
                </a:cubicBezTo>
                <a:cubicBezTo>
                  <a:pt x="8722679" y="5858539"/>
                  <a:pt x="8862847" y="5861022"/>
                  <a:pt x="8874033" y="5863306"/>
                </a:cubicBezTo>
                <a:cubicBezTo>
                  <a:pt x="8994638" y="5871651"/>
                  <a:pt x="9122908" y="5884559"/>
                  <a:pt x="9268875" y="5891223"/>
                </a:cubicBezTo>
                <a:cubicBezTo>
                  <a:pt x="9268875" y="5891223"/>
                  <a:pt x="9345914" y="5896242"/>
                  <a:pt x="9334015" y="5906666"/>
                </a:cubicBezTo>
                <a:lnTo>
                  <a:pt x="9313155" y="5906062"/>
                </a:lnTo>
                <a:lnTo>
                  <a:pt x="9284413" y="5896922"/>
                </a:lnTo>
                <a:cubicBezTo>
                  <a:pt x="9273081" y="5893735"/>
                  <a:pt x="9263965" y="5891801"/>
                  <a:pt x="9259772" y="5892381"/>
                </a:cubicBezTo>
                <a:lnTo>
                  <a:pt x="9264403" y="5902366"/>
                </a:lnTo>
                <a:lnTo>
                  <a:pt x="9256978" y="5901646"/>
                </a:lnTo>
                <a:cubicBezTo>
                  <a:pt x="9266210" y="5898390"/>
                  <a:pt x="9178755" y="5890820"/>
                  <a:pt x="9184940" y="5908359"/>
                </a:cubicBezTo>
                <a:cubicBezTo>
                  <a:pt x="9186891" y="5913898"/>
                  <a:pt x="9272395" y="5915934"/>
                  <a:pt x="9288967" y="5916318"/>
                </a:cubicBezTo>
                <a:lnTo>
                  <a:pt x="9295474" y="5917003"/>
                </a:lnTo>
                <a:lnTo>
                  <a:pt x="9296326" y="5917393"/>
                </a:lnTo>
                <a:lnTo>
                  <a:pt x="9316466" y="5924239"/>
                </a:lnTo>
                <a:lnTo>
                  <a:pt x="9168221" y="5918923"/>
                </a:lnTo>
                <a:cubicBezTo>
                  <a:pt x="9093308" y="5914713"/>
                  <a:pt x="9016656" y="5909560"/>
                  <a:pt x="8937306" y="5905355"/>
                </a:cubicBezTo>
                <a:cubicBezTo>
                  <a:pt x="8937306" y="5905355"/>
                  <a:pt x="8914548" y="5887428"/>
                  <a:pt x="8909218" y="5901764"/>
                </a:cubicBezTo>
                <a:cubicBezTo>
                  <a:pt x="8906879" y="5909852"/>
                  <a:pt x="8978533" y="5916769"/>
                  <a:pt x="8939259" y="5910894"/>
                </a:cubicBezTo>
                <a:cubicBezTo>
                  <a:pt x="9069480" y="5929340"/>
                  <a:pt x="9228118" y="5925314"/>
                  <a:pt x="9354907" y="5951197"/>
                </a:cubicBezTo>
                <a:cubicBezTo>
                  <a:pt x="9224356" y="5958817"/>
                  <a:pt x="9052907" y="5928955"/>
                  <a:pt x="8905398" y="5922830"/>
                </a:cubicBezTo>
                <a:cubicBezTo>
                  <a:pt x="8894213" y="5920546"/>
                  <a:pt x="8840319" y="5919826"/>
                  <a:pt x="8844549" y="5931827"/>
                </a:cubicBezTo>
                <a:lnTo>
                  <a:pt x="8911582" y="5940371"/>
                </a:lnTo>
                <a:cubicBezTo>
                  <a:pt x="8977434" y="5943106"/>
                  <a:pt x="9048760" y="5949102"/>
                  <a:pt x="9111949" y="5959001"/>
                </a:cubicBezTo>
                <a:cubicBezTo>
                  <a:pt x="9058218" y="5958743"/>
                  <a:pt x="9000437" y="5954979"/>
                  <a:pt x="8940437" y="5950440"/>
                </a:cubicBezTo>
                <a:cubicBezTo>
                  <a:pt x="8880439" y="5945902"/>
                  <a:pt x="8818222" y="5940588"/>
                  <a:pt x="8755611" y="5937231"/>
                </a:cubicBezTo>
                <a:cubicBezTo>
                  <a:pt x="8638530" y="5926610"/>
                  <a:pt x="8518311" y="5904635"/>
                  <a:pt x="8408894" y="5898576"/>
                </a:cubicBezTo>
                <a:cubicBezTo>
                  <a:pt x="8354021" y="5895083"/>
                  <a:pt x="8297591" y="5890847"/>
                  <a:pt x="8240760" y="5883634"/>
                </a:cubicBezTo>
                <a:lnTo>
                  <a:pt x="8208766" y="5877485"/>
                </a:lnTo>
                <a:lnTo>
                  <a:pt x="8338605" y="5889466"/>
                </a:lnTo>
                <a:cubicBezTo>
                  <a:pt x="8389824" y="5893807"/>
                  <a:pt x="8440120" y="5897807"/>
                  <a:pt x="8488457" y="5901787"/>
                </a:cubicBezTo>
                <a:cubicBezTo>
                  <a:pt x="8520835" y="5902827"/>
                  <a:pt x="8565497" y="5906804"/>
                  <a:pt x="8581302" y="5907461"/>
                </a:cubicBezTo>
                <a:cubicBezTo>
                  <a:pt x="8600540" y="5900677"/>
                  <a:pt x="8582781" y="5894482"/>
                  <a:pt x="8596635" y="5889600"/>
                </a:cubicBezTo>
                <a:cubicBezTo>
                  <a:pt x="8596635" y="5889600"/>
                  <a:pt x="8620489" y="5881190"/>
                  <a:pt x="8622443" y="5886730"/>
                </a:cubicBezTo>
                <a:cubicBezTo>
                  <a:pt x="8620489" y="5881190"/>
                  <a:pt x="8562687" y="5869389"/>
                  <a:pt x="8511456" y="5861500"/>
                </a:cubicBezTo>
                <a:lnTo>
                  <a:pt x="8514418" y="5857835"/>
                </a:lnTo>
                <a:lnTo>
                  <a:pt x="8497240" y="5858552"/>
                </a:lnTo>
                <a:lnTo>
                  <a:pt x="8485865" y="5858048"/>
                </a:lnTo>
                <a:lnTo>
                  <a:pt x="8511456" y="5861500"/>
                </a:lnTo>
                <a:cubicBezTo>
                  <a:pt x="8506840" y="5863128"/>
                  <a:pt x="8506840" y="5863128"/>
                  <a:pt x="8508793" y="5868667"/>
                </a:cubicBezTo>
                <a:cubicBezTo>
                  <a:pt x="8506840" y="5863128"/>
                  <a:pt x="8576599" y="5876941"/>
                  <a:pt x="8594682" y="5884060"/>
                </a:cubicBezTo>
                <a:cubicBezTo>
                  <a:pt x="8518102" y="5870836"/>
                  <a:pt x="8472451" y="5862419"/>
                  <a:pt x="8448629" y="5857490"/>
                </a:cubicBezTo>
                <a:lnTo>
                  <a:pt x="8440153" y="5855623"/>
                </a:lnTo>
                <a:lnTo>
                  <a:pt x="8427096" y="5854801"/>
                </a:lnTo>
                <a:cubicBezTo>
                  <a:pt x="8417140" y="5854187"/>
                  <a:pt x="8409495" y="5853795"/>
                  <a:pt x="8406328" y="5853948"/>
                </a:cubicBezTo>
                <a:cubicBezTo>
                  <a:pt x="8371856" y="5851059"/>
                  <a:pt x="8344680" y="5849380"/>
                  <a:pt x="8320872" y="5848337"/>
                </a:cubicBezTo>
                <a:lnTo>
                  <a:pt x="8308404" y="5847995"/>
                </a:lnTo>
                <a:lnTo>
                  <a:pt x="8237317" y="5823543"/>
                </a:lnTo>
                <a:lnTo>
                  <a:pt x="8155590" y="5811959"/>
                </a:lnTo>
                <a:lnTo>
                  <a:pt x="8230847" y="5840720"/>
                </a:lnTo>
                <a:lnTo>
                  <a:pt x="8247786" y="5846384"/>
                </a:lnTo>
                <a:lnTo>
                  <a:pt x="8187114" y="5845126"/>
                </a:lnTo>
                <a:cubicBezTo>
                  <a:pt x="8161105" y="5844332"/>
                  <a:pt x="8130625" y="5843024"/>
                  <a:pt x="8091747" y="5840628"/>
                </a:cubicBezTo>
                <a:cubicBezTo>
                  <a:pt x="8050583" y="5838628"/>
                  <a:pt x="8019297" y="5833885"/>
                  <a:pt x="7984438" y="5834984"/>
                </a:cubicBezTo>
                <a:cubicBezTo>
                  <a:pt x="7954443" y="5837907"/>
                  <a:pt x="7954336" y="5842272"/>
                  <a:pt x="7967530" y="5846900"/>
                </a:cubicBezTo>
                <a:lnTo>
                  <a:pt x="7968652" y="5847207"/>
                </a:lnTo>
                <a:lnTo>
                  <a:pt x="8028310" y="5856880"/>
                </a:lnTo>
                <a:lnTo>
                  <a:pt x="8074430" y="5862315"/>
                </a:lnTo>
                <a:lnTo>
                  <a:pt x="8082516" y="5864849"/>
                </a:lnTo>
                <a:lnTo>
                  <a:pt x="8094355" y="5867665"/>
                </a:lnTo>
                <a:lnTo>
                  <a:pt x="8104078" y="5868000"/>
                </a:lnTo>
                <a:cubicBezTo>
                  <a:pt x="8127937" y="5868190"/>
                  <a:pt x="8149355" y="5868033"/>
                  <a:pt x="8159525" y="5873272"/>
                </a:cubicBezTo>
                <a:lnTo>
                  <a:pt x="8164511" y="5884284"/>
                </a:lnTo>
                <a:lnTo>
                  <a:pt x="8167360" y="5884956"/>
                </a:lnTo>
                <a:lnTo>
                  <a:pt x="8177720" y="5888317"/>
                </a:lnTo>
                <a:lnTo>
                  <a:pt x="8147058" y="5884723"/>
                </a:lnTo>
                <a:lnTo>
                  <a:pt x="8114354" y="5888045"/>
                </a:lnTo>
                <a:cubicBezTo>
                  <a:pt x="8085805" y="5891678"/>
                  <a:pt x="8053192" y="5896924"/>
                  <a:pt x="8039081" y="5899867"/>
                </a:cubicBezTo>
                <a:cubicBezTo>
                  <a:pt x="8039081" y="5899867"/>
                  <a:pt x="7988542" y="5884134"/>
                  <a:pt x="7999931" y="5907978"/>
                </a:cubicBezTo>
                <a:cubicBezTo>
                  <a:pt x="7999931" y="5907978"/>
                  <a:pt x="8041098" y="5909979"/>
                  <a:pt x="8064309" y="5912272"/>
                </a:cubicBezTo>
                <a:cubicBezTo>
                  <a:pt x="8063084" y="5929915"/>
                  <a:pt x="8060807" y="5947041"/>
                  <a:pt x="8060807" y="5947041"/>
                </a:cubicBezTo>
                <a:cubicBezTo>
                  <a:pt x="8073420" y="5953244"/>
                  <a:pt x="8149449" y="5954145"/>
                  <a:pt x="8175726" y="5967068"/>
                </a:cubicBezTo>
                <a:cubicBezTo>
                  <a:pt x="8175726" y="5967068"/>
                  <a:pt x="8214616" y="5986195"/>
                  <a:pt x="8150238" y="5981900"/>
                </a:cubicBezTo>
                <a:cubicBezTo>
                  <a:pt x="8100997" y="5977448"/>
                  <a:pt x="8140868" y="5968168"/>
                  <a:pt x="8107306" y="5980549"/>
                </a:cubicBezTo>
                <a:cubicBezTo>
                  <a:pt x="8130267" y="5972078"/>
                  <a:pt x="8129292" y="6000485"/>
                  <a:pt x="8114401" y="6011406"/>
                </a:cubicBezTo>
                <a:cubicBezTo>
                  <a:pt x="8117052" y="6010429"/>
                  <a:pt x="8109698" y="6008618"/>
                  <a:pt x="8097111" y="6006560"/>
                </a:cubicBezTo>
                <a:lnTo>
                  <a:pt x="8056675" y="6001312"/>
                </a:lnTo>
                <a:lnTo>
                  <a:pt x="8055157" y="6000771"/>
                </a:lnTo>
                <a:cubicBezTo>
                  <a:pt x="7918570" y="5952325"/>
                  <a:pt x="7782593" y="5904477"/>
                  <a:pt x="7652647" y="5859608"/>
                </a:cubicBezTo>
                <a:lnTo>
                  <a:pt x="7601301" y="5844088"/>
                </a:lnTo>
                <a:lnTo>
                  <a:pt x="7562237" y="5837420"/>
                </a:lnTo>
                <a:lnTo>
                  <a:pt x="7309206" y="5764276"/>
                </a:lnTo>
                <a:cubicBezTo>
                  <a:pt x="7300527" y="5762664"/>
                  <a:pt x="7290605" y="5759595"/>
                  <a:pt x="7283685" y="5756633"/>
                </a:cubicBezTo>
                <a:lnTo>
                  <a:pt x="7277173" y="5753063"/>
                </a:lnTo>
                <a:lnTo>
                  <a:pt x="7203618" y="5734539"/>
                </a:lnTo>
                <a:lnTo>
                  <a:pt x="7227944" y="5746590"/>
                </a:lnTo>
                <a:cubicBezTo>
                  <a:pt x="7246860" y="5757934"/>
                  <a:pt x="7265531" y="5767891"/>
                  <a:pt x="7283982" y="5777247"/>
                </a:cubicBezTo>
                <a:lnTo>
                  <a:pt x="7317460" y="5793799"/>
                </a:lnTo>
                <a:lnTo>
                  <a:pt x="7448468" y="5824047"/>
                </a:lnTo>
                <a:cubicBezTo>
                  <a:pt x="7659700" y="5886220"/>
                  <a:pt x="7873637" y="5962547"/>
                  <a:pt x="8084161" y="6043791"/>
                </a:cubicBezTo>
                <a:lnTo>
                  <a:pt x="8090317" y="6046446"/>
                </a:lnTo>
                <a:lnTo>
                  <a:pt x="8056006" y="6046210"/>
                </a:lnTo>
                <a:lnTo>
                  <a:pt x="8051151" y="6047553"/>
                </a:lnTo>
                <a:lnTo>
                  <a:pt x="8041730" y="6043686"/>
                </a:lnTo>
                <a:cubicBezTo>
                  <a:pt x="7834730" y="5985625"/>
                  <a:pt x="7666637" y="5914366"/>
                  <a:pt x="7423670" y="5841086"/>
                </a:cubicBezTo>
                <a:lnTo>
                  <a:pt x="7393220" y="5833091"/>
                </a:lnTo>
                <a:lnTo>
                  <a:pt x="7444951" y="5866560"/>
                </a:lnTo>
                <a:cubicBezTo>
                  <a:pt x="7400563" y="5850426"/>
                  <a:pt x="7363718" y="5833291"/>
                  <a:pt x="7326878" y="5816012"/>
                </a:cubicBezTo>
                <a:lnTo>
                  <a:pt x="7325150" y="5815216"/>
                </a:lnTo>
                <a:lnTo>
                  <a:pt x="7293458" y="5806893"/>
                </a:lnTo>
                <a:cubicBezTo>
                  <a:pt x="7248316" y="5796256"/>
                  <a:pt x="7201778" y="5786347"/>
                  <a:pt x="7154885" y="5777069"/>
                </a:cubicBezTo>
                <a:lnTo>
                  <a:pt x="7112332" y="5769193"/>
                </a:lnTo>
                <a:lnTo>
                  <a:pt x="7153933" y="5794599"/>
                </a:lnTo>
                <a:lnTo>
                  <a:pt x="7197192" y="5812219"/>
                </a:lnTo>
                <a:lnTo>
                  <a:pt x="7285759" y="5830863"/>
                </a:lnTo>
                <a:cubicBezTo>
                  <a:pt x="7329457" y="5841665"/>
                  <a:pt x="7373066" y="5853615"/>
                  <a:pt x="7416498" y="5865393"/>
                </a:cubicBezTo>
                <a:cubicBezTo>
                  <a:pt x="7424640" y="5867958"/>
                  <a:pt x="7437988" y="5871163"/>
                  <a:pt x="7452978" y="5874730"/>
                </a:cubicBezTo>
                <a:lnTo>
                  <a:pt x="7455740" y="5875417"/>
                </a:lnTo>
                <a:lnTo>
                  <a:pt x="7444951" y="5866560"/>
                </a:lnTo>
                <a:cubicBezTo>
                  <a:pt x="7453312" y="5868629"/>
                  <a:pt x="7460237" y="5871092"/>
                  <a:pt x="7465842" y="5873665"/>
                </a:cubicBezTo>
                <a:lnTo>
                  <a:pt x="7478018" y="5880951"/>
                </a:lnTo>
                <a:lnTo>
                  <a:pt x="7499310" y="5886241"/>
                </a:lnTo>
                <a:cubicBezTo>
                  <a:pt x="7528725" y="5894266"/>
                  <a:pt x="7550444" y="5902626"/>
                  <a:pt x="7535926" y="5909088"/>
                </a:cubicBezTo>
                <a:cubicBezTo>
                  <a:pt x="7544389" y="5917316"/>
                  <a:pt x="7553559" y="5926233"/>
                  <a:pt x="7567665" y="5920193"/>
                </a:cubicBezTo>
                <a:cubicBezTo>
                  <a:pt x="7722357" y="5978422"/>
                  <a:pt x="7883395" y="6023068"/>
                  <a:pt x="8051489" y="6104206"/>
                </a:cubicBezTo>
                <a:cubicBezTo>
                  <a:pt x="7891154" y="6050369"/>
                  <a:pt x="7698262" y="5986270"/>
                  <a:pt x="7533693" y="5928316"/>
                </a:cubicBezTo>
                <a:cubicBezTo>
                  <a:pt x="7506892" y="5922009"/>
                  <a:pt x="7364897" y="5866248"/>
                  <a:pt x="7355024" y="5876404"/>
                </a:cubicBezTo>
                <a:cubicBezTo>
                  <a:pt x="7315413" y="5908673"/>
                  <a:pt x="7804172" y="6077731"/>
                  <a:pt x="7376887" y="5897662"/>
                </a:cubicBezTo>
                <a:cubicBezTo>
                  <a:pt x="7395224" y="5905616"/>
                  <a:pt x="7412857" y="5912883"/>
                  <a:pt x="7423553" y="5911761"/>
                </a:cubicBezTo>
                <a:cubicBezTo>
                  <a:pt x="7639720" y="5958979"/>
                  <a:pt x="7843783" y="6045462"/>
                  <a:pt x="8030212" y="6134553"/>
                </a:cubicBezTo>
                <a:cubicBezTo>
                  <a:pt x="7791476" y="6065386"/>
                  <a:pt x="7558381" y="5981954"/>
                  <a:pt x="7309652" y="5914596"/>
                </a:cubicBezTo>
                <a:lnTo>
                  <a:pt x="7198861" y="5888125"/>
                </a:lnTo>
                <a:lnTo>
                  <a:pt x="7202852" y="5890498"/>
                </a:lnTo>
                <a:lnTo>
                  <a:pt x="7207926" y="5893654"/>
                </a:lnTo>
                <a:lnTo>
                  <a:pt x="7116364" y="5876690"/>
                </a:lnTo>
                <a:lnTo>
                  <a:pt x="7234827" y="5911297"/>
                </a:lnTo>
                <a:lnTo>
                  <a:pt x="7242410" y="5920245"/>
                </a:lnTo>
                <a:lnTo>
                  <a:pt x="7378156" y="5952808"/>
                </a:lnTo>
                <a:cubicBezTo>
                  <a:pt x="7577190" y="6006003"/>
                  <a:pt x="7774080" y="6069872"/>
                  <a:pt x="7967210" y="6145723"/>
                </a:cubicBezTo>
                <a:cubicBezTo>
                  <a:pt x="8040677" y="6176003"/>
                  <a:pt x="8132482" y="6204361"/>
                  <a:pt x="8167042" y="6247844"/>
                </a:cubicBezTo>
                <a:cubicBezTo>
                  <a:pt x="8198075" y="6268142"/>
                  <a:pt x="8203835" y="6262220"/>
                  <a:pt x="8221464" y="6269485"/>
                </a:cubicBezTo>
                <a:cubicBezTo>
                  <a:pt x="8267310" y="6284432"/>
                  <a:pt x="8299165" y="6303883"/>
                  <a:pt x="8248268" y="6295546"/>
                </a:cubicBezTo>
                <a:cubicBezTo>
                  <a:pt x="8160695" y="6271304"/>
                  <a:pt x="8114735" y="6257892"/>
                  <a:pt x="8041268" y="6227610"/>
                </a:cubicBezTo>
                <a:cubicBezTo>
                  <a:pt x="7852162" y="6165963"/>
                  <a:pt x="7687328" y="6104763"/>
                  <a:pt x="7506141" y="6048267"/>
                </a:cubicBezTo>
                <a:lnTo>
                  <a:pt x="7354051" y="6003994"/>
                </a:lnTo>
                <a:lnTo>
                  <a:pt x="7376172" y="6015845"/>
                </a:lnTo>
                <a:lnTo>
                  <a:pt x="7423440" y="6040466"/>
                </a:lnTo>
                <a:lnTo>
                  <a:pt x="7458328" y="6050186"/>
                </a:lnTo>
                <a:cubicBezTo>
                  <a:pt x="7635812" y="6104469"/>
                  <a:pt x="7819956" y="6173331"/>
                  <a:pt x="7984728" y="6233541"/>
                </a:cubicBezTo>
                <a:cubicBezTo>
                  <a:pt x="8020698" y="6248765"/>
                  <a:pt x="8071594" y="6266978"/>
                  <a:pt x="8089231" y="6274247"/>
                </a:cubicBezTo>
                <a:cubicBezTo>
                  <a:pt x="8106862" y="6291391"/>
                  <a:pt x="8084293" y="6289201"/>
                  <a:pt x="8096987" y="6301544"/>
                </a:cubicBezTo>
                <a:cubicBezTo>
                  <a:pt x="8096987" y="6301544"/>
                  <a:pt x="8118851" y="6322804"/>
                  <a:pt x="8123788" y="6317728"/>
                </a:cubicBezTo>
                <a:cubicBezTo>
                  <a:pt x="8118851" y="6322804"/>
                  <a:pt x="8049617" y="6306515"/>
                  <a:pt x="7989547" y="6289264"/>
                </a:cubicBezTo>
                <a:cubicBezTo>
                  <a:pt x="7985319" y="6285151"/>
                  <a:pt x="7985319" y="6285151"/>
                  <a:pt x="7990256" y="6280074"/>
                </a:cubicBezTo>
                <a:cubicBezTo>
                  <a:pt x="7985319" y="6285151"/>
                  <a:pt x="8068660" y="6305278"/>
                  <a:pt x="8092053" y="6306622"/>
                </a:cubicBezTo>
                <a:cubicBezTo>
                  <a:pt x="7802416" y="6229122"/>
                  <a:pt x="7884345" y="6257752"/>
                  <a:pt x="7989547" y="6289264"/>
                </a:cubicBezTo>
                <a:lnTo>
                  <a:pt x="7991503" y="6297027"/>
                </a:lnTo>
                <a:lnTo>
                  <a:pt x="7950510" y="6290477"/>
                </a:lnTo>
                <a:cubicBezTo>
                  <a:pt x="7903117" y="6277963"/>
                  <a:pt x="7857427" y="6252981"/>
                  <a:pt x="7806645" y="6233235"/>
                </a:cubicBezTo>
                <a:lnTo>
                  <a:pt x="7667264" y="6190153"/>
                </a:lnTo>
                <a:lnTo>
                  <a:pt x="7667778" y="6190485"/>
                </a:lnTo>
                <a:lnTo>
                  <a:pt x="7663309" y="6195576"/>
                </a:lnTo>
                <a:cubicBezTo>
                  <a:pt x="7663042" y="6194133"/>
                  <a:pt x="7666730" y="6195004"/>
                  <a:pt x="7672674" y="6197280"/>
                </a:cubicBezTo>
                <a:lnTo>
                  <a:pt x="7690724" y="6205253"/>
                </a:lnTo>
                <a:lnTo>
                  <a:pt x="7743978" y="6239529"/>
                </a:lnTo>
                <a:lnTo>
                  <a:pt x="7721961" y="6234497"/>
                </a:lnTo>
                <a:cubicBezTo>
                  <a:pt x="7720714" y="6227760"/>
                  <a:pt x="7719645" y="6221985"/>
                  <a:pt x="7711531" y="6236427"/>
                </a:cubicBezTo>
                <a:cubicBezTo>
                  <a:pt x="7711531" y="6236427"/>
                  <a:pt x="7716344" y="6235536"/>
                  <a:pt x="7721961" y="6234497"/>
                </a:cubicBezTo>
                <a:lnTo>
                  <a:pt x="7718077" y="6249778"/>
                </a:lnTo>
                <a:lnTo>
                  <a:pt x="7659538" y="6221338"/>
                </a:lnTo>
                <a:cubicBezTo>
                  <a:pt x="7647596" y="6204923"/>
                  <a:pt x="7630526" y="6195820"/>
                  <a:pt x="7612227" y="6193403"/>
                </a:cubicBezTo>
                <a:lnTo>
                  <a:pt x="7611119" y="6188396"/>
                </a:lnTo>
                <a:lnTo>
                  <a:pt x="7610377" y="6185027"/>
                </a:lnTo>
                <a:cubicBezTo>
                  <a:pt x="7610068" y="6183630"/>
                  <a:pt x="7609915" y="6182933"/>
                  <a:pt x="7610144" y="6183980"/>
                </a:cubicBezTo>
                <a:lnTo>
                  <a:pt x="7611119" y="6188396"/>
                </a:lnTo>
                <a:lnTo>
                  <a:pt x="7611531" y="6190261"/>
                </a:lnTo>
                <a:cubicBezTo>
                  <a:pt x="7611919" y="6192008"/>
                  <a:pt x="7612227" y="6193403"/>
                  <a:pt x="7612227" y="6193403"/>
                </a:cubicBezTo>
                <a:cubicBezTo>
                  <a:pt x="7617472" y="6207793"/>
                  <a:pt x="7635460" y="6218159"/>
                  <a:pt x="7659538" y="6221338"/>
                </a:cubicBezTo>
                <a:lnTo>
                  <a:pt x="7715138" y="6259427"/>
                </a:lnTo>
                <a:lnTo>
                  <a:pt x="7680272" y="6254158"/>
                </a:lnTo>
                <a:lnTo>
                  <a:pt x="7665289" y="6252804"/>
                </a:lnTo>
                <a:lnTo>
                  <a:pt x="7481510" y="6144325"/>
                </a:lnTo>
                <a:lnTo>
                  <a:pt x="7442472" y="6122791"/>
                </a:lnTo>
                <a:lnTo>
                  <a:pt x="7317418" y="6086356"/>
                </a:lnTo>
                <a:lnTo>
                  <a:pt x="7285720" y="6078271"/>
                </a:lnTo>
                <a:lnTo>
                  <a:pt x="7286543" y="6079626"/>
                </a:lnTo>
                <a:cubicBezTo>
                  <a:pt x="7310088" y="6096432"/>
                  <a:pt x="7386298" y="6128184"/>
                  <a:pt x="7409576" y="6151803"/>
                </a:cubicBezTo>
                <a:cubicBezTo>
                  <a:pt x="7421785" y="6161405"/>
                  <a:pt x="7420984" y="6181844"/>
                  <a:pt x="7420984" y="6181844"/>
                </a:cubicBezTo>
                <a:cubicBezTo>
                  <a:pt x="7420984" y="6181844"/>
                  <a:pt x="7423796" y="6184213"/>
                  <a:pt x="7428173" y="6186789"/>
                </a:cubicBezTo>
                <a:lnTo>
                  <a:pt x="7435464" y="6189507"/>
                </a:lnTo>
                <a:lnTo>
                  <a:pt x="7445049" y="6196658"/>
                </a:lnTo>
                <a:lnTo>
                  <a:pt x="7445241" y="6199029"/>
                </a:lnTo>
                <a:cubicBezTo>
                  <a:pt x="7445933" y="6199978"/>
                  <a:pt x="7447374" y="6200167"/>
                  <a:pt x="7450265" y="6200549"/>
                </a:cubicBezTo>
                <a:lnTo>
                  <a:pt x="7445049" y="6196658"/>
                </a:lnTo>
                <a:lnTo>
                  <a:pt x="7444754" y="6192974"/>
                </a:lnTo>
                <a:cubicBezTo>
                  <a:pt x="7455779" y="6208125"/>
                  <a:pt x="7472581" y="6224041"/>
                  <a:pt x="7472581" y="6224041"/>
                </a:cubicBezTo>
                <a:cubicBezTo>
                  <a:pt x="7465958" y="6244853"/>
                  <a:pt x="7397439" y="6165037"/>
                  <a:pt x="7343768" y="6151101"/>
                </a:cubicBezTo>
                <a:cubicBezTo>
                  <a:pt x="7337988" y="6150338"/>
                  <a:pt x="7319422" y="6154734"/>
                  <a:pt x="7313644" y="6153971"/>
                </a:cubicBezTo>
                <a:cubicBezTo>
                  <a:pt x="7278273" y="6142451"/>
                  <a:pt x="7236470" y="6122092"/>
                  <a:pt x="7189810" y="6102232"/>
                </a:cubicBezTo>
                <a:cubicBezTo>
                  <a:pt x="7180793" y="6097618"/>
                  <a:pt x="7139585" y="6074484"/>
                  <a:pt x="7099907" y="6052410"/>
                </a:cubicBezTo>
                <a:lnTo>
                  <a:pt x="7099783" y="6052340"/>
                </a:lnTo>
                <a:lnTo>
                  <a:pt x="7075909" y="6049748"/>
                </a:lnTo>
                <a:lnTo>
                  <a:pt x="7027446" y="6039643"/>
                </a:lnTo>
                <a:lnTo>
                  <a:pt x="7029667" y="6044024"/>
                </a:lnTo>
                <a:cubicBezTo>
                  <a:pt x="7032005" y="6048079"/>
                  <a:pt x="7034232" y="6051439"/>
                  <a:pt x="7035849" y="6053366"/>
                </a:cubicBezTo>
                <a:cubicBezTo>
                  <a:pt x="7047143" y="6061705"/>
                  <a:pt x="7153371" y="6117966"/>
                  <a:pt x="7081938" y="6087987"/>
                </a:cubicBezTo>
                <a:cubicBezTo>
                  <a:pt x="7005727" y="6056235"/>
                  <a:pt x="7140273" y="6131074"/>
                  <a:pt x="7158304" y="6140304"/>
                </a:cubicBezTo>
                <a:cubicBezTo>
                  <a:pt x="7205622" y="6168240"/>
                  <a:pt x="7246237" y="6194149"/>
                  <a:pt x="7263306" y="6203250"/>
                </a:cubicBezTo>
                <a:cubicBezTo>
                  <a:pt x="7357341" y="6261895"/>
                  <a:pt x="7445325" y="6314321"/>
                  <a:pt x="7531063" y="6365451"/>
                </a:cubicBezTo>
                <a:lnTo>
                  <a:pt x="7548891" y="6376278"/>
                </a:lnTo>
                <a:lnTo>
                  <a:pt x="7526446" y="6375213"/>
                </a:lnTo>
                <a:lnTo>
                  <a:pt x="7518645" y="6375555"/>
                </a:lnTo>
                <a:lnTo>
                  <a:pt x="7462087" y="6343642"/>
                </a:lnTo>
                <a:cubicBezTo>
                  <a:pt x="7427031" y="6324175"/>
                  <a:pt x="7345144" y="6264280"/>
                  <a:pt x="7315287" y="6260338"/>
                </a:cubicBezTo>
                <a:cubicBezTo>
                  <a:pt x="7303730" y="6258811"/>
                  <a:pt x="7302927" y="6279250"/>
                  <a:pt x="7284316" y="6284781"/>
                </a:cubicBezTo>
                <a:cubicBezTo>
                  <a:pt x="7259970" y="6288414"/>
                  <a:pt x="7248990" y="6272127"/>
                  <a:pt x="7213886" y="6253793"/>
                </a:cubicBezTo>
                <a:cubicBezTo>
                  <a:pt x="7184296" y="6243038"/>
                  <a:pt x="7160216" y="6239858"/>
                  <a:pt x="7142183" y="6230628"/>
                </a:cubicBezTo>
                <a:lnTo>
                  <a:pt x="7121181" y="6219605"/>
                </a:lnTo>
                <a:lnTo>
                  <a:pt x="7121919" y="6220391"/>
                </a:lnTo>
                <a:cubicBezTo>
                  <a:pt x="7122978" y="6221980"/>
                  <a:pt x="7123231" y="6223208"/>
                  <a:pt x="7122478" y="6223965"/>
                </a:cubicBezTo>
                <a:cubicBezTo>
                  <a:pt x="7120713" y="6225729"/>
                  <a:pt x="7114284" y="6224595"/>
                  <a:pt x="7105349" y="6221738"/>
                </a:cubicBezTo>
                <a:lnTo>
                  <a:pt x="7088891" y="6215528"/>
                </a:lnTo>
                <a:lnTo>
                  <a:pt x="7094286" y="6223731"/>
                </a:lnTo>
                <a:cubicBezTo>
                  <a:pt x="7096244" y="6229413"/>
                  <a:pt x="7097477" y="6234997"/>
                  <a:pt x="7100233" y="6238783"/>
                </a:cubicBezTo>
                <a:cubicBezTo>
                  <a:pt x="7112489" y="6247250"/>
                  <a:pt x="7141118" y="6257881"/>
                  <a:pt x="7164616" y="6275821"/>
                </a:cubicBezTo>
                <a:cubicBezTo>
                  <a:pt x="7182650" y="6285052"/>
                  <a:pt x="7264801" y="6338133"/>
                  <a:pt x="7205618" y="6316620"/>
                </a:cubicBezTo>
                <a:cubicBezTo>
                  <a:pt x="7169285" y="6304974"/>
                  <a:pt x="7128980" y="6271114"/>
                  <a:pt x="7111909" y="6262011"/>
                </a:cubicBezTo>
                <a:cubicBezTo>
                  <a:pt x="7093920" y="6251647"/>
                  <a:pt x="7075311" y="6257180"/>
                  <a:pt x="7069530" y="6256415"/>
                </a:cubicBezTo>
                <a:cubicBezTo>
                  <a:pt x="7058282" y="6246941"/>
                  <a:pt x="7051808" y="6239237"/>
                  <a:pt x="7034737" y="6230135"/>
                </a:cubicBezTo>
                <a:lnTo>
                  <a:pt x="7032478" y="6229837"/>
                </a:lnTo>
                <a:lnTo>
                  <a:pt x="7040329" y="6234736"/>
                </a:lnTo>
                <a:cubicBezTo>
                  <a:pt x="7064587" y="6251702"/>
                  <a:pt x="7037303" y="6248100"/>
                  <a:pt x="7037303" y="6248100"/>
                </a:cubicBezTo>
                <a:cubicBezTo>
                  <a:pt x="7013223" y="6244919"/>
                  <a:pt x="6960354" y="6210543"/>
                  <a:pt x="6948795" y="6209016"/>
                </a:cubicBezTo>
                <a:cubicBezTo>
                  <a:pt x="6948795" y="6209016"/>
                  <a:pt x="6947217" y="6212232"/>
                  <a:pt x="6944730" y="6217040"/>
                </a:cubicBezTo>
                <a:lnTo>
                  <a:pt x="6943426" y="6219445"/>
                </a:lnTo>
                <a:lnTo>
                  <a:pt x="6982167" y="6238314"/>
                </a:lnTo>
                <a:cubicBezTo>
                  <a:pt x="7000005" y="6247163"/>
                  <a:pt x="7017263" y="6256075"/>
                  <a:pt x="7033359" y="6265335"/>
                </a:cubicBezTo>
                <a:cubicBezTo>
                  <a:pt x="7062794" y="6280065"/>
                  <a:pt x="7092097" y="6298204"/>
                  <a:pt x="7121371" y="6317050"/>
                </a:cubicBezTo>
                <a:lnTo>
                  <a:pt x="7143177" y="6330943"/>
                </a:lnTo>
                <a:lnTo>
                  <a:pt x="7137959" y="6329641"/>
                </a:lnTo>
                <a:lnTo>
                  <a:pt x="7094660" y="6319006"/>
                </a:lnTo>
                <a:lnTo>
                  <a:pt x="7038292" y="6287675"/>
                </a:lnTo>
                <a:cubicBezTo>
                  <a:pt x="6997721" y="6260628"/>
                  <a:pt x="6932375" y="6223464"/>
                  <a:pt x="6973110" y="6271074"/>
                </a:cubicBezTo>
                <a:lnTo>
                  <a:pt x="7009313" y="6297542"/>
                </a:lnTo>
                <a:lnTo>
                  <a:pt x="6975727" y="6288508"/>
                </a:lnTo>
                <a:lnTo>
                  <a:pt x="6982349" y="6293969"/>
                </a:lnTo>
                <a:cubicBezTo>
                  <a:pt x="6988611" y="6298666"/>
                  <a:pt x="6992634" y="6300981"/>
                  <a:pt x="6992701" y="6299277"/>
                </a:cubicBezTo>
                <a:cubicBezTo>
                  <a:pt x="6987765" y="6314035"/>
                  <a:pt x="6967086" y="6299747"/>
                  <a:pt x="6942265" y="6283467"/>
                </a:cubicBezTo>
                <a:lnTo>
                  <a:pt x="6930940" y="6276464"/>
                </a:lnTo>
                <a:lnTo>
                  <a:pt x="6914561" y="6272059"/>
                </a:lnTo>
                <a:lnTo>
                  <a:pt x="6850472" y="6254871"/>
                </a:lnTo>
                <a:lnTo>
                  <a:pt x="6880671" y="6273640"/>
                </a:lnTo>
                <a:lnTo>
                  <a:pt x="6904208" y="6287032"/>
                </a:lnTo>
                <a:lnTo>
                  <a:pt x="7002194" y="6317935"/>
                </a:lnTo>
                <a:cubicBezTo>
                  <a:pt x="7055878" y="6335624"/>
                  <a:pt x="7024925" y="6334822"/>
                  <a:pt x="6992250" y="6330414"/>
                </a:cubicBezTo>
                <a:lnTo>
                  <a:pt x="6971964" y="6327016"/>
                </a:lnTo>
                <a:lnTo>
                  <a:pt x="6989026" y="6337476"/>
                </a:lnTo>
                <a:lnTo>
                  <a:pt x="7031464" y="6364536"/>
                </a:lnTo>
                <a:lnTo>
                  <a:pt x="7017172" y="6360647"/>
                </a:lnTo>
                <a:lnTo>
                  <a:pt x="6912821" y="6336947"/>
                </a:lnTo>
                <a:lnTo>
                  <a:pt x="6860332" y="6317180"/>
                </a:lnTo>
                <a:cubicBezTo>
                  <a:pt x="6828003" y="6302066"/>
                  <a:pt x="6841212" y="6310945"/>
                  <a:pt x="6861711" y="6325210"/>
                </a:cubicBezTo>
                <a:lnTo>
                  <a:pt x="6861971" y="6325401"/>
                </a:lnTo>
                <a:lnTo>
                  <a:pt x="6857464" y="6324376"/>
                </a:lnTo>
                <a:cubicBezTo>
                  <a:pt x="6803701" y="6311304"/>
                  <a:pt x="6748543" y="6296873"/>
                  <a:pt x="6689399" y="6279945"/>
                </a:cubicBezTo>
                <a:cubicBezTo>
                  <a:pt x="6686589" y="6280464"/>
                  <a:pt x="6670165" y="6275788"/>
                  <a:pt x="6654710" y="6272428"/>
                </a:cubicBezTo>
                <a:lnTo>
                  <a:pt x="6643224" y="6270622"/>
                </a:lnTo>
                <a:lnTo>
                  <a:pt x="6667003" y="6278769"/>
                </a:lnTo>
                <a:cubicBezTo>
                  <a:pt x="6753862" y="6302734"/>
                  <a:pt x="6835493" y="6311704"/>
                  <a:pt x="6930965" y="6350034"/>
                </a:cubicBezTo>
                <a:lnTo>
                  <a:pt x="6871595" y="6337997"/>
                </a:lnTo>
                <a:lnTo>
                  <a:pt x="6883323" y="6341097"/>
                </a:lnTo>
                <a:lnTo>
                  <a:pt x="6893147" y="6348318"/>
                </a:lnTo>
                <a:cubicBezTo>
                  <a:pt x="6902263" y="6355818"/>
                  <a:pt x="6908420" y="6362337"/>
                  <a:pt x="6906844" y="6365554"/>
                </a:cubicBezTo>
                <a:cubicBezTo>
                  <a:pt x="6906482" y="6374779"/>
                  <a:pt x="6830415" y="6337448"/>
                  <a:pt x="6787585" y="6320611"/>
                </a:cubicBezTo>
                <a:lnTo>
                  <a:pt x="6773886" y="6315941"/>
                </a:lnTo>
                <a:lnTo>
                  <a:pt x="6764946" y="6313748"/>
                </a:lnTo>
                <a:lnTo>
                  <a:pt x="6759109" y="6314537"/>
                </a:lnTo>
                <a:cubicBezTo>
                  <a:pt x="6759345" y="6316594"/>
                  <a:pt x="6762658" y="6320545"/>
                  <a:pt x="6769911" y="6326924"/>
                </a:cubicBezTo>
                <a:cubicBezTo>
                  <a:pt x="6774418" y="6329233"/>
                  <a:pt x="6784782" y="6334952"/>
                  <a:pt x="6797786" y="6342447"/>
                </a:cubicBezTo>
                <a:lnTo>
                  <a:pt x="6835106" y="6364796"/>
                </a:lnTo>
                <a:lnTo>
                  <a:pt x="6858789" y="6370454"/>
                </a:lnTo>
                <a:cubicBezTo>
                  <a:pt x="6873431" y="6374618"/>
                  <a:pt x="6887901" y="6379656"/>
                  <a:pt x="6901985" y="6386259"/>
                </a:cubicBezTo>
                <a:cubicBezTo>
                  <a:pt x="6891379" y="6384986"/>
                  <a:pt x="6882034" y="6383543"/>
                  <a:pt x="6873414" y="6382010"/>
                </a:cubicBezTo>
                <a:lnTo>
                  <a:pt x="6857384" y="6378855"/>
                </a:lnTo>
                <a:lnTo>
                  <a:pt x="6863249" y="6382633"/>
                </a:lnTo>
                <a:lnTo>
                  <a:pt x="6880346" y="6394657"/>
                </a:lnTo>
                <a:lnTo>
                  <a:pt x="6931285" y="6406842"/>
                </a:lnTo>
                <a:cubicBezTo>
                  <a:pt x="7016020" y="6427935"/>
                  <a:pt x="7085280" y="6447407"/>
                  <a:pt x="7190444" y="6474236"/>
                </a:cubicBezTo>
                <a:cubicBezTo>
                  <a:pt x="7190444" y="6474236"/>
                  <a:pt x="7191588" y="6474321"/>
                  <a:pt x="7193578" y="6474506"/>
                </a:cubicBezTo>
                <a:lnTo>
                  <a:pt x="7194404" y="6474594"/>
                </a:lnTo>
                <a:lnTo>
                  <a:pt x="7182123" y="6468858"/>
                </a:lnTo>
                <a:cubicBezTo>
                  <a:pt x="7146277" y="6449037"/>
                  <a:pt x="7102285" y="6418188"/>
                  <a:pt x="7085149" y="6410789"/>
                </a:cubicBezTo>
                <a:lnTo>
                  <a:pt x="6998209" y="6371398"/>
                </a:lnTo>
                <a:lnTo>
                  <a:pt x="7074029" y="6391329"/>
                </a:lnTo>
                <a:lnTo>
                  <a:pt x="7082789" y="6396833"/>
                </a:lnTo>
                <a:cubicBezTo>
                  <a:pt x="7099694" y="6407073"/>
                  <a:pt x="7119218" y="6418427"/>
                  <a:pt x="7144330" y="6432300"/>
                </a:cubicBezTo>
                <a:cubicBezTo>
                  <a:pt x="7150680" y="6436992"/>
                  <a:pt x="7187072" y="6456845"/>
                  <a:pt x="7209174" y="6470974"/>
                </a:cubicBezTo>
                <a:lnTo>
                  <a:pt x="7219162" y="6478258"/>
                </a:lnTo>
                <a:lnTo>
                  <a:pt x="7226259" y="6479429"/>
                </a:lnTo>
                <a:cubicBezTo>
                  <a:pt x="7243778" y="6483282"/>
                  <a:pt x="7260511" y="6489641"/>
                  <a:pt x="7257390" y="6499677"/>
                </a:cubicBezTo>
                <a:cubicBezTo>
                  <a:pt x="7248028" y="6507380"/>
                  <a:pt x="7143378" y="6471002"/>
                  <a:pt x="7138564" y="6471893"/>
                </a:cubicBezTo>
                <a:cubicBezTo>
                  <a:pt x="7084900" y="6459923"/>
                  <a:pt x="7033891" y="6447711"/>
                  <a:pt x="6982298" y="6435731"/>
                </a:cubicBezTo>
                <a:lnTo>
                  <a:pt x="6895891" y="6416922"/>
                </a:lnTo>
                <a:lnTo>
                  <a:pt x="6892314" y="6420543"/>
                </a:lnTo>
                <a:cubicBezTo>
                  <a:pt x="6888314" y="6423064"/>
                  <a:pt x="6883068" y="6425689"/>
                  <a:pt x="6878012" y="6428089"/>
                </a:cubicBezTo>
                <a:lnTo>
                  <a:pt x="6876527" y="6428788"/>
                </a:lnTo>
                <a:lnTo>
                  <a:pt x="6896901" y="6433634"/>
                </a:lnTo>
                <a:cubicBezTo>
                  <a:pt x="6922664" y="6439488"/>
                  <a:pt x="6944588" y="6443830"/>
                  <a:pt x="6948602" y="6445328"/>
                </a:cubicBezTo>
                <a:cubicBezTo>
                  <a:pt x="7066446" y="6472297"/>
                  <a:pt x="7191155" y="6504968"/>
                  <a:pt x="7334318" y="6534219"/>
                </a:cubicBezTo>
                <a:cubicBezTo>
                  <a:pt x="7334318" y="6534219"/>
                  <a:pt x="7409641" y="6551139"/>
                  <a:pt x="7396268" y="6559588"/>
                </a:cubicBezTo>
                <a:lnTo>
                  <a:pt x="7375755" y="6555754"/>
                </a:lnTo>
                <a:lnTo>
                  <a:pt x="7348781" y="6542262"/>
                </a:lnTo>
                <a:cubicBezTo>
                  <a:pt x="7338082" y="6537353"/>
                  <a:pt x="7329377" y="6534028"/>
                  <a:pt x="7325145" y="6533950"/>
                </a:cubicBezTo>
                <a:lnTo>
                  <a:pt x="7328167" y="6544534"/>
                </a:lnTo>
                <a:lnTo>
                  <a:pt x="7320943" y="6542667"/>
                </a:lnTo>
                <a:cubicBezTo>
                  <a:pt x="7330571" y="6540886"/>
                  <a:pt x="7245352" y="6519823"/>
                  <a:pt x="7248737" y="6538113"/>
                </a:cubicBezTo>
                <a:cubicBezTo>
                  <a:pt x="7249807" y="6543887"/>
                  <a:pt x="7333954" y="6559174"/>
                  <a:pt x="7350270" y="6562128"/>
                </a:cubicBezTo>
                <a:lnTo>
                  <a:pt x="7356588" y="6563815"/>
                </a:lnTo>
                <a:lnTo>
                  <a:pt x="7357370" y="6564333"/>
                </a:lnTo>
                <a:lnTo>
                  <a:pt x="7376204" y="6574224"/>
                </a:lnTo>
                <a:lnTo>
                  <a:pt x="7230586" y="6545953"/>
                </a:lnTo>
                <a:cubicBezTo>
                  <a:pt x="7157231" y="6530160"/>
                  <a:pt x="7082308" y="6513165"/>
                  <a:pt x="7004574" y="6496691"/>
                </a:cubicBezTo>
                <a:cubicBezTo>
                  <a:pt x="7004574" y="6496691"/>
                  <a:pt x="6984878" y="6475448"/>
                  <a:pt x="6977386" y="6488780"/>
                </a:cubicBezTo>
                <a:cubicBezTo>
                  <a:pt x="6973818" y="6496410"/>
                  <a:pt x="7043530" y="6514369"/>
                  <a:pt x="7005645" y="6502466"/>
                </a:cubicBezTo>
                <a:cubicBezTo>
                  <a:pt x="7131421" y="6540910"/>
                  <a:pt x="7288760" y="6561566"/>
                  <a:pt x="7409989" y="6606826"/>
                </a:cubicBezTo>
                <a:cubicBezTo>
                  <a:pt x="7279842" y="6594080"/>
                  <a:pt x="7115108" y="6537955"/>
                  <a:pt x="6970341" y="6508998"/>
                </a:cubicBezTo>
                <a:cubicBezTo>
                  <a:pt x="6964995" y="6507004"/>
                  <a:pt x="6949038" y="6503736"/>
                  <a:pt x="6934706" y="6502529"/>
                </a:cubicBezTo>
                <a:lnTo>
                  <a:pt x="6929695" y="6502571"/>
                </a:lnTo>
                <a:lnTo>
                  <a:pt x="6931453" y="6503487"/>
                </a:lnTo>
                <a:lnTo>
                  <a:pt x="6939424" y="6507812"/>
                </a:lnTo>
                <a:lnTo>
                  <a:pt x="6918793" y="6502662"/>
                </a:lnTo>
                <a:lnTo>
                  <a:pt x="6915962" y="6502686"/>
                </a:lnTo>
                <a:cubicBezTo>
                  <a:pt x="6911141" y="6503532"/>
                  <a:pt x="6908252" y="6505309"/>
                  <a:pt x="6908831" y="6508438"/>
                </a:cubicBezTo>
                <a:lnTo>
                  <a:pt x="6973726" y="6527289"/>
                </a:lnTo>
                <a:cubicBezTo>
                  <a:pt x="7038355" y="6540215"/>
                  <a:pt x="7107886" y="6557213"/>
                  <a:pt x="7168769" y="6576805"/>
                </a:cubicBezTo>
                <a:cubicBezTo>
                  <a:pt x="7115729" y="6568208"/>
                  <a:pt x="7059235" y="6555516"/>
                  <a:pt x="7000669" y="6541714"/>
                </a:cubicBezTo>
                <a:lnTo>
                  <a:pt x="6870522" y="6511618"/>
                </a:lnTo>
                <a:lnTo>
                  <a:pt x="6880670" y="6515331"/>
                </a:lnTo>
                <a:cubicBezTo>
                  <a:pt x="6853258" y="6512938"/>
                  <a:pt x="6826792" y="6508377"/>
                  <a:pt x="6800798" y="6502720"/>
                </a:cubicBezTo>
                <a:lnTo>
                  <a:pt x="6742856" y="6488280"/>
                </a:lnTo>
                <a:lnTo>
                  <a:pt x="6733737" y="6484225"/>
                </a:lnTo>
                <a:cubicBezTo>
                  <a:pt x="6710177" y="6473979"/>
                  <a:pt x="6698343" y="6470205"/>
                  <a:pt x="6693845" y="6470413"/>
                </a:cubicBezTo>
                <a:lnTo>
                  <a:pt x="6696371" y="6476633"/>
                </a:lnTo>
                <a:lnTo>
                  <a:pt x="6646680" y="6464139"/>
                </a:lnTo>
                <a:cubicBezTo>
                  <a:pt x="6620665" y="6458359"/>
                  <a:pt x="6594166" y="6453620"/>
                  <a:pt x="6566711" y="6450987"/>
                </a:cubicBezTo>
                <a:cubicBezTo>
                  <a:pt x="6563326" y="6432698"/>
                  <a:pt x="6547723" y="6460475"/>
                  <a:pt x="6566711" y="6450987"/>
                </a:cubicBezTo>
                <a:lnTo>
                  <a:pt x="6614435" y="6465065"/>
                </a:lnTo>
                <a:lnTo>
                  <a:pt x="6713750" y="6494359"/>
                </a:lnTo>
                <a:lnTo>
                  <a:pt x="6719658" y="6499539"/>
                </a:lnTo>
                <a:cubicBezTo>
                  <a:pt x="6726904" y="6505722"/>
                  <a:pt x="6732692" y="6510909"/>
                  <a:pt x="6732626" y="6512611"/>
                </a:cubicBezTo>
                <a:cubicBezTo>
                  <a:pt x="6732359" y="6519425"/>
                  <a:pt x="6638383" y="6471631"/>
                  <a:pt x="6614303" y="6468451"/>
                </a:cubicBezTo>
                <a:cubicBezTo>
                  <a:pt x="6643315" y="6493970"/>
                  <a:pt x="6661885" y="6489574"/>
                  <a:pt x="6702499" y="6515482"/>
                </a:cubicBezTo>
                <a:cubicBezTo>
                  <a:pt x="6702499" y="6515482"/>
                  <a:pt x="6790966" y="6555701"/>
                  <a:pt x="6790696" y="6562513"/>
                </a:cubicBezTo>
                <a:lnTo>
                  <a:pt x="6719157" y="6559914"/>
                </a:lnTo>
                <a:cubicBezTo>
                  <a:pt x="6718889" y="6566726"/>
                  <a:pt x="6947143" y="6696172"/>
                  <a:pt x="6835831" y="6646089"/>
                </a:cubicBezTo>
                <a:cubicBezTo>
                  <a:pt x="6771401" y="6610188"/>
                  <a:pt x="6718044" y="6588302"/>
                  <a:pt x="6658592" y="6573601"/>
                </a:cubicBezTo>
                <a:cubicBezTo>
                  <a:pt x="6616481" y="6561191"/>
                  <a:pt x="6593514" y="6529623"/>
                  <a:pt x="6546318" y="6523390"/>
                </a:cubicBezTo>
                <a:cubicBezTo>
                  <a:pt x="6546318" y="6523390"/>
                  <a:pt x="6546353" y="6522467"/>
                  <a:pt x="6546400" y="6521314"/>
                </a:cubicBezTo>
                <a:lnTo>
                  <a:pt x="6546501" y="6518719"/>
                </a:lnTo>
                <a:lnTo>
                  <a:pt x="6546535" y="6517855"/>
                </a:lnTo>
                <a:cubicBezTo>
                  <a:pt x="6546570" y="6516931"/>
                  <a:pt x="6546589" y="6516471"/>
                  <a:pt x="6546562" y="6517163"/>
                </a:cubicBezTo>
                <a:lnTo>
                  <a:pt x="6546501" y="6518719"/>
                </a:lnTo>
                <a:lnTo>
                  <a:pt x="6546318" y="6523390"/>
                </a:lnTo>
                <a:cubicBezTo>
                  <a:pt x="6550719" y="6559355"/>
                  <a:pt x="6664372" y="6574363"/>
                  <a:pt x="6675085" y="6597465"/>
                </a:cubicBezTo>
                <a:cubicBezTo>
                  <a:pt x="6681827" y="6598355"/>
                  <a:pt x="6673707" y="6632667"/>
                  <a:pt x="6667928" y="6631902"/>
                </a:cubicBezTo>
                <a:cubicBezTo>
                  <a:pt x="6702765" y="6657049"/>
                  <a:pt x="6745411" y="6655833"/>
                  <a:pt x="6774469" y="6680215"/>
                </a:cubicBezTo>
                <a:cubicBezTo>
                  <a:pt x="6785717" y="6689690"/>
                  <a:pt x="6785452" y="6696505"/>
                  <a:pt x="6790694" y="6710894"/>
                </a:cubicBezTo>
                <a:cubicBezTo>
                  <a:pt x="6813662" y="6742462"/>
                  <a:pt x="6854812" y="6754746"/>
                  <a:pt x="6890834" y="6774340"/>
                </a:cubicBezTo>
                <a:cubicBezTo>
                  <a:pt x="6928670" y="6797028"/>
                  <a:pt x="6965517" y="6814165"/>
                  <a:pt x="7001606" y="6832058"/>
                </a:cubicBezTo>
                <a:lnTo>
                  <a:pt x="7050926" y="6858001"/>
                </a:lnTo>
                <a:lnTo>
                  <a:pt x="7020909" y="6858002"/>
                </a:lnTo>
                <a:lnTo>
                  <a:pt x="6989772" y="6843762"/>
                </a:lnTo>
                <a:cubicBezTo>
                  <a:pt x="6952930" y="6826484"/>
                  <a:pt x="6916099" y="6809064"/>
                  <a:pt x="6871734" y="6792362"/>
                </a:cubicBezTo>
                <a:cubicBezTo>
                  <a:pt x="6847653" y="6789182"/>
                  <a:pt x="6807037" y="6763273"/>
                  <a:pt x="6753945" y="6734574"/>
                </a:cubicBezTo>
                <a:cubicBezTo>
                  <a:pt x="6724355" y="6723819"/>
                  <a:pt x="6577555" y="6640513"/>
                  <a:pt x="6659126" y="6708356"/>
                </a:cubicBezTo>
                <a:cubicBezTo>
                  <a:pt x="6677159" y="6717586"/>
                  <a:pt x="6752834" y="6762963"/>
                  <a:pt x="6765088" y="6771430"/>
                </a:cubicBezTo>
                <a:cubicBezTo>
                  <a:pt x="6770603" y="6779008"/>
                  <a:pt x="6770023" y="6793768"/>
                  <a:pt x="6770023" y="6793768"/>
                </a:cubicBezTo>
                <a:cubicBezTo>
                  <a:pt x="6799079" y="6818150"/>
                  <a:pt x="6834453" y="6829671"/>
                  <a:pt x="6863999" y="6841563"/>
                </a:cubicBezTo>
                <a:cubicBezTo>
                  <a:pt x="6869884" y="6845764"/>
                  <a:pt x="6878016" y="6849834"/>
                  <a:pt x="6886975" y="6853924"/>
                </a:cubicBezTo>
                <a:lnTo>
                  <a:pt x="6896108" y="6858001"/>
                </a:lnTo>
                <a:lnTo>
                  <a:pt x="6800931" y="6858002"/>
                </a:lnTo>
                <a:lnTo>
                  <a:pt x="6749811" y="6840178"/>
                </a:lnTo>
                <a:cubicBezTo>
                  <a:pt x="6753084" y="6844677"/>
                  <a:pt x="6759443" y="6850305"/>
                  <a:pt x="6767774" y="6856593"/>
                </a:cubicBezTo>
                <a:lnTo>
                  <a:pt x="6769832" y="6858001"/>
                </a:lnTo>
                <a:lnTo>
                  <a:pt x="5994400" y="6858001"/>
                </a:lnTo>
                <a:lnTo>
                  <a:pt x="5994400" y="6870700"/>
                </a:lnTo>
                <a:lnTo>
                  <a:pt x="0" y="687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23727963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334000" y="0"/>
            <a:ext cx="6858000" cy="6858000"/>
          </a:xfrm>
          <a:custGeom>
            <a:avLst/>
            <a:gdLst>
              <a:gd name="connsiteX0" fmla="*/ 6858000 w 6858000"/>
              <a:gd name="connsiteY0" fmla="*/ 0 h 6858000"/>
              <a:gd name="connsiteX1" fmla="*/ 6858000 w 6858000"/>
              <a:gd name="connsiteY1" fmla="*/ 6858000 h 6858000"/>
              <a:gd name="connsiteX2" fmla="*/ 0 w 6858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0" h="6858000">
                <a:moveTo>
                  <a:pt x="6858000" y="0"/>
                </a:moveTo>
                <a:lnTo>
                  <a:pt x="6858000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82980209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022303" y="0"/>
            <a:ext cx="5413513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6778487" y="0"/>
            <a:ext cx="5413513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93605977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 flipH="1">
            <a:off x="3657601" y="0"/>
            <a:ext cx="5928563" cy="6858000"/>
          </a:xfrm>
          <a:custGeom>
            <a:avLst/>
            <a:gdLst>
              <a:gd name="connsiteX0" fmla="*/ 1661363 w 5928563"/>
              <a:gd name="connsiteY0" fmla="*/ 0 h 6858000"/>
              <a:gd name="connsiteX1" fmla="*/ 0 w 5928563"/>
              <a:gd name="connsiteY1" fmla="*/ 2670048 h 6858000"/>
              <a:gd name="connsiteX2" fmla="*/ 2605836 w 5928563"/>
              <a:gd name="connsiteY2" fmla="*/ 6858000 h 6858000"/>
              <a:gd name="connsiteX3" fmla="*/ 5928563 w 5928563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8563" h="6858000">
                <a:moveTo>
                  <a:pt x="1661363" y="0"/>
                </a:moveTo>
                <a:lnTo>
                  <a:pt x="0" y="2670048"/>
                </a:lnTo>
                <a:lnTo>
                  <a:pt x="2605836" y="6858000"/>
                </a:lnTo>
                <a:lnTo>
                  <a:pt x="5928563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2"/>
          </p:nvPr>
        </p:nvSpPr>
        <p:spPr>
          <a:xfrm flipH="1">
            <a:off x="7229855" y="2870562"/>
            <a:ext cx="4962143" cy="3987438"/>
          </a:xfrm>
          <a:custGeom>
            <a:avLst/>
            <a:gdLst>
              <a:gd name="connsiteX0" fmla="*/ 2481071 w 4962143"/>
              <a:gd name="connsiteY0" fmla="*/ 0 h 3987438"/>
              <a:gd name="connsiteX1" fmla="*/ 0 w 4962143"/>
              <a:gd name="connsiteY1" fmla="*/ 3987438 h 3987438"/>
              <a:gd name="connsiteX2" fmla="*/ 4962143 w 4962143"/>
              <a:gd name="connsiteY2" fmla="*/ 3987438 h 3987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962143" h="3987438">
                <a:moveTo>
                  <a:pt x="2481071" y="0"/>
                </a:moveTo>
                <a:lnTo>
                  <a:pt x="0" y="3987438"/>
                </a:lnTo>
                <a:lnTo>
                  <a:pt x="4962143" y="39874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338202203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 flipH="1">
            <a:off x="2605836" y="0"/>
            <a:ext cx="5928563" cy="6858000"/>
          </a:xfrm>
          <a:custGeom>
            <a:avLst/>
            <a:gdLst>
              <a:gd name="connsiteX0" fmla="*/ 3322727 w 5928563"/>
              <a:gd name="connsiteY0" fmla="*/ 0 h 6858000"/>
              <a:gd name="connsiteX1" fmla="*/ 0 w 5928563"/>
              <a:gd name="connsiteY1" fmla="*/ 0 h 6858000"/>
              <a:gd name="connsiteX2" fmla="*/ 4267200 w 5928563"/>
              <a:gd name="connsiteY2" fmla="*/ 6858000 h 6858000"/>
              <a:gd name="connsiteX3" fmla="*/ 5928563 w 5928563"/>
              <a:gd name="connsiteY3" fmla="*/ 418795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8563" h="6858000">
                <a:moveTo>
                  <a:pt x="3322727" y="0"/>
                </a:moveTo>
                <a:lnTo>
                  <a:pt x="0" y="0"/>
                </a:lnTo>
                <a:lnTo>
                  <a:pt x="4267200" y="6858000"/>
                </a:lnTo>
                <a:lnTo>
                  <a:pt x="5928563" y="418795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2"/>
          </p:nvPr>
        </p:nvSpPr>
        <p:spPr>
          <a:xfrm flipH="1">
            <a:off x="1" y="0"/>
            <a:ext cx="4962143" cy="3987438"/>
          </a:xfrm>
          <a:custGeom>
            <a:avLst/>
            <a:gdLst>
              <a:gd name="connsiteX0" fmla="*/ 4962143 w 4962143"/>
              <a:gd name="connsiteY0" fmla="*/ 0 h 3987438"/>
              <a:gd name="connsiteX1" fmla="*/ 0 w 4962143"/>
              <a:gd name="connsiteY1" fmla="*/ 0 h 3987438"/>
              <a:gd name="connsiteX2" fmla="*/ 2481072 w 4962143"/>
              <a:gd name="connsiteY2" fmla="*/ 3987438 h 3987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962143" h="3987438">
                <a:moveTo>
                  <a:pt x="4962143" y="0"/>
                </a:moveTo>
                <a:lnTo>
                  <a:pt x="0" y="0"/>
                </a:lnTo>
                <a:lnTo>
                  <a:pt x="2481072" y="39874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93676233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604000" y="825500"/>
            <a:ext cx="3987800" cy="3352800"/>
          </a:xfrm>
          <a:custGeom>
            <a:avLst/>
            <a:gdLst>
              <a:gd name="connsiteX0" fmla="*/ 3987800 w 3987800"/>
              <a:gd name="connsiteY0" fmla="*/ 0 h 3352800"/>
              <a:gd name="connsiteX1" fmla="*/ 3746500 w 3987800"/>
              <a:gd name="connsiteY1" fmla="*/ 2997200 h 3352800"/>
              <a:gd name="connsiteX2" fmla="*/ 0 w 3987800"/>
              <a:gd name="connsiteY2" fmla="*/ 3352800 h 3352800"/>
              <a:gd name="connsiteX3" fmla="*/ 508000 w 3987800"/>
              <a:gd name="connsiteY3" fmla="*/ 1295400 h 335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87800" h="3352800">
                <a:moveTo>
                  <a:pt x="3987800" y="0"/>
                </a:moveTo>
                <a:lnTo>
                  <a:pt x="3746500" y="2997200"/>
                </a:lnTo>
                <a:lnTo>
                  <a:pt x="0" y="3352800"/>
                </a:lnTo>
                <a:lnTo>
                  <a:pt x="508000" y="1295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75653295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280505" y="3023617"/>
            <a:ext cx="7630991" cy="3834384"/>
          </a:xfrm>
          <a:custGeom>
            <a:avLst/>
            <a:gdLst>
              <a:gd name="connsiteX0" fmla="*/ 3815496 w 7630991"/>
              <a:gd name="connsiteY0" fmla="*/ 0 h 3834384"/>
              <a:gd name="connsiteX1" fmla="*/ 7630991 w 7630991"/>
              <a:gd name="connsiteY1" fmla="*/ 3834384 h 3834384"/>
              <a:gd name="connsiteX2" fmla="*/ 5980618 w 7630991"/>
              <a:gd name="connsiteY2" fmla="*/ 3834384 h 3834384"/>
              <a:gd name="connsiteX3" fmla="*/ 3815496 w 7630991"/>
              <a:gd name="connsiteY3" fmla="*/ 1658544 h 3834384"/>
              <a:gd name="connsiteX4" fmla="*/ 1650374 w 7630991"/>
              <a:gd name="connsiteY4" fmla="*/ 3834384 h 3834384"/>
              <a:gd name="connsiteX5" fmla="*/ 0 w 7630991"/>
              <a:gd name="connsiteY5" fmla="*/ 3834384 h 3834384"/>
              <a:gd name="connsiteX6" fmla="*/ 3815496 w 7630991"/>
              <a:gd name="connsiteY6" fmla="*/ 0 h 3834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30991" h="3834384">
                <a:moveTo>
                  <a:pt x="3815496" y="0"/>
                </a:moveTo>
                <a:cubicBezTo>
                  <a:pt x="5922862" y="0"/>
                  <a:pt x="7630991" y="1716585"/>
                  <a:pt x="7630991" y="3834384"/>
                </a:cubicBezTo>
                <a:lnTo>
                  <a:pt x="5980618" y="3834384"/>
                </a:lnTo>
                <a:cubicBezTo>
                  <a:pt x="5980618" y="2632920"/>
                  <a:pt x="5011042" y="1658544"/>
                  <a:pt x="3815496" y="1658544"/>
                </a:cubicBezTo>
                <a:cubicBezTo>
                  <a:pt x="2619950" y="1658544"/>
                  <a:pt x="1650374" y="2632920"/>
                  <a:pt x="1650374" y="3834384"/>
                </a:cubicBezTo>
                <a:lnTo>
                  <a:pt x="0" y="3834384"/>
                </a:lnTo>
                <a:cubicBezTo>
                  <a:pt x="0" y="1716585"/>
                  <a:pt x="1708129" y="0"/>
                  <a:pt x="381549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46005364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2280505" y="0"/>
            <a:ext cx="7630991" cy="3834384"/>
          </a:xfrm>
          <a:custGeom>
            <a:avLst/>
            <a:gdLst>
              <a:gd name="connsiteX0" fmla="*/ 0 w 7630991"/>
              <a:gd name="connsiteY0" fmla="*/ 0 h 3834384"/>
              <a:gd name="connsiteX1" fmla="*/ 1650373 w 7630991"/>
              <a:gd name="connsiteY1" fmla="*/ 0 h 3834384"/>
              <a:gd name="connsiteX2" fmla="*/ 3815496 w 7630991"/>
              <a:gd name="connsiteY2" fmla="*/ 2175841 h 3834384"/>
              <a:gd name="connsiteX3" fmla="*/ 5980618 w 7630991"/>
              <a:gd name="connsiteY3" fmla="*/ 0 h 3834384"/>
              <a:gd name="connsiteX4" fmla="*/ 7630991 w 7630991"/>
              <a:gd name="connsiteY4" fmla="*/ 0 h 3834384"/>
              <a:gd name="connsiteX5" fmla="*/ 3815496 w 7630991"/>
              <a:gd name="connsiteY5" fmla="*/ 3834384 h 3834384"/>
              <a:gd name="connsiteX6" fmla="*/ 0 w 7630991"/>
              <a:gd name="connsiteY6" fmla="*/ 0 h 3834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30991" h="3834384">
                <a:moveTo>
                  <a:pt x="0" y="0"/>
                </a:moveTo>
                <a:lnTo>
                  <a:pt x="1650373" y="0"/>
                </a:lnTo>
                <a:cubicBezTo>
                  <a:pt x="1650373" y="1201465"/>
                  <a:pt x="2619950" y="2175841"/>
                  <a:pt x="3815496" y="2175841"/>
                </a:cubicBezTo>
                <a:cubicBezTo>
                  <a:pt x="5011042" y="2175841"/>
                  <a:pt x="5980618" y="1201465"/>
                  <a:pt x="5980618" y="0"/>
                </a:cubicBezTo>
                <a:lnTo>
                  <a:pt x="7630991" y="0"/>
                </a:lnTo>
                <a:cubicBezTo>
                  <a:pt x="7630991" y="2117799"/>
                  <a:pt x="5922862" y="3834384"/>
                  <a:pt x="3815496" y="3834384"/>
                </a:cubicBezTo>
                <a:cubicBezTo>
                  <a:pt x="1708129" y="3834384"/>
                  <a:pt x="0" y="2117799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906520666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623692"/>
            <a:ext cx="6228678" cy="6234309"/>
          </a:xfrm>
          <a:custGeom>
            <a:avLst/>
            <a:gdLst>
              <a:gd name="connsiteX0" fmla="*/ 0 w 6228678"/>
              <a:gd name="connsiteY0" fmla="*/ 0 h 6234309"/>
              <a:gd name="connsiteX1" fmla="*/ 6228678 w 6228678"/>
              <a:gd name="connsiteY1" fmla="*/ 6234309 h 6234309"/>
              <a:gd name="connsiteX2" fmla="*/ 3385199 w 6228678"/>
              <a:gd name="connsiteY2" fmla="*/ 6234309 h 6234309"/>
              <a:gd name="connsiteX3" fmla="*/ 0 w 6228678"/>
              <a:gd name="connsiteY3" fmla="*/ 2846050 h 6234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28678" h="6234309">
                <a:moveTo>
                  <a:pt x="0" y="0"/>
                </a:moveTo>
                <a:cubicBezTo>
                  <a:pt x="3440029" y="0"/>
                  <a:pt x="6228678" y="2791171"/>
                  <a:pt x="6228678" y="6234309"/>
                </a:cubicBezTo>
                <a:lnTo>
                  <a:pt x="3385199" y="6234309"/>
                </a:lnTo>
                <a:cubicBezTo>
                  <a:pt x="3385199" y="4362919"/>
                  <a:pt x="1869700" y="2846050"/>
                  <a:pt x="0" y="284605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66255699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963322" y="623692"/>
            <a:ext cx="6228678" cy="6234309"/>
          </a:xfrm>
          <a:custGeom>
            <a:avLst/>
            <a:gdLst>
              <a:gd name="connsiteX0" fmla="*/ 6228678 w 6228678"/>
              <a:gd name="connsiteY0" fmla="*/ 0 h 6234309"/>
              <a:gd name="connsiteX1" fmla="*/ 6228678 w 6228678"/>
              <a:gd name="connsiteY1" fmla="*/ 2846050 h 6234309"/>
              <a:gd name="connsiteX2" fmla="*/ 2843479 w 6228678"/>
              <a:gd name="connsiteY2" fmla="*/ 6234309 h 6234309"/>
              <a:gd name="connsiteX3" fmla="*/ 0 w 6228678"/>
              <a:gd name="connsiteY3" fmla="*/ 6234309 h 6234309"/>
              <a:gd name="connsiteX4" fmla="*/ 6228678 w 6228678"/>
              <a:gd name="connsiteY4" fmla="*/ 0 h 6234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28678" h="6234309">
                <a:moveTo>
                  <a:pt x="6228678" y="0"/>
                </a:moveTo>
                <a:lnTo>
                  <a:pt x="6228678" y="2846050"/>
                </a:lnTo>
                <a:cubicBezTo>
                  <a:pt x="4358978" y="2846050"/>
                  <a:pt x="2843479" y="4362919"/>
                  <a:pt x="2843479" y="6234309"/>
                </a:cubicBezTo>
                <a:lnTo>
                  <a:pt x="0" y="6234309"/>
                </a:lnTo>
                <a:cubicBezTo>
                  <a:pt x="0" y="2791171"/>
                  <a:pt x="2788649" y="0"/>
                  <a:pt x="622867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2082900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2030414"/>
            <a:ext cx="12192000" cy="4243386"/>
          </a:xfrm>
          <a:custGeom>
            <a:avLst/>
            <a:gdLst>
              <a:gd name="connsiteX0" fmla="*/ 12192000 w 12192000"/>
              <a:gd name="connsiteY0" fmla="*/ 0 h 4243386"/>
              <a:gd name="connsiteX1" fmla="*/ 12192000 w 12192000"/>
              <a:gd name="connsiteY1" fmla="*/ 2103835 h 4243386"/>
              <a:gd name="connsiteX2" fmla="*/ 0 w 12192000"/>
              <a:gd name="connsiteY2" fmla="*/ 4243386 h 4243386"/>
              <a:gd name="connsiteX3" fmla="*/ 0 w 12192000"/>
              <a:gd name="connsiteY3" fmla="*/ 107146 h 4243386"/>
              <a:gd name="connsiteX4" fmla="*/ 7600084 w 12192000"/>
              <a:gd name="connsiteY4" fmla="*/ 979813 h 4243386"/>
              <a:gd name="connsiteX5" fmla="*/ 12192000 w 12192000"/>
              <a:gd name="connsiteY5" fmla="*/ 0 h 4243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4243386">
                <a:moveTo>
                  <a:pt x="12192000" y="0"/>
                </a:moveTo>
                <a:lnTo>
                  <a:pt x="12192000" y="2103835"/>
                </a:lnTo>
                <a:cubicBezTo>
                  <a:pt x="6998893" y="1905043"/>
                  <a:pt x="4247432" y="4076265"/>
                  <a:pt x="0" y="4243386"/>
                </a:cubicBezTo>
                <a:lnTo>
                  <a:pt x="0" y="107146"/>
                </a:lnTo>
                <a:cubicBezTo>
                  <a:pt x="1161073" y="1921889"/>
                  <a:pt x="3117340" y="2129443"/>
                  <a:pt x="7600084" y="979813"/>
                </a:cubicBezTo>
                <a:cubicBezTo>
                  <a:pt x="8924178" y="640855"/>
                  <a:pt x="10490225" y="339633"/>
                  <a:pt x="121920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01383613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07930" y="954024"/>
            <a:ext cx="5096256" cy="4949952"/>
          </a:xfrm>
          <a:custGeom>
            <a:avLst/>
            <a:gdLst>
              <a:gd name="connsiteX0" fmla="*/ 0 w 5096256"/>
              <a:gd name="connsiteY0" fmla="*/ 0 h 4949952"/>
              <a:gd name="connsiteX1" fmla="*/ 2718811 w 5096256"/>
              <a:gd name="connsiteY1" fmla="*/ 0 h 4949952"/>
              <a:gd name="connsiteX2" fmla="*/ 2718811 w 5096256"/>
              <a:gd name="connsiteY2" fmla="*/ 2474976 h 4949952"/>
              <a:gd name="connsiteX3" fmla="*/ 5096256 w 5096256"/>
              <a:gd name="connsiteY3" fmla="*/ 2474976 h 4949952"/>
              <a:gd name="connsiteX4" fmla="*/ 5096256 w 5096256"/>
              <a:gd name="connsiteY4" fmla="*/ 4949952 h 4949952"/>
              <a:gd name="connsiteX5" fmla="*/ 0 w 5096256"/>
              <a:gd name="connsiteY5" fmla="*/ 4949952 h 4949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096256" h="4949952">
                <a:moveTo>
                  <a:pt x="0" y="0"/>
                </a:moveTo>
                <a:lnTo>
                  <a:pt x="2718811" y="0"/>
                </a:lnTo>
                <a:lnTo>
                  <a:pt x="2718811" y="2474976"/>
                </a:lnTo>
                <a:lnTo>
                  <a:pt x="5096256" y="2474976"/>
                </a:lnTo>
                <a:lnTo>
                  <a:pt x="5096256" y="4949952"/>
                </a:lnTo>
                <a:lnTo>
                  <a:pt x="0" y="494995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33158999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858000" cy="6858000"/>
          </a:xfrm>
          <a:custGeom>
            <a:avLst/>
            <a:gdLst>
              <a:gd name="connsiteX0" fmla="*/ 0 w 6858000"/>
              <a:gd name="connsiteY0" fmla="*/ 0 h 6858000"/>
              <a:gd name="connsiteX1" fmla="*/ 6858000 w 6858000"/>
              <a:gd name="connsiteY1" fmla="*/ 0 h 6858000"/>
              <a:gd name="connsiteX2" fmla="*/ 0 w 6858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0" h="6858000">
                <a:moveTo>
                  <a:pt x="0" y="0"/>
                </a:moveTo>
                <a:lnTo>
                  <a:pt x="6858000" y="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73967052"/>
      </p:ext>
    </p:extLst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870787" y="954024"/>
            <a:ext cx="5096256" cy="4949952"/>
          </a:xfrm>
          <a:custGeom>
            <a:avLst/>
            <a:gdLst>
              <a:gd name="connsiteX0" fmla="*/ 0 w 5096256"/>
              <a:gd name="connsiteY0" fmla="*/ 0 h 4949952"/>
              <a:gd name="connsiteX1" fmla="*/ 5096256 w 5096256"/>
              <a:gd name="connsiteY1" fmla="*/ 0 h 4949952"/>
              <a:gd name="connsiteX2" fmla="*/ 5096256 w 5096256"/>
              <a:gd name="connsiteY2" fmla="*/ 4949952 h 4949952"/>
              <a:gd name="connsiteX3" fmla="*/ 2377445 w 5096256"/>
              <a:gd name="connsiteY3" fmla="*/ 4949952 h 4949952"/>
              <a:gd name="connsiteX4" fmla="*/ 2377445 w 5096256"/>
              <a:gd name="connsiteY4" fmla="*/ 2474976 h 4949952"/>
              <a:gd name="connsiteX5" fmla="*/ 0 w 5096256"/>
              <a:gd name="connsiteY5" fmla="*/ 2474976 h 4949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096256" h="4949952">
                <a:moveTo>
                  <a:pt x="0" y="0"/>
                </a:moveTo>
                <a:lnTo>
                  <a:pt x="5096256" y="0"/>
                </a:lnTo>
                <a:lnTo>
                  <a:pt x="5096256" y="4949952"/>
                </a:lnTo>
                <a:lnTo>
                  <a:pt x="2377445" y="4949952"/>
                </a:lnTo>
                <a:lnTo>
                  <a:pt x="2377445" y="2474976"/>
                </a:lnTo>
                <a:lnTo>
                  <a:pt x="0" y="247497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78049468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781438" y="853862"/>
            <a:ext cx="5127638" cy="4988059"/>
          </a:xfrm>
          <a:custGeom>
            <a:avLst/>
            <a:gdLst>
              <a:gd name="connsiteX0" fmla="*/ 50543 w 5127638"/>
              <a:gd name="connsiteY0" fmla="*/ 4889703 h 4988059"/>
              <a:gd name="connsiteX1" fmla="*/ 33492 w 5127638"/>
              <a:gd name="connsiteY1" fmla="*/ 4900561 h 4988059"/>
              <a:gd name="connsiteX2" fmla="*/ 33290 w 5127638"/>
              <a:gd name="connsiteY2" fmla="*/ 4900693 h 4988059"/>
              <a:gd name="connsiteX3" fmla="*/ 28551 w 5127638"/>
              <a:gd name="connsiteY3" fmla="*/ 4899217 h 4988059"/>
              <a:gd name="connsiteX4" fmla="*/ 43519 w 5127638"/>
              <a:gd name="connsiteY4" fmla="*/ 4892156 h 4988059"/>
              <a:gd name="connsiteX5" fmla="*/ 50543 w 5127638"/>
              <a:gd name="connsiteY5" fmla="*/ 4889703 h 4988059"/>
              <a:gd name="connsiteX6" fmla="*/ 3748699 w 5127638"/>
              <a:gd name="connsiteY6" fmla="*/ 4762306 h 4988059"/>
              <a:gd name="connsiteX7" fmla="*/ 3748735 w 5127638"/>
              <a:gd name="connsiteY7" fmla="*/ 4778602 h 4988059"/>
              <a:gd name="connsiteX8" fmla="*/ 3740148 w 5127638"/>
              <a:gd name="connsiteY8" fmla="*/ 4765639 h 4988059"/>
              <a:gd name="connsiteX9" fmla="*/ 3748699 w 5127638"/>
              <a:gd name="connsiteY9" fmla="*/ 4762306 h 4988059"/>
              <a:gd name="connsiteX10" fmla="*/ 888858 w 5127638"/>
              <a:gd name="connsiteY10" fmla="*/ 4714804 h 4988059"/>
              <a:gd name="connsiteX11" fmla="*/ 888858 w 5127638"/>
              <a:gd name="connsiteY11" fmla="*/ 4714804 h 4988059"/>
              <a:gd name="connsiteX12" fmla="*/ 675279 w 5127638"/>
              <a:gd name="connsiteY12" fmla="*/ 4567336 h 4988059"/>
              <a:gd name="connsiteX13" fmla="*/ 660621 w 5127638"/>
              <a:gd name="connsiteY13" fmla="*/ 4578107 h 4988059"/>
              <a:gd name="connsiteX14" fmla="*/ 667134 w 5127638"/>
              <a:gd name="connsiteY14" fmla="*/ 4571573 h 4988059"/>
              <a:gd name="connsiteX15" fmla="*/ 670670 w 5127638"/>
              <a:gd name="connsiteY15" fmla="*/ 4569561 h 4988059"/>
              <a:gd name="connsiteX16" fmla="*/ 675279 w 5127638"/>
              <a:gd name="connsiteY16" fmla="*/ 4567336 h 4988059"/>
              <a:gd name="connsiteX17" fmla="*/ 1794405 w 5127638"/>
              <a:gd name="connsiteY17" fmla="*/ 4541419 h 4988059"/>
              <a:gd name="connsiteX18" fmla="*/ 1763570 w 5127638"/>
              <a:gd name="connsiteY18" fmla="*/ 4544254 h 4988059"/>
              <a:gd name="connsiteX19" fmla="*/ 1754458 w 5127638"/>
              <a:gd name="connsiteY19" fmla="*/ 4575497 h 4988059"/>
              <a:gd name="connsiteX20" fmla="*/ 1753359 w 5127638"/>
              <a:gd name="connsiteY20" fmla="*/ 4612902 h 4988059"/>
              <a:gd name="connsiteX21" fmla="*/ 1761172 w 5127638"/>
              <a:gd name="connsiteY21" fmla="*/ 4635887 h 4988059"/>
              <a:gd name="connsiteX22" fmla="*/ 1768959 w 5127638"/>
              <a:gd name="connsiteY22" fmla="*/ 4658701 h 4988059"/>
              <a:gd name="connsiteX23" fmla="*/ 1776082 w 5127638"/>
              <a:gd name="connsiteY23" fmla="*/ 4667266 h 4988059"/>
              <a:gd name="connsiteX24" fmla="*/ 1790282 w 5127638"/>
              <a:gd name="connsiteY24" fmla="*/ 4674904 h 4988059"/>
              <a:gd name="connsiteX25" fmla="*/ 1795642 w 5127638"/>
              <a:gd name="connsiteY25" fmla="*/ 4651643 h 4988059"/>
              <a:gd name="connsiteX26" fmla="*/ 1794832 w 5127638"/>
              <a:gd name="connsiteY26" fmla="*/ 4636318 h 4988059"/>
              <a:gd name="connsiteX27" fmla="*/ 1838336 w 5127638"/>
              <a:gd name="connsiteY27" fmla="*/ 4629418 h 4988059"/>
              <a:gd name="connsiteX28" fmla="*/ 1887990 w 5127638"/>
              <a:gd name="connsiteY28" fmla="*/ 4614499 h 4988059"/>
              <a:gd name="connsiteX29" fmla="*/ 1860155 w 5127638"/>
              <a:gd name="connsiteY29" fmla="*/ 4576077 h 4988059"/>
              <a:gd name="connsiteX30" fmla="*/ 1840327 w 5127638"/>
              <a:gd name="connsiteY30" fmla="*/ 4543819 h 4988059"/>
              <a:gd name="connsiteX31" fmla="*/ 1794405 w 5127638"/>
              <a:gd name="connsiteY31" fmla="*/ 4541419 h 4988059"/>
              <a:gd name="connsiteX32" fmla="*/ 1300164 w 5127638"/>
              <a:gd name="connsiteY32" fmla="*/ 4531382 h 4988059"/>
              <a:gd name="connsiteX33" fmla="*/ 1300164 w 5127638"/>
              <a:gd name="connsiteY33" fmla="*/ 4531382 h 4988059"/>
              <a:gd name="connsiteX34" fmla="*/ 1042090 w 5127638"/>
              <a:gd name="connsiteY34" fmla="*/ 4493575 h 4988059"/>
              <a:gd name="connsiteX35" fmla="*/ 1036677 w 5127638"/>
              <a:gd name="connsiteY35" fmla="*/ 4501745 h 4988059"/>
              <a:gd name="connsiteX36" fmla="*/ 1042090 w 5127638"/>
              <a:gd name="connsiteY36" fmla="*/ 4493575 h 4988059"/>
              <a:gd name="connsiteX37" fmla="*/ 2034844 w 5127638"/>
              <a:gd name="connsiteY37" fmla="*/ 4489495 h 4988059"/>
              <a:gd name="connsiteX38" fmla="*/ 2021863 w 5127638"/>
              <a:gd name="connsiteY38" fmla="*/ 4491197 h 4988059"/>
              <a:gd name="connsiteX39" fmla="*/ 2015965 w 5127638"/>
              <a:gd name="connsiteY39" fmla="*/ 4491968 h 4988059"/>
              <a:gd name="connsiteX40" fmla="*/ 1992597 w 5127638"/>
              <a:gd name="connsiteY40" fmla="*/ 4533489 h 4988059"/>
              <a:gd name="connsiteX41" fmla="*/ 1969233 w 5127638"/>
              <a:gd name="connsiteY41" fmla="*/ 4575010 h 4988059"/>
              <a:gd name="connsiteX42" fmla="*/ 1996834 w 5127638"/>
              <a:gd name="connsiteY42" fmla="*/ 4575002 h 4988059"/>
              <a:gd name="connsiteX43" fmla="*/ 2016432 w 5127638"/>
              <a:gd name="connsiteY43" fmla="*/ 4568830 h 4988059"/>
              <a:gd name="connsiteX44" fmla="*/ 2026102 w 5127638"/>
              <a:gd name="connsiteY44" fmla="*/ 4532709 h 4988059"/>
              <a:gd name="connsiteX45" fmla="*/ 2034844 w 5127638"/>
              <a:gd name="connsiteY45" fmla="*/ 4489495 h 4988059"/>
              <a:gd name="connsiteX46" fmla="*/ 4706881 w 5127638"/>
              <a:gd name="connsiteY46" fmla="*/ 4411662 h 4988059"/>
              <a:gd name="connsiteX47" fmla="*/ 4712813 w 5127638"/>
              <a:gd name="connsiteY47" fmla="*/ 4414526 h 4988059"/>
              <a:gd name="connsiteX48" fmla="*/ 4717364 w 5127638"/>
              <a:gd name="connsiteY48" fmla="*/ 4417116 h 4988059"/>
              <a:gd name="connsiteX49" fmla="*/ 4725749 w 5127638"/>
              <a:gd name="connsiteY49" fmla="*/ 4425526 h 4988059"/>
              <a:gd name="connsiteX50" fmla="*/ 4706881 w 5127638"/>
              <a:gd name="connsiteY50" fmla="*/ 4411662 h 4988059"/>
              <a:gd name="connsiteX51" fmla="*/ 3899337 w 5127638"/>
              <a:gd name="connsiteY51" fmla="*/ 4366308 h 4988059"/>
              <a:gd name="connsiteX52" fmla="*/ 3892894 w 5127638"/>
              <a:gd name="connsiteY52" fmla="*/ 4368155 h 4988059"/>
              <a:gd name="connsiteX53" fmla="*/ 584141 w 5127638"/>
              <a:gd name="connsiteY53" fmla="*/ 4340193 h 4988059"/>
              <a:gd name="connsiteX54" fmla="*/ 553514 w 5127638"/>
              <a:gd name="connsiteY54" fmla="*/ 4354458 h 4988059"/>
              <a:gd name="connsiteX55" fmla="*/ 584141 w 5127638"/>
              <a:gd name="connsiteY55" fmla="*/ 4340193 h 4988059"/>
              <a:gd name="connsiteX56" fmla="*/ 4234740 w 5127638"/>
              <a:gd name="connsiteY56" fmla="*/ 4316721 h 4988059"/>
              <a:gd name="connsiteX57" fmla="*/ 4241706 w 5127638"/>
              <a:gd name="connsiteY57" fmla="*/ 4327237 h 4988059"/>
              <a:gd name="connsiteX58" fmla="*/ 4234740 w 5127638"/>
              <a:gd name="connsiteY58" fmla="*/ 4316721 h 4988059"/>
              <a:gd name="connsiteX59" fmla="*/ 382336 w 5127638"/>
              <a:gd name="connsiteY59" fmla="*/ 4165275 h 4988059"/>
              <a:gd name="connsiteX60" fmla="*/ 259366 w 5127638"/>
              <a:gd name="connsiteY60" fmla="*/ 4239568 h 4988059"/>
              <a:gd name="connsiteX61" fmla="*/ 246227 w 5127638"/>
              <a:gd name="connsiteY61" fmla="*/ 4247090 h 4988059"/>
              <a:gd name="connsiteX62" fmla="*/ 243971 w 5127638"/>
              <a:gd name="connsiteY62" fmla="*/ 4243449 h 4988059"/>
              <a:gd name="connsiteX63" fmla="*/ 268850 w 5127638"/>
              <a:gd name="connsiteY63" fmla="*/ 4226747 h 4988059"/>
              <a:gd name="connsiteX64" fmla="*/ 298955 w 5127638"/>
              <a:gd name="connsiteY64" fmla="*/ 4207014 h 4988059"/>
              <a:gd name="connsiteX65" fmla="*/ 300525 w 5127638"/>
              <a:gd name="connsiteY65" fmla="*/ 4214742 h 4988059"/>
              <a:gd name="connsiteX66" fmla="*/ 382336 w 5127638"/>
              <a:gd name="connsiteY66" fmla="*/ 4165275 h 4988059"/>
              <a:gd name="connsiteX67" fmla="*/ 4824190 w 5127638"/>
              <a:gd name="connsiteY67" fmla="*/ 4119295 h 4988059"/>
              <a:gd name="connsiteX68" fmla="*/ 4863610 w 5127638"/>
              <a:gd name="connsiteY68" fmla="*/ 4137656 h 4988059"/>
              <a:gd name="connsiteX69" fmla="*/ 4824190 w 5127638"/>
              <a:gd name="connsiteY69" fmla="*/ 4119295 h 4988059"/>
              <a:gd name="connsiteX70" fmla="*/ 995811 w 5127638"/>
              <a:gd name="connsiteY70" fmla="*/ 4028311 h 4988059"/>
              <a:gd name="connsiteX71" fmla="*/ 1003320 w 5127638"/>
              <a:gd name="connsiteY71" fmla="*/ 4030463 h 4988059"/>
              <a:gd name="connsiteX72" fmla="*/ 1003320 w 5127638"/>
              <a:gd name="connsiteY72" fmla="*/ 4030463 h 4988059"/>
              <a:gd name="connsiteX73" fmla="*/ 995811 w 5127638"/>
              <a:gd name="connsiteY73" fmla="*/ 4028311 h 4988059"/>
              <a:gd name="connsiteX74" fmla="*/ 755032 w 5127638"/>
              <a:gd name="connsiteY74" fmla="*/ 3802898 h 4988059"/>
              <a:gd name="connsiteX75" fmla="*/ 717953 w 5127638"/>
              <a:gd name="connsiteY75" fmla="*/ 3844993 h 4988059"/>
              <a:gd name="connsiteX76" fmla="*/ 679510 w 5127638"/>
              <a:gd name="connsiteY76" fmla="*/ 3880057 h 4988059"/>
              <a:gd name="connsiteX77" fmla="*/ 677816 w 5127638"/>
              <a:gd name="connsiteY77" fmla="*/ 3894698 h 4988059"/>
              <a:gd name="connsiteX78" fmla="*/ 683221 w 5127638"/>
              <a:gd name="connsiteY78" fmla="*/ 3908406 h 4988059"/>
              <a:gd name="connsiteX79" fmla="*/ 693146 w 5127638"/>
              <a:gd name="connsiteY79" fmla="*/ 3910708 h 4988059"/>
              <a:gd name="connsiteX80" fmla="*/ 702147 w 5127638"/>
              <a:gd name="connsiteY80" fmla="*/ 3905925 h 4988059"/>
              <a:gd name="connsiteX81" fmla="*/ 739704 w 5127638"/>
              <a:gd name="connsiteY81" fmla="*/ 3866168 h 4988059"/>
              <a:gd name="connsiteX82" fmla="*/ 776041 w 5127638"/>
              <a:gd name="connsiteY82" fmla="*/ 3819364 h 4988059"/>
              <a:gd name="connsiteX83" fmla="*/ 762523 w 5127638"/>
              <a:gd name="connsiteY83" fmla="*/ 3815130 h 4988059"/>
              <a:gd name="connsiteX84" fmla="*/ 755032 w 5127638"/>
              <a:gd name="connsiteY84" fmla="*/ 3802898 h 4988059"/>
              <a:gd name="connsiteX85" fmla="*/ 4294308 w 5127638"/>
              <a:gd name="connsiteY85" fmla="*/ 3717856 h 4988059"/>
              <a:gd name="connsiteX86" fmla="*/ 4284643 w 5127638"/>
              <a:gd name="connsiteY86" fmla="*/ 3720626 h 4988059"/>
              <a:gd name="connsiteX87" fmla="*/ 4279813 w 5127638"/>
              <a:gd name="connsiteY87" fmla="*/ 3721928 h 4988059"/>
              <a:gd name="connsiteX88" fmla="*/ 4276426 w 5127638"/>
              <a:gd name="connsiteY88" fmla="*/ 3722841 h 4988059"/>
              <a:gd name="connsiteX89" fmla="*/ 4275399 w 5127638"/>
              <a:gd name="connsiteY89" fmla="*/ 3723118 h 4988059"/>
              <a:gd name="connsiteX90" fmla="*/ 4279813 w 5127638"/>
              <a:gd name="connsiteY90" fmla="*/ 3721928 h 4988059"/>
              <a:gd name="connsiteX91" fmla="*/ 4281562 w 5127638"/>
              <a:gd name="connsiteY91" fmla="*/ 3721456 h 4988059"/>
              <a:gd name="connsiteX92" fmla="*/ 4284643 w 5127638"/>
              <a:gd name="connsiteY92" fmla="*/ 3720626 h 4988059"/>
              <a:gd name="connsiteX93" fmla="*/ 4294308 w 5127638"/>
              <a:gd name="connsiteY93" fmla="*/ 3717856 h 4988059"/>
              <a:gd name="connsiteX94" fmla="*/ 4352069 w 5127638"/>
              <a:gd name="connsiteY94" fmla="*/ 3341374 h 4988059"/>
              <a:gd name="connsiteX95" fmla="*/ 4405626 w 5127638"/>
              <a:gd name="connsiteY95" fmla="*/ 3411240 h 4988059"/>
              <a:gd name="connsiteX96" fmla="*/ 4466285 w 5127638"/>
              <a:gd name="connsiteY96" fmla="*/ 3480177 h 4988059"/>
              <a:gd name="connsiteX97" fmla="*/ 4428095 w 5127638"/>
              <a:gd name="connsiteY97" fmla="*/ 3390278 h 4988059"/>
              <a:gd name="connsiteX98" fmla="*/ 4352069 w 5127638"/>
              <a:gd name="connsiteY98" fmla="*/ 3341374 h 4988059"/>
              <a:gd name="connsiteX99" fmla="*/ 4119292 w 5127638"/>
              <a:gd name="connsiteY99" fmla="*/ 2698464 h 4988059"/>
              <a:gd name="connsiteX100" fmla="*/ 4117787 w 5127638"/>
              <a:gd name="connsiteY100" fmla="*/ 2700610 h 4988059"/>
              <a:gd name="connsiteX101" fmla="*/ 4117069 w 5127638"/>
              <a:gd name="connsiteY101" fmla="*/ 2700220 h 4988059"/>
              <a:gd name="connsiteX102" fmla="*/ 4082250 w 5127638"/>
              <a:gd name="connsiteY102" fmla="*/ 2645391 h 4988059"/>
              <a:gd name="connsiteX103" fmla="*/ 4085450 w 5127638"/>
              <a:gd name="connsiteY103" fmla="*/ 2646245 h 4988059"/>
              <a:gd name="connsiteX104" fmla="*/ 4080879 w 5127638"/>
              <a:gd name="connsiteY104" fmla="*/ 2646499 h 4988059"/>
              <a:gd name="connsiteX105" fmla="*/ 4082250 w 5127638"/>
              <a:gd name="connsiteY105" fmla="*/ 2645391 h 4988059"/>
              <a:gd name="connsiteX106" fmla="*/ 4088717 w 5127638"/>
              <a:gd name="connsiteY106" fmla="*/ 2641877 h 4988059"/>
              <a:gd name="connsiteX107" fmla="*/ 4092536 w 5127638"/>
              <a:gd name="connsiteY107" fmla="*/ 2643102 h 4988059"/>
              <a:gd name="connsiteX108" fmla="*/ 4085450 w 5127638"/>
              <a:gd name="connsiteY108" fmla="*/ 2646245 h 4988059"/>
              <a:gd name="connsiteX109" fmla="*/ 4087794 w 5127638"/>
              <a:gd name="connsiteY109" fmla="*/ 2641951 h 4988059"/>
              <a:gd name="connsiteX110" fmla="*/ 4087796 w 5127638"/>
              <a:gd name="connsiteY110" fmla="*/ 2642490 h 4988059"/>
              <a:gd name="connsiteX111" fmla="*/ 4105315 w 5127638"/>
              <a:gd name="connsiteY111" fmla="*/ 2592692 h 4988059"/>
              <a:gd name="connsiteX112" fmla="*/ 4104125 w 5127638"/>
              <a:gd name="connsiteY112" fmla="*/ 2597078 h 4988059"/>
              <a:gd name="connsiteX113" fmla="*/ 4078451 w 5127638"/>
              <a:gd name="connsiteY113" fmla="*/ 2610418 h 4988059"/>
              <a:gd name="connsiteX114" fmla="*/ 4074590 w 5127638"/>
              <a:gd name="connsiteY114" fmla="*/ 2612032 h 4988059"/>
              <a:gd name="connsiteX115" fmla="*/ 4082836 w 5127638"/>
              <a:gd name="connsiteY115" fmla="*/ 2604329 h 4988059"/>
              <a:gd name="connsiteX116" fmla="*/ 4088928 w 5127638"/>
              <a:gd name="connsiteY116" fmla="*/ 2598447 h 4988059"/>
              <a:gd name="connsiteX117" fmla="*/ 4096002 w 5127638"/>
              <a:gd name="connsiteY117" fmla="*/ 2595292 h 4988059"/>
              <a:gd name="connsiteX118" fmla="*/ 4105315 w 5127638"/>
              <a:gd name="connsiteY118" fmla="*/ 2592692 h 4988059"/>
              <a:gd name="connsiteX119" fmla="*/ 4026011 w 5127638"/>
              <a:gd name="connsiteY119" fmla="*/ 2574285 h 4988059"/>
              <a:gd name="connsiteX120" fmla="*/ 4031921 w 5127638"/>
              <a:gd name="connsiteY120" fmla="*/ 2576251 h 4988059"/>
              <a:gd name="connsiteX121" fmla="*/ 4026414 w 5127638"/>
              <a:gd name="connsiteY121" fmla="*/ 2578384 h 4988059"/>
              <a:gd name="connsiteX122" fmla="*/ 4026011 w 5127638"/>
              <a:gd name="connsiteY122" fmla="*/ 2574285 h 4988059"/>
              <a:gd name="connsiteX123" fmla="*/ 4112678 w 5127638"/>
              <a:gd name="connsiteY123" fmla="*/ 2562552 h 4988059"/>
              <a:gd name="connsiteX124" fmla="*/ 4111006 w 5127638"/>
              <a:gd name="connsiteY124" fmla="*/ 2567438 h 4988059"/>
              <a:gd name="connsiteX125" fmla="*/ 4104757 w 5127638"/>
              <a:gd name="connsiteY125" fmla="*/ 2575041 h 4988059"/>
              <a:gd name="connsiteX126" fmla="*/ 4068241 w 5127638"/>
              <a:gd name="connsiteY126" fmla="*/ 2594255 h 4988059"/>
              <a:gd name="connsiteX127" fmla="*/ 4068875 w 5127638"/>
              <a:gd name="connsiteY127" fmla="*/ 2593709 h 4988059"/>
              <a:gd name="connsiteX128" fmla="*/ 4105141 w 5127638"/>
              <a:gd name="connsiteY128" fmla="*/ 2565454 h 4988059"/>
              <a:gd name="connsiteX129" fmla="*/ 4109940 w 5127638"/>
              <a:gd name="connsiteY129" fmla="*/ 2562919 h 4988059"/>
              <a:gd name="connsiteX130" fmla="*/ 4112678 w 5127638"/>
              <a:gd name="connsiteY130" fmla="*/ 2562552 h 4988059"/>
              <a:gd name="connsiteX131" fmla="*/ 3874983 w 5127638"/>
              <a:gd name="connsiteY131" fmla="*/ 2512312 h 4988059"/>
              <a:gd name="connsiteX132" fmla="*/ 3871236 w 5127638"/>
              <a:gd name="connsiteY132" fmla="*/ 2513825 h 4988059"/>
              <a:gd name="connsiteX133" fmla="*/ 3868412 w 5127638"/>
              <a:gd name="connsiteY133" fmla="*/ 2516157 h 4988059"/>
              <a:gd name="connsiteX134" fmla="*/ 3869642 w 5127638"/>
              <a:gd name="connsiteY134" fmla="*/ 2517688 h 4988059"/>
              <a:gd name="connsiteX135" fmla="*/ 3874947 w 5127638"/>
              <a:gd name="connsiteY135" fmla="*/ 2515787 h 4988059"/>
              <a:gd name="connsiteX136" fmla="*/ 3891274 w 5127638"/>
              <a:gd name="connsiteY136" fmla="*/ 2503332 h 4988059"/>
              <a:gd name="connsiteX137" fmla="*/ 3891076 w 5127638"/>
              <a:gd name="connsiteY137" fmla="*/ 2503442 h 4988059"/>
              <a:gd name="connsiteX138" fmla="*/ 3882124 w 5127638"/>
              <a:gd name="connsiteY138" fmla="*/ 2509660 h 4988059"/>
              <a:gd name="connsiteX139" fmla="*/ 3882925 w 5127638"/>
              <a:gd name="connsiteY139" fmla="*/ 2510430 h 4988059"/>
              <a:gd name="connsiteX140" fmla="*/ 3896629 w 5127638"/>
              <a:gd name="connsiteY140" fmla="*/ 2459580 h 4988059"/>
              <a:gd name="connsiteX141" fmla="*/ 3896688 w 5127638"/>
              <a:gd name="connsiteY141" fmla="*/ 2462400 h 4988059"/>
              <a:gd name="connsiteX142" fmla="*/ 3896693 w 5127638"/>
              <a:gd name="connsiteY142" fmla="*/ 2462610 h 4988059"/>
              <a:gd name="connsiteX143" fmla="*/ 3896722 w 5127638"/>
              <a:gd name="connsiteY143" fmla="*/ 2464022 h 4988059"/>
              <a:gd name="connsiteX144" fmla="*/ 3896724 w 5127638"/>
              <a:gd name="connsiteY144" fmla="*/ 2464092 h 4988059"/>
              <a:gd name="connsiteX145" fmla="*/ 3896693 w 5127638"/>
              <a:gd name="connsiteY145" fmla="*/ 2462610 h 4988059"/>
              <a:gd name="connsiteX146" fmla="*/ 4130671 w 5127638"/>
              <a:gd name="connsiteY146" fmla="*/ 2433817 h 4988059"/>
              <a:gd name="connsiteX147" fmla="*/ 4099610 w 5127638"/>
              <a:gd name="connsiteY147" fmla="*/ 2465480 h 4988059"/>
              <a:gd name="connsiteX148" fmla="*/ 4075563 w 5127638"/>
              <a:gd name="connsiteY148" fmla="*/ 2488389 h 4988059"/>
              <a:gd name="connsiteX149" fmla="*/ 4072190 w 5127638"/>
              <a:gd name="connsiteY149" fmla="*/ 2491857 h 4988059"/>
              <a:gd name="connsiteX150" fmla="*/ 4039942 w 5127638"/>
              <a:gd name="connsiteY150" fmla="*/ 2509281 h 4988059"/>
              <a:gd name="connsiteX151" fmla="*/ 4075094 w 5127638"/>
              <a:gd name="connsiteY151" fmla="*/ 2481788 h 4988059"/>
              <a:gd name="connsiteX152" fmla="*/ 4112746 w 5127638"/>
              <a:gd name="connsiteY152" fmla="*/ 2444698 h 4988059"/>
              <a:gd name="connsiteX153" fmla="*/ 4125031 w 5127638"/>
              <a:gd name="connsiteY153" fmla="*/ 2434859 h 4988059"/>
              <a:gd name="connsiteX154" fmla="*/ 4126836 w 5127638"/>
              <a:gd name="connsiteY154" fmla="*/ 2434276 h 4988059"/>
              <a:gd name="connsiteX155" fmla="*/ 4129137 w 5127638"/>
              <a:gd name="connsiteY155" fmla="*/ 2334857 h 4988059"/>
              <a:gd name="connsiteX156" fmla="*/ 4121565 w 5127638"/>
              <a:gd name="connsiteY156" fmla="*/ 2342142 h 4988059"/>
              <a:gd name="connsiteX157" fmla="*/ 4070753 w 5127638"/>
              <a:gd name="connsiteY157" fmla="*/ 2388119 h 4988059"/>
              <a:gd name="connsiteX158" fmla="*/ 4047056 w 5127638"/>
              <a:gd name="connsiteY158" fmla="*/ 2398851 h 4988059"/>
              <a:gd name="connsiteX159" fmla="*/ 4016543 w 5127638"/>
              <a:gd name="connsiteY159" fmla="*/ 2415698 h 4988059"/>
              <a:gd name="connsiteX160" fmla="*/ 4027066 w 5127638"/>
              <a:gd name="connsiteY160" fmla="*/ 2405638 h 4988059"/>
              <a:gd name="connsiteX161" fmla="*/ 4081561 w 5127638"/>
              <a:gd name="connsiteY161" fmla="*/ 2365374 h 4988059"/>
              <a:gd name="connsiteX162" fmla="*/ 4106510 w 5127638"/>
              <a:gd name="connsiteY162" fmla="*/ 2343420 h 4988059"/>
              <a:gd name="connsiteX163" fmla="*/ 4106420 w 5127638"/>
              <a:gd name="connsiteY163" fmla="*/ 2344221 h 4988059"/>
              <a:gd name="connsiteX164" fmla="*/ 4122991 w 5127638"/>
              <a:gd name="connsiteY164" fmla="*/ 2337486 h 4988059"/>
              <a:gd name="connsiteX165" fmla="*/ 3914725 w 5127638"/>
              <a:gd name="connsiteY165" fmla="*/ 2308445 h 4988059"/>
              <a:gd name="connsiteX166" fmla="*/ 3910257 w 5127638"/>
              <a:gd name="connsiteY166" fmla="*/ 2310176 h 4988059"/>
              <a:gd name="connsiteX167" fmla="*/ 3914725 w 5127638"/>
              <a:gd name="connsiteY167" fmla="*/ 2308445 h 4988059"/>
              <a:gd name="connsiteX168" fmla="*/ 4199958 w 5127638"/>
              <a:gd name="connsiteY168" fmla="*/ 2265110 h 4988059"/>
              <a:gd name="connsiteX169" fmla="*/ 4180786 w 5127638"/>
              <a:gd name="connsiteY169" fmla="*/ 2285161 h 4988059"/>
              <a:gd name="connsiteX170" fmla="*/ 4161699 w 5127638"/>
              <a:gd name="connsiteY170" fmla="*/ 2303527 h 4988059"/>
              <a:gd name="connsiteX171" fmla="*/ 4149612 w 5127638"/>
              <a:gd name="connsiteY171" fmla="*/ 2307592 h 4988059"/>
              <a:gd name="connsiteX172" fmla="*/ 4144319 w 5127638"/>
              <a:gd name="connsiteY172" fmla="*/ 2309806 h 4988059"/>
              <a:gd name="connsiteX173" fmla="*/ 4186417 w 5127638"/>
              <a:gd name="connsiteY173" fmla="*/ 2271033 h 4988059"/>
              <a:gd name="connsiteX174" fmla="*/ 4192512 w 5127638"/>
              <a:gd name="connsiteY174" fmla="*/ 2268084 h 4988059"/>
              <a:gd name="connsiteX175" fmla="*/ 3879600 w 5127638"/>
              <a:gd name="connsiteY175" fmla="*/ 2244299 h 4988059"/>
              <a:gd name="connsiteX176" fmla="*/ 3875798 w 5127638"/>
              <a:gd name="connsiteY176" fmla="*/ 2246718 h 4988059"/>
              <a:gd name="connsiteX177" fmla="*/ 3862749 w 5127638"/>
              <a:gd name="connsiteY177" fmla="*/ 2256865 h 4988059"/>
              <a:gd name="connsiteX178" fmla="*/ 3871505 w 5127638"/>
              <a:gd name="connsiteY178" fmla="*/ 2250800 h 4988059"/>
              <a:gd name="connsiteX179" fmla="*/ 3879600 w 5127638"/>
              <a:gd name="connsiteY179" fmla="*/ 2244299 h 4988059"/>
              <a:gd name="connsiteX180" fmla="*/ 4046730 w 5127638"/>
              <a:gd name="connsiteY180" fmla="*/ 2243842 h 4988059"/>
              <a:gd name="connsiteX181" fmla="*/ 4032031 w 5127638"/>
              <a:gd name="connsiteY181" fmla="*/ 2259591 h 4988059"/>
              <a:gd name="connsiteX182" fmla="*/ 4042204 w 5127638"/>
              <a:gd name="connsiteY182" fmla="*/ 2246075 h 4988059"/>
              <a:gd name="connsiteX183" fmla="*/ 4046730 w 5127638"/>
              <a:gd name="connsiteY183" fmla="*/ 2243842 h 4988059"/>
              <a:gd name="connsiteX184" fmla="*/ 4050999 w 5127638"/>
              <a:gd name="connsiteY184" fmla="*/ 2111522 h 4988059"/>
              <a:gd name="connsiteX185" fmla="*/ 4046532 w 5127638"/>
              <a:gd name="connsiteY185" fmla="*/ 2113253 h 4988059"/>
              <a:gd name="connsiteX186" fmla="*/ 4050999 w 5127638"/>
              <a:gd name="connsiteY186" fmla="*/ 2111522 h 4988059"/>
              <a:gd name="connsiteX187" fmla="*/ 3995909 w 5127638"/>
              <a:gd name="connsiteY187" fmla="*/ 2111305 h 4988059"/>
              <a:gd name="connsiteX188" fmla="*/ 3989109 w 5127638"/>
              <a:gd name="connsiteY188" fmla="*/ 2117770 h 4988059"/>
              <a:gd name="connsiteX189" fmla="*/ 3990704 w 5127638"/>
              <a:gd name="connsiteY189" fmla="*/ 2115556 h 4988059"/>
              <a:gd name="connsiteX190" fmla="*/ 3992072 w 5127638"/>
              <a:gd name="connsiteY190" fmla="*/ 2113905 h 4988059"/>
              <a:gd name="connsiteX191" fmla="*/ 4060716 w 5127638"/>
              <a:gd name="connsiteY191" fmla="*/ 2104353 h 4988059"/>
              <a:gd name="connsiteX192" fmla="*/ 4060749 w 5127638"/>
              <a:gd name="connsiteY192" fmla="*/ 2108649 h 4988059"/>
              <a:gd name="connsiteX193" fmla="*/ 4060716 w 5127638"/>
              <a:gd name="connsiteY193" fmla="*/ 2104353 h 4988059"/>
              <a:gd name="connsiteX194" fmla="*/ 4158936 w 5127638"/>
              <a:gd name="connsiteY194" fmla="*/ 1774443 h 4988059"/>
              <a:gd name="connsiteX195" fmla="*/ 4119866 w 5127638"/>
              <a:gd name="connsiteY195" fmla="*/ 1807095 h 4988059"/>
              <a:gd name="connsiteX196" fmla="*/ 4073394 w 5127638"/>
              <a:gd name="connsiteY196" fmla="*/ 1845784 h 4988059"/>
              <a:gd name="connsiteX197" fmla="*/ 4065152 w 5127638"/>
              <a:gd name="connsiteY197" fmla="*/ 1862101 h 4988059"/>
              <a:gd name="connsiteX198" fmla="*/ 4116102 w 5127638"/>
              <a:gd name="connsiteY198" fmla="*/ 1820197 h 4988059"/>
              <a:gd name="connsiteX199" fmla="*/ 4155211 w 5127638"/>
              <a:gd name="connsiteY199" fmla="*/ 1788703 h 4988059"/>
              <a:gd name="connsiteX200" fmla="*/ 4157968 w 5127638"/>
              <a:gd name="connsiteY200" fmla="*/ 1783429 h 4988059"/>
              <a:gd name="connsiteX201" fmla="*/ 602778 w 5127638"/>
              <a:gd name="connsiteY201" fmla="*/ 1424415 h 4988059"/>
              <a:gd name="connsiteX202" fmla="*/ 611041 w 5127638"/>
              <a:gd name="connsiteY202" fmla="*/ 1424685 h 4988059"/>
              <a:gd name="connsiteX203" fmla="*/ 611041 w 5127638"/>
              <a:gd name="connsiteY203" fmla="*/ 1424685 h 4988059"/>
              <a:gd name="connsiteX204" fmla="*/ 602778 w 5127638"/>
              <a:gd name="connsiteY204" fmla="*/ 1424415 h 4988059"/>
              <a:gd name="connsiteX205" fmla="*/ 4617389 w 5127638"/>
              <a:gd name="connsiteY205" fmla="*/ 1408282 h 4988059"/>
              <a:gd name="connsiteX206" fmla="*/ 4585515 w 5127638"/>
              <a:gd name="connsiteY206" fmla="*/ 1432969 h 4988059"/>
              <a:gd name="connsiteX207" fmla="*/ 4617389 w 5127638"/>
              <a:gd name="connsiteY207" fmla="*/ 1408282 h 4988059"/>
              <a:gd name="connsiteX208" fmla="*/ 4628566 w 5127638"/>
              <a:gd name="connsiteY208" fmla="*/ 1396202 h 4988059"/>
              <a:gd name="connsiteX209" fmla="*/ 4627874 w 5127638"/>
              <a:gd name="connsiteY209" fmla="*/ 1399221 h 4988059"/>
              <a:gd name="connsiteX210" fmla="*/ 4628895 w 5127638"/>
              <a:gd name="connsiteY210" fmla="*/ 1402143 h 4988059"/>
              <a:gd name="connsiteX211" fmla="*/ 4628566 w 5127638"/>
              <a:gd name="connsiteY211" fmla="*/ 1396202 h 4988059"/>
              <a:gd name="connsiteX212" fmla="*/ 4585758 w 5127638"/>
              <a:gd name="connsiteY212" fmla="*/ 1347689 h 4988059"/>
              <a:gd name="connsiteX213" fmla="*/ 4580835 w 5127638"/>
              <a:gd name="connsiteY213" fmla="*/ 1348915 h 4988059"/>
              <a:gd name="connsiteX214" fmla="*/ 4576713 w 5127638"/>
              <a:gd name="connsiteY214" fmla="*/ 1351686 h 4988059"/>
              <a:gd name="connsiteX215" fmla="*/ 4569631 w 5127638"/>
              <a:gd name="connsiteY215" fmla="*/ 1360043 h 4988059"/>
              <a:gd name="connsiteX216" fmla="*/ 4585758 w 5127638"/>
              <a:gd name="connsiteY216" fmla="*/ 1347689 h 4988059"/>
              <a:gd name="connsiteX217" fmla="*/ 4679913 w 5127638"/>
              <a:gd name="connsiteY217" fmla="*/ 1282287 h 4988059"/>
              <a:gd name="connsiteX218" fmla="*/ 4675983 w 5127638"/>
              <a:gd name="connsiteY218" fmla="*/ 1282807 h 4988059"/>
              <a:gd name="connsiteX219" fmla="*/ 4669853 w 5127638"/>
              <a:gd name="connsiteY219" fmla="*/ 1286189 h 4988059"/>
              <a:gd name="connsiteX220" fmla="*/ 4596705 w 5127638"/>
              <a:gd name="connsiteY220" fmla="*/ 1338373 h 4988059"/>
              <a:gd name="connsiteX221" fmla="*/ 4663248 w 5127638"/>
              <a:gd name="connsiteY221" fmla="*/ 1298014 h 4988059"/>
              <a:gd name="connsiteX222" fmla="*/ 4679913 w 5127638"/>
              <a:gd name="connsiteY222" fmla="*/ 1282287 h 4988059"/>
              <a:gd name="connsiteX223" fmla="*/ 4839905 w 5127638"/>
              <a:gd name="connsiteY223" fmla="*/ 1238039 h 4988059"/>
              <a:gd name="connsiteX224" fmla="*/ 4835123 w 5127638"/>
              <a:gd name="connsiteY224" fmla="*/ 1240649 h 4988059"/>
              <a:gd name="connsiteX225" fmla="*/ 4707001 w 5127638"/>
              <a:gd name="connsiteY225" fmla="*/ 1315304 h 4988059"/>
              <a:gd name="connsiteX226" fmla="*/ 4570154 w 5127638"/>
              <a:gd name="connsiteY226" fmla="*/ 1410898 h 4988059"/>
              <a:gd name="connsiteX227" fmla="*/ 4472215 w 5127638"/>
              <a:gd name="connsiteY227" fmla="*/ 1484626 h 4988059"/>
              <a:gd name="connsiteX228" fmla="*/ 4443310 w 5127638"/>
              <a:gd name="connsiteY228" fmla="*/ 1514648 h 4988059"/>
              <a:gd name="connsiteX229" fmla="*/ 4459362 w 5127638"/>
              <a:gd name="connsiteY229" fmla="*/ 1507800 h 4988059"/>
              <a:gd name="connsiteX230" fmla="*/ 4700396 w 5127638"/>
              <a:gd name="connsiteY230" fmla="*/ 1327130 h 4988059"/>
              <a:gd name="connsiteX231" fmla="*/ 4823612 w 5127638"/>
              <a:gd name="connsiteY231" fmla="*/ 1254466 h 4988059"/>
              <a:gd name="connsiteX232" fmla="*/ 4846294 w 5127638"/>
              <a:gd name="connsiteY232" fmla="*/ 1242619 h 4988059"/>
              <a:gd name="connsiteX233" fmla="*/ 4813605 w 5127638"/>
              <a:gd name="connsiteY233" fmla="*/ 1219190 h 4988059"/>
              <a:gd name="connsiteX234" fmla="*/ 4809098 w 5127638"/>
              <a:gd name="connsiteY234" fmla="*/ 1221806 h 4988059"/>
              <a:gd name="connsiteX235" fmla="*/ 4682296 w 5127638"/>
              <a:gd name="connsiteY235" fmla="*/ 1296960 h 4988059"/>
              <a:gd name="connsiteX236" fmla="*/ 4466227 w 5127638"/>
              <a:gd name="connsiteY236" fmla="*/ 1459286 h 4988059"/>
              <a:gd name="connsiteX237" fmla="*/ 4462137 w 5127638"/>
              <a:gd name="connsiteY237" fmla="*/ 1468223 h 4988059"/>
              <a:gd name="connsiteX238" fmla="*/ 4516313 w 5127638"/>
              <a:gd name="connsiteY238" fmla="*/ 1425340 h 4988059"/>
              <a:gd name="connsiteX239" fmla="*/ 4711190 w 5127638"/>
              <a:gd name="connsiteY239" fmla="*/ 1287452 h 4988059"/>
              <a:gd name="connsiteX240" fmla="*/ 4822181 w 5127638"/>
              <a:gd name="connsiteY240" fmla="*/ 1225337 h 4988059"/>
              <a:gd name="connsiteX241" fmla="*/ 4972733 w 5127638"/>
              <a:gd name="connsiteY241" fmla="*/ 1201111 h 4988059"/>
              <a:gd name="connsiteX242" fmla="*/ 4971228 w 5127638"/>
              <a:gd name="connsiteY242" fmla="*/ 1203257 h 4988059"/>
              <a:gd name="connsiteX243" fmla="*/ 4970510 w 5127638"/>
              <a:gd name="connsiteY243" fmla="*/ 1202866 h 4988059"/>
              <a:gd name="connsiteX244" fmla="*/ 4935691 w 5127638"/>
              <a:gd name="connsiteY244" fmla="*/ 1148038 h 4988059"/>
              <a:gd name="connsiteX245" fmla="*/ 4938891 w 5127638"/>
              <a:gd name="connsiteY245" fmla="*/ 1148893 h 4988059"/>
              <a:gd name="connsiteX246" fmla="*/ 4934320 w 5127638"/>
              <a:gd name="connsiteY246" fmla="*/ 1149146 h 4988059"/>
              <a:gd name="connsiteX247" fmla="*/ 4935691 w 5127638"/>
              <a:gd name="connsiteY247" fmla="*/ 1148038 h 4988059"/>
              <a:gd name="connsiteX248" fmla="*/ 4942158 w 5127638"/>
              <a:gd name="connsiteY248" fmla="*/ 1144524 h 4988059"/>
              <a:gd name="connsiteX249" fmla="*/ 4945977 w 5127638"/>
              <a:gd name="connsiteY249" fmla="*/ 1145749 h 4988059"/>
              <a:gd name="connsiteX250" fmla="*/ 4938891 w 5127638"/>
              <a:gd name="connsiteY250" fmla="*/ 1148893 h 4988059"/>
              <a:gd name="connsiteX251" fmla="*/ 4941235 w 5127638"/>
              <a:gd name="connsiteY251" fmla="*/ 1144598 h 4988059"/>
              <a:gd name="connsiteX252" fmla="*/ 4941237 w 5127638"/>
              <a:gd name="connsiteY252" fmla="*/ 1145137 h 4988059"/>
              <a:gd name="connsiteX253" fmla="*/ 4958756 w 5127638"/>
              <a:gd name="connsiteY253" fmla="*/ 1095339 h 4988059"/>
              <a:gd name="connsiteX254" fmla="*/ 4957566 w 5127638"/>
              <a:gd name="connsiteY254" fmla="*/ 1099724 h 4988059"/>
              <a:gd name="connsiteX255" fmla="*/ 4931893 w 5127638"/>
              <a:gd name="connsiteY255" fmla="*/ 1113065 h 4988059"/>
              <a:gd name="connsiteX256" fmla="*/ 4928031 w 5127638"/>
              <a:gd name="connsiteY256" fmla="*/ 1114679 h 4988059"/>
              <a:gd name="connsiteX257" fmla="*/ 4936278 w 5127638"/>
              <a:gd name="connsiteY257" fmla="*/ 1106976 h 4988059"/>
              <a:gd name="connsiteX258" fmla="*/ 4942369 w 5127638"/>
              <a:gd name="connsiteY258" fmla="*/ 1101094 h 4988059"/>
              <a:gd name="connsiteX259" fmla="*/ 4949443 w 5127638"/>
              <a:gd name="connsiteY259" fmla="*/ 1097939 h 4988059"/>
              <a:gd name="connsiteX260" fmla="*/ 4958756 w 5127638"/>
              <a:gd name="connsiteY260" fmla="*/ 1095339 h 4988059"/>
              <a:gd name="connsiteX261" fmla="*/ 4879452 w 5127638"/>
              <a:gd name="connsiteY261" fmla="*/ 1076933 h 4988059"/>
              <a:gd name="connsiteX262" fmla="*/ 4885362 w 5127638"/>
              <a:gd name="connsiteY262" fmla="*/ 1078899 h 4988059"/>
              <a:gd name="connsiteX263" fmla="*/ 4879855 w 5127638"/>
              <a:gd name="connsiteY263" fmla="*/ 1081031 h 4988059"/>
              <a:gd name="connsiteX264" fmla="*/ 4879452 w 5127638"/>
              <a:gd name="connsiteY264" fmla="*/ 1076933 h 4988059"/>
              <a:gd name="connsiteX265" fmla="*/ 4966119 w 5127638"/>
              <a:gd name="connsiteY265" fmla="*/ 1065199 h 4988059"/>
              <a:gd name="connsiteX266" fmla="*/ 4964447 w 5127638"/>
              <a:gd name="connsiteY266" fmla="*/ 1070085 h 4988059"/>
              <a:gd name="connsiteX267" fmla="*/ 4958198 w 5127638"/>
              <a:gd name="connsiteY267" fmla="*/ 1077688 h 4988059"/>
              <a:gd name="connsiteX268" fmla="*/ 4921682 w 5127638"/>
              <a:gd name="connsiteY268" fmla="*/ 1096902 h 4988059"/>
              <a:gd name="connsiteX269" fmla="*/ 4922316 w 5127638"/>
              <a:gd name="connsiteY269" fmla="*/ 1096355 h 4988059"/>
              <a:gd name="connsiteX270" fmla="*/ 4958582 w 5127638"/>
              <a:gd name="connsiteY270" fmla="*/ 1068100 h 4988059"/>
              <a:gd name="connsiteX271" fmla="*/ 4963381 w 5127638"/>
              <a:gd name="connsiteY271" fmla="*/ 1065566 h 4988059"/>
              <a:gd name="connsiteX272" fmla="*/ 4966119 w 5127638"/>
              <a:gd name="connsiteY272" fmla="*/ 1065199 h 4988059"/>
              <a:gd name="connsiteX273" fmla="*/ 1072844 w 5127638"/>
              <a:gd name="connsiteY273" fmla="*/ 1016455 h 4988059"/>
              <a:gd name="connsiteX274" fmla="*/ 1072844 w 5127638"/>
              <a:gd name="connsiteY274" fmla="*/ 1016455 h 4988059"/>
              <a:gd name="connsiteX275" fmla="*/ 4728424 w 5127638"/>
              <a:gd name="connsiteY275" fmla="*/ 1014958 h 4988059"/>
              <a:gd name="connsiteX276" fmla="*/ 4724677 w 5127638"/>
              <a:gd name="connsiteY276" fmla="*/ 1016472 h 4988059"/>
              <a:gd name="connsiteX277" fmla="*/ 4721854 w 5127638"/>
              <a:gd name="connsiteY277" fmla="*/ 1018803 h 4988059"/>
              <a:gd name="connsiteX278" fmla="*/ 4723969 w 5127638"/>
              <a:gd name="connsiteY278" fmla="*/ 1021438 h 4988059"/>
              <a:gd name="connsiteX279" fmla="*/ 4728389 w 5127638"/>
              <a:gd name="connsiteY279" fmla="*/ 1018442 h 4988059"/>
              <a:gd name="connsiteX280" fmla="*/ 4728424 w 5127638"/>
              <a:gd name="connsiteY280" fmla="*/ 1014958 h 4988059"/>
              <a:gd name="connsiteX281" fmla="*/ 4750070 w 5127638"/>
              <a:gd name="connsiteY281" fmla="*/ 962228 h 4988059"/>
              <a:gd name="connsiteX282" fmla="*/ 4750129 w 5127638"/>
              <a:gd name="connsiteY282" fmla="*/ 965048 h 4988059"/>
              <a:gd name="connsiteX283" fmla="*/ 4750134 w 5127638"/>
              <a:gd name="connsiteY283" fmla="*/ 965258 h 4988059"/>
              <a:gd name="connsiteX284" fmla="*/ 4750163 w 5127638"/>
              <a:gd name="connsiteY284" fmla="*/ 966668 h 4988059"/>
              <a:gd name="connsiteX285" fmla="*/ 4750165 w 5127638"/>
              <a:gd name="connsiteY285" fmla="*/ 966739 h 4988059"/>
              <a:gd name="connsiteX286" fmla="*/ 4750134 w 5127638"/>
              <a:gd name="connsiteY286" fmla="*/ 965258 h 4988059"/>
              <a:gd name="connsiteX287" fmla="*/ 797757 w 5127638"/>
              <a:gd name="connsiteY287" fmla="*/ 960713 h 4988059"/>
              <a:gd name="connsiteX288" fmla="*/ 798690 w 5127638"/>
              <a:gd name="connsiteY288" fmla="*/ 964043 h 4988059"/>
              <a:gd name="connsiteX289" fmla="*/ 798912 w 5127638"/>
              <a:gd name="connsiteY289" fmla="*/ 964835 h 4988059"/>
              <a:gd name="connsiteX290" fmla="*/ 800244 w 5127638"/>
              <a:gd name="connsiteY290" fmla="*/ 969593 h 4988059"/>
              <a:gd name="connsiteX291" fmla="*/ 800555 w 5127638"/>
              <a:gd name="connsiteY291" fmla="*/ 970703 h 4988059"/>
              <a:gd name="connsiteX292" fmla="*/ 798912 w 5127638"/>
              <a:gd name="connsiteY292" fmla="*/ 964835 h 4988059"/>
              <a:gd name="connsiteX293" fmla="*/ 269318 w 5127638"/>
              <a:gd name="connsiteY293" fmla="*/ 948023 h 4988059"/>
              <a:gd name="connsiteX294" fmla="*/ 289350 w 5127638"/>
              <a:gd name="connsiteY294" fmla="*/ 976458 h 4988059"/>
              <a:gd name="connsiteX295" fmla="*/ 263128 w 5127638"/>
              <a:gd name="connsiteY295" fmla="*/ 952136 h 4988059"/>
              <a:gd name="connsiteX296" fmla="*/ 269318 w 5127638"/>
              <a:gd name="connsiteY296" fmla="*/ 948023 h 4988059"/>
              <a:gd name="connsiteX297" fmla="*/ 4984112 w 5127638"/>
              <a:gd name="connsiteY297" fmla="*/ 936464 h 4988059"/>
              <a:gd name="connsiteX298" fmla="*/ 4953051 w 5127638"/>
              <a:gd name="connsiteY298" fmla="*/ 968127 h 4988059"/>
              <a:gd name="connsiteX299" fmla="*/ 4929004 w 5127638"/>
              <a:gd name="connsiteY299" fmla="*/ 991035 h 4988059"/>
              <a:gd name="connsiteX300" fmla="*/ 4925631 w 5127638"/>
              <a:gd name="connsiteY300" fmla="*/ 994503 h 4988059"/>
              <a:gd name="connsiteX301" fmla="*/ 4893383 w 5127638"/>
              <a:gd name="connsiteY301" fmla="*/ 1011929 h 4988059"/>
              <a:gd name="connsiteX302" fmla="*/ 4928535 w 5127638"/>
              <a:gd name="connsiteY302" fmla="*/ 984435 h 4988059"/>
              <a:gd name="connsiteX303" fmla="*/ 4966187 w 5127638"/>
              <a:gd name="connsiteY303" fmla="*/ 947345 h 4988059"/>
              <a:gd name="connsiteX304" fmla="*/ 4978472 w 5127638"/>
              <a:gd name="connsiteY304" fmla="*/ 937506 h 4988059"/>
              <a:gd name="connsiteX305" fmla="*/ 4980277 w 5127638"/>
              <a:gd name="connsiteY305" fmla="*/ 936923 h 4988059"/>
              <a:gd name="connsiteX306" fmla="*/ 4840319 w 5127638"/>
              <a:gd name="connsiteY306" fmla="*/ 930665 h 4988059"/>
              <a:gd name="connsiteX307" fmla="*/ 4839300 w 5127638"/>
              <a:gd name="connsiteY307" fmla="*/ 934899 h 4988059"/>
              <a:gd name="connsiteX308" fmla="*/ 4838018 w 5127638"/>
              <a:gd name="connsiteY308" fmla="*/ 936786 h 4988059"/>
              <a:gd name="connsiteX309" fmla="*/ 4795724 w 5127638"/>
              <a:gd name="connsiteY309" fmla="*/ 961294 h 4988059"/>
              <a:gd name="connsiteX310" fmla="*/ 4799672 w 5127638"/>
              <a:gd name="connsiteY310" fmla="*/ 957833 h 4988059"/>
              <a:gd name="connsiteX311" fmla="*/ 4840319 w 5127638"/>
              <a:gd name="connsiteY311" fmla="*/ 930665 h 4988059"/>
              <a:gd name="connsiteX312" fmla="*/ 4982578 w 5127638"/>
              <a:gd name="connsiteY312" fmla="*/ 837504 h 4988059"/>
              <a:gd name="connsiteX313" fmla="*/ 4975006 w 5127638"/>
              <a:gd name="connsiteY313" fmla="*/ 844789 h 4988059"/>
              <a:gd name="connsiteX314" fmla="*/ 4924194 w 5127638"/>
              <a:gd name="connsiteY314" fmla="*/ 890766 h 4988059"/>
              <a:gd name="connsiteX315" fmla="*/ 4900497 w 5127638"/>
              <a:gd name="connsiteY315" fmla="*/ 901498 h 4988059"/>
              <a:gd name="connsiteX316" fmla="*/ 4869984 w 5127638"/>
              <a:gd name="connsiteY316" fmla="*/ 918345 h 4988059"/>
              <a:gd name="connsiteX317" fmla="*/ 4880507 w 5127638"/>
              <a:gd name="connsiteY317" fmla="*/ 908285 h 4988059"/>
              <a:gd name="connsiteX318" fmla="*/ 4935002 w 5127638"/>
              <a:gd name="connsiteY318" fmla="*/ 868020 h 4988059"/>
              <a:gd name="connsiteX319" fmla="*/ 4959951 w 5127638"/>
              <a:gd name="connsiteY319" fmla="*/ 846067 h 4988059"/>
              <a:gd name="connsiteX320" fmla="*/ 4959861 w 5127638"/>
              <a:gd name="connsiteY320" fmla="*/ 846868 h 4988059"/>
              <a:gd name="connsiteX321" fmla="*/ 4976432 w 5127638"/>
              <a:gd name="connsiteY321" fmla="*/ 840133 h 4988059"/>
              <a:gd name="connsiteX322" fmla="*/ 4768166 w 5127638"/>
              <a:gd name="connsiteY322" fmla="*/ 811093 h 4988059"/>
              <a:gd name="connsiteX323" fmla="*/ 4763698 w 5127638"/>
              <a:gd name="connsiteY323" fmla="*/ 812823 h 4988059"/>
              <a:gd name="connsiteX324" fmla="*/ 4768166 w 5127638"/>
              <a:gd name="connsiteY324" fmla="*/ 811093 h 4988059"/>
              <a:gd name="connsiteX325" fmla="*/ 4706115 w 5127638"/>
              <a:gd name="connsiteY325" fmla="*/ 771358 h 4988059"/>
              <a:gd name="connsiteX326" fmla="*/ 4704611 w 5127638"/>
              <a:gd name="connsiteY326" fmla="*/ 773504 h 4988059"/>
              <a:gd name="connsiteX327" fmla="*/ 4703892 w 5127638"/>
              <a:gd name="connsiteY327" fmla="*/ 773114 h 4988059"/>
              <a:gd name="connsiteX328" fmla="*/ 5053399 w 5127638"/>
              <a:gd name="connsiteY328" fmla="*/ 767758 h 4988059"/>
              <a:gd name="connsiteX329" fmla="*/ 5034227 w 5127638"/>
              <a:gd name="connsiteY329" fmla="*/ 787808 h 4988059"/>
              <a:gd name="connsiteX330" fmla="*/ 5015140 w 5127638"/>
              <a:gd name="connsiteY330" fmla="*/ 806174 h 4988059"/>
              <a:gd name="connsiteX331" fmla="*/ 5003053 w 5127638"/>
              <a:gd name="connsiteY331" fmla="*/ 810239 h 4988059"/>
              <a:gd name="connsiteX332" fmla="*/ 4997760 w 5127638"/>
              <a:gd name="connsiteY332" fmla="*/ 812454 h 4988059"/>
              <a:gd name="connsiteX333" fmla="*/ 5039858 w 5127638"/>
              <a:gd name="connsiteY333" fmla="*/ 773680 h 4988059"/>
              <a:gd name="connsiteX334" fmla="*/ 5045953 w 5127638"/>
              <a:gd name="connsiteY334" fmla="*/ 770730 h 4988059"/>
              <a:gd name="connsiteX335" fmla="*/ 443692 w 5127638"/>
              <a:gd name="connsiteY335" fmla="*/ 761609 h 4988059"/>
              <a:gd name="connsiteX336" fmla="*/ 451042 w 5127638"/>
              <a:gd name="connsiteY336" fmla="*/ 773484 h 4988059"/>
              <a:gd name="connsiteX337" fmla="*/ 448132 w 5127638"/>
              <a:gd name="connsiteY337" fmla="*/ 770308 h 4988059"/>
              <a:gd name="connsiteX338" fmla="*/ 4733041 w 5127638"/>
              <a:gd name="connsiteY338" fmla="*/ 746946 h 4988059"/>
              <a:gd name="connsiteX339" fmla="*/ 4729239 w 5127638"/>
              <a:gd name="connsiteY339" fmla="*/ 749365 h 4988059"/>
              <a:gd name="connsiteX340" fmla="*/ 4716191 w 5127638"/>
              <a:gd name="connsiteY340" fmla="*/ 759512 h 4988059"/>
              <a:gd name="connsiteX341" fmla="*/ 4724947 w 5127638"/>
              <a:gd name="connsiteY341" fmla="*/ 753447 h 4988059"/>
              <a:gd name="connsiteX342" fmla="*/ 4733041 w 5127638"/>
              <a:gd name="connsiteY342" fmla="*/ 746946 h 4988059"/>
              <a:gd name="connsiteX343" fmla="*/ 4900171 w 5127638"/>
              <a:gd name="connsiteY343" fmla="*/ 746489 h 4988059"/>
              <a:gd name="connsiteX344" fmla="*/ 4885472 w 5127638"/>
              <a:gd name="connsiteY344" fmla="*/ 762238 h 4988059"/>
              <a:gd name="connsiteX345" fmla="*/ 4895645 w 5127638"/>
              <a:gd name="connsiteY345" fmla="*/ 748722 h 4988059"/>
              <a:gd name="connsiteX346" fmla="*/ 4900171 w 5127638"/>
              <a:gd name="connsiteY346" fmla="*/ 746489 h 4988059"/>
              <a:gd name="connsiteX347" fmla="*/ 1297540 w 5127638"/>
              <a:gd name="connsiteY347" fmla="*/ 731845 h 4988059"/>
              <a:gd name="connsiteX348" fmla="*/ 1300989 w 5127638"/>
              <a:gd name="connsiteY348" fmla="*/ 744158 h 4988059"/>
              <a:gd name="connsiteX349" fmla="*/ 1297540 w 5127638"/>
              <a:gd name="connsiteY349" fmla="*/ 731845 h 4988059"/>
              <a:gd name="connsiteX350" fmla="*/ 4552362 w 5127638"/>
              <a:gd name="connsiteY350" fmla="*/ 721560 h 4988059"/>
              <a:gd name="connsiteX351" fmla="*/ 4552374 w 5127638"/>
              <a:gd name="connsiteY351" fmla="*/ 723112 h 4988059"/>
              <a:gd name="connsiteX352" fmla="*/ 4552374 w 5127638"/>
              <a:gd name="connsiteY352" fmla="*/ 723045 h 4988059"/>
              <a:gd name="connsiteX353" fmla="*/ 4552363 w 5127638"/>
              <a:gd name="connsiteY353" fmla="*/ 721560 h 4988059"/>
              <a:gd name="connsiteX354" fmla="*/ 4251625 w 5127638"/>
              <a:gd name="connsiteY354" fmla="*/ 710146 h 4988059"/>
              <a:gd name="connsiteX355" fmla="*/ 4250678 w 5127638"/>
              <a:gd name="connsiteY355" fmla="*/ 710629 h 4988059"/>
              <a:gd name="connsiteX356" fmla="*/ 4249707 w 5127638"/>
              <a:gd name="connsiteY356" fmla="*/ 712057 h 4988059"/>
              <a:gd name="connsiteX357" fmla="*/ 4250329 w 5127638"/>
              <a:gd name="connsiteY357" fmla="*/ 712895 h 4988059"/>
              <a:gd name="connsiteX358" fmla="*/ 4253050 w 5127638"/>
              <a:gd name="connsiteY358" fmla="*/ 711185 h 4988059"/>
              <a:gd name="connsiteX359" fmla="*/ 4251625 w 5127638"/>
              <a:gd name="connsiteY359" fmla="*/ 710146 h 4988059"/>
              <a:gd name="connsiteX360" fmla="*/ 4618873 w 5127638"/>
              <a:gd name="connsiteY360" fmla="*/ 707417 h 4988059"/>
              <a:gd name="connsiteX361" fmla="*/ 4602856 w 5127638"/>
              <a:gd name="connsiteY361" fmla="*/ 716793 h 4988059"/>
              <a:gd name="connsiteX362" fmla="*/ 4594320 w 5127638"/>
              <a:gd name="connsiteY362" fmla="*/ 725993 h 4988059"/>
              <a:gd name="connsiteX363" fmla="*/ 4591388 w 5127638"/>
              <a:gd name="connsiteY363" fmla="*/ 732057 h 4988059"/>
              <a:gd name="connsiteX364" fmla="*/ 4618079 w 5127638"/>
              <a:gd name="connsiteY364" fmla="*/ 708420 h 4988059"/>
              <a:gd name="connsiteX365" fmla="*/ 4250860 w 5127638"/>
              <a:gd name="connsiteY365" fmla="*/ 698210 h 4988059"/>
              <a:gd name="connsiteX366" fmla="*/ 4242794 w 5127638"/>
              <a:gd name="connsiteY366" fmla="*/ 702738 h 4988059"/>
              <a:gd name="connsiteX367" fmla="*/ 4243970 w 5127638"/>
              <a:gd name="connsiteY367" fmla="*/ 704323 h 4988059"/>
              <a:gd name="connsiteX368" fmla="*/ 4250552 w 5127638"/>
              <a:gd name="connsiteY368" fmla="*/ 698646 h 4988059"/>
              <a:gd name="connsiteX369" fmla="*/ 4283997 w 5127638"/>
              <a:gd name="connsiteY369" fmla="*/ 673883 h 4988059"/>
              <a:gd name="connsiteX370" fmla="*/ 4271075 w 5127638"/>
              <a:gd name="connsiteY370" fmla="*/ 683226 h 4988059"/>
              <a:gd name="connsiteX371" fmla="*/ 4260740 w 5127638"/>
              <a:gd name="connsiteY371" fmla="*/ 690726 h 4988059"/>
              <a:gd name="connsiteX372" fmla="*/ 4261637 w 5127638"/>
              <a:gd name="connsiteY372" fmla="*/ 693748 h 4988059"/>
              <a:gd name="connsiteX373" fmla="*/ 4283974 w 5127638"/>
              <a:gd name="connsiteY373" fmla="*/ 674129 h 4988059"/>
              <a:gd name="connsiteX374" fmla="*/ 4283802 w 5127638"/>
              <a:gd name="connsiteY374" fmla="*/ 672344 h 4988059"/>
              <a:gd name="connsiteX375" fmla="*/ 4282061 w 5127638"/>
              <a:gd name="connsiteY375" fmla="*/ 672411 h 4988059"/>
              <a:gd name="connsiteX376" fmla="*/ 4278396 w 5127638"/>
              <a:gd name="connsiteY376" fmla="*/ 674254 h 4988059"/>
              <a:gd name="connsiteX377" fmla="*/ 4271430 w 5127638"/>
              <a:gd name="connsiteY377" fmla="*/ 679208 h 4988059"/>
              <a:gd name="connsiteX378" fmla="*/ 4271224 w 5127638"/>
              <a:gd name="connsiteY378" fmla="*/ 679395 h 4988059"/>
              <a:gd name="connsiteX379" fmla="*/ 4314382 w 5127638"/>
              <a:gd name="connsiteY379" fmla="*/ 667849 h 4988059"/>
              <a:gd name="connsiteX380" fmla="*/ 4310170 w 5127638"/>
              <a:gd name="connsiteY380" fmla="*/ 669799 h 4988059"/>
              <a:gd name="connsiteX381" fmla="*/ 4296734 w 5127638"/>
              <a:gd name="connsiteY381" fmla="*/ 685844 h 4988059"/>
              <a:gd name="connsiteX382" fmla="*/ 4305801 w 5127638"/>
              <a:gd name="connsiteY382" fmla="*/ 677092 h 4988059"/>
              <a:gd name="connsiteX383" fmla="*/ 4314382 w 5127638"/>
              <a:gd name="connsiteY383" fmla="*/ 667849 h 4988059"/>
              <a:gd name="connsiteX384" fmla="*/ 691274 w 5127638"/>
              <a:gd name="connsiteY384" fmla="*/ 662634 h 4988059"/>
              <a:gd name="connsiteX385" fmla="*/ 718047 w 5127638"/>
              <a:gd name="connsiteY385" fmla="*/ 698038 h 4988059"/>
              <a:gd name="connsiteX386" fmla="*/ 691274 w 5127638"/>
              <a:gd name="connsiteY386" fmla="*/ 662634 h 4988059"/>
              <a:gd name="connsiteX387" fmla="*/ 4486830 w 5127638"/>
              <a:gd name="connsiteY387" fmla="*/ 655788 h 4988059"/>
              <a:gd name="connsiteX388" fmla="*/ 4486416 w 5127638"/>
              <a:gd name="connsiteY388" fmla="*/ 655972 h 4988059"/>
              <a:gd name="connsiteX389" fmla="*/ 4473814 w 5127638"/>
              <a:gd name="connsiteY389" fmla="*/ 662571 h 4988059"/>
              <a:gd name="connsiteX390" fmla="*/ 4471731 w 5127638"/>
              <a:gd name="connsiteY390" fmla="*/ 664145 h 4988059"/>
              <a:gd name="connsiteX391" fmla="*/ 4681719 w 5127638"/>
              <a:gd name="connsiteY391" fmla="*/ 653124 h 4988059"/>
              <a:gd name="connsiteX392" fmla="*/ 4677237 w 5127638"/>
              <a:gd name="connsiteY392" fmla="*/ 655482 h 4988059"/>
              <a:gd name="connsiteX393" fmla="*/ 4671133 w 5127638"/>
              <a:gd name="connsiteY393" fmla="*/ 661761 h 4988059"/>
              <a:gd name="connsiteX394" fmla="*/ 4651231 w 5127638"/>
              <a:gd name="connsiteY394" fmla="*/ 678373 h 4988059"/>
              <a:gd name="connsiteX395" fmla="*/ 4634792 w 5127638"/>
              <a:gd name="connsiteY395" fmla="*/ 691019 h 4988059"/>
              <a:gd name="connsiteX396" fmla="*/ 4643767 w 5127638"/>
              <a:gd name="connsiteY396" fmla="*/ 686419 h 4988059"/>
              <a:gd name="connsiteX397" fmla="*/ 4664519 w 5127638"/>
              <a:gd name="connsiteY397" fmla="*/ 668260 h 4988059"/>
              <a:gd name="connsiteX398" fmla="*/ 448645 w 5127638"/>
              <a:gd name="connsiteY398" fmla="*/ 640705 h 4988059"/>
              <a:gd name="connsiteX399" fmla="*/ 449780 w 5127638"/>
              <a:gd name="connsiteY399" fmla="*/ 644757 h 4988059"/>
              <a:gd name="connsiteX400" fmla="*/ 451133 w 5127638"/>
              <a:gd name="connsiteY400" fmla="*/ 649585 h 4988059"/>
              <a:gd name="connsiteX401" fmla="*/ 451443 w 5127638"/>
              <a:gd name="connsiteY401" fmla="*/ 650695 h 4988059"/>
              <a:gd name="connsiteX402" fmla="*/ 449780 w 5127638"/>
              <a:gd name="connsiteY402" fmla="*/ 644757 h 4988059"/>
              <a:gd name="connsiteX403" fmla="*/ 449578 w 5127638"/>
              <a:gd name="connsiteY403" fmla="*/ 644035 h 4988059"/>
              <a:gd name="connsiteX404" fmla="*/ 448645 w 5127638"/>
              <a:gd name="connsiteY404" fmla="*/ 640705 h 4988059"/>
              <a:gd name="connsiteX405" fmla="*/ 3366962 w 5127638"/>
              <a:gd name="connsiteY405" fmla="*/ 637809 h 4988059"/>
              <a:gd name="connsiteX406" fmla="*/ 3369957 w 5127638"/>
              <a:gd name="connsiteY406" fmla="*/ 643603 h 4988059"/>
              <a:gd name="connsiteX407" fmla="*/ 3366717 w 5127638"/>
              <a:gd name="connsiteY407" fmla="*/ 642866 h 4988059"/>
              <a:gd name="connsiteX408" fmla="*/ 3366962 w 5127638"/>
              <a:gd name="connsiteY408" fmla="*/ 637809 h 4988059"/>
              <a:gd name="connsiteX409" fmla="*/ 4366582 w 5127638"/>
              <a:gd name="connsiteY409" fmla="*/ 622384 h 4988059"/>
              <a:gd name="connsiteX410" fmla="*/ 4295494 w 5127638"/>
              <a:gd name="connsiteY410" fmla="*/ 663452 h 4988059"/>
              <a:gd name="connsiteX411" fmla="*/ 4292045 w 5127638"/>
              <a:gd name="connsiteY411" fmla="*/ 666736 h 4988059"/>
              <a:gd name="connsiteX412" fmla="*/ 4290533 w 5127638"/>
              <a:gd name="connsiteY412" fmla="*/ 668571 h 4988059"/>
              <a:gd name="connsiteX413" fmla="*/ 4290970 w 5127638"/>
              <a:gd name="connsiteY413" fmla="*/ 668327 h 4988059"/>
              <a:gd name="connsiteX414" fmla="*/ 4290172 w 5127638"/>
              <a:gd name="connsiteY414" fmla="*/ 669008 h 4988059"/>
              <a:gd name="connsiteX415" fmla="*/ 4289708 w 5127638"/>
              <a:gd name="connsiteY415" fmla="*/ 669574 h 4988059"/>
              <a:gd name="connsiteX416" fmla="*/ 4288712 w 5127638"/>
              <a:gd name="connsiteY416" fmla="*/ 672078 h 4988059"/>
              <a:gd name="connsiteX417" fmla="*/ 4327469 w 5127638"/>
              <a:gd name="connsiteY417" fmla="*/ 647470 h 4988059"/>
              <a:gd name="connsiteX418" fmla="*/ 4366582 w 5127638"/>
              <a:gd name="connsiteY418" fmla="*/ 622384 h 4988059"/>
              <a:gd name="connsiteX419" fmla="*/ 436328 w 5127638"/>
              <a:gd name="connsiteY419" fmla="*/ 618617 h 4988059"/>
              <a:gd name="connsiteX420" fmla="*/ 436328 w 5127638"/>
              <a:gd name="connsiteY420" fmla="*/ 618617 h 4988059"/>
              <a:gd name="connsiteX421" fmla="*/ 436328 w 5127638"/>
              <a:gd name="connsiteY421" fmla="*/ 618617 h 4988059"/>
              <a:gd name="connsiteX422" fmla="*/ 4904441 w 5127638"/>
              <a:gd name="connsiteY422" fmla="*/ 614170 h 4988059"/>
              <a:gd name="connsiteX423" fmla="*/ 4899973 w 5127638"/>
              <a:gd name="connsiteY423" fmla="*/ 615900 h 4988059"/>
              <a:gd name="connsiteX424" fmla="*/ 4904441 w 5127638"/>
              <a:gd name="connsiteY424" fmla="*/ 614170 h 4988059"/>
              <a:gd name="connsiteX425" fmla="*/ 4849350 w 5127638"/>
              <a:gd name="connsiteY425" fmla="*/ 613953 h 4988059"/>
              <a:gd name="connsiteX426" fmla="*/ 4842550 w 5127638"/>
              <a:gd name="connsiteY426" fmla="*/ 620418 h 4988059"/>
              <a:gd name="connsiteX427" fmla="*/ 4844145 w 5127638"/>
              <a:gd name="connsiteY427" fmla="*/ 618203 h 4988059"/>
              <a:gd name="connsiteX428" fmla="*/ 4845513 w 5127638"/>
              <a:gd name="connsiteY428" fmla="*/ 616552 h 4988059"/>
              <a:gd name="connsiteX429" fmla="*/ 4387282 w 5127638"/>
              <a:gd name="connsiteY429" fmla="*/ 609776 h 4988059"/>
              <a:gd name="connsiteX430" fmla="*/ 4385732 w 5127638"/>
              <a:gd name="connsiteY430" fmla="*/ 612842 h 4988059"/>
              <a:gd name="connsiteX431" fmla="*/ 4387611 w 5127638"/>
              <a:gd name="connsiteY431" fmla="*/ 615717 h 4988059"/>
              <a:gd name="connsiteX432" fmla="*/ 4387282 w 5127638"/>
              <a:gd name="connsiteY432" fmla="*/ 609776 h 4988059"/>
              <a:gd name="connsiteX433" fmla="*/ 4914157 w 5127638"/>
              <a:gd name="connsiteY433" fmla="*/ 607000 h 4988059"/>
              <a:gd name="connsiteX434" fmla="*/ 4914191 w 5127638"/>
              <a:gd name="connsiteY434" fmla="*/ 611296 h 4988059"/>
              <a:gd name="connsiteX435" fmla="*/ 4914157 w 5127638"/>
              <a:gd name="connsiteY435" fmla="*/ 607000 h 4988059"/>
              <a:gd name="connsiteX436" fmla="*/ 4617160 w 5127638"/>
              <a:gd name="connsiteY436" fmla="*/ 590026 h 4988059"/>
              <a:gd name="connsiteX437" fmla="*/ 4614363 w 5127638"/>
              <a:gd name="connsiteY437" fmla="*/ 594822 h 4988059"/>
              <a:gd name="connsiteX438" fmla="*/ 4617160 w 5127638"/>
              <a:gd name="connsiteY438" fmla="*/ 590026 h 4988059"/>
              <a:gd name="connsiteX439" fmla="*/ 4461760 w 5127638"/>
              <a:gd name="connsiteY439" fmla="*/ 587577 h 4988059"/>
              <a:gd name="connsiteX440" fmla="*/ 4455396 w 5127638"/>
              <a:gd name="connsiteY440" fmla="*/ 590693 h 4988059"/>
              <a:gd name="connsiteX441" fmla="*/ 4457350 w 5127638"/>
              <a:gd name="connsiteY441" fmla="*/ 591685 h 4988059"/>
              <a:gd name="connsiteX442" fmla="*/ 4461771 w 5127638"/>
              <a:gd name="connsiteY442" fmla="*/ 588689 h 4988059"/>
              <a:gd name="connsiteX443" fmla="*/ 4462458 w 5127638"/>
              <a:gd name="connsiteY443" fmla="*/ 587669 h 4988059"/>
              <a:gd name="connsiteX444" fmla="*/ 4592910 w 5127638"/>
              <a:gd name="connsiteY444" fmla="*/ 579907 h 4988059"/>
              <a:gd name="connsiteX445" fmla="*/ 4581404 w 5127638"/>
              <a:gd name="connsiteY445" fmla="*/ 586047 h 4988059"/>
              <a:gd name="connsiteX446" fmla="*/ 4586100 w 5127638"/>
              <a:gd name="connsiteY446" fmla="*/ 582004 h 4988059"/>
              <a:gd name="connsiteX447" fmla="*/ 4592910 w 5127638"/>
              <a:gd name="connsiteY447" fmla="*/ 579907 h 4988059"/>
              <a:gd name="connsiteX448" fmla="*/ 4665415 w 5127638"/>
              <a:gd name="connsiteY448" fmla="*/ 564432 h 4988059"/>
              <a:gd name="connsiteX449" fmla="*/ 4656221 w 5127638"/>
              <a:gd name="connsiteY449" fmla="*/ 570901 h 4988059"/>
              <a:gd name="connsiteX450" fmla="*/ 4654262 w 5127638"/>
              <a:gd name="connsiteY450" fmla="*/ 569691 h 4988059"/>
              <a:gd name="connsiteX451" fmla="*/ 4659527 w 5127638"/>
              <a:gd name="connsiteY451" fmla="*/ 565435 h 4988059"/>
              <a:gd name="connsiteX452" fmla="*/ 4665415 w 5127638"/>
              <a:gd name="connsiteY452" fmla="*/ 564432 h 4988059"/>
              <a:gd name="connsiteX453" fmla="*/ 4561682 w 5127638"/>
              <a:gd name="connsiteY453" fmla="*/ 533504 h 4988059"/>
              <a:gd name="connsiteX454" fmla="*/ 4551139 w 5127638"/>
              <a:gd name="connsiteY454" fmla="*/ 541050 h 4988059"/>
              <a:gd name="connsiteX455" fmla="*/ 4552615 w 5127638"/>
              <a:gd name="connsiteY455" fmla="*/ 542258 h 4988059"/>
              <a:gd name="connsiteX456" fmla="*/ 4558056 w 5127638"/>
              <a:gd name="connsiteY456" fmla="*/ 540812 h 4988059"/>
              <a:gd name="connsiteX457" fmla="*/ 4559402 w 5127638"/>
              <a:gd name="connsiteY457" fmla="*/ 540106 h 4988059"/>
              <a:gd name="connsiteX458" fmla="*/ 4562576 w 5127638"/>
              <a:gd name="connsiteY458" fmla="*/ 537580 h 4988059"/>
              <a:gd name="connsiteX459" fmla="*/ 4561682 w 5127638"/>
              <a:gd name="connsiteY459" fmla="*/ 533504 h 4988059"/>
              <a:gd name="connsiteX460" fmla="*/ 4483452 w 5127638"/>
              <a:gd name="connsiteY460" fmla="*/ 532475 h 4988059"/>
              <a:gd name="connsiteX461" fmla="*/ 4483537 w 5127638"/>
              <a:gd name="connsiteY461" fmla="*/ 536487 h 4988059"/>
              <a:gd name="connsiteX462" fmla="*/ 4483547 w 5127638"/>
              <a:gd name="connsiteY462" fmla="*/ 536986 h 4988059"/>
              <a:gd name="connsiteX463" fmla="*/ 4483546 w 5127638"/>
              <a:gd name="connsiteY463" fmla="*/ 536916 h 4988059"/>
              <a:gd name="connsiteX464" fmla="*/ 4483537 w 5127638"/>
              <a:gd name="connsiteY464" fmla="*/ 536487 h 4988059"/>
              <a:gd name="connsiteX465" fmla="*/ 4483512 w 5127638"/>
              <a:gd name="connsiteY465" fmla="*/ 535295 h 4988059"/>
              <a:gd name="connsiteX466" fmla="*/ 4483452 w 5127638"/>
              <a:gd name="connsiteY466" fmla="*/ 532475 h 4988059"/>
              <a:gd name="connsiteX467" fmla="*/ 4573702 w 5127638"/>
              <a:gd name="connsiteY467" fmla="*/ 500913 h 4988059"/>
              <a:gd name="connsiteX468" fmla="*/ 4572681 w 5127638"/>
              <a:gd name="connsiteY468" fmla="*/ 505146 h 4988059"/>
              <a:gd name="connsiteX469" fmla="*/ 4571402 w 5127638"/>
              <a:gd name="connsiteY469" fmla="*/ 507034 h 4988059"/>
              <a:gd name="connsiteX470" fmla="*/ 4529107 w 5127638"/>
              <a:gd name="connsiteY470" fmla="*/ 531541 h 4988059"/>
              <a:gd name="connsiteX471" fmla="*/ 4533054 w 5127638"/>
              <a:gd name="connsiteY471" fmla="*/ 528080 h 4988059"/>
              <a:gd name="connsiteX472" fmla="*/ 4573702 w 5127638"/>
              <a:gd name="connsiteY472" fmla="*/ 500913 h 4988059"/>
              <a:gd name="connsiteX473" fmla="*/ 4699769 w 5127638"/>
              <a:gd name="connsiteY473" fmla="*/ 460303 h 4988059"/>
              <a:gd name="connsiteX474" fmla="*/ 4681585 w 5127638"/>
              <a:gd name="connsiteY474" fmla="*/ 470020 h 4988059"/>
              <a:gd name="connsiteX475" fmla="*/ 4688754 w 5127638"/>
              <a:gd name="connsiteY475" fmla="*/ 464065 h 4988059"/>
              <a:gd name="connsiteX476" fmla="*/ 4699769 w 5127638"/>
              <a:gd name="connsiteY476" fmla="*/ 460303 h 4988059"/>
              <a:gd name="connsiteX477" fmla="*/ 4706855 w 5127638"/>
              <a:gd name="connsiteY477" fmla="*/ 457160 h 4988059"/>
              <a:gd name="connsiteX478" fmla="*/ 4699769 w 5127638"/>
              <a:gd name="connsiteY478" fmla="*/ 460303 h 4988059"/>
              <a:gd name="connsiteX479" fmla="*/ 4701398 w 5127638"/>
              <a:gd name="connsiteY479" fmla="*/ 457806 h 4988059"/>
              <a:gd name="connsiteX480" fmla="*/ 4706855 w 5127638"/>
              <a:gd name="connsiteY480" fmla="*/ 457160 h 4988059"/>
              <a:gd name="connsiteX481" fmla="*/ 4713941 w 5127638"/>
              <a:gd name="connsiteY481" fmla="*/ 454018 h 4988059"/>
              <a:gd name="connsiteX482" fmla="*/ 4706855 w 5127638"/>
              <a:gd name="connsiteY482" fmla="*/ 457160 h 4988059"/>
              <a:gd name="connsiteX483" fmla="*/ 4708484 w 5127638"/>
              <a:gd name="connsiteY483" fmla="*/ 454664 h 4988059"/>
              <a:gd name="connsiteX484" fmla="*/ 4713941 w 5127638"/>
              <a:gd name="connsiteY484" fmla="*/ 454018 h 4988059"/>
              <a:gd name="connsiteX485" fmla="*/ 4806841 w 5127638"/>
              <a:gd name="connsiteY485" fmla="*/ 434203 h 4988059"/>
              <a:gd name="connsiteX486" fmla="*/ 4797587 w 5127638"/>
              <a:gd name="connsiteY486" fmla="*/ 439250 h 4988059"/>
              <a:gd name="connsiteX487" fmla="*/ 4799198 w 5127638"/>
              <a:gd name="connsiteY487" fmla="*/ 437709 h 4988059"/>
              <a:gd name="connsiteX488" fmla="*/ 4715961 w 5127638"/>
              <a:gd name="connsiteY488" fmla="*/ 407752 h 4988059"/>
              <a:gd name="connsiteX489" fmla="*/ 4708388 w 5127638"/>
              <a:gd name="connsiteY489" fmla="*/ 415037 h 4988059"/>
              <a:gd name="connsiteX490" fmla="*/ 4657577 w 5127638"/>
              <a:gd name="connsiteY490" fmla="*/ 461013 h 4988059"/>
              <a:gd name="connsiteX491" fmla="*/ 4633879 w 5127638"/>
              <a:gd name="connsiteY491" fmla="*/ 471745 h 4988059"/>
              <a:gd name="connsiteX492" fmla="*/ 4603366 w 5127638"/>
              <a:gd name="connsiteY492" fmla="*/ 488592 h 4988059"/>
              <a:gd name="connsiteX493" fmla="*/ 4613889 w 5127638"/>
              <a:gd name="connsiteY493" fmla="*/ 478532 h 4988059"/>
              <a:gd name="connsiteX494" fmla="*/ 4668385 w 5127638"/>
              <a:gd name="connsiteY494" fmla="*/ 438268 h 4988059"/>
              <a:gd name="connsiteX495" fmla="*/ 4693333 w 5127638"/>
              <a:gd name="connsiteY495" fmla="*/ 416314 h 4988059"/>
              <a:gd name="connsiteX496" fmla="*/ 4693245 w 5127638"/>
              <a:gd name="connsiteY496" fmla="*/ 417115 h 4988059"/>
              <a:gd name="connsiteX497" fmla="*/ 4709815 w 5127638"/>
              <a:gd name="connsiteY497" fmla="*/ 410380 h 4988059"/>
              <a:gd name="connsiteX498" fmla="*/ 4501548 w 5127638"/>
              <a:gd name="connsiteY498" fmla="*/ 381339 h 4988059"/>
              <a:gd name="connsiteX499" fmla="*/ 4497081 w 5127638"/>
              <a:gd name="connsiteY499" fmla="*/ 383071 h 4988059"/>
              <a:gd name="connsiteX500" fmla="*/ 4501548 w 5127638"/>
              <a:gd name="connsiteY500" fmla="*/ 381339 h 4988059"/>
              <a:gd name="connsiteX501" fmla="*/ 4786781 w 5127638"/>
              <a:gd name="connsiteY501" fmla="*/ 338004 h 4988059"/>
              <a:gd name="connsiteX502" fmla="*/ 4767611 w 5127638"/>
              <a:gd name="connsiteY502" fmla="*/ 358055 h 4988059"/>
              <a:gd name="connsiteX503" fmla="*/ 4748522 w 5127638"/>
              <a:gd name="connsiteY503" fmla="*/ 376421 h 4988059"/>
              <a:gd name="connsiteX504" fmla="*/ 4736434 w 5127638"/>
              <a:gd name="connsiteY504" fmla="*/ 380485 h 4988059"/>
              <a:gd name="connsiteX505" fmla="*/ 4731144 w 5127638"/>
              <a:gd name="connsiteY505" fmla="*/ 382701 h 4988059"/>
              <a:gd name="connsiteX506" fmla="*/ 4773240 w 5127638"/>
              <a:gd name="connsiteY506" fmla="*/ 343928 h 4988059"/>
              <a:gd name="connsiteX507" fmla="*/ 4779334 w 5127638"/>
              <a:gd name="connsiteY507" fmla="*/ 340978 h 4988059"/>
              <a:gd name="connsiteX508" fmla="*/ 4633554 w 5127638"/>
              <a:gd name="connsiteY508" fmla="*/ 316736 h 4988059"/>
              <a:gd name="connsiteX509" fmla="*/ 4618854 w 5127638"/>
              <a:gd name="connsiteY509" fmla="*/ 332485 h 4988059"/>
              <a:gd name="connsiteX510" fmla="*/ 4629026 w 5127638"/>
              <a:gd name="connsiteY510" fmla="*/ 318970 h 4988059"/>
              <a:gd name="connsiteX511" fmla="*/ 4633554 w 5127638"/>
              <a:gd name="connsiteY511" fmla="*/ 316736 h 4988059"/>
              <a:gd name="connsiteX512" fmla="*/ 3896809 w 5127638"/>
              <a:gd name="connsiteY512" fmla="*/ 289600 h 4988059"/>
              <a:gd name="connsiteX513" fmla="*/ 3817334 w 5127638"/>
              <a:gd name="connsiteY513" fmla="*/ 342961 h 4988059"/>
              <a:gd name="connsiteX514" fmla="*/ 3721776 w 5127638"/>
              <a:gd name="connsiteY514" fmla="*/ 414165 h 4988059"/>
              <a:gd name="connsiteX515" fmla="*/ 3667600 w 5127638"/>
              <a:gd name="connsiteY515" fmla="*/ 457047 h 4988059"/>
              <a:gd name="connsiteX516" fmla="*/ 3671691 w 5127638"/>
              <a:gd name="connsiteY516" fmla="*/ 448110 h 4988059"/>
              <a:gd name="connsiteX517" fmla="*/ 3767787 w 5127638"/>
              <a:gd name="connsiteY517" fmla="*/ 371089 h 4988059"/>
              <a:gd name="connsiteX518" fmla="*/ 4285629 w 5127638"/>
              <a:gd name="connsiteY518" fmla="*/ 284551 h 4988059"/>
              <a:gd name="connsiteX519" fmla="*/ 4285724 w 5127638"/>
              <a:gd name="connsiteY519" fmla="*/ 289063 h 4988059"/>
              <a:gd name="connsiteX520" fmla="*/ 4285758 w 5127638"/>
              <a:gd name="connsiteY520" fmla="*/ 293359 h 4988059"/>
              <a:gd name="connsiteX521" fmla="*/ 4285724 w 5127638"/>
              <a:gd name="connsiteY521" fmla="*/ 289063 h 4988059"/>
              <a:gd name="connsiteX522" fmla="*/ 4285629 w 5127638"/>
              <a:gd name="connsiteY522" fmla="*/ 284551 h 4988059"/>
              <a:gd name="connsiteX523" fmla="*/ 4637822 w 5127638"/>
              <a:gd name="connsiteY523" fmla="*/ 184416 h 4988059"/>
              <a:gd name="connsiteX524" fmla="*/ 4633355 w 5127638"/>
              <a:gd name="connsiteY524" fmla="*/ 186147 h 4988059"/>
              <a:gd name="connsiteX525" fmla="*/ 4637822 w 5127638"/>
              <a:gd name="connsiteY525" fmla="*/ 184416 h 4988059"/>
              <a:gd name="connsiteX526" fmla="*/ 4582733 w 5127638"/>
              <a:gd name="connsiteY526" fmla="*/ 184199 h 4988059"/>
              <a:gd name="connsiteX527" fmla="*/ 4575932 w 5127638"/>
              <a:gd name="connsiteY527" fmla="*/ 190664 h 4988059"/>
              <a:gd name="connsiteX528" fmla="*/ 4577528 w 5127638"/>
              <a:gd name="connsiteY528" fmla="*/ 188451 h 4988059"/>
              <a:gd name="connsiteX529" fmla="*/ 4578896 w 5127638"/>
              <a:gd name="connsiteY529" fmla="*/ 186800 h 4988059"/>
              <a:gd name="connsiteX530" fmla="*/ 4647540 w 5127638"/>
              <a:gd name="connsiteY530" fmla="*/ 177248 h 4988059"/>
              <a:gd name="connsiteX531" fmla="*/ 4647572 w 5127638"/>
              <a:gd name="connsiteY531" fmla="*/ 181544 h 4988059"/>
              <a:gd name="connsiteX532" fmla="*/ 4647540 w 5127638"/>
              <a:gd name="connsiteY532" fmla="*/ 177248 h 4988059"/>
              <a:gd name="connsiteX533" fmla="*/ 4205120 w 5127638"/>
              <a:gd name="connsiteY533" fmla="*/ 165523 h 4988059"/>
              <a:gd name="connsiteX534" fmla="*/ 4170808 w 5127638"/>
              <a:gd name="connsiteY534" fmla="*/ 187594 h 4988059"/>
              <a:gd name="connsiteX535" fmla="*/ 4173245 w 5127638"/>
              <a:gd name="connsiteY535" fmla="*/ 190210 h 4988059"/>
              <a:gd name="connsiteX536" fmla="*/ 4205120 w 5127638"/>
              <a:gd name="connsiteY536" fmla="*/ 165523 h 4988059"/>
              <a:gd name="connsiteX537" fmla="*/ 4350542 w 5127638"/>
              <a:gd name="connsiteY537" fmla="*/ 160273 h 4988059"/>
              <a:gd name="connsiteX538" fmla="*/ 4347745 w 5127638"/>
              <a:gd name="connsiteY538" fmla="*/ 165069 h 4988059"/>
              <a:gd name="connsiteX539" fmla="*/ 4350542 w 5127638"/>
              <a:gd name="connsiteY539" fmla="*/ 160273 h 4988059"/>
              <a:gd name="connsiteX540" fmla="*/ 4326292 w 5127638"/>
              <a:gd name="connsiteY540" fmla="*/ 150155 h 4988059"/>
              <a:gd name="connsiteX541" fmla="*/ 4314787 w 5127638"/>
              <a:gd name="connsiteY541" fmla="*/ 156294 h 4988059"/>
              <a:gd name="connsiteX542" fmla="*/ 4319482 w 5127638"/>
              <a:gd name="connsiteY542" fmla="*/ 152251 h 4988059"/>
              <a:gd name="connsiteX543" fmla="*/ 4326292 w 5127638"/>
              <a:gd name="connsiteY543" fmla="*/ 150155 h 4988059"/>
              <a:gd name="connsiteX544" fmla="*/ 4398798 w 5127638"/>
              <a:gd name="connsiteY544" fmla="*/ 134680 h 4988059"/>
              <a:gd name="connsiteX545" fmla="*/ 4389605 w 5127638"/>
              <a:gd name="connsiteY545" fmla="*/ 141148 h 4988059"/>
              <a:gd name="connsiteX546" fmla="*/ 4387644 w 5127638"/>
              <a:gd name="connsiteY546" fmla="*/ 139939 h 4988059"/>
              <a:gd name="connsiteX547" fmla="*/ 4392909 w 5127638"/>
              <a:gd name="connsiteY547" fmla="*/ 135682 h 4988059"/>
              <a:gd name="connsiteX548" fmla="*/ 4398798 w 5127638"/>
              <a:gd name="connsiteY548" fmla="*/ 134680 h 4988059"/>
              <a:gd name="connsiteX549" fmla="*/ 4295064 w 5127638"/>
              <a:gd name="connsiteY549" fmla="*/ 103751 h 4988059"/>
              <a:gd name="connsiteX550" fmla="*/ 4284521 w 5127638"/>
              <a:gd name="connsiteY550" fmla="*/ 111298 h 4988059"/>
              <a:gd name="connsiteX551" fmla="*/ 4285996 w 5127638"/>
              <a:gd name="connsiteY551" fmla="*/ 112505 h 4988059"/>
              <a:gd name="connsiteX552" fmla="*/ 4295064 w 5127638"/>
              <a:gd name="connsiteY552" fmla="*/ 103751 h 4988059"/>
              <a:gd name="connsiteX553" fmla="*/ 4433151 w 5127638"/>
              <a:gd name="connsiteY553" fmla="*/ 30551 h 4988059"/>
              <a:gd name="connsiteX554" fmla="*/ 4414967 w 5127638"/>
              <a:gd name="connsiteY554" fmla="*/ 40267 h 4988059"/>
              <a:gd name="connsiteX555" fmla="*/ 4422136 w 5127638"/>
              <a:gd name="connsiteY555" fmla="*/ 34312 h 4988059"/>
              <a:gd name="connsiteX556" fmla="*/ 4433151 w 5127638"/>
              <a:gd name="connsiteY556" fmla="*/ 30551 h 4988059"/>
              <a:gd name="connsiteX557" fmla="*/ 4440237 w 5127638"/>
              <a:gd name="connsiteY557" fmla="*/ 27407 h 4988059"/>
              <a:gd name="connsiteX558" fmla="*/ 4433151 w 5127638"/>
              <a:gd name="connsiteY558" fmla="*/ 30551 h 4988059"/>
              <a:gd name="connsiteX559" fmla="*/ 4434780 w 5127638"/>
              <a:gd name="connsiteY559" fmla="*/ 28053 h 4988059"/>
              <a:gd name="connsiteX560" fmla="*/ 4440237 w 5127638"/>
              <a:gd name="connsiteY560" fmla="*/ 27407 h 4988059"/>
              <a:gd name="connsiteX561" fmla="*/ 4447323 w 5127638"/>
              <a:gd name="connsiteY561" fmla="*/ 24265 h 4988059"/>
              <a:gd name="connsiteX562" fmla="*/ 4440237 w 5127638"/>
              <a:gd name="connsiteY562" fmla="*/ 27407 h 4988059"/>
              <a:gd name="connsiteX563" fmla="*/ 4441866 w 5127638"/>
              <a:gd name="connsiteY563" fmla="*/ 24911 h 4988059"/>
              <a:gd name="connsiteX564" fmla="*/ 4447323 w 5127638"/>
              <a:gd name="connsiteY564" fmla="*/ 24265 h 4988059"/>
              <a:gd name="connsiteX565" fmla="*/ 4540223 w 5127638"/>
              <a:gd name="connsiteY565" fmla="*/ 4450 h 4988059"/>
              <a:gd name="connsiteX566" fmla="*/ 4530969 w 5127638"/>
              <a:gd name="connsiteY566" fmla="*/ 9497 h 4988059"/>
              <a:gd name="connsiteX567" fmla="*/ 4532579 w 5127638"/>
              <a:gd name="connsiteY567" fmla="*/ 7957 h 4988059"/>
              <a:gd name="connsiteX568" fmla="*/ 4521254 w 5127638"/>
              <a:gd name="connsiteY568" fmla="*/ 0 h 4988059"/>
              <a:gd name="connsiteX569" fmla="*/ 4349057 w 5127638"/>
              <a:gd name="connsiteY569" fmla="*/ 92051 h 4988059"/>
              <a:gd name="connsiteX570" fmla="*/ 4337729 w 5127638"/>
              <a:gd name="connsiteY570" fmla="*/ 101388 h 4988059"/>
              <a:gd name="connsiteX571" fmla="*/ 4349208 w 5127638"/>
              <a:gd name="connsiteY571" fmla="*/ 94793 h 4988059"/>
              <a:gd name="connsiteX572" fmla="*/ 4446459 w 5127638"/>
              <a:gd name="connsiteY572" fmla="*/ 47462 h 4988059"/>
              <a:gd name="connsiteX573" fmla="*/ 4509502 w 5127638"/>
              <a:gd name="connsiteY573" fmla="*/ 18543 h 4988059"/>
              <a:gd name="connsiteX574" fmla="*/ 4502036 w 5127638"/>
              <a:gd name="connsiteY574" fmla="*/ 25115 h 4988059"/>
              <a:gd name="connsiteX575" fmla="*/ 4501740 w 5127638"/>
              <a:gd name="connsiteY575" fmla="*/ 25436 h 4988059"/>
              <a:gd name="connsiteX576" fmla="*/ 4499053 w 5127638"/>
              <a:gd name="connsiteY576" fmla="*/ 26901 h 4988059"/>
              <a:gd name="connsiteX577" fmla="*/ 4455573 w 5127638"/>
              <a:gd name="connsiteY577" fmla="*/ 49020 h 4988059"/>
              <a:gd name="connsiteX578" fmla="*/ 4487877 w 5127638"/>
              <a:gd name="connsiteY578" fmla="*/ 38981 h 4988059"/>
              <a:gd name="connsiteX579" fmla="*/ 4490954 w 5127638"/>
              <a:gd name="connsiteY579" fmla="*/ 37335 h 4988059"/>
              <a:gd name="connsiteX580" fmla="*/ 4490748 w 5127638"/>
              <a:gd name="connsiteY580" fmla="*/ 42478 h 4988059"/>
              <a:gd name="connsiteX581" fmla="*/ 4500570 w 5127638"/>
              <a:gd name="connsiteY581" fmla="*/ 36092 h 4988059"/>
              <a:gd name="connsiteX582" fmla="*/ 4511336 w 5127638"/>
              <a:gd name="connsiteY582" fmla="*/ 26984 h 4988059"/>
              <a:gd name="connsiteX583" fmla="*/ 4520234 w 5127638"/>
              <a:gd name="connsiteY583" fmla="*/ 22977 h 4988059"/>
              <a:gd name="connsiteX584" fmla="*/ 4494887 w 5127638"/>
              <a:gd name="connsiteY584" fmla="*/ 41343 h 4988059"/>
              <a:gd name="connsiteX585" fmla="*/ 4329446 w 5127638"/>
              <a:gd name="connsiteY585" fmla="*/ 124309 h 4988059"/>
              <a:gd name="connsiteX586" fmla="*/ 4267728 w 5127638"/>
              <a:gd name="connsiteY586" fmla="*/ 162109 h 4988059"/>
              <a:gd name="connsiteX587" fmla="*/ 4277074 w 5127638"/>
              <a:gd name="connsiteY587" fmla="*/ 158382 h 4988059"/>
              <a:gd name="connsiteX588" fmla="*/ 4412824 w 5127638"/>
              <a:gd name="connsiteY588" fmla="*/ 91270 h 4988059"/>
              <a:gd name="connsiteX589" fmla="*/ 4463747 w 5127638"/>
              <a:gd name="connsiteY589" fmla="*/ 65529 h 4988059"/>
              <a:gd name="connsiteX590" fmla="*/ 4436138 w 5127638"/>
              <a:gd name="connsiteY590" fmla="*/ 84478 h 4988059"/>
              <a:gd name="connsiteX591" fmla="*/ 4286545 w 5127638"/>
              <a:gd name="connsiteY591" fmla="*/ 163817 h 4988059"/>
              <a:gd name="connsiteX592" fmla="*/ 4229221 w 5127638"/>
              <a:gd name="connsiteY592" fmla="*/ 198163 h 4988059"/>
              <a:gd name="connsiteX593" fmla="*/ 4270773 w 5127638"/>
              <a:gd name="connsiteY593" fmla="*/ 175692 h 4988059"/>
              <a:gd name="connsiteX594" fmla="*/ 4314787 w 5127638"/>
              <a:gd name="connsiteY594" fmla="*/ 156294 h 4988059"/>
              <a:gd name="connsiteX595" fmla="*/ 4241031 w 5127638"/>
              <a:gd name="connsiteY595" fmla="*/ 197509 h 4988059"/>
              <a:gd name="connsiteX596" fmla="*/ 4220635 w 5127638"/>
              <a:gd name="connsiteY596" fmla="*/ 215601 h 4988059"/>
              <a:gd name="connsiteX597" fmla="*/ 4138192 w 5127638"/>
              <a:gd name="connsiteY597" fmla="*/ 265550 h 4988059"/>
              <a:gd name="connsiteX598" fmla="*/ 4126864 w 5127638"/>
              <a:gd name="connsiteY598" fmla="*/ 274887 h 4988059"/>
              <a:gd name="connsiteX599" fmla="*/ 4150002 w 5127638"/>
              <a:gd name="connsiteY599" fmla="*/ 264896 h 4988059"/>
              <a:gd name="connsiteX600" fmla="*/ 4331951 w 5127638"/>
              <a:gd name="connsiteY600" fmla="*/ 169554 h 4988059"/>
              <a:gd name="connsiteX601" fmla="*/ 4182688 w 5127638"/>
              <a:gd name="connsiteY601" fmla="*/ 254833 h 4988059"/>
              <a:gd name="connsiteX602" fmla="*/ 4169530 w 5127638"/>
              <a:gd name="connsiteY602" fmla="*/ 272524 h 4988059"/>
              <a:gd name="connsiteX603" fmla="*/ 4348812 w 5127638"/>
              <a:gd name="connsiteY603" fmla="*/ 177330 h 4988059"/>
              <a:gd name="connsiteX604" fmla="*/ 4367858 w 5127638"/>
              <a:gd name="connsiteY604" fmla="*/ 176276 h 4988059"/>
              <a:gd name="connsiteX605" fmla="*/ 4250927 w 5127638"/>
              <a:gd name="connsiteY605" fmla="*/ 245095 h 4988059"/>
              <a:gd name="connsiteX606" fmla="*/ 4232664 w 5127638"/>
              <a:gd name="connsiteY606" fmla="*/ 260318 h 4988059"/>
              <a:gd name="connsiteX607" fmla="*/ 4333106 w 5127638"/>
              <a:gd name="connsiteY607" fmla="*/ 206793 h 4988059"/>
              <a:gd name="connsiteX608" fmla="*/ 4373344 w 5127638"/>
              <a:gd name="connsiteY608" fmla="*/ 184755 h 4988059"/>
              <a:gd name="connsiteX609" fmla="*/ 4359817 w 5127638"/>
              <a:gd name="connsiteY609" fmla="*/ 200778 h 4988059"/>
              <a:gd name="connsiteX610" fmla="*/ 4387601 w 5127638"/>
              <a:gd name="connsiteY610" fmla="*/ 186040 h 4988059"/>
              <a:gd name="connsiteX611" fmla="*/ 4409753 w 5127638"/>
              <a:gd name="connsiteY611" fmla="*/ 165580 h 4988059"/>
              <a:gd name="connsiteX612" fmla="*/ 4428253 w 5127638"/>
              <a:gd name="connsiteY612" fmla="*/ 155969 h 4988059"/>
              <a:gd name="connsiteX613" fmla="*/ 4430479 w 5127638"/>
              <a:gd name="connsiteY613" fmla="*/ 154802 h 4988059"/>
              <a:gd name="connsiteX614" fmla="*/ 4422106 w 5127638"/>
              <a:gd name="connsiteY614" fmla="*/ 163521 h 4988059"/>
              <a:gd name="connsiteX615" fmla="*/ 4387826 w 5127638"/>
              <a:gd name="connsiteY615" fmla="*/ 196734 h 4988059"/>
              <a:gd name="connsiteX616" fmla="*/ 4304139 w 5127638"/>
              <a:gd name="connsiteY616" fmla="*/ 271147 h 4988059"/>
              <a:gd name="connsiteX617" fmla="*/ 4333736 w 5127638"/>
              <a:gd name="connsiteY617" fmla="*/ 252871 h 4988059"/>
              <a:gd name="connsiteX618" fmla="*/ 4374123 w 5127638"/>
              <a:gd name="connsiteY618" fmla="*/ 219633 h 4988059"/>
              <a:gd name="connsiteX619" fmla="*/ 4392338 w 5127638"/>
              <a:gd name="connsiteY619" fmla="*/ 212575 h 4988059"/>
              <a:gd name="connsiteX620" fmla="*/ 4405245 w 5127638"/>
              <a:gd name="connsiteY620" fmla="*/ 196793 h 4988059"/>
              <a:gd name="connsiteX621" fmla="*/ 4423882 w 5127638"/>
              <a:gd name="connsiteY621" fmla="*/ 189573 h 4988059"/>
              <a:gd name="connsiteX622" fmla="*/ 4460431 w 5127638"/>
              <a:gd name="connsiteY622" fmla="*/ 154417 h 4988059"/>
              <a:gd name="connsiteX623" fmla="*/ 4446305 w 5127638"/>
              <a:gd name="connsiteY623" fmla="*/ 177480 h 4988059"/>
              <a:gd name="connsiteX624" fmla="*/ 4421140 w 5127638"/>
              <a:gd name="connsiteY624" fmla="*/ 201416 h 4988059"/>
              <a:gd name="connsiteX625" fmla="*/ 4417155 w 5127638"/>
              <a:gd name="connsiteY625" fmla="*/ 217145 h 4988059"/>
              <a:gd name="connsiteX626" fmla="*/ 4384614 w 5127638"/>
              <a:gd name="connsiteY626" fmla="*/ 248621 h 4988059"/>
              <a:gd name="connsiteX627" fmla="*/ 4342035 w 5127638"/>
              <a:gd name="connsiteY627" fmla="*/ 281373 h 4988059"/>
              <a:gd name="connsiteX628" fmla="*/ 4342882 w 5127638"/>
              <a:gd name="connsiteY628" fmla="*/ 280558 h 4988059"/>
              <a:gd name="connsiteX629" fmla="*/ 4344944 w 5127638"/>
              <a:gd name="connsiteY629" fmla="*/ 278632 h 4988059"/>
              <a:gd name="connsiteX630" fmla="*/ 4344465 w 5127638"/>
              <a:gd name="connsiteY630" fmla="*/ 279034 h 4988059"/>
              <a:gd name="connsiteX631" fmla="*/ 4342882 w 5127638"/>
              <a:gd name="connsiteY631" fmla="*/ 280558 h 4988059"/>
              <a:gd name="connsiteX632" fmla="*/ 4341887 w 5127638"/>
              <a:gd name="connsiteY632" fmla="*/ 281488 h 4988059"/>
              <a:gd name="connsiteX633" fmla="*/ 4342035 w 5127638"/>
              <a:gd name="connsiteY633" fmla="*/ 281373 h 4988059"/>
              <a:gd name="connsiteX634" fmla="*/ 4337002 w 5127638"/>
              <a:gd name="connsiteY634" fmla="*/ 286217 h 4988059"/>
              <a:gd name="connsiteX635" fmla="*/ 4324770 w 5127638"/>
              <a:gd name="connsiteY635" fmla="*/ 302305 h 4988059"/>
              <a:gd name="connsiteX636" fmla="*/ 4352476 w 5127638"/>
              <a:gd name="connsiteY636" fmla="*/ 277385 h 4988059"/>
              <a:gd name="connsiteX637" fmla="*/ 4441101 w 5127638"/>
              <a:gd name="connsiteY637" fmla="*/ 200490 h 4988059"/>
              <a:gd name="connsiteX638" fmla="*/ 4471123 w 5127638"/>
              <a:gd name="connsiteY638" fmla="*/ 182050 h 4988059"/>
              <a:gd name="connsiteX639" fmla="*/ 4499703 w 5127638"/>
              <a:gd name="connsiteY639" fmla="*/ 160195 h 4988059"/>
              <a:gd name="connsiteX640" fmla="*/ 4516473 w 5127638"/>
              <a:gd name="connsiteY640" fmla="*/ 167884 h 4988059"/>
              <a:gd name="connsiteX641" fmla="*/ 4573977 w 5127638"/>
              <a:gd name="connsiteY641" fmla="*/ 113828 h 4988059"/>
              <a:gd name="connsiteX642" fmla="*/ 4596152 w 5127638"/>
              <a:gd name="connsiteY642" fmla="*/ 93085 h 4988059"/>
              <a:gd name="connsiteX643" fmla="*/ 4599734 w 5127638"/>
              <a:gd name="connsiteY643" fmla="*/ 92379 h 4988059"/>
              <a:gd name="connsiteX644" fmla="*/ 4609814 w 5127638"/>
              <a:gd name="connsiteY644" fmla="*/ 89418 h 4988059"/>
              <a:gd name="connsiteX645" fmla="*/ 4602908 w 5127638"/>
              <a:gd name="connsiteY645" fmla="*/ 96306 h 4988059"/>
              <a:gd name="connsiteX646" fmla="*/ 4499157 w 5127638"/>
              <a:gd name="connsiteY646" fmla="*/ 199559 h 4988059"/>
              <a:gd name="connsiteX647" fmla="*/ 4458397 w 5127638"/>
              <a:gd name="connsiteY647" fmla="*/ 239750 h 4988059"/>
              <a:gd name="connsiteX648" fmla="*/ 4429473 w 5127638"/>
              <a:gd name="connsiteY648" fmla="*/ 271951 h 4988059"/>
              <a:gd name="connsiteX649" fmla="*/ 4412356 w 5127638"/>
              <a:gd name="connsiteY649" fmla="*/ 292768 h 4988059"/>
              <a:gd name="connsiteX650" fmla="*/ 4409695 w 5127638"/>
              <a:gd name="connsiteY650" fmla="*/ 314794 h 4988059"/>
              <a:gd name="connsiteX651" fmla="*/ 4476914 w 5127638"/>
              <a:gd name="connsiteY651" fmla="*/ 253570 h 4988059"/>
              <a:gd name="connsiteX652" fmla="*/ 4527467 w 5127638"/>
              <a:gd name="connsiteY652" fmla="*/ 216393 h 4988059"/>
              <a:gd name="connsiteX653" fmla="*/ 4541471 w 5127638"/>
              <a:gd name="connsiteY653" fmla="*/ 214371 h 4988059"/>
              <a:gd name="connsiteX654" fmla="*/ 4591947 w 5127638"/>
              <a:gd name="connsiteY654" fmla="*/ 167012 h 4988059"/>
              <a:gd name="connsiteX655" fmla="*/ 4582733 w 5127638"/>
              <a:gd name="connsiteY655" fmla="*/ 184199 h 4988059"/>
              <a:gd name="connsiteX656" fmla="*/ 4582461 w 5127638"/>
              <a:gd name="connsiteY656" fmla="*/ 182492 h 4988059"/>
              <a:gd name="connsiteX657" fmla="*/ 4584401 w 5127638"/>
              <a:gd name="connsiteY657" fmla="*/ 180149 h 4988059"/>
              <a:gd name="connsiteX658" fmla="*/ 4582286 w 5127638"/>
              <a:gd name="connsiteY658" fmla="*/ 181394 h 4988059"/>
              <a:gd name="connsiteX659" fmla="*/ 4582461 w 5127638"/>
              <a:gd name="connsiteY659" fmla="*/ 182492 h 4988059"/>
              <a:gd name="connsiteX660" fmla="*/ 4578896 w 5127638"/>
              <a:gd name="connsiteY660" fmla="*/ 186800 h 4988059"/>
              <a:gd name="connsiteX661" fmla="*/ 4575882 w 5127638"/>
              <a:gd name="connsiteY661" fmla="*/ 188839 h 4988059"/>
              <a:gd name="connsiteX662" fmla="*/ 4573162 w 5127638"/>
              <a:gd name="connsiteY662" fmla="*/ 191880 h 4988059"/>
              <a:gd name="connsiteX663" fmla="*/ 4571294 w 5127638"/>
              <a:gd name="connsiteY663" fmla="*/ 206789 h 4988059"/>
              <a:gd name="connsiteX664" fmla="*/ 4523362 w 5127638"/>
              <a:gd name="connsiteY664" fmla="*/ 253164 h 4988059"/>
              <a:gd name="connsiteX665" fmla="*/ 4521043 w 5127638"/>
              <a:gd name="connsiteY665" fmla="*/ 264843 h 4988059"/>
              <a:gd name="connsiteX666" fmla="*/ 4463539 w 5127638"/>
              <a:gd name="connsiteY666" fmla="*/ 318899 h 4988059"/>
              <a:gd name="connsiteX667" fmla="*/ 4402475 w 5127638"/>
              <a:gd name="connsiteY667" fmla="*/ 370361 h 4988059"/>
              <a:gd name="connsiteX668" fmla="*/ 4398860 w 5127638"/>
              <a:gd name="connsiteY668" fmla="*/ 379138 h 4988059"/>
              <a:gd name="connsiteX669" fmla="*/ 4458111 w 5127638"/>
              <a:gd name="connsiteY669" fmla="*/ 331215 h 4988059"/>
              <a:gd name="connsiteX670" fmla="*/ 4604804 w 5127638"/>
              <a:gd name="connsiteY670" fmla="*/ 202246 h 4988059"/>
              <a:gd name="connsiteX671" fmla="*/ 4676331 w 5127638"/>
              <a:gd name="connsiteY671" fmla="*/ 132671 h 4988059"/>
              <a:gd name="connsiteX672" fmla="*/ 4682989 w 5127638"/>
              <a:gd name="connsiteY672" fmla="*/ 130401 h 4988059"/>
              <a:gd name="connsiteX673" fmla="*/ 4698249 w 5127638"/>
              <a:gd name="connsiteY673" fmla="*/ 124158 h 4988059"/>
              <a:gd name="connsiteX674" fmla="*/ 4677191 w 5127638"/>
              <a:gd name="connsiteY674" fmla="*/ 147601 h 4988059"/>
              <a:gd name="connsiteX675" fmla="*/ 4658777 w 5127638"/>
              <a:gd name="connsiteY675" fmla="*/ 165517 h 4988059"/>
              <a:gd name="connsiteX676" fmla="*/ 4677191 w 5127638"/>
              <a:gd name="connsiteY676" fmla="*/ 147601 h 4988059"/>
              <a:gd name="connsiteX677" fmla="*/ 4700649 w 5127638"/>
              <a:gd name="connsiteY677" fmla="*/ 128217 h 4988059"/>
              <a:gd name="connsiteX678" fmla="*/ 4704100 w 5127638"/>
              <a:gd name="connsiteY678" fmla="*/ 134732 h 4988059"/>
              <a:gd name="connsiteX679" fmla="*/ 4699150 w 5127638"/>
              <a:gd name="connsiteY679" fmla="*/ 135007 h 4988059"/>
              <a:gd name="connsiteX680" fmla="*/ 4704100 w 5127638"/>
              <a:gd name="connsiteY680" fmla="*/ 134732 h 4988059"/>
              <a:gd name="connsiteX681" fmla="*/ 4713550 w 5127638"/>
              <a:gd name="connsiteY681" fmla="*/ 130016 h 4988059"/>
              <a:gd name="connsiteX682" fmla="*/ 4693137 w 5127638"/>
              <a:gd name="connsiteY682" fmla="*/ 151467 h 4988059"/>
              <a:gd name="connsiteX683" fmla="*/ 4685815 w 5127638"/>
              <a:gd name="connsiteY683" fmla="*/ 157083 h 4988059"/>
              <a:gd name="connsiteX684" fmla="*/ 4681748 w 5127638"/>
              <a:gd name="connsiteY684" fmla="*/ 158891 h 4988059"/>
              <a:gd name="connsiteX685" fmla="*/ 4684341 w 5127638"/>
              <a:gd name="connsiteY685" fmla="*/ 160711 h 4988059"/>
              <a:gd name="connsiteX686" fmla="*/ 4657030 w 5127638"/>
              <a:gd name="connsiteY686" fmla="*/ 189412 h 4988059"/>
              <a:gd name="connsiteX687" fmla="*/ 4646697 w 5127638"/>
              <a:gd name="connsiteY687" fmla="*/ 195234 h 4988059"/>
              <a:gd name="connsiteX688" fmla="*/ 4622542 w 5127638"/>
              <a:gd name="connsiteY688" fmla="*/ 207553 h 4988059"/>
              <a:gd name="connsiteX689" fmla="*/ 4595289 w 5127638"/>
              <a:gd name="connsiteY689" fmla="*/ 226023 h 4988059"/>
              <a:gd name="connsiteX690" fmla="*/ 4645857 w 5127638"/>
              <a:gd name="connsiteY690" fmla="*/ 200760 h 4988059"/>
              <a:gd name="connsiteX691" fmla="*/ 4646445 w 5127638"/>
              <a:gd name="connsiteY691" fmla="*/ 200535 h 4988059"/>
              <a:gd name="connsiteX692" fmla="*/ 4638999 w 5127638"/>
              <a:gd name="connsiteY692" fmla="*/ 208360 h 4988059"/>
              <a:gd name="connsiteX693" fmla="*/ 4503908 w 5127638"/>
              <a:gd name="connsiteY693" fmla="*/ 338436 h 4988059"/>
              <a:gd name="connsiteX694" fmla="*/ 4523208 w 5127638"/>
              <a:gd name="connsiteY694" fmla="*/ 325853 h 4988059"/>
              <a:gd name="connsiteX695" fmla="*/ 4518445 w 5127638"/>
              <a:gd name="connsiteY695" fmla="*/ 335354 h 4988059"/>
              <a:gd name="connsiteX696" fmla="*/ 4468440 w 5127638"/>
              <a:gd name="connsiteY696" fmla="*/ 364155 h 4988059"/>
              <a:gd name="connsiteX697" fmla="*/ 4508170 w 5127638"/>
              <a:gd name="connsiteY697" fmla="*/ 346340 h 4988059"/>
              <a:gd name="connsiteX698" fmla="*/ 4506213 w 5127638"/>
              <a:gd name="connsiteY698" fmla="*/ 348334 h 4988059"/>
              <a:gd name="connsiteX699" fmla="*/ 4462155 w 5127638"/>
              <a:gd name="connsiteY699" fmla="*/ 396603 h 4988059"/>
              <a:gd name="connsiteX700" fmla="*/ 4536205 w 5127638"/>
              <a:gd name="connsiteY700" fmla="*/ 339542 h 4988059"/>
              <a:gd name="connsiteX701" fmla="*/ 4537302 w 5127638"/>
              <a:gd name="connsiteY701" fmla="*/ 353303 h 4988059"/>
              <a:gd name="connsiteX702" fmla="*/ 4547893 w 5127638"/>
              <a:gd name="connsiteY702" fmla="*/ 349199 h 4988059"/>
              <a:gd name="connsiteX703" fmla="*/ 4513884 w 5127638"/>
              <a:gd name="connsiteY703" fmla="*/ 383370 h 4988059"/>
              <a:gd name="connsiteX704" fmla="*/ 4476462 w 5127638"/>
              <a:gd name="connsiteY704" fmla="*/ 415459 h 4988059"/>
              <a:gd name="connsiteX705" fmla="*/ 4476686 w 5127638"/>
              <a:gd name="connsiteY705" fmla="*/ 426153 h 4988059"/>
              <a:gd name="connsiteX706" fmla="*/ 4435505 w 5127638"/>
              <a:gd name="connsiteY706" fmla="*/ 466508 h 4988059"/>
              <a:gd name="connsiteX707" fmla="*/ 4475692 w 5127638"/>
              <a:gd name="connsiteY707" fmla="*/ 444128 h 4988059"/>
              <a:gd name="connsiteX708" fmla="*/ 4522830 w 5127638"/>
              <a:gd name="connsiteY708" fmla="*/ 404870 h 4988059"/>
              <a:gd name="connsiteX709" fmla="*/ 4618854 w 5127638"/>
              <a:gd name="connsiteY709" fmla="*/ 332485 h 4988059"/>
              <a:gd name="connsiteX710" fmla="*/ 4533498 w 5127638"/>
              <a:gd name="connsiteY710" fmla="*/ 410950 h 4988059"/>
              <a:gd name="connsiteX711" fmla="*/ 4495002 w 5127638"/>
              <a:gd name="connsiteY711" fmla="*/ 450831 h 4988059"/>
              <a:gd name="connsiteX712" fmla="*/ 4491017 w 5127638"/>
              <a:gd name="connsiteY712" fmla="*/ 466561 h 4988059"/>
              <a:gd name="connsiteX713" fmla="*/ 4447942 w 5127638"/>
              <a:gd name="connsiteY713" fmla="*/ 500273 h 4988059"/>
              <a:gd name="connsiteX714" fmla="*/ 4454996 w 5127638"/>
              <a:gd name="connsiteY714" fmla="*/ 515131 h 4988059"/>
              <a:gd name="connsiteX715" fmla="*/ 4404667 w 5127638"/>
              <a:gd name="connsiteY715" fmla="*/ 563001 h 4988059"/>
              <a:gd name="connsiteX716" fmla="*/ 4405265 w 5127638"/>
              <a:gd name="connsiteY716" fmla="*/ 565103 h 4988059"/>
              <a:gd name="connsiteX717" fmla="*/ 4405465 w 5127638"/>
              <a:gd name="connsiteY717" fmla="*/ 565803 h 4988059"/>
              <a:gd name="connsiteX718" fmla="*/ 4405376 w 5127638"/>
              <a:gd name="connsiteY718" fmla="*/ 565491 h 4988059"/>
              <a:gd name="connsiteX719" fmla="*/ 4405265 w 5127638"/>
              <a:gd name="connsiteY719" fmla="*/ 565103 h 4988059"/>
              <a:gd name="connsiteX720" fmla="*/ 4404933 w 5127638"/>
              <a:gd name="connsiteY720" fmla="*/ 563935 h 4988059"/>
              <a:gd name="connsiteX721" fmla="*/ 4404667 w 5127638"/>
              <a:gd name="connsiteY721" fmla="*/ 563001 h 4988059"/>
              <a:gd name="connsiteX722" fmla="*/ 4450137 w 5127638"/>
              <a:gd name="connsiteY722" fmla="*/ 527794 h 4988059"/>
              <a:gd name="connsiteX723" fmla="*/ 4522664 w 5127638"/>
              <a:gd name="connsiteY723" fmla="*/ 475294 h 4988059"/>
              <a:gd name="connsiteX724" fmla="*/ 4479166 w 5127638"/>
              <a:gd name="connsiteY724" fmla="*/ 527328 h 4988059"/>
              <a:gd name="connsiteX725" fmla="*/ 4511383 w 5127638"/>
              <a:gd name="connsiteY725" fmla="*/ 518249 h 4988059"/>
              <a:gd name="connsiteX726" fmla="*/ 4476503 w 5127638"/>
              <a:gd name="connsiteY726" fmla="*/ 549354 h 4988059"/>
              <a:gd name="connsiteX727" fmla="*/ 4441621 w 5127638"/>
              <a:gd name="connsiteY727" fmla="*/ 580458 h 4988059"/>
              <a:gd name="connsiteX728" fmla="*/ 4490506 w 5127638"/>
              <a:gd name="connsiteY728" fmla="*/ 547332 h 4988059"/>
              <a:gd name="connsiteX729" fmla="*/ 4486058 w 5127638"/>
              <a:gd name="connsiteY729" fmla="*/ 554703 h 4988059"/>
              <a:gd name="connsiteX730" fmla="*/ 4483946 w 5127638"/>
              <a:gd name="connsiteY730" fmla="*/ 557709 h 4988059"/>
              <a:gd name="connsiteX731" fmla="*/ 4442055 w 5127638"/>
              <a:gd name="connsiteY731" fmla="*/ 581982 h 4988059"/>
              <a:gd name="connsiteX732" fmla="*/ 4421925 w 5127638"/>
              <a:gd name="connsiteY732" fmla="*/ 593647 h 4988059"/>
              <a:gd name="connsiteX733" fmla="*/ 4456807 w 5127638"/>
              <a:gd name="connsiteY733" fmla="*/ 578843 h 4988059"/>
              <a:gd name="connsiteX734" fmla="*/ 4478005 w 5127638"/>
              <a:gd name="connsiteY734" fmla="*/ 567682 h 4988059"/>
              <a:gd name="connsiteX735" fmla="*/ 4477544 w 5127638"/>
              <a:gd name="connsiteY735" fmla="*/ 570787 h 4988059"/>
              <a:gd name="connsiteX736" fmla="*/ 4494145 w 5127638"/>
              <a:gd name="connsiteY736" fmla="*/ 560107 h 4988059"/>
              <a:gd name="connsiteX737" fmla="*/ 4497841 w 5127638"/>
              <a:gd name="connsiteY737" fmla="*/ 557258 h 4988059"/>
              <a:gd name="connsiteX738" fmla="*/ 4522575 w 5127638"/>
              <a:gd name="connsiteY738" fmla="*/ 544300 h 4988059"/>
              <a:gd name="connsiteX739" fmla="*/ 4557472 w 5127638"/>
              <a:gd name="connsiteY739" fmla="*/ 529754 h 4988059"/>
              <a:gd name="connsiteX740" fmla="*/ 4553270 w 5127638"/>
              <a:gd name="connsiteY740" fmla="*/ 532562 h 4988059"/>
              <a:gd name="connsiteX741" fmla="*/ 4609081 w 5127638"/>
              <a:gd name="connsiteY741" fmla="*/ 504521 h 4988059"/>
              <a:gd name="connsiteX742" fmla="*/ 4681585 w 5127638"/>
              <a:gd name="connsiteY742" fmla="*/ 470020 h 4988059"/>
              <a:gd name="connsiteX743" fmla="*/ 4598432 w 5127638"/>
              <a:gd name="connsiteY743" fmla="*/ 514049 h 4988059"/>
              <a:gd name="connsiteX744" fmla="*/ 4571029 w 5127638"/>
              <a:gd name="connsiteY744" fmla="*/ 529778 h 4988059"/>
              <a:gd name="connsiteX745" fmla="*/ 4574903 w 5127638"/>
              <a:gd name="connsiteY745" fmla="*/ 531604 h 4988059"/>
              <a:gd name="connsiteX746" fmla="*/ 4576191 w 5127638"/>
              <a:gd name="connsiteY746" fmla="*/ 531302 h 4988059"/>
              <a:gd name="connsiteX747" fmla="*/ 4584997 w 5127638"/>
              <a:gd name="connsiteY747" fmla="*/ 526685 h 4988059"/>
              <a:gd name="connsiteX748" fmla="*/ 4581852 w 5127638"/>
              <a:gd name="connsiteY748" fmla="*/ 529530 h 4988059"/>
              <a:gd name="connsiteX749" fmla="*/ 4581155 w 5127638"/>
              <a:gd name="connsiteY749" fmla="*/ 530140 h 4988059"/>
              <a:gd name="connsiteX750" fmla="*/ 4583437 w 5127638"/>
              <a:gd name="connsiteY750" fmla="*/ 529606 h 4988059"/>
              <a:gd name="connsiteX751" fmla="*/ 4598913 w 5127638"/>
              <a:gd name="connsiteY751" fmla="*/ 522733 h 4988059"/>
              <a:gd name="connsiteX752" fmla="*/ 4787872 w 5127638"/>
              <a:gd name="connsiteY752" fmla="*/ 429752 h 4988059"/>
              <a:gd name="connsiteX753" fmla="*/ 4615674 w 5127638"/>
              <a:gd name="connsiteY753" fmla="*/ 521805 h 4988059"/>
              <a:gd name="connsiteX754" fmla="*/ 4604346 w 5127638"/>
              <a:gd name="connsiteY754" fmla="*/ 531141 h 4988059"/>
              <a:gd name="connsiteX755" fmla="*/ 4615826 w 5127638"/>
              <a:gd name="connsiteY755" fmla="*/ 524546 h 4988059"/>
              <a:gd name="connsiteX756" fmla="*/ 4713077 w 5127638"/>
              <a:gd name="connsiteY756" fmla="*/ 477215 h 4988059"/>
              <a:gd name="connsiteX757" fmla="*/ 4776121 w 5127638"/>
              <a:gd name="connsiteY757" fmla="*/ 448296 h 4988059"/>
              <a:gd name="connsiteX758" fmla="*/ 4768654 w 5127638"/>
              <a:gd name="connsiteY758" fmla="*/ 454868 h 4988059"/>
              <a:gd name="connsiteX759" fmla="*/ 4768356 w 5127638"/>
              <a:gd name="connsiteY759" fmla="*/ 455190 h 4988059"/>
              <a:gd name="connsiteX760" fmla="*/ 4765671 w 5127638"/>
              <a:gd name="connsiteY760" fmla="*/ 456653 h 4988059"/>
              <a:gd name="connsiteX761" fmla="*/ 4722190 w 5127638"/>
              <a:gd name="connsiteY761" fmla="*/ 478773 h 4988059"/>
              <a:gd name="connsiteX762" fmla="*/ 4754495 w 5127638"/>
              <a:gd name="connsiteY762" fmla="*/ 468733 h 4988059"/>
              <a:gd name="connsiteX763" fmla="*/ 4757571 w 5127638"/>
              <a:gd name="connsiteY763" fmla="*/ 467088 h 4988059"/>
              <a:gd name="connsiteX764" fmla="*/ 4757367 w 5127638"/>
              <a:gd name="connsiteY764" fmla="*/ 472230 h 4988059"/>
              <a:gd name="connsiteX765" fmla="*/ 4767188 w 5127638"/>
              <a:gd name="connsiteY765" fmla="*/ 465844 h 4988059"/>
              <a:gd name="connsiteX766" fmla="*/ 4777954 w 5127638"/>
              <a:gd name="connsiteY766" fmla="*/ 456736 h 4988059"/>
              <a:gd name="connsiteX767" fmla="*/ 4786851 w 5127638"/>
              <a:gd name="connsiteY767" fmla="*/ 452730 h 4988059"/>
              <a:gd name="connsiteX768" fmla="*/ 4761504 w 5127638"/>
              <a:gd name="connsiteY768" fmla="*/ 471095 h 4988059"/>
              <a:gd name="connsiteX769" fmla="*/ 4596063 w 5127638"/>
              <a:gd name="connsiteY769" fmla="*/ 554062 h 4988059"/>
              <a:gd name="connsiteX770" fmla="*/ 4573864 w 5127638"/>
              <a:gd name="connsiteY770" fmla="*/ 565082 h 4988059"/>
              <a:gd name="connsiteX771" fmla="*/ 4565142 w 5127638"/>
              <a:gd name="connsiteY771" fmla="*/ 569533 h 4988059"/>
              <a:gd name="connsiteX772" fmla="*/ 4565894 w 5127638"/>
              <a:gd name="connsiteY772" fmla="*/ 569687 h 4988059"/>
              <a:gd name="connsiteX773" fmla="*/ 4573226 w 5127638"/>
              <a:gd name="connsiteY773" fmla="*/ 571537 h 4988059"/>
              <a:gd name="connsiteX774" fmla="*/ 4575250 w 5127638"/>
              <a:gd name="connsiteY774" fmla="*/ 572787 h 4988059"/>
              <a:gd name="connsiteX775" fmla="*/ 4612433 w 5127638"/>
              <a:gd name="connsiteY775" fmla="*/ 554703 h 4988059"/>
              <a:gd name="connsiteX776" fmla="*/ 4679442 w 5127638"/>
              <a:gd name="connsiteY776" fmla="*/ 521023 h 4988059"/>
              <a:gd name="connsiteX777" fmla="*/ 4730365 w 5127638"/>
              <a:gd name="connsiteY777" fmla="*/ 495282 h 4988059"/>
              <a:gd name="connsiteX778" fmla="*/ 4718455 w 5127638"/>
              <a:gd name="connsiteY778" fmla="*/ 507918 h 4988059"/>
              <a:gd name="connsiteX779" fmla="*/ 4715360 w 5127638"/>
              <a:gd name="connsiteY779" fmla="*/ 509233 h 4988059"/>
              <a:gd name="connsiteX780" fmla="*/ 4711626 w 5127638"/>
              <a:gd name="connsiteY780" fmla="*/ 513645 h 4988059"/>
              <a:gd name="connsiteX781" fmla="*/ 4686434 w 5127638"/>
              <a:gd name="connsiteY781" fmla="*/ 538375 h 4988059"/>
              <a:gd name="connsiteX782" fmla="*/ 4662387 w 5127638"/>
              <a:gd name="connsiteY782" fmla="*/ 561283 h 4988059"/>
              <a:gd name="connsiteX783" fmla="*/ 4659014 w 5127638"/>
              <a:gd name="connsiteY783" fmla="*/ 564751 h 4988059"/>
              <a:gd name="connsiteX784" fmla="*/ 4626765 w 5127638"/>
              <a:gd name="connsiteY784" fmla="*/ 582177 h 4988059"/>
              <a:gd name="connsiteX785" fmla="*/ 4661917 w 5127638"/>
              <a:gd name="connsiteY785" fmla="*/ 554682 h 4988059"/>
              <a:gd name="connsiteX786" fmla="*/ 4699569 w 5127638"/>
              <a:gd name="connsiteY786" fmla="*/ 517592 h 4988059"/>
              <a:gd name="connsiteX787" fmla="*/ 4704516 w 5127638"/>
              <a:gd name="connsiteY787" fmla="*/ 513630 h 4988059"/>
              <a:gd name="connsiteX788" fmla="*/ 4704149 w 5127638"/>
              <a:gd name="connsiteY788" fmla="*/ 513763 h 4988059"/>
              <a:gd name="connsiteX789" fmla="*/ 4702756 w 5127638"/>
              <a:gd name="connsiteY789" fmla="*/ 514230 h 4988059"/>
              <a:gd name="connsiteX790" fmla="*/ 4592444 w 5127638"/>
              <a:gd name="connsiteY790" fmla="*/ 573459 h 4988059"/>
              <a:gd name="connsiteX791" fmla="*/ 4570645 w 5127638"/>
              <a:gd name="connsiteY791" fmla="*/ 584620 h 4988059"/>
              <a:gd name="connsiteX792" fmla="*/ 4564204 w 5127638"/>
              <a:gd name="connsiteY792" fmla="*/ 591970 h 4988059"/>
              <a:gd name="connsiteX793" fmla="*/ 4561957 w 5127638"/>
              <a:gd name="connsiteY793" fmla="*/ 594333 h 4988059"/>
              <a:gd name="connsiteX794" fmla="*/ 4568891 w 5127638"/>
              <a:gd name="connsiteY794" fmla="*/ 591131 h 4988059"/>
              <a:gd name="connsiteX795" fmla="*/ 4581404 w 5127638"/>
              <a:gd name="connsiteY795" fmla="*/ 586047 h 4988059"/>
              <a:gd name="connsiteX796" fmla="*/ 4563523 w 5127638"/>
              <a:gd name="connsiteY796" fmla="*/ 597996 h 4988059"/>
              <a:gd name="connsiteX797" fmla="*/ 4553386 w 5127638"/>
              <a:gd name="connsiteY797" fmla="*/ 603180 h 4988059"/>
              <a:gd name="connsiteX798" fmla="*/ 4538897 w 5127638"/>
              <a:gd name="connsiteY798" fmla="*/ 617455 h 4988059"/>
              <a:gd name="connsiteX799" fmla="*/ 4527944 w 5127638"/>
              <a:gd name="connsiteY799" fmla="*/ 627585 h 4988059"/>
              <a:gd name="connsiteX800" fmla="*/ 4524404 w 5127638"/>
              <a:gd name="connsiteY800" fmla="*/ 634406 h 4988059"/>
              <a:gd name="connsiteX801" fmla="*/ 4527144 w 5127638"/>
              <a:gd name="connsiteY801" fmla="*/ 634120 h 4988059"/>
              <a:gd name="connsiteX802" fmla="*/ 4530964 w 5127638"/>
              <a:gd name="connsiteY802" fmla="*/ 632137 h 4988059"/>
              <a:gd name="connsiteX803" fmla="*/ 4536672 w 5127638"/>
              <a:gd name="connsiteY803" fmla="*/ 628502 h 4988059"/>
              <a:gd name="connsiteX804" fmla="*/ 4585898 w 5127638"/>
              <a:gd name="connsiteY804" fmla="*/ 594918 h 4988059"/>
              <a:gd name="connsiteX805" fmla="*/ 4581577 w 5127638"/>
              <a:gd name="connsiteY805" fmla="*/ 604260 h 4988059"/>
              <a:gd name="connsiteX806" fmla="*/ 4577910 w 5127638"/>
              <a:gd name="connsiteY806" fmla="*/ 608627 h 4988059"/>
              <a:gd name="connsiteX807" fmla="*/ 4572923 w 5127638"/>
              <a:gd name="connsiteY807" fmla="*/ 611329 h 4988059"/>
              <a:gd name="connsiteX808" fmla="*/ 4598570 w 5127638"/>
              <a:gd name="connsiteY808" fmla="*/ 599306 h 4988059"/>
              <a:gd name="connsiteX809" fmla="*/ 4486503 w 5127638"/>
              <a:gd name="connsiteY809" fmla="*/ 660823 h 4988059"/>
              <a:gd name="connsiteX810" fmla="*/ 4476600 w 5127638"/>
              <a:gd name="connsiteY810" fmla="*/ 667150 h 4988059"/>
              <a:gd name="connsiteX811" fmla="*/ 4481618 w 5127638"/>
              <a:gd name="connsiteY811" fmla="*/ 665062 h 4988059"/>
              <a:gd name="connsiteX812" fmla="*/ 4496549 w 5127638"/>
              <a:gd name="connsiteY812" fmla="*/ 657817 h 4988059"/>
              <a:gd name="connsiteX813" fmla="*/ 4568006 w 5127638"/>
              <a:gd name="connsiteY813" fmla="*/ 619077 h 4988059"/>
              <a:gd name="connsiteX814" fmla="*/ 4569940 w 5127638"/>
              <a:gd name="connsiteY814" fmla="*/ 618115 h 4988059"/>
              <a:gd name="connsiteX815" fmla="*/ 4569843 w 5127638"/>
              <a:gd name="connsiteY815" fmla="*/ 618230 h 4988059"/>
              <a:gd name="connsiteX816" fmla="*/ 4570103 w 5127638"/>
              <a:gd name="connsiteY816" fmla="*/ 622032 h 4988059"/>
              <a:gd name="connsiteX817" fmla="*/ 4591770 w 5127638"/>
              <a:gd name="connsiteY817" fmla="*/ 607255 h 4988059"/>
              <a:gd name="connsiteX818" fmla="*/ 4636567 w 5127638"/>
              <a:gd name="connsiteY818" fmla="*/ 584968 h 4988059"/>
              <a:gd name="connsiteX819" fmla="*/ 4642631 w 5127638"/>
              <a:gd name="connsiteY819" fmla="*/ 581623 h 4988059"/>
              <a:gd name="connsiteX820" fmla="*/ 4626336 w 5127638"/>
              <a:gd name="connsiteY820" fmla="*/ 598603 h 4988059"/>
              <a:gd name="connsiteX821" fmla="*/ 4619738 w 5127638"/>
              <a:gd name="connsiteY821" fmla="*/ 605239 h 4988059"/>
              <a:gd name="connsiteX822" fmla="*/ 4628581 w 5127638"/>
              <a:gd name="connsiteY822" fmla="*/ 601456 h 4988059"/>
              <a:gd name="connsiteX823" fmla="*/ 4634476 w 5127638"/>
              <a:gd name="connsiteY823" fmla="*/ 606028 h 4988059"/>
              <a:gd name="connsiteX824" fmla="*/ 4593368 w 5127638"/>
              <a:gd name="connsiteY824" fmla="*/ 630885 h 4988059"/>
              <a:gd name="connsiteX825" fmla="*/ 4584152 w 5127638"/>
              <a:gd name="connsiteY825" fmla="*/ 639569 h 4988059"/>
              <a:gd name="connsiteX826" fmla="*/ 4572502 w 5127638"/>
              <a:gd name="connsiteY826" fmla="*/ 651429 h 4988059"/>
              <a:gd name="connsiteX827" fmla="*/ 4599725 w 5127638"/>
              <a:gd name="connsiteY827" fmla="*/ 636546 h 4988059"/>
              <a:gd name="connsiteX828" fmla="*/ 4606681 w 5127638"/>
              <a:gd name="connsiteY828" fmla="*/ 632736 h 4988059"/>
              <a:gd name="connsiteX829" fmla="*/ 4611052 w 5127638"/>
              <a:gd name="connsiteY829" fmla="*/ 628304 h 4988059"/>
              <a:gd name="connsiteX830" fmla="*/ 4632222 w 5127638"/>
              <a:gd name="connsiteY830" fmla="*/ 615553 h 4988059"/>
              <a:gd name="connsiteX831" fmla="*/ 4628105 w 5127638"/>
              <a:gd name="connsiteY831" fmla="*/ 619108 h 4988059"/>
              <a:gd name="connsiteX832" fmla="*/ 4625699 w 5127638"/>
              <a:gd name="connsiteY832" fmla="*/ 622320 h 4988059"/>
              <a:gd name="connsiteX833" fmla="*/ 4639963 w 5127638"/>
              <a:gd name="connsiteY833" fmla="*/ 614507 h 4988059"/>
              <a:gd name="connsiteX834" fmla="*/ 4626435 w 5127638"/>
              <a:gd name="connsiteY834" fmla="*/ 630530 h 4988059"/>
              <a:gd name="connsiteX835" fmla="*/ 4654219 w 5127638"/>
              <a:gd name="connsiteY835" fmla="*/ 615792 h 4988059"/>
              <a:gd name="connsiteX836" fmla="*/ 4676371 w 5127638"/>
              <a:gd name="connsiteY836" fmla="*/ 595334 h 4988059"/>
              <a:gd name="connsiteX837" fmla="*/ 4694870 w 5127638"/>
              <a:gd name="connsiteY837" fmla="*/ 585722 h 4988059"/>
              <a:gd name="connsiteX838" fmla="*/ 4697098 w 5127638"/>
              <a:gd name="connsiteY838" fmla="*/ 584554 h 4988059"/>
              <a:gd name="connsiteX839" fmla="*/ 4688724 w 5127638"/>
              <a:gd name="connsiteY839" fmla="*/ 593273 h 4988059"/>
              <a:gd name="connsiteX840" fmla="*/ 4654443 w 5127638"/>
              <a:gd name="connsiteY840" fmla="*/ 626487 h 4988059"/>
              <a:gd name="connsiteX841" fmla="*/ 4634167 w 5127638"/>
              <a:gd name="connsiteY841" fmla="*/ 644414 h 4988059"/>
              <a:gd name="connsiteX842" fmla="*/ 4618647 w 5127638"/>
              <a:gd name="connsiteY842" fmla="*/ 657264 h 4988059"/>
              <a:gd name="connsiteX843" fmla="*/ 4619505 w 5127638"/>
              <a:gd name="connsiteY843" fmla="*/ 658213 h 4988059"/>
              <a:gd name="connsiteX844" fmla="*/ 4622238 w 5127638"/>
              <a:gd name="connsiteY844" fmla="*/ 661410 h 4988059"/>
              <a:gd name="connsiteX845" fmla="*/ 4658137 w 5127638"/>
              <a:gd name="connsiteY845" fmla="*/ 633883 h 4988059"/>
              <a:gd name="connsiteX846" fmla="*/ 4660987 w 5127638"/>
              <a:gd name="connsiteY846" fmla="*/ 639621 h 4988059"/>
              <a:gd name="connsiteX847" fmla="*/ 4657961 w 5127638"/>
              <a:gd name="connsiteY847" fmla="*/ 642713 h 4988059"/>
              <a:gd name="connsiteX848" fmla="*/ 4658955 w 5127638"/>
              <a:gd name="connsiteY848" fmla="*/ 642328 h 4988059"/>
              <a:gd name="connsiteX849" fmla="*/ 4671862 w 5127638"/>
              <a:gd name="connsiteY849" fmla="*/ 626547 h 4988059"/>
              <a:gd name="connsiteX850" fmla="*/ 4690500 w 5127638"/>
              <a:gd name="connsiteY850" fmla="*/ 619325 h 4988059"/>
              <a:gd name="connsiteX851" fmla="*/ 4727049 w 5127638"/>
              <a:gd name="connsiteY851" fmla="*/ 584170 h 4988059"/>
              <a:gd name="connsiteX852" fmla="*/ 4712923 w 5127638"/>
              <a:gd name="connsiteY852" fmla="*/ 607233 h 4988059"/>
              <a:gd name="connsiteX853" fmla="*/ 4687758 w 5127638"/>
              <a:gd name="connsiteY853" fmla="*/ 631169 h 4988059"/>
              <a:gd name="connsiteX854" fmla="*/ 4686719 w 5127638"/>
              <a:gd name="connsiteY854" fmla="*/ 638664 h 4988059"/>
              <a:gd name="connsiteX855" fmla="*/ 4685173 w 5127638"/>
              <a:gd name="connsiteY855" fmla="*/ 642987 h 4988059"/>
              <a:gd name="connsiteX856" fmla="*/ 4691965 w 5127638"/>
              <a:gd name="connsiteY856" fmla="*/ 638348 h 4988059"/>
              <a:gd name="connsiteX857" fmla="*/ 4699501 w 5127638"/>
              <a:gd name="connsiteY857" fmla="*/ 635446 h 4988059"/>
              <a:gd name="connsiteX858" fmla="*/ 4699642 w 5127638"/>
              <a:gd name="connsiteY858" fmla="*/ 637132 h 4988059"/>
              <a:gd name="connsiteX859" fmla="*/ 4699394 w 5127638"/>
              <a:gd name="connsiteY859" fmla="*/ 637570 h 4988059"/>
              <a:gd name="connsiteX860" fmla="*/ 4707719 w 5127638"/>
              <a:gd name="connsiteY860" fmla="*/ 630244 h 4988059"/>
              <a:gd name="connsiteX861" fmla="*/ 4737742 w 5127638"/>
              <a:gd name="connsiteY861" fmla="*/ 611803 h 4988059"/>
              <a:gd name="connsiteX862" fmla="*/ 4766321 w 5127638"/>
              <a:gd name="connsiteY862" fmla="*/ 589948 h 4988059"/>
              <a:gd name="connsiteX863" fmla="*/ 4783091 w 5127638"/>
              <a:gd name="connsiteY863" fmla="*/ 597636 h 4988059"/>
              <a:gd name="connsiteX864" fmla="*/ 4840594 w 5127638"/>
              <a:gd name="connsiteY864" fmla="*/ 543581 h 4988059"/>
              <a:gd name="connsiteX865" fmla="*/ 4862770 w 5127638"/>
              <a:gd name="connsiteY865" fmla="*/ 522838 h 4988059"/>
              <a:gd name="connsiteX866" fmla="*/ 4866352 w 5127638"/>
              <a:gd name="connsiteY866" fmla="*/ 522132 h 4988059"/>
              <a:gd name="connsiteX867" fmla="*/ 4876432 w 5127638"/>
              <a:gd name="connsiteY867" fmla="*/ 519170 h 4988059"/>
              <a:gd name="connsiteX868" fmla="*/ 4869526 w 5127638"/>
              <a:gd name="connsiteY868" fmla="*/ 526059 h 4988059"/>
              <a:gd name="connsiteX869" fmla="*/ 4765774 w 5127638"/>
              <a:gd name="connsiteY869" fmla="*/ 629312 h 4988059"/>
              <a:gd name="connsiteX870" fmla="*/ 4725015 w 5127638"/>
              <a:gd name="connsiteY870" fmla="*/ 669503 h 4988059"/>
              <a:gd name="connsiteX871" fmla="*/ 4696091 w 5127638"/>
              <a:gd name="connsiteY871" fmla="*/ 701704 h 4988059"/>
              <a:gd name="connsiteX872" fmla="*/ 4678974 w 5127638"/>
              <a:gd name="connsiteY872" fmla="*/ 722521 h 4988059"/>
              <a:gd name="connsiteX873" fmla="*/ 4677195 w 5127638"/>
              <a:gd name="connsiteY873" fmla="*/ 727448 h 4988059"/>
              <a:gd name="connsiteX874" fmla="*/ 4676670 w 5127638"/>
              <a:gd name="connsiteY874" fmla="*/ 729684 h 4988059"/>
              <a:gd name="connsiteX875" fmla="*/ 4697573 w 5127638"/>
              <a:gd name="connsiteY875" fmla="*/ 719743 h 4988059"/>
              <a:gd name="connsiteX876" fmla="*/ 4708135 w 5127638"/>
              <a:gd name="connsiteY876" fmla="*/ 715930 h 4988059"/>
              <a:gd name="connsiteX877" fmla="*/ 4708184 w 5127638"/>
              <a:gd name="connsiteY877" fmla="*/ 715885 h 4988059"/>
              <a:gd name="connsiteX878" fmla="*/ 4743532 w 5127638"/>
              <a:gd name="connsiteY878" fmla="*/ 683322 h 4988059"/>
              <a:gd name="connsiteX879" fmla="*/ 4794085 w 5127638"/>
              <a:gd name="connsiteY879" fmla="*/ 646146 h 4988059"/>
              <a:gd name="connsiteX880" fmla="*/ 4808090 w 5127638"/>
              <a:gd name="connsiteY880" fmla="*/ 644124 h 4988059"/>
              <a:gd name="connsiteX881" fmla="*/ 4858564 w 5127638"/>
              <a:gd name="connsiteY881" fmla="*/ 596765 h 4988059"/>
              <a:gd name="connsiteX882" fmla="*/ 4849350 w 5127638"/>
              <a:gd name="connsiteY882" fmla="*/ 613953 h 4988059"/>
              <a:gd name="connsiteX883" fmla="*/ 4849079 w 5127638"/>
              <a:gd name="connsiteY883" fmla="*/ 612245 h 4988059"/>
              <a:gd name="connsiteX884" fmla="*/ 4851018 w 5127638"/>
              <a:gd name="connsiteY884" fmla="*/ 609902 h 4988059"/>
              <a:gd name="connsiteX885" fmla="*/ 4848904 w 5127638"/>
              <a:gd name="connsiteY885" fmla="*/ 611146 h 4988059"/>
              <a:gd name="connsiteX886" fmla="*/ 4849079 w 5127638"/>
              <a:gd name="connsiteY886" fmla="*/ 612245 h 4988059"/>
              <a:gd name="connsiteX887" fmla="*/ 4845513 w 5127638"/>
              <a:gd name="connsiteY887" fmla="*/ 616552 h 4988059"/>
              <a:gd name="connsiteX888" fmla="*/ 4842500 w 5127638"/>
              <a:gd name="connsiteY888" fmla="*/ 618592 h 4988059"/>
              <a:gd name="connsiteX889" fmla="*/ 4839780 w 5127638"/>
              <a:gd name="connsiteY889" fmla="*/ 621633 h 4988059"/>
              <a:gd name="connsiteX890" fmla="*/ 4837912 w 5127638"/>
              <a:gd name="connsiteY890" fmla="*/ 636542 h 4988059"/>
              <a:gd name="connsiteX891" fmla="*/ 4789979 w 5127638"/>
              <a:gd name="connsiteY891" fmla="*/ 682917 h 4988059"/>
              <a:gd name="connsiteX892" fmla="*/ 4787661 w 5127638"/>
              <a:gd name="connsiteY892" fmla="*/ 694595 h 4988059"/>
              <a:gd name="connsiteX893" fmla="*/ 4744304 w 5127638"/>
              <a:gd name="connsiteY893" fmla="*/ 735572 h 4988059"/>
              <a:gd name="connsiteX894" fmla="*/ 4735188 w 5127638"/>
              <a:gd name="connsiteY894" fmla="*/ 744000 h 4988059"/>
              <a:gd name="connsiteX895" fmla="*/ 4738774 w 5127638"/>
              <a:gd name="connsiteY895" fmla="*/ 743534 h 4988059"/>
              <a:gd name="connsiteX896" fmla="*/ 4744545 w 5127638"/>
              <a:gd name="connsiteY896" fmla="*/ 740808 h 4988059"/>
              <a:gd name="connsiteX897" fmla="*/ 4701163 w 5127638"/>
              <a:gd name="connsiteY897" fmla="*/ 771632 h 4988059"/>
              <a:gd name="connsiteX898" fmla="*/ 4700741 w 5127638"/>
              <a:gd name="connsiteY898" fmla="*/ 771584 h 4988059"/>
              <a:gd name="connsiteX899" fmla="*/ 4699580 w 5127638"/>
              <a:gd name="connsiteY899" fmla="*/ 772562 h 4988059"/>
              <a:gd name="connsiteX900" fmla="*/ 4701163 w 5127638"/>
              <a:gd name="connsiteY900" fmla="*/ 771632 h 4988059"/>
              <a:gd name="connsiteX901" fmla="*/ 4703892 w 5127638"/>
              <a:gd name="connsiteY901" fmla="*/ 773114 h 4988059"/>
              <a:gd name="connsiteX902" fmla="*/ 4691254 w 5127638"/>
              <a:gd name="connsiteY902" fmla="*/ 783090 h 4988059"/>
              <a:gd name="connsiteX903" fmla="*/ 4681871 w 5127638"/>
              <a:gd name="connsiteY903" fmla="*/ 787919 h 4988059"/>
              <a:gd name="connsiteX904" fmla="*/ 4669092 w 5127638"/>
              <a:gd name="connsiteY904" fmla="*/ 800113 h 4988059"/>
              <a:gd name="connsiteX905" fmla="*/ 4665479 w 5127638"/>
              <a:gd name="connsiteY905" fmla="*/ 808891 h 4988059"/>
              <a:gd name="connsiteX906" fmla="*/ 4724728 w 5127638"/>
              <a:gd name="connsiteY906" fmla="*/ 760968 h 4988059"/>
              <a:gd name="connsiteX907" fmla="*/ 4871422 w 5127638"/>
              <a:gd name="connsiteY907" fmla="*/ 631998 h 4988059"/>
              <a:gd name="connsiteX908" fmla="*/ 4942948 w 5127638"/>
              <a:gd name="connsiteY908" fmla="*/ 562423 h 4988059"/>
              <a:gd name="connsiteX909" fmla="*/ 4949607 w 5127638"/>
              <a:gd name="connsiteY909" fmla="*/ 560153 h 4988059"/>
              <a:gd name="connsiteX910" fmla="*/ 4964867 w 5127638"/>
              <a:gd name="connsiteY910" fmla="*/ 553911 h 4988059"/>
              <a:gd name="connsiteX911" fmla="*/ 4943809 w 5127638"/>
              <a:gd name="connsiteY911" fmla="*/ 577354 h 4988059"/>
              <a:gd name="connsiteX912" fmla="*/ 4925395 w 5127638"/>
              <a:gd name="connsiteY912" fmla="*/ 595270 h 4988059"/>
              <a:gd name="connsiteX913" fmla="*/ 4943809 w 5127638"/>
              <a:gd name="connsiteY913" fmla="*/ 577354 h 4988059"/>
              <a:gd name="connsiteX914" fmla="*/ 4967267 w 5127638"/>
              <a:gd name="connsiteY914" fmla="*/ 557970 h 4988059"/>
              <a:gd name="connsiteX915" fmla="*/ 4970719 w 5127638"/>
              <a:gd name="connsiteY915" fmla="*/ 564486 h 4988059"/>
              <a:gd name="connsiteX916" fmla="*/ 4965767 w 5127638"/>
              <a:gd name="connsiteY916" fmla="*/ 564760 h 4988059"/>
              <a:gd name="connsiteX917" fmla="*/ 4970719 w 5127638"/>
              <a:gd name="connsiteY917" fmla="*/ 564486 h 4988059"/>
              <a:gd name="connsiteX918" fmla="*/ 4980167 w 5127638"/>
              <a:gd name="connsiteY918" fmla="*/ 559768 h 4988059"/>
              <a:gd name="connsiteX919" fmla="*/ 4959754 w 5127638"/>
              <a:gd name="connsiteY919" fmla="*/ 581219 h 4988059"/>
              <a:gd name="connsiteX920" fmla="*/ 4952433 w 5127638"/>
              <a:gd name="connsiteY920" fmla="*/ 586836 h 4988059"/>
              <a:gd name="connsiteX921" fmla="*/ 4948366 w 5127638"/>
              <a:gd name="connsiteY921" fmla="*/ 588644 h 4988059"/>
              <a:gd name="connsiteX922" fmla="*/ 4950958 w 5127638"/>
              <a:gd name="connsiteY922" fmla="*/ 590463 h 4988059"/>
              <a:gd name="connsiteX923" fmla="*/ 4923647 w 5127638"/>
              <a:gd name="connsiteY923" fmla="*/ 619165 h 4988059"/>
              <a:gd name="connsiteX924" fmla="*/ 4913315 w 5127638"/>
              <a:gd name="connsiteY924" fmla="*/ 624987 h 4988059"/>
              <a:gd name="connsiteX925" fmla="*/ 4889161 w 5127638"/>
              <a:gd name="connsiteY925" fmla="*/ 637306 h 4988059"/>
              <a:gd name="connsiteX926" fmla="*/ 4861907 w 5127638"/>
              <a:gd name="connsiteY926" fmla="*/ 655776 h 4988059"/>
              <a:gd name="connsiteX927" fmla="*/ 4912475 w 5127638"/>
              <a:gd name="connsiteY927" fmla="*/ 630513 h 4988059"/>
              <a:gd name="connsiteX928" fmla="*/ 4913062 w 5127638"/>
              <a:gd name="connsiteY928" fmla="*/ 630289 h 4988059"/>
              <a:gd name="connsiteX929" fmla="*/ 4905616 w 5127638"/>
              <a:gd name="connsiteY929" fmla="*/ 638113 h 4988059"/>
              <a:gd name="connsiteX930" fmla="*/ 4770527 w 5127638"/>
              <a:gd name="connsiteY930" fmla="*/ 768189 h 4988059"/>
              <a:gd name="connsiteX931" fmla="*/ 4789826 w 5127638"/>
              <a:gd name="connsiteY931" fmla="*/ 755605 h 4988059"/>
              <a:gd name="connsiteX932" fmla="*/ 4785063 w 5127638"/>
              <a:gd name="connsiteY932" fmla="*/ 765106 h 4988059"/>
              <a:gd name="connsiteX933" fmla="*/ 4735059 w 5127638"/>
              <a:gd name="connsiteY933" fmla="*/ 793908 h 4988059"/>
              <a:gd name="connsiteX934" fmla="*/ 4774788 w 5127638"/>
              <a:gd name="connsiteY934" fmla="*/ 776092 h 4988059"/>
              <a:gd name="connsiteX935" fmla="*/ 4772831 w 5127638"/>
              <a:gd name="connsiteY935" fmla="*/ 778087 h 4988059"/>
              <a:gd name="connsiteX936" fmla="*/ 4728773 w 5127638"/>
              <a:gd name="connsiteY936" fmla="*/ 826355 h 4988059"/>
              <a:gd name="connsiteX937" fmla="*/ 4802823 w 5127638"/>
              <a:gd name="connsiteY937" fmla="*/ 769294 h 4988059"/>
              <a:gd name="connsiteX938" fmla="*/ 4803920 w 5127638"/>
              <a:gd name="connsiteY938" fmla="*/ 783055 h 4988059"/>
              <a:gd name="connsiteX939" fmla="*/ 4814510 w 5127638"/>
              <a:gd name="connsiteY939" fmla="*/ 778952 h 4988059"/>
              <a:gd name="connsiteX940" fmla="*/ 4780503 w 5127638"/>
              <a:gd name="connsiteY940" fmla="*/ 813122 h 4988059"/>
              <a:gd name="connsiteX941" fmla="*/ 4743080 w 5127638"/>
              <a:gd name="connsiteY941" fmla="*/ 845211 h 4988059"/>
              <a:gd name="connsiteX942" fmla="*/ 4743305 w 5127638"/>
              <a:gd name="connsiteY942" fmla="*/ 855906 h 4988059"/>
              <a:gd name="connsiteX943" fmla="*/ 4702121 w 5127638"/>
              <a:gd name="connsiteY943" fmla="*/ 896261 h 4988059"/>
              <a:gd name="connsiteX944" fmla="*/ 4742309 w 5127638"/>
              <a:gd name="connsiteY944" fmla="*/ 873881 h 4988059"/>
              <a:gd name="connsiteX945" fmla="*/ 4789448 w 5127638"/>
              <a:gd name="connsiteY945" fmla="*/ 834623 h 4988059"/>
              <a:gd name="connsiteX946" fmla="*/ 4885472 w 5127638"/>
              <a:gd name="connsiteY946" fmla="*/ 762238 h 4988059"/>
              <a:gd name="connsiteX947" fmla="*/ 4800116 w 5127638"/>
              <a:gd name="connsiteY947" fmla="*/ 840702 h 4988059"/>
              <a:gd name="connsiteX948" fmla="*/ 4761620 w 5127638"/>
              <a:gd name="connsiteY948" fmla="*/ 880584 h 4988059"/>
              <a:gd name="connsiteX949" fmla="*/ 4757635 w 5127638"/>
              <a:gd name="connsiteY949" fmla="*/ 896313 h 4988059"/>
              <a:gd name="connsiteX950" fmla="*/ 4714560 w 5127638"/>
              <a:gd name="connsiteY950" fmla="*/ 930026 h 4988059"/>
              <a:gd name="connsiteX951" fmla="*/ 4721615 w 5127638"/>
              <a:gd name="connsiteY951" fmla="*/ 944883 h 4988059"/>
              <a:gd name="connsiteX952" fmla="*/ 4671285 w 5127638"/>
              <a:gd name="connsiteY952" fmla="*/ 992753 h 4988059"/>
              <a:gd name="connsiteX953" fmla="*/ 4671550 w 5127638"/>
              <a:gd name="connsiteY953" fmla="*/ 993688 h 4988059"/>
              <a:gd name="connsiteX954" fmla="*/ 4671883 w 5127638"/>
              <a:gd name="connsiteY954" fmla="*/ 994855 h 4988059"/>
              <a:gd name="connsiteX955" fmla="*/ 4672083 w 5127638"/>
              <a:gd name="connsiteY955" fmla="*/ 995556 h 4988059"/>
              <a:gd name="connsiteX956" fmla="*/ 4671995 w 5127638"/>
              <a:gd name="connsiteY956" fmla="*/ 995245 h 4988059"/>
              <a:gd name="connsiteX957" fmla="*/ 4671883 w 5127638"/>
              <a:gd name="connsiteY957" fmla="*/ 994855 h 4988059"/>
              <a:gd name="connsiteX958" fmla="*/ 4671285 w 5127638"/>
              <a:gd name="connsiteY958" fmla="*/ 992753 h 4988059"/>
              <a:gd name="connsiteX959" fmla="*/ 4716754 w 5127638"/>
              <a:gd name="connsiteY959" fmla="*/ 957546 h 4988059"/>
              <a:gd name="connsiteX960" fmla="*/ 4789282 w 5127638"/>
              <a:gd name="connsiteY960" fmla="*/ 905046 h 4988059"/>
              <a:gd name="connsiteX961" fmla="*/ 4745782 w 5127638"/>
              <a:gd name="connsiteY961" fmla="*/ 957080 h 4988059"/>
              <a:gd name="connsiteX962" fmla="*/ 4778001 w 5127638"/>
              <a:gd name="connsiteY962" fmla="*/ 948001 h 4988059"/>
              <a:gd name="connsiteX963" fmla="*/ 4743119 w 5127638"/>
              <a:gd name="connsiteY963" fmla="*/ 979106 h 4988059"/>
              <a:gd name="connsiteX964" fmla="*/ 4708240 w 5127638"/>
              <a:gd name="connsiteY964" fmla="*/ 1010211 h 4988059"/>
              <a:gd name="connsiteX965" fmla="*/ 4757125 w 5127638"/>
              <a:gd name="connsiteY965" fmla="*/ 977084 h 4988059"/>
              <a:gd name="connsiteX966" fmla="*/ 4752676 w 5127638"/>
              <a:gd name="connsiteY966" fmla="*/ 984455 h 4988059"/>
              <a:gd name="connsiteX967" fmla="*/ 4750563 w 5127638"/>
              <a:gd name="connsiteY967" fmla="*/ 987462 h 4988059"/>
              <a:gd name="connsiteX968" fmla="*/ 4708673 w 5127638"/>
              <a:gd name="connsiteY968" fmla="*/ 1011735 h 4988059"/>
              <a:gd name="connsiteX969" fmla="*/ 4688543 w 5127638"/>
              <a:gd name="connsiteY969" fmla="*/ 1023400 h 4988059"/>
              <a:gd name="connsiteX970" fmla="*/ 4723426 w 5127638"/>
              <a:gd name="connsiteY970" fmla="*/ 1008596 h 4988059"/>
              <a:gd name="connsiteX971" fmla="*/ 4744623 w 5127638"/>
              <a:gd name="connsiteY971" fmla="*/ 997434 h 4988059"/>
              <a:gd name="connsiteX972" fmla="*/ 4744161 w 5127638"/>
              <a:gd name="connsiteY972" fmla="*/ 1000539 h 4988059"/>
              <a:gd name="connsiteX973" fmla="*/ 4760764 w 5127638"/>
              <a:gd name="connsiteY973" fmla="*/ 989860 h 4988059"/>
              <a:gd name="connsiteX974" fmla="*/ 4764458 w 5127638"/>
              <a:gd name="connsiteY974" fmla="*/ 987011 h 4988059"/>
              <a:gd name="connsiteX975" fmla="*/ 4789191 w 5127638"/>
              <a:gd name="connsiteY975" fmla="*/ 974053 h 4988059"/>
              <a:gd name="connsiteX976" fmla="*/ 4824089 w 5127638"/>
              <a:gd name="connsiteY976" fmla="*/ 959506 h 4988059"/>
              <a:gd name="connsiteX977" fmla="*/ 4744517 w 5127638"/>
              <a:gd name="connsiteY977" fmla="*/ 1006089 h 4988059"/>
              <a:gd name="connsiteX978" fmla="*/ 4751551 w 5127638"/>
              <a:gd name="connsiteY978" fmla="*/ 1008908 h 4988059"/>
              <a:gd name="connsiteX979" fmla="*/ 4851614 w 5127638"/>
              <a:gd name="connsiteY979" fmla="*/ 956438 h 4988059"/>
              <a:gd name="connsiteX980" fmla="*/ 4848470 w 5127638"/>
              <a:gd name="connsiteY980" fmla="*/ 959282 h 4988059"/>
              <a:gd name="connsiteX981" fmla="*/ 4825847 w 5127638"/>
              <a:gd name="connsiteY981" fmla="*/ 982233 h 4988059"/>
              <a:gd name="connsiteX982" fmla="*/ 4816355 w 5127638"/>
              <a:gd name="connsiteY982" fmla="*/ 1000096 h 4988059"/>
              <a:gd name="connsiteX983" fmla="*/ 4823979 w 5127638"/>
              <a:gd name="connsiteY983" fmla="*/ 997142 h 4988059"/>
              <a:gd name="connsiteX984" fmla="*/ 4843714 w 5127638"/>
              <a:gd name="connsiteY984" fmla="*/ 1003681 h 4988059"/>
              <a:gd name="connsiteX985" fmla="*/ 4794562 w 5127638"/>
              <a:gd name="connsiteY985" fmla="*/ 1057338 h 4988059"/>
              <a:gd name="connsiteX986" fmla="*/ 4852514 w 5127638"/>
              <a:gd name="connsiteY986" fmla="*/ 1024670 h 4988059"/>
              <a:gd name="connsiteX987" fmla="*/ 4848194 w 5127638"/>
              <a:gd name="connsiteY987" fmla="*/ 1034013 h 4988059"/>
              <a:gd name="connsiteX988" fmla="*/ 4844527 w 5127638"/>
              <a:gd name="connsiteY988" fmla="*/ 1038379 h 4988059"/>
              <a:gd name="connsiteX989" fmla="*/ 4776248 w 5127638"/>
              <a:gd name="connsiteY989" fmla="*/ 1075385 h 4988059"/>
              <a:gd name="connsiteX990" fmla="*/ 4735077 w 5127638"/>
              <a:gd name="connsiteY990" fmla="*/ 1097836 h 4988059"/>
              <a:gd name="connsiteX991" fmla="*/ 4763168 w 5127638"/>
              <a:gd name="connsiteY991" fmla="*/ 1087570 h 4988059"/>
              <a:gd name="connsiteX992" fmla="*/ 4834625 w 5127638"/>
              <a:gd name="connsiteY992" fmla="*/ 1048830 h 4988059"/>
              <a:gd name="connsiteX993" fmla="*/ 4836558 w 5127638"/>
              <a:gd name="connsiteY993" fmla="*/ 1047868 h 4988059"/>
              <a:gd name="connsiteX994" fmla="*/ 4836462 w 5127638"/>
              <a:gd name="connsiteY994" fmla="*/ 1047984 h 4988059"/>
              <a:gd name="connsiteX995" fmla="*/ 4836721 w 5127638"/>
              <a:gd name="connsiteY995" fmla="*/ 1051784 h 4988059"/>
              <a:gd name="connsiteX996" fmla="*/ 4858388 w 5127638"/>
              <a:gd name="connsiteY996" fmla="*/ 1037007 h 4988059"/>
              <a:gd name="connsiteX997" fmla="*/ 4903185 w 5127638"/>
              <a:gd name="connsiteY997" fmla="*/ 1014721 h 4988059"/>
              <a:gd name="connsiteX998" fmla="*/ 4909250 w 5127638"/>
              <a:gd name="connsiteY998" fmla="*/ 1011375 h 4988059"/>
              <a:gd name="connsiteX999" fmla="*/ 4892954 w 5127638"/>
              <a:gd name="connsiteY999" fmla="*/ 1028356 h 4988059"/>
              <a:gd name="connsiteX1000" fmla="*/ 4866621 w 5127638"/>
              <a:gd name="connsiteY1000" fmla="*/ 1054385 h 4988059"/>
              <a:gd name="connsiteX1001" fmla="*/ 4836824 w 5127638"/>
              <a:gd name="connsiteY1001" fmla="*/ 1083520 h 4988059"/>
              <a:gd name="connsiteX1002" fmla="*/ 4867719 w 5127638"/>
              <a:gd name="connsiteY1002" fmla="*/ 1068144 h 4988059"/>
              <a:gd name="connsiteX1003" fmla="*/ 4898840 w 5127638"/>
              <a:gd name="connsiteY1003" fmla="*/ 1045306 h 4988059"/>
              <a:gd name="connsiteX1004" fmla="*/ 4869690 w 5127638"/>
              <a:gd name="connsiteY1004" fmla="*/ 1084971 h 4988059"/>
              <a:gd name="connsiteX1005" fmla="*/ 4861720 w 5127638"/>
              <a:gd name="connsiteY1005" fmla="*/ 1098272 h 4988059"/>
              <a:gd name="connsiteX1006" fmla="*/ 4879855 w 5127638"/>
              <a:gd name="connsiteY1006" fmla="*/ 1081031 h 4988059"/>
              <a:gd name="connsiteX1007" fmla="*/ 4888856 w 5127638"/>
              <a:gd name="connsiteY1007" fmla="*/ 1091163 h 4988059"/>
              <a:gd name="connsiteX1008" fmla="*/ 4924755 w 5127638"/>
              <a:gd name="connsiteY1008" fmla="*/ 1063635 h 4988059"/>
              <a:gd name="connsiteX1009" fmla="*/ 4922292 w 5127638"/>
              <a:gd name="connsiteY1009" fmla="*/ 1074803 h 4988059"/>
              <a:gd name="connsiteX1010" fmla="*/ 4910629 w 5127638"/>
              <a:gd name="connsiteY1010" fmla="*/ 1086698 h 4988059"/>
              <a:gd name="connsiteX1011" fmla="*/ 4921298 w 5127638"/>
              <a:gd name="connsiteY1011" fmla="*/ 1092778 h 4988059"/>
              <a:gd name="connsiteX1012" fmla="*/ 4915374 w 5127638"/>
              <a:gd name="connsiteY1012" fmla="*/ 1096439 h 4988059"/>
              <a:gd name="connsiteX1013" fmla="*/ 4903254 w 5127638"/>
              <a:gd name="connsiteY1013" fmla="*/ 1106598 h 4988059"/>
              <a:gd name="connsiteX1014" fmla="*/ 4902701 w 5127638"/>
              <a:gd name="connsiteY1014" fmla="*/ 1106889 h 4988059"/>
              <a:gd name="connsiteX1015" fmla="*/ 4756699 w 5127638"/>
              <a:gd name="connsiteY1015" fmla="*/ 1184653 h 4988059"/>
              <a:gd name="connsiteX1016" fmla="*/ 4596385 w 5127638"/>
              <a:gd name="connsiteY1016" fmla="*/ 1284298 h 4988059"/>
              <a:gd name="connsiteX1017" fmla="*/ 4453565 w 5127638"/>
              <a:gd name="connsiteY1017" fmla="*/ 1403144 h 4988059"/>
              <a:gd name="connsiteX1018" fmla="*/ 4692923 w 5127638"/>
              <a:gd name="connsiteY1018" fmla="*/ 1233569 h 4988059"/>
              <a:gd name="connsiteX1019" fmla="*/ 4922594 w 5127638"/>
              <a:gd name="connsiteY1019" fmla="*/ 1109912 h 4988059"/>
              <a:gd name="connsiteX1020" fmla="*/ 4924969 w 5127638"/>
              <a:gd name="connsiteY1020" fmla="*/ 1108853 h 4988059"/>
              <a:gd name="connsiteX1021" fmla="*/ 4915889 w 5127638"/>
              <a:gd name="connsiteY1021" fmla="*/ 1118581 h 4988059"/>
              <a:gd name="connsiteX1022" fmla="*/ 4914997 w 5127638"/>
              <a:gd name="connsiteY1022" fmla="*/ 1120319 h 4988059"/>
              <a:gd name="connsiteX1023" fmla="*/ 4911419 w 5127638"/>
              <a:gd name="connsiteY1023" fmla="*/ 1121992 h 4988059"/>
              <a:gd name="connsiteX1024" fmla="*/ 4691269 w 5127638"/>
              <a:gd name="connsiteY1024" fmla="*/ 1245120 h 4988059"/>
              <a:gd name="connsiteX1025" fmla="*/ 4515612 w 5127638"/>
              <a:gd name="connsiteY1025" fmla="*/ 1371286 h 4988059"/>
              <a:gd name="connsiteX1026" fmla="*/ 4490822 w 5127638"/>
              <a:gd name="connsiteY1026" fmla="*/ 1392829 h 4988059"/>
              <a:gd name="connsiteX1027" fmla="*/ 4520893 w 5127638"/>
              <a:gd name="connsiteY1027" fmla="*/ 1376953 h 4988059"/>
              <a:gd name="connsiteX1028" fmla="*/ 4555206 w 5127638"/>
              <a:gd name="connsiteY1028" fmla="*/ 1354883 h 4988059"/>
              <a:gd name="connsiteX1029" fmla="*/ 4609763 w 5127638"/>
              <a:gd name="connsiteY1029" fmla="*/ 1311979 h 4988059"/>
              <a:gd name="connsiteX1030" fmla="*/ 4696322 w 5127638"/>
              <a:gd name="connsiteY1030" fmla="*/ 1253550 h 4988059"/>
              <a:gd name="connsiteX1031" fmla="*/ 4740158 w 5127638"/>
              <a:gd name="connsiteY1031" fmla="*/ 1230953 h 4988059"/>
              <a:gd name="connsiteX1032" fmla="*/ 4751663 w 5127638"/>
              <a:gd name="connsiteY1032" fmla="*/ 1224814 h 4988059"/>
              <a:gd name="connsiteX1033" fmla="*/ 4931250 w 5127638"/>
              <a:gd name="connsiteY1033" fmla="*/ 1135104 h 4988059"/>
              <a:gd name="connsiteX1034" fmla="*/ 4745058 w 5127638"/>
              <a:gd name="connsiteY1034" fmla="*/ 1236642 h 4988059"/>
              <a:gd name="connsiteX1035" fmla="*/ 4683317 w 5127638"/>
              <a:gd name="connsiteY1035" fmla="*/ 1273983 h 4988059"/>
              <a:gd name="connsiteX1036" fmla="*/ 4695125 w 5127638"/>
              <a:gd name="connsiteY1036" fmla="*/ 1273329 h 4988059"/>
              <a:gd name="connsiteX1037" fmla="*/ 4711404 w 5127638"/>
              <a:gd name="connsiteY1037" fmla="*/ 1263717 h 4988059"/>
              <a:gd name="connsiteX1038" fmla="*/ 4934320 w 5127638"/>
              <a:gd name="connsiteY1038" fmla="*/ 1149146 h 4988059"/>
              <a:gd name="connsiteX1039" fmla="*/ 4837236 w 5127638"/>
              <a:gd name="connsiteY1039" fmla="*/ 1205479 h 4988059"/>
              <a:gd name="connsiteX1040" fmla="*/ 4844621 w 5127638"/>
              <a:gd name="connsiteY1040" fmla="*/ 1212777 h 4988059"/>
              <a:gd name="connsiteX1041" fmla="*/ 4920958 w 5127638"/>
              <a:gd name="connsiteY1041" fmla="*/ 1170056 h 4988059"/>
              <a:gd name="connsiteX1042" fmla="*/ 5002585 w 5127638"/>
              <a:gd name="connsiteY1042" fmla="*/ 1139864 h 4988059"/>
              <a:gd name="connsiteX1043" fmla="*/ 5023055 w 5127638"/>
              <a:gd name="connsiteY1043" fmla="*/ 1130020 h 4988059"/>
              <a:gd name="connsiteX1044" fmla="*/ 5037531 w 5127638"/>
              <a:gd name="connsiteY1044" fmla="*/ 1129218 h 4988059"/>
              <a:gd name="connsiteX1045" fmla="*/ 4963775 w 5127638"/>
              <a:gd name="connsiteY1045" fmla="*/ 1170435 h 4988059"/>
              <a:gd name="connsiteX1046" fmla="*/ 4859409 w 5127638"/>
              <a:gd name="connsiteY1046" fmla="*/ 1227394 h 4988059"/>
              <a:gd name="connsiteX1047" fmla="*/ 4864952 w 5127638"/>
              <a:gd name="connsiteY1047" fmla="*/ 1232872 h 4988059"/>
              <a:gd name="connsiteX1048" fmla="*/ 4950616 w 5127638"/>
              <a:gd name="connsiteY1048" fmla="*/ 1188124 h 4988059"/>
              <a:gd name="connsiteX1049" fmla="*/ 4989678 w 5127638"/>
              <a:gd name="connsiteY1049" fmla="*/ 1169000 h 4988059"/>
              <a:gd name="connsiteX1050" fmla="*/ 4999505 w 5127638"/>
              <a:gd name="connsiteY1050" fmla="*/ 1173956 h 4988059"/>
              <a:gd name="connsiteX1051" fmla="*/ 5011162 w 5127638"/>
              <a:gd name="connsiteY1051" fmla="*/ 1170560 h 4988059"/>
              <a:gd name="connsiteX1052" fmla="*/ 4967781 w 5127638"/>
              <a:gd name="connsiteY1052" fmla="*/ 1201385 h 4988059"/>
              <a:gd name="connsiteX1053" fmla="*/ 4965345 w 5127638"/>
              <a:gd name="connsiteY1053" fmla="*/ 1198769 h 4988059"/>
              <a:gd name="connsiteX1054" fmla="*/ 4999658 w 5127638"/>
              <a:gd name="connsiteY1054" fmla="*/ 1176699 h 4988059"/>
              <a:gd name="connsiteX1055" fmla="*/ 4967781 w 5127638"/>
              <a:gd name="connsiteY1055" fmla="*/ 1201385 h 4988059"/>
              <a:gd name="connsiteX1056" fmla="*/ 4970510 w 5127638"/>
              <a:gd name="connsiteY1056" fmla="*/ 1202866 h 4988059"/>
              <a:gd name="connsiteX1057" fmla="*/ 4957872 w 5127638"/>
              <a:gd name="connsiteY1057" fmla="*/ 1212843 h 4988059"/>
              <a:gd name="connsiteX1058" fmla="*/ 4903753 w 5127638"/>
              <a:gd name="connsiteY1058" fmla="*/ 1238853 h 4988059"/>
              <a:gd name="connsiteX1059" fmla="*/ 4883281 w 5127638"/>
              <a:gd name="connsiteY1059" fmla="*/ 1250988 h 4988059"/>
              <a:gd name="connsiteX1060" fmla="*/ 4905388 w 5127638"/>
              <a:gd name="connsiteY1060" fmla="*/ 1272837 h 4988059"/>
              <a:gd name="connsiteX1061" fmla="*/ 4887751 w 5127638"/>
              <a:gd name="connsiteY1061" fmla="*/ 1284742 h 4988059"/>
              <a:gd name="connsiteX1062" fmla="*/ 4865888 w 5127638"/>
              <a:gd name="connsiteY1062" fmla="*/ 1261297 h 4988059"/>
              <a:gd name="connsiteX1063" fmla="*/ 4733341 w 5127638"/>
              <a:gd name="connsiteY1063" fmla="*/ 1339859 h 4988059"/>
              <a:gd name="connsiteX1064" fmla="*/ 4572355 w 5127638"/>
              <a:gd name="connsiteY1064" fmla="*/ 1450658 h 4988059"/>
              <a:gd name="connsiteX1065" fmla="*/ 4452039 w 5127638"/>
              <a:gd name="connsiteY1065" fmla="*/ 1548087 h 4988059"/>
              <a:gd name="connsiteX1066" fmla="*/ 4329161 w 5127638"/>
              <a:gd name="connsiteY1066" fmla="*/ 1637178 h 4988059"/>
              <a:gd name="connsiteX1067" fmla="*/ 4245118 w 5127638"/>
              <a:gd name="connsiteY1067" fmla="*/ 1703988 h 4988059"/>
              <a:gd name="connsiteX1068" fmla="*/ 4224006 w 5127638"/>
              <a:gd name="connsiteY1068" fmla="*/ 1732204 h 4988059"/>
              <a:gd name="connsiteX1069" fmla="*/ 4255924 w 5127638"/>
              <a:gd name="connsiteY1069" fmla="*/ 1705011 h 4988059"/>
              <a:gd name="connsiteX1070" fmla="*/ 4311406 w 5127638"/>
              <a:gd name="connsiteY1070" fmla="*/ 1658103 h 4988059"/>
              <a:gd name="connsiteX1071" fmla="*/ 4372845 w 5127638"/>
              <a:gd name="connsiteY1071" fmla="*/ 1615276 h 4988059"/>
              <a:gd name="connsiteX1072" fmla="*/ 4416074 w 5127638"/>
              <a:gd name="connsiteY1072" fmla="*/ 1581710 h 4988059"/>
              <a:gd name="connsiteX1073" fmla="*/ 4411958 w 5127638"/>
              <a:gd name="connsiteY1073" fmla="*/ 1590189 h 4988059"/>
              <a:gd name="connsiteX1074" fmla="*/ 4241709 w 5127638"/>
              <a:gd name="connsiteY1074" fmla="*/ 1724307 h 4988059"/>
              <a:gd name="connsiteX1075" fmla="*/ 4207130 w 5127638"/>
              <a:gd name="connsiteY1075" fmla="*/ 1753758 h 4988059"/>
              <a:gd name="connsiteX1076" fmla="*/ 4102741 w 5127638"/>
              <a:gd name="connsiteY1076" fmla="*/ 1877040 h 4988059"/>
              <a:gd name="connsiteX1077" fmla="*/ 4140459 w 5127638"/>
              <a:gd name="connsiteY1077" fmla="*/ 1816913 h 4988059"/>
              <a:gd name="connsiteX1078" fmla="*/ 4146465 w 5127638"/>
              <a:gd name="connsiteY1078" fmla="*/ 1805427 h 4988059"/>
              <a:gd name="connsiteX1079" fmla="*/ 4056346 w 5127638"/>
              <a:gd name="connsiteY1079" fmla="*/ 1882183 h 4988059"/>
              <a:gd name="connsiteX1080" fmla="*/ 4054476 w 5127638"/>
              <a:gd name="connsiteY1080" fmla="*/ 1883810 h 4988059"/>
              <a:gd name="connsiteX1081" fmla="*/ 4042848 w 5127638"/>
              <a:gd name="connsiteY1081" fmla="*/ 1932873 h 4988059"/>
              <a:gd name="connsiteX1082" fmla="*/ 4044139 w 5127638"/>
              <a:gd name="connsiteY1082" fmla="*/ 1951899 h 4988059"/>
              <a:gd name="connsiteX1083" fmla="*/ 4038353 w 5127638"/>
              <a:gd name="connsiteY1083" fmla="*/ 1971853 h 4988059"/>
              <a:gd name="connsiteX1084" fmla="*/ 3987942 w 5127638"/>
              <a:gd name="connsiteY1084" fmla="*/ 2033642 h 4988059"/>
              <a:gd name="connsiteX1085" fmla="*/ 3978030 w 5127638"/>
              <a:gd name="connsiteY1085" fmla="*/ 2050159 h 4988059"/>
              <a:gd name="connsiteX1086" fmla="*/ 3987153 w 5127638"/>
              <a:gd name="connsiteY1086" fmla="*/ 2040934 h 4988059"/>
              <a:gd name="connsiteX1087" fmla="*/ 4009329 w 5127638"/>
              <a:gd name="connsiteY1087" fmla="*/ 2020191 h 4988059"/>
              <a:gd name="connsiteX1088" fmla="*/ 4012911 w 5127638"/>
              <a:gd name="connsiteY1088" fmla="*/ 2019485 h 4988059"/>
              <a:gd name="connsiteX1089" fmla="*/ 4022991 w 5127638"/>
              <a:gd name="connsiteY1089" fmla="*/ 2016523 h 4988059"/>
              <a:gd name="connsiteX1090" fmla="*/ 4016085 w 5127638"/>
              <a:gd name="connsiteY1090" fmla="*/ 2023411 h 4988059"/>
              <a:gd name="connsiteX1091" fmla="*/ 3961447 w 5127638"/>
              <a:gd name="connsiteY1091" fmla="*/ 2077787 h 4988059"/>
              <a:gd name="connsiteX1092" fmla="*/ 3947305 w 5127638"/>
              <a:gd name="connsiteY1092" fmla="*/ 2101349 h 4988059"/>
              <a:gd name="connsiteX1093" fmla="*/ 3915035 w 5127638"/>
              <a:gd name="connsiteY1093" fmla="*/ 2162332 h 4988059"/>
              <a:gd name="connsiteX1094" fmla="*/ 3940644 w 5127638"/>
              <a:gd name="connsiteY1094" fmla="*/ 2143499 h 4988059"/>
              <a:gd name="connsiteX1095" fmla="*/ 3954649 w 5127638"/>
              <a:gd name="connsiteY1095" fmla="*/ 2141477 h 4988059"/>
              <a:gd name="connsiteX1096" fmla="*/ 4005123 w 5127638"/>
              <a:gd name="connsiteY1096" fmla="*/ 2094118 h 4988059"/>
              <a:gd name="connsiteX1097" fmla="*/ 3995909 w 5127638"/>
              <a:gd name="connsiteY1097" fmla="*/ 2111305 h 4988059"/>
              <a:gd name="connsiteX1098" fmla="*/ 3995638 w 5127638"/>
              <a:gd name="connsiteY1098" fmla="*/ 2109598 h 4988059"/>
              <a:gd name="connsiteX1099" fmla="*/ 3997577 w 5127638"/>
              <a:gd name="connsiteY1099" fmla="*/ 2107255 h 4988059"/>
              <a:gd name="connsiteX1100" fmla="*/ 3995463 w 5127638"/>
              <a:gd name="connsiteY1100" fmla="*/ 2108500 h 4988059"/>
              <a:gd name="connsiteX1101" fmla="*/ 3995638 w 5127638"/>
              <a:gd name="connsiteY1101" fmla="*/ 2109598 h 4988059"/>
              <a:gd name="connsiteX1102" fmla="*/ 3992072 w 5127638"/>
              <a:gd name="connsiteY1102" fmla="*/ 2113905 h 4988059"/>
              <a:gd name="connsiteX1103" fmla="*/ 3989059 w 5127638"/>
              <a:gd name="connsiteY1103" fmla="*/ 2115945 h 4988059"/>
              <a:gd name="connsiteX1104" fmla="*/ 3986339 w 5127638"/>
              <a:gd name="connsiteY1104" fmla="*/ 2118985 h 4988059"/>
              <a:gd name="connsiteX1105" fmla="*/ 3984471 w 5127638"/>
              <a:gd name="connsiteY1105" fmla="*/ 2133895 h 4988059"/>
              <a:gd name="connsiteX1106" fmla="*/ 3936538 w 5127638"/>
              <a:gd name="connsiteY1106" fmla="*/ 2180270 h 4988059"/>
              <a:gd name="connsiteX1107" fmla="*/ 3934220 w 5127638"/>
              <a:gd name="connsiteY1107" fmla="*/ 2191948 h 4988059"/>
              <a:gd name="connsiteX1108" fmla="*/ 3890863 w 5127638"/>
              <a:gd name="connsiteY1108" fmla="*/ 2232925 h 4988059"/>
              <a:gd name="connsiteX1109" fmla="*/ 3881747 w 5127638"/>
              <a:gd name="connsiteY1109" fmla="*/ 2241352 h 4988059"/>
              <a:gd name="connsiteX1110" fmla="*/ 3885332 w 5127638"/>
              <a:gd name="connsiteY1110" fmla="*/ 2240887 h 4988059"/>
              <a:gd name="connsiteX1111" fmla="*/ 3891104 w 5127638"/>
              <a:gd name="connsiteY1111" fmla="*/ 2238161 h 4988059"/>
              <a:gd name="connsiteX1112" fmla="*/ 3877232 w 5127638"/>
              <a:gd name="connsiteY1112" fmla="*/ 2249874 h 4988059"/>
              <a:gd name="connsiteX1113" fmla="*/ 3858908 w 5127638"/>
              <a:gd name="connsiteY1113" fmla="*/ 2261741 h 4988059"/>
              <a:gd name="connsiteX1114" fmla="*/ 3840955 w 5127638"/>
              <a:gd name="connsiteY1114" fmla="*/ 2286725 h 4988059"/>
              <a:gd name="connsiteX1115" fmla="*/ 3841692 w 5127638"/>
              <a:gd name="connsiteY1115" fmla="*/ 2286101 h 4988059"/>
              <a:gd name="connsiteX1116" fmla="*/ 3871287 w 5127638"/>
              <a:gd name="connsiteY1116" fmla="*/ 2258321 h 4988059"/>
              <a:gd name="connsiteX1117" fmla="*/ 4017981 w 5127638"/>
              <a:gd name="connsiteY1117" fmla="*/ 2129352 h 4988059"/>
              <a:gd name="connsiteX1118" fmla="*/ 4089507 w 5127638"/>
              <a:gd name="connsiteY1118" fmla="*/ 2059777 h 4988059"/>
              <a:gd name="connsiteX1119" fmla="*/ 4096166 w 5127638"/>
              <a:gd name="connsiteY1119" fmla="*/ 2057506 h 4988059"/>
              <a:gd name="connsiteX1120" fmla="*/ 4111426 w 5127638"/>
              <a:gd name="connsiteY1120" fmla="*/ 2051264 h 4988059"/>
              <a:gd name="connsiteX1121" fmla="*/ 4090368 w 5127638"/>
              <a:gd name="connsiteY1121" fmla="*/ 2074707 h 4988059"/>
              <a:gd name="connsiteX1122" fmla="*/ 4071954 w 5127638"/>
              <a:gd name="connsiteY1122" fmla="*/ 2092623 h 4988059"/>
              <a:gd name="connsiteX1123" fmla="*/ 4090368 w 5127638"/>
              <a:gd name="connsiteY1123" fmla="*/ 2074707 h 4988059"/>
              <a:gd name="connsiteX1124" fmla="*/ 4113826 w 5127638"/>
              <a:gd name="connsiteY1124" fmla="*/ 2055323 h 4988059"/>
              <a:gd name="connsiteX1125" fmla="*/ 4117277 w 5127638"/>
              <a:gd name="connsiteY1125" fmla="*/ 2061838 h 4988059"/>
              <a:gd name="connsiteX1126" fmla="*/ 4112326 w 5127638"/>
              <a:gd name="connsiteY1126" fmla="*/ 2062113 h 4988059"/>
              <a:gd name="connsiteX1127" fmla="*/ 4117277 w 5127638"/>
              <a:gd name="connsiteY1127" fmla="*/ 2061838 h 4988059"/>
              <a:gd name="connsiteX1128" fmla="*/ 4126726 w 5127638"/>
              <a:gd name="connsiteY1128" fmla="*/ 2057121 h 4988059"/>
              <a:gd name="connsiteX1129" fmla="*/ 4106313 w 5127638"/>
              <a:gd name="connsiteY1129" fmla="*/ 2078572 h 4988059"/>
              <a:gd name="connsiteX1130" fmla="*/ 4098992 w 5127638"/>
              <a:gd name="connsiteY1130" fmla="*/ 2084189 h 4988059"/>
              <a:gd name="connsiteX1131" fmla="*/ 4094925 w 5127638"/>
              <a:gd name="connsiteY1131" fmla="*/ 2085996 h 4988059"/>
              <a:gd name="connsiteX1132" fmla="*/ 4097517 w 5127638"/>
              <a:gd name="connsiteY1132" fmla="*/ 2087816 h 4988059"/>
              <a:gd name="connsiteX1133" fmla="*/ 4070206 w 5127638"/>
              <a:gd name="connsiteY1133" fmla="*/ 2116517 h 4988059"/>
              <a:gd name="connsiteX1134" fmla="*/ 4059874 w 5127638"/>
              <a:gd name="connsiteY1134" fmla="*/ 2122340 h 4988059"/>
              <a:gd name="connsiteX1135" fmla="*/ 4035719 w 5127638"/>
              <a:gd name="connsiteY1135" fmla="*/ 2134659 h 4988059"/>
              <a:gd name="connsiteX1136" fmla="*/ 4008466 w 5127638"/>
              <a:gd name="connsiteY1136" fmla="*/ 2153129 h 4988059"/>
              <a:gd name="connsiteX1137" fmla="*/ 4059034 w 5127638"/>
              <a:gd name="connsiteY1137" fmla="*/ 2127866 h 4988059"/>
              <a:gd name="connsiteX1138" fmla="*/ 4059621 w 5127638"/>
              <a:gd name="connsiteY1138" fmla="*/ 2127641 h 4988059"/>
              <a:gd name="connsiteX1139" fmla="*/ 4052175 w 5127638"/>
              <a:gd name="connsiteY1139" fmla="*/ 2135466 h 4988059"/>
              <a:gd name="connsiteX1140" fmla="*/ 3917086 w 5127638"/>
              <a:gd name="connsiteY1140" fmla="*/ 2265542 h 4988059"/>
              <a:gd name="connsiteX1141" fmla="*/ 3936385 w 5127638"/>
              <a:gd name="connsiteY1141" fmla="*/ 2252958 h 4988059"/>
              <a:gd name="connsiteX1142" fmla="*/ 3931622 w 5127638"/>
              <a:gd name="connsiteY1142" fmla="*/ 2262460 h 4988059"/>
              <a:gd name="connsiteX1143" fmla="*/ 3881618 w 5127638"/>
              <a:gd name="connsiteY1143" fmla="*/ 2291261 h 4988059"/>
              <a:gd name="connsiteX1144" fmla="*/ 3921347 w 5127638"/>
              <a:gd name="connsiteY1144" fmla="*/ 2273446 h 4988059"/>
              <a:gd name="connsiteX1145" fmla="*/ 3919390 w 5127638"/>
              <a:gd name="connsiteY1145" fmla="*/ 2275440 h 4988059"/>
              <a:gd name="connsiteX1146" fmla="*/ 3875332 w 5127638"/>
              <a:gd name="connsiteY1146" fmla="*/ 2323708 h 4988059"/>
              <a:gd name="connsiteX1147" fmla="*/ 3949382 w 5127638"/>
              <a:gd name="connsiteY1147" fmla="*/ 2266647 h 4988059"/>
              <a:gd name="connsiteX1148" fmla="*/ 3950479 w 5127638"/>
              <a:gd name="connsiteY1148" fmla="*/ 2280407 h 4988059"/>
              <a:gd name="connsiteX1149" fmla="*/ 3961069 w 5127638"/>
              <a:gd name="connsiteY1149" fmla="*/ 2276305 h 4988059"/>
              <a:gd name="connsiteX1150" fmla="*/ 3927062 w 5127638"/>
              <a:gd name="connsiteY1150" fmla="*/ 2310475 h 4988059"/>
              <a:gd name="connsiteX1151" fmla="*/ 3889639 w 5127638"/>
              <a:gd name="connsiteY1151" fmla="*/ 2342564 h 4988059"/>
              <a:gd name="connsiteX1152" fmla="*/ 3889863 w 5127638"/>
              <a:gd name="connsiteY1152" fmla="*/ 2353259 h 4988059"/>
              <a:gd name="connsiteX1153" fmla="*/ 3889731 w 5127638"/>
              <a:gd name="connsiteY1153" fmla="*/ 2353394 h 4988059"/>
              <a:gd name="connsiteX1154" fmla="*/ 3890951 w 5127638"/>
              <a:gd name="connsiteY1154" fmla="*/ 2358268 h 4988059"/>
              <a:gd name="connsiteX1155" fmla="*/ 3890740 w 5127638"/>
              <a:gd name="connsiteY1155" fmla="*/ 2369516 h 4988059"/>
              <a:gd name="connsiteX1156" fmla="*/ 3916324 w 5127638"/>
              <a:gd name="connsiteY1156" fmla="*/ 2346056 h 4988059"/>
              <a:gd name="connsiteX1157" fmla="*/ 3936007 w 5127638"/>
              <a:gd name="connsiteY1157" fmla="*/ 2331976 h 4988059"/>
              <a:gd name="connsiteX1158" fmla="*/ 4032031 w 5127638"/>
              <a:gd name="connsiteY1158" fmla="*/ 2259591 h 4988059"/>
              <a:gd name="connsiteX1159" fmla="*/ 3946675 w 5127638"/>
              <a:gd name="connsiteY1159" fmla="*/ 2338056 h 4988059"/>
              <a:gd name="connsiteX1160" fmla="*/ 3908179 w 5127638"/>
              <a:gd name="connsiteY1160" fmla="*/ 2377937 h 4988059"/>
              <a:gd name="connsiteX1161" fmla="*/ 3904194 w 5127638"/>
              <a:gd name="connsiteY1161" fmla="*/ 2393666 h 4988059"/>
              <a:gd name="connsiteX1162" fmla="*/ 3883610 w 5127638"/>
              <a:gd name="connsiteY1162" fmla="*/ 2410154 h 4988059"/>
              <a:gd name="connsiteX1163" fmla="*/ 3870604 w 5127638"/>
              <a:gd name="connsiteY1163" fmla="*/ 2420114 h 4988059"/>
              <a:gd name="connsiteX1164" fmla="*/ 3867435 w 5127638"/>
              <a:gd name="connsiteY1164" fmla="*/ 2426134 h 4988059"/>
              <a:gd name="connsiteX1165" fmla="*/ 3863779 w 5127638"/>
              <a:gd name="connsiteY1165" fmla="*/ 2430530 h 4988059"/>
              <a:gd name="connsiteX1166" fmla="*/ 3866711 w 5127638"/>
              <a:gd name="connsiteY1166" fmla="*/ 2434007 h 4988059"/>
              <a:gd name="connsiteX1167" fmla="*/ 3868174 w 5127638"/>
              <a:gd name="connsiteY1167" fmla="*/ 2442235 h 4988059"/>
              <a:gd name="connsiteX1168" fmla="*/ 3841400 w 5127638"/>
              <a:gd name="connsiteY1168" fmla="*/ 2464241 h 4988059"/>
              <a:gd name="connsiteX1169" fmla="*/ 3834580 w 5127638"/>
              <a:gd name="connsiteY1169" fmla="*/ 2469474 h 4988059"/>
              <a:gd name="connsiteX1170" fmla="*/ 3827697 w 5127638"/>
              <a:gd name="connsiteY1170" fmla="*/ 2483183 h 4988059"/>
              <a:gd name="connsiteX1171" fmla="*/ 3841700 w 5127638"/>
              <a:gd name="connsiteY1171" fmla="*/ 2473345 h 4988059"/>
              <a:gd name="connsiteX1172" fmla="*/ 3863313 w 5127638"/>
              <a:gd name="connsiteY1172" fmla="*/ 2454898 h 4988059"/>
              <a:gd name="connsiteX1173" fmla="*/ 3935841 w 5127638"/>
              <a:gd name="connsiteY1173" fmla="*/ 2402398 h 4988059"/>
              <a:gd name="connsiteX1174" fmla="*/ 3892341 w 5127638"/>
              <a:gd name="connsiteY1174" fmla="*/ 2454433 h 4988059"/>
              <a:gd name="connsiteX1175" fmla="*/ 3924560 w 5127638"/>
              <a:gd name="connsiteY1175" fmla="*/ 2445354 h 4988059"/>
              <a:gd name="connsiteX1176" fmla="*/ 3889678 w 5127638"/>
              <a:gd name="connsiteY1176" fmla="*/ 2476459 h 4988059"/>
              <a:gd name="connsiteX1177" fmla="*/ 3854799 w 5127638"/>
              <a:gd name="connsiteY1177" fmla="*/ 2507563 h 4988059"/>
              <a:gd name="connsiteX1178" fmla="*/ 3903684 w 5127638"/>
              <a:gd name="connsiteY1178" fmla="*/ 2474437 h 4988059"/>
              <a:gd name="connsiteX1179" fmla="*/ 3899235 w 5127638"/>
              <a:gd name="connsiteY1179" fmla="*/ 2481809 h 4988059"/>
              <a:gd name="connsiteX1180" fmla="*/ 3897122 w 5127638"/>
              <a:gd name="connsiteY1180" fmla="*/ 2484815 h 4988059"/>
              <a:gd name="connsiteX1181" fmla="*/ 3855232 w 5127638"/>
              <a:gd name="connsiteY1181" fmla="*/ 2509087 h 4988059"/>
              <a:gd name="connsiteX1182" fmla="*/ 3835102 w 5127638"/>
              <a:gd name="connsiteY1182" fmla="*/ 2520752 h 4988059"/>
              <a:gd name="connsiteX1183" fmla="*/ 3869985 w 5127638"/>
              <a:gd name="connsiteY1183" fmla="*/ 2505949 h 4988059"/>
              <a:gd name="connsiteX1184" fmla="*/ 3891182 w 5127638"/>
              <a:gd name="connsiteY1184" fmla="*/ 2494786 h 4988059"/>
              <a:gd name="connsiteX1185" fmla="*/ 3890720 w 5127638"/>
              <a:gd name="connsiteY1185" fmla="*/ 2497892 h 4988059"/>
              <a:gd name="connsiteX1186" fmla="*/ 3905718 w 5127638"/>
              <a:gd name="connsiteY1186" fmla="*/ 2488245 h 4988059"/>
              <a:gd name="connsiteX1187" fmla="*/ 3967162 w 5127638"/>
              <a:gd name="connsiteY1187" fmla="*/ 2417870 h 4988059"/>
              <a:gd name="connsiteX1188" fmla="*/ 4038124 w 5127638"/>
              <a:gd name="connsiteY1188" fmla="*/ 2336591 h 4988059"/>
              <a:gd name="connsiteX1189" fmla="*/ 4052379 w 5127638"/>
              <a:gd name="connsiteY1189" fmla="*/ 2326326 h 4988059"/>
              <a:gd name="connsiteX1190" fmla="*/ 4074641 w 5127638"/>
              <a:gd name="connsiteY1190" fmla="*/ 2322209 h 4988059"/>
              <a:gd name="connsiteX1191" fmla="*/ 4033681 w 5127638"/>
              <a:gd name="connsiteY1191" fmla="*/ 2385163 h 4988059"/>
              <a:gd name="connsiteX1192" fmla="*/ 3985644 w 5127638"/>
              <a:gd name="connsiteY1192" fmla="*/ 2449041 h 4988059"/>
              <a:gd name="connsiteX1193" fmla="*/ 3976030 w 5127638"/>
              <a:gd name="connsiteY1193" fmla="*/ 2465402 h 4988059"/>
              <a:gd name="connsiteX1194" fmla="*/ 3998173 w 5127638"/>
              <a:gd name="connsiteY1194" fmla="*/ 2453790 h 4988059"/>
              <a:gd name="connsiteX1195" fmla="*/ 3995029 w 5127638"/>
              <a:gd name="connsiteY1195" fmla="*/ 2456635 h 4988059"/>
              <a:gd name="connsiteX1196" fmla="*/ 3967620 w 5127638"/>
              <a:gd name="connsiteY1196" fmla="*/ 2480944 h 4988059"/>
              <a:gd name="connsiteX1197" fmla="*/ 3965784 w 5127638"/>
              <a:gd name="connsiteY1197" fmla="*/ 2482839 h 4988059"/>
              <a:gd name="connsiteX1198" fmla="*/ 3964435 w 5127638"/>
              <a:gd name="connsiteY1198" fmla="*/ 2485134 h 4988059"/>
              <a:gd name="connsiteX1199" fmla="*/ 3972406 w 5127638"/>
              <a:gd name="connsiteY1199" fmla="*/ 2479586 h 4988059"/>
              <a:gd name="connsiteX1200" fmla="*/ 3962914 w 5127638"/>
              <a:gd name="connsiteY1200" fmla="*/ 2497449 h 4988059"/>
              <a:gd name="connsiteX1201" fmla="*/ 3970538 w 5127638"/>
              <a:gd name="connsiteY1201" fmla="*/ 2494495 h 4988059"/>
              <a:gd name="connsiteX1202" fmla="*/ 3990273 w 5127638"/>
              <a:gd name="connsiteY1202" fmla="*/ 2501033 h 4988059"/>
              <a:gd name="connsiteX1203" fmla="*/ 3941121 w 5127638"/>
              <a:gd name="connsiteY1203" fmla="*/ 2554691 h 4988059"/>
              <a:gd name="connsiteX1204" fmla="*/ 3999073 w 5127638"/>
              <a:gd name="connsiteY1204" fmla="*/ 2522023 h 4988059"/>
              <a:gd name="connsiteX1205" fmla="*/ 3994753 w 5127638"/>
              <a:gd name="connsiteY1205" fmla="*/ 2531366 h 4988059"/>
              <a:gd name="connsiteX1206" fmla="*/ 3991086 w 5127638"/>
              <a:gd name="connsiteY1206" fmla="*/ 2535732 h 4988059"/>
              <a:gd name="connsiteX1207" fmla="*/ 3922807 w 5127638"/>
              <a:gd name="connsiteY1207" fmla="*/ 2572738 h 4988059"/>
              <a:gd name="connsiteX1208" fmla="*/ 3914903 w 5127638"/>
              <a:gd name="connsiteY1208" fmla="*/ 2576293 h 4988059"/>
              <a:gd name="connsiteX1209" fmla="*/ 3913390 w 5127638"/>
              <a:gd name="connsiteY1209" fmla="*/ 2582936 h 4988059"/>
              <a:gd name="connsiteX1210" fmla="*/ 3981183 w 5127638"/>
              <a:gd name="connsiteY1210" fmla="*/ 2546183 h 4988059"/>
              <a:gd name="connsiteX1211" fmla="*/ 3983117 w 5127638"/>
              <a:gd name="connsiteY1211" fmla="*/ 2545221 h 4988059"/>
              <a:gd name="connsiteX1212" fmla="*/ 3983021 w 5127638"/>
              <a:gd name="connsiteY1212" fmla="*/ 2545336 h 4988059"/>
              <a:gd name="connsiteX1213" fmla="*/ 3983280 w 5127638"/>
              <a:gd name="connsiteY1213" fmla="*/ 2549137 h 4988059"/>
              <a:gd name="connsiteX1214" fmla="*/ 4004947 w 5127638"/>
              <a:gd name="connsiteY1214" fmla="*/ 2534361 h 4988059"/>
              <a:gd name="connsiteX1215" fmla="*/ 4049744 w 5127638"/>
              <a:gd name="connsiteY1215" fmla="*/ 2512074 h 4988059"/>
              <a:gd name="connsiteX1216" fmla="*/ 4055809 w 5127638"/>
              <a:gd name="connsiteY1216" fmla="*/ 2508728 h 4988059"/>
              <a:gd name="connsiteX1217" fmla="*/ 4039513 w 5127638"/>
              <a:gd name="connsiteY1217" fmla="*/ 2525708 h 4988059"/>
              <a:gd name="connsiteX1218" fmla="*/ 4013180 w 5127638"/>
              <a:gd name="connsiteY1218" fmla="*/ 2551737 h 4988059"/>
              <a:gd name="connsiteX1219" fmla="*/ 3983383 w 5127638"/>
              <a:gd name="connsiteY1219" fmla="*/ 2580873 h 4988059"/>
              <a:gd name="connsiteX1220" fmla="*/ 4014278 w 5127638"/>
              <a:gd name="connsiteY1220" fmla="*/ 2565497 h 4988059"/>
              <a:gd name="connsiteX1221" fmla="*/ 4045399 w 5127638"/>
              <a:gd name="connsiteY1221" fmla="*/ 2542659 h 4988059"/>
              <a:gd name="connsiteX1222" fmla="*/ 4016249 w 5127638"/>
              <a:gd name="connsiteY1222" fmla="*/ 2582323 h 4988059"/>
              <a:gd name="connsiteX1223" fmla="*/ 4008279 w 5127638"/>
              <a:gd name="connsiteY1223" fmla="*/ 2595624 h 4988059"/>
              <a:gd name="connsiteX1224" fmla="*/ 4026414 w 5127638"/>
              <a:gd name="connsiteY1224" fmla="*/ 2578384 h 4988059"/>
              <a:gd name="connsiteX1225" fmla="*/ 4035414 w 5127638"/>
              <a:gd name="connsiteY1225" fmla="*/ 2588516 h 4988059"/>
              <a:gd name="connsiteX1226" fmla="*/ 4071314 w 5127638"/>
              <a:gd name="connsiteY1226" fmla="*/ 2560988 h 4988059"/>
              <a:gd name="connsiteX1227" fmla="*/ 4068851 w 5127638"/>
              <a:gd name="connsiteY1227" fmla="*/ 2572156 h 4988059"/>
              <a:gd name="connsiteX1228" fmla="*/ 4057188 w 5127638"/>
              <a:gd name="connsiteY1228" fmla="*/ 2584051 h 4988059"/>
              <a:gd name="connsiteX1229" fmla="*/ 4067857 w 5127638"/>
              <a:gd name="connsiteY1229" fmla="*/ 2590131 h 4988059"/>
              <a:gd name="connsiteX1230" fmla="*/ 4061933 w 5127638"/>
              <a:gd name="connsiteY1230" fmla="*/ 2593792 h 4988059"/>
              <a:gd name="connsiteX1231" fmla="*/ 4049813 w 5127638"/>
              <a:gd name="connsiteY1231" fmla="*/ 2603950 h 4988059"/>
              <a:gd name="connsiteX1232" fmla="*/ 4049260 w 5127638"/>
              <a:gd name="connsiteY1232" fmla="*/ 2604241 h 4988059"/>
              <a:gd name="connsiteX1233" fmla="*/ 3936435 w 5127638"/>
              <a:gd name="connsiteY1233" fmla="*/ 2664335 h 4988059"/>
              <a:gd name="connsiteX1234" fmla="*/ 3937170 w 5127638"/>
              <a:gd name="connsiteY1234" fmla="*/ 2665336 h 4988059"/>
              <a:gd name="connsiteX1235" fmla="*/ 3937790 w 5127638"/>
              <a:gd name="connsiteY1235" fmla="*/ 2670064 h 4988059"/>
              <a:gd name="connsiteX1236" fmla="*/ 3938407 w 5127638"/>
              <a:gd name="connsiteY1236" fmla="*/ 2674787 h 4988059"/>
              <a:gd name="connsiteX1237" fmla="*/ 3939086 w 5127638"/>
              <a:gd name="connsiteY1237" fmla="*/ 2677295 h 4988059"/>
              <a:gd name="connsiteX1238" fmla="*/ 4069153 w 5127638"/>
              <a:gd name="connsiteY1238" fmla="*/ 2607266 h 4988059"/>
              <a:gd name="connsiteX1239" fmla="*/ 4071528 w 5127638"/>
              <a:gd name="connsiteY1239" fmla="*/ 2606207 h 4988059"/>
              <a:gd name="connsiteX1240" fmla="*/ 4062448 w 5127638"/>
              <a:gd name="connsiteY1240" fmla="*/ 2615934 h 4988059"/>
              <a:gd name="connsiteX1241" fmla="*/ 4061556 w 5127638"/>
              <a:gd name="connsiteY1241" fmla="*/ 2617673 h 4988059"/>
              <a:gd name="connsiteX1242" fmla="*/ 4057978 w 5127638"/>
              <a:gd name="connsiteY1242" fmla="*/ 2619345 h 4988059"/>
              <a:gd name="connsiteX1243" fmla="*/ 3953074 w 5127638"/>
              <a:gd name="connsiteY1243" fmla="*/ 2678560 h 4988059"/>
              <a:gd name="connsiteX1244" fmla="*/ 3941168 w 5127638"/>
              <a:gd name="connsiteY1244" fmla="*/ 2684982 h 4988059"/>
              <a:gd name="connsiteX1245" fmla="*/ 3944573 w 5127638"/>
              <a:gd name="connsiteY1245" fmla="*/ 2697554 h 4988059"/>
              <a:gd name="connsiteX1246" fmla="*/ 3984244 w 5127638"/>
              <a:gd name="connsiteY1246" fmla="*/ 2676489 h 4988059"/>
              <a:gd name="connsiteX1247" fmla="*/ 4077809 w 5127638"/>
              <a:gd name="connsiteY1247" fmla="*/ 2632457 h 4988059"/>
              <a:gd name="connsiteX1248" fmla="*/ 3985570 w 5127638"/>
              <a:gd name="connsiteY1248" fmla="*/ 2683178 h 4988059"/>
              <a:gd name="connsiteX1249" fmla="*/ 3946415 w 5127638"/>
              <a:gd name="connsiteY1249" fmla="*/ 2704356 h 4988059"/>
              <a:gd name="connsiteX1250" fmla="*/ 3947521 w 5127638"/>
              <a:gd name="connsiteY1250" fmla="*/ 2708437 h 4988059"/>
              <a:gd name="connsiteX1251" fmla="*/ 3967870 w 5127638"/>
              <a:gd name="connsiteY1251" fmla="*/ 2696478 h 4988059"/>
              <a:gd name="connsiteX1252" fmla="*/ 4080879 w 5127638"/>
              <a:gd name="connsiteY1252" fmla="*/ 2646499 h 4988059"/>
              <a:gd name="connsiteX1253" fmla="*/ 3955657 w 5127638"/>
              <a:gd name="connsiteY1253" fmla="*/ 2719158 h 4988059"/>
              <a:gd name="connsiteX1254" fmla="*/ 3951149 w 5127638"/>
              <a:gd name="connsiteY1254" fmla="*/ 2721831 h 4988059"/>
              <a:gd name="connsiteX1255" fmla="*/ 3953666 w 5127638"/>
              <a:gd name="connsiteY1255" fmla="*/ 2731126 h 4988059"/>
              <a:gd name="connsiteX1256" fmla="*/ 4067517 w 5127638"/>
              <a:gd name="connsiteY1256" fmla="*/ 2667409 h 4988059"/>
              <a:gd name="connsiteX1257" fmla="*/ 4149144 w 5127638"/>
              <a:gd name="connsiteY1257" fmla="*/ 2637217 h 4988059"/>
              <a:gd name="connsiteX1258" fmla="*/ 4169614 w 5127638"/>
              <a:gd name="connsiteY1258" fmla="*/ 2627373 h 4988059"/>
              <a:gd name="connsiteX1259" fmla="*/ 4184090 w 5127638"/>
              <a:gd name="connsiteY1259" fmla="*/ 2626571 h 4988059"/>
              <a:gd name="connsiteX1260" fmla="*/ 4110334 w 5127638"/>
              <a:gd name="connsiteY1260" fmla="*/ 2667787 h 4988059"/>
              <a:gd name="connsiteX1261" fmla="*/ 3981682 w 5127638"/>
              <a:gd name="connsiteY1261" fmla="*/ 2738002 h 4988059"/>
              <a:gd name="connsiteX1262" fmla="*/ 3960292 w 5127638"/>
              <a:gd name="connsiteY1262" fmla="*/ 2750465 h 4988059"/>
              <a:gd name="connsiteX1263" fmla="*/ 3964125 w 5127638"/>
              <a:gd name="connsiteY1263" fmla="*/ 2755385 h 4988059"/>
              <a:gd name="connsiteX1264" fmla="*/ 3970171 w 5127638"/>
              <a:gd name="connsiteY1264" fmla="*/ 2751819 h 4988059"/>
              <a:gd name="connsiteX1265" fmla="*/ 4097175 w 5127638"/>
              <a:gd name="connsiteY1265" fmla="*/ 2685477 h 4988059"/>
              <a:gd name="connsiteX1266" fmla="*/ 4136237 w 5127638"/>
              <a:gd name="connsiteY1266" fmla="*/ 2666353 h 4988059"/>
              <a:gd name="connsiteX1267" fmla="*/ 4146064 w 5127638"/>
              <a:gd name="connsiteY1267" fmla="*/ 2671309 h 4988059"/>
              <a:gd name="connsiteX1268" fmla="*/ 4157721 w 5127638"/>
              <a:gd name="connsiteY1268" fmla="*/ 2667913 h 4988059"/>
              <a:gd name="connsiteX1269" fmla="*/ 4114340 w 5127638"/>
              <a:gd name="connsiteY1269" fmla="*/ 2698738 h 4988059"/>
              <a:gd name="connsiteX1270" fmla="*/ 4111904 w 5127638"/>
              <a:gd name="connsiteY1270" fmla="*/ 2696123 h 4988059"/>
              <a:gd name="connsiteX1271" fmla="*/ 4146217 w 5127638"/>
              <a:gd name="connsiteY1271" fmla="*/ 2674052 h 4988059"/>
              <a:gd name="connsiteX1272" fmla="*/ 4114340 w 5127638"/>
              <a:gd name="connsiteY1272" fmla="*/ 2698738 h 4988059"/>
              <a:gd name="connsiteX1273" fmla="*/ 4117069 w 5127638"/>
              <a:gd name="connsiteY1273" fmla="*/ 2700220 h 4988059"/>
              <a:gd name="connsiteX1274" fmla="*/ 4104431 w 5127638"/>
              <a:gd name="connsiteY1274" fmla="*/ 2710196 h 4988059"/>
              <a:gd name="connsiteX1275" fmla="*/ 4050312 w 5127638"/>
              <a:gd name="connsiteY1275" fmla="*/ 2736207 h 4988059"/>
              <a:gd name="connsiteX1276" fmla="*/ 3981128 w 5127638"/>
              <a:gd name="connsiteY1276" fmla="*/ 2777214 h 4988059"/>
              <a:gd name="connsiteX1277" fmla="*/ 4000722 w 5127638"/>
              <a:gd name="connsiteY1277" fmla="*/ 2802369 h 4988059"/>
              <a:gd name="connsiteX1278" fmla="*/ 4102727 w 5127638"/>
              <a:gd name="connsiteY1278" fmla="*/ 2903131 h 4988059"/>
              <a:gd name="connsiteX1279" fmla="*/ 4122397 w 5127638"/>
              <a:gd name="connsiteY1279" fmla="*/ 2934191 h 4988059"/>
              <a:gd name="connsiteX1280" fmla="*/ 4149142 w 5127638"/>
              <a:gd name="connsiteY1280" fmla="*/ 2964323 h 4988059"/>
              <a:gd name="connsiteX1281" fmla="*/ 4245381 w 5127638"/>
              <a:gd name="connsiteY1281" fmla="*/ 3039409 h 4988059"/>
              <a:gd name="connsiteX1282" fmla="*/ 4342535 w 5127638"/>
              <a:gd name="connsiteY1282" fmla="*/ 3121587 h 4988059"/>
              <a:gd name="connsiteX1283" fmla="*/ 4376997 w 5127638"/>
              <a:gd name="connsiteY1283" fmla="*/ 3166325 h 4988059"/>
              <a:gd name="connsiteX1284" fmla="*/ 4412389 w 5127638"/>
              <a:gd name="connsiteY1284" fmla="*/ 3218148 h 4988059"/>
              <a:gd name="connsiteX1285" fmla="*/ 4432574 w 5127638"/>
              <a:gd name="connsiteY1285" fmla="*/ 3253950 h 4988059"/>
              <a:gd name="connsiteX1286" fmla="*/ 4459788 w 5127638"/>
              <a:gd name="connsiteY1286" fmla="*/ 3288824 h 4988059"/>
              <a:gd name="connsiteX1287" fmla="*/ 4558999 w 5127638"/>
              <a:gd name="connsiteY1287" fmla="*/ 3391151 h 4988059"/>
              <a:gd name="connsiteX1288" fmla="*/ 4559617 w 5127638"/>
              <a:gd name="connsiteY1288" fmla="*/ 3395875 h 4988059"/>
              <a:gd name="connsiteX1289" fmla="*/ 4560236 w 5127638"/>
              <a:gd name="connsiteY1289" fmla="*/ 3400599 h 4988059"/>
              <a:gd name="connsiteX1290" fmla="*/ 4542589 w 5127638"/>
              <a:gd name="connsiteY1290" fmla="*/ 3401709 h 4988059"/>
              <a:gd name="connsiteX1291" fmla="*/ 4531014 w 5127638"/>
              <a:gd name="connsiteY1291" fmla="*/ 3394816 h 4988059"/>
              <a:gd name="connsiteX1292" fmla="*/ 4418952 w 5127638"/>
              <a:gd name="connsiteY1292" fmla="*/ 3294171 h 4988059"/>
              <a:gd name="connsiteX1293" fmla="*/ 4313390 w 5127638"/>
              <a:gd name="connsiteY1293" fmla="*/ 3192676 h 4988059"/>
              <a:gd name="connsiteX1294" fmla="*/ 4281203 w 5127638"/>
              <a:gd name="connsiteY1294" fmla="*/ 3166859 h 4988059"/>
              <a:gd name="connsiteX1295" fmla="*/ 4248087 w 5127638"/>
              <a:gd name="connsiteY1295" fmla="*/ 3133959 h 4988059"/>
              <a:gd name="connsiteX1296" fmla="*/ 4233773 w 5127638"/>
              <a:gd name="connsiteY1296" fmla="*/ 3134630 h 4988059"/>
              <a:gd name="connsiteX1297" fmla="*/ 4218531 w 5127638"/>
              <a:gd name="connsiteY1297" fmla="*/ 3128221 h 4988059"/>
              <a:gd name="connsiteX1298" fmla="*/ 4216287 w 5127638"/>
              <a:gd name="connsiteY1298" fmla="*/ 3147733 h 4988059"/>
              <a:gd name="connsiteX1299" fmla="*/ 4214042 w 5127638"/>
              <a:gd name="connsiteY1299" fmla="*/ 3167248 h 4988059"/>
              <a:gd name="connsiteX1300" fmla="*/ 4221797 w 5127638"/>
              <a:gd name="connsiteY1300" fmla="*/ 3180645 h 4988059"/>
              <a:gd name="connsiteX1301" fmla="*/ 4236632 w 5127638"/>
              <a:gd name="connsiteY1301" fmla="*/ 3193119 h 4988059"/>
              <a:gd name="connsiteX1302" fmla="*/ 4322669 w 5127638"/>
              <a:gd name="connsiteY1302" fmla="*/ 3263537 h 4988059"/>
              <a:gd name="connsiteX1303" fmla="*/ 4408705 w 5127638"/>
              <a:gd name="connsiteY1303" fmla="*/ 3333957 h 4988059"/>
              <a:gd name="connsiteX1304" fmla="*/ 4444837 w 5127638"/>
              <a:gd name="connsiteY1304" fmla="*/ 3362859 h 4988059"/>
              <a:gd name="connsiteX1305" fmla="*/ 4473805 w 5127638"/>
              <a:gd name="connsiteY1305" fmla="*/ 3392699 h 4988059"/>
              <a:gd name="connsiteX1306" fmla="*/ 4568539 w 5127638"/>
              <a:gd name="connsiteY1306" fmla="*/ 3507283 h 4988059"/>
              <a:gd name="connsiteX1307" fmla="*/ 4682890 w 5127638"/>
              <a:gd name="connsiteY1307" fmla="*/ 3604291 h 4988059"/>
              <a:gd name="connsiteX1308" fmla="*/ 4706700 w 5127638"/>
              <a:gd name="connsiteY1308" fmla="*/ 3639535 h 4988059"/>
              <a:gd name="connsiteX1309" fmla="*/ 4746170 w 5127638"/>
              <a:gd name="connsiteY1309" fmla="*/ 3675231 h 4988059"/>
              <a:gd name="connsiteX1310" fmla="*/ 4790857 w 5127638"/>
              <a:gd name="connsiteY1310" fmla="*/ 3695819 h 4988059"/>
              <a:gd name="connsiteX1311" fmla="*/ 4947249 w 5127638"/>
              <a:gd name="connsiteY1311" fmla="*/ 3790721 h 4988059"/>
              <a:gd name="connsiteX1312" fmla="*/ 5007967 w 5127638"/>
              <a:gd name="connsiteY1312" fmla="*/ 3851281 h 4988059"/>
              <a:gd name="connsiteX1313" fmla="*/ 5069616 w 5127638"/>
              <a:gd name="connsiteY1313" fmla="*/ 3918926 h 4988059"/>
              <a:gd name="connsiteX1314" fmla="*/ 5086923 w 5127638"/>
              <a:gd name="connsiteY1314" fmla="*/ 3950313 h 4988059"/>
              <a:gd name="connsiteX1315" fmla="*/ 5094324 w 5127638"/>
              <a:gd name="connsiteY1315" fmla="*/ 3973687 h 4988059"/>
              <a:gd name="connsiteX1316" fmla="*/ 5075559 w 5127638"/>
              <a:gd name="connsiteY1316" fmla="*/ 3959466 h 4988059"/>
              <a:gd name="connsiteX1317" fmla="*/ 4915209 w 5127638"/>
              <a:gd name="connsiteY1317" fmla="*/ 3853846 h 4988059"/>
              <a:gd name="connsiteX1318" fmla="*/ 4940309 w 5127638"/>
              <a:gd name="connsiteY1318" fmla="*/ 3891737 h 4988059"/>
              <a:gd name="connsiteX1319" fmla="*/ 4995583 w 5127638"/>
              <a:gd name="connsiteY1319" fmla="*/ 3934029 h 4988059"/>
              <a:gd name="connsiteX1320" fmla="*/ 5079200 w 5127638"/>
              <a:gd name="connsiteY1320" fmla="*/ 4024796 h 4988059"/>
              <a:gd name="connsiteX1321" fmla="*/ 5114269 w 5127638"/>
              <a:gd name="connsiteY1321" fmla="*/ 4051841 h 4988059"/>
              <a:gd name="connsiteX1322" fmla="*/ 5115005 w 5127638"/>
              <a:gd name="connsiteY1322" fmla="*/ 4054810 h 4988059"/>
              <a:gd name="connsiteX1323" fmla="*/ 5120780 w 5127638"/>
              <a:gd name="connsiteY1323" fmla="*/ 4094703 h 4988059"/>
              <a:gd name="connsiteX1324" fmla="*/ 5118515 w 5127638"/>
              <a:gd name="connsiteY1324" fmla="*/ 4093622 h 4988059"/>
              <a:gd name="connsiteX1325" fmla="*/ 5099983 w 5127638"/>
              <a:gd name="connsiteY1325" fmla="*/ 4078640 h 4988059"/>
              <a:gd name="connsiteX1326" fmla="*/ 5099983 w 5127638"/>
              <a:gd name="connsiteY1326" fmla="*/ 4078640 h 4988059"/>
              <a:gd name="connsiteX1327" fmla="*/ 5118515 w 5127638"/>
              <a:gd name="connsiteY1327" fmla="*/ 4093622 h 4988059"/>
              <a:gd name="connsiteX1328" fmla="*/ 5121719 w 5127638"/>
              <a:gd name="connsiteY1328" fmla="*/ 4103334 h 4988059"/>
              <a:gd name="connsiteX1329" fmla="*/ 5122052 w 5127638"/>
              <a:gd name="connsiteY1329" fmla="*/ 4103493 h 4988059"/>
              <a:gd name="connsiteX1330" fmla="*/ 5127638 w 5127638"/>
              <a:gd name="connsiteY1330" fmla="*/ 4142098 h 4988059"/>
              <a:gd name="connsiteX1331" fmla="*/ 5118971 w 5127638"/>
              <a:gd name="connsiteY1331" fmla="*/ 4145512 h 4988059"/>
              <a:gd name="connsiteX1332" fmla="*/ 5099492 w 5127638"/>
              <a:gd name="connsiteY1332" fmla="*/ 4132047 h 4988059"/>
              <a:gd name="connsiteX1333" fmla="*/ 5116975 w 5127638"/>
              <a:gd name="connsiteY1333" fmla="*/ 4146297 h 4988059"/>
              <a:gd name="connsiteX1334" fmla="*/ 5077441 w 5127638"/>
              <a:gd name="connsiteY1334" fmla="*/ 4161864 h 4988059"/>
              <a:gd name="connsiteX1335" fmla="*/ 5065907 w 5127638"/>
              <a:gd name="connsiteY1335" fmla="*/ 4173586 h 4988059"/>
              <a:gd name="connsiteX1336" fmla="*/ 5048407 w 5127638"/>
              <a:gd name="connsiteY1336" fmla="*/ 4158892 h 4988059"/>
              <a:gd name="connsiteX1337" fmla="*/ 4976823 w 5127638"/>
              <a:gd name="connsiteY1337" fmla="*/ 4107138 h 4988059"/>
              <a:gd name="connsiteX1338" fmla="*/ 5056200 w 5127638"/>
              <a:gd name="connsiteY1338" fmla="*/ 4187983 h 4988059"/>
              <a:gd name="connsiteX1339" fmla="*/ 5058057 w 5127638"/>
              <a:gd name="connsiteY1339" fmla="*/ 4189339 h 4988059"/>
              <a:gd name="connsiteX1340" fmla="*/ 5062027 w 5127638"/>
              <a:gd name="connsiteY1340" fmla="*/ 4227378 h 4988059"/>
              <a:gd name="connsiteX1341" fmla="*/ 5059155 w 5127638"/>
              <a:gd name="connsiteY1341" fmla="*/ 4229529 h 4988059"/>
              <a:gd name="connsiteX1342" fmla="*/ 4666459 w 5127638"/>
              <a:gd name="connsiteY1342" fmla="*/ 3948322 h 4988059"/>
              <a:gd name="connsiteX1343" fmla="*/ 4528713 w 5127638"/>
              <a:gd name="connsiteY1343" fmla="*/ 3861665 h 4988059"/>
              <a:gd name="connsiteX1344" fmla="*/ 4580608 w 5127638"/>
              <a:gd name="connsiteY1344" fmla="*/ 3924848 h 4988059"/>
              <a:gd name="connsiteX1345" fmla="*/ 4811639 w 5127638"/>
              <a:gd name="connsiteY1345" fmla="*/ 4100349 h 4988059"/>
              <a:gd name="connsiteX1346" fmla="*/ 4754345 w 5127638"/>
              <a:gd name="connsiteY1346" fmla="*/ 4068003 h 4988059"/>
              <a:gd name="connsiteX1347" fmla="*/ 4557699 w 5127638"/>
              <a:gd name="connsiteY1347" fmla="*/ 3931415 h 4988059"/>
              <a:gd name="connsiteX1348" fmla="*/ 4336615 w 5127638"/>
              <a:gd name="connsiteY1348" fmla="*/ 3757933 h 4988059"/>
              <a:gd name="connsiteX1349" fmla="*/ 4397458 w 5127638"/>
              <a:gd name="connsiteY1349" fmla="*/ 3823795 h 4988059"/>
              <a:gd name="connsiteX1350" fmla="*/ 4498385 w 5127638"/>
              <a:gd name="connsiteY1350" fmla="*/ 3909015 h 4988059"/>
              <a:gd name="connsiteX1351" fmla="*/ 4526788 w 5127638"/>
              <a:gd name="connsiteY1351" fmla="*/ 3951892 h 4988059"/>
              <a:gd name="connsiteX1352" fmla="*/ 4570171 w 5127638"/>
              <a:gd name="connsiteY1352" fmla="*/ 3976237 h 4988059"/>
              <a:gd name="connsiteX1353" fmla="*/ 4599235 w 5127638"/>
              <a:gd name="connsiteY1353" fmla="*/ 4020110 h 4988059"/>
              <a:gd name="connsiteX1354" fmla="*/ 4701521 w 5127638"/>
              <a:gd name="connsiteY1354" fmla="*/ 4094386 h 4988059"/>
              <a:gd name="connsiteX1355" fmla="*/ 4641545 w 5127638"/>
              <a:gd name="connsiteY1355" fmla="*/ 4070990 h 4988059"/>
              <a:gd name="connsiteX1356" fmla="*/ 4571701 w 5127638"/>
              <a:gd name="connsiteY1356" fmla="*/ 4019697 h 4988059"/>
              <a:gd name="connsiteX1357" fmla="*/ 4534883 w 5127638"/>
              <a:gd name="connsiteY1357" fmla="*/ 4018261 h 4988059"/>
              <a:gd name="connsiteX1358" fmla="*/ 4390607 w 5127638"/>
              <a:gd name="connsiteY1358" fmla="*/ 3904013 h 4988059"/>
              <a:gd name="connsiteX1359" fmla="*/ 4342006 w 5127638"/>
              <a:gd name="connsiteY1359" fmla="*/ 3861129 h 4988059"/>
              <a:gd name="connsiteX1360" fmla="*/ 4344386 w 5127638"/>
              <a:gd name="connsiteY1360" fmla="*/ 3862856 h 4988059"/>
              <a:gd name="connsiteX1361" fmla="*/ 4349989 w 5127638"/>
              <a:gd name="connsiteY1361" fmla="*/ 3867046 h 4988059"/>
              <a:gd name="connsiteX1362" fmla="*/ 4348775 w 5127638"/>
              <a:gd name="connsiteY1362" fmla="*/ 3866040 h 4988059"/>
              <a:gd name="connsiteX1363" fmla="*/ 4344386 w 5127638"/>
              <a:gd name="connsiteY1363" fmla="*/ 3862856 h 4988059"/>
              <a:gd name="connsiteX1364" fmla="*/ 4341616 w 5127638"/>
              <a:gd name="connsiteY1364" fmla="*/ 3860785 h 4988059"/>
              <a:gd name="connsiteX1365" fmla="*/ 4342006 w 5127638"/>
              <a:gd name="connsiteY1365" fmla="*/ 3861129 h 4988059"/>
              <a:gd name="connsiteX1366" fmla="*/ 4327879 w 5127638"/>
              <a:gd name="connsiteY1366" fmla="*/ 3850875 h 4988059"/>
              <a:gd name="connsiteX1367" fmla="*/ 4284323 w 5127638"/>
              <a:gd name="connsiteY1367" fmla="*/ 3828438 h 4988059"/>
              <a:gd name="connsiteX1368" fmla="*/ 4358129 w 5127638"/>
              <a:gd name="connsiteY1368" fmla="*/ 3885714 h 4988059"/>
              <a:gd name="connsiteX1369" fmla="*/ 4588137 w 5127638"/>
              <a:gd name="connsiteY1369" fmla="*/ 4070500 h 4988059"/>
              <a:gd name="connsiteX1370" fmla="*/ 4649641 w 5127638"/>
              <a:gd name="connsiteY1370" fmla="*/ 4137359 h 4988059"/>
              <a:gd name="connsiteX1371" fmla="*/ 4717466 w 5127638"/>
              <a:gd name="connsiteY1371" fmla="*/ 4198598 h 4988059"/>
              <a:gd name="connsiteX1372" fmla="*/ 4713012 w 5127638"/>
              <a:gd name="connsiteY1372" fmla="*/ 4246021 h 4988059"/>
              <a:gd name="connsiteX1373" fmla="*/ 4871234 w 5127638"/>
              <a:gd name="connsiteY1373" fmla="*/ 4363589 h 4988059"/>
              <a:gd name="connsiteX1374" fmla="*/ 5036326 w 5127638"/>
              <a:gd name="connsiteY1374" fmla="*/ 4486863 h 4988059"/>
              <a:gd name="connsiteX1375" fmla="*/ 5034735 w 5127638"/>
              <a:gd name="connsiteY1375" fmla="*/ 4501480 h 4988059"/>
              <a:gd name="connsiteX1376" fmla="*/ 4929967 w 5127638"/>
              <a:gd name="connsiteY1376" fmla="*/ 4428158 h 4988059"/>
              <a:gd name="connsiteX1377" fmla="*/ 4632148 w 5127638"/>
              <a:gd name="connsiteY1377" fmla="*/ 4219245 h 4988059"/>
              <a:gd name="connsiteX1378" fmla="*/ 4515953 w 5127638"/>
              <a:gd name="connsiteY1378" fmla="*/ 4136966 h 4988059"/>
              <a:gd name="connsiteX1379" fmla="*/ 4425557 w 5127638"/>
              <a:gd name="connsiteY1379" fmla="*/ 4080638 h 4988059"/>
              <a:gd name="connsiteX1380" fmla="*/ 4368262 w 5127638"/>
              <a:gd name="connsiteY1380" fmla="*/ 4048291 h 4988059"/>
              <a:gd name="connsiteX1381" fmla="*/ 4318817 w 5127638"/>
              <a:gd name="connsiteY1381" fmla="*/ 4053786 h 4988059"/>
              <a:gd name="connsiteX1382" fmla="*/ 4499534 w 5127638"/>
              <a:gd name="connsiteY1382" fmla="*/ 4192316 h 4988059"/>
              <a:gd name="connsiteX1383" fmla="*/ 4616312 w 5127638"/>
              <a:gd name="connsiteY1383" fmla="*/ 4301468 h 4988059"/>
              <a:gd name="connsiteX1384" fmla="*/ 4630805 w 5127638"/>
              <a:gd name="connsiteY1384" fmla="*/ 4336342 h 4988059"/>
              <a:gd name="connsiteX1385" fmla="*/ 4769496 w 5127638"/>
              <a:gd name="connsiteY1385" fmla="*/ 4439587 h 4988059"/>
              <a:gd name="connsiteX1386" fmla="*/ 4725749 w 5127638"/>
              <a:gd name="connsiteY1386" fmla="*/ 4425526 h 4988059"/>
              <a:gd name="connsiteX1387" fmla="*/ 4729236 w 5127638"/>
              <a:gd name="connsiteY1387" fmla="*/ 4423871 h 4988059"/>
              <a:gd name="connsiteX1388" fmla="*/ 4735694 w 5127638"/>
              <a:gd name="connsiteY1388" fmla="*/ 4427546 h 4988059"/>
              <a:gd name="connsiteX1389" fmla="*/ 4731479 w 5127638"/>
              <a:gd name="connsiteY1389" fmla="*/ 4422807 h 4988059"/>
              <a:gd name="connsiteX1390" fmla="*/ 4729236 w 5127638"/>
              <a:gd name="connsiteY1390" fmla="*/ 4423871 h 4988059"/>
              <a:gd name="connsiteX1391" fmla="*/ 4717364 w 5127638"/>
              <a:gd name="connsiteY1391" fmla="*/ 4417116 h 4988059"/>
              <a:gd name="connsiteX1392" fmla="*/ 4710781 w 5127638"/>
              <a:gd name="connsiteY1392" fmla="*/ 4410514 h 4988059"/>
              <a:gd name="connsiteX1393" fmla="*/ 4702255 w 5127638"/>
              <a:gd name="connsiteY1393" fmla="*/ 4405221 h 4988059"/>
              <a:gd name="connsiteX1394" fmla="*/ 4668741 w 5127638"/>
              <a:gd name="connsiteY1394" fmla="*/ 4408773 h 4988059"/>
              <a:gd name="connsiteX1395" fmla="*/ 4534011 w 5127638"/>
              <a:gd name="connsiteY1395" fmla="*/ 4311510 h 4988059"/>
              <a:gd name="connsiteX1396" fmla="*/ 4507140 w 5127638"/>
              <a:gd name="connsiteY1396" fmla="*/ 4312095 h 4988059"/>
              <a:gd name="connsiteX1397" fmla="*/ 4348920 w 5127638"/>
              <a:gd name="connsiteY1397" fmla="*/ 4194528 h 4988059"/>
              <a:gd name="connsiteX1398" fmla="*/ 4193716 w 5127638"/>
              <a:gd name="connsiteY1398" fmla="*/ 4066355 h 4988059"/>
              <a:gd name="connsiteX1399" fmla="*/ 4172166 w 5127638"/>
              <a:gd name="connsiteY1399" fmla="*/ 4061980 h 4988059"/>
              <a:gd name="connsiteX1400" fmla="*/ 4318421 w 5127638"/>
              <a:gd name="connsiteY1400" fmla="*/ 4187472 h 4988059"/>
              <a:gd name="connsiteX1401" fmla="*/ 4702784 w 5127638"/>
              <a:gd name="connsiteY1401" fmla="*/ 4492386 h 4988059"/>
              <a:gd name="connsiteX1402" fmla="*/ 4723327 w 5127638"/>
              <a:gd name="connsiteY1402" fmla="*/ 4507135 h 4988059"/>
              <a:gd name="connsiteX1403" fmla="*/ 4707167 w 5127638"/>
              <a:gd name="connsiteY1403" fmla="*/ 4522397 h 4988059"/>
              <a:gd name="connsiteX1404" fmla="*/ 4677695 w 5127638"/>
              <a:gd name="connsiteY1404" fmla="*/ 4545302 h 4988059"/>
              <a:gd name="connsiteX1405" fmla="*/ 4663967 w 5127638"/>
              <a:gd name="connsiteY1405" fmla="*/ 4549000 h 4988059"/>
              <a:gd name="connsiteX1406" fmla="*/ 4618428 w 5127638"/>
              <a:gd name="connsiteY1406" fmla="*/ 4517599 h 4988059"/>
              <a:gd name="connsiteX1407" fmla="*/ 4335972 w 5127638"/>
              <a:gd name="connsiteY1407" fmla="*/ 4309270 h 4988059"/>
              <a:gd name="connsiteX1408" fmla="*/ 4350465 w 5127638"/>
              <a:gd name="connsiteY1408" fmla="*/ 4344144 h 4988059"/>
              <a:gd name="connsiteX1409" fmla="*/ 4180278 w 5127638"/>
              <a:gd name="connsiteY1409" fmla="*/ 4234504 h 4988059"/>
              <a:gd name="connsiteX1410" fmla="*/ 4180278 w 5127638"/>
              <a:gd name="connsiteY1410" fmla="*/ 4234504 h 4988059"/>
              <a:gd name="connsiteX1411" fmla="*/ 4356955 w 5127638"/>
              <a:gd name="connsiteY1411" fmla="*/ 4392928 h 4988059"/>
              <a:gd name="connsiteX1412" fmla="*/ 4328063 w 5127638"/>
              <a:gd name="connsiteY1412" fmla="*/ 4403458 h 4988059"/>
              <a:gd name="connsiteX1413" fmla="*/ 4344575 w 5127638"/>
              <a:gd name="connsiteY1413" fmla="*/ 4428386 h 4988059"/>
              <a:gd name="connsiteX1414" fmla="*/ 4246253 w 5127638"/>
              <a:gd name="connsiteY1414" fmla="*/ 4360093 h 4988059"/>
              <a:gd name="connsiteX1415" fmla="*/ 4149951 w 5127638"/>
              <a:gd name="connsiteY1415" fmla="*/ 4281853 h 4988059"/>
              <a:gd name="connsiteX1416" fmla="*/ 4127041 w 5127638"/>
              <a:gd name="connsiteY1416" fmla="*/ 4288419 h 4988059"/>
              <a:gd name="connsiteX1417" fmla="*/ 4010185 w 5127638"/>
              <a:gd name="connsiteY1417" fmla="*/ 4205143 h 4988059"/>
              <a:gd name="connsiteX1418" fmla="*/ 4087541 w 5127638"/>
              <a:gd name="connsiteY1418" fmla="*/ 4295933 h 4988059"/>
              <a:gd name="connsiteX1419" fmla="*/ 4206341 w 5127638"/>
              <a:gd name="connsiteY1419" fmla="*/ 4395138 h 4988059"/>
              <a:gd name="connsiteX1420" fmla="*/ 4319530 w 5127638"/>
              <a:gd name="connsiteY1420" fmla="*/ 4498060 h 4988059"/>
              <a:gd name="connsiteX1421" fmla="*/ 4367644 w 5127638"/>
              <a:gd name="connsiteY1421" fmla="*/ 4540351 h 4988059"/>
              <a:gd name="connsiteX1422" fmla="*/ 4349288 w 5127638"/>
              <a:gd name="connsiteY1422" fmla="*/ 4541725 h 4988059"/>
              <a:gd name="connsiteX1423" fmla="*/ 4315699 w 5127638"/>
              <a:gd name="connsiteY1423" fmla="*/ 4517455 h 4988059"/>
              <a:gd name="connsiteX1424" fmla="*/ 4200941 w 5127638"/>
              <a:gd name="connsiteY1424" fmla="*/ 4425974 h 4988059"/>
              <a:gd name="connsiteX1425" fmla="*/ 4087051 w 5127638"/>
              <a:gd name="connsiteY1425" fmla="*/ 4349341 h 4988059"/>
              <a:gd name="connsiteX1426" fmla="*/ 4050233 w 5127638"/>
              <a:gd name="connsiteY1426" fmla="*/ 4347906 h 4988059"/>
              <a:gd name="connsiteX1427" fmla="*/ 3946341 w 5127638"/>
              <a:gd name="connsiteY1427" fmla="*/ 4256042 h 4988059"/>
              <a:gd name="connsiteX1428" fmla="*/ 3919392 w 5127638"/>
              <a:gd name="connsiteY1428" fmla="*/ 4282501 h 4988059"/>
              <a:gd name="connsiteX1429" fmla="*/ 3779704 w 5127638"/>
              <a:gd name="connsiteY1429" fmla="*/ 4179918 h 4988059"/>
              <a:gd name="connsiteX1430" fmla="*/ 3779704 w 5127638"/>
              <a:gd name="connsiteY1430" fmla="*/ 4179918 h 4988059"/>
              <a:gd name="connsiteX1431" fmla="*/ 3888556 w 5127638"/>
              <a:gd name="connsiteY1431" fmla="*/ 4277102 h 4988059"/>
              <a:gd name="connsiteX1432" fmla="*/ 4054289 w 5127638"/>
              <a:gd name="connsiteY1432" fmla="*/ 4434167 h 4988059"/>
              <a:gd name="connsiteX1433" fmla="*/ 3910562 w 5127638"/>
              <a:gd name="connsiteY1433" fmla="*/ 4351475 h 4988059"/>
              <a:gd name="connsiteX1434" fmla="*/ 3953457 w 5127638"/>
              <a:gd name="connsiteY1434" fmla="*/ 4429227 h 4988059"/>
              <a:gd name="connsiteX1435" fmla="*/ 3861116 w 5127638"/>
              <a:gd name="connsiteY1435" fmla="*/ 4356969 h 4988059"/>
              <a:gd name="connsiteX1436" fmla="*/ 3768776 w 5127638"/>
              <a:gd name="connsiteY1436" fmla="*/ 4284712 h 4988059"/>
              <a:gd name="connsiteX1437" fmla="*/ 3768776 w 5127638"/>
              <a:gd name="connsiteY1437" fmla="*/ 4284712 h 4988059"/>
              <a:gd name="connsiteX1438" fmla="*/ 3875609 w 5127638"/>
              <a:gd name="connsiteY1438" fmla="*/ 4391844 h 4988059"/>
              <a:gd name="connsiteX1439" fmla="*/ 3850680 w 5127638"/>
              <a:gd name="connsiteY1439" fmla="*/ 4408357 h 4988059"/>
              <a:gd name="connsiteX1440" fmla="*/ 4035943 w 5127638"/>
              <a:gd name="connsiteY1440" fmla="*/ 4579744 h 4988059"/>
              <a:gd name="connsiteX1441" fmla="*/ 3953473 w 5127638"/>
              <a:gd name="connsiteY1441" fmla="*/ 4535381 h 4988059"/>
              <a:gd name="connsiteX1442" fmla="*/ 4113300 w 5127638"/>
              <a:gd name="connsiteY1442" fmla="*/ 4670534 h 4988059"/>
              <a:gd name="connsiteX1443" fmla="*/ 4230423 w 5127638"/>
              <a:gd name="connsiteY1443" fmla="*/ 4779556 h 4988059"/>
              <a:gd name="connsiteX1444" fmla="*/ 4215799 w 5127638"/>
              <a:gd name="connsiteY1444" fmla="*/ 4798580 h 4988059"/>
              <a:gd name="connsiteX1445" fmla="*/ 3980103 w 5127638"/>
              <a:gd name="connsiteY1445" fmla="*/ 4616734 h 4988059"/>
              <a:gd name="connsiteX1446" fmla="*/ 3914221 w 5127638"/>
              <a:gd name="connsiteY1446" fmla="*/ 4571425 h 4988059"/>
              <a:gd name="connsiteX1447" fmla="*/ 3868817 w 5127638"/>
              <a:gd name="connsiteY1447" fmla="*/ 4557027 h 4988059"/>
              <a:gd name="connsiteX1448" fmla="*/ 3880705 w 5127638"/>
              <a:gd name="connsiteY1448" fmla="*/ 4574975 h 4988059"/>
              <a:gd name="connsiteX1449" fmla="*/ 3880875 w 5127638"/>
              <a:gd name="connsiteY1449" fmla="*/ 4629380 h 4988059"/>
              <a:gd name="connsiteX1450" fmla="*/ 3729558 w 5127638"/>
              <a:gd name="connsiteY1450" fmla="*/ 4533064 h 4988059"/>
              <a:gd name="connsiteX1451" fmla="*/ 3841959 w 5127638"/>
              <a:gd name="connsiteY1451" fmla="*/ 4663765 h 4988059"/>
              <a:gd name="connsiteX1452" fmla="*/ 3772039 w 5127638"/>
              <a:gd name="connsiteY1452" fmla="*/ 4638348 h 4988059"/>
              <a:gd name="connsiteX1453" fmla="*/ 3983761 w 5127638"/>
              <a:gd name="connsiteY1453" fmla="*/ 4836684 h 4988059"/>
              <a:gd name="connsiteX1454" fmla="*/ 4091018 w 5127638"/>
              <a:gd name="connsiteY1454" fmla="*/ 4912710 h 4988059"/>
              <a:gd name="connsiteX1455" fmla="*/ 4112813 w 5127638"/>
              <a:gd name="connsiteY1455" fmla="*/ 4931583 h 4988059"/>
              <a:gd name="connsiteX1456" fmla="*/ 4106377 w 5127638"/>
              <a:gd name="connsiteY1456" fmla="*/ 4939746 h 4988059"/>
              <a:gd name="connsiteX1457" fmla="*/ 4099411 w 5127638"/>
              <a:gd name="connsiteY1457" fmla="*/ 4935465 h 4988059"/>
              <a:gd name="connsiteX1458" fmla="*/ 4036679 w 5127638"/>
              <a:gd name="connsiteY1458" fmla="*/ 4890579 h 4988059"/>
              <a:gd name="connsiteX1459" fmla="*/ 3788061 w 5127638"/>
              <a:gd name="connsiteY1459" fmla="*/ 4716684 h 4988059"/>
              <a:gd name="connsiteX1460" fmla="*/ 3703650 w 5127638"/>
              <a:gd name="connsiteY1460" fmla="*/ 4656392 h 4988059"/>
              <a:gd name="connsiteX1461" fmla="*/ 3759170 w 5127638"/>
              <a:gd name="connsiteY1461" fmla="*/ 4727215 h 4988059"/>
              <a:gd name="connsiteX1462" fmla="*/ 3830957 w 5127638"/>
              <a:gd name="connsiteY1462" fmla="*/ 4794435 h 4988059"/>
              <a:gd name="connsiteX1463" fmla="*/ 3724295 w 5127638"/>
              <a:gd name="connsiteY1463" fmla="*/ 4741709 h 4988059"/>
              <a:gd name="connsiteX1464" fmla="*/ 3689833 w 5127638"/>
              <a:gd name="connsiteY1464" fmla="*/ 4728668 h 4988059"/>
              <a:gd name="connsiteX1465" fmla="*/ 3740148 w 5127638"/>
              <a:gd name="connsiteY1465" fmla="*/ 4765639 h 4988059"/>
              <a:gd name="connsiteX1466" fmla="*/ 3724803 w 5127638"/>
              <a:gd name="connsiteY1466" fmla="*/ 4794455 h 4988059"/>
              <a:gd name="connsiteX1467" fmla="*/ 3810162 w 5127638"/>
              <a:gd name="connsiteY1467" fmla="*/ 4871336 h 4988059"/>
              <a:gd name="connsiteX1468" fmla="*/ 3784285 w 5127638"/>
              <a:gd name="connsiteY1468" fmla="*/ 4871260 h 4988059"/>
              <a:gd name="connsiteX1469" fmla="*/ 3750186 w 5127638"/>
              <a:gd name="connsiteY1469" fmla="*/ 4847938 h 4988059"/>
              <a:gd name="connsiteX1470" fmla="*/ 3760673 w 5127638"/>
              <a:gd name="connsiteY1470" fmla="*/ 4854329 h 4988059"/>
              <a:gd name="connsiteX1471" fmla="*/ 3761325 w 5127638"/>
              <a:gd name="connsiteY1471" fmla="*/ 4861791 h 4988059"/>
              <a:gd name="connsiteX1472" fmla="*/ 3667195 w 5127638"/>
              <a:gd name="connsiteY1472" fmla="*/ 4783381 h 4988059"/>
              <a:gd name="connsiteX1473" fmla="*/ 3643739 w 5127638"/>
              <a:gd name="connsiteY1473" fmla="*/ 4760061 h 4988059"/>
              <a:gd name="connsiteX1474" fmla="*/ 3615054 w 5127638"/>
              <a:gd name="connsiteY1474" fmla="*/ 4751820 h 4988059"/>
              <a:gd name="connsiteX1475" fmla="*/ 3386357 w 5127638"/>
              <a:gd name="connsiteY1475" fmla="*/ 4664289 h 4988059"/>
              <a:gd name="connsiteX1476" fmla="*/ 3198011 w 5127638"/>
              <a:gd name="connsiteY1476" fmla="*/ 4500021 h 4988059"/>
              <a:gd name="connsiteX1477" fmla="*/ 3079386 w 5127638"/>
              <a:gd name="connsiteY1477" fmla="*/ 4400686 h 4988059"/>
              <a:gd name="connsiteX1478" fmla="*/ 2960699 w 5127638"/>
              <a:gd name="connsiteY1478" fmla="*/ 4300917 h 4988059"/>
              <a:gd name="connsiteX1479" fmla="*/ 2821424 w 5127638"/>
              <a:gd name="connsiteY1479" fmla="*/ 4190556 h 4988059"/>
              <a:gd name="connsiteX1480" fmla="*/ 2683076 w 5127638"/>
              <a:gd name="connsiteY1480" fmla="*/ 4087280 h 4988059"/>
              <a:gd name="connsiteX1481" fmla="*/ 2527713 w 5127638"/>
              <a:gd name="connsiteY1481" fmla="*/ 4293929 h 4988059"/>
              <a:gd name="connsiteX1482" fmla="*/ 2371422 w 5127638"/>
              <a:gd name="connsiteY1482" fmla="*/ 4493489 h 4988059"/>
              <a:gd name="connsiteX1483" fmla="*/ 2226590 w 5127638"/>
              <a:gd name="connsiteY1483" fmla="*/ 4624777 h 4988059"/>
              <a:gd name="connsiteX1484" fmla="*/ 2054941 w 5127638"/>
              <a:gd name="connsiteY1484" fmla="*/ 4716222 h 4988059"/>
              <a:gd name="connsiteX1485" fmla="*/ 1997076 w 5127638"/>
              <a:gd name="connsiteY1485" fmla="*/ 4714301 h 4988059"/>
              <a:gd name="connsiteX1486" fmla="*/ 1892193 w 5127638"/>
              <a:gd name="connsiteY1486" fmla="*/ 4692423 h 4988059"/>
              <a:gd name="connsiteX1487" fmla="*/ 1785740 w 5127638"/>
              <a:gd name="connsiteY1487" fmla="*/ 4713490 h 4988059"/>
              <a:gd name="connsiteX1488" fmla="*/ 1771897 w 5127638"/>
              <a:gd name="connsiteY1488" fmla="*/ 4717676 h 4988059"/>
              <a:gd name="connsiteX1489" fmla="*/ 1756316 w 5127638"/>
              <a:gd name="connsiteY1489" fmla="*/ 4707845 h 4988059"/>
              <a:gd name="connsiteX1490" fmla="*/ 1674435 w 5127638"/>
              <a:gd name="connsiteY1490" fmla="*/ 4661585 h 4988059"/>
              <a:gd name="connsiteX1491" fmla="*/ 1641162 w 5127638"/>
              <a:gd name="connsiteY1491" fmla="*/ 4635996 h 4988059"/>
              <a:gd name="connsiteX1492" fmla="*/ 1656468 w 5127638"/>
              <a:gd name="connsiteY1492" fmla="*/ 4596747 h 4988059"/>
              <a:gd name="connsiteX1493" fmla="*/ 1611228 w 5127638"/>
              <a:gd name="connsiteY1493" fmla="*/ 4618297 h 4988059"/>
              <a:gd name="connsiteX1494" fmla="*/ 1566915 w 5127638"/>
              <a:gd name="connsiteY1494" fmla="*/ 4646937 h 4988059"/>
              <a:gd name="connsiteX1495" fmla="*/ 1533421 w 5127638"/>
              <a:gd name="connsiteY1495" fmla="*/ 4684774 h 4988059"/>
              <a:gd name="connsiteX1496" fmla="*/ 1499902 w 5127638"/>
              <a:gd name="connsiteY1496" fmla="*/ 4722437 h 4988059"/>
              <a:gd name="connsiteX1497" fmla="*/ 1456321 w 5127638"/>
              <a:gd name="connsiteY1497" fmla="*/ 4756636 h 4988059"/>
              <a:gd name="connsiteX1498" fmla="*/ 1455940 w 5127638"/>
              <a:gd name="connsiteY1498" fmla="*/ 4756935 h 4988059"/>
              <a:gd name="connsiteX1499" fmla="*/ 1454700 w 5127638"/>
              <a:gd name="connsiteY1499" fmla="*/ 4757469 h 4988059"/>
              <a:gd name="connsiteX1500" fmla="*/ 1389118 w 5127638"/>
              <a:gd name="connsiteY1500" fmla="*/ 4804310 h 4988059"/>
              <a:gd name="connsiteX1501" fmla="*/ 1195965 w 5127638"/>
              <a:gd name="connsiteY1501" fmla="*/ 4939412 h 4988059"/>
              <a:gd name="connsiteX1502" fmla="*/ 1129327 w 5127638"/>
              <a:gd name="connsiteY1502" fmla="*/ 4977750 h 4988059"/>
              <a:gd name="connsiteX1503" fmla="*/ 1237078 w 5127638"/>
              <a:gd name="connsiteY1503" fmla="*/ 4897539 h 4988059"/>
              <a:gd name="connsiteX1504" fmla="*/ 1401567 w 5127638"/>
              <a:gd name="connsiteY1504" fmla="*/ 4743450 h 4988059"/>
              <a:gd name="connsiteX1505" fmla="*/ 1347244 w 5127638"/>
              <a:gd name="connsiteY1505" fmla="*/ 4763197 h 4988059"/>
              <a:gd name="connsiteX1506" fmla="*/ 1434570 w 5127638"/>
              <a:gd name="connsiteY1506" fmla="*/ 4661654 h 4988059"/>
              <a:gd name="connsiteX1507" fmla="*/ 1317010 w 5127638"/>
              <a:gd name="connsiteY1507" fmla="*/ 4736484 h 4988059"/>
              <a:gd name="connsiteX1508" fmla="*/ 1317143 w 5127638"/>
              <a:gd name="connsiteY1508" fmla="*/ 4694216 h 4988059"/>
              <a:gd name="connsiteX1509" fmla="*/ 1326380 w 5127638"/>
              <a:gd name="connsiteY1509" fmla="*/ 4680271 h 4988059"/>
              <a:gd name="connsiteX1510" fmla="*/ 1291103 w 5127638"/>
              <a:gd name="connsiteY1510" fmla="*/ 4691457 h 4988059"/>
              <a:gd name="connsiteX1511" fmla="*/ 1239921 w 5127638"/>
              <a:gd name="connsiteY1511" fmla="*/ 4726658 h 4988059"/>
              <a:gd name="connsiteX1512" fmla="*/ 976899 w 5127638"/>
              <a:gd name="connsiteY1512" fmla="*/ 4929586 h 4988059"/>
              <a:gd name="connsiteX1513" fmla="*/ 921980 w 5127638"/>
              <a:gd name="connsiteY1513" fmla="*/ 4969452 h 4988059"/>
              <a:gd name="connsiteX1514" fmla="*/ 927710 w 5127638"/>
              <a:gd name="connsiteY1514" fmla="*/ 4958640 h 4988059"/>
              <a:gd name="connsiteX1515" fmla="*/ 928415 w 5127638"/>
              <a:gd name="connsiteY1515" fmla="*/ 4946898 h 4988059"/>
              <a:gd name="connsiteX1516" fmla="*/ 1038320 w 5127638"/>
              <a:gd name="connsiteY1516" fmla="*/ 4859786 h 4988059"/>
              <a:gd name="connsiteX1517" fmla="*/ 1136438 w 5127638"/>
              <a:gd name="connsiteY1517" fmla="*/ 4768456 h 4988059"/>
              <a:gd name="connsiteX1518" fmla="*/ 1260608 w 5127638"/>
              <a:gd name="connsiteY1518" fmla="*/ 4663454 h 4988059"/>
              <a:gd name="connsiteX1519" fmla="*/ 1196536 w 5127638"/>
              <a:gd name="connsiteY1519" fmla="*/ 4697920 h 4988059"/>
              <a:gd name="connsiteX1520" fmla="*/ 1340469 w 5127638"/>
              <a:gd name="connsiteY1520" fmla="*/ 4564769 h 4988059"/>
              <a:gd name="connsiteX1521" fmla="*/ 1321101 w 5127638"/>
              <a:gd name="connsiteY1521" fmla="*/ 4551939 h 4988059"/>
              <a:gd name="connsiteX1522" fmla="*/ 1404102 w 5127638"/>
              <a:gd name="connsiteY1522" fmla="*/ 4468707 h 4988059"/>
              <a:gd name="connsiteX1523" fmla="*/ 1404102 w 5127638"/>
              <a:gd name="connsiteY1523" fmla="*/ 4468707 h 4988059"/>
              <a:gd name="connsiteX1524" fmla="*/ 1332361 w 5127638"/>
              <a:gd name="connsiteY1524" fmla="*/ 4524844 h 4988059"/>
              <a:gd name="connsiteX1525" fmla="*/ 1260622 w 5127638"/>
              <a:gd name="connsiteY1525" fmla="*/ 4580982 h 4988059"/>
              <a:gd name="connsiteX1526" fmla="*/ 1293947 w 5127638"/>
              <a:gd name="connsiteY1526" fmla="*/ 4520576 h 4988059"/>
              <a:gd name="connsiteX1527" fmla="*/ 1182283 w 5127638"/>
              <a:gd name="connsiteY1527" fmla="*/ 4584820 h 4988059"/>
              <a:gd name="connsiteX1528" fmla="*/ 1311043 w 5127638"/>
              <a:gd name="connsiteY1528" fmla="*/ 4462795 h 4988059"/>
              <a:gd name="connsiteX1529" fmla="*/ 1395612 w 5127638"/>
              <a:gd name="connsiteY1529" fmla="*/ 4387291 h 4988059"/>
              <a:gd name="connsiteX1530" fmla="*/ 1287088 w 5127638"/>
              <a:gd name="connsiteY1530" fmla="*/ 4466989 h 4988059"/>
              <a:gd name="connsiteX1531" fmla="*/ 1266150 w 5127638"/>
              <a:gd name="connsiteY1531" fmla="*/ 4446433 h 4988059"/>
              <a:gd name="connsiteX1532" fmla="*/ 1185435 w 5127638"/>
              <a:gd name="connsiteY1532" fmla="*/ 4517803 h 4988059"/>
              <a:gd name="connsiteX1533" fmla="*/ 1156830 w 5127638"/>
              <a:gd name="connsiteY1533" fmla="*/ 4518918 h 4988059"/>
              <a:gd name="connsiteX1534" fmla="*/ 1068349 w 5127638"/>
              <a:gd name="connsiteY1534" fmla="*/ 4578455 h 4988059"/>
              <a:gd name="connsiteX1535" fmla="*/ 888858 w 5127638"/>
              <a:gd name="connsiteY1535" fmla="*/ 4714804 h 4988059"/>
              <a:gd name="connsiteX1536" fmla="*/ 1064153 w 5127638"/>
              <a:gd name="connsiteY1536" fmla="*/ 4554498 h 4988059"/>
              <a:gd name="connsiteX1537" fmla="*/ 1156450 w 5127638"/>
              <a:gd name="connsiteY1537" fmla="*/ 4477425 h 4988059"/>
              <a:gd name="connsiteX1538" fmla="*/ 1216548 w 5127638"/>
              <a:gd name="connsiteY1538" fmla="*/ 4406889 h 4988059"/>
              <a:gd name="connsiteX1539" fmla="*/ 1125762 w 5127638"/>
              <a:gd name="connsiteY1539" fmla="*/ 4471587 h 4988059"/>
              <a:gd name="connsiteX1540" fmla="*/ 1107965 w 5127638"/>
              <a:gd name="connsiteY1540" fmla="*/ 4466485 h 4988059"/>
              <a:gd name="connsiteX1541" fmla="*/ 1033145 w 5127638"/>
              <a:gd name="connsiteY1541" fmla="*/ 4527271 h 4988059"/>
              <a:gd name="connsiteX1542" fmla="*/ 956758 w 5127638"/>
              <a:gd name="connsiteY1542" fmla="*/ 4580329 h 4988059"/>
              <a:gd name="connsiteX1543" fmla="*/ 969586 w 5127638"/>
              <a:gd name="connsiteY1543" fmla="*/ 4560962 h 4988059"/>
              <a:gd name="connsiteX1544" fmla="*/ 947139 w 5127638"/>
              <a:gd name="connsiteY1544" fmla="*/ 4552780 h 4988059"/>
              <a:gd name="connsiteX1545" fmla="*/ 1084401 w 5127638"/>
              <a:gd name="connsiteY1545" fmla="*/ 4429700 h 4988059"/>
              <a:gd name="connsiteX1546" fmla="*/ 1084401 w 5127638"/>
              <a:gd name="connsiteY1546" fmla="*/ 4429700 h 4988059"/>
              <a:gd name="connsiteX1547" fmla="*/ 952181 w 5127638"/>
              <a:gd name="connsiteY1547" fmla="*/ 4514880 h 4988059"/>
              <a:gd name="connsiteX1548" fmla="*/ 963441 w 5127638"/>
              <a:gd name="connsiteY1548" fmla="*/ 4487786 h 4988059"/>
              <a:gd name="connsiteX1549" fmla="*/ 743998 w 5127638"/>
              <a:gd name="connsiteY1549" fmla="*/ 4649639 h 4988059"/>
              <a:gd name="connsiteX1550" fmla="*/ 714802 w 5127638"/>
              <a:gd name="connsiteY1550" fmla="*/ 4669771 h 4988059"/>
              <a:gd name="connsiteX1551" fmla="*/ 714358 w 5127638"/>
              <a:gd name="connsiteY1551" fmla="*/ 4669663 h 4988059"/>
              <a:gd name="connsiteX1552" fmla="*/ 643776 w 5127638"/>
              <a:gd name="connsiteY1552" fmla="*/ 4654954 h 4988059"/>
              <a:gd name="connsiteX1553" fmla="*/ 678461 w 5127638"/>
              <a:gd name="connsiteY1553" fmla="*/ 4630051 h 4988059"/>
              <a:gd name="connsiteX1554" fmla="*/ 977078 w 5127638"/>
              <a:gd name="connsiteY1554" fmla="*/ 4393160 h 4988059"/>
              <a:gd name="connsiteX1555" fmla="*/ 1090704 w 5127638"/>
              <a:gd name="connsiteY1555" fmla="*/ 4295664 h 4988059"/>
              <a:gd name="connsiteX1556" fmla="*/ 1073962 w 5127638"/>
              <a:gd name="connsiteY1556" fmla="*/ 4299063 h 4988059"/>
              <a:gd name="connsiteX1557" fmla="*/ 953383 w 5127638"/>
              <a:gd name="connsiteY1557" fmla="*/ 4398642 h 4988059"/>
              <a:gd name="connsiteX1558" fmla="*/ 830460 w 5127638"/>
              <a:gd name="connsiteY1558" fmla="*/ 4489981 h 4988059"/>
              <a:gd name="connsiteX1559" fmla="*/ 809582 w 5127638"/>
              <a:gd name="connsiteY1559" fmla="*/ 4489527 h 4988059"/>
              <a:gd name="connsiteX1560" fmla="*/ 704912 w 5127638"/>
              <a:gd name="connsiteY1560" fmla="*/ 4565091 h 4988059"/>
              <a:gd name="connsiteX1561" fmla="*/ 678872 w 5127638"/>
              <a:gd name="connsiteY1561" fmla="*/ 4562332 h 4988059"/>
              <a:gd name="connsiteX1562" fmla="*/ 672248 w 5127638"/>
              <a:gd name="connsiteY1562" fmla="*/ 4566443 h 4988059"/>
              <a:gd name="connsiteX1563" fmla="*/ 667134 w 5127638"/>
              <a:gd name="connsiteY1563" fmla="*/ 4571573 h 4988059"/>
              <a:gd name="connsiteX1564" fmla="*/ 652894 w 5127638"/>
              <a:gd name="connsiteY1564" fmla="*/ 4579676 h 4988059"/>
              <a:gd name="connsiteX1565" fmla="*/ 660621 w 5127638"/>
              <a:gd name="connsiteY1565" fmla="*/ 4578107 h 4988059"/>
              <a:gd name="connsiteX1566" fmla="*/ 626633 w 5127638"/>
              <a:gd name="connsiteY1566" fmla="*/ 4589031 h 4988059"/>
              <a:gd name="connsiteX1567" fmla="*/ 734383 w 5127638"/>
              <a:gd name="connsiteY1567" fmla="*/ 4508819 h 4988059"/>
              <a:gd name="connsiteX1568" fmla="*/ 745642 w 5127638"/>
              <a:gd name="connsiteY1568" fmla="*/ 4481725 h 4988059"/>
              <a:gd name="connsiteX1569" fmla="*/ 836369 w 5127638"/>
              <a:gd name="connsiteY1569" fmla="*/ 4396924 h 4988059"/>
              <a:gd name="connsiteX1570" fmla="*/ 976769 w 5127638"/>
              <a:gd name="connsiteY1570" fmla="*/ 4289298 h 4988059"/>
              <a:gd name="connsiteX1571" fmla="*/ 938355 w 5127638"/>
              <a:gd name="connsiteY1571" fmla="*/ 4285029 h 4988059"/>
              <a:gd name="connsiteX1572" fmla="*/ 893842 w 5127638"/>
              <a:gd name="connsiteY1572" fmla="*/ 4310160 h 4988059"/>
              <a:gd name="connsiteX1573" fmla="*/ 823612 w 5127638"/>
              <a:gd name="connsiteY1573" fmla="*/ 4353922 h 4988059"/>
              <a:gd name="connsiteX1574" fmla="*/ 733340 w 5127638"/>
              <a:gd name="connsiteY1574" fmla="*/ 4417845 h 4988059"/>
              <a:gd name="connsiteX1575" fmla="*/ 281964 w 5127638"/>
              <a:gd name="connsiteY1575" fmla="*/ 4734114 h 4988059"/>
              <a:gd name="connsiteX1576" fmla="*/ 190916 w 5127638"/>
              <a:gd name="connsiteY1576" fmla="*/ 4797524 h 4988059"/>
              <a:gd name="connsiteX1577" fmla="*/ 244122 w 5127638"/>
              <a:gd name="connsiteY1577" fmla="*/ 4749173 h 4988059"/>
              <a:gd name="connsiteX1578" fmla="*/ 547593 w 5127638"/>
              <a:gd name="connsiteY1578" fmla="*/ 4529987 h 4988059"/>
              <a:gd name="connsiteX1579" fmla="*/ 670515 w 5127638"/>
              <a:gd name="connsiteY1579" fmla="*/ 4438648 h 4988059"/>
              <a:gd name="connsiteX1580" fmla="*/ 667055 w 5127638"/>
              <a:gd name="connsiteY1580" fmla="*/ 4401804 h 4988059"/>
              <a:gd name="connsiteX1581" fmla="*/ 719748 w 5127638"/>
              <a:gd name="connsiteY1581" fmla="*/ 4354227 h 4988059"/>
              <a:gd name="connsiteX1582" fmla="*/ 767533 w 5127638"/>
              <a:gd name="connsiteY1582" fmla="*/ 4302284 h 4988059"/>
              <a:gd name="connsiteX1583" fmla="*/ 946227 w 5127638"/>
              <a:gd name="connsiteY1583" fmla="*/ 4158721 h 4988059"/>
              <a:gd name="connsiteX1584" fmla="*/ 1003568 w 5127638"/>
              <a:gd name="connsiteY1584" fmla="*/ 4114223 h 4988059"/>
              <a:gd name="connsiteX1585" fmla="*/ 969730 w 5127638"/>
              <a:gd name="connsiteY1585" fmla="*/ 4131655 h 4988059"/>
              <a:gd name="connsiteX1586" fmla="*/ 958750 w 5127638"/>
              <a:gd name="connsiteY1586" fmla="*/ 4139623 h 4988059"/>
              <a:gd name="connsiteX1587" fmla="*/ 959056 w 5127638"/>
              <a:gd name="connsiteY1587" fmla="*/ 4139353 h 4988059"/>
              <a:gd name="connsiteX1588" fmla="*/ 956885 w 5127638"/>
              <a:gd name="connsiteY1588" fmla="*/ 4140977 h 4988059"/>
              <a:gd name="connsiteX1589" fmla="*/ 953495 w 5127638"/>
              <a:gd name="connsiteY1589" fmla="*/ 4143437 h 4988059"/>
              <a:gd name="connsiteX1590" fmla="*/ 952551 w 5127638"/>
              <a:gd name="connsiteY1590" fmla="*/ 4144218 h 4988059"/>
              <a:gd name="connsiteX1591" fmla="*/ 956885 w 5127638"/>
              <a:gd name="connsiteY1591" fmla="*/ 4140977 h 4988059"/>
              <a:gd name="connsiteX1592" fmla="*/ 958750 w 5127638"/>
              <a:gd name="connsiteY1592" fmla="*/ 4139623 h 4988059"/>
              <a:gd name="connsiteX1593" fmla="*/ 920996 w 5127638"/>
              <a:gd name="connsiteY1593" fmla="*/ 4172938 h 4988059"/>
              <a:gd name="connsiteX1594" fmla="*/ 808907 w 5127638"/>
              <a:gd name="connsiteY1594" fmla="*/ 4261699 h 4988059"/>
              <a:gd name="connsiteX1595" fmla="*/ 780302 w 5127638"/>
              <a:gd name="connsiteY1595" fmla="*/ 4262814 h 4988059"/>
              <a:gd name="connsiteX1596" fmla="*/ 726038 w 5127638"/>
              <a:gd name="connsiteY1596" fmla="*/ 4302664 h 4988059"/>
              <a:gd name="connsiteX1597" fmla="*/ 679444 w 5127638"/>
              <a:gd name="connsiteY1597" fmla="*/ 4320841 h 4988059"/>
              <a:gd name="connsiteX1598" fmla="*/ 758911 w 5127638"/>
              <a:gd name="connsiteY1598" fmla="*/ 4263135 h 4988059"/>
              <a:gd name="connsiteX1599" fmla="*/ 781489 w 5127638"/>
              <a:gd name="connsiteY1599" fmla="*/ 4229049 h 4988059"/>
              <a:gd name="connsiteX1600" fmla="*/ 815196 w 5127638"/>
              <a:gd name="connsiteY1600" fmla="*/ 4210137 h 4988059"/>
              <a:gd name="connsiteX1601" fmla="*/ 837262 w 5127638"/>
              <a:gd name="connsiteY1601" fmla="*/ 4176824 h 4988059"/>
              <a:gd name="connsiteX1602" fmla="*/ 915672 w 5127638"/>
              <a:gd name="connsiteY1602" fmla="*/ 4110616 h 4988059"/>
              <a:gd name="connsiteX1603" fmla="*/ 962942 w 5127638"/>
              <a:gd name="connsiteY1603" fmla="*/ 4059447 h 4988059"/>
              <a:gd name="connsiteX1604" fmla="*/ 791181 w 5127638"/>
              <a:gd name="connsiteY1604" fmla="*/ 4194227 h 4988059"/>
              <a:gd name="connsiteX1605" fmla="*/ 638404 w 5127638"/>
              <a:gd name="connsiteY1605" fmla="*/ 4300344 h 4988059"/>
              <a:gd name="connsiteX1606" fmla="*/ 593891 w 5127638"/>
              <a:gd name="connsiteY1606" fmla="*/ 4325474 h 4988059"/>
              <a:gd name="connsiteX1607" fmla="*/ 773381 w 5127638"/>
              <a:gd name="connsiteY1607" fmla="*/ 4189125 h 4988059"/>
              <a:gd name="connsiteX1608" fmla="*/ 813699 w 5127638"/>
              <a:gd name="connsiteY1608" fmla="*/ 4140038 h 4988059"/>
              <a:gd name="connsiteX1609" fmla="*/ 706685 w 5127638"/>
              <a:gd name="connsiteY1609" fmla="*/ 4207362 h 4988059"/>
              <a:gd name="connsiteX1610" fmla="*/ 386855 w 5127638"/>
              <a:gd name="connsiteY1610" fmla="*/ 4436390 h 4988059"/>
              <a:gd name="connsiteX1611" fmla="*/ 389642 w 5127638"/>
              <a:gd name="connsiteY1611" fmla="*/ 4403964 h 4988059"/>
              <a:gd name="connsiteX1612" fmla="*/ 403890 w 5127638"/>
              <a:gd name="connsiteY1612" fmla="*/ 4393557 h 4988059"/>
              <a:gd name="connsiteX1613" fmla="*/ 465559 w 5127638"/>
              <a:gd name="connsiteY1613" fmla="*/ 4330748 h 4988059"/>
              <a:gd name="connsiteX1614" fmla="*/ 409943 w 5127638"/>
              <a:gd name="connsiteY1614" fmla="*/ 4370956 h 4988059"/>
              <a:gd name="connsiteX1615" fmla="*/ 391121 w 5127638"/>
              <a:gd name="connsiteY1615" fmla="*/ 4386761 h 4988059"/>
              <a:gd name="connsiteX1616" fmla="*/ 394402 w 5127638"/>
              <a:gd name="connsiteY1616" fmla="*/ 4348584 h 4988059"/>
              <a:gd name="connsiteX1617" fmla="*/ 390741 w 5127638"/>
              <a:gd name="connsiteY1617" fmla="*/ 4329834 h 4988059"/>
              <a:gd name="connsiteX1618" fmla="*/ 379988 w 5127638"/>
              <a:gd name="connsiteY1618" fmla="*/ 4312010 h 4988059"/>
              <a:gd name="connsiteX1619" fmla="*/ 368263 w 5127638"/>
              <a:gd name="connsiteY1619" fmla="*/ 4314298 h 4988059"/>
              <a:gd name="connsiteX1620" fmla="*/ 369875 w 5127638"/>
              <a:gd name="connsiteY1620" fmla="*/ 4308608 h 4988059"/>
              <a:gd name="connsiteX1621" fmla="*/ 369875 w 5127638"/>
              <a:gd name="connsiteY1621" fmla="*/ 4308608 h 4988059"/>
              <a:gd name="connsiteX1622" fmla="*/ 363434 w 5127638"/>
              <a:gd name="connsiteY1622" fmla="*/ 4309496 h 4988059"/>
              <a:gd name="connsiteX1623" fmla="*/ 356967 w 5127638"/>
              <a:gd name="connsiteY1623" fmla="*/ 4318234 h 4988059"/>
              <a:gd name="connsiteX1624" fmla="*/ 343378 w 5127638"/>
              <a:gd name="connsiteY1624" fmla="*/ 4326422 h 4988059"/>
              <a:gd name="connsiteX1625" fmla="*/ 330249 w 5127638"/>
              <a:gd name="connsiteY1625" fmla="*/ 4334151 h 4988059"/>
              <a:gd name="connsiteX1626" fmla="*/ 318052 w 5127638"/>
              <a:gd name="connsiteY1626" fmla="*/ 4348970 h 4988059"/>
              <a:gd name="connsiteX1627" fmla="*/ 293032 w 5127638"/>
              <a:gd name="connsiteY1627" fmla="*/ 4355851 h 4988059"/>
              <a:gd name="connsiteX1628" fmla="*/ 283298 w 5127638"/>
              <a:gd name="connsiteY1628" fmla="*/ 4346761 h 4988059"/>
              <a:gd name="connsiteX1629" fmla="*/ 282966 w 5127638"/>
              <a:gd name="connsiteY1629" fmla="*/ 4345585 h 4988059"/>
              <a:gd name="connsiteX1630" fmla="*/ 295732 w 5127638"/>
              <a:gd name="connsiteY1630" fmla="*/ 4336402 h 4988059"/>
              <a:gd name="connsiteX1631" fmla="*/ 450983 w 5127638"/>
              <a:gd name="connsiteY1631" fmla="*/ 4196258 h 4988059"/>
              <a:gd name="connsiteX1632" fmla="*/ 493927 w 5127638"/>
              <a:gd name="connsiteY1632" fmla="*/ 4163401 h 4988059"/>
              <a:gd name="connsiteX1633" fmla="*/ 513427 w 5127638"/>
              <a:gd name="connsiteY1633" fmla="*/ 4133963 h 4988059"/>
              <a:gd name="connsiteX1634" fmla="*/ 348557 w 5127638"/>
              <a:gd name="connsiteY1634" fmla="*/ 4246559 h 4988059"/>
              <a:gd name="connsiteX1635" fmla="*/ 269845 w 5127638"/>
              <a:gd name="connsiteY1635" fmla="*/ 4301041 h 4988059"/>
              <a:gd name="connsiteX1636" fmla="*/ 264312 w 5127638"/>
              <a:gd name="connsiteY1636" fmla="*/ 4282835 h 4988059"/>
              <a:gd name="connsiteX1637" fmla="*/ 300906 w 5127638"/>
              <a:gd name="connsiteY1637" fmla="*/ 4256234 h 4988059"/>
              <a:gd name="connsiteX1638" fmla="*/ 383452 w 5127638"/>
              <a:gd name="connsiteY1638" fmla="*/ 4193879 h 4988059"/>
              <a:gd name="connsiteX1639" fmla="*/ 386984 w 5127638"/>
              <a:gd name="connsiteY1639" fmla="*/ 4168354 h 4988059"/>
              <a:gd name="connsiteX1640" fmla="*/ 407540 w 5127638"/>
              <a:gd name="connsiteY1640" fmla="*/ 4147418 h 4988059"/>
              <a:gd name="connsiteX1641" fmla="*/ 298955 w 5127638"/>
              <a:gd name="connsiteY1641" fmla="*/ 4207014 h 4988059"/>
              <a:gd name="connsiteX1642" fmla="*/ 299750 w 5127638"/>
              <a:gd name="connsiteY1642" fmla="*/ 4199822 h 4988059"/>
              <a:gd name="connsiteX1643" fmla="*/ 305626 w 5127638"/>
              <a:gd name="connsiteY1643" fmla="*/ 4196943 h 4988059"/>
              <a:gd name="connsiteX1644" fmla="*/ 299961 w 5127638"/>
              <a:gd name="connsiteY1644" fmla="*/ 4197927 h 4988059"/>
              <a:gd name="connsiteX1645" fmla="*/ 299750 w 5127638"/>
              <a:gd name="connsiteY1645" fmla="*/ 4199822 h 4988059"/>
              <a:gd name="connsiteX1646" fmla="*/ 266360 w 5127638"/>
              <a:gd name="connsiteY1646" fmla="*/ 4216179 h 4988059"/>
              <a:gd name="connsiteX1647" fmla="*/ 238925 w 5127638"/>
              <a:gd name="connsiteY1647" fmla="*/ 4235302 h 4988059"/>
              <a:gd name="connsiteX1648" fmla="*/ 234158 w 5127638"/>
              <a:gd name="connsiteY1648" fmla="*/ 4227607 h 4988059"/>
              <a:gd name="connsiteX1649" fmla="*/ 208817 w 5127638"/>
              <a:gd name="connsiteY1649" fmla="*/ 4205861 h 4988059"/>
              <a:gd name="connsiteX1650" fmla="*/ 137268 w 5127638"/>
              <a:gd name="connsiteY1650" fmla="*/ 4209182 h 4988059"/>
              <a:gd name="connsiteX1651" fmla="*/ 86612 w 5127638"/>
              <a:gd name="connsiteY1651" fmla="*/ 4225435 h 4988059"/>
              <a:gd name="connsiteX1652" fmla="*/ 35950 w 5127638"/>
              <a:gd name="connsiteY1652" fmla="*/ 4241686 h 4988059"/>
              <a:gd name="connsiteX1653" fmla="*/ 17485 w 5127638"/>
              <a:gd name="connsiteY1653" fmla="*/ 4238095 h 4988059"/>
              <a:gd name="connsiteX1654" fmla="*/ 5167 w 5127638"/>
              <a:gd name="connsiteY1654" fmla="*/ 4226484 h 4988059"/>
              <a:gd name="connsiteX1655" fmla="*/ 252 w 5127638"/>
              <a:gd name="connsiteY1655" fmla="*/ 4216425 h 4988059"/>
              <a:gd name="connsiteX1656" fmla="*/ 1495 w 5127638"/>
              <a:gd name="connsiteY1656" fmla="*/ 4198429 h 4988059"/>
              <a:gd name="connsiteX1657" fmla="*/ 33112 w 5127638"/>
              <a:gd name="connsiteY1657" fmla="*/ 4146729 h 4988059"/>
              <a:gd name="connsiteX1658" fmla="*/ 64731 w 5127638"/>
              <a:gd name="connsiteY1658" fmla="*/ 4095027 h 4988059"/>
              <a:gd name="connsiteX1659" fmla="*/ 138990 w 5127638"/>
              <a:gd name="connsiteY1659" fmla="*/ 4075791 h 4988059"/>
              <a:gd name="connsiteX1660" fmla="*/ 193288 w 5127638"/>
              <a:gd name="connsiteY1660" fmla="*/ 4050660 h 4988059"/>
              <a:gd name="connsiteX1661" fmla="*/ 216488 w 5127638"/>
              <a:gd name="connsiteY1661" fmla="*/ 4007978 h 4988059"/>
              <a:gd name="connsiteX1662" fmla="*/ 274126 w 5127638"/>
              <a:gd name="connsiteY1662" fmla="*/ 3883907 h 4988059"/>
              <a:gd name="connsiteX1663" fmla="*/ 381693 w 5127638"/>
              <a:gd name="connsiteY1663" fmla="*/ 3803744 h 4988059"/>
              <a:gd name="connsiteX1664" fmla="*/ 421524 w 5127638"/>
              <a:gd name="connsiteY1664" fmla="*/ 3778106 h 4988059"/>
              <a:gd name="connsiteX1665" fmla="*/ 460425 w 5127638"/>
              <a:gd name="connsiteY1665" fmla="*/ 3745382 h 4988059"/>
              <a:gd name="connsiteX1666" fmla="*/ 476425 w 5127638"/>
              <a:gd name="connsiteY1666" fmla="*/ 3712052 h 4988059"/>
              <a:gd name="connsiteX1667" fmla="*/ 469397 w 5127638"/>
              <a:gd name="connsiteY1667" fmla="*/ 3667325 h 4988059"/>
              <a:gd name="connsiteX1668" fmla="*/ 458820 w 5127638"/>
              <a:gd name="connsiteY1668" fmla="*/ 3650692 h 4988059"/>
              <a:gd name="connsiteX1669" fmla="*/ 456247 w 5127638"/>
              <a:gd name="connsiteY1669" fmla="*/ 3640216 h 4988059"/>
              <a:gd name="connsiteX1670" fmla="*/ 606356 w 5127638"/>
              <a:gd name="connsiteY1670" fmla="*/ 3476404 h 4988059"/>
              <a:gd name="connsiteX1671" fmla="*/ 611078 w 5127638"/>
              <a:gd name="connsiteY1671" fmla="*/ 3475787 h 4988059"/>
              <a:gd name="connsiteX1672" fmla="*/ 615794 w 5127638"/>
              <a:gd name="connsiteY1672" fmla="*/ 3475169 h 4988059"/>
              <a:gd name="connsiteX1673" fmla="*/ 606431 w 5127638"/>
              <a:gd name="connsiteY1673" fmla="*/ 3513633 h 4988059"/>
              <a:gd name="connsiteX1674" fmla="*/ 596143 w 5127638"/>
              <a:gd name="connsiteY1674" fmla="*/ 3545011 h 4988059"/>
              <a:gd name="connsiteX1675" fmla="*/ 601943 w 5127638"/>
              <a:gd name="connsiteY1675" fmla="*/ 3552662 h 4988059"/>
              <a:gd name="connsiteX1676" fmla="*/ 606817 w 5127638"/>
              <a:gd name="connsiteY1676" fmla="*/ 3553223 h 4988059"/>
              <a:gd name="connsiteX1677" fmla="*/ 659739 w 5127638"/>
              <a:gd name="connsiteY1677" fmla="*/ 3517465 h 4988059"/>
              <a:gd name="connsiteX1678" fmla="*/ 736546 w 5127638"/>
              <a:gd name="connsiteY1678" fmla="*/ 3453345 h 4988059"/>
              <a:gd name="connsiteX1679" fmla="*/ 805348 w 5127638"/>
              <a:gd name="connsiteY1679" fmla="*/ 3383069 h 4988059"/>
              <a:gd name="connsiteX1680" fmla="*/ 855888 w 5127638"/>
              <a:gd name="connsiteY1680" fmla="*/ 3319989 h 4988059"/>
              <a:gd name="connsiteX1681" fmla="*/ 854094 w 5127638"/>
              <a:gd name="connsiteY1681" fmla="*/ 3242141 h 4988059"/>
              <a:gd name="connsiteX1682" fmla="*/ 858698 w 5127638"/>
              <a:gd name="connsiteY1682" fmla="*/ 3222317 h 4988059"/>
              <a:gd name="connsiteX1683" fmla="*/ 877458 w 5127638"/>
              <a:gd name="connsiteY1683" fmla="*/ 3200640 h 4988059"/>
              <a:gd name="connsiteX1684" fmla="*/ 978974 w 5127638"/>
              <a:gd name="connsiteY1684" fmla="*/ 3096098 h 4988059"/>
              <a:gd name="connsiteX1685" fmla="*/ 1080535 w 5127638"/>
              <a:gd name="connsiteY1685" fmla="*/ 2991882 h 4988059"/>
              <a:gd name="connsiteX1686" fmla="*/ 1176852 w 5127638"/>
              <a:gd name="connsiteY1686" fmla="*/ 2893468 h 4988059"/>
              <a:gd name="connsiteX1687" fmla="*/ 1266048 w 5127638"/>
              <a:gd name="connsiteY1687" fmla="*/ 2795651 h 4988059"/>
              <a:gd name="connsiteX1688" fmla="*/ 1302693 w 5127638"/>
              <a:gd name="connsiteY1688" fmla="*/ 2727265 h 4988059"/>
              <a:gd name="connsiteX1689" fmla="*/ 1267623 w 5127638"/>
              <a:gd name="connsiteY1689" fmla="*/ 2661080 h 4988059"/>
              <a:gd name="connsiteX1690" fmla="*/ 1187956 w 5127638"/>
              <a:gd name="connsiteY1690" fmla="*/ 2565939 h 4988059"/>
              <a:gd name="connsiteX1691" fmla="*/ 1108289 w 5127638"/>
              <a:gd name="connsiteY1691" fmla="*/ 2470799 h 4988059"/>
              <a:gd name="connsiteX1692" fmla="*/ 1014452 w 5127638"/>
              <a:gd name="connsiteY1692" fmla="*/ 2349924 h 4988059"/>
              <a:gd name="connsiteX1693" fmla="*/ 914461 w 5127638"/>
              <a:gd name="connsiteY1693" fmla="*/ 2237051 h 4988059"/>
              <a:gd name="connsiteX1694" fmla="*/ 739469 w 5127638"/>
              <a:gd name="connsiteY1694" fmla="*/ 2018831 h 4988059"/>
              <a:gd name="connsiteX1695" fmla="*/ 577708 w 5127638"/>
              <a:gd name="connsiteY1695" fmla="*/ 1791680 h 4988059"/>
              <a:gd name="connsiteX1696" fmla="*/ 355825 w 5127638"/>
              <a:gd name="connsiteY1696" fmla="*/ 1488426 h 4988059"/>
              <a:gd name="connsiteX1697" fmla="*/ 133750 w 5127638"/>
              <a:gd name="connsiteY1697" fmla="*/ 1177996 h 4988059"/>
              <a:gd name="connsiteX1698" fmla="*/ 109155 w 5127638"/>
              <a:gd name="connsiteY1698" fmla="*/ 1129931 h 4988059"/>
              <a:gd name="connsiteX1699" fmla="*/ 107107 w 5127638"/>
              <a:gd name="connsiteY1699" fmla="*/ 1108523 h 4988059"/>
              <a:gd name="connsiteX1700" fmla="*/ 113146 w 5127638"/>
              <a:gd name="connsiteY1700" fmla="*/ 1115995 h 4988059"/>
              <a:gd name="connsiteX1701" fmla="*/ 151108 w 5127638"/>
              <a:gd name="connsiteY1701" fmla="*/ 1161258 h 4988059"/>
              <a:gd name="connsiteX1702" fmla="*/ 141025 w 5127638"/>
              <a:gd name="connsiteY1702" fmla="*/ 1125264 h 4988059"/>
              <a:gd name="connsiteX1703" fmla="*/ 126621 w 5127638"/>
              <a:gd name="connsiteY1703" fmla="*/ 1108486 h 4988059"/>
              <a:gd name="connsiteX1704" fmla="*/ 108555 w 5127638"/>
              <a:gd name="connsiteY1704" fmla="*/ 1078408 h 4988059"/>
              <a:gd name="connsiteX1705" fmla="*/ 119272 w 5127638"/>
              <a:gd name="connsiteY1705" fmla="*/ 1047625 h 4988059"/>
              <a:gd name="connsiteX1706" fmla="*/ 149012 w 5127638"/>
              <a:gd name="connsiteY1706" fmla="*/ 1003242 h 4988059"/>
              <a:gd name="connsiteX1707" fmla="*/ 161945 w 5127638"/>
              <a:gd name="connsiteY1707" fmla="*/ 947561 h 4988059"/>
              <a:gd name="connsiteX1708" fmla="*/ 160826 w 5127638"/>
              <a:gd name="connsiteY1708" fmla="*/ 940132 h 4988059"/>
              <a:gd name="connsiteX1709" fmla="*/ 166811 w 5127638"/>
              <a:gd name="connsiteY1709" fmla="*/ 947448 h 4988059"/>
              <a:gd name="connsiteX1710" fmla="*/ 165857 w 5127638"/>
              <a:gd name="connsiteY1710" fmla="*/ 926264 h 4988059"/>
              <a:gd name="connsiteX1711" fmla="*/ 156544 w 5127638"/>
              <a:gd name="connsiteY1711" fmla="*/ 911744 h 4988059"/>
              <a:gd name="connsiteX1712" fmla="*/ 152897 w 5127638"/>
              <a:gd name="connsiteY1712" fmla="*/ 887561 h 4988059"/>
              <a:gd name="connsiteX1713" fmla="*/ 145717 w 5127638"/>
              <a:gd name="connsiteY1713" fmla="*/ 847691 h 4988059"/>
              <a:gd name="connsiteX1714" fmla="*/ 369656 w 5127638"/>
              <a:gd name="connsiteY1714" fmla="*/ 1150093 h 4988059"/>
              <a:gd name="connsiteX1715" fmla="*/ 455601 w 5127638"/>
              <a:gd name="connsiteY1715" fmla="*/ 1252687 h 4988059"/>
              <a:gd name="connsiteX1716" fmla="*/ 430929 w 5127638"/>
              <a:gd name="connsiteY1716" fmla="*/ 1190135 h 4988059"/>
              <a:gd name="connsiteX1717" fmla="*/ 294392 w 5127638"/>
              <a:gd name="connsiteY1717" fmla="*/ 994453 h 4988059"/>
              <a:gd name="connsiteX1718" fmla="*/ 331073 w 5127638"/>
              <a:gd name="connsiteY1718" fmla="*/ 1034233 h 4988059"/>
              <a:gd name="connsiteX1719" fmla="*/ 450517 w 5127638"/>
              <a:gd name="connsiteY1719" fmla="*/ 1190775 h 4988059"/>
              <a:gd name="connsiteX1720" fmla="*/ 579779 w 5127638"/>
              <a:gd name="connsiteY1720" fmla="*/ 1382366 h 4988059"/>
              <a:gd name="connsiteX1721" fmla="*/ 548778 w 5127638"/>
              <a:gd name="connsiteY1721" fmla="*/ 1315457 h 4988059"/>
              <a:gd name="connsiteX1722" fmla="*/ 491290 w 5127638"/>
              <a:gd name="connsiteY1722" fmla="*/ 1223280 h 4988059"/>
              <a:gd name="connsiteX1723" fmla="*/ 479880 w 5127638"/>
              <a:gd name="connsiteY1723" fmla="*/ 1182551 h 4988059"/>
              <a:gd name="connsiteX1724" fmla="*/ 452066 w 5127638"/>
              <a:gd name="connsiteY1724" fmla="*/ 1152545 h 4988059"/>
              <a:gd name="connsiteX1725" fmla="*/ 440392 w 5127638"/>
              <a:gd name="connsiteY1725" fmla="*/ 1110870 h 4988059"/>
              <a:gd name="connsiteX1726" fmla="*/ 379080 w 5127638"/>
              <a:gd name="connsiteY1726" fmla="*/ 1026915 h 4988059"/>
              <a:gd name="connsiteX1727" fmla="*/ 420117 w 5127638"/>
              <a:gd name="connsiteY1727" fmla="*/ 1060366 h 4988059"/>
              <a:gd name="connsiteX1728" fmla="*/ 461838 w 5127638"/>
              <a:gd name="connsiteY1728" fmla="*/ 1118142 h 4988059"/>
              <a:gd name="connsiteX1729" fmla="*/ 490295 w 5127638"/>
              <a:gd name="connsiteY1729" fmla="*/ 1128558 h 4988059"/>
              <a:gd name="connsiteX1730" fmla="*/ 574388 w 5127638"/>
              <a:gd name="connsiteY1730" fmla="*/ 1254399 h 4988059"/>
              <a:gd name="connsiteX1731" fmla="*/ 601605 w 5127638"/>
              <a:gd name="connsiteY1731" fmla="*/ 1300233 h 4988059"/>
              <a:gd name="connsiteX1732" fmla="*/ 600166 w 5127638"/>
              <a:gd name="connsiteY1732" fmla="*/ 1298263 h 4988059"/>
              <a:gd name="connsiteX1733" fmla="*/ 596849 w 5127638"/>
              <a:gd name="connsiteY1733" fmla="*/ 1293585 h 4988059"/>
              <a:gd name="connsiteX1734" fmla="*/ 597548 w 5127638"/>
              <a:gd name="connsiteY1734" fmla="*/ 1294679 h 4988059"/>
              <a:gd name="connsiteX1735" fmla="*/ 600166 w 5127638"/>
              <a:gd name="connsiteY1735" fmla="*/ 1298263 h 4988059"/>
              <a:gd name="connsiteX1736" fmla="*/ 601824 w 5127638"/>
              <a:gd name="connsiteY1736" fmla="*/ 1300600 h 4988059"/>
              <a:gd name="connsiteX1737" fmla="*/ 601605 w 5127638"/>
              <a:gd name="connsiteY1737" fmla="*/ 1300233 h 4988059"/>
              <a:gd name="connsiteX1738" fmla="*/ 610074 w 5127638"/>
              <a:gd name="connsiteY1738" fmla="*/ 1311824 h 4988059"/>
              <a:gd name="connsiteX1739" fmla="*/ 638504 w 5127638"/>
              <a:gd name="connsiteY1739" fmla="*/ 1340379 h 4988059"/>
              <a:gd name="connsiteX1740" fmla="*/ 595190 w 5127638"/>
              <a:gd name="connsiteY1740" fmla="*/ 1276920 h 4988059"/>
              <a:gd name="connsiteX1741" fmla="*/ 461797 w 5127638"/>
              <a:gd name="connsiteY1741" fmla="*/ 1074229 h 4988059"/>
              <a:gd name="connsiteX1742" fmla="*/ 430531 w 5127638"/>
              <a:gd name="connsiteY1742" fmla="*/ 1006374 h 4988059"/>
              <a:gd name="connsiteX1743" fmla="*/ 392901 w 5127638"/>
              <a:gd name="connsiteY1743" fmla="*/ 941322 h 4988059"/>
              <a:gd name="connsiteX1744" fmla="*/ 408357 w 5127638"/>
              <a:gd name="connsiteY1744" fmla="*/ 905326 h 4988059"/>
              <a:gd name="connsiteX1745" fmla="*/ 314187 w 5127638"/>
              <a:gd name="connsiteY1745" fmla="*/ 773370 h 4988059"/>
              <a:gd name="connsiteX1746" fmla="*/ 246940 w 5127638"/>
              <a:gd name="connsiteY1746" fmla="*/ 678671 h 4988059"/>
              <a:gd name="connsiteX1747" fmla="*/ 256172 w 5127638"/>
              <a:gd name="connsiteY1747" fmla="*/ 670591 h 4988059"/>
              <a:gd name="connsiteX1748" fmla="*/ 284512 w 5127638"/>
              <a:gd name="connsiteY1748" fmla="*/ 708006 h 4988059"/>
              <a:gd name="connsiteX1749" fmla="*/ 464892 w 5127638"/>
              <a:gd name="connsiteY1749" fmla="*/ 946695 h 4988059"/>
              <a:gd name="connsiteX1750" fmla="*/ 535072 w 5127638"/>
              <a:gd name="connsiteY1750" fmla="*/ 1040424 h 4988059"/>
              <a:gd name="connsiteX1751" fmla="*/ 591612 w 5127638"/>
              <a:gd name="connsiteY1751" fmla="*/ 1107329 h 4988059"/>
              <a:gd name="connsiteX1752" fmla="*/ 628293 w 5127638"/>
              <a:gd name="connsiteY1752" fmla="*/ 1147108 h 4988059"/>
              <a:gd name="connsiteX1753" fmla="*/ 668381 w 5127638"/>
              <a:gd name="connsiteY1753" fmla="*/ 1155288 h 4988059"/>
              <a:gd name="connsiteX1754" fmla="*/ 561896 w 5127638"/>
              <a:gd name="connsiteY1754" fmla="*/ 1001243 h 4988059"/>
              <a:gd name="connsiteX1755" fmla="*/ 498041 w 5127638"/>
              <a:gd name="connsiteY1755" fmla="*/ 886334 h 4988059"/>
              <a:gd name="connsiteX1756" fmla="*/ 495497 w 5127638"/>
              <a:gd name="connsiteY1756" fmla="*/ 855378 h 4988059"/>
              <a:gd name="connsiteX1757" fmla="*/ 413000 w 5127638"/>
              <a:gd name="connsiteY1757" fmla="*/ 739561 h 4988059"/>
              <a:gd name="connsiteX1758" fmla="*/ 443692 w 5127638"/>
              <a:gd name="connsiteY1758" fmla="*/ 761609 h 4988059"/>
              <a:gd name="connsiteX1759" fmla="*/ 440546 w 5127638"/>
              <a:gd name="connsiteY1759" fmla="*/ 762025 h 4988059"/>
              <a:gd name="connsiteX1760" fmla="*/ 436417 w 5127638"/>
              <a:gd name="connsiteY1760" fmla="*/ 757518 h 4988059"/>
              <a:gd name="connsiteX1761" fmla="*/ 438521 w 5127638"/>
              <a:gd name="connsiteY1761" fmla="*/ 762292 h 4988059"/>
              <a:gd name="connsiteX1762" fmla="*/ 440546 w 5127638"/>
              <a:gd name="connsiteY1762" fmla="*/ 762025 h 4988059"/>
              <a:gd name="connsiteX1763" fmla="*/ 448132 w 5127638"/>
              <a:gd name="connsiteY1763" fmla="*/ 770308 h 4988059"/>
              <a:gd name="connsiteX1764" fmla="*/ 451618 w 5127638"/>
              <a:gd name="connsiteY1764" fmla="*/ 777138 h 4988059"/>
              <a:gd name="connsiteX1765" fmla="*/ 456957 w 5127638"/>
              <a:gd name="connsiteY1765" fmla="*/ 783432 h 4988059"/>
              <a:gd name="connsiteX1766" fmla="*/ 484087 w 5127638"/>
              <a:gd name="connsiteY1766" fmla="*/ 789112 h 4988059"/>
              <a:gd name="connsiteX1767" fmla="*/ 564992 w 5127638"/>
              <a:gd name="connsiteY1767" fmla="*/ 899245 h 4988059"/>
              <a:gd name="connsiteX1768" fmla="*/ 586173 w 5127638"/>
              <a:gd name="connsiteY1768" fmla="*/ 905570 h 4988059"/>
              <a:gd name="connsiteX1769" fmla="*/ 680343 w 5127638"/>
              <a:gd name="connsiteY1769" fmla="*/ 1037528 h 4988059"/>
              <a:gd name="connsiteX1770" fmla="*/ 769475 w 5127638"/>
              <a:gd name="connsiteY1770" fmla="*/ 1177024 h 4988059"/>
              <a:gd name="connsiteX1771" fmla="*/ 785236 w 5127638"/>
              <a:gd name="connsiteY1771" fmla="*/ 1185889 h 4988059"/>
              <a:gd name="connsiteX1772" fmla="*/ 702434 w 5127638"/>
              <a:gd name="connsiteY1772" fmla="*/ 1050748 h 4988059"/>
              <a:gd name="connsiteX1773" fmla="*/ 478542 w 5127638"/>
              <a:gd name="connsiteY1773" fmla="*/ 715074 h 4988059"/>
              <a:gd name="connsiteX1774" fmla="*/ 379873 w 5127638"/>
              <a:gd name="connsiteY1774" fmla="*/ 581485 h 4988059"/>
              <a:gd name="connsiteX1775" fmla="*/ 394766 w 5127638"/>
              <a:gd name="connsiteY1775" fmla="*/ 572860 h 4988059"/>
              <a:gd name="connsiteX1776" fmla="*/ 397786 w 5127638"/>
              <a:gd name="connsiteY1776" fmla="*/ 579487 h 4988059"/>
              <a:gd name="connsiteX1777" fmla="*/ 415790 w 5127638"/>
              <a:gd name="connsiteY1777" fmla="*/ 592704 h 4988059"/>
              <a:gd name="connsiteX1778" fmla="*/ 415790 w 5127638"/>
              <a:gd name="connsiteY1778" fmla="*/ 592704 h 4988059"/>
              <a:gd name="connsiteX1779" fmla="*/ 399224 w 5127638"/>
              <a:gd name="connsiteY1779" fmla="*/ 570279 h 4988059"/>
              <a:gd name="connsiteX1780" fmla="*/ 424648 w 5127638"/>
              <a:gd name="connsiteY1780" fmla="*/ 555557 h 4988059"/>
              <a:gd name="connsiteX1781" fmla="*/ 492559 w 5127638"/>
              <a:gd name="connsiteY1781" fmla="*/ 640662 h 4988059"/>
              <a:gd name="connsiteX1782" fmla="*/ 719437 w 5127638"/>
              <a:gd name="connsiteY1782" fmla="*/ 950985 h 4988059"/>
              <a:gd name="connsiteX1783" fmla="*/ 716895 w 5127638"/>
              <a:gd name="connsiteY1783" fmla="*/ 920030 h 4988059"/>
              <a:gd name="connsiteX1784" fmla="*/ 822431 w 5127638"/>
              <a:gd name="connsiteY1784" fmla="*/ 1048802 h 4988059"/>
              <a:gd name="connsiteX1785" fmla="*/ 822431 w 5127638"/>
              <a:gd name="connsiteY1785" fmla="*/ 1048802 h 4988059"/>
              <a:gd name="connsiteX1786" fmla="*/ 724128 w 5127638"/>
              <a:gd name="connsiteY1786" fmla="*/ 880207 h 4988059"/>
              <a:gd name="connsiteX1787" fmla="*/ 749401 w 5127638"/>
              <a:gd name="connsiteY1787" fmla="*/ 879257 h 4988059"/>
              <a:gd name="connsiteX1788" fmla="*/ 742767 w 5127638"/>
              <a:gd name="connsiteY1788" fmla="*/ 855578 h 4988059"/>
              <a:gd name="connsiteX1789" fmla="*/ 802489 w 5127638"/>
              <a:gd name="connsiteY1789" fmla="*/ 933849 h 4988059"/>
              <a:gd name="connsiteX1790" fmla="*/ 858120 w 5127638"/>
              <a:gd name="connsiteY1790" fmla="*/ 1019397 h 4988059"/>
              <a:gd name="connsiteX1791" fmla="*/ 877709 w 5127638"/>
              <a:gd name="connsiteY1791" fmla="*/ 1020037 h 4988059"/>
              <a:gd name="connsiteX1792" fmla="*/ 948156 w 5127638"/>
              <a:gd name="connsiteY1792" fmla="*/ 1114714 h 4988059"/>
              <a:gd name="connsiteX1793" fmla="*/ 910523 w 5127638"/>
              <a:gd name="connsiteY1793" fmla="*/ 1024126 h 4988059"/>
              <a:gd name="connsiteX1794" fmla="*/ 842576 w 5127638"/>
              <a:gd name="connsiteY1794" fmla="*/ 916492 h 4988059"/>
              <a:gd name="connsiteX1795" fmla="*/ 718047 w 5127638"/>
              <a:gd name="connsiteY1795" fmla="*/ 698038 h 4988059"/>
              <a:gd name="connsiteX1796" fmla="*/ 854585 w 5127638"/>
              <a:gd name="connsiteY1796" fmla="*/ 893720 h 4988059"/>
              <a:gd name="connsiteX1797" fmla="*/ 924386 w 5127638"/>
              <a:gd name="connsiteY1797" fmla="*/ 982447 h 4988059"/>
              <a:gd name="connsiteX1798" fmla="*/ 952843 w 5127638"/>
              <a:gd name="connsiteY1798" fmla="*/ 992864 h 4988059"/>
              <a:gd name="connsiteX1799" fmla="*/ 1010976 w 5127638"/>
              <a:gd name="connsiteY1799" fmla="*/ 1090988 h 4988059"/>
              <a:gd name="connsiteX1800" fmla="*/ 1038747 w 5127638"/>
              <a:gd name="connsiteY1800" fmla="*/ 1077081 h 4988059"/>
              <a:gd name="connsiteX1801" fmla="*/ 1122193 w 5127638"/>
              <a:gd name="connsiteY1801" fmla="*/ 1192632 h 4988059"/>
              <a:gd name="connsiteX1802" fmla="*/ 1061521 w 5127638"/>
              <a:gd name="connsiteY1802" fmla="*/ 1089089 h 4988059"/>
              <a:gd name="connsiteX1803" fmla="*/ 971442 w 5127638"/>
              <a:gd name="connsiteY1803" fmla="*/ 924320 h 4988059"/>
              <a:gd name="connsiteX1804" fmla="*/ 1063068 w 5127638"/>
              <a:gd name="connsiteY1804" fmla="*/ 1025321 h 4988059"/>
              <a:gd name="connsiteX1805" fmla="*/ 1049119 w 5127638"/>
              <a:gd name="connsiteY1805" fmla="*/ 953638 h 4988059"/>
              <a:gd name="connsiteX1806" fmla="*/ 1103157 w 5127638"/>
              <a:gd name="connsiteY1806" fmla="*/ 1033502 h 4988059"/>
              <a:gd name="connsiteX1807" fmla="*/ 1157196 w 5127638"/>
              <a:gd name="connsiteY1807" fmla="*/ 1113364 h 4988059"/>
              <a:gd name="connsiteX1808" fmla="*/ 1157196 w 5127638"/>
              <a:gd name="connsiteY1808" fmla="*/ 1113364 h 4988059"/>
              <a:gd name="connsiteX1809" fmla="*/ 1100614 w 5127638"/>
              <a:gd name="connsiteY1809" fmla="*/ 1002546 h 4988059"/>
              <a:gd name="connsiteX1810" fmla="*/ 1124295 w 5127638"/>
              <a:gd name="connsiteY1810" fmla="*/ 995913 h 4988059"/>
              <a:gd name="connsiteX1811" fmla="*/ 1022543 w 5127638"/>
              <a:gd name="connsiteY1811" fmla="*/ 815004 h 4988059"/>
              <a:gd name="connsiteX1812" fmla="*/ 1075899 w 5127638"/>
              <a:gd name="connsiteY1812" fmla="*/ 870543 h 4988059"/>
              <a:gd name="connsiteX1813" fmla="*/ 984910 w 5127638"/>
              <a:gd name="connsiteY1813" fmla="*/ 724417 h 4988059"/>
              <a:gd name="connsiteX1814" fmla="*/ 915729 w 5127638"/>
              <a:gd name="connsiteY1814" fmla="*/ 600527 h 4988059"/>
              <a:gd name="connsiteX1815" fmla="*/ 833725 w 5127638"/>
              <a:gd name="connsiteY1815" fmla="*/ 477692 h 4988059"/>
              <a:gd name="connsiteX1816" fmla="*/ 840594 w 5127638"/>
              <a:gd name="connsiteY1816" fmla="*/ 481963 h 4988059"/>
              <a:gd name="connsiteX1817" fmla="*/ 854374 w 5127638"/>
              <a:gd name="connsiteY1817" fmla="*/ 479933 h 4988059"/>
              <a:gd name="connsiteX1818" fmla="*/ 876524 w 5127638"/>
              <a:gd name="connsiteY1818" fmla="*/ 510252 h 4988059"/>
              <a:gd name="connsiteX1819" fmla="*/ 1075587 w 5127638"/>
              <a:gd name="connsiteY1819" fmla="*/ 800146 h 4988059"/>
              <a:gd name="connsiteX1820" fmla="*/ 1115719 w 5127638"/>
              <a:gd name="connsiteY1820" fmla="*/ 852239 h 4988059"/>
              <a:gd name="connsiteX1821" fmla="*/ 1147623 w 5127638"/>
              <a:gd name="connsiteY1821" fmla="*/ 874968 h 4988059"/>
              <a:gd name="connsiteX1822" fmla="*/ 1142848 w 5127638"/>
              <a:gd name="connsiteY1822" fmla="*/ 857919 h 4988059"/>
              <a:gd name="connsiteX1823" fmla="*/ 1156447 w 5127638"/>
              <a:gd name="connsiteY1823" fmla="*/ 815291 h 4988059"/>
              <a:gd name="connsiteX1824" fmla="*/ 1250576 w 5127638"/>
              <a:gd name="connsiteY1824" fmla="*/ 928873 h 4988059"/>
              <a:gd name="connsiteX1825" fmla="*/ 1195585 w 5127638"/>
              <a:gd name="connsiteY1825" fmla="*/ 798200 h 4988059"/>
              <a:gd name="connsiteX1826" fmla="*/ 1243898 w 5127638"/>
              <a:gd name="connsiteY1826" fmla="*/ 835742 h 4988059"/>
              <a:gd name="connsiteX1827" fmla="*/ 1128239 w 5127638"/>
              <a:gd name="connsiteY1827" fmla="*/ 627063 h 4988059"/>
              <a:gd name="connsiteX1828" fmla="*/ 1045740 w 5127638"/>
              <a:gd name="connsiteY1828" fmla="*/ 511245 h 4988059"/>
              <a:gd name="connsiteX1829" fmla="*/ 1100421 w 5127638"/>
              <a:gd name="connsiteY1829" fmla="*/ 571521 h 4988059"/>
              <a:gd name="connsiteX1830" fmla="*/ 1251128 w 5127638"/>
              <a:gd name="connsiteY1830" fmla="*/ 770384 h 4988059"/>
              <a:gd name="connsiteX1831" fmla="*/ 1301985 w 5127638"/>
              <a:gd name="connsiteY1831" fmla="*/ 838881 h 4988059"/>
              <a:gd name="connsiteX1832" fmla="*/ 1276402 w 5127638"/>
              <a:gd name="connsiteY1832" fmla="*/ 769432 h 4988059"/>
              <a:gd name="connsiteX1833" fmla="*/ 1237179 w 5127638"/>
              <a:gd name="connsiteY1833" fmla="*/ 698698 h 4988059"/>
              <a:gd name="connsiteX1834" fmla="*/ 1307358 w 5127638"/>
              <a:gd name="connsiteY1834" fmla="*/ 766891 h 4988059"/>
              <a:gd name="connsiteX1835" fmla="*/ 1331041 w 5127638"/>
              <a:gd name="connsiteY1835" fmla="*/ 785795 h 4988059"/>
              <a:gd name="connsiteX1836" fmla="*/ 1300989 w 5127638"/>
              <a:gd name="connsiteY1836" fmla="*/ 744158 h 4988059"/>
              <a:gd name="connsiteX1837" fmla="*/ 1320274 w 5127638"/>
              <a:gd name="connsiteY1837" fmla="*/ 725476 h 4988059"/>
              <a:gd name="connsiteX1838" fmla="*/ 1272866 w 5127638"/>
              <a:gd name="connsiteY1838" fmla="*/ 643756 h 4988059"/>
              <a:gd name="connsiteX1839" fmla="*/ 1293101 w 5127638"/>
              <a:gd name="connsiteY1839" fmla="*/ 650347 h 4988059"/>
              <a:gd name="connsiteX1840" fmla="*/ 1313904 w 5127638"/>
              <a:gd name="connsiteY1840" fmla="*/ 677207 h 4988059"/>
              <a:gd name="connsiteX1841" fmla="*/ 1307308 w 5127638"/>
              <a:gd name="connsiteY1841" fmla="*/ 669558 h 4988059"/>
              <a:gd name="connsiteX1842" fmla="*/ 1308599 w 5127638"/>
              <a:gd name="connsiteY1842" fmla="*/ 663914 h 4988059"/>
              <a:gd name="connsiteX1843" fmla="*/ 1310296 w 5127638"/>
              <a:gd name="connsiteY1843" fmla="*/ 668781 h 4988059"/>
              <a:gd name="connsiteX1844" fmla="*/ 1326981 w 5127638"/>
              <a:gd name="connsiteY1844" fmla="*/ 695392 h 4988059"/>
              <a:gd name="connsiteX1845" fmla="*/ 1352488 w 5127638"/>
              <a:gd name="connsiteY1845" fmla="*/ 716044 h 4988059"/>
              <a:gd name="connsiteX1846" fmla="*/ 1370914 w 5127638"/>
              <a:gd name="connsiteY1846" fmla="*/ 737624 h 4988059"/>
              <a:gd name="connsiteX1847" fmla="*/ 1375297 w 5127638"/>
              <a:gd name="connsiteY1847" fmla="*/ 732647 h 4988059"/>
              <a:gd name="connsiteX1848" fmla="*/ 1376912 w 5127638"/>
              <a:gd name="connsiteY1848" fmla="*/ 734957 h 4988059"/>
              <a:gd name="connsiteX1849" fmla="*/ 1390411 w 5127638"/>
              <a:gd name="connsiteY1849" fmla="*/ 749756 h 4988059"/>
              <a:gd name="connsiteX1850" fmla="*/ 1385668 w 5127638"/>
              <a:gd name="connsiteY1850" fmla="*/ 729919 h 4988059"/>
              <a:gd name="connsiteX1851" fmla="*/ 1383746 w 5127638"/>
              <a:gd name="connsiteY1851" fmla="*/ 726968 h 4988059"/>
              <a:gd name="connsiteX1852" fmla="*/ 1388557 w 5127638"/>
              <a:gd name="connsiteY1852" fmla="*/ 725717 h 4988059"/>
              <a:gd name="connsiteX1853" fmla="*/ 1366577 w 5127638"/>
              <a:gd name="connsiteY1853" fmla="*/ 677008 h 4988059"/>
              <a:gd name="connsiteX1854" fmla="*/ 1338444 w 5127638"/>
              <a:gd name="connsiteY1854" fmla="*/ 636301 h 4988059"/>
              <a:gd name="connsiteX1855" fmla="*/ 1333554 w 5127638"/>
              <a:gd name="connsiteY1855" fmla="*/ 613593 h 4988059"/>
              <a:gd name="connsiteX1856" fmla="*/ 1334094 w 5127638"/>
              <a:gd name="connsiteY1856" fmla="*/ 614347 h 4988059"/>
              <a:gd name="connsiteX1857" fmla="*/ 1383091 w 5127638"/>
              <a:gd name="connsiteY1857" fmla="*/ 676214 h 4988059"/>
              <a:gd name="connsiteX1858" fmla="*/ 1353133 w 5127638"/>
              <a:gd name="connsiteY1858" fmla="*/ 623059 h 4988059"/>
              <a:gd name="connsiteX1859" fmla="*/ 1331869 w 5127638"/>
              <a:gd name="connsiteY1859" fmla="*/ 594054 h 4988059"/>
              <a:gd name="connsiteX1860" fmla="*/ 1340100 w 5127638"/>
              <a:gd name="connsiteY1860" fmla="*/ 566504 h 4988059"/>
              <a:gd name="connsiteX1861" fmla="*/ 1344345 w 5127638"/>
              <a:gd name="connsiteY1861" fmla="*/ 559928 h 4988059"/>
              <a:gd name="connsiteX1862" fmla="*/ 1374824 w 5127638"/>
              <a:gd name="connsiteY1862" fmla="*/ 602938 h 4988059"/>
              <a:gd name="connsiteX1863" fmla="*/ 1356780 w 5127638"/>
              <a:gd name="connsiteY1863" fmla="*/ 571345 h 4988059"/>
              <a:gd name="connsiteX1864" fmla="*/ 1347644 w 5127638"/>
              <a:gd name="connsiteY1864" fmla="*/ 554819 h 4988059"/>
              <a:gd name="connsiteX1865" fmla="*/ 1356000 w 5127638"/>
              <a:gd name="connsiteY1865" fmla="*/ 541870 h 4988059"/>
              <a:gd name="connsiteX1866" fmla="*/ 1358374 w 5127638"/>
              <a:gd name="connsiteY1866" fmla="*/ 544212 h 4988059"/>
              <a:gd name="connsiteX1867" fmla="*/ 1416239 w 5127638"/>
              <a:gd name="connsiteY1867" fmla="*/ 615853 h 4988059"/>
              <a:gd name="connsiteX1868" fmla="*/ 1376371 w 5127638"/>
              <a:gd name="connsiteY1868" fmla="*/ 539170 h 4988059"/>
              <a:gd name="connsiteX1869" fmla="*/ 1366583 w 5127638"/>
              <a:gd name="connsiteY1869" fmla="*/ 525475 h 4988059"/>
              <a:gd name="connsiteX1870" fmla="*/ 1379012 w 5127638"/>
              <a:gd name="connsiteY1870" fmla="*/ 506219 h 4988059"/>
              <a:gd name="connsiteX1871" fmla="*/ 1425221 w 5127638"/>
              <a:gd name="connsiteY1871" fmla="*/ 483371 h 4988059"/>
              <a:gd name="connsiteX1872" fmla="*/ 1484072 w 5127638"/>
              <a:gd name="connsiteY1872" fmla="*/ 502056 h 4988059"/>
              <a:gd name="connsiteX1873" fmla="*/ 1563105 w 5127638"/>
              <a:gd name="connsiteY1873" fmla="*/ 564889 h 4988059"/>
              <a:gd name="connsiteX1874" fmla="*/ 1635990 w 5127638"/>
              <a:gd name="connsiteY1874" fmla="*/ 635723 h 4988059"/>
              <a:gd name="connsiteX1875" fmla="*/ 1749476 w 5127638"/>
              <a:gd name="connsiteY1875" fmla="*/ 760024 h 4988059"/>
              <a:gd name="connsiteX1876" fmla="*/ 1870044 w 5127638"/>
              <a:gd name="connsiteY1876" fmla="*/ 883398 h 4988059"/>
              <a:gd name="connsiteX1877" fmla="*/ 2028799 w 5127638"/>
              <a:gd name="connsiteY1877" fmla="*/ 1050955 h 4988059"/>
              <a:gd name="connsiteX1878" fmla="*/ 2174325 w 5127638"/>
              <a:gd name="connsiteY1878" fmla="*/ 1227447 h 4988059"/>
              <a:gd name="connsiteX1879" fmla="*/ 2341862 w 5127638"/>
              <a:gd name="connsiteY1879" fmla="*/ 1407052 h 4988059"/>
              <a:gd name="connsiteX1880" fmla="*/ 2414742 w 5127638"/>
              <a:gd name="connsiteY1880" fmla="*/ 1477888 h 4988059"/>
              <a:gd name="connsiteX1881" fmla="*/ 2493775 w 5127638"/>
              <a:gd name="connsiteY1881" fmla="*/ 1540716 h 4988059"/>
              <a:gd name="connsiteX1882" fmla="*/ 2542052 w 5127638"/>
              <a:gd name="connsiteY1882" fmla="*/ 1542793 h 4988059"/>
              <a:gd name="connsiteX1883" fmla="*/ 2585695 w 5127638"/>
              <a:gd name="connsiteY1883" fmla="*/ 1509480 h 4988059"/>
              <a:gd name="connsiteX1884" fmla="*/ 2770635 w 5127638"/>
              <a:gd name="connsiteY1884" fmla="*/ 1308903 h 4988059"/>
              <a:gd name="connsiteX1885" fmla="*/ 2938000 w 5127638"/>
              <a:gd name="connsiteY1885" fmla="*/ 1134669 h 4988059"/>
              <a:gd name="connsiteX1886" fmla="*/ 2937952 w 5127638"/>
              <a:gd name="connsiteY1886" fmla="*/ 1133789 h 4988059"/>
              <a:gd name="connsiteX1887" fmla="*/ 2937384 w 5127638"/>
              <a:gd name="connsiteY1887" fmla="*/ 1133266 h 4988059"/>
              <a:gd name="connsiteX1888" fmla="*/ 2941387 w 5127638"/>
              <a:gd name="connsiteY1888" fmla="*/ 1131141 h 4988059"/>
              <a:gd name="connsiteX1889" fmla="*/ 2956508 w 5127638"/>
              <a:gd name="connsiteY1889" fmla="*/ 1115400 h 4988059"/>
              <a:gd name="connsiteX1890" fmla="*/ 3145818 w 5127638"/>
              <a:gd name="connsiteY1890" fmla="*/ 929844 h 4988059"/>
              <a:gd name="connsiteX1891" fmla="*/ 3351141 w 5127638"/>
              <a:gd name="connsiteY1891" fmla="*/ 756587 h 4988059"/>
              <a:gd name="connsiteX1892" fmla="*/ 3470671 w 5127638"/>
              <a:gd name="connsiteY1892" fmla="*/ 652154 h 4988059"/>
              <a:gd name="connsiteX1893" fmla="*/ 3581270 w 5127638"/>
              <a:gd name="connsiteY1893" fmla="*/ 534494 h 4988059"/>
              <a:gd name="connsiteX1894" fmla="*/ 3640657 w 5127638"/>
              <a:gd name="connsiteY1894" fmla="*/ 493121 h 4988059"/>
              <a:gd name="connsiteX1895" fmla="*/ 3664304 w 5127638"/>
              <a:gd name="connsiteY1895" fmla="*/ 485527 h 4988059"/>
              <a:gd name="connsiteX1896" fmla="*/ 3672177 w 5127638"/>
              <a:gd name="connsiteY1896" fmla="*/ 477809 h 4988059"/>
              <a:gd name="connsiteX1897" fmla="*/ 3677678 w 5127638"/>
              <a:gd name="connsiteY1897" fmla="*/ 473450 h 4988059"/>
              <a:gd name="connsiteX1898" fmla="*/ 3775616 w 5127638"/>
              <a:gd name="connsiteY1898" fmla="*/ 399722 h 4988059"/>
              <a:gd name="connsiteX1899" fmla="*/ 3912463 w 5127638"/>
              <a:gd name="connsiteY1899" fmla="*/ 304128 h 4988059"/>
              <a:gd name="connsiteX1900" fmla="*/ 3977509 w 5127638"/>
              <a:gd name="connsiteY1900" fmla="*/ 264834 h 4988059"/>
              <a:gd name="connsiteX1901" fmla="*/ 4024351 w 5127638"/>
              <a:gd name="connsiteY1901" fmla="*/ 238574 h 4988059"/>
              <a:gd name="connsiteX1902" fmla="*/ 4020484 w 5127638"/>
              <a:gd name="connsiteY1902" fmla="*/ 241885 h 4988059"/>
              <a:gd name="connsiteX1903" fmla="*/ 3987467 w 5127638"/>
              <a:gd name="connsiteY1903" fmla="*/ 265803 h 4988059"/>
              <a:gd name="connsiteX1904" fmla="*/ 3984432 w 5127638"/>
              <a:gd name="connsiteY1904" fmla="*/ 268350 h 4988059"/>
              <a:gd name="connsiteX1905" fmla="*/ 3965497 w 5127638"/>
              <a:gd name="connsiteY1905" fmla="*/ 278979 h 4988059"/>
              <a:gd name="connsiteX1906" fmla="*/ 3905859 w 5127638"/>
              <a:gd name="connsiteY1906" fmla="*/ 315954 h 4988059"/>
              <a:gd name="connsiteX1907" fmla="*/ 3784304 w 5127638"/>
              <a:gd name="connsiteY1907" fmla="*/ 403081 h 4988059"/>
              <a:gd name="connsiteX1908" fmla="*/ 3684999 w 5127638"/>
              <a:gd name="connsiteY1908" fmla="*/ 480829 h 4988059"/>
              <a:gd name="connsiteX1909" fmla="*/ 3717909 w 5127638"/>
              <a:gd name="connsiteY1909" fmla="*/ 478205 h 4988059"/>
              <a:gd name="connsiteX1910" fmla="*/ 3729580 w 5127638"/>
              <a:gd name="connsiteY1910" fmla="*/ 478546 h 4988059"/>
              <a:gd name="connsiteX1911" fmla="*/ 3777819 w 5127638"/>
              <a:gd name="connsiteY1911" fmla="*/ 439483 h 4988059"/>
              <a:gd name="connsiteX1912" fmla="*/ 3787253 w 5127638"/>
              <a:gd name="connsiteY1912" fmla="*/ 432990 h 4988059"/>
              <a:gd name="connsiteX1913" fmla="*/ 3788476 w 5127638"/>
              <a:gd name="connsiteY1913" fmla="*/ 430571 h 4988059"/>
              <a:gd name="connsiteX1914" fmla="*/ 3808229 w 5127638"/>
              <a:gd name="connsiteY1914" fmla="*/ 408432 h 4988059"/>
              <a:gd name="connsiteX1915" fmla="*/ 3790976 w 5127638"/>
              <a:gd name="connsiteY1915" fmla="*/ 421793 h 4988059"/>
              <a:gd name="connsiteX1916" fmla="*/ 3805086 w 5127638"/>
              <a:gd name="connsiteY1916" fmla="*/ 407488 h 4988059"/>
              <a:gd name="connsiteX1917" fmla="*/ 3813410 w 5127638"/>
              <a:gd name="connsiteY1917" fmla="*/ 402624 h 4988059"/>
              <a:gd name="connsiteX1918" fmla="*/ 3818168 w 5127638"/>
              <a:gd name="connsiteY1918" fmla="*/ 397291 h 4988059"/>
              <a:gd name="connsiteX1919" fmla="*/ 3833342 w 5127638"/>
              <a:gd name="connsiteY1919" fmla="*/ 388062 h 4988059"/>
              <a:gd name="connsiteX1920" fmla="*/ 3833336 w 5127638"/>
              <a:gd name="connsiteY1920" fmla="*/ 388046 h 4988059"/>
              <a:gd name="connsiteX1921" fmla="*/ 3834030 w 5127638"/>
              <a:gd name="connsiteY1921" fmla="*/ 385028 h 4988059"/>
              <a:gd name="connsiteX1922" fmla="*/ 3835623 w 5127638"/>
              <a:gd name="connsiteY1922" fmla="*/ 386675 h 4988059"/>
              <a:gd name="connsiteX1923" fmla="*/ 3872217 w 5127638"/>
              <a:gd name="connsiteY1923" fmla="*/ 364418 h 4988059"/>
              <a:gd name="connsiteX1924" fmla="*/ 3906421 w 5127638"/>
              <a:gd name="connsiteY1924" fmla="*/ 350973 h 4988059"/>
              <a:gd name="connsiteX1925" fmla="*/ 3938804 w 5127638"/>
              <a:gd name="connsiteY1925" fmla="*/ 328685 h 4988059"/>
              <a:gd name="connsiteX1926" fmla="*/ 4109217 w 5127638"/>
              <a:gd name="connsiteY1926" fmla="*/ 227679 h 4988059"/>
              <a:gd name="connsiteX1927" fmla="*/ 4163335 w 5127638"/>
              <a:gd name="connsiteY1927" fmla="*/ 201667 h 4988059"/>
              <a:gd name="connsiteX1928" fmla="*/ 4175974 w 5127638"/>
              <a:gd name="connsiteY1928" fmla="*/ 191691 h 4988059"/>
              <a:gd name="connsiteX1929" fmla="*/ 4176691 w 5127638"/>
              <a:gd name="connsiteY1929" fmla="*/ 192081 h 4988059"/>
              <a:gd name="connsiteX1930" fmla="*/ 4178196 w 5127638"/>
              <a:gd name="connsiteY1930" fmla="*/ 189935 h 4988059"/>
              <a:gd name="connsiteX1931" fmla="*/ 4175974 w 5127638"/>
              <a:gd name="connsiteY1931" fmla="*/ 191691 h 4988059"/>
              <a:gd name="connsiteX1932" fmla="*/ 4173245 w 5127638"/>
              <a:gd name="connsiteY1932" fmla="*/ 190210 h 4988059"/>
              <a:gd name="connsiteX1933" fmla="*/ 4216625 w 5127638"/>
              <a:gd name="connsiteY1933" fmla="*/ 159386 h 4988059"/>
              <a:gd name="connsiteX1934" fmla="*/ 4204969 w 5127638"/>
              <a:gd name="connsiteY1934" fmla="*/ 162780 h 4988059"/>
              <a:gd name="connsiteX1935" fmla="*/ 4195141 w 5127638"/>
              <a:gd name="connsiteY1935" fmla="*/ 157824 h 4988059"/>
              <a:gd name="connsiteX1936" fmla="*/ 4156079 w 5127638"/>
              <a:gd name="connsiteY1936" fmla="*/ 176949 h 4988059"/>
              <a:gd name="connsiteX1937" fmla="*/ 4093600 w 5127638"/>
              <a:gd name="connsiteY1937" fmla="*/ 209182 h 4988059"/>
              <a:gd name="connsiteX1938" fmla="*/ 4039701 w 5127638"/>
              <a:gd name="connsiteY1938" fmla="*/ 237674 h 4988059"/>
              <a:gd name="connsiteX1939" fmla="*/ 4052408 w 5127638"/>
              <a:gd name="connsiteY1939" fmla="*/ 229273 h 4988059"/>
              <a:gd name="connsiteX1940" fmla="*/ 4122308 w 5127638"/>
              <a:gd name="connsiteY1940" fmla="*/ 192625 h 4988059"/>
              <a:gd name="connsiteX1941" fmla="*/ 4265045 w 5127638"/>
              <a:gd name="connsiteY1941" fmla="*/ 113665 h 4988059"/>
              <a:gd name="connsiteX1942" fmla="*/ 4342463 w 5127638"/>
              <a:gd name="connsiteY1942" fmla="*/ 74768 h 4988059"/>
              <a:gd name="connsiteX1943" fmla="*/ 4414967 w 5127638"/>
              <a:gd name="connsiteY1943" fmla="*/ 40267 h 4988059"/>
              <a:gd name="connsiteX1944" fmla="*/ 4331814 w 5127638"/>
              <a:gd name="connsiteY1944" fmla="*/ 84297 h 4988059"/>
              <a:gd name="connsiteX1945" fmla="*/ 4304410 w 5127638"/>
              <a:gd name="connsiteY1945" fmla="*/ 100024 h 4988059"/>
              <a:gd name="connsiteX1946" fmla="*/ 4332295 w 5127638"/>
              <a:gd name="connsiteY1946" fmla="*/ 92980 h 4988059"/>
              <a:gd name="connsiteX1947" fmla="*/ 4521254 w 5127638"/>
              <a:gd name="connsiteY1947" fmla="*/ 0 h 4988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</a:cxnLst>
            <a:rect l="l" t="t" r="r" b="b"/>
            <a:pathLst>
              <a:path w="5127638" h="4988059">
                <a:moveTo>
                  <a:pt x="50543" y="4889703"/>
                </a:moveTo>
                <a:cubicBezTo>
                  <a:pt x="49556" y="4890721"/>
                  <a:pt x="44555" y="4893957"/>
                  <a:pt x="33492" y="4900561"/>
                </a:cubicBezTo>
                <a:lnTo>
                  <a:pt x="33290" y="4900693"/>
                </a:lnTo>
                <a:lnTo>
                  <a:pt x="28551" y="4899217"/>
                </a:lnTo>
                <a:lnTo>
                  <a:pt x="43519" y="4892156"/>
                </a:lnTo>
                <a:cubicBezTo>
                  <a:pt x="48506" y="4889886"/>
                  <a:pt x="51530" y="4888685"/>
                  <a:pt x="50543" y="4889703"/>
                </a:cubicBezTo>
                <a:close/>
                <a:moveTo>
                  <a:pt x="3748699" y="4762306"/>
                </a:moveTo>
                <a:cubicBezTo>
                  <a:pt x="3750521" y="4763431"/>
                  <a:pt x="3750922" y="4767827"/>
                  <a:pt x="3748735" y="4778602"/>
                </a:cubicBezTo>
                <a:cubicBezTo>
                  <a:pt x="3748735" y="4778602"/>
                  <a:pt x="3744772" y="4772619"/>
                  <a:pt x="3740148" y="4765639"/>
                </a:cubicBezTo>
                <a:cubicBezTo>
                  <a:pt x="3743637" y="4763328"/>
                  <a:pt x="3746878" y="4761181"/>
                  <a:pt x="3748699" y="4762306"/>
                </a:cubicBezTo>
                <a:close/>
                <a:moveTo>
                  <a:pt x="888858" y="4714804"/>
                </a:moveTo>
                <a:cubicBezTo>
                  <a:pt x="852394" y="4759756"/>
                  <a:pt x="833761" y="4734038"/>
                  <a:pt x="888858" y="4714804"/>
                </a:cubicBezTo>
                <a:close/>
                <a:moveTo>
                  <a:pt x="675279" y="4567336"/>
                </a:moveTo>
                <a:cubicBezTo>
                  <a:pt x="674830" y="4568014"/>
                  <a:pt x="668208" y="4572544"/>
                  <a:pt x="660621" y="4578107"/>
                </a:cubicBezTo>
                <a:lnTo>
                  <a:pt x="667134" y="4571573"/>
                </a:lnTo>
                <a:lnTo>
                  <a:pt x="670670" y="4569561"/>
                </a:lnTo>
                <a:cubicBezTo>
                  <a:pt x="674184" y="4567621"/>
                  <a:pt x="675503" y="4566997"/>
                  <a:pt x="675279" y="4567336"/>
                </a:cubicBezTo>
                <a:close/>
                <a:moveTo>
                  <a:pt x="1794405" y="4541419"/>
                </a:moveTo>
                <a:cubicBezTo>
                  <a:pt x="1782868" y="4541929"/>
                  <a:pt x="1772592" y="4542875"/>
                  <a:pt x="1763570" y="4544254"/>
                </a:cubicBezTo>
                <a:cubicBezTo>
                  <a:pt x="1759867" y="4554157"/>
                  <a:pt x="1756831" y="4564571"/>
                  <a:pt x="1754458" y="4575497"/>
                </a:cubicBezTo>
                <a:cubicBezTo>
                  <a:pt x="1752094" y="4586425"/>
                  <a:pt x="1751723" y="4598894"/>
                  <a:pt x="1753359" y="4612902"/>
                </a:cubicBezTo>
                <a:cubicBezTo>
                  <a:pt x="1754939" y="4621915"/>
                  <a:pt x="1757545" y="4629577"/>
                  <a:pt x="1761172" y="4635887"/>
                </a:cubicBezTo>
                <a:cubicBezTo>
                  <a:pt x="1764799" y="4642200"/>
                  <a:pt x="1767395" y="4649803"/>
                  <a:pt x="1768959" y="4658701"/>
                </a:cubicBezTo>
                <a:cubicBezTo>
                  <a:pt x="1769717" y="4662957"/>
                  <a:pt x="1772090" y="4665810"/>
                  <a:pt x="1776082" y="4667266"/>
                </a:cubicBezTo>
                <a:cubicBezTo>
                  <a:pt x="1780075" y="4668721"/>
                  <a:pt x="1784807" y="4671269"/>
                  <a:pt x="1790282" y="4674904"/>
                </a:cubicBezTo>
                <a:cubicBezTo>
                  <a:pt x="1793612" y="4665168"/>
                  <a:pt x="1795393" y="4657416"/>
                  <a:pt x="1795642" y="4651643"/>
                </a:cubicBezTo>
                <a:cubicBezTo>
                  <a:pt x="1795883" y="4645875"/>
                  <a:pt x="1795615" y="4640765"/>
                  <a:pt x="1794832" y="4636318"/>
                </a:cubicBezTo>
                <a:cubicBezTo>
                  <a:pt x="1808819" y="4634685"/>
                  <a:pt x="1823324" y="4632386"/>
                  <a:pt x="1838336" y="4629418"/>
                </a:cubicBezTo>
                <a:cubicBezTo>
                  <a:pt x="1853350" y="4626450"/>
                  <a:pt x="1869899" y="4621477"/>
                  <a:pt x="1887990" y="4614499"/>
                </a:cubicBezTo>
                <a:cubicBezTo>
                  <a:pt x="1876864" y="4601331"/>
                  <a:pt x="1867587" y="4588527"/>
                  <a:pt x="1860155" y="4576077"/>
                </a:cubicBezTo>
                <a:cubicBezTo>
                  <a:pt x="1852722" y="4563629"/>
                  <a:pt x="1846114" y="4552876"/>
                  <a:pt x="1840327" y="4543819"/>
                </a:cubicBezTo>
                <a:cubicBezTo>
                  <a:pt x="1821246" y="4541711"/>
                  <a:pt x="1805939" y="4540910"/>
                  <a:pt x="1794405" y="4541419"/>
                </a:cubicBezTo>
                <a:close/>
                <a:moveTo>
                  <a:pt x="1300164" y="4531382"/>
                </a:moveTo>
                <a:cubicBezTo>
                  <a:pt x="1300164" y="4531382"/>
                  <a:pt x="1317963" y="4536485"/>
                  <a:pt x="1300164" y="4531382"/>
                </a:cubicBezTo>
                <a:close/>
                <a:moveTo>
                  <a:pt x="1042090" y="4493575"/>
                </a:moveTo>
                <a:cubicBezTo>
                  <a:pt x="1043894" y="4490851"/>
                  <a:pt x="1036677" y="4501745"/>
                  <a:pt x="1036677" y="4501745"/>
                </a:cubicBezTo>
                <a:cubicBezTo>
                  <a:pt x="1039886" y="4496904"/>
                  <a:pt x="1041488" y="4494483"/>
                  <a:pt x="1042090" y="4493575"/>
                </a:cubicBezTo>
                <a:close/>
                <a:moveTo>
                  <a:pt x="2034844" y="4489495"/>
                </a:moveTo>
                <a:cubicBezTo>
                  <a:pt x="2029928" y="4490141"/>
                  <a:pt x="2025601" y="4490706"/>
                  <a:pt x="2021863" y="4491197"/>
                </a:cubicBezTo>
                <a:cubicBezTo>
                  <a:pt x="2018130" y="4491687"/>
                  <a:pt x="2016161" y="4491942"/>
                  <a:pt x="2015965" y="4491968"/>
                </a:cubicBezTo>
                <a:cubicBezTo>
                  <a:pt x="2008332" y="4506990"/>
                  <a:pt x="2000543" y="4520832"/>
                  <a:pt x="1992597" y="4533489"/>
                </a:cubicBezTo>
                <a:cubicBezTo>
                  <a:pt x="1984654" y="4546149"/>
                  <a:pt x="1976865" y="4559992"/>
                  <a:pt x="1969233" y="4575010"/>
                </a:cubicBezTo>
                <a:cubicBezTo>
                  <a:pt x="1978945" y="4574343"/>
                  <a:pt x="1988148" y="4574340"/>
                  <a:pt x="1996834" y="4575002"/>
                </a:cubicBezTo>
                <a:cubicBezTo>
                  <a:pt x="2005526" y="4575667"/>
                  <a:pt x="2012056" y="4573609"/>
                  <a:pt x="2016432" y="4568830"/>
                </a:cubicBezTo>
                <a:cubicBezTo>
                  <a:pt x="2019887" y="4558563"/>
                  <a:pt x="2023111" y="4546522"/>
                  <a:pt x="2026102" y="4532709"/>
                </a:cubicBezTo>
                <a:cubicBezTo>
                  <a:pt x="2029094" y="4518894"/>
                  <a:pt x="2032008" y="4504489"/>
                  <a:pt x="2034844" y="4489495"/>
                </a:cubicBezTo>
                <a:close/>
                <a:moveTo>
                  <a:pt x="4706881" y="4411662"/>
                </a:moveTo>
                <a:cubicBezTo>
                  <a:pt x="4706591" y="4411226"/>
                  <a:pt x="4708289" y="4412029"/>
                  <a:pt x="4712813" y="4414526"/>
                </a:cubicBezTo>
                <a:lnTo>
                  <a:pt x="4717364" y="4417116"/>
                </a:lnTo>
                <a:lnTo>
                  <a:pt x="4725749" y="4425526"/>
                </a:lnTo>
                <a:cubicBezTo>
                  <a:pt x="4715984" y="4418366"/>
                  <a:pt x="4707460" y="4412535"/>
                  <a:pt x="4706881" y="4411662"/>
                </a:cubicBezTo>
                <a:close/>
                <a:moveTo>
                  <a:pt x="3899337" y="4366308"/>
                </a:moveTo>
                <a:cubicBezTo>
                  <a:pt x="3895758" y="4367334"/>
                  <a:pt x="3890746" y="4368771"/>
                  <a:pt x="3892894" y="4368155"/>
                </a:cubicBezTo>
                <a:close/>
                <a:moveTo>
                  <a:pt x="584141" y="4340193"/>
                </a:moveTo>
                <a:cubicBezTo>
                  <a:pt x="587280" y="4355648"/>
                  <a:pt x="551491" y="4367608"/>
                  <a:pt x="553514" y="4354458"/>
                </a:cubicBezTo>
                <a:cubicBezTo>
                  <a:pt x="559673" y="4345162"/>
                  <a:pt x="584141" y="4340193"/>
                  <a:pt x="584141" y="4340193"/>
                </a:cubicBezTo>
                <a:close/>
                <a:moveTo>
                  <a:pt x="4234740" y="4316721"/>
                </a:moveTo>
                <a:cubicBezTo>
                  <a:pt x="4235513" y="4317890"/>
                  <a:pt x="4237579" y="4321006"/>
                  <a:pt x="4241706" y="4327237"/>
                </a:cubicBezTo>
                <a:cubicBezTo>
                  <a:pt x="4241706" y="4327237"/>
                  <a:pt x="4232419" y="4313215"/>
                  <a:pt x="4234740" y="4316721"/>
                </a:cubicBezTo>
                <a:close/>
                <a:moveTo>
                  <a:pt x="382336" y="4165275"/>
                </a:moveTo>
                <a:cubicBezTo>
                  <a:pt x="324195" y="4200884"/>
                  <a:pt x="284656" y="4224711"/>
                  <a:pt x="259366" y="4239568"/>
                </a:cubicBezTo>
                <a:lnTo>
                  <a:pt x="246227" y="4247090"/>
                </a:lnTo>
                <a:lnTo>
                  <a:pt x="243971" y="4243449"/>
                </a:lnTo>
                <a:lnTo>
                  <a:pt x="268850" y="4226747"/>
                </a:lnTo>
                <a:cubicBezTo>
                  <a:pt x="278225" y="4220537"/>
                  <a:pt x="288441" y="4213843"/>
                  <a:pt x="298955" y="4207014"/>
                </a:cubicBezTo>
                <a:cubicBezTo>
                  <a:pt x="295876" y="4211663"/>
                  <a:pt x="295876" y="4211663"/>
                  <a:pt x="300525" y="4214742"/>
                </a:cubicBezTo>
                <a:cubicBezTo>
                  <a:pt x="295876" y="4211663"/>
                  <a:pt x="363029" y="4172548"/>
                  <a:pt x="382336" y="4165275"/>
                </a:cubicBezTo>
                <a:close/>
                <a:moveTo>
                  <a:pt x="4824190" y="4119295"/>
                </a:moveTo>
                <a:cubicBezTo>
                  <a:pt x="4824190" y="4119295"/>
                  <a:pt x="4855685" y="4125691"/>
                  <a:pt x="4863610" y="4137656"/>
                </a:cubicBezTo>
                <a:cubicBezTo>
                  <a:pt x="4866214" y="4154582"/>
                  <a:pt x="4820148" y="4139187"/>
                  <a:pt x="4824190" y="4119295"/>
                </a:cubicBezTo>
                <a:close/>
                <a:moveTo>
                  <a:pt x="995811" y="4028311"/>
                </a:moveTo>
                <a:cubicBezTo>
                  <a:pt x="996645" y="4028550"/>
                  <a:pt x="998870" y="4029188"/>
                  <a:pt x="1003320" y="4030463"/>
                </a:cubicBezTo>
                <a:cubicBezTo>
                  <a:pt x="1003320" y="4030463"/>
                  <a:pt x="1020344" y="4035052"/>
                  <a:pt x="1003320" y="4030463"/>
                </a:cubicBezTo>
                <a:cubicBezTo>
                  <a:pt x="1003320" y="4030463"/>
                  <a:pt x="993308" y="4027593"/>
                  <a:pt x="995811" y="4028311"/>
                </a:cubicBezTo>
                <a:close/>
                <a:moveTo>
                  <a:pt x="755032" y="3802898"/>
                </a:moveTo>
                <a:cubicBezTo>
                  <a:pt x="742965" y="3818694"/>
                  <a:pt x="730605" y="3832725"/>
                  <a:pt x="717953" y="3844993"/>
                </a:cubicBezTo>
                <a:cubicBezTo>
                  <a:pt x="705303" y="3857262"/>
                  <a:pt x="692486" y="3868951"/>
                  <a:pt x="679510" y="3880057"/>
                </a:cubicBezTo>
                <a:cubicBezTo>
                  <a:pt x="675990" y="3885327"/>
                  <a:pt x="675424" y="3890205"/>
                  <a:pt x="677816" y="3894698"/>
                </a:cubicBezTo>
                <a:cubicBezTo>
                  <a:pt x="680208" y="3899190"/>
                  <a:pt x="682012" y="3903759"/>
                  <a:pt x="683221" y="3908406"/>
                </a:cubicBezTo>
                <a:cubicBezTo>
                  <a:pt x="684086" y="3908894"/>
                  <a:pt x="687394" y="3909661"/>
                  <a:pt x="693146" y="3910708"/>
                </a:cubicBezTo>
                <a:cubicBezTo>
                  <a:pt x="698898" y="3911757"/>
                  <a:pt x="701898" y="3910161"/>
                  <a:pt x="702147" y="3905925"/>
                </a:cubicBezTo>
                <a:cubicBezTo>
                  <a:pt x="714970" y="3894436"/>
                  <a:pt x="727491" y="3881182"/>
                  <a:pt x="739704" y="3866168"/>
                </a:cubicBezTo>
                <a:cubicBezTo>
                  <a:pt x="751917" y="3851157"/>
                  <a:pt x="764029" y="3835556"/>
                  <a:pt x="776041" y="3819364"/>
                </a:cubicBezTo>
                <a:cubicBezTo>
                  <a:pt x="771187" y="3819800"/>
                  <a:pt x="766682" y="3818389"/>
                  <a:pt x="762523" y="3815130"/>
                </a:cubicBezTo>
                <a:cubicBezTo>
                  <a:pt x="758367" y="3811869"/>
                  <a:pt x="755869" y="3807792"/>
                  <a:pt x="755032" y="3802898"/>
                </a:cubicBezTo>
                <a:close/>
                <a:moveTo>
                  <a:pt x="4294308" y="3717856"/>
                </a:moveTo>
                <a:cubicBezTo>
                  <a:pt x="4297529" y="3716932"/>
                  <a:pt x="4284643" y="3720626"/>
                  <a:pt x="4284643" y="3720626"/>
                </a:cubicBezTo>
                <a:lnTo>
                  <a:pt x="4279813" y="3721928"/>
                </a:lnTo>
                <a:lnTo>
                  <a:pt x="4276426" y="3722841"/>
                </a:lnTo>
                <a:cubicBezTo>
                  <a:pt x="4275057" y="3723210"/>
                  <a:pt x="4274372" y="3723395"/>
                  <a:pt x="4275399" y="3723118"/>
                </a:cubicBezTo>
                <a:lnTo>
                  <a:pt x="4279813" y="3721928"/>
                </a:lnTo>
                <a:lnTo>
                  <a:pt x="4281562" y="3721456"/>
                </a:lnTo>
                <a:cubicBezTo>
                  <a:pt x="4283274" y="3720995"/>
                  <a:pt x="4284643" y="3720626"/>
                  <a:pt x="4284643" y="3720626"/>
                </a:cubicBezTo>
                <a:cubicBezTo>
                  <a:pt x="4290371" y="3718985"/>
                  <a:pt x="4293233" y="3718164"/>
                  <a:pt x="4294308" y="3717856"/>
                </a:cubicBezTo>
                <a:close/>
                <a:moveTo>
                  <a:pt x="4352069" y="3341374"/>
                </a:moveTo>
                <a:cubicBezTo>
                  <a:pt x="4375791" y="3359089"/>
                  <a:pt x="4393643" y="3382378"/>
                  <a:pt x="4405626" y="3411240"/>
                </a:cubicBezTo>
                <a:cubicBezTo>
                  <a:pt x="4417612" y="3440104"/>
                  <a:pt x="4437831" y="3463082"/>
                  <a:pt x="4466285" y="3480177"/>
                </a:cubicBezTo>
                <a:cubicBezTo>
                  <a:pt x="4460966" y="3442634"/>
                  <a:pt x="4448236" y="3412666"/>
                  <a:pt x="4428095" y="3390278"/>
                </a:cubicBezTo>
                <a:cubicBezTo>
                  <a:pt x="4407953" y="3367888"/>
                  <a:pt x="4382612" y="3351589"/>
                  <a:pt x="4352069" y="3341374"/>
                </a:cubicBezTo>
                <a:close/>
                <a:moveTo>
                  <a:pt x="4119292" y="2698464"/>
                </a:moveTo>
                <a:cubicBezTo>
                  <a:pt x="4119368" y="2699834"/>
                  <a:pt x="4118740" y="2700557"/>
                  <a:pt x="4117787" y="2700610"/>
                </a:cubicBezTo>
                <a:lnTo>
                  <a:pt x="4117069" y="2700220"/>
                </a:lnTo>
                <a:close/>
                <a:moveTo>
                  <a:pt x="4082250" y="2645391"/>
                </a:moveTo>
                <a:cubicBezTo>
                  <a:pt x="4083088" y="2645000"/>
                  <a:pt x="4084232" y="2644937"/>
                  <a:pt x="4085450" y="2646245"/>
                </a:cubicBezTo>
                <a:cubicBezTo>
                  <a:pt x="4085450" y="2646245"/>
                  <a:pt x="4083317" y="2649113"/>
                  <a:pt x="4080879" y="2646499"/>
                </a:cubicBezTo>
                <a:cubicBezTo>
                  <a:pt x="4080879" y="2646499"/>
                  <a:pt x="4081414" y="2645782"/>
                  <a:pt x="4082250" y="2645391"/>
                </a:cubicBezTo>
                <a:close/>
                <a:moveTo>
                  <a:pt x="4088717" y="2641877"/>
                </a:moveTo>
                <a:lnTo>
                  <a:pt x="4092536" y="2643102"/>
                </a:lnTo>
                <a:cubicBezTo>
                  <a:pt x="4092688" y="2645845"/>
                  <a:pt x="4090402" y="2645971"/>
                  <a:pt x="4085450" y="2646245"/>
                </a:cubicBezTo>
                <a:lnTo>
                  <a:pt x="4087794" y="2641951"/>
                </a:lnTo>
                <a:lnTo>
                  <a:pt x="4087796" y="2642490"/>
                </a:lnTo>
                <a:close/>
                <a:moveTo>
                  <a:pt x="4105315" y="2592692"/>
                </a:moveTo>
                <a:cubicBezTo>
                  <a:pt x="4106992" y="2592792"/>
                  <a:pt x="4106919" y="2594057"/>
                  <a:pt x="4104125" y="2597078"/>
                </a:cubicBezTo>
                <a:cubicBezTo>
                  <a:pt x="4098448" y="2601517"/>
                  <a:pt x="4088016" y="2606336"/>
                  <a:pt x="4078451" y="2610418"/>
                </a:cubicBezTo>
                <a:lnTo>
                  <a:pt x="4074590" y="2612032"/>
                </a:lnTo>
                <a:lnTo>
                  <a:pt x="4082836" y="2604329"/>
                </a:lnTo>
                <a:lnTo>
                  <a:pt x="4088928" y="2598447"/>
                </a:lnTo>
                <a:lnTo>
                  <a:pt x="4096002" y="2595292"/>
                </a:lnTo>
                <a:cubicBezTo>
                  <a:pt x="4100210" y="2593655"/>
                  <a:pt x="4103638" y="2592592"/>
                  <a:pt x="4105315" y="2592692"/>
                </a:cubicBezTo>
                <a:close/>
                <a:moveTo>
                  <a:pt x="4026011" y="2574285"/>
                </a:moveTo>
                <a:cubicBezTo>
                  <a:pt x="4026590" y="2573635"/>
                  <a:pt x="4028222" y="2573997"/>
                  <a:pt x="4031921" y="2576251"/>
                </a:cubicBezTo>
                <a:cubicBezTo>
                  <a:pt x="4031921" y="2576251"/>
                  <a:pt x="4029379" y="2577236"/>
                  <a:pt x="4026414" y="2578384"/>
                </a:cubicBezTo>
                <a:cubicBezTo>
                  <a:pt x="4025905" y="2576596"/>
                  <a:pt x="4025432" y="2574935"/>
                  <a:pt x="4026011" y="2574285"/>
                </a:cubicBezTo>
                <a:close/>
                <a:moveTo>
                  <a:pt x="4112678" y="2562552"/>
                </a:moveTo>
                <a:cubicBezTo>
                  <a:pt x="4113532" y="2563072"/>
                  <a:pt x="4112758" y="2564897"/>
                  <a:pt x="4111006" y="2567438"/>
                </a:cubicBezTo>
                <a:lnTo>
                  <a:pt x="4104757" y="2575041"/>
                </a:lnTo>
                <a:lnTo>
                  <a:pt x="4068241" y="2594255"/>
                </a:lnTo>
                <a:lnTo>
                  <a:pt x="4068875" y="2593709"/>
                </a:lnTo>
                <a:cubicBezTo>
                  <a:pt x="4074147" y="2588686"/>
                  <a:pt x="4093911" y="2572306"/>
                  <a:pt x="4105141" y="2565454"/>
                </a:cubicBezTo>
                <a:cubicBezTo>
                  <a:pt x="4107014" y="2564312"/>
                  <a:pt x="4108650" y="2563435"/>
                  <a:pt x="4109940" y="2562919"/>
                </a:cubicBezTo>
                <a:cubicBezTo>
                  <a:pt x="4111232" y="2562402"/>
                  <a:pt x="4112180" y="2562248"/>
                  <a:pt x="4112678" y="2562552"/>
                </a:cubicBezTo>
                <a:close/>
                <a:moveTo>
                  <a:pt x="3874983" y="2512312"/>
                </a:moveTo>
                <a:cubicBezTo>
                  <a:pt x="3873866" y="2512566"/>
                  <a:pt x="3872475" y="2513127"/>
                  <a:pt x="3871236" y="2513825"/>
                </a:cubicBezTo>
                <a:cubicBezTo>
                  <a:pt x="3869998" y="2514522"/>
                  <a:pt x="3868914" y="2515355"/>
                  <a:pt x="3868412" y="2516157"/>
                </a:cubicBezTo>
                <a:lnTo>
                  <a:pt x="3869642" y="2517688"/>
                </a:lnTo>
                <a:lnTo>
                  <a:pt x="3874947" y="2515787"/>
                </a:lnTo>
                <a:close/>
                <a:moveTo>
                  <a:pt x="3891274" y="2503332"/>
                </a:moveTo>
                <a:lnTo>
                  <a:pt x="3891076" y="2503442"/>
                </a:lnTo>
                <a:cubicBezTo>
                  <a:pt x="3885902" y="2506593"/>
                  <a:pt x="3883168" y="2508550"/>
                  <a:pt x="3882124" y="2509660"/>
                </a:cubicBezTo>
                <a:lnTo>
                  <a:pt x="3882925" y="2510430"/>
                </a:lnTo>
                <a:close/>
                <a:moveTo>
                  <a:pt x="3896629" y="2459580"/>
                </a:moveTo>
                <a:cubicBezTo>
                  <a:pt x="3896629" y="2459580"/>
                  <a:pt x="3896661" y="2461084"/>
                  <a:pt x="3896688" y="2462400"/>
                </a:cubicBezTo>
                <a:lnTo>
                  <a:pt x="3896693" y="2462610"/>
                </a:lnTo>
                <a:lnTo>
                  <a:pt x="3896722" y="2464022"/>
                </a:lnTo>
                <a:cubicBezTo>
                  <a:pt x="3896730" y="2464374"/>
                  <a:pt x="3896732" y="2464468"/>
                  <a:pt x="3896724" y="2464092"/>
                </a:cubicBezTo>
                <a:lnTo>
                  <a:pt x="3896693" y="2462610"/>
                </a:lnTo>
                <a:close/>
                <a:moveTo>
                  <a:pt x="4130671" y="2433817"/>
                </a:moveTo>
                <a:cubicBezTo>
                  <a:pt x="4127212" y="2439784"/>
                  <a:pt x="4102767" y="2461704"/>
                  <a:pt x="4099610" y="2465480"/>
                </a:cubicBezTo>
                <a:cubicBezTo>
                  <a:pt x="4089731" y="2474556"/>
                  <a:pt x="4082115" y="2481869"/>
                  <a:pt x="4075563" y="2488389"/>
                </a:cubicBezTo>
                <a:lnTo>
                  <a:pt x="4072190" y="2491857"/>
                </a:lnTo>
                <a:lnTo>
                  <a:pt x="4039942" y="2509281"/>
                </a:lnTo>
                <a:lnTo>
                  <a:pt x="4075094" y="2481788"/>
                </a:lnTo>
                <a:cubicBezTo>
                  <a:pt x="4082064" y="2476534"/>
                  <a:pt x="4098646" y="2457661"/>
                  <a:pt x="4112746" y="2444698"/>
                </a:cubicBezTo>
                <a:lnTo>
                  <a:pt x="4125031" y="2434859"/>
                </a:lnTo>
                <a:lnTo>
                  <a:pt x="4126836" y="2434276"/>
                </a:lnTo>
                <a:close/>
                <a:moveTo>
                  <a:pt x="4129137" y="2334857"/>
                </a:moveTo>
                <a:lnTo>
                  <a:pt x="4121565" y="2342142"/>
                </a:lnTo>
                <a:lnTo>
                  <a:pt x="4070753" y="2388119"/>
                </a:lnTo>
                <a:lnTo>
                  <a:pt x="4047056" y="2398851"/>
                </a:lnTo>
                <a:lnTo>
                  <a:pt x="4016543" y="2415698"/>
                </a:lnTo>
                <a:lnTo>
                  <a:pt x="4027066" y="2405638"/>
                </a:lnTo>
                <a:cubicBezTo>
                  <a:pt x="4045380" y="2393152"/>
                  <a:pt x="4063476" y="2379899"/>
                  <a:pt x="4081561" y="2365374"/>
                </a:cubicBezTo>
                <a:lnTo>
                  <a:pt x="4106510" y="2343420"/>
                </a:lnTo>
                <a:lnTo>
                  <a:pt x="4106420" y="2344221"/>
                </a:lnTo>
                <a:cubicBezTo>
                  <a:pt x="4108691" y="2343607"/>
                  <a:pt x="4113759" y="2341551"/>
                  <a:pt x="4122991" y="2337486"/>
                </a:cubicBezTo>
                <a:close/>
                <a:moveTo>
                  <a:pt x="3914725" y="2308445"/>
                </a:moveTo>
                <a:cubicBezTo>
                  <a:pt x="3912078" y="2309472"/>
                  <a:pt x="3910754" y="2309985"/>
                  <a:pt x="3910257" y="2310176"/>
                </a:cubicBezTo>
                <a:cubicBezTo>
                  <a:pt x="3908768" y="2310753"/>
                  <a:pt x="3914725" y="2308445"/>
                  <a:pt x="3914725" y="2308445"/>
                </a:cubicBezTo>
                <a:close/>
                <a:moveTo>
                  <a:pt x="4199958" y="2265110"/>
                </a:moveTo>
                <a:lnTo>
                  <a:pt x="4180786" y="2285161"/>
                </a:lnTo>
                <a:lnTo>
                  <a:pt x="4161699" y="2303527"/>
                </a:lnTo>
                <a:lnTo>
                  <a:pt x="4149612" y="2307592"/>
                </a:lnTo>
                <a:lnTo>
                  <a:pt x="4144319" y="2309806"/>
                </a:lnTo>
                <a:lnTo>
                  <a:pt x="4186417" y="2271033"/>
                </a:lnTo>
                <a:lnTo>
                  <a:pt x="4192512" y="2268084"/>
                </a:lnTo>
                <a:close/>
                <a:moveTo>
                  <a:pt x="3879600" y="2244299"/>
                </a:moveTo>
                <a:lnTo>
                  <a:pt x="3875798" y="2246718"/>
                </a:lnTo>
                <a:lnTo>
                  <a:pt x="3862749" y="2256865"/>
                </a:lnTo>
                <a:lnTo>
                  <a:pt x="3871505" y="2250800"/>
                </a:lnTo>
                <a:cubicBezTo>
                  <a:pt x="3875016" y="2248220"/>
                  <a:pt x="3877967" y="2245879"/>
                  <a:pt x="3879600" y="2244299"/>
                </a:cubicBezTo>
                <a:close/>
                <a:moveTo>
                  <a:pt x="4046730" y="2243842"/>
                </a:moveTo>
                <a:cubicBezTo>
                  <a:pt x="4049478" y="2244333"/>
                  <a:pt x="4046312" y="2252143"/>
                  <a:pt x="4032031" y="2259591"/>
                </a:cubicBezTo>
                <a:cubicBezTo>
                  <a:pt x="4035943" y="2252685"/>
                  <a:pt x="4039486" y="2248404"/>
                  <a:pt x="4042204" y="2246075"/>
                </a:cubicBezTo>
                <a:cubicBezTo>
                  <a:pt x="4044241" y="2244327"/>
                  <a:pt x="4045815" y="2243678"/>
                  <a:pt x="4046730" y="2243842"/>
                </a:cubicBezTo>
                <a:close/>
                <a:moveTo>
                  <a:pt x="4050999" y="2111522"/>
                </a:moveTo>
                <a:cubicBezTo>
                  <a:pt x="4048352" y="2112549"/>
                  <a:pt x="4047029" y="2113061"/>
                  <a:pt x="4046532" y="2113253"/>
                </a:cubicBezTo>
                <a:cubicBezTo>
                  <a:pt x="4045043" y="2113830"/>
                  <a:pt x="4050999" y="2111522"/>
                  <a:pt x="4050999" y="2111522"/>
                </a:cubicBezTo>
                <a:close/>
                <a:moveTo>
                  <a:pt x="3995909" y="2111305"/>
                </a:moveTo>
                <a:cubicBezTo>
                  <a:pt x="3992394" y="2114653"/>
                  <a:pt x="3989479" y="2117627"/>
                  <a:pt x="3989109" y="2117770"/>
                </a:cubicBezTo>
                <a:cubicBezTo>
                  <a:pt x="3988923" y="2117842"/>
                  <a:pt x="3989374" y="2117206"/>
                  <a:pt x="3990704" y="2115556"/>
                </a:cubicBezTo>
                <a:lnTo>
                  <a:pt x="3992072" y="2113905"/>
                </a:lnTo>
                <a:close/>
                <a:moveTo>
                  <a:pt x="4060716" y="2104353"/>
                </a:moveTo>
                <a:cubicBezTo>
                  <a:pt x="4060716" y="2104353"/>
                  <a:pt x="4060760" y="2110081"/>
                  <a:pt x="4060749" y="2108649"/>
                </a:cubicBezTo>
                <a:cubicBezTo>
                  <a:pt x="4060745" y="2108172"/>
                  <a:pt x="4060736" y="2106899"/>
                  <a:pt x="4060716" y="2104353"/>
                </a:cubicBezTo>
                <a:close/>
                <a:moveTo>
                  <a:pt x="4158936" y="1774443"/>
                </a:moveTo>
                <a:lnTo>
                  <a:pt x="4119866" y="1807095"/>
                </a:lnTo>
                <a:lnTo>
                  <a:pt x="4073394" y="1845784"/>
                </a:lnTo>
                <a:lnTo>
                  <a:pt x="4065152" y="1862101"/>
                </a:lnTo>
                <a:lnTo>
                  <a:pt x="4116102" y="1820197"/>
                </a:lnTo>
                <a:lnTo>
                  <a:pt x="4155211" y="1788703"/>
                </a:lnTo>
                <a:lnTo>
                  <a:pt x="4157968" y="1783429"/>
                </a:lnTo>
                <a:close/>
                <a:moveTo>
                  <a:pt x="602778" y="1424415"/>
                </a:moveTo>
                <a:cubicBezTo>
                  <a:pt x="603695" y="1424444"/>
                  <a:pt x="606145" y="1424524"/>
                  <a:pt x="611041" y="1424685"/>
                </a:cubicBezTo>
                <a:cubicBezTo>
                  <a:pt x="629684" y="1425592"/>
                  <a:pt x="611041" y="1424685"/>
                  <a:pt x="611041" y="1424685"/>
                </a:cubicBezTo>
                <a:cubicBezTo>
                  <a:pt x="611041" y="1424685"/>
                  <a:pt x="600023" y="1424322"/>
                  <a:pt x="602778" y="1424415"/>
                </a:cubicBezTo>
                <a:close/>
                <a:moveTo>
                  <a:pt x="4617389" y="1408282"/>
                </a:moveTo>
                <a:cubicBezTo>
                  <a:pt x="4605910" y="1414877"/>
                  <a:pt x="4592119" y="1421142"/>
                  <a:pt x="4585515" y="1432969"/>
                </a:cubicBezTo>
                <a:cubicBezTo>
                  <a:pt x="4596994" y="1426373"/>
                  <a:pt x="4608347" y="1417492"/>
                  <a:pt x="4617389" y="1408282"/>
                </a:cubicBezTo>
                <a:close/>
                <a:moveTo>
                  <a:pt x="4628566" y="1396202"/>
                </a:moveTo>
                <a:cubicBezTo>
                  <a:pt x="4628566" y="1396202"/>
                  <a:pt x="4628077" y="1397720"/>
                  <a:pt x="4627874" y="1399221"/>
                </a:cubicBezTo>
                <a:cubicBezTo>
                  <a:pt x="4627669" y="1400722"/>
                  <a:pt x="4627751" y="1402207"/>
                  <a:pt x="4628895" y="1402143"/>
                </a:cubicBezTo>
                <a:cubicBezTo>
                  <a:pt x="4631181" y="1402017"/>
                  <a:pt x="4633137" y="1395949"/>
                  <a:pt x="4628566" y="1396202"/>
                </a:cubicBezTo>
                <a:close/>
                <a:moveTo>
                  <a:pt x="4585758" y="1347689"/>
                </a:moveTo>
                <a:cubicBezTo>
                  <a:pt x="4583949" y="1347790"/>
                  <a:pt x="4582325" y="1348223"/>
                  <a:pt x="4580835" y="1348915"/>
                </a:cubicBezTo>
                <a:cubicBezTo>
                  <a:pt x="4579345" y="1349606"/>
                  <a:pt x="4577988" y="1350555"/>
                  <a:pt x="4576713" y="1351686"/>
                </a:cubicBezTo>
                <a:cubicBezTo>
                  <a:pt x="4574164" y="1353947"/>
                  <a:pt x="4571941" y="1356936"/>
                  <a:pt x="4569631" y="1360043"/>
                </a:cubicBezTo>
                <a:cubicBezTo>
                  <a:pt x="4579153" y="1359516"/>
                  <a:pt x="4581110" y="1353448"/>
                  <a:pt x="4585758" y="1347689"/>
                </a:cubicBezTo>
                <a:close/>
                <a:moveTo>
                  <a:pt x="4679913" y="1282287"/>
                </a:moveTo>
                <a:cubicBezTo>
                  <a:pt x="4679820" y="1281544"/>
                  <a:pt x="4678653" y="1281571"/>
                  <a:pt x="4675983" y="1282807"/>
                </a:cubicBezTo>
                <a:cubicBezTo>
                  <a:pt x="4674457" y="1283512"/>
                  <a:pt x="4672441" y="1284613"/>
                  <a:pt x="4669853" y="1286189"/>
                </a:cubicBezTo>
                <a:cubicBezTo>
                  <a:pt x="4649154" y="1298795"/>
                  <a:pt x="4617102" y="1320282"/>
                  <a:pt x="4596705" y="1338373"/>
                </a:cubicBezTo>
                <a:cubicBezTo>
                  <a:pt x="4620249" y="1328818"/>
                  <a:pt x="4638129" y="1313617"/>
                  <a:pt x="4663248" y="1298014"/>
                </a:cubicBezTo>
                <a:cubicBezTo>
                  <a:pt x="4670782" y="1293687"/>
                  <a:pt x="4680186" y="1284517"/>
                  <a:pt x="4679913" y="1282287"/>
                </a:cubicBezTo>
                <a:close/>
                <a:moveTo>
                  <a:pt x="4839905" y="1238039"/>
                </a:moveTo>
                <a:lnTo>
                  <a:pt x="4835123" y="1240649"/>
                </a:lnTo>
                <a:cubicBezTo>
                  <a:pt x="4793260" y="1263538"/>
                  <a:pt x="4751486" y="1287168"/>
                  <a:pt x="4707001" y="1315304"/>
                </a:cubicBezTo>
                <a:cubicBezTo>
                  <a:pt x="4656382" y="1346528"/>
                  <a:pt x="4620088" y="1374210"/>
                  <a:pt x="4570154" y="1410898"/>
                </a:cubicBezTo>
                <a:cubicBezTo>
                  <a:pt x="4545186" y="1429242"/>
                  <a:pt x="4499520" y="1460192"/>
                  <a:pt x="4472215" y="1484626"/>
                </a:cubicBezTo>
                <a:cubicBezTo>
                  <a:pt x="4469930" y="1484752"/>
                  <a:pt x="4443158" y="1511906"/>
                  <a:pt x="4443310" y="1514648"/>
                </a:cubicBezTo>
                <a:cubicBezTo>
                  <a:pt x="4443463" y="1517390"/>
                  <a:pt x="4457076" y="1507927"/>
                  <a:pt x="4459362" y="1507800"/>
                </a:cubicBezTo>
                <a:cubicBezTo>
                  <a:pt x="4541171" y="1446426"/>
                  <a:pt x="4615820" y="1379946"/>
                  <a:pt x="4700396" y="1327130"/>
                </a:cubicBezTo>
                <a:cubicBezTo>
                  <a:pt x="4738176" y="1302116"/>
                  <a:pt x="4780579" y="1277764"/>
                  <a:pt x="4823612" y="1254466"/>
                </a:cubicBezTo>
                <a:lnTo>
                  <a:pt x="4846294" y="1242619"/>
                </a:lnTo>
                <a:close/>
                <a:moveTo>
                  <a:pt x="4813605" y="1219190"/>
                </a:moveTo>
                <a:lnTo>
                  <a:pt x="4809098" y="1221806"/>
                </a:lnTo>
                <a:cubicBezTo>
                  <a:pt x="4766966" y="1245856"/>
                  <a:pt x="4724570" y="1270323"/>
                  <a:pt x="4682296" y="1296960"/>
                </a:cubicBezTo>
                <a:cubicBezTo>
                  <a:pt x="4604425" y="1346656"/>
                  <a:pt x="4536380" y="1401308"/>
                  <a:pt x="4466227" y="1459286"/>
                </a:cubicBezTo>
                <a:cubicBezTo>
                  <a:pt x="4457007" y="1465298"/>
                  <a:pt x="4445832" y="1477378"/>
                  <a:pt x="4462137" y="1468223"/>
                </a:cubicBezTo>
                <a:cubicBezTo>
                  <a:pt x="4477884" y="1455890"/>
                  <a:pt x="4504984" y="1434678"/>
                  <a:pt x="4516313" y="1425340"/>
                </a:cubicBezTo>
                <a:cubicBezTo>
                  <a:pt x="4578758" y="1376499"/>
                  <a:pt x="4643733" y="1330268"/>
                  <a:pt x="4711190" y="1287452"/>
                </a:cubicBezTo>
                <a:lnTo>
                  <a:pt x="4822181" y="1225337"/>
                </a:lnTo>
                <a:close/>
                <a:moveTo>
                  <a:pt x="4972733" y="1201111"/>
                </a:moveTo>
                <a:cubicBezTo>
                  <a:pt x="4972809" y="1202481"/>
                  <a:pt x="4972182" y="1203204"/>
                  <a:pt x="4971228" y="1203257"/>
                </a:cubicBezTo>
                <a:lnTo>
                  <a:pt x="4970510" y="1202866"/>
                </a:lnTo>
                <a:close/>
                <a:moveTo>
                  <a:pt x="4935691" y="1148038"/>
                </a:moveTo>
                <a:cubicBezTo>
                  <a:pt x="4936529" y="1147647"/>
                  <a:pt x="4937673" y="1147584"/>
                  <a:pt x="4938891" y="1148893"/>
                </a:cubicBezTo>
                <a:cubicBezTo>
                  <a:pt x="4938891" y="1148893"/>
                  <a:pt x="4936758" y="1151760"/>
                  <a:pt x="4934320" y="1149146"/>
                </a:cubicBezTo>
                <a:cubicBezTo>
                  <a:pt x="4934320" y="1149146"/>
                  <a:pt x="4934855" y="1148428"/>
                  <a:pt x="4935691" y="1148038"/>
                </a:cubicBezTo>
                <a:close/>
                <a:moveTo>
                  <a:pt x="4942158" y="1144524"/>
                </a:moveTo>
                <a:lnTo>
                  <a:pt x="4945977" y="1145749"/>
                </a:lnTo>
                <a:cubicBezTo>
                  <a:pt x="4946129" y="1148492"/>
                  <a:pt x="4943843" y="1148618"/>
                  <a:pt x="4938891" y="1148893"/>
                </a:cubicBezTo>
                <a:lnTo>
                  <a:pt x="4941235" y="1144598"/>
                </a:lnTo>
                <a:lnTo>
                  <a:pt x="4941237" y="1145137"/>
                </a:lnTo>
                <a:close/>
                <a:moveTo>
                  <a:pt x="4958756" y="1095339"/>
                </a:moveTo>
                <a:cubicBezTo>
                  <a:pt x="4960434" y="1095440"/>
                  <a:pt x="4960360" y="1096705"/>
                  <a:pt x="4957566" y="1099724"/>
                </a:cubicBezTo>
                <a:cubicBezTo>
                  <a:pt x="4951889" y="1104165"/>
                  <a:pt x="4941457" y="1108983"/>
                  <a:pt x="4931893" y="1113065"/>
                </a:cubicBezTo>
                <a:lnTo>
                  <a:pt x="4928031" y="1114679"/>
                </a:lnTo>
                <a:lnTo>
                  <a:pt x="4936278" y="1106976"/>
                </a:lnTo>
                <a:lnTo>
                  <a:pt x="4942369" y="1101094"/>
                </a:lnTo>
                <a:lnTo>
                  <a:pt x="4949443" y="1097939"/>
                </a:lnTo>
                <a:cubicBezTo>
                  <a:pt x="4953651" y="1096302"/>
                  <a:pt x="4957079" y="1095239"/>
                  <a:pt x="4958756" y="1095339"/>
                </a:cubicBezTo>
                <a:close/>
                <a:moveTo>
                  <a:pt x="4879452" y="1076933"/>
                </a:moveTo>
                <a:cubicBezTo>
                  <a:pt x="4880031" y="1076282"/>
                  <a:pt x="4881663" y="1076644"/>
                  <a:pt x="4885362" y="1078899"/>
                </a:cubicBezTo>
                <a:cubicBezTo>
                  <a:pt x="4885362" y="1078899"/>
                  <a:pt x="4882821" y="1079883"/>
                  <a:pt x="4879855" y="1081031"/>
                </a:cubicBezTo>
                <a:cubicBezTo>
                  <a:pt x="4879346" y="1079243"/>
                  <a:pt x="4878873" y="1077583"/>
                  <a:pt x="4879452" y="1076933"/>
                </a:cubicBezTo>
                <a:close/>
                <a:moveTo>
                  <a:pt x="4966119" y="1065199"/>
                </a:moveTo>
                <a:cubicBezTo>
                  <a:pt x="4966973" y="1065719"/>
                  <a:pt x="4966199" y="1067544"/>
                  <a:pt x="4964447" y="1070085"/>
                </a:cubicBezTo>
                <a:lnTo>
                  <a:pt x="4958198" y="1077688"/>
                </a:lnTo>
                <a:lnTo>
                  <a:pt x="4921682" y="1096902"/>
                </a:lnTo>
                <a:lnTo>
                  <a:pt x="4922316" y="1096355"/>
                </a:lnTo>
                <a:cubicBezTo>
                  <a:pt x="4927588" y="1091334"/>
                  <a:pt x="4947352" y="1074953"/>
                  <a:pt x="4958582" y="1068100"/>
                </a:cubicBezTo>
                <a:cubicBezTo>
                  <a:pt x="4960455" y="1066959"/>
                  <a:pt x="4962091" y="1066082"/>
                  <a:pt x="4963381" y="1065566"/>
                </a:cubicBezTo>
                <a:cubicBezTo>
                  <a:pt x="4964674" y="1065050"/>
                  <a:pt x="4965621" y="1064895"/>
                  <a:pt x="4966119" y="1065199"/>
                </a:cubicBezTo>
                <a:close/>
                <a:moveTo>
                  <a:pt x="1072844" y="1016455"/>
                </a:moveTo>
                <a:cubicBezTo>
                  <a:pt x="1072844" y="1016455"/>
                  <a:pt x="1092432" y="1017097"/>
                  <a:pt x="1072844" y="1016455"/>
                </a:cubicBezTo>
                <a:close/>
                <a:moveTo>
                  <a:pt x="4728424" y="1014958"/>
                </a:moveTo>
                <a:cubicBezTo>
                  <a:pt x="4727307" y="1015213"/>
                  <a:pt x="4725916" y="1015774"/>
                  <a:pt x="4724677" y="1016472"/>
                </a:cubicBezTo>
                <a:cubicBezTo>
                  <a:pt x="4723439" y="1017169"/>
                  <a:pt x="4722355" y="1018003"/>
                  <a:pt x="4721854" y="1018803"/>
                </a:cubicBezTo>
                <a:cubicBezTo>
                  <a:pt x="4721184" y="1019872"/>
                  <a:pt x="4721550" y="1020883"/>
                  <a:pt x="4723969" y="1021438"/>
                </a:cubicBezTo>
                <a:cubicBezTo>
                  <a:pt x="4726254" y="1021311"/>
                  <a:pt x="4726103" y="1018568"/>
                  <a:pt x="4728389" y="1018442"/>
                </a:cubicBezTo>
                <a:cubicBezTo>
                  <a:pt x="4731788" y="1015160"/>
                  <a:pt x="4730656" y="1014448"/>
                  <a:pt x="4728424" y="1014958"/>
                </a:cubicBezTo>
                <a:close/>
                <a:moveTo>
                  <a:pt x="4750070" y="962228"/>
                </a:moveTo>
                <a:cubicBezTo>
                  <a:pt x="4750070" y="962228"/>
                  <a:pt x="4750102" y="963731"/>
                  <a:pt x="4750129" y="965048"/>
                </a:cubicBezTo>
                <a:lnTo>
                  <a:pt x="4750134" y="965258"/>
                </a:lnTo>
                <a:lnTo>
                  <a:pt x="4750163" y="966668"/>
                </a:lnTo>
                <a:cubicBezTo>
                  <a:pt x="4750172" y="967021"/>
                  <a:pt x="4750173" y="967115"/>
                  <a:pt x="4750165" y="966739"/>
                </a:cubicBezTo>
                <a:lnTo>
                  <a:pt x="4750134" y="965258"/>
                </a:lnTo>
                <a:close/>
                <a:moveTo>
                  <a:pt x="797757" y="960713"/>
                </a:moveTo>
                <a:cubicBezTo>
                  <a:pt x="797757" y="960713"/>
                  <a:pt x="798172" y="962193"/>
                  <a:pt x="798690" y="964043"/>
                </a:cubicBezTo>
                <a:lnTo>
                  <a:pt x="798912" y="964835"/>
                </a:lnTo>
                <a:lnTo>
                  <a:pt x="800244" y="969593"/>
                </a:lnTo>
                <a:cubicBezTo>
                  <a:pt x="800659" y="971073"/>
                  <a:pt x="800866" y="971813"/>
                  <a:pt x="800555" y="970703"/>
                </a:cubicBezTo>
                <a:lnTo>
                  <a:pt x="798912" y="964835"/>
                </a:lnTo>
                <a:close/>
                <a:moveTo>
                  <a:pt x="269318" y="948023"/>
                </a:moveTo>
                <a:cubicBezTo>
                  <a:pt x="278925" y="949498"/>
                  <a:pt x="295487" y="965544"/>
                  <a:pt x="289350" y="976458"/>
                </a:cubicBezTo>
                <a:cubicBezTo>
                  <a:pt x="289350" y="976458"/>
                  <a:pt x="266311" y="963501"/>
                  <a:pt x="263128" y="952136"/>
                </a:cubicBezTo>
                <a:cubicBezTo>
                  <a:pt x="263688" y="948658"/>
                  <a:pt x="266116" y="947530"/>
                  <a:pt x="269318" y="948023"/>
                </a:cubicBezTo>
                <a:close/>
                <a:moveTo>
                  <a:pt x="4984112" y="936464"/>
                </a:moveTo>
                <a:cubicBezTo>
                  <a:pt x="4980653" y="942431"/>
                  <a:pt x="4956208" y="964351"/>
                  <a:pt x="4953051" y="968127"/>
                </a:cubicBezTo>
                <a:cubicBezTo>
                  <a:pt x="4943172" y="977203"/>
                  <a:pt x="4935556" y="984517"/>
                  <a:pt x="4929004" y="991035"/>
                </a:cubicBezTo>
                <a:lnTo>
                  <a:pt x="4925631" y="994503"/>
                </a:lnTo>
                <a:lnTo>
                  <a:pt x="4893383" y="1011929"/>
                </a:lnTo>
                <a:lnTo>
                  <a:pt x="4928535" y="984435"/>
                </a:lnTo>
                <a:cubicBezTo>
                  <a:pt x="4935506" y="979181"/>
                  <a:pt x="4952087" y="960308"/>
                  <a:pt x="4966187" y="947345"/>
                </a:cubicBezTo>
                <a:lnTo>
                  <a:pt x="4978472" y="937506"/>
                </a:lnTo>
                <a:lnTo>
                  <a:pt x="4980277" y="936923"/>
                </a:lnTo>
                <a:close/>
                <a:moveTo>
                  <a:pt x="4840319" y="930665"/>
                </a:moveTo>
                <a:cubicBezTo>
                  <a:pt x="4841590" y="930173"/>
                  <a:pt x="4840984" y="931968"/>
                  <a:pt x="4839300" y="934899"/>
                </a:cubicBezTo>
                <a:lnTo>
                  <a:pt x="4838018" y="936786"/>
                </a:lnTo>
                <a:lnTo>
                  <a:pt x="4795724" y="961294"/>
                </a:lnTo>
                <a:lnTo>
                  <a:pt x="4799672" y="957833"/>
                </a:lnTo>
                <a:cubicBezTo>
                  <a:pt x="4812544" y="946675"/>
                  <a:pt x="4825706" y="936327"/>
                  <a:pt x="4840319" y="930665"/>
                </a:cubicBezTo>
                <a:close/>
                <a:moveTo>
                  <a:pt x="4982578" y="837504"/>
                </a:moveTo>
                <a:lnTo>
                  <a:pt x="4975006" y="844789"/>
                </a:lnTo>
                <a:lnTo>
                  <a:pt x="4924194" y="890766"/>
                </a:lnTo>
                <a:lnTo>
                  <a:pt x="4900497" y="901498"/>
                </a:lnTo>
                <a:lnTo>
                  <a:pt x="4869984" y="918345"/>
                </a:lnTo>
                <a:lnTo>
                  <a:pt x="4880507" y="908285"/>
                </a:lnTo>
                <a:cubicBezTo>
                  <a:pt x="4898822" y="895799"/>
                  <a:pt x="4916917" y="882546"/>
                  <a:pt x="4935002" y="868020"/>
                </a:cubicBezTo>
                <a:lnTo>
                  <a:pt x="4959951" y="846067"/>
                </a:lnTo>
                <a:lnTo>
                  <a:pt x="4959861" y="846868"/>
                </a:lnTo>
                <a:cubicBezTo>
                  <a:pt x="4962132" y="846255"/>
                  <a:pt x="4967200" y="844198"/>
                  <a:pt x="4976432" y="840133"/>
                </a:cubicBezTo>
                <a:close/>
                <a:moveTo>
                  <a:pt x="4768166" y="811093"/>
                </a:moveTo>
                <a:cubicBezTo>
                  <a:pt x="4765519" y="812119"/>
                  <a:pt x="4764196" y="812632"/>
                  <a:pt x="4763698" y="812823"/>
                </a:cubicBezTo>
                <a:cubicBezTo>
                  <a:pt x="4762209" y="813401"/>
                  <a:pt x="4768166" y="811093"/>
                  <a:pt x="4768166" y="811093"/>
                </a:cubicBezTo>
                <a:close/>
                <a:moveTo>
                  <a:pt x="4706115" y="771358"/>
                </a:moveTo>
                <a:cubicBezTo>
                  <a:pt x="4706191" y="772729"/>
                  <a:pt x="4705563" y="773451"/>
                  <a:pt x="4704611" y="773504"/>
                </a:cubicBezTo>
                <a:lnTo>
                  <a:pt x="4703892" y="773114"/>
                </a:lnTo>
                <a:close/>
                <a:moveTo>
                  <a:pt x="5053399" y="767758"/>
                </a:moveTo>
                <a:lnTo>
                  <a:pt x="5034227" y="787808"/>
                </a:lnTo>
                <a:lnTo>
                  <a:pt x="5015140" y="806174"/>
                </a:lnTo>
                <a:lnTo>
                  <a:pt x="5003053" y="810239"/>
                </a:lnTo>
                <a:lnTo>
                  <a:pt x="4997760" y="812454"/>
                </a:lnTo>
                <a:lnTo>
                  <a:pt x="5039858" y="773680"/>
                </a:lnTo>
                <a:lnTo>
                  <a:pt x="5045953" y="770730"/>
                </a:lnTo>
                <a:close/>
                <a:moveTo>
                  <a:pt x="443692" y="761609"/>
                </a:moveTo>
                <a:cubicBezTo>
                  <a:pt x="452446" y="773714"/>
                  <a:pt x="459773" y="782770"/>
                  <a:pt x="451042" y="773484"/>
                </a:cubicBezTo>
                <a:lnTo>
                  <a:pt x="448132" y="770308"/>
                </a:lnTo>
                <a:close/>
                <a:moveTo>
                  <a:pt x="4733041" y="746946"/>
                </a:moveTo>
                <a:lnTo>
                  <a:pt x="4729239" y="749365"/>
                </a:lnTo>
                <a:lnTo>
                  <a:pt x="4716191" y="759512"/>
                </a:lnTo>
                <a:lnTo>
                  <a:pt x="4724947" y="753447"/>
                </a:lnTo>
                <a:cubicBezTo>
                  <a:pt x="4728457" y="750867"/>
                  <a:pt x="4731408" y="748527"/>
                  <a:pt x="4733041" y="746946"/>
                </a:cubicBezTo>
                <a:close/>
                <a:moveTo>
                  <a:pt x="4900171" y="746489"/>
                </a:moveTo>
                <a:cubicBezTo>
                  <a:pt x="4902919" y="746980"/>
                  <a:pt x="4899753" y="754789"/>
                  <a:pt x="4885472" y="762238"/>
                </a:cubicBezTo>
                <a:cubicBezTo>
                  <a:pt x="4889385" y="755332"/>
                  <a:pt x="4892927" y="751052"/>
                  <a:pt x="4895645" y="748722"/>
                </a:cubicBezTo>
                <a:cubicBezTo>
                  <a:pt x="4897682" y="746974"/>
                  <a:pt x="4899256" y="746325"/>
                  <a:pt x="4900171" y="746489"/>
                </a:cubicBezTo>
                <a:close/>
                <a:moveTo>
                  <a:pt x="1297540" y="731845"/>
                </a:moveTo>
                <a:cubicBezTo>
                  <a:pt x="1297540" y="731845"/>
                  <a:pt x="1299134" y="737528"/>
                  <a:pt x="1300989" y="744158"/>
                </a:cubicBezTo>
                <a:cubicBezTo>
                  <a:pt x="1294360" y="746015"/>
                  <a:pt x="1288676" y="747608"/>
                  <a:pt x="1297540" y="731845"/>
                </a:cubicBezTo>
                <a:close/>
                <a:moveTo>
                  <a:pt x="4552362" y="721560"/>
                </a:moveTo>
                <a:lnTo>
                  <a:pt x="4552374" y="723112"/>
                </a:lnTo>
                <a:cubicBezTo>
                  <a:pt x="4552378" y="723469"/>
                  <a:pt x="4552377" y="723380"/>
                  <a:pt x="4552374" y="723045"/>
                </a:cubicBezTo>
                <a:lnTo>
                  <a:pt x="4552363" y="721560"/>
                </a:lnTo>
                <a:close/>
                <a:moveTo>
                  <a:pt x="4251625" y="710146"/>
                </a:moveTo>
                <a:cubicBezTo>
                  <a:pt x="4251256" y="710081"/>
                  <a:pt x="4250968" y="710268"/>
                  <a:pt x="4250678" y="710629"/>
                </a:cubicBezTo>
                <a:lnTo>
                  <a:pt x="4249707" y="712057"/>
                </a:lnTo>
                <a:lnTo>
                  <a:pt x="4250329" y="712895"/>
                </a:lnTo>
                <a:lnTo>
                  <a:pt x="4253050" y="711185"/>
                </a:lnTo>
                <a:cubicBezTo>
                  <a:pt x="4252440" y="710530"/>
                  <a:pt x="4251993" y="710212"/>
                  <a:pt x="4251625" y="710146"/>
                </a:cubicBezTo>
                <a:close/>
                <a:moveTo>
                  <a:pt x="4618873" y="707417"/>
                </a:moveTo>
                <a:lnTo>
                  <a:pt x="4602856" y="716793"/>
                </a:lnTo>
                <a:lnTo>
                  <a:pt x="4594320" y="725993"/>
                </a:lnTo>
                <a:cubicBezTo>
                  <a:pt x="4591825" y="729051"/>
                  <a:pt x="4590392" y="731450"/>
                  <a:pt x="4591388" y="732057"/>
                </a:cubicBezTo>
                <a:cubicBezTo>
                  <a:pt x="4595140" y="736561"/>
                  <a:pt x="4613539" y="714105"/>
                  <a:pt x="4618079" y="708420"/>
                </a:cubicBezTo>
                <a:close/>
                <a:moveTo>
                  <a:pt x="4250860" y="698210"/>
                </a:moveTo>
                <a:lnTo>
                  <a:pt x="4242794" y="702738"/>
                </a:lnTo>
                <a:lnTo>
                  <a:pt x="4243970" y="704323"/>
                </a:lnTo>
                <a:lnTo>
                  <a:pt x="4250552" y="698646"/>
                </a:lnTo>
                <a:close/>
                <a:moveTo>
                  <a:pt x="4283997" y="673883"/>
                </a:moveTo>
                <a:lnTo>
                  <a:pt x="4271075" y="683226"/>
                </a:lnTo>
                <a:lnTo>
                  <a:pt x="4260740" y="690726"/>
                </a:lnTo>
                <a:lnTo>
                  <a:pt x="4261637" y="693748"/>
                </a:lnTo>
                <a:cubicBezTo>
                  <a:pt x="4263636" y="693637"/>
                  <a:pt x="4281251" y="679676"/>
                  <a:pt x="4283974" y="674129"/>
                </a:cubicBezTo>
                <a:close/>
                <a:moveTo>
                  <a:pt x="4283802" y="672344"/>
                </a:moveTo>
                <a:lnTo>
                  <a:pt x="4282061" y="672411"/>
                </a:lnTo>
                <a:cubicBezTo>
                  <a:pt x="4281066" y="672759"/>
                  <a:pt x="4279805" y="673402"/>
                  <a:pt x="4278396" y="674254"/>
                </a:cubicBezTo>
                <a:cubicBezTo>
                  <a:pt x="4276282" y="675532"/>
                  <a:pt x="4273830" y="677279"/>
                  <a:pt x="4271430" y="679208"/>
                </a:cubicBezTo>
                <a:lnTo>
                  <a:pt x="4271224" y="679395"/>
                </a:lnTo>
                <a:close/>
                <a:moveTo>
                  <a:pt x="4314382" y="667849"/>
                </a:moveTo>
                <a:cubicBezTo>
                  <a:pt x="4314125" y="667477"/>
                  <a:pt x="4312441" y="668311"/>
                  <a:pt x="4310170" y="669799"/>
                </a:cubicBezTo>
                <a:cubicBezTo>
                  <a:pt x="4303360" y="674261"/>
                  <a:pt x="4291292" y="684599"/>
                  <a:pt x="4296734" y="685844"/>
                </a:cubicBezTo>
                <a:cubicBezTo>
                  <a:pt x="4299019" y="685718"/>
                  <a:pt x="4305801" y="677092"/>
                  <a:pt x="4305801" y="677092"/>
                </a:cubicBezTo>
                <a:cubicBezTo>
                  <a:pt x="4312532" y="670989"/>
                  <a:pt x="4314726" y="668346"/>
                  <a:pt x="4314382" y="667849"/>
                </a:cubicBezTo>
                <a:close/>
                <a:moveTo>
                  <a:pt x="691274" y="662634"/>
                </a:moveTo>
                <a:cubicBezTo>
                  <a:pt x="694666" y="660152"/>
                  <a:pt x="706981" y="669471"/>
                  <a:pt x="718047" y="698038"/>
                </a:cubicBezTo>
                <a:cubicBezTo>
                  <a:pt x="693418" y="679400"/>
                  <a:pt x="687884" y="665116"/>
                  <a:pt x="691274" y="662634"/>
                </a:cubicBezTo>
                <a:close/>
                <a:moveTo>
                  <a:pt x="4486830" y="655788"/>
                </a:moveTo>
                <a:lnTo>
                  <a:pt x="4486416" y="655972"/>
                </a:lnTo>
                <a:cubicBezTo>
                  <a:pt x="4481667" y="658183"/>
                  <a:pt x="4477137" y="660468"/>
                  <a:pt x="4473814" y="662571"/>
                </a:cubicBezTo>
                <a:lnTo>
                  <a:pt x="4471731" y="664145"/>
                </a:lnTo>
                <a:close/>
                <a:moveTo>
                  <a:pt x="4681719" y="653124"/>
                </a:moveTo>
                <a:lnTo>
                  <a:pt x="4677237" y="655482"/>
                </a:lnTo>
                <a:lnTo>
                  <a:pt x="4671133" y="661761"/>
                </a:lnTo>
                <a:cubicBezTo>
                  <a:pt x="4665448" y="667084"/>
                  <a:pt x="4658552" y="672699"/>
                  <a:pt x="4651231" y="678373"/>
                </a:cubicBezTo>
                <a:lnTo>
                  <a:pt x="4634792" y="691019"/>
                </a:lnTo>
                <a:lnTo>
                  <a:pt x="4643767" y="686419"/>
                </a:lnTo>
                <a:lnTo>
                  <a:pt x="4664519" y="668260"/>
                </a:lnTo>
                <a:close/>
                <a:moveTo>
                  <a:pt x="448645" y="640705"/>
                </a:moveTo>
                <a:lnTo>
                  <a:pt x="449780" y="644757"/>
                </a:lnTo>
                <a:lnTo>
                  <a:pt x="451133" y="649585"/>
                </a:lnTo>
                <a:cubicBezTo>
                  <a:pt x="451547" y="651065"/>
                  <a:pt x="451754" y="651805"/>
                  <a:pt x="451443" y="650695"/>
                </a:cubicBezTo>
                <a:lnTo>
                  <a:pt x="449780" y="644757"/>
                </a:lnTo>
                <a:lnTo>
                  <a:pt x="449578" y="644035"/>
                </a:lnTo>
                <a:cubicBezTo>
                  <a:pt x="449060" y="642185"/>
                  <a:pt x="448645" y="640705"/>
                  <a:pt x="448645" y="640705"/>
                </a:cubicBezTo>
                <a:close/>
                <a:moveTo>
                  <a:pt x="3366962" y="637809"/>
                </a:moveTo>
                <a:lnTo>
                  <a:pt x="3369957" y="643603"/>
                </a:lnTo>
                <a:cubicBezTo>
                  <a:pt x="3368701" y="645048"/>
                  <a:pt x="3367418" y="644317"/>
                  <a:pt x="3366717" y="642866"/>
                </a:cubicBezTo>
                <a:cubicBezTo>
                  <a:pt x="3366016" y="641415"/>
                  <a:pt x="3365895" y="639244"/>
                  <a:pt x="3366962" y="637809"/>
                </a:cubicBezTo>
                <a:close/>
                <a:moveTo>
                  <a:pt x="4366582" y="622384"/>
                </a:moveTo>
                <a:cubicBezTo>
                  <a:pt x="4345732" y="632247"/>
                  <a:pt x="4318175" y="645234"/>
                  <a:pt x="4295494" y="663452"/>
                </a:cubicBezTo>
                <a:cubicBezTo>
                  <a:pt x="4295494" y="663452"/>
                  <a:pt x="4293761" y="664923"/>
                  <a:pt x="4292045" y="666736"/>
                </a:cubicBezTo>
                <a:lnTo>
                  <a:pt x="4290533" y="668571"/>
                </a:lnTo>
                <a:lnTo>
                  <a:pt x="4290970" y="668327"/>
                </a:lnTo>
                <a:lnTo>
                  <a:pt x="4290172" y="669008"/>
                </a:lnTo>
                <a:lnTo>
                  <a:pt x="4289708" y="669574"/>
                </a:lnTo>
                <a:cubicBezTo>
                  <a:pt x="4289078" y="670510"/>
                  <a:pt x="4288673" y="671393"/>
                  <a:pt x="4288712" y="672078"/>
                </a:cubicBezTo>
                <a:cubicBezTo>
                  <a:pt x="4296279" y="677619"/>
                  <a:pt x="4323050" y="650464"/>
                  <a:pt x="4327469" y="647470"/>
                </a:cubicBezTo>
                <a:cubicBezTo>
                  <a:pt x="4345883" y="634990"/>
                  <a:pt x="4357692" y="634336"/>
                  <a:pt x="4366582" y="622384"/>
                </a:cubicBezTo>
                <a:close/>
                <a:moveTo>
                  <a:pt x="436328" y="618617"/>
                </a:moveTo>
                <a:cubicBezTo>
                  <a:pt x="418330" y="623659"/>
                  <a:pt x="436328" y="618617"/>
                  <a:pt x="436328" y="618617"/>
                </a:cubicBezTo>
                <a:cubicBezTo>
                  <a:pt x="454971" y="619524"/>
                  <a:pt x="436328" y="618617"/>
                  <a:pt x="436328" y="618617"/>
                </a:cubicBezTo>
                <a:close/>
                <a:moveTo>
                  <a:pt x="4904441" y="614170"/>
                </a:moveTo>
                <a:cubicBezTo>
                  <a:pt x="4901793" y="615196"/>
                  <a:pt x="4900470" y="615709"/>
                  <a:pt x="4899973" y="615900"/>
                </a:cubicBezTo>
                <a:cubicBezTo>
                  <a:pt x="4898484" y="616478"/>
                  <a:pt x="4904441" y="614170"/>
                  <a:pt x="4904441" y="614170"/>
                </a:cubicBezTo>
                <a:close/>
                <a:moveTo>
                  <a:pt x="4849350" y="613953"/>
                </a:moveTo>
                <a:cubicBezTo>
                  <a:pt x="4845835" y="617300"/>
                  <a:pt x="4842920" y="620274"/>
                  <a:pt x="4842550" y="620418"/>
                </a:cubicBezTo>
                <a:cubicBezTo>
                  <a:pt x="4842364" y="620489"/>
                  <a:pt x="4842816" y="619853"/>
                  <a:pt x="4844145" y="618203"/>
                </a:cubicBezTo>
                <a:lnTo>
                  <a:pt x="4845513" y="616552"/>
                </a:lnTo>
                <a:close/>
                <a:moveTo>
                  <a:pt x="4387282" y="609776"/>
                </a:moveTo>
                <a:cubicBezTo>
                  <a:pt x="4386139" y="609839"/>
                  <a:pt x="4385650" y="611356"/>
                  <a:pt x="4385732" y="612842"/>
                </a:cubicBezTo>
                <a:cubicBezTo>
                  <a:pt x="4385816" y="614327"/>
                  <a:pt x="4386468" y="615780"/>
                  <a:pt x="4387611" y="615717"/>
                </a:cubicBezTo>
                <a:cubicBezTo>
                  <a:pt x="4387611" y="615717"/>
                  <a:pt x="4389416" y="606907"/>
                  <a:pt x="4387282" y="609776"/>
                </a:cubicBezTo>
                <a:close/>
                <a:moveTo>
                  <a:pt x="4914157" y="607000"/>
                </a:moveTo>
                <a:cubicBezTo>
                  <a:pt x="4914157" y="607000"/>
                  <a:pt x="4914201" y="612729"/>
                  <a:pt x="4914191" y="611296"/>
                </a:cubicBezTo>
                <a:cubicBezTo>
                  <a:pt x="4914186" y="610820"/>
                  <a:pt x="4914177" y="609546"/>
                  <a:pt x="4914157" y="607000"/>
                </a:cubicBezTo>
                <a:close/>
                <a:moveTo>
                  <a:pt x="4617160" y="590026"/>
                </a:moveTo>
                <a:cubicBezTo>
                  <a:pt x="4615503" y="592868"/>
                  <a:pt x="4614673" y="594289"/>
                  <a:pt x="4614363" y="594822"/>
                </a:cubicBezTo>
                <a:cubicBezTo>
                  <a:pt x="4613431" y="596420"/>
                  <a:pt x="4617160" y="590026"/>
                  <a:pt x="4617160" y="590026"/>
                </a:cubicBezTo>
                <a:close/>
                <a:moveTo>
                  <a:pt x="4461760" y="587577"/>
                </a:moveTo>
                <a:lnTo>
                  <a:pt x="4455396" y="590693"/>
                </a:lnTo>
                <a:lnTo>
                  <a:pt x="4457350" y="591685"/>
                </a:lnTo>
                <a:cubicBezTo>
                  <a:pt x="4459638" y="591559"/>
                  <a:pt x="4459485" y="588816"/>
                  <a:pt x="4461771" y="588689"/>
                </a:cubicBezTo>
                <a:lnTo>
                  <a:pt x="4462458" y="587669"/>
                </a:lnTo>
                <a:close/>
                <a:moveTo>
                  <a:pt x="4592910" y="579907"/>
                </a:moveTo>
                <a:cubicBezTo>
                  <a:pt x="4590929" y="585519"/>
                  <a:pt x="4588262" y="585667"/>
                  <a:pt x="4581404" y="586047"/>
                </a:cubicBezTo>
                <a:cubicBezTo>
                  <a:pt x="4582471" y="584612"/>
                  <a:pt x="4584109" y="583146"/>
                  <a:pt x="4586100" y="582004"/>
                </a:cubicBezTo>
                <a:cubicBezTo>
                  <a:pt x="4588091" y="580862"/>
                  <a:pt x="4590433" y="580044"/>
                  <a:pt x="4592910" y="579907"/>
                </a:cubicBezTo>
                <a:close/>
                <a:moveTo>
                  <a:pt x="4665415" y="564432"/>
                </a:moveTo>
                <a:cubicBezTo>
                  <a:pt x="4665415" y="564432"/>
                  <a:pt x="4660793" y="570648"/>
                  <a:pt x="4656221" y="570901"/>
                </a:cubicBezTo>
                <a:cubicBezTo>
                  <a:pt x="4654412" y="571002"/>
                  <a:pt x="4653930" y="570484"/>
                  <a:pt x="4654262" y="569691"/>
                </a:cubicBezTo>
                <a:cubicBezTo>
                  <a:pt x="4654761" y="568504"/>
                  <a:pt x="4657092" y="566698"/>
                  <a:pt x="4659527" y="565435"/>
                </a:cubicBezTo>
                <a:cubicBezTo>
                  <a:pt x="4661963" y="564173"/>
                  <a:pt x="4664502" y="563451"/>
                  <a:pt x="4665415" y="564432"/>
                </a:cubicBezTo>
                <a:close/>
                <a:moveTo>
                  <a:pt x="4561682" y="533504"/>
                </a:moveTo>
                <a:cubicBezTo>
                  <a:pt x="4561682" y="533504"/>
                  <a:pt x="4552724" y="538641"/>
                  <a:pt x="4551139" y="541050"/>
                </a:cubicBezTo>
                <a:cubicBezTo>
                  <a:pt x="4550609" y="541852"/>
                  <a:pt x="4550900" y="542353"/>
                  <a:pt x="4552615" y="542258"/>
                </a:cubicBezTo>
                <a:lnTo>
                  <a:pt x="4558056" y="540812"/>
                </a:lnTo>
                <a:lnTo>
                  <a:pt x="4559402" y="540106"/>
                </a:lnTo>
                <a:lnTo>
                  <a:pt x="4562576" y="537580"/>
                </a:lnTo>
                <a:cubicBezTo>
                  <a:pt x="4564273" y="535424"/>
                  <a:pt x="4564159" y="533367"/>
                  <a:pt x="4561682" y="533504"/>
                </a:cubicBezTo>
                <a:close/>
                <a:moveTo>
                  <a:pt x="4483452" y="532475"/>
                </a:moveTo>
                <a:lnTo>
                  <a:pt x="4483537" y="536487"/>
                </a:lnTo>
                <a:lnTo>
                  <a:pt x="4483547" y="536986"/>
                </a:lnTo>
                <a:cubicBezTo>
                  <a:pt x="4483555" y="537362"/>
                  <a:pt x="4483553" y="537268"/>
                  <a:pt x="4483546" y="536916"/>
                </a:cubicBezTo>
                <a:lnTo>
                  <a:pt x="4483537" y="536487"/>
                </a:lnTo>
                <a:lnTo>
                  <a:pt x="4483512" y="535295"/>
                </a:lnTo>
                <a:cubicBezTo>
                  <a:pt x="4483484" y="533979"/>
                  <a:pt x="4483452" y="532475"/>
                  <a:pt x="4483452" y="532475"/>
                </a:cubicBezTo>
                <a:close/>
                <a:moveTo>
                  <a:pt x="4573702" y="500913"/>
                </a:moveTo>
                <a:cubicBezTo>
                  <a:pt x="4574972" y="500421"/>
                  <a:pt x="4574367" y="502215"/>
                  <a:pt x="4572681" y="505146"/>
                </a:cubicBezTo>
                <a:lnTo>
                  <a:pt x="4571402" y="507034"/>
                </a:lnTo>
                <a:lnTo>
                  <a:pt x="4529107" y="531541"/>
                </a:lnTo>
                <a:lnTo>
                  <a:pt x="4533054" y="528080"/>
                </a:lnTo>
                <a:cubicBezTo>
                  <a:pt x="4545926" y="516922"/>
                  <a:pt x="4559088" y="506574"/>
                  <a:pt x="4573702" y="500913"/>
                </a:cubicBezTo>
                <a:close/>
                <a:moveTo>
                  <a:pt x="4699769" y="460303"/>
                </a:moveTo>
                <a:cubicBezTo>
                  <a:pt x="4695503" y="466041"/>
                  <a:pt x="4688441" y="469640"/>
                  <a:pt x="4681585" y="470020"/>
                </a:cubicBezTo>
                <a:cubicBezTo>
                  <a:pt x="4683706" y="466923"/>
                  <a:pt x="4685910" y="465311"/>
                  <a:pt x="4688754" y="464065"/>
                </a:cubicBezTo>
                <a:cubicBezTo>
                  <a:pt x="4691598" y="462819"/>
                  <a:pt x="4695084" y="461938"/>
                  <a:pt x="4699769" y="460303"/>
                </a:cubicBezTo>
                <a:close/>
                <a:moveTo>
                  <a:pt x="4706855" y="457160"/>
                </a:moveTo>
                <a:cubicBezTo>
                  <a:pt x="4707160" y="462644"/>
                  <a:pt x="4702055" y="460177"/>
                  <a:pt x="4699769" y="460303"/>
                </a:cubicBezTo>
                <a:cubicBezTo>
                  <a:pt x="4699693" y="458932"/>
                  <a:pt x="4700227" y="458215"/>
                  <a:pt x="4701398" y="457806"/>
                </a:cubicBezTo>
                <a:cubicBezTo>
                  <a:pt x="4702570" y="457398"/>
                  <a:pt x="4704379" y="457298"/>
                  <a:pt x="4706855" y="457160"/>
                </a:cubicBezTo>
                <a:close/>
                <a:moveTo>
                  <a:pt x="4713941" y="454018"/>
                </a:moveTo>
                <a:cubicBezTo>
                  <a:pt x="4714246" y="459501"/>
                  <a:pt x="4709141" y="457034"/>
                  <a:pt x="4706855" y="457160"/>
                </a:cubicBezTo>
                <a:cubicBezTo>
                  <a:pt x="4706779" y="455789"/>
                  <a:pt x="4707313" y="455072"/>
                  <a:pt x="4708484" y="454664"/>
                </a:cubicBezTo>
                <a:cubicBezTo>
                  <a:pt x="4709656" y="454255"/>
                  <a:pt x="4711465" y="454155"/>
                  <a:pt x="4713941" y="454018"/>
                </a:cubicBezTo>
                <a:close/>
                <a:moveTo>
                  <a:pt x="4806841" y="434203"/>
                </a:moveTo>
                <a:lnTo>
                  <a:pt x="4797587" y="439250"/>
                </a:lnTo>
                <a:lnTo>
                  <a:pt x="4799198" y="437709"/>
                </a:lnTo>
                <a:close/>
                <a:moveTo>
                  <a:pt x="4715961" y="407752"/>
                </a:moveTo>
                <a:lnTo>
                  <a:pt x="4708388" y="415037"/>
                </a:lnTo>
                <a:lnTo>
                  <a:pt x="4657577" y="461013"/>
                </a:lnTo>
                <a:lnTo>
                  <a:pt x="4633879" y="471745"/>
                </a:lnTo>
                <a:lnTo>
                  <a:pt x="4603366" y="488592"/>
                </a:lnTo>
                <a:lnTo>
                  <a:pt x="4613889" y="478532"/>
                </a:lnTo>
                <a:cubicBezTo>
                  <a:pt x="4632203" y="466046"/>
                  <a:pt x="4650299" y="452794"/>
                  <a:pt x="4668385" y="438268"/>
                </a:cubicBezTo>
                <a:lnTo>
                  <a:pt x="4693333" y="416314"/>
                </a:lnTo>
                <a:lnTo>
                  <a:pt x="4693245" y="417115"/>
                </a:lnTo>
                <a:cubicBezTo>
                  <a:pt x="4695514" y="416502"/>
                  <a:pt x="4700582" y="414445"/>
                  <a:pt x="4709815" y="410380"/>
                </a:cubicBezTo>
                <a:close/>
                <a:moveTo>
                  <a:pt x="4501548" y="381339"/>
                </a:moveTo>
                <a:cubicBezTo>
                  <a:pt x="4498901" y="382366"/>
                  <a:pt x="4497577" y="382880"/>
                  <a:pt x="4497081" y="383071"/>
                </a:cubicBezTo>
                <a:cubicBezTo>
                  <a:pt x="4495593" y="383648"/>
                  <a:pt x="4501548" y="381339"/>
                  <a:pt x="4501548" y="381339"/>
                </a:cubicBezTo>
                <a:close/>
                <a:moveTo>
                  <a:pt x="4786781" y="338004"/>
                </a:moveTo>
                <a:lnTo>
                  <a:pt x="4767611" y="358055"/>
                </a:lnTo>
                <a:lnTo>
                  <a:pt x="4748522" y="376421"/>
                </a:lnTo>
                <a:lnTo>
                  <a:pt x="4736434" y="380485"/>
                </a:lnTo>
                <a:lnTo>
                  <a:pt x="4731144" y="382701"/>
                </a:lnTo>
                <a:lnTo>
                  <a:pt x="4773240" y="343928"/>
                </a:lnTo>
                <a:lnTo>
                  <a:pt x="4779334" y="340978"/>
                </a:lnTo>
                <a:close/>
                <a:moveTo>
                  <a:pt x="4633554" y="316736"/>
                </a:moveTo>
                <a:cubicBezTo>
                  <a:pt x="4636301" y="317228"/>
                  <a:pt x="4633135" y="325037"/>
                  <a:pt x="4618854" y="332485"/>
                </a:cubicBezTo>
                <a:cubicBezTo>
                  <a:pt x="4622766" y="325579"/>
                  <a:pt x="4626309" y="321299"/>
                  <a:pt x="4629026" y="318970"/>
                </a:cubicBezTo>
                <a:cubicBezTo>
                  <a:pt x="4631065" y="317222"/>
                  <a:pt x="4632637" y="316572"/>
                  <a:pt x="4633554" y="316736"/>
                </a:cubicBezTo>
                <a:close/>
                <a:moveTo>
                  <a:pt x="3896809" y="289600"/>
                </a:moveTo>
                <a:lnTo>
                  <a:pt x="3817334" y="342961"/>
                </a:lnTo>
                <a:cubicBezTo>
                  <a:pt x="3784852" y="365976"/>
                  <a:pt x="3752998" y="389744"/>
                  <a:pt x="3721776" y="414165"/>
                </a:cubicBezTo>
                <a:cubicBezTo>
                  <a:pt x="3710447" y="423502"/>
                  <a:pt x="3683347" y="444716"/>
                  <a:pt x="3667600" y="457047"/>
                </a:cubicBezTo>
                <a:cubicBezTo>
                  <a:pt x="3651294" y="466202"/>
                  <a:pt x="3662470" y="454122"/>
                  <a:pt x="3671691" y="448110"/>
                </a:cubicBezTo>
                <a:lnTo>
                  <a:pt x="3767787" y="371089"/>
                </a:lnTo>
                <a:close/>
                <a:moveTo>
                  <a:pt x="4285629" y="284551"/>
                </a:moveTo>
                <a:cubicBezTo>
                  <a:pt x="4285597" y="283048"/>
                  <a:pt x="4285724" y="289063"/>
                  <a:pt x="4285724" y="289063"/>
                </a:cubicBezTo>
                <a:cubicBezTo>
                  <a:pt x="4285724" y="289063"/>
                  <a:pt x="4285768" y="294790"/>
                  <a:pt x="4285758" y="293359"/>
                </a:cubicBezTo>
                <a:cubicBezTo>
                  <a:pt x="4285753" y="292881"/>
                  <a:pt x="4285743" y="291609"/>
                  <a:pt x="4285724" y="289063"/>
                </a:cubicBezTo>
                <a:cubicBezTo>
                  <a:pt x="4285668" y="286389"/>
                  <a:pt x="4285640" y="285052"/>
                  <a:pt x="4285629" y="284551"/>
                </a:cubicBezTo>
                <a:close/>
                <a:moveTo>
                  <a:pt x="4637822" y="184416"/>
                </a:moveTo>
                <a:cubicBezTo>
                  <a:pt x="4635175" y="185442"/>
                  <a:pt x="4633851" y="185955"/>
                  <a:pt x="4633355" y="186147"/>
                </a:cubicBezTo>
                <a:cubicBezTo>
                  <a:pt x="4631867" y="186724"/>
                  <a:pt x="4637822" y="184416"/>
                  <a:pt x="4637822" y="184416"/>
                </a:cubicBezTo>
                <a:close/>
                <a:moveTo>
                  <a:pt x="4582733" y="184199"/>
                </a:moveTo>
                <a:cubicBezTo>
                  <a:pt x="4579218" y="187547"/>
                  <a:pt x="4576302" y="190521"/>
                  <a:pt x="4575932" y="190664"/>
                </a:cubicBezTo>
                <a:cubicBezTo>
                  <a:pt x="4575746" y="190736"/>
                  <a:pt x="4576197" y="190101"/>
                  <a:pt x="4577528" y="188451"/>
                </a:cubicBezTo>
                <a:lnTo>
                  <a:pt x="4578896" y="186800"/>
                </a:lnTo>
                <a:close/>
                <a:moveTo>
                  <a:pt x="4647540" y="177248"/>
                </a:moveTo>
                <a:cubicBezTo>
                  <a:pt x="4647559" y="179793"/>
                  <a:pt x="4647568" y="181066"/>
                  <a:pt x="4647572" y="181544"/>
                </a:cubicBezTo>
                <a:cubicBezTo>
                  <a:pt x="4647583" y="182976"/>
                  <a:pt x="4647540" y="177248"/>
                  <a:pt x="4647540" y="177248"/>
                </a:cubicBezTo>
                <a:close/>
                <a:moveTo>
                  <a:pt x="4205120" y="165523"/>
                </a:moveTo>
                <a:cubicBezTo>
                  <a:pt x="4198593" y="171844"/>
                  <a:pt x="4170959" y="190336"/>
                  <a:pt x="4170808" y="187594"/>
                </a:cubicBezTo>
                <a:cubicBezTo>
                  <a:pt x="4170959" y="190336"/>
                  <a:pt x="4170959" y="190336"/>
                  <a:pt x="4173245" y="190210"/>
                </a:cubicBezTo>
                <a:cubicBezTo>
                  <a:pt x="4136621" y="211949"/>
                  <a:pt x="4106931" y="227805"/>
                  <a:pt x="4205120" y="165523"/>
                </a:cubicBezTo>
                <a:close/>
                <a:moveTo>
                  <a:pt x="4350542" y="160273"/>
                </a:moveTo>
                <a:cubicBezTo>
                  <a:pt x="4350542" y="160273"/>
                  <a:pt x="4346813" y="166668"/>
                  <a:pt x="4347745" y="165069"/>
                </a:cubicBezTo>
                <a:cubicBezTo>
                  <a:pt x="4348055" y="164537"/>
                  <a:pt x="4348885" y="163116"/>
                  <a:pt x="4350542" y="160273"/>
                </a:cubicBezTo>
                <a:close/>
                <a:moveTo>
                  <a:pt x="4326292" y="150155"/>
                </a:moveTo>
                <a:cubicBezTo>
                  <a:pt x="4324310" y="155766"/>
                  <a:pt x="4321643" y="155914"/>
                  <a:pt x="4314787" y="156294"/>
                </a:cubicBezTo>
                <a:cubicBezTo>
                  <a:pt x="4315853" y="154860"/>
                  <a:pt x="4317491" y="153393"/>
                  <a:pt x="4319482" y="152251"/>
                </a:cubicBezTo>
                <a:cubicBezTo>
                  <a:pt x="4321473" y="151110"/>
                  <a:pt x="4323816" y="150292"/>
                  <a:pt x="4326292" y="150155"/>
                </a:cubicBezTo>
                <a:close/>
                <a:moveTo>
                  <a:pt x="4398798" y="134680"/>
                </a:moveTo>
                <a:cubicBezTo>
                  <a:pt x="4398798" y="134680"/>
                  <a:pt x="4394176" y="140895"/>
                  <a:pt x="4389605" y="141148"/>
                </a:cubicBezTo>
                <a:cubicBezTo>
                  <a:pt x="4387794" y="141248"/>
                  <a:pt x="4387312" y="140730"/>
                  <a:pt x="4387644" y="139939"/>
                </a:cubicBezTo>
                <a:cubicBezTo>
                  <a:pt x="4388143" y="138750"/>
                  <a:pt x="4390476" y="136946"/>
                  <a:pt x="4392909" y="135682"/>
                </a:cubicBezTo>
                <a:cubicBezTo>
                  <a:pt x="4395345" y="134420"/>
                  <a:pt x="4397884" y="133699"/>
                  <a:pt x="4398798" y="134680"/>
                </a:cubicBezTo>
                <a:close/>
                <a:moveTo>
                  <a:pt x="4295064" y="103751"/>
                </a:moveTo>
                <a:cubicBezTo>
                  <a:pt x="4295064" y="103751"/>
                  <a:pt x="4286106" y="108888"/>
                  <a:pt x="4284521" y="111298"/>
                </a:cubicBezTo>
                <a:cubicBezTo>
                  <a:pt x="4283992" y="112100"/>
                  <a:pt x="4284282" y="112600"/>
                  <a:pt x="4285996" y="112505"/>
                </a:cubicBezTo>
                <a:cubicBezTo>
                  <a:pt x="4295521" y="111977"/>
                  <a:pt x="4300017" y="103477"/>
                  <a:pt x="4295064" y="103751"/>
                </a:cubicBezTo>
                <a:close/>
                <a:moveTo>
                  <a:pt x="4433151" y="30551"/>
                </a:moveTo>
                <a:cubicBezTo>
                  <a:pt x="4428884" y="36288"/>
                  <a:pt x="4421824" y="39888"/>
                  <a:pt x="4414967" y="40267"/>
                </a:cubicBezTo>
                <a:cubicBezTo>
                  <a:pt x="4417088" y="37170"/>
                  <a:pt x="4419291" y="35558"/>
                  <a:pt x="4422136" y="34312"/>
                </a:cubicBezTo>
                <a:cubicBezTo>
                  <a:pt x="4424980" y="33066"/>
                  <a:pt x="4428467" y="32185"/>
                  <a:pt x="4433151" y="30551"/>
                </a:cubicBezTo>
                <a:close/>
                <a:moveTo>
                  <a:pt x="4440237" y="27407"/>
                </a:moveTo>
                <a:cubicBezTo>
                  <a:pt x="4440541" y="32892"/>
                  <a:pt x="4435437" y="30424"/>
                  <a:pt x="4433151" y="30551"/>
                </a:cubicBezTo>
                <a:cubicBezTo>
                  <a:pt x="4433075" y="29179"/>
                  <a:pt x="4433610" y="28462"/>
                  <a:pt x="4434780" y="28053"/>
                </a:cubicBezTo>
                <a:cubicBezTo>
                  <a:pt x="4435952" y="27645"/>
                  <a:pt x="4437762" y="27544"/>
                  <a:pt x="4440237" y="27407"/>
                </a:cubicBezTo>
                <a:close/>
                <a:moveTo>
                  <a:pt x="4447323" y="24265"/>
                </a:moveTo>
                <a:cubicBezTo>
                  <a:pt x="4447627" y="29749"/>
                  <a:pt x="4442523" y="27281"/>
                  <a:pt x="4440237" y="27407"/>
                </a:cubicBezTo>
                <a:cubicBezTo>
                  <a:pt x="4440162" y="26036"/>
                  <a:pt x="4440696" y="25320"/>
                  <a:pt x="4441866" y="24911"/>
                </a:cubicBezTo>
                <a:cubicBezTo>
                  <a:pt x="4443038" y="24502"/>
                  <a:pt x="4444847" y="24402"/>
                  <a:pt x="4447323" y="24265"/>
                </a:cubicBezTo>
                <a:close/>
                <a:moveTo>
                  <a:pt x="4540223" y="4450"/>
                </a:moveTo>
                <a:lnTo>
                  <a:pt x="4530969" y="9497"/>
                </a:lnTo>
                <a:lnTo>
                  <a:pt x="4532579" y="7957"/>
                </a:lnTo>
                <a:close/>
                <a:moveTo>
                  <a:pt x="4521254" y="0"/>
                </a:moveTo>
                <a:cubicBezTo>
                  <a:pt x="4471168" y="33946"/>
                  <a:pt x="4401961" y="60700"/>
                  <a:pt x="4349057" y="92051"/>
                </a:cubicBezTo>
                <a:cubicBezTo>
                  <a:pt x="4364957" y="82461"/>
                  <a:pt x="4335265" y="98316"/>
                  <a:pt x="4337729" y="101388"/>
                </a:cubicBezTo>
                <a:cubicBezTo>
                  <a:pt x="4342603" y="106620"/>
                  <a:pt x="4349208" y="94793"/>
                  <a:pt x="4349208" y="94793"/>
                </a:cubicBezTo>
                <a:cubicBezTo>
                  <a:pt x="4382708" y="78727"/>
                  <a:pt x="4414874" y="62735"/>
                  <a:pt x="4446459" y="47462"/>
                </a:cubicBezTo>
                <a:lnTo>
                  <a:pt x="4509502" y="18543"/>
                </a:lnTo>
                <a:lnTo>
                  <a:pt x="4502036" y="25115"/>
                </a:lnTo>
                <a:lnTo>
                  <a:pt x="4501740" y="25436"/>
                </a:lnTo>
                <a:lnTo>
                  <a:pt x="4499053" y="26901"/>
                </a:lnTo>
                <a:cubicBezTo>
                  <a:pt x="4491967" y="30044"/>
                  <a:pt x="4455421" y="46279"/>
                  <a:pt x="4455573" y="49020"/>
                </a:cubicBezTo>
                <a:cubicBezTo>
                  <a:pt x="4456054" y="57704"/>
                  <a:pt x="4492448" y="38727"/>
                  <a:pt x="4487877" y="38981"/>
                </a:cubicBezTo>
                <a:lnTo>
                  <a:pt x="4490954" y="37335"/>
                </a:lnTo>
                <a:lnTo>
                  <a:pt x="4490748" y="42478"/>
                </a:lnTo>
                <a:cubicBezTo>
                  <a:pt x="4492663" y="41975"/>
                  <a:pt x="4496251" y="39503"/>
                  <a:pt x="4500570" y="36092"/>
                </a:cubicBezTo>
                <a:lnTo>
                  <a:pt x="4511336" y="26984"/>
                </a:lnTo>
                <a:lnTo>
                  <a:pt x="4520234" y="22977"/>
                </a:lnTo>
                <a:cubicBezTo>
                  <a:pt x="4527242" y="25340"/>
                  <a:pt x="4494887" y="41343"/>
                  <a:pt x="4494887" y="41343"/>
                </a:cubicBezTo>
                <a:cubicBezTo>
                  <a:pt x="4433068" y="70437"/>
                  <a:pt x="4380012" y="99046"/>
                  <a:pt x="4329446" y="124309"/>
                </a:cubicBezTo>
                <a:cubicBezTo>
                  <a:pt x="4325026" y="127304"/>
                  <a:pt x="4264961" y="153552"/>
                  <a:pt x="4267728" y="162109"/>
                </a:cubicBezTo>
                <a:cubicBezTo>
                  <a:pt x="4270317" y="167467"/>
                  <a:pt x="4309227" y="145600"/>
                  <a:pt x="4277074" y="158382"/>
                </a:cubicBezTo>
                <a:cubicBezTo>
                  <a:pt x="4325507" y="135988"/>
                  <a:pt x="4366702" y="113994"/>
                  <a:pt x="4412824" y="91270"/>
                </a:cubicBezTo>
                <a:cubicBezTo>
                  <a:pt x="4415110" y="91143"/>
                  <a:pt x="4458643" y="63062"/>
                  <a:pt x="4463747" y="65529"/>
                </a:cubicBezTo>
                <a:cubicBezTo>
                  <a:pt x="4468799" y="73959"/>
                  <a:pt x="4436138" y="84478"/>
                  <a:pt x="4436138" y="84478"/>
                </a:cubicBezTo>
                <a:cubicBezTo>
                  <a:pt x="4376378" y="116210"/>
                  <a:pt x="4344173" y="134954"/>
                  <a:pt x="4286545" y="163817"/>
                </a:cubicBezTo>
                <a:cubicBezTo>
                  <a:pt x="4282126" y="166813"/>
                  <a:pt x="4226607" y="192349"/>
                  <a:pt x="4229221" y="198163"/>
                </a:cubicBezTo>
                <a:cubicBezTo>
                  <a:pt x="4234326" y="200632"/>
                  <a:pt x="4275192" y="172697"/>
                  <a:pt x="4270773" y="175692"/>
                </a:cubicBezTo>
                <a:cubicBezTo>
                  <a:pt x="4286849" y="169301"/>
                  <a:pt x="4296069" y="163289"/>
                  <a:pt x="4314787" y="156294"/>
                </a:cubicBezTo>
                <a:cubicBezTo>
                  <a:pt x="4292105" y="174511"/>
                  <a:pt x="4263864" y="182035"/>
                  <a:pt x="4241031" y="197509"/>
                </a:cubicBezTo>
                <a:cubicBezTo>
                  <a:pt x="4234326" y="200632"/>
                  <a:pt x="4229854" y="209589"/>
                  <a:pt x="4220635" y="215601"/>
                </a:cubicBezTo>
                <a:cubicBezTo>
                  <a:pt x="4198334" y="233797"/>
                  <a:pt x="4161025" y="250074"/>
                  <a:pt x="4138192" y="265550"/>
                </a:cubicBezTo>
                <a:cubicBezTo>
                  <a:pt x="4145127" y="259665"/>
                  <a:pt x="4126712" y="272145"/>
                  <a:pt x="4126864" y="274887"/>
                </a:cubicBezTo>
                <a:cubicBezTo>
                  <a:pt x="4127345" y="283570"/>
                  <a:pt x="4147716" y="265023"/>
                  <a:pt x="4150002" y="264896"/>
                </a:cubicBezTo>
                <a:cubicBezTo>
                  <a:pt x="4212278" y="230275"/>
                  <a:pt x="4271887" y="195801"/>
                  <a:pt x="4331951" y="169554"/>
                </a:cubicBezTo>
                <a:cubicBezTo>
                  <a:pt x="4279756" y="206825"/>
                  <a:pt x="4232977" y="217667"/>
                  <a:pt x="4182688" y="254833"/>
                </a:cubicBezTo>
                <a:cubicBezTo>
                  <a:pt x="4182510" y="251635"/>
                  <a:pt x="4150964" y="282262"/>
                  <a:pt x="4169530" y="272524"/>
                </a:cubicBezTo>
                <a:cubicBezTo>
                  <a:pt x="4234091" y="237777"/>
                  <a:pt x="4288899" y="206319"/>
                  <a:pt x="4348812" y="177330"/>
                </a:cubicBezTo>
                <a:cubicBezTo>
                  <a:pt x="4362959" y="170587"/>
                  <a:pt x="4397778" y="157657"/>
                  <a:pt x="4367858" y="176276"/>
                </a:cubicBezTo>
                <a:cubicBezTo>
                  <a:pt x="4331235" y="198015"/>
                  <a:pt x="4292121" y="223102"/>
                  <a:pt x="4250927" y="245095"/>
                </a:cubicBezTo>
                <a:cubicBezTo>
                  <a:pt x="4239447" y="251691"/>
                  <a:pt x="4198021" y="276448"/>
                  <a:pt x="4232664" y="260318"/>
                </a:cubicBezTo>
                <a:cubicBezTo>
                  <a:pt x="4265021" y="244315"/>
                  <a:pt x="4299505" y="225328"/>
                  <a:pt x="4333106" y="206793"/>
                </a:cubicBezTo>
                <a:lnTo>
                  <a:pt x="4373344" y="184755"/>
                </a:lnTo>
                <a:lnTo>
                  <a:pt x="4359817" y="200778"/>
                </a:lnTo>
                <a:cubicBezTo>
                  <a:pt x="4346564" y="226906"/>
                  <a:pt x="4372153" y="202807"/>
                  <a:pt x="4387601" y="186040"/>
                </a:cubicBezTo>
                <a:lnTo>
                  <a:pt x="4409753" y="165580"/>
                </a:lnTo>
                <a:lnTo>
                  <a:pt x="4428253" y="155969"/>
                </a:lnTo>
                <a:lnTo>
                  <a:pt x="4430479" y="154802"/>
                </a:lnTo>
                <a:lnTo>
                  <a:pt x="4422106" y="163521"/>
                </a:lnTo>
                <a:cubicBezTo>
                  <a:pt x="4410886" y="175316"/>
                  <a:pt x="4399573" y="186792"/>
                  <a:pt x="4387826" y="196734"/>
                </a:cubicBezTo>
                <a:cubicBezTo>
                  <a:pt x="4362661" y="220670"/>
                  <a:pt x="4328430" y="244146"/>
                  <a:pt x="4304139" y="271147"/>
                </a:cubicBezTo>
                <a:cubicBezTo>
                  <a:pt x="4276882" y="299299"/>
                  <a:pt x="4317268" y="266060"/>
                  <a:pt x="4333736" y="252871"/>
                </a:cubicBezTo>
                <a:cubicBezTo>
                  <a:pt x="4350203" y="239682"/>
                  <a:pt x="4369490" y="224833"/>
                  <a:pt x="4374123" y="219633"/>
                </a:cubicBezTo>
                <a:cubicBezTo>
                  <a:pt x="4379206" y="217663"/>
                  <a:pt x="4389796" y="213561"/>
                  <a:pt x="4392338" y="212575"/>
                </a:cubicBezTo>
                <a:cubicBezTo>
                  <a:pt x="4399088" y="206555"/>
                  <a:pt x="4401180" y="202340"/>
                  <a:pt x="4405245" y="196793"/>
                </a:cubicBezTo>
                <a:cubicBezTo>
                  <a:pt x="4407785" y="195809"/>
                  <a:pt x="4416852" y="196268"/>
                  <a:pt x="4423882" y="189573"/>
                </a:cubicBezTo>
                <a:cubicBezTo>
                  <a:pt x="4430633" y="183552"/>
                  <a:pt x="4445208" y="163720"/>
                  <a:pt x="4460431" y="154417"/>
                </a:cubicBezTo>
                <a:cubicBezTo>
                  <a:pt x="4484946" y="138109"/>
                  <a:pt x="4453480" y="171295"/>
                  <a:pt x="4446305" y="177480"/>
                </a:cubicBezTo>
                <a:cubicBezTo>
                  <a:pt x="4437608" y="188226"/>
                  <a:pt x="4425774" y="196216"/>
                  <a:pt x="4421140" y="201416"/>
                </a:cubicBezTo>
                <a:cubicBezTo>
                  <a:pt x="4419472" y="205466"/>
                  <a:pt x="4421364" y="212110"/>
                  <a:pt x="4417155" y="217145"/>
                </a:cubicBezTo>
                <a:cubicBezTo>
                  <a:pt x="4412197" y="226159"/>
                  <a:pt x="4399254" y="237274"/>
                  <a:pt x="4384614" y="248621"/>
                </a:cubicBezTo>
                <a:lnTo>
                  <a:pt x="4342035" y="281373"/>
                </a:lnTo>
                <a:lnTo>
                  <a:pt x="4342882" y="280558"/>
                </a:lnTo>
                <a:lnTo>
                  <a:pt x="4344944" y="278632"/>
                </a:lnTo>
                <a:cubicBezTo>
                  <a:pt x="4345318" y="278271"/>
                  <a:pt x="4345101" y="278451"/>
                  <a:pt x="4344465" y="279034"/>
                </a:cubicBezTo>
                <a:lnTo>
                  <a:pt x="4342882" y="280558"/>
                </a:lnTo>
                <a:lnTo>
                  <a:pt x="4341887" y="281488"/>
                </a:lnTo>
                <a:lnTo>
                  <a:pt x="4342035" y="281373"/>
                </a:lnTo>
                <a:lnTo>
                  <a:pt x="4337002" y="286217"/>
                </a:lnTo>
                <a:cubicBezTo>
                  <a:pt x="4330502" y="292707"/>
                  <a:pt x="4322778" y="301091"/>
                  <a:pt x="4324770" y="302305"/>
                </a:cubicBezTo>
                <a:cubicBezTo>
                  <a:pt x="4329058" y="307453"/>
                  <a:pt x="4352476" y="277385"/>
                  <a:pt x="4352476" y="277385"/>
                </a:cubicBezTo>
                <a:cubicBezTo>
                  <a:pt x="4385689" y="250331"/>
                  <a:pt x="4410854" y="226396"/>
                  <a:pt x="4441101" y="200490"/>
                </a:cubicBezTo>
                <a:cubicBezTo>
                  <a:pt x="4448276" y="194306"/>
                  <a:pt x="4458865" y="190203"/>
                  <a:pt x="4471123" y="182050"/>
                </a:cubicBezTo>
                <a:cubicBezTo>
                  <a:pt x="4485050" y="169845"/>
                  <a:pt x="4488240" y="161233"/>
                  <a:pt x="4499703" y="160195"/>
                </a:cubicBezTo>
                <a:cubicBezTo>
                  <a:pt x="4508770" y="160654"/>
                  <a:pt x="4511390" y="169854"/>
                  <a:pt x="4516473" y="167884"/>
                </a:cubicBezTo>
                <a:cubicBezTo>
                  <a:pt x="4529603" y="162796"/>
                  <a:pt x="4560197" y="126543"/>
                  <a:pt x="4573977" y="113828"/>
                </a:cubicBezTo>
                <a:lnTo>
                  <a:pt x="4596152" y="93085"/>
                </a:lnTo>
                <a:lnTo>
                  <a:pt x="4599734" y="92379"/>
                </a:lnTo>
                <a:lnTo>
                  <a:pt x="4609814" y="89418"/>
                </a:lnTo>
                <a:lnTo>
                  <a:pt x="4602908" y="96306"/>
                </a:lnTo>
                <a:cubicBezTo>
                  <a:pt x="4569597" y="129001"/>
                  <a:pt x="4535408" y="162533"/>
                  <a:pt x="4499157" y="199559"/>
                </a:cubicBezTo>
                <a:cubicBezTo>
                  <a:pt x="4492405" y="205579"/>
                  <a:pt x="4476811" y="221834"/>
                  <a:pt x="4458397" y="239750"/>
                </a:cubicBezTo>
                <a:cubicBezTo>
                  <a:pt x="4451223" y="245934"/>
                  <a:pt x="4398352" y="294791"/>
                  <a:pt x="4429473" y="271951"/>
                </a:cubicBezTo>
                <a:cubicBezTo>
                  <a:pt x="4458622" y="250444"/>
                  <a:pt x="4416566" y="287733"/>
                  <a:pt x="4412356" y="292768"/>
                </a:cubicBezTo>
                <a:cubicBezTo>
                  <a:pt x="4410265" y="296983"/>
                  <a:pt x="4406279" y="312713"/>
                  <a:pt x="4409695" y="314794"/>
                </a:cubicBezTo>
                <a:cubicBezTo>
                  <a:pt x="4412235" y="313810"/>
                  <a:pt x="4469739" y="259755"/>
                  <a:pt x="4476914" y="253570"/>
                </a:cubicBezTo>
                <a:cubicBezTo>
                  <a:pt x="4495923" y="239396"/>
                  <a:pt x="4512668" y="225531"/>
                  <a:pt x="4527467" y="216393"/>
                </a:cubicBezTo>
                <a:cubicBezTo>
                  <a:pt x="4530009" y="215409"/>
                  <a:pt x="4538931" y="215356"/>
                  <a:pt x="4541471" y="214371"/>
                </a:cubicBezTo>
                <a:cubicBezTo>
                  <a:pt x="4564319" y="202115"/>
                  <a:pt x="4586639" y="158287"/>
                  <a:pt x="4591947" y="167012"/>
                </a:cubicBezTo>
                <a:cubicBezTo>
                  <a:pt x="4591947" y="167012"/>
                  <a:pt x="4586069" y="176099"/>
                  <a:pt x="4582733" y="184199"/>
                </a:cubicBezTo>
                <a:lnTo>
                  <a:pt x="4582461" y="182492"/>
                </a:lnTo>
                <a:lnTo>
                  <a:pt x="4584401" y="180149"/>
                </a:lnTo>
                <a:cubicBezTo>
                  <a:pt x="4583131" y="180642"/>
                  <a:pt x="4582495" y="180888"/>
                  <a:pt x="4582286" y="181394"/>
                </a:cubicBezTo>
                <a:lnTo>
                  <a:pt x="4582461" y="182492"/>
                </a:lnTo>
                <a:lnTo>
                  <a:pt x="4578896" y="186800"/>
                </a:lnTo>
                <a:lnTo>
                  <a:pt x="4575882" y="188839"/>
                </a:lnTo>
                <a:cubicBezTo>
                  <a:pt x="4574178" y="190493"/>
                  <a:pt x="4573162" y="191880"/>
                  <a:pt x="4573162" y="191880"/>
                </a:cubicBezTo>
                <a:cubicBezTo>
                  <a:pt x="4573162" y="191880"/>
                  <a:pt x="4575782" y="201078"/>
                  <a:pt x="4571294" y="206789"/>
                </a:cubicBezTo>
                <a:cubicBezTo>
                  <a:pt x="4563325" y="220090"/>
                  <a:pt x="4532203" y="242929"/>
                  <a:pt x="4523362" y="253164"/>
                </a:cubicBezTo>
                <a:cubicBezTo>
                  <a:pt x="4520819" y="254149"/>
                  <a:pt x="4522711" y="260792"/>
                  <a:pt x="4521043" y="264843"/>
                </a:cubicBezTo>
                <a:cubicBezTo>
                  <a:pt x="4511406" y="282196"/>
                  <a:pt x="4478988" y="302132"/>
                  <a:pt x="4463539" y="318899"/>
                </a:cubicBezTo>
                <a:cubicBezTo>
                  <a:pt x="4446648" y="332251"/>
                  <a:pt x="4424674" y="347575"/>
                  <a:pt x="4402475" y="370361"/>
                </a:cubicBezTo>
                <a:cubicBezTo>
                  <a:pt x="4402475" y="370361"/>
                  <a:pt x="4397841" y="375561"/>
                  <a:pt x="4398860" y="379138"/>
                </a:cubicBezTo>
                <a:cubicBezTo>
                  <a:pt x="4408655" y="382152"/>
                  <a:pt x="4448395" y="338384"/>
                  <a:pt x="4458111" y="331215"/>
                </a:cubicBezTo>
                <a:cubicBezTo>
                  <a:pt x="4509274" y="290398"/>
                  <a:pt x="4557478" y="247038"/>
                  <a:pt x="4604804" y="202246"/>
                </a:cubicBezTo>
                <a:lnTo>
                  <a:pt x="4676331" y="132671"/>
                </a:lnTo>
                <a:lnTo>
                  <a:pt x="4682989" y="130401"/>
                </a:lnTo>
                <a:lnTo>
                  <a:pt x="4698249" y="124158"/>
                </a:lnTo>
                <a:lnTo>
                  <a:pt x="4677191" y="147601"/>
                </a:lnTo>
                <a:cubicBezTo>
                  <a:pt x="4666601" y="151704"/>
                  <a:pt x="4659574" y="158400"/>
                  <a:pt x="4658777" y="165517"/>
                </a:cubicBezTo>
                <a:cubicBezTo>
                  <a:pt x="4666826" y="162399"/>
                  <a:pt x="4673577" y="156378"/>
                  <a:pt x="4677191" y="147601"/>
                </a:cubicBezTo>
                <a:lnTo>
                  <a:pt x="4700649" y="128217"/>
                </a:lnTo>
                <a:lnTo>
                  <a:pt x="4704100" y="134732"/>
                </a:lnTo>
                <a:cubicBezTo>
                  <a:pt x="4701434" y="134880"/>
                  <a:pt x="4699150" y="135007"/>
                  <a:pt x="4699150" y="135007"/>
                </a:cubicBezTo>
                <a:cubicBezTo>
                  <a:pt x="4704429" y="140673"/>
                  <a:pt x="4704277" y="137931"/>
                  <a:pt x="4704100" y="134732"/>
                </a:cubicBezTo>
                <a:lnTo>
                  <a:pt x="4713550" y="130016"/>
                </a:lnTo>
                <a:lnTo>
                  <a:pt x="4693137" y="151467"/>
                </a:lnTo>
                <a:lnTo>
                  <a:pt x="4685815" y="157083"/>
                </a:lnTo>
                <a:cubicBezTo>
                  <a:pt x="4683365" y="158773"/>
                  <a:pt x="4681786" y="159576"/>
                  <a:pt x="4681748" y="158891"/>
                </a:cubicBezTo>
                <a:lnTo>
                  <a:pt x="4684341" y="160711"/>
                </a:lnTo>
                <a:lnTo>
                  <a:pt x="4657030" y="189412"/>
                </a:lnTo>
                <a:lnTo>
                  <a:pt x="4646697" y="195234"/>
                </a:lnTo>
                <a:cubicBezTo>
                  <a:pt x="4640065" y="198818"/>
                  <a:pt x="4632403" y="202766"/>
                  <a:pt x="4622542" y="207553"/>
                </a:cubicBezTo>
                <a:cubicBezTo>
                  <a:pt x="4618124" y="210548"/>
                  <a:pt x="4576395" y="229821"/>
                  <a:pt x="4595289" y="226023"/>
                </a:cubicBezTo>
                <a:cubicBezTo>
                  <a:pt x="4609233" y="222501"/>
                  <a:pt x="4636866" y="204009"/>
                  <a:pt x="4645857" y="200760"/>
                </a:cubicBezTo>
                <a:lnTo>
                  <a:pt x="4646445" y="200535"/>
                </a:lnTo>
                <a:lnTo>
                  <a:pt x="4638999" y="208360"/>
                </a:lnTo>
                <a:cubicBezTo>
                  <a:pt x="4597166" y="256344"/>
                  <a:pt x="4544866" y="287387"/>
                  <a:pt x="4503908" y="338436"/>
                </a:cubicBezTo>
                <a:cubicBezTo>
                  <a:pt x="4512992" y="331938"/>
                  <a:pt x="4524035" y="321170"/>
                  <a:pt x="4523208" y="325853"/>
                </a:cubicBezTo>
                <a:lnTo>
                  <a:pt x="4518445" y="335354"/>
                </a:lnTo>
                <a:lnTo>
                  <a:pt x="4468440" y="364155"/>
                </a:lnTo>
                <a:lnTo>
                  <a:pt x="4508170" y="346340"/>
                </a:lnTo>
                <a:lnTo>
                  <a:pt x="4506213" y="348334"/>
                </a:lnTo>
                <a:cubicBezTo>
                  <a:pt x="4490525" y="363695"/>
                  <a:pt x="4466117" y="386982"/>
                  <a:pt x="4462155" y="396603"/>
                </a:cubicBezTo>
                <a:cubicBezTo>
                  <a:pt x="4497260" y="376193"/>
                  <a:pt x="4507625" y="361396"/>
                  <a:pt x="4536205" y="339542"/>
                </a:cubicBezTo>
                <a:cubicBezTo>
                  <a:pt x="4573627" y="307452"/>
                  <a:pt x="4544254" y="336423"/>
                  <a:pt x="4537302" y="353303"/>
                </a:cubicBezTo>
                <a:cubicBezTo>
                  <a:pt x="4532021" y="366129"/>
                  <a:pt x="4547667" y="338505"/>
                  <a:pt x="4547893" y="349199"/>
                </a:cubicBezTo>
                <a:cubicBezTo>
                  <a:pt x="4548116" y="359893"/>
                  <a:pt x="4522728" y="373134"/>
                  <a:pt x="4513884" y="383370"/>
                </a:cubicBezTo>
                <a:cubicBezTo>
                  <a:pt x="4501772" y="392035"/>
                  <a:pt x="4486973" y="401173"/>
                  <a:pt x="4476462" y="415459"/>
                </a:cubicBezTo>
                <a:cubicBezTo>
                  <a:pt x="4476462" y="415459"/>
                  <a:pt x="4478355" y="422101"/>
                  <a:pt x="4476686" y="426153"/>
                </a:cubicBezTo>
                <a:cubicBezTo>
                  <a:pt x="4472053" y="431353"/>
                  <a:pt x="4442679" y="460324"/>
                  <a:pt x="4435505" y="466508"/>
                </a:cubicBezTo>
                <a:cubicBezTo>
                  <a:pt x="4405930" y="506337"/>
                  <a:pt x="4463434" y="452282"/>
                  <a:pt x="4475692" y="444128"/>
                </a:cubicBezTo>
                <a:cubicBezTo>
                  <a:pt x="4496646" y="425228"/>
                  <a:pt x="4512240" y="408973"/>
                  <a:pt x="4522830" y="404870"/>
                </a:cubicBezTo>
                <a:cubicBezTo>
                  <a:pt x="4559457" y="379897"/>
                  <a:pt x="4582081" y="356947"/>
                  <a:pt x="4618854" y="332485"/>
                </a:cubicBezTo>
                <a:cubicBezTo>
                  <a:pt x="4592894" y="363538"/>
                  <a:pt x="4562872" y="381978"/>
                  <a:pt x="4533498" y="410950"/>
                </a:cubicBezTo>
                <a:cubicBezTo>
                  <a:pt x="4519294" y="423829"/>
                  <a:pt x="4501953" y="433953"/>
                  <a:pt x="4495002" y="450831"/>
                </a:cubicBezTo>
                <a:cubicBezTo>
                  <a:pt x="4494208" y="457948"/>
                  <a:pt x="4495081" y="461014"/>
                  <a:pt x="4491017" y="466561"/>
                </a:cubicBezTo>
                <a:cubicBezTo>
                  <a:pt x="4480506" y="480847"/>
                  <a:pt x="4460995" y="485002"/>
                  <a:pt x="4447942" y="500273"/>
                </a:cubicBezTo>
                <a:cubicBezTo>
                  <a:pt x="4450484" y="499288"/>
                  <a:pt x="4457961" y="513981"/>
                  <a:pt x="4454996" y="515131"/>
                </a:cubicBezTo>
                <a:cubicBezTo>
                  <a:pt x="4452678" y="526809"/>
                  <a:pt x="4402696" y="546174"/>
                  <a:pt x="4404667" y="563001"/>
                </a:cubicBezTo>
                <a:lnTo>
                  <a:pt x="4405265" y="565103"/>
                </a:lnTo>
                <a:lnTo>
                  <a:pt x="4405465" y="565803"/>
                </a:lnTo>
                <a:cubicBezTo>
                  <a:pt x="4405554" y="566115"/>
                  <a:pt x="4405495" y="565908"/>
                  <a:pt x="4405376" y="565491"/>
                </a:cubicBezTo>
                <a:lnTo>
                  <a:pt x="4405265" y="565103"/>
                </a:lnTo>
                <a:lnTo>
                  <a:pt x="4404933" y="563935"/>
                </a:lnTo>
                <a:cubicBezTo>
                  <a:pt x="4404785" y="563416"/>
                  <a:pt x="4404667" y="563001"/>
                  <a:pt x="4404667" y="563001"/>
                </a:cubicBezTo>
                <a:cubicBezTo>
                  <a:pt x="4425422" y="554959"/>
                  <a:pt x="4432374" y="538081"/>
                  <a:pt x="4450137" y="527794"/>
                </a:cubicBezTo>
                <a:cubicBezTo>
                  <a:pt x="4475526" y="514551"/>
                  <a:pt x="4497354" y="498717"/>
                  <a:pt x="4522664" y="475294"/>
                </a:cubicBezTo>
                <a:cubicBezTo>
                  <a:pt x="4567711" y="440250"/>
                  <a:pt x="4478291" y="524261"/>
                  <a:pt x="4479166" y="527328"/>
                </a:cubicBezTo>
                <a:lnTo>
                  <a:pt x="4511383" y="518249"/>
                </a:lnTo>
                <a:cubicBezTo>
                  <a:pt x="4512256" y="521315"/>
                  <a:pt x="4476503" y="549354"/>
                  <a:pt x="4476503" y="549354"/>
                </a:cubicBezTo>
                <a:cubicBezTo>
                  <a:pt x="4460909" y="565609"/>
                  <a:pt x="4451986" y="565661"/>
                  <a:pt x="4441621" y="580458"/>
                </a:cubicBezTo>
                <a:cubicBezTo>
                  <a:pt x="4452211" y="576355"/>
                  <a:pt x="4489633" y="544266"/>
                  <a:pt x="4490506" y="547332"/>
                </a:cubicBezTo>
                <a:cubicBezTo>
                  <a:pt x="4490725" y="548098"/>
                  <a:pt x="4488668" y="551095"/>
                  <a:pt x="4486058" y="554703"/>
                </a:cubicBezTo>
                <a:lnTo>
                  <a:pt x="4483946" y="557709"/>
                </a:lnTo>
                <a:lnTo>
                  <a:pt x="4442055" y="581982"/>
                </a:lnTo>
                <a:lnTo>
                  <a:pt x="4421925" y="593647"/>
                </a:lnTo>
                <a:cubicBezTo>
                  <a:pt x="4434109" y="589419"/>
                  <a:pt x="4445625" y="584341"/>
                  <a:pt x="4456807" y="578843"/>
                </a:cubicBezTo>
                <a:lnTo>
                  <a:pt x="4478005" y="567682"/>
                </a:lnTo>
                <a:lnTo>
                  <a:pt x="4477544" y="570787"/>
                </a:lnTo>
                <a:cubicBezTo>
                  <a:pt x="4479611" y="570384"/>
                  <a:pt x="4484571" y="567363"/>
                  <a:pt x="4494145" y="560107"/>
                </a:cubicBezTo>
                <a:lnTo>
                  <a:pt x="4497841" y="557258"/>
                </a:lnTo>
                <a:lnTo>
                  <a:pt x="4522575" y="544300"/>
                </a:lnTo>
                <a:cubicBezTo>
                  <a:pt x="4533759" y="538861"/>
                  <a:pt x="4545281" y="533868"/>
                  <a:pt x="4557472" y="529754"/>
                </a:cubicBezTo>
                <a:lnTo>
                  <a:pt x="4553270" y="532562"/>
                </a:lnTo>
                <a:lnTo>
                  <a:pt x="4609081" y="504521"/>
                </a:lnTo>
                <a:cubicBezTo>
                  <a:pt x="4634167" y="491785"/>
                  <a:pt x="4658435" y="479783"/>
                  <a:pt x="4681585" y="470020"/>
                </a:cubicBezTo>
                <a:cubicBezTo>
                  <a:pt x="4656085" y="485643"/>
                  <a:pt x="4626369" y="501041"/>
                  <a:pt x="4598432" y="514049"/>
                </a:cubicBezTo>
                <a:lnTo>
                  <a:pt x="4571029" y="529778"/>
                </a:lnTo>
                <a:cubicBezTo>
                  <a:pt x="4571110" y="531262"/>
                  <a:pt x="4572618" y="531752"/>
                  <a:pt x="4574903" y="531604"/>
                </a:cubicBezTo>
                <a:lnTo>
                  <a:pt x="4576191" y="531302"/>
                </a:lnTo>
                <a:lnTo>
                  <a:pt x="4584997" y="526685"/>
                </a:lnTo>
                <a:lnTo>
                  <a:pt x="4581852" y="529530"/>
                </a:lnTo>
                <a:lnTo>
                  <a:pt x="4581155" y="530140"/>
                </a:lnTo>
                <a:lnTo>
                  <a:pt x="4583437" y="529606"/>
                </a:lnTo>
                <a:cubicBezTo>
                  <a:pt x="4589814" y="527476"/>
                  <a:pt x="4596703" y="524229"/>
                  <a:pt x="4598913" y="522733"/>
                </a:cubicBezTo>
                <a:cubicBezTo>
                  <a:pt x="4661492" y="493596"/>
                  <a:pt x="4730145" y="449911"/>
                  <a:pt x="4787872" y="429752"/>
                </a:cubicBezTo>
                <a:cubicBezTo>
                  <a:pt x="4737786" y="463699"/>
                  <a:pt x="4668578" y="490452"/>
                  <a:pt x="4615674" y="521805"/>
                </a:cubicBezTo>
                <a:cubicBezTo>
                  <a:pt x="4631573" y="512214"/>
                  <a:pt x="4601883" y="528069"/>
                  <a:pt x="4604346" y="531141"/>
                </a:cubicBezTo>
                <a:cubicBezTo>
                  <a:pt x="4609221" y="536373"/>
                  <a:pt x="4615826" y="524546"/>
                  <a:pt x="4615826" y="524546"/>
                </a:cubicBezTo>
                <a:cubicBezTo>
                  <a:pt x="4649326" y="508480"/>
                  <a:pt x="4681493" y="492488"/>
                  <a:pt x="4713077" y="477215"/>
                </a:cubicBezTo>
                <a:lnTo>
                  <a:pt x="4776121" y="448296"/>
                </a:lnTo>
                <a:lnTo>
                  <a:pt x="4768654" y="454868"/>
                </a:lnTo>
                <a:lnTo>
                  <a:pt x="4768356" y="455190"/>
                </a:lnTo>
                <a:lnTo>
                  <a:pt x="4765671" y="456653"/>
                </a:lnTo>
                <a:cubicBezTo>
                  <a:pt x="4758585" y="459796"/>
                  <a:pt x="4722040" y="476032"/>
                  <a:pt x="4722190" y="478773"/>
                </a:cubicBezTo>
                <a:cubicBezTo>
                  <a:pt x="4722671" y="487456"/>
                  <a:pt x="4759066" y="468480"/>
                  <a:pt x="4754495" y="468733"/>
                </a:cubicBezTo>
                <a:lnTo>
                  <a:pt x="4757571" y="467088"/>
                </a:lnTo>
                <a:lnTo>
                  <a:pt x="4757367" y="472230"/>
                </a:lnTo>
                <a:cubicBezTo>
                  <a:pt x="4759281" y="471728"/>
                  <a:pt x="4762868" y="469256"/>
                  <a:pt x="4767188" y="465844"/>
                </a:cubicBezTo>
                <a:lnTo>
                  <a:pt x="4777954" y="456736"/>
                </a:lnTo>
                <a:lnTo>
                  <a:pt x="4786851" y="452730"/>
                </a:lnTo>
                <a:cubicBezTo>
                  <a:pt x="4793861" y="455092"/>
                  <a:pt x="4761504" y="471095"/>
                  <a:pt x="4761504" y="471095"/>
                </a:cubicBezTo>
                <a:cubicBezTo>
                  <a:pt x="4699686" y="500190"/>
                  <a:pt x="4646630" y="528799"/>
                  <a:pt x="4596063" y="554062"/>
                </a:cubicBezTo>
                <a:cubicBezTo>
                  <a:pt x="4594406" y="555186"/>
                  <a:pt x="4584924" y="559578"/>
                  <a:pt x="4573864" y="565082"/>
                </a:cubicBezTo>
                <a:lnTo>
                  <a:pt x="4565142" y="569533"/>
                </a:lnTo>
                <a:lnTo>
                  <a:pt x="4565894" y="569687"/>
                </a:lnTo>
                <a:cubicBezTo>
                  <a:pt x="4568456" y="570220"/>
                  <a:pt x="4571129" y="570832"/>
                  <a:pt x="4573226" y="571537"/>
                </a:cubicBezTo>
                <a:lnTo>
                  <a:pt x="4575250" y="572787"/>
                </a:lnTo>
                <a:lnTo>
                  <a:pt x="4612433" y="554703"/>
                </a:lnTo>
                <a:cubicBezTo>
                  <a:pt x="4634552" y="543564"/>
                  <a:pt x="4656381" y="532385"/>
                  <a:pt x="4679442" y="521023"/>
                </a:cubicBezTo>
                <a:cubicBezTo>
                  <a:pt x="4681728" y="520895"/>
                  <a:pt x="4725262" y="492814"/>
                  <a:pt x="4730365" y="495282"/>
                </a:cubicBezTo>
                <a:cubicBezTo>
                  <a:pt x="4732891" y="499497"/>
                  <a:pt x="4725989" y="504234"/>
                  <a:pt x="4718455" y="507918"/>
                </a:cubicBezTo>
                <a:lnTo>
                  <a:pt x="4715360" y="509233"/>
                </a:lnTo>
                <a:lnTo>
                  <a:pt x="4711626" y="513645"/>
                </a:lnTo>
                <a:cubicBezTo>
                  <a:pt x="4703144" y="522505"/>
                  <a:pt x="4688802" y="535542"/>
                  <a:pt x="4686434" y="538375"/>
                </a:cubicBezTo>
                <a:cubicBezTo>
                  <a:pt x="4676554" y="547451"/>
                  <a:pt x="4668937" y="554764"/>
                  <a:pt x="4662387" y="561283"/>
                </a:cubicBezTo>
                <a:lnTo>
                  <a:pt x="4659014" y="564751"/>
                </a:lnTo>
                <a:lnTo>
                  <a:pt x="4626765" y="582177"/>
                </a:lnTo>
                <a:lnTo>
                  <a:pt x="4661917" y="554682"/>
                </a:lnTo>
                <a:cubicBezTo>
                  <a:pt x="4668887" y="549428"/>
                  <a:pt x="4685469" y="530555"/>
                  <a:pt x="4699569" y="517592"/>
                </a:cubicBezTo>
                <a:lnTo>
                  <a:pt x="4704516" y="513630"/>
                </a:lnTo>
                <a:lnTo>
                  <a:pt x="4704149" y="513763"/>
                </a:lnTo>
                <a:cubicBezTo>
                  <a:pt x="4703266" y="514066"/>
                  <a:pt x="4702756" y="514230"/>
                  <a:pt x="4702756" y="514230"/>
                </a:cubicBezTo>
                <a:cubicBezTo>
                  <a:pt x="4657936" y="538029"/>
                  <a:pt x="4628615" y="554523"/>
                  <a:pt x="4592444" y="573459"/>
                </a:cubicBezTo>
                <a:lnTo>
                  <a:pt x="4570645" y="584620"/>
                </a:lnTo>
                <a:lnTo>
                  <a:pt x="4564204" y="591970"/>
                </a:lnTo>
                <a:lnTo>
                  <a:pt x="4561957" y="594333"/>
                </a:lnTo>
                <a:lnTo>
                  <a:pt x="4568891" y="591131"/>
                </a:lnTo>
                <a:cubicBezTo>
                  <a:pt x="4572639" y="589483"/>
                  <a:pt x="4576725" y="587795"/>
                  <a:pt x="4581404" y="586047"/>
                </a:cubicBezTo>
                <a:cubicBezTo>
                  <a:pt x="4575734" y="590600"/>
                  <a:pt x="4569716" y="594487"/>
                  <a:pt x="4563523" y="597996"/>
                </a:cubicBezTo>
                <a:lnTo>
                  <a:pt x="4553386" y="603180"/>
                </a:lnTo>
                <a:lnTo>
                  <a:pt x="4538897" y="617455"/>
                </a:lnTo>
                <a:cubicBezTo>
                  <a:pt x="4533816" y="622295"/>
                  <a:pt x="4529739" y="626039"/>
                  <a:pt x="4527944" y="627585"/>
                </a:cubicBezTo>
                <a:cubicBezTo>
                  <a:pt x="4525353" y="631284"/>
                  <a:pt x="4524285" y="633444"/>
                  <a:pt x="4524404" y="634406"/>
                </a:cubicBezTo>
                <a:lnTo>
                  <a:pt x="4527144" y="634120"/>
                </a:lnTo>
                <a:lnTo>
                  <a:pt x="4530964" y="632137"/>
                </a:lnTo>
                <a:lnTo>
                  <a:pt x="4536672" y="628502"/>
                </a:lnTo>
                <a:cubicBezTo>
                  <a:pt x="4554274" y="616124"/>
                  <a:pt x="4584714" y="590766"/>
                  <a:pt x="4585898" y="594918"/>
                </a:cubicBezTo>
                <a:cubicBezTo>
                  <a:pt x="4586969" y="596205"/>
                  <a:pt x="4584891" y="599847"/>
                  <a:pt x="4581577" y="604260"/>
                </a:cubicBezTo>
                <a:lnTo>
                  <a:pt x="4577910" y="608627"/>
                </a:lnTo>
                <a:lnTo>
                  <a:pt x="4572923" y="611329"/>
                </a:lnTo>
                <a:lnTo>
                  <a:pt x="4598570" y="599306"/>
                </a:lnTo>
                <a:cubicBezTo>
                  <a:pt x="4559424" y="627260"/>
                  <a:pt x="4523323" y="640348"/>
                  <a:pt x="4486503" y="660823"/>
                </a:cubicBezTo>
                <a:lnTo>
                  <a:pt x="4476600" y="667150"/>
                </a:lnTo>
                <a:lnTo>
                  <a:pt x="4481618" y="665062"/>
                </a:lnTo>
                <a:cubicBezTo>
                  <a:pt x="4488270" y="661829"/>
                  <a:pt x="4495216" y="657891"/>
                  <a:pt x="4496549" y="657817"/>
                </a:cubicBezTo>
                <a:cubicBezTo>
                  <a:pt x="4521554" y="643597"/>
                  <a:pt x="4545022" y="630951"/>
                  <a:pt x="4568006" y="619077"/>
                </a:cubicBezTo>
                <a:lnTo>
                  <a:pt x="4569940" y="618115"/>
                </a:lnTo>
                <a:lnTo>
                  <a:pt x="4569843" y="618230"/>
                </a:lnTo>
                <a:cubicBezTo>
                  <a:pt x="4562105" y="626974"/>
                  <a:pt x="4557084" y="632466"/>
                  <a:pt x="4570103" y="622032"/>
                </a:cubicBezTo>
                <a:lnTo>
                  <a:pt x="4591770" y="607255"/>
                </a:lnTo>
                <a:lnTo>
                  <a:pt x="4636567" y="584968"/>
                </a:lnTo>
                <a:lnTo>
                  <a:pt x="4642631" y="581623"/>
                </a:lnTo>
                <a:lnTo>
                  <a:pt x="4626336" y="598603"/>
                </a:lnTo>
                <a:lnTo>
                  <a:pt x="4619738" y="605239"/>
                </a:lnTo>
                <a:lnTo>
                  <a:pt x="4628581" y="601456"/>
                </a:lnTo>
                <a:cubicBezTo>
                  <a:pt x="4642940" y="595846"/>
                  <a:pt x="4656916" y="592064"/>
                  <a:pt x="4634476" y="606028"/>
                </a:cubicBezTo>
                <a:lnTo>
                  <a:pt x="4593368" y="630885"/>
                </a:lnTo>
                <a:lnTo>
                  <a:pt x="4584152" y="639569"/>
                </a:lnTo>
                <a:lnTo>
                  <a:pt x="4572502" y="651429"/>
                </a:lnTo>
                <a:lnTo>
                  <a:pt x="4599725" y="636546"/>
                </a:lnTo>
                <a:lnTo>
                  <a:pt x="4606681" y="632736"/>
                </a:lnTo>
                <a:lnTo>
                  <a:pt x="4611052" y="628304"/>
                </a:lnTo>
                <a:cubicBezTo>
                  <a:pt x="4620533" y="618167"/>
                  <a:pt x="4628351" y="609393"/>
                  <a:pt x="4632222" y="615553"/>
                </a:cubicBezTo>
                <a:cubicBezTo>
                  <a:pt x="4632004" y="614787"/>
                  <a:pt x="4630431" y="616283"/>
                  <a:pt x="4628105" y="619108"/>
                </a:cubicBezTo>
                <a:lnTo>
                  <a:pt x="4625699" y="622320"/>
                </a:lnTo>
                <a:lnTo>
                  <a:pt x="4639963" y="614507"/>
                </a:lnTo>
                <a:lnTo>
                  <a:pt x="4626435" y="630530"/>
                </a:lnTo>
                <a:cubicBezTo>
                  <a:pt x="4613182" y="656659"/>
                  <a:pt x="4638770" y="632559"/>
                  <a:pt x="4654219" y="615792"/>
                </a:cubicBezTo>
                <a:lnTo>
                  <a:pt x="4676371" y="595334"/>
                </a:lnTo>
                <a:lnTo>
                  <a:pt x="4694870" y="585722"/>
                </a:lnTo>
                <a:lnTo>
                  <a:pt x="4697098" y="584554"/>
                </a:lnTo>
                <a:lnTo>
                  <a:pt x="4688724" y="593273"/>
                </a:lnTo>
                <a:cubicBezTo>
                  <a:pt x="4677502" y="605069"/>
                  <a:pt x="4666191" y="616544"/>
                  <a:pt x="4654443" y="626487"/>
                </a:cubicBezTo>
                <a:cubicBezTo>
                  <a:pt x="4648152" y="632471"/>
                  <a:pt x="4641294" y="638425"/>
                  <a:pt x="4634167" y="644414"/>
                </a:cubicBezTo>
                <a:lnTo>
                  <a:pt x="4618647" y="657264"/>
                </a:lnTo>
                <a:lnTo>
                  <a:pt x="4619505" y="658213"/>
                </a:lnTo>
                <a:cubicBezTo>
                  <a:pt x="4621165" y="660124"/>
                  <a:pt x="4622238" y="661410"/>
                  <a:pt x="4622238" y="661410"/>
                </a:cubicBezTo>
                <a:cubicBezTo>
                  <a:pt x="4627321" y="659441"/>
                  <a:pt x="4647547" y="637986"/>
                  <a:pt x="4658137" y="633883"/>
                </a:cubicBezTo>
                <a:cubicBezTo>
                  <a:pt x="4658137" y="633883"/>
                  <a:pt x="4670136" y="629234"/>
                  <a:pt x="4660987" y="639621"/>
                </a:cubicBezTo>
                <a:lnTo>
                  <a:pt x="4657961" y="642713"/>
                </a:lnTo>
                <a:lnTo>
                  <a:pt x="4658955" y="642328"/>
                </a:lnTo>
                <a:cubicBezTo>
                  <a:pt x="4665706" y="636308"/>
                  <a:pt x="4667798" y="632093"/>
                  <a:pt x="4671862" y="626547"/>
                </a:cubicBezTo>
                <a:cubicBezTo>
                  <a:pt x="4674404" y="625562"/>
                  <a:pt x="4683470" y="626021"/>
                  <a:pt x="4690500" y="619325"/>
                </a:cubicBezTo>
                <a:cubicBezTo>
                  <a:pt x="4697251" y="613306"/>
                  <a:pt x="4711826" y="593472"/>
                  <a:pt x="4727049" y="584170"/>
                </a:cubicBezTo>
                <a:cubicBezTo>
                  <a:pt x="4751564" y="567863"/>
                  <a:pt x="4720098" y="601048"/>
                  <a:pt x="4712923" y="607233"/>
                </a:cubicBezTo>
                <a:cubicBezTo>
                  <a:pt x="4704226" y="617979"/>
                  <a:pt x="4692392" y="625969"/>
                  <a:pt x="4687758" y="631169"/>
                </a:cubicBezTo>
                <a:cubicBezTo>
                  <a:pt x="4686924" y="633194"/>
                  <a:pt x="4686981" y="635867"/>
                  <a:pt x="4686719" y="638664"/>
                </a:cubicBezTo>
                <a:lnTo>
                  <a:pt x="4685173" y="642987"/>
                </a:lnTo>
                <a:lnTo>
                  <a:pt x="4691965" y="638348"/>
                </a:lnTo>
                <a:cubicBezTo>
                  <a:pt x="4695709" y="636065"/>
                  <a:pt x="4698505" y="634839"/>
                  <a:pt x="4699501" y="635446"/>
                </a:cubicBezTo>
                <a:cubicBezTo>
                  <a:pt x="4699929" y="635707"/>
                  <a:pt x="4699948" y="636293"/>
                  <a:pt x="4699642" y="637132"/>
                </a:cubicBezTo>
                <a:lnTo>
                  <a:pt x="4699394" y="637570"/>
                </a:lnTo>
                <a:lnTo>
                  <a:pt x="4707719" y="630244"/>
                </a:lnTo>
                <a:cubicBezTo>
                  <a:pt x="4714894" y="624058"/>
                  <a:pt x="4725483" y="619956"/>
                  <a:pt x="4737742" y="611803"/>
                </a:cubicBezTo>
                <a:cubicBezTo>
                  <a:pt x="4751667" y="599597"/>
                  <a:pt x="4754859" y="590986"/>
                  <a:pt x="4766321" y="589948"/>
                </a:cubicBezTo>
                <a:cubicBezTo>
                  <a:pt x="4775387" y="590408"/>
                  <a:pt x="4778007" y="599606"/>
                  <a:pt x="4783091" y="597636"/>
                </a:cubicBezTo>
                <a:cubicBezTo>
                  <a:pt x="4796221" y="592549"/>
                  <a:pt x="4826814" y="556297"/>
                  <a:pt x="4840594" y="543581"/>
                </a:cubicBezTo>
                <a:lnTo>
                  <a:pt x="4862770" y="522838"/>
                </a:lnTo>
                <a:lnTo>
                  <a:pt x="4866352" y="522132"/>
                </a:lnTo>
                <a:lnTo>
                  <a:pt x="4876432" y="519170"/>
                </a:lnTo>
                <a:lnTo>
                  <a:pt x="4869526" y="526059"/>
                </a:lnTo>
                <a:cubicBezTo>
                  <a:pt x="4836215" y="558754"/>
                  <a:pt x="4802026" y="592285"/>
                  <a:pt x="4765774" y="629312"/>
                </a:cubicBezTo>
                <a:cubicBezTo>
                  <a:pt x="4759023" y="635332"/>
                  <a:pt x="4743429" y="651587"/>
                  <a:pt x="4725015" y="669503"/>
                </a:cubicBezTo>
                <a:cubicBezTo>
                  <a:pt x="4717841" y="675686"/>
                  <a:pt x="4664971" y="724543"/>
                  <a:pt x="4696091" y="701704"/>
                </a:cubicBezTo>
                <a:cubicBezTo>
                  <a:pt x="4725240" y="680197"/>
                  <a:pt x="4683184" y="717486"/>
                  <a:pt x="4678974" y="722521"/>
                </a:cubicBezTo>
                <a:cubicBezTo>
                  <a:pt x="4678452" y="723575"/>
                  <a:pt x="4677810" y="725348"/>
                  <a:pt x="4677195" y="727448"/>
                </a:cubicBezTo>
                <a:lnTo>
                  <a:pt x="4676670" y="729684"/>
                </a:lnTo>
                <a:lnTo>
                  <a:pt x="4697573" y="719743"/>
                </a:lnTo>
                <a:lnTo>
                  <a:pt x="4708135" y="715930"/>
                </a:lnTo>
                <a:lnTo>
                  <a:pt x="4708184" y="715885"/>
                </a:lnTo>
                <a:cubicBezTo>
                  <a:pt x="4723775" y="701475"/>
                  <a:pt x="4739945" y="686415"/>
                  <a:pt x="4743532" y="683322"/>
                </a:cubicBezTo>
                <a:cubicBezTo>
                  <a:pt x="4762541" y="669150"/>
                  <a:pt x="4779287" y="655284"/>
                  <a:pt x="4794085" y="646146"/>
                </a:cubicBezTo>
                <a:cubicBezTo>
                  <a:pt x="4796626" y="645161"/>
                  <a:pt x="4805548" y="645110"/>
                  <a:pt x="4808090" y="644124"/>
                </a:cubicBezTo>
                <a:cubicBezTo>
                  <a:pt x="4830937" y="631868"/>
                  <a:pt x="4853257" y="588040"/>
                  <a:pt x="4858564" y="596765"/>
                </a:cubicBezTo>
                <a:cubicBezTo>
                  <a:pt x="4858564" y="596765"/>
                  <a:pt x="4852687" y="605851"/>
                  <a:pt x="4849350" y="613953"/>
                </a:cubicBezTo>
                <a:lnTo>
                  <a:pt x="4849079" y="612245"/>
                </a:lnTo>
                <a:lnTo>
                  <a:pt x="4851018" y="609902"/>
                </a:lnTo>
                <a:cubicBezTo>
                  <a:pt x="4849747" y="610394"/>
                  <a:pt x="4849112" y="610640"/>
                  <a:pt x="4848904" y="611146"/>
                </a:cubicBezTo>
                <a:lnTo>
                  <a:pt x="4849079" y="612245"/>
                </a:lnTo>
                <a:lnTo>
                  <a:pt x="4845513" y="616552"/>
                </a:lnTo>
                <a:lnTo>
                  <a:pt x="4842500" y="618592"/>
                </a:lnTo>
                <a:cubicBezTo>
                  <a:pt x="4840796" y="620246"/>
                  <a:pt x="4839780" y="621633"/>
                  <a:pt x="4839780" y="621633"/>
                </a:cubicBezTo>
                <a:cubicBezTo>
                  <a:pt x="4839780" y="621633"/>
                  <a:pt x="4842399" y="630831"/>
                  <a:pt x="4837912" y="636542"/>
                </a:cubicBezTo>
                <a:cubicBezTo>
                  <a:pt x="4829943" y="649843"/>
                  <a:pt x="4798822" y="672682"/>
                  <a:pt x="4789979" y="682917"/>
                </a:cubicBezTo>
                <a:cubicBezTo>
                  <a:pt x="4787438" y="683901"/>
                  <a:pt x="4789329" y="690545"/>
                  <a:pt x="4787661" y="694595"/>
                </a:cubicBezTo>
                <a:cubicBezTo>
                  <a:pt x="4780432" y="707610"/>
                  <a:pt x="4760391" y="722077"/>
                  <a:pt x="4744304" y="735572"/>
                </a:cubicBezTo>
                <a:lnTo>
                  <a:pt x="4735188" y="744000"/>
                </a:lnTo>
                <a:lnTo>
                  <a:pt x="4738774" y="743534"/>
                </a:lnTo>
                <a:cubicBezTo>
                  <a:pt x="4741706" y="743028"/>
                  <a:pt x="4744621" y="742179"/>
                  <a:pt x="4744545" y="740808"/>
                </a:cubicBezTo>
                <a:cubicBezTo>
                  <a:pt x="4744697" y="743550"/>
                  <a:pt x="4721863" y="759025"/>
                  <a:pt x="4701163" y="771632"/>
                </a:cubicBezTo>
                <a:lnTo>
                  <a:pt x="4700741" y="771584"/>
                </a:lnTo>
                <a:lnTo>
                  <a:pt x="4699580" y="772562"/>
                </a:lnTo>
                <a:lnTo>
                  <a:pt x="4701163" y="771632"/>
                </a:lnTo>
                <a:lnTo>
                  <a:pt x="4703892" y="773114"/>
                </a:lnTo>
                <a:lnTo>
                  <a:pt x="4691254" y="783090"/>
                </a:lnTo>
                <a:lnTo>
                  <a:pt x="4681871" y="787919"/>
                </a:lnTo>
                <a:lnTo>
                  <a:pt x="4669092" y="800113"/>
                </a:lnTo>
                <a:cubicBezTo>
                  <a:pt x="4669092" y="800113"/>
                  <a:pt x="4664459" y="805314"/>
                  <a:pt x="4665479" y="808891"/>
                </a:cubicBezTo>
                <a:cubicBezTo>
                  <a:pt x="4675273" y="811905"/>
                  <a:pt x="4715013" y="768137"/>
                  <a:pt x="4724728" y="760968"/>
                </a:cubicBezTo>
                <a:cubicBezTo>
                  <a:pt x="4775891" y="720150"/>
                  <a:pt x="4824096" y="676790"/>
                  <a:pt x="4871422" y="631998"/>
                </a:cubicBezTo>
                <a:lnTo>
                  <a:pt x="4942948" y="562423"/>
                </a:lnTo>
                <a:lnTo>
                  <a:pt x="4949607" y="560153"/>
                </a:lnTo>
                <a:lnTo>
                  <a:pt x="4964867" y="553911"/>
                </a:lnTo>
                <a:lnTo>
                  <a:pt x="4943809" y="577354"/>
                </a:lnTo>
                <a:cubicBezTo>
                  <a:pt x="4933220" y="581457"/>
                  <a:pt x="4926191" y="588152"/>
                  <a:pt x="4925395" y="595270"/>
                </a:cubicBezTo>
                <a:cubicBezTo>
                  <a:pt x="4933444" y="592151"/>
                  <a:pt x="4940195" y="586131"/>
                  <a:pt x="4943809" y="577354"/>
                </a:cubicBezTo>
                <a:lnTo>
                  <a:pt x="4967267" y="557970"/>
                </a:lnTo>
                <a:lnTo>
                  <a:pt x="4970719" y="564486"/>
                </a:lnTo>
                <a:cubicBezTo>
                  <a:pt x="4968053" y="564633"/>
                  <a:pt x="4965767" y="564760"/>
                  <a:pt x="4965767" y="564760"/>
                </a:cubicBezTo>
                <a:cubicBezTo>
                  <a:pt x="4971048" y="570426"/>
                  <a:pt x="4970896" y="567684"/>
                  <a:pt x="4970719" y="564486"/>
                </a:cubicBezTo>
                <a:lnTo>
                  <a:pt x="4980167" y="559768"/>
                </a:lnTo>
                <a:lnTo>
                  <a:pt x="4959754" y="581219"/>
                </a:lnTo>
                <a:lnTo>
                  <a:pt x="4952433" y="586836"/>
                </a:lnTo>
                <a:cubicBezTo>
                  <a:pt x="4949983" y="588526"/>
                  <a:pt x="4948404" y="589329"/>
                  <a:pt x="4948366" y="588644"/>
                </a:cubicBezTo>
                <a:lnTo>
                  <a:pt x="4950958" y="590463"/>
                </a:lnTo>
                <a:lnTo>
                  <a:pt x="4923647" y="619165"/>
                </a:lnTo>
                <a:lnTo>
                  <a:pt x="4913315" y="624987"/>
                </a:lnTo>
                <a:cubicBezTo>
                  <a:pt x="4906683" y="628571"/>
                  <a:pt x="4899021" y="632519"/>
                  <a:pt x="4889161" y="637306"/>
                </a:cubicBezTo>
                <a:cubicBezTo>
                  <a:pt x="4884742" y="640301"/>
                  <a:pt x="4843012" y="659573"/>
                  <a:pt x="4861907" y="655776"/>
                </a:cubicBezTo>
                <a:cubicBezTo>
                  <a:pt x="4875851" y="652254"/>
                  <a:pt x="4903484" y="633761"/>
                  <a:pt x="4912475" y="630513"/>
                </a:cubicBezTo>
                <a:lnTo>
                  <a:pt x="4913062" y="630289"/>
                </a:lnTo>
                <a:lnTo>
                  <a:pt x="4905616" y="638113"/>
                </a:lnTo>
                <a:cubicBezTo>
                  <a:pt x="4863784" y="686096"/>
                  <a:pt x="4811484" y="717140"/>
                  <a:pt x="4770527" y="768189"/>
                </a:cubicBezTo>
                <a:cubicBezTo>
                  <a:pt x="4779610" y="761691"/>
                  <a:pt x="4790654" y="750922"/>
                  <a:pt x="4789826" y="755605"/>
                </a:cubicBezTo>
                <a:lnTo>
                  <a:pt x="4785063" y="765106"/>
                </a:lnTo>
                <a:lnTo>
                  <a:pt x="4735059" y="793908"/>
                </a:lnTo>
                <a:lnTo>
                  <a:pt x="4774788" y="776092"/>
                </a:lnTo>
                <a:lnTo>
                  <a:pt x="4772831" y="778087"/>
                </a:lnTo>
                <a:cubicBezTo>
                  <a:pt x="4757143" y="793447"/>
                  <a:pt x="4732734" y="816736"/>
                  <a:pt x="4728773" y="826355"/>
                </a:cubicBezTo>
                <a:cubicBezTo>
                  <a:pt x="4763878" y="805946"/>
                  <a:pt x="4774243" y="791148"/>
                  <a:pt x="4802823" y="769294"/>
                </a:cubicBezTo>
                <a:cubicBezTo>
                  <a:pt x="4840245" y="737205"/>
                  <a:pt x="4810871" y="766176"/>
                  <a:pt x="4803920" y="783055"/>
                </a:cubicBezTo>
                <a:cubicBezTo>
                  <a:pt x="4798637" y="795882"/>
                  <a:pt x="4814285" y="768258"/>
                  <a:pt x="4814510" y="778952"/>
                </a:cubicBezTo>
                <a:cubicBezTo>
                  <a:pt x="4814734" y="789646"/>
                  <a:pt x="4789345" y="802887"/>
                  <a:pt x="4780503" y="813122"/>
                </a:cubicBezTo>
                <a:cubicBezTo>
                  <a:pt x="4768390" y="821788"/>
                  <a:pt x="4753590" y="830926"/>
                  <a:pt x="4743080" y="845211"/>
                </a:cubicBezTo>
                <a:cubicBezTo>
                  <a:pt x="4743080" y="845211"/>
                  <a:pt x="4744971" y="851855"/>
                  <a:pt x="4743305" y="855906"/>
                </a:cubicBezTo>
                <a:cubicBezTo>
                  <a:pt x="4738670" y="861105"/>
                  <a:pt x="4709296" y="890077"/>
                  <a:pt x="4702121" y="896261"/>
                </a:cubicBezTo>
                <a:cubicBezTo>
                  <a:pt x="4672548" y="936090"/>
                  <a:pt x="4730051" y="882035"/>
                  <a:pt x="4742309" y="873881"/>
                </a:cubicBezTo>
                <a:cubicBezTo>
                  <a:pt x="4763264" y="854981"/>
                  <a:pt x="4778858" y="838725"/>
                  <a:pt x="4789448" y="834623"/>
                </a:cubicBezTo>
                <a:cubicBezTo>
                  <a:pt x="4826075" y="809650"/>
                  <a:pt x="4848698" y="786700"/>
                  <a:pt x="4885472" y="762238"/>
                </a:cubicBezTo>
                <a:cubicBezTo>
                  <a:pt x="4859512" y="793290"/>
                  <a:pt x="4829491" y="811732"/>
                  <a:pt x="4800116" y="840702"/>
                </a:cubicBezTo>
                <a:cubicBezTo>
                  <a:pt x="4785912" y="853582"/>
                  <a:pt x="4768572" y="863706"/>
                  <a:pt x="4761620" y="880584"/>
                </a:cubicBezTo>
                <a:cubicBezTo>
                  <a:pt x="4760827" y="887701"/>
                  <a:pt x="4761699" y="890767"/>
                  <a:pt x="4757635" y="896313"/>
                </a:cubicBezTo>
                <a:cubicBezTo>
                  <a:pt x="4747124" y="910599"/>
                  <a:pt x="4727613" y="914755"/>
                  <a:pt x="4714560" y="930026"/>
                </a:cubicBezTo>
                <a:cubicBezTo>
                  <a:pt x="4717102" y="929041"/>
                  <a:pt x="4724580" y="943734"/>
                  <a:pt x="4721615" y="944883"/>
                </a:cubicBezTo>
                <a:cubicBezTo>
                  <a:pt x="4719296" y="956562"/>
                  <a:pt x="4669314" y="975927"/>
                  <a:pt x="4671285" y="992753"/>
                </a:cubicBezTo>
                <a:cubicBezTo>
                  <a:pt x="4671285" y="992753"/>
                  <a:pt x="4671403" y="993168"/>
                  <a:pt x="4671550" y="993688"/>
                </a:cubicBezTo>
                <a:lnTo>
                  <a:pt x="4671883" y="994855"/>
                </a:lnTo>
                <a:lnTo>
                  <a:pt x="4672083" y="995556"/>
                </a:lnTo>
                <a:cubicBezTo>
                  <a:pt x="4672171" y="995868"/>
                  <a:pt x="4672112" y="995660"/>
                  <a:pt x="4671995" y="995245"/>
                </a:cubicBezTo>
                <a:lnTo>
                  <a:pt x="4671883" y="994855"/>
                </a:lnTo>
                <a:lnTo>
                  <a:pt x="4671285" y="992753"/>
                </a:lnTo>
                <a:cubicBezTo>
                  <a:pt x="4692040" y="984712"/>
                  <a:pt x="4698990" y="967833"/>
                  <a:pt x="4716754" y="957546"/>
                </a:cubicBezTo>
                <a:cubicBezTo>
                  <a:pt x="4742143" y="944304"/>
                  <a:pt x="4763972" y="928470"/>
                  <a:pt x="4789282" y="905046"/>
                </a:cubicBezTo>
                <a:cubicBezTo>
                  <a:pt x="4834329" y="870003"/>
                  <a:pt x="4744909" y="954013"/>
                  <a:pt x="4745782" y="957080"/>
                </a:cubicBezTo>
                <a:lnTo>
                  <a:pt x="4778001" y="948001"/>
                </a:lnTo>
                <a:cubicBezTo>
                  <a:pt x="4778874" y="951067"/>
                  <a:pt x="4743119" y="979106"/>
                  <a:pt x="4743119" y="979106"/>
                </a:cubicBezTo>
                <a:cubicBezTo>
                  <a:pt x="4727525" y="995361"/>
                  <a:pt x="4718604" y="995413"/>
                  <a:pt x="4708240" y="1010211"/>
                </a:cubicBezTo>
                <a:cubicBezTo>
                  <a:pt x="4718828" y="1006107"/>
                  <a:pt x="4756251" y="974019"/>
                  <a:pt x="4757125" y="977084"/>
                </a:cubicBezTo>
                <a:cubicBezTo>
                  <a:pt x="4757343" y="977851"/>
                  <a:pt x="4755285" y="980847"/>
                  <a:pt x="4752676" y="984455"/>
                </a:cubicBezTo>
                <a:lnTo>
                  <a:pt x="4750563" y="987462"/>
                </a:lnTo>
                <a:lnTo>
                  <a:pt x="4708673" y="1011735"/>
                </a:lnTo>
                <a:lnTo>
                  <a:pt x="4688543" y="1023400"/>
                </a:lnTo>
                <a:cubicBezTo>
                  <a:pt x="4700727" y="1019172"/>
                  <a:pt x="4712243" y="1014093"/>
                  <a:pt x="4723426" y="1008596"/>
                </a:cubicBezTo>
                <a:lnTo>
                  <a:pt x="4744623" y="997434"/>
                </a:lnTo>
                <a:lnTo>
                  <a:pt x="4744161" y="1000539"/>
                </a:lnTo>
                <a:cubicBezTo>
                  <a:pt x="4746229" y="1000137"/>
                  <a:pt x="4751189" y="997116"/>
                  <a:pt x="4760764" y="989860"/>
                </a:cubicBezTo>
                <a:lnTo>
                  <a:pt x="4764458" y="987011"/>
                </a:lnTo>
                <a:lnTo>
                  <a:pt x="4789191" y="974053"/>
                </a:lnTo>
                <a:cubicBezTo>
                  <a:pt x="4800378" y="968613"/>
                  <a:pt x="4811899" y="963620"/>
                  <a:pt x="4824089" y="959506"/>
                </a:cubicBezTo>
                <a:cubicBezTo>
                  <a:pt x="4799122" y="977851"/>
                  <a:pt x="4771540" y="990380"/>
                  <a:pt x="4744517" y="1006089"/>
                </a:cubicBezTo>
                <a:cubicBezTo>
                  <a:pt x="4723816" y="1018696"/>
                  <a:pt x="4742179" y="1012177"/>
                  <a:pt x="4751551" y="1008908"/>
                </a:cubicBezTo>
                <a:lnTo>
                  <a:pt x="4851614" y="956438"/>
                </a:lnTo>
                <a:lnTo>
                  <a:pt x="4848470" y="959282"/>
                </a:lnTo>
                <a:cubicBezTo>
                  <a:pt x="4834546" y="971487"/>
                  <a:pt x="4796845" y="1004251"/>
                  <a:pt x="4825847" y="982233"/>
                </a:cubicBezTo>
                <a:cubicBezTo>
                  <a:pt x="4852759" y="964429"/>
                  <a:pt x="4822087" y="990498"/>
                  <a:pt x="4816355" y="1000096"/>
                </a:cubicBezTo>
                <a:cubicBezTo>
                  <a:pt x="4818896" y="999111"/>
                  <a:pt x="4821439" y="998127"/>
                  <a:pt x="4823979" y="997142"/>
                </a:cubicBezTo>
                <a:cubicBezTo>
                  <a:pt x="4821439" y="998127"/>
                  <a:pt x="4842697" y="1000104"/>
                  <a:pt x="4843714" y="1003681"/>
                </a:cubicBezTo>
                <a:cubicBezTo>
                  <a:pt x="4845462" y="1009813"/>
                  <a:pt x="4801737" y="1051154"/>
                  <a:pt x="4794562" y="1057338"/>
                </a:cubicBezTo>
                <a:cubicBezTo>
                  <a:pt x="4773832" y="1086931"/>
                  <a:pt x="4850623" y="1018027"/>
                  <a:pt x="4852514" y="1024670"/>
                </a:cubicBezTo>
                <a:cubicBezTo>
                  <a:pt x="4853587" y="1025957"/>
                  <a:pt x="4851508" y="1029599"/>
                  <a:pt x="4848194" y="1034013"/>
                </a:cubicBezTo>
                <a:lnTo>
                  <a:pt x="4844527" y="1038379"/>
                </a:lnTo>
                <a:lnTo>
                  <a:pt x="4776248" y="1075385"/>
                </a:lnTo>
                <a:cubicBezTo>
                  <a:pt x="4769568" y="1078964"/>
                  <a:pt x="4734749" y="1091894"/>
                  <a:pt x="4735077" y="1097836"/>
                </a:cubicBezTo>
                <a:cubicBezTo>
                  <a:pt x="4735381" y="1103320"/>
                  <a:pt x="4760501" y="1087718"/>
                  <a:pt x="4763168" y="1087570"/>
                </a:cubicBezTo>
                <a:cubicBezTo>
                  <a:pt x="4788172" y="1073350"/>
                  <a:pt x="4811639" y="1060705"/>
                  <a:pt x="4834625" y="1048830"/>
                </a:cubicBezTo>
                <a:lnTo>
                  <a:pt x="4836558" y="1047868"/>
                </a:lnTo>
                <a:lnTo>
                  <a:pt x="4836462" y="1047984"/>
                </a:lnTo>
                <a:cubicBezTo>
                  <a:pt x="4828722" y="1056727"/>
                  <a:pt x="4823702" y="1062219"/>
                  <a:pt x="4836721" y="1051784"/>
                </a:cubicBezTo>
                <a:lnTo>
                  <a:pt x="4858388" y="1037007"/>
                </a:lnTo>
                <a:lnTo>
                  <a:pt x="4903185" y="1014721"/>
                </a:lnTo>
                <a:lnTo>
                  <a:pt x="4909250" y="1011375"/>
                </a:lnTo>
                <a:lnTo>
                  <a:pt x="4892954" y="1028356"/>
                </a:lnTo>
                <a:cubicBezTo>
                  <a:pt x="4885896" y="1035568"/>
                  <a:pt x="4877516" y="1043921"/>
                  <a:pt x="4866621" y="1054385"/>
                </a:cubicBezTo>
                <a:cubicBezTo>
                  <a:pt x="4855237" y="1065604"/>
                  <a:pt x="4845666" y="1073284"/>
                  <a:pt x="4836824" y="1083520"/>
                </a:cubicBezTo>
                <a:cubicBezTo>
                  <a:pt x="4818040" y="1108388"/>
                  <a:pt x="4858003" y="1075314"/>
                  <a:pt x="4867719" y="1068144"/>
                </a:cubicBezTo>
                <a:cubicBezTo>
                  <a:pt x="4881499" y="1055428"/>
                  <a:pt x="4893679" y="1037092"/>
                  <a:pt x="4898840" y="1045306"/>
                </a:cubicBezTo>
                <a:cubicBezTo>
                  <a:pt x="4897967" y="1042240"/>
                  <a:pt x="4875422" y="1075373"/>
                  <a:pt x="4869690" y="1084971"/>
                </a:cubicBezTo>
                <a:cubicBezTo>
                  <a:pt x="4869690" y="1084971"/>
                  <a:pt x="4851925" y="1095258"/>
                  <a:pt x="4861720" y="1098272"/>
                </a:cubicBezTo>
                <a:cubicBezTo>
                  <a:pt x="4861720" y="1098272"/>
                  <a:pt x="4873104" y="1087052"/>
                  <a:pt x="4879855" y="1081031"/>
                </a:cubicBezTo>
                <a:cubicBezTo>
                  <a:pt x="4884567" y="1086015"/>
                  <a:pt x="4888856" y="1091163"/>
                  <a:pt x="4888856" y="1091163"/>
                </a:cubicBezTo>
                <a:cubicBezTo>
                  <a:pt x="4893938" y="1089193"/>
                  <a:pt x="4914165" y="1067738"/>
                  <a:pt x="4924755" y="1063635"/>
                </a:cubicBezTo>
                <a:cubicBezTo>
                  <a:pt x="4924755" y="1063635"/>
                  <a:pt x="4940427" y="1057563"/>
                  <a:pt x="4922292" y="1074803"/>
                </a:cubicBezTo>
                <a:cubicBezTo>
                  <a:pt x="4908089" y="1087683"/>
                  <a:pt x="4915912" y="1073871"/>
                  <a:pt x="4910629" y="1086698"/>
                </a:cubicBezTo>
                <a:cubicBezTo>
                  <a:pt x="4914244" y="1077921"/>
                  <a:pt x="4922093" y="1085662"/>
                  <a:pt x="4921298" y="1092778"/>
                </a:cubicBezTo>
                <a:cubicBezTo>
                  <a:pt x="4921715" y="1091765"/>
                  <a:pt x="4919267" y="1093388"/>
                  <a:pt x="4915374" y="1096439"/>
                </a:cubicBezTo>
                <a:lnTo>
                  <a:pt x="4903254" y="1106598"/>
                </a:lnTo>
                <a:lnTo>
                  <a:pt x="4902701" y="1106889"/>
                </a:lnTo>
                <a:cubicBezTo>
                  <a:pt x="4853002" y="1133134"/>
                  <a:pt x="4803634" y="1159363"/>
                  <a:pt x="4756699" y="1184653"/>
                </a:cubicBezTo>
                <a:cubicBezTo>
                  <a:pt x="4699224" y="1216259"/>
                  <a:pt x="4646472" y="1250352"/>
                  <a:pt x="4596385" y="1284298"/>
                </a:cubicBezTo>
                <a:cubicBezTo>
                  <a:pt x="4545944" y="1318723"/>
                  <a:pt x="4496314" y="1360894"/>
                  <a:pt x="4453565" y="1403144"/>
                </a:cubicBezTo>
                <a:cubicBezTo>
                  <a:pt x="4535856" y="1350453"/>
                  <a:pt x="4605857" y="1289733"/>
                  <a:pt x="4692923" y="1233569"/>
                </a:cubicBezTo>
                <a:cubicBezTo>
                  <a:pt x="4766145" y="1189632"/>
                  <a:pt x="4844116" y="1148640"/>
                  <a:pt x="4922594" y="1109912"/>
                </a:cubicBezTo>
                <a:lnTo>
                  <a:pt x="4924969" y="1108853"/>
                </a:lnTo>
                <a:lnTo>
                  <a:pt x="4915889" y="1118581"/>
                </a:lnTo>
                <a:lnTo>
                  <a:pt x="4914997" y="1120319"/>
                </a:lnTo>
                <a:lnTo>
                  <a:pt x="4911419" y="1121992"/>
                </a:lnTo>
                <a:cubicBezTo>
                  <a:pt x="4840481" y="1165803"/>
                  <a:pt x="4775997" y="1195045"/>
                  <a:pt x="4691269" y="1245120"/>
                </a:cubicBezTo>
                <a:cubicBezTo>
                  <a:pt x="4633946" y="1279467"/>
                  <a:pt x="4570169" y="1328383"/>
                  <a:pt x="4515612" y="1371286"/>
                </a:cubicBezTo>
                <a:cubicBezTo>
                  <a:pt x="4513326" y="1371412"/>
                  <a:pt x="4490822" y="1392829"/>
                  <a:pt x="4490822" y="1392829"/>
                </a:cubicBezTo>
                <a:cubicBezTo>
                  <a:pt x="4491126" y="1398314"/>
                  <a:pt x="4509388" y="1383091"/>
                  <a:pt x="4520893" y="1376953"/>
                </a:cubicBezTo>
                <a:cubicBezTo>
                  <a:pt x="4536792" y="1367362"/>
                  <a:pt x="4548120" y="1358025"/>
                  <a:pt x="4555206" y="1354883"/>
                </a:cubicBezTo>
                <a:cubicBezTo>
                  <a:pt x="4570651" y="1337066"/>
                  <a:pt x="4587107" y="1330654"/>
                  <a:pt x="4609763" y="1311979"/>
                </a:cubicBezTo>
                <a:cubicBezTo>
                  <a:pt x="4636865" y="1290767"/>
                  <a:pt x="4666783" y="1272147"/>
                  <a:pt x="4696322" y="1253550"/>
                </a:cubicBezTo>
                <a:cubicBezTo>
                  <a:pt x="4707802" y="1246956"/>
                  <a:pt x="4744096" y="1219274"/>
                  <a:pt x="4740158" y="1230953"/>
                </a:cubicBezTo>
                <a:cubicBezTo>
                  <a:pt x="4744729" y="1230700"/>
                  <a:pt x="4749682" y="1230425"/>
                  <a:pt x="4751663" y="1224814"/>
                </a:cubicBezTo>
                <a:cubicBezTo>
                  <a:pt x="4808909" y="1195973"/>
                  <a:pt x="4863947" y="1161752"/>
                  <a:pt x="4931250" y="1135104"/>
                </a:cubicBezTo>
                <a:cubicBezTo>
                  <a:pt x="4873774" y="1166710"/>
                  <a:pt x="4804819" y="1204909"/>
                  <a:pt x="4745058" y="1236642"/>
                </a:cubicBezTo>
                <a:cubicBezTo>
                  <a:pt x="4736219" y="1242631"/>
                  <a:pt x="4683012" y="1268498"/>
                  <a:pt x="4683317" y="1273983"/>
                </a:cubicBezTo>
                <a:cubicBezTo>
                  <a:pt x="4682118" y="1293760"/>
                  <a:pt x="4858735" y="1198714"/>
                  <a:pt x="4695125" y="1273329"/>
                </a:cubicBezTo>
                <a:cubicBezTo>
                  <a:pt x="4702211" y="1270185"/>
                  <a:pt x="4708914" y="1267064"/>
                  <a:pt x="4711404" y="1263717"/>
                </a:cubicBezTo>
                <a:cubicBezTo>
                  <a:pt x="4781657" y="1214443"/>
                  <a:pt x="4859932" y="1178936"/>
                  <a:pt x="4934320" y="1149146"/>
                </a:cubicBezTo>
                <a:lnTo>
                  <a:pt x="4837236" y="1205479"/>
                </a:lnTo>
                <a:lnTo>
                  <a:pt x="4844621" y="1212777"/>
                </a:lnTo>
                <a:lnTo>
                  <a:pt x="4920958" y="1170056"/>
                </a:lnTo>
                <a:cubicBezTo>
                  <a:pt x="4948896" y="1157047"/>
                  <a:pt x="4981100" y="1138302"/>
                  <a:pt x="5002585" y="1139864"/>
                </a:cubicBezTo>
                <a:cubicBezTo>
                  <a:pt x="5016527" y="1136340"/>
                  <a:pt x="5016350" y="1133142"/>
                  <a:pt x="5023055" y="1130020"/>
                </a:cubicBezTo>
                <a:cubicBezTo>
                  <a:pt x="5039361" y="1120865"/>
                  <a:pt x="5053279" y="1116886"/>
                  <a:pt x="5037531" y="1129218"/>
                </a:cubicBezTo>
                <a:cubicBezTo>
                  <a:pt x="5007611" y="1147836"/>
                  <a:pt x="4991712" y="1157427"/>
                  <a:pt x="4963775" y="1170435"/>
                </a:cubicBezTo>
                <a:lnTo>
                  <a:pt x="4859409" y="1227394"/>
                </a:lnTo>
                <a:lnTo>
                  <a:pt x="4864952" y="1232872"/>
                </a:lnTo>
                <a:lnTo>
                  <a:pt x="4950616" y="1188124"/>
                </a:lnTo>
                <a:cubicBezTo>
                  <a:pt x="4964408" y="1181860"/>
                  <a:pt x="4982973" y="1172122"/>
                  <a:pt x="4989678" y="1169000"/>
                </a:cubicBezTo>
                <a:cubicBezTo>
                  <a:pt x="4999202" y="1168472"/>
                  <a:pt x="4992650" y="1174336"/>
                  <a:pt x="4999505" y="1173956"/>
                </a:cubicBezTo>
                <a:cubicBezTo>
                  <a:pt x="4999505" y="1173956"/>
                  <a:pt x="5011314" y="1173302"/>
                  <a:pt x="5011162" y="1170560"/>
                </a:cubicBezTo>
                <a:cubicBezTo>
                  <a:pt x="5011314" y="1173302"/>
                  <a:pt x="4988481" y="1188778"/>
                  <a:pt x="4967781" y="1201385"/>
                </a:cubicBezTo>
                <a:cubicBezTo>
                  <a:pt x="4965496" y="1201512"/>
                  <a:pt x="4965496" y="1201512"/>
                  <a:pt x="4965345" y="1198769"/>
                </a:cubicBezTo>
                <a:cubicBezTo>
                  <a:pt x="4965496" y="1201512"/>
                  <a:pt x="4993131" y="1183020"/>
                  <a:pt x="4999658" y="1176699"/>
                </a:cubicBezTo>
                <a:cubicBezTo>
                  <a:pt x="4901468" y="1238980"/>
                  <a:pt x="4931158" y="1223125"/>
                  <a:pt x="4967781" y="1201385"/>
                </a:cubicBezTo>
                <a:lnTo>
                  <a:pt x="4970510" y="1202866"/>
                </a:lnTo>
                <a:lnTo>
                  <a:pt x="4957872" y="1212843"/>
                </a:lnTo>
                <a:cubicBezTo>
                  <a:pt x="4941854" y="1223077"/>
                  <a:pt x="4922725" y="1229552"/>
                  <a:pt x="4903753" y="1238853"/>
                </a:cubicBezTo>
                <a:lnTo>
                  <a:pt x="4883281" y="1250988"/>
                </a:lnTo>
                <a:lnTo>
                  <a:pt x="4905388" y="1272837"/>
                </a:lnTo>
                <a:cubicBezTo>
                  <a:pt x="4894175" y="1272707"/>
                  <a:pt x="4888295" y="1276674"/>
                  <a:pt x="4887751" y="1284742"/>
                </a:cubicBezTo>
                <a:lnTo>
                  <a:pt x="4865888" y="1261297"/>
                </a:lnTo>
                <a:lnTo>
                  <a:pt x="4733341" y="1339859"/>
                </a:lnTo>
                <a:cubicBezTo>
                  <a:pt x="4677615" y="1374577"/>
                  <a:pt x="4623458" y="1410926"/>
                  <a:pt x="4572355" y="1450658"/>
                </a:cubicBezTo>
                <a:cubicBezTo>
                  <a:pt x="4531412" y="1484097"/>
                  <a:pt x="4490850" y="1517517"/>
                  <a:pt x="4452039" y="1548087"/>
                </a:cubicBezTo>
                <a:cubicBezTo>
                  <a:pt x="4412201" y="1577340"/>
                  <a:pt x="4370643" y="1606574"/>
                  <a:pt x="4329161" y="1637178"/>
                </a:cubicBezTo>
                <a:lnTo>
                  <a:pt x="4245118" y="1703988"/>
                </a:lnTo>
                <a:lnTo>
                  <a:pt x="4224006" y="1732204"/>
                </a:lnTo>
                <a:lnTo>
                  <a:pt x="4255924" y="1705011"/>
                </a:lnTo>
                <a:cubicBezTo>
                  <a:pt x="4274583" y="1688334"/>
                  <a:pt x="4293247" y="1671715"/>
                  <a:pt x="4311406" y="1658103"/>
                </a:cubicBezTo>
                <a:cubicBezTo>
                  <a:pt x="4334215" y="1642170"/>
                  <a:pt x="4347879" y="1633620"/>
                  <a:pt x="4372845" y="1615276"/>
                </a:cubicBezTo>
                <a:cubicBezTo>
                  <a:pt x="4386839" y="1605791"/>
                  <a:pt x="4402588" y="1593460"/>
                  <a:pt x="4416074" y="1581710"/>
                </a:cubicBezTo>
                <a:cubicBezTo>
                  <a:pt x="4448102" y="1559766"/>
                  <a:pt x="4421178" y="1584178"/>
                  <a:pt x="4411958" y="1590189"/>
                </a:cubicBezTo>
                <a:cubicBezTo>
                  <a:pt x="4350443" y="1638521"/>
                  <a:pt x="4298551" y="1681277"/>
                  <a:pt x="4241709" y="1724307"/>
                </a:cubicBezTo>
                <a:lnTo>
                  <a:pt x="4207130" y="1753758"/>
                </a:lnTo>
                <a:lnTo>
                  <a:pt x="4102741" y="1877040"/>
                </a:lnTo>
                <a:cubicBezTo>
                  <a:pt x="4111776" y="1857464"/>
                  <a:pt x="4124347" y="1837420"/>
                  <a:pt x="4140459" y="1816913"/>
                </a:cubicBezTo>
                <a:lnTo>
                  <a:pt x="4146465" y="1805427"/>
                </a:lnTo>
                <a:lnTo>
                  <a:pt x="4056346" y="1882183"/>
                </a:lnTo>
                <a:lnTo>
                  <a:pt x="4054476" y="1883810"/>
                </a:lnTo>
                <a:lnTo>
                  <a:pt x="4042848" y="1932873"/>
                </a:lnTo>
                <a:cubicBezTo>
                  <a:pt x="4043715" y="1937959"/>
                  <a:pt x="4044144" y="1944301"/>
                  <a:pt x="4044139" y="1951899"/>
                </a:cubicBezTo>
                <a:cubicBezTo>
                  <a:pt x="4044134" y="1959499"/>
                  <a:pt x="4042205" y="1966148"/>
                  <a:pt x="4038353" y="1971853"/>
                </a:cubicBezTo>
                <a:cubicBezTo>
                  <a:pt x="4019921" y="1991463"/>
                  <a:pt x="4003117" y="2012059"/>
                  <a:pt x="3987942" y="2033642"/>
                </a:cubicBezTo>
                <a:lnTo>
                  <a:pt x="3978030" y="2050159"/>
                </a:lnTo>
                <a:lnTo>
                  <a:pt x="3987153" y="2040934"/>
                </a:lnTo>
                <a:lnTo>
                  <a:pt x="4009329" y="2020191"/>
                </a:lnTo>
                <a:lnTo>
                  <a:pt x="4012911" y="2019485"/>
                </a:lnTo>
                <a:lnTo>
                  <a:pt x="4022991" y="2016523"/>
                </a:lnTo>
                <a:lnTo>
                  <a:pt x="4016085" y="2023411"/>
                </a:lnTo>
                <a:lnTo>
                  <a:pt x="3961447" y="2077787"/>
                </a:lnTo>
                <a:lnTo>
                  <a:pt x="3947305" y="2101349"/>
                </a:lnTo>
                <a:lnTo>
                  <a:pt x="3915035" y="2162332"/>
                </a:lnTo>
                <a:lnTo>
                  <a:pt x="3940644" y="2143499"/>
                </a:lnTo>
                <a:cubicBezTo>
                  <a:pt x="3943185" y="2142514"/>
                  <a:pt x="3952107" y="2142462"/>
                  <a:pt x="3954649" y="2141477"/>
                </a:cubicBezTo>
                <a:cubicBezTo>
                  <a:pt x="3977496" y="2129221"/>
                  <a:pt x="3999816" y="2085393"/>
                  <a:pt x="4005123" y="2094118"/>
                </a:cubicBezTo>
                <a:cubicBezTo>
                  <a:pt x="4005123" y="2094118"/>
                  <a:pt x="3999246" y="2103204"/>
                  <a:pt x="3995909" y="2111305"/>
                </a:cubicBezTo>
                <a:lnTo>
                  <a:pt x="3995638" y="2109598"/>
                </a:lnTo>
                <a:lnTo>
                  <a:pt x="3997577" y="2107255"/>
                </a:lnTo>
                <a:cubicBezTo>
                  <a:pt x="3996306" y="2107747"/>
                  <a:pt x="3995671" y="2107994"/>
                  <a:pt x="3995463" y="2108500"/>
                </a:cubicBezTo>
                <a:lnTo>
                  <a:pt x="3995638" y="2109598"/>
                </a:lnTo>
                <a:lnTo>
                  <a:pt x="3992072" y="2113905"/>
                </a:lnTo>
                <a:lnTo>
                  <a:pt x="3989059" y="2115945"/>
                </a:lnTo>
                <a:cubicBezTo>
                  <a:pt x="3987355" y="2117599"/>
                  <a:pt x="3986339" y="2118985"/>
                  <a:pt x="3986339" y="2118985"/>
                </a:cubicBezTo>
                <a:cubicBezTo>
                  <a:pt x="3986339" y="2118985"/>
                  <a:pt x="3988958" y="2128184"/>
                  <a:pt x="3984471" y="2133895"/>
                </a:cubicBezTo>
                <a:cubicBezTo>
                  <a:pt x="3976502" y="2147196"/>
                  <a:pt x="3945380" y="2170034"/>
                  <a:pt x="3936538" y="2180270"/>
                </a:cubicBezTo>
                <a:cubicBezTo>
                  <a:pt x="3933996" y="2181254"/>
                  <a:pt x="3935888" y="2187898"/>
                  <a:pt x="3934220" y="2191948"/>
                </a:cubicBezTo>
                <a:cubicBezTo>
                  <a:pt x="3926991" y="2204963"/>
                  <a:pt x="3906950" y="2219430"/>
                  <a:pt x="3890863" y="2232925"/>
                </a:cubicBezTo>
                <a:lnTo>
                  <a:pt x="3881747" y="2241352"/>
                </a:lnTo>
                <a:lnTo>
                  <a:pt x="3885332" y="2240887"/>
                </a:lnTo>
                <a:cubicBezTo>
                  <a:pt x="3888265" y="2240380"/>
                  <a:pt x="3891179" y="2239532"/>
                  <a:pt x="3891104" y="2238161"/>
                </a:cubicBezTo>
                <a:cubicBezTo>
                  <a:pt x="3891180" y="2239532"/>
                  <a:pt x="3885509" y="2244087"/>
                  <a:pt x="3877232" y="2249874"/>
                </a:cubicBezTo>
                <a:lnTo>
                  <a:pt x="3858908" y="2261741"/>
                </a:lnTo>
                <a:lnTo>
                  <a:pt x="3840955" y="2286725"/>
                </a:lnTo>
                <a:lnTo>
                  <a:pt x="3841692" y="2286101"/>
                </a:lnTo>
                <a:cubicBezTo>
                  <a:pt x="3854066" y="2274640"/>
                  <a:pt x="3866430" y="2261905"/>
                  <a:pt x="3871287" y="2258321"/>
                </a:cubicBezTo>
                <a:cubicBezTo>
                  <a:pt x="3922450" y="2217503"/>
                  <a:pt x="3970655" y="2174143"/>
                  <a:pt x="4017981" y="2129352"/>
                </a:cubicBezTo>
                <a:lnTo>
                  <a:pt x="4089507" y="2059777"/>
                </a:lnTo>
                <a:lnTo>
                  <a:pt x="4096166" y="2057506"/>
                </a:lnTo>
                <a:lnTo>
                  <a:pt x="4111426" y="2051264"/>
                </a:lnTo>
                <a:lnTo>
                  <a:pt x="4090368" y="2074707"/>
                </a:lnTo>
                <a:cubicBezTo>
                  <a:pt x="4079779" y="2078810"/>
                  <a:pt x="4072750" y="2085506"/>
                  <a:pt x="4071954" y="2092623"/>
                </a:cubicBezTo>
                <a:cubicBezTo>
                  <a:pt x="4080003" y="2089504"/>
                  <a:pt x="4086754" y="2083483"/>
                  <a:pt x="4090368" y="2074707"/>
                </a:cubicBezTo>
                <a:lnTo>
                  <a:pt x="4113826" y="2055323"/>
                </a:lnTo>
                <a:lnTo>
                  <a:pt x="4117277" y="2061838"/>
                </a:lnTo>
                <a:cubicBezTo>
                  <a:pt x="4114612" y="2061986"/>
                  <a:pt x="4112326" y="2062113"/>
                  <a:pt x="4112326" y="2062113"/>
                </a:cubicBezTo>
                <a:cubicBezTo>
                  <a:pt x="4117606" y="2067779"/>
                  <a:pt x="4117455" y="2065036"/>
                  <a:pt x="4117277" y="2061838"/>
                </a:cubicBezTo>
                <a:lnTo>
                  <a:pt x="4126726" y="2057121"/>
                </a:lnTo>
                <a:lnTo>
                  <a:pt x="4106313" y="2078572"/>
                </a:lnTo>
                <a:lnTo>
                  <a:pt x="4098992" y="2084189"/>
                </a:lnTo>
                <a:cubicBezTo>
                  <a:pt x="4096542" y="2085879"/>
                  <a:pt x="4094963" y="2086683"/>
                  <a:pt x="4094925" y="2085996"/>
                </a:cubicBezTo>
                <a:lnTo>
                  <a:pt x="4097517" y="2087816"/>
                </a:lnTo>
                <a:lnTo>
                  <a:pt x="4070206" y="2116517"/>
                </a:lnTo>
                <a:lnTo>
                  <a:pt x="4059874" y="2122340"/>
                </a:lnTo>
                <a:cubicBezTo>
                  <a:pt x="4053242" y="2125923"/>
                  <a:pt x="4045580" y="2129872"/>
                  <a:pt x="4035719" y="2134659"/>
                </a:cubicBezTo>
                <a:cubicBezTo>
                  <a:pt x="4031301" y="2137654"/>
                  <a:pt x="3989571" y="2156926"/>
                  <a:pt x="4008466" y="2153129"/>
                </a:cubicBezTo>
                <a:cubicBezTo>
                  <a:pt x="4022410" y="2149607"/>
                  <a:pt x="4050043" y="2131114"/>
                  <a:pt x="4059034" y="2127866"/>
                </a:cubicBezTo>
                <a:lnTo>
                  <a:pt x="4059621" y="2127641"/>
                </a:lnTo>
                <a:lnTo>
                  <a:pt x="4052175" y="2135466"/>
                </a:lnTo>
                <a:cubicBezTo>
                  <a:pt x="4010343" y="2183449"/>
                  <a:pt x="3958043" y="2214493"/>
                  <a:pt x="3917086" y="2265542"/>
                </a:cubicBezTo>
                <a:cubicBezTo>
                  <a:pt x="3926169" y="2259044"/>
                  <a:pt x="3937213" y="2248275"/>
                  <a:pt x="3936385" y="2252958"/>
                </a:cubicBezTo>
                <a:lnTo>
                  <a:pt x="3931622" y="2262460"/>
                </a:lnTo>
                <a:lnTo>
                  <a:pt x="3881618" y="2291261"/>
                </a:lnTo>
                <a:lnTo>
                  <a:pt x="3921347" y="2273446"/>
                </a:lnTo>
                <a:lnTo>
                  <a:pt x="3919390" y="2275440"/>
                </a:lnTo>
                <a:cubicBezTo>
                  <a:pt x="3903702" y="2290800"/>
                  <a:pt x="3879293" y="2314088"/>
                  <a:pt x="3875332" y="2323708"/>
                </a:cubicBezTo>
                <a:cubicBezTo>
                  <a:pt x="3910437" y="2303299"/>
                  <a:pt x="3920802" y="2288501"/>
                  <a:pt x="3949382" y="2266647"/>
                </a:cubicBezTo>
                <a:cubicBezTo>
                  <a:pt x="3986804" y="2234558"/>
                  <a:pt x="3957430" y="2263529"/>
                  <a:pt x="3950479" y="2280407"/>
                </a:cubicBezTo>
                <a:cubicBezTo>
                  <a:pt x="3945196" y="2293235"/>
                  <a:pt x="3960844" y="2265611"/>
                  <a:pt x="3961069" y="2276305"/>
                </a:cubicBezTo>
                <a:cubicBezTo>
                  <a:pt x="3961293" y="2286998"/>
                  <a:pt x="3935904" y="2300240"/>
                  <a:pt x="3927062" y="2310475"/>
                </a:cubicBezTo>
                <a:cubicBezTo>
                  <a:pt x="3914949" y="2319140"/>
                  <a:pt x="3900149" y="2328279"/>
                  <a:pt x="3889639" y="2342564"/>
                </a:cubicBezTo>
                <a:cubicBezTo>
                  <a:pt x="3889639" y="2342564"/>
                  <a:pt x="3891530" y="2349207"/>
                  <a:pt x="3889863" y="2353259"/>
                </a:cubicBezTo>
                <a:lnTo>
                  <a:pt x="3889731" y="2353394"/>
                </a:lnTo>
                <a:lnTo>
                  <a:pt x="3890951" y="2358268"/>
                </a:lnTo>
                <a:lnTo>
                  <a:pt x="3890740" y="2369516"/>
                </a:lnTo>
                <a:lnTo>
                  <a:pt x="3916324" y="2346056"/>
                </a:lnTo>
                <a:cubicBezTo>
                  <a:pt x="3924166" y="2339116"/>
                  <a:pt x="3930712" y="2334026"/>
                  <a:pt x="3936007" y="2331976"/>
                </a:cubicBezTo>
                <a:cubicBezTo>
                  <a:pt x="3972634" y="2307003"/>
                  <a:pt x="3995257" y="2284053"/>
                  <a:pt x="4032031" y="2259591"/>
                </a:cubicBezTo>
                <a:cubicBezTo>
                  <a:pt x="4006071" y="2290643"/>
                  <a:pt x="3976049" y="2309085"/>
                  <a:pt x="3946675" y="2338056"/>
                </a:cubicBezTo>
                <a:cubicBezTo>
                  <a:pt x="3932471" y="2350935"/>
                  <a:pt x="3915130" y="2361059"/>
                  <a:pt x="3908179" y="2377937"/>
                </a:cubicBezTo>
                <a:cubicBezTo>
                  <a:pt x="3907385" y="2385053"/>
                  <a:pt x="3908258" y="2388120"/>
                  <a:pt x="3904194" y="2393666"/>
                </a:cubicBezTo>
                <a:cubicBezTo>
                  <a:pt x="3898938" y="2400810"/>
                  <a:pt x="3891433" y="2405420"/>
                  <a:pt x="3883610" y="2410154"/>
                </a:cubicBezTo>
                <a:lnTo>
                  <a:pt x="3870604" y="2420114"/>
                </a:lnTo>
                <a:lnTo>
                  <a:pt x="3867435" y="2426134"/>
                </a:lnTo>
                <a:lnTo>
                  <a:pt x="3863779" y="2430530"/>
                </a:lnTo>
                <a:lnTo>
                  <a:pt x="3866711" y="2434007"/>
                </a:lnTo>
                <a:cubicBezTo>
                  <a:pt x="3868527" y="2437700"/>
                  <a:pt x="3869655" y="2441662"/>
                  <a:pt x="3868174" y="2442235"/>
                </a:cubicBezTo>
                <a:cubicBezTo>
                  <a:pt x="3867014" y="2448075"/>
                  <a:pt x="3853939" y="2455836"/>
                  <a:pt x="3841400" y="2464241"/>
                </a:cubicBezTo>
                <a:lnTo>
                  <a:pt x="3834580" y="2469474"/>
                </a:lnTo>
                <a:lnTo>
                  <a:pt x="3827697" y="2483183"/>
                </a:lnTo>
                <a:lnTo>
                  <a:pt x="3841700" y="2473345"/>
                </a:lnTo>
                <a:cubicBezTo>
                  <a:pt x="3848253" y="2466835"/>
                  <a:pt x="3854431" y="2460043"/>
                  <a:pt x="3863313" y="2454898"/>
                </a:cubicBezTo>
                <a:cubicBezTo>
                  <a:pt x="3888702" y="2441657"/>
                  <a:pt x="3910531" y="2425823"/>
                  <a:pt x="3935841" y="2402398"/>
                </a:cubicBezTo>
                <a:cubicBezTo>
                  <a:pt x="3980888" y="2367356"/>
                  <a:pt x="3891468" y="2451367"/>
                  <a:pt x="3892341" y="2454433"/>
                </a:cubicBezTo>
                <a:lnTo>
                  <a:pt x="3924560" y="2445354"/>
                </a:lnTo>
                <a:cubicBezTo>
                  <a:pt x="3925433" y="2448420"/>
                  <a:pt x="3889678" y="2476459"/>
                  <a:pt x="3889678" y="2476459"/>
                </a:cubicBezTo>
                <a:cubicBezTo>
                  <a:pt x="3874084" y="2492714"/>
                  <a:pt x="3865163" y="2492766"/>
                  <a:pt x="3854799" y="2507563"/>
                </a:cubicBezTo>
                <a:cubicBezTo>
                  <a:pt x="3865387" y="2503460"/>
                  <a:pt x="3902810" y="2471372"/>
                  <a:pt x="3903684" y="2474437"/>
                </a:cubicBezTo>
                <a:cubicBezTo>
                  <a:pt x="3903902" y="2475204"/>
                  <a:pt x="3901844" y="2478199"/>
                  <a:pt x="3899235" y="2481809"/>
                </a:cubicBezTo>
                <a:lnTo>
                  <a:pt x="3897122" y="2484815"/>
                </a:lnTo>
                <a:lnTo>
                  <a:pt x="3855232" y="2509087"/>
                </a:lnTo>
                <a:lnTo>
                  <a:pt x="3835102" y="2520752"/>
                </a:lnTo>
                <a:cubicBezTo>
                  <a:pt x="3847286" y="2516525"/>
                  <a:pt x="3858802" y="2511446"/>
                  <a:pt x="3869985" y="2505949"/>
                </a:cubicBezTo>
                <a:lnTo>
                  <a:pt x="3891182" y="2494786"/>
                </a:lnTo>
                <a:lnTo>
                  <a:pt x="3890720" y="2497892"/>
                </a:lnTo>
                <a:lnTo>
                  <a:pt x="3905718" y="2488245"/>
                </a:lnTo>
                <a:lnTo>
                  <a:pt x="3967162" y="2417870"/>
                </a:lnTo>
                <a:cubicBezTo>
                  <a:pt x="3989637" y="2390931"/>
                  <a:pt x="4013287" y="2363838"/>
                  <a:pt x="4038124" y="2336591"/>
                </a:cubicBezTo>
                <a:cubicBezTo>
                  <a:pt x="4042052" y="2331479"/>
                  <a:pt x="4046805" y="2328056"/>
                  <a:pt x="4052379" y="2326326"/>
                </a:cubicBezTo>
                <a:cubicBezTo>
                  <a:pt x="4057954" y="2324598"/>
                  <a:pt x="4065373" y="2323224"/>
                  <a:pt x="4074641" y="2322209"/>
                </a:cubicBezTo>
                <a:cubicBezTo>
                  <a:pt x="4062760" y="2342961"/>
                  <a:pt x="4049106" y="2363946"/>
                  <a:pt x="4033681" y="2385163"/>
                </a:cubicBezTo>
                <a:cubicBezTo>
                  <a:pt x="4018259" y="2406379"/>
                  <a:pt x="4002247" y="2427670"/>
                  <a:pt x="3985644" y="2449041"/>
                </a:cubicBezTo>
                <a:lnTo>
                  <a:pt x="3976030" y="2465402"/>
                </a:lnTo>
                <a:lnTo>
                  <a:pt x="3998173" y="2453790"/>
                </a:lnTo>
                <a:lnTo>
                  <a:pt x="3995029" y="2456635"/>
                </a:lnTo>
                <a:cubicBezTo>
                  <a:pt x="3988066" y="2462737"/>
                  <a:pt x="3975160" y="2473980"/>
                  <a:pt x="3967620" y="2480944"/>
                </a:cubicBezTo>
                <a:lnTo>
                  <a:pt x="3965784" y="2482839"/>
                </a:lnTo>
                <a:lnTo>
                  <a:pt x="3964435" y="2485134"/>
                </a:lnTo>
                <a:lnTo>
                  <a:pt x="3972406" y="2479586"/>
                </a:lnTo>
                <a:cubicBezTo>
                  <a:pt x="3999318" y="2461782"/>
                  <a:pt x="3968646" y="2487851"/>
                  <a:pt x="3962914" y="2497449"/>
                </a:cubicBezTo>
                <a:cubicBezTo>
                  <a:pt x="3965455" y="2496464"/>
                  <a:pt x="3967998" y="2495480"/>
                  <a:pt x="3970538" y="2494495"/>
                </a:cubicBezTo>
                <a:cubicBezTo>
                  <a:pt x="3967998" y="2495480"/>
                  <a:pt x="3989255" y="2497457"/>
                  <a:pt x="3990273" y="2501033"/>
                </a:cubicBezTo>
                <a:cubicBezTo>
                  <a:pt x="3992021" y="2507166"/>
                  <a:pt x="3948296" y="2548506"/>
                  <a:pt x="3941121" y="2554691"/>
                </a:cubicBezTo>
                <a:cubicBezTo>
                  <a:pt x="3920390" y="2584284"/>
                  <a:pt x="3997182" y="2515379"/>
                  <a:pt x="3999073" y="2522023"/>
                </a:cubicBezTo>
                <a:cubicBezTo>
                  <a:pt x="4000146" y="2523310"/>
                  <a:pt x="3998067" y="2526952"/>
                  <a:pt x="3994753" y="2531366"/>
                </a:cubicBezTo>
                <a:lnTo>
                  <a:pt x="3991086" y="2535732"/>
                </a:lnTo>
                <a:lnTo>
                  <a:pt x="3922807" y="2572738"/>
                </a:lnTo>
                <a:lnTo>
                  <a:pt x="3914903" y="2576293"/>
                </a:lnTo>
                <a:lnTo>
                  <a:pt x="3913390" y="2582936"/>
                </a:lnTo>
                <a:lnTo>
                  <a:pt x="3981183" y="2546183"/>
                </a:lnTo>
                <a:lnTo>
                  <a:pt x="3983117" y="2545221"/>
                </a:lnTo>
                <a:lnTo>
                  <a:pt x="3983021" y="2545336"/>
                </a:lnTo>
                <a:cubicBezTo>
                  <a:pt x="3975281" y="2554080"/>
                  <a:pt x="3970261" y="2559572"/>
                  <a:pt x="3983280" y="2549137"/>
                </a:cubicBezTo>
                <a:lnTo>
                  <a:pt x="4004947" y="2534361"/>
                </a:lnTo>
                <a:lnTo>
                  <a:pt x="4049744" y="2512074"/>
                </a:lnTo>
                <a:lnTo>
                  <a:pt x="4055809" y="2508728"/>
                </a:lnTo>
                <a:lnTo>
                  <a:pt x="4039513" y="2525708"/>
                </a:lnTo>
                <a:cubicBezTo>
                  <a:pt x="4032455" y="2532921"/>
                  <a:pt x="4024075" y="2541274"/>
                  <a:pt x="4013180" y="2551737"/>
                </a:cubicBezTo>
                <a:cubicBezTo>
                  <a:pt x="4001796" y="2562957"/>
                  <a:pt x="3992225" y="2570637"/>
                  <a:pt x="3983383" y="2580873"/>
                </a:cubicBezTo>
                <a:cubicBezTo>
                  <a:pt x="3964598" y="2605740"/>
                  <a:pt x="4004562" y="2572667"/>
                  <a:pt x="4014278" y="2565497"/>
                </a:cubicBezTo>
                <a:cubicBezTo>
                  <a:pt x="4028058" y="2552782"/>
                  <a:pt x="4040238" y="2534445"/>
                  <a:pt x="4045399" y="2542659"/>
                </a:cubicBezTo>
                <a:cubicBezTo>
                  <a:pt x="4044526" y="2539592"/>
                  <a:pt x="4021981" y="2572726"/>
                  <a:pt x="4016249" y="2582323"/>
                </a:cubicBezTo>
                <a:cubicBezTo>
                  <a:pt x="4016249" y="2582323"/>
                  <a:pt x="3998484" y="2592610"/>
                  <a:pt x="4008279" y="2595624"/>
                </a:cubicBezTo>
                <a:cubicBezTo>
                  <a:pt x="4008279" y="2595624"/>
                  <a:pt x="4019663" y="2584405"/>
                  <a:pt x="4026414" y="2578384"/>
                </a:cubicBezTo>
                <a:cubicBezTo>
                  <a:pt x="4031126" y="2583368"/>
                  <a:pt x="4035414" y="2588516"/>
                  <a:pt x="4035414" y="2588516"/>
                </a:cubicBezTo>
                <a:cubicBezTo>
                  <a:pt x="4040497" y="2586547"/>
                  <a:pt x="4060724" y="2565091"/>
                  <a:pt x="4071314" y="2560988"/>
                </a:cubicBezTo>
                <a:cubicBezTo>
                  <a:pt x="4071314" y="2560988"/>
                  <a:pt x="4086986" y="2554916"/>
                  <a:pt x="4068851" y="2572156"/>
                </a:cubicBezTo>
                <a:cubicBezTo>
                  <a:pt x="4054647" y="2585036"/>
                  <a:pt x="4062471" y="2571223"/>
                  <a:pt x="4057188" y="2584051"/>
                </a:cubicBezTo>
                <a:cubicBezTo>
                  <a:pt x="4060803" y="2575275"/>
                  <a:pt x="4068652" y="2583015"/>
                  <a:pt x="4067857" y="2590131"/>
                </a:cubicBezTo>
                <a:cubicBezTo>
                  <a:pt x="4068274" y="2589119"/>
                  <a:pt x="4065826" y="2590741"/>
                  <a:pt x="4061933" y="2593792"/>
                </a:cubicBezTo>
                <a:lnTo>
                  <a:pt x="4049813" y="2603950"/>
                </a:lnTo>
                <a:lnTo>
                  <a:pt x="4049260" y="2604241"/>
                </a:lnTo>
                <a:lnTo>
                  <a:pt x="3936435" y="2664335"/>
                </a:lnTo>
                <a:lnTo>
                  <a:pt x="3937170" y="2665336"/>
                </a:lnTo>
                <a:cubicBezTo>
                  <a:pt x="3937220" y="2665730"/>
                  <a:pt x="3937427" y="2667307"/>
                  <a:pt x="3937790" y="2670064"/>
                </a:cubicBezTo>
                <a:cubicBezTo>
                  <a:pt x="3938150" y="2672821"/>
                  <a:pt x="3938355" y="2674396"/>
                  <a:pt x="3938407" y="2674787"/>
                </a:cubicBezTo>
                <a:lnTo>
                  <a:pt x="3939086" y="2677295"/>
                </a:lnTo>
                <a:lnTo>
                  <a:pt x="4069153" y="2607266"/>
                </a:lnTo>
                <a:lnTo>
                  <a:pt x="4071528" y="2606207"/>
                </a:lnTo>
                <a:lnTo>
                  <a:pt x="4062448" y="2615934"/>
                </a:lnTo>
                <a:lnTo>
                  <a:pt x="4061556" y="2617673"/>
                </a:lnTo>
                <a:lnTo>
                  <a:pt x="4057978" y="2619345"/>
                </a:lnTo>
                <a:cubicBezTo>
                  <a:pt x="4022509" y="2641250"/>
                  <a:pt x="3988653" y="2659514"/>
                  <a:pt x="3953074" y="2678560"/>
                </a:cubicBezTo>
                <a:lnTo>
                  <a:pt x="3941168" y="2684982"/>
                </a:lnTo>
                <a:lnTo>
                  <a:pt x="3944573" y="2697554"/>
                </a:lnTo>
                <a:lnTo>
                  <a:pt x="3984244" y="2676489"/>
                </a:lnTo>
                <a:cubicBezTo>
                  <a:pt x="4013572" y="2660998"/>
                  <a:pt x="4044158" y="2645781"/>
                  <a:pt x="4077809" y="2632457"/>
                </a:cubicBezTo>
                <a:cubicBezTo>
                  <a:pt x="4049071" y="2648260"/>
                  <a:pt x="4017463" y="2665711"/>
                  <a:pt x="3985570" y="2683178"/>
                </a:cubicBezTo>
                <a:lnTo>
                  <a:pt x="3946415" y="2704356"/>
                </a:lnTo>
                <a:lnTo>
                  <a:pt x="3947521" y="2708437"/>
                </a:lnTo>
                <a:lnTo>
                  <a:pt x="3967870" y="2696478"/>
                </a:lnTo>
                <a:cubicBezTo>
                  <a:pt x="4005519" y="2677719"/>
                  <a:pt x="4043685" y="2661394"/>
                  <a:pt x="4080879" y="2646499"/>
                </a:cubicBezTo>
                <a:cubicBezTo>
                  <a:pt x="4039657" y="2671472"/>
                  <a:pt x="3997789" y="2695108"/>
                  <a:pt x="3955657" y="2719158"/>
                </a:cubicBezTo>
                <a:lnTo>
                  <a:pt x="3951149" y="2721831"/>
                </a:lnTo>
                <a:lnTo>
                  <a:pt x="3953666" y="2731126"/>
                </a:lnTo>
                <a:lnTo>
                  <a:pt x="4067517" y="2667409"/>
                </a:lnTo>
                <a:cubicBezTo>
                  <a:pt x="4095454" y="2654401"/>
                  <a:pt x="4127659" y="2635655"/>
                  <a:pt x="4149144" y="2637217"/>
                </a:cubicBezTo>
                <a:cubicBezTo>
                  <a:pt x="4163086" y="2633693"/>
                  <a:pt x="4162909" y="2630495"/>
                  <a:pt x="4169614" y="2627373"/>
                </a:cubicBezTo>
                <a:cubicBezTo>
                  <a:pt x="4185920" y="2618219"/>
                  <a:pt x="4199838" y="2614239"/>
                  <a:pt x="4184090" y="2626571"/>
                </a:cubicBezTo>
                <a:cubicBezTo>
                  <a:pt x="4154170" y="2645189"/>
                  <a:pt x="4138271" y="2654780"/>
                  <a:pt x="4110334" y="2667787"/>
                </a:cubicBezTo>
                <a:cubicBezTo>
                  <a:pt x="4065493" y="2692963"/>
                  <a:pt x="4023543" y="2715112"/>
                  <a:pt x="3981682" y="2738002"/>
                </a:cubicBezTo>
                <a:lnTo>
                  <a:pt x="3960292" y="2750465"/>
                </a:lnTo>
                <a:lnTo>
                  <a:pt x="3964125" y="2755385"/>
                </a:lnTo>
                <a:lnTo>
                  <a:pt x="3970171" y="2751819"/>
                </a:lnTo>
                <a:cubicBezTo>
                  <a:pt x="4013204" y="2728520"/>
                  <a:pt x="4056869" y="2706276"/>
                  <a:pt x="4097175" y="2685477"/>
                </a:cubicBezTo>
                <a:cubicBezTo>
                  <a:pt x="4110966" y="2679213"/>
                  <a:pt x="4129532" y="2669474"/>
                  <a:pt x="4136237" y="2666353"/>
                </a:cubicBezTo>
                <a:cubicBezTo>
                  <a:pt x="4145761" y="2665825"/>
                  <a:pt x="4139208" y="2671689"/>
                  <a:pt x="4146064" y="2671309"/>
                </a:cubicBezTo>
                <a:cubicBezTo>
                  <a:pt x="4146064" y="2671309"/>
                  <a:pt x="4157873" y="2670655"/>
                  <a:pt x="4157721" y="2667913"/>
                </a:cubicBezTo>
                <a:cubicBezTo>
                  <a:pt x="4157873" y="2670655"/>
                  <a:pt x="4135040" y="2686131"/>
                  <a:pt x="4114340" y="2698738"/>
                </a:cubicBezTo>
                <a:cubicBezTo>
                  <a:pt x="4112055" y="2698865"/>
                  <a:pt x="4112055" y="2698865"/>
                  <a:pt x="4111904" y="2696123"/>
                </a:cubicBezTo>
                <a:cubicBezTo>
                  <a:pt x="4112055" y="2698865"/>
                  <a:pt x="4139690" y="2680372"/>
                  <a:pt x="4146217" y="2674052"/>
                </a:cubicBezTo>
                <a:cubicBezTo>
                  <a:pt x="4048027" y="2736334"/>
                  <a:pt x="4077716" y="2720478"/>
                  <a:pt x="4114340" y="2698738"/>
                </a:cubicBezTo>
                <a:lnTo>
                  <a:pt x="4117069" y="2700220"/>
                </a:lnTo>
                <a:lnTo>
                  <a:pt x="4104431" y="2710196"/>
                </a:lnTo>
                <a:cubicBezTo>
                  <a:pt x="4088413" y="2720430"/>
                  <a:pt x="4069284" y="2726905"/>
                  <a:pt x="4050312" y="2736207"/>
                </a:cubicBezTo>
                <a:lnTo>
                  <a:pt x="3981128" y="2777214"/>
                </a:lnTo>
                <a:lnTo>
                  <a:pt x="4000722" y="2802369"/>
                </a:lnTo>
                <a:cubicBezTo>
                  <a:pt x="4036697" y="2832697"/>
                  <a:pt x="4070697" y="2866282"/>
                  <a:pt x="4102727" y="2903131"/>
                </a:cubicBezTo>
                <a:cubicBezTo>
                  <a:pt x="4108537" y="2912380"/>
                  <a:pt x="4115095" y="2922734"/>
                  <a:pt x="4122397" y="2934191"/>
                </a:cubicBezTo>
                <a:cubicBezTo>
                  <a:pt x="4129695" y="2945651"/>
                  <a:pt x="4138613" y="2955692"/>
                  <a:pt x="4149142" y="2964323"/>
                </a:cubicBezTo>
                <a:cubicBezTo>
                  <a:pt x="4181145" y="2988762"/>
                  <a:pt x="4213225" y="3013790"/>
                  <a:pt x="4245381" y="3039409"/>
                </a:cubicBezTo>
                <a:cubicBezTo>
                  <a:pt x="4277537" y="3065033"/>
                  <a:pt x="4309924" y="3092423"/>
                  <a:pt x="4342535" y="3121587"/>
                </a:cubicBezTo>
                <a:cubicBezTo>
                  <a:pt x="4353791" y="3134729"/>
                  <a:pt x="4365277" y="3149640"/>
                  <a:pt x="4376997" y="3166325"/>
                </a:cubicBezTo>
                <a:cubicBezTo>
                  <a:pt x="4388719" y="3183011"/>
                  <a:pt x="4400514" y="3200282"/>
                  <a:pt x="4412389" y="3218148"/>
                </a:cubicBezTo>
                <a:cubicBezTo>
                  <a:pt x="4418685" y="3231341"/>
                  <a:pt x="4425413" y="3243273"/>
                  <a:pt x="4432574" y="3253950"/>
                </a:cubicBezTo>
                <a:cubicBezTo>
                  <a:pt x="4439732" y="3264621"/>
                  <a:pt x="4448803" y="3276248"/>
                  <a:pt x="4459788" y="3288824"/>
                </a:cubicBezTo>
                <a:cubicBezTo>
                  <a:pt x="4492857" y="3322934"/>
                  <a:pt x="4525927" y="3357045"/>
                  <a:pt x="4558999" y="3391151"/>
                </a:cubicBezTo>
                <a:cubicBezTo>
                  <a:pt x="4559052" y="3391545"/>
                  <a:pt x="4559258" y="3393118"/>
                  <a:pt x="4559617" y="3395875"/>
                </a:cubicBezTo>
                <a:cubicBezTo>
                  <a:pt x="4559980" y="3398630"/>
                  <a:pt x="4560186" y="3400205"/>
                  <a:pt x="4560236" y="3400599"/>
                </a:cubicBezTo>
                <a:cubicBezTo>
                  <a:pt x="4555013" y="3401483"/>
                  <a:pt x="4549132" y="3401854"/>
                  <a:pt x="4542589" y="3401709"/>
                </a:cubicBezTo>
                <a:cubicBezTo>
                  <a:pt x="4536046" y="3401565"/>
                  <a:pt x="4532188" y="3399268"/>
                  <a:pt x="4531014" y="3394816"/>
                </a:cubicBezTo>
                <a:cubicBezTo>
                  <a:pt x="4493205" y="3361330"/>
                  <a:pt x="4455851" y="3327781"/>
                  <a:pt x="4418952" y="3294171"/>
                </a:cubicBezTo>
                <a:cubicBezTo>
                  <a:pt x="4382053" y="3260565"/>
                  <a:pt x="4346865" y="3226732"/>
                  <a:pt x="4313390" y="3192676"/>
                </a:cubicBezTo>
                <a:cubicBezTo>
                  <a:pt x="4302737" y="3184663"/>
                  <a:pt x="4292007" y="3176057"/>
                  <a:pt x="4281203" y="3166859"/>
                </a:cubicBezTo>
                <a:cubicBezTo>
                  <a:pt x="4270395" y="3157664"/>
                  <a:pt x="4259358" y="3146696"/>
                  <a:pt x="4248087" y="3133959"/>
                </a:cubicBezTo>
                <a:cubicBezTo>
                  <a:pt x="4243393" y="3134774"/>
                  <a:pt x="4238622" y="3134998"/>
                  <a:pt x="4233773" y="3134630"/>
                </a:cubicBezTo>
                <a:cubicBezTo>
                  <a:pt x="4228924" y="3134266"/>
                  <a:pt x="4223843" y="3132129"/>
                  <a:pt x="4218531" y="3128221"/>
                </a:cubicBezTo>
                <a:cubicBezTo>
                  <a:pt x="4218808" y="3133387"/>
                  <a:pt x="4218059" y="3139895"/>
                  <a:pt x="4216287" y="3147733"/>
                </a:cubicBezTo>
                <a:cubicBezTo>
                  <a:pt x="4214512" y="3155572"/>
                  <a:pt x="4213765" y="3162080"/>
                  <a:pt x="4214042" y="3167248"/>
                </a:cubicBezTo>
                <a:cubicBezTo>
                  <a:pt x="4214858" y="3171946"/>
                  <a:pt x="4217442" y="3176412"/>
                  <a:pt x="4221797" y="3180645"/>
                </a:cubicBezTo>
                <a:cubicBezTo>
                  <a:pt x="4226151" y="3184882"/>
                  <a:pt x="4231097" y="3189038"/>
                  <a:pt x="4236632" y="3193119"/>
                </a:cubicBezTo>
                <a:cubicBezTo>
                  <a:pt x="4264285" y="3217928"/>
                  <a:pt x="4292965" y="3241401"/>
                  <a:pt x="4322669" y="3263537"/>
                </a:cubicBezTo>
                <a:cubicBezTo>
                  <a:pt x="4352373" y="3285673"/>
                  <a:pt x="4381052" y="3309147"/>
                  <a:pt x="4408705" y="3333957"/>
                </a:cubicBezTo>
                <a:cubicBezTo>
                  <a:pt x="4420021" y="3342486"/>
                  <a:pt x="4432068" y="3352118"/>
                  <a:pt x="4444837" y="3362859"/>
                </a:cubicBezTo>
                <a:cubicBezTo>
                  <a:pt x="4457607" y="3373600"/>
                  <a:pt x="4467263" y="3383544"/>
                  <a:pt x="4473805" y="3392699"/>
                </a:cubicBezTo>
                <a:cubicBezTo>
                  <a:pt x="4499516" y="3436579"/>
                  <a:pt x="4531093" y="3474775"/>
                  <a:pt x="4568539" y="3507283"/>
                </a:cubicBezTo>
                <a:cubicBezTo>
                  <a:pt x="4605983" y="3539791"/>
                  <a:pt x="4644099" y="3572130"/>
                  <a:pt x="4682890" y="3604291"/>
                </a:cubicBezTo>
                <a:cubicBezTo>
                  <a:pt x="4694919" y="3610645"/>
                  <a:pt x="4702855" y="3622392"/>
                  <a:pt x="4706700" y="3639535"/>
                </a:cubicBezTo>
                <a:cubicBezTo>
                  <a:pt x="4718708" y="3656392"/>
                  <a:pt x="4731864" y="3668290"/>
                  <a:pt x="4746170" y="3675231"/>
                </a:cubicBezTo>
                <a:cubicBezTo>
                  <a:pt x="4760475" y="3682171"/>
                  <a:pt x="4775371" y="3689034"/>
                  <a:pt x="4790857" y="3695819"/>
                </a:cubicBezTo>
                <a:cubicBezTo>
                  <a:pt x="4851183" y="3716766"/>
                  <a:pt x="4903317" y="3748400"/>
                  <a:pt x="4947249" y="3790721"/>
                </a:cubicBezTo>
                <a:cubicBezTo>
                  <a:pt x="4968281" y="3807797"/>
                  <a:pt x="4988519" y="3827983"/>
                  <a:pt x="5007967" y="3851281"/>
                </a:cubicBezTo>
                <a:cubicBezTo>
                  <a:pt x="5027413" y="3874572"/>
                  <a:pt x="5047963" y="3897121"/>
                  <a:pt x="5069616" y="3918926"/>
                </a:cubicBezTo>
                <a:cubicBezTo>
                  <a:pt x="5075822" y="3928129"/>
                  <a:pt x="5081589" y="3938592"/>
                  <a:pt x="5086923" y="3950313"/>
                </a:cubicBezTo>
                <a:lnTo>
                  <a:pt x="5094324" y="3973687"/>
                </a:lnTo>
                <a:lnTo>
                  <a:pt x="5075559" y="3959466"/>
                </a:lnTo>
                <a:cubicBezTo>
                  <a:pt x="5026589" y="3923712"/>
                  <a:pt x="4983006" y="3896092"/>
                  <a:pt x="4915209" y="3853846"/>
                </a:cubicBezTo>
                <a:cubicBezTo>
                  <a:pt x="4861878" y="3827483"/>
                  <a:pt x="4893297" y="3859753"/>
                  <a:pt x="4940309" y="3891737"/>
                </a:cubicBezTo>
                <a:cubicBezTo>
                  <a:pt x="4958181" y="3905722"/>
                  <a:pt x="4965162" y="3901099"/>
                  <a:pt x="4995583" y="3934029"/>
                </a:cubicBezTo>
                <a:cubicBezTo>
                  <a:pt x="5011085" y="3963931"/>
                  <a:pt x="5042426" y="3994459"/>
                  <a:pt x="5079200" y="4024796"/>
                </a:cubicBezTo>
                <a:lnTo>
                  <a:pt x="5114269" y="4051841"/>
                </a:lnTo>
                <a:lnTo>
                  <a:pt x="5115005" y="4054810"/>
                </a:lnTo>
                <a:lnTo>
                  <a:pt x="5120780" y="4094703"/>
                </a:lnTo>
                <a:lnTo>
                  <a:pt x="5118515" y="4093622"/>
                </a:lnTo>
                <a:cubicBezTo>
                  <a:pt x="5109928" y="4080659"/>
                  <a:pt x="5105965" y="4074677"/>
                  <a:pt x="5099983" y="4078640"/>
                </a:cubicBezTo>
                <a:cubicBezTo>
                  <a:pt x="5099983" y="4078640"/>
                  <a:pt x="5081035" y="4091190"/>
                  <a:pt x="5099983" y="4078640"/>
                </a:cubicBezTo>
                <a:cubicBezTo>
                  <a:pt x="5097961" y="4088586"/>
                  <a:pt x="5106548" y="4101548"/>
                  <a:pt x="5118515" y="4093622"/>
                </a:cubicBezTo>
                <a:cubicBezTo>
                  <a:pt x="5117505" y="4098595"/>
                  <a:pt x="5119485" y="4101586"/>
                  <a:pt x="5121719" y="4103334"/>
                </a:cubicBezTo>
                <a:lnTo>
                  <a:pt x="5122052" y="4103493"/>
                </a:lnTo>
                <a:lnTo>
                  <a:pt x="5127638" y="4142098"/>
                </a:lnTo>
                <a:lnTo>
                  <a:pt x="5118971" y="4145512"/>
                </a:lnTo>
                <a:lnTo>
                  <a:pt x="5099492" y="4132047"/>
                </a:lnTo>
                <a:lnTo>
                  <a:pt x="5116975" y="4146297"/>
                </a:lnTo>
                <a:lnTo>
                  <a:pt x="5077441" y="4161864"/>
                </a:lnTo>
                <a:lnTo>
                  <a:pt x="5065907" y="4173586"/>
                </a:lnTo>
                <a:lnTo>
                  <a:pt x="5048407" y="4158892"/>
                </a:lnTo>
                <a:cubicBezTo>
                  <a:pt x="5023753" y="4138460"/>
                  <a:pt x="4996036" y="4116650"/>
                  <a:pt x="4976823" y="4107138"/>
                </a:cubicBezTo>
                <a:cubicBezTo>
                  <a:pt x="4931419" y="4092740"/>
                  <a:pt x="5019794" y="4159015"/>
                  <a:pt x="5056200" y="4187983"/>
                </a:cubicBezTo>
                <a:lnTo>
                  <a:pt x="5058057" y="4189339"/>
                </a:lnTo>
                <a:lnTo>
                  <a:pt x="5062027" y="4227378"/>
                </a:lnTo>
                <a:lnTo>
                  <a:pt x="5059155" y="4229529"/>
                </a:lnTo>
                <a:lnTo>
                  <a:pt x="4666459" y="3948322"/>
                </a:lnTo>
                <a:cubicBezTo>
                  <a:pt x="4624070" y="3923317"/>
                  <a:pt x="4578082" y="3882046"/>
                  <a:pt x="4528713" y="3861665"/>
                </a:cubicBezTo>
                <a:cubicBezTo>
                  <a:pt x="4462756" y="3842232"/>
                  <a:pt x="4533260" y="3894521"/>
                  <a:pt x="4580608" y="3924848"/>
                </a:cubicBezTo>
                <a:cubicBezTo>
                  <a:pt x="4654080" y="3983780"/>
                  <a:pt x="4733869" y="4037092"/>
                  <a:pt x="4811639" y="4100349"/>
                </a:cubicBezTo>
                <a:cubicBezTo>
                  <a:pt x="4838097" y="4127297"/>
                  <a:pt x="4773213" y="4081328"/>
                  <a:pt x="4754345" y="4068003"/>
                </a:cubicBezTo>
                <a:cubicBezTo>
                  <a:pt x="4689461" y="4022034"/>
                  <a:pt x="4617597" y="3980687"/>
                  <a:pt x="4557699" y="3931415"/>
                </a:cubicBezTo>
                <a:cubicBezTo>
                  <a:pt x="4487855" y="3880123"/>
                  <a:pt x="4412441" y="3805261"/>
                  <a:pt x="4336615" y="3757933"/>
                </a:cubicBezTo>
                <a:cubicBezTo>
                  <a:pt x="4256164" y="3703624"/>
                  <a:pt x="4357092" y="3788844"/>
                  <a:pt x="4397458" y="3823795"/>
                </a:cubicBezTo>
                <a:cubicBezTo>
                  <a:pt x="4437826" y="3858745"/>
                  <a:pt x="4483815" y="3900015"/>
                  <a:pt x="4498385" y="3909015"/>
                </a:cubicBezTo>
                <a:cubicBezTo>
                  <a:pt x="4506311" y="3920981"/>
                  <a:pt x="4522825" y="3945908"/>
                  <a:pt x="4526788" y="3951892"/>
                </a:cubicBezTo>
                <a:cubicBezTo>
                  <a:pt x="4544659" y="3965877"/>
                  <a:pt x="4555265" y="3968893"/>
                  <a:pt x="4570171" y="3976237"/>
                </a:cubicBezTo>
                <a:cubicBezTo>
                  <a:pt x="4574135" y="3982219"/>
                  <a:pt x="4579705" y="4005789"/>
                  <a:pt x="4599235" y="4020110"/>
                </a:cubicBezTo>
                <a:cubicBezTo>
                  <a:pt x="4617107" y="4034095"/>
                  <a:pt x="4670437" y="4060458"/>
                  <a:pt x="4701521" y="4094386"/>
                </a:cubicBezTo>
                <a:cubicBezTo>
                  <a:pt x="4754437" y="4148283"/>
                  <a:pt x="4660078" y="4085971"/>
                  <a:pt x="4641545" y="4070990"/>
                </a:cubicBezTo>
                <a:cubicBezTo>
                  <a:pt x="4612069" y="4054648"/>
                  <a:pt x="4586272" y="4028696"/>
                  <a:pt x="4571701" y="4019697"/>
                </a:cubicBezTo>
                <a:cubicBezTo>
                  <a:pt x="4561755" y="4017677"/>
                  <a:pt x="4548792" y="4026264"/>
                  <a:pt x="4534883" y="4018261"/>
                </a:cubicBezTo>
                <a:cubicBezTo>
                  <a:pt x="4500333" y="4006716"/>
                  <a:pt x="4442589" y="3951623"/>
                  <a:pt x="4390607" y="3904013"/>
                </a:cubicBezTo>
                <a:lnTo>
                  <a:pt x="4342006" y="3861129"/>
                </a:lnTo>
                <a:lnTo>
                  <a:pt x="4344386" y="3862856"/>
                </a:lnTo>
                <a:lnTo>
                  <a:pt x="4349989" y="3867046"/>
                </a:lnTo>
                <a:cubicBezTo>
                  <a:pt x="4351040" y="3867801"/>
                  <a:pt x="4350492" y="3867347"/>
                  <a:pt x="4348775" y="3866040"/>
                </a:cubicBezTo>
                <a:lnTo>
                  <a:pt x="4344386" y="3862856"/>
                </a:lnTo>
                <a:lnTo>
                  <a:pt x="4341616" y="3860785"/>
                </a:lnTo>
                <a:lnTo>
                  <a:pt x="4342006" y="3861129"/>
                </a:lnTo>
                <a:lnTo>
                  <a:pt x="4327879" y="3850875"/>
                </a:lnTo>
                <a:cubicBezTo>
                  <a:pt x="4309175" y="3837800"/>
                  <a:pt x="4285501" y="3822636"/>
                  <a:pt x="4284323" y="3828438"/>
                </a:cubicBezTo>
                <a:cubicBezTo>
                  <a:pt x="4276320" y="3842347"/>
                  <a:pt x="4358129" y="3885714"/>
                  <a:pt x="4358129" y="3885714"/>
                </a:cubicBezTo>
                <a:cubicBezTo>
                  <a:pt x="4440523" y="3955950"/>
                  <a:pt x="4510367" y="4007242"/>
                  <a:pt x="4588137" y="4070500"/>
                </a:cubicBezTo>
                <a:cubicBezTo>
                  <a:pt x="4606670" y="4085483"/>
                  <a:pt x="4623183" y="4110411"/>
                  <a:pt x="4649641" y="4137359"/>
                </a:cubicBezTo>
                <a:cubicBezTo>
                  <a:pt x="4686046" y="4166328"/>
                  <a:pt x="4706935" y="4169705"/>
                  <a:pt x="4717466" y="4198598"/>
                </a:cubicBezTo>
                <a:cubicBezTo>
                  <a:pt x="4723035" y="4222167"/>
                  <a:pt x="4705085" y="4234056"/>
                  <a:pt x="4713012" y="4246021"/>
                </a:cubicBezTo>
                <a:cubicBezTo>
                  <a:pt x="4733488" y="4276932"/>
                  <a:pt x="4833831" y="4335282"/>
                  <a:pt x="4871234" y="4363589"/>
                </a:cubicBezTo>
                <a:lnTo>
                  <a:pt x="5036326" y="4486863"/>
                </a:lnTo>
                <a:lnTo>
                  <a:pt x="5034735" y="4501480"/>
                </a:lnTo>
                <a:lnTo>
                  <a:pt x="4929967" y="4428158"/>
                </a:lnTo>
                <a:cubicBezTo>
                  <a:pt x="4835331" y="4360829"/>
                  <a:pt x="4738255" y="4291709"/>
                  <a:pt x="4632148" y="4219245"/>
                </a:cubicBezTo>
                <a:cubicBezTo>
                  <a:pt x="4614276" y="4205260"/>
                  <a:pt x="4567925" y="4174273"/>
                  <a:pt x="4515953" y="4136966"/>
                </a:cubicBezTo>
                <a:cubicBezTo>
                  <a:pt x="4497421" y="4121984"/>
                  <a:pt x="4353769" y="4013417"/>
                  <a:pt x="4425557" y="4080638"/>
                </a:cubicBezTo>
                <a:cubicBezTo>
                  <a:pt x="4493045" y="4143533"/>
                  <a:pt x="4382171" y="4056294"/>
                  <a:pt x="4368262" y="4048291"/>
                </a:cubicBezTo>
                <a:cubicBezTo>
                  <a:pt x="4357656" y="4045275"/>
                  <a:pt x="4320837" y="4043840"/>
                  <a:pt x="4318817" y="4053786"/>
                </a:cubicBezTo>
                <a:cubicBezTo>
                  <a:pt x="4322780" y="4059768"/>
                  <a:pt x="4481001" y="4177335"/>
                  <a:pt x="4499534" y="4192316"/>
                </a:cubicBezTo>
                <a:cubicBezTo>
                  <a:pt x="4543865" y="4233250"/>
                  <a:pt x="4585891" y="4268538"/>
                  <a:pt x="4616312" y="4301468"/>
                </a:cubicBezTo>
                <a:cubicBezTo>
                  <a:pt x="4620275" y="4307451"/>
                  <a:pt x="4626843" y="4330361"/>
                  <a:pt x="4630805" y="4336342"/>
                </a:cubicBezTo>
                <a:cubicBezTo>
                  <a:pt x="4673777" y="4388219"/>
                  <a:pt x="4784480" y="4421055"/>
                  <a:pt x="4769496" y="4439587"/>
                </a:cubicBezTo>
                <a:cubicBezTo>
                  <a:pt x="4769496" y="4439587"/>
                  <a:pt x="4745641" y="4429565"/>
                  <a:pt x="4725749" y="4425526"/>
                </a:cubicBezTo>
                <a:lnTo>
                  <a:pt x="4729236" y="4423871"/>
                </a:lnTo>
                <a:lnTo>
                  <a:pt x="4735694" y="4427546"/>
                </a:lnTo>
                <a:cubicBezTo>
                  <a:pt x="4733712" y="4424555"/>
                  <a:pt x="4732722" y="4423059"/>
                  <a:pt x="4731479" y="4422807"/>
                </a:cubicBezTo>
                <a:lnTo>
                  <a:pt x="4729236" y="4423871"/>
                </a:lnTo>
                <a:lnTo>
                  <a:pt x="4717364" y="4417116"/>
                </a:lnTo>
                <a:lnTo>
                  <a:pt x="4710781" y="4410514"/>
                </a:lnTo>
                <a:cubicBezTo>
                  <a:pt x="4705981" y="4407057"/>
                  <a:pt x="4702255" y="4405221"/>
                  <a:pt x="4702255" y="4405221"/>
                </a:cubicBezTo>
                <a:cubicBezTo>
                  <a:pt x="4702255" y="4405221"/>
                  <a:pt x="4684307" y="4417111"/>
                  <a:pt x="4668741" y="4408773"/>
                </a:cubicBezTo>
                <a:cubicBezTo>
                  <a:pt x="4634279" y="4395733"/>
                  <a:pt x="4562492" y="4328512"/>
                  <a:pt x="4534011" y="4311510"/>
                </a:cubicBezTo>
                <a:cubicBezTo>
                  <a:pt x="4530049" y="4305528"/>
                  <a:pt x="4517085" y="4314114"/>
                  <a:pt x="4507140" y="4312095"/>
                </a:cubicBezTo>
                <a:cubicBezTo>
                  <a:pt x="4462732" y="4297037"/>
                  <a:pt x="4396267" y="4224856"/>
                  <a:pt x="4348920" y="4194528"/>
                </a:cubicBezTo>
                <a:cubicBezTo>
                  <a:pt x="4307890" y="4158580"/>
                  <a:pt x="4258936" y="4110667"/>
                  <a:pt x="4193716" y="4066355"/>
                </a:cubicBezTo>
                <a:cubicBezTo>
                  <a:pt x="4193716" y="4066355"/>
                  <a:pt x="4179146" y="4057356"/>
                  <a:pt x="4172166" y="4061980"/>
                </a:cubicBezTo>
                <a:cubicBezTo>
                  <a:pt x="4172749" y="4088851"/>
                  <a:pt x="4295925" y="4166506"/>
                  <a:pt x="4318421" y="4187472"/>
                </a:cubicBezTo>
                <a:cubicBezTo>
                  <a:pt x="4443494" y="4296151"/>
                  <a:pt x="4571912" y="4395800"/>
                  <a:pt x="4702784" y="4492386"/>
                </a:cubicBezTo>
                <a:lnTo>
                  <a:pt x="4723327" y="4507135"/>
                </a:lnTo>
                <a:lnTo>
                  <a:pt x="4707167" y="4522397"/>
                </a:lnTo>
                <a:cubicBezTo>
                  <a:pt x="4696945" y="4532635"/>
                  <a:pt x="4687119" y="4540269"/>
                  <a:pt x="4677695" y="4545302"/>
                </a:cubicBezTo>
                <a:lnTo>
                  <a:pt x="4663967" y="4549000"/>
                </a:lnTo>
                <a:lnTo>
                  <a:pt x="4618428" y="4517599"/>
                </a:lnTo>
                <a:cubicBezTo>
                  <a:pt x="4525959" y="4447041"/>
                  <a:pt x="4440798" y="4366801"/>
                  <a:pt x="4335972" y="4309270"/>
                </a:cubicBezTo>
                <a:cubicBezTo>
                  <a:pt x="4363428" y="4335557"/>
                  <a:pt x="4409780" y="4366544"/>
                  <a:pt x="4350465" y="4344144"/>
                </a:cubicBezTo>
                <a:cubicBezTo>
                  <a:pt x="4321987" y="4327142"/>
                  <a:pt x="4211775" y="4240899"/>
                  <a:pt x="4180278" y="4234504"/>
                </a:cubicBezTo>
                <a:cubicBezTo>
                  <a:pt x="4161333" y="4247054"/>
                  <a:pt x="4180278" y="4234504"/>
                  <a:pt x="4180278" y="4234504"/>
                </a:cubicBezTo>
                <a:cubicBezTo>
                  <a:pt x="4249709" y="4313328"/>
                  <a:pt x="4289131" y="4331689"/>
                  <a:pt x="4356955" y="4392928"/>
                </a:cubicBezTo>
                <a:cubicBezTo>
                  <a:pt x="4453259" y="4471167"/>
                  <a:pt x="4369505" y="4411874"/>
                  <a:pt x="4328063" y="4403458"/>
                </a:cubicBezTo>
                <a:cubicBezTo>
                  <a:pt x="4296567" y="4397062"/>
                  <a:pt x="4367485" y="4421819"/>
                  <a:pt x="4344575" y="4428386"/>
                </a:cubicBezTo>
                <a:cubicBezTo>
                  <a:pt x="4321667" y="4434953"/>
                  <a:pt x="4274732" y="4377095"/>
                  <a:pt x="4246253" y="4360093"/>
                </a:cubicBezTo>
                <a:cubicBezTo>
                  <a:pt x="4218796" y="4333805"/>
                  <a:pt x="4188375" y="4300873"/>
                  <a:pt x="4149951" y="4281853"/>
                </a:cubicBezTo>
                <a:cubicBezTo>
                  <a:pt x="4149951" y="4281853"/>
                  <a:pt x="4136987" y="4290439"/>
                  <a:pt x="4127041" y="4288419"/>
                </a:cubicBezTo>
                <a:cubicBezTo>
                  <a:pt x="4112471" y="4279420"/>
                  <a:pt x="4028717" y="4220125"/>
                  <a:pt x="4010185" y="4205143"/>
                </a:cubicBezTo>
                <a:cubicBezTo>
                  <a:pt x="3902863" y="4151418"/>
                  <a:pt x="4061083" y="4268986"/>
                  <a:pt x="4087541" y="4295933"/>
                </a:cubicBezTo>
                <a:cubicBezTo>
                  <a:pt x="4143477" y="4339223"/>
                  <a:pt x="4189827" y="4370210"/>
                  <a:pt x="4206341" y="4395138"/>
                </a:cubicBezTo>
                <a:cubicBezTo>
                  <a:pt x="4246528" y="4435230"/>
                  <a:pt x="4283091" y="4466603"/>
                  <a:pt x="4319530" y="4498060"/>
                </a:cubicBezTo>
                <a:lnTo>
                  <a:pt x="4367644" y="4540351"/>
                </a:lnTo>
                <a:lnTo>
                  <a:pt x="4349288" y="4541725"/>
                </a:lnTo>
                <a:lnTo>
                  <a:pt x="4315699" y="4517455"/>
                </a:lnTo>
                <a:cubicBezTo>
                  <a:pt x="4279133" y="4487160"/>
                  <a:pt x="4242819" y="4455621"/>
                  <a:pt x="4200941" y="4425974"/>
                </a:cubicBezTo>
                <a:cubicBezTo>
                  <a:pt x="4162879" y="4396670"/>
                  <a:pt x="4128494" y="4357755"/>
                  <a:pt x="4087051" y="4349341"/>
                </a:cubicBezTo>
                <a:cubicBezTo>
                  <a:pt x="4071123" y="4351283"/>
                  <a:pt x="4065140" y="4355247"/>
                  <a:pt x="4050233" y="4347906"/>
                </a:cubicBezTo>
                <a:cubicBezTo>
                  <a:pt x="4011808" y="4328884"/>
                  <a:pt x="3988728" y="4281046"/>
                  <a:pt x="3946341" y="4256042"/>
                </a:cubicBezTo>
                <a:cubicBezTo>
                  <a:pt x="3950304" y="4262025"/>
                  <a:pt x="3924015" y="4289481"/>
                  <a:pt x="3919392" y="4282501"/>
                </a:cubicBezTo>
                <a:cubicBezTo>
                  <a:pt x="3892519" y="4283085"/>
                  <a:pt x="3814579" y="4165424"/>
                  <a:pt x="3779704" y="4179918"/>
                </a:cubicBezTo>
                <a:cubicBezTo>
                  <a:pt x="3766740" y="4188505"/>
                  <a:pt x="3779704" y="4179918"/>
                  <a:pt x="3779704" y="4179918"/>
                </a:cubicBezTo>
                <a:cubicBezTo>
                  <a:pt x="3812068" y="4228778"/>
                  <a:pt x="3853511" y="4237192"/>
                  <a:pt x="3888556" y="4277102"/>
                </a:cubicBezTo>
                <a:cubicBezTo>
                  <a:pt x="3935491" y="4334962"/>
                  <a:pt x="3985442" y="4382215"/>
                  <a:pt x="4054289" y="4434167"/>
                </a:cubicBezTo>
                <a:cubicBezTo>
                  <a:pt x="4162482" y="4530356"/>
                  <a:pt x="3916545" y="4347512"/>
                  <a:pt x="3910562" y="4351475"/>
                </a:cubicBezTo>
                <a:lnTo>
                  <a:pt x="3953457" y="4429227"/>
                </a:lnTo>
                <a:cubicBezTo>
                  <a:pt x="3947474" y="4433190"/>
                  <a:pt x="3861116" y="4356969"/>
                  <a:pt x="3861116" y="4356969"/>
                </a:cubicBezTo>
                <a:cubicBezTo>
                  <a:pt x="3814767" y="4325982"/>
                  <a:pt x="3808199" y="4303073"/>
                  <a:pt x="3768776" y="4284712"/>
                </a:cubicBezTo>
                <a:cubicBezTo>
                  <a:pt x="3750828" y="4296601"/>
                  <a:pt x="3768776" y="4284712"/>
                  <a:pt x="3768776" y="4284712"/>
                </a:cubicBezTo>
                <a:cubicBezTo>
                  <a:pt x="3785290" y="4309640"/>
                  <a:pt x="3881592" y="4387882"/>
                  <a:pt x="3875609" y="4391844"/>
                </a:cubicBezTo>
                <a:cubicBezTo>
                  <a:pt x="3869627" y="4395807"/>
                  <a:pt x="3760361" y="4326154"/>
                  <a:pt x="3850680" y="4408357"/>
                </a:cubicBezTo>
                <a:cubicBezTo>
                  <a:pt x="3908558" y="4467576"/>
                  <a:pt x="3990368" y="4510942"/>
                  <a:pt x="4035943" y="4579744"/>
                </a:cubicBezTo>
                <a:cubicBezTo>
                  <a:pt x="4043870" y="4591710"/>
                  <a:pt x="3951117" y="4546986"/>
                  <a:pt x="3953473" y="4535381"/>
                </a:cubicBezTo>
                <a:cubicBezTo>
                  <a:pt x="3949097" y="4556930"/>
                  <a:pt x="4094768" y="4655552"/>
                  <a:pt x="4113300" y="4670534"/>
                </a:cubicBezTo>
                <a:lnTo>
                  <a:pt x="4230423" y="4779556"/>
                </a:lnTo>
                <a:lnTo>
                  <a:pt x="4215799" y="4798580"/>
                </a:lnTo>
                <a:lnTo>
                  <a:pt x="3980103" y="4616734"/>
                </a:lnTo>
                <a:cubicBezTo>
                  <a:pt x="3943697" y="4587767"/>
                  <a:pt x="3845736" y="4509190"/>
                  <a:pt x="3914221" y="4571425"/>
                </a:cubicBezTo>
                <a:cubicBezTo>
                  <a:pt x="3972099" y="4630643"/>
                  <a:pt x="3893668" y="4566388"/>
                  <a:pt x="3868817" y="4557027"/>
                </a:cubicBezTo>
                <a:cubicBezTo>
                  <a:pt x="3872779" y="4563010"/>
                  <a:pt x="3876742" y="4568992"/>
                  <a:pt x="3880705" y="4574975"/>
                </a:cubicBezTo>
                <a:cubicBezTo>
                  <a:pt x="3876742" y="4568992"/>
                  <a:pt x="3887855" y="4624755"/>
                  <a:pt x="3880875" y="4629380"/>
                </a:cubicBezTo>
                <a:cubicBezTo>
                  <a:pt x="3868909" y="4637306"/>
                  <a:pt x="3748091" y="4548046"/>
                  <a:pt x="3729558" y="4533064"/>
                </a:cubicBezTo>
                <a:cubicBezTo>
                  <a:pt x="3650713" y="4496341"/>
                  <a:pt x="3854924" y="4655179"/>
                  <a:pt x="3841959" y="4663765"/>
                </a:cubicBezTo>
                <a:cubicBezTo>
                  <a:pt x="3833957" y="4677674"/>
                  <a:pt x="3708178" y="4583093"/>
                  <a:pt x="3772039" y="4638348"/>
                </a:cubicBezTo>
                <a:cubicBezTo>
                  <a:pt x="3828920" y="4698227"/>
                  <a:pt x="3905331" y="4772428"/>
                  <a:pt x="3983761" y="4836684"/>
                </a:cubicBezTo>
                <a:cubicBezTo>
                  <a:pt x="4000137" y="4851660"/>
                  <a:pt x="4052850" y="4883722"/>
                  <a:pt x="4091018" y="4912710"/>
                </a:cubicBezTo>
                <a:lnTo>
                  <a:pt x="4112813" y="4931583"/>
                </a:lnTo>
                <a:lnTo>
                  <a:pt x="4106377" y="4939746"/>
                </a:lnTo>
                <a:lnTo>
                  <a:pt x="4099411" y="4935465"/>
                </a:lnTo>
                <a:cubicBezTo>
                  <a:pt x="4074831" y="4918392"/>
                  <a:pt x="4043634" y="4894581"/>
                  <a:pt x="4036679" y="4890579"/>
                </a:cubicBezTo>
                <a:cubicBezTo>
                  <a:pt x="3929770" y="4809321"/>
                  <a:pt x="3909877" y="4805282"/>
                  <a:pt x="3788061" y="4716684"/>
                </a:cubicBezTo>
                <a:cubicBezTo>
                  <a:pt x="3755620" y="4693699"/>
                  <a:pt x="3732127" y="4673394"/>
                  <a:pt x="3703650" y="4656392"/>
                </a:cubicBezTo>
                <a:cubicBezTo>
                  <a:pt x="3636408" y="4622027"/>
                  <a:pt x="3736673" y="4706249"/>
                  <a:pt x="3759170" y="4727215"/>
                </a:cubicBezTo>
                <a:cubicBezTo>
                  <a:pt x="3796572" y="4755522"/>
                  <a:pt x="3844943" y="4776563"/>
                  <a:pt x="3830957" y="4794435"/>
                </a:cubicBezTo>
                <a:cubicBezTo>
                  <a:pt x="3836940" y="4790472"/>
                  <a:pt x="3749147" y="4751070"/>
                  <a:pt x="3724295" y="4741709"/>
                </a:cubicBezTo>
                <a:cubicBezTo>
                  <a:pt x="3724295" y="4741709"/>
                  <a:pt x="3689249" y="4701798"/>
                  <a:pt x="3689833" y="4728668"/>
                </a:cubicBezTo>
                <a:cubicBezTo>
                  <a:pt x="3689833" y="4728668"/>
                  <a:pt x="3722275" y="4751654"/>
                  <a:pt x="3740148" y="4765639"/>
                </a:cubicBezTo>
                <a:cubicBezTo>
                  <a:pt x="3732804" y="4780546"/>
                  <a:pt x="3724803" y="4794455"/>
                  <a:pt x="3724803" y="4794455"/>
                </a:cubicBezTo>
                <a:cubicBezTo>
                  <a:pt x="3732727" y="4806420"/>
                  <a:pt x="3793648" y="4846408"/>
                  <a:pt x="3810162" y="4871336"/>
                </a:cubicBezTo>
                <a:cubicBezTo>
                  <a:pt x="3810162" y="4871336"/>
                  <a:pt x="3834600" y="4908230"/>
                  <a:pt x="3784285" y="4871260"/>
                </a:cubicBezTo>
                <a:cubicBezTo>
                  <a:pt x="3746223" y="4841956"/>
                  <a:pt x="3781682" y="4854334"/>
                  <a:pt x="3750186" y="4847938"/>
                </a:cubicBezTo>
                <a:cubicBezTo>
                  <a:pt x="3755574" y="4849032"/>
                  <a:pt x="3758925" y="4851385"/>
                  <a:pt x="3760673" y="4854329"/>
                </a:cubicBezTo>
                <a:lnTo>
                  <a:pt x="3761325" y="4861791"/>
                </a:lnTo>
                <a:lnTo>
                  <a:pt x="3667195" y="4783381"/>
                </a:lnTo>
                <a:cubicBezTo>
                  <a:pt x="3660991" y="4774198"/>
                  <a:pt x="3653171" y="4766423"/>
                  <a:pt x="3643739" y="4760061"/>
                </a:cubicBezTo>
                <a:cubicBezTo>
                  <a:pt x="3634303" y="4753698"/>
                  <a:pt x="3624743" y="4750952"/>
                  <a:pt x="3615054" y="4751820"/>
                </a:cubicBezTo>
                <a:cubicBezTo>
                  <a:pt x="3528742" y="4741916"/>
                  <a:pt x="3452510" y="4712739"/>
                  <a:pt x="3386357" y="4664289"/>
                </a:cubicBezTo>
                <a:cubicBezTo>
                  <a:pt x="3320200" y="4615842"/>
                  <a:pt x="3257419" y="4561088"/>
                  <a:pt x="3198011" y="4500021"/>
                </a:cubicBezTo>
                <a:cubicBezTo>
                  <a:pt x="3159664" y="4466861"/>
                  <a:pt x="3120121" y="4433752"/>
                  <a:pt x="3079386" y="4400686"/>
                </a:cubicBezTo>
                <a:cubicBezTo>
                  <a:pt x="3038648" y="4367622"/>
                  <a:pt x="2999084" y="4334365"/>
                  <a:pt x="2960699" y="4300917"/>
                </a:cubicBezTo>
                <a:cubicBezTo>
                  <a:pt x="2913018" y="4263693"/>
                  <a:pt x="2866593" y="4226907"/>
                  <a:pt x="2821424" y="4190556"/>
                </a:cubicBezTo>
                <a:cubicBezTo>
                  <a:pt x="2776254" y="4154203"/>
                  <a:pt x="2730142" y="4119774"/>
                  <a:pt x="2683076" y="4087280"/>
                </a:cubicBezTo>
                <a:cubicBezTo>
                  <a:pt x="2630185" y="4156908"/>
                  <a:pt x="2578398" y="4225790"/>
                  <a:pt x="2527713" y="4293929"/>
                </a:cubicBezTo>
                <a:cubicBezTo>
                  <a:pt x="2477027" y="4362066"/>
                  <a:pt x="2424931" y="4428587"/>
                  <a:pt x="2371422" y="4493489"/>
                </a:cubicBezTo>
                <a:cubicBezTo>
                  <a:pt x="2329698" y="4546045"/>
                  <a:pt x="2281422" y="4589809"/>
                  <a:pt x="2226590" y="4624777"/>
                </a:cubicBezTo>
                <a:cubicBezTo>
                  <a:pt x="2171760" y="4659748"/>
                  <a:pt x="2114544" y="4690226"/>
                  <a:pt x="2054941" y="4716222"/>
                </a:cubicBezTo>
                <a:cubicBezTo>
                  <a:pt x="2036266" y="4720249"/>
                  <a:pt x="2016975" y="4719609"/>
                  <a:pt x="1997076" y="4714301"/>
                </a:cubicBezTo>
                <a:cubicBezTo>
                  <a:pt x="1962248" y="4703429"/>
                  <a:pt x="1927286" y="4696137"/>
                  <a:pt x="1892193" y="4692423"/>
                </a:cubicBezTo>
                <a:cubicBezTo>
                  <a:pt x="1857105" y="4688709"/>
                  <a:pt x="1821617" y="4695730"/>
                  <a:pt x="1785740" y="4713490"/>
                </a:cubicBezTo>
                <a:cubicBezTo>
                  <a:pt x="1781575" y="4718387"/>
                  <a:pt x="1776963" y="4719785"/>
                  <a:pt x="1771897" y="4717676"/>
                </a:cubicBezTo>
                <a:cubicBezTo>
                  <a:pt x="1766835" y="4715569"/>
                  <a:pt x="1761641" y="4712292"/>
                  <a:pt x="1756316" y="4707845"/>
                </a:cubicBezTo>
                <a:cubicBezTo>
                  <a:pt x="1724365" y="4693036"/>
                  <a:pt x="1697072" y="4677614"/>
                  <a:pt x="1674435" y="4661585"/>
                </a:cubicBezTo>
                <a:cubicBezTo>
                  <a:pt x="1658135" y="4654361"/>
                  <a:pt x="1647042" y="4645834"/>
                  <a:pt x="1641162" y="4635996"/>
                </a:cubicBezTo>
                <a:cubicBezTo>
                  <a:pt x="1635282" y="4626162"/>
                  <a:pt x="1640386" y="4613080"/>
                  <a:pt x="1656468" y="4596747"/>
                </a:cubicBezTo>
                <a:cubicBezTo>
                  <a:pt x="1642491" y="4603185"/>
                  <a:pt x="1627410" y="4610370"/>
                  <a:pt x="1611228" y="4618297"/>
                </a:cubicBezTo>
                <a:cubicBezTo>
                  <a:pt x="1595040" y="4626227"/>
                  <a:pt x="1580273" y="4635775"/>
                  <a:pt x="1566915" y="4646937"/>
                </a:cubicBezTo>
                <a:cubicBezTo>
                  <a:pt x="1554421" y="4658582"/>
                  <a:pt x="1543257" y="4671195"/>
                  <a:pt x="1533421" y="4684774"/>
                </a:cubicBezTo>
                <a:cubicBezTo>
                  <a:pt x="1523584" y="4698355"/>
                  <a:pt x="1512413" y="4710907"/>
                  <a:pt x="1499902" y="4722437"/>
                </a:cubicBezTo>
                <a:cubicBezTo>
                  <a:pt x="1486559" y="4733681"/>
                  <a:pt x="1472029" y="4745080"/>
                  <a:pt x="1456321" y="4756636"/>
                </a:cubicBezTo>
                <a:lnTo>
                  <a:pt x="1455940" y="4756935"/>
                </a:lnTo>
                <a:lnTo>
                  <a:pt x="1454700" y="4757469"/>
                </a:lnTo>
                <a:cubicBezTo>
                  <a:pt x="1432575" y="4770678"/>
                  <a:pt x="1414322" y="4786453"/>
                  <a:pt x="1389118" y="4804310"/>
                </a:cubicBezTo>
                <a:cubicBezTo>
                  <a:pt x="1294478" y="4873143"/>
                  <a:pt x="1279024" y="4876281"/>
                  <a:pt x="1195965" y="4939412"/>
                </a:cubicBezTo>
                <a:cubicBezTo>
                  <a:pt x="1185158" y="4945628"/>
                  <a:pt x="1099022" y="5013405"/>
                  <a:pt x="1129327" y="4977750"/>
                </a:cubicBezTo>
                <a:cubicBezTo>
                  <a:pt x="1152963" y="4952166"/>
                  <a:pt x="1220114" y="4913052"/>
                  <a:pt x="1237078" y="4897539"/>
                </a:cubicBezTo>
                <a:cubicBezTo>
                  <a:pt x="1298011" y="4847618"/>
                  <a:pt x="1357375" y="4789971"/>
                  <a:pt x="1401567" y="4743450"/>
                </a:cubicBezTo>
                <a:cubicBezTo>
                  <a:pt x="1451181" y="4700522"/>
                  <a:pt x="1353461" y="4774003"/>
                  <a:pt x="1347244" y="4763197"/>
                </a:cubicBezTo>
                <a:cubicBezTo>
                  <a:pt x="1337172" y="4756526"/>
                  <a:pt x="1495825" y="4633124"/>
                  <a:pt x="1434570" y="4661654"/>
                </a:cubicBezTo>
                <a:cubicBezTo>
                  <a:pt x="1420172" y="4673294"/>
                  <a:pt x="1326308" y="4742641"/>
                  <a:pt x="1317010" y="4736484"/>
                </a:cubicBezTo>
                <a:cubicBezTo>
                  <a:pt x="1311587" y="4732890"/>
                  <a:pt x="1320221" y="4689567"/>
                  <a:pt x="1317143" y="4694216"/>
                </a:cubicBezTo>
                <a:cubicBezTo>
                  <a:pt x="1320221" y="4689567"/>
                  <a:pt x="1323300" y="4684919"/>
                  <a:pt x="1326380" y="4680271"/>
                </a:cubicBezTo>
                <a:cubicBezTo>
                  <a:pt x="1307071" y="4687544"/>
                  <a:pt x="1246139" y="4737464"/>
                  <a:pt x="1291103" y="4691457"/>
                </a:cubicBezTo>
                <a:cubicBezTo>
                  <a:pt x="1344310" y="4643106"/>
                  <a:pt x="1268203" y="4704153"/>
                  <a:pt x="1239921" y="4726658"/>
                </a:cubicBezTo>
                <a:cubicBezTo>
                  <a:pt x="1154040" y="4794048"/>
                  <a:pt x="1064364" y="4864220"/>
                  <a:pt x="976899" y="4929586"/>
                </a:cubicBezTo>
                <a:lnTo>
                  <a:pt x="921980" y="4969452"/>
                </a:lnTo>
                <a:lnTo>
                  <a:pt x="927710" y="4958640"/>
                </a:lnTo>
                <a:lnTo>
                  <a:pt x="928415" y="4946898"/>
                </a:lnTo>
                <a:lnTo>
                  <a:pt x="1038320" y="4859786"/>
                </a:lnTo>
                <a:cubicBezTo>
                  <a:pt x="1072833" y="4829982"/>
                  <a:pt x="1105216" y="4799604"/>
                  <a:pt x="1136438" y="4768456"/>
                </a:cubicBezTo>
                <a:cubicBezTo>
                  <a:pt x="1150835" y="4756816"/>
                  <a:pt x="1264009" y="4680196"/>
                  <a:pt x="1260608" y="4663454"/>
                </a:cubicBezTo>
                <a:cubicBezTo>
                  <a:pt x="1262440" y="4672470"/>
                  <a:pt x="1190379" y="4707217"/>
                  <a:pt x="1196536" y="4697920"/>
                </a:cubicBezTo>
                <a:cubicBezTo>
                  <a:pt x="1231944" y="4644467"/>
                  <a:pt x="1295504" y="4610776"/>
                  <a:pt x="1340469" y="4564769"/>
                </a:cubicBezTo>
                <a:cubicBezTo>
                  <a:pt x="1410640" y="4500904"/>
                  <a:pt x="1325750" y="4555018"/>
                  <a:pt x="1321101" y="4551939"/>
                </a:cubicBezTo>
                <a:cubicBezTo>
                  <a:pt x="1316453" y="4548860"/>
                  <a:pt x="1391272" y="4488074"/>
                  <a:pt x="1404102" y="4468707"/>
                </a:cubicBezTo>
                <a:cubicBezTo>
                  <a:pt x="1404102" y="4468707"/>
                  <a:pt x="1418047" y="4477944"/>
                  <a:pt x="1404102" y="4468707"/>
                </a:cubicBezTo>
                <a:cubicBezTo>
                  <a:pt x="1373474" y="4482972"/>
                  <a:pt x="1368372" y="4500770"/>
                  <a:pt x="1332361" y="4524844"/>
                </a:cubicBezTo>
                <a:cubicBezTo>
                  <a:pt x="1332361" y="4524844"/>
                  <a:pt x="1265270" y="4584061"/>
                  <a:pt x="1260622" y="4580982"/>
                </a:cubicBezTo>
                <a:lnTo>
                  <a:pt x="1293947" y="4520576"/>
                </a:lnTo>
                <a:cubicBezTo>
                  <a:pt x="1289298" y="4517497"/>
                  <a:pt x="1098228" y="4659550"/>
                  <a:pt x="1182283" y="4584820"/>
                </a:cubicBezTo>
                <a:cubicBezTo>
                  <a:pt x="1235771" y="4544458"/>
                  <a:pt x="1274579" y="4507747"/>
                  <a:pt x="1311043" y="4462795"/>
                </a:cubicBezTo>
                <a:cubicBezTo>
                  <a:pt x="1338270" y="4431788"/>
                  <a:pt x="1370467" y="4425251"/>
                  <a:pt x="1395612" y="4387291"/>
                </a:cubicBezTo>
                <a:cubicBezTo>
                  <a:pt x="1368517" y="4376031"/>
                  <a:pt x="1307965" y="4467443"/>
                  <a:pt x="1287088" y="4466989"/>
                </a:cubicBezTo>
                <a:cubicBezTo>
                  <a:pt x="1283495" y="4472412"/>
                  <a:pt x="1263071" y="4451082"/>
                  <a:pt x="1266150" y="4446433"/>
                </a:cubicBezTo>
                <a:cubicBezTo>
                  <a:pt x="1233219" y="4465859"/>
                  <a:pt x="1215287" y="4503024"/>
                  <a:pt x="1185435" y="4517803"/>
                </a:cubicBezTo>
                <a:cubicBezTo>
                  <a:pt x="1173855" y="4523506"/>
                  <a:pt x="1169206" y="4520427"/>
                  <a:pt x="1156830" y="4518918"/>
                </a:cubicBezTo>
                <a:cubicBezTo>
                  <a:pt x="1124634" y="4525455"/>
                  <a:pt x="1097919" y="4555688"/>
                  <a:pt x="1068349" y="4578455"/>
                </a:cubicBezTo>
                <a:cubicBezTo>
                  <a:pt x="1003280" y="4624521"/>
                  <a:pt x="955496" y="4676464"/>
                  <a:pt x="888858" y="4714804"/>
                </a:cubicBezTo>
                <a:cubicBezTo>
                  <a:pt x="950527" y="4651995"/>
                  <a:pt x="1001710" y="4616794"/>
                  <a:pt x="1064153" y="4554498"/>
                </a:cubicBezTo>
                <a:cubicBezTo>
                  <a:pt x="1076982" y="4535132"/>
                  <a:pt x="1112993" y="4511057"/>
                  <a:pt x="1156450" y="4477425"/>
                </a:cubicBezTo>
                <a:cubicBezTo>
                  <a:pt x="1177005" y="4456489"/>
                  <a:pt x="1299930" y="4365150"/>
                  <a:pt x="1216548" y="4406889"/>
                </a:cubicBezTo>
                <a:cubicBezTo>
                  <a:pt x="1202150" y="4418530"/>
                  <a:pt x="1137082" y="4464596"/>
                  <a:pt x="1125762" y="4471587"/>
                </a:cubicBezTo>
                <a:cubicBezTo>
                  <a:pt x="1118035" y="4473157"/>
                  <a:pt x="1107965" y="4466485"/>
                  <a:pt x="1107965" y="4466485"/>
                </a:cubicBezTo>
                <a:cubicBezTo>
                  <a:pt x="1078111" y="4481263"/>
                  <a:pt x="1054476" y="4506848"/>
                  <a:pt x="1033145" y="4527271"/>
                </a:cubicBezTo>
                <a:cubicBezTo>
                  <a:pt x="1011019" y="4540480"/>
                  <a:pt x="974556" y="4585431"/>
                  <a:pt x="956758" y="4580329"/>
                </a:cubicBezTo>
                <a:cubicBezTo>
                  <a:pt x="938958" y="4575227"/>
                  <a:pt x="994055" y="4555993"/>
                  <a:pt x="969586" y="4560962"/>
                </a:cubicBezTo>
                <a:cubicBezTo>
                  <a:pt x="937390" y="4567500"/>
                  <a:pt x="872321" y="4613566"/>
                  <a:pt x="947139" y="4552780"/>
                </a:cubicBezTo>
                <a:cubicBezTo>
                  <a:pt x="999833" y="4505204"/>
                  <a:pt x="1030460" y="4490939"/>
                  <a:pt x="1084401" y="4429700"/>
                </a:cubicBezTo>
                <a:cubicBezTo>
                  <a:pt x="1099121" y="4439450"/>
                  <a:pt x="1084401" y="4429700"/>
                  <a:pt x="1084401" y="4429700"/>
                </a:cubicBezTo>
                <a:cubicBezTo>
                  <a:pt x="1059932" y="4434668"/>
                  <a:pt x="974307" y="4501671"/>
                  <a:pt x="952181" y="4514880"/>
                </a:cubicBezTo>
                <a:cubicBezTo>
                  <a:pt x="906099" y="4532283"/>
                  <a:pt x="942110" y="4508209"/>
                  <a:pt x="963441" y="4487786"/>
                </a:cubicBezTo>
                <a:cubicBezTo>
                  <a:pt x="882003" y="4532483"/>
                  <a:pt x="815839" y="4594822"/>
                  <a:pt x="743998" y="4649639"/>
                </a:cubicBezTo>
                <a:lnTo>
                  <a:pt x="714802" y="4669771"/>
                </a:lnTo>
                <a:lnTo>
                  <a:pt x="714358" y="4669663"/>
                </a:lnTo>
                <a:lnTo>
                  <a:pt x="643776" y="4654954"/>
                </a:lnTo>
                <a:lnTo>
                  <a:pt x="678461" y="4630051"/>
                </a:lnTo>
                <a:cubicBezTo>
                  <a:pt x="780138" y="4555011"/>
                  <a:pt x="879907" y="4477594"/>
                  <a:pt x="977078" y="4393160"/>
                </a:cubicBezTo>
                <a:cubicBezTo>
                  <a:pt x="994555" y="4376872"/>
                  <a:pt x="1090251" y="4316541"/>
                  <a:pt x="1090704" y="4295664"/>
                </a:cubicBezTo>
                <a:cubicBezTo>
                  <a:pt x="1085281" y="4292072"/>
                  <a:pt x="1073962" y="4299063"/>
                  <a:pt x="1073962" y="4299063"/>
                </a:cubicBezTo>
                <a:cubicBezTo>
                  <a:pt x="1023292" y="4333490"/>
                  <a:pt x="985258" y="4370714"/>
                  <a:pt x="953383" y="4398642"/>
                </a:cubicBezTo>
                <a:cubicBezTo>
                  <a:pt x="916597" y="4422204"/>
                  <a:pt x="864960" y="4478282"/>
                  <a:pt x="830460" y="4489981"/>
                </a:cubicBezTo>
                <a:cubicBezTo>
                  <a:pt x="822732" y="4491550"/>
                  <a:pt x="812661" y="4484879"/>
                  <a:pt x="809582" y="4489527"/>
                </a:cubicBezTo>
                <a:cubicBezTo>
                  <a:pt x="787457" y="4502736"/>
                  <a:pt x="731684" y="4554960"/>
                  <a:pt x="704912" y="4565091"/>
                </a:cubicBezTo>
                <a:cubicBezTo>
                  <a:pt x="692817" y="4571569"/>
                  <a:pt x="678872" y="4562332"/>
                  <a:pt x="678872" y="4562332"/>
                </a:cubicBezTo>
                <a:cubicBezTo>
                  <a:pt x="678872" y="4562332"/>
                  <a:pt x="675978" y="4563758"/>
                  <a:pt x="672248" y="4566443"/>
                </a:cubicBezTo>
                <a:lnTo>
                  <a:pt x="667134" y="4571573"/>
                </a:lnTo>
                <a:lnTo>
                  <a:pt x="652894" y="4579676"/>
                </a:lnTo>
                <a:cubicBezTo>
                  <a:pt x="655972" y="4575028"/>
                  <a:pt x="655972" y="4575028"/>
                  <a:pt x="660621" y="4578107"/>
                </a:cubicBezTo>
                <a:cubicBezTo>
                  <a:pt x="645165" y="4581245"/>
                  <a:pt x="626633" y="4589031"/>
                  <a:pt x="626633" y="4589031"/>
                </a:cubicBezTo>
                <a:cubicBezTo>
                  <a:pt x="614993" y="4574633"/>
                  <a:pt x="700998" y="4549123"/>
                  <a:pt x="734383" y="4508819"/>
                </a:cubicBezTo>
                <a:cubicBezTo>
                  <a:pt x="737462" y="4504172"/>
                  <a:pt x="742563" y="4486373"/>
                  <a:pt x="745642" y="4481725"/>
                </a:cubicBezTo>
                <a:cubicBezTo>
                  <a:pt x="769277" y="4456141"/>
                  <a:pt x="801927" y="4428726"/>
                  <a:pt x="836369" y="4396924"/>
                </a:cubicBezTo>
                <a:cubicBezTo>
                  <a:pt x="850767" y="4385286"/>
                  <a:pt x="973690" y="4293946"/>
                  <a:pt x="976769" y="4289298"/>
                </a:cubicBezTo>
                <a:cubicBezTo>
                  <a:pt x="975200" y="4281571"/>
                  <a:pt x="946595" y="4282686"/>
                  <a:pt x="938355" y="4285029"/>
                </a:cubicBezTo>
                <a:cubicBezTo>
                  <a:pt x="927549" y="4291247"/>
                  <a:pt x="841411" y="4359024"/>
                  <a:pt x="893842" y="4310160"/>
                </a:cubicBezTo>
                <a:cubicBezTo>
                  <a:pt x="949614" y="4257935"/>
                  <a:pt x="838011" y="4342282"/>
                  <a:pt x="823612" y="4353922"/>
                </a:cubicBezTo>
                <a:cubicBezTo>
                  <a:pt x="783235" y="4382906"/>
                  <a:pt x="747224" y="4406980"/>
                  <a:pt x="733340" y="4417845"/>
                </a:cubicBezTo>
                <a:cubicBezTo>
                  <a:pt x="568469" y="4530441"/>
                  <a:pt x="431661" y="4632645"/>
                  <a:pt x="281964" y="4734114"/>
                </a:cubicBezTo>
                <a:cubicBezTo>
                  <a:pt x="267304" y="4744467"/>
                  <a:pt x="200988" y="4804195"/>
                  <a:pt x="190916" y="4797524"/>
                </a:cubicBezTo>
                <a:cubicBezTo>
                  <a:pt x="181621" y="4791366"/>
                  <a:pt x="240530" y="4754595"/>
                  <a:pt x="244122" y="4749173"/>
                </a:cubicBezTo>
                <a:cubicBezTo>
                  <a:pt x="356783" y="4673328"/>
                  <a:pt x="450648" y="4603982"/>
                  <a:pt x="547593" y="4529987"/>
                </a:cubicBezTo>
                <a:cubicBezTo>
                  <a:pt x="576650" y="4507995"/>
                  <a:pt x="654608" y="4462663"/>
                  <a:pt x="670515" y="4438648"/>
                </a:cubicBezTo>
                <a:cubicBezTo>
                  <a:pt x="676673" y="4429352"/>
                  <a:pt x="662728" y="4420115"/>
                  <a:pt x="667055" y="4401804"/>
                </a:cubicBezTo>
                <a:cubicBezTo>
                  <a:pt x="675236" y="4379357"/>
                  <a:pt x="691465" y="4376734"/>
                  <a:pt x="719748" y="4354227"/>
                </a:cubicBezTo>
                <a:cubicBezTo>
                  <a:pt x="740306" y="4333291"/>
                  <a:pt x="753133" y="4313924"/>
                  <a:pt x="767533" y="4302284"/>
                </a:cubicBezTo>
                <a:cubicBezTo>
                  <a:pt x="827952" y="4253138"/>
                  <a:pt x="882214" y="4213289"/>
                  <a:pt x="946227" y="4158721"/>
                </a:cubicBezTo>
                <a:cubicBezTo>
                  <a:pt x="946227" y="4158721"/>
                  <a:pt x="1009786" y="4125029"/>
                  <a:pt x="1003568" y="4114223"/>
                </a:cubicBezTo>
                <a:cubicBezTo>
                  <a:pt x="1002653" y="4109716"/>
                  <a:pt x="984261" y="4121497"/>
                  <a:pt x="969730" y="4131655"/>
                </a:cubicBezTo>
                <a:lnTo>
                  <a:pt x="958750" y="4139623"/>
                </a:lnTo>
                <a:lnTo>
                  <a:pt x="959056" y="4139353"/>
                </a:lnTo>
                <a:lnTo>
                  <a:pt x="956885" y="4140977"/>
                </a:lnTo>
                <a:lnTo>
                  <a:pt x="953495" y="4143437"/>
                </a:lnTo>
                <a:cubicBezTo>
                  <a:pt x="952161" y="4144452"/>
                  <a:pt x="951735" y="4144805"/>
                  <a:pt x="952551" y="4144218"/>
                </a:cubicBezTo>
                <a:lnTo>
                  <a:pt x="956885" y="4140977"/>
                </a:lnTo>
                <a:lnTo>
                  <a:pt x="958750" y="4139623"/>
                </a:lnTo>
                <a:lnTo>
                  <a:pt x="920996" y="4172938"/>
                </a:lnTo>
                <a:cubicBezTo>
                  <a:pt x="880611" y="4209927"/>
                  <a:pt x="835747" y="4252729"/>
                  <a:pt x="808907" y="4261699"/>
                </a:cubicBezTo>
                <a:cubicBezTo>
                  <a:pt x="798100" y="4267916"/>
                  <a:pt x="788029" y="4261245"/>
                  <a:pt x="780302" y="4262814"/>
                </a:cubicBezTo>
                <a:cubicBezTo>
                  <a:pt x="768982" y="4269806"/>
                  <a:pt x="748939" y="4289968"/>
                  <a:pt x="726038" y="4302664"/>
                </a:cubicBezTo>
                <a:cubicBezTo>
                  <a:pt x="711640" y="4314303"/>
                  <a:pt x="638332" y="4362714"/>
                  <a:pt x="679444" y="4320841"/>
                </a:cubicBezTo>
                <a:cubicBezTo>
                  <a:pt x="703592" y="4294482"/>
                  <a:pt x="745025" y="4274000"/>
                  <a:pt x="758911" y="4263135"/>
                </a:cubicBezTo>
                <a:cubicBezTo>
                  <a:pt x="774084" y="4252008"/>
                  <a:pt x="778411" y="4233697"/>
                  <a:pt x="781489" y="4229049"/>
                </a:cubicBezTo>
                <a:cubicBezTo>
                  <a:pt x="793071" y="4223344"/>
                  <a:pt x="801312" y="4221001"/>
                  <a:pt x="815196" y="4210137"/>
                </a:cubicBezTo>
                <a:cubicBezTo>
                  <a:pt x="818276" y="4205487"/>
                  <a:pt x="831103" y="4186121"/>
                  <a:pt x="837262" y="4176824"/>
                </a:cubicBezTo>
                <a:cubicBezTo>
                  <a:pt x="848581" y="4169832"/>
                  <a:pt x="884310" y="4137769"/>
                  <a:pt x="915672" y="4110616"/>
                </a:cubicBezTo>
                <a:cubicBezTo>
                  <a:pt x="947034" y="4083462"/>
                  <a:pt x="1025446" y="4017254"/>
                  <a:pt x="962942" y="4059447"/>
                </a:cubicBezTo>
                <a:cubicBezTo>
                  <a:pt x="904032" y="4096217"/>
                  <a:pt x="845442" y="4154378"/>
                  <a:pt x="791181" y="4194227"/>
                </a:cubicBezTo>
                <a:cubicBezTo>
                  <a:pt x="744644" y="4232507"/>
                  <a:pt x="688813" y="4264630"/>
                  <a:pt x="638404" y="4300344"/>
                </a:cubicBezTo>
                <a:cubicBezTo>
                  <a:pt x="623744" y="4310696"/>
                  <a:pt x="573336" y="4346410"/>
                  <a:pt x="593891" y="4325474"/>
                </a:cubicBezTo>
                <a:cubicBezTo>
                  <a:pt x="654312" y="4276329"/>
                  <a:pt x="716302" y="4234910"/>
                  <a:pt x="773381" y="4189125"/>
                </a:cubicBezTo>
                <a:cubicBezTo>
                  <a:pt x="810167" y="4165564"/>
                  <a:pt x="864942" y="4124940"/>
                  <a:pt x="813699" y="4140038"/>
                </a:cubicBezTo>
                <a:cubicBezTo>
                  <a:pt x="775344" y="4155872"/>
                  <a:pt x="739615" y="4187936"/>
                  <a:pt x="706685" y="4207362"/>
                </a:cubicBezTo>
                <a:lnTo>
                  <a:pt x="386855" y="4436390"/>
                </a:lnTo>
                <a:lnTo>
                  <a:pt x="389642" y="4403964"/>
                </a:lnTo>
                <a:lnTo>
                  <a:pt x="403890" y="4393557"/>
                </a:lnTo>
                <a:cubicBezTo>
                  <a:pt x="432173" y="4371052"/>
                  <a:pt x="500834" y="4319562"/>
                  <a:pt x="465559" y="4330748"/>
                </a:cubicBezTo>
                <a:cubicBezTo>
                  <a:pt x="450632" y="4338138"/>
                  <a:pt x="429097" y="4355082"/>
                  <a:pt x="409943" y="4370956"/>
                </a:cubicBezTo>
                <a:lnTo>
                  <a:pt x="391121" y="4386761"/>
                </a:lnTo>
                <a:lnTo>
                  <a:pt x="394402" y="4348584"/>
                </a:lnTo>
                <a:cubicBezTo>
                  <a:pt x="393927" y="4343438"/>
                  <a:pt x="392709" y="4337188"/>
                  <a:pt x="390741" y="4329834"/>
                </a:cubicBezTo>
                <a:cubicBezTo>
                  <a:pt x="388776" y="4322478"/>
                  <a:pt x="385189" y="4316538"/>
                  <a:pt x="379988" y="4312010"/>
                </a:cubicBezTo>
                <a:lnTo>
                  <a:pt x="368263" y="4314298"/>
                </a:lnTo>
                <a:lnTo>
                  <a:pt x="369875" y="4308608"/>
                </a:lnTo>
                <a:cubicBezTo>
                  <a:pt x="384595" y="4318358"/>
                  <a:pt x="369875" y="4308608"/>
                  <a:pt x="369875" y="4308608"/>
                </a:cubicBezTo>
                <a:cubicBezTo>
                  <a:pt x="367551" y="4307068"/>
                  <a:pt x="365619" y="4307461"/>
                  <a:pt x="363434" y="4309496"/>
                </a:cubicBezTo>
                <a:lnTo>
                  <a:pt x="356967" y="4318234"/>
                </a:lnTo>
                <a:lnTo>
                  <a:pt x="343378" y="4326422"/>
                </a:lnTo>
                <a:cubicBezTo>
                  <a:pt x="338769" y="4327225"/>
                  <a:pt x="334395" y="4329800"/>
                  <a:pt x="330249" y="4334151"/>
                </a:cubicBezTo>
                <a:cubicBezTo>
                  <a:pt x="326107" y="4338499"/>
                  <a:pt x="322042" y="4343438"/>
                  <a:pt x="318052" y="4348970"/>
                </a:cubicBezTo>
                <a:cubicBezTo>
                  <a:pt x="309097" y="4355549"/>
                  <a:pt x="300754" y="4357845"/>
                  <a:pt x="293032" y="4355851"/>
                </a:cubicBezTo>
                <a:cubicBezTo>
                  <a:pt x="289169" y="4354855"/>
                  <a:pt x="285925" y="4351825"/>
                  <a:pt x="283298" y="4346761"/>
                </a:cubicBezTo>
                <a:lnTo>
                  <a:pt x="282966" y="4345585"/>
                </a:lnTo>
                <a:lnTo>
                  <a:pt x="295732" y="4336402"/>
                </a:lnTo>
                <a:cubicBezTo>
                  <a:pt x="353586" y="4291130"/>
                  <a:pt x="426896" y="4242720"/>
                  <a:pt x="450983" y="4196258"/>
                </a:cubicBezTo>
                <a:cubicBezTo>
                  <a:pt x="474620" y="4170674"/>
                  <a:pt x="480043" y="4174266"/>
                  <a:pt x="493927" y="4163401"/>
                </a:cubicBezTo>
                <a:cubicBezTo>
                  <a:pt x="530451" y="4138552"/>
                  <a:pt x="554860" y="4113481"/>
                  <a:pt x="513427" y="4133963"/>
                </a:cubicBezTo>
                <a:cubicBezTo>
                  <a:pt x="443198" y="4177725"/>
                  <a:pt x="406411" y="4201286"/>
                  <a:pt x="348557" y="4246559"/>
                </a:cubicBezTo>
                <a:lnTo>
                  <a:pt x="269845" y="4301041"/>
                </a:lnTo>
                <a:lnTo>
                  <a:pt x="264312" y="4282835"/>
                </a:lnTo>
                <a:lnTo>
                  <a:pt x="300906" y="4256234"/>
                </a:lnTo>
                <a:cubicBezTo>
                  <a:pt x="329189" y="4233729"/>
                  <a:pt x="369566" y="4204745"/>
                  <a:pt x="383452" y="4193879"/>
                </a:cubicBezTo>
                <a:cubicBezTo>
                  <a:pt x="396280" y="4174512"/>
                  <a:pt x="377747" y="4182299"/>
                  <a:pt x="386984" y="4168354"/>
                </a:cubicBezTo>
                <a:cubicBezTo>
                  <a:pt x="386984" y="4168354"/>
                  <a:pt x="402893" y="4144339"/>
                  <a:pt x="407540" y="4147418"/>
                </a:cubicBezTo>
                <a:cubicBezTo>
                  <a:pt x="402893" y="4144339"/>
                  <a:pt x="347061" y="4176461"/>
                  <a:pt x="298955" y="4207014"/>
                </a:cubicBezTo>
                <a:lnTo>
                  <a:pt x="299750" y="4199822"/>
                </a:lnTo>
                <a:lnTo>
                  <a:pt x="305626" y="4196943"/>
                </a:lnTo>
                <a:cubicBezTo>
                  <a:pt x="303302" y="4195404"/>
                  <a:pt x="301242" y="4195990"/>
                  <a:pt x="299961" y="4197927"/>
                </a:cubicBezTo>
                <a:lnTo>
                  <a:pt x="299750" y="4199822"/>
                </a:lnTo>
                <a:lnTo>
                  <a:pt x="266360" y="4216179"/>
                </a:lnTo>
                <a:lnTo>
                  <a:pt x="238925" y="4235302"/>
                </a:lnTo>
                <a:lnTo>
                  <a:pt x="234158" y="4227607"/>
                </a:lnTo>
                <a:cubicBezTo>
                  <a:pt x="225560" y="4216920"/>
                  <a:pt x="217113" y="4209672"/>
                  <a:pt x="208817" y="4205861"/>
                </a:cubicBezTo>
                <a:cubicBezTo>
                  <a:pt x="192221" y="4198236"/>
                  <a:pt x="168374" y="4199344"/>
                  <a:pt x="137268" y="4209182"/>
                </a:cubicBezTo>
                <a:cubicBezTo>
                  <a:pt x="119357" y="4215934"/>
                  <a:pt x="102473" y="4221353"/>
                  <a:pt x="86612" y="4225435"/>
                </a:cubicBezTo>
                <a:cubicBezTo>
                  <a:pt x="70750" y="4229515"/>
                  <a:pt x="53863" y="4234930"/>
                  <a:pt x="35950" y="4241686"/>
                </a:cubicBezTo>
                <a:cubicBezTo>
                  <a:pt x="30619" y="4242183"/>
                  <a:pt x="24462" y="4240987"/>
                  <a:pt x="17485" y="4238095"/>
                </a:cubicBezTo>
                <a:cubicBezTo>
                  <a:pt x="10509" y="4235202"/>
                  <a:pt x="6403" y="4231331"/>
                  <a:pt x="5167" y="4226484"/>
                </a:cubicBezTo>
                <a:cubicBezTo>
                  <a:pt x="964" y="4226440"/>
                  <a:pt x="-677" y="4223088"/>
                  <a:pt x="252" y="4216425"/>
                </a:cubicBezTo>
                <a:cubicBezTo>
                  <a:pt x="1177" y="4209768"/>
                  <a:pt x="1593" y="4203767"/>
                  <a:pt x="1495" y="4198429"/>
                </a:cubicBezTo>
                <a:cubicBezTo>
                  <a:pt x="13365" y="4182208"/>
                  <a:pt x="23903" y="4164979"/>
                  <a:pt x="33112" y="4146729"/>
                </a:cubicBezTo>
                <a:cubicBezTo>
                  <a:pt x="42321" y="4128479"/>
                  <a:pt x="52859" y="4111247"/>
                  <a:pt x="64731" y="4095027"/>
                </a:cubicBezTo>
                <a:cubicBezTo>
                  <a:pt x="84155" y="4084556"/>
                  <a:pt x="108908" y="4078144"/>
                  <a:pt x="138990" y="4075791"/>
                </a:cubicBezTo>
                <a:cubicBezTo>
                  <a:pt x="162506" y="4072111"/>
                  <a:pt x="180602" y="4063734"/>
                  <a:pt x="193288" y="4050660"/>
                </a:cubicBezTo>
                <a:cubicBezTo>
                  <a:pt x="205971" y="4037586"/>
                  <a:pt x="213705" y="4023359"/>
                  <a:pt x="216488" y="4007978"/>
                </a:cubicBezTo>
                <a:cubicBezTo>
                  <a:pt x="224662" y="3955454"/>
                  <a:pt x="243871" y="3914095"/>
                  <a:pt x="274126" y="3883907"/>
                </a:cubicBezTo>
                <a:cubicBezTo>
                  <a:pt x="304380" y="3853713"/>
                  <a:pt x="340235" y="3826995"/>
                  <a:pt x="381693" y="3803744"/>
                </a:cubicBezTo>
                <a:cubicBezTo>
                  <a:pt x="395200" y="3796972"/>
                  <a:pt x="408478" y="3788424"/>
                  <a:pt x="421524" y="3778106"/>
                </a:cubicBezTo>
                <a:cubicBezTo>
                  <a:pt x="434567" y="3767787"/>
                  <a:pt x="447534" y="3756880"/>
                  <a:pt x="460425" y="3745382"/>
                </a:cubicBezTo>
                <a:cubicBezTo>
                  <a:pt x="468866" y="3735068"/>
                  <a:pt x="474202" y="3723957"/>
                  <a:pt x="476425" y="3712052"/>
                </a:cubicBezTo>
                <a:cubicBezTo>
                  <a:pt x="478650" y="3700149"/>
                  <a:pt x="476307" y="3685241"/>
                  <a:pt x="469397" y="3667325"/>
                </a:cubicBezTo>
                <a:cubicBezTo>
                  <a:pt x="464180" y="3662604"/>
                  <a:pt x="460653" y="3657057"/>
                  <a:pt x="458820" y="3650692"/>
                </a:cubicBezTo>
                <a:cubicBezTo>
                  <a:pt x="456986" y="3644325"/>
                  <a:pt x="456129" y="3640834"/>
                  <a:pt x="456247" y="3640216"/>
                </a:cubicBezTo>
                <a:cubicBezTo>
                  <a:pt x="506241" y="3585619"/>
                  <a:pt x="556276" y="3531013"/>
                  <a:pt x="606356" y="3476404"/>
                </a:cubicBezTo>
                <a:cubicBezTo>
                  <a:pt x="606750" y="3476353"/>
                  <a:pt x="608323" y="3476147"/>
                  <a:pt x="611078" y="3475787"/>
                </a:cubicBezTo>
                <a:cubicBezTo>
                  <a:pt x="613829" y="3475426"/>
                  <a:pt x="615402" y="3475220"/>
                  <a:pt x="615794" y="3475169"/>
                </a:cubicBezTo>
                <a:cubicBezTo>
                  <a:pt x="612909" y="3489761"/>
                  <a:pt x="609786" y="3502582"/>
                  <a:pt x="606431" y="3513633"/>
                </a:cubicBezTo>
                <a:cubicBezTo>
                  <a:pt x="603079" y="3524684"/>
                  <a:pt x="599649" y="3535142"/>
                  <a:pt x="596143" y="3545011"/>
                </a:cubicBezTo>
                <a:cubicBezTo>
                  <a:pt x="597129" y="3549488"/>
                  <a:pt x="599063" y="3552036"/>
                  <a:pt x="601943" y="3552662"/>
                </a:cubicBezTo>
                <a:cubicBezTo>
                  <a:pt x="604825" y="3553286"/>
                  <a:pt x="606452" y="3553473"/>
                  <a:pt x="606817" y="3553223"/>
                </a:cubicBezTo>
                <a:cubicBezTo>
                  <a:pt x="624456" y="3541301"/>
                  <a:pt x="642100" y="3529382"/>
                  <a:pt x="659739" y="3517465"/>
                </a:cubicBezTo>
                <a:cubicBezTo>
                  <a:pt x="685853" y="3495421"/>
                  <a:pt x="711456" y="3474049"/>
                  <a:pt x="736546" y="3453345"/>
                </a:cubicBezTo>
                <a:cubicBezTo>
                  <a:pt x="761636" y="3432640"/>
                  <a:pt x="784571" y="3409213"/>
                  <a:pt x="805348" y="3383069"/>
                </a:cubicBezTo>
                <a:cubicBezTo>
                  <a:pt x="824040" y="3362399"/>
                  <a:pt x="840889" y="3341374"/>
                  <a:pt x="855888" y="3319989"/>
                </a:cubicBezTo>
                <a:cubicBezTo>
                  <a:pt x="870887" y="3298604"/>
                  <a:pt x="870290" y="3272653"/>
                  <a:pt x="854094" y="3242141"/>
                </a:cubicBezTo>
                <a:cubicBezTo>
                  <a:pt x="853423" y="3237023"/>
                  <a:pt x="854956" y="3230414"/>
                  <a:pt x="858698" y="3222317"/>
                </a:cubicBezTo>
                <a:cubicBezTo>
                  <a:pt x="862438" y="3214221"/>
                  <a:pt x="868691" y="3206995"/>
                  <a:pt x="877458" y="3200640"/>
                </a:cubicBezTo>
                <a:cubicBezTo>
                  <a:pt x="911448" y="3166948"/>
                  <a:pt x="945288" y="3132100"/>
                  <a:pt x="978974" y="3096098"/>
                </a:cubicBezTo>
                <a:cubicBezTo>
                  <a:pt x="1012664" y="3060100"/>
                  <a:pt x="1046516" y="3025361"/>
                  <a:pt x="1080535" y="2991882"/>
                </a:cubicBezTo>
                <a:cubicBezTo>
                  <a:pt x="1114415" y="2958881"/>
                  <a:pt x="1146519" y="2926078"/>
                  <a:pt x="1176852" y="2893468"/>
                </a:cubicBezTo>
                <a:cubicBezTo>
                  <a:pt x="1207181" y="2860858"/>
                  <a:pt x="1236915" y="2828253"/>
                  <a:pt x="1266048" y="2795651"/>
                </a:cubicBezTo>
                <a:cubicBezTo>
                  <a:pt x="1291008" y="2769387"/>
                  <a:pt x="1303226" y="2746594"/>
                  <a:pt x="1302693" y="2727265"/>
                </a:cubicBezTo>
                <a:cubicBezTo>
                  <a:pt x="1302161" y="2707941"/>
                  <a:pt x="1290472" y="2685879"/>
                  <a:pt x="1267623" y="2661080"/>
                </a:cubicBezTo>
                <a:cubicBezTo>
                  <a:pt x="1243579" y="2630236"/>
                  <a:pt x="1217024" y="2598520"/>
                  <a:pt x="1187956" y="2565939"/>
                </a:cubicBezTo>
                <a:cubicBezTo>
                  <a:pt x="1158886" y="2533356"/>
                  <a:pt x="1132332" y="2501640"/>
                  <a:pt x="1108289" y="2470799"/>
                </a:cubicBezTo>
                <a:cubicBezTo>
                  <a:pt x="1075320" y="2431331"/>
                  <a:pt x="1044037" y="2391037"/>
                  <a:pt x="1014452" y="2349924"/>
                </a:cubicBezTo>
                <a:cubicBezTo>
                  <a:pt x="984864" y="2308809"/>
                  <a:pt x="951535" y="2271186"/>
                  <a:pt x="914461" y="2237051"/>
                </a:cubicBezTo>
                <a:cubicBezTo>
                  <a:pt x="849440" y="2168189"/>
                  <a:pt x="791106" y="2095449"/>
                  <a:pt x="739469" y="2018831"/>
                </a:cubicBezTo>
                <a:cubicBezTo>
                  <a:pt x="687833" y="1942217"/>
                  <a:pt x="633910" y="1866498"/>
                  <a:pt x="577708" y="1791680"/>
                </a:cubicBezTo>
                <a:cubicBezTo>
                  <a:pt x="502553" y="1691352"/>
                  <a:pt x="428591" y="1590266"/>
                  <a:pt x="355825" y="1488426"/>
                </a:cubicBezTo>
                <a:cubicBezTo>
                  <a:pt x="283061" y="1386585"/>
                  <a:pt x="209033" y="1283106"/>
                  <a:pt x="133750" y="1177996"/>
                </a:cubicBezTo>
                <a:cubicBezTo>
                  <a:pt x="122119" y="1160924"/>
                  <a:pt x="113922" y="1144903"/>
                  <a:pt x="109155" y="1129931"/>
                </a:cubicBezTo>
                <a:lnTo>
                  <a:pt x="107107" y="1108523"/>
                </a:lnTo>
                <a:lnTo>
                  <a:pt x="113146" y="1115995"/>
                </a:lnTo>
                <a:cubicBezTo>
                  <a:pt x="124534" y="1129756"/>
                  <a:pt x="136973" y="1144531"/>
                  <a:pt x="151108" y="1161258"/>
                </a:cubicBezTo>
                <a:cubicBezTo>
                  <a:pt x="186199" y="1195353"/>
                  <a:pt x="169749" y="1162164"/>
                  <a:pt x="141025" y="1125264"/>
                </a:cubicBezTo>
                <a:cubicBezTo>
                  <a:pt x="135795" y="1117535"/>
                  <a:pt x="131523" y="1114135"/>
                  <a:pt x="126621" y="1108486"/>
                </a:cubicBezTo>
                <a:lnTo>
                  <a:pt x="108555" y="1078408"/>
                </a:lnTo>
                <a:lnTo>
                  <a:pt x="119272" y="1047625"/>
                </a:lnTo>
                <a:cubicBezTo>
                  <a:pt x="126582" y="1033472"/>
                  <a:pt x="136494" y="1018678"/>
                  <a:pt x="149012" y="1003242"/>
                </a:cubicBezTo>
                <a:cubicBezTo>
                  <a:pt x="160143" y="986787"/>
                  <a:pt x="164456" y="968226"/>
                  <a:pt x="161945" y="947561"/>
                </a:cubicBezTo>
                <a:lnTo>
                  <a:pt x="160826" y="940132"/>
                </a:lnTo>
                <a:lnTo>
                  <a:pt x="166811" y="947448"/>
                </a:lnTo>
                <a:cubicBezTo>
                  <a:pt x="182764" y="958813"/>
                  <a:pt x="177629" y="945951"/>
                  <a:pt x="165857" y="926264"/>
                </a:cubicBezTo>
                <a:lnTo>
                  <a:pt x="156544" y="911744"/>
                </a:lnTo>
                <a:lnTo>
                  <a:pt x="152897" y="887561"/>
                </a:lnTo>
                <a:lnTo>
                  <a:pt x="145717" y="847691"/>
                </a:lnTo>
                <a:lnTo>
                  <a:pt x="369656" y="1150093"/>
                </a:lnTo>
                <a:cubicBezTo>
                  <a:pt x="396524" y="1180362"/>
                  <a:pt x="422103" y="1224274"/>
                  <a:pt x="455601" y="1252687"/>
                </a:cubicBezTo>
                <a:cubicBezTo>
                  <a:pt x="502323" y="1284546"/>
                  <a:pt x="460334" y="1225823"/>
                  <a:pt x="430929" y="1190135"/>
                </a:cubicBezTo>
                <a:cubicBezTo>
                  <a:pt x="388296" y="1125464"/>
                  <a:pt x="339298" y="1063596"/>
                  <a:pt x="294392" y="994453"/>
                </a:cubicBezTo>
                <a:cubicBezTo>
                  <a:pt x="280483" y="966683"/>
                  <a:pt x="319666" y="1019040"/>
                  <a:pt x="331073" y="1034233"/>
                </a:cubicBezTo>
                <a:cubicBezTo>
                  <a:pt x="370256" y="1086591"/>
                  <a:pt x="416071" y="1137092"/>
                  <a:pt x="450517" y="1190775"/>
                </a:cubicBezTo>
                <a:cubicBezTo>
                  <a:pt x="492240" y="1248552"/>
                  <a:pt x="532373" y="1326183"/>
                  <a:pt x="579779" y="1382366"/>
                </a:cubicBezTo>
                <a:cubicBezTo>
                  <a:pt x="629042" y="1445181"/>
                  <a:pt x="571554" y="1353003"/>
                  <a:pt x="548778" y="1315457"/>
                </a:cubicBezTo>
                <a:cubicBezTo>
                  <a:pt x="526002" y="1277912"/>
                  <a:pt x="500422" y="1234003"/>
                  <a:pt x="491290" y="1223280"/>
                </a:cubicBezTo>
                <a:cubicBezTo>
                  <a:pt x="488106" y="1211915"/>
                  <a:pt x="481473" y="1188235"/>
                  <a:pt x="479880" y="1182551"/>
                </a:cubicBezTo>
                <a:cubicBezTo>
                  <a:pt x="469422" y="1167094"/>
                  <a:pt x="461881" y="1162056"/>
                  <a:pt x="452066" y="1152545"/>
                </a:cubicBezTo>
                <a:cubicBezTo>
                  <a:pt x="450476" y="1146864"/>
                  <a:pt x="452064" y="1127009"/>
                  <a:pt x="440392" y="1110870"/>
                </a:cubicBezTo>
                <a:cubicBezTo>
                  <a:pt x="429934" y="1095412"/>
                  <a:pt x="394844" y="1061317"/>
                  <a:pt x="379080" y="1026915"/>
                </a:cubicBezTo>
                <a:cubicBezTo>
                  <a:pt x="351263" y="971372"/>
                  <a:pt x="409393" y="1043961"/>
                  <a:pt x="420117" y="1060366"/>
                </a:cubicBezTo>
                <a:cubicBezTo>
                  <a:pt x="439064" y="1080597"/>
                  <a:pt x="452706" y="1107420"/>
                  <a:pt x="461838" y="1118142"/>
                </a:cubicBezTo>
                <a:cubicBezTo>
                  <a:pt x="469115" y="1122234"/>
                  <a:pt x="481428" y="1118784"/>
                  <a:pt x="490295" y="1128558"/>
                </a:cubicBezTo>
                <a:cubicBezTo>
                  <a:pt x="514424" y="1146317"/>
                  <a:pt x="545718" y="1204012"/>
                  <a:pt x="574388" y="1254399"/>
                </a:cubicBezTo>
                <a:lnTo>
                  <a:pt x="601605" y="1300233"/>
                </a:lnTo>
                <a:lnTo>
                  <a:pt x="600166" y="1298263"/>
                </a:lnTo>
                <a:lnTo>
                  <a:pt x="596849" y="1293585"/>
                </a:lnTo>
                <a:cubicBezTo>
                  <a:pt x="596219" y="1292728"/>
                  <a:pt x="596534" y="1293223"/>
                  <a:pt x="597548" y="1294679"/>
                </a:cubicBezTo>
                <a:lnTo>
                  <a:pt x="600166" y="1298263"/>
                </a:lnTo>
                <a:lnTo>
                  <a:pt x="601824" y="1300600"/>
                </a:lnTo>
                <a:lnTo>
                  <a:pt x="601605" y="1300233"/>
                </a:lnTo>
                <a:lnTo>
                  <a:pt x="610074" y="1311824"/>
                </a:lnTo>
                <a:cubicBezTo>
                  <a:pt x="621414" y="1326779"/>
                  <a:pt x="636117" y="1344623"/>
                  <a:pt x="638504" y="1340379"/>
                </a:cubicBezTo>
                <a:cubicBezTo>
                  <a:pt x="648278" y="1331512"/>
                  <a:pt x="595190" y="1276920"/>
                  <a:pt x="595190" y="1276920"/>
                </a:cubicBezTo>
                <a:cubicBezTo>
                  <a:pt x="548425" y="1201148"/>
                  <a:pt x="506704" y="1143371"/>
                  <a:pt x="461797" y="1074229"/>
                </a:cubicBezTo>
                <a:cubicBezTo>
                  <a:pt x="451073" y="1057825"/>
                  <a:pt x="444439" y="1034144"/>
                  <a:pt x="430531" y="1006374"/>
                </a:cubicBezTo>
                <a:cubicBezTo>
                  <a:pt x="409347" y="974511"/>
                  <a:pt x="393850" y="966594"/>
                  <a:pt x="392901" y="941322"/>
                </a:cubicBezTo>
                <a:cubicBezTo>
                  <a:pt x="394490" y="921468"/>
                  <a:pt x="411539" y="916693"/>
                  <a:pt x="408357" y="905326"/>
                </a:cubicBezTo>
                <a:cubicBezTo>
                  <a:pt x="400130" y="875963"/>
                  <a:pt x="336317" y="804967"/>
                  <a:pt x="314187" y="773370"/>
                </a:cubicBezTo>
                <a:lnTo>
                  <a:pt x="246940" y="678671"/>
                </a:lnTo>
                <a:lnTo>
                  <a:pt x="256172" y="670591"/>
                </a:lnTo>
                <a:lnTo>
                  <a:pt x="284512" y="708006"/>
                </a:lnTo>
                <a:cubicBezTo>
                  <a:pt x="341592" y="784590"/>
                  <a:pt x="400130" y="863195"/>
                  <a:pt x="464892" y="946695"/>
                </a:cubicBezTo>
                <a:cubicBezTo>
                  <a:pt x="475351" y="962150"/>
                  <a:pt x="503810" y="998105"/>
                  <a:pt x="535072" y="1040424"/>
                </a:cubicBezTo>
                <a:cubicBezTo>
                  <a:pt x="545797" y="1056829"/>
                  <a:pt x="630834" y="1178064"/>
                  <a:pt x="591612" y="1107329"/>
                </a:cubicBezTo>
                <a:cubicBezTo>
                  <a:pt x="554662" y="1041065"/>
                  <a:pt x="619426" y="1137335"/>
                  <a:pt x="628293" y="1147108"/>
                </a:cubicBezTo>
                <a:cubicBezTo>
                  <a:pt x="635833" y="1152147"/>
                  <a:pt x="664289" y="1162563"/>
                  <a:pt x="668381" y="1155288"/>
                </a:cubicBezTo>
                <a:cubicBezTo>
                  <a:pt x="666789" y="1149604"/>
                  <a:pt x="572620" y="1017648"/>
                  <a:pt x="561896" y="1001243"/>
                </a:cubicBezTo>
                <a:cubicBezTo>
                  <a:pt x="537528" y="958015"/>
                  <a:pt x="513539" y="919787"/>
                  <a:pt x="498041" y="886334"/>
                </a:cubicBezTo>
                <a:cubicBezTo>
                  <a:pt x="496447" y="880651"/>
                  <a:pt x="497091" y="861062"/>
                  <a:pt x="495497" y="855378"/>
                </a:cubicBezTo>
                <a:cubicBezTo>
                  <a:pt x="474956" y="803928"/>
                  <a:pt x="396594" y="750285"/>
                  <a:pt x="413000" y="739561"/>
                </a:cubicBezTo>
                <a:cubicBezTo>
                  <a:pt x="413000" y="739561"/>
                  <a:pt x="429142" y="753427"/>
                  <a:pt x="443692" y="761609"/>
                </a:cubicBezTo>
                <a:lnTo>
                  <a:pt x="440546" y="762025"/>
                </a:lnTo>
                <a:lnTo>
                  <a:pt x="436417" y="757518"/>
                </a:lnTo>
                <a:cubicBezTo>
                  <a:pt x="437213" y="760360"/>
                  <a:pt x="437612" y="761781"/>
                  <a:pt x="438521" y="762292"/>
                </a:cubicBezTo>
                <a:lnTo>
                  <a:pt x="440546" y="762025"/>
                </a:lnTo>
                <a:lnTo>
                  <a:pt x="448132" y="770308"/>
                </a:lnTo>
                <a:lnTo>
                  <a:pt x="451618" y="777138"/>
                </a:lnTo>
                <a:cubicBezTo>
                  <a:pt x="454503" y="781054"/>
                  <a:pt x="456957" y="783432"/>
                  <a:pt x="456957" y="783432"/>
                </a:cubicBezTo>
                <a:cubicBezTo>
                  <a:pt x="456957" y="783432"/>
                  <a:pt x="474007" y="778656"/>
                  <a:pt x="484087" y="789112"/>
                </a:cubicBezTo>
                <a:cubicBezTo>
                  <a:pt x="507770" y="808016"/>
                  <a:pt x="546992" y="878750"/>
                  <a:pt x="564992" y="899245"/>
                </a:cubicBezTo>
                <a:cubicBezTo>
                  <a:pt x="566584" y="904929"/>
                  <a:pt x="578897" y="901480"/>
                  <a:pt x="586173" y="905570"/>
                </a:cubicBezTo>
                <a:cubicBezTo>
                  <a:pt x="617132" y="928567"/>
                  <a:pt x="650936" y="1001839"/>
                  <a:pt x="680343" y="1037528"/>
                </a:cubicBezTo>
                <a:cubicBezTo>
                  <a:pt x="703384" y="1076020"/>
                  <a:pt x="729608" y="1125879"/>
                  <a:pt x="769475" y="1177024"/>
                </a:cubicBezTo>
                <a:cubicBezTo>
                  <a:pt x="769475" y="1177024"/>
                  <a:pt x="778607" y="1187746"/>
                  <a:pt x="785236" y="1185889"/>
                </a:cubicBezTo>
                <a:cubicBezTo>
                  <a:pt x="791561" y="1164709"/>
                  <a:pt x="714749" y="1072836"/>
                  <a:pt x="702434" y="1050748"/>
                </a:cubicBezTo>
                <a:cubicBezTo>
                  <a:pt x="631966" y="934116"/>
                  <a:pt x="556601" y="823706"/>
                  <a:pt x="478542" y="715074"/>
                </a:cubicBezTo>
                <a:lnTo>
                  <a:pt x="379873" y="581485"/>
                </a:lnTo>
                <a:lnTo>
                  <a:pt x="394766" y="572860"/>
                </a:lnTo>
                <a:lnTo>
                  <a:pt x="397786" y="579487"/>
                </a:lnTo>
                <a:cubicBezTo>
                  <a:pt x="403153" y="586795"/>
                  <a:pt x="409311" y="591454"/>
                  <a:pt x="415790" y="592704"/>
                </a:cubicBezTo>
                <a:cubicBezTo>
                  <a:pt x="435378" y="593345"/>
                  <a:pt x="415790" y="592704"/>
                  <a:pt x="415790" y="592704"/>
                </a:cubicBezTo>
                <a:lnTo>
                  <a:pt x="399224" y="570279"/>
                </a:lnTo>
                <a:lnTo>
                  <a:pt x="424648" y="555557"/>
                </a:lnTo>
                <a:lnTo>
                  <a:pt x="492559" y="640662"/>
                </a:lnTo>
                <a:cubicBezTo>
                  <a:pt x="576911" y="737573"/>
                  <a:pt x="629401" y="855666"/>
                  <a:pt x="719437" y="950985"/>
                </a:cubicBezTo>
                <a:cubicBezTo>
                  <a:pt x="704582" y="923478"/>
                  <a:pt x="676122" y="887526"/>
                  <a:pt x="716895" y="920030"/>
                </a:cubicBezTo>
                <a:cubicBezTo>
                  <a:pt x="734895" y="940526"/>
                  <a:pt x="799393" y="1035846"/>
                  <a:pt x="822431" y="1048802"/>
                </a:cubicBezTo>
                <a:cubicBezTo>
                  <a:pt x="840428" y="1043762"/>
                  <a:pt x="822431" y="1048802"/>
                  <a:pt x="822431" y="1048802"/>
                </a:cubicBezTo>
                <a:cubicBezTo>
                  <a:pt x="787983" y="969581"/>
                  <a:pt x="761760" y="945258"/>
                  <a:pt x="724128" y="880207"/>
                </a:cubicBezTo>
                <a:cubicBezTo>
                  <a:pt x="668497" y="794660"/>
                  <a:pt x="719087" y="862210"/>
                  <a:pt x="749401" y="879257"/>
                </a:cubicBezTo>
                <a:cubicBezTo>
                  <a:pt x="772439" y="892212"/>
                  <a:pt x="723178" y="854935"/>
                  <a:pt x="742767" y="855578"/>
                </a:cubicBezTo>
                <a:cubicBezTo>
                  <a:pt x="762356" y="856220"/>
                  <a:pt x="784490" y="913354"/>
                  <a:pt x="802489" y="933849"/>
                </a:cubicBezTo>
                <a:cubicBezTo>
                  <a:pt x="817347" y="961353"/>
                  <a:pt x="832846" y="994810"/>
                  <a:pt x="858120" y="1019397"/>
                </a:cubicBezTo>
                <a:cubicBezTo>
                  <a:pt x="858120" y="1019397"/>
                  <a:pt x="870434" y="1015947"/>
                  <a:pt x="877709" y="1020037"/>
                </a:cubicBezTo>
                <a:cubicBezTo>
                  <a:pt x="886843" y="1030760"/>
                  <a:pt x="937432" y="1098310"/>
                  <a:pt x="948156" y="1114714"/>
                </a:cubicBezTo>
                <a:cubicBezTo>
                  <a:pt x="1018601" y="1183854"/>
                  <a:pt x="924431" y="1051897"/>
                  <a:pt x="910523" y="1024126"/>
                </a:cubicBezTo>
                <a:cubicBezTo>
                  <a:pt x="877668" y="976123"/>
                  <a:pt x="849209" y="940172"/>
                  <a:pt x="842576" y="916492"/>
                </a:cubicBezTo>
                <a:cubicBezTo>
                  <a:pt x="799903" y="833444"/>
                  <a:pt x="759773" y="781351"/>
                  <a:pt x="718047" y="698038"/>
                </a:cubicBezTo>
                <a:cubicBezTo>
                  <a:pt x="772730" y="758313"/>
                  <a:pt x="803994" y="826169"/>
                  <a:pt x="854585" y="893720"/>
                </a:cubicBezTo>
                <a:cubicBezTo>
                  <a:pt x="876982" y="926263"/>
                  <a:pt x="894073" y="965401"/>
                  <a:pt x="924386" y="982447"/>
                </a:cubicBezTo>
                <a:cubicBezTo>
                  <a:pt x="937345" y="984947"/>
                  <a:pt x="943029" y="983354"/>
                  <a:pt x="952843" y="992864"/>
                </a:cubicBezTo>
                <a:cubicBezTo>
                  <a:pt x="978119" y="1017451"/>
                  <a:pt x="984110" y="1060719"/>
                  <a:pt x="1010976" y="1090988"/>
                </a:cubicBezTo>
                <a:cubicBezTo>
                  <a:pt x="1009383" y="1085306"/>
                  <a:pt x="1036891" y="1070451"/>
                  <a:pt x="1038747" y="1077081"/>
                </a:cubicBezTo>
                <a:cubicBezTo>
                  <a:pt x="1059929" y="1083406"/>
                  <a:pt x="1091238" y="1195174"/>
                  <a:pt x="1122193" y="1192632"/>
                </a:cubicBezTo>
                <a:cubicBezTo>
                  <a:pt x="1109192" y="1146220"/>
                  <a:pt x="1078878" y="1129173"/>
                  <a:pt x="1061521" y="1089089"/>
                </a:cubicBezTo>
                <a:cubicBezTo>
                  <a:pt x="1039388" y="1031955"/>
                  <a:pt x="1012216" y="982361"/>
                  <a:pt x="971442" y="924320"/>
                </a:cubicBezTo>
                <a:cubicBezTo>
                  <a:pt x="911034" y="821724"/>
                  <a:pt x="1057385" y="1026914"/>
                  <a:pt x="1063068" y="1025321"/>
                </a:cubicBezTo>
                <a:lnTo>
                  <a:pt x="1049119" y="953638"/>
                </a:lnTo>
                <a:cubicBezTo>
                  <a:pt x="1054801" y="952045"/>
                  <a:pt x="1103157" y="1033502"/>
                  <a:pt x="1103157" y="1033502"/>
                </a:cubicBezTo>
                <a:cubicBezTo>
                  <a:pt x="1131615" y="1069453"/>
                  <a:pt x="1130973" y="1089042"/>
                  <a:pt x="1157196" y="1113364"/>
                </a:cubicBezTo>
                <a:cubicBezTo>
                  <a:pt x="1157196" y="1113364"/>
                  <a:pt x="1174247" y="1108589"/>
                  <a:pt x="1157196" y="1113364"/>
                </a:cubicBezTo>
                <a:cubicBezTo>
                  <a:pt x="1150562" y="1089684"/>
                  <a:pt x="1094931" y="1004138"/>
                  <a:pt x="1100614" y="1002546"/>
                </a:cubicBezTo>
                <a:cubicBezTo>
                  <a:pt x="1106299" y="1000955"/>
                  <a:pt x="1174243" y="1083052"/>
                  <a:pt x="1124295" y="995913"/>
                </a:cubicBezTo>
                <a:cubicBezTo>
                  <a:pt x="1093939" y="934952"/>
                  <a:pt x="1040850" y="880362"/>
                  <a:pt x="1022543" y="815004"/>
                </a:cubicBezTo>
                <a:cubicBezTo>
                  <a:pt x="1019359" y="803638"/>
                  <a:pt x="1080672" y="862056"/>
                  <a:pt x="1075899" y="870543"/>
                </a:cubicBezTo>
                <a:cubicBezTo>
                  <a:pt x="1084764" y="854781"/>
                  <a:pt x="995635" y="740822"/>
                  <a:pt x="984910" y="724417"/>
                </a:cubicBezTo>
                <a:cubicBezTo>
                  <a:pt x="963574" y="682892"/>
                  <a:pt x="940817" y="641766"/>
                  <a:pt x="915729" y="600527"/>
                </a:cubicBezTo>
                <a:lnTo>
                  <a:pt x="833725" y="477692"/>
                </a:lnTo>
                <a:lnTo>
                  <a:pt x="840594" y="481963"/>
                </a:lnTo>
                <a:lnTo>
                  <a:pt x="854374" y="479933"/>
                </a:lnTo>
                <a:lnTo>
                  <a:pt x="876524" y="510252"/>
                </a:lnTo>
                <a:cubicBezTo>
                  <a:pt x="943408" y="604521"/>
                  <a:pt x="1010956" y="704352"/>
                  <a:pt x="1075587" y="800146"/>
                </a:cubicBezTo>
                <a:cubicBezTo>
                  <a:pt x="1096772" y="832008"/>
                  <a:pt x="1153614" y="918237"/>
                  <a:pt x="1115719" y="852239"/>
                </a:cubicBezTo>
                <a:cubicBezTo>
                  <a:pt x="1085361" y="791279"/>
                  <a:pt x="1130534" y="861368"/>
                  <a:pt x="1147623" y="874968"/>
                </a:cubicBezTo>
                <a:cubicBezTo>
                  <a:pt x="1146031" y="869286"/>
                  <a:pt x="1144441" y="863602"/>
                  <a:pt x="1142848" y="857919"/>
                </a:cubicBezTo>
                <a:cubicBezTo>
                  <a:pt x="1144441" y="863602"/>
                  <a:pt x="1149815" y="817150"/>
                  <a:pt x="1156447" y="815291"/>
                </a:cubicBezTo>
                <a:cubicBezTo>
                  <a:pt x="1167812" y="812108"/>
                  <a:pt x="1239852" y="912468"/>
                  <a:pt x="1250576" y="928873"/>
                </a:cubicBezTo>
                <a:cubicBezTo>
                  <a:pt x="1303021" y="977517"/>
                  <a:pt x="1183271" y="801650"/>
                  <a:pt x="1195585" y="798200"/>
                </a:cubicBezTo>
                <a:cubicBezTo>
                  <a:pt x="1205360" y="789333"/>
                  <a:pt x="1279937" y="895110"/>
                  <a:pt x="1243898" y="835742"/>
                </a:cubicBezTo>
                <a:cubicBezTo>
                  <a:pt x="1214491" y="774517"/>
                  <a:pt x="1173410" y="697152"/>
                  <a:pt x="1128239" y="627063"/>
                </a:cubicBezTo>
                <a:cubicBezTo>
                  <a:pt x="1116186" y="605922"/>
                  <a:pt x="1061241" y="544700"/>
                  <a:pt x="1045740" y="511245"/>
                </a:cubicBezTo>
                <a:cubicBezTo>
                  <a:pt x="1026790" y="465478"/>
                  <a:pt x="1091555" y="561747"/>
                  <a:pt x="1100421" y="571521"/>
                </a:cubicBezTo>
                <a:cubicBezTo>
                  <a:pt x="1163594" y="662107"/>
                  <a:pt x="1178143" y="670290"/>
                  <a:pt x="1251128" y="770384"/>
                </a:cubicBezTo>
                <a:cubicBezTo>
                  <a:pt x="1270721" y="796562"/>
                  <a:pt x="1283985" y="818384"/>
                  <a:pt x="1301985" y="838881"/>
                </a:cubicBezTo>
                <a:cubicBezTo>
                  <a:pt x="1345941" y="882750"/>
                  <a:pt x="1288718" y="791521"/>
                  <a:pt x="1276402" y="769432"/>
                </a:cubicBezTo>
                <a:cubicBezTo>
                  <a:pt x="1254270" y="737836"/>
                  <a:pt x="1221720" y="709158"/>
                  <a:pt x="1237179" y="698698"/>
                </a:cubicBezTo>
                <a:cubicBezTo>
                  <a:pt x="1231495" y="700290"/>
                  <a:pt x="1290267" y="753290"/>
                  <a:pt x="1307358" y="766891"/>
                </a:cubicBezTo>
                <a:cubicBezTo>
                  <a:pt x="1307358" y="766891"/>
                  <a:pt x="1324715" y="806975"/>
                  <a:pt x="1331041" y="785795"/>
                </a:cubicBezTo>
                <a:cubicBezTo>
                  <a:pt x="1331041" y="785795"/>
                  <a:pt x="1311448" y="759615"/>
                  <a:pt x="1300989" y="744158"/>
                </a:cubicBezTo>
                <a:cubicBezTo>
                  <a:pt x="1310498" y="734345"/>
                  <a:pt x="1320274" y="725476"/>
                  <a:pt x="1320274" y="725476"/>
                </a:cubicBezTo>
                <a:cubicBezTo>
                  <a:pt x="1317090" y="714110"/>
                  <a:pt x="1279499" y="667436"/>
                  <a:pt x="1272866" y="643756"/>
                </a:cubicBezTo>
                <a:cubicBezTo>
                  <a:pt x="1272866" y="643756"/>
                  <a:pt x="1263049" y="608709"/>
                  <a:pt x="1293101" y="650347"/>
                </a:cubicBezTo>
                <a:cubicBezTo>
                  <a:pt x="1315495" y="682889"/>
                  <a:pt x="1290865" y="664251"/>
                  <a:pt x="1313904" y="677207"/>
                </a:cubicBezTo>
                <a:cubicBezTo>
                  <a:pt x="1309963" y="674990"/>
                  <a:pt x="1307933" y="672304"/>
                  <a:pt x="1307308" y="669558"/>
                </a:cubicBezTo>
                <a:lnTo>
                  <a:pt x="1308599" y="663914"/>
                </a:lnTo>
                <a:lnTo>
                  <a:pt x="1310296" y="668781"/>
                </a:lnTo>
                <a:cubicBezTo>
                  <a:pt x="1315266" y="677731"/>
                  <a:pt x="1320831" y="686598"/>
                  <a:pt x="1326981" y="695392"/>
                </a:cubicBezTo>
                <a:cubicBezTo>
                  <a:pt x="1337407" y="703223"/>
                  <a:pt x="1345912" y="710105"/>
                  <a:pt x="1352488" y="716044"/>
                </a:cubicBezTo>
                <a:cubicBezTo>
                  <a:pt x="1359065" y="721981"/>
                  <a:pt x="1365207" y="729173"/>
                  <a:pt x="1370914" y="737624"/>
                </a:cubicBezTo>
                <a:lnTo>
                  <a:pt x="1375297" y="732647"/>
                </a:lnTo>
                <a:lnTo>
                  <a:pt x="1376912" y="734957"/>
                </a:lnTo>
                <a:cubicBezTo>
                  <a:pt x="1383794" y="744139"/>
                  <a:pt x="1388989" y="750153"/>
                  <a:pt x="1390411" y="749756"/>
                </a:cubicBezTo>
                <a:cubicBezTo>
                  <a:pt x="1392693" y="746051"/>
                  <a:pt x="1390416" y="738836"/>
                  <a:pt x="1385668" y="729919"/>
                </a:cubicBezTo>
                <a:lnTo>
                  <a:pt x="1383746" y="726968"/>
                </a:lnTo>
                <a:lnTo>
                  <a:pt x="1388557" y="725717"/>
                </a:lnTo>
                <a:cubicBezTo>
                  <a:pt x="1381586" y="707634"/>
                  <a:pt x="1374263" y="691397"/>
                  <a:pt x="1366577" y="677008"/>
                </a:cubicBezTo>
                <a:cubicBezTo>
                  <a:pt x="1358891" y="662617"/>
                  <a:pt x="1349514" y="649050"/>
                  <a:pt x="1338444" y="636301"/>
                </a:cubicBezTo>
                <a:lnTo>
                  <a:pt x="1333554" y="613593"/>
                </a:lnTo>
                <a:lnTo>
                  <a:pt x="1334094" y="614347"/>
                </a:lnTo>
                <a:cubicBezTo>
                  <a:pt x="1326817" y="610256"/>
                  <a:pt x="1379000" y="683489"/>
                  <a:pt x="1383091" y="676214"/>
                </a:cubicBezTo>
                <a:cubicBezTo>
                  <a:pt x="1387183" y="668938"/>
                  <a:pt x="1371854" y="647950"/>
                  <a:pt x="1353133" y="623059"/>
                </a:cubicBezTo>
                <a:lnTo>
                  <a:pt x="1331869" y="594054"/>
                </a:lnTo>
                <a:lnTo>
                  <a:pt x="1340100" y="566504"/>
                </a:lnTo>
                <a:lnTo>
                  <a:pt x="1344345" y="559928"/>
                </a:lnTo>
                <a:lnTo>
                  <a:pt x="1374824" y="602938"/>
                </a:lnTo>
                <a:cubicBezTo>
                  <a:pt x="1402639" y="645712"/>
                  <a:pt x="1378072" y="608156"/>
                  <a:pt x="1356780" y="571345"/>
                </a:cubicBezTo>
                <a:lnTo>
                  <a:pt x="1347644" y="554819"/>
                </a:lnTo>
                <a:lnTo>
                  <a:pt x="1356000" y="541870"/>
                </a:lnTo>
                <a:lnTo>
                  <a:pt x="1358374" y="544212"/>
                </a:lnTo>
                <a:cubicBezTo>
                  <a:pt x="1368832" y="559669"/>
                  <a:pt x="1394413" y="603578"/>
                  <a:pt x="1416239" y="615853"/>
                </a:cubicBezTo>
                <a:cubicBezTo>
                  <a:pt x="1440869" y="634491"/>
                  <a:pt x="1397553" y="571032"/>
                  <a:pt x="1376371" y="539170"/>
                </a:cubicBezTo>
                <a:lnTo>
                  <a:pt x="1366583" y="525475"/>
                </a:lnTo>
                <a:lnTo>
                  <a:pt x="1379012" y="506219"/>
                </a:lnTo>
                <a:cubicBezTo>
                  <a:pt x="1388023" y="491042"/>
                  <a:pt x="1403425" y="483427"/>
                  <a:pt x="1425221" y="483371"/>
                </a:cubicBezTo>
                <a:cubicBezTo>
                  <a:pt x="1447017" y="483315"/>
                  <a:pt x="1466632" y="489545"/>
                  <a:pt x="1484072" y="502056"/>
                </a:cubicBezTo>
                <a:cubicBezTo>
                  <a:pt x="1510928" y="522335"/>
                  <a:pt x="1537272" y="543276"/>
                  <a:pt x="1563105" y="564889"/>
                </a:cubicBezTo>
                <a:cubicBezTo>
                  <a:pt x="1588940" y="586499"/>
                  <a:pt x="1613232" y="610109"/>
                  <a:pt x="1635990" y="635723"/>
                </a:cubicBezTo>
                <a:cubicBezTo>
                  <a:pt x="1671023" y="678721"/>
                  <a:pt x="1708853" y="720155"/>
                  <a:pt x="1749476" y="760024"/>
                </a:cubicBezTo>
                <a:cubicBezTo>
                  <a:pt x="1790102" y="799889"/>
                  <a:pt x="1830288" y="841013"/>
                  <a:pt x="1870044" y="883398"/>
                </a:cubicBezTo>
                <a:cubicBezTo>
                  <a:pt x="1921703" y="938815"/>
                  <a:pt x="1974625" y="994667"/>
                  <a:pt x="2028799" y="1050955"/>
                </a:cubicBezTo>
                <a:cubicBezTo>
                  <a:pt x="2082974" y="1107246"/>
                  <a:pt x="2131484" y="1166072"/>
                  <a:pt x="2174325" y="1227447"/>
                </a:cubicBezTo>
                <a:cubicBezTo>
                  <a:pt x="2230170" y="1287315"/>
                  <a:pt x="2286018" y="1347184"/>
                  <a:pt x="2341862" y="1407052"/>
                </a:cubicBezTo>
                <a:cubicBezTo>
                  <a:pt x="2364616" y="1432663"/>
                  <a:pt x="2388911" y="1456278"/>
                  <a:pt x="2414742" y="1477888"/>
                </a:cubicBezTo>
                <a:cubicBezTo>
                  <a:pt x="2440574" y="1499497"/>
                  <a:pt x="2466919" y="1520440"/>
                  <a:pt x="2493775" y="1540716"/>
                </a:cubicBezTo>
                <a:cubicBezTo>
                  <a:pt x="2510002" y="1551589"/>
                  <a:pt x="2526093" y="1552283"/>
                  <a:pt x="2542052" y="1542793"/>
                </a:cubicBezTo>
                <a:cubicBezTo>
                  <a:pt x="2558011" y="1533305"/>
                  <a:pt x="2572557" y="1522203"/>
                  <a:pt x="2585695" y="1509480"/>
                </a:cubicBezTo>
                <a:cubicBezTo>
                  <a:pt x="2648597" y="1443058"/>
                  <a:pt x="2710244" y="1376198"/>
                  <a:pt x="2770635" y="1308903"/>
                </a:cubicBezTo>
                <a:lnTo>
                  <a:pt x="2938000" y="1134669"/>
                </a:lnTo>
                <a:lnTo>
                  <a:pt x="2937952" y="1133789"/>
                </a:lnTo>
                <a:lnTo>
                  <a:pt x="2937384" y="1133266"/>
                </a:lnTo>
                <a:lnTo>
                  <a:pt x="2941387" y="1131141"/>
                </a:lnTo>
                <a:lnTo>
                  <a:pt x="2956508" y="1115400"/>
                </a:lnTo>
                <a:cubicBezTo>
                  <a:pt x="3015607" y="1050473"/>
                  <a:pt x="3078713" y="988620"/>
                  <a:pt x="3145818" y="929844"/>
                </a:cubicBezTo>
                <a:cubicBezTo>
                  <a:pt x="3212924" y="871067"/>
                  <a:pt x="3281363" y="813314"/>
                  <a:pt x="3351141" y="756587"/>
                </a:cubicBezTo>
                <a:cubicBezTo>
                  <a:pt x="3394552" y="726108"/>
                  <a:pt x="3434393" y="691295"/>
                  <a:pt x="3470671" y="652154"/>
                </a:cubicBezTo>
                <a:cubicBezTo>
                  <a:pt x="3506947" y="613010"/>
                  <a:pt x="3543814" y="573789"/>
                  <a:pt x="3581270" y="534494"/>
                </a:cubicBezTo>
                <a:cubicBezTo>
                  <a:pt x="3598241" y="517475"/>
                  <a:pt x="3618039" y="503686"/>
                  <a:pt x="3640657" y="493121"/>
                </a:cubicBezTo>
                <a:lnTo>
                  <a:pt x="3664304" y="485527"/>
                </a:lnTo>
                <a:lnTo>
                  <a:pt x="3672177" y="477809"/>
                </a:lnTo>
                <a:cubicBezTo>
                  <a:pt x="3675005" y="475202"/>
                  <a:pt x="3677107" y="473482"/>
                  <a:pt x="3677678" y="473450"/>
                </a:cubicBezTo>
                <a:cubicBezTo>
                  <a:pt x="3704983" y="449018"/>
                  <a:pt x="3750649" y="418066"/>
                  <a:pt x="3775616" y="399722"/>
                </a:cubicBezTo>
                <a:cubicBezTo>
                  <a:pt x="3825551" y="363035"/>
                  <a:pt x="3861845" y="335354"/>
                  <a:pt x="3912463" y="304128"/>
                </a:cubicBezTo>
                <a:cubicBezTo>
                  <a:pt x="3934707" y="290060"/>
                  <a:pt x="3956271" y="277120"/>
                  <a:pt x="3977509" y="264834"/>
                </a:cubicBezTo>
                <a:lnTo>
                  <a:pt x="4024351" y="238574"/>
                </a:lnTo>
                <a:lnTo>
                  <a:pt x="4020484" y="241885"/>
                </a:lnTo>
                <a:cubicBezTo>
                  <a:pt x="4010904" y="249149"/>
                  <a:pt x="3998330" y="257552"/>
                  <a:pt x="3987467" y="265803"/>
                </a:cubicBezTo>
                <a:lnTo>
                  <a:pt x="3984432" y="268350"/>
                </a:lnTo>
                <a:lnTo>
                  <a:pt x="3965497" y="278979"/>
                </a:lnTo>
                <a:cubicBezTo>
                  <a:pt x="3944795" y="291107"/>
                  <a:pt x="3924749" y="303448"/>
                  <a:pt x="3905859" y="315954"/>
                </a:cubicBezTo>
                <a:cubicBezTo>
                  <a:pt x="3863571" y="342363"/>
                  <a:pt x="3823765" y="372187"/>
                  <a:pt x="3784304" y="403081"/>
                </a:cubicBezTo>
                <a:lnTo>
                  <a:pt x="3684999" y="480829"/>
                </a:lnTo>
                <a:lnTo>
                  <a:pt x="3717909" y="478205"/>
                </a:lnTo>
                <a:lnTo>
                  <a:pt x="3729580" y="478546"/>
                </a:lnTo>
                <a:lnTo>
                  <a:pt x="3777819" y="439483"/>
                </a:lnTo>
                <a:lnTo>
                  <a:pt x="3787253" y="432990"/>
                </a:lnTo>
                <a:lnTo>
                  <a:pt x="3788476" y="430571"/>
                </a:lnTo>
                <a:lnTo>
                  <a:pt x="3808229" y="408432"/>
                </a:lnTo>
                <a:lnTo>
                  <a:pt x="3790976" y="421793"/>
                </a:lnTo>
                <a:cubicBezTo>
                  <a:pt x="3794279" y="415880"/>
                  <a:pt x="3799378" y="411357"/>
                  <a:pt x="3805086" y="407488"/>
                </a:cubicBezTo>
                <a:lnTo>
                  <a:pt x="3813410" y="402624"/>
                </a:lnTo>
                <a:lnTo>
                  <a:pt x="3818168" y="397291"/>
                </a:lnTo>
                <a:lnTo>
                  <a:pt x="3833342" y="388062"/>
                </a:lnTo>
                <a:lnTo>
                  <a:pt x="3833336" y="388046"/>
                </a:lnTo>
                <a:cubicBezTo>
                  <a:pt x="3833539" y="386544"/>
                  <a:pt x="3834030" y="385028"/>
                  <a:pt x="3834030" y="385028"/>
                </a:cubicBezTo>
                <a:lnTo>
                  <a:pt x="3835623" y="386675"/>
                </a:lnTo>
                <a:lnTo>
                  <a:pt x="3872217" y="364418"/>
                </a:lnTo>
                <a:lnTo>
                  <a:pt x="3906421" y="350973"/>
                </a:lnTo>
                <a:lnTo>
                  <a:pt x="3938804" y="328685"/>
                </a:lnTo>
                <a:cubicBezTo>
                  <a:pt x="3994531" y="293968"/>
                  <a:pt x="4051829" y="260883"/>
                  <a:pt x="4109217" y="227679"/>
                </a:cubicBezTo>
                <a:cubicBezTo>
                  <a:pt x="4128188" y="218376"/>
                  <a:pt x="4147317" y="211902"/>
                  <a:pt x="4163335" y="201667"/>
                </a:cubicBezTo>
                <a:lnTo>
                  <a:pt x="4175974" y="191691"/>
                </a:lnTo>
                <a:lnTo>
                  <a:pt x="4176691" y="192081"/>
                </a:lnTo>
                <a:cubicBezTo>
                  <a:pt x="4177644" y="192028"/>
                  <a:pt x="4178272" y="191306"/>
                  <a:pt x="4178196" y="189935"/>
                </a:cubicBezTo>
                <a:lnTo>
                  <a:pt x="4175974" y="191691"/>
                </a:lnTo>
                <a:lnTo>
                  <a:pt x="4173245" y="190210"/>
                </a:lnTo>
                <a:cubicBezTo>
                  <a:pt x="4193944" y="177603"/>
                  <a:pt x="4216777" y="162126"/>
                  <a:pt x="4216625" y="159386"/>
                </a:cubicBezTo>
                <a:cubicBezTo>
                  <a:pt x="4216777" y="162126"/>
                  <a:pt x="4204969" y="162780"/>
                  <a:pt x="4204969" y="162780"/>
                </a:cubicBezTo>
                <a:cubicBezTo>
                  <a:pt x="4198112" y="163160"/>
                  <a:pt x="4204666" y="157297"/>
                  <a:pt x="4195141" y="157824"/>
                </a:cubicBezTo>
                <a:cubicBezTo>
                  <a:pt x="4188437" y="160947"/>
                  <a:pt x="4169871" y="170684"/>
                  <a:pt x="4156079" y="176949"/>
                </a:cubicBezTo>
                <a:cubicBezTo>
                  <a:pt x="4135926" y="187348"/>
                  <a:pt x="4114933" y="198108"/>
                  <a:pt x="4093600" y="209182"/>
                </a:cubicBezTo>
                <a:lnTo>
                  <a:pt x="4039701" y="237674"/>
                </a:lnTo>
                <a:lnTo>
                  <a:pt x="4052408" y="229273"/>
                </a:lnTo>
                <a:cubicBezTo>
                  <a:pt x="4075646" y="215952"/>
                  <a:pt x="4099247" y="203988"/>
                  <a:pt x="4122308" y="192625"/>
                </a:cubicBezTo>
                <a:cubicBezTo>
                  <a:pt x="4168456" y="170357"/>
                  <a:pt x="4216408" y="139280"/>
                  <a:pt x="4265045" y="113665"/>
                </a:cubicBezTo>
                <a:cubicBezTo>
                  <a:pt x="4291471" y="100970"/>
                  <a:pt x="4317378" y="87502"/>
                  <a:pt x="4342463" y="74768"/>
                </a:cubicBezTo>
                <a:cubicBezTo>
                  <a:pt x="4367550" y="62032"/>
                  <a:pt x="4391817" y="50030"/>
                  <a:pt x="4414967" y="40267"/>
                </a:cubicBezTo>
                <a:cubicBezTo>
                  <a:pt x="4389467" y="55890"/>
                  <a:pt x="4359752" y="71288"/>
                  <a:pt x="4331814" y="84297"/>
                </a:cubicBezTo>
                <a:lnTo>
                  <a:pt x="4304410" y="100024"/>
                </a:lnTo>
                <a:cubicBezTo>
                  <a:pt x="4304739" y="105965"/>
                  <a:pt x="4327876" y="95975"/>
                  <a:pt x="4332295" y="92980"/>
                </a:cubicBezTo>
                <a:cubicBezTo>
                  <a:pt x="4394874" y="63843"/>
                  <a:pt x="4463526" y="20158"/>
                  <a:pt x="452125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56210822"/>
      </p:ext>
    </p:extLst>
  </p:cSld>
  <p:clrMapOvr>
    <a:masterClrMapping/>
  </p:clrMapOvr>
  <p:hf hdr="0" ftr="0" dt="0"/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58849" y="350520"/>
            <a:ext cx="3387024" cy="5957878"/>
          </a:xfrm>
          <a:custGeom>
            <a:avLst/>
            <a:gdLst>
              <a:gd name="connsiteX0" fmla="*/ 2251396 w 3387024"/>
              <a:gd name="connsiteY0" fmla="*/ 5837415 h 5957878"/>
              <a:gd name="connsiteX1" fmla="*/ 2314363 w 3387024"/>
              <a:gd name="connsiteY1" fmla="*/ 5929130 h 5957878"/>
              <a:gd name="connsiteX2" fmla="*/ 2318877 w 3387024"/>
              <a:gd name="connsiteY2" fmla="*/ 5942101 h 5957878"/>
              <a:gd name="connsiteX3" fmla="*/ 2323302 w 3387024"/>
              <a:gd name="connsiteY3" fmla="*/ 5957878 h 5957878"/>
              <a:gd name="connsiteX4" fmla="*/ 2290491 w 3387024"/>
              <a:gd name="connsiteY4" fmla="*/ 5915837 h 5957878"/>
              <a:gd name="connsiteX5" fmla="*/ 2260584 w 3387024"/>
              <a:gd name="connsiteY5" fmla="*/ 5874163 h 5957878"/>
              <a:gd name="connsiteX6" fmla="*/ 2254718 w 3387024"/>
              <a:gd name="connsiteY6" fmla="*/ 5848638 h 5957878"/>
              <a:gd name="connsiteX7" fmla="*/ 1579667 w 3387024"/>
              <a:gd name="connsiteY7" fmla="*/ 5735622 h 5957878"/>
              <a:gd name="connsiteX8" fmla="*/ 1582238 w 3387024"/>
              <a:gd name="connsiteY8" fmla="*/ 5740917 h 5957878"/>
              <a:gd name="connsiteX9" fmla="*/ 1578675 w 3387024"/>
              <a:gd name="connsiteY9" fmla="*/ 5737551 h 5957878"/>
              <a:gd name="connsiteX10" fmla="*/ 2606969 w 3387024"/>
              <a:gd name="connsiteY10" fmla="*/ 5687275 h 5957878"/>
              <a:gd name="connsiteX11" fmla="*/ 2614395 w 3387024"/>
              <a:gd name="connsiteY11" fmla="*/ 5687699 h 5957878"/>
              <a:gd name="connsiteX12" fmla="*/ 2606969 w 3387024"/>
              <a:gd name="connsiteY12" fmla="*/ 5687275 h 5957878"/>
              <a:gd name="connsiteX13" fmla="*/ 1675704 w 3387024"/>
              <a:gd name="connsiteY13" fmla="*/ 5676760 h 5957878"/>
              <a:gd name="connsiteX14" fmla="*/ 1682899 w 3387024"/>
              <a:gd name="connsiteY14" fmla="*/ 5682110 h 5957878"/>
              <a:gd name="connsiteX15" fmla="*/ 1681969 w 3387024"/>
              <a:gd name="connsiteY15" fmla="*/ 5682055 h 5957878"/>
              <a:gd name="connsiteX16" fmla="*/ 1682939 w 3387024"/>
              <a:gd name="connsiteY16" fmla="*/ 5684034 h 5957878"/>
              <a:gd name="connsiteX17" fmla="*/ 1680457 w 3387024"/>
              <a:gd name="connsiteY17" fmla="*/ 5691810 h 5957878"/>
              <a:gd name="connsiteX18" fmla="*/ 1675704 w 3387024"/>
              <a:gd name="connsiteY18" fmla="*/ 5676760 h 5957878"/>
              <a:gd name="connsiteX19" fmla="*/ 1675704 w 3387024"/>
              <a:gd name="connsiteY19" fmla="*/ 5667256 h 5957878"/>
              <a:gd name="connsiteX20" fmla="*/ 1675704 w 3387024"/>
              <a:gd name="connsiteY20" fmla="*/ 5676760 h 5957878"/>
              <a:gd name="connsiteX21" fmla="*/ 1675704 w 3387024"/>
              <a:gd name="connsiteY21" fmla="*/ 5667256 h 5957878"/>
              <a:gd name="connsiteX22" fmla="*/ 1735860 w 3387024"/>
              <a:gd name="connsiteY22" fmla="*/ 5658177 h 5957878"/>
              <a:gd name="connsiteX23" fmla="*/ 1748381 w 3387024"/>
              <a:gd name="connsiteY23" fmla="*/ 5676153 h 5957878"/>
              <a:gd name="connsiteX24" fmla="*/ 1757960 w 3387024"/>
              <a:gd name="connsiteY24" fmla="*/ 5689454 h 5957878"/>
              <a:gd name="connsiteX25" fmla="*/ 1762735 w 3387024"/>
              <a:gd name="connsiteY25" fmla="*/ 5704483 h 5957878"/>
              <a:gd name="connsiteX26" fmla="*/ 1758874 w 3387024"/>
              <a:gd name="connsiteY26" fmla="*/ 5721116 h 5957878"/>
              <a:gd name="connsiteX27" fmla="*/ 1738280 w 3387024"/>
              <a:gd name="connsiteY27" fmla="*/ 5666365 h 5957878"/>
              <a:gd name="connsiteX28" fmla="*/ 2600375 w 3387024"/>
              <a:gd name="connsiteY28" fmla="*/ 5657276 h 5957878"/>
              <a:gd name="connsiteX29" fmla="*/ 2602938 w 3387024"/>
              <a:gd name="connsiteY29" fmla="*/ 5666735 h 5957878"/>
              <a:gd name="connsiteX30" fmla="*/ 2600375 w 3387024"/>
              <a:gd name="connsiteY30" fmla="*/ 5657276 h 5957878"/>
              <a:gd name="connsiteX31" fmla="*/ 1767185 w 3387024"/>
              <a:gd name="connsiteY31" fmla="*/ 5647055 h 5957878"/>
              <a:gd name="connsiteX32" fmla="*/ 1768068 w 3387024"/>
              <a:gd name="connsiteY32" fmla="*/ 5648434 h 5957878"/>
              <a:gd name="connsiteX33" fmla="*/ 1817711 w 3387024"/>
              <a:gd name="connsiteY33" fmla="*/ 5742809 h 5957878"/>
              <a:gd name="connsiteX34" fmla="*/ 1809429 w 3387024"/>
              <a:gd name="connsiteY34" fmla="*/ 5738781 h 5957878"/>
              <a:gd name="connsiteX35" fmla="*/ 1796890 w 3387024"/>
              <a:gd name="connsiteY35" fmla="*/ 5724956 h 5957878"/>
              <a:gd name="connsiteX36" fmla="*/ 2348908 w 3387024"/>
              <a:gd name="connsiteY36" fmla="*/ 5610417 h 5957878"/>
              <a:gd name="connsiteX37" fmla="*/ 2348908 w 3387024"/>
              <a:gd name="connsiteY37" fmla="*/ 5610417 h 5957878"/>
              <a:gd name="connsiteX38" fmla="*/ 1916716 w 3387024"/>
              <a:gd name="connsiteY38" fmla="*/ 5598150 h 5957878"/>
              <a:gd name="connsiteX39" fmla="*/ 1960858 w 3387024"/>
              <a:gd name="connsiteY39" fmla="*/ 5674174 h 5957878"/>
              <a:gd name="connsiteX40" fmla="*/ 2021342 w 3387024"/>
              <a:gd name="connsiteY40" fmla="*/ 5756480 h 5957878"/>
              <a:gd name="connsiteX41" fmla="*/ 2037167 w 3387024"/>
              <a:gd name="connsiteY41" fmla="*/ 5783076 h 5957878"/>
              <a:gd name="connsiteX42" fmla="*/ 2038001 w 3387024"/>
              <a:gd name="connsiteY42" fmla="*/ 5786884 h 5957878"/>
              <a:gd name="connsiteX43" fmla="*/ 2038428 w 3387024"/>
              <a:gd name="connsiteY43" fmla="*/ 5794887 h 5957878"/>
              <a:gd name="connsiteX44" fmla="*/ 1986689 w 3387024"/>
              <a:gd name="connsiteY44" fmla="*/ 5726864 h 5957878"/>
              <a:gd name="connsiteX45" fmla="*/ 1949408 w 3387024"/>
              <a:gd name="connsiteY45" fmla="*/ 5674388 h 5957878"/>
              <a:gd name="connsiteX46" fmla="*/ 1943739 w 3387024"/>
              <a:gd name="connsiteY46" fmla="*/ 5666999 h 5957878"/>
              <a:gd name="connsiteX47" fmla="*/ 1805730 w 3387024"/>
              <a:gd name="connsiteY47" fmla="*/ 5561811 h 5957878"/>
              <a:gd name="connsiteX48" fmla="*/ 1801768 w 3387024"/>
              <a:gd name="connsiteY48" fmla="*/ 5573835 h 5957878"/>
              <a:gd name="connsiteX49" fmla="*/ 1798609 w 3387024"/>
              <a:gd name="connsiteY49" fmla="*/ 5562176 h 5957878"/>
              <a:gd name="connsiteX50" fmla="*/ 1805730 w 3387024"/>
              <a:gd name="connsiteY50" fmla="*/ 5561811 h 5957878"/>
              <a:gd name="connsiteX51" fmla="*/ 2080656 w 3387024"/>
              <a:gd name="connsiteY51" fmla="*/ 5560391 h 5957878"/>
              <a:gd name="connsiteX52" fmla="*/ 2097032 w 3387024"/>
              <a:gd name="connsiteY52" fmla="*/ 5583359 h 5957878"/>
              <a:gd name="connsiteX53" fmla="*/ 2161389 w 3387024"/>
              <a:gd name="connsiteY53" fmla="*/ 5700944 h 5957878"/>
              <a:gd name="connsiteX54" fmla="*/ 2196935 w 3387024"/>
              <a:gd name="connsiteY54" fmla="*/ 5755180 h 5957878"/>
              <a:gd name="connsiteX55" fmla="*/ 2195560 w 3387024"/>
              <a:gd name="connsiteY55" fmla="*/ 5754903 h 5957878"/>
              <a:gd name="connsiteX56" fmla="*/ 2205610 w 3387024"/>
              <a:gd name="connsiteY56" fmla="*/ 5790025 h 5957878"/>
              <a:gd name="connsiteX57" fmla="*/ 2209564 w 3387024"/>
              <a:gd name="connsiteY57" fmla="*/ 5803067 h 5957878"/>
              <a:gd name="connsiteX58" fmla="*/ 2197701 w 3387024"/>
              <a:gd name="connsiteY58" fmla="*/ 5786536 h 5957878"/>
              <a:gd name="connsiteX59" fmla="*/ 2123122 w 3387024"/>
              <a:gd name="connsiteY59" fmla="*/ 5675928 h 5957878"/>
              <a:gd name="connsiteX60" fmla="*/ 2106846 w 3387024"/>
              <a:gd name="connsiteY60" fmla="*/ 5625574 h 5957878"/>
              <a:gd name="connsiteX61" fmla="*/ 2598065 w 3387024"/>
              <a:gd name="connsiteY61" fmla="*/ 5537725 h 5957878"/>
              <a:gd name="connsiteX62" fmla="*/ 2601738 w 3387024"/>
              <a:gd name="connsiteY62" fmla="*/ 5541287 h 5957878"/>
              <a:gd name="connsiteX63" fmla="*/ 2604460 w 3387024"/>
              <a:gd name="connsiteY63" fmla="*/ 5544310 h 5957878"/>
              <a:gd name="connsiteX64" fmla="*/ 2608585 w 3387024"/>
              <a:gd name="connsiteY64" fmla="*/ 5552564 h 5957878"/>
              <a:gd name="connsiteX65" fmla="*/ 2598065 w 3387024"/>
              <a:gd name="connsiteY65" fmla="*/ 5537725 h 5957878"/>
              <a:gd name="connsiteX66" fmla="*/ 2039271 w 3387024"/>
              <a:gd name="connsiteY66" fmla="*/ 5524685 h 5957878"/>
              <a:gd name="connsiteX67" fmla="*/ 2039271 w 3387024"/>
              <a:gd name="connsiteY67" fmla="*/ 5524685 h 5957878"/>
              <a:gd name="connsiteX68" fmla="*/ 2028974 w 3387024"/>
              <a:gd name="connsiteY68" fmla="*/ 5500131 h 5957878"/>
              <a:gd name="connsiteX69" fmla="*/ 2028974 w 3387024"/>
              <a:gd name="connsiteY69" fmla="*/ 5500131 h 5957878"/>
              <a:gd name="connsiteX70" fmla="*/ 2923238 w 3387024"/>
              <a:gd name="connsiteY70" fmla="*/ 5485082 h 5957878"/>
              <a:gd name="connsiteX71" fmla="*/ 2923238 w 3387024"/>
              <a:gd name="connsiteY71" fmla="*/ 5485082 h 5957878"/>
              <a:gd name="connsiteX72" fmla="*/ 2915404 w 3387024"/>
              <a:gd name="connsiteY72" fmla="*/ 5465319 h 5957878"/>
              <a:gd name="connsiteX73" fmla="*/ 2917911 w 3387024"/>
              <a:gd name="connsiteY73" fmla="*/ 5468834 h 5957878"/>
              <a:gd name="connsiteX74" fmla="*/ 2923238 w 3387024"/>
              <a:gd name="connsiteY74" fmla="*/ 5485082 h 5957878"/>
              <a:gd name="connsiteX75" fmla="*/ 2932743 w 3387024"/>
              <a:gd name="connsiteY75" fmla="*/ 5446272 h 5957878"/>
              <a:gd name="connsiteX76" fmla="*/ 2932743 w 3387024"/>
              <a:gd name="connsiteY76" fmla="*/ 5446272 h 5957878"/>
              <a:gd name="connsiteX77" fmla="*/ 2013553 w 3387024"/>
              <a:gd name="connsiteY77" fmla="*/ 5401527 h 5957878"/>
              <a:gd name="connsiteX78" fmla="*/ 2019155 w 3387024"/>
              <a:gd name="connsiteY78" fmla="*/ 5410108 h 5957878"/>
              <a:gd name="connsiteX79" fmla="*/ 2062208 w 3387024"/>
              <a:gd name="connsiteY79" fmla="*/ 5497484 h 5957878"/>
              <a:gd name="connsiteX80" fmla="*/ 2054989 w 3387024"/>
              <a:gd name="connsiteY80" fmla="*/ 5494882 h 5957878"/>
              <a:gd name="connsiteX81" fmla="*/ 2051851 w 3387024"/>
              <a:gd name="connsiteY81" fmla="*/ 5492012 h 5957878"/>
              <a:gd name="connsiteX82" fmla="*/ 2273156 w 3387024"/>
              <a:gd name="connsiteY82" fmla="*/ 5352185 h 5957878"/>
              <a:gd name="connsiteX83" fmla="*/ 2275719 w 3387024"/>
              <a:gd name="connsiteY83" fmla="*/ 5361644 h 5957878"/>
              <a:gd name="connsiteX84" fmla="*/ 2273156 w 3387024"/>
              <a:gd name="connsiteY84" fmla="*/ 5352185 h 5957878"/>
              <a:gd name="connsiteX85" fmla="*/ 2008503 w 3387024"/>
              <a:gd name="connsiteY85" fmla="*/ 5306461 h 5957878"/>
              <a:gd name="connsiteX86" fmla="*/ 2016308 w 3387024"/>
              <a:gd name="connsiteY86" fmla="*/ 5306783 h 5957878"/>
              <a:gd name="connsiteX87" fmla="*/ 2008503 w 3387024"/>
              <a:gd name="connsiteY87" fmla="*/ 5306461 h 5957878"/>
              <a:gd name="connsiteX88" fmla="*/ 2893139 w 3387024"/>
              <a:gd name="connsiteY88" fmla="*/ 5275186 h 5957878"/>
              <a:gd name="connsiteX89" fmla="*/ 2897891 w 3387024"/>
              <a:gd name="connsiteY89" fmla="*/ 5290235 h 5957878"/>
              <a:gd name="connsiteX90" fmla="*/ 2893139 w 3387024"/>
              <a:gd name="connsiteY90" fmla="*/ 5275186 h 5957878"/>
              <a:gd name="connsiteX91" fmla="*/ 2888386 w 3387024"/>
              <a:gd name="connsiteY91" fmla="*/ 5260136 h 5957878"/>
              <a:gd name="connsiteX92" fmla="*/ 2893139 w 3387024"/>
              <a:gd name="connsiteY92" fmla="*/ 5275186 h 5957878"/>
              <a:gd name="connsiteX93" fmla="*/ 2888386 w 3387024"/>
              <a:gd name="connsiteY93" fmla="*/ 5260136 h 5957878"/>
              <a:gd name="connsiteX94" fmla="*/ 1921251 w 3387024"/>
              <a:gd name="connsiteY94" fmla="*/ 5241796 h 5957878"/>
              <a:gd name="connsiteX95" fmla="*/ 1916498 w 3387024"/>
              <a:gd name="connsiteY95" fmla="*/ 5245879 h 5957878"/>
              <a:gd name="connsiteX96" fmla="*/ 1921251 w 3387024"/>
              <a:gd name="connsiteY96" fmla="*/ 5255385 h 5957878"/>
              <a:gd name="connsiteX97" fmla="*/ 1921251 w 3387024"/>
              <a:gd name="connsiteY97" fmla="*/ 5241796 h 5957878"/>
              <a:gd name="connsiteX98" fmla="*/ 2873337 w 3387024"/>
              <a:gd name="connsiteY98" fmla="*/ 5221327 h 5957878"/>
              <a:gd name="connsiteX99" fmla="*/ 2888386 w 3387024"/>
              <a:gd name="connsiteY99" fmla="*/ 5260136 h 5957878"/>
              <a:gd name="connsiteX100" fmla="*/ 2873337 w 3387024"/>
              <a:gd name="connsiteY100" fmla="*/ 5221327 h 5957878"/>
              <a:gd name="connsiteX101" fmla="*/ 2703732 w 3387024"/>
              <a:gd name="connsiteY101" fmla="*/ 5153246 h 5957878"/>
              <a:gd name="connsiteX102" fmla="*/ 2711751 w 3387024"/>
              <a:gd name="connsiteY102" fmla="*/ 5176970 h 5957878"/>
              <a:gd name="connsiteX103" fmla="*/ 2701454 w 3387024"/>
              <a:gd name="connsiteY103" fmla="*/ 5157169 h 5957878"/>
              <a:gd name="connsiteX104" fmla="*/ 2703732 w 3387024"/>
              <a:gd name="connsiteY104" fmla="*/ 5153246 h 5957878"/>
              <a:gd name="connsiteX105" fmla="*/ 1886795 w 3387024"/>
              <a:gd name="connsiteY105" fmla="*/ 5094992 h 5957878"/>
              <a:gd name="connsiteX106" fmla="*/ 1881647 w 3387024"/>
              <a:gd name="connsiteY106" fmla="*/ 5098557 h 5957878"/>
              <a:gd name="connsiteX107" fmla="*/ 1891944 w 3387024"/>
              <a:gd name="connsiteY107" fmla="*/ 5098557 h 5957878"/>
              <a:gd name="connsiteX108" fmla="*/ 1886795 w 3387024"/>
              <a:gd name="connsiteY108" fmla="*/ 5094992 h 5957878"/>
              <a:gd name="connsiteX109" fmla="*/ 2664128 w 3387024"/>
              <a:gd name="connsiteY109" fmla="*/ 5067654 h 5957878"/>
              <a:gd name="connsiteX110" fmla="*/ 2672147 w 3387024"/>
              <a:gd name="connsiteY110" fmla="*/ 5074003 h 5957878"/>
              <a:gd name="connsiteX111" fmla="*/ 2664128 w 3387024"/>
              <a:gd name="connsiteY111" fmla="*/ 5067654 h 5957878"/>
              <a:gd name="connsiteX112" fmla="*/ 1272929 w 3387024"/>
              <a:gd name="connsiteY112" fmla="*/ 5003312 h 5957878"/>
              <a:gd name="connsiteX113" fmla="*/ 1267781 w 3387024"/>
              <a:gd name="connsiteY113" fmla="*/ 5005094 h 5957878"/>
              <a:gd name="connsiteX114" fmla="*/ 1278078 w 3387024"/>
              <a:gd name="connsiteY114" fmla="*/ 5005094 h 5957878"/>
              <a:gd name="connsiteX115" fmla="*/ 1272929 w 3387024"/>
              <a:gd name="connsiteY115" fmla="*/ 5003312 h 5957878"/>
              <a:gd name="connsiteX116" fmla="*/ 2682444 w 3387024"/>
              <a:gd name="connsiteY116" fmla="*/ 5000341 h 5957878"/>
              <a:gd name="connsiteX117" fmla="*/ 2691950 w 3387024"/>
              <a:gd name="connsiteY117" fmla="*/ 5024896 h 5957878"/>
              <a:gd name="connsiteX118" fmla="*/ 2682444 w 3387024"/>
              <a:gd name="connsiteY118" fmla="*/ 5000341 h 5957878"/>
              <a:gd name="connsiteX119" fmla="*/ 1381050 w 3387024"/>
              <a:gd name="connsiteY119" fmla="*/ 4945689 h 5957878"/>
              <a:gd name="connsiteX120" fmla="*/ 1444416 w 3387024"/>
              <a:gd name="connsiteY120" fmla="*/ 5088260 h 5957878"/>
              <a:gd name="connsiteX121" fmla="*/ 1464218 w 3387024"/>
              <a:gd name="connsiteY121" fmla="*/ 5103309 h 5957878"/>
              <a:gd name="connsiteX122" fmla="*/ 1381050 w 3387024"/>
              <a:gd name="connsiteY122" fmla="*/ 4945689 h 5957878"/>
              <a:gd name="connsiteX123" fmla="*/ 2763089 w 3387024"/>
              <a:gd name="connsiteY123" fmla="*/ 4942769 h 5957878"/>
              <a:gd name="connsiteX124" fmla="*/ 2760861 w 3387024"/>
              <a:gd name="connsiteY124" fmla="*/ 4945689 h 5957878"/>
              <a:gd name="connsiteX125" fmla="*/ 2775118 w 3387024"/>
              <a:gd name="connsiteY125" fmla="*/ 4965491 h 5957878"/>
              <a:gd name="connsiteX126" fmla="*/ 2763089 w 3387024"/>
              <a:gd name="connsiteY126" fmla="*/ 4942769 h 5957878"/>
              <a:gd name="connsiteX127" fmla="*/ 2448390 w 3387024"/>
              <a:gd name="connsiteY127" fmla="*/ 4924430 h 5957878"/>
              <a:gd name="connsiteX128" fmla="*/ 2455816 w 3387024"/>
              <a:gd name="connsiteY128" fmla="*/ 4924855 h 5957878"/>
              <a:gd name="connsiteX129" fmla="*/ 2455816 w 3387024"/>
              <a:gd name="connsiteY129" fmla="*/ 4924855 h 5957878"/>
              <a:gd name="connsiteX130" fmla="*/ 2448390 w 3387024"/>
              <a:gd name="connsiteY130" fmla="*/ 4924430 h 5957878"/>
              <a:gd name="connsiteX131" fmla="*/ 1218671 w 3387024"/>
              <a:gd name="connsiteY131" fmla="*/ 4911630 h 5957878"/>
              <a:gd name="connsiteX132" fmla="*/ 1258276 w 3387024"/>
              <a:gd name="connsiteY132" fmla="*/ 4980539 h 5957878"/>
              <a:gd name="connsiteX133" fmla="*/ 1218671 w 3387024"/>
              <a:gd name="connsiteY133" fmla="*/ 4911630 h 5957878"/>
              <a:gd name="connsiteX134" fmla="*/ 1772773 w 3387024"/>
              <a:gd name="connsiteY134" fmla="*/ 4899696 h 5957878"/>
              <a:gd name="connsiteX135" fmla="*/ 1769171 w 3387024"/>
              <a:gd name="connsiteY135" fmla="*/ 4902126 h 5957878"/>
              <a:gd name="connsiteX136" fmla="*/ 1783428 w 3387024"/>
              <a:gd name="connsiteY136" fmla="*/ 4921927 h 5957878"/>
              <a:gd name="connsiteX137" fmla="*/ 1772773 w 3387024"/>
              <a:gd name="connsiteY137" fmla="*/ 4899696 h 5957878"/>
              <a:gd name="connsiteX138" fmla="*/ 1793726 w 3387024"/>
              <a:gd name="connsiteY138" fmla="*/ 4887076 h 5957878"/>
              <a:gd name="connsiteX139" fmla="*/ 1832537 w 3387024"/>
              <a:gd name="connsiteY139" fmla="*/ 4970243 h 5957878"/>
              <a:gd name="connsiteX140" fmla="*/ 1872141 w 3387024"/>
              <a:gd name="connsiteY140" fmla="*/ 5054201 h 5957878"/>
              <a:gd name="connsiteX141" fmla="*/ 1807983 w 3387024"/>
              <a:gd name="connsiteY141" fmla="*/ 4902126 h 5957878"/>
              <a:gd name="connsiteX142" fmla="*/ 1793726 w 3387024"/>
              <a:gd name="connsiteY142" fmla="*/ 4887076 h 5957878"/>
              <a:gd name="connsiteX143" fmla="*/ 1346197 w 3387024"/>
              <a:gd name="connsiteY143" fmla="*/ 4887076 h 5957878"/>
              <a:gd name="connsiteX144" fmla="*/ 1366000 w 3387024"/>
              <a:gd name="connsiteY144" fmla="*/ 4921927 h 5957878"/>
              <a:gd name="connsiteX145" fmla="*/ 1346197 w 3387024"/>
              <a:gd name="connsiteY145" fmla="*/ 4887076 h 5957878"/>
              <a:gd name="connsiteX146" fmla="*/ 1758874 w 3387024"/>
              <a:gd name="connsiteY146" fmla="*/ 4828464 h 5957878"/>
              <a:gd name="connsiteX147" fmla="*/ 1793726 w 3387024"/>
              <a:gd name="connsiteY147" fmla="*/ 4877572 h 5957878"/>
              <a:gd name="connsiteX148" fmla="*/ 1758874 w 3387024"/>
              <a:gd name="connsiteY148" fmla="*/ 4828464 h 5957878"/>
              <a:gd name="connsiteX149" fmla="*/ 1691527 w 3387024"/>
              <a:gd name="connsiteY149" fmla="*/ 4688667 h 5957878"/>
              <a:gd name="connsiteX150" fmla="*/ 1685210 w 3387024"/>
              <a:gd name="connsiteY150" fmla="*/ 4690645 h 5957878"/>
              <a:gd name="connsiteX151" fmla="*/ 1720061 w 3387024"/>
              <a:gd name="connsiteY151" fmla="*/ 4754802 h 5957878"/>
              <a:gd name="connsiteX152" fmla="*/ 1758874 w 3387024"/>
              <a:gd name="connsiteY152" fmla="*/ 4808663 h 5957878"/>
              <a:gd name="connsiteX153" fmla="*/ 1691527 w 3387024"/>
              <a:gd name="connsiteY153" fmla="*/ 4688667 h 5957878"/>
              <a:gd name="connsiteX154" fmla="*/ 1659814 w 3387024"/>
              <a:gd name="connsiteY154" fmla="*/ 4680014 h 5957878"/>
              <a:gd name="connsiteX155" fmla="*/ 1685210 w 3387024"/>
              <a:gd name="connsiteY155" fmla="*/ 4744505 h 5957878"/>
              <a:gd name="connsiteX156" fmla="*/ 1724814 w 3387024"/>
              <a:gd name="connsiteY156" fmla="*/ 4798366 h 5957878"/>
              <a:gd name="connsiteX157" fmla="*/ 1729567 w 3387024"/>
              <a:gd name="connsiteY157" fmla="*/ 4808663 h 5957878"/>
              <a:gd name="connsiteX158" fmla="*/ 1724814 w 3387024"/>
              <a:gd name="connsiteY158" fmla="*/ 4798366 h 5957878"/>
              <a:gd name="connsiteX159" fmla="*/ 1670953 w 3387024"/>
              <a:gd name="connsiteY159" fmla="*/ 4690645 h 5957878"/>
              <a:gd name="connsiteX160" fmla="*/ 1659814 w 3387024"/>
              <a:gd name="connsiteY160" fmla="*/ 4680014 h 5957878"/>
              <a:gd name="connsiteX161" fmla="*/ 1410357 w 3387024"/>
              <a:gd name="connsiteY161" fmla="*/ 4533817 h 5957878"/>
              <a:gd name="connsiteX162" fmla="*/ 1410357 w 3387024"/>
              <a:gd name="connsiteY162" fmla="*/ 4538570 h 5957878"/>
              <a:gd name="connsiteX163" fmla="*/ 1449961 w 3387024"/>
              <a:gd name="connsiteY163" fmla="*/ 4612232 h 5957878"/>
              <a:gd name="connsiteX164" fmla="*/ 1705011 w 3387024"/>
              <a:gd name="connsiteY164" fmla="*/ 5093804 h 5957878"/>
              <a:gd name="connsiteX165" fmla="*/ 1720061 w 3387024"/>
              <a:gd name="connsiteY165" fmla="*/ 5112814 h 5957878"/>
              <a:gd name="connsiteX166" fmla="*/ 1499070 w 3387024"/>
              <a:gd name="connsiteY166" fmla="*/ 4675596 h 5957878"/>
              <a:gd name="connsiteX167" fmla="*/ 1410357 w 3387024"/>
              <a:gd name="connsiteY167" fmla="*/ 4533817 h 5957878"/>
              <a:gd name="connsiteX168" fmla="*/ 2780663 w 3387024"/>
              <a:gd name="connsiteY168" fmla="*/ 4130659 h 5957878"/>
              <a:gd name="connsiteX169" fmla="*/ 2799673 w 3387024"/>
              <a:gd name="connsiteY169" fmla="*/ 4130659 h 5957878"/>
              <a:gd name="connsiteX170" fmla="*/ 2780663 w 3387024"/>
              <a:gd name="connsiteY170" fmla="*/ 4130659 h 5957878"/>
              <a:gd name="connsiteX171" fmla="*/ 877284 w 3387024"/>
              <a:gd name="connsiteY171" fmla="*/ 4006801 h 5957878"/>
              <a:gd name="connsiteX172" fmla="*/ 875700 w 3387024"/>
              <a:gd name="connsiteY172" fmla="*/ 4013434 h 5957878"/>
              <a:gd name="connsiteX173" fmla="*/ 885997 w 3387024"/>
              <a:gd name="connsiteY173" fmla="*/ 4007890 h 5957878"/>
              <a:gd name="connsiteX174" fmla="*/ 877284 w 3387024"/>
              <a:gd name="connsiteY174" fmla="*/ 4006801 h 5957878"/>
              <a:gd name="connsiteX175" fmla="*/ 3281260 w 3387024"/>
              <a:gd name="connsiteY175" fmla="*/ 3992445 h 5957878"/>
              <a:gd name="connsiteX176" fmla="*/ 3286013 w 3387024"/>
              <a:gd name="connsiteY176" fmla="*/ 3993633 h 5957878"/>
              <a:gd name="connsiteX177" fmla="*/ 3276507 w 3387024"/>
              <a:gd name="connsiteY177" fmla="*/ 3998385 h 5957878"/>
              <a:gd name="connsiteX178" fmla="*/ 3281260 w 3387024"/>
              <a:gd name="connsiteY178" fmla="*/ 3992445 h 5957878"/>
              <a:gd name="connsiteX179" fmla="*/ 3354924 w 3387024"/>
              <a:gd name="connsiteY179" fmla="*/ 3783341 h 5957878"/>
              <a:gd name="connsiteX180" fmla="*/ 3350171 w 3387024"/>
              <a:gd name="connsiteY180" fmla="*/ 3786905 h 5957878"/>
              <a:gd name="connsiteX181" fmla="*/ 3359677 w 3387024"/>
              <a:gd name="connsiteY181" fmla="*/ 3786905 h 5957878"/>
              <a:gd name="connsiteX182" fmla="*/ 3354924 w 3387024"/>
              <a:gd name="connsiteY182" fmla="*/ 3783341 h 5957878"/>
              <a:gd name="connsiteX183" fmla="*/ 379854 w 3387024"/>
              <a:gd name="connsiteY183" fmla="*/ 3531862 h 5957878"/>
              <a:gd name="connsiteX184" fmla="*/ 390151 w 3387024"/>
              <a:gd name="connsiteY184" fmla="*/ 3546911 h 5957878"/>
              <a:gd name="connsiteX185" fmla="*/ 379854 w 3387024"/>
              <a:gd name="connsiteY185" fmla="*/ 3531862 h 5957878"/>
              <a:gd name="connsiteX186" fmla="*/ 3316187 w 3387024"/>
              <a:gd name="connsiteY186" fmla="*/ 3111265 h 5957878"/>
              <a:gd name="connsiteX187" fmla="*/ 3318092 w 3387024"/>
              <a:gd name="connsiteY187" fmla="*/ 3113950 h 5957878"/>
              <a:gd name="connsiteX188" fmla="*/ 3320864 w 3387024"/>
              <a:gd name="connsiteY188" fmla="*/ 3124743 h 5957878"/>
              <a:gd name="connsiteX189" fmla="*/ 3315320 w 3387024"/>
              <a:gd name="connsiteY189" fmla="*/ 3114445 h 5957878"/>
              <a:gd name="connsiteX190" fmla="*/ 3316187 w 3387024"/>
              <a:gd name="connsiteY190" fmla="*/ 3111265 h 5957878"/>
              <a:gd name="connsiteX191" fmla="*/ 3211866 w 3387024"/>
              <a:gd name="connsiteY191" fmla="*/ 2808265 h 5957878"/>
              <a:gd name="connsiteX192" fmla="*/ 3207597 w 3387024"/>
              <a:gd name="connsiteY192" fmla="*/ 2815047 h 5957878"/>
              <a:gd name="connsiteX193" fmla="*/ 3217101 w 3387024"/>
              <a:gd name="connsiteY193" fmla="*/ 2830095 h 5957878"/>
              <a:gd name="connsiteX194" fmla="*/ 3216211 w 3387024"/>
              <a:gd name="connsiteY194" fmla="*/ 2813066 h 5957878"/>
              <a:gd name="connsiteX195" fmla="*/ 3211866 w 3387024"/>
              <a:gd name="connsiteY195" fmla="*/ 2808265 h 5957878"/>
              <a:gd name="connsiteX196" fmla="*/ 3187312 w 3387024"/>
              <a:gd name="connsiteY196" fmla="*/ 2586364 h 5957878"/>
              <a:gd name="connsiteX197" fmla="*/ 3183041 w 3387024"/>
              <a:gd name="connsiteY197" fmla="*/ 2589310 h 5957878"/>
              <a:gd name="connsiteX198" fmla="*/ 3188092 w 3387024"/>
              <a:gd name="connsiteY198" fmla="*/ 2616240 h 5957878"/>
              <a:gd name="connsiteX199" fmla="*/ 3192376 w 3387024"/>
              <a:gd name="connsiteY199" fmla="*/ 2623252 h 5957878"/>
              <a:gd name="connsiteX200" fmla="*/ 3192547 w 3387024"/>
              <a:gd name="connsiteY200" fmla="*/ 2628913 h 5957878"/>
              <a:gd name="connsiteX201" fmla="*/ 3192733 w 3387024"/>
              <a:gd name="connsiteY201" fmla="*/ 2623838 h 5957878"/>
              <a:gd name="connsiteX202" fmla="*/ 3192376 w 3387024"/>
              <a:gd name="connsiteY202" fmla="*/ 2623252 h 5957878"/>
              <a:gd name="connsiteX203" fmla="*/ 3191656 w 3387024"/>
              <a:gd name="connsiteY203" fmla="*/ 2599607 h 5957878"/>
              <a:gd name="connsiteX204" fmla="*/ 3187312 w 3387024"/>
              <a:gd name="connsiteY204" fmla="*/ 2586364 h 5957878"/>
              <a:gd name="connsiteX205" fmla="*/ 3118883 w 3387024"/>
              <a:gd name="connsiteY205" fmla="*/ 2560004 h 5957878"/>
              <a:gd name="connsiteX206" fmla="*/ 3133933 w 3387024"/>
              <a:gd name="connsiteY206" fmla="*/ 2609111 h 5957878"/>
              <a:gd name="connsiteX207" fmla="*/ 3118883 w 3387024"/>
              <a:gd name="connsiteY207" fmla="*/ 2560004 h 5957878"/>
              <a:gd name="connsiteX208" fmla="*/ 3040467 w 3387024"/>
              <a:gd name="connsiteY208" fmla="*/ 2205952 h 5957878"/>
              <a:gd name="connsiteX209" fmla="*/ 3055516 w 3387024"/>
              <a:gd name="connsiteY209" fmla="*/ 2309713 h 5957878"/>
              <a:gd name="connsiteX210" fmla="*/ 3075318 w 3387024"/>
              <a:gd name="connsiteY210" fmla="*/ 2412680 h 5957878"/>
              <a:gd name="connsiteX211" fmla="*/ 3040467 w 3387024"/>
              <a:gd name="connsiteY211" fmla="*/ 2205952 h 5957878"/>
              <a:gd name="connsiteX212" fmla="*/ 2633336 w 3387024"/>
              <a:gd name="connsiteY212" fmla="*/ 2196448 h 5957878"/>
              <a:gd name="connsiteX213" fmla="*/ 2653137 w 3387024"/>
              <a:gd name="connsiteY213" fmla="*/ 2323970 h 5957878"/>
              <a:gd name="connsiteX214" fmla="*/ 2662643 w 3387024"/>
              <a:gd name="connsiteY214" fmla="*/ 2348523 h 5957878"/>
              <a:gd name="connsiteX215" fmla="*/ 2633336 w 3387024"/>
              <a:gd name="connsiteY215" fmla="*/ 2196448 h 5957878"/>
              <a:gd name="connsiteX216" fmla="*/ 1620754 w 3387024"/>
              <a:gd name="connsiteY216" fmla="*/ 2059949 h 5957878"/>
              <a:gd name="connsiteX217" fmla="*/ 1616237 w 3387024"/>
              <a:gd name="connsiteY217" fmla="*/ 2060968 h 5957878"/>
              <a:gd name="connsiteX218" fmla="*/ 1617387 w 3387024"/>
              <a:gd name="connsiteY218" fmla="*/ 2060708 h 5957878"/>
              <a:gd name="connsiteX219" fmla="*/ 1626596 w 3387024"/>
              <a:gd name="connsiteY219" fmla="*/ 2058629 h 5957878"/>
              <a:gd name="connsiteX220" fmla="*/ 1620754 w 3387024"/>
              <a:gd name="connsiteY220" fmla="*/ 2059949 h 5957878"/>
              <a:gd name="connsiteX221" fmla="*/ 1623143 w 3387024"/>
              <a:gd name="connsiteY221" fmla="*/ 2059409 h 5957878"/>
              <a:gd name="connsiteX222" fmla="*/ 1626596 w 3387024"/>
              <a:gd name="connsiteY222" fmla="*/ 2058629 h 5957878"/>
              <a:gd name="connsiteX223" fmla="*/ 1444416 w 3387024"/>
              <a:gd name="connsiteY223" fmla="*/ 1980215 h 5957878"/>
              <a:gd name="connsiteX224" fmla="*/ 1464218 w 3387024"/>
              <a:gd name="connsiteY224" fmla="*/ 1990513 h 5957878"/>
              <a:gd name="connsiteX225" fmla="*/ 1444416 w 3387024"/>
              <a:gd name="connsiteY225" fmla="*/ 1980215 h 5957878"/>
              <a:gd name="connsiteX226" fmla="*/ 1415109 w 3387024"/>
              <a:gd name="connsiteY226" fmla="*/ 1965958 h 5957878"/>
              <a:gd name="connsiteX227" fmla="*/ 1415109 w 3387024"/>
              <a:gd name="connsiteY227" fmla="*/ 1965958 h 5957878"/>
              <a:gd name="connsiteX228" fmla="*/ 1390554 w 3387024"/>
              <a:gd name="connsiteY228" fmla="*/ 1950909 h 5957878"/>
              <a:gd name="connsiteX229" fmla="*/ 1381050 w 3387024"/>
              <a:gd name="connsiteY229" fmla="*/ 1955661 h 5957878"/>
              <a:gd name="connsiteX230" fmla="*/ 1390554 w 3387024"/>
              <a:gd name="connsiteY230" fmla="*/ 1950909 h 5957878"/>
              <a:gd name="connsiteX231" fmla="*/ 1376297 w 3387024"/>
              <a:gd name="connsiteY231" fmla="*/ 1946157 h 5957878"/>
              <a:gd name="connsiteX232" fmla="*/ 1366000 w 3387024"/>
              <a:gd name="connsiteY232" fmla="*/ 1950909 h 5957878"/>
              <a:gd name="connsiteX233" fmla="*/ 1376297 w 3387024"/>
              <a:gd name="connsiteY233" fmla="*/ 1946157 h 5957878"/>
              <a:gd name="connsiteX234" fmla="*/ 3049836 w 3387024"/>
              <a:gd name="connsiteY234" fmla="*/ 1600484 h 5957878"/>
              <a:gd name="connsiteX235" fmla="*/ 3055516 w 3387024"/>
              <a:gd name="connsiteY235" fmla="*/ 1622204 h 5957878"/>
              <a:gd name="connsiteX236" fmla="*/ 3045219 w 3387024"/>
              <a:gd name="connsiteY236" fmla="*/ 1602402 h 5957878"/>
              <a:gd name="connsiteX237" fmla="*/ 3049836 w 3387024"/>
              <a:gd name="connsiteY237" fmla="*/ 1600484 h 5957878"/>
              <a:gd name="connsiteX238" fmla="*/ 3040467 w 3387024"/>
              <a:gd name="connsiteY238" fmla="*/ 1577849 h 5957878"/>
              <a:gd name="connsiteX239" fmla="*/ 3045219 w 3387024"/>
              <a:gd name="connsiteY239" fmla="*/ 1587353 h 5957878"/>
              <a:gd name="connsiteX240" fmla="*/ 3040467 w 3387024"/>
              <a:gd name="connsiteY240" fmla="*/ 1577849 h 5957878"/>
              <a:gd name="connsiteX241" fmla="*/ 2923238 w 3387024"/>
              <a:gd name="connsiteY241" fmla="*/ 1474881 h 5957878"/>
              <a:gd name="connsiteX242" fmla="*/ 2923238 w 3387024"/>
              <a:gd name="connsiteY242" fmla="*/ 1479633 h 5957878"/>
              <a:gd name="connsiteX243" fmla="*/ 2923238 w 3387024"/>
              <a:gd name="connsiteY243" fmla="*/ 1474881 h 5957878"/>
              <a:gd name="connsiteX244" fmla="*/ 2917693 w 3387024"/>
              <a:gd name="connsiteY244" fmla="*/ 1445574 h 5957878"/>
              <a:gd name="connsiteX245" fmla="*/ 2917693 w 3387024"/>
              <a:gd name="connsiteY245" fmla="*/ 1445574 h 5957878"/>
              <a:gd name="connsiteX246" fmla="*/ 2990350 w 3387024"/>
              <a:gd name="connsiteY246" fmla="*/ 1424797 h 5957878"/>
              <a:gd name="connsiteX247" fmla="*/ 2991357 w 3387024"/>
              <a:gd name="connsiteY247" fmla="*/ 1474881 h 5957878"/>
              <a:gd name="connsiteX248" fmla="*/ 2986604 w 3387024"/>
              <a:gd name="connsiteY248" fmla="*/ 1425773 h 5957878"/>
              <a:gd name="connsiteX249" fmla="*/ 2990350 w 3387024"/>
              <a:gd name="connsiteY249" fmla="*/ 1424797 h 5957878"/>
              <a:gd name="connsiteX250" fmla="*/ 2912941 w 3387024"/>
              <a:gd name="connsiteY250" fmla="*/ 1415477 h 5957878"/>
              <a:gd name="connsiteX251" fmla="*/ 2917693 w 3387024"/>
              <a:gd name="connsiteY251" fmla="*/ 1445574 h 5957878"/>
              <a:gd name="connsiteX252" fmla="*/ 2912941 w 3387024"/>
              <a:gd name="connsiteY252" fmla="*/ 1415477 h 5957878"/>
              <a:gd name="connsiteX253" fmla="*/ 2903436 w 3387024"/>
              <a:gd name="connsiteY253" fmla="*/ 1356864 h 5957878"/>
              <a:gd name="connsiteX254" fmla="*/ 2912941 w 3387024"/>
              <a:gd name="connsiteY254" fmla="*/ 1415477 h 5957878"/>
              <a:gd name="connsiteX255" fmla="*/ 2903436 w 3387024"/>
              <a:gd name="connsiteY255" fmla="*/ 1356864 h 5957878"/>
              <a:gd name="connsiteX256" fmla="*/ 2897086 w 3387024"/>
              <a:gd name="connsiteY256" fmla="*/ 1348510 h 5957878"/>
              <a:gd name="connsiteX257" fmla="*/ 2903436 w 3387024"/>
              <a:gd name="connsiteY257" fmla="*/ 1356864 h 5957878"/>
              <a:gd name="connsiteX258" fmla="*/ 2897086 w 3387024"/>
              <a:gd name="connsiteY258" fmla="*/ 1348510 h 5957878"/>
              <a:gd name="connsiteX259" fmla="*/ 2780663 w 3387024"/>
              <a:gd name="connsiteY259" fmla="*/ 1337062 h 5957878"/>
              <a:gd name="connsiteX260" fmla="*/ 2790168 w 3387024"/>
              <a:gd name="connsiteY260" fmla="*/ 1421021 h 5957878"/>
              <a:gd name="connsiteX261" fmla="*/ 2805217 w 3387024"/>
              <a:gd name="connsiteY261" fmla="*/ 1499434 h 5957878"/>
              <a:gd name="connsiteX262" fmla="*/ 2966803 w 3387024"/>
              <a:gd name="connsiteY262" fmla="*/ 2560004 h 5957878"/>
              <a:gd name="connsiteX263" fmla="*/ 2977100 w 3387024"/>
              <a:gd name="connsiteY263" fmla="*/ 2643170 h 5957878"/>
              <a:gd name="connsiteX264" fmla="*/ 2962050 w 3387024"/>
              <a:gd name="connsiteY264" fmla="*/ 2471292 h 5957878"/>
              <a:gd name="connsiteX265" fmla="*/ 2814723 w 3387024"/>
              <a:gd name="connsiteY265" fmla="*/ 1489138 h 5957878"/>
              <a:gd name="connsiteX266" fmla="*/ 2780663 w 3387024"/>
              <a:gd name="connsiteY266" fmla="*/ 1337062 h 5957878"/>
              <a:gd name="connsiteX267" fmla="*/ 2893882 w 3387024"/>
              <a:gd name="connsiteY267" fmla="*/ 1298214 h 5957878"/>
              <a:gd name="connsiteX268" fmla="*/ 2895516 w 3387024"/>
              <a:gd name="connsiteY268" fmla="*/ 1302706 h 5957878"/>
              <a:gd name="connsiteX269" fmla="*/ 2897891 w 3387024"/>
              <a:gd name="connsiteY269" fmla="*/ 1317260 h 5957878"/>
              <a:gd name="connsiteX270" fmla="*/ 2893139 w 3387024"/>
              <a:gd name="connsiteY270" fmla="*/ 1303003 h 5957878"/>
              <a:gd name="connsiteX271" fmla="*/ 2893882 w 3387024"/>
              <a:gd name="connsiteY271" fmla="*/ 1298214 h 5957878"/>
              <a:gd name="connsiteX272" fmla="*/ 2763047 w 3387024"/>
              <a:gd name="connsiteY272" fmla="*/ 1226089 h 5957878"/>
              <a:gd name="connsiteX273" fmla="*/ 2760861 w 3387024"/>
              <a:gd name="connsiteY273" fmla="*/ 1229342 h 5957878"/>
              <a:gd name="connsiteX274" fmla="*/ 2765613 w 3387024"/>
              <a:gd name="connsiteY274" fmla="*/ 1243599 h 5957878"/>
              <a:gd name="connsiteX275" fmla="*/ 2763047 w 3387024"/>
              <a:gd name="connsiteY275" fmla="*/ 1226089 h 5957878"/>
              <a:gd name="connsiteX276" fmla="*/ 1579776 w 3387024"/>
              <a:gd name="connsiteY276" fmla="*/ 1186086 h 5957878"/>
              <a:gd name="connsiteX277" fmla="*/ 1587807 w 3387024"/>
              <a:gd name="connsiteY277" fmla="*/ 1191263 h 5957878"/>
              <a:gd name="connsiteX278" fmla="*/ 1587807 w 3387024"/>
              <a:gd name="connsiteY278" fmla="*/ 1191263 h 5957878"/>
              <a:gd name="connsiteX279" fmla="*/ 1579776 w 3387024"/>
              <a:gd name="connsiteY279" fmla="*/ 1186086 h 5957878"/>
              <a:gd name="connsiteX280" fmla="*/ 2738460 w 3387024"/>
              <a:gd name="connsiteY280" fmla="*/ 1071734 h 5957878"/>
              <a:gd name="connsiteX281" fmla="*/ 2736306 w 3387024"/>
              <a:gd name="connsiteY281" fmla="*/ 1077266 h 5957878"/>
              <a:gd name="connsiteX282" fmla="*/ 2745811 w 3387024"/>
              <a:gd name="connsiteY282" fmla="*/ 1086771 h 5957878"/>
              <a:gd name="connsiteX283" fmla="*/ 2742841 w 3387024"/>
              <a:gd name="connsiteY283" fmla="*/ 1074593 h 5957878"/>
              <a:gd name="connsiteX284" fmla="*/ 2738460 w 3387024"/>
              <a:gd name="connsiteY284" fmla="*/ 1071734 h 5957878"/>
              <a:gd name="connsiteX285" fmla="*/ 2288114 w 3387024"/>
              <a:gd name="connsiteY285" fmla="*/ 1060928 h 5957878"/>
              <a:gd name="connsiteX286" fmla="*/ 2288114 w 3387024"/>
              <a:gd name="connsiteY286" fmla="*/ 1060928 h 5957878"/>
              <a:gd name="connsiteX287" fmla="*/ 2668367 w 3387024"/>
              <a:gd name="connsiteY287" fmla="*/ 922401 h 5957878"/>
              <a:gd name="connsiteX288" fmla="*/ 2668460 w 3387024"/>
              <a:gd name="connsiteY288" fmla="*/ 922588 h 5957878"/>
              <a:gd name="connsiteX289" fmla="*/ 2668306 w 3387024"/>
              <a:gd name="connsiteY289" fmla="*/ 922507 h 5957878"/>
              <a:gd name="connsiteX290" fmla="*/ 2679939 w 3387024"/>
              <a:gd name="connsiteY290" fmla="*/ 912282 h 5957878"/>
              <a:gd name="connsiteX291" fmla="*/ 2676044 w 3387024"/>
              <a:gd name="connsiteY291" fmla="*/ 926537 h 5957878"/>
              <a:gd name="connsiteX292" fmla="*/ 2675497 w 3387024"/>
              <a:gd name="connsiteY292" fmla="*/ 926253 h 5957878"/>
              <a:gd name="connsiteX293" fmla="*/ 2676900 w 3387024"/>
              <a:gd name="connsiteY293" fmla="*/ 919647 h 5957878"/>
              <a:gd name="connsiteX294" fmla="*/ 2676226 w 3387024"/>
              <a:gd name="connsiteY294" fmla="*/ 914787 h 5957878"/>
              <a:gd name="connsiteX295" fmla="*/ 1532230 w 3387024"/>
              <a:gd name="connsiteY295" fmla="*/ 515735 h 5957878"/>
              <a:gd name="connsiteX296" fmla="*/ 1535195 w 3387024"/>
              <a:gd name="connsiteY296" fmla="*/ 555822 h 5957878"/>
              <a:gd name="connsiteX297" fmla="*/ 1523650 w 3387024"/>
              <a:gd name="connsiteY297" fmla="*/ 516134 h 5957878"/>
              <a:gd name="connsiteX298" fmla="*/ 1532230 w 3387024"/>
              <a:gd name="connsiteY298" fmla="*/ 515735 h 5957878"/>
              <a:gd name="connsiteX299" fmla="*/ 2120062 w 3387024"/>
              <a:gd name="connsiteY299" fmla="*/ 483503 h 5957878"/>
              <a:gd name="connsiteX300" fmla="*/ 2125568 w 3387024"/>
              <a:gd name="connsiteY300" fmla="*/ 534504 h 5957878"/>
              <a:gd name="connsiteX301" fmla="*/ 2120062 w 3387024"/>
              <a:gd name="connsiteY301" fmla="*/ 483503 h 5957878"/>
              <a:gd name="connsiteX302" fmla="*/ 1815833 w 3387024"/>
              <a:gd name="connsiteY302" fmla="*/ 434534 h 5957878"/>
              <a:gd name="connsiteX303" fmla="*/ 1817728 w 3387024"/>
              <a:gd name="connsiteY303" fmla="*/ 456706 h 5957878"/>
              <a:gd name="connsiteX304" fmla="*/ 1815132 w 3387024"/>
              <a:gd name="connsiteY304" fmla="*/ 444828 h 5957878"/>
              <a:gd name="connsiteX305" fmla="*/ 1884691 w 3387024"/>
              <a:gd name="connsiteY305" fmla="*/ 286008 h 5957878"/>
              <a:gd name="connsiteX306" fmla="*/ 1893481 w 3387024"/>
              <a:gd name="connsiteY306" fmla="*/ 288409 h 5957878"/>
              <a:gd name="connsiteX307" fmla="*/ 1893481 w 3387024"/>
              <a:gd name="connsiteY307" fmla="*/ 288409 h 5957878"/>
              <a:gd name="connsiteX308" fmla="*/ 1884691 w 3387024"/>
              <a:gd name="connsiteY308" fmla="*/ 286008 h 5957878"/>
              <a:gd name="connsiteX309" fmla="*/ 1460811 w 3387024"/>
              <a:gd name="connsiteY309" fmla="*/ 257618 h 5957878"/>
              <a:gd name="connsiteX310" fmla="*/ 1461213 w 3387024"/>
              <a:gd name="connsiteY310" fmla="*/ 261540 h 5957878"/>
              <a:gd name="connsiteX311" fmla="*/ 1459466 w 3387024"/>
              <a:gd name="connsiteY311" fmla="*/ 262236 h 5957878"/>
              <a:gd name="connsiteX312" fmla="*/ 1460060 w 3387024"/>
              <a:gd name="connsiteY312" fmla="*/ 258870 h 5957878"/>
              <a:gd name="connsiteX313" fmla="*/ 2353240 w 3387024"/>
              <a:gd name="connsiteY313" fmla="*/ 72300 h 5957878"/>
              <a:gd name="connsiteX314" fmla="*/ 2394226 w 3387024"/>
              <a:gd name="connsiteY314" fmla="*/ 442498 h 5957878"/>
              <a:gd name="connsiteX315" fmla="*/ 2419172 w 3387024"/>
              <a:gd name="connsiteY315" fmla="*/ 845418 h 5957878"/>
              <a:gd name="connsiteX316" fmla="*/ 2406799 w 3387024"/>
              <a:gd name="connsiteY316" fmla="*/ 767571 h 5957878"/>
              <a:gd name="connsiteX317" fmla="*/ 2378846 w 3387024"/>
              <a:gd name="connsiteY317" fmla="*/ 575363 h 5957878"/>
              <a:gd name="connsiteX318" fmla="*/ 2379461 w 3387024"/>
              <a:gd name="connsiteY318" fmla="*/ 555280 h 5957878"/>
              <a:gd name="connsiteX319" fmla="*/ 2371026 w 3387024"/>
              <a:gd name="connsiteY319" fmla="*/ 382389 h 5957878"/>
              <a:gd name="connsiteX320" fmla="*/ 2367011 w 3387024"/>
              <a:gd name="connsiteY320" fmla="*/ 325300 h 5957878"/>
              <a:gd name="connsiteX321" fmla="*/ 2368482 w 3387024"/>
              <a:gd name="connsiteY321" fmla="*/ 317681 h 5957878"/>
              <a:gd name="connsiteX322" fmla="*/ 2363831 w 3387024"/>
              <a:gd name="connsiteY322" fmla="*/ 280113 h 5957878"/>
              <a:gd name="connsiteX323" fmla="*/ 2359447 w 3387024"/>
              <a:gd name="connsiteY323" fmla="*/ 217772 h 5957878"/>
              <a:gd name="connsiteX324" fmla="*/ 2353240 w 3387024"/>
              <a:gd name="connsiteY324" fmla="*/ 72300 h 5957878"/>
              <a:gd name="connsiteX325" fmla="*/ 1872863 w 3387024"/>
              <a:gd name="connsiteY325" fmla="*/ 0 h 5957878"/>
              <a:gd name="connsiteX326" fmla="*/ 1884617 w 3387024"/>
              <a:gd name="connsiteY326" fmla="*/ 3530 h 5957878"/>
              <a:gd name="connsiteX327" fmla="*/ 1890956 w 3387024"/>
              <a:gd name="connsiteY327" fmla="*/ 7588 h 5957878"/>
              <a:gd name="connsiteX328" fmla="*/ 1896498 w 3387024"/>
              <a:gd name="connsiteY328" fmla="*/ 48824 h 5957878"/>
              <a:gd name="connsiteX329" fmla="*/ 1936126 w 3387024"/>
              <a:gd name="connsiteY329" fmla="*/ 343669 h 5957878"/>
              <a:gd name="connsiteX330" fmla="*/ 1976675 w 3387024"/>
              <a:gd name="connsiteY330" fmla="*/ 786076 h 5957878"/>
              <a:gd name="connsiteX331" fmla="*/ 1992545 w 3387024"/>
              <a:gd name="connsiteY331" fmla="*/ 753881 h 5957878"/>
              <a:gd name="connsiteX332" fmla="*/ 2020663 w 3387024"/>
              <a:gd name="connsiteY332" fmla="*/ 944231 h 5957878"/>
              <a:gd name="connsiteX333" fmla="*/ 2023593 w 3387024"/>
              <a:gd name="connsiteY333" fmla="*/ 945032 h 5957878"/>
              <a:gd name="connsiteX334" fmla="*/ 2025566 w 3387024"/>
              <a:gd name="connsiteY334" fmla="*/ 945571 h 5957878"/>
              <a:gd name="connsiteX335" fmla="*/ 2029453 w 3387024"/>
              <a:gd name="connsiteY335" fmla="*/ 946633 h 5957878"/>
              <a:gd name="connsiteX336" fmla="*/ 2028476 w 3387024"/>
              <a:gd name="connsiteY336" fmla="*/ 946366 h 5957878"/>
              <a:gd name="connsiteX337" fmla="*/ 2025566 w 3387024"/>
              <a:gd name="connsiteY337" fmla="*/ 945571 h 5957878"/>
              <a:gd name="connsiteX338" fmla="*/ 2020663 w 3387024"/>
              <a:gd name="connsiteY338" fmla="*/ 944231 h 5957878"/>
              <a:gd name="connsiteX339" fmla="*/ 2023372 w 3387024"/>
              <a:gd name="connsiteY339" fmla="*/ 718703 h 5957878"/>
              <a:gd name="connsiteX340" fmla="*/ 2048990 w 3387024"/>
              <a:gd name="connsiteY340" fmla="*/ 732774 h 5957878"/>
              <a:gd name="connsiteX341" fmla="*/ 2056483 w 3387024"/>
              <a:gd name="connsiteY341" fmla="*/ 705360 h 5957878"/>
              <a:gd name="connsiteX342" fmla="*/ 2069187 w 3387024"/>
              <a:gd name="connsiteY342" fmla="*/ 818431 h 5957878"/>
              <a:gd name="connsiteX343" fmla="*/ 2073511 w 3387024"/>
              <a:gd name="connsiteY343" fmla="*/ 936282 h 5957878"/>
              <a:gd name="connsiteX344" fmla="*/ 2092549 w 3387024"/>
              <a:gd name="connsiteY344" fmla="*/ 948557 h 5957878"/>
              <a:gd name="connsiteX345" fmla="*/ 2106137 w 3387024"/>
              <a:gd name="connsiteY345" fmla="*/ 1084262 h 5957878"/>
              <a:gd name="connsiteX346" fmla="*/ 2122648 w 3387024"/>
              <a:gd name="connsiteY346" fmla="*/ 972103 h 5957878"/>
              <a:gd name="connsiteX347" fmla="*/ 2119235 w 3387024"/>
              <a:gd name="connsiteY347" fmla="*/ 825038 h 5957878"/>
              <a:gd name="connsiteX348" fmla="*/ 2125568 w 3387024"/>
              <a:gd name="connsiteY348" fmla="*/ 534504 h 5957878"/>
              <a:gd name="connsiteX349" fmla="*/ 2144669 w 3387024"/>
              <a:gd name="connsiteY349" fmla="*/ 809597 h 5957878"/>
              <a:gd name="connsiteX350" fmla="*/ 2161152 w 3387024"/>
              <a:gd name="connsiteY350" fmla="*/ 939023 h 5957878"/>
              <a:gd name="connsiteX351" fmla="*/ 2183173 w 3387024"/>
              <a:gd name="connsiteY351" fmla="*/ 966253 h 5957878"/>
              <a:gd name="connsiteX352" fmla="*/ 2182506 w 3387024"/>
              <a:gd name="connsiteY352" fmla="*/ 1098061 h 5957878"/>
              <a:gd name="connsiteX353" fmla="*/ 2218299 w 3387024"/>
              <a:gd name="connsiteY353" fmla="*/ 1100772 h 5957878"/>
              <a:gd name="connsiteX354" fmla="*/ 2232371 w 3387024"/>
              <a:gd name="connsiteY354" fmla="*/ 1264893 h 5957878"/>
              <a:gd name="connsiteX355" fmla="*/ 2232371 w 3387024"/>
              <a:gd name="connsiteY355" fmla="*/ 1264893 h 5957878"/>
              <a:gd name="connsiteX356" fmla="*/ 2233740 w 3387024"/>
              <a:gd name="connsiteY356" fmla="*/ 1126205 h 5957878"/>
              <a:gd name="connsiteX357" fmla="*/ 2242328 w 3387024"/>
              <a:gd name="connsiteY357" fmla="*/ 909355 h 5957878"/>
              <a:gd name="connsiteX358" fmla="*/ 2273157 w 3387024"/>
              <a:gd name="connsiteY358" fmla="*/ 1063912 h 5957878"/>
              <a:gd name="connsiteX359" fmla="*/ 2301914 w 3387024"/>
              <a:gd name="connsiteY359" fmla="*/ 984563 h 5957878"/>
              <a:gd name="connsiteX360" fmla="*/ 2308038 w 3387024"/>
              <a:gd name="connsiteY360" fmla="*/ 1095836 h 5957878"/>
              <a:gd name="connsiteX361" fmla="*/ 2314161 w 3387024"/>
              <a:gd name="connsiteY361" fmla="*/ 1207109 h 5957878"/>
              <a:gd name="connsiteX362" fmla="*/ 2314161 w 3387024"/>
              <a:gd name="connsiteY362" fmla="*/ 1207109 h 5957878"/>
              <a:gd name="connsiteX363" fmla="*/ 2323908 w 3387024"/>
              <a:gd name="connsiteY363" fmla="*/ 1063639 h 5957878"/>
              <a:gd name="connsiteX364" fmla="*/ 2351323 w 3387024"/>
              <a:gd name="connsiteY364" fmla="*/ 1071132 h 5957878"/>
              <a:gd name="connsiteX365" fmla="*/ 2357930 w 3387024"/>
              <a:gd name="connsiteY365" fmla="*/ 831349 h 5957878"/>
              <a:gd name="connsiteX366" fmla="*/ 2377825 w 3387024"/>
              <a:gd name="connsiteY366" fmla="*/ 918102 h 5957878"/>
              <a:gd name="connsiteX367" fmla="*/ 2374439 w 3387024"/>
              <a:gd name="connsiteY367" fmla="*/ 719190 h 5957878"/>
              <a:gd name="connsiteX368" fmla="*/ 2376743 w 3387024"/>
              <a:gd name="connsiteY368" fmla="*/ 644018 h 5957878"/>
              <a:gd name="connsiteX369" fmla="*/ 2417096 w 3387024"/>
              <a:gd name="connsiteY369" fmla="*/ 885588 h 5957878"/>
              <a:gd name="connsiteX370" fmla="*/ 2422980 w 3387024"/>
              <a:gd name="connsiteY370" fmla="*/ 919085 h 5957878"/>
              <a:gd name="connsiteX371" fmla="*/ 2423918 w 3387024"/>
              <a:gd name="connsiteY371" fmla="*/ 935412 h 5957878"/>
              <a:gd name="connsiteX372" fmla="*/ 2426393 w 3387024"/>
              <a:gd name="connsiteY372" fmla="*/ 955129 h 5957878"/>
              <a:gd name="connsiteX373" fmla="*/ 2427104 w 3387024"/>
              <a:gd name="connsiteY373" fmla="*/ 942556 h 5957878"/>
              <a:gd name="connsiteX374" fmla="*/ 2480265 w 3387024"/>
              <a:gd name="connsiteY374" fmla="*/ 1245183 h 5957878"/>
              <a:gd name="connsiteX375" fmla="*/ 2539869 w 3387024"/>
              <a:gd name="connsiteY375" fmla="*/ 1597650 h 5957878"/>
              <a:gd name="connsiteX376" fmla="*/ 2544621 w 3387024"/>
              <a:gd name="connsiteY376" fmla="*/ 1631709 h 5957878"/>
              <a:gd name="connsiteX377" fmla="*/ 2549374 w 3387024"/>
              <a:gd name="connsiteY377" fmla="*/ 1611908 h 5957878"/>
              <a:gd name="connsiteX378" fmla="*/ 2480463 w 3387024"/>
              <a:gd name="connsiteY378" fmla="*/ 1219046 h 5957878"/>
              <a:gd name="connsiteX379" fmla="*/ 2440364 w 3387024"/>
              <a:gd name="connsiteY379" fmla="*/ 978754 h 5957878"/>
              <a:gd name="connsiteX380" fmla="*/ 2429773 w 3387024"/>
              <a:gd name="connsiteY380" fmla="*/ 912124 h 5957878"/>
              <a:gd name="connsiteX381" fmla="*/ 2432344 w 3387024"/>
              <a:gd name="connsiteY381" fmla="*/ 893669 h 5957878"/>
              <a:gd name="connsiteX382" fmla="*/ 2446299 w 3387024"/>
              <a:gd name="connsiteY382" fmla="*/ 965099 h 5957878"/>
              <a:gd name="connsiteX383" fmla="*/ 2451694 w 3387024"/>
              <a:gd name="connsiteY383" fmla="*/ 945360 h 5957878"/>
              <a:gd name="connsiteX384" fmla="*/ 2490497 w 3387024"/>
              <a:gd name="connsiteY384" fmla="*/ 911182 h 5957878"/>
              <a:gd name="connsiteX385" fmla="*/ 2516333 w 3387024"/>
              <a:gd name="connsiteY385" fmla="*/ 1079696 h 5957878"/>
              <a:gd name="connsiteX386" fmla="*/ 2539450 w 3387024"/>
              <a:gd name="connsiteY386" fmla="*/ 917490 h 5957878"/>
              <a:gd name="connsiteX387" fmla="*/ 2565039 w 3387024"/>
              <a:gd name="connsiteY387" fmla="*/ 983408 h 5957878"/>
              <a:gd name="connsiteX388" fmla="*/ 2566618 w 3387024"/>
              <a:gd name="connsiteY388" fmla="*/ 959225 h 5957878"/>
              <a:gd name="connsiteX389" fmla="*/ 2593731 w 3387024"/>
              <a:gd name="connsiteY389" fmla="*/ 1062218 h 5957878"/>
              <a:gd name="connsiteX390" fmla="*/ 2593731 w 3387024"/>
              <a:gd name="connsiteY390" fmla="*/ 1017862 h 5957878"/>
              <a:gd name="connsiteX391" fmla="*/ 2574622 w 3387024"/>
              <a:gd name="connsiteY391" fmla="*/ 902618 h 5957878"/>
              <a:gd name="connsiteX392" fmla="*/ 2571629 w 3387024"/>
              <a:gd name="connsiteY392" fmla="*/ 882398 h 5957878"/>
              <a:gd name="connsiteX393" fmla="*/ 2573584 w 3387024"/>
              <a:gd name="connsiteY393" fmla="*/ 852428 h 5957878"/>
              <a:gd name="connsiteX394" fmla="*/ 2574357 w 3387024"/>
              <a:gd name="connsiteY394" fmla="*/ 707832 h 5957878"/>
              <a:gd name="connsiteX395" fmla="*/ 2561382 w 3387024"/>
              <a:gd name="connsiteY395" fmla="*/ 544011 h 5957878"/>
              <a:gd name="connsiteX396" fmla="*/ 2579779 w 3387024"/>
              <a:gd name="connsiteY396" fmla="*/ 636248 h 5957878"/>
              <a:gd name="connsiteX397" fmla="*/ 2611036 w 3387024"/>
              <a:gd name="connsiteY397" fmla="*/ 922913 h 5957878"/>
              <a:gd name="connsiteX398" fmla="*/ 2620757 w 3387024"/>
              <a:gd name="connsiteY398" fmla="*/ 1021027 h 5957878"/>
              <a:gd name="connsiteX399" fmla="*/ 2636653 w 3387024"/>
              <a:gd name="connsiteY399" fmla="*/ 936985 h 5957878"/>
              <a:gd name="connsiteX400" fmla="*/ 2639793 w 3387024"/>
              <a:gd name="connsiteY400" fmla="*/ 843564 h 5957878"/>
              <a:gd name="connsiteX401" fmla="*/ 2668850 w 3387024"/>
              <a:gd name="connsiteY401" fmla="*/ 952855 h 5957878"/>
              <a:gd name="connsiteX402" fmla="*/ 2681097 w 3387024"/>
              <a:gd name="connsiteY402" fmla="*/ 985665 h 5957878"/>
              <a:gd name="connsiteX403" fmla="*/ 2676044 w 3387024"/>
              <a:gd name="connsiteY403" fmla="*/ 926537 h 5957878"/>
              <a:gd name="connsiteX404" fmla="*/ 2706258 w 3387024"/>
              <a:gd name="connsiteY404" fmla="*/ 919474 h 5957878"/>
              <a:gd name="connsiteX405" fmla="*/ 2706151 w 3387024"/>
              <a:gd name="connsiteY405" fmla="*/ 911751 h 5957878"/>
              <a:gd name="connsiteX406" fmla="*/ 2709760 w 3387024"/>
              <a:gd name="connsiteY406" fmla="*/ 930847 h 5957878"/>
              <a:gd name="connsiteX407" fmla="*/ 2726801 w 3387024"/>
              <a:gd name="connsiteY407" fmla="*/ 1013109 h 5957878"/>
              <a:gd name="connsiteX408" fmla="*/ 2741058 w 3387024"/>
              <a:gd name="connsiteY408" fmla="*/ 1047168 h 5957878"/>
              <a:gd name="connsiteX409" fmla="*/ 2711751 w 3387024"/>
              <a:gd name="connsiteY409" fmla="*/ 875291 h 5957878"/>
              <a:gd name="connsiteX410" fmla="*/ 2721257 w 3387024"/>
              <a:gd name="connsiteY410" fmla="*/ 865787 h 5957878"/>
              <a:gd name="connsiteX411" fmla="*/ 2716826 w 3387024"/>
              <a:gd name="connsiteY411" fmla="*/ 829933 h 5957878"/>
              <a:gd name="connsiteX412" fmla="*/ 2710198 w 3387024"/>
              <a:gd name="connsiteY412" fmla="*/ 805317 h 5957878"/>
              <a:gd name="connsiteX413" fmla="*/ 2713986 w 3387024"/>
              <a:gd name="connsiteY413" fmla="*/ 797404 h 5957878"/>
              <a:gd name="connsiteX414" fmla="*/ 2723953 w 3387024"/>
              <a:gd name="connsiteY414" fmla="*/ 828853 h 5957878"/>
              <a:gd name="connsiteX415" fmla="*/ 2728619 w 3387024"/>
              <a:gd name="connsiteY415" fmla="*/ 867841 h 5957878"/>
              <a:gd name="connsiteX416" fmla="*/ 2754052 w 3387024"/>
              <a:gd name="connsiteY416" fmla="*/ 852399 h 5957878"/>
              <a:gd name="connsiteX417" fmla="*/ 2761362 w 3387024"/>
              <a:gd name="connsiteY417" fmla="*/ 985209 h 5957878"/>
              <a:gd name="connsiteX418" fmla="*/ 2762665 w 3387024"/>
              <a:gd name="connsiteY418" fmla="*/ 879170 h 5957878"/>
              <a:gd name="connsiteX419" fmla="*/ 2761757 w 3387024"/>
              <a:gd name="connsiteY419" fmla="*/ 855253 h 5957878"/>
              <a:gd name="connsiteX420" fmla="*/ 2780367 w 3387024"/>
              <a:gd name="connsiteY420" fmla="*/ 951031 h 5957878"/>
              <a:gd name="connsiteX421" fmla="*/ 2805217 w 3387024"/>
              <a:gd name="connsiteY421" fmla="*/ 1071722 h 5957878"/>
              <a:gd name="connsiteX422" fmla="*/ 2829771 w 3387024"/>
              <a:gd name="connsiteY422" fmla="*/ 1200036 h 5957878"/>
              <a:gd name="connsiteX423" fmla="*/ 2848783 w 3387024"/>
              <a:gd name="connsiteY423" fmla="*/ 1209540 h 5957878"/>
              <a:gd name="connsiteX424" fmla="*/ 2868584 w 3387024"/>
              <a:gd name="connsiteY424" fmla="*/ 1332309 h 5957878"/>
              <a:gd name="connsiteX425" fmla="*/ 3001654 w 3387024"/>
              <a:gd name="connsiteY425" fmla="*/ 2171893 h 5957878"/>
              <a:gd name="connsiteX426" fmla="*/ 3006407 w 3387024"/>
              <a:gd name="connsiteY426" fmla="*/ 2156845 h 5957878"/>
              <a:gd name="connsiteX427" fmla="*/ 2878881 w 3387024"/>
              <a:gd name="connsiteY427" fmla="*/ 1341815 h 5957878"/>
              <a:gd name="connsiteX428" fmla="*/ 2883634 w 3387024"/>
              <a:gd name="connsiteY428" fmla="*/ 1303003 h 5957878"/>
              <a:gd name="connsiteX429" fmla="*/ 2932743 w 3387024"/>
              <a:gd name="connsiteY429" fmla="*/ 1592106 h 5957878"/>
              <a:gd name="connsiteX430" fmla="*/ 2952546 w 3387024"/>
              <a:gd name="connsiteY430" fmla="*/ 1617452 h 5957878"/>
              <a:gd name="connsiteX431" fmla="*/ 2962050 w 3387024"/>
              <a:gd name="connsiteY431" fmla="*/ 1695865 h 5957878"/>
              <a:gd name="connsiteX432" fmla="*/ 3030961 w 3387024"/>
              <a:gd name="connsiteY432" fmla="*/ 2147341 h 5957878"/>
              <a:gd name="connsiteX433" fmla="*/ 3045219 w 3387024"/>
              <a:gd name="connsiteY433" fmla="*/ 2171893 h 5957878"/>
              <a:gd name="connsiteX434" fmla="*/ 2962050 w 3387024"/>
              <a:gd name="connsiteY434" fmla="*/ 1577849 h 5957878"/>
              <a:gd name="connsiteX435" fmla="*/ 2923238 w 3387024"/>
              <a:gd name="connsiteY435" fmla="*/ 1381418 h 5957878"/>
              <a:gd name="connsiteX436" fmla="*/ 2932743 w 3387024"/>
              <a:gd name="connsiteY436" fmla="*/ 1356864 h 5957878"/>
              <a:gd name="connsiteX437" fmla="*/ 3084823 w 3387024"/>
              <a:gd name="connsiteY437" fmla="*/ 2358820 h 5957878"/>
              <a:gd name="connsiteX438" fmla="*/ 3114130 w 3387024"/>
              <a:gd name="connsiteY438" fmla="*/ 2506144 h 5957878"/>
              <a:gd name="connsiteX439" fmla="*/ 3114130 w 3387024"/>
              <a:gd name="connsiteY439" fmla="*/ 2486342 h 5957878"/>
              <a:gd name="connsiteX440" fmla="*/ 3075318 w 3387024"/>
              <a:gd name="connsiteY440" fmla="*/ 2171893 h 5957878"/>
              <a:gd name="connsiteX441" fmla="*/ 3065021 w 3387024"/>
              <a:gd name="connsiteY441" fmla="*/ 2073679 h 5957878"/>
              <a:gd name="connsiteX442" fmla="*/ 3109378 w 3387024"/>
              <a:gd name="connsiteY442" fmla="*/ 2377829 h 5957878"/>
              <a:gd name="connsiteX443" fmla="*/ 3124427 w 3387024"/>
              <a:gd name="connsiteY443" fmla="*/ 2407928 h 5957878"/>
              <a:gd name="connsiteX444" fmla="*/ 3075318 w 3387024"/>
              <a:gd name="connsiteY444" fmla="*/ 1950909 h 5957878"/>
              <a:gd name="connsiteX445" fmla="*/ 3020664 w 3387024"/>
              <a:gd name="connsiteY445" fmla="*/ 1642005 h 5957878"/>
              <a:gd name="connsiteX446" fmla="*/ 3011160 w 3387024"/>
              <a:gd name="connsiteY446" fmla="*/ 1548543 h 5957878"/>
              <a:gd name="connsiteX447" fmla="*/ 3045219 w 3387024"/>
              <a:gd name="connsiteY447" fmla="*/ 1656262 h 5957878"/>
              <a:gd name="connsiteX448" fmla="*/ 3094328 w 3387024"/>
              <a:gd name="connsiteY448" fmla="*/ 1990513 h 5957878"/>
              <a:gd name="connsiteX449" fmla="*/ 3114130 w 3387024"/>
              <a:gd name="connsiteY449" fmla="*/ 2053877 h 5957878"/>
              <a:gd name="connsiteX450" fmla="*/ 3143437 w 3387024"/>
              <a:gd name="connsiteY450" fmla="*/ 2270110 h 5957878"/>
              <a:gd name="connsiteX451" fmla="*/ 3148983 w 3387024"/>
              <a:gd name="connsiteY451" fmla="*/ 2368325 h 5957878"/>
              <a:gd name="connsiteX452" fmla="*/ 3163240 w 3387024"/>
              <a:gd name="connsiteY452" fmla="*/ 2412680 h 5957878"/>
              <a:gd name="connsiteX453" fmla="*/ 3178290 w 3387024"/>
              <a:gd name="connsiteY453" fmla="*/ 2466541 h 5957878"/>
              <a:gd name="connsiteX454" fmla="*/ 3118883 w 3387024"/>
              <a:gd name="connsiteY454" fmla="*/ 1990513 h 5957878"/>
              <a:gd name="connsiteX455" fmla="*/ 3060269 w 3387024"/>
              <a:gd name="connsiteY455" fmla="*/ 1597650 h 5957878"/>
              <a:gd name="connsiteX456" fmla="*/ 3015911 w 3387024"/>
              <a:gd name="connsiteY456" fmla="*/ 1337062 h 5957878"/>
              <a:gd name="connsiteX457" fmla="*/ 3015911 w 3387024"/>
              <a:gd name="connsiteY457" fmla="*/ 1273697 h 5957878"/>
              <a:gd name="connsiteX458" fmla="*/ 3065021 w 3387024"/>
              <a:gd name="connsiteY458" fmla="*/ 1567552 h 5957878"/>
              <a:gd name="connsiteX459" fmla="*/ 3118883 w 3387024"/>
              <a:gd name="connsiteY459" fmla="*/ 1881999 h 5957878"/>
              <a:gd name="connsiteX460" fmla="*/ 3124427 w 3387024"/>
              <a:gd name="connsiteY460" fmla="*/ 1828140 h 5957878"/>
              <a:gd name="connsiteX461" fmla="*/ 3035714 w 3387024"/>
              <a:gd name="connsiteY461" fmla="*/ 1322805 h 5957878"/>
              <a:gd name="connsiteX462" fmla="*/ 3045219 w 3387024"/>
              <a:gd name="connsiteY462" fmla="*/ 1327558 h 5957878"/>
              <a:gd name="connsiteX463" fmla="*/ 3055516 w 3387024"/>
              <a:gd name="connsiteY463" fmla="*/ 1381418 h 5957878"/>
              <a:gd name="connsiteX464" fmla="*/ 3315320 w 3387024"/>
              <a:gd name="connsiteY464" fmla="*/ 3222958 h 5957878"/>
              <a:gd name="connsiteX465" fmla="*/ 3330370 w 3387024"/>
              <a:gd name="connsiteY465" fmla="*/ 3453447 h 5957878"/>
              <a:gd name="connsiteX466" fmla="*/ 3335121 w 3387024"/>
              <a:gd name="connsiteY466" fmla="*/ 3610275 h 5957878"/>
              <a:gd name="connsiteX467" fmla="*/ 3345419 w 3387024"/>
              <a:gd name="connsiteY467" fmla="*/ 3561168 h 5957878"/>
              <a:gd name="connsiteX468" fmla="*/ 3339874 w 3387024"/>
              <a:gd name="connsiteY468" fmla="*/ 3536613 h 5957878"/>
              <a:gd name="connsiteX469" fmla="*/ 3320864 w 3387024"/>
              <a:gd name="connsiteY469" fmla="*/ 3154049 h 5957878"/>
              <a:gd name="connsiteX470" fmla="*/ 3335121 w 3387024"/>
              <a:gd name="connsiteY470" fmla="*/ 3222958 h 5957878"/>
              <a:gd name="connsiteX471" fmla="*/ 3350171 w 3387024"/>
              <a:gd name="connsiteY471" fmla="*/ 3531862 h 5957878"/>
              <a:gd name="connsiteX472" fmla="*/ 3359677 w 3387024"/>
              <a:gd name="connsiteY472" fmla="*/ 3743342 h 5957878"/>
              <a:gd name="connsiteX473" fmla="*/ 3374726 w 3387024"/>
              <a:gd name="connsiteY473" fmla="*/ 3713243 h 5957878"/>
              <a:gd name="connsiteX474" fmla="*/ 3379479 w 3387024"/>
              <a:gd name="connsiteY474" fmla="*/ 3831261 h 5957878"/>
              <a:gd name="connsiteX475" fmla="*/ 3339874 w 3387024"/>
              <a:gd name="connsiteY475" fmla="*/ 3993633 h 5957878"/>
              <a:gd name="connsiteX476" fmla="*/ 3290766 w 3387024"/>
              <a:gd name="connsiteY476" fmla="*/ 3983336 h 5957878"/>
              <a:gd name="connsiteX477" fmla="*/ 3301063 w 3387024"/>
              <a:gd name="connsiteY477" fmla="*/ 3969078 h 5957878"/>
              <a:gd name="connsiteX478" fmla="*/ 3281260 w 3387024"/>
              <a:gd name="connsiteY478" fmla="*/ 3983336 h 5957878"/>
              <a:gd name="connsiteX479" fmla="*/ 3251953 w 3387024"/>
              <a:gd name="connsiteY479" fmla="*/ 4003137 h 5957878"/>
              <a:gd name="connsiteX480" fmla="*/ 3217101 w 3387024"/>
              <a:gd name="connsiteY480" fmla="*/ 3993633 h 5957878"/>
              <a:gd name="connsiteX481" fmla="*/ 3198091 w 3387024"/>
              <a:gd name="connsiteY481" fmla="*/ 4007890 h 5957878"/>
              <a:gd name="connsiteX482" fmla="*/ 3173537 w 3387024"/>
              <a:gd name="connsiteY482" fmla="*/ 4003137 h 5957878"/>
              <a:gd name="connsiteX483" fmla="*/ 3138686 w 3387024"/>
              <a:gd name="connsiteY483" fmla="*/ 4033236 h 5957878"/>
              <a:gd name="connsiteX484" fmla="*/ 3094328 w 3387024"/>
              <a:gd name="connsiteY484" fmla="*/ 4033236 h 5957878"/>
              <a:gd name="connsiteX485" fmla="*/ 3124427 w 3387024"/>
              <a:gd name="connsiteY485" fmla="*/ 4047493 h 5957878"/>
              <a:gd name="connsiteX486" fmla="*/ 3026209 w 3387024"/>
              <a:gd name="connsiteY486" fmla="*/ 4056997 h 5957878"/>
              <a:gd name="connsiteX487" fmla="*/ 2966803 w 3387024"/>
              <a:gd name="connsiteY487" fmla="*/ 4067295 h 5957878"/>
              <a:gd name="connsiteX488" fmla="*/ 2957297 w 3387024"/>
              <a:gd name="connsiteY488" fmla="*/ 4096600 h 5957878"/>
              <a:gd name="connsiteX489" fmla="*/ 2809970 w 3387024"/>
              <a:gd name="connsiteY489" fmla="*/ 4106105 h 5957878"/>
              <a:gd name="connsiteX490" fmla="*/ 2780663 w 3387024"/>
              <a:gd name="connsiteY490" fmla="*/ 4130659 h 5957878"/>
              <a:gd name="connsiteX491" fmla="*/ 2750564 w 3387024"/>
              <a:gd name="connsiteY491" fmla="*/ 4136203 h 5957878"/>
              <a:gd name="connsiteX492" fmla="*/ 2687197 w 3387024"/>
              <a:gd name="connsiteY492" fmla="*/ 4145708 h 5957878"/>
              <a:gd name="connsiteX493" fmla="*/ 2657890 w 3387024"/>
              <a:gd name="connsiteY493" fmla="*/ 4175014 h 5957878"/>
              <a:gd name="connsiteX494" fmla="*/ 2618286 w 3387024"/>
              <a:gd name="connsiteY494" fmla="*/ 4175014 h 5957878"/>
              <a:gd name="connsiteX495" fmla="*/ 2573929 w 3387024"/>
              <a:gd name="connsiteY495" fmla="*/ 4194816 h 5957878"/>
              <a:gd name="connsiteX496" fmla="*/ 2505017 w 3387024"/>
              <a:gd name="connsiteY496" fmla="*/ 4204321 h 5957878"/>
              <a:gd name="connsiteX497" fmla="*/ 2544621 w 3387024"/>
              <a:gd name="connsiteY497" fmla="*/ 4312833 h 5957878"/>
              <a:gd name="connsiteX498" fmla="*/ 2578681 w 3387024"/>
              <a:gd name="connsiteY498" fmla="*/ 4405504 h 5957878"/>
              <a:gd name="connsiteX499" fmla="*/ 2505017 w 3387024"/>
              <a:gd name="connsiteY499" fmla="*/ 4277982 h 5957878"/>
              <a:gd name="connsiteX500" fmla="*/ 2510561 w 3387024"/>
              <a:gd name="connsiteY500" fmla="*/ 4302536 h 5957878"/>
              <a:gd name="connsiteX501" fmla="*/ 2638087 w 3387024"/>
              <a:gd name="connsiteY501" fmla="*/ 4597182 h 5957878"/>
              <a:gd name="connsiteX502" fmla="*/ 2760861 w 3387024"/>
              <a:gd name="connsiteY502" fmla="*/ 4902126 h 5957878"/>
              <a:gd name="connsiteX503" fmla="*/ 2873337 w 3387024"/>
              <a:gd name="connsiteY503" fmla="*/ 5221327 h 5957878"/>
              <a:gd name="connsiteX504" fmla="*/ 2805217 w 3387024"/>
              <a:gd name="connsiteY504" fmla="*/ 5043904 h 5957878"/>
              <a:gd name="connsiteX505" fmla="*/ 2780663 w 3387024"/>
              <a:gd name="connsiteY505" fmla="*/ 4985292 h 5957878"/>
              <a:gd name="connsiteX506" fmla="*/ 2790168 w 3387024"/>
              <a:gd name="connsiteY506" fmla="*/ 5043904 h 5957878"/>
              <a:gd name="connsiteX507" fmla="*/ 2932743 w 3387024"/>
              <a:gd name="connsiteY507" fmla="*/ 5446272 h 5957878"/>
              <a:gd name="connsiteX508" fmla="*/ 2790168 w 3387024"/>
              <a:gd name="connsiteY508" fmla="*/ 5078755 h 5957878"/>
              <a:gd name="connsiteX509" fmla="*/ 2775118 w 3387024"/>
              <a:gd name="connsiteY509" fmla="*/ 5054201 h 5957878"/>
              <a:gd name="connsiteX510" fmla="*/ 2785416 w 3387024"/>
              <a:gd name="connsiteY510" fmla="*/ 5078755 h 5957878"/>
              <a:gd name="connsiteX511" fmla="*/ 2857891 w 3387024"/>
              <a:gd name="connsiteY511" fmla="*/ 5285780 h 5957878"/>
              <a:gd name="connsiteX512" fmla="*/ 2901828 w 3387024"/>
              <a:gd name="connsiteY512" fmla="*/ 5419782 h 5957878"/>
              <a:gd name="connsiteX513" fmla="*/ 2891186 w 3387024"/>
              <a:gd name="connsiteY513" fmla="*/ 5403553 h 5957878"/>
              <a:gd name="connsiteX514" fmla="*/ 2890659 w 3387024"/>
              <a:gd name="connsiteY514" fmla="*/ 5402898 h 5957878"/>
              <a:gd name="connsiteX515" fmla="*/ 2888386 w 3387024"/>
              <a:gd name="connsiteY515" fmla="*/ 5397163 h 5957878"/>
              <a:gd name="connsiteX516" fmla="*/ 2854327 w 3387024"/>
              <a:gd name="connsiteY516" fmla="*/ 5304493 h 5957878"/>
              <a:gd name="connsiteX517" fmla="*/ 2868584 w 3387024"/>
              <a:gd name="connsiteY517" fmla="*/ 5372610 h 5957878"/>
              <a:gd name="connsiteX518" fmla="*/ 2871132 w 3387024"/>
              <a:gd name="connsiteY518" fmla="*/ 5379176 h 5957878"/>
              <a:gd name="connsiteX519" fmla="*/ 2862266 w 3387024"/>
              <a:gd name="connsiteY519" fmla="*/ 5378160 h 5957878"/>
              <a:gd name="connsiteX520" fmla="*/ 2872360 w 3387024"/>
              <a:gd name="connsiteY520" fmla="*/ 5399252 h 5957878"/>
              <a:gd name="connsiteX521" fmla="*/ 2887067 w 3387024"/>
              <a:gd name="connsiteY521" fmla="*/ 5422616 h 5957878"/>
              <a:gd name="connsiteX522" fmla="*/ 2893139 w 3387024"/>
              <a:gd name="connsiteY522" fmla="*/ 5441519 h 5957878"/>
              <a:gd name="connsiteX523" fmla="*/ 2863831 w 3387024"/>
              <a:gd name="connsiteY523" fmla="*/ 5386867 h 5957878"/>
              <a:gd name="connsiteX524" fmla="*/ 2736306 w 3387024"/>
              <a:gd name="connsiteY524" fmla="*/ 5034400 h 5957878"/>
              <a:gd name="connsiteX525" fmla="*/ 2676900 w 3387024"/>
              <a:gd name="connsiteY525" fmla="*/ 4902126 h 5957878"/>
              <a:gd name="connsiteX526" fmla="*/ 2682444 w 3387024"/>
              <a:gd name="connsiteY526" fmla="*/ 4921927 h 5957878"/>
              <a:gd name="connsiteX527" fmla="*/ 2785416 w 3387024"/>
              <a:gd name="connsiteY527" fmla="*/ 5211029 h 5957878"/>
              <a:gd name="connsiteX528" fmla="*/ 2825020 w 3387024"/>
              <a:gd name="connsiteY528" fmla="*/ 5319542 h 5957878"/>
              <a:gd name="connsiteX529" fmla="*/ 2794920 w 3387024"/>
              <a:gd name="connsiteY529" fmla="*/ 5260136 h 5957878"/>
              <a:gd name="connsiteX530" fmla="*/ 2672147 w 3387024"/>
              <a:gd name="connsiteY530" fmla="*/ 4940937 h 5957878"/>
              <a:gd name="connsiteX531" fmla="*/ 2618286 w 3387024"/>
              <a:gd name="connsiteY531" fmla="*/ 4818167 h 5957878"/>
              <a:gd name="connsiteX532" fmla="*/ 2653137 w 3387024"/>
              <a:gd name="connsiteY532" fmla="*/ 4906878 h 5957878"/>
              <a:gd name="connsiteX533" fmla="*/ 2682444 w 3387024"/>
              <a:gd name="connsiteY533" fmla="*/ 5000341 h 5957878"/>
              <a:gd name="connsiteX534" fmla="*/ 2618286 w 3387024"/>
              <a:gd name="connsiteY534" fmla="*/ 4842722 h 5957878"/>
              <a:gd name="connsiteX535" fmla="*/ 2588978 w 3387024"/>
              <a:gd name="connsiteY535" fmla="*/ 4798366 h 5957878"/>
              <a:gd name="connsiteX536" fmla="*/ 2510561 w 3387024"/>
              <a:gd name="connsiteY536" fmla="*/ 4621736 h 5957878"/>
              <a:gd name="connsiteX537" fmla="*/ 2495513 w 3387024"/>
              <a:gd name="connsiteY537" fmla="*/ 4597182 h 5957878"/>
              <a:gd name="connsiteX538" fmla="*/ 2510561 w 3387024"/>
              <a:gd name="connsiteY538" fmla="*/ 4646291 h 5957878"/>
              <a:gd name="connsiteX539" fmla="*/ 2657890 w 3387024"/>
              <a:gd name="connsiteY539" fmla="*/ 5034400 h 5957878"/>
              <a:gd name="connsiteX540" fmla="*/ 2524820 w 3387024"/>
              <a:gd name="connsiteY540" fmla="*/ 4715199 h 5957878"/>
              <a:gd name="connsiteX541" fmla="*/ 2495513 w 3387024"/>
              <a:gd name="connsiteY541" fmla="*/ 4685893 h 5957878"/>
              <a:gd name="connsiteX542" fmla="*/ 2642840 w 3387024"/>
              <a:gd name="connsiteY542" fmla="*/ 5068458 h 5957878"/>
              <a:gd name="connsiteX543" fmla="*/ 2642840 w 3387024"/>
              <a:gd name="connsiteY543" fmla="*/ 5108061 h 5957878"/>
              <a:gd name="connsiteX544" fmla="*/ 2535117 w 3387024"/>
              <a:gd name="connsiteY544" fmla="*/ 4857771 h 5957878"/>
              <a:gd name="connsiteX545" fmla="*/ 2510561 w 3387024"/>
              <a:gd name="connsiteY545" fmla="*/ 4818167 h 5957878"/>
              <a:gd name="connsiteX546" fmla="*/ 2593434 w 3387024"/>
              <a:gd name="connsiteY546" fmla="*/ 5032519 h 5957878"/>
              <a:gd name="connsiteX547" fmla="*/ 2627663 w 3387024"/>
              <a:gd name="connsiteY547" fmla="*/ 5118459 h 5957878"/>
              <a:gd name="connsiteX548" fmla="*/ 2601273 w 3387024"/>
              <a:gd name="connsiteY548" fmla="*/ 5088578 h 5957878"/>
              <a:gd name="connsiteX549" fmla="*/ 2624079 w 3387024"/>
              <a:gd name="connsiteY549" fmla="*/ 5147864 h 5957878"/>
              <a:gd name="connsiteX550" fmla="*/ 2657309 w 3387024"/>
              <a:gd name="connsiteY550" fmla="*/ 5196132 h 5957878"/>
              <a:gd name="connsiteX551" fmla="*/ 2672147 w 3387024"/>
              <a:gd name="connsiteY551" fmla="*/ 5235583 h 5957878"/>
              <a:gd name="connsiteX552" fmla="*/ 2673951 w 3387024"/>
              <a:gd name="connsiteY552" fmla="*/ 5240333 h 5957878"/>
              <a:gd name="connsiteX553" fmla="*/ 2659686 w 3387024"/>
              <a:gd name="connsiteY553" fmla="*/ 5221974 h 5957878"/>
              <a:gd name="connsiteX554" fmla="*/ 2605579 w 3387024"/>
              <a:gd name="connsiteY554" fmla="*/ 5147101 h 5957878"/>
              <a:gd name="connsiteX555" fmla="*/ 2485010 w 3387024"/>
              <a:gd name="connsiteY555" fmla="*/ 4965082 h 5957878"/>
              <a:gd name="connsiteX556" fmla="*/ 2513757 w 3387024"/>
              <a:gd name="connsiteY556" fmla="*/ 5028534 h 5957878"/>
              <a:gd name="connsiteX557" fmla="*/ 2567324 w 3387024"/>
              <a:gd name="connsiteY557" fmla="*/ 5116069 h 5957878"/>
              <a:gd name="connsiteX558" fmla="*/ 2577775 w 3387024"/>
              <a:gd name="connsiteY558" fmla="*/ 5154635 h 5957878"/>
              <a:gd name="connsiteX559" fmla="*/ 2603809 w 3387024"/>
              <a:gd name="connsiteY559" fmla="*/ 5183202 h 5957878"/>
              <a:gd name="connsiteX560" fmla="*/ 2614502 w 3387024"/>
              <a:gd name="connsiteY560" fmla="*/ 5222665 h 5957878"/>
              <a:gd name="connsiteX561" fmla="*/ 2671749 w 3387024"/>
              <a:gd name="connsiteY561" fmla="*/ 5302464 h 5957878"/>
              <a:gd name="connsiteX562" fmla="*/ 2633251 w 3387024"/>
              <a:gd name="connsiteY562" fmla="*/ 5270535 h 5957878"/>
              <a:gd name="connsiteX563" fmla="*/ 2594301 w 3387024"/>
              <a:gd name="connsiteY563" fmla="*/ 5215623 h 5957878"/>
              <a:gd name="connsiteX564" fmla="*/ 2567504 w 3387024"/>
              <a:gd name="connsiteY564" fmla="*/ 5205556 h 5957878"/>
              <a:gd name="connsiteX565" fmla="*/ 2516233 w 3387024"/>
              <a:gd name="connsiteY565" fmla="*/ 5134487 h 5957878"/>
              <a:gd name="connsiteX566" fmla="*/ 2463714 w 3387024"/>
              <a:gd name="connsiteY566" fmla="*/ 5042466 h 5957878"/>
              <a:gd name="connsiteX567" fmla="*/ 2465047 w 3387024"/>
              <a:gd name="connsiteY567" fmla="*/ 5044323 h 5957878"/>
              <a:gd name="connsiteX568" fmla="*/ 2468172 w 3387024"/>
              <a:gd name="connsiteY568" fmla="*/ 5048811 h 5957878"/>
              <a:gd name="connsiteX569" fmla="*/ 2467522 w 3387024"/>
              <a:gd name="connsiteY569" fmla="*/ 5047772 h 5957878"/>
              <a:gd name="connsiteX570" fmla="*/ 2465047 w 3387024"/>
              <a:gd name="connsiteY570" fmla="*/ 5044323 h 5957878"/>
              <a:gd name="connsiteX571" fmla="*/ 2463530 w 3387024"/>
              <a:gd name="connsiteY571" fmla="*/ 5042145 h 5957878"/>
              <a:gd name="connsiteX572" fmla="*/ 2463714 w 3387024"/>
              <a:gd name="connsiteY572" fmla="*/ 5042466 h 5957878"/>
              <a:gd name="connsiteX573" fmla="*/ 2455826 w 3387024"/>
              <a:gd name="connsiteY573" fmla="*/ 5031476 h 5957878"/>
              <a:gd name="connsiteX574" fmla="*/ 2429199 w 3387024"/>
              <a:gd name="connsiteY574" fmla="*/ 5004274 h 5957878"/>
              <a:gd name="connsiteX575" fmla="*/ 2469606 w 3387024"/>
              <a:gd name="connsiteY575" fmla="*/ 5064567 h 5957878"/>
              <a:gd name="connsiteX576" fmla="*/ 2593989 w 3387024"/>
              <a:gd name="connsiteY576" fmla="*/ 5257106 h 5957878"/>
              <a:gd name="connsiteX577" fmla="*/ 2622980 w 3387024"/>
              <a:gd name="connsiteY577" fmla="*/ 5321456 h 5957878"/>
              <a:gd name="connsiteX578" fmla="*/ 2658007 w 3387024"/>
              <a:gd name="connsiteY578" fmla="*/ 5383207 h 5957878"/>
              <a:gd name="connsiteX579" fmla="*/ 2643118 w 3387024"/>
              <a:gd name="connsiteY579" fmla="*/ 5417087 h 5957878"/>
              <a:gd name="connsiteX580" fmla="*/ 2731016 w 3387024"/>
              <a:gd name="connsiteY580" fmla="*/ 5542493 h 5957878"/>
              <a:gd name="connsiteX581" fmla="*/ 2764736 w 3387024"/>
              <a:gd name="connsiteY581" fmla="*/ 5590842 h 5957878"/>
              <a:gd name="connsiteX582" fmla="*/ 2765613 w 3387024"/>
              <a:gd name="connsiteY582" fmla="*/ 5598347 h 5957878"/>
              <a:gd name="connsiteX583" fmla="*/ 2769765 w 3387024"/>
              <a:gd name="connsiteY583" fmla="*/ 5619583 h 5957878"/>
              <a:gd name="connsiteX584" fmla="*/ 2758524 w 3387024"/>
              <a:gd name="connsiteY584" fmla="*/ 5604477 h 5957878"/>
              <a:gd name="connsiteX585" fmla="*/ 2590044 w 3387024"/>
              <a:gd name="connsiteY585" fmla="*/ 5377556 h 5957878"/>
              <a:gd name="connsiteX586" fmla="*/ 2524499 w 3387024"/>
              <a:gd name="connsiteY586" fmla="*/ 5288452 h 5957878"/>
              <a:gd name="connsiteX587" fmla="*/ 2471627 w 3387024"/>
              <a:gd name="connsiteY587" fmla="*/ 5224798 h 5957878"/>
              <a:gd name="connsiteX588" fmla="*/ 2437295 w 3387024"/>
              <a:gd name="connsiteY588" fmla="*/ 5186926 h 5957878"/>
              <a:gd name="connsiteX589" fmla="*/ 2399492 w 3387024"/>
              <a:gd name="connsiteY589" fmla="*/ 5178878 h 5957878"/>
              <a:gd name="connsiteX590" fmla="*/ 2498847 w 3387024"/>
              <a:gd name="connsiteY590" fmla="*/ 5325249 h 5957878"/>
              <a:gd name="connsiteX591" fmla="*/ 2558247 w 3387024"/>
              <a:gd name="connsiteY591" fmla="*/ 5434309 h 5957878"/>
              <a:gd name="connsiteX592" fmla="*/ 2560400 w 3387024"/>
              <a:gd name="connsiteY592" fmla="*/ 5463570 h 5957878"/>
              <a:gd name="connsiteX593" fmla="*/ 2637402 w 3387024"/>
              <a:gd name="connsiteY593" fmla="*/ 5573637 h 5957878"/>
              <a:gd name="connsiteX594" fmla="*/ 2608585 w 3387024"/>
              <a:gd name="connsiteY594" fmla="*/ 5552564 h 5957878"/>
              <a:gd name="connsiteX595" fmla="*/ 2611562 w 3387024"/>
              <a:gd name="connsiteY595" fmla="*/ 5552197 h 5957878"/>
              <a:gd name="connsiteX596" fmla="*/ 2615424 w 3387024"/>
              <a:gd name="connsiteY596" fmla="*/ 5556487 h 5957878"/>
              <a:gd name="connsiteX597" fmla="*/ 2613476 w 3387024"/>
              <a:gd name="connsiteY597" fmla="*/ 5551961 h 5957878"/>
              <a:gd name="connsiteX598" fmla="*/ 2611562 w 3387024"/>
              <a:gd name="connsiteY598" fmla="*/ 5552197 h 5957878"/>
              <a:gd name="connsiteX599" fmla="*/ 2604460 w 3387024"/>
              <a:gd name="connsiteY599" fmla="*/ 5544310 h 5957878"/>
              <a:gd name="connsiteX600" fmla="*/ 2601223 w 3387024"/>
              <a:gd name="connsiteY600" fmla="*/ 5537831 h 5957878"/>
              <a:gd name="connsiteX601" fmla="*/ 2596230 w 3387024"/>
              <a:gd name="connsiteY601" fmla="*/ 5531843 h 5957878"/>
              <a:gd name="connsiteX602" fmla="*/ 2570648 w 3387024"/>
              <a:gd name="connsiteY602" fmla="*/ 5526260 h 5957878"/>
              <a:gd name="connsiteX603" fmla="*/ 2495104 w 3387024"/>
              <a:gd name="connsiteY603" fmla="*/ 5421575 h 5957878"/>
              <a:gd name="connsiteX604" fmla="*/ 2475146 w 3387024"/>
              <a:gd name="connsiteY604" fmla="*/ 5415430 h 5957878"/>
              <a:gd name="connsiteX605" fmla="*/ 2387248 w 3387024"/>
              <a:gd name="connsiteY605" fmla="*/ 5290023 h 5957878"/>
              <a:gd name="connsiteX606" fmla="*/ 2304170 w 3387024"/>
              <a:gd name="connsiteY606" fmla="*/ 5157535 h 5957878"/>
              <a:gd name="connsiteX607" fmla="*/ 2289351 w 3387024"/>
              <a:gd name="connsiteY607" fmla="*/ 5149035 h 5957878"/>
              <a:gd name="connsiteX608" fmla="*/ 2366486 w 3387024"/>
              <a:gd name="connsiteY608" fmla="*/ 5277357 h 5957878"/>
              <a:gd name="connsiteX609" fmla="*/ 2575292 w 3387024"/>
              <a:gd name="connsiteY609" fmla="*/ 5596245 h 5957878"/>
              <a:gd name="connsiteX610" fmla="*/ 2688664 w 3387024"/>
              <a:gd name="connsiteY610" fmla="*/ 5752498 h 5957878"/>
              <a:gd name="connsiteX611" fmla="*/ 2691949 w 3387024"/>
              <a:gd name="connsiteY611" fmla="*/ 5766561 h 5957878"/>
              <a:gd name="connsiteX612" fmla="*/ 2701275 w 3387024"/>
              <a:gd name="connsiteY612" fmla="*/ 5798911 h 5957878"/>
              <a:gd name="connsiteX613" fmla="*/ 2662783 w 3387024"/>
              <a:gd name="connsiteY613" fmla="*/ 5752569 h 5957878"/>
              <a:gd name="connsiteX614" fmla="*/ 2633589 w 3387024"/>
              <a:gd name="connsiteY614" fmla="*/ 5712343 h 5957878"/>
              <a:gd name="connsiteX615" fmla="*/ 2633589 w 3387024"/>
              <a:gd name="connsiteY615" fmla="*/ 5712343 h 5957878"/>
              <a:gd name="connsiteX616" fmla="*/ 2662783 w 3387024"/>
              <a:gd name="connsiteY616" fmla="*/ 5752569 h 5957878"/>
              <a:gd name="connsiteX617" fmla="*/ 2694031 w 3387024"/>
              <a:gd name="connsiteY617" fmla="*/ 5803420 h 5957878"/>
              <a:gd name="connsiteX618" fmla="*/ 2682444 w 3387024"/>
              <a:gd name="connsiteY618" fmla="*/ 5809826 h 5957878"/>
              <a:gd name="connsiteX619" fmla="*/ 2682444 w 3387024"/>
              <a:gd name="connsiteY619" fmla="*/ 5799531 h 5957878"/>
              <a:gd name="connsiteX620" fmla="*/ 2682444 w 3387024"/>
              <a:gd name="connsiteY620" fmla="*/ 5809826 h 5957878"/>
              <a:gd name="connsiteX621" fmla="*/ 2689690 w 3387024"/>
              <a:gd name="connsiteY621" fmla="*/ 5829954 h 5957878"/>
              <a:gd name="connsiteX622" fmla="*/ 2654578 w 3387024"/>
              <a:gd name="connsiteY622" fmla="*/ 5785178 h 5957878"/>
              <a:gd name="connsiteX623" fmla="*/ 2645575 w 3387024"/>
              <a:gd name="connsiteY623" fmla="*/ 5769357 h 5957878"/>
              <a:gd name="connsiteX624" fmla="*/ 2642840 w 3387024"/>
              <a:gd name="connsiteY624" fmla="*/ 5760719 h 5957878"/>
              <a:gd name="connsiteX625" fmla="*/ 2639448 w 3387024"/>
              <a:gd name="connsiteY625" fmla="*/ 5765884 h 5957878"/>
              <a:gd name="connsiteX626" fmla="*/ 2592469 w 3387024"/>
              <a:gd name="connsiteY626" fmla="*/ 5705975 h 5957878"/>
              <a:gd name="connsiteX627" fmla="*/ 2583397 w 3387024"/>
              <a:gd name="connsiteY627" fmla="*/ 5683889 h 5957878"/>
              <a:gd name="connsiteX628" fmla="*/ 2564424 w 3387024"/>
              <a:gd name="connsiteY628" fmla="*/ 5632405 h 5957878"/>
              <a:gd name="connsiteX629" fmla="*/ 2535117 w 3387024"/>
              <a:gd name="connsiteY629" fmla="*/ 5573792 h 5957878"/>
              <a:gd name="connsiteX630" fmla="*/ 2573929 w 3387024"/>
              <a:gd name="connsiteY630" fmla="*/ 5681513 h 5957878"/>
              <a:gd name="connsiteX631" fmla="*/ 2574261 w 3387024"/>
              <a:gd name="connsiteY631" fmla="*/ 5682756 h 5957878"/>
              <a:gd name="connsiteX632" fmla="*/ 2561454 w 3387024"/>
              <a:gd name="connsiteY632" fmla="*/ 5666424 h 5957878"/>
              <a:gd name="connsiteX633" fmla="*/ 2349625 w 3387024"/>
              <a:gd name="connsiteY633" fmla="*/ 5371462 h 5957878"/>
              <a:gd name="connsiteX634" fmla="*/ 2369522 w 3387024"/>
              <a:gd name="connsiteY634" fmla="*/ 5412913 h 5957878"/>
              <a:gd name="connsiteX635" fmla="*/ 2353561 w 3387024"/>
              <a:gd name="connsiteY635" fmla="*/ 5401949 h 5957878"/>
              <a:gd name="connsiteX636" fmla="*/ 2308580 w 3387024"/>
              <a:gd name="connsiteY636" fmla="*/ 5294988 h 5957878"/>
              <a:gd name="connsiteX637" fmla="*/ 2335562 w 3387024"/>
              <a:gd name="connsiteY637" fmla="*/ 5379390 h 5957878"/>
              <a:gd name="connsiteX638" fmla="*/ 2332303 w 3387024"/>
              <a:gd name="connsiteY638" fmla="*/ 5375103 h 5957878"/>
              <a:gd name="connsiteX639" fmla="*/ 2253116 w 3387024"/>
              <a:gd name="connsiteY639" fmla="*/ 5278234 h 5957878"/>
              <a:gd name="connsiteX640" fmla="*/ 2344625 w 3387024"/>
              <a:gd name="connsiteY640" fmla="*/ 5438283 h 5957878"/>
              <a:gd name="connsiteX641" fmla="*/ 2320744 w 3387024"/>
              <a:gd name="connsiteY641" fmla="*/ 5438978 h 5957878"/>
              <a:gd name="connsiteX642" fmla="*/ 2326820 w 3387024"/>
              <a:gd name="connsiteY642" fmla="*/ 5461400 h 5957878"/>
              <a:gd name="connsiteX643" fmla="*/ 2271032 w 3387024"/>
              <a:gd name="connsiteY643" fmla="*/ 5386983 h 5957878"/>
              <a:gd name="connsiteX644" fmla="*/ 2219167 w 3387024"/>
              <a:gd name="connsiteY644" fmla="*/ 5305726 h 5957878"/>
              <a:gd name="connsiteX645" fmla="*/ 2200667 w 3387024"/>
              <a:gd name="connsiteY645" fmla="*/ 5304962 h 5957878"/>
              <a:gd name="connsiteX646" fmla="*/ 2134879 w 3387024"/>
              <a:gd name="connsiteY646" fmla="*/ 5214963 h 5957878"/>
              <a:gd name="connsiteX647" fmla="*/ 2169703 w 3387024"/>
              <a:gd name="connsiteY647" fmla="*/ 5300837 h 5957878"/>
              <a:gd name="connsiteX648" fmla="*/ 2233026 w 3387024"/>
              <a:gd name="connsiteY648" fmla="*/ 5403058 h 5957878"/>
              <a:gd name="connsiteX649" fmla="*/ 2348908 w 3387024"/>
              <a:gd name="connsiteY649" fmla="*/ 5610417 h 5957878"/>
              <a:gd name="connsiteX650" fmla="*/ 2221499 w 3387024"/>
              <a:gd name="connsiteY650" fmla="*/ 5424474 h 5957878"/>
              <a:gd name="connsiteX651" fmla="*/ 2156273 w 3387024"/>
              <a:gd name="connsiteY651" fmla="*/ 5340098 h 5957878"/>
              <a:gd name="connsiteX652" fmla="*/ 2129475 w 3387024"/>
              <a:gd name="connsiteY652" fmla="*/ 5330031 h 5957878"/>
              <a:gd name="connsiteX653" fmla="*/ 2075347 w 3387024"/>
              <a:gd name="connsiteY653" fmla="*/ 5236871 h 5957878"/>
              <a:gd name="connsiteX654" fmla="*/ 2049001 w 3387024"/>
              <a:gd name="connsiteY654" fmla="*/ 5249787 h 5957878"/>
              <a:gd name="connsiteX655" fmla="*/ 1971102 w 3387024"/>
              <a:gd name="connsiteY655" fmla="*/ 5139963 h 5957878"/>
              <a:gd name="connsiteX656" fmla="*/ 1971102 w 3387024"/>
              <a:gd name="connsiteY656" fmla="*/ 5139963 h 5957878"/>
              <a:gd name="connsiteX657" fmla="*/ 2027585 w 3387024"/>
              <a:gd name="connsiteY657" fmla="*/ 5238260 h 5957878"/>
              <a:gd name="connsiteX658" fmla="*/ 2111358 w 3387024"/>
              <a:gd name="connsiteY658" fmla="*/ 5394630 h 5957878"/>
              <a:gd name="connsiteX659" fmla="*/ 2025613 w 3387024"/>
              <a:gd name="connsiteY659" fmla="*/ 5298486 h 5957878"/>
              <a:gd name="connsiteX660" fmla="*/ 2038216 w 3387024"/>
              <a:gd name="connsiteY660" fmla="*/ 5366313 h 5957878"/>
              <a:gd name="connsiteX661" fmla="*/ 1987809 w 3387024"/>
              <a:gd name="connsiteY661" fmla="*/ 5290437 h 5957878"/>
              <a:gd name="connsiteX662" fmla="*/ 1937402 w 3387024"/>
              <a:gd name="connsiteY662" fmla="*/ 5214561 h 5957878"/>
              <a:gd name="connsiteX663" fmla="*/ 1989962 w 3387024"/>
              <a:gd name="connsiteY663" fmla="*/ 5319699 h 5957878"/>
              <a:gd name="connsiteX664" fmla="*/ 1977651 w 3387024"/>
              <a:gd name="connsiteY664" fmla="*/ 5309632 h 5957878"/>
              <a:gd name="connsiteX665" fmla="*/ 1972659 w 3387024"/>
              <a:gd name="connsiteY665" fmla="*/ 5304908 h 5957878"/>
              <a:gd name="connsiteX666" fmla="*/ 1934727 w 3387024"/>
              <a:gd name="connsiteY666" fmla="*/ 5215286 h 5957878"/>
              <a:gd name="connsiteX667" fmla="*/ 1916498 w 3387024"/>
              <a:gd name="connsiteY667" fmla="*/ 5172219 h 5957878"/>
              <a:gd name="connsiteX668" fmla="*/ 1916498 w 3387024"/>
              <a:gd name="connsiteY668" fmla="*/ 5172219 h 5957878"/>
              <a:gd name="connsiteX669" fmla="*/ 1938739 w 3387024"/>
              <a:gd name="connsiteY669" fmla="*/ 5246227 h 5957878"/>
              <a:gd name="connsiteX670" fmla="*/ 1955997 w 3387024"/>
              <a:gd name="connsiteY670" fmla="*/ 5291450 h 5957878"/>
              <a:gd name="connsiteX671" fmla="*/ 1950676 w 3387024"/>
              <a:gd name="connsiteY671" fmla="*/ 5290136 h 5957878"/>
              <a:gd name="connsiteX672" fmla="*/ 1967539 w 3387024"/>
              <a:gd name="connsiteY672" fmla="*/ 5325775 h 5957878"/>
              <a:gd name="connsiteX673" fmla="*/ 1972109 w 3387024"/>
              <a:gd name="connsiteY673" fmla="*/ 5333763 h 5957878"/>
              <a:gd name="connsiteX674" fmla="*/ 1992131 w 3387024"/>
              <a:gd name="connsiteY674" fmla="*/ 5386520 h 5957878"/>
              <a:gd name="connsiteX675" fmla="*/ 2013926 w 3387024"/>
              <a:gd name="connsiteY675" fmla="*/ 5460529 h 5957878"/>
              <a:gd name="connsiteX676" fmla="*/ 1941053 w 3387024"/>
              <a:gd name="connsiteY676" fmla="*/ 5290235 h 5957878"/>
              <a:gd name="connsiteX677" fmla="*/ 1935508 w 3387024"/>
              <a:gd name="connsiteY677" fmla="*/ 5304493 h 5957878"/>
              <a:gd name="connsiteX678" fmla="*/ 2016595 w 3387024"/>
              <a:gd name="connsiteY678" fmla="*/ 5517939 h 5957878"/>
              <a:gd name="connsiteX679" fmla="*/ 2011981 w 3387024"/>
              <a:gd name="connsiteY679" fmla="*/ 5511095 h 5957878"/>
              <a:gd name="connsiteX680" fmla="*/ 1974490 w 3387024"/>
              <a:gd name="connsiteY680" fmla="*/ 5461564 h 5957878"/>
              <a:gd name="connsiteX681" fmla="*/ 1944532 w 3387024"/>
              <a:gd name="connsiteY681" fmla="*/ 5439837 h 5957878"/>
              <a:gd name="connsiteX682" fmla="*/ 1948907 w 3387024"/>
              <a:gd name="connsiteY682" fmla="*/ 5455981 h 5957878"/>
              <a:gd name="connsiteX683" fmla="*/ 1935720 w 3387024"/>
              <a:gd name="connsiteY683" fmla="*/ 5496139 h 5957878"/>
              <a:gd name="connsiteX684" fmla="*/ 1847712 w 3387024"/>
              <a:gd name="connsiteY684" fmla="*/ 5388091 h 5957878"/>
              <a:gd name="connsiteX685" fmla="*/ 1898611 w 3387024"/>
              <a:gd name="connsiteY685" fmla="*/ 5511971 h 5957878"/>
              <a:gd name="connsiteX686" fmla="*/ 1882881 w 3387024"/>
              <a:gd name="connsiteY686" fmla="*/ 5501943 h 5957878"/>
              <a:gd name="connsiteX687" fmla="*/ 1875688 w 3387024"/>
              <a:gd name="connsiteY687" fmla="*/ 5493841 h 5957878"/>
              <a:gd name="connsiteX688" fmla="*/ 1818280 w 3387024"/>
              <a:gd name="connsiteY688" fmla="*/ 5348055 h 5957878"/>
              <a:gd name="connsiteX689" fmla="*/ 1783428 w 3387024"/>
              <a:gd name="connsiteY689" fmla="*/ 5260136 h 5957878"/>
              <a:gd name="connsiteX690" fmla="*/ 1798478 w 3387024"/>
              <a:gd name="connsiteY690" fmla="*/ 5319542 h 5957878"/>
              <a:gd name="connsiteX691" fmla="*/ 1858577 w 3387024"/>
              <a:gd name="connsiteY691" fmla="*/ 5472112 h 5957878"/>
              <a:gd name="connsiteX692" fmla="*/ 1860055 w 3387024"/>
              <a:gd name="connsiteY692" fmla="*/ 5476232 h 5957878"/>
              <a:gd name="connsiteX693" fmla="*/ 1859865 w 3387024"/>
              <a:gd name="connsiteY693" fmla="*/ 5476018 h 5957878"/>
              <a:gd name="connsiteX694" fmla="*/ 1853273 w 3387024"/>
              <a:gd name="connsiteY694" fmla="*/ 5476120 h 5957878"/>
              <a:gd name="connsiteX695" fmla="*/ 1876731 w 3387024"/>
              <a:gd name="connsiteY695" fmla="*/ 5522729 h 5957878"/>
              <a:gd name="connsiteX696" fmla="*/ 1910954 w 3387024"/>
              <a:gd name="connsiteY696" fmla="*/ 5618148 h 5957878"/>
              <a:gd name="connsiteX697" fmla="*/ 1916153 w 3387024"/>
              <a:gd name="connsiteY697" fmla="*/ 5631103 h 5957878"/>
              <a:gd name="connsiteX698" fmla="*/ 1888373 w 3387024"/>
              <a:gd name="connsiteY698" fmla="*/ 5595375 h 5957878"/>
              <a:gd name="connsiteX699" fmla="*/ 1845919 w 3387024"/>
              <a:gd name="connsiteY699" fmla="*/ 5537802 h 5957878"/>
              <a:gd name="connsiteX700" fmla="*/ 1798428 w 3387024"/>
              <a:gd name="connsiteY700" fmla="*/ 5472689 h 5957878"/>
              <a:gd name="connsiteX701" fmla="*/ 1822038 w 3387024"/>
              <a:gd name="connsiteY701" fmla="*/ 5538498 h 5957878"/>
              <a:gd name="connsiteX702" fmla="*/ 1858522 w 3387024"/>
              <a:gd name="connsiteY702" fmla="*/ 5605630 h 5957878"/>
              <a:gd name="connsiteX703" fmla="*/ 1792775 w 3387024"/>
              <a:gd name="connsiteY703" fmla="*/ 5540651 h 5957878"/>
              <a:gd name="connsiteX704" fmla="*/ 1770555 w 3387024"/>
              <a:gd name="connsiteY704" fmla="*/ 5522603 h 5957878"/>
              <a:gd name="connsiteX705" fmla="*/ 1798609 w 3387024"/>
              <a:gd name="connsiteY705" fmla="*/ 5562176 h 5957878"/>
              <a:gd name="connsiteX706" fmla="*/ 1780242 w 3387024"/>
              <a:gd name="connsiteY706" fmla="*/ 5579669 h 5957878"/>
              <a:gd name="connsiteX707" fmla="*/ 1824371 w 3387024"/>
              <a:gd name="connsiteY707" fmla="*/ 5657246 h 5957878"/>
              <a:gd name="connsiteX708" fmla="*/ 1805310 w 3387024"/>
              <a:gd name="connsiteY708" fmla="*/ 5650858 h 5957878"/>
              <a:gd name="connsiteX709" fmla="*/ 1785873 w 3387024"/>
              <a:gd name="connsiteY709" fmla="*/ 5625317 h 5957878"/>
              <a:gd name="connsiteX710" fmla="*/ 1774346 w 3387024"/>
              <a:gd name="connsiteY710" fmla="*/ 5646733 h 5957878"/>
              <a:gd name="connsiteX711" fmla="*/ 1768588 w 3387024"/>
              <a:gd name="connsiteY711" fmla="*/ 5634033 h 5957878"/>
              <a:gd name="connsiteX712" fmla="*/ 1752195 w 3387024"/>
              <a:gd name="connsiteY712" fmla="*/ 5607745 h 5957878"/>
              <a:gd name="connsiteX713" fmla="*/ 1751745 w 3387024"/>
              <a:gd name="connsiteY713" fmla="*/ 5606565 h 5957878"/>
              <a:gd name="connsiteX714" fmla="*/ 1631348 w 3387024"/>
              <a:gd name="connsiteY714" fmla="*/ 5294988 h 5957878"/>
              <a:gd name="connsiteX715" fmla="*/ 1474516 w 3387024"/>
              <a:gd name="connsiteY715" fmla="*/ 4951233 h 5957878"/>
              <a:gd name="connsiteX716" fmla="*/ 1282831 w 3387024"/>
              <a:gd name="connsiteY716" fmla="*/ 4641538 h 5957878"/>
              <a:gd name="connsiteX717" fmla="*/ 1552931 w 3387024"/>
              <a:gd name="connsiteY717" fmla="*/ 5157169 h 5957878"/>
              <a:gd name="connsiteX718" fmla="*/ 1744616 w 3387024"/>
              <a:gd name="connsiteY718" fmla="*/ 5647454 h 5957878"/>
              <a:gd name="connsiteX719" fmla="*/ 1746218 w 3387024"/>
              <a:gd name="connsiteY719" fmla="*/ 5652498 h 5957878"/>
              <a:gd name="connsiteX720" fmla="*/ 1730279 w 3387024"/>
              <a:gd name="connsiteY720" fmla="*/ 5632560 h 5957878"/>
              <a:gd name="connsiteX721" fmla="*/ 1727361 w 3387024"/>
              <a:gd name="connsiteY721" fmla="*/ 5630511 h 5957878"/>
              <a:gd name="connsiteX722" fmla="*/ 1724814 w 3387024"/>
              <a:gd name="connsiteY722" fmla="*/ 5622902 h 5957878"/>
              <a:gd name="connsiteX723" fmla="*/ 1533130 w 3387024"/>
              <a:gd name="connsiteY723" fmla="*/ 5152417 h 5957878"/>
              <a:gd name="connsiteX724" fmla="*/ 1331940 w 3387024"/>
              <a:gd name="connsiteY724" fmla="*/ 4773812 h 5957878"/>
              <a:gd name="connsiteX725" fmla="*/ 1297088 w 3387024"/>
              <a:gd name="connsiteY725" fmla="*/ 4719952 h 5957878"/>
              <a:gd name="connsiteX726" fmla="*/ 1321643 w 3387024"/>
              <a:gd name="connsiteY726" fmla="*/ 4784108 h 5957878"/>
              <a:gd name="connsiteX727" fmla="*/ 1356494 w 3387024"/>
              <a:gd name="connsiteY727" fmla="*/ 4857771 h 5957878"/>
              <a:gd name="connsiteX728" fmla="*/ 1425406 w 3387024"/>
              <a:gd name="connsiteY728" fmla="*/ 4975788 h 5957878"/>
              <a:gd name="connsiteX729" fmla="*/ 1518080 w 3387024"/>
              <a:gd name="connsiteY729" fmla="*/ 5161922 h 5957878"/>
              <a:gd name="connsiteX730" fmla="*/ 1552931 w 3387024"/>
              <a:gd name="connsiteY730" fmla="*/ 5255385 h 5957878"/>
              <a:gd name="connsiteX731" fmla="*/ 1562437 w 3387024"/>
              <a:gd name="connsiteY731" fmla="*/ 5279938 h 5957878"/>
              <a:gd name="connsiteX732" fmla="*/ 1700260 w 3387024"/>
              <a:gd name="connsiteY732" fmla="*/ 5662504 h 5957878"/>
              <a:gd name="connsiteX733" fmla="*/ 1542634 w 3387024"/>
              <a:gd name="connsiteY733" fmla="*/ 5264889 h 5957878"/>
              <a:gd name="connsiteX734" fmla="*/ 1484020 w 3387024"/>
              <a:gd name="connsiteY734" fmla="*/ 5132616 h 5957878"/>
              <a:gd name="connsiteX735" fmla="*/ 1484020 w 3387024"/>
              <a:gd name="connsiteY735" fmla="*/ 5157169 h 5957878"/>
              <a:gd name="connsiteX736" fmla="*/ 1499070 w 3387024"/>
              <a:gd name="connsiteY736" fmla="*/ 5192020 h 5957878"/>
              <a:gd name="connsiteX737" fmla="*/ 1675704 w 3387024"/>
              <a:gd name="connsiteY737" fmla="*/ 5667256 h 5957878"/>
              <a:gd name="connsiteX738" fmla="*/ 1444416 w 3387024"/>
              <a:gd name="connsiteY738" fmla="*/ 5127863 h 5957878"/>
              <a:gd name="connsiteX739" fmla="*/ 1184613 w 3387024"/>
              <a:gd name="connsiteY739" fmla="*/ 4661340 h 5957878"/>
              <a:gd name="connsiteX740" fmla="*/ 1169563 w 3387024"/>
              <a:gd name="connsiteY740" fmla="*/ 4651835 h 5957878"/>
              <a:gd name="connsiteX741" fmla="*/ 1238474 w 3387024"/>
              <a:gd name="connsiteY741" fmla="*/ 4769060 h 5957878"/>
              <a:gd name="connsiteX742" fmla="*/ 1640853 w 3387024"/>
              <a:gd name="connsiteY742" fmla="*/ 5637158 h 5957878"/>
              <a:gd name="connsiteX743" fmla="*/ 1685210 w 3387024"/>
              <a:gd name="connsiteY743" fmla="*/ 5809826 h 5957878"/>
              <a:gd name="connsiteX744" fmla="*/ 1700260 w 3387024"/>
              <a:gd name="connsiteY744" fmla="*/ 5853390 h 5957878"/>
              <a:gd name="connsiteX745" fmla="*/ 1700260 w 3387024"/>
              <a:gd name="connsiteY745" fmla="*/ 5883489 h 5957878"/>
              <a:gd name="connsiteX746" fmla="*/ 1636101 w 3387024"/>
              <a:gd name="connsiteY746" fmla="*/ 5725869 h 5957878"/>
              <a:gd name="connsiteX747" fmla="*/ 1410357 w 3387024"/>
              <a:gd name="connsiteY747" fmla="*/ 5176970 h 5957878"/>
              <a:gd name="connsiteX748" fmla="*/ 1258276 w 3387024"/>
              <a:gd name="connsiteY748" fmla="*/ 4882324 h 5957878"/>
              <a:gd name="connsiteX749" fmla="*/ 1140256 w 3387024"/>
              <a:gd name="connsiteY749" fmla="*/ 4670843 h 5957878"/>
              <a:gd name="connsiteX750" fmla="*/ 1091147 w 3387024"/>
              <a:gd name="connsiteY750" fmla="*/ 4607479 h 5957878"/>
              <a:gd name="connsiteX751" fmla="*/ 1101444 w 3387024"/>
              <a:gd name="connsiteY751" fmla="*/ 4641538 h 5957878"/>
              <a:gd name="connsiteX752" fmla="*/ 1390554 w 3387024"/>
              <a:gd name="connsiteY752" fmla="*/ 5161922 h 5957878"/>
              <a:gd name="connsiteX753" fmla="*/ 1606794 w 3387024"/>
              <a:gd name="connsiteY753" fmla="*/ 5696562 h 5957878"/>
              <a:gd name="connsiteX754" fmla="*/ 1636101 w 3387024"/>
              <a:gd name="connsiteY754" fmla="*/ 5779729 h 5957878"/>
              <a:gd name="connsiteX755" fmla="*/ 1626596 w 3387024"/>
              <a:gd name="connsiteY755" fmla="*/ 5799531 h 5957878"/>
              <a:gd name="connsiteX756" fmla="*/ 1631348 w 3387024"/>
              <a:gd name="connsiteY756" fmla="*/ 5824084 h 5957878"/>
              <a:gd name="connsiteX757" fmla="*/ 1582238 w 3387024"/>
              <a:gd name="connsiteY757" fmla="*/ 5730620 h 5957878"/>
              <a:gd name="connsiteX758" fmla="*/ 1586991 w 3387024"/>
              <a:gd name="connsiteY758" fmla="*/ 5725869 h 5957878"/>
              <a:gd name="connsiteX759" fmla="*/ 1621843 w 3387024"/>
              <a:gd name="connsiteY759" fmla="*/ 5799531 h 5957878"/>
              <a:gd name="connsiteX760" fmla="*/ 1582238 w 3387024"/>
              <a:gd name="connsiteY760" fmla="*/ 5730620 h 5957878"/>
              <a:gd name="connsiteX761" fmla="*/ 1579667 w 3387024"/>
              <a:gd name="connsiteY761" fmla="*/ 5735622 h 5957878"/>
              <a:gd name="connsiteX762" fmla="*/ 1549070 w 3387024"/>
              <a:gd name="connsiteY762" fmla="*/ 5672603 h 5957878"/>
              <a:gd name="connsiteX763" fmla="*/ 1523624 w 3387024"/>
              <a:gd name="connsiteY763" fmla="*/ 5593594 h 5957878"/>
              <a:gd name="connsiteX764" fmla="*/ 1189364 w 3387024"/>
              <a:gd name="connsiteY764" fmla="*/ 4882324 h 5957878"/>
              <a:gd name="connsiteX765" fmla="*/ 1032533 w 3387024"/>
              <a:gd name="connsiteY765" fmla="*/ 4621736 h 5957878"/>
              <a:gd name="connsiteX766" fmla="*/ 733916 w 3387024"/>
              <a:gd name="connsiteY766" fmla="*/ 4091848 h 5957878"/>
              <a:gd name="connsiteX767" fmla="*/ 493122 w 3387024"/>
              <a:gd name="connsiteY767" fmla="*/ 3703739 h 5957878"/>
              <a:gd name="connsiteX768" fmla="*/ 433716 w 3387024"/>
              <a:gd name="connsiteY768" fmla="*/ 3605522 h 5957878"/>
              <a:gd name="connsiteX769" fmla="*/ 414706 w 3387024"/>
              <a:gd name="connsiteY769" fmla="*/ 3596018 h 5957878"/>
              <a:gd name="connsiteX770" fmla="*/ 478073 w 3387024"/>
              <a:gd name="connsiteY770" fmla="*/ 3703739 h 5957878"/>
              <a:gd name="connsiteX771" fmla="*/ 703817 w 3387024"/>
              <a:gd name="connsiteY771" fmla="*/ 4076799 h 5957878"/>
              <a:gd name="connsiteX772" fmla="*/ 855897 w 3387024"/>
              <a:gd name="connsiteY772" fmla="*/ 4317585 h 5957878"/>
              <a:gd name="connsiteX773" fmla="*/ 924017 w 3387024"/>
              <a:gd name="connsiteY773" fmla="*/ 4449859 h 5957878"/>
              <a:gd name="connsiteX774" fmla="*/ 977878 w 3387024"/>
              <a:gd name="connsiteY774" fmla="*/ 4543323 h 5957878"/>
              <a:gd name="connsiteX775" fmla="*/ 963621 w 3387024"/>
              <a:gd name="connsiteY775" fmla="*/ 4533817 h 5957878"/>
              <a:gd name="connsiteX776" fmla="*/ 748174 w 3387024"/>
              <a:gd name="connsiteY776" fmla="*/ 4165509 h 5957878"/>
              <a:gd name="connsiteX777" fmla="*/ 493122 w 3387024"/>
              <a:gd name="connsiteY777" fmla="*/ 3763143 h 5957878"/>
              <a:gd name="connsiteX778" fmla="*/ 237278 w 3387024"/>
              <a:gd name="connsiteY778" fmla="*/ 3364737 h 5957878"/>
              <a:gd name="connsiteX779" fmla="*/ 40842 w 3387024"/>
              <a:gd name="connsiteY779" fmla="*/ 2982172 h 5957878"/>
              <a:gd name="connsiteX780" fmla="*/ 21832 w 3387024"/>
              <a:gd name="connsiteY780" fmla="*/ 2918014 h 5957878"/>
              <a:gd name="connsiteX781" fmla="*/ 26584 w 3387024"/>
              <a:gd name="connsiteY781" fmla="*/ 2977419 h 5957878"/>
              <a:gd name="connsiteX782" fmla="*/ 11535 w 3387024"/>
              <a:gd name="connsiteY782" fmla="*/ 2947320 h 5957878"/>
              <a:gd name="connsiteX783" fmla="*/ 21832 w 3387024"/>
              <a:gd name="connsiteY783" fmla="*/ 2750889 h 5957878"/>
              <a:gd name="connsiteX784" fmla="*/ 11535 w 3387024"/>
              <a:gd name="connsiteY784" fmla="*/ 2800790 h 5957878"/>
              <a:gd name="connsiteX785" fmla="*/ 31337 w 3387024"/>
              <a:gd name="connsiteY785" fmla="*/ 2746138 h 5957878"/>
              <a:gd name="connsiteX786" fmla="*/ 55891 w 3387024"/>
              <a:gd name="connsiteY786" fmla="*/ 2741385 h 5957878"/>
              <a:gd name="connsiteX787" fmla="*/ 85198 w 3387024"/>
              <a:gd name="connsiteY787" fmla="*/ 2697030 h 5957878"/>
              <a:gd name="connsiteX788" fmla="*/ 149358 w 3387024"/>
              <a:gd name="connsiteY788" fmla="*/ 2658219 h 5957878"/>
              <a:gd name="connsiteX789" fmla="*/ 183417 w 3387024"/>
              <a:gd name="connsiteY789" fmla="*/ 2628913 h 5957878"/>
              <a:gd name="connsiteX790" fmla="*/ 212724 w 3387024"/>
              <a:gd name="connsiteY790" fmla="*/ 2618616 h 5957878"/>
              <a:gd name="connsiteX791" fmla="*/ 237278 w 3387024"/>
              <a:gd name="connsiteY791" fmla="*/ 2594062 h 5957878"/>
              <a:gd name="connsiteX792" fmla="*/ 227774 w 3387024"/>
              <a:gd name="connsiteY792" fmla="*/ 2618616 h 5957878"/>
              <a:gd name="connsiteX793" fmla="*/ 276883 w 3387024"/>
              <a:gd name="connsiteY793" fmla="*/ 2569508 h 5957878"/>
              <a:gd name="connsiteX794" fmla="*/ 301438 w 3387024"/>
              <a:gd name="connsiteY794" fmla="*/ 2564756 h 5957878"/>
              <a:gd name="connsiteX795" fmla="*/ 325993 w 3387024"/>
              <a:gd name="connsiteY795" fmla="*/ 2530697 h 5957878"/>
              <a:gd name="connsiteX796" fmla="*/ 365597 w 3387024"/>
              <a:gd name="connsiteY796" fmla="*/ 2530697 h 5957878"/>
              <a:gd name="connsiteX797" fmla="*/ 384607 w 3387024"/>
              <a:gd name="connsiteY797" fmla="*/ 2510895 h 5957878"/>
              <a:gd name="connsiteX798" fmla="*/ 433716 w 3387024"/>
              <a:gd name="connsiteY798" fmla="*/ 2476045 h 5957878"/>
              <a:gd name="connsiteX799" fmla="*/ 468568 w 3387024"/>
              <a:gd name="connsiteY799" fmla="*/ 2446739 h 5957878"/>
              <a:gd name="connsiteX800" fmla="*/ 502627 w 3387024"/>
              <a:gd name="connsiteY800" fmla="*/ 2437234 h 5957878"/>
              <a:gd name="connsiteX801" fmla="*/ 517677 w 3387024"/>
              <a:gd name="connsiteY801" fmla="*/ 2412680 h 5957878"/>
              <a:gd name="connsiteX802" fmla="*/ 551737 w 3387024"/>
              <a:gd name="connsiteY802" fmla="*/ 2407928 h 5957878"/>
              <a:gd name="connsiteX803" fmla="*/ 591341 w 3387024"/>
              <a:gd name="connsiteY803" fmla="*/ 2368325 h 5957878"/>
              <a:gd name="connsiteX804" fmla="*/ 611143 w 3387024"/>
              <a:gd name="connsiteY804" fmla="*/ 2368325 h 5957878"/>
              <a:gd name="connsiteX805" fmla="*/ 659460 w 3387024"/>
              <a:gd name="connsiteY805" fmla="*/ 2328722 h 5957878"/>
              <a:gd name="connsiteX806" fmla="*/ 703817 w 3387024"/>
              <a:gd name="connsiteY806" fmla="*/ 2314464 h 5957878"/>
              <a:gd name="connsiteX807" fmla="*/ 718867 w 3387024"/>
              <a:gd name="connsiteY807" fmla="*/ 2285158 h 5957878"/>
              <a:gd name="connsiteX808" fmla="*/ 748174 w 3387024"/>
              <a:gd name="connsiteY808" fmla="*/ 2285158 h 5957878"/>
              <a:gd name="connsiteX809" fmla="*/ 757678 w 3387024"/>
              <a:gd name="connsiteY809" fmla="*/ 2270110 h 5957878"/>
              <a:gd name="connsiteX810" fmla="*/ 777481 w 3387024"/>
              <a:gd name="connsiteY810" fmla="*/ 2265357 h 5957878"/>
              <a:gd name="connsiteX811" fmla="*/ 792530 w 3387024"/>
              <a:gd name="connsiteY811" fmla="*/ 2240803 h 5957878"/>
              <a:gd name="connsiteX812" fmla="*/ 817085 w 3387024"/>
              <a:gd name="connsiteY812" fmla="*/ 2230507 h 5957878"/>
              <a:gd name="connsiteX813" fmla="*/ 861441 w 3387024"/>
              <a:gd name="connsiteY813" fmla="*/ 2196448 h 5957878"/>
              <a:gd name="connsiteX814" fmla="*/ 875700 w 3387024"/>
              <a:gd name="connsiteY814" fmla="*/ 2181399 h 5957878"/>
              <a:gd name="connsiteX815" fmla="*/ 924017 w 3387024"/>
              <a:gd name="connsiteY815" fmla="*/ 2171893 h 5957878"/>
              <a:gd name="connsiteX816" fmla="*/ 909758 w 3387024"/>
              <a:gd name="connsiteY816" fmla="*/ 2171893 h 5957878"/>
              <a:gd name="connsiteX817" fmla="*/ 939066 w 3387024"/>
              <a:gd name="connsiteY817" fmla="*/ 2167142 h 5957878"/>
              <a:gd name="connsiteX818" fmla="*/ 973125 w 3387024"/>
              <a:gd name="connsiteY818" fmla="*/ 2122786 h 5957878"/>
              <a:gd name="connsiteX819" fmla="*/ 1007977 w 3387024"/>
              <a:gd name="connsiteY819" fmla="*/ 2107737 h 5957878"/>
              <a:gd name="connsiteX820" fmla="*/ 1032533 w 3387024"/>
              <a:gd name="connsiteY820" fmla="*/ 2083183 h 5957878"/>
              <a:gd name="connsiteX821" fmla="*/ 1061840 w 3387024"/>
              <a:gd name="connsiteY821" fmla="*/ 2078430 h 5957878"/>
              <a:gd name="connsiteX822" fmla="*/ 1076888 w 3387024"/>
              <a:gd name="connsiteY822" fmla="*/ 2058629 h 5957878"/>
              <a:gd name="connsiteX823" fmla="*/ 1106196 w 3387024"/>
              <a:gd name="connsiteY823" fmla="*/ 2053877 h 5957878"/>
              <a:gd name="connsiteX824" fmla="*/ 1106196 w 3387024"/>
              <a:gd name="connsiteY824" fmla="*/ 2034076 h 5957878"/>
              <a:gd name="connsiteX825" fmla="*/ 1125206 w 3387024"/>
              <a:gd name="connsiteY825" fmla="*/ 2034076 h 5957878"/>
              <a:gd name="connsiteX826" fmla="*/ 1145008 w 3387024"/>
              <a:gd name="connsiteY826" fmla="*/ 2010314 h 5957878"/>
              <a:gd name="connsiteX827" fmla="*/ 1199661 w 3387024"/>
              <a:gd name="connsiteY827" fmla="*/ 1995264 h 5957878"/>
              <a:gd name="connsiteX828" fmla="*/ 1213920 w 3387024"/>
              <a:gd name="connsiteY828" fmla="*/ 1950909 h 5957878"/>
              <a:gd name="connsiteX829" fmla="*/ 1307386 w 3387024"/>
              <a:gd name="connsiteY829" fmla="*/ 1950909 h 5957878"/>
              <a:gd name="connsiteX830" fmla="*/ 1327187 w 3387024"/>
              <a:gd name="connsiteY830" fmla="*/ 1955661 h 5957878"/>
              <a:gd name="connsiteX831" fmla="*/ 1302633 w 3387024"/>
              <a:gd name="connsiteY831" fmla="*/ 1946157 h 5957878"/>
              <a:gd name="connsiteX832" fmla="*/ 1508575 w 3387024"/>
              <a:gd name="connsiteY832" fmla="*/ 2019818 h 5957878"/>
              <a:gd name="connsiteX833" fmla="*/ 1508575 w 3387024"/>
              <a:gd name="connsiteY833" fmla="*/ 2019818 h 5957878"/>
              <a:gd name="connsiteX834" fmla="*/ 1503823 w 3387024"/>
              <a:gd name="connsiteY834" fmla="*/ 2010314 h 5957878"/>
              <a:gd name="connsiteX835" fmla="*/ 1680457 w 3387024"/>
              <a:gd name="connsiteY835" fmla="*/ 2102985 h 5957878"/>
              <a:gd name="connsiteX836" fmla="*/ 1680457 w 3387024"/>
              <a:gd name="connsiteY836" fmla="*/ 2102985 h 5957878"/>
              <a:gd name="connsiteX837" fmla="*/ 1640853 w 3387024"/>
              <a:gd name="connsiteY837" fmla="*/ 2068926 h 5957878"/>
              <a:gd name="connsiteX838" fmla="*/ 1700260 w 3387024"/>
              <a:gd name="connsiteY838" fmla="*/ 2098232 h 5957878"/>
              <a:gd name="connsiteX839" fmla="*/ 1685210 w 3387024"/>
              <a:gd name="connsiteY839" fmla="*/ 2064173 h 5957878"/>
              <a:gd name="connsiteX840" fmla="*/ 1700260 w 3387024"/>
              <a:gd name="connsiteY840" fmla="*/ 2064173 h 5957878"/>
              <a:gd name="connsiteX841" fmla="*/ 1685210 w 3387024"/>
              <a:gd name="connsiteY841" fmla="*/ 2029323 h 5957878"/>
              <a:gd name="connsiteX842" fmla="*/ 1689963 w 3387024"/>
              <a:gd name="connsiteY842" fmla="*/ 2015066 h 5957878"/>
              <a:gd name="connsiteX843" fmla="*/ 1689963 w 3387024"/>
              <a:gd name="connsiteY843" fmla="*/ 1984968 h 5957878"/>
              <a:gd name="connsiteX844" fmla="*/ 1665408 w 3387024"/>
              <a:gd name="connsiteY844" fmla="*/ 1823387 h 5957878"/>
              <a:gd name="connsiteX845" fmla="*/ 1591744 w 3387024"/>
              <a:gd name="connsiteY845" fmla="*/ 1401219 h 5957878"/>
              <a:gd name="connsiteX846" fmla="*/ 1557684 w 3387024"/>
              <a:gd name="connsiteY846" fmla="*/ 1184987 h 5957878"/>
              <a:gd name="connsiteX847" fmla="*/ 1528377 w 3387024"/>
              <a:gd name="connsiteY847" fmla="*/ 1116078 h 5957878"/>
              <a:gd name="connsiteX848" fmla="*/ 1499070 w 3387024"/>
              <a:gd name="connsiteY848" fmla="*/ 880836 h 5957878"/>
              <a:gd name="connsiteX849" fmla="*/ 1454713 w 3387024"/>
              <a:gd name="connsiteY849" fmla="*/ 458667 h 5957878"/>
              <a:gd name="connsiteX850" fmla="*/ 1464218 w 3387024"/>
              <a:gd name="connsiteY850" fmla="*/ 291542 h 5957878"/>
              <a:gd name="connsiteX851" fmla="*/ 1464269 w 3387024"/>
              <a:gd name="connsiteY851" fmla="*/ 291414 h 5957878"/>
              <a:gd name="connsiteX852" fmla="*/ 1464429 w 3387024"/>
              <a:gd name="connsiteY852" fmla="*/ 292977 h 5957878"/>
              <a:gd name="connsiteX853" fmla="*/ 1511649 w 3387024"/>
              <a:gd name="connsiteY853" fmla="*/ 775657 h 5957878"/>
              <a:gd name="connsiteX854" fmla="*/ 1535897 w 3387024"/>
              <a:gd name="connsiteY854" fmla="*/ 928416 h 5957878"/>
              <a:gd name="connsiteX855" fmla="*/ 1548601 w 3387024"/>
              <a:gd name="connsiteY855" fmla="*/ 851751 h 5957878"/>
              <a:gd name="connsiteX856" fmla="*/ 1529501 w 3387024"/>
              <a:gd name="connsiteY856" fmla="*/ 576657 h 5957878"/>
              <a:gd name="connsiteX857" fmla="*/ 1542232 w 3387024"/>
              <a:gd name="connsiteY857" fmla="*/ 637882 h 5957878"/>
              <a:gd name="connsiteX858" fmla="*/ 1567638 w 3387024"/>
              <a:gd name="connsiteY858" fmla="*/ 864024 h 5957878"/>
              <a:gd name="connsiteX859" fmla="*/ 1581956 w 3387024"/>
              <a:gd name="connsiteY859" fmla="*/ 1130740 h 5957878"/>
              <a:gd name="connsiteX860" fmla="*/ 1590973 w 3387024"/>
              <a:gd name="connsiteY860" fmla="*/ 1045996 h 5957878"/>
              <a:gd name="connsiteX861" fmla="*/ 1588747 w 3387024"/>
              <a:gd name="connsiteY861" fmla="*/ 920468 h 5957878"/>
              <a:gd name="connsiteX862" fmla="*/ 1601633 w 3387024"/>
              <a:gd name="connsiteY862" fmla="*/ 873315 h 5957878"/>
              <a:gd name="connsiteX863" fmla="*/ 1591886 w 3387024"/>
              <a:gd name="connsiteY863" fmla="*/ 827047 h 5957878"/>
              <a:gd name="connsiteX864" fmla="*/ 1605073 w 3387024"/>
              <a:gd name="connsiteY864" fmla="*/ 778797 h 5957878"/>
              <a:gd name="connsiteX865" fmla="*/ 1594168 w 3387024"/>
              <a:gd name="connsiteY865" fmla="*/ 659147 h 5957878"/>
              <a:gd name="connsiteX866" fmla="*/ 1614976 w 3387024"/>
              <a:gd name="connsiteY866" fmla="*/ 716687 h 5957878"/>
              <a:gd name="connsiteX867" fmla="*/ 1622012 w 3387024"/>
              <a:gd name="connsiteY867" fmla="*/ 798747 h 5957878"/>
              <a:gd name="connsiteX868" fmla="*/ 1644034 w 3387024"/>
              <a:gd name="connsiteY868" fmla="*/ 825978 h 5957878"/>
              <a:gd name="connsiteX869" fmla="*/ 1654048 w 3387024"/>
              <a:gd name="connsiteY869" fmla="*/ 932717 h 5957878"/>
              <a:gd name="connsiteX870" fmla="*/ 1652390 w 3387024"/>
              <a:gd name="connsiteY870" fmla="*/ 1062327 h 5957878"/>
              <a:gd name="connsiteX871" fmla="*/ 1652131 w 3387024"/>
              <a:gd name="connsiteY871" fmla="*/ 1059488 h 5957878"/>
              <a:gd name="connsiteX872" fmla="*/ 1651621 w 3387024"/>
              <a:gd name="connsiteY872" fmla="*/ 1052872 h 5957878"/>
              <a:gd name="connsiteX873" fmla="*/ 1651663 w 3387024"/>
              <a:gd name="connsiteY873" fmla="*/ 1054370 h 5957878"/>
              <a:gd name="connsiteX874" fmla="*/ 1652131 w 3387024"/>
              <a:gd name="connsiteY874" fmla="*/ 1059488 h 5957878"/>
              <a:gd name="connsiteX875" fmla="*/ 1652384 w 3387024"/>
              <a:gd name="connsiteY875" fmla="*/ 1062779 h 5957878"/>
              <a:gd name="connsiteX876" fmla="*/ 1652390 w 3387024"/>
              <a:gd name="connsiteY876" fmla="*/ 1062327 h 5957878"/>
              <a:gd name="connsiteX877" fmla="*/ 1653896 w 3387024"/>
              <a:gd name="connsiteY877" fmla="*/ 1078808 h 5957878"/>
              <a:gd name="connsiteX878" fmla="*/ 1665115 w 3387024"/>
              <a:gd name="connsiteY878" fmla="*/ 1124004 h 5957878"/>
              <a:gd name="connsiteX879" fmla="*/ 1659876 w 3387024"/>
              <a:gd name="connsiteY879" fmla="*/ 1035365 h 5957878"/>
              <a:gd name="connsiteX880" fmla="*/ 1648058 w 3387024"/>
              <a:gd name="connsiteY880" fmla="*/ 755191 h 5957878"/>
              <a:gd name="connsiteX881" fmla="*/ 1657376 w 3387024"/>
              <a:gd name="connsiteY881" fmla="*/ 669351 h 5957878"/>
              <a:gd name="connsiteX882" fmla="*/ 1658718 w 3387024"/>
              <a:gd name="connsiteY882" fmla="*/ 582510 h 5957878"/>
              <a:gd name="connsiteX883" fmla="*/ 1695424 w 3387024"/>
              <a:gd name="connsiteY883" fmla="*/ 556008 h 5957878"/>
              <a:gd name="connsiteX884" fmla="*/ 1680466 w 3387024"/>
              <a:gd name="connsiteY884" fmla="*/ 369255 h 5957878"/>
              <a:gd name="connsiteX885" fmla="*/ 1665098 w 3387024"/>
              <a:gd name="connsiteY885" fmla="*/ 171575 h 5957878"/>
              <a:gd name="connsiteX886" fmla="*/ 1667586 w 3387024"/>
              <a:gd name="connsiteY886" fmla="*/ 169566 h 5957878"/>
              <a:gd name="connsiteX887" fmla="*/ 1676446 w 3387024"/>
              <a:gd name="connsiteY887" fmla="*/ 163325 h 5957878"/>
              <a:gd name="connsiteX888" fmla="*/ 1689881 w 3387024"/>
              <a:gd name="connsiteY888" fmla="*/ 286830 h 5957878"/>
              <a:gd name="connsiteX889" fmla="*/ 1726891 w 3387024"/>
              <a:gd name="connsiteY889" fmla="*/ 630604 h 5957878"/>
              <a:gd name="connsiteX890" fmla="*/ 1740780 w 3387024"/>
              <a:gd name="connsiteY890" fmla="*/ 765212 h 5957878"/>
              <a:gd name="connsiteX891" fmla="*/ 1757079 w 3387024"/>
              <a:gd name="connsiteY891" fmla="*/ 865124 h 5957878"/>
              <a:gd name="connsiteX892" fmla="*/ 1769810 w 3387024"/>
              <a:gd name="connsiteY892" fmla="*/ 926349 h 5957878"/>
              <a:gd name="connsiteX893" fmla="*/ 1804691 w 3387024"/>
              <a:gd name="connsiteY893" fmla="*/ 958272 h 5957878"/>
              <a:gd name="connsiteX894" fmla="*/ 1790645 w 3387024"/>
              <a:gd name="connsiteY894" fmla="*/ 742307 h 5957878"/>
              <a:gd name="connsiteX895" fmla="*/ 1795611 w 3387024"/>
              <a:gd name="connsiteY895" fmla="*/ 590460 h 5957878"/>
              <a:gd name="connsiteX896" fmla="*/ 1811480 w 3387024"/>
              <a:gd name="connsiteY896" fmla="*/ 558265 h 5957878"/>
              <a:gd name="connsiteX897" fmla="*/ 1798504 w 3387024"/>
              <a:gd name="connsiteY897" fmla="*/ 394444 h 5957878"/>
              <a:gd name="connsiteX898" fmla="*/ 1815833 w 3387024"/>
              <a:gd name="connsiteY898" fmla="*/ 434534 h 5957878"/>
              <a:gd name="connsiteX899" fmla="*/ 1812574 w 3387024"/>
              <a:gd name="connsiteY899" fmla="*/ 433123 h 5957878"/>
              <a:gd name="connsiteX900" fmla="*/ 1811051 w 3387024"/>
              <a:gd name="connsiteY900" fmla="*/ 426156 h 5957878"/>
              <a:gd name="connsiteX901" fmla="*/ 1810300 w 3387024"/>
              <a:gd name="connsiteY901" fmla="*/ 432139 h 5957878"/>
              <a:gd name="connsiteX902" fmla="*/ 1812574 w 3387024"/>
              <a:gd name="connsiteY902" fmla="*/ 433123 h 5957878"/>
              <a:gd name="connsiteX903" fmla="*/ 1815132 w 3387024"/>
              <a:gd name="connsiteY903" fmla="*/ 444828 h 5957878"/>
              <a:gd name="connsiteX904" fmla="*/ 1814464 w 3387024"/>
              <a:gd name="connsiteY904" fmla="*/ 454636 h 5957878"/>
              <a:gd name="connsiteX905" fmla="*/ 1816017 w 3387024"/>
              <a:gd name="connsiteY905" fmla="*/ 464047 h 5957878"/>
              <a:gd name="connsiteX906" fmla="*/ 1839536 w 3387024"/>
              <a:gd name="connsiteY906" fmla="*/ 485795 h 5957878"/>
              <a:gd name="connsiteX907" fmla="*/ 1854311 w 3387024"/>
              <a:gd name="connsiteY907" fmla="*/ 643036 h 5957878"/>
              <a:gd name="connsiteX908" fmla="*/ 1871549 w 3387024"/>
              <a:gd name="connsiteY908" fmla="*/ 661889 h 5957878"/>
              <a:gd name="connsiteX909" fmla="*/ 1886507 w 3387024"/>
              <a:gd name="connsiteY909" fmla="*/ 848642 h 5957878"/>
              <a:gd name="connsiteX910" fmla="*/ 1891992 w 3387024"/>
              <a:gd name="connsiteY910" fmla="*/ 1039878 h 5957878"/>
              <a:gd name="connsiteX911" fmla="*/ 1902351 w 3387024"/>
              <a:gd name="connsiteY911" fmla="*/ 1058029 h 5957878"/>
              <a:gd name="connsiteX912" fmla="*/ 1900553 w 3387024"/>
              <a:gd name="connsiteY912" fmla="*/ 874872 h 5957878"/>
              <a:gd name="connsiteX913" fmla="*/ 1878026 w 3387024"/>
              <a:gd name="connsiteY913" fmla="*/ 409106 h 5957878"/>
              <a:gd name="connsiteX914" fmla="*/ 1840504 w 3387024"/>
              <a:gd name="connsiteY914" fmla="*/ 20564 h 5957878"/>
              <a:gd name="connsiteX915" fmla="*/ 1844920 w 3387024"/>
              <a:gd name="connsiteY915" fmla="*/ 12714 h 5957878"/>
              <a:gd name="connsiteX916" fmla="*/ 1855923 w 3387024"/>
              <a:gd name="connsiteY916" fmla="*/ 11699 h 5957878"/>
              <a:gd name="connsiteX917" fmla="*/ 1861408 w 3387024"/>
              <a:gd name="connsiteY917" fmla="*/ 59709 h 5957878"/>
              <a:gd name="connsiteX918" fmla="*/ 1882664 w 3387024"/>
              <a:gd name="connsiteY918" fmla="*/ 189996 h 5957878"/>
              <a:gd name="connsiteX919" fmla="*/ 1888515 w 3387024"/>
              <a:gd name="connsiteY919" fmla="*/ 250520 h 5957878"/>
              <a:gd name="connsiteX920" fmla="*/ 1888515 w 3387024"/>
              <a:gd name="connsiteY920" fmla="*/ 250520 h 5957878"/>
              <a:gd name="connsiteX921" fmla="*/ 1882664 w 3387024"/>
              <a:gd name="connsiteY921" fmla="*/ 189996 h 5957878"/>
              <a:gd name="connsiteX922" fmla="*/ 1880492 w 3387024"/>
              <a:gd name="connsiteY922" fmla="*/ 79288 h 59578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</a:cxnLst>
            <a:rect l="l" t="t" r="r" b="b"/>
            <a:pathLst>
              <a:path w="3387024" h="5957878">
                <a:moveTo>
                  <a:pt x="2251396" y="5837415"/>
                </a:moveTo>
                <a:lnTo>
                  <a:pt x="2314363" y="5929130"/>
                </a:lnTo>
                <a:lnTo>
                  <a:pt x="2318877" y="5942101"/>
                </a:lnTo>
                <a:lnTo>
                  <a:pt x="2323302" y="5957878"/>
                </a:lnTo>
                <a:lnTo>
                  <a:pt x="2290491" y="5915837"/>
                </a:lnTo>
                <a:lnTo>
                  <a:pt x="2260584" y="5874163"/>
                </a:lnTo>
                <a:lnTo>
                  <a:pt x="2254718" y="5848638"/>
                </a:lnTo>
                <a:close/>
                <a:moveTo>
                  <a:pt x="1579667" y="5735622"/>
                </a:moveTo>
                <a:lnTo>
                  <a:pt x="1582238" y="5740917"/>
                </a:lnTo>
                <a:cubicBezTo>
                  <a:pt x="1579863" y="5740917"/>
                  <a:pt x="1578675" y="5739531"/>
                  <a:pt x="1578675" y="5737551"/>
                </a:cubicBezTo>
                <a:close/>
                <a:moveTo>
                  <a:pt x="2606969" y="5687275"/>
                </a:moveTo>
                <a:cubicBezTo>
                  <a:pt x="2607794" y="5687322"/>
                  <a:pt x="2609995" y="5687448"/>
                  <a:pt x="2614395" y="5687699"/>
                </a:cubicBezTo>
                <a:cubicBezTo>
                  <a:pt x="2614395" y="5687699"/>
                  <a:pt x="2604494" y="5687133"/>
                  <a:pt x="2606969" y="5687275"/>
                </a:cubicBezTo>
                <a:close/>
                <a:moveTo>
                  <a:pt x="1675704" y="5676760"/>
                </a:moveTo>
                <a:lnTo>
                  <a:pt x="1682899" y="5682110"/>
                </a:lnTo>
                <a:lnTo>
                  <a:pt x="1681969" y="5682055"/>
                </a:lnTo>
                <a:lnTo>
                  <a:pt x="1682939" y="5684034"/>
                </a:lnTo>
                <a:lnTo>
                  <a:pt x="1680457" y="5691810"/>
                </a:lnTo>
                <a:cubicBezTo>
                  <a:pt x="1675704" y="5691810"/>
                  <a:pt x="1675704" y="5687057"/>
                  <a:pt x="1675704" y="5676760"/>
                </a:cubicBezTo>
                <a:close/>
                <a:moveTo>
                  <a:pt x="1675704" y="5667256"/>
                </a:moveTo>
                <a:cubicBezTo>
                  <a:pt x="1675704" y="5667256"/>
                  <a:pt x="1680457" y="5672008"/>
                  <a:pt x="1675704" y="5676760"/>
                </a:cubicBezTo>
                <a:cubicBezTo>
                  <a:pt x="1675704" y="5676760"/>
                  <a:pt x="1670953" y="5672008"/>
                  <a:pt x="1675704" y="5667256"/>
                </a:cubicBezTo>
                <a:close/>
                <a:moveTo>
                  <a:pt x="1735860" y="5658177"/>
                </a:moveTo>
                <a:lnTo>
                  <a:pt x="1748381" y="5676153"/>
                </a:lnTo>
                <a:lnTo>
                  <a:pt x="1757960" y="5689454"/>
                </a:lnTo>
                <a:lnTo>
                  <a:pt x="1762735" y="5704483"/>
                </a:lnTo>
                <a:cubicBezTo>
                  <a:pt x="1767587" y="5722304"/>
                  <a:pt x="1768775" y="5733393"/>
                  <a:pt x="1758874" y="5721116"/>
                </a:cubicBezTo>
                <a:cubicBezTo>
                  <a:pt x="1751745" y="5708839"/>
                  <a:pt x="1744418" y="5686661"/>
                  <a:pt x="1738280" y="5666365"/>
                </a:cubicBezTo>
                <a:close/>
                <a:moveTo>
                  <a:pt x="2600375" y="5657276"/>
                </a:moveTo>
                <a:cubicBezTo>
                  <a:pt x="2599520" y="5654123"/>
                  <a:pt x="2602938" y="5666735"/>
                  <a:pt x="2602938" y="5666735"/>
                </a:cubicBezTo>
                <a:cubicBezTo>
                  <a:pt x="2601419" y="5661130"/>
                  <a:pt x="2600659" y="5658327"/>
                  <a:pt x="2600375" y="5657276"/>
                </a:cubicBezTo>
                <a:close/>
                <a:moveTo>
                  <a:pt x="1767185" y="5647055"/>
                </a:moveTo>
                <a:lnTo>
                  <a:pt x="1768068" y="5648434"/>
                </a:lnTo>
                <a:cubicBezTo>
                  <a:pt x="1778964" y="5663774"/>
                  <a:pt x="1822288" y="5734830"/>
                  <a:pt x="1817711" y="5742809"/>
                </a:cubicBezTo>
                <a:cubicBezTo>
                  <a:pt x="1816730" y="5744519"/>
                  <a:pt x="1813651" y="5742706"/>
                  <a:pt x="1809429" y="5738781"/>
                </a:cubicBezTo>
                <a:lnTo>
                  <a:pt x="1796890" y="5724956"/>
                </a:lnTo>
                <a:close/>
                <a:moveTo>
                  <a:pt x="2348908" y="5610417"/>
                </a:moveTo>
                <a:cubicBezTo>
                  <a:pt x="2395143" y="5646025"/>
                  <a:pt x="2369358" y="5664565"/>
                  <a:pt x="2348908" y="5610417"/>
                </a:cubicBezTo>
                <a:close/>
                <a:moveTo>
                  <a:pt x="1916716" y="5598150"/>
                </a:moveTo>
                <a:lnTo>
                  <a:pt x="1960858" y="5674174"/>
                </a:lnTo>
                <a:cubicBezTo>
                  <a:pt x="1969269" y="5689224"/>
                  <a:pt x="2000292" y="5725765"/>
                  <a:pt x="2021342" y="5756480"/>
                </a:cubicBezTo>
                <a:lnTo>
                  <a:pt x="2037167" y="5783076"/>
                </a:lnTo>
                <a:lnTo>
                  <a:pt x="2038001" y="5786884"/>
                </a:lnTo>
                <a:lnTo>
                  <a:pt x="2038428" y="5794887"/>
                </a:lnTo>
                <a:cubicBezTo>
                  <a:pt x="2028447" y="5787032"/>
                  <a:pt x="1992913" y="5733842"/>
                  <a:pt x="1986689" y="5726864"/>
                </a:cubicBezTo>
                <a:cubicBezTo>
                  <a:pt x="1971952" y="5705345"/>
                  <a:pt x="1960045" y="5688715"/>
                  <a:pt x="1949408" y="5674388"/>
                </a:cubicBezTo>
                <a:lnTo>
                  <a:pt x="1943739" y="5666999"/>
                </a:lnTo>
                <a:close/>
                <a:moveTo>
                  <a:pt x="1805730" y="5561811"/>
                </a:moveTo>
                <a:cubicBezTo>
                  <a:pt x="1806798" y="5563086"/>
                  <a:pt x="1806018" y="5566426"/>
                  <a:pt x="1801768" y="5573835"/>
                </a:cubicBezTo>
                <a:cubicBezTo>
                  <a:pt x="1801768" y="5573835"/>
                  <a:pt x="1800310" y="5568454"/>
                  <a:pt x="1798609" y="5562176"/>
                </a:cubicBezTo>
                <a:cubicBezTo>
                  <a:pt x="1801748" y="5561325"/>
                  <a:pt x="1804663" y="5560536"/>
                  <a:pt x="1805730" y="5561811"/>
                </a:cubicBezTo>
                <a:close/>
                <a:moveTo>
                  <a:pt x="2080656" y="5560391"/>
                </a:moveTo>
                <a:lnTo>
                  <a:pt x="2097032" y="5583359"/>
                </a:lnTo>
                <a:cubicBezTo>
                  <a:pt x="2116854" y="5622755"/>
                  <a:pt x="2138021" y="5661787"/>
                  <a:pt x="2161389" y="5700944"/>
                </a:cubicBezTo>
                <a:lnTo>
                  <a:pt x="2196935" y="5755180"/>
                </a:lnTo>
                <a:lnTo>
                  <a:pt x="2195560" y="5754903"/>
                </a:lnTo>
                <a:cubicBezTo>
                  <a:pt x="2196402" y="5759680"/>
                  <a:pt x="2199471" y="5770422"/>
                  <a:pt x="2205610" y="5790025"/>
                </a:cubicBezTo>
                <a:lnTo>
                  <a:pt x="2209564" y="5803067"/>
                </a:lnTo>
                <a:lnTo>
                  <a:pt x="2197701" y="5786536"/>
                </a:lnTo>
                <a:lnTo>
                  <a:pt x="2123122" y="5675928"/>
                </a:lnTo>
                <a:lnTo>
                  <a:pt x="2106846" y="5625574"/>
                </a:lnTo>
                <a:close/>
                <a:moveTo>
                  <a:pt x="2598065" y="5537725"/>
                </a:moveTo>
                <a:cubicBezTo>
                  <a:pt x="2597959" y="5537332"/>
                  <a:pt x="2599014" y="5538340"/>
                  <a:pt x="2601738" y="5541287"/>
                </a:cubicBezTo>
                <a:lnTo>
                  <a:pt x="2604460" y="5544310"/>
                </a:lnTo>
                <a:lnTo>
                  <a:pt x="2608585" y="5552564"/>
                </a:lnTo>
                <a:cubicBezTo>
                  <a:pt x="2603137" y="5544894"/>
                  <a:pt x="2598278" y="5538509"/>
                  <a:pt x="2598065" y="5537725"/>
                </a:cubicBezTo>
                <a:close/>
                <a:moveTo>
                  <a:pt x="2039271" y="5524685"/>
                </a:moveTo>
                <a:cubicBezTo>
                  <a:pt x="2039271" y="5524685"/>
                  <a:pt x="2053530" y="5529438"/>
                  <a:pt x="2039271" y="5524685"/>
                </a:cubicBezTo>
                <a:close/>
                <a:moveTo>
                  <a:pt x="2028974" y="5500131"/>
                </a:moveTo>
                <a:cubicBezTo>
                  <a:pt x="2028974" y="5500131"/>
                  <a:pt x="2044024" y="5504884"/>
                  <a:pt x="2028974" y="5500131"/>
                </a:cubicBezTo>
                <a:close/>
                <a:moveTo>
                  <a:pt x="2923238" y="5485082"/>
                </a:moveTo>
                <a:cubicBezTo>
                  <a:pt x="2937496" y="5490626"/>
                  <a:pt x="2923238" y="5485082"/>
                  <a:pt x="2923238" y="5485082"/>
                </a:cubicBezTo>
                <a:close/>
                <a:moveTo>
                  <a:pt x="2915404" y="5465319"/>
                </a:moveTo>
                <a:lnTo>
                  <a:pt x="2917911" y="5468834"/>
                </a:lnTo>
                <a:lnTo>
                  <a:pt x="2923238" y="5485082"/>
                </a:lnTo>
                <a:close/>
                <a:moveTo>
                  <a:pt x="2932743" y="5446272"/>
                </a:moveTo>
                <a:cubicBezTo>
                  <a:pt x="2947000" y="5451023"/>
                  <a:pt x="2932743" y="5446272"/>
                  <a:pt x="2932743" y="5446272"/>
                </a:cubicBezTo>
                <a:close/>
                <a:moveTo>
                  <a:pt x="2013553" y="5401527"/>
                </a:moveTo>
                <a:lnTo>
                  <a:pt x="2019155" y="5410108"/>
                </a:lnTo>
                <a:cubicBezTo>
                  <a:pt x="2037203" y="5438071"/>
                  <a:pt x="2053823" y="5466541"/>
                  <a:pt x="2062208" y="5497484"/>
                </a:cubicBezTo>
                <a:cubicBezTo>
                  <a:pt x="2062937" y="5500175"/>
                  <a:pt x="2059893" y="5498713"/>
                  <a:pt x="2054989" y="5494882"/>
                </a:cubicBezTo>
                <a:lnTo>
                  <a:pt x="2051851" y="5492012"/>
                </a:lnTo>
                <a:close/>
                <a:moveTo>
                  <a:pt x="2273156" y="5352185"/>
                </a:moveTo>
                <a:cubicBezTo>
                  <a:pt x="2272301" y="5349032"/>
                  <a:pt x="2275719" y="5361644"/>
                  <a:pt x="2275719" y="5361644"/>
                </a:cubicBezTo>
                <a:cubicBezTo>
                  <a:pt x="2274200" y="5356039"/>
                  <a:pt x="2273440" y="5353236"/>
                  <a:pt x="2273156" y="5352185"/>
                </a:cubicBezTo>
                <a:close/>
                <a:moveTo>
                  <a:pt x="2008503" y="5306461"/>
                </a:moveTo>
                <a:cubicBezTo>
                  <a:pt x="2005902" y="5306354"/>
                  <a:pt x="2016308" y="5306783"/>
                  <a:pt x="2016308" y="5306783"/>
                </a:cubicBezTo>
                <a:cubicBezTo>
                  <a:pt x="2011683" y="5306593"/>
                  <a:pt x="2009371" y="5306497"/>
                  <a:pt x="2008503" y="5306461"/>
                </a:cubicBezTo>
                <a:close/>
                <a:moveTo>
                  <a:pt x="2893139" y="5275186"/>
                </a:moveTo>
                <a:cubicBezTo>
                  <a:pt x="2897891" y="5275186"/>
                  <a:pt x="2897891" y="5279938"/>
                  <a:pt x="2897891" y="5290235"/>
                </a:cubicBezTo>
                <a:cubicBezTo>
                  <a:pt x="2888386" y="5290235"/>
                  <a:pt x="2893139" y="5279938"/>
                  <a:pt x="2893139" y="5275186"/>
                </a:cubicBezTo>
                <a:close/>
                <a:moveTo>
                  <a:pt x="2888386" y="5260136"/>
                </a:moveTo>
                <a:cubicBezTo>
                  <a:pt x="2893139" y="5260136"/>
                  <a:pt x="2893139" y="5264889"/>
                  <a:pt x="2893139" y="5275186"/>
                </a:cubicBezTo>
                <a:cubicBezTo>
                  <a:pt x="2883634" y="5275186"/>
                  <a:pt x="2888386" y="5264889"/>
                  <a:pt x="2888386" y="5260136"/>
                </a:cubicBezTo>
                <a:close/>
                <a:moveTo>
                  <a:pt x="1921251" y="5241796"/>
                </a:moveTo>
                <a:cubicBezTo>
                  <a:pt x="1919469" y="5240286"/>
                  <a:pt x="1917686" y="5240930"/>
                  <a:pt x="1916498" y="5245879"/>
                </a:cubicBezTo>
                <a:cubicBezTo>
                  <a:pt x="1916498" y="5250632"/>
                  <a:pt x="1921251" y="5250632"/>
                  <a:pt x="1921251" y="5255385"/>
                </a:cubicBezTo>
                <a:cubicBezTo>
                  <a:pt x="1931945" y="5270235"/>
                  <a:pt x="1926597" y="5246326"/>
                  <a:pt x="1921251" y="5241796"/>
                </a:cubicBezTo>
                <a:close/>
                <a:moveTo>
                  <a:pt x="2873337" y="5221327"/>
                </a:moveTo>
                <a:cubicBezTo>
                  <a:pt x="2883634" y="5230831"/>
                  <a:pt x="2883634" y="5240335"/>
                  <a:pt x="2888386" y="5260136"/>
                </a:cubicBezTo>
                <a:cubicBezTo>
                  <a:pt x="2878881" y="5250632"/>
                  <a:pt x="2873337" y="5235583"/>
                  <a:pt x="2873337" y="5221327"/>
                </a:cubicBezTo>
                <a:close/>
                <a:moveTo>
                  <a:pt x="2703732" y="5153246"/>
                </a:moveTo>
                <a:cubicBezTo>
                  <a:pt x="2707742" y="5155586"/>
                  <a:pt x="2715316" y="5173407"/>
                  <a:pt x="2711751" y="5176970"/>
                </a:cubicBezTo>
                <a:cubicBezTo>
                  <a:pt x="2711751" y="5176970"/>
                  <a:pt x="2701454" y="5166674"/>
                  <a:pt x="2701454" y="5157169"/>
                </a:cubicBezTo>
                <a:cubicBezTo>
                  <a:pt x="2701454" y="5153407"/>
                  <a:pt x="2702395" y="5152466"/>
                  <a:pt x="2703732" y="5153246"/>
                </a:cubicBezTo>
                <a:close/>
                <a:moveTo>
                  <a:pt x="1886795" y="5094992"/>
                </a:moveTo>
                <a:cubicBezTo>
                  <a:pt x="1884221" y="5094992"/>
                  <a:pt x="1881647" y="5096180"/>
                  <a:pt x="1881647" y="5098557"/>
                </a:cubicBezTo>
                <a:cubicBezTo>
                  <a:pt x="1881647" y="5098557"/>
                  <a:pt x="1896697" y="5103309"/>
                  <a:pt x="1891944" y="5098557"/>
                </a:cubicBezTo>
                <a:cubicBezTo>
                  <a:pt x="1891944" y="5096180"/>
                  <a:pt x="1889369" y="5094992"/>
                  <a:pt x="1886795" y="5094992"/>
                </a:cubicBezTo>
                <a:close/>
                <a:moveTo>
                  <a:pt x="2664128" y="5067654"/>
                </a:moveTo>
                <a:cubicBezTo>
                  <a:pt x="2665018" y="5068359"/>
                  <a:pt x="2667394" y="5070241"/>
                  <a:pt x="2672147" y="5074003"/>
                </a:cubicBezTo>
                <a:cubicBezTo>
                  <a:pt x="2672147" y="5074003"/>
                  <a:pt x="2661455" y="5065538"/>
                  <a:pt x="2664128" y="5067654"/>
                </a:cubicBezTo>
                <a:close/>
                <a:moveTo>
                  <a:pt x="1272929" y="5003312"/>
                </a:moveTo>
                <a:cubicBezTo>
                  <a:pt x="1270355" y="5002717"/>
                  <a:pt x="1267781" y="5002717"/>
                  <a:pt x="1267781" y="5005094"/>
                </a:cubicBezTo>
                <a:cubicBezTo>
                  <a:pt x="1267781" y="5009847"/>
                  <a:pt x="1278078" y="5014598"/>
                  <a:pt x="1278078" y="5005094"/>
                </a:cubicBezTo>
                <a:cubicBezTo>
                  <a:pt x="1278078" y="5005094"/>
                  <a:pt x="1275504" y="5003906"/>
                  <a:pt x="1272929" y="5003312"/>
                </a:cubicBezTo>
                <a:close/>
                <a:moveTo>
                  <a:pt x="2682444" y="5000341"/>
                </a:moveTo>
                <a:cubicBezTo>
                  <a:pt x="2687197" y="5005094"/>
                  <a:pt x="2691950" y="5014598"/>
                  <a:pt x="2691950" y="5024896"/>
                </a:cubicBezTo>
                <a:cubicBezTo>
                  <a:pt x="2682444" y="5020143"/>
                  <a:pt x="2682444" y="5014598"/>
                  <a:pt x="2682444" y="5000341"/>
                </a:cubicBezTo>
                <a:close/>
                <a:moveTo>
                  <a:pt x="1381050" y="4945689"/>
                </a:moveTo>
                <a:cubicBezTo>
                  <a:pt x="1395307" y="4995589"/>
                  <a:pt x="1419861" y="5034400"/>
                  <a:pt x="1444416" y="5088260"/>
                </a:cubicBezTo>
                <a:cubicBezTo>
                  <a:pt x="1454713" y="5112814"/>
                  <a:pt x="1484020" y="5147664"/>
                  <a:pt x="1464218" y="5103309"/>
                </a:cubicBezTo>
                <a:cubicBezTo>
                  <a:pt x="1444416" y="5058954"/>
                  <a:pt x="1410357" y="4990045"/>
                  <a:pt x="1381050" y="4945689"/>
                </a:cubicBezTo>
                <a:close/>
                <a:moveTo>
                  <a:pt x="2763089" y="4942769"/>
                </a:moveTo>
                <a:cubicBezTo>
                  <a:pt x="2761753" y="4941580"/>
                  <a:pt x="2760861" y="4942125"/>
                  <a:pt x="2760861" y="4945689"/>
                </a:cubicBezTo>
                <a:cubicBezTo>
                  <a:pt x="2760861" y="4965491"/>
                  <a:pt x="2775118" y="4975788"/>
                  <a:pt x="2775118" y="4965491"/>
                </a:cubicBezTo>
                <a:cubicBezTo>
                  <a:pt x="2775118" y="4965491"/>
                  <a:pt x="2767099" y="4946333"/>
                  <a:pt x="2763089" y="4942769"/>
                </a:cubicBezTo>
                <a:close/>
                <a:moveTo>
                  <a:pt x="2448390" y="4924430"/>
                </a:moveTo>
                <a:cubicBezTo>
                  <a:pt x="2445915" y="4924289"/>
                  <a:pt x="2455816" y="4924855"/>
                  <a:pt x="2455816" y="4924855"/>
                </a:cubicBezTo>
                <a:cubicBezTo>
                  <a:pt x="2474316" y="4925618"/>
                  <a:pt x="2455816" y="4924855"/>
                  <a:pt x="2455816" y="4924855"/>
                </a:cubicBezTo>
                <a:cubicBezTo>
                  <a:pt x="2451416" y="4924603"/>
                  <a:pt x="2449215" y="4924478"/>
                  <a:pt x="2448390" y="4924430"/>
                </a:cubicBezTo>
                <a:close/>
                <a:moveTo>
                  <a:pt x="1218671" y="4911630"/>
                </a:moveTo>
                <a:cubicBezTo>
                  <a:pt x="1228969" y="4936185"/>
                  <a:pt x="1243227" y="4960738"/>
                  <a:pt x="1258276" y="4980539"/>
                </a:cubicBezTo>
                <a:cubicBezTo>
                  <a:pt x="1247979" y="4955986"/>
                  <a:pt x="1238474" y="4926679"/>
                  <a:pt x="1218671" y="4911630"/>
                </a:cubicBezTo>
                <a:close/>
                <a:moveTo>
                  <a:pt x="1772773" y="4899696"/>
                </a:moveTo>
                <a:cubicBezTo>
                  <a:pt x="1771052" y="4899020"/>
                  <a:pt x="1769765" y="4899651"/>
                  <a:pt x="1769171" y="4902126"/>
                </a:cubicBezTo>
                <a:cubicBezTo>
                  <a:pt x="1769171" y="4906878"/>
                  <a:pt x="1783428" y="4921927"/>
                  <a:pt x="1783428" y="4921927"/>
                </a:cubicBezTo>
                <a:cubicBezTo>
                  <a:pt x="1818083" y="4973213"/>
                  <a:pt x="1784815" y="4904428"/>
                  <a:pt x="1772773" y="4899696"/>
                </a:cubicBezTo>
                <a:close/>
                <a:moveTo>
                  <a:pt x="1793726" y="4887076"/>
                </a:moveTo>
                <a:cubicBezTo>
                  <a:pt x="1783428" y="4902126"/>
                  <a:pt x="1827786" y="4960738"/>
                  <a:pt x="1832537" y="4970243"/>
                </a:cubicBezTo>
                <a:cubicBezTo>
                  <a:pt x="1852340" y="5009847"/>
                  <a:pt x="1852340" y="5034400"/>
                  <a:pt x="1872141" y="5054201"/>
                </a:cubicBezTo>
                <a:cubicBezTo>
                  <a:pt x="1857093" y="5009847"/>
                  <a:pt x="1837290" y="4951233"/>
                  <a:pt x="1807983" y="4902126"/>
                </a:cubicBezTo>
                <a:cubicBezTo>
                  <a:pt x="1807983" y="4902126"/>
                  <a:pt x="1798478" y="4887076"/>
                  <a:pt x="1793726" y="4887076"/>
                </a:cubicBezTo>
                <a:close/>
                <a:moveTo>
                  <a:pt x="1346197" y="4887076"/>
                </a:moveTo>
                <a:cubicBezTo>
                  <a:pt x="1346197" y="4906878"/>
                  <a:pt x="1356494" y="4911630"/>
                  <a:pt x="1366000" y="4921927"/>
                </a:cubicBezTo>
                <a:cubicBezTo>
                  <a:pt x="1366000" y="4906878"/>
                  <a:pt x="1356494" y="4897373"/>
                  <a:pt x="1346197" y="4887076"/>
                </a:cubicBezTo>
                <a:close/>
                <a:moveTo>
                  <a:pt x="1758874" y="4828464"/>
                </a:moveTo>
                <a:cubicBezTo>
                  <a:pt x="1758874" y="4833217"/>
                  <a:pt x="1788181" y="4882324"/>
                  <a:pt x="1793726" y="4877572"/>
                </a:cubicBezTo>
                <a:cubicBezTo>
                  <a:pt x="1798478" y="4872027"/>
                  <a:pt x="1763626" y="4813415"/>
                  <a:pt x="1758874" y="4828464"/>
                </a:cubicBezTo>
                <a:close/>
                <a:moveTo>
                  <a:pt x="1691527" y="4688667"/>
                </a:moveTo>
                <a:cubicBezTo>
                  <a:pt x="1688688" y="4687118"/>
                  <a:pt x="1686497" y="4687576"/>
                  <a:pt x="1685210" y="4690645"/>
                </a:cubicBezTo>
                <a:cubicBezTo>
                  <a:pt x="1685210" y="4700942"/>
                  <a:pt x="1709764" y="4735001"/>
                  <a:pt x="1720061" y="4754802"/>
                </a:cubicBezTo>
                <a:cubicBezTo>
                  <a:pt x="1724814" y="4759555"/>
                  <a:pt x="1754121" y="4818167"/>
                  <a:pt x="1758874" y="4808663"/>
                </a:cubicBezTo>
                <a:cubicBezTo>
                  <a:pt x="1763032" y="4808663"/>
                  <a:pt x="1711398" y="4699507"/>
                  <a:pt x="1691527" y="4688667"/>
                </a:cubicBezTo>
                <a:close/>
                <a:moveTo>
                  <a:pt x="1659814" y="4680014"/>
                </a:moveTo>
                <a:cubicBezTo>
                  <a:pt x="1658477" y="4685250"/>
                  <a:pt x="1681645" y="4730248"/>
                  <a:pt x="1685210" y="4744505"/>
                </a:cubicBezTo>
                <a:cubicBezTo>
                  <a:pt x="1700260" y="4769060"/>
                  <a:pt x="1714517" y="4784108"/>
                  <a:pt x="1724814" y="4798366"/>
                </a:cubicBezTo>
                <a:cubicBezTo>
                  <a:pt x="1724814" y="4808663"/>
                  <a:pt x="1729567" y="4808663"/>
                  <a:pt x="1729567" y="4808663"/>
                </a:cubicBezTo>
                <a:cubicBezTo>
                  <a:pt x="1734319" y="4803910"/>
                  <a:pt x="1729567" y="4803910"/>
                  <a:pt x="1724814" y="4798366"/>
                </a:cubicBezTo>
                <a:cubicBezTo>
                  <a:pt x="1714517" y="4764307"/>
                  <a:pt x="1689963" y="4725497"/>
                  <a:pt x="1670953" y="4690645"/>
                </a:cubicBezTo>
                <a:cubicBezTo>
                  <a:pt x="1663428" y="4680942"/>
                  <a:pt x="1660259" y="4678269"/>
                  <a:pt x="1659814" y="4680014"/>
                </a:cubicBezTo>
                <a:close/>
                <a:moveTo>
                  <a:pt x="1410357" y="4533817"/>
                </a:moveTo>
                <a:lnTo>
                  <a:pt x="1410357" y="4538570"/>
                </a:lnTo>
                <a:cubicBezTo>
                  <a:pt x="1410357" y="4543323"/>
                  <a:pt x="1439664" y="4592430"/>
                  <a:pt x="1449961" y="4612232"/>
                </a:cubicBezTo>
                <a:cubicBezTo>
                  <a:pt x="1537883" y="4773812"/>
                  <a:pt x="1631348" y="4921927"/>
                  <a:pt x="1705011" y="5093804"/>
                </a:cubicBezTo>
                <a:cubicBezTo>
                  <a:pt x="1714517" y="5108061"/>
                  <a:pt x="1739071" y="5152417"/>
                  <a:pt x="1720061" y="5112814"/>
                </a:cubicBezTo>
                <a:cubicBezTo>
                  <a:pt x="1655903" y="4951233"/>
                  <a:pt x="1572734" y="4808663"/>
                  <a:pt x="1499070" y="4675596"/>
                </a:cubicBezTo>
                <a:cubicBezTo>
                  <a:pt x="1469763" y="4627280"/>
                  <a:pt x="1444416" y="4563125"/>
                  <a:pt x="1410357" y="4533817"/>
                </a:cubicBezTo>
                <a:close/>
                <a:moveTo>
                  <a:pt x="2780663" y="4130659"/>
                </a:moveTo>
                <a:cubicBezTo>
                  <a:pt x="2785416" y="4130659"/>
                  <a:pt x="2794920" y="4130659"/>
                  <a:pt x="2799673" y="4130659"/>
                </a:cubicBezTo>
                <a:cubicBezTo>
                  <a:pt x="2785416" y="4136203"/>
                  <a:pt x="2780663" y="4136203"/>
                  <a:pt x="2780663" y="4130659"/>
                </a:cubicBezTo>
                <a:close/>
                <a:moveTo>
                  <a:pt x="877284" y="4006801"/>
                </a:moveTo>
                <a:cubicBezTo>
                  <a:pt x="874709" y="4008088"/>
                  <a:pt x="873323" y="4010663"/>
                  <a:pt x="875700" y="4013434"/>
                </a:cubicBezTo>
                <a:lnTo>
                  <a:pt x="885997" y="4007890"/>
                </a:lnTo>
                <a:cubicBezTo>
                  <a:pt x="883620" y="4005514"/>
                  <a:pt x="879858" y="4005514"/>
                  <a:pt x="877284" y="4006801"/>
                </a:cubicBezTo>
                <a:close/>
                <a:moveTo>
                  <a:pt x="3281260" y="3992445"/>
                </a:moveTo>
                <a:cubicBezTo>
                  <a:pt x="3283637" y="3991257"/>
                  <a:pt x="3286013" y="3991257"/>
                  <a:pt x="3286013" y="3993633"/>
                </a:cubicBezTo>
                <a:cubicBezTo>
                  <a:pt x="3290766" y="3993633"/>
                  <a:pt x="3276507" y="3998385"/>
                  <a:pt x="3276507" y="3998385"/>
                </a:cubicBezTo>
                <a:cubicBezTo>
                  <a:pt x="3276507" y="3996008"/>
                  <a:pt x="3278884" y="3993633"/>
                  <a:pt x="3281260" y="3992445"/>
                </a:cubicBezTo>
                <a:close/>
                <a:moveTo>
                  <a:pt x="3354924" y="3783341"/>
                </a:moveTo>
                <a:cubicBezTo>
                  <a:pt x="3352548" y="3783341"/>
                  <a:pt x="3350171" y="3784529"/>
                  <a:pt x="3350171" y="3786905"/>
                </a:cubicBezTo>
                <a:cubicBezTo>
                  <a:pt x="3350171" y="3792449"/>
                  <a:pt x="3359677" y="3792449"/>
                  <a:pt x="3359677" y="3786905"/>
                </a:cubicBezTo>
                <a:cubicBezTo>
                  <a:pt x="3359677" y="3784529"/>
                  <a:pt x="3357300" y="3783341"/>
                  <a:pt x="3354924" y="3783341"/>
                </a:cubicBezTo>
                <a:close/>
                <a:moveTo>
                  <a:pt x="379854" y="3531862"/>
                </a:moveTo>
                <a:cubicBezTo>
                  <a:pt x="379854" y="3542158"/>
                  <a:pt x="384607" y="3546911"/>
                  <a:pt x="390151" y="3546911"/>
                </a:cubicBezTo>
                <a:cubicBezTo>
                  <a:pt x="394904" y="3542158"/>
                  <a:pt x="390151" y="3536613"/>
                  <a:pt x="379854" y="3531862"/>
                </a:cubicBezTo>
                <a:close/>
                <a:moveTo>
                  <a:pt x="3316187" y="3111265"/>
                </a:moveTo>
                <a:cubicBezTo>
                  <a:pt x="3316706" y="3111352"/>
                  <a:pt x="3317399" y="3112416"/>
                  <a:pt x="3318092" y="3113950"/>
                </a:cubicBezTo>
                <a:cubicBezTo>
                  <a:pt x="3319478" y="3117020"/>
                  <a:pt x="3320864" y="3121971"/>
                  <a:pt x="3320864" y="3124743"/>
                </a:cubicBezTo>
                <a:cubicBezTo>
                  <a:pt x="3320864" y="3134247"/>
                  <a:pt x="3315320" y="3119198"/>
                  <a:pt x="3315320" y="3114445"/>
                </a:cubicBezTo>
                <a:cubicBezTo>
                  <a:pt x="3315320" y="3112070"/>
                  <a:pt x="3315667" y="3111179"/>
                  <a:pt x="3316187" y="3111265"/>
                </a:cubicBezTo>
                <a:close/>
                <a:moveTo>
                  <a:pt x="3211866" y="2808265"/>
                </a:moveTo>
                <a:cubicBezTo>
                  <a:pt x="3210319" y="2808215"/>
                  <a:pt x="3208785" y="2810096"/>
                  <a:pt x="3207597" y="2815047"/>
                </a:cubicBezTo>
                <a:cubicBezTo>
                  <a:pt x="3207597" y="2824551"/>
                  <a:pt x="3212349" y="2834848"/>
                  <a:pt x="3217101" y="2830095"/>
                </a:cubicBezTo>
                <a:cubicBezTo>
                  <a:pt x="3219874" y="2827323"/>
                  <a:pt x="3218686" y="2818610"/>
                  <a:pt x="3216211" y="2813066"/>
                </a:cubicBezTo>
                <a:cubicBezTo>
                  <a:pt x="3214973" y="2810294"/>
                  <a:pt x="3213413" y="2808314"/>
                  <a:pt x="3211866" y="2808265"/>
                </a:cubicBezTo>
                <a:close/>
                <a:moveTo>
                  <a:pt x="3187312" y="2586364"/>
                </a:moveTo>
                <a:cubicBezTo>
                  <a:pt x="3185765" y="2584013"/>
                  <a:pt x="3184229" y="2584359"/>
                  <a:pt x="3183041" y="2589310"/>
                </a:cubicBezTo>
                <a:cubicBezTo>
                  <a:pt x="3180666" y="2601587"/>
                  <a:pt x="3184428" y="2610101"/>
                  <a:pt x="3188092" y="2616240"/>
                </a:cubicBezTo>
                <a:lnTo>
                  <a:pt x="3192376" y="2623252"/>
                </a:lnTo>
                <a:lnTo>
                  <a:pt x="3192547" y="2628913"/>
                </a:lnTo>
                <a:cubicBezTo>
                  <a:pt x="3193933" y="2627527"/>
                  <a:pt x="3193735" y="2625893"/>
                  <a:pt x="3192733" y="2623838"/>
                </a:cubicBezTo>
                <a:lnTo>
                  <a:pt x="3192376" y="2623252"/>
                </a:lnTo>
                <a:lnTo>
                  <a:pt x="3191656" y="2599607"/>
                </a:lnTo>
                <a:cubicBezTo>
                  <a:pt x="3190418" y="2593765"/>
                  <a:pt x="3188859" y="2588715"/>
                  <a:pt x="3187312" y="2586364"/>
                </a:cubicBezTo>
                <a:close/>
                <a:moveTo>
                  <a:pt x="3118883" y="2560004"/>
                </a:moveTo>
                <a:cubicBezTo>
                  <a:pt x="3114130" y="2574260"/>
                  <a:pt x="3133933" y="2609111"/>
                  <a:pt x="3133933" y="2609111"/>
                </a:cubicBezTo>
                <a:cubicBezTo>
                  <a:pt x="3138686" y="2604359"/>
                  <a:pt x="3124427" y="2549707"/>
                  <a:pt x="3118883" y="2560004"/>
                </a:cubicBezTo>
                <a:close/>
                <a:moveTo>
                  <a:pt x="3040467" y="2205952"/>
                </a:moveTo>
                <a:cubicBezTo>
                  <a:pt x="3035714" y="2230507"/>
                  <a:pt x="3050764" y="2274861"/>
                  <a:pt x="3055516" y="2309713"/>
                </a:cubicBezTo>
                <a:cubicBezTo>
                  <a:pt x="3060269" y="2323970"/>
                  <a:pt x="3075318" y="2412680"/>
                  <a:pt x="3075318" y="2412680"/>
                </a:cubicBezTo>
                <a:cubicBezTo>
                  <a:pt x="3084823" y="2402383"/>
                  <a:pt x="3055516" y="2176646"/>
                  <a:pt x="3040467" y="2205952"/>
                </a:cubicBezTo>
                <a:close/>
                <a:moveTo>
                  <a:pt x="2633336" y="2196448"/>
                </a:moveTo>
                <a:cubicBezTo>
                  <a:pt x="2623038" y="2205952"/>
                  <a:pt x="2653137" y="2314464"/>
                  <a:pt x="2653137" y="2323970"/>
                </a:cubicBezTo>
                <a:cubicBezTo>
                  <a:pt x="2653137" y="2334266"/>
                  <a:pt x="2667394" y="2397631"/>
                  <a:pt x="2662643" y="2348523"/>
                </a:cubicBezTo>
                <a:cubicBezTo>
                  <a:pt x="2657890" y="2314464"/>
                  <a:pt x="2642840" y="2186944"/>
                  <a:pt x="2633336" y="2196448"/>
                </a:cubicBezTo>
                <a:close/>
                <a:moveTo>
                  <a:pt x="1620754" y="2059949"/>
                </a:moveTo>
                <a:lnTo>
                  <a:pt x="1616237" y="2060968"/>
                </a:lnTo>
                <a:cubicBezTo>
                  <a:pt x="1615086" y="2061228"/>
                  <a:pt x="1615853" y="2061055"/>
                  <a:pt x="1617387" y="2060708"/>
                </a:cubicBezTo>
                <a:close/>
                <a:moveTo>
                  <a:pt x="1626596" y="2058629"/>
                </a:moveTo>
                <a:lnTo>
                  <a:pt x="1620754" y="2059949"/>
                </a:lnTo>
                <a:lnTo>
                  <a:pt x="1623143" y="2059409"/>
                </a:lnTo>
                <a:cubicBezTo>
                  <a:pt x="1625061" y="2058976"/>
                  <a:pt x="1626596" y="2058629"/>
                  <a:pt x="1626596" y="2058629"/>
                </a:cubicBezTo>
                <a:close/>
                <a:moveTo>
                  <a:pt x="1444416" y="1980215"/>
                </a:moveTo>
                <a:cubicBezTo>
                  <a:pt x="1454713" y="1980215"/>
                  <a:pt x="1464218" y="1980215"/>
                  <a:pt x="1464218" y="1990513"/>
                </a:cubicBezTo>
                <a:cubicBezTo>
                  <a:pt x="1454713" y="1990513"/>
                  <a:pt x="1449961" y="1984968"/>
                  <a:pt x="1444416" y="1980215"/>
                </a:cubicBezTo>
                <a:close/>
                <a:moveTo>
                  <a:pt x="1415109" y="1965958"/>
                </a:moveTo>
                <a:cubicBezTo>
                  <a:pt x="1415109" y="1965958"/>
                  <a:pt x="1395307" y="1970711"/>
                  <a:pt x="1415109" y="1965958"/>
                </a:cubicBezTo>
                <a:close/>
                <a:moveTo>
                  <a:pt x="1390554" y="1950909"/>
                </a:moveTo>
                <a:lnTo>
                  <a:pt x="1381050" y="1955661"/>
                </a:lnTo>
                <a:cubicBezTo>
                  <a:pt x="1376297" y="1950909"/>
                  <a:pt x="1390554" y="1950909"/>
                  <a:pt x="1390554" y="1950909"/>
                </a:cubicBezTo>
                <a:close/>
                <a:moveTo>
                  <a:pt x="1376297" y="1946157"/>
                </a:moveTo>
                <a:lnTo>
                  <a:pt x="1366000" y="1950909"/>
                </a:lnTo>
                <a:cubicBezTo>
                  <a:pt x="1366000" y="1946157"/>
                  <a:pt x="1376297" y="1946157"/>
                  <a:pt x="1376297" y="1946157"/>
                </a:cubicBezTo>
                <a:close/>
                <a:moveTo>
                  <a:pt x="3049836" y="1600484"/>
                </a:moveTo>
                <a:cubicBezTo>
                  <a:pt x="3054626" y="1603492"/>
                  <a:pt x="3059081" y="1618640"/>
                  <a:pt x="3055516" y="1622204"/>
                </a:cubicBezTo>
                <a:cubicBezTo>
                  <a:pt x="3055516" y="1636461"/>
                  <a:pt x="3045219" y="1631709"/>
                  <a:pt x="3045219" y="1602402"/>
                </a:cubicBezTo>
                <a:cubicBezTo>
                  <a:pt x="3046605" y="1599828"/>
                  <a:pt x="3048239" y="1599482"/>
                  <a:pt x="3049836" y="1600484"/>
                </a:cubicBezTo>
                <a:close/>
                <a:moveTo>
                  <a:pt x="3040467" y="1577849"/>
                </a:moveTo>
                <a:cubicBezTo>
                  <a:pt x="3045219" y="1573096"/>
                  <a:pt x="3050764" y="1582600"/>
                  <a:pt x="3045219" y="1587353"/>
                </a:cubicBezTo>
                <a:cubicBezTo>
                  <a:pt x="3045219" y="1597650"/>
                  <a:pt x="3040467" y="1587353"/>
                  <a:pt x="3040467" y="1577849"/>
                </a:cubicBezTo>
                <a:close/>
                <a:moveTo>
                  <a:pt x="2923238" y="1474881"/>
                </a:moveTo>
                <a:cubicBezTo>
                  <a:pt x="2923238" y="1474881"/>
                  <a:pt x="2923238" y="1474881"/>
                  <a:pt x="2923238" y="1479633"/>
                </a:cubicBezTo>
                <a:cubicBezTo>
                  <a:pt x="2917693" y="1499434"/>
                  <a:pt x="2923238" y="1479633"/>
                  <a:pt x="2923238" y="1474881"/>
                </a:cubicBezTo>
                <a:close/>
                <a:moveTo>
                  <a:pt x="2917693" y="1445574"/>
                </a:moveTo>
                <a:cubicBezTo>
                  <a:pt x="2932743" y="1459831"/>
                  <a:pt x="2917693" y="1445574"/>
                  <a:pt x="2917693" y="1445574"/>
                </a:cubicBezTo>
                <a:close/>
                <a:moveTo>
                  <a:pt x="2990350" y="1424797"/>
                </a:moveTo>
                <a:cubicBezTo>
                  <a:pt x="2999328" y="1435983"/>
                  <a:pt x="3008685" y="1530326"/>
                  <a:pt x="2991357" y="1474881"/>
                </a:cubicBezTo>
                <a:cubicBezTo>
                  <a:pt x="2991357" y="1455080"/>
                  <a:pt x="2981853" y="1445574"/>
                  <a:pt x="2986604" y="1425773"/>
                </a:cubicBezTo>
                <a:cubicBezTo>
                  <a:pt x="2987792" y="1423298"/>
                  <a:pt x="2989067" y="1423199"/>
                  <a:pt x="2990350" y="1424797"/>
                </a:cubicBezTo>
                <a:close/>
                <a:moveTo>
                  <a:pt x="2912941" y="1415477"/>
                </a:moveTo>
                <a:cubicBezTo>
                  <a:pt x="2923238" y="1415477"/>
                  <a:pt x="2912941" y="1435278"/>
                  <a:pt x="2917693" y="1445574"/>
                </a:cubicBezTo>
                <a:cubicBezTo>
                  <a:pt x="2903436" y="1440030"/>
                  <a:pt x="2912941" y="1421021"/>
                  <a:pt x="2912941" y="1415477"/>
                </a:cubicBezTo>
                <a:close/>
                <a:moveTo>
                  <a:pt x="2903436" y="1356864"/>
                </a:moveTo>
                <a:cubicBezTo>
                  <a:pt x="2908188" y="1371913"/>
                  <a:pt x="2912941" y="1390922"/>
                  <a:pt x="2912941" y="1415477"/>
                </a:cubicBezTo>
                <a:cubicBezTo>
                  <a:pt x="2903436" y="1401219"/>
                  <a:pt x="2903436" y="1376665"/>
                  <a:pt x="2903436" y="1356864"/>
                </a:cubicBezTo>
                <a:close/>
                <a:moveTo>
                  <a:pt x="2897086" y="1348510"/>
                </a:moveTo>
                <a:cubicBezTo>
                  <a:pt x="2894970" y="1345725"/>
                  <a:pt x="2903436" y="1356864"/>
                  <a:pt x="2903436" y="1356864"/>
                </a:cubicBezTo>
                <a:cubicBezTo>
                  <a:pt x="2899674" y="1351914"/>
                  <a:pt x="2897792" y="1349438"/>
                  <a:pt x="2897086" y="1348510"/>
                </a:cubicBezTo>
                <a:close/>
                <a:moveTo>
                  <a:pt x="2780663" y="1337062"/>
                </a:moveTo>
                <a:cubicBezTo>
                  <a:pt x="2775118" y="1347359"/>
                  <a:pt x="2785416" y="1390922"/>
                  <a:pt x="2790168" y="1421021"/>
                </a:cubicBezTo>
                <a:cubicBezTo>
                  <a:pt x="2794920" y="1450327"/>
                  <a:pt x="2799673" y="1474881"/>
                  <a:pt x="2805217" y="1499434"/>
                </a:cubicBezTo>
                <a:cubicBezTo>
                  <a:pt x="2863831" y="1852693"/>
                  <a:pt x="2912941" y="2196448"/>
                  <a:pt x="2966803" y="2560004"/>
                </a:cubicBezTo>
                <a:cubicBezTo>
                  <a:pt x="2966803" y="2579804"/>
                  <a:pt x="2977100" y="2643170"/>
                  <a:pt x="2977100" y="2643170"/>
                </a:cubicBezTo>
                <a:cubicBezTo>
                  <a:pt x="2991357" y="2628913"/>
                  <a:pt x="2962050" y="2506144"/>
                  <a:pt x="2962050" y="2471292"/>
                </a:cubicBezTo>
                <a:cubicBezTo>
                  <a:pt x="2912941" y="2113282"/>
                  <a:pt x="2873337" y="1813883"/>
                  <a:pt x="2814723" y="1489138"/>
                </a:cubicBezTo>
                <a:cubicBezTo>
                  <a:pt x="2809970" y="1464584"/>
                  <a:pt x="2780663" y="1327558"/>
                  <a:pt x="2780663" y="1337062"/>
                </a:cubicBezTo>
                <a:close/>
                <a:moveTo>
                  <a:pt x="2893882" y="1298214"/>
                </a:moveTo>
                <a:cubicBezTo>
                  <a:pt x="2894328" y="1298474"/>
                  <a:pt x="2894922" y="1300281"/>
                  <a:pt x="2895516" y="1302706"/>
                </a:cubicBezTo>
                <a:cubicBezTo>
                  <a:pt x="2896703" y="1307558"/>
                  <a:pt x="2897891" y="1314885"/>
                  <a:pt x="2897891" y="1317260"/>
                </a:cubicBezTo>
                <a:cubicBezTo>
                  <a:pt x="2893139" y="1327558"/>
                  <a:pt x="2888386" y="1322805"/>
                  <a:pt x="2893139" y="1303003"/>
                </a:cubicBezTo>
                <a:cubicBezTo>
                  <a:pt x="2893139" y="1299241"/>
                  <a:pt x="2893436" y="1297954"/>
                  <a:pt x="2893882" y="1298214"/>
                </a:cubicBezTo>
                <a:close/>
                <a:moveTo>
                  <a:pt x="2763047" y="1226089"/>
                </a:moveTo>
                <a:cubicBezTo>
                  <a:pt x="2762210" y="1225926"/>
                  <a:pt x="2761455" y="1226867"/>
                  <a:pt x="2760861" y="1229342"/>
                </a:cubicBezTo>
                <a:cubicBezTo>
                  <a:pt x="2756108" y="1238847"/>
                  <a:pt x="2765613" y="1238847"/>
                  <a:pt x="2765613" y="1243599"/>
                </a:cubicBezTo>
                <a:cubicBezTo>
                  <a:pt x="2778782" y="1282411"/>
                  <a:pt x="2768905" y="1227226"/>
                  <a:pt x="2763047" y="1226089"/>
                </a:cubicBezTo>
                <a:close/>
                <a:moveTo>
                  <a:pt x="1579776" y="1186086"/>
                </a:moveTo>
                <a:cubicBezTo>
                  <a:pt x="1580668" y="1186661"/>
                  <a:pt x="1583048" y="1188195"/>
                  <a:pt x="1587807" y="1191263"/>
                </a:cubicBezTo>
                <a:cubicBezTo>
                  <a:pt x="1587807" y="1191263"/>
                  <a:pt x="1605748" y="1203237"/>
                  <a:pt x="1587807" y="1191263"/>
                </a:cubicBezTo>
                <a:cubicBezTo>
                  <a:pt x="1587807" y="1191263"/>
                  <a:pt x="1577099" y="1184359"/>
                  <a:pt x="1579776" y="1186086"/>
                </a:cubicBezTo>
                <a:close/>
                <a:moveTo>
                  <a:pt x="2738460" y="1071734"/>
                </a:moveTo>
                <a:cubicBezTo>
                  <a:pt x="2737197" y="1071920"/>
                  <a:pt x="2736306" y="1073504"/>
                  <a:pt x="2736306" y="1077266"/>
                </a:cubicBezTo>
                <a:cubicBezTo>
                  <a:pt x="2736306" y="1082019"/>
                  <a:pt x="2745811" y="1086771"/>
                  <a:pt x="2745811" y="1086771"/>
                </a:cubicBezTo>
                <a:cubicBezTo>
                  <a:pt x="2748187" y="1084395"/>
                  <a:pt x="2745811" y="1078256"/>
                  <a:pt x="2742841" y="1074593"/>
                </a:cubicBezTo>
                <a:cubicBezTo>
                  <a:pt x="2741356" y="1072761"/>
                  <a:pt x="2739722" y="1071548"/>
                  <a:pt x="2738460" y="1071734"/>
                </a:cubicBezTo>
                <a:close/>
                <a:moveTo>
                  <a:pt x="2288114" y="1060928"/>
                </a:moveTo>
                <a:cubicBezTo>
                  <a:pt x="2288114" y="1060928"/>
                  <a:pt x="2307152" y="1073202"/>
                  <a:pt x="2288114" y="1060928"/>
                </a:cubicBezTo>
                <a:close/>
                <a:moveTo>
                  <a:pt x="2668367" y="922401"/>
                </a:moveTo>
                <a:lnTo>
                  <a:pt x="2668460" y="922588"/>
                </a:lnTo>
                <a:lnTo>
                  <a:pt x="2668306" y="922507"/>
                </a:lnTo>
                <a:close/>
                <a:moveTo>
                  <a:pt x="2679939" y="912282"/>
                </a:moveTo>
                <a:cubicBezTo>
                  <a:pt x="2679939" y="912282"/>
                  <a:pt x="2678140" y="918862"/>
                  <a:pt x="2676044" y="926537"/>
                </a:cubicBezTo>
                <a:lnTo>
                  <a:pt x="2675497" y="926253"/>
                </a:lnTo>
                <a:lnTo>
                  <a:pt x="2676900" y="919647"/>
                </a:lnTo>
                <a:lnTo>
                  <a:pt x="2676226" y="914787"/>
                </a:lnTo>
                <a:close/>
                <a:moveTo>
                  <a:pt x="1532230" y="515735"/>
                </a:moveTo>
                <a:cubicBezTo>
                  <a:pt x="1540877" y="522904"/>
                  <a:pt x="1547761" y="548650"/>
                  <a:pt x="1535195" y="555822"/>
                </a:cubicBezTo>
                <a:cubicBezTo>
                  <a:pt x="1535195" y="555822"/>
                  <a:pt x="1520053" y="529293"/>
                  <a:pt x="1523650" y="516134"/>
                </a:cubicBezTo>
                <a:cubicBezTo>
                  <a:pt x="1526269" y="513020"/>
                  <a:pt x="1529347" y="513345"/>
                  <a:pt x="1532230" y="515735"/>
                </a:cubicBezTo>
                <a:close/>
                <a:moveTo>
                  <a:pt x="2120062" y="483503"/>
                </a:moveTo>
                <a:cubicBezTo>
                  <a:pt x="2124898" y="483057"/>
                  <a:pt x="2131570" y="499611"/>
                  <a:pt x="2125568" y="534504"/>
                </a:cubicBezTo>
                <a:cubicBezTo>
                  <a:pt x="2112225" y="501396"/>
                  <a:pt x="2115226" y="483950"/>
                  <a:pt x="2120062" y="483503"/>
                </a:cubicBezTo>
                <a:close/>
                <a:moveTo>
                  <a:pt x="1815833" y="434534"/>
                </a:moveTo>
                <a:cubicBezTo>
                  <a:pt x="1816824" y="446001"/>
                  <a:pt x="1817990" y="455747"/>
                  <a:pt x="1817728" y="456706"/>
                </a:cubicBezTo>
                <a:lnTo>
                  <a:pt x="1815132" y="444828"/>
                </a:lnTo>
                <a:close/>
                <a:moveTo>
                  <a:pt x="1884691" y="286008"/>
                </a:moveTo>
                <a:cubicBezTo>
                  <a:pt x="1885667" y="286275"/>
                  <a:pt x="1888272" y="286987"/>
                  <a:pt x="1893481" y="288409"/>
                </a:cubicBezTo>
                <a:cubicBezTo>
                  <a:pt x="1911421" y="300384"/>
                  <a:pt x="1893481" y="288409"/>
                  <a:pt x="1893481" y="288409"/>
                </a:cubicBezTo>
                <a:cubicBezTo>
                  <a:pt x="1893481" y="288409"/>
                  <a:pt x="1881761" y="285207"/>
                  <a:pt x="1884691" y="286008"/>
                </a:cubicBezTo>
                <a:close/>
                <a:moveTo>
                  <a:pt x="1460811" y="257618"/>
                </a:moveTo>
                <a:lnTo>
                  <a:pt x="1461213" y="261540"/>
                </a:lnTo>
                <a:lnTo>
                  <a:pt x="1459466" y="262236"/>
                </a:lnTo>
                <a:cubicBezTo>
                  <a:pt x="1457090" y="262236"/>
                  <a:pt x="1458278" y="260850"/>
                  <a:pt x="1460060" y="258870"/>
                </a:cubicBezTo>
                <a:close/>
                <a:moveTo>
                  <a:pt x="2353240" y="72300"/>
                </a:moveTo>
                <a:cubicBezTo>
                  <a:pt x="2370981" y="182035"/>
                  <a:pt x="2383926" y="309313"/>
                  <a:pt x="2394226" y="442498"/>
                </a:cubicBezTo>
                <a:lnTo>
                  <a:pt x="2419172" y="845418"/>
                </a:lnTo>
                <a:lnTo>
                  <a:pt x="2406799" y="767571"/>
                </a:lnTo>
                <a:lnTo>
                  <a:pt x="2378846" y="575363"/>
                </a:lnTo>
                <a:lnTo>
                  <a:pt x="2379461" y="555280"/>
                </a:lnTo>
                <a:cubicBezTo>
                  <a:pt x="2379092" y="499495"/>
                  <a:pt x="2376478" y="442214"/>
                  <a:pt x="2371026" y="382389"/>
                </a:cubicBezTo>
                <a:lnTo>
                  <a:pt x="2367011" y="325300"/>
                </a:lnTo>
                <a:lnTo>
                  <a:pt x="2368482" y="317681"/>
                </a:lnTo>
                <a:lnTo>
                  <a:pt x="2363831" y="280113"/>
                </a:lnTo>
                <a:lnTo>
                  <a:pt x="2359447" y="217772"/>
                </a:lnTo>
                <a:cubicBezTo>
                  <a:pt x="2355636" y="164877"/>
                  <a:pt x="2352720" y="115172"/>
                  <a:pt x="2353240" y="72300"/>
                </a:cubicBezTo>
                <a:close/>
                <a:moveTo>
                  <a:pt x="1872863" y="0"/>
                </a:moveTo>
                <a:lnTo>
                  <a:pt x="1884617" y="3530"/>
                </a:lnTo>
                <a:lnTo>
                  <a:pt x="1890956" y="7588"/>
                </a:lnTo>
                <a:lnTo>
                  <a:pt x="1896498" y="48824"/>
                </a:lnTo>
                <a:cubicBezTo>
                  <a:pt x="1908088" y="146564"/>
                  <a:pt x="1919677" y="244305"/>
                  <a:pt x="1936126" y="343669"/>
                </a:cubicBezTo>
                <a:cubicBezTo>
                  <a:pt x="1962173" y="489849"/>
                  <a:pt x="1944049" y="638098"/>
                  <a:pt x="1976675" y="786076"/>
                </a:cubicBezTo>
                <a:cubicBezTo>
                  <a:pt x="1978290" y="749985"/>
                  <a:pt x="1971437" y="697437"/>
                  <a:pt x="1992545" y="753881"/>
                </a:cubicBezTo>
                <a:cubicBezTo>
                  <a:pt x="1998213" y="784892"/>
                  <a:pt x="2005521" y="917700"/>
                  <a:pt x="2020663" y="944231"/>
                </a:cubicBezTo>
                <a:cubicBezTo>
                  <a:pt x="2020663" y="944231"/>
                  <a:pt x="2021965" y="944587"/>
                  <a:pt x="2023593" y="945032"/>
                </a:cubicBezTo>
                <a:lnTo>
                  <a:pt x="2025566" y="945571"/>
                </a:lnTo>
                <a:lnTo>
                  <a:pt x="2029453" y="946633"/>
                </a:lnTo>
                <a:cubicBezTo>
                  <a:pt x="2030430" y="946900"/>
                  <a:pt x="2029779" y="946722"/>
                  <a:pt x="2028476" y="946366"/>
                </a:cubicBezTo>
                <a:lnTo>
                  <a:pt x="2025566" y="945571"/>
                </a:lnTo>
                <a:lnTo>
                  <a:pt x="2020663" y="944231"/>
                </a:lnTo>
                <a:cubicBezTo>
                  <a:pt x="2033577" y="845232"/>
                  <a:pt x="2022032" y="805543"/>
                  <a:pt x="2023372" y="718703"/>
                </a:cubicBezTo>
                <a:cubicBezTo>
                  <a:pt x="2019048" y="600850"/>
                  <a:pt x="2029067" y="697868"/>
                  <a:pt x="2048990" y="732774"/>
                </a:cubicBezTo>
                <a:cubicBezTo>
                  <a:pt x="2064132" y="759303"/>
                  <a:pt x="2037445" y="693085"/>
                  <a:pt x="2056483" y="705360"/>
                </a:cubicBezTo>
                <a:cubicBezTo>
                  <a:pt x="2075520" y="717634"/>
                  <a:pt x="2063519" y="787420"/>
                  <a:pt x="2069187" y="818431"/>
                </a:cubicBezTo>
                <a:cubicBezTo>
                  <a:pt x="2067572" y="854523"/>
                  <a:pt x="2063062" y="896895"/>
                  <a:pt x="2073511" y="936282"/>
                </a:cubicBezTo>
                <a:cubicBezTo>
                  <a:pt x="2073511" y="936282"/>
                  <a:pt x="2087767" y="940179"/>
                  <a:pt x="2092549" y="948557"/>
                </a:cubicBezTo>
                <a:cubicBezTo>
                  <a:pt x="2095232" y="964611"/>
                  <a:pt x="2105253" y="1061628"/>
                  <a:pt x="2106137" y="1084262"/>
                </a:cubicBezTo>
                <a:cubicBezTo>
                  <a:pt x="2134895" y="1194649"/>
                  <a:pt x="2119937" y="1007895"/>
                  <a:pt x="2122648" y="972103"/>
                </a:cubicBezTo>
                <a:cubicBezTo>
                  <a:pt x="2118595" y="905000"/>
                  <a:pt x="2111743" y="852452"/>
                  <a:pt x="2119235" y="825038"/>
                </a:cubicBezTo>
                <a:cubicBezTo>
                  <a:pt x="2126272" y="717362"/>
                  <a:pt x="2117436" y="641881"/>
                  <a:pt x="2125568" y="534504"/>
                </a:cubicBezTo>
                <a:cubicBezTo>
                  <a:pt x="2143966" y="626741"/>
                  <a:pt x="2134649" y="712580"/>
                  <a:pt x="2144669" y="809597"/>
                </a:cubicBezTo>
                <a:cubicBezTo>
                  <a:pt x="2147536" y="855164"/>
                  <a:pt x="2141229" y="904115"/>
                  <a:pt x="2161152" y="939023"/>
                </a:cubicBezTo>
                <a:cubicBezTo>
                  <a:pt x="2172513" y="949199"/>
                  <a:pt x="2179093" y="950996"/>
                  <a:pt x="2183173" y="966253"/>
                </a:cubicBezTo>
                <a:cubicBezTo>
                  <a:pt x="2193622" y="1005641"/>
                  <a:pt x="2173856" y="1052093"/>
                  <a:pt x="2182506" y="1098061"/>
                </a:cubicBezTo>
                <a:cubicBezTo>
                  <a:pt x="2184304" y="1091482"/>
                  <a:pt x="2220397" y="1093097"/>
                  <a:pt x="2218299" y="1100772"/>
                </a:cubicBezTo>
                <a:cubicBezTo>
                  <a:pt x="2235538" y="1119626"/>
                  <a:pt x="2200174" y="1249022"/>
                  <a:pt x="2232371" y="1264893"/>
                </a:cubicBezTo>
                <a:cubicBezTo>
                  <a:pt x="2246627" y="1268789"/>
                  <a:pt x="2232371" y="1264893"/>
                  <a:pt x="2232371" y="1264893"/>
                </a:cubicBezTo>
                <a:cubicBezTo>
                  <a:pt x="2247056" y="1211160"/>
                  <a:pt x="2227134" y="1176253"/>
                  <a:pt x="2233740" y="1126205"/>
                </a:cubicBezTo>
                <a:cubicBezTo>
                  <a:pt x="2245741" y="1056419"/>
                  <a:pt x="2248269" y="991114"/>
                  <a:pt x="2242328" y="909355"/>
                </a:cubicBezTo>
                <a:cubicBezTo>
                  <a:pt x="2243397" y="771763"/>
                  <a:pt x="2266577" y="1062114"/>
                  <a:pt x="2273157" y="1063912"/>
                </a:cubicBezTo>
                <a:lnTo>
                  <a:pt x="2301914" y="984563"/>
                </a:lnTo>
                <a:cubicBezTo>
                  <a:pt x="2308493" y="986361"/>
                  <a:pt x="2308038" y="1095836"/>
                  <a:pt x="2308038" y="1095836"/>
                </a:cubicBezTo>
                <a:cubicBezTo>
                  <a:pt x="2314890" y="1148384"/>
                  <a:pt x="2302616" y="1167420"/>
                  <a:pt x="2314161" y="1207109"/>
                </a:cubicBezTo>
                <a:cubicBezTo>
                  <a:pt x="2314161" y="1207109"/>
                  <a:pt x="2333900" y="1212503"/>
                  <a:pt x="2314161" y="1207109"/>
                </a:cubicBezTo>
                <a:cubicBezTo>
                  <a:pt x="2321653" y="1179693"/>
                  <a:pt x="2317328" y="1061841"/>
                  <a:pt x="2323908" y="1063639"/>
                </a:cubicBezTo>
                <a:cubicBezTo>
                  <a:pt x="2330487" y="1065438"/>
                  <a:pt x="2349069" y="1187186"/>
                  <a:pt x="2351323" y="1071132"/>
                </a:cubicBezTo>
                <a:cubicBezTo>
                  <a:pt x="2357446" y="992669"/>
                  <a:pt x="2337251" y="907012"/>
                  <a:pt x="2357930" y="831349"/>
                </a:cubicBezTo>
                <a:cubicBezTo>
                  <a:pt x="2361525" y="818189"/>
                  <a:pt x="2387600" y="912523"/>
                  <a:pt x="2377825" y="918102"/>
                </a:cubicBezTo>
                <a:cubicBezTo>
                  <a:pt x="2395978" y="907742"/>
                  <a:pt x="2375325" y="741824"/>
                  <a:pt x="2374439" y="719190"/>
                </a:cubicBezTo>
                <a:lnTo>
                  <a:pt x="2376743" y="644018"/>
                </a:lnTo>
                <a:lnTo>
                  <a:pt x="2417096" y="885588"/>
                </a:lnTo>
                <a:lnTo>
                  <a:pt x="2422980" y="919085"/>
                </a:lnTo>
                <a:lnTo>
                  <a:pt x="2423918" y="935412"/>
                </a:lnTo>
                <a:cubicBezTo>
                  <a:pt x="2424791" y="947583"/>
                  <a:pt x="2425649" y="955625"/>
                  <a:pt x="2426393" y="955129"/>
                </a:cubicBezTo>
                <a:lnTo>
                  <a:pt x="2427104" y="942556"/>
                </a:lnTo>
                <a:lnTo>
                  <a:pt x="2480265" y="1245183"/>
                </a:lnTo>
                <a:cubicBezTo>
                  <a:pt x="2500464" y="1366764"/>
                  <a:pt x="2520067" y="1487158"/>
                  <a:pt x="2539869" y="1597650"/>
                </a:cubicBezTo>
                <a:cubicBezTo>
                  <a:pt x="2544621" y="1622204"/>
                  <a:pt x="2539869" y="1592106"/>
                  <a:pt x="2544621" y="1631709"/>
                </a:cubicBezTo>
                <a:cubicBezTo>
                  <a:pt x="2554919" y="1700618"/>
                  <a:pt x="2554919" y="1631709"/>
                  <a:pt x="2549374" y="1611908"/>
                </a:cubicBezTo>
                <a:cubicBezTo>
                  <a:pt x="2535117" y="1489138"/>
                  <a:pt x="2500265" y="1307756"/>
                  <a:pt x="2480463" y="1219046"/>
                </a:cubicBezTo>
                <a:cubicBezTo>
                  <a:pt x="2463433" y="1130730"/>
                  <a:pt x="2451354" y="1052317"/>
                  <a:pt x="2440364" y="978754"/>
                </a:cubicBezTo>
                <a:lnTo>
                  <a:pt x="2429773" y="912124"/>
                </a:lnTo>
                <a:lnTo>
                  <a:pt x="2432344" y="893669"/>
                </a:lnTo>
                <a:cubicBezTo>
                  <a:pt x="2436226" y="888764"/>
                  <a:pt x="2439653" y="947372"/>
                  <a:pt x="2446299" y="965099"/>
                </a:cubicBezTo>
                <a:cubicBezTo>
                  <a:pt x="2448097" y="958520"/>
                  <a:pt x="2449896" y="951939"/>
                  <a:pt x="2451694" y="945360"/>
                </a:cubicBezTo>
                <a:cubicBezTo>
                  <a:pt x="2449896" y="951939"/>
                  <a:pt x="2482821" y="909085"/>
                  <a:pt x="2490497" y="911182"/>
                </a:cubicBezTo>
                <a:cubicBezTo>
                  <a:pt x="2503657" y="914779"/>
                  <a:pt x="2515448" y="1057062"/>
                  <a:pt x="2516333" y="1079696"/>
                </a:cubicBezTo>
                <a:cubicBezTo>
                  <a:pt x="2539423" y="1159073"/>
                  <a:pt x="2525194" y="913594"/>
                  <a:pt x="2539450" y="917490"/>
                </a:cubicBezTo>
                <a:cubicBezTo>
                  <a:pt x="2554407" y="914507"/>
                  <a:pt x="2565497" y="1063671"/>
                  <a:pt x="2565039" y="983408"/>
                </a:cubicBezTo>
                <a:lnTo>
                  <a:pt x="2566618" y="959225"/>
                </a:lnTo>
                <a:lnTo>
                  <a:pt x="2593731" y="1062218"/>
                </a:lnTo>
                <a:cubicBezTo>
                  <a:pt x="2613533" y="1120829"/>
                  <a:pt x="2603236" y="1066969"/>
                  <a:pt x="2593731" y="1017862"/>
                </a:cubicBezTo>
                <a:cubicBezTo>
                  <a:pt x="2586206" y="978655"/>
                  <a:pt x="2580067" y="939448"/>
                  <a:pt x="2574622" y="902618"/>
                </a:cubicBezTo>
                <a:lnTo>
                  <a:pt x="2571629" y="882398"/>
                </a:lnTo>
                <a:lnTo>
                  <a:pt x="2573584" y="852428"/>
                </a:lnTo>
                <a:cubicBezTo>
                  <a:pt x="2575403" y="805344"/>
                  <a:pt x="2575927" y="755990"/>
                  <a:pt x="2574357" y="707832"/>
                </a:cubicBezTo>
                <a:cubicBezTo>
                  <a:pt x="2574970" y="679715"/>
                  <a:pt x="2556872" y="586383"/>
                  <a:pt x="2561382" y="544011"/>
                </a:cubicBezTo>
                <a:cubicBezTo>
                  <a:pt x="2569786" y="487385"/>
                  <a:pt x="2576795" y="621291"/>
                  <a:pt x="2579779" y="636248"/>
                </a:cubicBezTo>
                <a:cubicBezTo>
                  <a:pt x="2588586" y="763574"/>
                  <a:pt x="2598149" y="780329"/>
                  <a:pt x="2611036" y="922913"/>
                </a:cubicBezTo>
                <a:cubicBezTo>
                  <a:pt x="2614905" y="960504"/>
                  <a:pt x="2615089" y="990016"/>
                  <a:pt x="2620757" y="1021027"/>
                </a:cubicBezTo>
                <a:cubicBezTo>
                  <a:pt x="2638268" y="1090629"/>
                  <a:pt x="2635741" y="966197"/>
                  <a:pt x="2636653" y="936985"/>
                </a:cubicBezTo>
                <a:cubicBezTo>
                  <a:pt x="2633486" y="892515"/>
                  <a:pt x="2618256" y="844748"/>
                  <a:pt x="2639793" y="843564"/>
                </a:cubicBezTo>
                <a:cubicBezTo>
                  <a:pt x="2633213" y="841766"/>
                  <a:pt x="2659989" y="929221"/>
                  <a:pt x="2668850" y="952855"/>
                </a:cubicBezTo>
                <a:cubicBezTo>
                  <a:pt x="2668850" y="952855"/>
                  <a:pt x="2662244" y="1002903"/>
                  <a:pt x="2681097" y="985665"/>
                </a:cubicBezTo>
                <a:cubicBezTo>
                  <a:pt x="2681097" y="985665"/>
                  <a:pt x="2677228" y="948073"/>
                  <a:pt x="2676044" y="926537"/>
                </a:cubicBezTo>
                <a:cubicBezTo>
                  <a:pt x="2691300" y="922458"/>
                  <a:pt x="2706258" y="919474"/>
                  <a:pt x="2706258" y="919474"/>
                </a:cubicBezTo>
                <a:lnTo>
                  <a:pt x="2706151" y="911751"/>
                </a:lnTo>
                <a:lnTo>
                  <a:pt x="2709760" y="930847"/>
                </a:lnTo>
                <a:cubicBezTo>
                  <a:pt x="2715960" y="962368"/>
                  <a:pt x="2721852" y="990932"/>
                  <a:pt x="2726801" y="1013109"/>
                </a:cubicBezTo>
                <a:cubicBezTo>
                  <a:pt x="2731554" y="1032910"/>
                  <a:pt x="2741058" y="1096276"/>
                  <a:pt x="2741058" y="1047168"/>
                </a:cubicBezTo>
                <a:cubicBezTo>
                  <a:pt x="2736306" y="1003605"/>
                  <a:pt x="2706999" y="910141"/>
                  <a:pt x="2711751" y="875291"/>
                </a:cubicBezTo>
                <a:cubicBezTo>
                  <a:pt x="2711751" y="865787"/>
                  <a:pt x="2721257" y="875291"/>
                  <a:pt x="2721257" y="865787"/>
                </a:cubicBezTo>
                <a:cubicBezTo>
                  <a:pt x="2721257" y="853509"/>
                  <a:pt x="2719424" y="841530"/>
                  <a:pt x="2716826" y="829933"/>
                </a:cubicBezTo>
                <a:lnTo>
                  <a:pt x="2710198" y="805317"/>
                </a:lnTo>
                <a:lnTo>
                  <a:pt x="2713986" y="797404"/>
                </a:lnTo>
                <a:cubicBezTo>
                  <a:pt x="2717391" y="794651"/>
                  <a:pt x="2721426" y="799290"/>
                  <a:pt x="2723953" y="828853"/>
                </a:cubicBezTo>
                <a:cubicBezTo>
                  <a:pt x="2726821" y="874419"/>
                  <a:pt x="2713478" y="841311"/>
                  <a:pt x="2728619" y="867841"/>
                </a:cubicBezTo>
                <a:cubicBezTo>
                  <a:pt x="2718258" y="849688"/>
                  <a:pt x="2742692" y="842223"/>
                  <a:pt x="2754052" y="852399"/>
                </a:cubicBezTo>
                <a:cubicBezTo>
                  <a:pt x="2749271" y="844022"/>
                  <a:pt x="2754781" y="983410"/>
                  <a:pt x="2761362" y="985209"/>
                </a:cubicBezTo>
                <a:cubicBezTo>
                  <a:pt x="2774750" y="978263"/>
                  <a:pt x="2766239" y="915612"/>
                  <a:pt x="2762665" y="879170"/>
                </a:cubicBezTo>
                <a:lnTo>
                  <a:pt x="2761757" y="855253"/>
                </a:lnTo>
                <a:lnTo>
                  <a:pt x="2780367" y="951031"/>
                </a:lnTo>
                <a:cubicBezTo>
                  <a:pt x="2787793" y="989744"/>
                  <a:pt x="2795316" y="1027763"/>
                  <a:pt x="2805217" y="1071722"/>
                </a:cubicBezTo>
                <a:cubicBezTo>
                  <a:pt x="2814723" y="1116078"/>
                  <a:pt x="2819476" y="1184987"/>
                  <a:pt x="2829771" y="1200036"/>
                </a:cubicBezTo>
                <a:cubicBezTo>
                  <a:pt x="2834524" y="1204788"/>
                  <a:pt x="2844030" y="1204788"/>
                  <a:pt x="2848783" y="1209540"/>
                </a:cubicBezTo>
                <a:cubicBezTo>
                  <a:pt x="2859079" y="1243599"/>
                  <a:pt x="2859079" y="1287955"/>
                  <a:pt x="2868584" y="1332309"/>
                </a:cubicBezTo>
                <a:cubicBezTo>
                  <a:pt x="2912941" y="1607155"/>
                  <a:pt x="2962050" y="1886752"/>
                  <a:pt x="3001654" y="2171893"/>
                </a:cubicBezTo>
                <a:cubicBezTo>
                  <a:pt x="3011160" y="2240803"/>
                  <a:pt x="3011160" y="2171893"/>
                  <a:pt x="3006407" y="2156845"/>
                </a:cubicBezTo>
                <a:cubicBezTo>
                  <a:pt x="2977100" y="1852693"/>
                  <a:pt x="2917693" y="1611908"/>
                  <a:pt x="2878881" y="1341815"/>
                </a:cubicBezTo>
                <a:cubicBezTo>
                  <a:pt x="2868584" y="1303003"/>
                  <a:pt x="2868584" y="1249143"/>
                  <a:pt x="2883634" y="1303003"/>
                </a:cubicBezTo>
                <a:cubicBezTo>
                  <a:pt x="2903436" y="1390922"/>
                  <a:pt x="2912941" y="1533493"/>
                  <a:pt x="2932743" y="1592106"/>
                </a:cubicBezTo>
                <a:cubicBezTo>
                  <a:pt x="2932743" y="1597650"/>
                  <a:pt x="2947000" y="1607155"/>
                  <a:pt x="2952546" y="1617452"/>
                </a:cubicBezTo>
                <a:cubicBezTo>
                  <a:pt x="2957297" y="1631709"/>
                  <a:pt x="2952546" y="1665768"/>
                  <a:pt x="2962050" y="1695865"/>
                </a:cubicBezTo>
                <a:cubicBezTo>
                  <a:pt x="2986604" y="1843189"/>
                  <a:pt x="3011160" y="2004770"/>
                  <a:pt x="3030961" y="2147341"/>
                </a:cubicBezTo>
                <a:cubicBezTo>
                  <a:pt x="3035714" y="2167142"/>
                  <a:pt x="3050764" y="2230507"/>
                  <a:pt x="3045219" y="2171893"/>
                </a:cubicBezTo>
                <a:cubicBezTo>
                  <a:pt x="3030961" y="1965958"/>
                  <a:pt x="2991357" y="1759230"/>
                  <a:pt x="2962050" y="1577849"/>
                </a:cubicBezTo>
                <a:cubicBezTo>
                  <a:pt x="2947000" y="1508940"/>
                  <a:pt x="2927990" y="1440030"/>
                  <a:pt x="2923238" y="1381418"/>
                </a:cubicBezTo>
                <a:cubicBezTo>
                  <a:pt x="2917693" y="1341815"/>
                  <a:pt x="2923238" y="1307756"/>
                  <a:pt x="2932743" y="1356864"/>
                </a:cubicBezTo>
                <a:cubicBezTo>
                  <a:pt x="3001654" y="1695865"/>
                  <a:pt x="3035714" y="2004770"/>
                  <a:pt x="3084823" y="2358820"/>
                </a:cubicBezTo>
                <a:cubicBezTo>
                  <a:pt x="3089576" y="2373077"/>
                  <a:pt x="3109378" y="2506144"/>
                  <a:pt x="3114130" y="2506144"/>
                </a:cubicBezTo>
                <a:cubicBezTo>
                  <a:pt x="3129180" y="2506144"/>
                  <a:pt x="3114130" y="2486342"/>
                  <a:pt x="3114130" y="2486342"/>
                </a:cubicBezTo>
                <a:cubicBezTo>
                  <a:pt x="3104626" y="2358820"/>
                  <a:pt x="3089576" y="2274861"/>
                  <a:pt x="3075318" y="2171893"/>
                </a:cubicBezTo>
                <a:cubicBezTo>
                  <a:pt x="3075318" y="2162389"/>
                  <a:pt x="3055516" y="2010314"/>
                  <a:pt x="3065021" y="2073679"/>
                </a:cubicBezTo>
                <a:cubicBezTo>
                  <a:pt x="3084823" y="2181399"/>
                  <a:pt x="3094328" y="2270110"/>
                  <a:pt x="3109378" y="2377829"/>
                </a:cubicBezTo>
                <a:cubicBezTo>
                  <a:pt x="3114130" y="2388126"/>
                  <a:pt x="3129180" y="2451491"/>
                  <a:pt x="3124427" y="2407928"/>
                </a:cubicBezTo>
                <a:cubicBezTo>
                  <a:pt x="3114130" y="2255060"/>
                  <a:pt x="3094328" y="2107737"/>
                  <a:pt x="3075318" y="1950909"/>
                </a:cubicBezTo>
                <a:cubicBezTo>
                  <a:pt x="3065021" y="1843189"/>
                  <a:pt x="3035714" y="1734677"/>
                  <a:pt x="3020664" y="1642005"/>
                </a:cubicBezTo>
                <a:cubicBezTo>
                  <a:pt x="3020664" y="1622204"/>
                  <a:pt x="3020664" y="1548543"/>
                  <a:pt x="3011160" y="1548543"/>
                </a:cubicBezTo>
                <a:cubicBezTo>
                  <a:pt x="3030961" y="1543790"/>
                  <a:pt x="3050764" y="1671312"/>
                  <a:pt x="3045219" y="1656262"/>
                </a:cubicBezTo>
                <a:cubicBezTo>
                  <a:pt x="3069774" y="1774280"/>
                  <a:pt x="3069774" y="1862199"/>
                  <a:pt x="3094328" y="1990513"/>
                </a:cubicBezTo>
                <a:cubicBezTo>
                  <a:pt x="3099873" y="2010314"/>
                  <a:pt x="3114130" y="2034076"/>
                  <a:pt x="3114130" y="2053877"/>
                </a:cubicBezTo>
                <a:cubicBezTo>
                  <a:pt x="3129180" y="2113282"/>
                  <a:pt x="3138686" y="2221001"/>
                  <a:pt x="3143437" y="2270110"/>
                </a:cubicBezTo>
                <a:cubicBezTo>
                  <a:pt x="3148983" y="2314464"/>
                  <a:pt x="3148983" y="2348523"/>
                  <a:pt x="3148983" y="2368325"/>
                </a:cubicBezTo>
                <a:cubicBezTo>
                  <a:pt x="3148983" y="2377829"/>
                  <a:pt x="3158487" y="2392879"/>
                  <a:pt x="3163240" y="2412680"/>
                </a:cubicBezTo>
                <a:cubicBezTo>
                  <a:pt x="3178290" y="2476045"/>
                  <a:pt x="3178290" y="2544954"/>
                  <a:pt x="3178290" y="2466541"/>
                </a:cubicBezTo>
                <a:cubicBezTo>
                  <a:pt x="3178290" y="2304168"/>
                  <a:pt x="3133933" y="2162389"/>
                  <a:pt x="3118883" y="1990513"/>
                </a:cubicBezTo>
                <a:cubicBezTo>
                  <a:pt x="3109378" y="1832892"/>
                  <a:pt x="3080071" y="1710122"/>
                  <a:pt x="3060269" y="1597650"/>
                </a:cubicBezTo>
                <a:cubicBezTo>
                  <a:pt x="3050764" y="1528742"/>
                  <a:pt x="3030961" y="1415477"/>
                  <a:pt x="3015911" y="1337062"/>
                </a:cubicBezTo>
                <a:cubicBezTo>
                  <a:pt x="3011160" y="1292706"/>
                  <a:pt x="3001654" y="1204788"/>
                  <a:pt x="3015911" y="1273697"/>
                </a:cubicBezTo>
                <a:cubicBezTo>
                  <a:pt x="3045219" y="1386170"/>
                  <a:pt x="3045219" y="1455080"/>
                  <a:pt x="3065021" y="1567552"/>
                </a:cubicBezTo>
                <a:cubicBezTo>
                  <a:pt x="3084823" y="1656262"/>
                  <a:pt x="3099873" y="1783784"/>
                  <a:pt x="3118883" y="1881999"/>
                </a:cubicBezTo>
                <a:cubicBezTo>
                  <a:pt x="3133933" y="1946157"/>
                  <a:pt x="3129180" y="1847942"/>
                  <a:pt x="3124427" y="1828140"/>
                </a:cubicBezTo>
                <a:cubicBezTo>
                  <a:pt x="3099873" y="1646758"/>
                  <a:pt x="3065021" y="1489138"/>
                  <a:pt x="3035714" y="1322805"/>
                </a:cubicBezTo>
                <a:cubicBezTo>
                  <a:pt x="3026209" y="1249143"/>
                  <a:pt x="3040467" y="1292706"/>
                  <a:pt x="3045219" y="1327558"/>
                </a:cubicBezTo>
                <a:cubicBezTo>
                  <a:pt x="3060269" y="1381418"/>
                  <a:pt x="3050764" y="1352111"/>
                  <a:pt x="3055516" y="1381418"/>
                </a:cubicBezTo>
                <a:cubicBezTo>
                  <a:pt x="3153734" y="1965958"/>
                  <a:pt x="3247200" y="2647922"/>
                  <a:pt x="3315320" y="3222958"/>
                </a:cubicBezTo>
                <a:cubicBezTo>
                  <a:pt x="3325617" y="3301372"/>
                  <a:pt x="3325617" y="3389291"/>
                  <a:pt x="3330370" y="3453447"/>
                </a:cubicBezTo>
                <a:cubicBezTo>
                  <a:pt x="3330370" y="3462952"/>
                  <a:pt x="3330370" y="3605522"/>
                  <a:pt x="3335121" y="3610275"/>
                </a:cubicBezTo>
                <a:cubicBezTo>
                  <a:pt x="3339874" y="3620572"/>
                  <a:pt x="3345419" y="3585721"/>
                  <a:pt x="3345419" y="3561168"/>
                </a:cubicBezTo>
                <a:cubicBezTo>
                  <a:pt x="3339874" y="3536613"/>
                  <a:pt x="3339874" y="3561168"/>
                  <a:pt x="3339874" y="3536613"/>
                </a:cubicBezTo>
                <a:cubicBezTo>
                  <a:pt x="3335121" y="3409091"/>
                  <a:pt x="3320864" y="3272065"/>
                  <a:pt x="3320864" y="3154049"/>
                </a:cubicBezTo>
                <a:cubicBezTo>
                  <a:pt x="3320864" y="3094644"/>
                  <a:pt x="3330370" y="3188107"/>
                  <a:pt x="3335121" y="3222958"/>
                </a:cubicBezTo>
                <a:cubicBezTo>
                  <a:pt x="3345419" y="3330678"/>
                  <a:pt x="3345419" y="3433646"/>
                  <a:pt x="3350171" y="3531862"/>
                </a:cubicBezTo>
                <a:cubicBezTo>
                  <a:pt x="3350171" y="3580969"/>
                  <a:pt x="3369181" y="3694234"/>
                  <a:pt x="3359677" y="3743342"/>
                </a:cubicBezTo>
                <a:cubicBezTo>
                  <a:pt x="3350171" y="3792449"/>
                  <a:pt x="3379479" y="3718787"/>
                  <a:pt x="3374726" y="3713243"/>
                </a:cubicBezTo>
                <a:cubicBezTo>
                  <a:pt x="3399281" y="3723540"/>
                  <a:pt x="3379479" y="3821755"/>
                  <a:pt x="3379479" y="3831261"/>
                </a:cubicBezTo>
                <a:cubicBezTo>
                  <a:pt x="3369181" y="3895417"/>
                  <a:pt x="3379479" y="3978583"/>
                  <a:pt x="3339874" y="3993633"/>
                </a:cubicBezTo>
                <a:cubicBezTo>
                  <a:pt x="3335121" y="3993633"/>
                  <a:pt x="3296310" y="3988880"/>
                  <a:pt x="3290766" y="3983336"/>
                </a:cubicBezTo>
                <a:cubicBezTo>
                  <a:pt x="3290766" y="3983336"/>
                  <a:pt x="3305814" y="3969078"/>
                  <a:pt x="3301063" y="3969078"/>
                </a:cubicBezTo>
                <a:cubicBezTo>
                  <a:pt x="3286013" y="3969078"/>
                  <a:pt x="3301063" y="3969078"/>
                  <a:pt x="3281260" y="3983336"/>
                </a:cubicBezTo>
                <a:cubicBezTo>
                  <a:pt x="3256706" y="3998385"/>
                  <a:pt x="3236904" y="3983336"/>
                  <a:pt x="3251953" y="4003137"/>
                </a:cubicBezTo>
                <a:cubicBezTo>
                  <a:pt x="3271756" y="4027691"/>
                  <a:pt x="3222646" y="3993633"/>
                  <a:pt x="3217101" y="3993633"/>
                </a:cubicBezTo>
                <a:cubicBezTo>
                  <a:pt x="3202844" y="3988880"/>
                  <a:pt x="3217101" y="4003137"/>
                  <a:pt x="3198091" y="4007890"/>
                </a:cubicBezTo>
                <a:cubicBezTo>
                  <a:pt x="3192547" y="4007890"/>
                  <a:pt x="3178290" y="3998385"/>
                  <a:pt x="3173537" y="4003137"/>
                </a:cubicBezTo>
                <a:cubicBezTo>
                  <a:pt x="3158487" y="4007890"/>
                  <a:pt x="3153734" y="4027691"/>
                  <a:pt x="3138686" y="4033236"/>
                </a:cubicBezTo>
                <a:cubicBezTo>
                  <a:pt x="3118883" y="4037987"/>
                  <a:pt x="3104626" y="4013434"/>
                  <a:pt x="3094328" y="4033236"/>
                </a:cubicBezTo>
                <a:cubicBezTo>
                  <a:pt x="3089576" y="4042740"/>
                  <a:pt x="3138686" y="4033236"/>
                  <a:pt x="3124427" y="4047493"/>
                </a:cubicBezTo>
                <a:cubicBezTo>
                  <a:pt x="3114130" y="4056997"/>
                  <a:pt x="3065021" y="4052244"/>
                  <a:pt x="3026209" y="4056997"/>
                </a:cubicBezTo>
                <a:cubicBezTo>
                  <a:pt x="3020664" y="4056997"/>
                  <a:pt x="2966803" y="4062542"/>
                  <a:pt x="2966803" y="4067295"/>
                </a:cubicBezTo>
                <a:cubicBezTo>
                  <a:pt x="2957297" y="4067295"/>
                  <a:pt x="2962050" y="4091848"/>
                  <a:pt x="2957297" y="4096600"/>
                </a:cubicBezTo>
                <a:cubicBezTo>
                  <a:pt x="2932743" y="4111649"/>
                  <a:pt x="2825020" y="4101352"/>
                  <a:pt x="2809970" y="4106105"/>
                </a:cubicBezTo>
                <a:cubicBezTo>
                  <a:pt x="2799673" y="4106105"/>
                  <a:pt x="2780663" y="4125906"/>
                  <a:pt x="2780663" y="4130659"/>
                </a:cubicBezTo>
                <a:cubicBezTo>
                  <a:pt x="2770366" y="4130659"/>
                  <a:pt x="2760861" y="4130659"/>
                  <a:pt x="2750564" y="4136203"/>
                </a:cubicBezTo>
                <a:cubicBezTo>
                  <a:pt x="2741058" y="4136203"/>
                  <a:pt x="2691950" y="4145708"/>
                  <a:pt x="2687197" y="4145708"/>
                </a:cubicBezTo>
                <a:cubicBezTo>
                  <a:pt x="2672147" y="4155212"/>
                  <a:pt x="2667394" y="4175014"/>
                  <a:pt x="2657890" y="4175014"/>
                </a:cubicBezTo>
                <a:cubicBezTo>
                  <a:pt x="2653137" y="4179767"/>
                  <a:pt x="2633336" y="4175014"/>
                  <a:pt x="2618286" y="4175014"/>
                </a:cubicBezTo>
                <a:cubicBezTo>
                  <a:pt x="2603236" y="4179767"/>
                  <a:pt x="2584226" y="4194816"/>
                  <a:pt x="2573929" y="4194816"/>
                </a:cubicBezTo>
                <a:cubicBezTo>
                  <a:pt x="2544621" y="4204321"/>
                  <a:pt x="2515314" y="4190064"/>
                  <a:pt x="2505017" y="4204321"/>
                </a:cubicBezTo>
                <a:cubicBezTo>
                  <a:pt x="2500265" y="4214617"/>
                  <a:pt x="2530364" y="4283528"/>
                  <a:pt x="2544621" y="4312833"/>
                </a:cubicBezTo>
                <a:cubicBezTo>
                  <a:pt x="2559671" y="4346892"/>
                  <a:pt x="2569176" y="4366693"/>
                  <a:pt x="2578681" y="4405504"/>
                </a:cubicBezTo>
                <a:cubicBezTo>
                  <a:pt x="2559671" y="4381742"/>
                  <a:pt x="2530364" y="4312833"/>
                  <a:pt x="2505017" y="4277982"/>
                </a:cubicBezTo>
                <a:cubicBezTo>
                  <a:pt x="2480463" y="4243924"/>
                  <a:pt x="2505017" y="4293031"/>
                  <a:pt x="2510561" y="4302536"/>
                </a:cubicBezTo>
                <a:cubicBezTo>
                  <a:pt x="2564424" y="4396000"/>
                  <a:pt x="2603236" y="4498967"/>
                  <a:pt x="2638087" y="4597182"/>
                </a:cubicBezTo>
                <a:cubicBezTo>
                  <a:pt x="2672147" y="4695398"/>
                  <a:pt x="2721257" y="4798366"/>
                  <a:pt x="2760861" y="4902126"/>
                </a:cubicBezTo>
                <a:cubicBezTo>
                  <a:pt x="2799673" y="5014598"/>
                  <a:pt x="2844030" y="5123110"/>
                  <a:pt x="2873337" y="5221327"/>
                </a:cubicBezTo>
                <a:cubicBezTo>
                  <a:pt x="2848783" y="5166674"/>
                  <a:pt x="2825020" y="5103309"/>
                  <a:pt x="2805217" y="5043904"/>
                </a:cubicBezTo>
                <a:lnTo>
                  <a:pt x="2780663" y="4985292"/>
                </a:lnTo>
                <a:cubicBezTo>
                  <a:pt x="2770366" y="4985292"/>
                  <a:pt x="2785416" y="5034400"/>
                  <a:pt x="2790168" y="5043904"/>
                </a:cubicBezTo>
                <a:cubicBezTo>
                  <a:pt x="2834524" y="5176970"/>
                  <a:pt x="2903436" y="5324294"/>
                  <a:pt x="2932743" y="5446272"/>
                </a:cubicBezTo>
                <a:cubicBezTo>
                  <a:pt x="2878881" y="5338551"/>
                  <a:pt x="2839277" y="5192020"/>
                  <a:pt x="2790168" y="5078755"/>
                </a:cubicBezTo>
                <a:cubicBezTo>
                  <a:pt x="2805217" y="5112814"/>
                  <a:pt x="2780663" y="5049448"/>
                  <a:pt x="2775118" y="5054201"/>
                </a:cubicBezTo>
                <a:cubicBezTo>
                  <a:pt x="2765613" y="5063705"/>
                  <a:pt x="2785416" y="5078755"/>
                  <a:pt x="2785416" y="5078755"/>
                </a:cubicBezTo>
                <a:cubicBezTo>
                  <a:pt x="2809970" y="5150041"/>
                  <a:pt x="2834525" y="5218554"/>
                  <a:pt x="2857891" y="5285780"/>
                </a:cubicBezTo>
                <a:lnTo>
                  <a:pt x="2901828" y="5419782"/>
                </a:lnTo>
                <a:lnTo>
                  <a:pt x="2891186" y="5403553"/>
                </a:lnTo>
                <a:lnTo>
                  <a:pt x="2890659" y="5402898"/>
                </a:lnTo>
                <a:lnTo>
                  <a:pt x="2888386" y="5397163"/>
                </a:lnTo>
                <a:cubicBezTo>
                  <a:pt x="2883634" y="5382114"/>
                  <a:pt x="2859079" y="5304493"/>
                  <a:pt x="2854327" y="5304493"/>
                </a:cubicBezTo>
                <a:cubicBezTo>
                  <a:pt x="2839277" y="5304493"/>
                  <a:pt x="2868584" y="5382114"/>
                  <a:pt x="2868584" y="5372610"/>
                </a:cubicBezTo>
                <a:lnTo>
                  <a:pt x="2871132" y="5379176"/>
                </a:lnTo>
                <a:lnTo>
                  <a:pt x="2862266" y="5378160"/>
                </a:lnTo>
                <a:cubicBezTo>
                  <a:pt x="2862951" y="5382186"/>
                  <a:pt x="2866879" y="5389907"/>
                  <a:pt x="2872360" y="5399252"/>
                </a:cubicBezTo>
                <a:lnTo>
                  <a:pt x="2887067" y="5422616"/>
                </a:lnTo>
                <a:lnTo>
                  <a:pt x="2893139" y="5441519"/>
                </a:lnTo>
                <a:cubicBezTo>
                  <a:pt x="2888386" y="5455776"/>
                  <a:pt x="2863831" y="5386867"/>
                  <a:pt x="2863831" y="5386867"/>
                </a:cubicBezTo>
                <a:cubicBezTo>
                  <a:pt x="2819476" y="5255385"/>
                  <a:pt x="2775118" y="5142121"/>
                  <a:pt x="2736306" y="5034400"/>
                </a:cubicBezTo>
                <a:cubicBezTo>
                  <a:pt x="2731554" y="5024896"/>
                  <a:pt x="2691950" y="4897373"/>
                  <a:pt x="2676900" y="4902126"/>
                </a:cubicBezTo>
                <a:cubicBezTo>
                  <a:pt x="2667394" y="4906878"/>
                  <a:pt x="2701454" y="4990045"/>
                  <a:pt x="2682444" y="4921927"/>
                </a:cubicBezTo>
                <a:cubicBezTo>
                  <a:pt x="2716504" y="5024896"/>
                  <a:pt x="2750564" y="5112814"/>
                  <a:pt x="2785416" y="5211029"/>
                </a:cubicBezTo>
                <a:cubicBezTo>
                  <a:pt x="2785416" y="5215782"/>
                  <a:pt x="2829771" y="5309246"/>
                  <a:pt x="2825020" y="5319542"/>
                </a:cubicBezTo>
                <a:cubicBezTo>
                  <a:pt x="2809970" y="5329047"/>
                  <a:pt x="2794920" y="5260136"/>
                  <a:pt x="2794920" y="5260136"/>
                </a:cubicBezTo>
                <a:cubicBezTo>
                  <a:pt x="2745811" y="5132616"/>
                  <a:pt x="2716504" y="5063705"/>
                  <a:pt x="2672147" y="4940937"/>
                </a:cubicBezTo>
                <a:cubicBezTo>
                  <a:pt x="2667394" y="4931432"/>
                  <a:pt x="2628583" y="4813415"/>
                  <a:pt x="2618286" y="4818167"/>
                </a:cubicBezTo>
                <a:cubicBezTo>
                  <a:pt x="2613533" y="4828464"/>
                  <a:pt x="2657890" y="4916383"/>
                  <a:pt x="2653137" y="4906878"/>
                </a:cubicBezTo>
                <a:cubicBezTo>
                  <a:pt x="2662643" y="4940937"/>
                  <a:pt x="2672147" y="4960738"/>
                  <a:pt x="2682444" y="5000341"/>
                </a:cubicBezTo>
                <a:cubicBezTo>
                  <a:pt x="2653137" y="4951233"/>
                  <a:pt x="2642840" y="4891829"/>
                  <a:pt x="2618286" y="4842722"/>
                </a:cubicBezTo>
                <a:cubicBezTo>
                  <a:pt x="2613533" y="4828464"/>
                  <a:pt x="2598483" y="4818167"/>
                  <a:pt x="2588978" y="4798366"/>
                </a:cubicBezTo>
                <a:cubicBezTo>
                  <a:pt x="2559671" y="4750050"/>
                  <a:pt x="2535117" y="4670843"/>
                  <a:pt x="2510561" y="4621736"/>
                </a:cubicBezTo>
                <a:cubicBezTo>
                  <a:pt x="2520067" y="4636786"/>
                  <a:pt x="2500265" y="4597182"/>
                  <a:pt x="2495513" y="4597182"/>
                </a:cubicBezTo>
                <a:cubicBezTo>
                  <a:pt x="2480463" y="4597182"/>
                  <a:pt x="2510561" y="4641538"/>
                  <a:pt x="2510561" y="4646291"/>
                </a:cubicBezTo>
                <a:cubicBezTo>
                  <a:pt x="2564424" y="4779357"/>
                  <a:pt x="2618286" y="4906878"/>
                  <a:pt x="2657890" y="5034400"/>
                </a:cubicBezTo>
                <a:cubicBezTo>
                  <a:pt x="2598483" y="4921927"/>
                  <a:pt x="2584226" y="4823712"/>
                  <a:pt x="2524820" y="4715199"/>
                </a:cubicBezTo>
                <a:cubicBezTo>
                  <a:pt x="2530364" y="4715199"/>
                  <a:pt x="2480463" y="4646291"/>
                  <a:pt x="2495513" y="4685893"/>
                </a:cubicBezTo>
                <a:cubicBezTo>
                  <a:pt x="2549374" y="4823712"/>
                  <a:pt x="2598483" y="4940937"/>
                  <a:pt x="2642840" y="5068458"/>
                </a:cubicBezTo>
                <a:cubicBezTo>
                  <a:pt x="2653137" y="5098557"/>
                  <a:pt x="2672147" y="5172219"/>
                  <a:pt x="2642840" y="5108061"/>
                </a:cubicBezTo>
                <a:cubicBezTo>
                  <a:pt x="2608780" y="5029648"/>
                  <a:pt x="2569176" y="4945689"/>
                  <a:pt x="2535117" y="4857771"/>
                </a:cubicBezTo>
                <a:cubicBezTo>
                  <a:pt x="2524820" y="4833217"/>
                  <a:pt x="2486007" y="4744505"/>
                  <a:pt x="2510561" y="4818167"/>
                </a:cubicBezTo>
                <a:cubicBezTo>
                  <a:pt x="2535116" y="4887077"/>
                  <a:pt x="2564622" y="4960739"/>
                  <a:pt x="2593434" y="5032519"/>
                </a:cubicBezTo>
                <a:lnTo>
                  <a:pt x="2627663" y="5118459"/>
                </a:lnTo>
                <a:lnTo>
                  <a:pt x="2601273" y="5088578"/>
                </a:lnTo>
                <a:cubicBezTo>
                  <a:pt x="2557394" y="5058107"/>
                  <a:pt x="2596586" y="5113916"/>
                  <a:pt x="2624079" y="5147864"/>
                </a:cubicBezTo>
                <a:lnTo>
                  <a:pt x="2657309" y="5196132"/>
                </a:lnTo>
                <a:lnTo>
                  <a:pt x="2672147" y="5235583"/>
                </a:lnTo>
                <a:lnTo>
                  <a:pt x="2673951" y="5240333"/>
                </a:lnTo>
                <a:lnTo>
                  <a:pt x="2659686" y="5221974"/>
                </a:lnTo>
                <a:cubicBezTo>
                  <a:pt x="2640380" y="5197360"/>
                  <a:pt x="2621634" y="5172595"/>
                  <a:pt x="2605579" y="5147101"/>
                </a:cubicBezTo>
                <a:cubicBezTo>
                  <a:pt x="2566629" y="5092189"/>
                  <a:pt x="2529341" y="5018535"/>
                  <a:pt x="2485010" y="4965082"/>
                </a:cubicBezTo>
                <a:cubicBezTo>
                  <a:pt x="2438977" y="4905350"/>
                  <a:pt x="2492544" y="4992884"/>
                  <a:pt x="2513757" y="5028534"/>
                </a:cubicBezTo>
                <a:cubicBezTo>
                  <a:pt x="2534971" y="5064183"/>
                  <a:pt x="2558783" y="5105868"/>
                  <a:pt x="2567324" y="5116069"/>
                </a:cubicBezTo>
                <a:cubicBezTo>
                  <a:pt x="2570240" y="5126832"/>
                  <a:pt x="2576316" y="5149254"/>
                  <a:pt x="2577775" y="5154635"/>
                </a:cubicBezTo>
                <a:cubicBezTo>
                  <a:pt x="2587531" y="5169321"/>
                  <a:pt x="2594614" y="5174140"/>
                  <a:pt x="2603809" y="5183202"/>
                </a:cubicBezTo>
                <a:cubicBezTo>
                  <a:pt x="2605267" y="5188583"/>
                  <a:pt x="2603606" y="5207325"/>
                  <a:pt x="2614502" y="5222665"/>
                </a:cubicBezTo>
                <a:cubicBezTo>
                  <a:pt x="2624258" y="5237351"/>
                  <a:pt x="2657132" y="5269840"/>
                  <a:pt x="2671749" y="5302464"/>
                </a:cubicBezTo>
                <a:cubicBezTo>
                  <a:pt x="2697581" y="5355154"/>
                  <a:pt x="2643250" y="5286118"/>
                  <a:pt x="2633251" y="5270535"/>
                </a:cubicBezTo>
                <a:cubicBezTo>
                  <a:pt x="2615515" y="5251273"/>
                  <a:pt x="2602842" y="5225824"/>
                  <a:pt x="2594301" y="5215623"/>
                </a:cubicBezTo>
                <a:cubicBezTo>
                  <a:pt x="2587462" y="5211700"/>
                  <a:pt x="2575802" y="5214860"/>
                  <a:pt x="2567504" y="5205556"/>
                </a:cubicBezTo>
                <a:cubicBezTo>
                  <a:pt x="2552404" y="5194244"/>
                  <a:pt x="2534438" y="5166138"/>
                  <a:pt x="2516233" y="5134487"/>
                </a:cubicBezTo>
                <a:lnTo>
                  <a:pt x="2463714" y="5042466"/>
                </a:lnTo>
                <a:lnTo>
                  <a:pt x="2465047" y="5044323"/>
                </a:lnTo>
                <a:lnTo>
                  <a:pt x="2468172" y="5048811"/>
                </a:lnTo>
                <a:cubicBezTo>
                  <a:pt x="2468761" y="5049625"/>
                  <a:pt x="2468469" y="5049156"/>
                  <a:pt x="2467522" y="5047772"/>
                </a:cubicBezTo>
                <a:lnTo>
                  <a:pt x="2465047" y="5044323"/>
                </a:lnTo>
                <a:lnTo>
                  <a:pt x="2463530" y="5042145"/>
                </a:lnTo>
                <a:lnTo>
                  <a:pt x="2463714" y="5042466"/>
                </a:lnTo>
                <a:lnTo>
                  <a:pt x="2455826" y="5031476"/>
                </a:lnTo>
                <a:cubicBezTo>
                  <a:pt x="2445233" y="5017258"/>
                  <a:pt x="2431487" y="5000284"/>
                  <a:pt x="2429199" y="5004274"/>
                </a:cubicBezTo>
                <a:cubicBezTo>
                  <a:pt x="2419894" y="5012572"/>
                  <a:pt x="2469606" y="5064567"/>
                  <a:pt x="2469606" y="5064567"/>
                </a:cubicBezTo>
                <a:cubicBezTo>
                  <a:pt x="2513174" y="5136520"/>
                  <a:pt x="2552123" y="5191432"/>
                  <a:pt x="2593989" y="5257106"/>
                </a:cubicBezTo>
                <a:cubicBezTo>
                  <a:pt x="2603989" y="5272688"/>
                  <a:pt x="2610065" y="5295110"/>
                  <a:pt x="2622980" y="5321456"/>
                </a:cubicBezTo>
                <a:cubicBezTo>
                  <a:pt x="2642736" y="5351724"/>
                  <a:pt x="2657312" y="5359327"/>
                  <a:pt x="2658007" y="5383207"/>
                </a:cubicBezTo>
                <a:cubicBezTo>
                  <a:pt x="2656346" y="5401949"/>
                  <a:pt x="2640201" y="5406324"/>
                  <a:pt x="2643118" y="5417087"/>
                </a:cubicBezTo>
                <a:cubicBezTo>
                  <a:pt x="2650652" y="5444890"/>
                  <a:pt x="2710364" y="5512468"/>
                  <a:pt x="2731016" y="5542493"/>
                </a:cubicBezTo>
                <a:lnTo>
                  <a:pt x="2764736" y="5590842"/>
                </a:lnTo>
                <a:lnTo>
                  <a:pt x="2765613" y="5598347"/>
                </a:lnTo>
                <a:lnTo>
                  <a:pt x="2769765" y="5619583"/>
                </a:lnTo>
                <a:lnTo>
                  <a:pt x="2758524" y="5604477"/>
                </a:lnTo>
                <a:cubicBezTo>
                  <a:pt x="2705218" y="5531673"/>
                  <a:pt x="2650551" y="5456952"/>
                  <a:pt x="2590044" y="5377556"/>
                </a:cubicBezTo>
                <a:cubicBezTo>
                  <a:pt x="2580287" y="5362870"/>
                  <a:pt x="2553692" y="5328679"/>
                  <a:pt x="2524499" y="5288452"/>
                </a:cubicBezTo>
                <a:cubicBezTo>
                  <a:pt x="2514500" y="5272870"/>
                  <a:pt x="2435142" y="5157665"/>
                  <a:pt x="2471627" y="5224798"/>
                </a:cubicBezTo>
                <a:cubicBezTo>
                  <a:pt x="2505999" y="5287689"/>
                  <a:pt x="2445593" y="5196231"/>
                  <a:pt x="2437295" y="5186926"/>
                </a:cubicBezTo>
                <a:cubicBezTo>
                  <a:pt x="2430212" y="5182106"/>
                  <a:pt x="2403415" y="5172039"/>
                  <a:pt x="2399492" y="5178878"/>
                </a:cubicBezTo>
                <a:cubicBezTo>
                  <a:pt x="2400950" y="5184260"/>
                  <a:pt x="2488848" y="5309666"/>
                  <a:pt x="2498847" y="5325249"/>
                </a:cubicBezTo>
                <a:cubicBezTo>
                  <a:pt x="2521519" y="5366279"/>
                  <a:pt x="2543873" y="5402582"/>
                  <a:pt x="2558247" y="5434309"/>
                </a:cubicBezTo>
                <a:cubicBezTo>
                  <a:pt x="2559705" y="5439690"/>
                  <a:pt x="2558941" y="5458189"/>
                  <a:pt x="2560400" y="5463570"/>
                </a:cubicBezTo>
                <a:cubicBezTo>
                  <a:pt x="2579391" y="5512338"/>
                  <a:pt x="2652985" y="5563638"/>
                  <a:pt x="2637402" y="5573637"/>
                </a:cubicBezTo>
                <a:cubicBezTo>
                  <a:pt x="2637402" y="5573637"/>
                  <a:pt x="2622264" y="5560410"/>
                  <a:pt x="2608585" y="5552564"/>
                </a:cubicBezTo>
                <a:lnTo>
                  <a:pt x="2611562" y="5552197"/>
                </a:lnTo>
                <a:lnTo>
                  <a:pt x="2615424" y="5556487"/>
                </a:lnTo>
                <a:cubicBezTo>
                  <a:pt x="2614695" y="5553796"/>
                  <a:pt x="2614331" y="5552451"/>
                  <a:pt x="2613476" y="5551961"/>
                </a:cubicBezTo>
                <a:lnTo>
                  <a:pt x="2611562" y="5552197"/>
                </a:lnTo>
                <a:lnTo>
                  <a:pt x="2604460" y="5544310"/>
                </a:lnTo>
                <a:lnTo>
                  <a:pt x="2601223" y="5537831"/>
                </a:lnTo>
                <a:cubicBezTo>
                  <a:pt x="2598529" y="5534109"/>
                  <a:pt x="2596230" y="5531843"/>
                  <a:pt x="2596230" y="5531843"/>
                </a:cubicBezTo>
                <a:cubicBezTo>
                  <a:pt x="2596230" y="5531843"/>
                  <a:pt x="2580086" y="5536218"/>
                  <a:pt x="2570648" y="5526260"/>
                </a:cubicBezTo>
                <a:cubicBezTo>
                  <a:pt x="2548428" y="5508213"/>
                  <a:pt x="2511943" y="5441080"/>
                  <a:pt x="2495104" y="5421575"/>
                </a:cubicBezTo>
                <a:cubicBezTo>
                  <a:pt x="2493646" y="5416193"/>
                  <a:pt x="2481986" y="5419353"/>
                  <a:pt x="2475146" y="5415430"/>
                </a:cubicBezTo>
                <a:cubicBezTo>
                  <a:pt x="2446086" y="5393459"/>
                  <a:pt x="2414740" y="5323972"/>
                  <a:pt x="2387248" y="5290023"/>
                </a:cubicBezTo>
                <a:cubicBezTo>
                  <a:pt x="2365791" y="5253477"/>
                  <a:pt x="2341418" y="5206168"/>
                  <a:pt x="2304170" y="5157535"/>
                </a:cubicBezTo>
                <a:cubicBezTo>
                  <a:pt x="2304170" y="5157535"/>
                  <a:pt x="2295629" y="5147333"/>
                  <a:pt x="2289351" y="5149035"/>
                </a:cubicBezTo>
                <a:cubicBezTo>
                  <a:pt x="2283205" y="5168992"/>
                  <a:pt x="2355028" y="5256394"/>
                  <a:pt x="2366486" y="5277357"/>
                </a:cubicBezTo>
                <a:cubicBezTo>
                  <a:pt x="2432117" y="5388099"/>
                  <a:pt x="2502425" y="5493000"/>
                  <a:pt x="2575292" y="5596245"/>
                </a:cubicBezTo>
                <a:lnTo>
                  <a:pt x="2688664" y="5752498"/>
                </a:lnTo>
                <a:lnTo>
                  <a:pt x="2691949" y="5766561"/>
                </a:lnTo>
                <a:lnTo>
                  <a:pt x="2701275" y="5798911"/>
                </a:lnTo>
                <a:lnTo>
                  <a:pt x="2662783" y="5752569"/>
                </a:lnTo>
                <a:cubicBezTo>
                  <a:pt x="2656707" y="5730147"/>
                  <a:pt x="2645811" y="5714808"/>
                  <a:pt x="2633589" y="5712343"/>
                </a:cubicBezTo>
                <a:cubicBezTo>
                  <a:pt x="2615090" y="5711579"/>
                  <a:pt x="2633589" y="5712343"/>
                  <a:pt x="2633589" y="5712343"/>
                </a:cubicBezTo>
                <a:cubicBezTo>
                  <a:pt x="2638207" y="5729384"/>
                  <a:pt x="2647964" y="5744069"/>
                  <a:pt x="2662783" y="5752569"/>
                </a:cubicBezTo>
                <a:lnTo>
                  <a:pt x="2694031" y="5803420"/>
                </a:lnTo>
                <a:lnTo>
                  <a:pt x="2682444" y="5809826"/>
                </a:lnTo>
                <a:cubicBezTo>
                  <a:pt x="2682444" y="5804283"/>
                  <a:pt x="2682444" y="5799531"/>
                  <a:pt x="2682444" y="5799531"/>
                </a:cubicBezTo>
                <a:cubicBezTo>
                  <a:pt x="2672147" y="5809826"/>
                  <a:pt x="2676900" y="5809826"/>
                  <a:pt x="2682444" y="5809826"/>
                </a:cubicBezTo>
                <a:lnTo>
                  <a:pt x="2689690" y="5829954"/>
                </a:lnTo>
                <a:lnTo>
                  <a:pt x="2654578" y="5785178"/>
                </a:lnTo>
                <a:lnTo>
                  <a:pt x="2645575" y="5769357"/>
                </a:lnTo>
                <a:cubicBezTo>
                  <a:pt x="2642889" y="5764085"/>
                  <a:pt x="2641652" y="5760719"/>
                  <a:pt x="2642840" y="5760719"/>
                </a:cubicBezTo>
                <a:lnTo>
                  <a:pt x="2639448" y="5765884"/>
                </a:lnTo>
                <a:lnTo>
                  <a:pt x="2592469" y="5705975"/>
                </a:lnTo>
                <a:lnTo>
                  <a:pt x="2583397" y="5683889"/>
                </a:lnTo>
                <a:cubicBezTo>
                  <a:pt x="2577840" y="5669731"/>
                  <a:pt x="2571751" y="5653395"/>
                  <a:pt x="2564424" y="5632405"/>
                </a:cubicBezTo>
                <a:cubicBezTo>
                  <a:pt x="2559671" y="5622902"/>
                  <a:pt x="2530364" y="5534189"/>
                  <a:pt x="2535117" y="5573792"/>
                </a:cubicBezTo>
                <a:cubicBezTo>
                  <a:pt x="2539869" y="5603100"/>
                  <a:pt x="2569176" y="5662504"/>
                  <a:pt x="2573929" y="5681513"/>
                </a:cubicBezTo>
                <a:lnTo>
                  <a:pt x="2574261" y="5682756"/>
                </a:lnTo>
                <a:lnTo>
                  <a:pt x="2561454" y="5666424"/>
                </a:lnTo>
                <a:cubicBezTo>
                  <a:pt x="2482548" y="5574202"/>
                  <a:pt x="2433912" y="5462225"/>
                  <a:pt x="2349625" y="5371462"/>
                </a:cubicBezTo>
                <a:cubicBezTo>
                  <a:pt x="2359984" y="5391038"/>
                  <a:pt x="2377534" y="5415165"/>
                  <a:pt x="2369522" y="5412913"/>
                </a:cubicBezTo>
                <a:lnTo>
                  <a:pt x="2353561" y="5401949"/>
                </a:lnTo>
                <a:lnTo>
                  <a:pt x="2308580" y="5294988"/>
                </a:lnTo>
                <a:lnTo>
                  <a:pt x="2335562" y="5379390"/>
                </a:lnTo>
                <a:lnTo>
                  <a:pt x="2332303" y="5375103"/>
                </a:lnTo>
                <a:cubicBezTo>
                  <a:pt x="2307263" y="5340821"/>
                  <a:pt x="2269360" y="5287551"/>
                  <a:pt x="2253116" y="5278234"/>
                </a:cubicBezTo>
                <a:cubicBezTo>
                  <a:pt x="2285023" y="5353347"/>
                  <a:pt x="2309599" y="5376531"/>
                  <a:pt x="2344625" y="5438283"/>
                </a:cubicBezTo>
                <a:cubicBezTo>
                  <a:pt x="2396491" y="5519540"/>
                  <a:pt x="2349243" y="5455324"/>
                  <a:pt x="2320744" y="5438978"/>
                </a:cubicBezTo>
                <a:cubicBezTo>
                  <a:pt x="2299085" y="5426555"/>
                  <a:pt x="2345320" y="5462163"/>
                  <a:pt x="2326820" y="5461400"/>
                </a:cubicBezTo>
                <a:cubicBezTo>
                  <a:pt x="2308321" y="5460637"/>
                  <a:pt x="2287871" y="5406488"/>
                  <a:pt x="2271032" y="5386983"/>
                </a:cubicBezTo>
                <a:cubicBezTo>
                  <a:pt x="2257219" y="5360881"/>
                  <a:pt x="2242845" y="5329154"/>
                  <a:pt x="2219167" y="5305726"/>
                </a:cubicBezTo>
                <a:cubicBezTo>
                  <a:pt x="2219167" y="5305726"/>
                  <a:pt x="2207507" y="5308885"/>
                  <a:pt x="2200667" y="5304962"/>
                </a:cubicBezTo>
                <a:cubicBezTo>
                  <a:pt x="2192126" y="5294761"/>
                  <a:pt x="2144878" y="5230545"/>
                  <a:pt x="2134879" y="5214963"/>
                </a:cubicBezTo>
                <a:cubicBezTo>
                  <a:pt x="2068889" y="5149086"/>
                  <a:pt x="2156787" y="5274492"/>
                  <a:pt x="2169703" y="5300837"/>
                </a:cubicBezTo>
                <a:cubicBezTo>
                  <a:pt x="2200355" y="5346445"/>
                  <a:pt x="2226950" y="5380636"/>
                  <a:pt x="2233026" y="5403058"/>
                </a:cubicBezTo>
                <a:cubicBezTo>
                  <a:pt x="2272670" y="5481850"/>
                  <a:pt x="2310161" y="5531381"/>
                  <a:pt x="2348908" y="5610417"/>
                </a:cubicBezTo>
                <a:cubicBezTo>
                  <a:pt x="2297738" y="5553039"/>
                  <a:pt x="2268747" y="5488690"/>
                  <a:pt x="2221499" y="5424474"/>
                </a:cubicBezTo>
                <a:cubicBezTo>
                  <a:pt x="2200604" y="5393552"/>
                  <a:pt x="2184772" y="5356444"/>
                  <a:pt x="2156273" y="5340098"/>
                </a:cubicBezTo>
                <a:cubicBezTo>
                  <a:pt x="2144052" y="5337634"/>
                  <a:pt x="2138670" y="5339092"/>
                  <a:pt x="2129475" y="5330031"/>
                </a:cubicBezTo>
                <a:cubicBezTo>
                  <a:pt x="2105797" y="5306602"/>
                  <a:pt x="2100484" y="5265681"/>
                  <a:pt x="2075347" y="5236871"/>
                </a:cubicBezTo>
                <a:cubicBezTo>
                  <a:pt x="2076806" y="5242252"/>
                  <a:pt x="2050703" y="5256065"/>
                  <a:pt x="2049001" y="5249787"/>
                </a:cubicBezTo>
                <a:cubicBezTo>
                  <a:pt x="2029043" y="5243642"/>
                  <a:pt x="2000365" y="5137810"/>
                  <a:pt x="1971102" y="5139963"/>
                </a:cubicBezTo>
                <a:cubicBezTo>
                  <a:pt x="1959443" y="5143122"/>
                  <a:pt x="1971102" y="5139963"/>
                  <a:pt x="1971102" y="5139963"/>
                </a:cubicBezTo>
                <a:cubicBezTo>
                  <a:pt x="1983011" y="5183911"/>
                  <a:pt x="2011510" y="5200256"/>
                  <a:pt x="2027585" y="5238260"/>
                </a:cubicBezTo>
                <a:cubicBezTo>
                  <a:pt x="2048036" y="5292409"/>
                  <a:pt x="2073306" y="5339475"/>
                  <a:pt x="2111358" y="5394630"/>
                </a:cubicBezTo>
                <a:cubicBezTo>
                  <a:pt x="2167598" y="5492031"/>
                  <a:pt x="2030994" y="5297027"/>
                  <a:pt x="2025613" y="5298486"/>
                </a:cubicBezTo>
                <a:lnTo>
                  <a:pt x="2038216" y="5366313"/>
                </a:lnTo>
                <a:cubicBezTo>
                  <a:pt x="2032835" y="5367771"/>
                  <a:pt x="1987809" y="5290437"/>
                  <a:pt x="1987809" y="5290437"/>
                </a:cubicBezTo>
                <a:cubicBezTo>
                  <a:pt x="1961214" y="5256246"/>
                  <a:pt x="1961978" y="5237747"/>
                  <a:pt x="1937402" y="5214561"/>
                </a:cubicBezTo>
                <a:cubicBezTo>
                  <a:pt x="1943478" y="5236984"/>
                  <a:pt x="1995343" y="5318241"/>
                  <a:pt x="1989962" y="5319699"/>
                </a:cubicBezTo>
                <a:cubicBezTo>
                  <a:pt x="1988617" y="5320064"/>
                  <a:pt x="1983637" y="5315456"/>
                  <a:pt x="1977651" y="5309632"/>
                </a:cubicBezTo>
                <a:lnTo>
                  <a:pt x="1972659" y="5304908"/>
                </a:lnTo>
                <a:lnTo>
                  <a:pt x="1934727" y="5215286"/>
                </a:lnTo>
                <a:lnTo>
                  <a:pt x="1916498" y="5172219"/>
                </a:lnTo>
                <a:cubicBezTo>
                  <a:pt x="1921251" y="5152417"/>
                  <a:pt x="1901449" y="5172219"/>
                  <a:pt x="1916498" y="5172219"/>
                </a:cubicBezTo>
                <a:cubicBezTo>
                  <a:pt x="1922637" y="5197961"/>
                  <a:pt x="1930310" y="5222416"/>
                  <a:pt x="1938739" y="5246227"/>
                </a:cubicBezTo>
                <a:lnTo>
                  <a:pt x="1955997" y="5291450"/>
                </a:lnTo>
                <a:lnTo>
                  <a:pt x="1950676" y="5290136"/>
                </a:lnTo>
                <a:cubicBezTo>
                  <a:pt x="1951173" y="5294469"/>
                  <a:pt x="1955918" y="5305097"/>
                  <a:pt x="1967539" y="5325775"/>
                </a:cubicBezTo>
                <a:lnTo>
                  <a:pt x="1972109" y="5333763"/>
                </a:lnTo>
                <a:lnTo>
                  <a:pt x="1992131" y="5386520"/>
                </a:lnTo>
                <a:cubicBezTo>
                  <a:pt x="2000460" y="5410332"/>
                  <a:pt x="2007985" y="5434787"/>
                  <a:pt x="2013926" y="5460529"/>
                </a:cubicBezTo>
                <a:cubicBezTo>
                  <a:pt x="1984618" y="5406669"/>
                  <a:pt x="1965608" y="5348055"/>
                  <a:pt x="1941053" y="5290235"/>
                </a:cubicBezTo>
                <a:cubicBezTo>
                  <a:pt x="1921251" y="5245879"/>
                  <a:pt x="1930756" y="5284691"/>
                  <a:pt x="1935508" y="5304493"/>
                </a:cubicBezTo>
                <a:lnTo>
                  <a:pt x="2016595" y="5517939"/>
                </a:lnTo>
                <a:lnTo>
                  <a:pt x="2011981" y="5511095"/>
                </a:lnTo>
                <a:cubicBezTo>
                  <a:pt x="1992225" y="5480827"/>
                  <a:pt x="1939220" y="5398916"/>
                  <a:pt x="1974490" y="5461564"/>
                </a:cubicBezTo>
                <a:cubicBezTo>
                  <a:pt x="2002676" y="5519393"/>
                  <a:pt x="1960567" y="5452821"/>
                  <a:pt x="1944532" y="5439837"/>
                </a:cubicBezTo>
                <a:cubicBezTo>
                  <a:pt x="1945991" y="5445218"/>
                  <a:pt x="1947449" y="5450600"/>
                  <a:pt x="1948907" y="5455981"/>
                </a:cubicBezTo>
                <a:cubicBezTo>
                  <a:pt x="1947449" y="5450600"/>
                  <a:pt x="1941998" y="5494438"/>
                  <a:pt x="1935720" y="5496139"/>
                </a:cubicBezTo>
                <a:cubicBezTo>
                  <a:pt x="1924957" y="5499056"/>
                  <a:pt x="1857711" y="5403674"/>
                  <a:pt x="1847712" y="5388091"/>
                </a:cubicBezTo>
                <a:cubicBezTo>
                  <a:pt x="1798561" y="5341720"/>
                  <a:pt x="1910271" y="5508811"/>
                  <a:pt x="1898611" y="5511971"/>
                </a:cubicBezTo>
                <a:cubicBezTo>
                  <a:pt x="1896285" y="5514046"/>
                  <a:pt x="1890190" y="5509319"/>
                  <a:pt x="1882881" y="5501943"/>
                </a:cubicBezTo>
                <a:lnTo>
                  <a:pt x="1875688" y="5493841"/>
                </a:lnTo>
                <a:lnTo>
                  <a:pt x="1818280" y="5348055"/>
                </a:lnTo>
                <a:cubicBezTo>
                  <a:pt x="1812736" y="5333798"/>
                  <a:pt x="1793726" y="5260136"/>
                  <a:pt x="1783428" y="5260136"/>
                </a:cubicBezTo>
                <a:cubicBezTo>
                  <a:pt x="1773923" y="5260136"/>
                  <a:pt x="1798478" y="5313997"/>
                  <a:pt x="1798478" y="5319542"/>
                </a:cubicBezTo>
                <a:cubicBezTo>
                  <a:pt x="1820656" y="5373006"/>
                  <a:pt x="1840260" y="5423104"/>
                  <a:pt x="1858577" y="5472112"/>
                </a:cubicBezTo>
                <a:lnTo>
                  <a:pt x="1860055" y="5476232"/>
                </a:lnTo>
                <a:lnTo>
                  <a:pt x="1859865" y="5476018"/>
                </a:lnTo>
                <a:cubicBezTo>
                  <a:pt x="1845498" y="5458972"/>
                  <a:pt x="1836489" y="5447935"/>
                  <a:pt x="1853273" y="5476120"/>
                </a:cubicBezTo>
                <a:lnTo>
                  <a:pt x="1876731" y="5522729"/>
                </a:lnTo>
                <a:lnTo>
                  <a:pt x="1910954" y="5618148"/>
                </a:lnTo>
                <a:lnTo>
                  <a:pt x="1916153" y="5631103"/>
                </a:lnTo>
                <a:lnTo>
                  <a:pt x="1888373" y="5595375"/>
                </a:lnTo>
                <a:cubicBezTo>
                  <a:pt x="1876586" y="5579916"/>
                  <a:pt x="1862955" y="5561587"/>
                  <a:pt x="1845919" y="5537802"/>
                </a:cubicBezTo>
                <a:cubicBezTo>
                  <a:pt x="1827622" y="5512916"/>
                  <a:pt x="1815267" y="5492195"/>
                  <a:pt x="1798428" y="5472689"/>
                </a:cubicBezTo>
                <a:cubicBezTo>
                  <a:pt x="1757257" y="5430896"/>
                  <a:pt x="1810580" y="5517534"/>
                  <a:pt x="1822038" y="5538498"/>
                </a:cubicBezTo>
                <a:cubicBezTo>
                  <a:pt x="1842690" y="5568523"/>
                  <a:pt x="1873209" y="5595875"/>
                  <a:pt x="1858522" y="5605630"/>
                </a:cubicBezTo>
                <a:cubicBezTo>
                  <a:pt x="1863904" y="5604172"/>
                  <a:pt x="1808810" y="5553635"/>
                  <a:pt x="1792775" y="5540651"/>
                </a:cubicBezTo>
                <a:cubicBezTo>
                  <a:pt x="1792775" y="5540651"/>
                  <a:pt x="1776700" y="5502646"/>
                  <a:pt x="1770555" y="5522603"/>
                </a:cubicBezTo>
                <a:cubicBezTo>
                  <a:pt x="1770555" y="5522603"/>
                  <a:pt x="1788852" y="5547490"/>
                  <a:pt x="1798609" y="5562176"/>
                </a:cubicBezTo>
                <a:cubicBezTo>
                  <a:pt x="1789547" y="5571371"/>
                  <a:pt x="1780242" y="5579669"/>
                  <a:pt x="1780242" y="5579669"/>
                </a:cubicBezTo>
                <a:cubicBezTo>
                  <a:pt x="1783158" y="5590431"/>
                  <a:pt x="1818295" y="5634823"/>
                  <a:pt x="1824371" y="5657246"/>
                </a:cubicBezTo>
                <a:cubicBezTo>
                  <a:pt x="1824371" y="5657246"/>
                  <a:pt x="1833363" y="5690430"/>
                  <a:pt x="1805310" y="5650858"/>
                </a:cubicBezTo>
                <a:cubicBezTo>
                  <a:pt x="1784414" y="5619936"/>
                  <a:pt x="1807532" y="5637740"/>
                  <a:pt x="1785873" y="5625317"/>
                </a:cubicBezTo>
                <a:cubicBezTo>
                  <a:pt x="1800692" y="5633817"/>
                  <a:pt x="1786567" y="5649198"/>
                  <a:pt x="1774346" y="5646733"/>
                </a:cubicBezTo>
                <a:cubicBezTo>
                  <a:pt x="1776056" y="5647714"/>
                  <a:pt x="1773487" y="5642453"/>
                  <a:pt x="1768588" y="5634033"/>
                </a:cubicBezTo>
                <a:lnTo>
                  <a:pt x="1752195" y="5607745"/>
                </a:lnTo>
                <a:lnTo>
                  <a:pt x="1751745" y="5606565"/>
                </a:lnTo>
                <a:cubicBezTo>
                  <a:pt x="1711151" y="5500528"/>
                  <a:pt x="1670556" y="5395184"/>
                  <a:pt x="1631348" y="5294988"/>
                </a:cubicBezTo>
                <a:cubicBezTo>
                  <a:pt x="1582238" y="5172219"/>
                  <a:pt x="1528377" y="5058954"/>
                  <a:pt x="1474516" y="4951233"/>
                </a:cubicBezTo>
                <a:cubicBezTo>
                  <a:pt x="1419861" y="4842722"/>
                  <a:pt x="1351743" y="4735001"/>
                  <a:pt x="1282831" y="4641538"/>
                </a:cubicBezTo>
                <a:cubicBezTo>
                  <a:pt x="1366000" y="4818167"/>
                  <a:pt x="1464218" y="4970243"/>
                  <a:pt x="1552931" y="5157169"/>
                </a:cubicBezTo>
                <a:cubicBezTo>
                  <a:pt x="1621843" y="5313997"/>
                  <a:pt x="1685210" y="5480329"/>
                  <a:pt x="1744616" y="5647454"/>
                </a:cubicBezTo>
                <a:lnTo>
                  <a:pt x="1746218" y="5652498"/>
                </a:lnTo>
                <a:lnTo>
                  <a:pt x="1730279" y="5632560"/>
                </a:lnTo>
                <a:lnTo>
                  <a:pt x="1727361" y="5630511"/>
                </a:lnTo>
                <a:lnTo>
                  <a:pt x="1724814" y="5622902"/>
                </a:lnTo>
                <a:cubicBezTo>
                  <a:pt x="1655903" y="5470825"/>
                  <a:pt x="1611546" y="5333798"/>
                  <a:pt x="1533130" y="5152417"/>
                </a:cubicBezTo>
                <a:cubicBezTo>
                  <a:pt x="1479268" y="5029648"/>
                  <a:pt x="1400851" y="4891829"/>
                  <a:pt x="1331940" y="4773812"/>
                </a:cubicBezTo>
                <a:cubicBezTo>
                  <a:pt x="1331940" y="4769060"/>
                  <a:pt x="1297088" y="4719952"/>
                  <a:pt x="1297088" y="4719952"/>
                </a:cubicBezTo>
                <a:cubicBezTo>
                  <a:pt x="1287583" y="4719952"/>
                  <a:pt x="1312138" y="4759555"/>
                  <a:pt x="1321643" y="4784108"/>
                </a:cubicBezTo>
                <a:cubicBezTo>
                  <a:pt x="1336693" y="4818167"/>
                  <a:pt x="1351743" y="4842722"/>
                  <a:pt x="1356494" y="4857771"/>
                </a:cubicBezTo>
                <a:cubicBezTo>
                  <a:pt x="1385801" y="4891829"/>
                  <a:pt x="1395307" y="4926679"/>
                  <a:pt x="1425406" y="4975788"/>
                </a:cubicBezTo>
                <a:cubicBezTo>
                  <a:pt x="1459466" y="5034400"/>
                  <a:pt x="1488773" y="5098557"/>
                  <a:pt x="1518080" y="5161922"/>
                </a:cubicBezTo>
                <a:cubicBezTo>
                  <a:pt x="1528377" y="5186475"/>
                  <a:pt x="1572734" y="5264889"/>
                  <a:pt x="1552931" y="5255385"/>
                </a:cubicBezTo>
                <a:cubicBezTo>
                  <a:pt x="1552931" y="5264889"/>
                  <a:pt x="1552931" y="5275186"/>
                  <a:pt x="1562437" y="5279938"/>
                </a:cubicBezTo>
                <a:cubicBezTo>
                  <a:pt x="1606794" y="5401916"/>
                  <a:pt x="1660656" y="5519933"/>
                  <a:pt x="1700260" y="5662504"/>
                </a:cubicBezTo>
                <a:cubicBezTo>
                  <a:pt x="1651150" y="5539734"/>
                  <a:pt x="1591744" y="5392411"/>
                  <a:pt x="1542634" y="5264889"/>
                </a:cubicBezTo>
                <a:cubicBezTo>
                  <a:pt x="1533130" y="5245879"/>
                  <a:pt x="1493526" y="5132616"/>
                  <a:pt x="1484020" y="5132616"/>
                </a:cubicBezTo>
                <a:cubicBezTo>
                  <a:pt x="1449961" y="5127863"/>
                  <a:pt x="1597289" y="5504884"/>
                  <a:pt x="1484020" y="5157169"/>
                </a:cubicBezTo>
                <a:cubicBezTo>
                  <a:pt x="1488773" y="5172219"/>
                  <a:pt x="1493526" y="5186475"/>
                  <a:pt x="1499070" y="5192020"/>
                </a:cubicBezTo>
                <a:cubicBezTo>
                  <a:pt x="1577487" y="5343303"/>
                  <a:pt x="1631348" y="5509636"/>
                  <a:pt x="1675704" y="5667256"/>
                </a:cubicBezTo>
                <a:cubicBezTo>
                  <a:pt x="1597289" y="5490626"/>
                  <a:pt x="1528377" y="5309246"/>
                  <a:pt x="1444416" y="5127863"/>
                </a:cubicBezTo>
                <a:cubicBezTo>
                  <a:pt x="1366000" y="4960738"/>
                  <a:pt x="1278078" y="4813415"/>
                  <a:pt x="1184613" y="4661340"/>
                </a:cubicBezTo>
                <a:cubicBezTo>
                  <a:pt x="1175107" y="4641538"/>
                  <a:pt x="1155305" y="4616983"/>
                  <a:pt x="1169563" y="4651835"/>
                </a:cubicBezTo>
                <a:cubicBezTo>
                  <a:pt x="1189364" y="4685893"/>
                  <a:pt x="1223424" y="4744505"/>
                  <a:pt x="1238474" y="4769060"/>
                </a:cubicBezTo>
                <a:cubicBezTo>
                  <a:pt x="1395307" y="5039152"/>
                  <a:pt x="1533130" y="5329047"/>
                  <a:pt x="1640853" y="5637158"/>
                </a:cubicBezTo>
                <a:cubicBezTo>
                  <a:pt x="1660656" y="5696562"/>
                  <a:pt x="1689963" y="5765472"/>
                  <a:pt x="1685210" y="5809826"/>
                </a:cubicBezTo>
                <a:cubicBezTo>
                  <a:pt x="1689963" y="5839134"/>
                  <a:pt x="1695507" y="5839134"/>
                  <a:pt x="1700260" y="5853390"/>
                </a:cubicBezTo>
                <a:cubicBezTo>
                  <a:pt x="1714517" y="5888242"/>
                  <a:pt x="1720061" y="5917547"/>
                  <a:pt x="1700260" y="5883489"/>
                </a:cubicBezTo>
                <a:cubicBezTo>
                  <a:pt x="1670953" y="5819332"/>
                  <a:pt x="1655903" y="5785274"/>
                  <a:pt x="1636101" y="5725869"/>
                </a:cubicBezTo>
                <a:cubicBezTo>
                  <a:pt x="1557684" y="5534189"/>
                  <a:pt x="1499070" y="5367857"/>
                  <a:pt x="1410357" y="5176970"/>
                </a:cubicBezTo>
                <a:cubicBezTo>
                  <a:pt x="1361247" y="5068458"/>
                  <a:pt x="1316890" y="4990045"/>
                  <a:pt x="1258276" y="4882324"/>
                </a:cubicBezTo>
                <a:cubicBezTo>
                  <a:pt x="1228969" y="4828464"/>
                  <a:pt x="1179860" y="4730248"/>
                  <a:pt x="1140256" y="4670843"/>
                </a:cubicBezTo>
                <a:cubicBezTo>
                  <a:pt x="1140256" y="4666092"/>
                  <a:pt x="1095898" y="4607479"/>
                  <a:pt x="1091147" y="4607479"/>
                </a:cubicBezTo>
                <a:cubicBezTo>
                  <a:pt x="1086394" y="4607479"/>
                  <a:pt x="1101444" y="4636786"/>
                  <a:pt x="1101444" y="4641538"/>
                </a:cubicBezTo>
                <a:cubicBezTo>
                  <a:pt x="1199661" y="4818167"/>
                  <a:pt x="1307386" y="4980539"/>
                  <a:pt x="1390554" y="5161922"/>
                </a:cubicBezTo>
                <a:cubicBezTo>
                  <a:pt x="1469763" y="5324294"/>
                  <a:pt x="1542634" y="5524685"/>
                  <a:pt x="1606794" y="5696562"/>
                </a:cubicBezTo>
                <a:cubicBezTo>
                  <a:pt x="1616298" y="5725869"/>
                  <a:pt x="1631348" y="5765472"/>
                  <a:pt x="1636101" y="5779729"/>
                </a:cubicBezTo>
                <a:cubicBezTo>
                  <a:pt x="1636101" y="5799531"/>
                  <a:pt x="1626596" y="5785274"/>
                  <a:pt x="1626596" y="5799531"/>
                </a:cubicBezTo>
                <a:cubicBezTo>
                  <a:pt x="1626596" y="5799531"/>
                  <a:pt x="1626596" y="5824084"/>
                  <a:pt x="1631348" y="5824084"/>
                </a:cubicBezTo>
                <a:cubicBezTo>
                  <a:pt x="1626596" y="5824084"/>
                  <a:pt x="1602041" y="5774976"/>
                  <a:pt x="1582238" y="5730620"/>
                </a:cubicBezTo>
                <a:cubicBezTo>
                  <a:pt x="1582238" y="5725869"/>
                  <a:pt x="1582238" y="5725869"/>
                  <a:pt x="1586991" y="5725869"/>
                </a:cubicBezTo>
                <a:cubicBezTo>
                  <a:pt x="1582238" y="5725869"/>
                  <a:pt x="1611546" y="5785274"/>
                  <a:pt x="1621843" y="5799531"/>
                </a:cubicBezTo>
                <a:cubicBezTo>
                  <a:pt x="1523624" y="5588843"/>
                  <a:pt x="1548180" y="5652207"/>
                  <a:pt x="1582238" y="5730620"/>
                </a:cubicBezTo>
                <a:lnTo>
                  <a:pt x="1579667" y="5735622"/>
                </a:lnTo>
                <a:lnTo>
                  <a:pt x="1549070" y="5672603"/>
                </a:lnTo>
                <a:cubicBezTo>
                  <a:pt x="1540456" y="5647455"/>
                  <a:pt x="1533129" y="5620524"/>
                  <a:pt x="1523624" y="5593594"/>
                </a:cubicBezTo>
                <a:cubicBezTo>
                  <a:pt x="1419861" y="5348055"/>
                  <a:pt x="1316890" y="5103309"/>
                  <a:pt x="1189364" y="4882324"/>
                </a:cubicBezTo>
                <a:cubicBezTo>
                  <a:pt x="1135503" y="4793614"/>
                  <a:pt x="1081641" y="4705695"/>
                  <a:pt x="1032533" y="4621736"/>
                </a:cubicBezTo>
                <a:cubicBezTo>
                  <a:pt x="939066" y="4449859"/>
                  <a:pt x="846393" y="4263726"/>
                  <a:pt x="733916" y="4091848"/>
                </a:cubicBezTo>
                <a:cubicBezTo>
                  <a:pt x="654708" y="3969078"/>
                  <a:pt x="581044" y="3841557"/>
                  <a:pt x="493122" y="3703739"/>
                </a:cubicBezTo>
                <a:cubicBezTo>
                  <a:pt x="473320" y="3674433"/>
                  <a:pt x="453518" y="3634830"/>
                  <a:pt x="433716" y="3605522"/>
                </a:cubicBezTo>
                <a:cubicBezTo>
                  <a:pt x="424211" y="3591266"/>
                  <a:pt x="399657" y="3561168"/>
                  <a:pt x="414706" y="3596018"/>
                </a:cubicBezTo>
                <a:cubicBezTo>
                  <a:pt x="433716" y="3634830"/>
                  <a:pt x="463815" y="3679184"/>
                  <a:pt x="478073" y="3703739"/>
                </a:cubicBezTo>
                <a:cubicBezTo>
                  <a:pt x="561241" y="3836805"/>
                  <a:pt x="630153" y="3954030"/>
                  <a:pt x="703817" y="4076799"/>
                </a:cubicBezTo>
                <a:cubicBezTo>
                  <a:pt x="748174" y="4155212"/>
                  <a:pt x="812333" y="4239171"/>
                  <a:pt x="855897" y="4317585"/>
                </a:cubicBezTo>
                <a:cubicBezTo>
                  <a:pt x="881244" y="4366693"/>
                  <a:pt x="894710" y="4396000"/>
                  <a:pt x="924017" y="4449859"/>
                </a:cubicBezTo>
                <a:cubicBezTo>
                  <a:pt x="939066" y="4479957"/>
                  <a:pt x="958868" y="4514016"/>
                  <a:pt x="977878" y="4543323"/>
                </a:cubicBezTo>
                <a:cubicBezTo>
                  <a:pt x="1012730" y="4612232"/>
                  <a:pt x="973125" y="4553619"/>
                  <a:pt x="963621" y="4533817"/>
                </a:cubicBezTo>
                <a:cubicBezTo>
                  <a:pt x="885997" y="4400752"/>
                  <a:pt x="817085" y="4288279"/>
                  <a:pt x="748174" y="4165509"/>
                </a:cubicBezTo>
                <a:cubicBezTo>
                  <a:pt x="659460" y="4022939"/>
                  <a:pt x="576291" y="3890665"/>
                  <a:pt x="493122" y="3763143"/>
                </a:cubicBezTo>
                <a:cubicBezTo>
                  <a:pt x="409161" y="3625324"/>
                  <a:pt x="321240" y="3507308"/>
                  <a:pt x="237278" y="3364737"/>
                </a:cubicBezTo>
                <a:cubicBezTo>
                  <a:pt x="169160" y="3247512"/>
                  <a:pt x="85198" y="3124743"/>
                  <a:pt x="40842" y="2982172"/>
                </a:cubicBezTo>
                <a:cubicBezTo>
                  <a:pt x="40842" y="2977419"/>
                  <a:pt x="26584" y="2922767"/>
                  <a:pt x="21832" y="2918014"/>
                </a:cubicBezTo>
                <a:cubicBezTo>
                  <a:pt x="17080" y="2918014"/>
                  <a:pt x="21832" y="2967122"/>
                  <a:pt x="26584" y="2977419"/>
                </a:cubicBezTo>
                <a:cubicBezTo>
                  <a:pt x="36090" y="3011478"/>
                  <a:pt x="17080" y="2957618"/>
                  <a:pt x="11535" y="2947320"/>
                </a:cubicBezTo>
                <a:cubicBezTo>
                  <a:pt x="-2723" y="2899006"/>
                  <a:pt x="-8268" y="2770691"/>
                  <a:pt x="21832" y="2750889"/>
                </a:cubicBezTo>
                <a:cubicBezTo>
                  <a:pt x="26584" y="2770691"/>
                  <a:pt x="2030" y="2780988"/>
                  <a:pt x="11535" y="2800790"/>
                </a:cubicBezTo>
                <a:cubicBezTo>
                  <a:pt x="21832" y="2810294"/>
                  <a:pt x="36090" y="2741385"/>
                  <a:pt x="31337" y="2746138"/>
                </a:cubicBezTo>
                <a:cubicBezTo>
                  <a:pt x="31337" y="2741385"/>
                  <a:pt x="51140" y="2741385"/>
                  <a:pt x="55891" y="2741385"/>
                </a:cubicBezTo>
                <a:cubicBezTo>
                  <a:pt x="70941" y="2726336"/>
                  <a:pt x="65397" y="2712079"/>
                  <a:pt x="85198" y="2697030"/>
                </a:cubicBezTo>
                <a:cubicBezTo>
                  <a:pt x="105001" y="2678020"/>
                  <a:pt x="124803" y="2672476"/>
                  <a:pt x="149358" y="2658219"/>
                </a:cubicBezTo>
                <a:cubicBezTo>
                  <a:pt x="163615" y="2647922"/>
                  <a:pt x="173913" y="2633664"/>
                  <a:pt x="183417" y="2628913"/>
                </a:cubicBezTo>
                <a:cubicBezTo>
                  <a:pt x="193714" y="2623369"/>
                  <a:pt x="203220" y="2623369"/>
                  <a:pt x="212724" y="2618616"/>
                </a:cubicBezTo>
                <a:cubicBezTo>
                  <a:pt x="227774" y="2604359"/>
                  <a:pt x="223021" y="2598814"/>
                  <a:pt x="237278" y="2594062"/>
                </a:cubicBezTo>
                <a:cubicBezTo>
                  <a:pt x="237278" y="2594062"/>
                  <a:pt x="223021" y="2613863"/>
                  <a:pt x="227774" y="2618616"/>
                </a:cubicBezTo>
                <a:cubicBezTo>
                  <a:pt x="237278" y="2623369"/>
                  <a:pt x="276883" y="2569508"/>
                  <a:pt x="276883" y="2569508"/>
                </a:cubicBezTo>
                <a:cubicBezTo>
                  <a:pt x="291141" y="2560004"/>
                  <a:pt x="281635" y="2579804"/>
                  <a:pt x="301438" y="2564756"/>
                </a:cubicBezTo>
                <a:cubicBezTo>
                  <a:pt x="310943" y="2554458"/>
                  <a:pt x="306190" y="2540202"/>
                  <a:pt x="325993" y="2530697"/>
                </a:cubicBezTo>
                <a:cubicBezTo>
                  <a:pt x="330745" y="2525153"/>
                  <a:pt x="355300" y="2535449"/>
                  <a:pt x="365597" y="2530697"/>
                </a:cubicBezTo>
                <a:cubicBezTo>
                  <a:pt x="375101" y="2525153"/>
                  <a:pt x="375101" y="2520401"/>
                  <a:pt x="384607" y="2510895"/>
                </a:cubicBezTo>
                <a:cubicBezTo>
                  <a:pt x="404408" y="2491094"/>
                  <a:pt x="414706" y="2491094"/>
                  <a:pt x="433716" y="2476045"/>
                </a:cubicBezTo>
                <a:cubicBezTo>
                  <a:pt x="448766" y="2471292"/>
                  <a:pt x="458271" y="2451491"/>
                  <a:pt x="468568" y="2446739"/>
                </a:cubicBezTo>
                <a:cubicBezTo>
                  <a:pt x="482825" y="2441986"/>
                  <a:pt x="497875" y="2441986"/>
                  <a:pt x="502627" y="2437234"/>
                </a:cubicBezTo>
                <a:cubicBezTo>
                  <a:pt x="507380" y="2432482"/>
                  <a:pt x="512924" y="2417432"/>
                  <a:pt x="517677" y="2412680"/>
                </a:cubicBezTo>
                <a:cubicBezTo>
                  <a:pt x="527183" y="2407928"/>
                  <a:pt x="542231" y="2412680"/>
                  <a:pt x="551737" y="2407928"/>
                </a:cubicBezTo>
                <a:cubicBezTo>
                  <a:pt x="566787" y="2402383"/>
                  <a:pt x="576291" y="2383375"/>
                  <a:pt x="591341" y="2368325"/>
                </a:cubicBezTo>
                <a:cubicBezTo>
                  <a:pt x="596094" y="2368325"/>
                  <a:pt x="605598" y="2373077"/>
                  <a:pt x="611143" y="2368325"/>
                </a:cubicBezTo>
                <a:cubicBezTo>
                  <a:pt x="630153" y="2363573"/>
                  <a:pt x="645203" y="2339018"/>
                  <a:pt x="659460" y="2328722"/>
                </a:cubicBezTo>
                <a:cubicBezTo>
                  <a:pt x="674510" y="2323970"/>
                  <a:pt x="694311" y="2323970"/>
                  <a:pt x="703817" y="2314464"/>
                </a:cubicBezTo>
                <a:cubicBezTo>
                  <a:pt x="709361" y="2314464"/>
                  <a:pt x="714114" y="2289911"/>
                  <a:pt x="718867" y="2285158"/>
                </a:cubicBezTo>
                <a:cubicBezTo>
                  <a:pt x="723618" y="2279614"/>
                  <a:pt x="738668" y="2289911"/>
                  <a:pt x="748174" y="2285158"/>
                </a:cubicBezTo>
                <a:cubicBezTo>
                  <a:pt x="757678" y="2285158"/>
                  <a:pt x="752926" y="2274861"/>
                  <a:pt x="757678" y="2270110"/>
                </a:cubicBezTo>
                <a:cubicBezTo>
                  <a:pt x="763223" y="2270110"/>
                  <a:pt x="772728" y="2270110"/>
                  <a:pt x="777481" y="2265357"/>
                </a:cubicBezTo>
                <a:cubicBezTo>
                  <a:pt x="783025" y="2260604"/>
                  <a:pt x="783025" y="2250308"/>
                  <a:pt x="792530" y="2240803"/>
                </a:cubicBezTo>
                <a:cubicBezTo>
                  <a:pt x="797283" y="2236051"/>
                  <a:pt x="807580" y="2236051"/>
                  <a:pt x="817085" y="2230507"/>
                </a:cubicBezTo>
                <a:cubicBezTo>
                  <a:pt x="841640" y="2216249"/>
                  <a:pt x="836887" y="2205952"/>
                  <a:pt x="861441" y="2196448"/>
                </a:cubicBezTo>
                <a:cubicBezTo>
                  <a:pt x="866194" y="2196448"/>
                  <a:pt x="870947" y="2186944"/>
                  <a:pt x="875700" y="2181399"/>
                </a:cubicBezTo>
                <a:cubicBezTo>
                  <a:pt x="890748" y="2176646"/>
                  <a:pt x="914511" y="2176646"/>
                  <a:pt x="924017" y="2171893"/>
                </a:cubicBezTo>
                <a:cubicBezTo>
                  <a:pt x="924017" y="2171893"/>
                  <a:pt x="914511" y="2167142"/>
                  <a:pt x="909758" y="2171893"/>
                </a:cubicBezTo>
                <a:cubicBezTo>
                  <a:pt x="919264" y="2167142"/>
                  <a:pt x="924017" y="2167142"/>
                  <a:pt x="939066" y="2167142"/>
                </a:cubicBezTo>
                <a:cubicBezTo>
                  <a:pt x="953324" y="2156845"/>
                  <a:pt x="953324" y="2137835"/>
                  <a:pt x="973125" y="2122786"/>
                </a:cubicBezTo>
                <a:cubicBezTo>
                  <a:pt x="977878" y="2118033"/>
                  <a:pt x="992928" y="2113282"/>
                  <a:pt x="1007977" y="2107737"/>
                </a:cubicBezTo>
                <a:cubicBezTo>
                  <a:pt x="1017483" y="2098232"/>
                  <a:pt x="1026987" y="2088727"/>
                  <a:pt x="1032533" y="2083183"/>
                </a:cubicBezTo>
                <a:cubicBezTo>
                  <a:pt x="1046790" y="2073679"/>
                  <a:pt x="1051543" y="2083183"/>
                  <a:pt x="1061840" y="2078430"/>
                </a:cubicBezTo>
                <a:cubicBezTo>
                  <a:pt x="1071344" y="2073679"/>
                  <a:pt x="1071344" y="2064173"/>
                  <a:pt x="1076888" y="2058629"/>
                </a:cubicBezTo>
                <a:cubicBezTo>
                  <a:pt x="1091147" y="2049124"/>
                  <a:pt x="1106196" y="2053877"/>
                  <a:pt x="1106196" y="2053877"/>
                </a:cubicBezTo>
                <a:cubicBezTo>
                  <a:pt x="1106196" y="2053877"/>
                  <a:pt x="1091147" y="2039620"/>
                  <a:pt x="1106196" y="2034076"/>
                </a:cubicBezTo>
                <a:cubicBezTo>
                  <a:pt x="1110948" y="2029323"/>
                  <a:pt x="1120454" y="2034076"/>
                  <a:pt x="1125206" y="2034076"/>
                </a:cubicBezTo>
                <a:cubicBezTo>
                  <a:pt x="1135503" y="2029323"/>
                  <a:pt x="1135503" y="2015066"/>
                  <a:pt x="1145008" y="2010314"/>
                </a:cubicBezTo>
                <a:cubicBezTo>
                  <a:pt x="1164810" y="2000017"/>
                  <a:pt x="1189364" y="2004770"/>
                  <a:pt x="1199661" y="1995264"/>
                </a:cubicBezTo>
                <a:cubicBezTo>
                  <a:pt x="1209167" y="1984968"/>
                  <a:pt x="1209167" y="1955661"/>
                  <a:pt x="1213920" y="1950909"/>
                </a:cubicBezTo>
                <a:cubicBezTo>
                  <a:pt x="1218671" y="1950909"/>
                  <a:pt x="1302633" y="1950909"/>
                  <a:pt x="1307386" y="1950909"/>
                </a:cubicBezTo>
                <a:cubicBezTo>
                  <a:pt x="1307386" y="1950909"/>
                  <a:pt x="1321643" y="1960414"/>
                  <a:pt x="1327187" y="1955661"/>
                </a:cubicBezTo>
                <a:cubicBezTo>
                  <a:pt x="1327187" y="1950909"/>
                  <a:pt x="1312138" y="1946157"/>
                  <a:pt x="1302633" y="1946157"/>
                </a:cubicBezTo>
                <a:cubicBezTo>
                  <a:pt x="1376297" y="1935860"/>
                  <a:pt x="1449961" y="2004770"/>
                  <a:pt x="1508575" y="2019818"/>
                </a:cubicBezTo>
                <a:cubicBezTo>
                  <a:pt x="1513327" y="2039620"/>
                  <a:pt x="1533130" y="2019818"/>
                  <a:pt x="1508575" y="2019818"/>
                </a:cubicBezTo>
                <a:cubicBezTo>
                  <a:pt x="1508575" y="2015066"/>
                  <a:pt x="1503823" y="2015066"/>
                  <a:pt x="1503823" y="2010314"/>
                </a:cubicBezTo>
                <a:cubicBezTo>
                  <a:pt x="1562437" y="2039620"/>
                  <a:pt x="1621843" y="2073679"/>
                  <a:pt x="1680457" y="2102985"/>
                </a:cubicBezTo>
                <a:cubicBezTo>
                  <a:pt x="1685210" y="2118033"/>
                  <a:pt x="1705011" y="2098232"/>
                  <a:pt x="1680457" y="2102985"/>
                </a:cubicBezTo>
                <a:cubicBezTo>
                  <a:pt x="1670953" y="2083183"/>
                  <a:pt x="1651150" y="2083183"/>
                  <a:pt x="1640853" y="2068926"/>
                </a:cubicBezTo>
                <a:cubicBezTo>
                  <a:pt x="1660656" y="2053877"/>
                  <a:pt x="1685210" y="2102985"/>
                  <a:pt x="1700260" y="2098232"/>
                </a:cubicBezTo>
                <a:cubicBezTo>
                  <a:pt x="1720061" y="2093480"/>
                  <a:pt x="1689963" y="2083183"/>
                  <a:pt x="1685210" y="2064173"/>
                </a:cubicBezTo>
                <a:lnTo>
                  <a:pt x="1700260" y="2064173"/>
                </a:lnTo>
                <a:cubicBezTo>
                  <a:pt x="1709764" y="2058629"/>
                  <a:pt x="1689963" y="2034076"/>
                  <a:pt x="1685210" y="2029323"/>
                </a:cubicBezTo>
                <a:cubicBezTo>
                  <a:pt x="1685210" y="2024571"/>
                  <a:pt x="1689963" y="2019818"/>
                  <a:pt x="1689963" y="2015066"/>
                </a:cubicBezTo>
                <a:cubicBezTo>
                  <a:pt x="1695507" y="2004770"/>
                  <a:pt x="1695507" y="1995264"/>
                  <a:pt x="1689963" y="1984968"/>
                </a:cubicBezTo>
                <a:cubicBezTo>
                  <a:pt x="1685210" y="1926355"/>
                  <a:pt x="1675704" y="1881999"/>
                  <a:pt x="1665408" y="1823387"/>
                </a:cubicBezTo>
                <a:cubicBezTo>
                  <a:pt x="1636101" y="1690321"/>
                  <a:pt x="1616298" y="1538246"/>
                  <a:pt x="1591744" y="1401219"/>
                </a:cubicBezTo>
                <a:cubicBezTo>
                  <a:pt x="1577487" y="1327558"/>
                  <a:pt x="1572734" y="1249143"/>
                  <a:pt x="1557684" y="1184987"/>
                </a:cubicBezTo>
                <a:cubicBezTo>
                  <a:pt x="1548180" y="1160433"/>
                  <a:pt x="1533130" y="1140631"/>
                  <a:pt x="1528377" y="1116078"/>
                </a:cubicBezTo>
                <a:cubicBezTo>
                  <a:pt x="1508575" y="1052712"/>
                  <a:pt x="1508575" y="964002"/>
                  <a:pt x="1499070" y="880836"/>
                </a:cubicBezTo>
                <a:cubicBezTo>
                  <a:pt x="1479268" y="743017"/>
                  <a:pt x="1464218" y="595694"/>
                  <a:pt x="1454713" y="458667"/>
                </a:cubicBezTo>
                <a:cubicBezTo>
                  <a:pt x="1449961" y="389759"/>
                  <a:pt x="1439664" y="335106"/>
                  <a:pt x="1464218" y="291542"/>
                </a:cubicBezTo>
                <a:lnTo>
                  <a:pt x="1464269" y="291414"/>
                </a:lnTo>
                <a:lnTo>
                  <a:pt x="1464429" y="292977"/>
                </a:lnTo>
                <a:cubicBezTo>
                  <a:pt x="1480509" y="455142"/>
                  <a:pt x="1496327" y="618266"/>
                  <a:pt x="1511649" y="775657"/>
                </a:cubicBezTo>
                <a:cubicBezTo>
                  <a:pt x="1520299" y="821625"/>
                  <a:pt x="1519571" y="880350"/>
                  <a:pt x="1535897" y="928416"/>
                </a:cubicBezTo>
                <a:cubicBezTo>
                  <a:pt x="1563286" y="987755"/>
                  <a:pt x="1556550" y="904598"/>
                  <a:pt x="1548601" y="851751"/>
                </a:cubicBezTo>
                <a:cubicBezTo>
                  <a:pt x="1544759" y="762314"/>
                  <a:pt x="1532941" y="671877"/>
                  <a:pt x="1529501" y="576657"/>
                </a:cubicBezTo>
                <a:cubicBezTo>
                  <a:pt x="1532212" y="540866"/>
                  <a:pt x="1539950" y="616046"/>
                  <a:pt x="1542232" y="637882"/>
                </a:cubicBezTo>
                <a:cubicBezTo>
                  <a:pt x="1549970" y="713063"/>
                  <a:pt x="1565383" y="790343"/>
                  <a:pt x="1567638" y="864024"/>
                </a:cubicBezTo>
                <a:cubicBezTo>
                  <a:pt x="1574674" y="946085"/>
                  <a:pt x="1568340" y="1046881"/>
                  <a:pt x="1581956" y="1130740"/>
                </a:cubicBezTo>
                <a:cubicBezTo>
                  <a:pt x="1593474" y="1222274"/>
                  <a:pt x="1591246" y="1096746"/>
                  <a:pt x="1590973" y="1045996"/>
                </a:cubicBezTo>
                <a:cubicBezTo>
                  <a:pt x="1590702" y="995247"/>
                  <a:pt x="1591430" y="936522"/>
                  <a:pt x="1588747" y="920468"/>
                </a:cubicBezTo>
                <a:cubicBezTo>
                  <a:pt x="1592342" y="907309"/>
                  <a:pt x="1599836" y="879895"/>
                  <a:pt x="1601633" y="873315"/>
                </a:cubicBezTo>
                <a:cubicBezTo>
                  <a:pt x="1600448" y="851779"/>
                  <a:pt x="1595966" y="842304"/>
                  <a:pt x="1591886" y="827047"/>
                </a:cubicBezTo>
                <a:cubicBezTo>
                  <a:pt x="1593684" y="820468"/>
                  <a:pt x="1607055" y="801731"/>
                  <a:pt x="1605073" y="778797"/>
                </a:cubicBezTo>
                <a:cubicBezTo>
                  <a:pt x="1603887" y="757261"/>
                  <a:pt x="1589359" y="702615"/>
                  <a:pt x="1594168" y="659147"/>
                </a:cubicBezTo>
                <a:cubicBezTo>
                  <a:pt x="1599588" y="587563"/>
                  <a:pt x="1614090" y="694054"/>
                  <a:pt x="1614976" y="716687"/>
                </a:cubicBezTo>
                <a:cubicBezTo>
                  <a:pt x="1621740" y="747998"/>
                  <a:pt x="1619329" y="782694"/>
                  <a:pt x="1622012" y="798747"/>
                </a:cubicBezTo>
                <a:cubicBezTo>
                  <a:pt x="1626794" y="807126"/>
                  <a:pt x="1641050" y="811021"/>
                  <a:pt x="1644034" y="825978"/>
                </a:cubicBezTo>
                <a:cubicBezTo>
                  <a:pt x="1652946" y="847270"/>
                  <a:pt x="1654470" y="888050"/>
                  <a:pt x="1654048" y="932717"/>
                </a:cubicBezTo>
                <a:lnTo>
                  <a:pt x="1652390" y="1062327"/>
                </a:lnTo>
                <a:lnTo>
                  <a:pt x="1652131" y="1059488"/>
                </a:lnTo>
                <a:lnTo>
                  <a:pt x="1651621" y="1052872"/>
                </a:lnTo>
                <a:cubicBezTo>
                  <a:pt x="1651505" y="1051648"/>
                  <a:pt x="1651522" y="1052325"/>
                  <a:pt x="1651663" y="1054370"/>
                </a:cubicBezTo>
                <a:lnTo>
                  <a:pt x="1652131" y="1059488"/>
                </a:lnTo>
                <a:lnTo>
                  <a:pt x="1652384" y="1062779"/>
                </a:lnTo>
                <a:lnTo>
                  <a:pt x="1652390" y="1062327"/>
                </a:lnTo>
                <a:lnTo>
                  <a:pt x="1653896" y="1078808"/>
                </a:lnTo>
                <a:cubicBezTo>
                  <a:pt x="1656254" y="1100370"/>
                  <a:pt x="1660227" y="1126793"/>
                  <a:pt x="1665115" y="1124004"/>
                </a:cubicBezTo>
                <a:cubicBezTo>
                  <a:pt x="1680073" y="1121022"/>
                  <a:pt x="1659876" y="1035365"/>
                  <a:pt x="1659876" y="1035365"/>
                </a:cubicBezTo>
                <a:cubicBezTo>
                  <a:pt x="1658534" y="932470"/>
                  <a:pt x="1651499" y="850410"/>
                  <a:pt x="1648058" y="755191"/>
                </a:cubicBezTo>
                <a:cubicBezTo>
                  <a:pt x="1647173" y="732558"/>
                  <a:pt x="1654665" y="705143"/>
                  <a:pt x="1657376" y="669351"/>
                </a:cubicBezTo>
                <a:cubicBezTo>
                  <a:pt x="1655306" y="625181"/>
                  <a:pt x="1644645" y="608126"/>
                  <a:pt x="1658718" y="582510"/>
                </a:cubicBezTo>
                <a:cubicBezTo>
                  <a:pt x="1672088" y="563772"/>
                  <a:pt x="1691827" y="569167"/>
                  <a:pt x="1695424" y="556008"/>
                </a:cubicBezTo>
                <a:cubicBezTo>
                  <a:pt x="1704714" y="522014"/>
                  <a:pt x="1683633" y="413724"/>
                  <a:pt x="1680466" y="369255"/>
                </a:cubicBezTo>
                <a:lnTo>
                  <a:pt x="1665098" y="171575"/>
                </a:lnTo>
                <a:lnTo>
                  <a:pt x="1667586" y="169566"/>
                </a:lnTo>
                <a:lnTo>
                  <a:pt x="1676446" y="163325"/>
                </a:lnTo>
                <a:lnTo>
                  <a:pt x="1689881" y="286830"/>
                </a:lnTo>
                <a:cubicBezTo>
                  <a:pt x="1700966" y="396660"/>
                  <a:pt x="1712298" y="509356"/>
                  <a:pt x="1726891" y="630604"/>
                </a:cubicBezTo>
                <a:cubicBezTo>
                  <a:pt x="1728077" y="652140"/>
                  <a:pt x="1734929" y="704688"/>
                  <a:pt x="1740780" y="765212"/>
                </a:cubicBezTo>
                <a:cubicBezTo>
                  <a:pt x="1741666" y="787844"/>
                  <a:pt x="1753940" y="958544"/>
                  <a:pt x="1757079" y="865124"/>
                </a:cubicBezTo>
                <a:cubicBezTo>
                  <a:pt x="1759817" y="777485"/>
                  <a:pt x="1766827" y="911392"/>
                  <a:pt x="1769810" y="926349"/>
                </a:cubicBezTo>
                <a:cubicBezTo>
                  <a:pt x="1774292" y="935823"/>
                  <a:pt x="1796313" y="963053"/>
                  <a:pt x="1804691" y="958272"/>
                </a:cubicBezTo>
                <a:cubicBezTo>
                  <a:pt x="1806489" y="951693"/>
                  <a:pt x="1791531" y="764939"/>
                  <a:pt x="1790645" y="742307"/>
                </a:cubicBezTo>
                <a:cubicBezTo>
                  <a:pt x="1792171" y="684977"/>
                  <a:pt x="1791101" y="632832"/>
                  <a:pt x="1795611" y="590460"/>
                </a:cubicBezTo>
                <a:cubicBezTo>
                  <a:pt x="1797409" y="583881"/>
                  <a:pt x="1809682" y="564844"/>
                  <a:pt x="1811480" y="558265"/>
                </a:cubicBezTo>
                <a:cubicBezTo>
                  <a:pt x="1821683" y="495058"/>
                  <a:pt x="1775870" y="395330"/>
                  <a:pt x="1798504" y="394444"/>
                </a:cubicBezTo>
                <a:cubicBezTo>
                  <a:pt x="1798504" y="394444"/>
                  <a:pt x="1806270" y="417779"/>
                  <a:pt x="1815833" y="434534"/>
                </a:cubicBezTo>
                <a:lnTo>
                  <a:pt x="1812574" y="433123"/>
                </a:lnTo>
                <a:lnTo>
                  <a:pt x="1811051" y="426156"/>
                </a:lnTo>
                <a:cubicBezTo>
                  <a:pt x="1810152" y="429446"/>
                  <a:pt x="1809703" y="431091"/>
                  <a:pt x="1810300" y="432139"/>
                </a:cubicBezTo>
                <a:lnTo>
                  <a:pt x="1812574" y="433123"/>
                </a:lnTo>
                <a:lnTo>
                  <a:pt x="1815132" y="444828"/>
                </a:lnTo>
                <a:lnTo>
                  <a:pt x="1814464" y="454636"/>
                </a:lnTo>
                <a:cubicBezTo>
                  <a:pt x="1814996" y="460232"/>
                  <a:pt x="1816017" y="464047"/>
                  <a:pt x="1816017" y="464047"/>
                </a:cubicBezTo>
                <a:cubicBezTo>
                  <a:pt x="1816017" y="464047"/>
                  <a:pt x="1835756" y="469441"/>
                  <a:pt x="1839536" y="485795"/>
                </a:cubicBezTo>
                <a:cubicBezTo>
                  <a:pt x="1851783" y="518604"/>
                  <a:pt x="1848643" y="612025"/>
                  <a:pt x="1854311" y="643036"/>
                </a:cubicBezTo>
                <a:cubicBezTo>
                  <a:pt x="1852512" y="649615"/>
                  <a:pt x="1866768" y="653511"/>
                  <a:pt x="1871549" y="661889"/>
                </a:cubicBezTo>
                <a:cubicBezTo>
                  <a:pt x="1888577" y="703076"/>
                  <a:pt x="1878559" y="795795"/>
                  <a:pt x="1886507" y="848642"/>
                </a:cubicBezTo>
                <a:cubicBezTo>
                  <a:pt x="1886481" y="900488"/>
                  <a:pt x="1882857" y="965493"/>
                  <a:pt x="1891992" y="1039878"/>
                </a:cubicBezTo>
                <a:cubicBezTo>
                  <a:pt x="1891992" y="1039878"/>
                  <a:pt x="1894675" y="1055931"/>
                  <a:pt x="1902351" y="1058029"/>
                </a:cubicBezTo>
                <a:cubicBezTo>
                  <a:pt x="1921205" y="1040790"/>
                  <a:pt x="1899640" y="904085"/>
                  <a:pt x="1900553" y="874872"/>
                </a:cubicBezTo>
                <a:cubicBezTo>
                  <a:pt x="1899987" y="717389"/>
                  <a:pt x="1890870" y="563168"/>
                  <a:pt x="1878026" y="409106"/>
                </a:cubicBezTo>
                <a:lnTo>
                  <a:pt x="1840504" y="20564"/>
                </a:lnTo>
                <a:lnTo>
                  <a:pt x="1844920" y="12714"/>
                </a:lnTo>
                <a:lnTo>
                  <a:pt x="1855923" y="11699"/>
                </a:lnTo>
                <a:lnTo>
                  <a:pt x="1861408" y="59709"/>
                </a:lnTo>
                <a:cubicBezTo>
                  <a:pt x="1866482" y="103669"/>
                  <a:pt x="1872566" y="147168"/>
                  <a:pt x="1882664" y="189996"/>
                </a:cubicBezTo>
                <a:cubicBezTo>
                  <a:pt x="1875172" y="217411"/>
                  <a:pt x="1877154" y="240344"/>
                  <a:pt x="1888515" y="250520"/>
                </a:cubicBezTo>
                <a:cubicBezTo>
                  <a:pt x="1888515" y="250520"/>
                  <a:pt x="1907552" y="262794"/>
                  <a:pt x="1888515" y="250520"/>
                </a:cubicBezTo>
                <a:cubicBezTo>
                  <a:pt x="1894210" y="229685"/>
                  <a:pt x="1893024" y="208149"/>
                  <a:pt x="1882664" y="189996"/>
                </a:cubicBezTo>
                <a:cubicBezTo>
                  <a:pt x="1884179" y="152110"/>
                  <a:pt x="1883015" y="115406"/>
                  <a:pt x="1880492" y="79288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51197729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st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79537" y="1241647"/>
            <a:ext cx="5440544" cy="4379704"/>
          </a:xfrm>
          <a:custGeom>
            <a:avLst/>
            <a:gdLst>
              <a:gd name="connsiteX0" fmla="*/ 1618498 w 5440544"/>
              <a:gd name="connsiteY0" fmla="*/ 4091441 h 4379704"/>
              <a:gd name="connsiteX1" fmla="*/ 1604338 w 5440544"/>
              <a:gd name="connsiteY1" fmla="*/ 4103499 h 4379704"/>
              <a:gd name="connsiteX2" fmla="*/ 1627067 w 5440544"/>
              <a:gd name="connsiteY2" fmla="*/ 4095244 h 4379704"/>
              <a:gd name="connsiteX3" fmla="*/ 1618498 w 5440544"/>
              <a:gd name="connsiteY3" fmla="*/ 4091441 h 4379704"/>
              <a:gd name="connsiteX4" fmla="*/ 2412686 w 5440544"/>
              <a:gd name="connsiteY4" fmla="*/ 3588804 h 4379704"/>
              <a:gd name="connsiteX5" fmla="*/ 2407093 w 5440544"/>
              <a:gd name="connsiteY5" fmla="*/ 3600599 h 4379704"/>
              <a:gd name="connsiteX6" fmla="*/ 2414078 w 5440544"/>
              <a:gd name="connsiteY6" fmla="*/ 3605564 h 4379704"/>
              <a:gd name="connsiteX7" fmla="*/ 3736444 w 5440544"/>
              <a:gd name="connsiteY7" fmla="*/ 3467301 h 4379704"/>
              <a:gd name="connsiteX8" fmla="*/ 3636106 w 5440544"/>
              <a:gd name="connsiteY8" fmla="*/ 3494501 h 4379704"/>
              <a:gd name="connsiteX9" fmla="*/ 3736444 w 5440544"/>
              <a:gd name="connsiteY9" fmla="*/ 3467301 h 4379704"/>
              <a:gd name="connsiteX10" fmla="*/ 3775017 w 5440544"/>
              <a:gd name="connsiteY10" fmla="*/ 3449613 h 4379704"/>
              <a:gd name="connsiteX11" fmla="*/ 3770380 w 5440544"/>
              <a:gd name="connsiteY11" fmla="*/ 3456114 h 4379704"/>
              <a:gd name="connsiteX12" fmla="*/ 3769917 w 5440544"/>
              <a:gd name="connsiteY12" fmla="*/ 3464084 h 4379704"/>
              <a:gd name="connsiteX13" fmla="*/ 3775017 w 5440544"/>
              <a:gd name="connsiteY13" fmla="*/ 3449613 h 4379704"/>
              <a:gd name="connsiteX14" fmla="*/ 4787618 w 5440544"/>
              <a:gd name="connsiteY14" fmla="*/ 3326040 h 4379704"/>
              <a:gd name="connsiteX15" fmla="*/ 4781911 w 5440544"/>
              <a:gd name="connsiteY15" fmla="*/ 3329657 h 4379704"/>
              <a:gd name="connsiteX16" fmla="*/ 4780586 w 5440544"/>
              <a:gd name="connsiteY16" fmla="*/ 3328016 h 4379704"/>
              <a:gd name="connsiteX17" fmla="*/ 3708219 w 5440544"/>
              <a:gd name="connsiteY17" fmla="*/ 3289757 h 4379704"/>
              <a:gd name="connsiteX18" fmla="*/ 3695663 w 5440544"/>
              <a:gd name="connsiteY18" fmla="*/ 3292272 h 4379704"/>
              <a:gd name="connsiteX19" fmla="*/ 3670521 w 5440544"/>
              <a:gd name="connsiteY19" fmla="*/ 3305154 h 4379704"/>
              <a:gd name="connsiteX20" fmla="*/ 3721154 w 5440544"/>
              <a:gd name="connsiteY20" fmla="*/ 3291716 h 4379704"/>
              <a:gd name="connsiteX21" fmla="*/ 3708219 w 5440544"/>
              <a:gd name="connsiteY21" fmla="*/ 3289757 h 4379704"/>
              <a:gd name="connsiteX22" fmla="*/ 4000219 w 5440544"/>
              <a:gd name="connsiteY22" fmla="*/ 3226614 h 4379704"/>
              <a:gd name="connsiteX23" fmla="*/ 3982276 w 5440544"/>
              <a:gd name="connsiteY23" fmla="*/ 3228594 h 4379704"/>
              <a:gd name="connsiteX24" fmla="*/ 3756444 w 5440544"/>
              <a:gd name="connsiteY24" fmla="*/ 3280379 h 4379704"/>
              <a:gd name="connsiteX25" fmla="*/ 3954838 w 5440544"/>
              <a:gd name="connsiteY25" fmla="*/ 3250207 h 4379704"/>
              <a:gd name="connsiteX26" fmla="*/ 4000219 w 5440544"/>
              <a:gd name="connsiteY26" fmla="*/ 3226614 h 4379704"/>
              <a:gd name="connsiteX27" fmla="*/ 4751999 w 5440544"/>
              <a:gd name="connsiteY27" fmla="*/ 3162999 h 4379704"/>
              <a:gd name="connsiteX28" fmla="*/ 4758769 w 5440544"/>
              <a:gd name="connsiteY28" fmla="*/ 3168201 h 4379704"/>
              <a:gd name="connsiteX29" fmla="*/ 4747637 w 5440544"/>
              <a:gd name="connsiteY29" fmla="*/ 3164277 h 4379704"/>
              <a:gd name="connsiteX30" fmla="*/ 4751999 w 5440544"/>
              <a:gd name="connsiteY30" fmla="*/ 3162999 h 4379704"/>
              <a:gd name="connsiteX31" fmla="*/ 4768601 w 5440544"/>
              <a:gd name="connsiteY31" fmla="*/ 3160300 h 4379704"/>
              <a:gd name="connsiteX32" fmla="*/ 4768076 w 5440544"/>
              <a:gd name="connsiteY32" fmla="*/ 3161584 h 4379704"/>
              <a:gd name="connsiteX33" fmla="*/ 4770875 w 5440544"/>
              <a:gd name="connsiteY33" fmla="*/ 3161038 h 4379704"/>
              <a:gd name="connsiteX34" fmla="*/ 4778753 w 5440544"/>
              <a:gd name="connsiteY34" fmla="*/ 3167737 h 4379704"/>
              <a:gd name="connsiteX35" fmla="*/ 4758769 w 5440544"/>
              <a:gd name="connsiteY35" fmla="*/ 3168201 h 4379704"/>
              <a:gd name="connsiteX36" fmla="*/ 4834359 w 5440544"/>
              <a:gd name="connsiteY36" fmla="*/ 3057348 h 4379704"/>
              <a:gd name="connsiteX37" fmla="*/ 4851930 w 5440544"/>
              <a:gd name="connsiteY37" fmla="*/ 3069642 h 4379704"/>
              <a:gd name="connsiteX38" fmla="*/ 4777593 w 5440544"/>
              <a:gd name="connsiteY38" fmla="*/ 3075973 h 4379704"/>
              <a:gd name="connsiteX39" fmla="*/ 4766803 w 5440544"/>
              <a:gd name="connsiteY39" fmla="*/ 3075992 h 4379704"/>
              <a:gd name="connsiteX40" fmla="*/ 4794063 w 5440544"/>
              <a:gd name="connsiteY40" fmla="*/ 3065820 h 4379704"/>
              <a:gd name="connsiteX41" fmla="*/ 4814389 w 5440544"/>
              <a:gd name="connsiteY41" fmla="*/ 3057851 h 4379704"/>
              <a:gd name="connsiteX42" fmla="*/ 4899607 w 5440544"/>
              <a:gd name="connsiteY42" fmla="*/ 2994080 h 4379704"/>
              <a:gd name="connsiteX43" fmla="*/ 4906488 w 5440544"/>
              <a:gd name="connsiteY43" fmla="*/ 2995918 h 4379704"/>
              <a:gd name="connsiteX44" fmla="*/ 4897667 w 5440544"/>
              <a:gd name="connsiteY44" fmla="*/ 3005893 h 4379704"/>
              <a:gd name="connsiteX45" fmla="*/ 4875260 w 5440544"/>
              <a:gd name="connsiteY45" fmla="*/ 3017805 h 4379704"/>
              <a:gd name="connsiteX46" fmla="*/ 4769294 w 5440544"/>
              <a:gd name="connsiteY46" fmla="*/ 3027380 h 4379704"/>
              <a:gd name="connsiteX47" fmla="*/ 4771346 w 5440544"/>
              <a:gd name="connsiteY47" fmla="*/ 3026708 h 4379704"/>
              <a:gd name="connsiteX48" fmla="*/ 4885671 w 5440544"/>
              <a:gd name="connsiteY48" fmla="*/ 2995362 h 4379704"/>
              <a:gd name="connsiteX49" fmla="*/ 4899607 w 5440544"/>
              <a:gd name="connsiteY49" fmla="*/ 2994080 h 4379704"/>
              <a:gd name="connsiteX50" fmla="*/ 4688537 w 5440544"/>
              <a:gd name="connsiteY50" fmla="*/ 2938012 h 4379704"/>
              <a:gd name="connsiteX51" fmla="*/ 4700658 w 5440544"/>
              <a:gd name="connsiteY51" fmla="*/ 2948545 h 4379704"/>
              <a:gd name="connsiteX52" fmla="*/ 4685436 w 5440544"/>
              <a:gd name="connsiteY52" fmla="*/ 2948170 h 4379704"/>
              <a:gd name="connsiteX53" fmla="*/ 4688537 w 5440544"/>
              <a:gd name="connsiteY53" fmla="*/ 2938012 h 4379704"/>
              <a:gd name="connsiteX54" fmla="*/ 4142064 w 5440544"/>
              <a:gd name="connsiteY54" fmla="*/ 2869647 h 4379704"/>
              <a:gd name="connsiteX55" fmla="*/ 4120154 w 5440544"/>
              <a:gd name="connsiteY55" fmla="*/ 2872990 h 4379704"/>
              <a:gd name="connsiteX56" fmla="*/ 3498532 w 5440544"/>
              <a:gd name="connsiteY56" fmla="*/ 3002996 h 4379704"/>
              <a:gd name="connsiteX57" fmla="*/ 3288508 w 5440544"/>
              <a:gd name="connsiteY57" fmla="*/ 3069116 h 4379704"/>
              <a:gd name="connsiteX58" fmla="*/ 3294075 w 5440544"/>
              <a:gd name="connsiteY58" fmla="*/ 3071078 h 4379704"/>
              <a:gd name="connsiteX59" fmla="*/ 3399981 w 5440544"/>
              <a:gd name="connsiteY59" fmla="*/ 3045842 h 4379704"/>
              <a:gd name="connsiteX60" fmla="*/ 4090431 w 5440544"/>
              <a:gd name="connsiteY60" fmla="*/ 2886290 h 4379704"/>
              <a:gd name="connsiteX61" fmla="*/ 4142064 w 5440544"/>
              <a:gd name="connsiteY61" fmla="*/ 2869647 h 4379704"/>
              <a:gd name="connsiteX62" fmla="*/ 3766228 w 5440544"/>
              <a:gd name="connsiteY62" fmla="*/ 2730152 h 4379704"/>
              <a:gd name="connsiteX63" fmla="*/ 3763496 w 5440544"/>
              <a:gd name="connsiteY63" fmla="*/ 2730362 h 4379704"/>
              <a:gd name="connsiteX64" fmla="*/ 3754175 w 5440544"/>
              <a:gd name="connsiteY64" fmla="*/ 2736462 h 4379704"/>
              <a:gd name="connsiteX65" fmla="*/ 3601311 w 5440544"/>
              <a:gd name="connsiteY65" fmla="*/ 2767669 h 4379704"/>
              <a:gd name="connsiteX66" fmla="*/ 3583340 w 5440544"/>
              <a:gd name="connsiteY66" fmla="*/ 2778932 h 4379704"/>
              <a:gd name="connsiteX67" fmla="*/ 3671463 w 5440544"/>
              <a:gd name="connsiteY67" fmla="*/ 2769875 h 4379704"/>
              <a:gd name="connsiteX68" fmla="*/ 3754175 w 5440544"/>
              <a:gd name="connsiteY68" fmla="*/ 2736462 h 4379704"/>
              <a:gd name="connsiteX69" fmla="*/ 3768591 w 5440544"/>
              <a:gd name="connsiteY69" fmla="*/ 2734035 h 4379704"/>
              <a:gd name="connsiteX70" fmla="*/ 3766228 w 5440544"/>
              <a:gd name="connsiteY70" fmla="*/ 2730152 h 4379704"/>
              <a:gd name="connsiteX71" fmla="*/ 5062374 w 5440544"/>
              <a:gd name="connsiteY71" fmla="*/ 2704151 h 4379704"/>
              <a:gd name="connsiteX72" fmla="*/ 5067248 w 5440544"/>
              <a:gd name="connsiteY72" fmla="*/ 2704552 h 4379704"/>
              <a:gd name="connsiteX73" fmla="*/ 5076833 w 5440544"/>
              <a:gd name="connsiteY73" fmla="*/ 2707256 h 4379704"/>
              <a:gd name="connsiteX74" fmla="*/ 4971522 w 5440544"/>
              <a:gd name="connsiteY74" fmla="*/ 2751873 h 4379704"/>
              <a:gd name="connsiteX75" fmla="*/ 4891584 w 5440544"/>
              <a:gd name="connsiteY75" fmla="*/ 2782594 h 4379704"/>
              <a:gd name="connsiteX76" fmla="*/ 4880120 w 5440544"/>
              <a:gd name="connsiteY76" fmla="*/ 2787509 h 4379704"/>
              <a:gd name="connsiteX77" fmla="*/ 4786085 w 5440544"/>
              <a:gd name="connsiteY77" fmla="*/ 2797053 h 4379704"/>
              <a:gd name="connsiteX78" fmla="*/ 4897006 w 5440544"/>
              <a:gd name="connsiteY78" fmla="*/ 2766415 h 4379704"/>
              <a:gd name="connsiteX79" fmla="*/ 5023381 w 5440544"/>
              <a:gd name="connsiteY79" fmla="*/ 2715407 h 4379704"/>
              <a:gd name="connsiteX80" fmla="*/ 3775307 w 5440544"/>
              <a:gd name="connsiteY80" fmla="*/ 2692277 h 4379704"/>
              <a:gd name="connsiteX81" fmla="*/ 3608373 w 5440544"/>
              <a:gd name="connsiteY81" fmla="*/ 2747634 h 4379704"/>
              <a:gd name="connsiteX82" fmla="*/ 3700791 w 5440544"/>
              <a:gd name="connsiteY82" fmla="*/ 2725152 h 4379704"/>
              <a:gd name="connsiteX83" fmla="*/ 3783109 w 5440544"/>
              <a:gd name="connsiteY83" fmla="*/ 2692851 h 4379704"/>
              <a:gd name="connsiteX84" fmla="*/ 3775307 w 5440544"/>
              <a:gd name="connsiteY84" fmla="*/ 2692277 h 4379704"/>
              <a:gd name="connsiteX85" fmla="*/ 3957531 w 5440544"/>
              <a:gd name="connsiteY85" fmla="*/ 2691612 h 4379704"/>
              <a:gd name="connsiteX86" fmla="*/ 3945570 w 5440544"/>
              <a:gd name="connsiteY86" fmla="*/ 2692082 h 4379704"/>
              <a:gd name="connsiteX87" fmla="*/ 3897690 w 5440544"/>
              <a:gd name="connsiteY87" fmla="*/ 2716976 h 4379704"/>
              <a:gd name="connsiteX88" fmla="*/ 3927948 w 5440544"/>
              <a:gd name="connsiteY88" fmla="*/ 2705117 h 4379704"/>
              <a:gd name="connsiteX89" fmla="*/ 3957531 w 5440544"/>
              <a:gd name="connsiteY89" fmla="*/ 2691612 h 4379704"/>
              <a:gd name="connsiteX90" fmla="*/ 3876065 w 5440544"/>
              <a:gd name="connsiteY90" fmla="*/ 2670459 h 4379704"/>
              <a:gd name="connsiteX91" fmla="*/ 3865512 w 5440544"/>
              <a:gd name="connsiteY91" fmla="*/ 2671217 h 4379704"/>
              <a:gd name="connsiteX92" fmla="*/ 3806303 w 5440544"/>
              <a:gd name="connsiteY92" fmla="*/ 2701028 h 4379704"/>
              <a:gd name="connsiteX93" fmla="*/ 3881092 w 5440544"/>
              <a:gd name="connsiteY93" fmla="*/ 2672330 h 4379704"/>
              <a:gd name="connsiteX94" fmla="*/ 3876065 w 5440544"/>
              <a:gd name="connsiteY94" fmla="*/ 2670459 h 4379704"/>
              <a:gd name="connsiteX95" fmla="*/ 4379944 w 5440544"/>
              <a:gd name="connsiteY95" fmla="*/ 2640772 h 4379704"/>
              <a:gd name="connsiteX96" fmla="*/ 4370910 w 5440544"/>
              <a:gd name="connsiteY96" fmla="*/ 2643527 h 4379704"/>
              <a:gd name="connsiteX97" fmla="*/ 4373337 w 5440544"/>
              <a:gd name="connsiteY97" fmla="*/ 2651892 h 4379704"/>
              <a:gd name="connsiteX98" fmla="*/ 4386827 w 5440544"/>
              <a:gd name="connsiteY98" fmla="*/ 2649138 h 4379704"/>
              <a:gd name="connsiteX99" fmla="*/ 4390362 w 5440544"/>
              <a:gd name="connsiteY99" fmla="*/ 2640880 h 4379704"/>
              <a:gd name="connsiteX100" fmla="*/ 4379944 w 5440544"/>
              <a:gd name="connsiteY100" fmla="*/ 2640772 h 4379704"/>
              <a:gd name="connsiteX101" fmla="*/ 4126837 w 5440544"/>
              <a:gd name="connsiteY101" fmla="*/ 2635073 h 4379704"/>
              <a:gd name="connsiteX102" fmla="*/ 3916918 w 5440544"/>
              <a:gd name="connsiteY102" fmla="*/ 2662435 h 4379704"/>
              <a:gd name="connsiteX103" fmla="*/ 3892225 w 5440544"/>
              <a:gd name="connsiteY103" fmla="*/ 2676254 h 4379704"/>
              <a:gd name="connsiteX104" fmla="*/ 4008872 w 5440544"/>
              <a:gd name="connsiteY104" fmla="*/ 2656058 h 4379704"/>
              <a:gd name="connsiteX105" fmla="*/ 4126837 w 5440544"/>
              <a:gd name="connsiteY105" fmla="*/ 2635073 h 4379704"/>
              <a:gd name="connsiteX106" fmla="*/ 4188605 w 5440544"/>
              <a:gd name="connsiteY106" fmla="*/ 2625561 h 4379704"/>
              <a:gd name="connsiteX107" fmla="*/ 4181878 w 5440544"/>
              <a:gd name="connsiteY107" fmla="*/ 2631325 h 4379704"/>
              <a:gd name="connsiteX108" fmla="*/ 4183504 w 5440544"/>
              <a:gd name="connsiteY108" fmla="*/ 2640031 h 4379704"/>
              <a:gd name="connsiteX109" fmla="*/ 4188605 w 5440544"/>
              <a:gd name="connsiteY109" fmla="*/ 2625561 h 4379704"/>
              <a:gd name="connsiteX110" fmla="*/ 4732376 w 5440544"/>
              <a:gd name="connsiteY110" fmla="*/ 2590730 h 4379704"/>
              <a:gd name="connsiteX111" fmla="*/ 4726881 w 5440544"/>
              <a:gd name="connsiteY111" fmla="*/ 2598824 h 4379704"/>
              <a:gd name="connsiteX112" fmla="*/ 4732376 w 5440544"/>
              <a:gd name="connsiteY112" fmla="*/ 2590730 h 4379704"/>
              <a:gd name="connsiteX113" fmla="*/ 4766073 w 5440544"/>
              <a:gd name="connsiteY113" fmla="*/ 2586867 h 4379704"/>
              <a:gd name="connsiteX114" fmla="*/ 4760744 w 5440544"/>
              <a:gd name="connsiteY114" fmla="*/ 2594494 h 4379704"/>
              <a:gd name="connsiteX115" fmla="*/ 4766073 w 5440544"/>
              <a:gd name="connsiteY115" fmla="*/ 2586867 h 4379704"/>
              <a:gd name="connsiteX116" fmla="*/ 4740244 w 5440544"/>
              <a:gd name="connsiteY116" fmla="*/ 2551029 h 4379704"/>
              <a:gd name="connsiteX117" fmla="*/ 4733621 w 5440544"/>
              <a:gd name="connsiteY117" fmla="*/ 2560099 h 4379704"/>
              <a:gd name="connsiteX118" fmla="*/ 4728704 w 5440544"/>
              <a:gd name="connsiteY118" fmla="*/ 2563323 h 4379704"/>
              <a:gd name="connsiteX119" fmla="*/ 4603740 w 5440544"/>
              <a:gd name="connsiteY119" fmla="*/ 2579777 h 4379704"/>
              <a:gd name="connsiteX120" fmla="*/ 4616567 w 5440544"/>
              <a:gd name="connsiteY120" fmla="*/ 2575448 h 4379704"/>
              <a:gd name="connsiteX121" fmla="*/ 4740244 w 5440544"/>
              <a:gd name="connsiteY121" fmla="*/ 2551029 h 4379704"/>
              <a:gd name="connsiteX122" fmla="*/ 4494124 w 5440544"/>
              <a:gd name="connsiteY122" fmla="*/ 2536782 h 4379704"/>
              <a:gd name="connsiteX123" fmla="*/ 4491274 w 5440544"/>
              <a:gd name="connsiteY123" fmla="*/ 2544059 h 4379704"/>
              <a:gd name="connsiteX124" fmla="*/ 4489947 w 5440544"/>
              <a:gd name="connsiteY124" fmla="*/ 2547447 h 4379704"/>
              <a:gd name="connsiteX125" fmla="*/ 4489881 w 5440544"/>
              <a:gd name="connsiteY125" fmla="*/ 2547617 h 4379704"/>
              <a:gd name="connsiteX126" fmla="*/ 4491274 w 5440544"/>
              <a:gd name="connsiteY126" fmla="*/ 2544059 h 4379704"/>
              <a:gd name="connsiteX127" fmla="*/ 4491472 w 5440544"/>
              <a:gd name="connsiteY127" fmla="*/ 2543554 h 4379704"/>
              <a:gd name="connsiteX128" fmla="*/ 4494124 w 5440544"/>
              <a:gd name="connsiteY128" fmla="*/ 2536782 h 4379704"/>
              <a:gd name="connsiteX129" fmla="*/ 5108846 w 5440544"/>
              <a:gd name="connsiteY129" fmla="*/ 2468115 h 4379704"/>
              <a:gd name="connsiteX130" fmla="*/ 5107840 w 5440544"/>
              <a:gd name="connsiteY130" fmla="*/ 2469932 h 4379704"/>
              <a:gd name="connsiteX131" fmla="*/ 5153959 w 5440544"/>
              <a:gd name="connsiteY131" fmla="*/ 2470313 h 4379704"/>
              <a:gd name="connsiteX132" fmla="*/ 5171196 w 5440544"/>
              <a:gd name="connsiteY132" fmla="*/ 2470142 h 4379704"/>
              <a:gd name="connsiteX133" fmla="*/ 5145955 w 5440544"/>
              <a:gd name="connsiteY133" fmla="*/ 2479986 h 4379704"/>
              <a:gd name="connsiteX134" fmla="*/ 4979446 w 5440544"/>
              <a:gd name="connsiteY134" fmla="*/ 2539115 h 4379704"/>
              <a:gd name="connsiteX135" fmla="*/ 4912399 w 5440544"/>
              <a:gd name="connsiteY135" fmla="*/ 2541194 h 4379704"/>
              <a:gd name="connsiteX136" fmla="*/ 4823072 w 5440544"/>
              <a:gd name="connsiteY136" fmla="*/ 2551081 h 4379704"/>
              <a:gd name="connsiteX137" fmla="*/ 4858088 w 5440544"/>
              <a:gd name="connsiteY137" fmla="*/ 2537553 h 4379704"/>
              <a:gd name="connsiteX138" fmla="*/ 5027707 w 5440544"/>
              <a:gd name="connsiteY138" fmla="*/ 2495670 h 4379704"/>
              <a:gd name="connsiteX139" fmla="*/ 5388210 w 5440544"/>
              <a:gd name="connsiteY139" fmla="*/ 2373940 h 4379704"/>
              <a:gd name="connsiteX140" fmla="*/ 5408883 w 5440544"/>
              <a:gd name="connsiteY140" fmla="*/ 2374238 h 4379704"/>
              <a:gd name="connsiteX141" fmla="*/ 5343382 w 5440544"/>
              <a:gd name="connsiteY141" fmla="*/ 2402985 h 4379704"/>
              <a:gd name="connsiteX142" fmla="*/ 5279751 w 5440544"/>
              <a:gd name="connsiteY142" fmla="*/ 2427803 h 4379704"/>
              <a:gd name="connsiteX143" fmla="*/ 5246945 w 5440544"/>
              <a:gd name="connsiteY143" fmla="*/ 2425507 h 4379704"/>
              <a:gd name="connsiteX144" fmla="*/ 5232153 w 5440544"/>
              <a:gd name="connsiteY144" fmla="*/ 2425540 h 4379704"/>
              <a:gd name="connsiteX145" fmla="*/ 5370780 w 5440544"/>
              <a:gd name="connsiteY145" fmla="*/ 2374928 h 4379704"/>
              <a:gd name="connsiteX146" fmla="*/ 4674549 w 5440544"/>
              <a:gd name="connsiteY146" fmla="*/ 2194589 h 4379704"/>
              <a:gd name="connsiteX147" fmla="*/ 4686899 w 5440544"/>
              <a:gd name="connsiteY147" fmla="*/ 2194894 h 4379704"/>
              <a:gd name="connsiteX148" fmla="*/ 4674549 w 5440544"/>
              <a:gd name="connsiteY148" fmla="*/ 2194589 h 4379704"/>
              <a:gd name="connsiteX149" fmla="*/ 5065156 w 5440544"/>
              <a:gd name="connsiteY149" fmla="*/ 2171837 h 4379704"/>
              <a:gd name="connsiteX150" fmla="*/ 5014562 w 5440544"/>
              <a:gd name="connsiteY150" fmla="*/ 2194773 h 4379704"/>
              <a:gd name="connsiteX151" fmla="*/ 5052166 w 5440544"/>
              <a:gd name="connsiteY151" fmla="*/ 2172669 h 4379704"/>
              <a:gd name="connsiteX152" fmla="*/ 5065156 w 5440544"/>
              <a:gd name="connsiteY152" fmla="*/ 2171837 h 4379704"/>
              <a:gd name="connsiteX153" fmla="*/ 4578530 w 5440544"/>
              <a:gd name="connsiteY153" fmla="*/ 2038839 h 4379704"/>
              <a:gd name="connsiteX154" fmla="*/ 4572821 w 5440544"/>
              <a:gd name="connsiteY154" fmla="*/ 2042456 h 4379704"/>
              <a:gd name="connsiteX155" fmla="*/ 4571497 w 5440544"/>
              <a:gd name="connsiteY155" fmla="*/ 2040815 h 4379704"/>
              <a:gd name="connsiteX156" fmla="*/ 4666808 w 5440544"/>
              <a:gd name="connsiteY156" fmla="*/ 2007387 h 4379704"/>
              <a:gd name="connsiteX157" fmla="*/ 4655364 w 5440544"/>
              <a:gd name="connsiteY157" fmla="*/ 2009381 h 4379704"/>
              <a:gd name="connsiteX158" fmla="*/ 4614247 w 5440544"/>
              <a:gd name="connsiteY158" fmla="*/ 2020614 h 4379704"/>
              <a:gd name="connsiteX159" fmla="*/ 4641100 w 5440544"/>
              <a:gd name="connsiteY159" fmla="*/ 2014847 h 4379704"/>
              <a:gd name="connsiteX160" fmla="*/ 4666808 w 5440544"/>
              <a:gd name="connsiteY160" fmla="*/ 2007387 h 4379704"/>
              <a:gd name="connsiteX161" fmla="*/ 5194028 w 5440544"/>
              <a:gd name="connsiteY161" fmla="*/ 1860745 h 4379704"/>
              <a:gd name="connsiteX162" fmla="*/ 5206378 w 5440544"/>
              <a:gd name="connsiteY162" fmla="*/ 1861049 h 4379704"/>
              <a:gd name="connsiteX163" fmla="*/ 5194028 w 5440544"/>
              <a:gd name="connsiteY163" fmla="*/ 1860745 h 4379704"/>
              <a:gd name="connsiteX164" fmla="*/ 5236610 w 5440544"/>
              <a:gd name="connsiteY164" fmla="*/ 1853606 h 4379704"/>
              <a:gd name="connsiteX165" fmla="*/ 5232434 w 5440544"/>
              <a:gd name="connsiteY165" fmla="*/ 1863865 h 4379704"/>
              <a:gd name="connsiteX166" fmla="*/ 5236610 w 5440544"/>
              <a:gd name="connsiteY166" fmla="*/ 1853606 h 4379704"/>
              <a:gd name="connsiteX167" fmla="*/ 5075439 w 5440544"/>
              <a:gd name="connsiteY167" fmla="*/ 1805967 h 4379704"/>
              <a:gd name="connsiteX168" fmla="*/ 5052845 w 5440544"/>
              <a:gd name="connsiteY168" fmla="*/ 1814622 h 4379704"/>
              <a:gd name="connsiteX169" fmla="*/ 5058837 w 5440544"/>
              <a:gd name="connsiteY169" fmla="*/ 1810932 h 4379704"/>
              <a:gd name="connsiteX170" fmla="*/ 5063727 w 5440544"/>
              <a:gd name="connsiteY170" fmla="*/ 1808355 h 4379704"/>
              <a:gd name="connsiteX171" fmla="*/ 4434161 w 5440544"/>
              <a:gd name="connsiteY171" fmla="*/ 1800201 h 4379704"/>
              <a:gd name="connsiteX172" fmla="*/ 4386742 w 5440544"/>
              <a:gd name="connsiteY172" fmla="*/ 1806658 h 4379704"/>
              <a:gd name="connsiteX173" fmla="*/ 4357307 w 5440544"/>
              <a:gd name="connsiteY173" fmla="*/ 1820104 h 4379704"/>
              <a:gd name="connsiteX174" fmla="*/ 4344321 w 5440544"/>
              <a:gd name="connsiteY174" fmla="*/ 1831640 h 4379704"/>
              <a:gd name="connsiteX175" fmla="*/ 4431277 w 5440544"/>
              <a:gd name="connsiteY175" fmla="*/ 1801802 h 4379704"/>
              <a:gd name="connsiteX176" fmla="*/ 4261809 w 5440544"/>
              <a:gd name="connsiteY176" fmla="*/ 1767995 h 4379704"/>
              <a:gd name="connsiteX177" fmla="*/ 4260301 w 5440544"/>
              <a:gd name="connsiteY177" fmla="*/ 1771701 h 4379704"/>
              <a:gd name="connsiteX178" fmla="*/ 4260367 w 5440544"/>
              <a:gd name="connsiteY178" fmla="*/ 1771541 h 4379704"/>
              <a:gd name="connsiteX179" fmla="*/ 4261810 w 5440544"/>
              <a:gd name="connsiteY179" fmla="*/ 1767995 h 4379704"/>
              <a:gd name="connsiteX180" fmla="*/ 4637555 w 5440544"/>
              <a:gd name="connsiteY180" fmla="*/ 1733190 h 4379704"/>
              <a:gd name="connsiteX181" fmla="*/ 4624550 w 5440544"/>
              <a:gd name="connsiteY181" fmla="*/ 1734365 h 4379704"/>
              <a:gd name="connsiteX182" fmla="*/ 4603799 w 5440544"/>
              <a:gd name="connsiteY182" fmla="*/ 1743267 h 4379704"/>
              <a:gd name="connsiteX183" fmla="*/ 4539965 w 5440544"/>
              <a:gd name="connsiteY183" fmla="*/ 1763104 h 4379704"/>
              <a:gd name="connsiteX184" fmla="*/ 4488298 w 5440544"/>
              <a:gd name="connsiteY184" fmla="*/ 1776929 h 4379704"/>
              <a:gd name="connsiteX185" fmla="*/ 4514225 w 5440544"/>
              <a:gd name="connsiteY185" fmla="*/ 1774866 h 4379704"/>
              <a:gd name="connsiteX186" fmla="*/ 4581615 w 5440544"/>
              <a:gd name="connsiteY186" fmla="*/ 1752189 h 4379704"/>
              <a:gd name="connsiteX187" fmla="*/ 4170939 w 5440544"/>
              <a:gd name="connsiteY187" fmla="*/ 1546503 h 4379704"/>
              <a:gd name="connsiteX188" fmla="*/ 4169772 w 5440544"/>
              <a:gd name="connsiteY188" fmla="*/ 1546529 h 4379704"/>
              <a:gd name="connsiteX189" fmla="*/ 4133233 w 5440544"/>
              <a:gd name="connsiteY189" fmla="*/ 1549761 h 4379704"/>
              <a:gd name="connsiteX190" fmla="*/ 4126715 w 5440544"/>
              <a:gd name="connsiteY190" fmla="*/ 1551444 h 4379704"/>
              <a:gd name="connsiteX191" fmla="*/ 4546355 w 5440544"/>
              <a:gd name="connsiteY191" fmla="*/ 1519028 h 4379704"/>
              <a:gd name="connsiteX192" fmla="*/ 4534945 w 5440544"/>
              <a:gd name="connsiteY192" fmla="*/ 1527674 h 4379704"/>
              <a:gd name="connsiteX193" fmla="*/ 4546355 w 5440544"/>
              <a:gd name="connsiteY193" fmla="*/ 1519028 h 4379704"/>
              <a:gd name="connsiteX194" fmla="*/ 4671576 w 5440544"/>
              <a:gd name="connsiteY194" fmla="*/ 1502447 h 4379704"/>
              <a:gd name="connsiteX195" fmla="*/ 4686587 w 5440544"/>
              <a:gd name="connsiteY195" fmla="*/ 1505892 h 4379704"/>
              <a:gd name="connsiteX196" fmla="*/ 4658292 w 5440544"/>
              <a:gd name="connsiteY196" fmla="*/ 1512186 h 4379704"/>
              <a:gd name="connsiteX197" fmla="*/ 4654825 w 5440544"/>
              <a:gd name="connsiteY197" fmla="*/ 1507364 h 4379704"/>
              <a:gd name="connsiteX198" fmla="*/ 4671576 w 5440544"/>
              <a:gd name="connsiteY198" fmla="*/ 1502447 h 4379704"/>
              <a:gd name="connsiteX199" fmla="*/ 4480354 w 5440544"/>
              <a:gd name="connsiteY199" fmla="*/ 1469166 h 4379704"/>
              <a:gd name="connsiteX200" fmla="*/ 4498643 w 5440544"/>
              <a:gd name="connsiteY200" fmla="*/ 1470920 h 4379704"/>
              <a:gd name="connsiteX201" fmla="*/ 4465171 w 5440544"/>
              <a:gd name="connsiteY201" fmla="*/ 1474139 h 4379704"/>
              <a:gd name="connsiteX202" fmla="*/ 4480354 w 5440544"/>
              <a:gd name="connsiteY202" fmla="*/ 1469166 h 4379704"/>
              <a:gd name="connsiteX203" fmla="*/ 3557139 w 5440544"/>
              <a:gd name="connsiteY203" fmla="*/ 1442951 h 4379704"/>
              <a:gd name="connsiteX204" fmla="*/ 3554407 w 5440544"/>
              <a:gd name="connsiteY204" fmla="*/ 1443162 h 4379704"/>
              <a:gd name="connsiteX205" fmla="*/ 3545086 w 5440544"/>
              <a:gd name="connsiteY205" fmla="*/ 1449262 h 4379704"/>
              <a:gd name="connsiteX206" fmla="*/ 3392222 w 5440544"/>
              <a:gd name="connsiteY206" fmla="*/ 1480468 h 4379704"/>
              <a:gd name="connsiteX207" fmla="*/ 3374251 w 5440544"/>
              <a:gd name="connsiteY207" fmla="*/ 1491731 h 4379704"/>
              <a:gd name="connsiteX208" fmla="*/ 3462375 w 5440544"/>
              <a:gd name="connsiteY208" fmla="*/ 1482675 h 4379704"/>
              <a:gd name="connsiteX209" fmla="*/ 3545086 w 5440544"/>
              <a:gd name="connsiteY209" fmla="*/ 1449262 h 4379704"/>
              <a:gd name="connsiteX210" fmla="*/ 3559502 w 5440544"/>
              <a:gd name="connsiteY210" fmla="*/ 1446835 h 4379704"/>
              <a:gd name="connsiteX211" fmla="*/ 3557139 w 5440544"/>
              <a:gd name="connsiteY211" fmla="*/ 1442951 h 4379704"/>
              <a:gd name="connsiteX212" fmla="*/ 3567141 w 5440544"/>
              <a:gd name="connsiteY212" fmla="*/ 1413775 h 4379704"/>
              <a:gd name="connsiteX213" fmla="*/ 3512092 w 5440544"/>
              <a:gd name="connsiteY213" fmla="*/ 1420261 h 4379704"/>
              <a:gd name="connsiteX214" fmla="*/ 3441919 w 5440544"/>
              <a:gd name="connsiteY214" fmla="*/ 1431639 h 4379704"/>
              <a:gd name="connsiteX215" fmla="*/ 3433376 w 5440544"/>
              <a:gd name="connsiteY215" fmla="*/ 1434224 h 4379704"/>
              <a:gd name="connsiteX216" fmla="*/ 3399285 w 5440544"/>
              <a:gd name="connsiteY216" fmla="*/ 1460433 h 4379704"/>
              <a:gd name="connsiteX217" fmla="*/ 3491702 w 5440544"/>
              <a:gd name="connsiteY217" fmla="*/ 1437951 h 4379704"/>
              <a:gd name="connsiteX218" fmla="*/ 3565975 w 5440544"/>
              <a:gd name="connsiteY218" fmla="*/ 1414508 h 4379704"/>
              <a:gd name="connsiteX219" fmla="*/ 3748442 w 5440544"/>
              <a:gd name="connsiteY219" fmla="*/ 1404412 h 4379704"/>
              <a:gd name="connsiteX220" fmla="*/ 3736481 w 5440544"/>
              <a:gd name="connsiteY220" fmla="*/ 1404881 h 4379704"/>
              <a:gd name="connsiteX221" fmla="*/ 3688601 w 5440544"/>
              <a:gd name="connsiteY221" fmla="*/ 1429775 h 4379704"/>
              <a:gd name="connsiteX222" fmla="*/ 3718859 w 5440544"/>
              <a:gd name="connsiteY222" fmla="*/ 1417917 h 4379704"/>
              <a:gd name="connsiteX223" fmla="*/ 3748442 w 5440544"/>
              <a:gd name="connsiteY223" fmla="*/ 1404412 h 4379704"/>
              <a:gd name="connsiteX224" fmla="*/ 3670125 w 5440544"/>
              <a:gd name="connsiteY224" fmla="*/ 1388681 h 4379704"/>
              <a:gd name="connsiteX225" fmla="*/ 3630107 w 5440544"/>
              <a:gd name="connsiteY225" fmla="*/ 1398127 h 4379704"/>
              <a:gd name="connsiteX226" fmla="*/ 3598076 w 5440544"/>
              <a:gd name="connsiteY226" fmla="*/ 1405746 h 4379704"/>
              <a:gd name="connsiteX227" fmla="*/ 3597214 w 5440544"/>
              <a:gd name="connsiteY227" fmla="*/ 1413827 h 4379704"/>
              <a:gd name="connsiteX228" fmla="*/ 3669828 w 5440544"/>
              <a:gd name="connsiteY228" fmla="*/ 1389244 h 4379704"/>
              <a:gd name="connsiteX229" fmla="*/ 3666976 w 5440544"/>
              <a:gd name="connsiteY229" fmla="*/ 1383259 h 4379704"/>
              <a:gd name="connsiteX230" fmla="*/ 3656424 w 5440544"/>
              <a:gd name="connsiteY230" fmla="*/ 1384016 h 4379704"/>
              <a:gd name="connsiteX231" fmla="*/ 3634932 w 5440544"/>
              <a:gd name="connsiteY231" fmla="*/ 1388913 h 4379704"/>
              <a:gd name="connsiteX232" fmla="*/ 3634258 w 5440544"/>
              <a:gd name="connsiteY232" fmla="*/ 1389154 h 4379704"/>
              <a:gd name="connsiteX233" fmla="*/ 3671186 w 5440544"/>
              <a:gd name="connsiteY233" fmla="*/ 1384825 h 4379704"/>
              <a:gd name="connsiteX234" fmla="*/ 4178813 w 5440544"/>
              <a:gd name="connsiteY234" fmla="*/ 1359278 h 4379704"/>
              <a:gd name="connsiteX235" fmla="*/ 4160576 w 5440544"/>
              <a:gd name="connsiteY235" fmla="*/ 1360394 h 4379704"/>
              <a:gd name="connsiteX236" fmla="*/ 4164248 w 5440544"/>
              <a:gd name="connsiteY236" fmla="*/ 1364691 h 4379704"/>
              <a:gd name="connsiteX237" fmla="*/ 4177739 w 5440544"/>
              <a:gd name="connsiteY237" fmla="*/ 1361938 h 4379704"/>
              <a:gd name="connsiteX238" fmla="*/ 4180385 w 5440544"/>
              <a:gd name="connsiteY238" fmla="*/ 1360189 h 4379704"/>
              <a:gd name="connsiteX239" fmla="*/ 3917748 w 5440544"/>
              <a:gd name="connsiteY239" fmla="*/ 1347873 h 4379704"/>
              <a:gd name="connsiteX240" fmla="*/ 3707829 w 5440544"/>
              <a:gd name="connsiteY240" fmla="*/ 1375233 h 4379704"/>
              <a:gd name="connsiteX241" fmla="*/ 3696366 w 5440544"/>
              <a:gd name="connsiteY241" fmla="*/ 1379639 h 4379704"/>
              <a:gd name="connsiteX242" fmla="*/ 3690949 w 5440544"/>
              <a:gd name="connsiteY242" fmla="*/ 1382510 h 4379704"/>
              <a:gd name="connsiteX243" fmla="*/ 3692229 w 5440544"/>
              <a:gd name="connsiteY243" fmla="*/ 1382359 h 4379704"/>
              <a:gd name="connsiteX244" fmla="*/ 3689655 w 5440544"/>
              <a:gd name="connsiteY244" fmla="*/ 1383194 h 4379704"/>
              <a:gd name="connsiteX245" fmla="*/ 3687988 w 5440544"/>
              <a:gd name="connsiteY245" fmla="*/ 1384078 h 4379704"/>
              <a:gd name="connsiteX246" fmla="*/ 3683136 w 5440544"/>
              <a:gd name="connsiteY246" fmla="*/ 1389054 h 4379704"/>
              <a:gd name="connsiteX247" fmla="*/ 3799783 w 5440544"/>
              <a:gd name="connsiteY247" fmla="*/ 1368857 h 4379704"/>
              <a:gd name="connsiteX248" fmla="*/ 3917748 w 5440544"/>
              <a:gd name="connsiteY248" fmla="*/ 1347873 h 4379704"/>
              <a:gd name="connsiteX249" fmla="*/ 3979517 w 5440544"/>
              <a:gd name="connsiteY249" fmla="*/ 1338361 h 4379704"/>
              <a:gd name="connsiteX250" fmla="*/ 3972789 w 5440544"/>
              <a:gd name="connsiteY250" fmla="*/ 1344124 h 4379704"/>
              <a:gd name="connsiteX251" fmla="*/ 3974416 w 5440544"/>
              <a:gd name="connsiteY251" fmla="*/ 1352831 h 4379704"/>
              <a:gd name="connsiteX252" fmla="*/ 3979517 w 5440544"/>
              <a:gd name="connsiteY252" fmla="*/ 1338361 h 4379704"/>
              <a:gd name="connsiteX253" fmla="*/ 5152270 w 5440544"/>
              <a:gd name="connsiteY253" fmla="*/ 1335928 h 4379704"/>
              <a:gd name="connsiteX254" fmla="*/ 5125241 w 5440544"/>
              <a:gd name="connsiteY254" fmla="*/ 1338777 h 4379704"/>
              <a:gd name="connsiteX255" fmla="*/ 5130599 w 5440544"/>
              <a:gd name="connsiteY255" fmla="*/ 1336705 h 4379704"/>
              <a:gd name="connsiteX256" fmla="*/ 4470259 w 5440544"/>
              <a:gd name="connsiteY256" fmla="*/ 1329516 h 4379704"/>
              <a:gd name="connsiteX257" fmla="*/ 4437685 w 5440544"/>
              <a:gd name="connsiteY257" fmla="*/ 1337036 h 4379704"/>
              <a:gd name="connsiteX258" fmla="*/ 4440001 w 5440544"/>
              <a:gd name="connsiteY258" fmla="*/ 1341374 h 4379704"/>
              <a:gd name="connsiteX259" fmla="*/ 4454388 w 5440544"/>
              <a:gd name="connsiteY259" fmla="*/ 1343322 h 4379704"/>
              <a:gd name="connsiteX260" fmla="*/ 4458293 w 5440544"/>
              <a:gd name="connsiteY260" fmla="*/ 1342975 h 4379704"/>
              <a:gd name="connsiteX261" fmla="*/ 4468351 w 5440544"/>
              <a:gd name="connsiteY261" fmla="*/ 1340105 h 4379704"/>
              <a:gd name="connsiteX262" fmla="*/ 4470259 w 5440544"/>
              <a:gd name="connsiteY262" fmla="*/ 1329516 h 4379704"/>
              <a:gd name="connsiteX263" fmla="*/ 5157990 w 5440544"/>
              <a:gd name="connsiteY263" fmla="*/ 1328441 h 4379704"/>
              <a:gd name="connsiteX264" fmla="*/ 5152270 w 5440544"/>
              <a:gd name="connsiteY264" fmla="*/ 1335928 h 4379704"/>
              <a:gd name="connsiteX265" fmla="*/ 5157990 w 5440544"/>
              <a:gd name="connsiteY265" fmla="*/ 1328441 h 4379704"/>
              <a:gd name="connsiteX266" fmla="*/ 4523288 w 5440544"/>
              <a:gd name="connsiteY266" fmla="*/ 1303530 h 4379704"/>
              <a:gd name="connsiteX267" fmla="*/ 4517792 w 5440544"/>
              <a:gd name="connsiteY267" fmla="*/ 1311624 h 4379704"/>
              <a:gd name="connsiteX268" fmla="*/ 4523288 w 5440544"/>
              <a:gd name="connsiteY268" fmla="*/ 1303530 h 4379704"/>
              <a:gd name="connsiteX269" fmla="*/ 4556984 w 5440544"/>
              <a:gd name="connsiteY269" fmla="*/ 1299667 h 4379704"/>
              <a:gd name="connsiteX270" fmla="*/ 4551655 w 5440544"/>
              <a:gd name="connsiteY270" fmla="*/ 1307293 h 4379704"/>
              <a:gd name="connsiteX271" fmla="*/ 4556984 w 5440544"/>
              <a:gd name="connsiteY271" fmla="*/ 1299667 h 4379704"/>
              <a:gd name="connsiteX272" fmla="*/ 5116848 w 5440544"/>
              <a:gd name="connsiteY272" fmla="*/ 1298920 h 4379704"/>
              <a:gd name="connsiteX273" fmla="*/ 5111519 w 5440544"/>
              <a:gd name="connsiteY273" fmla="*/ 1306545 h 4379704"/>
              <a:gd name="connsiteX274" fmla="*/ 5116848 w 5440544"/>
              <a:gd name="connsiteY274" fmla="*/ 1298920 h 4379704"/>
              <a:gd name="connsiteX275" fmla="*/ 4841560 w 5440544"/>
              <a:gd name="connsiteY275" fmla="*/ 1290059 h 4379704"/>
              <a:gd name="connsiteX276" fmla="*/ 4871511 w 5440544"/>
              <a:gd name="connsiteY276" fmla="*/ 1292016 h 4379704"/>
              <a:gd name="connsiteX277" fmla="*/ 4818595 w 5440544"/>
              <a:gd name="connsiteY277" fmla="*/ 1297137 h 4379704"/>
              <a:gd name="connsiteX278" fmla="*/ 4841560 w 5440544"/>
              <a:gd name="connsiteY278" fmla="*/ 1290059 h 4379704"/>
              <a:gd name="connsiteX279" fmla="*/ 4877863 w 5440544"/>
              <a:gd name="connsiteY279" fmla="*/ 1287683 h 4379704"/>
              <a:gd name="connsiteX280" fmla="*/ 4891494 w 5440544"/>
              <a:gd name="connsiteY280" fmla="*/ 1291551 h 4379704"/>
              <a:gd name="connsiteX281" fmla="*/ 4871511 w 5440544"/>
              <a:gd name="connsiteY281" fmla="*/ 1292016 h 4379704"/>
              <a:gd name="connsiteX282" fmla="*/ 4877863 w 5440544"/>
              <a:gd name="connsiteY282" fmla="*/ 1287683 h 4379704"/>
              <a:gd name="connsiteX283" fmla="*/ 4897844 w 5440544"/>
              <a:gd name="connsiteY283" fmla="*/ 1287220 h 4379704"/>
              <a:gd name="connsiteX284" fmla="*/ 4911476 w 5440544"/>
              <a:gd name="connsiteY284" fmla="*/ 1291088 h 4379704"/>
              <a:gd name="connsiteX285" fmla="*/ 4891494 w 5440544"/>
              <a:gd name="connsiteY285" fmla="*/ 1291551 h 4379704"/>
              <a:gd name="connsiteX286" fmla="*/ 4897844 w 5440544"/>
              <a:gd name="connsiteY286" fmla="*/ 1287220 h 4379704"/>
              <a:gd name="connsiteX287" fmla="*/ 4531155 w 5440544"/>
              <a:gd name="connsiteY287" fmla="*/ 1263828 h 4379704"/>
              <a:gd name="connsiteX288" fmla="*/ 4524532 w 5440544"/>
              <a:gd name="connsiteY288" fmla="*/ 1272899 h 4379704"/>
              <a:gd name="connsiteX289" fmla="*/ 4519615 w 5440544"/>
              <a:gd name="connsiteY289" fmla="*/ 1276123 h 4379704"/>
              <a:gd name="connsiteX290" fmla="*/ 4394651 w 5440544"/>
              <a:gd name="connsiteY290" fmla="*/ 1292577 h 4379704"/>
              <a:gd name="connsiteX291" fmla="*/ 4407477 w 5440544"/>
              <a:gd name="connsiteY291" fmla="*/ 1288248 h 4379704"/>
              <a:gd name="connsiteX292" fmla="*/ 4531155 w 5440544"/>
              <a:gd name="connsiteY292" fmla="*/ 1263828 h 4379704"/>
              <a:gd name="connsiteX293" fmla="*/ 4285036 w 5440544"/>
              <a:gd name="connsiteY293" fmla="*/ 1249581 h 4379704"/>
              <a:gd name="connsiteX294" fmla="*/ 4281262 w 5440544"/>
              <a:gd name="connsiteY294" fmla="*/ 1259216 h 4379704"/>
              <a:gd name="connsiteX295" fmla="*/ 4280858 w 5440544"/>
              <a:gd name="connsiteY295" fmla="*/ 1260247 h 4379704"/>
              <a:gd name="connsiteX296" fmla="*/ 4280792 w 5440544"/>
              <a:gd name="connsiteY296" fmla="*/ 1260416 h 4379704"/>
              <a:gd name="connsiteX297" fmla="*/ 4281262 w 5440544"/>
              <a:gd name="connsiteY297" fmla="*/ 1259216 h 4379704"/>
              <a:gd name="connsiteX298" fmla="*/ 4282384 w 5440544"/>
              <a:gd name="connsiteY298" fmla="*/ 1256353 h 4379704"/>
              <a:gd name="connsiteX299" fmla="*/ 4285036 w 5440544"/>
              <a:gd name="connsiteY299" fmla="*/ 1249581 h 4379704"/>
              <a:gd name="connsiteX300" fmla="*/ 4899757 w 5440544"/>
              <a:gd name="connsiteY300" fmla="*/ 1180914 h 4379704"/>
              <a:gd name="connsiteX301" fmla="*/ 4898751 w 5440544"/>
              <a:gd name="connsiteY301" fmla="*/ 1182732 h 4379704"/>
              <a:gd name="connsiteX302" fmla="*/ 4944871 w 5440544"/>
              <a:gd name="connsiteY302" fmla="*/ 1183112 h 4379704"/>
              <a:gd name="connsiteX303" fmla="*/ 4962107 w 5440544"/>
              <a:gd name="connsiteY303" fmla="*/ 1182942 h 4379704"/>
              <a:gd name="connsiteX304" fmla="*/ 4936865 w 5440544"/>
              <a:gd name="connsiteY304" fmla="*/ 1192785 h 4379704"/>
              <a:gd name="connsiteX305" fmla="*/ 4770357 w 5440544"/>
              <a:gd name="connsiteY305" fmla="*/ 1251914 h 4379704"/>
              <a:gd name="connsiteX306" fmla="*/ 4703310 w 5440544"/>
              <a:gd name="connsiteY306" fmla="*/ 1253994 h 4379704"/>
              <a:gd name="connsiteX307" fmla="*/ 4613982 w 5440544"/>
              <a:gd name="connsiteY307" fmla="*/ 1263881 h 4379704"/>
              <a:gd name="connsiteX308" fmla="*/ 4648999 w 5440544"/>
              <a:gd name="connsiteY308" fmla="*/ 1250353 h 4379704"/>
              <a:gd name="connsiteX309" fmla="*/ 4818617 w 5440544"/>
              <a:gd name="connsiteY309" fmla="*/ 1208469 h 4379704"/>
              <a:gd name="connsiteX310" fmla="*/ 5179121 w 5440544"/>
              <a:gd name="connsiteY310" fmla="*/ 1086740 h 4379704"/>
              <a:gd name="connsiteX311" fmla="*/ 5199794 w 5440544"/>
              <a:gd name="connsiteY311" fmla="*/ 1087037 h 4379704"/>
              <a:gd name="connsiteX312" fmla="*/ 5134293 w 5440544"/>
              <a:gd name="connsiteY312" fmla="*/ 1115785 h 4379704"/>
              <a:gd name="connsiteX313" fmla="*/ 5070662 w 5440544"/>
              <a:gd name="connsiteY313" fmla="*/ 1140603 h 4379704"/>
              <a:gd name="connsiteX314" fmla="*/ 5037857 w 5440544"/>
              <a:gd name="connsiteY314" fmla="*/ 1138306 h 4379704"/>
              <a:gd name="connsiteX315" fmla="*/ 5023065 w 5440544"/>
              <a:gd name="connsiteY315" fmla="*/ 1138340 h 4379704"/>
              <a:gd name="connsiteX316" fmla="*/ 5161690 w 5440544"/>
              <a:gd name="connsiteY316" fmla="*/ 1087727 h 4379704"/>
              <a:gd name="connsiteX317" fmla="*/ 4465460 w 5440544"/>
              <a:gd name="connsiteY317" fmla="*/ 907389 h 4379704"/>
              <a:gd name="connsiteX318" fmla="*/ 4477810 w 5440544"/>
              <a:gd name="connsiteY318" fmla="*/ 907694 h 4379704"/>
              <a:gd name="connsiteX319" fmla="*/ 4465460 w 5440544"/>
              <a:gd name="connsiteY319" fmla="*/ 907389 h 4379704"/>
              <a:gd name="connsiteX320" fmla="*/ 728456 w 5440544"/>
              <a:gd name="connsiteY320" fmla="*/ 897143 h 4379704"/>
              <a:gd name="connsiteX321" fmla="*/ 737026 w 5440544"/>
              <a:gd name="connsiteY321" fmla="*/ 900946 h 4379704"/>
              <a:gd name="connsiteX322" fmla="*/ 714297 w 5440544"/>
              <a:gd name="connsiteY322" fmla="*/ 909202 h 4379704"/>
              <a:gd name="connsiteX323" fmla="*/ 728456 w 5440544"/>
              <a:gd name="connsiteY323" fmla="*/ 897143 h 4379704"/>
              <a:gd name="connsiteX324" fmla="*/ 4856067 w 5440544"/>
              <a:gd name="connsiteY324" fmla="*/ 884637 h 4379704"/>
              <a:gd name="connsiteX325" fmla="*/ 4805474 w 5440544"/>
              <a:gd name="connsiteY325" fmla="*/ 907572 h 4379704"/>
              <a:gd name="connsiteX326" fmla="*/ 4843078 w 5440544"/>
              <a:gd name="connsiteY326" fmla="*/ 885469 h 4379704"/>
              <a:gd name="connsiteX327" fmla="*/ 4856067 w 5440544"/>
              <a:gd name="connsiteY327" fmla="*/ 884637 h 4379704"/>
              <a:gd name="connsiteX328" fmla="*/ 4984939 w 5440544"/>
              <a:gd name="connsiteY328" fmla="*/ 573544 h 4379704"/>
              <a:gd name="connsiteX329" fmla="*/ 4997289 w 5440544"/>
              <a:gd name="connsiteY329" fmla="*/ 573848 h 4379704"/>
              <a:gd name="connsiteX330" fmla="*/ 4984939 w 5440544"/>
              <a:gd name="connsiteY330" fmla="*/ 573544 h 4379704"/>
              <a:gd name="connsiteX331" fmla="*/ 5027521 w 5440544"/>
              <a:gd name="connsiteY331" fmla="*/ 566404 h 4379704"/>
              <a:gd name="connsiteX332" fmla="*/ 5023346 w 5440544"/>
              <a:gd name="connsiteY332" fmla="*/ 576665 h 4379704"/>
              <a:gd name="connsiteX333" fmla="*/ 5027521 w 5440544"/>
              <a:gd name="connsiteY333" fmla="*/ 566404 h 4379704"/>
              <a:gd name="connsiteX334" fmla="*/ 5064482 w 5440544"/>
              <a:gd name="connsiteY334" fmla="*/ 553220 h 4379704"/>
              <a:gd name="connsiteX335" fmla="*/ 5061653 w 5440544"/>
              <a:gd name="connsiteY335" fmla="*/ 560442 h 4379704"/>
              <a:gd name="connsiteX336" fmla="*/ 5064482 w 5440544"/>
              <a:gd name="connsiteY336" fmla="*/ 553220 h 4379704"/>
              <a:gd name="connsiteX337" fmla="*/ 4866350 w 5440544"/>
              <a:gd name="connsiteY337" fmla="*/ 518767 h 4379704"/>
              <a:gd name="connsiteX338" fmla="*/ 4843756 w 5440544"/>
              <a:gd name="connsiteY338" fmla="*/ 527422 h 4379704"/>
              <a:gd name="connsiteX339" fmla="*/ 4849748 w 5440544"/>
              <a:gd name="connsiteY339" fmla="*/ 523731 h 4379704"/>
              <a:gd name="connsiteX340" fmla="*/ 4854638 w 5440544"/>
              <a:gd name="connsiteY340" fmla="*/ 521155 h 4379704"/>
              <a:gd name="connsiteX341" fmla="*/ 4059633 w 5440544"/>
              <a:gd name="connsiteY341" fmla="*/ 463404 h 4379704"/>
              <a:gd name="connsiteX342" fmla="*/ 4055389 w 5440544"/>
              <a:gd name="connsiteY342" fmla="*/ 474240 h 4379704"/>
              <a:gd name="connsiteX343" fmla="*/ 4051212 w 5440544"/>
              <a:gd name="connsiteY343" fmla="*/ 484500 h 4379704"/>
              <a:gd name="connsiteX344" fmla="*/ 4055389 w 5440544"/>
              <a:gd name="connsiteY344" fmla="*/ 474240 h 4379704"/>
              <a:gd name="connsiteX345" fmla="*/ 4059633 w 5440544"/>
              <a:gd name="connsiteY345" fmla="*/ 463404 h 4379704"/>
              <a:gd name="connsiteX346" fmla="*/ 1522644 w 5440544"/>
              <a:gd name="connsiteY346" fmla="*/ 394507 h 4379704"/>
              <a:gd name="connsiteX347" fmla="*/ 1524037 w 5440544"/>
              <a:gd name="connsiteY347" fmla="*/ 411267 h 4379704"/>
              <a:gd name="connsiteX348" fmla="*/ 1517052 w 5440544"/>
              <a:gd name="connsiteY348" fmla="*/ 406302 h 4379704"/>
              <a:gd name="connsiteX349" fmla="*/ 1522644 w 5440544"/>
              <a:gd name="connsiteY349" fmla="*/ 394507 h 4379704"/>
              <a:gd name="connsiteX350" fmla="*/ 2846403 w 5440544"/>
              <a:gd name="connsiteY350" fmla="*/ 273004 h 4379704"/>
              <a:gd name="connsiteX351" fmla="*/ 2746064 w 5440544"/>
              <a:gd name="connsiteY351" fmla="*/ 300203 h 4379704"/>
              <a:gd name="connsiteX352" fmla="*/ 2846403 w 5440544"/>
              <a:gd name="connsiteY352" fmla="*/ 273004 h 4379704"/>
              <a:gd name="connsiteX353" fmla="*/ 2884976 w 5440544"/>
              <a:gd name="connsiteY353" fmla="*/ 255316 h 4379704"/>
              <a:gd name="connsiteX354" fmla="*/ 2879874 w 5440544"/>
              <a:gd name="connsiteY354" fmla="*/ 269785 h 4379704"/>
              <a:gd name="connsiteX355" fmla="*/ 2880338 w 5440544"/>
              <a:gd name="connsiteY355" fmla="*/ 261816 h 4379704"/>
              <a:gd name="connsiteX356" fmla="*/ 2884976 w 5440544"/>
              <a:gd name="connsiteY356" fmla="*/ 255316 h 4379704"/>
              <a:gd name="connsiteX357" fmla="*/ 4337266 w 5440544"/>
              <a:gd name="connsiteY357" fmla="*/ 231826 h 4379704"/>
              <a:gd name="connsiteX358" fmla="*/ 4325856 w 5440544"/>
              <a:gd name="connsiteY358" fmla="*/ 240473 h 4379704"/>
              <a:gd name="connsiteX359" fmla="*/ 4337266 w 5440544"/>
              <a:gd name="connsiteY359" fmla="*/ 231826 h 4379704"/>
              <a:gd name="connsiteX360" fmla="*/ 4462487 w 5440544"/>
              <a:gd name="connsiteY360" fmla="*/ 215246 h 4379704"/>
              <a:gd name="connsiteX361" fmla="*/ 4477499 w 5440544"/>
              <a:gd name="connsiteY361" fmla="*/ 218691 h 4379704"/>
              <a:gd name="connsiteX362" fmla="*/ 4449203 w 5440544"/>
              <a:gd name="connsiteY362" fmla="*/ 224985 h 4379704"/>
              <a:gd name="connsiteX363" fmla="*/ 4445736 w 5440544"/>
              <a:gd name="connsiteY363" fmla="*/ 220164 h 4379704"/>
              <a:gd name="connsiteX364" fmla="*/ 4462487 w 5440544"/>
              <a:gd name="connsiteY364" fmla="*/ 215246 h 4379704"/>
              <a:gd name="connsiteX365" fmla="*/ 4271265 w 5440544"/>
              <a:gd name="connsiteY365" fmla="*/ 181965 h 4379704"/>
              <a:gd name="connsiteX366" fmla="*/ 4289554 w 5440544"/>
              <a:gd name="connsiteY366" fmla="*/ 183719 h 4379704"/>
              <a:gd name="connsiteX367" fmla="*/ 4256082 w 5440544"/>
              <a:gd name="connsiteY367" fmla="*/ 186938 h 4379704"/>
              <a:gd name="connsiteX368" fmla="*/ 4271265 w 5440544"/>
              <a:gd name="connsiteY368" fmla="*/ 181965 h 4379704"/>
              <a:gd name="connsiteX369" fmla="*/ 3985856 w 5440544"/>
              <a:gd name="connsiteY369" fmla="*/ 100290 h 4379704"/>
              <a:gd name="connsiteX370" fmla="*/ 3882306 w 5440544"/>
              <a:gd name="connsiteY370" fmla="*/ 118849 h 4379704"/>
              <a:gd name="connsiteX371" fmla="*/ 3885515 w 5440544"/>
              <a:gd name="connsiteY371" fmla="*/ 127490 h 4379704"/>
              <a:gd name="connsiteX372" fmla="*/ 3985856 w 5440544"/>
              <a:gd name="connsiteY372" fmla="*/ 100290 h 4379704"/>
              <a:gd name="connsiteX373" fmla="*/ 3483140 w 5440544"/>
              <a:gd name="connsiteY373" fmla="*/ 95158 h 4379704"/>
              <a:gd name="connsiteX374" fmla="*/ 3470652 w 5440544"/>
              <a:gd name="connsiteY374" fmla="*/ 99210 h 4379704"/>
              <a:gd name="connsiteX375" fmla="*/ 3368359 w 5440544"/>
              <a:gd name="connsiteY375" fmla="*/ 123452 h 4379704"/>
              <a:gd name="connsiteX376" fmla="*/ 3358609 w 5440544"/>
              <a:gd name="connsiteY376" fmla="*/ 126509 h 4379704"/>
              <a:gd name="connsiteX377" fmla="*/ 3303003 w 5440544"/>
              <a:gd name="connsiteY377" fmla="*/ 133060 h 4379704"/>
              <a:gd name="connsiteX378" fmla="*/ 3124400 w 5440544"/>
              <a:gd name="connsiteY378" fmla="*/ 162018 h 4379704"/>
              <a:gd name="connsiteX379" fmla="*/ 2371613 w 5440544"/>
              <a:gd name="connsiteY379" fmla="*/ 353406 h 4379704"/>
              <a:gd name="connsiteX380" fmla="*/ 2326616 w 5440544"/>
              <a:gd name="connsiteY380" fmla="*/ 353813 h 4379704"/>
              <a:gd name="connsiteX381" fmla="*/ 2425167 w 5440544"/>
              <a:gd name="connsiteY381" fmla="*/ 310966 h 4379704"/>
              <a:gd name="connsiteX382" fmla="*/ 2731357 w 5440544"/>
              <a:gd name="connsiteY382" fmla="*/ 232447 h 4379704"/>
              <a:gd name="connsiteX383" fmla="*/ 3151836 w 5440544"/>
              <a:gd name="connsiteY383" fmla="*/ 140403 h 4379704"/>
              <a:gd name="connsiteX384" fmla="*/ 3345608 w 5440544"/>
              <a:gd name="connsiteY384" fmla="*/ 111279 h 4379704"/>
              <a:gd name="connsiteX385" fmla="*/ 3128956 w 5440544"/>
              <a:gd name="connsiteY385" fmla="*/ 90311 h 4379704"/>
              <a:gd name="connsiteX386" fmla="*/ 2886897 w 5440544"/>
              <a:gd name="connsiteY386" fmla="*/ 138631 h 4379704"/>
              <a:gd name="connsiteX387" fmla="*/ 2588872 w 5440544"/>
              <a:gd name="connsiteY387" fmla="*/ 213501 h 4379704"/>
              <a:gd name="connsiteX388" fmla="*/ 2417421 w 5440544"/>
              <a:gd name="connsiteY388" fmla="*/ 261933 h 4379704"/>
              <a:gd name="connsiteX389" fmla="*/ 2436010 w 5440544"/>
              <a:gd name="connsiteY389" fmla="*/ 244709 h 4379704"/>
              <a:gd name="connsiteX390" fmla="*/ 2741078 w 5440544"/>
              <a:gd name="connsiteY390" fmla="*/ 156523 h 4379704"/>
              <a:gd name="connsiteX391" fmla="*/ 4943182 w 5440544"/>
              <a:gd name="connsiteY391" fmla="*/ 48728 h 4379704"/>
              <a:gd name="connsiteX392" fmla="*/ 4916152 w 5440544"/>
              <a:gd name="connsiteY392" fmla="*/ 51576 h 4379704"/>
              <a:gd name="connsiteX393" fmla="*/ 4921511 w 5440544"/>
              <a:gd name="connsiteY393" fmla="*/ 49504 h 4379704"/>
              <a:gd name="connsiteX394" fmla="*/ 4261171 w 5440544"/>
              <a:gd name="connsiteY394" fmla="*/ 42315 h 4379704"/>
              <a:gd name="connsiteX395" fmla="*/ 4228596 w 5440544"/>
              <a:gd name="connsiteY395" fmla="*/ 49836 h 4379704"/>
              <a:gd name="connsiteX396" fmla="*/ 4230912 w 5440544"/>
              <a:gd name="connsiteY396" fmla="*/ 54173 h 4379704"/>
              <a:gd name="connsiteX397" fmla="*/ 4261171 w 5440544"/>
              <a:gd name="connsiteY397" fmla="*/ 42315 h 4379704"/>
              <a:gd name="connsiteX398" fmla="*/ 4948901 w 5440544"/>
              <a:gd name="connsiteY398" fmla="*/ 41241 h 4379704"/>
              <a:gd name="connsiteX399" fmla="*/ 4943182 w 5440544"/>
              <a:gd name="connsiteY399" fmla="*/ 48728 h 4379704"/>
              <a:gd name="connsiteX400" fmla="*/ 4948901 w 5440544"/>
              <a:gd name="connsiteY400" fmla="*/ 41241 h 4379704"/>
              <a:gd name="connsiteX401" fmla="*/ 4907759 w 5440544"/>
              <a:gd name="connsiteY401" fmla="*/ 11720 h 4379704"/>
              <a:gd name="connsiteX402" fmla="*/ 4902431 w 5440544"/>
              <a:gd name="connsiteY402" fmla="*/ 19345 h 4379704"/>
              <a:gd name="connsiteX403" fmla="*/ 4907759 w 5440544"/>
              <a:gd name="connsiteY403" fmla="*/ 11720 h 4379704"/>
              <a:gd name="connsiteX404" fmla="*/ 4609507 w 5440544"/>
              <a:gd name="connsiteY404" fmla="*/ 9937 h 4379704"/>
              <a:gd name="connsiteX405" fmla="*/ 4367932 w 5440544"/>
              <a:gd name="connsiteY405" fmla="*/ 32398 h 4379704"/>
              <a:gd name="connsiteX406" fmla="*/ 4287111 w 5440544"/>
              <a:gd name="connsiteY406" fmla="*/ 42699 h 4379704"/>
              <a:gd name="connsiteX407" fmla="*/ 4360477 w 5440544"/>
              <a:gd name="connsiteY407" fmla="*/ 53545 h 4379704"/>
              <a:gd name="connsiteX408" fmla="*/ 4902431 w 5440544"/>
              <a:gd name="connsiteY408" fmla="*/ 19345 h 4379704"/>
              <a:gd name="connsiteX409" fmla="*/ 4401300 w 5440544"/>
              <a:gd name="connsiteY409" fmla="*/ 67937 h 4379704"/>
              <a:gd name="connsiteX410" fmla="*/ 4365082 w 5440544"/>
              <a:gd name="connsiteY410" fmla="*/ 78947 h 4379704"/>
              <a:gd name="connsiteX411" fmla="*/ 4398946 w 5440544"/>
              <a:gd name="connsiteY411" fmla="*/ 74615 h 4379704"/>
              <a:gd name="connsiteX412" fmla="*/ 4677352 w 5440544"/>
              <a:gd name="connsiteY412" fmla="*/ 58257 h 4379704"/>
              <a:gd name="connsiteX413" fmla="*/ 4856085 w 5440544"/>
              <a:gd name="connsiteY413" fmla="*/ 51849 h 4379704"/>
              <a:gd name="connsiteX414" fmla="*/ 4831802 w 5440544"/>
              <a:gd name="connsiteY414" fmla="*/ 60102 h 4379704"/>
              <a:gd name="connsiteX415" fmla="*/ 4830775 w 5440544"/>
              <a:gd name="connsiteY415" fmla="*/ 60573 h 4379704"/>
              <a:gd name="connsiteX416" fmla="*/ 4822931 w 5440544"/>
              <a:gd name="connsiteY416" fmla="*/ 61398 h 4379704"/>
              <a:gd name="connsiteX417" fmla="*/ 4697507 w 5440544"/>
              <a:gd name="connsiteY417" fmla="*/ 70993 h 4379704"/>
              <a:gd name="connsiteX418" fmla="*/ 4784360 w 5440544"/>
              <a:gd name="connsiteY418" fmla="*/ 79087 h 4379704"/>
              <a:gd name="connsiteX419" fmla="*/ 4793314 w 5440544"/>
              <a:gd name="connsiteY419" fmla="*/ 78218 h 4379704"/>
              <a:gd name="connsiteX420" fmla="*/ 4787731 w 5440544"/>
              <a:gd name="connsiteY420" fmla="*/ 90257 h 4379704"/>
              <a:gd name="connsiteX421" fmla="*/ 4817439 w 5440544"/>
              <a:gd name="connsiteY421" fmla="*/ 84782 h 4379704"/>
              <a:gd name="connsiteX422" fmla="*/ 4852092 w 5440544"/>
              <a:gd name="connsiteY422" fmla="*/ 73763 h 4379704"/>
              <a:gd name="connsiteX423" fmla="*/ 4877243 w 5440544"/>
              <a:gd name="connsiteY423" fmla="*/ 73036 h 4379704"/>
              <a:gd name="connsiteX424" fmla="*/ 4798707 w 5440544"/>
              <a:gd name="connsiteY424" fmla="*/ 91654 h 4379704"/>
              <a:gd name="connsiteX425" fmla="*/ 4322661 w 5440544"/>
              <a:gd name="connsiteY425" fmla="*/ 125312 h 4379704"/>
              <a:gd name="connsiteX426" fmla="*/ 4138290 w 5440544"/>
              <a:gd name="connsiteY426" fmla="*/ 154172 h 4379704"/>
              <a:gd name="connsiteX427" fmla="*/ 4164230 w 5440544"/>
              <a:gd name="connsiteY427" fmla="*/ 154557 h 4379704"/>
              <a:gd name="connsiteX428" fmla="*/ 4553887 w 5440544"/>
              <a:gd name="connsiteY428" fmla="*/ 129236 h 4379704"/>
              <a:gd name="connsiteX429" fmla="*/ 4700617 w 5440544"/>
              <a:gd name="connsiteY429" fmla="*/ 118392 h 4379704"/>
              <a:gd name="connsiteX430" fmla="*/ 4616118 w 5440544"/>
              <a:gd name="connsiteY430" fmla="*/ 136159 h 4379704"/>
              <a:gd name="connsiteX431" fmla="*/ 4181396 w 5440544"/>
              <a:gd name="connsiteY431" fmla="*/ 176877 h 4379704"/>
              <a:gd name="connsiteX432" fmla="*/ 4010905 w 5440544"/>
              <a:gd name="connsiteY432" fmla="*/ 201869 h 4379704"/>
              <a:gd name="connsiteX433" fmla="*/ 4132083 w 5440544"/>
              <a:gd name="connsiteY433" fmla="*/ 189528 h 4379704"/>
              <a:gd name="connsiteX434" fmla="*/ 4256082 w 5440544"/>
              <a:gd name="connsiteY434" fmla="*/ 186938 h 4379704"/>
              <a:gd name="connsiteX435" fmla="*/ 4039668 w 5440544"/>
              <a:gd name="connsiteY435" fmla="*/ 212009 h 4379704"/>
              <a:gd name="connsiteX436" fmla="*/ 3973191 w 5440544"/>
              <a:gd name="connsiteY436" fmla="*/ 234879 h 4379704"/>
              <a:gd name="connsiteX437" fmla="*/ 3727445 w 5440544"/>
              <a:gd name="connsiteY437" fmla="*/ 272137 h 4379704"/>
              <a:gd name="connsiteX438" fmla="*/ 3691228 w 5440544"/>
              <a:gd name="connsiteY438" fmla="*/ 283144 h 4379704"/>
              <a:gd name="connsiteX439" fmla="*/ 3756208 w 5440544"/>
              <a:gd name="connsiteY439" fmla="*/ 282277 h 4379704"/>
              <a:gd name="connsiteX440" fmla="*/ 4283814 w 5440544"/>
              <a:gd name="connsiteY440" fmla="*/ 235507 h 4379704"/>
              <a:gd name="connsiteX441" fmla="*/ 3843988 w 5440544"/>
              <a:gd name="connsiteY441" fmla="*/ 290695 h 4379704"/>
              <a:gd name="connsiteX442" fmla="*/ 3795142 w 5440544"/>
              <a:gd name="connsiteY442" fmla="*/ 319777 h 4379704"/>
              <a:gd name="connsiteX443" fmla="*/ 4316252 w 5440544"/>
              <a:gd name="connsiteY443" fmla="*/ 270721 h 4379704"/>
              <a:gd name="connsiteX444" fmla="*/ 4362642 w 5440544"/>
              <a:gd name="connsiteY444" fmla="*/ 287075 h 4379704"/>
              <a:gd name="connsiteX445" fmla="*/ 4016095 w 5440544"/>
              <a:gd name="connsiteY445" fmla="*/ 335099 h 4379704"/>
              <a:gd name="connsiteX446" fmla="*/ 3957539 w 5440544"/>
              <a:gd name="connsiteY446" fmla="*/ 353252 h 4379704"/>
              <a:gd name="connsiteX447" fmla="*/ 4249679 w 5440544"/>
              <a:gd name="connsiteY447" fmla="*/ 325309 h 4379704"/>
              <a:gd name="connsiteX448" fmla="*/ 4367303 w 5440544"/>
              <a:gd name="connsiteY448" fmla="*/ 312695 h 4379704"/>
              <a:gd name="connsiteX449" fmla="*/ 4319228 w 5440544"/>
              <a:gd name="connsiteY449" fmla="*/ 337442 h 4379704"/>
              <a:gd name="connsiteX450" fmla="*/ 4399972 w 5440544"/>
              <a:gd name="connsiteY450" fmla="*/ 329875 h 4379704"/>
              <a:gd name="connsiteX451" fmla="*/ 4472974 w 5440544"/>
              <a:gd name="connsiteY451" fmla="*/ 303110 h 4379704"/>
              <a:gd name="connsiteX452" fmla="*/ 4526537 w 5440544"/>
              <a:gd name="connsiteY452" fmla="*/ 298549 h 4379704"/>
              <a:gd name="connsiteX453" fmla="*/ 4532994 w 5440544"/>
              <a:gd name="connsiteY453" fmla="*/ 297975 h 4379704"/>
              <a:gd name="connsiteX454" fmla="*/ 4504422 w 5440544"/>
              <a:gd name="connsiteY454" fmla="*/ 310441 h 4379704"/>
              <a:gd name="connsiteX455" fmla="*/ 4389913 w 5440544"/>
              <a:gd name="connsiteY455" fmla="*/ 355557 h 4379704"/>
              <a:gd name="connsiteX456" fmla="*/ 4116973 w 5440544"/>
              <a:gd name="connsiteY456" fmla="*/ 449825 h 4379704"/>
              <a:gd name="connsiteX457" fmla="*/ 4205539 w 5440544"/>
              <a:gd name="connsiteY457" fmla="*/ 435631 h 4379704"/>
              <a:gd name="connsiteX458" fmla="*/ 4334611 w 5440544"/>
              <a:gd name="connsiteY458" fmla="*/ 396501 h 4379704"/>
              <a:gd name="connsiteX459" fmla="*/ 4384964 w 5440544"/>
              <a:gd name="connsiteY459" fmla="*/ 397740 h 4379704"/>
              <a:gd name="connsiteX460" fmla="*/ 4431324 w 5440544"/>
              <a:gd name="connsiteY460" fmla="*/ 372952 h 4379704"/>
              <a:gd name="connsiteX461" fmla="*/ 4482847 w 5440544"/>
              <a:gd name="connsiteY461" fmla="*/ 374222 h 4379704"/>
              <a:gd name="connsiteX462" fmla="*/ 4604682 w 5440544"/>
              <a:gd name="connsiteY462" fmla="*/ 326726 h 4379704"/>
              <a:gd name="connsiteX463" fmla="*/ 4548209 w 5440544"/>
              <a:gd name="connsiteY463" fmla="*/ 367642 h 4379704"/>
              <a:gd name="connsiteX464" fmla="*/ 4464591 w 5440544"/>
              <a:gd name="connsiteY464" fmla="*/ 399702 h 4379704"/>
              <a:gd name="connsiteX465" fmla="*/ 4439524 w 5440544"/>
              <a:gd name="connsiteY465" fmla="*/ 433201 h 4379704"/>
              <a:gd name="connsiteX466" fmla="*/ 4330876 w 5440544"/>
              <a:gd name="connsiteY466" fmla="*/ 475904 h 4379704"/>
              <a:gd name="connsiteX467" fmla="*/ 4197068 w 5440544"/>
              <a:gd name="connsiteY467" fmla="*/ 511708 h 4379704"/>
              <a:gd name="connsiteX468" fmla="*/ 4199891 w 5440544"/>
              <a:gd name="connsiteY468" fmla="*/ 510606 h 4379704"/>
              <a:gd name="connsiteX469" fmla="*/ 4206708 w 5440544"/>
              <a:gd name="connsiteY469" fmla="*/ 508063 h 4379704"/>
              <a:gd name="connsiteX470" fmla="*/ 4205169 w 5440544"/>
              <a:gd name="connsiteY470" fmla="*/ 508547 h 4379704"/>
              <a:gd name="connsiteX471" fmla="*/ 4199891 w 5440544"/>
              <a:gd name="connsiteY471" fmla="*/ 510606 h 4379704"/>
              <a:gd name="connsiteX472" fmla="*/ 4196600 w 5440544"/>
              <a:gd name="connsiteY472" fmla="*/ 511834 h 4379704"/>
              <a:gd name="connsiteX473" fmla="*/ 4197068 w 5440544"/>
              <a:gd name="connsiteY473" fmla="*/ 511708 h 4379704"/>
              <a:gd name="connsiteX474" fmla="*/ 4180286 w 5440544"/>
              <a:gd name="connsiteY474" fmla="*/ 518254 h 4379704"/>
              <a:gd name="connsiteX475" fmla="*/ 4135231 w 5440544"/>
              <a:gd name="connsiteY475" fmla="*/ 544439 h 4379704"/>
              <a:gd name="connsiteX476" fmla="*/ 4225874 w 5440544"/>
              <a:gd name="connsiteY476" fmla="*/ 512555 h 4379704"/>
              <a:gd name="connsiteX477" fmla="*/ 4513028 w 5440544"/>
              <a:gd name="connsiteY477" fmla="*/ 417270 h 4379704"/>
              <a:gd name="connsiteX478" fmla="*/ 4602768 w 5440544"/>
              <a:gd name="connsiteY478" fmla="*/ 403103 h 4379704"/>
              <a:gd name="connsiteX479" fmla="*/ 4692454 w 5440544"/>
              <a:gd name="connsiteY479" fmla="*/ 379380 h 4379704"/>
              <a:gd name="connsiteX480" fmla="*/ 4724764 w 5440544"/>
              <a:gd name="connsiteY480" fmla="*/ 414294 h 4379704"/>
              <a:gd name="connsiteX481" fmla="*/ 4915205 w 5440544"/>
              <a:gd name="connsiteY481" fmla="*/ 342559 h 4379704"/>
              <a:gd name="connsiteX482" fmla="*/ 4988544 w 5440544"/>
              <a:gd name="connsiteY482" fmla="*/ 315138 h 4379704"/>
              <a:gd name="connsiteX483" fmla="*/ 4997771 w 5440544"/>
              <a:gd name="connsiteY483" fmla="*/ 317005 h 4379704"/>
              <a:gd name="connsiteX484" fmla="*/ 5024703 w 5440544"/>
              <a:gd name="connsiteY484" fmla="*/ 319940 h 4379704"/>
              <a:gd name="connsiteX485" fmla="*/ 5001439 w 5440544"/>
              <a:gd name="connsiteY485" fmla="*/ 329499 h 4379704"/>
              <a:gd name="connsiteX486" fmla="*/ 4652165 w 5440544"/>
              <a:gd name="connsiteY486" fmla="*/ 472553 h 4379704"/>
              <a:gd name="connsiteX487" fmla="*/ 4515321 w 5440544"/>
              <a:gd name="connsiteY487" fmla="*/ 527866 h 4379704"/>
              <a:gd name="connsiteX488" fmla="*/ 4414566 w 5440544"/>
              <a:gd name="connsiteY488" fmla="*/ 575880 h 4379704"/>
              <a:gd name="connsiteX489" fmla="*/ 4353195 w 5440544"/>
              <a:gd name="connsiteY489" fmla="*/ 608487 h 4379704"/>
              <a:gd name="connsiteX490" fmla="*/ 4325041 w 5440544"/>
              <a:gd name="connsiteY490" fmla="*/ 658288 h 4379704"/>
              <a:gd name="connsiteX491" fmla="*/ 4545716 w 5440544"/>
              <a:gd name="connsiteY491" fmla="*/ 579110 h 4379704"/>
              <a:gd name="connsiteX492" fmla="*/ 4702892 w 5440544"/>
              <a:gd name="connsiteY492" fmla="*/ 540672 h 4379704"/>
              <a:gd name="connsiteX493" fmla="*/ 4738234 w 5440544"/>
              <a:gd name="connsiteY493" fmla="*/ 549729 h 4379704"/>
              <a:gd name="connsiteX494" fmla="*/ 4905310 w 5440544"/>
              <a:gd name="connsiteY494" fmla="*/ 486972 h 4379704"/>
              <a:gd name="connsiteX495" fmla="*/ 4866350 w 5440544"/>
              <a:gd name="connsiteY495" fmla="*/ 518767 h 4379704"/>
              <a:gd name="connsiteX496" fmla="*/ 4867394 w 5440544"/>
              <a:gd name="connsiteY496" fmla="*/ 514431 h 4379704"/>
              <a:gd name="connsiteX497" fmla="*/ 4874333 w 5440544"/>
              <a:gd name="connsiteY497" fmla="*/ 510776 h 4379704"/>
              <a:gd name="connsiteX498" fmla="*/ 4868067 w 5440544"/>
              <a:gd name="connsiteY498" fmla="*/ 511644 h 4379704"/>
              <a:gd name="connsiteX499" fmla="*/ 4867394 w 5440544"/>
              <a:gd name="connsiteY499" fmla="*/ 514431 h 4379704"/>
              <a:gd name="connsiteX500" fmla="*/ 4854638 w 5440544"/>
              <a:gd name="connsiteY500" fmla="*/ 521155 h 4379704"/>
              <a:gd name="connsiteX501" fmla="*/ 4845445 w 5440544"/>
              <a:gd name="connsiteY501" fmla="*/ 523028 h 4379704"/>
              <a:gd name="connsiteX502" fmla="*/ 4835957 w 5440544"/>
              <a:gd name="connsiteY502" fmla="*/ 527572 h 4379704"/>
              <a:gd name="connsiteX503" fmla="*/ 4816744 w 5440544"/>
              <a:gd name="connsiteY503" fmla="*/ 561216 h 4379704"/>
              <a:gd name="connsiteX504" fmla="*/ 4656695 w 5440544"/>
              <a:gd name="connsiteY504" fmla="*/ 624146 h 4379704"/>
              <a:gd name="connsiteX505" fmla="*/ 4639610 w 5440544"/>
              <a:gd name="connsiteY505" fmla="*/ 649656 h 4379704"/>
              <a:gd name="connsiteX506" fmla="*/ 4449167 w 5440544"/>
              <a:gd name="connsiteY506" fmla="*/ 721390 h 4379704"/>
              <a:gd name="connsiteX507" fmla="*/ 4252818 w 5440544"/>
              <a:gd name="connsiteY507" fmla="*/ 783427 h 4379704"/>
              <a:gd name="connsiteX508" fmla="*/ 4235519 w 5440544"/>
              <a:gd name="connsiteY508" fmla="*/ 800741 h 4379704"/>
              <a:gd name="connsiteX509" fmla="*/ 4424045 w 5440544"/>
              <a:gd name="connsiteY509" fmla="*/ 745335 h 4379704"/>
              <a:gd name="connsiteX510" fmla="*/ 4901023 w 5440544"/>
              <a:gd name="connsiteY510" fmla="*/ 583590 h 4379704"/>
              <a:gd name="connsiteX511" fmla="*/ 5140217 w 5440544"/>
              <a:gd name="connsiteY511" fmla="*/ 488795 h 4379704"/>
              <a:gd name="connsiteX512" fmla="*/ 5158318 w 5440544"/>
              <a:gd name="connsiteY512" fmla="*/ 489986 h 4379704"/>
              <a:gd name="connsiteX513" fmla="*/ 5200832 w 5440544"/>
              <a:gd name="connsiteY513" fmla="*/ 490239 h 4379704"/>
              <a:gd name="connsiteX514" fmla="*/ 5127479 w 5440544"/>
              <a:gd name="connsiteY514" fmla="*/ 525194 h 4379704"/>
              <a:gd name="connsiteX515" fmla="*/ 5065897 w 5440544"/>
              <a:gd name="connsiteY515" fmla="*/ 549608 h 4379704"/>
              <a:gd name="connsiteX516" fmla="*/ 5127479 w 5440544"/>
              <a:gd name="connsiteY516" fmla="*/ 525194 h 4379704"/>
              <a:gd name="connsiteX517" fmla="*/ 5202525 w 5440544"/>
              <a:gd name="connsiteY517" fmla="*/ 502280 h 4379704"/>
              <a:gd name="connsiteX518" fmla="*/ 5204288 w 5440544"/>
              <a:gd name="connsiteY518" fmla="*/ 521208 h 4379704"/>
              <a:gd name="connsiteX519" fmla="*/ 5192230 w 5440544"/>
              <a:gd name="connsiteY519" fmla="*/ 516957 h 4379704"/>
              <a:gd name="connsiteX520" fmla="*/ 5204288 w 5440544"/>
              <a:gd name="connsiteY520" fmla="*/ 521208 h 4379704"/>
              <a:gd name="connsiteX521" fmla="*/ 5231455 w 5440544"/>
              <a:gd name="connsiteY521" fmla="*/ 519338 h 4379704"/>
              <a:gd name="connsiteX522" fmla="*/ 5161611 w 5440544"/>
              <a:gd name="connsiteY522" fmla="*/ 550190 h 4379704"/>
              <a:gd name="connsiteX523" fmla="*/ 5138619 w 5440544"/>
              <a:gd name="connsiteY523" fmla="*/ 556308 h 4379704"/>
              <a:gd name="connsiteX524" fmla="*/ 5127146 w 5440544"/>
              <a:gd name="connsiteY524" fmla="*/ 556585 h 4379704"/>
              <a:gd name="connsiteX525" fmla="*/ 5131516 w 5440544"/>
              <a:gd name="connsiteY525" fmla="*/ 563485 h 4379704"/>
              <a:gd name="connsiteX526" fmla="*/ 5038067 w 5440544"/>
              <a:gd name="connsiteY526" fmla="*/ 604763 h 4379704"/>
              <a:gd name="connsiteX527" fmla="*/ 5007702 w 5440544"/>
              <a:gd name="connsiteY527" fmla="*/ 608392 h 4379704"/>
              <a:gd name="connsiteX528" fmla="*/ 4937996 w 5440544"/>
              <a:gd name="connsiteY528" fmla="*/ 613794 h 4379704"/>
              <a:gd name="connsiteX529" fmla="*/ 4854820 w 5440544"/>
              <a:gd name="connsiteY529" fmla="*/ 630775 h 4379704"/>
              <a:gd name="connsiteX530" fmla="*/ 5000228 w 5440544"/>
              <a:gd name="connsiteY530" fmla="*/ 620716 h 4379704"/>
              <a:gd name="connsiteX531" fmla="*/ 5001850 w 5440544"/>
              <a:gd name="connsiteY531" fmla="*/ 620762 h 4379704"/>
              <a:gd name="connsiteX532" fmla="*/ 4976374 w 5440544"/>
              <a:gd name="connsiteY532" fmla="*/ 632015 h 4379704"/>
              <a:gd name="connsiteX533" fmla="*/ 4525924 w 5440544"/>
              <a:gd name="connsiteY533" fmla="*/ 807890 h 4379704"/>
              <a:gd name="connsiteX534" fmla="*/ 4584336 w 5440544"/>
              <a:gd name="connsiteY534" fmla="*/ 797046 h 4379704"/>
              <a:gd name="connsiteX535" fmla="*/ 4563586 w 5440544"/>
              <a:gd name="connsiteY535" fmla="*/ 814948 h 4379704"/>
              <a:gd name="connsiteX536" fmla="*/ 4416011 w 5440544"/>
              <a:gd name="connsiteY536" fmla="*/ 833989 h 4379704"/>
              <a:gd name="connsiteX537" fmla="*/ 4528243 w 5440544"/>
              <a:gd name="connsiteY537" fmla="*/ 830926 h 4379704"/>
              <a:gd name="connsiteX538" fmla="*/ 4521607 w 5440544"/>
              <a:gd name="connsiteY538" fmla="*/ 833735 h 4379704"/>
              <a:gd name="connsiteX539" fmla="*/ 4368909 w 5440544"/>
              <a:gd name="connsiteY539" fmla="*/ 905013 h 4379704"/>
              <a:gd name="connsiteX540" fmla="*/ 4601719 w 5440544"/>
              <a:gd name="connsiteY540" fmla="*/ 842509 h 4379704"/>
              <a:gd name="connsiteX541" fmla="*/ 4590702 w 5440544"/>
              <a:gd name="connsiteY541" fmla="*/ 876356 h 4379704"/>
              <a:gd name="connsiteX542" fmla="*/ 4619976 w 5440544"/>
              <a:gd name="connsiteY542" fmla="*/ 877076 h 4379704"/>
              <a:gd name="connsiteX543" fmla="*/ 4505170 w 5440544"/>
              <a:gd name="connsiteY543" fmla="*/ 924743 h 4379704"/>
              <a:gd name="connsiteX544" fmla="*/ 4384295 w 5440544"/>
              <a:gd name="connsiteY544" fmla="*/ 964073 h 4379704"/>
              <a:gd name="connsiteX545" fmla="*/ 4374234 w 5440544"/>
              <a:gd name="connsiteY545" fmla="*/ 989755 h 4379704"/>
              <a:gd name="connsiteX546" fmla="*/ 4236221 w 5440544"/>
              <a:gd name="connsiteY546" fmla="*/ 1045040 h 4379704"/>
              <a:gd name="connsiteX547" fmla="*/ 4354063 w 5440544"/>
              <a:gd name="connsiteY547" fmla="*/ 1031565 h 4379704"/>
              <a:gd name="connsiteX548" fmla="*/ 4505172 w 5440544"/>
              <a:gd name="connsiteY548" fmla="*/ 984791 h 4379704"/>
              <a:gd name="connsiteX549" fmla="*/ 4805474 w 5440544"/>
              <a:gd name="connsiteY549" fmla="*/ 907572 h 4379704"/>
              <a:gd name="connsiteX550" fmla="*/ 4524547 w 5440544"/>
              <a:gd name="connsiteY550" fmla="*/ 1009832 h 4379704"/>
              <a:gd name="connsiteX551" fmla="*/ 4393398 w 5440544"/>
              <a:gd name="connsiteY551" fmla="*/ 1066650 h 4379704"/>
              <a:gd name="connsiteX552" fmla="*/ 4368330 w 5440544"/>
              <a:gd name="connsiteY552" fmla="*/ 1100151 h 4379704"/>
              <a:gd name="connsiteX553" fmla="*/ 4232391 w 5440544"/>
              <a:gd name="connsiteY553" fmla="*/ 1137746 h 4379704"/>
              <a:gd name="connsiteX554" fmla="*/ 4234468 w 5440544"/>
              <a:gd name="connsiteY554" fmla="*/ 1180103 h 4379704"/>
              <a:gd name="connsiteX555" fmla="*/ 4067233 w 5440544"/>
              <a:gd name="connsiteY555" fmla="*/ 1244221 h 4379704"/>
              <a:gd name="connsiteX556" fmla="*/ 4066941 w 5440544"/>
              <a:gd name="connsiteY556" fmla="*/ 1246708 h 4379704"/>
              <a:gd name="connsiteX557" fmla="*/ 4066576 w 5440544"/>
              <a:gd name="connsiteY557" fmla="*/ 1249817 h 4379704"/>
              <a:gd name="connsiteX558" fmla="*/ 4066358 w 5440544"/>
              <a:gd name="connsiteY558" fmla="*/ 1251683 h 4379704"/>
              <a:gd name="connsiteX559" fmla="*/ 4066455 w 5440544"/>
              <a:gd name="connsiteY559" fmla="*/ 1250854 h 4379704"/>
              <a:gd name="connsiteX560" fmla="*/ 4066576 w 5440544"/>
              <a:gd name="connsiteY560" fmla="*/ 1249817 h 4379704"/>
              <a:gd name="connsiteX561" fmla="*/ 4067233 w 5440544"/>
              <a:gd name="connsiteY561" fmla="*/ 1244221 h 4379704"/>
              <a:gd name="connsiteX562" fmla="*/ 4210356 w 5440544"/>
              <a:gd name="connsiteY562" fmla="*/ 1205438 h 4379704"/>
              <a:gd name="connsiteX563" fmla="*/ 4435025 w 5440544"/>
              <a:gd name="connsiteY563" fmla="*/ 1152286 h 4379704"/>
              <a:gd name="connsiteX564" fmla="*/ 4279926 w 5440544"/>
              <a:gd name="connsiteY564" fmla="*/ 1233079 h 4379704"/>
              <a:gd name="connsiteX565" fmla="*/ 4365621 w 5440544"/>
              <a:gd name="connsiteY565" fmla="*/ 1243377 h 4379704"/>
              <a:gd name="connsiteX566" fmla="*/ 4251770 w 5440544"/>
              <a:gd name="connsiteY566" fmla="*/ 1282880 h 4379704"/>
              <a:gd name="connsiteX567" fmla="*/ 4137920 w 5440544"/>
              <a:gd name="connsiteY567" fmla="*/ 1322383 h 4379704"/>
              <a:gd name="connsiteX568" fmla="*/ 4287113 w 5440544"/>
              <a:gd name="connsiteY568" fmla="*/ 1291939 h 4379704"/>
              <a:gd name="connsiteX569" fmla="*/ 4269221 w 5440544"/>
              <a:gd name="connsiteY569" fmla="*/ 1305082 h 4379704"/>
              <a:gd name="connsiteX570" fmla="*/ 4261216 w 5440544"/>
              <a:gd name="connsiteY570" fmla="*/ 1310145 h 4379704"/>
              <a:gd name="connsiteX571" fmla="*/ 4137443 w 5440544"/>
              <a:gd name="connsiteY571" fmla="*/ 1326441 h 4379704"/>
              <a:gd name="connsiteX572" fmla="*/ 4077966 w 5440544"/>
              <a:gd name="connsiteY572" fmla="*/ 1334274 h 4379704"/>
              <a:gd name="connsiteX573" fmla="*/ 4077966 w 5440544"/>
              <a:gd name="connsiteY573" fmla="*/ 1334274 h 4379704"/>
              <a:gd name="connsiteX574" fmla="*/ 4175675 w 5440544"/>
              <a:gd name="connsiteY574" fmla="*/ 1333581 h 4379704"/>
              <a:gd name="connsiteX575" fmla="*/ 4237197 w 5440544"/>
              <a:gd name="connsiteY575" fmla="*/ 1328003 h 4379704"/>
              <a:gd name="connsiteX576" fmla="*/ 4233022 w 5440544"/>
              <a:gd name="connsiteY576" fmla="*/ 1334938 h 4379704"/>
              <a:gd name="connsiteX577" fmla="*/ 4283122 w 5440544"/>
              <a:gd name="connsiteY577" fmla="*/ 1325957 h 4379704"/>
              <a:gd name="connsiteX578" fmla="*/ 4294743 w 5440544"/>
              <a:gd name="connsiteY578" fmla="*/ 1322834 h 4379704"/>
              <a:gd name="connsiteX579" fmla="*/ 4366459 w 5440544"/>
              <a:gd name="connsiteY579" fmla="*/ 1316483 h 4379704"/>
              <a:gd name="connsiteX580" fmla="*/ 4463949 w 5440544"/>
              <a:gd name="connsiteY580" fmla="*/ 1316417 h 4379704"/>
              <a:gd name="connsiteX581" fmla="*/ 4451167 w 5440544"/>
              <a:gd name="connsiteY581" fmla="*/ 1318940 h 4379704"/>
              <a:gd name="connsiteX582" fmla="*/ 4611811 w 5440544"/>
              <a:gd name="connsiteY582" fmla="*/ 1307460 h 4379704"/>
              <a:gd name="connsiteX583" fmla="*/ 4818595 w 5440544"/>
              <a:gd name="connsiteY583" fmla="*/ 1297137 h 4379704"/>
              <a:gd name="connsiteX584" fmla="*/ 4577021 w 5440544"/>
              <a:gd name="connsiteY584" fmla="*/ 1319598 h 4379704"/>
              <a:gd name="connsiteX585" fmla="*/ 4496200 w 5440544"/>
              <a:gd name="connsiteY585" fmla="*/ 1329900 h 4379704"/>
              <a:gd name="connsiteX586" fmla="*/ 4503615 w 5440544"/>
              <a:gd name="connsiteY586" fmla="*/ 1338086 h 4379704"/>
              <a:gd name="connsiteX587" fmla="*/ 4506982 w 5440544"/>
              <a:gd name="connsiteY587" fmla="*/ 1338644 h 4379704"/>
              <a:gd name="connsiteX588" fmla="*/ 4532520 w 5440544"/>
              <a:gd name="connsiteY588" fmla="*/ 1336373 h 4379704"/>
              <a:gd name="connsiteX589" fmla="*/ 4522216 w 5440544"/>
              <a:gd name="connsiteY589" fmla="*/ 1340031 h 4379704"/>
              <a:gd name="connsiteX590" fmla="*/ 4519951 w 5440544"/>
              <a:gd name="connsiteY590" fmla="*/ 1340794 h 4379704"/>
              <a:gd name="connsiteX591" fmla="*/ 4525912 w 5440544"/>
              <a:gd name="connsiteY591" fmla="*/ 1341782 h 4379704"/>
              <a:gd name="connsiteX592" fmla="*/ 4569565 w 5440544"/>
              <a:gd name="connsiteY592" fmla="*/ 1340747 h 4379704"/>
              <a:gd name="connsiteX593" fmla="*/ 5111519 w 5440544"/>
              <a:gd name="connsiteY593" fmla="*/ 1306545 h 4379704"/>
              <a:gd name="connsiteX594" fmla="*/ 4610389 w 5440544"/>
              <a:gd name="connsiteY594" fmla="*/ 1355138 h 4379704"/>
              <a:gd name="connsiteX595" fmla="*/ 4574171 w 5440544"/>
              <a:gd name="connsiteY595" fmla="*/ 1366148 h 4379704"/>
              <a:gd name="connsiteX596" fmla="*/ 4608035 w 5440544"/>
              <a:gd name="connsiteY596" fmla="*/ 1361816 h 4379704"/>
              <a:gd name="connsiteX597" fmla="*/ 4886442 w 5440544"/>
              <a:gd name="connsiteY597" fmla="*/ 1345459 h 4379704"/>
              <a:gd name="connsiteX598" fmla="*/ 5065174 w 5440544"/>
              <a:gd name="connsiteY598" fmla="*/ 1339050 h 4379704"/>
              <a:gd name="connsiteX599" fmla="*/ 5040892 w 5440544"/>
              <a:gd name="connsiteY599" fmla="*/ 1347303 h 4379704"/>
              <a:gd name="connsiteX600" fmla="*/ 5039864 w 5440544"/>
              <a:gd name="connsiteY600" fmla="*/ 1347774 h 4379704"/>
              <a:gd name="connsiteX601" fmla="*/ 5032020 w 5440544"/>
              <a:gd name="connsiteY601" fmla="*/ 1348600 h 4379704"/>
              <a:gd name="connsiteX602" fmla="*/ 4906596 w 5440544"/>
              <a:gd name="connsiteY602" fmla="*/ 1358194 h 4379704"/>
              <a:gd name="connsiteX603" fmla="*/ 4993449 w 5440544"/>
              <a:gd name="connsiteY603" fmla="*/ 1366288 h 4379704"/>
              <a:gd name="connsiteX604" fmla="*/ 5002403 w 5440544"/>
              <a:gd name="connsiteY604" fmla="*/ 1365418 h 4379704"/>
              <a:gd name="connsiteX605" fmla="*/ 4996820 w 5440544"/>
              <a:gd name="connsiteY605" fmla="*/ 1377458 h 4379704"/>
              <a:gd name="connsiteX606" fmla="*/ 5026528 w 5440544"/>
              <a:gd name="connsiteY606" fmla="*/ 1371983 h 4379704"/>
              <a:gd name="connsiteX607" fmla="*/ 5061181 w 5440544"/>
              <a:gd name="connsiteY607" fmla="*/ 1360963 h 4379704"/>
              <a:gd name="connsiteX608" fmla="*/ 5086331 w 5440544"/>
              <a:gd name="connsiteY608" fmla="*/ 1360237 h 4379704"/>
              <a:gd name="connsiteX609" fmla="*/ 5007796 w 5440544"/>
              <a:gd name="connsiteY609" fmla="*/ 1378854 h 4379704"/>
              <a:gd name="connsiteX610" fmla="*/ 4531750 w 5440544"/>
              <a:gd name="connsiteY610" fmla="*/ 1412513 h 4379704"/>
              <a:gd name="connsiteX611" fmla="*/ 4467985 w 5440544"/>
              <a:gd name="connsiteY611" fmla="*/ 1416760 h 4379704"/>
              <a:gd name="connsiteX612" fmla="*/ 4442812 w 5440544"/>
              <a:gd name="connsiteY612" fmla="*/ 1418717 h 4379704"/>
              <a:gd name="connsiteX613" fmla="*/ 4444450 w 5440544"/>
              <a:gd name="connsiteY613" fmla="*/ 1419828 h 4379704"/>
              <a:gd name="connsiteX614" fmla="*/ 4460072 w 5440544"/>
              <a:gd name="connsiteY614" fmla="*/ 1431493 h 4379704"/>
              <a:gd name="connsiteX615" fmla="*/ 4463652 w 5440544"/>
              <a:gd name="connsiteY615" fmla="*/ 1436476 h 4379704"/>
              <a:gd name="connsiteX616" fmla="*/ 4570088 w 5440544"/>
              <a:gd name="connsiteY616" fmla="*/ 1430251 h 4379704"/>
              <a:gd name="connsiteX617" fmla="*/ 4762976 w 5440544"/>
              <a:gd name="connsiteY617" fmla="*/ 1416438 h 4379704"/>
              <a:gd name="connsiteX618" fmla="*/ 4909705 w 5440544"/>
              <a:gd name="connsiteY618" fmla="*/ 1405593 h 4379704"/>
              <a:gd name="connsiteX619" fmla="*/ 4868836 w 5440544"/>
              <a:gd name="connsiteY619" fmla="*/ 1423879 h 4379704"/>
              <a:gd name="connsiteX620" fmla="*/ 4860165 w 5440544"/>
              <a:gd name="connsiteY620" fmla="*/ 1423946 h 4379704"/>
              <a:gd name="connsiteX621" fmla="*/ 4846906 w 5440544"/>
              <a:gd name="connsiteY621" fmla="*/ 1430751 h 4379704"/>
              <a:gd name="connsiteX622" fmla="*/ 4762433 w 5440544"/>
              <a:gd name="connsiteY622" fmla="*/ 1464673 h 4379704"/>
              <a:gd name="connsiteX623" fmla="*/ 4682495 w 5440544"/>
              <a:gd name="connsiteY623" fmla="*/ 1495394 h 4379704"/>
              <a:gd name="connsiteX624" fmla="*/ 4671031 w 5440544"/>
              <a:gd name="connsiteY624" fmla="*/ 1500309 h 4379704"/>
              <a:gd name="connsiteX625" fmla="*/ 4576996 w 5440544"/>
              <a:gd name="connsiteY625" fmla="*/ 1509853 h 4379704"/>
              <a:gd name="connsiteX626" fmla="*/ 4687917 w 5440544"/>
              <a:gd name="connsiteY626" fmla="*/ 1479215 h 4379704"/>
              <a:gd name="connsiteX627" fmla="*/ 4814291 w 5440544"/>
              <a:gd name="connsiteY627" fmla="*/ 1428206 h 4379704"/>
              <a:gd name="connsiteX628" fmla="*/ 4829992 w 5440544"/>
              <a:gd name="connsiteY628" fmla="*/ 1423674 h 4379704"/>
              <a:gd name="connsiteX629" fmla="*/ 4828989 w 5440544"/>
              <a:gd name="connsiteY629" fmla="*/ 1423625 h 4379704"/>
              <a:gd name="connsiteX630" fmla="*/ 4825207 w 5440544"/>
              <a:gd name="connsiteY630" fmla="*/ 1423360 h 4379704"/>
              <a:gd name="connsiteX631" fmla="*/ 4503923 w 5440544"/>
              <a:gd name="connsiteY631" fmla="*/ 1455107 h 4379704"/>
              <a:gd name="connsiteX632" fmla="*/ 4440971 w 5440544"/>
              <a:gd name="connsiteY632" fmla="*/ 1460085 h 4379704"/>
              <a:gd name="connsiteX633" fmla="*/ 4418355 w 5440544"/>
              <a:gd name="connsiteY633" fmla="*/ 1471204 h 4379704"/>
              <a:gd name="connsiteX634" fmla="*/ 4410663 w 5440544"/>
              <a:gd name="connsiteY634" fmla="*/ 1474605 h 4379704"/>
              <a:gd name="connsiteX635" fmla="*/ 4430346 w 5440544"/>
              <a:gd name="connsiteY635" fmla="*/ 1473848 h 4379704"/>
              <a:gd name="connsiteX636" fmla="*/ 4465171 w 5440544"/>
              <a:gd name="connsiteY636" fmla="*/ 1474139 h 4379704"/>
              <a:gd name="connsiteX637" fmla="*/ 4410763 w 5440544"/>
              <a:gd name="connsiteY637" fmla="*/ 1484875 h 4379704"/>
              <a:gd name="connsiteX638" fmla="*/ 4381497 w 5440544"/>
              <a:gd name="connsiteY638" fmla="*/ 1487178 h 4379704"/>
              <a:gd name="connsiteX639" fmla="*/ 4332864 w 5440544"/>
              <a:gd name="connsiteY639" fmla="*/ 1506810 h 4379704"/>
              <a:gd name="connsiteX640" fmla="*/ 4296755 w 5440544"/>
              <a:gd name="connsiteY640" fmla="*/ 1520080 h 4379704"/>
              <a:gd name="connsiteX641" fmla="*/ 4281572 w 5440544"/>
              <a:gd name="connsiteY641" fmla="*/ 1532812 h 4379704"/>
              <a:gd name="connsiteX642" fmla="*/ 4288377 w 5440544"/>
              <a:gd name="connsiteY642" fmla="*/ 1534844 h 4379704"/>
              <a:gd name="connsiteX643" fmla="*/ 4299433 w 5440544"/>
              <a:gd name="connsiteY643" fmla="*/ 1533907 h 4379704"/>
              <a:gd name="connsiteX644" fmla="*/ 4316624 w 5440544"/>
              <a:gd name="connsiteY644" fmla="*/ 1530908 h 4379704"/>
              <a:gd name="connsiteX645" fmla="*/ 4467080 w 5440544"/>
              <a:gd name="connsiteY645" fmla="*/ 1499708 h 4379704"/>
              <a:gd name="connsiteX646" fmla="*/ 4447540 w 5440544"/>
              <a:gd name="connsiteY646" fmla="*/ 1517672 h 4379704"/>
              <a:gd name="connsiteX647" fmla="*/ 4434487 w 5440544"/>
              <a:gd name="connsiteY647" fmla="*/ 1524434 h 4379704"/>
              <a:gd name="connsiteX648" fmla="*/ 4419938 w 5440544"/>
              <a:gd name="connsiteY648" fmla="*/ 1525930 h 4379704"/>
              <a:gd name="connsiteX649" fmla="*/ 4492903 w 5440544"/>
              <a:gd name="connsiteY649" fmla="*/ 1522708 h 4379704"/>
              <a:gd name="connsiteX650" fmla="*/ 4165174 w 5440544"/>
              <a:gd name="connsiteY650" fmla="*/ 1558167 h 4379704"/>
              <a:gd name="connsiteX651" fmla="*/ 4135328 w 5440544"/>
              <a:gd name="connsiteY651" fmla="*/ 1563419 h 4379704"/>
              <a:gd name="connsiteX652" fmla="*/ 4149346 w 5440544"/>
              <a:gd name="connsiteY652" fmla="*/ 1563419 h 4379704"/>
              <a:gd name="connsiteX653" fmla="*/ 4192068 w 5440544"/>
              <a:gd name="connsiteY653" fmla="*/ 1560960 h 4379704"/>
              <a:gd name="connsiteX654" fmla="*/ 4400557 w 5440544"/>
              <a:gd name="connsiteY654" fmla="*/ 1539507 h 4379704"/>
              <a:gd name="connsiteX655" fmla="*/ 4406116 w 5440544"/>
              <a:gd name="connsiteY655" fmla="*/ 1539131 h 4379704"/>
              <a:gd name="connsiteX656" fmla="*/ 4405771 w 5440544"/>
              <a:gd name="connsiteY656" fmla="*/ 1539310 h 4379704"/>
              <a:gd name="connsiteX657" fmla="*/ 4402625 w 5440544"/>
              <a:gd name="connsiteY657" fmla="*/ 1548616 h 4379704"/>
              <a:gd name="connsiteX658" fmla="*/ 4468842 w 5440544"/>
              <a:gd name="connsiteY658" fmla="*/ 1534898 h 4379704"/>
              <a:gd name="connsiteX659" fmla="*/ 4597567 w 5440544"/>
              <a:gd name="connsiteY659" fmla="*/ 1526208 h 4379704"/>
              <a:gd name="connsiteX660" fmla="*/ 4615318 w 5440544"/>
              <a:gd name="connsiteY660" fmla="*/ 1524252 h 4379704"/>
              <a:gd name="connsiteX661" fmla="*/ 4559705 w 5440544"/>
              <a:gd name="connsiteY661" fmla="*/ 1548536 h 4379704"/>
              <a:gd name="connsiteX662" fmla="*/ 4537424 w 5440544"/>
              <a:gd name="connsiteY662" fmla="*/ 1557800 h 4379704"/>
              <a:gd name="connsiteX663" fmla="*/ 4562225 w 5440544"/>
              <a:gd name="connsiteY663" fmla="*/ 1557550 h 4379704"/>
              <a:gd name="connsiteX664" fmla="*/ 4571730 w 5440544"/>
              <a:gd name="connsiteY664" fmla="*/ 1574275 h 4379704"/>
              <a:gd name="connsiteX665" fmla="*/ 4449243 w 5440544"/>
              <a:gd name="connsiteY665" fmla="*/ 1592736 h 4379704"/>
              <a:gd name="connsiteX666" fmla="*/ 4418700 w 5440544"/>
              <a:gd name="connsiteY666" fmla="*/ 1604281 h 4379704"/>
              <a:gd name="connsiteX667" fmla="*/ 4379219 w 5440544"/>
              <a:gd name="connsiteY667" fmla="*/ 1620979 h 4379704"/>
              <a:gd name="connsiteX668" fmla="*/ 4458768 w 5440544"/>
              <a:gd name="connsiteY668" fmla="*/ 1612509 h 4379704"/>
              <a:gd name="connsiteX669" fmla="*/ 4479101 w 5440544"/>
              <a:gd name="connsiteY669" fmla="*/ 1610329 h 4379704"/>
              <a:gd name="connsiteX670" fmla="*/ 4493900 w 5440544"/>
              <a:gd name="connsiteY670" fmla="*/ 1604107 h 4379704"/>
              <a:gd name="connsiteX671" fmla="*/ 4556929 w 5440544"/>
              <a:gd name="connsiteY671" fmla="*/ 1594720 h 4379704"/>
              <a:gd name="connsiteX672" fmla="*/ 4543607 w 5440544"/>
              <a:gd name="connsiteY672" fmla="*/ 1599104 h 4379704"/>
              <a:gd name="connsiteX673" fmla="*/ 4534699 w 5440544"/>
              <a:gd name="connsiteY673" fmla="*/ 1604368 h 4379704"/>
              <a:gd name="connsiteX674" fmla="*/ 4576392 w 5440544"/>
              <a:gd name="connsiteY674" fmla="*/ 1599897 h 4379704"/>
              <a:gd name="connsiteX675" fmla="*/ 4528317 w 5440544"/>
              <a:gd name="connsiteY675" fmla="*/ 1624643 h 4379704"/>
              <a:gd name="connsiteX676" fmla="*/ 4609060 w 5440544"/>
              <a:gd name="connsiteY676" fmla="*/ 1617075 h 4379704"/>
              <a:gd name="connsiteX677" fmla="*/ 4682063 w 5440544"/>
              <a:gd name="connsiteY677" fmla="*/ 1590311 h 4379704"/>
              <a:gd name="connsiteX678" fmla="*/ 4735625 w 5440544"/>
              <a:gd name="connsiteY678" fmla="*/ 1585751 h 4379704"/>
              <a:gd name="connsiteX679" fmla="*/ 4742083 w 5440544"/>
              <a:gd name="connsiteY679" fmla="*/ 1585177 h 4379704"/>
              <a:gd name="connsiteX680" fmla="*/ 4713511 w 5440544"/>
              <a:gd name="connsiteY680" fmla="*/ 1597641 h 4379704"/>
              <a:gd name="connsiteX681" fmla="*/ 4599002 w 5440544"/>
              <a:gd name="connsiteY681" fmla="*/ 1642758 h 4379704"/>
              <a:gd name="connsiteX682" fmla="*/ 4532973 w 5440544"/>
              <a:gd name="connsiteY682" fmla="*/ 1665357 h 4379704"/>
              <a:gd name="connsiteX683" fmla="*/ 4483297 w 5440544"/>
              <a:gd name="connsiteY683" fmla="*/ 1680578 h 4379704"/>
              <a:gd name="connsiteX684" fmla="*/ 4484399 w 5440544"/>
              <a:gd name="connsiteY684" fmla="*/ 1683686 h 4379704"/>
              <a:gd name="connsiteX685" fmla="*/ 4487739 w 5440544"/>
              <a:gd name="connsiteY685" fmla="*/ 1694004 h 4379704"/>
              <a:gd name="connsiteX686" fmla="*/ 4600472 w 5440544"/>
              <a:gd name="connsiteY686" fmla="*/ 1664025 h 4379704"/>
              <a:gd name="connsiteX687" fmla="*/ 4601573 w 5440544"/>
              <a:gd name="connsiteY687" fmla="*/ 1680509 h 4379704"/>
              <a:gd name="connsiteX688" fmla="*/ 4591307 w 5440544"/>
              <a:gd name="connsiteY688" fmla="*/ 1684873 h 4379704"/>
              <a:gd name="connsiteX689" fmla="*/ 4594053 w 5440544"/>
              <a:gd name="connsiteY689" fmla="*/ 1684941 h 4379704"/>
              <a:gd name="connsiteX690" fmla="*/ 4640413 w 5440544"/>
              <a:gd name="connsiteY690" fmla="*/ 1660154 h 4379704"/>
              <a:gd name="connsiteX691" fmla="*/ 4691936 w 5440544"/>
              <a:gd name="connsiteY691" fmla="*/ 1661423 h 4379704"/>
              <a:gd name="connsiteX692" fmla="*/ 4813771 w 5440544"/>
              <a:gd name="connsiteY692" fmla="*/ 1613928 h 4379704"/>
              <a:gd name="connsiteX693" fmla="*/ 4757298 w 5440544"/>
              <a:gd name="connsiteY693" fmla="*/ 1654843 h 4379704"/>
              <a:gd name="connsiteX694" fmla="*/ 4673680 w 5440544"/>
              <a:gd name="connsiteY694" fmla="*/ 1686902 h 4379704"/>
              <a:gd name="connsiteX695" fmla="*/ 4663781 w 5440544"/>
              <a:gd name="connsiteY695" fmla="*/ 1703717 h 4379704"/>
              <a:gd name="connsiteX696" fmla="*/ 4655817 w 5440544"/>
              <a:gd name="connsiteY696" fmla="*/ 1712478 h 4379704"/>
              <a:gd name="connsiteX697" fmla="*/ 4676583 w 5440544"/>
              <a:gd name="connsiteY697" fmla="*/ 1708161 h 4379704"/>
              <a:gd name="connsiteX698" fmla="*/ 4697399 w 5440544"/>
              <a:gd name="connsiteY698" fmla="*/ 1708717 h 4379704"/>
              <a:gd name="connsiteX699" fmla="*/ 4696066 w 5440544"/>
              <a:gd name="connsiteY699" fmla="*/ 1712869 h 4379704"/>
              <a:gd name="connsiteX700" fmla="*/ 4695041 w 5440544"/>
              <a:gd name="connsiteY700" fmla="*/ 1713667 h 4379704"/>
              <a:gd name="connsiteX701" fmla="*/ 4722117 w 5440544"/>
              <a:gd name="connsiteY701" fmla="*/ 1704471 h 4379704"/>
              <a:gd name="connsiteX702" fmla="*/ 4811856 w 5440544"/>
              <a:gd name="connsiteY702" fmla="*/ 1690304 h 4379704"/>
              <a:gd name="connsiteX703" fmla="*/ 4901543 w 5440544"/>
              <a:gd name="connsiteY703" fmla="*/ 1666582 h 4379704"/>
              <a:gd name="connsiteX704" fmla="*/ 4933852 w 5440544"/>
              <a:gd name="connsiteY704" fmla="*/ 1701494 h 4379704"/>
              <a:gd name="connsiteX705" fmla="*/ 5124293 w 5440544"/>
              <a:gd name="connsiteY705" fmla="*/ 1629760 h 4379704"/>
              <a:gd name="connsiteX706" fmla="*/ 5197633 w 5440544"/>
              <a:gd name="connsiteY706" fmla="*/ 1602340 h 4379704"/>
              <a:gd name="connsiteX707" fmla="*/ 5206859 w 5440544"/>
              <a:gd name="connsiteY707" fmla="*/ 1604206 h 4379704"/>
              <a:gd name="connsiteX708" fmla="*/ 5233791 w 5440544"/>
              <a:gd name="connsiteY708" fmla="*/ 1607140 h 4379704"/>
              <a:gd name="connsiteX709" fmla="*/ 5210528 w 5440544"/>
              <a:gd name="connsiteY709" fmla="*/ 1616699 h 4379704"/>
              <a:gd name="connsiteX710" fmla="*/ 4861254 w 5440544"/>
              <a:gd name="connsiteY710" fmla="*/ 1759754 h 4379704"/>
              <a:gd name="connsiteX711" fmla="*/ 4724409 w 5440544"/>
              <a:gd name="connsiteY711" fmla="*/ 1815067 h 4379704"/>
              <a:gd name="connsiteX712" fmla="*/ 4623655 w 5440544"/>
              <a:gd name="connsiteY712" fmla="*/ 1863081 h 4379704"/>
              <a:gd name="connsiteX713" fmla="*/ 4562284 w 5440544"/>
              <a:gd name="connsiteY713" fmla="*/ 1895687 h 4379704"/>
              <a:gd name="connsiteX714" fmla="*/ 4553170 w 5440544"/>
              <a:gd name="connsiteY714" fmla="*/ 1905656 h 4379704"/>
              <a:gd name="connsiteX715" fmla="*/ 4549705 w 5440544"/>
              <a:gd name="connsiteY715" fmla="*/ 1910459 h 4379704"/>
              <a:gd name="connsiteX716" fmla="*/ 4609316 w 5440544"/>
              <a:gd name="connsiteY716" fmla="*/ 1907497 h 4379704"/>
              <a:gd name="connsiteX717" fmla="*/ 4638237 w 5440544"/>
              <a:gd name="connsiteY717" fmla="*/ 1908879 h 4379704"/>
              <a:gd name="connsiteX718" fmla="*/ 4638400 w 5440544"/>
              <a:gd name="connsiteY718" fmla="*/ 1908820 h 4379704"/>
              <a:gd name="connsiteX719" fmla="*/ 4754805 w 5440544"/>
              <a:gd name="connsiteY719" fmla="*/ 1866310 h 4379704"/>
              <a:gd name="connsiteX720" fmla="*/ 4911981 w 5440544"/>
              <a:gd name="connsiteY720" fmla="*/ 1827873 h 4379704"/>
              <a:gd name="connsiteX721" fmla="*/ 4947323 w 5440544"/>
              <a:gd name="connsiteY721" fmla="*/ 1836931 h 4379704"/>
              <a:gd name="connsiteX722" fmla="*/ 5114399 w 5440544"/>
              <a:gd name="connsiteY722" fmla="*/ 1774174 h 4379704"/>
              <a:gd name="connsiteX723" fmla="*/ 5075439 w 5440544"/>
              <a:gd name="connsiteY723" fmla="*/ 1805967 h 4379704"/>
              <a:gd name="connsiteX724" fmla="*/ 5076483 w 5440544"/>
              <a:gd name="connsiteY724" fmla="*/ 1801632 h 4379704"/>
              <a:gd name="connsiteX725" fmla="*/ 5083422 w 5440544"/>
              <a:gd name="connsiteY725" fmla="*/ 1797976 h 4379704"/>
              <a:gd name="connsiteX726" fmla="*/ 5077155 w 5440544"/>
              <a:gd name="connsiteY726" fmla="*/ 1798845 h 4379704"/>
              <a:gd name="connsiteX727" fmla="*/ 5076483 w 5440544"/>
              <a:gd name="connsiteY727" fmla="*/ 1801632 h 4379704"/>
              <a:gd name="connsiteX728" fmla="*/ 5063727 w 5440544"/>
              <a:gd name="connsiteY728" fmla="*/ 1808355 h 4379704"/>
              <a:gd name="connsiteX729" fmla="*/ 5054534 w 5440544"/>
              <a:gd name="connsiteY729" fmla="*/ 1810229 h 4379704"/>
              <a:gd name="connsiteX730" fmla="*/ 5045046 w 5440544"/>
              <a:gd name="connsiteY730" fmla="*/ 1814772 h 4379704"/>
              <a:gd name="connsiteX731" fmla="*/ 5025833 w 5440544"/>
              <a:gd name="connsiteY731" fmla="*/ 1848416 h 4379704"/>
              <a:gd name="connsiteX732" fmla="*/ 4865783 w 5440544"/>
              <a:gd name="connsiteY732" fmla="*/ 1911347 h 4379704"/>
              <a:gd name="connsiteX733" fmla="*/ 4848698 w 5440544"/>
              <a:gd name="connsiteY733" fmla="*/ 1936856 h 4379704"/>
              <a:gd name="connsiteX734" fmla="*/ 4704891 w 5440544"/>
              <a:gd name="connsiteY734" fmla="*/ 1991465 h 4379704"/>
              <a:gd name="connsiteX735" fmla="*/ 4674842 w 5440544"/>
              <a:gd name="connsiteY735" fmla="*/ 2002500 h 4379704"/>
              <a:gd name="connsiteX736" fmla="*/ 4683837 w 5440544"/>
              <a:gd name="connsiteY736" fmla="*/ 2004943 h 4379704"/>
              <a:gd name="connsiteX737" fmla="*/ 4700278 w 5440544"/>
              <a:gd name="connsiteY737" fmla="*/ 2004169 h 4379704"/>
              <a:gd name="connsiteX738" fmla="*/ 4566468 w 5440544"/>
              <a:gd name="connsiteY738" fmla="*/ 2034586 h 4379704"/>
              <a:gd name="connsiteX739" fmla="*/ 4565508 w 5440544"/>
              <a:gd name="connsiteY739" fmla="*/ 2034051 h 4379704"/>
              <a:gd name="connsiteX740" fmla="*/ 4561777 w 5440544"/>
              <a:gd name="connsiteY740" fmla="*/ 2035232 h 4379704"/>
              <a:gd name="connsiteX741" fmla="*/ 4566468 w 5440544"/>
              <a:gd name="connsiteY741" fmla="*/ 2034586 h 4379704"/>
              <a:gd name="connsiteX742" fmla="*/ 4571497 w 5440544"/>
              <a:gd name="connsiteY742" fmla="*/ 2040815 h 4379704"/>
              <a:gd name="connsiteX743" fmla="*/ 4531529 w 5440544"/>
              <a:gd name="connsiteY743" fmla="*/ 2052049 h 4379704"/>
              <a:gd name="connsiteX744" fmla="*/ 4504407 w 5440544"/>
              <a:gd name="connsiteY744" fmla="*/ 2054252 h 4379704"/>
              <a:gd name="connsiteX745" fmla="*/ 4461907 w 5440544"/>
              <a:gd name="connsiteY745" fmla="*/ 2070627 h 4379704"/>
              <a:gd name="connsiteX746" fmla="*/ 4444609 w 5440544"/>
              <a:gd name="connsiteY746" fmla="*/ 2087942 h 4379704"/>
              <a:gd name="connsiteX747" fmla="*/ 4633134 w 5440544"/>
              <a:gd name="connsiteY747" fmla="*/ 2032537 h 4379704"/>
              <a:gd name="connsiteX748" fmla="*/ 5110111 w 5440544"/>
              <a:gd name="connsiteY748" fmla="*/ 1870790 h 4379704"/>
              <a:gd name="connsiteX749" fmla="*/ 5349306 w 5440544"/>
              <a:gd name="connsiteY749" fmla="*/ 1775996 h 4379704"/>
              <a:gd name="connsiteX750" fmla="*/ 5367407 w 5440544"/>
              <a:gd name="connsiteY750" fmla="*/ 1777187 h 4379704"/>
              <a:gd name="connsiteX751" fmla="*/ 5409920 w 5440544"/>
              <a:gd name="connsiteY751" fmla="*/ 1777440 h 4379704"/>
              <a:gd name="connsiteX752" fmla="*/ 5336568 w 5440544"/>
              <a:gd name="connsiteY752" fmla="*/ 1812395 h 4379704"/>
              <a:gd name="connsiteX753" fmla="*/ 5274986 w 5440544"/>
              <a:gd name="connsiteY753" fmla="*/ 1836809 h 4379704"/>
              <a:gd name="connsiteX754" fmla="*/ 5274986 w 5440544"/>
              <a:gd name="connsiteY754" fmla="*/ 1836809 h 4379704"/>
              <a:gd name="connsiteX755" fmla="*/ 5336568 w 5440544"/>
              <a:gd name="connsiteY755" fmla="*/ 1812395 h 4379704"/>
              <a:gd name="connsiteX756" fmla="*/ 5411613 w 5440544"/>
              <a:gd name="connsiteY756" fmla="*/ 1789482 h 4379704"/>
              <a:gd name="connsiteX757" fmla="*/ 5413377 w 5440544"/>
              <a:gd name="connsiteY757" fmla="*/ 1808410 h 4379704"/>
              <a:gd name="connsiteX758" fmla="*/ 5401319 w 5440544"/>
              <a:gd name="connsiteY758" fmla="*/ 1804158 h 4379704"/>
              <a:gd name="connsiteX759" fmla="*/ 5413377 w 5440544"/>
              <a:gd name="connsiteY759" fmla="*/ 1808410 h 4379704"/>
              <a:gd name="connsiteX760" fmla="*/ 5440544 w 5440544"/>
              <a:gd name="connsiteY760" fmla="*/ 1806538 h 4379704"/>
              <a:gd name="connsiteX761" fmla="*/ 5370700 w 5440544"/>
              <a:gd name="connsiteY761" fmla="*/ 1837390 h 4379704"/>
              <a:gd name="connsiteX762" fmla="*/ 5347708 w 5440544"/>
              <a:gd name="connsiteY762" fmla="*/ 1843509 h 4379704"/>
              <a:gd name="connsiteX763" fmla="*/ 5336235 w 5440544"/>
              <a:gd name="connsiteY763" fmla="*/ 1843785 h 4379704"/>
              <a:gd name="connsiteX764" fmla="*/ 5340605 w 5440544"/>
              <a:gd name="connsiteY764" fmla="*/ 1850685 h 4379704"/>
              <a:gd name="connsiteX765" fmla="*/ 5247155 w 5440544"/>
              <a:gd name="connsiteY765" fmla="*/ 1891964 h 4379704"/>
              <a:gd name="connsiteX766" fmla="*/ 5216791 w 5440544"/>
              <a:gd name="connsiteY766" fmla="*/ 1895592 h 4379704"/>
              <a:gd name="connsiteX767" fmla="*/ 5147084 w 5440544"/>
              <a:gd name="connsiteY767" fmla="*/ 1900995 h 4379704"/>
              <a:gd name="connsiteX768" fmla="*/ 5063908 w 5440544"/>
              <a:gd name="connsiteY768" fmla="*/ 1917975 h 4379704"/>
              <a:gd name="connsiteX769" fmla="*/ 5209317 w 5440544"/>
              <a:gd name="connsiteY769" fmla="*/ 1907916 h 4379704"/>
              <a:gd name="connsiteX770" fmla="*/ 5210938 w 5440544"/>
              <a:gd name="connsiteY770" fmla="*/ 1907963 h 4379704"/>
              <a:gd name="connsiteX771" fmla="*/ 5185462 w 5440544"/>
              <a:gd name="connsiteY771" fmla="*/ 1919217 h 4379704"/>
              <a:gd name="connsiteX772" fmla="*/ 4735013 w 5440544"/>
              <a:gd name="connsiteY772" fmla="*/ 2095090 h 4379704"/>
              <a:gd name="connsiteX773" fmla="*/ 4793424 w 5440544"/>
              <a:gd name="connsiteY773" fmla="*/ 2084246 h 4379704"/>
              <a:gd name="connsiteX774" fmla="*/ 4772674 w 5440544"/>
              <a:gd name="connsiteY774" fmla="*/ 2102149 h 4379704"/>
              <a:gd name="connsiteX775" fmla="*/ 4625100 w 5440544"/>
              <a:gd name="connsiteY775" fmla="*/ 2121190 h 4379704"/>
              <a:gd name="connsiteX776" fmla="*/ 4737332 w 5440544"/>
              <a:gd name="connsiteY776" fmla="*/ 2118127 h 4379704"/>
              <a:gd name="connsiteX777" fmla="*/ 4730696 w 5440544"/>
              <a:gd name="connsiteY777" fmla="*/ 2120936 h 4379704"/>
              <a:gd name="connsiteX778" fmla="*/ 4577997 w 5440544"/>
              <a:gd name="connsiteY778" fmla="*/ 2192213 h 4379704"/>
              <a:gd name="connsiteX779" fmla="*/ 4810807 w 5440544"/>
              <a:gd name="connsiteY779" fmla="*/ 2129710 h 4379704"/>
              <a:gd name="connsiteX780" fmla="*/ 4799791 w 5440544"/>
              <a:gd name="connsiteY780" fmla="*/ 2163556 h 4379704"/>
              <a:gd name="connsiteX781" fmla="*/ 4829066 w 5440544"/>
              <a:gd name="connsiteY781" fmla="*/ 2164277 h 4379704"/>
              <a:gd name="connsiteX782" fmla="*/ 4714259 w 5440544"/>
              <a:gd name="connsiteY782" fmla="*/ 2211944 h 4379704"/>
              <a:gd name="connsiteX783" fmla="*/ 4593384 w 5440544"/>
              <a:gd name="connsiteY783" fmla="*/ 2251274 h 4379704"/>
              <a:gd name="connsiteX784" fmla="*/ 4583323 w 5440544"/>
              <a:gd name="connsiteY784" fmla="*/ 2276956 h 4379704"/>
              <a:gd name="connsiteX785" fmla="*/ 4445309 w 5440544"/>
              <a:gd name="connsiteY785" fmla="*/ 2332241 h 4379704"/>
              <a:gd name="connsiteX786" fmla="*/ 4563151 w 5440544"/>
              <a:gd name="connsiteY786" fmla="*/ 2318765 h 4379704"/>
              <a:gd name="connsiteX787" fmla="*/ 4714261 w 5440544"/>
              <a:gd name="connsiteY787" fmla="*/ 2271991 h 4379704"/>
              <a:gd name="connsiteX788" fmla="*/ 5014562 w 5440544"/>
              <a:gd name="connsiteY788" fmla="*/ 2194773 h 4379704"/>
              <a:gd name="connsiteX789" fmla="*/ 4733636 w 5440544"/>
              <a:gd name="connsiteY789" fmla="*/ 2297033 h 4379704"/>
              <a:gd name="connsiteX790" fmla="*/ 4602487 w 5440544"/>
              <a:gd name="connsiteY790" fmla="*/ 2353850 h 4379704"/>
              <a:gd name="connsiteX791" fmla="*/ 4577420 w 5440544"/>
              <a:gd name="connsiteY791" fmla="*/ 2387352 h 4379704"/>
              <a:gd name="connsiteX792" fmla="*/ 4441480 w 5440544"/>
              <a:gd name="connsiteY792" fmla="*/ 2424946 h 4379704"/>
              <a:gd name="connsiteX793" fmla="*/ 4443557 w 5440544"/>
              <a:gd name="connsiteY793" fmla="*/ 2467303 h 4379704"/>
              <a:gd name="connsiteX794" fmla="*/ 4276322 w 5440544"/>
              <a:gd name="connsiteY794" fmla="*/ 2531421 h 4379704"/>
              <a:gd name="connsiteX795" fmla="*/ 4276030 w 5440544"/>
              <a:gd name="connsiteY795" fmla="*/ 2533908 h 4379704"/>
              <a:gd name="connsiteX796" fmla="*/ 4275666 w 5440544"/>
              <a:gd name="connsiteY796" fmla="*/ 2537018 h 4379704"/>
              <a:gd name="connsiteX797" fmla="*/ 4275544 w 5440544"/>
              <a:gd name="connsiteY797" fmla="*/ 2538055 h 4379704"/>
              <a:gd name="connsiteX798" fmla="*/ 4275447 w 5440544"/>
              <a:gd name="connsiteY798" fmla="*/ 2538883 h 4379704"/>
              <a:gd name="connsiteX799" fmla="*/ 4275666 w 5440544"/>
              <a:gd name="connsiteY799" fmla="*/ 2537018 h 4379704"/>
              <a:gd name="connsiteX800" fmla="*/ 4276322 w 5440544"/>
              <a:gd name="connsiteY800" fmla="*/ 2531421 h 4379704"/>
              <a:gd name="connsiteX801" fmla="*/ 4419445 w 5440544"/>
              <a:gd name="connsiteY801" fmla="*/ 2492638 h 4379704"/>
              <a:gd name="connsiteX802" fmla="*/ 4644113 w 5440544"/>
              <a:gd name="connsiteY802" fmla="*/ 2439486 h 4379704"/>
              <a:gd name="connsiteX803" fmla="*/ 4489015 w 5440544"/>
              <a:gd name="connsiteY803" fmla="*/ 2520280 h 4379704"/>
              <a:gd name="connsiteX804" fmla="*/ 4574710 w 5440544"/>
              <a:gd name="connsiteY804" fmla="*/ 2530578 h 4379704"/>
              <a:gd name="connsiteX805" fmla="*/ 4460859 w 5440544"/>
              <a:gd name="connsiteY805" fmla="*/ 2570080 h 4379704"/>
              <a:gd name="connsiteX806" fmla="*/ 4347009 w 5440544"/>
              <a:gd name="connsiteY806" fmla="*/ 2609584 h 4379704"/>
              <a:gd name="connsiteX807" fmla="*/ 4496202 w 5440544"/>
              <a:gd name="connsiteY807" fmla="*/ 2579139 h 4379704"/>
              <a:gd name="connsiteX808" fmla="*/ 4478311 w 5440544"/>
              <a:gd name="connsiteY808" fmla="*/ 2592282 h 4379704"/>
              <a:gd name="connsiteX809" fmla="*/ 4470304 w 5440544"/>
              <a:gd name="connsiteY809" fmla="*/ 2597347 h 4379704"/>
              <a:gd name="connsiteX810" fmla="*/ 4346532 w 5440544"/>
              <a:gd name="connsiteY810" fmla="*/ 2613642 h 4379704"/>
              <a:gd name="connsiteX811" fmla="*/ 4287055 w 5440544"/>
              <a:gd name="connsiteY811" fmla="*/ 2621475 h 4379704"/>
              <a:gd name="connsiteX812" fmla="*/ 4287055 w 5440544"/>
              <a:gd name="connsiteY812" fmla="*/ 2621475 h 4379704"/>
              <a:gd name="connsiteX813" fmla="*/ 4384764 w 5440544"/>
              <a:gd name="connsiteY813" fmla="*/ 2620781 h 4379704"/>
              <a:gd name="connsiteX814" fmla="*/ 4446286 w 5440544"/>
              <a:gd name="connsiteY814" fmla="*/ 2615203 h 4379704"/>
              <a:gd name="connsiteX815" fmla="*/ 4442111 w 5440544"/>
              <a:gd name="connsiteY815" fmla="*/ 2622138 h 4379704"/>
              <a:gd name="connsiteX816" fmla="*/ 4492211 w 5440544"/>
              <a:gd name="connsiteY816" fmla="*/ 2613158 h 4379704"/>
              <a:gd name="connsiteX817" fmla="*/ 4503832 w 5440544"/>
              <a:gd name="connsiteY817" fmla="*/ 2610035 h 4379704"/>
              <a:gd name="connsiteX818" fmla="*/ 4575549 w 5440544"/>
              <a:gd name="connsiteY818" fmla="*/ 2603684 h 4379704"/>
              <a:gd name="connsiteX819" fmla="*/ 4673038 w 5440544"/>
              <a:gd name="connsiteY819" fmla="*/ 2603617 h 4379704"/>
              <a:gd name="connsiteX820" fmla="*/ 4437459 w 5440544"/>
              <a:gd name="connsiteY820" fmla="*/ 2635702 h 4379704"/>
              <a:gd name="connsiteX821" fmla="*/ 4451414 w 5440544"/>
              <a:gd name="connsiteY821" fmla="*/ 2649381 h 4379704"/>
              <a:gd name="connsiteX822" fmla="*/ 4741608 w 5440544"/>
              <a:gd name="connsiteY822" fmla="*/ 2623574 h 4379704"/>
              <a:gd name="connsiteX823" fmla="*/ 4731305 w 5440544"/>
              <a:gd name="connsiteY823" fmla="*/ 2627231 h 4379704"/>
              <a:gd name="connsiteX824" fmla="*/ 4654714 w 5440544"/>
              <a:gd name="connsiteY824" fmla="*/ 2659463 h 4379704"/>
              <a:gd name="connsiteX825" fmla="*/ 4614422 w 5440544"/>
              <a:gd name="connsiteY825" fmla="*/ 2692590 h 4379704"/>
              <a:gd name="connsiteX826" fmla="*/ 4635500 w 5440544"/>
              <a:gd name="connsiteY826" fmla="*/ 2693108 h 4379704"/>
              <a:gd name="connsiteX827" fmla="*/ 4676007 w 5440544"/>
              <a:gd name="connsiteY827" fmla="*/ 2728222 h 4379704"/>
              <a:gd name="connsiteX828" fmla="*/ 4505843 w 5440544"/>
              <a:gd name="connsiteY828" fmla="*/ 2807280 h 4379704"/>
              <a:gd name="connsiteX829" fmla="*/ 4676169 w 5440544"/>
              <a:gd name="connsiteY829" fmla="*/ 2786908 h 4379704"/>
              <a:gd name="connsiteX830" fmla="*/ 4656630 w 5440544"/>
              <a:gd name="connsiteY830" fmla="*/ 2804873 h 4379704"/>
              <a:gd name="connsiteX831" fmla="*/ 4643576 w 5440544"/>
              <a:gd name="connsiteY831" fmla="*/ 2811634 h 4379704"/>
              <a:gd name="connsiteX832" fmla="*/ 4444366 w 5440544"/>
              <a:gd name="connsiteY832" fmla="*/ 2832108 h 4379704"/>
              <a:gd name="connsiteX833" fmla="*/ 4324115 w 5440544"/>
              <a:gd name="connsiteY833" fmla="*/ 2844778 h 4379704"/>
              <a:gd name="connsiteX834" fmla="*/ 4401157 w 5440544"/>
              <a:gd name="connsiteY834" fmla="*/ 2848160 h 4379704"/>
              <a:gd name="connsiteX835" fmla="*/ 4609647 w 5440544"/>
              <a:gd name="connsiteY835" fmla="*/ 2826708 h 4379704"/>
              <a:gd name="connsiteX836" fmla="*/ 4615205 w 5440544"/>
              <a:gd name="connsiteY836" fmla="*/ 2826332 h 4379704"/>
              <a:gd name="connsiteX837" fmla="*/ 4614859 w 5440544"/>
              <a:gd name="connsiteY837" fmla="*/ 2826511 h 4379704"/>
              <a:gd name="connsiteX838" fmla="*/ 4611714 w 5440544"/>
              <a:gd name="connsiteY838" fmla="*/ 2835816 h 4379704"/>
              <a:gd name="connsiteX839" fmla="*/ 4677931 w 5440544"/>
              <a:gd name="connsiteY839" fmla="*/ 2822098 h 4379704"/>
              <a:gd name="connsiteX840" fmla="*/ 4806655 w 5440544"/>
              <a:gd name="connsiteY840" fmla="*/ 2813408 h 4379704"/>
              <a:gd name="connsiteX841" fmla="*/ 4824407 w 5440544"/>
              <a:gd name="connsiteY841" fmla="*/ 2811452 h 4379704"/>
              <a:gd name="connsiteX842" fmla="*/ 4768793 w 5440544"/>
              <a:gd name="connsiteY842" fmla="*/ 2835737 h 4379704"/>
              <a:gd name="connsiteX843" fmla="*/ 4680322 w 5440544"/>
              <a:gd name="connsiteY843" fmla="*/ 2871622 h 4379704"/>
              <a:gd name="connsiteX844" fmla="*/ 4580525 w 5440544"/>
              <a:gd name="connsiteY844" fmla="*/ 2911471 h 4379704"/>
              <a:gd name="connsiteX845" fmla="*/ 4669308 w 5440544"/>
              <a:gd name="connsiteY845" fmla="*/ 2905468 h 4379704"/>
              <a:gd name="connsiteX846" fmla="*/ 4766018 w 5440544"/>
              <a:gd name="connsiteY846" fmla="*/ 2881920 h 4379704"/>
              <a:gd name="connsiteX847" fmla="*/ 4657332 w 5440544"/>
              <a:gd name="connsiteY847" fmla="*/ 2947480 h 4379704"/>
              <a:gd name="connsiteX848" fmla="*/ 4625184 w 5440544"/>
              <a:gd name="connsiteY848" fmla="*/ 2971252 h 4379704"/>
              <a:gd name="connsiteX849" fmla="*/ 4685436 w 5440544"/>
              <a:gd name="connsiteY849" fmla="*/ 2948170 h 4379704"/>
              <a:gd name="connsiteX850" fmla="*/ 4696828 w 5440544"/>
              <a:gd name="connsiteY850" fmla="*/ 2981205 h 4379704"/>
              <a:gd name="connsiteX851" fmla="*/ 4809561 w 5440544"/>
              <a:gd name="connsiteY851" fmla="*/ 2951226 h 4379704"/>
              <a:gd name="connsiteX852" fmla="*/ 4792636 w 5440544"/>
              <a:gd name="connsiteY852" fmla="*/ 2975374 h 4379704"/>
              <a:gd name="connsiteX853" fmla="*/ 4753088 w 5440544"/>
              <a:gd name="connsiteY853" fmla="*/ 2992141 h 4379704"/>
              <a:gd name="connsiteX854" fmla="*/ 4772464 w 5440544"/>
              <a:gd name="connsiteY854" fmla="*/ 3017183 h 4379704"/>
              <a:gd name="connsiteX855" fmla="*/ 4754735 w 5440544"/>
              <a:gd name="connsiteY855" fmla="*/ 3020030 h 4379704"/>
              <a:gd name="connsiteX856" fmla="*/ 4715821 w 5440544"/>
              <a:gd name="connsiteY856" fmla="*/ 3032212 h 4379704"/>
              <a:gd name="connsiteX857" fmla="*/ 4714216 w 5440544"/>
              <a:gd name="connsiteY857" fmla="*/ 3032357 h 4379704"/>
              <a:gd name="connsiteX858" fmla="*/ 4289600 w 5440544"/>
              <a:gd name="connsiteY858" fmla="*/ 3072884 h 4379704"/>
              <a:gd name="connsiteX859" fmla="*/ 3809240 w 5440544"/>
              <a:gd name="connsiteY859" fmla="*/ 3151324 h 4379704"/>
              <a:gd name="connsiteX860" fmla="*/ 3351513 w 5440544"/>
              <a:gd name="connsiteY860" fmla="*/ 3292806 h 4379704"/>
              <a:gd name="connsiteX861" fmla="*/ 4089315 w 5440544"/>
              <a:gd name="connsiteY861" fmla="*/ 3126169 h 4379704"/>
              <a:gd name="connsiteX862" fmla="*/ 4758581 w 5440544"/>
              <a:gd name="connsiteY862" fmla="*/ 3059260 h 4379704"/>
              <a:gd name="connsiteX863" fmla="*/ 4765283 w 5440544"/>
              <a:gd name="connsiteY863" fmla="*/ 3059091 h 4379704"/>
              <a:gd name="connsiteX864" fmla="*/ 4734032 w 5440544"/>
              <a:gd name="connsiteY864" fmla="*/ 3073257 h 4379704"/>
              <a:gd name="connsiteX865" fmla="*/ 4730186 w 5440544"/>
              <a:gd name="connsiteY865" fmla="*/ 3076511 h 4379704"/>
              <a:gd name="connsiteX866" fmla="*/ 4720011 w 5440544"/>
              <a:gd name="connsiteY866" fmla="*/ 3076948 h 4379704"/>
              <a:gd name="connsiteX867" fmla="*/ 4073939 w 5440544"/>
              <a:gd name="connsiteY867" fmla="*/ 3152033 h 4379704"/>
              <a:gd name="connsiteX868" fmla="*/ 3530783 w 5440544"/>
              <a:gd name="connsiteY868" fmla="*/ 3278416 h 4379704"/>
              <a:gd name="connsiteX869" fmla="*/ 3450428 w 5440544"/>
              <a:gd name="connsiteY869" fmla="*/ 3305152 h 4379704"/>
              <a:gd name="connsiteX870" fmla="*/ 3537743 w 5440544"/>
              <a:gd name="connsiteY870" fmla="*/ 3297138 h 4379704"/>
              <a:gd name="connsiteX871" fmla="*/ 3641294 w 5440544"/>
              <a:gd name="connsiteY871" fmla="*/ 3278582 h 4379704"/>
              <a:gd name="connsiteX872" fmla="*/ 3813675 w 5440544"/>
              <a:gd name="connsiteY872" fmla="*/ 3230476 h 4379704"/>
              <a:gd name="connsiteX873" fmla="*/ 4077617 w 5440544"/>
              <a:gd name="connsiteY873" fmla="*/ 3177107 h 4379704"/>
              <a:gd name="connsiteX874" fmla="*/ 4204362 w 5440544"/>
              <a:gd name="connsiteY874" fmla="*/ 3166727 h 4379704"/>
              <a:gd name="connsiteX875" fmla="*/ 4237832 w 5440544"/>
              <a:gd name="connsiteY875" fmla="*/ 3163507 h 4379704"/>
              <a:gd name="connsiteX876" fmla="*/ 4754235 w 5440544"/>
              <a:gd name="connsiteY876" fmla="*/ 3127807 h 4379704"/>
              <a:gd name="connsiteX877" fmla="*/ 4210393 w 5440544"/>
              <a:gd name="connsiteY877" fmla="*/ 3185122 h 4379704"/>
              <a:gd name="connsiteX878" fmla="*/ 4026416 w 5440544"/>
              <a:gd name="connsiteY878" fmla="*/ 3212869 h 4379704"/>
              <a:gd name="connsiteX879" fmla="*/ 4055176 w 5440544"/>
              <a:gd name="connsiteY879" fmla="*/ 3223007 h 4379704"/>
              <a:gd name="connsiteX880" fmla="*/ 4103455 w 5440544"/>
              <a:gd name="connsiteY880" fmla="*/ 3216250 h 4379704"/>
              <a:gd name="connsiteX881" fmla="*/ 4747637 w 5440544"/>
              <a:gd name="connsiteY881" fmla="*/ 3164277 h 4379704"/>
              <a:gd name="connsiteX882" fmla="*/ 4001229 w 5440544"/>
              <a:gd name="connsiteY882" fmla="*/ 3266560 h 4379704"/>
              <a:gd name="connsiteX883" fmla="*/ 3326052 w 5440544"/>
              <a:gd name="connsiteY883" fmla="*/ 3439007 h 4379704"/>
              <a:gd name="connsiteX884" fmla="*/ 3307462 w 5440544"/>
              <a:gd name="connsiteY884" fmla="*/ 3456230 h 4379704"/>
              <a:gd name="connsiteX885" fmla="*/ 3478914 w 5440544"/>
              <a:gd name="connsiteY885" fmla="*/ 3407799 h 4379704"/>
              <a:gd name="connsiteX886" fmla="*/ 4695116 w 5440544"/>
              <a:gd name="connsiteY886" fmla="*/ 3200823 h 4379704"/>
              <a:gd name="connsiteX887" fmla="*/ 4919349 w 5440544"/>
              <a:gd name="connsiteY887" fmla="*/ 3209792 h 4379704"/>
              <a:gd name="connsiteX888" fmla="*/ 4977833 w 5440544"/>
              <a:gd name="connsiteY888" fmla="*/ 3206632 h 4379704"/>
              <a:gd name="connsiteX889" fmla="*/ 5013091 w 5440544"/>
              <a:gd name="connsiteY889" fmla="*/ 3219061 h 4379704"/>
              <a:gd name="connsiteX890" fmla="*/ 4796675 w 5440544"/>
              <a:gd name="connsiteY890" fmla="*/ 3244134 h 4379704"/>
              <a:gd name="connsiteX891" fmla="*/ 4041878 w 5440544"/>
              <a:gd name="connsiteY891" fmla="*/ 3334701 h 4379704"/>
              <a:gd name="connsiteX892" fmla="*/ 3621398 w 5440544"/>
              <a:gd name="connsiteY892" fmla="*/ 3426743 h 4379704"/>
              <a:gd name="connsiteX893" fmla="*/ 3315209 w 5440544"/>
              <a:gd name="connsiteY893" fmla="*/ 3505264 h 4379704"/>
              <a:gd name="connsiteX894" fmla="*/ 3216657 w 5440544"/>
              <a:gd name="connsiteY894" fmla="*/ 3548110 h 4379704"/>
              <a:gd name="connsiteX895" fmla="*/ 3261654 w 5440544"/>
              <a:gd name="connsiteY895" fmla="*/ 3547704 h 4379704"/>
              <a:gd name="connsiteX896" fmla="*/ 4014441 w 5440544"/>
              <a:gd name="connsiteY896" fmla="*/ 3356315 h 4379704"/>
              <a:gd name="connsiteX897" fmla="*/ 4747827 w 5440544"/>
              <a:gd name="connsiteY897" fmla="*/ 3273215 h 4379704"/>
              <a:gd name="connsiteX898" fmla="*/ 4859766 w 5440544"/>
              <a:gd name="connsiteY898" fmla="*/ 3266375 h 4379704"/>
              <a:gd name="connsiteX899" fmla="*/ 4878252 w 5440544"/>
              <a:gd name="connsiteY899" fmla="*/ 3287909 h 4379704"/>
              <a:gd name="connsiteX900" fmla="*/ 4909367 w 5440544"/>
              <a:gd name="connsiteY900" fmla="*/ 3291370 h 4379704"/>
              <a:gd name="connsiteX901" fmla="*/ 4775556 w 5440544"/>
              <a:gd name="connsiteY901" fmla="*/ 3321788 h 4379704"/>
              <a:gd name="connsiteX902" fmla="*/ 4772348 w 5440544"/>
              <a:gd name="connsiteY902" fmla="*/ 3313147 h 4379704"/>
              <a:gd name="connsiteX903" fmla="*/ 4875898 w 5440544"/>
              <a:gd name="connsiteY903" fmla="*/ 3294588 h 4379704"/>
              <a:gd name="connsiteX904" fmla="*/ 4775556 w 5440544"/>
              <a:gd name="connsiteY904" fmla="*/ 3321788 h 4379704"/>
              <a:gd name="connsiteX905" fmla="*/ 4780586 w 5440544"/>
              <a:gd name="connsiteY905" fmla="*/ 3328016 h 4379704"/>
              <a:gd name="connsiteX906" fmla="*/ 4740619 w 5440544"/>
              <a:gd name="connsiteY906" fmla="*/ 3339250 h 4379704"/>
              <a:gd name="connsiteX907" fmla="*/ 4586011 w 5440544"/>
              <a:gd name="connsiteY907" fmla="*/ 3347572 h 4379704"/>
              <a:gd name="connsiteX908" fmla="*/ 3587259 w 5440544"/>
              <a:gd name="connsiteY908" fmla="*/ 3523584 h 4379704"/>
              <a:gd name="connsiteX909" fmla="*/ 3204320 w 5440544"/>
              <a:gd name="connsiteY909" fmla="*/ 3636365 h 4379704"/>
              <a:gd name="connsiteX910" fmla="*/ 2435691 w 5440544"/>
              <a:gd name="connsiteY910" fmla="*/ 3837189 h 4379704"/>
              <a:gd name="connsiteX911" fmla="*/ 1861783 w 5440544"/>
              <a:gd name="connsiteY911" fmla="*/ 4015303 h 4379704"/>
              <a:gd name="connsiteX912" fmla="*/ 1717304 w 5440544"/>
              <a:gd name="connsiteY912" fmla="*/ 4058226 h 4379704"/>
              <a:gd name="connsiteX913" fmla="*/ 1696754 w 5440544"/>
              <a:gd name="connsiteY913" fmla="*/ 4081016 h 4379704"/>
              <a:gd name="connsiteX914" fmla="*/ 1854327 w 5440544"/>
              <a:gd name="connsiteY914" fmla="*/ 4036451 h 4379704"/>
              <a:gd name="connsiteX915" fmla="*/ 2403152 w 5440544"/>
              <a:gd name="connsiteY915" fmla="*/ 3873272 h 4379704"/>
              <a:gd name="connsiteX916" fmla="*/ 2760541 w 5440544"/>
              <a:gd name="connsiteY916" fmla="*/ 3758990 h 4379704"/>
              <a:gd name="connsiteX917" fmla="*/ 2949230 w 5440544"/>
              <a:gd name="connsiteY917" fmla="*/ 3717884 h 4379704"/>
              <a:gd name="connsiteX918" fmla="*/ 3085393 w 5440544"/>
              <a:gd name="connsiteY918" fmla="*/ 3680790 h 4379704"/>
              <a:gd name="connsiteX919" fmla="*/ 3067195 w 5440544"/>
              <a:gd name="connsiteY919" fmla="*/ 3696900 h 4379704"/>
              <a:gd name="connsiteX920" fmla="*/ 2529039 w 5440544"/>
              <a:gd name="connsiteY920" fmla="*/ 3847571 h 4379704"/>
              <a:gd name="connsiteX921" fmla="*/ 1931367 w 5440544"/>
              <a:gd name="connsiteY921" fmla="*/ 4039833 h 4379704"/>
              <a:gd name="connsiteX922" fmla="*/ 1337940 w 5440544"/>
              <a:gd name="connsiteY922" fmla="*/ 4234844 h 4379704"/>
              <a:gd name="connsiteX923" fmla="*/ 792501 w 5440544"/>
              <a:gd name="connsiteY923" fmla="*/ 4352912 h 4379704"/>
              <a:gd name="connsiteX924" fmla="*/ 707931 w 5440544"/>
              <a:gd name="connsiteY924" fmla="*/ 4353132 h 4379704"/>
              <a:gd name="connsiteX925" fmla="*/ 779870 w 5440544"/>
              <a:gd name="connsiteY925" fmla="*/ 4370985 h 4379704"/>
              <a:gd name="connsiteX926" fmla="*/ 737158 w 5440544"/>
              <a:gd name="connsiteY926" fmla="*/ 4379704 h 4379704"/>
              <a:gd name="connsiteX927" fmla="*/ 512166 w 5440544"/>
              <a:gd name="connsiteY927" fmla="*/ 4284120 h 4379704"/>
              <a:gd name="connsiteX928" fmla="*/ 565518 w 5440544"/>
              <a:gd name="connsiteY928" fmla="*/ 4319196 h 4379704"/>
              <a:gd name="connsiteX929" fmla="*/ 511310 w 5440544"/>
              <a:gd name="connsiteY929" fmla="*/ 4268801 h 4379704"/>
              <a:gd name="connsiteX930" fmla="*/ 517906 w 5440544"/>
              <a:gd name="connsiteY930" fmla="*/ 4232333 h 4379704"/>
              <a:gd name="connsiteX931" fmla="*/ 480468 w 5440544"/>
              <a:gd name="connsiteY931" fmla="*/ 4172832 h 4379704"/>
              <a:gd name="connsiteX932" fmla="*/ 466791 w 5440544"/>
              <a:gd name="connsiteY932" fmla="*/ 4066644 h 4379704"/>
              <a:gd name="connsiteX933" fmla="*/ 449336 w 5440544"/>
              <a:gd name="connsiteY933" fmla="*/ 4006681 h 4379704"/>
              <a:gd name="connsiteX934" fmla="*/ 451793 w 5440544"/>
              <a:gd name="connsiteY934" fmla="*/ 3961244 h 4379704"/>
              <a:gd name="connsiteX935" fmla="*/ 435195 w 5440544"/>
              <a:gd name="connsiteY935" fmla="*/ 3916600 h 4379704"/>
              <a:gd name="connsiteX936" fmla="*/ 459249 w 5440544"/>
              <a:gd name="connsiteY936" fmla="*/ 3940095 h 4379704"/>
              <a:gd name="connsiteX937" fmla="*/ 426054 w 5440544"/>
              <a:gd name="connsiteY937" fmla="*/ 3850805 h 4379704"/>
              <a:gd name="connsiteX938" fmla="*/ 432652 w 5440544"/>
              <a:gd name="connsiteY938" fmla="*/ 3814335 h 4379704"/>
              <a:gd name="connsiteX939" fmla="*/ 404921 w 5440544"/>
              <a:gd name="connsiteY939" fmla="*/ 3765765 h 4379704"/>
              <a:gd name="connsiteX940" fmla="*/ 424540 w 5440544"/>
              <a:gd name="connsiteY940" fmla="*/ 3710111 h 4379704"/>
              <a:gd name="connsiteX941" fmla="*/ 410763 w 5440544"/>
              <a:gd name="connsiteY941" fmla="*/ 3675219 h 4379704"/>
              <a:gd name="connsiteX942" fmla="*/ 394269 w 5440544"/>
              <a:gd name="connsiteY942" fmla="*/ 3591817 h 4379704"/>
              <a:gd name="connsiteX943" fmla="*/ 377206 w 5440544"/>
              <a:gd name="connsiteY943" fmla="*/ 3530739 h 4379704"/>
              <a:gd name="connsiteX944" fmla="*/ 382945 w 5440544"/>
              <a:gd name="connsiteY944" fmla="*/ 3478952 h 4379704"/>
              <a:gd name="connsiteX945" fmla="*/ 361639 w 5440544"/>
              <a:gd name="connsiteY945" fmla="*/ 3447663 h 4379704"/>
              <a:gd name="connsiteX946" fmla="*/ 372946 w 5440544"/>
              <a:gd name="connsiteY946" fmla="*/ 3397837 h 4379704"/>
              <a:gd name="connsiteX947" fmla="*/ 346176 w 5440544"/>
              <a:gd name="connsiteY947" fmla="*/ 3325829 h 4379704"/>
              <a:gd name="connsiteX948" fmla="*/ 355986 w 5440544"/>
              <a:gd name="connsiteY948" fmla="*/ 3298002 h 4379704"/>
              <a:gd name="connsiteX949" fmla="*/ 333532 w 5440544"/>
              <a:gd name="connsiteY949" fmla="*/ 3213750 h 4379704"/>
              <a:gd name="connsiteX950" fmla="*/ 338806 w 5440544"/>
              <a:gd name="connsiteY950" fmla="*/ 3145528 h 4379704"/>
              <a:gd name="connsiteX951" fmla="*/ 311933 w 5440544"/>
              <a:gd name="connsiteY951" fmla="*/ 3112277 h 4379704"/>
              <a:gd name="connsiteX952" fmla="*/ 326451 w 5440544"/>
              <a:gd name="connsiteY952" fmla="*/ 3071094 h 4379704"/>
              <a:gd name="connsiteX953" fmla="*/ 313533 w 5440544"/>
              <a:gd name="connsiteY953" fmla="*/ 3051523 h 4379704"/>
              <a:gd name="connsiteX954" fmla="*/ 317776 w 5440544"/>
              <a:gd name="connsiteY954" fmla="*/ 3021733 h 4379704"/>
              <a:gd name="connsiteX955" fmla="*/ 314569 w 5440544"/>
              <a:gd name="connsiteY955" fmla="*/ 3017312 h 4379704"/>
              <a:gd name="connsiteX956" fmla="*/ 312512 w 5440544"/>
              <a:gd name="connsiteY956" fmla="*/ 3015522 h 4379704"/>
              <a:gd name="connsiteX957" fmla="*/ 310751 w 5440544"/>
              <a:gd name="connsiteY957" fmla="*/ 3012051 h 4379704"/>
              <a:gd name="connsiteX958" fmla="*/ 308474 w 5440544"/>
              <a:gd name="connsiteY958" fmla="*/ 3008912 h 4379704"/>
              <a:gd name="connsiteX959" fmla="*/ 296470 w 5440544"/>
              <a:gd name="connsiteY959" fmla="*/ 2990445 h 4379704"/>
              <a:gd name="connsiteX960" fmla="*/ 296574 w 5440544"/>
              <a:gd name="connsiteY960" fmla="*/ 2951687 h 4379704"/>
              <a:gd name="connsiteX961" fmla="*/ 291715 w 5440544"/>
              <a:gd name="connsiteY961" fmla="*/ 2928113 h 4379704"/>
              <a:gd name="connsiteX962" fmla="*/ 285999 w 5440544"/>
              <a:gd name="connsiteY962" fmla="*/ 2913930 h 4379704"/>
              <a:gd name="connsiteX963" fmla="*/ 279097 w 5440544"/>
              <a:gd name="connsiteY963" fmla="*/ 2905441 h 4379704"/>
              <a:gd name="connsiteX964" fmla="*/ 271380 w 5440544"/>
              <a:gd name="connsiteY964" fmla="*/ 2885632 h 4379704"/>
              <a:gd name="connsiteX965" fmla="*/ 257702 w 5440544"/>
              <a:gd name="connsiteY965" fmla="*/ 2779443 h 4379704"/>
              <a:gd name="connsiteX966" fmla="*/ 240247 w 5440544"/>
              <a:gd name="connsiteY966" fmla="*/ 2719479 h 4379704"/>
              <a:gd name="connsiteX967" fmla="*/ 242704 w 5440544"/>
              <a:gd name="connsiteY967" fmla="*/ 2674043 h 4379704"/>
              <a:gd name="connsiteX968" fmla="*/ 226106 w 5440544"/>
              <a:gd name="connsiteY968" fmla="*/ 2629398 h 4379704"/>
              <a:gd name="connsiteX969" fmla="*/ 243059 w 5440544"/>
              <a:gd name="connsiteY969" fmla="*/ 2651213 h 4379704"/>
              <a:gd name="connsiteX970" fmla="*/ 246527 w 5440544"/>
              <a:gd name="connsiteY970" fmla="*/ 2652033 h 4379704"/>
              <a:gd name="connsiteX971" fmla="*/ 247332 w 5440544"/>
              <a:gd name="connsiteY971" fmla="*/ 2632736 h 4379704"/>
              <a:gd name="connsiteX972" fmla="*/ 238029 w 5440544"/>
              <a:gd name="connsiteY972" fmla="*/ 2607712 h 4379704"/>
              <a:gd name="connsiteX973" fmla="*/ 234270 w 5440544"/>
              <a:gd name="connsiteY973" fmla="*/ 2597596 h 4379704"/>
              <a:gd name="connsiteX974" fmla="*/ 223597 w 5440544"/>
              <a:gd name="connsiteY974" fmla="*/ 2575953 h 4379704"/>
              <a:gd name="connsiteX975" fmla="*/ 216965 w 5440544"/>
              <a:gd name="connsiteY975" fmla="*/ 2563604 h 4379704"/>
              <a:gd name="connsiteX976" fmla="*/ 223563 w 5440544"/>
              <a:gd name="connsiteY976" fmla="*/ 2527135 h 4379704"/>
              <a:gd name="connsiteX977" fmla="*/ 195832 w 5440544"/>
              <a:gd name="connsiteY977" fmla="*/ 2478564 h 4379704"/>
              <a:gd name="connsiteX978" fmla="*/ 215451 w 5440544"/>
              <a:gd name="connsiteY978" fmla="*/ 2422910 h 4379704"/>
              <a:gd name="connsiteX979" fmla="*/ 201674 w 5440544"/>
              <a:gd name="connsiteY979" fmla="*/ 2388019 h 4379704"/>
              <a:gd name="connsiteX980" fmla="*/ 185180 w 5440544"/>
              <a:gd name="connsiteY980" fmla="*/ 2304616 h 4379704"/>
              <a:gd name="connsiteX981" fmla="*/ 168117 w 5440544"/>
              <a:gd name="connsiteY981" fmla="*/ 2243538 h 4379704"/>
              <a:gd name="connsiteX982" fmla="*/ 173856 w 5440544"/>
              <a:gd name="connsiteY982" fmla="*/ 2191751 h 4379704"/>
              <a:gd name="connsiteX983" fmla="*/ 152550 w 5440544"/>
              <a:gd name="connsiteY983" fmla="*/ 2160462 h 4379704"/>
              <a:gd name="connsiteX984" fmla="*/ 163857 w 5440544"/>
              <a:gd name="connsiteY984" fmla="*/ 2110637 h 4379704"/>
              <a:gd name="connsiteX985" fmla="*/ 137087 w 5440544"/>
              <a:gd name="connsiteY985" fmla="*/ 2038628 h 4379704"/>
              <a:gd name="connsiteX986" fmla="*/ 146897 w 5440544"/>
              <a:gd name="connsiteY986" fmla="*/ 2010801 h 4379704"/>
              <a:gd name="connsiteX987" fmla="*/ 124444 w 5440544"/>
              <a:gd name="connsiteY987" fmla="*/ 1926549 h 4379704"/>
              <a:gd name="connsiteX988" fmla="*/ 129717 w 5440544"/>
              <a:gd name="connsiteY988" fmla="*/ 1858328 h 4379704"/>
              <a:gd name="connsiteX989" fmla="*/ 102844 w 5440544"/>
              <a:gd name="connsiteY989" fmla="*/ 1825077 h 4379704"/>
              <a:gd name="connsiteX990" fmla="*/ 117363 w 5440544"/>
              <a:gd name="connsiteY990" fmla="*/ 1783892 h 4379704"/>
              <a:gd name="connsiteX991" fmla="*/ 104444 w 5440544"/>
              <a:gd name="connsiteY991" fmla="*/ 1764323 h 4379704"/>
              <a:gd name="connsiteX992" fmla="*/ 108687 w 5440544"/>
              <a:gd name="connsiteY992" fmla="*/ 1734532 h 4379704"/>
              <a:gd name="connsiteX993" fmla="*/ 87381 w 5440544"/>
              <a:gd name="connsiteY993" fmla="*/ 1703244 h 4379704"/>
              <a:gd name="connsiteX994" fmla="*/ 87485 w 5440544"/>
              <a:gd name="connsiteY994" fmla="*/ 1664487 h 4379704"/>
              <a:gd name="connsiteX995" fmla="*/ 69564 w 5440544"/>
              <a:gd name="connsiteY995" fmla="*/ 1588090 h 4379704"/>
              <a:gd name="connsiteX996" fmla="*/ 58999 w 5440544"/>
              <a:gd name="connsiteY996" fmla="*/ 1561838 h 4379704"/>
              <a:gd name="connsiteX997" fmla="*/ 71800 w 5440544"/>
              <a:gd name="connsiteY997" fmla="*/ 1490014 h 4379704"/>
              <a:gd name="connsiteX998" fmla="*/ 64737 w 5440544"/>
              <a:gd name="connsiteY998" fmla="*/ 1510052 h 4379704"/>
              <a:gd name="connsiteX999" fmla="*/ 73690 w 5440544"/>
              <a:gd name="connsiteY999" fmla="*/ 1466905 h 4379704"/>
              <a:gd name="connsiteX1000" fmla="*/ 38606 w 5440544"/>
              <a:gd name="connsiteY1000" fmla="*/ 1400726 h 4379704"/>
              <a:gd name="connsiteX1001" fmla="*/ 38243 w 5440544"/>
              <a:gd name="connsiteY1001" fmla="*/ 1345535 h 4379704"/>
              <a:gd name="connsiteX1002" fmla="*/ 21647 w 5440544"/>
              <a:gd name="connsiteY1002" fmla="*/ 1300888 h 4379704"/>
              <a:gd name="connsiteX1003" fmla="*/ 30597 w 5440544"/>
              <a:gd name="connsiteY1003" fmla="*/ 1257741 h 4379704"/>
              <a:gd name="connsiteX1004" fmla="*/ 14859 w 5440544"/>
              <a:gd name="connsiteY1004" fmla="*/ 1228417 h 4379704"/>
              <a:gd name="connsiteX1005" fmla="*/ 23811 w 5440544"/>
              <a:gd name="connsiteY1005" fmla="*/ 1185270 h 4379704"/>
              <a:gd name="connsiteX1006" fmla="*/ 617 w 5440544"/>
              <a:gd name="connsiteY1006" fmla="*/ 1177093 h 4379704"/>
              <a:gd name="connsiteX1007" fmla="*/ 10034 w 5440544"/>
              <a:gd name="connsiteY1007" fmla="*/ 1150379 h 4379704"/>
              <a:gd name="connsiteX1008" fmla="*/ 9202 w 5440544"/>
              <a:gd name="connsiteY1008" fmla="*/ 1148574 h 4379704"/>
              <a:gd name="connsiteX1009" fmla="*/ 43354 w 5440544"/>
              <a:gd name="connsiteY1009" fmla="*/ 1145361 h 4379704"/>
              <a:gd name="connsiteX1010" fmla="*/ 447900 w 5440544"/>
              <a:gd name="connsiteY1010" fmla="*/ 1040547 h 4379704"/>
              <a:gd name="connsiteX1011" fmla="*/ 1041325 w 5440544"/>
              <a:gd name="connsiteY1011" fmla="*/ 845535 h 4379704"/>
              <a:gd name="connsiteX1012" fmla="*/ 1638997 w 5440544"/>
              <a:gd name="connsiteY1012" fmla="*/ 653273 h 4379704"/>
              <a:gd name="connsiteX1013" fmla="*/ 2177154 w 5440544"/>
              <a:gd name="connsiteY1013" fmla="*/ 502602 h 4379704"/>
              <a:gd name="connsiteX1014" fmla="*/ 2195352 w 5440544"/>
              <a:gd name="connsiteY1014" fmla="*/ 486493 h 4379704"/>
              <a:gd name="connsiteX1015" fmla="*/ 2059188 w 5440544"/>
              <a:gd name="connsiteY1015" fmla="*/ 523587 h 4379704"/>
              <a:gd name="connsiteX1016" fmla="*/ 1870500 w 5440544"/>
              <a:gd name="connsiteY1016" fmla="*/ 564692 h 4379704"/>
              <a:gd name="connsiteX1017" fmla="*/ 1513110 w 5440544"/>
              <a:gd name="connsiteY1017" fmla="*/ 678975 h 4379704"/>
              <a:gd name="connsiteX1018" fmla="*/ 964286 w 5440544"/>
              <a:gd name="connsiteY1018" fmla="*/ 842154 h 4379704"/>
              <a:gd name="connsiteX1019" fmla="*/ 806713 w 5440544"/>
              <a:gd name="connsiteY1019" fmla="*/ 886719 h 4379704"/>
              <a:gd name="connsiteX1020" fmla="*/ 827263 w 5440544"/>
              <a:gd name="connsiteY1020" fmla="*/ 863929 h 4379704"/>
              <a:gd name="connsiteX1021" fmla="*/ 971741 w 5440544"/>
              <a:gd name="connsiteY1021" fmla="*/ 821005 h 4379704"/>
              <a:gd name="connsiteX1022" fmla="*/ 1545649 w 5440544"/>
              <a:gd name="connsiteY1022" fmla="*/ 642892 h 4379704"/>
              <a:gd name="connsiteX1023" fmla="*/ 2314279 w 5440544"/>
              <a:gd name="connsiteY1023" fmla="*/ 442068 h 4379704"/>
              <a:gd name="connsiteX1024" fmla="*/ 2697218 w 5440544"/>
              <a:gd name="connsiteY1024" fmla="*/ 329286 h 4379704"/>
              <a:gd name="connsiteX1025" fmla="*/ 3695970 w 5440544"/>
              <a:gd name="connsiteY1025" fmla="*/ 153274 h 4379704"/>
              <a:gd name="connsiteX1026" fmla="*/ 3850578 w 5440544"/>
              <a:gd name="connsiteY1026" fmla="*/ 144953 h 4379704"/>
              <a:gd name="connsiteX1027" fmla="*/ 3890545 w 5440544"/>
              <a:gd name="connsiteY1027" fmla="*/ 133718 h 4379704"/>
              <a:gd name="connsiteX1028" fmla="*/ 3891869 w 5440544"/>
              <a:gd name="connsiteY1028" fmla="*/ 135359 h 4379704"/>
              <a:gd name="connsiteX1029" fmla="*/ 3897577 w 5440544"/>
              <a:gd name="connsiteY1029" fmla="*/ 131742 h 4379704"/>
              <a:gd name="connsiteX1030" fmla="*/ 3890545 w 5440544"/>
              <a:gd name="connsiteY1030" fmla="*/ 133718 h 4379704"/>
              <a:gd name="connsiteX1031" fmla="*/ 3885515 w 5440544"/>
              <a:gd name="connsiteY1031" fmla="*/ 127490 h 4379704"/>
              <a:gd name="connsiteX1032" fmla="*/ 4019326 w 5440544"/>
              <a:gd name="connsiteY1032" fmla="*/ 97072 h 4379704"/>
              <a:gd name="connsiteX1033" fmla="*/ 3988211 w 5440544"/>
              <a:gd name="connsiteY1033" fmla="*/ 93611 h 4379704"/>
              <a:gd name="connsiteX1034" fmla="*/ 3969724 w 5440544"/>
              <a:gd name="connsiteY1034" fmla="*/ 72077 h 4379704"/>
              <a:gd name="connsiteX1035" fmla="*/ 3857786 w 5440544"/>
              <a:gd name="connsiteY1035" fmla="*/ 78918 h 4379704"/>
              <a:gd name="connsiteX1036" fmla="*/ 3677114 w 5440544"/>
              <a:gd name="connsiteY1036" fmla="*/ 93773 h 4379704"/>
              <a:gd name="connsiteX1037" fmla="*/ 3520575 w 5440544"/>
              <a:gd name="connsiteY1037" fmla="*/ 108218 h 4379704"/>
              <a:gd name="connsiteX1038" fmla="*/ 3559147 w 5440544"/>
              <a:gd name="connsiteY1038" fmla="*/ 100803 h 4379704"/>
              <a:gd name="connsiteX1039" fmla="*/ 3761859 w 5440544"/>
              <a:gd name="connsiteY1039" fmla="*/ 82790 h 4379704"/>
              <a:gd name="connsiteX1040" fmla="*/ 4179883 w 5440544"/>
              <a:gd name="connsiteY1040" fmla="*/ 36184 h 4379704"/>
              <a:gd name="connsiteX1041" fmla="*/ 4402722 w 5440544"/>
              <a:gd name="connsiteY1041" fmla="*/ 20259 h 4379704"/>
              <a:gd name="connsiteX1042" fmla="*/ 4609507 w 5440544"/>
              <a:gd name="connsiteY1042" fmla="*/ 9937 h 4379704"/>
              <a:gd name="connsiteX1043" fmla="*/ 4632471 w 5440544"/>
              <a:gd name="connsiteY1043" fmla="*/ 2859 h 4379704"/>
              <a:gd name="connsiteX1044" fmla="*/ 4662421 w 5440544"/>
              <a:gd name="connsiteY1044" fmla="*/ 4814 h 4379704"/>
              <a:gd name="connsiteX1045" fmla="*/ 4609507 w 5440544"/>
              <a:gd name="connsiteY1045" fmla="*/ 9937 h 4379704"/>
              <a:gd name="connsiteX1046" fmla="*/ 4632471 w 5440544"/>
              <a:gd name="connsiteY1046" fmla="*/ 2859 h 4379704"/>
              <a:gd name="connsiteX1047" fmla="*/ 4668773 w 5440544"/>
              <a:gd name="connsiteY1047" fmla="*/ 483 h 4379704"/>
              <a:gd name="connsiteX1048" fmla="*/ 4682405 w 5440544"/>
              <a:gd name="connsiteY1048" fmla="*/ 4350 h 4379704"/>
              <a:gd name="connsiteX1049" fmla="*/ 4662421 w 5440544"/>
              <a:gd name="connsiteY1049" fmla="*/ 4814 h 4379704"/>
              <a:gd name="connsiteX1050" fmla="*/ 4668773 w 5440544"/>
              <a:gd name="connsiteY1050" fmla="*/ 483 h 4379704"/>
              <a:gd name="connsiteX1051" fmla="*/ 4688756 w 5440544"/>
              <a:gd name="connsiteY1051" fmla="*/ 19 h 4379704"/>
              <a:gd name="connsiteX1052" fmla="*/ 4702388 w 5440544"/>
              <a:gd name="connsiteY1052" fmla="*/ 3887 h 4379704"/>
              <a:gd name="connsiteX1053" fmla="*/ 4682405 w 5440544"/>
              <a:gd name="connsiteY1053" fmla="*/ 4350 h 4379704"/>
              <a:gd name="connsiteX1054" fmla="*/ 4688756 w 5440544"/>
              <a:gd name="connsiteY1054" fmla="*/ 19 h 43797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</a:cxnLst>
            <a:rect l="l" t="t" r="r" b="b"/>
            <a:pathLst>
              <a:path w="5440544" h="4379704">
                <a:moveTo>
                  <a:pt x="1618498" y="4091441"/>
                </a:moveTo>
                <a:cubicBezTo>
                  <a:pt x="1614551" y="4093022"/>
                  <a:pt x="1609672" y="4097246"/>
                  <a:pt x="1604338" y="4103499"/>
                </a:cubicBezTo>
                <a:cubicBezTo>
                  <a:pt x="1616398" y="4107751"/>
                  <a:pt x="1624320" y="4103035"/>
                  <a:pt x="1627067" y="4095244"/>
                </a:cubicBezTo>
                <a:cubicBezTo>
                  <a:pt x="1625461" y="4090922"/>
                  <a:pt x="1622445" y="4089859"/>
                  <a:pt x="1618498" y="4091441"/>
                </a:cubicBezTo>
                <a:close/>
                <a:moveTo>
                  <a:pt x="2412686" y="3588804"/>
                </a:moveTo>
                <a:cubicBezTo>
                  <a:pt x="2408725" y="3591164"/>
                  <a:pt x="2406861" y="3596451"/>
                  <a:pt x="2407093" y="3600599"/>
                </a:cubicBezTo>
                <a:cubicBezTo>
                  <a:pt x="2407326" y="3604749"/>
                  <a:pt x="2409655" y="3607760"/>
                  <a:pt x="2414078" y="3605564"/>
                </a:cubicBezTo>
                <a:close/>
                <a:moveTo>
                  <a:pt x="3736444" y="3467301"/>
                </a:moveTo>
                <a:cubicBezTo>
                  <a:pt x="3702582" y="3471632"/>
                  <a:pt x="3663544" y="3472887"/>
                  <a:pt x="3636106" y="3494501"/>
                </a:cubicBezTo>
                <a:cubicBezTo>
                  <a:pt x="3669970" y="3490169"/>
                  <a:pt x="3705794" y="3480272"/>
                  <a:pt x="3736444" y="3467301"/>
                </a:cubicBezTo>
                <a:close/>
                <a:moveTo>
                  <a:pt x="3775017" y="3449613"/>
                </a:moveTo>
                <a:cubicBezTo>
                  <a:pt x="3775017" y="3449613"/>
                  <a:pt x="3772350" y="3452740"/>
                  <a:pt x="3770380" y="3456114"/>
                </a:cubicBezTo>
                <a:cubicBezTo>
                  <a:pt x="3768406" y="3459484"/>
                  <a:pt x="3767131" y="3463102"/>
                  <a:pt x="3769917" y="3464084"/>
                </a:cubicBezTo>
                <a:cubicBezTo>
                  <a:pt x="3775483" y="3466046"/>
                  <a:pt x="3786150" y="3453538"/>
                  <a:pt x="3775017" y="3449613"/>
                </a:cubicBezTo>
                <a:close/>
                <a:moveTo>
                  <a:pt x="4787618" y="3326040"/>
                </a:moveTo>
                <a:cubicBezTo>
                  <a:pt x="4786442" y="3329377"/>
                  <a:pt x="4784230" y="3330474"/>
                  <a:pt x="4781911" y="3329657"/>
                </a:cubicBezTo>
                <a:lnTo>
                  <a:pt x="4780586" y="3328016"/>
                </a:lnTo>
                <a:close/>
                <a:moveTo>
                  <a:pt x="3708219" y="3289757"/>
                </a:moveTo>
                <a:cubicBezTo>
                  <a:pt x="3703988" y="3289927"/>
                  <a:pt x="3699817" y="3290842"/>
                  <a:pt x="3695663" y="3292272"/>
                </a:cubicBezTo>
                <a:cubicBezTo>
                  <a:pt x="3687353" y="3295132"/>
                  <a:pt x="3679102" y="3300044"/>
                  <a:pt x="3670521" y="3305154"/>
                </a:cubicBezTo>
                <a:cubicBezTo>
                  <a:pt x="3693715" y="3313330"/>
                  <a:pt x="3704383" y="3300823"/>
                  <a:pt x="3721154" y="3291716"/>
                </a:cubicBezTo>
                <a:cubicBezTo>
                  <a:pt x="3716748" y="3290163"/>
                  <a:pt x="3712452" y="3289587"/>
                  <a:pt x="3708219" y="3289757"/>
                </a:cubicBezTo>
                <a:close/>
                <a:moveTo>
                  <a:pt x="4000219" y="3226614"/>
                </a:moveTo>
                <a:cubicBezTo>
                  <a:pt x="3995888" y="3226783"/>
                  <a:pt x="3989997" y="3227405"/>
                  <a:pt x="3982276" y="3228594"/>
                </a:cubicBezTo>
                <a:cubicBezTo>
                  <a:pt x="3920510" y="3238105"/>
                  <a:pt x="3822920" y="3257512"/>
                  <a:pt x="3756444" y="3280379"/>
                </a:cubicBezTo>
                <a:cubicBezTo>
                  <a:pt x="3821959" y="3280951"/>
                  <a:pt x="3879584" y="3262472"/>
                  <a:pt x="3954838" y="3250207"/>
                </a:cubicBezTo>
                <a:cubicBezTo>
                  <a:pt x="3984469" y="3246417"/>
                  <a:pt x="4030543" y="3225430"/>
                  <a:pt x="4000219" y="3226614"/>
                </a:cubicBezTo>
                <a:close/>
                <a:moveTo>
                  <a:pt x="4751999" y="3162999"/>
                </a:moveTo>
                <a:cubicBezTo>
                  <a:pt x="4754381" y="3162899"/>
                  <a:pt x="4757165" y="3163881"/>
                  <a:pt x="4758769" y="3168201"/>
                </a:cubicBezTo>
                <a:cubicBezTo>
                  <a:pt x="4758769" y="3168201"/>
                  <a:pt x="4750850" y="3172916"/>
                  <a:pt x="4747637" y="3164277"/>
                </a:cubicBezTo>
                <a:cubicBezTo>
                  <a:pt x="4747637" y="3164277"/>
                  <a:pt x="4749617" y="3163098"/>
                  <a:pt x="4751999" y="3162999"/>
                </a:cubicBezTo>
                <a:close/>
                <a:moveTo>
                  <a:pt x="4768601" y="3160300"/>
                </a:moveTo>
                <a:lnTo>
                  <a:pt x="4768076" y="3161584"/>
                </a:lnTo>
                <a:lnTo>
                  <a:pt x="4770875" y="3161038"/>
                </a:lnTo>
                <a:lnTo>
                  <a:pt x="4778753" y="3167737"/>
                </a:lnTo>
                <a:cubicBezTo>
                  <a:pt x="4776399" y="3174416"/>
                  <a:pt x="4770831" y="3172454"/>
                  <a:pt x="4758769" y="3168201"/>
                </a:cubicBezTo>
                <a:close/>
                <a:moveTo>
                  <a:pt x="4834359" y="3057348"/>
                </a:moveTo>
                <a:cubicBezTo>
                  <a:pt x="4857637" y="3057888"/>
                  <a:pt x="4871215" y="3060798"/>
                  <a:pt x="4851930" y="3069642"/>
                </a:cubicBezTo>
                <a:cubicBezTo>
                  <a:pt x="4834017" y="3074590"/>
                  <a:pt x="4804409" y="3075728"/>
                  <a:pt x="4777593" y="3075973"/>
                </a:cubicBezTo>
                <a:lnTo>
                  <a:pt x="4766803" y="3075992"/>
                </a:lnTo>
                <a:lnTo>
                  <a:pt x="4794063" y="3065820"/>
                </a:lnTo>
                <a:lnTo>
                  <a:pt x="4814389" y="3057851"/>
                </a:lnTo>
                <a:close/>
                <a:moveTo>
                  <a:pt x="4899607" y="2994080"/>
                </a:moveTo>
                <a:cubicBezTo>
                  <a:pt x="4903192" y="2994131"/>
                  <a:pt x="4905603" y="2994703"/>
                  <a:pt x="4906488" y="2995918"/>
                </a:cubicBezTo>
                <a:cubicBezTo>
                  <a:pt x="4908005" y="2998003"/>
                  <a:pt x="4904355" y="3001581"/>
                  <a:pt x="4897667" y="3005893"/>
                </a:cubicBezTo>
                <a:lnTo>
                  <a:pt x="4875260" y="3017805"/>
                </a:lnTo>
                <a:lnTo>
                  <a:pt x="4769294" y="3027380"/>
                </a:lnTo>
                <a:lnTo>
                  <a:pt x="4771346" y="3026708"/>
                </a:lnTo>
                <a:cubicBezTo>
                  <a:pt x="4788871" y="3019975"/>
                  <a:pt x="4852145" y="3000550"/>
                  <a:pt x="4885671" y="2995362"/>
                </a:cubicBezTo>
                <a:cubicBezTo>
                  <a:pt x="4891259" y="2994498"/>
                  <a:pt x="4896021" y="2994029"/>
                  <a:pt x="4899607" y="2994080"/>
                </a:cubicBezTo>
                <a:close/>
                <a:moveTo>
                  <a:pt x="4688537" y="2938012"/>
                </a:moveTo>
                <a:cubicBezTo>
                  <a:pt x="4690559" y="2937038"/>
                  <a:pt x="4694085" y="2939513"/>
                  <a:pt x="4700658" y="2948545"/>
                </a:cubicBezTo>
                <a:cubicBezTo>
                  <a:pt x="4700658" y="2948545"/>
                  <a:pt x="4693633" y="2948372"/>
                  <a:pt x="4685436" y="2948170"/>
                </a:cubicBezTo>
                <a:cubicBezTo>
                  <a:pt x="4685995" y="2943408"/>
                  <a:pt x="4686514" y="2938985"/>
                  <a:pt x="4688537" y="2938012"/>
                </a:cubicBezTo>
                <a:close/>
                <a:moveTo>
                  <a:pt x="4142064" y="2869647"/>
                </a:moveTo>
                <a:cubicBezTo>
                  <a:pt x="4140563" y="2869470"/>
                  <a:pt x="4134107" y="2870401"/>
                  <a:pt x="4120154" y="2872990"/>
                </a:cubicBezTo>
                <a:cubicBezTo>
                  <a:pt x="3899100" y="2896426"/>
                  <a:pt x="3690896" y="2954428"/>
                  <a:pt x="3498532" y="3002996"/>
                </a:cubicBezTo>
                <a:cubicBezTo>
                  <a:pt x="3427417" y="3024229"/>
                  <a:pt x="3339711" y="3033356"/>
                  <a:pt x="3288508" y="3069116"/>
                </a:cubicBezTo>
                <a:lnTo>
                  <a:pt x="3294075" y="3071078"/>
                </a:lnTo>
                <a:cubicBezTo>
                  <a:pt x="3299643" y="3073041"/>
                  <a:pt x="3371684" y="3052135"/>
                  <a:pt x="3399981" y="3045842"/>
                </a:cubicBezTo>
                <a:cubicBezTo>
                  <a:pt x="3632808" y="2989011"/>
                  <a:pt x="3852607" y="2918831"/>
                  <a:pt x="4090431" y="2886290"/>
                </a:cubicBezTo>
                <a:cubicBezTo>
                  <a:pt x="4106489" y="2880686"/>
                  <a:pt x="4146572" y="2870179"/>
                  <a:pt x="4142064" y="2869647"/>
                </a:cubicBezTo>
                <a:close/>
                <a:moveTo>
                  <a:pt x="3766228" y="2730152"/>
                </a:moveTo>
                <a:cubicBezTo>
                  <a:pt x="3765417" y="2729631"/>
                  <a:pt x="3764544" y="2729793"/>
                  <a:pt x="3763496" y="2730362"/>
                </a:cubicBezTo>
                <a:cubicBezTo>
                  <a:pt x="3761399" y="2731500"/>
                  <a:pt x="3758600" y="2734267"/>
                  <a:pt x="3754175" y="2736462"/>
                </a:cubicBezTo>
                <a:cubicBezTo>
                  <a:pt x="3709178" y="2736868"/>
                  <a:pt x="3651553" y="2755346"/>
                  <a:pt x="3601311" y="2767669"/>
                </a:cubicBezTo>
                <a:cubicBezTo>
                  <a:pt x="3586217" y="2774237"/>
                  <a:pt x="3581516" y="2777586"/>
                  <a:pt x="3583340" y="2778932"/>
                </a:cubicBezTo>
                <a:cubicBezTo>
                  <a:pt x="3588810" y="2782973"/>
                  <a:pt x="3652997" y="2768998"/>
                  <a:pt x="3671463" y="2769875"/>
                </a:cubicBezTo>
                <a:cubicBezTo>
                  <a:pt x="3707681" y="2758866"/>
                  <a:pt x="3732372" y="2745044"/>
                  <a:pt x="3754175" y="2736462"/>
                </a:cubicBezTo>
                <a:cubicBezTo>
                  <a:pt x="3766236" y="2740714"/>
                  <a:pt x="3768591" y="2734035"/>
                  <a:pt x="3768591" y="2734035"/>
                </a:cubicBezTo>
                <a:cubicBezTo>
                  <a:pt x="3767789" y="2731876"/>
                  <a:pt x="3767039" y="2730672"/>
                  <a:pt x="3766228" y="2730152"/>
                </a:cubicBezTo>
                <a:close/>
                <a:moveTo>
                  <a:pt x="5062374" y="2704151"/>
                </a:moveTo>
                <a:lnTo>
                  <a:pt x="5067248" y="2704552"/>
                </a:lnTo>
                <a:lnTo>
                  <a:pt x="5076833" y="2707256"/>
                </a:lnTo>
                <a:cubicBezTo>
                  <a:pt x="5062688" y="2718038"/>
                  <a:pt x="4982779" y="2746009"/>
                  <a:pt x="4971522" y="2751873"/>
                </a:cubicBezTo>
                <a:cubicBezTo>
                  <a:pt x="4939014" y="2763697"/>
                  <a:pt x="4913636" y="2773563"/>
                  <a:pt x="4891584" y="2782594"/>
                </a:cubicBezTo>
                <a:lnTo>
                  <a:pt x="4880120" y="2787509"/>
                </a:lnTo>
                <a:lnTo>
                  <a:pt x="4786085" y="2797053"/>
                </a:lnTo>
                <a:lnTo>
                  <a:pt x="4897006" y="2766415"/>
                </a:lnTo>
                <a:cubicBezTo>
                  <a:pt x="4918802" y="2760811"/>
                  <a:pt x="4976973" y="2732304"/>
                  <a:pt x="5023381" y="2715407"/>
                </a:cubicBezTo>
                <a:close/>
                <a:moveTo>
                  <a:pt x="3775307" y="2692277"/>
                </a:moveTo>
                <a:cubicBezTo>
                  <a:pt x="3738783" y="2695194"/>
                  <a:pt x="3587671" y="2726101"/>
                  <a:pt x="3608373" y="2747634"/>
                </a:cubicBezTo>
                <a:cubicBezTo>
                  <a:pt x="3620435" y="2751886"/>
                  <a:pt x="3672495" y="2731445"/>
                  <a:pt x="3700791" y="2725152"/>
                </a:cubicBezTo>
                <a:cubicBezTo>
                  <a:pt x="3708712" y="2720435"/>
                  <a:pt x="3791887" y="2703455"/>
                  <a:pt x="3783109" y="2692851"/>
                </a:cubicBezTo>
                <a:cubicBezTo>
                  <a:pt x="3783404" y="2692016"/>
                  <a:pt x="3780525" y="2691861"/>
                  <a:pt x="3775307" y="2692277"/>
                </a:cubicBezTo>
                <a:close/>
                <a:moveTo>
                  <a:pt x="3957531" y="2691612"/>
                </a:moveTo>
                <a:cubicBezTo>
                  <a:pt x="3957286" y="2690471"/>
                  <a:pt x="3952448" y="2690788"/>
                  <a:pt x="3945570" y="2692082"/>
                </a:cubicBezTo>
                <a:cubicBezTo>
                  <a:pt x="3924938" y="2695961"/>
                  <a:pt x="3885968" y="2708620"/>
                  <a:pt x="3897690" y="2716976"/>
                </a:cubicBezTo>
                <a:cubicBezTo>
                  <a:pt x="3903257" y="2718937"/>
                  <a:pt x="3927948" y="2705117"/>
                  <a:pt x="3927948" y="2705117"/>
                </a:cubicBezTo>
                <a:cubicBezTo>
                  <a:pt x="3950016" y="2697254"/>
                  <a:pt x="3957858" y="2693136"/>
                  <a:pt x="3957531" y="2691612"/>
                </a:cubicBezTo>
                <a:close/>
                <a:moveTo>
                  <a:pt x="3876065" y="2670459"/>
                </a:moveTo>
                <a:cubicBezTo>
                  <a:pt x="3873349" y="2670304"/>
                  <a:pt x="3869712" y="2670586"/>
                  <a:pt x="3865512" y="2671217"/>
                </a:cubicBezTo>
                <a:cubicBezTo>
                  <a:pt x="3840315" y="2675006"/>
                  <a:pt x="3794848" y="2691358"/>
                  <a:pt x="3806303" y="2701028"/>
                </a:cubicBezTo>
                <a:cubicBezTo>
                  <a:pt x="3811871" y="2702991"/>
                  <a:pt x="3883912" y="2682084"/>
                  <a:pt x="3881092" y="2672330"/>
                </a:cubicBezTo>
                <a:cubicBezTo>
                  <a:pt x="3880575" y="2671209"/>
                  <a:pt x="3878781" y="2670615"/>
                  <a:pt x="3876065" y="2670459"/>
                </a:cubicBezTo>
                <a:close/>
                <a:moveTo>
                  <a:pt x="4379944" y="2640772"/>
                </a:moveTo>
                <a:cubicBezTo>
                  <a:pt x="4376306" y="2641205"/>
                  <a:pt x="4372899" y="2642116"/>
                  <a:pt x="4370910" y="2643527"/>
                </a:cubicBezTo>
                <a:cubicBezTo>
                  <a:pt x="4368258" y="2645407"/>
                  <a:pt x="4368129" y="2648179"/>
                  <a:pt x="4373337" y="2651892"/>
                </a:cubicBezTo>
                <a:cubicBezTo>
                  <a:pt x="4378905" y="2653855"/>
                  <a:pt x="4381260" y="2647175"/>
                  <a:pt x="4386827" y="2649138"/>
                </a:cubicBezTo>
                <a:cubicBezTo>
                  <a:pt x="4398174" y="2644690"/>
                  <a:pt x="4396183" y="2641876"/>
                  <a:pt x="4390362" y="2640880"/>
                </a:cubicBezTo>
                <a:cubicBezTo>
                  <a:pt x="4387451" y="2640382"/>
                  <a:pt x="4383582" y="2640339"/>
                  <a:pt x="4379944" y="2640772"/>
                </a:cubicBezTo>
                <a:close/>
                <a:moveTo>
                  <a:pt x="4126837" y="2635073"/>
                </a:moveTo>
                <a:cubicBezTo>
                  <a:pt x="4067428" y="2637904"/>
                  <a:pt x="3988958" y="2641528"/>
                  <a:pt x="3916918" y="2662435"/>
                </a:cubicBezTo>
                <a:cubicBezTo>
                  <a:pt x="3916918" y="2662435"/>
                  <a:pt x="3894580" y="2669577"/>
                  <a:pt x="3892225" y="2676254"/>
                </a:cubicBezTo>
                <a:cubicBezTo>
                  <a:pt x="3904753" y="2696941"/>
                  <a:pt x="3995384" y="2658809"/>
                  <a:pt x="4008872" y="2656058"/>
                </a:cubicBezTo>
                <a:cubicBezTo>
                  <a:pt x="4065073" y="2644583"/>
                  <a:pt x="4093834" y="2654722"/>
                  <a:pt x="4126837" y="2635073"/>
                </a:cubicBezTo>
                <a:close/>
                <a:moveTo>
                  <a:pt x="4188605" y="2625561"/>
                </a:moveTo>
                <a:cubicBezTo>
                  <a:pt x="4185821" y="2624579"/>
                  <a:pt x="4183154" y="2627708"/>
                  <a:pt x="4181878" y="2631325"/>
                </a:cubicBezTo>
                <a:cubicBezTo>
                  <a:pt x="4180604" y="2634942"/>
                  <a:pt x="4180720" y="2639049"/>
                  <a:pt x="4183504" y="2640031"/>
                </a:cubicBezTo>
                <a:cubicBezTo>
                  <a:pt x="4183504" y="2640031"/>
                  <a:pt x="4196526" y="2620844"/>
                  <a:pt x="4188605" y="2625561"/>
                </a:cubicBezTo>
                <a:close/>
                <a:moveTo>
                  <a:pt x="4732376" y="2590730"/>
                </a:moveTo>
                <a:cubicBezTo>
                  <a:pt x="4731765" y="2591629"/>
                  <a:pt x="4730137" y="2594029"/>
                  <a:pt x="4726881" y="2598824"/>
                </a:cubicBezTo>
                <a:cubicBezTo>
                  <a:pt x="4726881" y="2598824"/>
                  <a:pt x="4734208" y="2588031"/>
                  <a:pt x="4732376" y="2590730"/>
                </a:cubicBezTo>
                <a:close/>
                <a:moveTo>
                  <a:pt x="4766073" y="2586867"/>
                </a:moveTo>
                <a:cubicBezTo>
                  <a:pt x="4767850" y="2584326"/>
                  <a:pt x="4760744" y="2594494"/>
                  <a:pt x="4760744" y="2594494"/>
                </a:cubicBezTo>
                <a:cubicBezTo>
                  <a:pt x="4763903" y="2589975"/>
                  <a:pt x="4765482" y="2587716"/>
                  <a:pt x="4766073" y="2586867"/>
                </a:cubicBezTo>
                <a:close/>
                <a:moveTo>
                  <a:pt x="4740244" y="2551029"/>
                </a:moveTo>
                <a:cubicBezTo>
                  <a:pt x="4743758" y="2551115"/>
                  <a:pt x="4740538" y="2554789"/>
                  <a:pt x="4733621" y="2560099"/>
                </a:cubicBezTo>
                <a:lnTo>
                  <a:pt x="4728704" y="2563323"/>
                </a:lnTo>
                <a:lnTo>
                  <a:pt x="4603740" y="2579777"/>
                </a:lnTo>
                <a:lnTo>
                  <a:pt x="4616567" y="2575448"/>
                </a:lnTo>
                <a:cubicBezTo>
                  <a:pt x="4658263" y="2561633"/>
                  <a:pt x="4699846" y="2550035"/>
                  <a:pt x="4740244" y="2551029"/>
                </a:cubicBezTo>
                <a:close/>
                <a:moveTo>
                  <a:pt x="4494124" y="2536782"/>
                </a:moveTo>
                <a:lnTo>
                  <a:pt x="4491274" y="2544059"/>
                </a:lnTo>
                <a:lnTo>
                  <a:pt x="4489947" y="2547447"/>
                </a:lnTo>
                <a:cubicBezTo>
                  <a:pt x="4489616" y="2548294"/>
                  <a:pt x="4489528" y="2548520"/>
                  <a:pt x="4489881" y="2547617"/>
                </a:cubicBezTo>
                <a:lnTo>
                  <a:pt x="4491274" y="2544059"/>
                </a:lnTo>
                <a:lnTo>
                  <a:pt x="4491472" y="2543554"/>
                </a:lnTo>
                <a:cubicBezTo>
                  <a:pt x="4492711" y="2540394"/>
                  <a:pt x="4494124" y="2536782"/>
                  <a:pt x="4494124" y="2536782"/>
                </a:cubicBezTo>
                <a:close/>
                <a:moveTo>
                  <a:pt x="5108846" y="2468115"/>
                </a:moveTo>
                <a:lnTo>
                  <a:pt x="5107840" y="2469932"/>
                </a:lnTo>
                <a:cubicBezTo>
                  <a:pt x="5113853" y="2470722"/>
                  <a:pt x="5127956" y="2470845"/>
                  <a:pt x="5153959" y="2470313"/>
                </a:cubicBezTo>
                <a:lnTo>
                  <a:pt x="5171196" y="2470142"/>
                </a:lnTo>
                <a:lnTo>
                  <a:pt x="5145955" y="2479986"/>
                </a:lnTo>
                <a:lnTo>
                  <a:pt x="4979446" y="2539115"/>
                </a:lnTo>
                <a:lnTo>
                  <a:pt x="4912399" y="2541194"/>
                </a:lnTo>
                <a:lnTo>
                  <a:pt x="4823072" y="2551081"/>
                </a:lnTo>
                <a:lnTo>
                  <a:pt x="4858088" y="2537553"/>
                </a:lnTo>
                <a:cubicBezTo>
                  <a:pt x="4914055" y="2525966"/>
                  <a:pt x="4970262" y="2512338"/>
                  <a:pt x="5027707" y="2495670"/>
                </a:cubicBezTo>
                <a:close/>
                <a:moveTo>
                  <a:pt x="5388210" y="2373940"/>
                </a:moveTo>
                <a:lnTo>
                  <a:pt x="5408883" y="2374238"/>
                </a:lnTo>
                <a:lnTo>
                  <a:pt x="5343382" y="2402985"/>
                </a:lnTo>
                <a:lnTo>
                  <a:pt x="5279751" y="2427803"/>
                </a:lnTo>
                <a:lnTo>
                  <a:pt x="5246945" y="2425507"/>
                </a:lnTo>
                <a:lnTo>
                  <a:pt x="5232153" y="2425540"/>
                </a:lnTo>
                <a:lnTo>
                  <a:pt x="5370780" y="2374928"/>
                </a:lnTo>
                <a:close/>
                <a:moveTo>
                  <a:pt x="4674549" y="2194589"/>
                </a:moveTo>
                <a:cubicBezTo>
                  <a:pt x="4670433" y="2194489"/>
                  <a:pt x="4686899" y="2194894"/>
                  <a:pt x="4686899" y="2194894"/>
                </a:cubicBezTo>
                <a:cubicBezTo>
                  <a:pt x="4679581" y="2194714"/>
                  <a:pt x="4675922" y="2194625"/>
                  <a:pt x="4674549" y="2194589"/>
                </a:cubicBezTo>
                <a:close/>
                <a:moveTo>
                  <a:pt x="5065156" y="2171837"/>
                </a:moveTo>
                <a:cubicBezTo>
                  <a:pt x="5071212" y="2175728"/>
                  <a:pt x="5055939" y="2191184"/>
                  <a:pt x="5014562" y="2194773"/>
                </a:cubicBezTo>
                <a:cubicBezTo>
                  <a:pt x="5030716" y="2182205"/>
                  <a:pt x="5043390" y="2175524"/>
                  <a:pt x="5052166" y="2172669"/>
                </a:cubicBezTo>
                <a:cubicBezTo>
                  <a:pt x="5058748" y="2170528"/>
                  <a:pt x="5063137" y="2170540"/>
                  <a:pt x="5065156" y="2171837"/>
                </a:cubicBezTo>
                <a:close/>
                <a:moveTo>
                  <a:pt x="4578530" y="2038839"/>
                </a:moveTo>
                <a:cubicBezTo>
                  <a:pt x="4577353" y="2042176"/>
                  <a:pt x="4575141" y="2043273"/>
                  <a:pt x="4572821" y="2042456"/>
                </a:cubicBezTo>
                <a:lnTo>
                  <a:pt x="4571497" y="2040815"/>
                </a:lnTo>
                <a:close/>
                <a:moveTo>
                  <a:pt x="4666808" y="2007387"/>
                </a:moveTo>
                <a:lnTo>
                  <a:pt x="4655364" y="2009381"/>
                </a:lnTo>
                <a:lnTo>
                  <a:pt x="4614247" y="2020614"/>
                </a:lnTo>
                <a:lnTo>
                  <a:pt x="4641100" y="2014847"/>
                </a:lnTo>
                <a:cubicBezTo>
                  <a:pt x="4652014" y="2012183"/>
                  <a:pt x="4661359" y="2009533"/>
                  <a:pt x="4666808" y="2007387"/>
                </a:cubicBezTo>
                <a:close/>
                <a:moveTo>
                  <a:pt x="5194028" y="1860745"/>
                </a:moveTo>
                <a:cubicBezTo>
                  <a:pt x="5189911" y="1860643"/>
                  <a:pt x="5206378" y="1861049"/>
                  <a:pt x="5206378" y="1861049"/>
                </a:cubicBezTo>
                <a:cubicBezTo>
                  <a:pt x="5199060" y="1860868"/>
                  <a:pt x="5195400" y="1860779"/>
                  <a:pt x="5194028" y="1860745"/>
                </a:cubicBezTo>
                <a:close/>
                <a:moveTo>
                  <a:pt x="5236610" y="1853606"/>
                </a:moveTo>
                <a:cubicBezTo>
                  <a:pt x="5236610" y="1853606"/>
                  <a:pt x="5231042" y="1867285"/>
                  <a:pt x="5232434" y="1863865"/>
                </a:cubicBezTo>
                <a:cubicBezTo>
                  <a:pt x="5232898" y="1862726"/>
                  <a:pt x="5234137" y="1859685"/>
                  <a:pt x="5236610" y="1853606"/>
                </a:cubicBezTo>
                <a:close/>
                <a:moveTo>
                  <a:pt x="5075439" y="1805967"/>
                </a:moveTo>
                <a:cubicBezTo>
                  <a:pt x="5063755" y="1810455"/>
                  <a:pt x="5053869" y="1814647"/>
                  <a:pt x="5052845" y="1814622"/>
                </a:cubicBezTo>
                <a:cubicBezTo>
                  <a:pt x="5052332" y="1814610"/>
                  <a:pt x="5054036" y="1813543"/>
                  <a:pt x="5058837" y="1810932"/>
                </a:cubicBezTo>
                <a:lnTo>
                  <a:pt x="5063727" y="1808355"/>
                </a:lnTo>
                <a:close/>
                <a:moveTo>
                  <a:pt x="4434161" y="1800201"/>
                </a:moveTo>
                <a:lnTo>
                  <a:pt x="4386742" y="1806658"/>
                </a:lnTo>
                <a:lnTo>
                  <a:pt x="4357307" y="1820104"/>
                </a:lnTo>
                <a:cubicBezTo>
                  <a:pt x="4348338" y="1824916"/>
                  <a:pt x="4342550" y="1829208"/>
                  <a:pt x="4344321" y="1831640"/>
                </a:cubicBezTo>
                <a:cubicBezTo>
                  <a:pt x="4348792" y="1846080"/>
                  <a:pt x="4414836" y="1810838"/>
                  <a:pt x="4431277" y="1801802"/>
                </a:cubicBezTo>
                <a:close/>
                <a:moveTo>
                  <a:pt x="4261809" y="1767995"/>
                </a:moveTo>
                <a:lnTo>
                  <a:pt x="4260301" y="1771701"/>
                </a:lnTo>
                <a:cubicBezTo>
                  <a:pt x="4259954" y="1772555"/>
                  <a:pt x="4260040" y="1772342"/>
                  <a:pt x="4260367" y="1771541"/>
                </a:cubicBezTo>
                <a:lnTo>
                  <a:pt x="4261810" y="1767995"/>
                </a:lnTo>
                <a:close/>
                <a:moveTo>
                  <a:pt x="4637555" y="1733190"/>
                </a:moveTo>
                <a:lnTo>
                  <a:pt x="4624550" y="1734365"/>
                </a:lnTo>
                <a:lnTo>
                  <a:pt x="4603799" y="1743267"/>
                </a:lnTo>
                <a:cubicBezTo>
                  <a:pt x="4584991" y="1750309"/>
                  <a:pt x="4563012" y="1756848"/>
                  <a:pt x="4539965" y="1763104"/>
                </a:cubicBezTo>
                <a:lnTo>
                  <a:pt x="4488298" y="1776929"/>
                </a:lnTo>
                <a:lnTo>
                  <a:pt x="4514225" y="1774866"/>
                </a:lnTo>
                <a:lnTo>
                  <a:pt x="4581615" y="1752189"/>
                </a:lnTo>
                <a:close/>
                <a:moveTo>
                  <a:pt x="4170939" y="1546503"/>
                </a:moveTo>
                <a:lnTo>
                  <a:pt x="4169772" y="1546529"/>
                </a:lnTo>
                <a:cubicBezTo>
                  <a:pt x="4156275" y="1547090"/>
                  <a:pt x="4143227" y="1548043"/>
                  <a:pt x="4133233" y="1549761"/>
                </a:cubicBezTo>
                <a:lnTo>
                  <a:pt x="4126715" y="1551444"/>
                </a:lnTo>
                <a:close/>
                <a:moveTo>
                  <a:pt x="4546355" y="1519028"/>
                </a:moveTo>
                <a:cubicBezTo>
                  <a:pt x="4546355" y="1519028"/>
                  <a:pt x="4531143" y="1530556"/>
                  <a:pt x="4534945" y="1527674"/>
                </a:cubicBezTo>
                <a:cubicBezTo>
                  <a:pt x="4536212" y="1526714"/>
                  <a:pt x="4539594" y="1524153"/>
                  <a:pt x="4546355" y="1519028"/>
                </a:cubicBezTo>
                <a:close/>
                <a:moveTo>
                  <a:pt x="4671576" y="1502447"/>
                </a:moveTo>
                <a:cubicBezTo>
                  <a:pt x="4678625" y="1501853"/>
                  <a:pt x="4685385" y="1502651"/>
                  <a:pt x="4686587" y="1505892"/>
                </a:cubicBezTo>
                <a:cubicBezTo>
                  <a:pt x="4686587" y="1505892"/>
                  <a:pt x="4669426" y="1516110"/>
                  <a:pt x="4658292" y="1512186"/>
                </a:cubicBezTo>
                <a:cubicBezTo>
                  <a:pt x="4653886" y="1510632"/>
                  <a:pt x="4653249" y="1508921"/>
                  <a:pt x="4654825" y="1507364"/>
                </a:cubicBezTo>
                <a:cubicBezTo>
                  <a:pt x="4657189" y="1505030"/>
                  <a:pt x="4664528" y="1503042"/>
                  <a:pt x="4671576" y="1502447"/>
                </a:cubicBezTo>
                <a:close/>
                <a:moveTo>
                  <a:pt x="4480354" y="1469166"/>
                </a:moveTo>
                <a:cubicBezTo>
                  <a:pt x="4486224" y="1468419"/>
                  <a:pt x="4492611" y="1468793"/>
                  <a:pt x="4498643" y="1470920"/>
                </a:cubicBezTo>
                <a:cubicBezTo>
                  <a:pt x="4488367" y="1482316"/>
                  <a:pt x="4481871" y="1480026"/>
                  <a:pt x="4465171" y="1474139"/>
                </a:cubicBezTo>
                <a:cubicBezTo>
                  <a:pt x="4469132" y="1471780"/>
                  <a:pt x="4474484" y="1469912"/>
                  <a:pt x="4480354" y="1469166"/>
                </a:cubicBezTo>
                <a:close/>
                <a:moveTo>
                  <a:pt x="3557139" y="1442951"/>
                </a:moveTo>
                <a:cubicBezTo>
                  <a:pt x="3556327" y="1442431"/>
                  <a:pt x="3555455" y="1442592"/>
                  <a:pt x="3554407" y="1443162"/>
                </a:cubicBezTo>
                <a:cubicBezTo>
                  <a:pt x="3552310" y="1444299"/>
                  <a:pt x="3549511" y="1447066"/>
                  <a:pt x="3545086" y="1449262"/>
                </a:cubicBezTo>
                <a:cubicBezTo>
                  <a:pt x="3500089" y="1449667"/>
                  <a:pt x="3442464" y="1468146"/>
                  <a:pt x="3392222" y="1480468"/>
                </a:cubicBezTo>
                <a:cubicBezTo>
                  <a:pt x="3377128" y="1487036"/>
                  <a:pt x="3372427" y="1490386"/>
                  <a:pt x="3374251" y="1491731"/>
                </a:cubicBezTo>
                <a:cubicBezTo>
                  <a:pt x="3379721" y="1495773"/>
                  <a:pt x="3443908" y="1481796"/>
                  <a:pt x="3462375" y="1482675"/>
                </a:cubicBezTo>
                <a:cubicBezTo>
                  <a:pt x="3498593" y="1471665"/>
                  <a:pt x="3523283" y="1457844"/>
                  <a:pt x="3545086" y="1449262"/>
                </a:cubicBezTo>
                <a:cubicBezTo>
                  <a:pt x="3557146" y="1453513"/>
                  <a:pt x="3559502" y="1446835"/>
                  <a:pt x="3559502" y="1446835"/>
                </a:cubicBezTo>
                <a:cubicBezTo>
                  <a:pt x="3558700" y="1444675"/>
                  <a:pt x="3557950" y="1443472"/>
                  <a:pt x="3557139" y="1442951"/>
                </a:cubicBezTo>
                <a:close/>
                <a:moveTo>
                  <a:pt x="3567141" y="1413775"/>
                </a:moveTo>
                <a:lnTo>
                  <a:pt x="3512092" y="1420261"/>
                </a:lnTo>
                <a:lnTo>
                  <a:pt x="3441919" y="1431639"/>
                </a:lnTo>
                <a:lnTo>
                  <a:pt x="3433376" y="1434224"/>
                </a:lnTo>
                <a:cubicBezTo>
                  <a:pt x="3407919" y="1442966"/>
                  <a:pt x="3391521" y="1452359"/>
                  <a:pt x="3399285" y="1460433"/>
                </a:cubicBezTo>
                <a:cubicBezTo>
                  <a:pt x="3411346" y="1464686"/>
                  <a:pt x="3463407" y="1444245"/>
                  <a:pt x="3491702" y="1437951"/>
                </a:cubicBezTo>
                <a:cubicBezTo>
                  <a:pt x="3497643" y="1434414"/>
                  <a:pt x="3545914" y="1423978"/>
                  <a:pt x="3565975" y="1414508"/>
                </a:cubicBezTo>
                <a:close/>
                <a:moveTo>
                  <a:pt x="3748442" y="1404412"/>
                </a:moveTo>
                <a:cubicBezTo>
                  <a:pt x="3748197" y="1403271"/>
                  <a:pt x="3743359" y="1403588"/>
                  <a:pt x="3736481" y="1404881"/>
                </a:cubicBezTo>
                <a:cubicBezTo>
                  <a:pt x="3715849" y="1408760"/>
                  <a:pt x="3676879" y="1421420"/>
                  <a:pt x="3688601" y="1429775"/>
                </a:cubicBezTo>
                <a:cubicBezTo>
                  <a:pt x="3694168" y="1431737"/>
                  <a:pt x="3718859" y="1417917"/>
                  <a:pt x="3718859" y="1417917"/>
                </a:cubicBezTo>
                <a:cubicBezTo>
                  <a:pt x="3740928" y="1410054"/>
                  <a:pt x="3748769" y="1405935"/>
                  <a:pt x="3748442" y="1404412"/>
                </a:cubicBezTo>
                <a:close/>
                <a:moveTo>
                  <a:pt x="3670125" y="1388681"/>
                </a:moveTo>
                <a:lnTo>
                  <a:pt x="3630107" y="1398127"/>
                </a:lnTo>
                <a:lnTo>
                  <a:pt x="3598076" y="1405746"/>
                </a:lnTo>
                <a:lnTo>
                  <a:pt x="3597214" y="1413827"/>
                </a:lnTo>
                <a:cubicBezTo>
                  <a:pt x="3602086" y="1415545"/>
                  <a:pt x="3657851" y="1399753"/>
                  <a:pt x="3669828" y="1389244"/>
                </a:cubicBezTo>
                <a:close/>
                <a:moveTo>
                  <a:pt x="3666976" y="1383259"/>
                </a:moveTo>
                <a:cubicBezTo>
                  <a:pt x="3664260" y="1383103"/>
                  <a:pt x="3660623" y="1383385"/>
                  <a:pt x="3656424" y="1384016"/>
                </a:cubicBezTo>
                <a:cubicBezTo>
                  <a:pt x="3650125" y="1384964"/>
                  <a:pt x="3642558" y="1386697"/>
                  <a:pt x="3634932" y="1388913"/>
                </a:cubicBezTo>
                <a:lnTo>
                  <a:pt x="3634258" y="1389154"/>
                </a:lnTo>
                <a:lnTo>
                  <a:pt x="3671186" y="1384825"/>
                </a:lnTo>
                <a:close/>
                <a:moveTo>
                  <a:pt x="4178813" y="1359278"/>
                </a:moveTo>
                <a:lnTo>
                  <a:pt x="4160576" y="1360394"/>
                </a:lnTo>
                <a:lnTo>
                  <a:pt x="4164248" y="1364691"/>
                </a:lnTo>
                <a:cubicBezTo>
                  <a:pt x="4169817" y="1366654"/>
                  <a:pt x="4172171" y="1359975"/>
                  <a:pt x="4177739" y="1361938"/>
                </a:cubicBezTo>
                <a:lnTo>
                  <a:pt x="4180385" y="1360189"/>
                </a:lnTo>
                <a:close/>
                <a:moveTo>
                  <a:pt x="3917748" y="1347873"/>
                </a:moveTo>
                <a:cubicBezTo>
                  <a:pt x="3858339" y="1350703"/>
                  <a:pt x="3779869" y="1354328"/>
                  <a:pt x="3707829" y="1375233"/>
                </a:cubicBezTo>
                <a:cubicBezTo>
                  <a:pt x="3707829" y="1375233"/>
                  <a:pt x="3702245" y="1377020"/>
                  <a:pt x="3696366" y="1379639"/>
                </a:cubicBezTo>
                <a:lnTo>
                  <a:pt x="3690949" y="1382510"/>
                </a:lnTo>
                <a:lnTo>
                  <a:pt x="3692229" y="1382359"/>
                </a:lnTo>
                <a:lnTo>
                  <a:pt x="3689655" y="1383194"/>
                </a:lnTo>
                <a:lnTo>
                  <a:pt x="3687988" y="1384078"/>
                </a:lnTo>
                <a:cubicBezTo>
                  <a:pt x="3685563" y="1385686"/>
                  <a:pt x="3683725" y="1387385"/>
                  <a:pt x="3683136" y="1389054"/>
                </a:cubicBezTo>
                <a:cubicBezTo>
                  <a:pt x="3695664" y="1409740"/>
                  <a:pt x="3786296" y="1371609"/>
                  <a:pt x="3799783" y="1368857"/>
                </a:cubicBezTo>
                <a:cubicBezTo>
                  <a:pt x="3855984" y="1357383"/>
                  <a:pt x="3884745" y="1367522"/>
                  <a:pt x="3917748" y="1347873"/>
                </a:cubicBezTo>
                <a:close/>
                <a:moveTo>
                  <a:pt x="3979517" y="1338361"/>
                </a:moveTo>
                <a:cubicBezTo>
                  <a:pt x="3976732" y="1337379"/>
                  <a:pt x="3974065" y="1340507"/>
                  <a:pt x="3972789" y="1344124"/>
                </a:cubicBezTo>
                <a:cubicBezTo>
                  <a:pt x="3971515" y="1347741"/>
                  <a:pt x="3971631" y="1351849"/>
                  <a:pt x="3974416" y="1352831"/>
                </a:cubicBezTo>
                <a:cubicBezTo>
                  <a:pt x="3974416" y="1352831"/>
                  <a:pt x="3987437" y="1333644"/>
                  <a:pt x="3979517" y="1338361"/>
                </a:cubicBezTo>
                <a:close/>
                <a:moveTo>
                  <a:pt x="5152270" y="1335928"/>
                </a:moveTo>
                <a:lnTo>
                  <a:pt x="5125241" y="1338777"/>
                </a:lnTo>
                <a:lnTo>
                  <a:pt x="5130599" y="1336705"/>
                </a:lnTo>
                <a:close/>
                <a:moveTo>
                  <a:pt x="4470259" y="1329516"/>
                </a:moveTo>
                <a:cubicBezTo>
                  <a:pt x="4470259" y="1329516"/>
                  <a:pt x="4443845" y="1332873"/>
                  <a:pt x="4437685" y="1337036"/>
                </a:cubicBezTo>
                <a:cubicBezTo>
                  <a:pt x="4435630" y="1338424"/>
                  <a:pt x="4435826" y="1339902"/>
                  <a:pt x="4440001" y="1341374"/>
                </a:cubicBezTo>
                <a:lnTo>
                  <a:pt x="4454388" y="1343322"/>
                </a:lnTo>
                <a:lnTo>
                  <a:pt x="4458293" y="1342975"/>
                </a:lnTo>
                <a:lnTo>
                  <a:pt x="4468351" y="1340105"/>
                </a:lnTo>
                <a:cubicBezTo>
                  <a:pt x="4474524" y="1336651"/>
                  <a:pt x="4476290" y="1331642"/>
                  <a:pt x="4470259" y="1329516"/>
                </a:cubicBezTo>
                <a:close/>
                <a:moveTo>
                  <a:pt x="5157990" y="1328441"/>
                </a:moveTo>
                <a:cubicBezTo>
                  <a:pt x="5159898" y="1325946"/>
                  <a:pt x="5152270" y="1335928"/>
                  <a:pt x="5152270" y="1335928"/>
                </a:cubicBezTo>
                <a:cubicBezTo>
                  <a:pt x="5155662" y="1331491"/>
                  <a:pt x="5157355" y="1329273"/>
                  <a:pt x="5157990" y="1328441"/>
                </a:cubicBezTo>
                <a:close/>
                <a:moveTo>
                  <a:pt x="4523288" y="1303530"/>
                </a:moveTo>
                <a:cubicBezTo>
                  <a:pt x="4522676" y="1304428"/>
                  <a:pt x="4521048" y="1306829"/>
                  <a:pt x="4517792" y="1311624"/>
                </a:cubicBezTo>
                <a:cubicBezTo>
                  <a:pt x="4517792" y="1311624"/>
                  <a:pt x="4525119" y="1300831"/>
                  <a:pt x="4523288" y="1303530"/>
                </a:cubicBezTo>
                <a:close/>
                <a:moveTo>
                  <a:pt x="4556984" y="1299667"/>
                </a:moveTo>
                <a:cubicBezTo>
                  <a:pt x="4558761" y="1297125"/>
                  <a:pt x="4551655" y="1307293"/>
                  <a:pt x="4551655" y="1307293"/>
                </a:cubicBezTo>
                <a:cubicBezTo>
                  <a:pt x="4554814" y="1302775"/>
                  <a:pt x="4556393" y="1300516"/>
                  <a:pt x="4556984" y="1299667"/>
                </a:cubicBezTo>
                <a:close/>
                <a:moveTo>
                  <a:pt x="5116848" y="1298920"/>
                </a:moveTo>
                <a:cubicBezTo>
                  <a:pt x="5116254" y="1299768"/>
                  <a:pt x="5114676" y="1302028"/>
                  <a:pt x="5111519" y="1306545"/>
                </a:cubicBezTo>
                <a:cubicBezTo>
                  <a:pt x="5111519" y="1306545"/>
                  <a:pt x="5118623" y="1296379"/>
                  <a:pt x="5116848" y="1298920"/>
                </a:cubicBezTo>
                <a:close/>
                <a:moveTo>
                  <a:pt x="4841560" y="1290059"/>
                </a:moveTo>
                <a:cubicBezTo>
                  <a:pt x="4849567" y="1289910"/>
                  <a:pt x="4858737" y="1291266"/>
                  <a:pt x="4871511" y="1292016"/>
                </a:cubicBezTo>
                <a:cubicBezTo>
                  <a:pt x="4855669" y="1301448"/>
                  <a:pt x="4835295" y="1303024"/>
                  <a:pt x="4818595" y="1297137"/>
                </a:cubicBezTo>
                <a:cubicBezTo>
                  <a:pt x="4826713" y="1291864"/>
                  <a:pt x="4833554" y="1290209"/>
                  <a:pt x="4841560" y="1290059"/>
                </a:cubicBezTo>
                <a:close/>
                <a:moveTo>
                  <a:pt x="4877863" y="1287683"/>
                </a:moveTo>
                <a:cubicBezTo>
                  <a:pt x="4881056" y="1287871"/>
                  <a:pt x="4885464" y="1289425"/>
                  <a:pt x="4891494" y="1291551"/>
                </a:cubicBezTo>
                <a:cubicBezTo>
                  <a:pt x="4886786" y="1304907"/>
                  <a:pt x="4877077" y="1293978"/>
                  <a:pt x="4871511" y="1292016"/>
                </a:cubicBezTo>
                <a:cubicBezTo>
                  <a:pt x="4872688" y="1288675"/>
                  <a:pt x="4874669" y="1287496"/>
                  <a:pt x="4877863" y="1287683"/>
                </a:cubicBezTo>
                <a:close/>
                <a:moveTo>
                  <a:pt x="4897844" y="1287220"/>
                </a:moveTo>
                <a:cubicBezTo>
                  <a:pt x="4901038" y="1287408"/>
                  <a:pt x="4905446" y="1288962"/>
                  <a:pt x="4911476" y="1291088"/>
                </a:cubicBezTo>
                <a:cubicBezTo>
                  <a:pt x="4906768" y="1304444"/>
                  <a:pt x="4897060" y="1293513"/>
                  <a:pt x="4891494" y="1291551"/>
                </a:cubicBezTo>
                <a:cubicBezTo>
                  <a:pt x="4892671" y="1288212"/>
                  <a:pt x="4894651" y="1287033"/>
                  <a:pt x="4897844" y="1287220"/>
                </a:cubicBezTo>
                <a:close/>
                <a:moveTo>
                  <a:pt x="4531155" y="1263828"/>
                </a:moveTo>
                <a:cubicBezTo>
                  <a:pt x="4534669" y="1263915"/>
                  <a:pt x="4531448" y="1267588"/>
                  <a:pt x="4524532" y="1272899"/>
                </a:cubicBezTo>
                <a:lnTo>
                  <a:pt x="4519615" y="1276123"/>
                </a:lnTo>
                <a:lnTo>
                  <a:pt x="4394651" y="1292577"/>
                </a:lnTo>
                <a:lnTo>
                  <a:pt x="4407477" y="1288248"/>
                </a:lnTo>
                <a:cubicBezTo>
                  <a:pt x="4449174" y="1274432"/>
                  <a:pt x="4490757" y="1262833"/>
                  <a:pt x="4531155" y="1263828"/>
                </a:cubicBezTo>
                <a:close/>
                <a:moveTo>
                  <a:pt x="4285036" y="1249581"/>
                </a:moveTo>
                <a:lnTo>
                  <a:pt x="4281262" y="1259216"/>
                </a:lnTo>
                <a:lnTo>
                  <a:pt x="4280858" y="1260247"/>
                </a:lnTo>
                <a:cubicBezTo>
                  <a:pt x="4280527" y="1261094"/>
                  <a:pt x="4280439" y="1261319"/>
                  <a:pt x="4280792" y="1260416"/>
                </a:cubicBezTo>
                <a:lnTo>
                  <a:pt x="4281262" y="1259216"/>
                </a:lnTo>
                <a:lnTo>
                  <a:pt x="4282384" y="1256353"/>
                </a:lnTo>
                <a:cubicBezTo>
                  <a:pt x="4283622" y="1253193"/>
                  <a:pt x="4285036" y="1249581"/>
                  <a:pt x="4285036" y="1249581"/>
                </a:cubicBezTo>
                <a:close/>
                <a:moveTo>
                  <a:pt x="4899757" y="1180914"/>
                </a:moveTo>
                <a:lnTo>
                  <a:pt x="4898751" y="1182732"/>
                </a:lnTo>
                <a:cubicBezTo>
                  <a:pt x="4904764" y="1183521"/>
                  <a:pt x="4918868" y="1183645"/>
                  <a:pt x="4944871" y="1183112"/>
                </a:cubicBezTo>
                <a:lnTo>
                  <a:pt x="4962107" y="1182942"/>
                </a:lnTo>
                <a:lnTo>
                  <a:pt x="4936865" y="1192785"/>
                </a:lnTo>
                <a:lnTo>
                  <a:pt x="4770357" y="1251914"/>
                </a:lnTo>
                <a:lnTo>
                  <a:pt x="4703310" y="1253994"/>
                </a:lnTo>
                <a:lnTo>
                  <a:pt x="4613982" y="1263881"/>
                </a:lnTo>
                <a:lnTo>
                  <a:pt x="4648999" y="1250353"/>
                </a:lnTo>
                <a:cubicBezTo>
                  <a:pt x="4704966" y="1238765"/>
                  <a:pt x="4761174" y="1225138"/>
                  <a:pt x="4818617" y="1208469"/>
                </a:cubicBezTo>
                <a:close/>
                <a:moveTo>
                  <a:pt x="5179121" y="1086740"/>
                </a:moveTo>
                <a:lnTo>
                  <a:pt x="5199794" y="1087037"/>
                </a:lnTo>
                <a:lnTo>
                  <a:pt x="5134293" y="1115785"/>
                </a:lnTo>
                <a:lnTo>
                  <a:pt x="5070662" y="1140603"/>
                </a:lnTo>
                <a:lnTo>
                  <a:pt x="5037857" y="1138306"/>
                </a:lnTo>
                <a:lnTo>
                  <a:pt x="5023065" y="1138340"/>
                </a:lnTo>
                <a:lnTo>
                  <a:pt x="5161690" y="1087727"/>
                </a:lnTo>
                <a:close/>
                <a:moveTo>
                  <a:pt x="4465460" y="907389"/>
                </a:moveTo>
                <a:cubicBezTo>
                  <a:pt x="4461344" y="907289"/>
                  <a:pt x="4477810" y="907694"/>
                  <a:pt x="4477810" y="907694"/>
                </a:cubicBezTo>
                <a:cubicBezTo>
                  <a:pt x="4470492" y="907514"/>
                  <a:pt x="4466833" y="907424"/>
                  <a:pt x="4465460" y="907389"/>
                </a:cubicBezTo>
                <a:close/>
                <a:moveTo>
                  <a:pt x="728456" y="897143"/>
                </a:moveTo>
                <a:cubicBezTo>
                  <a:pt x="732404" y="895562"/>
                  <a:pt x="735420" y="896625"/>
                  <a:pt x="737026" y="900946"/>
                </a:cubicBezTo>
                <a:cubicBezTo>
                  <a:pt x="734279" y="908737"/>
                  <a:pt x="726357" y="913453"/>
                  <a:pt x="714297" y="909202"/>
                </a:cubicBezTo>
                <a:cubicBezTo>
                  <a:pt x="719631" y="902949"/>
                  <a:pt x="724509" y="898724"/>
                  <a:pt x="728456" y="897143"/>
                </a:cubicBezTo>
                <a:close/>
                <a:moveTo>
                  <a:pt x="4856067" y="884637"/>
                </a:moveTo>
                <a:cubicBezTo>
                  <a:pt x="4862123" y="888527"/>
                  <a:pt x="4846850" y="903983"/>
                  <a:pt x="4805474" y="907572"/>
                </a:cubicBezTo>
                <a:cubicBezTo>
                  <a:pt x="4821627" y="895005"/>
                  <a:pt x="4834302" y="888323"/>
                  <a:pt x="4843078" y="885469"/>
                </a:cubicBezTo>
                <a:cubicBezTo>
                  <a:pt x="4849659" y="883327"/>
                  <a:pt x="4854049" y="883339"/>
                  <a:pt x="4856067" y="884637"/>
                </a:cubicBezTo>
                <a:close/>
                <a:moveTo>
                  <a:pt x="4984939" y="573544"/>
                </a:moveTo>
                <a:cubicBezTo>
                  <a:pt x="4980821" y="573443"/>
                  <a:pt x="4997289" y="573848"/>
                  <a:pt x="4997289" y="573848"/>
                </a:cubicBezTo>
                <a:cubicBezTo>
                  <a:pt x="4989970" y="573668"/>
                  <a:pt x="4986310" y="573578"/>
                  <a:pt x="4984939" y="573544"/>
                </a:cubicBezTo>
                <a:close/>
                <a:moveTo>
                  <a:pt x="5027521" y="566404"/>
                </a:moveTo>
                <a:cubicBezTo>
                  <a:pt x="5027521" y="566404"/>
                  <a:pt x="5021953" y="580085"/>
                  <a:pt x="5023346" y="576665"/>
                </a:cubicBezTo>
                <a:cubicBezTo>
                  <a:pt x="5023810" y="575525"/>
                  <a:pt x="5025047" y="572484"/>
                  <a:pt x="5027521" y="566404"/>
                </a:cubicBezTo>
                <a:close/>
                <a:moveTo>
                  <a:pt x="5064482" y="553220"/>
                </a:moveTo>
                <a:lnTo>
                  <a:pt x="5061653" y="560442"/>
                </a:lnTo>
                <a:cubicBezTo>
                  <a:pt x="5060710" y="562850"/>
                  <a:pt x="5062911" y="557232"/>
                  <a:pt x="5064482" y="553220"/>
                </a:cubicBezTo>
                <a:close/>
                <a:moveTo>
                  <a:pt x="4866350" y="518767"/>
                </a:moveTo>
                <a:cubicBezTo>
                  <a:pt x="4854666" y="523255"/>
                  <a:pt x="4844779" y="527447"/>
                  <a:pt x="4843756" y="527422"/>
                </a:cubicBezTo>
                <a:cubicBezTo>
                  <a:pt x="4843243" y="527408"/>
                  <a:pt x="4844947" y="526343"/>
                  <a:pt x="4849748" y="523731"/>
                </a:cubicBezTo>
                <a:lnTo>
                  <a:pt x="4854638" y="521155"/>
                </a:lnTo>
                <a:close/>
                <a:moveTo>
                  <a:pt x="4059633" y="463404"/>
                </a:moveTo>
                <a:cubicBezTo>
                  <a:pt x="4061046" y="459794"/>
                  <a:pt x="4055389" y="474240"/>
                  <a:pt x="4055389" y="474240"/>
                </a:cubicBezTo>
                <a:cubicBezTo>
                  <a:pt x="4052914" y="480319"/>
                  <a:pt x="4051677" y="483361"/>
                  <a:pt x="4051212" y="484500"/>
                </a:cubicBezTo>
                <a:cubicBezTo>
                  <a:pt x="4049821" y="487920"/>
                  <a:pt x="4055389" y="474240"/>
                  <a:pt x="4055389" y="474240"/>
                </a:cubicBezTo>
                <a:cubicBezTo>
                  <a:pt x="4057903" y="467819"/>
                  <a:pt x="4059162" y="464608"/>
                  <a:pt x="4059633" y="463404"/>
                </a:cubicBezTo>
                <a:close/>
                <a:moveTo>
                  <a:pt x="1522644" y="394507"/>
                </a:moveTo>
                <a:lnTo>
                  <a:pt x="1524037" y="411267"/>
                </a:lnTo>
                <a:cubicBezTo>
                  <a:pt x="1519614" y="413462"/>
                  <a:pt x="1517284" y="410452"/>
                  <a:pt x="1517052" y="406302"/>
                </a:cubicBezTo>
                <a:cubicBezTo>
                  <a:pt x="1516820" y="402153"/>
                  <a:pt x="1518683" y="396866"/>
                  <a:pt x="1522644" y="394507"/>
                </a:cubicBezTo>
                <a:close/>
                <a:moveTo>
                  <a:pt x="2846403" y="273004"/>
                </a:moveTo>
                <a:cubicBezTo>
                  <a:pt x="2815753" y="285974"/>
                  <a:pt x="2779929" y="295872"/>
                  <a:pt x="2746064" y="300203"/>
                </a:cubicBezTo>
                <a:cubicBezTo>
                  <a:pt x="2773503" y="278589"/>
                  <a:pt x="2812541" y="277334"/>
                  <a:pt x="2846403" y="273004"/>
                </a:cubicBezTo>
                <a:close/>
                <a:moveTo>
                  <a:pt x="2884976" y="255316"/>
                </a:moveTo>
                <a:cubicBezTo>
                  <a:pt x="2896108" y="259240"/>
                  <a:pt x="2885442" y="271748"/>
                  <a:pt x="2879874" y="269785"/>
                </a:cubicBezTo>
                <a:cubicBezTo>
                  <a:pt x="2877090" y="268804"/>
                  <a:pt x="2878365" y="265187"/>
                  <a:pt x="2880338" y="261816"/>
                </a:cubicBezTo>
                <a:cubicBezTo>
                  <a:pt x="2882309" y="258442"/>
                  <a:pt x="2884976" y="255316"/>
                  <a:pt x="2884976" y="255316"/>
                </a:cubicBezTo>
                <a:close/>
                <a:moveTo>
                  <a:pt x="4337266" y="231826"/>
                </a:moveTo>
                <a:cubicBezTo>
                  <a:pt x="4337266" y="231826"/>
                  <a:pt x="4322054" y="243356"/>
                  <a:pt x="4325856" y="240473"/>
                </a:cubicBezTo>
                <a:cubicBezTo>
                  <a:pt x="4327123" y="239513"/>
                  <a:pt x="4330504" y="236951"/>
                  <a:pt x="4337266" y="231826"/>
                </a:cubicBezTo>
                <a:close/>
                <a:moveTo>
                  <a:pt x="4462487" y="215246"/>
                </a:moveTo>
                <a:cubicBezTo>
                  <a:pt x="4469536" y="214651"/>
                  <a:pt x="4476296" y="215451"/>
                  <a:pt x="4477499" y="218691"/>
                </a:cubicBezTo>
                <a:cubicBezTo>
                  <a:pt x="4477499" y="218691"/>
                  <a:pt x="4460337" y="228910"/>
                  <a:pt x="4449203" y="224985"/>
                </a:cubicBezTo>
                <a:cubicBezTo>
                  <a:pt x="4444796" y="223431"/>
                  <a:pt x="4444160" y="221720"/>
                  <a:pt x="4445736" y="220164"/>
                </a:cubicBezTo>
                <a:cubicBezTo>
                  <a:pt x="4448100" y="217829"/>
                  <a:pt x="4455439" y="215841"/>
                  <a:pt x="4462487" y="215246"/>
                </a:cubicBezTo>
                <a:close/>
                <a:moveTo>
                  <a:pt x="4271265" y="181965"/>
                </a:moveTo>
                <a:cubicBezTo>
                  <a:pt x="4277135" y="181219"/>
                  <a:pt x="4283523" y="181593"/>
                  <a:pt x="4289554" y="183719"/>
                </a:cubicBezTo>
                <a:cubicBezTo>
                  <a:pt x="4279278" y="195115"/>
                  <a:pt x="4272782" y="192825"/>
                  <a:pt x="4256082" y="186938"/>
                </a:cubicBezTo>
                <a:cubicBezTo>
                  <a:pt x="4260042" y="184580"/>
                  <a:pt x="4265396" y="182712"/>
                  <a:pt x="4271265" y="181965"/>
                </a:cubicBezTo>
                <a:close/>
                <a:moveTo>
                  <a:pt x="3985856" y="100290"/>
                </a:moveTo>
                <a:cubicBezTo>
                  <a:pt x="3964055" y="108873"/>
                  <a:pt x="3879950" y="125528"/>
                  <a:pt x="3882306" y="118849"/>
                </a:cubicBezTo>
                <a:cubicBezTo>
                  <a:pt x="3879950" y="125528"/>
                  <a:pt x="3879950" y="125528"/>
                  <a:pt x="3885515" y="127490"/>
                </a:cubicBezTo>
                <a:cubicBezTo>
                  <a:pt x="3776793" y="142971"/>
                  <a:pt x="3690405" y="151312"/>
                  <a:pt x="3985856" y="100290"/>
                </a:cubicBezTo>
                <a:close/>
                <a:moveTo>
                  <a:pt x="3483140" y="95158"/>
                </a:moveTo>
                <a:lnTo>
                  <a:pt x="3470652" y="99210"/>
                </a:lnTo>
                <a:cubicBezTo>
                  <a:pt x="3440651" y="107015"/>
                  <a:pt x="3402394" y="114568"/>
                  <a:pt x="3368359" y="123452"/>
                </a:cubicBezTo>
                <a:lnTo>
                  <a:pt x="3358609" y="126509"/>
                </a:lnTo>
                <a:lnTo>
                  <a:pt x="3303003" y="133060"/>
                </a:lnTo>
                <a:cubicBezTo>
                  <a:pt x="3241706" y="141426"/>
                  <a:pt x="3181759" y="150953"/>
                  <a:pt x="3124400" y="162018"/>
                </a:cubicBezTo>
                <a:cubicBezTo>
                  <a:pt x="2870732" y="203991"/>
                  <a:pt x="2627168" y="288323"/>
                  <a:pt x="2371613" y="353406"/>
                </a:cubicBezTo>
                <a:cubicBezTo>
                  <a:pt x="2366046" y="351443"/>
                  <a:pt x="2324262" y="360492"/>
                  <a:pt x="2326616" y="353813"/>
                </a:cubicBezTo>
                <a:cubicBezTo>
                  <a:pt x="2328969" y="347135"/>
                  <a:pt x="2419602" y="309004"/>
                  <a:pt x="2425167" y="310966"/>
                </a:cubicBezTo>
                <a:cubicBezTo>
                  <a:pt x="2514372" y="279843"/>
                  <a:pt x="2653748" y="251389"/>
                  <a:pt x="2731357" y="232447"/>
                </a:cubicBezTo>
                <a:cubicBezTo>
                  <a:pt x="2886575" y="194560"/>
                  <a:pt x="3000400" y="164607"/>
                  <a:pt x="3151836" y="140403"/>
                </a:cubicBezTo>
                <a:cubicBezTo>
                  <a:pt x="3218724" y="128943"/>
                  <a:pt x="3282881" y="119493"/>
                  <a:pt x="3345608" y="111279"/>
                </a:cubicBezTo>
                <a:close/>
                <a:moveTo>
                  <a:pt x="3128956" y="90311"/>
                </a:moveTo>
                <a:lnTo>
                  <a:pt x="2886897" y="138631"/>
                </a:lnTo>
                <a:cubicBezTo>
                  <a:pt x="2786770" y="161252"/>
                  <a:pt x="2687391" y="186286"/>
                  <a:pt x="2588872" y="213501"/>
                </a:cubicBezTo>
                <a:cubicBezTo>
                  <a:pt x="2552654" y="224511"/>
                  <a:pt x="2467124" y="248171"/>
                  <a:pt x="2417421" y="261933"/>
                </a:cubicBezTo>
                <a:cubicBezTo>
                  <a:pt x="2369533" y="267577"/>
                  <a:pt x="2408105" y="249890"/>
                  <a:pt x="2436010" y="244709"/>
                </a:cubicBezTo>
                <a:lnTo>
                  <a:pt x="2741078" y="156523"/>
                </a:lnTo>
                <a:close/>
                <a:moveTo>
                  <a:pt x="4943182" y="48728"/>
                </a:moveTo>
                <a:lnTo>
                  <a:pt x="4916152" y="51576"/>
                </a:lnTo>
                <a:lnTo>
                  <a:pt x="4921511" y="49504"/>
                </a:lnTo>
                <a:close/>
                <a:moveTo>
                  <a:pt x="4261171" y="42315"/>
                </a:moveTo>
                <a:cubicBezTo>
                  <a:pt x="4261171" y="42315"/>
                  <a:pt x="4234756" y="45672"/>
                  <a:pt x="4228596" y="49836"/>
                </a:cubicBezTo>
                <a:cubicBezTo>
                  <a:pt x="4226541" y="51222"/>
                  <a:pt x="4226737" y="52701"/>
                  <a:pt x="4230912" y="54173"/>
                </a:cubicBezTo>
                <a:cubicBezTo>
                  <a:pt x="4254107" y="62350"/>
                  <a:pt x="4273233" y="46567"/>
                  <a:pt x="4261171" y="42315"/>
                </a:cubicBezTo>
                <a:close/>
                <a:moveTo>
                  <a:pt x="4948901" y="41241"/>
                </a:moveTo>
                <a:cubicBezTo>
                  <a:pt x="4950809" y="38746"/>
                  <a:pt x="4943182" y="48728"/>
                  <a:pt x="4943182" y="48728"/>
                </a:cubicBezTo>
                <a:cubicBezTo>
                  <a:pt x="4946572" y="44291"/>
                  <a:pt x="4948265" y="42072"/>
                  <a:pt x="4948901" y="41241"/>
                </a:cubicBezTo>
                <a:close/>
                <a:moveTo>
                  <a:pt x="4907759" y="11720"/>
                </a:moveTo>
                <a:cubicBezTo>
                  <a:pt x="4907165" y="12567"/>
                  <a:pt x="4905587" y="14827"/>
                  <a:pt x="4902431" y="19345"/>
                </a:cubicBezTo>
                <a:cubicBezTo>
                  <a:pt x="4902431" y="19345"/>
                  <a:pt x="4909534" y="9178"/>
                  <a:pt x="4907759" y="11720"/>
                </a:cubicBezTo>
                <a:close/>
                <a:moveTo>
                  <a:pt x="4609507" y="9937"/>
                </a:moveTo>
                <a:cubicBezTo>
                  <a:pt x="4533324" y="21873"/>
                  <a:pt x="4447327" y="29100"/>
                  <a:pt x="4367932" y="32398"/>
                </a:cubicBezTo>
                <a:lnTo>
                  <a:pt x="4287111" y="42699"/>
                </a:lnTo>
                <a:cubicBezTo>
                  <a:pt x="4282011" y="57169"/>
                  <a:pt x="4346990" y="56299"/>
                  <a:pt x="4360477" y="53545"/>
                </a:cubicBezTo>
                <a:cubicBezTo>
                  <a:pt x="4538320" y="46162"/>
                  <a:pt x="4745030" y="10159"/>
                  <a:pt x="4902431" y="19345"/>
                </a:cubicBezTo>
                <a:cubicBezTo>
                  <a:pt x="4749566" y="50552"/>
                  <a:pt x="4558304" y="45697"/>
                  <a:pt x="4401300" y="67937"/>
                </a:cubicBezTo>
                <a:cubicBezTo>
                  <a:pt x="4448651" y="60854"/>
                  <a:pt x="4362262" y="69192"/>
                  <a:pt x="4365082" y="78947"/>
                </a:cubicBezTo>
                <a:cubicBezTo>
                  <a:pt x="4371508" y="96229"/>
                  <a:pt x="4398946" y="74615"/>
                  <a:pt x="4398946" y="74615"/>
                </a:cubicBezTo>
                <a:cubicBezTo>
                  <a:pt x="4494612" y="69547"/>
                  <a:pt x="4587031" y="63332"/>
                  <a:pt x="4677352" y="58257"/>
                </a:cubicBezTo>
                <a:lnTo>
                  <a:pt x="4856085" y="51849"/>
                </a:lnTo>
                <a:lnTo>
                  <a:pt x="4831802" y="60102"/>
                </a:lnTo>
                <a:lnTo>
                  <a:pt x="4830775" y="60573"/>
                </a:lnTo>
                <a:lnTo>
                  <a:pt x="4822931" y="61398"/>
                </a:lnTo>
                <a:cubicBezTo>
                  <a:pt x="4802949" y="61862"/>
                  <a:pt x="4699861" y="64315"/>
                  <a:pt x="4697507" y="70993"/>
                </a:cubicBezTo>
                <a:cubicBezTo>
                  <a:pt x="4690051" y="92142"/>
                  <a:pt x="4795493" y="83012"/>
                  <a:pt x="4784360" y="79087"/>
                </a:cubicBezTo>
                <a:lnTo>
                  <a:pt x="4793314" y="78218"/>
                </a:lnTo>
                <a:lnTo>
                  <a:pt x="4787731" y="90257"/>
                </a:lnTo>
                <a:cubicBezTo>
                  <a:pt x="4792786" y="90957"/>
                  <a:pt x="4803777" y="88626"/>
                  <a:pt x="4817439" y="84782"/>
                </a:cubicBezTo>
                <a:lnTo>
                  <a:pt x="4852092" y="73763"/>
                </a:lnTo>
                <a:lnTo>
                  <a:pt x="4877243" y="73036"/>
                </a:lnTo>
                <a:cubicBezTo>
                  <a:pt x="4891588" y="85602"/>
                  <a:pt x="4798707" y="91654"/>
                  <a:pt x="4798707" y="91654"/>
                </a:cubicBezTo>
                <a:cubicBezTo>
                  <a:pt x="4622718" y="99690"/>
                  <a:pt x="4468069" y="115253"/>
                  <a:pt x="4322661" y="125312"/>
                </a:cubicBezTo>
                <a:cubicBezTo>
                  <a:pt x="4309174" y="128065"/>
                  <a:pt x="4140178" y="131060"/>
                  <a:pt x="4138290" y="154172"/>
                </a:cubicBezTo>
                <a:cubicBezTo>
                  <a:pt x="4139146" y="169492"/>
                  <a:pt x="4253439" y="155972"/>
                  <a:pt x="4164230" y="154557"/>
                </a:cubicBezTo>
                <a:cubicBezTo>
                  <a:pt x="4301718" y="149214"/>
                  <a:pt x="4421576" y="137656"/>
                  <a:pt x="4553887" y="129236"/>
                </a:cubicBezTo>
                <a:cubicBezTo>
                  <a:pt x="4559456" y="131199"/>
                  <a:pt x="4690910" y="107463"/>
                  <a:pt x="4700617" y="118392"/>
                </a:cubicBezTo>
                <a:cubicBezTo>
                  <a:pt x="4704295" y="143467"/>
                  <a:pt x="4616118" y="136159"/>
                  <a:pt x="4616118" y="136159"/>
                </a:cubicBezTo>
                <a:cubicBezTo>
                  <a:pt x="4442417" y="152512"/>
                  <a:pt x="4347178" y="165240"/>
                  <a:pt x="4181396" y="176877"/>
                </a:cubicBezTo>
                <a:cubicBezTo>
                  <a:pt x="4167909" y="179632"/>
                  <a:pt x="4010440" y="185438"/>
                  <a:pt x="4010905" y="201869"/>
                </a:cubicBezTo>
                <a:cubicBezTo>
                  <a:pt x="4020612" y="212801"/>
                  <a:pt x="4145573" y="186773"/>
                  <a:pt x="4132083" y="189528"/>
                </a:cubicBezTo>
                <a:cubicBezTo>
                  <a:pt x="4176689" y="190233"/>
                  <a:pt x="4204591" y="185054"/>
                  <a:pt x="4256082" y="186938"/>
                </a:cubicBezTo>
                <a:cubicBezTo>
                  <a:pt x="4184039" y="207844"/>
                  <a:pt x="4109354" y="197783"/>
                  <a:pt x="4039668" y="212009"/>
                </a:cubicBezTo>
                <a:cubicBezTo>
                  <a:pt x="4020612" y="212801"/>
                  <a:pt x="4001094" y="229698"/>
                  <a:pt x="3973191" y="234879"/>
                </a:cubicBezTo>
                <a:cubicBezTo>
                  <a:pt x="3902077" y="256111"/>
                  <a:pt x="3797132" y="257908"/>
                  <a:pt x="3727445" y="272137"/>
                </a:cubicBezTo>
                <a:cubicBezTo>
                  <a:pt x="3749783" y="264994"/>
                  <a:pt x="3693582" y="276467"/>
                  <a:pt x="3691228" y="283144"/>
                </a:cubicBezTo>
                <a:cubicBezTo>
                  <a:pt x="3683772" y="304294"/>
                  <a:pt x="3750640" y="280314"/>
                  <a:pt x="3756208" y="282277"/>
                </a:cubicBezTo>
                <a:cubicBezTo>
                  <a:pt x="3938762" y="261534"/>
                  <a:pt x="4114818" y="238502"/>
                  <a:pt x="4283814" y="235507"/>
                </a:cubicBezTo>
                <a:cubicBezTo>
                  <a:pt x="4122636" y="272544"/>
                  <a:pt x="4000527" y="252023"/>
                  <a:pt x="3843988" y="290695"/>
                </a:cubicBezTo>
                <a:cubicBezTo>
                  <a:pt x="3846735" y="282904"/>
                  <a:pt x="3741298" y="324573"/>
                  <a:pt x="3795142" y="319777"/>
                </a:cubicBezTo>
                <a:cubicBezTo>
                  <a:pt x="3983262" y="300999"/>
                  <a:pt x="4144904" y="280395"/>
                  <a:pt x="4316252" y="270721"/>
                </a:cubicBezTo>
                <a:cubicBezTo>
                  <a:pt x="4356611" y="268680"/>
                  <a:pt x="4452314" y="272384"/>
                  <a:pt x="4362642" y="287075"/>
                </a:cubicBezTo>
                <a:cubicBezTo>
                  <a:pt x="4253918" y="302558"/>
                  <a:pt x="4135952" y="323542"/>
                  <a:pt x="4016095" y="335099"/>
                </a:cubicBezTo>
                <a:cubicBezTo>
                  <a:pt x="3982231" y="339430"/>
                  <a:pt x="3859089" y="357339"/>
                  <a:pt x="3957539" y="353252"/>
                </a:cubicBezTo>
                <a:cubicBezTo>
                  <a:pt x="4050422" y="347202"/>
                  <a:pt x="4151324" y="336156"/>
                  <a:pt x="4249679" y="325309"/>
                </a:cubicBezTo>
                <a:lnTo>
                  <a:pt x="4367303" y="312695"/>
                </a:lnTo>
                <a:lnTo>
                  <a:pt x="4319228" y="337442"/>
                </a:lnTo>
                <a:cubicBezTo>
                  <a:pt x="4261798" y="386521"/>
                  <a:pt x="4346587" y="354492"/>
                  <a:pt x="4399972" y="329875"/>
                </a:cubicBezTo>
                <a:lnTo>
                  <a:pt x="4472974" y="303110"/>
                </a:lnTo>
                <a:lnTo>
                  <a:pt x="4526537" y="298549"/>
                </a:lnTo>
                <a:lnTo>
                  <a:pt x="4532994" y="297975"/>
                </a:lnTo>
                <a:lnTo>
                  <a:pt x="4504422" y="310441"/>
                </a:lnTo>
                <a:cubicBezTo>
                  <a:pt x="4466026" y="327407"/>
                  <a:pt x="4427730" y="343523"/>
                  <a:pt x="4389913" y="355557"/>
                </a:cubicBezTo>
                <a:cubicBezTo>
                  <a:pt x="4306296" y="387617"/>
                  <a:pt x="4201547" y="409602"/>
                  <a:pt x="4116973" y="449825"/>
                </a:cubicBezTo>
                <a:cubicBezTo>
                  <a:pt x="4024199" y="489849"/>
                  <a:pt x="4153271" y="450719"/>
                  <a:pt x="4205539" y="435631"/>
                </a:cubicBezTo>
                <a:cubicBezTo>
                  <a:pt x="4257806" y="420541"/>
                  <a:pt x="4318431" y="404292"/>
                  <a:pt x="4334611" y="396501"/>
                </a:cubicBezTo>
                <a:cubicBezTo>
                  <a:pt x="4348664" y="396848"/>
                  <a:pt x="4377938" y="397568"/>
                  <a:pt x="4384964" y="397740"/>
                </a:cubicBezTo>
                <a:cubicBezTo>
                  <a:pt x="4407000" y="390095"/>
                  <a:pt x="4416154" y="382132"/>
                  <a:pt x="4431324" y="372952"/>
                </a:cubicBezTo>
                <a:cubicBezTo>
                  <a:pt x="4438349" y="373125"/>
                  <a:pt x="4459481" y="383198"/>
                  <a:pt x="4482847" y="374222"/>
                </a:cubicBezTo>
                <a:cubicBezTo>
                  <a:pt x="4504883" y="366576"/>
                  <a:pt x="4559226" y="333796"/>
                  <a:pt x="4604682" y="326726"/>
                </a:cubicBezTo>
                <a:cubicBezTo>
                  <a:pt x="4679198" y="312184"/>
                  <a:pt x="4571416" y="360025"/>
                  <a:pt x="4548209" y="367642"/>
                </a:cubicBezTo>
                <a:cubicBezTo>
                  <a:pt x="4516860" y="384612"/>
                  <a:pt x="4480771" y="391912"/>
                  <a:pt x="4464591" y="399702"/>
                </a:cubicBezTo>
                <a:cubicBezTo>
                  <a:pt x="4456608" y="407692"/>
                  <a:pt x="4454533" y="425382"/>
                  <a:pt x="4439524" y="433201"/>
                </a:cubicBezTo>
                <a:cubicBezTo>
                  <a:pt x="4418792" y="449750"/>
                  <a:pt x="4376970" y="463391"/>
                  <a:pt x="4330876" y="475904"/>
                </a:cubicBezTo>
                <a:lnTo>
                  <a:pt x="4197068" y="511708"/>
                </a:lnTo>
                <a:lnTo>
                  <a:pt x="4199891" y="510606"/>
                </a:lnTo>
                <a:lnTo>
                  <a:pt x="4206708" y="508063"/>
                </a:lnTo>
                <a:cubicBezTo>
                  <a:pt x="4207955" y="507572"/>
                  <a:pt x="4207259" y="507788"/>
                  <a:pt x="4205169" y="508547"/>
                </a:cubicBezTo>
                <a:lnTo>
                  <a:pt x="4199891" y="510606"/>
                </a:lnTo>
                <a:lnTo>
                  <a:pt x="4196600" y="511834"/>
                </a:lnTo>
                <a:lnTo>
                  <a:pt x="4197068" y="511708"/>
                </a:lnTo>
                <a:lnTo>
                  <a:pt x="4180286" y="518254"/>
                </a:lnTo>
                <a:cubicBezTo>
                  <a:pt x="4158383" y="527269"/>
                  <a:pt x="4131691" y="539576"/>
                  <a:pt x="4135231" y="544439"/>
                </a:cubicBezTo>
                <a:cubicBezTo>
                  <a:pt x="4140342" y="560942"/>
                  <a:pt x="4225874" y="512555"/>
                  <a:pt x="4225874" y="512555"/>
                </a:cubicBezTo>
                <a:cubicBezTo>
                  <a:pt x="4331742" y="481042"/>
                  <a:pt x="4415359" y="448984"/>
                  <a:pt x="4513028" y="417270"/>
                </a:cubicBezTo>
                <a:cubicBezTo>
                  <a:pt x="4536235" y="409652"/>
                  <a:pt x="4565510" y="410372"/>
                  <a:pt x="4602768" y="403103"/>
                </a:cubicBezTo>
                <a:cubicBezTo>
                  <a:pt x="4648010" y="387839"/>
                  <a:pt x="4664137" y="370496"/>
                  <a:pt x="4692454" y="379380"/>
                </a:cubicBezTo>
                <a:cubicBezTo>
                  <a:pt x="4713584" y="389454"/>
                  <a:pt x="4710711" y="413949"/>
                  <a:pt x="4724764" y="414294"/>
                </a:cubicBezTo>
                <a:cubicBezTo>
                  <a:pt x="4761063" y="415187"/>
                  <a:pt x="4869804" y="359182"/>
                  <a:pt x="4915205" y="342559"/>
                </a:cubicBezTo>
                <a:lnTo>
                  <a:pt x="4988544" y="315138"/>
                </a:lnTo>
                <a:lnTo>
                  <a:pt x="4997771" y="317005"/>
                </a:lnTo>
                <a:lnTo>
                  <a:pt x="5024703" y="319940"/>
                </a:lnTo>
                <a:lnTo>
                  <a:pt x="5001439" y="329499"/>
                </a:lnTo>
                <a:cubicBezTo>
                  <a:pt x="4889750" y="374344"/>
                  <a:pt x="4775142" y="420310"/>
                  <a:pt x="4652165" y="472553"/>
                </a:cubicBezTo>
                <a:cubicBezTo>
                  <a:pt x="4630129" y="480200"/>
                  <a:pt x="4576904" y="503454"/>
                  <a:pt x="4515321" y="527866"/>
                </a:cubicBezTo>
                <a:cubicBezTo>
                  <a:pt x="4492115" y="535483"/>
                  <a:pt x="4317853" y="599430"/>
                  <a:pt x="4414566" y="575880"/>
                </a:cubicBezTo>
                <a:cubicBezTo>
                  <a:pt x="4505262" y="553549"/>
                  <a:pt x="4368206" y="600669"/>
                  <a:pt x="4353195" y="608487"/>
                </a:cubicBezTo>
                <a:cubicBezTo>
                  <a:pt x="4344041" y="616450"/>
                  <a:pt x="4318974" y="649951"/>
                  <a:pt x="4325041" y="658288"/>
                </a:cubicBezTo>
                <a:cubicBezTo>
                  <a:pt x="4332068" y="658461"/>
                  <a:pt x="4522509" y="586726"/>
                  <a:pt x="4545716" y="579110"/>
                </a:cubicBezTo>
                <a:cubicBezTo>
                  <a:pt x="4605009" y="564192"/>
                  <a:pt x="4658607" y="547770"/>
                  <a:pt x="4702892" y="540672"/>
                </a:cubicBezTo>
                <a:cubicBezTo>
                  <a:pt x="4709917" y="540845"/>
                  <a:pt x="4731208" y="549558"/>
                  <a:pt x="4738234" y="549729"/>
                </a:cubicBezTo>
                <a:cubicBezTo>
                  <a:pt x="4804767" y="543181"/>
                  <a:pt x="4901317" y="460945"/>
                  <a:pt x="4905310" y="486972"/>
                </a:cubicBezTo>
                <a:cubicBezTo>
                  <a:pt x="4905310" y="486972"/>
                  <a:pt x="4882317" y="502783"/>
                  <a:pt x="4866350" y="518767"/>
                </a:cubicBezTo>
                <a:lnTo>
                  <a:pt x="4867394" y="514431"/>
                </a:lnTo>
                <a:lnTo>
                  <a:pt x="4874333" y="510776"/>
                </a:lnTo>
                <a:cubicBezTo>
                  <a:pt x="4870819" y="510689"/>
                  <a:pt x="4869064" y="510644"/>
                  <a:pt x="4868067" y="511644"/>
                </a:cubicBezTo>
                <a:lnTo>
                  <a:pt x="4867394" y="514431"/>
                </a:lnTo>
                <a:lnTo>
                  <a:pt x="4854638" y="521155"/>
                </a:lnTo>
                <a:lnTo>
                  <a:pt x="4845445" y="523028"/>
                </a:lnTo>
                <a:cubicBezTo>
                  <a:pt x="4839751" y="525277"/>
                  <a:pt x="4835957" y="527572"/>
                  <a:pt x="4835957" y="527572"/>
                </a:cubicBezTo>
                <a:cubicBezTo>
                  <a:pt x="4835957" y="527572"/>
                  <a:pt x="4833084" y="552064"/>
                  <a:pt x="4816744" y="561216"/>
                </a:cubicBezTo>
                <a:cubicBezTo>
                  <a:pt x="4784596" y="584988"/>
                  <a:pt x="4687884" y="608537"/>
                  <a:pt x="4656695" y="624146"/>
                </a:cubicBezTo>
                <a:cubicBezTo>
                  <a:pt x="4649668" y="623973"/>
                  <a:pt x="4647593" y="641663"/>
                  <a:pt x="4639610" y="649656"/>
                </a:cubicBezTo>
                <a:cubicBezTo>
                  <a:pt x="4599477" y="681420"/>
                  <a:pt x="4502554" y="696775"/>
                  <a:pt x="4449167" y="721390"/>
                </a:cubicBezTo>
                <a:cubicBezTo>
                  <a:pt x="4395729" y="736452"/>
                  <a:pt x="4328237" y="751166"/>
                  <a:pt x="4252818" y="783427"/>
                </a:cubicBezTo>
                <a:cubicBezTo>
                  <a:pt x="4252818" y="783427"/>
                  <a:pt x="4236636" y="791216"/>
                  <a:pt x="4235519" y="800741"/>
                </a:cubicBezTo>
                <a:cubicBezTo>
                  <a:pt x="4255853" y="817619"/>
                  <a:pt x="4393813" y="752781"/>
                  <a:pt x="4424045" y="745335"/>
                </a:cubicBezTo>
                <a:cubicBezTo>
                  <a:pt x="4586278" y="698837"/>
                  <a:pt x="4743986" y="643353"/>
                  <a:pt x="4901023" y="583590"/>
                </a:cubicBezTo>
                <a:lnTo>
                  <a:pt x="5140217" y="488795"/>
                </a:lnTo>
                <a:lnTo>
                  <a:pt x="5158318" y="489986"/>
                </a:lnTo>
                <a:lnTo>
                  <a:pt x="5200832" y="490239"/>
                </a:lnTo>
                <a:lnTo>
                  <a:pt x="5127479" y="525194"/>
                </a:lnTo>
                <a:cubicBezTo>
                  <a:pt x="5098205" y="524474"/>
                  <a:pt x="5074840" y="533451"/>
                  <a:pt x="5065897" y="549608"/>
                </a:cubicBezTo>
                <a:cubicBezTo>
                  <a:pt x="5088146" y="550155"/>
                  <a:pt x="5110182" y="542509"/>
                  <a:pt x="5127479" y="525194"/>
                </a:cubicBezTo>
                <a:lnTo>
                  <a:pt x="5202525" y="502280"/>
                </a:lnTo>
                <a:lnTo>
                  <a:pt x="5204288" y="521208"/>
                </a:lnTo>
                <a:cubicBezTo>
                  <a:pt x="5197795" y="518920"/>
                  <a:pt x="5192230" y="516957"/>
                  <a:pt x="5192230" y="516957"/>
                </a:cubicBezTo>
                <a:cubicBezTo>
                  <a:pt x="5199188" y="535679"/>
                  <a:pt x="5201541" y="528999"/>
                  <a:pt x="5204288" y="521208"/>
                </a:cubicBezTo>
                <a:lnTo>
                  <a:pt x="5231455" y="519338"/>
                </a:lnTo>
                <a:lnTo>
                  <a:pt x="5161611" y="550190"/>
                </a:lnTo>
                <a:lnTo>
                  <a:pt x="5138619" y="556308"/>
                </a:lnTo>
                <a:cubicBezTo>
                  <a:pt x="5131113" y="557905"/>
                  <a:pt x="5126557" y="558254"/>
                  <a:pt x="5127146" y="556585"/>
                </a:cubicBezTo>
                <a:lnTo>
                  <a:pt x="5131516" y="563485"/>
                </a:lnTo>
                <a:lnTo>
                  <a:pt x="5038067" y="604763"/>
                </a:lnTo>
                <a:lnTo>
                  <a:pt x="5007702" y="608392"/>
                </a:lnTo>
                <a:cubicBezTo>
                  <a:pt x="4988365" y="610355"/>
                  <a:pt x="4966212" y="612165"/>
                  <a:pt x="4937996" y="613794"/>
                </a:cubicBezTo>
                <a:cubicBezTo>
                  <a:pt x="4924510" y="616549"/>
                  <a:pt x="4806075" y="621100"/>
                  <a:pt x="4854820" y="630775"/>
                </a:cubicBezTo>
                <a:cubicBezTo>
                  <a:pt x="4891504" y="636199"/>
                  <a:pt x="4975607" y="619545"/>
                  <a:pt x="5000228" y="620716"/>
                </a:cubicBezTo>
                <a:lnTo>
                  <a:pt x="5001850" y="620762"/>
                </a:lnTo>
                <a:lnTo>
                  <a:pt x="4976374" y="632015"/>
                </a:lnTo>
                <a:cubicBezTo>
                  <a:pt x="4829257" y="704817"/>
                  <a:pt x="4673996" y="726924"/>
                  <a:pt x="4525924" y="807890"/>
                </a:cubicBezTo>
                <a:cubicBezTo>
                  <a:pt x="4553986" y="801416"/>
                  <a:pt x="4590942" y="786717"/>
                  <a:pt x="4584336" y="797046"/>
                </a:cubicBezTo>
                <a:lnTo>
                  <a:pt x="4563586" y="814948"/>
                </a:lnTo>
                <a:lnTo>
                  <a:pt x="4416011" y="833989"/>
                </a:lnTo>
                <a:lnTo>
                  <a:pt x="4528243" y="830926"/>
                </a:lnTo>
                <a:lnTo>
                  <a:pt x="4521607" y="833735"/>
                </a:lnTo>
                <a:cubicBezTo>
                  <a:pt x="4469046" y="854767"/>
                  <a:pt x="4387869" y="886033"/>
                  <a:pt x="4368909" y="905013"/>
                </a:cubicBezTo>
                <a:cubicBezTo>
                  <a:pt x="4472701" y="891192"/>
                  <a:pt x="4512033" y="866231"/>
                  <a:pt x="4601719" y="842509"/>
                </a:cubicBezTo>
                <a:cubicBezTo>
                  <a:pt x="4722596" y="803179"/>
                  <a:pt x="4623968" y="843057"/>
                  <a:pt x="4590702" y="876356"/>
                </a:cubicBezTo>
                <a:cubicBezTo>
                  <a:pt x="4565420" y="901662"/>
                  <a:pt x="4630035" y="851394"/>
                  <a:pt x="4619976" y="877076"/>
                </a:cubicBezTo>
                <a:cubicBezTo>
                  <a:pt x="4609919" y="902758"/>
                  <a:pt x="4536359" y="909134"/>
                  <a:pt x="4505170" y="924743"/>
                </a:cubicBezTo>
                <a:cubicBezTo>
                  <a:pt x="4467752" y="933376"/>
                  <a:pt x="4423466" y="940474"/>
                  <a:pt x="4384295" y="964073"/>
                </a:cubicBezTo>
                <a:cubicBezTo>
                  <a:pt x="4384295" y="964073"/>
                  <a:pt x="4382218" y="981763"/>
                  <a:pt x="4374234" y="989755"/>
                </a:cubicBezTo>
                <a:cubicBezTo>
                  <a:pt x="4358053" y="997545"/>
                  <a:pt x="4259426" y="1037424"/>
                  <a:pt x="4236221" y="1045040"/>
                </a:cubicBezTo>
                <a:cubicBezTo>
                  <a:pt x="4126364" y="1110571"/>
                  <a:pt x="4316804" y="1038836"/>
                  <a:pt x="4354063" y="1031565"/>
                </a:cubicBezTo>
                <a:cubicBezTo>
                  <a:pt x="4422671" y="1007324"/>
                  <a:pt x="4475897" y="984070"/>
                  <a:pt x="4505172" y="984791"/>
                </a:cubicBezTo>
                <a:cubicBezTo>
                  <a:pt x="4617105" y="961616"/>
                  <a:pt x="4693698" y="929385"/>
                  <a:pt x="4805474" y="907572"/>
                </a:cubicBezTo>
                <a:cubicBezTo>
                  <a:pt x="4712913" y="955786"/>
                  <a:pt x="4623174" y="969954"/>
                  <a:pt x="4524547" y="1009832"/>
                </a:cubicBezTo>
                <a:cubicBezTo>
                  <a:pt x="4477974" y="1026426"/>
                  <a:pt x="4426664" y="1033351"/>
                  <a:pt x="4393398" y="1066650"/>
                </a:cubicBezTo>
                <a:cubicBezTo>
                  <a:pt x="4384458" y="1082806"/>
                  <a:pt x="4383500" y="1090971"/>
                  <a:pt x="4368330" y="1100151"/>
                </a:cubicBezTo>
                <a:cubicBezTo>
                  <a:pt x="4329156" y="1123750"/>
                  <a:pt x="4278591" y="1114318"/>
                  <a:pt x="4232391" y="1137746"/>
                </a:cubicBezTo>
                <a:cubicBezTo>
                  <a:pt x="4239416" y="1137918"/>
                  <a:pt x="4242665" y="1180304"/>
                  <a:pt x="4234468" y="1180103"/>
                </a:cubicBezTo>
                <a:cubicBezTo>
                  <a:pt x="4217383" y="1205612"/>
                  <a:pt x="4079208" y="1202209"/>
                  <a:pt x="4067233" y="1244221"/>
                </a:cubicBezTo>
                <a:cubicBezTo>
                  <a:pt x="4067233" y="1244221"/>
                  <a:pt x="4067103" y="1245326"/>
                  <a:pt x="4066941" y="1246708"/>
                </a:cubicBezTo>
                <a:lnTo>
                  <a:pt x="4066576" y="1249817"/>
                </a:lnTo>
                <a:lnTo>
                  <a:pt x="4066358" y="1251683"/>
                </a:lnTo>
                <a:cubicBezTo>
                  <a:pt x="4066260" y="1252513"/>
                  <a:pt x="4066325" y="1251960"/>
                  <a:pt x="4066455" y="1250854"/>
                </a:cubicBezTo>
                <a:lnTo>
                  <a:pt x="4066576" y="1249817"/>
                </a:lnTo>
                <a:lnTo>
                  <a:pt x="4067233" y="1244221"/>
                </a:lnTo>
                <a:cubicBezTo>
                  <a:pt x="4124612" y="1245634"/>
                  <a:pt x="4157876" y="1212334"/>
                  <a:pt x="4210356" y="1205438"/>
                </a:cubicBezTo>
                <a:cubicBezTo>
                  <a:pt x="4283916" y="1199059"/>
                  <a:pt x="4351567" y="1182983"/>
                  <a:pt x="4435025" y="1152286"/>
                </a:cubicBezTo>
                <a:cubicBezTo>
                  <a:pt x="4576979" y="1113475"/>
                  <a:pt x="4280883" y="1224915"/>
                  <a:pt x="4279926" y="1233079"/>
                </a:cubicBezTo>
                <a:lnTo>
                  <a:pt x="4365621" y="1243377"/>
                </a:lnTo>
                <a:cubicBezTo>
                  <a:pt x="4364663" y="1251541"/>
                  <a:pt x="4251770" y="1282880"/>
                  <a:pt x="4251770" y="1282880"/>
                </a:cubicBezTo>
                <a:cubicBezTo>
                  <a:pt x="4198545" y="1306134"/>
                  <a:pt x="4177253" y="1297421"/>
                  <a:pt x="4137920" y="1322383"/>
                </a:cubicBezTo>
                <a:cubicBezTo>
                  <a:pt x="4167195" y="1323105"/>
                  <a:pt x="4288072" y="1283774"/>
                  <a:pt x="4287113" y="1291939"/>
                </a:cubicBezTo>
                <a:cubicBezTo>
                  <a:pt x="4286875" y="1293979"/>
                  <a:pt x="4279010" y="1299074"/>
                  <a:pt x="4269221" y="1305082"/>
                </a:cubicBezTo>
                <a:lnTo>
                  <a:pt x="4261216" y="1310145"/>
                </a:lnTo>
                <a:lnTo>
                  <a:pt x="4137443" y="1326441"/>
                </a:lnTo>
                <a:lnTo>
                  <a:pt x="4077966" y="1334274"/>
                </a:lnTo>
                <a:cubicBezTo>
                  <a:pt x="4057125" y="1319418"/>
                  <a:pt x="4070510" y="1355422"/>
                  <a:pt x="4077966" y="1334274"/>
                </a:cubicBezTo>
                <a:cubicBezTo>
                  <a:pt x="4111160" y="1336277"/>
                  <a:pt x="4143607" y="1335593"/>
                  <a:pt x="4175675" y="1333581"/>
                </a:cubicBezTo>
                <a:lnTo>
                  <a:pt x="4237197" y="1328003"/>
                </a:lnTo>
                <a:lnTo>
                  <a:pt x="4233022" y="1334938"/>
                </a:lnTo>
                <a:cubicBezTo>
                  <a:pt x="4238343" y="1336029"/>
                  <a:pt x="4253144" y="1333749"/>
                  <a:pt x="4283122" y="1325957"/>
                </a:cubicBezTo>
                <a:lnTo>
                  <a:pt x="4294743" y="1322834"/>
                </a:lnTo>
                <a:lnTo>
                  <a:pt x="4366459" y="1316483"/>
                </a:lnTo>
                <a:cubicBezTo>
                  <a:pt x="4398478" y="1314612"/>
                  <a:pt x="4430853" y="1314136"/>
                  <a:pt x="4463949" y="1316417"/>
                </a:cubicBezTo>
                <a:lnTo>
                  <a:pt x="4451167" y="1318940"/>
                </a:lnTo>
                <a:lnTo>
                  <a:pt x="4611811" y="1307460"/>
                </a:lnTo>
                <a:cubicBezTo>
                  <a:pt x="4684149" y="1301987"/>
                  <a:pt x="4753812" y="1297449"/>
                  <a:pt x="4818595" y="1297137"/>
                </a:cubicBezTo>
                <a:cubicBezTo>
                  <a:pt x="4742413" y="1309074"/>
                  <a:pt x="4656416" y="1316301"/>
                  <a:pt x="4577021" y="1319598"/>
                </a:cubicBezTo>
                <a:lnTo>
                  <a:pt x="4496200" y="1329900"/>
                </a:lnTo>
                <a:cubicBezTo>
                  <a:pt x="4494925" y="1333517"/>
                  <a:pt x="4498030" y="1336176"/>
                  <a:pt x="4503615" y="1338086"/>
                </a:cubicBezTo>
                <a:lnTo>
                  <a:pt x="4506982" y="1338644"/>
                </a:lnTo>
                <a:lnTo>
                  <a:pt x="4532520" y="1336373"/>
                </a:lnTo>
                <a:lnTo>
                  <a:pt x="4522216" y="1340031"/>
                </a:lnTo>
                <a:lnTo>
                  <a:pt x="4519951" y="1340794"/>
                </a:lnTo>
                <a:lnTo>
                  <a:pt x="4525912" y="1341782"/>
                </a:lnTo>
                <a:cubicBezTo>
                  <a:pt x="4543205" y="1343029"/>
                  <a:pt x="4562822" y="1342123"/>
                  <a:pt x="4569565" y="1340747"/>
                </a:cubicBezTo>
                <a:cubicBezTo>
                  <a:pt x="4747409" y="1333363"/>
                  <a:pt x="4954119" y="1297360"/>
                  <a:pt x="5111519" y="1306545"/>
                </a:cubicBezTo>
                <a:cubicBezTo>
                  <a:pt x="4958654" y="1337753"/>
                  <a:pt x="4767392" y="1332898"/>
                  <a:pt x="4610389" y="1355138"/>
                </a:cubicBezTo>
                <a:cubicBezTo>
                  <a:pt x="4657740" y="1348054"/>
                  <a:pt x="4571350" y="1356393"/>
                  <a:pt x="4574171" y="1366148"/>
                </a:cubicBezTo>
                <a:cubicBezTo>
                  <a:pt x="4580596" y="1383430"/>
                  <a:pt x="4608035" y="1361816"/>
                  <a:pt x="4608035" y="1361816"/>
                </a:cubicBezTo>
                <a:cubicBezTo>
                  <a:pt x="4703702" y="1356748"/>
                  <a:pt x="4796120" y="1350534"/>
                  <a:pt x="4886442" y="1345459"/>
                </a:cubicBezTo>
                <a:lnTo>
                  <a:pt x="5065174" y="1339050"/>
                </a:lnTo>
                <a:lnTo>
                  <a:pt x="5040892" y="1347303"/>
                </a:lnTo>
                <a:lnTo>
                  <a:pt x="5039864" y="1347774"/>
                </a:lnTo>
                <a:lnTo>
                  <a:pt x="5032020" y="1348600"/>
                </a:lnTo>
                <a:cubicBezTo>
                  <a:pt x="5012037" y="1349063"/>
                  <a:pt x="4908950" y="1351516"/>
                  <a:pt x="4906596" y="1358194"/>
                </a:cubicBezTo>
                <a:cubicBezTo>
                  <a:pt x="4899140" y="1379343"/>
                  <a:pt x="5004582" y="1370212"/>
                  <a:pt x="4993449" y="1366288"/>
                </a:cubicBezTo>
                <a:lnTo>
                  <a:pt x="5002403" y="1365418"/>
                </a:lnTo>
                <a:lnTo>
                  <a:pt x="4996820" y="1377458"/>
                </a:lnTo>
                <a:cubicBezTo>
                  <a:pt x="5001875" y="1378158"/>
                  <a:pt x="5012866" y="1375826"/>
                  <a:pt x="5026528" y="1371983"/>
                </a:cubicBezTo>
                <a:lnTo>
                  <a:pt x="5061181" y="1360963"/>
                </a:lnTo>
                <a:lnTo>
                  <a:pt x="5086331" y="1360237"/>
                </a:lnTo>
                <a:cubicBezTo>
                  <a:pt x="5100677" y="1372803"/>
                  <a:pt x="5007796" y="1378854"/>
                  <a:pt x="5007796" y="1378854"/>
                </a:cubicBezTo>
                <a:cubicBezTo>
                  <a:pt x="4831807" y="1386890"/>
                  <a:pt x="4677158" y="1402454"/>
                  <a:pt x="4531750" y="1412513"/>
                </a:cubicBezTo>
                <a:cubicBezTo>
                  <a:pt x="4526692" y="1413545"/>
                  <a:pt x="4499766" y="1414611"/>
                  <a:pt x="4467985" y="1416760"/>
                </a:cubicBezTo>
                <a:lnTo>
                  <a:pt x="4442812" y="1418717"/>
                </a:lnTo>
                <a:lnTo>
                  <a:pt x="4444450" y="1419828"/>
                </a:lnTo>
                <a:cubicBezTo>
                  <a:pt x="4450021" y="1423633"/>
                  <a:pt x="4455779" y="1427741"/>
                  <a:pt x="4460072" y="1431493"/>
                </a:cubicBezTo>
                <a:lnTo>
                  <a:pt x="4463652" y="1436476"/>
                </a:lnTo>
                <a:lnTo>
                  <a:pt x="4570088" y="1430251"/>
                </a:lnTo>
                <a:cubicBezTo>
                  <a:pt x="4633779" y="1425642"/>
                  <a:pt x="4696821" y="1420647"/>
                  <a:pt x="4762976" y="1416438"/>
                </a:cubicBezTo>
                <a:cubicBezTo>
                  <a:pt x="4768544" y="1418400"/>
                  <a:pt x="4899998" y="1394665"/>
                  <a:pt x="4909705" y="1405593"/>
                </a:cubicBezTo>
                <a:cubicBezTo>
                  <a:pt x="4911544" y="1418130"/>
                  <a:pt x="4890421" y="1422572"/>
                  <a:pt x="4868836" y="1423879"/>
                </a:cubicBezTo>
                <a:lnTo>
                  <a:pt x="4860165" y="1423946"/>
                </a:lnTo>
                <a:lnTo>
                  <a:pt x="4846906" y="1430751"/>
                </a:lnTo>
                <a:cubicBezTo>
                  <a:pt x="4817935" y="1443441"/>
                  <a:pt x="4770876" y="1460274"/>
                  <a:pt x="4762433" y="1464673"/>
                </a:cubicBezTo>
                <a:cubicBezTo>
                  <a:pt x="4729925" y="1476496"/>
                  <a:pt x="4704547" y="1486362"/>
                  <a:pt x="4682495" y="1495394"/>
                </a:cubicBezTo>
                <a:lnTo>
                  <a:pt x="4671031" y="1500309"/>
                </a:lnTo>
                <a:lnTo>
                  <a:pt x="4576996" y="1509853"/>
                </a:lnTo>
                <a:lnTo>
                  <a:pt x="4687917" y="1479215"/>
                </a:lnTo>
                <a:cubicBezTo>
                  <a:pt x="4709713" y="1473610"/>
                  <a:pt x="4767884" y="1445103"/>
                  <a:pt x="4814291" y="1428206"/>
                </a:cubicBezTo>
                <a:lnTo>
                  <a:pt x="4829992" y="1423674"/>
                </a:lnTo>
                <a:lnTo>
                  <a:pt x="4828989" y="1423625"/>
                </a:lnTo>
                <a:cubicBezTo>
                  <a:pt x="4826585" y="1423474"/>
                  <a:pt x="4825207" y="1423360"/>
                  <a:pt x="4825207" y="1423360"/>
                </a:cubicBezTo>
                <a:cubicBezTo>
                  <a:pt x="4694931" y="1435624"/>
                  <a:pt x="4608790" y="1445850"/>
                  <a:pt x="4503923" y="1455107"/>
                </a:cubicBezTo>
                <a:lnTo>
                  <a:pt x="4440971" y="1460085"/>
                </a:lnTo>
                <a:lnTo>
                  <a:pt x="4418355" y="1471204"/>
                </a:lnTo>
                <a:lnTo>
                  <a:pt x="4410663" y="1474605"/>
                </a:lnTo>
                <a:lnTo>
                  <a:pt x="4430346" y="1473848"/>
                </a:lnTo>
                <a:cubicBezTo>
                  <a:pt x="4440900" y="1473638"/>
                  <a:pt x="4452297" y="1473668"/>
                  <a:pt x="4465171" y="1474139"/>
                </a:cubicBezTo>
                <a:cubicBezTo>
                  <a:pt x="4447160" y="1479365"/>
                  <a:pt x="4428984" y="1482656"/>
                  <a:pt x="4410763" y="1484875"/>
                </a:cubicBezTo>
                <a:lnTo>
                  <a:pt x="4381497" y="1487178"/>
                </a:lnTo>
                <a:lnTo>
                  <a:pt x="4332864" y="1506810"/>
                </a:lnTo>
                <a:cubicBezTo>
                  <a:pt x="4315973" y="1513303"/>
                  <a:pt x="4302557" y="1518175"/>
                  <a:pt x="4296755" y="1520080"/>
                </a:cubicBezTo>
                <a:cubicBezTo>
                  <a:pt x="4286922" y="1526320"/>
                  <a:pt x="4282240" y="1530405"/>
                  <a:pt x="4281572" y="1532812"/>
                </a:cubicBezTo>
                <a:lnTo>
                  <a:pt x="4288377" y="1534844"/>
                </a:lnTo>
                <a:lnTo>
                  <a:pt x="4299433" y="1533907"/>
                </a:lnTo>
                <a:lnTo>
                  <a:pt x="4316624" y="1530908"/>
                </a:lnTo>
                <a:cubicBezTo>
                  <a:pt x="4370790" y="1518874"/>
                  <a:pt x="4468377" y="1488652"/>
                  <a:pt x="4467080" y="1499708"/>
                </a:cubicBezTo>
                <a:cubicBezTo>
                  <a:pt x="4468358" y="1503834"/>
                  <a:pt x="4459802" y="1510447"/>
                  <a:pt x="4447540" y="1517672"/>
                </a:cubicBezTo>
                <a:lnTo>
                  <a:pt x="4434487" y="1524434"/>
                </a:lnTo>
                <a:lnTo>
                  <a:pt x="4419938" y="1525930"/>
                </a:lnTo>
                <a:lnTo>
                  <a:pt x="4492903" y="1522708"/>
                </a:lnTo>
                <a:cubicBezTo>
                  <a:pt x="4372019" y="1550486"/>
                  <a:pt x="4273113" y="1545887"/>
                  <a:pt x="4165174" y="1558167"/>
                </a:cubicBezTo>
                <a:lnTo>
                  <a:pt x="4135328" y="1563419"/>
                </a:lnTo>
                <a:lnTo>
                  <a:pt x="4149346" y="1563419"/>
                </a:lnTo>
                <a:cubicBezTo>
                  <a:pt x="4168383" y="1562309"/>
                  <a:pt x="4188820" y="1559815"/>
                  <a:pt x="4192068" y="1560960"/>
                </a:cubicBezTo>
                <a:cubicBezTo>
                  <a:pt x="4265682" y="1551871"/>
                  <a:pt x="4334077" y="1545010"/>
                  <a:pt x="4400557" y="1539507"/>
                </a:cubicBezTo>
                <a:lnTo>
                  <a:pt x="4406116" y="1539131"/>
                </a:lnTo>
                <a:lnTo>
                  <a:pt x="4405771" y="1539310"/>
                </a:lnTo>
                <a:cubicBezTo>
                  <a:pt x="4378687" y="1552461"/>
                  <a:pt x="4361294" y="1560563"/>
                  <a:pt x="4402625" y="1548616"/>
                </a:cubicBezTo>
                <a:lnTo>
                  <a:pt x="4468842" y="1534898"/>
                </a:lnTo>
                <a:lnTo>
                  <a:pt x="4597567" y="1526208"/>
                </a:lnTo>
                <a:lnTo>
                  <a:pt x="4615318" y="1524252"/>
                </a:lnTo>
                <a:lnTo>
                  <a:pt x="4559705" y="1548536"/>
                </a:lnTo>
                <a:lnTo>
                  <a:pt x="4537424" y="1557800"/>
                </a:lnTo>
                <a:lnTo>
                  <a:pt x="4562225" y="1557550"/>
                </a:lnTo>
                <a:cubicBezTo>
                  <a:pt x="4601965" y="1558419"/>
                  <a:pt x="4638984" y="1563257"/>
                  <a:pt x="4571730" y="1574275"/>
                </a:cubicBezTo>
                <a:lnTo>
                  <a:pt x="4449243" y="1592736"/>
                </a:lnTo>
                <a:lnTo>
                  <a:pt x="4418700" y="1604281"/>
                </a:lnTo>
                <a:lnTo>
                  <a:pt x="4379219" y="1620979"/>
                </a:lnTo>
                <a:lnTo>
                  <a:pt x="4458768" y="1612509"/>
                </a:lnTo>
                <a:lnTo>
                  <a:pt x="4479101" y="1610329"/>
                </a:lnTo>
                <a:lnTo>
                  <a:pt x="4493900" y="1604107"/>
                </a:lnTo>
                <a:cubicBezTo>
                  <a:pt x="4526512" y="1589364"/>
                  <a:pt x="4553816" y="1576219"/>
                  <a:pt x="4556929" y="1594720"/>
                </a:cubicBezTo>
                <a:cubicBezTo>
                  <a:pt x="4557169" y="1592679"/>
                  <a:pt x="4551943" y="1594682"/>
                  <a:pt x="4543607" y="1599104"/>
                </a:cubicBezTo>
                <a:lnTo>
                  <a:pt x="4534699" y="1604368"/>
                </a:lnTo>
                <a:lnTo>
                  <a:pt x="4576392" y="1599897"/>
                </a:lnTo>
                <a:lnTo>
                  <a:pt x="4528317" y="1624643"/>
                </a:lnTo>
                <a:cubicBezTo>
                  <a:pt x="4470886" y="1673722"/>
                  <a:pt x="4555675" y="1641692"/>
                  <a:pt x="4609060" y="1617075"/>
                </a:cubicBezTo>
                <a:lnTo>
                  <a:pt x="4682063" y="1590311"/>
                </a:lnTo>
                <a:lnTo>
                  <a:pt x="4735625" y="1585751"/>
                </a:lnTo>
                <a:lnTo>
                  <a:pt x="4742083" y="1585177"/>
                </a:lnTo>
                <a:lnTo>
                  <a:pt x="4713511" y="1597641"/>
                </a:lnTo>
                <a:cubicBezTo>
                  <a:pt x="4675114" y="1614608"/>
                  <a:pt x="4636819" y="1630725"/>
                  <a:pt x="4599002" y="1642758"/>
                </a:cubicBezTo>
                <a:cubicBezTo>
                  <a:pt x="4578097" y="1650773"/>
                  <a:pt x="4555873" y="1658158"/>
                  <a:pt x="4532973" y="1665357"/>
                </a:cubicBezTo>
                <a:lnTo>
                  <a:pt x="4483297" y="1680578"/>
                </a:lnTo>
                <a:lnTo>
                  <a:pt x="4484399" y="1683686"/>
                </a:lnTo>
                <a:cubicBezTo>
                  <a:pt x="4486461" y="1689878"/>
                  <a:pt x="4487739" y="1694004"/>
                  <a:pt x="4487739" y="1694004"/>
                </a:cubicBezTo>
                <a:cubicBezTo>
                  <a:pt x="4501791" y="1694350"/>
                  <a:pt x="4571196" y="1663305"/>
                  <a:pt x="4600472" y="1664025"/>
                </a:cubicBezTo>
                <a:cubicBezTo>
                  <a:pt x="4600472" y="1664025"/>
                  <a:pt x="4633643" y="1664842"/>
                  <a:pt x="4601573" y="1680509"/>
                </a:cubicBezTo>
                <a:lnTo>
                  <a:pt x="4591307" y="1684873"/>
                </a:lnTo>
                <a:lnTo>
                  <a:pt x="4594053" y="1684941"/>
                </a:lnTo>
                <a:cubicBezTo>
                  <a:pt x="4616089" y="1677296"/>
                  <a:pt x="4625243" y="1669332"/>
                  <a:pt x="4640413" y="1660154"/>
                </a:cubicBezTo>
                <a:cubicBezTo>
                  <a:pt x="4647438" y="1660326"/>
                  <a:pt x="4668569" y="1670400"/>
                  <a:pt x="4691936" y="1661423"/>
                </a:cubicBezTo>
                <a:cubicBezTo>
                  <a:pt x="4713971" y="1653778"/>
                  <a:pt x="4768315" y="1620996"/>
                  <a:pt x="4813771" y="1613928"/>
                </a:cubicBezTo>
                <a:cubicBezTo>
                  <a:pt x="4888287" y="1599385"/>
                  <a:pt x="4780505" y="1647226"/>
                  <a:pt x="4757298" y="1654843"/>
                </a:cubicBezTo>
                <a:cubicBezTo>
                  <a:pt x="4725949" y="1671813"/>
                  <a:pt x="4689860" y="1679113"/>
                  <a:pt x="4673680" y="1686902"/>
                </a:cubicBezTo>
                <a:cubicBezTo>
                  <a:pt x="4669688" y="1690898"/>
                  <a:pt x="4667173" y="1697317"/>
                  <a:pt x="4663781" y="1703717"/>
                </a:cubicBezTo>
                <a:lnTo>
                  <a:pt x="4655817" y="1712478"/>
                </a:lnTo>
                <a:lnTo>
                  <a:pt x="4676583" y="1708161"/>
                </a:lnTo>
                <a:cubicBezTo>
                  <a:pt x="4687758" y="1706433"/>
                  <a:pt x="4695629" y="1706286"/>
                  <a:pt x="4697399" y="1708717"/>
                </a:cubicBezTo>
                <a:cubicBezTo>
                  <a:pt x="4698157" y="1709760"/>
                  <a:pt x="4697625" y="1711175"/>
                  <a:pt x="4696066" y="1712869"/>
                </a:cubicBezTo>
                <a:lnTo>
                  <a:pt x="4695041" y="1713667"/>
                </a:lnTo>
                <a:lnTo>
                  <a:pt x="4722117" y="1704471"/>
                </a:lnTo>
                <a:cubicBezTo>
                  <a:pt x="4745324" y="1696853"/>
                  <a:pt x="4774598" y="1697573"/>
                  <a:pt x="4811856" y="1690304"/>
                </a:cubicBezTo>
                <a:cubicBezTo>
                  <a:pt x="4857098" y="1675040"/>
                  <a:pt x="4873226" y="1657697"/>
                  <a:pt x="4901543" y="1666582"/>
                </a:cubicBezTo>
                <a:cubicBezTo>
                  <a:pt x="4922674" y="1676654"/>
                  <a:pt x="4919800" y="1701149"/>
                  <a:pt x="4933852" y="1701494"/>
                </a:cubicBezTo>
                <a:cubicBezTo>
                  <a:pt x="4970152" y="1702388"/>
                  <a:pt x="5078893" y="1646383"/>
                  <a:pt x="5124293" y="1629760"/>
                </a:cubicBezTo>
                <a:lnTo>
                  <a:pt x="5197633" y="1602340"/>
                </a:lnTo>
                <a:lnTo>
                  <a:pt x="5206859" y="1604206"/>
                </a:lnTo>
                <a:lnTo>
                  <a:pt x="5233791" y="1607140"/>
                </a:lnTo>
                <a:lnTo>
                  <a:pt x="5210528" y="1616699"/>
                </a:lnTo>
                <a:cubicBezTo>
                  <a:pt x="5098839" y="1661545"/>
                  <a:pt x="4984231" y="1707512"/>
                  <a:pt x="4861254" y="1759754"/>
                </a:cubicBezTo>
                <a:cubicBezTo>
                  <a:pt x="4839218" y="1767400"/>
                  <a:pt x="4785992" y="1790655"/>
                  <a:pt x="4724409" y="1815067"/>
                </a:cubicBezTo>
                <a:cubicBezTo>
                  <a:pt x="4701204" y="1822684"/>
                  <a:pt x="4526942" y="1886630"/>
                  <a:pt x="4623655" y="1863081"/>
                </a:cubicBezTo>
                <a:cubicBezTo>
                  <a:pt x="4714351" y="1840749"/>
                  <a:pt x="4577295" y="1887869"/>
                  <a:pt x="4562284" y="1895687"/>
                </a:cubicBezTo>
                <a:cubicBezTo>
                  <a:pt x="4559995" y="1897679"/>
                  <a:pt x="4556713" y="1901265"/>
                  <a:pt x="4553170" y="1905656"/>
                </a:cubicBezTo>
                <a:lnTo>
                  <a:pt x="4549705" y="1910459"/>
                </a:lnTo>
                <a:lnTo>
                  <a:pt x="4609316" y="1907497"/>
                </a:lnTo>
                <a:lnTo>
                  <a:pt x="4638237" y="1908879"/>
                </a:lnTo>
                <a:lnTo>
                  <a:pt x="4638400" y="1908820"/>
                </a:lnTo>
                <a:cubicBezTo>
                  <a:pt x="4689789" y="1889956"/>
                  <a:pt x="4743201" y="1870118"/>
                  <a:pt x="4754805" y="1866310"/>
                </a:cubicBezTo>
                <a:cubicBezTo>
                  <a:pt x="4814098" y="1851393"/>
                  <a:pt x="4867696" y="1834971"/>
                  <a:pt x="4911981" y="1827873"/>
                </a:cubicBezTo>
                <a:cubicBezTo>
                  <a:pt x="4919006" y="1828046"/>
                  <a:pt x="4940297" y="1836758"/>
                  <a:pt x="4947323" y="1836931"/>
                </a:cubicBezTo>
                <a:cubicBezTo>
                  <a:pt x="5013856" y="1830381"/>
                  <a:pt x="5110405" y="1748146"/>
                  <a:pt x="5114399" y="1774174"/>
                </a:cubicBezTo>
                <a:cubicBezTo>
                  <a:pt x="5114399" y="1774174"/>
                  <a:pt x="5091406" y="1789984"/>
                  <a:pt x="5075439" y="1805967"/>
                </a:cubicBezTo>
                <a:lnTo>
                  <a:pt x="5076483" y="1801632"/>
                </a:lnTo>
                <a:lnTo>
                  <a:pt x="5083422" y="1797976"/>
                </a:lnTo>
                <a:cubicBezTo>
                  <a:pt x="5079908" y="1797889"/>
                  <a:pt x="5078153" y="1797845"/>
                  <a:pt x="5077155" y="1798845"/>
                </a:cubicBezTo>
                <a:lnTo>
                  <a:pt x="5076483" y="1801632"/>
                </a:lnTo>
                <a:lnTo>
                  <a:pt x="5063727" y="1808355"/>
                </a:lnTo>
                <a:lnTo>
                  <a:pt x="5054534" y="1810229"/>
                </a:lnTo>
                <a:cubicBezTo>
                  <a:pt x="5048839" y="1812478"/>
                  <a:pt x="5045046" y="1814772"/>
                  <a:pt x="5045046" y="1814772"/>
                </a:cubicBezTo>
                <a:cubicBezTo>
                  <a:pt x="5045046" y="1814772"/>
                  <a:pt x="5042173" y="1839266"/>
                  <a:pt x="5025833" y="1848416"/>
                </a:cubicBezTo>
                <a:cubicBezTo>
                  <a:pt x="4993686" y="1872189"/>
                  <a:pt x="4896974" y="1895738"/>
                  <a:pt x="4865783" y="1911347"/>
                </a:cubicBezTo>
                <a:cubicBezTo>
                  <a:pt x="4858757" y="1911173"/>
                  <a:pt x="4856682" y="1928864"/>
                  <a:pt x="4848698" y="1936856"/>
                </a:cubicBezTo>
                <a:cubicBezTo>
                  <a:pt x="4818599" y="1960680"/>
                  <a:pt x="4756555" y="1975272"/>
                  <a:pt x="4704891" y="1991465"/>
                </a:cubicBezTo>
                <a:lnTo>
                  <a:pt x="4674842" y="2002500"/>
                </a:lnTo>
                <a:lnTo>
                  <a:pt x="4683837" y="2004943"/>
                </a:lnTo>
                <a:cubicBezTo>
                  <a:pt x="4691322" y="2006643"/>
                  <a:pt x="4699101" y="2007508"/>
                  <a:pt x="4700278" y="2004169"/>
                </a:cubicBezTo>
                <a:cubicBezTo>
                  <a:pt x="4697923" y="2010847"/>
                  <a:pt x="4628236" y="2025075"/>
                  <a:pt x="4566468" y="2034586"/>
                </a:cubicBezTo>
                <a:lnTo>
                  <a:pt x="4565508" y="2034051"/>
                </a:lnTo>
                <a:lnTo>
                  <a:pt x="4561777" y="2035232"/>
                </a:lnTo>
                <a:lnTo>
                  <a:pt x="4566468" y="2034586"/>
                </a:lnTo>
                <a:lnTo>
                  <a:pt x="4571497" y="2040815"/>
                </a:lnTo>
                <a:lnTo>
                  <a:pt x="4531529" y="2052049"/>
                </a:lnTo>
                <a:lnTo>
                  <a:pt x="4504407" y="2054252"/>
                </a:lnTo>
                <a:lnTo>
                  <a:pt x="4461907" y="2070627"/>
                </a:lnTo>
                <a:cubicBezTo>
                  <a:pt x="4461907" y="2070627"/>
                  <a:pt x="4445724" y="2078417"/>
                  <a:pt x="4444609" y="2087942"/>
                </a:cubicBezTo>
                <a:cubicBezTo>
                  <a:pt x="4464942" y="2104820"/>
                  <a:pt x="4602902" y="2039982"/>
                  <a:pt x="4633134" y="2032537"/>
                </a:cubicBezTo>
                <a:cubicBezTo>
                  <a:pt x="4795367" y="1986037"/>
                  <a:pt x="4953076" y="1930554"/>
                  <a:pt x="5110111" y="1870790"/>
                </a:cubicBezTo>
                <a:lnTo>
                  <a:pt x="5349306" y="1775996"/>
                </a:lnTo>
                <a:lnTo>
                  <a:pt x="5367407" y="1777187"/>
                </a:lnTo>
                <a:lnTo>
                  <a:pt x="5409920" y="1777440"/>
                </a:lnTo>
                <a:lnTo>
                  <a:pt x="5336568" y="1812395"/>
                </a:lnTo>
                <a:cubicBezTo>
                  <a:pt x="5307293" y="1811674"/>
                  <a:pt x="5283928" y="1820652"/>
                  <a:pt x="5274986" y="1836809"/>
                </a:cubicBezTo>
                <a:cubicBezTo>
                  <a:pt x="5264926" y="1862490"/>
                  <a:pt x="5274986" y="1836809"/>
                  <a:pt x="5274986" y="1836809"/>
                </a:cubicBezTo>
                <a:cubicBezTo>
                  <a:pt x="5297235" y="1837357"/>
                  <a:pt x="5319270" y="1829710"/>
                  <a:pt x="5336568" y="1812395"/>
                </a:cubicBezTo>
                <a:lnTo>
                  <a:pt x="5411613" y="1789482"/>
                </a:lnTo>
                <a:lnTo>
                  <a:pt x="5413377" y="1808410"/>
                </a:lnTo>
                <a:cubicBezTo>
                  <a:pt x="5406884" y="1806121"/>
                  <a:pt x="5401319" y="1804158"/>
                  <a:pt x="5401319" y="1804158"/>
                </a:cubicBezTo>
                <a:cubicBezTo>
                  <a:pt x="5408277" y="1822879"/>
                  <a:pt x="5410631" y="1816200"/>
                  <a:pt x="5413377" y="1808410"/>
                </a:cubicBezTo>
                <a:lnTo>
                  <a:pt x="5440544" y="1806538"/>
                </a:lnTo>
                <a:lnTo>
                  <a:pt x="5370700" y="1837390"/>
                </a:lnTo>
                <a:lnTo>
                  <a:pt x="5347708" y="1843509"/>
                </a:lnTo>
                <a:cubicBezTo>
                  <a:pt x="5340202" y="1845107"/>
                  <a:pt x="5335646" y="1845454"/>
                  <a:pt x="5336235" y="1843785"/>
                </a:cubicBezTo>
                <a:lnTo>
                  <a:pt x="5340605" y="1850685"/>
                </a:lnTo>
                <a:lnTo>
                  <a:pt x="5247155" y="1891964"/>
                </a:lnTo>
                <a:lnTo>
                  <a:pt x="5216791" y="1895592"/>
                </a:lnTo>
                <a:cubicBezTo>
                  <a:pt x="5197453" y="1897555"/>
                  <a:pt x="5175301" y="1899366"/>
                  <a:pt x="5147084" y="1900995"/>
                </a:cubicBezTo>
                <a:cubicBezTo>
                  <a:pt x="5133598" y="1903750"/>
                  <a:pt x="5015164" y="1908301"/>
                  <a:pt x="5063908" y="1917975"/>
                </a:cubicBezTo>
                <a:cubicBezTo>
                  <a:pt x="5100594" y="1923400"/>
                  <a:pt x="5184696" y="1906745"/>
                  <a:pt x="5209317" y="1907916"/>
                </a:cubicBezTo>
                <a:lnTo>
                  <a:pt x="5210938" y="1907963"/>
                </a:lnTo>
                <a:lnTo>
                  <a:pt x="5185462" y="1919217"/>
                </a:lnTo>
                <a:cubicBezTo>
                  <a:pt x="5038346" y="1992018"/>
                  <a:pt x="4883086" y="2014125"/>
                  <a:pt x="4735013" y="2095090"/>
                </a:cubicBezTo>
                <a:cubicBezTo>
                  <a:pt x="4763075" y="2088617"/>
                  <a:pt x="4800032" y="2073918"/>
                  <a:pt x="4793424" y="2084246"/>
                </a:cubicBezTo>
                <a:lnTo>
                  <a:pt x="4772674" y="2102149"/>
                </a:lnTo>
                <a:lnTo>
                  <a:pt x="4625100" y="2121190"/>
                </a:lnTo>
                <a:lnTo>
                  <a:pt x="4737332" y="2118127"/>
                </a:lnTo>
                <a:lnTo>
                  <a:pt x="4730696" y="2120936"/>
                </a:lnTo>
                <a:cubicBezTo>
                  <a:pt x="4678135" y="2141968"/>
                  <a:pt x="4596958" y="2173234"/>
                  <a:pt x="4577997" y="2192213"/>
                </a:cubicBezTo>
                <a:cubicBezTo>
                  <a:pt x="4681789" y="2178393"/>
                  <a:pt x="4721122" y="2153431"/>
                  <a:pt x="4810807" y="2129710"/>
                </a:cubicBezTo>
                <a:cubicBezTo>
                  <a:pt x="4931684" y="2090379"/>
                  <a:pt x="4833057" y="2130258"/>
                  <a:pt x="4799791" y="2163556"/>
                </a:cubicBezTo>
                <a:cubicBezTo>
                  <a:pt x="4774509" y="2188863"/>
                  <a:pt x="4839124" y="2138595"/>
                  <a:pt x="4829066" y="2164277"/>
                </a:cubicBezTo>
                <a:cubicBezTo>
                  <a:pt x="4819008" y="2189958"/>
                  <a:pt x="4745448" y="2196335"/>
                  <a:pt x="4714259" y="2211944"/>
                </a:cubicBezTo>
                <a:cubicBezTo>
                  <a:pt x="4676841" y="2220576"/>
                  <a:pt x="4632555" y="2227674"/>
                  <a:pt x="4593384" y="2251274"/>
                </a:cubicBezTo>
                <a:cubicBezTo>
                  <a:pt x="4593384" y="2251274"/>
                  <a:pt x="4591306" y="2268964"/>
                  <a:pt x="4583323" y="2276956"/>
                </a:cubicBezTo>
                <a:cubicBezTo>
                  <a:pt x="4567143" y="2284746"/>
                  <a:pt x="4468515" y="2324624"/>
                  <a:pt x="4445309" y="2332241"/>
                </a:cubicBezTo>
                <a:cubicBezTo>
                  <a:pt x="4335453" y="2397772"/>
                  <a:pt x="4525893" y="2326037"/>
                  <a:pt x="4563151" y="2318765"/>
                </a:cubicBezTo>
                <a:cubicBezTo>
                  <a:pt x="4631760" y="2294524"/>
                  <a:pt x="4684986" y="2271270"/>
                  <a:pt x="4714261" y="2271991"/>
                </a:cubicBezTo>
                <a:cubicBezTo>
                  <a:pt x="4826194" y="2248817"/>
                  <a:pt x="4902786" y="2216585"/>
                  <a:pt x="5014562" y="2194773"/>
                </a:cubicBezTo>
                <a:cubicBezTo>
                  <a:pt x="4922001" y="2242986"/>
                  <a:pt x="4832263" y="2257154"/>
                  <a:pt x="4733636" y="2297033"/>
                </a:cubicBezTo>
                <a:cubicBezTo>
                  <a:pt x="4687063" y="2313627"/>
                  <a:pt x="4635753" y="2320552"/>
                  <a:pt x="4602487" y="2353850"/>
                </a:cubicBezTo>
                <a:cubicBezTo>
                  <a:pt x="4593547" y="2370006"/>
                  <a:pt x="4592589" y="2378172"/>
                  <a:pt x="4577420" y="2387352"/>
                </a:cubicBezTo>
                <a:cubicBezTo>
                  <a:pt x="4538245" y="2410951"/>
                  <a:pt x="4487680" y="2401519"/>
                  <a:pt x="4441480" y="2424946"/>
                </a:cubicBezTo>
                <a:cubicBezTo>
                  <a:pt x="4448505" y="2425118"/>
                  <a:pt x="4451754" y="2467504"/>
                  <a:pt x="4443557" y="2467303"/>
                </a:cubicBezTo>
                <a:cubicBezTo>
                  <a:pt x="4426472" y="2492812"/>
                  <a:pt x="4288297" y="2489410"/>
                  <a:pt x="4276322" y="2531421"/>
                </a:cubicBezTo>
                <a:cubicBezTo>
                  <a:pt x="4276322" y="2531421"/>
                  <a:pt x="4276192" y="2532526"/>
                  <a:pt x="4276030" y="2533908"/>
                </a:cubicBezTo>
                <a:lnTo>
                  <a:pt x="4275666" y="2537018"/>
                </a:lnTo>
                <a:lnTo>
                  <a:pt x="4275544" y="2538055"/>
                </a:lnTo>
                <a:cubicBezTo>
                  <a:pt x="4275414" y="2539160"/>
                  <a:pt x="4275349" y="2539713"/>
                  <a:pt x="4275447" y="2538883"/>
                </a:cubicBezTo>
                <a:lnTo>
                  <a:pt x="4275666" y="2537018"/>
                </a:lnTo>
                <a:lnTo>
                  <a:pt x="4276322" y="2531421"/>
                </a:lnTo>
                <a:cubicBezTo>
                  <a:pt x="4333700" y="2532834"/>
                  <a:pt x="4366965" y="2499535"/>
                  <a:pt x="4419445" y="2492638"/>
                </a:cubicBezTo>
                <a:cubicBezTo>
                  <a:pt x="4493005" y="2486260"/>
                  <a:pt x="4560656" y="2470184"/>
                  <a:pt x="4644113" y="2439486"/>
                </a:cubicBezTo>
                <a:cubicBezTo>
                  <a:pt x="4786067" y="2400676"/>
                  <a:pt x="4489972" y="2512115"/>
                  <a:pt x="4489015" y="2520280"/>
                </a:cubicBezTo>
                <a:lnTo>
                  <a:pt x="4574710" y="2530578"/>
                </a:lnTo>
                <a:cubicBezTo>
                  <a:pt x="4573751" y="2538741"/>
                  <a:pt x="4460859" y="2570080"/>
                  <a:pt x="4460859" y="2570080"/>
                </a:cubicBezTo>
                <a:cubicBezTo>
                  <a:pt x="4407634" y="2593335"/>
                  <a:pt x="4386343" y="2584622"/>
                  <a:pt x="4347009" y="2609584"/>
                </a:cubicBezTo>
                <a:cubicBezTo>
                  <a:pt x="4376284" y="2610305"/>
                  <a:pt x="4497161" y="2570974"/>
                  <a:pt x="4496202" y="2579139"/>
                </a:cubicBezTo>
                <a:cubicBezTo>
                  <a:pt x="4495964" y="2581179"/>
                  <a:pt x="4488099" y="2586275"/>
                  <a:pt x="4478311" y="2592282"/>
                </a:cubicBezTo>
                <a:lnTo>
                  <a:pt x="4470304" y="2597347"/>
                </a:lnTo>
                <a:lnTo>
                  <a:pt x="4346532" y="2613642"/>
                </a:lnTo>
                <a:lnTo>
                  <a:pt x="4287055" y="2621475"/>
                </a:lnTo>
                <a:cubicBezTo>
                  <a:pt x="4266214" y="2606618"/>
                  <a:pt x="4279599" y="2642622"/>
                  <a:pt x="4287055" y="2621475"/>
                </a:cubicBezTo>
                <a:cubicBezTo>
                  <a:pt x="4320249" y="2623478"/>
                  <a:pt x="4352696" y="2622793"/>
                  <a:pt x="4384764" y="2620781"/>
                </a:cubicBezTo>
                <a:lnTo>
                  <a:pt x="4446286" y="2615203"/>
                </a:lnTo>
                <a:lnTo>
                  <a:pt x="4442111" y="2622138"/>
                </a:lnTo>
                <a:cubicBezTo>
                  <a:pt x="4447432" y="2623229"/>
                  <a:pt x="4462233" y="2620950"/>
                  <a:pt x="4492211" y="2613158"/>
                </a:cubicBezTo>
                <a:lnTo>
                  <a:pt x="4503832" y="2610035"/>
                </a:lnTo>
                <a:lnTo>
                  <a:pt x="4575549" y="2603684"/>
                </a:lnTo>
                <a:cubicBezTo>
                  <a:pt x="4607568" y="2601812"/>
                  <a:pt x="4639942" y="2601336"/>
                  <a:pt x="4673038" y="2603617"/>
                </a:cubicBezTo>
                <a:cubicBezTo>
                  <a:pt x="4595429" y="2622562"/>
                  <a:pt x="4517353" y="2625072"/>
                  <a:pt x="4437459" y="2635702"/>
                </a:cubicBezTo>
                <a:cubicBezTo>
                  <a:pt x="4375692" y="2645213"/>
                  <a:pt x="4425864" y="2647883"/>
                  <a:pt x="4451414" y="2649381"/>
                </a:cubicBezTo>
                <a:lnTo>
                  <a:pt x="4741608" y="2623574"/>
                </a:lnTo>
                <a:lnTo>
                  <a:pt x="4731305" y="2627231"/>
                </a:lnTo>
                <a:cubicBezTo>
                  <a:pt x="4686064" y="2642495"/>
                  <a:pt x="4563857" y="2683156"/>
                  <a:pt x="4654714" y="2659463"/>
                </a:cubicBezTo>
                <a:cubicBezTo>
                  <a:pt x="4736417" y="2643734"/>
                  <a:pt x="4637576" y="2675418"/>
                  <a:pt x="4614422" y="2692590"/>
                </a:cubicBezTo>
                <a:cubicBezTo>
                  <a:pt x="4621448" y="2692762"/>
                  <a:pt x="4628475" y="2692935"/>
                  <a:pt x="4635500" y="2693108"/>
                </a:cubicBezTo>
                <a:cubicBezTo>
                  <a:pt x="4628475" y="2692935"/>
                  <a:pt x="4677125" y="2718698"/>
                  <a:pt x="4676007" y="2728222"/>
                </a:cubicBezTo>
                <a:cubicBezTo>
                  <a:pt x="4674092" y="2744552"/>
                  <a:pt x="4529051" y="2799664"/>
                  <a:pt x="4505843" y="2807280"/>
                </a:cubicBezTo>
                <a:cubicBezTo>
                  <a:pt x="4427177" y="2857202"/>
                  <a:pt x="4678245" y="2769219"/>
                  <a:pt x="4676169" y="2786908"/>
                </a:cubicBezTo>
                <a:cubicBezTo>
                  <a:pt x="4677447" y="2791034"/>
                  <a:pt x="4668890" y="2797647"/>
                  <a:pt x="4656630" y="2804873"/>
                </a:cubicBezTo>
                <a:lnTo>
                  <a:pt x="4643576" y="2811634"/>
                </a:lnTo>
                <a:lnTo>
                  <a:pt x="4444366" y="2832108"/>
                </a:lnTo>
                <a:cubicBezTo>
                  <a:pt x="4424920" y="2834011"/>
                  <a:pt x="4329217" y="2830307"/>
                  <a:pt x="4324115" y="2844778"/>
                </a:cubicBezTo>
                <a:cubicBezTo>
                  <a:pt x="4319406" y="2858136"/>
                  <a:pt x="4394662" y="2845870"/>
                  <a:pt x="4401157" y="2848160"/>
                </a:cubicBezTo>
                <a:cubicBezTo>
                  <a:pt x="4474771" y="2839072"/>
                  <a:pt x="4543166" y="2832211"/>
                  <a:pt x="4609647" y="2826708"/>
                </a:cubicBezTo>
                <a:lnTo>
                  <a:pt x="4615205" y="2826332"/>
                </a:lnTo>
                <a:lnTo>
                  <a:pt x="4614859" y="2826511"/>
                </a:lnTo>
                <a:cubicBezTo>
                  <a:pt x="4587775" y="2839662"/>
                  <a:pt x="4570384" y="2847764"/>
                  <a:pt x="4611714" y="2835816"/>
                </a:cubicBezTo>
                <a:lnTo>
                  <a:pt x="4677931" y="2822098"/>
                </a:lnTo>
                <a:lnTo>
                  <a:pt x="4806655" y="2813408"/>
                </a:lnTo>
                <a:lnTo>
                  <a:pt x="4824407" y="2811452"/>
                </a:lnTo>
                <a:lnTo>
                  <a:pt x="4768793" y="2835737"/>
                </a:lnTo>
                <a:cubicBezTo>
                  <a:pt x="4744846" y="2845917"/>
                  <a:pt x="4716624" y="2857503"/>
                  <a:pt x="4680322" y="2871622"/>
                </a:cubicBezTo>
                <a:cubicBezTo>
                  <a:pt x="4642108" y="2887058"/>
                  <a:pt x="4611715" y="2895863"/>
                  <a:pt x="4580525" y="2911471"/>
                </a:cubicBezTo>
                <a:cubicBezTo>
                  <a:pt x="4511173" y="2952070"/>
                  <a:pt x="4639075" y="2912913"/>
                  <a:pt x="4669308" y="2905468"/>
                </a:cubicBezTo>
                <a:cubicBezTo>
                  <a:pt x="4714709" y="2888845"/>
                  <a:pt x="4761867" y="2857252"/>
                  <a:pt x="4766018" y="2881920"/>
                </a:cubicBezTo>
                <a:cubicBezTo>
                  <a:pt x="4766976" y="2873755"/>
                  <a:pt x="4680486" y="2930308"/>
                  <a:pt x="4657332" y="2947480"/>
                </a:cubicBezTo>
                <a:cubicBezTo>
                  <a:pt x="4657332" y="2947480"/>
                  <a:pt x="4604851" y="2954376"/>
                  <a:pt x="4625184" y="2971252"/>
                </a:cubicBezTo>
                <a:cubicBezTo>
                  <a:pt x="4625184" y="2971252"/>
                  <a:pt x="4663400" y="2955816"/>
                  <a:pt x="4685436" y="2948170"/>
                </a:cubicBezTo>
                <a:cubicBezTo>
                  <a:pt x="4691718" y="2964702"/>
                  <a:pt x="4696828" y="2981205"/>
                  <a:pt x="4696828" y="2981205"/>
                </a:cubicBezTo>
                <a:cubicBezTo>
                  <a:pt x="4710880" y="2981551"/>
                  <a:pt x="4780285" y="2950505"/>
                  <a:pt x="4809561" y="2951226"/>
                </a:cubicBezTo>
                <a:cubicBezTo>
                  <a:pt x="4809561" y="2951226"/>
                  <a:pt x="4852887" y="2952293"/>
                  <a:pt x="4792636" y="2975374"/>
                </a:cubicBezTo>
                <a:cubicBezTo>
                  <a:pt x="4746062" y="2991969"/>
                  <a:pt x="4778371" y="2966834"/>
                  <a:pt x="4753088" y="2992141"/>
                </a:cubicBezTo>
                <a:cubicBezTo>
                  <a:pt x="4770386" y="2974826"/>
                  <a:pt x="4781406" y="3001027"/>
                  <a:pt x="4772464" y="3017183"/>
                </a:cubicBezTo>
                <a:cubicBezTo>
                  <a:pt x="4774460" y="3015185"/>
                  <a:pt x="4767025" y="3016623"/>
                  <a:pt x="4754735" y="3020030"/>
                </a:cubicBezTo>
                <a:lnTo>
                  <a:pt x="4715821" y="3032212"/>
                </a:lnTo>
                <a:lnTo>
                  <a:pt x="4714216" y="3032357"/>
                </a:lnTo>
                <a:cubicBezTo>
                  <a:pt x="4569897" y="3045615"/>
                  <a:pt x="4426389" y="3059161"/>
                  <a:pt x="4289600" y="3072884"/>
                </a:cubicBezTo>
                <a:cubicBezTo>
                  <a:pt x="4121463" y="3091200"/>
                  <a:pt x="3962104" y="3120117"/>
                  <a:pt x="3809240" y="3151324"/>
                </a:cubicBezTo>
                <a:cubicBezTo>
                  <a:pt x="3655059" y="3183319"/>
                  <a:pt x="3495132" y="3234562"/>
                  <a:pt x="3351513" y="3292806"/>
                </a:cubicBezTo>
                <a:cubicBezTo>
                  <a:pt x="3599612" y="3248869"/>
                  <a:pt x="3826408" y="3173645"/>
                  <a:pt x="4089315" y="3126169"/>
                </a:cubicBezTo>
                <a:cubicBezTo>
                  <a:pt x="4307157" y="3094090"/>
                  <a:pt x="4533386" y="3073728"/>
                  <a:pt x="4758581" y="3059260"/>
                </a:cubicBezTo>
                <a:lnTo>
                  <a:pt x="4765283" y="3059091"/>
                </a:lnTo>
                <a:lnTo>
                  <a:pt x="4734032" y="3073257"/>
                </a:lnTo>
                <a:lnTo>
                  <a:pt x="4730186" y="3076511"/>
                </a:lnTo>
                <a:lnTo>
                  <a:pt x="4720011" y="3076948"/>
                </a:lnTo>
                <a:cubicBezTo>
                  <a:pt x="4507734" y="3110987"/>
                  <a:pt x="4325251" y="3116737"/>
                  <a:pt x="4073939" y="3152033"/>
                </a:cubicBezTo>
                <a:cubicBezTo>
                  <a:pt x="3903448" y="3177027"/>
                  <a:pt x="3703164" y="3230312"/>
                  <a:pt x="3530783" y="3278416"/>
                </a:cubicBezTo>
                <a:cubicBezTo>
                  <a:pt x="3525216" y="3276454"/>
                  <a:pt x="3450428" y="3305152"/>
                  <a:pt x="3450428" y="3305152"/>
                </a:cubicBezTo>
                <a:cubicBezTo>
                  <a:pt x="3445719" y="3318509"/>
                  <a:pt x="3504273" y="3300356"/>
                  <a:pt x="3537743" y="3297138"/>
                </a:cubicBezTo>
                <a:cubicBezTo>
                  <a:pt x="3585094" y="3290054"/>
                  <a:pt x="3621312" y="3279044"/>
                  <a:pt x="3641294" y="3278582"/>
                </a:cubicBezTo>
                <a:cubicBezTo>
                  <a:pt x="3695708" y="3251462"/>
                  <a:pt x="3741239" y="3252494"/>
                  <a:pt x="3813675" y="3230476"/>
                </a:cubicBezTo>
                <a:cubicBezTo>
                  <a:pt x="3899204" y="3206816"/>
                  <a:pt x="3988875" y="3192125"/>
                  <a:pt x="4077617" y="3177107"/>
                </a:cubicBezTo>
                <a:cubicBezTo>
                  <a:pt x="4111478" y="3172776"/>
                  <a:pt x="4225305" y="3142823"/>
                  <a:pt x="4204362" y="3166727"/>
                </a:cubicBezTo>
                <a:cubicBezTo>
                  <a:pt x="4215494" y="3170651"/>
                  <a:pt x="4227557" y="3174903"/>
                  <a:pt x="4237832" y="3163507"/>
                </a:cubicBezTo>
                <a:cubicBezTo>
                  <a:pt x="4402688" y="3151543"/>
                  <a:pt x="4567612" y="3124587"/>
                  <a:pt x="4754235" y="3127807"/>
                </a:cubicBezTo>
                <a:cubicBezTo>
                  <a:pt x="4586098" y="3146123"/>
                  <a:pt x="4384098" y="3168768"/>
                  <a:pt x="4210393" y="3185122"/>
                </a:cubicBezTo>
                <a:cubicBezTo>
                  <a:pt x="4183417" y="3190627"/>
                  <a:pt x="4031125" y="3199510"/>
                  <a:pt x="4026416" y="3212869"/>
                </a:cubicBezTo>
                <a:cubicBezTo>
                  <a:pt x="4003976" y="3258768"/>
                  <a:pt x="4518593" y="3207421"/>
                  <a:pt x="4055176" y="3223007"/>
                </a:cubicBezTo>
                <a:cubicBezTo>
                  <a:pt x="4075159" y="3222544"/>
                  <a:pt x="4094213" y="3221751"/>
                  <a:pt x="4103455" y="3216250"/>
                </a:cubicBezTo>
                <a:cubicBezTo>
                  <a:pt x="4319511" y="3168524"/>
                  <a:pt x="4541032" y="3161521"/>
                  <a:pt x="4747637" y="3164277"/>
                </a:cubicBezTo>
                <a:cubicBezTo>
                  <a:pt x="4501891" y="3201533"/>
                  <a:pt x="4255289" y="3223474"/>
                  <a:pt x="4001229" y="3266560"/>
                </a:cubicBezTo>
                <a:cubicBezTo>
                  <a:pt x="3766616" y="3307743"/>
                  <a:pt x="3550490" y="3370461"/>
                  <a:pt x="3326052" y="3439007"/>
                </a:cubicBezTo>
                <a:cubicBezTo>
                  <a:pt x="3298146" y="3444187"/>
                  <a:pt x="3259574" y="3461876"/>
                  <a:pt x="3307462" y="3456230"/>
                </a:cubicBezTo>
                <a:cubicBezTo>
                  <a:pt x="3357166" y="3442469"/>
                  <a:pt x="3442695" y="3418809"/>
                  <a:pt x="3478914" y="3407799"/>
                </a:cubicBezTo>
                <a:cubicBezTo>
                  <a:pt x="3872987" y="3298939"/>
                  <a:pt x="4280837" y="3224971"/>
                  <a:pt x="4695116" y="3200823"/>
                </a:cubicBezTo>
                <a:cubicBezTo>
                  <a:pt x="4774511" y="3197525"/>
                  <a:pt x="4869748" y="3184797"/>
                  <a:pt x="4919349" y="3209792"/>
                </a:cubicBezTo>
                <a:cubicBezTo>
                  <a:pt x="4956033" y="3215215"/>
                  <a:pt x="4958781" y="3207424"/>
                  <a:pt x="4977833" y="3206632"/>
                </a:cubicBezTo>
                <a:cubicBezTo>
                  <a:pt x="5025721" y="3200989"/>
                  <a:pt x="5062795" y="3205299"/>
                  <a:pt x="5013091" y="3219061"/>
                </a:cubicBezTo>
                <a:cubicBezTo>
                  <a:pt x="4923420" y="3233752"/>
                  <a:pt x="4876070" y="3240837"/>
                  <a:pt x="4796675" y="3244134"/>
                </a:cubicBezTo>
                <a:cubicBezTo>
                  <a:pt x="4533299" y="3275178"/>
                  <a:pt x="4309428" y="3288861"/>
                  <a:pt x="4041878" y="3334701"/>
                </a:cubicBezTo>
                <a:cubicBezTo>
                  <a:pt x="3890442" y="3358905"/>
                  <a:pt x="3776616" y="3388857"/>
                  <a:pt x="3621398" y="3426743"/>
                </a:cubicBezTo>
                <a:cubicBezTo>
                  <a:pt x="3543789" y="3445687"/>
                  <a:pt x="3404414" y="3474141"/>
                  <a:pt x="3315209" y="3505264"/>
                </a:cubicBezTo>
                <a:cubicBezTo>
                  <a:pt x="3309643" y="3503302"/>
                  <a:pt x="3219011" y="3541433"/>
                  <a:pt x="3216657" y="3548110"/>
                </a:cubicBezTo>
                <a:cubicBezTo>
                  <a:pt x="3214303" y="3554788"/>
                  <a:pt x="3256087" y="3545741"/>
                  <a:pt x="3261654" y="3547704"/>
                </a:cubicBezTo>
                <a:cubicBezTo>
                  <a:pt x="3517209" y="3482621"/>
                  <a:pt x="3760773" y="3398288"/>
                  <a:pt x="4014441" y="3356315"/>
                </a:cubicBezTo>
                <a:cubicBezTo>
                  <a:pt x="4243878" y="3312056"/>
                  <a:pt x="4514710" y="3292402"/>
                  <a:pt x="4747827" y="3273215"/>
                </a:cubicBezTo>
                <a:cubicBezTo>
                  <a:pt x="4786864" y="3271962"/>
                  <a:pt x="4840710" y="3267167"/>
                  <a:pt x="4859766" y="3266375"/>
                </a:cubicBezTo>
                <a:cubicBezTo>
                  <a:pt x="4882961" y="3274552"/>
                  <a:pt x="4861552" y="3282022"/>
                  <a:pt x="4878252" y="3287909"/>
                </a:cubicBezTo>
                <a:cubicBezTo>
                  <a:pt x="4878252" y="3287909"/>
                  <a:pt x="4907013" y="3298048"/>
                  <a:pt x="4909367" y="3291370"/>
                </a:cubicBezTo>
                <a:cubicBezTo>
                  <a:pt x="4907013" y="3298048"/>
                  <a:pt x="4837325" y="3312275"/>
                  <a:pt x="4775556" y="3321788"/>
                </a:cubicBezTo>
                <a:cubicBezTo>
                  <a:pt x="4769992" y="3319825"/>
                  <a:pt x="4769992" y="3319825"/>
                  <a:pt x="4772348" y="3313147"/>
                </a:cubicBezTo>
                <a:cubicBezTo>
                  <a:pt x="4769992" y="3319825"/>
                  <a:pt x="4854097" y="3303171"/>
                  <a:pt x="4875898" y="3294588"/>
                </a:cubicBezTo>
                <a:cubicBezTo>
                  <a:pt x="4580446" y="3345610"/>
                  <a:pt x="4666833" y="3337268"/>
                  <a:pt x="4775556" y="3321788"/>
                </a:cubicBezTo>
                <a:lnTo>
                  <a:pt x="4780586" y="3328016"/>
                </a:lnTo>
                <a:lnTo>
                  <a:pt x="4740619" y="3339250"/>
                </a:lnTo>
                <a:cubicBezTo>
                  <a:pt x="4692346" y="3347750"/>
                  <a:pt x="4640391" y="3344218"/>
                  <a:pt x="4586011" y="3347572"/>
                </a:cubicBezTo>
                <a:cubicBezTo>
                  <a:pt x="4246990" y="3391993"/>
                  <a:pt x="3909290" y="3435629"/>
                  <a:pt x="3587259" y="3523584"/>
                </a:cubicBezTo>
                <a:cubicBezTo>
                  <a:pt x="3456664" y="3562641"/>
                  <a:pt x="3326995" y="3602026"/>
                  <a:pt x="3204320" y="3636365"/>
                </a:cubicBezTo>
                <a:cubicBezTo>
                  <a:pt x="2956685" y="3696736"/>
                  <a:pt x="2692744" y="3750105"/>
                  <a:pt x="2435691" y="3837189"/>
                </a:cubicBezTo>
                <a:cubicBezTo>
                  <a:pt x="2252642" y="3897801"/>
                  <a:pt x="2066775" y="3948660"/>
                  <a:pt x="1861783" y="4015303"/>
                </a:cubicBezTo>
                <a:cubicBezTo>
                  <a:pt x="1817644" y="4031029"/>
                  <a:pt x="1761445" y="4042502"/>
                  <a:pt x="1717304" y="4058226"/>
                </a:cubicBezTo>
                <a:cubicBezTo>
                  <a:pt x="1695896" y="4065697"/>
                  <a:pt x="1648476" y="4087773"/>
                  <a:pt x="1696754" y="4081016"/>
                </a:cubicBezTo>
                <a:cubicBezTo>
                  <a:pt x="1751635" y="4070329"/>
                  <a:pt x="1818501" y="4046348"/>
                  <a:pt x="1854327" y="4036451"/>
                </a:cubicBezTo>
                <a:cubicBezTo>
                  <a:pt x="2051398" y="3974526"/>
                  <a:pt x="2222851" y="3926093"/>
                  <a:pt x="2403152" y="3873272"/>
                </a:cubicBezTo>
                <a:cubicBezTo>
                  <a:pt x="2516977" y="3843318"/>
                  <a:pt x="2647108" y="3787828"/>
                  <a:pt x="2760541" y="3758990"/>
                </a:cubicBezTo>
                <a:cubicBezTo>
                  <a:pt x="2830622" y="3743649"/>
                  <a:pt x="2871622" y="3736828"/>
                  <a:pt x="2949230" y="3717884"/>
                </a:cubicBezTo>
                <a:cubicBezTo>
                  <a:pt x="2991941" y="3709165"/>
                  <a:pt x="3041646" y="3695402"/>
                  <a:pt x="3085393" y="3680790"/>
                </a:cubicBezTo>
                <a:cubicBezTo>
                  <a:pt x="3183377" y="3660269"/>
                  <a:pt x="3095099" y="3691722"/>
                  <a:pt x="3067195" y="3696900"/>
                </a:cubicBezTo>
                <a:cubicBezTo>
                  <a:pt x="2872872" y="3751034"/>
                  <a:pt x="2706986" y="3801429"/>
                  <a:pt x="2529039" y="3847571"/>
                </a:cubicBezTo>
                <a:cubicBezTo>
                  <a:pt x="2318088" y="3913364"/>
                  <a:pt x="2121944" y="3975618"/>
                  <a:pt x="1931367" y="4039833"/>
                </a:cubicBezTo>
                <a:cubicBezTo>
                  <a:pt x="1728335" y="4100910"/>
                  <a:pt x="1546539" y="4175728"/>
                  <a:pt x="1337940" y="4234844"/>
                </a:cubicBezTo>
                <a:cubicBezTo>
                  <a:pt x="1166881" y="4282161"/>
                  <a:pt x="981479" y="4349453"/>
                  <a:pt x="792501" y="4352912"/>
                </a:cubicBezTo>
                <a:cubicBezTo>
                  <a:pt x="786934" y="4350949"/>
                  <a:pt x="715853" y="4348417"/>
                  <a:pt x="707931" y="4353132"/>
                </a:cubicBezTo>
                <a:cubicBezTo>
                  <a:pt x="705577" y="4359811"/>
                  <a:pt x="765454" y="4373412"/>
                  <a:pt x="779870" y="4370985"/>
                </a:cubicBezTo>
                <a:cubicBezTo>
                  <a:pt x="824475" y="4371691"/>
                  <a:pt x="751968" y="4376165"/>
                  <a:pt x="737158" y="4379704"/>
                </a:cubicBezTo>
                <a:cubicBezTo>
                  <a:pt x="673501" y="4379790"/>
                  <a:pt x="520450" y="4334595"/>
                  <a:pt x="512166" y="4284120"/>
                </a:cubicBezTo>
                <a:cubicBezTo>
                  <a:pt x="537715" y="4285619"/>
                  <a:pt x="537613" y="4324376"/>
                  <a:pt x="565518" y="4319196"/>
                </a:cubicBezTo>
                <a:cubicBezTo>
                  <a:pt x="581751" y="4308651"/>
                  <a:pt x="508096" y="4260158"/>
                  <a:pt x="511310" y="4268801"/>
                </a:cubicBezTo>
                <a:cubicBezTo>
                  <a:pt x="505742" y="4266838"/>
                  <a:pt x="515552" y="4239009"/>
                  <a:pt x="517906" y="4232333"/>
                </a:cubicBezTo>
                <a:cubicBezTo>
                  <a:pt x="507734" y="4204970"/>
                  <a:pt x="488287" y="4206873"/>
                  <a:pt x="480468" y="4172832"/>
                </a:cubicBezTo>
                <a:cubicBezTo>
                  <a:pt x="468011" y="4137154"/>
                  <a:pt x="471327" y="4107038"/>
                  <a:pt x="466791" y="4066644"/>
                </a:cubicBezTo>
                <a:cubicBezTo>
                  <a:pt x="461793" y="4042357"/>
                  <a:pt x="450193" y="4021998"/>
                  <a:pt x="449336" y="4006681"/>
                </a:cubicBezTo>
                <a:cubicBezTo>
                  <a:pt x="447943" y="3989921"/>
                  <a:pt x="452652" y="3976562"/>
                  <a:pt x="451793" y="3961244"/>
                </a:cubicBezTo>
                <a:cubicBezTo>
                  <a:pt x="442549" y="3934207"/>
                  <a:pt x="433698" y="3938597"/>
                  <a:pt x="435195" y="3916600"/>
                </a:cubicBezTo>
                <a:cubicBezTo>
                  <a:pt x="435195" y="3916600"/>
                  <a:pt x="451327" y="3944811"/>
                  <a:pt x="459249" y="3940095"/>
                </a:cubicBezTo>
                <a:cubicBezTo>
                  <a:pt x="469525" y="3928701"/>
                  <a:pt x="426054" y="3850805"/>
                  <a:pt x="426054" y="3850805"/>
                </a:cubicBezTo>
                <a:cubicBezTo>
                  <a:pt x="421984" y="3826844"/>
                  <a:pt x="440468" y="3848378"/>
                  <a:pt x="432652" y="3814335"/>
                </a:cubicBezTo>
                <a:cubicBezTo>
                  <a:pt x="425298" y="3796726"/>
                  <a:pt x="406244" y="3797518"/>
                  <a:pt x="404921" y="3765765"/>
                </a:cubicBezTo>
                <a:cubicBezTo>
                  <a:pt x="400780" y="3756798"/>
                  <a:pt x="425006" y="3726543"/>
                  <a:pt x="424540" y="3710111"/>
                </a:cubicBezTo>
                <a:cubicBezTo>
                  <a:pt x="422754" y="3694465"/>
                  <a:pt x="417188" y="3692503"/>
                  <a:pt x="410763" y="3675219"/>
                </a:cubicBezTo>
                <a:cubicBezTo>
                  <a:pt x="397378" y="3639217"/>
                  <a:pt x="402479" y="3624746"/>
                  <a:pt x="394269" y="3591817"/>
                </a:cubicBezTo>
                <a:cubicBezTo>
                  <a:pt x="396157" y="3568705"/>
                  <a:pt x="377672" y="3547172"/>
                  <a:pt x="377206" y="3530739"/>
                </a:cubicBezTo>
                <a:cubicBezTo>
                  <a:pt x="378702" y="3508741"/>
                  <a:pt x="386157" y="3487592"/>
                  <a:pt x="382945" y="3478952"/>
                </a:cubicBezTo>
                <a:cubicBezTo>
                  <a:pt x="379734" y="3470310"/>
                  <a:pt x="364851" y="3456305"/>
                  <a:pt x="361639" y="3447663"/>
                </a:cubicBezTo>
                <a:cubicBezTo>
                  <a:pt x="360782" y="3432343"/>
                  <a:pt x="373804" y="3413158"/>
                  <a:pt x="372946" y="3397837"/>
                </a:cubicBezTo>
                <a:cubicBezTo>
                  <a:pt x="373906" y="3374398"/>
                  <a:pt x="356350" y="3353194"/>
                  <a:pt x="346176" y="3325829"/>
                </a:cubicBezTo>
                <a:cubicBezTo>
                  <a:pt x="348531" y="3319150"/>
                  <a:pt x="358806" y="3307757"/>
                  <a:pt x="355986" y="3298002"/>
                </a:cubicBezTo>
                <a:cubicBezTo>
                  <a:pt x="359837" y="3269326"/>
                  <a:pt x="338530" y="3238036"/>
                  <a:pt x="333532" y="3213750"/>
                </a:cubicBezTo>
                <a:cubicBezTo>
                  <a:pt x="335422" y="3190638"/>
                  <a:pt x="345231" y="3162813"/>
                  <a:pt x="338806" y="3145528"/>
                </a:cubicBezTo>
                <a:cubicBezTo>
                  <a:pt x="341552" y="3137738"/>
                  <a:pt x="315146" y="3120919"/>
                  <a:pt x="311933" y="3112277"/>
                </a:cubicBezTo>
                <a:cubicBezTo>
                  <a:pt x="307793" y="3103312"/>
                  <a:pt x="327310" y="3086415"/>
                  <a:pt x="326451" y="3071094"/>
                </a:cubicBezTo>
                <a:cubicBezTo>
                  <a:pt x="331160" y="3057737"/>
                  <a:pt x="316744" y="3060163"/>
                  <a:pt x="313533" y="3051523"/>
                </a:cubicBezTo>
                <a:cubicBezTo>
                  <a:pt x="316280" y="3043731"/>
                  <a:pt x="320989" y="3030374"/>
                  <a:pt x="317776" y="3021733"/>
                </a:cubicBezTo>
                <a:lnTo>
                  <a:pt x="314569" y="3017312"/>
                </a:lnTo>
                <a:lnTo>
                  <a:pt x="312512" y="3015522"/>
                </a:lnTo>
                <a:lnTo>
                  <a:pt x="310751" y="3012051"/>
                </a:lnTo>
                <a:lnTo>
                  <a:pt x="308474" y="3008912"/>
                </a:lnTo>
                <a:cubicBezTo>
                  <a:pt x="304304" y="3004470"/>
                  <a:pt x="299682" y="2999086"/>
                  <a:pt x="296470" y="2990445"/>
                </a:cubicBezTo>
                <a:cubicBezTo>
                  <a:pt x="293257" y="2981804"/>
                  <a:pt x="298359" y="2967334"/>
                  <a:pt x="296574" y="2951687"/>
                </a:cubicBezTo>
                <a:cubicBezTo>
                  <a:pt x="295440" y="2941589"/>
                  <a:pt x="293688" y="2934166"/>
                  <a:pt x="291715" y="2928113"/>
                </a:cubicBezTo>
                <a:lnTo>
                  <a:pt x="285999" y="2913930"/>
                </a:lnTo>
                <a:lnTo>
                  <a:pt x="279097" y="2905441"/>
                </a:lnTo>
                <a:cubicBezTo>
                  <a:pt x="276016" y="2900406"/>
                  <a:pt x="273334" y="2894142"/>
                  <a:pt x="271380" y="2885632"/>
                </a:cubicBezTo>
                <a:cubicBezTo>
                  <a:pt x="258922" y="2849954"/>
                  <a:pt x="262238" y="2819837"/>
                  <a:pt x="257702" y="2779443"/>
                </a:cubicBezTo>
                <a:cubicBezTo>
                  <a:pt x="252704" y="2755156"/>
                  <a:pt x="241104" y="2734797"/>
                  <a:pt x="240247" y="2719479"/>
                </a:cubicBezTo>
                <a:cubicBezTo>
                  <a:pt x="238854" y="2702720"/>
                  <a:pt x="243563" y="2689362"/>
                  <a:pt x="242704" y="2674043"/>
                </a:cubicBezTo>
                <a:cubicBezTo>
                  <a:pt x="233459" y="2647007"/>
                  <a:pt x="224610" y="2651396"/>
                  <a:pt x="226106" y="2629398"/>
                </a:cubicBezTo>
                <a:cubicBezTo>
                  <a:pt x="226106" y="2629398"/>
                  <a:pt x="235180" y="2645268"/>
                  <a:pt x="243059" y="2651213"/>
                </a:cubicBezTo>
                <a:lnTo>
                  <a:pt x="246527" y="2652033"/>
                </a:lnTo>
                <a:lnTo>
                  <a:pt x="247332" y="2632736"/>
                </a:lnTo>
                <a:cubicBezTo>
                  <a:pt x="244120" y="2624094"/>
                  <a:pt x="240908" y="2615453"/>
                  <a:pt x="238029" y="2607712"/>
                </a:cubicBezTo>
                <a:lnTo>
                  <a:pt x="234270" y="2597596"/>
                </a:lnTo>
                <a:lnTo>
                  <a:pt x="223597" y="2575953"/>
                </a:lnTo>
                <a:cubicBezTo>
                  <a:pt x="219682" y="2568472"/>
                  <a:pt x="216965" y="2563604"/>
                  <a:pt x="216965" y="2563604"/>
                </a:cubicBezTo>
                <a:cubicBezTo>
                  <a:pt x="212896" y="2539642"/>
                  <a:pt x="231379" y="2561178"/>
                  <a:pt x="223563" y="2527135"/>
                </a:cubicBezTo>
                <a:cubicBezTo>
                  <a:pt x="216209" y="2509525"/>
                  <a:pt x="197155" y="2510318"/>
                  <a:pt x="195832" y="2478564"/>
                </a:cubicBezTo>
                <a:cubicBezTo>
                  <a:pt x="191692" y="2469597"/>
                  <a:pt x="215917" y="2439342"/>
                  <a:pt x="215451" y="2422910"/>
                </a:cubicBezTo>
                <a:cubicBezTo>
                  <a:pt x="213666" y="2407265"/>
                  <a:pt x="208100" y="2405303"/>
                  <a:pt x="201674" y="2388019"/>
                </a:cubicBezTo>
                <a:cubicBezTo>
                  <a:pt x="188288" y="2352016"/>
                  <a:pt x="193391" y="2337545"/>
                  <a:pt x="185180" y="2304616"/>
                </a:cubicBezTo>
                <a:cubicBezTo>
                  <a:pt x="187068" y="2281505"/>
                  <a:pt x="168582" y="2259970"/>
                  <a:pt x="168117" y="2243538"/>
                </a:cubicBezTo>
                <a:cubicBezTo>
                  <a:pt x="169613" y="2221540"/>
                  <a:pt x="177068" y="2200391"/>
                  <a:pt x="173856" y="2191751"/>
                </a:cubicBezTo>
                <a:cubicBezTo>
                  <a:pt x="170645" y="2183109"/>
                  <a:pt x="155762" y="2169104"/>
                  <a:pt x="152550" y="2160462"/>
                </a:cubicBezTo>
                <a:cubicBezTo>
                  <a:pt x="151693" y="2145141"/>
                  <a:pt x="164715" y="2125957"/>
                  <a:pt x="163857" y="2110637"/>
                </a:cubicBezTo>
                <a:cubicBezTo>
                  <a:pt x="164818" y="2087197"/>
                  <a:pt x="147261" y="2065992"/>
                  <a:pt x="137087" y="2038628"/>
                </a:cubicBezTo>
                <a:cubicBezTo>
                  <a:pt x="139442" y="2031949"/>
                  <a:pt x="149717" y="2020556"/>
                  <a:pt x="146897" y="2010801"/>
                </a:cubicBezTo>
                <a:cubicBezTo>
                  <a:pt x="150749" y="1982125"/>
                  <a:pt x="129441" y="1950836"/>
                  <a:pt x="124444" y="1926549"/>
                </a:cubicBezTo>
                <a:cubicBezTo>
                  <a:pt x="126333" y="1903438"/>
                  <a:pt x="136143" y="1875612"/>
                  <a:pt x="129717" y="1858328"/>
                </a:cubicBezTo>
                <a:cubicBezTo>
                  <a:pt x="132463" y="1850537"/>
                  <a:pt x="106057" y="1833719"/>
                  <a:pt x="102844" y="1825077"/>
                </a:cubicBezTo>
                <a:cubicBezTo>
                  <a:pt x="98704" y="1816112"/>
                  <a:pt x="118221" y="1799214"/>
                  <a:pt x="117363" y="1783892"/>
                </a:cubicBezTo>
                <a:cubicBezTo>
                  <a:pt x="122071" y="1770537"/>
                  <a:pt x="107656" y="1772963"/>
                  <a:pt x="104444" y="1764323"/>
                </a:cubicBezTo>
                <a:cubicBezTo>
                  <a:pt x="107191" y="1756531"/>
                  <a:pt x="111900" y="1743174"/>
                  <a:pt x="108687" y="1734532"/>
                </a:cubicBezTo>
                <a:cubicBezTo>
                  <a:pt x="105866" y="1724778"/>
                  <a:pt x="93806" y="1720527"/>
                  <a:pt x="87381" y="1703244"/>
                </a:cubicBezTo>
                <a:cubicBezTo>
                  <a:pt x="84169" y="1694603"/>
                  <a:pt x="89271" y="1680133"/>
                  <a:pt x="87485" y="1664487"/>
                </a:cubicBezTo>
                <a:cubicBezTo>
                  <a:pt x="82947" y="1624092"/>
                  <a:pt x="68532" y="1626520"/>
                  <a:pt x="69564" y="1588090"/>
                </a:cubicBezTo>
                <a:cubicBezTo>
                  <a:pt x="71917" y="1581410"/>
                  <a:pt x="63140" y="1570807"/>
                  <a:pt x="58999" y="1561838"/>
                </a:cubicBezTo>
                <a:cubicBezTo>
                  <a:pt x="60887" y="1538729"/>
                  <a:pt x="72659" y="1505335"/>
                  <a:pt x="71800" y="1490014"/>
                </a:cubicBezTo>
                <a:cubicBezTo>
                  <a:pt x="71800" y="1490014"/>
                  <a:pt x="61526" y="1501410"/>
                  <a:pt x="64737" y="1510052"/>
                </a:cubicBezTo>
                <a:cubicBezTo>
                  <a:pt x="63881" y="1494731"/>
                  <a:pt x="66235" y="1488052"/>
                  <a:pt x="73690" y="1466905"/>
                </a:cubicBezTo>
                <a:cubicBezTo>
                  <a:pt x="68692" y="1442616"/>
                  <a:pt x="46424" y="1434766"/>
                  <a:pt x="38606" y="1400726"/>
                </a:cubicBezTo>
                <a:cubicBezTo>
                  <a:pt x="35393" y="1392084"/>
                  <a:pt x="37283" y="1368973"/>
                  <a:pt x="38243" y="1345535"/>
                </a:cubicBezTo>
                <a:cubicBezTo>
                  <a:pt x="31818" y="1328252"/>
                  <a:pt x="25393" y="1310971"/>
                  <a:pt x="21647" y="1300888"/>
                </a:cubicBezTo>
                <a:cubicBezTo>
                  <a:pt x="17577" y="1276928"/>
                  <a:pt x="31064" y="1274174"/>
                  <a:pt x="30597" y="1257741"/>
                </a:cubicBezTo>
                <a:cubicBezTo>
                  <a:pt x="29741" y="1242423"/>
                  <a:pt x="18606" y="1238498"/>
                  <a:pt x="14859" y="1228417"/>
                </a:cubicBezTo>
                <a:cubicBezTo>
                  <a:pt x="10788" y="1204455"/>
                  <a:pt x="23811" y="1185270"/>
                  <a:pt x="23811" y="1185270"/>
                </a:cubicBezTo>
                <a:cubicBezTo>
                  <a:pt x="23811" y="1185270"/>
                  <a:pt x="-345" y="1200530"/>
                  <a:pt x="617" y="1177093"/>
                </a:cubicBezTo>
                <a:cubicBezTo>
                  <a:pt x="-2597" y="1168453"/>
                  <a:pt x="7680" y="1157057"/>
                  <a:pt x="10034" y="1150379"/>
                </a:cubicBezTo>
                <a:lnTo>
                  <a:pt x="9202" y="1148574"/>
                </a:lnTo>
                <a:lnTo>
                  <a:pt x="43354" y="1145361"/>
                </a:lnTo>
                <a:cubicBezTo>
                  <a:pt x="183243" y="1122758"/>
                  <a:pt x="319605" y="1076035"/>
                  <a:pt x="447900" y="1040547"/>
                </a:cubicBezTo>
                <a:cubicBezTo>
                  <a:pt x="656498" y="981431"/>
                  <a:pt x="838294" y="906612"/>
                  <a:pt x="1041325" y="845535"/>
                </a:cubicBezTo>
                <a:cubicBezTo>
                  <a:pt x="1231903" y="781320"/>
                  <a:pt x="1428046" y="719067"/>
                  <a:pt x="1638997" y="653273"/>
                </a:cubicBezTo>
                <a:cubicBezTo>
                  <a:pt x="1816944" y="607132"/>
                  <a:pt x="1982831" y="556736"/>
                  <a:pt x="2177154" y="502602"/>
                </a:cubicBezTo>
                <a:cubicBezTo>
                  <a:pt x="2205058" y="497424"/>
                  <a:pt x="2293336" y="465972"/>
                  <a:pt x="2195352" y="486493"/>
                </a:cubicBezTo>
                <a:cubicBezTo>
                  <a:pt x="2151605" y="501105"/>
                  <a:pt x="2101900" y="514867"/>
                  <a:pt x="2059188" y="523587"/>
                </a:cubicBezTo>
                <a:cubicBezTo>
                  <a:pt x="1981581" y="542530"/>
                  <a:pt x="1940581" y="549352"/>
                  <a:pt x="1870500" y="564692"/>
                </a:cubicBezTo>
                <a:cubicBezTo>
                  <a:pt x="1757067" y="593531"/>
                  <a:pt x="1626936" y="649021"/>
                  <a:pt x="1513110" y="678975"/>
                </a:cubicBezTo>
                <a:cubicBezTo>
                  <a:pt x="1332810" y="731796"/>
                  <a:pt x="1161357" y="780229"/>
                  <a:pt x="964286" y="842154"/>
                </a:cubicBezTo>
                <a:cubicBezTo>
                  <a:pt x="928459" y="852050"/>
                  <a:pt x="861593" y="876031"/>
                  <a:pt x="806713" y="886719"/>
                </a:cubicBezTo>
                <a:cubicBezTo>
                  <a:pt x="758435" y="893475"/>
                  <a:pt x="805855" y="871399"/>
                  <a:pt x="827263" y="863929"/>
                </a:cubicBezTo>
                <a:cubicBezTo>
                  <a:pt x="871403" y="848204"/>
                  <a:pt x="927603" y="836731"/>
                  <a:pt x="971741" y="821005"/>
                </a:cubicBezTo>
                <a:cubicBezTo>
                  <a:pt x="1176733" y="754362"/>
                  <a:pt x="1362601" y="703504"/>
                  <a:pt x="1545649" y="642892"/>
                </a:cubicBezTo>
                <a:cubicBezTo>
                  <a:pt x="1802704" y="555807"/>
                  <a:pt x="2066644" y="502438"/>
                  <a:pt x="2314279" y="442068"/>
                </a:cubicBezTo>
                <a:cubicBezTo>
                  <a:pt x="2436954" y="407728"/>
                  <a:pt x="2566623" y="368343"/>
                  <a:pt x="2697218" y="329286"/>
                </a:cubicBezTo>
                <a:cubicBezTo>
                  <a:pt x="3019249" y="241332"/>
                  <a:pt x="3356949" y="197696"/>
                  <a:pt x="3695970" y="153274"/>
                </a:cubicBezTo>
                <a:cubicBezTo>
                  <a:pt x="3750350" y="149921"/>
                  <a:pt x="3802305" y="153452"/>
                  <a:pt x="3850578" y="144953"/>
                </a:cubicBezTo>
                <a:lnTo>
                  <a:pt x="3890545" y="133718"/>
                </a:lnTo>
                <a:lnTo>
                  <a:pt x="3891869" y="135359"/>
                </a:lnTo>
                <a:cubicBezTo>
                  <a:pt x="3894189" y="136177"/>
                  <a:pt x="3896401" y="135081"/>
                  <a:pt x="3897577" y="131742"/>
                </a:cubicBezTo>
                <a:lnTo>
                  <a:pt x="3890545" y="133718"/>
                </a:lnTo>
                <a:lnTo>
                  <a:pt x="3885515" y="127490"/>
                </a:lnTo>
                <a:cubicBezTo>
                  <a:pt x="3947283" y="117978"/>
                  <a:pt x="4016972" y="103750"/>
                  <a:pt x="4019326" y="97072"/>
                </a:cubicBezTo>
                <a:cubicBezTo>
                  <a:pt x="4016972" y="103750"/>
                  <a:pt x="3988211" y="93611"/>
                  <a:pt x="3988211" y="93611"/>
                </a:cubicBezTo>
                <a:cubicBezTo>
                  <a:pt x="3971510" y="87724"/>
                  <a:pt x="3992920" y="80254"/>
                  <a:pt x="3969724" y="72077"/>
                </a:cubicBezTo>
                <a:cubicBezTo>
                  <a:pt x="3950669" y="72869"/>
                  <a:pt x="3896823" y="77664"/>
                  <a:pt x="3857786" y="78918"/>
                </a:cubicBezTo>
                <a:cubicBezTo>
                  <a:pt x="3799507" y="83715"/>
                  <a:pt x="3738870" y="88539"/>
                  <a:pt x="3677114" y="93773"/>
                </a:cubicBezTo>
                <a:lnTo>
                  <a:pt x="3520575" y="108218"/>
                </a:lnTo>
                <a:lnTo>
                  <a:pt x="3559147" y="100803"/>
                </a:lnTo>
                <a:cubicBezTo>
                  <a:pt x="3627666" y="92108"/>
                  <a:pt x="3695704" y="86999"/>
                  <a:pt x="3761859" y="82790"/>
                </a:cubicBezTo>
                <a:cubicBezTo>
                  <a:pt x="3893780" y="75484"/>
                  <a:pt x="4038722" y="48991"/>
                  <a:pt x="4179883" y="36184"/>
                </a:cubicBezTo>
                <a:cubicBezTo>
                  <a:pt x="4255371" y="32136"/>
                  <a:pt x="4330385" y="25730"/>
                  <a:pt x="4402722" y="20259"/>
                </a:cubicBezTo>
                <a:cubicBezTo>
                  <a:pt x="4475061" y="14786"/>
                  <a:pt x="4544723" y="10249"/>
                  <a:pt x="4609507" y="9937"/>
                </a:cubicBezTo>
                <a:close/>
                <a:moveTo>
                  <a:pt x="4632471" y="2859"/>
                </a:moveTo>
                <a:cubicBezTo>
                  <a:pt x="4640478" y="2709"/>
                  <a:pt x="4649648" y="4065"/>
                  <a:pt x="4662421" y="4814"/>
                </a:cubicBezTo>
                <a:cubicBezTo>
                  <a:pt x="4646580" y="14247"/>
                  <a:pt x="4626206" y="15824"/>
                  <a:pt x="4609507" y="9937"/>
                </a:cubicBezTo>
                <a:cubicBezTo>
                  <a:pt x="4617624" y="4663"/>
                  <a:pt x="4624465" y="3008"/>
                  <a:pt x="4632471" y="2859"/>
                </a:cubicBezTo>
                <a:close/>
                <a:moveTo>
                  <a:pt x="4668773" y="483"/>
                </a:moveTo>
                <a:cubicBezTo>
                  <a:pt x="4671967" y="670"/>
                  <a:pt x="4676375" y="2224"/>
                  <a:pt x="4682405" y="4350"/>
                </a:cubicBezTo>
                <a:cubicBezTo>
                  <a:pt x="4677697" y="17707"/>
                  <a:pt x="4667989" y="6777"/>
                  <a:pt x="4662421" y="4814"/>
                </a:cubicBezTo>
                <a:cubicBezTo>
                  <a:pt x="4663599" y="1474"/>
                  <a:pt x="4665580" y="295"/>
                  <a:pt x="4668773" y="483"/>
                </a:cubicBezTo>
                <a:close/>
                <a:moveTo>
                  <a:pt x="4688756" y="19"/>
                </a:moveTo>
                <a:cubicBezTo>
                  <a:pt x="4691949" y="207"/>
                  <a:pt x="4696357" y="1761"/>
                  <a:pt x="4702388" y="3887"/>
                </a:cubicBezTo>
                <a:cubicBezTo>
                  <a:pt x="4697679" y="17244"/>
                  <a:pt x="4687972" y="6312"/>
                  <a:pt x="4682405" y="4350"/>
                </a:cubicBezTo>
                <a:cubicBezTo>
                  <a:pt x="4683582" y="1011"/>
                  <a:pt x="4685562" y="-168"/>
                  <a:pt x="4688756" y="19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25726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24860" y="516096"/>
            <a:ext cx="9706874" cy="3735869"/>
          </a:xfrm>
          <a:custGeom>
            <a:avLst/>
            <a:gdLst>
              <a:gd name="connsiteX0" fmla="*/ 2586625 w 9706874"/>
              <a:gd name="connsiteY0" fmla="*/ 3686423 h 3735869"/>
              <a:gd name="connsiteX1" fmla="*/ 2581214 w 9706874"/>
              <a:gd name="connsiteY1" fmla="*/ 3698510 h 3735869"/>
              <a:gd name="connsiteX2" fmla="*/ 2586625 w 9706874"/>
              <a:gd name="connsiteY2" fmla="*/ 3686423 h 3735869"/>
              <a:gd name="connsiteX3" fmla="*/ 2665216 w 9706874"/>
              <a:gd name="connsiteY3" fmla="*/ 3660499 h 3735869"/>
              <a:gd name="connsiteX4" fmla="*/ 2715574 w 9706874"/>
              <a:gd name="connsiteY4" fmla="*/ 3673712 h 3735869"/>
              <a:gd name="connsiteX5" fmla="*/ 2641764 w 9706874"/>
              <a:gd name="connsiteY5" fmla="*/ 3680960 h 3735869"/>
              <a:gd name="connsiteX6" fmla="*/ 2610384 w 9706874"/>
              <a:gd name="connsiteY6" fmla="*/ 3685794 h 3735869"/>
              <a:gd name="connsiteX7" fmla="*/ 2581214 w 9706874"/>
              <a:gd name="connsiteY7" fmla="*/ 3668878 h 3735869"/>
              <a:gd name="connsiteX8" fmla="*/ 2665216 w 9706874"/>
              <a:gd name="connsiteY8" fmla="*/ 3660499 h 3735869"/>
              <a:gd name="connsiteX9" fmla="*/ 2873814 w 9706874"/>
              <a:gd name="connsiteY9" fmla="*/ 3645342 h 3735869"/>
              <a:gd name="connsiteX10" fmla="*/ 2764856 w 9706874"/>
              <a:gd name="connsiteY10" fmla="*/ 3675292 h 3735869"/>
              <a:gd name="connsiteX11" fmla="*/ 2873814 w 9706874"/>
              <a:gd name="connsiteY11" fmla="*/ 3645342 h 3735869"/>
              <a:gd name="connsiteX12" fmla="*/ 2284255 w 9706874"/>
              <a:gd name="connsiteY12" fmla="*/ 3593545 h 3735869"/>
              <a:gd name="connsiteX13" fmla="*/ 2291660 w 9706874"/>
              <a:gd name="connsiteY13" fmla="*/ 3603832 h 3735869"/>
              <a:gd name="connsiteX14" fmla="*/ 2284255 w 9706874"/>
              <a:gd name="connsiteY14" fmla="*/ 3593545 h 3735869"/>
              <a:gd name="connsiteX15" fmla="*/ 3130355 w 9706874"/>
              <a:gd name="connsiteY15" fmla="*/ 3580524 h 3735869"/>
              <a:gd name="connsiteX16" fmla="*/ 3130702 w 9706874"/>
              <a:gd name="connsiteY16" fmla="*/ 3587758 h 3735869"/>
              <a:gd name="connsiteX17" fmla="*/ 3128235 w 9706874"/>
              <a:gd name="connsiteY17" fmla="*/ 3582612 h 3735869"/>
              <a:gd name="connsiteX18" fmla="*/ 3130355 w 9706874"/>
              <a:gd name="connsiteY18" fmla="*/ 3580524 h 3735869"/>
              <a:gd name="connsiteX19" fmla="*/ 2029852 w 9706874"/>
              <a:gd name="connsiteY19" fmla="*/ 3578615 h 3735869"/>
              <a:gd name="connsiteX20" fmla="*/ 1995520 w 9706874"/>
              <a:gd name="connsiteY20" fmla="*/ 3581653 h 3735869"/>
              <a:gd name="connsiteX21" fmla="*/ 2056209 w 9706874"/>
              <a:gd name="connsiteY21" fmla="*/ 3593803 h 3735869"/>
              <a:gd name="connsiteX22" fmla="*/ 2029852 w 9706874"/>
              <a:gd name="connsiteY22" fmla="*/ 3578615 h 3735869"/>
              <a:gd name="connsiteX23" fmla="*/ 3116469 w 9706874"/>
              <a:gd name="connsiteY23" fmla="*/ 3577786 h 3735869"/>
              <a:gd name="connsiteX24" fmla="*/ 3129752 w 9706874"/>
              <a:gd name="connsiteY24" fmla="*/ 3587650 h 3735869"/>
              <a:gd name="connsiteX25" fmla="*/ 3090693 w 9706874"/>
              <a:gd name="connsiteY25" fmla="*/ 3607229 h 3735869"/>
              <a:gd name="connsiteX26" fmla="*/ 3074894 w 9706874"/>
              <a:gd name="connsiteY26" fmla="*/ 3614570 h 3735869"/>
              <a:gd name="connsiteX27" fmla="*/ 3069626 w 9706874"/>
              <a:gd name="connsiteY27" fmla="*/ 3594992 h 3735869"/>
              <a:gd name="connsiteX28" fmla="*/ 3116469 w 9706874"/>
              <a:gd name="connsiteY28" fmla="*/ 3577786 h 3735869"/>
              <a:gd name="connsiteX29" fmla="*/ 3185931 w 9706874"/>
              <a:gd name="connsiteY29" fmla="*/ 3567904 h 3735869"/>
              <a:gd name="connsiteX30" fmla="*/ 3203987 w 9706874"/>
              <a:gd name="connsiteY30" fmla="*/ 3570553 h 3735869"/>
              <a:gd name="connsiteX31" fmla="*/ 3130190 w 9706874"/>
              <a:gd name="connsiteY31" fmla="*/ 3577928 h 3735869"/>
              <a:gd name="connsiteX32" fmla="*/ 3185931 w 9706874"/>
              <a:gd name="connsiteY32" fmla="*/ 3567904 h 3735869"/>
              <a:gd name="connsiteX33" fmla="*/ 1935938 w 9706874"/>
              <a:gd name="connsiteY33" fmla="*/ 3567377 h 3735869"/>
              <a:gd name="connsiteX34" fmla="*/ 1916224 w 9706874"/>
              <a:gd name="connsiteY34" fmla="*/ 3569504 h 3735869"/>
              <a:gd name="connsiteX35" fmla="*/ 1947676 w 9706874"/>
              <a:gd name="connsiteY35" fmla="*/ 3581654 h 3735869"/>
              <a:gd name="connsiteX36" fmla="*/ 1935938 w 9706874"/>
              <a:gd name="connsiteY36" fmla="*/ 3567377 h 3735869"/>
              <a:gd name="connsiteX37" fmla="*/ 1885991 w 9706874"/>
              <a:gd name="connsiteY37" fmla="*/ 3558265 h 3735869"/>
              <a:gd name="connsiteX38" fmla="*/ 1871039 w 9706874"/>
              <a:gd name="connsiteY38" fmla="*/ 3559785 h 3735869"/>
              <a:gd name="connsiteX39" fmla="*/ 1894960 w 9706874"/>
              <a:gd name="connsiteY39" fmla="*/ 3569504 h 3735869"/>
              <a:gd name="connsiteX40" fmla="*/ 1885991 w 9706874"/>
              <a:gd name="connsiteY40" fmla="*/ 3558265 h 3735869"/>
              <a:gd name="connsiteX41" fmla="*/ 1823638 w 9706874"/>
              <a:gd name="connsiteY41" fmla="*/ 3547634 h 3735869"/>
              <a:gd name="connsiteX42" fmla="*/ 1839587 w 9706874"/>
              <a:gd name="connsiteY42" fmla="*/ 3559785 h 3735869"/>
              <a:gd name="connsiteX43" fmla="*/ 1823638 w 9706874"/>
              <a:gd name="connsiteY43" fmla="*/ 3547634 h 3735869"/>
              <a:gd name="connsiteX44" fmla="*/ 1787811 w 9706874"/>
              <a:gd name="connsiteY44" fmla="*/ 3532801 h 3735869"/>
              <a:gd name="connsiteX45" fmla="*/ 1768279 w 9706874"/>
              <a:gd name="connsiteY45" fmla="*/ 3535890 h 3735869"/>
              <a:gd name="connsiteX46" fmla="*/ 1799717 w 9706874"/>
              <a:gd name="connsiteY46" fmla="*/ 3547635 h 3735869"/>
              <a:gd name="connsiteX47" fmla="*/ 1787811 w 9706874"/>
              <a:gd name="connsiteY47" fmla="*/ 3532801 h 3735869"/>
              <a:gd name="connsiteX48" fmla="*/ 1746023 w 9706874"/>
              <a:gd name="connsiteY48" fmla="*/ 3522525 h 3735869"/>
              <a:gd name="connsiteX49" fmla="*/ 1731073 w 9706874"/>
              <a:gd name="connsiteY49" fmla="*/ 3523741 h 3735869"/>
              <a:gd name="connsiteX50" fmla="*/ 1754992 w 9706874"/>
              <a:gd name="connsiteY50" fmla="*/ 3535890 h 3735869"/>
              <a:gd name="connsiteX51" fmla="*/ 1746023 w 9706874"/>
              <a:gd name="connsiteY51" fmla="*/ 3522525 h 3735869"/>
              <a:gd name="connsiteX52" fmla="*/ 3380473 w 9706874"/>
              <a:gd name="connsiteY52" fmla="*/ 3502450 h 3735869"/>
              <a:gd name="connsiteX53" fmla="*/ 3385683 w 9706874"/>
              <a:gd name="connsiteY53" fmla="*/ 3524010 h 3735869"/>
              <a:gd name="connsiteX54" fmla="*/ 3354860 w 9706874"/>
              <a:gd name="connsiteY54" fmla="*/ 3535987 h 3735869"/>
              <a:gd name="connsiteX55" fmla="*/ 3380473 w 9706874"/>
              <a:gd name="connsiteY55" fmla="*/ 3502450 h 3735869"/>
              <a:gd name="connsiteX56" fmla="*/ 3411103 w 9706874"/>
              <a:gd name="connsiteY56" fmla="*/ 3498877 h 3735869"/>
              <a:gd name="connsiteX57" fmla="*/ 3403701 w 9706874"/>
              <a:gd name="connsiteY57" fmla="*/ 3510976 h 3735869"/>
              <a:gd name="connsiteX58" fmla="*/ 3411103 w 9706874"/>
              <a:gd name="connsiteY58" fmla="*/ 3498877 h 3735869"/>
              <a:gd name="connsiteX59" fmla="*/ 3272253 w 9706874"/>
              <a:gd name="connsiteY59" fmla="*/ 3476447 h 3735869"/>
              <a:gd name="connsiteX60" fmla="*/ 3287605 w 9706874"/>
              <a:gd name="connsiteY60" fmla="*/ 3482053 h 3735869"/>
              <a:gd name="connsiteX61" fmla="*/ 3263039 w 9706874"/>
              <a:gd name="connsiteY61" fmla="*/ 3489531 h 3735869"/>
              <a:gd name="connsiteX62" fmla="*/ 3272253 w 9706874"/>
              <a:gd name="connsiteY62" fmla="*/ 3476447 h 3735869"/>
              <a:gd name="connsiteX63" fmla="*/ 3317317 w 9706874"/>
              <a:gd name="connsiteY63" fmla="*/ 3465472 h 3735869"/>
              <a:gd name="connsiteX64" fmla="*/ 3302113 w 9706874"/>
              <a:gd name="connsiteY64" fmla="*/ 3477056 h 3735869"/>
              <a:gd name="connsiteX65" fmla="*/ 3317317 w 9706874"/>
              <a:gd name="connsiteY65" fmla="*/ 3465472 h 3735869"/>
              <a:gd name="connsiteX66" fmla="*/ 3514851 w 9706874"/>
              <a:gd name="connsiteY66" fmla="*/ 3456010 h 3735869"/>
              <a:gd name="connsiteX67" fmla="*/ 3535901 w 9706874"/>
              <a:gd name="connsiteY67" fmla="*/ 3460686 h 3735869"/>
              <a:gd name="connsiteX68" fmla="*/ 3514851 w 9706874"/>
              <a:gd name="connsiteY68" fmla="*/ 3477054 h 3735869"/>
              <a:gd name="connsiteX69" fmla="*/ 3514851 w 9706874"/>
              <a:gd name="connsiteY69" fmla="*/ 3456010 h 3735869"/>
              <a:gd name="connsiteX70" fmla="*/ 3533240 w 9706874"/>
              <a:gd name="connsiteY70" fmla="*/ 3452478 h 3735869"/>
              <a:gd name="connsiteX71" fmla="*/ 3532434 w 9706874"/>
              <a:gd name="connsiteY71" fmla="*/ 3455613 h 3735869"/>
              <a:gd name="connsiteX72" fmla="*/ 3532897 w 9706874"/>
              <a:gd name="connsiteY72" fmla="*/ 3453810 h 3735869"/>
              <a:gd name="connsiteX73" fmla="*/ 3534260 w 9706874"/>
              <a:gd name="connsiteY73" fmla="*/ 3448511 h 3735869"/>
              <a:gd name="connsiteX74" fmla="*/ 3533861 w 9706874"/>
              <a:gd name="connsiteY74" fmla="*/ 3450065 h 3735869"/>
              <a:gd name="connsiteX75" fmla="*/ 3533240 w 9706874"/>
              <a:gd name="connsiteY75" fmla="*/ 3452478 h 3735869"/>
              <a:gd name="connsiteX76" fmla="*/ 3533987 w 9706874"/>
              <a:gd name="connsiteY76" fmla="*/ 3449572 h 3735869"/>
              <a:gd name="connsiteX77" fmla="*/ 3534715 w 9706874"/>
              <a:gd name="connsiteY77" fmla="*/ 3446738 h 3735869"/>
              <a:gd name="connsiteX78" fmla="*/ 3534681 w 9706874"/>
              <a:gd name="connsiteY78" fmla="*/ 3446877 h 3735869"/>
              <a:gd name="connsiteX79" fmla="*/ 3534260 w 9706874"/>
              <a:gd name="connsiteY79" fmla="*/ 3448511 h 3735869"/>
              <a:gd name="connsiteX80" fmla="*/ 3549580 w 9706874"/>
              <a:gd name="connsiteY80" fmla="*/ 3443507 h 3735869"/>
              <a:gd name="connsiteX81" fmla="*/ 3539595 w 9706874"/>
              <a:gd name="connsiteY81" fmla="*/ 3455593 h 3735869"/>
              <a:gd name="connsiteX82" fmla="*/ 3534386 w 9706874"/>
              <a:gd name="connsiteY82" fmla="*/ 3448507 h 3735869"/>
              <a:gd name="connsiteX83" fmla="*/ 3549580 w 9706874"/>
              <a:gd name="connsiteY83" fmla="*/ 3443507 h 3735869"/>
              <a:gd name="connsiteX84" fmla="*/ 2740077 w 9706874"/>
              <a:gd name="connsiteY84" fmla="*/ 3442693 h 3735869"/>
              <a:gd name="connsiteX85" fmla="*/ 2725128 w 9706874"/>
              <a:gd name="connsiteY85" fmla="*/ 3443959 h 3735869"/>
              <a:gd name="connsiteX86" fmla="*/ 2749050 w 9706874"/>
              <a:gd name="connsiteY86" fmla="*/ 3455704 h 3735869"/>
              <a:gd name="connsiteX87" fmla="*/ 2740077 w 9706874"/>
              <a:gd name="connsiteY87" fmla="*/ 3442693 h 3735869"/>
              <a:gd name="connsiteX88" fmla="*/ 3566465 w 9706874"/>
              <a:gd name="connsiteY88" fmla="*/ 3442184 h 3735869"/>
              <a:gd name="connsiteX89" fmla="*/ 3571094 w 9706874"/>
              <a:gd name="connsiteY89" fmla="*/ 3445078 h 3735869"/>
              <a:gd name="connsiteX90" fmla="*/ 3563689 w 9706874"/>
              <a:gd name="connsiteY90" fmla="*/ 3445078 h 3735869"/>
              <a:gd name="connsiteX91" fmla="*/ 3566465 w 9706874"/>
              <a:gd name="connsiteY91" fmla="*/ 3442184 h 3735869"/>
              <a:gd name="connsiteX92" fmla="*/ 2757024 w 9706874"/>
              <a:gd name="connsiteY92" fmla="*/ 3431809 h 3735869"/>
              <a:gd name="connsiteX93" fmla="*/ 2772969 w 9706874"/>
              <a:gd name="connsiteY93" fmla="*/ 3443959 h 3735869"/>
              <a:gd name="connsiteX94" fmla="*/ 2757024 w 9706874"/>
              <a:gd name="connsiteY94" fmla="*/ 3431809 h 3735869"/>
              <a:gd name="connsiteX95" fmla="*/ 3412328 w 9706874"/>
              <a:gd name="connsiteY95" fmla="*/ 3426105 h 3735869"/>
              <a:gd name="connsiteX96" fmla="*/ 3434511 w 9706874"/>
              <a:gd name="connsiteY96" fmla="*/ 3436678 h 3735869"/>
              <a:gd name="connsiteX97" fmla="*/ 3386116 w 9706874"/>
              <a:gd name="connsiteY97" fmla="*/ 3455608 h 3735869"/>
              <a:gd name="connsiteX98" fmla="*/ 3386118 w 9706874"/>
              <a:gd name="connsiteY98" fmla="*/ 3431844 h 3735869"/>
              <a:gd name="connsiteX99" fmla="*/ 3412328 w 9706874"/>
              <a:gd name="connsiteY99" fmla="*/ 3426105 h 3735869"/>
              <a:gd name="connsiteX100" fmla="*/ 3643374 w 9706874"/>
              <a:gd name="connsiteY100" fmla="*/ 3420286 h 3735869"/>
              <a:gd name="connsiteX101" fmla="*/ 3635971 w 9706874"/>
              <a:gd name="connsiteY101" fmla="*/ 3432386 h 3735869"/>
              <a:gd name="connsiteX102" fmla="*/ 3643374 w 9706874"/>
              <a:gd name="connsiteY102" fmla="*/ 3420286 h 3735869"/>
              <a:gd name="connsiteX103" fmla="*/ 3476690 w 9706874"/>
              <a:gd name="connsiteY103" fmla="*/ 3407738 h 3735869"/>
              <a:gd name="connsiteX104" fmla="*/ 3491165 w 9706874"/>
              <a:gd name="connsiteY104" fmla="*/ 3412596 h 3735869"/>
              <a:gd name="connsiteX105" fmla="*/ 3441356 w 9706874"/>
              <a:gd name="connsiteY105" fmla="*/ 3431395 h 3735869"/>
              <a:gd name="connsiteX106" fmla="*/ 3436492 w 9706874"/>
              <a:gd name="connsiteY106" fmla="*/ 3426195 h 3735869"/>
              <a:gd name="connsiteX107" fmla="*/ 3437738 w 9706874"/>
              <a:gd name="connsiteY107" fmla="*/ 3429909 h 3735869"/>
              <a:gd name="connsiteX108" fmla="*/ 3435709 w 9706874"/>
              <a:gd name="connsiteY108" fmla="*/ 3435958 h 3735869"/>
              <a:gd name="connsiteX109" fmla="*/ 3433005 w 9706874"/>
              <a:gd name="connsiteY109" fmla="*/ 3431119 h 3735869"/>
              <a:gd name="connsiteX110" fmla="*/ 3435311 w 9706874"/>
              <a:gd name="connsiteY110" fmla="*/ 3424929 h 3735869"/>
              <a:gd name="connsiteX111" fmla="*/ 3434957 w 9706874"/>
              <a:gd name="connsiteY111" fmla="*/ 3424553 h 3735869"/>
              <a:gd name="connsiteX112" fmla="*/ 3435612 w 9706874"/>
              <a:gd name="connsiteY112" fmla="*/ 3424119 h 3735869"/>
              <a:gd name="connsiteX113" fmla="*/ 3435709 w 9706874"/>
              <a:gd name="connsiteY113" fmla="*/ 3423860 h 3735869"/>
              <a:gd name="connsiteX114" fmla="*/ 3435763 w 9706874"/>
              <a:gd name="connsiteY114" fmla="*/ 3424018 h 3735869"/>
              <a:gd name="connsiteX115" fmla="*/ 3447913 w 9706874"/>
              <a:gd name="connsiteY115" fmla="*/ 3415960 h 3735869"/>
              <a:gd name="connsiteX116" fmla="*/ 3476690 w 9706874"/>
              <a:gd name="connsiteY116" fmla="*/ 3407738 h 3735869"/>
              <a:gd name="connsiteX117" fmla="*/ 2878955 w 9706874"/>
              <a:gd name="connsiteY117" fmla="*/ 3406905 h 3735869"/>
              <a:gd name="connsiteX118" fmla="*/ 2854924 w 9706874"/>
              <a:gd name="connsiteY118" fmla="*/ 3417231 h 3735869"/>
              <a:gd name="connsiteX119" fmla="*/ 2825687 w 9706874"/>
              <a:gd name="connsiteY119" fmla="*/ 3426952 h 3735869"/>
              <a:gd name="connsiteX120" fmla="*/ 2796448 w 9706874"/>
              <a:gd name="connsiteY120" fmla="*/ 3431811 h 3735869"/>
              <a:gd name="connsiteX121" fmla="*/ 2809738 w 9706874"/>
              <a:gd name="connsiteY121" fmla="*/ 3441529 h 3735869"/>
              <a:gd name="connsiteX122" fmla="*/ 2836318 w 9706874"/>
              <a:gd name="connsiteY122" fmla="*/ 3429381 h 3735869"/>
              <a:gd name="connsiteX123" fmla="*/ 2860240 w 9706874"/>
              <a:gd name="connsiteY123" fmla="*/ 3424521 h 3735869"/>
              <a:gd name="connsiteX124" fmla="*/ 2868213 w 9706874"/>
              <a:gd name="connsiteY124" fmla="*/ 3419661 h 3735869"/>
              <a:gd name="connsiteX125" fmla="*/ 2904979 w 9706874"/>
              <a:gd name="connsiteY125" fmla="*/ 3419662 h 3735869"/>
              <a:gd name="connsiteX126" fmla="*/ 2904979 w 9706874"/>
              <a:gd name="connsiteY126" fmla="*/ 3407511 h 3735869"/>
              <a:gd name="connsiteX127" fmla="*/ 2878955 w 9706874"/>
              <a:gd name="connsiteY127" fmla="*/ 3406905 h 3735869"/>
              <a:gd name="connsiteX128" fmla="*/ 3489454 w 9706874"/>
              <a:gd name="connsiteY128" fmla="*/ 3403712 h 3735869"/>
              <a:gd name="connsiteX129" fmla="*/ 3493154 w 9706874"/>
              <a:gd name="connsiteY129" fmla="*/ 3407569 h 3735869"/>
              <a:gd name="connsiteX130" fmla="*/ 3485753 w 9706874"/>
              <a:gd name="connsiteY130" fmla="*/ 3407570 h 3735869"/>
              <a:gd name="connsiteX131" fmla="*/ 3489454 w 9706874"/>
              <a:gd name="connsiteY131" fmla="*/ 3403712 h 3735869"/>
              <a:gd name="connsiteX132" fmla="*/ 3690247 w 9706874"/>
              <a:gd name="connsiteY132" fmla="*/ 3395281 h 3735869"/>
              <a:gd name="connsiteX133" fmla="*/ 3675042 w 9706874"/>
              <a:gd name="connsiteY133" fmla="*/ 3406867 h 3735869"/>
              <a:gd name="connsiteX134" fmla="*/ 3690247 w 9706874"/>
              <a:gd name="connsiteY134" fmla="*/ 3395281 h 3735869"/>
              <a:gd name="connsiteX135" fmla="*/ 3541043 w 9706874"/>
              <a:gd name="connsiteY135" fmla="*/ 3384431 h 3735869"/>
              <a:gd name="connsiteX136" fmla="*/ 3557388 w 9706874"/>
              <a:gd name="connsiteY136" fmla="*/ 3390629 h 3735869"/>
              <a:gd name="connsiteX137" fmla="*/ 3489660 w 9706874"/>
              <a:gd name="connsiteY137" fmla="*/ 3402908 h 3735869"/>
              <a:gd name="connsiteX138" fmla="*/ 3541043 w 9706874"/>
              <a:gd name="connsiteY138" fmla="*/ 3384431 h 3735869"/>
              <a:gd name="connsiteX139" fmla="*/ 3554883 w 9706874"/>
              <a:gd name="connsiteY139" fmla="*/ 3383443 h 3735869"/>
              <a:gd name="connsiteX140" fmla="*/ 3553922 w 9706874"/>
              <a:gd name="connsiteY140" fmla="*/ 3385939 h 3735869"/>
              <a:gd name="connsiteX141" fmla="*/ 3554555 w 9706874"/>
              <a:gd name="connsiteY141" fmla="*/ 3384292 h 3735869"/>
              <a:gd name="connsiteX142" fmla="*/ 3556779 w 9706874"/>
              <a:gd name="connsiteY142" fmla="*/ 3378512 h 3735869"/>
              <a:gd name="connsiteX143" fmla="*/ 3555874 w 9706874"/>
              <a:gd name="connsiteY143" fmla="*/ 3380867 h 3735869"/>
              <a:gd name="connsiteX144" fmla="*/ 3554883 w 9706874"/>
              <a:gd name="connsiteY144" fmla="*/ 3383443 h 3735869"/>
              <a:gd name="connsiteX145" fmla="*/ 3556045 w 9706874"/>
              <a:gd name="connsiteY145" fmla="*/ 3380416 h 3735869"/>
              <a:gd name="connsiteX146" fmla="*/ 3557043 w 9706874"/>
              <a:gd name="connsiteY146" fmla="*/ 3377823 h 3735869"/>
              <a:gd name="connsiteX147" fmla="*/ 3556995 w 9706874"/>
              <a:gd name="connsiteY147" fmla="*/ 3377950 h 3735869"/>
              <a:gd name="connsiteX148" fmla="*/ 3556779 w 9706874"/>
              <a:gd name="connsiteY148" fmla="*/ 3378512 h 3735869"/>
              <a:gd name="connsiteX149" fmla="*/ 3739876 w 9706874"/>
              <a:gd name="connsiteY149" fmla="*/ 3361343 h 3735869"/>
              <a:gd name="connsiteX150" fmla="*/ 3744947 w 9706874"/>
              <a:gd name="connsiteY150" fmla="*/ 3385932 h 3735869"/>
              <a:gd name="connsiteX151" fmla="*/ 3729740 w 9706874"/>
              <a:gd name="connsiteY151" fmla="*/ 3385933 h 3735869"/>
              <a:gd name="connsiteX152" fmla="*/ 3739876 w 9706874"/>
              <a:gd name="connsiteY152" fmla="*/ 3361343 h 3735869"/>
              <a:gd name="connsiteX153" fmla="*/ 3617127 w 9706874"/>
              <a:gd name="connsiteY153" fmla="*/ 3346076 h 3735869"/>
              <a:gd name="connsiteX154" fmla="*/ 3633581 w 9706874"/>
              <a:gd name="connsiteY154" fmla="*/ 3357441 h 3735869"/>
              <a:gd name="connsiteX155" fmla="*/ 3589355 w 9706874"/>
              <a:gd name="connsiteY155" fmla="*/ 3374574 h 3735869"/>
              <a:gd name="connsiteX156" fmla="*/ 3557830 w 9706874"/>
              <a:gd name="connsiteY156" fmla="*/ 3379062 h 3735869"/>
              <a:gd name="connsiteX157" fmla="*/ 3617127 w 9706874"/>
              <a:gd name="connsiteY157" fmla="*/ 3346076 h 3735869"/>
              <a:gd name="connsiteX158" fmla="*/ 3636186 w 9706874"/>
              <a:gd name="connsiteY158" fmla="*/ 3345268 h 3735869"/>
              <a:gd name="connsiteX159" fmla="*/ 3641397 w 9706874"/>
              <a:gd name="connsiteY159" fmla="*/ 3352528 h 3735869"/>
              <a:gd name="connsiteX160" fmla="*/ 3634016 w 9706874"/>
              <a:gd name="connsiteY160" fmla="*/ 3352527 h 3735869"/>
              <a:gd name="connsiteX161" fmla="*/ 3636186 w 9706874"/>
              <a:gd name="connsiteY161" fmla="*/ 3345268 h 3735869"/>
              <a:gd name="connsiteX162" fmla="*/ 3655053 w 9706874"/>
              <a:gd name="connsiteY162" fmla="*/ 3338124 h 3735869"/>
              <a:gd name="connsiteX163" fmla="*/ 3635971 w 9706874"/>
              <a:gd name="connsiteY163" fmla="*/ 3345076 h 3735869"/>
              <a:gd name="connsiteX164" fmla="*/ 3655053 w 9706874"/>
              <a:gd name="connsiteY164" fmla="*/ 3338124 h 3735869"/>
              <a:gd name="connsiteX165" fmla="*/ 3746878 w 9706874"/>
              <a:gd name="connsiteY165" fmla="*/ 3282751 h 3735869"/>
              <a:gd name="connsiteX166" fmla="*/ 3728074 w 9706874"/>
              <a:gd name="connsiteY166" fmla="*/ 3316055 h 3735869"/>
              <a:gd name="connsiteX167" fmla="*/ 3682858 w 9706874"/>
              <a:gd name="connsiteY167" fmla="*/ 3337722 h 3735869"/>
              <a:gd name="connsiteX168" fmla="*/ 3746878 w 9706874"/>
              <a:gd name="connsiteY168" fmla="*/ 3282751 h 3735869"/>
              <a:gd name="connsiteX169" fmla="*/ 3798767 w 9706874"/>
              <a:gd name="connsiteY169" fmla="*/ 3275608 h 3735869"/>
              <a:gd name="connsiteX170" fmla="*/ 3803543 w 9706874"/>
              <a:gd name="connsiteY170" fmla="*/ 3282866 h 3735869"/>
              <a:gd name="connsiteX171" fmla="*/ 3796163 w 9706874"/>
              <a:gd name="connsiteY171" fmla="*/ 3282868 h 3735869"/>
              <a:gd name="connsiteX172" fmla="*/ 3798767 w 9706874"/>
              <a:gd name="connsiteY172" fmla="*/ 3275608 h 3735869"/>
              <a:gd name="connsiteX173" fmla="*/ 3836981 w 9706874"/>
              <a:gd name="connsiteY173" fmla="*/ 3253598 h 3735869"/>
              <a:gd name="connsiteX174" fmla="*/ 3840682 w 9706874"/>
              <a:gd name="connsiteY174" fmla="*/ 3257228 h 3735869"/>
              <a:gd name="connsiteX175" fmla="*/ 3839449 w 9706874"/>
              <a:gd name="connsiteY175" fmla="*/ 3259951 h 3735869"/>
              <a:gd name="connsiteX176" fmla="*/ 3838262 w 9706874"/>
              <a:gd name="connsiteY176" fmla="*/ 3264318 h 3735869"/>
              <a:gd name="connsiteX177" fmla="*/ 3838706 w 9706874"/>
              <a:gd name="connsiteY177" fmla="*/ 3264933 h 3735869"/>
              <a:gd name="connsiteX178" fmla="*/ 3800069 w 9706874"/>
              <a:gd name="connsiteY178" fmla="*/ 3274517 h 3735869"/>
              <a:gd name="connsiteX179" fmla="*/ 3833498 w 9706874"/>
              <a:gd name="connsiteY179" fmla="*/ 3257747 h 3735869"/>
              <a:gd name="connsiteX180" fmla="*/ 3835683 w 9706874"/>
              <a:gd name="connsiteY180" fmla="*/ 3260764 h 3735869"/>
              <a:gd name="connsiteX181" fmla="*/ 3833280 w 9706874"/>
              <a:gd name="connsiteY181" fmla="*/ 3257228 h 3735869"/>
              <a:gd name="connsiteX182" fmla="*/ 3836981 w 9706874"/>
              <a:gd name="connsiteY182" fmla="*/ 3253598 h 3735869"/>
              <a:gd name="connsiteX183" fmla="*/ 3216843 w 9706874"/>
              <a:gd name="connsiteY183" fmla="*/ 3245520 h 3735869"/>
              <a:gd name="connsiteX184" fmla="*/ 3224815 w 9706874"/>
              <a:gd name="connsiteY184" fmla="*/ 3257668 h 3735869"/>
              <a:gd name="connsiteX185" fmla="*/ 3216843 w 9706874"/>
              <a:gd name="connsiteY185" fmla="*/ 3245520 h 3735869"/>
              <a:gd name="connsiteX186" fmla="*/ 3859570 w 9706874"/>
              <a:gd name="connsiteY186" fmla="*/ 3244483 h 3735869"/>
              <a:gd name="connsiteX187" fmla="*/ 3866043 w 9706874"/>
              <a:gd name="connsiteY187" fmla="*/ 3246347 h 3735869"/>
              <a:gd name="connsiteX188" fmla="*/ 3839140 w 9706874"/>
              <a:gd name="connsiteY188" fmla="*/ 3253362 h 3735869"/>
              <a:gd name="connsiteX189" fmla="*/ 3859570 w 9706874"/>
              <a:gd name="connsiteY189" fmla="*/ 3244483 h 3735869"/>
              <a:gd name="connsiteX190" fmla="*/ 3530273 w 9706874"/>
              <a:gd name="connsiteY190" fmla="*/ 3235456 h 3735869"/>
              <a:gd name="connsiteX191" fmla="*/ 3533975 w 9706874"/>
              <a:gd name="connsiteY191" fmla="*/ 3241243 h 3735869"/>
              <a:gd name="connsiteX192" fmla="*/ 3526571 w 9706874"/>
              <a:gd name="connsiteY192" fmla="*/ 3241242 h 3735869"/>
              <a:gd name="connsiteX193" fmla="*/ 3530273 w 9706874"/>
              <a:gd name="connsiteY193" fmla="*/ 3235456 h 3735869"/>
              <a:gd name="connsiteX194" fmla="*/ 3270001 w 9706874"/>
              <a:gd name="connsiteY194" fmla="*/ 3233370 h 3735869"/>
              <a:gd name="connsiteX195" fmla="*/ 3277974 w 9706874"/>
              <a:gd name="connsiteY195" fmla="*/ 3245520 h 3735869"/>
              <a:gd name="connsiteX196" fmla="*/ 3270001 w 9706874"/>
              <a:gd name="connsiteY196" fmla="*/ 3233370 h 3735869"/>
              <a:gd name="connsiteX197" fmla="*/ 3910954 w 9706874"/>
              <a:gd name="connsiteY197" fmla="*/ 3232740 h 3735869"/>
              <a:gd name="connsiteX198" fmla="*/ 3899702 w 9706874"/>
              <a:gd name="connsiteY198" fmla="*/ 3244840 h 3735869"/>
              <a:gd name="connsiteX199" fmla="*/ 3910954 w 9706874"/>
              <a:gd name="connsiteY199" fmla="*/ 3232740 h 3735869"/>
              <a:gd name="connsiteX200" fmla="*/ 3922732 w 9706874"/>
              <a:gd name="connsiteY200" fmla="*/ 3222023 h 3735869"/>
              <a:gd name="connsiteX201" fmla="*/ 3915328 w 9706874"/>
              <a:gd name="connsiteY201" fmla="*/ 3234108 h 3735869"/>
              <a:gd name="connsiteX202" fmla="*/ 3922732 w 9706874"/>
              <a:gd name="connsiteY202" fmla="*/ 3222023 h 3735869"/>
              <a:gd name="connsiteX203" fmla="*/ 3193364 w 9706874"/>
              <a:gd name="connsiteY203" fmla="*/ 3199757 h 3735869"/>
              <a:gd name="connsiteX204" fmla="*/ 3209310 w 9706874"/>
              <a:gd name="connsiteY204" fmla="*/ 3211905 h 3735869"/>
              <a:gd name="connsiteX205" fmla="*/ 3193364 w 9706874"/>
              <a:gd name="connsiteY205" fmla="*/ 3199757 h 3735869"/>
              <a:gd name="connsiteX206" fmla="*/ 3957170 w 9706874"/>
              <a:gd name="connsiteY206" fmla="*/ 3199443 h 3735869"/>
              <a:gd name="connsiteX207" fmla="*/ 3971556 w 9706874"/>
              <a:gd name="connsiteY207" fmla="*/ 3200643 h 3735869"/>
              <a:gd name="connsiteX208" fmla="*/ 3948541 w 9706874"/>
              <a:gd name="connsiteY208" fmla="*/ 3212638 h 3735869"/>
              <a:gd name="connsiteX209" fmla="*/ 3957170 w 9706874"/>
              <a:gd name="connsiteY209" fmla="*/ 3199443 h 3735869"/>
              <a:gd name="connsiteX210" fmla="*/ 3246081 w 9706874"/>
              <a:gd name="connsiteY210" fmla="*/ 3187606 h 3735869"/>
              <a:gd name="connsiteX211" fmla="*/ 3224814 w 9706874"/>
              <a:gd name="connsiteY211" fmla="*/ 3199757 h 3735869"/>
              <a:gd name="connsiteX212" fmla="*/ 3216843 w 9706874"/>
              <a:gd name="connsiteY212" fmla="*/ 3211906 h 3735869"/>
              <a:gd name="connsiteX213" fmla="*/ 3235448 w 9706874"/>
              <a:gd name="connsiteY213" fmla="*/ 3199756 h 3735869"/>
              <a:gd name="connsiteX214" fmla="*/ 3246081 w 9706874"/>
              <a:gd name="connsiteY214" fmla="*/ 3187606 h 3735869"/>
              <a:gd name="connsiteX215" fmla="*/ 3618874 w 9706874"/>
              <a:gd name="connsiteY215" fmla="*/ 3187160 h 3735869"/>
              <a:gd name="connsiteX216" fmla="*/ 3631623 w 9706874"/>
              <a:gd name="connsiteY216" fmla="*/ 3188286 h 3735869"/>
              <a:gd name="connsiteX217" fmla="*/ 3578826 w 9706874"/>
              <a:gd name="connsiteY217" fmla="*/ 3220104 h 3735869"/>
              <a:gd name="connsiteX218" fmla="*/ 3545042 w 9706874"/>
              <a:gd name="connsiteY218" fmla="*/ 3235881 h 3735869"/>
              <a:gd name="connsiteX219" fmla="*/ 3539656 w 9706874"/>
              <a:gd name="connsiteY219" fmla="*/ 3234222 h 3735869"/>
              <a:gd name="connsiteX220" fmla="*/ 3535210 w 9706874"/>
              <a:gd name="connsiteY220" fmla="*/ 3239453 h 3735869"/>
              <a:gd name="connsiteX221" fmla="*/ 3532434 w 9706874"/>
              <a:gd name="connsiteY221" fmla="*/ 3234008 h 3735869"/>
              <a:gd name="connsiteX222" fmla="*/ 3535211 w 9706874"/>
              <a:gd name="connsiteY222" fmla="*/ 3230379 h 3735869"/>
              <a:gd name="connsiteX223" fmla="*/ 3536316 w 9706874"/>
              <a:gd name="connsiteY223" fmla="*/ 3231247 h 3735869"/>
              <a:gd name="connsiteX224" fmla="*/ 3534387 w 9706874"/>
              <a:gd name="connsiteY224" fmla="*/ 3229487 h 3735869"/>
              <a:gd name="connsiteX225" fmla="*/ 3618874 w 9706874"/>
              <a:gd name="connsiteY225" fmla="*/ 3187160 h 3735869"/>
              <a:gd name="connsiteX226" fmla="*/ 3655038 w 9706874"/>
              <a:gd name="connsiteY226" fmla="*/ 3177371 h 3735869"/>
              <a:gd name="connsiteX227" fmla="*/ 3643786 w 9706874"/>
              <a:gd name="connsiteY227" fmla="*/ 3187657 h 3735869"/>
              <a:gd name="connsiteX228" fmla="*/ 3655038 w 9706874"/>
              <a:gd name="connsiteY228" fmla="*/ 3177371 h 3735869"/>
              <a:gd name="connsiteX229" fmla="*/ 3674631 w 9706874"/>
              <a:gd name="connsiteY229" fmla="*/ 3166652 h 3735869"/>
              <a:gd name="connsiteX230" fmla="*/ 3667227 w 9706874"/>
              <a:gd name="connsiteY230" fmla="*/ 3178752 h 3735869"/>
              <a:gd name="connsiteX231" fmla="*/ 3674631 w 9706874"/>
              <a:gd name="connsiteY231" fmla="*/ 3166652 h 3735869"/>
              <a:gd name="connsiteX232" fmla="*/ 3285951 w 9706874"/>
              <a:gd name="connsiteY232" fmla="*/ 3165739 h 3735869"/>
              <a:gd name="connsiteX233" fmla="*/ 3301454 w 9706874"/>
              <a:gd name="connsiteY233" fmla="*/ 3177888 h 3735869"/>
              <a:gd name="connsiteX234" fmla="*/ 3285951 w 9706874"/>
              <a:gd name="connsiteY234" fmla="*/ 3165739 h 3735869"/>
              <a:gd name="connsiteX235" fmla="*/ 4051632 w 9706874"/>
              <a:gd name="connsiteY235" fmla="*/ 3154148 h 3735869"/>
              <a:gd name="connsiteX236" fmla="*/ 4032959 w 9706874"/>
              <a:gd name="connsiteY236" fmla="*/ 3183316 h 3735869"/>
              <a:gd name="connsiteX237" fmla="*/ 3987610 w 9706874"/>
              <a:gd name="connsiteY237" fmla="*/ 3188178 h 3735869"/>
              <a:gd name="connsiteX238" fmla="*/ 4051632 w 9706874"/>
              <a:gd name="connsiteY238" fmla="*/ 3154148 h 3735869"/>
              <a:gd name="connsiteX239" fmla="*/ 3691487 w 9706874"/>
              <a:gd name="connsiteY239" fmla="*/ 3153152 h 3735869"/>
              <a:gd name="connsiteX240" fmla="*/ 3705872 w 9706874"/>
              <a:gd name="connsiteY240" fmla="*/ 3154382 h 3735869"/>
              <a:gd name="connsiteX241" fmla="*/ 3682856 w 9706874"/>
              <a:gd name="connsiteY241" fmla="*/ 3166682 h 3735869"/>
              <a:gd name="connsiteX242" fmla="*/ 3691487 w 9706874"/>
              <a:gd name="connsiteY242" fmla="*/ 3153152 h 3735869"/>
              <a:gd name="connsiteX243" fmla="*/ 4211847 w 9706874"/>
              <a:gd name="connsiteY243" fmla="*/ 3153069 h 3735869"/>
              <a:gd name="connsiteX244" fmla="*/ 4196641 w 9706874"/>
              <a:gd name="connsiteY244" fmla="*/ 3165531 h 3735869"/>
              <a:gd name="connsiteX245" fmla="*/ 4211847 w 9706874"/>
              <a:gd name="connsiteY245" fmla="*/ 3153069 h 3735869"/>
              <a:gd name="connsiteX246" fmla="*/ 3737556 w 9706874"/>
              <a:gd name="connsiteY246" fmla="*/ 3129140 h 3735869"/>
              <a:gd name="connsiteX247" fmla="*/ 3748810 w 9706874"/>
              <a:gd name="connsiteY247" fmla="*/ 3141645 h 3735869"/>
              <a:gd name="connsiteX248" fmla="*/ 3737556 w 9706874"/>
              <a:gd name="connsiteY248" fmla="*/ 3153731 h 3735869"/>
              <a:gd name="connsiteX249" fmla="*/ 3737556 w 9706874"/>
              <a:gd name="connsiteY249" fmla="*/ 3129140 h 3735869"/>
              <a:gd name="connsiteX250" fmla="*/ 901508 w 9706874"/>
              <a:gd name="connsiteY250" fmla="*/ 3125266 h 3735869"/>
              <a:gd name="connsiteX251" fmla="*/ 901670 w 9706874"/>
              <a:gd name="connsiteY251" fmla="*/ 3125313 h 3735869"/>
              <a:gd name="connsiteX252" fmla="*/ 901670 w 9706874"/>
              <a:gd name="connsiteY252" fmla="*/ 3125329 h 3735869"/>
              <a:gd name="connsiteX253" fmla="*/ 902072 w 9706874"/>
              <a:gd name="connsiteY253" fmla="*/ 3121607 h 3735869"/>
              <a:gd name="connsiteX254" fmla="*/ 922289 w 9706874"/>
              <a:gd name="connsiteY254" fmla="*/ 3131372 h 3735869"/>
              <a:gd name="connsiteX255" fmla="*/ 901670 w 9706874"/>
              <a:gd name="connsiteY255" fmla="*/ 3125313 h 3735869"/>
              <a:gd name="connsiteX256" fmla="*/ 860675 w 9706874"/>
              <a:gd name="connsiteY256" fmla="*/ 3113264 h 3735869"/>
              <a:gd name="connsiteX257" fmla="*/ 885503 w 9706874"/>
              <a:gd name="connsiteY257" fmla="*/ 3118863 h 3735869"/>
              <a:gd name="connsiteX258" fmla="*/ 901508 w 9706874"/>
              <a:gd name="connsiteY258" fmla="*/ 3125266 h 3735869"/>
              <a:gd name="connsiteX259" fmla="*/ 3807440 w 9706874"/>
              <a:gd name="connsiteY259" fmla="*/ 3113067 h 3735869"/>
              <a:gd name="connsiteX260" fmla="*/ 3770767 w 9706874"/>
              <a:gd name="connsiteY260" fmla="*/ 3143016 h 3735869"/>
              <a:gd name="connsiteX261" fmla="*/ 3770766 w 9706874"/>
              <a:gd name="connsiteY261" fmla="*/ 3118058 h 3735869"/>
              <a:gd name="connsiteX262" fmla="*/ 3807440 w 9706874"/>
              <a:gd name="connsiteY262" fmla="*/ 3113067 h 3735869"/>
              <a:gd name="connsiteX263" fmla="*/ 4159100 w 9706874"/>
              <a:gd name="connsiteY263" fmla="*/ 3107708 h 3735869"/>
              <a:gd name="connsiteX264" fmla="*/ 4159100 w 9706874"/>
              <a:gd name="connsiteY264" fmla="*/ 3128753 h 3735869"/>
              <a:gd name="connsiteX265" fmla="*/ 4143893 w 9706874"/>
              <a:gd name="connsiteY265" fmla="*/ 3128752 h 3735869"/>
              <a:gd name="connsiteX266" fmla="*/ 4143895 w 9706874"/>
              <a:gd name="connsiteY266" fmla="*/ 3107708 h 3735869"/>
              <a:gd name="connsiteX267" fmla="*/ 4159100 w 9706874"/>
              <a:gd name="connsiteY267" fmla="*/ 3107708 h 3735869"/>
              <a:gd name="connsiteX268" fmla="*/ 3750791 w 9706874"/>
              <a:gd name="connsiteY268" fmla="*/ 3095735 h 3735869"/>
              <a:gd name="connsiteX269" fmla="*/ 3737556 w 9706874"/>
              <a:gd name="connsiteY269" fmla="*/ 3107321 h 3735869"/>
              <a:gd name="connsiteX270" fmla="*/ 3750791 w 9706874"/>
              <a:gd name="connsiteY270" fmla="*/ 3095735 h 3735869"/>
              <a:gd name="connsiteX271" fmla="*/ 3441880 w 9706874"/>
              <a:gd name="connsiteY271" fmla="*/ 3095677 h 3735869"/>
              <a:gd name="connsiteX272" fmla="*/ 3457828 w 9706874"/>
              <a:gd name="connsiteY272" fmla="*/ 3107826 h 3735869"/>
              <a:gd name="connsiteX273" fmla="*/ 3441880 w 9706874"/>
              <a:gd name="connsiteY273" fmla="*/ 3095677 h 3735869"/>
              <a:gd name="connsiteX274" fmla="*/ 3605572 w 9706874"/>
              <a:gd name="connsiteY274" fmla="*/ 3095676 h 3735869"/>
              <a:gd name="connsiteX275" fmla="*/ 3621518 w 9706874"/>
              <a:gd name="connsiteY275" fmla="*/ 3107826 h 3735869"/>
              <a:gd name="connsiteX276" fmla="*/ 3605572 w 9706874"/>
              <a:gd name="connsiteY276" fmla="*/ 3095676 h 3735869"/>
              <a:gd name="connsiteX277" fmla="*/ 4196640 w 9706874"/>
              <a:gd name="connsiteY277" fmla="*/ 3095207 h 3735869"/>
              <a:gd name="connsiteX278" fmla="*/ 4204044 w 9706874"/>
              <a:gd name="connsiteY278" fmla="*/ 3107304 h 3735869"/>
              <a:gd name="connsiteX279" fmla="*/ 4196640 w 9706874"/>
              <a:gd name="connsiteY279" fmla="*/ 3095207 h 3735869"/>
              <a:gd name="connsiteX280" fmla="*/ 3830885 w 9706874"/>
              <a:gd name="connsiteY280" fmla="*/ 3095205 h 3735869"/>
              <a:gd name="connsiteX281" fmla="*/ 3822946 w 9706874"/>
              <a:gd name="connsiteY281" fmla="*/ 3116250 h 3735869"/>
              <a:gd name="connsiteX282" fmla="*/ 3817653 w 9706874"/>
              <a:gd name="connsiteY282" fmla="*/ 3102221 h 3735869"/>
              <a:gd name="connsiteX283" fmla="*/ 3830885 w 9706874"/>
              <a:gd name="connsiteY283" fmla="*/ 3095205 h 3735869"/>
              <a:gd name="connsiteX284" fmla="*/ 3846954 w 9706874"/>
              <a:gd name="connsiteY284" fmla="*/ 3084489 h 3735869"/>
              <a:gd name="connsiteX285" fmla="*/ 3854358 w 9706874"/>
              <a:gd name="connsiteY285" fmla="*/ 3096589 h 3735869"/>
              <a:gd name="connsiteX286" fmla="*/ 3846954 w 9706874"/>
              <a:gd name="connsiteY286" fmla="*/ 3084489 h 3735869"/>
              <a:gd name="connsiteX287" fmla="*/ 4188414 w 9706874"/>
              <a:gd name="connsiteY287" fmla="*/ 3084489 h 3735869"/>
              <a:gd name="connsiteX288" fmla="*/ 4188414 w 9706874"/>
              <a:gd name="connsiteY288" fmla="*/ 3109086 h 3735869"/>
              <a:gd name="connsiteX289" fmla="*/ 4181012 w 9706874"/>
              <a:gd name="connsiteY289" fmla="*/ 3109086 h 3735869"/>
              <a:gd name="connsiteX290" fmla="*/ 4181010 w 9706874"/>
              <a:gd name="connsiteY290" fmla="*/ 3084490 h 3735869"/>
              <a:gd name="connsiteX291" fmla="*/ 4188414 w 9706874"/>
              <a:gd name="connsiteY291" fmla="*/ 3084489 h 3735869"/>
              <a:gd name="connsiteX292" fmla="*/ 3481305 w 9706874"/>
              <a:gd name="connsiteY292" fmla="*/ 3083527 h 3735869"/>
              <a:gd name="connsiteX293" fmla="*/ 3494595 w 9706874"/>
              <a:gd name="connsiteY293" fmla="*/ 3095676 h 3735869"/>
              <a:gd name="connsiteX294" fmla="*/ 3481305 w 9706874"/>
              <a:gd name="connsiteY294" fmla="*/ 3083527 h 3735869"/>
              <a:gd name="connsiteX295" fmla="*/ 3634365 w 9706874"/>
              <a:gd name="connsiteY295" fmla="*/ 3083527 h 3735869"/>
              <a:gd name="connsiteX296" fmla="*/ 3642339 w 9706874"/>
              <a:gd name="connsiteY296" fmla="*/ 3095675 h 3735869"/>
              <a:gd name="connsiteX297" fmla="*/ 3634365 w 9706874"/>
              <a:gd name="connsiteY297" fmla="*/ 3083527 h 3735869"/>
              <a:gd name="connsiteX298" fmla="*/ 3870191 w 9706874"/>
              <a:gd name="connsiteY298" fmla="*/ 3081247 h 3735869"/>
              <a:gd name="connsiteX299" fmla="*/ 3873894 w 9706874"/>
              <a:gd name="connsiteY299" fmla="*/ 3083970 h 3735869"/>
              <a:gd name="connsiteX300" fmla="*/ 3871424 w 9706874"/>
              <a:gd name="connsiteY300" fmla="*/ 3091229 h 3735869"/>
              <a:gd name="connsiteX301" fmla="*/ 3866490 w 9706874"/>
              <a:gd name="connsiteY301" fmla="*/ 3083970 h 3735869"/>
              <a:gd name="connsiteX302" fmla="*/ 3870191 w 9706874"/>
              <a:gd name="connsiteY302" fmla="*/ 3081247 h 3735869"/>
              <a:gd name="connsiteX303" fmla="*/ 752732 w 9706874"/>
              <a:gd name="connsiteY303" fmla="*/ 3080821 h 3735869"/>
              <a:gd name="connsiteX304" fmla="*/ 750116 w 9706874"/>
              <a:gd name="connsiteY304" fmla="*/ 3084322 h 3735869"/>
              <a:gd name="connsiteX305" fmla="*/ 763317 w 9706874"/>
              <a:gd name="connsiteY305" fmla="*/ 3087507 h 3735869"/>
              <a:gd name="connsiteX306" fmla="*/ 763264 w 9706874"/>
              <a:gd name="connsiteY306" fmla="*/ 3085510 h 3735869"/>
              <a:gd name="connsiteX307" fmla="*/ 752732 w 9706874"/>
              <a:gd name="connsiteY307" fmla="*/ 3080821 h 3735869"/>
              <a:gd name="connsiteX308" fmla="*/ 3878000 w 9706874"/>
              <a:gd name="connsiteY308" fmla="*/ 3075699 h 3735869"/>
              <a:gd name="connsiteX309" fmla="*/ 3885603 w 9706874"/>
              <a:gd name="connsiteY309" fmla="*/ 3078356 h 3735869"/>
              <a:gd name="connsiteX310" fmla="*/ 3870396 w 9706874"/>
              <a:gd name="connsiteY310" fmla="*/ 3078356 h 3735869"/>
              <a:gd name="connsiteX311" fmla="*/ 3878000 w 9706874"/>
              <a:gd name="connsiteY311" fmla="*/ 3075699 h 3735869"/>
              <a:gd name="connsiteX312" fmla="*/ 3658285 w 9706874"/>
              <a:gd name="connsiteY312" fmla="*/ 3071378 h 3735869"/>
              <a:gd name="connsiteX313" fmla="*/ 3674232 w 9706874"/>
              <a:gd name="connsiteY313" fmla="*/ 3083528 h 3735869"/>
              <a:gd name="connsiteX314" fmla="*/ 3658285 w 9706874"/>
              <a:gd name="connsiteY314" fmla="*/ 3071378 h 3735869"/>
              <a:gd name="connsiteX315" fmla="*/ 3884022 w 9706874"/>
              <a:gd name="connsiteY315" fmla="*/ 3066614 h 3735869"/>
              <a:gd name="connsiteX316" fmla="*/ 3882118 w 9706874"/>
              <a:gd name="connsiteY316" fmla="*/ 3071576 h 3735869"/>
              <a:gd name="connsiteX317" fmla="*/ 3882749 w 9706874"/>
              <a:gd name="connsiteY317" fmla="*/ 3069926 h 3735869"/>
              <a:gd name="connsiteX318" fmla="*/ 3884092 w 9706874"/>
              <a:gd name="connsiteY318" fmla="*/ 3066431 h 3735869"/>
              <a:gd name="connsiteX319" fmla="*/ 3884022 w 9706874"/>
              <a:gd name="connsiteY319" fmla="*/ 3066614 h 3735869"/>
              <a:gd name="connsiteX320" fmla="*/ 3884063 w 9706874"/>
              <a:gd name="connsiteY320" fmla="*/ 3066503 h 3735869"/>
              <a:gd name="connsiteX321" fmla="*/ 3885083 w 9706874"/>
              <a:gd name="connsiteY321" fmla="*/ 3063844 h 3735869"/>
              <a:gd name="connsiteX322" fmla="*/ 3884238 w 9706874"/>
              <a:gd name="connsiteY322" fmla="*/ 3066051 h 3735869"/>
              <a:gd name="connsiteX323" fmla="*/ 3884092 w 9706874"/>
              <a:gd name="connsiteY323" fmla="*/ 3066431 h 3735869"/>
              <a:gd name="connsiteX324" fmla="*/ 3885231 w 9706874"/>
              <a:gd name="connsiteY324" fmla="*/ 3063459 h 3735869"/>
              <a:gd name="connsiteX325" fmla="*/ 3885184 w 9706874"/>
              <a:gd name="connsiteY325" fmla="*/ 3063586 h 3735869"/>
              <a:gd name="connsiteX326" fmla="*/ 3885083 w 9706874"/>
              <a:gd name="connsiteY326" fmla="*/ 3063844 h 3735869"/>
              <a:gd name="connsiteX327" fmla="*/ 3922702 w 9706874"/>
              <a:gd name="connsiteY327" fmla="*/ 3054124 h 3735869"/>
              <a:gd name="connsiteX328" fmla="*/ 3888235 w 9706874"/>
              <a:gd name="connsiteY328" fmla="*/ 3071561 h 3735869"/>
              <a:gd name="connsiteX329" fmla="*/ 3886027 w 9706874"/>
              <a:gd name="connsiteY329" fmla="*/ 3066882 h 3735869"/>
              <a:gd name="connsiteX330" fmla="*/ 3922702 w 9706874"/>
              <a:gd name="connsiteY330" fmla="*/ 3054124 h 3735869"/>
              <a:gd name="connsiteX331" fmla="*/ 765486 w 9706874"/>
              <a:gd name="connsiteY331" fmla="*/ 3027791 h 3735869"/>
              <a:gd name="connsiteX332" fmla="*/ 778232 w 9706874"/>
              <a:gd name="connsiteY332" fmla="*/ 3032700 h 3735869"/>
              <a:gd name="connsiteX333" fmla="*/ 771813 w 9706874"/>
              <a:gd name="connsiteY333" fmla="*/ 3031750 h 3735869"/>
              <a:gd name="connsiteX334" fmla="*/ 765486 w 9706874"/>
              <a:gd name="connsiteY334" fmla="*/ 3027791 h 3735869"/>
              <a:gd name="connsiteX335" fmla="*/ 3971232 w 9706874"/>
              <a:gd name="connsiteY335" fmla="*/ 3025544 h 3735869"/>
              <a:gd name="connsiteX336" fmla="*/ 3965823 w 9706874"/>
              <a:gd name="connsiteY336" fmla="*/ 3063835 h 3735869"/>
              <a:gd name="connsiteX337" fmla="*/ 3938774 w 9706874"/>
              <a:gd name="connsiteY337" fmla="*/ 3059049 h 3735869"/>
              <a:gd name="connsiteX338" fmla="*/ 3971232 w 9706874"/>
              <a:gd name="connsiteY338" fmla="*/ 3025544 h 3735869"/>
              <a:gd name="connsiteX339" fmla="*/ 597518 w 9706874"/>
              <a:gd name="connsiteY339" fmla="*/ 3025067 h 3735869"/>
              <a:gd name="connsiteX340" fmla="*/ 617675 w 9706874"/>
              <a:gd name="connsiteY340" fmla="*/ 3032816 h 3735869"/>
              <a:gd name="connsiteX341" fmla="*/ 608045 w 9706874"/>
              <a:gd name="connsiteY341" fmla="*/ 3031216 h 3735869"/>
              <a:gd name="connsiteX342" fmla="*/ 597518 w 9706874"/>
              <a:gd name="connsiteY342" fmla="*/ 3025067 h 3735869"/>
              <a:gd name="connsiteX343" fmla="*/ 4006693 w 9706874"/>
              <a:gd name="connsiteY343" fmla="*/ 3023759 h 3735869"/>
              <a:gd name="connsiteX344" fmla="*/ 3987610 w 9706874"/>
              <a:gd name="connsiteY344" fmla="*/ 3037662 h 3735869"/>
              <a:gd name="connsiteX345" fmla="*/ 4006693 w 9706874"/>
              <a:gd name="connsiteY345" fmla="*/ 3023759 h 3735869"/>
              <a:gd name="connsiteX346" fmla="*/ 594773 w 9706874"/>
              <a:gd name="connsiteY346" fmla="*/ 3021191 h 3735869"/>
              <a:gd name="connsiteX347" fmla="*/ 597518 w 9706874"/>
              <a:gd name="connsiteY347" fmla="*/ 3025067 h 3735869"/>
              <a:gd name="connsiteX348" fmla="*/ 594424 w 9706874"/>
              <a:gd name="connsiteY348" fmla="*/ 3025486 h 3735869"/>
              <a:gd name="connsiteX349" fmla="*/ 590175 w 9706874"/>
              <a:gd name="connsiteY349" fmla="*/ 3021605 h 3735869"/>
              <a:gd name="connsiteX350" fmla="*/ 594773 w 9706874"/>
              <a:gd name="connsiteY350" fmla="*/ 3021191 h 3735869"/>
              <a:gd name="connsiteX351" fmla="*/ 4352479 w 9706874"/>
              <a:gd name="connsiteY351" fmla="*/ 3018401 h 3735869"/>
              <a:gd name="connsiteX352" fmla="*/ 4259154 w 9706874"/>
              <a:gd name="connsiteY352" fmla="*/ 3071580 h 3735869"/>
              <a:gd name="connsiteX353" fmla="*/ 4352479 w 9706874"/>
              <a:gd name="connsiteY353" fmla="*/ 3018401 h 3735869"/>
              <a:gd name="connsiteX354" fmla="*/ 3674232 w 9706874"/>
              <a:gd name="connsiteY354" fmla="*/ 3018325 h 3735869"/>
              <a:gd name="connsiteX355" fmla="*/ 3542227 w 9706874"/>
              <a:gd name="connsiteY355" fmla="*/ 3071376 h 3735869"/>
              <a:gd name="connsiteX356" fmla="*/ 3674232 w 9706874"/>
              <a:gd name="connsiteY356" fmla="*/ 3018325 h 3735869"/>
              <a:gd name="connsiteX357" fmla="*/ 587429 w 9706874"/>
              <a:gd name="connsiteY357" fmla="*/ 3017729 h 3735869"/>
              <a:gd name="connsiteX358" fmla="*/ 590175 w 9706874"/>
              <a:gd name="connsiteY358" fmla="*/ 3021605 h 3735869"/>
              <a:gd name="connsiteX359" fmla="*/ 587079 w 9706874"/>
              <a:gd name="connsiteY359" fmla="*/ 3022025 h 3735869"/>
              <a:gd name="connsiteX360" fmla="*/ 582830 w 9706874"/>
              <a:gd name="connsiteY360" fmla="*/ 3018144 h 3735869"/>
              <a:gd name="connsiteX361" fmla="*/ 587429 w 9706874"/>
              <a:gd name="connsiteY361" fmla="*/ 3017729 h 3735869"/>
              <a:gd name="connsiteX362" fmla="*/ 3441881 w 9706874"/>
              <a:gd name="connsiteY362" fmla="*/ 3013467 h 3735869"/>
              <a:gd name="connsiteX363" fmla="*/ 3457828 w 9706874"/>
              <a:gd name="connsiteY363" fmla="*/ 3025616 h 3735869"/>
              <a:gd name="connsiteX364" fmla="*/ 3441881 w 9706874"/>
              <a:gd name="connsiteY364" fmla="*/ 3013467 h 3735869"/>
              <a:gd name="connsiteX365" fmla="*/ 4018867 w 9706874"/>
              <a:gd name="connsiteY365" fmla="*/ 3004641 h 3735869"/>
              <a:gd name="connsiteX366" fmla="*/ 4032102 w 9706874"/>
              <a:gd name="connsiteY366" fmla="*/ 3013909 h 3735869"/>
              <a:gd name="connsiteX367" fmla="*/ 4018867 w 9706874"/>
              <a:gd name="connsiteY367" fmla="*/ 3004641 h 3735869"/>
              <a:gd name="connsiteX368" fmla="*/ 3480309 w 9706874"/>
              <a:gd name="connsiteY368" fmla="*/ 3002380 h 3735869"/>
              <a:gd name="connsiteX369" fmla="*/ 3468557 w 9706874"/>
              <a:gd name="connsiteY369" fmla="*/ 3003454 h 3735869"/>
              <a:gd name="connsiteX370" fmla="*/ 3465447 w 9706874"/>
              <a:gd name="connsiteY370" fmla="*/ 3004039 h 3735869"/>
              <a:gd name="connsiteX371" fmla="*/ 3467975 w 9706874"/>
              <a:gd name="connsiteY371" fmla="*/ 3012441 h 3735869"/>
              <a:gd name="connsiteX372" fmla="*/ 3489280 w 9706874"/>
              <a:gd name="connsiteY372" fmla="*/ 3013466 h 3735869"/>
              <a:gd name="connsiteX373" fmla="*/ 3480309 w 9706874"/>
              <a:gd name="connsiteY373" fmla="*/ 3002380 h 3735869"/>
              <a:gd name="connsiteX374" fmla="*/ 4371344 w 9706874"/>
              <a:gd name="connsiteY374" fmla="*/ 3001330 h 3735869"/>
              <a:gd name="connsiteX375" fmla="*/ 4371141 w 9706874"/>
              <a:gd name="connsiteY375" fmla="*/ 3001912 h 3735869"/>
              <a:gd name="connsiteX376" fmla="*/ 4370505 w 9706874"/>
              <a:gd name="connsiteY376" fmla="*/ 3003715 h 3735869"/>
              <a:gd name="connsiteX377" fmla="*/ 3501301 w 9706874"/>
              <a:gd name="connsiteY377" fmla="*/ 2997552 h 3735869"/>
              <a:gd name="connsiteX378" fmla="*/ 3496138 w 9706874"/>
              <a:gd name="connsiteY378" fmla="*/ 2998404 h 3735869"/>
              <a:gd name="connsiteX379" fmla="*/ 3496590 w 9706874"/>
              <a:gd name="connsiteY379" fmla="*/ 3000405 h 3735869"/>
              <a:gd name="connsiteX380" fmla="*/ 3502570 w 9706874"/>
              <a:gd name="connsiteY380" fmla="*/ 3003745 h 3735869"/>
              <a:gd name="connsiteX381" fmla="*/ 4373362 w 9706874"/>
              <a:gd name="connsiteY381" fmla="*/ 2995600 h 3735869"/>
              <a:gd name="connsiteX382" fmla="*/ 4372632 w 9706874"/>
              <a:gd name="connsiteY382" fmla="*/ 2997673 h 3735869"/>
              <a:gd name="connsiteX383" fmla="*/ 4371344 w 9706874"/>
              <a:gd name="connsiteY383" fmla="*/ 3001330 h 3735869"/>
              <a:gd name="connsiteX384" fmla="*/ 4372458 w 9706874"/>
              <a:gd name="connsiteY384" fmla="*/ 2998166 h 3735869"/>
              <a:gd name="connsiteX385" fmla="*/ 4373630 w 9706874"/>
              <a:gd name="connsiteY385" fmla="*/ 2994839 h 3735869"/>
              <a:gd name="connsiteX386" fmla="*/ 4373362 w 9706874"/>
              <a:gd name="connsiteY386" fmla="*/ 2995600 h 3735869"/>
              <a:gd name="connsiteX387" fmla="*/ 4373580 w 9706874"/>
              <a:gd name="connsiteY387" fmla="*/ 2994977 h 3735869"/>
              <a:gd name="connsiteX388" fmla="*/ 4373630 w 9706874"/>
              <a:gd name="connsiteY388" fmla="*/ 2994839 h 3735869"/>
              <a:gd name="connsiteX389" fmla="*/ 4391560 w 9706874"/>
              <a:gd name="connsiteY389" fmla="*/ 2991607 h 3735869"/>
              <a:gd name="connsiteX390" fmla="*/ 4378973 w 9706874"/>
              <a:gd name="connsiteY390" fmla="*/ 3003708 h 3735869"/>
              <a:gd name="connsiteX391" fmla="*/ 4376367 w 9706874"/>
              <a:gd name="connsiteY391" fmla="*/ 2996852 h 3735869"/>
              <a:gd name="connsiteX392" fmla="*/ 4391560 w 9706874"/>
              <a:gd name="connsiteY392" fmla="*/ 2991607 h 3735869"/>
              <a:gd name="connsiteX393" fmla="*/ 3494597 w 9706874"/>
              <a:gd name="connsiteY393" fmla="*/ 2991597 h 3735869"/>
              <a:gd name="connsiteX394" fmla="*/ 3494734 w 9706874"/>
              <a:gd name="connsiteY394" fmla="*/ 2992209 h 3735869"/>
              <a:gd name="connsiteX395" fmla="*/ 3495674 w 9706874"/>
              <a:gd name="connsiteY395" fmla="*/ 2992034 h 3735869"/>
              <a:gd name="connsiteX396" fmla="*/ 3524485 w 9706874"/>
              <a:gd name="connsiteY396" fmla="*/ 2983164 h 3735869"/>
              <a:gd name="connsiteX397" fmla="*/ 3520332 w 9706874"/>
              <a:gd name="connsiteY397" fmla="*/ 2983720 h 3735869"/>
              <a:gd name="connsiteX398" fmla="*/ 3519239 w 9706874"/>
              <a:gd name="connsiteY398" fmla="*/ 2983876 h 3735869"/>
              <a:gd name="connsiteX399" fmla="*/ 3520079 w 9706874"/>
              <a:gd name="connsiteY399" fmla="*/ 2987495 h 3735869"/>
              <a:gd name="connsiteX400" fmla="*/ 3525205 w 9706874"/>
              <a:gd name="connsiteY400" fmla="*/ 2986541 h 3735869"/>
              <a:gd name="connsiteX401" fmla="*/ 703552 w 9706874"/>
              <a:gd name="connsiteY401" fmla="*/ 2980948 h 3735869"/>
              <a:gd name="connsiteX402" fmla="*/ 714977 w 9706874"/>
              <a:gd name="connsiteY402" fmla="*/ 2983800 h 3735869"/>
              <a:gd name="connsiteX403" fmla="*/ 715361 w 9706874"/>
              <a:gd name="connsiteY403" fmla="*/ 2986181 h 3735869"/>
              <a:gd name="connsiteX404" fmla="*/ 708382 w 9706874"/>
              <a:gd name="connsiteY404" fmla="*/ 2984925 h 3735869"/>
              <a:gd name="connsiteX405" fmla="*/ 703552 w 9706874"/>
              <a:gd name="connsiteY405" fmla="*/ 2980948 h 3735869"/>
              <a:gd name="connsiteX406" fmla="*/ 4428878 w 9706874"/>
              <a:gd name="connsiteY406" fmla="*/ 2980263 h 3735869"/>
              <a:gd name="connsiteX407" fmla="*/ 4436485 w 9706874"/>
              <a:gd name="connsiteY407" fmla="*/ 2988290 h 3735869"/>
              <a:gd name="connsiteX408" fmla="*/ 4423255 w 9706874"/>
              <a:gd name="connsiteY408" fmla="*/ 2992968 h 3735869"/>
              <a:gd name="connsiteX409" fmla="*/ 4428878 w 9706874"/>
              <a:gd name="connsiteY409" fmla="*/ 2980263 h 3735869"/>
              <a:gd name="connsiteX410" fmla="*/ 4063799 w 9706874"/>
              <a:gd name="connsiteY410" fmla="*/ 2979105 h 3735869"/>
              <a:gd name="connsiteX411" fmla="*/ 4077018 w 9706874"/>
              <a:gd name="connsiteY411" fmla="*/ 2989107 h 3735869"/>
              <a:gd name="connsiteX412" fmla="*/ 4063800 w 9706874"/>
              <a:gd name="connsiteY412" fmla="*/ 3003695 h 3735869"/>
              <a:gd name="connsiteX413" fmla="*/ 4063799 w 9706874"/>
              <a:gd name="connsiteY413" fmla="*/ 2979105 h 3735869"/>
              <a:gd name="connsiteX414" fmla="*/ 3564595 w 9706874"/>
              <a:gd name="connsiteY414" fmla="*/ 2976620 h 3735869"/>
              <a:gd name="connsiteX415" fmla="*/ 3558655 w 9706874"/>
              <a:gd name="connsiteY415" fmla="*/ 2977678 h 3735869"/>
              <a:gd name="connsiteX416" fmla="*/ 3562382 w 9706874"/>
              <a:gd name="connsiteY416" fmla="*/ 2977726 h 3735869"/>
              <a:gd name="connsiteX417" fmla="*/ 4449393 w 9706874"/>
              <a:gd name="connsiteY417" fmla="*/ 2969929 h 3735869"/>
              <a:gd name="connsiteX418" fmla="*/ 4459944 w 9706874"/>
              <a:gd name="connsiteY418" fmla="*/ 2974440 h 3735869"/>
              <a:gd name="connsiteX419" fmla="*/ 4442682 w 9706874"/>
              <a:gd name="connsiteY419" fmla="*/ 2978498 h 3735869"/>
              <a:gd name="connsiteX420" fmla="*/ 4438785 w 9706874"/>
              <a:gd name="connsiteY420" fmla="*/ 2975752 h 3735869"/>
              <a:gd name="connsiteX421" fmla="*/ 4438695 w 9706874"/>
              <a:gd name="connsiteY421" fmla="*/ 2978332 h 3735869"/>
              <a:gd name="connsiteX422" fmla="*/ 4437678 w 9706874"/>
              <a:gd name="connsiteY422" fmla="*/ 2985862 h 3735869"/>
              <a:gd name="connsiteX423" fmla="*/ 4434974 w 9706874"/>
              <a:gd name="connsiteY423" fmla="*/ 2978912 h 3735869"/>
              <a:gd name="connsiteX424" fmla="*/ 4436326 w 9706874"/>
              <a:gd name="connsiteY424" fmla="*/ 2975726 h 3735869"/>
              <a:gd name="connsiteX425" fmla="*/ 4437288 w 9706874"/>
              <a:gd name="connsiteY425" fmla="*/ 2974696 h 3735869"/>
              <a:gd name="connsiteX426" fmla="*/ 4436927 w 9706874"/>
              <a:gd name="connsiteY426" fmla="*/ 2974440 h 3735869"/>
              <a:gd name="connsiteX427" fmla="*/ 4449393 w 9706874"/>
              <a:gd name="connsiteY427" fmla="*/ 2969929 h 3735869"/>
              <a:gd name="connsiteX428" fmla="*/ 4110272 w 9706874"/>
              <a:gd name="connsiteY428" fmla="*/ 2968388 h 3735869"/>
              <a:gd name="connsiteX429" fmla="*/ 4102870 w 9706874"/>
              <a:gd name="connsiteY429" fmla="*/ 2980490 h 3735869"/>
              <a:gd name="connsiteX430" fmla="*/ 4110272 w 9706874"/>
              <a:gd name="connsiteY430" fmla="*/ 2968388 h 3735869"/>
              <a:gd name="connsiteX431" fmla="*/ 503487 w 9706874"/>
              <a:gd name="connsiteY431" fmla="*/ 2958116 h 3735869"/>
              <a:gd name="connsiteX432" fmla="*/ 513825 w 9706874"/>
              <a:gd name="connsiteY432" fmla="*/ 2961991 h 3735869"/>
              <a:gd name="connsiteX433" fmla="*/ 511502 w 9706874"/>
              <a:gd name="connsiteY433" fmla="*/ 2961771 h 3735869"/>
              <a:gd name="connsiteX434" fmla="*/ 4499007 w 9706874"/>
              <a:gd name="connsiteY434" fmla="*/ 2948740 h 3735869"/>
              <a:gd name="connsiteX435" fmla="*/ 4465580 w 9706874"/>
              <a:gd name="connsiteY435" fmla="*/ 2967986 h 3735869"/>
              <a:gd name="connsiteX436" fmla="*/ 4461123 w 9706874"/>
              <a:gd name="connsiteY436" fmla="*/ 2961811 h 3735869"/>
              <a:gd name="connsiteX437" fmla="*/ 4461123 w 9706874"/>
              <a:gd name="connsiteY437" fmla="*/ 2975147 h 3735869"/>
              <a:gd name="connsiteX438" fmla="*/ 4458417 w 9706874"/>
              <a:gd name="connsiteY438" fmla="*/ 2968195 h 3735869"/>
              <a:gd name="connsiteX439" fmla="*/ 4460978 w 9706874"/>
              <a:gd name="connsiteY439" fmla="*/ 2961613 h 3735869"/>
              <a:gd name="connsiteX440" fmla="*/ 4460371 w 9706874"/>
              <a:gd name="connsiteY440" fmla="*/ 2960769 h 3735869"/>
              <a:gd name="connsiteX441" fmla="*/ 4499007 w 9706874"/>
              <a:gd name="connsiteY441" fmla="*/ 2948740 h 3735869"/>
              <a:gd name="connsiteX442" fmla="*/ 3846101 w 9706874"/>
              <a:gd name="connsiteY442" fmla="*/ 2943403 h 3735869"/>
              <a:gd name="connsiteX443" fmla="*/ 3822181 w 9706874"/>
              <a:gd name="connsiteY443" fmla="*/ 2960413 h 3735869"/>
              <a:gd name="connsiteX444" fmla="*/ 3846101 w 9706874"/>
              <a:gd name="connsiteY444" fmla="*/ 2955553 h 3735869"/>
              <a:gd name="connsiteX445" fmla="*/ 3846101 w 9706874"/>
              <a:gd name="connsiteY445" fmla="*/ 2943403 h 3735869"/>
              <a:gd name="connsiteX446" fmla="*/ 4150916 w 9706874"/>
              <a:gd name="connsiteY446" fmla="*/ 2936623 h 3735869"/>
              <a:gd name="connsiteX447" fmla="*/ 4156482 w 9706874"/>
              <a:gd name="connsiteY447" fmla="*/ 2936846 h 3735869"/>
              <a:gd name="connsiteX448" fmla="*/ 4166903 w 9706874"/>
              <a:gd name="connsiteY448" fmla="*/ 2956010 h 3735869"/>
              <a:gd name="connsiteX449" fmla="*/ 4143459 w 9706874"/>
              <a:gd name="connsiteY449" fmla="*/ 2967988 h 3735869"/>
              <a:gd name="connsiteX450" fmla="*/ 4136080 w 9706874"/>
              <a:gd name="connsiteY450" fmla="*/ 2944033 h 3735869"/>
              <a:gd name="connsiteX451" fmla="*/ 4150916 w 9706874"/>
              <a:gd name="connsiteY451" fmla="*/ 2936623 h 3735869"/>
              <a:gd name="connsiteX452" fmla="*/ 3882812 w 9706874"/>
              <a:gd name="connsiteY452" fmla="*/ 2930648 h 3735869"/>
              <a:gd name="connsiteX453" fmla="*/ 3870022 w 9706874"/>
              <a:gd name="connsiteY453" fmla="*/ 2933685 h 3735869"/>
              <a:gd name="connsiteX454" fmla="*/ 3885968 w 9706874"/>
              <a:gd name="connsiteY454" fmla="*/ 2938545 h 3735869"/>
              <a:gd name="connsiteX455" fmla="*/ 3882812 w 9706874"/>
              <a:gd name="connsiteY455" fmla="*/ 2930648 h 3735869"/>
              <a:gd name="connsiteX456" fmla="*/ 854499 w 9706874"/>
              <a:gd name="connsiteY456" fmla="*/ 2924996 h 3735869"/>
              <a:gd name="connsiteX457" fmla="*/ 855145 w 9706874"/>
              <a:gd name="connsiteY457" fmla="*/ 2925099 h 3735869"/>
              <a:gd name="connsiteX458" fmla="*/ 856399 w 9706874"/>
              <a:gd name="connsiteY458" fmla="*/ 2925215 h 3735869"/>
              <a:gd name="connsiteX459" fmla="*/ 856390 w 9706874"/>
              <a:gd name="connsiteY459" fmla="*/ 2925198 h 3735869"/>
              <a:gd name="connsiteX460" fmla="*/ 4551515 w 9706874"/>
              <a:gd name="connsiteY460" fmla="*/ 2924509 h 3735869"/>
              <a:gd name="connsiteX461" fmla="*/ 4555671 w 9706874"/>
              <a:gd name="connsiteY461" fmla="*/ 2926909 h 3735869"/>
              <a:gd name="connsiteX462" fmla="*/ 4540465 w 9706874"/>
              <a:gd name="connsiteY462" fmla="*/ 2934054 h 3735869"/>
              <a:gd name="connsiteX463" fmla="*/ 4551515 w 9706874"/>
              <a:gd name="connsiteY463" fmla="*/ 2924509 h 3735869"/>
              <a:gd name="connsiteX464" fmla="*/ 4551324 w 9706874"/>
              <a:gd name="connsiteY464" fmla="*/ 2918707 h 3735869"/>
              <a:gd name="connsiteX465" fmla="*/ 4550869 w 9706874"/>
              <a:gd name="connsiteY465" fmla="*/ 2919890 h 3735869"/>
              <a:gd name="connsiteX466" fmla="*/ 4550234 w 9706874"/>
              <a:gd name="connsiteY466" fmla="*/ 2921538 h 3735869"/>
              <a:gd name="connsiteX467" fmla="*/ 4553024 w 9706874"/>
              <a:gd name="connsiteY467" fmla="*/ 2914290 h 3735869"/>
              <a:gd name="connsiteX468" fmla="*/ 4552359 w 9706874"/>
              <a:gd name="connsiteY468" fmla="*/ 2916015 h 3735869"/>
              <a:gd name="connsiteX469" fmla="*/ 4551324 w 9706874"/>
              <a:gd name="connsiteY469" fmla="*/ 2918707 h 3735869"/>
              <a:gd name="connsiteX470" fmla="*/ 4552186 w 9706874"/>
              <a:gd name="connsiteY470" fmla="*/ 2916466 h 3735869"/>
              <a:gd name="connsiteX471" fmla="*/ 4553357 w 9706874"/>
              <a:gd name="connsiteY471" fmla="*/ 2913423 h 3735869"/>
              <a:gd name="connsiteX472" fmla="*/ 4553309 w 9706874"/>
              <a:gd name="connsiteY472" fmla="*/ 2913548 h 3735869"/>
              <a:gd name="connsiteX473" fmla="*/ 4553024 w 9706874"/>
              <a:gd name="connsiteY473" fmla="*/ 2914290 h 3735869"/>
              <a:gd name="connsiteX474" fmla="*/ 4592770 w 9706874"/>
              <a:gd name="connsiteY474" fmla="*/ 2909447 h 3735869"/>
              <a:gd name="connsiteX475" fmla="*/ 4592770 w 9706874"/>
              <a:gd name="connsiteY475" fmla="*/ 2934035 h 3735869"/>
              <a:gd name="connsiteX476" fmla="*/ 4558746 w 9706874"/>
              <a:gd name="connsiteY476" fmla="*/ 2921532 h 3735869"/>
              <a:gd name="connsiteX477" fmla="*/ 4556095 w 9706874"/>
              <a:gd name="connsiteY477" fmla="*/ 2916947 h 3735869"/>
              <a:gd name="connsiteX478" fmla="*/ 4592770 w 9706874"/>
              <a:gd name="connsiteY478" fmla="*/ 2909447 h 3735869"/>
              <a:gd name="connsiteX479" fmla="*/ 3994051 w 9706874"/>
              <a:gd name="connsiteY479" fmla="*/ 2875773 h 3735869"/>
              <a:gd name="connsiteX480" fmla="*/ 3993107 w 9706874"/>
              <a:gd name="connsiteY480" fmla="*/ 2875807 h 3735869"/>
              <a:gd name="connsiteX481" fmla="*/ 3963312 w 9706874"/>
              <a:gd name="connsiteY481" fmla="*/ 2883538 h 3735869"/>
              <a:gd name="connsiteX482" fmla="*/ 3962977 w 9706874"/>
              <a:gd name="connsiteY482" fmla="*/ 2883622 h 3735869"/>
              <a:gd name="connsiteX483" fmla="*/ 3959292 w 9706874"/>
              <a:gd name="connsiteY483" fmla="*/ 2886022 h 3735869"/>
              <a:gd name="connsiteX484" fmla="*/ 3954628 w 9706874"/>
              <a:gd name="connsiteY484" fmla="*/ 2900071 h 3735869"/>
              <a:gd name="connsiteX485" fmla="*/ 3994052 w 9706874"/>
              <a:gd name="connsiteY485" fmla="*/ 2887922 h 3735869"/>
              <a:gd name="connsiteX486" fmla="*/ 3994051 w 9706874"/>
              <a:gd name="connsiteY486" fmla="*/ 2875773 h 3735869"/>
              <a:gd name="connsiteX487" fmla="*/ 4274782 w 9706874"/>
              <a:gd name="connsiteY487" fmla="*/ 2875508 h 3735869"/>
              <a:gd name="connsiteX488" fmla="*/ 4286035 w 9706874"/>
              <a:gd name="connsiteY488" fmla="*/ 2885347 h 3735869"/>
              <a:gd name="connsiteX489" fmla="*/ 4274783 w 9706874"/>
              <a:gd name="connsiteY489" fmla="*/ 2900105 h 3735869"/>
              <a:gd name="connsiteX490" fmla="*/ 4274782 w 9706874"/>
              <a:gd name="connsiteY490" fmla="*/ 2875508 h 3735869"/>
              <a:gd name="connsiteX491" fmla="*/ 4311900 w 9706874"/>
              <a:gd name="connsiteY491" fmla="*/ 2863005 h 3735869"/>
              <a:gd name="connsiteX492" fmla="*/ 4319302 w 9706874"/>
              <a:gd name="connsiteY492" fmla="*/ 2875104 h 3735869"/>
              <a:gd name="connsiteX493" fmla="*/ 4311900 w 9706874"/>
              <a:gd name="connsiteY493" fmla="*/ 2863005 h 3735869"/>
              <a:gd name="connsiteX494" fmla="*/ 4704097 w 9706874"/>
              <a:gd name="connsiteY494" fmla="*/ 2852288 h 3735869"/>
              <a:gd name="connsiteX495" fmla="*/ 4692843 w 9706874"/>
              <a:gd name="connsiteY495" fmla="*/ 2864387 h 3735869"/>
              <a:gd name="connsiteX496" fmla="*/ 4704097 w 9706874"/>
              <a:gd name="connsiteY496" fmla="*/ 2852288 h 3735869"/>
              <a:gd name="connsiteX497" fmla="*/ 4335342 w 9706874"/>
              <a:gd name="connsiteY497" fmla="*/ 2852288 h 3735869"/>
              <a:gd name="connsiteX498" fmla="*/ 4342746 w 9706874"/>
              <a:gd name="connsiteY498" fmla="*/ 2864388 h 3735869"/>
              <a:gd name="connsiteX499" fmla="*/ 4335342 w 9706874"/>
              <a:gd name="connsiteY499" fmla="*/ 2852288 h 3735869"/>
              <a:gd name="connsiteX500" fmla="*/ 4110991 w 9706874"/>
              <a:gd name="connsiteY500" fmla="*/ 2845217 h 3735869"/>
              <a:gd name="connsiteX501" fmla="*/ 4109714 w 9706874"/>
              <a:gd name="connsiteY501" fmla="*/ 2845550 h 3735869"/>
              <a:gd name="connsiteX502" fmla="*/ 4110552 w 9706874"/>
              <a:gd name="connsiteY502" fmla="*/ 2846615 h 3735869"/>
              <a:gd name="connsiteX503" fmla="*/ 4111016 w 9706874"/>
              <a:gd name="connsiteY503" fmla="*/ 2845286 h 3735869"/>
              <a:gd name="connsiteX504" fmla="*/ 4374207 w 9706874"/>
              <a:gd name="connsiteY504" fmla="*/ 2835677 h 3735869"/>
              <a:gd name="connsiteX505" fmla="*/ 4377910 w 9706874"/>
              <a:gd name="connsiteY505" fmla="*/ 2839428 h 3735869"/>
              <a:gd name="connsiteX506" fmla="*/ 4375441 w 9706874"/>
              <a:gd name="connsiteY506" fmla="*/ 2846512 h 3735869"/>
              <a:gd name="connsiteX507" fmla="*/ 4370505 w 9706874"/>
              <a:gd name="connsiteY507" fmla="*/ 2839427 h 3735869"/>
              <a:gd name="connsiteX508" fmla="*/ 4374207 w 9706874"/>
              <a:gd name="connsiteY508" fmla="*/ 2835677 h 3735869"/>
              <a:gd name="connsiteX509" fmla="*/ 4385917 w 9706874"/>
              <a:gd name="connsiteY509" fmla="*/ 2831337 h 3735869"/>
              <a:gd name="connsiteX510" fmla="*/ 4391561 w 9706874"/>
              <a:gd name="connsiteY510" fmla="*/ 2838867 h 3735869"/>
              <a:gd name="connsiteX511" fmla="*/ 4376367 w 9706874"/>
              <a:gd name="connsiteY511" fmla="*/ 2834232 h 3735869"/>
              <a:gd name="connsiteX512" fmla="*/ 4385917 w 9706874"/>
              <a:gd name="connsiteY512" fmla="*/ 2831337 h 3735869"/>
              <a:gd name="connsiteX513" fmla="*/ 4074724 w 9706874"/>
              <a:gd name="connsiteY513" fmla="*/ 2823779 h 3735869"/>
              <a:gd name="connsiteX514" fmla="*/ 4063736 w 9706874"/>
              <a:gd name="connsiteY514" fmla="*/ 2830016 h 3735869"/>
              <a:gd name="connsiteX515" fmla="*/ 4068549 w 9706874"/>
              <a:gd name="connsiteY515" fmla="*/ 2829244 h 3735869"/>
              <a:gd name="connsiteX516" fmla="*/ 4076576 w 9706874"/>
              <a:gd name="connsiteY516" fmla="*/ 2825611 h 3735869"/>
              <a:gd name="connsiteX517" fmla="*/ 4786174 w 9706874"/>
              <a:gd name="connsiteY517" fmla="*/ 2817096 h 3735869"/>
              <a:gd name="connsiteX518" fmla="*/ 4772939 w 9706874"/>
              <a:gd name="connsiteY518" fmla="*/ 2828681 h 3735869"/>
              <a:gd name="connsiteX519" fmla="*/ 4786174 w 9706874"/>
              <a:gd name="connsiteY519" fmla="*/ 2817096 h 3735869"/>
              <a:gd name="connsiteX520" fmla="*/ 648260 w 9706874"/>
              <a:gd name="connsiteY520" fmla="*/ 2809770 h 3735869"/>
              <a:gd name="connsiteX521" fmla="*/ 678408 w 9706874"/>
              <a:gd name="connsiteY521" fmla="*/ 2821517 h 3735869"/>
              <a:gd name="connsiteX522" fmla="*/ 674548 w 9706874"/>
              <a:gd name="connsiteY522" fmla="*/ 2818168 h 3735869"/>
              <a:gd name="connsiteX523" fmla="*/ 668949 w 9706874"/>
              <a:gd name="connsiteY523" fmla="*/ 2813313 h 3735869"/>
              <a:gd name="connsiteX524" fmla="*/ 4252276 w 9706874"/>
              <a:gd name="connsiteY524" fmla="*/ 2808558 h 3735869"/>
              <a:gd name="connsiteX525" fmla="*/ 4208585 w 9706874"/>
              <a:gd name="connsiteY525" fmla="*/ 2819894 h 3735869"/>
              <a:gd name="connsiteX526" fmla="*/ 4187185 w 9706874"/>
              <a:gd name="connsiteY526" fmla="*/ 2832086 h 3735869"/>
              <a:gd name="connsiteX527" fmla="*/ 4157948 w 9706874"/>
              <a:gd name="connsiteY527" fmla="*/ 2846615 h 3735869"/>
              <a:gd name="connsiteX528" fmla="*/ 4129157 w 9706874"/>
              <a:gd name="connsiteY528" fmla="*/ 2853903 h 3735869"/>
              <a:gd name="connsiteX529" fmla="*/ 4110552 w 9706874"/>
              <a:gd name="connsiteY529" fmla="*/ 2863622 h 3735869"/>
              <a:gd name="connsiteX530" fmla="*/ 4060054 w 9706874"/>
              <a:gd name="connsiteY530" fmla="*/ 2890352 h 3735869"/>
              <a:gd name="connsiteX531" fmla="*/ 3941338 w 9706874"/>
              <a:gd name="connsiteY531" fmla="*/ 2945834 h 3735869"/>
              <a:gd name="connsiteX532" fmla="*/ 3819524 w 9706874"/>
              <a:gd name="connsiteY532" fmla="*/ 2998886 h 3735869"/>
              <a:gd name="connsiteX533" fmla="*/ 3790731 w 9706874"/>
              <a:gd name="connsiteY533" fmla="*/ 3011037 h 3735869"/>
              <a:gd name="connsiteX534" fmla="*/ 3769469 w 9706874"/>
              <a:gd name="connsiteY534" fmla="*/ 3028045 h 3735869"/>
              <a:gd name="connsiteX535" fmla="*/ 3745550 w 9706874"/>
              <a:gd name="connsiteY535" fmla="*/ 3040194 h 3735869"/>
              <a:gd name="connsiteX536" fmla="*/ 3716756 w 9706874"/>
              <a:gd name="connsiteY536" fmla="*/ 3047484 h 3735869"/>
              <a:gd name="connsiteX537" fmla="*/ 3777442 w 9706874"/>
              <a:gd name="connsiteY537" fmla="*/ 3030474 h 3735869"/>
              <a:gd name="connsiteX538" fmla="*/ 3843444 w 9706874"/>
              <a:gd name="connsiteY538" fmla="*/ 3001316 h 3735869"/>
              <a:gd name="connsiteX539" fmla="*/ 3909447 w 9706874"/>
              <a:gd name="connsiteY539" fmla="*/ 2970133 h 3735869"/>
              <a:gd name="connsiteX540" fmla="*/ 3941339 w 9706874"/>
              <a:gd name="connsiteY540" fmla="*/ 2955554 h 3735869"/>
              <a:gd name="connsiteX541" fmla="*/ 3970575 w 9706874"/>
              <a:gd name="connsiteY541" fmla="*/ 2936115 h 3735869"/>
              <a:gd name="connsiteX542" fmla="*/ 4033918 w 9706874"/>
              <a:gd name="connsiteY542" fmla="*/ 2909792 h 3735869"/>
              <a:gd name="connsiteX543" fmla="*/ 4102578 w 9706874"/>
              <a:gd name="connsiteY543" fmla="*/ 2875773 h 3735869"/>
              <a:gd name="connsiteX544" fmla="*/ 4163266 w 9706874"/>
              <a:gd name="connsiteY544" fmla="*/ 2849044 h 3735869"/>
              <a:gd name="connsiteX545" fmla="*/ 4221292 w 9706874"/>
              <a:gd name="connsiteY545" fmla="*/ 2830010 h 3735869"/>
              <a:gd name="connsiteX546" fmla="*/ 4247870 w 9706874"/>
              <a:gd name="connsiteY546" fmla="*/ 2810571 h 3735869"/>
              <a:gd name="connsiteX547" fmla="*/ 8822242 w 9706874"/>
              <a:gd name="connsiteY547" fmla="*/ 2805848 h 3735869"/>
              <a:gd name="connsiteX548" fmla="*/ 8814839 w 9706874"/>
              <a:gd name="connsiteY548" fmla="*/ 2817947 h 3735869"/>
              <a:gd name="connsiteX549" fmla="*/ 8822242 w 9706874"/>
              <a:gd name="connsiteY549" fmla="*/ 2805848 h 3735869"/>
              <a:gd name="connsiteX550" fmla="*/ 8867173 w 9706874"/>
              <a:gd name="connsiteY550" fmla="*/ 2805847 h 3735869"/>
              <a:gd name="connsiteX551" fmla="*/ 8859771 w 9706874"/>
              <a:gd name="connsiteY551" fmla="*/ 2817947 h 3735869"/>
              <a:gd name="connsiteX552" fmla="*/ 8867173 w 9706874"/>
              <a:gd name="connsiteY552" fmla="*/ 2805847 h 3735869"/>
              <a:gd name="connsiteX553" fmla="*/ 4809644 w 9706874"/>
              <a:gd name="connsiteY553" fmla="*/ 2805847 h 3735869"/>
              <a:gd name="connsiteX554" fmla="*/ 4802242 w 9706874"/>
              <a:gd name="connsiteY554" fmla="*/ 2817948 h 3735869"/>
              <a:gd name="connsiteX555" fmla="*/ 4809644 w 9706874"/>
              <a:gd name="connsiteY555" fmla="*/ 2805847 h 3735869"/>
              <a:gd name="connsiteX556" fmla="*/ 4175838 w 9706874"/>
              <a:gd name="connsiteY556" fmla="*/ 2799900 h 3735869"/>
              <a:gd name="connsiteX557" fmla="*/ 4156290 w 9706874"/>
              <a:gd name="connsiteY557" fmla="*/ 2806004 h 3735869"/>
              <a:gd name="connsiteX558" fmla="*/ 4151982 w 9706874"/>
              <a:gd name="connsiteY558" fmla="*/ 2810340 h 3735869"/>
              <a:gd name="connsiteX559" fmla="*/ 4152068 w 9706874"/>
              <a:gd name="connsiteY559" fmla="*/ 2810324 h 3735869"/>
              <a:gd name="connsiteX560" fmla="*/ 8806614 w 9706874"/>
              <a:gd name="connsiteY560" fmla="*/ 2793346 h 3735869"/>
              <a:gd name="connsiteX561" fmla="*/ 8799210 w 9706874"/>
              <a:gd name="connsiteY561" fmla="*/ 2805444 h 3735869"/>
              <a:gd name="connsiteX562" fmla="*/ 8806614 w 9706874"/>
              <a:gd name="connsiteY562" fmla="*/ 2793346 h 3735869"/>
              <a:gd name="connsiteX563" fmla="*/ 536994 w 9706874"/>
              <a:gd name="connsiteY563" fmla="*/ 2764615 h 3735869"/>
              <a:gd name="connsiteX564" fmla="*/ 555192 w 9706874"/>
              <a:gd name="connsiteY564" fmla="*/ 2772461 h 3735869"/>
              <a:gd name="connsiteX565" fmla="*/ 630308 w 9706874"/>
              <a:gd name="connsiteY565" fmla="*/ 2802597 h 3735869"/>
              <a:gd name="connsiteX566" fmla="*/ 633114 w 9706874"/>
              <a:gd name="connsiteY566" fmla="*/ 2799382 h 3735869"/>
              <a:gd name="connsiteX567" fmla="*/ 642510 w 9706874"/>
              <a:gd name="connsiteY567" fmla="*/ 2794881 h 3735869"/>
              <a:gd name="connsiteX568" fmla="*/ 712091 w 9706874"/>
              <a:gd name="connsiteY568" fmla="*/ 2801087 h 3735869"/>
              <a:gd name="connsiteX569" fmla="*/ 716824 w 9706874"/>
              <a:gd name="connsiteY569" fmla="*/ 2799051 h 3735869"/>
              <a:gd name="connsiteX570" fmla="*/ 718225 w 9706874"/>
              <a:gd name="connsiteY570" fmla="*/ 2798103 h 3735869"/>
              <a:gd name="connsiteX571" fmla="*/ 654274 w 9706874"/>
              <a:gd name="connsiteY571" fmla="*/ 2776712 h 3735869"/>
              <a:gd name="connsiteX572" fmla="*/ 615954 w 9706874"/>
              <a:gd name="connsiteY572" fmla="*/ 2771443 h 3735869"/>
              <a:gd name="connsiteX573" fmla="*/ 4901460 w 9706874"/>
              <a:gd name="connsiteY573" fmla="*/ 2759409 h 3735869"/>
              <a:gd name="connsiteX574" fmla="*/ 4894058 w 9706874"/>
              <a:gd name="connsiteY574" fmla="*/ 2769696 h 3735869"/>
              <a:gd name="connsiteX575" fmla="*/ 4901460 w 9706874"/>
              <a:gd name="connsiteY575" fmla="*/ 2759409 h 3735869"/>
              <a:gd name="connsiteX576" fmla="*/ 8757394 w 9706874"/>
              <a:gd name="connsiteY576" fmla="*/ 2759407 h 3735869"/>
              <a:gd name="connsiteX577" fmla="*/ 8767532 w 9706874"/>
              <a:gd name="connsiteY577" fmla="*/ 2764650 h 3735869"/>
              <a:gd name="connsiteX578" fmla="*/ 8752327 w 9706874"/>
              <a:gd name="connsiteY578" fmla="*/ 2764650 h 3735869"/>
              <a:gd name="connsiteX579" fmla="*/ 8757394 w 9706874"/>
              <a:gd name="connsiteY579" fmla="*/ 2759407 h 3735869"/>
              <a:gd name="connsiteX580" fmla="*/ 8790986 w 9706874"/>
              <a:gd name="connsiteY580" fmla="*/ 2748691 h 3735869"/>
              <a:gd name="connsiteX581" fmla="*/ 8783584 w 9706874"/>
              <a:gd name="connsiteY581" fmla="*/ 2760776 h 3735869"/>
              <a:gd name="connsiteX582" fmla="*/ 8790986 w 9706874"/>
              <a:gd name="connsiteY582" fmla="*/ 2748691 h 3735869"/>
              <a:gd name="connsiteX583" fmla="*/ 8738651 w 9706874"/>
              <a:gd name="connsiteY583" fmla="*/ 2748690 h 3735869"/>
              <a:gd name="connsiteX584" fmla="*/ 8751885 w 9706874"/>
              <a:gd name="connsiteY584" fmla="*/ 2753325 h 3735869"/>
              <a:gd name="connsiteX585" fmla="*/ 8738651 w 9706874"/>
              <a:gd name="connsiteY585" fmla="*/ 2748690 h 3735869"/>
              <a:gd name="connsiteX586" fmla="*/ 499227 w 9706874"/>
              <a:gd name="connsiteY586" fmla="*/ 2747502 h 3735869"/>
              <a:gd name="connsiteX587" fmla="*/ 499669 w 9706874"/>
              <a:gd name="connsiteY587" fmla="*/ 2748819 h 3735869"/>
              <a:gd name="connsiteX588" fmla="*/ 505338 w 9706874"/>
              <a:gd name="connsiteY588" fmla="*/ 2751193 h 3735869"/>
              <a:gd name="connsiteX589" fmla="*/ 523069 w 9706874"/>
              <a:gd name="connsiteY589" fmla="*/ 2751527 h 3735869"/>
              <a:gd name="connsiteX590" fmla="*/ 549879 w 9706874"/>
              <a:gd name="connsiteY590" fmla="*/ 2753842 h 3735869"/>
              <a:gd name="connsiteX591" fmla="*/ 523069 w 9706874"/>
              <a:gd name="connsiteY591" fmla="*/ 2751527 h 3735869"/>
              <a:gd name="connsiteX592" fmla="*/ 552367 w 9706874"/>
              <a:gd name="connsiteY592" fmla="*/ 2737094 h 3735869"/>
              <a:gd name="connsiteX593" fmla="*/ 548750 w 9706874"/>
              <a:gd name="connsiteY593" fmla="*/ 2737460 h 3735869"/>
              <a:gd name="connsiteX594" fmla="*/ 551421 w 9706874"/>
              <a:gd name="connsiteY594" fmla="*/ 2737972 h 3735869"/>
              <a:gd name="connsiteX595" fmla="*/ 552572 w 9706874"/>
              <a:gd name="connsiteY595" fmla="*/ 2738027 h 3735869"/>
              <a:gd name="connsiteX596" fmla="*/ 497475 w 9706874"/>
              <a:gd name="connsiteY596" fmla="*/ 2736994 h 3735869"/>
              <a:gd name="connsiteX597" fmla="*/ 496462 w 9706874"/>
              <a:gd name="connsiteY597" fmla="*/ 2737671 h 3735869"/>
              <a:gd name="connsiteX598" fmla="*/ 496844 w 9706874"/>
              <a:gd name="connsiteY598" fmla="*/ 2740412 h 3735869"/>
              <a:gd name="connsiteX599" fmla="*/ 497413 w 9706874"/>
              <a:gd name="connsiteY599" fmla="*/ 2742102 h 3735869"/>
              <a:gd name="connsiteX600" fmla="*/ 498048 w 9706874"/>
              <a:gd name="connsiteY600" fmla="*/ 2742760 h 3735869"/>
              <a:gd name="connsiteX601" fmla="*/ 497475 w 9706874"/>
              <a:gd name="connsiteY601" fmla="*/ 2736994 h 3735869"/>
              <a:gd name="connsiteX602" fmla="*/ 4605757 w 9706874"/>
              <a:gd name="connsiteY602" fmla="*/ 2736187 h 3735869"/>
              <a:gd name="connsiteX603" fmla="*/ 4608399 w 9706874"/>
              <a:gd name="connsiteY603" fmla="*/ 2743460 h 3735869"/>
              <a:gd name="connsiteX604" fmla="*/ 4563907 w 9706874"/>
              <a:gd name="connsiteY604" fmla="*/ 2769721 h 3735869"/>
              <a:gd name="connsiteX605" fmla="*/ 4563910 w 9706874"/>
              <a:gd name="connsiteY605" fmla="*/ 2748309 h 3735869"/>
              <a:gd name="connsiteX606" fmla="*/ 4574040 w 9706874"/>
              <a:gd name="connsiteY606" fmla="*/ 2743461 h 3735869"/>
              <a:gd name="connsiteX607" fmla="*/ 4605757 w 9706874"/>
              <a:gd name="connsiteY607" fmla="*/ 2736187 h 3735869"/>
              <a:gd name="connsiteX608" fmla="*/ 4313253 w 9706874"/>
              <a:gd name="connsiteY608" fmla="*/ 2733668 h 3735869"/>
              <a:gd name="connsiteX609" fmla="*/ 4296995 w 9706874"/>
              <a:gd name="connsiteY609" fmla="*/ 2738251 h 3735869"/>
              <a:gd name="connsiteX610" fmla="*/ 4202115 w 9706874"/>
              <a:gd name="connsiteY610" fmla="*/ 2762835 h 3735869"/>
              <a:gd name="connsiteX611" fmla="*/ 4184340 w 9706874"/>
              <a:gd name="connsiteY611" fmla="*/ 2774107 h 3735869"/>
              <a:gd name="connsiteX612" fmla="*/ 4281116 w 9706874"/>
              <a:gd name="connsiteY612" fmla="*/ 2752798 h 3735869"/>
              <a:gd name="connsiteX613" fmla="*/ 4282393 w 9706874"/>
              <a:gd name="connsiteY613" fmla="*/ 2752260 h 3735869"/>
              <a:gd name="connsiteX614" fmla="*/ 8709928 w 9706874"/>
              <a:gd name="connsiteY614" fmla="*/ 2726177 h 3735869"/>
              <a:gd name="connsiteX615" fmla="*/ 8716897 w 9706874"/>
              <a:gd name="connsiteY615" fmla="*/ 2726178 h 3735869"/>
              <a:gd name="connsiteX616" fmla="*/ 8720066 w 9706874"/>
              <a:gd name="connsiteY616" fmla="*/ 2733655 h 3735869"/>
              <a:gd name="connsiteX617" fmla="*/ 8707393 w 9706874"/>
              <a:gd name="connsiteY617" fmla="*/ 2731163 h 3735869"/>
              <a:gd name="connsiteX618" fmla="*/ 8709928 w 9706874"/>
              <a:gd name="connsiteY618" fmla="*/ 2726177 h 3735869"/>
              <a:gd name="connsiteX619" fmla="*/ 8754013 w 9706874"/>
              <a:gd name="connsiteY619" fmla="*/ 2725664 h 3735869"/>
              <a:gd name="connsiteX620" fmla="*/ 8759718 w 9706874"/>
              <a:gd name="connsiteY620" fmla="*/ 2735801 h 3735869"/>
              <a:gd name="connsiteX621" fmla="*/ 8744510 w 9706874"/>
              <a:gd name="connsiteY621" fmla="*/ 2731167 h 3735869"/>
              <a:gd name="connsiteX622" fmla="*/ 8754013 w 9706874"/>
              <a:gd name="connsiteY622" fmla="*/ 2725664 h 3735869"/>
              <a:gd name="connsiteX623" fmla="*/ 9242233 w 9706874"/>
              <a:gd name="connsiteY623" fmla="*/ 2725471 h 3735869"/>
              <a:gd name="connsiteX624" fmla="*/ 9234853 w 9706874"/>
              <a:gd name="connsiteY624" fmla="*/ 2735760 h 3735869"/>
              <a:gd name="connsiteX625" fmla="*/ 9242233 w 9706874"/>
              <a:gd name="connsiteY625" fmla="*/ 2725471 h 3735869"/>
              <a:gd name="connsiteX626" fmla="*/ 8591665 w 9706874"/>
              <a:gd name="connsiteY626" fmla="*/ 2725469 h 3735869"/>
              <a:gd name="connsiteX627" fmla="*/ 8583228 w 9706874"/>
              <a:gd name="connsiteY627" fmla="*/ 2746514 h 3735869"/>
              <a:gd name="connsiteX628" fmla="*/ 8591665 w 9706874"/>
              <a:gd name="connsiteY628" fmla="*/ 2725469 h 3735869"/>
              <a:gd name="connsiteX629" fmla="*/ 481809 w 9706874"/>
              <a:gd name="connsiteY629" fmla="*/ 2724852 h 3735869"/>
              <a:gd name="connsiteX630" fmla="*/ 495951 w 9706874"/>
              <a:gd name="connsiteY630" fmla="*/ 2734006 h 3735869"/>
              <a:gd name="connsiteX631" fmla="*/ 496137 w 9706874"/>
              <a:gd name="connsiteY631" fmla="*/ 2735338 h 3735869"/>
              <a:gd name="connsiteX632" fmla="*/ 515209 w 9706874"/>
              <a:gd name="connsiteY632" fmla="*/ 2736247 h 3735869"/>
              <a:gd name="connsiteX633" fmla="*/ 515612 w 9706874"/>
              <a:gd name="connsiteY633" fmla="*/ 2736330 h 3735869"/>
              <a:gd name="connsiteX634" fmla="*/ 498692 w 9706874"/>
              <a:gd name="connsiteY634" fmla="*/ 2731358 h 3735869"/>
              <a:gd name="connsiteX635" fmla="*/ 528682 w 9706874"/>
              <a:gd name="connsiteY635" fmla="*/ 2738120 h 3735869"/>
              <a:gd name="connsiteX636" fmla="*/ 528557 w 9706874"/>
              <a:gd name="connsiteY636" fmla="*/ 2736883 h 3735869"/>
              <a:gd name="connsiteX637" fmla="*/ 535708 w 9706874"/>
              <a:gd name="connsiteY637" fmla="*/ 2737224 h 3735869"/>
              <a:gd name="connsiteX638" fmla="*/ 506691 w 9706874"/>
              <a:gd name="connsiteY638" fmla="*/ 2728781 h 3735869"/>
              <a:gd name="connsiteX639" fmla="*/ 481809 w 9706874"/>
              <a:gd name="connsiteY639" fmla="*/ 2724852 h 3735869"/>
              <a:gd name="connsiteX640" fmla="*/ 4657231 w 9706874"/>
              <a:gd name="connsiteY640" fmla="*/ 2718326 h 3735869"/>
              <a:gd name="connsiteX641" fmla="*/ 4634716 w 9706874"/>
              <a:gd name="connsiteY641" fmla="*/ 2726113 h 3735869"/>
              <a:gd name="connsiteX642" fmla="*/ 4614222 w 9706874"/>
              <a:gd name="connsiteY642" fmla="*/ 2735769 h 3735869"/>
              <a:gd name="connsiteX643" fmla="*/ 4609354 w 9706874"/>
              <a:gd name="connsiteY643" fmla="*/ 2742928 h 3735869"/>
              <a:gd name="connsiteX644" fmla="*/ 4606888 w 9706874"/>
              <a:gd name="connsiteY644" fmla="*/ 2735669 h 3735869"/>
              <a:gd name="connsiteX645" fmla="*/ 4610395 w 9706874"/>
              <a:gd name="connsiteY645" fmla="*/ 2732229 h 3735869"/>
              <a:gd name="connsiteX646" fmla="*/ 4608839 w 9706874"/>
              <a:gd name="connsiteY646" fmla="*/ 2730789 h 3735869"/>
              <a:gd name="connsiteX647" fmla="*/ 4657231 w 9706874"/>
              <a:gd name="connsiteY647" fmla="*/ 2718326 h 3735869"/>
              <a:gd name="connsiteX648" fmla="*/ 8702207 w 9706874"/>
              <a:gd name="connsiteY648" fmla="*/ 2718147 h 3735869"/>
              <a:gd name="connsiteX649" fmla="*/ 8706943 w 9706874"/>
              <a:gd name="connsiteY649" fmla="*/ 2719112 h 3735869"/>
              <a:gd name="connsiteX650" fmla="*/ 8701531 w 9706874"/>
              <a:gd name="connsiteY650" fmla="*/ 2726828 h 3735869"/>
              <a:gd name="connsiteX651" fmla="*/ 8702207 w 9706874"/>
              <a:gd name="connsiteY651" fmla="*/ 2718147 h 3735869"/>
              <a:gd name="connsiteX652" fmla="*/ 4469667 w 9706874"/>
              <a:gd name="connsiteY652" fmla="*/ 2715227 h 3735869"/>
              <a:gd name="connsiteX653" fmla="*/ 4447141 w 9706874"/>
              <a:gd name="connsiteY653" fmla="*/ 2721685 h 3735869"/>
              <a:gd name="connsiteX654" fmla="*/ 4408642 w 9706874"/>
              <a:gd name="connsiteY654" fmla="*/ 2738501 h 3735869"/>
              <a:gd name="connsiteX655" fmla="*/ 4339099 w 9706874"/>
              <a:gd name="connsiteY655" fmla="*/ 2758639 h 3735869"/>
              <a:gd name="connsiteX656" fmla="*/ 4325006 w 9706874"/>
              <a:gd name="connsiteY656" fmla="*/ 2761947 h 3735869"/>
              <a:gd name="connsiteX657" fmla="*/ 4283544 w 9706874"/>
              <a:gd name="connsiteY657" fmla="*/ 2780899 h 3735869"/>
              <a:gd name="connsiteX658" fmla="*/ 4298934 w 9706874"/>
              <a:gd name="connsiteY658" fmla="*/ 2776734 h 3735869"/>
              <a:gd name="connsiteX659" fmla="*/ 4371895 w 9706874"/>
              <a:gd name="connsiteY659" fmla="*/ 2755437 h 3735869"/>
              <a:gd name="connsiteX660" fmla="*/ 4375906 w 9706874"/>
              <a:gd name="connsiteY660" fmla="*/ 2754429 h 3735869"/>
              <a:gd name="connsiteX661" fmla="*/ 8986340 w 9706874"/>
              <a:gd name="connsiteY661" fmla="*/ 2714754 h 3735869"/>
              <a:gd name="connsiteX662" fmla="*/ 8978938 w 9706874"/>
              <a:gd name="connsiteY662" fmla="*/ 2726855 h 3735869"/>
              <a:gd name="connsiteX663" fmla="*/ 8986340 w 9706874"/>
              <a:gd name="connsiteY663" fmla="*/ 2714754 h 3735869"/>
              <a:gd name="connsiteX664" fmla="*/ 4347492 w 9706874"/>
              <a:gd name="connsiteY664" fmla="*/ 2711769 h 3735869"/>
              <a:gd name="connsiteX665" fmla="*/ 4214066 w 9706874"/>
              <a:gd name="connsiteY665" fmla="*/ 2746415 h 3735869"/>
              <a:gd name="connsiteX666" fmla="*/ 4206231 w 9706874"/>
              <a:gd name="connsiteY666" fmla="*/ 2749571 h 3735869"/>
              <a:gd name="connsiteX667" fmla="*/ 4181010 w 9706874"/>
              <a:gd name="connsiteY667" fmla="*/ 2763666 h 3735869"/>
              <a:gd name="connsiteX668" fmla="*/ 4237784 w 9706874"/>
              <a:gd name="connsiteY668" fmla="*/ 2750504 h 3735869"/>
              <a:gd name="connsiteX669" fmla="*/ 4322475 w 9706874"/>
              <a:gd name="connsiteY669" fmla="*/ 2727818 h 3735869"/>
              <a:gd name="connsiteX670" fmla="*/ 4347288 w 9706874"/>
              <a:gd name="connsiteY670" fmla="*/ 2711875 h 3735869"/>
              <a:gd name="connsiteX671" fmla="*/ 5024052 w 9706874"/>
              <a:gd name="connsiteY671" fmla="*/ 2710593 h 3735869"/>
              <a:gd name="connsiteX672" fmla="*/ 5023629 w 9706874"/>
              <a:gd name="connsiteY672" fmla="*/ 2711389 h 3735869"/>
              <a:gd name="connsiteX673" fmla="*/ 5022991 w 9706874"/>
              <a:gd name="connsiteY673" fmla="*/ 2712581 h 3735869"/>
              <a:gd name="connsiteX674" fmla="*/ 8723835 w 9706874"/>
              <a:gd name="connsiteY674" fmla="*/ 2708746 h 3735869"/>
              <a:gd name="connsiteX675" fmla="*/ 8744066 w 9706874"/>
              <a:gd name="connsiteY675" fmla="*/ 2719469 h 3735869"/>
              <a:gd name="connsiteX676" fmla="*/ 8741404 w 9706874"/>
              <a:gd name="connsiteY676" fmla="*/ 2726848 h 3735869"/>
              <a:gd name="connsiteX677" fmla="*/ 8726640 w 9706874"/>
              <a:gd name="connsiteY677" fmla="*/ 2724080 h 3735869"/>
              <a:gd name="connsiteX678" fmla="*/ 8721508 w 9706874"/>
              <a:gd name="connsiteY678" fmla="*/ 2720768 h 3735869"/>
              <a:gd name="connsiteX679" fmla="*/ 8724570 w 9706874"/>
              <a:gd name="connsiteY679" fmla="*/ 2726041 h 3735869"/>
              <a:gd name="connsiteX680" fmla="*/ 8719736 w 9706874"/>
              <a:gd name="connsiteY680" fmla="*/ 2726042 h 3735869"/>
              <a:gd name="connsiteX681" fmla="*/ 8720025 w 9706874"/>
              <a:gd name="connsiteY681" fmla="*/ 2719809 h 3735869"/>
              <a:gd name="connsiteX682" fmla="*/ 8719677 w 9706874"/>
              <a:gd name="connsiteY682" fmla="*/ 2719584 h 3735869"/>
              <a:gd name="connsiteX683" fmla="*/ 8717873 w 9706874"/>
              <a:gd name="connsiteY683" fmla="*/ 2712089 h 3735869"/>
              <a:gd name="connsiteX684" fmla="*/ 8723835 w 9706874"/>
              <a:gd name="connsiteY684" fmla="*/ 2708746 h 3735869"/>
              <a:gd name="connsiteX685" fmla="*/ 5025169 w 9706874"/>
              <a:gd name="connsiteY685" fmla="*/ 2708494 h 3735869"/>
              <a:gd name="connsiteX686" fmla="*/ 5024945 w 9706874"/>
              <a:gd name="connsiteY686" fmla="*/ 2708916 h 3735869"/>
              <a:gd name="connsiteX687" fmla="*/ 5024052 w 9706874"/>
              <a:gd name="connsiteY687" fmla="*/ 2710593 h 3735869"/>
              <a:gd name="connsiteX688" fmla="*/ 5026117 w 9706874"/>
              <a:gd name="connsiteY688" fmla="*/ 2706716 h 3735869"/>
              <a:gd name="connsiteX689" fmla="*/ 5025169 w 9706874"/>
              <a:gd name="connsiteY689" fmla="*/ 2708494 h 3735869"/>
              <a:gd name="connsiteX690" fmla="*/ 5026068 w 9706874"/>
              <a:gd name="connsiteY690" fmla="*/ 2706808 h 3735869"/>
              <a:gd name="connsiteX691" fmla="*/ 5026117 w 9706874"/>
              <a:gd name="connsiteY691" fmla="*/ 2706716 h 3735869"/>
              <a:gd name="connsiteX692" fmla="*/ 4686776 w 9706874"/>
              <a:gd name="connsiteY692" fmla="*/ 2699010 h 3735869"/>
              <a:gd name="connsiteX693" fmla="*/ 4690479 w 9706874"/>
              <a:gd name="connsiteY693" fmla="*/ 2701734 h 3735869"/>
              <a:gd name="connsiteX694" fmla="*/ 4685543 w 9706874"/>
              <a:gd name="connsiteY694" fmla="*/ 2708993 h 3735869"/>
              <a:gd name="connsiteX695" fmla="*/ 4683075 w 9706874"/>
              <a:gd name="connsiteY695" fmla="*/ 2701733 h 3735869"/>
              <a:gd name="connsiteX696" fmla="*/ 4686776 w 9706874"/>
              <a:gd name="connsiteY696" fmla="*/ 2699010 h 3735869"/>
              <a:gd name="connsiteX697" fmla="*/ 5034147 w 9706874"/>
              <a:gd name="connsiteY697" fmla="*/ 2696893 h 3735869"/>
              <a:gd name="connsiteX698" fmla="*/ 5042088 w 9706874"/>
              <a:gd name="connsiteY698" fmla="*/ 2714337 h 3735869"/>
              <a:gd name="connsiteX699" fmla="*/ 5028855 w 9706874"/>
              <a:gd name="connsiteY699" fmla="*/ 2709354 h 3735869"/>
              <a:gd name="connsiteX700" fmla="*/ 5034147 w 9706874"/>
              <a:gd name="connsiteY700" fmla="*/ 2696893 h 3735869"/>
              <a:gd name="connsiteX701" fmla="*/ 4081136 w 9706874"/>
              <a:gd name="connsiteY701" fmla="*/ 2692972 h 3735869"/>
              <a:gd name="connsiteX702" fmla="*/ 4073175 w 9706874"/>
              <a:gd name="connsiteY702" fmla="*/ 2695142 h 3735869"/>
              <a:gd name="connsiteX703" fmla="*/ 4056701 w 9706874"/>
              <a:gd name="connsiteY703" fmla="*/ 2698947 h 3735869"/>
              <a:gd name="connsiteX704" fmla="*/ 4051969 w 9706874"/>
              <a:gd name="connsiteY704" fmla="*/ 2701328 h 3735869"/>
              <a:gd name="connsiteX705" fmla="*/ 4033934 w 9706874"/>
              <a:gd name="connsiteY705" fmla="*/ 2707940 h 3735869"/>
              <a:gd name="connsiteX706" fmla="*/ 4039336 w 9706874"/>
              <a:gd name="connsiteY706" fmla="*/ 2707879 h 3735869"/>
              <a:gd name="connsiteX707" fmla="*/ 4063548 w 9706874"/>
              <a:gd name="connsiteY707" fmla="*/ 2702024 h 3735869"/>
              <a:gd name="connsiteX708" fmla="*/ 4073343 w 9706874"/>
              <a:gd name="connsiteY708" fmla="*/ 2696771 h 3735869"/>
              <a:gd name="connsiteX709" fmla="*/ 4694569 w 9706874"/>
              <a:gd name="connsiteY709" fmla="*/ 2692820 h 3735869"/>
              <a:gd name="connsiteX710" fmla="*/ 4704110 w 9706874"/>
              <a:gd name="connsiteY710" fmla="*/ 2696678 h 3735869"/>
              <a:gd name="connsiteX711" fmla="*/ 4685029 w 9706874"/>
              <a:gd name="connsiteY711" fmla="*/ 2696677 h 3735869"/>
              <a:gd name="connsiteX712" fmla="*/ 4694569 w 9706874"/>
              <a:gd name="connsiteY712" fmla="*/ 2692820 h 3735869"/>
              <a:gd name="connsiteX713" fmla="*/ 355697 w 9706874"/>
              <a:gd name="connsiteY713" fmla="*/ 2688377 h 3735869"/>
              <a:gd name="connsiteX714" fmla="*/ 352230 w 9706874"/>
              <a:gd name="connsiteY714" fmla="*/ 2693017 h 3735869"/>
              <a:gd name="connsiteX715" fmla="*/ 369720 w 9706874"/>
              <a:gd name="connsiteY715" fmla="*/ 2697234 h 3735869"/>
              <a:gd name="connsiteX716" fmla="*/ 369647 w 9706874"/>
              <a:gd name="connsiteY716" fmla="*/ 2694590 h 3735869"/>
              <a:gd name="connsiteX717" fmla="*/ 355697 w 9706874"/>
              <a:gd name="connsiteY717" fmla="*/ 2688377 h 3735869"/>
              <a:gd name="connsiteX718" fmla="*/ 4699793 w 9706874"/>
              <a:gd name="connsiteY718" fmla="*/ 2685460 h 3735869"/>
              <a:gd name="connsiteX719" fmla="*/ 4699465 w 9706874"/>
              <a:gd name="connsiteY719" fmla="*/ 2686633 h 3735869"/>
              <a:gd name="connsiteX720" fmla="*/ 4698703 w 9706874"/>
              <a:gd name="connsiteY720" fmla="*/ 2689336 h 3735869"/>
              <a:gd name="connsiteX721" fmla="*/ 4700985 w 9706874"/>
              <a:gd name="connsiteY721" fmla="*/ 2681222 h 3735869"/>
              <a:gd name="connsiteX722" fmla="*/ 4700733 w 9706874"/>
              <a:gd name="connsiteY722" fmla="*/ 2682123 h 3735869"/>
              <a:gd name="connsiteX723" fmla="*/ 4700620 w 9706874"/>
              <a:gd name="connsiteY723" fmla="*/ 2682523 h 3735869"/>
              <a:gd name="connsiteX724" fmla="*/ 8658145 w 9706874"/>
              <a:gd name="connsiteY724" fmla="*/ 2677245 h 3735869"/>
              <a:gd name="connsiteX725" fmla="*/ 8650740 w 9706874"/>
              <a:gd name="connsiteY725" fmla="*/ 2689330 h 3735869"/>
              <a:gd name="connsiteX726" fmla="*/ 8658145 w 9706874"/>
              <a:gd name="connsiteY726" fmla="*/ 2677245 h 3735869"/>
              <a:gd name="connsiteX727" fmla="*/ 4427248 w 9706874"/>
              <a:gd name="connsiteY727" fmla="*/ 2674765 h 3735869"/>
              <a:gd name="connsiteX728" fmla="*/ 4366876 w 9706874"/>
              <a:gd name="connsiteY728" fmla="*/ 2691099 h 3735869"/>
              <a:gd name="connsiteX729" fmla="*/ 4357061 w 9706874"/>
              <a:gd name="connsiteY729" fmla="*/ 2696974 h 3735869"/>
              <a:gd name="connsiteX730" fmla="*/ 4338389 w 9706874"/>
              <a:gd name="connsiteY730" fmla="*/ 2705810 h 3735869"/>
              <a:gd name="connsiteX731" fmla="*/ 4373420 w 9706874"/>
              <a:gd name="connsiteY731" fmla="*/ 2698003 h 3735869"/>
              <a:gd name="connsiteX732" fmla="*/ 4380316 w 9706874"/>
              <a:gd name="connsiteY732" fmla="*/ 2694341 h 3735869"/>
              <a:gd name="connsiteX733" fmla="*/ 4419742 w 9706874"/>
              <a:gd name="connsiteY733" fmla="*/ 2680167 h 3735869"/>
              <a:gd name="connsiteX734" fmla="*/ 4426737 w 9706874"/>
              <a:gd name="connsiteY734" fmla="*/ 2680494 h 3735869"/>
              <a:gd name="connsiteX735" fmla="*/ 4425205 w 9706874"/>
              <a:gd name="connsiteY735" fmla="*/ 2677577 h 3735869"/>
              <a:gd name="connsiteX736" fmla="*/ 5253102 w 9706874"/>
              <a:gd name="connsiteY736" fmla="*/ 2666529 h 3735869"/>
              <a:gd name="connsiteX737" fmla="*/ 5245697 w 9706874"/>
              <a:gd name="connsiteY737" fmla="*/ 2678628 h 3735869"/>
              <a:gd name="connsiteX738" fmla="*/ 5253102 w 9706874"/>
              <a:gd name="connsiteY738" fmla="*/ 2666529 h 3735869"/>
              <a:gd name="connsiteX739" fmla="*/ 4689558 w 9706874"/>
              <a:gd name="connsiteY739" fmla="*/ 2660657 h 3735869"/>
              <a:gd name="connsiteX740" fmla="*/ 4691203 w 9706874"/>
              <a:gd name="connsiteY740" fmla="*/ 2663182 h 3735869"/>
              <a:gd name="connsiteX741" fmla="*/ 4677904 w 9706874"/>
              <a:gd name="connsiteY741" fmla="*/ 2668302 h 3735869"/>
              <a:gd name="connsiteX742" fmla="*/ 4689558 w 9706874"/>
              <a:gd name="connsiteY742" fmla="*/ 2660657 h 3735869"/>
              <a:gd name="connsiteX743" fmla="*/ 4704745 w 9706874"/>
              <a:gd name="connsiteY743" fmla="*/ 2655839 h 3735869"/>
              <a:gd name="connsiteX744" fmla="*/ 4699133 w 9706874"/>
              <a:gd name="connsiteY744" fmla="*/ 2659398 h 3735869"/>
              <a:gd name="connsiteX745" fmla="*/ 4704745 w 9706874"/>
              <a:gd name="connsiteY745" fmla="*/ 2655839 h 3735869"/>
              <a:gd name="connsiteX746" fmla="*/ 9171925 w 9706874"/>
              <a:gd name="connsiteY746" fmla="*/ 2655811 h 3735869"/>
              <a:gd name="connsiteX747" fmla="*/ 9164524 w 9706874"/>
              <a:gd name="connsiteY747" fmla="*/ 2666100 h 3735869"/>
              <a:gd name="connsiteX748" fmla="*/ 9171925 w 9706874"/>
              <a:gd name="connsiteY748" fmla="*/ 2655811 h 3735869"/>
              <a:gd name="connsiteX749" fmla="*/ 4525299 w 9706874"/>
              <a:gd name="connsiteY749" fmla="*/ 2647662 h 3735869"/>
              <a:gd name="connsiteX750" fmla="*/ 4481059 w 9706874"/>
              <a:gd name="connsiteY750" fmla="*/ 2660206 h 3735869"/>
              <a:gd name="connsiteX751" fmla="*/ 4429280 w 9706874"/>
              <a:gd name="connsiteY751" fmla="*/ 2674216 h 3735869"/>
              <a:gd name="connsiteX752" fmla="*/ 4432608 w 9706874"/>
              <a:gd name="connsiteY752" fmla="*/ 2677577 h 3735869"/>
              <a:gd name="connsiteX753" fmla="*/ 4430509 w 9706874"/>
              <a:gd name="connsiteY753" fmla="*/ 2680670 h 3735869"/>
              <a:gd name="connsiteX754" fmla="*/ 4436021 w 9706874"/>
              <a:gd name="connsiteY754" fmla="*/ 2680928 h 3735869"/>
              <a:gd name="connsiteX755" fmla="*/ 4447918 w 9706874"/>
              <a:gd name="connsiteY755" fmla="*/ 2680433 h 3735869"/>
              <a:gd name="connsiteX756" fmla="*/ 4463888 w 9706874"/>
              <a:gd name="connsiteY756" fmla="*/ 2676226 h 3735869"/>
              <a:gd name="connsiteX757" fmla="*/ 4491279 w 9706874"/>
              <a:gd name="connsiteY757" fmla="*/ 2664980 h 3735869"/>
              <a:gd name="connsiteX758" fmla="*/ 8403014 w 9706874"/>
              <a:gd name="connsiteY758" fmla="*/ 2643306 h 3735869"/>
              <a:gd name="connsiteX759" fmla="*/ 8427583 w 9706874"/>
              <a:gd name="connsiteY759" fmla="*/ 2648119 h 3735869"/>
              <a:gd name="connsiteX760" fmla="*/ 8394827 w 9706874"/>
              <a:gd name="connsiteY760" fmla="*/ 2643307 h 3735869"/>
              <a:gd name="connsiteX761" fmla="*/ 8403014 w 9706874"/>
              <a:gd name="connsiteY761" fmla="*/ 2643306 h 3735869"/>
              <a:gd name="connsiteX762" fmla="*/ 4286980 w 9706874"/>
              <a:gd name="connsiteY762" fmla="*/ 2636875 h 3735869"/>
              <a:gd name="connsiteX763" fmla="*/ 4233801 w 9706874"/>
              <a:gd name="connsiteY763" fmla="*/ 2651367 h 3735869"/>
              <a:gd name="connsiteX764" fmla="*/ 4216420 w 9706874"/>
              <a:gd name="connsiteY764" fmla="*/ 2660728 h 3735869"/>
              <a:gd name="connsiteX765" fmla="*/ 4213146 w 9706874"/>
              <a:gd name="connsiteY765" fmla="*/ 2662953 h 3735869"/>
              <a:gd name="connsiteX766" fmla="*/ 4282909 w 9706874"/>
              <a:gd name="connsiteY766" fmla="*/ 2644673 h 3735869"/>
              <a:gd name="connsiteX767" fmla="*/ 4283751 w 9706874"/>
              <a:gd name="connsiteY767" fmla="*/ 2640378 h 3735869"/>
              <a:gd name="connsiteX768" fmla="*/ 4309014 w 9706874"/>
              <a:gd name="connsiteY768" fmla="*/ 2630870 h 3735869"/>
              <a:gd name="connsiteX769" fmla="*/ 4290281 w 9706874"/>
              <a:gd name="connsiteY769" fmla="*/ 2635976 h 3735869"/>
              <a:gd name="connsiteX770" fmla="*/ 4295711 w 9706874"/>
              <a:gd name="connsiteY770" fmla="*/ 2636428 h 3735869"/>
              <a:gd name="connsiteX771" fmla="*/ 4291839 w 9706874"/>
              <a:gd name="connsiteY771" fmla="*/ 2642329 h 3735869"/>
              <a:gd name="connsiteX772" fmla="*/ 4308491 w 9706874"/>
              <a:gd name="connsiteY772" fmla="*/ 2637895 h 3735869"/>
              <a:gd name="connsiteX773" fmla="*/ 4308162 w 9706874"/>
              <a:gd name="connsiteY773" fmla="*/ 2632520 h 3735869"/>
              <a:gd name="connsiteX774" fmla="*/ 4680265 w 9706874"/>
              <a:gd name="connsiteY774" fmla="*/ 2622442 h 3735869"/>
              <a:gd name="connsiteX775" fmla="*/ 4547573 w 9706874"/>
              <a:gd name="connsiteY775" fmla="*/ 2659245 h 3735869"/>
              <a:gd name="connsiteX776" fmla="*/ 4544214 w 9706874"/>
              <a:gd name="connsiteY776" fmla="*/ 2660728 h 3735869"/>
              <a:gd name="connsiteX777" fmla="*/ 4414427 w 9706874"/>
              <a:gd name="connsiteY777" fmla="*/ 2721069 h 3735869"/>
              <a:gd name="connsiteX778" fmla="*/ 4414030 w 9706874"/>
              <a:gd name="connsiteY778" fmla="*/ 2721251 h 3735869"/>
              <a:gd name="connsiteX779" fmla="*/ 4470597 w 9706874"/>
              <a:gd name="connsiteY779" fmla="*/ 2707314 h 3735869"/>
              <a:gd name="connsiteX780" fmla="*/ 4521225 w 9706874"/>
              <a:gd name="connsiteY780" fmla="*/ 2692943 h 3735869"/>
              <a:gd name="connsiteX781" fmla="*/ 4642108 w 9706874"/>
              <a:gd name="connsiteY781" fmla="*/ 2638859 h 3735869"/>
              <a:gd name="connsiteX782" fmla="*/ 4673946 w 9706874"/>
              <a:gd name="connsiteY782" fmla="*/ 2625242 h 3735869"/>
              <a:gd name="connsiteX783" fmla="*/ 4341303 w 9706874"/>
              <a:gd name="connsiteY783" fmla="*/ 2622072 h 3735869"/>
              <a:gd name="connsiteX784" fmla="*/ 4326176 w 9706874"/>
              <a:gd name="connsiteY784" fmla="*/ 2626193 h 3735869"/>
              <a:gd name="connsiteX785" fmla="*/ 4327161 w 9706874"/>
              <a:gd name="connsiteY785" fmla="*/ 2626709 h 3735869"/>
              <a:gd name="connsiteX786" fmla="*/ 4324503 w 9706874"/>
              <a:gd name="connsiteY786" fmla="*/ 2631570 h 3735869"/>
              <a:gd name="connsiteX787" fmla="*/ 4325189 w 9706874"/>
              <a:gd name="connsiteY787" fmla="*/ 2633452 h 3735869"/>
              <a:gd name="connsiteX788" fmla="*/ 4331603 w 9706874"/>
              <a:gd name="connsiteY788" fmla="*/ 2631745 h 3735869"/>
              <a:gd name="connsiteX789" fmla="*/ 4335716 w 9706874"/>
              <a:gd name="connsiteY789" fmla="*/ 2625153 h 3735869"/>
              <a:gd name="connsiteX790" fmla="*/ 381436 w 9706874"/>
              <a:gd name="connsiteY790" fmla="*/ 2617680 h 3735869"/>
              <a:gd name="connsiteX791" fmla="*/ 389477 w 9706874"/>
              <a:gd name="connsiteY791" fmla="*/ 2624631 h 3735869"/>
              <a:gd name="connsiteX792" fmla="*/ 380974 w 9706874"/>
              <a:gd name="connsiteY792" fmla="*/ 2623373 h 3735869"/>
              <a:gd name="connsiteX793" fmla="*/ 372594 w 9706874"/>
              <a:gd name="connsiteY793" fmla="*/ 2618127 h 3735869"/>
              <a:gd name="connsiteX794" fmla="*/ 381436 w 9706874"/>
              <a:gd name="connsiteY794" fmla="*/ 2617680 h 3735869"/>
              <a:gd name="connsiteX795" fmla="*/ 150080 w 9706874"/>
              <a:gd name="connsiteY795" fmla="*/ 2614518 h 3735869"/>
              <a:gd name="connsiteX796" fmla="*/ 176781 w 9706874"/>
              <a:gd name="connsiteY796" fmla="*/ 2624785 h 3735869"/>
              <a:gd name="connsiteX797" fmla="*/ 164025 w 9706874"/>
              <a:gd name="connsiteY797" fmla="*/ 2622665 h 3735869"/>
              <a:gd name="connsiteX798" fmla="*/ 150080 w 9706874"/>
              <a:gd name="connsiteY798" fmla="*/ 2614518 h 3735869"/>
              <a:gd name="connsiteX799" fmla="*/ 4378101 w 9706874"/>
              <a:gd name="connsiteY799" fmla="*/ 2612044 h 3735869"/>
              <a:gd name="connsiteX800" fmla="*/ 4363868 w 9706874"/>
              <a:gd name="connsiteY800" fmla="*/ 2615921 h 3735869"/>
              <a:gd name="connsiteX801" fmla="*/ 4372343 w 9706874"/>
              <a:gd name="connsiteY801" fmla="*/ 2614561 h 3735869"/>
              <a:gd name="connsiteX802" fmla="*/ 4796564 w 9706874"/>
              <a:gd name="connsiteY802" fmla="*/ 2611788 h 3735869"/>
              <a:gd name="connsiteX803" fmla="*/ 4797528 w 9706874"/>
              <a:gd name="connsiteY803" fmla="*/ 2613885 h 3735869"/>
              <a:gd name="connsiteX804" fmla="*/ 4765758 w 9706874"/>
              <a:gd name="connsiteY804" fmla="*/ 2618660 h 3735869"/>
              <a:gd name="connsiteX805" fmla="*/ 4796564 w 9706874"/>
              <a:gd name="connsiteY805" fmla="*/ 2611788 h 3735869"/>
              <a:gd name="connsiteX806" fmla="*/ 146442 w 9706874"/>
              <a:gd name="connsiteY806" fmla="*/ 2609384 h 3735869"/>
              <a:gd name="connsiteX807" fmla="*/ 150080 w 9706874"/>
              <a:gd name="connsiteY807" fmla="*/ 2614518 h 3735869"/>
              <a:gd name="connsiteX808" fmla="*/ 145981 w 9706874"/>
              <a:gd name="connsiteY808" fmla="*/ 2615075 h 3735869"/>
              <a:gd name="connsiteX809" fmla="*/ 140349 w 9706874"/>
              <a:gd name="connsiteY809" fmla="*/ 2609933 h 3735869"/>
              <a:gd name="connsiteX810" fmla="*/ 146442 w 9706874"/>
              <a:gd name="connsiteY810" fmla="*/ 2609384 h 3735869"/>
              <a:gd name="connsiteX811" fmla="*/ 8551224 w 9706874"/>
              <a:gd name="connsiteY811" fmla="*/ 2608843 h 3735869"/>
              <a:gd name="connsiteX812" fmla="*/ 8574117 w 9706874"/>
              <a:gd name="connsiteY812" fmla="*/ 2626826 h 3735869"/>
              <a:gd name="connsiteX813" fmla="*/ 8543296 w 9706874"/>
              <a:gd name="connsiteY813" fmla="*/ 2614648 h 3735869"/>
              <a:gd name="connsiteX814" fmla="*/ 8551224 w 9706874"/>
              <a:gd name="connsiteY814" fmla="*/ 2608843 h 3735869"/>
              <a:gd name="connsiteX815" fmla="*/ 4593500 w 9706874"/>
              <a:gd name="connsiteY815" fmla="*/ 2607936 h 3735869"/>
              <a:gd name="connsiteX816" fmla="*/ 4586869 w 9706874"/>
              <a:gd name="connsiteY816" fmla="*/ 2609849 h 3735869"/>
              <a:gd name="connsiteX817" fmla="*/ 4427573 w 9706874"/>
              <a:gd name="connsiteY817" fmla="*/ 2654027 h 3735869"/>
              <a:gd name="connsiteX818" fmla="*/ 4409257 w 9706874"/>
              <a:gd name="connsiteY818" fmla="*/ 2665569 h 3735869"/>
              <a:gd name="connsiteX819" fmla="*/ 4469310 w 9706874"/>
              <a:gd name="connsiteY819" fmla="*/ 2650641 h 3735869"/>
              <a:gd name="connsiteX820" fmla="*/ 4570505 w 9706874"/>
              <a:gd name="connsiteY820" fmla="*/ 2621406 h 3735869"/>
              <a:gd name="connsiteX821" fmla="*/ 136712 w 9706874"/>
              <a:gd name="connsiteY821" fmla="*/ 2604798 h 3735869"/>
              <a:gd name="connsiteX822" fmla="*/ 140349 w 9706874"/>
              <a:gd name="connsiteY822" fmla="*/ 2609933 h 3735869"/>
              <a:gd name="connsiteX823" fmla="*/ 136251 w 9706874"/>
              <a:gd name="connsiteY823" fmla="*/ 2610488 h 3735869"/>
              <a:gd name="connsiteX824" fmla="*/ 130621 w 9706874"/>
              <a:gd name="connsiteY824" fmla="*/ 2605348 h 3735869"/>
              <a:gd name="connsiteX825" fmla="*/ 136712 w 9706874"/>
              <a:gd name="connsiteY825" fmla="*/ 2604798 h 3735869"/>
              <a:gd name="connsiteX826" fmla="*/ 8538450 w 9706874"/>
              <a:gd name="connsiteY826" fmla="*/ 2602046 h 3735869"/>
              <a:gd name="connsiteX827" fmla="*/ 8542845 w 9706874"/>
              <a:gd name="connsiteY827" fmla="*/ 2603011 h 3735869"/>
              <a:gd name="connsiteX828" fmla="*/ 8540138 w 9706874"/>
              <a:gd name="connsiteY828" fmla="*/ 2610727 h 3735869"/>
              <a:gd name="connsiteX829" fmla="*/ 8538450 w 9706874"/>
              <a:gd name="connsiteY829" fmla="*/ 2602046 h 3735869"/>
              <a:gd name="connsiteX830" fmla="*/ 8309738 w 9706874"/>
              <a:gd name="connsiteY830" fmla="*/ 2591508 h 3735869"/>
              <a:gd name="connsiteX831" fmla="*/ 8310713 w 9706874"/>
              <a:gd name="connsiteY831" fmla="*/ 2597558 h 3735869"/>
              <a:gd name="connsiteX832" fmla="*/ 8309887 w 9706874"/>
              <a:gd name="connsiteY832" fmla="*/ 2602677 h 3735869"/>
              <a:gd name="connsiteX833" fmla="*/ 8310387 w 9706874"/>
              <a:gd name="connsiteY833" fmla="*/ 2603263 h 3735869"/>
              <a:gd name="connsiteX834" fmla="*/ 8309741 w 9706874"/>
              <a:gd name="connsiteY834" fmla="*/ 2603582 h 3735869"/>
              <a:gd name="connsiteX835" fmla="*/ 8309737 w 9706874"/>
              <a:gd name="connsiteY835" fmla="*/ 2603609 h 3735869"/>
              <a:gd name="connsiteX836" fmla="*/ 8309723 w 9706874"/>
              <a:gd name="connsiteY836" fmla="*/ 2603591 h 3735869"/>
              <a:gd name="connsiteX837" fmla="*/ 8295194 w 9706874"/>
              <a:gd name="connsiteY837" fmla="*/ 2610741 h 3735869"/>
              <a:gd name="connsiteX838" fmla="*/ 8301000 w 9706874"/>
              <a:gd name="connsiteY838" fmla="*/ 2597656 h 3735869"/>
              <a:gd name="connsiteX839" fmla="*/ 8305422 w 9706874"/>
              <a:gd name="connsiteY839" fmla="*/ 2598069 h 3735869"/>
              <a:gd name="connsiteX840" fmla="*/ 9081102 w 9706874"/>
              <a:gd name="connsiteY840" fmla="*/ 2586150 h 3735869"/>
              <a:gd name="connsiteX841" fmla="*/ 9093773 w 9706874"/>
              <a:gd name="connsiteY841" fmla="*/ 2590991 h 3735869"/>
              <a:gd name="connsiteX842" fmla="*/ 9078568 w 9706874"/>
              <a:gd name="connsiteY842" fmla="*/ 2590991 h 3735869"/>
              <a:gd name="connsiteX843" fmla="*/ 9081102 w 9706874"/>
              <a:gd name="connsiteY843" fmla="*/ 2586150 h 3735869"/>
              <a:gd name="connsiteX844" fmla="*/ 8527256 w 9706874"/>
              <a:gd name="connsiteY844" fmla="*/ 2586150 h 3735869"/>
              <a:gd name="connsiteX845" fmla="*/ 8519853 w 9706874"/>
              <a:gd name="connsiteY845" fmla="*/ 2598251 h 3735869"/>
              <a:gd name="connsiteX846" fmla="*/ 8527256 w 9706874"/>
              <a:gd name="connsiteY846" fmla="*/ 2586150 h 3735869"/>
              <a:gd name="connsiteX847" fmla="*/ 4674884 w 9706874"/>
              <a:gd name="connsiteY847" fmla="*/ 2584460 h 3735869"/>
              <a:gd name="connsiteX848" fmla="*/ 4652282 w 9706874"/>
              <a:gd name="connsiteY848" fmla="*/ 2590980 h 3735869"/>
              <a:gd name="connsiteX849" fmla="*/ 4656319 w 9706874"/>
              <a:gd name="connsiteY849" fmla="*/ 2596263 h 3735869"/>
              <a:gd name="connsiteX850" fmla="*/ 4673132 w 9706874"/>
              <a:gd name="connsiteY850" fmla="*/ 2591310 h 3735869"/>
              <a:gd name="connsiteX851" fmla="*/ 4751969 w 9706874"/>
              <a:gd name="connsiteY851" fmla="*/ 2578796 h 3735869"/>
              <a:gd name="connsiteX852" fmla="*/ 4759527 w 9706874"/>
              <a:gd name="connsiteY852" fmla="*/ 2579037 h 3735869"/>
              <a:gd name="connsiteX853" fmla="*/ 4756504 w 9706874"/>
              <a:gd name="connsiteY853" fmla="*/ 2579434 h 3735869"/>
              <a:gd name="connsiteX854" fmla="*/ 4751969 w 9706874"/>
              <a:gd name="connsiteY854" fmla="*/ 2578796 h 3735869"/>
              <a:gd name="connsiteX855" fmla="*/ 9065896 w 9706874"/>
              <a:gd name="connsiteY855" fmla="*/ 2573647 h 3735869"/>
              <a:gd name="connsiteX856" fmla="*/ 9078146 w 9706874"/>
              <a:gd name="connsiteY856" fmla="*/ 2578486 h 3735869"/>
              <a:gd name="connsiteX857" fmla="*/ 9062939 w 9706874"/>
              <a:gd name="connsiteY857" fmla="*/ 2578486 h 3735869"/>
              <a:gd name="connsiteX858" fmla="*/ 9065896 w 9706874"/>
              <a:gd name="connsiteY858" fmla="*/ 2573647 h 3735869"/>
              <a:gd name="connsiteX859" fmla="*/ 9382911 w 9706874"/>
              <a:gd name="connsiteY859" fmla="*/ 2573647 h 3735869"/>
              <a:gd name="connsiteX860" fmla="*/ 9375508 w 9706874"/>
              <a:gd name="connsiteY860" fmla="*/ 2585746 h 3735869"/>
              <a:gd name="connsiteX861" fmla="*/ 9382911 w 9706874"/>
              <a:gd name="connsiteY861" fmla="*/ 2573647 h 3735869"/>
              <a:gd name="connsiteX862" fmla="*/ 8494045 w 9706874"/>
              <a:gd name="connsiteY862" fmla="*/ 2573646 h 3735869"/>
              <a:gd name="connsiteX863" fmla="*/ 8486642 w 9706874"/>
              <a:gd name="connsiteY863" fmla="*/ 2585746 h 3735869"/>
              <a:gd name="connsiteX864" fmla="*/ 8494045 w 9706874"/>
              <a:gd name="connsiteY864" fmla="*/ 2573646 h 3735869"/>
              <a:gd name="connsiteX865" fmla="*/ 9367283 w 9706874"/>
              <a:gd name="connsiteY865" fmla="*/ 2561144 h 3735869"/>
              <a:gd name="connsiteX866" fmla="*/ 9359881 w 9706874"/>
              <a:gd name="connsiteY866" fmla="*/ 2573244 h 3735869"/>
              <a:gd name="connsiteX867" fmla="*/ 9367283 w 9706874"/>
              <a:gd name="connsiteY867" fmla="*/ 2561144 h 3735869"/>
              <a:gd name="connsiteX868" fmla="*/ 290549 w 9706874"/>
              <a:gd name="connsiteY868" fmla="*/ 2556073 h 3735869"/>
              <a:gd name="connsiteX869" fmla="*/ 305682 w 9706874"/>
              <a:gd name="connsiteY869" fmla="*/ 2559852 h 3735869"/>
              <a:gd name="connsiteX870" fmla="*/ 306189 w 9706874"/>
              <a:gd name="connsiteY870" fmla="*/ 2563005 h 3735869"/>
              <a:gd name="connsiteX871" fmla="*/ 296944 w 9706874"/>
              <a:gd name="connsiteY871" fmla="*/ 2561342 h 3735869"/>
              <a:gd name="connsiteX872" fmla="*/ 290549 w 9706874"/>
              <a:gd name="connsiteY872" fmla="*/ 2556073 h 3735869"/>
              <a:gd name="connsiteX873" fmla="*/ 8449114 w 9706874"/>
              <a:gd name="connsiteY873" fmla="*/ 2552215 h 3735869"/>
              <a:gd name="connsiteX874" fmla="*/ 8441709 w 9706874"/>
              <a:gd name="connsiteY874" fmla="*/ 2562502 h 3735869"/>
              <a:gd name="connsiteX875" fmla="*/ 8449114 w 9706874"/>
              <a:gd name="connsiteY875" fmla="*/ 2552215 h 3735869"/>
              <a:gd name="connsiteX876" fmla="*/ 4832038 w 9706874"/>
              <a:gd name="connsiteY876" fmla="*/ 2551682 h 3735869"/>
              <a:gd name="connsiteX877" fmla="*/ 4819372 w 9706874"/>
              <a:gd name="connsiteY877" fmla="*/ 2555518 h 3735869"/>
              <a:gd name="connsiteX878" fmla="*/ 4685820 w 9706874"/>
              <a:gd name="connsiteY878" fmla="*/ 2594372 h 3735869"/>
              <a:gd name="connsiteX879" fmla="*/ 4671506 w 9706874"/>
              <a:gd name="connsiteY879" fmla="*/ 2608010 h 3735869"/>
              <a:gd name="connsiteX880" fmla="*/ 4650615 w 9706874"/>
              <a:gd name="connsiteY880" fmla="*/ 2612519 h 3735869"/>
              <a:gd name="connsiteX881" fmla="*/ 4642323 w 9706874"/>
              <a:gd name="connsiteY881" fmla="*/ 2614752 h 3735869"/>
              <a:gd name="connsiteX882" fmla="*/ 4639452 w 9706874"/>
              <a:gd name="connsiteY882" fmla="*/ 2616992 h 3735869"/>
              <a:gd name="connsiteX883" fmla="*/ 4610218 w 9706874"/>
              <a:gd name="connsiteY883" fmla="*/ 2631569 h 3735869"/>
              <a:gd name="connsiteX884" fmla="*/ 4585186 w 9706874"/>
              <a:gd name="connsiteY884" fmla="*/ 2642628 h 3735869"/>
              <a:gd name="connsiteX885" fmla="*/ 4697569 w 9706874"/>
              <a:gd name="connsiteY885" fmla="*/ 2610226 h 3735869"/>
              <a:gd name="connsiteX886" fmla="*/ 4718534 w 9706874"/>
              <a:gd name="connsiteY886" fmla="*/ 2602858 h 3735869"/>
              <a:gd name="connsiteX887" fmla="*/ 4724058 w 9706874"/>
              <a:gd name="connsiteY887" fmla="*/ 2599020 h 3735869"/>
              <a:gd name="connsiteX888" fmla="*/ 4733525 w 9706874"/>
              <a:gd name="connsiteY888" fmla="*/ 2597063 h 3735869"/>
              <a:gd name="connsiteX889" fmla="*/ 4733953 w 9706874"/>
              <a:gd name="connsiteY889" fmla="*/ 2597441 h 3735869"/>
              <a:gd name="connsiteX890" fmla="*/ 4740929 w 9706874"/>
              <a:gd name="connsiteY890" fmla="*/ 2594989 h 3735869"/>
              <a:gd name="connsiteX891" fmla="*/ 4740931 w 9706874"/>
              <a:gd name="connsiteY891" fmla="*/ 2591508 h 3735869"/>
              <a:gd name="connsiteX892" fmla="*/ 4741904 w 9706874"/>
              <a:gd name="connsiteY892" fmla="*/ 2594645 h 3735869"/>
              <a:gd name="connsiteX893" fmla="*/ 4745111 w 9706874"/>
              <a:gd name="connsiteY893" fmla="*/ 2593520 h 3735869"/>
              <a:gd name="connsiteX894" fmla="*/ 4741682 w 9706874"/>
              <a:gd name="connsiteY894" fmla="*/ 2590055 h 3735869"/>
              <a:gd name="connsiteX895" fmla="*/ 4754001 w 9706874"/>
              <a:gd name="connsiteY895" fmla="*/ 2586317 h 3735869"/>
              <a:gd name="connsiteX896" fmla="*/ 4759937 w 9706874"/>
              <a:gd name="connsiteY896" fmla="*/ 2586551 h 3735869"/>
              <a:gd name="connsiteX897" fmla="*/ 4761623 w 9706874"/>
              <a:gd name="connsiteY897" fmla="*/ 2587796 h 3735869"/>
              <a:gd name="connsiteX898" fmla="*/ 4762749 w 9706874"/>
              <a:gd name="connsiteY898" fmla="*/ 2587469 h 3735869"/>
              <a:gd name="connsiteX899" fmla="*/ 4762231 w 9706874"/>
              <a:gd name="connsiteY899" fmla="*/ 2586825 h 3735869"/>
              <a:gd name="connsiteX900" fmla="*/ 4763924 w 9706874"/>
              <a:gd name="connsiteY900" fmla="*/ 2579007 h 3735869"/>
              <a:gd name="connsiteX901" fmla="*/ 4766627 w 9706874"/>
              <a:gd name="connsiteY901" fmla="*/ 2585956 h 3735869"/>
              <a:gd name="connsiteX902" fmla="*/ 4765875 w 9706874"/>
              <a:gd name="connsiteY902" fmla="*/ 2586566 h 3735869"/>
              <a:gd name="connsiteX903" fmla="*/ 4777164 w 9706874"/>
              <a:gd name="connsiteY903" fmla="*/ 2583305 h 3735869"/>
              <a:gd name="connsiteX904" fmla="*/ 4773554 w 9706874"/>
              <a:gd name="connsiteY904" fmla="*/ 2584123 h 3735869"/>
              <a:gd name="connsiteX905" fmla="*/ 4765124 w 9706874"/>
              <a:gd name="connsiteY905" fmla="*/ 2578500 h 3735869"/>
              <a:gd name="connsiteX906" fmla="*/ 4777284 w 9706874"/>
              <a:gd name="connsiteY906" fmla="*/ 2572849 h 3735869"/>
              <a:gd name="connsiteX907" fmla="*/ 4778222 w 9706874"/>
              <a:gd name="connsiteY907" fmla="*/ 2572622 h 3735869"/>
              <a:gd name="connsiteX908" fmla="*/ 4781029 w 9706874"/>
              <a:gd name="connsiteY908" fmla="*/ 2568907 h 3735869"/>
              <a:gd name="connsiteX909" fmla="*/ 4796376 w 9706874"/>
              <a:gd name="connsiteY909" fmla="*/ 2568079 h 3735869"/>
              <a:gd name="connsiteX910" fmla="*/ 4792535 w 9706874"/>
              <a:gd name="connsiteY910" fmla="*/ 2570098 h 3735869"/>
              <a:gd name="connsiteX911" fmla="*/ 4799843 w 9706874"/>
              <a:gd name="connsiteY911" fmla="*/ 2571302 h 3735869"/>
              <a:gd name="connsiteX912" fmla="*/ 4791413 w 9706874"/>
              <a:gd name="connsiteY912" fmla="*/ 2576473 h 3735869"/>
              <a:gd name="connsiteX913" fmla="*/ 4783456 w 9706874"/>
              <a:gd name="connsiteY913" fmla="*/ 2581486 h 3735869"/>
              <a:gd name="connsiteX914" fmla="*/ 4818986 w 9706874"/>
              <a:gd name="connsiteY914" fmla="*/ 2571220 h 3735869"/>
              <a:gd name="connsiteX915" fmla="*/ 4830478 w 9706874"/>
              <a:gd name="connsiteY915" fmla="*/ 2569498 h 3735869"/>
              <a:gd name="connsiteX916" fmla="*/ 4831483 w 9706874"/>
              <a:gd name="connsiteY916" fmla="*/ 2558023 h 3735869"/>
              <a:gd name="connsiteX917" fmla="*/ 4796376 w 9706874"/>
              <a:gd name="connsiteY917" fmla="*/ 2568079 h 3735869"/>
              <a:gd name="connsiteX918" fmla="*/ 4812938 w 9706874"/>
              <a:gd name="connsiteY918" fmla="*/ 2560964 h 3735869"/>
              <a:gd name="connsiteX919" fmla="*/ 4831496 w 9706874"/>
              <a:gd name="connsiteY919" fmla="*/ 2557865 h 3735869"/>
              <a:gd name="connsiteX920" fmla="*/ 9023869 w 9706874"/>
              <a:gd name="connsiteY920" fmla="*/ 2545068 h 3735869"/>
              <a:gd name="connsiteX921" fmla="*/ 9062504 w 9706874"/>
              <a:gd name="connsiteY921" fmla="*/ 2569024 h 3735869"/>
              <a:gd name="connsiteX922" fmla="*/ 9023869 w 9706874"/>
              <a:gd name="connsiteY922" fmla="*/ 2545068 h 3735869"/>
              <a:gd name="connsiteX923" fmla="*/ 4622065 w 9706874"/>
              <a:gd name="connsiteY923" fmla="*/ 2543673 h 3735869"/>
              <a:gd name="connsiteX924" fmla="*/ 4609830 w 9706874"/>
              <a:gd name="connsiteY924" fmla="*/ 2547113 h 3735869"/>
              <a:gd name="connsiteX925" fmla="*/ 4613537 w 9706874"/>
              <a:gd name="connsiteY925" fmla="*/ 2550269 h 3735869"/>
              <a:gd name="connsiteX926" fmla="*/ 4622942 w 9706874"/>
              <a:gd name="connsiteY926" fmla="*/ 2551702 h 3735869"/>
              <a:gd name="connsiteX927" fmla="*/ 4623464 w 9706874"/>
              <a:gd name="connsiteY927" fmla="*/ 2551549 h 3735869"/>
              <a:gd name="connsiteX928" fmla="*/ 4622135 w 9706874"/>
              <a:gd name="connsiteY928" fmla="*/ 2543740 h 3735869"/>
              <a:gd name="connsiteX929" fmla="*/ 4838784 w 9706874"/>
              <a:gd name="connsiteY929" fmla="*/ 2537181 h 3735869"/>
              <a:gd name="connsiteX930" fmla="*/ 4730697 w 9706874"/>
              <a:gd name="connsiteY930" fmla="*/ 2568359 h 3735869"/>
              <a:gd name="connsiteX931" fmla="*/ 4726706 w 9706874"/>
              <a:gd name="connsiteY931" fmla="*/ 2575525 h 3735869"/>
              <a:gd name="connsiteX932" fmla="*/ 4834918 w 9706874"/>
              <a:gd name="connsiteY932" fmla="*/ 2543640 h 3735869"/>
              <a:gd name="connsiteX933" fmla="*/ 4646814 w 9706874"/>
              <a:gd name="connsiteY933" fmla="*/ 2536711 h 3735869"/>
              <a:gd name="connsiteX934" fmla="*/ 4643735 w 9706874"/>
              <a:gd name="connsiteY934" fmla="*/ 2537576 h 3735869"/>
              <a:gd name="connsiteX935" fmla="*/ 4647424 w 9706874"/>
              <a:gd name="connsiteY935" fmla="*/ 2539639 h 3735869"/>
              <a:gd name="connsiteX936" fmla="*/ 559683 w 9706874"/>
              <a:gd name="connsiteY936" fmla="*/ 2530706 h 3735869"/>
              <a:gd name="connsiteX937" fmla="*/ 555205 w 9706874"/>
              <a:gd name="connsiteY937" fmla="*/ 2534640 h 3735869"/>
              <a:gd name="connsiteX938" fmla="*/ 550554 w 9706874"/>
              <a:gd name="connsiteY938" fmla="*/ 2538834 h 3735869"/>
              <a:gd name="connsiteX939" fmla="*/ 555205 w 9706874"/>
              <a:gd name="connsiteY939" fmla="*/ 2534640 h 3735869"/>
              <a:gd name="connsiteX940" fmla="*/ 559683 w 9706874"/>
              <a:gd name="connsiteY940" fmla="*/ 2530706 h 3735869"/>
              <a:gd name="connsiteX941" fmla="*/ 8689401 w 9706874"/>
              <a:gd name="connsiteY941" fmla="*/ 2527207 h 3735869"/>
              <a:gd name="connsiteX942" fmla="*/ 8681998 w 9706874"/>
              <a:gd name="connsiteY942" fmla="*/ 2539306 h 3735869"/>
              <a:gd name="connsiteX943" fmla="*/ 8689401 w 9706874"/>
              <a:gd name="connsiteY943" fmla="*/ 2527207 h 3735869"/>
              <a:gd name="connsiteX944" fmla="*/ 25513 w 9706874"/>
              <a:gd name="connsiteY944" fmla="*/ 2525827 h 3735869"/>
              <a:gd name="connsiteX945" fmla="*/ 39208 w 9706874"/>
              <a:gd name="connsiteY945" fmla="*/ 2530960 h 3735869"/>
              <a:gd name="connsiteX946" fmla="*/ 36130 w 9706874"/>
              <a:gd name="connsiteY946" fmla="*/ 2530667 h 3735869"/>
              <a:gd name="connsiteX947" fmla="*/ 4881610 w 9706874"/>
              <a:gd name="connsiteY947" fmla="*/ 2525433 h 3735869"/>
              <a:gd name="connsiteX948" fmla="*/ 4856822 w 9706874"/>
              <a:gd name="connsiteY948" fmla="*/ 2532171 h 3735869"/>
              <a:gd name="connsiteX949" fmla="*/ 4856870 w 9706874"/>
              <a:gd name="connsiteY949" fmla="*/ 2532214 h 3735869"/>
              <a:gd name="connsiteX950" fmla="*/ 4876841 w 9706874"/>
              <a:gd name="connsiteY950" fmla="*/ 2529077 h 3735869"/>
              <a:gd name="connsiteX951" fmla="*/ 9327728 w 9706874"/>
              <a:gd name="connsiteY951" fmla="*/ 2516490 h 3735869"/>
              <a:gd name="connsiteX952" fmla="*/ 9320810 w 9706874"/>
              <a:gd name="connsiteY952" fmla="*/ 2541081 h 3735869"/>
              <a:gd name="connsiteX953" fmla="*/ 9327728 w 9706874"/>
              <a:gd name="connsiteY953" fmla="*/ 2516490 h 3735869"/>
              <a:gd name="connsiteX954" fmla="*/ 8355343 w 9706874"/>
              <a:gd name="connsiteY954" fmla="*/ 2503987 h 3735869"/>
              <a:gd name="connsiteX955" fmla="*/ 8347940 w 9706874"/>
              <a:gd name="connsiteY955" fmla="*/ 2516087 h 3735869"/>
              <a:gd name="connsiteX956" fmla="*/ 8355343 w 9706874"/>
              <a:gd name="connsiteY956" fmla="*/ 2503987 h 3735869"/>
              <a:gd name="connsiteX957" fmla="*/ 8146315 w 9706874"/>
              <a:gd name="connsiteY957" fmla="*/ 2503987 h 3735869"/>
              <a:gd name="connsiteX958" fmla="*/ 8138910 w 9706874"/>
              <a:gd name="connsiteY958" fmla="*/ 2528578 h 3735869"/>
              <a:gd name="connsiteX959" fmla="*/ 8146315 w 9706874"/>
              <a:gd name="connsiteY959" fmla="*/ 2503987 h 3735869"/>
              <a:gd name="connsiteX960" fmla="*/ 8130662 w 9706874"/>
              <a:gd name="connsiteY960" fmla="*/ 2491484 h 3735869"/>
              <a:gd name="connsiteX961" fmla="*/ 8123281 w 9706874"/>
              <a:gd name="connsiteY961" fmla="*/ 2503584 h 3735869"/>
              <a:gd name="connsiteX962" fmla="*/ 8130662 w 9706874"/>
              <a:gd name="connsiteY962" fmla="*/ 2491484 h 3735869"/>
              <a:gd name="connsiteX963" fmla="*/ 8867174 w 9706874"/>
              <a:gd name="connsiteY963" fmla="*/ 2491484 h 3735869"/>
              <a:gd name="connsiteX964" fmla="*/ 8859770 w 9706874"/>
              <a:gd name="connsiteY964" fmla="*/ 2503584 h 3735869"/>
              <a:gd name="connsiteX965" fmla="*/ 8867174 w 9706874"/>
              <a:gd name="connsiteY965" fmla="*/ 2491484 h 3735869"/>
              <a:gd name="connsiteX966" fmla="*/ 4834161 w 9706874"/>
              <a:gd name="connsiteY966" fmla="*/ 2484579 h 3735869"/>
              <a:gd name="connsiteX967" fmla="*/ 4781618 w 9706874"/>
              <a:gd name="connsiteY967" fmla="*/ 2497130 h 3735869"/>
              <a:gd name="connsiteX968" fmla="*/ 4733110 w 9706874"/>
              <a:gd name="connsiteY968" fmla="*/ 2512442 h 3735869"/>
              <a:gd name="connsiteX969" fmla="*/ 4688970 w 9706874"/>
              <a:gd name="connsiteY969" fmla="*/ 2524854 h 3735869"/>
              <a:gd name="connsiteX970" fmla="*/ 4662058 w 9706874"/>
              <a:gd name="connsiteY970" fmla="*/ 2540196 h 3735869"/>
              <a:gd name="connsiteX971" fmla="*/ 4740529 w 9706874"/>
              <a:gd name="connsiteY971" fmla="*/ 2517110 h 3735869"/>
              <a:gd name="connsiteX972" fmla="*/ 4834161 w 9706874"/>
              <a:gd name="connsiteY972" fmla="*/ 2484579 h 3735869"/>
              <a:gd name="connsiteX973" fmla="*/ 8622938 w 9706874"/>
              <a:gd name="connsiteY973" fmla="*/ 2481473 h 3735869"/>
              <a:gd name="connsiteX974" fmla="*/ 8603855 w 9706874"/>
              <a:gd name="connsiteY974" fmla="*/ 2491443 h 3735869"/>
              <a:gd name="connsiteX975" fmla="*/ 8622938 w 9706874"/>
              <a:gd name="connsiteY975" fmla="*/ 2481473 h 3735869"/>
              <a:gd name="connsiteX976" fmla="*/ 4900880 w 9706874"/>
              <a:gd name="connsiteY976" fmla="*/ 2464050 h 3735869"/>
              <a:gd name="connsiteX977" fmla="*/ 4892244 w 9706874"/>
              <a:gd name="connsiteY977" fmla="*/ 2468007 h 3735869"/>
              <a:gd name="connsiteX978" fmla="*/ 4900880 w 9706874"/>
              <a:gd name="connsiteY978" fmla="*/ 2464050 h 3735869"/>
              <a:gd name="connsiteX979" fmla="*/ 8814838 w 9706874"/>
              <a:gd name="connsiteY979" fmla="*/ 2457547 h 3735869"/>
              <a:gd name="connsiteX980" fmla="*/ 8830044 w 9706874"/>
              <a:gd name="connsiteY980" fmla="*/ 2464498 h 3735869"/>
              <a:gd name="connsiteX981" fmla="*/ 8814838 w 9706874"/>
              <a:gd name="connsiteY981" fmla="*/ 2457547 h 3735869"/>
              <a:gd name="connsiteX982" fmla="*/ 8419753 w 9706874"/>
              <a:gd name="connsiteY982" fmla="*/ 2448616 h 3735869"/>
              <a:gd name="connsiteX983" fmla="*/ 8411313 w 9706874"/>
              <a:gd name="connsiteY983" fmla="*/ 2469654 h 3735869"/>
              <a:gd name="connsiteX984" fmla="*/ 8419753 w 9706874"/>
              <a:gd name="connsiteY984" fmla="*/ 2448616 h 3735869"/>
              <a:gd name="connsiteX985" fmla="*/ 9062506 w 9706874"/>
              <a:gd name="connsiteY985" fmla="*/ 2436114 h 3735869"/>
              <a:gd name="connsiteX986" fmla="*/ 9055126 w 9706874"/>
              <a:gd name="connsiteY986" fmla="*/ 2448213 h 3735869"/>
              <a:gd name="connsiteX987" fmla="*/ 9062506 w 9706874"/>
              <a:gd name="connsiteY987" fmla="*/ 2436114 h 3735869"/>
              <a:gd name="connsiteX988" fmla="*/ 5120533 w 9706874"/>
              <a:gd name="connsiteY988" fmla="*/ 2431068 h 3735869"/>
              <a:gd name="connsiteX989" fmla="*/ 5119731 w 9706874"/>
              <a:gd name="connsiteY989" fmla="*/ 2432060 h 3735869"/>
              <a:gd name="connsiteX990" fmla="*/ 5116764 w 9706874"/>
              <a:gd name="connsiteY990" fmla="*/ 2435727 h 3735869"/>
              <a:gd name="connsiteX991" fmla="*/ 9226628 w 9706874"/>
              <a:gd name="connsiteY991" fmla="*/ 2423610 h 3735869"/>
              <a:gd name="connsiteX992" fmla="*/ 9219226 w 9706874"/>
              <a:gd name="connsiteY992" fmla="*/ 2435710 h 3735869"/>
              <a:gd name="connsiteX993" fmla="*/ 9226628 w 9706874"/>
              <a:gd name="connsiteY993" fmla="*/ 2423610 h 3735869"/>
              <a:gd name="connsiteX994" fmla="*/ 8543295 w 9706874"/>
              <a:gd name="connsiteY994" fmla="*/ 2423610 h 3735869"/>
              <a:gd name="connsiteX995" fmla="*/ 8552656 w 9706874"/>
              <a:gd name="connsiteY995" fmla="*/ 2433448 h 3735869"/>
              <a:gd name="connsiteX996" fmla="*/ 8543296 w 9706874"/>
              <a:gd name="connsiteY996" fmla="*/ 2448207 h 3735869"/>
              <a:gd name="connsiteX997" fmla="*/ 8543295 w 9706874"/>
              <a:gd name="connsiteY997" fmla="*/ 2423610 h 3735869"/>
              <a:gd name="connsiteX998" fmla="*/ 8752327 w 9706874"/>
              <a:gd name="connsiteY998" fmla="*/ 2423609 h 3735869"/>
              <a:gd name="connsiteX999" fmla="*/ 8767532 w 9706874"/>
              <a:gd name="connsiteY999" fmla="*/ 2430561 h 3735869"/>
              <a:gd name="connsiteX1000" fmla="*/ 8752327 w 9706874"/>
              <a:gd name="connsiteY1000" fmla="*/ 2423609 h 3735869"/>
              <a:gd name="connsiteX1001" fmla="*/ 5073786 w 9706874"/>
              <a:gd name="connsiteY1001" fmla="*/ 2413432 h 3735869"/>
              <a:gd name="connsiteX1002" fmla="*/ 5042009 w 9706874"/>
              <a:gd name="connsiteY1002" fmla="*/ 2423942 h 3735869"/>
              <a:gd name="connsiteX1003" fmla="*/ 5039946 w 9706874"/>
              <a:gd name="connsiteY1003" fmla="*/ 2429705 h 3735869"/>
              <a:gd name="connsiteX1004" fmla="*/ 5039959 w 9706874"/>
              <a:gd name="connsiteY1004" fmla="*/ 2429701 h 3735869"/>
              <a:gd name="connsiteX1005" fmla="*/ 5056496 w 9706874"/>
              <a:gd name="connsiteY1005" fmla="*/ 2423948 h 3735869"/>
              <a:gd name="connsiteX1006" fmla="*/ 5056204 w 9706874"/>
              <a:gd name="connsiteY1006" fmla="*/ 2423092 h 3735869"/>
              <a:gd name="connsiteX1007" fmla="*/ 5059905 w 9706874"/>
              <a:gd name="connsiteY1007" fmla="*/ 2420370 h 3735869"/>
              <a:gd name="connsiteX1008" fmla="*/ 5062115 w 9706874"/>
              <a:gd name="connsiteY1008" fmla="*/ 2421994 h 3735869"/>
              <a:gd name="connsiteX1009" fmla="*/ 5070048 w 9706874"/>
              <a:gd name="connsiteY1009" fmla="*/ 2419234 h 3735869"/>
              <a:gd name="connsiteX1010" fmla="*/ 5073785 w 9706874"/>
              <a:gd name="connsiteY1010" fmla="*/ 2418046 h 3735869"/>
              <a:gd name="connsiteX1011" fmla="*/ 8486219 w 9706874"/>
              <a:gd name="connsiteY1011" fmla="*/ 2411815 h 3735869"/>
              <a:gd name="connsiteX1012" fmla="*/ 8471013 w 9706874"/>
              <a:gd name="connsiteY1012" fmla="*/ 2424275 h 3735869"/>
              <a:gd name="connsiteX1013" fmla="*/ 8486219 w 9706874"/>
              <a:gd name="connsiteY1013" fmla="*/ 2411815 h 3735869"/>
              <a:gd name="connsiteX1014" fmla="*/ 8517477 w 9706874"/>
              <a:gd name="connsiteY1014" fmla="*/ 2411814 h 3735869"/>
              <a:gd name="connsiteX1015" fmla="*/ 8502270 w 9706874"/>
              <a:gd name="connsiteY1015" fmla="*/ 2424275 h 3735869"/>
              <a:gd name="connsiteX1016" fmla="*/ 8517477 w 9706874"/>
              <a:gd name="connsiteY1016" fmla="*/ 2411814 h 3735869"/>
              <a:gd name="connsiteX1017" fmla="*/ 5132900 w 9706874"/>
              <a:gd name="connsiteY1017" fmla="*/ 2411247 h 3735869"/>
              <a:gd name="connsiteX1018" fmla="*/ 5127911 w 9706874"/>
              <a:gd name="connsiteY1018" fmla="*/ 2415058 h 3735869"/>
              <a:gd name="connsiteX1019" fmla="*/ 5131377 w 9706874"/>
              <a:gd name="connsiteY1019" fmla="*/ 2414028 h 3735869"/>
              <a:gd name="connsiteX1020" fmla="*/ 8122870 w 9706874"/>
              <a:gd name="connsiteY1020" fmla="*/ 2400392 h 3735869"/>
              <a:gd name="connsiteX1021" fmla="*/ 8115468 w 9706874"/>
              <a:gd name="connsiteY1021" fmla="*/ 2412491 h 3735869"/>
              <a:gd name="connsiteX1022" fmla="*/ 8122870 w 9706874"/>
              <a:gd name="connsiteY1022" fmla="*/ 2400392 h 3735869"/>
              <a:gd name="connsiteX1023" fmla="*/ 5106763 w 9706874"/>
              <a:gd name="connsiteY1023" fmla="*/ 2397282 h 3735869"/>
              <a:gd name="connsiteX1024" fmla="*/ 5112386 w 9706874"/>
              <a:gd name="connsiteY1024" fmla="*/ 2400177 h 3735869"/>
              <a:gd name="connsiteX1025" fmla="*/ 5101137 w 9706874"/>
              <a:gd name="connsiteY1025" fmla="*/ 2400177 h 3735869"/>
              <a:gd name="connsiteX1026" fmla="*/ 5106763 w 9706874"/>
              <a:gd name="connsiteY1026" fmla="*/ 2397282 h 3735869"/>
              <a:gd name="connsiteX1027" fmla="*/ 5093250 w 9706874"/>
              <a:gd name="connsiteY1027" fmla="*/ 2388509 h 3735869"/>
              <a:gd name="connsiteX1028" fmla="*/ 5095185 w 9706874"/>
              <a:gd name="connsiteY1028" fmla="*/ 2390460 h 3735869"/>
              <a:gd name="connsiteX1029" fmla="*/ 5085759 w 9706874"/>
              <a:gd name="connsiteY1029" fmla="*/ 2389386 h 3735869"/>
              <a:gd name="connsiteX1030" fmla="*/ 5085890 w 9706874"/>
              <a:gd name="connsiteY1030" fmla="*/ 2389044 h 3735869"/>
              <a:gd name="connsiteX1031" fmla="*/ 5090221 w 9706874"/>
              <a:gd name="connsiteY1031" fmla="*/ 2389307 h 3735869"/>
              <a:gd name="connsiteX1032" fmla="*/ 8494044 w 9706874"/>
              <a:gd name="connsiteY1032" fmla="*/ 2387887 h 3735869"/>
              <a:gd name="connsiteX1033" fmla="*/ 8486642 w 9706874"/>
              <a:gd name="connsiteY1033" fmla="*/ 2399987 h 3735869"/>
              <a:gd name="connsiteX1034" fmla="*/ 8494044 w 9706874"/>
              <a:gd name="connsiteY1034" fmla="*/ 2387887 h 3735869"/>
              <a:gd name="connsiteX1035" fmla="*/ 7810715 w 9706874"/>
              <a:gd name="connsiteY1035" fmla="*/ 2387886 h 3735869"/>
              <a:gd name="connsiteX1036" fmla="*/ 7843468 w 9706874"/>
              <a:gd name="connsiteY1036" fmla="*/ 2387887 h 3735869"/>
              <a:gd name="connsiteX1037" fmla="*/ 7835280 w 9706874"/>
              <a:gd name="connsiteY1037" fmla="*/ 2412484 h 3735869"/>
              <a:gd name="connsiteX1038" fmla="*/ 7810715 w 9706874"/>
              <a:gd name="connsiteY1038" fmla="*/ 2387886 h 3735869"/>
              <a:gd name="connsiteX1039" fmla="*/ 5087616 w 9706874"/>
              <a:gd name="connsiteY1039" fmla="*/ 2384548 h 3735869"/>
              <a:gd name="connsiteX1040" fmla="*/ 5087687 w 9706874"/>
              <a:gd name="connsiteY1040" fmla="*/ 2384574 h 3735869"/>
              <a:gd name="connsiteX1041" fmla="*/ 5087578 w 9706874"/>
              <a:gd name="connsiteY1041" fmla="*/ 2384644 h 3735869"/>
              <a:gd name="connsiteX1042" fmla="*/ 5237884 w 9706874"/>
              <a:gd name="connsiteY1042" fmla="*/ 2378957 h 3735869"/>
              <a:gd name="connsiteX1043" fmla="*/ 5260893 w 9706874"/>
              <a:gd name="connsiteY1043" fmla="*/ 2383634 h 3735869"/>
              <a:gd name="connsiteX1044" fmla="*/ 5237884 w 9706874"/>
              <a:gd name="connsiteY1044" fmla="*/ 2378957 h 3735869"/>
              <a:gd name="connsiteX1045" fmla="*/ 7788802 w 9706874"/>
              <a:gd name="connsiteY1045" fmla="*/ 2377765 h 3735869"/>
              <a:gd name="connsiteX1046" fmla="*/ 7773594 w 9706874"/>
              <a:gd name="connsiteY1046" fmla="*/ 2386894 h 3735869"/>
              <a:gd name="connsiteX1047" fmla="*/ 7788802 w 9706874"/>
              <a:gd name="connsiteY1047" fmla="*/ 2377765 h 3735869"/>
              <a:gd name="connsiteX1048" fmla="*/ 5256290 w 9706874"/>
              <a:gd name="connsiteY1048" fmla="*/ 2376411 h 3735869"/>
              <a:gd name="connsiteX1049" fmla="*/ 5255466 w 9706874"/>
              <a:gd name="connsiteY1049" fmla="*/ 2378553 h 3735869"/>
              <a:gd name="connsiteX1050" fmla="*/ 5256099 w 9706874"/>
              <a:gd name="connsiteY1050" fmla="*/ 2376905 h 3735869"/>
              <a:gd name="connsiteX1051" fmla="*/ 5257419 w 9706874"/>
              <a:gd name="connsiteY1051" fmla="*/ 2373478 h 3735869"/>
              <a:gd name="connsiteX1052" fmla="*/ 5256290 w 9706874"/>
              <a:gd name="connsiteY1052" fmla="*/ 2376411 h 3735869"/>
              <a:gd name="connsiteX1053" fmla="*/ 5257418 w 9706874"/>
              <a:gd name="connsiteY1053" fmla="*/ 2373480 h 3735869"/>
              <a:gd name="connsiteX1054" fmla="*/ 5258438 w 9706874"/>
              <a:gd name="connsiteY1054" fmla="*/ 2370824 h 3735869"/>
              <a:gd name="connsiteX1055" fmla="*/ 5257419 w 9706874"/>
              <a:gd name="connsiteY1055" fmla="*/ 2373478 h 3735869"/>
              <a:gd name="connsiteX1056" fmla="*/ 5257591 w 9706874"/>
              <a:gd name="connsiteY1056" fmla="*/ 2373028 h 3735869"/>
              <a:gd name="connsiteX1057" fmla="*/ 8433896 w 9706874"/>
              <a:gd name="connsiteY1057" fmla="*/ 2370696 h 3735869"/>
              <a:gd name="connsiteX1058" fmla="*/ 8470571 w 9706874"/>
              <a:gd name="connsiteY1058" fmla="*/ 2382565 h 3735869"/>
              <a:gd name="connsiteX1059" fmla="*/ 8449804 w 9706874"/>
              <a:gd name="connsiteY1059" fmla="*/ 2387478 h 3735869"/>
              <a:gd name="connsiteX1060" fmla="*/ 8433896 w 9706874"/>
              <a:gd name="connsiteY1060" fmla="*/ 2370696 h 3735869"/>
              <a:gd name="connsiteX1061" fmla="*/ 5011613 w 9706874"/>
              <a:gd name="connsiteY1061" fmla="*/ 2370621 h 3735869"/>
              <a:gd name="connsiteX1062" fmla="*/ 5008542 w 9706874"/>
              <a:gd name="connsiteY1062" fmla="*/ 2372500 h 3735869"/>
              <a:gd name="connsiteX1063" fmla="*/ 5010878 w 9706874"/>
              <a:gd name="connsiteY1063" fmla="*/ 2372565 h 3735869"/>
              <a:gd name="connsiteX1064" fmla="*/ 5010983 w 9706874"/>
              <a:gd name="connsiteY1064" fmla="*/ 2372492 h 3735869"/>
              <a:gd name="connsiteX1065" fmla="*/ 5258588 w 9706874"/>
              <a:gd name="connsiteY1065" fmla="*/ 2370434 h 3735869"/>
              <a:gd name="connsiteX1066" fmla="*/ 5258541 w 9706874"/>
              <a:gd name="connsiteY1066" fmla="*/ 2370561 h 3735869"/>
              <a:gd name="connsiteX1067" fmla="*/ 5258438 w 9706874"/>
              <a:gd name="connsiteY1067" fmla="*/ 2370824 h 3735869"/>
              <a:gd name="connsiteX1068" fmla="*/ 5272835 w 9706874"/>
              <a:gd name="connsiteY1068" fmla="*/ 2368536 h 3735869"/>
              <a:gd name="connsiteX1069" fmla="*/ 5284343 w 9706874"/>
              <a:gd name="connsiteY1069" fmla="*/ 2371217 h 3735869"/>
              <a:gd name="connsiteX1070" fmla="*/ 5261326 w 9706874"/>
              <a:gd name="connsiteY1070" fmla="*/ 2371217 h 3735869"/>
              <a:gd name="connsiteX1071" fmla="*/ 5272835 w 9706874"/>
              <a:gd name="connsiteY1071" fmla="*/ 2368536 h 3735869"/>
              <a:gd name="connsiteX1072" fmla="*/ 5173416 w 9706874"/>
              <a:gd name="connsiteY1072" fmla="*/ 2366452 h 3735869"/>
              <a:gd name="connsiteX1073" fmla="*/ 5188624 w 9706874"/>
              <a:gd name="connsiteY1073" fmla="*/ 2366453 h 3735869"/>
              <a:gd name="connsiteX1074" fmla="*/ 5188623 w 9706874"/>
              <a:gd name="connsiteY1074" fmla="*/ 2378553 h 3735869"/>
              <a:gd name="connsiteX1075" fmla="*/ 5173418 w 9706874"/>
              <a:gd name="connsiteY1075" fmla="*/ 2378552 h 3735869"/>
              <a:gd name="connsiteX1076" fmla="*/ 5173416 w 9706874"/>
              <a:gd name="connsiteY1076" fmla="*/ 2366452 h 3735869"/>
              <a:gd name="connsiteX1077" fmla="*/ 5302958 w 9706874"/>
              <a:gd name="connsiteY1077" fmla="*/ 2366356 h 3735869"/>
              <a:gd name="connsiteX1078" fmla="*/ 5313650 w 9706874"/>
              <a:gd name="connsiteY1078" fmla="*/ 2376783 h 3735869"/>
              <a:gd name="connsiteX1079" fmla="*/ 5298445 w 9706874"/>
              <a:gd name="connsiteY1079" fmla="*/ 2369831 h 3735869"/>
              <a:gd name="connsiteX1080" fmla="*/ 5302958 w 9706874"/>
              <a:gd name="connsiteY1080" fmla="*/ 2366356 h 3735869"/>
              <a:gd name="connsiteX1081" fmla="*/ 5280377 w 9706874"/>
              <a:gd name="connsiteY1081" fmla="*/ 2363310 h 3735869"/>
              <a:gd name="connsiteX1082" fmla="*/ 5278909 w 9706874"/>
              <a:gd name="connsiteY1082" fmla="*/ 2366067 h 3735869"/>
              <a:gd name="connsiteX1083" fmla="*/ 5279949 w 9706874"/>
              <a:gd name="connsiteY1083" fmla="*/ 2364111 h 3735869"/>
              <a:gd name="connsiteX1084" fmla="*/ 5282031 w 9706874"/>
              <a:gd name="connsiteY1084" fmla="*/ 2360201 h 3735869"/>
              <a:gd name="connsiteX1085" fmla="*/ 5281685 w 9706874"/>
              <a:gd name="connsiteY1085" fmla="*/ 2360853 h 3735869"/>
              <a:gd name="connsiteX1086" fmla="*/ 5280377 w 9706874"/>
              <a:gd name="connsiteY1086" fmla="*/ 2363310 h 3735869"/>
              <a:gd name="connsiteX1087" fmla="*/ 7726749 w 9706874"/>
              <a:gd name="connsiteY1087" fmla="*/ 2353949 h 3735869"/>
              <a:gd name="connsiteX1088" fmla="*/ 7724067 w 9706874"/>
              <a:gd name="connsiteY1088" fmla="*/ 2377764 h 3735869"/>
              <a:gd name="connsiteX1089" fmla="*/ 7694967 w 9706874"/>
              <a:gd name="connsiteY1089" fmla="*/ 2377765 h 3735869"/>
              <a:gd name="connsiteX1090" fmla="*/ 7689593 w 9706874"/>
              <a:gd name="connsiteY1090" fmla="*/ 2363477 h 3735869"/>
              <a:gd name="connsiteX1091" fmla="*/ 7726749 w 9706874"/>
              <a:gd name="connsiteY1091" fmla="*/ 2353949 h 3735869"/>
              <a:gd name="connsiteX1092" fmla="*/ 8093730 w 9706874"/>
              <a:gd name="connsiteY1092" fmla="*/ 2352804 h 3735869"/>
              <a:gd name="connsiteX1093" fmla="*/ 8107215 w 9706874"/>
              <a:gd name="connsiteY1093" fmla="*/ 2354004 h 3735869"/>
              <a:gd name="connsiteX1094" fmla="*/ 8086163 w 9706874"/>
              <a:gd name="connsiteY1094" fmla="*/ 2365999 h 3735869"/>
              <a:gd name="connsiteX1095" fmla="*/ 8093730 w 9706874"/>
              <a:gd name="connsiteY1095" fmla="*/ 2352804 h 3735869"/>
              <a:gd name="connsiteX1096" fmla="*/ 4706573 w 9706874"/>
              <a:gd name="connsiteY1096" fmla="*/ 2348654 h 3735869"/>
              <a:gd name="connsiteX1097" fmla="*/ 4646351 w 9706874"/>
              <a:gd name="connsiteY1097" fmla="*/ 2366311 h 3735869"/>
              <a:gd name="connsiteX1098" fmla="*/ 4625118 w 9706874"/>
              <a:gd name="connsiteY1098" fmla="*/ 2371924 h 3735869"/>
              <a:gd name="connsiteX1099" fmla="*/ 4608042 w 9706874"/>
              <a:gd name="connsiteY1099" fmla="*/ 2377519 h 3735869"/>
              <a:gd name="connsiteX1100" fmla="*/ 4608036 w 9706874"/>
              <a:gd name="connsiteY1100" fmla="*/ 2377717 h 3735869"/>
              <a:gd name="connsiteX1101" fmla="*/ 4607991 w 9706874"/>
              <a:gd name="connsiteY1101" fmla="*/ 2377911 h 3735869"/>
              <a:gd name="connsiteX1102" fmla="*/ 4611015 w 9706874"/>
              <a:gd name="connsiteY1102" fmla="*/ 2378716 h 3735869"/>
              <a:gd name="connsiteX1103" fmla="*/ 4638150 w 9706874"/>
              <a:gd name="connsiteY1103" fmla="*/ 2373032 h 3735869"/>
              <a:gd name="connsiteX1104" fmla="*/ 4675474 w 9706874"/>
              <a:gd name="connsiteY1104" fmla="*/ 2363186 h 3735869"/>
              <a:gd name="connsiteX1105" fmla="*/ 4686850 w 9706874"/>
              <a:gd name="connsiteY1105" fmla="*/ 2359572 h 3735869"/>
              <a:gd name="connsiteX1106" fmla="*/ 5017015 w 9706874"/>
              <a:gd name="connsiteY1106" fmla="*/ 2343145 h 3735869"/>
              <a:gd name="connsiteX1107" fmla="*/ 4991911 w 9706874"/>
              <a:gd name="connsiteY1107" fmla="*/ 2352857 h 3735869"/>
              <a:gd name="connsiteX1108" fmla="*/ 4997919 w 9706874"/>
              <a:gd name="connsiteY1108" fmla="*/ 2356099 h 3735869"/>
              <a:gd name="connsiteX1109" fmla="*/ 5017437 w 9706874"/>
              <a:gd name="connsiteY1109" fmla="*/ 2349989 h 3735869"/>
              <a:gd name="connsiteX1110" fmla="*/ 5024476 w 9706874"/>
              <a:gd name="connsiteY1110" fmla="*/ 2340258 h 3735869"/>
              <a:gd name="connsiteX1111" fmla="*/ 5022623 w 9706874"/>
              <a:gd name="connsiteY1111" fmla="*/ 2340977 h 3735869"/>
              <a:gd name="connsiteX1112" fmla="*/ 5024242 w 9706874"/>
              <a:gd name="connsiteY1112" fmla="*/ 2343444 h 3735869"/>
              <a:gd name="connsiteX1113" fmla="*/ 5393722 w 9706874"/>
              <a:gd name="connsiteY1113" fmla="*/ 2336088 h 3735869"/>
              <a:gd name="connsiteX1114" fmla="*/ 5329701 w 9706874"/>
              <a:gd name="connsiteY1114" fmla="*/ 2366037 h 3735869"/>
              <a:gd name="connsiteX1115" fmla="*/ 5393722 w 9706874"/>
              <a:gd name="connsiteY1115" fmla="*/ 2336088 h 3735869"/>
              <a:gd name="connsiteX1116" fmla="*/ 8313469 w 9706874"/>
              <a:gd name="connsiteY1116" fmla="*/ 2332517 h 3735869"/>
              <a:gd name="connsiteX1117" fmla="*/ 8324054 w 9706874"/>
              <a:gd name="connsiteY1117" fmla="*/ 2344618 h 3735869"/>
              <a:gd name="connsiteX1118" fmla="*/ 8310824 w 9706874"/>
              <a:gd name="connsiteY1118" fmla="*/ 2337357 h 3735869"/>
              <a:gd name="connsiteX1119" fmla="*/ 8313469 w 9706874"/>
              <a:gd name="connsiteY1119" fmla="*/ 2332517 h 3735869"/>
              <a:gd name="connsiteX1120" fmla="*/ 7360985 w 9706874"/>
              <a:gd name="connsiteY1120" fmla="*/ 2332517 h 3735869"/>
              <a:gd name="connsiteX1121" fmla="*/ 7353579 w 9706874"/>
              <a:gd name="connsiteY1121" fmla="*/ 2344617 h 3735869"/>
              <a:gd name="connsiteX1122" fmla="*/ 7360985 w 9706874"/>
              <a:gd name="connsiteY1122" fmla="*/ 2332517 h 3735869"/>
              <a:gd name="connsiteX1123" fmla="*/ 8379957 w 9706874"/>
              <a:gd name="connsiteY1123" fmla="*/ 2331521 h 3735869"/>
              <a:gd name="connsiteX1124" fmla="*/ 8394389 w 9706874"/>
              <a:gd name="connsiteY1124" fmla="*/ 2332750 h 3735869"/>
              <a:gd name="connsiteX1125" fmla="*/ 8371383 w 9706874"/>
              <a:gd name="connsiteY1125" fmla="*/ 2345049 h 3735869"/>
              <a:gd name="connsiteX1126" fmla="*/ 8379957 w 9706874"/>
              <a:gd name="connsiteY1126" fmla="*/ 2331521 h 3735869"/>
              <a:gd name="connsiteX1127" fmla="*/ 8036902 w 9706874"/>
              <a:gd name="connsiteY1127" fmla="*/ 2331437 h 3735869"/>
              <a:gd name="connsiteX1128" fmla="*/ 8021698 w 9706874"/>
              <a:gd name="connsiteY1128" fmla="*/ 2343899 h 3735869"/>
              <a:gd name="connsiteX1129" fmla="*/ 8036902 w 9706874"/>
              <a:gd name="connsiteY1129" fmla="*/ 2331437 h 3735869"/>
              <a:gd name="connsiteX1130" fmla="*/ 5025214 w 9706874"/>
              <a:gd name="connsiteY1130" fmla="*/ 2330308 h 3735869"/>
              <a:gd name="connsiteX1131" fmla="*/ 5024547 w 9706874"/>
              <a:gd name="connsiteY1131" fmla="*/ 2330520 h 3735869"/>
              <a:gd name="connsiteX1132" fmla="*/ 5025186 w 9706874"/>
              <a:gd name="connsiteY1132" fmla="*/ 2330685 h 3735869"/>
              <a:gd name="connsiteX1133" fmla="*/ 5407453 w 9706874"/>
              <a:gd name="connsiteY1133" fmla="*/ 2325372 h 3735869"/>
              <a:gd name="connsiteX1134" fmla="*/ 5415199 w 9706874"/>
              <a:gd name="connsiteY1134" fmla="*/ 2332589 h 3735869"/>
              <a:gd name="connsiteX1135" fmla="*/ 5401983 w 9706874"/>
              <a:gd name="connsiteY1135" fmla="*/ 2344619 h 3735869"/>
              <a:gd name="connsiteX1136" fmla="*/ 5407453 w 9706874"/>
              <a:gd name="connsiteY1136" fmla="*/ 2325372 h 3735869"/>
              <a:gd name="connsiteX1137" fmla="*/ 5436396 w 9706874"/>
              <a:gd name="connsiteY1137" fmla="*/ 2320970 h 3735869"/>
              <a:gd name="connsiteX1138" fmla="*/ 5437448 w 9706874"/>
              <a:gd name="connsiteY1138" fmla="*/ 2322667 h 3735869"/>
              <a:gd name="connsiteX1139" fmla="*/ 5437352 w 9706874"/>
              <a:gd name="connsiteY1139" fmla="*/ 2321640 h 3735869"/>
              <a:gd name="connsiteX1140" fmla="*/ 8295194 w 9706874"/>
              <a:gd name="connsiteY1140" fmla="*/ 2320013 h 3735869"/>
              <a:gd name="connsiteX1141" fmla="*/ 8310387 w 9706874"/>
              <a:gd name="connsiteY1141" fmla="*/ 2324648 h 3735869"/>
              <a:gd name="connsiteX1142" fmla="*/ 8295194 w 9706874"/>
              <a:gd name="connsiteY1142" fmla="*/ 2320013 h 3735869"/>
              <a:gd name="connsiteX1143" fmla="*/ 5090098 w 9706874"/>
              <a:gd name="connsiteY1143" fmla="*/ 2319236 h 3735869"/>
              <a:gd name="connsiteX1144" fmla="*/ 5091467 w 9706874"/>
              <a:gd name="connsiteY1144" fmla="*/ 2326232 h 3735869"/>
              <a:gd name="connsiteX1145" fmla="*/ 5093216 w 9706874"/>
              <a:gd name="connsiteY1145" fmla="*/ 2327979 h 3735869"/>
              <a:gd name="connsiteX1146" fmla="*/ 5104289 w 9706874"/>
              <a:gd name="connsiteY1146" fmla="*/ 2324959 h 3735869"/>
              <a:gd name="connsiteX1147" fmla="*/ 5104622 w 9706874"/>
              <a:gd name="connsiteY1147" fmla="*/ 2324935 h 3735869"/>
              <a:gd name="connsiteX1148" fmla="*/ 5104270 w 9706874"/>
              <a:gd name="connsiteY1148" fmla="*/ 2323319 h 3735869"/>
              <a:gd name="connsiteX1149" fmla="*/ 5097464 w 9706874"/>
              <a:gd name="connsiteY1149" fmla="*/ 2319236 h 3735869"/>
              <a:gd name="connsiteX1150" fmla="*/ 5090098 w 9706874"/>
              <a:gd name="connsiteY1150" fmla="*/ 2319236 h 3735869"/>
              <a:gd name="connsiteX1151" fmla="*/ 5074632 w 9706874"/>
              <a:gd name="connsiteY1151" fmla="*/ 2319235 h 3735869"/>
              <a:gd name="connsiteX1152" fmla="*/ 5076399 w 9706874"/>
              <a:gd name="connsiteY1152" fmla="*/ 2328010 h 3735869"/>
              <a:gd name="connsiteX1153" fmla="*/ 5081941 w 9706874"/>
              <a:gd name="connsiteY1153" fmla="*/ 2331221 h 3735869"/>
              <a:gd name="connsiteX1154" fmla="*/ 5082109 w 9706874"/>
              <a:gd name="connsiteY1154" fmla="*/ 2331172 h 3735869"/>
              <a:gd name="connsiteX1155" fmla="*/ 5080374 w 9706874"/>
              <a:gd name="connsiteY1155" fmla="*/ 2322563 h 3735869"/>
              <a:gd name="connsiteX1156" fmla="*/ 5074632 w 9706874"/>
              <a:gd name="connsiteY1156" fmla="*/ 2319235 h 3735869"/>
              <a:gd name="connsiteX1157" fmla="*/ 8582326 w 9706874"/>
              <a:gd name="connsiteY1157" fmla="*/ 2318487 h 3735869"/>
              <a:gd name="connsiteX1158" fmla="*/ 8617114 w 9706874"/>
              <a:gd name="connsiteY1158" fmla="*/ 2339557 h 3735869"/>
              <a:gd name="connsiteX1159" fmla="*/ 8699135 w 9706874"/>
              <a:gd name="connsiteY1159" fmla="*/ 2387484 h 3735869"/>
              <a:gd name="connsiteX1160" fmla="*/ 8574552 w 9706874"/>
              <a:gd name="connsiteY1160" fmla="*/ 2325057 h 3735869"/>
              <a:gd name="connsiteX1161" fmla="*/ 8582326 w 9706874"/>
              <a:gd name="connsiteY1161" fmla="*/ 2318487 h 3735869"/>
              <a:gd name="connsiteX1162" fmla="*/ 175592 w 9706874"/>
              <a:gd name="connsiteY1162" fmla="*/ 2318079 h 3735869"/>
              <a:gd name="connsiteX1163" fmla="*/ 188550 w 9706874"/>
              <a:gd name="connsiteY1163" fmla="*/ 2319348 h 3735869"/>
              <a:gd name="connsiteX1164" fmla="*/ 184777 w 9706874"/>
              <a:gd name="connsiteY1164" fmla="*/ 2319683 h 3735869"/>
              <a:gd name="connsiteX1165" fmla="*/ 181806 w 9706874"/>
              <a:gd name="connsiteY1165" fmla="*/ 2319748 h 3735869"/>
              <a:gd name="connsiteX1166" fmla="*/ 8086165 w 9706874"/>
              <a:gd name="connsiteY1166" fmla="*/ 2312868 h 3735869"/>
              <a:gd name="connsiteX1167" fmla="*/ 8154575 w 9706874"/>
              <a:gd name="connsiteY1167" fmla="*/ 2320210 h 3735869"/>
              <a:gd name="connsiteX1168" fmla="*/ 8204891 w 9706874"/>
              <a:gd name="connsiteY1168" fmla="*/ 2354470 h 3735869"/>
              <a:gd name="connsiteX1169" fmla="*/ 8086165 w 9706874"/>
              <a:gd name="connsiteY1169" fmla="*/ 2312868 h 3735869"/>
              <a:gd name="connsiteX1170" fmla="*/ 5437661 w 9706874"/>
              <a:gd name="connsiteY1170" fmla="*/ 2312868 h 3735869"/>
              <a:gd name="connsiteX1171" fmla="*/ 5440437 w 9706874"/>
              <a:gd name="connsiteY1171" fmla="*/ 2318919 h 3735869"/>
              <a:gd name="connsiteX1172" fmla="*/ 5438178 w 9706874"/>
              <a:gd name="connsiteY1172" fmla="*/ 2323844 h 3735869"/>
              <a:gd name="connsiteX1173" fmla="*/ 5438659 w 9706874"/>
              <a:gd name="connsiteY1173" fmla="*/ 2324623 h 3735869"/>
              <a:gd name="connsiteX1174" fmla="*/ 5425423 w 9706874"/>
              <a:gd name="connsiteY1174" fmla="*/ 2332101 h 3735869"/>
              <a:gd name="connsiteX1175" fmla="*/ 5431051 w 9706874"/>
              <a:gd name="connsiteY1175" fmla="*/ 2319016 h 3735869"/>
              <a:gd name="connsiteX1176" fmla="*/ 5435415 w 9706874"/>
              <a:gd name="connsiteY1176" fmla="*/ 2319477 h 3735869"/>
              <a:gd name="connsiteX1177" fmla="*/ 7974376 w 9706874"/>
              <a:gd name="connsiteY1177" fmla="*/ 2308217 h 3735869"/>
              <a:gd name="connsiteX1178" fmla="*/ 7959184 w 9706874"/>
              <a:gd name="connsiteY1178" fmla="*/ 2320678 h 3735869"/>
              <a:gd name="connsiteX1179" fmla="*/ 7974376 w 9706874"/>
              <a:gd name="connsiteY1179" fmla="*/ 2308217 h 3735869"/>
              <a:gd name="connsiteX1180" fmla="*/ 5446504 w 9706874"/>
              <a:gd name="connsiteY1180" fmla="*/ 2307509 h 3735869"/>
              <a:gd name="connsiteX1181" fmla="*/ 5439100 w 9706874"/>
              <a:gd name="connsiteY1181" fmla="*/ 2312351 h 3735869"/>
              <a:gd name="connsiteX1182" fmla="*/ 5446504 w 9706874"/>
              <a:gd name="connsiteY1182" fmla="*/ 2307509 h 3735869"/>
              <a:gd name="connsiteX1183" fmla="*/ 5018784 w 9706874"/>
              <a:gd name="connsiteY1183" fmla="*/ 2299634 h 3735869"/>
              <a:gd name="connsiteX1184" fmla="*/ 4995981 w 9706874"/>
              <a:gd name="connsiteY1184" fmla="*/ 2304850 h 3735869"/>
              <a:gd name="connsiteX1185" fmla="*/ 4973713 w 9706874"/>
              <a:gd name="connsiteY1185" fmla="*/ 2309297 h 3735869"/>
              <a:gd name="connsiteX1186" fmla="*/ 5008660 w 9706874"/>
              <a:gd name="connsiteY1186" fmla="*/ 2313531 h 3735869"/>
              <a:gd name="connsiteX1187" fmla="*/ 5023795 w 9706874"/>
              <a:gd name="connsiteY1187" fmla="*/ 2311894 h 3735869"/>
              <a:gd name="connsiteX1188" fmla="*/ 5021589 w 9706874"/>
              <a:gd name="connsiteY1188" fmla="*/ 2302289 h 3735869"/>
              <a:gd name="connsiteX1189" fmla="*/ 8074032 w 9706874"/>
              <a:gd name="connsiteY1189" fmla="*/ 2295006 h 3735869"/>
              <a:gd name="connsiteX1190" fmla="*/ 8066626 w 9706874"/>
              <a:gd name="connsiteY1190" fmla="*/ 2307091 h 3735869"/>
              <a:gd name="connsiteX1191" fmla="*/ 8074032 w 9706874"/>
              <a:gd name="connsiteY1191" fmla="*/ 2295006 h 3735869"/>
              <a:gd name="connsiteX1192" fmla="*/ 8551600 w 9706874"/>
              <a:gd name="connsiteY1192" fmla="*/ 2286075 h 3735869"/>
              <a:gd name="connsiteX1193" fmla="*/ 8553835 w 9706874"/>
              <a:gd name="connsiteY1193" fmla="*/ 2307112 h 3735869"/>
              <a:gd name="connsiteX1194" fmla="*/ 8535482 w 9706874"/>
              <a:gd name="connsiteY1194" fmla="*/ 2307112 h 3735869"/>
              <a:gd name="connsiteX1195" fmla="*/ 8551600 w 9706874"/>
              <a:gd name="connsiteY1195" fmla="*/ 2286075 h 3735869"/>
              <a:gd name="connsiteX1196" fmla="*/ 7896669 w 9706874"/>
              <a:gd name="connsiteY1196" fmla="*/ 2284290 h 3735869"/>
              <a:gd name="connsiteX1197" fmla="*/ 7919686 w 9706874"/>
              <a:gd name="connsiteY1197" fmla="*/ 2291659 h 3735869"/>
              <a:gd name="connsiteX1198" fmla="*/ 7896669 w 9706874"/>
              <a:gd name="connsiteY1198" fmla="*/ 2284290 h 3735869"/>
              <a:gd name="connsiteX1199" fmla="*/ 8574117 w 9706874"/>
              <a:gd name="connsiteY1199" fmla="*/ 2284289 h 3735869"/>
              <a:gd name="connsiteX1200" fmla="*/ 8558925 w 9706874"/>
              <a:gd name="connsiteY1200" fmla="*/ 2312473 h 3735869"/>
              <a:gd name="connsiteX1201" fmla="*/ 8574117 w 9706874"/>
              <a:gd name="connsiteY1201" fmla="*/ 2284289 h 3735869"/>
              <a:gd name="connsiteX1202" fmla="*/ 8295953 w 9706874"/>
              <a:gd name="connsiteY1202" fmla="*/ 2283234 h 3735869"/>
              <a:gd name="connsiteX1203" fmla="*/ 8310387 w 9706874"/>
              <a:gd name="connsiteY1203" fmla="*/ 2284452 h 3735869"/>
              <a:gd name="connsiteX1204" fmla="*/ 8287380 w 9706874"/>
              <a:gd name="connsiteY1204" fmla="*/ 2296629 h 3735869"/>
              <a:gd name="connsiteX1205" fmla="*/ 8295953 w 9706874"/>
              <a:gd name="connsiteY1205" fmla="*/ 2283234 h 3735869"/>
              <a:gd name="connsiteX1206" fmla="*/ 8011561 w 9706874"/>
              <a:gd name="connsiteY1206" fmla="*/ 2281147 h 3735869"/>
              <a:gd name="connsiteX1207" fmla="*/ 8031009 w 9706874"/>
              <a:gd name="connsiteY1207" fmla="*/ 2283269 h 3735869"/>
              <a:gd name="connsiteX1208" fmla="*/ 7998256 w 9706874"/>
              <a:gd name="connsiteY1208" fmla="*/ 2295388 h 3735869"/>
              <a:gd name="connsiteX1209" fmla="*/ 8011561 w 9706874"/>
              <a:gd name="connsiteY1209" fmla="*/ 2281147 h 3735869"/>
              <a:gd name="connsiteX1210" fmla="*/ 5076504 w 9706874"/>
              <a:gd name="connsiteY1210" fmla="*/ 2278455 h 3735869"/>
              <a:gd name="connsiteX1211" fmla="*/ 5078219 w 9706874"/>
              <a:gd name="connsiteY1211" fmla="*/ 2279891 h 3735869"/>
              <a:gd name="connsiteX1212" fmla="*/ 5082143 w 9706874"/>
              <a:gd name="connsiteY1212" fmla="*/ 2278486 h 3735869"/>
              <a:gd name="connsiteX1213" fmla="*/ 5252856 w 9706874"/>
              <a:gd name="connsiteY1213" fmla="*/ 2274059 h 3735869"/>
              <a:gd name="connsiteX1214" fmla="*/ 5268814 w 9706874"/>
              <a:gd name="connsiteY1214" fmla="*/ 2283804 h 3735869"/>
              <a:gd name="connsiteX1215" fmla="*/ 5252856 w 9706874"/>
              <a:gd name="connsiteY1215" fmla="*/ 2274059 h 3735869"/>
              <a:gd name="connsiteX1216" fmla="*/ 5790329 w 9706874"/>
              <a:gd name="connsiteY1216" fmla="*/ 2273573 h 3735869"/>
              <a:gd name="connsiteX1217" fmla="*/ 5782925 w 9706874"/>
              <a:gd name="connsiteY1217" fmla="*/ 2283862 h 3735869"/>
              <a:gd name="connsiteX1218" fmla="*/ 5790329 w 9706874"/>
              <a:gd name="connsiteY1218" fmla="*/ 2273573 h 3735869"/>
              <a:gd name="connsiteX1219" fmla="*/ 7990029 w 9706874"/>
              <a:gd name="connsiteY1219" fmla="*/ 2273573 h 3735869"/>
              <a:gd name="connsiteX1220" fmla="*/ 7982625 w 9706874"/>
              <a:gd name="connsiteY1220" fmla="*/ 2283861 h 3735869"/>
              <a:gd name="connsiteX1221" fmla="*/ 7990029 w 9706874"/>
              <a:gd name="connsiteY1221" fmla="*/ 2273573 h 3735869"/>
              <a:gd name="connsiteX1222" fmla="*/ 7379558 w 9706874"/>
              <a:gd name="connsiteY1222" fmla="*/ 2273571 h 3735869"/>
              <a:gd name="connsiteX1223" fmla="*/ 7392229 w 9706874"/>
              <a:gd name="connsiteY1223" fmla="*/ 2273572 h 3735869"/>
              <a:gd name="connsiteX1224" fmla="*/ 7387161 w 9706874"/>
              <a:gd name="connsiteY1224" fmla="*/ 2294616 h 3735869"/>
              <a:gd name="connsiteX1225" fmla="*/ 7377026 w 9706874"/>
              <a:gd name="connsiteY1225" fmla="*/ 2278250 h 3735869"/>
              <a:gd name="connsiteX1226" fmla="*/ 7379558 w 9706874"/>
              <a:gd name="connsiteY1226" fmla="*/ 2273571 h 3735869"/>
              <a:gd name="connsiteX1227" fmla="*/ 5568033 w 9706874"/>
              <a:gd name="connsiteY1227" fmla="*/ 2270390 h 3735869"/>
              <a:gd name="connsiteX1228" fmla="*/ 5579311 w 9706874"/>
              <a:gd name="connsiteY1228" fmla="*/ 2278429 h 3735869"/>
              <a:gd name="connsiteX1229" fmla="*/ 5478173 w 9706874"/>
              <a:gd name="connsiteY1229" fmla="*/ 2299967 h 3735869"/>
              <a:gd name="connsiteX1230" fmla="*/ 5531192 w 9706874"/>
              <a:gd name="connsiteY1230" fmla="*/ 2280821 h 3735869"/>
              <a:gd name="connsiteX1231" fmla="*/ 5568033 w 9706874"/>
              <a:gd name="connsiteY1231" fmla="*/ 2270390 h 3735869"/>
              <a:gd name="connsiteX1232" fmla="*/ 7180230 w 9706874"/>
              <a:gd name="connsiteY1232" fmla="*/ 2266428 h 3735869"/>
              <a:gd name="connsiteX1233" fmla="*/ 7185167 w 9706874"/>
              <a:gd name="connsiteY1233" fmla="*/ 2273688 h 3735869"/>
              <a:gd name="connsiteX1234" fmla="*/ 7177762 w 9706874"/>
              <a:gd name="connsiteY1234" fmla="*/ 2273688 h 3735869"/>
              <a:gd name="connsiteX1235" fmla="*/ 7180230 w 9706874"/>
              <a:gd name="connsiteY1235" fmla="*/ 2266428 h 3735869"/>
              <a:gd name="connsiteX1236" fmla="*/ 7371840 w 9706874"/>
              <a:gd name="connsiteY1236" fmla="*/ 2266250 h 3735869"/>
              <a:gd name="connsiteX1237" fmla="*/ 7376574 w 9706874"/>
              <a:gd name="connsiteY1237" fmla="*/ 2267214 h 3735869"/>
              <a:gd name="connsiteX1238" fmla="*/ 7371164 w 9706874"/>
              <a:gd name="connsiteY1238" fmla="*/ 2274931 h 3735869"/>
              <a:gd name="connsiteX1239" fmla="*/ 7371840 w 9706874"/>
              <a:gd name="connsiteY1239" fmla="*/ 2266250 h 3735869"/>
              <a:gd name="connsiteX1240" fmla="*/ 8261699 w 9706874"/>
              <a:gd name="connsiteY1240" fmla="*/ 2264641 h 3735869"/>
              <a:gd name="connsiteX1241" fmla="*/ 8269371 w 9706874"/>
              <a:gd name="connsiteY1241" fmla="*/ 2283889 h 3735869"/>
              <a:gd name="connsiteX1242" fmla="*/ 8246354 w 9706874"/>
              <a:gd name="connsiteY1242" fmla="*/ 2283889 h 3735869"/>
              <a:gd name="connsiteX1243" fmla="*/ 8261699 w 9706874"/>
              <a:gd name="connsiteY1243" fmla="*/ 2264641 h 3735869"/>
              <a:gd name="connsiteX1244" fmla="*/ 5160818 w 9706874"/>
              <a:gd name="connsiteY1244" fmla="*/ 2263960 h 3735869"/>
              <a:gd name="connsiteX1245" fmla="*/ 5150652 w 9706874"/>
              <a:gd name="connsiteY1245" fmla="*/ 2268803 h 3735869"/>
              <a:gd name="connsiteX1246" fmla="*/ 5121921 w 9706874"/>
              <a:gd name="connsiteY1246" fmla="*/ 2283328 h 3735869"/>
              <a:gd name="connsiteX1247" fmla="*/ 5121921 w 9706874"/>
              <a:gd name="connsiteY1247" fmla="*/ 2307131 h 3735869"/>
              <a:gd name="connsiteX1248" fmla="*/ 5147999 w 9706874"/>
              <a:gd name="connsiteY1248" fmla="*/ 2297853 h 3735869"/>
              <a:gd name="connsiteX1249" fmla="*/ 5168775 w 9706874"/>
              <a:gd name="connsiteY1249" fmla="*/ 2283327 h 3735869"/>
              <a:gd name="connsiteX1250" fmla="*/ 5160818 w 9706874"/>
              <a:gd name="connsiteY1250" fmla="*/ 2263960 h 3735869"/>
              <a:gd name="connsiteX1251" fmla="*/ 5459517 w 9706874"/>
              <a:gd name="connsiteY1251" fmla="*/ 2263159 h 3735869"/>
              <a:gd name="connsiteX1252" fmla="*/ 5469917 w 9706874"/>
              <a:gd name="connsiteY1252" fmla="*/ 2267227 h 3735869"/>
              <a:gd name="connsiteX1253" fmla="*/ 5335117 w 9706874"/>
              <a:gd name="connsiteY1253" fmla="*/ 2317897 h 3735869"/>
              <a:gd name="connsiteX1254" fmla="*/ 5301085 w 9706874"/>
              <a:gd name="connsiteY1254" fmla="*/ 2351948 h 3735869"/>
              <a:gd name="connsiteX1255" fmla="*/ 5287826 w 9706874"/>
              <a:gd name="connsiteY1255" fmla="*/ 2349518 h 3735869"/>
              <a:gd name="connsiteX1256" fmla="*/ 5237884 w 9706874"/>
              <a:gd name="connsiteY1256" fmla="*/ 2349517 h 3735869"/>
              <a:gd name="connsiteX1257" fmla="*/ 5261308 w 9706874"/>
              <a:gd name="connsiteY1257" fmla="*/ 2332490 h 3735869"/>
              <a:gd name="connsiteX1258" fmla="*/ 5266613 w 9706874"/>
              <a:gd name="connsiteY1258" fmla="*/ 2315465 h 3735869"/>
              <a:gd name="connsiteX1259" fmla="*/ 5287827 w 9706874"/>
              <a:gd name="connsiteY1259" fmla="*/ 2308168 h 3735869"/>
              <a:gd name="connsiteX1260" fmla="*/ 5335118 w 9706874"/>
              <a:gd name="connsiteY1260" fmla="*/ 2296413 h 3735869"/>
              <a:gd name="connsiteX1261" fmla="*/ 5356330 w 9706874"/>
              <a:gd name="connsiteY1261" fmla="*/ 2291548 h 3735869"/>
              <a:gd name="connsiteX1262" fmla="*/ 5366937 w 9706874"/>
              <a:gd name="connsiteY1262" fmla="*/ 2284250 h 3735869"/>
              <a:gd name="connsiteX1263" fmla="*/ 5424835 w 9706874"/>
              <a:gd name="connsiteY1263" fmla="*/ 2269659 h 3735869"/>
              <a:gd name="connsiteX1264" fmla="*/ 5459517 w 9706874"/>
              <a:gd name="connsiteY1264" fmla="*/ 2263159 h 3735869"/>
              <a:gd name="connsiteX1265" fmla="*/ 5276794 w 9706874"/>
              <a:gd name="connsiteY1265" fmla="*/ 2261882 h 3735869"/>
              <a:gd name="connsiteX1266" fmla="*/ 5284772 w 9706874"/>
              <a:gd name="connsiteY1266" fmla="*/ 2274060 h 3735869"/>
              <a:gd name="connsiteX1267" fmla="*/ 5276794 w 9706874"/>
              <a:gd name="connsiteY1267" fmla="*/ 2261882 h 3735869"/>
              <a:gd name="connsiteX1268" fmla="*/ 7056230 w 9706874"/>
              <a:gd name="connsiteY1268" fmla="*/ 2261071 h 3735869"/>
              <a:gd name="connsiteX1269" fmla="*/ 7048827 w 9706874"/>
              <a:gd name="connsiteY1269" fmla="*/ 2273170 h 3735869"/>
              <a:gd name="connsiteX1270" fmla="*/ 7056230 w 9706874"/>
              <a:gd name="connsiteY1270" fmla="*/ 2261071 h 3735869"/>
              <a:gd name="connsiteX1271" fmla="*/ 7708694 w 9706874"/>
              <a:gd name="connsiteY1271" fmla="*/ 2261070 h 3735869"/>
              <a:gd name="connsiteX1272" fmla="*/ 7701315 w 9706874"/>
              <a:gd name="connsiteY1272" fmla="*/ 2273170 h 3735869"/>
              <a:gd name="connsiteX1273" fmla="*/ 7708694 w 9706874"/>
              <a:gd name="connsiteY1273" fmla="*/ 2261070 h 3735869"/>
              <a:gd name="connsiteX1274" fmla="*/ 7312144 w 9706874"/>
              <a:gd name="connsiteY1274" fmla="*/ 2261070 h 3735869"/>
              <a:gd name="connsiteX1275" fmla="*/ 7304742 w 9706874"/>
              <a:gd name="connsiteY1275" fmla="*/ 2273171 h 3735869"/>
              <a:gd name="connsiteX1276" fmla="*/ 7312144 w 9706874"/>
              <a:gd name="connsiteY1276" fmla="*/ 2261070 h 3735869"/>
              <a:gd name="connsiteX1277" fmla="*/ 8227514 w 9706874"/>
              <a:gd name="connsiteY1277" fmla="*/ 2261069 h 3735869"/>
              <a:gd name="connsiteX1278" fmla="*/ 8238099 w 9706874"/>
              <a:gd name="connsiteY1278" fmla="*/ 2273170 h 3735869"/>
              <a:gd name="connsiteX1279" fmla="*/ 8224867 w 9706874"/>
              <a:gd name="connsiteY1279" fmla="*/ 2265910 h 3735869"/>
              <a:gd name="connsiteX1280" fmla="*/ 8227514 w 9706874"/>
              <a:gd name="connsiteY1280" fmla="*/ 2261069 h 3735869"/>
              <a:gd name="connsiteX1281" fmla="*/ 9454233 w 9706874"/>
              <a:gd name="connsiteY1281" fmla="*/ 2261069 h 3735869"/>
              <a:gd name="connsiteX1282" fmla="*/ 9466905 w 9706874"/>
              <a:gd name="connsiteY1282" fmla="*/ 2277437 h 3735869"/>
              <a:gd name="connsiteX1283" fmla="*/ 9451699 w 9706874"/>
              <a:gd name="connsiteY1283" fmla="*/ 2282113 h 3735869"/>
              <a:gd name="connsiteX1284" fmla="*/ 9454233 w 9706874"/>
              <a:gd name="connsiteY1284" fmla="*/ 2261069 h 3735869"/>
              <a:gd name="connsiteX1285" fmla="*/ 125824 w 9706874"/>
              <a:gd name="connsiteY1285" fmla="*/ 2260062 h 3735869"/>
              <a:gd name="connsiteX1286" fmla="*/ 131695 w 9706874"/>
              <a:gd name="connsiteY1286" fmla="*/ 2263179 h 3735869"/>
              <a:gd name="connsiteX1287" fmla="*/ 125824 w 9706874"/>
              <a:gd name="connsiteY1287" fmla="*/ 2260062 h 3735869"/>
              <a:gd name="connsiteX1288" fmla="*/ 5470546 w 9706874"/>
              <a:gd name="connsiteY1288" fmla="*/ 2256658 h 3735869"/>
              <a:gd name="connsiteX1289" fmla="*/ 5468403 w 9706874"/>
              <a:gd name="connsiteY1289" fmla="*/ 2260682 h 3735869"/>
              <a:gd name="connsiteX1290" fmla="*/ 5469444 w 9706874"/>
              <a:gd name="connsiteY1290" fmla="*/ 2258727 h 3735869"/>
              <a:gd name="connsiteX1291" fmla="*/ 5471527 w 9706874"/>
              <a:gd name="connsiteY1291" fmla="*/ 2254817 h 3735869"/>
              <a:gd name="connsiteX1292" fmla="*/ 5471179 w 9706874"/>
              <a:gd name="connsiteY1292" fmla="*/ 2255469 h 3735869"/>
              <a:gd name="connsiteX1293" fmla="*/ 5470546 w 9706874"/>
              <a:gd name="connsiteY1293" fmla="*/ 2256658 h 3735869"/>
              <a:gd name="connsiteX1294" fmla="*/ 113960 w 9706874"/>
              <a:gd name="connsiteY1294" fmla="*/ 2252434 h 3735869"/>
              <a:gd name="connsiteX1295" fmla="*/ 109482 w 9706874"/>
              <a:gd name="connsiteY1295" fmla="*/ 2256369 h 3735869"/>
              <a:gd name="connsiteX1296" fmla="*/ 113960 w 9706874"/>
              <a:gd name="connsiteY1296" fmla="*/ 2252434 h 3735869"/>
              <a:gd name="connsiteX1297" fmla="*/ 7110919 w 9706874"/>
              <a:gd name="connsiteY1297" fmla="*/ 2249097 h 3735869"/>
              <a:gd name="connsiteX1298" fmla="*/ 7095710 w 9706874"/>
              <a:gd name="connsiteY1298" fmla="*/ 2260683 h 3735869"/>
              <a:gd name="connsiteX1299" fmla="*/ 7110919 w 9706874"/>
              <a:gd name="connsiteY1299" fmla="*/ 2249097 h 3735869"/>
              <a:gd name="connsiteX1300" fmla="*/ 5305051 w 9706874"/>
              <a:gd name="connsiteY1300" fmla="*/ 2248486 h 3735869"/>
              <a:gd name="connsiteX1301" fmla="*/ 5290090 w 9706874"/>
              <a:gd name="connsiteY1301" fmla="*/ 2249703 h 3735869"/>
              <a:gd name="connsiteX1302" fmla="*/ 5314027 w 9706874"/>
              <a:gd name="connsiteY1302" fmla="*/ 2261882 h 3735869"/>
              <a:gd name="connsiteX1303" fmla="*/ 5305051 w 9706874"/>
              <a:gd name="connsiteY1303" fmla="*/ 2248486 h 3735869"/>
              <a:gd name="connsiteX1304" fmla="*/ 8191348 w 9706874"/>
              <a:gd name="connsiteY1304" fmla="*/ 2247807 h 3735869"/>
              <a:gd name="connsiteX1305" fmla="*/ 8224427 w 9706874"/>
              <a:gd name="connsiteY1305" fmla="*/ 2256686 h 3735869"/>
              <a:gd name="connsiteX1306" fmla="*/ 8179935 w 9706874"/>
              <a:gd name="connsiteY1306" fmla="*/ 2249671 h 3735869"/>
              <a:gd name="connsiteX1307" fmla="*/ 8191348 w 9706874"/>
              <a:gd name="connsiteY1307" fmla="*/ 2247807 h 3735869"/>
              <a:gd name="connsiteX1308" fmla="*/ 5515073 w 9706874"/>
              <a:gd name="connsiteY1308" fmla="*/ 2247419 h 3735869"/>
              <a:gd name="connsiteX1309" fmla="*/ 5532438 w 9706874"/>
              <a:gd name="connsiteY1309" fmla="*/ 2257645 h 3735869"/>
              <a:gd name="connsiteX1310" fmla="*/ 5501614 w 9706874"/>
              <a:gd name="connsiteY1310" fmla="*/ 2262455 h 3735869"/>
              <a:gd name="connsiteX1311" fmla="*/ 5515073 w 9706874"/>
              <a:gd name="connsiteY1311" fmla="*/ 2247419 h 3735869"/>
              <a:gd name="connsiteX1312" fmla="*/ 7947463 w 9706874"/>
              <a:gd name="connsiteY1312" fmla="*/ 2244995 h 3735869"/>
              <a:gd name="connsiteX1313" fmla="*/ 7974357 w 9706874"/>
              <a:gd name="connsiteY1313" fmla="*/ 2274943 h 3735869"/>
              <a:gd name="connsiteX1314" fmla="*/ 7950196 w 9706874"/>
              <a:gd name="connsiteY1314" fmla="*/ 2274944 h 3735869"/>
              <a:gd name="connsiteX1315" fmla="*/ 7947463 w 9706874"/>
              <a:gd name="connsiteY1315" fmla="*/ 2244995 h 3735869"/>
              <a:gd name="connsiteX1316" fmla="*/ 8396514 w 9706874"/>
              <a:gd name="connsiteY1316" fmla="*/ 2240269 h 3735869"/>
              <a:gd name="connsiteX1317" fmla="*/ 8402217 w 9706874"/>
              <a:gd name="connsiteY1317" fmla="*/ 2249949 h 3735869"/>
              <a:gd name="connsiteX1318" fmla="*/ 8387012 w 9706874"/>
              <a:gd name="connsiteY1318" fmla="*/ 2245110 h 3735869"/>
              <a:gd name="connsiteX1319" fmla="*/ 8396514 w 9706874"/>
              <a:gd name="connsiteY1319" fmla="*/ 2240269 h 3735869"/>
              <a:gd name="connsiteX1320" fmla="*/ 5546298 w 9706874"/>
              <a:gd name="connsiteY1320" fmla="*/ 2239709 h 3735869"/>
              <a:gd name="connsiteX1321" fmla="*/ 5555888 w 9706874"/>
              <a:gd name="connsiteY1321" fmla="*/ 2249332 h 3735869"/>
              <a:gd name="connsiteX1322" fmla="*/ 5537545 w 9706874"/>
              <a:gd name="connsiteY1322" fmla="*/ 2248319 h 3735869"/>
              <a:gd name="connsiteX1323" fmla="*/ 5534774 w 9706874"/>
              <a:gd name="connsiteY1323" fmla="*/ 2246066 h 3735869"/>
              <a:gd name="connsiteX1324" fmla="*/ 5535133 w 9706874"/>
              <a:gd name="connsiteY1324" fmla="*/ 2246507 h 3735869"/>
              <a:gd name="connsiteX1325" fmla="*/ 5536367 w 9706874"/>
              <a:gd name="connsiteY1325" fmla="*/ 2249833 h 3735869"/>
              <a:gd name="connsiteX1326" fmla="*/ 5533900 w 9706874"/>
              <a:gd name="connsiteY1326" fmla="*/ 2257093 h 3735869"/>
              <a:gd name="connsiteX1327" fmla="*/ 5531122 w 9706874"/>
              <a:gd name="connsiteY1327" fmla="*/ 2250136 h 3735869"/>
              <a:gd name="connsiteX1328" fmla="*/ 5533764 w 9706874"/>
              <a:gd name="connsiteY1328" fmla="*/ 2245245 h 3735869"/>
              <a:gd name="connsiteX1329" fmla="*/ 5532872 w 9706874"/>
              <a:gd name="connsiteY1329" fmla="*/ 2244521 h 3735869"/>
              <a:gd name="connsiteX1330" fmla="*/ 5546298 w 9706874"/>
              <a:gd name="connsiteY1330" fmla="*/ 2239709 h 3735869"/>
              <a:gd name="connsiteX1331" fmla="*/ 5206626 w 9706874"/>
              <a:gd name="connsiteY1331" fmla="*/ 2237850 h 3735869"/>
              <a:gd name="connsiteX1332" fmla="*/ 5219861 w 9706874"/>
              <a:gd name="connsiteY1332" fmla="*/ 2250149 h 3735869"/>
              <a:gd name="connsiteX1333" fmla="*/ 5206628 w 9706874"/>
              <a:gd name="connsiteY1333" fmla="*/ 2262448 h 3735869"/>
              <a:gd name="connsiteX1334" fmla="*/ 5206626 w 9706874"/>
              <a:gd name="connsiteY1334" fmla="*/ 2237850 h 3735869"/>
              <a:gd name="connsiteX1335" fmla="*/ 9073970 w 9706874"/>
              <a:gd name="connsiteY1335" fmla="*/ 2236254 h 3735869"/>
              <a:gd name="connsiteX1336" fmla="*/ 9066157 w 9706874"/>
              <a:gd name="connsiteY1336" fmla="*/ 2248353 h 3735869"/>
              <a:gd name="connsiteX1337" fmla="*/ 9073970 w 9706874"/>
              <a:gd name="connsiteY1337" fmla="*/ 2236254 h 3735869"/>
              <a:gd name="connsiteX1338" fmla="*/ 9026555 w 9706874"/>
              <a:gd name="connsiteY1338" fmla="*/ 2236254 h 3735869"/>
              <a:gd name="connsiteX1339" fmla="*/ 9018740 w 9706874"/>
              <a:gd name="connsiteY1339" fmla="*/ 2248353 h 3735869"/>
              <a:gd name="connsiteX1340" fmla="*/ 9026555 w 9706874"/>
              <a:gd name="connsiteY1340" fmla="*/ 2236254 h 3735869"/>
              <a:gd name="connsiteX1341" fmla="*/ 7194456 w 9706874"/>
              <a:gd name="connsiteY1341" fmla="*/ 2235918 h 3735869"/>
              <a:gd name="connsiteX1342" fmla="*/ 7202713 w 9706874"/>
              <a:gd name="connsiteY1342" fmla="*/ 2237474 h 3735869"/>
              <a:gd name="connsiteX1343" fmla="*/ 7173855 w 9706874"/>
              <a:gd name="connsiteY1343" fmla="*/ 2249937 h 3735869"/>
              <a:gd name="connsiteX1344" fmla="*/ 7194456 w 9706874"/>
              <a:gd name="connsiteY1344" fmla="*/ 2235918 h 3735869"/>
              <a:gd name="connsiteX1345" fmla="*/ 7912042 w 9706874"/>
              <a:gd name="connsiteY1345" fmla="*/ 2233893 h 3735869"/>
              <a:gd name="connsiteX1346" fmla="*/ 7937246 w 9706874"/>
              <a:gd name="connsiteY1346" fmla="*/ 2237556 h 3735869"/>
              <a:gd name="connsiteX1347" fmla="*/ 7929180 w 9706874"/>
              <a:gd name="connsiteY1347" fmla="*/ 2257091 h 3735869"/>
              <a:gd name="connsiteX1348" fmla="*/ 7915736 w 9706874"/>
              <a:gd name="connsiteY1348" fmla="*/ 2254649 h 3735869"/>
              <a:gd name="connsiteX1349" fmla="*/ 7888857 w 9706874"/>
              <a:gd name="connsiteY1349" fmla="*/ 2244881 h 3735869"/>
              <a:gd name="connsiteX1350" fmla="*/ 7912042 w 9706874"/>
              <a:gd name="connsiteY1350" fmla="*/ 2233893 h 3735869"/>
              <a:gd name="connsiteX1351" fmla="*/ 5098774 w 9706874"/>
              <a:gd name="connsiteY1351" fmla="*/ 2232675 h 3735869"/>
              <a:gd name="connsiteX1352" fmla="*/ 5081238 w 9706874"/>
              <a:gd name="connsiteY1352" fmla="*/ 2240048 h 3735869"/>
              <a:gd name="connsiteX1353" fmla="*/ 5100335 w 9706874"/>
              <a:gd name="connsiteY1353" fmla="*/ 2234872 h 3735869"/>
              <a:gd name="connsiteX1354" fmla="*/ 5099079 w 9706874"/>
              <a:gd name="connsiteY1354" fmla="*/ 2234120 h 3735869"/>
              <a:gd name="connsiteX1355" fmla="*/ 5707365 w 9706874"/>
              <a:gd name="connsiteY1355" fmla="*/ 2232491 h 3735869"/>
              <a:gd name="connsiteX1356" fmla="*/ 5718012 w 9706874"/>
              <a:gd name="connsiteY1356" fmla="*/ 2244781 h 3735869"/>
              <a:gd name="connsiteX1357" fmla="*/ 5638590 w 9706874"/>
              <a:gd name="connsiteY1357" fmla="*/ 2261987 h 3735869"/>
              <a:gd name="connsiteX1358" fmla="*/ 5603981 w 9706874"/>
              <a:gd name="connsiteY1358" fmla="*/ 2269361 h 3735869"/>
              <a:gd name="connsiteX1359" fmla="*/ 5584138 w 9706874"/>
              <a:gd name="connsiteY1359" fmla="*/ 2271781 h 3735869"/>
              <a:gd name="connsiteX1360" fmla="*/ 5578856 w 9706874"/>
              <a:gd name="connsiteY1360" fmla="*/ 2267714 h 3735869"/>
              <a:gd name="connsiteX1361" fmla="*/ 5580895 w 9706874"/>
              <a:gd name="connsiteY1361" fmla="*/ 2274248 h 3735869"/>
              <a:gd name="connsiteX1362" fmla="*/ 5575847 w 9706874"/>
              <a:gd name="connsiteY1362" fmla="*/ 2273381 h 3735869"/>
              <a:gd name="connsiteX1363" fmla="*/ 5578169 w 9706874"/>
              <a:gd name="connsiteY1363" fmla="*/ 2267187 h 3735869"/>
              <a:gd name="connsiteX1364" fmla="*/ 5577802 w 9706874"/>
              <a:gd name="connsiteY1364" fmla="*/ 2266902 h 3735869"/>
              <a:gd name="connsiteX1365" fmla="*/ 5578334 w 9706874"/>
              <a:gd name="connsiteY1365" fmla="*/ 2266744 h 3735869"/>
              <a:gd name="connsiteX1366" fmla="*/ 5578453 w 9706874"/>
              <a:gd name="connsiteY1366" fmla="*/ 2266430 h 3735869"/>
              <a:gd name="connsiteX1367" fmla="*/ 5578533 w 9706874"/>
              <a:gd name="connsiteY1367" fmla="*/ 2266685 h 3735869"/>
              <a:gd name="connsiteX1368" fmla="*/ 5651900 w 9706874"/>
              <a:gd name="connsiteY1368" fmla="*/ 2244782 h 3735869"/>
              <a:gd name="connsiteX1369" fmla="*/ 5688728 w 9706874"/>
              <a:gd name="connsiteY1369" fmla="*/ 2237406 h 3735869"/>
              <a:gd name="connsiteX1370" fmla="*/ 5707365 w 9706874"/>
              <a:gd name="connsiteY1370" fmla="*/ 2232491 h 3735869"/>
              <a:gd name="connsiteX1371" fmla="*/ 5123595 w 9706874"/>
              <a:gd name="connsiteY1371" fmla="*/ 2228566 h 3735869"/>
              <a:gd name="connsiteX1372" fmla="*/ 5103336 w 9706874"/>
              <a:gd name="connsiteY1372" fmla="*/ 2231309 h 3735869"/>
              <a:gd name="connsiteX1373" fmla="*/ 5103885 w 9706874"/>
              <a:gd name="connsiteY1373" fmla="*/ 2233910 h 3735869"/>
              <a:gd name="connsiteX1374" fmla="*/ 9404928 w 9706874"/>
              <a:gd name="connsiteY1374" fmla="*/ 2226561 h 3735869"/>
              <a:gd name="connsiteX1375" fmla="*/ 9427820 w 9706874"/>
              <a:gd name="connsiteY1375" fmla="*/ 2237440 h 3735869"/>
              <a:gd name="connsiteX1376" fmla="*/ 9422612 w 9706874"/>
              <a:gd name="connsiteY1376" fmla="*/ 2257089 h 3735869"/>
              <a:gd name="connsiteX1377" fmla="*/ 9396997 w 9706874"/>
              <a:gd name="connsiteY1377" fmla="*/ 2232529 h 3735869"/>
              <a:gd name="connsiteX1378" fmla="*/ 9404928 w 9706874"/>
              <a:gd name="connsiteY1378" fmla="*/ 2226561 h 3735869"/>
              <a:gd name="connsiteX1379" fmla="*/ 7858155 w 9706874"/>
              <a:gd name="connsiteY1379" fmla="*/ 2225910 h 3735869"/>
              <a:gd name="connsiteX1380" fmla="*/ 7864985 w 9706874"/>
              <a:gd name="connsiteY1380" fmla="*/ 2226359 h 3735869"/>
              <a:gd name="connsiteX1381" fmla="*/ 7841969 w 9706874"/>
              <a:gd name="connsiteY1381" fmla="*/ 2238863 h 3735869"/>
              <a:gd name="connsiteX1382" fmla="*/ 7858155 w 9706874"/>
              <a:gd name="connsiteY1382" fmla="*/ 2225910 h 3735869"/>
              <a:gd name="connsiteX1383" fmla="*/ 5593918 w 9706874"/>
              <a:gd name="connsiteY1383" fmla="*/ 2225909 h 3735869"/>
              <a:gd name="connsiteX1384" fmla="*/ 5600811 w 9706874"/>
              <a:gd name="connsiteY1384" fmla="*/ 2226359 h 3735869"/>
              <a:gd name="connsiteX1385" fmla="*/ 5577801 w 9706874"/>
              <a:gd name="connsiteY1385" fmla="*/ 2238862 h 3735869"/>
              <a:gd name="connsiteX1386" fmla="*/ 5593918 w 9706874"/>
              <a:gd name="connsiteY1386" fmla="*/ 2225909 h 3735869"/>
              <a:gd name="connsiteX1387" fmla="*/ 7873226 w 9706874"/>
              <a:gd name="connsiteY1387" fmla="*/ 2225347 h 3735869"/>
              <a:gd name="connsiteX1388" fmla="*/ 7888420 w 9706874"/>
              <a:gd name="connsiteY1388" fmla="*/ 2232565 h 3735869"/>
              <a:gd name="connsiteX1389" fmla="*/ 7878002 w 9706874"/>
              <a:gd name="connsiteY1389" fmla="*/ 2244594 h 3735869"/>
              <a:gd name="connsiteX1390" fmla="*/ 7873226 w 9706874"/>
              <a:gd name="connsiteY1390" fmla="*/ 2225347 h 3735869"/>
              <a:gd name="connsiteX1391" fmla="*/ 8146315 w 9706874"/>
              <a:gd name="connsiteY1391" fmla="*/ 2225347 h 3735869"/>
              <a:gd name="connsiteX1392" fmla="*/ 8138910 w 9706874"/>
              <a:gd name="connsiteY1392" fmla="*/ 2237447 h 3735869"/>
              <a:gd name="connsiteX1393" fmla="*/ 8146315 w 9706874"/>
              <a:gd name="connsiteY1393" fmla="*/ 2225347 h 3735869"/>
              <a:gd name="connsiteX1394" fmla="*/ 7632940 w 9706874"/>
              <a:gd name="connsiteY1394" fmla="*/ 2225346 h 3735869"/>
              <a:gd name="connsiteX1395" fmla="*/ 7655957 w 9706874"/>
              <a:gd name="connsiteY1395" fmla="*/ 2262443 h 3735869"/>
              <a:gd name="connsiteX1396" fmla="*/ 7632940 w 9706874"/>
              <a:gd name="connsiteY1396" fmla="*/ 2225346 h 3735869"/>
              <a:gd name="connsiteX1397" fmla="*/ 5253101 w 9706874"/>
              <a:gd name="connsiteY1397" fmla="*/ 2225346 h 3735869"/>
              <a:gd name="connsiteX1398" fmla="*/ 5245698 w 9706874"/>
              <a:gd name="connsiteY1398" fmla="*/ 2237447 h 3735869"/>
              <a:gd name="connsiteX1399" fmla="*/ 5253101 w 9706874"/>
              <a:gd name="connsiteY1399" fmla="*/ 2225346 h 3735869"/>
              <a:gd name="connsiteX1400" fmla="*/ 456184 w 9706874"/>
              <a:gd name="connsiteY1400" fmla="*/ 2224373 h 3735869"/>
              <a:gd name="connsiteX1401" fmla="*/ 462056 w 9706874"/>
              <a:gd name="connsiteY1401" fmla="*/ 2227490 h 3735869"/>
              <a:gd name="connsiteX1402" fmla="*/ 456184 w 9706874"/>
              <a:gd name="connsiteY1402" fmla="*/ 2224373 h 3735869"/>
              <a:gd name="connsiteX1403" fmla="*/ 9010062 w 9706874"/>
              <a:gd name="connsiteY1403" fmla="*/ 2223751 h 3735869"/>
              <a:gd name="connsiteX1404" fmla="*/ 9002250 w 9706874"/>
              <a:gd name="connsiteY1404" fmla="*/ 2235851 h 3735869"/>
              <a:gd name="connsiteX1405" fmla="*/ 9010062 w 9706874"/>
              <a:gd name="connsiteY1405" fmla="*/ 2223751 h 3735869"/>
              <a:gd name="connsiteX1406" fmla="*/ 5139879 w 9706874"/>
              <a:gd name="connsiteY1406" fmla="*/ 2221100 h 3735869"/>
              <a:gd name="connsiteX1407" fmla="*/ 5137922 w 9706874"/>
              <a:gd name="connsiteY1407" fmla="*/ 2223843 h 3735869"/>
              <a:gd name="connsiteX1408" fmla="*/ 5137772 w 9706874"/>
              <a:gd name="connsiteY1408" fmla="*/ 2226414 h 3735869"/>
              <a:gd name="connsiteX1409" fmla="*/ 5140444 w 9706874"/>
              <a:gd name="connsiteY1409" fmla="*/ 2225658 h 3735869"/>
              <a:gd name="connsiteX1410" fmla="*/ 5141446 w 9706874"/>
              <a:gd name="connsiteY1410" fmla="*/ 2225086 h 3735869"/>
              <a:gd name="connsiteX1411" fmla="*/ 5139879 w 9706874"/>
              <a:gd name="connsiteY1411" fmla="*/ 2221100 h 3735869"/>
              <a:gd name="connsiteX1412" fmla="*/ 7822300 w 9706874"/>
              <a:gd name="connsiteY1412" fmla="*/ 2214877 h 3735869"/>
              <a:gd name="connsiteX1413" fmla="*/ 7829795 w 9706874"/>
              <a:gd name="connsiteY1413" fmla="*/ 2224949 h 3735869"/>
              <a:gd name="connsiteX1414" fmla="*/ 7810715 w 9706874"/>
              <a:gd name="connsiteY1414" fmla="*/ 2220582 h 3735869"/>
              <a:gd name="connsiteX1415" fmla="*/ 7822300 w 9706874"/>
              <a:gd name="connsiteY1415" fmla="*/ 2214877 h 3735869"/>
              <a:gd name="connsiteX1416" fmla="*/ 8059570 w 9706874"/>
              <a:gd name="connsiteY1416" fmla="*/ 2213758 h 3735869"/>
              <a:gd name="connsiteX1417" fmla="*/ 8066188 w 9706874"/>
              <a:gd name="connsiteY1417" fmla="*/ 2214273 h 3735869"/>
              <a:gd name="connsiteX1418" fmla="*/ 8045138 w 9706874"/>
              <a:gd name="connsiteY1418" fmla="*/ 2226360 h 3735869"/>
              <a:gd name="connsiteX1419" fmla="*/ 8059570 w 9706874"/>
              <a:gd name="connsiteY1419" fmla="*/ 2213758 h 3735869"/>
              <a:gd name="connsiteX1420" fmla="*/ 8107719 w 9706874"/>
              <a:gd name="connsiteY1420" fmla="*/ 2213256 h 3735869"/>
              <a:gd name="connsiteX1421" fmla="*/ 8120902 w 9706874"/>
              <a:gd name="connsiteY1421" fmla="*/ 2224948 h 3735869"/>
              <a:gd name="connsiteX1422" fmla="*/ 8097885 w 9706874"/>
              <a:gd name="connsiteY1422" fmla="*/ 2220584 h 3735869"/>
              <a:gd name="connsiteX1423" fmla="*/ 8102920 w 9706874"/>
              <a:gd name="connsiteY1423" fmla="*/ 2213281 h 3735869"/>
              <a:gd name="connsiteX1424" fmla="*/ 8107719 w 9706874"/>
              <a:gd name="connsiteY1424" fmla="*/ 2213256 h 3735869"/>
              <a:gd name="connsiteX1425" fmla="*/ 5764932 w 9706874"/>
              <a:gd name="connsiteY1425" fmla="*/ 2212844 h 3735869"/>
              <a:gd name="connsiteX1426" fmla="*/ 5757528 w 9706874"/>
              <a:gd name="connsiteY1426" fmla="*/ 2224929 h 3735869"/>
              <a:gd name="connsiteX1427" fmla="*/ 5764932 w 9706874"/>
              <a:gd name="connsiteY1427" fmla="*/ 2212844 h 3735869"/>
              <a:gd name="connsiteX1428" fmla="*/ 5532460 w 9706874"/>
              <a:gd name="connsiteY1428" fmla="*/ 2212843 h 3735869"/>
              <a:gd name="connsiteX1429" fmla="*/ 5525057 w 9706874"/>
              <a:gd name="connsiteY1429" fmla="*/ 2224929 h 3735869"/>
              <a:gd name="connsiteX1430" fmla="*/ 5532460 w 9706874"/>
              <a:gd name="connsiteY1430" fmla="*/ 2212843 h 3735869"/>
              <a:gd name="connsiteX1431" fmla="*/ 7554590 w 9706874"/>
              <a:gd name="connsiteY1431" fmla="*/ 2211388 h 3735869"/>
              <a:gd name="connsiteX1432" fmla="*/ 7558294 w 9706874"/>
              <a:gd name="connsiteY1432" fmla="*/ 2214111 h 3735869"/>
              <a:gd name="connsiteX1433" fmla="*/ 7553357 w 9706874"/>
              <a:gd name="connsiteY1433" fmla="*/ 2221371 h 3735869"/>
              <a:gd name="connsiteX1434" fmla="*/ 7552759 w 9706874"/>
              <a:gd name="connsiteY1434" fmla="*/ 2219612 h 3735869"/>
              <a:gd name="connsiteX1435" fmla="*/ 7548936 w 9706874"/>
              <a:gd name="connsiteY1435" fmla="*/ 2219613 h 3735869"/>
              <a:gd name="connsiteX1436" fmla="*/ 7551001 w 9706874"/>
              <a:gd name="connsiteY1436" fmla="*/ 2214441 h 3735869"/>
              <a:gd name="connsiteX1437" fmla="*/ 7550890 w 9706874"/>
              <a:gd name="connsiteY1437" fmla="*/ 2214111 h 3735869"/>
              <a:gd name="connsiteX1438" fmla="*/ 7551236 w 9706874"/>
              <a:gd name="connsiteY1438" fmla="*/ 2213855 h 3735869"/>
              <a:gd name="connsiteX1439" fmla="*/ 7551641 w 9706874"/>
              <a:gd name="connsiteY1439" fmla="*/ 2212844 h 3735869"/>
              <a:gd name="connsiteX1440" fmla="*/ 7551862 w 9706874"/>
              <a:gd name="connsiteY1440" fmla="*/ 2213396 h 3735869"/>
              <a:gd name="connsiteX1441" fmla="*/ 9043045 w 9706874"/>
              <a:gd name="connsiteY1441" fmla="*/ 2211248 h 3735869"/>
              <a:gd name="connsiteX1442" fmla="*/ 9042031 w 9706874"/>
              <a:gd name="connsiteY1442" fmla="*/ 2215812 h 3735869"/>
              <a:gd name="connsiteX1443" fmla="*/ 9046898 w 9706874"/>
              <a:gd name="connsiteY1443" fmla="*/ 2212843 h 3735869"/>
              <a:gd name="connsiteX1444" fmla="*/ 9039495 w 9706874"/>
              <a:gd name="connsiteY1444" fmla="*/ 2224929 h 3735869"/>
              <a:gd name="connsiteX1445" fmla="*/ 9040464 w 9706874"/>
              <a:gd name="connsiteY1445" fmla="*/ 2220376 h 3735869"/>
              <a:gd name="connsiteX1446" fmla="*/ 9035235 w 9706874"/>
              <a:gd name="connsiteY1446" fmla="*/ 2223347 h 3735869"/>
              <a:gd name="connsiteX1447" fmla="*/ 9043045 w 9706874"/>
              <a:gd name="connsiteY1447" fmla="*/ 2211248 h 3735869"/>
              <a:gd name="connsiteX1448" fmla="*/ 5641987 w 9706874"/>
              <a:gd name="connsiteY1448" fmla="*/ 2205698 h 3735869"/>
              <a:gd name="connsiteX1449" fmla="*/ 5649658 w 9706874"/>
              <a:gd name="connsiteY1449" fmla="*/ 2224937 h 3735869"/>
              <a:gd name="connsiteX1450" fmla="*/ 5626641 w 9706874"/>
              <a:gd name="connsiteY1450" fmla="*/ 2224937 h 3735869"/>
              <a:gd name="connsiteX1451" fmla="*/ 5641987 w 9706874"/>
              <a:gd name="connsiteY1451" fmla="*/ 2205698 h 3735869"/>
              <a:gd name="connsiteX1452" fmla="*/ 8015572 w 9706874"/>
              <a:gd name="connsiteY1452" fmla="*/ 2204546 h 3735869"/>
              <a:gd name="connsiteX1453" fmla="*/ 8021275 w 9706874"/>
              <a:gd name="connsiteY1453" fmla="*/ 2214225 h 3735869"/>
              <a:gd name="connsiteX1454" fmla="*/ 8006069 w 9706874"/>
              <a:gd name="connsiteY1454" fmla="*/ 2209387 h 3735869"/>
              <a:gd name="connsiteX1455" fmla="*/ 8015572 w 9706874"/>
              <a:gd name="connsiteY1455" fmla="*/ 2204546 h 3735869"/>
              <a:gd name="connsiteX1456" fmla="*/ 5929007 w 9706874"/>
              <a:gd name="connsiteY1456" fmla="*/ 2204444 h 3735869"/>
              <a:gd name="connsiteX1457" fmla="*/ 5913813 w 9706874"/>
              <a:gd name="connsiteY1457" fmla="*/ 2213712 h 3735869"/>
              <a:gd name="connsiteX1458" fmla="*/ 5929007 w 9706874"/>
              <a:gd name="connsiteY1458" fmla="*/ 2204444 h 3735869"/>
              <a:gd name="connsiteX1459" fmla="*/ 9378141 w 9706874"/>
              <a:gd name="connsiteY1459" fmla="*/ 2203913 h 3735869"/>
              <a:gd name="connsiteX1460" fmla="*/ 9396560 w 9706874"/>
              <a:gd name="connsiteY1460" fmla="*/ 2220583 h 3735869"/>
              <a:gd name="connsiteX1461" fmla="*/ 9375510 w 9706874"/>
              <a:gd name="connsiteY1461" fmla="*/ 2208676 h 3735869"/>
              <a:gd name="connsiteX1462" fmla="*/ 9378141 w 9706874"/>
              <a:gd name="connsiteY1462" fmla="*/ 2203913 h 3735869"/>
              <a:gd name="connsiteX1463" fmla="*/ 8903911 w 9706874"/>
              <a:gd name="connsiteY1463" fmla="*/ 2203912 h 3735869"/>
              <a:gd name="connsiteX1464" fmla="*/ 8914048 w 9706874"/>
              <a:gd name="connsiteY1464" fmla="*/ 2214201 h 3735869"/>
              <a:gd name="connsiteX1465" fmla="*/ 8898843 w 9706874"/>
              <a:gd name="connsiteY1465" fmla="*/ 2209056 h 3735869"/>
              <a:gd name="connsiteX1466" fmla="*/ 8903911 w 9706874"/>
              <a:gd name="connsiteY1466" fmla="*/ 2203912 h 3735869"/>
              <a:gd name="connsiteX1467" fmla="*/ 5795675 w 9706874"/>
              <a:gd name="connsiteY1467" fmla="*/ 2202424 h 3735869"/>
              <a:gd name="connsiteX1468" fmla="*/ 5805912 w 9706874"/>
              <a:gd name="connsiteY1468" fmla="*/ 2213439 h 3735869"/>
              <a:gd name="connsiteX1469" fmla="*/ 5789534 w 9706874"/>
              <a:gd name="connsiteY1469" fmla="*/ 2227332 h 3735869"/>
              <a:gd name="connsiteX1470" fmla="*/ 5773157 w 9706874"/>
              <a:gd name="connsiteY1470" fmla="*/ 2236858 h 3735869"/>
              <a:gd name="connsiteX1471" fmla="*/ 5781344 w 9706874"/>
              <a:gd name="connsiteY1471" fmla="*/ 2203912 h 3735869"/>
              <a:gd name="connsiteX1472" fmla="*/ 5795675 w 9706874"/>
              <a:gd name="connsiteY1472" fmla="*/ 2202424 h 3735869"/>
              <a:gd name="connsiteX1473" fmla="*/ 5684172 w 9706874"/>
              <a:gd name="connsiteY1473" fmla="*/ 2195139 h 3735869"/>
              <a:gd name="connsiteX1474" fmla="*/ 5692835 w 9706874"/>
              <a:gd name="connsiteY1474" fmla="*/ 2195693 h 3735869"/>
              <a:gd name="connsiteX1475" fmla="*/ 5702389 w 9706874"/>
              <a:gd name="connsiteY1475" fmla="*/ 2206434 h 3735869"/>
              <a:gd name="connsiteX1476" fmla="*/ 5657899 w 9706874"/>
              <a:gd name="connsiteY1476" fmla="*/ 2208830 h 3735869"/>
              <a:gd name="connsiteX1477" fmla="*/ 5684172 w 9706874"/>
              <a:gd name="connsiteY1477" fmla="*/ 2195139 h 3735869"/>
              <a:gd name="connsiteX1478" fmla="*/ 7778898 w 9706874"/>
              <a:gd name="connsiteY1478" fmla="*/ 2194983 h 3735869"/>
              <a:gd name="connsiteX1479" fmla="*/ 7810272 w 9706874"/>
              <a:gd name="connsiteY1479" fmla="*/ 2209821 h 3735869"/>
              <a:gd name="connsiteX1480" fmla="*/ 7773594 w 9706874"/>
              <a:gd name="connsiteY1480" fmla="*/ 2214769 h 3735869"/>
              <a:gd name="connsiteX1481" fmla="*/ 7778898 w 9706874"/>
              <a:gd name="connsiteY1481" fmla="*/ 2194983 h 3735869"/>
              <a:gd name="connsiteX1482" fmla="*/ 8883213 w 9706874"/>
              <a:gd name="connsiteY1482" fmla="*/ 2191409 h 3735869"/>
              <a:gd name="connsiteX1483" fmla="*/ 8898408 w 9706874"/>
              <a:gd name="connsiteY1483" fmla="*/ 2196250 h 3735869"/>
              <a:gd name="connsiteX1484" fmla="*/ 8883213 w 9706874"/>
              <a:gd name="connsiteY1484" fmla="*/ 2191409 h 3735869"/>
              <a:gd name="connsiteX1485" fmla="*/ 5718458 w 9706874"/>
              <a:gd name="connsiteY1485" fmla="*/ 2191409 h 3735869"/>
              <a:gd name="connsiteX1486" fmla="*/ 5733662 w 9706874"/>
              <a:gd name="connsiteY1486" fmla="*/ 2203509 h 3735869"/>
              <a:gd name="connsiteX1487" fmla="*/ 5718458 w 9706874"/>
              <a:gd name="connsiteY1487" fmla="*/ 2191409 h 3735869"/>
              <a:gd name="connsiteX1488" fmla="*/ 7733387 w 9706874"/>
              <a:gd name="connsiteY1488" fmla="*/ 2190264 h 3735869"/>
              <a:gd name="connsiteX1489" fmla="*/ 7747774 w 9706874"/>
              <a:gd name="connsiteY1489" fmla="*/ 2191463 h 3735869"/>
              <a:gd name="connsiteX1490" fmla="*/ 7724757 w 9706874"/>
              <a:gd name="connsiteY1490" fmla="*/ 2203459 h 3735869"/>
              <a:gd name="connsiteX1491" fmla="*/ 7733387 w 9706874"/>
              <a:gd name="connsiteY1491" fmla="*/ 2190264 h 3735869"/>
              <a:gd name="connsiteX1492" fmla="*/ 5596144 w 9706874"/>
              <a:gd name="connsiteY1492" fmla="*/ 2190264 h 3735869"/>
              <a:gd name="connsiteX1493" fmla="*/ 5610580 w 9706874"/>
              <a:gd name="connsiteY1493" fmla="*/ 2191463 h 3735869"/>
              <a:gd name="connsiteX1494" fmla="*/ 5587570 w 9706874"/>
              <a:gd name="connsiteY1494" fmla="*/ 2203460 h 3735869"/>
              <a:gd name="connsiteX1495" fmla="*/ 5596144 w 9706874"/>
              <a:gd name="connsiteY1495" fmla="*/ 2190264 h 3735869"/>
              <a:gd name="connsiteX1496" fmla="*/ 7033960 w 9706874"/>
              <a:gd name="connsiteY1496" fmla="*/ 2190263 h 3735869"/>
              <a:gd name="connsiteX1497" fmla="*/ 7048394 w 9706874"/>
              <a:gd name="connsiteY1497" fmla="*/ 2191463 h 3735869"/>
              <a:gd name="connsiteX1498" fmla="*/ 7025385 w 9706874"/>
              <a:gd name="connsiteY1498" fmla="*/ 2203460 h 3735869"/>
              <a:gd name="connsiteX1499" fmla="*/ 7033960 w 9706874"/>
              <a:gd name="connsiteY1499" fmla="*/ 2190263 h 3735869"/>
              <a:gd name="connsiteX1500" fmla="*/ 8958119 w 9706874"/>
              <a:gd name="connsiteY1500" fmla="*/ 2189813 h 3735869"/>
              <a:gd name="connsiteX1501" fmla="*/ 8968817 w 9706874"/>
              <a:gd name="connsiteY1501" fmla="*/ 2195057 h 3735869"/>
              <a:gd name="connsiteX1502" fmla="*/ 8952772 w 9706874"/>
              <a:gd name="connsiteY1502" fmla="*/ 2195057 h 3735869"/>
              <a:gd name="connsiteX1503" fmla="*/ 8958119 w 9706874"/>
              <a:gd name="connsiteY1503" fmla="*/ 2189813 h 3735869"/>
              <a:gd name="connsiteX1504" fmla="*/ 8650305 w 9706874"/>
              <a:gd name="connsiteY1504" fmla="*/ 2184266 h 3735869"/>
              <a:gd name="connsiteX1505" fmla="*/ 8658120 w 9706874"/>
              <a:gd name="connsiteY1505" fmla="*/ 2214214 h 3735869"/>
              <a:gd name="connsiteX1506" fmla="*/ 8627299 w 9706874"/>
              <a:gd name="connsiteY1506" fmla="*/ 2184266 h 3735869"/>
              <a:gd name="connsiteX1507" fmla="*/ 8650305 w 9706874"/>
              <a:gd name="connsiteY1507" fmla="*/ 2184266 h 3735869"/>
              <a:gd name="connsiteX1508" fmla="*/ 7951369 w 9706874"/>
              <a:gd name="connsiteY1508" fmla="*/ 2184265 h 3735869"/>
              <a:gd name="connsiteX1509" fmla="*/ 8007572 w 9706874"/>
              <a:gd name="connsiteY1509" fmla="*/ 2195956 h 3735869"/>
              <a:gd name="connsiteX1510" fmla="*/ 7983293 w 9706874"/>
              <a:gd name="connsiteY1510" fmla="*/ 2195956 h 3735869"/>
              <a:gd name="connsiteX1511" fmla="*/ 7951369 w 9706874"/>
              <a:gd name="connsiteY1511" fmla="*/ 2184265 h 3735869"/>
              <a:gd name="connsiteX1512" fmla="*/ 8938340 w 9706874"/>
              <a:gd name="connsiteY1512" fmla="*/ 2179097 h 3735869"/>
              <a:gd name="connsiteX1513" fmla="*/ 8952305 w 9706874"/>
              <a:gd name="connsiteY1513" fmla="*/ 2183732 h 3735869"/>
              <a:gd name="connsiteX1514" fmla="*/ 8938340 w 9706874"/>
              <a:gd name="connsiteY1514" fmla="*/ 2179097 h 3735869"/>
              <a:gd name="connsiteX1515" fmla="*/ 8052954 w 9706874"/>
              <a:gd name="connsiteY1515" fmla="*/ 2178906 h 3735869"/>
              <a:gd name="connsiteX1516" fmla="*/ 8096129 w 9706874"/>
              <a:gd name="connsiteY1516" fmla="*/ 2212446 h 3735869"/>
              <a:gd name="connsiteX1517" fmla="*/ 8069144 w 9706874"/>
              <a:gd name="connsiteY1517" fmla="*/ 2202862 h 3735869"/>
              <a:gd name="connsiteX1518" fmla="*/ 8052953 w 9706874"/>
              <a:gd name="connsiteY1518" fmla="*/ 2202863 h 3735869"/>
              <a:gd name="connsiteX1519" fmla="*/ 8052954 w 9706874"/>
              <a:gd name="connsiteY1519" fmla="*/ 2178906 h 3735869"/>
              <a:gd name="connsiteX1520" fmla="*/ 8981570 w 9706874"/>
              <a:gd name="connsiteY1520" fmla="*/ 2178905 h 3735869"/>
              <a:gd name="connsiteX1521" fmla="*/ 8988813 w 9706874"/>
              <a:gd name="connsiteY1521" fmla="*/ 2181846 h 3735869"/>
              <a:gd name="connsiteX1522" fmla="*/ 8993570 w 9706874"/>
              <a:gd name="connsiteY1522" fmla="*/ 2179098 h 3735869"/>
              <a:gd name="connsiteX1523" fmla="*/ 8992622 w 9706874"/>
              <a:gd name="connsiteY1523" fmla="*/ 2183393 h 3735869"/>
              <a:gd name="connsiteX1524" fmla="*/ 8999988 w 9706874"/>
              <a:gd name="connsiteY1524" fmla="*/ 2186383 h 3735869"/>
              <a:gd name="connsiteX1525" fmla="*/ 8989463 w 9706874"/>
              <a:gd name="connsiteY1525" fmla="*/ 2191055 h 3735869"/>
              <a:gd name="connsiteX1526" fmla="*/ 8987538 w 9706874"/>
              <a:gd name="connsiteY1526" fmla="*/ 2190201 h 3735869"/>
              <a:gd name="connsiteX1527" fmla="*/ 8985755 w 9706874"/>
              <a:gd name="connsiteY1527" fmla="*/ 2191183 h 3735869"/>
              <a:gd name="connsiteX1528" fmla="*/ 8986118 w 9706874"/>
              <a:gd name="connsiteY1528" fmla="*/ 2189572 h 3735869"/>
              <a:gd name="connsiteX1529" fmla="*/ 8978937 w 9706874"/>
              <a:gd name="connsiteY1529" fmla="*/ 2186383 h 3735869"/>
              <a:gd name="connsiteX1530" fmla="*/ 8981570 w 9706874"/>
              <a:gd name="connsiteY1530" fmla="*/ 2178905 h 3735869"/>
              <a:gd name="connsiteX1531" fmla="*/ 5521421 w 9706874"/>
              <a:gd name="connsiteY1531" fmla="*/ 2176627 h 3735869"/>
              <a:gd name="connsiteX1532" fmla="*/ 5515840 w 9706874"/>
              <a:gd name="connsiteY1532" fmla="*/ 2177081 h 3735869"/>
              <a:gd name="connsiteX1533" fmla="*/ 5482239 w 9706874"/>
              <a:gd name="connsiteY1533" fmla="*/ 2178023 h 3735869"/>
              <a:gd name="connsiteX1534" fmla="*/ 5371249 w 9706874"/>
              <a:gd name="connsiteY1534" fmla="*/ 2193753 h 3735869"/>
              <a:gd name="connsiteX1535" fmla="*/ 5361455 w 9706874"/>
              <a:gd name="connsiteY1535" fmla="*/ 2208701 h 3735869"/>
              <a:gd name="connsiteX1536" fmla="*/ 5520141 w 9706874"/>
              <a:gd name="connsiteY1536" fmla="*/ 2177039 h 3735869"/>
              <a:gd name="connsiteX1537" fmla="*/ 7700902 w 9706874"/>
              <a:gd name="connsiteY1537" fmla="*/ 2169976 h 3735869"/>
              <a:gd name="connsiteX1538" fmla="*/ 7693499 w 9706874"/>
              <a:gd name="connsiteY1538" fmla="*/ 2180264 h 3735869"/>
              <a:gd name="connsiteX1539" fmla="*/ 7700902 w 9706874"/>
              <a:gd name="connsiteY1539" fmla="*/ 2169976 h 3735869"/>
              <a:gd name="connsiteX1540" fmla="*/ 8963308 w 9706874"/>
              <a:gd name="connsiteY1540" fmla="*/ 2169976 h 3735869"/>
              <a:gd name="connsiteX1541" fmla="*/ 8978503 w 9706874"/>
              <a:gd name="connsiteY1541" fmla="*/ 2174816 h 3735869"/>
              <a:gd name="connsiteX1542" fmla="*/ 8963308 w 9706874"/>
              <a:gd name="connsiteY1542" fmla="*/ 2169976 h 3735869"/>
              <a:gd name="connsiteX1543" fmla="*/ 6884319 w 9706874"/>
              <a:gd name="connsiteY1543" fmla="*/ 2169976 h 3735869"/>
              <a:gd name="connsiteX1544" fmla="*/ 6876915 w 9706874"/>
              <a:gd name="connsiteY1544" fmla="*/ 2180264 h 3735869"/>
              <a:gd name="connsiteX1545" fmla="*/ 6884319 w 9706874"/>
              <a:gd name="connsiteY1545" fmla="*/ 2169976 h 3735869"/>
              <a:gd name="connsiteX1546" fmla="*/ 6263088 w 9706874"/>
              <a:gd name="connsiteY1546" fmla="*/ 2169976 h 3735869"/>
              <a:gd name="connsiteX1547" fmla="*/ 6255684 w 9706874"/>
              <a:gd name="connsiteY1547" fmla="*/ 2180266 h 3735869"/>
              <a:gd name="connsiteX1548" fmla="*/ 6263088 w 9706874"/>
              <a:gd name="connsiteY1548" fmla="*/ 2169976 h 3735869"/>
              <a:gd name="connsiteX1549" fmla="*/ 7376614 w 9706874"/>
              <a:gd name="connsiteY1549" fmla="*/ 2169975 h 3735869"/>
              <a:gd name="connsiteX1550" fmla="*/ 7369210 w 9706874"/>
              <a:gd name="connsiteY1550" fmla="*/ 2180264 h 3735869"/>
              <a:gd name="connsiteX1551" fmla="*/ 7376614 w 9706874"/>
              <a:gd name="connsiteY1551" fmla="*/ 2169975 h 3735869"/>
              <a:gd name="connsiteX1552" fmla="*/ 8567334 w 9706874"/>
              <a:gd name="connsiteY1552" fmla="*/ 2168382 h 3735869"/>
              <a:gd name="connsiteX1553" fmla="*/ 8574118 w 9706874"/>
              <a:gd name="connsiteY1553" fmla="*/ 2178519 h 3735869"/>
              <a:gd name="connsiteX1554" fmla="*/ 8558924 w 9706874"/>
              <a:gd name="connsiteY1554" fmla="*/ 2173886 h 3735869"/>
              <a:gd name="connsiteX1555" fmla="*/ 8567334 w 9706874"/>
              <a:gd name="connsiteY1555" fmla="*/ 2168382 h 3735869"/>
              <a:gd name="connsiteX1556" fmla="*/ 7935064 w 9706874"/>
              <a:gd name="connsiteY1556" fmla="*/ 2168261 h 3735869"/>
              <a:gd name="connsiteX1557" fmla="*/ 7947008 w 9706874"/>
              <a:gd name="connsiteY1557" fmla="*/ 2180292 h 3735869"/>
              <a:gd name="connsiteX1558" fmla="*/ 7914253 w 9706874"/>
              <a:gd name="connsiteY1558" fmla="*/ 2175480 h 3735869"/>
              <a:gd name="connsiteX1559" fmla="*/ 7916980 w 9706874"/>
              <a:gd name="connsiteY1559" fmla="*/ 2170669 h 3735869"/>
              <a:gd name="connsiteX1560" fmla="*/ 7935064 w 9706874"/>
              <a:gd name="connsiteY1560" fmla="*/ 2168261 h 3735869"/>
              <a:gd name="connsiteX1561" fmla="*/ 5560717 w 9706874"/>
              <a:gd name="connsiteY1561" fmla="*/ 2163541 h 3735869"/>
              <a:gd name="connsiteX1562" fmla="*/ 5538925 w 9706874"/>
              <a:gd name="connsiteY1562" fmla="*/ 2167455 h 3735869"/>
              <a:gd name="connsiteX1563" fmla="*/ 5531972 w 9706874"/>
              <a:gd name="connsiteY1563" fmla="*/ 2171130 h 3735869"/>
              <a:gd name="connsiteX1564" fmla="*/ 5543092 w 9706874"/>
              <a:gd name="connsiteY1564" fmla="*/ 2169665 h 3735869"/>
              <a:gd name="connsiteX1565" fmla="*/ 5555990 w 9706874"/>
              <a:gd name="connsiteY1565" fmla="*/ 2165520 h 3735869"/>
              <a:gd name="connsiteX1566" fmla="*/ 6807099 w 9706874"/>
              <a:gd name="connsiteY1566" fmla="*/ 2162831 h 3735869"/>
              <a:gd name="connsiteX1567" fmla="*/ 6812035 w 9706874"/>
              <a:gd name="connsiteY1567" fmla="*/ 2170091 h 3735869"/>
              <a:gd name="connsiteX1568" fmla="*/ 6804633 w 9706874"/>
              <a:gd name="connsiteY1568" fmla="*/ 2170090 h 3735869"/>
              <a:gd name="connsiteX1569" fmla="*/ 6807099 w 9706874"/>
              <a:gd name="connsiteY1569" fmla="*/ 2162831 h 3735869"/>
              <a:gd name="connsiteX1570" fmla="*/ 5098078 w 9706874"/>
              <a:gd name="connsiteY1570" fmla="*/ 2158932 h 3735869"/>
              <a:gd name="connsiteX1571" fmla="*/ 5095766 w 9706874"/>
              <a:gd name="connsiteY1571" fmla="*/ 2160116 h 3735869"/>
              <a:gd name="connsiteX1572" fmla="*/ 5097985 w 9706874"/>
              <a:gd name="connsiteY1572" fmla="*/ 2160097 h 3735869"/>
              <a:gd name="connsiteX1573" fmla="*/ 6046654 w 9706874"/>
              <a:gd name="connsiteY1573" fmla="*/ 2158004 h 3735869"/>
              <a:gd name="connsiteX1574" fmla="*/ 6061861 w 9706874"/>
              <a:gd name="connsiteY1574" fmla="*/ 2169590 h 3735869"/>
              <a:gd name="connsiteX1575" fmla="*/ 6046654 w 9706874"/>
              <a:gd name="connsiteY1575" fmla="*/ 2158004 h 3735869"/>
              <a:gd name="connsiteX1576" fmla="*/ 7896670 w 9706874"/>
              <a:gd name="connsiteY1576" fmla="*/ 2157473 h 3735869"/>
              <a:gd name="connsiteX1577" fmla="*/ 7911876 w 9706874"/>
              <a:gd name="connsiteY1577" fmla="*/ 2162314 h 3735869"/>
              <a:gd name="connsiteX1578" fmla="*/ 7896670 w 9706874"/>
              <a:gd name="connsiteY1578" fmla="*/ 2157473 h 3735869"/>
              <a:gd name="connsiteX1579" fmla="*/ 7421542 w 9706874"/>
              <a:gd name="connsiteY1579" fmla="*/ 2157473 h 3735869"/>
              <a:gd name="connsiteX1580" fmla="*/ 7414141 w 9706874"/>
              <a:gd name="connsiteY1580" fmla="*/ 2169574 h 3735869"/>
              <a:gd name="connsiteX1581" fmla="*/ 7421542 w 9706874"/>
              <a:gd name="connsiteY1581" fmla="*/ 2157473 h 3735869"/>
              <a:gd name="connsiteX1582" fmla="*/ 6823745 w 9706874"/>
              <a:gd name="connsiteY1582" fmla="*/ 2157472 h 3735869"/>
              <a:gd name="connsiteX1583" fmla="*/ 6813607 w 9706874"/>
              <a:gd name="connsiteY1583" fmla="*/ 2169573 h 3735869"/>
              <a:gd name="connsiteX1584" fmla="*/ 6808540 w 9706874"/>
              <a:gd name="connsiteY1584" fmla="*/ 2162314 h 3735869"/>
              <a:gd name="connsiteX1585" fmla="*/ 6823745 w 9706874"/>
              <a:gd name="connsiteY1585" fmla="*/ 2157472 h 3735869"/>
              <a:gd name="connsiteX1586" fmla="*/ 6232241 w 9706874"/>
              <a:gd name="connsiteY1586" fmla="*/ 2157471 h 3735869"/>
              <a:gd name="connsiteX1587" fmla="*/ 6245476 w 9706874"/>
              <a:gd name="connsiteY1587" fmla="*/ 2166825 h 3735869"/>
              <a:gd name="connsiteX1588" fmla="*/ 6232243 w 9706874"/>
              <a:gd name="connsiteY1588" fmla="*/ 2178516 h 3735869"/>
              <a:gd name="connsiteX1589" fmla="*/ 6232241 w 9706874"/>
              <a:gd name="connsiteY1589" fmla="*/ 2157471 h 3735869"/>
              <a:gd name="connsiteX1590" fmla="*/ 8589459 w 9706874"/>
              <a:gd name="connsiteY1590" fmla="*/ 2156947 h 3735869"/>
              <a:gd name="connsiteX1591" fmla="*/ 8611233 w 9706874"/>
              <a:gd name="connsiteY1591" fmla="*/ 2174928 h 3735869"/>
              <a:gd name="connsiteX1592" fmla="*/ 8582366 w 9706874"/>
              <a:gd name="connsiteY1592" fmla="*/ 2162750 h 3735869"/>
              <a:gd name="connsiteX1593" fmla="*/ 8589459 w 9706874"/>
              <a:gd name="connsiteY1593" fmla="*/ 2156947 h 3735869"/>
              <a:gd name="connsiteX1594" fmla="*/ 8915383 w 9706874"/>
              <a:gd name="connsiteY1594" fmla="*/ 2156584 h 3735869"/>
              <a:gd name="connsiteX1595" fmla="*/ 8918726 w 9706874"/>
              <a:gd name="connsiteY1595" fmla="*/ 2164061 h 3735869"/>
              <a:gd name="connsiteX1596" fmla="*/ 8905352 w 9706874"/>
              <a:gd name="connsiteY1596" fmla="*/ 2161568 h 3735869"/>
              <a:gd name="connsiteX1597" fmla="*/ 8908028 w 9706874"/>
              <a:gd name="connsiteY1597" fmla="*/ 2156585 h 3735869"/>
              <a:gd name="connsiteX1598" fmla="*/ 8915383 w 9706874"/>
              <a:gd name="connsiteY1598" fmla="*/ 2156584 h 3735869"/>
              <a:gd name="connsiteX1599" fmla="*/ 8954553 w 9706874"/>
              <a:gd name="connsiteY1599" fmla="*/ 2156071 h 3735869"/>
              <a:gd name="connsiteX1600" fmla="*/ 8960571 w 9706874"/>
              <a:gd name="connsiteY1600" fmla="*/ 2166207 h 3735869"/>
              <a:gd name="connsiteX1601" fmla="*/ 8944525 w 9706874"/>
              <a:gd name="connsiteY1601" fmla="*/ 2161574 h 3735869"/>
              <a:gd name="connsiteX1602" fmla="*/ 8954553 w 9706874"/>
              <a:gd name="connsiteY1602" fmla="*/ 2156071 h 3735869"/>
              <a:gd name="connsiteX1603" fmla="*/ 9469777 w 9706874"/>
              <a:gd name="connsiteY1603" fmla="*/ 2155877 h 3735869"/>
              <a:gd name="connsiteX1604" fmla="*/ 9461987 w 9706874"/>
              <a:gd name="connsiteY1604" fmla="*/ 2166165 h 3735869"/>
              <a:gd name="connsiteX1605" fmla="*/ 9469777 w 9706874"/>
              <a:gd name="connsiteY1605" fmla="*/ 2155877 h 3735869"/>
              <a:gd name="connsiteX1606" fmla="*/ 5015125 w 9706874"/>
              <a:gd name="connsiteY1606" fmla="*/ 2155572 h 3735869"/>
              <a:gd name="connsiteX1607" fmla="*/ 5007198 w 9706874"/>
              <a:gd name="connsiteY1607" fmla="*/ 2158507 h 3735869"/>
              <a:gd name="connsiteX1608" fmla="*/ 5007793 w 9706874"/>
              <a:gd name="connsiteY1608" fmla="*/ 2160487 h 3735869"/>
              <a:gd name="connsiteX1609" fmla="*/ 5015240 w 9706874"/>
              <a:gd name="connsiteY1609" fmla="*/ 2161047 h 3735869"/>
              <a:gd name="connsiteX1610" fmla="*/ 5019185 w 9706874"/>
              <a:gd name="connsiteY1610" fmla="*/ 2160352 h 3735869"/>
              <a:gd name="connsiteX1611" fmla="*/ 5011270 w 9706874"/>
              <a:gd name="connsiteY1611" fmla="*/ 2158060 h 3735869"/>
              <a:gd name="connsiteX1612" fmla="*/ 5111681 w 9706874"/>
              <a:gd name="connsiteY1612" fmla="*/ 2153616 h 3735869"/>
              <a:gd name="connsiteX1613" fmla="*/ 5106380 w 9706874"/>
              <a:gd name="connsiteY1613" fmla="*/ 2154678 h 3735869"/>
              <a:gd name="connsiteX1614" fmla="*/ 5105853 w 9706874"/>
              <a:gd name="connsiteY1614" fmla="*/ 2154948 h 3735869"/>
              <a:gd name="connsiteX1615" fmla="*/ 5106020 w 9706874"/>
              <a:gd name="connsiteY1615" fmla="*/ 2155543 h 3735869"/>
              <a:gd name="connsiteX1616" fmla="*/ 5104919 w 9706874"/>
              <a:gd name="connsiteY1616" fmla="*/ 2160037 h 3735869"/>
              <a:gd name="connsiteX1617" fmla="*/ 5107471 w 9706874"/>
              <a:gd name="connsiteY1617" fmla="*/ 2160015 h 3735869"/>
              <a:gd name="connsiteX1618" fmla="*/ 5117141 w 9706874"/>
              <a:gd name="connsiteY1618" fmla="*/ 2154443 h 3735869"/>
              <a:gd name="connsiteX1619" fmla="*/ 5111681 w 9706874"/>
              <a:gd name="connsiteY1619" fmla="*/ 2153616 h 3735869"/>
              <a:gd name="connsiteX1620" fmla="*/ 5412081 w 9706874"/>
              <a:gd name="connsiteY1620" fmla="*/ 2151188 h 3735869"/>
              <a:gd name="connsiteX1621" fmla="*/ 5297458 w 9706874"/>
              <a:gd name="connsiteY1621" fmla="*/ 2166564 h 3735869"/>
              <a:gd name="connsiteX1622" fmla="*/ 5298033 w 9706874"/>
              <a:gd name="connsiteY1622" fmla="*/ 2169573 h 3735869"/>
              <a:gd name="connsiteX1623" fmla="*/ 5296288 w 9706874"/>
              <a:gd name="connsiteY1623" fmla="*/ 2166721 h 3735869"/>
              <a:gd name="connsiteX1624" fmla="*/ 5252534 w 9706874"/>
              <a:gd name="connsiteY1624" fmla="*/ 2172590 h 3735869"/>
              <a:gd name="connsiteX1625" fmla="*/ 5196017 w 9706874"/>
              <a:gd name="connsiteY1625" fmla="*/ 2183656 h 3735869"/>
              <a:gd name="connsiteX1626" fmla="*/ 5151795 w 9706874"/>
              <a:gd name="connsiteY1626" fmla="*/ 2200872 h 3735869"/>
              <a:gd name="connsiteX1627" fmla="*/ 5136791 w 9706874"/>
              <a:gd name="connsiteY1627" fmla="*/ 2205843 h 3735869"/>
              <a:gd name="connsiteX1628" fmla="*/ 5240952 w 9706874"/>
              <a:gd name="connsiteY1628" fmla="*/ 2181714 h 3735869"/>
              <a:gd name="connsiteX1629" fmla="*/ 5378743 w 9706874"/>
              <a:gd name="connsiteY1629" fmla="*/ 2162495 h 3735869"/>
              <a:gd name="connsiteX1630" fmla="*/ 5387982 w 9706874"/>
              <a:gd name="connsiteY1630" fmla="*/ 2159226 h 3735869"/>
              <a:gd name="connsiteX1631" fmla="*/ 693633 w 9706874"/>
              <a:gd name="connsiteY1631" fmla="*/ 2151074 h 3735869"/>
              <a:gd name="connsiteX1632" fmla="*/ 695659 w 9706874"/>
              <a:gd name="connsiteY1632" fmla="*/ 2154515 h 3735869"/>
              <a:gd name="connsiteX1633" fmla="*/ 705943 w 9706874"/>
              <a:gd name="connsiteY1633" fmla="*/ 2161195 h 3735869"/>
              <a:gd name="connsiteX1634" fmla="*/ 718988 w 9706874"/>
              <a:gd name="connsiteY1634" fmla="*/ 2164963 h 3735869"/>
              <a:gd name="connsiteX1635" fmla="*/ 721321 w 9706874"/>
              <a:gd name="connsiteY1635" fmla="*/ 2164407 h 3735869"/>
              <a:gd name="connsiteX1636" fmla="*/ 711748 w 9706874"/>
              <a:gd name="connsiteY1636" fmla="*/ 2153514 h 3735869"/>
              <a:gd name="connsiteX1637" fmla="*/ 695529 w 9706874"/>
              <a:gd name="connsiteY1637" fmla="*/ 2151361 h 3735869"/>
              <a:gd name="connsiteX1638" fmla="*/ 8899882 w 9706874"/>
              <a:gd name="connsiteY1638" fmla="*/ 2148554 h 3735869"/>
              <a:gd name="connsiteX1639" fmla="*/ 8904878 w 9706874"/>
              <a:gd name="connsiteY1639" fmla="*/ 2149518 h 3735869"/>
              <a:gd name="connsiteX1640" fmla="*/ 8899168 w 9706874"/>
              <a:gd name="connsiteY1640" fmla="*/ 2157234 h 3735869"/>
              <a:gd name="connsiteX1641" fmla="*/ 8899882 w 9706874"/>
              <a:gd name="connsiteY1641" fmla="*/ 2148554 h 3735869"/>
              <a:gd name="connsiteX1642" fmla="*/ 6452547 w 9706874"/>
              <a:gd name="connsiteY1642" fmla="*/ 2146790 h 3735869"/>
              <a:gd name="connsiteX1643" fmla="*/ 6439116 w 9706874"/>
              <a:gd name="connsiteY1643" fmla="*/ 2169583 h 3735869"/>
              <a:gd name="connsiteX1644" fmla="*/ 6388527 w 9706874"/>
              <a:gd name="connsiteY1644" fmla="*/ 2169581 h 3735869"/>
              <a:gd name="connsiteX1645" fmla="*/ 6401958 w 9706874"/>
              <a:gd name="connsiteY1645" fmla="*/ 2146791 h 3735869"/>
              <a:gd name="connsiteX1646" fmla="*/ 6452547 w 9706874"/>
              <a:gd name="connsiteY1646" fmla="*/ 2146790 h 3735869"/>
              <a:gd name="connsiteX1647" fmla="*/ 6091154 w 9706874"/>
              <a:gd name="connsiteY1647" fmla="*/ 2146790 h 3735869"/>
              <a:gd name="connsiteX1648" fmla="*/ 6083772 w 9706874"/>
              <a:gd name="connsiteY1648" fmla="*/ 2158828 h 3735869"/>
              <a:gd name="connsiteX1649" fmla="*/ 6091154 w 9706874"/>
              <a:gd name="connsiteY1649" fmla="*/ 2146790 h 3735869"/>
              <a:gd name="connsiteX1650" fmla="*/ 5044689 w 9706874"/>
              <a:gd name="connsiteY1650" fmla="*/ 2146741 h 3735869"/>
              <a:gd name="connsiteX1651" fmla="*/ 5043821 w 9706874"/>
              <a:gd name="connsiteY1651" fmla="*/ 2146969 h 3735869"/>
              <a:gd name="connsiteX1652" fmla="*/ 5048788 w 9706874"/>
              <a:gd name="connsiteY1652" fmla="*/ 2155106 h 3735869"/>
              <a:gd name="connsiteX1653" fmla="*/ 5057722 w 9706874"/>
              <a:gd name="connsiteY1653" fmla="*/ 2153505 h 3735869"/>
              <a:gd name="connsiteX1654" fmla="*/ 5054784 w 9706874"/>
              <a:gd name="connsiteY1654" fmla="*/ 2147198 h 3735869"/>
              <a:gd name="connsiteX1655" fmla="*/ 6707772 w 9706874"/>
              <a:gd name="connsiteY1655" fmla="*/ 2145726 h 3735869"/>
              <a:gd name="connsiteX1656" fmla="*/ 6722156 w 9706874"/>
              <a:gd name="connsiteY1656" fmla="*/ 2147066 h 3735869"/>
              <a:gd name="connsiteX1657" fmla="*/ 6699140 w 9706874"/>
              <a:gd name="connsiteY1657" fmla="*/ 2158572 h 3735869"/>
              <a:gd name="connsiteX1658" fmla="*/ 6707772 w 9706874"/>
              <a:gd name="connsiteY1658" fmla="*/ 2145726 h 3735869"/>
              <a:gd name="connsiteX1659" fmla="*/ 9199729 w 9706874"/>
              <a:gd name="connsiteY1659" fmla="*/ 2145161 h 3735869"/>
              <a:gd name="connsiteX1660" fmla="*/ 9191917 w 9706874"/>
              <a:gd name="connsiteY1660" fmla="*/ 2157261 h 3735869"/>
              <a:gd name="connsiteX1661" fmla="*/ 9199729 w 9706874"/>
              <a:gd name="connsiteY1661" fmla="*/ 2145161 h 3735869"/>
              <a:gd name="connsiteX1662" fmla="*/ 7353369 w 9706874"/>
              <a:gd name="connsiteY1662" fmla="*/ 2141432 h 3735869"/>
              <a:gd name="connsiteX1663" fmla="*/ 7360973 w 9706874"/>
              <a:gd name="connsiteY1663" fmla="*/ 2157081 h 3735869"/>
              <a:gd name="connsiteX1664" fmla="*/ 7345768 w 9706874"/>
              <a:gd name="connsiteY1664" fmla="*/ 2157080 h 3735869"/>
              <a:gd name="connsiteX1665" fmla="*/ 7353369 w 9706874"/>
              <a:gd name="connsiteY1665" fmla="*/ 2141432 h 3735869"/>
              <a:gd name="connsiteX1666" fmla="*/ 5253673 w 9706874"/>
              <a:gd name="connsiteY1666" fmla="*/ 2141231 h 3735869"/>
              <a:gd name="connsiteX1667" fmla="*/ 5235374 w 9706874"/>
              <a:gd name="connsiteY1667" fmla="*/ 2143824 h 3735869"/>
              <a:gd name="connsiteX1668" fmla="*/ 5091250 w 9706874"/>
              <a:gd name="connsiteY1668" fmla="*/ 2175891 h 3735869"/>
              <a:gd name="connsiteX1669" fmla="*/ 4996889 w 9706874"/>
              <a:gd name="connsiteY1669" fmla="*/ 2203169 h 3735869"/>
              <a:gd name="connsiteX1670" fmla="*/ 4995181 w 9706874"/>
              <a:gd name="connsiteY1670" fmla="*/ 2208293 h 3735869"/>
              <a:gd name="connsiteX1671" fmla="*/ 4994855 w 9706874"/>
              <a:gd name="connsiteY1671" fmla="*/ 2208338 h 3735869"/>
              <a:gd name="connsiteX1672" fmla="*/ 4993719 w 9706874"/>
              <a:gd name="connsiteY1672" fmla="*/ 2204085 h 3735869"/>
              <a:gd name="connsiteX1673" fmla="*/ 4965343 w 9706874"/>
              <a:gd name="connsiteY1673" fmla="*/ 2212287 h 3735869"/>
              <a:gd name="connsiteX1674" fmla="*/ 4965338 w 9706874"/>
              <a:gd name="connsiteY1674" fmla="*/ 2212424 h 3735869"/>
              <a:gd name="connsiteX1675" fmla="*/ 4965308 w 9706874"/>
              <a:gd name="connsiteY1675" fmla="*/ 2212427 h 3735869"/>
              <a:gd name="connsiteX1676" fmla="*/ 4965157 w 9706874"/>
              <a:gd name="connsiteY1676" fmla="*/ 2212341 h 3735869"/>
              <a:gd name="connsiteX1677" fmla="*/ 4964447 w 9706874"/>
              <a:gd name="connsiteY1677" fmla="*/ 2212547 h 3735869"/>
              <a:gd name="connsiteX1678" fmla="*/ 4965308 w 9706874"/>
              <a:gd name="connsiteY1678" fmla="*/ 2212427 h 3735869"/>
              <a:gd name="connsiteX1679" fmla="*/ 4965336 w 9706874"/>
              <a:gd name="connsiteY1679" fmla="*/ 2212445 h 3735869"/>
              <a:gd name="connsiteX1680" fmla="*/ 4965338 w 9706874"/>
              <a:gd name="connsiteY1680" fmla="*/ 2212424 h 3735869"/>
              <a:gd name="connsiteX1681" fmla="*/ 4994855 w 9706874"/>
              <a:gd name="connsiteY1681" fmla="*/ 2208338 h 3735869"/>
              <a:gd name="connsiteX1682" fmla="*/ 4994994 w 9706874"/>
              <a:gd name="connsiteY1682" fmla="*/ 2208856 h 3735869"/>
              <a:gd name="connsiteX1683" fmla="*/ 4995181 w 9706874"/>
              <a:gd name="connsiteY1683" fmla="*/ 2208293 h 3735869"/>
              <a:gd name="connsiteX1684" fmla="*/ 5000656 w 9706874"/>
              <a:gd name="connsiteY1684" fmla="*/ 2207535 h 3735869"/>
              <a:gd name="connsiteX1685" fmla="*/ 5014879 w 9706874"/>
              <a:gd name="connsiteY1685" fmla="*/ 2203448 h 3735869"/>
              <a:gd name="connsiteX1686" fmla="*/ 5163821 w 9706874"/>
              <a:gd name="connsiteY1686" fmla="*/ 2169902 h 3735869"/>
              <a:gd name="connsiteX1687" fmla="*/ 5171729 w 9706874"/>
              <a:gd name="connsiteY1687" fmla="*/ 2166906 h 3735869"/>
              <a:gd name="connsiteX1688" fmla="*/ 5231252 w 9706874"/>
              <a:gd name="connsiteY1688" fmla="*/ 2148428 h 3735869"/>
              <a:gd name="connsiteX1689" fmla="*/ 274978 w 9706874"/>
              <a:gd name="connsiteY1689" fmla="*/ 2140689 h 3735869"/>
              <a:gd name="connsiteX1690" fmla="*/ 298446 w 9706874"/>
              <a:gd name="connsiteY1690" fmla="*/ 2145590 h 3735869"/>
              <a:gd name="connsiteX1691" fmla="*/ 275029 w 9706874"/>
              <a:gd name="connsiteY1691" fmla="*/ 2147180 h 3735869"/>
              <a:gd name="connsiteX1692" fmla="*/ 268575 w 9706874"/>
              <a:gd name="connsiteY1692" fmla="*/ 2144455 h 3735869"/>
              <a:gd name="connsiteX1693" fmla="*/ 274978 w 9706874"/>
              <a:gd name="connsiteY1693" fmla="*/ 2140689 h 3735869"/>
              <a:gd name="connsiteX1694" fmla="*/ 8922706 w 9706874"/>
              <a:gd name="connsiteY1694" fmla="*/ 2139154 h 3735869"/>
              <a:gd name="connsiteX1695" fmla="*/ 8935556 w 9706874"/>
              <a:gd name="connsiteY1695" fmla="*/ 2143865 h 3735869"/>
              <a:gd name="connsiteX1696" fmla="*/ 8938197 w 9706874"/>
              <a:gd name="connsiteY1696" fmla="*/ 2145733 h 3735869"/>
              <a:gd name="connsiteX1697" fmla="*/ 8939444 w 9706874"/>
              <a:gd name="connsiteY1697" fmla="*/ 2145666 h 3735869"/>
              <a:gd name="connsiteX1698" fmla="*/ 8939107 w 9706874"/>
              <a:gd name="connsiteY1698" fmla="*/ 2146376 h 3735869"/>
              <a:gd name="connsiteX1699" fmla="*/ 8944055 w 9706874"/>
              <a:gd name="connsiteY1699" fmla="*/ 2149876 h 3735869"/>
              <a:gd name="connsiteX1700" fmla="*/ 8941245 w 9706874"/>
              <a:gd name="connsiteY1700" fmla="*/ 2157254 h 3735869"/>
              <a:gd name="connsiteX1701" fmla="*/ 8933255 w 9706874"/>
              <a:gd name="connsiteY1701" fmla="*/ 2155835 h 3735869"/>
              <a:gd name="connsiteX1702" fmla="*/ 8924239 w 9706874"/>
              <a:gd name="connsiteY1702" fmla="*/ 2157064 h 3735869"/>
              <a:gd name="connsiteX1703" fmla="*/ 8924902 w 9706874"/>
              <a:gd name="connsiteY1703" fmla="*/ 2154021 h 3735869"/>
              <a:gd name="connsiteX1704" fmla="*/ 8920251 w 9706874"/>
              <a:gd name="connsiteY1704" fmla="*/ 2151174 h 3735869"/>
              <a:gd name="connsiteX1705" fmla="*/ 8923480 w 9706874"/>
              <a:gd name="connsiteY1705" fmla="*/ 2156448 h 3735869"/>
              <a:gd name="connsiteX1706" fmla="*/ 8918379 w 9706874"/>
              <a:gd name="connsiteY1706" fmla="*/ 2156448 h 3735869"/>
              <a:gd name="connsiteX1707" fmla="*/ 8918683 w 9706874"/>
              <a:gd name="connsiteY1707" fmla="*/ 2150214 h 3735869"/>
              <a:gd name="connsiteX1708" fmla="*/ 8918313 w 9706874"/>
              <a:gd name="connsiteY1708" fmla="*/ 2149990 h 3735869"/>
              <a:gd name="connsiteX1709" fmla="*/ 8916412 w 9706874"/>
              <a:gd name="connsiteY1709" fmla="*/ 2142495 h 3735869"/>
              <a:gd name="connsiteX1710" fmla="*/ 8922706 w 9706874"/>
              <a:gd name="connsiteY1710" fmla="*/ 2139154 h 3735869"/>
              <a:gd name="connsiteX1711" fmla="*/ 5019463 w 9706874"/>
              <a:gd name="connsiteY1711" fmla="*/ 2138900 h 3735869"/>
              <a:gd name="connsiteX1712" fmla="*/ 5018283 w 9706874"/>
              <a:gd name="connsiteY1712" fmla="*/ 2141000 h 3735869"/>
              <a:gd name="connsiteX1713" fmla="*/ 5019225 w 9706874"/>
              <a:gd name="connsiteY1713" fmla="*/ 2139321 h 3735869"/>
              <a:gd name="connsiteX1714" fmla="*/ 7635581 w 9706874"/>
              <a:gd name="connsiteY1714" fmla="*/ 2137967 h 3735869"/>
              <a:gd name="connsiteX1715" fmla="*/ 7667949 w 9706874"/>
              <a:gd name="connsiteY1715" fmla="*/ 2156519 h 3735869"/>
              <a:gd name="connsiteX1716" fmla="*/ 7681333 w 9706874"/>
              <a:gd name="connsiteY1716" fmla="*/ 2190999 h 3735869"/>
              <a:gd name="connsiteX1717" fmla="*/ 7641184 w 9706874"/>
              <a:gd name="connsiteY1717" fmla="*/ 2168832 h 3735869"/>
              <a:gd name="connsiteX1718" fmla="*/ 7625122 w 9706874"/>
              <a:gd name="connsiteY1718" fmla="*/ 2147524 h 3735869"/>
              <a:gd name="connsiteX1719" fmla="*/ 7635581 w 9706874"/>
              <a:gd name="connsiteY1719" fmla="*/ 2137967 h 3735869"/>
              <a:gd name="connsiteX1720" fmla="*/ 5020462 w 9706874"/>
              <a:gd name="connsiteY1720" fmla="*/ 2137123 h 3735869"/>
              <a:gd name="connsiteX1721" fmla="*/ 5019463 w 9706874"/>
              <a:gd name="connsiteY1721" fmla="*/ 2138900 h 3735869"/>
              <a:gd name="connsiteX1722" fmla="*/ 5020410 w 9706874"/>
              <a:gd name="connsiteY1722" fmla="*/ 2137215 h 3735869"/>
              <a:gd name="connsiteX1723" fmla="*/ 5020462 w 9706874"/>
              <a:gd name="connsiteY1723" fmla="*/ 2137123 h 3735869"/>
              <a:gd name="connsiteX1724" fmla="*/ 7312146 w 9706874"/>
              <a:gd name="connsiteY1724" fmla="*/ 2134287 h 3735869"/>
              <a:gd name="connsiteX1725" fmla="*/ 7304741 w 9706874"/>
              <a:gd name="connsiteY1725" fmla="*/ 2146386 h 3735869"/>
              <a:gd name="connsiteX1726" fmla="*/ 7312146 w 9706874"/>
              <a:gd name="connsiteY1726" fmla="*/ 2134287 h 3735869"/>
              <a:gd name="connsiteX1727" fmla="*/ 5027177 w 9706874"/>
              <a:gd name="connsiteY1727" fmla="*/ 2131227 h 3735869"/>
              <a:gd name="connsiteX1728" fmla="*/ 4984371 w 9706874"/>
              <a:gd name="connsiteY1728" fmla="*/ 2146564 h 3735869"/>
              <a:gd name="connsiteX1729" fmla="*/ 4985402 w 9706874"/>
              <a:gd name="connsiteY1729" fmla="*/ 2146529 h 3735869"/>
              <a:gd name="connsiteX1730" fmla="*/ 5017950 w 9706874"/>
              <a:gd name="connsiteY1730" fmla="*/ 2141594 h 3735869"/>
              <a:gd name="connsiteX1731" fmla="*/ 5018283 w 9706874"/>
              <a:gd name="connsiteY1731" fmla="*/ 2141000 h 3735869"/>
              <a:gd name="connsiteX1732" fmla="*/ 5017951 w 9706874"/>
              <a:gd name="connsiteY1732" fmla="*/ 2141593 h 3735869"/>
              <a:gd name="connsiteX1733" fmla="*/ 5024447 w 9706874"/>
              <a:gd name="connsiteY1733" fmla="*/ 2140609 h 3735869"/>
              <a:gd name="connsiteX1734" fmla="*/ 5024493 w 9706874"/>
              <a:gd name="connsiteY1734" fmla="*/ 2140599 h 3735869"/>
              <a:gd name="connsiteX1735" fmla="*/ 5023351 w 9706874"/>
              <a:gd name="connsiteY1735" fmla="*/ 2139761 h 3735869"/>
              <a:gd name="connsiteX1736" fmla="*/ 5103628 w 9706874"/>
              <a:gd name="connsiteY1736" fmla="*/ 2131186 h 3735869"/>
              <a:gd name="connsiteX1737" fmla="*/ 5070751 w 9706874"/>
              <a:gd name="connsiteY1737" fmla="*/ 2139862 h 3735869"/>
              <a:gd name="connsiteX1738" fmla="*/ 5066784 w 9706874"/>
              <a:gd name="connsiteY1738" fmla="*/ 2151881 h 3735869"/>
              <a:gd name="connsiteX1739" fmla="*/ 5074551 w 9706874"/>
              <a:gd name="connsiteY1739" fmla="*/ 2150490 h 3735869"/>
              <a:gd name="connsiteX1740" fmla="*/ 5074566 w 9706874"/>
              <a:gd name="connsiteY1740" fmla="*/ 2146791 h 3735869"/>
              <a:gd name="connsiteX1741" fmla="*/ 5077685 w 9706874"/>
              <a:gd name="connsiteY1741" fmla="*/ 2149928 h 3735869"/>
              <a:gd name="connsiteX1742" fmla="*/ 5083428 w 9706874"/>
              <a:gd name="connsiteY1742" fmla="*/ 2148899 h 3735869"/>
              <a:gd name="connsiteX1743" fmla="*/ 5099291 w 9706874"/>
              <a:gd name="connsiteY1743" fmla="*/ 2143713 h 3735869"/>
              <a:gd name="connsiteX1744" fmla="*/ 5100042 w 9706874"/>
              <a:gd name="connsiteY1744" fmla="*/ 2134288 h 3735869"/>
              <a:gd name="connsiteX1745" fmla="*/ 5102406 w 9706874"/>
              <a:gd name="connsiteY1745" fmla="*/ 2142695 h 3735869"/>
              <a:gd name="connsiteX1746" fmla="*/ 5116960 w 9706874"/>
              <a:gd name="connsiteY1746" fmla="*/ 2137937 h 3735869"/>
              <a:gd name="connsiteX1747" fmla="*/ 5122380 w 9706874"/>
              <a:gd name="connsiteY1747" fmla="*/ 2136647 h 3735869"/>
              <a:gd name="connsiteX1748" fmla="*/ 5111752 w 9706874"/>
              <a:gd name="connsiteY1748" fmla="*/ 2134903 h 3735869"/>
              <a:gd name="connsiteX1749" fmla="*/ 5111636 w 9706874"/>
              <a:gd name="connsiteY1749" fmla="*/ 2134767 h 3735869"/>
              <a:gd name="connsiteX1750" fmla="*/ 5106762 w 9706874"/>
              <a:gd name="connsiteY1750" fmla="*/ 2137125 h 3735869"/>
              <a:gd name="connsiteX1751" fmla="*/ 5101135 w 9706874"/>
              <a:gd name="connsiteY1751" fmla="*/ 2134402 h 3735869"/>
              <a:gd name="connsiteX1752" fmla="*/ 7888853 w 9706874"/>
              <a:gd name="connsiteY1752" fmla="*/ 2127147 h 3735869"/>
              <a:gd name="connsiteX1753" fmla="*/ 8002827 w 9706874"/>
              <a:gd name="connsiteY1753" fmla="*/ 2155843 h 3735869"/>
              <a:gd name="connsiteX1754" fmla="*/ 8037421 w 9706874"/>
              <a:gd name="connsiteY1754" fmla="*/ 2173083 h 3735869"/>
              <a:gd name="connsiteX1755" fmla="*/ 8021455 w 9706874"/>
              <a:gd name="connsiteY1755" fmla="*/ 2192787 h 3735869"/>
              <a:gd name="connsiteX1756" fmla="*/ 7888853 w 9706874"/>
              <a:gd name="connsiteY1756" fmla="*/ 2127147 h 3735869"/>
              <a:gd name="connsiteX1757" fmla="*/ 5234948 w 9706874"/>
              <a:gd name="connsiteY1757" fmla="*/ 2126961 h 3735869"/>
              <a:gd name="connsiteX1758" fmla="*/ 5227374 w 9706874"/>
              <a:gd name="connsiteY1758" fmla="*/ 2127796 h 3735869"/>
              <a:gd name="connsiteX1759" fmla="*/ 5132039 w 9706874"/>
              <a:gd name="connsiteY1759" fmla="*/ 2149658 h 3735869"/>
              <a:gd name="connsiteX1760" fmla="*/ 5215790 w 9706874"/>
              <a:gd name="connsiteY1760" fmla="*/ 2136920 h 3735869"/>
              <a:gd name="connsiteX1761" fmla="*/ 5234948 w 9706874"/>
              <a:gd name="connsiteY1761" fmla="*/ 2126961 h 3735869"/>
              <a:gd name="connsiteX1762" fmla="*/ 5317972 w 9706874"/>
              <a:gd name="connsiteY1762" fmla="*/ 2124266 h 3735869"/>
              <a:gd name="connsiteX1763" fmla="*/ 5309884 w 9706874"/>
              <a:gd name="connsiteY1763" fmla="*/ 2128330 h 3735869"/>
              <a:gd name="connsiteX1764" fmla="*/ 5321887 w 9706874"/>
              <a:gd name="connsiteY1764" fmla="*/ 2128097 h 3735869"/>
              <a:gd name="connsiteX1765" fmla="*/ 5337450 w 9706874"/>
              <a:gd name="connsiteY1765" fmla="*/ 2124719 h 3735869"/>
              <a:gd name="connsiteX1766" fmla="*/ 7515301 w 9706874"/>
              <a:gd name="connsiteY1766" fmla="*/ 2121784 h 3735869"/>
              <a:gd name="connsiteX1767" fmla="*/ 7500097 w 9706874"/>
              <a:gd name="connsiteY1767" fmla="*/ 2133368 h 3735869"/>
              <a:gd name="connsiteX1768" fmla="*/ 7515301 w 9706874"/>
              <a:gd name="connsiteY1768" fmla="*/ 2121784 h 3735869"/>
              <a:gd name="connsiteX1769" fmla="*/ 8173759 w 9706874"/>
              <a:gd name="connsiteY1769" fmla="*/ 2119618 h 3735869"/>
              <a:gd name="connsiteX1770" fmla="*/ 8173704 w 9706874"/>
              <a:gd name="connsiteY1770" fmla="*/ 2119678 h 3735869"/>
              <a:gd name="connsiteX1771" fmla="*/ 8172121 w 9706874"/>
              <a:gd name="connsiteY1771" fmla="*/ 2121379 h 3735869"/>
              <a:gd name="connsiteX1772" fmla="*/ 8176604 w 9706874"/>
              <a:gd name="connsiteY1772" fmla="*/ 2116559 h 3735869"/>
              <a:gd name="connsiteX1773" fmla="*/ 8173759 w 9706874"/>
              <a:gd name="connsiteY1773" fmla="*/ 2119618 h 3735869"/>
              <a:gd name="connsiteX1774" fmla="*/ 8176340 w 9706874"/>
              <a:gd name="connsiteY1774" fmla="*/ 2116843 h 3735869"/>
              <a:gd name="connsiteX1775" fmla="*/ 5168288 w 9706874"/>
              <a:gd name="connsiteY1775" fmla="*/ 2115160 h 3735869"/>
              <a:gd name="connsiteX1776" fmla="*/ 5151722 w 9706874"/>
              <a:gd name="connsiteY1776" fmla="*/ 2118494 h 3735869"/>
              <a:gd name="connsiteX1777" fmla="*/ 5144935 w 9706874"/>
              <a:gd name="connsiteY1777" fmla="*/ 2120285 h 3735869"/>
              <a:gd name="connsiteX1778" fmla="*/ 5144112 w 9706874"/>
              <a:gd name="connsiteY1778" fmla="*/ 2121392 h 3735869"/>
              <a:gd name="connsiteX1779" fmla="*/ 5144220 w 9706874"/>
              <a:gd name="connsiteY1779" fmla="*/ 2120474 h 3735869"/>
              <a:gd name="connsiteX1780" fmla="*/ 5127091 w 9706874"/>
              <a:gd name="connsiteY1780" fmla="*/ 2124994 h 3735869"/>
              <a:gd name="connsiteX1781" fmla="*/ 5135866 w 9706874"/>
              <a:gd name="connsiteY1781" fmla="*/ 2127013 h 3735869"/>
              <a:gd name="connsiteX1782" fmla="*/ 5124764 w 9706874"/>
              <a:gd name="connsiteY1782" fmla="*/ 2136079 h 3735869"/>
              <a:gd name="connsiteX1783" fmla="*/ 5156198 w 9706874"/>
              <a:gd name="connsiteY1783" fmla="*/ 2128591 h 3735869"/>
              <a:gd name="connsiteX1784" fmla="*/ 5168627 w 9706874"/>
              <a:gd name="connsiteY1784" fmla="*/ 2126078 h 3735869"/>
              <a:gd name="connsiteX1785" fmla="*/ 5168066 w 9706874"/>
              <a:gd name="connsiteY1785" fmla="*/ 2125269 h 3735869"/>
              <a:gd name="connsiteX1786" fmla="*/ 6232243 w 9706874"/>
              <a:gd name="connsiteY1786" fmla="*/ 2109282 h 3735869"/>
              <a:gd name="connsiteX1787" fmla="*/ 6239647 w 9706874"/>
              <a:gd name="connsiteY1787" fmla="*/ 2121381 h 3735869"/>
              <a:gd name="connsiteX1788" fmla="*/ 6232243 w 9706874"/>
              <a:gd name="connsiteY1788" fmla="*/ 2109282 h 3735869"/>
              <a:gd name="connsiteX1789" fmla="*/ 7864991 w 9706874"/>
              <a:gd name="connsiteY1789" fmla="*/ 2109282 h 3735869"/>
              <a:gd name="connsiteX1790" fmla="*/ 7849785 w 9706874"/>
              <a:gd name="connsiteY1790" fmla="*/ 2120866 h 3735869"/>
              <a:gd name="connsiteX1791" fmla="*/ 7864991 w 9706874"/>
              <a:gd name="connsiteY1791" fmla="*/ 2109282 h 3735869"/>
              <a:gd name="connsiteX1792" fmla="*/ 8122871 w 9706874"/>
              <a:gd name="connsiteY1792" fmla="*/ 2109281 h 3735869"/>
              <a:gd name="connsiteX1793" fmla="*/ 8115468 w 9706874"/>
              <a:gd name="connsiteY1793" fmla="*/ 2121378 h 3735869"/>
              <a:gd name="connsiteX1794" fmla="*/ 8122871 w 9706874"/>
              <a:gd name="connsiteY1794" fmla="*/ 2109281 h 3735869"/>
              <a:gd name="connsiteX1795" fmla="*/ 7376614 w 9706874"/>
              <a:gd name="connsiteY1795" fmla="*/ 2109281 h 3735869"/>
              <a:gd name="connsiteX1796" fmla="*/ 7369208 w 9706874"/>
              <a:gd name="connsiteY1796" fmla="*/ 2121380 h 3735869"/>
              <a:gd name="connsiteX1797" fmla="*/ 7376614 w 9706874"/>
              <a:gd name="connsiteY1797" fmla="*/ 2109281 h 3735869"/>
              <a:gd name="connsiteX1798" fmla="*/ 8853381 w 9706874"/>
              <a:gd name="connsiteY1798" fmla="*/ 2107651 h 3735869"/>
              <a:gd name="connsiteX1799" fmla="*/ 8845568 w 9706874"/>
              <a:gd name="connsiteY1799" fmla="*/ 2119738 h 3735869"/>
              <a:gd name="connsiteX1800" fmla="*/ 8853381 w 9706874"/>
              <a:gd name="connsiteY1800" fmla="*/ 2107651 h 3735869"/>
              <a:gd name="connsiteX1801" fmla="*/ 5206628 w 9706874"/>
              <a:gd name="connsiteY1801" fmla="*/ 2107442 h 3735869"/>
              <a:gd name="connsiteX1802" fmla="*/ 5171675 w 9706874"/>
              <a:gd name="connsiteY1802" fmla="*/ 2114478 h 3735869"/>
              <a:gd name="connsiteX1803" fmla="*/ 5174394 w 9706874"/>
              <a:gd name="connsiteY1803" fmla="*/ 2118812 h 3735869"/>
              <a:gd name="connsiteX1804" fmla="*/ 5174251 w 9706874"/>
              <a:gd name="connsiteY1804" fmla="*/ 2124941 h 3735869"/>
              <a:gd name="connsiteX1805" fmla="*/ 5206627 w 9706874"/>
              <a:gd name="connsiteY1805" fmla="*/ 2118395 h 3735869"/>
              <a:gd name="connsiteX1806" fmla="*/ 8162354 w 9706874"/>
              <a:gd name="connsiteY1806" fmla="*/ 2105715 h 3735869"/>
              <a:gd name="connsiteX1807" fmla="*/ 8366130 w 9706874"/>
              <a:gd name="connsiteY1807" fmla="*/ 2173250 h 3735869"/>
              <a:gd name="connsiteX1808" fmla="*/ 8458717 w 9706874"/>
              <a:gd name="connsiteY1808" fmla="*/ 2217215 h 3735869"/>
              <a:gd name="connsiteX1809" fmla="*/ 8482197 w 9706874"/>
              <a:gd name="connsiteY1809" fmla="*/ 2251001 h 3735869"/>
              <a:gd name="connsiteX1810" fmla="*/ 8519409 w 9706874"/>
              <a:gd name="connsiteY1810" fmla="*/ 2280311 h 3735869"/>
              <a:gd name="connsiteX1811" fmla="*/ 8440114 w 9706874"/>
              <a:gd name="connsiteY1811" fmla="*/ 2248560 h 3735869"/>
              <a:gd name="connsiteX1812" fmla="*/ 8400242 w 9706874"/>
              <a:gd name="connsiteY1812" fmla="*/ 2233905 h 3735869"/>
              <a:gd name="connsiteX1813" fmla="*/ 8382080 w 9706874"/>
              <a:gd name="connsiteY1813" fmla="*/ 2238789 h 3735869"/>
              <a:gd name="connsiteX1814" fmla="*/ 8371448 w 9706874"/>
              <a:gd name="connsiteY1814" fmla="*/ 2233904 h 3735869"/>
              <a:gd name="connsiteX1815" fmla="*/ 8379422 w 9706874"/>
              <a:gd name="connsiteY1815" fmla="*/ 2222099 h 3735869"/>
              <a:gd name="connsiteX1816" fmla="*/ 8238992 w 9706874"/>
              <a:gd name="connsiteY1816" fmla="*/ 2170808 h 3735869"/>
              <a:gd name="connsiteX1817" fmla="*/ 8238990 w 9706874"/>
              <a:gd name="connsiteY1817" fmla="*/ 2147237 h 3735869"/>
              <a:gd name="connsiteX1818" fmla="*/ 8228359 w 9706874"/>
              <a:gd name="connsiteY1818" fmla="*/ 2142351 h 3735869"/>
              <a:gd name="connsiteX1819" fmla="*/ 8204880 w 9706874"/>
              <a:gd name="connsiteY1819" fmla="*/ 2132582 h 3735869"/>
              <a:gd name="connsiteX1820" fmla="*/ 8183617 w 9706874"/>
              <a:gd name="connsiteY1820" fmla="*/ 2121898 h 3735869"/>
              <a:gd name="connsiteX1821" fmla="*/ 8176604 w 9706874"/>
              <a:gd name="connsiteY1821" fmla="*/ 2116559 h 3735869"/>
              <a:gd name="connsiteX1822" fmla="*/ 5362367 w 9706874"/>
              <a:gd name="connsiteY1822" fmla="*/ 2105501 h 3735869"/>
              <a:gd name="connsiteX1823" fmla="*/ 5323673 w 9706874"/>
              <a:gd name="connsiteY1823" fmla="*/ 2109444 h 3735869"/>
              <a:gd name="connsiteX1824" fmla="*/ 5246007 w 9706874"/>
              <a:gd name="connsiteY1824" fmla="*/ 2121158 h 3735869"/>
              <a:gd name="connsiteX1825" fmla="*/ 5271418 w 9706874"/>
              <a:gd name="connsiteY1825" fmla="*/ 2129075 h 3735869"/>
              <a:gd name="connsiteX1826" fmla="*/ 5286357 w 9706874"/>
              <a:gd name="connsiteY1826" fmla="*/ 2128786 h 3735869"/>
              <a:gd name="connsiteX1827" fmla="*/ 5302141 w 9706874"/>
              <a:gd name="connsiteY1827" fmla="*/ 2124420 h 3735869"/>
              <a:gd name="connsiteX1828" fmla="*/ 5258148 w 9706874"/>
              <a:gd name="connsiteY1828" fmla="*/ 2125439 h 3735869"/>
              <a:gd name="connsiteX1829" fmla="*/ 5278529 w 9706874"/>
              <a:gd name="connsiteY1829" fmla="*/ 2122586 h 3735869"/>
              <a:gd name="connsiteX1830" fmla="*/ 5350683 w 9706874"/>
              <a:gd name="connsiteY1830" fmla="*/ 2112633 h 3735869"/>
              <a:gd name="connsiteX1831" fmla="*/ 5352734 w 9706874"/>
              <a:gd name="connsiteY1831" fmla="*/ 2109282 h 3735869"/>
              <a:gd name="connsiteX1832" fmla="*/ 5352132 w 9706874"/>
              <a:gd name="connsiteY1832" fmla="*/ 2112433 h 3735869"/>
              <a:gd name="connsiteX1833" fmla="*/ 5364198 w 9706874"/>
              <a:gd name="connsiteY1833" fmla="*/ 2110768 h 3735869"/>
              <a:gd name="connsiteX1834" fmla="*/ 5360959 w 9706874"/>
              <a:gd name="connsiteY1834" fmla="*/ 2110423 h 3735869"/>
              <a:gd name="connsiteX1835" fmla="*/ 7434388 w 9706874"/>
              <a:gd name="connsiteY1835" fmla="*/ 2100349 h 3735869"/>
              <a:gd name="connsiteX1836" fmla="*/ 7437052 w 9706874"/>
              <a:gd name="connsiteY1836" fmla="*/ 2105025 h 3735869"/>
              <a:gd name="connsiteX1837" fmla="*/ 7460581 w 9706874"/>
              <a:gd name="connsiteY1837" fmla="*/ 2121392 h 3735869"/>
              <a:gd name="connsiteX1838" fmla="*/ 7431724 w 9706874"/>
              <a:gd name="connsiteY1838" fmla="*/ 2121393 h 3735869"/>
              <a:gd name="connsiteX1839" fmla="*/ 7434388 w 9706874"/>
              <a:gd name="connsiteY1839" fmla="*/ 2100349 h 3735869"/>
              <a:gd name="connsiteX1840" fmla="*/ 7841544 w 9706874"/>
              <a:gd name="connsiteY1840" fmla="*/ 2100348 h 3735869"/>
              <a:gd name="connsiteX1841" fmla="*/ 7833871 w 9706874"/>
              <a:gd name="connsiteY1841" fmla="*/ 2121393 h 3735869"/>
              <a:gd name="connsiteX1842" fmla="*/ 7818527 w 9706874"/>
              <a:gd name="connsiteY1842" fmla="*/ 2100349 h 3735869"/>
              <a:gd name="connsiteX1843" fmla="*/ 7841544 w 9706874"/>
              <a:gd name="connsiteY1843" fmla="*/ 2100348 h 3735869"/>
              <a:gd name="connsiteX1844" fmla="*/ 5552311 w 9706874"/>
              <a:gd name="connsiteY1844" fmla="*/ 2100106 h 3735869"/>
              <a:gd name="connsiteX1845" fmla="*/ 5555169 w 9706874"/>
              <a:gd name="connsiteY1845" fmla="*/ 2102301 h 3735869"/>
              <a:gd name="connsiteX1846" fmla="*/ 5550470 w 9706874"/>
              <a:gd name="connsiteY1846" fmla="*/ 2100645 h 3735869"/>
              <a:gd name="connsiteX1847" fmla="*/ 5552311 w 9706874"/>
              <a:gd name="connsiteY1847" fmla="*/ 2100106 h 3735869"/>
              <a:gd name="connsiteX1848" fmla="*/ 5559320 w 9706874"/>
              <a:gd name="connsiteY1848" fmla="*/ 2098966 h 3735869"/>
              <a:gd name="connsiteX1849" fmla="*/ 5559098 w 9706874"/>
              <a:gd name="connsiteY1849" fmla="*/ 2099508 h 3735869"/>
              <a:gd name="connsiteX1850" fmla="*/ 5560280 w 9706874"/>
              <a:gd name="connsiteY1850" fmla="*/ 2099278 h 3735869"/>
              <a:gd name="connsiteX1851" fmla="*/ 5563606 w 9706874"/>
              <a:gd name="connsiteY1851" fmla="*/ 2102105 h 3735869"/>
              <a:gd name="connsiteX1852" fmla="*/ 5555169 w 9706874"/>
              <a:gd name="connsiteY1852" fmla="*/ 2102301 h 3735869"/>
              <a:gd name="connsiteX1853" fmla="*/ 5260002 w 9706874"/>
              <a:gd name="connsiteY1853" fmla="*/ 2096934 h 3735869"/>
              <a:gd name="connsiteX1854" fmla="*/ 5252189 w 9706874"/>
              <a:gd name="connsiteY1854" fmla="*/ 2109033 h 3735869"/>
              <a:gd name="connsiteX1855" fmla="*/ 5260002 w 9706874"/>
              <a:gd name="connsiteY1855" fmla="*/ 2096934 h 3735869"/>
              <a:gd name="connsiteX1856" fmla="*/ 7437349 w 9706874"/>
              <a:gd name="connsiteY1856" fmla="*/ 2093204 h 3735869"/>
              <a:gd name="connsiteX1857" fmla="*/ 7442976 w 9706874"/>
              <a:gd name="connsiteY1857" fmla="*/ 2100920 h 3735869"/>
              <a:gd name="connsiteX1858" fmla="*/ 7437349 w 9706874"/>
              <a:gd name="connsiteY1858" fmla="*/ 2093204 h 3735869"/>
              <a:gd name="connsiteX1859" fmla="*/ 8965940 w 9706874"/>
              <a:gd name="connsiteY1859" fmla="*/ 2093025 h 3735869"/>
              <a:gd name="connsiteX1860" fmla="*/ 8970673 w 9706874"/>
              <a:gd name="connsiteY1860" fmla="*/ 2093992 h 3735869"/>
              <a:gd name="connsiteX1861" fmla="*/ 8965264 w 9706874"/>
              <a:gd name="connsiteY1861" fmla="*/ 2101707 h 3735869"/>
              <a:gd name="connsiteX1862" fmla="*/ 8965940 w 9706874"/>
              <a:gd name="connsiteY1862" fmla="*/ 2093025 h 3735869"/>
              <a:gd name="connsiteX1863" fmla="*/ 9059705 w 9706874"/>
              <a:gd name="connsiteY1863" fmla="*/ 2093024 h 3735869"/>
              <a:gd name="connsiteX1864" fmla="*/ 9064408 w 9706874"/>
              <a:gd name="connsiteY1864" fmla="*/ 2093990 h 3735869"/>
              <a:gd name="connsiteX1865" fmla="*/ 9059035 w 9706874"/>
              <a:gd name="connsiteY1865" fmla="*/ 2101706 h 3735869"/>
              <a:gd name="connsiteX1866" fmla="*/ 9059705 w 9706874"/>
              <a:gd name="connsiteY1866" fmla="*/ 2093024 h 3735869"/>
              <a:gd name="connsiteX1867" fmla="*/ 7174479 w 9706874"/>
              <a:gd name="connsiteY1867" fmla="*/ 2087844 h 3735869"/>
              <a:gd name="connsiteX1868" fmla="*/ 7166041 w 9706874"/>
              <a:gd name="connsiteY1868" fmla="*/ 2108889 h 3735869"/>
              <a:gd name="connsiteX1869" fmla="*/ 7174479 w 9706874"/>
              <a:gd name="connsiteY1869" fmla="*/ 2087844 h 3735869"/>
              <a:gd name="connsiteX1870" fmla="*/ 7801593 w 9706874"/>
              <a:gd name="connsiteY1870" fmla="*/ 2086698 h 3735869"/>
              <a:gd name="connsiteX1871" fmla="*/ 7810267 w 9706874"/>
              <a:gd name="connsiteY1871" fmla="*/ 2099894 h 3735869"/>
              <a:gd name="connsiteX1872" fmla="*/ 7789224 w 9706874"/>
              <a:gd name="connsiteY1872" fmla="*/ 2087898 h 3735869"/>
              <a:gd name="connsiteX1873" fmla="*/ 7801593 w 9706874"/>
              <a:gd name="connsiteY1873" fmla="*/ 2086698 h 3735869"/>
              <a:gd name="connsiteX1874" fmla="*/ 9395580 w 9706874"/>
              <a:gd name="connsiteY1874" fmla="*/ 2086217 h 3735869"/>
              <a:gd name="connsiteX1875" fmla="*/ 9387768 w 9706874"/>
              <a:gd name="connsiteY1875" fmla="*/ 2096505 h 3735869"/>
              <a:gd name="connsiteX1876" fmla="*/ 9395580 w 9706874"/>
              <a:gd name="connsiteY1876" fmla="*/ 2086217 h 3735869"/>
              <a:gd name="connsiteX1877" fmla="*/ 8700320 w 9706874"/>
              <a:gd name="connsiteY1877" fmla="*/ 2077532 h 3735869"/>
              <a:gd name="connsiteX1878" fmla="*/ 8706971 w 9706874"/>
              <a:gd name="connsiteY1878" fmla="*/ 2089215 h 3735869"/>
              <a:gd name="connsiteX1879" fmla="*/ 8691767 w 9706874"/>
              <a:gd name="connsiteY1879" fmla="*/ 2084231 h 3735869"/>
              <a:gd name="connsiteX1880" fmla="*/ 8700320 w 9706874"/>
              <a:gd name="connsiteY1880" fmla="*/ 2077532 h 3735869"/>
              <a:gd name="connsiteX1881" fmla="*/ 7097214 w 9706874"/>
              <a:gd name="connsiteY1881" fmla="*/ 2077129 h 3735869"/>
              <a:gd name="connsiteX1882" fmla="*/ 7097215 w 9706874"/>
              <a:gd name="connsiteY1882" fmla="*/ 2089214 h 3735869"/>
              <a:gd name="connsiteX1883" fmla="*/ 7097214 w 9706874"/>
              <a:gd name="connsiteY1883" fmla="*/ 2077129 h 3735869"/>
              <a:gd name="connsiteX1884" fmla="*/ 9281287 w 9706874"/>
              <a:gd name="connsiteY1884" fmla="*/ 2077129 h 3735869"/>
              <a:gd name="connsiteX1885" fmla="*/ 9275877 w 9706874"/>
              <a:gd name="connsiteY1885" fmla="*/ 2089213 h 3735869"/>
              <a:gd name="connsiteX1886" fmla="*/ 9281287 w 9706874"/>
              <a:gd name="connsiteY1886" fmla="*/ 2077129 h 3735869"/>
              <a:gd name="connsiteX1887" fmla="*/ 7291068 w 9706874"/>
              <a:gd name="connsiteY1887" fmla="*/ 2077129 h 3735869"/>
              <a:gd name="connsiteX1888" fmla="*/ 7304302 w 9706874"/>
              <a:gd name="connsiteY1888" fmla="*/ 2081495 h 3735869"/>
              <a:gd name="connsiteX1889" fmla="*/ 7293714 w 9706874"/>
              <a:gd name="connsiteY1889" fmla="*/ 2098166 h 3735869"/>
              <a:gd name="connsiteX1890" fmla="*/ 7291068 w 9706874"/>
              <a:gd name="connsiteY1890" fmla="*/ 2077129 h 3735869"/>
              <a:gd name="connsiteX1891" fmla="*/ 9046901 w 9706874"/>
              <a:gd name="connsiteY1891" fmla="*/ 2077128 h 3735869"/>
              <a:gd name="connsiteX1892" fmla="*/ 9039495 w 9706874"/>
              <a:gd name="connsiteY1892" fmla="*/ 2089214 h 3735869"/>
              <a:gd name="connsiteX1893" fmla="*/ 9046901 w 9706874"/>
              <a:gd name="connsiteY1893" fmla="*/ 2077128 h 3735869"/>
              <a:gd name="connsiteX1894" fmla="*/ 8859320 w 9706874"/>
              <a:gd name="connsiteY1894" fmla="*/ 2077128 h 3735869"/>
              <a:gd name="connsiteX1895" fmla="*/ 8853911 w 9706874"/>
              <a:gd name="connsiteY1895" fmla="*/ 2089214 h 3735869"/>
              <a:gd name="connsiteX1896" fmla="*/ 8859320 w 9706874"/>
              <a:gd name="connsiteY1896" fmla="*/ 2077128 h 3735869"/>
              <a:gd name="connsiteX1897" fmla="*/ 6286531 w 9706874"/>
              <a:gd name="connsiteY1897" fmla="*/ 2077128 h 3735869"/>
              <a:gd name="connsiteX1898" fmla="*/ 6279127 w 9706874"/>
              <a:gd name="connsiteY1898" fmla="*/ 2089214 h 3735869"/>
              <a:gd name="connsiteX1899" fmla="*/ 6286531 w 9706874"/>
              <a:gd name="connsiteY1899" fmla="*/ 2077128 h 3735869"/>
              <a:gd name="connsiteX1900" fmla="*/ 8463086 w 9706874"/>
              <a:gd name="connsiteY1900" fmla="*/ 2070559 h 3735869"/>
              <a:gd name="connsiteX1901" fmla="*/ 8461815 w 9706874"/>
              <a:gd name="connsiteY1901" fmla="*/ 2079140 h 3735869"/>
              <a:gd name="connsiteX1902" fmla="*/ 8463417 w 9706874"/>
              <a:gd name="connsiteY1902" fmla="*/ 2081292 h 3735869"/>
              <a:gd name="connsiteX1903" fmla="*/ 8463871 w 9706874"/>
              <a:gd name="connsiteY1903" fmla="*/ 2075904 h 3735869"/>
              <a:gd name="connsiteX1904" fmla="*/ 8468572 w 9706874"/>
              <a:gd name="connsiteY1904" fmla="*/ 2077013 h 3735869"/>
              <a:gd name="connsiteX1905" fmla="*/ 8466069 w 9706874"/>
              <a:gd name="connsiteY1905" fmla="*/ 2079382 h 3735869"/>
              <a:gd name="connsiteX1906" fmla="*/ 8464186 w 9706874"/>
              <a:gd name="connsiteY1906" fmla="*/ 2082327 h 3735869"/>
              <a:gd name="connsiteX1907" fmla="*/ 8467186 w 9706874"/>
              <a:gd name="connsiteY1907" fmla="*/ 2086354 h 3735869"/>
              <a:gd name="connsiteX1908" fmla="*/ 8481249 w 9706874"/>
              <a:gd name="connsiteY1908" fmla="*/ 2094861 h 3735869"/>
              <a:gd name="connsiteX1909" fmla="*/ 8531748 w 9706874"/>
              <a:gd name="connsiteY1909" fmla="*/ 2109440 h 3735869"/>
              <a:gd name="connsiteX1910" fmla="*/ 8489223 w 9706874"/>
              <a:gd name="connsiteY1910" fmla="*/ 2087568 h 3735869"/>
              <a:gd name="connsiteX1911" fmla="*/ 8463086 w 9706874"/>
              <a:gd name="connsiteY1911" fmla="*/ 2070559 h 3735869"/>
              <a:gd name="connsiteX1912" fmla="*/ 7024945 w 9706874"/>
              <a:gd name="connsiteY1912" fmla="*/ 2067007 h 3735869"/>
              <a:gd name="connsiteX1913" fmla="*/ 7011710 w 9706874"/>
              <a:gd name="connsiteY1913" fmla="*/ 2076531 h 3735869"/>
              <a:gd name="connsiteX1914" fmla="*/ 7024945 w 9706874"/>
              <a:gd name="connsiteY1914" fmla="*/ 2067007 h 3735869"/>
              <a:gd name="connsiteX1915" fmla="*/ 7724756 w 9706874"/>
              <a:gd name="connsiteY1915" fmla="*/ 2067006 h 3735869"/>
              <a:gd name="connsiteX1916" fmla="*/ 7739962 w 9706874"/>
              <a:gd name="connsiteY1916" fmla="*/ 2076531 h 3735869"/>
              <a:gd name="connsiteX1917" fmla="*/ 7724756 w 9706874"/>
              <a:gd name="connsiteY1917" fmla="*/ 2067006 h 3735869"/>
              <a:gd name="connsiteX1918" fmla="*/ 8138240 w 9706874"/>
              <a:gd name="connsiteY1918" fmla="*/ 2066411 h 3735869"/>
              <a:gd name="connsiteX1919" fmla="*/ 8154097 w 9706874"/>
              <a:gd name="connsiteY1919" fmla="*/ 2121381 h 3735869"/>
              <a:gd name="connsiteX1920" fmla="*/ 8114891 w 9706874"/>
              <a:gd name="connsiteY1920" fmla="*/ 2094900 h 3735869"/>
              <a:gd name="connsiteX1921" fmla="*/ 8138240 w 9706874"/>
              <a:gd name="connsiteY1921" fmla="*/ 2066411 h 3735869"/>
              <a:gd name="connsiteX1922" fmla="*/ 6395930 w 9706874"/>
              <a:gd name="connsiteY1922" fmla="*/ 2066411 h 3735869"/>
              <a:gd name="connsiteX1923" fmla="*/ 6388527 w 9706874"/>
              <a:gd name="connsiteY1923" fmla="*/ 2076699 h 3735869"/>
              <a:gd name="connsiteX1924" fmla="*/ 6395930 w 9706874"/>
              <a:gd name="connsiteY1924" fmla="*/ 2066411 h 3735869"/>
              <a:gd name="connsiteX1925" fmla="*/ 7353580 w 9706874"/>
              <a:gd name="connsiteY1925" fmla="*/ 2066410 h 3735869"/>
              <a:gd name="connsiteX1926" fmla="*/ 7368775 w 9706874"/>
              <a:gd name="connsiteY1926" fmla="*/ 2070994 h 3735869"/>
              <a:gd name="connsiteX1927" fmla="*/ 7353580 w 9706874"/>
              <a:gd name="connsiteY1927" fmla="*/ 2066410 h 3735869"/>
              <a:gd name="connsiteX1928" fmla="*/ 7618071 w 9706874"/>
              <a:gd name="connsiteY1928" fmla="*/ 2064787 h 3735869"/>
              <a:gd name="connsiteX1929" fmla="*/ 7632505 w 9706874"/>
              <a:gd name="connsiteY1929" fmla="*/ 2067222 h 3735869"/>
              <a:gd name="connsiteX1930" fmla="*/ 7609497 w 9706874"/>
              <a:gd name="connsiteY1930" fmla="*/ 2076966 h 3735869"/>
              <a:gd name="connsiteX1931" fmla="*/ 7618071 w 9706874"/>
              <a:gd name="connsiteY1931" fmla="*/ 2064787 h 3735869"/>
              <a:gd name="connsiteX1932" fmla="*/ 5587079 w 9706874"/>
              <a:gd name="connsiteY1932" fmla="*/ 2055505 h 3735869"/>
              <a:gd name="connsiteX1933" fmla="*/ 5594496 w 9706874"/>
              <a:gd name="connsiteY1933" fmla="*/ 2060695 h 3735869"/>
              <a:gd name="connsiteX1934" fmla="*/ 5563116 w 9706874"/>
              <a:gd name="connsiteY1934" fmla="*/ 2063368 h 3735869"/>
              <a:gd name="connsiteX1935" fmla="*/ 5558560 w 9706874"/>
              <a:gd name="connsiteY1935" fmla="*/ 2063376 h 3735869"/>
              <a:gd name="connsiteX1936" fmla="*/ 5570069 w 9706874"/>
              <a:gd name="connsiteY1936" fmla="*/ 2059082 h 3735869"/>
              <a:gd name="connsiteX1937" fmla="*/ 5578649 w 9706874"/>
              <a:gd name="connsiteY1937" fmla="*/ 2055717 h 3735869"/>
              <a:gd name="connsiteX1938" fmla="*/ 5829359 w 9706874"/>
              <a:gd name="connsiteY1938" fmla="*/ 2054962 h 3735869"/>
              <a:gd name="connsiteX1939" fmla="*/ 5823950 w 9706874"/>
              <a:gd name="connsiteY1939" fmla="*/ 2057078 h 3735869"/>
              <a:gd name="connsiteX1940" fmla="*/ 5829279 w 9706874"/>
              <a:gd name="connsiteY1940" fmla="*/ 2054966 h 3735869"/>
              <a:gd name="connsiteX1941" fmla="*/ 8837859 w 9706874"/>
              <a:gd name="connsiteY1941" fmla="*/ 2054438 h 3735869"/>
              <a:gd name="connsiteX1942" fmla="*/ 8822654 w 9706874"/>
              <a:gd name="connsiteY1942" fmla="*/ 2066023 h 3735869"/>
              <a:gd name="connsiteX1943" fmla="*/ 8837859 w 9706874"/>
              <a:gd name="connsiteY1943" fmla="*/ 2054438 h 3735869"/>
              <a:gd name="connsiteX1944" fmla="*/ 7601260 w 9706874"/>
              <a:gd name="connsiteY1944" fmla="*/ 2054438 h 3735869"/>
              <a:gd name="connsiteX1945" fmla="*/ 7586054 w 9706874"/>
              <a:gd name="connsiteY1945" fmla="*/ 2066022 h 3735869"/>
              <a:gd name="connsiteX1946" fmla="*/ 7601260 w 9706874"/>
              <a:gd name="connsiteY1946" fmla="*/ 2054438 h 3735869"/>
              <a:gd name="connsiteX1947" fmla="*/ 6337814 w 9706874"/>
              <a:gd name="connsiteY1947" fmla="*/ 2053908 h 3735869"/>
              <a:gd name="connsiteX1948" fmla="*/ 6350971 w 9706874"/>
              <a:gd name="connsiteY1948" fmla="*/ 2071344 h 3735869"/>
              <a:gd name="connsiteX1949" fmla="*/ 6337814 w 9706874"/>
              <a:gd name="connsiteY1949" fmla="*/ 2053908 h 3735869"/>
              <a:gd name="connsiteX1950" fmla="*/ 7230038 w 9706874"/>
              <a:gd name="connsiteY1950" fmla="*/ 2053907 h 3735869"/>
              <a:gd name="connsiteX1951" fmla="*/ 7221598 w 9706874"/>
              <a:gd name="connsiteY1951" fmla="*/ 2074952 h 3735869"/>
              <a:gd name="connsiteX1952" fmla="*/ 7230038 w 9706874"/>
              <a:gd name="connsiteY1952" fmla="*/ 2053907 h 3735869"/>
              <a:gd name="connsiteX1953" fmla="*/ 6941382 w 9706874"/>
              <a:gd name="connsiteY1953" fmla="*/ 2053906 h 3735869"/>
              <a:gd name="connsiteX1954" fmla="*/ 6956575 w 9706874"/>
              <a:gd name="connsiteY1954" fmla="*/ 2058584 h 3735869"/>
              <a:gd name="connsiteX1955" fmla="*/ 6941381 w 9706874"/>
              <a:gd name="connsiteY1955" fmla="*/ 2074952 h 3735869"/>
              <a:gd name="connsiteX1956" fmla="*/ 6941382 w 9706874"/>
              <a:gd name="connsiteY1956" fmla="*/ 2053906 h 3735869"/>
              <a:gd name="connsiteX1957" fmla="*/ 6535860 w 9706874"/>
              <a:gd name="connsiteY1957" fmla="*/ 2053015 h 3735869"/>
              <a:gd name="connsiteX1958" fmla="*/ 6550244 w 9706874"/>
              <a:gd name="connsiteY1958" fmla="*/ 2054264 h 3735869"/>
              <a:gd name="connsiteX1959" fmla="*/ 6527228 w 9706874"/>
              <a:gd name="connsiteY1959" fmla="*/ 2066768 h 3735869"/>
              <a:gd name="connsiteX1960" fmla="*/ 6535860 w 9706874"/>
              <a:gd name="connsiteY1960" fmla="*/ 2053015 h 3735869"/>
              <a:gd name="connsiteX1961" fmla="*/ 5835637 w 9706874"/>
              <a:gd name="connsiteY1961" fmla="*/ 2053008 h 3735869"/>
              <a:gd name="connsiteX1962" fmla="*/ 5834609 w 9706874"/>
              <a:gd name="connsiteY1962" fmla="*/ 2054664 h 3735869"/>
              <a:gd name="connsiteX1963" fmla="*/ 5829359 w 9706874"/>
              <a:gd name="connsiteY1963" fmla="*/ 2054962 h 3735869"/>
              <a:gd name="connsiteX1964" fmla="*/ 5833686 w 9706874"/>
              <a:gd name="connsiteY1964" fmla="*/ 2053270 h 3735869"/>
              <a:gd name="connsiteX1965" fmla="*/ 6644033 w 9706874"/>
              <a:gd name="connsiteY1965" fmla="*/ 2046762 h 3735869"/>
              <a:gd name="connsiteX1966" fmla="*/ 6657664 w 9706874"/>
              <a:gd name="connsiteY1966" fmla="*/ 2053980 h 3735869"/>
              <a:gd name="connsiteX1967" fmla="*/ 6638582 w 9706874"/>
              <a:gd name="connsiteY1967" fmla="*/ 2066010 h 3735869"/>
              <a:gd name="connsiteX1968" fmla="*/ 6644033 w 9706874"/>
              <a:gd name="connsiteY1968" fmla="*/ 2046762 h 3735869"/>
              <a:gd name="connsiteX1969" fmla="*/ 6330597 w 9706874"/>
              <a:gd name="connsiteY1969" fmla="*/ 2046583 h 3735869"/>
              <a:gd name="connsiteX1970" fmla="*/ 6335330 w 9706874"/>
              <a:gd name="connsiteY1970" fmla="*/ 2047549 h 3735869"/>
              <a:gd name="connsiteX1971" fmla="*/ 6329920 w 9706874"/>
              <a:gd name="connsiteY1971" fmla="*/ 2055263 h 3735869"/>
              <a:gd name="connsiteX1972" fmla="*/ 6330597 w 9706874"/>
              <a:gd name="connsiteY1972" fmla="*/ 2046583 h 3735869"/>
              <a:gd name="connsiteX1973" fmla="*/ 6502437 w 9706874"/>
              <a:gd name="connsiteY1973" fmla="*/ 2043190 h 3735869"/>
              <a:gd name="connsiteX1974" fmla="*/ 6513111 w 9706874"/>
              <a:gd name="connsiteY1974" fmla="*/ 2059959 h 3735869"/>
              <a:gd name="connsiteX1975" fmla="*/ 6470419 w 9706874"/>
              <a:gd name="connsiteY1975" fmla="*/ 2073934 h 3735869"/>
              <a:gd name="connsiteX1976" fmla="*/ 6404155 w 9706874"/>
              <a:gd name="connsiteY1976" fmla="*/ 2076728 h 3735869"/>
              <a:gd name="connsiteX1977" fmla="*/ 6404156 w 9706874"/>
              <a:gd name="connsiteY1977" fmla="*/ 2055167 h 3735869"/>
              <a:gd name="connsiteX1978" fmla="*/ 6417496 w 9706874"/>
              <a:gd name="connsiteY1978" fmla="*/ 2052773 h 3735869"/>
              <a:gd name="connsiteX1979" fmla="*/ 6441067 w 9706874"/>
              <a:gd name="connsiteY1979" fmla="*/ 2052772 h 3735869"/>
              <a:gd name="connsiteX1980" fmla="*/ 6499769 w 9706874"/>
              <a:gd name="connsiteY1980" fmla="*/ 2047981 h 3735869"/>
              <a:gd name="connsiteX1981" fmla="*/ 6502437 w 9706874"/>
              <a:gd name="connsiteY1981" fmla="*/ 2043190 h 3735869"/>
              <a:gd name="connsiteX1982" fmla="*/ 7951369 w 9706874"/>
              <a:gd name="connsiteY1982" fmla="*/ 2043189 h 3735869"/>
              <a:gd name="connsiteX1983" fmla="*/ 7966576 w 9706874"/>
              <a:gd name="connsiteY1983" fmla="*/ 2043189 h 3735869"/>
              <a:gd name="connsiteX1984" fmla="*/ 7966574 w 9706874"/>
              <a:gd name="connsiteY1984" fmla="*/ 2055288 h 3735869"/>
              <a:gd name="connsiteX1985" fmla="*/ 7951369 w 9706874"/>
              <a:gd name="connsiteY1985" fmla="*/ 2055289 h 3735869"/>
              <a:gd name="connsiteX1986" fmla="*/ 7951369 w 9706874"/>
              <a:gd name="connsiteY1986" fmla="*/ 2043189 h 3735869"/>
              <a:gd name="connsiteX1987" fmla="*/ 8859770 w 9706874"/>
              <a:gd name="connsiteY1987" fmla="*/ 2043189 h 3735869"/>
              <a:gd name="connsiteX1988" fmla="*/ 8867174 w 9706874"/>
              <a:gd name="connsiteY1988" fmla="*/ 2055288 h 3735869"/>
              <a:gd name="connsiteX1989" fmla="*/ 8859770 w 9706874"/>
              <a:gd name="connsiteY1989" fmla="*/ 2043189 h 3735869"/>
              <a:gd name="connsiteX1990" fmla="*/ 7677462 w 9706874"/>
              <a:gd name="connsiteY1990" fmla="*/ 2043189 h 3735869"/>
              <a:gd name="connsiteX1991" fmla="*/ 7670057 w 9706874"/>
              <a:gd name="connsiteY1991" fmla="*/ 2055288 h 3735869"/>
              <a:gd name="connsiteX1992" fmla="*/ 7677462 w 9706874"/>
              <a:gd name="connsiteY1992" fmla="*/ 2043189 h 3735869"/>
              <a:gd name="connsiteX1993" fmla="*/ 5626231 w 9706874"/>
              <a:gd name="connsiteY1993" fmla="*/ 2043189 h 3735869"/>
              <a:gd name="connsiteX1994" fmla="*/ 5618825 w 9706874"/>
              <a:gd name="connsiteY1994" fmla="*/ 2055289 h 3735869"/>
              <a:gd name="connsiteX1995" fmla="*/ 5626231 w 9706874"/>
              <a:gd name="connsiteY1995" fmla="*/ 2043189 h 3735869"/>
              <a:gd name="connsiteX1996" fmla="*/ 7656379 w 9706874"/>
              <a:gd name="connsiteY1996" fmla="*/ 2043189 h 3735869"/>
              <a:gd name="connsiteX1997" fmla="*/ 7663785 w 9706874"/>
              <a:gd name="connsiteY1997" fmla="*/ 2055288 h 3735869"/>
              <a:gd name="connsiteX1998" fmla="*/ 7656379 w 9706874"/>
              <a:gd name="connsiteY1998" fmla="*/ 2043189 h 3735869"/>
              <a:gd name="connsiteX1999" fmla="*/ 6847188 w 9706874"/>
              <a:gd name="connsiteY1999" fmla="*/ 2042109 h 3735869"/>
              <a:gd name="connsiteX2000" fmla="*/ 6831982 w 9706874"/>
              <a:gd name="connsiteY2000" fmla="*/ 2054570 h 3735869"/>
              <a:gd name="connsiteX2001" fmla="*/ 6847188 w 9706874"/>
              <a:gd name="connsiteY2001" fmla="*/ 2042109 h 3735869"/>
              <a:gd name="connsiteX2002" fmla="*/ 8635112 w 9706874"/>
              <a:gd name="connsiteY2002" fmla="*/ 2041934 h 3735869"/>
              <a:gd name="connsiteX2003" fmla="*/ 8650307 w 9706874"/>
              <a:gd name="connsiteY2003" fmla="*/ 2053518 h 3735869"/>
              <a:gd name="connsiteX2004" fmla="*/ 8635112 w 9706874"/>
              <a:gd name="connsiteY2004" fmla="*/ 2041934 h 3735869"/>
              <a:gd name="connsiteX2005" fmla="*/ 8740547 w 9706874"/>
              <a:gd name="connsiteY2005" fmla="*/ 2039250 h 3735869"/>
              <a:gd name="connsiteX2006" fmla="*/ 8764706 w 9706874"/>
              <a:gd name="connsiteY2006" fmla="*/ 2057232 h 3735869"/>
              <a:gd name="connsiteX2007" fmla="*/ 8732180 w 9706874"/>
              <a:gd name="connsiteY2007" fmla="*/ 2045055 h 3735869"/>
              <a:gd name="connsiteX2008" fmla="*/ 8740547 w 9706874"/>
              <a:gd name="connsiteY2008" fmla="*/ 2039250 h 3735869"/>
              <a:gd name="connsiteX2009" fmla="*/ 7122352 w 9706874"/>
              <a:gd name="connsiteY2009" fmla="*/ 2035787 h 3735869"/>
              <a:gd name="connsiteX2010" fmla="*/ 7148988 w 9706874"/>
              <a:gd name="connsiteY2010" fmla="*/ 2042683 h 3735869"/>
              <a:gd name="connsiteX2011" fmla="*/ 7135556 w 9706874"/>
              <a:gd name="connsiteY2011" fmla="*/ 2057079 h 3735869"/>
              <a:gd name="connsiteX2012" fmla="*/ 7103770 w 9706874"/>
              <a:gd name="connsiteY2012" fmla="*/ 2054679 h 3735869"/>
              <a:gd name="connsiteX2013" fmla="*/ 7095712 w 9706874"/>
              <a:gd name="connsiteY2013" fmla="*/ 2037885 h 3735869"/>
              <a:gd name="connsiteX2014" fmla="*/ 7122352 w 9706874"/>
              <a:gd name="connsiteY2014" fmla="*/ 2035787 h 3735869"/>
              <a:gd name="connsiteX2015" fmla="*/ 8727063 w 9706874"/>
              <a:gd name="connsiteY2015" fmla="*/ 2032453 h 3735869"/>
              <a:gd name="connsiteX2016" fmla="*/ 8731703 w 9706874"/>
              <a:gd name="connsiteY2016" fmla="*/ 2033418 h 3735869"/>
              <a:gd name="connsiteX2017" fmla="*/ 8728848 w 9706874"/>
              <a:gd name="connsiteY2017" fmla="*/ 2041135 h 3735869"/>
              <a:gd name="connsiteX2018" fmla="*/ 8727063 w 9706874"/>
              <a:gd name="connsiteY2018" fmla="*/ 2032453 h 3735869"/>
              <a:gd name="connsiteX2019" fmla="*/ 6309973 w 9706874"/>
              <a:gd name="connsiteY2019" fmla="*/ 2030687 h 3735869"/>
              <a:gd name="connsiteX2020" fmla="*/ 6302571 w 9706874"/>
              <a:gd name="connsiteY2020" fmla="*/ 2055284 h 3735869"/>
              <a:gd name="connsiteX2021" fmla="*/ 6309973 w 9706874"/>
              <a:gd name="connsiteY2021" fmla="*/ 2030687 h 3735869"/>
              <a:gd name="connsiteX2022" fmla="*/ 6419784 w 9706874"/>
              <a:gd name="connsiteY2022" fmla="*/ 2030686 h 3735869"/>
              <a:gd name="connsiteX2023" fmla="*/ 6427188 w 9706874"/>
              <a:gd name="connsiteY2023" fmla="*/ 2042785 h 3735869"/>
              <a:gd name="connsiteX2024" fmla="*/ 6419784 w 9706874"/>
              <a:gd name="connsiteY2024" fmla="*/ 2030686 h 3735869"/>
              <a:gd name="connsiteX2025" fmla="*/ 6480343 w 9706874"/>
              <a:gd name="connsiteY2025" fmla="*/ 2030686 h 3735869"/>
              <a:gd name="connsiteX2026" fmla="*/ 6499425 w 9706874"/>
              <a:gd name="connsiteY2026" fmla="*/ 2035323 h 3735869"/>
              <a:gd name="connsiteX2027" fmla="*/ 6480343 w 9706874"/>
              <a:gd name="connsiteY2027" fmla="*/ 2030686 h 3735869"/>
              <a:gd name="connsiteX2028" fmla="*/ 9039087 w 9706874"/>
              <a:gd name="connsiteY2028" fmla="*/ 2030685 h 3735869"/>
              <a:gd name="connsiteX2029" fmla="*/ 9031682 w 9706874"/>
              <a:gd name="connsiteY2029" fmla="*/ 2042784 h 3735869"/>
              <a:gd name="connsiteX2030" fmla="*/ 9039087 w 9706874"/>
              <a:gd name="connsiteY2030" fmla="*/ 2030685 h 3735869"/>
              <a:gd name="connsiteX2031" fmla="*/ 8853500 w 9706874"/>
              <a:gd name="connsiteY2031" fmla="*/ 2030685 h 3735869"/>
              <a:gd name="connsiteX2032" fmla="*/ 8846096 w 9706874"/>
              <a:gd name="connsiteY2032" fmla="*/ 2042785 h 3735869"/>
              <a:gd name="connsiteX2033" fmla="*/ 8853500 w 9706874"/>
              <a:gd name="connsiteY2033" fmla="*/ 2030685 h 3735869"/>
              <a:gd name="connsiteX2034" fmla="*/ 5650084 w 9706874"/>
              <a:gd name="connsiteY2034" fmla="*/ 2030685 h 3735869"/>
              <a:gd name="connsiteX2035" fmla="*/ 5657486 w 9706874"/>
              <a:gd name="connsiteY2035" fmla="*/ 2042785 h 3735869"/>
              <a:gd name="connsiteX2036" fmla="*/ 5650084 w 9706874"/>
              <a:gd name="connsiteY2036" fmla="*/ 2030685 h 3735869"/>
              <a:gd name="connsiteX2037" fmla="*/ 8462363 w 9706874"/>
              <a:gd name="connsiteY2037" fmla="*/ 2029261 h 3735869"/>
              <a:gd name="connsiteX2038" fmla="*/ 8463243 w 9706874"/>
              <a:gd name="connsiteY2038" fmla="*/ 2030900 h 3735869"/>
              <a:gd name="connsiteX2039" fmla="*/ 8462803 w 9706874"/>
              <a:gd name="connsiteY2039" fmla="*/ 2030083 h 3735869"/>
              <a:gd name="connsiteX2040" fmla="*/ 5614624 w 9706874"/>
              <a:gd name="connsiteY2040" fmla="*/ 2028796 h 3735869"/>
              <a:gd name="connsiteX2041" fmla="*/ 5617528 w 9706874"/>
              <a:gd name="connsiteY2041" fmla="*/ 2029573 h 3735869"/>
              <a:gd name="connsiteX2042" fmla="*/ 5613805 w 9706874"/>
              <a:gd name="connsiteY2042" fmla="*/ 2033784 h 3735869"/>
              <a:gd name="connsiteX2043" fmla="*/ 5604346 w 9706874"/>
              <a:gd name="connsiteY2043" fmla="*/ 2038812 h 3735869"/>
              <a:gd name="connsiteX2044" fmla="*/ 5559612 w 9706874"/>
              <a:gd name="connsiteY2044" fmla="*/ 2042854 h 3735869"/>
              <a:gd name="connsiteX2045" fmla="*/ 5560479 w 9706874"/>
              <a:gd name="connsiteY2045" fmla="*/ 2042571 h 3735869"/>
              <a:gd name="connsiteX2046" fmla="*/ 5608741 w 9706874"/>
              <a:gd name="connsiteY2046" fmla="*/ 2029338 h 3735869"/>
              <a:gd name="connsiteX2047" fmla="*/ 5614624 w 9706874"/>
              <a:gd name="connsiteY2047" fmla="*/ 2028796 h 3735869"/>
              <a:gd name="connsiteX2048" fmla="*/ 9196364 w 9706874"/>
              <a:gd name="connsiteY2048" fmla="*/ 2025971 h 3735869"/>
              <a:gd name="connsiteX2049" fmla="*/ 9231073 w 9706874"/>
              <a:gd name="connsiteY2049" fmla="*/ 2045353 h 3735869"/>
              <a:gd name="connsiteX2050" fmla="*/ 9245034 w 9706874"/>
              <a:gd name="connsiteY2050" fmla="*/ 2062868 h 3735869"/>
              <a:gd name="connsiteX2051" fmla="*/ 9256478 w 9706874"/>
              <a:gd name="connsiteY2051" fmla="*/ 2082280 h 3735869"/>
              <a:gd name="connsiteX2052" fmla="*/ 9257017 w 9706874"/>
              <a:gd name="connsiteY2052" fmla="*/ 2075904 h 3735869"/>
              <a:gd name="connsiteX2053" fmla="*/ 9261752 w 9706874"/>
              <a:gd name="connsiteY2053" fmla="*/ 2077013 h 3735869"/>
              <a:gd name="connsiteX2054" fmla="*/ 9259047 w 9706874"/>
              <a:gd name="connsiteY2054" fmla="*/ 2079383 h 3735869"/>
              <a:gd name="connsiteX2055" fmla="*/ 9256883 w 9706874"/>
              <a:gd name="connsiteY2055" fmla="*/ 2082969 h 3735869"/>
              <a:gd name="connsiteX2056" fmla="*/ 9257322 w 9706874"/>
              <a:gd name="connsiteY2056" fmla="*/ 2083716 h 3735869"/>
              <a:gd name="connsiteX2057" fmla="*/ 9377016 w 9706874"/>
              <a:gd name="connsiteY2057" fmla="*/ 2196751 h 3735869"/>
              <a:gd name="connsiteX2058" fmla="*/ 9347649 w 9706874"/>
              <a:gd name="connsiteY2058" fmla="*/ 2184637 h 3735869"/>
              <a:gd name="connsiteX2059" fmla="*/ 9308049 w 9706874"/>
              <a:gd name="connsiteY2059" fmla="*/ 2148698 h 3735869"/>
              <a:gd name="connsiteX2060" fmla="*/ 9217721 w 9706874"/>
              <a:gd name="connsiteY2060" fmla="*/ 2069583 h 3735869"/>
              <a:gd name="connsiteX2061" fmla="*/ 9196364 w 9706874"/>
              <a:gd name="connsiteY2061" fmla="*/ 2025971 h 3735869"/>
              <a:gd name="connsiteX2062" fmla="*/ 7993892 w 9706874"/>
              <a:gd name="connsiteY2062" fmla="*/ 2019968 h 3735869"/>
              <a:gd name="connsiteX2063" fmla="*/ 7991168 w 9706874"/>
              <a:gd name="connsiteY2063" fmla="*/ 2053504 h 3735869"/>
              <a:gd name="connsiteX2064" fmla="*/ 7974811 w 9706874"/>
              <a:gd name="connsiteY2064" fmla="*/ 2034342 h 3735869"/>
              <a:gd name="connsiteX2065" fmla="*/ 7993892 w 9706874"/>
              <a:gd name="connsiteY2065" fmla="*/ 2019968 h 3735869"/>
              <a:gd name="connsiteX2066" fmla="*/ 564782 w 9706874"/>
              <a:gd name="connsiteY2066" fmla="*/ 2018524 h 3735869"/>
              <a:gd name="connsiteX2067" fmla="*/ 561315 w 9706874"/>
              <a:gd name="connsiteY2067" fmla="*/ 2023162 h 3735869"/>
              <a:gd name="connsiteX2068" fmla="*/ 578804 w 9706874"/>
              <a:gd name="connsiteY2068" fmla="*/ 2027378 h 3735869"/>
              <a:gd name="connsiteX2069" fmla="*/ 578732 w 9706874"/>
              <a:gd name="connsiteY2069" fmla="*/ 2024735 h 3735869"/>
              <a:gd name="connsiteX2070" fmla="*/ 572276 w 9706874"/>
              <a:gd name="connsiteY2070" fmla="*/ 2020335 h 3735869"/>
              <a:gd name="connsiteX2071" fmla="*/ 570313 w 9706874"/>
              <a:gd name="connsiteY2071" fmla="*/ 2019564 h 3735869"/>
              <a:gd name="connsiteX2072" fmla="*/ 7677462 w 9706874"/>
              <a:gd name="connsiteY2072" fmla="*/ 2018182 h 3735869"/>
              <a:gd name="connsiteX2073" fmla="*/ 7670057 w 9706874"/>
              <a:gd name="connsiteY2073" fmla="*/ 2030282 h 3735869"/>
              <a:gd name="connsiteX2074" fmla="*/ 7677462 w 9706874"/>
              <a:gd name="connsiteY2074" fmla="*/ 2018182 h 3735869"/>
              <a:gd name="connsiteX2075" fmla="*/ 8666369 w 9706874"/>
              <a:gd name="connsiteY2075" fmla="*/ 2018182 h 3735869"/>
              <a:gd name="connsiteX2076" fmla="*/ 8689386 w 9706874"/>
              <a:gd name="connsiteY2076" fmla="*/ 2023022 h 3735869"/>
              <a:gd name="connsiteX2077" fmla="*/ 8666369 w 9706874"/>
              <a:gd name="connsiteY2077" fmla="*/ 2030282 h 3735869"/>
              <a:gd name="connsiteX2078" fmla="*/ 8666369 w 9706874"/>
              <a:gd name="connsiteY2078" fmla="*/ 2018182 h 3735869"/>
              <a:gd name="connsiteX2079" fmla="*/ 8589769 w 9706874"/>
              <a:gd name="connsiteY2079" fmla="*/ 2018182 h 3735869"/>
              <a:gd name="connsiteX2080" fmla="*/ 8582367 w 9706874"/>
              <a:gd name="connsiteY2080" fmla="*/ 2030282 h 3735869"/>
              <a:gd name="connsiteX2081" fmla="*/ 8589769 w 9706874"/>
              <a:gd name="connsiteY2081" fmla="*/ 2018182 h 3735869"/>
              <a:gd name="connsiteX2082" fmla="*/ 8715253 w 9706874"/>
              <a:gd name="connsiteY2082" fmla="*/ 2016557 h 3735869"/>
              <a:gd name="connsiteX2083" fmla="*/ 8707438 w 9706874"/>
              <a:gd name="connsiteY2083" fmla="*/ 2028657 h 3735869"/>
              <a:gd name="connsiteX2084" fmla="*/ 8715253 w 9706874"/>
              <a:gd name="connsiteY2084" fmla="*/ 2016557 h 3735869"/>
              <a:gd name="connsiteX2085" fmla="*/ 9299732 w 9706874"/>
              <a:gd name="connsiteY2085" fmla="*/ 2016556 h 3735869"/>
              <a:gd name="connsiteX2086" fmla="*/ 9313104 w 9706874"/>
              <a:gd name="connsiteY2086" fmla="*/ 2021398 h 3735869"/>
              <a:gd name="connsiteX2087" fmla="*/ 9297058 w 9706874"/>
              <a:gd name="connsiteY2087" fmla="*/ 2021398 h 3735869"/>
              <a:gd name="connsiteX2088" fmla="*/ 9299732 w 9706874"/>
              <a:gd name="connsiteY2088" fmla="*/ 2016556 h 3735869"/>
              <a:gd name="connsiteX2089" fmla="*/ 8817806 w 9706874"/>
              <a:gd name="connsiteY2089" fmla="*/ 2012161 h 3735869"/>
              <a:gd name="connsiteX2090" fmla="*/ 8822204 w 9706874"/>
              <a:gd name="connsiteY2090" fmla="*/ 2013293 h 3735869"/>
              <a:gd name="connsiteX2091" fmla="*/ 8819498 w 9706874"/>
              <a:gd name="connsiteY2091" fmla="*/ 2017806 h 3735869"/>
              <a:gd name="connsiteX2092" fmla="*/ 8817806 w 9706874"/>
              <a:gd name="connsiteY2092" fmla="*/ 2012161 h 3735869"/>
              <a:gd name="connsiteX2093" fmla="*/ 8742443 w 9706874"/>
              <a:gd name="connsiteY2093" fmla="*/ 2009500 h 3735869"/>
              <a:gd name="connsiteX2094" fmla="*/ 8767518 w 9706874"/>
              <a:gd name="connsiteY2094" fmla="*/ 2041004 h 3735869"/>
              <a:gd name="connsiteX2095" fmla="*/ 8730835 w 9706874"/>
              <a:gd name="connsiteY2095" fmla="*/ 2029047 h 3735869"/>
              <a:gd name="connsiteX2096" fmla="*/ 8742443 w 9706874"/>
              <a:gd name="connsiteY2096" fmla="*/ 2009500 h 3735869"/>
              <a:gd name="connsiteX2097" fmla="*/ 9156276 w 9706874"/>
              <a:gd name="connsiteY2097" fmla="*/ 2006385 h 3735869"/>
              <a:gd name="connsiteX2098" fmla="*/ 9141082 w 9706874"/>
              <a:gd name="connsiteY2098" fmla="*/ 2018845 h 3735869"/>
              <a:gd name="connsiteX2099" fmla="*/ 9156276 w 9706874"/>
              <a:gd name="connsiteY2099" fmla="*/ 2006385 h 3735869"/>
              <a:gd name="connsiteX2100" fmla="*/ 8994361 w 9706874"/>
              <a:gd name="connsiteY2100" fmla="*/ 2005927 h 3735869"/>
              <a:gd name="connsiteX2101" fmla="*/ 8999985 w 9706874"/>
              <a:gd name="connsiteY2101" fmla="*/ 2017766 h 3735869"/>
              <a:gd name="connsiteX2102" fmla="*/ 8986752 w 9706874"/>
              <a:gd name="connsiteY2102" fmla="*/ 2012781 h 3735869"/>
              <a:gd name="connsiteX2103" fmla="*/ 8994361 w 9706874"/>
              <a:gd name="connsiteY2103" fmla="*/ 2005927 h 3735869"/>
              <a:gd name="connsiteX2104" fmla="*/ 8658112 w 9706874"/>
              <a:gd name="connsiteY2104" fmla="*/ 2005679 h 3735869"/>
              <a:gd name="connsiteX2105" fmla="*/ 8650120 w 9706874"/>
              <a:gd name="connsiteY2105" fmla="*/ 2030275 h 3735869"/>
              <a:gd name="connsiteX2106" fmla="*/ 8629253 w 9706874"/>
              <a:gd name="connsiteY2106" fmla="*/ 2005679 h 3735869"/>
              <a:gd name="connsiteX2107" fmla="*/ 8658112 w 9706874"/>
              <a:gd name="connsiteY2107" fmla="*/ 2005679 h 3735869"/>
              <a:gd name="connsiteX2108" fmla="*/ 7937694 w 9706874"/>
              <a:gd name="connsiteY2108" fmla="*/ 2005679 h 3735869"/>
              <a:gd name="connsiteX2109" fmla="*/ 7958743 w 9706874"/>
              <a:gd name="connsiteY2109" fmla="*/ 2022897 h 3735869"/>
              <a:gd name="connsiteX2110" fmla="*/ 7937694 w 9706874"/>
              <a:gd name="connsiteY2110" fmla="*/ 2005679 h 3735869"/>
              <a:gd name="connsiteX2111" fmla="*/ 6644443 w 9706874"/>
              <a:gd name="connsiteY2111" fmla="*/ 2005678 h 3735869"/>
              <a:gd name="connsiteX2112" fmla="*/ 6651845 w 9706874"/>
              <a:gd name="connsiteY2112" fmla="*/ 2017778 h 3735869"/>
              <a:gd name="connsiteX2113" fmla="*/ 6644443 w 9706874"/>
              <a:gd name="connsiteY2113" fmla="*/ 2005678 h 3735869"/>
              <a:gd name="connsiteX2114" fmla="*/ 5525521 w 9706874"/>
              <a:gd name="connsiteY2114" fmla="*/ 2005128 h 3735869"/>
              <a:gd name="connsiteX2115" fmla="*/ 5530638 w 9706874"/>
              <a:gd name="connsiteY2115" fmla="*/ 2009574 h 3735869"/>
              <a:gd name="connsiteX2116" fmla="*/ 5524212 w 9706874"/>
              <a:gd name="connsiteY2116" fmla="*/ 2009416 h 3735869"/>
              <a:gd name="connsiteX2117" fmla="*/ 5525521 w 9706874"/>
              <a:gd name="connsiteY2117" fmla="*/ 2005128 h 3735869"/>
              <a:gd name="connsiteX2118" fmla="*/ 8680205 w 9706874"/>
              <a:gd name="connsiteY2118" fmla="*/ 2004054 h 3735869"/>
              <a:gd name="connsiteX2119" fmla="*/ 8672392 w 9706874"/>
              <a:gd name="connsiteY2119" fmla="*/ 2016152 h 3735869"/>
              <a:gd name="connsiteX2120" fmla="*/ 8680205 w 9706874"/>
              <a:gd name="connsiteY2120" fmla="*/ 2004054 h 3735869"/>
              <a:gd name="connsiteX2121" fmla="*/ 9283685 w 9706874"/>
              <a:gd name="connsiteY2121" fmla="*/ 2004054 h 3735869"/>
              <a:gd name="connsiteX2122" fmla="*/ 9296610 w 9706874"/>
              <a:gd name="connsiteY2122" fmla="*/ 2008893 h 3735869"/>
              <a:gd name="connsiteX2123" fmla="*/ 9280565 w 9706874"/>
              <a:gd name="connsiteY2123" fmla="*/ 2008893 h 3735869"/>
              <a:gd name="connsiteX2124" fmla="*/ 9283685 w 9706874"/>
              <a:gd name="connsiteY2124" fmla="*/ 2004054 h 3735869"/>
              <a:gd name="connsiteX2125" fmla="*/ 9618234 w 9706874"/>
              <a:gd name="connsiteY2125" fmla="*/ 2004052 h 3735869"/>
              <a:gd name="connsiteX2126" fmla="*/ 9610422 w 9706874"/>
              <a:gd name="connsiteY2126" fmla="*/ 2016153 h 3735869"/>
              <a:gd name="connsiteX2127" fmla="*/ 9618234 w 9706874"/>
              <a:gd name="connsiteY2127" fmla="*/ 2004052 h 3735869"/>
              <a:gd name="connsiteX2128" fmla="*/ 6894496 w 9706874"/>
              <a:gd name="connsiteY2128" fmla="*/ 2003892 h 3735869"/>
              <a:gd name="connsiteX2129" fmla="*/ 6958518 w 9706874"/>
              <a:gd name="connsiteY2129" fmla="*/ 2006208 h 3735869"/>
              <a:gd name="connsiteX2130" fmla="*/ 6899869 w 9706874"/>
              <a:gd name="connsiteY2130" fmla="*/ 2017794 h 3735869"/>
              <a:gd name="connsiteX2131" fmla="*/ 6894496 w 9706874"/>
              <a:gd name="connsiteY2131" fmla="*/ 2003892 h 3735869"/>
              <a:gd name="connsiteX2132" fmla="*/ 6206635 w 9706874"/>
              <a:gd name="connsiteY2132" fmla="*/ 2003434 h 3735869"/>
              <a:gd name="connsiteX2133" fmla="*/ 6214239 w 9706874"/>
              <a:gd name="connsiteY2133" fmla="*/ 2007798 h 3735869"/>
              <a:gd name="connsiteX2134" fmla="*/ 6199032 w 9706874"/>
              <a:gd name="connsiteY2134" fmla="*/ 2017766 h 3735869"/>
              <a:gd name="connsiteX2135" fmla="*/ 6206635 w 9706874"/>
              <a:gd name="connsiteY2135" fmla="*/ 2003434 h 3735869"/>
              <a:gd name="connsiteX2136" fmla="*/ 7032996 w 9706874"/>
              <a:gd name="connsiteY2136" fmla="*/ 2000321 h 3735869"/>
              <a:gd name="connsiteX2137" fmla="*/ 7051798 w 9706874"/>
              <a:gd name="connsiteY2137" fmla="*/ 2017242 h 3735869"/>
              <a:gd name="connsiteX2138" fmla="*/ 7062543 w 9706874"/>
              <a:gd name="connsiteY2138" fmla="*/ 2034162 h 3735869"/>
              <a:gd name="connsiteX2139" fmla="*/ 7025384 w 9706874"/>
              <a:gd name="connsiteY2139" fmla="*/ 2041418 h 3735869"/>
              <a:gd name="connsiteX2140" fmla="*/ 7032996 w 9706874"/>
              <a:gd name="connsiteY2140" fmla="*/ 2000321 h 3735869"/>
              <a:gd name="connsiteX2141" fmla="*/ 8981568 w 9706874"/>
              <a:gd name="connsiteY2141" fmla="*/ 1999624 h 3735869"/>
              <a:gd name="connsiteX2142" fmla="*/ 8986303 w 9706874"/>
              <a:gd name="connsiteY2142" fmla="*/ 2000518 h 3735869"/>
              <a:gd name="connsiteX2143" fmla="*/ 8980892 w 9706874"/>
              <a:gd name="connsiteY2143" fmla="*/ 2005280 h 3735869"/>
              <a:gd name="connsiteX2144" fmla="*/ 8981568 w 9706874"/>
              <a:gd name="connsiteY2144" fmla="*/ 1999624 h 3735869"/>
              <a:gd name="connsiteX2145" fmla="*/ 6985565 w 9706874"/>
              <a:gd name="connsiteY2145" fmla="*/ 1998533 h 3735869"/>
              <a:gd name="connsiteX2146" fmla="*/ 7003468 w 9706874"/>
              <a:gd name="connsiteY2146" fmla="*/ 2017772 h 3735869"/>
              <a:gd name="connsiteX2147" fmla="*/ 6980452 w 9706874"/>
              <a:gd name="connsiteY2147" fmla="*/ 2017771 h 3735869"/>
              <a:gd name="connsiteX2148" fmla="*/ 6985565 w 9706874"/>
              <a:gd name="connsiteY2148" fmla="*/ 1998533 h 3735869"/>
              <a:gd name="connsiteX2149" fmla="*/ 6171237 w 9706874"/>
              <a:gd name="connsiteY2149" fmla="*/ 1996751 h 3735869"/>
              <a:gd name="connsiteX2150" fmla="*/ 6155251 w 9706874"/>
              <a:gd name="connsiteY2150" fmla="*/ 2020881 h 3735869"/>
              <a:gd name="connsiteX2151" fmla="*/ 6107287 w 9706874"/>
              <a:gd name="connsiteY2151" fmla="*/ 2025707 h 3735869"/>
              <a:gd name="connsiteX2152" fmla="*/ 6011804 w 9706874"/>
              <a:gd name="connsiteY2152" fmla="*/ 2035361 h 3735869"/>
              <a:gd name="connsiteX2153" fmla="*/ 5911438 w 9706874"/>
              <a:gd name="connsiteY2153" fmla="*/ 2047425 h 3735869"/>
              <a:gd name="connsiteX2154" fmla="*/ 5863476 w 9706874"/>
              <a:gd name="connsiteY2154" fmla="*/ 2052252 h 3735869"/>
              <a:gd name="connsiteX2155" fmla="*/ 5843546 w 9706874"/>
              <a:gd name="connsiteY2155" fmla="*/ 2051952 h 3735869"/>
              <a:gd name="connsiteX2156" fmla="*/ 5835637 w 9706874"/>
              <a:gd name="connsiteY2156" fmla="*/ 2053008 h 3735869"/>
              <a:gd name="connsiteX2157" fmla="*/ 5839827 w 9706874"/>
              <a:gd name="connsiteY2157" fmla="*/ 2046255 h 3735869"/>
              <a:gd name="connsiteX2158" fmla="*/ 5860810 w 9706874"/>
              <a:gd name="connsiteY2158" fmla="*/ 2037773 h 3735869"/>
              <a:gd name="connsiteX2159" fmla="*/ 5900779 w 9706874"/>
              <a:gd name="connsiteY2159" fmla="*/ 2032947 h 3735869"/>
              <a:gd name="connsiteX2160" fmla="*/ 5990933 w 9706874"/>
              <a:gd name="connsiteY2160" fmla="*/ 2020881 h 3735869"/>
              <a:gd name="connsiteX2161" fmla="*/ 6171237 w 9706874"/>
              <a:gd name="connsiteY2161" fmla="*/ 1996751 h 3735869"/>
              <a:gd name="connsiteX2162" fmla="*/ 9078157 w 9706874"/>
              <a:gd name="connsiteY2162" fmla="*/ 1996747 h 3735869"/>
              <a:gd name="connsiteX2163" fmla="*/ 9070753 w 9706874"/>
              <a:gd name="connsiteY2163" fmla="*/ 2007035 h 3735869"/>
              <a:gd name="connsiteX2164" fmla="*/ 9078157 w 9706874"/>
              <a:gd name="connsiteY2164" fmla="*/ 1996747 h 3735869"/>
              <a:gd name="connsiteX2165" fmla="*/ 6185140 w 9706874"/>
              <a:gd name="connsiteY2165" fmla="*/ 1995430 h 3735869"/>
              <a:gd name="connsiteX2166" fmla="*/ 6194689 w 9706874"/>
              <a:gd name="connsiteY2166" fmla="*/ 1995892 h 3735869"/>
              <a:gd name="connsiteX2167" fmla="*/ 6179496 w 9706874"/>
              <a:gd name="connsiteY2167" fmla="*/ 2005715 h 3735869"/>
              <a:gd name="connsiteX2168" fmla="*/ 6185140 w 9706874"/>
              <a:gd name="connsiteY2168" fmla="*/ 1995430 h 3735869"/>
              <a:gd name="connsiteX2169" fmla="*/ 5841269 w 9706874"/>
              <a:gd name="connsiteY2169" fmla="*/ 1992477 h 3735869"/>
              <a:gd name="connsiteX2170" fmla="*/ 5866486 w 9706874"/>
              <a:gd name="connsiteY2170" fmla="*/ 1996556 h 3735869"/>
              <a:gd name="connsiteX2171" fmla="*/ 5821997 w 9706874"/>
              <a:gd name="connsiteY2171" fmla="*/ 2006222 h 3735869"/>
              <a:gd name="connsiteX2172" fmla="*/ 5841269 w 9706874"/>
              <a:gd name="connsiteY2172" fmla="*/ 1992477 h 3735869"/>
              <a:gd name="connsiteX2173" fmla="*/ 9601743 w 9706874"/>
              <a:gd name="connsiteY2173" fmla="*/ 1991551 h 3735869"/>
              <a:gd name="connsiteX2174" fmla="*/ 9593929 w 9706874"/>
              <a:gd name="connsiteY2174" fmla="*/ 2003651 h 3735869"/>
              <a:gd name="connsiteX2175" fmla="*/ 9601743 w 9706874"/>
              <a:gd name="connsiteY2175" fmla="*/ 1991551 h 3735869"/>
              <a:gd name="connsiteX2176" fmla="*/ 757593 w 9706874"/>
              <a:gd name="connsiteY2176" fmla="*/ 1990744 h 3735869"/>
              <a:gd name="connsiteX2177" fmla="*/ 758161 w 9706874"/>
              <a:gd name="connsiteY2177" fmla="*/ 1991012 h 3735869"/>
              <a:gd name="connsiteX2178" fmla="*/ 776524 w 9706874"/>
              <a:gd name="connsiteY2178" fmla="*/ 1998248 h 3735869"/>
              <a:gd name="connsiteX2179" fmla="*/ 780066 w 9706874"/>
              <a:gd name="connsiteY2179" fmla="*/ 1999007 h 3735869"/>
              <a:gd name="connsiteX2180" fmla="*/ 5243359 w 9706874"/>
              <a:gd name="connsiteY2180" fmla="*/ 1984976 h 3735869"/>
              <a:gd name="connsiteX2181" fmla="*/ 5177680 w 9706874"/>
              <a:gd name="connsiteY2181" fmla="*/ 1996327 h 3735869"/>
              <a:gd name="connsiteX2182" fmla="*/ 5153333 w 9706874"/>
              <a:gd name="connsiteY2182" fmla="*/ 2007662 h 3735869"/>
              <a:gd name="connsiteX2183" fmla="*/ 5190095 w 9706874"/>
              <a:gd name="connsiteY2183" fmla="*/ 2000178 h 3735869"/>
              <a:gd name="connsiteX2184" fmla="*/ 5189046 w 9706874"/>
              <a:gd name="connsiteY2184" fmla="*/ 1995756 h 3735869"/>
              <a:gd name="connsiteX2185" fmla="*/ 5237103 w 9706874"/>
              <a:gd name="connsiteY2185" fmla="*/ 1986626 h 3735869"/>
              <a:gd name="connsiteX2186" fmla="*/ 5634032 w 9706874"/>
              <a:gd name="connsiteY2186" fmla="*/ 1984951 h 3735869"/>
              <a:gd name="connsiteX2187" fmla="*/ 5618827 w 9706874"/>
              <a:gd name="connsiteY2187" fmla="*/ 1996997 h 3735869"/>
              <a:gd name="connsiteX2188" fmla="*/ 5634032 w 9706874"/>
              <a:gd name="connsiteY2188" fmla="*/ 1984951 h 3735869"/>
              <a:gd name="connsiteX2189" fmla="*/ 6831981 w 9706874"/>
              <a:gd name="connsiteY2189" fmla="*/ 1984244 h 3735869"/>
              <a:gd name="connsiteX2190" fmla="*/ 6876474 w 9706874"/>
              <a:gd name="connsiteY2190" fmla="*/ 1984244 h 3735869"/>
              <a:gd name="connsiteX2191" fmla="*/ 6855771 w 9706874"/>
              <a:gd name="connsiteY2191" fmla="*/ 2017776 h 3735869"/>
              <a:gd name="connsiteX2192" fmla="*/ 6831981 w 9706874"/>
              <a:gd name="connsiteY2192" fmla="*/ 1984244 h 3735869"/>
              <a:gd name="connsiteX2193" fmla="*/ 5906000 w 9706874"/>
              <a:gd name="connsiteY2193" fmla="*/ 1984244 h 3735869"/>
              <a:gd name="connsiteX2194" fmla="*/ 5913402 w 9706874"/>
              <a:gd name="connsiteY2194" fmla="*/ 1996329 h 3735869"/>
              <a:gd name="connsiteX2195" fmla="*/ 5906000 w 9706874"/>
              <a:gd name="connsiteY2195" fmla="*/ 1984244 h 3735869"/>
              <a:gd name="connsiteX2196" fmla="*/ 9111780 w 9706874"/>
              <a:gd name="connsiteY2196" fmla="*/ 1984244 h 3735869"/>
              <a:gd name="connsiteX2197" fmla="*/ 9126984 w 9706874"/>
              <a:gd name="connsiteY2197" fmla="*/ 1989243 h 3735869"/>
              <a:gd name="connsiteX2198" fmla="*/ 9111780 w 9706874"/>
              <a:gd name="connsiteY2198" fmla="*/ 1984244 h 3735869"/>
              <a:gd name="connsiteX2199" fmla="*/ 6231830 w 9706874"/>
              <a:gd name="connsiteY2199" fmla="*/ 1984243 h 3735869"/>
              <a:gd name="connsiteX2200" fmla="*/ 6224430 w 9706874"/>
              <a:gd name="connsiteY2200" fmla="*/ 1996329 h 3735869"/>
              <a:gd name="connsiteX2201" fmla="*/ 6231830 w 9706874"/>
              <a:gd name="connsiteY2201" fmla="*/ 1984243 h 3735869"/>
              <a:gd name="connsiteX2202" fmla="*/ 8632787 w 9706874"/>
              <a:gd name="connsiteY2202" fmla="*/ 1982619 h 3735869"/>
              <a:gd name="connsiteX2203" fmla="*/ 8624976 w 9706874"/>
              <a:gd name="connsiteY2203" fmla="*/ 1992908 h 3735869"/>
              <a:gd name="connsiteX2204" fmla="*/ 8632787 w 9706874"/>
              <a:gd name="connsiteY2204" fmla="*/ 1982619 h 3735869"/>
              <a:gd name="connsiteX2205" fmla="*/ 5265796 w 9706874"/>
              <a:gd name="connsiteY2205" fmla="*/ 1981098 h 3735869"/>
              <a:gd name="connsiteX2206" fmla="*/ 5256031 w 9706874"/>
              <a:gd name="connsiteY2206" fmla="*/ 1982786 h 3735869"/>
              <a:gd name="connsiteX2207" fmla="*/ 5260756 w 9706874"/>
              <a:gd name="connsiteY2207" fmla="*/ 1983277 h 3735869"/>
              <a:gd name="connsiteX2208" fmla="*/ 5263473 w 9706874"/>
              <a:gd name="connsiteY2208" fmla="*/ 1985238 h 3735869"/>
              <a:gd name="connsiteX2209" fmla="*/ 5264108 w 9706874"/>
              <a:gd name="connsiteY2209" fmla="*/ 1985109 h 3735869"/>
              <a:gd name="connsiteX2210" fmla="*/ 5263281 w 9706874"/>
              <a:gd name="connsiteY2210" fmla="*/ 1984050 h 3735869"/>
              <a:gd name="connsiteX2211" fmla="*/ 6798404 w 9706874"/>
              <a:gd name="connsiteY2211" fmla="*/ 1980780 h 3735869"/>
              <a:gd name="connsiteX2212" fmla="*/ 6817854 w 9706874"/>
              <a:gd name="connsiteY2212" fmla="*/ 1983860 h 3735869"/>
              <a:gd name="connsiteX2213" fmla="*/ 6785097 w 9706874"/>
              <a:gd name="connsiteY2213" fmla="*/ 1995576 h 3735869"/>
              <a:gd name="connsiteX2214" fmla="*/ 6798404 w 9706874"/>
              <a:gd name="connsiteY2214" fmla="*/ 1980780 h 3735869"/>
              <a:gd name="connsiteX2215" fmla="*/ 5271537 w 9706874"/>
              <a:gd name="connsiteY2215" fmla="*/ 1980106 h 3735869"/>
              <a:gd name="connsiteX2216" fmla="*/ 5267865 w 9706874"/>
              <a:gd name="connsiteY2216" fmla="*/ 1980740 h 3735869"/>
              <a:gd name="connsiteX2217" fmla="*/ 5270481 w 9706874"/>
              <a:gd name="connsiteY2217" fmla="*/ 1983812 h 3735869"/>
              <a:gd name="connsiteX2218" fmla="*/ 5273031 w 9706874"/>
              <a:gd name="connsiteY2218" fmla="*/ 1983293 h 3735869"/>
              <a:gd name="connsiteX2219" fmla="*/ 5276184 w 9706874"/>
              <a:gd name="connsiteY2219" fmla="*/ 1982332 h 3735869"/>
              <a:gd name="connsiteX2220" fmla="*/ 5974615 w 9706874"/>
              <a:gd name="connsiteY2220" fmla="*/ 1977939 h 3735869"/>
              <a:gd name="connsiteX2221" fmla="*/ 5994553 w 9706874"/>
              <a:gd name="connsiteY2221" fmla="*/ 1981745 h 3735869"/>
              <a:gd name="connsiteX2222" fmla="*/ 5997213 w 9706874"/>
              <a:gd name="connsiteY2222" fmla="*/ 1996331 h 3735869"/>
              <a:gd name="connsiteX2223" fmla="*/ 5962651 w 9706874"/>
              <a:gd name="connsiteY2223" fmla="*/ 1996331 h 3735869"/>
              <a:gd name="connsiteX2224" fmla="*/ 5974615 w 9706874"/>
              <a:gd name="connsiteY2224" fmla="*/ 1977939 h 3735869"/>
              <a:gd name="connsiteX2225" fmla="*/ 9239333 w 9706874"/>
              <a:gd name="connsiteY2225" fmla="*/ 1975476 h 3735869"/>
              <a:gd name="connsiteX2226" fmla="*/ 9280106 w 9706874"/>
              <a:gd name="connsiteY2226" fmla="*/ 1999430 h 3735869"/>
              <a:gd name="connsiteX2227" fmla="*/ 9239333 w 9706874"/>
              <a:gd name="connsiteY2227" fmla="*/ 1975476 h 3735869"/>
              <a:gd name="connsiteX2228" fmla="*/ 289315 w 9706874"/>
              <a:gd name="connsiteY2228" fmla="*/ 1975362 h 3735869"/>
              <a:gd name="connsiteX2229" fmla="*/ 303832 w 9706874"/>
              <a:gd name="connsiteY2229" fmla="*/ 1976698 h 3735869"/>
              <a:gd name="connsiteX2230" fmla="*/ 398203 w 9706874"/>
              <a:gd name="connsiteY2230" fmla="*/ 1988304 h 3735869"/>
              <a:gd name="connsiteX2231" fmla="*/ 430974 w 9706874"/>
              <a:gd name="connsiteY2231" fmla="*/ 2003434 h 3735869"/>
              <a:gd name="connsiteX2232" fmla="*/ 476346 w 9706874"/>
              <a:gd name="connsiteY2232" fmla="*/ 2020171 h 3735869"/>
              <a:gd name="connsiteX2233" fmla="*/ 456238 w 9706874"/>
              <a:gd name="connsiteY2233" fmla="*/ 2018255 h 3735869"/>
              <a:gd name="connsiteX2234" fmla="*/ 364520 w 9706874"/>
              <a:gd name="connsiteY2234" fmla="*/ 1997601 h 3735869"/>
              <a:gd name="connsiteX2235" fmla="*/ 318837 w 9706874"/>
              <a:gd name="connsiteY2235" fmla="*/ 1991341 h 3735869"/>
              <a:gd name="connsiteX2236" fmla="*/ 319758 w 9706874"/>
              <a:gd name="connsiteY2236" fmla="*/ 1990709 h 3735869"/>
              <a:gd name="connsiteX2237" fmla="*/ 297652 w 9706874"/>
              <a:gd name="connsiteY2237" fmla="*/ 1979428 h 3735869"/>
              <a:gd name="connsiteX2238" fmla="*/ 5937417 w 9706874"/>
              <a:gd name="connsiteY2238" fmla="*/ 1975312 h 3735869"/>
              <a:gd name="connsiteX2239" fmla="*/ 5942679 w 9706874"/>
              <a:gd name="connsiteY2239" fmla="*/ 1996349 h 3735869"/>
              <a:gd name="connsiteX2240" fmla="*/ 5921627 w 9706874"/>
              <a:gd name="connsiteY2240" fmla="*/ 1996349 h 3735869"/>
              <a:gd name="connsiteX2241" fmla="*/ 5937417 w 9706874"/>
              <a:gd name="connsiteY2241" fmla="*/ 1975312 h 3735869"/>
              <a:gd name="connsiteX2242" fmla="*/ 9227778 w 9706874"/>
              <a:gd name="connsiteY2242" fmla="*/ 1973776 h 3735869"/>
              <a:gd name="connsiteX2243" fmla="*/ 9234431 w 9706874"/>
              <a:gd name="connsiteY2243" fmla="*/ 1985614 h 3735869"/>
              <a:gd name="connsiteX2244" fmla="*/ 9219224 w 9706874"/>
              <a:gd name="connsiteY2244" fmla="*/ 1980628 h 3735869"/>
              <a:gd name="connsiteX2245" fmla="*/ 9227778 w 9706874"/>
              <a:gd name="connsiteY2245" fmla="*/ 1973776 h 3735869"/>
              <a:gd name="connsiteX2246" fmla="*/ 5534400 w 9706874"/>
              <a:gd name="connsiteY2246" fmla="*/ 1972093 h 3735869"/>
              <a:gd name="connsiteX2247" fmla="*/ 5522053 w 9706874"/>
              <a:gd name="connsiteY2247" fmla="*/ 1977101 h 3735869"/>
              <a:gd name="connsiteX2248" fmla="*/ 5479923 w 9706874"/>
              <a:gd name="connsiteY2248" fmla="*/ 1993924 h 3735869"/>
              <a:gd name="connsiteX2249" fmla="*/ 5517404 w 9706874"/>
              <a:gd name="connsiteY2249" fmla="*/ 1991390 h 3735869"/>
              <a:gd name="connsiteX2250" fmla="*/ 5533811 w 9706874"/>
              <a:gd name="connsiteY2250" fmla="*/ 1984382 h 3735869"/>
              <a:gd name="connsiteX2251" fmla="*/ 7865768 w 9706874"/>
              <a:gd name="connsiteY2251" fmla="*/ 1971743 h 3735869"/>
              <a:gd name="connsiteX2252" fmla="*/ 7894628 w 9706874"/>
              <a:gd name="connsiteY2252" fmla="*/ 1983765 h 3735869"/>
              <a:gd name="connsiteX2253" fmla="*/ 7905284 w 9706874"/>
              <a:gd name="connsiteY2253" fmla="*/ 2005004 h 3735869"/>
              <a:gd name="connsiteX2254" fmla="*/ 7913276 w 9706874"/>
              <a:gd name="connsiteY2254" fmla="*/ 1986170 h 3735869"/>
              <a:gd name="connsiteX2255" fmla="*/ 7924264 w 9706874"/>
              <a:gd name="connsiteY2255" fmla="*/ 2009863 h 3735869"/>
              <a:gd name="connsiteX2256" fmla="*/ 7934891 w 9706874"/>
              <a:gd name="connsiteY2256" fmla="*/ 2029497 h 3735869"/>
              <a:gd name="connsiteX2257" fmla="*/ 7936767 w 9706874"/>
              <a:gd name="connsiteY2257" fmla="*/ 2023541 h 3735869"/>
              <a:gd name="connsiteX2258" fmla="*/ 7939237 w 9706874"/>
              <a:gd name="connsiteY2258" fmla="*/ 2030492 h 3735869"/>
              <a:gd name="connsiteX2259" fmla="*/ 7936568 w 9706874"/>
              <a:gd name="connsiteY2259" fmla="*/ 2032599 h 3735869"/>
              <a:gd name="connsiteX2260" fmla="*/ 7937250 w 9706874"/>
              <a:gd name="connsiteY2260" fmla="*/ 2033856 h 3735869"/>
              <a:gd name="connsiteX2261" fmla="*/ 7849785 w 9706874"/>
              <a:gd name="connsiteY2261" fmla="*/ 2012215 h 3735869"/>
              <a:gd name="connsiteX2262" fmla="*/ 7865768 w 9706874"/>
              <a:gd name="connsiteY2262" fmla="*/ 2005004 h 3735869"/>
              <a:gd name="connsiteX2263" fmla="*/ 7865768 w 9706874"/>
              <a:gd name="connsiteY2263" fmla="*/ 1971743 h 3735869"/>
              <a:gd name="connsiteX2264" fmla="*/ 6748032 w 9706874"/>
              <a:gd name="connsiteY2264" fmla="*/ 1971740 h 3735869"/>
              <a:gd name="connsiteX2265" fmla="*/ 6776840 w 9706874"/>
              <a:gd name="connsiteY2265" fmla="*/ 1983824 h 3735869"/>
              <a:gd name="connsiteX2266" fmla="*/ 6726760 w 9706874"/>
              <a:gd name="connsiteY2266" fmla="*/ 1995504 h 3735869"/>
              <a:gd name="connsiteX2267" fmla="*/ 6674020 w 9706874"/>
              <a:gd name="connsiteY2267" fmla="*/ 1988656 h 3735869"/>
              <a:gd name="connsiteX2268" fmla="*/ 6628814 w 9706874"/>
              <a:gd name="connsiteY2268" fmla="*/ 1976573 h 3735869"/>
              <a:gd name="connsiteX2269" fmla="*/ 6748032 w 9706874"/>
              <a:gd name="connsiteY2269" fmla="*/ 1971740 h 3735869"/>
              <a:gd name="connsiteX2270" fmla="*/ 6030592 w 9706874"/>
              <a:gd name="connsiteY2270" fmla="*/ 1971740 h 3735869"/>
              <a:gd name="connsiteX2271" fmla="*/ 6030592 w 9706874"/>
              <a:gd name="connsiteY2271" fmla="*/ 1983841 h 3735869"/>
              <a:gd name="connsiteX2272" fmla="*/ 5999769 w 9706874"/>
              <a:gd name="connsiteY2272" fmla="*/ 1983841 h 3735869"/>
              <a:gd name="connsiteX2273" fmla="*/ 6030592 w 9706874"/>
              <a:gd name="connsiteY2273" fmla="*/ 1971740 h 3735869"/>
              <a:gd name="connsiteX2274" fmla="*/ 8666369 w 9706874"/>
              <a:gd name="connsiteY2274" fmla="*/ 1971739 h 3735869"/>
              <a:gd name="connsiteX2275" fmla="*/ 8730387 w 9706874"/>
              <a:gd name="connsiteY2275" fmla="*/ 2000802 h 3735869"/>
              <a:gd name="connsiteX2276" fmla="*/ 8703973 w 9706874"/>
              <a:gd name="connsiteY2276" fmla="*/ 2003258 h 3735869"/>
              <a:gd name="connsiteX2277" fmla="*/ 8666369 w 9706874"/>
              <a:gd name="connsiteY2277" fmla="*/ 1995891 h 3735869"/>
              <a:gd name="connsiteX2278" fmla="*/ 8666369 w 9706874"/>
              <a:gd name="connsiteY2278" fmla="*/ 1971739 h 3735869"/>
              <a:gd name="connsiteX2279" fmla="*/ 5572237 w 9706874"/>
              <a:gd name="connsiteY2279" fmla="*/ 1971079 h 3735869"/>
              <a:gd name="connsiteX2280" fmla="*/ 5575438 w 9706874"/>
              <a:gd name="connsiteY2280" fmla="*/ 1973007 h 3735869"/>
              <a:gd name="connsiteX2281" fmla="*/ 5572970 w 9706874"/>
              <a:gd name="connsiteY2281" fmla="*/ 1974823 h 3735869"/>
              <a:gd name="connsiteX2282" fmla="*/ 5571242 w 9706874"/>
              <a:gd name="connsiteY2282" fmla="*/ 1978636 h 3735869"/>
              <a:gd name="connsiteX2283" fmla="*/ 5571286 w 9706874"/>
              <a:gd name="connsiteY2283" fmla="*/ 1978747 h 3735869"/>
              <a:gd name="connsiteX2284" fmla="*/ 5566080 w 9706874"/>
              <a:gd name="connsiteY2284" fmla="*/ 1996332 h 3735869"/>
              <a:gd name="connsiteX2285" fmla="*/ 5568547 w 9706874"/>
              <a:gd name="connsiteY2285" fmla="*/ 1971740 h 3735869"/>
              <a:gd name="connsiteX2286" fmla="*/ 5570354 w 9706874"/>
              <a:gd name="connsiteY2286" fmla="*/ 1976365 h 3735869"/>
              <a:gd name="connsiteX2287" fmla="*/ 5570195 w 9706874"/>
              <a:gd name="connsiteY2287" fmla="*/ 1972099 h 3735869"/>
              <a:gd name="connsiteX2288" fmla="*/ 5572237 w 9706874"/>
              <a:gd name="connsiteY2288" fmla="*/ 1971079 h 3735869"/>
              <a:gd name="connsiteX2289" fmla="*/ 151838 w 9706874"/>
              <a:gd name="connsiteY2289" fmla="*/ 1964331 h 3735869"/>
              <a:gd name="connsiteX2290" fmla="*/ 190280 w 9706874"/>
              <a:gd name="connsiteY2290" fmla="*/ 1966255 h 3735869"/>
              <a:gd name="connsiteX2291" fmla="*/ 226880 w 9706874"/>
              <a:gd name="connsiteY2291" fmla="*/ 1969621 h 3735869"/>
              <a:gd name="connsiteX2292" fmla="*/ 242116 w 9706874"/>
              <a:gd name="connsiteY2292" fmla="*/ 1978620 h 3735869"/>
              <a:gd name="connsiteX2293" fmla="*/ 249244 w 9706874"/>
              <a:gd name="connsiteY2293" fmla="*/ 1982162 h 3735869"/>
              <a:gd name="connsiteX2294" fmla="*/ 170343 w 9706874"/>
              <a:gd name="connsiteY2294" fmla="*/ 1973166 h 3735869"/>
              <a:gd name="connsiteX2295" fmla="*/ 161717 w 9706874"/>
              <a:gd name="connsiteY2295" fmla="*/ 1969449 h 3735869"/>
              <a:gd name="connsiteX2296" fmla="*/ 9211200 w 9706874"/>
              <a:gd name="connsiteY2296" fmla="*/ 1962866 h 3735869"/>
              <a:gd name="connsiteX2297" fmla="*/ 9218801 w 9706874"/>
              <a:gd name="connsiteY2297" fmla="*/ 1966496 h 3735869"/>
              <a:gd name="connsiteX2298" fmla="*/ 9216267 w 9706874"/>
              <a:gd name="connsiteY2298" fmla="*/ 1971336 h 3735869"/>
              <a:gd name="connsiteX2299" fmla="*/ 9203596 w 9706874"/>
              <a:gd name="connsiteY2299" fmla="*/ 1966496 h 3735869"/>
              <a:gd name="connsiteX2300" fmla="*/ 9211200 w 9706874"/>
              <a:gd name="connsiteY2300" fmla="*/ 1962866 h 3735869"/>
              <a:gd name="connsiteX2301" fmla="*/ 8931629 w 9706874"/>
              <a:gd name="connsiteY2301" fmla="*/ 1959943 h 3735869"/>
              <a:gd name="connsiteX2302" fmla="*/ 8916423 w 9706874"/>
              <a:gd name="connsiteY2302" fmla="*/ 1972403 h 3735869"/>
              <a:gd name="connsiteX2303" fmla="*/ 8931629 w 9706874"/>
              <a:gd name="connsiteY2303" fmla="*/ 1959943 h 3735869"/>
              <a:gd name="connsiteX2304" fmla="*/ 8730429 w 9706874"/>
              <a:gd name="connsiteY2304" fmla="*/ 1959239 h 3735869"/>
              <a:gd name="connsiteX2305" fmla="*/ 8721070 w 9706874"/>
              <a:gd name="connsiteY2305" fmla="*/ 1971336 h 3735869"/>
              <a:gd name="connsiteX2306" fmla="*/ 8730429 w 9706874"/>
              <a:gd name="connsiteY2306" fmla="*/ 1959239 h 3735869"/>
              <a:gd name="connsiteX2307" fmla="*/ 7828260 w 9706874"/>
              <a:gd name="connsiteY2307" fmla="*/ 1959238 h 3735869"/>
              <a:gd name="connsiteX2308" fmla="*/ 7828262 w 9706874"/>
              <a:gd name="connsiteY2308" fmla="*/ 1993049 h 3735869"/>
              <a:gd name="connsiteX2309" fmla="*/ 7838770 w 9706874"/>
              <a:gd name="connsiteY2309" fmla="*/ 1961682 h 3735869"/>
              <a:gd name="connsiteX2310" fmla="*/ 7857160 w 9706874"/>
              <a:gd name="connsiteY2310" fmla="*/ 1976348 h 3735869"/>
              <a:gd name="connsiteX2311" fmla="*/ 7849277 w 9706874"/>
              <a:gd name="connsiteY2311" fmla="*/ 1991012 h 3735869"/>
              <a:gd name="connsiteX2312" fmla="*/ 7846651 w 9706874"/>
              <a:gd name="connsiteY2312" fmla="*/ 2005270 h 3735869"/>
              <a:gd name="connsiteX2313" fmla="*/ 7781409 w 9706874"/>
              <a:gd name="connsiteY2313" fmla="*/ 1988569 h 3735869"/>
              <a:gd name="connsiteX2314" fmla="*/ 7812498 w 9706874"/>
              <a:gd name="connsiteY2314" fmla="*/ 1986124 h 3735869"/>
              <a:gd name="connsiteX2315" fmla="*/ 7828260 w 9706874"/>
              <a:gd name="connsiteY2315" fmla="*/ 1959238 h 3735869"/>
              <a:gd name="connsiteX2316" fmla="*/ 8886365 w 9706874"/>
              <a:gd name="connsiteY2316" fmla="*/ 1957615 h 3735869"/>
              <a:gd name="connsiteX2317" fmla="*/ 8878554 w 9706874"/>
              <a:gd name="connsiteY2317" fmla="*/ 1969714 h 3735869"/>
              <a:gd name="connsiteX2318" fmla="*/ 8886365 w 9706874"/>
              <a:gd name="connsiteY2318" fmla="*/ 1957615 h 3735869"/>
              <a:gd name="connsiteX2319" fmla="*/ 9070756 w 9706874"/>
              <a:gd name="connsiteY2319" fmla="*/ 1955665 h 3735869"/>
              <a:gd name="connsiteX2320" fmla="*/ 9089125 w 9706874"/>
              <a:gd name="connsiteY2320" fmla="*/ 1973110 h 3735869"/>
              <a:gd name="connsiteX2321" fmla="*/ 9070756 w 9706874"/>
              <a:gd name="connsiteY2321" fmla="*/ 1955665 h 3735869"/>
              <a:gd name="connsiteX2322" fmla="*/ 9195570 w 9706874"/>
              <a:gd name="connsiteY2322" fmla="*/ 1952148 h 3735869"/>
              <a:gd name="connsiteX2323" fmla="*/ 9203173 w 9706874"/>
              <a:gd name="connsiteY2323" fmla="*/ 1955778 h 3735869"/>
              <a:gd name="connsiteX2324" fmla="*/ 9198105 w 9706874"/>
              <a:gd name="connsiteY2324" fmla="*/ 1960617 h 3735869"/>
              <a:gd name="connsiteX2325" fmla="*/ 9187968 w 9706874"/>
              <a:gd name="connsiteY2325" fmla="*/ 1955778 h 3735869"/>
              <a:gd name="connsiteX2326" fmla="*/ 9195570 w 9706874"/>
              <a:gd name="connsiteY2326" fmla="*/ 1952148 h 3735869"/>
              <a:gd name="connsiteX2327" fmla="*/ 6575862 w 9706874"/>
              <a:gd name="connsiteY2327" fmla="*/ 1948521 h 3735869"/>
              <a:gd name="connsiteX2328" fmla="*/ 6620556 w 9706874"/>
              <a:gd name="connsiteY2328" fmla="*/ 1973101 h 3735869"/>
              <a:gd name="connsiteX2329" fmla="*/ 6615246 w 9706874"/>
              <a:gd name="connsiteY2329" fmla="*/ 1992764 h 3735869"/>
              <a:gd name="connsiteX2330" fmla="*/ 6602414 w 9706874"/>
              <a:gd name="connsiteY2330" fmla="*/ 1992763 h 3735869"/>
              <a:gd name="connsiteX2331" fmla="*/ 6575861 w 9706874"/>
              <a:gd name="connsiteY2331" fmla="*/ 1990307 h 3735869"/>
              <a:gd name="connsiteX2332" fmla="*/ 6520544 w 9706874"/>
              <a:gd name="connsiteY2332" fmla="*/ 1985391 h 3735869"/>
              <a:gd name="connsiteX2333" fmla="*/ 6404156 w 9706874"/>
              <a:gd name="connsiteY2333" fmla="*/ 1978016 h 3735869"/>
              <a:gd name="connsiteX2334" fmla="*/ 6509922 w 9706874"/>
              <a:gd name="connsiteY2334" fmla="*/ 1965727 h 3735869"/>
              <a:gd name="connsiteX2335" fmla="*/ 6567894 w 9706874"/>
              <a:gd name="connsiteY2335" fmla="*/ 1963269 h 3735869"/>
              <a:gd name="connsiteX2336" fmla="*/ 6586483 w 9706874"/>
              <a:gd name="connsiteY2336" fmla="*/ 1965726 h 3735869"/>
              <a:gd name="connsiteX2337" fmla="*/ 6575860 w 9706874"/>
              <a:gd name="connsiteY2337" fmla="*/ 1960810 h 3735869"/>
              <a:gd name="connsiteX2338" fmla="*/ 6575862 w 9706874"/>
              <a:gd name="connsiteY2338" fmla="*/ 1948521 h 3735869"/>
              <a:gd name="connsiteX2339" fmla="*/ 6628403 w 9706874"/>
              <a:gd name="connsiteY2339" fmla="*/ 1948520 h 3735869"/>
              <a:gd name="connsiteX2340" fmla="*/ 6621000 w 9706874"/>
              <a:gd name="connsiteY2340" fmla="*/ 1960617 h 3735869"/>
              <a:gd name="connsiteX2341" fmla="*/ 6628403 w 9706874"/>
              <a:gd name="connsiteY2341" fmla="*/ 1948520 h 3735869"/>
              <a:gd name="connsiteX2342" fmla="*/ 7345298 w 9706874"/>
              <a:gd name="connsiteY2342" fmla="*/ 1948519 h 3735869"/>
              <a:gd name="connsiteX2343" fmla="*/ 7345297 w 9706874"/>
              <a:gd name="connsiteY2343" fmla="*/ 1960618 h 3735869"/>
              <a:gd name="connsiteX2344" fmla="*/ 7345298 w 9706874"/>
              <a:gd name="connsiteY2344" fmla="*/ 1948519 h 3735869"/>
              <a:gd name="connsiteX2345" fmla="*/ 6396340 w 9706874"/>
              <a:gd name="connsiteY2345" fmla="*/ 1948518 h 3735869"/>
              <a:gd name="connsiteX2346" fmla="*/ 6403744 w 9706874"/>
              <a:gd name="connsiteY2346" fmla="*/ 1960618 h 3735869"/>
              <a:gd name="connsiteX2347" fmla="*/ 6396340 w 9706874"/>
              <a:gd name="connsiteY2347" fmla="*/ 1948518 h 3735869"/>
              <a:gd name="connsiteX2348" fmla="*/ 9031273 w 9706874"/>
              <a:gd name="connsiteY2348" fmla="*/ 1948518 h 3735869"/>
              <a:gd name="connsiteX2349" fmla="*/ 9023868 w 9706874"/>
              <a:gd name="connsiteY2349" fmla="*/ 1960617 h 3735869"/>
              <a:gd name="connsiteX2350" fmla="*/ 9031273 w 9706874"/>
              <a:gd name="connsiteY2350" fmla="*/ 1948518 h 3735869"/>
              <a:gd name="connsiteX2351" fmla="*/ 590520 w 9706874"/>
              <a:gd name="connsiteY2351" fmla="*/ 1947825 h 3735869"/>
              <a:gd name="connsiteX2352" fmla="*/ 598563 w 9706874"/>
              <a:gd name="connsiteY2352" fmla="*/ 1954776 h 3735869"/>
              <a:gd name="connsiteX2353" fmla="*/ 590060 w 9706874"/>
              <a:gd name="connsiteY2353" fmla="*/ 1953517 h 3735869"/>
              <a:gd name="connsiteX2354" fmla="*/ 581678 w 9706874"/>
              <a:gd name="connsiteY2354" fmla="*/ 1948273 h 3735869"/>
              <a:gd name="connsiteX2355" fmla="*/ 590520 w 9706874"/>
              <a:gd name="connsiteY2355" fmla="*/ 1947825 h 3735869"/>
              <a:gd name="connsiteX2356" fmla="*/ 8714786 w 9706874"/>
              <a:gd name="connsiteY2356" fmla="*/ 1947439 h 3735869"/>
              <a:gd name="connsiteX2357" fmla="*/ 8699580 w 9706874"/>
              <a:gd name="connsiteY2357" fmla="*/ 1959902 h 3735869"/>
              <a:gd name="connsiteX2358" fmla="*/ 8714786 w 9706874"/>
              <a:gd name="connsiteY2358" fmla="*/ 1947439 h 3735869"/>
              <a:gd name="connsiteX2359" fmla="*/ 9560000 w 9706874"/>
              <a:gd name="connsiteY2359" fmla="*/ 1946897 h 3735869"/>
              <a:gd name="connsiteX2360" fmla="*/ 9552698 w 9706874"/>
              <a:gd name="connsiteY2360" fmla="*/ 1971487 h 3735869"/>
              <a:gd name="connsiteX2361" fmla="*/ 9560000 w 9706874"/>
              <a:gd name="connsiteY2361" fmla="*/ 1946897 h 3735869"/>
              <a:gd name="connsiteX2362" fmla="*/ 359165 w 9706874"/>
              <a:gd name="connsiteY2362" fmla="*/ 1944664 h 3735869"/>
              <a:gd name="connsiteX2363" fmla="*/ 385866 w 9706874"/>
              <a:gd name="connsiteY2363" fmla="*/ 1954929 h 3735869"/>
              <a:gd name="connsiteX2364" fmla="*/ 373109 w 9706874"/>
              <a:gd name="connsiteY2364" fmla="*/ 1952811 h 3735869"/>
              <a:gd name="connsiteX2365" fmla="*/ 359165 w 9706874"/>
              <a:gd name="connsiteY2365" fmla="*/ 1944664 h 3735869"/>
              <a:gd name="connsiteX2366" fmla="*/ 7848250 w 9706874"/>
              <a:gd name="connsiteY2366" fmla="*/ 1942501 h 3735869"/>
              <a:gd name="connsiteX2367" fmla="*/ 7851180 w 9706874"/>
              <a:gd name="connsiteY2367" fmla="*/ 1943630 h 3735869"/>
              <a:gd name="connsiteX2368" fmla="*/ 7847831 w 9706874"/>
              <a:gd name="connsiteY2368" fmla="*/ 1948144 h 3735869"/>
              <a:gd name="connsiteX2369" fmla="*/ 7848250 w 9706874"/>
              <a:gd name="connsiteY2369" fmla="*/ 1942501 h 3735869"/>
              <a:gd name="connsiteX2370" fmla="*/ 355527 w 9706874"/>
              <a:gd name="connsiteY2370" fmla="*/ 1939527 h 3735869"/>
              <a:gd name="connsiteX2371" fmla="*/ 359165 w 9706874"/>
              <a:gd name="connsiteY2371" fmla="*/ 1944664 h 3735869"/>
              <a:gd name="connsiteX2372" fmla="*/ 355066 w 9706874"/>
              <a:gd name="connsiteY2372" fmla="*/ 1945219 h 3735869"/>
              <a:gd name="connsiteX2373" fmla="*/ 349435 w 9706874"/>
              <a:gd name="connsiteY2373" fmla="*/ 1940078 h 3735869"/>
              <a:gd name="connsiteX2374" fmla="*/ 355527 w 9706874"/>
              <a:gd name="connsiteY2374" fmla="*/ 1939527 h 3735869"/>
              <a:gd name="connsiteX2375" fmla="*/ 9055886 w 9706874"/>
              <a:gd name="connsiteY2375" fmla="*/ 1936266 h 3735869"/>
              <a:gd name="connsiteX2376" fmla="*/ 9062505 w 9706874"/>
              <a:gd name="connsiteY2376" fmla="*/ 1948104 h 3735869"/>
              <a:gd name="connsiteX2377" fmla="*/ 9047312 w 9706874"/>
              <a:gd name="connsiteY2377" fmla="*/ 1943119 h 3735869"/>
              <a:gd name="connsiteX2378" fmla="*/ 9055886 w 9706874"/>
              <a:gd name="connsiteY2378" fmla="*/ 1936266 h 3735869"/>
              <a:gd name="connsiteX2379" fmla="*/ 8730835 w 9706874"/>
              <a:gd name="connsiteY2379" fmla="*/ 1936016 h 3735869"/>
              <a:gd name="connsiteX2380" fmla="*/ 8744071 w 9706874"/>
              <a:gd name="connsiteY2380" fmla="*/ 1942967 h 3735869"/>
              <a:gd name="connsiteX2381" fmla="*/ 8730835 w 9706874"/>
              <a:gd name="connsiteY2381" fmla="*/ 1936016 h 3735869"/>
              <a:gd name="connsiteX2382" fmla="*/ 9172338 w 9706874"/>
              <a:gd name="connsiteY2382" fmla="*/ 1936015 h 3735869"/>
              <a:gd name="connsiteX2383" fmla="*/ 9187545 w 9706874"/>
              <a:gd name="connsiteY2383" fmla="*/ 1942966 h 3735869"/>
              <a:gd name="connsiteX2384" fmla="*/ 9172338 w 9706874"/>
              <a:gd name="connsiteY2384" fmla="*/ 1936015 h 3735869"/>
              <a:gd name="connsiteX2385" fmla="*/ 345798 w 9706874"/>
              <a:gd name="connsiteY2385" fmla="*/ 1934943 h 3735869"/>
              <a:gd name="connsiteX2386" fmla="*/ 349435 w 9706874"/>
              <a:gd name="connsiteY2386" fmla="*/ 1940078 h 3735869"/>
              <a:gd name="connsiteX2387" fmla="*/ 345337 w 9706874"/>
              <a:gd name="connsiteY2387" fmla="*/ 1940636 h 3735869"/>
              <a:gd name="connsiteX2388" fmla="*/ 339706 w 9706874"/>
              <a:gd name="connsiteY2388" fmla="*/ 1935493 h 3735869"/>
              <a:gd name="connsiteX2389" fmla="*/ 345798 w 9706874"/>
              <a:gd name="connsiteY2389" fmla="*/ 1934943 h 3735869"/>
              <a:gd name="connsiteX2390" fmla="*/ 8533831 w 9706874"/>
              <a:gd name="connsiteY2390" fmla="*/ 1934394 h 3735869"/>
              <a:gd name="connsiteX2391" fmla="*/ 8526018 w 9706874"/>
              <a:gd name="connsiteY2391" fmla="*/ 1946495 h 3735869"/>
              <a:gd name="connsiteX2392" fmla="*/ 8533831 w 9706874"/>
              <a:gd name="connsiteY2392" fmla="*/ 1934394 h 3735869"/>
              <a:gd name="connsiteX2393" fmla="*/ 9039288 w 9706874"/>
              <a:gd name="connsiteY2393" fmla="*/ 1927548 h 3735869"/>
              <a:gd name="connsiteX2394" fmla="*/ 9046888 w 9706874"/>
              <a:gd name="connsiteY2394" fmla="*/ 1930442 h 3735869"/>
              <a:gd name="connsiteX2395" fmla="*/ 9044356 w 9706874"/>
              <a:gd name="connsiteY2395" fmla="*/ 1935586 h 3735869"/>
              <a:gd name="connsiteX2396" fmla="*/ 9031683 w 9706874"/>
              <a:gd name="connsiteY2396" fmla="*/ 1930443 h 3735869"/>
              <a:gd name="connsiteX2397" fmla="*/ 9039288 w 9706874"/>
              <a:gd name="connsiteY2397" fmla="*/ 1927548 h 3735869"/>
              <a:gd name="connsiteX2398" fmla="*/ 5090940 w 9706874"/>
              <a:gd name="connsiteY2398" fmla="*/ 1926973 h 3735869"/>
              <a:gd name="connsiteX2399" fmla="*/ 5089191 w 9706874"/>
              <a:gd name="connsiteY2399" fmla="*/ 1927421 h 3735869"/>
              <a:gd name="connsiteX2400" fmla="*/ 5091274 w 9706874"/>
              <a:gd name="connsiteY2400" fmla="*/ 1927092 h 3735869"/>
              <a:gd name="connsiteX2401" fmla="*/ 7259388 w 9706874"/>
              <a:gd name="connsiteY2401" fmla="*/ 1925299 h 3735869"/>
              <a:gd name="connsiteX2402" fmla="*/ 7251786 w 9706874"/>
              <a:gd name="connsiteY2402" fmla="*/ 1946342 h 3735869"/>
              <a:gd name="connsiteX2403" fmla="*/ 7244181 w 9706874"/>
              <a:gd name="connsiteY2403" fmla="*/ 1932314 h 3735869"/>
              <a:gd name="connsiteX2404" fmla="*/ 7259388 w 9706874"/>
              <a:gd name="connsiteY2404" fmla="*/ 1925299 h 3735869"/>
              <a:gd name="connsiteX2405" fmla="*/ 9073971 w 9706874"/>
              <a:gd name="connsiteY2405" fmla="*/ 1921890 h 3735869"/>
              <a:gd name="connsiteX2406" fmla="*/ 9066159 w 9706874"/>
              <a:gd name="connsiteY2406" fmla="*/ 1933990 h 3735869"/>
              <a:gd name="connsiteX2407" fmla="*/ 9073971 w 9706874"/>
              <a:gd name="connsiteY2407" fmla="*/ 1921890 h 3735869"/>
              <a:gd name="connsiteX2408" fmla="*/ 5079278 w 9706874"/>
              <a:gd name="connsiteY2408" fmla="*/ 1920857 h 3735869"/>
              <a:gd name="connsiteX2409" fmla="*/ 5071325 w 9706874"/>
              <a:gd name="connsiteY2409" fmla="*/ 1922214 h 3735869"/>
              <a:gd name="connsiteX2410" fmla="*/ 5069531 w 9706874"/>
              <a:gd name="connsiteY2410" fmla="*/ 1924760 h 3735869"/>
              <a:gd name="connsiteX2411" fmla="*/ 5079804 w 9706874"/>
              <a:gd name="connsiteY2411" fmla="*/ 1922893 h 3735869"/>
              <a:gd name="connsiteX2412" fmla="*/ 9016035 w 9706874"/>
              <a:gd name="connsiteY2412" fmla="*/ 1919801 h 3735869"/>
              <a:gd name="connsiteX2413" fmla="*/ 9015656 w 9706874"/>
              <a:gd name="connsiteY2413" fmla="*/ 1921153 h 3735869"/>
              <a:gd name="connsiteX2414" fmla="*/ 9015128 w 9706874"/>
              <a:gd name="connsiteY2414" fmla="*/ 1923027 h 3735869"/>
              <a:gd name="connsiteX2415" fmla="*/ 9016383 w 9706874"/>
              <a:gd name="connsiteY2415" fmla="*/ 1918559 h 3735869"/>
              <a:gd name="connsiteX2416" fmla="*/ 9016035 w 9706874"/>
              <a:gd name="connsiteY2416" fmla="*/ 1919801 h 3735869"/>
              <a:gd name="connsiteX2417" fmla="*/ 9016130 w 9706874"/>
              <a:gd name="connsiteY2417" fmla="*/ 1919461 h 3735869"/>
              <a:gd name="connsiteX2418" fmla="*/ 9016383 w 9706874"/>
              <a:gd name="connsiteY2418" fmla="*/ 1918559 h 3735869"/>
              <a:gd name="connsiteX2419" fmla="*/ 9021917 w 9706874"/>
              <a:gd name="connsiteY2419" fmla="*/ 1916565 h 3735869"/>
              <a:gd name="connsiteX2420" fmla="*/ 9033170 w 9706874"/>
              <a:gd name="connsiteY2420" fmla="*/ 1918946 h 3735869"/>
              <a:gd name="connsiteX2421" fmla="*/ 9021917 w 9706874"/>
              <a:gd name="connsiteY2421" fmla="*/ 1916565 h 3735869"/>
              <a:gd name="connsiteX2422" fmla="*/ 5855607 w 9706874"/>
              <a:gd name="connsiteY2422" fmla="*/ 1913525 h 3735869"/>
              <a:gd name="connsiteX2423" fmla="*/ 5871681 w 9706874"/>
              <a:gd name="connsiteY2423" fmla="*/ 1914805 h 3735869"/>
              <a:gd name="connsiteX2424" fmla="*/ 5874304 w 9706874"/>
              <a:gd name="connsiteY2424" fmla="*/ 1919308 h 3735869"/>
              <a:gd name="connsiteX2425" fmla="*/ 5845440 w 9706874"/>
              <a:gd name="connsiteY2425" fmla="*/ 1926675 h 3735869"/>
              <a:gd name="connsiteX2426" fmla="*/ 5855607 w 9706874"/>
              <a:gd name="connsiteY2426" fmla="*/ 1913525 h 3735869"/>
              <a:gd name="connsiteX2427" fmla="*/ 7579057 w 9706874"/>
              <a:gd name="connsiteY2427" fmla="*/ 1913476 h 3735869"/>
              <a:gd name="connsiteX2428" fmla="*/ 7593442 w 9706874"/>
              <a:gd name="connsiteY2428" fmla="*/ 1914743 h 3735869"/>
              <a:gd name="connsiteX2429" fmla="*/ 7570426 w 9706874"/>
              <a:gd name="connsiteY2429" fmla="*/ 1926515 h 3735869"/>
              <a:gd name="connsiteX2430" fmla="*/ 7579057 w 9706874"/>
              <a:gd name="connsiteY2430" fmla="*/ 1913476 h 3735869"/>
              <a:gd name="connsiteX2431" fmla="*/ 5800985 w 9706874"/>
              <a:gd name="connsiteY2431" fmla="*/ 1912792 h 3735869"/>
              <a:gd name="connsiteX2432" fmla="*/ 5835228 w 9706874"/>
              <a:gd name="connsiteY2432" fmla="*/ 1931509 h 3735869"/>
              <a:gd name="connsiteX2433" fmla="*/ 5745097 w 9706874"/>
              <a:gd name="connsiteY2433" fmla="*/ 1948640 h 3735869"/>
              <a:gd name="connsiteX2434" fmla="*/ 5689156 w 9706874"/>
              <a:gd name="connsiteY2434" fmla="*/ 1946194 h 3735869"/>
              <a:gd name="connsiteX2435" fmla="*/ 5771293 w 9706874"/>
              <a:gd name="connsiteY2435" fmla="*/ 1914781 h 3735869"/>
              <a:gd name="connsiteX2436" fmla="*/ 5788027 w 9706874"/>
              <a:gd name="connsiteY2436" fmla="*/ 1912978 h 3735869"/>
              <a:gd name="connsiteX2437" fmla="*/ 5800985 w 9706874"/>
              <a:gd name="connsiteY2437" fmla="*/ 1912792 h 3735869"/>
              <a:gd name="connsiteX2438" fmla="*/ 8816227 w 9706874"/>
              <a:gd name="connsiteY2438" fmla="*/ 1911880 h 3735869"/>
              <a:gd name="connsiteX2439" fmla="*/ 8796090 w 9706874"/>
              <a:gd name="connsiteY2439" fmla="*/ 1921848 h 3735869"/>
              <a:gd name="connsiteX2440" fmla="*/ 8816227 w 9706874"/>
              <a:gd name="connsiteY2440" fmla="*/ 1911880 h 3735869"/>
              <a:gd name="connsiteX2441" fmla="*/ 5876492 w 9706874"/>
              <a:gd name="connsiteY2441" fmla="*/ 1910043 h 3735869"/>
              <a:gd name="connsiteX2442" fmla="*/ 5878824 w 9706874"/>
              <a:gd name="connsiteY2442" fmla="*/ 1912780 h 3735869"/>
              <a:gd name="connsiteX2443" fmla="*/ 5880192 w 9706874"/>
              <a:gd name="connsiteY2443" fmla="*/ 1914387 h 3735869"/>
              <a:gd name="connsiteX2444" fmla="*/ 5872788 w 9706874"/>
              <a:gd name="connsiteY2444" fmla="*/ 1914389 h 3735869"/>
              <a:gd name="connsiteX2445" fmla="*/ 5875334 w 9706874"/>
              <a:gd name="connsiteY2445" fmla="*/ 1910804 h 3735869"/>
              <a:gd name="connsiteX2446" fmla="*/ 5875991 w 9706874"/>
              <a:gd name="connsiteY2446" fmla="*/ 1910369 h 3735869"/>
              <a:gd name="connsiteX2447" fmla="*/ 5683336 w 9706874"/>
              <a:gd name="connsiteY2447" fmla="*/ 1906404 h 3735869"/>
              <a:gd name="connsiteX2448" fmla="*/ 5685393 w 9706874"/>
              <a:gd name="connsiteY2448" fmla="*/ 1906572 h 3735869"/>
              <a:gd name="connsiteX2449" fmla="*/ 5689440 w 9706874"/>
              <a:gd name="connsiteY2449" fmla="*/ 1907715 h 3735869"/>
              <a:gd name="connsiteX2450" fmla="*/ 5644982 w 9706874"/>
              <a:gd name="connsiteY2450" fmla="*/ 1926549 h 3735869"/>
              <a:gd name="connsiteX2451" fmla="*/ 5611237 w 9706874"/>
              <a:gd name="connsiteY2451" fmla="*/ 1939518 h 3735869"/>
              <a:gd name="connsiteX2452" fmla="*/ 5606397 w 9706874"/>
              <a:gd name="connsiteY2452" fmla="*/ 1941593 h 3735869"/>
              <a:gd name="connsiteX2453" fmla="*/ 5566701 w 9706874"/>
              <a:gd name="connsiteY2453" fmla="*/ 1945621 h 3735869"/>
              <a:gd name="connsiteX2454" fmla="*/ 5613526 w 9706874"/>
              <a:gd name="connsiteY2454" fmla="*/ 1932688 h 3735869"/>
              <a:gd name="connsiteX2455" fmla="*/ 5666875 w 9706874"/>
              <a:gd name="connsiteY2455" fmla="*/ 1911155 h 3735869"/>
              <a:gd name="connsiteX2456" fmla="*/ 5940717 w 9706874"/>
              <a:gd name="connsiteY2456" fmla="*/ 1902077 h 3735869"/>
              <a:gd name="connsiteX2457" fmla="*/ 5890370 w 9706874"/>
              <a:gd name="connsiteY2457" fmla="*/ 1914177 h 3735869"/>
              <a:gd name="connsiteX2458" fmla="*/ 5940717 w 9706874"/>
              <a:gd name="connsiteY2458" fmla="*/ 1902077 h 3735869"/>
              <a:gd name="connsiteX2459" fmla="*/ 7725573 w 9706874"/>
              <a:gd name="connsiteY2459" fmla="*/ 1900932 h 3735869"/>
              <a:gd name="connsiteX2460" fmla="*/ 7739959 w 9706874"/>
              <a:gd name="connsiteY2460" fmla="*/ 1902131 h 3735869"/>
              <a:gd name="connsiteX2461" fmla="*/ 7716942 w 9706874"/>
              <a:gd name="connsiteY2461" fmla="*/ 1914128 h 3735869"/>
              <a:gd name="connsiteX2462" fmla="*/ 7725573 w 9706874"/>
              <a:gd name="connsiteY2462" fmla="*/ 1900932 h 3735869"/>
              <a:gd name="connsiteX2463" fmla="*/ 7700903 w 9706874"/>
              <a:gd name="connsiteY2463" fmla="*/ 1893146 h 3735869"/>
              <a:gd name="connsiteX2464" fmla="*/ 7693500 w 9706874"/>
              <a:gd name="connsiteY2464" fmla="*/ 1903434 h 3735869"/>
              <a:gd name="connsiteX2465" fmla="*/ 7700903 w 9706874"/>
              <a:gd name="connsiteY2465" fmla="*/ 1893146 h 3735869"/>
              <a:gd name="connsiteX2466" fmla="*/ 7104388 w 9706874"/>
              <a:gd name="connsiteY2466" fmla="*/ 1893146 h 3735869"/>
              <a:gd name="connsiteX2467" fmla="*/ 7112826 w 9706874"/>
              <a:gd name="connsiteY2467" fmla="*/ 1914190 h 3735869"/>
              <a:gd name="connsiteX2468" fmla="*/ 7104388 w 9706874"/>
              <a:gd name="connsiteY2468" fmla="*/ 1893146 h 3735869"/>
              <a:gd name="connsiteX2469" fmla="*/ 9103552 w 9706874"/>
              <a:gd name="connsiteY2469" fmla="*/ 1893146 h 3735869"/>
              <a:gd name="connsiteX2470" fmla="*/ 9096151 w 9706874"/>
              <a:gd name="connsiteY2470" fmla="*/ 1903433 h 3735869"/>
              <a:gd name="connsiteX2471" fmla="*/ 9103552 w 9706874"/>
              <a:gd name="connsiteY2471" fmla="*/ 1893146 h 3735869"/>
              <a:gd name="connsiteX2472" fmla="*/ 499632 w 9706874"/>
              <a:gd name="connsiteY2472" fmla="*/ 1886216 h 3735869"/>
              <a:gd name="connsiteX2473" fmla="*/ 514766 w 9706874"/>
              <a:gd name="connsiteY2473" fmla="*/ 1889996 h 3735869"/>
              <a:gd name="connsiteX2474" fmla="*/ 515274 w 9706874"/>
              <a:gd name="connsiteY2474" fmla="*/ 1893152 h 3735869"/>
              <a:gd name="connsiteX2475" fmla="*/ 506029 w 9706874"/>
              <a:gd name="connsiteY2475" fmla="*/ 1891487 h 3735869"/>
              <a:gd name="connsiteX2476" fmla="*/ 499632 w 9706874"/>
              <a:gd name="connsiteY2476" fmla="*/ 1886216 h 3735869"/>
              <a:gd name="connsiteX2477" fmla="*/ 8318225 w 9706874"/>
              <a:gd name="connsiteY2477" fmla="*/ 1880644 h 3735869"/>
              <a:gd name="connsiteX2478" fmla="*/ 8310823 w 9706874"/>
              <a:gd name="connsiteY2478" fmla="*/ 1892742 h 3735869"/>
              <a:gd name="connsiteX2479" fmla="*/ 8318225 w 9706874"/>
              <a:gd name="connsiteY2479" fmla="*/ 1880644 h 3735869"/>
              <a:gd name="connsiteX2480" fmla="*/ 7586054 w 9706874"/>
              <a:gd name="connsiteY2480" fmla="*/ 1880643 h 3735869"/>
              <a:gd name="connsiteX2481" fmla="*/ 7593457 w 9706874"/>
              <a:gd name="connsiteY2481" fmla="*/ 1892742 h 3735869"/>
              <a:gd name="connsiteX2482" fmla="*/ 7586054 w 9706874"/>
              <a:gd name="connsiteY2482" fmla="*/ 1880643 h 3735869"/>
              <a:gd name="connsiteX2483" fmla="*/ 7567680 w 9706874"/>
              <a:gd name="connsiteY2483" fmla="*/ 1880643 h 3735869"/>
              <a:gd name="connsiteX2484" fmla="*/ 7577818 w 9706874"/>
              <a:gd name="connsiteY2484" fmla="*/ 1892741 h 3735869"/>
              <a:gd name="connsiteX2485" fmla="*/ 7562611 w 9706874"/>
              <a:gd name="connsiteY2485" fmla="*/ 1885482 h 3735869"/>
              <a:gd name="connsiteX2486" fmla="*/ 7567680 w 9706874"/>
              <a:gd name="connsiteY2486" fmla="*/ 1880643 h 3735869"/>
              <a:gd name="connsiteX2487" fmla="*/ 5244099 w 9706874"/>
              <a:gd name="connsiteY2487" fmla="*/ 1880527 h 3735869"/>
              <a:gd name="connsiteX2488" fmla="*/ 5229023 w 9706874"/>
              <a:gd name="connsiteY2488" fmla="*/ 1883340 h 3735869"/>
              <a:gd name="connsiteX2489" fmla="*/ 5233591 w 9706874"/>
              <a:gd name="connsiteY2489" fmla="*/ 1887713 h 3735869"/>
              <a:gd name="connsiteX2490" fmla="*/ 5238601 w 9706874"/>
              <a:gd name="connsiteY2490" fmla="*/ 1886101 h 3735869"/>
              <a:gd name="connsiteX2491" fmla="*/ 5244100 w 9706874"/>
              <a:gd name="connsiteY2491" fmla="*/ 1885497 h 3735869"/>
              <a:gd name="connsiteX2492" fmla="*/ 8601803 w 9706874"/>
              <a:gd name="connsiteY2492" fmla="*/ 1879022 h 3735869"/>
              <a:gd name="connsiteX2493" fmla="*/ 8592896 w 9706874"/>
              <a:gd name="connsiteY2493" fmla="*/ 1900060 h 3735869"/>
              <a:gd name="connsiteX2494" fmla="*/ 8601803 w 9706874"/>
              <a:gd name="connsiteY2494" fmla="*/ 1879022 h 3735869"/>
              <a:gd name="connsiteX2495" fmla="*/ 5420603 w 9706874"/>
              <a:gd name="connsiteY2495" fmla="*/ 1877391 h 3735869"/>
              <a:gd name="connsiteX2496" fmla="*/ 5420588 w 9706874"/>
              <a:gd name="connsiteY2496" fmla="*/ 1877495 h 3735869"/>
              <a:gd name="connsiteX2497" fmla="*/ 5420135 w 9706874"/>
              <a:gd name="connsiteY2497" fmla="*/ 1880816 h 3735869"/>
              <a:gd name="connsiteX2498" fmla="*/ 5287920 w 9706874"/>
              <a:gd name="connsiteY2498" fmla="*/ 1877276 h 3735869"/>
              <a:gd name="connsiteX2499" fmla="*/ 5279797 w 9706874"/>
              <a:gd name="connsiteY2499" fmla="*/ 1877835 h 3735869"/>
              <a:gd name="connsiteX2500" fmla="*/ 5283004 w 9706874"/>
              <a:gd name="connsiteY2500" fmla="*/ 1878697 h 3735869"/>
              <a:gd name="connsiteX2501" fmla="*/ 5287959 w 9706874"/>
              <a:gd name="connsiteY2501" fmla="*/ 1877362 h 3735869"/>
              <a:gd name="connsiteX2502" fmla="*/ 6996079 w 9706874"/>
              <a:gd name="connsiteY2502" fmla="*/ 1875284 h 3735869"/>
              <a:gd name="connsiteX2503" fmla="*/ 7015163 w 9706874"/>
              <a:gd name="connsiteY2503" fmla="*/ 1877777 h 3735869"/>
              <a:gd name="connsiteX2504" fmla="*/ 7004259 w 9706874"/>
              <a:gd name="connsiteY2504" fmla="*/ 1892731 h 3735869"/>
              <a:gd name="connsiteX2505" fmla="*/ 6996079 w 9706874"/>
              <a:gd name="connsiteY2505" fmla="*/ 1875284 h 3735869"/>
              <a:gd name="connsiteX2506" fmla="*/ 5467938 w 9706874"/>
              <a:gd name="connsiteY2506" fmla="*/ 1872234 h 3735869"/>
              <a:gd name="connsiteX2507" fmla="*/ 5445340 w 9706874"/>
              <a:gd name="connsiteY2507" fmla="*/ 1874696 h 3735869"/>
              <a:gd name="connsiteX2508" fmla="*/ 5463961 w 9706874"/>
              <a:gd name="connsiteY2508" fmla="*/ 1873945 h 3735869"/>
              <a:gd name="connsiteX2509" fmla="*/ 7664139 w 9706874"/>
              <a:gd name="connsiteY2509" fmla="*/ 1869154 h 3735869"/>
              <a:gd name="connsiteX2510" fmla="*/ 7680986 w 9706874"/>
              <a:gd name="connsiteY2510" fmla="*/ 1874917 h 3735869"/>
              <a:gd name="connsiteX2511" fmla="*/ 7675701 w 9706874"/>
              <a:gd name="connsiteY2511" fmla="*/ 1891901 h 3735869"/>
              <a:gd name="connsiteX2512" fmla="*/ 7659843 w 9706874"/>
              <a:gd name="connsiteY2512" fmla="*/ 1901608 h 3735869"/>
              <a:gd name="connsiteX2513" fmla="*/ 7709616 w 9706874"/>
              <a:gd name="connsiteY2513" fmla="*/ 1921020 h 3735869"/>
              <a:gd name="connsiteX2514" fmla="*/ 7762470 w 9706874"/>
              <a:gd name="connsiteY2514" fmla="*/ 1940027 h 3735869"/>
              <a:gd name="connsiteX2515" fmla="*/ 7780970 w 9706874"/>
              <a:gd name="connsiteY2515" fmla="*/ 1978850 h 3735869"/>
              <a:gd name="connsiteX2516" fmla="*/ 7722829 w 9706874"/>
              <a:gd name="connsiteY2516" fmla="*/ 1973997 h 3735869"/>
              <a:gd name="connsiteX2517" fmla="*/ 7649274 w 9706874"/>
              <a:gd name="connsiteY2517" fmla="*/ 1971572 h 3735869"/>
              <a:gd name="connsiteX2518" fmla="*/ 7649274 w 9706874"/>
              <a:gd name="connsiteY2518" fmla="*/ 1947307 h 3735869"/>
              <a:gd name="connsiteX2519" fmla="*/ 7618001 w 9706874"/>
              <a:gd name="connsiteY2519" fmla="*/ 1959442 h 3735869"/>
              <a:gd name="connsiteX2520" fmla="*/ 7630774 w 9706874"/>
              <a:gd name="connsiteY2520" fmla="*/ 1918189 h 3735869"/>
              <a:gd name="connsiteX2521" fmla="*/ 7649273 w 9706874"/>
              <a:gd name="connsiteY2521" fmla="*/ 1879768 h 3735869"/>
              <a:gd name="connsiteX2522" fmla="*/ 7664139 w 9706874"/>
              <a:gd name="connsiteY2522" fmla="*/ 1869154 h 3735869"/>
              <a:gd name="connsiteX2523" fmla="*/ 6179075 w 9706874"/>
              <a:gd name="connsiteY2523" fmla="*/ 1868670 h 3735869"/>
              <a:gd name="connsiteX2524" fmla="*/ 6163869 w 9706874"/>
              <a:gd name="connsiteY2524" fmla="*/ 1880256 h 3735869"/>
              <a:gd name="connsiteX2525" fmla="*/ 6179075 w 9706874"/>
              <a:gd name="connsiteY2525" fmla="*/ 1868670 h 3735869"/>
              <a:gd name="connsiteX2526" fmla="*/ 6131284 w 9706874"/>
              <a:gd name="connsiteY2526" fmla="*/ 1868140 h 3735869"/>
              <a:gd name="connsiteX2527" fmla="*/ 6122845 w 9706874"/>
              <a:gd name="connsiteY2527" fmla="*/ 1892737 h 3735869"/>
              <a:gd name="connsiteX2528" fmla="*/ 6131284 w 9706874"/>
              <a:gd name="connsiteY2528" fmla="*/ 1868140 h 3735869"/>
              <a:gd name="connsiteX2529" fmla="*/ 8634700 w 9706874"/>
              <a:gd name="connsiteY2529" fmla="*/ 1868140 h 3735869"/>
              <a:gd name="connsiteX2530" fmla="*/ 8627299 w 9706874"/>
              <a:gd name="connsiteY2530" fmla="*/ 1880241 h 3735869"/>
              <a:gd name="connsiteX2531" fmla="*/ 8634700 w 9706874"/>
              <a:gd name="connsiteY2531" fmla="*/ 1868140 h 3735869"/>
              <a:gd name="connsiteX2532" fmla="*/ 8449114 w 9706874"/>
              <a:gd name="connsiteY2532" fmla="*/ 1868140 h 3735869"/>
              <a:gd name="connsiteX2533" fmla="*/ 8441710 w 9706874"/>
              <a:gd name="connsiteY2533" fmla="*/ 1880241 h 3735869"/>
              <a:gd name="connsiteX2534" fmla="*/ 8449114 w 9706874"/>
              <a:gd name="connsiteY2534" fmla="*/ 1868140 h 3735869"/>
              <a:gd name="connsiteX2535" fmla="*/ 9280105 w 9706874"/>
              <a:gd name="connsiteY2535" fmla="*/ 1866521 h 3735869"/>
              <a:gd name="connsiteX2536" fmla="*/ 9272319 w 9706874"/>
              <a:gd name="connsiteY2536" fmla="*/ 1878620 h 3735869"/>
              <a:gd name="connsiteX2537" fmla="*/ 9280105 w 9706874"/>
              <a:gd name="connsiteY2537" fmla="*/ 1866521 h 3735869"/>
              <a:gd name="connsiteX2538" fmla="*/ 9048587 w 9706874"/>
              <a:gd name="connsiteY2538" fmla="*/ 1864951 h 3735869"/>
              <a:gd name="connsiteX2539" fmla="*/ 9085949 w 9706874"/>
              <a:gd name="connsiteY2539" fmla="*/ 1883814 h 3735869"/>
              <a:gd name="connsiteX2540" fmla="*/ 9039494 w 9706874"/>
              <a:gd name="connsiteY2540" fmla="*/ 1874234 h 3735869"/>
              <a:gd name="connsiteX2541" fmla="*/ 9048587 w 9706874"/>
              <a:gd name="connsiteY2541" fmla="*/ 1864951 h 3735869"/>
              <a:gd name="connsiteX2542" fmla="*/ 8374351 w 9706874"/>
              <a:gd name="connsiteY2542" fmla="*/ 1862122 h 3735869"/>
              <a:gd name="connsiteX2543" fmla="*/ 8378743 w 9706874"/>
              <a:gd name="connsiteY2543" fmla="*/ 1863249 h 3735869"/>
              <a:gd name="connsiteX2544" fmla="*/ 8376040 w 9706874"/>
              <a:gd name="connsiteY2544" fmla="*/ 1867762 h 3735869"/>
              <a:gd name="connsiteX2545" fmla="*/ 8374351 w 9706874"/>
              <a:gd name="connsiteY2545" fmla="*/ 1862122 h 3735869"/>
              <a:gd name="connsiteX2546" fmla="*/ 6915564 w 9706874"/>
              <a:gd name="connsiteY2546" fmla="*/ 1856343 h 3735869"/>
              <a:gd name="connsiteX2547" fmla="*/ 6900358 w 9706874"/>
              <a:gd name="connsiteY2547" fmla="*/ 1868804 h 3735869"/>
              <a:gd name="connsiteX2548" fmla="*/ 6915564 w 9706874"/>
              <a:gd name="connsiteY2548" fmla="*/ 1856343 h 3735869"/>
              <a:gd name="connsiteX2549" fmla="*/ 8622938 w 9706874"/>
              <a:gd name="connsiteY2549" fmla="*/ 1856342 h 3735869"/>
              <a:gd name="connsiteX2550" fmla="*/ 8603857 w 9706874"/>
              <a:gd name="connsiteY2550" fmla="*/ 1868804 h 3735869"/>
              <a:gd name="connsiteX2551" fmla="*/ 8622938 w 9706874"/>
              <a:gd name="connsiteY2551" fmla="*/ 1856342 h 3735869"/>
              <a:gd name="connsiteX2552" fmla="*/ 234599 w 9706874"/>
              <a:gd name="connsiteY2552" fmla="*/ 1855971 h 3735869"/>
              <a:gd name="connsiteX2553" fmla="*/ 248293 w 9706874"/>
              <a:gd name="connsiteY2553" fmla="*/ 1861104 h 3735869"/>
              <a:gd name="connsiteX2554" fmla="*/ 245216 w 9706874"/>
              <a:gd name="connsiteY2554" fmla="*/ 1860812 h 3735869"/>
              <a:gd name="connsiteX2555" fmla="*/ 7494915 w 9706874"/>
              <a:gd name="connsiteY2555" fmla="*/ 1855638 h 3735869"/>
              <a:gd name="connsiteX2556" fmla="*/ 7560219 w 9706874"/>
              <a:gd name="connsiteY2556" fmla="*/ 1875171 h 3735869"/>
              <a:gd name="connsiteX2557" fmla="*/ 7531732 w 9706874"/>
              <a:gd name="connsiteY2557" fmla="*/ 1872729 h 3735869"/>
              <a:gd name="connsiteX2558" fmla="*/ 7492284 w 9706874"/>
              <a:gd name="connsiteY2558" fmla="*/ 1862962 h 3735869"/>
              <a:gd name="connsiteX2559" fmla="*/ 7494915 w 9706874"/>
              <a:gd name="connsiteY2559" fmla="*/ 1855638 h 3735869"/>
              <a:gd name="connsiteX2560" fmla="*/ 6933567 w 9706874"/>
              <a:gd name="connsiteY2560" fmla="*/ 1855637 h 3735869"/>
              <a:gd name="connsiteX2561" fmla="*/ 6964390 w 9706874"/>
              <a:gd name="connsiteY2561" fmla="*/ 1863015 h 3735869"/>
              <a:gd name="connsiteX2562" fmla="*/ 6946158 w 9706874"/>
              <a:gd name="connsiteY2562" fmla="*/ 1880234 h 3735869"/>
              <a:gd name="connsiteX2563" fmla="*/ 6933567 w 9706874"/>
              <a:gd name="connsiteY2563" fmla="*/ 1880234 h 3735869"/>
              <a:gd name="connsiteX2564" fmla="*/ 6933567 w 9706874"/>
              <a:gd name="connsiteY2564" fmla="*/ 1855637 h 3735869"/>
              <a:gd name="connsiteX2565" fmla="*/ 9453307 w 9706874"/>
              <a:gd name="connsiteY2565" fmla="*/ 1854016 h 3735869"/>
              <a:gd name="connsiteX2566" fmla="*/ 9445494 w 9706874"/>
              <a:gd name="connsiteY2566" fmla="*/ 1866116 h 3735869"/>
              <a:gd name="connsiteX2567" fmla="*/ 9453307 w 9706874"/>
              <a:gd name="connsiteY2567" fmla="*/ 1854016 h 3735869"/>
              <a:gd name="connsiteX2568" fmla="*/ 8732177 w 9706874"/>
              <a:gd name="connsiteY2568" fmla="*/ 1854016 h 3735869"/>
              <a:gd name="connsiteX2569" fmla="*/ 8742057 w 9706874"/>
              <a:gd name="connsiteY2569" fmla="*/ 1863857 h 3735869"/>
              <a:gd name="connsiteX2570" fmla="*/ 8732178 w 9706874"/>
              <a:gd name="connsiteY2570" fmla="*/ 1878614 h 3735869"/>
              <a:gd name="connsiteX2571" fmla="*/ 8732177 w 9706874"/>
              <a:gd name="connsiteY2571" fmla="*/ 1854016 h 3735869"/>
              <a:gd name="connsiteX2572" fmla="*/ 5694297 w 9706874"/>
              <a:gd name="connsiteY2572" fmla="*/ 1846419 h 3735869"/>
              <a:gd name="connsiteX2573" fmla="*/ 5686330 w 9706874"/>
              <a:gd name="connsiteY2573" fmla="*/ 1868197 h 3735869"/>
              <a:gd name="connsiteX2574" fmla="*/ 5710233 w 9706874"/>
              <a:gd name="connsiteY2574" fmla="*/ 1868198 h 3735869"/>
              <a:gd name="connsiteX2575" fmla="*/ 5694297 w 9706874"/>
              <a:gd name="connsiteY2575" fmla="*/ 1846419 h 3735869"/>
              <a:gd name="connsiteX2576" fmla="*/ 6319684 w 9706874"/>
              <a:gd name="connsiteY2576" fmla="*/ 1844922 h 3735869"/>
              <a:gd name="connsiteX2577" fmla="*/ 6311244 w 9706874"/>
              <a:gd name="connsiteY2577" fmla="*/ 1869511 h 3735869"/>
              <a:gd name="connsiteX2578" fmla="*/ 6319684 w 9706874"/>
              <a:gd name="connsiteY2578" fmla="*/ 1844922 h 3735869"/>
              <a:gd name="connsiteX2579" fmla="*/ 8590180 w 9706874"/>
              <a:gd name="connsiteY2579" fmla="*/ 1844921 h 3735869"/>
              <a:gd name="connsiteX2580" fmla="*/ 8597583 w 9706874"/>
              <a:gd name="connsiteY2580" fmla="*/ 1857005 h 3735869"/>
              <a:gd name="connsiteX2581" fmla="*/ 8590180 w 9706874"/>
              <a:gd name="connsiteY2581" fmla="*/ 1844921 h 3735869"/>
              <a:gd name="connsiteX2582" fmla="*/ 7461027 w 9706874"/>
              <a:gd name="connsiteY2582" fmla="*/ 1844921 h 3735869"/>
              <a:gd name="connsiteX2583" fmla="*/ 7493782 w 9706874"/>
              <a:gd name="connsiteY2583" fmla="*/ 1852005 h 3735869"/>
              <a:gd name="connsiteX2584" fmla="*/ 7461027 w 9706874"/>
              <a:gd name="connsiteY2584" fmla="*/ 1844921 h 3735869"/>
              <a:gd name="connsiteX2585" fmla="*/ 6847613 w 9706874"/>
              <a:gd name="connsiteY2585" fmla="*/ 1844921 h 3735869"/>
              <a:gd name="connsiteX2586" fmla="*/ 6884287 w 9706874"/>
              <a:gd name="connsiteY2586" fmla="*/ 1864510 h 3735869"/>
              <a:gd name="connsiteX2587" fmla="*/ 6847611 w 9706874"/>
              <a:gd name="connsiteY2587" fmla="*/ 1869510 h 3735869"/>
              <a:gd name="connsiteX2588" fmla="*/ 6847613 w 9706874"/>
              <a:gd name="connsiteY2588" fmla="*/ 1844921 h 3735869"/>
              <a:gd name="connsiteX2589" fmla="*/ 7270272 w 9706874"/>
              <a:gd name="connsiteY2589" fmla="*/ 1844920 h 3735869"/>
              <a:gd name="connsiteX2590" fmla="*/ 7280858 w 9706874"/>
              <a:gd name="connsiteY2590" fmla="*/ 1857003 h 3735869"/>
              <a:gd name="connsiteX2591" fmla="*/ 7267626 w 9706874"/>
              <a:gd name="connsiteY2591" fmla="*/ 1852003 h 3735869"/>
              <a:gd name="connsiteX2592" fmla="*/ 7270272 w 9706874"/>
              <a:gd name="connsiteY2592" fmla="*/ 1844920 h 3735869"/>
              <a:gd name="connsiteX2593" fmla="*/ 6370534 w 9706874"/>
              <a:gd name="connsiteY2593" fmla="*/ 1844920 h 3735869"/>
              <a:gd name="connsiteX2594" fmla="*/ 6363131 w 9706874"/>
              <a:gd name="connsiteY2594" fmla="*/ 1857005 h 3735869"/>
              <a:gd name="connsiteX2595" fmla="*/ 6370534 w 9706874"/>
              <a:gd name="connsiteY2595" fmla="*/ 1844920 h 3735869"/>
              <a:gd name="connsiteX2596" fmla="*/ 6224428 w 9706874"/>
              <a:gd name="connsiteY2596" fmla="*/ 1844920 h 3735869"/>
              <a:gd name="connsiteX2597" fmla="*/ 6266504 w 9706874"/>
              <a:gd name="connsiteY2597" fmla="*/ 1844921 h 3735869"/>
              <a:gd name="connsiteX2598" fmla="*/ 6287104 w 9706874"/>
              <a:gd name="connsiteY2598" fmla="*/ 1854257 h 3735869"/>
              <a:gd name="connsiteX2599" fmla="*/ 6240207 w 9706874"/>
              <a:gd name="connsiteY2599" fmla="*/ 1868869 h 3735869"/>
              <a:gd name="connsiteX2600" fmla="*/ 6224428 w 9706874"/>
              <a:gd name="connsiteY2600" fmla="*/ 1844920 h 3735869"/>
              <a:gd name="connsiteX2601" fmla="*/ 6823186 w 9706874"/>
              <a:gd name="connsiteY2601" fmla="*/ 1844327 h 3735869"/>
              <a:gd name="connsiteX2602" fmla="*/ 6839371 w 9706874"/>
              <a:gd name="connsiteY2602" fmla="*/ 1856778 h 3735869"/>
              <a:gd name="connsiteX2603" fmla="*/ 6816354 w 9706874"/>
              <a:gd name="connsiteY2603" fmla="*/ 1844891 h 3735869"/>
              <a:gd name="connsiteX2604" fmla="*/ 6823186 w 9706874"/>
              <a:gd name="connsiteY2604" fmla="*/ 1844327 h 3735869"/>
              <a:gd name="connsiteX2605" fmla="*/ 7881456 w 9706874"/>
              <a:gd name="connsiteY2605" fmla="*/ 1843760 h 3735869"/>
              <a:gd name="connsiteX2606" fmla="*/ 7888984 w 9706874"/>
              <a:gd name="connsiteY2606" fmla="*/ 1855505 h 3735869"/>
              <a:gd name="connsiteX2607" fmla="*/ 7881456 w 9706874"/>
              <a:gd name="connsiteY2607" fmla="*/ 1843760 h 3735869"/>
              <a:gd name="connsiteX2608" fmla="*/ 6401893 w 9706874"/>
              <a:gd name="connsiteY2608" fmla="*/ 1843682 h 3735869"/>
              <a:gd name="connsiteX2609" fmla="*/ 6423279 w 9706874"/>
              <a:gd name="connsiteY2609" fmla="*/ 1844919 h 3735869"/>
              <a:gd name="connsiteX2610" fmla="*/ 6489666 w 9706874"/>
              <a:gd name="connsiteY2610" fmla="*/ 1844920 h 3735869"/>
              <a:gd name="connsiteX2611" fmla="*/ 6457588 w 9706874"/>
              <a:gd name="connsiteY2611" fmla="*/ 1858811 h 3735869"/>
              <a:gd name="connsiteX2612" fmla="*/ 6388526 w 9706874"/>
              <a:gd name="connsiteY2612" fmla="*/ 1856429 h 3735869"/>
              <a:gd name="connsiteX2613" fmla="*/ 6401893 w 9706874"/>
              <a:gd name="connsiteY2613" fmla="*/ 1843682 h 3735869"/>
              <a:gd name="connsiteX2614" fmla="*/ 8704932 w 9706874"/>
              <a:gd name="connsiteY2614" fmla="*/ 1842221 h 3735869"/>
              <a:gd name="connsiteX2615" fmla="*/ 8688886 w 9706874"/>
              <a:gd name="connsiteY2615" fmla="*/ 1854683 h 3735869"/>
              <a:gd name="connsiteX2616" fmla="*/ 8704932 w 9706874"/>
              <a:gd name="connsiteY2616" fmla="*/ 1842221 h 3735869"/>
              <a:gd name="connsiteX2617" fmla="*/ 8671946 w 9706874"/>
              <a:gd name="connsiteY2617" fmla="*/ 1842220 h 3735869"/>
              <a:gd name="connsiteX2618" fmla="*/ 8655899 w 9706874"/>
              <a:gd name="connsiteY2618" fmla="*/ 1854682 h 3735869"/>
              <a:gd name="connsiteX2619" fmla="*/ 8671946 w 9706874"/>
              <a:gd name="connsiteY2619" fmla="*/ 1842220 h 3735869"/>
              <a:gd name="connsiteX2620" fmla="*/ 6591642 w 9706874"/>
              <a:gd name="connsiteY2620" fmla="*/ 1841579 h 3735869"/>
              <a:gd name="connsiteX2621" fmla="*/ 6614705 w 9706874"/>
              <a:gd name="connsiteY2621" fmla="*/ 1844697 h 3735869"/>
              <a:gd name="connsiteX2622" fmla="*/ 6576067 w 9706874"/>
              <a:gd name="connsiteY2622" fmla="*/ 1856566 h 3735869"/>
              <a:gd name="connsiteX2623" fmla="*/ 6591642 w 9706874"/>
              <a:gd name="connsiteY2623" fmla="*/ 1841579 h 3735869"/>
              <a:gd name="connsiteX2624" fmla="*/ 5773585 w 9706874"/>
              <a:gd name="connsiteY2624" fmla="*/ 1841331 h 3735869"/>
              <a:gd name="connsiteX2625" fmla="*/ 5750070 w 9706874"/>
              <a:gd name="connsiteY2625" fmla="*/ 1844402 h 3735869"/>
              <a:gd name="connsiteX2626" fmla="*/ 5789464 w 9706874"/>
              <a:gd name="connsiteY2626" fmla="*/ 1856099 h 3735869"/>
              <a:gd name="connsiteX2627" fmla="*/ 5773585 w 9706874"/>
              <a:gd name="connsiteY2627" fmla="*/ 1841331 h 3735869"/>
              <a:gd name="connsiteX2628" fmla="*/ 5656663 w 9706874"/>
              <a:gd name="connsiteY2628" fmla="*/ 1840873 h 3735869"/>
              <a:gd name="connsiteX2629" fmla="*/ 5659437 w 9706874"/>
              <a:gd name="connsiteY2629" fmla="*/ 1844805 h 3735869"/>
              <a:gd name="connsiteX2630" fmla="*/ 5652037 w 9706874"/>
              <a:gd name="connsiteY2630" fmla="*/ 1844804 h 3735869"/>
              <a:gd name="connsiteX2631" fmla="*/ 5656663 w 9706874"/>
              <a:gd name="connsiteY2631" fmla="*/ 1840873 h 3735869"/>
              <a:gd name="connsiteX2632" fmla="*/ 7264393 w 9706874"/>
              <a:gd name="connsiteY2632" fmla="*/ 1838851 h 3735869"/>
              <a:gd name="connsiteX2633" fmla="*/ 7269127 w 9706874"/>
              <a:gd name="connsiteY2633" fmla="*/ 1839649 h 3735869"/>
              <a:gd name="connsiteX2634" fmla="*/ 7263717 w 9706874"/>
              <a:gd name="connsiteY2634" fmla="*/ 1844544 h 3735869"/>
              <a:gd name="connsiteX2635" fmla="*/ 7264393 w 9706874"/>
              <a:gd name="connsiteY2635" fmla="*/ 1838851 h 3735869"/>
              <a:gd name="connsiteX2636" fmla="*/ 5442447 w 9706874"/>
              <a:gd name="connsiteY2636" fmla="*/ 1838309 h 3735869"/>
              <a:gd name="connsiteX2637" fmla="*/ 5442246 w 9706874"/>
              <a:gd name="connsiteY2637" fmla="*/ 1838821 h 3735869"/>
              <a:gd name="connsiteX2638" fmla="*/ 5441658 w 9706874"/>
              <a:gd name="connsiteY2638" fmla="*/ 1840322 h 3735869"/>
              <a:gd name="connsiteX2639" fmla="*/ 5441686 w 9706874"/>
              <a:gd name="connsiteY2639" fmla="*/ 1840251 h 3735869"/>
              <a:gd name="connsiteX2640" fmla="*/ 5442246 w 9706874"/>
              <a:gd name="connsiteY2640" fmla="*/ 1838821 h 3735869"/>
              <a:gd name="connsiteX2641" fmla="*/ 5442330 w 9706874"/>
              <a:gd name="connsiteY2641" fmla="*/ 1838607 h 3735869"/>
              <a:gd name="connsiteX2642" fmla="*/ 6800724 w 9706874"/>
              <a:gd name="connsiteY2642" fmla="*/ 1832418 h 3735869"/>
              <a:gd name="connsiteX2643" fmla="*/ 6808130 w 9706874"/>
              <a:gd name="connsiteY2643" fmla="*/ 1844517 h 3735869"/>
              <a:gd name="connsiteX2644" fmla="*/ 6800724 w 9706874"/>
              <a:gd name="connsiteY2644" fmla="*/ 1832418 h 3735869"/>
              <a:gd name="connsiteX2645" fmla="*/ 5913388 w 9706874"/>
              <a:gd name="connsiteY2645" fmla="*/ 1832416 h 3735869"/>
              <a:gd name="connsiteX2646" fmla="*/ 5913391 w 9706874"/>
              <a:gd name="connsiteY2646" fmla="*/ 1844517 h 3735869"/>
              <a:gd name="connsiteX2647" fmla="*/ 5898186 w 9706874"/>
              <a:gd name="connsiteY2647" fmla="*/ 1844517 h 3735869"/>
              <a:gd name="connsiteX2648" fmla="*/ 5898186 w 9706874"/>
              <a:gd name="connsiteY2648" fmla="*/ 1832417 h 3735869"/>
              <a:gd name="connsiteX2649" fmla="*/ 5913388 w 9706874"/>
              <a:gd name="connsiteY2649" fmla="*/ 1832416 h 3735869"/>
              <a:gd name="connsiteX2650" fmla="*/ 6660069 w 9706874"/>
              <a:gd name="connsiteY2650" fmla="*/ 1832416 h 3735869"/>
              <a:gd name="connsiteX2651" fmla="*/ 6667472 w 9706874"/>
              <a:gd name="connsiteY2651" fmla="*/ 1844518 h 3735869"/>
              <a:gd name="connsiteX2652" fmla="*/ 6660069 w 9706874"/>
              <a:gd name="connsiteY2652" fmla="*/ 1832416 h 3735869"/>
              <a:gd name="connsiteX2653" fmla="*/ 7517680 w 9706874"/>
              <a:gd name="connsiteY2653" fmla="*/ 1832415 h 3735869"/>
              <a:gd name="connsiteX2654" fmla="*/ 7525084 w 9706874"/>
              <a:gd name="connsiteY2654" fmla="*/ 1844516 h 3735869"/>
              <a:gd name="connsiteX2655" fmla="*/ 7517680 w 9706874"/>
              <a:gd name="connsiteY2655" fmla="*/ 1832415 h 3735869"/>
              <a:gd name="connsiteX2656" fmla="*/ 8581954 w 9706874"/>
              <a:gd name="connsiteY2656" fmla="*/ 1832415 h 3735869"/>
              <a:gd name="connsiteX2657" fmla="*/ 8574550 w 9706874"/>
              <a:gd name="connsiteY2657" fmla="*/ 1844516 h 3735869"/>
              <a:gd name="connsiteX2658" fmla="*/ 8581954 w 9706874"/>
              <a:gd name="connsiteY2658" fmla="*/ 1832415 h 3735869"/>
              <a:gd name="connsiteX2659" fmla="*/ 6774918 w 9706874"/>
              <a:gd name="connsiteY2659" fmla="*/ 1832414 h 3735869"/>
              <a:gd name="connsiteX2660" fmla="*/ 6774919 w 9706874"/>
              <a:gd name="connsiteY2660" fmla="*/ 1857004 h 3735869"/>
              <a:gd name="connsiteX2661" fmla="*/ 6767515 w 9706874"/>
              <a:gd name="connsiteY2661" fmla="*/ 1857005 h 3735869"/>
              <a:gd name="connsiteX2662" fmla="*/ 6767515 w 9706874"/>
              <a:gd name="connsiteY2662" fmla="*/ 1832415 h 3735869"/>
              <a:gd name="connsiteX2663" fmla="*/ 6774918 w 9706874"/>
              <a:gd name="connsiteY2663" fmla="*/ 1832414 h 3735869"/>
              <a:gd name="connsiteX2664" fmla="*/ 6722584 w 9706874"/>
              <a:gd name="connsiteY2664" fmla="*/ 1832414 h 3735869"/>
              <a:gd name="connsiteX2665" fmla="*/ 6735819 w 9706874"/>
              <a:gd name="connsiteY2665" fmla="*/ 1832415 h 3735869"/>
              <a:gd name="connsiteX2666" fmla="*/ 6722584 w 9706874"/>
              <a:gd name="connsiteY2666" fmla="*/ 1832414 h 3735869"/>
              <a:gd name="connsiteX2667" fmla="*/ 8288499 w 9706874"/>
              <a:gd name="connsiteY2667" fmla="*/ 1830797 h 3735869"/>
              <a:gd name="connsiteX2668" fmla="*/ 8280688 w 9706874"/>
              <a:gd name="connsiteY2668" fmla="*/ 1842898 h 3735869"/>
              <a:gd name="connsiteX2669" fmla="*/ 8288499 w 9706874"/>
              <a:gd name="connsiteY2669" fmla="*/ 1830797 h 3735869"/>
              <a:gd name="connsiteX2670" fmla="*/ 5933909 w 9706874"/>
              <a:gd name="connsiteY2670" fmla="*/ 1829273 h 3735869"/>
              <a:gd name="connsiteX2671" fmla="*/ 5954382 w 9706874"/>
              <a:gd name="connsiteY2671" fmla="*/ 1831395 h 3735869"/>
              <a:gd name="connsiteX2672" fmla="*/ 5921627 w 9706874"/>
              <a:gd name="connsiteY2672" fmla="*/ 1843516 h 3735869"/>
              <a:gd name="connsiteX2673" fmla="*/ 5933909 w 9706874"/>
              <a:gd name="connsiteY2673" fmla="*/ 1829273 h 3735869"/>
              <a:gd name="connsiteX2674" fmla="*/ 7423674 w 9706874"/>
              <a:gd name="connsiteY2674" fmla="*/ 1829122 h 3735869"/>
              <a:gd name="connsiteX2675" fmla="*/ 7444962 w 9706874"/>
              <a:gd name="connsiteY2675" fmla="*/ 1832193 h 3735869"/>
              <a:gd name="connsiteX2676" fmla="*/ 7408281 w 9706874"/>
              <a:gd name="connsiteY2676" fmla="*/ 1844472 h 3735869"/>
              <a:gd name="connsiteX2677" fmla="*/ 7423674 w 9706874"/>
              <a:gd name="connsiteY2677" fmla="*/ 1829122 h 3735869"/>
              <a:gd name="connsiteX2678" fmla="*/ 7850998 w 9706874"/>
              <a:gd name="connsiteY2678" fmla="*/ 1828620 h 3735869"/>
              <a:gd name="connsiteX2679" fmla="*/ 7853073 w 9706874"/>
              <a:gd name="connsiteY2679" fmla="*/ 1833256 h 3735869"/>
              <a:gd name="connsiteX2680" fmla="*/ 7851261 w 9706874"/>
              <a:gd name="connsiteY2680" fmla="*/ 1837099 h 3735869"/>
              <a:gd name="connsiteX2681" fmla="*/ 7857534 w 9706874"/>
              <a:gd name="connsiteY2681" fmla="*/ 1840931 h 3735869"/>
              <a:gd name="connsiteX2682" fmla="*/ 7873480 w 9706874"/>
              <a:gd name="connsiteY2682" fmla="*/ 1843760 h 3735869"/>
              <a:gd name="connsiteX2683" fmla="*/ 7857534 w 9706874"/>
              <a:gd name="connsiteY2683" fmla="*/ 1831608 h 3735869"/>
              <a:gd name="connsiteX2684" fmla="*/ 7344348 w 9706874"/>
              <a:gd name="connsiteY2684" fmla="*/ 1822943 h 3735869"/>
              <a:gd name="connsiteX2685" fmla="*/ 7328363 w 9706874"/>
              <a:gd name="connsiteY2685" fmla="*/ 1844827 h 3735869"/>
              <a:gd name="connsiteX2686" fmla="*/ 7360331 w 9706874"/>
              <a:gd name="connsiteY2686" fmla="*/ 1844827 h 3735869"/>
              <a:gd name="connsiteX2687" fmla="*/ 7344348 w 9706874"/>
              <a:gd name="connsiteY2687" fmla="*/ 1822943 h 3735869"/>
              <a:gd name="connsiteX2688" fmla="*/ 6638583 w 9706874"/>
              <a:gd name="connsiteY2688" fmla="*/ 1822229 h 3735869"/>
              <a:gd name="connsiteX2689" fmla="*/ 6651815 w 9706874"/>
              <a:gd name="connsiteY2689" fmla="*/ 1831496 h 3735869"/>
              <a:gd name="connsiteX2690" fmla="*/ 6638583 w 9706874"/>
              <a:gd name="connsiteY2690" fmla="*/ 1822229 h 3735869"/>
              <a:gd name="connsiteX2691" fmla="*/ 7828298 w 9706874"/>
              <a:gd name="connsiteY2691" fmla="*/ 1821888 h 3735869"/>
              <a:gd name="connsiteX2692" fmla="*/ 7844246 w 9706874"/>
              <a:gd name="connsiteY2692" fmla="*/ 1831608 h 3735869"/>
              <a:gd name="connsiteX2693" fmla="*/ 7849056 w 9706874"/>
              <a:gd name="connsiteY2693" fmla="*/ 1835575 h 3735869"/>
              <a:gd name="connsiteX2694" fmla="*/ 7847828 w 9706874"/>
              <a:gd name="connsiteY2694" fmla="*/ 1832057 h 3735869"/>
              <a:gd name="connsiteX2695" fmla="*/ 7849064 w 9706874"/>
              <a:gd name="connsiteY2695" fmla="*/ 1829557 h 3735869"/>
              <a:gd name="connsiteX2696" fmla="*/ 7849796 w 9706874"/>
              <a:gd name="connsiteY2696" fmla="*/ 1828071 h 3735869"/>
              <a:gd name="connsiteX2697" fmla="*/ 7849561 w 9706874"/>
              <a:gd name="connsiteY2697" fmla="*/ 1827963 h 3735869"/>
              <a:gd name="connsiteX2698" fmla="*/ 7841585 w 9706874"/>
              <a:gd name="connsiteY2698" fmla="*/ 1824318 h 3735869"/>
              <a:gd name="connsiteX2699" fmla="*/ 7828298 w 9706874"/>
              <a:gd name="connsiteY2699" fmla="*/ 1821888 h 3735869"/>
              <a:gd name="connsiteX2700" fmla="*/ 7400054 w 9706874"/>
              <a:gd name="connsiteY2700" fmla="*/ 1821699 h 3735869"/>
              <a:gd name="connsiteX2701" fmla="*/ 7392651 w 9706874"/>
              <a:gd name="connsiteY2701" fmla="*/ 1831985 h 3735869"/>
              <a:gd name="connsiteX2702" fmla="*/ 7400054 w 9706874"/>
              <a:gd name="connsiteY2702" fmla="*/ 1821699 h 3735869"/>
              <a:gd name="connsiteX2703" fmla="*/ 7700903 w 9706874"/>
              <a:gd name="connsiteY2703" fmla="*/ 1821699 h 3735869"/>
              <a:gd name="connsiteX2704" fmla="*/ 7693500 w 9706874"/>
              <a:gd name="connsiteY2704" fmla="*/ 1831985 h 3735869"/>
              <a:gd name="connsiteX2705" fmla="*/ 7700903 w 9706874"/>
              <a:gd name="connsiteY2705" fmla="*/ 1821699 h 3735869"/>
              <a:gd name="connsiteX2706" fmla="*/ 8680204 w 9706874"/>
              <a:gd name="connsiteY2706" fmla="*/ 1818294 h 3735869"/>
              <a:gd name="connsiteX2707" fmla="*/ 8672391 w 9706874"/>
              <a:gd name="connsiteY2707" fmla="*/ 1830394 h 3735869"/>
              <a:gd name="connsiteX2708" fmla="*/ 8680204 w 9706874"/>
              <a:gd name="connsiteY2708" fmla="*/ 1818294 h 3735869"/>
              <a:gd name="connsiteX2709" fmla="*/ 7471470 w 9706874"/>
              <a:gd name="connsiteY2709" fmla="*/ 1814376 h 3735869"/>
              <a:gd name="connsiteX2710" fmla="*/ 7476205 w 9706874"/>
              <a:gd name="connsiteY2710" fmla="*/ 1815340 h 3735869"/>
              <a:gd name="connsiteX2711" fmla="*/ 7470792 w 9706874"/>
              <a:gd name="connsiteY2711" fmla="*/ 1823056 h 3735869"/>
              <a:gd name="connsiteX2712" fmla="*/ 7471470 w 9706874"/>
              <a:gd name="connsiteY2712" fmla="*/ 1814376 h 3735869"/>
              <a:gd name="connsiteX2713" fmla="*/ 8383523 w 9706874"/>
              <a:gd name="connsiteY2713" fmla="*/ 1814375 h 3735869"/>
              <a:gd name="connsiteX2714" fmla="*/ 8386453 w 9706874"/>
              <a:gd name="connsiteY2714" fmla="*/ 1815340 h 3735869"/>
              <a:gd name="connsiteX2715" fmla="*/ 8383105 w 9706874"/>
              <a:gd name="connsiteY2715" fmla="*/ 1823055 h 3735869"/>
              <a:gd name="connsiteX2716" fmla="*/ 8383523 w 9706874"/>
              <a:gd name="connsiteY2716" fmla="*/ 1814375 h 3735869"/>
              <a:gd name="connsiteX2717" fmla="*/ 6614732 w 9706874"/>
              <a:gd name="connsiteY2717" fmla="*/ 1810980 h 3735869"/>
              <a:gd name="connsiteX2718" fmla="*/ 6607406 w 9706874"/>
              <a:gd name="connsiteY2718" fmla="*/ 1832024 h 3735869"/>
              <a:gd name="connsiteX2719" fmla="*/ 6614732 w 9706874"/>
              <a:gd name="connsiteY2719" fmla="*/ 1810980 h 3735869"/>
              <a:gd name="connsiteX2720" fmla="*/ 6270880 w 9706874"/>
              <a:gd name="connsiteY2720" fmla="*/ 1809726 h 3735869"/>
              <a:gd name="connsiteX2721" fmla="*/ 6255686 w 9706874"/>
              <a:gd name="connsiteY2721" fmla="*/ 1821311 h 3735869"/>
              <a:gd name="connsiteX2722" fmla="*/ 6270880 w 9706874"/>
              <a:gd name="connsiteY2722" fmla="*/ 1809726 h 3735869"/>
              <a:gd name="connsiteX2723" fmla="*/ 5702954 w 9706874"/>
              <a:gd name="connsiteY2723" fmla="*/ 1806760 h 3735869"/>
              <a:gd name="connsiteX2724" fmla="*/ 5702529 w 9706874"/>
              <a:gd name="connsiteY2724" fmla="*/ 1807528 h 3735869"/>
              <a:gd name="connsiteX2725" fmla="*/ 5721998 w 9706874"/>
              <a:gd name="connsiteY2725" fmla="*/ 1807689 h 3735869"/>
              <a:gd name="connsiteX2726" fmla="*/ 5729276 w 9706874"/>
              <a:gd name="connsiteY2726" fmla="*/ 1807616 h 3735869"/>
              <a:gd name="connsiteX2727" fmla="*/ 5718619 w 9706874"/>
              <a:gd name="connsiteY2727" fmla="*/ 1811772 h 3735869"/>
              <a:gd name="connsiteX2728" fmla="*/ 5648328 w 9706874"/>
              <a:gd name="connsiteY2728" fmla="*/ 1836733 h 3735869"/>
              <a:gd name="connsiteX2729" fmla="*/ 5620024 w 9706874"/>
              <a:gd name="connsiteY2729" fmla="*/ 1837611 h 3735869"/>
              <a:gd name="connsiteX2730" fmla="*/ 5582314 w 9706874"/>
              <a:gd name="connsiteY2730" fmla="*/ 1841785 h 3735869"/>
              <a:gd name="connsiteX2731" fmla="*/ 5597097 w 9706874"/>
              <a:gd name="connsiteY2731" fmla="*/ 1836074 h 3735869"/>
              <a:gd name="connsiteX2732" fmla="*/ 5668701 w 9706874"/>
              <a:gd name="connsiteY2732" fmla="*/ 1818393 h 3735869"/>
              <a:gd name="connsiteX2733" fmla="*/ 693719 w 9706874"/>
              <a:gd name="connsiteY2733" fmla="*/ 1805224 h 3735869"/>
              <a:gd name="connsiteX2734" fmla="*/ 691944 w 9706874"/>
              <a:gd name="connsiteY2734" fmla="*/ 1805302 h 3735869"/>
              <a:gd name="connsiteX2735" fmla="*/ 716321 w 9706874"/>
              <a:gd name="connsiteY2735" fmla="*/ 1813601 h 3735869"/>
              <a:gd name="connsiteX2736" fmla="*/ 733725 w 9706874"/>
              <a:gd name="connsiteY2736" fmla="*/ 1814214 h 3735869"/>
              <a:gd name="connsiteX2737" fmla="*/ 742750 w 9706874"/>
              <a:gd name="connsiteY2737" fmla="*/ 1811786 h 3735869"/>
              <a:gd name="connsiteX2738" fmla="*/ 693719 w 9706874"/>
              <a:gd name="connsiteY2738" fmla="*/ 1805224 h 3735869"/>
              <a:gd name="connsiteX2739" fmla="*/ 8616728 w 9706874"/>
              <a:gd name="connsiteY2739" fmla="*/ 1801102 h 3735869"/>
              <a:gd name="connsiteX2740" fmla="*/ 8655434 w 9706874"/>
              <a:gd name="connsiteY2740" fmla="*/ 1812972 h 3735869"/>
              <a:gd name="connsiteX2741" fmla="*/ 8633515 w 9706874"/>
              <a:gd name="connsiteY2741" fmla="*/ 1817885 h 3735869"/>
              <a:gd name="connsiteX2742" fmla="*/ 8616728 w 9706874"/>
              <a:gd name="connsiteY2742" fmla="*/ 1801102 h 3735869"/>
              <a:gd name="connsiteX2743" fmla="*/ 7302390 w 9706874"/>
              <a:gd name="connsiteY2743" fmla="*/ 1797110 h 3735869"/>
              <a:gd name="connsiteX2744" fmla="*/ 7317707 w 9706874"/>
              <a:gd name="connsiteY2744" fmla="*/ 1801062 h 3735869"/>
              <a:gd name="connsiteX2745" fmla="*/ 7367878 w 9706874"/>
              <a:gd name="connsiteY2745" fmla="*/ 1810785 h 3735869"/>
              <a:gd name="connsiteX2746" fmla="*/ 7389189 w 9706874"/>
              <a:gd name="connsiteY2746" fmla="*/ 1861439 h 3735869"/>
              <a:gd name="connsiteX2747" fmla="*/ 7463337 w 9706874"/>
              <a:gd name="connsiteY2747" fmla="*/ 1878459 h 3735869"/>
              <a:gd name="connsiteX2748" fmla="*/ 7532600 w 9706874"/>
              <a:gd name="connsiteY2748" fmla="*/ 1895477 h 3735869"/>
              <a:gd name="connsiteX2749" fmla="*/ 7556130 w 9706874"/>
              <a:gd name="connsiteY2749" fmla="*/ 1900340 h 3735869"/>
              <a:gd name="connsiteX2750" fmla="*/ 7561458 w 9706874"/>
              <a:gd name="connsiteY2750" fmla="*/ 1926677 h 3735869"/>
              <a:gd name="connsiteX2751" fmla="*/ 7293732 w 9706874"/>
              <a:gd name="connsiteY2751" fmla="*/ 1863871 h 3735869"/>
              <a:gd name="connsiteX2752" fmla="*/ 7304386 w 9706874"/>
              <a:gd name="connsiteY2752" fmla="*/ 1810786 h 3735869"/>
              <a:gd name="connsiteX2753" fmla="*/ 7291068 w 9706874"/>
              <a:gd name="connsiteY2753" fmla="*/ 1805925 h 3735869"/>
              <a:gd name="connsiteX2754" fmla="*/ 7302390 w 9706874"/>
              <a:gd name="connsiteY2754" fmla="*/ 1797110 h 3735869"/>
              <a:gd name="connsiteX2755" fmla="*/ 8310824 w 9706874"/>
              <a:gd name="connsiteY2755" fmla="*/ 1793118 h 3735869"/>
              <a:gd name="connsiteX2756" fmla="*/ 8343281 w 9706874"/>
              <a:gd name="connsiteY2756" fmla="*/ 1795614 h 3735869"/>
              <a:gd name="connsiteX2757" fmla="*/ 8348692 w 9706874"/>
              <a:gd name="connsiteY2757" fmla="*/ 1823067 h 3735869"/>
              <a:gd name="connsiteX2758" fmla="*/ 8310824 w 9706874"/>
              <a:gd name="connsiteY2758" fmla="*/ 1793118 h 3735869"/>
              <a:gd name="connsiteX2759" fmla="*/ 577925 w 9706874"/>
              <a:gd name="connsiteY2759" fmla="*/ 1788614 h 3735869"/>
              <a:gd name="connsiteX2760" fmla="*/ 584467 w 9706874"/>
              <a:gd name="connsiteY2760" fmla="*/ 1791179 h 3735869"/>
              <a:gd name="connsiteX2761" fmla="*/ 596597 w 9706874"/>
              <a:gd name="connsiteY2761" fmla="*/ 1791888 h 3735869"/>
              <a:gd name="connsiteX2762" fmla="*/ 632094 w 9706874"/>
              <a:gd name="connsiteY2762" fmla="*/ 1797698 h 3735869"/>
              <a:gd name="connsiteX2763" fmla="*/ 660288 w 9706874"/>
              <a:gd name="connsiteY2763" fmla="*/ 1803475 h 3735869"/>
              <a:gd name="connsiteX2764" fmla="*/ 647313 w 9706874"/>
              <a:gd name="connsiteY2764" fmla="*/ 1798230 h 3735869"/>
              <a:gd name="connsiteX2765" fmla="*/ 609421 w 9706874"/>
              <a:gd name="connsiteY2765" fmla="*/ 1792929 h 3735869"/>
              <a:gd name="connsiteX2766" fmla="*/ 9078145 w 9706874"/>
              <a:gd name="connsiteY2766" fmla="*/ 1788291 h 3735869"/>
              <a:gd name="connsiteX2767" fmla="*/ 9062940 w 9706874"/>
              <a:gd name="connsiteY2767" fmla="*/ 1797560 h 3735869"/>
              <a:gd name="connsiteX2768" fmla="*/ 9078145 w 9706874"/>
              <a:gd name="connsiteY2768" fmla="*/ 1788291 h 3735869"/>
              <a:gd name="connsiteX2769" fmla="*/ 5977474 w 9706874"/>
              <a:gd name="connsiteY2769" fmla="*/ 1788138 h 3735869"/>
              <a:gd name="connsiteX2770" fmla="*/ 5966519 w 9706874"/>
              <a:gd name="connsiteY2770" fmla="*/ 1788743 h 3735869"/>
              <a:gd name="connsiteX2771" fmla="*/ 5982453 w 9706874"/>
              <a:gd name="connsiteY2771" fmla="*/ 1798424 h 3735869"/>
              <a:gd name="connsiteX2772" fmla="*/ 5977474 w 9706874"/>
              <a:gd name="connsiteY2772" fmla="*/ 1788138 h 3735869"/>
              <a:gd name="connsiteX2773" fmla="*/ 8257746 w 9706874"/>
              <a:gd name="connsiteY2773" fmla="*/ 1783209 h 3735869"/>
              <a:gd name="connsiteX2774" fmla="*/ 8271977 w 9706874"/>
              <a:gd name="connsiteY2774" fmla="*/ 1784411 h 3735869"/>
              <a:gd name="connsiteX2775" fmla="*/ 8249763 w 9706874"/>
              <a:gd name="connsiteY2775" fmla="*/ 1796407 h 3735869"/>
              <a:gd name="connsiteX2776" fmla="*/ 8257746 w 9706874"/>
              <a:gd name="connsiteY2776" fmla="*/ 1783209 h 3735869"/>
              <a:gd name="connsiteX2777" fmla="*/ 5445083 w 9706874"/>
              <a:gd name="connsiteY2777" fmla="*/ 1782207 h 3735869"/>
              <a:gd name="connsiteX2778" fmla="*/ 5421226 w 9706874"/>
              <a:gd name="connsiteY2778" fmla="*/ 1788537 h 3735869"/>
              <a:gd name="connsiteX2779" fmla="*/ 5422103 w 9706874"/>
              <a:gd name="connsiteY2779" fmla="*/ 1806418 h 3735869"/>
              <a:gd name="connsiteX2780" fmla="*/ 5407454 w 9706874"/>
              <a:gd name="connsiteY2780" fmla="*/ 1811642 h 3735869"/>
              <a:gd name="connsiteX2781" fmla="*/ 5403122 w 9706874"/>
              <a:gd name="connsiteY2781" fmla="*/ 1812755 h 3735869"/>
              <a:gd name="connsiteX2782" fmla="*/ 5394043 w 9706874"/>
              <a:gd name="connsiteY2782" fmla="*/ 1815974 h 3735869"/>
              <a:gd name="connsiteX2783" fmla="*/ 5363654 w 9706874"/>
              <a:gd name="connsiteY2783" fmla="*/ 1823289 h 3735869"/>
              <a:gd name="connsiteX2784" fmla="*/ 5356515 w 9706874"/>
              <a:gd name="connsiteY2784" fmla="*/ 1829280 h 3735869"/>
              <a:gd name="connsiteX2785" fmla="*/ 5394043 w 9706874"/>
              <a:gd name="connsiteY2785" fmla="*/ 1815974 h 3735869"/>
              <a:gd name="connsiteX2786" fmla="*/ 5397929 w 9706874"/>
              <a:gd name="connsiteY2786" fmla="*/ 1815039 h 3735869"/>
              <a:gd name="connsiteX2787" fmla="*/ 5407454 w 9706874"/>
              <a:gd name="connsiteY2787" fmla="*/ 1811642 h 3735869"/>
              <a:gd name="connsiteX2788" fmla="*/ 5419678 w 9706874"/>
              <a:gd name="connsiteY2788" fmla="*/ 1808501 h 3735869"/>
              <a:gd name="connsiteX2789" fmla="*/ 5434573 w 9706874"/>
              <a:gd name="connsiteY2789" fmla="*/ 1800604 h 3735869"/>
              <a:gd name="connsiteX2790" fmla="*/ 8245916 w 9706874"/>
              <a:gd name="connsiteY2790" fmla="*/ 1780616 h 3735869"/>
              <a:gd name="connsiteX2791" fmla="*/ 8224867 w 9706874"/>
              <a:gd name="connsiteY2791" fmla="*/ 1798062 h 3735869"/>
              <a:gd name="connsiteX2792" fmla="*/ 8245916 w 9706874"/>
              <a:gd name="connsiteY2792" fmla="*/ 1780616 h 3735869"/>
              <a:gd name="connsiteX2793" fmla="*/ 7238001 w 9706874"/>
              <a:gd name="connsiteY2793" fmla="*/ 1777597 h 3735869"/>
              <a:gd name="connsiteX2794" fmla="*/ 7243756 w 9706874"/>
              <a:gd name="connsiteY2794" fmla="*/ 1780421 h 3735869"/>
              <a:gd name="connsiteX2795" fmla="*/ 7220740 w 9706874"/>
              <a:gd name="connsiteY2795" fmla="*/ 1787373 h 3735869"/>
              <a:gd name="connsiteX2796" fmla="*/ 7238001 w 9706874"/>
              <a:gd name="connsiteY2796" fmla="*/ 1777597 h 3735869"/>
              <a:gd name="connsiteX2797" fmla="*/ 7384416 w 9706874"/>
              <a:gd name="connsiteY2797" fmla="*/ 1777042 h 3735869"/>
              <a:gd name="connsiteX2798" fmla="*/ 7384417 w 9706874"/>
              <a:gd name="connsiteY2798" fmla="*/ 1789142 h 3735869"/>
              <a:gd name="connsiteX2799" fmla="*/ 7369209 w 9706874"/>
              <a:gd name="connsiteY2799" fmla="*/ 1789142 h 3735869"/>
              <a:gd name="connsiteX2800" fmla="*/ 7369209 w 9706874"/>
              <a:gd name="connsiteY2800" fmla="*/ 1777043 h 3735869"/>
              <a:gd name="connsiteX2801" fmla="*/ 7384416 w 9706874"/>
              <a:gd name="connsiteY2801" fmla="*/ 1777042 h 3735869"/>
              <a:gd name="connsiteX2802" fmla="*/ 7407859 w 9706874"/>
              <a:gd name="connsiteY2802" fmla="*/ 1775963 h 3735869"/>
              <a:gd name="connsiteX2803" fmla="*/ 7392654 w 9706874"/>
              <a:gd name="connsiteY2803" fmla="*/ 1788426 h 3735869"/>
              <a:gd name="connsiteX2804" fmla="*/ 7407859 w 9706874"/>
              <a:gd name="connsiteY2804" fmla="*/ 1775963 h 3735869"/>
              <a:gd name="connsiteX2805" fmla="*/ 7865508 w 9706874"/>
              <a:gd name="connsiteY2805" fmla="*/ 1775719 h 3735869"/>
              <a:gd name="connsiteX2806" fmla="*/ 7865508 w 9706874"/>
              <a:gd name="connsiteY2806" fmla="*/ 1785562 h 3735869"/>
              <a:gd name="connsiteX2807" fmla="*/ 7870472 w 9706874"/>
              <a:gd name="connsiteY2807" fmla="*/ 1784356 h 3735869"/>
              <a:gd name="connsiteX2808" fmla="*/ 7872243 w 9706874"/>
              <a:gd name="connsiteY2808" fmla="*/ 1797158 h 3735869"/>
              <a:gd name="connsiteX2809" fmla="*/ 7872062 w 9706874"/>
              <a:gd name="connsiteY2809" fmla="*/ 1797589 h 3735869"/>
              <a:gd name="connsiteX2810" fmla="*/ 7875696 w 9706874"/>
              <a:gd name="connsiteY2810" fmla="*/ 1797589 h 3735869"/>
              <a:gd name="connsiteX2811" fmla="*/ 7896960 w 9706874"/>
              <a:gd name="connsiteY2811" fmla="*/ 1797589 h 3735869"/>
              <a:gd name="connsiteX2812" fmla="*/ 7927590 w 9706874"/>
              <a:gd name="connsiteY2812" fmla="*/ 1808359 h 3735869"/>
              <a:gd name="connsiteX2813" fmla="*/ 7935953 w 9706874"/>
              <a:gd name="connsiteY2813" fmla="*/ 1808172 h 3735869"/>
              <a:gd name="connsiteX2814" fmla="*/ 7934597 w 9706874"/>
              <a:gd name="connsiteY2814" fmla="*/ 1810172 h 3735869"/>
              <a:gd name="connsiteX2815" fmla="*/ 7966065 w 9706874"/>
              <a:gd name="connsiteY2815" fmla="*/ 1814599 h 3735869"/>
              <a:gd name="connsiteX2816" fmla="*/ 7923536 w 9706874"/>
              <a:gd name="connsiteY2816" fmla="*/ 1792731 h 3735869"/>
              <a:gd name="connsiteX2817" fmla="*/ 7865508 w 9706874"/>
              <a:gd name="connsiteY2817" fmla="*/ 1775719 h 3735869"/>
              <a:gd name="connsiteX2818" fmla="*/ 8286349 w 9706874"/>
              <a:gd name="connsiteY2818" fmla="*/ 1774261 h 3735869"/>
              <a:gd name="connsiteX2819" fmla="*/ 8300619 w 9706874"/>
              <a:gd name="connsiteY2819" fmla="*/ 1775492 h 3735869"/>
              <a:gd name="connsiteX2820" fmla="*/ 8277612 w 9706874"/>
              <a:gd name="connsiteY2820" fmla="*/ 1787790 h 3735869"/>
              <a:gd name="connsiteX2821" fmla="*/ 8286349 w 9706874"/>
              <a:gd name="connsiteY2821" fmla="*/ 1774261 h 3735869"/>
              <a:gd name="connsiteX2822" fmla="*/ 6105973 w 9706874"/>
              <a:gd name="connsiteY2822" fmla="*/ 1774260 h 3735869"/>
              <a:gd name="connsiteX2823" fmla="*/ 6114603 w 9706874"/>
              <a:gd name="connsiteY2823" fmla="*/ 1787790 h 3735869"/>
              <a:gd name="connsiteX2824" fmla="*/ 6091586 w 9706874"/>
              <a:gd name="connsiteY2824" fmla="*/ 1775491 h 3735869"/>
              <a:gd name="connsiteX2825" fmla="*/ 6105973 w 9706874"/>
              <a:gd name="connsiteY2825" fmla="*/ 1774260 h 3735869"/>
              <a:gd name="connsiteX2826" fmla="*/ 5489055 w 9706874"/>
              <a:gd name="connsiteY2826" fmla="*/ 1773267 h 3735869"/>
              <a:gd name="connsiteX2827" fmla="*/ 5469125 w 9706874"/>
              <a:gd name="connsiteY2827" fmla="*/ 1776305 h 3735869"/>
              <a:gd name="connsiteX2828" fmla="*/ 5501018 w 9706874"/>
              <a:gd name="connsiteY2828" fmla="*/ 1788455 h 3735869"/>
              <a:gd name="connsiteX2829" fmla="*/ 5489055 w 9706874"/>
              <a:gd name="connsiteY2829" fmla="*/ 1773267 h 3735869"/>
              <a:gd name="connsiteX2830" fmla="*/ 7242021 w 9706874"/>
              <a:gd name="connsiteY2830" fmla="*/ 1772811 h 3735869"/>
              <a:gd name="connsiteX2831" fmla="*/ 7245723 w 9706874"/>
              <a:gd name="connsiteY2831" fmla="*/ 1776196 h 3735869"/>
              <a:gd name="connsiteX2832" fmla="*/ 7238320 w 9706874"/>
              <a:gd name="connsiteY2832" fmla="*/ 1776197 h 3735869"/>
              <a:gd name="connsiteX2833" fmla="*/ 7242021 w 9706874"/>
              <a:gd name="connsiteY2833" fmla="*/ 1772811 h 3735869"/>
              <a:gd name="connsiteX2834" fmla="*/ 9039087 w 9706874"/>
              <a:gd name="connsiteY2834" fmla="*/ 1764541 h 3735869"/>
              <a:gd name="connsiteX2835" fmla="*/ 9031682 w 9706874"/>
              <a:gd name="connsiteY2835" fmla="*/ 1776640 h 3735869"/>
              <a:gd name="connsiteX2836" fmla="*/ 9039087 w 9706874"/>
              <a:gd name="connsiteY2836" fmla="*/ 1764541 h 3735869"/>
              <a:gd name="connsiteX2837" fmla="*/ 6069687 w 9706874"/>
              <a:gd name="connsiteY2837" fmla="*/ 1764540 h 3735869"/>
              <a:gd name="connsiteX2838" fmla="*/ 6062284 w 9706874"/>
              <a:gd name="connsiteY2838" fmla="*/ 1776641 h 3735869"/>
              <a:gd name="connsiteX2839" fmla="*/ 6069687 w 9706874"/>
              <a:gd name="connsiteY2839" fmla="*/ 1764540 h 3735869"/>
              <a:gd name="connsiteX2840" fmla="*/ 6964412 w 9706874"/>
              <a:gd name="connsiteY2840" fmla="*/ 1764540 h 3735869"/>
              <a:gd name="connsiteX2841" fmla="*/ 6957009 w 9706874"/>
              <a:gd name="connsiteY2841" fmla="*/ 1776640 h 3735869"/>
              <a:gd name="connsiteX2842" fmla="*/ 6964412 w 9706874"/>
              <a:gd name="connsiteY2842" fmla="*/ 1764540 h 3735869"/>
              <a:gd name="connsiteX2843" fmla="*/ 7360985 w 9706874"/>
              <a:gd name="connsiteY2843" fmla="*/ 1764540 h 3735869"/>
              <a:gd name="connsiteX2844" fmla="*/ 7353580 w 9706874"/>
              <a:gd name="connsiteY2844" fmla="*/ 1776640 h 3735869"/>
              <a:gd name="connsiteX2845" fmla="*/ 7360985 w 9706874"/>
              <a:gd name="connsiteY2845" fmla="*/ 1764540 h 3735869"/>
              <a:gd name="connsiteX2846" fmla="*/ 8697204 w 9706874"/>
              <a:gd name="connsiteY2846" fmla="*/ 1763284 h 3735869"/>
              <a:gd name="connsiteX2847" fmla="*/ 8681998 w 9706874"/>
              <a:gd name="connsiteY2847" fmla="*/ 1774869 h 3735869"/>
              <a:gd name="connsiteX2848" fmla="*/ 8697204 w 9706874"/>
              <a:gd name="connsiteY2848" fmla="*/ 1763284 h 3735869"/>
              <a:gd name="connsiteX2849" fmla="*/ 5531472 w 9706874"/>
              <a:gd name="connsiteY2849" fmla="*/ 1763093 h 3735869"/>
              <a:gd name="connsiteX2850" fmla="*/ 5516521 w 9706874"/>
              <a:gd name="connsiteY2850" fmla="*/ 1764156 h 3735869"/>
              <a:gd name="connsiteX2851" fmla="*/ 5540442 w 9706874"/>
              <a:gd name="connsiteY2851" fmla="*/ 1776305 h 3735869"/>
              <a:gd name="connsiteX2852" fmla="*/ 5531472 w 9706874"/>
              <a:gd name="connsiteY2852" fmla="*/ 1763093 h 3735869"/>
              <a:gd name="connsiteX2853" fmla="*/ 8489642 w 9706874"/>
              <a:gd name="connsiteY2853" fmla="*/ 1762923 h 3735869"/>
              <a:gd name="connsiteX2854" fmla="*/ 8500813 w 9706874"/>
              <a:gd name="connsiteY2854" fmla="*/ 1775022 h 3735869"/>
              <a:gd name="connsiteX2855" fmla="*/ 8486849 w 9706874"/>
              <a:gd name="connsiteY2855" fmla="*/ 1767764 h 3735869"/>
              <a:gd name="connsiteX2856" fmla="*/ 8489642 w 9706874"/>
              <a:gd name="connsiteY2856" fmla="*/ 1762923 h 3735869"/>
              <a:gd name="connsiteX2857" fmla="*/ 7484474 w 9706874"/>
              <a:gd name="connsiteY2857" fmla="*/ 1762922 h 3735869"/>
              <a:gd name="connsiteX2858" fmla="*/ 7476659 w 9706874"/>
              <a:gd name="connsiteY2858" fmla="*/ 1775023 h 3735869"/>
              <a:gd name="connsiteX2859" fmla="*/ 7484474 w 9706874"/>
              <a:gd name="connsiteY2859" fmla="*/ 1762922 h 3735869"/>
              <a:gd name="connsiteX2860" fmla="*/ 8559807 w 9706874"/>
              <a:gd name="connsiteY2860" fmla="*/ 1761928 h 3735869"/>
              <a:gd name="connsiteX2861" fmla="*/ 8575036 w 9706874"/>
              <a:gd name="connsiteY2861" fmla="*/ 1763157 h 3735869"/>
              <a:gd name="connsiteX2862" fmla="*/ 8550756 w 9706874"/>
              <a:gd name="connsiteY2862" fmla="*/ 1775455 h 3735869"/>
              <a:gd name="connsiteX2863" fmla="*/ 8559807 w 9706874"/>
              <a:gd name="connsiteY2863" fmla="*/ 1761928 h 3735869"/>
              <a:gd name="connsiteX2864" fmla="*/ 8197777 w 9706874"/>
              <a:gd name="connsiteY2864" fmla="*/ 1761843 h 3735869"/>
              <a:gd name="connsiteX2865" fmla="*/ 8181731 w 9706874"/>
              <a:gd name="connsiteY2865" fmla="*/ 1774304 h 3735869"/>
              <a:gd name="connsiteX2866" fmla="*/ 8197777 w 9706874"/>
              <a:gd name="connsiteY2866" fmla="*/ 1761843 h 3735869"/>
              <a:gd name="connsiteX2867" fmla="*/ 6212338 w 9706874"/>
              <a:gd name="connsiteY2867" fmla="*/ 1760875 h 3735869"/>
              <a:gd name="connsiteX2868" fmla="*/ 6231788 w 9706874"/>
              <a:gd name="connsiteY2868" fmla="*/ 1763754 h 3735869"/>
              <a:gd name="connsiteX2869" fmla="*/ 6199032 w 9706874"/>
              <a:gd name="connsiteY2869" fmla="*/ 1775872 h 3735869"/>
              <a:gd name="connsiteX2870" fmla="*/ 6212338 w 9706874"/>
              <a:gd name="connsiteY2870" fmla="*/ 1760875 h 3735869"/>
              <a:gd name="connsiteX2871" fmla="*/ 6923526 w 9706874"/>
              <a:gd name="connsiteY2871" fmla="*/ 1760217 h 3735869"/>
              <a:gd name="connsiteX2872" fmla="*/ 6940926 w 9706874"/>
              <a:gd name="connsiteY2872" fmla="*/ 1764124 h 3735869"/>
              <a:gd name="connsiteX2873" fmla="*/ 6940927 w 9706874"/>
              <a:gd name="connsiteY2873" fmla="*/ 1776625 h 3735869"/>
              <a:gd name="connsiteX2874" fmla="*/ 6908172 w 9706874"/>
              <a:gd name="connsiteY2874" fmla="*/ 1769124 h 3735869"/>
              <a:gd name="connsiteX2875" fmla="*/ 6923526 w 9706874"/>
              <a:gd name="connsiteY2875" fmla="*/ 1760217 h 3735869"/>
              <a:gd name="connsiteX2876" fmla="*/ 5422235 w 9706874"/>
              <a:gd name="connsiteY2876" fmla="*/ 1757960 h 3735869"/>
              <a:gd name="connsiteX2877" fmla="*/ 5416250 w 9706874"/>
              <a:gd name="connsiteY2877" fmla="*/ 1759035 h 3735869"/>
              <a:gd name="connsiteX2878" fmla="*/ 5411030 w 9706874"/>
              <a:gd name="connsiteY2878" fmla="*/ 1760260 h 3735869"/>
              <a:gd name="connsiteX2879" fmla="*/ 5422084 w 9706874"/>
              <a:gd name="connsiteY2879" fmla="*/ 1758463 h 3735869"/>
              <a:gd name="connsiteX2880" fmla="*/ 5428536 w 9706874"/>
              <a:gd name="connsiteY2880" fmla="*/ 1756830 h 3735869"/>
              <a:gd name="connsiteX2881" fmla="*/ 5424835 w 9706874"/>
              <a:gd name="connsiteY2881" fmla="*/ 1757494 h 3735869"/>
              <a:gd name="connsiteX2882" fmla="*/ 5425226 w 9706874"/>
              <a:gd name="connsiteY2882" fmla="*/ 1757839 h 3735869"/>
              <a:gd name="connsiteX2883" fmla="*/ 8185372 w 9706874"/>
              <a:gd name="connsiteY2883" fmla="*/ 1752742 h 3735869"/>
              <a:gd name="connsiteX2884" fmla="*/ 8170165 w 9706874"/>
              <a:gd name="connsiteY2884" fmla="*/ 1764789 h 3735869"/>
              <a:gd name="connsiteX2885" fmla="*/ 8185372 w 9706874"/>
              <a:gd name="connsiteY2885" fmla="*/ 1752742 h 3735869"/>
              <a:gd name="connsiteX2886" fmla="*/ 8898590 w 9706874"/>
              <a:gd name="connsiteY2886" fmla="*/ 1752577 h 3735869"/>
              <a:gd name="connsiteX2887" fmla="*/ 8915989 w 9706874"/>
              <a:gd name="connsiteY2887" fmla="*/ 1756883 h 3735869"/>
              <a:gd name="connsiteX2888" fmla="*/ 8913386 w 9706874"/>
              <a:gd name="connsiteY2888" fmla="*/ 1764113 h 3735869"/>
              <a:gd name="connsiteX2889" fmla="*/ 8892981 w 9706874"/>
              <a:gd name="connsiteY2889" fmla="*/ 1756882 h 3735869"/>
              <a:gd name="connsiteX2890" fmla="*/ 8898590 w 9706874"/>
              <a:gd name="connsiteY2890" fmla="*/ 1752577 h 3735869"/>
              <a:gd name="connsiteX2891" fmla="*/ 5577651 w 9706874"/>
              <a:gd name="connsiteY2891" fmla="*/ 1752412 h 3735869"/>
              <a:gd name="connsiteX2892" fmla="*/ 5593157 w 9706874"/>
              <a:gd name="connsiteY2892" fmla="*/ 1764156 h 3735869"/>
              <a:gd name="connsiteX2893" fmla="*/ 5577651 w 9706874"/>
              <a:gd name="connsiteY2893" fmla="*/ 1752412 h 3735869"/>
              <a:gd name="connsiteX2894" fmla="*/ 7313892 w 9706874"/>
              <a:gd name="connsiteY2894" fmla="*/ 1752353 h 3735869"/>
              <a:gd name="connsiteX2895" fmla="*/ 7323526 w 9706874"/>
              <a:gd name="connsiteY2895" fmla="*/ 1756571 h 3735869"/>
              <a:gd name="connsiteX2896" fmla="*/ 7323527 w 9706874"/>
              <a:gd name="connsiteY2896" fmla="*/ 1773470 h 3735869"/>
              <a:gd name="connsiteX2897" fmla="*/ 7291069 w 9706874"/>
              <a:gd name="connsiteY2897" fmla="*/ 1775943 h 3735869"/>
              <a:gd name="connsiteX2898" fmla="*/ 7313892 w 9706874"/>
              <a:gd name="connsiteY2898" fmla="*/ 1752353 h 3735869"/>
              <a:gd name="connsiteX2899" fmla="*/ 6871055 w 9706874"/>
              <a:gd name="connsiteY2899" fmla="*/ 1752037 h 3735869"/>
              <a:gd name="connsiteX2900" fmla="*/ 6907734 w 9706874"/>
              <a:gd name="connsiteY2900" fmla="*/ 1757038 h 3735869"/>
              <a:gd name="connsiteX2901" fmla="*/ 6871055 w 9706874"/>
              <a:gd name="connsiteY2901" fmla="*/ 1752037 h 3735869"/>
              <a:gd name="connsiteX2902" fmla="*/ 9085973 w 9706874"/>
              <a:gd name="connsiteY2902" fmla="*/ 1752037 h 3735869"/>
              <a:gd name="connsiteX2903" fmla="*/ 9078568 w 9706874"/>
              <a:gd name="connsiteY2903" fmla="*/ 1764122 h 3735869"/>
              <a:gd name="connsiteX2904" fmla="*/ 9085973 w 9706874"/>
              <a:gd name="connsiteY2904" fmla="*/ 1752037 h 3735869"/>
              <a:gd name="connsiteX2905" fmla="*/ 8970713 w 9706874"/>
              <a:gd name="connsiteY2905" fmla="*/ 1752037 h 3735869"/>
              <a:gd name="connsiteX2906" fmla="*/ 8963307 w 9706874"/>
              <a:gd name="connsiteY2906" fmla="*/ 1764122 h 3735869"/>
              <a:gd name="connsiteX2907" fmla="*/ 8970713 w 9706874"/>
              <a:gd name="connsiteY2907" fmla="*/ 1752037 h 3735869"/>
              <a:gd name="connsiteX2908" fmla="*/ 6576067 w 9706874"/>
              <a:gd name="connsiteY2908" fmla="*/ 1752037 h 3735869"/>
              <a:gd name="connsiteX2909" fmla="*/ 6583471 w 9706874"/>
              <a:gd name="connsiteY2909" fmla="*/ 1764122 h 3735869"/>
              <a:gd name="connsiteX2910" fmla="*/ 6576067 w 9706874"/>
              <a:gd name="connsiteY2910" fmla="*/ 1752037 h 3735869"/>
              <a:gd name="connsiteX2911" fmla="*/ 6309974 w 9706874"/>
              <a:gd name="connsiteY2911" fmla="*/ 1752037 h 3735869"/>
              <a:gd name="connsiteX2912" fmla="*/ 6302571 w 9706874"/>
              <a:gd name="connsiteY2912" fmla="*/ 1764123 h 3735869"/>
              <a:gd name="connsiteX2913" fmla="*/ 6309974 w 9706874"/>
              <a:gd name="connsiteY2913" fmla="*/ 1752037 h 3735869"/>
              <a:gd name="connsiteX2914" fmla="*/ 8470356 w 9706874"/>
              <a:gd name="connsiteY2914" fmla="*/ 1750420 h 3735869"/>
              <a:gd name="connsiteX2915" fmla="*/ 8486389 w 9706874"/>
              <a:gd name="connsiteY2915" fmla="*/ 1755054 h 3735869"/>
              <a:gd name="connsiteX2916" fmla="*/ 8470356 w 9706874"/>
              <a:gd name="connsiteY2916" fmla="*/ 1750420 h 3735869"/>
              <a:gd name="connsiteX2917" fmla="*/ 8874451 w 9706874"/>
              <a:gd name="connsiteY2917" fmla="*/ 1748059 h 3735869"/>
              <a:gd name="connsiteX2918" fmla="*/ 8874207 w 9706874"/>
              <a:gd name="connsiteY2918" fmla="*/ 1748929 h 3735869"/>
              <a:gd name="connsiteX2919" fmla="*/ 8873445 w 9706874"/>
              <a:gd name="connsiteY2919" fmla="*/ 1751634 h 3735869"/>
              <a:gd name="connsiteX2920" fmla="*/ 8875257 w 9706874"/>
              <a:gd name="connsiteY2920" fmla="*/ 1745184 h 3735869"/>
              <a:gd name="connsiteX2921" fmla="*/ 8874451 w 9706874"/>
              <a:gd name="connsiteY2921" fmla="*/ 1748059 h 3735869"/>
              <a:gd name="connsiteX2922" fmla="*/ 8874998 w 9706874"/>
              <a:gd name="connsiteY2922" fmla="*/ 1746108 h 3735869"/>
              <a:gd name="connsiteX2923" fmla="*/ 8387012 w 9706874"/>
              <a:gd name="connsiteY2923" fmla="*/ 1744892 h 3735869"/>
              <a:gd name="connsiteX2924" fmla="*/ 8451034 w 9706874"/>
              <a:gd name="connsiteY2924" fmla="*/ 1757259 h 3735869"/>
              <a:gd name="connsiteX2925" fmla="*/ 8427025 w 9706874"/>
              <a:gd name="connsiteY2925" fmla="*/ 1776630 h 3735869"/>
              <a:gd name="connsiteX2926" fmla="*/ 8387012 w 9706874"/>
              <a:gd name="connsiteY2926" fmla="*/ 1744892 h 3735869"/>
              <a:gd name="connsiteX2927" fmla="*/ 7677870 w 9706874"/>
              <a:gd name="connsiteY2927" fmla="*/ 1744892 h 3735869"/>
              <a:gd name="connsiteX2928" fmla="*/ 7741891 w 9706874"/>
              <a:gd name="connsiteY2928" fmla="*/ 1752037 h 3735869"/>
              <a:gd name="connsiteX2929" fmla="*/ 7677870 w 9706874"/>
              <a:gd name="connsiteY2929" fmla="*/ 1744892 h 3735869"/>
              <a:gd name="connsiteX2930" fmla="*/ 8875728 w 9706874"/>
              <a:gd name="connsiteY2930" fmla="*/ 1743515 h 3735869"/>
              <a:gd name="connsiteX2931" fmla="*/ 8875257 w 9706874"/>
              <a:gd name="connsiteY2931" fmla="*/ 1745184 h 3735869"/>
              <a:gd name="connsiteX2932" fmla="*/ 8875473 w 9706874"/>
              <a:gd name="connsiteY2932" fmla="*/ 1744417 h 3735869"/>
              <a:gd name="connsiteX2933" fmla="*/ 8875728 w 9706874"/>
              <a:gd name="connsiteY2933" fmla="*/ 1743515 h 3735869"/>
              <a:gd name="connsiteX2934" fmla="*/ 8882684 w 9706874"/>
              <a:gd name="connsiteY2934" fmla="*/ 1743466 h 3735869"/>
              <a:gd name="connsiteX2935" fmla="*/ 8890604 w 9706874"/>
              <a:gd name="connsiteY2935" fmla="*/ 1744372 h 3735869"/>
              <a:gd name="connsiteX2936" fmla="*/ 8880466 w 9706874"/>
              <a:gd name="connsiteY2936" fmla="*/ 1751632 h 3735869"/>
              <a:gd name="connsiteX2937" fmla="*/ 8882684 w 9706874"/>
              <a:gd name="connsiteY2937" fmla="*/ 1743466 h 3735869"/>
              <a:gd name="connsiteX2938" fmla="*/ 8249763 w 9706874"/>
              <a:gd name="connsiteY2938" fmla="*/ 1743276 h 3735869"/>
              <a:gd name="connsiteX2939" fmla="*/ 8321958 w 9706874"/>
              <a:gd name="connsiteY2939" fmla="*/ 1750617 h 3735869"/>
              <a:gd name="connsiteX2940" fmla="*/ 8375058 w 9706874"/>
              <a:gd name="connsiteY2940" fmla="*/ 1784877 h 3735869"/>
              <a:gd name="connsiteX2941" fmla="*/ 8249763 w 9706874"/>
              <a:gd name="connsiteY2941" fmla="*/ 1743276 h 3735869"/>
              <a:gd name="connsiteX2942" fmla="*/ 5733574 w 9706874"/>
              <a:gd name="connsiteY2942" fmla="*/ 1740263 h 3735869"/>
              <a:gd name="connsiteX2943" fmla="*/ 5741547 w 9706874"/>
              <a:gd name="connsiteY2943" fmla="*/ 1764156 h 3735869"/>
              <a:gd name="connsiteX2944" fmla="*/ 5733574 w 9706874"/>
              <a:gd name="connsiteY2944" fmla="*/ 1740263 h 3735869"/>
              <a:gd name="connsiteX2945" fmla="*/ 9019508 w 9706874"/>
              <a:gd name="connsiteY2945" fmla="*/ 1740240 h 3735869"/>
              <a:gd name="connsiteX2946" fmla="*/ 9000427 w 9706874"/>
              <a:gd name="connsiteY2946" fmla="*/ 1752700 h 3735869"/>
              <a:gd name="connsiteX2947" fmla="*/ 9019508 w 9706874"/>
              <a:gd name="connsiteY2947" fmla="*/ 1740240 h 3735869"/>
              <a:gd name="connsiteX2948" fmla="*/ 6130657 w 9706874"/>
              <a:gd name="connsiteY2948" fmla="*/ 1739533 h 3735869"/>
              <a:gd name="connsiteX2949" fmla="*/ 6138061 w 9706874"/>
              <a:gd name="connsiteY2949" fmla="*/ 1751633 h 3735869"/>
              <a:gd name="connsiteX2950" fmla="*/ 6130657 w 9706874"/>
              <a:gd name="connsiteY2950" fmla="*/ 1739533 h 3735869"/>
              <a:gd name="connsiteX2951" fmla="*/ 6231830 w 9706874"/>
              <a:gd name="connsiteY2951" fmla="*/ 1739531 h 3735869"/>
              <a:gd name="connsiteX2952" fmla="*/ 6224429 w 9706874"/>
              <a:gd name="connsiteY2952" fmla="*/ 1751633 h 3735869"/>
              <a:gd name="connsiteX2953" fmla="*/ 6231830 w 9706874"/>
              <a:gd name="connsiteY2953" fmla="*/ 1739531 h 3735869"/>
              <a:gd name="connsiteX2954" fmla="*/ 6199033 w 9706874"/>
              <a:gd name="connsiteY2954" fmla="*/ 1739531 h 3735869"/>
              <a:gd name="connsiteX2955" fmla="*/ 6218114 w 9706874"/>
              <a:gd name="connsiteY2955" fmla="*/ 1739533 h 3735869"/>
              <a:gd name="connsiteX2956" fmla="*/ 6218114 w 9706874"/>
              <a:gd name="connsiteY2956" fmla="*/ 1751633 h 3735869"/>
              <a:gd name="connsiteX2957" fmla="*/ 6199033 w 9706874"/>
              <a:gd name="connsiteY2957" fmla="*/ 1751632 h 3735869"/>
              <a:gd name="connsiteX2958" fmla="*/ 6199033 w 9706874"/>
              <a:gd name="connsiteY2958" fmla="*/ 1739531 h 3735869"/>
              <a:gd name="connsiteX2959" fmla="*/ 5500522 w 9706874"/>
              <a:gd name="connsiteY2959" fmla="*/ 1733584 h 3735869"/>
              <a:gd name="connsiteX2960" fmla="*/ 5463675 w 9706874"/>
              <a:gd name="connsiteY2960" fmla="*/ 1739835 h 3735869"/>
              <a:gd name="connsiteX2961" fmla="*/ 5463584 w 9706874"/>
              <a:gd name="connsiteY2961" fmla="*/ 1740247 h 3735869"/>
              <a:gd name="connsiteX2962" fmla="*/ 5473571 w 9706874"/>
              <a:gd name="connsiteY2962" fmla="*/ 1738200 h 3735869"/>
              <a:gd name="connsiteX2963" fmla="*/ 5475075 w 9706874"/>
              <a:gd name="connsiteY2963" fmla="*/ 1739479 h 3735869"/>
              <a:gd name="connsiteX2964" fmla="*/ 5477578 w 9706874"/>
              <a:gd name="connsiteY2964" fmla="*/ 1741904 h 3735869"/>
              <a:gd name="connsiteX2965" fmla="*/ 8105698 w 9706874"/>
              <a:gd name="connsiteY2965" fmla="*/ 1732388 h 3735869"/>
              <a:gd name="connsiteX2966" fmla="*/ 8129623 w 9706874"/>
              <a:gd name="connsiteY2966" fmla="*/ 1738758 h 3735869"/>
              <a:gd name="connsiteX2967" fmla="*/ 8131793 w 9706874"/>
              <a:gd name="connsiteY2967" fmla="*/ 1738623 h 3735869"/>
              <a:gd name="connsiteX2968" fmla="*/ 8131682 w 9706874"/>
              <a:gd name="connsiteY2968" fmla="*/ 1739306 h 3735869"/>
              <a:gd name="connsiteX2969" fmla="*/ 8152149 w 9706874"/>
              <a:gd name="connsiteY2969" fmla="*/ 1744754 h 3735869"/>
              <a:gd name="connsiteX2970" fmla="*/ 8113512 w 9706874"/>
              <a:gd name="connsiteY2970" fmla="*/ 1764127 h 3735869"/>
              <a:gd name="connsiteX2971" fmla="*/ 8118273 w 9706874"/>
              <a:gd name="connsiteY2971" fmla="*/ 1750943 h 3735869"/>
              <a:gd name="connsiteX2972" fmla="*/ 8115760 w 9706874"/>
              <a:gd name="connsiteY2972" fmla="*/ 1751084 h 3735869"/>
              <a:gd name="connsiteX2973" fmla="*/ 8116634 w 9706874"/>
              <a:gd name="connsiteY2973" fmla="*/ 1746924 h 3735869"/>
              <a:gd name="connsiteX2974" fmla="*/ 6736260 w 9706874"/>
              <a:gd name="connsiteY2974" fmla="*/ 1732387 h 3735869"/>
              <a:gd name="connsiteX2975" fmla="*/ 6854984 w 9706874"/>
              <a:gd name="connsiteY2975" fmla="*/ 1739805 h 3735869"/>
              <a:gd name="connsiteX2976" fmla="*/ 6815263 w 9706874"/>
              <a:gd name="connsiteY2976" fmla="*/ 1754646 h 3735869"/>
              <a:gd name="connsiteX2977" fmla="*/ 6775541 w 9706874"/>
              <a:gd name="connsiteY2977" fmla="*/ 1752172 h 3735869"/>
              <a:gd name="connsiteX2978" fmla="*/ 6736260 w 9706874"/>
              <a:gd name="connsiteY2978" fmla="*/ 1732387 h 3735869"/>
              <a:gd name="connsiteX2979" fmla="*/ 8933743 w 9706874"/>
              <a:gd name="connsiteY2979" fmla="*/ 1729064 h 3735869"/>
              <a:gd name="connsiteX2980" fmla="*/ 8939442 w 9706874"/>
              <a:gd name="connsiteY2980" fmla="*/ 1740904 h 3735869"/>
              <a:gd name="connsiteX2981" fmla="*/ 8924239 w 9706874"/>
              <a:gd name="connsiteY2981" fmla="*/ 1735918 h 3735869"/>
              <a:gd name="connsiteX2982" fmla="*/ 8933743 w 9706874"/>
              <a:gd name="connsiteY2982" fmla="*/ 1729064 h 3735869"/>
              <a:gd name="connsiteX2983" fmla="*/ 8994154 w 9706874"/>
              <a:gd name="connsiteY2983" fmla="*/ 1728816 h 3735869"/>
              <a:gd name="connsiteX2984" fmla="*/ 8986753 w 9706874"/>
              <a:gd name="connsiteY2984" fmla="*/ 1740916 h 3735869"/>
              <a:gd name="connsiteX2985" fmla="*/ 8994154 w 9706874"/>
              <a:gd name="connsiteY2985" fmla="*/ 1728816 h 3735869"/>
              <a:gd name="connsiteX2986" fmla="*/ 6255264 w 9706874"/>
              <a:gd name="connsiteY2986" fmla="*/ 1728814 h 3735869"/>
              <a:gd name="connsiteX2987" fmla="*/ 6240058 w 9706874"/>
              <a:gd name="connsiteY2987" fmla="*/ 1740400 h 3735869"/>
              <a:gd name="connsiteX2988" fmla="*/ 6255264 w 9706874"/>
              <a:gd name="connsiteY2988" fmla="*/ 1728814 h 3735869"/>
              <a:gd name="connsiteX2989" fmla="*/ 6990494 w 9706874"/>
              <a:gd name="connsiteY2989" fmla="*/ 1728353 h 3735869"/>
              <a:gd name="connsiteX2990" fmla="*/ 7024950 w 9706874"/>
              <a:gd name="connsiteY2990" fmla="*/ 1735693 h 3735869"/>
              <a:gd name="connsiteX2991" fmla="*/ 7132730 w 9706874"/>
              <a:gd name="connsiteY2991" fmla="*/ 1757708 h 3735869"/>
              <a:gd name="connsiteX2992" fmla="*/ 7056312 w 9706874"/>
              <a:gd name="connsiteY2992" fmla="*/ 1776869 h 3735869"/>
              <a:gd name="connsiteX2993" fmla="*/ 7172487 w 9706874"/>
              <a:gd name="connsiteY2993" fmla="*/ 1776870 h 3735869"/>
              <a:gd name="connsiteX2994" fmla="*/ 7151283 w 9706874"/>
              <a:gd name="connsiteY2994" fmla="*/ 1764640 h 3735869"/>
              <a:gd name="connsiteX2995" fmla="*/ 7188388 w 9706874"/>
              <a:gd name="connsiteY2995" fmla="*/ 1769531 h 3735869"/>
              <a:gd name="connsiteX2996" fmla="*/ 7211799 w 9706874"/>
              <a:gd name="connsiteY2996" fmla="*/ 1811117 h 3735869"/>
              <a:gd name="connsiteX2997" fmla="*/ 7196339 w 9706874"/>
              <a:gd name="connsiteY2997" fmla="*/ 1816010 h 3735869"/>
              <a:gd name="connsiteX2998" fmla="*/ 7209149 w 9706874"/>
              <a:gd name="connsiteY2998" fmla="*/ 1825795 h 3735869"/>
              <a:gd name="connsiteX2999" fmla="*/ 7251556 w 9706874"/>
              <a:gd name="connsiteY2999" fmla="*/ 1811118 h 3735869"/>
              <a:gd name="connsiteX3000" fmla="*/ 7243604 w 9706874"/>
              <a:gd name="connsiteY3000" fmla="*/ 1835579 h 3735869"/>
              <a:gd name="connsiteX3001" fmla="*/ 7225050 w 9706874"/>
              <a:gd name="connsiteY3001" fmla="*/ 1835579 h 3735869"/>
              <a:gd name="connsiteX3002" fmla="*/ 7188387 w 9706874"/>
              <a:gd name="connsiteY3002" fmla="*/ 1833132 h 3735869"/>
              <a:gd name="connsiteX3003" fmla="*/ 7119480 w 9706874"/>
              <a:gd name="connsiteY3003" fmla="*/ 1823349 h 3735869"/>
              <a:gd name="connsiteX3004" fmla="*/ 6979894 w 9706874"/>
              <a:gd name="connsiteY3004" fmla="*/ 1798886 h 3735869"/>
              <a:gd name="connsiteX3005" fmla="*/ 6998445 w 9706874"/>
              <a:gd name="connsiteY3005" fmla="*/ 1757708 h 3735869"/>
              <a:gd name="connsiteX3006" fmla="*/ 7040411 w 9706874"/>
              <a:gd name="connsiteY3006" fmla="*/ 1757708 h 3735869"/>
              <a:gd name="connsiteX3007" fmla="*/ 7011697 w 9706874"/>
              <a:gd name="connsiteY3007" fmla="*/ 1740584 h 3735869"/>
              <a:gd name="connsiteX3008" fmla="*/ 7003746 w 9706874"/>
              <a:gd name="connsiteY3008" fmla="*/ 1752815 h 3735869"/>
              <a:gd name="connsiteX3009" fmla="*/ 6993145 w 9706874"/>
              <a:gd name="connsiteY3009" fmla="*/ 1743031 h 3735869"/>
              <a:gd name="connsiteX3010" fmla="*/ 6982544 w 9706874"/>
              <a:gd name="connsiteY3010" fmla="*/ 1764639 h 3735869"/>
              <a:gd name="connsiteX3011" fmla="*/ 6990494 w 9706874"/>
              <a:gd name="connsiteY3011" fmla="*/ 1728353 h 3735869"/>
              <a:gd name="connsiteX3012" fmla="*/ 6619249 w 9706874"/>
              <a:gd name="connsiteY3012" fmla="*/ 1727816 h 3735869"/>
              <a:gd name="connsiteX3013" fmla="*/ 6624494 w 9706874"/>
              <a:gd name="connsiteY3013" fmla="*/ 1727817 h 3735869"/>
              <a:gd name="connsiteX3014" fmla="*/ 6620155 w 9706874"/>
              <a:gd name="connsiteY3014" fmla="*/ 1734599 h 3735869"/>
              <a:gd name="connsiteX3015" fmla="*/ 6620548 w 9706874"/>
              <a:gd name="connsiteY3015" fmla="*/ 1735584 h 3735869"/>
              <a:gd name="connsiteX3016" fmla="*/ 6615139 w 9706874"/>
              <a:gd name="connsiteY3016" fmla="*/ 1735583 h 3735869"/>
              <a:gd name="connsiteX3017" fmla="*/ 6617842 w 9706874"/>
              <a:gd name="connsiteY3017" fmla="*/ 1728815 h 3735869"/>
              <a:gd name="connsiteX3018" fmla="*/ 6619451 w 9706874"/>
              <a:gd name="connsiteY3018" fmla="*/ 1732841 h 3735869"/>
              <a:gd name="connsiteX3019" fmla="*/ 8236959 w 9706874"/>
              <a:gd name="connsiteY3019" fmla="*/ 1725413 h 3735869"/>
              <a:gd name="connsiteX3020" fmla="*/ 8229145 w 9706874"/>
              <a:gd name="connsiteY3020" fmla="*/ 1737498 h 3735869"/>
              <a:gd name="connsiteX3021" fmla="*/ 8236959 w 9706874"/>
              <a:gd name="connsiteY3021" fmla="*/ 1725413 h 3735869"/>
              <a:gd name="connsiteX3022" fmla="*/ 7225303 w 9706874"/>
              <a:gd name="connsiteY3022" fmla="*/ 1723265 h 3735869"/>
              <a:gd name="connsiteX3023" fmla="*/ 7280858 w 9706874"/>
              <a:gd name="connsiteY3023" fmla="*/ 1756594 h 3735869"/>
              <a:gd name="connsiteX3024" fmla="*/ 7246433 w 9706874"/>
              <a:gd name="connsiteY3024" fmla="*/ 1770605 h 3735869"/>
              <a:gd name="connsiteX3025" fmla="*/ 7233193 w 9706874"/>
              <a:gd name="connsiteY3025" fmla="*/ 1749388 h 3735869"/>
              <a:gd name="connsiteX3026" fmla="*/ 7198768 w 9706874"/>
              <a:gd name="connsiteY3026" fmla="*/ 1742183 h 3735869"/>
              <a:gd name="connsiteX3027" fmla="*/ 7162133 w 9706874"/>
              <a:gd name="connsiteY3027" fmla="*/ 1727769 h 3735869"/>
              <a:gd name="connsiteX3028" fmla="*/ 7225303 w 9706874"/>
              <a:gd name="connsiteY3028" fmla="*/ 1723265 h 3735869"/>
              <a:gd name="connsiteX3029" fmla="*/ 6616643 w 9706874"/>
              <a:gd name="connsiteY3029" fmla="*/ 1722201 h 3735869"/>
              <a:gd name="connsiteX3030" fmla="*/ 6560439 w 9706874"/>
              <a:gd name="connsiteY3030" fmla="*/ 1731470 h 3735869"/>
              <a:gd name="connsiteX3031" fmla="*/ 6616643 w 9706874"/>
              <a:gd name="connsiteY3031" fmla="*/ 1722201 h 3735869"/>
              <a:gd name="connsiteX3032" fmla="*/ 8920126 w 9706874"/>
              <a:gd name="connsiteY3032" fmla="*/ 1720348 h 3735869"/>
              <a:gd name="connsiteX3033" fmla="*/ 8923829 w 9706874"/>
              <a:gd name="connsiteY3033" fmla="*/ 1723241 h 3735869"/>
              <a:gd name="connsiteX3034" fmla="*/ 8918892 w 9706874"/>
              <a:gd name="connsiteY3034" fmla="*/ 1728385 h 3735869"/>
              <a:gd name="connsiteX3035" fmla="*/ 8916422 w 9706874"/>
              <a:gd name="connsiteY3035" fmla="*/ 1723240 h 3735869"/>
              <a:gd name="connsiteX3036" fmla="*/ 8920126 w 9706874"/>
              <a:gd name="connsiteY3036" fmla="*/ 1720348 h 3735869"/>
              <a:gd name="connsiteX3037" fmla="*/ 7126765 w 9706874"/>
              <a:gd name="connsiteY3037" fmla="*/ 1718732 h 3735869"/>
              <a:gd name="connsiteX3038" fmla="*/ 7132387 w 9706874"/>
              <a:gd name="connsiteY3038" fmla="*/ 1728412 h 3735869"/>
              <a:gd name="connsiteX3039" fmla="*/ 7119156 w 9706874"/>
              <a:gd name="connsiteY3039" fmla="*/ 1723570 h 3735869"/>
              <a:gd name="connsiteX3040" fmla="*/ 7126765 w 9706874"/>
              <a:gd name="connsiteY3040" fmla="*/ 1718732 h 3735869"/>
              <a:gd name="connsiteX3041" fmla="*/ 8978503 w 9706874"/>
              <a:gd name="connsiteY3041" fmla="*/ 1718629 h 3735869"/>
              <a:gd name="connsiteX3042" fmla="*/ 8963306 w 9706874"/>
              <a:gd name="connsiteY3042" fmla="*/ 1727897 h 3735869"/>
              <a:gd name="connsiteX3043" fmla="*/ 8978503 w 9706874"/>
              <a:gd name="connsiteY3043" fmla="*/ 1718629 h 3735869"/>
              <a:gd name="connsiteX3044" fmla="*/ 8603854 w 9706874"/>
              <a:gd name="connsiteY3044" fmla="*/ 1718098 h 3735869"/>
              <a:gd name="connsiteX3045" fmla="*/ 8611259 w 9706874"/>
              <a:gd name="connsiteY3045" fmla="*/ 1728386 h 3735869"/>
              <a:gd name="connsiteX3046" fmla="*/ 8603854 w 9706874"/>
              <a:gd name="connsiteY3046" fmla="*/ 1718098 h 3735869"/>
              <a:gd name="connsiteX3047" fmla="*/ 7151953 w 9706874"/>
              <a:gd name="connsiteY3047" fmla="*/ 1718098 h 3735869"/>
              <a:gd name="connsiteX3048" fmla="*/ 7144551 w 9706874"/>
              <a:gd name="connsiteY3048" fmla="*/ 1728386 h 3735869"/>
              <a:gd name="connsiteX3049" fmla="*/ 7151953 w 9706874"/>
              <a:gd name="connsiteY3049" fmla="*/ 1718098 h 3735869"/>
              <a:gd name="connsiteX3050" fmla="*/ 6964824 w 9706874"/>
              <a:gd name="connsiteY3050" fmla="*/ 1718098 h 3735869"/>
              <a:gd name="connsiteX3051" fmla="*/ 6980030 w 9706874"/>
              <a:gd name="connsiteY3051" fmla="*/ 1722937 h 3735869"/>
              <a:gd name="connsiteX3052" fmla="*/ 6964824 w 9706874"/>
              <a:gd name="connsiteY3052" fmla="*/ 1718098 h 3735869"/>
              <a:gd name="connsiteX3053" fmla="*/ 6697354 w 9706874"/>
              <a:gd name="connsiteY3053" fmla="*/ 1716874 h 3735869"/>
              <a:gd name="connsiteX3054" fmla="*/ 6682405 w 9706874"/>
              <a:gd name="connsiteY3054" fmla="*/ 1718394 h 3735869"/>
              <a:gd name="connsiteX3055" fmla="*/ 6706325 w 9706874"/>
              <a:gd name="connsiteY3055" fmla="*/ 1728112 h 3735869"/>
              <a:gd name="connsiteX3056" fmla="*/ 6697354 w 9706874"/>
              <a:gd name="connsiteY3056" fmla="*/ 1716874 h 3735869"/>
              <a:gd name="connsiteX3057" fmla="*/ 8471158 w 9706874"/>
              <a:gd name="connsiteY3057" fmla="*/ 1713640 h 3735869"/>
              <a:gd name="connsiteX3058" fmla="*/ 8486388 w 9706874"/>
              <a:gd name="connsiteY3058" fmla="*/ 1714858 h 3735869"/>
              <a:gd name="connsiteX3059" fmla="*/ 8462108 w 9706874"/>
              <a:gd name="connsiteY3059" fmla="*/ 1727036 h 3735869"/>
              <a:gd name="connsiteX3060" fmla="*/ 8471158 w 9706874"/>
              <a:gd name="connsiteY3060" fmla="*/ 1713640 h 3735869"/>
              <a:gd name="connsiteX3061" fmla="*/ 8171033 w 9706874"/>
              <a:gd name="connsiteY3061" fmla="*/ 1711553 h 3735869"/>
              <a:gd name="connsiteX3062" fmla="*/ 8191559 w 9706874"/>
              <a:gd name="connsiteY3062" fmla="*/ 1713674 h 3735869"/>
              <a:gd name="connsiteX3063" fmla="*/ 8156991 w 9706874"/>
              <a:gd name="connsiteY3063" fmla="*/ 1725795 h 3735869"/>
              <a:gd name="connsiteX3064" fmla="*/ 8171033 w 9706874"/>
              <a:gd name="connsiteY3064" fmla="*/ 1711553 h 3735869"/>
              <a:gd name="connsiteX3065" fmla="*/ 5633021 w 9706874"/>
              <a:gd name="connsiteY3065" fmla="*/ 1711103 h 3735869"/>
              <a:gd name="connsiteX3066" fmla="*/ 5595126 w 9706874"/>
              <a:gd name="connsiteY3066" fmla="*/ 1717532 h 3735869"/>
              <a:gd name="connsiteX3067" fmla="*/ 5544560 w 9706874"/>
              <a:gd name="connsiteY3067" fmla="*/ 1734539 h 3735869"/>
              <a:gd name="connsiteX3068" fmla="*/ 5514770 w 9706874"/>
              <a:gd name="connsiteY3068" fmla="*/ 1743887 h 3735869"/>
              <a:gd name="connsiteX3069" fmla="*/ 5491702 w 9706874"/>
              <a:gd name="connsiteY3069" fmla="*/ 1757089 h 3735869"/>
              <a:gd name="connsiteX3070" fmla="*/ 5543099 w 9706874"/>
              <a:gd name="connsiteY3070" fmla="*/ 1749983 h 3735869"/>
              <a:gd name="connsiteX3071" fmla="*/ 5595811 w 9706874"/>
              <a:gd name="connsiteY3071" fmla="*/ 1742690 h 3735869"/>
              <a:gd name="connsiteX3072" fmla="*/ 5606890 w 9706874"/>
              <a:gd name="connsiteY3072" fmla="*/ 1742692 h 3735869"/>
              <a:gd name="connsiteX3073" fmla="*/ 5605153 w 9706874"/>
              <a:gd name="connsiteY3073" fmla="*/ 1741104 h 3735869"/>
              <a:gd name="connsiteX3074" fmla="*/ 5609198 w 9706874"/>
              <a:gd name="connsiteY3074" fmla="*/ 1738651 h 3735869"/>
              <a:gd name="connsiteX3075" fmla="*/ 5610394 w 9706874"/>
              <a:gd name="connsiteY3075" fmla="*/ 1738732 h 3735869"/>
              <a:gd name="connsiteX3076" fmla="*/ 5609101 w 9706874"/>
              <a:gd name="connsiteY3076" fmla="*/ 1735401 h 3735869"/>
              <a:gd name="connsiteX3077" fmla="*/ 5633021 w 9706874"/>
              <a:gd name="connsiteY3077" fmla="*/ 1711103 h 3735869"/>
              <a:gd name="connsiteX3078" fmla="*/ 7115924 w 9706874"/>
              <a:gd name="connsiteY3078" fmla="*/ 1710776 h 3735869"/>
              <a:gd name="connsiteX3079" fmla="*/ 7120658 w 9706874"/>
              <a:gd name="connsiteY3079" fmla="*/ 1711740 h 3735869"/>
              <a:gd name="connsiteX3080" fmla="*/ 7115248 w 9706874"/>
              <a:gd name="connsiteY3080" fmla="*/ 1719455 h 3735869"/>
              <a:gd name="connsiteX3081" fmla="*/ 7115924 w 9706874"/>
              <a:gd name="connsiteY3081" fmla="*/ 1710776 h 3735869"/>
              <a:gd name="connsiteX3082" fmla="*/ 8904323 w 9706874"/>
              <a:gd name="connsiteY3082" fmla="*/ 1707319 h 3735869"/>
              <a:gd name="connsiteX3083" fmla="*/ 8915989 w 9706874"/>
              <a:gd name="connsiteY3083" fmla="*/ 1711991 h 3735869"/>
              <a:gd name="connsiteX3084" fmla="*/ 8913385 w 9706874"/>
              <a:gd name="connsiteY3084" fmla="*/ 1719468 h 3735869"/>
              <a:gd name="connsiteX3085" fmla="*/ 8892982 w 9706874"/>
              <a:gd name="connsiteY3085" fmla="*/ 1711991 h 3735869"/>
              <a:gd name="connsiteX3086" fmla="*/ 8904323 w 9706874"/>
              <a:gd name="connsiteY3086" fmla="*/ 1707319 h 3735869"/>
              <a:gd name="connsiteX3087" fmla="*/ 8574117 w 9706874"/>
              <a:gd name="connsiteY3087" fmla="*/ 1706301 h 3735869"/>
              <a:gd name="connsiteX3088" fmla="*/ 8558925 w 9706874"/>
              <a:gd name="connsiteY3088" fmla="*/ 1718760 h 3735869"/>
              <a:gd name="connsiteX3089" fmla="*/ 8574117 w 9706874"/>
              <a:gd name="connsiteY3089" fmla="*/ 1706301 h 3735869"/>
              <a:gd name="connsiteX3090" fmla="*/ 5640994 w 9706874"/>
              <a:gd name="connsiteY3090" fmla="*/ 1706244 h 3735869"/>
              <a:gd name="connsiteX3091" fmla="*/ 5648969 w 9706874"/>
              <a:gd name="connsiteY3091" fmla="*/ 1718393 h 3735869"/>
              <a:gd name="connsiteX3092" fmla="*/ 5640994 w 9706874"/>
              <a:gd name="connsiteY3092" fmla="*/ 1706244 h 3735869"/>
              <a:gd name="connsiteX3093" fmla="*/ 7236368 w 9706874"/>
              <a:gd name="connsiteY3093" fmla="*/ 1705592 h 3735869"/>
              <a:gd name="connsiteX3094" fmla="*/ 7243771 w 9706874"/>
              <a:gd name="connsiteY3094" fmla="*/ 1717693 h 3735869"/>
              <a:gd name="connsiteX3095" fmla="*/ 7236368 w 9706874"/>
              <a:gd name="connsiteY3095" fmla="*/ 1705592 h 3735869"/>
              <a:gd name="connsiteX3096" fmla="*/ 8148312 w 9706874"/>
              <a:gd name="connsiteY3096" fmla="*/ 1703980 h 3735869"/>
              <a:gd name="connsiteX3097" fmla="*/ 8140498 w 9706874"/>
              <a:gd name="connsiteY3097" fmla="*/ 1714268 h 3735869"/>
              <a:gd name="connsiteX3098" fmla="*/ 8148312 w 9706874"/>
              <a:gd name="connsiteY3098" fmla="*/ 1703980 h 3735869"/>
              <a:gd name="connsiteX3099" fmla="*/ 6512114 w 9706874"/>
              <a:gd name="connsiteY3099" fmla="*/ 1702022 h 3735869"/>
              <a:gd name="connsiteX3100" fmla="*/ 6509647 w 9706874"/>
              <a:gd name="connsiteY3100" fmla="*/ 1707166 h 3735869"/>
              <a:gd name="connsiteX3101" fmla="*/ 6512114 w 9706874"/>
              <a:gd name="connsiteY3101" fmla="*/ 1702022 h 3735869"/>
              <a:gd name="connsiteX3102" fmla="*/ 7293722 w 9706874"/>
              <a:gd name="connsiteY3102" fmla="*/ 1696836 h 3735869"/>
              <a:gd name="connsiteX3103" fmla="*/ 7298930 w 9706874"/>
              <a:gd name="connsiteY3103" fmla="*/ 1704095 h 3735869"/>
              <a:gd name="connsiteX3104" fmla="*/ 7291116 w 9706874"/>
              <a:gd name="connsiteY3104" fmla="*/ 1704094 h 3735869"/>
              <a:gd name="connsiteX3105" fmla="*/ 7293722 w 9706874"/>
              <a:gd name="connsiteY3105" fmla="*/ 1696836 h 3735869"/>
              <a:gd name="connsiteX3106" fmla="*/ 8435006 w 9706874"/>
              <a:gd name="connsiteY3106" fmla="*/ 1695047 h 3735869"/>
              <a:gd name="connsiteX3107" fmla="*/ 8440068 w 9706874"/>
              <a:gd name="connsiteY3107" fmla="*/ 1703768 h 3735869"/>
              <a:gd name="connsiteX3108" fmla="*/ 8440697 w 9706874"/>
              <a:gd name="connsiteY3108" fmla="*/ 1705954 h 3735869"/>
              <a:gd name="connsiteX3109" fmla="*/ 8441299 w 9706874"/>
              <a:gd name="connsiteY3109" fmla="*/ 1705594 h 3735869"/>
              <a:gd name="connsiteX3110" fmla="*/ 8441000 w 9706874"/>
              <a:gd name="connsiteY3110" fmla="*/ 1707004 h 3735869"/>
              <a:gd name="connsiteX3111" fmla="*/ 8443103 w 9706874"/>
              <a:gd name="connsiteY3111" fmla="*/ 1714297 h 3735869"/>
              <a:gd name="connsiteX3112" fmla="*/ 8439463 w 9706874"/>
              <a:gd name="connsiteY3112" fmla="*/ 1714295 h 3735869"/>
              <a:gd name="connsiteX3113" fmla="*/ 8439447 w 9706874"/>
              <a:gd name="connsiteY3113" fmla="*/ 1714365 h 3735869"/>
              <a:gd name="connsiteX3114" fmla="*/ 8433897 w 9706874"/>
              <a:gd name="connsiteY3114" fmla="*/ 1717693 h 3735869"/>
              <a:gd name="connsiteX3115" fmla="*/ 8434613 w 9706874"/>
              <a:gd name="connsiteY3115" fmla="*/ 1714296 h 3735869"/>
              <a:gd name="connsiteX3116" fmla="*/ 8418814 w 9706874"/>
              <a:gd name="connsiteY3116" fmla="*/ 1714295 h 3735869"/>
              <a:gd name="connsiteX3117" fmla="*/ 8435006 w 9706874"/>
              <a:gd name="connsiteY3117" fmla="*/ 1695047 h 3735869"/>
              <a:gd name="connsiteX3118" fmla="*/ 7173855 w 9706874"/>
              <a:gd name="connsiteY3118" fmla="*/ 1693621 h 3735869"/>
              <a:gd name="connsiteX3119" fmla="*/ 7189060 w 9706874"/>
              <a:gd name="connsiteY3119" fmla="*/ 1705207 h 3735869"/>
              <a:gd name="connsiteX3120" fmla="*/ 7173855 w 9706874"/>
              <a:gd name="connsiteY3120" fmla="*/ 1693621 h 3735869"/>
              <a:gd name="connsiteX3121" fmla="*/ 8169745 w 9706874"/>
              <a:gd name="connsiteY3121" fmla="*/ 1693621 h 3735869"/>
              <a:gd name="connsiteX3122" fmla="*/ 8154539 w 9706874"/>
              <a:gd name="connsiteY3122" fmla="*/ 1705207 h 3735869"/>
              <a:gd name="connsiteX3123" fmla="*/ 8169745 w 9706874"/>
              <a:gd name="connsiteY3123" fmla="*/ 1693621 h 3735869"/>
              <a:gd name="connsiteX3124" fmla="*/ 7432934 w 9706874"/>
              <a:gd name="connsiteY3124" fmla="*/ 1691477 h 3735869"/>
              <a:gd name="connsiteX3125" fmla="*/ 7425120 w 9706874"/>
              <a:gd name="connsiteY3125" fmla="*/ 1703577 h 3735869"/>
              <a:gd name="connsiteX3126" fmla="*/ 7432934 w 9706874"/>
              <a:gd name="connsiteY3126" fmla="*/ 1691477 h 3735869"/>
              <a:gd name="connsiteX3127" fmla="*/ 9693501 w 9706874"/>
              <a:gd name="connsiteY3127" fmla="*/ 1691475 h 3735869"/>
              <a:gd name="connsiteX3128" fmla="*/ 9706874 w 9706874"/>
              <a:gd name="connsiteY3128" fmla="*/ 1707843 h 3735869"/>
              <a:gd name="connsiteX3129" fmla="*/ 9690827 w 9706874"/>
              <a:gd name="connsiteY3129" fmla="*/ 1712520 h 3735869"/>
              <a:gd name="connsiteX3130" fmla="*/ 9693501 w 9706874"/>
              <a:gd name="connsiteY3130" fmla="*/ 1691475 h 3735869"/>
              <a:gd name="connsiteX3131" fmla="*/ 7162862 w 9706874"/>
              <a:gd name="connsiteY3131" fmla="*/ 1691475 h 3735869"/>
              <a:gd name="connsiteX3132" fmla="*/ 7155050 w 9706874"/>
              <a:gd name="connsiteY3132" fmla="*/ 1703576 h 3735869"/>
              <a:gd name="connsiteX3133" fmla="*/ 7162862 w 9706874"/>
              <a:gd name="connsiteY3133" fmla="*/ 1691475 h 3735869"/>
              <a:gd name="connsiteX3134" fmla="*/ 7851415 w 9706874"/>
              <a:gd name="connsiteY3134" fmla="*/ 1691475 h 3735869"/>
              <a:gd name="connsiteX3135" fmla="*/ 7843625 w 9706874"/>
              <a:gd name="connsiteY3135" fmla="*/ 1703577 h 3735869"/>
              <a:gd name="connsiteX3136" fmla="*/ 7851415 w 9706874"/>
              <a:gd name="connsiteY3136" fmla="*/ 1691475 h 3735869"/>
              <a:gd name="connsiteX3137" fmla="*/ 6172682 w 9706874"/>
              <a:gd name="connsiteY3137" fmla="*/ 1686153 h 3735869"/>
              <a:gd name="connsiteX3138" fmla="*/ 6171890 w 9706874"/>
              <a:gd name="connsiteY3138" fmla="*/ 1687380 h 3735869"/>
              <a:gd name="connsiteX3139" fmla="*/ 6171607 w 9706874"/>
              <a:gd name="connsiteY3139" fmla="*/ 1687817 h 3735869"/>
              <a:gd name="connsiteX3140" fmla="*/ 7151954 w 9706874"/>
              <a:gd name="connsiteY3140" fmla="*/ 1682374 h 3735869"/>
              <a:gd name="connsiteX3141" fmla="*/ 7144550 w 9706874"/>
              <a:gd name="connsiteY3141" fmla="*/ 1694460 h 3735869"/>
              <a:gd name="connsiteX3142" fmla="*/ 7151954 w 9706874"/>
              <a:gd name="connsiteY3142" fmla="*/ 1682374 h 3735869"/>
              <a:gd name="connsiteX3143" fmla="*/ 6175119 w 9706874"/>
              <a:gd name="connsiteY3143" fmla="*/ 1682374 h 3735869"/>
              <a:gd name="connsiteX3144" fmla="*/ 6172682 w 9706874"/>
              <a:gd name="connsiteY3144" fmla="*/ 1686153 h 3735869"/>
              <a:gd name="connsiteX3145" fmla="*/ 6173538 w 9706874"/>
              <a:gd name="connsiteY3145" fmla="*/ 1684825 h 3735869"/>
              <a:gd name="connsiteX3146" fmla="*/ 6175119 w 9706874"/>
              <a:gd name="connsiteY3146" fmla="*/ 1682374 h 3735869"/>
              <a:gd name="connsiteX3147" fmla="*/ 8986341 w 9706874"/>
              <a:gd name="connsiteY3147" fmla="*/ 1682372 h 3735869"/>
              <a:gd name="connsiteX3148" fmla="*/ 8978938 w 9706874"/>
              <a:gd name="connsiteY3148" fmla="*/ 1694460 h 3735869"/>
              <a:gd name="connsiteX3149" fmla="*/ 8986341 w 9706874"/>
              <a:gd name="connsiteY3149" fmla="*/ 1682372 h 3735869"/>
              <a:gd name="connsiteX3150" fmla="*/ 7116985 w 9706874"/>
              <a:gd name="connsiteY3150" fmla="*/ 1681747 h 3735869"/>
              <a:gd name="connsiteX3151" fmla="*/ 7126537 w 9706874"/>
              <a:gd name="connsiteY3151" fmla="*/ 1694451 h 3735869"/>
              <a:gd name="connsiteX3152" fmla="*/ 7103525 w 9706874"/>
              <a:gd name="connsiteY3152" fmla="*/ 1689774 h 3735869"/>
              <a:gd name="connsiteX3153" fmla="*/ 7116985 w 9706874"/>
              <a:gd name="connsiteY3153" fmla="*/ 1681747 h 3735869"/>
              <a:gd name="connsiteX3154" fmla="*/ 7220577 w 9706874"/>
              <a:gd name="connsiteY3154" fmla="*/ 1679504 h 3735869"/>
              <a:gd name="connsiteX3155" fmla="*/ 7204529 w 9706874"/>
              <a:gd name="connsiteY3155" fmla="*/ 1691088 h 3735869"/>
              <a:gd name="connsiteX3156" fmla="*/ 7220577 w 9706874"/>
              <a:gd name="connsiteY3156" fmla="*/ 1679504 h 3735869"/>
              <a:gd name="connsiteX3157" fmla="*/ 7096466 w 9706874"/>
              <a:gd name="connsiteY3157" fmla="*/ 1677014 h 3735869"/>
              <a:gd name="connsiteX3158" fmla="*/ 7095704 w 9706874"/>
              <a:gd name="connsiteY3158" fmla="*/ 1684842 h 3735869"/>
              <a:gd name="connsiteX3159" fmla="*/ 7095167 w 9706874"/>
              <a:gd name="connsiteY3159" fmla="*/ 1684014 h 3735869"/>
              <a:gd name="connsiteX3160" fmla="*/ 7097215 w 9706874"/>
              <a:gd name="connsiteY3160" fmla="*/ 1689140 h 3735869"/>
              <a:gd name="connsiteX3161" fmla="*/ 7092820 w 9706874"/>
              <a:gd name="connsiteY3161" fmla="*/ 1688295 h 3735869"/>
              <a:gd name="connsiteX3162" fmla="*/ 7094384 w 9706874"/>
              <a:gd name="connsiteY3162" fmla="*/ 1682814 h 3735869"/>
              <a:gd name="connsiteX3163" fmla="*/ 7093761 w 9706874"/>
              <a:gd name="connsiteY3163" fmla="*/ 1681854 h 3735869"/>
              <a:gd name="connsiteX3164" fmla="*/ 7096466 w 9706874"/>
              <a:gd name="connsiteY3164" fmla="*/ 1677014 h 3735869"/>
              <a:gd name="connsiteX3165" fmla="*/ 8964999 w 9706874"/>
              <a:gd name="connsiteY3165" fmla="*/ 1671848 h 3735869"/>
              <a:gd name="connsiteX3166" fmla="*/ 8970702 w 9706874"/>
              <a:gd name="connsiteY3166" fmla="*/ 1681987 h 3735869"/>
              <a:gd name="connsiteX3167" fmla="*/ 8955496 w 9706874"/>
              <a:gd name="connsiteY3167" fmla="*/ 1677352 h 3735869"/>
              <a:gd name="connsiteX3168" fmla="*/ 8964999 w 9706874"/>
              <a:gd name="connsiteY3168" fmla="*/ 1671848 h 3735869"/>
              <a:gd name="connsiteX3169" fmla="*/ 7960534 w 9706874"/>
              <a:gd name="connsiteY3169" fmla="*/ 1671656 h 3735869"/>
              <a:gd name="connsiteX3170" fmla="*/ 7979469 w 9706874"/>
              <a:gd name="connsiteY3170" fmla="*/ 1692693 h 3735869"/>
              <a:gd name="connsiteX3171" fmla="*/ 7980330 w 9706874"/>
              <a:gd name="connsiteY3171" fmla="*/ 1694963 h 3735869"/>
              <a:gd name="connsiteX3172" fmla="*/ 7981186 w 9706874"/>
              <a:gd name="connsiteY3172" fmla="*/ 1689518 h 3735869"/>
              <a:gd name="connsiteX3173" fmla="*/ 7982719 w 9706874"/>
              <a:gd name="connsiteY3173" fmla="*/ 1690361 h 3735869"/>
              <a:gd name="connsiteX3174" fmla="*/ 7996608 w 9706874"/>
              <a:gd name="connsiteY3174" fmla="*/ 1682705 h 3735869"/>
              <a:gd name="connsiteX3175" fmla="*/ 8010530 w 9706874"/>
              <a:gd name="connsiteY3175" fmla="*/ 1680870 h 3735869"/>
              <a:gd name="connsiteX3176" fmla="*/ 8091578 w 9706874"/>
              <a:gd name="connsiteY3176" fmla="*/ 1724385 h 3735869"/>
              <a:gd name="connsiteX3177" fmla="*/ 8072844 w 9706874"/>
              <a:gd name="connsiteY3177" fmla="*/ 1722499 h 3735869"/>
              <a:gd name="connsiteX3178" fmla="*/ 8058896 w 9706874"/>
              <a:gd name="connsiteY3178" fmla="*/ 1727436 h 3735869"/>
              <a:gd name="connsiteX3179" fmla="*/ 8053454 w 9706874"/>
              <a:gd name="connsiteY3179" fmla="*/ 1725090 h 3735869"/>
              <a:gd name="connsiteX3180" fmla="*/ 8050305 w 9706874"/>
              <a:gd name="connsiteY3180" fmla="*/ 1726113 h 3735869"/>
              <a:gd name="connsiteX3181" fmla="*/ 8038657 w 9706874"/>
              <a:gd name="connsiteY3181" fmla="*/ 1739121 h 3735869"/>
              <a:gd name="connsiteX3182" fmla="*/ 8009641 w 9706874"/>
              <a:gd name="connsiteY3182" fmla="*/ 1719218 h 3735869"/>
              <a:gd name="connsiteX3183" fmla="*/ 7986108 w 9706874"/>
              <a:gd name="connsiteY3183" fmla="*/ 1694125 h 3735869"/>
              <a:gd name="connsiteX3184" fmla="*/ 7981186 w 9706874"/>
              <a:gd name="connsiteY3184" fmla="*/ 1701606 h 3735869"/>
              <a:gd name="connsiteX3185" fmla="*/ 7980872 w 9706874"/>
              <a:gd name="connsiteY3185" fmla="*/ 1699502 h 3735869"/>
              <a:gd name="connsiteX3186" fmla="*/ 7964820 w 9706874"/>
              <a:gd name="connsiteY3186" fmla="*/ 1695372 h 3735869"/>
              <a:gd name="connsiteX3187" fmla="*/ 7947463 w 9706874"/>
              <a:gd name="connsiteY3187" fmla="*/ 1692692 h 3735869"/>
              <a:gd name="connsiteX3188" fmla="*/ 7960534 w 9706874"/>
              <a:gd name="connsiteY3188" fmla="*/ 1671656 h 3735869"/>
              <a:gd name="connsiteX3189" fmla="*/ 8577280 w 9706874"/>
              <a:gd name="connsiteY3189" fmla="*/ 1670676 h 3735869"/>
              <a:gd name="connsiteX3190" fmla="*/ 8583297 w 9706874"/>
              <a:gd name="connsiteY3190" fmla="*/ 1680356 h 3735869"/>
              <a:gd name="connsiteX3191" fmla="*/ 8567251 w 9706874"/>
              <a:gd name="connsiteY3191" fmla="*/ 1675516 h 3735869"/>
              <a:gd name="connsiteX3192" fmla="*/ 8577280 w 9706874"/>
              <a:gd name="connsiteY3192" fmla="*/ 1670676 h 3735869"/>
              <a:gd name="connsiteX3193" fmla="*/ 7896670 w 9706874"/>
              <a:gd name="connsiteY3193" fmla="*/ 1669872 h 3735869"/>
              <a:gd name="connsiteX3194" fmla="*/ 7925535 w 9706874"/>
              <a:gd name="connsiteY3194" fmla="*/ 1677373 h 3735869"/>
              <a:gd name="connsiteX3195" fmla="*/ 7896670 w 9706874"/>
              <a:gd name="connsiteY3195" fmla="*/ 1669872 h 3735869"/>
              <a:gd name="connsiteX3196" fmla="*/ 8371381 w 9706874"/>
              <a:gd name="connsiteY3196" fmla="*/ 1669872 h 3735869"/>
              <a:gd name="connsiteX3197" fmla="*/ 8386575 w 9706874"/>
              <a:gd name="connsiteY3197" fmla="*/ 1677526 h 3735869"/>
              <a:gd name="connsiteX3198" fmla="*/ 8378362 w 9706874"/>
              <a:gd name="connsiteY3198" fmla="*/ 1680736 h 3735869"/>
              <a:gd name="connsiteX3199" fmla="*/ 8391666 w 9706874"/>
              <a:gd name="connsiteY3199" fmla="*/ 1685621 h 3735869"/>
              <a:gd name="connsiteX3200" fmla="*/ 8393482 w 9706874"/>
              <a:gd name="connsiteY3200" fmla="*/ 1684184 h 3735869"/>
              <a:gd name="connsiteX3201" fmla="*/ 8413913 w 9706874"/>
              <a:gd name="connsiteY3201" fmla="*/ 1693796 h 3735869"/>
              <a:gd name="connsiteX3202" fmla="*/ 8406646 w 9706874"/>
              <a:gd name="connsiteY3202" fmla="*/ 1693991 h 3735869"/>
              <a:gd name="connsiteX3203" fmla="*/ 8410102 w 9706874"/>
              <a:gd name="connsiteY3203" fmla="*/ 1703577 h 3735869"/>
              <a:gd name="connsiteX3204" fmla="*/ 8396139 w 9706874"/>
              <a:gd name="connsiteY3204" fmla="*/ 1696316 h 3735869"/>
              <a:gd name="connsiteX3205" fmla="*/ 8397916 w 9706874"/>
              <a:gd name="connsiteY3205" fmla="*/ 1693236 h 3735869"/>
              <a:gd name="connsiteX3206" fmla="*/ 8387031 w 9706874"/>
              <a:gd name="connsiteY3206" fmla="*/ 1689301 h 3735869"/>
              <a:gd name="connsiteX3207" fmla="*/ 8383238 w 9706874"/>
              <a:gd name="connsiteY3207" fmla="*/ 1690270 h 3735869"/>
              <a:gd name="connsiteX3208" fmla="*/ 8348721 w 9706874"/>
              <a:gd name="connsiteY3208" fmla="*/ 1680077 h 3735869"/>
              <a:gd name="connsiteX3209" fmla="*/ 8360764 w 9706874"/>
              <a:gd name="connsiteY3209" fmla="*/ 1678213 h 3735869"/>
              <a:gd name="connsiteX3210" fmla="*/ 8375568 w 9706874"/>
              <a:gd name="connsiteY3210" fmla="*/ 1680241 h 3735869"/>
              <a:gd name="connsiteX3211" fmla="*/ 8373084 w 9706874"/>
              <a:gd name="connsiteY3211" fmla="*/ 1678782 h 3735869"/>
              <a:gd name="connsiteX3212" fmla="*/ 8371381 w 9706874"/>
              <a:gd name="connsiteY3212" fmla="*/ 1669872 h 3735869"/>
              <a:gd name="connsiteX3213" fmla="*/ 8113091 w 9706874"/>
              <a:gd name="connsiteY3213" fmla="*/ 1669870 h 3735869"/>
              <a:gd name="connsiteX3214" fmla="*/ 8111784 w 9706874"/>
              <a:gd name="connsiteY3214" fmla="*/ 1677591 h 3735869"/>
              <a:gd name="connsiteX3215" fmla="*/ 8110192 w 9706874"/>
              <a:gd name="connsiteY3215" fmla="*/ 1679181 h 3735869"/>
              <a:gd name="connsiteX3216" fmla="*/ 8121910 w 9706874"/>
              <a:gd name="connsiteY3216" fmla="*/ 1685697 h 3735869"/>
              <a:gd name="connsiteX3217" fmla="*/ 8131771 w 9706874"/>
              <a:gd name="connsiteY3217" fmla="*/ 1705349 h 3735869"/>
              <a:gd name="connsiteX3218" fmla="*/ 8106273 w 9706874"/>
              <a:gd name="connsiteY3218" fmla="*/ 1705349 h 3735869"/>
              <a:gd name="connsiteX3219" fmla="*/ 8103962 w 9706874"/>
              <a:gd name="connsiteY3219" fmla="*/ 1681344 h 3735869"/>
              <a:gd name="connsiteX3220" fmla="*/ 8097883 w 9706874"/>
              <a:gd name="connsiteY3220" fmla="*/ 1681778 h 3735869"/>
              <a:gd name="connsiteX3221" fmla="*/ 8113091 w 9706874"/>
              <a:gd name="connsiteY3221" fmla="*/ 1669870 h 3735869"/>
              <a:gd name="connsiteX3222" fmla="*/ 8914047 w 9706874"/>
              <a:gd name="connsiteY3222" fmla="*/ 1669870 h 3735869"/>
              <a:gd name="connsiteX3223" fmla="*/ 8898844 w 9706874"/>
              <a:gd name="connsiteY3223" fmla="*/ 1681776 h 3735869"/>
              <a:gd name="connsiteX3224" fmla="*/ 8914047 w 9706874"/>
              <a:gd name="connsiteY3224" fmla="*/ 1669870 h 3735869"/>
              <a:gd name="connsiteX3225" fmla="*/ 8494457 w 9706874"/>
              <a:gd name="connsiteY3225" fmla="*/ 1669870 h 3735869"/>
              <a:gd name="connsiteX3226" fmla="*/ 8509662 w 9706874"/>
              <a:gd name="connsiteY3226" fmla="*/ 1677014 h 3735869"/>
              <a:gd name="connsiteX3227" fmla="*/ 8494457 w 9706874"/>
              <a:gd name="connsiteY3227" fmla="*/ 1669870 h 3735869"/>
              <a:gd name="connsiteX3228" fmla="*/ 6792910 w 9706874"/>
              <a:gd name="connsiteY3228" fmla="*/ 1669870 h 3735869"/>
              <a:gd name="connsiteX3229" fmla="*/ 6808118 w 9706874"/>
              <a:gd name="connsiteY3229" fmla="*/ 1681777 h 3735869"/>
              <a:gd name="connsiteX3230" fmla="*/ 6792910 w 9706874"/>
              <a:gd name="connsiteY3230" fmla="*/ 1669870 h 3735869"/>
              <a:gd name="connsiteX3231" fmla="*/ 8066011 w 9706874"/>
              <a:gd name="connsiteY3231" fmla="*/ 1664300 h 3735869"/>
              <a:gd name="connsiteX3232" fmla="*/ 8092609 w 9706874"/>
              <a:gd name="connsiteY3232" fmla="*/ 1667963 h 3735869"/>
              <a:gd name="connsiteX3233" fmla="*/ 8084097 w 9706874"/>
              <a:gd name="connsiteY3233" fmla="*/ 1687496 h 3735869"/>
              <a:gd name="connsiteX3234" fmla="*/ 8069912 w 9706874"/>
              <a:gd name="connsiteY3234" fmla="*/ 1685056 h 3735869"/>
              <a:gd name="connsiteX3235" fmla="*/ 8041542 w 9706874"/>
              <a:gd name="connsiteY3235" fmla="*/ 1675289 h 3735869"/>
              <a:gd name="connsiteX3236" fmla="*/ 8066011 w 9706874"/>
              <a:gd name="connsiteY3236" fmla="*/ 1664300 h 3735869"/>
              <a:gd name="connsiteX3237" fmla="*/ 7373417 w 9706874"/>
              <a:gd name="connsiteY3237" fmla="*/ 1659990 h 3735869"/>
              <a:gd name="connsiteX3238" fmla="*/ 7384405 w 9706874"/>
              <a:gd name="connsiteY3238" fmla="*/ 1681966 h 3735869"/>
              <a:gd name="connsiteX3239" fmla="*/ 7368773 w 9706874"/>
              <a:gd name="connsiteY3239" fmla="*/ 1664873 h 3735869"/>
              <a:gd name="connsiteX3240" fmla="*/ 7373417 w 9706874"/>
              <a:gd name="connsiteY3240" fmla="*/ 1659990 h 3735869"/>
              <a:gd name="connsiteX3241" fmla="*/ 6996636 w 9706874"/>
              <a:gd name="connsiteY3241" fmla="*/ 1658214 h 3735869"/>
              <a:gd name="connsiteX3242" fmla="*/ 7003468 w 9706874"/>
              <a:gd name="connsiteY3242" fmla="*/ 1658714 h 3735869"/>
              <a:gd name="connsiteX3243" fmla="*/ 6980452 w 9706874"/>
              <a:gd name="connsiteY3243" fmla="*/ 1671011 h 3735869"/>
              <a:gd name="connsiteX3244" fmla="*/ 6996636 w 9706874"/>
              <a:gd name="connsiteY3244" fmla="*/ 1658214 h 3735869"/>
              <a:gd name="connsiteX3245" fmla="*/ 6426371 w 9706874"/>
              <a:gd name="connsiteY3245" fmla="*/ 1658052 h 3735869"/>
              <a:gd name="connsiteX3246" fmla="*/ 6428513 w 9706874"/>
              <a:gd name="connsiteY3246" fmla="*/ 1659247 h 3735869"/>
              <a:gd name="connsiteX3247" fmla="*/ 6426743 w 9706874"/>
              <a:gd name="connsiteY3247" fmla="*/ 1659845 h 3735869"/>
              <a:gd name="connsiteX3248" fmla="*/ 6449848 w 9706874"/>
              <a:gd name="connsiteY3248" fmla="*/ 1658052 h 3735869"/>
              <a:gd name="connsiteX3249" fmla="*/ 6449846 w 9706874"/>
              <a:gd name="connsiteY3249" fmla="*/ 1670202 h 3735869"/>
              <a:gd name="connsiteX3250" fmla="*/ 6449848 w 9706874"/>
              <a:gd name="connsiteY3250" fmla="*/ 1658052 h 3735869"/>
              <a:gd name="connsiteX3251" fmla="*/ 7312146 w 9706874"/>
              <a:gd name="connsiteY3251" fmla="*/ 1657367 h 3735869"/>
              <a:gd name="connsiteX3252" fmla="*/ 7310375 w 9706874"/>
              <a:gd name="connsiteY3252" fmla="*/ 1666618 h 3735869"/>
              <a:gd name="connsiteX3253" fmla="*/ 7317446 w 9706874"/>
              <a:gd name="connsiteY3253" fmla="*/ 1667881 h 3735869"/>
              <a:gd name="connsiteX3254" fmla="*/ 7286994 w 9706874"/>
              <a:gd name="connsiteY3254" fmla="*/ 1680343 h 3735869"/>
              <a:gd name="connsiteX3255" fmla="*/ 7296135 w 9706874"/>
              <a:gd name="connsiteY3255" fmla="*/ 1668076 h 3735869"/>
              <a:gd name="connsiteX3256" fmla="*/ 7305305 w 9706874"/>
              <a:gd name="connsiteY3256" fmla="*/ 1666802 h 3735869"/>
              <a:gd name="connsiteX3257" fmla="*/ 7306592 w 9706874"/>
              <a:gd name="connsiteY3257" fmla="*/ 1660694 h 3735869"/>
              <a:gd name="connsiteX3258" fmla="*/ 7312146 w 9706874"/>
              <a:gd name="connsiteY3258" fmla="*/ 1657367 h 3735869"/>
              <a:gd name="connsiteX3259" fmla="*/ 8939867 w 9706874"/>
              <a:gd name="connsiteY3259" fmla="*/ 1657366 h 3735869"/>
              <a:gd name="connsiteX3260" fmla="*/ 8955074 w 9706874"/>
              <a:gd name="connsiteY3260" fmla="*/ 1664626 h 3735869"/>
              <a:gd name="connsiteX3261" fmla="*/ 8950005 w 9706874"/>
              <a:gd name="connsiteY3261" fmla="*/ 1669467 h 3735869"/>
              <a:gd name="connsiteX3262" fmla="*/ 8939867 w 9706874"/>
              <a:gd name="connsiteY3262" fmla="*/ 1657366 h 3735869"/>
              <a:gd name="connsiteX3263" fmla="*/ 7105012 w 9706874"/>
              <a:gd name="connsiteY3263" fmla="*/ 1657366 h 3735869"/>
              <a:gd name="connsiteX3264" fmla="*/ 7105010 w 9706874"/>
              <a:gd name="connsiteY3264" fmla="*/ 1677043 h 3735869"/>
              <a:gd name="connsiteX3265" fmla="*/ 7099386 w 9706874"/>
              <a:gd name="connsiteY3265" fmla="*/ 1681963 h 3735869"/>
              <a:gd name="connsiteX3266" fmla="*/ 7105012 w 9706874"/>
              <a:gd name="connsiteY3266" fmla="*/ 1657366 h 3735869"/>
              <a:gd name="connsiteX3267" fmla="*/ 6884731 w 9706874"/>
              <a:gd name="connsiteY3267" fmla="*/ 1657366 h 3735869"/>
              <a:gd name="connsiteX3268" fmla="*/ 6895983 w 9706874"/>
              <a:gd name="connsiteY3268" fmla="*/ 1669467 h 3735869"/>
              <a:gd name="connsiteX3269" fmla="*/ 6884731 w 9706874"/>
              <a:gd name="connsiteY3269" fmla="*/ 1657366 h 3735869"/>
              <a:gd name="connsiteX3270" fmla="*/ 8471014 w 9706874"/>
              <a:gd name="connsiteY3270" fmla="*/ 1657366 h 3735869"/>
              <a:gd name="connsiteX3271" fmla="*/ 8486218 w 9706874"/>
              <a:gd name="connsiteY3271" fmla="*/ 1668952 h 3735869"/>
              <a:gd name="connsiteX3272" fmla="*/ 8471014 w 9706874"/>
              <a:gd name="connsiteY3272" fmla="*/ 1657366 h 3735869"/>
              <a:gd name="connsiteX3273" fmla="*/ 9641468 w 9706874"/>
              <a:gd name="connsiteY3273" fmla="*/ 1656968 h 3735869"/>
              <a:gd name="connsiteX3274" fmla="*/ 9665629 w 9706874"/>
              <a:gd name="connsiteY3274" fmla="*/ 1667848 h 3735869"/>
              <a:gd name="connsiteX3275" fmla="*/ 9660131 w 9706874"/>
              <a:gd name="connsiteY3275" fmla="*/ 1687494 h 3735869"/>
              <a:gd name="connsiteX3276" fmla="*/ 9633100 w 9706874"/>
              <a:gd name="connsiteY3276" fmla="*/ 1662935 h 3735869"/>
              <a:gd name="connsiteX3277" fmla="*/ 9641468 w 9706874"/>
              <a:gd name="connsiteY3277" fmla="*/ 1656968 h 3735869"/>
              <a:gd name="connsiteX3278" fmla="*/ 8025048 w 9706874"/>
              <a:gd name="connsiteY3278" fmla="*/ 1655753 h 3735869"/>
              <a:gd name="connsiteX3279" fmla="*/ 8041083 w 9706874"/>
              <a:gd name="connsiteY3279" fmla="*/ 1662971 h 3735869"/>
              <a:gd name="connsiteX3280" fmla="*/ 8030087 w 9706874"/>
              <a:gd name="connsiteY3280" fmla="*/ 1675001 h 3735869"/>
              <a:gd name="connsiteX3281" fmla="*/ 8025048 w 9706874"/>
              <a:gd name="connsiteY3281" fmla="*/ 1655753 h 3735869"/>
              <a:gd name="connsiteX3282" fmla="*/ 8313240 w 9706874"/>
              <a:gd name="connsiteY3282" fmla="*/ 1655753 h 3735869"/>
              <a:gd name="connsiteX3283" fmla="*/ 8305426 w 9706874"/>
              <a:gd name="connsiteY3283" fmla="*/ 1667854 h 3735869"/>
              <a:gd name="connsiteX3284" fmla="*/ 8313240 w 9706874"/>
              <a:gd name="connsiteY3284" fmla="*/ 1655753 h 3735869"/>
              <a:gd name="connsiteX3285" fmla="*/ 7771470 w 9706874"/>
              <a:gd name="connsiteY3285" fmla="*/ 1655752 h 3735869"/>
              <a:gd name="connsiteX3286" fmla="*/ 7795761 w 9706874"/>
              <a:gd name="connsiteY3286" fmla="*/ 1692849 h 3735869"/>
              <a:gd name="connsiteX3287" fmla="*/ 7771470 w 9706874"/>
              <a:gd name="connsiteY3287" fmla="*/ 1655752 h 3735869"/>
              <a:gd name="connsiteX3288" fmla="*/ 5666551 w 9706874"/>
              <a:gd name="connsiteY3288" fmla="*/ 1655344 h 3735869"/>
              <a:gd name="connsiteX3289" fmla="*/ 5666687 w 9706874"/>
              <a:gd name="connsiteY3289" fmla="*/ 1655926 h 3735869"/>
              <a:gd name="connsiteX3290" fmla="*/ 5672446 w 9706874"/>
              <a:gd name="connsiteY3290" fmla="*/ 1658052 h 3735869"/>
              <a:gd name="connsiteX3291" fmla="*/ 5671399 w 9706874"/>
              <a:gd name="connsiteY3291" fmla="*/ 1655344 h 3735869"/>
              <a:gd name="connsiteX3292" fmla="*/ 683497 w 9706874"/>
              <a:gd name="connsiteY3292" fmla="*/ 1655337 h 3735869"/>
              <a:gd name="connsiteX3293" fmla="*/ 683739 w 9706874"/>
              <a:gd name="connsiteY3293" fmla="*/ 1656445 h 3735869"/>
              <a:gd name="connsiteX3294" fmla="*/ 679879 w 9706874"/>
              <a:gd name="connsiteY3294" fmla="*/ 1655704 h 3735869"/>
              <a:gd name="connsiteX3295" fmla="*/ 683497 w 9706874"/>
              <a:gd name="connsiteY3295" fmla="*/ 1655337 h 3735869"/>
              <a:gd name="connsiteX3296" fmla="*/ 7465154 w 9706874"/>
              <a:gd name="connsiteY3296" fmla="*/ 1655020 h 3735869"/>
              <a:gd name="connsiteX3297" fmla="*/ 7531092 w 9706874"/>
              <a:gd name="connsiteY3297" fmla="*/ 1674428 h 3735869"/>
              <a:gd name="connsiteX3298" fmla="*/ 7642263 w 9706874"/>
              <a:gd name="connsiteY3298" fmla="*/ 1717430 h 3735869"/>
              <a:gd name="connsiteX3299" fmla="*/ 7631590 w 9706874"/>
              <a:gd name="connsiteY3299" fmla="*/ 1736719 h 3735869"/>
              <a:gd name="connsiteX3300" fmla="*/ 7608022 w 9706874"/>
              <a:gd name="connsiteY3300" fmla="*/ 1739131 h 3735869"/>
              <a:gd name="connsiteX3301" fmla="*/ 7559994 w 9706874"/>
              <a:gd name="connsiteY3301" fmla="*/ 1729486 h 3735869"/>
              <a:gd name="connsiteX3302" fmla="*/ 7541318 w 9706874"/>
              <a:gd name="connsiteY3302" fmla="*/ 1710195 h 3735869"/>
              <a:gd name="connsiteX3303" fmla="*/ 7515867 w 9706874"/>
              <a:gd name="connsiteY3303" fmla="*/ 1710195 h 3735869"/>
              <a:gd name="connsiteX3304" fmla="*/ 7512096 w 9706874"/>
              <a:gd name="connsiteY3304" fmla="*/ 1725023 h 3735869"/>
              <a:gd name="connsiteX3305" fmla="*/ 7501715 w 9706874"/>
              <a:gd name="connsiteY3305" fmla="*/ 1709139 h 3735869"/>
              <a:gd name="connsiteX3306" fmla="*/ 7488403 w 9706874"/>
              <a:gd name="connsiteY3306" fmla="*/ 1708086 h 3735869"/>
              <a:gd name="connsiteX3307" fmla="*/ 7461723 w 9706874"/>
              <a:gd name="connsiteY3307" fmla="*/ 1700550 h 3735869"/>
              <a:gd name="connsiteX3308" fmla="*/ 7467057 w 9706874"/>
              <a:gd name="connsiteY3308" fmla="*/ 1693317 h 3735869"/>
              <a:gd name="connsiteX3309" fmla="*/ 7438151 w 9706874"/>
              <a:gd name="connsiteY3309" fmla="*/ 1688895 h 3735869"/>
              <a:gd name="connsiteX3310" fmla="*/ 7414140 w 9706874"/>
              <a:gd name="connsiteY3310" fmla="*/ 1664783 h 3735869"/>
              <a:gd name="connsiteX3311" fmla="*/ 7442919 w 9706874"/>
              <a:gd name="connsiteY3311" fmla="*/ 1655099 h 3735869"/>
              <a:gd name="connsiteX3312" fmla="*/ 7465154 w 9706874"/>
              <a:gd name="connsiteY3312" fmla="*/ 1655020 h 3735869"/>
              <a:gd name="connsiteX3313" fmla="*/ 8870267 w 9706874"/>
              <a:gd name="connsiteY3313" fmla="*/ 1652110 h 3735869"/>
              <a:gd name="connsiteX3314" fmla="*/ 8888638 w 9706874"/>
              <a:gd name="connsiteY3314" fmla="*/ 1658604 h 3735869"/>
              <a:gd name="connsiteX3315" fmla="*/ 8866495 w 9706874"/>
              <a:gd name="connsiteY3315" fmla="*/ 1670774 h 3735869"/>
              <a:gd name="connsiteX3316" fmla="*/ 8865096 w 9706874"/>
              <a:gd name="connsiteY3316" fmla="*/ 1669785 h 3735869"/>
              <a:gd name="connsiteX3317" fmla="*/ 8861519 w 9706874"/>
              <a:gd name="connsiteY3317" fmla="*/ 1673512 h 3735869"/>
              <a:gd name="connsiteX3318" fmla="*/ 8857816 w 9706874"/>
              <a:gd name="connsiteY3318" fmla="*/ 1669655 h 3735869"/>
              <a:gd name="connsiteX3319" fmla="*/ 8859667 w 9706874"/>
              <a:gd name="connsiteY3319" fmla="*/ 1667123 h 3735869"/>
              <a:gd name="connsiteX3320" fmla="*/ 8860972 w 9706874"/>
              <a:gd name="connsiteY3320" fmla="*/ 1666869 h 3735869"/>
              <a:gd name="connsiteX3321" fmla="*/ 8859773 w 9706874"/>
              <a:gd name="connsiteY3321" fmla="*/ 1666022 h 3735869"/>
              <a:gd name="connsiteX3322" fmla="*/ 8870267 w 9706874"/>
              <a:gd name="connsiteY3322" fmla="*/ 1652110 h 3735869"/>
              <a:gd name="connsiteX3323" fmla="*/ 7062475 w 9706874"/>
              <a:gd name="connsiteY3323" fmla="*/ 1650222 h 3735869"/>
              <a:gd name="connsiteX3324" fmla="*/ 7081582 w 9706874"/>
              <a:gd name="connsiteY3324" fmla="*/ 1657549 h 3735869"/>
              <a:gd name="connsiteX3325" fmla="*/ 7076123 w 9706874"/>
              <a:gd name="connsiteY3325" fmla="*/ 1681966 h 3735869"/>
              <a:gd name="connsiteX3326" fmla="*/ 7048827 w 9706874"/>
              <a:gd name="connsiteY3326" fmla="*/ 1677084 h 3735869"/>
              <a:gd name="connsiteX3327" fmla="*/ 7062475 w 9706874"/>
              <a:gd name="connsiteY3327" fmla="*/ 1650222 h 3735869"/>
              <a:gd name="connsiteX3328" fmla="*/ 629821 w 9706874"/>
              <a:gd name="connsiteY3328" fmla="*/ 1649602 h 3735869"/>
              <a:gd name="connsiteX3329" fmla="*/ 635809 w 9706874"/>
              <a:gd name="connsiteY3329" fmla="*/ 1651395 h 3735869"/>
              <a:gd name="connsiteX3330" fmla="*/ 658302 w 9706874"/>
              <a:gd name="connsiteY3330" fmla="*/ 1655882 h 3735869"/>
              <a:gd name="connsiteX3331" fmla="*/ 643988 w 9706874"/>
              <a:gd name="connsiteY3331" fmla="*/ 1652196 h 3735869"/>
              <a:gd name="connsiteX3332" fmla="*/ 629821 w 9706874"/>
              <a:gd name="connsiteY3332" fmla="*/ 1649602 h 3735869"/>
              <a:gd name="connsiteX3333" fmla="*/ 8456917 w 9706874"/>
              <a:gd name="connsiteY3333" fmla="*/ 1649141 h 3735869"/>
              <a:gd name="connsiteX3334" fmla="*/ 8441710 w 9706874"/>
              <a:gd name="connsiteY3334" fmla="*/ 1659109 h 3735869"/>
              <a:gd name="connsiteX3335" fmla="*/ 8456917 w 9706874"/>
              <a:gd name="connsiteY3335" fmla="*/ 1649141 h 3735869"/>
              <a:gd name="connsiteX3336" fmla="*/ 6591696 w 9706874"/>
              <a:gd name="connsiteY3336" fmla="*/ 1648966 h 3735869"/>
              <a:gd name="connsiteX3337" fmla="*/ 6606890 w 9706874"/>
              <a:gd name="connsiteY3337" fmla="*/ 1658235 h 3735869"/>
              <a:gd name="connsiteX3338" fmla="*/ 6591696 w 9706874"/>
              <a:gd name="connsiteY3338" fmla="*/ 1648966 h 3735869"/>
              <a:gd name="connsiteX3339" fmla="*/ 6386150 w 9706874"/>
              <a:gd name="connsiteY3339" fmla="*/ 1648966 h 3735869"/>
              <a:gd name="connsiteX3340" fmla="*/ 6370943 w 9706874"/>
              <a:gd name="connsiteY3340" fmla="*/ 1658235 h 3735869"/>
              <a:gd name="connsiteX3341" fmla="*/ 6386150 w 9706874"/>
              <a:gd name="connsiteY3341" fmla="*/ 1648966 h 3735869"/>
              <a:gd name="connsiteX3342" fmla="*/ 7407854 w 9706874"/>
              <a:gd name="connsiteY3342" fmla="*/ 1648437 h 3735869"/>
              <a:gd name="connsiteX3343" fmla="*/ 7402740 w 9706874"/>
              <a:gd name="connsiteY3343" fmla="*/ 1670572 h 3735869"/>
              <a:gd name="connsiteX3344" fmla="*/ 7384839 w 9706874"/>
              <a:gd name="connsiteY3344" fmla="*/ 1655816 h 3735869"/>
              <a:gd name="connsiteX3345" fmla="*/ 7407854 w 9706874"/>
              <a:gd name="connsiteY3345" fmla="*/ 1648437 h 3735869"/>
              <a:gd name="connsiteX3346" fmla="*/ 7982623 w 9706874"/>
              <a:gd name="connsiteY3346" fmla="*/ 1648435 h 3735869"/>
              <a:gd name="connsiteX3347" fmla="*/ 8005643 w 9706874"/>
              <a:gd name="connsiteY3347" fmla="*/ 1653420 h 3735869"/>
              <a:gd name="connsiteX3348" fmla="*/ 7998221 w 9706874"/>
              <a:gd name="connsiteY3348" fmla="*/ 1657725 h 3735869"/>
              <a:gd name="connsiteX3349" fmla="*/ 8009143 w 9706874"/>
              <a:gd name="connsiteY3349" fmla="*/ 1656316 h 3735869"/>
              <a:gd name="connsiteX3350" fmla="*/ 8016351 w 9706874"/>
              <a:gd name="connsiteY3350" fmla="*/ 1656765 h 3735869"/>
              <a:gd name="connsiteX3351" fmla="*/ 8015393 w 9706874"/>
              <a:gd name="connsiteY3351" fmla="*/ 1660519 h 3735869"/>
              <a:gd name="connsiteX3352" fmla="*/ 8021273 w 9706874"/>
              <a:gd name="connsiteY3352" fmla="*/ 1669482 h 3735869"/>
              <a:gd name="connsiteX3353" fmla="*/ 8013678 w 9706874"/>
              <a:gd name="connsiteY3353" fmla="*/ 1667168 h 3735869"/>
              <a:gd name="connsiteX3354" fmla="*/ 8007243 w 9706874"/>
              <a:gd name="connsiteY3354" fmla="*/ 1670519 h 3735869"/>
              <a:gd name="connsiteX3355" fmla="*/ 7992063 w 9706874"/>
              <a:gd name="connsiteY3355" fmla="*/ 1669268 h 3735869"/>
              <a:gd name="connsiteX3356" fmla="*/ 7997430 w 9706874"/>
              <a:gd name="connsiteY3356" fmla="*/ 1658183 h 3735869"/>
              <a:gd name="connsiteX3357" fmla="*/ 7992216 w 9706874"/>
              <a:gd name="connsiteY3357" fmla="*/ 1661208 h 3735869"/>
              <a:gd name="connsiteX3358" fmla="*/ 7982623 w 9706874"/>
              <a:gd name="connsiteY3358" fmla="*/ 1648435 h 3735869"/>
              <a:gd name="connsiteX3359" fmla="*/ 7259810 w 9706874"/>
              <a:gd name="connsiteY3359" fmla="*/ 1648433 h 3735869"/>
              <a:gd name="connsiteX3360" fmla="*/ 7267213 w 9706874"/>
              <a:gd name="connsiteY3360" fmla="*/ 1658724 h 3735869"/>
              <a:gd name="connsiteX3361" fmla="*/ 7259810 w 9706874"/>
              <a:gd name="connsiteY3361" fmla="*/ 1648433 h 3735869"/>
              <a:gd name="connsiteX3362" fmla="*/ 384677 w 9706874"/>
              <a:gd name="connsiteY3362" fmla="*/ 1648223 h 3735869"/>
              <a:gd name="connsiteX3363" fmla="*/ 397635 w 9706874"/>
              <a:gd name="connsiteY3363" fmla="*/ 1649494 h 3735869"/>
              <a:gd name="connsiteX3364" fmla="*/ 393863 w 9706874"/>
              <a:gd name="connsiteY3364" fmla="*/ 1649827 h 3735869"/>
              <a:gd name="connsiteX3365" fmla="*/ 390889 w 9706874"/>
              <a:gd name="connsiteY3365" fmla="*/ 1649892 h 3735869"/>
              <a:gd name="connsiteX3366" fmla="*/ 8716107 w 9706874"/>
              <a:gd name="connsiteY3366" fmla="*/ 1647240 h 3735869"/>
              <a:gd name="connsiteX3367" fmla="*/ 8744070 w 9706874"/>
              <a:gd name="connsiteY3367" fmla="*/ 1664108 h 3735869"/>
              <a:gd name="connsiteX3368" fmla="*/ 8707392 w 9706874"/>
              <a:gd name="connsiteY3368" fmla="*/ 1652113 h 3735869"/>
              <a:gd name="connsiteX3369" fmla="*/ 8716107 w 9706874"/>
              <a:gd name="connsiteY3369" fmla="*/ 1647240 h 3735869"/>
              <a:gd name="connsiteX3370" fmla="*/ 7036443 w 9706874"/>
              <a:gd name="connsiteY3370" fmla="*/ 1646284 h 3735869"/>
              <a:gd name="connsiteX3371" fmla="*/ 7048869 w 9706874"/>
              <a:gd name="connsiteY3371" fmla="*/ 1651275 h 3735869"/>
              <a:gd name="connsiteX3372" fmla="*/ 7040808 w 9706874"/>
              <a:gd name="connsiteY3372" fmla="*/ 1668744 h 3735869"/>
              <a:gd name="connsiteX3373" fmla="*/ 7011709 w 9706874"/>
              <a:gd name="connsiteY3373" fmla="*/ 1671240 h 3735869"/>
              <a:gd name="connsiteX3374" fmla="*/ 7022006 w 9706874"/>
              <a:gd name="connsiteY3374" fmla="*/ 1648780 h 3735869"/>
              <a:gd name="connsiteX3375" fmla="*/ 7036443 w 9706874"/>
              <a:gd name="connsiteY3375" fmla="*/ 1646284 h 3735869"/>
              <a:gd name="connsiteX3376" fmla="*/ 6933313 w 9706874"/>
              <a:gd name="connsiteY3376" fmla="*/ 1645650 h 3735869"/>
              <a:gd name="connsiteX3377" fmla="*/ 6944840 w 9706874"/>
              <a:gd name="connsiteY3377" fmla="*/ 1645651 h 3735869"/>
              <a:gd name="connsiteX3378" fmla="*/ 6923799 w 9706874"/>
              <a:gd name="connsiteY3378" fmla="*/ 1653367 h 3735869"/>
              <a:gd name="connsiteX3379" fmla="*/ 6933313 w 9706874"/>
              <a:gd name="connsiteY3379" fmla="*/ 1645650 h 3735869"/>
              <a:gd name="connsiteX3380" fmla="*/ 6159594 w 9706874"/>
              <a:gd name="connsiteY3380" fmla="*/ 1645044 h 3735869"/>
              <a:gd name="connsiteX3381" fmla="*/ 6179041 w 9706874"/>
              <a:gd name="connsiteY3381" fmla="*/ 1647487 h 3735869"/>
              <a:gd name="connsiteX3382" fmla="*/ 6146288 w 9706874"/>
              <a:gd name="connsiteY3382" fmla="*/ 1657253 h 3735869"/>
              <a:gd name="connsiteX3383" fmla="*/ 6159594 w 9706874"/>
              <a:gd name="connsiteY3383" fmla="*/ 1645044 h 3735869"/>
              <a:gd name="connsiteX3384" fmla="*/ 8272509 w 9706874"/>
              <a:gd name="connsiteY3384" fmla="*/ 1643662 h 3735869"/>
              <a:gd name="connsiteX3385" fmla="*/ 8286422 w 9706874"/>
              <a:gd name="connsiteY3385" fmla="*/ 1655356 h 3735869"/>
              <a:gd name="connsiteX3386" fmla="*/ 8262132 w 9706874"/>
              <a:gd name="connsiteY3386" fmla="*/ 1650990 h 3735869"/>
              <a:gd name="connsiteX3387" fmla="*/ 8267445 w 9706874"/>
              <a:gd name="connsiteY3387" fmla="*/ 1643690 h 3735869"/>
              <a:gd name="connsiteX3388" fmla="*/ 8272509 w 9706874"/>
              <a:gd name="connsiteY3388" fmla="*/ 1643662 h 3735869"/>
              <a:gd name="connsiteX3389" fmla="*/ 7688790 w 9706874"/>
              <a:gd name="connsiteY3389" fmla="*/ 1641795 h 3735869"/>
              <a:gd name="connsiteX3390" fmla="*/ 7692696 w 9706874"/>
              <a:gd name="connsiteY3390" fmla="*/ 1644517 h 3735869"/>
              <a:gd name="connsiteX3391" fmla="*/ 7687487 w 9706874"/>
              <a:gd name="connsiteY3391" fmla="*/ 1651776 h 3735869"/>
              <a:gd name="connsiteX3392" fmla="*/ 7686854 w 9706874"/>
              <a:gd name="connsiteY3392" fmla="*/ 1650018 h 3735869"/>
              <a:gd name="connsiteX3393" fmla="*/ 7682821 w 9706874"/>
              <a:gd name="connsiteY3393" fmla="*/ 1650019 h 3735869"/>
              <a:gd name="connsiteX3394" fmla="*/ 7685002 w 9706874"/>
              <a:gd name="connsiteY3394" fmla="*/ 1644848 h 3735869"/>
              <a:gd name="connsiteX3395" fmla="*/ 7684882 w 9706874"/>
              <a:gd name="connsiteY3395" fmla="*/ 1644518 h 3735869"/>
              <a:gd name="connsiteX3396" fmla="*/ 7685249 w 9706874"/>
              <a:gd name="connsiteY3396" fmla="*/ 1644263 h 3735869"/>
              <a:gd name="connsiteX3397" fmla="*/ 7685676 w 9706874"/>
              <a:gd name="connsiteY3397" fmla="*/ 1643249 h 3735869"/>
              <a:gd name="connsiteX3398" fmla="*/ 7685909 w 9706874"/>
              <a:gd name="connsiteY3398" fmla="*/ 1643802 h 3735869"/>
              <a:gd name="connsiteX3399" fmla="*/ 8197330 w 9706874"/>
              <a:gd name="connsiteY3399" fmla="*/ 1641292 h 3735869"/>
              <a:gd name="connsiteX3400" fmla="*/ 8211235 w 9706874"/>
              <a:gd name="connsiteY3400" fmla="*/ 1645589 h 3735869"/>
              <a:gd name="connsiteX3401" fmla="*/ 8211302 w 9706874"/>
              <a:gd name="connsiteY3401" fmla="*/ 1645431 h 3735869"/>
              <a:gd name="connsiteX3402" fmla="*/ 8221698 w 9706874"/>
              <a:gd name="connsiteY3402" fmla="*/ 1644164 h 3735869"/>
              <a:gd name="connsiteX3403" fmla="*/ 8228683 w 9706874"/>
              <a:gd name="connsiteY3403" fmla="*/ 1644678 h 3735869"/>
              <a:gd name="connsiteX3404" fmla="*/ 8227059 w 9706874"/>
              <a:gd name="connsiteY3404" fmla="*/ 1651855 h 3735869"/>
              <a:gd name="connsiteX3405" fmla="*/ 8240046 w 9706874"/>
              <a:gd name="connsiteY3405" fmla="*/ 1657962 h 3735869"/>
              <a:gd name="connsiteX3406" fmla="*/ 8194634 w 9706874"/>
              <a:gd name="connsiteY3406" fmla="*/ 1665105 h 3735869"/>
              <a:gd name="connsiteX3407" fmla="*/ 8197330 w 9706874"/>
              <a:gd name="connsiteY3407" fmla="*/ 1641292 h 3735869"/>
              <a:gd name="connsiteX3408" fmla="*/ 7368123 w 9706874"/>
              <a:gd name="connsiteY3408" fmla="*/ 1641291 h 3735869"/>
              <a:gd name="connsiteX3409" fmla="*/ 7370728 w 9706874"/>
              <a:gd name="connsiteY3409" fmla="*/ 1649006 h 3735869"/>
              <a:gd name="connsiteX3410" fmla="*/ 7368123 w 9706874"/>
              <a:gd name="connsiteY3410" fmla="*/ 1641291 h 3735869"/>
              <a:gd name="connsiteX3411" fmla="*/ 8706943 w 9706874"/>
              <a:gd name="connsiteY3411" fmla="*/ 1641290 h 3735869"/>
              <a:gd name="connsiteX3412" fmla="*/ 8701532 w 9706874"/>
              <a:gd name="connsiteY3412" fmla="*/ 1648060 h 3735869"/>
              <a:gd name="connsiteX3413" fmla="*/ 8706943 w 9706874"/>
              <a:gd name="connsiteY3413" fmla="*/ 1641290 h 3735869"/>
              <a:gd name="connsiteX3414" fmla="*/ 5729514 w 9706874"/>
              <a:gd name="connsiteY3414" fmla="*/ 1637914 h 3735869"/>
              <a:gd name="connsiteX3415" fmla="*/ 5709618 w 9706874"/>
              <a:gd name="connsiteY3415" fmla="*/ 1642531 h 3735869"/>
              <a:gd name="connsiteX3416" fmla="*/ 5695230 w 9706874"/>
              <a:gd name="connsiteY3416" fmla="*/ 1640417 h 3735869"/>
              <a:gd name="connsiteX3417" fmla="*/ 5698441 w 9706874"/>
              <a:gd name="connsiteY3417" fmla="*/ 1649358 h 3735869"/>
              <a:gd name="connsiteX3418" fmla="*/ 5733575 w 9706874"/>
              <a:gd name="connsiteY3418" fmla="*/ 1648334 h 3735869"/>
              <a:gd name="connsiteX3419" fmla="*/ 7841970 w 9706874"/>
              <a:gd name="connsiteY3419" fmla="*/ 1635934 h 3735869"/>
              <a:gd name="connsiteX3420" fmla="*/ 7876158 w 9706874"/>
              <a:gd name="connsiteY3420" fmla="*/ 1640724 h 3735869"/>
              <a:gd name="connsiteX3421" fmla="*/ 7857954 w 9706874"/>
              <a:gd name="connsiteY3421" fmla="*/ 1669471 h 3735869"/>
              <a:gd name="connsiteX3422" fmla="*/ 7841970 w 9706874"/>
              <a:gd name="connsiteY3422" fmla="*/ 1635934 h 3735869"/>
              <a:gd name="connsiteX3423" fmla="*/ 9234431 w 9706874"/>
              <a:gd name="connsiteY3423" fmla="*/ 1635930 h 3735869"/>
              <a:gd name="connsiteX3424" fmla="*/ 9219226 w 9706874"/>
              <a:gd name="connsiteY3424" fmla="*/ 1647516 h 3735869"/>
              <a:gd name="connsiteX3425" fmla="*/ 9234431 w 9706874"/>
              <a:gd name="connsiteY3425" fmla="*/ 1635930 h 3735869"/>
              <a:gd name="connsiteX3426" fmla="*/ 8175267 w 9706874"/>
              <a:gd name="connsiteY3426" fmla="*/ 1634953 h 3735869"/>
              <a:gd name="connsiteX3427" fmla="*/ 8181285 w 9706874"/>
              <a:gd name="connsiteY3427" fmla="*/ 1644633 h 3735869"/>
              <a:gd name="connsiteX3428" fmla="*/ 8165237 w 9706874"/>
              <a:gd name="connsiteY3428" fmla="*/ 1639794 h 3735869"/>
              <a:gd name="connsiteX3429" fmla="*/ 8175267 w 9706874"/>
              <a:gd name="connsiteY3429" fmla="*/ 1634953 h 3735869"/>
              <a:gd name="connsiteX3430" fmla="*/ 9613201 w 9706874"/>
              <a:gd name="connsiteY3430" fmla="*/ 1634319 h 3735869"/>
              <a:gd name="connsiteX3431" fmla="*/ 9632636 w 9706874"/>
              <a:gd name="connsiteY3431" fmla="*/ 1650988 h 3735869"/>
              <a:gd name="connsiteX3432" fmla="*/ 9610424 w 9706874"/>
              <a:gd name="connsiteY3432" fmla="*/ 1639082 h 3735869"/>
              <a:gd name="connsiteX3433" fmla="*/ 9613201 w 9706874"/>
              <a:gd name="connsiteY3433" fmla="*/ 1634319 h 3735869"/>
              <a:gd name="connsiteX3434" fmla="*/ 9112740 w 9706874"/>
              <a:gd name="connsiteY3434" fmla="*/ 1634319 h 3735869"/>
              <a:gd name="connsiteX3435" fmla="*/ 9123438 w 9706874"/>
              <a:gd name="connsiteY3435" fmla="*/ 1644607 h 3735869"/>
              <a:gd name="connsiteX3436" fmla="*/ 9107391 w 9706874"/>
              <a:gd name="connsiteY3436" fmla="*/ 1639464 h 3735869"/>
              <a:gd name="connsiteX3437" fmla="*/ 9112740 w 9706874"/>
              <a:gd name="connsiteY3437" fmla="*/ 1634319 h 3735869"/>
              <a:gd name="connsiteX3438" fmla="*/ 7331234 w 9706874"/>
              <a:gd name="connsiteY3438" fmla="*/ 1632316 h 3735869"/>
              <a:gd name="connsiteX3439" fmla="*/ 7368764 w 9706874"/>
              <a:gd name="connsiteY3439" fmla="*/ 1652832 h 3735869"/>
              <a:gd name="connsiteX3440" fmla="*/ 7349654 w 9706874"/>
              <a:gd name="connsiteY3440" fmla="*/ 1653877 h 3735869"/>
              <a:gd name="connsiteX3441" fmla="*/ 7350313 w 9706874"/>
              <a:gd name="connsiteY3441" fmla="*/ 1657271 h 3735869"/>
              <a:gd name="connsiteX3442" fmla="*/ 7352380 w 9706874"/>
              <a:gd name="connsiteY3442" fmla="*/ 1656213 h 3735869"/>
              <a:gd name="connsiteX3443" fmla="*/ 7352759 w 9706874"/>
              <a:gd name="connsiteY3443" fmla="*/ 1664041 h 3735869"/>
              <a:gd name="connsiteX3444" fmla="*/ 7352757 w 9706874"/>
              <a:gd name="connsiteY3444" fmla="*/ 1664060 h 3735869"/>
              <a:gd name="connsiteX3445" fmla="*/ 7353169 w 9706874"/>
              <a:gd name="connsiteY3445" fmla="*/ 1665197 h 3735869"/>
              <a:gd name="connsiteX3446" fmla="*/ 7352592 w 9706874"/>
              <a:gd name="connsiteY3446" fmla="*/ 1664856 h 3735869"/>
              <a:gd name="connsiteX3447" fmla="*/ 7352378 w 9706874"/>
              <a:gd name="connsiteY3447" fmla="*/ 1665894 h 3735869"/>
              <a:gd name="connsiteX3448" fmla="*/ 7351824 w 9706874"/>
              <a:gd name="connsiteY3448" fmla="*/ 1664403 h 3735869"/>
              <a:gd name="connsiteX3449" fmla="*/ 7333789 w 9706874"/>
              <a:gd name="connsiteY3449" fmla="*/ 1653760 h 3735869"/>
              <a:gd name="connsiteX3450" fmla="*/ 7318417 w 9706874"/>
              <a:gd name="connsiteY3450" fmla="*/ 1633051 h 3735869"/>
              <a:gd name="connsiteX3451" fmla="*/ 7331234 w 9706874"/>
              <a:gd name="connsiteY3451" fmla="*/ 1632316 h 3735869"/>
              <a:gd name="connsiteX3452" fmla="*/ 6874586 w 9706874"/>
              <a:gd name="connsiteY3452" fmla="*/ 1625313 h 3735869"/>
              <a:gd name="connsiteX3453" fmla="*/ 6907734 w 9706874"/>
              <a:gd name="connsiteY3453" fmla="*/ 1641703 h 3735869"/>
              <a:gd name="connsiteX3454" fmla="*/ 6870916 w 9706874"/>
              <a:gd name="connsiteY3454" fmla="*/ 1646649 h 3735869"/>
              <a:gd name="connsiteX3455" fmla="*/ 6839796 w 9706874"/>
              <a:gd name="connsiteY3455" fmla="*/ 1629334 h 3735869"/>
              <a:gd name="connsiteX3456" fmla="*/ 6874586 w 9706874"/>
              <a:gd name="connsiteY3456" fmla="*/ 1625313 h 3735869"/>
              <a:gd name="connsiteX3457" fmla="*/ 7818085 w 9706874"/>
              <a:gd name="connsiteY3457" fmla="*/ 1623426 h 3735869"/>
              <a:gd name="connsiteX3458" fmla="*/ 7818084 w 9706874"/>
              <a:gd name="connsiteY3458" fmla="*/ 1647421 h 3735869"/>
              <a:gd name="connsiteX3459" fmla="*/ 7797215 w 9706874"/>
              <a:gd name="connsiteY3459" fmla="*/ 1645021 h 3735869"/>
              <a:gd name="connsiteX3460" fmla="*/ 7818085 w 9706874"/>
              <a:gd name="connsiteY3460" fmla="*/ 1623426 h 3735869"/>
              <a:gd name="connsiteX3461" fmla="*/ 7927487 w 9706874"/>
              <a:gd name="connsiteY3461" fmla="*/ 1623426 h 3735869"/>
              <a:gd name="connsiteX3462" fmla="*/ 7927028 w 9706874"/>
              <a:gd name="connsiteY3462" fmla="*/ 1626075 h 3735869"/>
              <a:gd name="connsiteX3463" fmla="*/ 7940082 w 9706874"/>
              <a:gd name="connsiteY3463" fmla="*/ 1631925 h 3735869"/>
              <a:gd name="connsiteX3464" fmla="*/ 7940323 w 9706874"/>
              <a:gd name="connsiteY3464" fmla="*/ 1628931 h 3735869"/>
              <a:gd name="connsiteX3465" fmla="*/ 7945057 w 9706874"/>
              <a:gd name="connsiteY3465" fmla="*/ 1632147 h 3735869"/>
              <a:gd name="connsiteX3466" fmla="*/ 7943624 w 9706874"/>
              <a:gd name="connsiteY3466" fmla="*/ 1633512 h 3735869"/>
              <a:gd name="connsiteX3467" fmla="*/ 7951404 w 9706874"/>
              <a:gd name="connsiteY3467" fmla="*/ 1636998 h 3735869"/>
              <a:gd name="connsiteX3468" fmla="*/ 7955868 w 9706874"/>
              <a:gd name="connsiteY3468" fmla="*/ 1634312 h 3735869"/>
              <a:gd name="connsiteX3469" fmla="*/ 7966560 w 9706874"/>
              <a:gd name="connsiteY3469" fmla="*/ 1635559 h 3735869"/>
              <a:gd name="connsiteX3470" fmla="*/ 7966560 w 9706874"/>
              <a:gd name="connsiteY3470" fmla="*/ 1647498 h 3735869"/>
              <a:gd name="connsiteX3471" fmla="*/ 7971304 w 9706874"/>
              <a:gd name="connsiteY3471" fmla="*/ 1645284 h 3735869"/>
              <a:gd name="connsiteX3472" fmla="*/ 7979212 w 9706874"/>
              <a:gd name="connsiteY3472" fmla="*/ 1655355 h 3735869"/>
              <a:gd name="connsiteX3473" fmla="*/ 7959078 w 9706874"/>
              <a:gd name="connsiteY3473" fmla="*/ 1650990 h 3735869"/>
              <a:gd name="connsiteX3474" fmla="*/ 7965925 w 9706874"/>
              <a:gd name="connsiteY3474" fmla="*/ 1647795 h 3735869"/>
              <a:gd name="connsiteX3475" fmla="*/ 7954521 w 9706874"/>
              <a:gd name="connsiteY3475" fmla="*/ 1643744 h 3735869"/>
              <a:gd name="connsiteX3476" fmla="*/ 7949415 w 9706874"/>
              <a:gd name="connsiteY3476" fmla="*/ 1648130 h 3735869"/>
              <a:gd name="connsiteX3477" fmla="*/ 7919906 w 9706874"/>
              <a:gd name="connsiteY3477" fmla="*/ 1645176 h 3735869"/>
              <a:gd name="connsiteX3478" fmla="*/ 7922979 w 9706874"/>
              <a:gd name="connsiteY3478" fmla="*/ 1634308 h 3735869"/>
              <a:gd name="connsiteX3479" fmla="*/ 7922853 w 9706874"/>
              <a:gd name="connsiteY3479" fmla="*/ 1634435 h 3735869"/>
              <a:gd name="connsiteX3480" fmla="*/ 7914252 w 9706874"/>
              <a:gd name="connsiteY3480" fmla="*/ 1635015 h 3735869"/>
              <a:gd name="connsiteX3481" fmla="*/ 7927487 w 9706874"/>
              <a:gd name="connsiteY3481" fmla="*/ 1623426 h 3735869"/>
              <a:gd name="connsiteX3482" fmla="*/ 9090898 w 9706874"/>
              <a:gd name="connsiteY3482" fmla="*/ 1621816 h 3735869"/>
              <a:gd name="connsiteX3483" fmla="*/ 9106932 w 9706874"/>
              <a:gd name="connsiteY3483" fmla="*/ 1626656 h 3735869"/>
              <a:gd name="connsiteX3484" fmla="*/ 9090898 w 9706874"/>
              <a:gd name="connsiteY3484" fmla="*/ 1621816 h 3735869"/>
              <a:gd name="connsiteX3485" fmla="*/ 7119156 w 9706874"/>
              <a:gd name="connsiteY3485" fmla="*/ 1619857 h 3735869"/>
              <a:gd name="connsiteX3486" fmla="*/ 7137909 w 9706874"/>
              <a:gd name="connsiteY3486" fmla="*/ 1621400 h 3735869"/>
              <a:gd name="connsiteX3487" fmla="*/ 7139360 w 9706874"/>
              <a:gd name="connsiteY3487" fmla="*/ 1620671 h 3735869"/>
              <a:gd name="connsiteX3488" fmla="*/ 7154593 w 9706874"/>
              <a:gd name="connsiteY3488" fmla="*/ 1621869 h 3735869"/>
              <a:gd name="connsiteX3489" fmla="*/ 7154352 w 9706874"/>
              <a:gd name="connsiteY3489" fmla="*/ 1622755 h 3735869"/>
              <a:gd name="connsiteX3490" fmla="*/ 7164598 w 9706874"/>
              <a:gd name="connsiteY3490" fmla="*/ 1623597 h 3735869"/>
              <a:gd name="connsiteX3491" fmla="*/ 7211699 w 9706874"/>
              <a:gd name="connsiteY3491" fmla="*/ 1627339 h 3735869"/>
              <a:gd name="connsiteX3492" fmla="*/ 7251553 w 9706874"/>
              <a:gd name="connsiteY3492" fmla="*/ 1649804 h 3735869"/>
              <a:gd name="connsiteX3493" fmla="*/ 7203730 w 9706874"/>
              <a:gd name="connsiteY3493" fmla="*/ 1649804 h 3735869"/>
              <a:gd name="connsiteX3494" fmla="*/ 7151992 w 9706874"/>
              <a:gd name="connsiteY3494" fmla="*/ 1631485 h 3735869"/>
              <a:gd name="connsiteX3495" fmla="*/ 7151894 w 9706874"/>
              <a:gd name="connsiteY3495" fmla="*/ 1631842 h 3735869"/>
              <a:gd name="connsiteX3496" fmla="*/ 7130312 w 9706874"/>
              <a:gd name="connsiteY3496" fmla="*/ 1633866 h 3735869"/>
              <a:gd name="connsiteX3497" fmla="*/ 7132742 w 9706874"/>
              <a:gd name="connsiteY3497" fmla="*/ 1624666 h 3735869"/>
              <a:gd name="connsiteX3498" fmla="*/ 7789142 w 9706874"/>
              <a:gd name="connsiteY3498" fmla="*/ 1616770 h 3735869"/>
              <a:gd name="connsiteX3499" fmla="*/ 7794464 w 9706874"/>
              <a:gd name="connsiteY3499" fmla="*/ 1621346 h 3735869"/>
              <a:gd name="connsiteX3500" fmla="*/ 7773596 w 9706874"/>
              <a:gd name="connsiteY3500" fmla="*/ 1635999 h 3735869"/>
              <a:gd name="connsiteX3501" fmla="*/ 7789142 w 9706874"/>
              <a:gd name="connsiteY3501" fmla="*/ 1616770 h 3735869"/>
              <a:gd name="connsiteX3502" fmla="*/ 8107513 w 9706874"/>
              <a:gd name="connsiteY3502" fmla="*/ 1614672 h 3735869"/>
              <a:gd name="connsiteX3503" fmla="*/ 8166824 w 9706874"/>
              <a:gd name="connsiteY3503" fmla="*/ 1626361 h 3735869"/>
              <a:gd name="connsiteX3504" fmla="*/ 8141202 w 9706874"/>
              <a:gd name="connsiteY3504" fmla="*/ 1626361 h 3735869"/>
              <a:gd name="connsiteX3505" fmla="*/ 8107513 w 9706874"/>
              <a:gd name="connsiteY3505" fmla="*/ 1614672 h 3735869"/>
              <a:gd name="connsiteX3506" fmla="*/ 8674183 w 9706874"/>
              <a:gd name="connsiteY3506" fmla="*/ 1614496 h 3735869"/>
              <a:gd name="connsiteX3507" fmla="*/ 8681584 w 9706874"/>
              <a:gd name="connsiteY3507" fmla="*/ 1624781 h 3735869"/>
              <a:gd name="connsiteX3508" fmla="*/ 8674183 w 9706874"/>
              <a:gd name="connsiteY3508" fmla="*/ 1614496 h 3735869"/>
              <a:gd name="connsiteX3509" fmla="*/ 8658145 w 9706874"/>
              <a:gd name="connsiteY3509" fmla="*/ 1614495 h 3735869"/>
              <a:gd name="connsiteX3510" fmla="*/ 8650741 w 9706874"/>
              <a:gd name="connsiteY3510" fmla="*/ 1635541 h 3735869"/>
              <a:gd name="connsiteX3511" fmla="*/ 8658145 w 9706874"/>
              <a:gd name="connsiteY3511" fmla="*/ 1614495 h 3735869"/>
              <a:gd name="connsiteX3512" fmla="*/ 7904051 w 9706874"/>
              <a:gd name="connsiteY3512" fmla="*/ 1614495 h 3735869"/>
              <a:gd name="connsiteX3513" fmla="*/ 7904050 w 9706874"/>
              <a:gd name="connsiteY3513" fmla="*/ 1635541 h 3735869"/>
              <a:gd name="connsiteX3514" fmla="*/ 7888423 w 9706874"/>
              <a:gd name="connsiteY3514" fmla="*/ 1635542 h 3735869"/>
              <a:gd name="connsiteX3515" fmla="*/ 7887210 w 9706874"/>
              <a:gd name="connsiteY3515" fmla="*/ 1633236 h 3735869"/>
              <a:gd name="connsiteX3516" fmla="*/ 7883547 w 9706874"/>
              <a:gd name="connsiteY3516" fmla="*/ 1635066 h 3735869"/>
              <a:gd name="connsiteX3517" fmla="*/ 7868365 w 9706874"/>
              <a:gd name="connsiteY3517" fmla="*/ 1633866 h 3735869"/>
              <a:gd name="connsiteX3518" fmla="*/ 7877475 w 9706874"/>
              <a:gd name="connsiteY3518" fmla="*/ 1620670 h 3735869"/>
              <a:gd name="connsiteX3519" fmla="*/ 7882495 w 9706874"/>
              <a:gd name="connsiteY3519" fmla="*/ 1621067 h 3735869"/>
              <a:gd name="connsiteX3520" fmla="*/ 7273484 w 9706874"/>
              <a:gd name="connsiteY3520" fmla="*/ 1614494 h 3735869"/>
              <a:gd name="connsiteX3521" fmla="*/ 7310161 w 9706874"/>
              <a:gd name="connsiteY3521" fmla="*/ 1623846 h 3735869"/>
              <a:gd name="connsiteX3522" fmla="*/ 7273483 w 9706874"/>
              <a:gd name="connsiteY3522" fmla="*/ 1635542 h 3735869"/>
              <a:gd name="connsiteX3523" fmla="*/ 7273484 w 9706874"/>
              <a:gd name="connsiteY3523" fmla="*/ 1614494 h 3735869"/>
              <a:gd name="connsiteX3524" fmla="*/ 8866246 w 9706874"/>
              <a:gd name="connsiteY3524" fmla="*/ 1613499 h 3735869"/>
              <a:gd name="connsiteX3525" fmla="*/ 8878851 w 9706874"/>
              <a:gd name="connsiteY3525" fmla="*/ 1614121 h 3735869"/>
              <a:gd name="connsiteX3526" fmla="*/ 8859769 w 9706874"/>
              <a:gd name="connsiteY3526" fmla="*/ 1624090 h 3735869"/>
              <a:gd name="connsiteX3527" fmla="*/ 8866246 w 9706874"/>
              <a:gd name="connsiteY3527" fmla="*/ 1613499 h 3735869"/>
              <a:gd name="connsiteX3528" fmla="*/ 5516030 w 9706874"/>
              <a:gd name="connsiteY3528" fmla="*/ 1612321 h 3735869"/>
              <a:gd name="connsiteX3529" fmla="*/ 5511516 w 9706874"/>
              <a:gd name="connsiteY3529" fmla="*/ 1613107 h 3735869"/>
              <a:gd name="connsiteX3530" fmla="*/ 5510716 w 9706874"/>
              <a:gd name="connsiteY3530" fmla="*/ 1613325 h 3735869"/>
              <a:gd name="connsiteX3531" fmla="*/ 8214716 w 9706874"/>
              <a:gd name="connsiteY3531" fmla="*/ 1609312 h 3735869"/>
              <a:gd name="connsiteX3532" fmla="*/ 8260279 w 9706874"/>
              <a:gd name="connsiteY3532" fmla="*/ 1642850 h 3735869"/>
              <a:gd name="connsiteX3533" fmla="*/ 8231801 w 9706874"/>
              <a:gd name="connsiteY3533" fmla="*/ 1633268 h 3735869"/>
              <a:gd name="connsiteX3534" fmla="*/ 8214716 w 9706874"/>
              <a:gd name="connsiteY3534" fmla="*/ 1633268 h 3735869"/>
              <a:gd name="connsiteX3535" fmla="*/ 8214716 w 9706874"/>
              <a:gd name="connsiteY3535" fmla="*/ 1609312 h 3735869"/>
              <a:gd name="connsiteX3536" fmla="*/ 9194694 w 9706874"/>
              <a:gd name="connsiteY3536" fmla="*/ 1609311 h 3735869"/>
              <a:gd name="connsiteX3537" fmla="*/ 9214131 w 9706874"/>
              <a:gd name="connsiteY3537" fmla="*/ 1616789 h 3735869"/>
              <a:gd name="connsiteX3538" fmla="*/ 9191917 w 9706874"/>
              <a:gd name="connsiteY3538" fmla="*/ 1616790 h 3735869"/>
              <a:gd name="connsiteX3539" fmla="*/ 9194694 w 9706874"/>
              <a:gd name="connsiteY3539" fmla="*/ 1609311 h 3735869"/>
              <a:gd name="connsiteX3540" fmla="*/ 7872805 w 9706874"/>
              <a:gd name="connsiteY3540" fmla="*/ 1602757 h 3735869"/>
              <a:gd name="connsiteX3541" fmla="*/ 7857599 w 9706874"/>
              <a:gd name="connsiteY3541" fmla="*/ 1615092 h 3735869"/>
              <a:gd name="connsiteX3542" fmla="*/ 7872805 w 9706874"/>
              <a:gd name="connsiteY3542" fmla="*/ 1602757 h 3735869"/>
              <a:gd name="connsiteX3543" fmla="*/ 7048415 w 9706874"/>
              <a:gd name="connsiteY3543" fmla="*/ 1601993 h 3735869"/>
              <a:gd name="connsiteX3544" fmla="*/ 7041013 w 9706874"/>
              <a:gd name="connsiteY3544" fmla="*/ 1614078 h 3735869"/>
              <a:gd name="connsiteX3545" fmla="*/ 7048415 w 9706874"/>
              <a:gd name="connsiteY3545" fmla="*/ 1601993 h 3735869"/>
              <a:gd name="connsiteX3546" fmla="*/ 5981080 w 9706874"/>
              <a:gd name="connsiteY3546" fmla="*/ 1601303 h 3735869"/>
              <a:gd name="connsiteX3547" fmla="*/ 5966131 w 9706874"/>
              <a:gd name="connsiteY3547" fmla="*/ 1602567 h 3735869"/>
              <a:gd name="connsiteX3548" fmla="*/ 5990051 w 9706874"/>
              <a:gd name="connsiteY3548" fmla="*/ 1614311 h 3735869"/>
              <a:gd name="connsiteX3549" fmla="*/ 5981080 w 9706874"/>
              <a:gd name="connsiteY3549" fmla="*/ 1601303 h 3735869"/>
              <a:gd name="connsiteX3550" fmla="*/ 8629004 w 9706874"/>
              <a:gd name="connsiteY3550" fmla="*/ 1600887 h 3735869"/>
              <a:gd name="connsiteX3551" fmla="*/ 8642490 w 9706874"/>
              <a:gd name="connsiteY3551" fmla="*/ 1602155 h 3735869"/>
              <a:gd name="connsiteX3552" fmla="*/ 8621437 w 9706874"/>
              <a:gd name="connsiteY3552" fmla="*/ 1613926 h 3735869"/>
              <a:gd name="connsiteX3553" fmla="*/ 8629004 w 9706874"/>
              <a:gd name="connsiteY3553" fmla="*/ 1600887 h 3735869"/>
              <a:gd name="connsiteX3554" fmla="*/ 9175422 w 9706874"/>
              <a:gd name="connsiteY3554" fmla="*/ 1600383 h 3735869"/>
              <a:gd name="connsiteX3555" fmla="*/ 9191458 w 9706874"/>
              <a:gd name="connsiteY3555" fmla="*/ 1605223 h 3735869"/>
              <a:gd name="connsiteX3556" fmla="*/ 9175422 w 9706874"/>
              <a:gd name="connsiteY3556" fmla="*/ 1600383 h 3735869"/>
              <a:gd name="connsiteX3557" fmla="*/ 7843193 w 9706874"/>
              <a:gd name="connsiteY3557" fmla="*/ 1600383 h 3735869"/>
              <a:gd name="connsiteX3558" fmla="*/ 7835379 w 9706874"/>
              <a:gd name="connsiteY3558" fmla="*/ 1610671 h 3735869"/>
              <a:gd name="connsiteX3559" fmla="*/ 7843193 w 9706874"/>
              <a:gd name="connsiteY3559" fmla="*/ 1600383 h 3735869"/>
              <a:gd name="connsiteX3560" fmla="*/ 6981442 w 9706874"/>
              <a:gd name="connsiteY3560" fmla="*/ 1600382 h 3735869"/>
              <a:gd name="connsiteX3561" fmla="*/ 6973630 w 9706874"/>
              <a:gd name="connsiteY3561" fmla="*/ 1610671 h 3735869"/>
              <a:gd name="connsiteX3562" fmla="*/ 6981442 w 9706874"/>
              <a:gd name="connsiteY3562" fmla="*/ 1600382 h 3735869"/>
              <a:gd name="connsiteX3563" fmla="*/ 8090305 w 9706874"/>
              <a:gd name="connsiteY3563" fmla="*/ 1598668 h 3735869"/>
              <a:gd name="connsiteX3564" fmla="*/ 8102910 w 9706874"/>
              <a:gd name="connsiteY3564" fmla="*/ 1610698 h 3735869"/>
              <a:gd name="connsiteX3565" fmla="*/ 8095832 w 9706874"/>
              <a:gd name="connsiteY3565" fmla="*/ 1609713 h 3735869"/>
              <a:gd name="connsiteX3566" fmla="*/ 8095623 w 9706874"/>
              <a:gd name="connsiteY3566" fmla="*/ 1610692 h 3735869"/>
              <a:gd name="connsiteX3567" fmla="*/ 8090070 w 9706874"/>
              <a:gd name="connsiteY3567" fmla="*/ 1614078 h 3735869"/>
              <a:gd name="connsiteX3568" fmla="*/ 8091036 w 9706874"/>
              <a:gd name="connsiteY3568" fmla="*/ 1609046 h 3735869"/>
              <a:gd name="connsiteX3569" fmla="*/ 8068342 w 9706874"/>
              <a:gd name="connsiteY3569" fmla="*/ 1605888 h 3735869"/>
              <a:gd name="connsiteX3570" fmla="*/ 8071222 w 9706874"/>
              <a:gd name="connsiteY3570" fmla="*/ 1601075 h 3735869"/>
              <a:gd name="connsiteX3571" fmla="*/ 8090305 w 9706874"/>
              <a:gd name="connsiteY3571" fmla="*/ 1598668 h 3735869"/>
              <a:gd name="connsiteX3572" fmla="*/ 6899953 w 9706874"/>
              <a:gd name="connsiteY3572" fmla="*/ 1593237 h 3735869"/>
              <a:gd name="connsiteX3573" fmla="*/ 6905161 w 9706874"/>
              <a:gd name="connsiteY3573" fmla="*/ 1600497 h 3735869"/>
              <a:gd name="connsiteX3574" fmla="*/ 6897349 w 9706874"/>
              <a:gd name="connsiteY3574" fmla="*/ 1600497 h 3735869"/>
              <a:gd name="connsiteX3575" fmla="*/ 6899953 w 9706874"/>
              <a:gd name="connsiteY3575" fmla="*/ 1593237 h 3735869"/>
              <a:gd name="connsiteX3576" fmla="*/ 334909 w 9706874"/>
              <a:gd name="connsiteY3576" fmla="*/ 1590207 h 3735869"/>
              <a:gd name="connsiteX3577" fmla="*/ 340779 w 9706874"/>
              <a:gd name="connsiteY3577" fmla="*/ 1593323 h 3735869"/>
              <a:gd name="connsiteX3578" fmla="*/ 334909 w 9706874"/>
              <a:gd name="connsiteY3578" fmla="*/ 1590207 h 3735869"/>
              <a:gd name="connsiteX3579" fmla="*/ 8833203 w 9706874"/>
              <a:gd name="connsiteY3579" fmla="*/ 1589563 h 3735869"/>
              <a:gd name="connsiteX3580" fmla="*/ 8845669 w 9706874"/>
              <a:gd name="connsiteY3580" fmla="*/ 1596780 h 3735869"/>
              <a:gd name="connsiteX3581" fmla="*/ 8840556 w 9706874"/>
              <a:gd name="connsiteY3581" fmla="*/ 1601592 h 3735869"/>
              <a:gd name="connsiteX3582" fmla="*/ 8822654 w 9706874"/>
              <a:gd name="connsiteY3582" fmla="*/ 1596780 h 3735869"/>
              <a:gd name="connsiteX3583" fmla="*/ 8833203 w 9706874"/>
              <a:gd name="connsiteY3583" fmla="*/ 1589563 h 3735869"/>
              <a:gd name="connsiteX3584" fmla="*/ 7202071 w 9706874"/>
              <a:gd name="connsiteY3584" fmla="*/ 1589490 h 3735869"/>
              <a:gd name="connsiteX3585" fmla="*/ 7235933 w 9706874"/>
              <a:gd name="connsiteY3585" fmla="*/ 1614079 h 3735869"/>
              <a:gd name="connsiteX3586" fmla="*/ 7189482 w 9706874"/>
              <a:gd name="connsiteY3586" fmla="*/ 1614079 h 3735869"/>
              <a:gd name="connsiteX3587" fmla="*/ 7202071 w 9706874"/>
              <a:gd name="connsiteY3587" fmla="*/ 1589490 h 3735869"/>
              <a:gd name="connsiteX3588" fmla="*/ 8049789 w 9706874"/>
              <a:gd name="connsiteY3588" fmla="*/ 1587880 h 3735869"/>
              <a:gd name="connsiteX3589" fmla="*/ 8062860 w 9706874"/>
              <a:gd name="connsiteY3589" fmla="*/ 1591822 h 3735869"/>
              <a:gd name="connsiteX3590" fmla="*/ 8066178 w 9706874"/>
              <a:gd name="connsiteY3590" fmla="*/ 1589489 h 3735869"/>
              <a:gd name="connsiteX3591" fmla="*/ 8060769 w 9706874"/>
              <a:gd name="connsiteY3591" fmla="*/ 1601589 h 3735869"/>
              <a:gd name="connsiteX3592" fmla="*/ 8061282 w 9706874"/>
              <a:gd name="connsiteY3592" fmla="*/ 1594916 h 3735869"/>
              <a:gd name="connsiteX3593" fmla="*/ 8055807 w 9706874"/>
              <a:gd name="connsiteY3593" fmla="*/ 1597559 h 3735869"/>
              <a:gd name="connsiteX3594" fmla="*/ 8049789 w 9706874"/>
              <a:gd name="connsiteY3594" fmla="*/ 1587880 h 3735869"/>
              <a:gd name="connsiteX3595" fmla="*/ 6917520 w 9706874"/>
              <a:gd name="connsiteY3595" fmla="*/ 1587880 h 3735869"/>
              <a:gd name="connsiteX3596" fmla="*/ 6906821 w 9706874"/>
              <a:gd name="connsiteY3596" fmla="*/ 1599979 h 3735869"/>
              <a:gd name="connsiteX3597" fmla="*/ 6901472 w 9706874"/>
              <a:gd name="connsiteY3597" fmla="*/ 1592720 h 3735869"/>
              <a:gd name="connsiteX3598" fmla="*/ 6917520 w 9706874"/>
              <a:gd name="connsiteY3598" fmla="*/ 1587880 h 3735869"/>
              <a:gd name="connsiteX3599" fmla="*/ 7548382 w 9706874"/>
              <a:gd name="connsiteY3599" fmla="*/ 1587879 h 3735869"/>
              <a:gd name="connsiteX3600" fmla="*/ 7540569 w 9706874"/>
              <a:gd name="connsiteY3600" fmla="*/ 1599979 h 3735869"/>
              <a:gd name="connsiteX3601" fmla="*/ 7548382 w 9706874"/>
              <a:gd name="connsiteY3601" fmla="*/ 1587879 h 3735869"/>
              <a:gd name="connsiteX3602" fmla="*/ 5605777 w 9706874"/>
              <a:gd name="connsiteY3602" fmla="*/ 1585559 h 3735869"/>
              <a:gd name="connsiteX3603" fmla="*/ 5571087 w 9706874"/>
              <a:gd name="connsiteY3603" fmla="*/ 1592911 h 3735869"/>
              <a:gd name="connsiteX3604" fmla="*/ 5566193 w 9706874"/>
              <a:gd name="connsiteY3604" fmla="*/ 1595225 h 3735869"/>
              <a:gd name="connsiteX3605" fmla="*/ 5532424 w 9706874"/>
              <a:gd name="connsiteY3605" fmla="*/ 1605544 h 3735869"/>
              <a:gd name="connsiteX3606" fmla="*/ 5519739 w 9706874"/>
              <a:gd name="connsiteY3606" fmla="*/ 1610203 h 3735869"/>
              <a:gd name="connsiteX3607" fmla="*/ 5522816 w 9706874"/>
              <a:gd name="connsiteY3607" fmla="*/ 1611038 h 3735869"/>
              <a:gd name="connsiteX3608" fmla="*/ 5541812 w 9706874"/>
              <a:gd name="connsiteY3608" fmla="*/ 1607446 h 3735869"/>
              <a:gd name="connsiteX3609" fmla="*/ 5579643 w 9706874"/>
              <a:gd name="connsiteY3609" fmla="*/ 1595926 h 3735869"/>
              <a:gd name="connsiteX3610" fmla="*/ 8817806 w 9706874"/>
              <a:gd name="connsiteY3610" fmla="*/ 1583472 h 3735869"/>
              <a:gd name="connsiteX3611" fmla="*/ 8822204 w 9706874"/>
              <a:gd name="connsiteY3611" fmla="*/ 1584600 h 3735869"/>
              <a:gd name="connsiteX3612" fmla="*/ 8819498 w 9706874"/>
              <a:gd name="connsiteY3612" fmla="*/ 1589113 h 3735869"/>
              <a:gd name="connsiteX3613" fmla="*/ 8817806 w 9706874"/>
              <a:gd name="connsiteY3613" fmla="*/ 1583472 h 3735869"/>
              <a:gd name="connsiteX3614" fmla="*/ 323044 w 9706874"/>
              <a:gd name="connsiteY3614" fmla="*/ 1582581 h 3735869"/>
              <a:gd name="connsiteX3615" fmla="*/ 318568 w 9706874"/>
              <a:gd name="connsiteY3615" fmla="*/ 1586513 h 3735869"/>
              <a:gd name="connsiteX3616" fmla="*/ 323044 w 9706874"/>
              <a:gd name="connsiteY3616" fmla="*/ 1582581 h 3735869"/>
              <a:gd name="connsiteX3617" fmla="*/ 6061368 w 9706874"/>
              <a:gd name="connsiteY3617" fmla="*/ 1580700 h 3735869"/>
              <a:gd name="connsiteX3618" fmla="*/ 5998025 w 9706874"/>
              <a:gd name="connsiteY3618" fmla="*/ 1595279 h 3735869"/>
              <a:gd name="connsiteX3619" fmla="*/ 6013528 w 9706874"/>
              <a:gd name="connsiteY3619" fmla="*/ 1614311 h 3735869"/>
              <a:gd name="connsiteX3620" fmla="*/ 6032133 w 9706874"/>
              <a:gd name="connsiteY3620" fmla="*/ 1609452 h 3735869"/>
              <a:gd name="connsiteX3621" fmla="*/ 6069342 w 9706874"/>
              <a:gd name="connsiteY3621" fmla="*/ 1602567 h 3735869"/>
              <a:gd name="connsiteX3622" fmla="*/ 6061368 w 9706874"/>
              <a:gd name="connsiteY3622" fmla="*/ 1580700 h 3735869"/>
              <a:gd name="connsiteX3623" fmla="*/ 8658144 w 9706874"/>
              <a:gd name="connsiteY3623" fmla="*/ 1578773 h 3735869"/>
              <a:gd name="connsiteX3624" fmla="*/ 8650741 w 9706874"/>
              <a:gd name="connsiteY3624" fmla="*/ 1590872 h 3735869"/>
              <a:gd name="connsiteX3625" fmla="*/ 8658144 w 9706874"/>
              <a:gd name="connsiteY3625" fmla="*/ 1578773 h 3735869"/>
              <a:gd name="connsiteX3626" fmla="*/ 7120015 w 9706874"/>
              <a:gd name="connsiteY3626" fmla="*/ 1578772 h 3735869"/>
              <a:gd name="connsiteX3627" fmla="*/ 7128453 w 9706874"/>
              <a:gd name="connsiteY3627" fmla="*/ 1603370 h 3735869"/>
              <a:gd name="connsiteX3628" fmla="*/ 7120015 w 9706874"/>
              <a:gd name="connsiteY3628" fmla="*/ 1578772 h 3735869"/>
              <a:gd name="connsiteX3629" fmla="*/ 7132830 w 9706874"/>
              <a:gd name="connsiteY3629" fmla="*/ 1578772 h 3735869"/>
              <a:gd name="connsiteX3630" fmla="*/ 7146062 w 9706874"/>
              <a:gd name="connsiteY3630" fmla="*/ 1591071 h 3735869"/>
              <a:gd name="connsiteX3631" fmla="*/ 7132830 w 9706874"/>
              <a:gd name="connsiteY3631" fmla="*/ 1603369 h 3735869"/>
              <a:gd name="connsiteX3632" fmla="*/ 7132830 w 9706874"/>
              <a:gd name="connsiteY3632" fmla="*/ 1578772 h 3735869"/>
              <a:gd name="connsiteX3633" fmla="*/ 7103104 w 9706874"/>
              <a:gd name="connsiteY3633" fmla="*/ 1577692 h 3735869"/>
              <a:gd name="connsiteX3634" fmla="*/ 7087899 w 9706874"/>
              <a:gd name="connsiteY3634" fmla="*/ 1590153 h 3735869"/>
              <a:gd name="connsiteX3635" fmla="*/ 7103104 w 9706874"/>
              <a:gd name="connsiteY3635" fmla="*/ 1577692 h 3735869"/>
              <a:gd name="connsiteX3636" fmla="*/ 6144406 w 9706874"/>
              <a:gd name="connsiteY3636" fmla="*/ 1577197 h 3735869"/>
              <a:gd name="connsiteX3637" fmla="*/ 6136618 w 9706874"/>
              <a:gd name="connsiteY3637" fmla="*/ 1589234 h 3735869"/>
              <a:gd name="connsiteX3638" fmla="*/ 6144406 w 9706874"/>
              <a:gd name="connsiteY3638" fmla="*/ 1577197 h 3735869"/>
              <a:gd name="connsiteX3639" fmla="*/ 6795131 w 9706874"/>
              <a:gd name="connsiteY3639" fmla="*/ 1576133 h 3735869"/>
              <a:gd name="connsiteX3640" fmla="*/ 6810313 w 9706874"/>
              <a:gd name="connsiteY3640" fmla="*/ 1577472 h 3735869"/>
              <a:gd name="connsiteX3641" fmla="*/ 6786023 w 9706874"/>
              <a:gd name="connsiteY3641" fmla="*/ 1588980 h 3735869"/>
              <a:gd name="connsiteX3642" fmla="*/ 6795131 w 9706874"/>
              <a:gd name="connsiteY3642" fmla="*/ 1576133 h 3735869"/>
              <a:gd name="connsiteX3643" fmla="*/ 9150238 w 9706874"/>
              <a:gd name="connsiteY3643" fmla="*/ 1576073 h 3735869"/>
              <a:gd name="connsiteX3644" fmla="*/ 9148230 w 9706874"/>
              <a:gd name="connsiteY3644" fmla="*/ 1580067 h 3735869"/>
              <a:gd name="connsiteX3645" fmla="*/ 9146726 w 9706874"/>
              <a:gd name="connsiteY3645" fmla="*/ 1588452 h 3735869"/>
              <a:gd name="connsiteX3646" fmla="*/ 9141081 w 9706874"/>
              <a:gd name="connsiteY3646" fmla="*/ 1590871 h 3735869"/>
              <a:gd name="connsiteX3647" fmla="*/ 9142407 w 9706874"/>
              <a:gd name="connsiteY3647" fmla="*/ 1586410 h 3735869"/>
              <a:gd name="connsiteX3648" fmla="*/ 9134192 w 9706874"/>
              <a:gd name="connsiteY3648" fmla="*/ 1587471 h 3735869"/>
              <a:gd name="connsiteX3649" fmla="*/ 9150238 w 9706874"/>
              <a:gd name="connsiteY3649" fmla="*/ 1576073 h 3735869"/>
              <a:gd name="connsiteX3650" fmla="*/ 5786349 w 9706874"/>
              <a:gd name="connsiteY3650" fmla="*/ 1572694 h 3735869"/>
              <a:gd name="connsiteX3651" fmla="*/ 5719830 w 9706874"/>
              <a:gd name="connsiteY3651" fmla="*/ 1587548 h 3735869"/>
              <a:gd name="connsiteX3652" fmla="*/ 5788945 w 9706874"/>
              <a:gd name="connsiteY3652" fmla="*/ 1578269 h 3735869"/>
              <a:gd name="connsiteX3653" fmla="*/ 7476437 w 9706874"/>
              <a:gd name="connsiteY3653" fmla="*/ 1571839 h 3735869"/>
              <a:gd name="connsiteX3654" fmla="*/ 7484462 w 9706874"/>
              <a:gd name="connsiteY3654" fmla="*/ 1587487 h 3735869"/>
              <a:gd name="connsiteX3655" fmla="*/ 7468414 w 9706874"/>
              <a:gd name="connsiteY3655" fmla="*/ 1587487 h 3735869"/>
              <a:gd name="connsiteX3656" fmla="*/ 7476437 w 9706874"/>
              <a:gd name="connsiteY3656" fmla="*/ 1571839 h 3735869"/>
              <a:gd name="connsiteX3657" fmla="*/ 5802379 w 9706874"/>
              <a:gd name="connsiteY3657" fmla="*/ 1569171 h 3735869"/>
              <a:gd name="connsiteX3658" fmla="*/ 5801426 w 9706874"/>
              <a:gd name="connsiteY3658" fmla="*/ 1569328 h 3735869"/>
              <a:gd name="connsiteX3659" fmla="*/ 5797384 w 9706874"/>
              <a:gd name="connsiteY3659" fmla="*/ 1570232 h 3735869"/>
              <a:gd name="connsiteX3660" fmla="*/ 5797914 w 9706874"/>
              <a:gd name="connsiteY3660" fmla="*/ 1574928 h 3735869"/>
              <a:gd name="connsiteX3661" fmla="*/ 5804889 w 9706874"/>
              <a:gd name="connsiteY3661" fmla="*/ 1578269 h 3735869"/>
              <a:gd name="connsiteX3662" fmla="*/ 5802898 w 9706874"/>
              <a:gd name="connsiteY3662" fmla="*/ 1569461 h 3735869"/>
              <a:gd name="connsiteX3663" fmla="*/ 6999467 w 9706874"/>
              <a:gd name="connsiteY3663" fmla="*/ 1568588 h 3735869"/>
              <a:gd name="connsiteX3664" fmla="*/ 7034711 w 9706874"/>
              <a:gd name="connsiteY3664" fmla="*/ 1603524 h 3735869"/>
              <a:gd name="connsiteX3665" fmla="*/ 6998150 w 9706874"/>
              <a:gd name="connsiteY3665" fmla="*/ 1603524 h 3735869"/>
              <a:gd name="connsiteX3666" fmla="*/ 6995508 w 9706874"/>
              <a:gd name="connsiteY3666" fmla="*/ 1571458 h 3735869"/>
              <a:gd name="connsiteX3667" fmla="*/ 6999467 w 9706874"/>
              <a:gd name="connsiteY3667" fmla="*/ 1568588 h 3735869"/>
              <a:gd name="connsiteX3668" fmla="*/ 7774258 w 9706874"/>
              <a:gd name="connsiteY3668" fmla="*/ 1568374 h 3735869"/>
              <a:gd name="connsiteX3669" fmla="*/ 7808417 w 9706874"/>
              <a:gd name="connsiteY3669" fmla="*/ 1586925 h 3735869"/>
              <a:gd name="connsiteX3670" fmla="*/ 7817706 w 9706874"/>
              <a:gd name="connsiteY3670" fmla="*/ 1598061 h 3735869"/>
              <a:gd name="connsiteX3671" fmla="*/ 7820001 w 9706874"/>
              <a:gd name="connsiteY3671" fmla="*/ 1590680 h 3735869"/>
              <a:gd name="connsiteX3672" fmla="*/ 7826012 w 9706874"/>
              <a:gd name="connsiteY3672" fmla="*/ 1588671 h 3735869"/>
              <a:gd name="connsiteX3673" fmla="*/ 7841523 w 9706874"/>
              <a:gd name="connsiteY3673" fmla="*/ 1590680 h 3735869"/>
              <a:gd name="connsiteX3674" fmla="*/ 7833452 w 9706874"/>
              <a:gd name="connsiteY3674" fmla="*/ 1606705 h 3735869"/>
              <a:gd name="connsiteX3675" fmla="*/ 7821305 w 9706874"/>
              <a:gd name="connsiteY3675" fmla="*/ 1612267 h 3735869"/>
              <a:gd name="connsiteX3676" fmla="*/ 7822539 w 9706874"/>
              <a:gd name="connsiteY3676" fmla="*/ 1621406 h 3735869"/>
              <a:gd name="connsiteX3677" fmla="*/ 7780171 w 9706874"/>
              <a:gd name="connsiteY3677" fmla="*/ 1599239 h 3735869"/>
              <a:gd name="connsiteX3678" fmla="*/ 7763223 w 9706874"/>
              <a:gd name="connsiteY3678" fmla="*/ 1577930 h 3735869"/>
              <a:gd name="connsiteX3679" fmla="*/ 7774258 w 9706874"/>
              <a:gd name="connsiteY3679" fmla="*/ 1568374 h 3735869"/>
              <a:gd name="connsiteX3680" fmla="*/ 6652254 w 9706874"/>
              <a:gd name="connsiteY3680" fmla="*/ 1566270 h 3735869"/>
              <a:gd name="connsiteX3681" fmla="*/ 6659658 w 9706874"/>
              <a:gd name="connsiteY3681" fmla="*/ 1578369 h 3735869"/>
              <a:gd name="connsiteX3682" fmla="*/ 6652254 w 9706874"/>
              <a:gd name="connsiteY3682" fmla="*/ 1566270 h 3735869"/>
              <a:gd name="connsiteX3683" fmla="*/ 8254170 w 9706874"/>
              <a:gd name="connsiteY3683" fmla="*/ 1566270 h 3735869"/>
              <a:gd name="connsiteX3684" fmla="*/ 8261575 w 9706874"/>
              <a:gd name="connsiteY3684" fmla="*/ 1578369 h 3735869"/>
              <a:gd name="connsiteX3685" fmla="*/ 8254170 w 9706874"/>
              <a:gd name="connsiteY3685" fmla="*/ 1566270 h 3735869"/>
              <a:gd name="connsiteX3686" fmla="*/ 7560247 w 9706874"/>
              <a:gd name="connsiteY3686" fmla="*/ 1566270 h 3735869"/>
              <a:gd name="connsiteX3687" fmla="*/ 7552844 w 9706874"/>
              <a:gd name="connsiteY3687" fmla="*/ 1578369 h 3735869"/>
              <a:gd name="connsiteX3688" fmla="*/ 7560247 w 9706874"/>
              <a:gd name="connsiteY3688" fmla="*/ 1566270 h 3735869"/>
              <a:gd name="connsiteX3689" fmla="*/ 7056201 w 9706874"/>
              <a:gd name="connsiteY3689" fmla="*/ 1566270 h 3735869"/>
              <a:gd name="connsiteX3690" fmla="*/ 7048262 w 9706874"/>
              <a:gd name="connsiteY3690" fmla="*/ 1590866 h 3735869"/>
              <a:gd name="connsiteX3691" fmla="*/ 7042967 w 9706874"/>
              <a:gd name="connsiteY3691" fmla="*/ 1576109 h 3735869"/>
              <a:gd name="connsiteX3692" fmla="*/ 7056201 w 9706874"/>
              <a:gd name="connsiteY3692" fmla="*/ 1566270 h 3735869"/>
              <a:gd name="connsiteX3693" fmla="*/ 9134809 w 9706874"/>
              <a:gd name="connsiteY3693" fmla="*/ 1566269 h 3735869"/>
              <a:gd name="connsiteX3694" fmla="*/ 9127406 w 9706874"/>
              <a:gd name="connsiteY3694" fmla="*/ 1578369 h 3735869"/>
              <a:gd name="connsiteX3695" fmla="*/ 9134809 w 9706874"/>
              <a:gd name="connsiteY3695" fmla="*/ 1566269 h 3735869"/>
              <a:gd name="connsiteX3696" fmla="*/ 8235242 w 9706874"/>
              <a:gd name="connsiteY3696" fmla="*/ 1566173 h 3735869"/>
              <a:gd name="connsiteX3697" fmla="*/ 8245932 w 9706874"/>
              <a:gd name="connsiteY3697" fmla="*/ 1576600 h 3735869"/>
              <a:gd name="connsiteX3698" fmla="*/ 8230727 w 9706874"/>
              <a:gd name="connsiteY3698" fmla="*/ 1569648 h 3735869"/>
              <a:gd name="connsiteX3699" fmla="*/ 8235242 w 9706874"/>
              <a:gd name="connsiteY3699" fmla="*/ 1566173 h 3735869"/>
              <a:gd name="connsiteX3700" fmla="*/ 6130028 w 9706874"/>
              <a:gd name="connsiteY3700" fmla="*/ 1566121 h 3735869"/>
              <a:gd name="connsiteX3701" fmla="*/ 6135343 w 9706874"/>
              <a:gd name="connsiteY3701" fmla="*/ 1590418 h 3735869"/>
              <a:gd name="connsiteX3702" fmla="*/ 6164578 w 9706874"/>
              <a:gd name="connsiteY3702" fmla="*/ 1590420 h 3735869"/>
              <a:gd name="connsiteX3703" fmla="*/ 6219949 w 9706874"/>
              <a:gd name="connsiteY3703" fmla="*/ 1592848 h 3735869"/>
              <a:gd name="connsiteX3704" fmla="*/ 6301896 w 9706874"/>
              <a:gd name="connsiteY3704" fmla="*/ 1570980 h 3735869"/>
              <a:gd name="connsiteX3705" fmla="*/ 6130028 w 9706874"/>
              <a:gd name="connsiteY3705" fmla="*/ 1566121 h 3735869"/>
              <a:gd name="connsiteX3706" fmla="*/ 6434345 w 9706874"/>
              <a:gd name="connsiteY3706" fmla="*/ 1566120 h 3735869"/>
              <a:gd name="connsiteX3707" fmla="*/ 6441874 w 9706874"/>
              <a:gd name="connsiteY3707" fmla="*/ 1578269 h 3735869"/>
              <a:gd name="connsiteX3708" fmla="*/ 6434345 w 9706874"/>
              <a:gd name="connsiteY3708" fmla="*/ 1566120 h 3735869"/>
              <a:gd name="connsiteX3709" fmla="*/ 8535711 w 9706874"/>
              <a:gd name="connsiteY3709" fmla="*/ 1565828 h 3735869"/>
              <a:gd name="connsiteX3710" fmla="*/ 8543689 w 9706874"/>
              <a:gd name="connsiteY3710" fmla="*/ 1577975 h 3735869"/>
              <a:gd name="connsiteX3711" fmla="*/ 8535711 w 9706874"/>
              <a:gd name="connsiteY3711" fmla="*/ 1565828 h 3735869"/>
              <a:gd name="connsiteX3712" fmla="*/ 7750707 w 9706874"/>
              <a:gd name="connsiteY3712" fmla="*/ 1565331 h 3735869"/>
              <a:gd name="connsiteX3713" fmla="*/ 7757540 w 9706874"/>
              <a:gd name="connsiteY3713" fmla="*/ 1565830 h 3735869"/>
              <a:gd name="connsiteX3714" fmla="*/ 7734524 w 9706874"/>
              <a:gd name="connsiteY3714" fmla="*/ 1578129 h 3735869"/>
              <a:gd name="connsiteX3715" fmla="*/ 7750707 w 9706874"/>
              <a:gd name="connsiteY3715" fmla="*/ 1565331 h 3735869"/>
              <a:gd name="connsiteX3716" fmla="*/ 8635869 w 9706874"/>
              <a:gd name="connsiteY3716" fmla="*/ 1565330 h 3735869"/>
              <a:gd name="connsiteX3717" fmla="*/ 8642490 w 9706874"/>
              <a:gd name="connsiteY3717" fmla="*/ 1565830 h 3735869"/>
              <a:gd name="connsiteX3718" fmla="*/ 8621438 w 9706874"/>
              <a:gd name="connsiteY3718" fmla="*/ 1578129 h 3735869"/>
              <a:gd name="connsiteX3719" fmla="*/ 8635869 w 9706874"/>
              <a:gd name="connsiteY3719" fmla="*/ 1565330 h 3735869"/>
              <a:gd name="connsiteX3720" fmla="*/ 5836139 w 9706874"/>
              <a:gd name="connsiteY3720" fmla="*/ 1563619 h 3735869"/>
              <a:gd name="connsiteX3721" fmla="*/ 5813305 w 9706874"/>
              <a:gd name="connsiteY3721" fmla="*/ 1567375 h 3735869"/>
              <a:gd name="connsiteX3722" fmla="*/ 5817487 w 9706874"/>
              <a:gd name="connsiteY3722" fmla="*/ 1579294 h 3735869"/>
              <a:gd name="connsiteX3723" fmla="*/ 5849631 w 9706874"/>
              <a:gd name="connsiteY3723" fmla="*/ 1578270 h 3735869"/>
              <a:gd name="connsiteX3724" fmla="*/ 5845007 w 9706874"/>
              <a:gd name="connsiteY3724" fmla="*/ 1566119 h 3735869"/>
              <a:gd name="connsiteX3725" fmla="*/ 7007058 w 9706874"/>
              <a:gd name="connsiteY3725" fmla="*/ 1563367 h 3735869"/>
              <a:gd name="connsiteX3726" fmla="*/ 7009480 w 9706874"/>
              <a:gd name="connsiteY3726" fmla="*/ 1565250 h 3735869"/>
              <a:gd name="connsiteX3727" fmla="*/ 7008859 w 9706874"/>
              <a:gd name="connsiteY3727" fmla="*/ 1564768 h 3735869"/>
              <a:gd name="connsiteX3728" fmla="*/ 5490898 w 9706874"/>
              <a:gd name="connsiteY3728" fmla="*/ 1561646 h 3735869"/>
              <a:gd name="connsiteX3729" fmla="*/ 5475323 w 9706874"/>
              <a:gd name="connsiteY3729" fmla="*/ 1563894 h 3735869"/>
              <a:gd name="connsiteX3730" fmla="*/ 5472223 w 9706874"/>
              <a:gd name="connsiteY3730" fmla="*/ 1565112 h 3735869"/>
              <a:gd name="connsiteX3731" fmla="*/ 5469281 w 9706874"/>
              <a:gd name="connsiteY3731" fmla="*/ 1568329 h 3735869"/>
              <a:gd name="connsiteX3732" fmla="*/ 5469971 w 9706874"/>
              <a:gd name="connsiteY3732" fmla="*/ 1568260 h 3735869"/>
              <a:gd name="connsiteX3733" fmla="*/ 7006825 w 9706874"/>
              <a:gd name="connsiteY3733" fmla="*/ 1560254 h 3735869"/>
              <a:gd name="connsiteX3734" fmla="*/ 7007058 w 9706874"/>
              <a:gd name="connsiteY3734" fmla="*/ 1563367 h 3735869"/>
              <a:gd name="connsiteX3735" fmla="*/ 7007243 w 9706874"/>
              <a:gd name="connsiteY3735" fmla="*/ 1565893 h 3735869"/>
              <a:gd name="connsiteX3736" fmla="*/ 7003896 w 9706874"/>
              <a:gd name="connsiteY3736" fmla="*/ 1561381 h 3735869"/>
              <a:gd name="connsiteX3737" fmla="*/ 7006825 w 9706874"/>
              <a:gd name="connsiteY3737" fmla="*/ 1560254 h 3735869"/>
              <a:gd name="connsiteX3738" fmla="*/ 8310081 w 9706874"/>
              <a:gd name="connsiteY3738" fmla="*/ 1555554 h 3735869"/>
              <a:gd name="connsiteX3739" fmla="*/ 8358250 w 9706874"/>
              <a:gd name="connsiteY3739" fmla="*/ 1606588 h 3735869"/>
              <a:gd name="connsiteX3740" fmla="*/ 8435403 w 9706874"/>
              <a:gd name="connsiteY3740" fmla="*/ 1640881 h 3735869"/>
              <a:gd name="connsiteX3741" fmla="*/ 8347545 w 9706874"/>
              <a:gd name="connsiteY3741" fmla="*/ 1631086 h 3735869"/>
              <a:gd name="connsiteX3742" fmla="*/ 8352895 w 9706874"/>
              <a:gd name="connsiteY3742" fmla="*/ 1623734 h 3735869"/>
              <a:gd name="connsiteX3743" fmla="*/ 8331488 w 9706874"/>
              <a:gd name="connsiteY3743" fmla="*/ 1621283 h 3735869"/>
              <a:gd name="connsiteX3744" fmla="*/ 8323461 w 9706874"/>
              <a:gd name="connsiteY3744" fmla="*/ 1594748 h 3735869"/>
              <a:gd name="connsiteX3745" fmla="*/ 8315433 w 9706874"/>
              <a:gd name="connsiteY3745" fmla="*/ 1611894 h 3735869"/>
              <a:gd name="connsiteX3746" fmla="*/ 8302053 w 9706874"/>
              <a:gd name="connsiteY3746" fmla="*/ 1599647 h 3735869"/>
              <a:gd name="connsiteX3747" fmla="*/ 8299377 w 9706874"/>
              <a:gd name="connsiteY3747" fmla="*/ 1570252 h 3735869"/>
              <a:gd name="connsiteX3748" fmla="*/ 8310081 w 9706874"/>
              <a:gd name="connsiteY3748" fmla="*/ 1555554 h 3735869"/>
              <a:gd name="connsiteX3749" fmla="*/ 665269 w 9706874"/>
              <a:gd name="connsiteY3749" fmla="*/ 1554518 h 3735869"/>
              <a:gd name="connsiteX3750" fmla="*/ 671139 w 9706874"/>
              <a:gd name="connsiteY3750" fmla="*/ 1557635 h 3735869"/>
              <a:gd name="connsiteX3751" fmla="*/ 665269 w 9706874"/>
              <a:gd name="connsiteY3751" fmla="*/ 1554518 h 3735869"/>
              <a:gd name="connsiteX3752" fmla="*/ 8217125 w 9706874"/>
              <a:gd name="connsiteY3752" fmla="*/ 1554488 h 3735869"/>
              <a:gd name="connsiteX3753" fmla="*/ 8230292 w 9706874"/>
              <a:gd name="connsiteY3753" fmla="*/ 1560098 h 3735869"/>
              <a:gd name="connsiteX3754" fmla="*/ 8207283 w 9706874"/>
              <a:gd name="connsiteY3754" fmla="*/ 1560098 h 3735869"/>
              <a:gd name="connsiteX3755" fmla="*/ 8212345 w 9706874"/>
              <a:gd name="connsiteY3755" fmla="*/ 1554837 h 3735869"/>
              <a:gd name="connsiteX3756" fmla="*/ 8217125 w 9706874"/>
              <a:gd name="connsiteY3756" fmla="*/ 1554488 h 3735869"/>
              <a:gd name="connsiteX3757" fmla="*/ 5906793 w 9706874"/>
              <a:gd name="connsiteY3757" fmla="*/ 1554180 h 3735869"/>
              <a:gd name="connsiteX3758" fmla="*/ 5905496 w 9706874"/>
              <a:gd name="connsiteY3758" fmla="*/ 1554276 h 3735869"/>
              <a:gd name="connsiteX3759" fmla="*/ 5906808 w 9706874"/>
              <a:gd name="connsiteY3759" fmla="*/ 1562020 h 3735869"/>
              <a:gd name="connsiteX3760" fmla="*/ 5920949 w 9706874"/>
              <a:gd name="connsiteY3760" fmla="*/ 1566120 h 3735869"/>
              <a:gd name="connsiteX3761" fmla="*/ 5915189 w 9706874"/>
              <a:gd name="connsiteY3761" fmla="*/ 1555489 h 3735869"/>
              <a:gd name="connsiteX3762" fmla="*/ 8078213 w 9706874"/>
              <a:gd name="connsiteY3762" fmla="*/ 1554016 h 3735869"/>
              <a:gd name="connsiteX3763" fmla="*/ 8084922 w 9706874"/>
              <a:gd name="connsiteY3763" fmla="*/ 1564608 h 3735869"/>
              <a:gd name="connsiteX3764" fmla="*/ 8101678 w 9706874"/>
              <a:gd name="connsiteY3764" fmla="*/ 1569284 h 3735869"/>
              <a:gd name="connsiteX3765" fmla="*/ 8161818 w 9706874"/>
              <a:gd name="connsiteY3765" fmla="*/ 1586249 h 3735869"/>
              <a:gd name="connsiteX3766" fmla="*/ 8198324 w 9706874"/>
              <a:gd name="connsiteY3766" fmla="*/ 1603489 h 3735869"/>
              <a:gd name="connsiteX3767" fmla="*/ 8181475 w 9706874"/>
              <a:gd name="connsiteY3767" fmla="*/ 1623192 h 3735869"/>
              <a:gd name="connsiteX3768" fmla="*/ 8041539 w 9706874"/>
              <a:gd name="connsiteY3768" fmla="*/ 1557554 h 3735869"/>
              <a:gd name="connsiteX3769" fmla="*/ 8066975 w 9706874"/>
              <a:gd name="connsiteY3769" fmla="*/ 1560460 h 3735869"/>
              <a:gd name="connsiteX3770" fmla="*/ 8071909 w 9706874"/>
              <a:gd name="connsiteY3770" fmla="*/ 1554640 h 3735869"/>
              <a:gd name="connsiteX3771" fmla="*/ 8078213 w 9706874"/>
              <a:gd name="connsiteY3771" fmla="*/ 1554016 h 3735869"/>
              <a:gd name="connsiteX3772" fmla="*/ 8272331 w 9706874"/>
              <a:gd name="connsiteY3772" fmla="*/ 1553765 h 3735869"/>
              <a:gd name="connsiteX3773" fmla="*/ 8285003 w 9706874"/>
              <a:gd name="connsiteY3773" fmla="*/ 1565865 h 3735869"/>
              <a:gd name="connsiteX3774" fmla="*/ 8269798 w 9706874"/>
              <a:gd name="connsiteY3774" fmla="*/ 1561026 h 3735869"/>
              <a:gd name="connsiteX3775" fmla="*/ 8272331 w 9706874"/>
              <a:gd name="connsiteY3775" fmla="*/ 1553765 h 3735869"/>
              <a:gd name="connsiteX3776" fmla="*/ 6988055 w 9706874"/>
              <a:gd name="connsiteY3776" fmla="*/ 1553764 h 3735869"/>
              <a:gd name="connsiteX3777" fmla="*/ 6995657 w 9706874"/>
              <a:gd name="connsiteY3777" fmla="*/ 1560716 h 3735869"/>
              <a:gd name="connsiteX3778" fmla="*/ 6980452 w 9706874"/>
              <a:gd name="connsiteY3778" fmla="*/ 1553766 h 3735869"/>
              <a:gd name="connsiteX3779" fmla="*/ 6988055 w 9706874"/>
              <a:gd name="connsiteY3779" fmla="*/ 1553764 h 3735869"/>
              <a:gd name="connsiteX3780" fmla="*/ 7647327 w 9706874"/>
              <a:gd name="connsiteY3780" fmla="*/ 1552189 h 3735869"/>
              <a:gd name="connsiteX3781" fmla="*/ 7641311 w 9706874"/>
              <a:gd name="connsiteY3781" fmla="*/ 1563196 h 3735869"/>
              <a:gd name="connsiteX3782" fmla="*/ 7631601 w 9706874"/>
              <a:gd name="connsiteY3782" fmla="*/ 1563757 h 3735869"/>
              <a:gd name="connsiteX3783" fmla="*/ 7631406 w 9706874"/>
              <a:gd name="connsiteY3783" fmla="*/ 1563517 h 3735869"/>
              <a:gd name="connsiteX3784" fmla="*/ 7636295 w 9706874"/>
              <a:gd name="connsiteY3784" fmla="*/ 1553638 h 3735869"/>
              <a:gd name="connsiteX3785" fmla="*/ 7647327 w 9706874"/>
              <a:gd name="connsiteY3785" fmla="*/ 1552189 h 3735869"/>
              <a:gd name="connsiteX3786" fmla="*/ 6583665 w 9706874"/>
              <a:gd name="connsiteY3786" fmla="*/ 1550377 h 3735869"/>
              <a:gd name="connsiteX3787" fmla="*/ 6599076 w 9706874"/>
              <a:gd name="connsiteY3787" fmla="*/ 1565569 h 3735869"/>
              <a:gd name="connsiteX3788" fmla="*/ 6560439 w 9706874"/>
              <a:gd name="connsiteY3788" fmla="*/ 1553416 h 3735869"/>
              <a:gd name="connsiteX3789" fmla="*/ 6583665 w 9706874"/>
              <a:gd name="connsiteY3789" fmla="*/ 1550377 h 3735869"/>
              <a:gd name="connsiteX3790" fmla="*/ 8342204 w 9706874"/>
              <a:gd name="connsiteY3790" fmla="*/ 1550023 h 3735869"/>
              <a:gd name="connsiteX3791" fmla="*/ 8342145 w 9706874"/>
              <a:gd name="connsiteY3791" fmla="*/ 1550084 h 3735869"/>
              <a:gd name="connsiteX3792" fmla="*/ 8340474 w 9706874"/>
              <a:gd name="connsiteY3792" fmla="*/ 1551786 h 3735869"/>
              <a:gd name="connsiteX3793" fmla="*/ 8345205 w 9706874"/>
              <a:gd name="connsiteY3793" fmla="*/ 1546966 h 3735869"/>
              <a:gd name="connsiteX3794" fmla="*/ 8344928 w 9706874"/>
              <a:gd name="connsiteY3794" fmla="*/ 1547249 h 3735869"/>
              <a:gd name="connsiteX3795" fmla="*/ 8342204 w 9706874"/>
              <a:gd name="connsiteY3795" fmla="*/ 1550023 h 3735869"/>
              <a:gd name="connsiteX3796" fmla="*/ 8246355 w 9706874"/>
              <a:gd name="connsiteY3796" fmla="*/ 1544835 h 3735869"/>
              <a:gd name="connsiteX3797" fmla="*/ 8269371 w 9706874"/>
              <a:gd name="connsiteY3797" fmla="*/ 1549820 h 3735869"/>
              <a:gd name="connsiteX3798" fmla="*/ 8246355 w 9706874"/>
              <a:gd name="connsiteY3798" fmla="*/ 1544835 h 3735869"/>
              <a:gd name="connsiteX3799" fmla="*/ 8052953 w 9706874"/>
              <a:gd name="connsiteY3799" fmla="*/ 1544834 h 3735869"/>
              <a:gd name="connsiteX3800" fmla="*/ 8066187 w 9706874"/>
              <a:gd name="connsiteY3800" fmla="*/ 1549676 h 3735869"/>
              <a:gd name="connsiteX3801" fmla="*/ 8052953 w 9706874"/>
              <a:gd name="connsiteY3801" fmla="*/ 1544834 h 3735869"/>
              <a:gd name="connsiteX3802" fmla="*/ 6908171 w 9706874"/>
              <a:gd name="connsiteY3802" fmla="*/ 1543580 h 3735869"/>
              <a:gd name="connsiteX3803" fmla="*/ 6923377 w 9706874"/>
              <a:gd name="connsiteY3803" fmla="*/ 1552847 h 3735869"/>
              <a:gd name="connsiteX3804" fmla="*/ 6908171 w 9706874"/>
              <a:gd name="connsiteY3804" fmla="*/ 1543580 h 3735869"/>
              <a:gd name="connsiteX3805" fmla="*/ 8288499 w 9706874"/>
              <a:gd name="connsiteY3805" fmla="*/ 1539689 h 3735869"/>
              <a:gd name="connsiteX3806" fmla="*/ 8280688 w 9706874"/>
              <a:gd name="connsiteY3806" fmla="*/ 1551786 h 3735869"/>
              <a:gd name="connsiteX3807" fmla="*/ 8288499 w 9706874"/>
              <a:gd name="connsiteY3807" fmla="*/ 1539689 h 3735869"/>
              <a:gd name="connsiteX3808" fmla="*/ 8016356 w 9706874"/>
              <a:gd name="connsiteY3808" fmla="*/ 1539688 h 3735869"/>
              <a:gd name="connsiteX3809" fmla="*/ 8000310 w 9706874"/>
              <a:gd name="connsiteY3809" fmla="*/ 1551273 h 3735869"/>
              <a:gd name="connsiteX3810" fmla="*/ 8016356 w 9706874"/>
              <a:gd name="connsiteY3810" fmla="*/ 1539688 h 3735869"/>
              <a:gd name="connsiteX3811" fmla="*/ 7500966 w 9706874"/>
              <a:gd name="connsiteY3811" fmla="*/ 1539688 h 3735869"/>
              <a:gd name="connsiteX3812" fmla="*/ 7493152 w 9706874"/>
              <a:gd name="connsiteY3812" fmla="*/ 1551785 h 3735869"/>
              <a:gd name="connsiteX3813" fmla="*/ 7500966 w 9706874"/>
              <a:gd name="connsiteY3813" fmla="*/ 1539688 h 3735869"/>
              <a:gd name="connsiteX3814" fmla="*/ 6293301 w 9706874"/>
              <a:gd name="connsiteY3814" fmla="*/ 1539687 h 3735869"/>
              <a:gd name="connsiteX3815" fmla="*/ 6301115 w 9706874"/>
              <a:gd name="connsiteY3815" fmla="*/ 1551786 h 3735869"/>
              <a:gd name="connsiteX3816" fmla="*/ 6293301 w 9706874"/>
              <a:gd name="connsiteY3816" fmla="*/ 1539687 h 3735869"/>
              <a:gd name="connsiteX3817" fmla="*/ 8207051 w 9706874"/>
              <a:gd name="connsiteY3817" fmla="*/ 1537692 h 3735869"/>
              <a:gd name="connsiteX3818" fmla="*/ 8212675 w 9706874"/>
              <a:gd name="connsiteY3818" fmla="*/ 1545406 h 3735869"/>
              <a:gd name="connsiteX3819" fmla="*/ 8207051 w 9706874"/>
              <a:gd name="connsiteY3819" fmla="*/ 1537692 h 3735869"/>
              <a:gd name="connsiteX3820" fmla="*/ 5582546 w 9706874"/>
              <a:gd name="connsiteY3820" fmla="*/ 1537153 h 3735869"/>
              <a:gd name="connsiteX3821" fmla="*/ 5576258 w 9706874"/>
              <a:gd name="connsiteY3821" fmla="*/ 1538172 h 3735869"/>
              <a:gd name="connsiteX3822" fmla="*/ 5534324 w 9706874"/>
              <a:gd name="connsiteY3822" fmla="*/ 1543814 h 3735869"/>
              <a:gd name="connsiteX3823" fmla="*/ 5491756 w 9706874"/>
              <a:gd name="connsiteY3823" fmla="*/ 1550207 h 3735869"/>
              <a:gd name="connsiteX3824" fmla="*/ 5486175 w 9706874"/>
              <a:gd name="connsiteY3824" fmla="*/ 1552825 h 3735869"/>
              <a:gd name="connsiteX3825" fmla="*/ 5498131 w 9706874"/>
              <a:gd name="connsiteY3825" fmla="*/ 1551346 h 3735869"/>
              <a:gd name="connsiteX3826" fmla="*/ 5501911 w 9706874"/>
              <a:gd name="connsiteY3826" fmla="*/ 1553456 h 3735869"/>
              <a:gd name="connsiteX3827" fmla="*/ 5500650 w 9706874"/>
              <a:gd name="connsiteY3827" fmla="*/ 1553951 h 3735869"/>
              <a:gd name="connsiteX3828" fmla="*/ 5528214 w 9706874"/>
              <a:gd name="connsiteY3828" fmla="*/ 1549866 h 3735869"/>
              <a:gd name="connsiteX3829" fmla="*/ 5539482 w 9706874"/>
              <a:gd name="connsiteY3829" fmla="*/ 1548509 h 3735869"/>
              <a:gd name="connsiteX3830" fmla="*/ 7991613 w 9706874"/>
              <a:gd name="connsiteY3830" fmla="*/ 1530754 h 3735869"/>
              <a:gd name="connsiteX3831" fmla="*/ 7983516 w 9706874"/>
              <a:gd name="connsiteY3831" fmla="*/ 1551800 h 3735869"/>
              <a:gd name="connsiteX3832" fmla="*/ 7967324 w 9706874"/>
              <a:gd name="connsiteY3832" fmla="*/ 1530755 h 3735869"/>
              <a:gd name="connsiteX3833" fmla="*/ 7991613 w 9706874"/>
              <a:gd name="connsiteY3833" fmla="*/ 1530754 h 3735869"/>
              <a:gd name="connsiteX3834" fmla="*/ 8570811 w 9706874"/>
              <a:gd name="connsiteY3834" fmla="*/ 1529316 h 3735869"/>
              <a:gd name="connsiteX3835" fmla="*/ 8569657 w 9706874"/>
              <a:gd name="connsiteY3835" fmla="*/ 1530743 h 3735869"/>
              <a:gd name="connsiteX3836" fmla="*/ 8568693 w 9706874"/>
              <a:gd name="connsiteY3836" fmla="*/ 1531933 h 3735869"/>
              <a:gd name="connsiteX3837" fmla="*/ 8550457 w 9706874"/>
              <a:gd name="connsiteY3837" fmla="*/ 1526973 h 3735869"/>
              <a:gd name="connsiteX3838" fmla="*/ 8552630 w 9706874"/>
              <a:gd name="connsiteY3838" fmla="*/ 1531066 h 3735869"/>
              <a:gd name="connsiteX3839" fmla="*/ 8551297 w 9706874"/>
              <a:gd name="connsiteY3839" fmla="*/ 1532329 h 3735869"/>
              <a:gd name="connsiteX3840" fmla="*/ 8549102 w 9706874"/>
              <a:gd name="connsiteY3840" fmla="*/ 1534413 h 3735869"/>
              <a:gd name="connsiteX3841" fmla="*/ 8545248 w 9706874"/>
              <a:gd name="connsiteY3841" fmla="*/ 1531066 h 3735869"/>
              <a:gd name="connsiteX3842" fmla="*/ 8550457 w 9706874"/>
              <a:gd name="connsiteY3842" fmla="*/ 1526973 h 3735869"/>
              <a:gd name="connsiteX3843" fmla="*/ 8572742 w 9706874"/>
              <a:gd name="connsiteY3843" fmla="*/ 1526935 h 3735869"/>
              <a:gd name="connsiteX3844" fmla="*/ 8570811 w 9706874"/>
              <a:gd name="connsiteY3844" fmla="*/ 1529316 h 3735869"/>
              <a:gd name="connsiteX3845" fmla="*/ 8571660 w 9706874"/>
              <a:gd name="connsiteY3845" fmla="*/ 1528269 h 3735869"/>
              <a:gd name="connsiteX3846" fmla="*/ 8573440 w 9706874"/>
              <a:gd name="connsiteY3846" fmla="*/ 1526072 h 3735869"/>
              <a:gd name="connsiteX3847" fmla="*/ 8573367 w 9706874"/>
              <a:gd name="connsiteY3847" fmla="*/ 1526164 h 3735869"/>
              <a:gd name="connsiteX3848" fmla="*/ 8572742 w 9706874"/>
              <a:gd name="connsiteY3848" fmla="*/ 1526935 h 3735869"/>
              <a:gd name="connsiteX3849" fmla="*/ 9178200 w 9706874"/>
              <a:gd name="connsiteY3849" fmla="*/ 1523432 h 3735869"/>
              <a:gd name="connsiteX3850" fmla="*/ 9183197 w 9706874"/>
              <a:gd name="connsiteY3850" fmla="*/ 1524398 h 3735869"/>
              <a:gd name="connsiteX3851" fmla="*/ 9177487 w 9706874"/>
              <a:gd name="connsiteY3851" fmla="*/ 1532113 h 3735869"/>
              <a:gd name="connsiteX3852" fmla="*/ 9178200 w 9706874"/>
              <a:gd name="connsiteY3852" fmla="*/ 1523432 h 3735869"/>
              <a:gd name="connsiteX3853" fmla="*/ 9277151 w 9706874"/>
              <a:gd name="connsiteY3853" fmla="*/ 1523432 h 3735869"/>
              <a:gd name="connsiteX3854" fmla="*/ 9282114 w 9706874"/>
              <a:gd name="connsiteY3854" fmla="*/ 1524398 h 3735869"/>
              <a:gd name="connsiteX3855" fmla="*/ 9276443 w 9706874"/>
              <a:gd name="connsiteY3855" fmla="*/ 1532112 h 3735869"/>
              <a:gd name="connsiteX3856" fmla="*/ 9277151 w 9706874"/>
              <a:gd name="connsiteY3856" fmla="*/ 1523432 h 3735869"/>
              <a:gd name="connsiteX3857" fmla="*/ 8146315 w 9706874"/>
              <a:gd name="connsiteY3857" fmla="*/ 1519827 h 3735869"/>
              <a:gd name="connsiteX3858" fmla="*/ 8138910 w 9706874"/>
              <a:gd name="connsiteY3858" fmla="*/ 1531913 h 3735869"/>
              <a:gd name="connsiteX3859" fmla="*/ 8146315 w 9706874"/>
              <a:gd name="connsiteY3859" fmla="*/ 1519827 h 3735869"/>
              <a:gd name="connsiteX3860" fmla="*/ 7949452 w 9706874"/>
              <a:gd name="connsiteY3860" fmla="*/ 1517106 h 3735869"/>
              <a:gd name="connsiteX3861" fmla="*/ 7958606 w 9706874"/>
              <a:gd name="connsiteY3861" fmla="*/ 1530301 h 3735869"/>
              <a:gd name="connsiteX3862" fmla="*/ 7936400 w 9706874"/>
              <a:gd name="connsiteY3862" fmla="*/ 1518305 h 3735869"/>
              <a:gd name="connsiteX3863" fmla="*/ 7949452 w 9706874"/>
              <a:gd name="connsiteY3863" fmla="*/ 1517106 h 3735869"/>
              <a:gd name="connsiteX3864" fmla="*/ 5827283 w 9706874"/>
              <a:gd name="connsiteY3864" fmla="*/ 1516513 h 3735869"/>
              <a:gd name="connsiteX3865" fmla="*/ 5822228 w 9706874"/>
              <a:gd name="connsiteY3865" fmla="*/ 1518922 h 3735869"/>
              <a:gd name="connsiteX3866" fmla="*/ 5826154 w 9706874"/>
              <a:gd name="connsiteY3866" fmla="*/ 1520357 h 3735869"/>
              <a:gd name="connsiteX3867" fmla="*/ 6846550 w 9706874"/>
              <a:gd name="connsiteY3867" fmla="*/ 1515842 h 3735869"/>
              <a:gd name="connsiteX3868" fmla="*/ 6872212 w 9706874"/>
              <a:gd name="connsiteY3868" fmla="*/ 1520155 h 3735869"/>
              <a:gd name="connsiteX3869" fmla="*/ 6880175 w 9706874"/>
              <a:gd name="connsiteY3869" fmla="*/ 1563590 h 3735869"/>
              <a:gd name="connsiteX3870" fmla="*/ 6896104 w 9706874"/>
              <a:gd name="connsiteY3870" fmla="*/ 1531928 h 3735869"/>
              <a:gd name="connsiteX3871" fmla="*/ 6896103 w 9706874"/>
              <a:gd name="connsiteY3871" fmla="*/ 1566028 h 3735869"/>
              <a:gd name="connsiteX3872" fmla="*/ 6912032 w 9706874"/>
              <a:gd name="connsiteY3872" fmla="*/ 1570898 h 3735869"/>
              <a:gd name="connsiteX3873" fmla="*/ 6948752 w 9706874"/>
              <a:gd name="connsiteY3873" fmla="*/ 1585512 h 3735869"/>
              <a:gd name="connsiteX3874" fmla="*/ 6840798 w 9706874"/>
              <a:gd name="connsiteY3874" fmla="*/ 1570898 h 3735869"/>
              <a:gd name="connsiteX3875" fmla="*/ 6824870 w 9706874"/>
              <a:gd name="connsiteY3875" fmla="*/ 1529492 h 3735869"/>
              <a:gd name="connsiteX3876" fmla="*/ 6846550 w 9706874"/>
              <a:gd name="connsiteY3876" fmla="*/ 1515842 h 3735869"/>
              <a:gd name="connsiteX3877" fmla="*/ 5772998 w 9706874"/>
              <a:gd name="connsiteY3877" fmla="*/ 1514623 h 3735869"/>
              <a:gd name="connsiteX3878" fmla="*/ 5765492 w 9706874"/>
              <a:gd name="connsiteY3878" fmla="*/ 1516959 h 3735869"/>
              <a:gd name="connsiteX3879" fmla="*/ 5766019 w 9706874"/>
              <a:gd name="connsiteY3879" fmla="*/ 1524105 h 3735869"/>
              <a:gd name="connsiteX3880" fmla="*/ 5769724 w 9706874"/>
              <a:gd name="connsiteY3880" fmla="*/ 1528351 h 3735869"/>
              <a:gd name="connsiteX3881" fmla="*/ 5772998 w 9706874"/>
              <a:gd name="connsiteY3881" fmla="*/ 1527054 h 3735869"/>
              <a:gd name="connsiteX3882" fmla="*/ 8897888 w 9706874"/>
              <a:gd name="connsiteY3882" fmla="*/ 1507939 h 3735869"/>
              <a:gd name="connsiteX3883" fmla="*/ 8904909 w 9706874"/>
              <a:gd name="connsiteY3883" fmla="*/ 1519622 h 3735869"/>
              <a:gd name="connsiteX3884" fmla="*/ 8888862 w 9706874"/>
              <a:gd name="connsiteY3884" fmla="*/ 1514638 h 3735869"/>
              <a:gd name="connsiteX3885" fmla="*/ 8897888 w 9706874"/>
              <a:gd name="connsiteY3885" fmla="*/ 1507939 h 3735869"/>
              <a:gd name="connsiteX3886" fmla="*/ 9263639 w 9706874"/>
              <a:gd name="connsiteY3886" fmla="*/ 1507535 h 3735869"/>
              <a:gd name="connsiteX3887" fmla="*/ 9255825 w 9706874"/>
              <a:gd name="connsiteY3887" fmla="*/ 1519620 h 3735869"/>
              <a:gd name="connsiteX3888" fmla="*/ 9263639 w 9706874"/>
              <a:gd name="connsiteY3888" fmla="*/ 1507535 h 3735869"/>
              <a:gd name="connsiteX3889" fmla="*/ 7410690 w 9706874"/>
              <a:gd name="connsiteY3889" fmla="*/ 1507535 h 3735869"/>
              <a:gd name="connsiteX3890" fmla="*/ 7424656 w 9706874"/>
              <a:gd name="connsiteY3890" fmla="*/ 1511902 h 3735869"/>
              <a:gd name="connsiteX3891" fmla="*/ 7413484 w 9706874"/>
              <a:gd name="connsiteY3891" fmla="*/ 1528573 h 3735869"/>
              <a:gd name="connsiteX3892" fmla="*/ 7410690 w 9706874"/>
              <a:gd name="connsiteY3892" fmla="*/ 1507535 h 3735869"/>
              <a:gd name="connsiteX3893" fmla="*/ 7206112 w 9706874"/>
              <a:gd name="connsiteY3893" fmla="*/ 1507535 h 3735869"/>
              <a:gd name="connsiteX3894" fmla="*/ 7206114 w 9706874"/>
              <a:gd name="connsiteY3894" fmla="*/ 1519620 h 3735869"/>
              <a:gd name="connsiteX3895" fmla="*/ 7206112 w 9706874"/>
              <a:gd name="connsiteY3895" fmla="*/ 1507535 h 3735869"/>
              <a:gd name="connsiteX3896" fmla="*/ 6309359 w 9706874"/>
              <a:gd name="connsiteY3896" fmla="*/ 1507535 h 3735869"/>
              <a:gd name="connsiteX3897" fmla="*/ 6301546 w 9706874"/>
              <a:gd name="connsiteY3897" fmla="*/ 1519620 h 3735869"/>
              <a:gd name="connsiteX3898" fmla="*/ 6309359 w 9706874"/>
              <a:gd name="connsiteY3898" fmla="*/ 1507535 h 3735869"/>
              <a:gd name="connsiteX3899" fmla="*/ 9510989 w 9706874"/>
              <a:gd name="connsiteY3899" fmla="*/ 1507535 h 3735869"/>
              <a:gd name="connsiteX3900" fmla="*/ 9505281 w 9706874"/>
              <a:gd name="connsiteY3900" fmla="*/ 1519620 h 3735869"/>
              <a:gd name="connsiteX3901" fmla="*/ 9510989 w 9706874"/>
              <a:gd name="connsiteY3901" fmla="*/ 1507535 h 3735869"/>
              <a:gd name="connsiteX3902" fmla="*/ 8406352 w 9706874"/>
              <a:gd name="connsiteY3902" fmla="*/ 1505506 h 3735869"/>
              <a:gd name="connsiteX3903" fmla="*/ 8405635 w 9706874"/>
              <a:gd name="connsiteY3903" fmla="*/ 1507547 h 3735869"/>
              <a:gd name="connsiteX3904" fmla="*/ 8404658 w 9706874"/>
              <a:gd name="connsiteY3904" fmla="*/ 1510321 h 3735869"/>
              <a:gd name="connsiteX3905" fmla="*/ 6556960 w 9706874"/>
              <a:gd name="connsiteY3905" fmla="*/ 1503976 h 3735869"/>
              <a:gd name="connsiteX3906" fmla="*/ 6544648 w 9706874"/>
              <a:gd name="connsiteY3906" fmla="*/ 1504342 h 3735869"/>
              <a:gd name="connsiteX3907" fmla="*/ 6505542 w 9706874"/>
              <a:gd name="connsiteY3907" fmla="*/ 1505904 h 3735869"/>
              <a:gd name="connsiteX3908" fmla="*/ 6507489 w 9706874"/>
              <a:gd name="connsiteY3908" fmla="*/ 1509727 h 3735869"/>
              <a:gd name="connsiteX3909" fmla="*/ 6516293 w 9706874"/>
              <a:gd name="connsiteY3909" fmla="*/ 1513068 h 3735869"/>
              <a:gd name="connsiteX3910" fmla="*/ 6537168 w 9706874"/>
              <a:gd name="connsiteY3910" fmla="*/ 1512763 h 3735869"/>
              <a:gd name="connsiteX3911" fmla="*/ 8384187 w 9706874"/>
              <a:gd name="connsiteY3911" fmla="*/ 1503792 h 3735869"/>
              <a:gd name="connsiteX3912" fmla="*/ 8394704 w 9706874"/>
              <a:gd name="connsiteY3912" fmla="*/ 1505742 h 3735869"/>
              <a:gd name="connsiteX3913" fmla="*/ 8404658 w 9706874"/>
              <a:gd name="connsiteY3913" fmla="*/ 1510321 h 3735869"/>
              <a:gd name="connsiteX3914" fmla="*/ 8404811 w 9706874"/>
              <a:gd name="connsiteY3914" fmla="*/ 1510391 h 3735869"/>
              <a:gd name="connsiteX3915" fmla="*/ 8410021 w 9706874"/>
              <a:gd name="connsiteY3915" fmla="*/ 1515189 h 3735869"/>
              <a:gd name="connsiteX3916" fmla="*/ 8363567 w 9706874"/>
              <a:gd name="connsiteY3916" fmla="*/ 1515189 h 3735869"/>
              <a:gd name="connsiteX3917" fmla="*/ 8384187 w 9706874"/>
              <a:gd name="connsiteY3917" fmla="*/ 1503792 h 3735869"/>
              <a:gd name="connsiteX3918" fmla="*/ 8407363 w 9706874"/>
              <a:gd name="connsiteY3918" fmla="*/ 1502630 h 3735869"/>
              <a:gd name="connsiteX3919" fmla="*/ 8406720 w 9706874"/>
              <a:gd name="connsiteY3919" fmla="*/ 1504464 h 3735869"/>
              <a:gd name="connsiteX3920" fmla="*/ 8406352 w 9706874"/>
              <a:gd name="connsiteY3920" fmla="*/ 1505506 h 3735869"/>
              <a:gd name="connsiteX3921" fmla="*/ 8407717 w 9706874"/>
              <a:gd name="connsiteY3921" fmla="*/ 1501630 h 3735869"/>
              <a:gd name="connsiteX3922" fmla="*/ 8407369 w 9706874"/>
              <a:gd name="connsiteY3922" fmla="*/ 1502616 h 3735869"/>
              <a:gd name="connsiteX3923" fmla="*/ 8407363 w 9706874"/>
              <a:gd name="connsiteY3923" fmla="*/ 1502630 h 3735869"/>
              <a:gd name="connsiteX3924" fmla="*/ 8647534 w 9706874"/>
              <a:gd name="connsiteY3924" fmla="*/ 1500966 h 3735869"/>
              <a:gd name="connsiteX3925" fmla="*/ 8646189 w 9706874"/>
              <a:gd name="connsiteY3925" fmla="*/ 1509546 h 3735869"/>
              <a:gd name="connsiteX3926" fmla="*/ 8647880 w 9706874"/>
              <a:gd name="connsiteY3926" fmla="*/ 1511700 h 3735869"/>
              <a:gd name="connsiteX3927" fmla="*/ 8648362 w 9706874"/>
              <a:gd name="connsiteY3927" fmla="*/ 1506310 h 3735869"/>
              <a:gd name="connsiteX3928" fmla="*/ 8653324 w 9706874"/>
              <a:gd name="connsiteY3928" fmla="*/ 1507420 h 3735869"/>
              <a:gd name="connsiteX3929" fmla="*/ 8650682 w 9706874"/>
              <a:gd name="connsiteY3929" fmla="*/ 1509790 h 3735869"/>
              <a:gd name="connsiteX3930" fmla="*/ 8648695 w 9706874"/>
              <a:gd name="connsiteY3930" fmla="*/ 1512734 h 3735869"/>
              <a:gd name="connsiteX3931" fmla="*/ 8651860 w 9706874"/>
              <a:gd name="connsiteY3931" fmla="*/ 1516760 h 3735869"/>
              <a:gd name="connsiteX3932" fmla="*/ 8666701 w 9706874"/>
              <a:gd name="connsiteY3932" fmla="*/ 1525267 h 3735869"/>
              <a:gd name="connsiteX3933" fmla="*/ 8719994 w 9706874"/>
              <a:gd name="connsiteY3933" fmla="*/ 1539846 h 3735869"/>
              <a:gd name="connsiteX3934" fmla="*/ 8675115 w 9706874"/>
              <a:gd name="connsiteY3934" fmla="*/ 1517976 h 3735869"/>
              <a:gd name="connsiteX3935" fmla="*/ 8647534 w 9706874"/>
              <a:gd name="connsiteY3935" fmla="*/ 1500966 h 3735869"/>
              <a:gd name="connsiteX3936" fmla="*/ 7797038 w 9706874"/>
              <a:gd name="connsiteY3936" fmla="*/ 1498394 h 3735869"/>
              <a:gd name="connsiteX3937" fmla="*/ 7804418 w 9706874"/>
              <a:gd name="connsiteY3937" fmla="*/ 1510492 h 3735869"/>
              <a:gd name="connsiteX3938" fmla="*/ 7797038 w 9706874"/>
              <a:gd name="connsiteY3938" fmla="*/ 1498394 h 3735869"/>
              <a:gd name="connsiteX3939" fmla="*/ 8878838 w 9706874"/>
              <a:gd name="connsiteY3939" fmla="*/ 1498392 h 3735869"/>
              <a:gd name="connsiteX3940" fmla="*/ 8867585 w 9706874"/>
              <a:gd name="connsiteY3940" fmla="*/ 1510492 h 3735869"/>
              <a:gd name="connsiteX3941" fmla="*/ 8878838 w 9706874"/>
              <a:gd name="connsiteY3941" fmla="*/ 1498392 h 3735869"/>
              <a:gd name="connsiteX3942" fmla="*/ 7868367 w 9706874"/>
              <a:gd name="connsiteY3942" fmla="*/ 1497412 h 3735869"/>
              <a:gd name="connsiteX3943" fmla="*/ 7884413 w 9706874"/>
              <a:gd name="connsiteY3943" fmla="*/ 1506938 h 3735869"/>
              <a:gd name="connsiteX3944" fmla="*/ 7868367 w 9706874"/>
              <a:gd name="connsiteY3944" fmla="*/ 1497412 h 3735869"/>
              <a:gd name="connsiteX3945" fmla="*/ 8304720 w 9706874"/>
              <a:gd name="connsiteY3945" fmla="*/ 1496818 h 3735869"/>
              <a:gd name="connsiteX3946" fmla="*/ 8321456 w 9706874"/>
              <a:gd name="connsiteY3946" fmla="*/ 1551787 h 3735869"/>
              <a:gd name="connsiteX3947" fmla="*/ 8280079 w 9706874"/>
              <a:gd name="connsiteY3947" fmla="*/ 1525307 h 3735869"/>
              <a:gd name="connsiteX3948" fmla="*/ 8304720 w 9706874"/>
              <a:gd name="connsiteY3948" fmla="*/ 1496818 h 3735869"/>
              <a:gd name="connsiteX3949" fmla="*/ 8086909 w 9706874"/>
              <a:gd name="connsiteY3949" fmla="*/ 1496774 h 3735869"/>
              <a:gd name="connsiteX3950" fmla="*/ 8097458 w 9706874"/>
              <a:gd name="connsiteY3950" fmla="*/ 1503005 h 3735869"/>
              <a:gd name="connsiteX3951" fmla="*/ 8074443 w 9706874"/>
              <a:gd name="connsiteY3951" fmla="*/ 1510481 h 3735869"/>
              <a:gd name="connsiteX3952" fmla="*/ 8074443 w 9706874"/>
              <a:gd name="connsiteY3952" fmla="*/ 1498020 h 3735869"/>
              <a:gd name="connsiteX3953" fmla="*/ 8086909 w 9706874"/>
              <a:gd name="connsiteY3953" fmla="*/ 1496774 h 3735869"/>
              <a:gd name="connsiteX3954" fmla="*/ 5503998 w 9706874"/>
              <a:gd name="connsiteY3954" fmla="*/ 1496514 h 3735869"/>
              <a:gd name="connsiteX3955" fmla="*/ 5498509 w 9706874"/>
              <a:gd name="connsiteY3955" fmla="*/ 1497010 h 3735869"/>
              <a:gd name="connsiteX3956" fmla="*/ 5489748 w 9706874"/>
              <a:gd name="connsiteY3956" fmla="*/ 1500767 h 3735869"/>
              <a:gd name="connsiteX3957" fmla="*/ 5485269 w 9706874"/>
              <a:gd name="connsiteY3957" fmla="*/ 1502159 h 3735869"/>
              <a:gd name="connsiteX3958" fmla="*/ 5490276 w 9706874"/>
              <a:gd name="connsiteY3958" fmla="*/ 1501173 h 3735869"/>
              <a:gd name="connsiteX3959" fmla="*/ 7755780 w 9706874"/>
              <a:gd name="connsiteY3959" fmla="*/ 1495194 h 3735869"/>
              <a:gd name="connsiteX3960" fmla="*/ 7771013 w 9706874"/>
              <a:gd name="connsiteY3960" fmla="*/ 1497629 h 3735869"/>
              <a:gd name="connsiteX3961" fmla="*/ 7746730 w 9706874"/>
              <a:gd name="connsiteY3961" fmla="*/ 1507373 h 3735869"/>
              <a:gd name="connsiteX3962" fmla="*/ 7755780 w 9706874"/>
              <a:gd name="connsiteY3962" fmla="*/ 1495194 h 3735869"/>
              <a:gd name="connsiteX3963" fmla="*/ 8097692 w 9706874"/>
              <a:gd name="connsiteY3963" fmla="*/ 1493004 h 3735869"/>
              <a:gd name="connsiteX3964" fmla="*/ 8095933 w 9706874"/>
              <a:gd name="connsiteY3964" fmla="*/ 1498004 h 3735869"/>
              <a:gd name="connsiteX3965" fmla="*/ 8096973 w 9706874"/>
              <a:gd name="connsiteY3965" fmla="*/ 1495045 h 3735869"/>
              <a:gd name="connsiteX3966" fmla="*/ 8098078 w 9706874"/>
              <a:gd name="connsiteY3966" fmla="*/ 1491906 h 3735869"/>
              <a:gd name="connsiteX3967" fmla="*/ 8097692 w 9706874"/>
              <a:gd name="connsiteY3967" fmla="*/ 1493004 h 3735869"/>
              <a:gd name="connsiteX3968" fmla="*/ 8098058 w 9706874"/>
              <a:gd name="connsiteY3968" fmla="*/ 1491961 h 3735869"/>
              <a:gd name="connsiteX3969" fmla="*/ 8097885 w 9706874"/>
              <a:gd name="connsiteY3969" fmla="*/ 1491249 h 3735869"/>
              <a:gd name="connsiteX3970" fmla="*/ 8098283 w 9706874"/>
              <a:gd name="connsiteY3970" fmla="*/ 1491320 h 3735869"/>
              <a:gd name="connsiteX3971" fmla="*/ 8102617 w 9706874"/>
              <a:gd name="connsiteY3971" fmla="*/ 1492094 h 3735869"/>
              <a:gd name="connsiteX3972" fmla="*/ 8103294 w 9706874"/>
              <a:gd name="connsiteY3972" fmla="*/ 1498017 h 3735869"/>
              <a:gd name="connsiteX3973" fmla="*/ 8098179 w 9706874"/>
              <a:gd name="connsiteY3973" fmla="*/ 1491616 h 3735869"/>
              <a:gd name="connsiteX3974" fmla="*/ 8098179 w 9706874"/>
              <a:gd name="connsiteY3974" fmla="*/ 1491617 h 3735869"/>
              <a:gd name="connsiteX3975" fmla="*/ 8099055 w 9706874"/>
              <a:gd name="connsiteY3975" fmla="*/ 1489126 h 3735869"/>
              <a:gd name="connsiteX3976" fmla="*/ 8098709 w 9706874"/>
              <a:gd name="connsiteY3976" fmla="*/ 1490112 h 3735869"/>
              <a:gd name="connsiteX3977" fmla="*/ 8098283 w 9706874"/>
              <a:gd name="connsiteY3977" fmla="*/ 1491320 h 3735869"/>
              <a:gd name="connsiteX3978" fmla="*/ 7517268 w 9706874"/>
              <a:gd name="connsiteY3978" fmla="*/ 1485890 h 3735869"/>
              <a:gd name="connsiteX3979" fmla="*/ 7509866 w 9706874"/>
              <a:gd name="connsiteY3979" fmla="*/ 1497991 h 3735869"/>
              <a:gd name="connsiteX3980" fmla="*/ 7517268 w 9706874"/>
              <a:gd name="connsiteY3980" fmla="*/ 1485890 h 3735869"/>
              <a:gd name="connsiteX3981" fmla="*/ 8144257 w 9706874"/>
              <a:gd name="connsiteY3981" fmla="*/ 1485890 h 3735869"/>
              <a:gd name="connsiteX3982" fmla="*/ 8162971 w 9706874"/>
              <a:gd name="connsiteY3982" fmla="*/ 1495714 h 3735869"/>
              <a:gd name="connsiteX3983" fmla="*/ 8192374 w 9706874"/>
              <a:gd name="connsiteY3983" fmla="*/ 1507994 h 3735869"/>
              <a:gd name="connsiteX3984" fmla="*/ 8221784 w 9706874"/>
              <a:gd name="connsiteY3984" fmla="*/ 1522730 h 3735869"/>
              <a:gd name="connsiteX3985" fmla="*/ 8240050 w 9706874"/>
              <a:gd name="connsiteY3985" fmla="*/ 1532146 h 3735869"/>
              <a:gd name="connsiteX3986" fmla="*/ 8240048 w 9706874"/>
              <a:gd name="connsiteY3986" fmla="*/ 1544426 h 3735869"/>
              <a:gd name="connsiteX3987" fmla="*/ 8213762 w 9706874"/>
              <a:gd name="connsiteY3987" fmla="*/ 1544426 h 3735869"/>
              <a:gd name="connsiteX3988" fmla="*/ 8192375 w 9706874"/>
              <a:gd name="connsiteY3988" fmla="*/ 1529690 h 3735869"/>
              <a:gd name="connsiteX3989" fmla="*/ 8138910 w 9706874"/>
              <a:gd name="connsiteY3989" fmla="*/ 1510450 h 3735869"/>
              <a:gd name="connsiteX3990" fmla="*/ 8144257 w 9706874"/>
              <a:gd name="connsiteY3990" fmla="*/ 1485890 h 3735869"/>
              <a:gd name="connsiteX3991" fmla="*/ 5868133 w 9706874"/>
              <a:gd name="connsiteY3991" fmla="*/ 1485368 h 3735869"/>
              <a:gd name="connsiteX3992" fmla="*/ 5862424 w 9706874"/>
              <a:gd name="connsiteY3992" fmla="*/ 1487484 h 3735869"/>
              <a:gd name="connsiteX3993" fmla="*/ 5868048 w 9706874"/>
              <a:gd name="connsiteY3993" fmla="*/ 1485373 h 3735869"/>
              <a:gd name="connsiteX3994" fmla="*/ 7738036 w 9706874"/>
              <a:gd name="connsiteY3994" fmla="*/ 1484844 h 3735869"/>
              <a:gd name="connsiteX3995" fmla="*/ 7721990 w 9706874"/>
              <a:gd name="connsiteY3995" fmla="*/ 1496430 h 3735869"/>
              <a:gd name="connsiteX3996" fmla="*/ 7738036 w 9706874"/>
              <a:gd name="connsiteY3996" fmla="*/ 1484844 h 3735869"/>
              <a:gd name="connsiteX3997" fmla="*/ 9043035 w 9706874"/>
              <a:gd name="connsiteY3997" fmla="*/ 1484843 h 3735869"/>
              <a:gd name="connsiteX3998" fmla="*/ 9026987 w 9706874"/>
              <a:gd name="connsiteY3998" fmla="*/ 1496430 h 3735869"/>
              <a:gd name="connsiteX3999" fmla="*/ 9043035 w 9706874"/>
              <a:gd name="connsiteY3999" fmla="*/ 1484843 h 3735869"/>
              <a:gd name="connsiteX4000" fmla="*/ 7346283 w 9706874"/>
              <a:gd name="connsiteY4000" fmla="*/ 1484314 h 3735869"/>
              <a:gd name="connsiteX4001" fmla="*/ 7337380 w 9706874"/>
              <a:gd name="connsiteY4001" fmla="*/ 1505357 h 3735869"/>
              <a:gd name="connsiteX4002" fmla="*/ 7346283 w 9706874"/>
              <a:gd name="connsiteY4002" fmla="*/ 1484314 h 3735869"/>
              <a:gd name="connsiteX4003" fmla="*/ 6404711 w 9706874"/>
              <a:gd name="connsiteY4003" fmla="*/ 1484314 h 3735869"/>
              <a:gd name="connsiteX4004" fmla="*/ 6418595 w 9706874"/>
              <a:gd name="connsiteY4004" fmla="*/ 1501750 h 3735869"/>
              <a:gd name="connsiteX4005" fmla="*/ 6404711 w 9706874"/>
              <a:gd name="connsiteY4005" fmla="*/ 1484314 h 3735869"/>
              <a:gd name="connsiteX4006" fmla="*/ 5874757 w 9706874"/>
              <a:gd name="connsiteY4006" fmla="*/ 1483414 h 3735869"/>
              <a:gd name="connsiteX4007" fmla="*/ 5873673 w 9706874"/>
              <a:gd name="connsiteY4007" fmla="*/ 1485070 h 3735869"/>
              <a:gd name="connsiteX4008" fmla="*/ 5868133 w 9706874"/>
              <a:gd name="connsiteY4008" fmla="*/ 1485368 h 3735869"/>
              <a:gd name="connsiteX4009" fmla="*/ 5872698 w 9706874"/>
              <a:gd name="connsiteY4009" fmla="*/ 1483677 h 3735869"/>
              <a:gd name="connsiteX4010" fmla="*/ 6727868 w 9706874"/>
              <a:gd name="connsiteY4010" fmla="*/ 1477168 h 3735869"/>
              <a:gd name="connsiteX4011" fmla="*/ 6742251 w 9706874"/>
              <a:gd name="connsiteY4011" fmla="*/ 1484387 h 3735869"/>
              <a:gd name="connsiteX4012" fmla="*/ 6722114 w 9706874"/>
              <a:gd name="connsiteY4012" fmla="*/ 1496414 h 3735869"/>
              <a:gd name="connsiteX4013" fmla="*/ 6727868 w 9706874"/>
              <a:gd name="connsiteY4013" fmla="*/ 1477168 h 3735869"/>
              <a:gd name="connsiteX4014" fmla="*/ 6219949 w 9706874"/>
              <a:gd name="connsiteY4014" fmla="*/ 1476617 h 3735869"/>
              <a:gd name="connsiteX4015" fmla="*/ 6203669 w 9706874"/>
              <a:gd name="connsiteY4015" fmla="*/ 1478442 h 3735869"/>
              <a:gd name="connsiteX4016" fmla="*/ 6190391 w 9706874"/>
              <a:gd name="connsiteY4016" fmla="*/ 1482416 h 3735869"/>
              <a:gd name="connsiteX4017" fmla="*/ 6225140 w 9706874"/>
              <a:gd name="connsiteY4017" fmla="*/ 1480484 h 3735869"/>
              <a:gd name="connsiteX4018" fmla="*/ 6518951 w 9706874"/>
              <a:gd name="connsiteY4018" fmla="*/ 1474189 h 3735869"/>
              <a:gd name="connsiteX4019" fmla="*/ 6518950 w 9706874"/>
              <a:gd name="connsiteY4019" fmla="*/ 1482771 h 3735869"/>
              <a:gd name="connsiteX4020" fmla="*/ 6543345 w 9706874"/>
              <a:gd name="connsiteY4020" fmla="*/ 1480883 h 3735869"/>
              <a:gd name="connsiteX4021" fmla="*/ 6539769 w 9706874"/>
              <a:gd name="connsiteY4021" fmla="*/ 1479657 h 3735869"/>
              <a:gd name="connsiteX4022" fmla="*/ 6534454 w 9706874"/>
              <a:gd name="connsiteY4022" fmla="*/ 1481480 h 3735869"/>
              <a:gd name="connsiteX4023" fmla="*/ 6518951 w 9706874"/>
              <a:gd name="connsiteY4023" fmla="*/ 1474189 h 3735869"/>
              <a:gd name="connsiteX4024" fmla="*/ 9066159 w 9706874"/>
              <a:gd name="connsiteY4024" fmla="*/ 1473596 h 3735869"/>
              <a:gd name="connsiteX4025" fmla="*/ 9073971 w 9706874"/>
              <a:gd name="connsiteY4025" fmla="*/ 1485695 h 3735869"/>
              <a:gd name="connsiteX4026" fmla="*/ 9066159 w 9706874"/>
              <a:gd name="connsiteY4026" fmla="*/ 1473596 h 3735869"/>
              <a:gd name="connsiteX4027" fmla="*/ 8123560 w 9706874"/>
              <a:gd name="connsiteY4027" fmla="*/ 1473596 h 3735869"/>
              <a:gd name="connsiteX4028" fmla="*/ 8123560 w 9706874"/>
              <a:gd name="connsiteY4028" fmla="*/ 1485695 h 3735869"/>
              <a:gd name="connsiteX4029" fmla="*/ 8107514 w 9706874"/>
              <a:gd name="connsiteY4029" fmla="*/ 1485695 h 3735869"/>
              <a:gd name="connsiteX4030" fmla="*/ 8107514 w 9706874"/>
              <a:gd name="connsiteY4030" fmla="*/ 1473596 h 3735869"/>
              <a:gd name="connsiteX4031" fmla="*/ 8123560 w 9706874"/>
              <a:gd name="connsiteY4031" fmla="*/ 1473596 h 3735869"/>
              <a:gd name="connsiteX4032" fmla="*/ 7818454 w 9706874"/>
              <a:gd name="connsiteY4032" fmla="*/ 1473596 h 3735869"/>
              <a:gd name="connsiteX4033" fmla="*/ 7810641 w 9706874"/>
              <a:gd name="connsiteY4033" fmla="*/ 1485695 h 3735869"/>
              <a:gd name="connsiteX4034" fmla="*/ 7818454 w 9706874"/>
              <a:gd name="connsiteY4034" fmla="*/ 1473596 h 3735869"/>
              <a:gd name="connsiteX4035" fmla="*/ 7796208 w 9706874"/>
              <a:gd name="connsiteY4035" fmla="*/ 1473595 h 3735869"/>
              <a:gd name="connsiteX4036" fmla="*/ 7804020 w 9706874"/>
              <a:gd name="connsiteY4036" fmla="*/ 1485695 h 3735869"/>
              <a:gd name="connsiteX4037" fmla="*/ 7796208 w 9706874"/>
              <a:gd name="connsiteY4037" fmla="*/ 1473595 h 3735869"/>
              <a:gd name="connsiteX4038" fmla="*/ 8829074 w 9706874"/>
              <a:gd name="connsiteY4038" fmla="*/ 1472340 h 3735869"/>
              <a:gd name="connsiteX4039" fmla="*/ 8845110 w 9706874"/>
              <a:gd name="connsiteY4039" fmla="*/ 1483926 h 3735869"/>
              <a:gd name="connsiteX4040" fmla="*/ 8829074 w 9706874"/>
              <a:gd name="connsiteY4040" fmla="*/ 1472340 h 3735869"/>
              <a:gd name="connsiteX4041" fmla="*/ 484062 w 9706874"/>
              <a:gd name="connsiteY4041" fmla="*/ 1470832 h 3735869"/>
              <a:gd name="connsiteX4042" fmla="*/ 507532 w 9706874"/>
              <a:gd name="connsiteY4042" fmla="*/ 1475735 h 3735869"/>
              <a:gd name="connsiteX4043" fmla="*/ 484113 w 9706874"/>
              <a:gd name="connsiteY4043" fmla="*/ 1477326 h 3735869"/>
              <a:gd name="connsiteX4044" fmla="*/ 477662 w 9706874"/>
              <a:gd name="connsiteY4044" fmla="*/ 1474601 h 3735869"/>
              <a:gd name="connsiteX4045" fmla="*/ 484062 w 9706874"/>
              <a:gd name="connsiteY4045" fmla="*/ 1470832 h 3735869"/>
              <a:gd name="connsiteX4046" fmla="*/ 7232640 w 9706874"/>
              <a:gd name="connsiteY4046" fmla="*/ 1466193 h 3735869"/>
              <a:gd name="connsiteX4047" fmla="*/ 7260751 w 9706874"/>
              <a:gd name="connsiteY4047" fmla="*/ 1473091 h 3735869"/>
              <a:gd name="connsiteX4048" fmla="*/ 7246577 w 9706874"/>
              <a:gd name="connsiteY4048" fmla="*/ 1487485 h 3735869"/>
              <a:gd name="connsiteX4049" fmla="*/ 7213034 w 9706874"/>
              <a:gd name="connsiteY4049" fmla="*/ 1485086 h 3735869"/>
              <a:gd name="connsiteX4050" fmla="*/ 7204527 w 9706874"/>
              <a:gd name="connsiteY4050" fmla="*/ 1468290 h 3735869"/>
              <a:gd name="connsiteX4051" fmla="*/ 7232640 w 9706874"/>
              <a:gd name="connsiteY4051" fmla="*/ 1466193 h 3735869"/>
              <a:gd name="connsiteX4052" fmla="*/ 7791395 w 9706874"/>
              <a:gd name="connsiteY4052" fmla="*/ 1462671 h 3735869"/>
              <a:gd name="connsiteX4053" fmla="*/ 7804419 w 9706874"/>
              <a:gd name="connsiteY4053" fmla="*/ 1474768 h 3735869"/>
              <a:gd name="connsiteX4054" fmla="*/ 7789223 w 9706874"/>
              <a:gd name="connsiteY4054" fmla="*/ 1467509 h 3735869"/>
              <a:gd name="connsiteX4055" fmla="*/ 7791395 w 9706874"/>
              <a:gd name="connsiteY4055" fmla="*/ 1462671 h 3735869"/>
              <a:gd name="connsiteX4056" fmla="*/ 8429108 w 9706874"/>
              <a:gd name="connsiteY4056" fmla="*/ 1461571 h 3735869"/>
              <a:gd name="connsiteX4057" fmla="*/ 8435095 w 9706874"/>
              <a:gd name="connsiteY4057" fmla="*/ 1481213 h 3735869"/>
              <a:gd name="connsiteX4058" fmla="*/ 8464347 w 9706874"/>
              <a:gd name="connsiteY4058" fmla="*/ 1510363 h 3735869"/>
              <a:gd name="connsiteX4059" fmla="*/ 8451051 w 9706874"/>
              <a:gd name="connsiteY4059" fmla="*/ 1520080 h 3735869"/>
              <a:gd name="connsiteX4060" fmla="*/ 8464349 w 9706874"/>
              <a:gd name="connsiteY4060" fmla="*/ 1527367 h 3735869"/>
              <a:gd name="connsiteX4061" fmla="*/ 8469224 w 9706874"/>
              <a:gd name="connsiteY4061" fmla="*/ 1529392 h 3735869"/>
              <a:gd name="connsiteX4062" fmla="*/ 8517094 w 9706874"/>
              <a:gd name="connsiteY4062" fmla="*/ 1520079 h 3735869"/>
              <a:gd name="connsiteX4063" fmla="*/ 8524294 w 9706874"/>
              <a:gd name="connsiteY4063" fmla="*/ 1522966 h 3735869"/>
              <a:gd name="connsiteX4064" fmla="*/ 8521808 w 9706874"/>
              <a:gd name="connsiteY4064" fmla="*/ 1519309 h 3735869"/>
              <a:gd name="connsiteX4065" fmla="*/ 8526743 w 9706874"/>
              <a:gd name="connsiteY4065" fmla="*/ 1514469 h 3735869"/>
              <a:gd name="connsiteX4066" fmla="*/ 8528594 w 9706874"/>
              <a:gd name="connsiteY4066" fmla="*/ 1520519 h 3735869"/>
              <a:gd name="connsiteX4067" fmla="*/ 8527455 w 9706874"/>
              <a:gd name="connsiteY4067" fmla="*/ 1524235 h 3735869"/>
              <a:gd name="connsiteX4068" fmla="*/ 8530723 w 9706874"/>
              <a:gd name="connsiteY4068" fmla="*/ 1525544 h 3735869"/>
              <a:gd name="connsiteX4069" fmla="*/ 8546348 w 9706874"/>
              <a:gd name="connsiteY4069" fmla="*/ 1534654 h 3735869"/>
              <a:gd name="connsiteX4070" fmla="*/ 8564521 w 9706874"/>
              <a:gd name="connsiteY4070" fmla="*/ 1539108 h 3735869"/>
              <a:gd name="connsiteX4071" fmla="*/ 8612392 w 9706874"/>
              <a:gd name="connsiteY4071" fmla="*/ 1558543 h 3735869"/>
              <a:gd name="connsiteX4072" fmla="*/ 8569840 w 9706874"/>
              <a:gd name="connsiteY4072" fmla="*/ 1590120 h 3735869"/>
              <a:gd name="connsiteX4073" fmla="*/ 8665136 w 9706874"/>
              <a:gd name="connsiteY4073" fmla="*/ 1665021 h 3735869"/>
              <a:gd name="connsiteX4074" fmla="*/ 8715665 w 9706874"/>
              <a:gd name="connsiteY4074" fmla="*/ 1703481 h 3735869"/>
              <a:gd name="connsiteX4075" fmla="*/ 8732896 w 9706874"/>
              <a:gd name="connsiteY4075" fmla="*/ 1715932 h 3735869"/>
              <a:gd name="connsiteX4076" fmla="*/ 8738676 w 9706874"/>
              <a:gd name="connsiteY4076" fmla="*/ 1717995 h 3735869"/>
              <a:gd name="connsiteX4077" fmla="*/ 8740942 w 9706874"/>
              <a:gd name="connsiteY4077" fmla="*/ 1716482 h 3735869"/>
              <a:gd name="connsiteX4078" fmla="*/ 8741213 w 9706874"/>
              <a:gd name="connsiteY4078" fmla="*/ 1718900 h 3735869"/>
              <a:gd name="connsiteX4079" fmla="*/ 8752457 w 9706874"/>
              <a:gd name="connsiteY4079" fmla="*/ 1722915 h 3735869"/>
              <a:gd name="connsiteX4080" fmla="*/ 8739159 w 9706874"/>
              <a:gd name="connsiteY4080" fmla="*/ 1682025 h 3735869"/>
              <a:gd name="connsiteX4081" fmla="*/ 8768411 w 9706874"/>
              <a:gd name="connsiteY4081" fmla="*/ 1669878 h 3735869"/>
              <a:gd name="connsiteX4082" fmla="*/ 8768411 w 9706874"/>
              <a:gd name="connsiteY4082" fmla="*/ 1705912 h 3735869"/>
              <a:gd name="connsiteX4083" fmla="*/ 8789688 w 9706874"/>
              <a:gd name="connsiteY4083" fmla="*/ 1691337 h 3735869"/>
              <a:gd name="connsiteX4084" fmla="*/ 8823819 w 9706874"/>
              <a:gd name="connsiteY4084" fmla="*/ 1710769 h 3735869"/>
              <a:gd name="connsiteX4085" fmla="*/ 8819892 w 9706874"/>
              <a:gd name="connsiteY4085" fmla="*/ 1729425 h 3735869"/>
              <a:gd name="connsiteX4086" fmla="*/ 8823406 w 9706874"/>
              <a:gd name="connsiteY4086" fmla="*/ 1734250 h 3735869"/>
              <a:gd name="connsiteX4087" fmla="*/ 8828972 w 9706874"/>
              <a:gd name="connsiteY4087" fmla="*/ 1741894 h 3735869"/>
              <a:gd name="connsiteX4088" fmla="*/ 8847754 w 9706874"/>
              <a:gd name="connsiteY4088" fmla="*/ 1727774 h 3735869"/>
              <a:gd name="connsiteX4089" fmla="*/ 8823818 w 9706874"/>
              <a:gd name="connsiteY4089" fmla="*/ 1722915 h 3735869"/>
              <a:gd name="connsiteX4090" fmla="*/ 8879666 w 9706874"/>
              <a:gd name="connsiteY4090" fmla="*/ 1735061 h 3735869"/>
              <a:gd name="connsiteX4091" fmla="*/ 8861051 w 9706874"/>
              <a:gd name="connsiteY4091" fmla="*/ 1752065 h 3735869"/>
              <a:gd name="connsiteX4092" fmla="*/ 8892963 w 9706874"/>
              <a:gd name="connsiteY4092" fmla="*/ 1785668 h 3735869"/>
              <a:gd name="connsiteX4093" fmla="*/ 8932413 w 9706874"/>
              <a:gd name="connsiteY4093" fmla="*/ 1817248 h 3735869"/>
              <a:gd name="connsiteX4094" fmla="*/ 9041009 w 9706874"/>
              <a:gd name="connsiteY4094" fmla="*/ 1862999 h 3735869"/>
              <a:gd name="connsiteX4095" fmla="*/ 9033029 w 9706874"/>
              <a:gd name="connsiteY4095" fmla="*/ 1889720 h 3735869"/>
              <a:gd name="connsiteX4096" fmla="*/ 9029185 w 9706874"/>
              <a:gd name="connsiteY4096" fmla="*/ 1892478 h 3735869"/>
              <a:gd name="connsiteX4097" fmla="*/ 9034788 w 9706874"/>
              <a:gd name="connsiteY4097" fmla="*/ 1894904 h 3735869"/>
              <a:gd name="connsiteX4098" fmla="*/ 9024759 w 9706874"/>
              <a:gd name="connsiteY4098" fmla="*/ 1898380 h 3735869"/>
              <a:gd name="connsiteX4099" fmla="*/ 9022413 w 9706874"/>
              <a:gd name="connsiteY4099" fmla="*/ 1896825 h 3735869"/>
              <a:gd name="connsiteX4100" fmla="*/ 9014414 w 9706874"/>
              <a:gd name="connsiteY4100" fmla="*/ 1899435 h 3735869"/>
              <a:gd name="connsiteX4101" fmla="*/ 9019733 w 9706874"/>
              <a:gd name="connsiteY4101" fmla="*/ 1909151 h 3735869"/>
              <a:gd name="connsiteX4102" fmla="*/ 9014414 w 9706874"/>
              <a:gd name="connsiteY4102" fmla="*/ 1914010 h 3735869"/>
              <a:gd name="connsiteX4103" fmla="*/ 9015029 w 9706874"/>
              <a:gd name="connsiteY4103" fmla="*/ 1923379 h 3735869"/>
              <a:gd name="connsiteX4104" fmla="*/ 9015079 w 9706874"/>
              <a:gd name="connsiteY4104" fmla="*/ 1924131 h 3735869"/>
              <a:gd name="connsiteX4105" fmla="*/ 9019733 w 9706874"/>
              <a:gd name="connsiteY4105" fmla="*/ 1930611 h 3735869"/>
              <a:gd name="connsiteX4106" fmla="*/ 9001116 w 9706874"/>
              <a:gd name="connsiteY4106" fmla="*/ 1942754 h 3735869"/>
              <a:gd name="connsiteX4107" fmla="*/ 8995797 w 9706874"/>
              <a:gd name="connsiteY4107" fmla="*/ 1918463 h 3735869"/>
              <a:gd name="connsiteX4108" fmla="*/ 8998456 w 9706874"/>
              <a:gd name="connsiteY4108" fmla="*/ 1911582 h 3735869"/>
              <a:gd name="connsiteX4109" fmla="*/ 8993138 w 9706874"/>
              <a:gd name="connsiteY4109" fmla="*/ 1909151 h 3735869"/>
              <a:gd name="connsiteX4110" fmla="*/ 8964326 w 9706874"/>
              <a:gd name="connsiteY4110" fmla="*/ 1901864 h 3735869"/>
              <a:gd name="connsiteX4111" fmla="*/ 8871690 w 9706874"/>
              <a:gd name="connsiteY4111" fmla="*/ 1838700 h 3735869"/>
              <a:gd name="connsiteX4112" fmla="*/ 8773733 w 9706874"/>
              <a:gd name="connsiteY4112" fmla="*/ 1773523 h 3735869"/>
              <a:gd name="connsiteX4113" fmla="*/ 8728965 w 9706874"/>
              <a:gd name="connsiteY4113" fmla="*/ 1744778 h 3735869"/>
              <a:gd name="connsiteX4114" fmla="*/ 8705030 w 9706874"/>
              <a:gd name="connsiteY4114" fmla="*/ 1732632 h 3735869"/>
              <a:gd name="connsiteX4115" fmla="*/ 8699710 w 9706874"/>
              <a:gd name="connsiteY4115" fmla="*/ 1710769 h 3735869"/>
              <a:gd name="connsiteX4116" fmla="*/ 8698501 w 9706874"/>
              <a:gd name="connsiteY4116" fmla="*/ 1709478 h 3735869"/>
              <a:gd name="connsiteX4117" fmla="*/ 8684824 w 9706874"/>
              <a:gd name="connsiteY4117" fmla="*/ 1707475 h 3735869"/>
              <a:gd name="connsiteX4118" fmla="*/ 8623288 w 9706874"/>
              <a:gd name="connsiteY4118" fmla="*/ 1678966 h 3735869"/>
              <a:gd name="connsiteX4119" fmla="*/ 8581213 w 9706874"/>
              <a:gd name="connsiteY4119" fmla="*/ 1664311 h 3735869"/>
              <a:gd name="connsiteX4120" fmla="*/ 8580440 w 9706874"/>
              <a:gd name="connsiteY4120" fmla="*/ 1664552 h 3735869"/>
              <a:gd name="connsiteX4121" fmla="*/ 8580104 w 9706874"/>
              <a:gd name="connsiteY4121" fmla="*/ 1666139 h 3735869"/>
              <a:gd name="connsiteX4122" fmla="*/ 8574552 w 9706874"/>
              <a:gd name="connsiteY4122" fmla="*/ 1669467 h 3735869"/>
              <a:gd name="connsiteX4123" fmla="*/ 8574887 w 9706874"/>
              <a:gd name="connsiteY4123" fmla="*/ 1666276 h 3735869"/>
              <a:gd name="connsiteX4124" fmla="*/ 8570403 w 9706874"/>
              <a:gd name="connsiteY4124" fmla="*/ 1667670 h 3735869"/>
              <a:gd name="connsiteX4125" fmla="*/ 8562046 w 9706874"/>
              <a:gd name="connsiteY4125" fmla="*/ 1669196 h 3735869"/>
              <a:gd name="connsiteX4126" fmla="*/ 8550827 w 9706874"/>
              <a:gd name="connsiteY4126" fmla="*/ 1664312 h 3735869"/>
              <a:gd name="connsiteX4127" fmla="*/ 8559240 w 9706874"/>
              <a:gd name="connsiteY4127" fmla="*/ 1652506 h 3735869"/>
              <a:gd name="connsiteX4128" fmla="*/ 8411044 w 9706874"/>
              <a:gd name="connsiteY4128" fmla="*/ 1601215 h 3735869"/>
              <a:gd name="connsiteX4129" fmla="*/ 8411044 w 9706874"/>
              <a:gd name="connsiteY4129" fmla="*/ 1577644 h 3735869"/>
              <a:gd name="connsiteX4130" fmla="*/ 8399823 w 9706874"/>
              <a:gd name="connsiteY4130" fmla="*/ 1572760 h 3735869"/>
              <a:gd name="connsiteX4131" fmla="*/ 8375046 w 9706874"/>
              <a:gd name="connsiteY4131" fmla="*/ 1562989 h 3735869"/>
              <a:gd name="connsiteX4132" fmla="*/ 8352605 w 9706874"/>
              <a:gd name="connsiteY4132" fmla="*/ 1552303 h 3735869"/>
              <a:gd name="connsiteX4133" fmla="*/ 8345205 w 9706874"/>
              <a:gd name="connsiteY4133" fmla="*/ 1546966 h 3735869"/>
              <a:gd name="connsiteX4134" fmla="*/ 8330166 w 9706874"/>
              <a:gd name="connsiteY4134" fmla="*/ 1536121 h 3735869"/>
              <a:gd name="connsiteX4135" fmla="*/ 8384477 w 9706874"/>
              <a:gd name="connsiteY4135" fmla="*/ 1541986 h 3735869"/>
              <a:gd name="connsiteX4136" fmla="*/ 8424140 w 9706874"/>
              <a:gd name="connsiteY4136" fmla="*/ 1553278 h 3735869"/>
              <a:gd name="connsiteX4137" fmla="*/ 8424130 w 9706874"/>
              <a:gd name="connsiteY4137" fmla="*/ 1553247 h 3735869"/>
              <a:gd name="connsiteX4138" fmla="*/ 8424130 w 9706874"/>
              <a:gd name="connsiteY4138" fmla="*/ 1548409 h 3735869"/>
              <a:gd name="connsiteX4139" fmla="*/ 8427364 w 9706874"/>
              <a:gd name="connsiteY4139" fmla="*/ 1554196 h 3735869"/>
              <a:gd name="connsiteX4140" fmla="*/ 8438568 w 9706874"/>
              <a:gd name="connsiteY4140" fmla="*/ 1557387 h 3735869"/>
              <a:gd name="connsiteX4141" fmla="*/ 8439840 w 9706874"/>
              <a:gd name="connsiteY4141" fmla="*/ 1557900 h 3735869"/>
              <a:gd name="connsiteX4142" fmla="*/ 8429775 w 9706874"/>
              <a:gd name="connsiteY4142" fmla="*/ 1551253 h 3735869"/>
              <a:gd name="connsiteX4143" fmla="*/ 8411159 w 9706874"/>
              <a:gd name="connsiteY4143" fmla="*/ 1524938 h 3735869"/>
              <a:gd name="connsiteX4144" fmla="*/ 8427116 w 9706874"/>
              <a:gd name="connsiteY4144" fmla="*/ 1510363 h 3735869"/>
              <a:gd name="connsiteX4145" fmla="*/ 8411159 w 9706874"/>
              <a:gd name="connsiteY4145" fmla="*/ 1503075 h 3735869"/>
              <a:gd name="connsiteX4146" fmla="*/ 8427115 w 9706874"/>
              <a:gd name="connsiteY4146" fmla="*/ 1498217 h 3735869"/>
              <a:gd name="connsiteX4147" fmla="*/ 8424456 w 9706874"/>
              <a:gd name="connsiteY4147" fmla="*/ 1461779 h 3735869"/>
              <a:gd name="connsiteX4148" fmla="*/ 8429108 w 9706874"/>
              <a:gd name="connsiteY4148" fmla="*/ 1461571 h 3735869"/>
              <a:gd name="connsiteX4149" fmla="*/ 6633467 w 9706874"/>
              <a:gd name="connsiteY4149" fmla="*/ 1461125 h 3735869"/>
              <a:gd name="connsiteX4150" fmla="*/ 6644016 w 9706874"/>
              <a:gd name="connsiteY4150" fmla="*/ 1466049 h 3735869"/>
              <a:gd name="connsiteX4151" fmla="*/ 6620998 w 9706874"/>
              <a:gd name="connsiteY4151" fmla="*/ 1473001 h 3735869"/>
              <a:gd name="connsiteX4152" fmla="*/ 6620998 w 9706874"/>
              <a:gd name="connsiteY4152" fmla="*/ 1461415 h 3735869"/>
              <a:gd name="connsiteX4153" fmla="*/ 6633467 w 9706874"/>
              <a:gd name="connsiteY4153" fmla="*/ 1461125 h 3735869"/>
              <a:gd name="connsiteX4154" fmla="*/ 9255393 w 9706874"/>
              <a:gd name="connsiteY4154" fmla="*/ 1461093 h 3735869"/>
              <a:gd name="connsiteX4155" fmla="*/ 9247580 w 9706874"/>
              <a:gd name="connsiteY4155" fmla="*/ 1473192 h 3735869"/>
              <a:gd name="connsiteX4156" fmla="*/ 9255393 w 9706874"/>
              <a:gd name="connsiteY4156" fmla="*/ 1461093 h 3735869"/>
              <a:gd name="connsiteX4157" fmla="*/ 9059541 w 9706874"/>
              <a:gd name="connsiteY4157" fmla="*/ 1461093 h 3735869"/>
              <a:gd name="connsiteX4158" fmla="*/ 9051726 w 9706874"/>
              <a:gd name="connsiteY4158" fmla="*/ 1473192 h 3735869"/>
              <a:gd name="connsiteX4159" fmla="*/ 9059541 w 9706874"/>
              <a:gd name="connsiteY4159" fmla="*/ 1461093 h 3735869"/>
              <a:gd name="connsiteX4160" fmla="*/ 6491215 w 9706874"/>
              <a:gd name="connsiteY4160" fmla="*/ 1461092 h 3735869"/>
              <a:gd name="connsiteX4161" fmla="*/ 6499027 w 9706874"/>
              <a:gd name="connsiteY4161" fmla="*/ 1473192 h 3735869"/>
              <a:gd name="connsiteX4162" fmla="*/ 6491215 w 9706874"/>
              <a:gd name="connsiteY4162" fmla="*/ 1461092 h 3735869"/>
              <a:gd name="connsiteX4163" fmla="*/ 8646769 w 9706874"/>
              <a:gd name="connsiteY4163" fmla="*/ 1459667 h 3735869"/>
              <a:gd name="connsiteX4164" fmla="*/ 8647235 w 9706874"/>
              <a:gd name="connsiteY4164" fmla="*/ 1460490 h 3735869"/>
              <a:gd name="connsiteX4165" fmla="*/ 8647697 w 9706874"/>
              <a:gd name="connsiteY4165" fmla="*/ 1461307 h 3735869"/>
              <a:gd name="connsiteX4166" fmla="*/ 7281131 w 9706874"/>
              <a:gd name="connsiteY4166" fmla="*/ 1459121 h 3735869"/>
              <a:gd name="connsiteX4167" fmla="*/ 7296487 w 9706874"/>
              <a:gd name="connsiteY4167" fmla="*/ 1474316 h 3735869"/>
              <a:gd name="connsiteX4168" fmla="*/ 7259809 w 9706874"/>
              <a:gd name="connsiteY4168" fmla="*/ 1462037 h 3735869"/>
              <a:gd name="connsiteX4169" fmla="*/ 7281131 w 9706874"/>
              <a:gd name="connsiteY4169" fmla="*/ 1459121 h 3735869"/>
              <a:gd name="connsiteX4170" fmla="*/ 8369089 w 9706874"/>
              <a:gd name="connsiteY4170" fmla="*/ 1458399 h 3735869"/>
              <a:gd name="connsiteX4171" fmla="*/ 8411959 w 9706874"/>
              <a:gd name="connsiteY4171" fmla="*/ 1478341 h 3735869"/>
              <a:gd name="connsiteX4172" fmla="*/ 8355755 w 9706874"/>
              <a:gd name="connsiteY4172" fmla="*/ 1466220 h 3735869"/>
              <a:gd name="connsiteX4173" fmla="*/ 8369089 w 9706874"/>
              <a:gd name="connsiteY4173" fmla="*/ 1458399 h 3735869"/>
              <a:gd name="connsiteX4174" fmla="*/ 9421370 w 9706874"/>
              <a:gd name="connsiteY4174" fmla="*/ 1456377 h 3735869"/>
              <a:gd name="connsiteX4175" fmla="*/ 9457997 w 9706874"/>
              <a:gd name="connsiteY4175" fmla="*/ 1475760 h 3735869"/>
              <a:gd name="connsiteX4176" fmla="*/ 9472731 w 9706874"/>
              <a:gd name="connsiteY4176" fmla="*/ 1493276 h 3735869"/>
              <a:gd name="connsiteX4177" fmla="*/ 9484809 w 9706874"/>
              <a:gd name="connsiteY4177" fmla="*/ 1512688 h 3735869"/>
              <a:gd name="connsiteX4178" fmla="*/ 9485380 w 9706874"/>
              <a:gd name="connsiteY4178" fmla="*/ 1506311 h 3735869"/>
              <a:gd name="connsiteX4179" fmla="*/ 9490375 w 9706874"/>
              <a:gd name="connsiteY4179" fmla="*/ 1507421 h 3735869"/>
              <a:gd name="connsiteX4180" fmla="*/ 9487521 w 9706874"/>
              <a:gd name="connsiteY4180" fmla="*/ 1509788 h 3735869"/>
              <a:gd name="connsiteX4181" fmla="*/ 9485236 w 9706874"/>
              <a:gd name="connsiteY4181" fmla="*/ 1513377 h 3735869"/>
              <a:gd name="connsiteX4182" fmla="*/ 9485701 w 9706874"/>
              <a:gd name="connsiteY4182" fmla="*/ 1514123 h 3735869"/>
              <a:gd name="connsiteX4183" fmla="*/ 9612013 w 9706874"/>
              <a:gd name="connsiteY4183" fmla="*/ 1627158 h 3735869"/>
              <a:gd name="connsiteX4184" fmla="*/ 9581023 w 9706874"/>
              <a:gd name="connsiteY4184" fmla="*/ 1615044 h 3735869"/>
              <a:gd name="connsiteX4185" fmla="*/ 9539232 w 9706874"/>
              <a:gd name="connsiteY4185" fmla="*/ 1579105 h 3735869"/>
              <a:gd name="connsiteX4186" fmla="*/ 9443910 w 9706874"/>
              <a:gd name="connsiteY4186" fmla="*/ 1499991 h 3735869"/>
              <a:gd name="connsiteX4187" fmla="*/ 9421370 w 9706874"/>
              <a:gd name="connsiteY4187" fmla="*/ 1456377 h 3735869"/>
              <a:gd name="connsiteX4188" fmla="*/ 8413081 w 9706874"/>
              <a:gd name="connsiteY4188" fmla="*/ 1454914 h 3735869"/>
              <a:gd name="connsiteX4189" fmla="*/ 8417816 w 9706874"/>
              <a:gd name="connsiteY4189" fmla="*/ 1456371 h 3735869"/>
              <a:gd name="connsiteX4190" fmla="*/ 8412408 w 9706874"/>
              <a:gd name="connsiteY4190" fmla="*/ 1460507 h 3735869"/>
              <a:gd name="connsiteX4191" fmla="*/ 8413081 w 9706874"/>
              <a:gd name="connsiteY4191" fmla="*/ 1454914 h 3735869"/>
              <a:gd name="connsiteX4192" fmla="*/ 7784038 w 9706874"/>
              <a:gd name="connsiteY4192" fmla="*/ 1454914 h 3735869"/>
              <a:gd name="connsiteX4193" fmla="*/ 7788774 w 9706874"/>
              <a:gd name="connsiteY4193" fmla="*/ 1456371 h 3735869"/>
              <a:gd name="connsiteX4194" fmla="*/ 7783364 w 9706874"/>
              <a:gd name="connsiteY4194" fmla="*/ 1460508 h 3735869"/>
              <a:gd name="connsiteX4195" fmla="*/ 7784038 w 9706874"/>
              <a:gd name="connsiteY4195" fmla="*/ 1454914 h 3735869"/>
              <a:gd name="connsiteX4196" fmla="*/ 8152390 w 9706874"/>
              <a:gd name="connsiteY4196" fmla="*/ 1450375 h 3735869"/>
              <a:gd name="connsiteX4197" fmla="*/ 8149512 w 9706874"/>
              <a:gd name="connsiteY4197" fmla="*/ 1483912 h 3735869"/>
              <a:gd name="connsiteX4198" fmla="*/ 8132253 w 9706874"/>
              <a:gd name="connsiteY4198" fmla="*/ 1464747 h 3735869"/>
              <a:gd name="connsiteX4199" fmla="*/ 8152390 w 9706874"/>
              <a:gd name="connsiteY4199" fmla="*/ 1450375 h 3735869"/>
              <a:gd name="connsiteX4200" fmla="*/ 6526481 w 9706874"/>
              <a:gd name="connsiteY4200" fmla="*/ 1450295 h 3735869"/>
              <a:gd name="connsiteX4201" fmla="*/ 6534453 w 9706874"/>
              <a:gd name="connsiteY4201" fmla="*/ 1462040 h 3735869"/>
              <a:gd name="connsiteX4202" fmla="*/ 6526481 w 9706874"/>
              <a:gd name="connsiteY4202" fmla="*/ 1450295 h 3735869"/>
              <a:gd name="connsiteX4203" fmla="*/ 7212925 w 9706874"/>
              <a:gd name="connsiteY4203" fmla="*/ 1450168 h 3735869"/>
              <a:gd name="connsiteX4204" fmla="*/ 7220329 w 9706874"/>
              <a:gd name="connsiteY4204" fmla="*/ 1462253 h 3735869"/>
              <a:gd name="connsiteX4205" fmla="*/ 7212925 w 9706874"/>
              <a:gd name="connsiteY4205" fmla="*/ 1450168 h 3735869"/>
              <a:gd name="connsiteX4206" fmla="*/ 7818454 w 9706874"/>
              <a:gd name="connsiteY4206" fmla="*/ 1448590 h 3735869"/>
              <a:gd name="connsiteX4207" fmla="*/ 7810641 w 9706874"/>
              <a:gd name="connsiteY4207" fmla="*/ 1460689 h 3735869"/>
              <a:gd name="connsiteX4208" fmla="*/ 7818454 w 9706874"/>
              <a:gd name="connsiteY4208" fmla="*/ 1448590 h 3735869"/>
              <a:gd name="connsiteX4209" fmla="*/ 8862059 w 9706874"/>
              <a:gd name="connsiteY4209" fmla="*/ 1448588 h 3735869"/>
              <a:gd name="connsiteX4210" fmla="*/ 8886350 w 9706874"/>
              <a:gd name="connsiteY4210" fmla="*/ 1453429 h 3735869"/>
              <a:gd name="connsiteX4211" fmla="*/ 8862059 w 9706874"/>
              <a:gd name="connsiteY4211" fmla="*/ 1460689 h 3735869"/>
              <a:gd name="connsiteX4212" fmla="*/ 8862059 w 9706874"/>
              <a:gd name="connsiteY4212" fmla="*/ 1448588 h 3735869"/>
              <a:gd name="connsiteX4213" fmla="*/ 8781222 w 9706874"/>
              <a:gd name="connsiteY4213" fmla="*/ 1448588 h 3735869"/>
              <a:gd name="connsiteX4214" fmla="*/ 8773411 w 9706874"/>
              <a:gd name="connsiteY4214" fmla="*/ 1460689 h 3735869"/>
              <a:gd name="connsiteX4215" fmla="*/ 8781222 w 9706874"/>
              <a:gd name="connsiteY4215" fmla="*/ 1448588 h 3735869"/>
              <a:gd name="connsiteX4216" fmla="*/ 8318337 w 9706874"/>
              <a:gd name="connsiteY4216" fmla="*/ 1444866 h 3735869"/>
              <a:gd name="connsiteX4217" fmla="*/ 8333822 w 9706874"/>
              <a:gd name="connsiteY4217" fmla="*/ 1446075 h 3735869"/>
              <a:gd name="connsiteX4218" fmla="*/ 8312511 w 9706874"/>
              <a:gd name="connsiteY4218" fmla="*/ 1450915 h 3735869"/>
              <a:gd name="connsiteX4219" fmla="*/ 8318337 w 9706874"/>
              <a:gd name="connsiteY4219" fmla="*/ 1444866 h 3735869"/>
              <a:gd name="connsiteX4220" fmla="*/ 6699141 w 9706874"/>
              <a:gd name="connsiteY4220" fmla="*/ 1444833 h 3735869"/>
              <a:gd name="connsiteX4221" fmla="*/ 6855291 w 9706874"/>
              <a:gd name="connsiteY4221" fmla="*/ 1464223 h 3735869"/>
              <a:gd name="connsiteX4222" fmla="*/ 6929847 w 9706874"/>
              <a:gd name="connsiteY4222" fmla="*/ 1474495 h 3735869"/>
              <a:gd name="connsiteX4223" fmla="*/ 6931225 w 9706874"/>
              <a:gd name="connsiteY4223" fmla="*/ 1473138 h 3735869"/>
              <a:gd name="connsiteX4224" fmla="*/ 6942257 w 9706874"/>
              <a:gd name="connsiteY4224" fmla="*/ 1472516 h 3735869"/>
              <a:gd name="connsiteX4225" fmla="*/ 6941494 w 9706874"/>
              <a:gd name="connsiteY4225" fmla="*/ 1476100 h 3735869"/>
              <a:gd name="connsiteX4226" fmla="*/ 7011441 w 9706874"/>
              <a:gd name="connsiteY4226" fmla="*/ 1485739 h 3735869"/>
              <a:gd name="connsiteX4227" fmla="*/ 7018396 w 9706874"/>
              <a:gd name="connsiteY4227" fmla="*/ 1486743 h 3735869"/>
              <a:gd name="connsiteX4228" fmla="*/ 7022674 w 9706874"/>
              <a:gd name="connsiteY4228" fmla="*/ 1484313 h 3735869"/>
              <a:gd name="connsiteX4229" fmla="*/ 7022016 w 9706874"/>
              <a:gd name="connsiteY4229" fmla="*/ 1487266 h 3735869"/>
              <a:gd name="connsiteX4230" fmla="*/ 7041660 w 9706874"/>
              <a:gd name="connsiteY4230" fmla="*/ 1490102 h 3735869"/>
              <a:gd name="connsiteX4231" fmla="*/ 7041662 w 9706874"/>
              <a:gd name="connsiteY4231" fmla="*/ 1484315 h 3735869"/>
              <a:gd name="connsiteX4232" fmla="*/ 7057697 w 9706874"/>
              <a:gd name="connsiteY4232" fmla="*/ 1488991 h 3735869"/>
              <a:gd name="connsiteX4233" fmla="*/ 7054757 w 9706874"/>
              <a:gd name="connsiteY4233" fmla="*/ 1491992 h 3735869"/>
              <a:gd name="connsiteX4234" fmla="*/ 7085087 w 9706874"/>
              <a:gd name="connsiteY4234" fmla="*/ 1496369 h 3735869"/>
              <a:gd name="connsiteX4235" fmla="*/ 7117607 w 9706874"/>
              <a:gd name="connsiteY4235" fmla="*/ 1503676 h 3735869"/>
              <a:gd name="connsiteX4236" fmla="*/ 7120768 w 9706874"/>
              <a:gd name="connsiteY4236" fmla="*/ 1497710 h 3735869"/>
              <a:gd name="connsiteX4237" fmla="*/ 7129846 w 9706874"/>
              <a:gd name="connsiteY4237" fmla="*/ 1497413 h 3735869"/>
              <a:gd name="connsiteX4238" fmla="*/ 7125517 w 9706874"/>
              <a:gd name="connsiteY4238" fmla="*/ 1505453 h 3735869"/>
              <a:gd name="connsiteX4239" fmla="*/ 7156738 w 9706874"/>
              <a:gd name="connsiteY4239" fmla="*/ 1512469 h 3735869"/>
              <a:gd name="connsiteX4240" fmla="*/ 7229387 w 9706874"/>
              <a:gd name="connsiteY4240" fmla="*/ 1527757 h 3735869"/>
              <a:gd name="connsiteX4241" fmla="*/ 7229829 w 9706874"/>
              <a:gd name="connsiteY4241" fmla="*/ 1527839 h 3735869"/>
              <a:gd name="connsiteX4242" fmla="*/ 7231222 w 9706874"/>
              <a:gd name="connsiteY4242" fmla="*/ 1521578 h 3735869"/>
              <a:gd name="connsiteX4243" fmla="*/ 7237082 w 9706874"/>
              <a:gd name="connsiteY4243" fmla="*/ 1518250 h 3735869"/>
              <a:gd name="connsiteX4244" fmla="*/ 7235128 w 9706874"/>
              <a:gd name="connsiteY4244" fmla="*/ 1527024 h 3735869"/>
              <a:gd name="connsiteX4245" fmla="*/ 7232741 w 9706874"/>
              <a:gd name="connsiteY4245" fmla="*/ 1528378 h 3735869"/>
              <a:gd name="connsiteX4246" fmla="*/ 7278934 w 9706874"/>
              <a:gd name="connsiteY4246" fmla="*/ 1536941 h 3735869"/>
              <a:gd name="connsiteX4247" fmla="*/ 7279861 w 9706874"/>
              <a:gd name="connsiteY4247" fmla="*/ 1525266 h 3735869"/>
              <a:gd name="connsiteX4248" fmla="*/ 7287654 w 9706874"/>
              <a:gd name="connsiteY4248" fmla="*/ 1518251 h 3735869"/>
              <a:gd name="connsiteX4249" fmla="*/ 7287653 w 9706874"/>
              <a:gd name="connsiteY4249" fmla="*/ 1532281 h 3735869"/>
              <a:gd name="connsiteX4250" fmla="*/ 7281203 w 9706874"/>
              <a:gd name="connsiteY4250" fmla="*/ 1537362 h 3735869"/>
              <a:gd name="connsiteX4251" fmla="*/ 7302036 w 9706874"/>
              <a:gd name="connsiteY4251" fmla="*/ 1541223 h 3735869"/>
              <a:gd name="connsiteX4252" fmla="*/ 7425412 w 9706874"/>
              <a:gd name="connsiteY4252" fmla="*/ 1575832 h 3735869"/>
              <a:gd name="connsiteX4253" fmla="*/ 7428050 w 9706874"/>
              <a:gd name="connsiteY4253" fmla="*/ 1567114 h 3735869"/>
              <a:gd name="connsiteX4254" fmla="*/ 7432933 w 9706874"/>
              <a:gd name="connsiteY4254" fmla="*/ 1564693 h 3735869"/>
              <a:gd name="connsiteX4255" fmla="*/ 7430980 w 9706874"/>
              <a:gd name="connsiteY4255" fmla="*/ 1574374 h 3735869"/>
              <a:gd name="connsiteX4256" fmla="*/ 7426625 w 9706874"/>
              <a:gd name="connsiteY4256" fmla="*/ 1576171 h 3735869"/>
              <a:gd name="connsiteX4257" fmla="*/ 7457964 w 9706874"/>
              <a:gd name="connsiteY4257" fmla="*/ 1584963 h 3735869"/>
              <a:gd name="connsiteX4258" fmla="*/ 7593074 w 9706874"/>
              <a:gd name="connsiteY4258" fmla="*/ 1625862 h 3735869"/>
              <a:gd name="connsiteX4259" fmla="*/ 7653762 w 9706874"/>
              <a:gd name="connsiteY4259" fmla="*/ 1645310 h 3735869"/>
              <a:gd name="connsiteX4260" fmla="*/ 7725084 w 9706874"/>
              <a:gd name="connsiteY4260" fmla="*/ 1669609 h 3735869"/>
              <a:gd name="connsiteX4261" fmla="*/ 7796846 w 9706874"/>
              <a:gd name="connsiteY4261" fmla="*/ 1695934 h 3735869"/>
              <a:gd name="connsiteX4262" fmla="*/ 7894301 w 9706874"/>
              <a:gd name="connsiteY4262" fmla="*/ 1725095 h 3735869"/>
              <a:gd name="connsiteX4263" fmla="*/ 7918221 w 9706874"/>
              <a:gd name="connsiteY4263" fmla="*/ 1729956 h 3735869"/>
              <a:gd name="connsiteX4264" fmla="*/ 8026752 w 9706874"/>
              <a:gd name="connsiteY4264" fmla="*/ 1766405 h 3735869"/>
              <a:gd name="connsiteX4265" fmla="*/ 8055546 w 9706874"/>
              <a:gd name="connsiteY4265" fmla="*/ 1785439 h 3735869"/>
              <a:gd name="connsiteX4266" fmla="*/ 8180023 w 9706874"/>
              <a:gd name="connsiteY4266" fmla="*/ 1831608 h 3735869"/>
              <a:gd name="connsiteX4267" fmla="*/ 8206601 w 9706874"/>
              <a:gd name="connsiteY4267" fmla="*/ 1840931 h 3735869"/>
              <a:gd name="connsiteX4268" fmla="*/ 8259315 w 9706874"/>
              <a:gd name="connsiteY4268" fmla="*/ 1879804 h 3735869"/>
              <a:gd name="connsiteX4269" fmla="*/ 8412587 w 9706874"/>
              <a:gd name="connsiteY4269" fmla="*/ 1952300 h 3735869"/>
              <a:gd name="connsiteX4270" fmla="*/ 8526434 w 9706874"/>
              <a:gd name="connsiteY4270" fmla="*/ 2010213 h 3735869"/>
              <a:gd name="connsiteX4271" fmla="*/ 8645152 w 9706874"/>
              <a:gd name="connsiteY4271" fmla="*/ 2072988 h 3735869"/>
              <a:gd name="connsiteX4272" fmla="*/ 8700968 w 9706874"/>
              <a:gd name="connsiteY4272" fmla="*/ 2099718 h 3735869"/>
              <a:gd name="connsiteX4273" fmla="*/ 8814371 w 9706874"/>
              <a:gd name="connsiteY4273" fmla="*/ 2138598 h 3735869"/>
              <a:gd name="connsiteX4274" fmla="*/ 8854238 w 9706874"/>
              <a:gd name="connsiteY4274" fmla="*/ 2164483 h 3735869"/>
              <a:gd name="connsiteX4275" fmla="*/ 8872842 w 9706874"/>
              <a:gd name="connsiteY4275" fmla="*/ 2203363 h 3735869"/>
              <a:gd name="connsiteX4276" fmla="*/ 8843421 w 9706874"/>
              <a:gd name="connsiteY4276" fmla="*/ 2190472 h 3735869"/>
              <a:gd name="connsiteX4277" fmla="*/ 8782280 w 9706874"/>
              <a:gd name="connsiteY4277" fmla="*/ 2167761 h 3735869"/>
              <a:gd name="connsiteX4278" fmla="*/ 8782110 w 9706874"/>
              <a:gd name="connsiteY4278" fmla="*/ 2169907 h 3735869"/>
              <a:gd name="connsiteX4279" fmla="*/ 8774319 w 9706874"/>
              <a:gd name="connsiteY4279" fmla="*/ 2176921 h 3735869"/>
              <a:gd name="connsiteX4280" fmla="*/ 8774318 w 9706874"/>
              <a:gd name="connsiteY4280" fmla="*/ 2164886 h 3735869"/>
              <a:gd name="connsiteX4281" fmla="*/ 8703342 w 9706874"/>
              <a:gd name="connsiteY4281" fmla="*/ 2139492 h 3735869"/>
              <a:gd name="connsiteX4282" fmla="*/ 8632306 w 9706874"/>
              <a:gd name="connsiteY4282" fmla="*/ 2114300 h 3735869"/>
              <a:gd name="connsiteX4283" fmla="*/ 8529091 w 9706874"/>
              <a:gd name="connsiteY4283" fmla="*/ 2068533 h 3735869"/>
              <a:gd name="connsiteX4284" fmla="*/ 8482468 w 9706874"/>
              <a:gd name="connsiteY4284" fmla="*/ 2037552 h 3735869"/>
              <a:gd name="connsiteX4285" fmla="*/ 8480131 w 9706874"/>
              <a:gd name="connsiteY4285" fmla="*/ 2036589 h 3735869"/>
              <a:gd name="connsiteX4286" fmla="*/ 8470356 w 9706874"/>
              <a:gd name="connsiteY4286" fmla="*/ 2041147 h 3735869"/>
              <a:gd name="connsiteX4287" fmla="*/ 8473727 w 9706874"/>
              <a:gd name="connsiteY4287" fmla="*/ 2033948 h 3735869"/>
              <a:gd name="connsiteX4288" fmla="*/ 8462363 w 9706874"/>
              <a:gd name="connsiteY4288" fmla="*/ 2029261 h 3735869"/>
              <a:gd name="connsiteX4289" fmla="*/ 8433853 w 9706874"/>
              <a:gd name="connsiteY4289" fmla="*/ 2017504 h 3735869"/>
              <a:gd name="connsiteX4290" fmla="*/ 8457771 w 9706874"/>
              <a:gd name="connsiteY4290" fmla="*/ 2036944 h 3735869"/>
              <a:gd name="connsiteX4291" fmla="*/ 8502514 w 9706874"/>
              <a:gd name="connsiteY4291" fmla="*/ 2066104 h 3735869"/>
              <a:gd name="connsiteX4292" fmla="*/ 8527901 w 9706874"/>
              <a:gd name="connsiteY4292" fmla="*/ 2078893 h 3735869"/>
              <a:gd name="connsiteX4293" fmla="*/ 8533616 w 9706874"/>
              <a:gd name="connsiteY4293" fmla="*/ 2082692 h 3735869"/>
              <a:gd name="connsiteX4294" fmla="*/ 8531573 w 9706874"/>
              <a:gd name="connsiteY4294" fmla="*/ 2077013 h 3735869"/>
              <a:gd name="connsiteX4295" fmla="*/ 8538977 w 9706874"/>
              <a:gd name="connsiteY4295" fmla="*/ 2077014 h 3735869"/>
              <a:gd name="connsiteX4296" fmla="*/ 8535584 w 9706874"/>
              <a:gd name="connsiteY4296" fmla="*/ 2079382 h 3735869"/>
              <a:gd name="connsiteX4297" fmla="*/ 8534290 w 9706874"/>
              <a:gd name="connsiteY4297" fmla="*/ 2083141 h 3735869"/>
              <a:gd name="connsiteX4298" fmla="*/ 8552458 w 9706874"/>
              <a:gd name="connsiteY4298" fmla="*/ 2095213 h 3735869"/>
              <a:gd name="connsiteX4299" fmla="*/ 8600410 w 9706874"/>
              <a:gd name="connsiteY4299" fmla="*/ 2133740 h 3735869"/>
              <a:gd name="connsiteX4300" fmla="*/ 8579148 w 9706874"/>
              <a:gd name="connsiteY4300" fmla="*/ 2150307 h 3735869"/>
              <a:gd name="connsiteX4301" fmla="*/ 8571175 w 9706874"/>
              <a:gd name="connsiteY4301" fmla="*/ 2159623 h 3735869"/>
              <a:gd name="connsiteX4302" fmla="*/ 8542381 w 9706874"/>
              <a:gd name="connsiteY4302" fmla="*/ 2145889 h 3735869"/>
              <a:gd name="connsiteX4303" fmla="*/ 8548192 w 9706874"/>
              <a:gd name="connsiteY4303" fmla="*/ 2155472 h 3735869"/>
              <a:gd name="connsiteX4304" fmla="*/ 8553189 w 9706874"/>
              <a:gd name="connsiteY4304" fmla="*/ 2157933 h 3735869"/>
              <a:gd name="connsiteX4305" fmla="*/ 8558000 w 9706874"/>
              <a:gd name="connsiteY4305" fmla="*/ 2155620 h 3735869"/>
              <a:gd name="connsiteX4306" fmla="*/ 8560466 w 9706874"/>
              <a:gd name="connsiteY4306" fmla="*/ 2157995 h 3735869"/>
              <a:gd name="connsiteX4307" fmla="*/ 8558000 w 9706874"/>
              <a:gd name="connsiteY4307" fmla="*/ 2160506 h 3735869"/>
              <a:gd name="connsiteX4308" fmla="*/ 8553824 w 9706874"/>
              <a:gd name="connsiteY4308" fmla="*/ 2158380 h 3735869"/>
              <a:gd name="connsiteX4309" fmla="*/ 8558329 w 9706874"/>
              <a:gd name="connsiteY4309" fmla="*/ 2162053 h 3735869"/>
              <a:gd name="connsiteX4310" fmla="*/ 8529090 w 9706874"/>
              <a:gd name="connsiteY4310" fmla="*/ 2157192 h 3735869"/>
              <a:gd name="connsiteX4311" fmla="*/ 8489224 w 9706874"/>
              <a:gd name="connsiteY4311" fmla="*/ 2138599 h 3735869"/>
              <a:gd name="connsiteX4312" fmla="*/ 8401957 w 9706874"/>
              <a:gd name="connsiteY4312" fmla="*/ 2094860 h 3735869"/>
              <a:gd name="connsiteX4313" fmla="*/ 8224763 w 9706874"/>
              <a:gd name="connsiteY4313" fmla="*/ 2010214 h 3735869"/>
              <a:gd name="connsiteX4314" fmla="*/ 8044915 w 9706874"/>
              <a:gd name="connsiteY4314" fmla="*/ 1937719 h 3735869"/>
              <a:gd name="connsiteX4315" fmla="*/ 8002831 w 9706874"/>
              <a:gd name="connsiteY4315" fmla="*/ 1925568 h 3735869"/>
              <a:gd name="connsiteX4316" fmla="*/ 7981568 w 9706874"/>
              <a:gd name="connsiteY4316" fmla="*/ 1899244 h 3735869"/>
              <a:gd name="connsiteX4317" fmla="*/ 7960306 w 9706874"/>
              <a:gd name="connsiteY4317" fmla="*/ 1908964 h 3735869"/>
              <a:gd name="connsiteX4318" fmla="*/ 7809692 w 9706874"/>
              <a:gd name="connsiteY4318" fmla="*/ 1848216 h 3735869"/>
              <a:gd name="connsiteX4319" fmla="*/ 7780898 w 9706874"/>
              <a:gd name="connsiteY4319" fmla="*/ 1824319 h 3735869"/>
              <a:gd name="connsiteX4320" fmla="*/ 7764951 w 9706874"/>
              <a:gd name="connsiteY4320" fmla="*/ 1809739 h 3735869"/>
              <a:gd name="connsiteX4321" fmla="*/ 7792305 w 9706874"/>
              <a:gd name="connsiteY4321" fmla="*/ 1813080 h 3735869"/>
              <a:gd name="connsiteX4322" fmla="*/ 7796114 w 9706874"/>
              <a:gd name="connsiteY4322" fmla="*/ 1814403 h 3735869"/>
              <a:gd name="connsiteX4323" fmla="*/ 7794777 w 9706874"/>
              <a:gd name="connsiteY4323" fmla="*/ 1809480 h 3735869"/>
              <a:gd name="connsiteX4324" fmla="*/ 7798581 w 9706874"/>
              <a:gd name="connsiteY4324" fmla="*/ 1810765 h 3735869"/>
              <a:gd name="connsiteX4325" fmla="*/ 7796781 w 9706874"/>
              <a:gd name="connsiteY4325" fmla="*/ 1813338 h 3735869"/>
              <a:gd name="connsiteX4326" fmla="*/ 7796657 w 9706874"/>
              <a:gd name="connsiteY4326" fmla="*/ 1814591 h 3735869"/>
              <a:gd name="connsiteX4327" fmla="*/ 7817665 w 9706874"/>
              <a:gd name="connsiteY4327" fmla="*/ 1821888 h 3735869"/>
              <a:gd name="connsiteX4328" fmla="*/ 7804375 w 9706874"/>
              <a:gd name="connsiteY4328" fmla="*/ 1809739 h 3735869"/>
              <a:gd name="connsiteX4329" fmla="*/ 7780897 w 9706874"/>
              <a:gd name="connsiteY4329" fmla="*/ 1797589 h 3735869"/>
              <a:gd name="connsiteX4330" fmla="*/ 7754319 w 9706874"/>
              <a:gd name="connsiteY4330" fmla="*/ 1790299 h 3735869"/>
              <a:gd name="connsiteX4331" fmla="*/ 7749004 w 9706874"/>
              <a:gd name="connsiteY4331" fmla="*/ 1763569 h 3735869"/>
              <a:gd name="connsiteX4332" fmla="*/ 7854875 w 9706874"/>
              <a:gd name="connsiteY4332" fmla="*/ 1773289 h 3735869"/>
              <a:gd name="connsiteX4333" fmla="*/ 7801718 w 9706874"/>
              <a:gd name="connsiteY4333" fmla="*/ 1761140 h 3735869"/>
              <a:gd name="connsiteX4334" fmla="*/ 7770266 w 9706874"/>
              <a:gd name="connsiteY4334" fmla="*/ 1754254 h 3735869"/>
              <a:gd name="connsiteX4335" fmla="*/ 7762293 w 9706874"/>
              <a:gd name="connsiteY4335" fmla="*/ 1732384 h 3735869"/>
              <a:gd name="connsiteX4336" fmla="*/ 7749004 w 9706874"/>
              <a:gd name="connsiteY4336" fmla="*/ 1720234 h 3735869"/>
              <a:gd name="connsiteX4337" fmla="*/ 7709136 w 9706874"/>
              <a:gd name="connsiteY4337" fmla="*/ 1712943 h 3735869"/>
              <a:gd name="connsiteX4338" fmla="*/ 7566494 w 9706874"/>
              <a:gd name="connsiteY4338" fmla="*/ 1674468 h 3735869"/>
              <a:gd name="connsiteX4339" fmla="*/ 7333931 w 9706874"/>
              <a:gd name="connsiteY4339" fmla="*/ 1608856 h 3735869"/>
              <a:gd name="connsiteX4340" fmla="*/ 7304693 w 9706874"/>
              <a:gd name="connsiteY4340" fmla="*/ 1604405 h 3735869"/>
              <a:gd name="connsiteX4341" fmla="*/ 7296721 w 9706874"/>
              <a:gd name="connsiteY4341" fmla="*/ 1582534 h 3735869"/>
              <a:gd name="connsiteX4342" fmla="*/ 7265270 w 9706874"/>
              <a:gd name="connsiteY4342" fmla="*/ 1572812 h 3735869"/>
              <a:gd name="connsiteX4343" fmla="*/ 7228059 w 9706874"/>
              <a:gd name="connsiteY4343" fmla="*/ 1565523 h 3735869"/>
              <a:gd name="connsiteX4344" fmla="*/ 7151424 w 9706874"/>
              <a:gd name="connsiteY4344" fmla="*/ 1550943 h 3735869"/>
              <a:gd name="connsiteX4345" fmla="*/ 6995493 w 9706874"/>
              <a:gd name="connsiteY4345" fmla="*/ 1522189 h 3735869"/>
              <a:gd name="connsiteX4346" fmla="*/ 6966257 w 9706874"/>
              <a:gd name="connsiteY4346" fmla="*/ 1505179 h 3735869"/>
              <a:gd name="connsiteX4347" fmla="*/ 6932148 w 9706874"/>
              <a:gd name="connsiteY4347" fmla="*/ 1495457 h 3735869"/>
              <a:gd name="connsiteX4348" fmla="*/ 6855511 w 9706874"/>
              <a:gd name="connsiteY4348" fmla="*/ 1480881 h 3735869"/>
              <a:gd name="connsiteX4349" fmla="*/ 6699141 w 9706874"/>
              <a:gd name="connsiteY4349" fmla="*/ 1444833 h 3735869"/>
              <a:gd name="connsiteX4350" fmla="*/ 9021874 w 9706874"/>
              <a:gd name="connsiteY4350" fmla="*/ 1442569 h 3735869"/>
              <a:gd name="connsiteX4351" fmla="*/ 9026512 w 9706874"/>
              <a:gd name="connsiteY4351" fmla="*/ 1443700 h 3735869"/>
              <a:gd name="connsiteX4352" fmla="*/ 9023658 w 9706874"/>
              <a:gd name="connsiteY4352" fmla="*/ 1448212 h 3735869"/>
              <a:gd name="connsiteX4353" fmla="*/ 9021874 w 9706874"/>
              <a:gd name="connsiteY4353" fmla="*/ 1442569 h 3735869"/>
              <a:gd name="connsiteX4354" fmla="*/ 6675696 w 9706874"/>
              <a:gd name="connsiteY4354" fmla="*/ 1439981 h 3735869"/>
              <a:gd name="connsiteX4355" fmla="*/ 6690892 w 9706874"/>
              <a:gd name="connsiteY4355" fmla="*/ 1449248 h 3735869"/>
              <a:gd name="connsiteX4356" fmla="*/ 6675696 w 9706874"/>
              <a:gd name="connsiteY4356" fmla="*/ 1439981 h 3735869"/>
              <a:gd name="connsiteX4357" fmla="*/ 8942340 w 9706874"/>
              <a:gd name="connsiteY4357" fmla="*/ 1439905 h 3735869"/>
              <a:gd name="connsiteX4358" fmla="*/ 8968802 w 9706874"/>
              <a:gd name="connsiteY4358" fmla="*/ 1471411 h 3735869"/>
              <a:gd name="connsiteX4359" fmla="*/ 8930092 w 9706874"/>
              <a:gd name="connsiteY4359" fmla="*/ 1459453 h 3735869"/>
              <a:gd name="connsiteX4360" fmla="*/ 8942340 w 9706874"/>
              <a:gd name="connsiteY4360" fmla="*/ 1439905 h 3735869"/>
              <a:gd name="connsiteX4361" fmla="*/ 9379064 w 9706874"/>
              <a:gd name="connsiteY4361" fmla="*/ 1436792 h 3735869"/>
              <a:gd name="connsiteX4362" fmla="*/ 9363029 w 9706874"/>
              <a:gd name="connsiteY4362" fmla="*/ 1449252 h 3735869"/>
              <a:gd name="connsiteX4363" fmla="*/ 9379064 w 9706874"/>
              <a:gd name="connsiteY4363" fmla="*/ 1436792 h 3735869"/>
              <a:gd name="connsiteX4364" fmla="*/ 9208194 w 9706874"/>
              <a:gd name="connsiteY4364" fmla="*/ 1436335 h 3735869"/>
              <a:gd name="connsiteX4365" fmla="*/ 9214128 w 9706874"/>
              <a:gd name="connsiteY4365" fmla="*/ 1448172 h 3735869"/>
              <a:gd name="connsiteX4366" fmla="*/ 9200163 w 9706874"/>
              <a:gd name="connsiteY4366" fmla="*/ 1443187 h 3735869"/>
              <a:gd name="connsiteX4367" fmla="*/ 9208194 w 9706874"/>
              <a:gd name="connsiteY4367" fmla="*/ 1436335 h 3735869"/>
              <a:gd name="connsiteX4368" fmla="*/ 6728298 w 9706874"/>
              <a:gd name="connsiteY4368" fmla="*/ 1436086 h 3735869"/>
              <a:gd name="connsiteX4369" fmla="*/ 6736110 w 9706874"/>
              <a:gd name="connsiteY4369" fmla="*/ 1448185 h 3735869"/>
              <a:gd name="connsiteX4370" fmla="*/ 6728298 w 9706874"/>
              <a:gd name="connsiteY4370" fmla="*/ 1436086 h 3735869"/>
              <a:gd name="connsiteX4371" fmla="*/ 8093082 w 9706874"/>
              <a:gd name="connsiteY4371" fmla="*/ 1436086 h 3735869"/>
              <a:gd name="connsiteX4372" fmla="*/ 8115296 w 9706874"/>
              <a:gd name="connsiteY4372" fmla="*/ 1453304 h 3735869"/>
              <a:gd name="connsiteX4373" fmla="*/ 8093082 w 9706874"/>
              <a:gd name="connsiteY4373" fmla="*/ 1436086 h 3735869"/>
              <a:gd name="connsiteX4374" fmla="*/ 8822889 w 9706874"/>
              <a:gd name="connsiteY4374" fmla="*/ 1436085 h 3735869"/>
              <a:gd name="connsiteX4375" fmla="*/ 8853346 w 9706874"/>
              <a:gd name="connsiteY4375" fmla="*/ 1436086 h 3735869"/>
              <a:gd name="connsiteX4376" fmla="*/ 8844912 w 9706874"/>
              <a:gd name="connsiteY4376" fmla="*/ 1460681 h 3735869"/>
              <a:gd name="connsiteX4377" fmla="*/ 8822889 w 9706874"/>
              <a:gd name="connsiteY4377" fmla="*/ 1436085 h 3735869"/>
              <a:gd name="connsiteX4378" fmla="*/ 6266276 w 9706874"/>
              <a:gd name="connsiteY4378" fmla="*/ 1433842 h 3735869"/>
              <a:gd name="connsiteX4379" fmla="*/ 6274300 w 9706874"/>
              <a:gd name="connsiteY4379" fmla="*/ 1438204 h 3735869"/>
              <a:gd name="connsiteX4380" fmla="*/ 6258253 w 9706874"/>
              <a:gd name="connsiteY4380" fmla="*/ 1448173 h 3735869"/>
              <a:gd name="connsiteX4381" fmla="*/ 6266276 w 9706874"/>
              <a:gd name="connsiteY4381" fmla="*/ 1433842 h 3735869"/>
              <a:gd name="connsiteX4382" fmla="*/ 844968 w 9706874"/>
              <a:gd name="connsiteY4382" fmla="*/ 1432153 h 3735869"/>
              <a:gd name="connsiteX4383" fmla="*/ 844894 w 9706874"/>
              <a:gd name="connsiteY4383" fmla="*/ 1432219 h 3735869"/>
              <a:gd name="connsiteX4384" fmla="*/ 843440 w 9706874"/>
              <a:gd name="connsiteY4384" fmla="*/ 1433531 h 3735869"/>
              <a:gd name="connsiteX4385" fmla="*/ 843222 w 9706874"/>
              <a:gd name="connsiteY4385" fmla="*/ 1433726 h 3735869"/>
              <a:gd name="connsiteX4386" fmla="*/ 840317 w 9706874"/>
              <a:gd name="connsiteY4386" fmla="*/ 1436349 h 3735869"/>
              <a:gd name="connsiteX4387" fmla="*/ 843440 w 9706874"/>
              <a:gd name="connsiteY4387" fmla="*/ 1433531 h 3735869"/>
              <a:gd name="connsiteX4388" fmla="*/ 7138342 w 9706874"/>
              <a:gd name="connsiteY4388" fmla="*/ 1430728 h 3735869"/>
              <a:gd name="connsiteX4389" fmla="*/ 7158186 w 9706874"/>
              <a:gd name="connsiteY4389" fmla="*/ 1447651 h 3735869"/>
              <a:gd name="connsiteX4390" fmla="*/ 7169525 w 9706874"/>
              <a:gd name="connsiteY4390" fmla="*/ 1464571 h 3735869"/>
              <a:gd name="connsiteX4391" fmla="*/ 7130312 w 9706874"/>
              <a:gd name="connsiteY4391" fmla="*/ 1471824 h 3735869"/>
              <a:gd name="connsiteX4392" fmla="*/ 7138342 w 9706874"/>
              <a:gd name="connsiteY4392" fmla="*/ 1430728 h 3735869"/>
              <a:gd name="connsiteX4393" fmla="*/ 9194691 w 9706874"/>
              <a:gd name="connsiteY4393" fmla="*/ 1430032 h 3735869"/>
              <a:gd name="connsiteX4394" fmla="*/ 9199689 w 9706874"/>
              <a:gd name="connsiteY4394" fmla="*/ 1430924 h 3735869"/>
              <a:gd name="connsiteX4395" fmla="*/ 9193979 w 9706874"/>
              <a:gd name="connsiteY4395" fmla="*/ 1435688 h 3735869"/>
              <a:gd name="connsiteX4396" fmla="*/ 9194691 w 9706874"/>
              <a:gd name="connsiteY4396" fmla="*/ 1430032 h 3735869"/>
              <a:gd name="connsiteX4397" fmla="*/ 7088291 w 9706874"/>
              <a:gd name="connsiteY4397" fmla="*/ 1428941 h 3735869"/>
              <a:gd name="connsiteX4398" fmla="*/ 7107182 w 9706874"/>
              <a:gd name="connsiteY4398" fmla="*/ 1448178 h 3735869"/>
              <a:gd name="connsiteX4399" fmla="*/ 7082894 w 9706874"/>
              <a:gd name="connsiteY4399" fmla="*/ 1448177 h 3735869"/>
              <a:gd name="connsiteX4400" fmla="*/ 7088291 w 9706874"/>
              <a:gd name="connsiteY4400" fmla="*/ 1428941 h 3735869"/>
              <a:gd name="connsiteX4401" fmla="*/ 7072269 w 9706874"/>
              <a:gd name="connsiteY4401" fmla="*/ 1428732 h 3735869"/>
              <a:gd name="connsiteX4402" fmla="*/ 7079672 w 9706874"/>
              <a:gd name="connsiteY4402" fmla="*/ 1440832 h 3735869"/>
              <a:gd name="connsiteX4403" fmla="*/ 7072269 w 9706874"/>
              <a:gd name="connsiteY4403" fmla="*/ 1428732 h 3735869"/>
              <a:gd name="connsiteX4404" fmla="*/ 7035153 w 9706874"/>
              <a:gd name="connsiteY4404" fmla="*/ 1428731 h 3735869"/>
              <a:gd name="connsiteX4405" fmla="*/ 7039886 w 9706874"/>
              <a:gd name="connsiteY4405" fmla="*/ 1432060 h 3735869"/>
              <a:gd name="connsiteX4406" fmla="*/ 7040187 w 9706874"/>
              <a:gd name="connsiteY4406" fmla="*/ 1435944 h 3735869"/>
              <a:gd name="connsiteX4407" fmla="*/ 7059746 w 9706874"/>
              <a:gd name="connsiteY4407" fmla="*/ 1436615 h 3735869"/>
              <a:gd name="connsiteX4408" fmla="*/ 7040516 w 9706874"/>
              <a:gd name="connsiteY4408" fmla="*/ 1440216 h 3735869"/>
              <a:gd name="connsiteX4409" fmla="*/ 7040563 w 9706874"/>
              <a:gd name="connsiteY4409" fmla="*/ 1440833 h 3735869"/>
              <a:gd name="connsiteX4410" fmla="*/ 7039860 w 9706874"/>
              <a:gd name="connsiteY4410" fmla="*/ 1440338 h 3735869"/>
              <a:gd name="connsiteX4411" fmla="*/ 6997853 w 9706874"/>
              <a:gd name="connsiteY4411" fmla="*/ 1448202 h 3735869"/>
              <a:gd name="connsiteX4412" fmla="*/ 6992183 w 9706874"/>
              <a:gd name="connsiteY4412" fmla="*/ 1434299 h 3735869"/>
              <a:gd name="connsiteX4413" fmla="*/ 7035697 w 9706874"/>
              <a:gd name="connsiteY4413" fmla="*/ 1435790 h 3735869"/>
              <a:gd name="connsiteX4414" fmla="*/ 9296625 w 9706874"/>
              <a:gd name="connsiteY4414" fmla="*/ 1427153 h 3735869"/>
              <a:gd name="connsiteX4415" fmla="*/ 9288811 w 9706874"/>
              <a:gd name="connsiteY4415" fmla="*/ 1437441 h 3735869"/>
              <a:gd name="connsiteX4416" fmla="*/ 9296625 w 9706874"/>
              <a:gd name="connsiteY4416" fmla="*/ 1427153 h 3735869"/>
              <a:gd name="connsiteX4417" fmla="*/ 6243592 w 9706874"/>
              <a:gd name="connsiteY4417" fmla="*/ 1425838 h 3735869"/>
              <a:gd name="connsiteX4418" fmla="*/ 6253671 w 9706874"/>
              <a:gd name="connsiteY4418" fmla="*/ 1426298 h 3735869"/>
              <a:gd name="connsiteX4419" fmla="*/ 6237636 w 9706874"/>
              <a:gd name="connsiteY4419" fmla="*/ 1436121 h 3735869"/>
              <a:gd name="connsiteX4420" fmla="*/ 6243592 w 9706874"/>
              <a:gd name="connsiteY4420" fmla="*/ 1425838 h 3735869"/>
              <a:gd name="connsiteX4421" fmla="*/ 5787899 w 9706874"/>
              <a:gd name="connsiteY4421" fmla="*/ 1423455 h 3735869"/>
              <a:gd name="connsiteX4422" fmla="*/ 5778209 w 9706874"/>
              <a:gd name="connsiteY4422" fmla="*/ 1426442 h 3735869"/>
              <a:gd name="connsiteX4423" fmla="*/ 5755743 w 9706874"/>
              <a:gd name="connsiteY4423" fmla="*/ 1427839 h 3735869"/>
              <a:gd name="connsiteX4424" fmla="*/ 5756045 w 9706874"/>
              <a:gd name="connsiteY4424" fmla="*/ 1429111 h 3735869"/>
              <a:gd name="connsiteX4425" fmla="*/ 5762921 w 9706874"/>
              <a:gd name="connsiteY4425" fmla="*/ 1430249 h 3735869"/>
              <a:gd name="connsiteX4426" fmla="*/ 5786287 w 9706874"/>
              <a:gd name="connsiteY4426" fmla="*/ 1428426 h 3735869"/>
              <a:gd name="connsiteX4427" fmla="*/ 6077913 w 9706874"/>
              <a:gd name="connsiteY4427" fmla="*/ 1416229 h 3735869"/>
              <a:gd name="connsiteX4428" fmla="*/ 6091132 w 9706874"/>
              <a:gd name="connsiteY4428" fmla="*/ 1421148 h 3735869"/>
              <a:gd name="connsiteX4429" fmla="*/ 6077913 w 9706874"/>
              <a:gd name="connsiteY4429" fmla="*/ 1440826 h 3735869"/>
              <a:gd name="connsiteX4430" fmla="*/ 6077913 w 9706874"/>
              <a:gd name="connsiteY4430" fmla="*/ 1416229 h 3735869"/>
              <a:gd name="connsiteX4431" fmla="*/ 6996079 w 9706874"/>
              <a:gd name="connsiteY4431" fmla="*/ 1416228 h 3735869"/>
              <a:gd name="connsiteX4432" fmla="*/ 7003484 w 9706874"/>
              <a:gd name="connsiteY4432" fmla="*/ 1428327 h 3735869"/>
              <a:gd name="connsiteX4433" fmla="*/ 6996079 w 9706874"/>
              <a:gd name="connsiteY4433" fmla="*/ 1416228 h 3735869"/>
              <a:gd name="connsiteX4434" fmla="*/ 7897486 w 9706874"/>
              <a:gd name="connsiteY4434" fmla="*/ 1415083 h 3735869"/>
              <a:gd name="connsiteX4435" fmla="*/ 7911872 w 9706874"/>
              <a:gd name="connsiteY4435" fmla="*/ 1416281 h 3735869"/>
              <a:gd name="connsiteX4436" fmla="*/ 7888855 w 9706874"/>
              <a:gd name="connsiteY4436" fmla="*/ 1428279 h 3735869"/>
              <a:gd name="connsiteX4437" fmla="*/ 7897486 w 9706874"/>
              <a:gd name="connsiteY4437" fmla="*/ 1415083 h 3735869"/>
              <a:gd name="connsiteX4438" fmla="*/ 6292866 w 9706874"/>
              <a:gd name="connsiteY4438" fmla="*/ 1414651 h 3735869"/>
              <a:gd name="connsiteX4439" fmla="*/ 6285053 w 9706874"/>
              <a:gd name="connsiteY4439" fmla="*/ 1426735 h 3735869"/>
              <a:gd name="connsiteX4440" fmla="*/ 6292866 w 9706874"/>
              <a:gd name="connsiteY4440" fmla="*/ 1414651 h 3735869"/>
              <a:gd name="connsiteX4441" fmla="*/ 9332107 w 9706874"/>
              <a:gd name="connsiteY4441" fmla="*/ 1414649 h 3735869"/>
              <a:gd name="connsiteX4442" fmla="*/ 9348152 w 9706874"/>
              <a:gd name="connsiteY4442" fmla="*/ 1419651 h 3735869"/>
              <a:gd name="connsiteX4443" fmla="*/ 9332107 w 9706874"/>
              <a:gd name="connsiteY4443" fmla="*/ 1414649 h 3735869"/>
              <a:gd name="connsiteX4444" fmla="*/ 6890775 w 9706874"/>
              <a:gd name="connsiteY4444" fmla="*/ 1411185 h 3735869"/>
              <a:gd name="connsiteX4445" fmla="*/ 6911301 w 9706874"/>
              <a:gd name="connsiteY4445" fmla="*/ 1414267 h 3735869"/>
              <a:gd name="connsiteX4446" fmla="*/ 6876734 w 9706874"/>
              <a:gd name="connsiteY4446" fmla="*/ 1425984 h 3735869"/>
              <a:gd name="connsiteX4447" fmla="*/ 6890775 w 9706874"/>
              <a:gd name="connsiteY4447" fmla="*/ 1411185 h 3735869"/>
              <a:gd name="connsiteX4448" fmla="*/ 6021423 w 9706874"/>
              <a:gd name="connsiteY4448" fmla="*/ 1408346 h 3735869"/>
              <a:gd name="connsiteX4449" fmla="*/ 6042464 w 9706874"/>
              <a:gd name="connsiteY4449" fmla="*/ 1412152 h 3735869"/>
              <a:gd name="connsiteX4450" fmla="*/ 6045270 w 9706874"/>
              <a:gd name="connsiteY4450" fmla="*/ 1426737 h 3735869"/>
              <a:gd name="connsiteX4451" fmla="*/ 6008798 w 9706874"/>
              <a:gd name="connsiteY4451" fmla="*/ 1426737 h 3735869"/>
              <a:gd name="connsiteX4452" fmla="*/ 6021423 w 9706874"/>
              <a:gd name="connsiteY4452" fmla="*/ 1408346 h 3735869"/>
              <a:gd name="connsiteX4453" fmla="*/ 918996 w 9706874"/>
              <a:gd name="connsiteY4453" fmla="*/ 1408086 h 3735869"/>
              <a:gd name="connsiteX4454" fmla="*/ 915308 w 9706874"/>
              <a:gd name="connsiteY4454" fmla="*/ 1411211 h 3735869"/>
              <a:gd name="connsiteX4455" fmla="*/ 920293 w 9706874"/>
              <a:gd name="connsiteY4455" fmla="*/ 1413770 h 3735869"/>
              <a:gd name="connsiteX4456" fmla="*/ 925306 w 9706874"/>
              <a:gd name="connsiteY4456" fmla="*/ 1414618 h 3735869"/>
              <a:gd name="connsiteX4457" fmla="*/ 926151 w 9706874"/>
              <a:gd name="connsiteY4457" fmla="*/ 1410008 h 3735869"/>
              <a:gd name="connsiteX4458" fmla="*/ 918996 w 9706874"/>
              <a:gd name="connsiteY4458" fmla="*/ 1408086 h 3735869"/>
              <a:gd name="connsiteX4459" fmla="*/ 9454521 w 9706874"/>
              <a:gd name="connsiteY4459" fmla="*/ 1404182 h 3735869"/>
              <a:gd name="connsiteX4460" fmla="*/ 9461539 w 9706874"/>
              <a:gd name="connsiteY4460" fmla="*/ 1416021 h 3735869"/>
              <a:gd name="connsiteX4461" fmla="*/ 9445495 w 9706874"/>
              <a:gd name="connsiteY4461" fmla="*/ 1411034 h 3735869"/>
              <a:gd name="connsiteX4462" fmla="*/ 9454521 w 9706874"/>
              <a:gd name="connsiteY4462" fmla="*/ 1404182 h 3735869"/>
              <a:gd name="connsiteX4463" fmla="*/ 6954644 w 9706874"/>
              <a:gd name="connsiteY4463" fmla="*/ 1403725 h 3735869"/>
              <a:gd name="connsiteX4464" fmla="*/ 6952794 w 9706874"/>
              <a:gd name="connsiteY4464" fmla="*/ 1413405 h 3735869"/>
              <a:gd name="connsiteX4465" fmla="*/ 6949934 w 9706874"/>
              <a:gd name="connsiteY4465" fmla="*/ 1414651 h 3735869"/>
              <a:gd name="connsiteX4466" fmla="*/ 6973166 w 9706874"/>
              <a:gd name="connsiteY4466" fmla="*/ 1414651 h 3735869"/>
              <a:gd name="connsiteX4467" fmla="*/ 6972771 w 9706874"/>
              <a:gd name="connsiteY4467" fmla="*/ 1416287 h 3735869"/>
              <a:gd name="connsiteX4468" fmla="*/ 6978191 w 9706874"/>
              <a:gd name="connsiteY4468" fmla="*/ 1418648 h 3735869"/>
              <a:gd name="connsiteX4469" fmla="*/ 6980041 w 9706874"/>
              <a:gd name="connsiteY4469" fmla="*/ 1428327 h 3735869"/>
              <a:gd name="connsiteX4470" fmla="*/ 6974488 w 9706874"/>
              <a:gd name="connsiteY4470" fmla="*/ 1425001 h 3735869"/>
              <a:gd name="connsiteX4471" fmla="*/ 6972706 w 9706874"/>
              <a:gd name="connsiteY4471" fmla="*/ 1416557 h 3735869"/>
              <a:gd name="connsiteX4472" fmla="*/ 6970469 w 9706874"/>
              <a:gd name="connsiteY4472" fmla="*/ 1425855 h 3735869"/>
              <a:gd name="connsiteX4473" fmla="*/ 6951316 w 9706874"/>
              <a:gd name="connsiteY4473" fmla="*/ 1448183 h 3735869"/>
              <a:gd name="connsiteX4474" fmla="*/ 6926211 w 9706874"/>
              <a:gd name="connsiteY4474" fmla="*/ 1414652 h 3735869"/>
              <a:gd name="connsiteX4475" fmla="*/ 6938278 w 9706874"/>
              <a:gd name="connsiteY4475" fmla="*/ 1414651 h 3735869"/>
              <a:gd name="connsiteX4476" fmla="*/ 6935418 w 9706874"/>
              <a:gd name="connsiteY4476" fmla="*/ 1413404 h 3735869"/>
              <a:gd name="connsiteX4477" fmla="*/ 6933568 w 9706874"/>
              <a:gd name="connsiteY4477" fmla="*/ 1403725 h 3735869"/>
              <a:gd name="connsiteX4478" fmla="*/ 6938967 w 9706874"/>
              <a:gd name="connsiteY4478" fmla="*/ 1406144 h 3735869"/>
              <a:gd name="connsiteX4479" fmla="*/ 6940729 w 9706874"/>
              <a:gd name="connsiteY4479" fmla="*/ 1414651 h 3735869"/>
              <a:gd name="connsiteX4480" fmla="*/ 6947465 w 9706874"/>
              <a:gd name="connsiteY4480" fmla="*/ 1414650 h 3735869"/>
              <a:gd name="connsiteX4481" fmla="*/ 6949093 w 9706874"/>
              <a:gd name="connsiteY4481" fmla="*/ 1406145 h 3735869"/>
              <a:gd name="connsiteX4482" fmla="*/ 6954644 w 9706874"/>
              <a:gd name="connsiteY4482" fmla="*/ 1403725 h 3735869"/>
              <a:gd name="connsiteX4483" fmla="*/ 6080494 w 9706874"/>
              <a:gd name="connsiteY4483" fmla="*/ 1402147 h 3735869"/>
              <a:gd name="connsiteX4484" fmla="*/ 6080496 w 9706874"/>
              <a:gd name="connsiteY4484" fmla="*/ 1414248 h 3735869"/>
              <a:gd name="connsiteX4485" fmla="*/ 6047968 w 9706874"/>
              <a:gd name="connsiteY4485" fmla="*/ 1414248 h 3735869"/>
              <a:gd name="connsiteX4486" fmla="*/ 6080494 w 9706874"/>
              <a:gd name="connsiteY4486" fmla="*/ 1402147 h 3735869"/>
              <a:gd name="connsiteX4487" fmla="*/ 8862058 w 9706874"/>
              <a:gd name="connsiteY4487" fmla="*/ 1402146 h 3735869"/>
              <a:gd name="connsiteX4488" fmla="*/ 8929619 w 9706874"/>
              <a:gd name="connsiteY4488" fmla="*/ 1431210 h 3735869"/>
              <a:gd name="connsiteX4489" fmla="*/ 8901744 w 9706874"/>
              <a:gd name="connsiteY4489" fmla="*/ 1433665 h 3735869"/>
              <a:gd name="connsiteX4490" fmla="*/ 8862059 w 9706874"/>
              <a:gd name="connsiteY4490" fmla="*/ 1426296 h 3735869"/>
              <a:gd name="connsiteX4491" fmla="*/ 8862058 w 9706874"/>
              <a:gd name="connsiteY4491" fmla="*/ 1402146 h 3735869"/>
              <a:gd name="connsiteX4492" fmla="*/ 5751987 w 9706874"/>
              <a:gd name="connsiteY4492" fmla="*/ 1396268 h 3735869"/>
              <a:gd name="connsiteX4493" fmla="*/ 5741547 w 9706874"/>
              <a:gd name="connsiteY4493" fmla="*/ 1397401 h 3735869"/>
              <a:gd name="connsiteX4494" fmla="*/ 5741548 w 9706874"/>
              <a:gd name="connsiteY4494" fmla="*/ 1406616 h 3735869"/>
              <a:gd name="connsiteX4495" fmla="*/ 5759080 w 9706874"/>
              <a:gd name="connsiteY4495" fmla="*/ 1407098 h 3735869"/>
              <a:gd name="connsiteX4496" fmla="*/ 5753618 w 9706874"/>
              <a:gd name="connsiteY4496" fmla="*/ 1399319 h 3735869"/>
              <a:gd name="connsiteX4497" fmla="*/ 5852288 w 9706874"/>
              <a:gd name="connsiteY4497" fmla="*/ 1394410 h 3735869"/>
              <a:gd name="connsiteX4498" fmla="*/ 5840218 w 9706874"/>
              <a:gd name="connsiteY4498" fmla="*/ 1401699 h 3735869"/>
              <a:gd name="connsiteX4499" fmla="*/ 5838952 w 9706874"/>
              <a:gd name="connsiteY4499" fmla="*/ 1403345 h 3735869"/>
              <a:gd name="connsiteX4500" fmla="*/ 5842771 w 9706874"/>
              <a:gd name="connsiteY4500" fmla="*/ 1403475 h 3735869"/>
              <a:gd name="connsiteX4501" fmla="*/ 5848454 w 9706874"/>
              <a:gd name="connsiteY4501" fmla="*/ 1409366 h 3735869"/>
              <a:gd name="connsiteX4502" fmla="*/ 5840101 w 9706874"/>
              <a:gd name="connsiteY4502" fmla="*/ 1409670 h 3735869"/>
              <a:gd name="connsiteX4503" fmla="*/ 5835182 w 9706874"/>
              <a:gd name="connsiteY4503" fmla="*/ 1410822 h 3735869"/>
              <a:gd name="connsiteX4504" fmla="*/ 5834128 w 9706874"/>
              <a:gd name="connsiteY4504" fmla="*/ 1416277 h 3735869"/>
              <a:gd name="connsiteX4505" fmla="*/ 5857604 w 9706874"/>
              <a:gd name="connsiteY4505" fmla="*/ 1416277 h 3735869"/>
              <a:gd name="connsiteX4506" fmla="*/ 5852288 w 9706874"/>
              <a:gd name="connsiteY4506" fmla="*/ 1394410 h 3735869"/>
              <a:gd name="connsiteX4507" fmla="*/ 9437024 w 9706874"/>
              <a:gd name="connsiteY4507" fmla="*/ 1393273 h 3735869"/>
              <a:gd name="connsiteX4508" fmla="*/ 9445046 w 9706874"/>
              <a:gd name="connsiteY4508" fmla="*/ 1396902 h 3735869"/>
              <a:gd name="connsiteX4509" fmla="*/ 9442374 w 9706874"/>
              <a:gd name="connsiteY4509" fmla="*/ 1401742 h 3735869"/>
              <a:gd name="connsiteX4510" fmla="*/ 9429001 w 9706874"/>
              <a:gd name="connsiteY4510" fmla="*/ 1396901 h 3735869"/>
              <a:gd name="connsiteX4511" fmla="*/ 9437024 w 9706874"/>
              <a:gd name="connsiteY4511" fmla="*/ 1393273 h 3735869"/>
              <a:gd name="connsiteX4512" fmla="*/ 7087834 w 9706874"/>
              <a:gd name="connsiteY4512" fmla="*/ 1392389 h 3735869"/>
              <a:gd name="connsiteX4513" fmla="*/ 7090299 w 9706874"/>
              <a:gd name="connsiteY4513" fmla="*/ 1393764 h 3735869"/>
              <a:gd name="connsiteX4514" fmla="*/ 7088002 w 9706874"/>
              <a:gd name="connsiteY4514" fmla="*/ 1393213 h 3735869"/>
              <a:gd name="connsiteX4515" fmla="*/ 5928922 w 9706874"/>
              <a:gd name="connsiteY4515" fmla="*/ 1391979 h 3735869"/>
              <a:gd name="connsiteX4516" fmla="*/ 5936894 w 9706874"/>
              <a:gd name="connsiteY4516" fmla="*/ 1404128 h 3735869"/>
              <a:gd name="connsiteX4517" fmla="*/ 5928922 w 9706874"/>
              <a:gd name="connsiteY4517" fmla="*/ 1391979 h 3735869"/>
              <a:gd name="connsiteX4518" fmla="*/ 6871055 w 9706874"/>
              <a:gd name="connsiteY4518" fmla="*/ 1391222 h 3735869"/>
              <a:gd name="connsiteX4519" fmla="*/ 6884289 w 9706874"/>
              <a:gd name="connsiteY4519" fmla="*/ 1402807 h 3735869"/>
              <a:gd name="connsiteX4520" fmla="*/ 6871055 w 9706874"/>
              <a:gd name="connsiteY4520" fmla="*/ 1391222 h 3735869"/>
              <a:gd name="connsiteX4521" fmla="*/ 9141992 w 9706874"/>
              <a:gd name="connsiteY4521" fmla="*/ 1390349 h 3735869"/>
              <a:gd name="connsiteX4522" fmla="*/ 9125945 w 9706874"/>
              <a:gd name="connsiteY4522" fmla="*/ 1402811 h 3735869"/>
              <a:gd name="connsiteX4523" fmla="*/ 9141992 w 9706874"/>
              <a:gd name="connsiteY4523" fmla="*/ 1390349 h 3735869"/>
              <a:gd name="connsiteX4524" fmla="*/ 8929662 w 9706874"/>
              <a:gd name="connsiteY4524" fmla="*/ 1389644 h 3735869"/>
              <a:gd name="connsiteX4525" fmla="*/ 8919786 w 9706874"/>
              <a:gd name="connsiteY4525" fmla="*/ 1401742 h 3735869"/>
              <a:gd name="connsiteX4526" fmla="*/ 8929662 w 9706874"/>
              <a:gd name="connsiteY4526" fmla="*/ 1389644 h 3735869"/>
              <a:gd name="connsiteX4527" fmla="*/ 7523334 w 9706874"/>
              <a:gd name="connsiteY4527" fmla="*/ 1388859 h 3735869"/>
              <a:gd name="connsiteX4528" fmla="*/ 7527037 w 9706874"/>
              <a:gd name="connsiteY4528" fmla="*/ 1392489 h 3735869"/>
              <a:gd name="connsiteX4529" fmla="*/ 7524358 w 9706874"/>
              <a:gd name="connsiteY4529" fmla="*/ 1397742 h 3735869"/>
              <a:gd name="connsiteX4530" fmla="*/ 7525070 w 9706874"/>
              <a:gd name="connsiteY4530" fmla="*/ 1398236 h 3735869"/>
              <a:gd name="connsiteX4531" fmla="*/ 7509865 w 9706874"/>
              <a:gd name="connsiteY4531" fmla="*/ 1391220 h 3735869"/>
              <a:gd name="connsiteX4532" fmla="*/ 7517468 w 9706874"/>
              <a:gd name="connsiteY4532" fmla="*/ 1392975 h 3735869"/>
              <a:gd name="connsiteX4533" fmla="*/ 7523723 w 9706874"/>
              <a:gd name="connsiteY4533" fmla="*/ 1397304 h 3735869"/>
              <a:gd name="connsiteX4534" fmla="*/ 7519631 w 9706874"/>
              <a:gd name="connsiteY4534" fmla="*/ 1392488 h 3735869"/>
              <a:gd name="connsiteX4535" fmla="*/ 7523334 w 9706874"/>
              <a:gd name="connsiteY4535" fmla="*/ 1388859 h 3735869"/>
              <a:gd name="connsiteX4536" fmla="*/ 7573045 w 9706874"/>
              <a:gd name="connsiteY4536" fmla="*/ 1387419 h 3735869"/>
              <a:gd name="connsiteX4537" fmla="*/ 7579446 w 9706874"/>
              <a:gd name="connsiteY4537" fmla="*/ 1388995 h 3735869"/>
              <a:gd name="connsiteX4538" fmla="*/ 7621562 w 9706874"/>
              <a:gd name="connsiteY4538" fmla="*/ 1401284 h 3735869"/>
              <a:gd name="connsiteX4539" fmla="*/ 7666787 w 9706874"/>
              <a:gd name="connsiteY4539" fmla="*/ 1411116 h 3735869"/>
              <a:gd name="connsiteX4540" fmla="*/ 7677428 w 9706874"/>
              <a:gd name="connsiteY4540" fmla="*/ 1428321 h 3735869"/>
              <a:gd name="connsiteX4541" fmla="*/ 7552842 w 9706874"/>
              <a:gd name="connsiteY4541" fmla="*/ 1398827 h 3735869"/>
              <a:gd name="connsiteX4542" fmla="*/ 7573045 w 9706874"/>
              <a:gd name="connsiteY4542" fmla="*/ 1387419 h 3735869"/>
              <a:gd name="connsiteX4543" fmla="*/ 9288812 w 9706874"/>
              <a:gd name="connsiteY4543" fmla="*/ 1386072 h 3735869"/>
              <a:gd name="connsiteX4544" fmla="*/ 9308198 w 9706874"/>
              <a:gd name="connsiteY4544" fmla="*/ 1403517 h 3735869"/>
              <a:gd name="connsiteX4545" fmla="*/ 9288812 w 9706874"/>
              <a:gd name="connsiteY4545" fmla="*/ 1386072 h 3735869"/>
              <a:gd name="connsiteX4546" fmla="*/ 9420532 w 9706874"/>
              <a:gd name="connsiteY4546" fmla="*/ 1382555 h 3735869"/>
              <a:gd name="connsiteX4547" fmla="*/ 9428556 w 9706874"/>
              <a:gd name="connsiteY4547" fmla="*/ 1386185 h 3735869"/>
              <a:gd name="connsiteX4548" fmla="*/ 9423207 w 9706874"/>
              <a:gd name="connsiteY4548" fmla="*/ 1391024 h 3735869"/>
              <a:gd name="connsiteX4549" fmla="*/ 9412508 w 9706874"/>
              <a:gd name="connsiteY4549" fmla="*/ 1386184 h 3735869"/>
              <a:gd name="connsiteX4550" fmla="*/ 9420532 w 9706874"/>
              <a:gd name="connsiteY4550" fmla="*/ 1382555 h 3735869"/>
              <a:gd name="connsiteX4551" fmla="*/ 6775330 w 9706874"/>
              <a:gd name="connsiteY4551" fmla="*/ 1380505 h 3735869"/>
              <a:gd name="connsiteX4552" fmla="*/ 6790535 w 9706874"/>
              <a:gd name="connsiteY4552" fmla="*/ 1387590 h 3735869"/>
              <a:gd name="connsiteX4553" fmla="*/ 6775829 w 9706874"/>
              <a:gd name="connsiteY4553" fmla="*/ 1404520 h 3735869"/>
              <a:gd name="connsiteX4554" fmla="*/ 6837618 w 9706874"/>
              <a:gd name="connsiteY4554" fmla="*/ 1402148 h 3735869"/>
              <a:gd name="connsiteX4555" fmla="*/ 6868020 w 9706874"/>
              <a:gd name="connsiteY4555" fmla="*/ 1414231 h 3735869"/>
              <a:gd name="connsiteX4556" fmla="*/ 6815168 w 9706874"/>
              <a:gd name="connsiteY4556" fmla="*/ 1425911 h 3735869"/>
              <a:gd name="connsiteX4557" fmla="*/ 6759512 w 9706874"/>
              <a:gd name="connsiteY4557" fmla="*/ 1419063 h 3735869"/>
              <a:gd name="connsiteX4558" fmla="*/ 6711806 w 9706874"/>
              <a:gd name="connsiteY4558" fmla="*/ 1406979 h 3735869"/>
              <a:gd name="connsiteX4559" fmla="*/ 6775330 w 9706874"/>
              <a:gd name="connsiteY4559" fmla="*/ 1404541 h 3735869"/>
              <a:gd name="connsiteX4560" fmla="*/ 7445398 w 9706874"/>
              <a:gd name="connsiteY4560" fmla="*/ 1380504 h 3735869"/>
              <a:gd name="connsiteX4561" fmla="*/ 7452777 w 9706874"/>
              <a:gd name="connsiteY4561" fmla="*/ 1392590 h 3735869"/>
              <a:gd name="connsiteX4562" fmla="*/ 7445398 w 9706874"/>
              <a:gd name="connsiteY4562" fmla="*/ 1380504 h 3735869"/>
              <a:gd name="connsiteX4563" fmla="*/ 6435412 w 9706874"/>
              <a:gd name="connsiteY4563" fmla="*/ 1380504 h 3735869"/>
              <a:gd name="connsiteX4564" fmla="*/ 6442793 w 9706874"/>
              <a:gd name="connsiteY4564" fmla="*/ 1392590 h 3735869"/>
              <a:gd name="connsiteX4565" fmla="*/ 6435412 w 9706874"/>
              <a:gd name="connsiteY4565" fmla="*/ 1380504 h 3735869"/>
              <a:gd name="connsiteX4566" fmla="*/ 5912117 w 9706874"/>
              <a:gd name="connsiteY4566" fmla="*/ 1380252 h 3735869"/>
              <a:gd name="connsiteX4567" fmla="*/ 5893255 w 9706874"/>
              <a:gd name="connsiteY4567" fmla="*/ 1382383 h 3735869"/>
              <a:gd name="connsiteX4568" fmla="*/ 5865923 w 9706874"/>
              <a:gd name="connsiteY4568" fmla="*/ 1385637 h 3735869"/>
              <a:gd name="connsiteX4569" fmla="*/ 5865577 w 9706874"/>
              <a:gd name="connsiteY4569" fmla="*/ 1387119 h 3735869"/>
              <a:gd name="connsiteX4570" fmla="*/ 5889497 w 9706874"/>
              <a:gd name="connsiteY4570" fmla="*/ 1406557 h 3735869"/>
              <a:gd name="connsiteX4571" fmla="*/ 5920948 w 9706874"/>
              <a:gd name="connsiteY4571" fmla="*/ 1399267 h 3735869"/>
              <a:gd name="connsiteX4572" fmla="*/ 5914193 w 9706874"/>
              <a:gd name="connsiteY4572" fmla="*/ 1380942 h 3735869"/>
              <a:gd name="connsiteX4573" fmla="*/ 5942211 w 9706874"/>
              <a:gd name="connsiteY4573" fmla="*/ 1380234 h 3735869"/>
              <a:gd name="connsiteX4574" fmla="*/ 5960814 w 9706874"/>
              <a:gd name="connsiteY4574" fmla="*/ 1391979 h 3735869"/>
              <a:gd name="connsiteX4575" fmla="*/ 5942211 w 9706874"/>
              <a:gd name="connsiteY4575" fmla="*/ 1380234 h 3735869"/>
              <a:gd name="connsiteX4576" fmla="*/ 6466474 w 9706874"/>
              <a:gd name="connsiteY4576" fmla="*/ 1378925 h 3735869"/>
              <a:gd name="connsiteX4577" fmla="*/ 6474287 w 9706874"/>
              <a:gd name="connsiteY4577" fmla="*/ 1391024 h 3735869"/>
              <a:gd name="connsiteX4578" fmla="*/ 6466474 w 9706874"/>
              <a:gd name="connsiteY4578" fmla="*/ 1378925 h 3735869"/>
              <a:gd name="connsiteX4579" fmla="*/ 7467919 w 9706874"/>
              <a:gd name="connsiteY4579" fmla="*/ 1378925 h 3735869"/>
              <a:gd name="connsiteX4580" fmla="*/ 7467919 w 9706874"/>
              <a:gd name="connsiteY4580" fmla="*/ 1391024 h 3735869"/>
              <a:gd name="connsiteX4581" fmla="*/ 7467919 w 9706874"/>
              <a:gd name="connsiteY4581" fmla="*/ 1378925 h 3735869"/>
              <a:gd name="connsiteX4582" fmla="*/ 9247146 w 9706874"/>
              <a:gd name="connsiteY4582" fmla="*/ 1378923 h 3735869"/>
              <a:gd name="connsiteX4583" fmla="*/ 9239332 w 9706874"/>
              <a:gd name="connsiteY4583" fmla="*/ 1391024 h 3735869"/>
              <a:gd name="connsiteX4584" fmla="*/ 9247146 w 9706874"/>
              <a:gd name="connsiteY4584" fmla="*/ 1378923 h 3735869"/>
              <a:gd name="connsiteX4585" fmla="*/ 8913154 w 9706874"/>
              <a:gd name="connsiteY4585" fmla="*/ 1377846 h 3735869"/>
              <a:gd name="connsiteX4586" fmla="*/ 8897106 w 9706874"/>
              <a:gd name="connsiteY4586" fmla="*/ 1390308 h 3735869"/>
              <a:gd name="connsiteX4587" fmla="*/ 8913154 w 9706874"/>
              <a:gd name="connsiteY4587" fmla="*/ 1377846 h 3735869"/>
              <a:gd name="connsiteX4588" fmla="*/ 6821847 w 9706874"/>
              <a:gd name="connsiteY4588" fmla="*/ 1377312 h 3735869"/>
              <a:gd name="connsiteX4589" fmla="*/ 6841295 w 9706874"/>
              <a:gd name="connsiteY4589" fmla="*/ 1379484 h 3735869"/>
              <a:gd name="connsiteX4590" fmla="*/ 6808540 w 9706874"/>
              <a:gd name="connsiteY4590" fmla="*/ 1391200 h 3735869"/>
              <a:gd name="connsiteX4591" fmla="*/ 6821847 w 9706874"/>
              <a:gd name="connsiteY4591" fmla="*/ 1377312 h 3735869"/>
              <a:gd name="connsiteX4592" fmla="*/ 7050578 w 9706874"/>
              <a:gd name="connsiteY4592" fmla="*/ 1373366 h 3735869"/>
              <a:gd name="connsiteX4593" fmla="*/ 7068367 w 9706874"/>
              <a:gd name="connsiteY4593" fmla="*/ 1388500 h 3735869"/>
              <a:gd name="connsiteX4594" fmla="*/ 7088002 w 9706874"/>
              <a:gd name="connsiteY4594" fmla="*/ 1393213 h 3735869"/>
              <a:gd name="connsiteX4595" fmla="*/ 7089828 w 9706874"/>
              <a:gd name="connsiteY4595" fmla="*/ 1402102 h 3735869"/>
              <a:gd name="connsiteX4596" fmla="*/ 7095816 w 9706874"/>
              <a:gd name="connsiteY4596" fmla="*/ 1404531 h 3735869"/>
              <a:gd name="connsiteX4597" fmla="*/ 7093820 w 9706874"/>
              <a:gd name="connsiteY4597" fmla="*/ 1395728 h 3735869"/>
              <a:gd name="connsiteX4598" fmla="*/ 7090299 w 9706874"/>
              <a:gd name="connsiteY4598" fmla="*/ 1393764 h 3735869"/>
              <a:gd name="connsiteX4599" fmla="*/ 7091104 w 9706874"/>
              <a:gd name="connsiteY4599" fmla="*/ 1393958 h 3735869"/>
              <a:gd name="connsiteX4600" fmla="*/ 7135288 w 9706874"/>
              <a:gd name="connsiteY4600" fmla="*/ 1394816 h 3735869"/>
              <a:gd name="connsiteX4601" fmla="*/ 7241284 w 9706874"/>
              <a:gd name="connsiteY4601" fmla="*/ 1416673 h 3735869"/>
              <a:gd name="connsiteX4602" fmla="*/ 7346063 w 9706874"/>
              <a:gd name="connsiteY4602" fmla="*/ 1446676 h 3735869"/>
              <a:gd name="connsiteX4603" fmla="*/ 7418788 w 9706874"/>
              <a:gd name="connsiteY4603" fmla="*/ 1470625 h 3735869"/>
              <a:gd name="connsiteX4604" fmla="*/ 7416917 w 9706874"/>
              <a:gd name="connsiteY4604" fmla="*/ 1467813 h 3735869"/>
              <a:gd name="connsiteX4605" fmla="*/ 7421544 w 9706874"/>
              <a:gd name="connsiteY4605" fmla="*/ 1462670 h 3735869"/>
              <a:gd name="connsiteX4606" fmla="*/ 7421542 w 9706874"/>
              <a:gd name="connsiteY4606" fmla="*/ 1468720 h 3735869"/>
              <a:gd name="connsiteX4607" fmla="*/ 7421541 w 9706874"/>
              <a:gd name="connsiteY4607" fmla="*/ 1471533 h 3735869"/>
              <a:gd name="connsiteX4608" fmla="*/ 7452836 w 9706874"/>
              <a:gd name="connsiteY4608" fmla="*/ 1481839 h 3735869"/>
              <a:gd name="connsiteX4609" fmla="*/ 7556171 w 9706874"/>
              <a:gd name="connsiteY4609" fmla="*/ 1518264 h 3735869"/>
              <a:gd name="connsiteX4610" fmla="*/ 7606731 w 9706874"/>
              <a:gd name="connsiteY4610" fmla="*/ 1530003 h 3735869"/>
              <a:gd name="connsiteX4611" fmla="*/ 7620037 w 9706874"/>
              <a:gd name="connsiteY4611" fmla="*/ 1549431 h 3735869"/>
              <a:gd name="connsiteX4612" fmla="*/ 7631406 w 9706874"/>
              <a:gd name="connsiteY4612" fmla="*/ 1563517 h 3735869"/>
              <a:gd name="connsiteX4613" fmla="*/ 7631281 w 9706874"/>
              <a:gd name="connsiteY4613" fmla="*/ 1563775 h 3735869"/>
              <a:gd name="connsiteX4614" fmla="*/ 7631601 w 9706874"/>
              <a:gd name="connsiteY4614" fmla="*/ 1563757 h 3735869"/>
              <a:gd name="connsiteX4615" fmla="*/ 7632289 w 9706874"/>
              <a:gd name="connsiteY4615" fmla="*/ 1564608 h 3735869"/>
              <a:gd name="connsiteX4616" fmla="*/ 7648864 w 9706874"/>
              <a:gd name="connsiteY4616" fmla="*/ 1568858 h 3735869"/>
              <a:gd name="connsiteX4617" fmla="*/ 7694101 w 9706874"/>
              <a:gd name="connsiteY4617" fmla="*/ 1581001 h 3735869"/>
              <a:gd name="connsiteX4618" fmla="*/ 7720270 w 9706874"/>
              <a:gd name="connsiteY4618" fmla="*/ 1600428 h 3735869"/>
              <a:gd name="connsiteX4619" fmla="*/ 7737897 w 9706874"/>
              <a:gd name="connsiteY4619" fmla="*/ 1612671 h 3735869"/>
              <a:gd name="connsiteX4620" fmla="*/ 7755578 w 9706874"/>
              <a:gd name="connsiteY4620" fmla="*/ 1618779 h 3735869"/>
              <a:gd name="connsiteX4621" fmla="*/ 7756981 w 9706874"/>
              <a:gd name="connsiteY4621" fmla="*/ 1612640 h 3735869"/>
              <a:gd name="connsiteX4622" fmla="*/ 7762764 w 9706874"/>
              <a:gd name="connsiteY4622" fmla="*/ 1609313 h 3735869"/>
              <a:gd name="connsiteX4623" fmla="*/ 7754975 w 9706874"/>
              <a:gd name="connsiteY4623" fmla="*/ 1621414 h 3735869"/>
              <a:gd name="connsiteX4624" fmla="*/ 7755483 w 9706874"/>
              <a:gd name="connsiteY4624" fmla="*/ 1619192 h 3735869"/>
              <a:gd name="connsiteX4625" fmla="*/ 7710303 w 9706874"/>
              <a:gd name="connsiteY4625" fmla="*/ 1613480 h 3735869"/>
              <a:gd name="connsiteX4626" fmla="*/ 7569478 w 9706874"/>
              <a:gd name="connsiteY4626" fmla="*/ 1561572 h 3735869"/>
              <a:gd name="connsiteX4627" fmla="*/ 7593427 w 9706874"/>
              <a:gd name="connsiteY4627" fmla="*/ 1544572 h 3735869"/>
              <a:gd name="connsiteX4628" fmla="*/ 7587940 w 9706874"/>
              <a:gd name="connsiteY4628" fmla="*/ 1546242 h 3735869"/>
              <a:gd name="connsiteX4629" fmla="*/ 7589580 w 9706874"/>
              <a:gd name="connsiteY4629" fmla="*/ 1551801 h 3735869"/>
              <a:gd name="connsiteX4630" fmla="*/ 7565474 w 9706874"/>
              <a:gd name="connsiteY4630" fmla="*/ 1551800 h 3735869"/>
              <a:gd name="connsiteX4631" fmla="*/ 7563489 w 9706874"/>
              <a:gd name="connsiteY4631" fmla="*/ 1552087 h 3735869"/>
              <a:gd name="connsiteX4632" fmla="*/ 7562411 w 9706874"/>
              <a:gd name="connsiteY4632" fmla="*/ 1551800 h 3735869"/>
              <a:gd name="connsiteX4633" fmla="*/ 7559126 w 9706874"/>
              <a:gd name="connsiteY4633" fmla="*/ 1551799 h 3735869"/>
              <a:gd name="connsiteX4634" fmla="*/ 7559239 w 9706874"/>
              <a:gd name="connsiteY4634" fmla="*/ 1550955 h 3735869"/>
              <a:gd name="connsiteX4635" fmla="*/ 7553508 w 9706874"/>
              <a:gd name="connsiteY4635" fmla="*/ 1549431 h 3735869"/>
              <a:gd name="connsiteX4636" fmla="*/ 7560954 w 9706874"/>
              <a:gd name="connsiteY4636" fmla="*/ 1538108 h 3735869"/>
              <a:gd name="connsiteX4637" fmla="*/ 7561084 w 9706874"/>
              <a:gd name="connsiteY4637" fmla="*/ 1537150 h 3735869"/>
              <a:gd name="connsiteX4638" fmla="*/ 7394571 w 9706874"/>
              <a:gd name="connsiteY4638" fmla="*/ 1481381 h 3735869"/>
              <a:gd name="connsiteX4639" fmla="*/ 7225316 w 9706874"/>
              <a:gd name="connsiteY4639" fmla="*/ 1428817 h 3735869"/>
              <a:gd name="connsiteX4640" fmla="*/ 7145932 w 9706874"/>
              <a:gd name="connsiteY4640" fmla="*/ 1409388 h 3735869"/>
              <a:gd name="connsiteX4641" fmla="*/ 7119321 w 9706874"/>
              <a:gd name="connsiteY4641" fmla="*/ 1404531 h 3735869"/>
              <a:gd name="connsiteX4642" fmla="*/ 7106015 w 9706874"/>
              <a:gd name="connsiteY4642" fmla="*/ 1423960 h 3735869"/>
              <a:gd name="connsiteX4643" fmla="*/ 7029291 w 9706874"/>
              <a:gd name="connsiteY4643" fmla="*/ 1399674 h 3735869"/>
              <a:gd name="connsiteX4644" fmla="*/ 6947242 w 9706874"/>
              <a:gd name="connsiteY4644" fmla="*/ 1375794 h 3735869"/>
              <a:gd name="connsiteX4645" fmla="*/ 7050578 w 9706874"/>
              <a:gd name="connsiteY4645" fmla="*/ 1373366 h 3735869"/>
              <a:gd name="connsiteX4646" fmla="*/ 7998688 w 9706874"/>
              <a:gd name="connsiteY4646" fmla="*/ 1372909 h 3735869"/>
              <a:gd name="connsiteX4647" fmla="*/ 8001782 w 9706874"/>
              <a:gd name="connsiteY4647" fmla="*/ 1374037 h 3735869"/>
              <a:gd name="connsiteX4648" fmla="*/ 7998248 w 9706874"/>
              <a:gd name="connsiteY4648" fmla="*/ 1378551 h 3735869"/>
              <a:gd name="connsiteX4649" fmla="*/ 7998688 w 9706874"/>
              <a:gd name="connsiteY4649" fmla="*/ 1372909 h 3735869"/>
              <a:gd name="connsiteX4650" fmla="*/ 6939006 w 9706874"/>
              <a:gd name="connsiteY4650" fmla="*/ 1370552 h 3735869"/>
              <a:gd name="connsiteX4651" fmla="*/ 6923799 w 9706874"/>
              <a:gd name="connsiteY4651" fmla="*/ 1380759 h 3735869"/>
              <a:gd name="connsiteX4652" fmla="*/ 6939006 w 9706874"/>
              <a:gd name="connsiteY4652" fmla="*/ 1370552 h 3735869"/>
              <a:gd name="connsiteX4653" fmla="*/ 7492283 w 9706874"/>
              <a:gd name="connsiteY4653" fmla="*/ 1369788 h 3735869"/>
              <a:gd name="connsiteX4654" fmla="*/ 7499686 w 9706874"/>
              <a:gd name="connsiteY4654" fmla="*/ 1380076 h 3735869"/>
              <a:gd name="connsiteX4655" fmla="*/ 7492283 w 9706874"/>
              <a:gd name="connsiteY4655" fmla="*/ 1369788 h 3735869"/>
              <a:gd name="connsiteX4656" fmla="*/ 7435211 w 9706874"/>
              <a:gd name="connsiteY4656" fmla="*/ 1368048 h 3735869"/>
              <a:gd name="connsiteX4657" fmla="*/ 7436710 w 9706874"/>
              <a:gd name="connsiteY4657" fmla="*/ 1370374 h 3735869"/>
              <a:gd name="connsiteX4658" fmla="*/ 7435943 w 9706874"/>
              <a:gd name="connsiteY4658" fmla="*/ 1369186 h 3735869"/>
              <a:gd name="connsiteX4659" fmla="*/ 7434828 w 9706874"/>
              <a:gd name="connsiteY4659" fmla="*/ 1367457 h 3735869"/>
              <a:gd name="connsiteX4660" fmla="*/ 7434956 w 9706874"/>
              <a:gd name="connsiteY4660" fmla="*/ 1367652 h 3735869"/>
              <a:gd name="connsiteX4661" fmla="*/ 7435211 w 9706874"/>
              <a:gd name="connsiteY4661" fmla="*/ 1368048 h 3735869"/>
              <a:gd name="connsiteX4662" fmla="*/ 733796 w 9706874"/>
              <a:gd name="connsiteY4662" fmla="*/ 1367129 h 3735869"/>
              <a:gd name="connsiteX4663" fmla="*/ 797904 w 9706874"/>
              <a:gd name="connsiteY4663" fmla="*/ 1389279 h 3735869"/>
              <a:gd name="connsiteX4664" fmla="*/ 790689 w 9706874"/>
              <a:gd name="connsiteY4664" fmla="*/ 1388276 h 3735869"/>
              <a:gd name="connsiteX4665" fmla="*/ 725285 w 9706874"/>
              <a:gd name="connsiteY4665" fmla="*/ 1370270 h 3735869"/>
              <a:gd name="connsiteX4666" fmla="*/ 730655 w 9706874"/>
              <a:gd name="connsiteY4666" fmla="*/ 1367499 h 3735869"/>
              <a:gd name="connsiteX4667" fmla="*/ 9273119 w 9706874"/>
              <a:gd name="connsiteY4667" fmla="*/ 1366672 h 3735869"/>
              <a:gd name="connsiteX4668" fmla="*/ 9280106 w 9706874"/>
              <a:gd name="connsiteY4668" fmla="*/ 1378511 h 3735869"/>
              <a:gd name="connsiteX4669" fmla="*/ 9264072 w 9706874"/>
              <a:gd name="connsiteY4669" fmla="*/ 1373526 h 3735869"/>
              <a:gd name="connsiteX4670" fmla="*/ 9273119 w 9706874"/>
              <a:gd name="connsiteY4670" fmla="*/ 1366672 h 3735869"/>
              <a:gd name="connsiteX4671" fmla="*/ 8930092 w 9706874"/>
              <a:gd name="connsiteY4671" fmla="*/ 1366423 h 3735869"/>
              <a:gd name="connsiteX4672" fmla="*/ 8944059 w 9706874"/>
              <a:gd name="connsiteY4672" fmla="*/ 1373374 h 3735869"/>
              <a:gd name="connsiteX4673" fmla="*/ 8930092 w 9706874"/>
              <a:gd name="connsiteY4673" fmla="*/ 1366423 h 3735869"/>
              <a:gd name="connsiteX4674" fmla="*/ 9396014 w 9706874"/>
              <a:gd name="connsiteY4674" fmla="*/ 1366422 h 3735869"/>
              <a:gd name="connsiteX4675" fmla="*/ 9412062 w 9706874"/>
              <a:gd name="connsiteY4675" fmla="*/ 1373374 h 3735869"/>
              <a:gd name="connsiteX4676" fmla="*/ 9396014 w 9706874"/>
              <a:gd name="connsiteY4676" fmla="*/ 1366422 h 3735869"/>
              <a:gd name="connsiteX4677" fmla="*/ 5905443 w 9706874"/>
              <a:gd name="connsiteY4677" fmla="*/ 1363226 h 3735869"/>
              <a:gd name="connsiteX4678" fmla="*/ 5880529 w 9706874"/>
              <a:gd name="connsiteY4678" fmla="*/ 1365302 h 3735869"/>
              <a:gd name="connsiteX4679" fmla="*/ 5870995 w 9706874"/>
              <a:gd name="connsiteY4679" fmla="*/ 1370596 h 3735869"/>
              <a:gd name="connsiteX4680" fmla="*/ 5900513 w 9706874"/>
              <a:gd name="connsiteY4680" fmla="*/ 1370740 h 3735869"/>
              <a:gd name="connsiteX4681" fmla="*/ 7431725 w 9706874"/>
              <a:gd name="connsiteY4681" fmla="*/ 1362643 h 3735869"/>
              <a:gd name="connsiteX4682" fmla="*/ 7433308 w 9706874"/>
              <a:gd name="connsiteY4682" fmla="*/ 1365097 h 3735869"/>
              <a:gd name="connsiteX4683" fmla="*/ 7434216 w 9706874"/>
              <a:gd name="connsiteY4683" fmla="*/ 1366510 h 3735869"/>
              <a:gd name="connsiteX4684" fmla="*/ 6667626 w 9706874"/>
              <a:gd name="connsiteY4684" fmla="*/ 1360856 h 3735869"/>
              <a:gd name="connsiteX4685" fmla="*/ 6680826 w 9706874"/>
              <a:gd name="connsiteY4685" fmla="*/ 1380504 h 3735869"/>
              <a:gd name="connsiteX4686" fmla="*/ 6709429 w 9706874"/>
              <a:gd name="connsiteY4686" fmla="*/ 1377639 h 3735869"/>
              <a:gd name="connsiteX4687" fmla="*/ 6767075 w 9706874"/>
              <a:gd name="connsiteY4687" fmla="*/ 1387463 h 3735869"/>
              <a:gd name="connsiteX4688" fmla="*/ 6703984 w 9706874"/>
              <a:gd name="connsiteY4688" fmla="*/ 1402199 h 3735869"/>
              <a:gd name="connsiteX4689" fmla="*/ 6698167 w 9706874"/>
              <a:gd name="connsiteY4689" fmla="*/ 1400942 h 3735869"/>
              <a:gd name="connsiteX4690" fmla="*/ 6703092 w 9706874"/>
              <a:gd name="connsiteY4690" fmla="*/ 1403508 h 3735869"/>
              <a:gd name="connsiteX4691" fmla="*/ 6697489 w 9706874"/>
              <a:gd name="connsiteY4691" fmla="*/ 1423171 h 3735869"/>
              <a:gd name="connsiteX4692" fmla="*/ 6683946 w 9706874"/>
              <a:gd name="connsiteY4692" fmla="*/ 1423170 h 3735869"/>
              <a:gd name="connsiteX4693" fmla="*/ 6655925 w 9706874"/>
              <a:gd name="connsiteY4693" fmla="*/ 1420713 h 3735869"/>
              <a:gd name="connsiteX4694" fmla="*/ 6597546 w 9706874"/>
              <a:gd name="connsiteY4694" fmla="*/ 1415798 h 3735869"/>
              <a:gd name="connsiteX4695" fmla="*/ 6474721 w 9706874"/>
              <a:gd name="connsiteY4695" fmla="*/ 1408424 h 3735869"/>
              <a:gd name="connsiteX4696" fmla="*/ 6586339 w 9706874"/>
              <a:gd name="connsiteY4696" fmla="*/ 1396134 h 3735869"/>
              <a:gd name="connsiteX4697" fmla="*/ 6647518 w 9706874"/>
              <a:gd name="connsiteY4697" fmla="*/ 1393675 h 3735869"/>
              <a:gd name="connsiteX4698" fmla="*/ 6667131 w 9706874"/>
              <a:gd name="connsiteY4698" fmla="*/ 1396134 h 3735869"/>
              <a:gd name="connsiteX4699" fmla="*/ 6664302 w 9706874"/>
              <a:gd name="connsiteY4699" fmla="*/ 1393496 h 3735869"/>
              <a:gd name="connsiteX4700" fmla="*/ 6638582 w 9706874"/>
              <a:gd name="connsiteY4700" fmla="*/ 1387463 h 3735869"/>
              <a:gd name="connsiteX4701" fmla="*/ 6667626 w 9706874"/>
              <a:gd name="connsiteY4701" fmla="*/ 1360856 h 3735869"/>
              <a:gd name="connsiteX4702" fmla="*/ 9255603 w 9706874"/>
              <a:gd name="connsiteY4702" fmla="*/ 1357954 h 3735869"/>
              <a:gd name="connsiteX4703" fmla="*/ 9263626 w 9706874"/>
              <a:gd name="connsiteY4703" fmla="*/ 1360850 h 3735869"/>
              <a:gd name="connsiteX4704" fmla="*/ 9260952 w 9706874"/>
              <a:gd name="connsiteY4704" fmla="*/ 1365994 h 3735869"/>
              <a:gd name="connsiteX4705" fmla="*/ 9247579 w 9706874"/>
              <a:gd name="connsiteY4705" fmla="*/ 1360848 h 3735869"/>
              <a:gd name="connsiteX4706" fmla="*/ 9255603 w 9706874"/>
              <a:gd name="connsiteY4706" fmla="*/ 1357954 h 3735869"/>
              <a:gd name="connsiteX4707" fmla="*/ 6905202 w 9706874"/>
              <a:gd name="connsiteY4707" fmla="*/ 1355984 h 3735869"/>
              <a:gd name="connsiteX4708" fmla="*/ 6917484 w 9706874"/>
              <a:gd name="connsiteY4708" fmla="*/ 1370330 h 3735869"/>
              <a:gd name="connsiteX4709" fmla="*/ 6884730 w 9706874"/>
              <a:gd name="connsiteY4709" fmla="*/ 1358122 h 3735869"/>
              <a:gd name="connsiteX4710" fmla="*/ 6905202 w 9706874"/>
              <a:gd name="connsiteY4710" fmla="*/ 1355984 h 3735869"/>
              <a:gd name="connsiteX4711" fmla="*/ 7377257 w 9706874"/>
              <a:gd name="connsiteY4711" fmla="*/ 1355705 h 3735869"/>
              <a:gd name="connsiteX4712" fmla="*/ 7369235 w 9706874"/>
              <a:gd name="connsiteY4712" fmla="*/ 1376748 h 3735869"/>
              <a:gd name="connsiteX4713" fmla="*/ 7361209 w 9706874"/>
              <a:gd name="connsiteY4713" fmla="*/ 1362719 h 3735869"/>
              <a:gd name="connsiteX4714" fmla="*/ 7377257 w 9706874"/>
              <a:gd name="connsiteY4714" fmla="*/ 1355705 h 3735869"/>
              <a:gd name="connsiteX4715" fmla="*/ 9231066 w 9706874"/>
              <a:gd name="connsiteY4715" fmla="*/ 1350207 h 3735869"/>
              <a:gd name="connsiteX4716" fmla="*/ 9230666 w 9706874"/>
              <a:gd name="connsiteY4716" fmla="*/ 1351559 h 3735869"/>
              <a:gd name="connsiteX4717" fmla="*/ 9230109 w 9706874"/>
              <a:gd name="connsiteY4717" fmla="*/ 1353434 h 3735869"/>
              <a:gd name="connsiteX4718" fmla="*/ 9231433 w 9706874"/>
              <a:gd name="connsiteY4718" fmla="*/ 1348966 h 3735869"/>
              <a:gd name="connsiteX4719" fmla="*/ 9231066 w 9706874"/>
              <a:gd name="connsiteY4719" fmla="*/ 1350207 h 3735869"/>
              <a:gd name="connsiteX4720" fmla="*/ 9231165 w 9706874"/>
              <a:gd name="connsiteY4720" fmla="*/ 1349868 h 3735869"/>
              <a:gd name="connsiteX4721" fmla="*/ 9231433 w 9706874"/>
              <a:gd name="connsiteY4721" fmla="*/ 1348966 h 3735869"/>
              <a:gd name="connsiteX4722" fmla="*/ 9237273 w 9706874"/>
              <a:gd name="connsiteY4722" fmla="*/ 1346971 h 3735869"/>
              <a:gd name="connsiteX4723" fmla="*/ 9249147 w 9706874"/>
              <a:gd name="connsiteY4723" fmla="*/ 1349355 h 3735869"/>
              <a:gd name="connsiteX4724" fmla="*/ 9237273 w 9706874"/>
              <a:gd name="connsiteY4724" fmla="*/ 1346971 h 3735869"/>
              <a:gd name="connsiteX4725" fmla="*/ 6591697 w 9706874"/>
              <a:gd name="connsiteY4725" fmla="*/ 1346566 h 3735869"/>
              <a:gd name="connsiteX4726" fmla="*/ 6606890 w 9706874"/>
              <a:gd name="connsiteY4726" fmla="*/ 1358151 h 3735869"/>
              <a:gd name="connsiteX4727" fmla="*/ 6591697 w 9706874"/>
              <a:gd name="connsiteY4727" fmla="*/ 1346566 h 3735869"/>
              <a:gd name="connsiteX4728" fmla="*/ 6800304 w 9706874"/>
              <a:gd name="connsiteY4728" fmla="*/ 1345486 h 3735869"/>
              <a:gd name="connsiteX4729" fmla="*/ 6785098 w 9706874"/>
              <a:gd name="connsiteY4729" fmla="*/ 1357948 h 3735869"/>
              <a:gd name="connsiteX4730" fmla="*/ 6800304 w 9706874"/>
              <a:gd name="connsiteY4730" fmla="*/ 1345486 h 3735869"/>
              <a:gd name="connsiteX4731" fmla="*/ 7437133 w 9706874"/>
              <a:gd name="connsiteY4731" fmla="*/ 1341209 h 3735869"/>
              <a:gd name="connsiteX4732" fmla="*/ 7434770 w 9706874"/>
              <a:gd name="connsiteY4732" fmla="*/ 1367368 h 3735869"/>
              <a:gd name="connsiteX4733" fmla="*/ 7434428 w 9706874"/>
              <a:gd name="connsiteY4733" fmla="*/ 1371157 h 3735869"/>
              <a:gd name="connsiteX4734" fmla="*/ 7434216 w 9706874"/>
              <a:gd name="connsiteY4734" fmla="*/ 1366510 h 3735869"/>
              <a:gd name="connsiteX4735" fmla="*/ 7433752 w 9706874"/>
              <a:gd name="connsiteY4735" fmla="*/ 1356182 h 3735869"/>
              <a:gd name="connsiteX4736" fmla="*/ 7437133 w 9706874"/>
              <a:gd name="connsiteY4736" fmla="*/ 1341209 h 3735869"/>
              <a:gd name="connsiteX4737" fmla="*/ 5965232 w 9706874"/>
              <a:gd name="connsiteY4737" fmla="*/ 1337134 h 3735869"/>
              <a:gd name="connsiteX4738" fmla="*/ 5959875 w 9706874"/>
              <a:gd name="connsiteY4738" fmla="*/ 1338355 h 3735869"/>
              <a:gd name="connsiteX4739" fmla="*/ 5963583 w 9706874"/>
              <a:gd name="connsiteY4739" fmla="*/ 1337900 h 3735869"/>
              <a:gd name="connsiteX4740" fmla="*/ 6722585 w 9706874"/>
              <a:gd name="connsiteY4740" fmla="*/ 1335849 h 3735869"/>
              <a:gd name="connsiteX4741" fmla="*/ 6735818 w 9706874"/>
              <a:gd name="connsiteY4741" fmla="*/ 1335850 h 3735869"/>
              <a:gd name="connsiteX4742" fmla="*/ 6735820 w 9706874"/>
              <a:gd name="connsiteY4742" fmla="*/ 1356894 h 3735869"/>
              <a:gd name="connsiteX4743" fmla="*/ 6722585 w 9706874"/>
              <a:gd name="connsiteY4743" fmla="*/ 1356894 h 3735869"/>
              <a:gd name="connsiteX4744" fmla="*/ 6722585 w 9706874"/>
              <a:gd name="connsiteY4744" fmla="*/ 1335849 h 3735869"/>
              <a:gd name="connsiteX4745" fmla="*/ 8962898 w 9706874"/>
              <a:gd name="connsiteY4745" fmla="*/ 1335848 h 3735869"/>
              <a:gd name="connsiteX4746" fmla="*/ 8955496 w 9706874"/>
              <a:gd name="connsiteY4746" fmla="*/ 1346137 h 3735869"/>
              <a:gd name="connsiteX4747" fmla="*/ 8962898 w 9706874"/>
              <a:gd name="connsiteY4747" fmla="*/ 1335848 h 3735869"/>
              <a:gd name="connsiteX4748" fmla="*/ 7869226 w 9706874"/>
              <a:gd name="connsiteY4748" fmla="*/ 1331338 h 3735869"/>
              <a:gd name="connsiteX4749" fmla="*/ 7884410 w 9706874"/>
              <a:gd name="connsiteY4749" fmla="*/ 1332538 h 3735869"/>
              <a:gd name="connsiteX4750" fmla="*/ 7860120 w 9706874"/>
              <a:gd name="connsiteY4750" fmla="*/ 1344534 h 3735869"/>
              <a:gd name="connsiteX4751" fmla="*/ 7869226 w 9706874"/>
              <a:gd name="connsiteY4751" fmla="*/ 1331338 h 3735869"/>
              <a:gd name="connsiteX4752" fmla="*/ 7400545 w 9706874"/>
              <a:gd name="connsiteY4752" fmla="*/ 1329324 h 3735869"/>
              <a:gd name="connsiteX4753" fmla="*/ 7413702 w 9706874"/>
              <a:gd name="connsiteY4753" fmla="*/ 1346164 h 3735869"/>
              <a:gd name="connsiteX4754" fmla="*/ 7392652 w 9706874"/>
              <a:gd name="connsiteY4754" fmla="*/ 1346165 h 3735869"/>
              <a:gd name="connsiteX4755" fmla="*/ 7400545 w 9706874"/>
              <a:gd name="connsiteY4755" fmla="*/ 1329324 h 3735869"/>
              <a:gd name="connsiteX4756" fmla="*/ 9323424 w 9706874"/>
              <a:gd name="connsiteY4756" fmla="*/ 1323554 h 3735869"/>
              <a:gd name="connsiteX4757" fmla="*/ 9315613 w 9706874"/>
              <a:gd name="connsiteY4757" fmla="*/ 1333841 h 3735869"/>
              <a:gd name="connsiteX4758" fmla="*/ 9323424 w 9706874"/>
              <a:gd name="connsiteY4758" fmla="*/ 1323554 h 3735869"/>
              <a:gd name="connsiteX4759" fmla="*/ 7843191 w 9706874"/>
              <a:gd name="connsiteY4759" fmla="*/ 1323553 h 3735869"/>
              <a:gd name="connsiteX4760" fmla="*/ 7835378 w 9706874"/>
              <a:gd name="connsiteY4760" fmla="*/ 1333841 h 3735869"/>
              <a:gd name="connsiteX4761" fmla="*/ 7843191 w 9706874"/>
              <a:gd name="connsiteY4761" fmla="*/ 1323553 h 3735869"/>
              <a:gd name="connsiteX4762" fmla="*/ 7213683 w 9706874"/>
              <a:gd name="connsiteY4762" fmla="*/ 1323553 h 3735869"/>
              <a:gd name="connsiteX4763" fmla="*/ 7222588 w 9706874"/>
              <a:gd name="connsiteY4763" fmla="*/ 1344598 h 3735869"/>
              <a:gd name="connsiteX4764" fmla="*/ 7213683 w 9706874"/>
              <a:gd name="connsiteY4764" fmla="*/ 1323553 h 3735869"/>
              <a:gd name="connsiteX4765" fmla="*/ 6160924 w 9706874"/>
              <a:gd name="connsiteY4765" fmla="*/ 1323133 h 3735869"/>
              <a:gd name="connsiteX4766" fmla="*/ 6145974 w 9706874"/>
              <a:gd name="connsiteY4766" fmla="*/ 1324347 h 3735869"/>
              <a:gd name="connsiteX4767" fmla="*/ 6169895 w 9706874"/>
              <a:gd name="connsiteY4767" fmla="*/ 1336497 h 3735869"/>
              <a:gd name="connsiteX4768" fmla="*/ 6160924 w 9706874"/>
              <a:gd name="connsiteY4768" fmla="*/ 1323133 h 3735869"/>
              <a:gd name="connsiteX4769" fmla="*/ 6657748 w 9706874"/>
              <a:gd name="connsiteY4769" fmla="*/ 1321612 h 3735869"/>
              <a:gd name="connsiteX4770" fmla="*/ 6677197 w 9706874"/>
              <a:gd name="connsiteY4770" fmla="*/ 1324606 h 3735869"/>
              <a:gd name="connsiteX4771" fmla="*/ 6644442 w 9706874"/>
              <a:gd name="connsiteY4771" fmla="*/ 1336584 h 3735869"/>
              <a:gd name="connsiteX4772" fmla="*/ 6657748 w 9706874"/>
              <a:gd name="connsiteY4772" fmla="*/ 1321612 h 3735869"/>
              <a:gd name="connsiteX4773" fmla="*/ 6451040 w 9706874"/>
              <a:gd name="connsiteY4773" fmla="*/ 1312630 h 3735869"/>
              <a:gd name="connsiteX4774" fmla="*/ 6551557 w 9706874"/>
              <a:gd name="connsiteY4774" fmla="*/ 1312631 h 3735869"/>
              <a:gd name="connsiteX4775" fmla="*/ 6538271 w 9706874"/>
              <a:gd name="connsiteY4775" fmla="*/ 1344475 h 3735869"/>
              <a:gd name="connsiteX4776" fmla="*/ 6583438 w 9706874"/>
              <a:gd name="connsiteY4776" fmla="*/ 1346924 h 3735869"/>
              <a:gd name="connsiteX4777" fmla="*/ 6583439 w 9706874"/>
              <a:gd name="connsiteY4777" fmla="*/ 1371420 h 3735869"/>
              <a:gd name="connsiteX4778" fmla="*/ 6551555 w 9706874"/>
              <a:gd name="connsiteY4778" fmla="*/ 1364073 h 3735869"/>
              <a:gd name="connsiteX4779" fmla="*/ 6583438 w 9706874"/>
              <a:gd name="connsiteY4779" fmla="*/ 1393058 h 3735869"/>
              <a:gd name="connsiteX4780" fmla="*/ 6530302 w 9706874"/>
              <a:gd name="connsiteY4780" fmla="*/ 1393059 h 3735869"/>
              <a:gd name="connsiteX4781" fmla="*/ 6504177 w 9706874"/>
              <a:gd name="connsiteY4781" fmla="*/ 1395509 h 3735869"/>
              <a:gd name="connsiteX4782" fmla="*/ 6509490 w 9706874"/>
              <a:gd name="connsiteY4782" fmla="*/ 1381220 h 3735869"/>
              <a:gd name="connsiteX4783" fmla="*/ 6530302 w 9706874"/>
              <a:gd name="connsiteY4783" fmla="*/ 1366521 h 3735869"/>
              <a:gd name="connsiteX4784" fmla="*/ 6524988 w 9706874"/>
              <a:gd name="connsiteY4784" fmla="*/ 1327329 h 3735869"/>
              <a:gd name="connsiteX4785" fmla="*/ 6493550 w 9706874"/>
              <a:gd name="connsiteY4785" fmla="*/ 1324879 h 3735869"/>
              <a:gd name="connsiteX4786" fmla="*/ 6451040 w 9706874"/>
              <a:gd name="connsiteY4786" fmla="*/ 1312630 h 3735869"/>
              <a:gd name="connsiteX4787" fmla="*/ 6568253 w 9706874"/>
              <a:gd name="connsiteY4787" fmla="*/ 1312629 h 3735869"/>
              <a:gd name="connsiteX4788" fmla="*/ 6583458 w 9706874"/>
              <a:gd name="connsiteY4788" fmla="*/ 1312629 h 3735869"/>
              <a:gd name="connsiteX4789" fmla="*/ 6583459 w 9706874"/>
              <a:gd name="connsiteY4789" fmla="*/ 1337227 h 3735869"/>
              <a:gd name="connsiteX4790" fmla="*/ 6568253 w 9706874"/>
              <a:gd name="connsiteY4790" fmla="*/ 1337227 h 3735869"/>
              <a:gd name="connsiteX4791" fmla="*/ 6568253 w 9706874"/>
              <a:gd name="connsiteY4791" fmla="*/ 1312629 h 3735869"/>
              <a:gd name="connsiteX4792" fmla="*/ 7647032 w 9706874"/>
              <a:gd name="connsiteY4792" fmla="*/ 1312197 h 3735869"/>
              <a:gd name="connsiteX4793" fmla="*/ 7639651 w 9706874"/>
              <a:gd name="connsiteY4793" fmla="*/ 1312198 h 3735869"/>
              <a:gd name="connsiteX4794" fmla="*/ 7644023 w 9706874"/>
              <a:gd name="connsiteY4794" fmla="*/ 1321529 h 3735869"/>
              <a:gd name="connsiteX4795" fmla="*/ 7655489 w 9706874"/>
              <a:gd name="connsiteY4795" fmla="*/ 1323845 h 3735869"/>
              <a:gd name="connsiteX4796" fmla="*/ 7653853 w 9706874"/>
              <a:gd name="connsiteY4796" fmla="*/ 1316297 h 3735869"/>
              <a:gd name="connsiteX4797" fmla="*/ 7647032 w 9706874"/>
              <a:gd name="connsiteY4797" fmla="*/ 1312197 h 3735869"/>
              <a:gd name="connsiteX4798" fmla="*/ 7721992 w 9706874"/>
              <a:gd name="connsiteY4798" fmla="*/ 1311050 h 3735869"/>
              <a:gd name="connsiteX4799" fmla="*/ 7729804 w 9706874"/>
              <a:gd name="connsiteY4799" fmla="*/ 1323148 h 3735869"/>
              <a:gd name="connsiteX4800" fmla="*/ 7721992 w 9706874"/>
              <a:gd name="connsiteY4800" fmla="*/ 1311050 h 3735869"/>
              <a:gd name="connsiteX4801" fmla="*/ 8494661 w 9706874"/>
              <a:gd name="connsiteY4801" fmla="*/ 1311050 h 3735869"/>
              <a:gd name="connsiteX4802" fmla="*/ 8486848 w 9706874"/>
              <a:gd name="connsiteY4802" fmla="*/ 1323148 h 3735869"/>
              <a:gd name="connsiteX4803" fmla="*/ 8494661 w 9706874"/>
              <a:gd name="connsiteY4803" fmla="*/ 1311050 h 3735869"/>
              <a:gd name="connsiteX4804" fmla="*/ 498399 w 9706874"/>
              <a:gd name="connsiteY4804" fmla="*/ 1305509 h 3735869"/>
              <a:gd name="connsiteX4805" fmla="*/ 512917 w 9706874"/>
              <a:gd name="connsiteY4805" fmla="*/ 1306843 h 3735869"/>
              <a:gd name="connsiteX4806" fmla="*/ 607287 w 9706874"/>
              <a:gd name="connsiteY4806" fmla="*/ 1318450 h 3735869"/>
              <a:gd name="connsiteX4807" fmla="*/ 640059 w 9706874"/>
              <a:gd name="connsiteY4807" fmla="*/ 1333580 h 3735869"/>
              <a:gd name="connsiteX4808" fmla="*/ 685431 w 9706874"/>
              <a:gd name="connsiteY4808" fmla="*/ 1350316 h 3735869"/>
              <a:gd name="connsiteX4809" fmla="*/ 665323 w 9706874"/>
              <a:gd name="connsiteY4809" fmla="*/ 1348401 h 3735869"/>
              <a:gd name="connsiteX4810" fmla="*/ 573606 w 9706874"/>
              <a:gd name="connsiteY4810" fmla="*/ 1327747 h 3735869"/>
              <a:gd name="connsiteX4811" fmla="*/ 527923 w 9706874"/>
              <a:gd name="connsiteY4811" fmla="*/ 1321486 h 3735869"/>
              <a:gd name="connsiteX4812" fmla="*/ 528843 w 9706874"/>
              <a:gd name="connsiteY4812" fmla="*/ 1320854 h 3735869"/>
              <a:gd name="connsiteX4813" fmla="*/ 506736 w 9706874"/>
              <a:gd name="connsiteY4813" fmla="*/ 1309573 h 3735869"/>
              <a:gd name="connsiteX4814" fmla="*/ 5815459 w 9706874"/>
              <a:gd name="connsiteY4814" fmla="*/ 1303035 h 3735869"/>
              <a:gd name="connsiteX4815" fmla="*/ 5791326 w 9706874"/>
              <a:gd name="connsiteY4815" fmla="*/ 1306784 h 3735869"/>
              <a:gd name="connsiteX4816" fmla="*/ 5792930 w 9706874"/>
              <a:gd name="connsiteY4816" fmla="*/ 1308142 h 3735869"/>
              <a:gd name="connsiteX4817" fmla="*/ 5804994 w 9706874"/>
              <a:gd name="connsiteY4817" fmla="*/ 1321631 h 3735869"/>
              <a:gd name="connsiteX4818" fmla="*/ 5696685 w 9706874"/>
              <a:gd name="connsiteY4818" fmla="*/ 1336814 h 3735869"/>
              <a:gd name="connsiteX4819" fmla="*/ 5692973 w 9706874"/>
              <a:gd name="connsiteY4819" fmla="*/ 1339085 h 3735869"/>
              <a:gd name="connsiteX4820" fmla="*/ 5693449 w 9706874"/>
              <a:gd name="connsiteY4820" fmla="*/ 1339072 h 3735869"/>
              <a:gd name="connsiteX4821" fmla="*/ 5692050 w 9706874"/>
              <a:gd name="connsiteY4821" fmla="*/ 1339650 h 3735869"/>
              <a:gd name="connsiteX4822" fmla="*/ 5687575 w 9706874"/>
              <a:gd name="connsiteY4822" fmla="*/ 1342388 h 3735869"/>
              <a:gd name="connsiteX4823" fmla="*/ 5778532 w 9706874"/>
              <a:gd name="connsiteY4823" fmla="*/ 1346650 h 3735869"/>
              <a:gd name="connsiteX4824" fmla="*/ 5779179 w 9706874"/>
              <a:gd name="connsiteY4824" fmla="*/ 1346702 h 3735869"/>
              <a:gd name="connsiteX4825" fmla="*/ 5773854 w 9706874"/>
              <a:gd name="connsiteY4825" fmla="*/ 1337931 h 3735869"/>
              <a:gd name="connsiteX4826" fmla="*/ 5813605 w 9706874"/>
              <a:gd name="connsiteY4826" fmla="*/ 1323348 h 3735869"/>
              <a:gd name="connsiteX4827" fmla="*/ 5821555 w 9706874"/>
              <a:gd name="connsiteY4827" fmla="*/ 1340363 h 3735869"/>
              <a:gd name="connsiteX4828" fmla="*/ 5813772 w 9706874"/>
              <a:gd name="connsiteY4828" fmla="*/ 1344481 h 3735869"/>
              <a:gd name="connsiteX4829" fmla="*/ 5821814 w 9706874"/>
              <a:gd name="connsiteY4829" fmla="*/ 1343660 h 3735869"/>
              <a:gd name="connsiteX4830" fmla="*/ 5823496 w 9706874"/>
              <a:gd name="connsiteY4830" fmla="*/ 1336497 h 3735869"/>
              <a:gd name="connsiteX4831" fmla="*/ 5820755 w 9706874"/>
              <a:gd name="connsiteY4831" fmla="*/ 1317348 h 3735869"/>
              <a:gd name="connsiteX4832" fmla="*/ 5892226 w 9706874"/>
              <a:gd name="connsiteY4832" fmla="*/ 1302577 h 3735869"/>
              <a:gd name="connsiteX4833" fmla="*/ 5889063 w 9706874"/>
              <a:gd name="connsiteY4833" fmla="*/ 1307485 h 3735869"/>
              <a:gd name="connsiteX4834" fmla="*/ 5892226 w 9706874"/>
              <a:gd name="connsiteY4834" fmla="*/ 1302577 h 3735869"/>
              <a:gd name="connsiteX4835" fmla="*/ 5886258 w 9706874"/>
              <a:gd name="connsiteY4835" fmla="*/ 1301813 h 3735869"/>
              <a:gd name="connsiteX4836" fmla="*/ 5889959 w 9706874"/>
              <a:gd name="connsiteY4836" fmla="*/ 1305088 h 3735869"/>
              <a:gd name="connsiteX4837" fmla="*/ 5882557 w 9706874"/>
              <a:gd name="connsiteY4837" fmla="*/ 1305088 h 3735869"/>
              <a:gd name="connsiteX4838" fmla="*/ 5886258 w 9706874"/>
              <a:gd name="connsiteY4838" fmla="*/ 1301813 h 3735869"/>
              <a:gd name="connsiteX4839" fmla="*/ 5909672 w 9706874"/>
              <a:gd name="connsiteY4839" fmla="*/ 1300127 h 3735869"/>
              <a:gd name="connsiteX4840" fmla="*/ 5915299 w 9706874"/>
              <a:gd name="connsiteY4840" fmla="*/ 1324723 h 3735869"/>
              <a:gd name="connsiteX4841" fmla="*/ 5909672 w 9706874"/>
              <a:gd name="connsiteY4841" fmla="*/ 1300127 h 3735869"/>
              <a:gd name="connsiteX4842" fmla="*/ 6279127 w 9706874"/>
              <a:gd name="connsiteY4842" fmla="*/ 1300125 h 3735869"/>
              <a:gd name="connsiteX4843" fmla="*/ 6298209 w 9706874"/>
              <a:gd name="connsiteY4843" fmla="*/ 1312425 h 3735869"/>
              <a:gd name="connsiteX4844" fmla="*/ 6279130 w 9706874"/>
              <a:gd name="connsiteY4844" fmla="*/ 1324723 h 3735869"/>
              <a:gd name="connsiteX4845" fmla="*/ 6279127 w 9706874"/>
              <a:gd name="connsiteY4845" fmla="*/ 1300125 h 3735869"/>
              <a:gd name="connsiteX4846" fmla="*/ 6237190 w 9706874"/>
              <a:gd name="connsiteY4846" fmla="*/ 1299078 h 3735869"/>
              <a:gd name="connsiteX4847" fmla="*/ 6221145 w 9706874"/>
              <a:gd name="connsiteY4847" fmla="*/ 1310664 h 3735869"/>
              <a:gd name="connsiteX4848" fmla="*/ 6237190 w 9706874"/>
              <a:gd name="connsiteY4848" fmla="*/ 1299078 h 3735869"/>
              <a:gd name="connsiteX4849" fmla="*/ 7607204 w 9706874"/>
              <a:gd name="connsiteY4849" fmla="*/ 1298985 h 3735869"/>
              <a:gd name="connsiteX4850" fmla="*/ 7592253 w 9706874"/>
              <a:gd name="connsiteY4850" fmla="*/ 1300049 h 3735869"/>
              <a:gd name="connsiteX4851" fmla="*/ 7594689 w 9706874"/>
              <a:gd name="connsiteY4851" fmla="*/ 1309449 h 3735869"/>
              <a:gd name="connsiteX4852" fmla="*/ 7607652 w 9706874"/>
              <a:gd name="connsiteY4852" fmla="*/ 1312891 h 3735869"/>
              <a:gd name="connsiteX4853" fmla="*/ 7616172 w 9706874"/>
              <a:gd name="connsiteY4853" fmla="*/ 1312197 h 3735869"/>
              <a:gd name="connsiteX4854" fmla="*/ 7607204 w 9706874"/>
              <a:gd name="connsiteY4854" fmla="*/ 1298985 h 3735869"/>
              <a:gd name="connsiteX4855" fmla="*/ 6359004 w 9706874"/>
              <a:gd name="connsiteY4855" fmla="*/ 1298666 h 3735869"/>
              <a:gd name="connsiteX4856" fmla="*/ 6370509 w 9706874"/>
              <a:gd name="connsiteY4856" fmla="*/ 1313041 h 3735869"/>
              <a:gd name="connsiteX4857" fmla="*/ 6339686 w 9706874"/>
              <a:gd name="connsiteY4857" fmla="*/ 1300676 h 3735869"/>
              <a:gd name="connsiteX4858" fmla="*/ 6359004 w 9706874"/>
              <a:gd name="connsiteY4858" fmla="*/ 1298666 h 3735869"/>
              <a:gd name="connsiteX4859" fmla="*/ 8632788 w 9706874"/>
              <a:gd name="connsiteY4859" fmla="*/ 1298548 h 3735869"/>
              <a:gd name="connsiteX4860" fmla="*/ 8624973 w 9706874"/>
              <a:gd name="connsiteY4860" fmla="*/ 1310647 h 3735869"/>
              <a:gd name="connsiteX4861" fmla="*/ 8632788 w 9706874"/>
              <a:gd name="connsiteY4861" fmla="*/ 1298548 h 3735869"/>
              <a:gd name="connsiteX4862" fmla="*/ 8828640 w 9706874"/>
              <a:gd name="connsiteY4862" fmla="*/ 1298547 h 3735869"/>
              <a:gd name="connsiteX4863" fmla="*/ 8820829 w 9706874"/>
              <a:gd name="connsiteY4863" fmla="*/ 1310648 h 3735869"/>
              <a:gd name="connsiteX4864" fmla="*/ 8828640 w 9706874"/>
              <a:gd name="connsiteY4864" fmla="*/ 1298547 h 3735869"/>
              <a:gd name="connsiteX4865" fmla="*/ 7987577 w 9706874"/>
              <a:gd name="connsiteY4865" fmla="*/ 1295999 h 3735869"/>
              <a:gd name="connsiteX4866" fmla="*/ 7987294 w 9706874"/>
              <a:gd name="connsiteY4866" fmla="*/ 1297010 h 3735869"/>
              <a:gd name="connsiteX4867" fmla="*/ 7986534 w 9706874"/>
              <a:gd name="connsiteY4867" fmla="*/ 1299716 h 3735869"/>
              <a:gd name="connsiteX4868" fmla="*/ 9265418 w 9706874"/>
              <a:gd name="connsiteY4868" fmla="*/ 1295358 h 3735869"/>
              <a:gd name="connsiteX4869" fmla="*/ 9304845 w 9706874"/>
              <a:gd name="connsiteY4869" fmla="*/ 1314222 h 3735869"/>
              <a:gd name="connsiteX4870" fmla="*/ 9255825 w 9706874"/>
              <a:gd name="connsiteY4870" fmla="*/ 1304640 h 3735869"/>
              <a:gd name="connsiteX4871" fmla="*/ 9265418 w 9706874"/>
              <a:gd name="connsiteY4871" fmla="*/ 1295358 h 3735869"/>
              <a:gd name="connsiteX4872" fmla="*/ 360923 w 9706874"/>
              <a:gd name="connsiteY4872" fmla="*/ 1294476 h 3735869"/>
              <a:gd name="connsiteX4873" fmla="*/ 399365 w 9706874"/>
              <a:gd name="connsiteY4873" fmla="*/ 1296400 h 3735869"/>
              <a:gd name="connsiteX4874" fmla="*/ 435964 w 9706874"/>
              <a:gd name="connsiteY4874" fmla="*/ 1299765 h 3735869"/>
              <a:gd name="connsiteX4875" fmla="*/ 451200 w 9706874"/>
              <a:gd name="connsiteY4875" fmla="*/ 1308766 h 3735869"/>
              <a:gd name="connsiteX4876" fmla="*/ 458328 w 9706874"/>
              <a:gd name="connsiteY4876" fmla="*/ 1312308 h 3735869"/>
              <a:gd name="connsiteX4877" fmla="*/ 379427 w 9706874"/>
              <a:gd name="connsiteY4877" fmla="*/ 1303313 h 3735869"/>
              <a:gd name="connsiteX4878" fmla="*/ 370801 w 9706874"/>
              <a:gd name="connsiteY4878" fmla="*/ 1299594 h 3735869"/>
              <a:gd name="connsiteX4879" fmla="*/ 5905575 w 9706874"/>
              <a:gd name="connsiteY4879" fmla="*/ 1292978 h 3735869"/>
              <a:gd name="connsiteX4880" fmla="*/ 5903041 w 9706874"/>
              <a:gd name="connsiteY4880" fmla="*/ 1299727 h 3735869"/>
              <a:gd name="connsiteX4881" fmla="*/ 5890370 w 9706874"/>
              <a:gd name="connsiteY4881" fmla="*/ 1292980 h 3735869"/>
              <a:gd name="connsiteX4882" fmla="*/ 5905575 w 9706874"/>
              <a:gd name="connsiteY4882" fmla="*/ 1292978 h 3735869"/>
              <a:gd name="connsiteX4883" fmla="*/ 8553889 w 9706874"/>
              <a:gd name="connsiteY4883" fmla="*/ 1292530 h 3735869"/>
              <a:gd name="connsiteX4884" fmla="*/ 8558527 w 9706874"/>
              <a:gd name="connsiteY4884" fmla="*/ 1293656 h 3735869"/>
              <a:gd name="connsiteX4885" fmla="*/ 8555671 w 9706874"/>
              <a:gd name="connsiteY4885" fmla="*/ 1298169 h 3735869"/>
              <a:gd name="connsiteX4886" fmla="*/ 8553889 w 9706874"/>
              <a:gd name="connsiteY4886" fmla="*/ 1292530 h 3735869"/>
              <a:gd name="connsiteX4887" fmla="*/ 5739406 w 9706874"/>
              <a:gd name="connsiteY4887" fmla="*/ 1291673 h 3735869"/>
              <a:gd name="connsiteX4888" fmla="*/ 5718577 w 9706874"/>
              <a:gd name="connsiteY4888" fmla="*/ 1295018 h 3735869"/>
              <a:gd name="connsiteX4889" fmla="*/ 5717193 w 9706874"/>
              <a:gd name="connsiteY4889" fmla="*/ 1298605 h 3735869"/>
              <a:gd name="connsiteX4890" fmla="*/ 5719392 w 9706874"/>
              <a:gd name="connsiteY4890" fmla="*/ 1298604 h 3735869"/>
              <a:gd name="connsiteX4891" fmla="*/ 5740987 w 9706874"/>
              <a:gd name="connsiteY4891" fmla="*/ 1295310 h 3735869"/>
              <a:gd name="connsiteX4892" fmla="*/ 7972762 w 9706874"/>
              <a:gd name="connsiteY4892" fmla="*/ 1288303 h 3735869"/>
              <a:gd name="connsiteX4893" fmla="*/ 7988709 w 9706874"/>
              <a:gd name="connsiteY4893" fmla="*/ 1304908 h 3735869"/>
              <a:gd name="connsiteX4894" fmla="*/ 7991449 w 9706874"/>
              <a:gd name="connsiteY4894" fmla="*/ 1297701 h 3735869"/>
              <a:gd name="connsiteX4895" fmla="*/ 7988031 w 9706874"/>
              <a:gd name="connsiteY4895" fmla="*/ 1294389 h 3735869"/>
              <a:gd name="connsiteX4896" fmla="*/ 7986715 w 9706874"/>
              <a:gd name="connsiteY4896" fmla="*/ 1293114 h 3735869"/>
              <a:gd name="connsiteX4897" fmla="*/ 7972762 w 9706874"/>
              <a:gd name="connsiteY4897" fmla="*/ 1288303 h 3735869"/>
              <a:gd name="connsiteX4898" fmla="*/ 6411559 w 9706874"/>
              <a:gd name="connsiteY4898" fmla="*/ 1287623 h 3735869"/>
              <a:gd name="connsiteX4899" fmla="*/ 6404156 w 9706874"/>
              <a:gd name="connsiteY4899" fmla="*/ 1299708 h 3735869"/>
              <a:gd name="connsiteX4900" fmla="*/ 6411559 w 9706874"/>
              <a:gd name="connsiteY4900" fmla="*/ 1287623 h 3735869"/>
              <a:gd name="connsiteX4901" fmla="*/ 5929030 w 9706874"/>
              <a:gd name="connsiteY4901" fmla="*/ 1287622 h 3735869"/>
              <a:gd name="connsiteX4902" fmla="*/ 5921628 w 9706874"/>
              <a:gd name="connsiteY4902" fmla="*/ 1299708 h 3735869"/>
              <a:gd name="connsiteX4903" fmla="*/ 5929030 w 9706874"/>
              <a:gd name="connsiteY4903" fmla="*/ 1287622 h 3735869"/>
              <a:gd name="connsiteX4904" fmla="*/ 8816227 w 9706874"/>
              <a:gd name="connsiteY4904" fmla="*/ 1286749 h 3735869"/>
              <a:gd name="connsiteX4905" fmla="*/ 8796090 w 9706874"/>
              <a:gd name="connsiteY4905" fmla="*/ 1299210 h 3735869"/>
              <a:gd name="connsiteX4906" fmla="*/ 8816227 w 9706874"/>
              <a:gd name="connsiteY4906" fmla="*/ 1286749 h 3735869"/>
              <a:gd name="connsiteX4907" fmla="*/ 7572319 w 9706874"/>
              <a:gd name="connsiteY4907" fmla="*/ 1286127 h 3735869"/>
              <a:gd name="connsiteX4908" fmla="*/ 7552387 w 9706874"/>
              <a:gd name="connsiteY4908" fmla="*/ 1288304 h 3735869"/>
              <a:gd name="connsiteX4909" fmla="*/ 7556249 w 9706874"/>
              <a:gd name="connsiteY4909" fmla="*/ 1300220 h 3735869"/>
              <a:gd name="connsiteX4910" fmla="*/ 7564921 w 9706874"/>
              <a:gd name="connsiteY4910" fmla="*/ 1303000 h 3735869"/>
              <a:gd name="connsiteX4911" fmla="*/ 7565466 w 9706874"/>
              <a:gd name="connsiteY4911" fmla="*/ 1303116 h 3735869"/>
              <a:gd name="connsiteX4912" fmla="*/ 7584278 w 9706874"/>
              <a:gd name="connsiteY4912" fmla="*/ 1300048 h 3735869"/>
              <a:gd name="connsiteX4913" fmla="*/ 7572319 w 9706874"/>
              <a:gd name="connsiteY4913" fmla="*/ 1286127 h 3735869"/>
              <a:gd name="connsiteX4914" fmla="*/ 5797552 w 9706874"/>
              <a:gd name="connsiteY4914" fmla="*/ 1284594 h 3735869"/>
              <a:gd name="connsiteX4915" fmla="*/ 5792646 w 9706874"/>
              <a:gd name="connsiteY4915" fmla="*/ 1287653 h 3735869"/>
              <a:gd name="connsiteX4916" fmla="*/ 5803699 w 9706874"/>
              <a:gd name="connsiteY4916" fmla="*/ 1286045 h 3735869"/>
              <a:gd name="connsiteX4917" fmla="*/ 5803313 w 9706874"/>
              <a:gd name="connsiteY4917" fmla="*/ 1285584 h 3735869"/>
              <a:gd name="connsiteX4918" fmla="*/ 5797552 w 9706874"/>
              <a:gd name="connsiteY4918" fmla="*/ 1284594 h 3735869"/>
              <a:gd name="connsiteX4919" fmla="*/ 5790888 w 9706874"/>
              <a:gd name="connsiteY4919" fmla="*/ 1282428 h 3735869"/>
              <a:gd name="connsiteX4920" fmla="*/ 5789420 w 9706874"/>
              <a:gd name="connsiteY4920" fmla="*/ 1282506 h 3735869"/>
              <a:gd name="connsiteX4921" fmla="*/ 5787482 w 9706874"/>
              <a:gd name="connsiteY4921" fmla="*/ 1282728 h 3735869"/>
              <a:gd name="connsiteX4922" fmla="*/ 5789377 w 9706874"/>
              <a:gd name="connsiteY4922" fmla="*/ 1287696 h 3735869"/>
              <a:gd name="connsiteX4923" fmla="*/ 5790500 w 9706874"/>
              <a:gd name="connsiteY4923" fmla="*/ 1287965 h 3735869"/>
              <a:gd name="connsiteX4924" fmla="*/ 5791544 w 9706874"/>
              <a:gd name="connsiteY4924" fmla="*/ 1287813 h 3735869"/>
              <a:gd name="connsiteX4925" fmla="*/ 6385578 w 9706874"/>
              <a:gd name="connsiteY4925" fmla="*/ 1275329 h 3735869"/>
              <a:gd name="connsiteX4926" fmla="*/ 6376673 w 9706874"/>
              <a:gd name="connsiteY4926" fmla="*/ 1299918 h 3735869"/>
              <a:gd name="connsiteX4927" fmla="*/ 6385578 w 9706874"/>
              <a:gd name="connsiteY4927" fmla="*/ 1275329 h 3735869"/>
              <a:gd name="connsiteX4928" fmla="*/ 7388742 w 9706874"/>
              <a:gd name="connsiteY4928" fmla="*/ 1275327 h 3735869"/>
              <a:gd name="connsiteX4929" fmla="*/ 7399915 w 9706874"/>
              <a:gd name="connsiteY4929" fmla="*/ 1287411 h 3735869"/>
              <a:gd name="connsiteX4930" fmla="*/ 7385951 w 9706874"/>
              <a:gd name="connsiteY4930" fmla="*/ 1282411 h 3735869"/>
              <a:gd name="connsiteX4931" fmla="*/ 7388742 w 9706874"/>
              <a:gd name="connsiteY4931" fmla="*/ 1275327 h 3735869"/>
              <a:gd name="connsiteX4932" fmla="*/ 6439239 w 9706874"/>
              <a:gd name="connsiteY4932" fmla="*/ 1275327 h 3735869"/>
              <a:gd name="connsiteX4933" fmla="*/ 6431428 w 9706874"/>
              <a:gd name="connsiteY4933" fmla="*/ 1287411 h 3735869"/>
              <a:gd name="connsiteX4934" fmla="*/ 6439239 w 9706874"/>
              <a:gd name="connsiteY4934" fmla="*/ 1275327 h 3735869"/>
              <a:gd name="connsiteX4935" fmla="*/ 8781658 w 9706874"/>
              <a:gd name="connsiteY4935" fmla="*/ 1275327 h 3735869"/>
              <a:gd name="connsiteX4936" fmla="*/ 8789470 w 9706874"/>
              <a:gd name="connsiteY4936" fmla="*/ 1287411 h 3735869"/>
              <a:gd name="connsiteX4937" fmla="*/ 8781658 w 9706874"/>
              <a:gd name="connsiteY4937" fmla="*/ 1275327 h 3735869"/>
              <a:gd name="connsiteX4938" fmla="*/ 6285054 w 9706874"/>
              <a:gd name="connsiteY4938" fmla="*/ 1275326 h 3735869"/>
              <a:gd name="connsiteX4939" fmla="*/ 6329457 w 9706874"/>
              <a:gd name="connsiteY4939" fmla="*/ 1275327 h 3735869"/>
              <a:gd name="connsiteX4940" fmla="*/ 6351195 w 9706874"/>
              <a:gd name="connsiteY4940" fmla="*/ 1284663 h 3735869"/>
              <a:gd name="connsiteX4941" fmla="*/ 6301705 w 9706874"/>
              <a:gd name="connsiteY4941" fmla="*/ 1299275 h 3735869"/>
              <a:gd name="connsiteX4942" fmla="*/ 6285054 w 9706874"/>
              <a:gd name="connsiteY4942" fmla="*/ 1275326 h 3735869"/>
              <a:gd name="connsiteX4943" fmla="*/ 6472333 w 9706874"/>
              <a:gd name="connsiteY4943" fmla="*/ 1274089 h 3735869"/>
              <a:gd name="connsiteX4944" fmla="*/ 6494903 w 9706874"/>
              <a:gd name="connsiteY4944" fmla="*/ 1275327 h 3735869"/>
              <a:gd name="connsiteX4945" fmla="*/ 6564961 w 9706874"/>
              <a:gd name="connsiteY4945" fmla="*/ 1275326 h 3735869"/>
              <a:gd name="connsiteX4946" fmla="*/ 6531108 w 9706874"/>
              <a:gd name="connsiteY4946" fmla="*/ 1289218 h 3735869"/>
              <a:gd name="connsiteX4947" fmla="*/ 6458229 w 9706874"/>
              <a:gd name="connsiteY4947" fmla="*/ 1286836 h 3735869"/>
              <a:gd name="connsiteX4948" fmla="*/ 6472333 w 9706874"/>
              <a:gd name="connsiteY4948" fmla="*/ 1274089 h 3735869"/>
              <a:gd name="connsiteX4949" fmla="*/ 7534336 w 9706874"/>
              <a:gd name="connsiteY4949" fmla="*/ 1274028 h 3735869"/>
              <a:gd name="connsiteX4950" fmla="*/ 7515619 w 9706874"/>
              <a:gd name="connsiteY4950" fmla="*/ 1276154 h 3735869"/>
              <a:gd name="connsiteX4951" fmla="*/ 7547069 w 9706874"/>
              <a:gd name="connsiteY4951" fmla="*/ 1288304 h 3735869"/>
              <a:gd name="connsiteX4952" fmla="*/ 7543278 w 9706874"/>
              <a:gd name="connsiteY4952" fmla="*/ 1277181 h 3735869"/>
              <a:gd name="connsiteX4953" fmla="*/ 7538979 w 9706874"/>
              <a:gd name="connsiteY4953" fmla="*/ 1275665 h 3735869"/>
              <a:gd name="connsiteX4954" fmla="*/ 7534384 w 9706874"/>
              <a:gd name="connsiteY4954" fmla="*/ 1274881 h 3735869"/>
              <a:gd name="connsiteX4955" fmla="*/ 7534678 w 9706874"/>
              <a:gd name="connsiteY4955" fmla="*/ 1274148 h 3735869"/>
              <a:gd name="connsiteX4956" fmla="*/ 6672578 w 9706874"/>
              <a:gd name="connsiteY4956" fmla="*/ 1271986 h 3735869"/>
              <a:gd name="connsiteX4957" fmla="*/ 6696917 w 9706874"/>
              <a:gd name="connsiteY4957" fmla="*/ 1275104 h 3735869"/>
              <a:gd name="connsiteX4958" fmla="*/ 6656143 w 9706874"/>
              <a:gd name="connsiteY4958" fmla="*/ 1286973 h 3735869"/>
              <a:gd name="connsiteX4959" fmla="*/ 6672578 w 9706874"/>
              <a:gd name="connsiteY4959" fmla="*/ 1271986 h 3735869"/>
              <a:gd name="connsiteX4960" fmla="*/ 8634701 w 9706874"/>
              <a:gd name="connsiteY4960" fmla="*/ 1266188 h 3735869"/>
              <a:gd name="connsiteX4961" fmla="*/ 8627298 w 9706874"/>
              <a:gd name="connsiteY4961" fmla="*/ 1276475 h 3735869"/>
              <a:gd name="connsiteX4962" fmla="*/ 8634701 w 9706874"/>
              <a:gd name="connsiteY4962" fmla="*/ 1266188 h 3735869"/>
              <a:gd name="connsiteX4963" fmla="*/ 7481462 w 9706874"/>
              <a:gd name="connsiteY4963" fmla="*/ 1265703 h 3735869"/>
              <a:gd name="connsiteX4964" fmla="*/ 7475753 w 9706874"/>
              <a:gd name="connsiteY4964" fmla="*/ 1266435 h 3735869"/>
              <a:gd name="connsiteX4965" fmla="*/ 7478579 w 9706874"/>
              <a:gd name="connsiteY4965" fmla="*/ 1274295 h 3735869"/>
              <a:gd name="connsiteX4966" fmla="*/ 7483784 w 9706874"/>
              <a:gd name="connsiteY4966" fmla="*/ 1275233 h 3735869"/>
              <a:gd name="connsiteX4967" fmla="*/ 7496255 w 9706874"/>
              <a:gd name="connsiteY4967" fmla="*/ 1264422 h 3735869"/>
              <a:gd name="connsiteX4968" fmla="*/ 7497723 w 9706874"/>
              <a:gd name="connsiteY4968" fmla="*/ 1271990 h 3735869"/>
              <a:gd name="connsiteX4969" fmla="*/ 7500429 w 9706874"/>
              <a:gd name="connsiteY4969" fmla="*/ 1277429 h 3735869"/>
              <a:gd name="connsiteX4970" fmla="*/ 7507648 w 9706874"/>
              <a:gd name="connsiteY4970" fmla="*/ 1276155 h 3735869"/>
              <a:gd name="connsiteX4971" fmla="*/ 7503784 w 9706874"/>
              <a:gd name="connsiteY4971" fmla="*/ 1266436 h 3735869"/>
              <a:gd name="connsiteX4972" fmla="*/ 6744790 w 9706874"/>
              <a:gd name="connsiteY4972" fmla="*/ 1262824 h 3735869"/>
              <a:gd name="connsiteX4973" fmla="*/ 6752602 w 9706874"/>
              <a:gd name="connsiteY4973" fmla="*/ 1274923 h 3735869"/>
              <a:gd name="connsiteX4974" fmla="*/ 6744790 w 9706874"/>
              <a:gd name="connsiteY4974" fmla="*/ 1262824 h 3735869"/>
              <a:gd name="connsiteX4975" fmla="*/ 8772977 w 9706874"/>
              <a:gd name="connsiteY4975" fmla="*/ 1262822 h 3735869"/>
              <a:gd name="connsiteX4976" fmla="*/ 8765164 w 9706874"/>
              <a:gd name="connsiteY4976" fmla="*/ 1274923 h 3735869"/>
              <a:gd name="connsiteX4977" fmla="*/ 8772977 w 9706874"/>
              <a:gd name="connsiteY4977" fmla="*/ 1262822 h 3735869"/>
              <a:gd name="connsiteX4978" fmla="*/ 6810764 w 9706874"/>
              <a:gd name="connsiteY4978" fmla="*/ 1262821 h 3735869"/>
              <a:gd name="connsiteX4979" fmla="*/ 6824730 w 9706874"/>
              <a:gd name="connsiteY4979" fmla="*/ 1262822 h 3735869"/>
              <a:gd name="connsiteX4980" fmla="*/ 6810764 w 9706874"/>
              <a:gd name="connsiteY4980" fmla="*/ 1262821 h 3735869"/>
              <a:gd name="connsiteX4981" fmla="*/ 5859666 w 9706874"/>
              <a:gd name="connsiteY4981" fmla="*/ 1257566 h 3735869"/>
              <a:gd name="connsiteX4982" fmla="*/ 5856429 w 9706874"/>
              <a:gd name="connsiteY4982" fmla="*/ 1258753 h 3735869"/>
              <a:gd name="connsiteX4983" fmla="*/ 5861511 w 9706874"/>
              <a:gd name="connsiteY4983" fmla="*/ 1258619 h 3735869"/>
              <a:gd name="connsiteX4984" fmla="*/ 5871919 w 9706874"/>
              <a:gd name="connsiteY4984" fmla="*/ 1257832 h 3735869"/>
              <a:gd name="connsiteX4985" fmla="*/ 7462967 w 9706874"/>
              <a:gd name="connsiteY4985" fmla="*/ 1255057 h 3735869"/>
              <a:gd name="connsiteX4986" fmla="*/ 7454361 w 9706874"/>
              <a:gd name="connsiteY4986" fmla="*/ 1258778 h 3735869"/>
              <a:gd name="connsiteX4987" fmla="*/ 7457814 w 9706874"/>
              <a:gd name="connsiteY4987" fmla="*/ 1264916 h 3735869"/>
              <a:gd name="connsiteX4988" fmla="*/ 7467779 w 9706874"/>
              <a:gd name="connsiteY4988" fmla="*/ 1266435 h 3735869"/>
              <a:gd name="connsiteX4989" fmla="*/ 7466410 w 9706874"/>
              <a:gd name="connsiteY4989" fmla="*/ 1258386 h 3735869"/>
              <a:gd name="connsiteX4990" fmla="*/ 8611230 w 9706874"/>
              <a:gd name="connsiteY4990" fmla="*/ 1254216 h 3735869"/>
              <a:gd name="connsiteX4991" fmla="*/ 8597996 w 9706874"/>
              <a:gd name="connsiteY4991" fmla="*/ 1265802 h 3735869"/>
              <a:gd name="connsiteX4992" fmla="*/ 8611230 w 9706874"/>
              <a:gd name="connsiteY4992" fmla="*/ 1254216 h 3735869"/>
              <a:gd name="connsiteX4993" fmla="*/ 8563569 w 9706874"/>
              <a:gd name="connsiteY4993" fmla="*/ 1244783 h 3735869"/>
              <a:gd name="connsiteX4994" fmla="*/ 8566660 w 9706874"/>
              <a:gd name="connsiteY4994" fmla="*/ 1245747 h 3735869"/>
              <a:gd name="connsiteX4995" fmla="*/ 8563127 w 9706874"/>
              <a:gd name="connsiteY4995" fmla="*/ 1253462 h 3735869"/>
              <a:gd name="connsiteX4996" fmla="*/ 8563569 w 9706874"/>
              <a:gd name="connsiteY4996" fmla="*/ 1244783 h 3735869"/>
              <a:gd name="connsiteX4997" fmla="*/ 5988042 w 9706874"/>
              <a:gd name="connsiteY4997" fmla="*/ 1244015 h 3735869"/>
              <a:gd name="connsiteX4998" fmla="*/ 5915252 w 9706874"/>
              <a:gd name="connsiteY4998" fmla="*/ 1253030 h 3735869"/>
              <a:gd name="connsiteX4999" fmla="*/ 5877892 w 9706874"/>
              <a:gd name="connsiteY4999" fmla="*/ 1257379 h 3735869"/>
              <a:gd name="connsiteX5000" fmla="*/ 5903215 w 9706874"/>
              <a:gd name="connsiteY5000" fmla="*/ 1255459 h 3735869"/>
              <a:gd name="connsiteX5001" fmla="*/ 5928394 w 9706874"/>
              <a:gd name="connsiteY5001" fmla="*/ 1253429 h 3735869"/>
              <a:gd name="connsiteX5002" fmla="*/ 5976707 w 9706874"/>
              <a:gd name="connsiteY5002" fmla="*/ 1254784 h 3735869"/>
              <a:gd name="connsiteX5003" fmla="*/ 5927204 w 9706874"/>
              <a:gd name="connsiteY5003" fmla="*/ 1262344 h 3735869"/>
              <a:gd name="connsiteX5004" fmla="*/ 5927180 w 9706874"/>
              <a:gd name="connsiteY5004" fmla="*/ 1262458 h 3735869"/>
              <a:gd name="connsiteX5005" fmla="*/ 5921627 w 9706874"/>
              <a:gd name="connsiteY5005" fmla="*/ 1265784 h 3735869"/>
              <a:gd name="connsiteX5006" fmla="*/ 5922241 w 9706874"/>
              <a:gd name="connsiteY5006" fmla="*/ 1263101 h 3735869"/>
              <a:gd name="connsiteX5007" fmla="*/ 5849348 w 9706874"/>
              <a:gd name="connsiteY5007" fmla="*/ 1274235 h 3735869"/>
              <a:gd name="connsiteX5008" fmla="*/ 5848628 w 9706874"/>
              <a:gd name="connsiteY5008" fmla="*/ 1275531 h 3735869"/>
              <a:gd name="connsiteX5009" fmla="*/ 5851255 w 9706874"/>
              <a:gd name="connsiteY5009" fmla="*/ 1276826 h 3735869"/>
              <a:gd name="connsiteX5010" fmla="*/ 5873678 w 9706874"/>
              <a:gd name="connsiteY5010" fmla="*/ 1271990 h 3735869"/>
              <a:gd name="connsiteX5011" fmla="*/ 5888684 w 9706874"/>
              <a:gd name="connsiteY5011" fmla="*/ 1270676 h 3735869"/>
              <a:gd name="connsiteX5012" fmla="*/ 5895972 w 9706874"/>
              <a:gd name="connsiteY5012" fmla="*/ 1272638 h 3735869"/>
              <a:gd name="connsiteX5013" fmla="*/ 5897295 w 9706874"/>
              <a:gd name="connsiteY5013" fmla="*/ 1272446 h 3735869"/>
              <a:gd name="connsiteX5014" fmla="*/ 5940766 w 9706874"/>
              <a:gd name="connsiteY5014" fmla="*/ 1266665 h 3735869"/>
              <a:gd name="connsiteX5015" fmla="*/ 5940766 w 9706874"/>
              <a:gd name="connsiteY5015" fmla="*/ 1262823 h 3735869"/>
              <a:gd name="connsiteX5016" fmla="*/ 5956811 w 9706874"/>
              <a:gd name="connsiteY5016" fmla="*/ 1262822 h 3735869"/>
              <a:gd name="connsiteX5017" fmla="*/ 5956810 w 9706874"/>
              <a:gd name="connsiteY5017" fmla="*/ 1264532 h 3735869"/>
              <a:gd name="connsiteX5018" fmla="*/ 5969268 w 9706874"/>
              <a:gd name="connsiteY5018" fmla="*/ 1262876 h 3735869"/>
              <a:gd name="connsiteX5019" fmla="*/ 5969285 w 9706874"/>
              <a:gd name="connsiteY5019" fmla="*/ 1262825 h 3735869"/>
              <a:gd name="connsiteX5020" fmla="*/ 5978465 w 9706874"/>
              <a:gd name="connsiteY5020" fmla="*/ 1259680 h 3735869"/>
              <a:gd name="connsiteX5021" fmla="*/ 5981540 w 9706874"/>
              <a:gd name="connsiteY5021" fmla="*/ 1259982 h 3735869"/>
              <a:gd name="connsiteX5022" fmla="*/ 5978281 w 9706874"/>
              <a:gd name="connsiteY5022" fmla="*/ 1250643 h 3735869"/>
              <a:gd name="connsiteX5023" fmla="*/ 8583104 w 9706874"/>
              <a:gd name="connsiteY5023" fmla="*/ 1243217 h 3735869"/>
              <a:gd name="connsiteX5024" fmla="*/ 8589757 w 9706874"/>
              <a:gd name="connsiteY5024" fmla="*/ 1255055 h 3735869"/>
              <a:gd name="connsiteX5025" fmla="*/ 8574552 w 9706874"/>
              <a:gd name="connsiteY5025" fmla="*/ 1250071 h 3735869"/>
              <a:gd name="connsiteX5026" fmla="*/ 8583104 w 9706874"/>
              <a:gd name="connsiteY5026" fmla="*/ 1243217 h 3735869"/>
              <a:gd name="connsiteX5027" fmla="*/ 7407092 w 9706874"/>
              <a:gd name="connsiteY5027" fmla="*/ 1242136 h 3735869"/>
              <a:gd name="connsiteX5028" fmla="*/ 7420385 w 9706874"/>
              <a:gd name="connsiteY5028" fmla="*/ 1254285 h 3735869"/>
              <a:gd name="connsiteX5029" fmla="*/ 7407092 w 9706874"/>
              <a:gd name="connsiteY5029" fmla="*/ 1242136 h 3735869"/>
              <a:gd name="connsiteX5030" fmla="*/ 6434486 w 9706874"/>
              <a:gd name="connsiteY5030" fmla="*/ 1239726 h 3735869"/>
              <a:gd name="connsiteX5031" fmla="*/ 6436952 w 9706874"/>
              <a:gd name="connsiteY5031" fmla="*/ 1242449 h 3735869"/>
              <a:gd name="connsiteX5032" fmla="*/ 6434896 w 9706874"/>
              <a:gd name="connsiteY5032" fmla="*/ 1249709 h 3735869"/>
              <a:gd name="connsiteX5033" fmla="*/ 6429551 w 9706874"/>
              <a:gd name="connsiteY5033" fmla="*/ 1242449 h 3735869"/>
              <a:gd name="connsiteX5034" fmla="*/ 6434486 w 9706874"/>
              <a:gd name="connsiteY5034" fmla="*/ 1239726 h 3735869"/>
              <a:gd name="connsiteX5035" fmla="*/ 8561475 w 9706874"/>
              <a:gd name="connsiteY5035" fmla="*/ 1231816 h 3735869"/>
              <a:gd name="connsiteX5036" fmla="*/ 8574118 w 9706874"/>
              <a:gd name="connsiteY5036" fmla="*/ 1236160 h 3735869"/>
              <a:gd name="connsiteX5037" fmla="*/ 8568908 w 9706874"/>
              <a:gd name="connsiteY5037" fmla="*/ 1240794 h 3735869"/>
              <a:gd name="connsiteX5038" fmla="*/ 8551110 w 9706874"/>
              <a:gd name="connsiteY5038" fmla="*/ 1236160 h 3735869"/>
              <a:gd name="connsiteX5039" fmla="*/ 8561475 w 9706874"/>
              <a:gd name="connsiteY5039" fmla="*/ 1231816 h 3735869"/>
              <a:gd name="connsiteX5040" fmla="*/ 5995366 w 9706874"/>
              <a:gd name="connsiteY5040" fmla="*/ 1225531 h 3735869"/>
              <a:gd name="connsiteX5041" fmla="*/ 5990714 w 9706874"/>
              <a:gd name="connsiteY5041" fmla="*/ 1225754 h 3735869"/>
              <a:gd name="connsiteX5042" fmla="*/ 5991159 w 9706874"/>
              <a:gd name="connsiteY5042" fmla="*/ 1226712 h 3735869"/>
              <a:gd name="connsiteX5043" fmla="*/ 5998865 w 9706874"/>
              <a:gd name="connsiteY5043" fmla="*/ 1228830 h 3735869"/>
              <a:gd name="connsiteX5044" fmla="*/ 5997345 w 9706874"/>
              <a:gd name="connsiteY5044" fmla="*/ 1225544 h 3735869"/>
              <a:gd name="connsiteX5045" fmla="*/ 6028734 w 9706874"/>
              <a:gd name="connsiteY5045" fmla="*/ 1223746 h 3735869"/>
              <a:gd name="connsiteX5046" fmla="*/ 6019895 w 9706874"/>
              <a:gd name="connsiteY5046" fmla="*/ 1225685 h 3735869"/>
              <a:gd name="connsiteX5047" fmla="*/ 6017263 w 9706874"/>
              <a:gd name="connsiteY5047" fmla="*/ 1225667 h 3735869"/>
              <a:gd name="connsiteX5048" fmla="*/ 6019187 w 9706874"/>
              <a:gd name="connsiteY5048" fmla="*/ 1228527 h 3735869"/>
              <a:gd name="connsiteX5049" fmla="*/ 6024578 w 9706874"/>
              <a:gd name="connsiteY5049" fmla="*/ 1228683 h 3735869"/>
              <a:gd name="connsiteX5050" fmla="*/ 6029512 w 9706874"/>
              <a:gd name="connsiteY5050" fmla="*/ 1227860 h 3735869"/>
              <a:gd name="connsiteX5051" fmla="*/ 8486848 w 9706874"/>
              <a:gd name="connsiteY5051" fmla="*/ 1223526 h 3735869"/>
              <a:gd name="connsiteX5052" fmla="*/ 8521103 w 9706874"/>
              <a:gd name="connsiteY5052" fmla="*/ 1226021 h 3735869"/>
              <a:gd name="connsiteX5053" fmla="*/ 8526812 w 9706874"/>
              <a:gd name="connsiteY5053" fmla="*/ 1253474 h 3735869"/>
              <a:gd name="connsiteX5054" fmla="*/ 8486848 w 9706874"/>
              <a:gd name="connsiteY5054" fmla="*/ 1223526 h 3735869"/>
              <a:gd name="connsiteX5055" fmla="*/ 8539175 w 9706874"/>
              <a:gd name="connsiteY5055" fmla="*/ 1221087 h 3735869"/>
              <a:gd name="connsiteX5056" fmla="*/ 8550682 w 9706874"/>
              <a:gd name="connsiteY5056" fmla="*/ 1225700 h 3735869"/>
              <a:gd name="connsiteX5057" fmla="*/ 8527665 w 9706874"/>
              <a:gd name="connsiteY5057" fmla="*/ 1225700 h 3735869"/>
              <a:gd name="connsiteX5058" fmla="*/ 8539175 w 9706874"/>
              <a:gd name="connsiteY5058" fmla="*/ 1221087 h 3735869"/>
              <a:gd name="connsiteX5059" fmla="*/ 6598895 w 9706874"/>
              <a:gd name="connsiteY5059" fmla="*/ 1221047 h 3735869"/>
              <a:gd name="connsiteX5060" fmla="*/ 6606880 w 9706874"/>
              <a:gd name="connsiteY5060" fmla="*/ 1242562 h 3735869"/>
              <a:gd name="connsiteX5061" fmla="*/ 6466669 w 9706874"/>
              <a:gd name="connsiteY5061" fmla="*/ 1242561 h 3735869"/>
              <a:gd name="connsiteX5062" fmla="*/ 6469062 w 9706874"/>
              <a:gd name="connsiteY5062" fmla="*/ 1238017 h 3735869"/>
              <a:gd name="connsiteX5063" fmla="*/ 6468427 w 9706874"/>
              <a:gd name="connsiteY5063" fmla="*/ 1237655 h 3735869"/>
              <a:gd name="connsiteX5064" fmla="*/ 6466474 w 9706874"/>
              <a:gd name="connsiteY5064" fmla="*/ 1228884 h 3735869"/>
              <a:gd name="connsiteX5065" fmla="*/ 6472170 w 9706874"/>
              <a:gd name="connsiteY5065" fmla="*/ 1232118 h 3735869"/>
              <a:gd name="connsiteX5066" fmla="*/ 6474114 w 9706874"/>
              <a:gd name="connsiteY5066" fmla="*/ 1228429 h 3735869"/>
              <a:gd name="connsiteX5067" fmla="*/ 6511927 w 9706874"/>
              <a:gd name="connsiteY5067" fmla="*/ 1225917 h 3735869"/>
              <a:gd name="connsiteX5068" fmla="*/ 6598895 w 9706874"/>
              <a:gd name="connsiteY5068" fmla="*/ 1221047 h 3735869"/>
              <a:gd name="connsiteX5069" fmla="*/ 6187311 w 9706874"/>
              <a:gd name="connsiteY5069" fmla="*/ 1220342 h 3735869"/>
              <a:gd name="connsiteX5070" fmla="*/ 6200544 w 9706874"/>
              <a:gd name="connsiteY5070" fmla="*/ 1231852 h 3735869"/>
              <a:gd name="connsiteX5071" fmla="*/ 6187311 w 9706874"/>
              <a:gd name="connsiteY5071" fmla="*/ 1220342 h 3735869"/>
              <a:gd name="connsiteX5072" fmla="*/ 6438233 w 9706874"/>
              <a:gd name="connsiteY5072" fmla="*/ 1219748 h 3735869"/>
              <a:gd name="connsiteX5073" fmla="*/ 6448652 w 9706874"/>
              <a:gd name="connsiteY5073" fmla="*/ 1231258 h 3735869"/>
              <a:gd name="connsiteX5074" fmla="*/ 6438234 w 9706874"/>
              <a:gd name="connsiteY5074" fmla="*/ 1240784 h 3735869"/>
              <a:gd name="connsiteX5075" fmla="*/ 6438233 w 9706874"/>
              <a:gd name="connsiteY5075" fmla="*/ 1219748 h 3735869"/>
              <a:gd name="connsiteX5076" fmla="*/ 9296611 w 9706874"/>
              <a:gd name="connsiteY5076" fmla="*/ 1218698 h 3735869"/>
              <a:gd name="connsiteX5077" fmla="*/ 9280566 w 9706874"/>
              <a:gd name="connsiteY5077" fmla="*/ 1227967 h 3735869"/>
              <a:gd name="connsiteX5078" fmla="*/ 9296611 w 9706874"/>
              <a:gd name="connsiteY5078" fmla="*/ 1218698 h 3735869"/>
              <a:gd name="connsiteX5079" fmla="*/ 600871 w 9706874"/>
              <a:gd name="connsiteY5079" fmla="*/ 1214088 h 3735869"/>
              <a:gd name="connsiteX5080" fmla="*/ 662294 w 9706874"/>
              <a:gd name="connsiteY5080" fmla="*/ 1217952 h 3735869"/>
              <a:gd name="connsiteX5081" fmla="*/ 708162 w 9706874"/>
              <a:gd name="connsiteY5081" fmla="*/ 1222400 h 3735869"/>
              <a:gd name="connsiteX5082" fmla="*/ 714862 w 9706874"/>
              <a:gd name="connsiteY5082" fmla="*/ 1222792 h 3735869"/>
              <a:gd name="connsiteX5083" fmla="*/ 762418 w 9706874"/>
              <a:gd name="connsiteY5083" fmla="*/ 1240825 h 3735869"/>
              <a:gd name="connsiteX5084" fmla="*/ 701658 w 9706874"/>
              <a:gd name="connsiteY5084" fmla="*/ 1228883 h 3735869"/>
              <a:gd name="connsiteX5085" fmla="*/ 628559 w 9706874"/>
              <a:gd name="connsiteY5085" fmla="*/ 1223026 h 3735869"/>
              <a:gd name="connsiteX5086" fmla="*/ 607085 w 9706874"/>
              <a:gd name="connsiteY5086" fmla="*/ 1219061 h 3735869"/>
              <a:gd name="connsiteX5087" fmla="*/ 604834 w 9706874"/>
              <a:gd name="connsiteY5087" fmla="*/ 1217696 h 3735869"/>
              <a:gd name="connsiteX5088" fmla="*/ 8418350 w 9706874"/>
              <a:gd name="connsiteY5088" fmla="*/ 1211024 h 3735869"/>
              <a:gd name="connsiteX5089" fmla="*/ 8396137 w 9706874"/>
              <a:gd name="connsiteY5089" fmla="*/ 1228469 h 3735869"/>
              <a:gd name="connsiteX5090" fmla="*/ 8418350 w 9706874"/>
              <a:gd name="connsiteY5090" fmla="*/ 1211024 h 3735869"/>
              <a:gd name="connsiteX5091" fmla="*/ 6318199 w 9706874"/>
              <a:gd name="connsiteY5091" fmla="*/ 1209031 h 3735869"/>
              <a:gd name="connsiteX5092" fmla="*/ 6325602 w 9706874"/>
              <a:gd name="connsiteY5092" fmla="*/ 1221129 h 3735869"/>
              <a:gd name="connsiteX5093" fmla="*/ 6318199 w 9706874"/>
              <a:gd name="connsiteY5093" fmla="*/ 1209031 h 3735869"/>
              <a:gd name="connsiteX5094" fmla="*/ 6370943 w 9706874"/>
              <a:gd name="connsiteY5094" fmla="*/ 1209030 h 3735869"/>
              <a:gd name="connsiteX5095" fmla="*/ 6378348 w 9706874"/>
              <a:gd name="connsiteY5095" fmla="*/ 1221129 h 3735869"/>
              <a:gd name="connsiteX5096" fmla="*/ 6370943 w 9706874"/>
              <a:gd name="connsiteY5096" fmla="*/ 1209030 h 3735869"/>
              <a:gd name="connsiteX5097" fmla="*/ 8733325 w 9706874"/>
              <a:gd name="connsiteY5097" fmla="*/ 1209030 h 3735869"/>
              <a:gd name="connsiteX5098" fmla="*/ 8754535 w 9706874"/>
              <a:gd name="connsiteY5098" fmla="*/ 1216252 h 3735869"/>
              <a:gd name="connsiteX5099" fmla="*/ 8789001 w 9706874"/>
              <a:gd name="connsiteY5099" fmla="*/ 1247148 h 3735869"/>
              <a:gd name="connsiteX5100" fmla="*/ 8778395 w 9706874"/>
              <a:gd name="connsiteY5100" fmla="*/ 1264000 h 3735869"/>
              <a:gd name="connsiteX5101" fmla="*/ 8715209 w 9706874"/>
              <a:gd name="connsiteY5101" fmla="*/ 1225882 h 3735869"/>
              <a:gd name="connsiteX5102" fmla="*/ 8733325 w 9706874"/>
              <a:gd name="connsiteY5102" fmla="*/ 1209030 h 3735869"/>
              <a:gd name="connsiteX5103" fmla="*/ 8507385 w 9706874"/>
              <a:gd name="connsiteY5103" fmla="*/ 1209029 h 3735869"/>
              <a:gd name="connsiteX5104" fmla="*/ 8525287 w 9706874"/>
              <a:gd name="connsiteY5104" fmla="*/ 1213870 h 3735869"/>
              <a:gd name="connsiteX5105" fmla="*/ 8502270 w 9706874"/>
              <a:gd name="connsiteY5105" fmla="*/ 1213869 h 3735869"/>
              <a:gd name="connsiteX5106" fmla="*/ 8507385 w 9706874"/>
              <a:gd name="connsiteY5106" fmla="*/ 1209029 h 3735869"/>
              <a:gd name="connsiteX5107" fmla="*/ 8016903 w 9706874"/>
              <a:gd name="connsiteY5107" fmla="*/ 1206126 h 3735869"/>
              <a:gd name="connsiteX5108" fmla="*/ 8016902 w 9706874"/>
              <a:gd name="connsiteY5108" fmla="*/ 1227996 h 3735869"/>
              <a:gd name="connsiteX5109" fmla="*/ 8027655 w 9706874"/>
              <a:gd name="connsiteY5109" fmla="*/ 1227996 h 3735869"/>
              <a:gd name="connsiteX5110" fmla="*/ 8050094 w 9706874"/>
              <a:gd name="connsiteY5110" fmla="*/ 1227996 h 3735869"/>
              <a:gd name="connsiteX5111" fmla="*/ 8076419 w 9706874"/>
              <a:gd name="connsiteY5111" fmla="*/ 1236768 h 3735869"/>
              <a:gd name="connsiteX5112" fmla="*/ 8074442 w 9706874"/>
              <a:gd name="connsiteY5112" fmla="*/ 1232251 h 3735869"/>
              <a:gd name="connsiteX5113" fmla="*/ 8082177 w 9706874"/>
              <a:gd name="connsiteY5113" fmla="*/ 1234500 h 3735869"/>
              <a:gd name="connsiteX5114" fmla="*/ 8084321 w 9706874"/>
              <a:gd name="connsiteY5114" fmla="*/ 1239402 h 3735869"/>
              <a:gd name="connsiteX5115" fmla="*/ 8086555 w 9706874"/>
              <a:gd name="connsiteY5115" fmla="*/ 1240146 h 3735869"/>
              <a:gd name="connsiteX5116" fmla="*/ 8123019 w 9706874"/>
              <a:gd name="connsiteY5116" fmla="*/ 1245006 h 3735869"/>
              <a:gd name="connsiteX5117" fmla="*/ 8078142 w 9706874"/>
              <a:gd name="connsiteY5117" fmla="*/ 1223136 h 3735869"/>
              <a:gd name="connsiteX5118" fmla="*/ 8016903 w 9706874"/>
              <a:gd name="connsiteY5118" fmla="*/ 1206126 h 3735869"/>
              <a:gd name="connsiteX5119" fmla="*/ 6160046 w 9706874"/>
              <a:gd name="connsiteY5119" fmla="*/ 1204667 h 3735869"/>
              <a:gd name="connsiteX5120" fmla="*/ 6169154 w 9706874"/>
              <a:gd name="connsiteY5120" fmla="*/ 1218198 h 3735869"/>
              <a:gd name="connsiteX5121" fmla="*/ 6144864 w 9706874"/>
              <a:gd name="connsiteY5121" fmla="*/ 1205898 h 3735869"/>
              <a:gd name="connsiteX5122" fmla="*/ 6160046 w 9706874"/>
              <a:gd name="connsiteY5122" fmla="*/ 1204667 h 3735869"/>
              <a:gd name="connsiteX5123" fmla="*/ 8461021 w 9706874"/>
              <a:gd name="connsiteY5123" fmla="*/ 1204667 h 3735869"/>
              <a:gd name="connsiteX5124" fmla="*/ 8476081 w 9706874"/>
              <a:gd name="connsiteY5124" fmla="*/ 1205898 h 3735869"/>
              <a:gd name="connsiteX5125" fmla="*/ 8451798 w 9706874"/>
              <a:gd name="connsiteY5125" fmla="*/ 1218195 h 3735869"/>
              <a:gd name="connsiteX5126" fmla="*/ 8461021 w 9706874"/>
              <a:gd name="connsiteY5126" fmla="*/ 1204667 h 3735869"/>
              <a:gd name="connsiteX5127" fmla="*/ 7358931 w 9706874"/>
              <a:gd name="connsiteY5127" fmla="*/ 1203220 h 3735869"/>
              <a:gd name="connsiteX5128" fmla="*/ 7362839 w 9706874"/>
              <a:gd name="connsiteY5128" fmla="*/ 1206603 h 3735869"/>
              <a:gd name="connsiteX5129" fmla="*/ 7355025 w 9706874"/>
              <a:gd name="connsiteY5129" fmla="*/ 1206603 h 3735869"/>
              <a:gd name="connsiteX5130" fmla="*/ 7358931 w 9706874"/>
              <a:gd name="connsiteY5130" fmla="*/ 1203220 h 3735869"/>
              <a:gd name="connsiteX5131" fmla="*/ 6737466 w 9706874"/>
              <a:gd name="connsiteY5131" fmla="*/ 1201886 h 3735869"/>
              <a:gd name="connsiteX5132" fmla="*/ 6755369 w 9706874"/>
              <a:gd name="connsiteY5132" fmla="*/ 1221131 h 3735869"/>
              <a:gd name="connsiteX5133" fmla="*/ 6732351 w 9706874"/>
              <a:gd name="connsiteY5133" fmla="*/ 1221131 h 3735869"/>
              <a:gd name="connsiteX5134" fmla="*/ 6737466 w 9706874"/>
              <a:gd name="connsiteY5134" fmla="*/ 1201886 h 3735869"/>
              <a:gd name="connsiteX5135" fmla="*/ 8730387 w 9706874"/>
              <a:gd name="connsiteY5135" fmla="*/ 1201884 h 3735869"/>
              <a:gd name="connsiteX5136" fmla="*/ 8724977 w 9706874"/>
              <a:gd name="connsiteY5136" fmla="*/ 1208653 h 3735869"/>
              <a:gd name="connsiteX5137" fmla="*/ 8730387 w 9706874"/>
              <a:gd name="connsiteY5137" fmla="*/ 1201884 h 3735869"/>
              <a:gd name="connsiteX5138" fmla="*/ 6709075 w 9706874"/>
              <a:gd name="connsiteY5138" fmla="*/ 1199437 h 3735869"/>
              <a:gd name="connsiteX5139" fmla="*/ 6709422 w 9706874"/>
              <a:gd name="connsiteY5139" fmla="*/ 1208627 h 3735869"/>
              <a:gd name="connsiteX5140" fmla="*/ 6706955 w 9706874"/>
              <a:gd name="connsiteY5140" fmla="*/ 1201368 h 3735869"/>
              <a:gd name="connsiteX5141" fmla="*/ 6709075 w 9706874"/>
              <a:gd name="connsiteY5141" fmla="*/ 1199437 h 3735869"/>
              <a:gd name="connsiteX5142" fmla="*/ 8482736 w 9706874"/>
              <a:gd name="connsiteY5142" fmla="*/ 1196526 h 3735869"/>
              <a:gd name="connsiteX5143" fmla="*/ 8503786 w 9706874"/>
              <a:gd name="connsiteY5143" fmla="*/ 1201338 h 3735869"/>
              <a:gd name="connsiteX5144" fmla="*/ 8482736 w 9706874"/>
              <a:gd name="connsiteY5144" fmla="*/ 1196526 h 3735869"/>
              <a:gd name="connsiteX5145" fmla="*/ 6121753 w 9706874"/>
              <a:gd name="connsiteY5145" fmla="*/ 1194948 h 3735869"/>
              <a:gd name="connsiteX5146" fmla="*/ 6113939 w 9706874"/>
              <a:gd name="connsiteY5146" fmla="*/ 1207048 h 3735869"/>
              <a:gd name="connsiteX5147" fmla="*/ 6121753 w 9706874"/>
              <a:gd name="connsiteY5147" fmla="*/ 1194948 h 3735869"/>
              <a:gd name="connsiteX5148" fmla="*/ 9255394 w 9706874"/>
              <a:gd name="connsiteY5148" fmla="*/ 1194947 h 3735869"/>
              <a:gd name="connsiteX5149" fmla="*/ 9247580 w 9706874"/>
              <a:gd name="connsiteY5149" fmla="*/ 1207046 h 3735869"/>
              <a:gd name="connsiteX5150" fmla="*/ 9255394 w 9706874"/>
              <a:gd name="connsiteY5150" fmla="*/ 1194947 h 3735869"/>
              <a:gd name="connsiteX5151" fmla="*/ 8894599 w 9706874"/>
              <a:gd name="connsiteY5151" fmla="*/ 1193692 h 3735869"/>
              <a:gd name="connsiteX5152" fmla="*/ 8878553 w 9706874"/>
              <a:gd name="connsiteY5152" fmla="*/ 1205276 h 3735869"/>
              <a:gd name="connsiteX5153" fmla="*/ 8894599 w 9706874"/>
              <a:gd name="connsiteY5153" fmla="*/ 1193692 h 3735869"/>
              <a:gd name="connsiteX5154" fmla="*/ 5962604 w 9706874"/>
              <a:gd name="connsiteY5154" fmla="*/ 1184826 h 3735869"/>
              <a:gd name="connsiteX5155" fmla="*/ 5883916 w 9706874"/>
              <a:gd name="connsiteY5155" fmla="*/ 1194563 h 3735869"/>
              <a:gd name="connsiteX5156" fmla="*/ 5873748 w 9706874"/>
              <a:gd name="connsiteY5156" fmla="*/ 1196198 h 3735869"/>
              <a:gd name="connsiteX5157" fmla="*/ 5873884 w 9706874"/>
              <a:gd name="connsiteY5157" fmla="*/ 1196374 h 3735869"/>
              <a:gd name="connsiteX5158" fmla="*/ 5894813 w 9706874"/>
              <a:gd name="connsiteY5158" fmla="*/ 1196375 h 3735869"/>
              <a:gd name="connsiteX5159" fmla="*/ 5931578 w 9706874"/>
              <a:gd name="connsiteY5159" fmla="*/ 1201233 h 3735869"/>
              <a:gd name="connsiteX5160" fmla="*/ 5962226 w 9706874"/>
              <a:gd name="connsiteY5160" fmla="*/ 1186198 h 3735869"/>
              <a:gd name="connsiteX5161" fmla="*/ 8470581 w 9706874"/>
              <a:gd name="connsiteY5161" fmla="*/ 1184023 h 3735869"/>
              <a:gd name="connsiteX5162" fmla="*/ 8463199 w 9706874"/>
              <a:gd name="connsiteY5162" fmla="*/ 1196123 h 3735869"/>
              <a:gd name="connsiteX5163" fmla="*/ 8470581 w 9706874"/>
              <a:gd name="connsiteY5163" fmla="*/ 1184023 h 3735869"/>
              <a:gd name="connsiteX5164" fmla="*/ 8354459 w 9706874"/>
              <a:gd name="connsiteY5164" fmla="*/ 1183150 h 3735869"/>
              <a:gd name="connsiteX5165" fmla="*/ 8338410 w 9706874"/>
              <a:gd name="connsiteY5165" fmla="*/ 1195194 h 3735869"/>
              <a:gd name="connsiteX5166" fmla="*/ 8354459 w 9706874"/>
              <a:gd name="connsiteY5166" fmla="*/ 1183150 h 3735869"/>
              <a:gd name="connsiteX5167" fmla="*/ 9107126 w 9706874"/>
              <a:gd name="connsiteY5167" fmla="*/ 1182984 h 3735869"/>
              <a:gd name="connsiteX5168" fmla="*/ 9125488 w 9706874"/>
              <a:gd name="connsiteY5168" fmla="*/ 1187290 h 3735869"/>
              <a:gd name="connsiteX5169" fmla="*/ 9122738 w 9706874"/>
              <a:gd name="connsiteY5169" fmla="*/ 1194520 h 3735869"/>
              <a:gd name="connsiteX5170" fmla="*/ 9101206 w 9706874"/>
              <a:gd name="connsiteY5170" fmla="*/ 1187289 h 3735869"/>
              <a:gd name="connsiteX5171" fmla="*/ 9107126 w 9706874"/>
              <a:gd name="connsiteY5171" fmla="*/ 1182984 h 3735869"/>
              <a:gd name="connsiteX5172" fmla="*/ 9304872 w 9706874"/>
              <a:gd name="connsiteY5172" fmla="*/ 1182444 h 3735869"/>
              <a:gd name="connsiteX5173" fmla="*/ 9297058 w 9706874"/>
              <a:gd name="connsiteY5173" fmla="*/ 1194529 h 3735869"/>
              <a:gd name="connsiteX5174" fmla="*/ 9304872 w 9706874"/>
              <a:gd name="connsiteY5174" fmla="*/ 1182444 h 3735869"/>
              <a:gd name="connsiteX5175" fmla="*/ 9183237 w 9706874"/>
              <a:gd name="connsiteY5175" fmla="*/ 1182444 h 3735869"/>
              <a:gd name="connsiteX5176" fmla="*/ 9175422 w 9706874"/>
              <a:gd name="connsiteY5176" fmla="*/ 1194529 h 3735869"/>
              <a:gd name="connsiteX5177" fmla="*/ 9183237 w 9706874"/>
              <a:gd name="connsiteY5177" fmla="*/ 1182444 h 3735869"/>
              <a:gd name="connsiteX5178" fmla="*/ 9081651 w 9706874"/>
              <a:gd name="connsiteY5178" fmla="*/ 1178466 h 3735869"/>
              <a:gd name="connsiteX5179" fmla="*/ 9081393 w 9706874"/>
              <a:gd name="connsiteY5179" fmla="*/ 1179335 h 3735869"/>
              <a:gd name="connsiteX5180" fmla="*/ 9080588 w 9706874"/>
              <a:gd name="connsiteY5180" fmla="*/ 1182043 h 3735869"/>
              <a:gd name="connsiteX5181" fmla="*/ 9082502 w 9706874"/>
              <a:gd name="connsiteY5181" fmla="*/ 1175590 h 3735869"/>
              <a:gd name="connsiteX5182" fmla="*/ 9082229 w 9706874"/>
              <a:gd name="connsiteY5182" fmla="*/ 1176515 h 3735869"/>
              <a:gd name="connsiteX5183" fmla="*/ 9081651 w 9706874"/>
              <a:gd name="connsiteY5183" fmla="*/ 1178466 h 3735869"/>
              <a:gd name="connsiteX5184" fmla="*/ 8567251 w 9706874"/>
              <a:gd name="connsiteY5184" fmla="*/ 1175299 h 3735869"/>
              <a:gd name="connsiteX5185" fmla="*/ 8634814 w 9706874"/>
              <a:gd name="connsiteY5185" fmla="*/ 1187666 h 3735869"/>
              <a:gd name="connsiteX5186" fmla="*/ 8609479 w 9706874"/>
              <a:gd name="connsiteY5186" fmla="*/ 1207039 h 3735869"/>
              <a:gd name="connsiteX5187" fmla="*/ 8567251 w 9706874"/>
              <a:gd name="connsiteY5187" fmla="*/ 1175299 h 3735869"/>
              <a:gd name="connsiteX5188" fmla="*/ 7818888 w 9706874"/>
              <a:gd name="connsiteY5188" fmla="*/ 1175299 h 3735869"/>
              <a:gd name="connsiteX5189" fmla="*/ 7886448 w 9706874"/>
              <a:gd name="connsiteY5189" fmla="*/ 1182443 h 3735869"/>
              <a:gd name="connsiteX5190" fmla="*/ 7818888 w 9706874"/>
              <a:gd name="connsiteY5190" fmla="*/ 1175299 h 3735869"/>
              <a:gd name="connsiteX5191" fmla="*/ 9082999 w 9706874"/>
              <a:gd name="connsiteY5191" fmla="*/ 1173921 h 3735869"/>
              <a:gd name="connsiteX5192" fmla="*/ 9082731 w 9706874"/>
              <a:gd name="connsiteY5192" fmla="*/ 1174825 h 3735869"/>
              <a:gd name="connsiteX5193" fmla="*/ 9082502 w 9706874"/>
              <a:gd name="connsiteY5193" fmla="*/ 1175590 h 3735869"/>
              <a:gd name="connsiteX5194" fmla="*/ 9090340 w 9706874"/>
              <a:gd name="connsiteY5194" fmla="*/ 1173871 h 3735869"/>
              <a:gd name="connsiteX5195" fmla="*/ 9098698 w 9706874"/>
              <a:gd name="connsiteY5195" fmla="*/ 1174780 h 3735869"/>
              <a:gd name="connsiteX5196" fmla="*/ 9087998 w 9706874"/>
              <a:gd name="connsiteY5196" fmla="*/ 1182039 h 3735869"/>
              <a:gd name="connsiteX5197" fmla="*/ 9090340 w 9706874"/>
              <a:gd name="connsiteY5197" fmla="*/ 1173871 h 3735869"/>
              <a:gd name="connsiteX5198" fmla="*/ 6690378 w 9706874"/>
              <a:gd name="connsiteY5198" fmla="*/ 1172074 h 3735869"/>
              <a:gd name="connsiteX5199" fmla="*/ 6698352 w 9706874"/>
              <a:gd name="connsiteY5199" fmla="*/ 1184224 h 3735869"/>
              <a:gd name="connsiteX5200" fmla="*/ 6690378 w 9706874"/>
              <a:gd name="connsiteY5200" fmla="*/ 1172074 h 3735869"/>
              <a:gd name="connsiteX5201" fmla="*/ 9234731 w 9706874"/>
              <a:gd name="connsiteY5201" fmla="*/ 1170646 h 3735869"/>
              <a:gd name="connsiteX5202" fmla="*/ 9214593 w 9706874"/>
              <a:gd name="connsiteY5202" fmla="*/ 1183108 h 3735869"/>
              <a:gd name="connsiteX5203" fmla="*/ 9234731 w 9706874"/>
              <a:gd name="connsiteY5203" fmla="*/ 1170646 h 3735869"/>
              <a:gd name="connsiteX5204" fmla="*/ 7736392 w 9706874"/>
              <a:gd name="connsiteY5204" fmla="*/ 1170221 h 3735869"/>
              <a:gd name="connsiteX5205" fmla="*/ 7749698 w 9706874"/>
              <a:gd name="connsiteY5205" fmla="*/ 1184566 h 3735869"/>
              <a:gd name="connsiteX5206" fmla="*/ 7716944 w 9706874"/>
              <a:gd name="connsiteY5206" fmla="*/ 1172356 h 3735869"/>
              <a:gd name="connsiteX5207" fmla="*/ 7736392 w 9706874"/>
              <a:gd name="connsiteY5207" fmla="*/ 1170221 h 3735869"/>
              <a:gd name="connsiteX5208" fmla="*/ 6258253 w 9706874"/>
              <a:gd name="connsiteY5208" fmla="*/ 1169939 h 3735869"/>
              <a:gd name="connsiteX5209" fmla="*/ 6278390 w 9706874"/>
              <a:gd name="connsiteY5209" fmla="*/ 1169939 h 3735869"/>
              <a:gd name="connsiteX5210" fmla="*/ 6278389 w 9706874"/>
              <a:gd name="connsiteY5210" fmla="*/ 1172179 h 3735869"/>
              <a:gd name="connsiteX5211" fmla="*/ 6287432 w 9706874"/>
              <a:gd name="connsiteY5211" fmla="*/ 1173025 h 3735869"/>
              <a:gd name="connsiteX5212" fmla="*/ 6292866 w 9706874"/>
              <a:gd name="connsiteY5212" fmla="*/ 1169939 h 3735869"/>
              <a:gd name="connsiteX5213" fmla="*/ 6292155 w 9706874"/>
              <a:gd name="connsiteY5213" fmla="*/ 1173465 h 3735869"/>
              <a:gd name="connsiteX5214" fmla="*/ 6403713 w 9706874"/>
              <a:gd name="connsiteY5214" fmla="*/ 1183885 h 3735869"/>
              <a:gd name="connsiteX5215" fmla="*/ 6340390 w 9706874"/>
              <a:gd name="connsiteY5215" fmla="*/ 1196251 h 3735869"/>
              <a:gd name="connsiteX5216" fmla="*/ 6297880 w 9706874"/>
              <a:gd name="connsiteY5216" fmla="*/ 1196251 h 3735869"/>
              <a:gd name="connsiteX5217" fmla="*/ 6292108 w 9706874"/>
              <a:gd name="connsiteY5217" fmla="*/ 1196250 h 3735869"/>
              <a:gd name="connsiteX5218" fmla="*/ 6289038 w 9706874"/>
              <a:gd name="connsiteY5218" fmla="*/ 1205258 h 3735869"/>
              <a:gd name="connsiteX5219" fmla="*/ 6258253 w 9706874"/>
              <a:gd name="connsiteY5219" fmla="*/ 1206279 h 3735869"/>
              <a:gd name="connsiteX5220" fmla="*/ 6262437 w 9706874"/>
              <a:gd name="connsiteY5220" fmla="*/ 1194330 h 3735869"/>
              <a:gd name="connsiteX5221" fmla="*/ 6271313 w 9706874"/>
              <a:gd name="connsiteY5221" fmla="*/ 1191585 h 3735869"/>
              <a:gd name="connsiteX5222" fmla="*/ 6271315 w 9706874"/>
              <a:gd name="connsiteY5222" fmla="*/ 1182039 h 3735869"/>
              <a:gd name="connsiteX5223" fmla="*/ 6258252 w 9706874"/>
              <a:gd name="connsiteY5223" fmla="*/ 1182039 h 3735869"/>
              <a:gd name="connsiteX5224" fmla="*/ 6258253 w 9706874"/>
              <a:gd name="connsiteY5224" fmla="*/ 1169939 h 3735869"/>
              <a:gd name="connsiteX5225" fmla="*/ 8270378 w 9706874"/>
              <a:gd name="connsiteY5225" fmla="*/ 1162794 h 3735869"/>
              <a:gd name="connsiteX5226" fmla="*/ 8319398 w 9706874"/>
              <a:gd name="connsiteY5226" fmla="*/ 1175160 h 3735869"/>
              <a:gd name="connsiteX5227" fmla="*/ 8278624 w 9706874"/>
              <a:gd name="connsiteY5227" fmla="*/ 1194534 h 3735869"/>
              <a:gd name="connsiteX5228" fmla="*/ 8284122 w 9706874"/>
              <a:gd name="connsiteY5228" fmla="*/ 1180106 h 3735869"/>
              <a:gd name="connsiteX5229" fmla="*/ 8270378 w 9706874"/>
              <a:gd name="connsiteY5229" fmla="*/ 1162794 h 3735869"/>
              <a:gd name="connsiteX5230" fmla="*/ 6224428 w 9706874"/>
              <a:gd name="connsiteY5230" fmla="*/ 1162589 h 3735869"/>
              <a:gd name="connsiteX5231" fmla="*/ 6231832 w 9706874"/>
              <a:gd name="connsiteY5231" fmla="*/ 1172877 h 3735869"/>
              <a:gd name="connsiteX5232" fmla="*/ 6224428 w 9706874"/>
              <a:gd name="connsiteY5232" fmla="*/ 1162589 h 3735869"/>
              <a:gd name="connsiteX5233" fmla="*/ 9144222 w 9706874"/>
              <a:gd name="connsiteY5233" fmla="*/ 1159471 h 3735869"/>
              <a:gd name="connsiteX5234" fmla="*/ 9150238 w 9706874"/>
              <a:gd name="connsiteY5234" fmla="*/ 1171310 h 3735869"/>
              <a:gd name="connsiteX5235" fmla="*/ 9134192 w 9706874"/>
              <a:gd name="connsiteY5235" fmla="*/ 1166327 h 3735869"/>
              <a:gd name="connsiteX5236" fmla="*/ 9144222 w 9706874"/>
              <a:gd name="connsiteY5236" fmla="*/ 1159471 h 3735869"/>
              <a:gd name="connsiteX5237" fmla="*/ 6317594 w 9706874"/>
              <a:gd name="connsiteY5237" fmla="*/ 1159222 h 3735869"/>
              <a:gd name="connsiteX5238" fmla="*/ 6301547 w 9706874"/>
              <a:gd name="connsiteY5238" fmla="*/ 1170808 h 3735869"/>
              <a:gd name="connsiteX5239" fmla="*/ 6317594 w 9706874"/>
              <a:gd name="connsiteY5239" fmla="*/ 1159222 h 3735869"/>
              <a:gd name="connsiteX5240" fmla="*/ 9207975 w 9706874"/>
              <a:gd name="connsiteY5240" fmla="*/ 1159221 h 3735869"/>
              <a:gd name="connsiteX5241" fmla="*/ 9200164 w 9706874"/>
              <a:gd name="connsiteY5241" fmla="*/ 1171322 h 3735869"/>
              <a:gd name="connsiteX5242" fmla="*/ 9207975 w 9706874"/>
              <a:gd name="connsiteY5242" fmla="*/ 1159221 h 3735869"/>
              <a:gd name="connsiteX5243" fmla="*/ 6209234 w 9706874"/>
              <a:gd name="connsiteY5243" fmla="*/ 1158170 h 3735869"/>
              <a:gd name="connsiteX5244" fmla="*/ 6198365 w 9706874"/>
              <a:gd name="connsiteY5244" fmla="*/ 1159394 h 3735869"/>
              <a:gd name="connsiteX5245" fmla="*/ 6199455 w 9706874"/>
              <a:gd name="connsiteY5245" fmla="*/ 1161761 h 3735869"/>
              <a:gd name="connsiteX5246" fmla="*/ 6210348 w 9706874"/>
              <a:gd name="connsiteY5246" fmla="*/ 1163296 h 3735869"/>
              <a:gd name="connsiteX5247" fmla="*/ 9129853 w 9706874"/>
              <a:gd name="connsiteY5247" fmla="*/ 1150755 h 3735869"/>
              <a:gd name="connsiteX5248" fmla="*/ 9133757 w 9706874"/>
              <a:gd name="connsiteY5248" fmla="*/ 1153648 h 3735869"/>
              <a:gd name="connsiteX5249" fmla="*/ 9128550 w 9706874"/>
              <a:gd name="connsiteY5249" fmla="*/ 1158792 h 3735869"/>
              <a:gd name="connsiteX5250" fmla="*/ 9125944 w 9706874"/>
              <a:gd name="connsiteY5250" fmla="*/ 1153648 h 3735869"/>
              <a:gd name="connsiteX5251" fmla="*/ 9129853 w 9706874"/>
              <a:gd name="connsiteY5251" fmla="*/ 1150755 h 3735869"/>
              <a:gd name="connsiteX5252" fmla="*/ 6907431 w 9706874"/>
              <a:gd name="connsiteY5252" fmla="*/ 1150206 h 3735869"/>
              <a:gd name="connsiteX5253" fmla="*/ 6907430 w 9706874"/>
              <a:gd name="connsiteY5253" fmla="*/ 1162356 h 3735869"/>
              <a:gd name="connsiteX5254" fmla="*/ 6907431 w 9706874"/>
              <a:gd name="connsiteY5254" fmla="*/ 1150206 h 3735869"/>
              <a:gd name="connsiteX5255" fmla="*/ 8644424 w 9706874"/>
              <a:gd name="connsiteY5255" fmla="*/ 1150084 h 3735869"/>
              <a:gd name="connsiteX5256" fmla="*/ 8636235 w 9706874"/>
              <a:gd name="connsiteY5256" fmla="*/ 1171130 h 3735869"/>
              <a:gd name="connsiteX5257" fmla="*/ 8611671 w 9706874"/>
              <a:gd name="connsiteY5257" fmla="*/ 1150084 h 3735869"/>
              <a:gd name="connsiteX5258" fmla="*/ 8644424 w 9706874"/>
              <a:gd name="connsiteY5258" fmla="*/ 1150084 h 3735869"/>
              <a:gd name="connsiteX5259" fmla="*/ 9191457 w 9706874"/>
              <a:gd name="connsiteY5259" fmla="*/ 1149035 h 3735869"/>
              <a:gd name="connsiteX5260" fmla="*/ 9175423 w 9706874"/>
              <a:gd name="connsiteY5260" fmla="*/ 1158304 h 3735869"/>
              <a:gd name="connsiteX5261" fmla="*/ 9191457 w 9706874"/>
              <a:gd name="connsiteY5261" fmla="*/ 1149035 h 3735869"/>
              <a:gd name="connsiteX5262" fmla="*/ 8796088 w 9706874"/>
              <a:gd name="connsiteY5262" fmla="*/ 1148505 h 3735869"/>
              <a:gd name="connsiteX5263" fmla="*/ 8803902 w 9706874"/>
              <a:gd name="connsiteY5263" fmla="*/ 1158793 h 3735869"/>
              <a:gd name="connsiteX5264" fmla="*/ 8796088 w 9706874"/>
              <a:gd name="connsiteY5264" fmla="*/ 1148505 h 3735869"/>
              <a:gd name="connsiteX5265" fmla="*/ 6542429 w 9706874"/>
              <a:gd name="connsiteY5265" fmla="*/ 1148320 h 3735869"/>
              <a:gd name="connsiteX5266" fmla="*/ 6542428 w 9706874"/>
              <a:gd name="connsiteY5266" fmla="*/ 1150206 h 3735869"/>
              <a:gd name="connsiteX5267" fmla="*/ 6546855 w 9706874"/>
              <a:gd name="connsiteY5267" fmla="*/ 1150206 h 3735869"/>
              <a:gd name="connsiteX5268" fmla="*/ 6545379 w 9706874"/>
              <a:gd name="connsiteY5268" fmla="*/ 1148800 h 3735869"/>
              <a:gd name="connsiteX5269" fmla="*/ 6784137 w 9706874"/>
              <a:gd name="connsiteY5269" fmla="*/ 1147282 h 3735869"/>
              <a:gd name="connsiteX5270" fmla="*/ 6768360 w 9706874"/>
              <a:gd name="connsiteY5270" fmla="*/ 1148800 h 3735869"/>
              <a:gd name="connsiteX5271" fmla="*/ 6768794 w 9706874"/>
              <a:gd name="connsiteY5271" fmla="*/ 1150164 h 3735869"/>
              <a:gd name="connsiteX5272" fmla="*/ 6790379 w 9706874"/>
              <a:gd name="connsiteY5272" fmla="*/ 1149649 h 3735869"/>
              <a:gd name="connsiteX5273" fmla="*/ 6586988 w 9706874"/>
              <a:gd name="connsiteY5273" fmla="*/ 1141879 h 3735869"/>
              <a:gd name="connsiteX5274" fmla="*/ 6576528 w 9706874"/>
              <a:gd name="connsiteY5274" fmla="*/ 1150206 h 3735869"/>
              <a:gd name="connsiteX5275" fmla="*/ 6590268 w 9706874"/>
              <a:gd name="connsiteY5275" fmla="*/ 1150206 h 3735869"/>
              <a:gd name="connsiteX5276" fmla="*/ 6802019 w 9706874"/>
              <a:gd name="connsiteY5276" fmla="*/ 1141511 h 3735869"/>
              <a:gd name="connsiteX5277" fmla="*/ 6807386 w 9706874"/>
              <a:gd name="connsiteY5277" fmla="*/ 1149648 h 3735869"/>
              <a:gd name="connsiteX5278" fmla="*/ 6830798 w 9706874"/>
              <a:gd name="connsiteY5278" fmla="*/ 1150205 h 3735869"/>
              <a:gd name="connsiteX5279" fmla="*/ 6858269 w 9706874"/>
              <a:gd name="connsiteY5279" fmla="*/ 1145422 h 3735869"/>
              <a:gd name="connsiteX5280" fmla="*/ 6858044 w 9706874"/>
              <a:gd name="connsiteY5280" fmla="*/ 1144283 h 3735869"/>
              <a:gd name="connsiteX5281" fmla="*/ 9113175 w 9706874"/>
              <a:gd name="connsiteY5281" fmla="*/ 1137725 h 3735869"/>
              <a:gd name="connsiteX5282" fmla="*/ 9125488 w 9706874"/>
              <a:gd name="connsiteY5282" fmla="*/ 1142397 h 3735869"/>
              <a:gd name="connsiteX5283" fmla="*/ 9122738 w 9706874"/>
              <a:gd name="connsiteY5283" fmla="*/ 1149875 h 3735869"/>
              <a:gd name="connsiteX5284" fmla="*/ 9101207 w 9706874"/>
              <a:gd name="connsiteY5284" fmla="*/ 1142398 h 3735869"/>
              <a:gd name="connsiteX5285" fmla="*/ 9113175 w 9706874"/>
              <a:gd name="connsiteY5285" fmla="*/ 1137725 h 3735869"/>
              <a:gd name="connsiteX5286" fmla="*/ 6750510 w 9706874"/>
              <a:gd name="connsiteY5286" fmla="*/ 1137197 h 3735869"/>
              <a:gd name="connsiteX5287" fmla="*/ 6735560 w 9706874"/>
              <a:gd name="connsiteY5287" fmla="*/ 1138461 h 3735869"/>
              <a:gd name="connsiteX5288" fmla="*/ 6759482 w 9706874"/>
              <a:gd name="connsiteY5288" fmla="*/ 1150206 h 3735869"/>
              <a:gd name="connsiteX5289" fmla="*/ 6750510 w 9706874"/>
              <a:gd name="connsiteY5289" fmla="*/ 1137197 h 3735869"/>
              <a:gd name="connsiteX5290" fmla="*/ 8764706 w 9706874"/>
              <a:gd name="connsiteY5290" fmla="*/ 1136708 h 3735869"/>
              <a:gd name="connsiteX5291" fmla="*/ 8748672 w 9706874"/>
              <a:gd name="connsiteY5291" fmla="*/ 1149168 h 3735869"/>
              <a:gd name="connsiteX5292" fmla="*/ 8764706 w 9706874"/>
              <a:gd name="connsiteY5292" fmla="*/ 1136708 h 3735869"/>
              <a:gd name="connsiteX5293" fmla="*/ 5918512 w 9706874"/>
              <a:gd name="connsiteY5293" fmla="*/ 1136335 h 3735869"/>
              <a:gd name="connsiteX5294" fmla="*/ 5873553 w 9706874"/>
              <a:gd name="connsiteY5294" fmla="*/ 1143321 h 3735869"/>
              <a:gd name="connsiteX5295" fmla="*/ 5881524 w 9706874"/>
              <a:gd name="connsiteY5295" fmla="*/ 1155065 h 3735869"/>
              <a:gd name="connsiteX5296" fmla="*/ 5868988 w 9706874"/>
              <a:gd name="connsiteY5296" fmla="*/ 1158370 h 3735869"/>
              <a:gd name="connsiteX5297" fmla="*/ 5872304 w 9706874"/>
              <a:gd name="connsiteY5297" fmla="*/ 1160153 h 3735869"/>
              <a:gd name="connsiteX5298" fmla="*/ 5897940 w 9706874"/>
              <a:gd name="connsiteY5298" fmla="*/ 1153658 h 3735869"/>
              <a:gd name="connsiteX5299" fmla="*/ 5923984 w 9706874"/>
              <a:gd name="connsiteY5299" fmla="*/ 1146503 h 3735869"/>
              <a:gd name="connsiteX5300" fmla="*/ 5923632 w 9706874"/>
              <a:gd name="connsiteY5300" fmla="*/ 1146282 h 3735869"/>
              <a:gd name="connsiteX5301" fmla="*/ 5921628 w 9706874"/>
              <a:gd name="connsiteY5301" fmla="*/ 1137582 h 3735869"/>
              <a:gd name="connsiteX5302" fmla="*/ 5927178 w 9706874"/>
              <a:gd name="connsiteY5302" fmla="*/ 1140030 h 3735869"/>
              <a:gd name="connsiteX5303" fmla="*/ 5928199 w 9706874"/>
              <a:gd name="connsiteY5303" fmla="*/ 1145344 h 3735869"/>
              <a:gd name="connsiteX5304" fmla="*/ 5954750 w 9706874"/>
              <a:gd name="connsiteY5304" fmla="*/ 1138048 h 3735869"/>
              <a:gd name="connsiteX5305" fmla="*/ 6686614 w 9706874"/>
              <a:gd name="connsiteY5305" fmla="*/ 1136032 h 3735869"/>
              <a:gd name="connsiteX5306" fmla="*/ 6642981 w 9706874"/>
              <a:gd name="connsiteY5306" fmla="*/ 1143321 h 3735869"/>
              <a:gd name="connsiteX5307" fmla="*/ 6663386 w 9706874"/>
              <a:gd name="connsiteY5307" fmla="*/ 1154468 h 3735869"/>
              <a:gd name="connsiteX5308" fmla="*/ 6668416 w 9706874"/>
              <a:gd name="connsiteY5308" fmla="*/ 1152899 h 3735869"/>
              <a:gd name="connsiteX5309" fmla="*/ 6698962 w 9706874"/>
              <a:gd name="connsiteY5309" fmla="*/ 1152609 h 3735869"/>
              <a:gd name="connsiteX5310" fmla="*/ 6684289 w 9706874"/>
              <a:gd name="connsiteY5310" fmla="*/ 1158619 h 3735869"/>
              <a:gd name="connsiteX5311" fmla="*/ 6682793 w 9706874"/>
              <a:gd name="connsiteY5311" fmla="*/ 1158830 h 3735869"/>
              <a:gd name="connsiteX5312" fmla="*/ 6688163 w 9706874"/>
              <a:gd name="connsiteY5312" fmla="*/ 1159925 h 3735869"/>
              <a:gd name="connsiteX5313" fmla="*/ 6730245 w 9706874"/>
              <a:gd name="connsiteY5313" fmla="*/ 1143322 h 3735869"/>
              <a:gd name="connsiteX5314" fmla="*/ 6686614 w 9706874"/>
              <a:gd name="connsiteY5314" fmla="*/ 1136032 h 3735869"/>
              <a:gd name="connsiteX5315" fmla="*/ 6620720 w 9706874"/>
              <a:gd name="connsiteY5315" fmla="*/ 1135374 h 3735869"/>
              <a:gd name="connsiteX5316" fmla="*/ 6597799 w 9706874"/>
              <a:gd name="connsiteY5316" fmla="*/ 1138461 h 3735869"/>
              <a:gd name="connsiteX5317" fmla="*/ 6637664 w 9706874"/>
              <a:gd name="connsiteY5317" fmla="*/ 1150204 h 3735869"/>
              <a:gd name="connsiteX5318" fmla="*/ 6620720 w 9706874"/>
              <a:gd name="connsiteY5318" fmla="*/ 1135374 h 3735869"/>
              <a:gd name="connsiteX5319" fmla="*/ 941245 w 9706874"/>
              <a:gd name="connsiteY5319" fmla="*/ 1126562 h 3735869"/>
              <a:gd name="connsiteX5320" fmla="*/ 945575 w 9706874"/>
              <a:gd name="connsiteY5320" fmla="*/ 1134770 h 3735869"/>
              <a:gd name="connsiteX5321" fmla="*/ 958255 w 9706874"/>
              <a:gd name="connsiteY5321" fmla="*/ 1139131 h 3735869"/>
              <a:gd name="connsiteX5322" fmla="*/ 967592 w 9706874"/>
              <a:gd name="connsiteY5322" fmla="*/ 1138265 h 3735869"/>
              <a:gd name="connsiteX5323" fmla="*/ 8337966 w 9706874"/>
              <a:gd name="connsiteY5323" fmla="*/ 1124028 h 3735869"/>
              <a:gd name="connsiteX5324" fmla="*/ 8335804 w 9706874"/>
              <a:gd name="connsiteY5324" fmla="*/ 1127671 h 3735869"/>
              <a:gd name="connsiteX5325" fmla="*/ 8338890 w 9706874"/>
              <a:gd name="connsiteY5325" fmla="*/ 1129285 h 3735869"/>
              <a:gd name="connsiteX5326" fmla="*/ 8341668 w 9706874"/>
              <a:gd name="connsiteY5326" fmla="*/ 1138966 h 3735869"/>
              <a:gd name="connsiteX5327" fmla="*/ 8336116 w 9706874"/>
              <a:gd name="connsiteY5327" fmla="*/ 1136545 h 3735869"/>
              <a:gd name="connsiteX5328" fmla="*/ 8334756 w 9706874"/>
              <a:gd name="connsiteY5328" fmla="*/ 1129436 h 3735869"/>
              <a:gd name="connsiteX5329" fmla="*/ 8331950 w 9706874"/>
              <a:gd name="connsiteY5329" fmla="*/ 1134166 h 3735869"/>
              <a:gd name="connsiteX5330" fmla="*/ 8321919 w 9706874"/>
              <a:gd name="connsiteY5330" fmla="*/ 1135614 h 3735869"/>
              <a:gd name="connsiteX5331" fmla="*/ 8337966 w 9706874"/>
              <a:gd name="connsiteY5331" fmla="*/ 1124028 h 3735869"/>
              <a:gd name="connsiteX5332" fmla="*/ 731143 w 9706874"/>
              <a:gd name="connsiteY5332" fmla="*/ 1123500 h 3735869"/>
              <a:gd name="connsiteX5333" fmla="*/ 755432 w 9706874"/>
              <a:gd name="connsiteY5333" fmla="*/ 1130975 h 3735869"/>
              <a:gd name="connsiteX5334" fmla="*/ 731143 w 9706874"/>
              <a:gd name="connsiteY5334" fmla="*/ 1123500 h 3735869"/>
              <a:gd name="connsiteX5335" fmla="*/ 964914 w 9706874"/>
              <a:gd name="connsiteY5335" fmla="*/ 1118517 h 3735869"/>
              <a:gd name="connsiteX5336" fmla="*/ 939942 w 9706874"/>
              <a:gd name="connsiteY5336" fmla="*/ 1119926 h 3735869"/>
              <a:gd name="connsiteX5337" fmla="*/ 985011 w 9706874"/>
              <a:gd name="connsiteY5337" fmla="*/ 1136637 h 3735869"/>
              <a:gd name="connsiteX5338" fmla="*/ 980447 w 9706874"/>
              <a:gd name="connsiteY5338" fmla="*/ 1125858 h 3735869"/>
              <a:gd name="connsiteX5339" fmla="*/ 6230445 w 9706874"/>
              <a:gd name="connsiteY5339" fmla="*/ 1116560 h 3735869"/>
              <a:gd name="connsiteX5340" fmla="*/ 6229610 w 9706874"/>
              <a:gd name="connsiteY5340" fmla="*/ 1117786 h 3735869"/>
              <a:gd name="connsiteX5341" fmla="*/ 6229310 w 9706874"/>
              <a:gd name="connsiteY5341" fmla="*/ 1118224 h 3735869"/>
              <a:gd name="connsiteX5342" fmla="*/ 8551112 w 9706874"/>
              <a:gd name="connsiteY5342" fmla="*/ 1114363 h 3735869"/>
              <a:gd name="connsiteX5343" fmla="*/ 8569411 w 9706874"/>
              <a:gd name="connsiteY5343" fmla="*/ 1118085 h 3735869"/>
              <a:gd name="connsiteX5344" fmla="*/ 8574081 w 9706874"/>
              <a:gd name="connsiteY5344" fmla="*/ 1114592 h 3735869"/>
              <a:gd name="connsiteX5345" fmla="*/ 8595640 w 9706874"/>
              <a:gd name="connsiteY5345" fmla="*/ 1124204 h 3735869"/>
              <a:gd name="connsiteX5346" fmla="*/ 8588412 w 9706874"/>
              <a:gd name="connsiteY5346" fmla="*/ 1124388 h 3735869"/>
              <a:gd name="connsiteX5347" fmla="*/ 8592215 w 9706874"/>
              <a:gd name="connsiteY5347" fmla="*/ 1126152 h 3735869"/>
              <a:gd name="connsiteX5348" fmla="*/ 8603414 w 9706874"/>
              <a:gd name="connsiteY5348" fmla="*/ 1138318 h 3735869"/>
              <a:gd name="connsiteX5349" fmla="*/ 8551112 w 9706874"/>
              <a:gd name="connsiteY5349" fmla="*/ 1114363 h 3735869"/>
              <a:gd name="connsiteX5350" fmla="*/ 8310824 w 9706874"/>
              <a:gd name="connsiteY5350" fmla="*/ 1114362 h 3735869"/>
              <a:gd name="connsiteX5351" fmla="*/ 8318227 w 9706874"/>
              <a:gd name="connsiteY5351" fmla="*/ 1126462 h 3735869"/>
              <a:gd name="connsiteX5352" fmla="*/ 8310824 w 9706874"/>
              <a:gd name="connsiteY5352" fmla="*/ 1114362 h 3735869"/>
              <a:gd name="connsiteX5353" fmla="*/ 772613 w 9706874"/>
              <a:gd name="connsiteY5353" fmla="*/ 1113119 h 3735869"/>
              <a:gd name="connsiteX5354" fmla="*/ 825920 w 9706874"/>
              <a:gd name="connsiteY5354" fmla="*/ 1134006 h 3735869"/>
              <a:gd name="connsiteX5355" fmla="*/ 824771 w 9706874"/>
              <a:gd name="connsiteY5355" fmla="*/ 1133838 h 3735869"/>
              <a:gd name="connsiteX5356" fmla="*/ 762203 w 9706874"/>
              <a:gd name="connsiteY5356" fmla="*/ 1121415 h 3735869"/>
              <a:gd name="connsiteX5357" fmla="*/ 755186 w 9706874"/>
              <a:gd name="connsiteY5357" fmla="*/ 1118680 h 3735869"/>
              <a:gd name="connsiteX5358" fmla="*/ 752318 w 9706874"/>
              <a:gd name="connsiteY5358" fmla="*/ 1116139 h 3735869"/>
              <a:gd name="connsiteX5359" fmla="*/ 758963 w 9706874"/>
              <a:gd name="connsiteY5359" fmla="*/ 1113461 h 3735869"/>
              <a:gd name="connsiteX5360" fmla="*/ 6233019 w 9706874"/>
              <a:gd name="connsiteY5360" fmla="*/ 1112780 h 3735869"/>
              <a:gd name="connsiteX5361" fmla="*/ 6230445 w 9706874"/>
              <a:gd name="connsiteY5361" fmla="*/ 1116560 h 3735869"/>
              <a:gd name="connsiteX5362" fmla="*/ 6231349 w 9706874"/>
              <a:gd name="connsiteY5362" fmla="*/ 1115232 h 3735869"/>
              <a:gd name="connsiteX5363" fmla="*/ 6233019 w 9706874"/>
              <a:gd name="connsiteY5363" fmla="*/ 1112780 h 3735869"/>
              <a:gd name="connsiteX5364" fmla="*/ 9199729 w 9706874"/>
              <a:gd name="connsiteY5364" fmla="*/ 1112780 h 3735869"/>
              <a:gd name="connsiteX5365" fmla="*/ 9191915 w 9706874"/>
              <a:gd name="connsiteY5365" fmla="*/ 1124868 h 3735869"/>
              <a:gd name="connsiteX5366" fmla="*/ 9199729 w 9706874"/>
              <a:gd name="connsiteY5366" fmla="*/ 1112780 h 3735869"/>
              <a:gd name="connsiteX5367" fmla="*/ 9177206 w 9706874"/>
              <a:gd name="connsiteY5367" fmla="*/ 1102256 h 3735869"/>
              <a:gd name="connsiteX5368" fmla="*/ 9183224 w 9706874"/>
              <a:gd name="connsiteY5368" fmla="*/ 1112393 h 3735869"/>
              <a:gd name="connsiteX5369" fmla="*/ 9167177 w 9706874"/>
              <a:gd name="connsiteY5369" fmla="*/ 1107758 h 3735869"/>
              <a:gd name="connsiteX5370" fmla="*/ 9177206 w 9706874"/>
              <a:gd name="connsiteY5370" fmla="*/ 1102256 h 3735869"/>
              <a:gd name="connsiteX5371" fmla="*/ 8117186 w 9706874"/>
              <a:gd name="connsiteY5371" fmla="*/ 1102064 h 3735869"/>
              <a:gd name="connsiteX5372" fmla="*/ 8137169 w 9706874"/>
              <a:gd name="connsiteY5372" fmla="*/ 1123100 h 3735869"/>
              <a:gd name="connsiteX5373" fmla="*/ 8138074 w 9706874"/>
              <a:gd name="connsiteY5373" fmla="*/ 1125369 h 3735869"/>
              <a:gd name="connsiteX5374" fmla="*/ 8138978 w 9706874"/>
              <a:gd name="connsiteY5374" fmla="*/ 1119925 h 3735869"/>
              <a:gd name="connsiteX5375" fmla="*/ 8140597 w 9706874"/>
              <a:gd name="connsiteY5375" fmla="*/ 1120766 h 3735869"/>
              <a:gd name="connsiteX5376" fmla="*/ 8155254 w 9706874"/>
              <a:gd name="connsiteY5376" fmla="*/ 1113112 h 3735869"/>
              <a:gd name="connsiteX5377" fmla="*/ 8169945 w 9706874"/>
              <a:gd name="connsiteY5377" fmla="*/ 1111277 h 3735869"/>
              <a:gd name="connsiteX5378" fmla="*/ 8255479 w 9706874"/>
              <a:gd name="connsiteY5378" fmla="*/ 1154792 h 3735869"/>
              <a:gd name="connsiteX5379" fmla="*/ 8199630 w 9706874"/>
              <a:gd name="connsiteY5379" fmla="*/ 1169528 h 3735869"/>
              <a:gd name="connsiteX5380" fmla="*/ 8169008 w 9706874"/>
              <a:gd name="connsiteY5380" fmla="*/ 1149625 h 3735869"/>
              <a:gd name="connsiteX5381" fmla="*/ 8144174 w 9706874"/>
              <a:gd name="connsiteY5381" fmla="*/ 1124532 h 3735869"/>
              <a:gd name="connsiteX5382" fmla="*/ 8138979 w 9706874"/>
              <a:gd name="connsiteY5382" fmla="*/ 1132011 h 3735869"/>
              <a:gd name="connsiteX5383" fmla="*/ 8138649 w 9706874"/>
              <a:gd name="connsiteY5383" fmla="*/ 1129909 h 3735869"/>
              <a:gd name="connsiteX5384" fmla="*/ 8121707 w 9706874"/>
              <a:gd name="connsiteY5384" fmla="*/ 1125779 h 3735869"/>
              <a:gd name="connsiteX5385" fmla="*/ 8103389 w 9706874"/>
              <a:gd name="connsiteY5385" fmla="*/ 1123099 h 3735869"/>
              <a:gd name="connsiteX5386" fmla="*/ 8117186 w 9706874"/>
              <a:gd name="connsiteY5386" fmla="*/ 1102064 h 3735869"/>
              <a:gd name="connsiteX5387" fmla="*/ 8550757 w 9706874"/>
              <a:gd name="connsiteY5387" fmla="*/ 1100278 h 3735869"/>
              <a:gd name="connsiteX5388" fmla="*/ 8566792 w 9706874"/>
              <a:gd name="connsiteY5388" fmla="*/ 1107933 h 3735869"/>
              <a:gd name="connsiteX5389" fmla="*/ 8550757 w 9706874"/>
              <a:gd name="connsiteY5389" fmla="*/ 1100278 h 3735869"/>
              <a:gd name="connsiteX5390" fmla="*/ 8049789 w 9706874"/>
              <a:gd name="connsiteY5390" fmla="*/ 1100277 h 3735869"/>
              <a:gd name="connsiteX5391" fmla="*/ 8080249 w 9706874"/>
              <a:gd name="connsiteY5391" fmla="*/ 1107779 h 3735869"/>
              <a:gd name="connsiteX5392" fmla="*/ 8049789 w 9706874"/>
              <a:gd name="connsiteY5392" fmla="*/ 1100277 h 3735869"/>
              <a:gd name="connsiteX5393" fmla="*/ 9123438 w 9706874"/>
              <a:gd name="connsiteY5393" fmla="*/ 1100277 h 3735869"/>
              <a:gd name="connsiteX5394" fmla="*/ 9107392 w 9706874"/>
              <a:gd name="connsiteY5394" fmla="*/ 1112182 h 3735869"/>
              <a:gd name="connsiteX5395" fmla="*/ 9123438 w 9706874"/>
              <a:gd name="connsiteY5395" fmla="*/ 1100277 h 3735869"/>
              <a:gd name="connsiteX5396" fmla="*/ 8680639 w 9706874"/>
              <a:gd name="connsiteY5396" fmla="*/ 1100276 h 3735869"/>
              <a:gd name="connsiteX5397" fmla="*/ 8696685 w 9706874"/>
              <a:gd name="connsiteY5397" fmla="*/ 1107422 h 3735869"/>
              <a:gd name="connsiteX5398" fmla="*/ 8680639 w 9706874"/>
              <a:gd name="connsiteY5398" fmla="*/ 1100276 h 3735869"/>
              <a:gd name="connsiteX5399" fmla="*/ 8278179 w 9706874"/>
              <a:gd name="connsiteY5399" fmla="*/ 1100276 h 3735869"/>
              <a:gd name="connsiteX5400" fmla="*/ 8262130 w 9706874"/>
              <a:gd name="connsiteY5400" fmla="*/ 1112185 h 3735869"/>
              <a:gd name="connsiteX5401" fmla="*/ 8278179 w 9706874"/>
              <a:gd name="connsiteY5401" fmla="*/ 1100276 h 3735869"/>
              <a:gd name="connsiteX5402" fmla="*/ 796317 w 9706874"/>
              <a:gd name="connsiteY5402" fmla="*/ 1093782 h 3735869"/>
              <a:gd name="connsiteX5403" fmla="*/ 833618 w 9706874"/>
              <a:gd name="connsiteY5403" fmla="*/ 1108621 h 3735869"/>
              <a:gd name="connsiteX5404" fmla="*/ 838816 w 9706874"/>
              <a:gd name="connsiteY5404" fmla="*/ 1111208 h 3735869"/>
              <a:gd name="connsiteX5405" fmla="*/ 823248 w 9706874"/>
              <a:gd name="connsiteY5405" fmla="*/ 1109546 h 3735869"/>
              <a:gd name="connsiteX5406" fmla="*/ 811548 w 9706874"/>
              <a:gd name="connsiteY5406" fmla="*/ 1108490 h 3735869"/>
              <a:gd name="connsiteX5407" fmla="*/ 801815 w 9706874"/>
              <a:gd name="connsiteY5407" fmla="*/ 1103927 h 3735869"/>
              <a:gd name="connsiteX5408" fmla="*/ 796317 w 9706874"/>
              <a:gd name="connsiteY5408" fmla="*/ 1093782 h 3735869"/>
              <a:gd name="connsiteX5409" fmla="*/ 7497593 w 9706874"/>
              <a:gd name="connsiteY5409" fmla="*/ 1090397 h 3735869"/>
              <a:gd name="connsiteX5410" fmla="*/ 7509189 w 9706874"/>
              <a:gd name="connsiteY5410" fmla="*/ 1112373 h 3735869"/>
              <a:gd name="connsiteX5411" fmla="*/ 7492696 w 9706874"/>
              <a:gd name="connsiteY5411" fmla="*/ 1095281 h 3735869"/>
              <a:gd name="connsiteX5412" fmla="*/ 7497593 w 9706874"/>
              <a:gd name="connsiteY5412" fmla="*/ 1090397 h 3735869"/>
              <a:gd name="connsiteX5413" fmla="*/ 8174264 w 9706874"/>
              <a:gd name="connsiteY5413" fmla="*/ 1089753 h 3735869"/>
              <a:gd name="connsiteX5414" fmla="*/ 8181285 w 9706874"/>
              <a:gd name="connsiteY5414" fmla="*/ 1099889 h 3735869"/>
              <a:gd name="connsiteX5415" fmla="*/ 8165237 w 9706874"/>
              <a:gd name="connsiteY5415" fmla="*/ 1095256 h 3735869"/>
              <a:gd name="connsiteX5416" fmla="*/ 8174264 w 9706874"/>
              <a:gd name="connsiteY5416" fmla="*/ 1089753 h 3735869"/>
              <a:gd name="connsiteX5417" fmla="*/ 9150686 w 9706874"/>
              <a:gd name="connsiteY5417" fmla="*/ 1087773 h 3735869"/>
              <a:gd name="connsiteX5418" fmla="*/ 9166733 w 9706874"/>
              <a:gd name="connsiteY5418" fmla="*/ 1095033 h 3735869"/>
              <a:gd name="connsiteX5419" fmla="*/ 9161383 w 9706874"/>
              <a:gd name="connsiteY5419" fmla="*/ 1099874 h 3735869"/>
              <a:gd name="connsiteX5420" fmla="*/ 9150686 w 9706874"/>
              <a:gd name="connsiteY5420" fmla="*/ 1087773 h 3735869"/>
              <a:gd name="connsiteX5421" fmla="*/ 7432933 w 9706874"/>
              <a:gd name="connsiteY5421" fmla="*/ 1087773 h 3735869"/>
              <a:gd name="connsiteX5422" fmla="*/ 7425119 w 9706874"/>
              <a:gd name="connsiteY5422" fmla="*/ 1099873 h 3735869"/>
              <a:gd name="connsiteX5423" fmla="*/ 7432933 w 9706874"/>
              <a:gd name="connsiteY5423" fmla="*/ 1087773 h 3735869"/>
              <a:gd name="connsiteX5424" fmla="*/ 8655899 w 9706874"/>
              <a:gd name="connsiteY5424" fmla="*/ 1087772 h 3735869"/>
              <a:gd name="connsiteX5425" fmla="*/ 8671946 w 9706874"/>
              <a:gd name="connsiteY5425" fmla="*/ 1099358 h 3735869"/>
              <a:gd name="connsiteX5426" fmla="*/ 8655899 w 9706874"/>
              <a:gd name="connsiteY5426" fmla="*/ 1087772 h 3735869"/>
              <a:gd name="connsiteX5427" fmla="*/ 6233417 w 9706874"/>
              <a:gd name="connsiteY5427" fmla="*/ 1087535 h 3735869"/>
              <a:gd name="connsiteX5428" fmla="*/ 6232969 w 9706874"/>
              <a:gd name="connsiteY5428" fmla="*/ 1088691 h 3735869"/>
              <a:gd name="connsiteX5429" fmla="*/ 6223113 w 9706874"/>
              <a:gd name="connsiteY5429" fmla="*/ 1091018 h 3735869"/>
              <a:gd name="connsiteX5430" fmla="*/ 6208363 w 9706874"/>
              <a:gd name="connsiteY5430" fmla="*/ 1088604 h 3735869"/>
              <a:gd name="connsiteX5431" fmla="*/ 6186617 w 9706874"/>
              <a:gd name="connsiteY5431" fmla="*/ 1089750 h 3735869"/>
              <a:gd name="connsiteX5432" fmla="*/ 6098521 w 9706874"/>
              <a:gd name="connsiteY5432" fmla="*/ 1106227 h 3735869"/>
              <a:gd name="connsiteX5433" fmla="*/ 6062105 w 9706874"/>
              <a:gd name="connsiteY5433" fmla="*/ 1123450 h 3735869"/>
              <a:gd name="connsiteX5434" fmla="*/ 6080426 w 9706874"/>
              <a:gd name="connsiteY5434" fmla="*/ 1128752 h 3735869"/>
              <a:gd name="connsiteX5435" fmla="*/ 6094815 w 9706874"/>
              <a:gd name="connsiteY5435" fmla="*/ 1135720 h 3735869"/>
              <a:gd name="connsiteX5436" fmla="*/ 6100990 w 9706874"/>
              <a:gd name="connsiteY5436" fmla="*/ 1137219 h 3735869"/>
              <a:gd name="connsiteX5437" fmla="*/ 6099508 w 9706874"/>
              <a:gd name="connsiteY5437" fmla="*/ 1136117 h 3735869"/>
              <a:gd name="connsiteX5438" fmla="*/ 6107323 w 9706874"/>
              <a:gd name="connsiteY5438" fmla="*/ 1136117 h 3735869"/>
              <a:gd name="connsiteX5439" fmla="*/ 6105540 w 9706874"/>
              <a:gd name="connsiteY5439" fmla="*/ 1138325 h 3735869"/>
              <a:gd name="connsiteX5440" fmla="*/ 6106109 w 9706874"/>
              <a:gd name="connsiteY5440" fmla="*/ 1138462 h 3735869"/>
              <a:gd name="connsiteX5441" fmla="*/ 6105943 w 9706874"/>
              <a:gd name="connsiteY5441" fmla="*/ 1139933 h 3735869"/>
              <a:gd name="connsiteX5442" fmla="*/ 6114807 w 9706874"/>
              <a:gd name="connsiteY5442" fmla="*/ 1141738 h 3735869"/>
              <a:gd name="connsiteX5443" fmla="*/ 6122223 w 9706874"/>
              <a:gd name="connsiteY5443" fmla="*/ 1140645 h 3735869"/>
              <a:gd name="connsiteX5444" fmla="*/ 6123640 w 9706874"/>
              <a:gd name="connsiteY5444" fmla="*/ 1139147 h 3735869"/>
              <a:gd name="connsiteX5445" fmla="*/ 6142070 w 9706874"/>
              <a:gd name="connsiteY5445" fmla="*/ 1137129 h 3735869"/>
              <a:gd name="connsiteX5446" fmla="*/ 6154579 w 9706874"/>
              <a:gd name="connsiteY5446" fmla="*/ 1134220 h 3735869"/>
              <a:gd name="connsiteX5447" fmla="*/ 6160790 w 9706874"/>
              <a:gd name="connsiteY5447" fmla="*/ 1135081 h 3735869"/>
              <a:gd name="connsiteX5448" fmla="*/ 6168533 w 9706874"/>
              <a:gd name="connsiteY5448" fmla="*/ 1134233 h 3735869"/>
              <a:gd name="connsiteX5449" fmla="*/ 6179646 w 9706874"/>
              <a:gd name="connsiteY5449" fmla="*/ 1133291 h 3735869"/>
              <a:gd name="connsiteX5450" fmla="*/ 6185430 w 9706874"/>
              <a:gd name="connsiteY5450" fmla="*/ 1124501 h 3735869"/>
              <a:gd name="connsiteX5451" fmla="*/ 6205064 w 9706874"/>
              <a:gd name="connsiteY5451" fmla="*/ 1122072 h 3735869"/>
              <a:gd name="connsiteX5452" fmla="*/ 6213479 w 9706874"/>
              <a:gd name="connsiteY5452" fmla="*/ 1110328 h 3735869"/>
              <a:gd name="connsiteX5453" fmla="*/ 6227284 w 9706874"/>
              <a:gd name="connsiteY5453" fmla="*/ 1116306 h 3735869"/>
              <a:gd name="connsiteX5454" fmla="*/ 6229094 w 9706874"/>
              <a:gd name="connsiteY5454" fmla="*/ 1118544 h 3735869"/>
              <a:gd name="connsiteX5455" fmla="*/ 6230309 w 9706874"/>
              <a:gd name="connsiteY5455" fmla="*/ 1120045 h 3735869"/>
              <a:gd name="connsiteX5456" fmla="*/ 6252281 w 9706874"/>
              <a:gd name="connsiteY5456" fmla="*/ 1120045 h 3735869"/>
              <a:gd name="connsiteX5457" fmla="*/ 6366807 w 9706874"/>
              <a:gd name="connsiteY5457" fmla="*/ 1098177 h 3735869"/>
              <a:gd name="connsiteX5458" fmla="*/ 6411932 w 9706874"/>
              <a:gd name="connsiteY5458" fmla="*/ 1102964 h 3735869"/>
              <a:gd name="connsiteX5459" fmla="*/ 6415367 w 9706874"/>
              <a:gd name="connsiteY5459" fmla="*/ 1101368 h 3735869"/>
              <a:gd name="connsiteX5460" fmla="*/ 6418398 w 9706874"/>
              <a:gd name="connsiteY5460" fmla="*/ 1092294 h 3735869"/>
              <a:gd name="connsiteX5461" fmla="*/ 6324323 w 9706874"/>
              <a:gd name="connsiteY5461" fmla="*/ 1090776 h 3735869"/>
              <a:gd name="connsiteX5462" fmla="*/ 7594408 w 9706874"/>
              <a:gd name="connsiteY5462" fmla="*/ 1085427 h 3735869"/>
              <a:gd name="connsiteX5463" fmla="*/ 7663990 w 9706874"/>
              <a:gd name="connsiteY5463" fmla="*/ 1104833 h 3735869"/>
              <a:gd name="connsiteX5464" fmla="*/ 7781308 w 9706874"/>
              <a:gd name="connsiteY5464" fmla="*/ 1147837 h 3735869"/>
              <a:gd name="connsiteX5465" fmla="*/ 7770045 w 9706874"/>
              <a:gd name="connsiteY5465" fmla="*/ 1167127 h 3735869"/>
              <a:gd name="connsiteX5466" fmla="*/ 7745175 w 9706874"/>
              <a:gd name="connsiteY5466" fmla="*/ 1169538 h 3735869"/>
              <a:gd name="connsiteX5467" fmla="*/ 7719833 w 9706874"/>
              <a:gd name="connsiteY5467" fmla="*/ 1167428 h 3735869"/>
              <a:gd name="connsiteX5468" fmla="*/ 7707712 w 9706874"/>
              <a:gd name="connsiteY5468" fmla="*/ 1163825 h 3735869"/>
              <a:gd name="connsiteX5469" fmla="*/ 7701832 w 9706874"/>
              <a:gd name="connsiteY5469" fmla="*/ 1176615 h 3735869"/>
              <a:gd name="connsiteX5470" fmla="*/ 7690695 w 9706874"/>
              <a:gd name="connsiteY5470" fmla="*/ 1178746 h 3735869"/>
              <a:gd name="connsiteX5471" fmla="*/ 7648566 w 9706874"/>
              <a:gd name="connsiteY5471" fmla="*/ 1154390 h 3735869"/>
              <a:gd name="connsiteX5472" fmla="*/ 7664036 w 9706874"/>
              <a:gd name="connsiteY5472" fmla="*/ 1142820 h 3735869"/>
              <a:gd name="connsiteX5473" fmla="*/ 7677531 w 9706874"/>
              <a:gd name="connsiteY5473" fmla="*/ 1154390 h 3735869"/>
              <a:gd name="connsiteX5474" fmla="*/ 7692287 w 9706874"/>
              <a:gd name="connsiteY5474" fmla="*/ 1164437 h 3735869"/>
              <a:gd name="connsiteX5475" fmla="*/ 7703482 w 9706874"/>
              <a:gd name="connsiteY5475" fmla="*/ 1162568 h 3735869"/>
              <a:gd name="connsiteX5476" fmla="*/ 7694491 w 9706874"/>
              <a:gd name="connsiteY5476" fmla="*/ 1159893 h 3735869"/>
              <a:gd name="connsiteX5477" fmla="*/ 7674783 w 9706874"/>
              <a:gd name="connsiteY5477" fmla="*/ 1140602 h 3735869"/>
              <a:gd name="connsiteX5478" fmla="*/ 7647095 w 9706874"/>
              <a:gd name="connsiteY5478" fmla="*/ 1140603 h 3735869"/>
              <a:gd name="connsiteX5479" fmla="*/ 7639722 w 9706874"/>
              <a:gd name="connsiteY5479" fmla="*/ 1140050 h 3735869"/>
              <a:gd name="connsiteX5480" fmla="*/ 7637761 w 9706874"/>
              <a:gd name="connsiteY5480" fmla="*/ 1147632 h 3735869"/>
              <a:gd name="connsiteX5481" fmla="*/ 7617309 w 9706874"/>
              <a:gd name="connsiteY5481" fmla="*/ 1149518 h 3735869"/>
              <a:gd name="connsiteX5482" fmla="*/ 7619805 w 9706874"/>
              <a:gd name="connsiteY5482" fmla="*/ 1139629 h 3735869"/>
              <a:gd name="connsiteX5483" fmla="*/ 7621611 w 9706874"/>
              <a:gd name="connsiteY5483" fmla="*/ 1138693 h 3735869"/>
              <a:gd name="connsiteX5484" fmla="*/ 7618938 w 9706874"/>
              <a:gd name="connsiteY5484" fmla="*/ 1138492 h 3735869"/>
              <a:gd name="connsiteX5485" fmla="*/ 7590783 w 9706874"/>
              <a:gd name="connsiteY5485" fmla="*/ 1130958 h 3735869"/>
              <a:gd name="connsiteX5486" fmla="*/ 7596413 w 9706874"/>
              <a:gd name="connsiteY5486" fmla="*/ 1123723 h 3735869"/>
              <a:gd name="connsiteX5487" fmla="*/ 7565911 w 9706874"/>
              <a:gd name="connsiteY5487" fmla="*/ 1119302 h 3735869"/>
              <a:gd name="connsiteX5488" fmla="*/ 7540569 w 9706874"/>
              <a:gd name="connsiteY5488" fmla="*/ 1095189 h 3735869"/>
              <a:gd name="connsiteX5489" fmla="*/ 7570940 w 9706874"/>
              <a:gd name="connsiteY5489" fmla="*/ 1085506 h 3735869"/>
              <a:gd name="connsiteX5490" fmla="*/ 7594408 w 9706874"/>
              <a:gd name="connsiteY5490" fmla="*/ 1085427 h 3735869"/>
              <a:gd name="connsiteX5491" fmla="*/ 9077235 w 9706874"/>
              <a:gd name="connsiteY5491" fmla="*/ 1082518 h 3735869"/>
              <a:gd name="connsiteX5492" fmla="*/ 9096622 w 9706874"/>
              <a:gd name="connsiteY5492" fmla="*/ 1089009 h 3735869"/>
              <a:gd name="connsiteX5493" fmla="*/ 9073256 w 9706874"/>
              <a:gd name="connsiteY5493" fmla="*/ 1101182 h 3735869"/>
              <a:gd name="connsiteX5494" fmla="*/ 9071779 w 9706874"/>
              <a:gd name="connsiteY5494" fmla="*/ 1100191 h 3735869"/>
              <a:gd name="connsiteX5495" fmla="*/ 9068002 w 9706874"/>
              <a:gd name="connsiteY5495" fmla="*/ 1103921 h 3735869"/>
              <a:gd name="connsiteX5496" fmla="*/ 9064097 w 9706874"/>
              <a:gd name="connsiteY5496" fmla="*/ 1100061 h 3735869"/>
              <a:gd name="connsiteX5497" fmla="*/ 9066050 w 9706874"/>
              <a:gd name="connsiteY5497" fmla="*/ 1097529 h 3735869"/>
              <a:gd name="connsiteX5498" fmla="*/ 9067426 w 9706874"/>
              <a:gd name="connsiteY5498" fmla="*/ 1097276 h 3735869"/>
              <a:gd name="connsiteX5499" fmla="*/ 9066161 w 9706874"/>
              <a:gd name="connsiteY5499" fmla="*/ 1096429 h 3735869"/>
              <a:gd name="connsiteX5500" fmla="*/ 9077235 w 9706874"/>
              <a:gd name="connsiteY5500" fmla="*/ 1082518 h 3735869"/>
              <a:gd name="connsiteX5501" fmla="*/ 7904486 w 9706874"/>
              <a:gd name="connsiteY5501" fmla="*/ 1080424 h 3735869"/>
              <a:gd name="connsiteX5502" fmla="*/ 7937240 w 9706874"/>
              <a:gd name="connsiteY5502" fmla="*/ 1096792 h 3735869"/>
              <a:gd name="connsiteX5503" fmla="*/ 7904486 w 9706874"/>
              <a:gd name="connsiteY5503" fmla="*/ 1080424 h 3735869"/>
              <a:gd name="connsiteX5504" fmla="*/ 8641022 w 9706874"/>
              <a:gd name="connsiteY5504" fmla="*/ 1079548 h 3735869"/>
              <a:gd name="connsiteX5505" fmla="*/ 8624976 w 9706874"/>
              <a:gd name="connsiteY5505" fmla="*/ 1089517 h 3735869"/>
              <a:gd name="connsiteX5506" fmla="*/ 8641022 w 9706874"/>
              <a:gd name="connsiteY5506" fmla="*/ 1079548 h 3735869"/>
              <a:gd name="connsiteX5507" fmla="*/ 7533936 w 9706874"/>
              <a:gd name="connsiteY5507" fmla="*/ 1078843 h 3735869"/>
              <a:gd name="connsiteX5508" fmla="*/ 7533260 w 9706874"/>
              <a:gd name="connsiteY5508" fmla="*/ 1092679 h 3735869"/>
              <a:gd name="connsiteX5509" fmla="*/ 7532509 w 9706874"/>
              <a:gd name="connsiteY5509" fmla="*/ 1094002 h 3735869"/>
              <a:gd name="connsiteX5510" fmla="*/ 7535913 w 9706874"/>
              <a:gd name="connsiteY5510" fmla="*/ 1095177 h 3735869"/>
              <a:gd name="connsiteX5511" fmla="*/ 7538761 w 9706874"/>
              <a:gd name="connsiteY5511" fmla="*/ 1103216 h 3735869"/>
              <a:gd name="connsiteX5512" fmla="*/ 7532403 w 9706874"/>
              <a:gd name="connsiteY5512" fmla="*/ 1100966 h 3735869"/>
              <a:gd name="connsiteX5513" fmla="*/ 7530875 w 9706874"/>
              <a:gd name="connsiteY5513" fmla="*/ 1096873 h 3735869"/>
              <a:gd name="connsiteX5514" fmla="*/ 7528538 w 9706874"/>
              <a:gd name="connsiteY5514" fmla="*/ 1100980 h 3735869"/>
              <a:gd name="connsiteX5515" fmla="*/ 7509648 w 9706874"/>
              <a:gd name="connsiteY5515" fmla="*/ 1086222 h 3735869"/>
              <a:gd name="connsiteX5516" fmla="*/ 7533936 w 9706874"/>
              <a:gd name="connsiteY5516" fmla="*/ 1078843 h 3735869"/>
              <a:gd name="connsiteX5517" fmla="*/ 8140496 w 9706874"/>
              <a:gd name="connsiteY5517" fmla="*/ 1078842 h 3735869"/>
              <a:gd name="connsiteX5518" fmla="*/ 8164787 w 9706874"/>
              <a:gd name="connsiteY5518" fmla="*/ 1083826 h 3735869"/>
              <a:gd name="connsiteX5519" fmla="*/ 8140496 w 9706874"/>
              <a:gd name="connsiteY5519" fmla="*/ 1078842 h 3735869"/>
              <a:gd name="connsiteX5520" fmla="*/ 7377704 w 9706874"/>
              <a:gd name="connsiteY5520" fmla="*/ 1078841 h 3735869"/>
              <a:gd name="connsiteX5521" fmla="*/ 7382587 w 9706874"/>
              <a:gd name="connsiteY5521" fmla="*/ 1081093 h 3735869"/>
              <a:gd name="connsiteX5522" fmla="*/ 7382718 w 9706874"/>
              <a:gd name="connsiteY5522" fmla="*/ 1081450 h 3735869"/>
              <a:gd name="connsiteX5523" fmla="*/ 7384428 w 9706874"/>
              <a:gd name="connsiteY5523" fmla="*/ 1080426 h 3735869"/>
              <a:gd name="connsiteX5524" fmla="*/ 7383664 w 9706874"/>
              <a:gd name="connsiteY5524" fmla="*/ 1084046 h 3735869"/>
              <a:gd name="connsiteX5525" fmla="*/ 7385516 w 9706874"/>
              <a:gd name="connsiteY5525" fmla="*/ 1089130 h 3735869"/>
              <a:gd name="connsiteX5526" fmla="*/ 7382809 w 9706874"/>
              <a:gd name="connsiteY5526" fmla="*/ 1088091 h 3735869"/>
              <a:gd name="connsiteX5527" fmla="*/ 7382577 w 9706874"/>
              <a:gd name="connsiteY5527" fmla="*/ 1089197 h 3735869"/>
              <a:gd name="connsiteX5528" fmla="*/ 7377026 w 9706874"/>
              <a:gd name="connsiteY5528" fmla="*/ 1092524 h 3735869"/>
              <a:gd name="connsiteX5529" fmla="*/ 7378875 w 9706874"/>
              <a:gd name="connsiteY5529" fmla="*/ 1083752 h 3735869"/>
              <a:gd name="connsiteX5530" fmla="*/ 7378894 w 9706874"/>
              <a:gd name="connsiteY5530" fmla="*/ 1083741 h 3735869"/>
              <a:gd name="connsiteX5531" fmla="*/ 8914549 w 9706874"/>
              <a:gd name="connsiteY5531" fmla="*/ 1077646 h 3735869"/>
              <a:gd name="connsiteX5532" fmla="*/ 8944058 w 9706874"/>
              <a:gd name="connsiteY5532" fmla="*/ 1094516 h 3735869"/>
              <a:gd name="connsiteX5533" fmla="*/ 8905354 w 9706874"/>
              <a:gd name="connsiteY5533" fmla="*/ 1082519 h 3735869"/>
              <a:gd name="connsiteX5534" fmla="*/ 8914549 w 9706874"/>
              <a:gd name="connsiteY5534" fmla="*/ 1077646 h 3735869"/>
              <a:gd name="connsiteX5535" fmla="*/ 8226440 w 9706874"/>
              <a:gd name="connsiteY5535" fmla="*/ 1077367 h 3735869"/>
              <a:gd name="connsiteX5536" fmla="*/ 8263489 w 9706874"/>
              <a:gd name="connsiteY5536" fmla="*/ 1091936 h 3735869"/>
              <a:gd name="connsiteX5537" fmla="*/ 8263489 w 9706874"/>
              <a:gd name="connsiteY5537" fmla="*/ 1101462 h 3735869"/>
              <a:gd name="connsiteX5538" fmla="*/ 8215097 w 9706874"/>
              <a:gd name="connsiteY5538" fmla="*/ 1084791 h 3735869"/>
              <a:gd name="connsiteX5539" fmla="*/ 8226440 w 9706874"/>
              <a:gd name="connsiteY5539" fmla="*/ 1077367 h 3735869"/>
              <a:gd name="connsiteX5540" fmla="*/ 7865414 w 9706874"/>
              <a:gd name="connsiteY5540" fmla="*/ 1071729 h 3735869"/>
              <a:gd name="connsiteX5541" fmla="*/ 7896235 w 9706874"/>
              <a:gd name="connsiteY5541" fmla="*/ 1091120 h 3735869"/>
              <a:gd name="connsiteX5542" fmla="*/ 7865414 w 9706874"/>
              <a:gd name="connsiteY5542" fmla="*/ 1071729 h 3735869"/>
              <a:gd name="connsiteX5543" fmla="*/ 8367078 w 9706874"/>
              <a:gd name="connsiteY5543" fmla="*/ 1071698 h 3735869"/>
              <a:gd name="connsiteX5544" fmla="*/ 8412156 w 9706874"/>
              <a:gd name="connsiteY5544" fmla="*/ 1088368 h 3735869"/>
              <a:gd name="connsiteX5545" fmla="*/ 8364232 w 9706874"/>
              <a:gd name="connsiteY5545" fmla="*/ 1095513 h 3735869"/>
              <a:gd name="connsiteX5546" fmla="*/ 8367078 w 9706874"/>
              <a:gd name="connsiteY5546" fmla="*/ 1071698 h 3735869"/>
              <a:gd name="connsiteX5547" fmla="*/ 7492006 w 9706874"/>
              <a:gd name="connsiteY5547" fmla="*/ 1071698 h 3735869"/>
              <a:gd name="connsiteX5548" fmla="*/ 7494758 w 9706874"/>
              <a:gd name="connsiteY5548" fmla="*/ 1079414 h 3735869"/>
              <a:gd name="connsiteX5549" fmla="*/ 7492006 w 9706874"/>
              <a:gd name="connsiteY5549" fmla="*/ 1071698 h 3735869"/>
              <a:gd name="connsiteX5550" fmla="*/ 8904878 w 9706874"/>
              <a:gd name="connsiteY5550" fmla="*/ 1071697 h 3735869"/>
              <a:gd name="connsiteX5551" fmla="*/ 8899168 w 9706874"/>
              <a:gd name="connsiteY5551" fmla="*/ 1078465 h 3735869"/>
              <a:gd name="connsiteX5552" fmla="*/ 8904878 w 9706874"/>
              <a:gd name="connsiteY5552" fmla="*/ 1071697 h 3735869"/>
              <a:gd name="connsiteX5553" fmla="*/ 8201424 w 9706874"/>
              <a:gd name="connsiteY5553" fmla="*/ 1067921 h 3735869"/>
              <a:gd name="connsiteX5554" fmla="*/ 8214643 w 9706874"/>
              <a:gd name="connsiteY5554" fmla="*/ 1074872 h 3735869"/>
              <a:gd name="connsiteX5555" fmla="*/ 8201424 w 9706874"/>
              <a:gd name="connsiteY5555" fmla="*/ 1067921 h 3735869"/>
              <a:gd name="connsiteX5556" fmla="*/ 7992063 w 9706874"/>
              <a:gd name="connsiteY5556" fmla="*/ 1066341 h 3735869"/>
              <a:gd name="connsiteX5557" fmla="*/ 8028142 w 9706874"/>
              <a:gd name="connsiteY5557" fmla="*/ 1071131 h 3735869"/>
              <a:gd name="connsiteX5558" fmla="*/ 8008931 w 9706874"/>
              <a:gd name="connsiteY5558" fmla="*/ 1099876 h 3735869"/>
              <a:gd name="connsiteX5559" fmla="*/ 7992063 w 9706874"/>
              <a:gd name="connsiteY5559" fmla="*/ 1066341 h 3735869"/>
              <a:gd name="connsiteX5560" fmla="*/ 9461540 w 9706874"/>
              <a:gd name="connsiteY5560" fmla="*/ 1066338 h 3735869"/>
              <a:gd name="connsiteX5561" fmla="*/ 9445495 w 9706874"/>
              <a:gd name="connsiteY5561" fmla="*/ 1077924 h 3735869"/>
              <a:gd name="connsiteX5562" fmla="*/ 9461540 w 9706874"/>
              <a:gd name="connsiteY5562" fmla="*/ 1066338 h 3735869"/>
              <a:gd name="connsiteX5563" fmla="*/ 8112262 w 9706874"/>
              <a:gd name="connsiteY5563" fmla="*/ 1064718 h 3735869"/>
              <a:gd name="connsiteX5564" fmla="*/ 8123544 w 9706874"/>
              <a:gd name="connsiteY5564" fmla="*/ 1065966 h 3735869"/>
              <a:gd name="connsiteX5565" fmla="*/ 8123543 w 9706874"/>
              <a:gd name="connsiteY5565" fmla="*/ 1078427 h 3735869"/>
              <a:gd name="connsiteX5566" fmla="*/ 8101328 w 9706874"/>
              <a:gd name="connsiteY5566" fmla="*/ 1070948 h 3735869"/>
              <a:gd name="connsiteX5567" fmla="*/ 8112262 w 9706874"/>
              <a:gd name="connsiteY5567" fmla="*/ 1064718 h 3735869"/>
              <a:gd name="connsiteX5568" fmla="*/ 7453076 w 9706874"/>
              <a:gd name="connsiteY5568" fmla="*/ 1062723 h 3735869"/>
              <a:gd name="connsiteX5569" fmla="*/ 7492683 w 9706874"/>
              <a:gd name="connsiteY5569" fmla="*/ 1083240 h 3735869"/>
              <a:gd name="connsiteX5570" fmla="*/ 7490254 w 9706874"/>
              <a:gd name="connsiteY5570" fmla="*/ 1084856 h 3735869"/>
              <a:gd name="connsiteX5571" fmla="*/ 7491872 w 9706874"/>
              <a:gd name="connsiteY5571" fmla="*/ 1092525 h 3735869"/>
              <a:gd name="connsiteX5572" fmla="*/ 7486320 w 9706874"/>
              <a:gd name="connsiteY5572" fmla="*/ 1089196 h 3735869"/>
              <a:gd name="connsiteX5573" fmla="*/ 7485966 w 9706874"/>
              <a:gd name="connsiteY5573" fmla="*/ 1087524 h 3735869"/>
              <a:gd name="connsiteX5574" fmla="*/ 7479748 w 9706874"/>
              <a:gd name="connsiteY5574" fmla="*/ 1086500 h 3735869"/>
              <a:gd name="connsiteX5575" fmla="*/ 7472518 w 9706874"/>
              <a:gd name="connsiteY5575" fmla="*/ 1084283 h 3735869"/>
              <a:gd name="connsiteX5576" fmla="*/ 7473211 w 9706874"/>
              <a:gd name="connsiteY5576" fmla="*/ 1087678 h 3735869"/>
              <a:gd name="connsiteX5577" fmla="*/ 7475393 w 9706874"/>
              <a:gd name="connsiteY5577" fmla="*/ 1086620 h 3735869"/>
              <a:gd name="connsiteX5578" fmla="*/ 7475793 w 9706874"/>
              <a:gd name="connsiteY5578" fmla="*/ 1094448 h 3735869"/>
              <a:gd name="connsiteX5579" fmla="*/ 7475790 w 9706874"/>
              <a:gd name="connsiteY5579" fmla="*/ 1094468 h 3735869"/>
              <a:gd name="connsiteX5580" fmla="*/ 7476228 w 9706874"/>
              <a:gd name="connsiteY5580" fmla="*/ 1095605 h 3735869"/>
              <a:gd name="connsiteX5581" fmla="*/ 7475617 w 9706874"/>
              <a:gd name="connsiteY5581" fmla="*/ 1095263 h 3735869"/>
              <a:gd name="connsiteX5582" fmla="*/ 7475393 w 9706874"/>
              <a:gd name="connsiteY5582" fmla="*/ 1096301 h 3735869"/>
              <a:gd name="connsiteX5583" fmla="*/ 7474806 w 9706874"/>
              <a:gd name="connsiteY5583" fmla="*/ 1094811 h 3735869"/>
              <a:gd name="connsiteX5584" fmla="*/ 7455773 w 9706874"/>
              <a:gd name="connsiteY5584" fmla="*/ 1084167 h 3735869"/>
              <a:gd name="connsiteX5585" fmla="*/ 7439552 w 9706874"/>
              <a:gd name="connsiteY5585" fmla="*/ 1063456 h 3735869"/>
              <a:gd name="connsiteX5586" fmla="*/ 7453076 w 9706874"/>
              <a:gd name="connsiteY5586" fmla="*/ 1062723 h 3735869"/>
              <a:gd name="connsiteX5587" fmla="*/ 8095857 w 9706874"/>
              <a:gd name="connsiteY5587" fmla="*/ 1059337 h 3735869"/>
              <a:gd name="connsiteX5588" fmla="*/ 8100852 w 9706874"/>
              <a:gd name="connsiteY5588" fmla="*/ 1062555 h 3735869"/>
              <a:gd name="connsiteX5589" fmla="*/ 8095141 w 9706874"/>
              <a:gd name="connsiteY5589" fmla="*/ 1067696 h 3735869"/>
              <a:gd name="connsiteX5590" fmla="*/ 8095857 w 9706874"/>
              <a:gd name="connsiteY5590" fmla="*/ 1059337 h 3735869"/>
              <a:gd name="connsiteX5591" fmla="*/ 6690376 w 9706874"/>
              <a:gd name="connsiteY5591" fmla="*/ 1058680 h 3735869"/>
              <a:gd name="connsiteX5592" fmla="*/ 6706324 w 9706874"/>
              <a:gd name="connsiteY5592" fmla="*/ 1067995 h 3735869"/>
              <a:gd name="connsiteX5593" fmla="*/ 6690376 w 9706874"/>
              <a:gd name="connsiteY5593" fmla="*/ 1058680 h 3735869"/>
              <a:gd name="connsiteX5594" fmla="*/ 6739021 w 9706874"/>
              <a:gd name="connsiteY5594" fmla="*/ 1056966 h 3735869"/>
              <a:gd name="connsiteX5595" fmla="*/ 6722270 w 9706874"/>
              <a:gd name="connsiteY5595" fmla="*/ 1067995 h 3735869"/>
              <a:gd name="connsiteX5596" fmla="*/ 6755273 w 9706874"/>
              <a:gd name="connsiteY5596" fmla="*/ 1065414 h 3735869"/>
              <a:gd name="connsiteX5597" fmla="*/ 6760674 w 9706874"/>
              <a:gd name="connsiteY5597" fmla="*/ 1065836 h 3735869"/>
              <a:gd name="connsiteX5598" fmla="*/ 6754991 w 9706874"/>
              <a:gd name="connsiteY5598" fmla="*/ 1062611 h 3735869"/>
              <a:gd name="connsiteX5599" fmla="*/ 6753889 w 9706874"/>
              <a:gd name="connsiteY5599" fmla="*/ 1057659 h 3735869"/>
              <a:gd name="connsiteX5600" fmla="*/ 7966855 w 9706874"/>
              <a:gd name="connsiteY5600" fmla="*/ 1053834 h 3735869"/>
              <a:gd name="connsiteX5601" fmla="*/ 7966855 w 9706874"/>
              <a:gd name="connsiteY5601" fmla="*/ 1077827 h 3735869"/>
              <a:gd name="connsiteX5602" fmla="*/ 7944832 w 9706874"/>
              <a:gd name="connsiteY5602" fmla="*/ 1075428 h 3735869"/>
              <a:gd name="connsiteX5603" fmla="*/ 7966855 w 9706874"/>
              <a:gd name="connsiteY5603" fmla="*/ 1053834 h 3735869"/>
              <a:gd name="connsiteX5604" fmla="*/ 8082309 w 9706874"/>
              <a:gd name="connsiteY5604" fmla="*/ 1053832 h 3735869"/>
              <a:gd name="connsiteX5605" fmla="*/ 8068343 w 9706874"/>
              <a:gd name="connsiteY5605" fmla="*/ 1065422 h 3735869"/>
              <a:gd name="connsiteX5606" fmla="*/ 8082309 w 9706874"/>
              <a:gd name="connsiteY5606" fmla="*/ 1053832 h 3735869"/>
              <a:gd name="connsiteX5607" fmla="*/ 7936312 w 9706874"/>
              <a:gd name="connsiteY5607" fmla="*/ 1047175 h 3735869"/>
              <a:gd name="connsiteX5608" fmla="*/ 7941928 w 9706874"/>
              <a:gd name="connsiteY5608" fmla="*/ 1051753 h 3735869"/>
              <a:gd name="connsiteX5609" fmla="*/ 7919908 w 9706874"/>
              <a:gd name="connsiteY5609" fmla="*/ 1066406 h 3735869"/>
              <a:gd name="connsiteX5610" fmla="*/ 7936312 w 9706874"/>
              <a:gd name="connsiteY5610" fmla="*/ 1047175 h 3735869"/>
              <a:gd name="connsiteX5611" fmla="*/ 7384426 w 9706874"/>
              <a:gd name="connsiteY5611" fmla="*/ 1046489 h 3735869"/>
              <a:gd name="connsiteX5612" fmla="*/ 7377025 w 9706874"/>
              <a:gd name="connsiteY5612" fmla="*/ 1058589 h 3735869"/>
              <a:gd name="connsiteX5613" fmla="*/ 7384426 w 9706874"/>
              <a:gd name="connsiteY5613" fmla="*/ 1046489 h 3735869"/>
              <a:gd name="connsiteX5614" fmla="*/ 7857600 w 9706874"/>
              <a:gd name="connsiteY5614" fmla="*/ 1046489 h 3735869"/>
              <a:gd name="connsiteX5615" fmla="*/ 7872805 w 9706874"/>
              <a:gd name="connsiteY5615" fmla="*/ 1046489 h 3735869"/>
              <a:gd name="connsiteX5616" fmla="*/ 7872805 w 9706874"/>
              <a:gd name="connsiteY5616" fmla="*/ 1058587 h 3735869"/>
              <a:gd name="connsiteX5617" fmla="*/ 7857600 w 9706874"/>
              <a:gd name="connsiteY5617" fmla="*/ 1058588 h 3735869"/>
              <a:gd name="connsiteX5618" fmla="*/ 7857600 w 9706874"/>
              <a:gd name="connsiteY5618" fmla="*/ 1046489 h 3735869"/>
              <a:gd name="connsiteX5619" fmla="*/ 8057576 w 9706874"/>
              <a:gd name="connsiteY5619" fmla="*/ 1044902 h 3735869"/>
              <a:gd name="connsiteX5620" fmla="*/ 8057577 w 9706874"/>
              <a:gd name="connsiteY5620" fmla="*/ 1065949 h 3735869"/>
              <a:gd name="connsiteX5621" fmla="*/ 8041084 w 9706874"/>
              <a:gd name="connsiteY5621" fmla="*/ 1065948 h 3735869"/>
              <a:gd name="connsiteX5622" fmla="*/ 8033293 w 9706874"/>
              <a:gd name="connsiteY5622" fmla="*/ 1051917 h 3735869"/>
              <a:gd name="connsiteX5623" fmla="*/ 8057576 w 9706874"/>
              <a:gd name="connsiteY5623" fmla="*/ 1044902 h 3735869"/>
              <a:gd name="connsiteX5624" fmla="*/ 8870304 w 9706874"/>
              <a:gd name="connsiteY5624" fmla="*/ 1044902 h 3735869"/>
              <a:gd name="connsiteX5625" fmla="*/ 8878118 w 9706874"/>
              <a:gd name="connsiteY5625" fmla="*/ 1055189 h 3735869"/>
              <a:gd name="connsiteX5626" fmla="*/ 8870304 w 9706874"/>
              <a:gd name="connsiteY5626" fmla="*/ 1044902 h 3735869"/>
              <a:gd name="connsiteX5627" fmla="*/ 7392135 w 9706874"/>
              <a:gd name="connsiteY5627" fmla="*/ 1044902 h 3735869"/>
              <a:gd name="connsiteX5628" fmla="*/ 7430838 w 9706874"/>
              <a:gd name="connsiteY5628" fmla="*/ 1054253 h 3735869"/>
              <a:gd name="connsiteX5629" fmla="*/ 7392134 w 9706874"/>
              <a:gd name="connsiteY5629" fmla="*/ 1065949 h 3735869"/>
              <a:gd name="connsiteX5630" fmla="*/ 7392135 w 9706874"/>
              <a:gd name="connsiteY5630" fmla="*/ 1044902 h 3735869"/>
              <a:gd name="connsiteX5631" fmla="*/ 8853381 w 9706874"/>
              <a:gd name="connsiteY5631" fmla="*/ 1044901 h 3735869"/>
              <a:gd name="connsiteX5632" fmla="*/ 8845568 w 9706874"/>
              <a:gd name="connsiteY5632" fmla="*/ 1065948 h 3735869"/>
              <a:gd name="connsiteX5633" fmla="*/ 8853381 w 9706874"/>
              <a:gd name="connsiteY5633" fmla="*/ 1044901 h 3735869"/>
              <a:gd name="connsiteX5634" fmla="*/ 9072992 w 9706874"/>
              <a:gd name="connsiteY5634" fmla="*/ 1043905 h 3735869"/>
              <a:gd name="connsiteX5635" fmla="*/ 9086294 w 9706874"/>
              <a:gd name="connsiteY5635" fmla="*/ 1044529 h 3735869"/>
              <a:gd name="connsiteX5636" fmla="*/ 9066158 w 9706874"/>
              <a:gd name="connsiteY5636" fmla="*/ 1054496 h 3735869"/>
              <a:gd name="connsiteX5637" fmla="*/ 9072992 w 9706874"/>
              <a:gd name="connsiteY5637" fmla="*/ 1043905 h 3735869"/>
              <a:gd name="connsiteX5638" fmla="*/ 8024603 w 9706874"/>
              <a:gd name="connsiteY5638" fmla="*/ 1033165 h 3735869"/>
              <a:gd name="connsiteX5639" fmla="*/ 8008556 w 9706874"/>
              <a:gd name="connsiteY5639" fmla="*/ 1045498 h 3735869"/>
              <a:gd name="connsiteX5640" fmla="*/ 8024603 w 9706874"/>
              <a:gd name="connsiteY5640" fmla="*/ 1033165 h 3735869"/>
              <a:gd name="connsiteX5641" fmla="*/ 8261699 w 9706874"/>
              <a:gd name="connsiteY5641" fmla="*/ 1032400 h 3735869"/>
              <a:gd name="connsiteX5642" fmla="*/ 8253884 w 9706874"/>
              <a:gd name="connsiteY5642" fmla="*/ 1044485 h 3735869"/>
              <a:gd name="connsiteX5643" fmla="*/ 8261699 w 9706874"/>
              <a:gd name="connsiteY5643" fmla="*/ 1032400 h 3735869"/>
              <a:gd name="connsiteX5644" fmla="*/ 8822628 w 9706874"/>
              <a:gd name="connsiteY5644" fmla="*/ 1031293 h 3735869"/>
              <a:gd name="connsiteX5645" fmla="*/ 8836858 w 9706874"/>
              <a:gd name="connsiteY5645" fmla="*/ 1032562 h 3735869"/>
              <a:gd name="connsiteX5646" fmla="*/ 8814643 w 9706874"/>
              <a:gd name="connsiteY5646" fmla="*/ 1044333 h 3735869"/>
              <a:gd name="connsiteX5647" fmla="*/ 8822628 w 9706874"/>
              <a:gd name="connsiteY5647" fmla="*/ 1031293 h 3735869"/>
              <a:gd name="connsiteX5648" fmla="*/ 8130662 w 9706874"/>
              <a:gd name="connsiteY5648" fmla="*/ 1022187 h 3735869"/>
              <a:gd name="connsiteX5649" fmla="*/ 8115468 w 9706874"/>
              <a:gd name="connsiteY5649" fmla="*/ 1034649 h 3735869"/>
              <a:gd name="connsiteX5650" fmla="*/ 8130662 w 9706874"/>
              <a:gd name="connsiteY5650" fmla="*/ 1022187 h 3735869"/>
              <a:gd name="connsiteX5651" fmla="*/ 7724346 w 9706874"/>
              <a:gd name="connsiteY5651" fmla="*/ 1021482 h 3735869"/>
              <a:gd name="connsiteX5652" fmla="*/ 7716943 w 9706874"/>
              <a:gd name="connsiteY5652" fmla="*/ 1033581 h 3735869"/>
              <a:gd name="connsiteX5653" fmla="*/ 7724346 w 9706874"/>
              <a:gd name="connsiteY5653" fmla="*/ 1021482 h 3735869"/>
              <a:gd name="connsiteX5654" fmla="*/ 9038122 w 9706874"/>
              <a:gd name="connsiteY5654" fmla="*/ 1019969 h 3735869"/>
              <a:gd name="connsiteX5655" fmla="*/ 9051278 w 9706874"/>
              <a:gd name="connsiteY5655" fmla="*/ 1027188 h 3735869"/>
              <a:gd name="connsiteX5656" fmla="*/ 9045879 w 9706874"/>
              <a:gd name="connsiteY5656" fmla="*/ 1031998 h 3735869"/>
              <a:gd name="connsiteX5657" fmla="*/ 9026987 w 9706874"/>
              <a:gd name="connsiteY5657" fmla="*/ 1027187 h 3735869"/>
              <a:gd name="connsiteX5658" fmla="*/ 9038122 w 9706874"/>
              <a:gd name="connsiteY5658" fmla="*/ 1019969 h 3735869"/>
              <a:gd name="connsiteX5659" fmla="*/ 9222405 w 9706874"/>
              <a:gd name="connsiteY5659" fmla="*/ 1019896 h 3735869"/>
              <a:gd name="connsiteX5660" fmla="*/ 9214594 w 9706874"/>
              <a:gd name="connsiteY5660" fmla="*/ 1031997 h 3735869"/>
              <a:gd name="connsiteX5661" fmla="*/ 9222405 w 9706874"/>
              <a:gd name="connsiteY5661" fmla="*/ 1019896 h 3735869"/>
              <a:gd name="connsiteX5662" fmla="*/ 7975221 w 9706874"/>
              <a:gd name="connsiteY5662" fmla="*/ 1019076 h 3735869"/>
              <a:gd name="connsiteX5663" fmla="*/ 7991591 w 9706874"/>
              <a:gd name="connsiteY5663" fmla="*/ 1021086 h 3735869"/>
              <a:gd name="connsiteX5664" fmla="*/ 7966040 w 9706874"/>
              <a:gd name="connsiteY5664" fmla="*/ 1044505 h 3735869"/>
              <a:gd name="connsiteX5665" fmla="*/ 7968879 w 9706874"/>
              <a:gd name="connsiteY5665" fmla="*/ 1021087 h 3735869"/>
              <a:gd name="connsiteX5666" fmla="*/ 7975221 w 9706874"/>
              <a:gd name="connsiteY5666" fmla="*/ 1019076 h 3735869"/>
              <a:gd name="connsiteX5667" fmla="*/ 9021874 w 9706874"/>
              <a:gd name="connsiteY5667" fmla="*/ 1013878 h 3735869"/>
              <a:gd name="connsiteX5668" fmla="*/ 9026513 w 9706874"/>
              <a:gd name="connsiteY5668" fmla="*/ 1015007 h 3735869"/>
              <a:gd name="connsiteX5669" fmla="*/ 9023657 w 9706874"/>
              <a:gd name="connsiteY5669" fmla="*/ 1019519 h 3735869"/>
              <a:gd name="connsiteX5670" fmla="*/ 9021874 w 9706874"/>
              <a:gd name="connsiteY5670" fmla="*/ 1013878 h 3735869"/>
              <a:gd name="connsiteX5671" fmla="*/ 7230176 w 9706874"/>
              <a:gd name="connsiteY5671" fmla="*/ 1009180 h 3735869"/>
              <a:gd name="connsiteX5672" fmla="*/ 7239082 w 9706874"/>
              <a:gd name="connsiteY5672" fmla="*/ 1033776 h 3735869"/>
              <a:gd name="connsiteX5673" fmla="*/ 7230176 w 9706874"/>
              <a:gd name="connsiteY5673" fmla="*/ 1009180 h 3735869"/>
              <a:gd name="connsiteX5674" fmla="*/ 7243700 w 9706874"/>
              <a:gd name="connsiteY5674" fmla="*/ 1009180 h 3735869"/>
              <a:gd name="connsiteX5675" fmla="*/ 7257665 w 9706874"/>
              <a:gd name="connsiteY5675" fmla="*/ 1021477 h 3735869"/>
              <a:gd name="connsiteX5676" fmla="*/ 7255550 w 9706874"/>
              <a:gd name="connsiteY5676" fmla="*/ 1023340 h 3735869"/>
              <a:gd name="connsiteX5677" fmla="*/ 7256622 w 9706874"/>
              <a:gd name="connsiteY5677" fmla="*/ 1023901 h 3735869"/>
              <a:gd name="connsiteX5678" fmla="*/ 7259400 w 9706874"/>
              <a:gd name="connsiteY5678" fmla="*/ 1033582 h 3735869"/>
              <a:gd name="connsiteX5679" fmla="*/ 7253848 w 9706874"/>
              <a:gd name="connsiteY5679" fmla="*/ 1031162 h 3735869"/>
              <a:gd name="connsiteX5680" fmla="*/ 7252811 w 9706874"/>
              <a:gd name="connsiteY5680" fmla="*/ 1025750 h 3735869"/>
              <a:gd name="connsiteX5681" fmla="*/ 7243700 w 9706874"/>
              <a:gd name="connsiteY5681" fmla="*/ 1033776 h 3735869"/>
              <a:gd name="connsiteX5682" fmla="*/ 7243700 w 9706874"/>
              <a:gd name="connsiteY5682" fmla="*/ 1009180 h 3735869"/>
              <a:gd name="connsiteX5683" fmla="*/ 9370819 w 9706874"/>
              <a:gd name="connsiteY5683" fmla="*/ 1009179 h 3735869"/>
              <a:gd name="connsiteX5684" fmla="*/ 9363028 w 9706874"/>
              <a:gd name="connsiteY5684" fmla="*/ 1021280 h 3735869"/>
              <a:gd name="connsiteX5685" fmla="*/ 9370819 w 9706874"/>
              <a:gd name="connsiteY5685" fmla="*/ 1009179 h 3735869"/>
              <a:gd name="connsiteX5686" fmla="*/ 8853381 w 9706874"/>
              <a:gd name="connsiteY5686" fmla="*/ 1009178 h 3735869"/>
              <a:gd name="connsiteX5687" fmla="*/ 8845567 w 9706874"/>
              <a:gd name="connsiteY5687" fmla="*/ 1021279 h 3735869"/>
              <a:gd name="connsiteX5688" fmla="*/ 8853381 w 9706874"/>
              <a:gd name="connsiteY5688" fmla="*/ 1009178 h 3735869"/>
              <a:gd name="connsiteX5689" fmla="*/ 7189265 w 9706874"/>
              <a:gd name="connsiteY5689" fmla="*/ 1007376 h 3735869"/>
              <a:gd name="connsiteX5690" fmla="*/ 7201930 w 9706874"/>
              <a:gd name="connsiteY5690" fmla="*/ 1009034 h 3735869"/>
              <a:gd name="connsiteX5691" fmla="*/ 7202300 w 9706874"/>
              <a:gd name="connsiteY5691" fmla="*/ 1008722 h 3735869"/>
              <a:gd name="connsiteX5692" fmla="*/ 7212329 w 9706874"/>
              <a:gd name="connsiteY5692" fmla="*/ 1008098 h 3735869"/>
              <a:gd name="connsiteX5693" fmla="*/ 7211856 w 9706874"/>
              <a:gd name="connsiteY5693" fmla="*/ 1010331 h 3735869"/>
              <a:gd name="connsiteX5694" fmla="*/ 7212492 w 9706874"/>
              <a:gd name="connsiteY5694" fmla="*/ 1010416 h 3735869"/>
              <a:gd name="connsiteX5695" fmla="*/ 7210802 w 9706874"/>
              <a:gd name="connsiteY5695" fmla="*/ 1015284 h 3735869"/>
              <a:gd name="connsiteX5696" fmla="*/ 7210574 w 9706874"/>
              <a:gd name="connsiteY5696" fmla="*/ 1016354 h 3735869"/>
              <a:gd name="connsiteX5697" fmla="*/ 7210371 w 9706874"/>
              <a:gd name="connsiteY5697" fmla="*/ 1016525 h 3735869"/>
              <a:gd name="connsiteX5698" fmla="*/ 7207919 w 9706874"/>
              <a:gd name="connsiteY5698" fmla="*/ 1023593 h 3735869"/>
              <a:gd name="connsiteX5699" fmla="*/ 7173855 w 9706874"/>
              <a:gd name="connsiteY5699" fmla="*/ 1022568 h 3735869"/>
              <a:gd name="connsiteX5700" fmla="*/ 7189265 w 9706874"/>
              <a:gd name="connsiteY5700" fmla="*/ 1007376 h 3735869"/>
              <a:gd name="connsiteX5701" fmla="*/ 8427060 w 9706874"/>
              <a:gd name="connsiteY5701" fmla="*/ 996677 h 3735869"/>
              <a:gd name="connsiteX5702" fmla="*/ 8434875 w 9706874"/>
              <a:gd name="connsiteY5702" fmla="*/ 1008776 h 3735869"/>
              <a:gd name="connsiteX5703" fmla="*/ 8427060 w 9706874"/>
              <a:gd name="connsiteY5703" fmla="*/ 996677 h 3735869"/>
              <a:gd name="connsiteX5704" fmla="*/ 7694758 w 9706874"/>
              <a:gd name="connsiteY5704" fmla="*/ 996677 h 3735869"/>
              <a:gd name="connsiteX5705" fmla="*/ 7686944 w 9706874"/>
              <a:gd name="connsiteY5705" fmla="*/ 1008776 h 3735869"/>
              <a:gd name="connsiteX5706" fmla="*/ 7694758 w 9706874"/>
              <a:gd name="connsiteY5706" fmla="*/ 996677 h 3735869"/>
              <a:gd name="connsiteX5707" fmla="*/ 9356410 w 9706874"/>
              <a:gd name="connsiteY5707" fmla="*/ 996676 h 3735869"/>
              <a:gd name="connsiteX5708" fmla="*/ 9348599 w 9706874"/>
              <a:gd name="connsiteY5708" fmla="*/ 1008775 h 3735869"/>
              <a:gd name="connsiteX5709" fmla="*/ 9356410 w 9706874"/>
              <a:gd name="connsiteY5709" fmla="*/ 996676 h 3735869"/>
              <a:gd name="connsiteX5710" fmla="*/ 8407085 w 9706874"/>
              <a:gd name="connsiteY5710" fmla="*/ 996579 h 3735869"/>
              <a:gd name="connsiteX5711" fmla="*/ 8418367 w 9706874"/>
              <a:gd name="connsiteY5711" fmla="*/ 1007007 h 3735869"/>
              <a:gd name="connsiteX5712" fmla="*/ 8402322 w 9706874"/>
              <a:gd name="connsiteY5712" fmla="*/ 1000056 h 3735869"/>
              <a:gd name="connsiteX5713" fmla="*/ 8407085 w 9706874"/>
              <a:gd name="connsiteY5713" fmla="*/ 996579 h 3735869"/>
              <a:gd name="connsiteX5714" fmla="*/ 8724175 w 9706874"/>
              <a:gd name="connsiteY5714" fmla="*/ 996235 h 3735869"/>
              <a:gd name="connsiteX5715" fmla="*/ 8732592 w 9706874"/>
              <a:gd name="connsiteY5715" fmla="*/ 1008382 h 3735869"/>
              <a:gd name="connsiteX5716" fmla="*/ 8724175 w 9706874"/>
              <a:gd name="connsiteY5716" fmla="*/ 996235 h 3735869"/>
              <a:gd name="connsiteX5717" fmla="*/ 8829872 w 9706874"/>
              <a:gd name="connsiteY5717" fmla="*/ 995737 h 3735869"/>
              <a:gd name="connsiteX5718" fmla="*/ 8836860 w 9706874"/>
              <a:gd name="connsiteY5718" fmla="*/ 996237 h 3735869"/>
              <a:gd name="connsiteX5719" fmla="*/ 8814643 w 9706874"/>
              <a:gd name="connsiteY5719" fmla="*/ 1008534 h 3735869"/>
              <a:gd name="connsiteX5720" fmla="*/ 8829872 w 9706874"/>
              <a:gd name="connsiteY5720" fmla="*/ 995737 h 3735869"/>
              <a:gd name="connsiteX5721" fmla="*/ 7895751 w 9706874"/>
              <a:gd name="connsiteY5721" fmla="*/ 995737 h 3735869"/>
              <a:gd name="connsiteX5722" fmla="*/ 7902963 w 9706874"/>
              <a:gd name="connsiteY5722" fmla="*/ 996237 h 3735869"/>
              <a:gd name="connsiteX5723" fmla="*/ 7878673 w 9706874"/>
              <a:gd name="connsiteY5723" fmla="*/ 1008534 h 3735869"/>
              <a:gd name="connsiteX5724" fmla="*/ 7895751 w 9706874"/>
              <a:gd name="connsiteY5724" fmla="*/ 995737 h 3735869"/>
              <a:gd name="connsiteX5725" fmla="*/ 7110969 w 9706874"/>
              <a:gd name="connsiteY5725" fmla="*/ 993773 h 3735869"/>
              <a:gd name="connsiteX5726" fmla="*/ 7112872 w 9706874"/>
              <a:gd name="connsiteY5726" fmla="*/ 995174 h 3735869"/>
              <a:gd name="connsiteX5727" fmla="*/ 7113527 w 9706874"/>
              <a:gd name="connsiteY5727" fmla="*/ 995657 h 3735869"/>
              <a:gd name="connsiteX5728" fmla="*/ 7323060 w 9706874"/>
              <a:gd name="connsiteY5728" fmla="*/ 992120 h 3735869"/>
              <a:gd name="connsiteX5729" fmla="*/ 7324064 w 9706874"/>
              <a:gd name="connsiteY5729" fmla="*/ 995756 h 3735869"/>
              <a:gd name="connsiteX5730" fmla="*/ 7330046 w 9706874"/>
              <a:gd name="connsiteY5730" fmla="*/ 997832 h 3735869"/>
              <a:gd name="connsiteX5731" fmla="*/ 7328783 w 9706874"/>
              <a:gd name="connsiteY5731" fmla="*/ 993151 h 3735869"/>
              <a:gd name="connsiteX5732" fmla="*/ 7110724 w 9706874"/>
              <a:gd name="connsiteY5732" fmla="*/ 990660 h 3735869"/>
              <a:gd name="connsiteX5733" fmla="*/ 7110969 w 9706874"/>
              <a:gd name="connsiteY5733" fmla="*/ 993773 h 3735869"/>
              <a:gd name="connsiteX5734" fmla="*/ 7111168 w 9706874"/>
              <a:gd name="connsiteY5734" fmla="*/ 996300 h 3735869"/>
              <a:gd name="connsiteX5735" fmla="*/ 7107633 w 9706874"/>
              <a:gd name="connsiteY5735" fmla="*/ 991787 h 3735869"/>
              <a:gd name="connsiteX5736" fmla="*/ 7110724 w 9706874"/>
              <a:gd name="connsiteY5736" fmla="*/ 990660 h 3735869"/>
              <a:gd name="connsiteX5737" fmla="*/ 8037589 w 9706874"/>
              <a:gd name="connsiteY5737" fmla="*/ 987342 h 3735869"/>
              <a:gd name="connsiteX5738" fmla="*/ 8046430 w 9706874"/>
              <a:gd name="connsiteY5738" fmla="*/ 998190 h 3735869"/>
              <a:gd name="connsiteX5739" fmla="*/ 8030813 w 9706874"/>
              <a:gd name="connsiteY5739" fmla="*/ 1010523 h 3735869"/>
              <a:gd name="connsiteX5740" fmla="*/ 8051896 w 9706874"/>
              <a:gd name="connsiteY5740" fmla="*/ 1013644 h 3735869"/>
              <a:gd name="connsiteX5741" fmla="*/ 8054133 w 9706874"/>
              <a:gd name="connsiteY5741" fmla="*/ 1021679 h 3735869"/>
              <a:gd name="connsiteX5742" fmla="*/ 8061553 w 9706874"/>
              <a:gd name="connsiteY5742" fmla="*/ 1022929 h 3735869"/>
              <a:gd name="connsiteX5743" fmla="*/ 8066188 w 9706874"/>
              <a:gd name="connsiteY5743" fmla="*/ 1033066 h 3735869"/>
              <a:gd name="connsiteX5744" fmla="*/ 8054277 w 9706874"/>
              <a:gd name="connsiteY5744" fmla="*/ 1029157 h 3735869"/>
              <a:gd name="connsiteX5745" fmla="*/ 8053166 w 9706874"/>
              <a:gd name="connsiteY5745" fmla="*/ 1022708 h 3735869"/>
              <a:gd name="connsiteX5746" fmla="*/ 8036649 w 9706874"/>
              <a:gd name="connsiteY5746" fmla="*/ 1020814 h 3735869"/>
              <a:gd name="connsiteX5747" fmla="*/ 7982627 w 9706874"/>
              <a:gd name="connsiteY5747" fmla="*/ 1003124 h 3735869"/>
              <a:gd name="connsiteX5748" fmla="*/ 8037589 w 9706874"/>
              <a:gd name="connsiteY5748" fmla="*/ 987342 h 3735869"/>
              <a:gd name="connsiteX5749" fmla="*/ 8486065 w 9706874"/>
              <a:gd name="connsiteY5749" fmla="*/ 985961 h 3735869"/>
              <a:gd name="connsiteX5750" fmla="*/ 8536898 w 9706874"/>
              <a:gd name="connsiteY5750" fmla="*/ 1036993 h 3735869"/>
              <a:gd name="connsiteX5751" fmla="*/ 8618319 w 9706874"/>
              <a:gd name="connsiteY5751" fmla="*/ 1071288 h 3735869"/>
              <a:gd name="connsiteX5752" fmla="*/ 8525601 w 9706874"/>
              <a:gd name="connsiteY5752" fmla="*/ 1061492 h 3735869"/>
              <a:gd name="connsiteX5753" fmla="*/ 8531248 w 9706874"/>
              <a:gd name="connsiteY5753" fmla="*/ 1054141 h 3735869"/>
              <a:gd name="connsiteX5754" fmla="*/ 8508658 w 9706874"/>
              <a:gd name="connsiteY5754" fmla="*/ 1051691 h 3735869"/>
              <a:gd name="connsiteX5755" fmla="*/ 8500184 w 9706874"/>
              <a:gd name="connsiteY5755" fmla="*/ 1025154 h 3735869"/>
              <a:gd name="connsiteX5756" fmla="*/ 8491714 w 9706874"/>
              <a:gd name="connsiteY5756" fmla="*/ 1042300 h 3735869"/>
              <a:gd name="connsiteX5757" fmla="*/ 8477591 w 9706874"/>
              <a:gd name="connsiteY5757" fmla="*/ 1030053 h 3735869"/>
              <a:gd name="connsiteX5758" fmla="*/ 8474770 w 9706874"/>
              <a:gd name="connsiteY5758" fmla="*/ 1000659 h 3735869"/>
              <a:gd name="connsiteX5759" fmla="*/ 8486065 w 9706874"/>
              <a:gd name="connsiteY5759" fmla="*/ 985961 h 3735869"/>
              <a:gd name="connsiteX5760" fmla="*/ 892582 w 9706874"/>
              <a:gd name="connsiteY5760" fmla="*/ 985481 h 3735869"/>
              <a:gd name="connsiteX5761" fmla="*/ 892825 w 9706874"/>
              <a:gd name="connsiteY5761" fmla="*/ 986590 h 3735869"/>
              <a:gd name="connsiteX5762" fmla="*/ 888963 w 9706874"/>
              <a:gd name="connsiteY5762" fmla="*/ 985849 h 3735869"/>
              <a:gd name="connsiteX5763" fmla="*/ 892582 w 9706874"/>
              <a:gd name="connsiteY5763" fmla="*/ 985481 h 3735869"/>
              <a:gd name="connsiteX5764" fmla="*/ 8387967 w 9706874"/>
              <a:gd name="connsiteY5764" fmla="*/ 984894 h 3735869"/>
              <a:gd name="connsiteX5765" fmla="*/ 8401862 w 9706874"/>
              <a:gd name="connsiteY5765" fmla="*/ 990505 h 3735869"/>
              <a:gd name="connsiteX5766" fmla="*/ 8377581 w 9706874"/>
              <a:gd name="connsiteY5766" fmla="*/ 990505 h 3735869"/>
              <a:gd name="connsiteX5767" fmla="*/ 8382923 w 9706874"/>
              <a:gd name="connsiteY5767" fmla="*/ 985244 h 3735869"/>
              <a:gd name="connsiteX5768" fmla="*/ 8387967 w 9706874"/>
              <a:gd name="connsiteY5768" fmla="*/ 984894 h 3735869"/>
              <a:gd name="connsiteX5769" fmla="*/ 8446227 w 9706874"/>
              <a:gd name="connsiteY5769" fmla="*/ 984172 h 3735869"/>
              <a:gd name="connsiteX5770" fmla="*/ 8459599 w 9706874"/>
              <a:gd name="connsiteY5770" fmla="*/ 996272 h 3735869"/>
              <a:gd name="connsiteX5771" fmla="*/ 8443553 w 9706874"/>
              <a:gd name="connsiteY5771" fmla="*/ 991432 h 3735869"/>
              <a:gd name="connsiteX5772" fmla="*/ 8446227 w 9706874"/>
              <a:gd name="connsiteY5772" fmla="*/ 984172 h 3735869"/>
              <a:gd name="connsiteX5773" fmla="*/ 7090918 w 9706874"/>
              <a:gd name="connsiteY5773" fmla="*/ 984172 h 3735869"/>
              <a:gd name="connsiteX5774" fmla="*/ 7094700 w 9706874"/>
              <a:gd name="connsiteY5774" fmla="*/ 987449 h 3735869"/>
              <a:gd name="connsiteX5775" fmla="*/ 7105029 w 9706874"/>
              <a:gd name="connsiteY5775" fmla="*/ 988948 h 3735869"/>
              <a:gd name="connsiteX5776" fmla="*/ 7064456 w 9706874"/>
              <a:gd name="connsiteY5776" fmla="*/ 998239 h 3735869"/>
              <a:gd name="connsiteX5777" fmla="*/ 7081698 w 9706874"/>
              <a:gd name="connsiteY5777" fmla="*/ 985563 h 3735869"/>
              <a:gd name="connsiteX5778" fmla="*/ 7084249 w 9706874"/>
              <a:gd name="connsiteY5778" fmla="*/ 985933 h 3735869"/>
              <a:gd name="connsiteX5779" fmla="*/ 7082894 w 9706874"/>
              <a:gd name="connsiteY5779" fmla="*/ 984173 h 3735869"/>
              <a:gd name="connsiteX5780" fmla="*/ 7090918 w 9706874"/>
              <a:gd name="connsiteY5780" fmla="*/ 984172 h 3735869"/>
              <a:gd name="connsiteX5781" fmla="*/ 8977499 w 9706874"/>
              <a:gd name="connsiteY5781" fmla="*/ 983719 h 3735869"/>
              <a:gd name="connsiteX5782" fmla="*/ 9003829 w 9706874"/>
              <a:gd name="connsiteY5782" fmla="*/ 1001617 h 3735869"/>
              <a:gd name="connsiteX5783" fmla="*/ 8969264 w 9706874"/>
              <a:gd name="connsiteY5783" fmla="*/ 991634 h 3735869"/>
              <a:gd name="connsiteX5784" fmla="*/ 8977499 w 9706874"/>
              <a:gd name="connsiteY5784" fmla="*/ 983719 h 3735869"/>
              <a:gd name="connsiteX5785" fmla="*/ 8606422 w 9706874"/>
              <a:gd name="connsiteY5785" fmla="*/ 978815 h 3735869"/>
              <a:gd name="connsiteX5786" fmla="*/ 8609276 w 9706874"/>
              <a:gd name="connsiteY5786" fmla="*/ 990913 h 3735869"/>
              <a:gd name="connsiteX5787" fmla="*/ 8606421 w 9706874"/>
              <a:gd name="connsiteY5787" fmla="*/ 983653 h 3735869"/>
              <a:gd name="connsiteX5788" fmla="*/ 8606422 w 9706874"/>
              <a:gd name="connsiteY5788" fmla="*/ 978815 h 3735869"/>
              <a:gd name="connsiteX5789" fmla="*/ 7166963 w 9706874"/>
              <a:gd name="connsiteY5789" fmla="*/ 975647 h 3735869"/>
              <a:gd name="connsiteX5790" fmla="*/ 7171477 w 9706874"/>
              <a:gd name="connsiteY5790" fmla="*/ 975805 h 3735869"/>
              <a:gd name="connsiteX5791" fmla="*/ 7156272 w 9706874"/>
              <a:gd name="connsiteY5791" fmla="*/ 988564 h 3735869"/>
              <a:gd name="connsiteX5792" fmla="*/ 7166963 w 9706874"/>
              <a:gd name="connsiteY5792" fmla="*/ 975647 h 3735869"/>
              <a:gd name="connsiteX5793" fmla="*/ 8001132 w 9706874"/>
              <a:gd name="connsiteY5793" fmla="*/ 975646 h 3735869"/>
              <a:gd name="connsiteX5794" fmla="*/ 8005646 w 9706874"/>
              <a:gd name="connsiteY5794" fmla="*/ 975806 h 3735869"/>
              <a:gd name="connsiteX5795" fmla="*/ 7990439 w 9706874"/>
              <a:gd name="connsiteY5795" fmla="*/ 988565 h 3735869"/>
              <a:gd name="connsiteX5796" fmla="*/ 8001132 w 9706874"/>
              <a:gd name="connsiteY5796" fmla="*/ 975646 h 3735869"/>
              <a:gd name="connsiteX5797" fmla="*/ 8952771 w 9706874"/>
              <a:gd name="connsiteY5797" fmla="*/ 975241 h 3735869"/>
              <a:gd name="connsiteX5798" fmla="*/ 8968818 w 9706874"/>
              <a:gd name="connsiteY5798" fmla="*/ 980384 h 3735869"/>
              <a:gd name="connsiteX5799" fmla="*/ 8966144 w 9706874"/>
              <a:gd name="connsiteY5799" fmla="*/ 985530 h 3735869"/>
              <a:gd name="connsiteX5800" fmla="*/ 8952771 w 9706874"/>
              <a:gd name="connsiteY5800" fmla="*/ 975241 h 3735869"/>
              <a:gd name="connsiteX5801" fmla="*/ 8418812 w 9706874"/>
              <a:gd name="connsiteY5801" fmla="*/ 975241 h 3735869"/>
              <a:gd name="connsiteX5802" fmla="*/ 8443104 w 9706874"/>
              <a:gd name="connsiteY5802" fmla="*/ 980226 h 3735869"/>
              <a:gd name="connsiteX5803" fmla="*/ 8418812 w 9706874"/>
              <a:gd name="connsiteY5803" fmla="*/ 975241 h 3735869"/>
              <a:gd name="connsiteX5804" fmla="*/ 1132682 w 9706874"/>
              <a:gd name="connsiteY5804" fmla="*/ 974162 h 3735869"/>
              <a:gd name="connsiteX5805" fmla="*/ 1116647 w 9706874"/>
              <a:gd name="connsiteY5805" fmla="*/ 984131 h 3735869"/>
              <a:gd name="connsiteX5806" fmla="*/ 1132682 w 9706874"/>
              <a:gd name="connsiteY5806" fmla="*/ 974162 h 3735869"/>
              <a:gd name="connsiteX5807" fmla="*/ 7006615 w 9706874"/>
              <a:gd name="connsiteY5807" fmla="*/ 973986 h 3735869"/>
              <a:gd name="connsiteX5808" fmla="*/ 7022660 w 9706874"/>
              <a:gd name="connsiteY5808" fmla="*/ 983255 h 3735869"/>
              <a:gd name="connsiteX5809" fmla="*/ 7006615 w 9706874"/>
              <a:gd name="connsiteY5809" fmla="*/ 973986 h 3735869"/>
              <a:gd name="connsiteX5810" fmla="*/ 8377335 w 9706874"/>
              <a:gd name="connsiteY5810" fmla="*/ 968098 h 3735869"/>
              <a:gd name="connsiteX5811" fmla="*/ 8383273 w 9706874"/>
              <a:gd name="connsiteY5811" fmla="*/ 975812 h 3735869"/>
              <a:gd name="connsiteX5812" fmla="*/ 8377335 w 9706874"/>
              <a:gd name="connsiteY5812" fmla="*/ 968098 h 3735869"/>
              <a:gd name="connsiteX5813" fmla="*/ 7974377 w 9706874"/>
              <a:gd name="connsiteY5813" fmla="*/ 963067 h 3735869"/>
              <a:gd name="connsiteX5814" fmla="*/ 7959185 w 9706874"/>
              <a:gd name="connsiteY5814" fmla="*/ 974653 h 3735869"/>
              <a:gd name="connsiteX5815" fmla="*/ 7974377 w 9706874"/>
              <a:gd name="connsiteY5815" fmla="*/ 963067 h 3735869"/>
              <a:gd name="connsiteX5816" fmla="*/ 7476655 w 9706874"/>
              <a:gd name="connsiteY5816" fmla="*/ 963067 h 3735869"/>
              <a:gd name="connsiteX5817" fmla="*/ 7491859 w 9706874"/>
              <a:gd name="connsiteY5817" fmla="*/ 974653 h 3735869"/>
              <a:gd name="connsiteX5818" fmla="*/ 7476655 w 9706874"/>
              <a:gd name="connsiteY5818" fmla="*/ 963067 h 3735869"/>
              <a:gd name="connsiteX5819" fmla="*/ 8761216 w 9706874"/>
              <a:gd name="connsiteY5819" fmla="*/ 959723 h 3735869"/>
              <a:gd name="connsiteX5820" fmla="*/ 8759998 w 9706874"/>
              <a:gd name="connsiteY5820" fmla="*/ 961149 h 3735869"/>
              <a:gd name="connsiteX5821" fmla="*/ 8758979 w 9706874"/>
              <a:gd name="connsiteY5821" fmla="*/ 962339 h 3735869"/>
              <a:gd name="connsiteX5822" fmla="*/ 8739738 w 9706874"/>
              <a:gd name="connsiteY5822" fmla="*/ 957379 h 3735869"/>
              <a:gd name="connsiteX5823" fmla="*/ 8742028 w 9706874"/>
              <a:gd name="connsiteY5823" fmla="*/ 961473 h 3735869"/>
              <a:gd name="connsiteX5824" fmla="*/ 8740623 w 9706874"/>
              <a:gd name="connsiteY5824" fmla="*/ 962737 h 3735869"/>
              <a:gd name="connsiteX5825" fmla="*/ 8738306 w 9706874"/>
              <a:gd name="connsiteY5825" fmla="*/ 964821 h 3735869"/>
              <a:gd name="connsiteX5826" fmla="*/ 8734240 w 9706874"/>
              <a:gd name="connsiteY5826" fmla="*/ 961472 h 3735869"/>
              <a:gd name="connsiteX5827" fmla="*/ 8739738 w 9706874"/>
              <a:gd name="connsiteY5827" fmla="*/ 957379 h 3735869"/>
              <a:gd name="connsiteX5828" fmla="*/ 8763253 w 9706874"/>
              <a:gd name="connsiteY5828" fmla="*/ 957341 h 3735869"/>
              <a:gd name="connsiteX5829" fmla="*/ 8762112 w 9706874"/>
              <a:gd name="connsiteY5829" fmla="*/ 958677 h 3735869"/>
              <a:gd name="connsiteX5830" fmla="*/ 8761216 w 9706874"/>
              <a:gd name="connsiteY5830" fmla="*/ 959723 h 3735869"/>
              <a:gd name="connsiteX5831" fmla="*/ 8763991 w 9706874"/>
              <a:gd name="connsiteY5831" fmla="*/ 956478 h 3735869"/>
              <a:gd name="connsiteX5832" fmla="*/ 8763913 w 9706874"/>
              <a:gd name="connsiteY5832" fmla="*/ 956571 h 3735869"/>
              <a:gd name="connsiteX5833" fmla="*/ 8763253 w 9706874"/>
              <a:gd name="connsiteY5833" fmla="*/ 957341 h 3735869"/>
              <a:gd name="connsiteX5834" fmla="*/ 6905875 w 9706874"/>
              <a:gd name="connsiteY5834" fmla="*/ 952981 h 3735869"/>
              <a:gd name="connsiteX5835" fmla="*/ 6897615 w 9706874"/>
              <a:gd name="connsiteY5835" fmla="*/ 958458 h 3735869"/>
              <a:gd name="connsiteX5836" fmla="*/ 6891306 w 9706874"/>
              <a:gd name="connsiteY5836" fmla="*/ 981947 h 3735869"/>
              <a:gd name="connsiteX5837" fmla="*/ 6913393 w 9706874"/>
              <a:gd name="connsiteY5837" fmla="*/ 987073 h 3735869"/>
              <a:gd name="connsiteX5838" fmla="*/ 6914822 w 9706874"/>
              <a:gd name="connsiteY5838" fmla="*/ 991357 h 3735869"/>
              <a:gd name="connsiteX5839" fmla="*/ 6926036 w 9706874"/>
              <a:gd name="connsiteY5839" fmla="*/ 993478 h 3735869"/>
              <a:gd name="connsiteX5840" fmla="*/ 6931395 w 9706874"/>
              <a:gd name="connsiteY5840" fmla="*/ 994573 h 3735869"/>
              <a:gd name="connsiteX5841" fmla="*/ 6923960 w 9706874"/>
              <a:gd name="connsiteY5841" fmla="*/ 982428 h 3735869"/>
              <a:gd name="connsiteX5842" fmla="*/ 6918707 w 9706874"/>
              <a:gd name="connsiteY5842" fmla="*/ 959899 h 3735869"/>
              <a:gd name="connsiteX5843" fmla="*/ 6923197 w 9706874"/>
              <a:gd name="connsiteY5843" fmla="*/ 953856 h 3735869"/>
              <a:gd name="connsiteX5844" fmla="*/ 7080921 w 9706874"/>
              <a:gd name="connsiteY5844" fmla="*/ 952530 h 3735869"/>
              <a:gd name="connsiteX5845" fmla="*/ 7104784 w 9706874"/>
              <a:gd name="connsiteY5845" fmla="*/ 955025 h 3735869"/>
              <a:gd name="connsiteX5846" fmla="*/ 7096827 w 9706874"/>
              <a:gd name="connsiteY5846" fmla="*/ 977487 h 3735869"/>
              <a:gd name="connsiteX5847" fmla="*/ 7072968 w 9706874"/>
              <a:gd name="connsiteY5847" fmla="*/ 977488 h 3735869"/>
              <a:gd name="connsiteX5848" fmla="*/ 7080921 w 9706874"/>
              <a:gd name="connsiteY5848" fmla="*/ 952530 h 3735869"/>
              <a:gd name="connsiteX5849" fmla="*/ 6777805 w 9706874"/>
              <a:gd name="connsiteY5849" fmla="*/ 948922 h 3735869"/>
              <a:gd name="connsiteX5850" fmla="*/ 6779580 w 9706874"/>
              <a:gd name="connsiteY5850" fmla="*/ 962509 h 3735869"/>
              <a:gd name="connsiteX5851" fmla="*/ 6871671 w 9706874"/>
              <a:gd name="connsiteY5851" fmla="*/ 960078 h 3735869"/>
              <a:gd name="connsiteX5852" fmla="*/ 6826132 w 9706874"/>
              <a:gd name="connsiteY5852" fmla="*/ 949538 h 3735869"/>
              <a:gd name="connsiteX5853" fmla="*/ 6742293 w 9706874"/>
              <a:gd name="connsiteY5853" fmla="*/ 948469 h 3735869"/>
              <a:gd name="connsiteX5854" fmla="*/ 6740780 w 9706874"/>
              <a:gd name="connsiteY5854" fmla="*/ 950765 h 3735869"/>
              <a:gd name="connsiteX5855" fmla="*/ 6760414 w 9706874"/>
              <a:gd name="connsiteY5855" fmla="*/ 958054 h 3735869"/>
              <a:gd name="connsiteX5856" fmla="*/ 6760625 w 9706874"/>
              <a:gd name="connsiteY5856" fmla="*/ 948704 h 3735869"/>
              <a:gd name="connsiteX5857" fmla="*/ 6684115 w 9706874"/>
              <a:gd name="connsiteY5857" fmla="*/ 947727 h 3735869"/>
              <a:gd name="connsiteX5858" fmla="*/ 6695904 w 9706874"/>
              <a:gd name="connsiteY5858" fmla="*/ 953193 h 3735869"/>
              <a:gd name="connsiteX5859" fmla="*/ 6718386 w 9706874"/>
              <a:gd name="connsiteY5859" fmla="*/ 949094 h 3735869"/>
              <a:gd name="connsiteX5860" fmla="*/ 6718701 w 9706874"/>
              <a:gd name="connsiteY5860" fmla="*/ 948169 h 3735869"/>
              <a:gd name="connsiteX5861" fmla="*/ 6662527 w 9706874"/>
              <a:gd name="connsiteY5861" fmla="*/ 947452 h 3735869"/>
              <a:gd name="connsiteX5862" fmla="*/ 6669891 w 9706874"/>
              <a:gd name="connsiteY5862" fmla="*/ 950288 h 3735869"/>
              <a:gd name="connsiteX5863" fmla="*/ 6671127 w 9706874"/>
              <a:gd name="connsiteY5863" fmla="*/ 950482 h 3735869"/>
              <a:gd name="connsiteX5864" fmla="*/ 6671115 w 9706874"/>
              <a:gd name="connsiteY5864" fmla="*/ 947562 h 3735869"/>
              <a:gd name="connsiteX5865" fmla="*/ 8888862 w 9706874"/>
              <a:gd name="connsiteY5865" fmla="*/ 941303 h 3735869"/>
              <a:gd name="connsiteX5866" fmla="*/ 8917250 w 9706874"/>
              <a:gd name="connsiteY5866" fmla="*/ 950572 h 3735869"/>
              <a:gd name="connsiteX5867" fmla="*/ 8888862 w 9706874"/>
              <a:gd name="connsiteY5867" fmla="*/ 941303 h 3735869"/>
              <a:gd name="connsiteX5868" fmla="*/ 7853691 w 9706874"/>
              <a:gd name="connsiteY5868" fmla="*/ 938137 h 3735869"/>
              <a:gd name="connsiteX5869" fmla="*/ 7939199 w 9706874"/>
              <a:gd name="connsiteY5869" fmla="*/ 959675 h 3735869"/>
              <a:gd name="connsiteX5870" fmla="*/ 7906967 w 9706874"/>
              <a:gd name="connsiteY5870" fmla="*/ 976428 h 3735869"/>
              <a:gd name="connsiteX5871" fmla="*/ 7906967 w 9706874"/>
              <a:gd name="connsiteY5871" fmla="*/ 954890 h 3735869"/>
              <a:gd name="connsiteX5872" fmla="*/ 7872495 w 9706874"/>
              <a:gd name="connsiteY5872" fmla="*/ 959676 h 3735869"/>
              <a:gd name="connsiteX5873" fmla="*/ 7853691 w 9706874"/>
              <a:gd name="connsiteY5873" fmla="*/ 938137 h 3735869"/>
              <a:gd name="connsiteX5874" fmla="*/ 8587662 w 9706874"/>
              <a:gd name="connsiteY5874" fmla="*/ 935913 h 3735869"/>
              <a:gd name="connsiteX5875" fmla="*/ 8585873 w 9706874"/>
              <a:gd name="connsiteY5875" fmla="*/ 940727 h 3735869"/>
              <a:gd name="connsiteX5876" fmla="*/ 8586903 w 9706874"/>
              <a:gd name="connsiteY5876" fmla="*/ 937954 h 3735869"/>
              <a:gd name="connsiteX5877" fmla="*/ 8564272 w 9706874"/>
              <a:gd name="connsiteY5877" fmla="*/ 934199 h 3735869"/>
              <a:gd name="connsiteX5878" fmla="*/ 8575369 w 9706874"/>
              <a:gd name="connsiteY5878" fmla="*/ 936149 h 3735869"/>
              <a:gd name="connsiteX5879" fmla="*/ 8585873 w 9706874"/>
              <a:gd name="connsiteY5879" fmla="*/ 940727 h 3735869"/>
              <a:gd name="connsiteX5880" fmla="*/ 8586034 w 9706874"/>
              <a:gd name="connsiteY5880" fmla="*/ 940797 h 3735869"/>
              <a:gd name="connsiteX5881" fmla="*/ 8591531 w 9706874"/>
              <a:gd name="connsiteY5881" fmla="*/ 945595 h 3735869"/>
              <a:gd name="connsiteX5882" fmla="*/ 8542510 w 9706874"/>
              <a:gd name="connsiteY5882" fmla="*/ 945596 h 3735869"/>
              <a:gd name="connsiteX5883" fmla="*/ 8564272 w 9706874"/>
              <a:gd name="connsiteY5883" fmla="*/ 934199 h 3735869"/>
              <a:gd name="connsiteX5884" fmla="*/ 8588729 w 9706874"/>
              <a:gd name="connsiteY5884" fmla="*/ 933036 h 3735869"/>
              <a:gd name="connsiteX5885" fmla="*/ 8588049 w 9706874"/>
              <a:gd name="connsiteY5885" fmla="*/ 934872 h 3735869"/>
              <a:gd name="connsiteX5886" fmla="*/ 8587662 w 9706874"/>
              <a:gd name="connsiteY5886" fmla="*/ 935913 h 3735869"/>
              <a:gd name="connsiteX5887" fmla="*/ 8589102 w 9706874"/>
              <a:gd name="connsiteY5887" fmla="*/ 932034 h 3735869"/>
              <a:gd name="connsiteX5888" fmla="*/ 8588729 w 9706874"/>
              <a:gd name="connsiteY5888" fmla="*/ 933036 h 3735869"/>
              <a:gd name="connsiteX5889" fmla="*/ 8588733 w 9706874"/>
              <a:gd name="connsiteY5889" fmla="*/ 933023 h 3735869"/>
              <a:gd name="connsiteX5890" fmla="*/ 8589102 w 9706874"/>
              <a:gd name="connsiteY5890" fmla="*/ 932034 h 3735869"/>
              <a:gd name="connsiteX5891" fmla="*/ 7328184 w 9706874"/>
              <a:gd name="connsiteY5891" fmla="*/ 930386 h 3735869"/>
              <a:gd name="connsiteX5892" fmla="*/ 7335588 w 9706874"/>
              <a:gd name="connsiteY5892" fmla="*/ 942484 h 3735869"/>
              <a:gd name="connsiteX5893" fmla="*/ 7328184 w 9706874"/>
              <a:gd name="connsiteY5893" fmla="*/ 930386 h 3735869"/>
              <a:gd name="connsiteX5894" fmla="*/ 7437583 w 9706874"/>
              <a:gd name="connsiteY5894" fmla="*/ 930385 h 3735869"/>
              <a:gd name="connsiteX5895" fmla="*/ 7444987 w 9706874"/>
              <a:gd name="connsiteY5895" fmla="*/ 942483 h 3735869"/>
              <a:gd name="connsiteX5896" fmla="*/ 7437583 w 9706874"/>
              <a:gd name="connsiteY5896" fmla="*/ 930385 h 3735869"/>
              <a:gd name="connsiteX5897" fmla="*/ 9086280 w 9706874"/>
              <a:gd name="connsiteY5897" fmla="*/ 928800 h 3735869"/>
              <a:gd name="connsiteX5898" fmla="*/ 9074406 w 9706874"/>
              <a:gd name="connsiteY5898" fmla="*/ 940898 h 3735869"/>
              <a:gd name="connsiteX5899" fmla="*/ 9086280 w 9706874"/>
              <a:gd name="connsiteY5899" fmla="*/ 928800 h 3735869"/>
              <a:gd name="connsiteX5900" fmla="*/ 8888385 w 9706874"/>
              <a:gd name="connsiteY5900" fmla="*/ 928800 h 3735869"/>
              <a:gd name="connsiteX5901" fmla="*/ 8888385 w 9706874"/>
              <a:gd name="connsiteY5901" fmla="*/ 940899 h 3735869"/>
              <a:gd name="connsiteX5902" fmla="*/ 8888385 w 9706874"/>
              <a:gd name="connsiteY5902" fmla="*/ 928800 h 3735869"/>
              <a:gd name="connsiteX5903" fmla="*/ 7944644 w 9706874"/>
              <a:gd name="connsiteY5903" fmla="*/ 928799 h 3735869"/>
              <a:gd name="connsiteX5904" fmla="*/ 7952434 w 9706874"/>
              <a:gd name="connsiteY5904" fmla="*/ 940899 h 3735869"/>
              <a:gd name="connsiteX5905" fmla="*/ 7944644 w 9706874"/>
              <a:gd name="connsiteY5905" fmla="*/ 928799 h 3735869"/>
              <a:gd name="connsiteX5906" fmla="*/ 8250549 w 9706874"/>
              <a:gd name="connsiteY5906" fmla="*/ 927180 h 3735869"/>
              <a:gd name="connsiteX5907" fmla="*/ 8261680 w 9706874"/>
              <a:gd name="connsiteY5907" fmla="*/ 933411 h 3735869"/>
              <a:gd name="connsiteX5908" fmla="*/ 8237394 w 9706874"/>
              <a:gd name="connsiteY5908" fmla="*/ 940888 h 3735869"/>
              <a:gd name="connsiteX5909" fmla="*/ 8237394 w 9706874"/>
              <a:gd name="connsiteY5909" fmla="*/ 928426 h 3735869"/>
              <a:gd name="connsiteX5910" fmla="*/ 8250549 w 9706874"/>
              <a:gd name="connsiteY5910" fmla="*/ 927180 h 3735869"/>
              <a:gd name="connsiteX5911" fmla="*/ 8261929 w 9706874"/>
              <a:gd name="connsiteY5911" fmla="*/ 923410 h 3735869"/>
              <a:gd name="connsiteX5912" fmla="*/ 8260072 w 9706874"/>
              <a:gd name="connsiteY5912" fmla="*/ 928410 h 3735869"/>
              <a:gd name="connsiteX5913" fmla="*/ 8261170 w 9706874"/>
              <a:gd name="connsiteY5913" fmla="*/ 925451 h 3735869"/>
              <a:gd name="connsiteX5914" fmla="*/ 8262334 w 9706874"/>
              <a:gd name="connsiteY5914" fmla="*/ 922314 h 3735869"/>
              <a:gd name="connsiteX5915" fmla="*/ 8261929 w 9706874"/>
              <a:gd name="connsiteY5915" fmla="*/ 923410 h 3735869"/>
              <a:gd name="connsiteX5916" fmla="*/ 8262313 w 9706874"/>
              <a:gd name="connsiteY5916" fmla="*/ 922368 h 3735869"/>
              <a:gd name="connsiteX5917" fmla="*/ 8262131 w 9706874"/>
              <a:gd name="connsiteY5917" fmla="*/ 921655 h 3735869"/>
              <a:gd name="connsiteX5918" fmla="*/ 8262553 w 9706874"/>
              <a:gd name="connsiteY5918" fmla="*/ 921727 h 3735869"/>
              <a:gd name="connsiteX5919" fmla="*/ 8267127 w 9706874"/>
              <a:gd name="connsiteY5919" fmla="*/ 922501 h 3735869"/>
              <a:gd name="connsiteX5920" fmla="*/ 8267841 w 9706874"/>
              <a:gd name="connsiteY5920" fmla="*/ 928424 h 3735869"/>
              <a:gd name="connsiteX5921" fmla="*/ 8262443 w 9706874"/>
              <a:gd name="connsiteY5921" fmla="*/ 922024 h 3735869"/>
              <a:gd name="connsiteX5922" fmla="*/ 8262334 w 9706874"/>
              <a:gd name="connsiteY5922" fmla="*/ 922314 h 3735869"/>
              <a:gd name="connsiteX5923" fmla="*/ 8262442 w 9706874"/>
              <a:gd name="connsiteY5923" fmla="*/ 922024 h 3735869"/>
              <a:gd name="connsiteX5924" fmla="*/ 8263368 w 9706874"/>
              <a:gd name="connsiteY5924" fmla="*/ 919533 h 3735869"/>
              <a:gd name="connsiteX5925" fmla="*/ 8262553 w 9706874"/>
              <a:gd name="connsiteY5925" fmla="*/ 921727 h 3735869"/>
              <a:gd name="connsiteX5926" fmla="*/ 8263002 w 9706874"/>
              <a:gd name="connsiteY5926" fmla="*/ 920518 h 3735869"/>
              <a:gd name="connsiteX5927" fmla="*/ 8263368 w 9706874"/>
              <a:gd name="connsiteY5927" fmla="*/ 919533 h 3735869"/>
              <a:gd name="connsiteX5928" fmla="*/ 7810256 w 9706874"/>
              <a:gd name="connsiteY5928" fmla="*/ 918222 h 3735869"/>
              <a:gd name="connsiteX5929" fmla="*/ 7797039 w 9706874"/>
              <a:gd name="connsiteY5929" fmla="*/ 930981 h 3735869"/>
              <a:gd name="connsiteX5930" fmla="*/ 7810256 w 9706874"/>
              <a:gd name="connsiteY5930" fmla="*/ 918222 h 3735869"/>
              <a:gd name="connsiteX5931" fmla="*/ 7649403 w 9706874"/>
              <a:gd name="connsiteY5931" fmla="*/ 916297 h 3735869"/>
              <a:gd name="connsiteX5932" fmla="*/ 7641588 w 9706874"/>
              <a:gd name="connsiteY5932" fmla="*/ 928397 h 3735869"/>
              <a:gd name="connsiteX5933" fmla="*/ 7649403 w 9706874"/>
              <a:gd name="connsiteY5933" fmla="*/ 916297 h 3735869"/>
              <a:gd name="connsiteX5934" fmla="*/ 8311069 w 9706874"/>
              <a:gd name="connsiteY5934" fmla="*/ 916297 h 3735869"/>
              <a:gd name="connsiteX5935" fmla="*/ 8330818 w 9706874"/>
              <a:gd name="connsiteY5935" fmla="*/ 926121 h 3735869"/>
              <a:gd name="connsiteX5936" fmla="*/ 8361850 w 9706874"/>
              <a:gd name="connsiteY5936" fmla="*/ 938401 h 3735869"/>
              <a:gd name="connsiteX5937" fmla="*/ 8392883 w 9706874"/>
              <a:gd name="connsiteY5937" fmla="*/ 953137 h 3735869"/>
              <a:gd name="connsiteX5938" fmla="*/ 8412161 w 9706874"/>
              <a:gd name="connsiteY5938" fmla="*/ 962552 h 3735869"/>
              <a:gd name="connsiteX5939" fmla="*/ 8412161 w 9706874"/>
              <a:gd name="connsiteY5939" fmla="*/ 974832 h 3735869"/>
              <a:gd name="connsiteX5940" fmla="*/ 8384419 w 9706874"/>
              <a:gd name="connsiteY5940" fmla="*/ 974831 h 3735869"/>
              <a:gd name="connsiteX5941" fmla="*/ 8361849 w 9706874"/>
              <a:gd name="connsiteY5941" fmla="*/ 960097 h 3735869"/>
              <a:gd name="connsiteX5942" fmla="*/ 8305426 w 9706874"/>
              <a:gd name="connsiteY5942" fmla="*/ 940857 h 3735869"/>
              <a:gd name="connsiteX5943" fmla="*/ 8311069 w 9706874"/>
              <a:gd name="connsiteY5943" fmla="*/ 916297 h 3735869"/>
              <a:gd name="connsiteX5944" fmla="*/ 917567 w 9706874"/>
              <a:gd name="connsiteY5944" fmla="*/ 914677 h 3735869"/>
              <a:gd name="connsiteX5945" fmla="*/ 998902 w 9706874"/>
              <a:gd name="connsiteY5945" fmla="*/ 938881 h 3735869"/>
              <a:gd name="connsiteX5946" fmla="*/ 1107932 w 9706874"/>
              <a:gd name="connsiteY5946" fmla="*/ 974837 h 3735869"/>
              <a:gd name="connsiteX5947" fmla="*/ 1038208 w 9706874"/>
              <a:gd name="connsiteY5947" fmla="*/ 962717 h 3735869"/>
              <a:gd name="connsiteX5948" fmla="*/ 889871 w 9706874"/>
              <a:gd name="connsiteY5948" fmla="*/ 917064 h 3735869"/>
              <a:gd name="connsiteX5949" fmla="*/ 917567 w 9706874"/>
              <a:gd name="connsiteY5949" fmla="*/ 914677 h 3735869"/>
              <a:gd name="connsiteX5950" fmla="*/ 6503776 w 9706874"/>
              <a:gd name="connsiteY5950" fmla="*/ 911887 h 3735869"/>
              <a:gd name="connsiteX5951" fmla="*/ 6455941 w 9706874"/>
              <a:gd name="connsiteY5951" fmla="*/ 914022 h 3735869"/>
              <a:gd name="connsiteX5952" fmla="*/ 6500346 w 9706874"/>
              <a:gd name="connsiteY5952" fmla="*/ 913287 h 3735869"/>
              <a:gd name="connsiteX5953" fmla="*/ 6503623 w 9706874"/>
              <a:gd name="connsiteY5953" fmla="*/ 913334 h 3735869"/>
              <a:gd name="connsiteX5954" fmla="*/ 6280327 w 9706874"/>
              <a:gd name="connsiteY5954" fmla="*/ 907022 h 3735869"/>
              <a:gd name="connsiteX5955" fmla="*/ 6243864 w 9706874"/>
              <a:gd name="connsiteY5955" fmla="*/ 914317 h 3735869"/>
              <a:gd name="connsiteX5956" fmla="*/ 6219432 w 9706874"/>
              <a:gd name="connsiteY5956" fmla="*/ 917935 h 3735869"/>
              <a:gd name="connsiteX5957" fmla="*/ 6291951 w 9706874"/>
              <a:gd name="connsiteY5957" fmla="*/ 916736 h 3735869"/>
              <a:gd name="connsiteX5958" fmla="*/ 6289792 w 9706874"/>
              <a:gd name="connsiteY5958" fmla="*/ 913709 h 3735869"/>
              <a:gd name="connsiteX5959" fmla="*/ 6280327 w 9706874"/>
              <a:gd name="connsiteY5959" fmla="*/ 907022 h 3735869"/>
              <a:gd name="connsiteX5960" fmla="*/ 7251997 w 9706874"/>
              <a:gd name="connsiteY5960" fmla="*/ 905379 h 3735869"/>
              <a:gd name="connsiteX5961" fmla="*/ 7259399 w 9706874"/>
              <a:gd name="connsiteY5961" fmla="*/ 917465 h 3735869"/>
              <a:gd name="connsiteX5962" fmla="*/ 7251997 w 9706874"/>
              <a:gd name="connsiteY5962" fmla="*/ 905379 h 3735869"/>
              <a:gd name="connsiteX5963" fmla="*/ 6595864 w 9706874"/>
              <a:gd name="connsiteY5963" fmla="*/ 904595 h 3735869"/>
              <a:gd name="connsiteX5964" fmla="*/ 6595867 w 9706874"/>
              <a:gd name="connsiteY5964" fmla="*/ 914666 h 3735869"/>
              <a:gd name="connsiteX5965" fmla="*/ 6623447 w 9706874"/>
              <a:gd name="connsiteY5965" fmla="*/ 915067 h 3735869"/>
              <a:gd name="connsiteX5966" fmla="*/ 6623446 w 9706874"/>
              <a:gd name="connsiteY5966" fmla="*/ 911888 h 3735869"/>
              <a:gd name="connsiteX5967" fmla="*/ 6612227 w 9706874"/>
              <a:gd name="connsiteY5967" fmla="*/ 911888 h 3735869"/>
              <a:gd name="connsiteX5968" fmla="*/ 6595864 w 9706874"/>
              <a:gd name="connsiteY5968" fmla="*/ 904595 h 3735869"/>
              <a:gd name="connsiteX5969" fmla="*/ 6369614 w 9706874"/>
              <a:gd name="connsiteY5969" fmla="*/ 902165 h 3735869"/>
              <a:gd name="connsiteX5970" fmla="*/ 6335954 w 9706874"/>
              <a:gd name="connsiteY5970" fmla="*/ 904595 h 3735869"/>
              <a:gd name="connsiteX5971" fmla="*/ 6313985 w 9706874"/>
              <a:gd name="connsiteY5971" fmla="*/ 904595 h 3735869"/>
              <a:gd name="connsiteX5972" fmla="*/ 6308375 w 9706874"/>
              <a:gd name="connsiteY5972" fmla="*/ 909608 h 3735869"/>
              <a:gd name="connsiteX5973" fmla="*/ 6307367 w 9706874"/>
              <a:gd name="connsiteY5973" fmla="*/ 916481 h 3735869"/>
              <a:gd name="connsiteX5974" fmla="*/ 6381245 w 9706874"/>
              <a:gd name="connsiteY5974" fmla="*/ 915258 h 3735869"/>
              <a:gd name="connsiteX5975" fmla="*/ 6380115 w 9706874"/>
              <a:gd name="connsiteY5975" fmla="*/ 909769 h 3735869"/>
              <a:gd name="connsiteX5976" fmla="*/ 6369614 w 9706874"/>
              <a:gd name="connsiteY5976" fmla="*/ 902165 h 3735869"/>
              <a:gd name="connsiteX5977" fmla="*/ 8832160 w 9706874"/>
              <a:gd name="connsiteY5977" fmla="*/ 902018 h 3735869"/>
              <a:gd name="connsiteX5978" fmla="*/ 8869847 w 9706874"/>
              <a:gd name="connsiteY5978" fmla="*/ 921248 h 3735869"/>
              <a:gd name="connsiteX5979" fmla="*/ 8820829 w 9706874"/>
              <a:gd name="connsiteY5979" fmla="*/ 909039 h 3735869"/>
              <a:gd name="connsiteX5980" fmla="*/ 8832160 w 9706874"/>
              <a:gd name="connsiteY5980" fmla="*/ 902018 h 3735869"/>
              <a:gd name="connsiteX5981" fmla="*/ 6684607 w 9706874"/>
              <a:gd name="connsiteY5981" fmla="*/ 898350 h 3735869"/>
              <a:gd name="connsiteX5982" fmla="*/ 6681413 w 9706874"/>
              <a:gd name="connsiteY5982" fmla="*/ 904898 h 3735869"/>
              <a:gd name="connsiteX5983" fmla="*/ 6671128 w 9706874"/>
              <a:gd name="connsiteY5983" fmla="*/ 911888 h 3735869"/>
              <a:gd name="connsiteX5984" fmla="*/ 6667968 w 9706874"/>
              <a:gd name="connsiteY5984" fmla="*/ 915538 h 3735869"/>
              <a:gd name="connsiteX5985" fmla="*/ 6801562 w 9706874"/>
              <a:gd name="connsiteY5985" fmla="*/ 916122 h 3735869"/>
              <a:gd name="connsiteX5986" fmla="*/ 6864905 w 9706874"/>
              <a:gd name="connsiteY5986" fmla="*/ 918147 h 3735869"/>
              <a:gd name="connsiteX5987" fmla="*/ 6894142 w 9706874"/>
              <a:gd name="connsiteY5987" fmla="*/ 927866 h 3735869"/>
              <a:gd name="connsiteX5988" fmla="*/ 6920719 w 9706874"/>
              <a:gd name="connsiteY5988" fmla="*/ 925435 h 3735869"/>
              <a:gd name="connsiteX5989" fmla="*/ 6949513 w 9706874"/>
              <a:gd name="connsiteY5989" fmla="*/ 940014 h 3735869"/>
              <a:gd name="connsiteX5990" fmla="*/ 6984063 w 9706874"/>
              <a:gd name="connsiteY5990" fmla="*/ 944874 h 3735869"/>
              <a:gd name="connsiteX5991" fmla="*/ 7034116 w 9706874"/>
              <a:gd name="connsiteY5991" fmla="*/ 959454 h 3735869"/>
              <a:gd name="connsiteX5992" fmla="*/ 6967946 w 9706874"/>
              <a:gd name="connsiteY5992" fmla="*/ 956114 h 3735869"/>
              <a:gd name="connsiteX5993" fmla="*/ 6965514 w 9706874"/>
              <a:gd name="connsiteY5993" fmla="*/ 974868 h 3735869"/>
              <a:gd name="connsiteX5994" fmla="*/ 6977070 w 9706874"/>
              <a:gd name="connsiteY5994" fmla="*/ 993998 h 3735869"/>
              <a:gd name="connsiteX5995" fmla="*/ 6993879 w 9706874"/>
              <a:gd name="connsiteY5995" fmla="*/ 962334 h 3735869"/>
              <a:gd name="connsiteX5996" fmla="*/ 6993879 w 9706874"/>
              <a:gd name="connsiteY5996" fmla="*/ 976514 h 3735869"/>
              <a:gd name="connsiteX5997" fmla="*/ 7002652 w 9706874"/>
              <a:gd name="connsiteY5997" fmla="*/ 975771 h 3735869"/>
              <a:gd name="connsiteX5998" fmla="*/ 7011282 w 9706874"/>
              <a:gd name="connsiteY5998" fmla="*/ 989166 h 3735869"/>
              <a:gd name="connsiteX5999" fmla="*/ 6996898 w 9706874"/>
              <a:gd name="connsiteY5999" fmla="*/ 990233 h 3735869"/>
              <a:gd name="connsiteX6000" fmla="*/ 6993878 w 9706874"/>
              <a:gd name="connsiteY6000" fmla="*/ 988607 h 3735869"/>
              <a:gd name="connsiteX6001" fmla="*/ 6993878 w 9706874"/>
              <a:gd name="connsiteY6001" fmla="*/ 996434 h 3735869"/>
              <a:gd name="connsiteX6002" fmla="*/ 7010688 w 9706874"/>
              <a:gd name="connsiteY6002" fmla="*/ 1001304 h 3735869"/>
              <a:gd name="connsiteX6003" fmla="*/ 7049442 w 9706874"/>
              <a:gd name="connsiteY6003" fmla="*/ 1015919 h 3735869"/>
              <a:gd name="connsiteX6004" fmla="*/ 6992478 w 9706874"/>
              <a:gd name="connsiteY6004" fmla="*/ 1007699 h 3735869"/>
              <a:gd name="connsiteX6005" fmla="*/ 6964706 w 9706874"/>
              <a:gd name="connsiteY6005" fmla="*/ 1004581 h 3735869"/>
              <a:gd name="connsiteX6006" fmla="*/ 6966510 w 9706874"/>
              <a:gd name="connsiteY6006" fmla="*/ 1005274 h 3735869"/>
              <a:gd name="connsiteX6007" fmla="*/ 7005327 w 9706874"/>
              <a:gd name="connsiteY6007" fmla="*/ 1017372 h 3735869"/>
              <a:gd name="connsiteX6008" fmla="*/ 7096687 w 9706874"/>
              <a:gd name="connsiteY6008" fmla="*/ 1032255 h 3735869"/>
              <a:gd name="connsiteX6009" fmla="*/ 7101316 w 9706874"/>
              <a:gd name="connsiteY6009" fmla="*/ 1033083 h 3735869"/>
              <a:gd name="connsiteX6010" fmla="*/ 7097039 w 9706874"/>
              <a:gd name="connsiteY6010" fmla="*/ 1018823 h 3735869"/>
              <a:gd name="connsiteX6011" fmla="*/ 7098782 w 9706874"/>
              <a:gd name="connsiteY6011" fmla="*/ 1001865 h 3735869"/>
              <a:gd name="connsiteX6012" fmla="*/ 7102962 w 9706874"/>
              <a:gd name="connsiteY6012" fmla="*/ 998994 h 3735869"/>
              <a:gd name="connsiteX6013" fmla="*/ 7113294 w 9706874"/>
              <a:gd name="connsiteY6013" fmla="*/ 1001033 h 3735869"/>
              <a:gd name="connsiteX6014" fmla="*/ 7113295 w 9706874"/>
              <a:gd name="connsiteY6014" fmla="*/ 998259 h 3735869"/>
              <a:gd name="connsiteX6015" fmla="*/ 7139286 w 9706874"/>
              <a:gd name="connsiteY6015" fmla="*/ 998260 h 3735869"/>
              <a:gd name="connsiteX6016" fmla="*/ 7157786 w 9706874"/>
              <a:gd name="connsiteY6016" fmla="*/ 998259 h 3735869"/>
              <a:gd name="connsiteX6017" fmla="*/ 7157786 w 9706874"/>
              <a:gd name="connsiteY6017" fmla="*/ 1000232 h 3735869"/>
              <a:gd name="connsiteX6018" fmla="*/ 7162833 w 9706874"/>
              <a:gd name="connsiteY6018" fmla="*/ 996676 h 3735869"/>
              <a:gd name="connsiteX6019" fmla="*/ 7154451 w 9706874"/>
              <a:gd name="connsiteY6019" fmla="*/ 1021273 h 3735869"/>
              <a:gd name="connsiteX6020" fmla="*/ 7150321 w 9706874"/>
              <a:gd name="connsiteY6020" fmla="*/ 1010358 h 3735869"/>
              <a:gd name="connsiteX6021" fmla="*/ 7128711 w 9706874"/>
              <a:gd name="connsiteY6021" fmla="*/ 1010360 h 3735869"/>
              <a:gd name="connsiteX6022" fmla="*/ 7126394 w 9706874"/>
              <a:gd name="connsiteY6022" fmla="*/ 1010359 h 3735869"/>
              <a:gd name="connsiteX6023" fmla="*/ 7140152 w 9706874"/>
              <a:gd name="connsiteY6023" fmla="*/ 1033931 h 3735869"/>
              <a:gd name="connsiteX6024" fmla="*/ 7120397 w 9706874"/>
              <a:gd name="connsiteY6024" fmla="*/ 1036498 h 3735869"/>
              <a:gd name="connsiteX6025" fmla="*/ 7147441 w 9706874"/>
              <a:gd name="connsiteY6025" fmla="*/ 1041337 h 3735869"/>
              <a:gd name="connsiteX6026" fmla="*/ 7148757 w 9706874"/>
              <a:gd name="connsiteY6026" fmla="*/ 1034848 h 3735869"/>
              <a:gd name="connsiteX6027" fmla="*/ 7154617 w 9706874"/>
              <a:gd name="connsiteY6027" fmla="*/ 1032400 h 3735869"/>
              <a:gd name="connsiteX6028" fmla="*/ 7152665 w 9706874"/>
              <a:gd name="connsiteY6028" fmla="*/ 1041100 h 3735869"/>
              <a:gd name="connsiteX6029" fmla="*/ 7151114 w 9706874"/>
              <a:gd name="connsiteY6029" fmla="*/ 1041996 h 3735869"/>
              <a:gd name="connsiteX6030" fmla="*/ 7190041 w 9706874"/>
              <a:gd name="connsiteY6030" fmla="*/ 1048961 h 3735869"/>
              <a:gd name="connsiteX6031" fmla="*/ 7235221 w 9706874"/>
              <a:gd name="connsiteY6031" fmla="*/ 1057465 h 3735869"/>
              <a:gd name="connsiteX6032" fmla="*/ 7270548 w 9706874"/>
              <a:gd name="connsiteY6032" fmla="*/ 1064115 h 3735869"/>
              <a:gd name="connsiteX6033" fmla="*/ 7229270 w 9706874"/>
              <a:gd name="connsiteY6033" fmla="*/ 1050263 h 3735869"/>
              <a:gd name="connsiteX6034" fmla="*/ 7277225 w 9706874"/>
              <a:gd name="connsiteY6034" fmla="*/ 1054004 h 3735869"/>
              <a:gd name="connsiteX6035" fmla="*/ 7309421 w 9706874"/>
              <a:gd name="connsiteY6035" fmla="*/ 1056428 h 3735869"/>
              <a:gd name="connsiteX6036" fmla="*/ 7312655 w 9706874"/>
              <a:gd name="connsiteY6036" fmla="*/ 1051551 h 3735869"/>
              <a:gd name="connsiteX6037" fmla="*/ 7291068 w 9706874"/>
              <a:gd name="connsiteY6037" fmla="*/ 1039343 h 3735869"/>
              <a:gd name="connsiteX6038" fmla="*/ 7305623 w 9706874"/>
              <a:gd name="connsiteY6038" fmla="*/ 1040527 h 3735869"/>
              <a:gd name="connsiteX6039" fmla="*/ 7316772 w 9706874"/>
              <a:gd name="connsiteY6039" fmla="*/ 1019897 h 3735869"/>
              <a:gd name="connsiteX6040" fmla="*/ 7352507 w 9706874"/>
              <a:gd name="connsiteY6040" fmla="*/ 1044486 h 3735869"/>
              <a:gd name="connsiteX6041" fmla="*/ 7329952 w 9706874"/>
              <a:gd name="connsiteY6041" fmla="*/ 1044487 h 3735869"/>
              <a:gd name="connsiteX6042" fmla="*/ 7353133 w 9706874"/>
              <a:gd name="connsiteY6042" fmla="*/ 1051552 h 3735869"/>
              <a:gd name="connsiteX6043" fmla="*/ 7338628 w 9706874"/>
              <a:gd name="connsiteY6043" fmla="*/ 1057962 h 3735869"/>
              <a:gd name="connsiteX6044" fmla="*/ 7337740 w 9706874"/>
              <a:gd name="connsiteY6044" fmla="*/ 1058547 h 3735869"/>
              <a:gd name="connsiteX6045" fmla="*/ 7352167 w 9706874"/>
              <a:gd name="connsiteY6045" fmla="*/ 1059619 h 3735869"/>
              <a:gd name="connsiteX6046" fmla="*/ 7368989 w 9706874"/>
              <a:gd name="connsiteY6046" fmla="*/ 1080212 h 3735869"/>
              <a:gd name="connsiteX6047" fmla="*/ 7343662 w 9706874"/>
              <a:gd name="connsiteY6047" fmla="*/ 1080211 h 3735869"/>
              <a:gd name="connsiteX6048" fmla="*/ 7338270 w 9706874"/>
              <a:gd name="connsiteY6048" fmla="*/ 1084398 h 3735869"/>
              <a:gd name="connsiteX6049" fmla="*/ 7335778 w 9706874"/>
              <a:gd name="connsiteY6049" fmla="*/ 1092293 h 3735869"/>
              <a:gd name="connsiteX6050" fmla="*/ 7565675 w 9706874"/>
              <a:gd name="connsiteY6050" fmla="*/ 1152635 h 3735869"/>
              <a:gd name="connsiteX6051" fmla="*/ 7676860 w 9706874"/>
              <a:gd name="connsiteY6051" fmla="*/ 1186654 h 3735869"/>
              <a:gd name="connsiteX6052" fmla="*/ 7726916 w 9706874"/>
              <a:gd name="connsiteY6052" fmla="*/ 1206093 h 3735869"/>
              <a:gd name="connsiteX6053" fmla="*/ 7740205 w 9706874"/>
              <a:gd name="connsiteY6053" fmla="*/ 1232416 h 3735869"/>
              <a:gd name="connsiteX6054" fmla="*/ 7748179 w 9706874"/>
              <a:gd name="connsiteY6054" fmla="*/ 1206093 h 3735869"/>
              <a:gd name="connsiteX6055" fmla="*/ 7756153 w 9706874"/>
              <a:gd name="connsiteY6055" fmla="*/ 1184223 h 3735869"/>
              <a:gd name="connsiteX6056" fmla="*/ 7829793 w 9706874"/>
              <a:gd name="connsiteY6056" fmla="*/ 1190906 h 3735869"/>
              <a:gd name="connsiteX6057" fmla="*/ 7893645 w 9706874"/>
              <a:gd name="connsiteY6057" fmla="*/ 1206606 h 3735869"/>
              <a:gd name="connsiteX6058" fmla="*/ 7893955 w 9706874"/>
              <a:gd name="connsiteY6058" fmla="*/ 1193976 h 3735869"/>
              <a:gd name="connsiteX6059" fmla="*/ 8005681 w 9706874"/>
              <a:gd name="connsiteY6059" fmla="*/ 1203695 h 3735869"/>
              <a:gd name="connsiteX6060" fmla="*/ 7950584 w 9706874"/>
              <a:gd name="connsiteY6060" fmla="*/ 1191764 h 3735869"/>
              <a:gd name="connsiteX6061" fmla="*/ 7950921 w 9706874"/>
              <a:gd name="connsiteY6061" fmla="*/ 1196123 h 3735869"/>
              <a:gd name="connsiteX6062" fmla="*/ 7946184 w 9706874"/>
              <a:gd name="connsiteY6062" fmla="*/ 1192795 h 3735869"/>
              <a:gd name="connsiteX6063" fmla="*/ 7946048 w 9706874"/>
              <a:gd name="connsiteY6063" fmla="*/ 1191040 h 3735869"/>
              <a:gd name="connsiteX6064" fmla="*/ 7932988 w 9706874"/>
              <a:gd name="connsiteY6064" fmla="*/ 1189166 h 3735869"/>
              <a:gd name="connsiteX6065" fmla="*/ 7916392 w 9706874"/>
              <a:gd name="connsiteY6065" fmla="*/ 1184660 h 3735869"/>
              <a:gd name="connsiteX6066" fmla="*/ 7907980 w 9706874"/>
              <a:gd name="connsiteY6066" fmla="*/ 1162791 h 3735869"/>
              <a:gd name="connsiteX6067" fmla="*/ 7893953 w 9706874"/>
              <a:gd name="connsiteY6067" fmla="*/ 1150641 h 3735869"/>
              <a:gd name="connsiteX6068" fmla="*/ 7851881 w 9706874"/>
              <a:gd name="connsiteY6068" fmla="*/ 1143349 h 3735869"/>
              <a:gd name="connsiteX6069" fmla="*/ 7701352 w 9706874"/>
              <a:gd name="connsiteY6069" fmla="*/ 1104875 h 3735869"/>
              <a:gd name="connsiteX6070" fmla="*/ 7498676 w 9706874"/>
              <a:gd name="connsiteY6070" fmla="*/ 1049174 h 3735869"/>
              <a:gd name="connsiteX6071" fmla="*/ 7466070 w 9706874"/>
              <a:gd name="connsiteY6071" fmla="*/ 1041616 h 3735869"/>
              <a:gd name="connsiteX6072" fmla="*/ 7452468 w 9706874"/>
              <a:gd name="connsiteY6072" fmla="*/ 1038936 h 3735869"/>
              <a:gd name="connsiteX6073" fmla="*/ 7440496 w 9706874"/>
              <a:gd name="connsiteY6073" fmla="*/ 1037796 h 3735869"/>
              <a:gd name="connsiteX6074" fmla="*/ 7425070 w 9706874"/>
              <a:gd name="connsiteY6074" fmla="*/ 1034811 h 3735869"/>
              <a:gd name="connsiteX6075" fmla="*/ 7416654 w 9706874"/>
              <a:gd name="connsiteY6075" fmla="*/ 1027520 h 3735869"/>
              <a:gd name="connsiteX6076" fmla="*/ 7416655 w 9706874"/>
              <a:gd name="connsiteY6076" fmla="*/ 1021932 h 3735869"/>
              <a:gd name="connsiteX6077" fmla="*/ 7393418 w 9706874"/>
              <a:gd name="connsiteY6077" fmla="*/ 1014850 h 3735869"/>
              <a:gd name="connsiteX6078" fmla="*/ 7401394 w 9706874"/>
              <a:gd name="connsiteY6078" fmla="*/ 1002695 h 3735869"/>
              <a:gd name="connsiteX6079" fmla="*/ 7400727 w 9706874"/>
              <a:gd name="connsiteY6079" fmla="*/ 1002658 h 3735869"/>
              <a:gd name="connsiteX6080" fmla="*/ 7383462 w 9706874"/>
              <a:gd name="connsiteY6080" fmla="*/ 1003219 h 3735869"/>
              <a:gd name="connsiteX6081" fmla="*/ 7372113 w 9706874"/>
              <a:gd name="connsiteY6081" fmla="*/ 1001112 h 3735869"/>
              <a:gd name="connsiteX6082" fmla="*/ 7311433 w 9706874"/>
              <a:gd name="connsiteY6082" fmla="*/ 997832 h 3735869"/>
              <a:gd name="connsiteX6083" fmla="*/ 7312646 w 9706874"/>
              <a:gd name="connsiteY6083" fmla="*/ 990243 h 3735869"/>
              <a:gd name="connsiteX6084" fmla="*/ 7263322 w 9706874"/>
              <a:gd name="connsiteY6084" fmla="*/ 981350 h 3735869"/>
              <a:gd name="connsiteX6085" fmla="*/ 7262482 w 9706874"/>
              <a:gd name="connsiteY6085" fmla="*/ 981221 h 3735869"/>
              <a:gd name="connsiteX6086" fmla="*/ 7253380 w 9706874"/>
              <a:gd name="connsiteY6086" fmla="*/ 981220 h 3735869"/>
              <a:gd name="connsiteX6087" fmla="*/ 7261358 w 9706874"/>
              <a:gd name="connsiteY6087" fmla="*/ 993375 h 3735869"/>
              <a:gd name="connsiteX6088" fmla="*/ 7221472 w 9706874"/>
              <a:gd name="connsiteY6088" fmla="*/ 997832 h 3735869"/>
              <a:gd name="connsiteX6089" fmla="*/ 7221472 w 9706874"/>
              <a:gd name="connsiteY6089" fmla="*/ 976359 h 3735869"/>
              <a:gd name="connsiteX6090" fmla="*/ 7237424 w 9706874"/>
              <a:gd name="connsiteY6090" fmla="*/ 986082 h 3735869"/>
              <a:gd name="connsiteX6091" fmla="*/ 7240439 w 9706874"/>
              <a:gd name="connsiteY6091" fmla="*/ 977816 h 3735869"/>
              <a:gd name="connsiteX6092" fmla="*/ 7202156 w 9706874"/>
              <a:gd name="connsiteY6092" fmla="*/ 971903 h 3735869"/>
              <a:gd name="connsiteX6093" fmla="*/ 7203747 w 9706874"/>
              <a:gd name="connsiteY6093" fmla="*/ 974838 h 3735869"/>
              <a:gd name="connsiteX6094" fmla="*/ 7213496 w 9706874"/>
              <a:gd name="connsiteY6094" fmla="*/ 976358 h 3735869"/>
              <a:gd name="connsiteX6095" fmla="*/ 7197984 w 9706874"/>
              <a:gd name="connsiteY6095" fmla="*/ 988512 h 3735869"/>
              <a:gd name="connsiteX6096" fmla="*/ 7195308 w 9706874"/>
              <a:gd name="connsiteY6096" fmla="*/ 986601 h 3735869"/>
              <a:gd name="connsiteX6097" fmla="*/ 7193895 w 9706874"/>
              <a:gd name="connsiteY6097" fmla="*/ 992946 h 3735869"/>
              <a:gd name="connsiteX6098" fmla="*/ 7188035 w 9706874"/>
              <a:gd name="connsiteY6098" fmla="*/ 996272 h 3735869"/>
              <a:gd name="connsiteX6099" fmla="*/ 7189990 w 9706874"/>
              <a:gd name="connsiteY6099" fmla="*/ 987500 h 3735869"/>
              <a:gd name="connsiteX6100" fmla="*/ 7193653 w 9706874"/>
              <a:gd name="connsiteY6100" fmla="*/ 985418 h 3735869"/>
              <a:gd name="connsiteX6101" fmla="*/ 7187351 w 9706874"/>
              <a:gd name="connsiteY6101" fmla="*/ 980917 h 3735869"/>
              <a:gd name="connsiteX6102" fmla="*/ 7185506 w 9706874"/>
              <a:gd name="connsiteY6102" fmla="*/ 969332 h 3735869"/>
              <a:gd name="connsiteX6103" fmla="*/ 7181044 w 9706874"/>
              <a:gd name="connsiteY6103" fmla="*/ 968642 h 3735869"/>
              <a:gd name="connsiteX6104" fmla="*/ 7098768 w 9706874"/>
              <a:gd name="connsiteY6104" fmla="*/ 952595 h 3735869"/>
              <a:gd name="connsiteX6105" fmla="*/ 7083340 w 9706874"/>
              <a:gd name="connsiteY6105" fmla="*/ 944090 h 3735869"/>
              <a:gd name="connsiteX6106" fmla="*/ 7071434 w 9706874"/>
              <a:gd name="connsiteY6106" fmla="*/ 937526 h 3735869"/>
              <a:gd name="connsiteX6107" fmla="*/ 7044100 w 9706874"/>
              <a:gd name="connsiteY6107" fmla="*/ 933208 h 3735869"/>
              <a:gd name="connsiteX6108" fmla="*/ 6901515 w 9706874"/>
              <a:gd name="connsiteY6108" fmla="*/ 920445 h 3735869"/>
              <a:gd name="connsiteX6109" fmla="*/ 6879829 w 9706874"/>
              <a:gd name="connsiteY6109" fmla="*/ 912580 h 3735869"/>
              <a:gd name="connsiteX6110" fmla="*/ 6877840 w 9706874"/>
              <a:gd name="connsiteY6110" fmla="*/ 912199 h 3735869"/>
              <a:gd name="connsiteX6111" fmla="*/ 6882307 w 9706874"/>
              <a:gd name="connsiteY6111" fmla="*/ 917822 h 3735869"/>
              <a:gd name="connsiteX6112" fmla="*/ 6876328 w 9706874"/>
              <a:gd name="connsiteY6112" fmla="*/ 918813 h 3735869"/>
              <a:gd name="connsiteX6113" fmla="*/ 6876628 w 9706874"/>
              <a:gd name="connsiteY6113" fmla="*/ 911965 h 3735869"/>
              <a:gd name="connsiteX6114" fmla="*/ 6872269 w 9706874"/>
              <a:gd name="connsiteY6114" fmla="*/ 911124 h 3735869"/>
              <a:gd name="connsiteX6115" fmla="*/ 6835485 w 9706874"/>
              <a:gd name="connsiteY6115" fmla="*/ 908695 h 3735869"/>
              <a:gd name="connsiteX6116" fmla="*/ 6766797 w 9706874"/>
              <a:gd name="connsiteY6116" fmla="*/ 903832 h 3735869"/>
              <a:gd name="connsiteX6117" fmla="*/ 6714307 w 9706874"/>
              <a:gd name="connsiteY6117" fmla="*/ 900331 h 3735869"/>
              <a:gd name="connsiteX6118" fmla="*/ 6703558 w 9706874"/>
              <a:gd name="connsiteY6118" fmla="*/ 903406 h 3735869"/>
              <a:gd name="connsiteX6119" fmla="*/ 6703559 w 9706874"/>
              <a:gd name="connsiteY6119" fmla="*/ 899614 h 3735869"/>
              <a:gd name="connsiteX6120" fmla="*/ 7709129 w 9706874"/>
              <a:gd name="connsiteY6120" fmla="*/ 894663 h 3735869"/>
              <a:gd name="connsiteX6121" fmla="*/ 7780967 w 9706874"/>
              <a:gd name="connsiteY6121" fmla="*/ 912109 h 3735869"/>
              <a:gd name="connsiteX6122" fmla="*/ 7709129 w 9706874"/>
              <a:gd name="connsiteY6122" fmla="*/ 894663 h 3735869"/>
              <a:gd name="connsiteX6123" fmla="*/ 7938691 w 9706874"/>
              <a:gd name="connsiteY6123" fmla="*/ 893077 h 3735869"/>
              <a:gd name="connsiteX6124" fmla="*/ 7952433 w 9706874"/>
              <a:gd name="connsiteY6124" fmla="*/ 905175 h 3735869"/>
              <a:gd name="connsiteX6125" fmla="*/ 7936400 w 9706874"/>
              <a:gd name="connsiteY6125" fmla="*/ 897916 h 3735869"/>
              <a:gd name="connsiteX6126" fmla="*/ 7938691 w 9706874"/>
              <a:gd name="connsiteY6126" fmla="*/ 893077 h 3735869"/>
              <a:gd name="connsiteX6127" fmla="*/ 8611678 w 9706874"/>
              <a:gd name="connsiteY6127" fmla="*/ 891976 h 3735869"/>
              <a:gd name="connsiteX6128" fmla="*/ 8617994 w 9706874"/>
              <a:gd name="connsiteY6128" fmla="*/ 911620 h 3735869"/>
              <a:gd name="connsiteX6129" fmla="*/ 8648866 w 9706874"/>
              <a:gd name="connsiteY6129" fmla="*/ 940768 h 3735869"/>
              <a:gd name="connsiteX6130" fmla="*/ 8634832 w 9706874"/>
              <a:gd name="connsiteY6130" fmla="*/ 950485 h 3735869"/>
              <a:gd name="connsiteX6131" fmla="*/ 8648866 w 9706874"/>
              <a:gd name="connsiteY6131" fmla="*/ 957772 h 3735869"/>
              <a:gd name="connsiteX6132" fmla="*/ 8654009 w 9706874"/>
              <a:gd name="connsiteY6132" fmla="*/ 959798 h 3735869"/>
              <a:gd name="connsiteX6133" fmla="*/ 8704529 w 9706874"/>
              <a:gd name="connsiteY6133" fmla="*/ 950486 h 3735869"/>
              <a:gd name="connsiteX6134" fmla="*/ 8712127 w 9706874"/>
              <a:gd name="connsiteY6134" fmla="*/ 953373 h 3735869"/>
              <a:gd name="connsiteX6135" fmla="*/ 8709503 w 9706874"/>
              <a:gd name="connsiteY6135" fmla="*/ 949716 h 3735869"/>
              <a:gd name="connsiteX6136" fmla="*/ 8714708 w 9706874"/>
              <a:gd name="connsiteY6136" fmla="*/ 944875 h 3735869"/>
              <a:gd name="connsiteX6137" fmla="*/ 8716664 w 9706874"/>
              <a:gd name="connsiteY6137" fmla="*/ 950925 h 3735869"/>
              <a:gd name="connsiteX6138" fmla="*/ 8715464 w 9706874"/>
              <a:gd name="connsiteY6138" fmla="*/ 954642 h 3735869"/>
              <a:gd name="connsiteX6139" fmla="*/ 8718912 w 9706874"/>
              <a:gd name="connsiteY6139" fmla="*/ 955952 h 3735869"/>
              <a:gd name="connsiteX6140" fmla="*/ 8735400 w 9706874"/>
              <a:gd name="connsiteY6140" fmla="*/ 965059 h 3735869"/>
              <a:gd name="connsiteX6141" fmla="*/ 8754579 w 9706874"/>
              <a:gd name="connsiteY6141" fmla="*/ 969514 h 3735869"/>
              <a:gd name="connsiteX6142" fmla="*/ 8805097 w 9706874"/>
              <a:gd name="connsiteY6142" fmla="*/ 988948 h 3735869"/>
              <a:gd name="connsiteX6143" fmla="*/ 8760190 w 9706874"/>
              <a:gd name="connsiteY6143" fmla="*/ 1020526 h 3735869"/>
              <a:gd name="connsiteX6144" fmla="*/ 8860760 w 9706874"/>
              <a:gd name="connsiteY6144" fmla="*/ 1095427 h 3735869"/>
              <a:gd name="connsiteX6145" fmla="*/ 8914084 w 9706874"/>
              <a:gd name="connsiteY6145" fmla="*/ 1133889 h 3735869"/>
              <a:gd name="connsiteX6146" fmla="*/ 8952909 w 9706874"/>
              <a:gd name="connsiteY6146" fmla="*/ 1153322 h 3735869"/>
              <a:gd name="connsiteX6147" fmla="*/ 8938874 w 9706874"/>
              <a:gd name="connsiteY6147" fmla="*/ 1112432 h 3735869"/>
              <a:gd name="connsiteX6148" fmla="*/ 8969747 w 9706874"/>
              <a:gd name="connsiteY6148" fmla="*/ 1100286 h 3735869"/>
              <a:gd name="connsiteX6149" fmla="*/ 8969747 w 9706874"/>
              <a:gd name="connsiteY6149" fmla="*/ 1136319 h 3735869"/>
              <a:gd name="connsiteX6150" fmla="*/ 8992200 w 9706874"/>
              <a:gd name="connsiteY6150" fmla="*/ 1121744 h 3735869"/>
              <a:gd name="connsiteX6151" fmla="*/ 9028218 w 9706874"/>
              <a:gd name="connsiteY6151" fmla="*/ 1141176 h 3735869"/>
              <a:gd name="connsiteX6152" fmla="*/ 9024073 w 9706874"/>
              <a:gd name="connsiteY6152" fmla="*/ 1159832 h 3735869"/>
              <a:gd name="connsiteX6153" fmla="*/ 9027781 w 9706874"/>
              <a:gd name="connsiteY6153" fmla="*/ 1164658 h 3735869"/>
              <a:gd name="connsiteX6154" fmla="*/ 9033656 w 9706874"/>
              <a:gd name="connsiteY6154" fmla="*/ 1172302 h 3735869"/>
              <a:gd name="connsiteX6155" fmla="*/ 9053477 w 9706874"/>
              <a:gd name="connsiteY6155" fmla="*/ 1158182 h 3735869"/>
              <a:gd name="connsiteX6156" fmla="*/ 9028218 w 9706874"/>
              <a:gd name="connsiteY6156" fmla="*/ 1153322 h 3735869"/>
              <a:gd name="connsiteX6157" fmla="*/ 9087154 w 9706874"/>
              <a:gd name="connsiteY6157" fmla="*/ 1165468 h 3735869"/>
              <a:gd name="connsiteX6158" fmla="*/ 9067509 w 9706874"/>
              <a:gd name="connsiteY6158" fmla="*/ 1182473 h 3735869"/>
              <a:gd name="connsiteX6159" fmla="*/ 9101187 w 9706874"/>
              <a:gd name="connsiteY6159" fmla="*/ 1216075 h 3735869"/>
              <a:gd name="connsiteX6160" fmla="*/ 9142817 w 9706874"/>
              <a:gd name="connsiteY6160" fmla="*/ 1247655 h 3735869"/>
              <a:gd name="connsiteX6161" fmla="*/ 9257421 w 9706874"/>
              <a:gd name="connsiteY6161" fmla="*/ 1293404 h 3735869"/>
              <a:gd name="connsiteX6162" fmla="*/ 9249000 w 9706874"/>
              <a:gd name="connsiteY6162" fmla="*/ 1320125 h 3735869"/>
              <a:gd name="connsiteX6163" fmla="*/ 9229355 w 9706874"/>
              <a:gd name="connsiteY6163" fmla="*/ 1329842 h 3735869"/>
              <a:gd name="connsiteX6164" fmla="*/ 9234968 w 9706874"/>
              <a:gd name="connsiteY6164" fmla="*/ 1339559 h 3735869"/>
              <a:gd name="connsiteX6165" fmla="*/ 9229354 w 9706874"/>
              <a:gd name="connsiteY6165" fmla="*/ 1344416 h 3735869"/>
              <a:gd name="connsiteX6166" fmla="*/ 9230004 w 9706874"/>
              <a:gd name="connsiteY6166" fmla="*/ 1353786 h 3735869"/>
              <a:gd name="connsiteX6167" fmla="*/ 9230056 w 9706874"/>
              <a:gd name="connsiteY6167" fmla="*/ 1354538 h 3735869"/>
              <a:gd name="connsiteX6168" fmla="*/ 9234968 w 9706874"/>
              <a:gd name="connsiteY6168" fmla="*/ 1361018 h 3735869"/>
              <a:gd name="connsiteX6169" fmla="*/ 9215321 w 9706874"/>
              <a:gd name="connsiteY6169" fmla="*/ 1373161 h 3735869"/>
              <a:gd name="connsiteX6170" fmla="*/ 9209709 w 9706874"/>
              <a:gd name="connsiteY6170" fmla="*/ 1348872 h 3735869"/>
              <a:gd name="connsiteX6171" fmla="*/ 9212514 w 9706874"/>
              <a:gd name="connsiteY6171" fmla="*/ 1341988 h 3735869"/>
              <a:gd name="connsiteX6172" fmla="*/ 9206902 w 9706874"/>
              <a:gd name="connsiteY6172" fmla="*/ 1339559 h 3735869"/>
              <a:gd name="connsiteX6173" fmla="*/ 9176497 w 9706874"/>
              <a:gd name="connsiteY6173" fmla="*/ 1332270 h 3735869"/>
              <a:gd name="connsiteX6174" fmla="*/ 9078736 w 9706874"/>
              <a:gd name="connsiteY6174" fmla="*/ 1269107 h 3735869"/>
              <a:gd name="connsiteX6175" fmla="*/ 8975361 w 9706874"/>
              <a:gd name="connsiteY6175" fmla="*/ 1203930 h 3735869"/>
              <a:gd name="connsiteX6176" fmla="*/ 8928116 w 9706874"/>
              <a:gd name="connsiteY6176" fmla="*/ 1175184 h 3735869"/>
              <a:gd name="connsiteX6177" fmla="*/ 8902859 w 9706874"/>
              <a:gd name="connsiteY6177" fmla="*/ 1163038 h 3735869"/>
              <a:gd name="connsiteX6178" fmla="*/ 8897245 w 9706874"/>
              <a:gd name="connsiteY6178" fmla="*/ 1141177 h 3735869"/>
              <a:gd name="connsiteX6179" fmla="*/ 8857954 w 9706874"/>
              <a:gd name="connsiteY6179" fmla="*/ 1114456 h 3735869"/>
              <a:gd name="connsiteX6180" fmla="*/ 8813516 w 9706874"/>
              <a:gd name="connsiteY6180" fmla="*/ 1092998 h 3735869"/>
              <a:gd name="connsiteX6181" fmla="*/ 8707334 w 9706874"/>
              <a:gd name="connsiteY6181" fmla="*/ 1037126 h 3735869"/>
              <a:gd name="connsiteX6182" fmla="*/ 8612378 w 9706874"/>
              <a:gd name="connsiteY6182" fmla="*/ 981661 h 3735869"/>
              <a:gd name="connsiteX6183" fmla="*/ 8592734 w 9706874"/>
              <a:gd name="connsiteY6183" fmla="*/ 955345 h 3735869"/>
              <a:gd name="connsiteX6184" fmla="*/ 8609573 w 9706874"/>
              <a:gd name="connsiteY6184" fmla="*/ 940768 h 3735869"/>
              <a:gd name="connsiteX6185" fmla="*/ 8592734 w 9706874"/>
              <a:gd name="connsiteY6185" fmla="*/ 933481 h 3735869"/>
              <a:gd name="connsiteX6186" fmla="*/ 8609573 w 9706874"/>
              <a:gd name="connsiteY6186" fmla="*/ 928622 h 3735869"/>
              <a:gd name="connsiteX6187" fmla="*/ 8606766 w 9706874"/>
              <a:gd name="connsiteY6187" fmla="*/ 892185 h 3735869"/>
              <a:gd name="connsiteX6188" fmla="*/ 8611678 w 9706874"/>
              <a:gd name="connsiteY6188" fmla="*/ 891976 h 3735869"/>
              <a:gd name="connsiteX6189" fmla="*/ 7400204 w 9706874"/>
              <a:gd name="connsiteY6189" fmla="*/ 889526 h 3735869"/>
              <a:gd name="connsiteX6190" fmla="*/ 7416407 w 9706874"/>
              <a:gd name="connsiteY6190" fmla="*/ 904723 h 3735869"/>
              <a:gd name="connsiteX6191" fmla="*/ 7377703 w 9706874"/>
              <a:gd name="connsiteY6191" fmla="*/ 892444 h 3735869"/>
              <a:gd name="connsiteX6192" fmla="*/ 7400204 w 9706874"/>
              <a:gd name="connsiteY6192" fmla="*/ 889526 h 3735869"/>
              <a:gd name="connsiteX6193" fmla="*/ 8548336 w 9706874"/>
              <a:gd name="connsiteY6193" fmla="*/ 888806 h 3735869"/>
              <a:gd name="connsiteX6194" fmla="*/ 8593579 w 9706874"/>
              <a:gd name="connsiteY6194" fmla="*/ 908747 h 3735869"/>
              <a:gd name="connsiteX6195" fmla="*/ 8534266 w 9706874"/>
              <a:gd name="connsiteY6195" fmla="*/ 896626 h 3735869"/>
              <a:gd name="connsiteX6196" fmla="*/ 8548336 w 9706874"/>
              <a:gd name="connsiteY6196" fmla="*/ 888806 h 3735869"/>
              <a:gd name="connsiteX6197" fmla="*/ 6833103 w 9706874"/>
              <a:gd name="connsiteY6197" fmla="*/ 885524 h 3735869"/>
              <a:gd name="connsiteX6198" fmla="*/ 6832828 w 9706874"/>
              <a:gd name="connsiteY6198" fmla="*/ 886815 h 3735869"/>
              <a:gd name="connsiteX6199" fmla="*/ 6841901 w 9706874"/>
              <a:gd name="connsiteY6199" fmla="*/ 887446 h 3735869"/>
              <a:gd name="connsiteX6200" fmla="*/ 8594764 w 9706874"/>
              <a:gd name="connsiteY6200" fmla="*/ 885319 h 3735869"/>
              <a:gd name="connsiteX6201" fmla="*/ 8599760 w 9706874"/>
              <a:gd name="connsiteY6201" fmla="*/ 886777 h 3735869"/>
              <a:gd name="connsiteX6202" fmla="*/ 8594052 w 9706874"/>
              <a:gd name="connsiteY6202" fmla="*/ 890914 h 3735869"/>
              <a:gd name="connsiteX6203" fmla="*/ 8594764 w 9706874"/>
              <a:gd name="connsiteY6203" fmla="*/ 885319 h 3735869"/>
              <a:gd name="connsiteX6204" fmla="*/ 7930927 w 9706874"/>
              <a:gd name="connsiteY6204" fmla="*/ 885319 h 3735869"/>
              <a:gd name="connsiteX6205" fmla="*/ 7935923 w 9706874"/>
              <a:gd name="connsiteY6205" fmla="*/ 886777 h 3735869"/>
              <a:gd name="connsiteX6206" fmla="*/ 7930213 w 9706874"/>
              <a:gd name="connsiteY6206" fmla="*/ 890914 h 3735869"/>
              <a:gd name="connsiteX6207" fmla="*/ 7930927 w 9706874"/>
              <a:gd name="connsiteY6207" fmla="*/ 885319 h 3735869"/>
              <a:gd name="connsiteX6208" fmla="*/ 7688083 w 9706874"/>
              <a:gd name="connsiteY6208" fmla="*/ 884310 h 3735869"/>
              <a:gd name="connsiteX6209" fmla="*/ 7702106 w 9706874"/>
              <a:gd name="connsiteY6209" fmla="*/ 889537 h 3735869"/>
              <a:gd name="connsiteX6210" fmla="*/ 7670058 w 9706874"/>
              <a:gd name="connsiteY6210" fmla="*/ 884617 h 3735869"/>
              <a:gd name="connsiteX6211" fmla="*/ 7688083 w 9706874"/>
              <a:gd name="connsiteY6211" fmla="*/ 884310 h 3735869"/>
              <a:gd name="connsiteX6212" fmla="*/ 7212514 w 9706874"/>
              <a:gd name="connsiteY6212" fmla="*/ 883945 h 3735869"/>
              <a:gd name="connsiteX6213" fmla="*/ 7205111 w 9706874"/>
              <a:gd name="connsiteY6213" fmla="*/ 894233 h 3735869"/>
              <a:gd name="connsiteX6214" fmla="*/ 7212514 w 9706874"/>
              <a:gd name="connsiteY6214" fmla="*/ 883945 h 3735869"/>
              <a:gd name="connsiteX6215" fmla="*/ 6712852 w 9706874"/>
              <a:gd name="connsiteY6215" fmla="*/ 883935 h 3735869"/>
              <a:gd name="connsiteX6216" fmla="*/ 6715280 w 9706874"/>
              <a:gd name="connsiteY6216" fmla="*/ 884990 h 3735869"/>
              <a:gd name="connsiteX6217" fmla="*/ 6715363 w 9706874"/>
              <a:gd name="connsiteY6217" fmla="*/ 884987 h 3735869"/>
              <a:gd name="connsiteX6218" fmla="*/ 6713002 w 9706874"/>
              <a:gd name="connsiteY6218" fmla="*/ 883949 h 3735869"/>
              <a:gd name="connsiteX6219" fmla="*/ 8030753 w 9706874"/>
              <a:gd name="connsiteY6219" fmla="*/ 882831 h 3735869"/>
              <a:gd name="connsiteX6220" fmla="*/ 8060963 w 9706874"/>
              <a:gd name="connsiteY6220" fmla="*/ 890711 h 3735869"/>
              <a:gd name="connsiteX6221" fmla="*/ 8087571 w 9706874"/>
              <a:gd name="connsiteY6221" fmla="*/ 910107 h 3735869"/>
              <a:gd name="connsiteX6222" fmla="*/ 8124823 w 9706874"/>
              <a:gd name="connsiteY6222" fmla="*/ 921825 h 3735869"/>
              <a:gd name="connsiteX6223" fmla="*/ 8264963 w 9706874"/>
              <a:gd name="connsiteY6223" fmla="*/ 975166 h 3735869"/>
              <a:gd name="connsiteX6224" fmla="*/ 8407760 w 9706874"/>
              <a:gd name="connsiteY6224" fmla="*/ 1035374 h 3735869"/>
              <a:gd name="connsiteX6225" fmla="*/ 8479161 w 9706874"/>
              <a:gd name="connsiteY6225" fmla="*/ 1066488 h 3735869"/>
              <a:gd name="connsiteX6226" fmla="*/ 8516414 w 9706874"/>
              <a:gd name="connsiteY6226" fmla="*/ 1083460 h 3735869"/>
              <a:gd name="connsiteX6227" fmla="*/ 8535037 w 9706874"/>
              <a:gd name="connsiteY6227" fmla="*/ 1090733 h 3735869"/>
              <a:gd name="connsiteX6228" fmla="*/ 8535038 w 9706874"/>
              <a:gd name="connsiteY6228" fmla="*/ 1107704 h 3735869"/>
              <a:gd name="connsiteX6229" fmla="*/ 8489804 w 9706874"/>
              <a:gd name="connsiteY6229" fmla="*/ 1098006 h 3735869"/>
              <a:gd name="connsiteX6230" fmla="*/ 8426387 w 9706874"/>
              <a:gd name="connsiteY6230" fmla="*/ 1069316 h 3735869"/>
              <a:gd name="connsiteX6231" fmla="*/ 8283587 w 9706874"/>
              <a:gd name="connsiteY6231" fmla="*/ 1011129 h 3735869"/>
              <a:gd name="connsiteX6232" fmla="*/ 8245823 w 9706874"/>
              <a:gd name="connsiteY6232" fmla="*/ 995404 h 3735869"/>
              <a:gd name="connsiteX6233" fmla="*/ 8229146 w 9706874"/>
              <a:gd name="connsiteY6233" fmla="*/ 991276 h 3735869"/>
              <a:gd name="connsiteX6234" fmla="*/ 8230982 w 9706874"/>
              <a:gd name="connsiteY6234" fmla="*/ 989225 h 3735869"/>
              <a:gd name="connsiteX6235" fmla="*/ 8000208 w 9706874"/>
              <a:gd name="connsiteY6235" fmla="*/ 893136 h 3735869"/>
              <a:gd name="connsiteX6236" fmla="*/ 8030753 w 9706874"/>
              <a:gd name="connsiteY6236" fmla="*/ 882831 h 3735869"/>
              <a:gd name="connsiteX6237" fmla="*/ 6682619 w 9706874"/>
              <a:gd name="connsiteY6237" fmla="*/ 881100 h 3735869"/>
              <a:gd name="connsiteX6238" fmla="*/ 6692348 w 9706874"/>
              <a:gd name="connsiteY6238" fmla="*/ 884383 h 3735869"/>
              <a:gd name="connsiteX6239" fmla="*/ 6692068 w 9706874"/>
              <a:gd name="connsiteY6239" fmla="*/ 881953 h 3735869"/>
              <a:gd name="connsiteX6240" fmla="*/ 6683232 w 9706874"/>
              <a:gd name="connsiteY6240" fmla="*/ 881108 h 3735869"/>
              <a:gd name="connsiteX6241" fmla="*/ 6603813 w 9706874"/>
              <a:gd name="connsiteY6241" fmla="*/ 880703 h 3735869"/>
              <a:gd name="connsiteX6242" fmla="*/ 6612227 w 9706874"/>
              <a:gd name="connsiteY6242" fmla="*/ 892447 h 3735869"/>
              <a:gd name="connsiteX6243" fmla="*/ 6603813 w 9706874"/>
              <a:gd name="connsiteY6243" fmla="*/ 880703 h 3735869"/>
              <a:gd name="connsiteX6244" fmla="*/ 7328225 w 9706874"/>
              <a:gd name="connsiteY6244" fmla="*/ 880574 h 3735869"/>
              <a:gd name="connsiteX6245" fmla="*/ 7336036 w 9706874"/>
              <a:gd name="connsiteY6245" fmla="*/ 892660 h 3735869"/>
              <a:gd name="connsiteX6246" fmla="*/ 7328225 w 9706874"/>
              <a:gd name="connsiteY6246" fmla="*/ 880574 h 3735869"/>
              <a:gd name="connsiteX6247" fmla="*/ 7957880 w 9706874"/>
              <a:gd name="connsiteY6247" fmla="*/ 876800 h 3735869"/>
              <a:gd name="connsiteX6248" fmla="*/ 7962655 w 9706874"/>
              <a:gd name="connsiteY6248" fmla="*/ 884059 h 3735869"/>
              <a:gd name="connsiteX6249" fmla="*/ 7957878 w 9706874"/>
              <a:gd name="connsiteY6249" fmla="*/ 888899 h 3735869"/>
              <a:gd name="connsiteX6250" fmla="*/ 7957724 w 9706874"/>
              <a:gd name="connsiteY6250" fmla="*/ 888412 h 3735869"/>
              <a:gd name="connsiteX6251" fmla="*/ 7953236 w 9706874"/>
              <a:gd name="connsiteY6251" fmla="*/ 890496 h 3735869"/>
              <a:gd name="connsiteX6252" fmla="*/ 7937693 w 9706874"/>
              <a:gd name="connsiteY6252" fmla="*/ 883262 h 3735869"/>
              <a:gd name="connsiteX6253" fmla="*/ 7948219 w 9706874"/>
              <a:gd name="connsiteY6253" fmla="*/ 882094 h 3735869"/>
              <a:gd name="connsiteX6254" fmla="*/ 7953978 w 9706874"/>
              <a:gd name="connsiteY6254" fmla="*/ 883262 h 3735869"/>
              <a:gd name="connsiteX6255" fmla="*/ 7957026 w 9706874"/>
              <a:gd name="connsiteY6255" fmla="*/ 886251 h 3735869"/>
              <a:gd name="connsiteX6256" fmla="*/ 7955926 w 9706874"/>
              <a:gd name="connsiteY6256" fmla="*/ 882849 h 3735869"/>
              <a:gd name="connsiteX6257" fmla="*/ 7957880 w 9706874"/>
              <a:gd name="connsiteY6257" fmla="*/ 876800 h 3735869"/>
              <a:gd name="connsiteX6258" fmla="*/ 8494778 w 9706874"/>
              <a:gd name="connsiteY6258" fmla="*/ 875272 h 3735869"/>
              <a:gd name="connsiteX6259" fmla="*/ 8511118 w 9706874"/>
              <a:gd name="connsiteY6259" fmla="*/ 876483 h 3735869"/>
              <a:gd name="connsiteX6260" fmla="*/ 8488629 w 9706874"/>
              <a:gd name="connsiteY6260" fmla="*/ 881323 h 3735869"/>
              <a:gd name="connsiteX6261" fmla="*/ 8494778 w 9706874"/>
              <a:gd name="connsiteY6261" fmla="*/ 875272 h 3735869"/>
              <a:gd name="connsiteX6262" fmla="*/ 6763562 w 9706874"/>
              <a:gd name="connsiteY6262" fmla="*/ 873729 h 3735869"/>
              <a:gd name="connsiteX6263" fmla="*/ 6761479 w 9706874"/>
              <a:gd name="connsiteY6263" fmla="*/ 877090 h 3735869"/>
              <a:gd name="connsiteX6264" fmla="*/ 6767035 w 9706874"/>
              <a:gd name="connsiteY6264" fmla="*/ 878815 h 3735869"/>
              <a:gd name="connsiteX6265" fmla="*/ 8836888 w 9706874"/>
              <a:gd name="connsiteY6265" fmla="*/ 871641 h 3735869"/>
              <a:gd name="connsiteX6266" fmla="*/ 8829075 w 9706874"/>
              <a:gd name="connsiteY6266" fmla="*/ 881930 h 3735869"/>
              <a:gd name="connsiteX6267" fmla="*/ 8836888 w 9706874"/>
              <a:gd name="connsiteY6267" fmla="*/ 871641 h 3735869"/>
              <a:gd name="connsiteX6268" fmla="*/ 7974378 w 9706874"/>
              <a:gd name="connsiteY6268" fmla="*/ 871441 h 3735869"/>
              <a:gd name="connsiteX6269" fmla="*/ 7959184 w 9706874"/>
              <a:gd name="connsiteY6269" fmla="*/ 876281 h 3735869"/>
              <a:gd name="connsiteX6270" fmla="*/ 7974378 w 9706874"/>
              <a:gd name="connsiteY6270" fmla="*/ 871441 h 3735869"/>
              <a:gd name="connsiteX6271" fmla="*/ 7643550 w 9706874"/>
              <a:gd name="connsiteY6271" fmla="*/ 868648 h 3735869"/>
              <a:gd name="connsiteX6272" fmla="*/ 7657880 w 9706874"/>
              <a:gd name="connsiteY6272" fmla="*/ 883553 h 3735869"/>
              <a:gd name="connsiteX6273" fmla="*/ 7625123 w 9706874"/>
              <a:gd name="connsiteY6273" fmla="*/ 876539 h 3735869"/>
              <a:gd name="connsiteX6274" fmla="*/ 7643550 w 9706874"/>
              <a:gd name="connsiteY6274" fmla="*/ 868648 h 3735869"/>
              <a:gd name="connsiteX6275" fmla="*/ 7201475 w 9706874"/>
              <a:gd name="connsiteY6275" fmla="*/ 862534 h 3735869"/>
              <a:gd name="connsiteX6276" fmla="*/ 7206114 w 9706874"/>
              <a:gd name="connsiteY6276" fmla="*/ 863497 h 3735869"/>
              <a:gd name="connsiteX6277" fmla="*/ 7203260 w 9706874"/>
              <a:gd name="connsiteY6277" fmla="*/ 871214 h 3735869"/>
              <a:gd name="connsiteX6278" fmla="*/ 7201475 w 9706874"/>
              <a:gd name="connsiteY6278" fmla="*/ 862534 h 3735869"/>
              <a:gd name="connsiteX6279" fmla="*/ 6894495 w 9706874"/>
              <a:gd name="connsiteY6279" fmla="*/ 860724 h 3735869"/>
              <a:gd name="connsiteX6280" fmla="*/ 6907730 w 9706874"/>
              <a:gd name="connsiteY6280" fmla="*/ 867676 h 3735869"/>
              <a:gd name="connsiteX6281" fmla="*/ 6894495 w 9706874"/>
              <a:gd name="connsiteY6281" fmla="*/ 860724 h 3735869"/>
              <a:gd name="connsiteX6282" fmla="*/ 7586054 w 9706874"/>
              <a:gd name="connsiteY6282" fmla="*/ 860723 h 3735869"/>
              <a:gd name="connsiteX6283" fmla="*/ 7624691 w 9706874"/>
              <a:gd name="connsiteY6283" fmla="*/ 867737 h 3735869"/>
              <a:gd name="connsiteX6284" fmla="*/ 7586054 w 9706874"/>
              <a:gd name="connsiteY6284" fmla="*/ 860723 h 3735869"/>
              <a:gd name="connsiteX6285" fmla="*/ 6109267 w 9706874"/>
              <a:gd name="connsiteY6285" fmla="*/ 860695 h 3735869"/>
              <a:gd name="connsiteX6286" fmla="*/ 6027373 w 9706874"/>
              <a:gd name="connsiteY6286" fmla="*/ 868757 h 3735869"/>
              <a:gd name="connsiteX6287" fmla="*/ 6026494 w 9706874"/>
              <a:gd name="connsiteY6287" fmla="*/ 870983 h 3735869"/>
              <a:gd name="connsiteX6288" fmla="*/ 6006860 w 9706874"/>
              <a:gd name="connsiteY6288" fmla="*/ 875845 h 3735869"/>
              <a:gd name="connsiteX6289" fmla="*/ 5974646 w 9706874"/>
              <a:gd name="connsiteY6289" fmla="*/ 879215 h 3735869"/>
              <a:gd name="connsiteX6290" fmla="*/ 5913418 w 9706874"/>
              <a:gd name="connsiteY6290" fmla="*/ 894253 h 3735869"/>
              <a:gd name="connsiteX6291" fmla="*/ 5913004 w 9706874"/>
              <a:gd name="connsiteY6291" fmla="*/ 887354 h 3735869"/>
              <a:gd name="connsiteX6292" fmla="*/ 5904928 w 9706874"/>
              <a:gd name="connsiteY6292" fmla="*/ 888764 h 3735869"/>
              <a:gd name="connsiteX6293" fmla="*/ 5907505 w 9706874"/>
              <a:gd name="connsiteY6293" fmla="*/ 894979 h 3735869"/>
              <a:gd name="connsiteX6294" fmla="*/ 5883559 w 9706874"/>
              <a:gd name="connsiteY6294" fmla="*/ 899022 h 3735869"/>
              <a:gd name="connsiteX6295" fmla="*/ 5882292 w 9706874"/>
              <a:gd name="connsiteY6295" fmla="*/ 906917 h 3735869"/>
              <a:gd name="connsiteX6296" fmla="*/ 5792210 w 9706874"/>
              <a:gd name="connsiteY6296" fmla="*/ 911212 h 3735869"/>
              <a:gd name="connsiteX6297" fmla="*/ 5864133 w 9706874"/>
              <a:gd name="connsiteY6297" fmla="*/ 911979 h 3735869"/>
              <a:gd name="connsiteX6298" fmla="*/ 5880356 w 9706874"/>
              <a:gd name="connsiteY6298" fmla="*/ 911444 h 3735869"/>
              <a:gd name="connsiteX6299" fmla="*/ 5870845 w 9706874"/>
              <a:gd name="connsiteY6299" fmla="*/ 913045 h 3735869"/>
              <a:gd name="connsiteX6300" fmla="*/ 5886304 w 9706874"/>
              <a:gd name="connsiteY6300" fmla="*/ 912018 h 3735869"/>
              <a:gd name="connsiteX6301" fmla="*/ 5913534 w 9706874"/>
              <a:gd name="connsiteY6301" fmla="*/ 910360 h 3735869"/>
              <a:gd name="connsiteX6302" fmla="*/ 5948286 w 9706874"/>
              <a:gd name="connsiteY6302" fmla="*/ 911398 h 3735869"/>
              <a:gd name="connsiteX6303" fmla="*/ 6015274 w 9706874"/>
              <a:gd name="connsiteY6303" fmla="*/ 899736 h 3735869"/>
              <a:gd name="connsiteX6304" fmla="*/ 6054072 w 9706874"/>
              <a:gd name="connsiteY6304" fmla="*/ 894876 h 3735869"/>
              <a:gd name="connsiteX6305" fmla="*/ 6082122 w 9706874"/>
              <a:gd name="connsiteY6305" fmla="*/ 904594 h 3735869"/>
              <a:gd name="connsiteX6306" fmla="*/ 6100792 w 9706874"/>
              <a:gd name="connsiteY6306" fmla="*/ 902790 h 3735869"/>
              <a:gd name="connsiteX6307" fmla="*/ 6100792 w 9706874"/>
              <a:gd name="connsiteY6307" fmla="*/ 879675 h 3735869"/>
              <a:gd name="connsiteX6308" fmla="*/ 6114080 w 9706874"/>
              <a:gd name="connsiteY6308" fmla="*/ 865094 h 3735869"/>
              <a:gd name="connsiteX6309" fmla="*/ 7179789 w 9706874"/>
              <a:gd name="connsiteY6309" fmla="*/ 859139 h 3735869"/>
              <a:gd name="connsiteX6310" fmla="*/ 7187603 w 9706874"/>
              <a:gd name="connsiteY6310" fmla="*/ 871238 h 3735869"/>
              <a:gd name="connsiteX6311" fmla="*/ 7179789 w 9706874"/>
              <a:gd name="connsiteY6311" fmla="*/ 859139 h 3735869"/>
              <a:gd name="connsiteX6312" fmla="*/ 8820380 w 9706874"/>
              <a:gd name="connsiteY6312" fmla="*/ 857883 h 3735869"/>
              <a:gd name="connsiteX6313" fmla="*/ 8804333 w 9706874"/>
              <a:gd name="connsiteY6313" fmla="*/ 869469 h 3735869"/>
              <a:gd name="connsiteX6314" fmla="*/ 8820380 w 9706874"/>
              <a:gd name="connsiteY6314" fmla="*/ 857883 h 3735869"/>
              <a:gd name="connsiteX6315" fmla="*/ 6130434 w 9706874"/>
              <a:gd name="connsiteY6315" fmla="*/ 847988 h 3735869"/>
              <a:gd name="connsiteX6316" fmla="*/ 6130151 w 9706874"/>
              <a:gd name="connsiteY6316" fmla="*/ 848055 h 3735869"/>
              <a:gd name="connsiteX6317" fmla="*/ 6130433 w 9706874"/>
              <a:gd name="connsiteY6317" fmla="*/ 848025 h 3735869"/>
              <a:gd name="connsiteX6318" fmla="*/ 7003472 w 9706874"/>
              <a:gd name="connsiteY6318" fmla="*/ 847140 h 3735869"/>
              <a:gd name="connsiteX6319" fmla="*/ 6988266 w 9706874"/>
              <a:gd name="connsiteY6319" fmla="*/ 859604 h 3735869"/>
              <a:gd name="connsiteX6320" fmla="*/ 7003472 w 9706874"/>
              <a:gd name="connsiteY6320" fmla="*/ 847140 h 3735869"/>
              <a:gd name="connsiteX6321" fmla="*/ 7099386 w 9706874"/>
              <a:gd name="connsiteY6321" fmla="*/ 846636 h 3735869"/>
              <a:gd name="connsiteX6322" fmla="*/ 7107198 w 9706874"/>
              <a:gd name="connsiteY6322" fmla="*/ 858734 h 3735869"/>
              <a:gd name="connsiteX6323" fmla="*/ 7099386 w 9706874"/>
              <a:gd name="connsiteY6323" fmla="*/ 846636 h 3735869"/>
              <a:gd name="connsiteX6324" fmla="*/ 7074647 w 9706874"/>
              <a:gd name="connsiteY6324" fmla="*/ 846635 h 3735869"/>
              <a:gd name="connsiteX6325" fmla="*/ 7082460 w 9706874"/>
              <a:gd name="connsiteY6325" fmla="*/ 858734 h 3735869"/>
              <a:gd name="connsiteX6326" fmla="*/ 7074647 w 9706874"/>
              <a:gd name="connsiteY6326" fmla="*/ 846635 h 3735869"/>
              <a:gd name="connsiteX6327" fmla="*/ 8050649 w 9706874"/>
              <a:gd name="connsiteY6327" fmla="*/ 845489 h 3735869"/>
              <a:gd name="connsiteX6328" fmla="*/ 8065830 w 9706874"/>
              <a:gd name="connsiteY6328" fmla="*/ 846687 h 3735869"/>
              <a:gd name="connsiteX6329" fmla="*/ 8041540 w 9706874"/>
              <a:gd name="connsiteY6329" fmla="*/ 858685 h 3735869"/>
              <a:gd name="connsiteX6330" fmla="*/ 8050649 w 9706874"/>
              <a:gd name="connsiteY6330" fmla="*/ 845489 h 3735869"/>
              <a:gd name="connsiteX6331" fmla="*/ 8785560 w 9706874"/>
              <a:gd name="connsiteY6331" fmla="*/ 844602 h 3735869"/>
              <a:gd name="connsiteX6332" fmla="*/ 8795626 w 9706874"/>
              <a:gd name="connsiteY6332" fmla="*/ 858735 h 3735869"/>
              <a:gd name="connsiteX6333" fmla="*/ 8773410 w 9706874"/>
              <a:gd name="connsiteY6333" fmla="*/ 853925 h 3735869"/>
              <a:gd name="connsiteX6334" fmla="*/ 8785560 w 9706874"/>
              <a:gd name="connsiteY6334" fmla="*/ 844602 h 3735869"/>
              <a:gd name="connsiteX6335" fmla="*/ 6330597 w 9706874"/>
              <a:gd name="connsiteY6335" fmla="*/ 842205 h 3735869"/>
              <a:gd name="connsiteX6336" fmla="*/ 6335329 w 9706874"/>
              <a:gd name="connsiteY6336" fmla="*/ 843332 h 3735869"/>
              <a:gd name="connsiteX6337" fmla="*/ 6329921 w 9706874"/>
              <a:gd name="connsiteY6337" fmla="*/ 847846 h 3735869"/>
              <a:gd name="connsiteX6338" fmla="*/ 6330597 w 9706874"/>
              <a:gd name="connsiteY6338" fmla="*/ 842205 h 3735869"/>
              <a:gd name="connsiteX6339" fmla="*/ 8759610 w 9706874"/>
              <a:gd name="connsiteY6339" fmla="*/ 837270 h 3735869"/>
              <a:gd name="connsiteX6340" fmla="*/ 8772953 w 9706874"/>
              <a:gd name="connsiteY6340" fmla="*/ 841615 h 3735869"/>
              <a:gd name="connsiteX6341" fmla="*/ 8767455 w 9706874"/>
              <a:gd name="connsiteY6341" fmla="*/ 846248 h 3735869"/>
              <a:gd name="connsiteX6342" fmla="*/ 8748671 w 9706874"/>
              <a:gd name="connsiteY6342" fmla="*/ 841614 h 3735869"/>
              <a:gd name="connsiteX6343" fmla="*/ 8759610 w 9706874"/>
              <a:gd name="connsiteY6343" fmla="*/ 837270 h 3735869"/>
              <a:gd name="connsiteX6344" fmla="*/ 6923800 w 9706874"/>
              <a:gd name="connsiteY6344" fmla="*/ 835718 h 3735869"/>
              <a:gd name="connsiteX6345" fmla="*/ 6931202 w 9706874"/>
              <a:gd name="connsiteY6345" fmla="*/ 847818 h 3735869"/>
              <a:gd name="connsiteX6346" fmla="*/ 6923800 w 9706874"/>
              <a:gd name="connsiteY6346" fmla="*/ 835718 h 3735869"/>
              <a:gd name="connsiteX6347" fmla="*/ 6876914 w 9706874"/>
              <a:gd name="connsiteY6347" fmla="*/ 835717 h 3735869"/>
              <a:gd name="connsiteX6348" fmla="*/ 6885355 w 9706874"/>
              <a:gd name="connsiteY6348" fmla="*/ 860315 h 3735869"/>
              <a:gd name="connsiteX6349" fmla="*/ 6876914 w 9706874"/>
              <a:gd name="connsiteY6349" fmla="*/ 835717 h 3735869"/>
              <a:gd name="connsiteX6350" fmla="*/ 6583469 w 9706874"/>
              <a:gd name="connsiteY6350" fmla="*/ 835717 h 3735869"/>
              <a:gd name="connsiteX6351" fmla="*/ 6576067 w 9706874"/>
              <a:gd name="connsiteY6351" fmla="*/ 847818 h 3735869"/>
              <a:gd name="connsiteX6352" fmla="*/ 6583469 w 9706874"/>
              <a:gd name="connsiteY6352" fmla="*/ 835717 h 3735869"/>
              <a:gd name="connsiteX6353" fmla="*/ 7055660 w 9706874"/>
              <a:gd name="connsiteY6353" fmla="*/ 834132 h 3735869"/>
              <a:gd name="connsiteX6354" fmla="*/ 7047847 w 9706874"/>
              <a:gd name="connsiteY6354" fmla="*/ 846231 h 3735869"/>
              <a:gd name="connsiteX6355" fmla="*/ 7055660 w 9706874"/>
              <a:gd name="connsiteY6355" fmla="*/ 834132 h 3735869"/>
              <a:gd name="connsiteX6356" fmla="*/ 8024615 w 9706874"/>
              <a:gd name="connsiteY6356" fmla="*/ 834131 h 3735869"/>
              <a:gd name="connsiteX6357" fmla="*/ 8016801 w 9706874"/>
              <a:gd name="connsiteY6357" fmla="*/ 846232 h 3735869"/>
              <a:gd name="connsiteX6358" fmla="*/ 8024615 w 9706874"/>
              <a:gd name="connsiteY6358" fmla="*/ 834131 h 3735869"/>
              <a:gd name="connsiteX6359" fmla="*/ 7033416 w 9706874"/>
              <a:gd name="connsiteY6359" fmla="*/ 834131 h 3735869"/>
              <a:gd name="connsiteX6360" fmla="*/ 7041227 w 9706874"/>
              <a:gd name="connsiteY6360" fmla="*/ 846231 h 3735869"/>
              <a:gd name="connsiteX6361" fmla="*/ 7033416 w 9706874"/>
              <a:gd name="connsiteY6361" fmla="*/ 834131 h 3735869"/>
              <a:gd name="connsiteX6362" fmla="*/ 5775465 w 9706874"/>
              <a:gd name="connsiteY6362" fmla="*/ 829904 h 3735869"/>
              <a:gd name="connsiteX6363" fmla="*/ 5775465 w 9706874"/>
              <a:gd name="connsiteY6363" fmla="*/ 831866 h 3735869"/>
              <a:gd name="connsiteX6364" fmla="*/ 5789449 w 9706874"/>
              <a:gd name="connsiteY6364" fmla="*/ 831408 h 3735869"/>
              <a:gd name="connsiteX6365" fmla="*/ 5788448 w 9706874"/>
              <a:gd name="connsiteY6365" fmla="*/ 830058 h 3735869"/>
              <a:gd name="connsiteX6366" fmla="*/ 8049790 w 9706874"/>
              <a:gd name="connsiteY6366" fmla="*/ 828775 h 3735869"/>
              <a:gd name="connsiteX6367" fmla="*/ 8236925 w 9706874"/>
              <a:gd name="connsiteY6367" fmla="*/ 895958 h 3735869"/>
              <a:gd name="connsiteX6368" fmla="*/ 8212131 w 9706874"/>
              <a:gd name="connsiteY6368" fmla="*/ 908027 h 3735869"/>
              <a:gd name="connsiteX6369" fmla="*/ 8175639 w 9706874"/>
              <a:gd name="connsiteY6369" fmla="*/ 900784 h 3735869"/>
              <a:gd name="connsiteX6370" fmla="*/ 8155990 w 9706874"/>
              <a:gd name="connsiteY6370" fmla="*/ 883890 h 3735869"/>
              <a:gd name="connsiteX6371" fmla="*/ 8130724 w 9706874"/>
              <a:gd name="connsiteY6371" fmla="*/ 886705 h 3735869"/>
              <a:gd name="connsiteX6372" fmla="*/ 8139145 w 9706874"/>
              <a:gd name="connsiteY6372" fmla="*/ 869809 h 3735869"/>
              <a:gd name="connsiteX6373" fmla="*/ 8127918 w 9706874"/>
              <a:gd name="connsiteY6373" fmla="*/ 879465 h 3735869"/>
              <a:gd name="connsiteX6374" fmla="*/ 8097506 w 9706874"/>
              <a:gd name="connsiteY6374" fmla="*/ 845672 h 3735869"/>
              <a:gd name="connsiteX6375" fmla="*/ 8049790 w 9706874"/>
              <a:gd name="connsiteY6375" fmla="*/ 828775 h 3735869"/>
              <a:gd name="connsiteX6376" fmla="*/ 6112985 w 9706874"/>
              <a:gd name="connsiteY6376" fmla="*/ 828654 h 3735869"/>
              <a:gd name="connsiteX6377" fmla="*/ 6107306 w 9706874"/>
              <a:gd name="connsiteY6377" fmla="*/ 829371 h 3735869"/>
              <a:gd name="connsiteX6378" fmla="*/ 6070902 w 9706874"/>
              <a:gd name="connsiteY6378" fmla="*/ 832106 h 3735869"/>
              <a:gd name="connsiteX6379" fmla="*/ 6070528 w 9706874"/>
              <a:gd name="connsiteY6379" fmla="*/ 832086 h 3735869"/>
              <a:gd name="connsiteX6380" fmla="*/ 6069342 w 9706874"/>
              <a:gd name="connsiteY6380" fmla="*/ 833911 h 3735869"/>
              <a:gd name="connsiteX6381" fmla="*/ 6063528 w 9706874"/>
              <a:gd name="connsiteY6381" fmla="*/ 849205 h 3735869"/>
              <a:gd name="connsiteX6382" fmla="*/ 6056811 w 9706874"/>
              <a:gd name="connsiteY6382" fmla="*/ 855574 h 3735869"/>
              <a:gd name="connsiteX6383" fmla="*/ 6057227 w 9706874"/>
              <a:gd name="connsiteY6383" fmla="*/ 855595 h 3735869"/>
              <a:gd name="connsiteX6384" fmla="*/ 6090764 w 9706874"/>
              <a:gd name="connsiteY6384" fmla="*/ 852752 h 3735869"/>
              <a:gd name="connsiteX6385" fmla="*/ 6099433 w 9706874"/>
              <a:gd name="connsiteY6385" fmla="*/ 851703 h 3735869"/>
              <a:gd name="connsiteX6386" fmla="*/ 6090161 w 9706874"/>
              <a:gd name="connsiteY6386" fmla="*/ 843227 h 3735869"/>
              <a:gd name="connsiteX6387" fmla="*/ 6111465 w 9706874"/>
              <a:gd name="connsiteY6387" fmla="*/ 834854 h 3735869"/>
              <a:gd name="connsiteX6388" fmla="*/ 5892331 w 9706874"/>
              <a:gd name="connsiteY6388" fmla="*/ 824817 h 3735869"/>
              <a:gd name="connsiteX6389" fmla="*/ 5887917 w 9706874"/>
              <a:gd name="connsiteY6389" fmla="*/ 827342 h 3735869"/>
              <a:gd name="connsiteX6390" fmla="*/ 5892921 w 9706874"/>
              <a:gd name="connsiteY6390" fmla="*/ 827118 h 3735869"/>
              <a:gd name="connsiteX6391" fmla="*/ 7196213 w 9706874"/>
              <a:gd name="connsiteY6391" fmla="*/ 822796 h 3735869"/>
              <a:gd name="connsiteX6392" fmla="*/ 7198816 w 9706874"/>
              <a:gd name="connsiteY6392" fmla="*/ 824171 h 3735869"/>
              <a:gd name="connsiteX6393" fmla="*/ 7196392 w 9706874"/>
              <a:gd name="connsiteY6393" fmla="*/ 823619 h 3735869"/>
              <a:gd name="connsiteX6394" fmla="*/ 7457831 w 9706874"/>
              <a:gd name="connsiteY6394" fmla="*/ 822570 h 3735869"/>
              <a:gd name="connsiteX6395" fmla="*/ 7569985 w 9706874"/>
              <a:gd name="connsiteY6395" fmla="*/ 855351 h 3735869"/>
              <a:gd name="connsiteX6396" fmla="*/ 7488377 w 9706874"/>
              <a:gd name="connsiteY6396" fmla="*/ 860166 h 3735869"/>
              <a:gd name="connsiteX6397" fmla="*/ 7420003 w 9706874"/>
              <a:gd name="connsiteY6397" fmla="*/ 824456 h 3735869"/>
              <a:gd name="connsiteX6398" fmla="*/ 7457831 w 9706874"/>
              <a:gd name="connsiteY6398" fmla="*/ 822570 h 3735869"/>
              <a:gd name="connsiteX6399" fmla="*/ 8667024 w 9706874"/>
              <a:gd name="connsiteY6399" fmla="*/ 821766 h 3735869"/>
              <a:gd name="connsiteX6400" fmla="*/ 8686396 w 9706874"/>
              <a:gd name="connsiteY6400" fmla="*/ 829049 h 3735869"/>
              <a:gd name="connsiteX6401" fmla="*/ 8731207 w 9706874"/>
              <a:gd name="connsiteY6401" fmla="*/ 846041 h 3735869"/>
              <a:gd name="connsiteX6402" fmla="*/ 8820361 w 9706874"/>
              <a:gd name="connsiteY6402" fmla="*/ 896610 h 3735869"/>
              <a:gd name="connsiteX6403" fmla="*/ 8792354 w 9706874"/>
              <a:gd name="connsiteY6403" fmla="*/ 894183 h 3735869"/>
              <a:gd name="connsiteX6404" fmla="*/ 8748008 w 9706874"/>
              <a:gd name="connsiteY6404" fmla="*/ 875169 h 3735869"/>
              <a:gd name="connsiteX6405" fmla="*/ 8706000 w 9706874"/>
              <a:gd name="connsiteY6405" fmla="*/ 855750 h 3735869"/>
              <a:gd name="connsiteX6406" fmla="*/ 8672391 w 9706874"/>
              <a:gd name="connsiteY6406" fmla="*/ 833904 h 3735869"/>
              <a:gd name="connsiteX6407" fmla="*/ 8647653 w 9706874"/>
              <a:gd name="connsiteY6407" fmla="*/ 829049 h 3735869"/>
              <a:gd name="connsiteX6408" fmla="*/ 8667024 w 9706874"/>
              <a:gd name="connsiteY6408" fmla="*/ 821766 h 3735869"/>
              <a:gd name="connsiteX6409" fmla="*/ 8732180 w 9706874"/>
              <a:gd name="connsiteY6409" fmla="*/ 821628 h 3735869"/>
              <a:gd name="connsiteX6410" fmla="*/ 8748227 w 9706874"/>
              <a:gd name="connsiteY6410" fmla="*/ 828581 h 3735869"/>
              <a:gd name="connsiteX6411" fmla="*/ 8732180 w 9706874"/>
              <a:gd name="connsiteY6411" fmla="*/ 821628 h 3735869"/>
              <a:gd name="connsiteX6412" fmla="*/ 7655804 w 9706874"/>
              <a:gd name="connsiteY6412" fmla="*/ 819267 h 3735869"/>
              <a:gd name="connsiteX6413" fmla="*/ 7659710 w 9706874"/>
              <a:gd name="connsiteY6413" fmla="*/ 822896 h 3735869"/>
              <a:gd name="connsiteX6414" fmla="*/ 7656883 w 9706874"/>
              <a:gd name="connsiteY6414" fmla="*/ 828148 h 3735869"/>
              <a:gd name="connsiteX6415" fmla="*/ 7657635 w 9706874"/>
              <a:gd name="connsiteY6415" fmla="*/ 828642 h 3735869"/>
              <a:gd name="connsiteX6416" fmla="*/ 7641588 w 9706874"/>
              <a:gd name="connsiteY6416" fmla="*/ 821627 h 3735869"/>
              <a:gd name="connsiteX6417" fmla="*/ 7649612 w 9706874"/>
              <a:gd name="connsiteY6417" fmla="*/ 823381 h 3735869"/>
              <a:gd name="connsiteX6418" fmla="*/ 7656216 w 9706874"/>
              <a:gd name="connsiteY6418" fmla="*/ 827710 h 3735869"/>
              <a:gd name="connsiteX6419" fmla="*/ 7651895 w 9706874"/>
              <a:gd name="connsiteY6419" fmla="*/ 822895 h 3735869"/>
              <a:gd name="connsiteX6420" fmla="*/ 7655804 w 9706874"/>
              <a:gd name="connsiteY6420" fmla="*/ 819267 h 3735869"/>
              <a:gd name="connsiteX6421" fmla="*/ 6450004 w 9706874"/>
              <a:gd name="connsiteY6421" fmla="*/ 818687 h 3735869"/>
              <a:gd name="connsiteX6422" fmla="*/ 6479897 w 9706874"/>
              <a:gd name="connsiteY6422" fmla="*/ 848234 h 3735869"/>
              <a:gd name="connsiteX6423" fmla="*/ 6439742 w 9706874"/>
              <a:gd name="connsiteY6423" fmla="*/ 848235 h 3735869"/>
              <a:gd name="connsiteX6424" fmla="*/ 6408061 w 9706874"/>
              <a:gd name="connsiteY6424" fmla="*/ 823980 h 3735869"/>
              <a:gd name="connsiteX6425" fmla="*/ 6450004 w 9706874"/>
              <a:gd name="connsiteY6425" fmla="*/ 818687 h 3735869"/>
              <a:gd name="connsiteX6426" fmla="*/ 8646033 w 9706874"/>
              <a:gd name="connsiteY6426" fmla="*/ 815611 h 3735869"/>
              <a:gd name="connsiteX6427" fmla="*/ 8649123 w 9706874"/>
              <a:gd name="connsiteY6427" fmla="*/ 816739 h 3735869"/>
              <a:gd name="connsiteX6428" fmla="*/ 8645590 w 9706874"/>
              <a:gd name="connsiteY6428" fmla="*/ 821253 h 3735869"/>
              <a:gd name="connsiteX6429" fmla="*/ 8646033 w 9706874"/>
              <a:gd name="connsiteY6429" fmla="*/ 815611 h 3735869"/>
              <a:gd name="connsiteX6430" fmla="*/ 6866426 w 9706874"/>
              <a:gd name="connsiteY6430" fmla="*/ 810912 h 3735869"/>
              <a:gd name="connsiteX6431" fmla="*/ 6882473 w 9706874"/>
              <a:gd name="connsiteY6431" fmla="*/ 817997 h 3735869"/>
              <a:gd name="connsiteX6432" fmla="*/ 6866426 w 9706874"/>
              <a:gd name="connsiteY6432" fmla="*/ 835502 h 3735869"/>
              <a:gd name="connsiteX6433" fmla="*/ 6866426 w 9706874"/>
              <a:gd name="connsiteY6433" fmla="*/ 810912 h 3735869"/>
              <a:gd name="connsiteX6434" fmla="*/ 7573554 w 9706874"/>
              <a:gd name="connsiteY6434" fmla="*/ 810912 h 3735869"/>
              <a:gd name="connsiteX6435" fmla="*/ 7581342 w 9706874"/>
              <a:gd name="connsiteY6435" fmla="*/ 822996 h 3735869"/>
              <a:gd name="connsiteX6436" fmla="*/ 7573554 w 9706874"/>
              <a:gd name="connsiteY6436" fmla="*/ 810912 h 3735869"/>
              <a:gd name="connsiteX6437" fmla="*/ 6507708 w 9706874"/>
              <a:gd name="connsiteY6437" fmla="*/ 810911 h 3735869"/>
              <a:gd name="connsiteX6438" fmla="*/ 6515495 w 9706874"/>
              <a:gd name="connsiteY6438" fmla="*/ 822997 h 3735869"/>
              <a:gd name="connsiteX6439" fmla="*/ 6507708 w 9706874"/>
              <a:gd name="connsiteY6439" fmla="*/ 810911 h 3735869"/>
              <a:gd name="connsiteX6440" fmla="*/ 5955469 w 9706874"/>
              <a:gd name="connsiteY6440" fmla="*/ 810658 h 3735869"/>
              <a:gd name="connsiteX6441" fmla="*/ 5935563 w 9706874"/>
              <a:gd name="connsiteY6441" fmla="*/ 812789 h 3735869"/>
              <a:gd name="connsiteX6442" fmla="*/ 5906719 w 9706874"/>
              <a:gd name="connsiteY6442" fmla="*/ 816044 h 3735869"/>
              <a:gd name="connsiteX6443" fmla="*/ 5906354 w 9706874"/>
              <a:gd name="connsiteY6443" fmla="*/ 817527 h 3735869"/>
              <a:gd name="connsiteX6444" fmla="*/ 5909313 w 9706874"/>
              <a:gd name="connsiteY6444" fmla="*/ 826892 h 3735869"/>
              <a:gd name="connsiteX6445" fmla="*/ 5929667 w 9706874"/>
              <a:gd name="connsiteY6445" fmla="*/ 828513 h 3735869"/>
              <a:gd name="connsiteX6446" fmla="*/ 5934488 w 9706874"/>
              <a:gd name="connsiteY6446" fmla="*/ 829068 h 3735869"/>
              <a:gd name="connsiteX6447" fmla="*/ 5942211 w 9706874"/>
              <a:gd name="connsiteY6447" fmla="*/ 826622 h 3735869"/>
              <a:gd name="connsiteX6448" fmla="*/ 5965125 w 9706874"/>
              <a:gd name="connsiteY6448" fmla="*/ 821384 h 3735869"/>
              <a:gd name="connsiteX6449" fmla="*/ 5965256 w 9706874"/>
              <a:gd name="connsiteY6449" fmla="*/ 818195 h 3735869"/>
              <a:gd name="connsiteX6450" fmla="*/ 5957659 w 9706874"/>
              <a:gd name="connsiteY6450" fmla="*/ 811350 h 3735869"/>
              <a:gd name="connsiteX6451" fmla="*/ 5987226 w 9706874"/>
              <a:gd name="connsiteY6451" fmla="*/ 810641 h 3735869"/>
              <a:gd name="connsiteX6452" fmla="*/ 5988452 w 9706874"/>
              <a:gd name="connsiteY6452" fmla="*/ 815719 h 3735869"/>
              <a:gd name="connsiteX6453" fmla="*/ 6001997 w 9706874"/>
              <a:gd name="connsiteY6453" fmla="*/ 812309 h 3735869"/>
              <a:gd name="connsiteX6454" fmla="*/ 6000199 w 9706874"/>
              <a:gd name="connsiteY6454" fmla="*/ 811045 h 3735869"/>
              <a:gd name="connsiteX6455" fmla="*/ 5987226 w 9706874"/>
              <a:gd name="connsiteY6455" fmla="*/ 810641 h 3735869"/>
              <a:gd name="connsiteX6456" fmla="*/ 6958584 w 9706874"/>
              <a:gd name="connsiteY6456" fmla="*/ 807988 h 3735869"/>
              <a:gd name="connsiteX6457" fmla="*/ 6980018 w 9706874"/>
              <a:gd name="connsiteY6457" fmla="*/ 824591 h 3735869"/>
              <a:gd name="connsiteX6458" fmla="*/ 6977252 w 9706874"/>
              <a:gd name="connsiteY6458" fmla="*/ 824591 h 3735869"/>
              <a:gd name="connsiteX6459" fmla="*/ 6981412 w 9706874"/>
              <a:gd name="connsiteY6459" fmla="*/ 833215 h 3735869"/>
              <a:gd name="connsiteX6460" fmla="*/ 6968841 w 9706874"/>
              <a:gd name="connsiteY6460" fmla="*/ 829305 h 3735869"/>
              <a:gd name="connsiteX6461" fmla="*/ 6967984 w 9706874"/>
              <a:gd name="connsiteY6461" fmla="*/ 824591 h 3735869"/>
              <a:gd name="connsiteX6462" fmla="*/ 6947776 w 9706874"/>
              <a:gd name="connsiteY6462" fmla="*/ 824592 h 3735869"/>
              <a:gd name="connsiteX6463" fmla="*/ 6948402 w 9706874"/>
              <a:gd name="connsiteY6463" fmla="*/ 824956 h 3735869"/>
              <a:gd name="connsiteX6464" fmla="*/ 6950518 w 9706874"/>
              <a:gd name="connsiteY6464" fmla="*/ 833729 h 3735869"/>
              <a:gd name="connsiteX6465" fmla="*/ 6944658 w 9706874"/>
              <a:gd name="connsiteY6465" fmla="*/ 830400 h 3735869"/>
              <a:gd name="connsiteX6466" fmla="*/ 6943364 w 9706874"/>
              <a:gd name="connsiteY6466" fmla="*/ 824591 h 3735869"/>
              <a:gd name="connsiteX6467" fmla="*/ 6933567 w 9706874"/>
              <a:gd name="connsiteY6467" fmla="*/ 824591 h 3735869"/>
              <a:gd name="connsiteX6468" fmla="*/ 6958584 w 9706874"/>
              <a:gd name="connsiteY6468" fmla="*/ 807988 h 3735869"/>
              <a:gd name="connsiteX6469" fmla="*/ 7156898 w 9706874"/>
              <a:gd name="connsiteY6469" fmla="*/ 803772 h 3735869"/>
              <a:gd name="connsiteX6470" fmla="*/ 7175671 w 9706874"/>
              <a:gd name="connsiteY6470" fmla="*/ 818906 h 3735869"/>
              <a:gd name="connsiteX6471" fmla="*/ 7196392 w 9706874"/>
              <a:gd name="connsiteY6471" fmla="*/ 823619 h 3735869"/>
              <a:gd name="connsiteX6472" fmla="*/ 7198320 w 9706874"/>
              <a:gd name="connsiteY6472" fmla="*/ 832510 h 3735869"/>
              <a:gd name="connsiteX6473" fmla="*/ 7204636 w 9706874"/>
              <a:gd name="connsiteY6473" fmla="*/ 834938 h 3735869"/>
              <a:gd name="connsiteX6474" fmla="*/ 7202532 w 9706874"/>
              <a:gd name="connsiteY6474" fmla="*/ 826134 h 3735869"/>
              <a:gd name="connsiteX6475" fmla="*/ 7198816 w 9706874"/>
              <a:gd name="connsiteY6475" fmla="*/ 824171 h 3735869"/>
              <a:gd name="connsiteX6476" fmla="*/ 7199665 w 9706874"/>
              <a:gd name="connsiteY6476" fmla="*/ 824363 h 3735869"/>
              <a:gd name="connsiteX6477" fmla="*/ 7246293 w 9706874"/>
              <a:gd name="connsiteY6477" fmla="*/ 825225 h 3735869"/>
              <a:gd name="connsiteX6478" fmla="*/ 7358154 w 9706874"/>
              <a:gd name="connsiteY6478" fmla="*/ 847079 h 3735869"/>
              <a:gd name="connsiteX6479" fmla="*/ 7468724 w 9706874"/>
              <a:gd name="connsiteY6479" fmla="*/ 877083 h 3735869"/>
              <a:gd name="connsiteX6480" fmla="*/ 7545474 w 9706874"/>
              <a:gd name="connsiteY6480" fmla="*/ 901031 h 3735869"/>
              <a:gd name="connsiteX6481" fmla="*/ 7543499 w 9706874"/>
              <a:gd name="connsiteY6481" fmla="*/ 898220 h 3735869"/>
              <a:gd name="connsiteX6482" fmla="*/ 7548383 w 9706874"/>
              <a:gd name="connsiteY6482" fmla="*/ 893077 h 3735869"/>
              <a:gd name="connsiteX6483" fmla="*/ 7548382 w 9706874"/>
              <a:gd name="connsiteY6483" fmla="*/ 899127 h 3735869"/>
              <a:gd name="connsiteX6484" fmla="*/ 7548382 w 9706874"/>
              <a:gd name="connsiteY6484" fmla="*/ 901939 h 3735869"/>
              <a:gd name="connsiteX6485" fmla="*/ 7581404 w 9706874"/>
              <a:gd name="connsiteY6485" fmla="*/ 912244 h 3735869"/>
              <a:gd name="connsiteX6486" fmla="*/ 7690457 w 9706874"/>
              <a:gd name="connsiteY6486" fmla="*/ 948672 h 3735869"/>
              <a:gd name="connsiteX6487" fmla="*/ 7743812 w 9706874"/>
              <a:gd name="connsiteY6487" fmla="*/ 960409 h 3735869"/>
              <a:gd name="connsiteX6488" fmla="*/ 7757854 w 9706874"/>
              <a:gd name="connsiteY6488" fmla="*/ 979838 h 3735869"/>
              <a:gd name="connsiteX6489" fmla="*/ 7788276 w 9706874"/>
              <a:gd name="connsiteY6489" fmla="*/ 999265 h 3735869"/>
              <a:gd name="connsiteX6490" fmla="*/ 7836016 w 9706874"/>
              <a:gd name="connsiteY6490" fmla="*/ 1011407 h 3735869"/>
              <a:gd name="connsiteX6491" fmla="*/ 7863631 w 9706874"/>
              <a:gd name="connsiteY6491" fmla="*/ 1030835 h 3735869"/>
              <a:gd name="connsiteX6492" fmla="*/ 7902945 w 9706874"/>
              <a:gd name="connsiteY6492" fmla="*/ 1049857 h 3735869"/>
              <a:gd name="connsiteX6493" fmla="*/ 7803722 w 9706874"/>
              <a:gd name="connsiteY6493" fmla="*/ 1029114 h 3735869"/>
              <a:gd name="connsiteX6494" fmla="*/ 7724141 w 9706874"/>
              <a:gd name="connsiteY6494" fmla="*/ 999331 h 3735869"/>
              <a:gd name="connsiteX6495" fmla="*/ 7722495 w 9706874"/>
              <a:gd name="connsiteY6495" fmla="*/ 1007939 h 3735869"/>
              <a:gd name="connsiteX6496" fmla="*/ 7716943 w 9706874"/>
              <a:gd name="connsiteY6496" fmla="*/ 1010359 h 3735869"/>
              <a:gd name="connsiteX6497" fmla="*/ 7718793 w 9706874"/>
              <a:gd name="connsiteY6497" fmla="*/ 1001587 h 3735869"/>
              <a:gd name="connsiteX6498" fmla="*/ 7723167 w 9706874"/>
              <a:gd name="connsiteY6498" fmla="*/ 998966 h 3735869"/>
              <a:gd name="connsiteX6499" fmla="*/ 7704496 w 9706874"/>
              <a:gd name="connsiteY6499" fmla="*/ 991978 h 3735869"/>
              <a:gd name="connsiteX6500" fmla="*/ 7729772 w 9706874"/>
              <a:gd name="connsiteY6500" fmla="*/ 974981 h 3735869"/>
              <a:gd name="connsiteX6501" fmla="*/ 7687648 w 9706874"/>
              <a:gd name="connsiteY6501" fmla="*/ 979838 h 3735869"/>
              <a:gd name="connsiteX6502" fmla="*/ 7696073 w 9706874"/>
              <a:gd name="connsiteY6502" fmla="*/ 967694 h 3735869"/>
              <a:gd name="connsiteX6503" fmla="*/ 7341304 w 9706874"/>
              <a:gd name="connsiteY6503" fmla="*/ 859222 h 3735869"/>
              <a:gd name="connsiteX6504" fmla="*/ 7257525 w 9706874"/>
              <a:gd name="connsiteY6504" fmla="*/ 839795 h 3735869"/>
              <a:gd name="connsiteX6505" fmla="*/ 7229443 w 9706874"/>
              <a:gd name="connsiteY6505" fmla="*/ 834938 h 3735869"/>
              <a:gd name="connsiteX6506" fmla="*/ 7215403 w 9706874"/>
              <a:gd name="connsiteY6506" fmla="*/ 854367 h 3735869"/>
              <a:gd name="connsiteX6507" fmla="*/ 7134434 w 9706874"/>
              <a:gd name="connsiteY6507" fmla="*/ 830082 h 3735869"/>
              <a:gd name="connsiteX6508" fmla="*/ 7047847 w 9706874"/>
              <a:gd name="connsiteY6508" fmla="*/ 806200 h 3735869"/>
              <a:gd name="connsiteX6509" fmla="*/ 7156898 w 9706874"/>
              <a:gd name="connsiteY6509" fmla="*/ 803772 h 3735869"/>
              <a:gd name="connsiteX6510" fmla="*/ 6908171 w 9706874"/>
              <a:gd name="connsiteY6510" fmla="*/ 801781 h 3735869"/>
              <a:gd name="connsiteX6511" fmla="*/ 6913723 w 9706874"/>
              <a:gd name="connsiteY6511" fmla="*/ 805108 h 3735869"/>
              <a:gd name="connsiteX6512" fmla="*/ 6914351 w 9706874"/>
              <a:gd name="connsiteY6512" fmla="*/ 808077 h 3735869"/>
              <a:gd name="connsiteX6513" fmla="*/ 6915515 w 9706874"/>
              <a:gd name="connsiteY6513" fmla="*/ 807719 h 3735869"/>
              <a:gd name="connsiteX6514" fmla="*/ 6936040 w 9706874"/>
              <a:gd name="connsiteY6514" fmla="*/ 809891 h 3735869"/>
              <a:gd name="connsiteX6515" fmla="*/ 6901473 w 9706874"/>
              <a:gd name="connsiteY6515" fmla="*/ 821607 h 3735869"/>
              <a:gd name="connsiteX6516" fmla="*/ 6905659 w 9706874"/>
              <a:gd name="connsiteY6516" fmla="*/ 810743 h 3735869"/>
              <a:gd name="connsiteX6517" fmla="*/ 6909794 w 9706874"/>
              <a:gd name="connsiteY6517" fmla="*/ 809474 h 3735869"/>
              <a:gd name="connsiteX6518" fmla="*/ 7361396 w 9706874"/>
              <a:gd name="connsiteY6518" fmla="*/ 801780 h 3735869"/>
              <a:gd name="connsiteX6519" fmla="*/ 7400032 w 9706874"/>
              <a:gd name="connsiteY6519" fmla="*/ 813901 h 3735869"/>
              <a:gd name="connsiteX6520" fmla="*/ 7376590 w 9706874"/>
              <a:gd name="connsiteY6520" fmla="*/ 835313 h 3735869"/>
              <a:gd name="connsiteX6521" fmla="*/ 7361396 w 9706874"/>
              <a:gd name="connsiteY6521" fmla="*/ 823598 h 3735869"/>
              <a:gd name="connsiteX6522" fmla="*/ 7361396 w 9706874"/>
              <a:gd name="connsiteY6522" fmla="*/ 801780 h 3735869"/>
              <a:gd name="connsiteX6523" fmla="*/ 8600235 w 9706874"/>
              <a:gd name="connsiteY6523" fmla="*/ 800959 h 3735869"/>
              <a:gd name="connsiteX6524" fmla="*/ 8616280 w 9706874"/>
              <a:gd name="connsiteY6524" fmla="*/ 811164 h 3735869"/>
              <a:gd name="connsiteX6525" fmla="*/ 8600235 w 9706874"/>
              <a:gd name="connsiteY6525" fmla="*/ 800959 h 3735869"/>
              <a:gd name="connsiteX6526" fmla="*/ 7039153 w 9706874"/>
              <a:gd name="connsiteY6526" fmla="*/ 800959 h 3735869"/>
              <a:gd name="connsiteX6527" fmla="*/ 7023108 w 9706874"/>
              <a:gd name="connsiteY6527" fmla="*/ 811165 h 3735869"/>
              <a:gd name="connsiteX6528" fmla="*/ 7039153 w 9706874"/>
              <a:gd name="connsiteY6528" fmla="*/ 800959 h 3735869"/>
              <a:gd name="connsiteX6529" fmla="*/ 8680639 w 9706874"/>
              <a:gd name="connsiteY6529" fmla="*/ 800194 h 3735869"/>
              <a:gd name="connsiteX6530" fmla="*/ 8688452 w 9706874"/>
              <a:gd name="connsiteY6530" fmla="*/ 810482 h 3735869"/>
              <a:gd name="connsiteX6531" fmla="*/ 8680639 w 9706874"/>
              <a:gd name="connsiteY6531" fmla="*/ 800194 h 3735869"/>
              <a:gd name="connsiteX6532" fmla="*/ 7562804 w 9706874"/>
              <a:gd name="connsiteY6532" fmla="*/ 798455 h 3735869"/>
              <a:gd name="connsiteX6533" fmla="*/ 7563580 w 9706874"/>
              <a:gd name="connsiteY6533" fmla="*/ 799593 h 3735869"/>
              <a:gd name="connsiteX6534" fmla="*/ 7564386 w 9706874"/>
              <a:gd name="connsiteY6534" fmla="*/ 800780 h 3735869"/>
              <a:gd name="connsiteX6535" fmla="*/ 7562401 w 9706874"/>
              <a:gd name="connsiteY6535" fmla="*/ 797865 h 3735869"/>
              <a:gd name="connsiteX6536" fmla="*/ 7562534 w 9706874"/>
              <a:gd name="connsiteY6536" fmla="*/ 798059 h 3735869"/>
              <a:gd name="connsiteX6537" fmla="*/ 7562804 w 9706874"/>
              <a:gd name="connsiteY6537" fmla="*/ 798455 h 3735869"/>
              <a:gd name="connsiteX6538" fmla="*/ 6630276 w 9706874"/>
              <a:gd name="connsiteY6538" fmla="*/ 794477 h 3735869"/>
              <a:gd name="connsiteX6539" fmla="*/ 6630338 w 9706874"/>
              <a:gd name="connsiteY6539" fmla="*/ 794526 h 3735869"/>
              <a:gd name="connsiteX6540" fmla="*/ 6630359 w 9706874"/>
              <a:gd name="connsiteY6540" fmla="*/ 794497 h 3735869"/>
              <a:gd name="connsiteX6541" fmla="*/ 5948427 w 9706874"/>
              <a:gd name="connsiteY6541" fmla="*/ 793632 h 3735869"/>
              <a:gd name="connsiteX6542" fmla="*/ 5922132 w 9706874"/>
              <a:gd name="connsiteY6542" fmla="*/ 795708 h 3735869"/>
              <a:gd name="connsiteX6543" fmla="*/ 5918985 w 9706874"/>
              <a:gd name="connsiteY6543" fmla="*/ 797364 h 3735869"/>
              <a:gd name="connsiteX6544" fmla="*/ 5923247 w 9706874"/>
              <a:gd name="connsiteY6544" fmla="*/ 796782 h 3735869"/>
              <a:gd name="connsiteX6545" fmla="*/ 5946951 w 9706874"/>
              <a:gd name="connsiteY6545" fmla="*/ 795762 h 3735869"/>
              <a:gd name="connsiteX6546" fmla="*/ 7559125 w 9706874"/>
              <a:gd name="connsiteY6546" fmla="*/ 793050 h 3735869"/>
              <a:gd name="connsiteX6547" fmla="*/ 7560796 w 9706874"/>
              <a:gd name="connsiteY6547" fmla="*/ 795503 h 3735869"/>
              <a:gd name="connsiteX6548" fmla="*/ 7561756 w 9706874"/>
              <a:gd name="connsiteY6548" fmla="*/ 796917 h 3735869"/>
              <a:gd name="connsiteX6549" fmla="*/ 8370964 w 9706874"/>
              <a:gd name="connsiteY6549" fmla="*/ 791897 h 3735869"/>
              <a:gd name="connsiteX6550" fmla="*/ 8363152 w 9706874"/>
              <a:gd name="connsiteY6550" fmla="*/ 801575 h 3735869"/>
              <a:gd name="connsiteX6551" fmla="*/ 8370964 w 9706874"/>
              <a:gd name="connsiteY6551" fmla="*/ 791897 h 3735869"/>
              <a:gd name="connsiteX6552" fmla="*/ 7989486 w 9706874"/>
              <a:gd name="connsiteY6552" fmla="*/ 791263 h 3735869"/>
              <a:gd name="connsiteX6553" fmla="*/ 8003658 w 9706874"/>
              <a:gd name="connsiteY6553" fmla="*/ 796086 h 3735869"/>
              <a:gd name="connsiteX6554" fmla="*/ 8028698 w 9706874"/>
              <a:gd name="connsiteY6554" fmla="*/ 803320 h 3735869"/>
              <a:gd name="connsiteX6555" fmla="*/ 8040037 w 9706874"/>
              <a:gd name="connsiteY6555" fmla="*/ 827032 h 3735869"/>
              <a:gd name="connsiteX6556" fmla="*/ 7983815 w 9706874"/>
              <a:gd name="connsiteY6556" fmla="*/ 810553 h 3735869"/>
              <a:gd name="connsiteX6557" fmla="*/ 7989486 w 9706874"/>
              <a:gd name="connsiteY6557" fmla="*/ 791263 h 3735869"/>
              <a:gd name="connsiteX6558" fmla="*/ 6752764 w 9706874"/>
              <a:gd name="connsiteY6558" fmla="*/ 791263 h 3735869"/>
              <a:gd name="connsiteX6559" fmla="*/ 6766697 w 9706874"/>
              <a:gd name="connsiteY6559" fmla="*/ 810911 h 3735869"/>
              <a:gd name="connsiteX6560" fmla="*/ 6796881 w 9706874"/>
              <a:gd name="connsiteY6560" fmla="*/ 808045 h 3735869"/>
              <a:gd name="connsiteX6561" fmla="*/ 6857715 w 9706874"/>
              <a:gd name="connsiteY6561" fmla="*/ 817870 h 3735869"/>
              <a:gd name="connsiteX6562" fmla="*/ 6845792 w 9706874"/>
              <a:gd name="connsiteY6562" fmla="*/ 823214 h 3735869"/>
              <a:gd name="connsiteX6563" fmla="*/ 6856933 w 9706874"/>
              <a:gd name="connsiteY6563" fmla="*/ 823215 h 3735869"/>
              <a:gd name="connsiteX6564" fmla="*/ 6856933 w 9706874"/>
              <a:gd name="connsiteY6564" fmla="*/ 835301 h 3735869"/>
              <a:gd name="connsiteX6565" fmla="*/ 6827360 w 9706874"/>
              <a:gd name="connsiteY6565" fmla="*/ 835300 h 3735869"/>
              <a:gd name="connsiteX6566" fmla="*/ 6808542 w 9706874"/>
              <a:gd name="connsiteY6566" fmla="*/ 835300 h 3735869"/>
              <a:gd name="connsiteX6567" fmla="*/ 6808542 w 9706874"/>
              <a:gd name="connsiteY6567" fmla="*/ 832487 h 3735869"/>
              <a:gd name="connsiteX6568" fmla="*/ 6791133 w 9706874"/>
              <a:gd name="connsiteY6568" fmla="*/ 832605 h 3735869"/>
              <a:gd name="connsiteX6569" fmla="*/ 6765300 w 9706874"/>
              <a:gd name="connsiteY6569" fmla="*/ 827312 h 3735869"/>
              <a:gd name="connsiteX6570" fmla="*/ 6761440 w 9706874"/>
              <a:gd name="connsiteY6570" fmla="*/ 836192 h 3735869"/>
              <a:gd name="connsiteX6571" fmla="*/ 6751888 w 9706874"/>
              <a:gd name="connsiteY6571" fmla="*/ 839777 h 3735869"/>
              <a:gd name="connsiteX6572" fmla="*/ 6733654 w 9706874"/>
              <a:gd name="connsiteY6572" fmla="*/ 847050 h 3735869"/>
              <a:gd name="connsiteX6573" fmla="*/ 6731050 w 9706874"/>
              <a:gd name="connsiteY6573" fmla="*/ 823213 h 3735869"/>
              <a:gd name="connsiteX6574" fmla="*/ 6746155 w 9706874"/>
              <a:gd name="connsiteY6574" fmla="*/ 823213 h 3735869"/>
              <a:gd name="connsiteX6575" fmla="*/ 6722114 w 9706874"/>
              <a:gd name="connsiteY6575" fmla="*/ 817870 h 3735869"/>
              <a:gd name="connsiteX6576" fmla="*/ 6752764 w 9706874"/>
              <a:gd name="connsiteY6576" fmla="*/ 791263 h 3735869"/>
              <a:gd name="connsiteX6577" fmla="*/ 5956842 w 9706874"/>
              <a:gd name="connsiteY6577" fmla="*/ 788773 h 3735869"/>
              <a:gd name="connsiteX6578" fmla="*/ 5958349 w 9706874"/>
              <a:gd name="connsiteY6578" fmla="*/ 795272 h 3735869"/>
              <a:gd name="connsiteX6579" fmla="*/ 5963541 w 9706874"/>
              <a:gd name="connsiteY6579" fmla="*/ 795048 h 3735869"/>
              <a:gd name="connsiteX6580" fmla="*/ 5962918 w 9706874"/>
              <a:gd name="connsiteY6580" fmla="*/ 792113 h 3735869"/>
              <a:gd name="connsiteX6581" fmla="*/ 5956842 w 9706874"/>
              <a:gd name="connsiteY6581" fmla="*/ 788773 h 3735869"/>
              <a:gd name="connsiteX6582" fmla="*/ 7003480 w 9706874"/>
              <a:gd name="connsiteY6582" fmla="*/ 786391 h 3735869"/>
              <a:gd name="connsiteX6583" fmla="*/ 7016443 w 9706874"/>
              <a:gd name="connsiteY6583" fmla="*/ 800737 h 3735869"/>
              <a:gd name="connsiteX6584" fmla="*/ 6981877 w 9706874"/>
              <a:gd name="connsiteY6584" fmla="*/ 788529 h 3735869"/>
              <a:gd name="connsiteX6585" fmla="*/ 7003480 w 9706874"/>
              <a:gd name="connsiteY6585" fmla="*/ 786391 h 3735869"/>
              <a:gd name="connsiteX6586" fmla="*/ 7221430 w 9706874"/>
              <a:gd name="connsiteY6586" fmla="*/ 780346 h 3735869"/>
              <a:gd name="connsiteX6587" fmla="*/ 7353142 w 9706874"/>
              <a:gd name="connsiteY6587" fmla="*/ 801868 h 3735869"/>
              <a:gd name="connsiteX6588" fmla="*/ 7302924 w 9706874"/>
              <a:gd name="connsiteY6588" fmla="*/ 813824 h 3735869"/>
              <a:gd name="connsiteX6589" fmla="*/ 7245218 w 9706874"/>
              <a:gd name="connsiteY6589" fmla="*/ 804261 h 3735869"/>
              <a:gd name="connsiteX6590" fmla="*/ 7224071 w 9706874"/>
              <a:gd name="connsiteY6590" fmla="*/ 804260 h 3735869"/>
              <a:gd name="connsiteX6591" fmla="*/ 7221430 w 9706874"/>
              <a:gd name="connsiteY6591" fmla="*/ 780346 h 3735869"/>
              <a:gd name="connsiteX6592" fmla="*/ 7931070 w 9706874"/>
              <a:gd name="connsiteY6592" fmla="*/ 779352 h 3735869"/>
              <a:gd name="connsiteX6593" fmla="*/ 7977164 w 9706874"/>
              <a:gd name="connsiteY6593" fmla="*/ 794443 h 3735869"/>
              <a:gd name="connsiteX6594" fmla="*/ 7910390 w 9706874"/>
              <a:gd name="connsiteY6594" fmla="*/ 806922 h 3735869"/>
              <a:gd name="connsiteX6595" fmla="*/ 7927199 w 9706874"/>
              <a:gd name="connsiteY6595" fmla="*/ 789452 h 3735869"/>
              <a:gd name="connsiteX6596" fmla="*/ 7904789 w 9706874"/>
              <a:gd name="connsiteY6596" fmla="*/ 801931 h 3735869"/>
              <a:gd name="connsiteX6597" fmla="*/ 7868367 w 9706874"/>
              <a:gd name="connsiteY6597" fmla="*/ 794443 h 3735869"/>
              <a:gd name="connsiteX6598" fmla="*/ 7903038 w 9706874"/>
              <a:gd name="connsiteY6598" fmla="*/ 779353 h 3735869"/>
              <a:gd name="connsiteX6599" fmla="*/ 7915994 w 9706874"/>
              <a:gd name="connsiteY6599" fmla="*/ 779470 h 3735869"/>
              <a:gd name="connsiteX6600" fmla="*/ 7931070 w 9706874"/>
              <a:gd name="connsiteY6600" fmla="*/ 779352 h 3735869"/>
              <a:gd name="connsiteX6601" fmla="*/ 6576012 w 9706874"/>
              <a:gd name="connsiteY6601" fmla="*/ 776388 h 3735869"/>
              <a:gd name="connsiteX6602" fmla="*/ 6588458 w 9706874"/>
              <a:gd name="connsiteY6602" fmla="*/ 778682 h 3735869"/>
              <a:gd name="connsiteX6603" fmla="*/ 6588109 w 9706874"/>
              <a:gd name="connsiteY6603" fmla="*/ 776974 h 3735869"/>
              <a:gd name="connsiteX6604" fmla="*/ 6592396 w 9706874"/>
              <a:gd name="connsiteY6604" fmla="*/ 779409 h 3735869"/>
              <a:gd name="connsiteX6605" fmla="*/ 6599074 w 9706874"/>
              <a:gd name="connsiteY6605" fmla="*/ 780641 h 3735869"/>
              <a:gd name="connsiteX6606" fmla="*/ 6595789 w 9706874"/>
              <a:gd name="connsiteY6606" fmla="*/ 788477 h 3735869"/>
              <a:gd name="connsiteX6607" fmla="*/ 6595921 w 9706874"/>
              <a:gd name="connsiteY6607" fmla="*/ 789075 h 3735869"/>
              <a:gd name="connsiteX6608" fmla="*/ 6595609 w 9706874"/>
              <a:gd name="connsiteY6608" fmla="*/ 788902 h 3735869"/>
              <a:gd name="connsiteX6609" fmla="*/ 6594138 w 9706874"/>
              <a:gd name="connsiteY6609" fmla="*/ 792414 h 3735869"/>
              <a:gd name="connsiteX6610" fmla="*/ 6560438 w 9706874"/>
              <a:gd name="connsiteY6610" fmla="*/ 790364 h 3735869"/>
              <a:gd name="connsiteX6611" fmla="*/ 6576012 w 9706874"/>
              <a:gd name="connsiteY6611" fmla="*/ 776388 h 3735869"/>
              <a:gd name="connsiteX6612" fmla="*/ 6892780 w 9706874"/>
              <a:gd name="connsiteY6612" fmla="*/ 775893 h 3735869"/>
              <a:gd name="connsiteX6613" fmla="*/ 6876733 w 9706874"/>
              <a:gd name="connsiteY6613" fmla="*/ 788355 h 3735869"/>
              <a:gd name="connsiteX6614" fmla="*/ 6892780 w 9706874"/>
              <a:gd name="connsiteY6614" fmla="*/ 775893 h 3735869"/>
              <a:gd name="connsiteX6615" fmla="*/ 9174989 w 9706874"/>
              <a:gd name="connsiteY6615" fmla="*/ 766256 h 3735869"/>
              <a:gd name="connsiteX6616" fmla="*/ 9167178 w 9706874"/>
              <a:gd name="connsiteY6616" fmla="*/ 776543 h 3735869"/>
              <a:gd name="connsiteX6617" fmla="*/ 9174989 w 9706874"/>
              <a:gd name="connsiteY6617" fmla="*/ 766256 h 3735869"/>
              <a:gd name="connsiteX6618" fmla="*/ 6810763 w 9706874"/>
              <a:gd name="connsiteY6618" fmla="*/ 766256 h 3735869"/>
              <a:gd name="connsiteX6619" fmla="*/ 6824730 w 9706874"/>
              <a:gd name="connsiteY6619" fmla="*/ 766257 h 3735869"/>
              <a:gd name="connsiteX6620" fmla="*/ 6824728 w 9706874"/>
              <a:gd name="connsiteY6620" fmla="*/ 787300 h 3735869"/>
              <a:gd name="connsiteX6621" fmla="*/ 6810763 w 9706874"/>
              <a:gd name="connsiteY6621" fmla="*/ 787300 h 3735869"/>
              <a:gd name="connsiteX6622" fmla="*/ 6810763 w 9706874"/>
              <a:gd name="connsiteY6622" fmla="*/ 766256 h 3735869"/>
              <a:gd name="connsiteX6623" fmla="*/ 8575497 w 9706874"/>
              <a:gd name="connsiteY6623" fmla="*/ 753752 h 3735869"/>
              <a:gd name="connsiteX6624" fmla="*/ 8583307 w 9706874"/>
              <a:gd name="connsiteY6624" fmla="*/ 765853 h 3735869"/>
              <a:gd name="connsiteX6625" fmla="*/ 8575497 w 9706874"/>
              <a:gd name="connsiteY6625" fmla="*/ 753752 h 3735869"/>
              <a:gd name="connsiteX6626" fmla="*/ 6218037 w 9706874"/>
              <a:gd name="connsiteY6626" fmla="*/ 753539 h 3735869"/>
              <a:gd name="connsiteX6627" fmla="*/ 6202259 w 9706874"/>
              <a:gd name="connsiteY6627" fmla="*/ 754755 h 3735869"/>
              <a:gd name="connsiteX6628" fmla="*/ 6227503 w 9706874"/>
              <a:gd name="connsiteY6628" fmla="*/ 766903 h 3735869"/>
              <a:gd name="connsiteX6629" fmla="*/ 6218037 w 9706874"/>
              <a:gd name="connsiteY6629" fmla="*/ 753539 h 3735869"/>
              <a:gd name="connsiteX6630" fmla="*/ 6742342 w 9706874"/>
              <a:gd name="connsiteY6630" fmla="*/ 752018 h 3735869"/>
              <a:gd name="connsiteX6631" fmla="*/ 6762864 w 9706874"/>
              <a:gd name="connsiteY6631" fmla="*/ 755012 h 3735869"/>
              <a:gd name="connsiteX6632" fmla="*/ 6728298 w 9706874"/>
              <a:gd name="connsiteY6632" fmla="*/ 766990 h 3735869"/>
              <a:gd name="connsiteX6633" fmla="*/ 6742342 w 9706874"/>
              <a:gd name="connsiteY6633" fmla="*/ 752018 h 3735869"/>
              <a:gd name="connsiteX6634" fmla="*/ 6380374 w 9706874"/>
              <a:gd name="connsiteY6634" fmla="*/ 751744 h 3735869"/>
              <a:gd name="connsiteX6635" fmla="*/ 6403703 w 9706874"/>
              <a:gd name="connsiteY6635" fmla="*/ 755786 h 3735869"/>
              <a:gd name="connsiteX6636" fmla="*/ 6363130 w 9706874"/>
              <a:gd name="connsiteY6636" fmla="*/ 767657 h 3735869"/>
              <a:gd name="connsiteX6637" fmla="*/ 6380374 w 9706874"/>
              <a:gd name="connsiteY6637" fmla="*/ 751744 h 3735869"/>
              <a:gd name="connsiteX6638" fmla="*/ 7186226 w 9706874"/>
              <a:gd name="connsiteY6638" fmla="*/ 744623 h 3735869"/>
              <a:gd name="connsiteX6639" fmla="*/ 7188896 w 9706874"/>
              <a:gd name="connsiteY6639" fmla="*/ 768385 h 3735869"/>
              <a:gd name="connsiteX6640" fmla="*/ 7212480 w 9706874"/>
              <a:gd name="connsiteY6640" fmla="*/ 768385 h 3735869"/>
              <a:gd name="connsiteX6641" fmla="*/ 7201800 w 9706874"/>
              <a:gd name="connsiteY6641" fmla="*/ 785302 h 3735869"/>
              <a:gd name="connsiteX6642" fmla="*/ 7180886 w 9706874"/>
              <a:gd name="connsiteY6642" fmla="*/ 782885 h 3735869"/>
              <a:gd name="connsiteX6643" fmla="*/ 7132830 w 9706874"/>
              <a:gd name="connsiteY6643" fmla="*/ 761538 h 3735869"/>
              <a:gd name="connsiteX6644" fmla="*/ 7164867 w 9706874"/>
              <a:gd name="connsiteY6644" fmla="*/ 761539 h 3735869"/>
              <a:gd name="connsiteX6645" fmla="*/ 7186226 w 9706874"/>
              <a:gd name="connsiteY6645" fmla="*/ 744623 h 3735869"/>
              <a:gd name="connsiteX6646" fmla="*/ 6663942 w 9706874"/>
              <a:gd name="connsiteY6646" fmla="*/ 743035 h 3735869"/>
              <a:gd name="connsiteX6647" fmla="*/ 6663943 w 9706874"/>
              <a:gd name="connsiteY6647" fmla="*/ 767632 h 3735869"/>
              <a:gd name="connsiteX6648" fmla="*/ 6647897 w 9706874"/>
              <a:gd name="connsiteY6648" fmla="*/ 767633 h 3735869"/>
              <a:gd name="connsiteX6649" fmla="*/ 6647895 w 9706874"/>
              <a:gd name="connsiteY6649" fmla="*/ 743037 h 3735869"/>
              <a:gd name="connsiteX6650" fmla="*/ 6663942 w 9706874"/>
              <a:gd name="connsiteY6650" fmla="*/ 743035 h 3735869"/>
              <a:gd name="connsiteX6651" fmla="*/ 7778553 w 9706874"/>
              <a:gd name="connsiteY6651" fmla="*/ 742604 h 3735869"/>
              <a:gd name="connsiteX6652" fmla="*/ 7795383 w 9706874"/>
              <a:gd name="connsiteY6652" fmla="*/ 754753 h 3735869"/>
              <a:gd name="connsiteX6653" fmla="*/ 7778553 w 9706874"/>
              <a:gd name="connsiteY6653" fmla="*/ 742604 h 3735869"/>
              <a:gd name="connsiteX6654" fmla="*/ 8467034 w 9706874"/>
              <a:gd name="connsiteY6654" fmla="*/ 742040 h 3735869"/>
              <a:gd name="connsiteX6655" fmla="*/ 8476082 w 9706874"/>
              <a:gd name="connsiteY6655" fmla="*/ 755569 h 3735869"/>
              <a:gd name="connsiteX6656" fmla="*/ 8451800 w 9706874"/>
              <a:gd name="connsiteY6656" fmla="*/ 743270 h 3735869"/>
              <a:gd name="connsiteX6657" fmla="*/ 8467034 w 9706874"/>
              <a:gd name="connsiteY6657" fmla="*/ 742040 h 3735869"/>
              <a:gd name="connsiteX6658" fmla="*/ 6233308 w 9706874"/>
              <a:gd name="connsiteY6658" fmla="*/ 739509 h 3735869"/>
              <a:gd name="connsiteX6659" fmla="*/ 6198686 w 9706874"/>
              <a:gd name="connsiteY6659" fmla="*/ 744059 h 3735869"/>
              <a:gd name="connsiteX6660" fmla="*/ 6190101 w 9706874"/>
              <a:gd name="connsiteY6660" fmla="*/ 745875 h 3735869"/>
              <a:gd name="connsiteX6661" fmla="*/ 6205063 w 9706874"/>
              <a:gd name="connsiteY6661" fmla="*/ 745034 h 3735869"/>
              <a:gd name="connsiteX6662" fmla="*/ 6249474 w 9706874"/>
              <a:gd name="connsiteY6662" fmla="*/ 745035 h 3735869"/>
              <a:gd name="connsiteX6663" fmla="*/ 6263498 w 9706874"/>
              <a:gd name="connsiteY6663" fmla="*/ 742908 h 3735869"/>
              <a:gd name="connsiteX6664" fmla="*/ 6269764 w 9706874"/>
              <a:gd name="connsiteY6664" fmla="*/ 742773 h 3735869"/>
              <a:gd name="connsiteX6665" fmla="*/ 6267347 w 9706874"/>
              <a:gd name="connsiteY6665" fmla="*/ 741983 h 3735869"/>
              <a:gd name="connsiteX6666" fmla="*/ 6233308 w 9706874"/>
              <a:gd name="connsiteY6666" fmla="*/ 739509 h 3735869"/>
              <a:gd name="connsiteX6667" fmla="*/ 6337722 w 9706874"/>
              <a:gd name="connsiteY6667" fmla="*/ 732872 h 3735869"/>
              <a:gd name="connsiteX6668" fmla="*/ 6304556 w 9706874"/>
              <a:gd name="connsiteY6668" fmla="*/ 734694 h 3735869"/>
              <a:gd name="connsiteX6669" fmla="*/ 6285950 w 9706874"/>
              <a:gd name="connsiteY6669" fmla="*/ 744412 h 3735869"/>
              <a:gd name="connsiteX6670" fmla="*/ 6279937 w 9706874"/>
              <a:gd name="connsiteY6670" fmla="*/ 744805 h 3735869"/>
              <a:gd name="connsiteX6671" fmla="*/ 6284183 w 9706874"/>
              <a:gd name="connsiteY6671" fmla="*/ 748679 h 3735869"/>
              <a:gd name="connsiteX6672" fmla="*/ 6280326 w 9706874"/>
              <a:gd name="connsiteY6672" fmla="*/ 754754 h 3735869"/>
              <a:gd name="connsiteX6673" fmla="*/ 6257889 w 9706874"/>
              <a:gd name="connsiteY6673" fmla="*/ 754754 h 3735869"/>
              <a:gd name="connsiteX6674" fmla="*/ 6263236 w 9706874"/>
              <a:gd name="connsiteY6674" fmla="*/ 773851 h 3735869"/>
              <a:gd name="connsiteX6675" fmla="*/ 6270678 w 9706874"/>
              <a:gd name="connsiteY6675" fmla="*/ 781257 h 3735869"/>
              <a:gd name="connsiteX6676" fmla="*/ 6284546 w 9706874"/>
              <a:gd name="connsiteY6676" fmla="*/ 780043 h 3735869"/>
              <a:gd name="connsiteX6677" fmla="*/ 6287706 w 9706874"/>
              <a:gd name="connsiteY6677" fmla="*/ 778577 h 3735869"/>
              <a:gd name="connsiteX6678" fmla="*/ 6296855 w 9706874"/>
              <a:gd name="connsiteY6678" fmla="*/ 753997 h 3735869"/>
              <a:gd name="connsiteX6679" fmla="*/ 6310639 w 9706874"/>
              <a:gd name="connsiteY6679" fmla="*/ 744755 h 3735869"/>
              <a:gd name="connsiteX6680" fmla="*/ 6324212 w 9706874"/>
              <a:gd name="connsiteY6680" fmla="*/ 745947 h 3735869"/>
              <a:gd name="connsiteX6681" fmla="*/ 6340989 w 9706874"/>
              <a:gd name="connsiteY6681" fmla="*/ 749006 h 3735869"/>
              <a:gd name="connsiteX6682" fmla="*/ 6342777 w 9706874"/>
              <a:gd name="connsiteY6682" fmla="*/ 749839 h 3735869"/>
              <a:gd name="connsiteX6683" fmla="*/ 6342778 w 9706874"/>
              <a:gd name="connsiteY6683" fmla="*/ 733152 h 3735869"/>
              <a:gd name="connsiteX6684" fmla="*/ 8427060 w 9706874"/>
              <a:gd name="connsiteY6684" fmla="*/ 730530 h 3735869"/>
              <a:gd name="connsiteX6685" fmla="*/ 8434875 w 9706874"/>
              <a:gd name="connsiteY6685" fmla="*/ 742632 h 3735869"/>
              <a:gd name="connsiteX6686" fmla="*/ 8427060 w 9706874"/>
              <a:gd name="connsiteY6686" fmla="*/ 730530 h 3735869"/>
              <a:gd name="connsiteX6687" fmla="*/ 7744311 w 9706874"/>
              <a:gd name="connsiteY6687" fmla="*/ 729392 h 3735869"/>
              <a:gd name="connsiteX6688" fmla="*/ 7728533 w 9706874"/>
              <a:gd name="connsiteY6688" fmla="*/ 730454 h 3735869"/>
              <a:gd name="connsiteX6689" fmla="*/ 7753778 w 9706874"/>
              <a:gd name="connsiteY6689" fmla="*/ 742605 h 3735869"/>
              <a:gd name="connsiteX6690" fmla="*/ 7744311 w 9706874"/>
              <a:gd name="connsiteY6690" fmla="*/ 729392 h 3735869"/>
              <a:gd name="connsiteX6691" fmla="*/ 8145724 w 9706874"/>
              <a:gd name="connsiteY6691" fmla="*/ 726405 h 3735869"/>
              <a:gd name="connsiteX6692" fmla="*/ 8145425 w 9706874"/>
              <a:gd name="connsiteY6692" fmla="*/ 727415 h 3735869"/>
              <a:gd name="connsiteX6693" fmla="*/ 8144622 w 9706874"/>
              <a:gd name="connsiteY6693" fmla="*/ 730121 h 3735869"/>
              <a:gd name="connsiteX6694" fmla="*/ 6004065 w 9706874"/>
              <a:gd name="connsiteY6694" fmla="*/ 718938 h 3735869"/>
              <a:gd name="connsiteX6695" fmla="*/ 5992156 w 9706874"/>
              <a:gd name="connsiteY6695" fmla="*/ 721186 h 3735869"/>
              <a:gd name="connsiteX6696" fmla="*/ 6013501 w 9706874"/>
              <a:gd name="connsiteY6696" fmla="*/ 719490 h 3735869"/>
              <a:gd name="connsiteX6697" fmla="*/ 8130087 w 9706874"/>
              <a:gd name="connsiteY6697" fmla="*/ 718711 h 3735869"/>
              <a:gd name="connsiteX6698" fmla="*/ 8146917 w 9706874"/>
              <a:gd name="connsiteY6698" fmla="*/ 735315 h 3735869"/>
              <a:gd name="connsiteX6699" fmla="*/ 8149810 w 9706874"/>
              <a:gd name="connsiteY6699" fmla="*/ 728108 h 3735869"/>
              <a:gd name="connsiteX6700" fmla="*/ 8146201 w 9706874"/>
              <a:gd name="connsiteY6700" fmla="*/ 724796 h 3735869"/>
              <a:gd name="connsiteX6701" fmla="*/ 8144813 w 9706874"/>
              <a:gd name="connsiteY6701" fmla="*/ 723520 h 3735869"/>
              <a:gd name="connsiteX6702" fmla="*/ 8130087 w 9706874"/>
              <a:gd name="connsiteY6702" fmla="*/ 718711 h 3735869"/>
              <a:gd name="connsiteX6703" fmla="*/ 7707498 w 9706874"/>
              <a:gd name="connsiteY6703" fmla="*/ 716534 h 3735869"/>
              <a:gd name="connsiteX6704" fmla="*/ 7686463 w 9706874"/>
              <a:gd name="connsiteY6704" fmla="*/ 718710 h 3735869"/>
              <a:gd name="connsiteX6705" fmla="*/ 7720119 w 9706874"/>
              <a:gd name="connsiteY6705" fmla="*/ 730455 h 3735869"/>
              <a:gd name="connsiteX6706" fmla="*/ 7707498 w 9706874"/>
              <a:gd name="connsiteY6706" fmla="*/ 716534 h 3735869"/>
              <a:gd name="connsiteX6707" fmla="*/ 5916075 w 9706874"/>
              <a:gd name="connsiteY6707" fmla="*/ 715255 h 3735869"/>
              <a:gd name="connsiteX6708" fmla="*/ 5908844 w 9706874"/>
              <a:gd name="connsiteY6708" fmla="*/ 722354 h 3735869"/>
              <a:gd name="connsiteX6709" fmla="*/ 5923184 w 9706874"/>
              <a:gd name="connsiteY6709" fmla="*/ 723571 h 3735869"/>
              <a:gd name="connsiteX6710" fmla="*/ 5916445 w 9706874"/>
              <a:gd name="connsiteY6710" fmla="*/ 728659 h 3735869"/>
              <a:gd name="connsiteX6711" fmla="*/ 5938127 w 9706874"/>
              <a:gd name="connsiteY6711" fmla="*/ 726216 h 3735869"/>
              <a:gd name="connsiteX6712" fmla="*/ 5932519 w 9706874"/>
              <a:gd name="connsiteY6712" fmla="*/ 723385 h 3735869"/>
              <a:gd name="connsiteX6713" fmla="*/ 5939302 w 9706874"/>
              <a:gd name="connsiteY6713" fmla="*/ 723386 h 3735869"/>
              <a:gd name="connsiteX6714" fmla="*/ 5929974 w 9706874"/>
              <a:gd name="connsiteY6714" fmla="*/ 718292 h 3735869"/>
              <a:gd name="connsiteX6715" fmla="*/ 5916075 w 9706874"/>
              <a:gd name="connsiteY6715" fmla="*/ 715255 h 3735869"/>
              <a:gd name="connsiteX6716" fmla="*/ 5885783 w 9706874"/>
              <a:gd name="connsiteY6716" fmla="*/ 710524 h 3735869"/>
              <a:gd name="connsiteX6717" fmla="*/ 5883778 w 9706874"/>
              <a:gd name="connsiteY6717" fmla="*/ 713945 h 3735869"/>
              <a:gd name="connsiteX6718" fmla="*/ 5884188 w 9706874"/>
              <a:gd name="connsiteY6718" fmla="*/ 714589 h 3735869"/>
              <a:gd name="connsiteX6719" fmla="*/ 5897048 w 9706874"/>
              <a:gd name="connsiteY6719" fmla="*/ 719451 h 3735869"/>
              <a:gd name="connsiteX6720" fmla="*/ 5891490 w 9706874"/>
              <a:gd name="connsiteY6720" fmla="*/ 710699 h 3735869"/>
              <a:gd name="connsiteX6721" fmla="*/ 5972998 w 9706874"/>
              <a:gd name="connsiteY6721" fmla="*/ 705512 h 3735869"/>
              <a:gd name="connsiteX6722" fmla="*/ 5967837 w 9706874"/>
              <a:gd name="connsiteY6722" fmla="*/ 705788 h 3735869"/>
              <a:gd name="connsiteX6723" fmla="*/ 5968122 w 9706874"/>
              <a:gd name="connsiteY6723" fmla="*/ 707055 h 3735869"/>
              <a:gd name="connsiteX6724" fmla="*/ 5974103 w 9706874"/>
              <a:gd name="connsiteY6724" fmla="*/ 710395 h 3735869"/>
              <a:gd name="connsiteX6725" fmla="*/ 7667413 w 9706874"/>
              <a:gd name="connsiteY6725" fmla="*/ 704434 h 3735869"/>
              <a:gd name="connsiteX6726" fmla="*/ 7647661 w 9706874"/>
              <a:gd name="connsiteY6726" fmla="*/ 706561 h 3735869"/>
              <a:gd name="connsiteX6727" fmla="*/ 7680853 w 9706874"/>
              <a:gd name="connsiteY6727" fmla="*/ 718711 h 3735869"/>
              <a:gd name="connsiteX6728" fmla="*/ 7667413 w 9706874"/>
              <a:gd name="connsiteY6728" fmla="*/ 704434 h 3735869"/>
              <a:gd name="connsiteX6729" fmla="*/ 5966131 w 9706874"/>
              <a:gd name="connsiteY6729" fmla="*/ 698245 h 3735869"/>
              <a:gd name="connsiteX6730" fmla="*/ 5966415 w 9706874"/>
              <a:gd name="connsiteY6730" fmla="*/ 699502 h 3735869"/>
              <a:gd name="connsiteX6731" fmla="*/ 5968016 w 9706874"/>
              <a:gd name="connsiteY6731" fmla="*/ 699300 h 3735869"/>
              <a:gd name="connsiteX6732" fmla="*/ 8828640 w 9706874"/>
              <a:gd name="connsiteY6732" fmla="*/ 696594 h 3735869"/>
              <a:gd name="connsiteX6733" fmla="*/ 8820829 w 9706874"/>
              <a:gd name="connsiteY6733" fmla="*/ 706882 h 3735869"/>
              <a:gd name="connsiteX6734" fmla="*/ 8828640 w 9706874"/>
              <a:gd name="connsiteY6734" fmla="*/ 696594 h 3735869"/>
              <a:gd name="connsiteX6735" fmla="*/ 7625575 w 9706874"/>
              <a:gd name="connsiteY6735" fmla="*/ 694411 h 3735869"/>
              <a:gd name="connsiteX6736" fmla="*/ 7605590 w 9706874"/>
              <a:gd name="connsiteY6736" fmla="*/ 696842 h 3735869"/>
              <a:gd name="connsiteX6737" fmla="*/ 7639248 w 9706874"/>
              <a:gd name="connsiteY6737" fmla="*/ 706562 h 3735869"/>
              <a:gd name="connsiteX6738" fmla="*/ 7625575 w 9706874"/>
              <a:gd name="connsiteY6738" fmla="*/ 694411 h 3735869"/>
              <a:gd name="connsiteX6739" fmla="*/ 7580346 w 9706874"/>
              <a:gd name="connsiteY6739" fmla="*/ 684692 h 3735869"/>
              <a:gd name="connsiteX6740" fmla="*/ 7597178 w 9706874"/>
              <a:gd name="connsiteY6740" fmla="*/ 696841 h 3735869"/>
              <a:gd name="connsiteX6741" fmla="*/ 7580346 w 9706874"/>
              <a:gd name="connsiteY6741" fmla="*/ 684692 h 3735869"/>
              <a:gd name="connsiteX6742" fmla="*/ 8803870 w 9706874"/>
              <a:gd name="connsiteY6742" fmla="*/ 684623 h 3735869"/>
              <a:gd name="connsiteX6743" fmla="*/ 8789905 w 9706874"/>
              <a:gd name="connsiteY6743" fmla="*/ 696209 h 3735869"/>
              <a:gd name="connsiteX6744" fmla="*/ 8803870 w 9706874"/>
              <a:gd name="connsiteY6744" fmla="*/ 684623 h 3735869"/>
              <a:gd name="connsiteX6745" fmla="*/ 8774190 w 9706874"/>
              <a:gd name="connsiteY6745" fmla="*/ 673624 h 3735869"/>
              <a:gd name="connsiteX6746" fmla="*/ 8781211 w 9706874"/>
              <a:gd name="connsiteY6746" fmla="*/ 685461 h 3735869"/>
              <a:gd name="connsiteX6747" fmla="*/ 8765164 w 9706874"/>
              <a:gd name="connsiteY6747" fmla="*/ 680477 h 3735869"/>
              <a:gd name="connsiteX6748" fmla="*/ 8774190 w 9706874"/>
              <a:gd name="connsiteY6748" fmla="*/ 673624 h 3735869"/>
              <a:gd name="connsiteX6749" fmla="*/ 7533134 w 9706874"/>
              <a:gd name="connsiteY6749" fmla="*/ 672542 h 3735869"/>
              <a:gd name="connsiteX6750" fmla="*/ 7547158 w 9706874"/>
              <a:gd name="connsiteY6750" fmla="*/ 684691 h 3735869"/>
              <a:gd name="connsiteX6751" fmla="*/ 7533134 w 9706874"/>
              <a:gd name="connsiteY6751" fmla="*/ 672542 h 3735869"/>
              <a:gd name="connsiteX6752" fmla="*/ 6506729 w 9706874"/>
              <a:gd name="connsiteY6752" fmla="*/ 670134 h 3735869"/>
              <a:gd name="connsiteX6753" fmla="*/ 6509334 w 9706874"/>
              <a:gd name="connsiteY6753" fmla="*/ 672855 h 3735869"/>
              <a:gd name="connsiteX6754" fmla="*/ 6507163 w 9706874"/>
              <a:gd name="connsiteY6754" fmla="*/ 680115 h 3735869"/>
              <a:gd name="connsiteX6755" fmla="*/ 6501522 w 9706874"/>
              <a:gd name="connsiteY6755" fmla="*/ 672855 h 3735869"/>
              <a:gd name="connsiteX6756" fmla="*/ 6506729 w 9706874"/>
              <a:gd name="connsiteY6756" fmla="*/ 670134 h 3735869"/>
              <a:gd name="connsiteX6757" fmla="*/ 6254501 w 9706874"/>
              <a:gd name="connsiteY6757" fmla="*/ 664633 h 3735869"/>
              <a:gd name="connsiteX6758" fmla="*/ 6196029 w 9706874"/>
              <a:gd name="connsiteY6758" fmla="*/ 679213 h 3735869"/>
              <a:gd name="connsiteX6759" fmla="*/ 6187114 w 9706874"/>
              <a:gd name="connsiteY6759" fmla="*/ 677997 h 3735869"/>
              <a:gd name="connsiteX6760" fmla="*/ 6182086 w 9706874"/>
              <a:gd name="connsiteY6760" fmla="*/ 682634 h 3735869"/>
              <a:gd name="connsiteX6761" fmla="*/ 6201088 w 9706874"/>
              <a:gd name="connsiteY6761" fmla="*/ 681829 h 3735869"/>
              <a:gd name="connsiteX6762" fmla="*/ 6239810 w 9706874"/>
              <a:gd name="connsiteY6762" fmla="*/ 679471 h 3735869"/>
              <a:gd name="connsiteX6763" fmla="*/ 6244978 w 9706874"/>
              <a:gd name="connsiteY6763" fmla="*/ 680334 h 3735869"/>
              <a:gd name="connsiteX6764" fmla="*/ 6255250 w 9706874"/>
              <a:gd name="connsiteY6764" fmla="*/ 679234 h 3735869"/>
              <a:gd name="connsiteX6765" fmla="*/ 6254112 w 9706874"/>
              <a:gd name="connsiteY6765" fmla="*/ 677339 h 3735869"/>
              <a:gd name="connsiteX6766" fmla="*/ 6254501 w 9706874"/>
              <a:gd name="connsiteY6766" fmla="*/ 664633 h 3735869"/>
              <a:gd name="connsiteX6767" fmla="*/ 6317843 w 9706874"/>
              <a:gd name="connsiteY6767" fmla="*/ 664633 h 3735869"/>
              <a:gd name="connsiteX6768" fmla="*/ 6318841 w 9706874"/>
              <a:gd name="connsiteY6768" fmla="*/ 674353 h 3735869"/>
              <a:gd name="connsiteX6769" fmla="*/ 6318796 w 9706874"/>
              <a:gd name="connsiteY6769" fmla="*/ 674802 h 3735869"/>
              <a:gd name="connsiteX6770" fmla="*/ 6381951 w 9706874"/>
              <a:gd name="connsiteY6770" fmla="*/ 672466 h 3735869"/>
              <a:gd name="connsiteX6771" fmla="*/ 6389686 w 9706874"/>
              <a:gd name="connsiteY6771" fmla="*/ 667629 h 3735869"/>
              <a:gd name="connsiteX6772" fmla="*/ 6269562 w 9706874"/>
              <a:gd name="connsiteY6772" fmla="*/ 663721 h 3735869"/>
              <a:gd name="connsiteX6773" fmla="*/ 6262475 w 9706874"/>
              <a:gd name="connsiteY6773" fmla="*/ 676782 h 3735869"/>
              <a:gd name="connsiteX6774" fmla="*/ 6277978 w 9706874"/>
              <a:gd name="connsiteY6774" fmla="*/ 676784 h 3735869"/>
              <a:gd name="connsiteX6775" fmla="*/ 6277708 w 9706874"/>
              <a:gd name="connsiteY6775" fmla="*/ 677160 h 3735869"/>
              <a:gd name="connsiteX6776" fmla="*/ 6285227 w 9706874"/>
              <a:gd name="connsiteY6776" fmla="*/ 676702 h 3735869"/>
              <a:gd name="connsiteX6777" fmla="*/ 6280637 w 9706874"/>
              <a:gd name="connsiteY6777" fmla="*/ 667063 h 3735869"/>
              <a:gd name="connsiteX6778" fmla="*/ 6269562 w 9706874"/>
              <a:gd name="connsiteY6778" fmla="*/ 663721 h 3735869"/>
              <a:gd name="connsiteX6779" fmla="*/ 7199032 w 9706874"/>
              <a:gd name="connsiteY6779" fmla="*/ 663628 h 3735869"/>
              <a:gd name="connsiteX6780" fmla="*/ 7205988 w 9706874"/>
              <a:gd name="connsiteY6780" fmla="*/ 664634 h 3735869"/>
              <a:gd name="connsiteX6781" fmla="*/ 7348180 w 9706874"/>
              <a:gd name="connsiteY6781" fmla="*/ 692989 h 3735869"/>
              <a:gd name="connsiteX6782" fmla="*/ 7346850 w 9706874"/>
              <a:gd name="connsiteY6782" fmla="*/ 690159 h 3735869"/>
              <a:gd name="connsiteX6783" fmla="*/ 7334928 w 9706874"/>
              <a:gd name="connsiteY6783" fmla="*/ 677403 h 3735869"/>
              <a:gd name="connsiteX6784" fmla="*/ 7310153 w 9706874"/>
              <a:gd name="connsiteY6784" fmla="*/ 672543 h 3735869"/>
              <a:gd name="connsiteX6785" fmla="*/ 7234423 w 9706874"/>
              <a:gd name="connsiteY6785" fmla="*/ 667683 h 3735869"/>
              <a:gd name="connsiteX6786" fmla="*/ 8237394 w 9706874"/>
              <a:gd name="connsiteY6786" fmla="*/ 662656 h 3735869"/>
              <a:gd name="connsiteX6787" fmla="*/ 8249268 w 9706874"/>
              <a:gd name="connsiteY6787" fmla="*/ 672943 h 3735869"/>
              <a:gd name="connsiteX6788" fmla="*/ 8237394 w 9706874"/>
              <a:gd name="connsiteY6788" fmla="*/ 662656 h 3735869"/>
              <a:gd name="connsiteX6789" fmla="*/ 8751363 w 9706874"/>
              <a:gd name="connsiteY6789" fmla="*/ 662222 h 3735869"/>
              <a:gd name="connsiteX6790" fmla="*/ 8764706 w 9706874"/>
              <a:gd name="connsiteY6790" fmla="*/ 666567 h 3735869"/>
              <a:gd name="connsiteX6791" fmla="*/ 8759209 w 9706874"/>
              <a:gd name="connsiteY6791" fmla="*/ 671200 h 3735869"/>
              <a:gd name="connsiteX6792" fmla="*/ 8740424 w 9706874"/>
              <a:gd name="connsiteY6792" fmla="*/ 666567 h 3735869"/>
              <a:gd name="connsiteX6793" fmla="*/ 8751363 w 9706874"/>
              <a:gd name="connsiteY6793" fmla="*/ 662222 h 3735869"/>
              <a:gd name="connsiteX6794" fmla="*/ 6582295 w 9706874"/>
              <a:gd name="connsiteY6794" fmla="*/ 652484 h 3735869"/>
              <a:gd name="connsiteX6795" fmla="*/ 6582367 w 9706874"/>
              <a:gd name="connsiteY6795" fmla="*/ 655731 h 3735869"/>
              <a:gd name="connsiteX6796" fmla="*/ 6588452 w 9706874"/>
              <a:gd name="connsiteY6796" fmla="*/ 656325 h 3735869"/>
              <a:gd name="connsiteX6797" fmla="*/ 6623587 w 9706874"/>
              <a:gd name="connsiteY6797" fmla="*/ 655625 h 3735869"/>
              <a:gd name="connsiteX6798" fmla="*/ 6569006 w 9706874"/>
              <a:gd name="connsiteY6798" fmla="*/ 652484 h 3735869"/>
              <a:gd name="connsiteX6799" fmla="*/ 6564930 w 9706874"/>
              <a:gd name="connsiteY6799" fmla="*/ 654029 h 3735869"/>
              <a:gd name="connsiteX6800" fmla="*/ 6569287 w 9706874"/>
              <a:gd name="connsiteY6800" fmla="*/ 654454 h 3735869"/>
              <a:gd name="connsiteX6801" fmla="*/ 8727830 w 9706874"/>
              <a:gd name="connsiteY6801" fmla="*/ 651494 h 3735869"/>
              <a:gd name="connsiteX6802" fmla="*/ 8739975 w 9706874"/>
              <a:gd name="connsiteY6802" fmla="*/ 656107 h 3735869"/>
              <a:gd name="connsiteX6803" fmla="*/ 8715686 w 9706874"/>
              <a:gd name="connsiteY6803" fmla="*/ 656107 h 3735869"/>
              <a:gd name="connsiteX6804" fmla="*/ 8727830 w 9706874"/>
              <a:gd name="connsiteY6804" fmla="*/ 651494 h 3735869"/>
              <a:gd name="connsiteX6805" fmla="*/ 8313672 w 9706874"/>
              <a:gd name="connsiteY6805" fmla="*/ 650154 h 3735869"/>
              <a:gd name="connsiteX6806" fmla="*/ 8337961 w 9706874"/>
              <a:gd name="connsiteY6806" fmla="*/ 654916 h 3735869"/>
              <a:gd name="connsiteX6807" fmla="*/ 8313672 w 9706874"/>
              <a:gd name="connsiteY6807" fmla="*/ 661665 h 3735869"/>
              <a:gd name="connsiteX6808" fmla="*/ 8313672 w 9706874"/>
              <a:gd name="connsiteY6808" fmla="*/ 650154 h 3735869"/>
              <a:gd name="connsiteX6809" fmla="*/ 8932719 w 9706874"/>
              <a:gd name="connsiteY6809" fmla="*/ 639436 h 3735869"/>
              <a:gd name="connsiteX6810" fmla="*/ 8955103 w 9706874"/>
              <a:gd name="connsiteY6810" fmla="*/ 646659 h 3735869"/>
              <a:gd name="connsiteX6811" fmla="*/ 8991474 w 9706874"/>
              <a:gd name="connsiteY6811" fmla="*/ 677554 h 3735869"/>
              <a:gd name="connsiteX6812" fmla="*/ 8980284 w 9706874"/>
              <a:gd name="connsiteY6812" fmla="*/ 694405 h 3735869"/>
              <a:gd name="connsiteX6813" fmla="*/ 8913601 w 9706874"/>
              <a:gd name="connsiteY6813" fmla="*/ 656288 h 3735869"/>
              <a:gd name="connsiteX6814" fmla="*/ 8932719 w 9706874"/>
              <a:gd name="connsiteY6814" fmla="*/ 639436 h 3735869"/>
              <a:gd name="connsiteX6815" fmla="*/ 8694283 w 9706874"/>
              <a:gd name="connsiteY6815" fmla="*/ 639435 h 3735869"/>
              <a:gd name="connsiteX6816" fmla="*/ 8713174 w 9706874"/>
              <a:gd name="connsiteY6816" fmla="*/ 644276 h 3735869"/>
              <a:gd name="connsiteX6817" fmla="*/ 8688886 w 9706874"/>
              <a:gd name="connsiteY6817" fmla="*/ 644276 h 3735869"/>
              <a:gd name="connsiteX6818" fmla="*/ 8694283 w 9706874"/>
              <a:gd name="connsiteY6818" fmla="*/ 639435 h 3735869"/>
              <a:gd name="connsiteX6819" fmla="*/ 8292090 w 9706874"/>
              <a:gd name="connsiteY6819" fmla="*/ 638257 h 3735869"/>
              <a:gd name="connsiteX6820" fmla="*/ 8296723 w 9706874"/>
              <a:gd name="connsiteY6820" fmla="*/ 638416 h 3735869"/>
              <a:gd name="connsiteX6821" fmla="*/ 8280688 w 9706874"/>
              <a:gd name="connsiteY6821" fmla="*/ 651175 h 3735869"/>
              <a:gd name="connsiteX6822" fmla="*/ 8292090 w 9706874"/>
              <a:gd name="connsiteY6822" fmla="*/ 638257 h 3735869"/>
              <a:gd name="connsiteX6823" fmla="*/ 8929618 w 9706874"/>
              <a:gd name="connsiteY6823" fmla="*/ 632291 h 3735869"/>
              <a:gd name="connsiteX6824" fmla="*/ 8923909 w 9706874"/>
              <a:gd name="connsiteY6824" fmla="*/ 639061 h 3735869"/>
              <a:gd name="connsiteX6825" fmla="*/ 8929618 w 9706874"/>
              <a:gd name="connsiteY6825" fmla="*/ 632291 h 3735869"/>
              <a:gd name="connsiteX6826" fmla="*/ 8668270 w 9706874"/>
              <a:gd name="connsiteY6826" fmla="*/ 626932 h 3735869"/>
              <a:gd name="connsiteX6827" fmla="*/ 8690484 w 9706874"/>
              <a:gd name="connsiteY6827" fmla="*/ 631745 h 3735869"/>
              <a:gd name="connsiteX6828" fmla="*/ 8668270 w 9706874"/>
              <a:gd name="connsiteY6828" fmla="*/ 626932 h 3735869"/>
              <a:gd name="connsiteX6829" fmla="*/ 8655441 w 9706874"/>
              <a:gd name="connsiteY6829" fmla="*/ 614429 h 3735869"/>
              <a:gd name="connsiteX6830" fmla="*/ 8647652 w 9706874"/>
              <a:gd name="connsiteY6830" fmla="*/ 626528 h 3735869"/>
              <a:gd name="connsiteX6831" fmla="*/ 8655441 w 9706874"/>
              <a:gd name="connsiteY6831" fmla="*/ 614429 h 3735869"/>
              <a:gd name="connsiteX6832" fmla="*/ 8174561 w 9706874"/>
              <a:gd name="connsiteY6832" fmla="*/ 601503 h 3735869"/>
              <a:gd name="connsiteX6833" fmla="*/ 8196349 w 9706874"/>
              <a:gd name="connsiteY6833" fmla="*/ 607579 h 3735869"/>
              <a:gd name="connsiteX6834" fmla="*/ 8249294 w 9706874"/>
              <a:gd name="connsiteY6834" fmla="*/ 631887 h 3735869"/>
              <a:gd name="connsiteX6835" fmla="*/ 8156992 w 9706874"/>
              <a:gd name="connsiteY6835" fmla="*/ 610011 h 3735869"/>
              <a:gd name="connsiteX6836" fmla="*/ 8174561 w 9706874"/>
              <a:gd name="connsiteY6836" fmla="*/ 601503 h 3735869"/>
              <a:gd name="connsiteX6837" fmla="*/ 7880644 w 9706874"/>
              <a:gd name="connsiteY6837" fmla="*/ 600627 h 3735869"/>
              <a:gd name="connsiteX6838" fmla="*/ 7894686 w 9706874"/>
              <a:gd name="connsiteY6838" fmla="*/ 614973 h 3735869"/>
              <a:gd name="connsiteX6839" fmla="*/ 7860121 w 9706874"/>
              <a:gd name="connsiteY6839" fmla="*/ 602764 h 3735869"/>
              <a:gd name="connsiteX6840" fmla="*/ 7880644 w 9706874"/>
              <a:gd name="connsiteY6840" fmla="*/ 600627 h 3735869"/>
              <a:gd name="connsiteX6841" fmla="*/ 8140497 w 9706874"/>
              <a:gd name="connsiteY6841" fmla="*/ 592995 h 3735869"/>
              <a:gd name="connsiteX6842" fmla="*/ 8156543 w 9706874"/>
              <a:gd name="connsiteY6842" fmla="*/ 598140 h 3735869"/>
              <a:gd name="connsiteX6843" fmla="*/ 8153871 w 9706874"/>
              <a:gd name="connsiteY6843" fmla="*/ 603284 h 3735869"/>
              <a:gd name="connsiteX6844" fmla="*/ 8140497 w 9706874"/>
              <a:gd name="connsiteY6844" fmla="*/ 592995 h 3735869"/>
              <a:gd name="connsiteX6845" fmla="*/ 6253473 w 9706874"/>
              <a:gd name="connsiteY6845" fmla="*/ 581423 h 3735869"/>
              <a:gd name="connsiteX6846" fmla="*/ 6255876 w 9706874"/>
              <a:gd name="connsiteY6846" fmla="*/ 586365 h 3735869"/>
              <a:gd name="connsiteX6847" fmla="*/ 6266240 w 9706874"/>
              <a:gd name="connsiteY6847" fmla="*/ 585461 h 3735869"/>
              <a:gd name="connsiteX6848" fmla="*/ 6267884 w 9706874"/>
              <a:gd name="connsiteY6848" fmla="*/ 585355 h 3735869"/>
              <a:gd name="connsiteX6849" fmla="*/ 6263925 w 9706874"/>
              <a:gd name="connsiteY6849" fmla="*/ 582191 h 3735869"/>
              <a:gd name="connsiteX6850" fmla="*/ 6253473 w 9706874"/>
              <a:gd name="connsiteY6850" fmla="*/ 581423 h 3735869"/>
              <a:gd name="connsiteX6851" fmla="*/ 6286914 w 9706874"/>
              <a:gd name="connsiteY6851" fmla="*/ 581423 h 3735869"/>
              <a:gd name="connsiteX6852" fmla="*/ 6281271 w 9706874"/>
              <a:gd name="connsiteY6852" fmla="*/ 584491 h 3735869"/>
              <a:gd name="connsiteX6853" fmla="*/ 6291476 w 9706874"/>
              <a:gd name="connsiteY6853" fmla="*/ 583832 h 3735869"/>
              <a:gd name="connsiteX6854" fmla="*/ 7005833 w 9706874"/>
              <a:gd name="connsiteY6854" fmla="*/ 580612 h 3735869"/>
              <a:gd name="connsiteX6855" fmla="*/ 7005834 w 9706874"/>
              <a:gd name="connsiteY6855" fmla="*/ 592763 h 3735869"/>
              <a:gd name="connsiteX6856" fmla="*/ 7005833 w 9706874"/>
              <a:gd name="connsiteY6856" fmla="*/ 580612 h 3735869"/>
              <a:gd name="connsiteX6857" fmla="*/ 8838902 w 9706874"/>
              <a:gd name="connsiteY6857" fmla="*/ 580491 h 3735869"/>
              <a:gd name="connsiteX6858" fmla="*/ 8830259 w 9706874"/>
              <a:gd name="connsiteY6858" fmla="*/ 601536 h 3735869"/>
              <a:gd name="connsiteX6859" fmla="*/ 8804335 w 9706874"/>
              <a:gd name="connsiteY6859" fmla="*/ 580492 h 3735869"/>
              <a:gd name="connsiteX6860" fmla="*/ 8838902 w 9706874"/>
              <a:gd name="connsiteY6860" fmla="*/ 580491 h 3735869"/>
              <a:gd name="connsiteX6861" fmla="*/ 7804288 w 9706874"/>
              <a:gd name="connsiteY6861" fmla="*/ 573228 h 3735869"/>
              <a:gd name="connsiteX6862" fmla="*/ 7818529 w 9706874"/>
              <a:gd name="connsiteY6862" fmla="*/ 584795 h 3735869"/>
              <a:gd name="connsiteX6863" fmla="*/ 7851411 w 9706874"/>
              <a:gd name="connsiteY6863" fmla="*/ 592101 h 3735869"/>
              <a:gd name="connsiteX6864" fmla="*/ 7832421 w 9706874"/>
              <a:gd name="connsiteY6864" fmla="*/ 609152 h 3735869"/>
              <a:gd name="connsiteX6865" fmla="*/ 7787962 w 9706874"/>
              <a:gd name="connsiteY6865" fmla="*/ 584797 h 3735869"/>
              <a:gd name="connsiteX6866" fmla="*/ 7804288 w 9706874"/>
              <a:gd name="connsiteY6866" fmla="*/ 573228 h 3735869"/>
              <a:gd name="connsiteX6867" fmla="*/ 5965504 w 9706874"/>
              <a:gd name="connsiteY6867" fmla="*/ 567989 h 3735869"/>
              <a:gd name="connsiteX6868" fmla="*/ 5973317 w 9706874"/>
              <a:gd name="connsiteY6868" fmla="*/ 580074 h 3735869"/>
              <a:gd name="connsiteX6869" fmla="*/ 5965504 w 9706874"/>
              <a:gd name="connsiteY6869" fmla="*/ 567989 h 3735869"/>
              <a:gd name="connsiteX6870" fmla="*/ 6840233 w 9706874"/>
              <a:gd name="connsiteY6870" fmla="*/ 567601 h 3735869"/>
              <a:gd name="connsiteX6871" fmla="*/ 6824457 w 9706874"/>
              <a:gd name="connsiteY6871" fmla="*/ 568867 h 3735869"/>
              <a:gd name="connsiteX6872" fmla="*/ 6849699 w 9706874"/>
              <a:gd name="connsiteY6872" fmla="*/ 580613 h 3735869"/>
              <a:gd name="connsiteX6873" fmla="*/ 6840233 w 9706874"/>
              <a:gd name="connsiteY6873" fmla="*/ 567601 h 3735869"/>
              <a:gd name="connsiteX6874" fmla="*/ 7764024 w 9706874"/>
              <a:gd name="connsiteY6874" fmla="*/ 566883 h 3735869"/>
              <a:gd name="connsiteX6875" fmla="*/ 7779258 w 9706874"/>
              <a:gd name="connsiteY6875" fmla="*/ 568152 h 3735869"/>
              <a:gd name="connsiteX6876" fmla="*/ 7754973 w 9706874"/>
              <a:gd name="connsiteY6876" fmla="*/ 579924 h 3735869"/>
              <a:gd name="connsiteX6877" fmla="*/ 7764024 w 9706874"/>
              <a:gd name="connsiteY6877" fmla="*/ 566883 h 3735869"/>
              <a:gd name="connsiteX6878" fmla="*/ 5962216 w 9706874"/>
              <a:gd name="connsiteY6878" fmla="*/ 566742 h 3735869"/>
              <a:gd name="connsiteX6879" fmla="*/ 5914769 w 9706874"/>
              <a:gd name="connsiteY6879" fmla="*/ 573727 h 3735869"/>
              <a:gd name="connsiteX6880" fmla="*/ 5923183 w 9706874"/>
              <a:gd name="connsiteY6880" fmla="*/ 585472 h 3735869"/>
              <a:gd name="connsiteX6881" fmla="*/ 5895135 w 9706874"/>
              <a:gd name="connsiteY6881" fmla="*/ 600052 h 3735869"/>
              <a:gd name="connsiteX6882" fmla="*/ 5909159 w 9706874"/>
              <a:gd name="connsiteY6882" fmla="*/ 619489 h 3735869"/>
              <a:gd name="connsiteX6883" fmla="*/ 5910153 w 9706874"/>
              <a:gd name="connsiteY6883" fmla="*/ 620707 h 3735869"/>
              <a:gd name="connsiteX6884" fmla="*/ 5946363 w 9706874"/>
              <a:gd name="connsiteY6884" fmla="*/ 616390 h 3735869"/>
              <a:gd name="connsiteX6885" fmla="*/ 6010395 w 9706874"/>
              <a:gd name="connsiteY6885" fmla="*/ 609594 h 3735869"/>
              <a:gd name="connsiteX6886" fmla="*/ 6012470 w 9706874"/>
              <a:gd name="connsiteY6886" fmla="*/ 602482 h 3735869"/>
              <a:gd name="connsiteX6887" fmla="*/ 5964787 w 9706874"/>
              <a:gd name="connsiteY6887" fmla="*/ 602481 h 3735869"/>
              <a:gd name="connsiteX6888" fmla="*/ 6009665 w 9706874"/>
              <a:gd name="connsiteY6888" fmla="*/ 568867 h 3735869"/>
              <a:gd name="connsiteX6889" fmla="*/ 5962216 w 9706874"/>
              <a:gd name="connsiteY6889" fmla="*/ 566742 h 3735869"/>
              <a:gd name="connsiteX6890" fmla="*/ 6772801 w 9706874"/>
              <a:gd name="connsiteY6890" fmla="*/ 566438 h 3735869"/>
              <a:gd name="connsiteX6891" fmla="*/ 6726755 w 9706874"/>
              <a:gd name="connsiteY6891" fmla="*/ 573727 h 3735869"/>
              <a:gd name="connsiteX6892" fmla="*/ 6748489 w 9706874"/>
              <a:gd name="connsiteY6892" fmla="*/ 584977 h 3735869"/>
              <a:gd name="connsiteX6893" fmla="*/ 6787074 w 9706874"/>
              <a:gd name="connsiteY6893" fmla="*/ 587051 h 3735869"/>
              <a:gd name="connsiteX6894" fmla="*/ 6796468 w 9706874"/>
              <a:gd name="connsiteY6894" fmla="*/ 584611 h 3735869"/>
              <a:gd name="connsiteX6895" fmla="*/ 6818848 w 9706874"/>
              <a:gd name="connsiteY6895" fmla="*/ 573727 h 3735869"/>
              <a:gd name="connsiteX6896" fmla="*/ 6772801 w 9706874"/>
              <a:gd name="connsiteY6896" fmla="*/ 566438 h 3735869"/>
              <a:gd name="connsiteX6897" fmla="*/ 6703267 w 9706874"/>
              <a:gd name="connsiteY6897" fmla="*/ 565780 h 3735869"/>
              <a:gd name="connsiteX6898" fmla="*/ 6679075 w 9706874"/>
              <a:gd name="connsiteY6898" fmla="*/ 568868 h 3735869"/>
              <a:gd name="connsiteX6899" fmla="*/ 6721146 w 9706874"/>
              <a:gd name="connsiteY6899" fmla="*/ 580612 h 3735869"/>
              <a:gd name="connsiteX6900" fmla="*/ 6703267 w 9706874"/>
              <a:gd name="connsiteY6900" fmla="*/ 565780 h 3735869"/>
              <a:gd name="connsiteX6901" fmla="*/ 6598438 w 9706874"/>
              <a:gd name="connsiteY6901" fmla="*/ 562491 h 3735869"/>
              <a:gd name="connsiteX6902" fmla="*/ 6584645 w 9706874"/>
              <a:gd name="connsiteY6902" fmla="*/ 568868 h 3735869"/>
              <a:gd name="connsiteX6903" fmla="*/ 6612228 w 9706874"/>
              <a:gd name="connsiteY6903" fmla="*/ 568868 h 3735869"/>
              <a:gd name="connsiteX6904" fmla="*/ 6598438 w 9706874"/>
              <a:gd name="connsiteY6904" fmla="*/ 562491 h 3735869"/>
              <a:gd name="connsiteX6905" fmla="*/ 6866061 w 9706874"/>
              <a:gd name="connsiteY6905" fmla="*/ 559149 h 3735869"/>
              <a:gd name="connsiteX6906" fmla="*/ 6857646 w 9706874"/>
              <a:gd name="connsiteY6906" fmla="*/ 580613 h 3735869"/>
              <a:gd name="connsiteX6907" fmla="*/ 6924962 w 9706874"/>
              <a:gd name="connsiteY6907" fmla="*/ 580613 h 3735869"/>
              <a:gd name="connsiteX6908" fmla="*/ 6953009 w 9706874"/>
              <a:gd name="connsiteY6908" fmla="*/ 571298 h 3735869"/>
              <a:gd name="connsiteX6909" fmla="*/ 6866061 w 9706874"/>
              <a:gd name="connsiteY6909" fmla="*/ 559149 h 3735869"/>
              <a:gd name="connsiteX6910" fmla="*/ 8511586 w 9706874"/>
              <a:gd name="connsiteY6910" fmla="*/ 557271 h 3735869"/>
              <a:gd name="connsiteX6911" fmla="*/ 8519400 w 9706874"/>
              <a:gd name="connsiteY6911" fmla="*/ 569371 h 3735869"/>
              <a:gd name="connsiteX6912" fmla="*/ 8511586 w 9706874"/>
              <a:gd name="connsiteY6912" fmla="*/ 557271 h 3735869"/>
              <a:gd name="connsiteX6913" fmla="*/ 6620642 w 9706874"/>
              <a:gd name="connsiteY6913" fmla="*/ 556719 h 3735869"/>
              <a:gd name="connsiteX6914" fmla="*/ 6620642 w 9706874"/>
              <a:gd name="connsiteY6914" fmla="*/ 580612 h 3735869"/>
              <a:gd name="connsiteX6915" fmla="*/ 6640274 w 9706874"/>
              <a:gd name="connsiteY6915" fmla="*/ 580612 h 3735869"/>
              <a:gd name="connsiteX6916" fmla="*/ 6671128 w 9706874"/>
              <a:gd name="connsiteY6916" fmla="*/ 580612 h 3735869"/>
              <a:gd name="connsiteX6917" fmla="*/ 6620642 w 9706874"/>
              <a:gd name="connsiteY6917" fmla="*/ 556719 h 3735869"/>
              <a:gd name="connsiteX6918" fmla="*/ 8486848 w 9706874"/>
              <a:gd name="connsiteY6918" fmla="*/ 544769 h 3735869"/>
              <a:gd name="connsiteX6919" fmla="*/ 8494662 w 9706874"/>
              <a:gd name="connsiteY6919" fmla="*/ 556869 h 3735869"/>
              <a:gd name="connsiteX6920" fmla="*/ 8486848 w 9706874"/>
              <a:gd name="connsiteY6920" fmla="*/ 544769 h 3735869"/>
              <a:gd name="connsiteX6921" fmla="*/ 7763224 w 9706874"/>
              <a:gd name="connsiteY6921" fmla="*/ 544769 h 3735869"/>
              <a:gd name="connsiteX6922" fmla="*/ 7771037 w 9706874"/>
              <a:gd name="connsiteY6922" fmla="*/ 556870 h 3735869"/>
              <a:gd name="connsiteX6923" fmla="*/ 7763224 w 9706874"/>
              <a:gd name="connsiteY6923" fmla="*/ 544769 h 3735869"/>
              <a:gd name="connsiteX6924" fmla="*/ 8740427 w 9706874"/>
              <a:gd name="connsiteY6924" fmla="*/ 544768 h 3735869"/>
              <a:gd name="connsiteX6925" fmla="*/ 8795625 w 9706874"/>
              <a:gd name="connsiteY6925" fmla="*/ 568724 h 3735869"/>
              <a:gd name="connsiteX6926" fmla="*/ 8740427 w 9706874"/>
              <a:gd name="connsiteY6926" fmla="*/ 544768 h 3735869"/>
              <a:gd name="connsiteX6927" fmla="*/ 6447680 w 9706874"/>
              <a:gd name="connsiteY6927" fmla="*/ 544569 h 3735869"/>
              <a:gd name="connsiteX6928" fmla="*/ 6453290 w 9706874"/>
              <a:gd name="connsiteY6928" fmla="*/ 556718 h 3735869"/>
              <a:gd name="connsiteX6929" fmla="*/ 6464510 w 9706874"/>
              <a:gd name="connsiteY6929" fmla="*/ 559149 h 3735869"/>
              <a:gd name="connsiteX6930" fmla="*/ 6465560 w 9706874"/>
              <a:gd name="connsiteY6930" fmla="*/ 569120 h 3735869"/>
              <a:gd name="connsiteX6931" fmla="*/ 6465215 w 9706874"/>
              <a:gd name="connsiteY6931" fmla="*/ 572892 h 3735869"/>
              <a:gd name="connsiteX6932" fmla="*/ 6468452 w 9706874"/>
              <a:gd name="connsiteY6932" fmla="*/ 572705 h 3735869"/>
              <a:gd name="connsiteX6933" fmla="*/ 6500345 w 9706874"/>
              <a:gd name="connsiteY6933" fmla="*/ 570274 h 3735869"/>
              <a:gd name="connsiteX6934" fmla="*/ 6510977 w 9706874"/>
              <a:gd name="connsiteY6934" fmla="*/ 582423 h 3735869"/>
              <a:gd name="connsiteX6935" fmla="*/ 6518282 w 9706874"/>
              <a:gd name="connsiteY6935" fmla="*/ 582424 h 3735869"/>
              <a:gd name="connsiteX6936" fmla="*/ 6517332 w 9706874"/>
              <a:gd name="connsiteY6936" fmla="*/ 578587 h 3735869"/>
              <a:gd name="connsiteX6937" fmla="*/ 6484142 w 9706874"/>
              <a:gd name="connsiteY6937" fmla="*/ 564008 h 3735869"/>
              <a:gd name="connsiteX6938" fmla="*/ 6466961 w 9706874"/>
              <a:gd name="connsiteY6938" fmla="*/ 554288 h 3735869"/>
              <a:gd name="connsiteX6939" fmla="*/ 6465645 w 9706874"/>
              <a:gd name="connsiteY6939" fmla="*/ 553624 h 3735869"/>
              <a:gd name="connsiteX6940" fmla="*/ 6466989 w 9706874"/>
              <a:gd name="connsiteY6940" fmla="*/ 558870 h 3735869"/>
              <a:gd name="connsiteX6941" fmla="*/ 6462351 w 9706874"/>
              <a:gd name="connsiteY6941" fmla="*/ 556754 h 3735869"/>
              <a:gd name="connsiteX6942" fmla="*/ 6463779 w 9706874"/>
              <a:gd name="connsiteY6942" fmla="*/ 553426 h 3735869"/>
              <a:gd name="connsiteX6943" fmla="*/ 6464254 w 9706874"/>
              <a:gd name="connsiteY6943" fmla="*/ 552923 h 3735869"/>
              <a:gd name="connsiteX6944" fmla="*/ 7662205 w 9706874"/>
              <a:gd name="connsiteY6944" fmla="*/ 523334 h 3735869"/>
              <a:gd name="connsiteX6945" fmla="*/ 7672083 w 9706874"/>
              <a:gd name="connsiteY6945" fmla="*/ 533622 h 3735869"/>
              <a:gd name="connsiteX6946" fmla="*/ 7662205 w 9706874"/>
              <a:gd name="connsiteY6946" fmla="*/ 523334 h 3735869"/>
              <a:gd name="connsiteX6947" fmla="*/ 6291545 w 9706874"/>
              <a:gd name="connsiteY6947" fmla="*/ 517840 h 3735869"/>
              <a:gd name="connsiteX6948" fmla="*/ 6107364 w 9706874"/>
              <a:gd name="connsiteY6948" fmla="*/ 556719 h 3735869"/>
              <a:gd name="connsiteX6949" fmla="*/ 6160189 w 9706874"/>
              <a:gd name="connsiteY6949" fmla="*/ 568868 h 3735869"/>
              <a:gd name="connsiteX6950" fmla="*/ 6157384 w 9706874"/>
              <a:gd name="connsiteY6950" fmla="*/ 592761 h 3735869"/>
              <a:gd name="connsiteX6951" fmla="*/ 6138217 w 9706874"/>
              <a:gd name="connsiteY6951" fmla="*/ 595191 h 3735869"/>
              <a:gd name="connsiteX6952" fmla="*/ 6140976 w 9706874"/>
              <a:gd name="connsiteY6952" fmla="*/ 596390 h 3735869"/>
              <a:gd name="connsiteX6953" fmla="*/ 6223481 w 9706874"/>
              <a:gd name="connsiteY6953" fmla="*/ 589191 h 3735869"/>
              <a:gd name="connsiteX6954" fmla="*/ 6207256 w 9706874"/>
              <a:gd name="connsiteY6954" fmla="*/ 585721 h 3735869"/>
              <a:gd name="connsiteX6955" fmla="*/ 6170329 w 9706874"/>
              <a:gd name="connsiteY6955" fmla="*/ 593702 h 3735869"/>
              <a:gd name="connsiteX6956" fmla="*/ 6178690 w 9706874"/>
              <a:gd name="connsiteY6956" fmla="*/ 569553 h 3735869"/>
              <a:gd name="connsiteX6957" fmla="*/ 6226067 w 9706874"/>
              <a:gd name="connsiteY6957" fmla="*/ 564640 h 3735869"/>
              <a:gd name="connsiteX6958" fmla="*/ 6317575 w 9706874"/>
              <a:gd name="connsiteY6958" fmla="*/ 557273 h 3735869"/>
              <a:gd name="connsiteX6959" fmla="*/ 6315484 w 9706874"/>
              <a:gd name="connsiteY6959" fmla="*/ 573954 h 3735869"/>
              <a:gd name="connsiteX6960" fmla="*/ 6311862 w 9706874"/>
              <a:gd name="connsiteY6960" fmla="*/ 582519 h 3735869"/>
              <a:gd name="connsiteX6961" fmla="*/ 6413576 w 9706874"/>
              <a:gd name="connsiteY6961" fmla="*/ 575960 h 3735869"/>
              <a:gd name="connsiteX6962" fmla="*/ 6335955 w 9706874"/>
              <a:gd name="connsiteY6962" fmla="*/ 568868 h 3735869"/>
              <a:gd name="connsiteX6963" fmla="*/ 6430851 w 9706874"/>
              <a:gd name="connsiteY6963" fmla="*/ 556719 h 3735869"/>
              <a:gd name="connsiteX6964" fmla="*/ 6439266 w 9706874"/>
              <a:gd name="connsiteY6964" fmla="*/ 532419 h 3735869"/>
              <a:gd name="connsiteX6965" fmla="*/ 6461704 w 9706874"/>
              <a:gd name="connsiteY6965" fmla="*/ 534851 h 3735869"/>
              <a:gd name="connsiteX6966" fmla="*/ 6489752 w 9706874"/>
              <a:gd name="connsiteY6966" fmla="*/ 522701 h 3735869"/>
              <a:gd name="connsiteX6967" fmla="*/ 6291545 w 9706874"/>
              <a:gd name="connsiteY6967" fmla="*/ 517840 h 3735869"/>
              <a:gd name="connsiteX6968" fmla="*/ 8058033 w 9706874"/>
              <a:gd name="connsiteY6968" fmla="*/ 510831 h 3735869"/>
              <a:gd name="connsiteX6969" fmla="*/ 8092601 w 9706874"/>
              <a:gd name="connsiteY6969" fmla="*/ 527199 h 3735869"/>
              <a:gd name="connsiteX6970" fmla="*/ 8058033 w 9706874"/>
              <a:gd name="connsiteY6970" fmla="*/ 510831 h 3735869"/>
              <a:gd name="connsiteX6971" fmla="*/ 8397798 w 9706874"/>
              <a:gd name="connsiteY6971" fmla="*/ 507772 h 3735869"/>
              <a:gd name="connsiteX6972" fmla="*/ 8436897 w 9706874"/>
              <a:gd name="connsiteY6972" fmla="*/ 522342 h 3735869"/>
              <a:gd name="connsiteX6973" fmla="*/ 8436897 w 9706874"/>
              <a:gd name="connsiteY6973" fmla="*/ 531868 h 3735869"/>
              <a:gd name="connsiteX6974" fmla="*/ 8385827 w 9706874"/>
              <a:gd name="connsiteY6974" fmla="*/ 515199 h 3735869"/>
              <a:gd name="connsiteX6975" fmla="*/ 8397798 w 9706874"/>
              <a:gd name="connsiteY6975" fmla="*/ 507772 h 3735869"/>
              <a:gd name="connsiteX6976" fmla="*/ 8016804 w 9706874"/>
              <a:gd name="connsiteY6976" fmla="*/ 502135 h 3735869"/>
              <a:gd name="connsiteX6977" fmla="*/ 8049330 w 9706874"/>
              <a:gd name="connsiteY6977" fmla="*/ 521527 h 3735869"/>
              <a:gd name="connsiteX6978" fmla="*/ 8016804 w 9706874"/>
              <a:gd name="connsiteY6978" fmla="*/ 502135 h 3735869"/>
              <a:gd name="connsiteX6979" fmla="*/ 8371398 w 9706874"/>
              <a:gd name="connsiteY6979" fmla="*/ 498327 h 3735869"/>
              <a:gd name="connsiteX6980" fmla="*/ 8385346 w 9706874"/>
              <a:gd name="connsiteY6980" fmla="*/ 505278 h 3735869"/>
              <a:gd name="connsiteX6981" fmla="*/ 8371398 w 9706874"/>
              <a:gd name="connsiteY6981" fmla="*/ 498327 h 3735869"/>
              <a:gd name="connsiteX6982" fmla="*/ 6776775 w 9706874"/>
              <a:gd name="connsiteY6982" fmla="*/ 489087 h 3735869"/>
              <a:gd name="connsiteX6983" fmla="*/ 6793603 w 9706874"/>
              <a:gd name="connsiteY6983" fmla="*/ 498402 h 3735869"/>
              <a:gd name="connsiteX6984" fmla="*/ 6776775 w 9706874"/>
              <a:gd name="connsiteY6984" fmla="*/ 489087 h 3735869"/>
              <a:gd name="connsiteX6985" fmla="*/ 7509213 w 9706874"/>
              <a:gd name="connsiteY6985" fmla="*/ 476895 h 3735869"/>
              <a:gd name="connsiteX6986" fmla="*/ 7501400 w 9706874"/>
              <a:gd name="connsiteY6986" fmla="*/ 488995 h 3735869"/>
              <a:gd name="connsiteX6987" fmla="*/ 7509213 w 9706874"/>
              <a:gd name="connsiteY6987" fmla="*/ 476895 h 3735869"/>
              <a:gd name="connsiteX6988" fmla="*/ 8008555 w 9706874"/>
              <a:gd name="connsiteY6988" fmla="*/ 476894 h 3735869"/>
              <a:gd name="connsiteX6989" fmla="*/ 8024603 w 9706874"/>
              <a:gd name="connsiteY6989" fmla="*/ 476894 h 3735869"/>
              <a:gd name="connsiteX6990" fmla="*/ 8024603 w 9706874"/>
              <a:gd name="connsiteY6990" fmla="*/ 488994 h 3735869"/>
              <a:gd name="connsiteX6991" fmla="*/ 8008556 w 9706874"/>
              <a:gd name="connsiteY6991" fmla="*/ 488994 h 3735869"/>
              <a:gd name="connsiteX6992" fmla="*/ 8008555 w 9706874"/>
              <a:gd name="connsiteY6992" fmla="*/ 476894 h 3735869"/>
              <a:gd name="connsiteX6993" fmla="*/ 7410690 w 9706874"/>
              <a:gd name="connsiteY6993" fmla="*/ 469748 h 3735869"/>
              <a:gd name="connsiteX6994" fmla="*/ 7476188 w 9706874"/>
              <a:gd name="connsiteY6994" fmla="*/ 481958 h 3735869"/>
              <a:gd name="connsiteX6995" fmla="*/ 7447710 w 9706874"/>
              <a:gd name="connsiteY6995" fmla="*/ 496610 h 3735869"/>
              <a:gd name="connsiteX6996" fmla="*/ 7424928 w 9706874"/>
              <a:gd name="connsiteY6996" fmla="*/ 494167 h 3735869"/>
              <a:gd name="connsiteX6997" fmla="*/ 7433471 w 9706874"/>
              <a:gd name="connsiteY6997" fmla="*/ 481958 h 3735869"/>
              <a:gd name="connsiteX6998" fmla="*/ 7410690 w 9706874"/>
              <a:gd name="connsiteY6998" fmla="*/ 469748 h 3735869"/>
              <a:gd name="connsiteX6999" fmla="*/ 8296722 w 9706874"/>
              <a:gd name="connsiteY6999" fmla="*/ 452593 h 3735869"/>
              <a:gd name="connsiteX7000" fmla="*/ 8280687 w 9706874"/>
              <a:gd name="connsiteY7000" fmla="*/ 465056 h 3735869"/>
              <a:gd name="connsiteX7001" fmla="*/ 8296722 w 9706874"/>
              <a:gd name="connsiteY7001" fmla="*/ 452593 h 3735869"/>
              <a:gd name="connsiteX7002" fmla="*/ 7369456 w 9706874"/>
              <a:gd name="connsiteY7002" fmla="*/ 451888 h 3735869"/>
              <a:gd name="connsiteX7003" fmla="*/ 7377271 w 9706874"/>
              <a:gd name="connsiteY7003" fmla="*/ 463989 h 3735869"/>
              <a:gd name="connsiteX7004" fmla="*/ 7369456 w 9706874"/>
              <a:gd name="connsiteY7004" fmla="*/ 451888 h 3735869"/>
              <a:gd name="connsiteX7005" fmla="*/ 7867932 w 9706874"/>
              <a:gd name="connsiteY7005" fmla="*/ 451887 h 3735869"/>
              <a:gd name="connsiteX7006" fmla="*/ 7860118 w 9706874"/>
              <a:gd name="connsiteY7006" fmla="*/ 463988 h 3735869"/>
              <a:gd name="connsiteX7007" fmla="*/ 7867932 w 9706874"/>
              <a:gd name="connsiteY7007" fmla="*/ 451887 h 3735869"/>
              <a:gd name="connsiteX7008" fmla="*/ 7303258 w 9706874"/>
              <a:gd name="connsiteY7008" fmla="*/ 437784 h 3735869"/>
              <a:gd name="connsiteX7009" fmla="*/ 7327768 w 9706874"/>
              <a:gd name="connsiteY7009" fmla="*/ 440821 h 3735869"/>
              <a:gd name="connsiteX7010" fmla="*/ 7286994 w 9706874"/>
              <a:gd name="connsiteY7010" fmla="*/ 452974 h 3735869"/>
              <a:gd name="connsiteX7011" fmla="*/ 7303258 w 9706874"/>
              <a:gd name="connsiteY7011" fmla="*/ 437784 h 3735869"/>
              <a:gd name="connsiteX7012" fmla="*/ 7223083 w 9706874"/>
              <a:gd name="connsiteY7012" fmla="*/ 428667 h 3735869"/>
              <a:gd name="connsiteX7013" fmla="*/ 7250512 w 9706874"/>
              <a:gd name="connsiteY7013" fmla="*/ 428667 h 3735869"/>
              <a:gd name="connsiteX7014" fmla="*/ 7270037 w 9706874"/>
              <a:gd name="connsiteY7014" fmla="*/ 428668 h 3735869"/>
              <a:gd name="connsiteX7015" fmla="*/ 7270038 w 9706874"/>
              <a:gd name="connsiteY7015" fmla="*/ 440766 h 3735869"/>
              <a:gd name="connsiteX7016" fmla="*/ 7239355 w 9706874"/>
              <a:gd name="connsiteY7016" fmla="*/ 440766 h 3735869"/>
              <a:gd name="connsiteX7017" fmla="*/ 7223084 w 9706874"/>
              <a:gd name="connsiteY7017" fmla="*/ 440766 h 3735869"/>
              <a:gd name="connsiteX7018" fmla="*/ 7223083 w 9706874"/>
              <a:gd name="connsiteY7018" fmla="*/ 428667 h 3735869"/>
              <a:gd name="connsiteX7019" fmla="*/ 7867931 w 9706874"/>
              <a:gd name="connsiteY7019" fmla="*/ 428667 h 3735869"/>
              <a:gd name="connsiteX7020" fmla="*/ 7860120 w 9706874"/>
              <a:gd name="connsiteY7020" fmla="*/ 440766 h 3735869"/>
              <a:gd name="connsiteX7021" fmla="*/ 7867931 w 9706874"/>
              <a:gd name="connsiteY7021" fmla="*/ 428667 h 3735869"/>
              <a:gd name="connsiteX7022" fmla="*/ 7443405 w 9706874"/>
              <a:gd name="connsiteY7022" fmla="*/ 418920 h 3735869"/>
              <a:gd name="connsiteX7023" fmla="*/ 7451823 w 9706874"/>
              <a:gd name="connsiteY7023" fmla="*/ 428240 h 3735869"/>
              <a:gd name="connsiteX7024" fmla="*/ 7443405 w 9706874"/>
              <a:gd name="connsiteY7024" fmla="*/ 418920 h 3735869"/>
              <a:gd name="connsiteX7025" fmla="*/ 8198502 w 9706874"/>
              <a:gd name="connsiteY7025" fmla="*/ 417747 h 3735869"/>
              <a:gd name="connsiteX7026" fmla="*/ 8207832 w 9706874"/>
              <a:gd name="connsiteY7026" fmla="*/ 428596 h 3735869"/>
              <a:gd name="connsiteX7027" fmla="*/ 8191352 w 9706874"/>
              <a:gd name="connsiteY7027" fmla="*/ 440930 h 3735869"/>
              <a:gd name="connsiteX7028" fmla="*/ 8213600 w 9706874"/>
              <a:gd name="connsiteY7028" fmla="*/ 444051 h 3735869"/>
              <a:gd name="connsiteX7029" fmla="*/ 8215960 w 9706874"/>
              <a:gd name="connsiteY7029" fmla="*/ 452086 h 3735869"/>
              <a:gd name="connsiteX7030" fmla="*/ 8223793 w 9706874"/>
              <a:gd name="connsiteY7030" fmla="*/ 453336 h 3735869"/>
              <a:gd name="connsiteX7031" fmla="*/ 8228681 w 9706874"/>
              <a:gd name="connsiteY7031" fmla="*/ 463473 h 3735869"/>
              <a:gd name="connsiteX7032" fmla="*/ 8216112 w 9706874"/>
              <a:gd name="connsiteY7032" fmla="*/ 459563 h 3735869"/>
              <a:gd name="connsiteX7033" fmla="*/ 8214941 w 9706874"/>
              <a:gd name="connsiteY7033" fmla="*/ 453113 h 3735869"/>
              <a:gd name="connsiteX7034" fmla="*/ 8197509 w 9706874"/>
              <a:gd name="connsiteY7034" fmla="*/ 451221 h 3735869"/>
              <a:gd name="connsiteX7035" fmla="*/ 8140500 w 9706874"/>
              <a:gd name="connsiteY7035" fmla="*/ 433528 h 3735869"/>
              <a:gd name="connsiteX7036" fmla="*/ 8198502 w 9706874"/>
              <a:gd name="connsiteY7036" fmla="*/ 417747 h 3735869"/>
              <a:gd name="connsiteX7037" fmla="*/ 7189740 w 9706874"/>
              <a:gd name="connsiteY7037" fmla="*/ 415970 h 3735869"/>
              <a:gd name="connsiteX7038" fmla="*/ 7214362 w 9706874"/>
              <a:gd name="connsiteY7038" fmla="*/ 419353 h 3735869"/>
              <a:gd name="connsiteX7039" fmla="*/ 7171543 w 9706874"/>
              <a:gd name="connsiteY7039" fmla="*/ 428646 h 3735869"/>
              <a:gd name="connsiteX7040" fmla="*/ 7189740 w 9706874"/>
              <a:gd name="connsiteY7040" fmla="*/ 415970 h 3735869"/>
              <a:gd name="connsiteX7041" fmla="*/ 7106321 w 9706874"/>
              <a:gd name="connsiteY7041" fmla="*/ 406177 h 3735869"/>
              <a:gd name="connsiteX7042" fmla="*/ 7115429 w 9706874"/>
              <a:gd name="connsiteY7042" fmla="*/ 419573 h 3735869"/>
              <a:gd name="connsiteX7043" fmla="*/ 7091140 w 9706874"/>
              <a:gd name="connsiteY7043" fmla="*/ 407396 h 3735869"/>
              <a:gd name="connsiteX7044" fmla="*/ 7106321 w 9706874"/>
              <a:gd name="connsiteY7044" fmla="*/ 406177 h 3735869"/>
              <a:gd name="connsiteX7045" fmla="*/ 8160025 w 9706874"/>
              <a:gd name="connsiteY7045" fmla="*/ 406053 h 3735869"/>
              <a:gd name="connsiteX7046" fmla="*/ 8164791 w 9706874"/>
              <a:gd name="connsiteY7046" fmla="*/ 406213 h 3735869"/>
              <a:gd name="connsiteX7047" fmla="*/ 8148745 w 9706874"/>
              <a:gd name="connsiteY7047" fmla="*/ 418972 h 3735869"/>
              <a:gd name="connsiteX7048" fmla="*/ 8160025 w 9706874"/>
              <a:gd name="connsiteY7048" fmla="*/ 406053 h 3735869"/>
              <a:gd name="connsiteX7049" fmla="*/ 7279721 w 9706874"/>
              <a:gd name="connsiteY7049" fmla="*/ 406053 h 3735869"/>
              <a:gd name="connsiteX7050" fmla="*/ 7284485 w 9706874"/>
              <a:gd name="connsiteY7050" fmla="*/ 406212 h 3735869"/>
              <a:gd name="connsiteX7051" fmla="*/ 7268439 w 9706874"/>
              <a:gd name="connsiteY7051" fmla="*/ 418971 h 3735869"/>
              <a:gd name="connsiteX7052" fmla="*/ 7279721 w 9706874"/>
              <a:gd name="connsiteY7052" fmla="*/ 406053 h 3735869"/>
              <a:gd name="connsiteX7053" fmla="*/ 7606541 w 9706874"/>
              <a:gd name="connsiteY7053" fmla="*/ 393475 h 3735869"/>
              <a:gd name="connsiteX7054" fmla="*/ 7622588 w 9706874"/>
              <a:gd name="connsiteY7054" fmla="*/ 405060 h 3735869"/>
              <a:gd name="connsiteX7055" fmla="*/ 7606541 w 9706874"/>
              <a:gd name="connsiteY7055" fmla="*/ 393475 h 3735869"/>
              <a:gd name="connsiteX7056" fmla="*/ 8131793 w 9706874"/>
              <a:gd name="connsiteY7056" fmla="*/ 393474 h 3735869"/>
              <a:gd name="connsiteX7057" fmla="*/ 8115761 w 9706874"/>
              <a:gd name="connsiteY7057" fmla="*/ 405060 h 3735869"/>
              <a:gd name="connsiteX7058" fmla="*/ 8131793 w 9706874"/>
              <a:gd name="connsiteY7058" fmla="*/ 393474 h 3735869"/>
              <a:gd name="connsiteX7059" fmla="*/ 7581344 w 9706874"/>
              <a:gd name="connsiteY7059" fmla="*/ 385238 h 3735869"/>
              <a:gd name="connsiteX7060" fmla="*/ 7581342 w 9706874"/>
              <a:gd name="connsiteY7060" fmla="*/ 406834 h 3735869"/>
              <a:gd name="connsiteX7061" fmla="*/ 7540570 w 9706874"/>
              <a:gd name="connsiteY7061" fmla="*/ 402035 h 3735869"/>
              <a:gd name="connsiteX7062" fmla="*/ 7581344 w 9706874"/>
              <a:gd name="connsiteY7062" fmla="*/ 385238 h 3735869"/>
              <a:gd name="connsiteX7063" fmla="*/ 7188921 w 9706874"/>
              <a:gd name="connsiteY7063" fmla="*/ 382936 h 3735869"/>
              <a:gd name="connsiteX7064" fmla="*/ 7214101 w 9706874"/>
              <a:gd name="connsiteY7064" fmla="*/ 385431 h 3735869"/>
              <a:gd name="connsiteX7065" fmla="*/ 7205707 w 9706874"/>
              <a:gd name="connsiteY7065" fmla="*/ 407892 h 3735869"/>
              <a:gd name="connsiteX7066" fmla="*/ 7180525 w 9706874"/>
              <a:gd name="connsiteY7066" fmla="*/ 407893 h 3735869"/>
              <a:gd name="connsiteX7067" fmla="*/ 7188921 w 9706874"/>
              <a:gd name="connsiteY7067" fmla="*/ 382936 h 3735869"/>
              <a:gd name="connsiteX7068" fmla="*/ 8004432 w 9706874"/>
              <a:gd name="connsiteY7068" fmla="*/ 368542 h 3735869"/>
              <a:gd name="connsiteX7069" fmla="*/ 8094671 w 9706874"/>
              <a:gd name="connsiteY7069" fmla="*/ 390082 h 3735869"/>
              <a:gd name="connsiteX7070" fmla="*/ 8060654 w 9706874"/>
              <a:gd name="connsiteY7070" fmla="*/ 406835 h 3735869"/>
              <a:gd name="connsiteX7071" fmla="*/ 8060655 w 9706874"/>
              <a:gd name="connsiteY7071" fmla="*/ 385295 h 3735869"/>
              <a:gd name="connsiteX7072" fmla="*/ 8024276 w 9706874"/>
              <a:gd name="connsiteY7072" fmla="*/ 390081 h 3735869"/>
              <a:gd name="connsiteX7073" fmla="*/ 8004432 w 9706874"/>
              <a:gd name="connsiteY7073" fmla="*/ 368542 h 3735869"/>
              <a:gd name="connsiteX7074" fmla="*/ 7565308 w 9706874"/>
              <a:gd name="connsiteY7074" fmla="*/ 360792 h 3735869"/>
              <a:gd name="connsiteX7075" fmla="*/ 7573123 w 9706874"/>
              <a:gd name="connsiteY7075" fmla="*/ 372890 h 3735869"/>
              <a:gd name="connsiteX7076" fmla="*/ 7565308 w 9706874"/>
              <a:gd name="connsiteY7076" fmla="*/ 360792 h 3735869"/>
              <a:gd name="connsiteX7077" fmla="*/ 7449860 w 9706874"/>
              <a:gd name="connsiteY7077" fmla="*/ 360791 h 3735869"/>
              <a:gd name="connsiteX7078" fmla="*/ 7457671 w 9706874"/>
              <a:gd name="connsiteY7078" fmla="*/ 372890 h 3735869"/>
              <a:gd name="connsiteX7079" fmla="*/ 7449860 w 9706874"/>
              <a:gd name="connsiteY7079" fmla="*/ 360791 h 3735869"/>
              <a:gd name="connsiteX7080" fmla="*/ 7958596 w 9706874"/>
              <a:gd name="connsiteY7080" fmla="*/ 348629 h 3735869"/>
              <a:gd name="connsiteX7081" fmla="*/ 7944647 w 9706874"/>
              <a:gd name="connsiteY7081" fmla="*/ 361387 h 3735869"/>
              <a:gd name="connsiteX7082" fmla="*/ 7958596 w 9706874"/>
              <a:gd name="connsiteY7082" fmla="*/ 348629 h 3735869"/>
              <a:gd name="connsiteX7083" fmla="*/ 7369458 w 9706874"/>
              <a:gd name="connsiteY7083" fmla="*/ 335786 h 3735869"/>
              <a:gd name="connsiteX7084" fmla="*/ 7377272 w 9706874"/>
              <a:gd name="connsiteY7084" fmla="*/ 347871 h 3735869"/>
              <a:gd name="connsiteX7085" fmla="*/ 7369458 w 9706874"/>
              <a:gd name="connsiteY7085" fmla="*/ 335786 h 3735869"/>
              <a:gd name="connsiteX7086" fmla="*/ 7278534 w 9706874"/>
              <a:gd name="connsiteY7086" fmla="*/ 334227 h 3735869"/>
              <a:gd name="connsiteX7087" fmla="*/ 7294779 w 9706874"/>
              <a:gd name="connsiteY7087" fmla="*/ 349220 h 3735869"/>
              <a:gd name="connsiteX7088" fmla="*/ 7256068 w 9706874"/>
              <a:gd name="connsiteY7088" fmla="*/ 337348 h 3735869"/>
              <a:gd name="connsiteX7089" fmla="*/ 7278534 w 9706874"/>
              <a:gd name="connsiteY7089" fmla="*/ 334227 h 3735869"/>
              <a:gd name="connsiteX7090" fmla="*/ 7851873 w 9706874"/>
              <a:gd name="connsiteY7090" fmla="*/ 325068 h 3735869"/>
              <a:gd name="connsiteX7091" fmla="*/ 7927685 w 9706874"/>
              <a:gd name="connsiteY7091" fmla="*/ 342515 h 3735869"/>
              <a:gd name="connsiteX7092" fmla="*/ 7851873 w 9706874"/>
              <a:gd name="connsiteY7092" fmla="*/ 325068 h 3735869"/>
              <a:gd name="connsiteX7093" fmla="*/ 7829666 w 9706874"/>
              <a:gd name="connsiteY7093" fmla="*/ 314717 h 3735869"/>
              <a:gd name="connsiteX7094" fmla="*/ 7844460 w 9706874"/>
              <a:gd name="connsiteY7094" fmla="*/ 319943 h 3735869"/>
              <a:gd name="connsiteX7095" fmla="*/ 7810639 w 9706874"/>
              <a:gd name="connsiteY7095" fmla="*/ 315023 h 3735869"/>
              <a:gd name="connsiteX7096" fmla="*/ 7829666 w 9706874"/>
              <a:gd name="connsiteY7096" fmla="*/ 314717 h 3735869"/>
              <a:gd name="connsiteX7097" fmla="*/ 7327790 w 9706874"/>
              <a:gd name="connsiteY7097" fmla="*/ 314352 h 3735869"/>
              <a:gd name="connsiteX7098" fmla="*/ 7319979 w 9706874"/>
              <a:gd name="connsiteY7098" fmla="*/ 324640 h 3735869"/>
              <a:gd name="connsiteX7099" fmla="*/ 7327790 w 9706874"/>
              <a:gd name="connsiteY7099" fmla="*/ 314352 h 3735869"/>
              <a:gd name="connsiteX7100" fmla="*/ 8191288 w 9706874"/>
              <a:gd name="connsiteY7100" fmla="*/ 313238 h 3735869"/>
              <a:gd name="connsiteX7101" fmla="*/ 8223170 w 9706874"/>
              <a:gd name="connsiteY7101" fmla="*/ 321117 h 3735869"/>
              <a:gd name="connsiteX7102" fmla="*/ 8251248 w 9706874"/>
              <a:gd name="connsiteY7102" fmla="*/ 340513 h 3735869"/>
              <a:gd name="connsiteX7103" fmla="*/ 8290563 w 9706874"/>
              <a:gd name="connsiteY7103" fmla="*/ 352232 h 3735869"/>
              <a:gd name="connsiteX7104" fmla="*/ 8438451 w 9706874"/>
              <a:gd name="connsiteY7104" fmla="*/ 405571 h 3735869"/>
              <a:gd name="connsiteX7105" fmla="*/ 8589149 w 9706874"/>
              <a:gd name="connsiteY7105" fmla="*/ 465780 h 3735869"/>
              <a:gd name="connsiteX7106" fmla="*/ 8664497 w 9706874"/>
              <a:gd name="connsiteY7106" fmla="*/ 496895 h 3735869"/>
              <a:gd name="connsiteX7107" fmla="*/ 8703808 w 9706874"/>
              <a:gd name="connsiteY7107" fmla="*/ 513866 h 3735869"/>
              <a:gd name="connsiteX7108" fmla="*/ 8723465 w 9706874"/>
              <a:gd name="connsiteY7108" fmla="*/ 521140 h 3735869"/>
              <a:gd name="connsiteX7109" fmla="*/ 8723465 w 9706874"/>
              <a:gd name="connsiteY7109" fmla="*/ 538110 h 3735869"/>
              <a:gd name="connsiteX7110" fmla="*/ 8675729 w 9706874"/>
              <a:gd name="connsiteY7110" fmla="*/ 528413 h 3735869"/>
              <a:gd name="connsiteX7111" fmla="*/ 8608803 w 9706874"/>
              <a:gd name="connsiteY7111" fmla="*/ 499722 h 3735869"/>
              <a:gd name="connsiteX7112" fmla="*/ 8458107 w 9706874"/>
              <a:gd name="connsiteY7112" fmla="*/ 441535 h 3735869"/>
              <a:gd name="connsiteX7113" fmla="*/ 8159051 w 9706874"/>
              <a:gd name="connsiteY7113" fmla="*/ 323542 h 3735869"/>
              <a:gd name="connsiteX7114" fmla="*/ 8191288 w 9706874"/>
              <a:gd name="connsiteY7114" fmla="*/ 313238 h 3735869"/>
              <a:gd name="connsiteX7115" fmla="*/ 8114384 w 9706874"/>
              <a:gd name="connsiteY7115" fmla="*/ 307206 h 3735869"/>
              <a:gd name="connsiteX7116" fmla="*/ 8119423 w 9706874"/>
              <a:gd name="connsiteY7116" fmla="*/ 314466 h 3735869"/>
              <a:gd name="connsiteX7117" fmla="*/ 8114385 w 9706874"/>
              <a:gd name="connsiteY7117" fmla="*/ 319305 h 3735869"/>
              <a:gd name="connsiteX7118" fmla="*/ 8114217 w 9706874"/>
              <a:gd name="connsiteY7118" fmla="*/ 318819 h 3735869"/>
              <a:gd name="connsiteX7119" fmla="*/ 8109484 w 9706874"/>
              <a:gd name="connsiteY7119" fmla="*/ 320902 h 3735869"/>
              <a:gd name="connsiteX7120" fmla="*/ 8093080 w 9706874"/>
              <a:gd name="connsiteY7120" fmla="*/ 313669 h 3735869"/>
              <a:gd name="connsiteX7121" fmla="*/ 8104189 w 9706874"/>
              <a:gd name="connsiteY7121" fmla="*/ 312500 h 3735869"/>
              <a:gd name="connsiteX7122" fmla="*/ 8110265 w 9706874"/>
              <a:gd name="connsiteY7122" fmla="*/ 313669 h 3735869"/>
              <a:gd name="connsiteX7123" fmla="*/ 8113482 w 9706874"/>
              <a:gd name="connsiteY7123" fmla="*/ 316659 h 3735869"/>
              <a:gd name="connsiteX7124" fmla="*/ 8112322 w 9706874"/>
              <a:gd name="connsiteY7124" fmla="*/ 313256 h 3735869"/>
              <a:gd name="connsiteX7125" fmla="*/ 8114384 w 9706874"/>
              <a:gd name="connsiteY7125" fmla="*/ 307206 h 3735869"/>
              <a:gd name="connsiteX7126" fmla="*/ 6501040 w 9706874"/>
              <a:gd name="connsiteY7126" fmla="*/ 306524 h 3735869"/>
              <a:gd name="connsiteX7127" fmla="*/ 6466476 w 9706874"/>
              <a:gd name="connsiteY7127" fmla="*/ 322891 h 3735869"/>
              <a:gd name="connsiteX7128" fmla="*/ 6501040 w 9706874"/>
              <a:gd name="connsiteY7128" fmla="*/ 306524 h 3735869"/>
              <a:gd name="connsiteX7129" fmla="*/ 8131792 w 9706874"/>
              <a:gd name="connsiteY7129" fmla="*/ 301846 h 3735869"/>
              <a:gd name="connsiteX7130" fmla="*/ 8115761 w 9706874"/>
              <a:gd name="connsiteY7130" fmla="*/ 306689 h 3735869"/>
              <a:gd name="connsiteX7131" fmla="*/ 8131792 w 9706874"/>
              <a:gd name="connsiteY7131" fmla="*/ 301846 h 3735869"/>
              <a:gd name="connsiteX7132" fmla="*/ 7782666 w 9706874"/>
              <a:gd name="connsiteY7132" fmla="*/ 299055 h 3735869"/>
              <a:gd name="connsiteX7133" fmla="*/ 7797791 w 9706874"/>
              <a:gd name="connsiteY7133" fmla="*/ 313961 h 3735869"/>
              <a:gd name="connsiteX7134" fmla="*/ 7763223 w 9706874"/>
              <a:gd name="connsiteY7134" fmla="*/ 306947 h 3735869"/>
              <a:gd name="connsiteX7135" fmla="*/ 7782666 w 9706874"/>
              <a:gd name="connsiteY7135" fmla="*/ 299055 h 3735869"/>
              <a:gd name="connsiteX7136" fmla="*/ 6992184 w 9706874"/>
              <a:gd name="connsiteY7136" fmla="*/ 291130 h 3735869"/>
              <a:gd name="connsiteX7137" fmla="*/ 7006149 w 9706874"/>
              <a:gd name="connsiteY7137" fmla="*/ 298081 h 3735869"/>
              <a:gd name="connsiteX7138" fmla="*/ 6992184 w 9706874"/>
              <a:gd name="connsiteY7138" fmla="*/ 291130 h 3735869"/>
              <a:gd name="connsiteX7139" fmla="*/ 7721992 w 9706874"/>
              <a:gd name="connsiteY7139" fmla="*/ 291130 h 3735869"/>
              <a:gd name="connsiteX7140" fmla="*/ 7762766 w 9706874"/>
              <a:gd name="connsiteY7140" fmla="*/ 298145 h 3735869"/>
              <a:gd name="connsiteX7141" fmla="*/ 7721992 w 9706874"/>
              <a:gd name="connsiteY7141" fmla="*/ 291130 h 3735869"/>
              <a:gd name="connsiteX7142" fmla="*/ 6163525 w 9706874"/>
              <a:gd name="connsiteY7142" fmla="*/ 291101 h 3735869"/>
              <a:gd name="connsiteX7143" fmla="*/ 6059227 w 9706874"/>
              <a:gd name="connsiteY7143" fmla="*/ 300828 h 3735869"/>
              <a:gd name="connsiteX7144" fmla="*/ 5956842 w 9706874"/>
              <a:gd name="connsiteY7144" fmla="*/ 324659 h 3735869"/>
              <a:gd name="connsiteX7145" fmla="*/ 5955918 w 9706874"/>
              <a:gd name="connsiteY7145" fmla="*/ 310132 h 3735869"/>
              <a:gd name="connsiteX7146" fmla="*/ 5941428 w 9706874"/>
              <a:gd name="connsiteY7146" fmla="*/ 311464 h 3735869"/>
              <a:gd name="connsiteX7147" fmla="*/ 5873662 w 9706874"/>
              <a:gd name="connsiteY7147" fmla="*/ 321041 h 3735869"/>
              <a:gd name="connsiteX7148" fmla="*/ 5886774 w 9706874"/>
              <a:gd name="connsiteY7148" fmla="*/ 321635 h 3735869"/>
              <a:gd name="connsiteX7149" fmla="*/ 5894939 w 9706874"/>
              <a:gd name="connsiteY7149" fmla="*/ 316027 h 3735869"/>
              <a:gd name="connsiteX7150" fmla="*/ 5916565 w 9706874"/>
              <a:gd name="connsiteY7150" fmla="*/ 315404 h 3735869"/>
              <a:gd name="connsiteX7151" fmla="*/ 5935710 w 9706874"/>
              <a:gd name="connsiteY7151" fmla="*/ 311972 h 3735869"/>
              <a:gd name="connsiteX7152" fmla="*/ 5950602 w 9706874"/>
              <a:gd name="connsiteY7152" fmla="*/ 325386 h 3735869"/>
              <a:gd name="connsiteX7153" fmla="*/ 5888201 w 9706874"/>
              <a:gd name="connsiteY7153" fmla="*/ 335368 h 3735869"/>
              <a:gd name="connsiteX7154" fmla="*/ 5886863 w 9706874"/>
              <a:gd name="connsiteY7154" fmla="*/ 323611 h 3735869"/>
              <a:gd name="connsiteX7155" fmla="*/ 5878992 w 9706874"/>
              <a:gd name="connsiteY7155" fmla="*/ 324729 h 3735869"/>
              <a:gd name="connsiteX7156" fmla="*/ 5832133 w 9706874"/>
              <a:gd name="connsiteY7156" fmla="*/ 328524 h 3735869"/>
              <a:gd name="connsiteX7157" fmla="*/ 5810480 w 9706874"/>
              <a:gd name="connsiteY7157" fmla="*/ 349020 h 3735869"/>
              <a:gd name="connsiteX7158" fmla="*/ 5956964 w 9706874"/>
              <a:gd name="connsiteY7158" fmla="*/ 340766 h 3735869"/>
              <a:gd name="connsiteX7159" fmla="*/ 6059957 w 9706874"/>
              <a:gd name="connsiteY7159" fmla="*/ 343685 h 3735869"/>
              <a:gd name="connsiteX7160" fmla="*/ 6061867 w 9706874"/>
              <a:gd name="connsiteY7160" fmla="*/ 344500 h 3735869"/>
              <a:gd name="connsiteX7161" fmla="*/ 6112975 w 9706874"/>
              <a:gd name="connsiteY7161" fmla="*/ 336809 h 3735869"/>
              <a:gd name="connsiteX7162" fmla="*/ 6104559 w 9706874"/>
              <a:gd name="connsiteY7162" fmla="*/ 348756 h 3735869"/>
              <a:gd name="connsiteX7163" fmla="*/ 6099093 w 9706874"/>
              <a:gd name="connsiteY7163" fmla="*/ 352750 h 3735869"/>
              <a:gd name="connsiteX7164" fmla="*/ 6117160 w 9706874"/>
              <a:gd name="connsiteY7164" fmla="*/ 352478 h 3735869"/>
              <a:gd name="connsiteX7165" fmla="*/ 6121389 w 9706874"/>
              <a:gd name="connsiteY7165" fmla="*/ 351770 h 3735869"/>
              <a:gd name="connsiteX7166" fmla="*/ 6121389 w 9706874"/>
              <a:gd name="connsiteY7166" fmla="*/ 336809 h 3735869"/>
              <a:gd name="connsiteX7167" fmla="*/ 6137984 w 9706874"/>
              <a:gd name="connsiteY7167" fmla="*/ 338024 h 3735869"/>
              <a:gd name="connsiteX7168" fmla="*/ 6154141 w 9706874"/>
              <a:gd name="connsiteY7168" fmla="*/ 346305 h 3735869"/>
              <a:gd name="connsiteX7169" fmla="*/ 6154578 w 9706874"/>
              <a:gd name="connsiteY7169" fmla="*/ 346231 h 3735869"/>
              <a:gd name="connsiteX7170" fmla="*/ 6154579 w 9706874"/>
              <a:gd name="connsiteY7170" fmla="*/ 310080 h 3735869"/>
              <a:gd name="connsiteX7171" fmla="*/ 6168602 w 9706874"/>
              <a:gd name="connsiteY7171" fmla="*/ 295503 h 3735869"/>
              <a:gd name="connsiteX7172" fmla="*/ 6419077 w 9706874"/>
              <a:gd name="connsiteY7172" fmla="*/ 278629 h 3735869"/>
              <a:gd name="connsiteX7173" fmla="*/ 6432656 w 9706874"/>
              <a:gd name="connsiteY7173" fmla="*/ 312364 h 3735869"/>
              <a:gd name="connsiteX7174" fmla="*/ 6449514 w 9706874"/>
              <a:gd name="connsiteY7174" fmla="*/ 324414 h 3735869"/>
              <a:gd name="connsiteX7175" fmla="*/ 6301546 w 9706874"/>
              <a:gd name="connsiteY7175" fmla="*/ 314775 h 3735869"/>
              <a:gd name="connsiteX7176" fmla="*/ 6318401 w 9706874"/>
              <a:gd name="connsiteY7176" fmla="*/ 314773 h 3735869"/>
              <a:gd name="connsiteX7177" fmla="*/ 6318402 w 9706874"/>
              <a:gd name="connsiteY7177" fmla="*/ 290677 h 3735869"/>
              <a:gd name="connsiteX7178" fmla="*/ 6343221 w 9706874"/>
              <a:gd name="connsiteY7178" fmla="*/ 295497 h 3735869"/>
              <a:gd name="connsiteX7179" fmla="*/ 6334792 w 9706874"/>
              <a:gd name="connsiteY7179" fmla="*/ 307545 h 3735869"/>
              <a:gd name="connsiteX7180" fmla="*/ 6393792 w 9706874"/>
              <a:gd name="connsiteY7180" fmla="*/ 307545 h 3735869"/>
              <a:gd name="connsiteX7181" fmla="*/ 6385362 w 9706874"/>
              <a:gd name="connsiteY7181" fmla="*/ 295497 h 3735869"/>
              <a:gd name="connsiteX7182" fmla="*/ 6419077 w 9706874"/>
              <a:gd name="connsiteY7182" fmla="*/ 278629 h 3735869"/>
              <a:gd name="connsiteX7183" fmla="*/ 7107188 w 9706874"/>
              <a:gd name="connsiteY7183" fmla="*/ 277549 h 3735869"/>
              <a:gd name="connsiteX7184" fmla="*/ 7091141 w 9706874"/>
              <a:gd name="connsiteY7184" fmla="*/ 290010 h 3735869"/>
              <a:gd name="connsiteX7185" fmla="*/ 7107188 w 9706874"/>
              <a:gd name="connsiteY7185" fmla="*/ 277549 h 3735869"/>
              <a:gd name="connsiteX7186" fmla="*/ 6397095 w 9706874"/>
              <a:gd name="connsiteY7186" fmla="*/ 272610 h 3735869"/>
              <a:gd name="connsiteX7187" fmla="*/ 6402089 w 9706874"/>
              <a:gd name="connsiteY7187" fmla="*/ 273738 h 3735869"/>
              <a:gd name="connsiteX7188" fmla="*/ 6396382 w 9706874"/>
              <a:gd name="connsiteY7188" fmla="*/ 278251 h 3735869"/>
              <a:gd name="connsiteX7189" fmla="*/ 6397095 w 9706874"/>
              <a:gd name="connsiteY7189" fmla="*/ 272610 h 3735869"/>
              <a:gd name="connsiteX7190" fmla="*/ 6616216 w 9706874"/>
              <a:gd name="connsiteY7190" fmla="*/ 269697 h 3735869"/>
              <a:gd name="connsiteX7191" fmla="*/ 6621826 w 9706874"/>
              <a:gd name="connsiteY7191" fmla="*/ 303000 h 3735869"/>
              <a:gd name="connsiteX7192" fmla="*/ 6641471 w 9706874"/>
              <a:gd name="connsiteY7192" fmla="*/ 303000 h 3735869"/>
              <a:gd name="connsiteX7193" fmla="*/ 6663921 w 9706874"/>
              <a:gd name="connsiteY7193" fmla="*/ 302999 h 3735869"/>
              <a:gd name="connsiteX7194" fmla="*/ 6663921 w 9706874"/>
              <a:gd name="connsiteY7194" fmla="*/ 324667 h 3735869"/>
              <a:gd name="connsiteX7195" fmla="*/ 6597039 w 9706874"/>
              <a:gd name="connsiteY7195" fmla="*/ 315038 h 3735869"/>
              <a:gd name="connsiteX7196" fmla="*/ 6507707 w 9706874"/>
              <a:gd name="connsiteY7196" fmla="*/ 324668 h 3735869"/>
              <a:gd name="connsiteX7197" fmla="*/ 6552139 w 9706874"/>
              <a:gd name="connsiteY7197" fmla="*/ 300593 h 3735869"/>
              <a:gd name="connsiteX7198" fmla="*/ 6616216 w 9706874"/>
              <a:gd name="connsiteY7198" fmla="*/ 269697 h 3735869"/>
              <a:gd name="connsiteX7199" fmla="*/ 6663955 w 9706874"/>
              <a:gd name="connsiteY7199" fmla="*/ 266124 h 3735869"/>
              <a:gd name="connsiteX7200" fmla="*/ 6656140 w 9706874"/>
              <a:gd name="connsiteY7200" fmla="*/ 278224 h 3735869"/>
              <a:gd name="connsiteX7201" fmla="*/ 6663955 w 9706874"/>
              <a:gd name="connsiteY7201" fmla="*/ 266124 h 3735869"/>
              <a:gd name="connsiteX7202" fmla="*/ 6973629 w 9706874"/>
              <a:gd name="connsiteY7202" fmla="*/ 266124 h 3735869"/>
              <a:gd name="connsiteX7203" fmla="*/ 6982535 w 9706874"/>
              <a:gd name="connsiteY7203" fmla="*/ 290721 h 3735869"/>
              <a:gd name="connsiteX7204" fmla="*/ 6973629 w 9706874"/>
              <a:gd name="connsiteY7204" fmla="*/ 266124 h 3735869"/>
              <a:gd name="connsiteX7205" fmla="*/ 7023108 w 9706874"/>
              <a:gd name="connsiteY7205" fmla="*/ 266123 h 3735869"/>
              <a:gd name="connsiteX7206" fmla="*/ 7030921 w 9706874"/>
              <a:gd name="connsiteY7206" fmla="*/ 278223 h 3735869"/>
              <a:gd name="connsiteX7207" fmla="*/ 7023108 w 9706874"/>
              <a:gd name="connsiteY7207" fmla="*/ 266123 h 3735869"/>
              <a:gd name="connsiteX7208" fmla="*/ 5715307 w 9706874"/>
              <a:gd name="connsiteY7208" fmla="*/ 262114 h 3735869"/>
              <a:gd name="connsiteX7209" fmla="*/ 5707202 w 9706874"/>
              <a:gd name="connsiteY7209" fmla="*/ 263145 h 3735869"/>
              <a:gd name="connsiteX7210" fmla="*/ 5699362 w 9706874"/>
              <a:gd name="connsiteY7210" fmla="*/ 266453 h 3735869"/>
              <a:gd name="connsiteX7211" fmla="*/ 5700201 w 9706874"/>
              <a:gd name="connsiteY7211" fmla="*/ 266343 h 3735869"/>
              <a:gd name="connsiteX7212" fmla="*/ 5707505 w 9706874"/>
              <a:gd name="connsiteY7212" fmla="*/ 269685 h 3735869"/>
              <a:gd name="connsiteX7213" fmla="*/ 5707635 w 9706874"/>
              <a:gd name="connsiteY7213" fmla="*/ 270011 h 3735869"/>
              <a:gd name="connsiteX7214" fmla="*/ 5708314 w 9706874"/>
              <a:gd name="connsiteY7214" fmla="*/ 270225 h 3735869"/>
              <a:gd name="connsiteX7215" fmla="*/ 5720335 w 9706874"/>
              <a:gd name="connsiteY7215" fmla="*/ 269367 h 3735869"/>
              <a:gd name="connsiteX7216" fmla="*/ 5747187 w 9706874"/>
              <a:gd name="connsiteY7216" fmla="*/ 259602 h 3735869"/>
              <a:gd name="connsiteX7217" fmla="*/ 5736405 w 9706874"/>
              <a:gd name="connsiteY7217" fmla="*/ 267594 h 3735869"/>
              <a:gd name="connsiteX7218" fmla="*/ 5749079 w 9706874"/>
              <a:gd name="connsiteY7218" fmla="*/ 265637 h 3735869"/>
              <a:gd name="connsiteX7219" fmla="*/ 5758190 w 9706874"/>
              <a:gd name="connsiteY7219" fmla="*/ 263919 h 3735869"/>
              <a:gd name="connsiteX7220" fmla="*/ 5767050 w 9706874"/>
              <a:gd name="connsiteY7220" fmla="*/ 263645 h 3735869"/>
              <a:gd name="connsiteX7221" fmla="*/ 5767050 w 9706874"/>
              <a:gd name="connsiteY7221" fmla="*/ 259822 h 3735869"/>
              <a:gd name="connsiteX7222" fmla="*/ 6952541 w 9706874"/>
              <a:gd name="connsiteY7222" fmla="*/ 253620 h 3735869"/>
              <a:gd name="connsiteX7223" fmla="*/ 6952542 w 9706874"/>
              <a:gd name="connsiteY7223" fmla="*/ 265707 h 3735869"/>
              <a:gd name="connsiteX7224" fmla="*/ 6921333 w 9706874"/>
              <a:gd name="connsiteY7224" fmla="*/ 265708 h 3735869"/>
              <a:gd name="connsiteX7225" fmla="*/ 6901474 w 9706874"/>
              <a:gd name="connsiteY7225" fmla="*/ 265707 h 3735869"/>
              <a:gd name="connsiteX7226" fmla="*/ 6901474 w 9706874"/>
              <a:gd name="connsiteY7226" fmla="*/ 253621 h 3735869"/>
              <a:gd name="connsiteX7227" fmla="*/ 6932682 w 9706874"/>
              <a:gd name="connsiteY7227" fmla="*/ 253620 h 3735869"/>
              <a:gd name="connsiteX7228" fmla="*/ 6952541 w 9706874"/>
              <a:gd name="connsiteY7228" fmla="*/ 253620 h 3735869"/>
              <a:gd name="connsiteX7229" fmla="*/ 6857723 w 9706874"/>
              <a:gd name="connsiteY7229" fmla="*/ 253619 h 3735869"/>
              <a:gd name="connsiteX7230" fmla="*/ 6841687 w 9706874"/>
              <a:gd name="connsiteY7230" fmla="*/ 270184 h 3735869"/>
              <a:gd name="connsiteX7231" fmla="*/ 6822445 w 9706874"/>
              <a:gd name="connsiteY7231" fmla="*/ 277458 h 3735869"/>
              <a:gd name="connsiteX7232" fmla="*/ 6819696 w 9706874"/>
              <a:gd name="connsiteY7232" fmla="*/ 253620 h 3735869"/>
              <a:gd name="connsiteX7233" fmla="*/ 6857723 w 9706874"/>
              <a:gd name="connsiteY7233" fmla="*/ 253619 h 3735869"/>
              <a:gd name="connsiteX7234" fmla="*/ 7586676 w 9706874"/>
              <a:gd name="connsiteY7234" fmla="*/ 252976 h 3735869"/>
              <a:gd name="connsiteX7235" fmla="*/ 7705033 w 9706874"/>
              <a:gd name="connsiteY7235" fmla="*/ 285758 h 3735869"/>
              <a:gd name="connsiteX7236" fmla="*/ 7618913 w 9706874"/>
              <a:gd name="connsiteY7236" fmla="*/ 290573 h 3735869"/>
              <a:gd name="connsiteX7237" fmla="*/ 7546757 w 9706874"/>
              <a:gd name="connsiteY7237" fmla="*/ 254863 h 3735869"/>
              <a:gd name="connsiteX7238" fmla="*/ 7586676 w 9706874"/>
              <a:gd name="connsiteY7238" fmla="*/ 252976 h 3735869"/>
              <a:gd name="connsiteX7239" fmla="*/ 6142891 w 9706874"/>
              <a:gd name="connsiteY7239" fmla="*/ 251257 h 3735869"/>
              <a:gd name="connsiteX7240" fmla="*/ 6121387 w 9706874"/>
              <a:gd name="connsiteY7240" fmla="*/ 264318 h 3735869"/>
              <a:gd name="connsiteX7241" fmla="*/ 6115253 w 9706874"/>
              <a:gd name="connsiteY7241" fmla="*/ 279613 h 3735869"/>
              <a:gd name="connsiteX7242" fmla="*/ 6108164 w 9706874"/>
              <a:gd name="connsiteY7242" fmla="*/ 285980 h 3735869"/>
              <a:gd name="connsiteX7243" fmla="*/ 6108603 w 9706874"/>
              <a:gd name="connsiteY7243" fmla="*/ 286001 h 3735869"/>
              <a:gd name="connsiteX7244" fmla="*/ 6143997 w 9706874"/>
              <a:gd name="connsiteY7244" fmla="*/ 283160 h 3735869"/>
              <a:gd name="connsiteX7245" fmla="*/ 6153145 w 9706874"/>
              <a:gd name="connsiteY7245" fmla="*/ 282110 h 3735869"/>
              <a:gd name="connsiteX7246" fmla="*/ 6143359 w 9706874"/>
              <a:gd name="connsiteY7246" fmla="*/ 273633 h 3735869"/>
              <a:gd name="connsiteX7247" fmla="*/ 6168603 w 9706874"/>
              <a:gd name="connsiteY7247" fmla="*/ 254598 h 3735869"/>
              <a:gd name="connsiteX7248" fmla="*/ 6142891 w 9706874"/>
              <a:gd name="connsiteY7248" fmla="*/ 251257 h 3735869"/>
              <a:gd name="connsiteX7249" fmla="*/ 6523106 w 9706874"/>
              <a:gd name="connsiteY7249" fmla="*/ 249094 h 3735869"/>
              <a:gd name="connsiteX7250" fmla="*/ 6554651 w 9706874"/>
              <a:gd name="connsiteY7250" fmla="*/ 278641 h 3735869"/>
              <a:gd name="connsiteX7251" fmla="*/ 6512276 w 9706874"/>
              <a:gd name="connsiteY7251" fmla="*/ 278641 h 3735869"/>
              <a:gd name="connsiteX7252" fmla="*/ 6478844 w 9706874"/>
              <a:gd name="connsiteY7252" fmla="*/ 254386 h 3735869"/>
              <a:gd name="connsiteX7253" fmla="*/ 6523106 w 9706874"/>
              <a:gd name="connsiteY7253" fmla="*/ 249094 h 3735869"/>
              <a:gd name="connsiteX7254" fmla="*/ 6756873 w 9706874"/>
              <a:gd name="connsiteY7254" fmla="*/ 247125 h 3735869"/>
              <a:gd name="connsiteX7255" fmla="*/ 6765291 w 9706874"/>
              <a:gd name="connsiteY7255" fmla="*/ 251988 h 3735869"/>
              <a:gd name="connsiteX7256" fmla="*/ 6748452 w 9706874"/>
              <a:gd name="connsiteY7256" fmla="*/ 256850 h 3735869"/>
              <a:gd name="connsiteX7257" fmla="*/ 6765290 w 9706874"/>
              <a:gd name="connsiteY7257" fmla="*/ 269005 h 3735869"/>
              <a:gd name="connsiteX7258" fmla="*/ 6787271 w 9706874"/>
              <a:gd name="connsiteY7258" fmla="*/ 273462 h 3735869"/>
              <a:gd name="connsiteX7259" fmla="*/ 6773710 w 9706874"/>
              <a:gd name="connsiteY7259" fmla="*/ 278325 h 3735869"/>
              <a:gd name="connsiteX7260" fmla="*/ 6754065 w 9706874"/>
              <a:gd name="connsiteY7260" fmla="*/ 278325 h 3735869"/>
              <a:gd name="connsiteX7261" fmla="*/ 6748454 w 9706874"/>
              <a:gd name="connsiteY7261" fmla="*/ 305066 h 3735869"/>
              <a:gd name="connsiteX7262" fmla="*/ 6778853 w 9706874"/>
              <a:gd name="connsiteY7262" fmla="*/ 314790 h 3735869"/>
              <a:gd name="connsiteX7263" fmla="*/ 6781659 w 9706874"/>
              <a:gd name="connsiteY7263" fmla="*/ 290479 h 3735869"/>
              <a:gd name="connsiteX7264" fmla="*/ 6795689 w 9706874"/>
              <a:gd name="connsiteY7264" fmla="*/ 290479 h 3735869"/>
              <a:gd name="connsiteX7265" fmla="*/ 6795690 w 9706874"/>
              <a:gd name="connsiteY7265" fmla="*/ 312358 h 3735869"/>
              <a:gd name="connsiteX7266" fmla="*/ 6812525 w 9706874"/>
              <a:gd name="connsiteY7266" fmla="*/ 314790 h 3735869"/>
              <a:gd name="connsiteX7267" fmla="*/ 6837779 w 9706874"/>
              <a:gd name="connsiteY7267" fmla="*/ 283187 h 3735869"/>
              <a:gd name="connsiteX7268" fmla="*/ 6859759 w 9706874"/>
              <a:gd name="connsiteY7268" fmla="*/ 295341 h 3735869"/>
              <a:gd name="connsiteX7269" fmla="*/ 6851808 w 9706874"/>
              <a:gd name="connsiteY7269" fmla="*/ 307496 h 3735869"/>
              <a:gd name="connsiteX7270" fmla="*/ 6876595 w 9706874"/>
              <a:gd name="connsiteY7270" fmla="*/ 314790 h 3735869"/>
              <a:gd name="connsiteX7271" fmla="*/ 6887819 w 9706874"/>
              <a:gd name="connsiteY7271" fmla="*/ 288049 h 3735869"/>
              <a:gd name="connsiteX7272" fmla="*/ 6915880 w 9706874"/>
              <a:gd name="connsiteY7272" fmla="*/ 285617 h 3735869"/>
              <a:gd name="connsiteX7273" fmla="*/ 6949083 w 9706874"/>
              <a:gd name="connsiteY7273" fmla="*/ 288049 h 3735869"/>
              <a:gd name="connsiteX7274" fmla="*/ 6935521 w 9706874"/>
              <a:gd name="connsiteY7274" fmla="*/ 292912 h 3735869"/>
              <a:gd name="connsiteX7275" fmla="*/ 6927102 w 9706874"/>
              <a:gd name="connsiteY7275" fmla="*/ 317219 h 3735869"/>
              <a:gd name="connsiteX7276" fmla="*/ 7008008 w 9706874"/>
              <a:gd name="connsiteY7276" fmla="*/ 324514 h 3735869"/>
              <a:gd name="connsiteX7277" fmla="*/ 7013621 w 9706874"/>
              <a:gd name="connsiteY7277" fmla="*/ 302635 h 3735869"/>
              <a:gd name="connsiteX7278" fmla="*/ 7041681 w 9706874"/>
              <a:gd name="connsiteY7278" fmla="*/ 307496 h 3735869"/>
              <a:gd name="connsiteX7279" fmla="*/ 7036068 w 9706874"/>
              <a:gd name="connsiteY7279" fmla="*/ 324514 h 3735869"/>
              <a:gd name="connsiteX7280" fmla="*/ 7069273 w 9706874"/>
              <a:gd name="connsiteY7280" fmla="*/ 336669 h 3735869"/>
              <a:gd name="connsiteX7281" fmla="*/ 7085845 w 9706874"/>
              <a:gd name="connsiteY7281" fmla="*/ 327097 h 3735869"/>
              <a:gd name="connsiteX7282" fmla="*/ 7088052 w 9706874"/>
              <a:gd name="connsiteY7282" fmla="*/ 328865 h 3735869"/>
              <a:gd name="connsiteX7283" fmla="*/ 7084956 w 9706874"/>
              <a:gd name="connsiteY7283" fmla="*/ 324550 h 3735869"/>
              <a:gd name="connsiteX7284" fmla="*/ 7088862 w 9706874"/>
              <a:gd name="connsiteY7284" fmla="*/ 320920 h 3735869"/>
              <a:gd name="connsiteX7285" fmla="*/ 7091722 w 9706874"/>
              <a:gd name="connsiteY7285" fmla="*/ 323577 h 3735869"/>
              <a:gd name="connsiteX7286" fmla="*/ 7091721 w 9706874"/>
              <a:gd name="connsiteY7286" fmla="*/ 327469 h 3735869"/>
              <a:gd name="connsiteX7287" fmla="*/ 7090513 w 9706874"/>
              <a:gd name="connsiteY7287" fmla="*/ 330837 h 3735869"/>
              <a:gd name="connsiteX7288" fmla="*/ 7091722 w 9706874"/>
              <a:gd name="connsiteY7288" fmla="*/ 331807 h 3735869"/>
              <a:gd name="connsiteX7289" fmla="*/ 7091721 w 9706874"/>
              <a:gd name="connsiteY7289" fmla="*/ 327469 h 3735869"/>
              <a:gd name="connsiteX7290" fmla="*/ 7092769 w 9706874"/>
              <a:gd name="connsiteY7290" fmla="*/ 324550 h 3735869"/>
              <a:gd name="connsiteX7291" fmla="*/ 7091722 w 9706874"/>
              <a:gd name="connsiteY7291" fmla="*/ 323577 h 3735869"/>
              <a:gd name="connsiteX7292" fmla="*/ 7091722 w 9706874"/>
              <a:gd name="connsiteY7292" fmla="*/ 319653 h 3735869"/>
              <a:gd name="connsiteX7293" fmla="*/ 7114169 w 9706874"/>
              <a:gd name="connsiteY7293" fmla="*/ 319653 h 3735869"/>
              <a:gd name="connsiteX7294" fmla="*/ 7127732 w 9706874"/>
              <a:gd name="connsiteY7294" fmla="*/ 334238 h 3735869"/>
              <a:gd name="connsiteX7295" fmla="*/ 7195075 w 9706874"/>
              <a:gd name="connsiteY7295" fmla="*/ 339101 h 3735869"/>
              <a:gd name="connsiteX7296" fmla="*/ 7195076 w 9706874"/>
              <a:gd name="connsiteY7296" fmla="*/ 317221 h 3735869"/>
              <a:gd name="connsiteX7297" fmla="*/ 7217055 w 9706874"/>
              <a:gd name="connsiteY7297" fmla="*/ 322083 h 3735869"/>
              <a:gd name="connsiteX7298" fmla="*/ 7220328 w 9706874"/>
              <a:gd name="connsiteY7298" fmla="*/ 353282 h 3735869"/>
              <a:gd name="connsiteX7299" fmla="*/ 7281593 w 9706874"/>
              <a:gd name="connsiteY7299" fmla="*/ 365437 h 3735869"/>
              <a:gd name="connsiteX7300" fmla="*/ 7326020 w 9706874"/>
              <a:gd name="connsiteY7300" fmla="*/ 370298 h 3735869"/>
              <a:gd name="connsiteX7301" fmla="*/ 7351276 w 9706874"/>
              <a:gd name="connsiteY7301" fmla="*/ 382454 h 3735869"/>
              <a:gd name="connsiteX7302" fmla="*/ 7406928 w 9706874"/>
              <a:gd name="connsiteY7302" fmla="*/ 372729 h 3735869"/>
              <a:gd name="connsiteX7303" fmla="*/ 7423762 w 9706874"/>
              <a:gd name="connsiteY7303" fmla="*/ 392179 h 3735869"/>
              <a:gd name="connsiteX7304" fmla="*/ 7457436 w 9706874"/>
              <a:gd name="connsiteY7304" fmla="*/ 382453 h 3735869"/>
              <a:gd name="connsiteX7305" fmla="*/ 7491107 w 9706874"/>
              <a:gd name="connsiteY7305" fmla="*/ 382454 h 3735869"/>
              <a:gd name="connsiteX7306" fmla="*/ 7515893 w 9706874"/>
              <a:gd name="connsiteY7306" fmla="*/ 409195 h 3735869"/>
              <a:gd name="connsiteX7307" fmla="*/ 7658532 w 9706874"/>
              <a:gd name="connsiteY7307" fmla="*/ 440394 h 3735869"/>
              <a:gd name="connsiteX7308" fmla="*/ 7664144 w 9706874"/>
              <a:gd name="connsiteY7308" fmla="*/ 418920 h 3735869"/>
              <a:gd name="connsiteX7309" fmla="*/ 7664143 w 9706874"/>
              <a:gd name="connsiteY7309" fmla="*/ 440394 h 3735869"/>
              <a:gd name="connsiteX7310" fmla="*/ 7683319 w 9706874"/>
              <a:gd name="connsiteY7310" fmla="*/ 440395 h 3735869"/>
              <a:gd name="connsiteX7311" fmla="*/ 7697349 w 9706874"/>
              <a:gd name="connsiteY7311" fmla="*/ 452549 h 3735869"/>
              <a:gd name="connsiteX7312" fmla="*/ 7719797 w 9706874"/>
              <a:gd name="connsiteY7312" fmla="*/ 442826 h 3735869"/>
              <a:gd name="connsiteX7313" fmla="*/ 7722603 w 9706874"/>
              <a:gd name="connsiteY7313" fmla="*/ 423783 h 3735869"/>
              <a:gd name="connsiteX7314" fmla="*/ 7731020 w 9706874"/>
              <a:gd name="connsiteY7314" fmla="*/ 452549 h 3735869"/>
              <a:gd name="connsiteX7315" fmla="*/ 7750663 w 9706874"/>
              <a:gd name="connsiteY7315" fmla="*/ 457412 h 3735869"/>
              <a:gd name="connsiteX7316" fmla="*/ 7772643 w 9706874"/>
              <a:gd name="connsiteY7316" fmla="*/ 464705 h 3735869"/>
              <a:gd name="connsiteX7317" fmla="*/ 7775450 w 9706874"/>
              <a:gd name="connsiteY7317" fmla="*/ 440394 h 3735869"/>
              <a:gd name="connsiteX7318" fmla="*/ 7789480 w 9706874"/>
              <a:gd name="connsiteY7318" fmla="*/ 474429 h 3735869"/>
              <a:gd name="connsiteX7319" fmla="*/ 7831567 w 9706874"/>
              <a:gd name="connsiteY7319" fmla="*/ 452550 h 3735869"/>
              <a:gd name="connsiteX7320" fmla="*/ 7828763 w 9706874"/>
              <a:gd name="connsiteY7320" fmla="*/ 476860 h 3735869"/>
              <a:gd name="connsiteX7321" fmla="*/ 7861967 w 9706874"/>
              <a:gd name="connsiteY7321" fmla="*/ 486584 h 3735869"/>
              <a:gd name="connsiteX7322" fmla="*/ 7904057 w 9706874"/>
              <a:gd name="connsiteY7322" fmla="*/ 496307 h 3735869"/>
              <a:gd name="connsiteX7323" fmla="*/ 7940068 w 9706874"/>
              <a:gd name="connsiteY7323" fmla="*/ 498335 h 3735869"/>
              <a:gd name="connsiteX7324" fmla="*/ 7965322 w 9706874"/>
              <a:gd name="connsiteY7324" fmla="*/ 525076 h 3735869"/>
              <a:gd name="connsiteX7325" fmla="*/ 8013023 w 9706874"/>
              <a:gd name="connsiteY7325" fmla="*/ 537231 h 3735869"/>
              <a:gd name="connsiteX7326" fmla="*/ 8096736 w 9706874"/>
              <a:gd name="connsiteY7326" fmla="*/ 568835 h 3735869"/>
              <a:gd name="connsiteX7327" fmla="*/ 8088318 w 9706874"/>
              <a:gd name="connsiteY7327" fmla="*/ 585447 h 3735869"/>
              <a:gd name="connsiteX7328" fmla="*/ 8068675 w 9706874"/>
              <a:gd name="connsiteY7328" fmla="*/ 580584 h 3735869"/>
              <a:gd name="connsiteX7329" fmla="*/ 8029389 w 9706874"/>
              <a:gd name="connsiteY7329" fmla="*/ 571265 h 3735869"/>
              <a:gd name="connsiteX7330" fmla="*/ 7954096 w 9706874"/>
              <a:gd name="connsiteY7330" fmla="*/ 551818 h 3735869"/>
              <a:gd name="connsiteX7331" fmla="*/ 7803508 w 9706874"/>
              <a:gd name="connsiteY7331" fmla="*/ 515352 h 3735869"/>
              <a:gd name="connsiteX7332" fmla="*/ 7647307 w 9706874"/>
              <a:gd name="connsiteY7332" fmla="*/ 481721 h 3735869"/>
              <a:gd name="connsiteX7333" fmla="*/ 7569207 w 9706874"/>
              <a:gd name="connsiteY7333" fmla="*/ 467135 h 3735869"/>
              <a:gd name="connsiteX7334" fmla="*/ 7543953 w 9706874"/>
              <a:gd name="connsiteY7334" fmla="*/ 452550 h 3735869"/>
              <a:gd name="connsiteX7335" fmla="*/ 7518700 w 9706874"/>
              <a:gd name="connsiteY7335" fmla="*/ 445256 h 3735869"/>
              <a:gd name="connsiteX7336" fmla="*/ 7527117 w 9706874"/>
              <a:gd name="connsiteY7336" fmla="*/ 433102 h 3735869"/>
              <a:gd name="connsiteX7337" fmla="*/ 7432181 w 9706874"/>
              <a:gd name="connsiteY7337" fmla="*/ 428239 h 3735869"/>
              <a:gd name="connsiteX7338" fmla="*/ 7434988 w 9706874"/>
              <a:gd name="connsiteY7338" fmla="*/ 411628 h 3735869"/>
              <a:gd name="connsiteX7339" fmla="*/ 7370918 w 9706874"/>
              <a:gd name="connsiteY7339" fmla="*/ 411628 h 3735869"/>
              <a:gd name="connsiteX7340" fmla="*/ 7379336 w 9706874"/>
              <a:gd name="connsiteY7340" fmla="*/ 423783 h 3735869"/>
              <a:gd name="connsiteX7341" fmla="*/ 7337245 w 9706874"/>
              <a:gd name="connsiteY7341" fmla="*/ 428239 h 3735869"/>
              <a:gd name="connsiteX7342" fmla="*/ 7337246 w 9706874"/>
              <a:gd name="connsiteY7342" fmla="*/ 406765 h 3735869"/>
              <a:gd name="connsiteX7343" fmla="*/ 7354082 w 9706874"/>
              <a:gd name="connsiteY7343" fmla="*/ 416489 h 3735869"/>
              <a:gd name="connsiteX7344" fmla="*/ 7362500 w 9706874"/>
              <a:gd name="connsiteY7344" fmla="*/ 394609 h 3735869"/>
              <a:gd name="connsiteX7345" fmla="*/ 7312460 w 9706874"/>
              <a:gd name="connsiteY7345" fmla="*/ 394610 h 3735869"/>
              <a:gd name="connsiteX7346" fmla="*/ 7328826 w 9706874"/>
              <a:gd name="connsiteY7346" fmla="*/ 406764 h 3735869"/>
              <a:gd name="connsiteX7347" fmla="*/ 7312458 w 9706874"/>
              <a:gd name="connsiteY7347" fmla="*/ 418919 h 3735869"/>
              <a:gd name="connsiteX7348" fmla="*/ 7298429 w 9706874"/>
              <a:gd name="connsiteY7348" fmla="*/ 394609 h 3735869"/>
              <a:gd name="connsiteX7349" fmla="*/ 6999591 w 9706874"/>
              <a:gd name="connsiteY7349" fmla="*/ 350850 h 3735869"/>
              <a:gd name="connsiteX7350" fmla="*/ 6976706 w 9706874"/>
              <a:gd name="connsiteY7350" fmla="*/ 342987 h 3735869"/>
              <a:gd name="connsiteX7351" fmla="*/ 6974606 w 9706874"/>
              <a:gd name="connsiteY7351" fmla="*/ 342604 h 3735869"/>
              <a:gd name="connsiteX7352" fmla="*/ 6979320 w 9706874"/>
              <a:gd name="connsiteY7352" fmla="*/ 348228 h 3735869"/>
              <a:gd name="connsiteX7353" fmla="*/ 6973011 w 9706874"/>
              <a:gd name="connsiteY7353" fmla="*/ 349220 h 3735869"/>
              <a:gd name="connsiteX7354" fmla="*/ 6973326 w 9706874"/>
              <a:gd name="connsiteY7354" fmla="*/ 342372 h 3735869"/>
              <a:gd name="connsiteX7355" fmla="*/ 6968726 w 9706874"/>
              <a:gd name="connsiteY7355" fmla="*/ 341531 h 3735869"/>
              <a:gd name="connsiteX7356" fmla="*/ 6929909 w 9706874"/>
              <a:gd name="connsiteY7356" fmla="*/ 339101 h 3735869"/>
              <a:gd name="connsiteX7357" fmla="*/ 6857421 w 9706874"/>
              <a:gd name="connsiteY7357" fmla="*/ 334238 h 3735869"/>
              <a:gd name="connsiteX7358" fmla="*/ 6703558 w 9706874"/>
              <a:gd name="connsiteY7358" fmla="*/ 324514 h 3735869"/>
              <a:gd name="connsiteX7359" fmla="*/ 6723201 w 9706874"/>
              <a:gd name="connsiteY7359" fmla="*/ 295341 h 3735869"/>
              <a:gd name="connsiteX7360" fmla="*/ 6737231 w 9706874"/>
              <a:gd name="connsiteY7360" fmla="*/ 278324 h 3735869"/>
              <a:gd name="connsiteX7361" fmla="*/ 6711977 w 9706874"/>
              <a:gd name="connsiteY7361" fmla="*/ 278324 h 3735869"/>
              <a:gd name="connsiteX7362" fmla="*/ 6748454 w 9706874"/>
              <a:gd name="connsiteY7362" fmla="*/ 249557 h 3735869"/>
              <a:gd name="connsiteX7363" fmla="*/ 6756873 w 9706874"/>
              <a:gd name="connsiteY7363" fmla="*/ 247125 h 3735869"/>
              <a:gd name="connsiteX7364" fmla="*/ 6688693 w 9706874"/>
              <a:gd name="connsiteY7364" fmla="*/ 244691 h 3735869"/>
              <a:gd name="connsiteX7365" fmla="*/ 6680881 w 9706874"/>
              <a:gd name="connsiteY7365" fmla="*/ 254977 h 3735869"/>
              <a:gd name="connsiteX7366" fmla="*/ 6688693 w 9706874"/>
              <a:gd name="connsiteY7366" fmla="*/ 244691 h 3735869"/>
              <a:gd name="connsiteX7367" fmla="*/ 6634160 w 9706874"/>
              <a:gd name="connsiteY7367" fmla="*/ 240672 h 3735869"/>
              <a:gd name="connsiteX7368" fmla="*/ 6672166 w 9706874"/>
              <a:gd name="connsiteY7368" fmla="*/ 244900 h 3735869"/>
              <a:gd name="connsiteX7369" fmla="*/ 6604601 w 9706874"/>
              <a:gd name="connsiteY7369" fmla="*/ 254567 h 3735869"/>
              <a:gd name="connsiteX7370" fmla="*/ 6634160 w 9706874"/>
              <a:gd name="connsiteY7370" fmla="*/ 240672 h 3735869"/>
              <a:gd name="connsiteX7371" fmla="*/ 7059814 w 9706874"/>
              <a:gd name="connsiteY7371" fmla="*/ 238394 h 3735869"/>
              <a:gd name="connsiteX7372" fmla="*/ 7082437 w 9706874"/>
              <a:gd name="connsiteY7372" fmla="*/ 254998 h 3735869"/>
              <a:gd name="connsiteX7373" fmla="*/ 7033416 w 9706874"/>
              <a:gd name="connsiteY7373" fmla="*/ 254998 h 3735869"/>
              <a:gd name="connsiteX7374" fmla="*/ 7059814 w 9706874"/>
              <a:gd name="connsiteY7374" fmla="*/ 238394 h 3735869"/>
              <a:gd name="connsiteX7375" fmla="*/ 6402118 w 9706874"/>
              <a:gd name="connsiteY7375" fmla="*/ 235772 h 3735869"/>
              <a:gd name="connsiteX7376" fmla="*/ 6430964 w 9706874"/>
              <a:gd name="connsiteY7376" fmla="*/ 253903 h 3735869"/>
              <a:gd name="connsiteX7377" fmla="*/ 6356392 w 9706874"/>
              <a:gd name="connsiteY7377" fmla="*/ 265717 h 3735869"/>
              <a:gd name="connsiteX7378" fmla="*/ 6326286 w 9706874"/>
              <a:gd name="connsiteY7378" fmla="*/ 244125 h 3735869"/>
              <a:gd name="connsiteX7379" fmla="*/ 6402118 w 9706874"/>
              <a:gd name="connsiteY7379" fmla="*/ 235772 h 3735869"/>
              <a:gd name="connsiteX7380" fmla="*/ 7484906 w 9706874"/>
              <a:gd name="connsiteY7380" fmla="*/ 232188 h 3735869"/>
              <a:gd name="connsiteX7381" fmla="*/ 7525679 w 9706874"/>
              <a:gd name="connsiteY7381" fmla="*/ 244307 h 3735869"/>
              <a:gd name="connsiteX7382" fmla="*/ 7500943 w 9706874"/>
              <a:gd name="connsiteY7382" fmla="*/ 265719 h 3735869"/>
              <a:gd name="connsiteX7383" fmla="*/ 7484907 w 9706874"/>
              <a:gd name="connsiteY7383" fmla="*/ 254003 h 3735869"/>
              <a:gd name="connsiteX7384" fmla="*/ 7484906 w 9706874"/>
              <a:gd name="connsiteY7384" fmla="*/ 232188 h 3735869"/>
              <a:gd name="connsiteX7385" fmla="*/ 5874684 w 9706874"/>
              <a:gd name="connsiteY7385" fmla="*/ 219367 h 3735869"/>
              <a:gd name="connsiteX7386" fmla="*/ 5859140 w 9706874"/>
              <a:gd name="connsiteY7386" fmla="*/ 220581 h 3735869"/>
              <a:gd name="connsiteX7387" fmla="*/ 5861124 w 9706874"/>
              <a:gd name="connsiteY7387" fmla="*/ 228041 h 3735869"/>
              <a:gd name="connsiteX7388" fmla="*/ 5868103 w 9706874"/>
              <a:gd name="connsiteY7388" fmla="*/ 229693 h 3735869"/>
              <a:gd name="connsiteX7389" fmla="*/ 5882412 w 9706874"/>
              <a:gd name="connsiteY7389" fmla="*/ 227081 h 3735869"/>
              <a:gd name="connsiteX7390" fmla="*/ 5881229 w 9706874"/>
              <a:gd name="connsiteY7390" fmla="*/ 222631 h 3735869"/>
              <a:gd name="connsiteX7391" fmla="*/ 5874684 w 9706874"/>
              <a:gd name="connsiteY7391" fmla="*/ 219367 h 3735869"/>
              <a:gd name="connsiteX7392" fmla="*/ 6725974 w 9706874"/>
              <a:gd name="connsiteY7392" fmla="*/ 217652 h 3735869"/>
              <a:gd name="connsiteX7393" fmla="*/ 6736095 w 9706874"/>
              <a:gd name="connsiteY7393" fmla="*/ 231786 h 3735869"/>
              <a:gd name="connsiteX7394" fmla="*/ 6711805 w 9706874"/>
              <a:gd name="connsiteY7394" fmla="*/ 226973 h 3735869"/>
              <a:gd name="connsiteX7395" fmla="*/ 6725974 w 9706874"/>
              <a:gd name="connsiteY7395" fmla="*/ 217652 h 3735869"/>
              <a:gd name="connsiteX7396" fmla="*/ 6494973 w 9706874"/>
              <a:gd name="connsiteY7396" fmla="*/ 215403 h 3735869"/>
              <a:gd name="connsiteX7397" fmla="*/ 6503628 w 9706874"/>
              <a:gd name="connsiteY7397" fmla="*/ 215577 h 3735869"/>
              <a:gd name="connsiteX7398" fmla="*/ 6513674 w 9706874"/>
              <a:gd name="connsiteY7398" fmla="*/ 216344 h 3735869"/>
              <a:gd name="connsiteX7399" fmla="*/ 6589702 w 9706874"/>
              <a:gd name="connsiteY7399" fmla="*/ 216345 h 3735869"/>
              <a:gd name="connsiteX7400" fmla="*/ 6474720 w 9706874"/>
              <a:gd name="connsiteY7400" fmla="*/ 233562 h 3735869"/>
              <a:gd name="connsiteX7401" fmla="*/ 6494973 w 9706874"/>
              <a:gd name="connsiteY7401" fmla="*/ 215403 h 3735869"/>
              <a:gd name="connsiteX7402" fmla="*/ 6708123 w 9706874"/>
              <a:gd name="connsiteY7402" fmla="*/ 213666 h 3735869"/>
              <a:gd name="connsiteX7403" fmla="*/ 6711216 w 9706874"/>
              <a:gd name="connsiteY7403" fmla="*/ 214795 h 3735869"/>
              <a:gd name="connsiteX7404" fmla="*/ 6707682 w 9706874"/>
              <a:gd name="connsiteY7404" fmla="*/ 219307 h 3735869"/>
              <a:gd name="connsiteX7405" fmla="*/ 6708123 w 9706874"/>
              <a:gd name="connsiteY7405" fmla="*/ 213666 h 3735869"/>
              <a:gd name="connsiteX7406" fmla="*/ 5554820 w 9706874"/>
              <a:gd name="connsiteY7406" fmla="*/ 210861 h 3735869"/>
              <a:gd name="connsiteX7407" fmla="*/ 5556748 w 9706874"/>
              <a:gd name="connsiteY7407" fmla="*/ 217819 h 3735869"/>
              <a:gd name="connsiteX7408" fmla="*/ 5562270 w 9706874"/>
              <a:gd name="connsiteY7408" fmla="*/ 217101 h 3735869"/>
              <a:gd name="connsiteX7409" fmla="*/ 5561132 w 9706874"/>
              <a:gd name="connsiteY7409" fmla="*/ 212988 h 3735869"/>
              <a:gd name="connsiteX7410" fmla="*/ 5554820 w 9706874"/>
              <a:gd name="connsiteY7410" fmla="*/ 210861 h 3735869"/>
              <a:gd name="connsiteX7411" fmla="*/ 6604602 w 9706874"/>
              <a:gd name="connsiteY7411" fmla="*/ 210753 h 3735869"/>
              <a:gd name="connsiteX7412" fmla="*/ 6612414 w 9706874"/>
              <a:gd name="connsiteY7412" fmla="*/ 221042 h 3735869"/>
              <a:gd name="connsiteX7413" fmla="*/ 6604602 w 9706874"/>
              <a:gd name="connsiteY7413" fmla="*/ 210753 h 3735869"/>
              <a:gd name="connsiteX7414" fmla="*/ 7337198 w 9706874"/>
              <a:gd name="connsiteY7414" fmla="*/ 210752 h 3735869"/>
              <a:gd name="connsiteX7415" fmla="*/ 7476198 w 9706874"/>
              <a:gd name="connsiteY7415" fmla="*/ 232275 h 3735869"/>
              <a:gd name="connsiteX7416" fmla="*/ 7423202 w 9706874"/>
              <a:gd name="connsiteY7416" fmla="*/ 244232 h 3735869"/>
              <a:gd name="connsiteX7417" fmla="*/ 7362301 w 9706874"/>
              <a:gd name="connsiteY7417" fmla="*/ 234666 h 3735869"/>
              <a:gd name="connsiteX7418" fmla="*/ 7339988 w 9706874"/>
              <a:gd name="connsiteY7418" fmla="*/ 234666 h 3735869"/>
              <a:gd name="connsiteX7419" fmla="*/ 7337198 w 9706874"/>
              <a:gd name="connsiteY7419" fmla="*/ 210752 h 3735869"/>
              <a:gd name="connsiteX7420" fmla="*/ 6773499 w 9706874"/>
              <a:gd name="connsiteY7420" fmla="*/ 210512 h 3735869"/>
              <a:gd name="connsiteX7421" fmla="*/ 6814419 w 9706874"/>
              <a:gd name="connsiteY7421" fmla="*/ 219281 h 3735869"/>
              <a:gd name="connsiteX7422" fmla="*/ 6744792 w 9706874"/>
              <a:gd name="connsiteY7422" fmla="*/ 219282 h 3735869"/>
              <a:gd name="connsiteX7423" fmla="*/ 6759220 w 9706874"/>
              <a:gd name="connsiteY7423" fmla="*/ 210824 h 3735869"/>
              <a:gd name="connsiteX7424" fmla="*/ 6773499 w 9706874"/>
              <a:gd name="connsiteY7424" fmla="*/ 210512 h 3735869"/>
              <a:gd name="connsiteX7425" fmla="*/ 6656082 w 9706874"/>
              <a:gd name="connsiteY7425" fmla="*/ 206794 h 3735869"/>
              <a:gd name="connsiteX7426" fmla="*/ 6680423 w 9706874"/>
              <a:gd name="connsiteY7426" fmla="*/ 211048 h 3735869"/>
              <a:gd name="connsiteX7427" fmla="*/ 6639648 w 9706874"/>
              <a:gd name="connsiteY7427" fmla="*/ 220770 h 3735869"/>
              <a:gd name="connsiteX7428" fmla="*/ 6656082 w 9706874"/>
              <a:gd name="connsiteY7428" fmla="*/ 206794 h 3735869"/>
              <a:gd name="connsiteX7429" fmla="*/ 6620661 w 9706874"/>
              <a:gd name="connsiteY7429" fmla="*/ 187532 h 3735869"/>
              <a:gd name="connsiteX7430" fmla="*/ 6612848 w 9706874"/>
              <a:gd name="connsiteY7430" fmla="*/ 199620 h 3735869"/>
              <a:gd name="connsiteX7431" fmla="*/ 6620661 w 9706874"/>
              <a:gd name="connsiteY7431" fmla="*/ 187532 h 3735869"/>
              <a:gd name="connsiteX7432" fmla="*/ 6449625 w 9706874"/>
              <a:gd name="connsiteY7432" fmla="*/ 182150 h 3735869"/>
              <a:gd name="connsiteX7433" fmla="*/ 6474246 w 9706874"/>
              <a:gd name="connsiteY7433" fmla="*/ 186192 h 3735869"/>
              <a:gd name="connsiteX7434" fmla="*/ 6431425 w 9706874"/>
              <a:gd name="connsiteY7434" fmla="*/ 198064 h 3735869"/>
              <a:gd name="connsiteX7435" fmla="*/ 6449625 w 9706874"/>
              <a:gd name="connsiteY7435" fmla="*/ 182150 h 3735869"/>
              <a:gd name="connsiteX7436" fmla="*/ 6376033 w 9706874"/>
              <a:gd name="connsiteY7436" fmla="*/ 175162 h 3735869"/>
              <a:gd name="connsiteX7437" fmla="*/ 6390357 w 9706874"/>
              <a:gd name="connsiteY7437" fmla="*/ 176354 h 3735869"/>
              <a:gd name="connsiteX7438" fmla="*/ 6423328 w 9706874"/>
              <a:gd name="connsiteY7438" fmla="*/ 186143 h 3735869"/>
              <a:gd name="connsiteX7439" fmla="*/ 6423329 w 9706874"/>
              <a:gd name="connsiteY7439" fmla="*/ 210213 h 3735869"/>
              <a:gd name="connsiteX7440" fmla="*/ 6370853 w 9706874"/>
              <a:gd name="connsiteY7440" fmla="*/ 227347 h 3735869"/>
              <a:gd name="connsiteX7441" fmla="*/ 6293299 w 9706874"/>
              <a:gd name="connsiteY7441" fmla="*/ 232242 h 3735869"/>
              <a:gd name="connsiteX7442" fmla="*/ 6351349 w 9706874"/>
              <a:gd name="connsiteY7442" fmla="*/ 210212 h 3735869"/>
              <a:gd name="connsiteX7443" fmla="*/ 6376033 w 9706874"/>
              <a:gd name="connsiteY7443" fmla="*/ 175162 h 3735869"/>
              <a:gd name="connsiteX7444" fmla="*/ 7300050 w 9706874"/>
              <a:gd name="connsiteY7444" fmla="*/ 175028 h 3735869"/>
              <a:gd name="connsiteX7445" fmla="*/ 7302868 w 9706874"/>
              <a:gd name="connsiteY7445" fmla="*/ 198792 h 3735869"/>
              <a:gd name="connsiteX7446" fmla="*/ 7327755 w 9706874"/>
              <a:gd name="connsiteY7446" fmla="*/ 198791 h 3735869"/>
              <a:gd name="connsiteX7447" fmla="*/ 7316486 w 9706874"/>
              <a:gd name="connsiteY7447" fmla="*/ 215709 h 3735869"/>
              <a:gd name="connsiteX7448" fmla="*/ 7294415 w 9706874"/>
              <a:gd name="connsiteY7448" fmla="*/ 213291 h 3735869"/>
              <a:gd name="connsiteX7449" fmla="*/ 7243697 w 9706874"/>
              <a:gd name="connsiteY7449" fmla="*/ 191945 h 3735869"/>
              <a:gd name="connsiteX7450" fmla="*/ 7277508 w 9706874"/>
              <a:gd name="connsiteY7450" fmla="*/ 191945 h 3735869"/>
              <a:gd name="connsiteX7451" fmla="*/ 7300050 w 9706874"/>
              <a:gd name="connsiteY7451" fmla="*/ 175028 h 3735869"/>
              <a:gd name="connsiteX7452" fmla="*/ 6537209 w 9706874"/>
              <a:gd name="connsiteY7452" fmla="*/ 173850 h 3735869"/>
              <a:gd name="connsiteX7453" fmla="*/ 6548492 w 9706874"/>
              <a:gd name="connsiteY7453" fmla="*/ 186767 h 3735869"/>
              <a:gd name="connsiteX7454" fmla="*/ 6532446 w 9706874"/>
              <a:gd name="connsiteY7454" fmla="*/ 174009 h 3735869"/>
              <a:gd name="connsiteX7455" fmla="*/ 6537209 w 9706874"/>
              <a:gd name="connsiteY7455" fmla="*/ 173850 h 3735869"/>
              <a:gd name="connsiteX7456" fmla="*/ 5897941 w 9706874"/>
              <a:gd name="connsiteY7456" fmla="*/ 162670 h 3735869"/>
              <a:gd name="connsiteX7457" fmla="*/ 5897938 w 9706874"/>
              <a:gd name="connsiteY7457" fmla="*/ 165692 h 3735869"/>
              <a:gd name="connsiteX7458" fmla="*/ 5908631 w 9706874"/>
              <a:gd name="connsiteY7458" fmla="*/ 164552 h 3735869"/>
              <a:gd name="connsiteX7459" fmla="*/ 6052502 w 9706874"/>
              <a:gd name="connsiteY7459" fmla="*/ 149344 h 3735869"/>
              <a:gd name="connsiteX7460" fmla="*/ 6039937 w 9706874"/>
              <a:gd name="connsiteY7460" fmla="*/ 151593 h 3735869"/>
              <a:gd name="connsiteX7461" fmla="*/ 6062460 w 9706874"/>
              <a:gd name="connsiteY7461" fmla="*/ 149898 h 3735869"/>
              <a:gd name="connsiteX7462" fmla="*/ 5959645 w 9706874"/>
              <a:gd name="connsiteY7462" fmla="*/ 145662 h 3735869"/>
              <a:gd name="connsiteX7463" fmla="*/ 5950179 w 9706874"/>
              <a:gd name="connsiteY7463" fmla="*/ 154469 h 3735869"/>
              <a:gd name="connsiteX7464" fmla="*/ 5945957 w 9706874"/>
              <a:gd name="connsiteY7464" fmla="*/ 160567 h 3735869"/>
              <a:gd name="connsiteX7465" fmla="*/ 5985620 w 9706874"/>
              <a:gd name="connsiteY7465" fmla="*/ 156335 h 3735869"/>
              <a:gd name="connsiteX7466" fmla="*/ 5987225 w 9706874"/>
              <a:gd name="connsiteY7466" fmla="*/ 155380 h 3735869"/>
              <a:gd name="connsiteX7467" fmla="*/ 5959645 w 9706874"/>
              <a:gd name="connsiteY7467" fmla="*/ 145662 h 3735869"/>
              <a:gd name="connsiteX7468" fmla="*/ 5923184 w 9706874"/>
              <a:gd name="connsiteY7468" fmla="*/ 140802 h 3735869"/>
              <a:gd name="connsiteX7469" fmla="*/ 5940013 w 9706874"/>
              <a:gd name="connsiteY7469" fmla="*/ 150522 h 3735869"/>
              <a:gd name="connsiteX7470" fmla="*/ 5923184 w 9706874"/>
              <a:gd name="connsiteY7470" fmla="*/ 140802 h 3735869"/>
              <a:gd name="connsiteX7471" fmla="*/ 6949692 w 9706874"/>
              <a:gd name="connsiteY7471" fmla="*/ 114775 h 3735869"/>
              <a:gd name="connsiteX7472" fmla="*/ 6958740 w 9706874"/>
              <a:gd name="connsiteY7472" fmla="*/ 128020 h 3735869"/>
              <a:gd name="connsiteX7473" fmla="*/ 6934459 w 9706874"/>
              <a:gd name="connsiteY7473" fmla="*/ 115841 h 3735869"/>
              <a:gd name="connsiteX7474" fmla="*/ 6949692 w 9706874"/>
              <a:gd name="connsiteY7474" fmla="*/ 114775 h 3735869"/>
              <a:gd name="connsiteX7475" fmla="*/ 6837090 w 9706874"/>
              <a:gd name="connsiteY7475" fmla="*/ 107155 h 3735869"/>
              <a:gd name="connsiteX7476" fmla="*/ 6837092 w 9706874"/>
              <a:gd name="connsiteY7476" fmla="*/ 115713 h 3735869"/>
              <a:gd name="connsiteX7477" fmla="*/ 6805882 w 9706874"/>
              <a:gd name="connsiteY7477" fmla="*/ 115712 h 3735869"/>
              <a:gd name="connsiteX7478" fmla="*/ 6786023 w 9706874"/>
              <a:gd name="connsiteY7478" fmla="*/ 115713 h 3735869"/>
              <a:gd name="connsiteX7479" fmla="*/ 6786021 w 9706874"/>
              <a:gd name="connsiteY7479" fmla="*/ 107155 h 3735869"/>
              <a:gd name="connsiteX7480" fmla="*/ 6817231 w 9706874"/>
              <a:gd name="connsiteY7480" fmla="*/ 107156 h 3735869"/>
              <a:gd name="connsiteX7481" fmla="*/ 6837090 w 9706874"/>
              <a:gd name="connsiteY7481" fmla="*/ 107155 h 3735869"/>
              <a:gd name="connsiteX7482" fmla="*/ 6505295 w 9706874"/>
              <a:gd name="connsiteY7482" fmla="*/ 90787 h 3735869"/>
              <a:gd name="connsiteX7483" fmla="*/ 6503482 w 9706874"/>
              <a:gd name="connsiteY7483" fmla="*/ 92610 h 3735869"/>
              <a:gd name="connsiteX7484" fmla="*/ 6503603 w 9706874"/>
              <a:gd name="connsiteY7484" fmla="*/ 92894 h 3735869"/>
              <a:gd name="connsiteX7485" fmla="*/ 6506207 w 9706874"/>
              <a:gd name="connsiteY7485" fmla="*/ 90967 h 3735869"/>
              <a:gd name="connsiteX7486" fmla="*/ 6576232 w 9706874"/>
              <a:gd name="connsiteY7486" fmla="*/ 681 h 3735869"/>
              <a:gd name="connsiteX7487" fmla="*/ 6587453 w 9706874"/>
              <a:gd name="connsiteY7487" fmla="*/ 12830 h 3735869"/>
              <a:gd name="connsiteX7488" fmla="*/ 6609423 w 9706874"/>
              <a:gd name="connsiteY7488" fmla="*/ 12830 h 3735869"/>
              <a:gd name="connsiteX7489" fmla="*/ 6648690 w 9706874"/>
              <a:gd name="connsiteY7489" fmla="*/ 12830 h 3735869"/>
              <a:gd name="connsiteX7490" fmla="*/ 6810433 w 9706874"/>
              <a:gd name="connsiteY7490" fmla="*/ 37128 h 3735869"/>
              <a:gd name="connsiteX7491" fmla="*/ 6810433 w 9706874"/>
              <a:gd name="connsiteY7491" fmla="*/ 12830 h 3735869"/>
              <a:gd name="connsiteX7492" fmla="*/ 6835676 w 9706874"/>
              <a:gd name="connsiteY7492" fmla="*/ 15260 h 3735869"/>
              <a:gd name="connsiteX7493" fmla="*/ 7003028 w 9706874"/>
              <a:gd name="connsiteY7493" fmla="*/ 27408 h 3735869"/>
              <a:gd name="connsiteX7494" fmla="*/ 7083900 w 9706874"/>
              <a:gd name="connsiteY7494" fmla="*/ 44014 h 3735869"/>
              <a:gd name="connsiteX7495" fmla="*/ 7156357 w 9706874"/>
              <a:gd name="connsiteY7495" fmla="*/ 70741 h 3735869"/>
              <a:gd name="connsiteX7496" fmla="*/ 7320906 w 9706874"/>
              <a:gd name="connsiteY7496" fmla="*/ 95040 h 3735869"/>
              <a:gd name="connsiteX7497" fmla="*/ 7485920 w 9706874"/>
              <a:gd name="connsiteY7497" fmla="*/ 126223 h 3735869"/>
              <a:gd name="connsiteX7498" fmla="*/ 7653273 w 9706874"/>
              <a:gd name="connsiteY7498" fmla="*/ 160241 h 3735869"/>
              <a:gd name="connsiteX7499" fmla="*/ 7815016 w 9706874"/>
              <a:gd name="connsiteY7499" fmla="*/ 196283 h 3735869"/>
              <a:gd name="connsiteX7500" fmla="*/ 7976758 w 9706874"/>
              <a:gd name="connsiteY7500" fmla="*/ 254598 h 3735869"/>
              <a:gd name="connsiteX7501" fmla="*/ 8057629 w 9706874"/>
              <a:gd name="connsiteY7501" fmla="*/ 283352 h 3735869"/>
              <a:gd name="connsiteX7502" fmla="*/ 8091287 w 9706874"/>
              <a:gd name="connsiteY7502" fmla="*/ 314940 h 3735869"/>
              <a:gd name="connsiteX7503" fmla="*/ 8004806 w 9706874"/>
              <a:gd name="connsiteY7503" fmla="*/ 293071 h 3735869"/>
              <a:gd name="connsiteX7504" fmla="*/ 7337734 w 9706874"/>
              <a:gd name="connsiteY7504" fmla="*/ 148092 h 3735869"/>
              <a:gd name="connsiteX7505" fmla="*/ 6662713 w 9706874"/>
              <a:gd name="connsiteY7505" fmla="*/ 82892 h 3735869"/>
              <a:gd name="connsiteX7506" fmla="*/ 6657103 w 9706874"/>
              <a:gd name="connsiteY7506" fmla="*/ 107189 h 3735869"/>
              <a:gd name="connsiteX7507" fmla="*/ 6648690 w 9706874"/>
              <a:gd name="connsiteY7507" fmla="*/ 82891 h 3735869"/>
              <a:gd name="connsiteX7508" fmla="*/ 6556598 w 9706874"/>
              <a:gd name="connsiteY7508" fmla="*/ 82891 h 3735869"/>
              <a:gd name="connsiteX7509" fmla="*/ 6514528 w 9706874"/>
              <a:gd name="connsiteY7509" fmla="*/ 92610 h 3735869"/>
              <a:gd name="connsiteX7510" fmla="*/ 6507112 w 9706874"/>
              <a:gd name="connsiteY7510" fmla="*/ 91146 h 3735869"/>
              <a:gd name="connsiteX7511" fmla="*/ 6509333 w 9706874"/>
              <a:gd name="connsiteY7511" fmla="*/ 94438 h 3735869"/>
              <a:gd name="connsiteX7512" fmla="*/ 6506728 w 9706874"/>
              <a:gd name="connsiteY7512" fmla="*/ 97332 h 3735869"/>
              <a:gd name="connsiteX7513" fmla="*/ 6505381 w 9706874"/>
              <a:gd name="connsiteY7513" fmla="*/ 97076 h 3735869"/>
              <a:gd name="connsiteX7514" fmla="*/ 6506581 w 9706874"/>
              <a:gd name="connsiteY7514" fmla="*/ 99899 h 3735869"/>
              <a:gd name="connsiteX7515" fmla="*/ 6383636 w 9706874"/>
              <a:gd name="connsiteY7515" fmla="*/ 95039 h 3735869"/>
              <a:gd name="connsiteX7516" fmla="*/ 6383637 w 9706874"/>
              <a:gd name="connsiteY7516" fmla="*/ 114479 h 3735869"/>
              <a:gd name="connsiteX7517" fmla="*/ 6361197 w 9706874"/>
              <a:gd name="connsiteY7517" fmla="*/ 118933 h 3735869"/>
              <a:gd name="connsiteX7518" fmla="*/ 6344370 w 9706874"/>
              <a:gd name="connsiteY7518" fmla="*/ 97470 h 3735869"/>
              <a:gd name="connsiteX7519" fmla="*/ 6325204 w 9706874"/>
              <a:gd name="connsiteY7519" fmla="*/ 107188 h 3735869"/>
              <a:gd name="connsiteX7520" fmla="*/ 6341563 w 9706874"/>
              <a:gd name="connsiteY7520" fmla="*/ 107189 h 3735869"/>
              <a:gd name="connsiteX7521" fmla="*/ 6321932 w 9706874"/>
              <a:gd name="connsiteY7521" fmla="*/ 116503 h 3735869"/>
              <a:gd name="connsiteX7522" fmla="*/ 6316788 w 9706874"/>
              <a:gd name="connsiteY7522" fmla="*/ 95039 h 3735869"/>
              <a:gd name="connsiteX7523" fmla="*/ 6255082 w 9706874"/>
              <a:gd name="connsiteY7523" fmla="*/ 109619 h 3735869"/>
              <a:gd name="connsiteX7524" fmla="*/ 6238721 w 9706874"/>
              <a:gd name="connsiteY7524" fmla="*/ 114477 h 3735869"/>
              <a:gd name="connsiteX7525" fmla="*/ 6224699 w 9706874"/>
              <a:gd name="connsiteY7525" fmla="*/ 131082 h 3735869"/>
              <a:gd name="connsiteX7526" fmla="*/ 6171408 w 9706874"/>
              <a:gd name="connsiteY7526" fmla="*/ 135941 h 3735869"/>
              <a:gd name="connsiteX7527" fmla="*/ 6104559 w 9706874"/>
              <a:gd name="connsiteY7527" fmla="*/ 145661 h 3735869"/>
              <a:gd name="connsiteX7528" fmla="*/ 6127855 w 9706874"/>
              <a:gd name="connsiteY7528" fmla="*/ 144974 h 3735869"/>
              <a:gd name="connsiteX7529" fmla="*/ 6149352 w 9706874"/>
              <a:gd name="connsiteY7529" fmla="*/ 143354 h 3735869"/>
              <a:gd name="connsiteX7530" fmla="*/ 6239104 w 9706874"/>
              <a:gd name="connsiteY7530" fmla="*/ 141588 h 3735869"/>
              <a:gd name="connsiteX7531" fmla="*/ 6239396 w 9706874"/>
              <a:gd name="connsiteY7531" fmla="*/ 141679 h 3735869"/>
              <a:gd name="connsiteX7532" fmla="*/ 6269108 w 9706874"/>
              <a:gd name="connsiteY7532" fmla="*/ 140802 h 3735869"/>
              <a:gd name="connsiteX7533" fmla="*/ 6313985 w 9706874"/>
              <a:gd name="connsiteY7533" fmla="*/ 143231 h 3735869"/>
              <a:gd name="connsiteX7534" fmla="*/ 6344370 w 9706874"/>
              <a:gd name="connsiteY7534" fmla="*/ 131082 h 3735869"/>
              <a:gd name="connsiteX7535" fmla="*/ 6408881 w 9706874"/>
              <a:gd name="connsiteY7535" fmla="*/ 128651 h 3735869"/>
              <a:gd name="connsiteX7536" fmla="*/ 6576232 w 9706874"/>
              <a:gd name="connsiteY7536" fmla="*/ 131082 h 3735869"/>
              <a:gd name="connsiteX7537" fmla="*/ 6715537 w 9706874"/>
              <a:gd name="connsiteY7537" fmla="*/ 140801 h 3735869"/>
              <a:gd name="connsiteX7538" fmla="*/ 6737975 w 9706874"/>
              <a:gd name="connsiteY7538" fmla="*/ 135942 h 3735869"/>
              <a:gd name="connsiteX7539" fmla="*/ 6749195 w 9706874"/>
              <a:gd name="connsiteY7539" fmla="*/ 121364 h 3735869"/>
              <a:gd name="connsiteX7540" fmla="*/ 6796408 w 9706874"/>
              <a:gd name="connsiteY7540" fmla="*/ 140801 h 3735869"/>
              <a:gd name="connsiteX7541" fmla="*/ 6874476 w 9706874"/>
              <a:gd name="connsiteY7541" fmla="*/ 148091 h 3735869"/>
              <a:gd name="connsiteX7542" fmla="*/ 6955347 w 9706874"/>
              <a:gd name="connsiteY7542" fmla="*/ 155380 h 3735869"/>
              <a:gd name="connsiteX7543" fmla="*/ 7125504 w 9706874"/>
              <a:gd name="connsiteY7543" fmla="*/ 174820 h 3735869"/>
              <a:gd name="connsiteX7544" fmla="*/ 7190014 w 9706874"/>
              <a:gd name="connsiteY7544" fmla="*/ 179679 h 3735869"/>
              <a:gd name="connsiteX7545" fmla="*/ 7220867 w 9706874"/>
              <a:gd name="connsiteY7545" fmla="*/ 198712 h 3735869"/>
              <a:gd name="connsiteX7546" fmla="*/ 7064266 w 9706874"/>
              <a:gd name="connsiteY7546" fmla="*/ 191828 h 3735869"/>
              <a:gd name="connsiteX7547" fmla="*/ 7042295 w 9706874"/>
              <a:gd name="connsiteY7547" fmla="*/ 186969 h 3735869"/>
              <a:gd name="connsiteX7548" fmla="*/ 7019857 w 9706874"/>
              <a:gd name="connsiteY7548" fmla="*/ 177249 h 3735869"/>
              <a:gd name="connsiteX7549" fmla="*/ 6944596 w 9706874"/>
              <a:gd name="connsiteY7549" fmla="*/ 179679 h 3735869"/>
              <a:gd name="connsiteX7550" fmla="*/ 6609423 w 9706874"/>
              <a:gd name="connsiteY7550" fmla="*/ 165100 h 3735869"/>
              <a:gd name="connsiteX7551" fmla="*/ 6439266 w 9706874"/>
              <a:gd name="connsiteY7551" fmla="*/ 165101 h 3735869"/>
              <a:gd name="connsiteX7552" fmla="*/ 6369612 w 9706874"/>
              <a:gd name="connsiteY7552" fmla="*/ 165100 h 3735869"/>
              <a:gd name="connsiteX7553" fmla="*/ 6349980 w 9706874"/>
              <a:gd name="connsiteY7553" fmla="*/ 174819 h 3735869"/>
              <a:gd name="connsiteX7554" fmla="*/ 6330346 w 9706874"/>
              <a:gd name="connsiteY7554" fmla="*/ 172389 h 3735869"/>
              <a:gd name="connsiteX7555" fmla="*/ 6185432 w 9706874"/>
              <a:gd name="connsiteY7555" fmla="*/ 188993 h 3735869"/>
              <a:gd name="connsiteX7556" fmla="*/ 6018080 w 9706874"/>
              <a:gd name="connsiteY7556" fmla="*/ 206002 h 3735869"/>
              <a:gd name="connsiteX7557" fmla="*/ 5931597 w 9706874"/>
              <a:gd name="connsiteY7557" fmla="*/ 215722 h 3735869"/>
              <a:gd name="connsiteX7558" fmla="*/ 5900744 w 9706874"/>
              <a:gd name="connsiteY7558" fmla="*/ 220581 h 3735869"/>
              <a:gd name="connsiteX7559" fmla="*/ 5900215 w 9706874"/>
              <a:gd name="connsiteY7559" fmla="*/ 224247 h 3735869"/>
              <a:gd name="connsiteX7560" fmla="*/ 5911689 w 9706874"/>
              <a:gd name="connsiteY7560" fmla="*/ 228673 h 3735869"/>
              <a:gd name="connsiteX7561" fmla="*/ 5932213 w 9706874"/>
              <a:gd name="connsiteY7561" fmla="*/ 231714 h 3735869"/>
              <a:gd name="connsiteX7562" fmla="*/ 6013369 w 9706874"/>
              <a:gd name="connsiteY7562" fmla="*/ 225307 h 3735869"/>
              <a:gd name="connsiteX7563" fmla="*/ 5974342 w 9706874"/>
              <a:gd name="connsiteY7563" fmla="*/ 237533 h 3735869"/>
              <a:gd name="connsiteX7564" fmla="*/ 5918682 w 9706874"/>
              <a:gd name="connsiteY7564" fmla="*/ 241669 h 3735869"/>
              <a:gd name="connsiteX7565" fmla="*/ 5900211 w 9706874"/>
              <a:gd name="connsiteY7565" fmla="*/ 254611 h 3735869"/>
              <a:gd name="connsiteX7566" fmla="*/ 5827814 w 9706874"/>
              <a:gd name="connsiteY7566" fmla="*/ 260494 h 3735869"/>
              <a:gd name="connsiteX7567" fmla="*/ 5793574 w 9706874"/>
              <a:gd name="connsiteY7567" fmla="*/ 260116 h 3735869"/>
              <a:gd name="connsiteX7568" fmla="*/ 5780295 w 9706874"/>
              <a:gd name="connsiteY7568" fmla="*/ 263233 h 3735869"/>
              <a:gd name="connsiteX7569" fmla="*/ 5855159 w 9706874"/>
              <a:gd name="connsiteY7569" fmla="*/ 260909 h 3735869"/>
              <a:gd name="connsiteX7570" fmla="*/ 5948226 w 9706874"/>
              <a:gd name="connsiteY7570" fmla="*/ 256974 h 3735869"/>
              <a:gd name="connsiteX7571" fmla="*/ 5973990 w 9706874"/>
              <a:gd name="connsiteY7571" fmla="*/ 258920 h 3735869"/>
              <a:gd name="connsiteX7572" fmla="*/ 5979076 w 9706874"/>
              <a:gd name="connsiteY7572" fmla="*/ 259473 h 3735869"/>
              <a:gd name="connsiteX7573" fmla="*/ 5987226 w 9706874"/>
              <a:gd name="connsiteY7573" fmla="*/ 257029 h 3735869"/>
              <a:gd name="connsiteX7574" fmla="*/ 6020884 w 9706874"/>
              <a:gd name="connsiteY7574" fmla="*/ 249739 h 3735869"/>
              <a:gd name="connsiteX7575" fmla="*/ 6162992 w 9706874"/>
              <a:gd name="connsiteY7575" fmla="*/ 225441 h 3735869"/>
              <a:gd name="connsiteX7576" fmla="*/ 6232644 w 9706874"/>
              <a:gd name="connsiteY7576" fmla="*/ 230300 h 3735869"/>
              <a:gd name="connsiteX7577" fmla="*/ 6257889 w 9706874"/>
              <a:gd name="connsiteY7577" fmla="*/ 237590 h 3735869"/>
              <a:gd name="connsiteX7578" fmla="*/ 6246670 w 9706874"/>
              <a:gd name="connsiteY7578" fmla="*/ 247310 h 3735869"/>
              <a:gd name="connsiteX7579" fmla="*/ 6202258 w 9706874"/>
              <a:gd name="connsiteY7579" fmla="*/ 266344 h 3735869"/>
              <a:gd name="connsiteX7580" fmla="*/ 6195949 w 9706874"/>
              <a:gd name="connsiteY7580" fmla="*/ 276062 h 3735869"/>
              <a:gd name="connsiteX7581" fmla="*/ 6185564 w 9706874"/>
              <a:gd name="connsiteY7581" fmla="*/ 278462 h 3735869"/>
              <a:gd name="connsiteX7582" fmla="*/ 6209996 w 9706874"/>
              <a:gd name="connsiteY7582" fmla="*/ 276020 h 3735869"/>
              <a:gd name="connsiteX7583" fmla="*/ 6301546 w 9706874"/>
              <a:gd name="connsiteY7583" fmla="*/ 269853 h 3735869"/>
              <a:gd name="connsiteX7584" fmla="*/ 6301548 w 9706874"/>
              <a:gd name="connsiteY7584" fmla="*/ 253621 h 3735869"/>
              <a:gd name="connsiteX7585" fmla="*/ 6317592 w 9706874"/>
              <a:gd name="connsiteY7585" fmla="*/ 253621 h 3735869"/>
              <a:gd name="connsiteX7586" fmla="*/ 6310495 w 9706874"/>
              <a:gd name="connsiteY7586" fmla="*/ 269250 h 3735869"/>
              <a:gd name="connsiteX7587" fmla="*/ 6344079 w 9706874"/>
              <a:gd name="connsiteY7587" fmla="*/ 266988 h 3735869"/>
              <a:gd name="connsiteX7588" fmla="*/ 6345441 w 9706874"/>
              <a:gd name="connsiteY7588" fmla="*/ 268450 h 3735869"/>
              <a:gd name="connsiteX7589" fmla="*/ 6349675 w 9706874"/>
              <a:gd name="connsiteY7589" fmla="*/ 273657 h 3735869"/>
              <a:gd name="connsiteX7590" fmla="*/ 6306650 w 9706874"/>
              <a:gd name="connsiteY7590" fmla="*/ 277711 h 3735869"/>
              <a:gd name="connsiteX7591" fmla="*/ 6301546 w 9706874"/>
              <a:gd name="connsiteY7591" fmla="*/ 288946 h 3735869"/>
              <a:gd name="connsiteX7592" fmla="*/ 6301546 w 9706874"/>
              <a:gd name="connsiteY7592" fmla="*/ 278193 h 3735869"/>
              <a:gd name="connsiteX7593" fmla="*/ 6265904 w 9706874"/>
              <a:gd name="connsiteY7593" fmla="*/ 281553 h 3735869"/>
              <a:gd name="connsiteX7594" fmla="*/ 6217450 w 9706874"/>
              <a:gd name="connsiteY7594" fmla="*/ 286071 h 3735869"/>
              <a:gd name="connsiteX7595" fmla="*/ 6218636 w 9706874"/>
              <a:gd name="connsiteY7595" fmla="*/ 290726 h 3735869"/>
              <a:gd name="connsiteX7596" fmla="*/ 6206567 w 9706874"/>
              <a:gd name="connsiteY7596" fmla="*/ 287086 h 3735869"/>
              <a:gd name="connsiteX7597" fmla="*/ 6183887 w 9706874"/>
              <a:gd name="connsiteY7597" fmla="*/ 289202 h 3735869"/>
              <a:gd name="connsiteX7598" fmla="*/ 6179822 w 9706874"/>
              <a:gd name="connsiteY7598" fmla="*/ 317370 h 3735869"/>
              <a:gd name="connsiteX7599" fmla="*/ 6216285 w 9706874"/>
              <a:gd name="connsiteY7599" fmla="*/ 319799 h 3735869"/>
              <a:gd name="connsiteX7600" fmla="*/ 6249474 w 9706874"/>
              <a:gd name="connsiteY7600" fmla="*/ 324660 h 3735869"/>
              <a:gd name="connsiteX7601" fmla="*/ 6238723 w 9706874"/>
              <a:gd name="connsiteY7601" fmla="*/ 339239 h 3735869"/>
              <a:gd name="connsiteX7602" fmla="*/ 6205065 w 9706874"/>
              <a:gd name="connsiteY7602" fmla="*/ 336808 h 3735869"/>
              <a:gd name="connsiteX7603" fmla="*/ 6177015 w 9706874"/>
              <a:gd name="connsiteY7603" fmla="*/ 341668 h 3735869"/>
              <a:gd name="connsiteX7604" fmla="*/ 6177154 w 9706874"/>
              <a:gd name="connsiteY7604" fmla="*/ 342498 h 3735869"/>
              <a:gd name="connsiteX7605" fmla="*/ 6181325 w 9706874"/>
              <a:gd name="connsiteY7605" fmla="*/ 341808 h 3735869"/>
              <a:gd name="connsiteX7606" fmla="*/ 6192912 w 9706874"/>
              <a:gd name="connsiteY7606" fmla="*/ 345385 h 3735869"/>
              <a:gd name="connsiteX7607" fmla="*/ 6183577 w 9706874"/>
              <a:gd name="connsiteY7607" fmla="*/ 348370 h 3735869"/>
              <a:gd name="connsiteX7608" fmla="*/ 6180836 w 9706874"/>
              <a:gd name="connsiteY7608" fmla="*/ 349474 h 3735869"/>
              <a:gd name="connsiteX7609" fmla="*/ 6183328 w 9706874"/>
              <a:gd name="connsiteY7609" fmla="*/ 350729 h 3735869"/>
              <a:gd name="connsiteX7610" fmla="*/ 6193846 w 9706874"/>
              <a:gd name="connsiteY7610" fmla="*/ 350983 h 3735869"/>
              <a:gd name="connsiteX7611" fmla="*/ 6266303 w 9706874"/>
              <a:gd name="connsiteY7611" fmla="*/ 348553 h 3735869"/>
              <a:gd name="connsiteX7612" fmla="*/ 6576231 w 9706874"/>
              <a:gd name="connsiteY7612" fmla="*/ 343693 h 3735869"/>
              <a:gd name="connsiteX7613" fmla="*/ 6894110 w 9706874"/>
              <a:gd name="connsiteY7613" fmla="*/ 346528 h 3735869"/>
              <a:gd name="connsiteX7614" fmla="*/ 6960958 w 9706874"/>
              <a:gd name="connsiteY7614" fmla="*/ 348553 h 3735869"/>
              <a:gd name="connsiteX7615" fmla="*/ 6991809 w 9706874"/>
              <a:gd name="connsiteY7615" fmla="*/ 358271 h 3735869"/>
              <a:gd name="connsiteX7616" fmla="*/ 7019857 w 9706874"/>
              <a:gd name="connsiteY7616" fmla="*/ 355842 h 3735869"/>
              <a:gd name="connsiteX7617" fmla="*/ 7050243 w 9706874"/>
              <a:gd name="connsiteY7617" fmla="*/ 370421 h 3735869"/>
              <a:gd name="connsiteX7618" fmla="*/ 7086704 w 9706874"/>
              <a:gd name="connsiteY7618" fmla="*/ 375281 h 3735869"/>
              <a:gd name="connsiteX7619" fmla="*/ 7139528 w 9706874"/>
              <a:gd name="connsiteY7619" fmla="*/ 389860 h 3735869"/>
              <a:gd name="connsiteX7620" fmla="*/ 6735170 w 9706874"/>
              <a:gd name="connsiteY7620" fmla="*/ 377711 h 3735869"/>
              <a:gd name="connsiteX7621" fmla="*/ 6930571 w 9706874"/>
              <a:gd name="connsiteY7621" fmla="*/ 406875 h 3735869"/>
              <a:gd name="connsiteX7622" fmla="*/ 7025465 w 9706874"/>
              <a:gd name="connsiteY7622" fmla="*/ 423886 h 3735869"/>
              <a:gd name="connsiteX7623" fmla="*/ 7109143 w 9706874"/>
              <a:gd name="connsiteY7623" fmla="*/ 447779 h 3735869"/>
              <a:gd name="connsiteX7624" fmla="*/ 7304076 w 9706874"/>
              <a:gd name="connsiteY7624" fmla="*/ 479368 h 3735869"/>
              <a:gd name="connsiteX7625" fmla="*/ 7399438 w 9706874"/>
              <a:gd name="connsiteY7625" fmla="*/ 496376 h 3735869"/>
              <a:gd name="connsiteX7626" fmla="*/ 7443848 w 9706874"/>
              <a:gd name="connsiteY7626" fmla="*/ 505691 h 3735869"/>
              <a:gd name="connsiteX7627" fmla="*/ 7457872 w 9706874"/>
              <a:gd name="connsiteY7627" fmla="*/ 498401 h 3735869"/>
              <a:gd name="connsiteX7628" fmla="*/ 7474700 w 9706874"/>
              <a:gd name="connsiteY7628" fmla="*/ 498402 h 3735869"/>
              <a:gd name="connsiteX7629" fmla="*/ 7457871 w 9706874"/>
              <a:gd name="connsiteY7629" fmla="*/ 522699 h 3735869"/>
              <a:gd name="connsiteX7630" fmla="*/ 7700486 w 9706874"/>
              <a:gd name="connsiteY7630" fmla="*/ 583041 h 3735869"/>
              <a:gd name="connsiteX7631" fmla="*/ 7817820 w 9706874"/>
              <a:gd name="connsiteY7631" fmla="*/ 617060 h 3735869"/>
              <a:gd name="connsiteX7632" fmla="*/ 7870646 w 9706874"/>
              <a:gd name="connsiteY7632" fmla="*/ 636499 h 3735869"/>
              <a:gd name="connsiteX7633" fmla="*/ 7884669 w 9706874"/>
              <a:gd name="connsiteY7633" fmla="*/ 662823 h 3735869"/>
              <a:gd name="connsiteX7634" fmla="*/ 7893083 w 9706874"/>
              <a:gd name="connsiteY7634" fmla="*/ 636499 h 3735869"/>
              <a:gd name="connsiteX7635" fmla="*/ 7901498 w 9706874"/>
              <a:gd name="connsiteY7635" fmla="*/ 614631 h 3735869"/>
              <a:gd name="connsiteX7636" fmla="*/ 8054824 w 9706874"/>
              <a:gd name="connsiteY7636" fmla="*/ 638929 h 3735869"/>
              <a:gd name="connsiteX7637" fmla="*/ 8122139 w 9706874"/>
              <a:gd name="connsiteY7637" fmla="*/ 672542 h 3735869"/>
              <a:gd name="connsiteX7638" fmla="*/ 8188989 w 9706874"/>
              <a:gd name="connsiteY7638" fmla="*/ 684692 h 3735869"/>
              <a:gd name="connsiteX7639" fmla="*/ 8487232 w 9706874"/>
              <a:gd name="connsiteY7639" fmla="*/ 774193 h 3735869"/>
              <a:gd name="connsiteX7640" fmla="*/ 9065018 w 9706874"/>
              <a:gd name="connsiteY7640" fmla="*/ 1071452 h 3735869"/>
              <a:gd name="connsiteX7641" fmla="*/ 9053799 w 9706874"/>
              <a:gd name="connsiteY7641" fmla="*/ 1088458 h 3735869"/>
              <a:gd name="connsiteX7642" fmla="*/ 9053495 w 9706874"/>
              <a:gd name="connsiteY7642" fmla="*/ 1088418 h 3735869"/>
              <a:gd name="connsiteX7643" fmla="*/ 9053789 w 9706874"/>
              <a:gd name="connsiteY7643" fmla="*/ 1090251 h 3735869"/>
              <a:gd name="connsiteX7644" fmla="*/ 9052812 w 9706874"/>
              <a:gd name="connsiteY7644" fmla="*/ 1096301 h 3735869"/>
              <a:gd name="connsiteX7645" fmla="*/ 9049885 w 9706874"/>
              <a:gd name="connsiteY7645" fmla="*/ 1090251 h 3735869"/>
              <a:gd name="connsiteX7646" fmla="*/ 9050941 w 9706874"/>
              <a:gd name="connsiteY7646" fmla="*/ 1088068 h 3735869"/>
              <a:gd name="connsiteX7647" fmla="*/ 9047137 w 9706874"/>
              <a:gd name="connsiteY7647" fmla="*/ 1087549 h 3735869"/>
              <a:gd name="connsiteX7648" fmla="*/ 9042580 w 9706874"/>
              <a:gd name="connsiteY7648" fmla="*/ 1088459 h 3735869"/>
              <a:gd name="connsiteX7649" fmla="*/ 9067823 w 9706874"/>
              <a:gd name="connsiteY7649" fmla="*/ 1110327 h 3735869"/>
              <a:gd name="connsiteX7650" fmla="*/ 9098677 w 9706874"/>
              <a:gd name="connsiteY7650" fmla="*/ 1131790 h 3735869"/>
              <a:gd name="connsiteX7651" fmla="*/ 9059410 w 9706874"/>
              <a:gd name="connsiteY7651" fmla="*/ 1114780 h 3735869"/>
              <a:gd name="connsiteX7652" fmla="*/ 9003780 w 9706874"/>
              <a:gd name="connsiteY7652" fmla="*/ 1088459 h 3735869"/>
              <a:gd name="connsiteX7653" fmla="*/ 8998170 w 9706874"/>
              <a:gd name="connsiteY7653" fmla="*/ 1059297 h 3735869"/>
              <a:gd name="connsiteX7654" fmla="*/ 8981344 w 9706874"/>
              <a:gd name="connsiteY7654" fmla="*/ 1039858 h 3735869"/>
              <a:gd name="connsiteX7655" fmla="*/ 8920104 w 9706874"/>
              <a:gd name="connsiteY7655" fmla="*/ 1015965 h 3735869"/>
              <a:gd name="connsiteX7656" fmla="*/ 8852789 w 9706874"/>
              <a:gd name="connsiteY7656" fmla="*/ 991667 h 3735869"/>
              <a:gd name="connsiteX7657" fmla="*/ 8797162 w 9706874"/>
              <a:gd name="connsiteY7657" fmla="*/ 960077 h 3735869"/>
              <a:gd name="connsiteX7658" fmla="*/ 8763503 w 9706874"/>
              <a:gd name="connsiteY7658" fmla="*/ 945905 h 3735869"/>
              <a:gd name="connsiteX7659" fmla="*/ 8716290 w 9706874"/>
              <a:gd name="connsiteY7659" fmla="*/ 921605 h 3735869"/>
              <a:gd name="connsiteX7660" fmla="*/ 8434409 w 9706874"/>
              <a:gd name="connsiteY7660" fmla="*/ 815095 h 3735869"/>
              <a:gd name="connsiteX7661" fmla="*/ 8369673 w 9706874"/>
              <a:gd name="connsiteY7661" fmla="*/ 791088 h 3735869"/>
              <a:gd name="connsiteX7662" fmla="*/ 8369138 w 9706874"/>
              <a:gd name="connsiteY7662" fmla="*/ 791775 h 3735869"/>
              <a:gd name="connsiteX7663" fmla="*/ 8365213 w 9706874"/>
              <a:gd name="connsiteY7663" fmla="*/ 789477 h 3735869"/>
              <a:gd name="connsiteX7664" fmla="*/ 8365349 w 9706874"/>
              <a:gd name="connsiteY7664" fmla="*/ 789477 h 3735869"/>
              <a:gd name="connsiteX7665" fmla="*/ 8294636 w 9706874"/>
              <a:gd name="connsiteY7665" fmla="*/ 762043 h 3735869"/>
              <a:gd name="connsiteX7666" fmla="*/ 8230593 w 9706874"/>
              <a:gd name="connsiteY7666" fmla="*/ 737744 h 3735869"/>
              <a:gd name="connsiteX7667" fmla="*/ 8166549 w 9706874"/>
              <a:gd name="connsiteY7667" fmla="*/ 742605 h 3735869"/>
              <a:gd name="connsiteX7668" fmla="*/ 8350731 w 9706874"/>
              <a:gd name="connsiteY7668" fmla="*/ 812667 h 3735869"/>
              <a:gd name="connsiteX7669" fmla="*/ 8434409 w 9706874"/>
              <a:gd name="connsiteY7669" fmla="*/ 849116 h 3735869"/>
              <a:gd name="connsiteX7670" fmla="*/ 8451235 w 9706874"/>
              <a:gd name="connsiteY7670" fmla="*/ 861263 h 3735869"/>
              <a:gd name="connsiteX7671" fmla="*/ 8434408 w 9706874"/>
              <a:gd name="connsiteY7671" fmla="*/ 880702 h 3735869"/>
              <a:gd name="connsiteX7672" fmla="*/ 8459651 w 9706874"/>
              <a:gd name="connsiteY7672" fmla="*/ 890016 h 3735869"/>
              <a:gd name="connsiteX7673" fmla="*/ 8462456 w 9706874"/>
              <a:gd name="connsiteY7673" fmla="*/ 868555 h 3735869"/>
              <a:gd name="connsiteX7674" fmla="*/ 8484428 w 9706874"/>
              <a:gd name="connsiteY7674" fmla="*/ 863693 h 3735869"/>
              <a:gd name="connsiteX7675" fmla="*/ 8482674 w 9706874"/>
              <a:gd name="connsiteY7675" fmla="*/ 880247 h 3735869"/>
              <a:gd name="connsiteX7676" fmla="*/ 8483138 w 9706874"/>
              <a:gd name="connsiteY7676" fmla="*/ 880525 h 3735869"/>
              <a:gd name="connsiteX7677" fmla="*/ 8485702 w 9706874"/>
              <a:gd name="connsiteY7677" fmla="*/ 875214 h 3735869"/>
              <a:gd name="connsiteX7678" fmla="*/ 8486732 w 9706874"/>
              <a:gd name="connsiteY7678" fmla="*/ 881265 h 3735869"/>
              <a:gd name="connsiteX7679" fmla="*/ 8486515 w 9706874"/>
              <a:gd name="connsiteY7679" fmla="*/ 882541 h 3735869"/>
              <a:gd name="connsiteX7680" fmla="*/ 8495646 w 9706874"/>
              <a:gd name="connsiteY7680" fmla="*/ 887992 h 3735869"/>
              <a:gd name="connsiteX7681" fmla="*/ 8512474 w 9706874"/>
              <a:gd name="connsiteY7681" fmla="*/ 883133 h 3735869"/>
              <a:gd name="connsiteX7682" fmla="*/ 8532108 w 9706874"/>
              <a:gd name="connsiteY7682" fmla="*/ 887993 h 3735869"/>
              <a:gd name="connsiteX7683" fmla="*/ 8509671 w 9706874"/>
              <a:gd name="connsiteY7683" fmla="*/ 909460 h 3735869"/>
              <a:gd name="connsiteX7684" fmla="*/ 8540524 w 9706874"/>
              <a:gd name="connsiteY7684" fmla="*/ 933753 h 3735869"/>
              <a:gd name="connsiteX7685" fmla="*/ 8506866 w 9706874"/>
              <a:gd name="connsiteY7685" fmla="*/ 926465 h 3735869"/>
              <a:gd name="connsiteX7686" fmla="*/ 8468065 w 9706874"/>
              <a:gd name="connsiteY7686" fmla="*/ 909460 h 3735869"/>
              <a:gd name="connsiteX7687" fmla="*/ 8381585 w 9706874"/>
              <a:gd name="connsiteY7687" fmla="*/ 870984 h 3735869"/>
              <a:gd name="connsiteX7688" fmla="*/ 8308659 w 9706874"/>
              <a:gd name="connsiteY7688" fmla="*/ 836965 h 3735869"/>
              <a:gd name="connsiteX7689" fmla="*/ 8227789 w 9706874"/>
              <a:gd name="connsiteY7689" fmla="*/ 815095 h 3735869"/>
              <a:gd name="connsiteX7690" fmla="*/ 7862230 w 9706874"/>
              <a:gd name="connsiteY7690" fmla="*/ 713849 h 3735869"/>
              <a:gd name="connsiteX7691" fmla="*/ 7533133 w 9706874"/>
              <a:gd name="connsiteY7691" fmla="*/ 626780 h 3735869"/>
              <a:gd name="connsiteX7692" fmla="*/ 7371390 w 9706874"/>
              <a:gd name="connsiteY7692" fmla="*/ 587902 h 3735869"/>
              <a:gd name="connsiteX7693" fmla="*/ 7293325 w 9706874"/>
              <a:gd name="connsiteY7693" fmla="*/ 566438 h 3735869"/>
              <a:gd name="connsiteX7694" fmla="*/ 7228813 w 9706874"/>
              <a:gd name="connsiteY7694" fmla="*/ 546998 h 3735869"/>
              <a:gd name="connsiteX7695" fmla="*/ 7161967 w 9706874"/>
              <a:gd name="connsiteY7695" fmla="*/ 539709 h 3735869"/>
              <a:gd name="connsiteX7696" fmla="*/ 7089508 w 9706874"/>
              <a:gd name="connsiteY7696" fmla="*/ 520271 h 3735869"/>
              <a:gd name="connsiteX7697" fmla="*/ 6936181 w 9706874"/>
              <a:gd name="connsiteY7697" fmla="*/ 503260 h 3735869"/>
              <a:gd name="connsiteX7698" fmla="*/ 6810433 w 9706874"/>
              <a:gd name="connsiteY7698" fmla="*/ 498402 h 3735869"/>
              <a:gd name="connsiteX7699" fmla="*/ 6880086 w 9706874"/>
              <a:gd name="connsiteY7699" fmla="*/ 498403 h 3735869"/>
              <a:gd name="connsiteX7700" fmla="*/ 6890731 w 9706874"/>
              <a:gd name="connsiteY7700" fmla="*/ 502245 h 3735869"/>
              <a:gd name="connsiteX7701" fmla="*/ 6889103 w 9706874"/>
              <a:gd name="connsiteY7701" fmla="*/ 497554 h 3735869"/>
              <a:gd name="connsiteX7702" fmla="*/ 6896916 w 9706874"/>
              <a:gd name="connsiteY7702" fmla="*/ 497554 h 3735869"/>
              <a:gd name="connsiteX7703" fmla="*/ 6893072 w 9706874"/>
              <a:gd name="connsiteY7703" fmla="*/ 503089 h 3735869"/>
              <a:gd name="connsiteX7704" fmla="*/ 6909535 w 9706874"/>
              <a:gd name="connsiteY7704" fmla="*/ 509032 h 3735869"/>
              <a:gd name="connsiteX7705" fmla="*/ 6938987 w 9706874"/>
              <a:gd name="connsiteY7705" fmla="*/ 517841 h 3735869"/>
              <a:gd name="connsiteX7706" fmla="*/ 7078290 w 9706874"/>
              <a:gd name="connsiteY7706" fmla="*/ 549429 h 3735869"/>
              <a:gd name="connsiteX7707" fmla="*/ 7354563 w 9706874"/>
              <a:gd name="connsiteY7707" fmla="*/ 617061 h 3735869"/>
              <a:gd name="connsiteX7708" fmla="*/ 7628030 w 9706874"/>
              <a:gd name="connsiteY7708" fmla="*/ 687121 h 3735869"/>
              <a:gd name="connsiteX7709" fmla="*/ 7770139 w 9706874"/>
              <a:gd name="connsiteY7709" fmla="*/ 723571 h 3735869"/>
              <a:gd name="connsiteX7710" fmla="*/ 7831845 w 9706874"/>
              <a:gd name="connsiteY7710" fmla="*/ 737745 h 3735869"/>
              <a:gd name="connsiteX7711" fmla="*/ 7843064 w 9706874"/>
              <a:gd name="connsiteY7711" fmla="*/ 776623 h 3735869"/>
              <a:gd name="connsiteX7712" fmla="*/ 7862230 w 9706874"/>
              <a:gd name="connsiteY7712" fmla="*/ 776624 h 3735869"/>
              <a:gd name="connsiteX7713" fmla="*/ 7865034 w 9706874"/>
              <a:gd name="connsiteY7713" fmla="*/ 788772 h 3735869"/>
              <a:gd name="connsiteX7714" fmla="*/ 7812212 w 9706874"/>
              <a:gd name="connsiteY7714" fmla="*/ 776624 h 3735869"/>
              <a:gd name="connsiteX7715" fmla="*/ 7661686 w 9706874"/>
              <a:gd name="connsiteY7715" fmla="*/ 737745 h 3735869"/>
              <a:gd name="connsiteX7716" fmla="*/ 7360172 w 9706874"/>
              <a:gd name="connsiteY7716" fmla="*/ 684692 h 3735869"/>
              <a:gd name="connsiteX7717" fmla="*/ 7359546 w 9706874"/>
              <a:gd name="connsiteY7717" fmla="*/ 695255 h 3735869"/>
              <a:gd name="connsiteX7718" fmla="*/ 7362355 w 9706874"/>
              <a:gd name="connsiteY7718" fmla="*/ 695815 h 3735869"/>
              <a:gd name="connsiteX7719" fmla="*/ 7520937 w 9706874"/>
              <a:gd name="connsiteY7719" fmla="*/ 729833 h 3735869"/>
              <a:gd name="connsiteX7720" fmla="*/ 7674201 w 9706874"/>
              <a:gd name="connsiteY7720" fmla="*/ 765876 h 3735869"/>
              <a:gd name="connsiteX7721" fmla="*/ 7827467 w 9706874"/>
              <a:gd name="connsiteY7721" fmla="*/ 824192 h 3735869"/>
              <a:gd name="connsiteX7722" fmla="*/ 7904101 w 9706874"/>
              <a:gd name="connsiteY7722" fmla="*/ 852946 h 3735869"/>
              <a:gd name="connsiteX7723" fmla="*/ 7935994 w 9706874"/>
              <a:gd name="connsiteY7723" fmla="*/ 884533 h 3735869"/>
              <a:gd name="connsiteX7724" fmla="*/ 7854046 w 9706874"/>
              <a:gd name="connsiteY7724" fmla="*/ 862664 h 3735869"/>
              <a:gd name="connsiteX7725" fmla="*/ 7816826 w 9706874"/>
              <a:gd name="connsiteY7725" fmla="*/ 853150 h 3735869"/>
              <a:gd name="connsiteX7726" fmla="*/ 7818417 w 9706874"/>
              <a:gd name="connsiteY7726" fmla="*/ 858729 h 3735869"/>
              <a:gd name="connsiteX7727" fmla="*/ 7686945 w 9706874"/>
              <a:gd name="connsiteY7727" fmla="*/ 829233 h 3735869"/>
              <a:gd name="connsiteX7728" fmla="*/ 7694409 w 9706874"/>
              <a:gd name="connsiteY7728" fmla="*/ 821857 h 3735869"/>
              <a:gd name="connsiteX7729" fmla="*/ 7629583 w 9706874"/>
              <a:gd name="connsiteY7729" fmla="*/ 805285 h 3735869"/>
              <a:gd name="connsiteX7730" fmla="*/ 7630847 w 9706874"/>
              <a:gd name="connsiteY7730" fmla="*/ 810482 h 3735869"/>
              <a:gd name="connsiteX7731" fmla="*/ 7624988 w 9706874"/>
              <a:gd name="connsiteY7731" fmla="*/ 808070 h 3735869"/>
              <a:gd name="connsiteX7732" fmla="*/ 7623936 w 9706874"/>
              <a:gd name="connsiteY7732" fmla="*/ 803842 h 3735869"/>
              <a:gd name="connsiteX7733" fmla="*/ 7563239 w 9706874"/>
              <a:gd name="connsiteY7733" fmla="*/ 788325 h 3735869"/>
              <a:gd name="connsiteX7734" fmla="*/ 7562341 w 9706874"/>
              <a:gd name="connsiteY7734" fmla="*/ 797775 h 3735869"/>
              <a:gd name="connsiteX7735" fmla="*/ 7561979 w 9706874"/>
              <a:gd name="connsiteY7735" fmla="*/ 801564 h 3735869"/>
              <a:gd name="connsiteX7736" fmla="*/ 7561756 w 9706874"/>
              <a:gd name="connsiteY7736" fmla="*/ 796917 h 3735869"/>
              <a:gd name="connsiteX7737" fmla="*/ 7561326 w 9706874"/>
              <a:gd name="connsiteY7737" fmla="*/ 787837 h 3735869"/>
              <a:gd name="connsiteX7738" fmla="*/ 7538988 w 9706874"/>
              <a:gd name="connsiteY7738" fmla="*/ 782126 h 3735869"/>
              <a:gd name="connsiteX7739" fmla="*/ 7389690 w 9706874"/>
              <a:gd name="connsiteY7739" fmla="*/ 751781 h 3735869"/>
              <a:gd name="connsiteX7740" fmla="*/ 7323709 w 9706874"/>
              <a:gd name="connsiteY7740" fmla="*/ 745034 h 3735869"/>
              <a:gd name="connsiteX7741" fmla="*/ 7265275 w 9706874"/>
              <a:gd name="connsiteY7741" fmla="*/ 740174 h 3735869"/>
              <a:gd name="connsiteX7742" fmla="*/ 7263468 w 9706874"/>
              <a:gd name="connsiteY7742" fmla="*/ 737952 h 3735869"/>
              <a:gd name="connsiteX7743" fmla="*/ 7263882 w 9706874"/>
              <a:gd name="connsiteY7743" fmla="*/ 740818 h 3735869"/>
              <a:gd name="connsiteX7744" fmla="*/ 7262178 w 9706874"/>
              <a:gd name="connsiteY7744" fmla="*/ 740445 h 3735869"/>
              <a:gd name="connsiteX7745" fmla="*/ 7263881 w 9706874"/>
              <a:gd name="connsiteY7745" fmla="*/ 742660 h 3735869"/>
              <a:gd name="connsiteX7746" fmla="*/ 7256067 w 9706874"/>
              <a:gd name="connsiteY7746" fmla="*/ 742659 h 3735869"/>
              <a:gd name="connsiteX7747" fmla="*/ 7258407 w 9706874"/>
              <a:gd name="connsiteY7747" fmla="*/ 739618 h 3735869"/>
              <a:gd name="connsiteX7748" fmla="*/ 7258021 w 9706874"/>
              <a:gd name="connsiteY7748" fmla="*/ 739533 h 3735869"/>
              <a:gd name="connsiteX7749" fmla="*/ 7256556 w 9706874"/>
              <a:gd name="connsiteY7749" fmla="*/ 736480 h 3735869"/>
              <a:gd name="connsiteX7750" fmla="*/ 7256137 w 9706874"/>
              <a:gd name="connsiteY7750" fmla="*/ 731373 h 3735869"/>
              <a:gd name="connsiteX7751" fmla="*/ 7254056 w 9706874"/>
              <a:gd name="connsiteY7751" fmla="*/ 733291 h 3735869"/>
              <a:gd name="connsiteX7752" fmla="*/ 7237226 w 9706874"/>
              <a:gd name="connsiteY7752" fmla="*/ 737744 h 3735869"/>
              <a:gd name="connsiteX7753" fmla="*/ 7198428 w 9706874"/>
              <a:gd name="connsiteY7753" fmla="*/ 735315 h 3735869"/>
              <a:gd name="connsiteX7754" fmla="*/ 7187208 w 9706874"/>
              <a:gd name="connsiteY7754" fmla="*/ 713850 h 3735869"/>
              <a:gd name="connsiteX7755" fmla="*/ 7185736 w 9706874"/>
              <a:gd name="connsiteY7755" fmla="*/ 712331 h 3735869"/>
              <a:gd name="connsiteX7756" fmla="*/ 7155566 w 9706874"/>
              <a:gd name="connsiteY7756" fmla="*/ 707870 h 3735869"/>
              <a:gd name="connsiteX7757" fmla="*/ 7145139 w 9706874"/>
              <a:gd name="connsiteY7757" fmla="*/ 718711 h 3735869"/>
              <a:gd name="connsiteX7758" fmla="*/ 7170381 w 9706874"/>
              <a:gd name="connsiteY7758" fmla="*/ 730456 h 3735869"/>
              <a:gd name="connsiteX7759" fmla="*/ 7103681 w 9706874"/>
              <a:gd name="connsiteY7759" fmla="*/ 719709 h 3735869"/>
              <a:gd name="connsiteX7760" fmla="*/ 7109079 w 9706874"/>
              <a:gd name="connsiteY7760" fmla="*/ 722944 h 3735869"/>
              <a:gd name="connsiteX7761" fmla="*/ 7110930 w 9706874"/>
              <a:gd name="connsiteY7761" fmla="*/ 731715 h 3735869"/>
              <a:gd name="connsiteX7762" fmla="*/ 7105222 w 9706874"/>
              <a:gd name="connsiteY7762" fmla="*/ 728389 h 3735869"/>
              <a:gd name="connsiteX7763" fmla="*/ 7103541 w 9706874"/>
              <a:gd name="connsiteY7763" fmla="*/ 719687 h 3735869"/>
              <a:gd name="connsiteX7764" fmla="*/ 6948218 w 9706874"/>
              <a:gd name="connsiteY7764" fmla="*/ 694665 h 3735869"/>
              <a:gd name="connsiteX7765" fmla="*/ 6858733 w 9706874"/>
              <a:gd name="connsiteY7765" fmla="*/ 686807 h 3735869"/>
              <a:gd name="connsiteX7766" fmla="*/ 6860310 w 9706874"/>
              <a:gd name="connsiteY7766" fmla="*/ 687661 h 3735869"/>
              <a:gd name="connsiteX7767" fmla="*/ 6862806 w 9706874"/>
              <a:gd name="connsiteY7767" fmla="*/ 697612 h 3735869"/>
              <a:gd name="connsiteX7768" fmla="*/ 6839796 w 9706874"/>
              <a:gd name="connsiteY7768" fmla="*/ 685434 h 3735869"/>
              <a:gd name="connsiteX7769" fmla="*/ 6841593 w 9706874"/>
              <a:gd name="connsiteY7769" fmla="*/ 685302 h 3735869"/>
              <a:gd name="connsiteX7770" fmla="*/ 6747532 w 9706874"/>
              <a:gd name="connsiteY7770" fmla="*/ 677044 h 3735869"/>
              <a:gd name="connsiteX7771" fmla="*/ 6747532 w 9706874"/>
              <a:gd name="connsiteY7771" fmla="*/ 685307 h 3735869"/>
              <a:gd name="connsiteX7772" fmla="*/ 6717960 w 9706874"/>
              <a:gd name="connsiteY7772" fmla="*/ 685306 h 3735869"/>
              <a:gd name="connsiteX7773" fmla="*/ 6699141 w 9706874"/>
              <a:gd name="connsiteY7773" fmla="*/ 685308 h 3735869"/>
              <a:gd name="connsiteX7774" fmla="*/ 6699141 w 9706874"/>
              <a:gd name="connsiteY7774" fmla="*/ 676749 h 3735869"/>
              <a:gd name="connsiteX7775" fmla="*/ 6728713 w 9706874"/>
              <a:gd name="connsiteY7775" fmla="*/ 676750 h 3735869"/>
              <a:gd name="connsiteX7776" fmla="*/ 6744188 w 9706874"/>
              <a:gd name="connsiteY7776" fmla="*/ 676749 h 3735869"/>
              <a:gd name="connsiteX7777" fmla="*/ 6723951 w 9706874"/>
              <a:gd name="connsiteY7777" fmla="*/ 674974 h 3735869"/>
              <a:gd name="connsiteX7778" fmla="*/ 6727946 w 9706874"/>
              <a:gd name="connsiteY7778" fmla="*/ 663562 h 3735869"/>
              <a:gd name="connsiteX7779" fmla="*/ 6683656 w 9706874"/>
              <a:gd name="connsiteY7779" fmla="*/ 660193 h 3735869"/>
              <a:gd name="connsiteX7780" fmla="*/ 6688661 w 9706874"/>
              <a:gd name="connsiteY7780" fmla="*/ 672966 h 3735869"/>
              <a:gd name="connsiteX7781" fmla="*/ 6581401 w 9706874"/>
              <a:gd name="connsiteY7781" fmla="*/ 672966 h 3735869"/>
              <a:gd name="connsiteX7782" fmla="*/ 6581173 w 9706874"/>
              <a:gd name="connsiteY7782" fmla="*/ 674011 h 3735869"/>
              <a:gd name="connsiteX7783" fmla="*/ 6576979 w 9706874"/>
              <a:gd name="connsiteY7783" fmla="*/ 676783 h 3735869"/>
              <a:gd name="connsiteX7784" fmla="*/ 6572742 w 9706874"/>
              <a:gd name="connsiteY7784" fmla="*/ 673669 h 3735869"/>
              <a:gd name="connsiteX7785" fmla="*/ 6572574 w 9706874"/>
              <a:gd name="connsiteY7785" fmla="*/ 672967 h 3735869"/>
              <a:gd name="connsiteX7786" fmla="*/ 6540693 w 9706874"/>
              <a:gd name="connsiteY7786" fmla="*/ 672967 h 3735869"/>
              <a:gd name="connsiteX7787" fmla="*/ 6547756 w 9706874"/>
              <a:gd name="connsiteY7787" fmla="*/ 660265 h 3735869"/>
              <a:gd name="connsiteX7788" fmla="*/ 6526371 w 9706874"/>
              <a:gd name="connsiteY7788" fmla="*/ 657040 h 3735869"/>
              <a:gd name="connsiteX7789" fmla="*/ 6514416 w 9706874"/>
              <a:gd name="connsiteY7789" fmla="*/ 654061 h 3735869"/>
              <a:gd name="connsiteX7790" fmla="*/ 6521679 w 9706874"/>
              <a:gd name="connsiteY7790" fmla="*/ 661664 h 3735869"/>
              <a:gd name="connsiteX7791" fmla="*/ 6510684 w 9706874"/>
              <a:gd name="connsiteY7791" fmla="*/ 671190 h 3735869"/>
              <a:gd name="connsiteX7792" fmla="*/ 6507935 w 9706874"/>
              <a:gd name="connsiteY7792" fmla="*/ 661415 h 3735869"/>
              <a:gd name="connsiteX7793" fmla="*/ 6509999 w 9706874"/>
              <a:gd name="connsiteY7793" fmla="*/ 652960 h 3735869"/>
              <a:gd name="connsiteX7794" fmla="*/ 6503973 w 9706874"/>
              <a:gd name="connsiteY7794" fmla="*/ 651460 h 3735869"/>
              <a:gd name="connsiteX7795" fmla="*/ 6481742 w 9706874"/>
              <a:gd name="connsiteY7795" fmla="*/ 652484 h 3735869"/>
              <a:gd name="connsiteX7796" fmla="*/ 6461809 w 9706874"/>
              <a:gd name="connsiteY7796" fmla="*/ 660988 h 3735869"/>
              <a:gd name="connsiteX7797" fmla="*/ 6444896 w 9706874"/>
              <a:gd name="connsiteY7797" fmla="*/ 662020 h 3735869"/>
              <a:gd name="connsiteX7798" fmla="*/ 6448535 w 9706874"/>
              <a:gd name="connsiteY7798" fmla="*/ 662558 h 3735869"/>
              <a:gd name="connsiteX7799" fmla="*/ 6478382 w 9706874"/>
              <a:gd name="connsiteY7799" fmla="*/ 673188 h 3735869"/>
              <a:gd name="connsiteX7800" fmla="*/ 6367519 w 9706874"/>
              <a:gd name="connsiteY7800" fmla="*/ 685468 h 3735869"/>
              <a:gd name="connsiteX7801" fmla="*/ 6378758 w 9706874"/>
              <a:gd name="connsiteY7801" fmla="*/ 675114 h 3735869"/>
              <a:gd name="connsiteX7802" fmla="*/ 6333959 w 9706874"/>
              <a:gd name="connsiteY7802" fmla="*/ 680240 h 3735869"/>
              <a:gd name="connsiteX7803" fmla="*/ 6335369 w 9706874"/>
              <a:gd name="connsiteY7803" fmla="*/ 685307 h 3735869"/>
              <a:gd name="connsiteX7804" fmla="*/ 6329818 w 9706874"/>
              <a:gd name="connsiteY7804" fmla="*/ 683539 h 3735869"/>
              <a:gd name="connsiteX7805" fmla="*/ 6329069 w 9706874"/>
              <a:gd name="connsiteY7805" fmla="*/ 680799 h 3735869"/>
              <a:gd name="connsiteX7806" fmla="*/ 6318050 w 9706874"/>
              <a:gd name="connsiteY7806" fmla="*/ 682061 h 3735869"/>
              <a:gd name="connsiteX7807" fmla="*/ 6317845 w 9706874"/>
              <a:gd name="connsiteY7807" fmla="*/ 684072 h 3735869"/>
              <a:gd name="connsiteX7808" fmla="*/ 6296581 w 9706874"/>
              <a:gd name="connsiteY7808" fmla="*/ 688526 h 3735869"/>
              <a:gd name="connsiteX7809" fmla="*/ 6292605 w 9706874"/>
              <a:gd name="connsiteY7809" fmla="*/ 684971 h 3735869"/>
              <a:gd name="connsiteX7810" fmla="*/ 6291830 w 9706874"/>
              <a:gd name="connsiteY7810" fmla="*/ 685059 h 3735869"/>
              <a:gd name="connsiteX7811" fmla="*/ 6270861 w 9706874"/>
              <a:gd name="connsiteY7811" fmla="*/ 686719 h 3735869"/>
              <a:gd name="connsiteX7812" fmla="*/ 6270834 w 9706874"/>
              <a:gd name="connsiteY7812" fmla="*/ 686755 h 3735869"/>
              <a:gd name="connsiteX7813" fmla="*/ 6270588 w 9706874"/>
              <a:gd name="connsiteY7813" fmla="*/ 686740 h 3735869"/>
              <a:gd name="connsiteX7814" fmla="*/ 6176034 w 9706874"/>
              <a:gd name="connsiteY7814" fmla="*/ 694221 h 3735869"/>
              <a:gd name="connsiteX7815" fmla="*/ 6175707 w 9706874"/>
              <a:gd name="connsiteY7815" fmla="*/ 694956 h 3735869"/>
              <a:gd name="connsiteX7816" fmla="*/ 6167236 w 9706874"/>
              <a:gd name="connsiteY7816" fmla="*/ 700676 h 3735869"/>
              <a:gd name="connsiteX7817" fmla="*/ 6116740 w 9706874"/>
              <a:gd name="connsiteY7817" fmla="*/ 705536 h 3735869"/>
              <a:gd name="connsiteX7818" fmla="*/ 6053394 w 9706874"/>
              <a:gd name="connsiteY7818" fmla="*/ 715255 h 3735869"/>
              <a:gd name="connsiteX7819" fmla="*/ 6075471 w 9706874"/>
              <a:gd name="connsiteY7819" fmla="*/ 714566 h 3735869"/>
              <a:gd name="connsiteX7820" fmla="*/ 6095838 w 9706874"/>
              <a:gd name="connsiteY7820" fmla="*/ 712948 h 3735869"/>
              <a:gd name="connsiteX7821" fmla="*/ 6180885 w 9706874"/>
              <a:gd name="connsiteY7821" fmla="*/ 711181 h 3735869"/>
              <a:gd name="connsiteX7822" fmla="*/ 6181163 w 9706874"/>
              <a:gd name="connsiteY7822" fmla="*/ 711272 h 3735869"/>
              <a:gd name="connsiteX7823" fmla="*/ 6209318 w 9706874"/>
              <a:gd name="connsiteY7823" fmla="*/ 710395 h 3735869"/>
              <a:gd name="connsiteX7824" fmla="*/ 6251842 w 9706874"/>
              <a:gd name="connsiteY7824" fmla="*/ 712825 h 3735869"/>
              <a:gd name="connsiteX7825" fmla="*/ 6280636 w 9706874"/>
              <a:gd name="connsiteY7825" fmla="*/ 700676 h 3735869"/>
              <a:gd name="connsiteX7826" fmla="*/ 6341766 w 9706874"/>
              <a:gd name="connsiteY7826" fmla="*/ 698245 h 3735869"/>
              <a:gd name="connsiteX7827" fmla="*/ 6500347 w 9706874"/>
              <a:gd name="connsiteY7827" fmla="*/ 700676 h 3735869"/>
              <a:gd name="connsiteX7828" fmla="*/ 6632349 w 9706874"/>
              <a:gd name="connsiteY7828" fmla="*/ 710394 h 3735869"/>
              <a:gd name="connsiteX7829" fmla="*/ 6653611 w 9706874"/>
              <a:gd name="connsiteY7829" fmla="*/ 705536 h 3735869"/>
              <a:gd name="connsiteX7830" fmla="*/ 6664243 w 9706874"/>
              <a:gd name="connsiteY7830" fmla="*/ 690957 h 3735869"/>
              <a:gd name="connsiteX7831" fmla="*/ 6708983 w 9706874"/>
              <a:gd name="connsiteY7831" fmla="*/ 710395 h 3735869"/>
              <a:gd name="connsiteX7832" fmla="*/ 6782956 w 9706874"/>
              <a:gd name="connsiteY7832" fmla="*/ 717684 h 3735869"/>
              <a:gd name="connsiteX7833" fmla="*/ 6859590 w 9706874"/>
              <a:gd name="connsiteY7833" fmla="*/ 724975 h 3735869"/>
              <a:gd name="connsiteX7834" fmla="*/ 7020831 w 9706874"/>
              <a:gd name="connsiteY7834" fmla="*/ 744413 h 3735869"/>
              <a:gd name="connsiteX7835" fmla="*/ 7081958 w 9706874"/>
              <a:gd name="connsiteY7835" fmla="*/ 749273 h 3735869"/>
              <a:gd name="connsiteX7836" fmla="*/ 7111195 w 9706874"/>
              <a:gd name="connsiteY7836" fmla="*/ 768306 h 3735869"/>
              <a:gd name="connsiteX7837" fmla="*/ 6962801 w 9706874"/>
              <a:gd name="connsiteY7837" fmla="*/ 761421 h 3735869"/>
              <a:gd name="connsiteX7838" fmla="*/ 6941982 w 9706874"/>
              <a:gd name="connsiteY7838" fmla="*/ 756562 h 3735869"/>
              <a:gd name="connsiteX7839" fmla="*/ 6920720 w 9706874"/>
              <a:gd name="connsiteY7839" fmla="*/ 746844 h 3735869"/>
              <a:gd name="connsiteX7840" fmla="*/ 6849401 w 9706874"/>
              <a:gd name="connsiteY7840" fmla="*/ 749272 h 3735869"/>
              <a:gd name="connsiteX7841" fmla="*/ 6531795 w 9706874"/>
              <a:gd name="connsiteY7841" fmla="*/ 734694 h 3735869"/>
              <a:gd name="connsiteX7842" fmla="*/ 6450345 w 9706874"/>
              <a:gd name="connsiteY7842" fmla="*/ 733783 h 3735869"/>
              <a:gd name="connsiteX7843" fmla="*/ 6436200 w 9706874"/>
              <a:gd name="connsiteY7843" fmla="*/ 733944 h 3735869"/>
              <a:gd name="connsiteX7844" fmla="*/ 6439214 w 9706874"/>
              <a:gd name="connsiteY7844" fmla="*/ 743448 h 3735869"/>
              <a:gd name="connsiteX7845" fmla="*/ 6410610 w 9706874"/>
              <a:gd name="connsiteY7845" fmla="*/ 742404 h 3735869"/>
              <a:gd name="connsiteX7846" fmla="*/ 6407791 w 9706874"/>
              <a:gd name="connsiteY7846" fmla="*/ 734269 h 3735869"/>
              <a:gd name="connsiteX7847" fmla="*/ 6370557 w 9706874"/>
              <a:gd name="connsiteY7847" fmla="*/ 734693 h 3735869"/>
              <a:gd name="connsiteX7848" fmla="*/ 6347496 w 9706874"/>
              <a:gd name="connsiteY7848" fmla="*/ 733414 h 3735869"/>
              <a:gd name="connsiteX7849" fmla="*/ 6362915 w 9706874"/>
              <a:gd name="connsiteY7849" fmla="*/ 742830 h 3735869"/>
              <a:gd name="connsiteX7850" fmla="*/ 6347695 w 9706874"/>
              <a:gd name="connsiteY7850" fmla="*/ 752127 h 3735869"/>
              <a:gd name="connsiteX7851" fmla="*/ 6355457 w 9706874"/>
              <a:gd name="connsiteY7851" fmla="*/ 755738 h 3735869"/>
              <a:gd name="connsiteX7852" fmla="*/ 6355457 w 9706874"/>
              <a:gd name="connsiteY7852" fmla="*/ 779807 h 3735869"/>
              <a:gd name="connsiteX7853" fmla="*/ 6353803 w 9706874"/>
              <a:gd name="connsiteY7853" fmla="*/ 783029 h 3735869"/>
              <a:gd name="connsiteX7854" fmla="*/ 6359444 w 9706874"/>
              <a:gd name="connsiteY7854" fmla="*/ 781787 h 3735869"/>
              <a:gd name="connsiteX7855" fmla="*/ 6378028 w 9706874"/>
              <a:gd name="connsiteY7855" fmla="*/ 779052 h 3735869"/>
              <a:gd name="connsiteX7856" fmla="*/ 6408879 w 9706874"/>
              <a:gd name="connsiteY7856" fmla="*/ 774193 h 3735869"/>
              <a:gd name="connsiteX7857" fmla="*/ 6472923 w 9706874"/>
              <a:gd name="connsiteY7857" fmla="*/ 766904 h 3735869"/>
              <a:gd name="connsiteX7858" fmla="*/ 6468552 w 9706874"/>
              <a:gd name="connsiteY7858" fmla="*/ 755940 h 3735869"/>
              <a:gd name="connsiteX7859" fmla="*/ 6463607 w 9706874"/>
              <a:gd name="connsiteY7859" fmla="*/ 755563 h 3735869"/>
              <a:gd name="connsiteX7860" fmla="*/ 6460161 w 9706874"/>
              <a:gd name="connsiteY7860" fmla="*/ 751876 h 3735869"/>
              <a:gd name="connsiteX7861" fmla="*/ 6459247 w 9706874"/>
              <a:gd name="connsiteY7861" fmla="*/ 746093 h 3735869"/>
              <a:gd name="connsiteX7862" fmla="*/ 6453289 w 9706874"/>
              <a:gd name="connsiteY7862" fmla="*/ 742604 h 3735869"/>
              <a:gd name="connsiteX7863" fmla="*/ 6461609 w 9706874"/>
              <a:gd name="connsiteY7863" fmla="*/ 743505 h 3735869"/>
              <a:gd name="connsiteX7864" fmla="*/ 6463369 w 9706874"/>
              <a:gd name="connsiteY7864" fmla="*/ 743443 h 3735869"/>
              <a:gd name="connsiteX7865" fmla="*/ 6464697 w 9706874"/>
              <a:gd name="connsiteY7865" fmla="*/ 743841 h 3735869"/>
              <a:gd name="connsiteX7866" fmla="*/ 6498166 w 9706874"/>
              <a:gd name="connsiteY7866" fmla="*/ 747463 h 3735869"/>
              <a:gd name="connsiteX7867" fmla="*/ 6481336 w 9706874"/>
              <a:gd name="connsiteY7867" fmla="*/ 759614 h 3735869"/>
              <a:gd name="connsiteX7868" fmla="*/ 6498165 w 9706874"/>
              <a:gd name="connsiteY7868" fmla="*/ 776623 h 3735869"/>
              <a:gd name="connsiteX7869" fmla="*/ 6514527 w 9706874"/>
              <a:gd name="connsiteY7869" fmla="*/ 766902 h 3735869"/>
              <a:gd name="connsiteX7870" fmla="*/ 6531356 w 9706874"/>
              <a:gd name="connsiteY7870" fmla="*/ 776623 h 3735869"/>
              <a:gd name="connsiteX7871" fmla="*/ 6550989 w 9706874"/>
              <a:gd name="connsiteY7871" fmla="*/ 779052 h 3735869"/>
              <a:gd name="connsiteX7872" fmla="*/ 6542576 w 9706874"/>
              <a:gd name="connsiteY7872" fmla="*/ 788773 h 3735869"/>
              <a:gd name="connsiteX7873" fmla="*/ 6534472 w 9706874"/>
              <a:gd name="connsiteY7873" fmla="*/ 789942 h 3735869"/>
              <a:gd name="connsiteX7874" fmla="*/ 6534631 w 9706874"/>
              <a:gd name="connsiteY7874" fmla="*/ 790635 h 3735869"/>
              <a:gd name="connsiteX7875" fmla="*/ 6533329 w 9706874"/>
              <a:gd name="connsiteY7875" fmla="*/ 790107 h 3735869"/>
              <a:gd name="connsiteX7876" fmla="*/ 6521538 w 9706874"/>
              <a:gd name="connsiteY7876" fmla="*/ 791809 h 3735869"/>
              <a:gd name="connsiteX7877" fmla="*/ 6500503 w 9706874"/>
              <a:gd name="connsiteY7877" fmla="*/ 791202 h 3735869"/>
              <a:gd name="connsiteX7878" fmla="*/ 6470968 w 9706874"/>
              <a:gd name="connsiteY7878" fmla="*/ 792598 h 3735869"/>
              <a:gd name="connsiteX7879" fmla="*/ 6404156 w 9706874"/>
              <a:gd name="connsiteY7879" fmla="*/ 803156 h 3735869"/>
              <a:gd name="connsiteX7880" fmla="*/ 6408278 w 9706874"/>
              <a:gd name="connsiteY7880" fmla="*/ 795562 h 3735869"/>
              <a:gd name="connsiteX7881" fmla="*/ 6397662 w 9706874"/>
              <a:gd name="connsiteY7881" fmla="*/ 796064 h 3735869"/>
              <a:gd name="connsiteX7882" fmla="*/ 6347173 w 9706874"/>
              <a:gd name="connsiteY7882" fmla="*/ 798492 h 3735869"/>
              <a:gd name="connsiteX7883" fmla="*/ 6326723 w 9706874"/>
              <a:gd name="connsiteY7883" fmla="*/ 800922 h 3735869"/>
              <a:gd name="connsiteX7884" fmla="*/ 6314912 w 9706874"/>
              <a:gd name="connsiteY7884" fmla="*/ 807178 h 3735869"/>
              <a:gd name="connsiteX7885" fmla="*/ 6335356 w 9706874"/>
              <a:gd name="connsiteY7885" fmla="*/ 805364 h 3735869"/>
              <a:gd name="connsiteX7886" fmla="*/ 6362692 w 9706874"/>
              <a:gd name="connsiteY7886" fmla="*/ 823495 h 3735869"/>
              <a:gd name="connsiteX7887" fmla="*/ 6343674 w 9706874"/>
              <a:gd name="connsiteY7887" fmla="*/ 826675 h 3735869"/>
              <a:gd name="connsiteX7888" fmla="*/ 6344370 w 9706874"/>
              <a:gd name="connsiteY7888" fmla="*/ 827246 h 3735869"/>
              <a:gd name="connsiteX7889" fmla="*/ 6328007 w 9706874"/>
              <a:gd name="connsiteY7889" fmla="*/ 836963 h 3735869"/>
              <a:gd name="connsiteX7890" fmla="*/ 6294351 w 9706874"/>
              <a:gd name="connsiteY7890" fmla="*/ 836964 h 3735869"/>
              <a:gd name="connsiteX7891" fmla="*/ 6292422 w 9706874"/>
              <a:gd name="connsiteY7891" fmla="*/ 835244 h 3735869"/>
              <a:gd name="connsiteX7892" fmla="*/ 6292027 w 9706874"/>
              <a:gd name="connsiteY7892" fmla="*/ 835309 h 3735869"/>
              <a:gd name="connsiteX7893" fmla="*/ 6263497 w 9706874"/>
              <a:gd name="connsiteY7893" fmla="*/ 813719 h 3735869"/>
              <a:gd name="connsiteX7894" fmla="*/ 6283134 w 9706874"/>
              <a:gd name="connsiteY7894" fmla="*/ 810674 h 3735869"/>
              <a:gd name="connsiteX7895" fmla="*/ 6283133 w 9706874"/>
              <a:gd name="connsiteY7895" fmla="*/ 810640 h 3735869"/>
              <a:gd name="connsiteX7896" fmla="*/ 6152319 w 9706874"/>
              <a:gd name="connsiteY7896" fmla="*/ 823908 h 3735869"/>
              <a:gd name="connsiteX7897" fmla="*/ 6145973 w 9706874"/>
              <a:gd name="connsiteY7897" fmla="*/ 835936 h 3735869"/>
              <a:gd name="connsiteX7898" fmla="*/ 6139995 w 9706874"/>
              <a:gd name="connsiteY7898" fmla="*/ 845657 h 3735869"/>
              <a:gd name="connsiteX7899" fmla="*/ 6132699 w 9706874"/>
              <a:gd name="connsiteY7899" fmla="*/ 847433 h 3735869"/>
              <a:gd name="connsiteX7900" fmla="*/ 6133469 w 9706874"/>
              <a:gd name="connsiteY7900" fmla="*/ 847705 h 3735869"/>
              <a:gd name="connsiteX7901" fmla="*/ 6153305 w 9706874"/>
              <a:gd name="connsiteY7901" fmla="*/ 845612 h 3735869"/>
              <a:gd name="connsiteX7902" fmla="*/ 6240057 w 9706874"/>
              <a:gd name="connsiteY7902" fmla="*/ 839447 h 3735869"/>
              <a:gd name="connsiteX7903" fmla="*/ 6240058 w 9706874"/>
              <a:gd name="connsiteY7903" fmla="*/ 823214 h 3735869"/>
              <a:gd name="connsiteX7904" fmla="*/ 6255262 w 9706874"/>
              <a:gd name="connsiteY7904" fmla="*/ 823215 h 3735869"/>
              <a:gd name="connsiteX7905" fmla="*/ 6248534 w 9706874"/>
              <a:gd name="connsiteY7905" fmla="*/ 838845 h 3735869"/>
              <a:gd name="connsiteX7906" fmla="*/ 6280361 w 9706874"/>
              <a:gd name="connsiteY7906" fmla="*/ 836581 h 3735869"/>
              <a:gd name="connsiteX7907" fmla="*/ 6281651 w 9706874"/>
              <a:gd name="connsiteY7907" fmla="*/ 838043 h 3735869"/>
              <a:gd name="connsiteX7908" fmla="*/ 6285662 w 9706874"/>
              <a:gd name="connsiteY7908" fmla="*/ 843250 h 3735869"/>
              <a:gd name="connsiteX7909" fmla="*/ 6244893 w 9706874"/>
              <a:gd name="connsiteY7909" fmla="*/ 847305 h 3735869"/>
              <a:gd name="connsiteX7910" fmla="*/ 6240057 w 9706874"/>
              <a:gd name="connsiteY7910" fmla="*/ 858540 h 3735869"/>
              <a:gd name="connsiteX7911" fmla="*/ 6240058 w 9706874"/>
              <a:gd name="connsiteY7911" fmla="*/ 847786 h 3735869"/>
              <a:gd name="connsiteX7912" fmla="*/ 6206282 w 9706874"/>
              <a:gd name="connsiteY7912" fmla="*/ 851147 h 3735869"/>
              <a:gd name="connsiteX7913" fmla="*/ 6184450 w 9706874"/>
              <a:gd name="connsiteY7913" fmla="*/ 853294 h 3735869"/>
              <a:gd name="connsiteX7914" fmla="*/ 6185662 w 9706874"/>
              <a:gd name="connsiteY7914" fmla="*/ 858734 h 3735869"/>
              <a:gd name="connsiteX7915" fmla="*/ 6179802 w 9706874"/>
              <a:gd name="connsiteY7915" fmla="*/ 855406 h 3735869"/>
              <a:gd name="connsiteX7916" fmla="*/ 6179442 w 9706874"/>
              <a:gd name="connsiteY7916" fmla="*/ 853787 h 3735869"/>
              <a:gd name="connsiteX7917" fmla="*/ 6160631 w 9706874"/>
              <a:gd name="connsiteY7917" fmla="*/ 855639 h 3735869"/>
              <a:gd name="connsiteX7918" fmla="*/ 6160767 w 9706874"/>
              <a:gd name="connsiteY7918" fmla="*/ 857316 h 3735869"/>
              <a:gd name="connsiteX7919" fmla="*/ 6161493 w 9706874"/>
              <a:gd name="connsiteY7919" fmla="*/ 860319 h 3735869"/>
              <a:gd name="connsiteX7920" fmla="*/ 6150056 w 9706874"/>
              <a:gd name="connsiteY7920" fmla="*/ 856681 h 3735869"/>
              <a:gd name="connsiteX7921" fmla="*/ 6140053 w 9706874"/>
              <a:gd name="connsiteY7921" fmla="*/ 857666 h 3735869"/>
              <a:gd name="connsiteX7922" fmla="*/ 6130435 w 9706874"/>
              <a:gd name="connsiteY7922" fmla="*/ 871233 h 3735869"/>
              <a:gd name="connsiteX7923" fmla="*/ 6130435 w 9706874"/>
              <a:gd name="connsiteY7923" fmla="*/ 858612 h 3735869"/>
              <a:gd name="connsiteX7924" fmla="*/ 6128563 w 9706874"/>
              <a:gd name="connsiteY7924" fmla="*/ 858796 h 3735869"/>
              <a:gd name="connsiteX7925" fmla="*/ 6124712 w 9706874"/>
              <a:gd name="connsiteY7925" fmla="*/ 886963 h 3735869"/>
              <a:gd name="connsiteX7926" fmla="*/ 6159261 w 9706874"/>
              <a:gd name="connsiteY7926" fmla="*/ 889393 h 3735869"/>
              <a:gd name="connsiteX7927" fmla="*/ 6190712 w 9706874"/>
              <a:gd name="connsiteY7927" fmla="*/ 894252 h 3735869"/>
              <a:gd name="connsiteX7928" fmla="*/ 6190710 w 9706874"/>
              <a:gd name="connsiteY7928" fmla="*/ 894414 h 3735869"/>
              <a:gd name="connsiteX7929" fmla="*/ 6249018 w 9706874"/>
              <a:gd name="connsiteY7929" fmla="*/ 891078 h 3735869"/>
              <a:gd name="connsiteX7930" fmla="*/ 6240056 w 9706874"/>
              <a:gd name="connsiteY7930" fmla="*/ 884369 h 3735869"/>
              <a:gd name="connsiteX7931" fmla="*/ 6256030 w 9706874"/>
              <a:gd name="connsiteY7931" fmla="*/ 884367 h 3735869"/>
              <a:gd name="connsiteX7932" fmla="*/ 6256029 w 9706874"/>
              <a:gd name="connsiteY7932" fmla="*/ 860270 h 3735869"/>
              <a:gd name="connsiteX7933" fmla="*/ 6279547 w 9706874"/>
              <a:gd name="connsiteY7933" fmla="*/ 865091 h 3735869"/>
              <a:gd name="connsiteX7934" fmla="*/ 6271558 w 9706874"/>
              <a:gd name="connsiteY7934" fmla="*/ 877139 h 3735869"/>
              <a:gd name="connsiteX7935" fmla="*/ 6327465 w 9706874"/>
              <a:gd name="connsiteY7935" fmla="*/ 877139 h 3735869"/>
              <a:gd name="connsiteX7936" fmla="*/ 6319479 w 9706874"/>
              <a:gd name="connsiteY7936" fmla="*/ 865090 h 3735869"/>
              <a:gd name="connsiteX7937" fmla="*/ 6351428 w 9706874"/>
              <a:gd name="connsiteY7937" fmla="*/ 848223 h 3735869"/>
              <a:gd name="connsiteX7938" fmla="*/ 6364295 w 9706874"/>
              <a:gd name="connsiteY7938" fmla="*/ 881958 h 3735869"/>
              <a:gd name="connsiteX7939" fmla="*/ 6372745 w 9706874"/>
              <a:gd name="connsiteY7939" fmla="*/ 883997 h 3735869"/>
              <a:gd name="connsiteX7940" fmla="*/ 6386092 w 9706874"/>
              <a:gd name="connsiteY7940" fmla="*/ 883233 h 3735869"/>
              <a:gd name="connsiteX7941" fmla="*/ 6399706 w 9706874"/>
              <a:gd name="connsiteY7941" fmla="*/ 883063 h 3735869"/>
              <a:gd name="connsiteX7942" fmla="*/ 6400309 w 9706874"/>
              <a:gd name="connsiteY7942" fmla="*/ 881378 h 3735869"/>
              <a:gd name="connsiteX7943" fmla="*/ 6429095 w 9706874"/>
              <a:gd name="connsiteY7943" fmla="*/ 876117 h 3735869"/>
              <a:gd name="connsiteX7944" fmla="*/ 6415597 w 9706874"/>
              <a:gd name="connsiteY7944" fmla="*/ 882862 h 3735869"/>
              <a:gd name="connsiteX7945" fmla="*/ 6438283 w 9706874"/>
              <a:gd name="connsiteY7945" fmla="*/ 882577 h 3735869"/>
              <a:gd name="connsiteX7946" fmla="*/ 6439747 w 9706874"/>
              <a:gd name="connsiteY7946" fmla="*/ 876619 h 3735869"/>
              <a:gd name="connsiteX7947" fmla="*/ 6477516 w 9706874"/>
              <a:gd name="connsiteY7947" fmla="*/ 870186 h 3735869"/>
              <a:gd name="connsiteX7948" fmla="*/ 6538234 w 9706874"/>
              <a:gd name="connsiteY7948" fmla="*/ 839291 h 3735869"/>
              <a:gd name="connsiteX7949" fmla="*/ 6543552 w 9706874"/>
              <a:gd name="connsiteY7949" fmla="*/ 872595 h 3735869"/>
              <a:gd name="connsiteX7950" fmla="*/ 6562165 w 9706874"/>
              <a:gd name="connsiteY7950" fmla="*/ 872594 h 3735869"/>
              <a:gd name="connsiteX7951" fmla="*/ 6583437 w 9706874"/>
              <a:gd name="connsiteY7951" fmla="*/ 872594 h 3735869"/>
              <a:gd name="connsiteX7952" fmla="*/ 6583438 w 9706874"/>
              <a:gd name="connsiteY7952" fmla="*/ 880753 h 3735869"/>
              <a:gd name="connsiteX7953" fmla="*/ 6587451 w 9706874"/>
              <a:gd name="connsiteY7953" fmla="*/ 880702 h 3735869"/>
              <a:gd name="connsiteX7954" fmla="*/ 6583437 w 9706874"/>
              <a:gd name="connsiteY7954" fmla="*/ 881233 h 3735869"/>
              <a:gd name="connsiteX7955" fmla="*/ 6583439 w 9706874"/>
              <a:gd name="connsiteY7955" fmla="*/ 894259 h 3735869"/>
              <a:gd name="connsiteX7956" fmla="*/ 6557354 w 9706874"/>
              <a:gd name="connsiteY7956" fmla="*/ 890298 h 3735869"/>
              <a:gd name="connsiteX7957" fmla="*/ 6562209 w 9706874"/>
              <a:gd name="connsiteY7957" fmla="*/ 897306 h 3735869"/>
              <a:gd name="connsiteX7958" fmla="*/ 6543627 w 9706874"/>
              <a:gd name="connsiteY7958" fmla="*/ 907635 h 3735869"/>
              <a:gd name="connsiteX7959" fmla="*/ 6534528 w 9706874"/>
              <a:gd name="connsiteY7959" fmla="*/ 913780 h 3735869"/>
              <a:gd name="connsiteX7960" fmla="*/ 6575322 w 9706874"/>
              <a:gd name="connsiteY7960" fmla="*/ 914370 h 3735869"/>
              <a:gd name="connsiteX7961" fmla="*/ 6575530 w 9706874"/>
              <a:gd name="connsiteY7961" fmla="*/ 912493 h 3735869"/>
              <a:gd name="connsiteX7962" fmla="*/ 6581842 w 9706874"/>
              <a:gd name="connsiteY7962" fmla="*/ 897306 h 3735869"/>
              <a:gd name="connsiteX7963" fmla="*/ 6593060 w 9706874"/>
              <a:gd name="connsiteY7963" fmla="*/ 890016 h 3735869"/>
              <a:gd name="connsiteX7964" fmla="*/ 6598203 w 9706874"/>
              <a:gd name="connsiteY7964" fmla="*/ 873413 h 3735869"/>
              <a:gd name="connsiteX7965" fmla="*/ 6629056 w 9706874"/>
              <a:gd name="connsiteY7965" fmla="*/ 868556 h 3735869"/>
              <a:gd name="connsiteX7966" fmla="*/ 6636835 w 9706874"/>
              <a:gd name="connsiteY7966" fmla="*/ 867845 h 3735869"/>
              <a:gd name="connsiteX7967" fmla="*/ 6639611 w 9706874"/>
              <a:gd name="connsiteY7967" fmla="*/ 864935 h 3735869"/>
              <a:gd name="connsiteX7968" fmla="*/ 6652905 w 9706874"/>
              <a:gd name="connsiteY7968" fmla="*/ 847917 h 3735869"/>
              <a:gd name="connsiteX7969" fmla="*/ 6628976 w 9706874"/>
              <a:gd name="connsiteY7969" fmla="*/ 847917 h 3735869"/>
              <a:gd name="connsiteX7970" fmla="*/ 6642270 w 9706874"/>
              <a:gd name="connsiteY7970" fmla="*/ 825482 h 3735869"/>
              <a:gd name="connsiteX7971" fmla="*/ 6649045 w 9706874"/>
              <a:gd name="connsiteY7971" fmla="*/ 823465 h 3735869"/>
              <a:gd name="connsiteX7972" fmla="*/ 6607844 w 9706874"/>
              <a:gd name="connsiteY7972" fmla="*/ 823465 h 3735869"/>
              <a:gd name="connsiteX7973" fmla="*/ 6593184 w 9706874"/>
              <a:gd name="connsiteY7973" fmla="*/ 826527 h 3735869"/>
              <a:gd name="connsiteX7974" fmla="*/ 6583416 w 9706874"/>
              <a:gd name="connsiteY7974" fmla="*/ 826063 h 3735869"/>
              <a:gd name="connsiteX7975" fmla="*/ 6582748 w 9706874"/>
              <a:gd name="connsiteY7975" fmla="*/ 827048 h 3735869"/>
              <a:gd name="connsiteX7976" fmla="*/ 6527227 w 9706874"/>
              <a:gd name="connsiteY7976" fmla="*/ 824161 h 3735869"/>
              <a:gd name="connsiteX7977" fmla="*/ 6555239 w 9706874"/>
              <a:gd name="connsiteY7977" fmla="*/ 810264 h 3735869"/>
              <a:gd name="connsiteX7978" fmla="*/ 6576745 w 9706874"/>
              <a:gd name="connsiteY7978" fmla="*/ 812606 h 3735869"/>
              <a:gd name="connsiteX7979" fmla="*/ 6582652 w 9706874"/>
              <a:gd name="connsiteY7979" fmla="*/ 813374 h 3735869"/>
              <a:gd name="connsiteX7980" fmla="*/ 6585883 w 9706874"/>
              <a:gd name="connsiteY7980" fmla="*/ 811625 h 3735869"/>
              <a:gd name="connsiteX7981" fmla="*/ 6607845 w 9706874"/>
              <a:gd name="connsiteY7981" fmla="*/ 796928 h 3735869"/>
              <a:gd name="connsiteX7982" fmla="*/ 6602237 w 9706874"/>
              <a:gd name="connsiteY7982" fmla="*/ 757734 h 3735869"/>
              <a:gd name="connsiteX7983" fmla="*/ 6569060 w 9706874"/>
              <a:gd name="connsiteY7983" fmla="*/ 755285 h 3735869"/>
              <a:gd name="connsiteX7984" fmla="*/ 6542423 w 9706874"/>
              <a:gd name="connsiteY7984" fmla="*/ 758347 h 3735869"/>
              <a:gd name="connsiteX7985" fmla="*/ 6542201 w 9706874"/>
              <a:gd name="connsiteY7985" fmla="*/ 758281 h 3735869"/>
              <a:gd name="connsiteX7986" fmla="*/ 6540596 w 9706874"/>
              <a:gd name="connsiteY7986" fmla="*/ 765827 h 3735869"/>
              <a:gd name="connsiteX7987" fmla="*/ 6535042 w 9706874"/>
              <a:gd name="connsiteY7987" fmla="*/ 769213 h 3735869"/>
              <a:gd name="connsiteX7988" fmla="*/ 6536894 w 9706874"/>
              <a:gd name="connsiteY7988" fmla="*/ 759418 h 3735869"/>
              <a:gd name="connsiteX7989" fmla="*/ 6540707 w 9706874"/>
              <a:gd name="connsiteY7989" fmla="*/ 757844 h 3735869"/>
              <a:gd name="connsiteX7990" fmla="*/ 6529631 w 9706874"/>
              <a:gd name="connsiteY7990" fmla="*/ 754597 h 3735869"/>
              <a:gd name="connsiteX7991" fmla="*/ 6524199 w 9706874"/>
              <a:gd name="connsiteY7991" fmla="*/ 743037 h 3735869"/>
              <a:gd name="connsiteX7992" fmla="*/ 6630276 w 9706874"/>
              <a:gd name="connsiteY7992" fmla="*/ 743037 h 3735869"/>
              <a:gd name="connsiteX7993" fmla="*/ 6616257 w 9706874"/>
              <a:gd name="connsiteY7993" fmla="*/ 774881 h 3735869"/>
              <a:gd name="connsiteX7994" fmla="*/ 6663921 w 9706874"/>
              <a:gd name="connsiteY7994" fmla="*/ 777331 h 3735869"/>
              <a:gd name="connsiteX7995" fmla="*/ 6663922 w 9706874"/>
              <a:gd name="connsiteY7995" fmla="*/ 786493 h 3735869"/>
              <a:gd name="connsiteX7996" fmla="*/ 6673289 w 9706874"/>
              <a:gd name="connsiteY7996" fmla="*/ 780697 h 3735869"/>
              <a:gd name="connsiteX7997" fmla="*/ 6672635 w 9706874"/>
              <a:gd name="connsiteY7997" fmla="*/ 776973 h 3735869"/>
              <a:gd name="connsiteX7998" fmla="*/ 6682714 w 9706874"/>
              <a:gd name="connsiteY7998" fmla="*/ 778421 h 3735869"/>
              <a:gd name="connsiteX7999" fmla="*/ 6683752 w 9706874"/>
              <a:gd name="connsiteY7999" fmla="*/ 780186 h 3735869"/>
              <a:gd name="connsiteX8000" fmla="*/ 6687274 w 9706874"/>
              <a:gd name="connsiteY8000" fmla="*/ 780105 h 3735869"/>
              <a:gd name="connsiteX8001" fmla="*/ 6726048 w 9706874"/>
              <a:gd name="connsiteY8001" fmla="*/ 788874 h 3735869"/>
              <a:gd name="connsiteX8002" fmla="*/ 6663920 w 9706874"/>
              <a:gd name="connsiteY8002" fmla="*/ 788875 h 3735869"/>
              <a:gd name="connsiteX8003" fmla="*/ 6663922 w 9706874"/>
              <a:gd name="connsiteY8003" fmla="*/ 801827 h 3735869"/>
              <a:gd name="connsiteX8004" fmla="*/ 6651149 w 9706874"/>
              <a:gd name="connsiteY8004" fmla="*/ 799038 h 3735869"/>
              <a:gd name="connsiteX8005" fmla="*/ 6651831 w 9706874"/>
              <a:gd name="connsiteY8005" fmla="*/ 801380 h 3735869"/>
              <a:gd name="connsiteX8006" fmla="*/ 6634656 w 9706874"/>
              <a:gd name="connsiteY8006" fmla="*/ 797789 h 3735869"/>
              <a:gd name="connsiteX8007" fmla="*/ 6639081 w 9706874"/>
              <a:gd name="connsiteY8007" fmla="*/ 801131 h 3735869"/>
              <a:gd name="connsiteX8008" fmla="*/ 6659845 w 9706874"/>
              <a:gd name="connsiteY8008" fmla="*/ 811529 h 3735869"/>
              <a:gd name="connsiteX8009" fmla="*/ 6662547 w 9706874"/>
              <a:gd name="connsiteY8009" fmla="*/ 819446 h 3735869"/>
              <a:gd name="connsiteX8010" fmla="*/ 6663541 w 9706874"/>
              <a:gd name="connsiteY8010" fmla="*/ 819150 h 3735869"/>
              <a:gd name="connsiteX8011" fmla="*/ 6671518 w 9706874"/>
              <a:gd name="connsiteY8011" fmla="*/ 816719 h 3735869"/>
              <a:gd name="connsiteX8012" fmla="*/ 6679495 w 9706874"/>
              <a:gd name="connsiteY8012" fmla="*/ 821581 h 3735869"/>
              <a:gd name="connsiteX8013" fmla="*/ 6663541 w 9706874"/>
              <a:gd name="connsiteY8013" fmla="*/ 826444 h 3735869"/>
              <a:gd name="connsiteX8014" fmla="*/ 6679495 w 9706874"/>
              <a:gd name="connsiteY8014" fmla="*/ 838599 h 3735869"/>
              <a:gd name="connsiteX8015" fmla="*/ 6700323 w 9706874"/>
              <a:gd name="connsiteY8015" fmla="*/ 843056 h 3735869"/>
              <a:gd name="connsiteX8016" fmla="*/ 6687473 w 9706874"/>
              <a:gd name="connsiteY8016" fmla="*/ 847917 h 3735869"/>
              <a:gd name="connsiteX8017" fmla="*/ 6668858 w 9706874"/>
              <a:gd name="connsiteY8017" fmla="*/ 847918 h 3735869"/>
              <a:gd name="connsiteX8018" fmla="*/ 6665415 w 9706874"/>
              <a:gd name="connsiteY8018" fmla="*/ 865238 h 3735869"/>
              <a:gd name="connsiteX8019" fmla="*/ 6682347 w 9706874"/>
              <a:gd name="connsiteY8019" fmla="*/ 863693 h 3735869"/>
              <a:gd name="connsiteX8020" fmla="*/ 6694672 w 9706874"/>
              <a:gd name="connsiteY8020" fmla="*/ 860974 h 3735869"/>
              <a:gd name="connsiteX8021" fmla="*/ 6695005 w 9706874"/>
              <a:gd name="connsiteY8021" fmla="*/ 860074 h 3735869"/>
              <a:gd name="connsiteX8022" fmla="*/ 6700656 w 9706874"/>
              <a:gd name="connsiteY8022" fmla="*/ 857339 h 3735869"/>
              <a:gd name="connsiteX8023" fmla="*/ 6705037 w 9706874"/>
              <a:gd name="connsiteY8023" fmla="*/ 858904 h 3735869"/>
              <a:gd name="connsiteX8024" fmla="*/ 6726757 w 9706874"/>
              <a:gd name="connsiteY8024" fmla="*/ 861263 h 3735869"/>
              <a:gd name="connsiteX8025" fmla="*/ 6731664 w 9706874"/>
              <a:gd name="connsiteY8025" fmla="*/ 876097 h 3735869"/>
              <a:gd name="connsiteX8026" fmla="*/ 6731761 w 9706874"/>
              <a:gd name="connsiteY8026" fmla="*/ 878338 h 3735869"/>
              <a:gd name="connsiteX8027" fmla="*/ 6738212 w 9706874"/>
              <a:gd name="connsiteY8027" fmla="*/ 873139 h 3735869"/>
              <a:gd name="connsiteX8028" fmla="*/ 6748184 w 9706874"/>
              <a:gd name="connsiteY8028" fmla="*/ 852779 h 3735869"/>
              <a:gd name="connsiteX8029" fmla="*/ 6769011 w 9706874"/>
              <a:gd name="connsiteY8029" fmla="*/ 864937 h 3735869"/>
              <a:gd name="connsiteX8030" fmla="*/ 6765556 w 9706874"/>
              <a:gd name="connsiteY8030" fmla="*/ 870511 h 3735869"/>
              <a:gd name="connsiteX8031" fmla="*/ 6771361 w 9706874"/>
              <a:gd name="connsiteY8031" fmla="*/ 870678 h 3735869"/>
              <a:gd name="connsiteX8032" fmla="*/ 6777318 w 9706874"/>
              <a:gd name="connsiteY8032" fmla="*/ 879656 h 3735869"/>
              <a:gd name="connsiteX8033" fmla="*/ 6768953 w 9706874"/>
              <a:gd name="connsiteY8033" fmla="*/ 879412 h 3735869"/>
              <a:gd name="connsiteX8034" fmla="*/ 6784966 w 9706874"/>
              <a:gd name="connsiteY8034" fmla="*/ 884383 h 3735869"/>
              <a:gd name="connsiteX8035" fmla="*/ 6795600 w 9706874"/>
              <a:gd name="connsiteY8035" fmla="*/ 857642 h 3735869"/>
              <a:gd name="connsiteX8036" fmla="*/ 6822190 w 9706874"/>
              <a:gd name="connsiteY8036" fmla="*/ 855211 h 3735869"/>
              <a:gd name="connsiteX8037" fmla="*/ 6853655 w 9706874"/>
              <a:gd name="connsiteY8037" fmla="*/ 857642 h 3735869"/>
              <a:gd name="connsiteX8038" fmla="*/ 6840803 w 9706874"/>
              <a:gd name="connsiteY8038" fmla="*/ 862504 h 3735869"/>
              <a:gd name="connsiteX8039" fmla="*/ 6835817 w 9706874"/>
              <a:gd name="connsiteY8039" fmla="*/ 872835 h 3735869"/>
              <a:gd name="connsiteX8040" fmla="*/ 6834093 w 9706874"/>
              <a:gd name="connsiteY8040" fmla="*/ 880897 h 3735869"/>
              <a:gd name="connsiteX8041" fmla="*/ 6909716 w 9706874"/>
              <a:gd name="connsiteY8041" fmla="*/ 889795 h 3735869"/>
              <a:gd name="connsiteX8042" fmla="*/ 6910156 w 9706874"/>
              <a:gd name="connsiteY8042" fmla="*/ 881345 h 3735869"/>
              <a:gd name="connsiteX8043" fmla="*/ 6914810 w 9706874"/>
              <a:gd name="connsiteY8043" fmla="*/ 872228 h 3735869"/>
              <a:gd name="connsiteX8044" fmla="*/ 6941399 w 9706874"/>
              <a:gd name="connsiteY8044" fmla="*/ 877091 h 3735869"/>
              <a:gd name="connsiteX8045" fmla="*/ 6936445 w 9706874"/>
              <a:gd name="connsiteY8045" fmla="*/ 892940 h 3735869"/>
              <a:gd name="connsiteX8046" fmla="*/ 6950809 w 9706874"/>
              <a:gd name="connsiteY8046" fmla="*/ 894630 h 3735869"/>
              <a:gd name="connsiteX8047" fmla="*/ 6979783 w 9706874"/>
              <a:gd name="connsiteY8047" fmla="*/ 898412 h 3735869"/>
              <a:gd name="connsiteX8048" fmla="*/ 6983249 w 9706874"/>
              <a:gd name="connsiteY8048" fmla="*/ 896691 h 3735869"/>
              <a:gd name="connsiteX8049" fmla="*/ 6985339 w 9706874"/>
              <a:gd name="connsiteY8049" fmla="*/ 898458 h 3735869"/>
              <a:gd name="connsiteX8050" fmla="*/ 6982407 w 9706874"/>
              <a:gd name="connsiteY8050" fmla="*/ 894143 h 3735869"/>
              <a:gd name="connsiteX8051" fmla="*/ 6986108 w 9706874"/>
              <a:gd name="connsiteY8051" fmla="*/ 890514 h 3735869"/>
              <a:gd name="connsiteX8052" fmla="*/ 6988817 w 9706874"/>
              <a:gd name="connsiteY8052" fmla="*/ 893170 h 3735869"/>
              <a:gd name="connsiteX8053" fmla="*/ 6988815 w 9706874"/>
              <a:gd name="connsiteY8053" fmla="*/ 897063 h 3735869"/>
              <a:gd name="connsiteX8054" fmla="*/ 6987993 w 9706874"/>
              <a:gd name="connsiteY8054" fmla="*/ 899484 h 3735869"/>
              <a:gd name="connsiteX8055" fmla="*/ 6988816 w 9706874"/>
              <a:gd name="connsiteY8055" fmla="*/ 899592 h 3735869"/>
              <a:gd name="connsiteX8056" fmla="*/ 6988815 w 9706874"/>
              <a:gd name="connsiteY8056" fmla="*/ 897063 h 3735869"/>
              <a:gd name="connsiteX8057" fmla="*/ 6989809 w 9706874"/>
              <a:gd name="connsiteY8057" fmla="*/ 894144 h 3735869"/>
              <a:gd name="connsiteX8058" fmla="*/ 6988817 w 9706874"/>
              <a:gd name="connsiteY8058" fmla="*/ 893170 h 3735869"/>
              <a:gd name="connsiteX8059" fmla="*/ 6988816 w 9706874"/>
              <a:gd name="connsiteY8059" fmla="*/ 889245 h 3735869"/>
              <a:gd name="connsiteX8060" fmla="*/ 7010087 w 9706874"/>
              <a:gd name="connsiteY8060" fmla="*/ 889245 h 3735869"/>
              <a:gd name="connsiteX8061" fmla="*/ 7022939 w 9706874"/>
              <a:gd name="connsiteY8061" fmla="*/ 903832 h 3735869"/>
              <a:gd name="connsiteX8062" fmla="*/ 7086755 w 9706874"/>
              <a:gd name="connsiteY8062" fmla="*/ 908695 h 3735869"/>
              <a:gd name="connsiteX8063" fmla="*/ 7086754 w 9706874"/>
              <a:gd name="connsiteY8063" fmla="*/ 886815 h 3735869"/>
              <a:gd name="connsiteX8064" fmla="*/ 7107582 w 9706874"/>
              <a:gd name="connsiteY8064" fmla="*/ 891677 h 3735869"/>
              <a:gd name="connsiteX8065" fmla="*/ 7112124 w 9706874"/>
              <a:gd name="connsiteY8065" fmla="*/ 905604 h 3735869"/>
              <a:gd name="connsiteX8066" fmla="*/ 7111291 w 9706874"/>
              <a:gd name="connsiteY8066" fmla="*/ 915582 h 3735869"/>
              <a:gd name="connsiteX8067" fmla="*/ 7115596 w 9706874"/>
              <a:gd name="connsiteY8067" fmla="*/ 916145 h 3735869"/>
              <a:gd name="connsiteX8068" fmla="*/ 7153492 w 9706874"/>
              <a:gd name="connsiteY8068" fmla="*/ 921328 h 3735869"/>
              <a:gd name="connsiteX8069" fmla="*/ 7148808 w 9706874"/>
              <a:gd name="connsiteY8069" fmla="*/ 920022 h 3735869"/>
              <a:gd name="connsiteX8070" fmla="*/ 7144553 w 9706874"/>
              <a:gd name="connsiteY8070" fmla="*/ 906944 h 3735869"/>
              <a:gd name="connsiteX8071" fmla="*/ 7165841 w 9706874"/>
              <a:gd name="connsiteY8071" fmla="*/ 903822 h 3735869"/>
              <a:gd name="connsiteX8072" fmla="*/ 7181232 w 9706874"/>
              <a:gd name="connsiteY8072" fmla="*/ 918813 h 3735869"/>
              <a:gd name="connsiteX8073" fmla="*/ 7161406 w 9706874"/>
              <a:gd name="connsiteY8073" fmla="*/ 922413 h 3735869"/>
              <a:gd name="connsiteX8074" fmla="*/ 7193316 w 9706874"/>
              <a:gd name="connsiteY8074" fmla="*/ 926777 h 3735869"/>
              <a:gd name="connsiteX8075" fmla="*/ 7268930 w 9706874"/>
              <a:gd name="connsiteY8075" fmla="*/ 942875 h 3735869"/>
              <a:gd name="connsiteX8076" fmla="*/ 7272264 w 9706874"/>
              <a:gd name="connsiteY8076" fmla="*/ 943539 h 3735869"/>
              <a:gd name="connsiteX8077" fmla="*/ 7275337 w 9706874"/>
              <a:gd name="connsiteY8077" fmla="*/ 942134 h 3735869"/>
              <a:gd name="connsiteX8078" fmla="*/ 7287504 w 9706874"/>
              <a:gd name="connsiteY8078" fmla="*/ 942324 h 3735869"/>
              <a:gd name="connsiteX8079" fmla="*/ 7291257 w 9706874"/>
              <a:gd name="connsiteY8079" fmla="*/ 947326 h 3735869"/>
              <a:gd name="connsiteX8080" fmla="*/ 7329058 w 9706874"/>
              <a:gd name="connsiteY8080" fmla="*/ 954866 h 3735869"/>
              <a:gd name="connsiteX8081" fmla="*/ 7335364 w 9706874"/>
              <a:gd name="connsiteY8081" fmla="*/ 952047 h 3735869"/>
              <a:gd name="connsiteX8082" fmla="*/ 7367270 w 9706874"/>
              <a:gd name="connsiteY8082" fmla="*/ 952047 h 3735869"/>
              <a:gd name="connsiteX8083" fmla="*/ 7378450 w 9706874"/>
              <a:gd name="connsiteY8083" fmla="*/ 963934 h 3735869"/>
              <a:gd name="connsiteX8084" fmla="*/ 7415025 w 9706874"/>
              <a:gd name="connsiteY8084" fmla="*/ 970357 h 3735869"/>
              <a:gd name="connsiteX8085" fmla="*/ 7422070 w 9706874"/>
              <a:gd name="connsiteY8085" fmla="*/ 960232 h 3735869"/>
              <a:gd name="connsiteX8086" fmla="*/ 7452778 w 9706874"/>
              <a:gd name="connsiteY8086" fmla="*/ 954833 h 3735869"/>
              <a:gd name="connsiteX8087" fmla="*/ 7452776 w 9706874"/>
              <a:gd name="connsiteY8087" fmla="*/ 976427 h 3735869"/>
              <a:gd name="connsiteX8088" fmla="*/ 7429381 w 9706874"/>
              <a:gd name="connsiteY8088" fmla="*/ 973521 h 3735869"/>
              <a:gd name="connsiteX8089" fmla="*/ 7525651 w 9706874"/>
              <a:gd name="connsiteY8089" fmla="*/ 999110 h 3735869"/>
              <a:gd name="connsiteX8090" fmla="*/ 7525586 w 9706874"/>
              <a:gd name="connsiteY8090" fmla="*/ 996515 h 3735869"/>
              <a:gd name="connsiteX8091" fmla="*/ 7531238 w 9706874"/>
              <a:gd name="connsiteY8091" fmla="*/ 988513 h 3735869"/>
              <a:gd name="connsiteX8092" fmla="*/ 7531237 w 9706874"/>
              <a:gd name="connsiteY8092" fmla="*/ 1000596 h 3735869"/>
              <a:gd name="connsiteX8093" fmla="*/ 7581891 w 9706874"/>
              <a:gd name="connsiteY8093" fmla="*/ 1014061 h 3735869"/>
              <a:gd name="connsiteX8094" fmla="*/ 7583975 w 9706874"/>
              <a:gd name="connsiteY8094" fmla="*/ 1012419 h 3735869"/>
              <a:gd name="connsiteX8095" fmla="*/ 7586634 w 9706874"/>
              <a:gd name="connsiteY8095" fmla="*/ 993376 h 3735869"/>
              <a:gd name="connsiteX8096" fmla="*/ 7593202 w 9706874"/>
              <a:gd name="connsiteY8096" fmla="*/ 1017068 h 3735869"/>
              <a:gd name="connsiteX8097" fmla="*/ 7618562 w 9706874"/>
              <a:gd name="connsiteY8097" fmla="*/ 1023811 h 3735869"/>
              <a:gd name="connsiteX8098" fmla="*/ 7634734 w 9706874"/>
              <a:gd name="connsiteY8098" fmla="*/ 1028046 h 3735869"/>
              <a:gd name="connsiteX8099" fmla="*/ 7636710 w 9706874"/>
              <a:gd name="connsiteY8099" fmla="*/ 1009987 h 3735869"/>
              <a:gd name="connsiteX8100" fmla="*/ 7641362 w 9706874"/>
              <a:gd name="connsiteY8100" fmla="*/ 1029740 h 3735869"/>
              <a:gd name="connsiteX8101" fmla="*/ 7641381 w 9706874"/>
              <a:gd name="connsiteY8101" fmla="*/ 1029787 h 3735869"/>
              <a:gd name="connsiteX8102" fmla="*/ 7664419 w 9706874"/>
              <a:gd name="connsiteY8102" fmla="*/ 1035821 h 3735869"/>
              <a:gd name="connsiteX8103" fmla="*/ 7669208 w 9706874"/>
              <a:gd name="connsiteY8103" fmla="*/ 1037168 h 3735869"/>
              <a:gd name="connsiteX8104" fmla="*/ 7669946 w 9706874"/>
              <a:gd name="connsiteY8104" fmla="*/ 1036730 h 3735869"/>
              <a:gd name="connsiteX8105" fmla="*/ 7689888 w 9706874"/>
              <a:gd name="connsiteY8105" fmla="*/ 1022143 h 3735869"/>
              <a:gd name="connsiteX8106" fmla="*/ 7686564 w 9706874"/>
              <a:gd name="connsiteY8106" fmla="*/ 1037032 h 3735869"/>
              <a:gd name="connsiteX8107" fmla="*/ 7685726 w 9706874"/>
              <a:gd name="connsiteY8107" fmla="*/ 1041813 h 3735869"/>
              <a:gd name="connsiteX8108" fmla="*/ 7707122 w 9706874"/>
              <a:gd name="connsiteY8108" fmla="*/ 1047831 h 3735869"/>
              <a:gd name="connsiteX8109" fmla="*/ 7729399 w 9706874"/>
              <a:gd name="connsiteY8109" fmla="*/ 1056269 h 3735869"/>
              <a:gd name="connsiteX8110" fmla="*/ 7742254 w 9706874"/>
              <a:gd name="connsiteY8110" fmla="*/ 1064161 h 3735869"/>
              <a:gd name="connsiteX8111" fmla="*/ 7758578 w 9706874"/>
              <a:gd name="connsiteY8111" fmla="*/ 1065901 h 3735869"/>
              <a:gd name="connsiteX8112" fmla="*/ 7792699 w 9706874"/>
              <a:gd name="connsiteY8112" fmla="*/ 1067927 h 3735869"/>
              <a:gd name="connsiteX8113" fmla="*/ 7799431 w 9706874"/>
              <a:gd name="connsiteY8113" fmla="*/ 1072961 h 3735869"/>
              <a:gd name="connsiteX8114" fmla="*/ 7803040 w 9706874"/>
              <a:gd name="connsiteY8114" fmla="*/ 1078814 h 3735869"/>
              <a:gd name="connsiteX8115" fmla="*/ 7868711 w 9706874"/>
              <a:gd name="connsiteY8115" fmla="*/ 1100016 h 3735869"/>
              <a:gd name="connsiteX8116" fmla="*/ 7944443 w 9706874"/>
              <a:gd name="connsiteY8116" fmla="*/ 1126340 h 3735869"/>
              <a:gd name="connsiteX8117" fmla="*/ 8047288 w 9706874"/>
              <a:gd name="connsiteY8117" fmla="*/ 1155502 h 3735869"/>
              <a:gd name="connsiteX8118" fmla="*/ 8072532 w 9706874"/>
              <a:gd name="connsiteY8118" fmla="*/ 1160361 h 3735869"/>
              <a:gd name="connsiteX8119" fmla="*/ 8187065 w 9706874"/>
              <a:gd name="connsiteY8119" fmla="*/ 1196812 h 3735869"/>
              <a:gd name="connsiteX8120" fmla="*/ 8217452 w 9706874"/>
              <a:gd name="connsiteY8120" fmla="*/ 1215847 h 3735869"/>
              <a:gd name="connsiteX8121" fmla="*/ 8348813 w 9706874"/>
              <a:gd name="connsiteY8121" fmla="*/ 1262014 h 3735869"/>
              <a:gd name="connsiteX8122" fmla="*/ 8376863 w 9706874"/>
              <a:gd name="connsiteY8122" fmla="*/ 1271336 h 3735869"/>
              <a:gd name="connsiteX8123" fmla="*/ 8432493 w 9706874"/>
              <a:gd name="connsiteY8123" fmla="*/ 1310211 h 3735869"/>
              <a:gd name="connsiteX8124" fmla="*/ 8594241 w 9706874"/>
              <a:gd name="connsiteY8124" fmla="*/ 1382706 h 3735869"/>
              <a:gd name="connsiteX8125" fmla="*/ 8714384 w 9706874"/>
              <a:gd name="connsiteY8125" fmla="*/ 1440620 h 3735869"/>
              <a:gd name="connsiteX8126" fmla="*/ 8839669 w 9706874"/>
              <a:gd name="connsiteY8126" fmla="*/ 1503394 h 3735869"/>
              <a:gd name="connsiteX8127" fmla="*/ 8898571 w 9706874"/>
              <a:gd name="connsiteY8127" fmla="*/ 1530127 h 3735869"/>
              <a:gd name="connsiteX8128" fmla="*/ 9018247 w 9706874"/>
              <a:gd name="connsiteY8128" fmla="*/ 1569006 h 3735869"/>
              <a:gd name="connsiteX8129" fmla="*/ 9060320 w 9706874"/>
              <a:gd name="connsiteY8129" fmla="*/ 1594889 h 3735869"/>
              <a:gd name="connsiteX8130" fmla="*/ 9079954 w 9706874"/>
              <a:gd name="connsiteY8130" fmla="*/ 1633771 h 3735869"/>
              <a:gd name="connsiteX8131" fmla="*/ 8826113 w 9706874"/>
              <a:gd name="connsiteY8131" fmla="*/ 1544707 h 3735869"/>
              <a:gd name="connsiteX8132" fmla="*/ 8717188 w 9706874"/>
              <a:gd name="connsiteY8132" fmla="*/ 1498941 h 3735869"/>
              <a:gd name="connsiteX8133" fmla="*/ 8667985 w 9706874"/>
              <a:gd name="connsiteY8133" fmla="*/ 1467959 h 3735869"/>
              <a:gd name="connsiteX8134" fmla="*/ 8646769 w 9706874"/>
              <a:gd name="connsiteY8134" fmla="*/ 1459667 h 3735869"/>
              <a:gd name="connsiteX8135" fmla="*/ 8616682 w 9706874"/>
              <a:gd name="connsiteY8135" fmla="*/ 1447911 h 3735869"/>
              <a:gd name="connsiteX8136" fmla="*/ 8641926 w 9706874"/>
              <a:gd name="connsiteY8136" fmla="*/ 1467351 h 3735869"/>
              <a:gd name="connsiteX8137" fmla="*/ 8689140 w 9706874"/>
              <a:gd name="connsiteY8137" fmla="*/ 1496512 h 3735869"/>
              <a:gd name="connsiteX8138" fmla="*/ 8715933 w 9706874"/>
              <a:gd name="connsiteY8138" fmla="*/ 1509299 h 3735869"/>
              <a:gd name="connsiteX8139" fmla="*/ 8721964 w 9706874"/>
              <a:gd name="connsiteY8139" fmla="*/ 1513099 h 3735869"/>
              <a:gd name="connsiteX8140" fmla="*/ 8719810 w 9706874"/>
              <a:gd name="connsiteY8140" fmla="*/ 1507419 h 3735869"/>
              <a:gd name="connsiteX8141" fmla="*/ 8727619 w 9706874"/>
              <a:gd name="connsiteY8141" fmla="*/ 1507420 h 3735869"/>
              <a:gd name="connsiteX8142" fmla="*/ 8724041 w 9706874"/>
              <a:gd name="connsiteY8142" fmla="*/ 1509788 h 3735869"/>
              <a:gd name="connsiteX8143" fmla="*/ 8722677 w 9706874"/>
              <a:gd name="connsiteY8143" fmla="*/ 1513548 h 3735869"/>
              <a:gd name="connsiteX8144" fmla="*/ 8741850 w 9706874"/>
              <a:gd name="connsiteY8144" fmla="*/ 1525620 h 3735869"/>
              <a:gd name="connsiteX8145" fmla="*/ 8778970 w 9706874"/>
              <a:gd name="connsiteY8145" fmla="*/ 1553880 h 3735869"/>
              <a:gd name="connsiteX8146" fmla="*/ 8782913 w 9706874"/>
              <a:gd name="connsiteY8146" fmla="*/ 1554578 h 3735869"/>
              <a:gd name="connsiteX8147" fmla="*/ 8800709 w 9706874"/>
              <a:gd name="connsiteY8147" fmla="*/ 1571210 h 3735869"/>
              <a:gd name="connsiteX8148" fmla="*/ 8783847 w 9706874"/>
              <a:gd name="connsiteY8148" fmla="*/ 1566072 h 3735869"/>
              <a:gd name="connsiteX8149" fmla="*/ 8779131 w 9706874"/>
              <a:gd name="connsiteY8149" fmla="*/ 1567127 h 3735869"/>
              <a:gd name="connsiteX8150" fmla="*/ 8770014 w 9706874"/>
              <a:gd name="connsiteY8150" fmla="*/ 1580713 h 3735869"/>
              <a:gd name="connsiteX8151" fmla="*/ 8767912 w 9706874"/>
              <a:gd name="connsiteY8151" fmla="*/ 1587953 h 3735869"/>
              <a:gd name="connsiteX8152" fmla="*/ 8765770 w 9706874"/>
              <a:gd name="connsiteY8152" fmla="*/ 1588657 h 3735869"/>
              <a:gd name="connsiteX8153" fmla="*/ 8773554 w 9706874"/>
              <a:gd name="connsiteY8153" fmla="*/ 1593046 h 3735869"/>
              <a:gd name="connsiteX8154" fmla="*/ 8780897 w 9706874"/>
              <a:gd name="connsiteY8154" fmla="*/ 1587353 h 3735869"/>
              <a:gd name="connsiteX8155" fmla="*/ 8803874 w 9706874"/>
              <a:gd name="connsiteY8155" fmla="*/ 1605334 h 3735869"/>
              <a:gd name="connsiteX8156" fmla="*/ 8774575 w 9706874"/>
              <a:gd name="connsiteY8156" fmla="*/ 1593622 h 3735869"/>
              <a:gd name="connsiteX8157" fmla="*/ 8834908 w 9706874"/>
              <a:gd name="connsiteY8157" fmla="*/ 1627636 h 3735869"/>
              <a:gd name="connsiteX8158" fmla="*/ 8820827 w 9706874"/>
              <a:gd name="connsiteY8158" fmla="*/ 1614672 h 3735869"/>
              <a:gd name="connsiteX8159" fmla="*/ 8845108 w 9706874"/>
              <a:gd name="connsiteY8159" fmla="*/ 1614673 h 3735869"/>
              <a:gd name="connsiteX8160" fmla="*/ 8851209 w 9706874"/>
              <a:gd name="connsiteY8160" fmla="*/ 1636826 h 3735869"/>
              <a:gd name="connsiteX8161" fmla="*/ 8858692 w 9706874"/>
              <a:gd name="connsiteY8161" fmla="*/ 1641043 h 3735869"/>
              <a:gd name="connsiteX8162" fmla="*/ 8848060 w 9706874"/>
              <a:gd name="connsiteY8162" fmla="*/ 1658052 h 3735869"/>
              <a:gd name="connsiteX8163" fmla="*/ 8847771 w 9706874"/>
              <a:gd name="connsiteY8163" fmla="*/ 1658011 h 3735869"/>
              <a:gd name="connsiteX8164" fmla="*/ 8848051 w 9706874"/>
              <a:gd name="connsiteY8164" fmla="*/ 1659844 h 3735869"/>
              <a:gd name="connsiteX8165" fmla="*/ 8847123 w 9706874"/>
              <a:gd name="connsiteY8165" fmla="*/ 1665895 h 3735869"/>
              <a:gd name="connsiteX8166" fmla="*/ 8844350 w 9706874"/>
              <a:gd name="connsiteY8166" fmla="*/ 1659844 h 3735869"/>
              <a:gd name="connsiteX8167" fmla="*/ 8845351 w 9706874"/>
              <a:gd name="connsiteY8167" fmla="*/ 1657661 h 3735869"/>
              <a:gd name="connsiteX8168" fmla="*/ 8841746 w 9706874"/>
              <a:gd name="connsiteY8168" fmla="*/ 1657142 h 3735869"/>
              <a:gd name="connsiteX8169" fmla="*/ 8837429 w 9706874"/>
              <a:gd name="connsiteY8169" fmla="*/ 1658052 h 3735869"/>
              <a:gd name="connsiteX8170" fmla="*/ 8861347 w 9706874"/>
              <a:gd name="connsiteY8170" fmla="*/ 1679918 h 3735869"/>
              <a:gd name="connsiteX8171" fmla="*/ 8890585 w 9706874"/>
              <a:gd name="connsiteY8171" fmla="*/ 1701384 h 3735869"/>
              <a:gd name="connsiteX8172" fmla="*/ 8853376 w 9706874"/>
              <a:gd name="connsiteY8172" fmla="*/ 1684374 h 3735869"/>
              <a:gd name="connsiteX8173" fmla="*/ 8800660 w 9706874"/>
              <a:gd name="connsiteY8173" fmla="*/ 1658051 h 3735869"/>
              <a:gd name="connsiteX8174" fmla="*/ 8795347 w 9706874"/>
              <a:gd name="connsiteY8174" fmla="*/ 1628890 h 3735869"/>
              <a:gd name="connsiteX8175" fmla="*/ 8779402 w 9706874"/>
              <a:gd name="connsiteY8175" fmla="*/ 1609451 h 3735869"/>
              <a:gd name="connsiteX8176" fmla="*/ 8762594 w 9706874"/>
              <a:gd name="connsiteY8176" fmla="*/ 1601610 h 3735869"/>
              <a:gd name="connsiteX8177" fmla="*/ 8764706 w 9706874"/>
              <a:gd name="connsiteY8177" fmla="*/ 1608926 h 3735869"/>
              <a:gd name="connsiteX8178" fmla="*/ 8748670 w 9706874"/>
              <a:gd name="connsiteY8178" fmla="*/ 1604291 h 3735869"/>
              <a:gd name="connsiteX8179" fmla="*/ 8757118 w 9706874"/>
              <a:gd name="connsiteY8179" fmla="*/ 1599054 h 3735869"/>
              <a:gd name="connsiteX8180" fmla="*/ 8750220 w 9706874"/>
              <a:gd name="connsiteY8180" fmla="*/ 1595834 h 3735869"/>
              <a:gd name="connsiteX8181" fmla="*/ 8745587 w 9706874"/>
              <a:gd name="connsiteY8181" fmla="*/ 1594185 h 3735869"/>
              <a:gd name="connsiteX8182" fmla="*/ 8740856 w 9706874"/>
              <a:gd name="connsiteY8182" fmla="*/ 1597509 h 3735869"/>
              <a:gd name="connsiteX8183" fmla="*/ 8717189 w 9706874"/>
              <a:gd name="connsiteY8183" fmla="*/ 1587599 h 3735869"/>
              <a:gd name="connsiteX8184" fmla="*/ 8675115 w 9706874"/>
              <a:gd name="connsiteY8184" fmla="*/ 1569007 h 3735869"/>
              <a:gd name="connsiteX8185" fmla="*/ 8663758 w 9706874"/>
              <a:gd name="connsiteY8185" fmla="*/ 1563612 h 3735869"/>
              <a:gd name="connsiteX8186" fmla="*/ 8657585 w 9706874"/>
              <a:gd name="connsiteY8186" fmla="*/ 1561260 h 3735869"/>
              <a:gd name="connsiteX8187" fmla="*/ 8652916 w 9706874"/>
              <a:gd name="connsiteY8187" fmla="*/ 1558462 h 3735869"/>
              <a:gd name="connsiteX8188" fmla="*/ 8591317 w 9706874"/>
              <a:gd name="connsiteY8188" fmla="*/ 1529207 h 3735869"/>
              <a:gd name="connsiteX8189" fmla="*/ 8583942 w 9706874"/>
              <a:gd name="connsiteY8189" fmla="*/ 1529875 h 3735869"/>
              <a:gd name="connsiteX8190" fmla="*/ 8576093 w 9706874"/>
              <a:gd name="connsiteY8190" fmla="*/ 1527166 h 3735869"/>
              <a:gd name="connsiteX8191" fmla="*/ 8574564 w 9706874"/>
              <a:gd name="connsiteY8191" fmla="*/ 1521438 h 3735869"/>
              <a:gd name="connsiteX8192" fmla="*/ 8396029 w 9706874"/>
              <a:gd name="connsiteY8192" fmla="*/ 1440620 h 3735869"/>
              <a:gd name="connsiteX8193" fmla="*/ 8335259 w 9706874"/>
              <a:gd name="connsiteY8193" fmla="*/ 1414248 h 3735869"/>
              <a:gd name="connsiteX8194" fmla="*/ 8261131 w 9706874"/>
              <a:gd name="connsiteY8194" fmla="*/ 1384688 h 3735869"/>
              <a:gd name="connsiteX8195" fmla="*/ 8252715 w 9706874"/>
              <a:gd name="connsiteY8195" fmla="*/ 1381396 h 3735869"/>
              <a:gd name="connsiteX8196" fmla="*/ 8206233 w 9706874"/>
              <a:gd name="connsiteY8196" fmla="*/ 1368126 h 3735869"/>
              <a:gd name="connsiteX8197" fmla="*/ 8199084 w 9706874"/>
              <a:gd name="connsiteY8197" fmla="*/ 1366745 h 3735869"/>
              <a:gd name="connsiteX8198" fmla="*/ 8198237 w 9706874"/>
              <a:gd name="connsiteY8198" fmla="*/ 1369052 h 3735869"/>
              <a:gd name="connsiteX8199" fmla="*/ 8193610 w 9706874"/>
              <a:gd name="connsiteY8199" fmla="*/ 1371170 h 3735869"/>
              <a:gd name="connsiteX8200" fmla="*/ 8194757 w 9706874"/>
              <a:gd name="connsiteY8200" fmla="*/ 1365911 h 3735869"/>
              <a:gd name="connsiteX8201" fmla="*/ 8184201 w 9706874"/>
              <a:gd name="connsiteY8201" fmla="*/ 1363874 h 3735869"/>
              <a:gd name="connsiteX8202" fmla="*/ 8161820 w 9706874"/>
              <a:gd name="connsiteY8202" fmla="*/ 1355975 h 3735869"/>
              <a:gd name="connsiteX8203" fmla="*/ 8149550 w 9706874"/>
              <a:gd name="connsiteY8203" fmla="*/ 1342965 h 3735869"/>
              <a:gd name="connsiteX8204" fmla="*/ 8146455 w 9706874"/>
              <a:gd name="connsiteY8204" fmla="*/ 1338912 h 3735869"/>
              <a:gd name="connsiteX8205" fmla="*/ 8128685 w 9706874"/>
              <a:gd name="connsiteY8205" fmla="*/ 1331637 h 3735869"/>
              <a:gd name="connsiteX8206" fmla="*/ 8127056 w 9706874"/>
              <a:gd name="connsiteY8206" fmla="*/ 1330882 h 3735869"/>
              <a:gd name="connsiteX8207" fmla="*/ 8116944 w 9706874"/>
              <a:gd name="connsiteY8207" fmla="*/ 1339370 h 3735869"/>
              <a:gd name="connsiteX8208" fmla="*/ 8041854 w 9706874"/>
              <a:gd name="connsiteY8208" fmla="*/ 1313552 h 3735869"/>
              <a:gd name="connsiteX8209" fmla="*/ 8030489 w 9706874"/>
              <a:gd name="connsiteY8209" fmla="*/ 1308950 h 3735869"/>
              <a:gd name="connsiteX8210" fmla="*/ 8007311 w 9706874"/>
              <a:gd name="connsiteY8210" fmla="*/ 1312198 h 3735869"/>
              <a:gd name="connsiteX8211" fmla="*/ 8181841 w 9706874"/>
              <a:gd name="connsiteY8211" fmla="*/ 1382260 h 3735869"/>
              <a:gd name="connsiteX8212" fmla="*/ 8261132 w 9706874"/>
              <a:gd name="connsiteY8212" fmla="*/ 1418710 h 3735869"/>
              <a:gd name="connsiteX8213" fmla="*/ 8277078 w 9706874"/>
              <a:gd name="connsiteY8213" fmla="*/ 1430857 h 3735869"/>
              <a:gd name="connsiteX8214" fmla="*/ 8261131 w 9706874"/>
              <a:gd name="connsiteY8214" fmla="*/ 1450296 h 3735869"/>
              <a:gd name="connsiteX8215" fmla="*/ 8285053 w 9706874"/>
              <a:gd name="connsiteY8215" fmla="*/ 1459609 h 3735869"/>
              <a:gd name="connsiteX8216" fmla="*/ 8287709 w 9706874"/>
              <a:gd name="connsiteY8216" fmla="*/ 1438147 h 3735869"/>
              <a:gd name="connsiteX8217" fmla="*/ 8308529 w 9706874"/>
              <a:gd name="connsiteY8217" fmla="*/ 1433287 h 3735869"/>
              <a:gd name="connsiteX8218" fmla="*/ 8306868 w 9706874"/>
              <a:gd name="connsiteY8218" fmla="*/ 1449840 h 3735869"/>
              <a:gd name="connsiteX8219" fmla="*/ 8307307 w 9706874"/>
              <a:gd name="connsiteY8219" fmla="*/ 1450119 h 3735869"/>
              <a:gd name="connsiteX8220" fmla="*/ 8309738 w 9706874"/>
              <a:gd name="connsiteY8220" fmla="*/ 1444809 h 3735869"/>
              <a:gd name="connsiteX8221" fmla="*/ 8310713 w 9706874"/>
              <a:gd name="connsiteY8221" fmla="*/ 1450858 h 3735869"/>
              <a:gd name="connsiteX8222" fmla="*/ 8310508 w 9706874"/>
              <a:gd name="connsiteY8222" fmla="*/ 1452134 h 3735869"/>
              <a:gd name="connsiteX8223" fmla="*/ 8319159 w 9706874"/>
              <a:gd name="connsiteY8223" fmla="*/ 1457586 h 3735869"/>
              <a:gd name="connsiteX8224" fmla="*/ 8335108 w 9706874"/>
              <a:gd name="connsiteY8224" fmla="*/ 1452726 h 3735869"/>
              <a:gd name="connsiteX8225" fmla="*/ 8353711 w 9706874"/>
              <a:gd name="connsiteY8225" fmla="*/ 1457584 h 3735869"/>
              <a:gd name="connsiteX8226" fmla="*/ 8332450 w 9706874"/>
              <a:gd name="connsiteY8226" fmla="*/ 1479054 h 3735869"/>
              <a:gd name="connsiteX8227" fmla="*/ 8361685 w 9706874"/>
              <a:gd name="connsiteY8227" fmla="*/ 1503347 h 3735869"/>
              <a:gd name="connsiteX8228" fmla="*/ 8329792 w 9706874"/>
              <a:gd name="connsiteY8228" fmla="*/ 1496058 h 3735869"/>
              <a:gd name="connsiteX8229" fmla="*/ 8293025 w 9706874"/>
              <a:gd name="connsiteY8229" fmla="*/ 1479053 h 3735869"/>
              <a:gd name="connsiteX8230" fmla="*/ 8211076 w 9706874"/>
              <a:gd name="connsiteY8230" fmla="*/ 1440575 h 3735869"/>
              <a:gd name="connsiteX8231" fmla="*/ 8141975 w 9706874"/>
              <a:gd name="connsiteY8231" fmla="*/ 1406557 h 3735869"/>
              <a:gd name="connsiteX8232" fmla="*/ 8065342 w 9706874"/>
              <a:gd name="connsiteY8232" fmla="*/ 1384689 h 3735869"/>
              <a:gd name="connsiteX8233" fmla="*/ 7826997 w 9706874"/>
              <a:gd name="connsiteY8233" fmla="*/ 1315025 h 3735869"/>
              <a:gd name="connsiteX8234" fmla="*/ 7827753 w 9706874"/>
              <a:gd name="connsiteY8234" fmla="*/ 1316546 h 3735869"/>
              <a:gd name="connsiteX8235" fmla="*/ 7816595 w 9706874"/>
              <a:gd name="connsiteY8235" fmla="*/ 1322308 h 3735869"/>
              <a:gd name="connsiteX8236" fmla="*/ 7799864 w 9706874"/>
              <a:gd name="connsiteY8236" fmla="*/ 1332016 h 3735869"/>
              <a:gd name="connsiteX8237" fmla="*/ 7852387 w 9706874"/>
              <a:gd name="connsiteY8237" fmla="*/ 1351426 h 3735869"/>
              <a:gd name="connsiteX8238" fmla="*/ 7908166 w 9706874"/>
              <a:gd name="connsiteY8238" fmla="*/ 1370434 h 3735869"/>
              <a:gd name="connsiteX8239" fmla="*/ 7926598 w 9706874"/>
              <a:gd name="connsiteY8239" fmla="*/ 1393978 h 3735869"/>
              <a:gd name="connsiteX8240" fmla="*/ 7927215 w 9706874"/>
              <a:gd name="connsiteY8240" fmla="*/ 1402612 h 3735869"/>
              <a:gd name="connsiteX8241" fmla="*/ 7943331 w 9706874"/>
              <a:gd name="connsiteY8241" fmla="*/ 1404849 h 3735869"/>
              <a:gd name="connsiteX8242" fmla="*/ 7964561 w 9706874"/>
              <a:gd name="connsiteY8242" fmla="*/ 1412587 h 3735869"/>
              <a:gd name="connsiteX8243" fmla="*/ 7966679 w 9706874"/>
              <a:gd name="connsiteY8243" fmla="*/ 1410268 h 3735869"/>
              <a:gd name="connsiteX8244" fmla="*/ 7977595 w 9706874"/>
              <a:gd name="connsiteY8244" fmla="*/ 1389644 h 3735869"/>
              <a:gd name="connsiteX8245" fmla="*/ 7977596 w 9706874"/>
              <a:gd name="connsiteY8245" fmla="*/ 1417338 h 3735869"/>
              <a:gd name="connsiteX8246" fmla="*/ 7983207 w 9706874"/>
              <a:gd name="connsiteY8246" fmla="*/ 1419384 h 3735869"/>
              <a:gd name="connsiteX8247" fmla="*/ 7985218 w 9706874"/>
              <a:gd name="connsiteY8247" fmla="*/ 1413272 h 3735869"/>
              <a:gd name="connsiteX8248" fmla="*/ 7988686 w 9706874"/>
              <a:gd name="connsiteY8248" fmla="*/ 1392089 h 3735869"/>
              <a:gd name="connsiteX8249" fmla="*/ 8008094 w 9706874"/>
              <a:gd name="connsiteY8249" fmla="*/ 1406753 h 3735869"/>
              <a:gd name="connsiteX8250" fmla="*/ 7999776 w 9706874"/>
              <a:gd name="connsiteY8250" fmla="*/ 1421420 h 3735869"/>
              <a:gd name="connsiteX8251" fmla="*/ 7998779 w 9706874"/>
              <a:gd name="connsiteY8251" fmla="*/ 1426655 h 3735869"/>
              <a:gd name="connsiteX8252" fmla="*/ 8015714 w 9706874"/>
              <a:gd name="connsiteY8252" fmla="*/ 1435411 h 3735869"/>
              <a:gd name="connsiteX8253" fmla="*/ 8017175 w 9706874"/>
              <a:gd name="connsiteY8253" fmla="*/ 1435411 h 3735869"/>
              <a:gd name="connsiteX8254" fmla="*/ 8017177 w 9706874"/>
              <a:gd name="connsiteY8254" fmla="*/ 1402150 h 3735869"/>
              <a:gd name="connsiteX8255" fmla="*/ 8047633 w 9706874"/>
              <a:gd name="connsiteY8255" fmla="*/ 1414171 h 3735869"/>
              <a:gd name="connsiteX8256" fmla="*/ 8058877 w 9706874"/>
              <a:gd name="connsiteY8256" fmla="*/ 1435411 h 3735869"/>
              <a:gd name="connsiteX8257" fmla="*/ 8067312 w 9706874"/>
              <a:gd name="connsiteY8257" fmla="*/ 1416576 h 3735869"/>
              <a:gd name="connsiteX8258" fmla="*/ 8078907 w 9706874"/>
              <a:gd name="connsiteY8258" fmla="*/ 1440270 h 3735869"/>
              <a:gd name="connsiteX8259" fmla="*/ 8090122 w 9706874"/>
              <a:gd name="connsiteY8259" fmla="*/ 1459904 h 3735869"/>
              <a:gd name="connsiteX8260" fmla="*/ 8092106 w 9706874"/>
              <a:gd name="connsiteY8260" fmla="*/ 1453947 h 3735869"/>
              <a:gd name="connsiteX8261" fmla="*/ 8094711 w 9706874"/>
              <a:gd name="connsiteY8261" fmla="*/ 1460898 h 3735869"/>
              <a:gd name="connsiteX8262" fmla="*/ 8091893 w 9706874"/>
              <a:gd name="connsiteY8262" fmla="*/ 1463006 h 3735869"/>
              <a:gd name="connsiteX8263" fmla="*/ 8092611 w 9706874"/>
              <a:gd name="connsiteY8263" fmla="*/ 1464263 h 3735869"/>
              <a:gd name="connsiteX8264" fmla="*/ 8060699 w 9706874"/>
              <a:gd name="connsiteY8264" fmla="*/ 1458674 h 3735869"/>
              <a:gd name="connsiteX8265" fmla="*/ 8074000 w 9706874"/>
              <a:gd name="connsiteY8265" fmla="*/ 1465551 h 3735869"/>
              <a:gd name="connsiteX8266" fmla="*/ 8050505 w 9706874"/>
              <a:gd name="connsiteY8266" fmla="*/ 1477621 h 3735869"/>
              <a:gd name="connsiteX8267" fmla="*/ 8015923 w 9706874"/>
              <a:gd name="connsiteY8267" fmla="*/ 1470378 h 3735869"/>
              <a:gd name="connsiteX8268" fmla="*/ 7997305 w 9706874"/>
              <a:gd name="connsiteY8268" fmla="*/ 1453483 h 3735869"/>
              <a:gd name="connsiteX8269" fmla="*/ 7973366 w 9706874"/>
              <a:gd name="connsiteY8269" fmla="*/ 1456298 h 3735869"/>
              <a:gd name="connsiteX8270" fmla="*/ 7981343 w 9706874"/>
              <a:gd name="connsiteY8270" fmla="*/ 1439403 h 3735869"/>
              <a:gd name="connsiteX8271" fmla="*/ 7970705 w 9706874"/>
              <a:gd name="connsiteY8271" fmla="*/ 1449058 h 3735869"/>
              <a:gd name="connsiteX8272" fmla="*/ 7966950 w 9706874"/>
              <a:gd name="connsiteY8272" fmla="*/ 1435632 h 3735869"/>
              <a:gd name="connsiteX8273" fmla="*/ 7960323 w 9706874"/>
              <a:gd name="connsiteY8273" fmla="*/ 1426780 h 3735869"/>
              <a:gd name="connsiteX8274" fmla="*/ 7928152 w 9706874"/>
              <a:gd name="connsiteY8274" fmla="*/ 1418976 h 3735869"/>
              <a:gd name="connsiteX8275" fmla="*/ 7935227 w 9706874"/>
              <a:gd name="connsiteY8275" fmla="*/ 1413094 h 3735869"/>
              <a:gd name="connsiteX8276" fmla="*/ 7936476 w 9706874"/>
              <a:gd name="connsiteY8276" fmla="*/ 1413244 h 3735869"/>
              <a:gd name="connsiteX8277" fmla="*/ 7926696 w 9706874"/>
              <a:gd name="connsiteY8277" fmla="*/ 1409589 h 3735869"/>
              <a:gd name="connsiteX8278" fmla="*/ 7912612 w 9706874"/>
              <a:gd name="connsiteY8278" fmla="*/ 1414300 h 3735869"/>
              <a:gd name="connsiteX8279" fmla="*/ 7897009 w 9706874"/>
              <a:gd name="connsiteY8279" fmla="*/ 1413200 h 3735869"/>
              <a:gd name="connsiteX8280" fmla="*/ 7872355 w 9706874"/>
              <a:gd name="connsiteY8280" fmla="*/ 1406133 h 3735869"/>
              <a:gd name="connsiteX8281" fmla="*/ 7870966 w 9706874"/>
              <a:gd name="connsiteY8281" fmla="*/ 1413404 h 3735869"/>
              <a:gd name="connsiteX8282" fmla="*/ 7865412 w 9706874"/>
              <a:gd name="connsiteY8282" fmla="*/ 1415824 h 3735869"/>
              <a:gd name="connsiteX8283" fmla="*/ 7867262 w 9706874"/>
              <a:gd name="connsiteY8283" fmla="*/ 1406144 h 3735869"/>
              <a:gd name="connsiteX8284" fmla="*/ 7869303 w 9706874"/>
              <a:gd name="connsiteY8284" fmla="*/ 1405257 h 3735869"/>
              <a:gd name="connsiteX8285" fmla="*/ 7866333 w 9706874"/>
              <a:gd name="connsiteY8285" fmla="*/ 1404404 h 3735869"/>
              <a:gd name="connsiteX8286" fmla="*/ 7788708 w 9706874"/>
              <a:gd name="connsiteY8286" fmla="*/ 1401979 h 3735869"/>
              <a:gd name="connsiteX8287" fmla="*/ 7788708 w 9706874"/>
              <a:gd name="connsiteY8287" fmla="*/ 1377713 h 3735869"/>
              <a:gd name="connsiteX8288" fmla="*/ 7755704 w 9706874"/>
              <a:gd name="connsiteY8288" fmla="*/ 1389848 h 3735869"/>
              <a:gd name="connsiteX8289" fmla="*/ 7756187 w 9706874"/>
              <a:gd name="connsiteY8289" fmla="*/ 1370855 h 3735869"/>
              <a:gd name="connsiteX8290" fmla="*/ 7724756 w 9706874"/>
              <a:gd name="connsiteY8290" fmla="*/ 1364037 h 3735869"/>
              <a:gd name="connsiteX8291" fmla="*/ 7757612 w 9706874"/>
              <a:gd name="connsiteY8291" fmla="*/ 1348945 h 3735869"/>
              <a:gd name="connsiteX8292" fmla="*/ 7768821 w 9706874"/>
              <a:gd name="connsiteY8292" fmla="*/ 1349053 h 3735869"/>
              <a:gd name="connsiteX8293" fmla="*/ 7769186 w 9706874"/>
              <a:gd name="connsiteY8293" fmla="*/ 1348595 h 3735869"/>
              <a:gd name="connsiteX8294" fmla="*/ 7788708 w 9706874"/>
              <a:gd name="connsiteY8294" fmla="*/ 1310176 h 3735869"/>
              <a:gd name="connsiteX8295" fmla="*/ 7792583 w 9706874"/>
              <a:gd name="connsiteY8295" fmla="*/ 1304968 h 3735869"/>
              <a:gd name="connsiteX8296" fmla="*/ 7718941 w 9706874"/>
              <a:gd name="connsiteY8296" fmla="*/ 1283444 h 3735869"/>
              <a:gd name="connsiteX8297" fmla="*/ 7652801 w 9706874"/>
              <a:gd name="connsiteY8297" fmla="*/ 1264507 h 3735869"/>
              <a:gd name="connsiteX8298" fmla="*/ 7655695 w 9706874"/>
              <a:gd name="connsiteY8298" fmla="*/ 1266148 h 3735869"/>
              <a:gd name="connsiteX8299" fmla="*/ 7657649 w 9706874"/>
              <a:gd name="connsiteY8299" fmla="*/ 1274924 h 3735869"/>
              <a:gd name="connsiteX8300" fmla="*/ 7651788 w 9706874"/>
              <a:gd name="connsiteY8300" fmla="*/ 1272353 h 3735869"/>
              <a:gd name="connsiteX8301" fmla="*/ 7650017 w 9706874"/>
              <a:gd name="connsiteY8301" fmla="*/ 1263709 h 3735869"/>
              <a:gd name="connsiteX8302" fmla="*/ 7602783 w 9706874"/>
              <a:gd name="connsiteY8302" fmla="*/ 1250184 h 3735869"/>
              <a:gd name="connsiteX8303" fmla="*/ 7600357 w 9706874"/>
              <a:gd name="connsiteY8303" fmla="*/ 1253463 h 3735869"/>
              <a:gd name="connsiteX8304" fmla="*/ 7600675 w 9706874"/>
              <a:gd name="connsiteY8304" fmla="*/ 1249581 h 3735869"/>
              <a:gd name="connsiteX8305" fmla="*/ 7563185 w 9706874"/>
              <a:gd name="connsiteY8305" fmla="*/ 1238846 h 3735869"/>
              <a:gd name="connsiteX8306" fmla="*/ 7438768 w 9706874"/>
              <a:gd name="connsiteY8306" fmla="*/ 1204991 h 3735869"/>
              <a:gd name="connsiteX8307" fmla="*/ 7427817 w 9706874"/>
              <a:gd name="connsiteY8307" fmla="*/ 1206969 h 3735869"/>
              <a:gd name="connsiteX8308" fmla="*/ 7410689 w 9706874"/>
              <a:gd name="connsiteY8308" fmla="*/ 1206351 h 3735869"/>
              <a:gd name="connsiteX8309" fmla="*/ 7414131 w 9706874"/>
              <a:gd name="connsiteY8309" fmla="*/ 1198288 h 3735869"/>
              <a:gd name="connsiteX8310" fmla="*/ 7407093 w 9706874"/>
              <a:gd name="connsiteY8310" fmla="*/ 1196374 h 3735869"/>
              <a:gd name="connsiteX8311" fmla="*/ 7392132 w 9706874"/>
              <a:gd name="connsiteY8311" fmla="*/ 1192579 h 3735869"/>
              <a:gd name="connsiteX8312" fmla="*/ 7382799 w 9706874"/>
              <a:gd name="connsiteY8312" fmla="*/ 1199261 h 3735869"/>
              <a:gd name="connsiteX8313" fmla="*/ 7363585 w 9706874"/>
              <a:gd name="connsiteY8313" fmla="*/ 1201013 h 3735869"/>
              <a:gd name="connsiteX8314" fmla="*/ 7358696 w 9706874"/>
              <a:gd name="connsiteY8314" fmla="*/ 1189503 h 3735869"/>
              <a:gd name="connsiteX8315" fmla="*/ 7352063 w 9706874"/>
              <a:gd name="connsiteY8315" fmla="*/ 1182415 h 3735869"/>
              <a:gd name="connsiteX8316" fmla="*/ 7313396 w 9706874"/>
              <a:gd name="connsiteY8316" fmla="*/ 1172606 h 3735869"/>
              <a:gd name="connsiteX8317" fmla="*/ 7313282 w 9706874"/>
              <a:gd name="connsiteY8317" fmla="*/ 1172588 h 3735869"/>
              <a:gd name="connsiteX8318" fmla="*/ 7313079 w 9706874"/>
              <a:gd name="connsiteY8318" fmla="*/ 1172526 h 3735869"/>
              <a:gd name="connsiteX8319" fmla="*/ 7257090 w 9706874"/>
              <a:gd name="connsiteY8319" fmla="*/ 1158322 h 3735869"/>
              <a:gd name="connsiteX8320" fmla="*/ 7256067 w 9706874"/>
              <a:gd name="connsiteY8320" fmla="*/ 1158793 h 3735869"/>
              <a:gd name="connsiteX8321" fmla="*/ 7256235 w 9706874"/>
              <a:gd name="connsiteY8321" fmla="*/ 1158105 h 3735869"/>
              <a:gd name="connsiteX8322" fmla="*/ 7253829 w 9706874"/>
              <a:gd name="connsiteY8322" fmla="*/ 1157495 h 3735869"/>
              <a:gd name="connsiteX8323" fmla="*/ 7240738 w 9706874"/>
              <a:gd name="connsiteY8323" fmla="*/ 1154751 h 3735869"/>
              <a:gd name="connsiteX8324" fmla="*/ 7243234 w 9706874"/>
              <a:gd name="connsiteY8324" fmla="*/ 1158818 h 3735869"/>
              <a:gd name="connsiteX8325" fmla="*/ 7229269 w 9706874"/>
              <a:gd name="connsiteY8325" fmla="*/ 1153977 h 3735869"/>
              <a:gd name="connsiteX8326" fmla="*/ 7231277 w 9706874"/>
              <a:gd name="connsiteY8326" fmla="*/ 1152767 h 3735869"/>
              <a:gd name="connsiteX8327" fmla="*/ 7215678 w 9706874"/>
              <a:gd name="connsiteY8327" fmla="*/ 1149496 h 3735869"/>
              <a:gd name="connsiteX8328" fmla="*/ 7179853 w 9706874"/>
              <a:gd name="connsiteY8328" fmla="*/ 1136031 h 3735869"/>
              <a:gd name="connsiteX8329" fmla="*/ 7118725 w 9706874"/>
              <a:gd name="connsiteY8329" fmla="*/ 1116592 h 3735869"/>
              <a:gd name="connsiteX8330" fmla="*/ 7055381 w 9706874"/>
              <a:gd name="connsiteY8330" fmla="*/ 1109303 h 3735869"/>
              <a:gd name="connsiteX8331" fmla="*/ 7021051 w 9706874"/>
              <a:gd name="connsiteY8331" fmla="*/ 1097760 h 3735869"/>
              <a:gd name="connsiteX8332" fmla="*/ 6989458 w 9706874"/>
              <a:gd name="connsiteY8332" fmla="*/ 1090493 h 3735869"/>
              <a:gd name="connsiteX8333" fmla="*/ 6991153 w 9706874"/>
              <a:gd name="connsiteY8333" fmla="*/ 1091102 h 3735869"/>
              <a:gd name="connsiteX8334" fmla="*/ 6993752 w 9706874"/>
              <a:gd name="connsiteY8334" fmla="*/ 1099873 h 3735869"/>
              <a:gd name="connsiteX8335" fmla="*/ 6984474 w 9706874"/>
              <a:gd name="connsiteY8335" fmla="*/ 1097454 h 3735869"/>
              <a:gd name="connsiteX8336" fmla="*/ 6982284 w 9706874"/>
              <a:gd name="connsiteY8336" fmla="*/ 1089288 h 3735869"/>
              <a:gd name="connsiteX8337" fmla="*/ 6914076 w 9706874"/>
              <a:gd name="connsiteY8337" fmla="*/ 1080448 h 3735869"/>
              <a:gd name="connsiteX8338" fmla="*/ 6841428 w 9706874"/>
              <a:gd name="connsiteY8338" fmla="*/ 1072856 h 3735869"/>
              <a:gd name="connsiteX8339" fmla="*/ 6776866 w 9706874"/>
              <a:gd name="connsiteY8339" fmla="*/ 1058732 h 3735869"/>
              <a:gd name="connsiteX8340" fmla="*/ 6759062 w 9706874"/>
              <a:gd name="connsiteY8340" fmla="*/ 1057900 h 3735869"/>
              <a:gd name="connsiteX8341" fmla="*/ 6760831 w 9706874"/>
              <a:gd name="connsiteY8341" fmla="*/ 1065849 h 3735869"/>
              <a:gd name="connsiteX8342" fmla="*/ 6788272 w 9706874"/>
              <a:gd name="connsiteY8342" fmla="*/ 1067995 h 3735869"/>
              <a:gd name="connsiteX8343" fmla="*/ 6798362 w 9706874"/>
              <a:gd name="connsiteY8343" fmla="*/ 1071838 h 3735869"/>
              <a:gd name="connsiteX8344" fmla="*/ 6796818 w 9706874"/>
              <a:gd name="connsiteY8344" fmla="*/ 1067148 h 3735869"/>
              <a:gd name="connsiteX8345" fmla="*/ 6804222 w 9706874"/>
              <a:gd name="connsiteY8345" fmla="*/ 1067149 h 3735869"/>
              <a:gd name="connsiteX8346" fmla="*/ 6800579 w 9706874"/>
              <a:gd name="connsiteY8346" fmla="*/ 1072683 h 3735869"/>
              <a:gd name="connsiteX8347" fmla="*/ 6816179 w 9706874"/>
              <a:gd name="connsiteY8347" fmla="*/ 1078626 h 3735869"/>
              <a:gd name="connsiteX8348" fmla="*/ 6844088 w 9706874"/>
              <a:gd name="connsiteY8348" fmla="*/ 1087434 h 3735869"/>
              <a:gd name="connsiteX8349" fmla="*/ 6976090 w 9706874"/>
              <a:gd name="connsiteY8349" fmla="*/ 1119021 h 3735869"/>
              <a:gd name="connsiteX8350" fmla="*/ 7237881 w 9706874"/>
              <a:gd name="connsiteY8350" fmla="*/ 1186653 h 3735869"/>
              <a:gd name="connsiteX8351" fmla="*/ 7242699 w 9706874"/>
              <a:gd name="connsiteY8351" fmla="*/ 1187957 h 3735869"/>
              <a:gd name="connsiteX8352" fmla="*/ 7243596 w 9706874"/>
              <a:gd name="connsiteY8352" fmla="*/ 1188115 h 3735869"/>
              <a:gd name="connsiteX8353" fmla="*/ 7243517 w 9706874"/>
              <a:gd name="connsiteY8353" fmla="*/ 1188178 h 3735869"/>
              <a:gd name="connsiteX8354" fmla="*/ 7273858 w 9706874"/>
              <a:gd name="connsiteY8354" fmla="*/ 1196381 h 3735869"/>
              <a:gd name="connsiteX8355" fmla="*/ 7302330 w 9706874"/>
              <a:gd name="connsiteY8355" fmla="*/ 1199938 h 3735869"/>
              <a:gd name="connsiteX8356" fmla="*/ 7300872 w 9706874"/>
              <a:gd name="connsiteY8356" fmla="*/ 1203685 h 3735869"/>
              <a:gd name="connsiteX8357" fmla="*/ 7340735 w 9706874"/>
              <a:gd name="connsiteY8357" fmla="*/ 1214462 h 3735869"/>
              <a:gd name="connsiteX8358" fmla="*/ 7345578 w 9706874"/>
              <a:gd name="connsiteY8358" fmla="*/ 1210693 h 3735869"/>
              <a:gd name="connsiteX8359" fmla="*/ 7354689 w 9706874"/>
              <a:gd name="connsiteY8359" fmla="*/ 1208004 h 3735869"/>
              <a:gd name="connsiteX8360" fmla="*/ 7360761 w 9706874"/>
              <a:gd name="connsiteY8360" fmla="*/ 1210830 h 3735869"/>
              <a:gd name="connsiteX8361" fmla="*/ 7348616 w 9706874"/>
              <a:gd name="connsiteY8361" fmla="*/ 1215173 h 3735869"/>
              <a:gd name="connsiteX8362" fmla="*/ 7345690 w 9706874"/>
              <a:gd name="connsiteY8362" fmla="*/ 1215801 h 3735869"/>
              <a:gd name="connsiteX8363" fmla="*/ 7412228 w 9706874"/>
              <a:gd name="connsiteY8363" fmla="*/ 1233791 h 3735869"/>
              <a:gd name="connsiteX8364" fmla="*/ 7415082 w 9706874"/>
              <a:gd name="connsiteY8364" fmla="*/ 1229075 h 3735869"/>
              <a:gd name="connsiteX8365" fmla="*/ 7422639 w 9706874"/>
              <a:gd name="connsiteY8365" fmla="*/ 1227518 h 3735869"/>
              <a:gd name="connsiteX8366" fmla="*/ 7438803 w 9706874"/>
              <a:gd name="connsiteY8366" fmla="*/ 1231467 h 3735869"/>
              <a:gd name="connsiteX8367" fmla="*/ 7491748 w 9706874"/>
              <a:gd name="connsiteY8367" fmla="*/ 1241191 h 3735869"/>
              <a:gd name="connsiteX8368" fmla="*/ 7494634 w 9706874"/>
              <a:gd name="connsiteY8368" fmla="*/ 1256071 h 3735869"/>
              <a:gd name="connsiteX8369" fmla="*/ 7497017 w 9706874"/>
              <a:gd name="connsiteY8369" fmla="*/ 1256715 h 3735869"/>
              <a:gd name="connsiteX8370" fmla="*/ 7517898 w 9706874"/>
              <a:gd name="connsiteY8370" fmla="*/ 1262367 h 3735869"/>
              <a:gd name="connsiteX8371" fmla="*/ 7519845 w 9706874"/>
              <a:gd name="connsiteY8371" fmla="*/ 1254355 h 3735869"/>
              <a:gd name="connsiteX8372" fmla="*/ 7525705 w 9706874"/>
              <a:gd name="connsiteY8372" fmla="*/ 1252105 h 3735869"/>
              <a:gd name="connsiteX8373" fmla="*/ 7522775 w 9706874"/>
              <a:gd name="connsiteY8373" fmla="*/ 1260142 h 3735869"/>
              <a:gd name="connsiteX8374" fmla="*/ 7517927 w 9706874"/>
              <a:gd name="connsiteY8374" fmla="*/ 1262375 h 3735869"/>
              <a:gd name="connsiteX8375" fmla="*/ 7537276 w 9706874"/>
              <a:gd name="connsiteY8375" fmla="*/ 1267612 h 3735869"/>
              <a:gd name="connsiteX8376" fmla="*/ 7539268 w 9706874"/>
              <a:gd name="connsiteY8376" fmla="*/ 1262600 h 3735869"/>
              <a:gd name="connsiteX8377" fmla="*/ 7550629 w 9706874"/>
              <a:gd name="connsiteY8377" fmla="*/ 1259529 h 3735869"/>
              <a:gd name="connsiteX8378" fmla="*/ 7573096 w 9706874"/>
              <a:gd name="connsiteY8378" fmla="*/ 1262599 h 3735869"/>
              <a:gd name="connsiteX8379" fmla="*/ 7568212 w 9706874"/>
              <a:gd name="connsiteY8379" fmla="*/ 1275743 h 3735869"/>
              <a:gd name="connsiteX8380" fmla="*/ 7567756 w 9706874"/>
              <a:gd name="connsiteY8380" fmla="*/ 1275862 h 3735869"/>
              <a:gd name="connsiteX8381" fmla="*/ 7592388 w 9706874"/>
              <a:gd name="connsiteY8381" fmla="*/ 1282530 h 3735869"/>
              <a:gd name="connsiteX8382" fmla="*/ 7590048 w 9706874"/>
              <a:gd name="connsiteY8382" fmla="*/ 1275327 h 3735869"/>
              <a:gd name="connsiteX8383" fmla="*/ 7624617 w 9706874"/>
              <a:gd name="connsiteY8383" fmla="*/ 1282412 h 3735869"/>
              <a:gd name="connsiteX8384" fmla="*/ 7615748 w 9706874"/>
              <a:gd name="connsiteY8384" fmla="*/ 1288852 h 3735869"/>
              <a:gd name="connsiteX8385" fmla="*/ 7623909 w 9706874"/>
              <a:gd name="connsiteY8385" fmla="*/ 1291062 h 3735869"/>
              <a:gd name="connsiteX8386" fmla="*/ 7625812 w 9706874"/>
              <a:gd name="connsiteY8386" fmla="*/ 1286045 h 3735869"/>
              <a:gd name="connsiteX8387" fmla="*/ 7694727 w 9706874"/>
              <a:gd name="connsiteY8387" fmla="*/ 1305579 h 3735869"/>
              <a:gd name="connsiteX8388" fmla="*/ 7691299 w 9706874"/>
              <a:gd name="connsiteY8388" fmla="*/ 1308046 h 3735869"/>
              <a:gd name="connsiteX8389" fmla="*/ 7698352 w 9706874"/>
              <a:gd name="connsiteY8389" fmla="*/ 1312388 h 3735869"/>
              <a:gd name="connsiteX8390" fmla="*/ 7698939 w 9706874"/>
              <a:gd name="connsiteY8390" fmla="*/ 1314363 h 3735869"/>
              <a:gd name="connsiteX8391" fmla="*/ 7702601 w 9706874"/>
              <a:gd name="connsiteY8391" fmla="*/ 1311050 h 3735869"/>
              <a:gd name="connsiteX8392" fmla="*/ 7713299 w 9706874"/>
              <a:gd name="connsiteY8392" fmla="*/ 1323148 h 3735869"/>
              <a:gd name="connsiteX8393" fmla="*/ 7699726 w 9706874"/>
              <a:gd name="connsiteY8393" fmla="*/ 1317010 h 3735869"/>
              <a:gd name="connsiteX8394" fmla="*/ 7701279 w 9706874"/>
              <a:gd name="connsiteY8394" fmla="*/ 1322223 h 3735869"/>
              <a:gd name="connsiteX8395" fmla="*/ 7700780 w 9706874"/>
              <a:gd name="connsiteY8395" fmla="*/ 1346218 h 3735869"/>
              <a:gd name="connsiteX8396" fmla="*/ 7710690 w 9706874"/>
              <a:gd name="connsiteY8396" fmla="*/ 1345306 h 3735869"/>
              <a:gd name="connsiteX8397" fmla="*/ 7711509 w 9706874"/>
              <a:gd name="connsiteY8397" fmla="*/ 1345396 h 3735869"/>
              <a:gd name="connsiteX8398" fmla="*/ 7714607 w 9706874"/>
              <a:gd name="connsiteY8398" fmla="*/ 1343882 h 3735869"/>
              <a:gd name="connsiteX8399" fmla="*/ 7729788 w 9706874"/>
              <a:gd name="connsiteY8399" fmla="*/ 1345150 h 3735869"/>
              <a:gd name="connsiteX8400" fmla="*/ 7727131 w 9706874"/>
              <a:gd name="connsiteY8400" fmla="*/ 1355039 h 3735869"/>
              <a:gd name="connsiteX8401" fmla="*/ 7721892 w 9706874"/>
              <a:gd name="connsiteY8401" fmla="*/ 1357599 h 3735869"/>
              <a:gd name="connsiteX8402" fmla="*/ 7721599 w 9706874"/>
              <a:gd name="connsiteY8402" fmla="*/ 1358364 h 3735869"/>
              <a:gd name="connsiteX8403" fmla="*/ 7719645 w 9706874"/>
              <a:gd name="connsiteY8403" fmla="*/ 1358105 h 3735869"/>
              <a:gd name="connsiteX8404" fmla="*/ 7705498 w 9706874"/>
              <a:gd name="connsiteY8404" fmla="*/ 1356921 h 3735869"/>
              <a:gd name="connsiteX8405" fmla="*/ 7705682 w 9706874"/>
              <a:gd name="connsiteY8405" fmla="*/ 1356239 h 3735869"/>
              <a:gd name="connsiteX8406" fmla="*/ 7696572 w 9706874"/>
              <a:gd name="connsiteY8406" fmla="*/ 1355025 h 3735869"/>
              <a:gd name="connsiteX8407" fmla="*/ 7696087 w 9706874"/>
              <a:gd name="connsiteY8407" fmla="*/ 1354853 h 3735869"/>
              <a:gd name="connsiteX8408" fmla="*/ 7696036 w 9706874"/>
              <a:gd name="connsiteY8408" fmla="*/ 1357086 h 3735869"/>
              <a:gd name="connsiteX8409" fmla="*/ 7413502 w 9706874"/>
              <a:gd name="connsiteY8409" fmla="*/ 1294277 h 3735869"/>
              <a:gd name="connsiteX8410" fmla="*/ 7416209 w 9706874"/>
              <a:gd name="connsiteY8410" fmla="*/ 1281498 h 3735869"/>
              <a:gd name="connsiteX8411" fmla="*/ 7386053 w 9706874"/>
              <a:gd name="connsiteY8411" fmla="*/ 1274585 h 3735869"/>
              <a:gd name="connsiteX8412" fmla="*/ 7382794 w 9706874"/>
              <a:gd name="connsiteY8412" fmla="*/ 1274122 h 3735869"/>
              <a:gd name="connsiteX8413" fmla="*/ 7381827 w 9706874"/>
              <a:gd name="connsiteY8413" fmla="*/ 1274950 h 3735869"/>
              <a:gd name="connsiteX8414" fmla="*/ 7381945 w 9706874"/>
              <a:gd name="connsiteY8414" fmla="*/ 1274002 h 3735869"/>
              <a:gd name="connsiteX8415" fmla="*/ 7313120 w 9706874"/>
              <a:gd name="connsiteY8415" fmla="*/ 1264222 h 3735869"/>
              <a:gd name="connsiteX8416" fmla="*/ 7302330 w 9706874"/>
              <a:gd name="connsiteY8416" fmla="*/ 1263539 h 3735869"/>
              <a:gd name="connsiteX8417" fmla="*/ 7265970 w 9706874"/>
              <a:gd name="connsiteY8417" fmla="*/ 1260483 h 3735869"/>
              <a:gd name="connsiteX8418" fmla="*/ 7243088 w 9706874"/>
              <a:gd name="connsiteY8418" fmla="*/ 1256248 h 3735869"/>
              <a:gd name="connsiteX8419" fmla="*/ 7242533 w 9706874"/>
              <a:gd name="connsiteY8419" fmla="*/ 1266132 h 3735869"/>
              <a:gd name="connsiteX8420" fmla="*/ 7237882 w 9706874"/>
              <a:gd name="connsiteY8420" fmla="*/ 1276155 h 3735869"/>
              <a:gd name="connsiteX8421" fmla="*/ 7230572 w 9706874"/>
              <a:gd name="connsiteY8421" fmla="*/ 1259753 h 3735869"/>
              <a:gd name="connsiteX8422" fmla="*/ 7224305 w 9706874"/>
              <a:gd name="connsiteY8422" fmla="*/ 1252673 h 3735869"/>
              <a:gd name="connsiteX8423" fmla="*/ 7161109 w 9706874"/>
              <a:gd name="connsiteY8423" fmla="*/ 1239787 h 3735869"/>
              <a:gd name="connsiteX8424" fmla="*/ 7124040 w 9706874"/>
              <a:gd name="connsiteY8424" fmla="*/ 1237275 h 3735869"/>
              <a:gd name="connsiteX8425" fmla="*/ 6986720 w 9706874"/>
              <a:gd name="connsiteY8425" fmla="*/ 1220674 h 3735869"/>
              <a:gd name="connsiteX8426" fmla="*/ 6706323 w 9706874"/>
              <a:gd name="connsiteY8426" fmla="*/ 1172075 h 3735869"/>
              <a:gd name="connsiteX8427" fmla="*/ 6666900 w 9706874"/>
              <a:gd name="connsiteY8427" fmla="*/ 1213384 h 3735869"/>
              <a:gd name="connsiteX8428" fmla="*/ 6743534 w 9706874"/>
              <a:gd name="connsiteY8428" fmla="*/ 1229987 h 3735869"/>
              <a:gd name="connsiteX8429" fmla="*/ 6770111 w 9706874"/>
              <a:gd name="connsiteY8429" fmla="*/ 1232418 h 3735869"/>
              <a:gd name="connsiteX8430" fmla="*/ 6780299 w 9706874"/>
              <a:gd name="connsiteY8430" fmla="*/ 1210953 h 3735869"/>
              <a:gd name="connsiteX8431" fmla="*/ 6844086 w 9706874"/>
              <a:gd name="connsiteY8431" fmla="*/ 1225533 h 3735869"/>
              <a:gd name="connsiteX8432" fmla="*/ 6880853 w 9706874"/>
              <a:gd name="connsiteY8432" fmla="*/ 1239706 h 3735869"/>
              <a:gd name="connsiteX8433" fmla="*/ 6891482 w 9706874"/>
              <a:gd name="connsiteY8433" fmla="*/ 1220673 h 3735869"/>
              <a:gd name="connsiteX8434" fmla="*/ 7071328 w 9706874"/>
              <a:gd name="connsiteY8434" fmla="*/ 1271294 h 3735869"/>
              <a:gd name="connsiteX8435" fmla="*/ 7126698 w 9706874"/>
              <a:gd name="connsiteY8435" fmla="*/ 1268864 h 3735869"/>
              <a:gd name="connsiteX8436" fmla="*/ 7150618 w 9706874"/>
              <a:gd name="connsiteY8436" fmla="*/ 1266436 h 3735869"/>
              <a:gd name="connsiteX8437" fmla="*/ 7166565 w 9706874"/>
              <a:gd name="connsiteY8437" fmla="*/ 1278584 h 3735869"/>
              <a:gd name="connsiteX8438" fmla="*/ 7213961 w 9706874"/>
              <a:gd name="connsiteY8438" fmla="*/ 1281014 h 3735869"/>
              <a:gd name="connsiteX8439" fmla="*/ 7245855 w 9706874"/>
              <a:gd name="connsiteY8439" fmla="*/ 1276155 h 3735869"/>
              <a:gd name="connsiteX8440" fmla="*/ 7251169 w 9706874"/>
              <a:gd name="connsiteY8440" fmla="*/ 1300048 h 3735869"/>
              <a:gd name="connsiteX8441" fmla="*/ 7261802 w 9706874"/>
              <a:gd name="connsiteY8441" fmla="*/ 1302883 h 3735869"/>
              <a:gd name="connsiteX8442" fmla="*/ 7293253 w 9706874"/>
              <a:gd name="connsiteY8442" fmla="*/ 1309769 h 3735869"/>
              <a:gd name="connsiteX8443" fmla="*/ 7343750 w 9706874"/>
              <a:gd name="connsiteY8443" fmla="*/ 1329208 h 3735869"/>
              <a:gd name="connsiteX8444" fmla="*/ 7208645 w 9706874"/>
              <a:gd name="connsiteY8444" fmla="*/ 1314628 h 3735869"/>
              <a:gd name="connsiteX8445" fmla="*/ 7153275 w 9706874"/>
              <a:gd name="connsiteY8445" fmla="*/ 1309768 h 3735869"/>
              <a:gd name="connsiteX8446" fmla="*/ 7151562 w 9706874"/>
              <a:gd name="connsiteY8446" fmla="*/ 1307546 h 3735869"/>
              <a:gd name="connsiteX8447" fmla="*/ 7151953 w 9706874"/>
              <a:gd name="connsiteY8447" fmla="*/ 1310413 h 3735869"/>
              <a:gd name="connsiteX8448" fmla="*/ 7150340 w 9706874"/>
              <a:gd name="connsiteY8448" fmla="*/ 1310040 h 3735869"/>
              <a:gd name="connsiteX8449" fmla="*/ 7151954 w 9706874"/>
              <a:gd name="connsiteY8449" fmla="*/ 1312252 h 3735869"/>
              <a:gd name="connsiteX8450" fmla="*/ 7144551 w 9706874"/>
              <a:gd name="connsiteY8450" fmla="*/ 1312252 h 3735869"/>
              <a:gd name="connsiteX8451" fmla="*/ 7146767 w 9706874"/>
              <a:gd name="connsiteY8451" fmla="*/ 1309212 h 3735869"/>
              <a:gd name="connsiteX8452" fmla="*/ 7146400 w 9706874"/>
              <a:gd name="connsiteY8452" fmla="*/ 1309127 h 3735869"/>
              <a:gd name="connsiteX8453" fmla="*/ 7145011 w 9706874"/>
              <a:gd name="connsiteY8453" fmla="*/ 1306074 h 3735869"/>
              <a:gd name="connsiteX8454" fmla="*/ 7144615 w 9706874"/>
              <a:gd name="connsiteY8454" fmla="*/ 1300968 h 3735869"/>
              <a:gd name="connsiteX8455" fmla="*/ 7142645 w 9706874"/>
              <a:gd name="connsiteY8455" fmla="*/ 1302884 h 3735869"/>
              <a:gd name="connsiteX8456" fmla="*/ 7126698 w 9706874"/>
              <a:gd name="connsiteY8456" fmla="*/ 1307337 h 3735869"/>
              <a:gd name="connsiteX8457" fmla="*/ 7118293 w 9706874"/>
              <a:gd name="connsiteY8457" fmla="*/ 1308032 h 3735869"/>
              <a:gd name="connsiteX8458" fmla="*/ 7119524 w 9706874"/>
              <a:gd name="connsiteY8458" fmla="*/ 1308184 h 3735869"/>
              <a:gd name="connsiteX8459" fmla="*/ 7108018 w 9706874"/>
              <a:gd name="connsiteY8459" fmla="*/ 1323137 h 3735869"/>
              <a:gd name="connsiteX8460" fmla="*/ 7100078 w 9706874"/>
              <a:gd name="connsiteY8460" fmla="*/ 1307087 h 3735869"/>
              <a:gd name="connsiteX8461" fmla="*/ 7089932 w 9706874"/>
              <a:gd name="connsiteY8461" fmla="*/ 1304909 h 3735869"/>
              <a:gd name="connsiteX8462" fmla="*/ 7079301 w 9706874"/>
              <a:gd name="connsiteY8462" fmla="*/ 1283443 h 3735869"/>
              <a:gd name="connsiteX8463" fmla="*/ 7063353 w 9706874"/>
              <a:gd name="connsiteY8463" fmla="*/ 1273724 h 3735869"/>
              <a:gd name="connsiteX8464" fmla="*/ 7049398 w 9706874"/>
              <a:gd name="connsiteY8464" fmla="*/ 1277370 h 3735869"/>
              <a:gd name="connsiteX8465" fmla="*/ 7040109 w 9706874"/>
              <a:gd name="connsiteY8465" fmla="*/ 1287563 h 3735869"/>
              <a:gd name="connsiteX8466" fmla="*/ 7051422 w 9706874"/>
              <a:gd name="connsiteY8466" fmla="*/ 1290130 h 3735869"/>
              <a:gd name="connsiteX8467" fmla="*/ 7053387 w 9706874"/>
              <a:gd name="connsiteY8467" fmla="*/ 1289772 h 3735869"/>
              <a:gd name="connsiteX8468" fmla="*/ 7060364 w 9706874"/>
              <a:gd name="connsiteY8468" fmla="*/ 1290524 h 3735869"/>
              <a:gd name="connsiteX8469" fmla="*/ 7060915 w 9706874"/>
              <a:gd name="connsiteY8469" fmla="*/ 1292282 h 3735869"/>
              <a:gd name="connsiteX8470" fmla="*/ 7065943 w 9706874"/>
              <a:gd name="connsiteY8470" fmla="*/ 1293422 h 3735869"/>
              <a:gd name="connsiteX8471" fmla="*/ 7062565 w 9706874"/>
              <a:gd name="connsiteY8471" fmla="*/ 1297535 h 3735869"/>
              <a:gd name="connsiteX8472" fmla="*/ 7063353 w 9706874"/>
              <a:gd name="connsiteY8472" fmla="*/ 1300048 h 3735869"/>
              <a:gd name="connsiteX8473" fmla="*/ 7060849 w 9706874"/>
              <a:gd name="connsiteY8473" fmla="*/ 1299622 h 3735869"/>
              <a:gd name="connsiteX8474" fmla="*/ 7057352 w 9706874"/>
              <a:gd name="connsiteY8474" fmla="*/ 1303877 h 3735869"/>
              <a:gd name="connsiteX8475" fmla="*/ 7046701 w 9706874"/>
              <a:gd name="connsiteY8475" fmla="*/ 1310641 h 3735869"/>
              <a:gd name="connsiteX8476" fmla="*/ 7033414 w 9706874"/>
              <a:gd name="connsiteY8476" fmla="*/ 1310641 h 3735869"/>
              <a:gd name="connsiteX8477" fmla="*/ 7033416 w 9706874"/>
              <a:gd name="connsiteY8477" fmla="*/ 1294959 h 3735869"/>
              <a:gd name="connsiteX8478" fmla="*/ 7013606 w 9706874"/>
              <a:gd name="connsiteY8478" fmla="*/ 1291590 h 3735869"/>
              <a:gd name="connsiteX8479" fmla="*/ 7013037 w 9706874"/>
              <a:gd name="connsiteY8479" fmla="*/ 1295006 h 3735869"/>
              <a:gd name="connsiteX8480" fmla="*/ 6998369 w 9706874"/>
              <a:gd name="connsiteY8480" fmla="*/ 1299210 h 3735869"/>
              <a:gd name="connsiteX8481" fmla="*/ 7000125 w 9706874"/>
              <a:gd name="connsiteY8481" fmla="*/ 1290955 h 3735869"/>
              <a:gd name="connsiteX8482" fmla="*/ 7001763 w 9706874"/>
              <a:gd name="connsiteY8482" fmla="*/ 1289578 h 3735869"/>
              <a:gd name="connsiteX8483" fmla="*/ 6973763 w 9706874"/>
              <a:gd name="connsiteY8483" fmla="*/ 1284817 h 3735869"/>
              <a:gd name="connsiteX8484" fmla="*/ 6981411 w 9706874"/>
              <a:gd name="connsiteY8484" fmla="*/ 1294916 h 3735869"/>
              <a:gd name="connsiteX8485" fmla="*/ 6942705 w 9706874"/>
              <a:gd name="connsiteY8485" fmla="*/ 1299918 h 3735869"/>
              <a:gd name="connsiteX8486" fmla="*/ 6942706 w 9706874"/>
              <a:gd name="connsiteY8486" fmla="*/ 1279536 h 3735869"/>
              <a:gd name="connsiteX8487" fmla="*/ 6929131 w 9706874"/>
              <a:gd name="connsiteY8487" fmla="*/ 1277229 h 3735869"/>
              <a:gd name="connsiteX8488" fmla="*/ 6934010 w 9706874"/>
              <a:gd name="connsiteY8488" fmla="*/ 1287184 h 3735869"/>
              <a:gd name="connsiteX8489" fmla="*/ 6909719 w 9706874"/>
              <a:gd name="connsiteY8489" fmla="*/ 1275298 h 3735869"/>
              <a:gd name="connsiteX8490" fmla="*/ 6915233 w 9706874"/>
              <a:gd name="connsiteY8490" fmla="*/ 1274866 h 3735869"/>
              <a:gd name="connsiteX8491" fmla="*/ 6900468 w 9706874"/>
              <a:gd name="connsiteY8491" fmla="*/ 1272357 h 3735869"/>
              <a:gd name="connsiteX8492" fmla="*/ 6901040 w 9706874"/>
              <a:gd name="connsiteY8492" fmla="*/ 1274923 h 3735869"/>
              <a:gd name="connsiteX8493" fmla="*/ 6895210 w 9706874"/>
              <a:gd name="connsiteY8493" fmla="*/ 1271463 h 3735869"/>
              <a:gd name="connsiteX8494" fmla="*/ 6865992 w 9706874"/>
              <a:gd name="connsiteY8494" fmla="*/ 1266495 h 3735869"/>
              <a:gd name="connsiteX8495" fmla="*/ 6865993 w 9706874"/>
              <a:gd name="connsiteY8495" fmla="*/ 1287412 h 3735869"/>
              <a:gd name="connsiteX8496" fmla="*/ 6858179 w 9706874"/>
              <a:gd name="connsiteY8496" fmla="*/ 1287413 h 3735869"/>
              <a:gd name="connsiteX8497" fmla="*/ 6858178 w 9706874"/>
              <a:gd name="connsiteY8497" fmla="*/ 1265167 h 3735869"/>
              <a:gd name="connsiteX8498" fmla="*/ 6852834 w 9706874"/>
              <a:gd name="connsiteY8498" fmla="*/ 1264258 h 3735869"/>
              <a:gd name="connsiteX8499" fmla="*/ 6731227 w 9706874"/>
              <a:gd name="connsiteY8499" fmla="*/ 1252990 h 3735869"/>
              <a:gd name="connsiteX8500" fmla="*/ 6736080 w 9706874"/>
              <a:gd name="connsiteY8500" fmla="*/ 1261905 h 3735869"/>
              <a:gd name="connsiteX8501" fmla="*/ 6722114 w 9706874"/>
              <a:gd name="connsiteY8501" fmla="*/ 1252636 h 3735869"/>
              <a:gd name="connsiteX8502" fmla="*/ 6730190 w 9706874"/>
              <a:gd name="connsiteY8502" fmla="*/ 1252893 h 3735869"/>
              <a:gd name="connsiteX8503" fmla="*/ 6696368 w 9706874"/>
              <a:gd name="connsiteY8503" fmla="*/ 1249759 h 3735869"/>
              <a:gd name="connsiteX8504" fmla="*/ 6695979 w 9706874"/>
              <a:gd name="connsiteY8504" fmla="*/ 1255416 h 3735869"/>
              <a:gd name="connsiteX8505" fmla="*/ 6689214 w 9706874"/>
              <a:gd name="connsiteY8505" fmla="*/ 1262432 h 3735869"/>
              <a:gd name="connsiteX8506" fmla="*/ 6689367 w 9706874"/>
              <a:gd name="connsiteY8506" fmla="*/ 1249111 h 3735869"/>
              <a:gd name="connsiteX8507" fmla="*/ 6640322 w 9706874"/>
              <a:gd name="connsiteY8507" fmla="*/ 1244567 h 3735869"/>
              <a:gd name="connsiteX8508" fmla="*/ 6656270 w 9706874"/>
              <a:gd name="connsiteY8508" fmla="*/ 1215813 h 3735869"/>
              <a:gd name="connsiteX8509" fmla="*/ 6479083 w 9706874"/>
              <a:gd name="connsiteY8509" fmla="*/ 1196375 h 3735869"/>
              <a:gd name="connsiteX8510" fmla="*/ 6497690 w 9706874"/>
              <a:gd name="connsiteY8510" fmla="*/ 1172075 h 3735869"/>
              <a:gd name="connsiteX8511" fmla="*/ 6452505 w 9706874"/>
              <a:gd name="connsiteY8511" fmla="*/ 1172076 h 3735869"/>
              <a:gd name="connsiteX8512" fmla="*/ 6444532 w 9706874"/>
              <a:gd name="connsiteY8512" fmla="*/ 1148182 h 3735869"/>
              <a:gd name="connsiteX8513" fmla="*/ 6413081 w 9706874"/>
              <a:gd name="connsiteY8513" fmla="*/ 1133601 h 3735869"/>
              <a:gd name="connsiteX8514" fmla="*/ 6412580 w 9706874"/>
              <a:gd name="connsiteY8514" fmla="*/ 1133303 h 3735869"/>
              <a:gd name="connsiteX8515" fmla="*/ 6395228 w 9706874"/>
              <a:gd name="connsiteY8515" fmla="*/ 1136244 h 3735869"/>
              <a:gd name="connsiteX8516" fmla="*/ 6395474 w 9706874"/>
              <a:gd name="connsiteY8516" fmla="*/ 1138716 h 3735869"/>
              <a:gd name="connsiteX8517" fmla="*/ 6394478 w 9706874"/>
              <a:gd name="connsiteY8517" fmla="*/ 1150205 h 3735869"/>
              <a:gd name="connsiteX8518" fmla="*/ 6332033 w 9706874"/>
              <a:gd name="connsiteY8518" fmla="*/ 1144185 h 3735869"/>
              <a:gd name="connsiteX8519" fmla="*/ 6313985 w 9706874"/>
              <a:gd name="connsiteY8519" fmla="*/ 1146370 h 3735869"/>
              <a:gd name="connsiteX8520" fmla="*/ 6249209 w 9706874"/>
              <a:gd name="connsiteY8520" fmla="*/ 1153667 h 3735869"/>
              <a:gd name="connsiteX8521" fmla="*/ 6247322 w 9706874"/>
              <a:gd name="connsiteY8521" fmla="*/ 1158384 h 3735869"/>
              <a:gd name="connsiteX8522" fmla="*/ 6237747 w 9706874"/>
              <a:gd name="connsiteY8522" fmla="*/ 1157463 h 3735869"/>
              <a:gd name="connsiteX8523" fmla="*/ 6234011 w 9706874"/>
              <a:gd name="connsiteY8523" fmla="*/ 1155378 h 3735869"/>
              <a:gd name="connsiteX8524" fmla="*/ 6216034 w 9706874"/>
              <a:gd name="connsiteY8524" fmla="*/ 1157404 h 3735869"/>
              <a:gd name="connsiteX8525" fmla="*/ 6210349 w 9706874"/>
              <a:gd name="connsiteY8525" fmla="*/ 1173120 h 3735869"/>
              <a:gd name="connsiteX8526" fmla="*/ 6204736 w 9706874"/>
              <a:gd name="connsiteY8526" fmla="*/ 1181102 h 3735869"/>
              <a:gd name="connsiteX8527" fmla="*/ 6201978 w 9706874"/>
              <a:gd name="connsiteY8527" fmla="*/ 1181852 h 3735869"/>
              <a:gd name="connsiteX8528" fmla="*/ 6204482 w 9706874"/>
              <a:gd name="connsiteY8528" fmla="*/ 1183809 h 3735869"/>
              <a:gd name="connsiteX8529" fmla="*/ 6198930 w 9706874"/>
              <a:gd name="connsiteY8529" fmla="*/ 1186341 h 3735869"/>
              <a:gd name="connsiteX8530" fmla="*/ 6197823 w 9706874"/>
              <a:gd name="connsiteY8530" fmla="*/ 1184830 h 3735869"/>
              <a:gd name="connsiteX8531" fmla="*/ 6197143 w 9706874"/>
              <a:gd name="connsiteY8531" fmla="*/ 1185399 h 3735869"/>
              <a:gd name="connsiteX8532" fmla="*/ 6199786 w 9706874"/>
              <a:gd name="connsiteY8532" fmla="*/ 1190310 h 3735869"/>
              <a:gd name="connsiteX8533" fmla="*/ 6152689 w 9706874"/>
              <a:gd name="connsiteY8533" fmla="*/ 1202592 h 3735869"/>
              <a:gd name="connsiteX8534" fmla="*/ 6131561 w 9706874"/>
              <a:gd name="connsiteY8534" fmla="*/ 1187855 h 3735869"/>
              <a:gd name="connsiteX8535" fmla="*/ 6181739 w 9706874"/>
              <a:gd name="connsiteY8535" fmla="*/ 1173120 h 3735869"/>
              <a:gd name="connsiteX8536" fmla="*/ 6171044 w 9706874"/>
              <a:gd name="connsiteY8536" fmla="*/ 1162472 h 3735869"/>
              <a:gd name="connsiteX8537" fmla="*/ 6162993 w 9706874"/>
              <a:gd name="connsiteY8537" fmla="*/ 1163378 h 3735869"/>
              <a:gd name="connsiteX8538" fmla="*/ 6096658 w 9706874"/>
              <a:gd name="connsiteY8538" fmla="*/ 1169997 h 3735869"/>
              <a:gd name="connsiteX8539" fmla="*/ 6104500 w 9706874"/>
              <a:gd name="connsiteY8539" fmla="*/ 1173593 h 3735869"/>
              <a:gd name="connsiteX8540" fmla="*/ 6106107 w 9706874"/>
              <a:gd name="connsiteY8540" fmla="*/ 1198804 h 3735869"/>
              <a:gd name="connsiteX8541" fmla="*/ 6074657 w 9706874"/>
              <a:gd name="connsiteY8541" fmla="*/ 1206093 h 3735869"/>
              <a:gd name="connsiteX8542" fmla="*/ 6062863 w 9706874"/>
              <a:gd name="connsiteY8542" fmla="*/ 1209264 h 3735869"/>
              <a:gd name="connsiteX8543" fmla="*/ 6062862 w 9706874"/>
              <a:gd name="connsiteY8543" fmla="*/ 1219149 h 3735869"/>
              <a:gd name="connsiteX8544" fmla="*/ 6074073 w 9706874"/>
              <a:gd name="connsiteY8544" fmla="*/ 1219150 h 3735869"/>
              <a:gd name="connsiteX8545" fmla="*/ 6102100 w 9706874"/>
              <a:gd name="connsiteY8545" fmla="*/ 1219150 h 3735869"/>
              <a:gd name="connsiteX8546" fmla="*/ 6112938 w 9706874"/>
              <a:gd name="connsiteY8546" fmla="*/ 1223828 h 3735869"/>
              <a:gd name="connsiteX8547" fmla="*/ 6173196 w 9706874"/>
              <a:gd name="connsiteY8547" fmla="*/ 1228975 h 3735869"/>
              <a:gd name="connsiteX8548" fmla="*/ 6107048 w 9706874"/>
              <a:gd name="connsiteY8548" fmla="*/ 1245828 h 3735869"/>
              <a:gd name="connsiteX8549" fmla="*/ 6054571 w 9706874"/>
              <a:gd name="connsiteY8549" fmla="*/ 1245828 h 3735869"/>
              <a:gd name="connsiteX8550" fmla="*/ 6041341 w 9706874"/>
              <a:gd name="connsiteY8550" fmla="*/ 1251545 h 3735869"/>
              <a:gd name="connsiteX8551" fmla="*/ 6035699 w 9706874"/>
              <a:gd name="connsiteY8551" fmla="*/ 1256294 h 3735869"/>
              <a:gd name="connsiteX8552" fmla="*/ 6088547 w 9706874"/>
              <a:gd name="connsiteY8552" fmla="*/ 1253936 h 3735869"/>
              <a:gd name="connsiteX8553" fmla="*/ 6088657 w 9706874"/>
              <a:gd name="connsiteY8553" fmla="*/ 1253684 h 3735869"/>
              <a:gd name="connsiteX8554" fmla="*/ 6088862 w 9706874"/>
              <a:gd name="connsiteY8554" fmla="*/ 1253920 h 3735869"/>
              <a:gd name="connsiteX8555" fmla="*/ 6091934 w 9706874"/>
              <a:gd name="connsiteY8555" fmla="*/ 1253784 h 3735869"/>
              <a:gd name="connsiteX8556" fmla="*/ 6092902 w 9706874"/>
              <a:gd name="connsiteY8556" fmla="*/ 1253166 h 3735869"/>
              <a:gd name="connsiteX8557" fmla="*/ 6093422 w 9706874"/>
              <a:gd name="connsiteY8557" fmla="*/ 1253718 h 3735869"/>
              <a:gd name="connsiteX8558" fmla="*/ 6144864 w 9706874"/>
              <a:gd name="connsiteY8558" fmla="*/ 1251423 h 3735869"/>
              <a:gd name="connsiteX8559" fmla="*/ 6181557 w 9706874"/>
              <a:gd name="connsiteY8559" fmla="*/ 1249064 h 3735869"/>
              <a:gd name="connsiteX8560" fmla="*/ 6186453 w 9706874"/>
              <a:gd name="connsiteY8560" fmla="*/ 1249929 h 3735869"/>
              <a:gd name="connsiteX8561" fmla="*/ 6210600 w 9706874"/>
              <a:gd name="connsiteY8561" fmla="*/ 1247195 h 3735869"/>
              <a:gd name="connsiteX8562" fmla="*/ 6250667 w 9706874"/>
              <a:gd name="connsiteY8562" fmla="*/ 1244620 h 3735869"/>
              <a:gd name="connsiteX8563" fmla="*/ 6285470 w 9706874"/>
              <a:gd name="connsiteY8563" fmla="*/ 1243262 h 3735869"/>
              <a:gd name="connsiteX8564" fmla="*/ 6285053 w 9706874"/>
              <a:gd name="connsiteY8564" fmla="*/ 1241387 h 3735869"/>
              <a:gd name="connsiteX8565" fmla="*/ 6288166 w 9706874"/>
              <a:gd name="connsiteY8565" fmla="*/ 1243157 h 3735869"/>
              <a:gd name="connsiteX8566" fmla="*/ 6316247 w 9706874"/>
              <a:gd name="connsiteY8566" fmla="*/ 1242061 h 3735869"/>
              <a:gd name="connsiteX8567" fmla="*/ 6327886 w 9706874"/>
              <a:gd name="connsiteY8567" fmla="*/ 1234378 h 3735869"/>
              <a:gd name="connsiteX8568" fmla="*/ 6353119 w 9706874"/>
              <a:gd name="connsiteY8568" fmla="*/ 1228047 h 3735869"/>
              <a:gd name="connsiteX8569" fmla="*/ 6379341 w 9706874"/>
              <a:gd name="connsiteY8569" fmla="*/ 1232152 h 3735869"/>
              <a:gd name="connsiteX8570" fmla="*/ 6394976 w 9706874"/>
              <a:gd name="connsiteY8570" fmla="*/ 1238029 h 3735869"/>
              <a:gd name="connsiteX8571" fmla="*/ 6396272 w 9706874"/>
              <a:gd name="connsiteY8571" fmla="*/ 1232211 h 3735869"/>
              <a:gd name="connsiteX8572" fmla="*/ 6402131 w 9706874"/>
              <a:gd name="connsiteY8572" fmla="*/ 1228883 h 3735869"/>
              <a:gd name="connsiteX8573" fmla="*/ 6400179 w 9706874"/>
              <a:gd name="connsiteY8573" fmla="*/ 1237657 h 3735869"/>
              <a:gd name="connsiteX8574" fmla="*/ 6397712 w 9706874"/>
              <a:gd name="connsiteY8574" fmla="*/ 1239056 h 3735869"/>
              <a:gd name="connsiteX8575" fmla="*/ 6407622 w 9706874"/>
              <a:gd name="connsiteY8575" fmla="*/ 1242782 h 3735869"/>
              <a:gd name="connsiteX8576" fmla="*/ 6302572 w 9706874"/>
              <a:gd name="connsiteY8576" fmla="*/ 1255063 h 3735869"/>
              <a:gd name="connsiteX8577" fmla="*/ 6313222 w 9706874"/>
              <a:gd name="connsiteY8577" fmla="*/ 1244708 h 3735869"/>
              <a:gd name="connsiteX8578" fmla="*/ 6291495 w 9706874"/>
              <a:gd name="connsiteY8578" fmla="*/ 1247331 h 3735869"/>
              <a:gd name="connsiteX8579" fmla="*/ 6292867 w 9706874"/>
              <a:gd name="connsiteY8579" fmla="*/ 1253488 h 3735869"/>
              <a:gd name="connsiteX8580" fmla="*/ 6287006 w 9706874"/>
              <a:gd name="connsiteY8580" fmla="*/ 1250161 h 3735869"/>
              <a:gd name="connsiteX8581" fmla="*/ 6286511 w 9706874"/>
              <a:gd name="connsiteY8581" fmla="*/ 1247933 h 3735869"/>
              <a:gd name="connsiteX8582" fmla="*/ 6230849 w 9706874"/>
              <a:gd name="connsiteY8582" fmla="*/ 1254654 h 3735869"/>
              <a:gd name="connsiteX8583" fmla="*/ 6114158 w 9706874"/>
              <a:gd name="connsiteY8583" fmla="*/ 1264396 h 3735869"/>
              <a:gd name="connsiteX8584" fmla="*/ 6114589 w 9706874"/>
              <a:gd name="connsiteY8584" fmla="*/ 1265801 h 3735869"/>
              <a:gd name="connsiteX8585" fmla="*/ 6112218 w 9706874"/>
              <a:gd name="connsiteY8585" fmla="*/ 1264557 h 3735869"/>
              <a:gd name="connsiteX8586" fmla="*/ 6106230 w 9706874"/>
              <a:gd name="connsiteY8586" fmla="*/ 1265058 h 3735869"/>
              <a:gd name="connsiteX8587" fmla="*/ 6008980 w 9706874"/>
              <a:gd name="connsiteY8587" fmla="*/ 1270563 h 3735869"/>
              <a:gd name="connsiteX8588" fmla="*/ 6004740 w 9706874"/>
              <a:gd name="connsiteY8588" fmla="*/ 1272309 h 3735869"/>
              <a:gd name="connsiteX8589" fmla="*/ 5997700 w 9706874"/>
              <a:gd name="connsiteY8589" fmla="*/ 1271200 h 3735869"/>
              <a:gd name="connsiteX8590" fmla="*/ 5996760 w 9706874"/>
              <a:gd name="connsiteY8590" fmla="*/ 1271254 h 3735869"/>
              <a:gd name="connsiteX8591" fmla="*/ 5995885 w 9706874"/>
              <a:gd name="connsiteY8591" fmla="*/ 1273752 h 3735869"/>
              <a:gd name="connsiteX8592" fmla="*/ 5965504 w 9706874"/>
              <a:gd name="connsiteY8592" fmla="*/ 1273924 h 3735869"/>
              <a:gd name="connsiteX8593" fmla="*/ 5965815 w 9706874"/>
              <a:gd name="connsiteY8593" fmla="*/ 1273006 h 3735869"/>
              <a:gd name="connsiteX8594" fmla="*/ 5956811 w 9706874"/>
              <a:gd name="connsiteY8594" fmla="*/ 1273516 h 3735869"/>
              <a:gd name="connsiteX8595" fmla="*/ 5956812 w 9706874"/>
              <a:gd name="connsiteY8595" fmla="*/ 1274923 h 3735869"/>
              <a:gd name="connsiteX8596" fmla="*/ 5940764 w 9706874"/>
              <a:gd name="connsiteY8596" fmla="*/ 1274925 h 3735869"/>
              <a:gd name="connsiteX8597" fmla="*/ 5940766 w 9706874"/>
              <a:gd name="connsiteY8597" fmla="*/ 1274424 h 3735869"/>
              <a:gd name="connsiteX8598" fmla="*/ 5903987 w 9706874"/>
              <a:gd name="connsiteY8598" fmla="*/ 1276506 h 3735869"/>
              <a:gd name="connsiteX8599" fmla="*/ 5903691 w 9706874"/>
              <a:gd name="connsiteY8599" fmla="*/ 1285648 h 3735869"/>
              <a:gd name="connsiteX8600" fmla="*/ 5892831 w 9706874"/>
              <a:gd name="connsiteY8600" fmla="*/ 1291344 h 3735869"/>
              <a:gd name="connsiteX8601" fmla="*/ 5880984 w 9706874"/>
              <a:gd name="connsiteY8601" fmla="*/ 1293116 h 3735869"/>
              <a:gd name="connsiteX8602" fmla="*/ 5881524 w 9706874"/>
              <a:gd name="connsiteY8602" fmla="*/ 1293164 h 3735869"/>
              <a:gd name="connsiteX8603" fmla="*/ 5849632 w 9706874"/>
              <a:gd name="connsiteY8603" fmla="*/ 1317058 h 3735869"/>
              <a:gd name="connsiteX8604" fmla="*/ 5870894 w 9706874"/>
              <a:gd name="connsiteY8604" fmla="*/ 1338926 h 3735869"/>
              <a:gd name="connsiteX8605" fmla="*/ 5917045 w 9706874"/>
              <a:gd name="connsiteY8605" fmla="*/ 1340964 h 3735869"/>
              <a:gd name="connsiteX8606" fmla="*/ 5917345 w 9706874"/>
              <a:gd name="connsiteY8606" fmla="*/ 1340777 h 3735869"/>
              <a:gd name="connsiteX8607" fmla="*/ 5917872 w 9706874"/>
              <a:gd name="connsiteY8607" fmla="*/ 1340449 h 3735869"/>
              <a:gd name="connsiteX8608" fmla="*/ 5918388 w 9706874"/>
              <a:gd name="connsiteY8608" fmla="*/ 1341023 h 3735869"/>
              <a:gd name="connsiteX8609" fmla="*/ 5932798 w 9706874"/>
              <a:gd name="connsiteY8609" fmla="*/ 1341659 h 3735869"/>
              <a:gd name="connsiteX8610" fmla="*/ 5935641 w 9706874"/>
              <a:gd name="connsiteY8610" fmla="*/ 1341314 h 3735869"/>
              <a:gd name="connsiteX8611" fmla="*/ 5939162 w 9706874"/>
              <a:gd name="connsiteY8611" fmla="*/ 1337627 h 3735869"/>
              <a:gd name="connsiteX8612" fmla="*/ 5954933 w 9706874"/>
              <a:gd name="connsiteY8612" fmla="*/ 1335396 h 3735869"/>
              <a:gd name="connsiteX8613" fmla="*/ 5972555 w 9706874"/>
              <a:gd name="connsiteY8613" fmla="*/ 1333725 h 3735869"/>
              <a:gd name="connsiteX8614" fmla="*/ 5992707 w 9706874"/>
              <a:gd name="connsiteY8614" fmla="*/ 1324347 h 3735869"/>
              <a:gd name="connsiteX8615" fmla="*/ 6066683 w 9706874"/>
              <a:gd name="connsiteY8615" fmla="*/ 1319487 h 3735869"/>
              <a:gd name="connsiteX8616" fmla="*/ 6107039 w 9706874"/>
              <a:gd name="connsiteY8616" fmla="*/ 1317094 h 3735869"/>
              <a:gd name="connsiteX8617" fmla="*/ 6105694 w 9706874"/>
              <a:gd name="connsiteY8617" fmla="*/ 1311051 h 3735869"/>
              <a:gd name="connsiteX8618" fmla="*/ 6111552 w 9706874"/>
              <a:gd name="connsiteY8618" fmla="*/ 1314379 h 3735869"/>
              <a:gd name="connsiteX8619" fmla="*/ 6112090 w 9706874"/>
              <a:gd name="connsiteY8619" fmla="*/ 1316796 h 3735869"/>
              <a:gd name="connsiteX8620" fmla="*/ 6148633 w 9706874"/>
              <a:gd name="connsiteY8620" fmla="*/ 1314629 h 3735869"/>
              <a:gd name="connsiteX8621" fmla="*/ 6178444 w 9706874"/>
              <a:gd name="connsiteY8621" fmla="*/ 1314629 h 3735869"/>
              <a:gd name="connsiteX8622" fmla="*/ 6178964 w 9706874"/>
              <a:gd name="connsiteY8622" fmla="*/ 1307157 h 3735869"/>
              <a:gd name="connsiteX8623" fmla="*/ 6186757 w 9706874"/>
              <a:gd name="connsiteY8623" fmla="*/ 1298547 h 3735869"/>
              <a:gd name="connsiteX8624" fmla="*/ 6186756 w 9706874"/>
              <a:gd name="connsiteY8624" fmla="*/ 1313613 h 3735869"/>
              <a:gd name="connsiteX8625" fmla="*/ 6186378 w 9706874"/>
              <a:gd name="connsiteY8625" fmla="*/ 1314629 h 3735869"/>
              <a:gd name="connsiteX8626" fmla="*/ 6190715 w 9706874"/>
              <a:gd name="connsiteY8626" fmla="*/ 1314628 h 3735869"/>
              <a:gd name="connsiteX8627" fmla="*/ 6217292 w 9706874"/>
              <a:gd name="connsiteY8627" fmla="*/ 1312199 h 3735869"/>
              <a:gd name="connsiteX8628" fmla="*/ 6219949 w 9706874"/>
              <a:gd name="connsiteY8628" fmla="*/ 1324346 h 3735869"/>
              <a:gd name="connsiteX8629" fmla="*/ 6198688 w 9706874"/>
              <a:gd name="connsiteY8629" fmla="*/ 1324346 h 3735869"/>
              <a:gd name="connsiteX8630" fmla="*/ 6235896 w 9706874"/>
              <a:gd name="connsiteY8630" fmla="*/ 1343787 h 3735869"/>
              <a:gd name="connsiteX8631" fmla="*/ 6251842 w 9706874"/>
              <a:gd name="connsiteY8631" fmla="*/ 1351076 h 3735869"/>
              <a:gd name="connsiteX8632" fmla="*/ 6275320 w 9706874"/>
              <a:gd name="connsiteY8632" fmla="*/ 1355936 h 3735869"/>
              <a:gd name="connsiteX8633" fmla="*/ 6312529 w 9706874"/>
              <a:gd name="connsiteY8633" fmla="*/ 1348647 h 3735869"/>
              <a:gd name="connsiteX8634" fmla="*/ 6341766 w 9706874"/>
              <a:gd name="connsiteY8634" fmla="*/ 1343787 h 3735869"/>
              <a:gd name="connsiteX8635" fmla="*/ 6402451 w 9706874"/>
              <a:gd name="connsiteY8635" fmla="*/ 1336497 h 3735869"/>
              <a:gd name="connsiteX8636" fmla="*/ 6383847 w 9706874"/>
              <a:gd name="connsiteY8636" fmla="*/ 1312198 h 3735869"/>
              <a:gd name="connsiteX8637" fmla="*/ 6426370 w 9706874"/>
              <a:gd name="connsiteY8637" fmla="*/ 1317057 h 3735869"/>
              <a:gd name="connsiteX8638" fmla="*/ 6410424 w 9706874"/>
              <a:gd name="connsiteY8638" fmla="*/ 1329207 h 3735869"/>
              <a:gd name="connsiteX8639" fmla="*/ 6426369 w 9706874"/>
              <a:gd name="connsiteY8639" fmla="*/ 1346218 h 3735869"/>
              <a:gd name="connsiteX8640" fmla="*/ 6441875 w 9706874"/>
              <a:gd name="connsiteY8640" fmla="*/ 1336497 h 3735869"/>
              <a:gd name="connsiteX8641" fmla="*/ 6457821 w 9706874"/>
              <a:gd name="connsiteY8641" fmla="*/ 1346217 h 3735869"/>
              <a:gd name="connsiteX8642" fmla="*/ 6476426 w 9706874"/>
              <a:gd name="connsiteY8642" fmla="*/ 1348647 h 3735869"/>
              <a:gd name="connsiteX8643" fmla="*/ 6468453 w 9706874"/>
              <a:gd name="connsiteY8643" fmla="*/ 1358366 h 3735869"/>
              <a:gd name="connsiteX8644" fmla="*/ 6428585 w 9706874"/>
              <a:gd name="connsiteY8644" fmla="*/ 1360795 h 3735869"/>
              <a:gd name="connsiteX8645" fmla="*/ 6331133 w 9706874"/>
              <a:gd name="connsiteY8645" fmla="*/ 1365657 h 3735869"/>
              <a:gd name="connsiteX8646" fmla="*/ 6283294 w 9706874"/>
              <a:gd name="connsiteY8646" fmla="*/ 1368087 h 3735869"/>
              <a:gd name="connsiteX8647" fmla="*/ 6246527 w 9706874"/>
              <a:gd name="connsiteY8647" fmla="*/ 1380235 h 3735869"/>
              <a:gd name="connsiteX8648" fmla="*/ 6280636 w 9706874"/>
              <a:gd name="connsiteY8648" fmla="*/ 1396838 h 3735869"/>
              <a:gd name="connsiteX8649" fmla="*/ 6265132 w 9706874"/>
              <a:gd name="connsiteY8649" fmla="*/ 1406557 h 3735869"/>
              <a:gd name="connsiteX8650" fmla="*/ 6233238 w 9706874"/>
              <a:gd name="connsiteY8650" fmla="*/ 1406557 h 3735869"/>
              <a:gd name="connsiteX8651" fmla="*/ 6222607 w 9706874"/>
              <a:gd name="connsiteY8651" fmla="*/ 1380235 h 3735869"/>
              <a:gd name="connsiteX8652" fmla="*/ 6090161 w 9706874"/>
              <a:gd name="connsiteY8652" fmla="*/ 1394409 h 3735869"/>
              <a:gd name="connsiteX8653" fmla="*/ 6021502 w 9706874"/>
              <a:gd name="connsiteY8653" fmla="*/ 1401699 h 3735869"/>
              <a:gd name="connsiteX8654" fmla="*/ 5988236 w 9706874"/>
              <a:gd name="connsiteY8654" fmla="*/ 1403748 h 3735869"/>
              <a:gd name="connsiteX8655" fmla="*/ 5983636 w 9706874"/>
              <a:gd name="connsiteY8655" fmla="*/ 1411290 h 3735869"/>
              <a:gd name="connsiteX8656" fmla="*/ 5987720 w 9706874"/>
              <a:gd name="connsiteY8656" fmla="*/ 1426759 h 3735869"/>
              <a:gd name="connsiteX8657" fmla="*/ 5983489 w 9706874"/>
              <a:gd name="connsiteY8657" fmla="*/ 1426758 h 3735869"/>
              <a:gd name="connsiteX8658" fmla="*/ 5983739 w 9706874"/>
              <a:gd name="connsiteY8658" fmla="*/ 1429033 h 3735869"/>
              <a:gd name="connsiteX8659" fmla="*/ 5979420 w 9706874"/>
              <a:gd name="connsiteY8659" fmla="*/ 1440576 h 3735869"/>
              <a:gd name="connsiteX8660" fmla="*/ 5960815 w 9706874"/>
              <a:gd name="connsiteY8660" fmla="*/ 1445436 h 3735869"/>
              <a:gd name="connsiteX8661" fmla="*/ 5894813 w 9706874"/>
              <a:gd name="connsiteY8661" fmla="*/ 1452726 h 3735869"/>
              <a:gd name="connsiteX8662" fmla="*/ 5842483 w 9706874"/>
              <a:gd name="connsiteY8662" fmla="*/ 1462359 h 3735869"/>
              <a:gd name="connsiteX8663" fmla="*/ 5844639 w 9706874"/>
              <a:gd name="connsiteY8663" fmla="*/ 1464250 h 3735869"/>
              <a:gd name="connsiteX8664" fmla="*/ 5842776 w 9706874"/>
              <a:gd name="connsiteY8664" fmla="*/ 1476510 h 3735869"/>
              <a:gd name="connsiteX8665" fmla="*/ 5757414 w 9706874"/>
              <a:gd name="connsiteY8665" fmla="*/ 1480805 h 3735869"/>
              <a:gd name="connsiteX8666" fmla="*/ 5825567 w 9706874"/>
              <a:gd name="connsiteY8666" fmla="*/ 1481571 h 3735869"/>
              <a:gd name="connsiteX8667" fmla="*/ 5840940 w 9706874"/>
              <a:gd name="connsiteY8667" fmla="*/ 1481039 h 3735869"/>
              <a:gd name="connsiteX8668" fmla="*/ 5779382 w 9706874"/>
              <a:gd name="connsiteY8668" fmla="*/ 1491974 h 3735869"/>
              <a:gd name="connsiteX8669" fmla="*/ 5701810 w 9706874"/>
              <a:gd name="connsiteY8669" fmla="*/ 1506577 h 3735869"/>
              <a:gd name="connsiteX8670" fmla="*/ 5619339 w 9706874"/>
              <a:gd name="connsiteY8670" fmla="*/ 1521007 h 3735869"/>
              <a:gd name="connsiteX8671" fmla="*/ 5614060 w 9706874"/>
              <a:gd name="connsiteY8671" fmla="*/ 1530661 h 3735869"/>
              <a:gd name="connsiteX8672" fmla="*/ 5688211 w 9706874"/>
              <a:gd name="connsiteY8672" fmla="*/ 1517304 h 3735869"/>
              <a:gd name="connsiteX8673" fmla="*/ 5689056 w 9706874"/>
              <a:gd name="connsiteY8673" fmla="*/ 1517247 h 3735869"/>
              <a:gd name="connsiteX8674" fmla="*/ 5697516 w 9706874"/>
              <a:gd name="connsiteY8674" fmla="*/ 1512929 h 3735869"/>
              <a:gd name="connsiteX8675" fmla="*/ 5705299 w 9706874"/>
              <a:gd name="connsiteY8675" fmla="*/ 1513814 h 3735869"/>
              <a:gd name="connsiteX8676" fmla="*/ 5701771 w 9706874"/>
              <a:gd name="connsiteY8676" fmla="*/ 1516403 h 3735869"/>
              <a:gd name="connsiteX8677" fmla="*/ 5755759 w 9706874"/>
              <a:gd name="connsiteY8677" fmla="*/ 1512817 h 3735869"/>
              <a:gd name="connsiteX8678" fmla="*/ 5765024 w 9706874"/>
              <a:gd name="connsiteY8678" fmla="*/ 1510638 h 3735869"/>
              <a:gd name="connsiteX8679" fmla="*/ 5765138 w 9706874"/>
              <a:gd name="connsiteY8679" fmla="*/ 1512194 h 3735869"/>
              <a:gd name="connsiteX8680" fmla="*/ 5772996 w 9706874"/>
              <a:gd name="connsiteY8680" fmla="*/ 1511672 h 3735869"/>
              <a:gd name="connsiteX8681" fmla="*/ 5772998 w 9706874"/>
              <a:gd name="connsiteY8681" fmla="*/ 1510638 h 3735869"/>
              <a:gd name="connsiteX8682" fmla="*/ 5791600 w 9706874"/>
              <a:gd name="connsiteY8682" fmla="*/ 1505779 h 3735869"/>
              <a:gd name="connsiteX8683" fmla="*/ 5820838 w 9706874"/>
              <a:gd name="connsiteY8683" fmla="*/ 1503348 h 3735869"/>
              <a:gd name="connsiteX8684" fmla="*/ 5813131 w 9706874"/>
              <a:gd name="connsiteY8684" fmla="*/ 1515092 h 3735869"/>
              <a:gd name="connsiteX8685" fmla="*/ 5827675 w 9706874"/>
              <a:gd name="connsiteY8685" fmla="*/ 1515179 h 3735869"/>
              <a:gd name="connsiteX8686" fmla="*/ 5831732 w 9706874"/>
              <a:gd name="connsiteY8686" fmla="*/ 1501374 h 3735869"/>
              <a:gd name="connsiteX8687" fmla="*/ 5876208 w 9706874"/>
              <a:gd name="connsiteY8687" fmla="*/ 1486340 h 3735869"/>
              <a:gd name="connsiteX8688" fmla="*/ 5896814 w 9706874"/>
              <a:gd name="connsiteY8688" fmla="*/ 1482553 h 3735869"/>
              <a:gd name="connsiteX8689" fmla="*/ 5883105 w 9706874"/>
              <a:gd name="connsiteY8689" fmla="*/ 1482358 h 3735869"/>
              <a:gd name="connsiteX8690" fmla="*/ 5874757 w 9706874"/>
              <a:gd name="connsiteY8690" fmla="*/ 1483414 h 3735869"/>
              <a:gd name="connsiteX8691" fmla="*/ 5879180 w 9706874"/>
              <a:gd name="connsiteY8691" fmla="*/ 1476662 h 3735869"/>
              <a:gd name="connsiteX8692" fmla="*/ 5901324 w 9706874"/>
              <a:gd name="connsiteY8692" fmla="*/ 1468178 h 3735869"/>
              <a:gd name="connsiteX8693" fmla="*/ 5943504 w 9706874"/>
              <a:gd name="connsiteY8693" fmla="*/ 1463352 h 3735869"/>
              <a:gd name="connsiteX8694" fmla="*/ 6038643 w 9706874"/>
              <a:gd name="connsiteY8694" fmla="*/ 1451287 h 3735869"/>
              <a:gd name="connsiteX8695" fmla="*/ 6228921 w 9706874"/>
              <a:gd name="connsiteY8695" fmla="*/ 1427158 h 3735869"/>
              <a:gd name="connsiteX8696" fmla="*/ 6212048 w 9706874"/>
              <a:gd name="connsiteY8696" fmla="*/ 1451287 h 3735869"/>
              <a:gd name="connsiteX8697" fmla="*/ 6161434 w 9706874"/>
              <a:gd name="connsiteY8697" fmla="*/ 1456113 h 3735869"/>
              <a:gd name="connsiteX8698" fmla="*/ 6060671 w 9706874"/>
              <a:gd name="connsiteY8698" fmla="*/ 1465767 h 3735869"/>
              <a:gd name="connsiteX8699" fmla="*/ 6015605 w 9706874"/>
              <a:gd name="connsiteY8699" fmla="*/ 1470901 h 3735869"/>
              <a:gd name="connsiteX8700" fmla="*/ 6018843 w 9706874"/>
              <a:gd name="connsiteY8700" fmla="*/ 1472973 h 3735869"/>
              <a:gd name="connsiteX8701" fmla="*/ 6032133 w 9706874"/>
              <a:gd name="connsiteY8701" fmla="*/ 1474189 h 3735869"/>
              <a:gd name="connsiteX8702" fmla="*/ 6127369 w 9706874"/>
              <a:gd name="connsiteY8702" fmla="*/ 1464471 h 3735869"/>
              <a:gd name="connsiteX8703" fmla="*/ 6510977 w 9706874"/>
              <a:gd name="connsiteY8703" fmla="*/ 1450296 h 3735869"/>
              <a:gd name="connsiteX8704" fmla="*/ 6479084 w 9706874"/>
              <a:gd name="connsiteY8704" fmla="*/ 1454750 h 3735869"/>
              <a:gd name="connsiteX8705" fmla="*/ 6487057 w 9706874"/>
              <a:gd name="connsiteY8705" fmla="*/ 1466900 h 3735869"/>
              <a:gd name="connsiteX8706" fmla="*/ 6449848 w 9706874"/>
              <a:gd name="connsiteY8706" fmla="*/ 1491198 h 3735869"/>
              <a:gd name="connsiteX8707" fmla="*/ 6434346 w 9706874"/>
              <a:gd name="connsiteY8707" fmla="*/ 1510637 h 3735869"/>
              <a:gd name="connsiteX8708" fmla="*/ 6452506 w 9706874"/>
              <a:gd name="connsiteY8708" fmla="*/ 1500919 h 3735869"/>
              <a:gd name="connsiteX8709" fmla="*/ 6459116 w 9706874"/>
              <a:gd name="connsiteY8709" fmla="*/ 1503452 h 3735869"/>
              <a:gd name="connsiteX8710" fmla="*/ 6460181 w 9706874"/>
              <a:gd name="connsiteY8710" fmla="*/ 1499068 h 3735869"/>
              <a:gd name="connsiteX8711" fmla="*/ 6466040 w 9706874"/>
              <a:gd name="connsiteY8711" fmla="*/ 1496818 h 3735869"/>
              <a:gd name="connsiteX8712" fmla="*/ 6464087 w 9706874"/>
              <a:gd name="connsiteY8712" fmla="*/ 1504695 h 3735869"/>
              <a:gd name="connsiteX8713" fmla="*/ 6463125 w 9706874"/>
              <a:gd name="connsiteY8713" fmla="*/ 1505091 h 3735869"/>
              <a:gd name="connsiteX8714" fmla="*/ 6471111 w 9706874"/>
              <a:gd name="connsiteY8714" fmla="*/ 1510639 h 3735869"/>
              <a:gd name="connsiteX8715" fmla="*/ 6493536 w 9706874"/>
              <a:gd name="connsiteY8715" fmla="*/ 1508929 h 3735869"/>
              <a:gd name="connsiteX8716" fmla="*/ 6494884 w 9706874"/>
              <a:gd name="connsiteY8716" fmla="*/ 1506329 h 3735869"/>
              <a:gd name="connsiteX8717" fmla="*/ 6474721 w 9706874"/>
              <a:gd name="connsiteY8717" fmla="*/ 1507134 h 3735869"/>
              <a:gd name="connsiteX8718" fmla="*/ 6474722 w 9706874"/>
              <a:gd name="connsiteY8718" fmla="*/ 1498552 h 3735869"/>
              <a:gd name="connsiteX8719" fmla="*/ 6466669 w 9706874"/>
              <a:gd name="connsiteY8719" fmla="*/ 1498351 h 3735869"/>
              <a:gd name="connsiteX8720" fmla="*/ 6474721 w 9706874"/>
              <a:gd name="connsiteY8720" fmla="*/ 1491513 h 3735869"/>
              <a:gd name="connsiteX8721" fmla="*/ 6474721 w 9706874"/>
              <a:gd name="connsiteY8721" fmla="*/ 1485574 h 3735869"/>
              <a:gd name="connsiteX8722" fmla="*/ 6488801 w 9706874"/>
              <a:gd name="connsiteY8722" fmla="*/ 1483179 h 3735869"/>
              <a:gd name="connsiteX8723" fmla="*/ 6499566 w 9706874"/>
              <a:gd name="connsiteY8723" fmla="*/ 1483179 h 3735869"/>
              <a:gd name="connsiteX8724" fmla="*/ 6499683 w 9706874"/>
              <a:gd name="connsiteY8724" fmla="*/ 1482087 h 3735869"/>
              <a:gd name="connsiteX8725" fmla="*/ 6505661 w 9706874"/>
              <a:gd name="connsiteY8725" fmla="*/ 1466900 h 3735869"/>
              <a:gd name="connsiteX8726" fmla="*/ 6516293 w 9706874"/>
              <a:gd name="connsiteY8726" fmla="*/ 1459609 h 3735869"/>
              <a:gd name="connsiteX8727" fmla="*/ 6521165 w 9706874"/>
              <a:gd name="connsiteY8727" fmla="*/ 1443006 h 3735869"/>
              <a:gd name="connsiteX8728" fmla="*/ 6550400 w 9706874"/>
              <a:gd name="connsiteY8728" fmla="*/ 1438147 h 3735869"/>
              <a:gd name="connsiteX8729" fmla="*/ 6600899 w 9706874"/>
              <a:gd name="connsiteY8729" fmla="*/ 1433286 h 3735869"/>
              <a:gd name="connsiteX8730" fmla="*/ 6642982 w 9706874"/>
              <a:gd name="connsiteY8730" fmla="*/ 1430857 h 3735869"/>
              <a:gd name="connsiteX8731" fmla="*/ 6647631 w 9706874"/>
              <a:gd name="connsiteY8731" fmla="*/ 1445689 h 3735869"/>
              <a:gd name="connsiteX8732" fmla="*/ 6648227 w 9706874"/>
              <a:gd name="connsiteY8732" fmla="*/ 1460336 h 3735869"/>
              <a:gd name="connsiteX8733" fmla="*/ 6649892 w 9706874"/>
              <a:gd name="connsiteY8733" fmla="*/ 1461403 h 3735869"/>
              <a:gd name="connsiteX8734" fmla="*/ 6642489 w 9706874"/>
              <a:gd name="connsiteY8734" fmla="*/ 1461404 h 3735869"/>
              <a:gd name="connsiteX8735" fmla="*/ 6644348 w 9706874"/>
              <a:gd name="connsiteY8735" fmla="*/ 1460213 h 3735869"/>
              <a:gd name="connsiteX8736" fmla="*/ 6629948 w 9706874"/>
              <a:gd name="connsiteY8736" fmla="*/ 1453542 h 3735869"/>
              <a:gd name="connsiteX8737" fmla="*/ 6574322 w 9706874"/>
              <a:gd name="connsiteY8737" fmla="*/ 1450296 h 3735869"/>
              <a:gd name="connsiteX8738" fmla="*/ 6605771 w 9706874"/>
              <a:gd name="connsiteY8738" fmla="*/ 1462039 h 3735869"/>
              <a:gd name="connsiteX8739" fmla="*/ 6590268 w 9706874"/>
              <a:gd name="connsiteY8739" fmla="*/ 1481480 h 3735869"/>
              <a:gd name="connsiteX8740" fmla="*/ 6586675 w 9706874"/>
              <a:gd name="connsiteY8740" fmla="*/ 1485860 h 3735869"/>
              <a:gd name="connsiteX8741" fmla="*/ 6589702 w 9706874"/>
              <a:gd name="connsiteY8741" fmla="*/ 1490365 h 3735869"/>
              <a:gd name="connsiteX8742" fmla="*/ 6579890 w 9706874"/>
              <a:gd name="connsiteY8742" fmla="*/ 1499624 h 3735869"/>
              <a:gd name="connsiteX8743" fmla="*/ 6573608 w 9706874"/>
              <a:gd name="connsiteY8743" fmla="*/ 1501789 h 3735869"/>
              <a:gd name="connsiteX8744" fmla="*/ 6566348 w 9706874"/>
              <a:gd name="connsiteY8744" fmla="*/ 1510639 h 3735869"/>
              <a:gd name="connsiteX8745" fmla="*/ 6590267 w 9706874"/>
              <a:gd name="connsiteY8745" fmla="*/ 1520357 h 3735869"/>
              <a:gd name="connsiteX8746" fmla="*/ 6597797 w 9706874"/>
              <a:gd name="connsiteY8746" fmla="*/ 1498489 h 3735869"/>
              <a:gd name="connsiteX8747" fmla="*/ 6613745 w 9706874"/>
              <a:gd name="connsiteY8747" fmla="*/ 1522787 h 3735869"/>
              <a:gd name="connsiteX8748" fmla="*/ 6637665 w 9706874"/>
              <a:gd name="connsiteY8748" fmla="*/ 1510638 h 3735869"/>
              <a:gd name="connsiteX8749" fmla="*/ 6619061 w 9706874"/>
              <a:gd name="connsiteY8749" fmla="*/ 1510639 h 3735869"/>
              <a:gd name="connsiteX8750" fmla="*/ 6619060 w 9706874"/>
              <a:gd name="connsiteY8750" fmla="*/ 1497323 h 3735869"/>
              <a:gd name="connsiteX8751" fmla="*/ 6604602 w 9706874"/>
              <a:gd name="connsiteY8751" fmla="*/ 1497173 h 3735869"/>
              <a:gd name="connsiteX8752" fmla="*/ 6613709 w 9706874"/>
              <a:gd name="connsiteY8752" fmla="*/ 1483421 h 3735869"/>
              <a:gd name="connsiteX8753" fmla="*/ 6628891 w 9706874"/>
              <a:gd name="connsiteY8753" fmla="*/ 1484671 h 3735869"/>
              <a:gd name="connsiteX8754" fmla="*/ 6627534 w 9706874"/>
              <a:gd name="connsiteY8754" fmla="*/ 1489353 h 3735869"/>
              <a:gd name="connsiteX8755" fmla="*/ 6666900 w 9706874"/>
              <a:gd name="connsiteY8755" fmla="*/ 1503347 h 3735869"/>
              <a:gd name="connsiteX8756" fmla="*/ 6656270 w 9706874"/>
              <a:gd name="connsiteY8756" fmla="*/ 1520358 h 3735869"/>
              <a:gd name="connsiteX8757" fmla="*/ 6674875 w 9706874"/>
              <a:gd name="connsiteY8757" fmla="*/ 1527648 h 3735869"/>
              <a:gd name="connsiteX8758" fmla="*/ 6677532 w 9706874"/>
              <a:gd name="connsiteY8758" fmla="*/ 1498489 h 3735869"/>
              <a:gd name="connsiteX8759" fmla="*/ 6703667 w 9706874"/>
              <a:gd name="connsiteY8759" fmla="*/ 1496059 h 3735869"/>
              <a:gd name="connsiteX8760" fmla="*/ 6714298 w 9706874"/>
              <a:gd name="connsiteY8760" fmla="*/ 1505780 h 3735869"/>
              <a:gd name="connsiteX8761" fmla="*/ 6690378 w 9706874"/>
              <a:gd name="connsiteY8761" fmla="*/ 1510638 h 3735869"/>
              <a:gd name="connsiteX8762" fmla="*/ 6693036 w 9706874"/>
              <a:gd name="connsiteY8762" fmla="*/ 1532101 h 3735869"/>
              <a:gd name="connsiteX8763" fmla="*/ 6780299 w 9706874"/>
              <a:gd name="connsiteY8763" fmla="*/ 1529670 h 3735869"/>
              <a:gd name="connsiteX8764" fmla="*/ 6722271 w 9706874"/>
              <a:gd name="connsiteY8764" fmla="*/ 1515497 h 3735869"/>
              <a:gd name="connsiteX8765" fmla="*/ 6822825 w 9706874"/>
              <a:gd name="connsiteY8765" fmla="*/ 1515497 h 3735869"/>
              <a:gd name="connsiteX8766" fmla="*/ 6798905 w 9706874"/>
              <a:gd name="connsiteY8766" fmla="*/ 1551541 h 3735869"/>
              <a:gd name="connsiteX8767" fmla="*/ 6822825 w 9706874"/>
              <a:gd name="connsiteY8767" fmla="*/ 1566120 h 3735869"/>
              <a:gd name="connsiteX8768" fmla="*/ 6592925 w 9706874"/>
              <a:gd name="connsiteY8768" fmla="*/ 1534936 h 3735869"/>
              <a:gd name="connsiteX8769" fmla="*/ 6481741 w 9706874"/>
              <a:gd name="connsiteY8769" fmla="*/ 1525218 h 3735869"/>
              <a:gd name="connsiteX8770" fmla="*/ 6436560 w 9706874"/>
              <a:gd name="connsiteY8770" fmla="*/ 1525218 h 3735869"/>
              <a:gd name="connsiteX8771" fmla="*/ 6431687 w 9706874"/>
              <a:gd name="connsiteY8771" fmla="*/ 1481481 h 3735869"/>
              <a:gd name="connsiteX8772" fmla="*/ 6398315 w 9706874"/>
              <a:gd name="connsiteY8772" fmla="*/ 1483052 h 3735869"/>
              <a:gd name="connsiteX8773" fmla="*/ 6396380 w 9706874"/>
              <a:gd name="connsiteY8773" fmla="*/ 1485670 h 3735869"/>
              <a:gd name="connsiteX8774" fmla="*/ 6396588 w 9706874"/>
              <a:gd name="connsiteY8774" fmla="*/ 1483134 h 3735869"/>
              <a:gd name="connsiteX8775" fmla="*/ 6368499 w 9706874"/>
              <a:gd name="connsiteY8775" fmla="*/ 1484455 h 3735869"/>
              <a:gd name="connsiteX8776" fmla="*/ 6367517 w 9706874"/>
              <a:gd name="connsiteY8776" fmla="*/ 1485690 h 3735869"/>
              <a:gd name="connsiteX8777" fmla="*/ 6367591 w 9706874"/>
              <a:gd name="connsiteY8777" fmla="*/ 1484499 h 3735869"/>
              <a:gd name="connsiteX8778" fmla="*/ 6328476 w 9706874"/>
              <a:gd name="connsiteY8778" fmla="*/ 1486340 h 3735869"/>
              <a:gd name="connsiteX8779" fmla="*/ 6353767 w 9706874"/>
              <a:gd name="connsiteY8779" fmla="*/ 1497716 h 3735869"/>
              <a:gd name="connsiteX8780" fmla="*/ 6356138 w 9706874"/>
              <a:gd name="connsiteY8780" fmla="*/ 1493064 h 3735869"/>
              <a:gd name="connsiteX8781" fmla="*/ 6360765 w 9706874"/>
              <a:gd name="connsiteY8781" fmla="*/ 1498509 h 3735869"/>
              <a:gd name="connsiteX8782" fmla="*/ 6359068 w 9706874"/>
              <a:gd name="connsiteY8782" fmla="*/ 1499839 h 3735869"/>
              <a:gd name="connsiteX8783" fmla="*/ 6369961 w 9706874"/>
              <a:gd name="connsiteY8783" fmla="*/ 1503766 h 3735869"/>
              <a:gd name="connsiteX8784" fmla="*/ 6383847 w 9706874"/>
              <a:gd name="connsiteY8784" fmla="*/ 1505779 h 3735869"/>
              <a:gd name="connsiteX8785" fmla="*/ 6410424 w 9706874"/>
              <a:gd name="connsiteY8785" fmla="*/ 1520358 h 3735869"/>
              <a:gd name="connsiteX8786" fmla="*/ 6309871 w 9706874"/>
              <a:gd name="connsiteY8786" fmla="*/ 1520358 h 3735869"/>
              <a:gd name="connsiteX8787" fmla="*/ 6312528 w 9706874"/>
              <a:gd name="connsiteY8787" fmla="*/ 1498488 h 3735869"/>
              <a:gd name="connsiteX8788" fmla="*/ 6314320 w 9706874"/>
              <a:gd name="connsiteY8788" fmla="*/ 1499472 h 3735869"/>
              <a:gd name="connsiteX8789" fmla="*/ 6314293 w 9706874"/>
              <a:gd name="connsiteY8789" fmla="*/ 1499431 h 3735869"/>
              <a:gd name="connsiteX8790" fmla="*/ 6317993 w 9706874"/>
              <a:gd name="connsiteY8790" fmla="*/ 1493823 h 3735869"/>
              <a:gd name="connsiteX8791" fmla="*/ 6318333 w 9706874"/>
              <a:gd name="connsiteY8791" fmla="*/ 1494340 h 3735869"/>
              <a:gd name="connsiteX8792" fmla="*/ 6316891 w 9706874"/>
              <a:gd name="connsiteY8792" fmla="*/ 1491578 h 3735869"/>
              <a:gd name="connsiteX8793" fmla="*/ 6304556 w 9706874"/>
              <a:gd name="connsiteY8793" fmla="*/ 1471759 h 3735869"/>
              <a:gd name="connsiteX8794" fmla="*/ 6272663 w 9706874"/>
              <a:gd name="connsiteY8794" fmla="*/ 1474188 h 3735869"/>
              <a:gd name="connsiteX8795" fmla="*/ 6251843 w 9706874"/>
              <a:gd name="connsiteY8795" fmla="*/ 1474188 h 3735869"/>
              <a:gd name="connsiteX8796" fmla="*/ 6246527 w 9706874"/>
              <a:gd name="connsiteY8796" fmla="*/ 1479199 h 3735869"/>
              <a:gd name="connsiteX8797" fmla="*/ 6246512 w 9706874"/>
              <a:gd name="connsiteY8797" fmla="*/ 1479297 h 3735869"/>
              <a:gd name="connsiteX8798" fmla="*/ 6284636 w 9706874"/>
              <a:gd name="connsiteY8798" fmla="*/ 1477178 h 3735869"/>
              <a:gd name="connsiteX8799" fmla="*/ 6304282 w 9706874"/>
              <a:gd name="connsiteY8799" fmla="*/ 1489357 h 3735869"/>
              <a:gd name="connsiteX8800" fmla="*/ 6288268 w 9706874"/>
              <a:gd name="connsiteY8800" fmla="*/ 1498755 h 3735869"/>
              <a:gd name="connsiteX8801" fmla="*/ 6286707 w 9706874"/>
              <a:gd name="connsiteY8801" fmla="*/ 1503323 h 3735869"/>
              <a:gd name="connsiteX8802" fmla="*/ 6284275 w 9706874"/>
              <a:gd name="connsiteY8802" fmla="*/ 1501098 h 3735869"/>
              <a:gd name="connsiteX8803" fmla="*/ 6279726 w 9706874"/>
              <a:gd name="connsiteY8803" fmla="*/ 1503767 h 3735869"/>
              <a:gd name="connsiteX8804" fmla="*/ 6267008 w 9706874"/>
              <a:gd name="connsiteY8804" fmla="*/ 1506908 h 3735869"/>
              <a:gd name="connsiteX8805" fmla="*/ 6270004 w 9706874"/>
              <a:gd name="connsiteY8805" fmla="*/ 1520357 h 3735869"/>
              <a:gd name="connsiteX8806" fmla="*/ 6230581 w 9706874"/>
              <a:gd name="connsiteY8806" fmla="*/ 1515498 h 3735869"/>
              <a:gd name="connsiteX8807" fmla="*/ 6230882 w 9706874"/>
              <a:gd name="connsiteY8807" fmla="*/ 1514252 h 3735869"/>
              <a:gd name="connsiteX8808" fmla="*/ 6171433 w 9706874"/>
              <a:gd name="connsiteY8808" fmla="*/ 1524268 h 3735869"/>
              <a:gd name="connsiteX8809" fmla="*/ 6091914 w 9706874"/>
              <a:gd name="connsiteY8809" fmla="*/ 1530357 h 3735869"/>
              <a:gd name="connsiteX8810" fmla="*/ 6005375 w 9706874"/>
              <a:gd name="connsiteY8810" fmla="*/ 1530356 h 3735869"/>
              <a:gd name="connsiteX8811" fmla="*/ 5991342 w 9706874"/>
              <a:gd name="connsiteY8811" fmla="*/ 1547407 h 3735869"/>
              <a:gd name="connsiteX8812" fmla="*/ 5984101 w 9706874"/>
              <a:gd name="connsiteY8812" fmla="*/ 1549675 h 3735869"/>
              <a:gd name="connsiteX8813" fmla="*/ 6188443 w 9706874"/>
              <a:gd name="connsiteY8813" fmla="*/ 1553364 h 3735869"/>
              <a:gd name="connsiteX8814" fmla="*/ 6426370 w 9706874"/>
              <a:gd name="connsiteY8814" fmla="*/ 1553970 h 3735869"/>
              <a:gd name="connsiteX8815" fmla="*/ 6347080 w 9706874"/>
              <a:gd name="connsiteY8815" fmla="*/ 1561261 h 3735869"/>
              <a:gd name="connsiteX8816" fmla="*/ 6315185 w 9706874"/>
              <a:gd name="connsiteY8816" fmla="*/ 1566121 h 3735869"/>
              <a:gd name="connsiteX8817" fmla="*/ 6309871 w 9706874"/>
              <a:gd name="connsiteY8817" fmla="*/ 1590420 h 3735869"/>
              <a:gd name="connsiteX8818" fmla="*/ 6394478 w 9706874"/>
              <a:gd name="connsiteY8818" fmla="*/ 1583130 h 3735869"/>
              <a:gd name="connsiteX8819" fmla="*/ 6426371 w 9706874"/>
              <a:gd name="connsiteY8819" fmla="*/ 1570980 h 3735869"/>
              <a:gd name="connsiteX8820" fmla="*/ 6463136 w 9706874"/>
              <a:gd name="connsiteY8820" fmla="*/ 1553969 h 3735869"/>
              <a:gd name="connsiteX8821" fmla="*/ 6505661 w 9706874"/>
              <a:gd name="connsiteY8821" fmla="*/ 1551541 h 3735869"/>
              <a:gd name="connsiteX8822" fmla="*/ 6539771 w 9706874"/>
              <a:gd name="connsiteY8822" fmla="*/ 1556402 h 3735869"/>
              <a:gd name="connsiteX8823" fmla="*/ 6516293 w 9706874"/>
              <a:gd name="connsiteY8823" fmla="*/ 1566121 h 3735869"/>
              <a:gd name="connsiteX8824" fmla="*/ 6489715 w 9706874"/>
              <a:gd name="connsiteY8824" fmla="*/ 1566120 h 3735869"/>
              <a:gd name="connsiteX8825" fmla="*/ 6449847 w 9706874"/>
              <a:gd name="connsiteY8825" fmla="*/ 1575840 h 3735869"/>
              <a:gd name="connsiteX8826" fmla="*/ 6452506 w 9706874"/>
              <a:gd name="connsiteY8826" fmla="*/ 1587382 h 3735869"/>
              <a:gd name="connsiteX8827" fmla="*/ 6460292 w 9706874"/>
              <a:gd name="connsiteY8827" fmla="*/ 1587826 h 3735869"/>
              <a:gd name="connsiteX8828" fmla="*/ 6461063 w 9706874"/>
              <a:gd name="connsiteY8828" fmla="*/ 1583281 h 3735869"/>
              <a:gd name="connsiteX8829" fmla="*/ 6472403 w 9706874"/>
              <a:gd name="connsiteY8829" fmla="*/ 1577197 h 3735869"/>
              <a:gd name="connsiteX8830" fmla="*/ 6525789 w 9706874"/>
              <a:gd name="connsiteY8830" fmla="*/ 1577197 h 3735869"/>
              <a:gd name="connsiteX8831" fmla="*/ 6524483 w 9706874"/>
              <a:gd name="connsiteY8831" fmla="*/ 1584350 h 3735869"/>
              <a:gd name="connsiteX8832" fmla="*/ 6605772 w 9706874"/>
              <a:gd name="connsiteY8832" fmla="*/ 1578270 h 3735869"/>
              <a:gd name="connsiteX8833" fmla="*/ 6605772 w 9706874"/>
              <a:gd name="connsiteY8833" fmla="*/ 1602567 h 3735869"/>
              <a:gd name="connsiteX8834" fmla="*/ 6624376 w 9706874"/>
              <a:gd name="connsiteY8834" fmla="*/ 1602567 h 3735869"/>
              <a:gd name="connsiteX8835" fmla="*/ 6661586 w 9706874"/>
              <a:gd name="connsiteY8835" fmla="*/ 1604997 h 3735869"/>
              <a:gd name="connsiteX8836" fmla="*/ 6735560 w 9706874"/>
              <a:gd name="connsiteY8836" fmla="*/ 1607020 h 3735869"/>
              <a:gd name="connsiteX8837" fmla="*/ 6804220 w 9706874"/>
              <a:gd name="connsiteY8837" fmla="*/ 1612286 h 3735869"/>
              <a:gd name="connsiteX8838" fmla="*/ 6822823 w 9706874"/>
              <a:gd name="connsiteY8838" fmla="*/ 1636184 h 3735869"/>
              <a:gd name="connsiteX8839" fmla="*/ 6694586 w 9706874"/>
              <a:gd name="connsiteY8839" fmla="*/ 1625240 h 3735869"/>
              <a:gd name="connsiteX8840" fmla="*/ 6668096 w 9706874"/>
              <a:gd name="connsiteY8840" fmla="*/ 1623552 h 3735869"/>
              <a:gd name="connsiteX8841" fmla="*/ 6673437 w 9706874"/>
              <a:gd name="connsiteY8841" fmla="*/ 1626749 h 3735869"/>
              <a:gd name="connsiteX8842" fmla="*/ 6675287 w 9706874"/>
              <a:gd name="connsiteY8842" fmla="*/ 1635528 h 3735869"/>
              <a:gd name="connsiteX8843" fmla="*/ 6669736 w 9706874"/>
              <a:gd name="connsiteY8843" fmla="*/ 1632203 h 3735869"/>
              <a:gd name="connsiteX8844" fmla="*/ 6667908 w 9706874"/>
              <a:gd name="connsiteY8844" fmla="*/ 1623541 h 3735869"/>
              <a:gd name="connsiteX8845" fmla="*/ 6630218 w 9706874"/>
              <a:gd name="connsiteY8845" fmla="*/ 1621140 h 3735869"/>
              <a:gd name="connsiteX8846" fmla="*/ 6566348 w 9706874"/>
              <a:gd name="connsiteY8846" fmla="*/ 1614311 h 3735869"/>
              <a:gd name="connsiteX8847" fmla="*/ 6460480 w 9706874"/>
              <a:gd name="connsiteY8847" fmla="*/ 1619170 h 3735869"/>
              <a:gd name="connsiteX8848" fmla="*/ 6441875 w 9706874"/>
              <a:gd name="connsiteY8848" fmla="*/ 1612286 h 3735869"/>
              <a:gd name="connsiteX8849" fmla="*/ 6421056 w 9706874"/>
              <a:gd name="connsiteY8849" fmla="*/ 1607021 h 3735869"/>
              <a:gd name="connsiteX8850" fmla="*/ 6394477 w 9706874"/>
              <a:gd name="connsiteY8850" fmla="*/ 1624028 h 3735869"/>
              <a:gd name="connsiteX8851" fmla="*/ 6383846 w 9706874"/>
              <a:gd name="connsiteY8851" fmla="*/ 1602567 h 3735869"/>
              <a:gd name="connsiteX8852" fmla="*/ 6325818 w 9706874"/>
              <a:gd name="connsiteY8852" fmla="*/ 1624027 h 3735869"/>
              <a:gd name="connsiteX8853" fmla="*/ 6246527 w 9706874"/>
              <a:gd name="connsiteY8853" fmla="*/ 1619170 h 3735869"/>
              <a:gd name="connsiteX8854" fmla="*/ 6251842 w 9706874"/>
              <a:gd name="connsiteY8854" fmla="*/ 1614311 h 3735869"/>
              <a:gd name="connsiteX8855" fmla="*/ 6227923 w 9706874"/>
              <a:gd name="connsiteY8855" fmla="*/ 1612286 h 3735869"/>
              <a:gd name="connsiteX8856" fmla="*/ 6190714 w 9706874"/>
              <a:gd name="connsiteY8856" fmla="*/ 1614311 h 3735869"/>
              <a:gd name="connsiteX8857" fmla="*/ 6140659 w 9706874"/>
              <a:gd name="connsiteY8857" fmla="*/ 1636185 h 3735869"/>
              <a:gd name="connsiteX8858" fmla="*/ 6061369 w 9706874"/>
              <a:gd name="connsiteY8858" fmla="*/ 1621599 h 3735869"/>
              <a:gd name="connsiteX8859" fmla="*/ 6005554 w 9706874"/>
              <a:gd name="connsiteY8859" fmla="*/ 1648333 h 3735869"/>
              <a:gd name="connsiteX8860" fmla="*/ 5984347 w 9706874"/>
              <a:gd name="connsiteY8860" fmla="*/ 1638009 h 3735869"/>
              <a:gd name="connsiteX8861" fmla="*/ 5970969 w 9706874"/>
              <a:gd name="connsiteY8861" fmla="*/ 1638353 h 3735869"/>
              <a:gd name="connsiteX8862" fmla="*/ 5967337 w 9706874"/>
              <a:gd name="connsiteY8862" fmla="*/ 1643829 h 3735869"/>
              <a:gd name="connsiteX8863" fmla="*/ 5957258 w 9706874"/>
              <a:gd name="connsiteY8863" fmla="*/ 1644119 h 3735869"/>
              <a:gd name="connsiteX8864" fmla="*/ 5960050 w 9706874"/>
              <a:gd name="connsiteY8864" fmla="*/ 1639028 h 3735869"/>
              <a:gd name="connsiteX8865" fmla="*/ 5942264 w 9706874"/>
              <a:gd name="connsiteY8865" fmla="*/ 1648638 h 3735869"/>
              <a:gd name="connsiteX8866" fmla="*/ 5924050 w 9706874"/>
              <a:gd name="connsiteY8866" fmla="*/ 1660481 h 3735869"/>
              <a:gd name="connsiteX8867" fmla="*/ 5876208 w 9706874"/>
              <a:gd name="connsiteY8867" fmla="*/ 1662911 h 3735869"/>
              <a:gd name="connsiteX8868" fmla="*/ 5826154 w 9706874"/>
              <a:gd name="connsiteY8868" fmla="*/ 1665340 h 3735869"/>
              <a:gd name="connsiteX8869" fmla="*/ 5831470 w 9706874"/>
              <a:gd name="connsiteY8869" fmla="*/ 1658052 h 3735869"/>
              <a:gd name="connsiteX8870" fmla="*/ 5826218 w 9706874"/>
              <a:gd name="connsiteY8870" fmla="*/ 1656803 h 3735869"/>
              <a:gd name="connsiteX8871" fmla="*/ 5826105 w 9706874"/>
              <a:gd name="connsiteY8871" fmla="*/ 1657737 h 3735869"/>
              <a:gd name="connsiteX8872" fmla="*/ 5808823 w 9706874"/>
              <a:gd name="connsiteY8872" fmla="*/ 1667263 h 3735869"/>
              <a:gd name="connsiteX8873" fmla="*/ 5811817 w 9706874"/>
              <a:gd name="connsiteY8873" fmla="*/ 1655850 h 3735869"/>
              <a:gd name="connsiteX8874" fmla="*/ 5802233 w 9706874"/>
              <a:gd name="connsiteY8874" fmla="*/ 1658053 h 3735869"/>
              <a:gd name="connsiteX8875" fmla="*/ 5772997 w 9706874"/>
              <a:gd name="connsiteY8875" fmla="*/ 1658052 h 3735869"/>
              <a:gd name="connsiteX8876" fmla="*/ 5759709 w 9706874"/>
              <a:gd name="connsiteY8876" fmla="*/ 1684374 h 3735869"/>
              <a:gd name="connsiteX8877" fmla="*/ 5728260 w 9706874"/>
              <a:gd name="connsiteY8877" fmla="*/ 1686804 h 3735869"/>
              <a:gd name="connsiteX8878" fmla="*/ 5656941 w 9706874"/>
              <a:gd name="connsiteY8878" fmla="*/ 1711103 h 3735869"/>
              <a:gd name="connsiteX8879" fmla="*/ 5804892 w 9706874"/>
              <a:gd name="connsiteY8879" fmla="*/ 1718394 h 3735869"/>
              <a:gd name="connsiteX8880" fmla="*/ 5807550 w 9706874"/>
              <a:gd name="connsiteY8880" fmla="*/ 1694095 h 3735869"/>
              <a:gd name="connsiteX8881" fmla="*/ 5834128 w 9706874"/>
              <a:gd name="connsiteY8881" fmla="*/ 1694094 h 3735869"/>
              <a:gd name="connsiteX8882" fmla="*/ 5825769 w 9706874"/>
              <a:gd name="connsiteY8882" fmla="*/ 1708812 h 3735869"/>
              <a:gd name="connsiteX8883" fmla="*/ 5825229 w 9706874"/>
              <a:gd name="connsiteY8883" fmla="*/ 1711031 h 3735869"/>
              <a:gd name="connsiteX8884" fmla="*/ 5826153 w 9706874"/>
              <a:gd name="connsiteY8884" fmla="*/ 1725684 h 3735869"/>
              <a:gd name="connsiteX8885" fmla="*/ 5857604 w 9706874"/>
              <a:gd name="connsiteY8885" fmla="*/ 1723251 h 3735869"/>
              <a:gd name="connsiteX8886" fmla="*/ 5958158 w 9706874"/>
              <a:gd name="connsiteY8886" fmla="*/ 1694094 h 3735869"/>
              <a:gd name="connsiteX8887" fmla="*/ 6008655 w 9706874"/>
              <a:gd name="connsiteY8887" fmla="*/ 1691666 h 3735869"/>
              <a:gd name="connsiteX8888" fmla="*/ 6050737 w 9706874"/>
              <a:gd name="connsiteY8888" fmla="*/ 1708673 h 3735869"/>
              <a:gd name="connsiteX8889" fmla="*/ 6053008 w 9706874"/>
              <a:gd name="connsiteY8889" fmla="*/ 1709161 h 3735869"/>
              <a:gd name="connsiteX8890" fmla="*/ 6048608 w 9706874"/>
              <a:gd name="connsiteY8890" fmla="*/ 1705711 h 3735869"/>
              <a:gd name="connsiteX8891" fmla="*/ 6056009 w 9706874"/>
              <a:gd name="connsiteY8891" fmla="*/ 1705709 h 3735869"/>
              <a:gd name="connsiteX8892" fmla="*/ 6053320 w 9706874"/>
              <a:gd name="connsiteY8892" fmla="*/ 1709230 h 3735869"/>
              <a:gd name="connsiteX8893" fmla="*/ 6063106 w 9706874"/>
              <a:gd name="connsiteY8893" fmla="*/ 1711332 h 3735869"/>
              <a:gd name="connsiteX8894" fmla="*/ 6100792 w 9706874"/>
              <a:gd name="connsiteY8894" fmla="*/ 1703813 h 3735869"/>
              <a:gd name="connsiteX8895" fmla="*/ 6130028 w 9706874"/>
              <a:gd name="connsiteY8895" fmla="*/ 1694095 h 3735869"/>
              <a:gd name="connsiteX8896" fmla="*/ 6148633 w 9706874"/>
              <a:gd name="connsiteY8896" fmla="*/ 1691665 h 3735869"/>
              <a:gd name="connsiteX8897" fmla="*/ 6156607 w 9706874"/>
              <a:gd name="connsiteY8897" fmla="*/ 1679919 h 3735869"/>
              <a:gd name="connsiteX8898" fmla="*/ 6169686 w 9706874"/>
              <a:gd name="connsiteY8898" fmla="*/ 1685900 h 3735869"/>
              <a:gd name="connsiteX8899" fmla="*/ 6171402 w 9706874"/>
              <a:gd name="connsiteY8899" fmla="*/ 1688137 h 3735869"/>
              <a:gd name="connsiteX8900" fmla="*/ 6172552 w 9706874"/>
              <a:gd name="connsiteY8900" fmla="*/ 1689639 h 3735869"/>
              <a:gd name="connsiteX8901" fmla="*/ 6193371 w 9706874"/>
              <a:gd name="connsiteY8901" fmla="*/ 1689639 h 3735869"/>
              <a:gd name="connsiteX8902" fmla="*/ 6301898 w 9706874"/>
              <a:gd name="connsiteY8902" fmla="*/ 1667770 h 3735869"/>
              <a:gd name="connsiteX8903" fmla="*/ 6410423 w 9706874"/>
              <a:gd name="connsiteY8903" fmla="*/ 1665339 h 3735869"/>
              <a:gd name="connsiteX8904" fmla="*/ 6426743 w 9706874"/>
              <a:gd name="connsiteY8904" fmla="*/ 1659845 h 3735869"/>
              <a:gd name="connsiteX8905" fmla="*/ 6428198 w 9706874"/>
              <a:gd name="connsiteY8905" fmla="*/ 1666859 h 3735869"/>
              <a:gd name="connsiteX8906" fmla="*/ 6434345 w 9706874"/>
              <a:gd name="connsiteY8906" fmla="*/ 1670201 h 3735869"/>
              <a:gd name="connsiteX8907" fmla="*/ 6432352 w 9706874"/>
              <a:gd name="connsiteY8907" fmla="*/ 1661393 h 3735869"/>
              <a:gd name="connsiteX8908" fmla="*/ 6428513 w 9706874"/>
              <a:gd name="connsiteY8908" fmla="*/ 1659247 h 3735869"/>
              <a:gd name="connsiteX8909" fmla="*/ 6434545 w 9706874"/>
              <a:gd name="connsiteY8909" fmla="*/ 1657216 h 3735869"/>
              <a:gd name="connsiteX8910" fmla="*/ 6510977 w 9706874"/>
              <a:gd name="connsiteY8910" fmla="*/ 1648332 h 3735869"/>
              <a:gd name="connsiteX8911" fmla="*/ 6510978 w 9706874"/>
              <a:gd name="connsiteY8911" fmla="*/ 1670202 h 3735869"/>
              <a:gd name="connsiteX8912" fmla="*/ 6722271 w 9706874"/>
              <a:gd name="connsiteY8912" fmla="*/ 1682350 h 3735869"/>
              <a:gd name="connsiteX8913" fmla="*/ 6698351 w 9706874"/>
              <a:gd name="connsiteY8913" fmla="*/ 1658052 h 3735869"/>
              <a:gd name="connsiteX8914" fmla="*/ 6738217 w 9706874"/>
              <a:gd name="connsiteY8914" fmla="*/ 1658052 h 3735869"/>
              <a:gd name="connsiteX8915" fmla="*/ 6754164 w 9706874"/>
              <a:gd name="connsiteY8915" fmla="*/ 1682350 h 3735869"/>
              <a:gd name="connsiteX8916" fmla="*/ 6788274 w 9706874"/>
              <a:gd name="connsiteY8916" fmla="*/ 1689640 h 3735869"/>
              <a:gd name="connsiteX8917" fmla="*/ 6849403 w 9706874"/>
              <a:gd name="connsiteY8917" fmla="*/ 1694094 h 3735869"/>
              <a:gd name="connsiteX8918" fmla="*/ 6946854 w 9706874"/>
              <a:gd name="connsiteY8918" fmla="*/ 1723252 h 3735869"/>
              <a:gd name="connsiteX8919" fmla="*/ 6714299 w 9706874"/>
              <a:gd name="connsiteY8919" fmla="*/ 1711104 h 3735869"/>
              <a:gd name="connsiteX8920" fmla="*/ 6724929 w 9706874"/>
              <a:gd name="connsiteY8920" fmla="*/ 1728113 h 3735869"/>
              <a:gd name="connsiteX8921" fmla="*/ 6650954 w 9706874"/>
              <a:gd name="connsiteY8921" fmla="*/ 1740263 h 3735869"/>
              <a:gd name="connsiteX8922" fmla="*/ 6674875 w 9706874"/>
              <a:gd name="connsiteY8922" fmla="*/ 1728113 h 3735869"/>
              <a:gd name="connsiteX8923" fmla="*/ 6666901 w 9706874"/>
              <a:gd name="connsiteY8923" fmla="*/ 1703813 h 3735869"/>
              <a:gd name="connsiteX8924" fmla="*/ 6640322 w 9706874"/>
              <a:gd name="connsiteY8924" fmla="*/ 1703813 h 3735869"/>
              <a:gd name="connsiteX8925" fmla="*/ 6576979 w 9706874"/>
              <a:gd name="connsiteY8925" fmla="*/ 1701383 h 3735869"/>
              <a:gd name="connsiteX8926" fmla="*/ 6557501 w 9706874"/>
              <a:gd name="connsiteY8926" fmla="*/ 1703610 h 3735869"/>
              <a:gd name="connsiteX8927" fmla="*/ 6550401 w 9706874"/>
              <a:gd name="connsiteY8927" fmla="*/ 1704422 h 3735869"/>
              <a:gd name="connsiteX8928" fmla="*/ 6523823 w 9706874"/>
              <a:gd name="connsiteY8928" fmla="*/ 1703812 h 3735869"/>
              <a:gd name="connsiteX8929" fmla="*/ 6510977 w 9706874"/>
              <a:gd name="connsiteY8929" fmla="*/ 1711103 h 3735869"/>
              <a:gd name="connsiteX8930" fmla="*/ 6484399 w 9706874"/>
              <a:gd name="connsiteY8930" fmla="*/ 1728113 h 3735869"/>
              <a:gd name="connsiteX8931" fmla="*/ 6471110 w 9706874"/>
              <a:gd name="connsiteY8931" fmla="*/ 1718394 h 3735869"/>
              <a:gd name="connsiteX8932" fmla="*/ 6460478 w 9706874"/>
              <a:gd name="connsiteY8932" fmla="*/ 1718393 h 3735869"/>
              <a:gd name="connsiteX8933" fmla="*/ 6421055 w 9706874"/>
              <a:gd name="connsiteY8933" fmla="*/ 1718393 h 3735869"/>
              <a:gd name="connsiteX8934" fmla="*/ 6418398 w 9706874"/>
              <a:gd name="connsiteY8934" fmla="*/ 1694094 h 3735869"/>
              <a:gd name="connsiteX8935" fmla="*/ 6394479 w 9706874"/>
              <a:gd name="connsiteY8935" fmla="*/ 1718394 h 3735869"/>
              <a:gd name="connsiteX8936" fmla="*/ 6394478 w 9706874"/>
              <a:gd name="connsiteY8936" fmla="*/ 1694094 h 3735869"/>
              <a:gd name="connsiteX8937" fmla="*/ 6251842 w 9706874"/>
              <a:gd name="connsiteY8937" fmla="*/ 1715964 h 3735869"/>
              <a:gd name="connsiteX8938" fmla="*/ 6108764 w 9706874"/>
              <a:gd name="connsiteY8938" fmla="*/ 1732972 h 3735869"/>
              <a:gd name="connsiteX8939" fmla="*/ 5844315 w 9706874"/>
              <a:gd name="connsiteY8939" fmla="*/ 1764156 h 3735869"/>
              <a:gd name="connsiteX8940" fmla="*/ 5827640 w 9706874"/>
              <a:gd name="connsiteY8940" fmla="*/ 1767103 h 3735869"/>
              <a:gd name="connsiteX8941" fmla="*/ 5829614 w 9706874"/>
              <a:gd name="connsiteY8941" fmla="*/ 1767130 h 3735869"/>
              <a:gd name="connsiteX8942" fmla="*/ 5801963 w 9706874"/>
              <a:gd name="connsiteY8942" fmla="*/ 1779267 h 3735869"/>
              <a:gd name="connsiteX8943" fmla="*/ 5775101 w 9706874"/>
              <a:gd name="connsiteY8943" fmla="*/ 1789744 h 3735869"/>
              <a:gd name="connsiteX8944" fmla="*/ 5761252 w 9706874"/>
              <a:gd name="connsiteY8944" fmla="*/ 1788774 h 3735869"/>
              <a:gd name="connsiteX8945" fmla="*/ 5755008 w 9706874"/>
              <a:gd name="connsiteY8945" fmla="*/ 1788788 h 3735869"/>
              <a:gd name="connsiteX8946" fmla="*/ 5802014 w 9706874"/>
              <a:gd name="connsiteY8946" fmla="*/ 1771626 h 3735869"/>
              <a:gd name="connsiteX8947" fmla="*/ 5730861 w 9706874"/>
              <a:gd name="connsiteY8947" fmla="*/ 1783747 h 3735869"/>
              <a:gd name="connsiteX8948" fmla="*/ 5633021 w 9706874"/>
              <a:gd name="connsiteY8948" fmla="*/ 1788454 h 3735869"/>
              <a:gd name="connsiteX8949" fmla="*/ 5640995 w 9706874"/>
              <a:gd name="connsiteY8949" fmla="*/ 1781165 h 3735869"/>
              <a:gd name="connsiteX8950" fmla="*/ 5627705 w 9706874"/>
              <a:gd name="connsiteY8950" fmla="*/ 1773876 h 3735869"/>
              <a:gd name="connsiteX8951" fmla="*/ 5606443 w 9706874"/>
              <a:gd name="connsiteY8951" fmla="*/ 1803033 h 3735869"/>
              <a:gd name="connsiteX8952" fmla="*/ 5569678 w 9706874"/>
              <a:gd name="connsiteY8952" fmla="*/ 1805463 h 3735869"/>
              <a:gd name="connsiteX8953" fmla="*/ 5556387 w 9706874"/>
              <a:gd name="connsiteY8953" fmla="*/ 1832190 h 3735869"/>
              <a:gd name="connsiteX8954" fmla="*/ 5556388 w 9706874"/>
              <a:gd name="connsiteY8954" fmla="*/ 1798175 h 3735869"/>
              <a:gd name="connsiteX8955" fmla="*/ 5501792 w 9706874"/>
              <a:gd name="connsiteY8955" fmla="*/ 1826569 h 3735869"/>
              <a:gd name="connsiteX8956" fmla="*/ 5464626 w 9706874"/>
              <a:gd name="connsiteY8956" fmla="*/ 1838244 h 3735869"/>
              <a:gd name="connsiteX8957" fmla="*/ 5453286 w 9706874"/>
              <a:gd name="connsiteY8957" fmla="*/ 1842760 h 3735869"/>
              <a:gd name="connsiteX8958" fmla="*/ 5429407 w 9706874"/>
              <a:gd name="connsiteY8958" fmla="*/ 1849806 h 3735869"/>
              <a:gd name="connsiteX8959" fmla="*/ 5403177 w 9706874"/>
              <a:gd name="connsiteY8959" fmla="*/ 1857873 h 3735869"/>
              <a:gd name="connsiteX8960" fmla="*/ 5385327 w 9706874"/>
              <a:gd name="connsiteY8960" fmla="*/ 1864912 h 3735869"/>
              <a:gd name="connsiteX8961" fmla="*/ 5385138 w 9706874"/>
              <a:gd name="connsiteY8961" fmla="*/ 1865687 h 3735869"/>
              <a:gd name="connsiteX8962" fmla="*/ 5417622 w 9706874"/>
              <a:gd name="connsiteY8962" fmla="*/ 1858878 h 3735869"/>
              <a:gd name="connsiteX8963" fmla="*/ 5444327 w 9706874"/>
              <a:gd name="connsiteY8963" fmla="*/ 1853630 h 3735869"/>
              <a:gd name="connsiteX8964" fmla="*/ 5436774 w 9706874"/>
              <a:gd name="connsiteY8964" fmla="*/ 1859178 h 3735869"/>
              <a:gd name="connsiteX8965" fmla="*/ 5433394 w 9706874"/>
              <a:gd name="connsiteY8965" fmla="*/ 1861316 h 3735869"/>
              <a:gd name="connsiteX8966" fmla="*/ 5384640 w 9706874"/>
              <a:gd name="connsiteY8966" fmla="*/ 1867735 h 3735869"/>
              <a:gd name="connsiteX8967" fmla="*/ 5384519 w 9706874"/>
              <a:gd name="connsiteY8967" fmla="*/ 1868236 h 3735869"/>
              <a:gd name="connsiteX8968" fmla="*/ 5367083 w 9706874"/>
              <a:gd name="connsiteY8968" fmla="*/ 1871423 h 3735869"/>
              <a:gd name="connsiteX8969" fmla="*/ 5389772 w 9706874"/>
              <a:gd name="connsiteY8969" fmla="*/ 1871262 h 3735869"/>
              <a:gd name="connsiteX8970" fmla="*/ 5585687 w 9706874"/>
              <a:gd name="connsiteY8970" fmla="*/ 1827599 h 3735869"/>
              <a:gd name="connsiteX8971" fmla="*/ 5591086 w 9706874"/>
              <a:gd name="connsiteY8971" fmla="*/ 1829510 h 3735869"/>
              <a:gd name="connsiteX8972" fmla="*/ 5592738 w 9706874"/>
              <a:gd name="connsiteY8972" fmla="*/ 1835824 h 3735869"/>
              <a:gd name="connsiteX8973" fmla="*/ 5562697 w 9706874"/>
              <a:gd name="connsiteY8973" fmla="*/ 1843031 h 3735869"/>
              <a:gd name="connsiteX8974" fmla="*/ 5489797 w 9706874"/>
              <a:gd name="connsiteY8974" fmla="*/ 1863983 h 3735869"/>
              <a:gd name="connsiteX8975" fmla="*/ 5497209 w 9706874"/>
              <a:gd name="connsiteY8975" fmla="*/ 1863978 h 3735869"/>
              <a:gd name="connsiteX8976" fmla="*/ 5523934 w 9706874"/>
              <a:gd name="connsiteY8976" fmla="*/ 1859973 h 3735869"/>
              <a:gd name="connsiteX8977" fmla="*/ 5525210 w 9706874"/>
              <a:gd name="connsiteY8977" fmla="*/ 1856098 h 3735869"/>
              <a:gd name="connsiteX8978" fmla="*/ 5541144 w 9706874"/>
              <a:gd name="connsiteY8978" fmla="*/ 1853679 h 3735869"/>
              <a:gd name="connsiteX8979" fmla="*/ 5569751 w 9706874"/>
              <a:gd name="connsiteY8979" fmla="*/ 1851818 h 3735869"/>
              <a:gd name="connsiteX8980" fmla="*/ 5601721 w 9706874"/>
              <a:gd name="connsiteY8980" fmla="*/ 1844702 h 3735869"/>
              <a:gd name="connsiteX8981" fmla="*/ 5605995 w 9706874"/>
              <a:gd name="connsiteY8981" fmla="*/ 1842683 h 3735869"/>
              <a:gd name="connsiteX8982" fmla="*/ 5615231 w 9706874"/>
              <a:gd name="connsiteY8982" fmla="*/ 1842058 h 3735869"/>
              <a:gd name="connsiteX8983" fmla="*/ 5657460 w 9706874"/>
              <a:gd name="connsiteY8983" fmla="*/ 1852039 h 3735869"/>
              <a:gd name="connsiteX8984" fmla="*/ 5654820 w 9706874"/>
              <a:gd name="connsiteY8984" fmla="*/ 1859840 h 3735869"/>
              <a:gd name="connsiteX8985" fmla="*/ 5652973 w 9706874"/>
              <a:gd name="connsiteY8985" fmla="*/ 1866607 h 3735869"/>
              <a:gd name="connsiteX8986" fmla="*/ 5653541 w 9706874"/>
              <a:gd name="connsiteY8986" fmla="*/ 1867946 h 3735869"/>
              <a:gd name="connsiteX8987" fmla="*/ 5650836 w 9706874"/>
              <a:gd name="connsiteY8987" fmla="*/ 1874897 h 3735869"/>
              <a:gd name="connsiteX8988" fmla="*/ 5649820 w 9706874"/>
              <a:gd name="connsiteY8988" fmla="*/ 1867367 h 3735869"/>
              <a:gd name="connsiteX8989" fmla="*/ 5649801 w 9706874"/>
              <a:gd name="connsiteY8989" fmla="*/ 1866802 h 3735869"/>
              <a:gd name="connsiteX8990" fmla="*/ 5645896 w 9706874"/>
              <a:gd name="connsiteY8990" fmla="*/ 1862361 h 3735869"/>
              <a:gd name="connsiteX8991" fmla="*/ 5594117 w 9706874"/>
              <a:gd name="connsiteY8991" fmla="*/ 1869512 h 3735869"/>
              <a:gd name="connsiteX8992" fmla="*/ 5593496 w 9706874"/>
              <a:gd name="connsiteY8992" fmla="*/ 1857172 h 3735869"/>
              <a:gd name="connsiteX8993" fmla="*/ 5577389 w 9706874"/>
              <a:gd name="connsiteY8993" fmla="*/ 1861351 h 3735869"/>
              <a:gd name="connsiteX8994" fmla="*/ 5576500 w 9706874"/>
              <a:gd name="connsiteY8994" fmla="*/ 1870920 h 3735869"/>
              <a:gd name="connsiteX8995" fmla="*/ 5565048 w 9706874"/>
              <a:gd name="connsiteY8995" fmla="*/ 1885138 h 3735869"/>
              <a:gd name="connsiteX8996" fmla="*/ 5631001 w 9706874"/>
              <a:gd name="connsiteY8996" fmla="*/ 1870618 h 3735869"/>
              <a:gd name="connsiteX8997" fmla="*/ 5649592 w 9706874"/>
              <a:gd name="connsiteY8997" fmla="*/ 1875458 h 3735869"/>
              <a:gd name="connsiteX8998" fmla="*/ 5675707 w 9706874"/>
              <a:gd name="connsiteY8998" fmla="*/ 1868196 h 3735869"/>
              <a:gd name="connsiteX8999" fmla="*/ 5657559 w 9706874"/>
              <a:gd name="connsiteY8999" fmla="*/ 1839154 h 3735869"/>
              <a:gd name="connsiteX9000" fmla="*/ 5739446 w 9706874"/>
              <a:gd name="connsiteY9000" fmla="*/ 1815361 h 3735869"/>
              <a:gd name="connsiteX9001" fmla="*/ 5831958 w 9706874"/>
              <a:gd name="connsiteY9001" fmla="*/ 1798422 h 3735869"/>
              <a:gd name="connsiteX9002" fmla="*/ 6013883 w 9706874"/>
              <a:gd name="connsiteY9002" fmla="*/ 1764544 h 3735869"/>
              <a:gd name="connsiteX9003" fmla="*/ 6013881 w 9706874"/>
              <a:gd name="connsiteY9003" fmla="*/ 1788742 h 3735869"/>
              <a:gd name="connsiteX9004" fmla="*/ 6024507 w 9706874"/>
              <a:gd name="connsiteY9004" fmla="*/ 1788743 h 3735869"/>
              <a:gd name="connsiteX9005" fmla="*/ 6051065 w 9706874"/>
              <a:gd name="connsiteY9005" fmla="*/ 1788743 h 3735869"/>
              <a:gd name="connsiteX9006" fmla="*/ 6066999 w 9706874"/>
              <a:gd name="connsiteY9006" fmla="*/ 1796003 h 3735869"/>
              <a:gd name="connsiteX9007" fmla="*/ 6032474 w 9706874"/>
              <a:gd name="connsiteY9007" fmla="*/ 1805683 h 3735869"/>
              <a:gd name="connsiteX9008" fmla="*/ 5985112 w 9706874"/>
              <a:gd name="connsiteY9008" fmla="*/ 1808103 h 3735869"/>
              <a:gd name="connsiteX9009" fmla="*/ 5874009 w 9706874"/>
              <a:gd name="connsiteY9009" fmla="*/ 1822622 h 3735869"/>
              <a:gd name="connsiteX9010" fmla="*/ 5834615 w 9706874"/>
              <a:gd name="connsiteY9010" fmla="*/ 1827462 h 3735869"/>
              <a:gd name="connsiteX9011" fmla="*/ 5808056 w 9706874"/>
              <a:gd name="connsiteY9011" fmla="*/ 1832301 h 3735869"/>
              <a:gd name="connsiteX9012" fmla="*/ 5813368 w 9706874"/>
              <a:gd name="connsiteY9012" fmla="*/ 1846419 h 3735869"/>
              <a:gd name="connsiteX9013" fmla="*/ 5834615 w 9706874"/>
              <a:gd name="connsiteY9013" fmla="*/ 1841584 h 3735869"/>
              <a:gd name="connsiteX9014" fmla="*/ 5863385 w 9706874"/>
              <a:gd name="connsiteY9014" fmla="*/ 1844402 h 3735869"/>
              <a:gd name="connsiteX9015" fmla="*/ 5852762 w 9706874"/>
              <a:gd name="connsiteY9015" fmla="*/ 1860938 h 3735869"/>
              <a:gd name="connsiteX9016" fmla="*/ 5747414 w 9706874"/>
              <a:gd name="connsiteY9016" fmla="*/ 1877879 h 3735869"/>
              <a:gd name="connsiteX9017" fmla="*/ 5525211 w 9706874"/>
              <a:gd name="connsiteY9017" fmla="*/ 1914177 h 3735869"/>
              <a:gd name="connsiteX9018" fmla="*/ 5546456 w 9706874"/>
              <a:gd name="connsiteY9018" fmla="*/ 1899657 h 3735869"/>
              <a:gd name="connsiteX9019" fmla="*/ 5535834 w 9706874"/>
              <a:gd name="connsiteY9019" fmla="*/ 1888162 h 3735869"/>
              <a:gd name="connsiteX9020" fmla="*/ 5520751 w 9706874"/>
              <a:gd name="connsiteY9020" fmla="*/ 1881781 h 3735869"/>
              <a:gd name="connsiteX9021" fmla="*/ 5505864 w 9706874"/>
              <a:gd name="connsiteY9021" fmla="*/ 1886902 h 3735869"/>
              <a:gd name="connsiteX9022" fmla="*/ 5501190 w 9706874"/>
              <a:gd name="connsiteY9022" fmla="*/ 1888916 h 3735869"/>
              <a:gd name="connsiteX9023" fmla="*/ 5501190 w 9706874"/>
              <a:gd name="connsiteY9023" fmla="*/ 1889720 h 3735869"/>
              <a:gd name="connsiteX9024" fmla="*/ 5511242 w 9706874"/>
              <a:gd name="connsiteY9024" fmla="*/ 1887538 h 3735869"/>
              <a:gd name="connsiteX9025" fmla="*/ 5494233 w 9706874"/>
              <a:gd name="connsiteY9025" fmla="*/ 1901523 h 3735869"/>
              <a:gd name="connsiteX9026" fmla="*/ 5503131 w 9706874"/>
              <a:gd name="connsiteY9026" fmla="*/ 1901742 h 3735869"/>
              <a:gd name="connsiteX9027" fmla="*/ 5520232 w 9706874"/>
              <a:gd name="connsiteY9027" fmla="*/ 1916566 h 3735869"/>
              <a:gd name="connsiteX9028" fmla="*/ 5448397 w 9706874"/>
              <a:gd name="connsiteY9028" fmla="*/ 1949939 h 3735869"/>
              <a:gd name="connsiteX9029" fmla="*/ 5520300 w 9706874"/>
              <a:gd name="connsiteY9029" fmla="*/ 1941340 h 3735869"/>
              <a:gd name="connsiteX9030" fmla="*/ 5512051 w 9706874"/>
              <a:gd name="connsiteY9030" fmla="*/ 1948923 h 3735869"/>
              <a:gd name="connsiteX9031" fmla="*/ 5506541 w 9706874"/>
              <a:gd name="connsiteY9031" fmla="*/ 1951778 h 3735869"/>
              <a:gd name="connsiteX9032" fmla="*/ 5422444 w 9706874"/>
              <a:gd name="connsiteY9032" fmla="*/ 1960421 h 3735869"/>
              <a:gd name="connsiteX9033" fmla="*/ 5371680 w 9706874"/>
              <a:gd name="connsiteY9033" fmla="*/ 1965769 h 3735869"/>
              <a:gd name="connsiteX9034" fmla="*/ 5404204 w 9706874"/>
              <a:gd name="connsiteY9034" fmla="*/ 1967196 h 3735869"/>
              <a:gd name="connsiteX9035" fmla="*/ 5492217 w 9706874"/>
              <a:gd name="connsiteY9035" fmla="*/ 1958141 h 3735869"/>
              <a:gd name="connsiteX9036" fmla="*/ 5494564 w 9706874"/>
              <a:gd name="connsiteY9036" fmla="*/ 1957982 h 3735869"/>
              <a:gd name="connsiteX9037" fmla="*/ 5494418 w 9706874"/>
              <a:gd name="connsiteY9037" fmla="*/ 1958058 h 3735869"/>
              <a:gd name="connsiteX9038" fmla="*/ 5493090 w 9706874"/>
              <a:gd name="connsiteY9038" fmla="*/ 1961985 h 3735869"/>
              <a:gd name="connsiteX9039" fmla="*/ 5521043 w 9706874"/>
              <a:gd name="connsiteY9039" fmla="*/ 1956195 h 3735869"/>
              <a:gd name="connsiteX9040" fmla="*/ 5575384 w 9706874"/>
              <a:gd name="connsiteY9040" fmla="*/ 1952526 h 3735869"/>
              <a:gd name="connsiteX9041" fmla="*/ 5582878 w 9706874"/>
              <a:gd name="connsiteY9041" fmla="*/ 1951701 h 3735869"/>
              <a:gd name="connsiteX9042" fmla="*/ 5559401 w 9706874"/>
              <a:gd name="connsiteY9042" fmla="*/ 1961952 h 3735869"/>
              <a:gd name="connsiteX9043" fmla="*/ 5534799 w 9706874"/>
              <a:gd name="connsiteY9043" fmla="*/ 1971931 h 3735869"/>
              <a:gd name="connsiteX9044" fmla="*/ 5541444 w 9706874"/>
              <a:gd name="connsiteY9044" fmla="*/ 1975275 h 3735869"/>
              <a:gd name="connsiteX9045" fmla="*/ 5542765 w 9706874"/>
              <a:gd name="connsiteY9045" fmla="*/ 1980558 h 3735869"/>
              <a:gd name="connsiteX9046" fmla="*/ 5544346 w 9706874"/>
              <a:gd name="connsiteY9046" fmla="*/ 1979882 h 3735869"/>
              <a:gd name="connsiteX9047" fmla="*/ 5558229 w 9706874"/>
              <a:gd name="connsiteY9047" fmla="*/ 1981449 h 3735869"/>
              <a:gd name="connsiteX9048" fmla="*/ 5552605 w 9706874"/>
              <a:gd name="connsiteY9048" fmla="*/ 1983299 h 3735869"/>
              <a:gd name="connsiteX9049" fmla="*/ 5543387 w 9706874"/>
              <a:gd name="connsiteY9049" fmla="*/ 1988746 h 3735869"/>
              <a:gd name="connsiteX9050" fmla="*/ 5542593 w 9706874"/>
              <a:gd name="connsiteY9050" fmla="*/ 2005274 h 3735869"/>
              <a:gd name="connsiteX9051" fmla="*/ 5535566 w 9706874"/>
              <a:gd name="connsiteY9051" fmla="*/ 2001738 h 3735869"/>
              <a:gd name="connsiteX9052" fmla="*/ 5533830 w 9706874"/>
              <a:gd name="connsiteY9052" fmla="*/ 1994794 h 3735869"/>
              <a:gd name="connsiteX9053" fmla="*/ 5512348 w 9706874"/>
              <a:gd name="connsiteY9053" fmla="*/ 2009124 h 3735869"/>
              <a:gd name="connsiteX9054" fmla="*/ 5498776 w 9706874"/>
              <a:gd name="connsiteY9054" fmla="*/ 2019159 h 3735869"/>
              <a:gd name="connsiteX9055" fmla="*/ 5524212 w 9706874"/>
              <a:gd name="connsiteY9055" fmla="*/ 2009416 h 3735869"/>
              <a:gd name="connsiteX9056" fmla="*/ 5529021 w 9706874"/>
              <a:gd name="connsiteY9056" fmla="*/ 2023361 h 3735869"/>
              <a:gd name="connsiteX9057" fmla="*/ 5576611 w 9706874"/>
              <a:gd name="connsiteY9057" fmla="*/ 2010706 h 3735869"/>
              <a:gd name="connsiteX9058" fmla="*/ 5569466 w 9706874"/>
              <a:gd name="connsiteY9058" fmla="*/ 2020900 h 3735869"/>
              <a:gd name="connsiteX9059" fmla="*/ 5552771 w 9706874"/>
              <a:gd name="connsiteY9059" fmla="*/ 2027978 h 3735869"/>
              <a:gd name="connsiteX9060" fmla="*/ 5560951 w 9706874"/>
              <a:gd name="connsiteY9060" fmla="*/ 2038549 h 3735869"/>
              <a:gd name="connsiteX9061" fmla="*/ 5553466 w 9706874"/>
              <a:gd name="connsiteY9061" fmla="*/ 2039751 h 3735869"/>
              <a:gd name="connsiteX9062" fmla="*/ 5537039 w 9706874"/>
              <a:gd name="connsiteY9062" fmla="*/ 2044894 h 3735869"/>
              <a:gd name="connsiteX9063" fmla="*/ 5536361 w 9706874"/>
              <a:gd name="connsiteY9063" fmla="*/ 2044955 h 3735869"/>
              <a:gd name="connsiteX9064" fmla="*/ 5357109 w 9706874"/>
              <a:gd name="connsiteY9064" fmla="*/ 2062064 h 3735869"/>
              <a:gd name="connsiteX9065" fmla="*/ 5318787 w 9706874"/>
              <a:gd name="connsiteY9065" fmla="*/ 2068321 h 3735869"/>
              <a:gd name="connsiteX9066" fmla="*/ 5319625 w 9706874"/>
              <a:gd name="connsiteY9066" fmla="*/ 2068661 h 3735869"/>
              <a:gd name="connsiteX9067" fmla="*/ 5321475 w 9706874"/>
              <a:gd name="connsiteY9067" fmla="*/ 2076698 h 3735869"/>
              <a:gd name="connsiteX9068" fmla="*/ 5315800 w 9706874"/>
              <a:gd name="connsiteY9068" fmla="*/ 2068809 h 3735869"/>
              <a:gd name="connsiteX9069" fmla="*/ 5309739 w 9706874"/>
              <a:gd name="connsiteY9069" fmla="*/ 2069799 h 3735869"/>
              <a:gd name="connsiteX9070" fmla="*/ 5309048 w 9706874"/>
              <a:gd name="connsiteY9070" fmla="*/ 2076728 h 3735869"/>
              <a:gd name="connsiteX9071" fmla="*/ 5290630 w 9706874"/>
              <a:gd name="connsiteY9071" fmla="*/ 2076729 h 3735869"/>
              <a:gd name="connsiteX9072" fmla="*/ 5291828 w 9706874"/>
              <a:gd name="connsiteY9072" fmla="*/ 2072723 h 3735869"/>
              <a:gd name="connsiteX9073" fmla="*/ 5181186 w 9706874"/>
              <a:gd name="connsiteY9073" fmla="*/ 2090791 h 3735869"/>
              <a:gd name="connsiteX9074" fmla="*/ 5176331 w 9706874"/>
              <a:gd name="connsiteY9074" fmla="*/ 2094005 h 3735869"/>
              <a:gd name="connsiteX9075" fmla="*/ 5155176 w 9706874"/>
              <a:gd name="connsiteY9075" fmla="*/ 2098194 h 3735869"/>
              <a:gd name="connsiteX9076" fmla="*/ 5152640 w 9706874"/>
              <a:gd name="connsiteY9076" fmla="*/ 2095618 h 3735869"/>
              <a:gd name="connsiteX9077" fmla="*/ 5152205 w 9706874"/>
              <a:gd name="connsiteY9077" fmla="*/ 2095731 h 3735869"/>
              <a:gd name="connsiteX9078" fmla="*/ 5155423 w 9706874"/>
              <a:gd name="connsiteY9078" fmla="*/ 2100466 h 3735869"/>
              <a:gd name="connsiteX9079" fmla="*/ 5148019 w 9706874"/>
              <a:gd name="connsiteY9079" fmla="*/ 2100465 h 3735869"/>
              <a:gd name="connsiteX9080" fmla="*/ 5149376 w 9706874"/>
              <a:gd name="connsiteY9080" fmla="*/ 2096472 h 3735869"/>
              <a:gd name="connsiteX9081" fmla="*/ 5111532 w 9706874"/>
              <a:gd name="connsiteY9081" fmla="*/ 2106371 h 3735869"/>
              <a:gd name="connsiteX9082" fmla="*/ 5112433 w 9706874"/>
              <a:gd name="connsiteY9082" fmla="*/ 2110637 h 3735869"/>
              <a:gd name="connsiteX9083" fmla="*/ 5099864 w 9706874"/>
              <a:gd name="connsiteY9083" fmla="*/ 2109422 h 3735869"/>
              <a:gd name="connsiteX9084" fmla="*/ 5084193 w 9706874"/>
              <a:gd name="connsiteY9084" fmla="*/ 2113521 h 3735869"/>
              <a:gd name="connsiteX9085" fmla="*/ 5089003 w 9706874"/>
              <a:gd name="connsiteY9085" fmla="*/ 2121381 h 3735869"/>
              <a:gd name="connsiteX9086" fmla="*/ 5083451 w 9706874"/>
              <a:gd name="connsiteY9086" fmla="*/ 2118961 h 3735869"/>
              <a:gd name="connsiteX9087" fmla="*/ 5082496 w 9706874"/>
              <a:gd name="connsiteY9087" fmla="*/ 2113965 h 3735869"/>
              <a:gd name="connsiteX9088" fmla="*/ 5056040 w 9706874"/>
              <a:gd name="connsiteY9088" fmla="*/ 2120885 h 3735869"/>
              <a:gd name="connsiteX9089" fmla="*/ 5030290 w 9706874"/>
              <a:gd name="connsiteY9089" fmla="*/ 2130111 h 3735869"/>
              <a:gd name="connsiteX9090" fmla="*/ 5034267 w 9706874"/>
              <a:gd name="connsiteY9090" fmla="*/ 2138393 h 3735869"/>
              <a:gd name="connsiteX9091" fmla="*/ 5051207 w 9706874"/>
              <a:gd name="connsiteY9091" fmla="*/ 2134570 h 3735869"/>
              <a:gd name="connsiteX9092" fmla="*/ 5057567 w 9706874"/>
              <a:gd name="connsiteY9092" fmla="*/ 2132094 h 3735869"/>
              <a:gd name="connsiteX9093" fmla="*/ 5062258 w 9706874"/>
              <a:gd name="connsiteY9093" fmla="*/ 2132076 h 3735869"/>
              <a:gd name="connsiteX9094" fmla="*/ 5114484 w 9706874"/>
              <a:gd name="connsiteY9094" fmla="*/ 2120291 h 3735869"/>
              <a:gd name="connsiteX9095" fmla="*/ 5145052 w 9706874"/>
              <a:gd name="connsiteY9095" fmla="*/ 2113381 h 3735869"/>
              <a:gd name="connsiteX9096" fmla="*/ 5146580 w 9706874"/>
              <a:gd name="connsiteY9096" fmla="*/ 2100349 h 3735869"/>
              <a:gd name="connsiteX9097" fmla="*/ 5149673 w 9706874"/>
              <a:gd name="connsiteY9097" fmla="*/ 2112336 h 3735869"/>
              <a:gd name="connsiteX9098" fmla="*/ 5272560 w 9706874"/>
              <a:gd name="connsiteY9098" fmla="*/ 2084558 h 3735869"/>
              <a:gd name="connsiteX9099" fmla="*/ 5555089 w 9706874"/>
              <a:gd name="connsiteY9099" fmla="*/ 2056312 h 3735869"/>
              <a:gd name="connsiteX9100" fmla="*/ 5557919 w 9706874"/>
              <a:gd name="connsiteY9100" fmla="*/ 2056240 h 3735869"/>
              <a:gd name="connsiteX9101" fmla="*/ 5544726 w 9706874"/>
              <a:gd name="connsiteY9101" fmla="*/ 2062221 h 3735869"/>
              <a:gd name="connsiteX9102" fmla="*/ 5543103 w 9706874"/>
              <a:gd name="connsiteY9102" fmla="*/ 2063595 h 3735869"/>
              <a:gd name="connsiteX9103" fmla="*/ 5538807 w 9706874"/>
              <a:gd name="connsiteY9103" fmla="*/ 2063779 h 3735869"/>
              <a:gd name="connsiteX9104" fmla="*/ 5266068 w 9706874"/>
              <a:gd name="connsiteY9104" fmla="*/ 2095476 h 3735869"/>
              <a:gd name="connsiteX9105" fmla="*/ 5214439 w 9706874"/>
              <a:gd name="connsiteY9105" fmla="*/ 2105869 h 3735869"/>
              <a:gd name="connsiteX9106" fmla="*/ 5219861 w 9706874"/>
              <a:gd name="connsiteY9106" fmla="*/ 2109702 h 3735869"/>
              <a:gd name="connsiteX9107" fmla="*/ 5211027 w 9706874"/>
              <a:gd name="connsiteY9107" fmla="*/ 2117505 h 3735869"/>
              <a:gd name="connsiteX9108" fmla="*/ 5267622 w 9706874"/>
              <a:gd name="connsiteY9108" fmla="*/ 2106061 h 3735869"/>
              <a:gd name="connsiteX9109" fmla="*/ 5321127 w 9706874"/>
              <a:gd name="connsiteY9109" fmla="*/ 2101679 h 3735869"/>
              <a:gd name="connsiteX9110" fmla="*/ 5335256 w 9706874"/>
              <a:gd name="connsiteY9110" fmla="*/ 2100320 h 3735869"/>
              <a:gd name="connsiteX9111" fmla="*/ 5418600 w 9706874"/>
              <a:gd name="connsiteY9111" fmla="*/ 2092473 h 3735869"/>
              <a:gd name="connsiteX9112" fmla="*/ 5417612 w 9706874"/>
              <a:gd name="connsiteY9112" fmla="*/ 2087899 h 3735869"/>
              <a:gd name="connsiteX9113" fmla="*/ 5430985 w 9706874"/>
              <a:gd name="connsiteY9113" fmla="*/ 2086700 h 3735869"/>
              <a:gd name="connsiteX9114" fmla="*/ 5436435 w 9706874"/>
              <a:gd name="connsiteY9114" fmla="*/ 2089923 h 3735869"/>
              <a:gd name="connsiteX9115" fmla="*/ 5436625 w 9706874"/>
              <a:gd name="connsiteY9115" fmla="*/ 2090775 h 3735869"/>
              <a:gd name="connsiteX9116" fmla="*/ 5440810 w 9706874"/>
              <a:gd name="connsiteY9116" fmla="*/ 2090381 h 3735869"/>
              <a:gd name="connsiteX9117" fmla="*/ 5553255 w 9706874"/>
              <a:gd name="connsiteY9117" fmla="*/ 2085249 h 3735869"/>
              <a:gd name="connsiteX9118" fmla="*/ 5456387 w 9706874"/>
              <a:gd name="connsiteY9118" fmla="*/ 2095801 h 3735869"/>
              <a:gd name="connsiteX9119" fmla="*/ 5460121 w 9706874"/>
              <a:gd name="connsiteY9119" fmla="*/ 2100921 h 3735869"/>
              <a:gd name="connsiteX9120" fmla="*/ 5453088 w 9706874"/>
              <a:gd name="connsiteY9120" fmla="*/ 2100920 h 3735869"/>
              <a:gd name="connsiteX9121" fmla="*/ 5453974 w 9706874"/>
              <a:gd name="connsiteY9121" fmla="*/ 2096064 h 3735869"/>
              <a:gd name="connsiteX9122" fmla="*/ 5439345 w 9706874"/>
              <a:gd name="connsiteY9122" fmla="*/ 2097658 h 3735869"/>
              <a:gd name="connsiteX9123" fmla="*/ 5438182 w 9706874"/>
              <a:gd name="connsiteY9123" fmla="*/ 2097776 h 3735869"/>
              <a:gd name="connsiteX9124" fmla="*/ 5438653 w 9706874"/>
              <a:gd name="connsiteY9124" fmla="*/ 2099895 h 3735869"/>
              <a:gd name="connsiteX9125" fmla="*/ 5425110 w 9706874"/>
              <a:gd name="connsiteY9125" fmla="*/ 2101094 h 3735869"/>
              <a:gd name="connsiteX9126" fmla="*/ 5422293 w 9706874"/>
              <a:gd name="connsiteY9126" fmla="*/ 2099395 h 3735869"/>
              <a:gd name="connsiteX9127" fmla="*/ 5383174 w 9706874"/>
              <a:gd name="connsiteY9127" fmla="*/ 2103381 h 3735869"/>
              <a:gd name="connsiteX9128" fmla="*/ 5381753 w 9706874"/>
              <a:gd name="connsiteY9128" fmla="*/ 2108347 h 3735869"/>
              <a:gd name="connsiteX9129" fmla="*/ 5415996 w 9706874"/>
              <a:gd name="connsiteY9129" fmla="*/ 2103624 h 3735869"/>
              <a:gd name="connsiteX9130" fmla="*/ 5550470 w 9706874"/>
              <a:gd name="connsiteY9130" fmla="*/ 2100645 h 3735869"/>
              <a:gd name="connsiteX9131" fmla="*/ 5394238 w 9706874"/>
              <a:gd name="connsiteY9131" fmla="*/ 2121311 h 3735869"/>
              <a:gd name="connsiteX9132" fmla="*/ 5296200 w 9706874"/>
              <a:gd name="connsiteY9132" fmla="*/ 2135204 h 3735869"/>
              <a:gd name="connsiteX9133" fmla="*/ 5276305 w 9706874"/>
              <a:gd name="connsiteY9133" fmla="*/ 2145200 h 3735869"/>
              <a:gd name="connsiteX9134" fmla="*/ 5397690 w 9706874"/>
              <a:gd name="connsiteY9134" fmla="*/ 2127564 h 3735869"/>
              <a:gd name="connsiteX9135" fmla="*/ 5523813 w 9706874"/>
              <a:gd name="connsiteY9135" fmla="*/ 2116467 h 3735869"/>
              <a:gd name="connsiteX9136" fmla="*/ 5567951 w 9706874"/>
              <a:gd name="connsiteY9136" fmla="*/ 2104182 h 3735869"/>
              <a:gd name="connsiteX9137" fmla="*/ 5750633 w 9706874"/>
              <a:gd name="connsiteY9137" fmla="*/ 2080464 h 3735869"/>
              <a:gd name="connsiteX9138" fmla="*/ 5648851 w 9706874"/>
              <a:gd name="connsiteY9138" fmla="*/ 2113900 h 3735869"/>
              <a:gd name="connsiteX9139" fmla="*/ 5632201 w 9706874"/>
              <a:gd name="connsiteY9139" fmla="*/ 2120053 h 3735869"/>
              <a:gd name="connsiteX9140" fmla="*/ 5638093 w 9706874"/>
              <a:gd name="connsiteY9140" fmla="*/ 2120176 h 3735869"/>
              <a:gd name="connsiteX9141" fmla="*/ 5647647 w 9706874"/>
              <a:gd name="connsiteY9141" fmla="*/ 2118525 h 3735869"/>
              <a:gd name="connsiteX9142" fmla="*/ 5662531 w 9706874"/>
              <a:gd name="connsiteY9142" fmla="*/ 2123772 h 3735869"/>
              <a:gd name="connsiteX9143" fmla="*/ 5615225 w 9706874"/>
              <a:gd name="connsiteY9143" fmla="*/ 2130867 h 3735869"/>
              <a:gd name="connsiteX9144" fmla="*/ 5599583 w 9706874"/>
              <a:gd name="connsiteY9144" fmla="*/ 2132106 h 3735869"/>
              <a:gd name="connsiteX9145" fmla="*/ 5562032 w 9706874"/>
              <a:gd name="connsiteY9145" fmla="*/ 2145983 h 3735869"/>
              <a:gd name="connsiteX9146" fmla="*/ 5577340 w 9706874"/>
              <a:gd name="connsiteY9146" fmla="*/ 2145116 h 3735869"/>
              <a:gd name="connsiteX9147" fmla="*/ 5597805 w 9706874"/>
              <a:gd name="connsiteY9147" fmla="*/ 2143746 h 3735869"/>
              <a:gd name="connsiteX9148" fmla="*/ 5601685 w 9706874"/>
              <a:gd name="connsiteY9148" fmla="*/ 2147608 h 3735869"/>
              <a:gd name="connsiteX9149" fmla="*/ 5663315 w 9706874"/>
              <a:gd name="connsiteY9149" fmla="*/ 2129179 h 3735869"/>
              <a:gd name="connsiteX9150" fmla="*/ 5816680 w 9706874"/>
              <a:gd name="connsiteY9150" fmla="*/ 2095078 h 3735869"/>
              <a:gd name="connsiteX9151" fmla="*/ 5893363 w 9706874"/>
              <a:gd name="connsiteY9151" fmla="*/ 2082901 h 3735869"/>
              <a:gd name="connsiteX9152" fmla="*/ 5954090 w 9706874"/>
              <a:gd name="connsiteY9152" fmla="*/ 2066257 h 3735869"/>
              <a:gd name="connsiteX9153" fmla="*/ 6224033 w 9706874"/>
              <a:gd name="connsiteY9153" fmla="*/ 2046772 h 3735869"/>
              <a:gd name="connsiteX9154" fmla="*/ 6242649 w 9706874"/>
              <a:gd name="connsiteY9154" fmla="*/ 2058949 h 3735869"/>
              <a:gd name="connsiteX9155" fmla="*/ 6192118 w 9706874"/>
              <a:gd name="connsiteY9155" fmla="*/ 2080464 h 3735869"/>
              <a:gd name="connsiteX9156" fmla="*/ 6041410 w 9706874"/>
              <a:gd name="connsiteY9156" fmla="*/ 2099951 h 3735869"/>
              <a:gd name="connsiteX9157" fmla="*/ 5959409 w 9706874"/>
              <a:gd name="connsiteY9157" fmla="*/ 2099950 h 3735869"/>
              <a:gd name="connsiteX9158" fmla="*/ 5946112 w 9706874"/>
              <a:gd name="connsiteY9158" fmla="*/ 2117000 h 3735869"/>
              <a:gd name="connsiteX9159" fmla="*/ 5922176 w 9706874"/>
              <a:gd name="connsiteY9159" fmla="*/ 2119435 h 3735869"/>
              <a:gd name="connsiteX9160" fmla="*/ 5766150 w 9706874"/>
              <a:gd name="connsiteY9160" fmla="*/ 2138921 h 3735869"/>
              <a:gd name="connsiteX9161" fmla="*/ 5456756 w 9706874"/>
              <a:gd name="connsiteY9161" fmla="*/ 2225346 h 3735869"/>
              <a:gd name="connsiteX9162" fmla="*/ 5306048 w 9706874"/>
              <a:gd name="connsiteY9162" fmla="*/ 2278932 h 3735869"/>
              <a:gd name="connsiteX9163" fmla="*/ 5268815 w 9706874"/>
              <a:gd name="connsiteY9163" fmla="*/ 2295981 h 3735869"/>
              <a:gd name="connsiteX9164" fmla="*/ 5244878 w 9706874"/>
              <a:gd name="connsiteY9164" fmla="*/ 2298417 h 3735869"/>
              <a:gd name="connsiteX9165" fmla="*/ 5247982 w 9706874"/>
              <a:gd name="connsiteY9165" fmla="*/ 2249703 h 3735869"/>
              <a:gd name="connsiteX9166" fmla="*/ 5275595 w 9706874"/>
              <a:gd name="connsiteY9166" fmla="*/ 2241140 h 3735869"/>
              <a:gd name="connsiteX9167" fmla="*/ 5279108 w 9706874"/>
              <a:gd name="connsiteY9167" fmla="*/ 2226761 h 3735869"/>
              <a:gd name="connsiteX9168" fmla="*/ 5278906 w 9706874"/>
              <a:gd name="connsiteY9168" fmla="*/ 2226359 h 3735869"/>
              <a:gd name="connsiteX9169" fmla="*/ 5279332 w 9706874"/>
              <a:gd name="connsiteY9169" fmla="*/ 2225831 h 3735869"/>
              <a:gd name="connsiteX9170" fmla="*/ 5279452 w 9706874"/>
              <a:gd name="connsiteY9170" fmla="*/ 2225346 h 3735869"/>
              <a:gd name="connsiteX9171" fmla="*/ 5279597 w 9706874"/>
              <a:gd name="connsiteY9171" fmla="*/ 2225503 h 3735869"/>
              <a:gd name="connsiteX9172" fmla="*/ 5281685 w 9706874"/>
              <a:gd name="connsiteY9172" fmla="*/ 2222921 h 3735869"/>
              <a:gd name="connsiteX9173" fmla="*/ 5286313 w 9706874"/>
              <a:gd name="connsiteY9173" fmla="*/ 2226360 h 3735869"/>
              <a:gd name="connsiteX9174" fmla="*/ 5283540 w 9706874"/>
              <a:gd name="connsiteY9174" fmla="*/ 2229731 h 3735869"/>
              <a:gd name="connsiteX9175" fmla="*/ 5284314 w 9706874"/>
              <a:gd name="connsiteY9175" fmla="*/ 2230560 h 3735869"/>
              <a:gd name="connsiteX9176" fmla="*/ 5303389 w 9706874"/>
              <a:gd name="connsiteY9176" fmla="*/ 2230218 h 3735869"/>
              <a:gd name="connsiteX9177" fmla="*/ 5337521 w 9706874"/>
              <a:gd name="connsiteY9177" fmla="*/ 2225347 h 3735869"/>
              <a:gd name="connsiteX9178" fmla="*/ 5329540 w 9706874"/>
              <a:gd name="connsiteY9178" fmla="*/ 2208703 h 3735869"/>
              <a:gd name="connsiteX9179" fmla="*/ 5303388 w 9706874"/>
              <a:gd name="connsiteY9179" fmla="*/ 2218445 h 3735869"/>
              <a:gd name="connsiteX9180" fmla="*/ 5276462 w 9706874"/>
              <a:gd name="connsiteY9180" fmla="*/ 2211880 h 3735869"/>
              <a:gd name="connsiteX9181" fmla="*/ 5273360 w 9706874"/>
              <a:gd name="connsiteY9181" fmla="*/ 2207628 h 3735869"/>
              <a:gd name="connsiteX9182" fmla="*/ 5268738 w 9706874"/>
              <a:gd name="connsiteY9182" fmla="*/ 2208282 h 3735869"/>
              <a:gd name="connsiteX9183" fmla="*/ 5260327 w 9706874"/>
              <a:gd name="connsiteY9183" fmla="*/ 2210063 h 3735869"/>
              <a:gd name="connsiteX9184" fmla="*/ 5260903 w 9706874"/>
              <a:gd name="connsiteY9184" fmla="*/ 2212455 h 3735869"/>
              <a:gd name="connsiteX9185" fmla="*/ 5249027 w 9706874"/>
              <a:gd name="connsiteY9185" fmla="*/ 2212454 h 3735869"/>
              <a:gd name="connsiteX9186" fmla="*/ 5199259 w 9706874"/>
              <a:gd name="connsiteY9186" fmla="*/ 2222987 h 3735869"/>
              <a:gd name="connsiteX9187" fmla="*/ 5197198 w 9706874"/>
              <a:gd name="connsiteY9187" fmla="*/ 2224376 h 3735869"/>
              <a:gd name="connsiteX9188" fmla="*/ 5192751 w 9706874"/>
              <a:gd name="connsiteY9188" fmla="*/ 2224363 h 3735869"/>
              <a:gd name="connsiteX9189" fmla="*/ 5065120 w 9706874"/>
              <a:gd name="connsiteY9189" fmla="*/ 2251373 h 3735869"/>
              <a:gd name="connsiteX9190" fmla="*/ 5053060 w 9706874"/>
              <a:gd name="connsiteY9190" fmla="*/ 2255055 h 3735869"/>
              <a:gd name="connsiteX9191" fmla="*/ 5075733 w 9706874"/>
              <a:gd name="connsiteY9191" fmla="*/ 2252085 h 3735869"/>
              <a:gd name="connsiteX9192" fmla="*/ 5106010 w 9706874"/>
              <a:gd name="connsiteY9192" fmla="*/ 2249435 h 3735869"/>
              <a:gd name="connsiteX9193" fmla="*/ 5106010 w 9706874"/>
              <a:gd name="connsiteY9193" fmla="*/ 2273645 h 3735869"/>
              <a:gd name="connsiteX9194" fmla="*/ 5168775 w 9706874"/>
              <a:gd name="connsiteY9194" fmla="*/ 2232491 h 3735869"/>
              <a:gd name="connsiteX9195" fmla="*/ 5160818 w 9706874"/>
              <a:gd name="connsiteY9195" fmla="*/ 2244594 h 3735869"/>
              <a:gd name="connsiteX9196" fmla="*/ 5183567 w 9706874"/>
              <a:gd name="connsiteY9196" fmla="*/ 2250042 h 3735869"/>
              <a:gd name="connsiteX9197" fmla="*/ 5189116 w 9706874"/>
              <a:gd name="connsiteY9197" fmla="*/ 2255794 h 3735869"/>
              <a:gd name="connsiteX9198" fmla="*/ 5187092 w 9706874"/>
              <a:gd name="connsiteY9198" fmla="*/ 2249834 h 3735869"/>
              <a:gd name="connsiteX9199" fmla="*/ 5194495 w 9706874"/>
              <a:gd name="connsiteY9199" fmla="*/ 2249833 h 3735869"/>
              <a:gd name="connsiteX9200" fmla="*/ 5189894 w 9706874"/>
              <a:gd name="connsiteY9200" fmla="*/ 2256600 h 3735869"/>
              <a:gd name="connsiteX9201" fmla="*/ 5189990 w 9706874"/>
              <a:gd name="connsiteY9201" fmla="*/ 2256700 h 3735869"/>
              <a:gd name="connsiteX9202" fmla="*/ 5189827 w 9706874"/>
              <a:gd name="connsiteY9202" fmla="*/ 2256699 h 3735869"/>
              <a:gd name="connsiteX9203" fmla="*/ 5189558 w 9706874"/>
              <a:gd name="connsiteY9203" fmla="*/ 2257093 h 3735869"/>
              <a:gd name="connsiteX9204" fmla="*/ 5189424 w 9706874"/>
              <a:gd name="connsiteY9204" fmla="*/ 2256700 h 3735869"/>
              <a:gd name="connsiteX9205" fmla="*/ 5183360 w 9706874"/>
              <a:gd name="connsiteY9205" fmla="*/ 2256700 h 3735869"/>
              <a:gd name="connsiteX9206" fmla="*/ 5176730 w 9706874"/>
              <a:gd name="connsiteY9206" fmla="*/ 2263961 h 3735869"/>
              <a:gd name="connsiteX9207" fmla="*/ 5174078 w 9706874"/>
              <a:gd name="connsiteY9207" fmla="*/ 2295432 h 3735869"/>
              <a:gd name="connsiteX9208" fmla="*/ 5221814 w 9706874"/>
              <a:gd name="connsiteY9208" fmla="*/ 2300271 h 3735869"/>
              <a:gd name="connsiteX9209" fmla="*/ 5196687 w 9706874"/>
              <a:gd name="connsiteY9209" fmla="*/ 2314336 h 3735869"/>
              <a:gd name="connsiteX9210" fmla="*/ 5215594 w 9706874"/>
              <a:gd name="connsiteY9210" fmla="*/ 2311944 h 3735869"/>
              <a:gd name="connsiteX9211" fmla="*/ 5318627 w 9706874"/>
              <a:gd name="connsiteY9211" fmla="*/ 2290695 h 3735869"/>
              <a:gd name="connsiteX9212" fmla="*/ 5261630 w 9706874"/>
              <a:gd name="connsiteY9212" fmla="*/ 2309111 h 3735869"/>
              <a:gd name="connsiteX9213" fmla="*/ 5175374 w 9706874"/>
              <a:gd name="connsiteY9213" fmla="*/ 2328821 h 3735869"/>
              <a:gd name="connsiteX9214" fmla="*/ 5166974 w 9706874"/>
              <a:gd name="connsiteY9214" fmla="*/ 2330967 h 3735869"/>
              <a:gd name="connsiteX9215" fmla="*/ 5158110 w 9706874"/>
              <a:gd name="connsiteY9215" fmla="*/ 2335929 h 3735869"/>
              <a:gd name="connsiteX9216" fmla="*/ 5092751 w 9706874"/>
              <a:gd name="connsiteY9216" fmla="*/ 2362808 h 3735869"/>
              <a:gd name="connsiteX9217" fmla="*/ 5086416 w 9706874"/>
              <a:gd name="connsiteY9217" fmla="*/ 2364647 h 3735869"/>
              <a:gd name="connsiteX9218" fmla="*/ 5114849 w 9706874"/>
              <a:gd name="connsiteY9218" fmla="*/ 2357607 h 3735869"/>
              <a:gd name="connsiteX9219" fmla="*/ 5135231 w 9706874"/>
              <a:gd name="connsiteY9219" fmla="*/ 2361360 h 3735869"/>
              <a:gd name="connsiteX9220" fmla="*/ 5068359 w 9706874"/>
              <a:gd name="connsiteY9220" fmla="*/ 2387403 h 3735869"/>
              <a:gd name="connsiteX9221" fmla="*/ 5048605 w 9706874"/>
              <a:gd name="connsiteY9221" fmla="*/ 2397271 h 3735869"/>
              <a:gd name="connsiteX9222" fmla="*/ 5085759 w 9706874"/>
              <a:gd name="connsiteY9222" fmla="*/ 2389386 h 3735869"/>
              <a:gd name="connsiteX9223" fmla="*/ 5089002 w 9706874"/>
              <a:gd name="connsiteY9223" fmla="*/ 2396781 h 3735869"/>
              <a:gd name="connsiteX9224" fmla="*/ 5090010 w 9706874"/>
              <a:gd name="connsiteY9224" fmla="*/ 2396648 h 3735869"/>
              <a:gd name="connsiteX9225" fmla="*/ 5104608 w 9706874"/>
              <a:gd name="connsiteY9225" fmla="*/ 2403667 h 3735869"/>
              <a:gd name="connsiteX9226" fmla="*/ 5090123 w 9706874"/>
              <a:gd name="connsiteY9226" fmla="*/ 2412850 h 3735869"/>
              <a:gd name="connsiteX9227" fmla="*/ 5099262 w 9706874"/>
              <a:gd name="connsiteY9227" fmla="*/ 2409942 h 3735869"/>
              <a:gd name="connsiteX9228" fmla="*/ 5121629 w 9706874"/>
              <a:gd name="connsiteY9228" fmla="*/ 2405869 h 3735869"/>
              <a:gd name="connsiteX9229" fmla="*/ 5128544 w 9706874"/>
              <a:gd name="connsiteY9229" fmla="*/ 2410604 h 3735869"/>
              <a:gd name="connsiteX9230" fmla="*/ 5134000 w 9706874"/>
              <a:gd name="connsiteY9230" fmla="*/ 2409247 h 3735869"/>
              <a:gd name="connsiteX9231" fmla="*/ 5134112 w 9706874"/>
              <a:gd name="connsiteY9231" fmla="*/ 2409045 h 3735869"/>
              <a:gd name="connsiteX9232" fmla="*/ 5110560 w 9706874"/>
              <a:gd name="connsiteY9232" fmla="*/ 2384802 h 3735869"/>
              <a:gd name="connsiteX9233" fmla="*/ 5139441 w 9706874"/>
              <a:gd name="connsiteY9233" fmla="*/ 2373087 h 3735869"/>
              <a:gd name="connsiteX9234" fmla="*/ 5160329 w 9706874"/>
              <a:gd name="connsiteY9234" fmla="*/ 2368238 h 3735869"/>
              <a:gd name="connsiteX9235" fmla="*/ 5168328 w 9706874"/>
              <a:gd name="connsiteY9235" fmla="*/ 2387227 h 3735869"/>
              <a:gd name="connsiteX9236" fmla="*/ 5144777 w 9706874"/>
              <a:gd name="connsiteY9236" fmla="*/ 2387227 h 3735869"/>
              <a:gd name="connsiteX9237" fmla="*/ 5155052 w 9706874"/>
              <a:gd name="connsiteY9237" fmla="*/ 2402681 h 3735869"/>
              <a:gd name="connsiteX9238" fmla="*/ 5157240 w 9706874"/>
              <a:gd name="connsiteY9238" fmla="*/ 2402557 h 3735869"/>
              <a:gd name="connsiteX9239" fmla="*/ 5166003 w 9706874"/>
              <a:gd name="connsiteY9239" fmla="*/ 2399113 h 3735869"/>
              <a:gd name="connsiteX9240" fmla="*/ 5171383 w 9706874"/>
              <a:gd name="connsiteY9240" fmla="*/ 2400654 h 3735869"/>
              <a:gd name="connsiteX9241" fmla="*/ 5170782 w 9706874"/>
              <a:gd name="connsiteY9241" fmla="*/ 2401783 h 3735869"/>
              <a:gd name="connsiteX9242" fmla="*/ 5170995 w 9706874"/>
              <a:gd name="connsiteY9242" fmla="*/ 2401772 h 3735869"/>
              <a:gd name="connsiteX9243" fmla="*/ 5194989 w 9706874"/>
              <a:gd name="connsiteY9243" fmla="*/ 2399348 h 3735869"/>
              <a:gd name="connsiteX9244" fmla="*/ 5192324 w 9706874"/>
              <a:gd name="connsiteY9244" fmla="*/ 2413891 h 3735869"/>
              <a:gd name="connsiteX9245" fmla="*/ 5129221 w 9706874"/>
              <a:gd name="connsiteY9245" fmla="*/ 2433284 h 3735869"/>
              <a:gd name="connsiteX9246" fmla="*/ 5125113 w 9706874"/>
              <a:gd name="connsiteY9246" fmla="*/ 2431201 h 3735869"/>
              <a:gd name="connsiteX9247" fmla="*/ 5125474 w 9706874"/>
              <a:gd name="connsiteY9247" fmla="*/ 2429498 h 3735869"/>
              <a:gd name="connsiteX9248" fmla="*/ 5121276 w 9706874"/>
              <a:gd name="connsiteY9248" fmla="*/ 2430153 h 3735869"/>
              <a:gd name="connsiteX9249" fmla="*/ 5100188 w 9706874"/>
              <a:gd name="connsiteY9249" fmla="*/ 2433443 h 3735869"/>
              <a:gd name="connsiteX9250" fmla="*/ 5056238 w 9706874"/>
              <a:gd name="connsiteY9250" fmla="*/ 2443920 h 3735869"/>
              <a:gd name="connsiteX9251" fmla="*/ 5083576 w 9706874"/>
              <a:gd name="connsiteY9251" fmla="*/ 2444490 h 3735869"/>
              <a:gd name="connsiteX9252" fmla="*/ 5092383 w 9706874"/>
              <a:gd name="connsiteY9252" fmla="*/ 2442589 h 3735869"/>
              <a:gd name="connsiteX9253" fmla="*/ 5089414 w 9706874"/>
              <a:gd name="connsiteY9253" fmla="*/ 2436762 h 3735869"/>
              <a:gd name="connsiteX9254" fmla="*/ 5105791 w 9706874"/>
              <a:gd name="connsiteY9254" fmla="*/ 2436458 h 3735869"/>
              <a:gd name="connsiteX9255" fmla="*/ 5111884 w 9706874"/>
              <a:gd name="connsiteY9255" fmla="*/ 2438383 h 3735869"/>
              <a:gd name="connsiteX9256" fmla="*/ 5123818 w 9706874"/>
              <a:gd name="connsiteY9256" fmla="*/ 2435809 h 3735869"/>
              <a:gd name="connsiteX9257" fmla="*/ 5138951 w 9706874"/>
              <a:gd name="connsiteY9257" fmla="*/ 2433281 h 3735869"/>
              <a:gd name="connsiteX9258" fmla="*/ 5117413 w 9706874"/>
              <a:gd name="connsiteY9258" fmla="*/ 2440131 h 3735869"/>
              <a:gd name="connsiteX9259" fmla="*/ 5122169 w 9706874"/>
              <a:gd name="connsiteY9259" fmla="*/ 2441634 h 3735869"/>
              <a:gd name="connsiteX9260" fmla="*/ 5095300 w 9706874"/>
              <a:gd name="connsiteY9260" fmla="*/ 2448312 h 3735869"/>
              <a:gd name="connsiteX9261" fmla="*/ 5094796 w 9706874"/>
              <a:gd name="connsiteY9261" fmla="*/ 2447323 h 3735869"/>
              <a:gd name="connsiteX9262" fmla="*/ 5079723 w 9706874"/>
              <a:gd name="connsiteY9262" fmla="*/ 2452117 h 3735869"/>
              <a:gd name="connsiteX9263" fmla="*/ 5018703 w 9706874"/>
              <a:gd name="connsiteY9263" fmla="*/ 2472222 h 3735869"/>
              <a:gd name="connsiteX9264" fmla="*/ 5020615 w 9706874"/>
              <a:gd name="connsiteY9264" fmla="*/ 2480378 h 3735869"/>
              <a:gd name="connsiteX9265" fmla="*/ 4997596 w 9706874"/>
              <a:gd name="connsiteY9265" fmla="*/ 2480378 h 3735869"/>
              <a:gd name="connsiteX9266" fmla="*/ 4998186 w 9706874"/>
              <a:gd name="connsiteY9266" fmla="*/ 2478661 h 3735869"/>
              <a:gd name="connsiteX9267" fmla="*/ 4981354 w 9706874"/>
              <a:gd name="connsiteY9267" fmla="*/ 2483436 h 3735869"/>
              <a:gd name="connsiteX9268" fmla="*/ 4979707 w 9706874"/>
              <a:gd name="connsiteY9268" fmla="*/ 2490591 h 3735869"/>
              <a:gd name="connsiteX9269" fmla="*/ 4974153 w 9706874"/>
              <a:gd name="connsiteY9269" fmla="*/ 2492840 h 3735869"/>
              <a:gd name="connsiteX9270" fmla="*/ 4975967 w 9706874"/>
              <a:gd name="connsiteY9270" fmla="*/ 2484964 h 3735869"/>
              <a:gd name="connsiteX9271" fmla="*/ 4958501 w 9706874"/>
              <a:gd name="connsiteY9271" fmla="*/ 2489922 h 3735869"/>
              <a:gd name="connsiteX9272" fmla="*/ 4925828 w 9706874"/>
              <a:gd name="connsiteY9272" fmla="*/ 2501681 h 3735869"/>
              <a:gd name="connsiteX9273" fmla="*/ 4924359 w 9706874"/>
              <a:gd name="connsiteY9273" fmla="*/ 2505725 h 3735869"/>
              <a:gd name="connsiteX9274" fmla="*/ 4929943 w 9706874"/>
              <a:gd name="connsiteY9274" fmla="*/ 2504427 h 3735869"/>
              <a:gd name="connsiteX9275" fmla="*/ 4965897 w 9706874"/>
              <a:gd name="connsiteY9275" fmla="*/ 2498630 h 3735869"/>
              <a:gd name="connsiteX9276" fmla="*/ 4898103 w 9706874"/>
              <a:gd name="connsiteY9276" fmla="*/ 2534127 h 3735869"/>
              <a:gd name="connsiteX9277" fmla="*/ 4835123 w 9706874"/>
              <a:gd name="connsiteY9277" fmla="*/ 2568803 h 3735869"/>
              <a:gd name="connsiteX9278" fmla="*/ 4847879 w 9706874"/>
              <a:gd name="connsiteY9278" fmla="*/ 2566892 h 3735869"/>
              <a:gd name="connsiteX9279" fmla="*/ 4835478 w 9706874"/>
              <a:gd name="connsiteY9279" fmla="*/ 2574695 h 3735869"/>
              <a:gd name="connsiteX9280" fmla="*/ 4734063 w 9706874"/>
              <a:gd name="connsiteY9280" fmla="*/ 2605903 h 3735869"/>
              <a:gd name="connsiteX9281" fmla="*/ 4630141 w 9706874"/>
              <a:gd name="connsiteY9281" fmla="*/ 2659897 h 3735869"/>
              <a:gd name="connsiteX9282" fmla="*/ 4662118 w 9706874"/>
              <a:gd name="connsiteY9282" fmla="*/ 2649686 h 3735869"/>
              <a:gd name="connsiteX9283" fmla="*/ 4720707 w 9706874"/>
              <a:gd name="connsiteY9283" fmla="*/ 2636340 h 3735869"/>
              <a:gd name="connsiteX9284" fmla="*/ 4655294 w 9706874"/>
              <a:gd name="connsiteY9284" fmla="*/ 2665161 h 3735869"/>
              <a:gd name="connsiteX9285" fmla="*/ 4603207 w 9706874"/>
              <a:gd name="connsiteY9285" fmla="*/ 2680666 h 3735869"/>
              <a:gd name="connsiteX9286" fmla="*/ 4569839 w 9706874"/>
              <a:gd name="connsiteY9286" fmla="*/ 2689042 h 3735869"/>
              <a:gd name="connsiteX9287" fmla="*/ 4492386 w 9706874"/>
              <a:gd name="connsiteY9287" fmla="*/ 2725445 h 3735869"/>
              <a:gd name="connsiteX9288" fmla="*/ 4582798 w 9706874"/>
              <a:gd name="connsiteY9288" fmla="*/ 2703320 h 3735869"/>
              <a:gd name="connsiteX9289" fmla="*/ 4693958 w 9706874"/>
              <a:gd name="connsiteY9289" fmla="*/ 2669014 h 3735869"/>
              <a:gd name="connsiteX9290" fmla="*/ 4855682 w 9706874"/>
              <a:gd name="connsiteY9290" fmla="*/ 2621414 h 3735869"/>
              <a:gd name="connsiteX9291" fmla="*/ 4895994 w 9706874"/>
              <a:gd name="connsiteY9291" fmla="*/ 2616115 h 3735869"/>
              <a:gd name="connsiteX9292" fmla="*/ 4713543 w 9706874"/>
              <a:gd name="connsiteY9292" fmla="*/ 2669260 h 3735869"/>
              <a:gd name="connsiteX9293" fmla="*/ 4518423 w 9706874"/>
              <a:gd name="connsiteY9293" fmla="*/ 2726891 h 3735869"/>
              <a:gd name="connsiteX9294" fmla="*/ 4553195 w 9706874"/>
              <a:gd name="connsiteY9294" fmla="*/ 2725611 h 3735869"/>
              <a:gd name="connsiteX9295" fmla="*/ 4700472 w 9706874"/>
              <a:gd name="connsiteY9295" fmla="*/ 2683043 h 3735869"/>
              <a:gd name="connsiteX9296" fmla="*/ 4707998 w 9706874"/>
              <a:gd name="connsiteY9296" fmla="*/ 2680869 h 3735869"/>
              <a:gd name="connsiteX9297" fmla="*/ 4712631 w 9706874"/>
              <a:gd name="connsiteY9297" fmla="*/ 2678110 h 3735869"/>
              <a:gd name="connsiteX9298" fmla="*/ 4746843 w 9706874"/>
              <a:gd name="connsiteY9298" fmla="*/ 2663157 h 3735869"/>
              <a:gd name="connsiteX9299" fmla="*/ 4752785 w 9706874"/>
              <a:gd name="connsiteY9299" fmla="*/ 2666147 h 3735869"/>
              <a:gd name="connsiteX9300" fmla="*/ 4753222 w 9706874"/>
              <a:gd name="connsiteY9300" fmla="*/ 2666944 h 3735869"/>
              <a:gd name="connsiteX9301" fmla="*/ 4753673 w 9706874"/>
              <a:gd name="connsiteY9301" fmla="*/ 2666805 h 3735869"/>
              <a:gd name="connsiteX9302" fmla="*/ 4753402 w 9706874"/>
              <a:gd name="connsiteY9302" fmla="*/ 2666010 h 3735869"/>
              <a:gd name="connsiteX9303" fmla="*/ 4756178 w 9706874"/>
              <a:gd name="connsiteY9303" fmla="*/ 2663286 h 3735869"/>
              <a:gd name="connsiteX9304" fmla="*/ 4759226 w 9706874"/>
              <a:gd name="connsiteY9304" fmla="*/ 2665081 h 3735869"/>
              <a:gd name="connsiteX9305" fmla="*/ 4761781 w 9706874"/>
              <a:gd name="connsiteY9305" fmla="*/ 2664287 h 3735869"/>
              <a:gd name="connsiteX9306" fmla="*/ 4757307 w 9706874"/>
              <a:gd name="connsiteY9306" fmla="*/ 2660976 h 3735869"/>
              <a:gd name="connsiteX9307" fmla="*/ 4766814 w 9706874"/>
              <a:gd name="connsiteY9307" fmla="*/ 2658078 h 3735869"/>
              <a:gd name="connsiteX9308" fmla="*/ 4770852 w 9706874"/>
              <a:gd name="connsiteY9308" fmla="*/ 2659673 h 3735869"/>
              <a:gd name="connsiteX9309" fmla="*/ 4771315 w 9706874"/>
              <a:gd name="connsiteY9309" fmla="*/ 2661324 h 3735869"/>
              <a:gd name="connsiteX9310" fmla="*/ 4866563 w 9706874"/>
              <a:gd name="connsiteY9310" fmla="*/ 2631741 h 3735869"/>
              <a:gd name="connsiteX9311" fmla="*/ 4864410 w 9706874"/>
              <a:gd name="connsiteY9311" fmla="*/ 2637667 h 3735869"/>
              <a:gd name="connsiteX9312" fmla="*/ 4831088 w 9706874"/>
              <a:gd name="connsiteY9312" fmla="*/ 2648162 h 3735869"/>
              <a:gd name="connsiteX9313" fmla="*/ 4772305 w 9706874"/>
              <a:gd name="connsiteY9313" fmla="*/ 2664861 h 3735869"/>
              <a:gd name="connsiteX9314" fmla="*/ 4772516 w 9706874"/>
              <a:gd name="connsiteY9314" fmla="*/ 2665610 h 3735869"/>
              <a:gd name="connsiteX9315" fmla="*/ 4769280 w 9706874"/>
              <a:gd name="connsiteY9315" fmla="*/ 2665720 h 3735869"/>
              <a:gd name="connsiteX9316" fmla="*/ 4759023 w 9706874"/>
              <a:gd name="connsiteY9316" fmla="*/ 2668634 h 3735869"/>
              <a:gd name="connsiteX9317" fmla="*/ 4756324 w 9706874"/>
              <a:gd name="connsiteY9317" fmla="*/ 2672603 h 3735869"/>
              <a:gd name="connsiteX9318" fmla="*/ 4756870 w 9706874"/>
              <a:gd name="connsiteY9318" fmla="*/ 2673601 h 3735869"/>
              <a:gd name="connsiteX9319" fmla="*/ 4709966 w 9706874"/>
              <a:gd name="connsiteY9319" fmla="*/ 2689869 h 3735869"/>
              <a:gd name="connsiteX9320" fmla="*/ 4705322 w 9706874"/>
              <a:gd name="connsiteY9320" fmla="*/ 2683890 h 3735869"/>
              <a:gd name="connsiteX9321" fmla="*/ 4699793 w 9706874"/>
              <a:gd name="connsiteY9321" fmla="*/ 2685460 h 3735869"/>
              <a:gd name="connsiteX9322" fmla="*/ 4549219 w 9706874"/>
              <a:gd name="connsiteY9322" fmla="*/ 2728234 h 3735869"/>
              <a:gd name="connsiteX9323" fmla="*/ 4402890 w 9706874"/>
              <a:gd name="connsiteY9323" fmla="*/ 2767836 h 3735869"/>
              <a:gd name="connsiteX9324" fmla="*/ 4221292 w 9706874"/>
              <a:gd name="connsiteY9324" fmla="*/ 2853903 h 3735869"/>
              <a:gd name="connsiteX9325" fmla="*/ 3957285 w 9706874"/>
              <a:gd name="connsiteY9325" fmla="*/ 2979853 h 3735869"/>
              <a:gd name="connsiteX9326" fmla="*/ 3824839 w 9706874"/>
              <a:gd name="connsiteY9326" fmla="*/ 3040195 h 3735869"/>
              <a:gd name="connsiteX9327" fmla="*/ 3758836 w 9706874"/>
              <a:gd name="connsiteY9327" fmla="*/ 3071378 h 3735869"/>
              <a:gd name="connsiteX9328" fmla="*/ 3714098 w 9706874"/>
              <a:gd name="connsiteY9328" fmla="*/ 3100536 h 3735869"/>
              <a:gd name="connsiteX9329" fmla="*/ 3721631 w 9706874"/>
              <a:gd name="connsiteY9329" fmla="*/ 3112685 h 3735869"/>
              <a:gd name="connsiteX9330" fmla="*/ 3711386 w 9706874"/>
              <a:gd name="connsiteY9330" fmla="*/ 3115116 h 3735869"/>
              <a:gd name="connsiteX9331" fmla="*/ 3701461 w 9706874"/>
              <a:gd name="connsiteY9331" fmla="*/ 3117396 h 3735869"/>
              <a:gd name="connsiteX9332" fmla="*/ 3701979 w 9706874"/>
              <a:gd name="connsiteY9332" fmla="*/ 3117907 h 3735869"/>
              <a:gd name="connsiteX9333" fmla="*/ 3699513 w 9706874"/>
              <a:gd name="connsiteY9333" fmla="*/ 3125166 h 3735869"/>
              <a:gd name="connsiteX9334" fmla="*/ 3694577 w 9706874"/>
              <a:gd name="connsiteY9334" fmla="*/ 3117907 h 3735869"/>
              <a:gd name="connsiteX9335" fmla="*/ 3698278 w 9706874"/>
              <a:gd name="connsiteY9335" fmla="*/ 3114277 h 3735869"/>
              <a:gd name="connsiteX9336" fmla="*/ 3700578 w 9706874"/>
              <a:gd name="connsiteY9336" fmla="*/ 3116533 h 3735869"/>
              <a:gd name="connsiteX9337" fmla="*/ 3699149 w 9706874"/>
              <a:gd name="connsiteY9337" fmla="*/ 3110256 h 3735869"/>
              <a:gd name="connsiteX9338" fmla="*/ 3703468 w 9706874"/>
              <a:gd name="connsiteY9338" fmla="*/ 3102966 h 3735869"/>
              <a:gd name="connsiteX9339" fmla="*/ 3589625 w 9706874"/>
              <a:gd name="connsiteY9339" fmla="*/ 3165739 h 3735869"/>
              <a:gd name="connsiteX9340" fmla="*/ 3560388 w 9706874"/>
              <a:gd name="connsiteY9340" fmla="*/ 3163308 h 3735869"/>
              <a:gd name="connsiteX9341" fmla="*/ 3518308 w 9706874"/>
              <a:gd name="connsiteY9341" fmla="*/ 3182748 h 3735869"/>
              <a:gd name="connsiteX9342" fmla="*/ 3428592 w 9706874"/>
              <a:gd name="connsiteY9342" fmla="*/ 3223650 h 3735869"/>
              <a:gd name="connsiteX9343" fmla="*/ 3380749 w 9706874"/>
              <a:gd name="connsiteY9343" fmla="*/ 3243089 h 3735869"/>
              <a:gd name="connsiteX9344" fmla="*/ 3336007 w 9706874"/>
              <a:gd name="connsiteY9344" fmla="*/ 3255239 h 3735869"/>
              <a:gd name="connsiteX9345" fmla="*/ 3301454 w 9706874"/>
              <a:gd name="connsiteY9345" fmla="*/ 3279537 h 3735869"/>
              <a:gd name="connsiteX9346" fmla="*/ 3264685 w 9706874"/>
              <a:gd name="connsiteY9346" fmla="*/ 3289258 h 3735869"/>
              <a:gd name="connsiteX9347" fmla="*/ 3076858 w 9706874"/>
              <a:gd name="connsiteY9347" fmla="*/ 3349599 h 3735869"/>
              <a:gd name="connsiteX9348" fmla="*/ 2976301 w 9706874"/>
              <a:gd name="connsiteY9348" fmla="*/ 3383211 h 3735869"/>
              <a:gd name="connsiteX9349" fmla="*/ 2928901 w 9706874"/>
              <a:gd name="connsiteY9349" fmla="*/ 3395363 h 3735869"/>
              <a:gd name="connsiteX9350" fmla="*/ 2912951 w 9706874"/>
              <a:gd name="connsiteY9350" fmla="*/ 3407512 h 3735869"/>
              <a:gd name="connsiteX9351" fmla="*/ 2947509 w 9706874"/>
              <a:gd name="connsiteY9351" fmla="*/ 3402652 h 3735869"/>
              <a:gd name="connsiteX9352" fmla="*/ 2976301 w 9706874"/>
              <a:gd name="connsiteY9352" fmla="*/ 3390502 h 3735869"/>
              <a:gd name="connsiteX9353" fmla="*/ 3052936 w 9706874"/>
              <a:gd name="connsiteY9353" fmla="*/ 3369039 h 3735869"/>
              <a:gd name="connsiteX9354" fmla="*/ 3214184 w 9706874"/>
              <a:gd name="connsiteY9354" fmla="*/ 3320441 h 3735869"/>
              <a:gd name="connsiteX9355" fmla="*/ 3375877 w 9706874"/>
              <a:gd name="connsiteY9355" fmla="*/ 3269818 h 3735869"/>
              <a:gd name="connsiteX9356" fmla="*/ 3455170 w 9706874"/>
              <a:gd name="connsiteY9356" fmla="*/ 3243089 h 3735869"/>
              <a:gd name="connsiteX9357" fmla="*/ 3526281 w 9706874"/>
              <a:gd name="connsiteY9357" fmla="*/ 3228511 h 3735869"/>
              <a:gd name="connsiteX9358" fmla="*/ 3486622 w 9706874"/>
              <a:gd name="connsiteY9358" fmla="*/ 3252809 h 3735869"/>
              <a:gd name="connsiteX9359" fmla="*/ 3441883 w 9706874"/>
              <a:gd name="connsiteY9359" fmla="*/ 3272248 h 3735869"/>
              <a:gd name="connsiteX9360" fmla="*/ 3349295 w 9706874"/>
              <a:gd name="connsiteY9360" fmla="*/ 3308292 h 3735869"/>
              <a:gd name="connsiteX9361" fmla="*/ 3037433 w 9706874"/>
              <a:gd name="connsiteY9361" fmla="*/ 3402651 h 3735869"/>
              <a:gd name="connsiteX9362" fmla="*/ 2725128 w 9706874"/>
              <a:gd name="connsiteY9362" fmla="*/ 3482433 h 3735869"/>
              <a:gd name="connsiteX9363" fmla="*/ 2088105 w 9706874"/>
              <a:gd name="connsiteY9363" fmla="*/ 3552494 h 3735869"/>
              <a:gd name="connsiteX9364" fmla="*/ 2135507 w 9706874"/>
              <a:gd name="connsiteY9364" fmla="*/ 3593802 h 3735869"/>
              <a:gd name="connsiteX9365" fmla="*/ 2072157 w 9706874"/>
              <a:gd name="connsiteY9365" fmla="*/ 3603520 h 3735869"/>
              <a:gd name="connsiteX9366" fmla="*/ 2386682 w 9706874"/>
              <a:gd name="connsiteY9366" fmla="*/ 3620126 h 3735869"/>
              <a:gd name="connsiteX9367" fmla="*/ 2691018 w 9706874"/>
              <a:gd name="connsiteY9367" fmla="*/ 3610408 h 3735869"/>
              <a:gd name="connsiteX9368" fmla="*/ 2749049 w 9706874"/>
              <a:gd name="connsiteY9368" fmla="*/ 3591373 h 3735869"/>
              <a:gd name="connsiteX9369" fmla="*/ 2804421 w 9706874"/>
              <a:gd name="connsiteY9369" fmla="*/ 3579222 h 3735869"/>
              <a:gd name="connsiteX9370" fmla="*/ 2862897 w 9706874"/>
              <a:gd name="connsiteY9370" fmla="*/ 3569505 h 3735869"/>
              <a:gd name="connsiteX9371" fmla="*/ 2934218 w 9706874"/>
              <a:gd name="connsiteY9371" fmla="*/ 3557355 h 3735869"/>
              <a:gd name="connsiteX9372" fmla="*/ 3238103 w 9706874"/>
              <a:gd name="connsiteY9372" fmla="*/ 3477573 h 3735869"/>
              <a:gd name="connsiteX9373" fmla="*/ 3182733 w 9706874"/>
              <a:gd name="connsiteY9373" fmla="*/ 3516450 h 3735869"/>
              <a:gd name="connsiteX9374" fmla="*/ 3090147 w 9706874"/>
              <a:gd name="connsiteY9374" fmla="*/ 3540345 h 3735869"/>
              <a:gd name="connsiteX9375" fmla="*/ 2902323 w 9706874"/>
              <a:gd name="connsiteY9375" fmla="*/ 3586512 h 3735869"/>
              <a:gd name="connsiteX9376" fmla="*/ 2524455 w 9706874"/>
              <a:gd name="connsiteY9376" fmla="*/ 3656574 h 3735869"/>
              <a:gd name="connsiteX9377" fmla="*/ 2561223 w 9706874"/>
              <a:gd name="connsiteY9377" fmla="*/ 3680873 h 3735869"/>
              <a:gd name="connsiteX9378" fmla="*/ 1879014 w 9706874"/>
              <a:gd name="connsiteY9378" fmla="*/ 3690592 h 3735869"/>
              <a:gd name="connsiteX9379" fmla="*/ 1580470 w 9706874"/>
              <a:gd name="connsiteY9379" fmla="*/ 3581654 h 3735869"/>
              <a:gd name="connsiteX9380" fmla="*/ 1429860 w 9706874"/>
              <a:gd name="connsiteY9380" fmla="*/ 3506731 h 3735869"/>
              <a:gd name="connsiteX9381" fmla="*/ 1389994 w 9706874"/>
              <a:gd name="connsiteY9381" fmla="*/ 3484862 h 3735869"/>
              <a:gd name="connsiteX9382" fmla="*/ 1334625 w 9706874"/>
              <a:gd name="connsiteY9382" fmla="*/ 3465424 h 3735869"/>
              <a:gd name="connsiteX9383" fmla="*/ 1300073 w 9706874"/>
              <a:gd name="connsiteY9383" fmla="*/ 3453678 h 3735869"/>
              <a:gd name="connsiteX9384" fmla="*/ 1228755 w 9706874"/>
              <a:gd name="connsiteY9384" fmla="*/ 3419661 h 3735869"/>
              <a:gd name="connsiteX9385" fmla="*/ 1154781 w 9706874"/>
              <a:gd name="connsiteY9385" fmla="*/ 3419660 h 3735869"/>
              <a:gd name="connsiteX9386" fmla="*/ 1078146 w 9706874"/>
              <a:gd name="connsiteY9386" fmla="*/ 3414801 h 3735869"/>
              <a:gd name="connsiteX9387" fmla="*/ 1101622 w 9706874"/>
              <a:gd name="connsiteY9387" fmla="*/ 3390503 h 3735869"/>
              <a:gd name="connsiteX9388" fmla="*/ 1165410 w 9706874"/>
              <a:gd name="connsiteY9388" fmla="*/ 3380783 h 3735869"/>
              <a:gd name="connsiteX9389" fmla="*/ 1183569 w 9706874"/>
              <a:gd name="connsiteY9389" fmla="*/ 3361748 h 3735869"/>
              <a:gd name="connsiteX9390" fmla="*/ 1199518 w 9706874"/>
              <a:gd name="connsiteY9390" fmla="*/ 3352029 h 3735869"/>
              <a:gd name="connsiteX9391" fmla="*/ 1226096 w 9706874"/>
              <a:gd name="connsiteY9391" fmla="*/ 3352029 h 3735869"/>
              <a:gd name="connsiteX9392" fmla="*/ 1214964 w 9706874"/>
              <a:gd name="connsiteY9392" fmla="*/ 3349335 h 3735869"/>
              <a:gd name="connsiteX9393" fmla="*/ 1211433 w 9706874"/>
              <a:gd name="connsiteY9393" fmla="*/ 3347203 h 3735869"/>
              <a:gd name="connsiteX9394" fmla="*/ 1213283 w 9706874"/>
              <a:gd name="connsiteY9394" fmla="*/ 3352985 h 3735869"/>
              <a:gd name="connsiteX9395" fmla="*/ 1209272 w 9706874"/>
              <a:gd name="connsiteY9395" fmla="*/ 3352985 h 3735869"/>
              <a:gd name="connsiteX9396" fmla="*/ 1210535 w 9706874"/>
              <a:gd name="connsiteY9396" fmla="*/ 3346660 h 3735869"/>
              <a:gd name="connsiteX9397" fmla="*/ 1204833 w 9706874"/>
              <a:gd name="connsiteY9397" fmla="*/ 3343221 h 3735869"/>
              <a:gd name="connsiteX9398" fmla="*/ 1183570 w 9706874"/>
              <a:gd name="connsiteY9398" fmla="*/ 3332591 h 3735869"/>
              <a:gd name="connsiteX9399" fmla="*/ 1136175 w 9706874"/>
              <a:gd name="connsiteY9399" fmla="*/ 3327730 h 3735869"/>
              <a:gd name="connsiteX9400" fmla="*/ 1093650 w 9706874"/>
              <a:gd name="connsiteY9400" fmla="*/ 3320441 h 3735869"/>
              <a:gd name="connsiteX9401" fmla="*/ 1101622 w 9706874"/>
              <a:gd name="connsiteY9401" fmla="*/ 3286828 h 3735869"/>
              <a:gd name="connsiteX9402" fmla="*/ 1130856 w 9706874"/>
              <a:gd name="connsiteY9402" fmla="*/ 3279538 h 3735869"/>
              <a:gd name="connsiteX9403" fmla="*/ 1184303 w 9706874"/>
              <a:gd name="connsiteY9403" fmla="*/ 3276810 h 3735869"/>
              <a:gd name="connsiteX9404" fmla="*/ 1170197 w 9706874"/>
              <a:gd name="connsiteY9404" fmla="*/ 3272532 h 3735869"/>
              <a:gd name="connsiteX9405" fmla="*/ 1185622 w 9706874"/>
              <a:gd name="connsiteY9405" fmla="*/ 3276744 h 3735869"/>
              <a:gd name="connsiteX9406" fmla="*/ 1226096 w 9706874"/>
              <a:gd name="connsiteY9406" fmla="*/ 3274678 h 3735869"/>
              <a:gd name="connsiteX9407" fmla="*/ 1213751 w 9706874"/>
              <a:gd name="connsiteY9407" fmla="*/ 3264682 h 3735869"/>
              <a:gd name="connsiteX9408" fmla="*/ 1209436 w 9706874"/>
              <a:gd name="connsiteY9408" fmla="*/ 3260827 h 3735869"/>
              <a:gd name="connsiteX9409" fmla="*/ 1170983 w 9706874"/>
              <a:gd name="connsiteY9409" fmla="*/ 3250176 h 3735869"/>
              <a:gd name="connsiteX9410" fmla="*/ 1095290 w 9706874"/>
              <a:gd name="connsiteY9410" fmla="*/ 3225562 h 3735869"/>
              <a:gd name="connsiteX9411" fmla="*/ 1042393 w 9706874"/>
              <a:gd name="connsiteY9411" fmla="*/ 3206439 h 3735869"/>
              <a:gd name="connsiteX9412" fmla="*/ 1047666 w 9706874"/>
              <a:gd name="connsiteY9412" fmla="*/ 3207236 h 3735869"/>
              <a:gd name="connsiteX9413" fmla="*/ 1089236 w 9706874"/>
              <a:gd name="connsiteY9413" fmla="*/ 3217008 h 3735869"/>
              <a:gd name="connsiteX9414" fmla="*/ 1093332 w 9706874"/>
              <a:gd name="connsiteY9414" fmla="*/ 3217668 h 3735869"/>
              <a:gd name="connsiteX9415" fmla="*/ 1114726 w 9706874"/>
              <a:gd name="connsiteY9415" fmla="*/ 3225387 h 3735869"/>
              <a:gd name="connsiteX9416" fmla="*/ 1184877 w 9706874"/>
              <a:gd name="connsiteY9416" fmla="*/ 3247307 h 3735869"/>
              <a:gd name="connsiteX9417" fmla="*/ 1197768 w 9706874"/>
              <a:gd name="connsiteY9417" fmla="*/ 3250406 h 3735869"/>
              <a:gd name="connsiteX9418" fmla="*/ 1196024 w 9706874"/>
              <a:gd name="connsiteY9418" fmla="*/ 3248848 h 3735869"/>
              <a:gd name="connsiteX9419" fmla="*/ 1152620 w 9706874"/>
              <a:gd name="connsiteY9419" fmla="*/ 3208059 h 3735869"/>
              <a:gd name="connsiteX9420" fmla="*/ 1149155 w 9706874"/>
              <a:gd name="connsiteY9420" fmla="*/ 3204711 h 3735869"/>
              <a:gd name="connsiteX9421" fmla="*/ 975622 w 9706874"/>
              <a:gd name="connsiteY9421" fmla="*/ 3146667 h 3735869"/>
              <a:gd name="connsiteX9422" fmla="*/ 917937 w 9706874"/>
              <a:gd name="connsiteY9422" fmla="*/ 3121608 h 3735869"/>
              <a:gd name="connsiteX9423" fmla="*/ 901376 w 9706874"/>
              <a:gd name="connsiteY9423" fmla="*/ 3118431 h 3735869"/>
              <a:gd name="connsiteX9424" fmla="*/ 901193 w 9706874"/>
              <a:gd name="connsiteY9424" fmla="*/ 3117594 h 3735869"/>
              <a:gd name="connsiteX9425" fmla="*/ 898462 w 9706874"/>
              <a:gd name="connsiteY9425" fmla="*/ 3117871 h 3735869"/>
              <a:gd name="connsiteX9426" fmla="*/ 901376 w 9706874"/>
              <a:gd name="connsiteY9426" fmla="*/ 3118431 h 3735869"/>
              <a:gd name="connsiteX9427" fmla="*/ 902072 w 9706874"/>
              <a:gd name="connsiteY9427" fmla="*/ 3121607 h 3735869"/>
              <a:gd name="connsiteX9428" fmla="*/ 847930 w 9706874"/>
              <a:gd name="connsiteY9428" fmla="*/ 3108354 h 3735869"/>
              <a:gd name="connsiteX9429" fmla="*/ 858606 w 9706874"/>
              <a:gd name="connsiteY9429" fmla="*/ 3115264 h 3735869"/>
              <a:gd name="connsiteX9430" fmla="*/ 861412 w 9706874"/>
              <a:gd name="connsiteY9430" fmla="*/ 3126444 h 3735869"/>
              <a:gd name="connsiteX9431" fmla="*/ 903324 w 9706874"/>
              <a:gd name="connsiteY9431" fmla="*/ 3144291 h 3735869"/>
              <a:gd name="connsiteX9432" fmla="*/ 971665 w 9706874"/>
              <a:gd name="connsiteY9432" fmla="*/ 3171710 h 3735869"/>
              <a:gd name="connsiteX9433" fmla="*/ 1031163 w 9706874"/>
              <a:gd name="connsiteY9433" fmla="*/ 3194894 h 3735869"/>
              <a:gd name="connsiteX9434" fmla="*/ 1015803 w 9706874"/>
              <a:gd name="connsiteY9434" fmla="*/ 3190583 h 3735869"/>
              <a:gd name="connsiteX9435" fmla="*/ 938881 w 9706874"/>
              <a:gd name="connsiteY9435" fmla="*/ 3160308 h 3735869"/>
              <a:gd name="connsiteX9436" fmla="*/ 778536 w 9706874"/>
              <a:gd name="connsiteY9436" fmla="*/ 3101314 h 3735869"/>
              <a:gd name="connsiteX9437" fmla="*/ 694680 w 9706874"/>
              <a:gd name="connsiteY9437" fmla="*/ 3066625 h 3735869"/>
              <a:gd name="connsiteX9438" fmla="*/ 617675 w 9706874"/>
              <a:gd name="connsiteY9438" fmla="*/ 3032816 h 3735869"/>
              <a:gd name="connsiteX9439" fmla="*/ 709525 w 9706874"/>
              <a:gd name="connsiteY9439" fmla="*/ 3068534 h 3735869"/>
              <a:gd name="connsiteX9440" fmla="*/ 740761 w 9706874"/>
              <a:gd name="connsiteY9440" fmla="*/ 3079470 h 3735869"/>
              <a:gd name="connsiteX9441" fmla="*/ 716075 w 9706874"/>
              <a:gd name="connsiteY9441" fmla="*/ 3062204 h 3735869"/>
              <a:gd name="connsiteX9442" fmla="*/ 512957 w 9706874"/>
              <a:gd name="connsiteY9442" fmla="*/ 2976193 h 3735869"/>
              <a:gd name="connsiteX9443" fmla="*/ 703856 w 9706874"/>
              <a:gd name="connsiteY9443" fmla="*/ 3049561 h 3735869"/>
              <a:gd name="connsiteX9444" fmla="*/ 719016 w 9706874"/>
              <a:gd name="connsiteY9444" fmla="*/ 3052139 h 3735869"/>
              <a:gd name="connsiteX9445" fmla="*/ 705924 w 9706874"/>
              <a:gd name="connsiteY9445" fmla="*/ 3047562 h 3735869"/>
              <a:gd name="connsiteX9446" fmla="*/ 601801 w 9706874"/>
              <a:gd name="connsiteY9446" fmla="*/ 3002938 h 3735869"/>
              <a:gd name="connsiteX9447" fmla="*/ 535698 w 9706874"/>
              <a:gd name="connsiteY9447" fmla="*/ 2972802 h 3735869"/>
              <a:gd name="connsiteX9448" fmla="*/ 546020 w 9706874"/>
              <a:gd name="connsiteY9448" fmla="*/ 2974213 h 3735869"/>
              <a:gd name="connsiteX9449" fmla="*/ 546478 w 9706874"/>
              <a:gd name="connsiteY9449" fmla="*/ 2974229 h 3735869"/>
              <a:gd name="connsiteX9450" fmla="*/ 549479 w 9706874"/>
              <a:gd name="connsiteY9450" fmla="*/ 2975354 h 3735869"/>
              <a:gd name="connsiteX9451" fmla="*/ 596793 w 9706874"/>
              <a:gd name="connsiteY9451" fmla="*/ 2994649 h 3735869"/>
              <a:gd name="connsiteX9452" fmla="*/ 566706 w 9706874"/>
              <a:gd name="connsiteY9452" fmla="*/ 2975932 h 3735869"/>
              <a:gd name="connsiteX9453" fmla="*/ 563294 w 9706874"/>
              <a:gd name="connsiteY9453" fmla="*/ 2974622 h 3735869"/>
              <a:gd name="connsiteX9454" fmla="*/ 567509 w 9706874"/>
              <a:gd name="connsiteY9454" fmla="*/ 2971262 h 3735869"/>
              <a:gd name="connsiteX9455" fmla="*/ 555721 w 9706874"/>
              <a:gd name="connsiteY9455" fmla="*/ 2967856 h 3735869"/>
              <a:gd name="connsiteX9456" fmla="*/ 541130 w 9706874"/>
              <a:gd name="connsiteY9456" fmla="*/ 2965565 h 3735869"/>
              <a:gd name="connsiteX9457" fmla="*/ 531861 w 9706874"/>
              <a:gd name="connsiteY9457" fmla="*/ 2961260 h 3735869"/>
              <a:gd name="connsiteX9458" fmla="*/ 563777 w 9706874"/>
              <a:gd name="connsiteY9458" fmla="*/ 2968760 h 3735869"/>
              <a:gd name="connsiteX9459" fmla="*/ 742850 w 9706874"/>
              <a:gd name="connsiteY9459" fmla="*/ 3042998 h 3735869"/>
              <a:gd name="connsiteX9460" fmla="*/ 815078 w 9706874"/>
              <a:gd name="connsiteY9460" fmla="*/ 3066000 h 3735869"/>
              <a:gd name="connsiteX9461" fmla="*/ 805724 w 9706874"/>
              <a:gd name="connsiteY9461" fmla="*/ 3061149 h 3735869"/>
              <a:gd name="connsiteX9462" fmla="*/ 659552 w 9706874"/>
              <a:gd name="connsiteY9462" fmla="*/ 2999573 h 3735869"/>
              <a:gd name="connsiteX9463" fmla="*/ 604271 w 9706874"/>
              <a:gd name="connsiteY9463" fmla="*/ 2976862 h 3735869"/>
              <a:gd name="connsiteX9464" fmla="*/ 638198 w 9706874"/>
              <a:gd name="connsiteY9464" fmla="*/ 2985754 h 3735869"/>
              <a:gd name="connsiteX9465" fmla="*/ 803541 w 9706874"/>
              <a:gd name="connsiteY9465" fmla="*/ 3049921 h 3735869"/>
              <a:gd name="connsiteX9466" fmla="*/ 870025 w 9706874"/>
              <a:gd name="connsiteY9466" fmla="*/ 3071808 h 3735869"/>
              <a:gd name="connsiteX9467" fmla="*/ 823756 w 9706874"/>
              <a:gd name="connsiteY9467" fmla="*/ 3054282 h 3735869"/>
              <a:gd name="connsiteX9468" fmla="*/ 778232 w 9706874"/>
              <a:gd name="connsiteY9468" fmla="*/ 3032700 h 3735869"/>
              <a:gd name="connsiteX9469" fmla="*/ 861417 w 9706874"/>
              <a:gd name="connsiteY9469" fmla="*/ 3062900 h 3735869"/>
              <a:gd name="connsiteX9470" fmla="*/ 889722 w 9706874"/>
              <a:gd name="connsiteY9470" fmla="*/ 3066666 h 3735869"/>
              <a:gd name="connsiteX9471" fmla="*/ 985776 w 9706874"/>
              <a:gd name="connsiteY9471" fmla="*/ 3097763 h 3735869"/>
              <a:gd name="connsiteX9472" fmla="*/ 1000934 w 9706874"/>
              <a:gd name="connsiteY9472" fmla="*/ 3100343 h 3735869"/>
              <a:gd name="connsiteX9473" fmla="*/ 977167 w 9706874"/>
              <a:gd name="connsiteY9473" fmla="*/ 3088855 h 3735869"/>
              <a:gd name="connsiteX9474" fmla="*/ 776978 w 9706874"/>
              <a:gd name="connsiteY9474" fmla="*/ 3010017 h 3735869"/>
              <a:gd name="connsiteX9475" fmla="*/ 946804 w 9706874"/>
              <a:gd name="connsiteY9475" fmla="*/ 3069853 h 3735869"/>
              <a:gd name="connsiteX9476" fmla="*/ 969833 w 9706874"/>
              <a:gd name="connsiteY9476" fmla="*/ 3068158 h 3735869"/>
              <a:gd name="connsiteX9477" fmla="*/ 771589 w 9706874"/>
              <a:gd name="connsiteY9477" fmla="*/ 2991332 h 3735869"/>
              <a:gd name="connsiteX9478" fmla="*/ 757704 w 9706874"/>
              <a:gd name="connsiteY9478" fmla="*/ 2976964 h 3735869"/>
              <a:gd name="connsiteX9479" fmla="*/ 892338 w 9706874"/>
              <a:gd name="connsiteY9479" fmla="*/ 3022460 h 3735869"/>
              <a:gd name="connsiteX9480" fmla="*/ 916910 w 9706874"/>
              <a:gd name="connsiteY9480" fmla="*/ 3026500 h 3735869"/>
              <a:gd name="connsiteX9481" fmla="*/ 805692 w 9706874"/>
              <a:gd name="connsiteY9481" fmla="*/ 2983590 h 3735869"/>
              <a:gd name="connsiteX9482" fmla="*/ 760666 w 9706874"/>
              <a:gd name="connsiteY9482" fmla="*/ 2966808 h 3735869"/>
              <a:gd name="connsiteX9483" fmla="*/ 782627 w 9706874"/>
              <a:gd name="connsiteY9483" fmla="*/ 2966549 h 3735869"/>
              <a:gd name="connsiteX9484" fmla="*/ 751916 w 9706874"/>
              <a:gd name="connsiteY9484" fmla="*/ 2954633 h 3735869"/>
              <a:gd name="connsiteX9485" fmla="*/ 720531 w 9706874"/>
              <a:gd name="connsiteY9485" fmla="*/ 2951097 h 3735869"/>
              <a:gd name="connsiteX9486" fmla="*/ 700241 w 9706874"/>
              <a:gd name="connsiteY9486" fmla="*/ 2943025 h 3735869"/>
              <a:gd name="connsiteX9487" fmla="*/ 697791 w 9706874"/>
              <a:gd name="connsiteY9487" fmla="*/ 2942061 h 3735869"/>
              <a:gd name="connsiteX9488" fmla="*/ 710436 w 9706874"/>
              <a:gd name="connsiteY9488" fmla="*/ 2942722 h 3735869"/>
              <a:gd name="connsiteX9489" fmla="*/ 760236 w 9706874"/>
              <a:gd name="connsiteY9489" fmla="*/ 2947129 h 3735869"/>
              <a:gd name="connsiteX9490" fmla="*/ 876525 w 9706874"/>
              <a:gd name="connsiteY9490" fmla="*/ 2962454 h 3735869"/>
              <a:gd name="connsiteX9491" fmla="*/ 880458 w 9706874"/>
              <a:gd name="connsiteY9491" fmla="*/ 2962410 h 3735869"/>
              <a:gd name="connsiteX9492" fmla="*/ 876310 w 9706874"/>
              <a:gd name="connsiteY9492" fmla="*/ 2958142 h 3735869"/>
              <a:gd name="connsiteX9493" fmla="*/ 841768 w 9706874"/>
              <a:gd name="connsiteY9493" fmla="*/ 2951525 h 3735869"/>
              <a:gd name="connsiteX9494" fmla="*/ 787765 w 9706874"/>
              <a:gd name="connsiteY9494" fmla="*/ 2942298 h 3735869"/>
              <a:gd name="connsiteX9495" fmla="*/ 769695 w 9706874"/>
              <a:gd name="connsiteY9495" fmla="*/ 2932701 h 3735869"/>
              <a:gd name="connsiteX9496" fmla="*/ 748349 w 9706874"/>
              <a:gd name="connsiteY9496" fmla="*/ 2933286 h 3735869"/>
              <a:gd name="connsiteX9497" fmla="*/ 729860 w 9706874"/>
              <a:gd name="connsiteY9497" fmla="*/ 2923467 h 3735869"/>
              <a:gd name="connsiteX9498" fmla="*/ 676967 w 9706874"/>
              <a:gd name="connsiteY9498" fmla="*/ 2918593 h 3735869"/>
              <a:gd name="connsiteX9499" fmla="*/ 704917 w 9706874"/>
              <a:gd name="connsiteY9499" fmla="*/ 2913986 h 3735869"/>
              <a:gd name="connsiteX9500" fmla="*/ 741121 w 9706874"/>
              <a:gd name="connsiteY9500" fmla="*/ 2917526 h 3735869"/>
              <a:gd name="connsiteX9501" fmla="*/ 756313 w 9706874"/>
              <a:gd name="connsiteY9501" fmla="*/ 2909907 h 3735869"/>
              <a:gd name="connsiteX9502" fmla="*/ 803544 w 9706874"/>
              <a:gd name="connsiteY9502" fmla="*/ 2914126 h 3735869"/>
              <a:gd name="connsiteX9503" fmla="*/ 856257 w 9706874"/>
              <a:gd name="connsiteY9503" fmla="*/ 2924929 h 3735869"/>
              <a:gd name="connsiteX9504" fmla="*/ 855778 w 9706874"/>
              <a:gd name="connsiteY9504" fmla="*/ 2923966 h 3735869"/>
              <a:gd name="connsiteX9505" fmla="*/ 837657 w 9706874"/>
              <a:gd name="connsiteY9505" fmla="*/ 2918340 h 3735869"/>
              <a:gd name="connsiteX9506" fmla="*/ 726714 w 9706874"/>
              <a:gd name="connsiteY9506" fmla="*/ 2902345 h 3735869"/>
              <a:gd name="connsiteX9507" fmla="*/ 691535 w 9706874"/>
              <a:gd name="connsiteY9507" fmla="*/ 2891192 h 3735869"/>
              <a:gd name="connsiteX9508" fmla="*/ 654642 w 9706874"/>
              <a:gd name="connsiteY9508" fmla="*/ 2883522 h 3735869"/>
              <a:gd name="connsiteX9509" fmla="*/ 649243 w 9706874"/>
              <a:gd name="connsiteY9509" fmla="*/ 2864967 h 3735869"/>
              <a:gd name="connsiteX9510" fmla="*/ 567022 w 9706874"/>
              <a:gd name="connsiteY9510" fmla="*/ 2856441 h 3735869"/>
              <a:gd name="connsiteX9511" fmla="*/ 535395 w 9706874"/>
              <a:gd name="connsiteY9511" fmla="*/ 2853082 h 3735869"/>
              <a:gd name="connsiteX9512" fmla="*/ 532382 w 9706874"/>
              <a:gd name="connsiteY9512" fmla="*/ 2850728 h 3735869"/>
              <a:gd name="connsiteX9513" fmla="*/ 523130 w 9706874"/>
              <a:gd name="connsiteY9513" fmla="*/ 2844770 h 3735869"/>
              <a:gd name="connsiteX9514" fmla="*/ 533318 w 9706874"/>
              <a:gd name="connsiteY9514" fmla="*/ 2845523 h 3735869"/>
              <a:gd name="connsiteX9515" fmla="*/ 686202 w 9706874"/>
              <a:gd name="connsiteY9515" fmla="*/ 2856987 h 3735869"/>
              <a:gd name="connsiteX9516" fmla="*/ 745969 w 9706874"/>
              <a:gd name="connsiteY9516" fmla="*/ 2861746 h 3735869"/>
              <a:gd name="connsiteX9517" fmla="*/ 762733 w 9706874"/>
              <a:gd name="connsiteY9517" fmla="*/ 2863758 h 3735869"/>
              <a:gd name="connsiteX9518" fmla="*/ 764767 w 9706874"/>
              <a:gd name="connsiteY9518" fmla="*/ 2863952 h 3735869"/>
              <a:gd name="connsiteX9519" fmla="*/ 739420 w 9706874"/>
              <a:gd name="connsiteY9519" fmla="*/ 2854789 h 3735869"/>
              <a:gd name="connsiteX9520" fmla="*/ 746406 w 9706874"/>
              <a:gd name="connsiteY9520" fmla="*/ 2855843 h 3735869"/>
              <a:gd name="connsiteX9521" fmla="*/ 790364 w 9706874"/>
              <a:gd name="connsiteY9521" fmla="*/ 2866177 h 3735869"/>
              <a:gd name="connsiteX9522" fmla="*/ 802223 w 9706874"/>
              <a:gd name="connsiteY9522" fmla="*/ 2866473 h 3735869"/>
              <a:gd name="connsiteX9523" fmla="*/ 791296 w 9706874"/>
              <a:gd name="connsiteY9523" fmla="*/ 2862601 h 3735869"/>
              <a:gd name="connsiteX9524" fmla="*/ 819517 w 9706874"/>
              <a:gd name="connsiteY9524" fmla="*/ 2861903 h 3735869"/>
              <a:gd name="connsiteX9525" fmla="*/ 838790 w 9706874"/>
              <a:gd name="connsiteY9525" fmla="*/ 2848921 h 3735869"/>
              <a:gd name="connsiteX9526" fmla="*/ 744233 w 9706874"/>
              <a:gd name="connsiteY9526" fmla="*/ 2837606 h 3735869"/>
              <a:gd name="connsiteX9527" fmla="*/ 685263 w 9706874"/>
              <a:gd name="connsiteY9527" fmla="*/ 2824188 h 3735869"/>
              <a:gd name="connsiteX9528" fmla="*/ 724546 w 9706874"/>
              <a:gd name="connsiteY9528" fmla="*/ 2839496 h 3735869"/>
              <a:gd name="connsiteX9529" fmla="*/ 704196 w 9706874"/>
              <a:gd name="connsiteY9529" fmla="*/ 2833784 h 3735869"/>
              <a:gd name="connsiteX9530" fmla="*/ 642528 w 9706874"/>
              <a:gd name="connsiteY9530" fmla="*/ 2809513 h 3735869"/>
              <a:gd name="connsiteX9531" fmla="*/ 622158 w 9706874"/>
              <a:gd name="connsiteY9531" fmla="*/ 2809719 h 3735869"/>
              <a:gd name="connsiteX9532" fmla="*/ 596846 w 9706874"/>
              <a:gd name="connsiteY9532" fmla="*/ 2805769 h 3735869"/>
              <a:gd name="connsiteX9533" fmla="*/ 616777 w 9706874"/>
              <a:gd name="connsiteY9533" fmla="*/ 2801294 h 3735869"/>
              <a:gd name="connsiteX9534" fmla="*/ 615610 w 9706874"/>
              <a:gd name="connsiteY9534" fmla="*/ 2802679 h 3735869"/>
              <a:gd name="connsiteX9535" fmla="*/ 612425 w 9706874"/>
              <a:gd name="connsiteY9535" fmla="*/ 2802746 h 3735869"/>
              <a:gd name="connsiteX9536" fmla="*/ 614860 w 9706874"/>
              <a:gd name="connsiteY9536" fmla="*/ 2803569 h 3735869"/>
              <a:gd name="connsiteX9537" fmla="*/ 615610 w 9706874"/>
              <a:gd name="connsiteY9537" fmla="*/ 2802679 h 3735869"/>
              <a:gd name="connsiteX9538" fmla="*/ 621467 w 9706874"/>
              <a:gd name="connsiteY9538" fmla="*/ 2802553 h 3735869"/>
              <a:gd name="connsiteX9539" fmla="*/ 625146 w 9706874"/>
              <a:gd name="connsiteY9539" fmla="*/ 2803541 h 3735869"/>
              <a:gd name="connsiteX9540" fmla="*/ 627457 w 9706874"/>
              <a:gd name="connsiteY9540" fmla="*/ 2803581 h 3735869"/>
              <a:gd name="connsiteX9541" fmla="*/ 624536 w 9706874"/>
              <a:gd name="connsiteY9541" fmla="*/ 2802431 h 3735869"/>
              <a:gd name="connsiteX9542" fmla="*/ 623711 w 9706874"/>
              <a:gd name="connsiteY9542" fmla="*/ 2802505 h 3735869"/>
              <a:gd name="connsiteX9543" fmla="*/ 621467 w 9706874"/>
              <a:gd name="connsiteY9543" fmla="*/ 2802553 h 3735869"/>
              <a:gd name="connsiteX9544" fmla="*/ 616777 w 9706874"/>
              <a:gd name="connsiteY9544" fmla="*/ 2801294 h 3735869"/>
              <a:gd name="connsiteX9545" fmla="*/ 623260 w 9706874"/>
              <a:gd name="connsiteY9545" fmla="*/ 2801928 h 3735869"/>
              <a:gd name="connsiteX9546" fmla="*/ 602295 w 9706874"/>
              <a:gd name="connsiteY9546" fmla="*/ 2793677 h 3735869"/>
              <a:gd name="connsiteX9547" fmla="*/ 521726 w 9706874"/>
              <a:gd name="connsiteY9547" fmla="*/ 2763295 h 3735869"/>
              <a:gd name="connsiteX9548" fmla="*/ 511829 w 9706874"/>
              <a:gd name="connsiteY9548" fmla="*/ 2762439 h 3735869"/>
              <a:gd name="connsiteX9549" fmla="*/ 505469 w 9706874"/>
              <a:gd name="connsiteY9549" fmla="*/ 2758719 h 3735869"/>
              <a:gd name="connsiteX9550" fmla="*/ 494114 w 9706874"/>
              <a:gd name="connsiteY9550" fmla="*/ 2752957 h 3735869"/>
              <a:gd name="connsiteX9551" fmla="*/ 389881 w 9706874"/>
              <a:gd name="connsiteY9551" fmla="*/ 2715526 h 3735869"/>
              <a:gd name="connsiteX9552" fmla="*/ 278792 w 9706874"/>
              <a:gd name="connsiteY9552" fmla="*/ 2669572 h 3735869"/>
              <a:gd name="connsiteX9553" fmla="*/ 176781 w 9706874"/>
              <a:gd name="connsiteY9553" fmla="*/ 2624785 h 3735869"/>
              <a:gd name="connsiteX9554" fmla="*/ 298458 w 9706874"/>
              <a:gd name="connsiteY9554" fmla="*/ 2672100 h 3735869"/>
              <a:gd name="connsiteX9555" fmla="*/ 339838 w 9706874"/>
              <a:gd name="connsiteY9555" fmla="*/ 2686590 h 3735869"/>
              <a:gd name="connsiteX9556" fmla="*/ 307135 w 9706874"/>
              <a:gd name="connsiteY9556" fmla="*/ 2663716 h 3735869"/>
              <a:gd name="connsiteX9557" fmla="*/ 38057 w 9706874"/>
              <a:gd name="connsiteY9557" fmla="*/ 2549774 h 3735869"/>
              <a:gd name="connsiteX9558" fmla="*/ 290949 w 9706874"/>
              <a:gd name="connsiteY9558" fmla="*/ 2646967 h 3735869"/>
              <a:gd name="connsiteX9559" fmla="*/ 311031 w 9706874"/>
              <a:gd name="connsiteY9559" fmla="*/ 2650383 h 3735869"/>
              <a:gd name="connsiteX9560" fmla="*/ 293689 w 9706874"/>
              <a:gd name="connsiteY9560" fmla="*/ 2644318 h 3735869"/>
              <a:gd name="connsiteX9561" fmla="*/ 155755 w 9706874"/>
              <a:gd name="connsiteY9561" fmla="*/ 2585202 h 3735869"/>
              <a:gd name="connsiteX9562" fmla="*/ 68185 w 9706874"/>
              <a:gd name="connsiteY9562" fmla="*/ 2545282 h 3735869"/>
              <a:gd name="connsiteX9563" fmla="*/ 81859 w 9706874"/>
              <a:gd name="connsiteY9563" fmla="*/ 2547152 h 3735869"/>
              <a:gd name="connsiteX9564" fmla="*/ 82466 w 9706874"/>
              <a:gd name="connsiteY9564" fmla="*/ 2547173 h 3735869"/>
              <a:gd name="connsiteX9565" fmla="*/ 86440 w 9706874"/>
              <a:gd name="connsiteY9565" fmla="*/ 2548662 h 3735869"/>
              <a:gd name="connsiteX9566" fmla="*/ 149117 w 9706874"/>
              <a:gd name="connsiteY9566" fmla="*/ 2574222 h 3735869"/>
              <a:gd name="connsiteX9567" fmla="*/ 109261 w 9706874"/>
              <a:gd name="connsiteY9567" fmla="*/ 2549430 h 3735869"/>
              <a:gd name="connsiteX9568" fmla="*/ 104742 w 9706874"/>
              <a:gd name="connsiteY9568" fmla="*/ 2547694 h 3735869"/>
              <a:gd name="connsiteX9569" fmla="*/ 110326 w 9706874"/>
              <a:gd name="connsiteY9569" fmla="*/ 2543242 h 3735869"/>
              <a:gd name="connsiteX9570" fmla="*/ 94710 w 9706874"/>
              <a:gd name="connsiteY9570" fmla="*/ 2538728 h 3735869"/>
              <a:gd name="connsiteX9571" fmla="*/ 75379 w 9706874"/>
              <a:gd name="connsiteY9571" fmla="*/ 2535694 h 3735869"/>
              <a:gd name="connsiteX9572" fmla="*/ 63099 w 9706874"/>
              <a:gd name="connsiteY9572" fmla="*/ 2529993 h 3735869"/>
              <a:gd name="connsiteX9573" fmla="*/ 105380 w 9706874"/>
              <a:gd name="connsiteY9573" fmla="*/ 2539929 h 3735869"/>
              <a:gd name="connsiteX9574" fmla="*/ 342606 w 9706874"/>
              <a:gd name="connsiteY9574" fmla="*/ 2638273 h 3735869"/>
              <a:gd name="connsiteX9575" fmla="*/ 438289 w 9706874"/>
              <a:gd name="connsiteY9575" fmla="*/ 2668746 h 3735869"/>
              <a:gd name="connsiteX9576" fmla="*/ 425896 w 9706874"/>
              <a:gd name="connsiteY9576" fmla="*/ 2662319 h 3735869"/>
              <a:gd name="connsiteX9577" fmla="*/ 232258 w 9706874"/>
              <a:gd name="connsiteY9577" fmla="*/ 2580747 h 3735869"/>
              <a:gd name="connsiteX9578" fmla="*/ 159026 w 9706874"/>
              <a:gd name="connsiteY9578" fmla="*/ 2550661 h 3735869"/>
              <a:gd name="connsiteX9579" fmla="*/ 203970 w 9706874"/>
              <a:gd name="connsiteY9579" fmla="*/ 2562440 h 3735869"/>
              <a:gd name="connsiteX9580" fmla="*/ 423004 w 9706874"/>
              <a:gd name="connsiteY9580" fmla="*/ 2647446 h 3735869"/>
              <a:gd name="connsiteX9581" fmla="*/ 511078 w 9706874"/>
              <a:gd name="connsiteY9581" fmla="*/ 2676439 h 3735869"/>
              <a:gd name="connsiteX9582" fmla="*/ 449783 w 9706874"/>
              <a:gd name="connsiteY9582" fmla="*/ 2653222 h 3735869"/>
              <a:gd name="connsiteX9583" fmla="*/ 389477 w 9706874"/>
              <a:gd name="connsiteY9583" fmla="*/ 2624631 h 3735869"/>
              <a:gd name="connsiteX9584" fmla="*/ 499674 w 9706874"/>
              <a:gd name="connsiteY9584" fmla="*/ 2664638 h 3735869"/>
              <a:gd name="connsiteX9585" fmla="*/ 537172 w 9706874"/>
              <a:gd name="connsiteY9585" fmla="*/ 2669625 h 3735869"/>
              <a:gd name="connsiteX9586" fmla="*/ 664418 w 9706874"/>
              <a:gd name="connsiteY9586" fmla="*/ 2710822 h 3735869"/>
              <a:gd name="connsiteX9587" fmla="*/ 684499 w 9706874"/>
              <a:gd name="connsiteY9587" fmla="*/ 2714239 h 3735869"/>
              <a:gd name="connsiteX9588" fmla="*/ 653013 w 9706874"/>
              <a:gd name="connsiteY9588" fmla="*/ 2699022 h 3735869"/>
              <a:gd name="connsiteX9589" fmla="*/ 387818 w 9706874"/>
              <a:gd name="connsiteY9589" fmla="*/ 2594582 h 3735869"/>
              <a:gd name="connsiteX9590" fmla="*/ 612789 w 9706874"/>
              <a:gd name="connsiteY9590" fmla="*/ 2673850 h 3735869"/>
              <a:gd name="connsiteX9591" fmla="*/ 643297 w 9706874"/>
              <a:gd name="connsiteY9591" fmla="*/ 2671605 h 3735869"/>
              <a:gd name="connsiteX9592" fmla="*/ 380678 w 9706874"/>
              <a:gd name="connsiteY9592" fmla="*/ 2569828 h 3735869"/>
              <a:gd name="connsiteX9593" fmla="*/ 362285 w 9706874"/>
              <a:gd name="connsiteY9593" fmla="*/ 2550794 h 3735869"/>
              <a:gd name="connsiteX9594" fmla="*/ 540636 w 9706874"/>
              <a:gd name="connsiteY9594" fmla="*/ 2611064 h 3735869"/>
              <a:gd name="connsiteX9595" fmla="*/ 573190 w 9706874"/>
              <a:gd name="connsiteY9595" fmla="*/ 2616417 h 3735869"/>
              <a:gd name="connsiteX9596" fmla="*/ 425855 w 9706874"/>
              <a:gd name="connsiteY9596" fmla="*/ 2559572 h 3735869"/>
              <a:gd name="connsiteX9597" fmla="*/ 366206 w 9706874"/>
              <a:gd name="connsiteY9597" fmla="*/ 2537343 h 3735869"/>
              <a:gd name="connsiteX9598" fmla="*/ 395298 w 9706874"/>
              <a:gd name="connsiteY9598" fmla="*/ 2536998 h 3735869"/>
              <a:gd name="connsiteX9599" fmla="*/ 354616 w 9706874"/>
              <a:gd name="connsiteY9599" fmla="*/ 2521213 h 3735869"/>
              <a:gd name="connsiteX9600" fmla="*/ 313039 w 9706874"/>
              <a:gd name="connsiteY9600" fmla="*/ 2516529 h 3735869"/>
              <a:gd name="connsiteX9601" fmla="*/ 286162 w 9706874"/>
              <a:gd name="connsiteY9601" fmla="*/ 2505835 h 3735869"/>
              <a:gd name="connsiteX9602" fmla="*/ 282915 w 9706874"/>
              <a:gd name="connsiteY9602" fmla="*/ 2504558 h 3735869"/>
              <a:gd name="connsiteX9603" fmla="*/ 299667 w 9706874"/>
              <a:gd name="connsiteY9603" fmla="*/ 2505433 h 3735869"/>
              <a:gd name="connsiteX9604" fmla="*/ 365636 w 9706874"/>
              <a:gd name="connsiteY9604" fmla="*/ 2511272 h 3735869"/>
              <a:gd name="connsiteX9605" fmla="*/ 519688 w 9706874"/>
              <a:gd name="connsiteY9605" fmla="*/ 2531573 h 3735869"/>
              <a:gd name="connsiteX9606" fmla="*/ 473646 w 9706874"/>
              <a:gd name="connsiteY9606" fmla="*/ 2517095 h 3735869"/>
              <a:gd name="connsiteX9607" fmla="*/ 402105 w 9706874"/>
              <a:gd name="connsiteY9607" fmla="*/ 2504870 h 3735869"/>
              <a:gd name="connsiteX9608" fmla="*/ 378168 w 9706874"/>
              <a:gd name="connsiteY9608" fmla="*/ 2492158 h 3735869"/>
              <a:gd name="connsiteX9609" fmla="*/ 349890 w 9706874"/>
              <a:gd name="connsiteY9609" fmla="*/ 2492936 h 3735869"/>
              <a:gd name="connsiteX9610" fmla="*/ 325398 w 9706874"/>
              <a:gd name="connsiteY9610" fmla="*/ 2479927 h 3735869"/>
              <a:gd name="connsiteX9611" fmla="*/ 255329 w 9706874"/>
              <a:gd name="connsiteY9611" fmla="*/ 2473471 h 3735869"/>
              <a:gd name="connsiteX9612" fmla="*/ 292355 w 9706874"/>
              <a:gd name="connsiteY9612" fmla="*/ 2467366 h 3735869"/>
              <a:gd name="connsiteX9613" fmla="*/ 340314 w 9706874"/>
              <a:gd name="connsiteY9613" fmla="*/ 2472055 h 3735869"/>
              <a:gd name="connsiteX9614" fmla="*/ 360440 w 9706874"/>
              <a:gd name="connsiteY9614" fmla="*/ 2461962 h 3735869"/>
              <a:gd name="connsiteX9615" fmla="*/ 423009 w 9706874"/>
              <a:gd name="connsiteY9615" fmla="*/ 2467552 h 3735869"/>
              <a:gd name="connsiteX9616" fmla="*/ 496027 w 9706874"/>
              <a:gd name="connsiteY9616" fmla="*/ 2482517 h 3735869"/>
              <a:gd name="connsiteX9617" fmla="*/ 494405 w 9706874"/>
              <a:gd name="connsiteY9617" fmla="*/ 2482367 h 3735869"/>
              <a:gd name="connsiteX9618" fmla="*/ 490511 w 9706874"/>
              <a:gd name="connsiteY9618" fmla="*/ 2481952 h 3735869"/>
              <a:gd name="connsiteX9619" fmla="*/ 491367 w 9706874"/>
              <a:gd name="connsiteY9619" fmla="*/ 2482089 h 3735869"/>
              <a:gd name="connsiteX9620" fmla="*/ 494405 w 9706874"/>
              <a:gd name="connsiteY9620" fmla="*/ 2482367 h 3735869"/>
              <a:gd name="connsiteX9621" fmla="*/ 496283 w 9706874"/>
              <a:gd name="connsiteY9621" fmla="*/ 2482568 h 3735869"/>
              <a:gd name="connsiteX9622" fmla="*/ 496027 w 9706874"/>
              <a:gd name="connsiteY9622" fmla="*/ 2482517 h 3735869"/>
              <a:gd name="connsiteX9623" fmla="*/ 505681 w 9706874"/>
              <a:gd name="connsiteY9623" fmla="*/ 2483404 h 3735869"/>
              <a:gd name="connsiteX9624" fmla="*/ 533666 w 9706874"/>
              <a:gd name="connsiteY9624" fmla="*/ 2481641 h 3735869"/>
              <a:gd name="connsiteX9625" fmla="*/ 482367 w 9706874"/>
              <a:gd name="connsiteY9625" fmla="*/ 2475177 h 3735869"/>
              <a:gd name="connsiteX9626" fmla="*/ 321229 w 9706874"/>
              <a:gd name="connsiteY9626" fmla="*/ 2451946 h 3735869"/>
              <a:gd name="connsiteX9627" fmla="*/ 274628 w 9706874"/>
              <a:gd name="connsiteY9627" fmla="*/ 2437171 h 3735869"/>
              <a:gd name="connsiteX9628" fmla="*/ 225751 w 9706874"/>
              <a:gd name="connsiteY9628" fmla="*/ 2427008 h 3735869"/>
              <a:gd name="connsiteX9629" fmla="*/ 218602 w 9706874"/>
              <a:gd name="connsiteY9629" fmla="*/ 2402429 h 3735869"/>
              <a:gd name="connsiteX9630" fmla="*/ 109679 w 9706874"/>
              <a:gd name="connsiteY9630" fmla="*/ 2391134 h 3735869"/>
              <a:gd name="connsiteX9631" fmla="*/ 67783 w 9706874"/>
              <a:gd name="connsiteY9631" fmla="*/ 2386686 h 3735869"/>
              <a:gd name="connsiteX9632" fmla="*/ 63790 w 9706874"/>
              <a:gd name="connsiteY9632" fmla="*/ 2383566 h 3735869"/>
              <a:gd name="connsiteX9633" fmla="*/ 51535 w 9706874"/>
              <a:gd name="connsiteY9633" fmla="*/ 2375674 h 3735869"/>
              <a:gd name="connsiteX9634" fmla="*/ 65031 w 9706874"/>
              <a:gd name="connsiteY9634" fmla="*/ 2376671 h 3735869"/>
              <a:gd name="connsiteX9635" fmla="*/ 267561 w 9706874"/>
              <a:gd name="connsiteY9635" fmla="*/ 2391857 h 3735869"/>
              <a:gd name="connsiteX9636" fmla="*/ 346737 w 9706874"/>
              <a:gd name="connsiteY9636" fmla="*/ 2398162 h 3735869"/>
              <a:gd name="connsiteX9637" fmla="*/ 406784 w 9706874"/>
              <a:gd name="connsiteY9637" fmla="*/ 2399294 h 3735869"/>
              <a:gd name="connsiteX9638" fmla="*/ 444169 w 9706874"/>
              <a:gd name="connsiteY9638" fmla="*/ 2398368 h 3735869"/>
              <a:gd name="connsiteX9639" fmla="*/ 469702 w 9706874"/>
              <a:gd name="connsiteY9639" fmla="*/ 2381173 h 3735869"/>
              <a:gd name="connsiteX9640" fmla="*/ 344437 w 9706874"/>
              <a:gd name="connsiteY9640" fmla="*/ 2366185 h 3735869"/>
              <a:gd name="connsiteX9641" fmla="*/ 259537 w 9706874"/>
              <a:gd name="connsiteY9641" fmla="*/ 2346866 h 3735869"/>
              <a:gd name="connsiteX9642" fmla="*/ 244705 w 9706874"/>
              <a:gd name="connsiteY9642" fmla="*/ 2334003 h 3735869"/>
              <a:gd name="connsiteX9643" fmla="*/ 149190 w 9706874"/>
              <a:gd name="connsiteY9643" fmla="*/ 2324007 h 3735869"/>
              <a:gd name="connsiteX9644" fmla="*/ 175592 w 9706874"/>
              <a:gd name="connsiteY9644" fmla="*/ 2318079 h 3735869"/>
              <a:gd name="connsiteX9645" fmla="*/ 174046 w 9706874"/>
              <a:gd name="connsiteY9645" fmla="*/ 2319914 h 3735869"/>
              <a:gd name="connsiteX9646" fmla="*/ 169827 w 9706874"/>
              <a:gd name="connsiteY9646" fmla="*/ 2320004 h 3735869"/>
              <a:gd name="connsiteX9647" fmla="*/ 173053 w 9706874"/>
              <a:gd name="connsiteY9647" fmla="*/ 2321093 h 3735869"/>
              <a:gd name="connsiteX9648" fmla="*/ 174046 w 9706874"/>
              <a:gd name="connsiteY9648" fmla="*/ 2319914 h 3735869"/>
              <a:gd name="connsiteX9649" fmla="*/ 181806 w 9706874"/>
              <a:gd name="connsiteY9649" fmla="*/ 2319748 h 3735869"/>
              <a:gd name="connsiteX9650" fmla="*/ 186678 w 9706874"/>
              <a:gd name="connsiteY9650" fmla="*/ 2321057 h 3735869"/>
              <a:gd name="connsiteX9651" fmla="*/ 192341 w 9706874"/>
              <a:gd name="connsiteY9651" fmla="*/ 2321153 h 3735869"/>
              <a:gd name="connsiteX9652" fmla="*/ 209683 w 9706874"/>
              <a:gd name="connsiteY9652" fmla="*/ 2309583 h 3735869"/>
              <a:gd name="connsiteX9653" fmla="*/ 301857 w 9706874"/>
              <a:gd name="connsiteY9653" fmla="*/ 2317805 h 3735869"/>
              <a:gd name="connsiteX9654" fmla="*/ 316219 w 9706874"/>
              <a:gd name="connsiteY9654" fmla="*/ 2309636 h 3735869"/>
              <a:gd name="connsiteX9655" fmla="*/ 425143 w 9706874"/>
              <a:gd name="connsiteY9655" fmla="*/ 2320935 h 3735869"/>
              <a:gd name="connsiteX9656" fmla="*/ 534573 w 9706874"/>
              <a:gd name="connsiteY9656" fmla="*/ 2338320 h 3735869"/>
              <a:gd name="connsiteX9657" fmla="*/ 547066 w 9706874"/>
              <a:gd name="connsiteY9657" fmla="*/ 2334149 h 3735869"/>
              <a:gd name="connsiteX9658" fmla="*/ 442995 w 9706874"/>
              <a:gd name="connsiteY9658" fmla="*/ 2315453 h 3735869"/>
              <a:gd name="connsiteX9659" fmla="*/ 174502 w 9706874"/>
              <a:gd name="connsiteY9659" fmla="*/ 2278537 h 3735869"/>
              <a:gd name="connsiteX9660" fmla="*/ 36565 w 9706874"/>
              <a:gd name="connsiteY9660" fmla="*/ 2266608 h 3735869"/>
              <a:gd name="connsiteX9661" fmla="*/ 28140 w 9706874"/>
              <a:gd name="connsiteY9661" fmla="*/ 2261678 h 3735869"/>
              <a:gd name="connsiteX9662" fmla="*/ 7738 w 9706874"/>
              <a:gd name="connsiteY9662" fmla="*/ 2251327 h 3735869"/>
              <a:gd name="connsiteX9663" fmla="*/ 51454 w 9706874"/>
              <a:gd name="connsiteY9663" fmla="*/ 2252153 h 3735869"/>
              <a:gd name="connsiteX9664" fmla="*/ 86969 w 9706874"/>
              <a:gd name="connsiteY9664" fmla="*/ 2255220 h 3735869"/>
              <a:gd name="connsiteX9665" fmla="*/ 51454 w 9706874"/>
              <a:gd name="connsiteY9665" fmla="*/ 2252153 h 3735869"/>
              <a:gd name="connsiteX9666" fmla="*/ 9821 w 9706874"/>
              <a:gd name="connsiteY9666" fmla="*/ 2245124 h 3735869"/>
              <a:gd name="connsiteX9667" fmla="*/ 13526 w 9706874"/>
              <a:gd name="connsiteY9667" fmla="*/ 2235590 h 3735869"/>
              <a:gd name="connsiteX9668" fmla="*/ 18307 w 9706874"/>
              <a:gd name="connsiteY9668" fmla="*/ 2240536 h 3735869"/>
              <a:gd name="connsiteX9669" fmla="*/ 13526 w 9706874"/>
              <a:gd name="connsiteY9669" fmla="*/ 2235590 h 3735869"/>
              <a:gd name="connsiteX9670" fmla="*/ 0 w 9706874"/>
              <a:gd name="connsiteY9670" fmla="*/ 2229954 h 3735869"/>
              <a:gd name="connsiteX9671" fmla="*/ 41041 w 9706874"/>
              <a:gd name="connsiteY9671" fmla="*/ 2231910 h 3735869"/>
              <a:gd name="connsiteX9672" fmla="*/ 53580 w 9706874"/>
              <a:gd name="connsiteY9672" fmla="*/ 2234497 h 3735869"/>
              <a:gd name="connsiteX9673" fmla="*/ 59168 w 9706874"/>
              <a:gd name="connsiteY9673" fmla="*/ 2237123 h 3735869"/>
              <a:gd name="connsiteX9674" fmla="*/ 58724 w 9706874"/>
              <a:gd name="connsiteY9674" fmla="*/ 2232751 h 3735869"/>
              <a:gd name="connsiteX9675" fmla="*/ 113636 w 9706874"/>
              <a:gd name="connsiteY9675" fmla="*/ 2235369 h 3735869"/>
              <a:gd name="connsiteX9676" fmla="*/ 129124 w 9706874"/>
              <a:gd name="connsiteY9676" fmla="*/ 2240929 h 3735869"/>
              <a:gd name="connsiteX9677" fmla="*/ 163974 w 9706874"/>
              <a:gd name="connsiteY9677" fmla="*/ 2255100 h 3735869"/>
              <a:gd name="connsiteX9678" fmla="*/ 208094 w 9706874"/>
              <a:gd name="connsiteY9678" fmla="*/ 2266943 h 3735869"/>
              <a:gd name="connsiteX9679" fmla="*/ 135687 w 9706874"/>
              <a:gd name="connsiteY9679" fmla="*/ 2236796 h 3735869"/>
              <a:gd name="connsiteX9680" fmla="*/ 134917 w 9706874"/>
              <a:gd name="connsiteY9680" fmla="*/ 2236382 h 3735869"/>
              <a:gd name="connsiteX9681" fmla="*/ 149886 w 9706874"/>
              <a:gd name="connsiteY9681" fmla="*/ 2237096 h 3735869"/>
              <a:gd name="connsiteX9682" fmla="*/ 409011 w 9706874"/>
              <a:gd name="connsiteY9682" fmla="*/ 2260832 h 3735869"/>
              <a:gd name="connsiteX9683" fmla="*/ 378289 w 9706874"/>
              <a:gd name="connsiteY9683" fmla="*/ 2251996 h 3735869"/>
              <a:gd name="connsiteX9684" fmla="*/ 392583 w 9706874"/>
              <a:gd name="connsiteY9684" fmla="*/ 2248373 h 3735869"/>
              <a:gd name="connsiteX9685" fmla="*/ 468193 w 9706874"/>
              <a:gd name="connsiteY9685" fmla="*/ 2274717 h 3735869"/>
              <a:gd name="connsiteX9686" fmla="*/ 413438 w 9706874"/>
              <a:gd name="connsiteY9686" fmla="*/ 2249188 h 3735869"/>
              <a:gd name="connsiteX9687" fmla="*/ 417308 w 9706874"/>
              <a:gd name="connsiteY9687" fmla="*/ 2249431 h 3735869"/>
              <a:gd name="connsiteX9688" fmla="*/ 507954 w 9706874"/>
              <a:gd name="connsiteY9688" fmla="*/ 2251865 h 3735869"/>
              <a:gd name="connsiteX9689" fmla="*/ 380860 w 9706874"/>
              <a:gd name="connsiteY9689" fmla="*/ 2225932 h 3735869"/>
              <a:gd name="connsiteX9690" fmla="*/ 394307 w 9706874"/>
              <a:gd name="connsiteY9690" fmla="*/ 2212291 h 3735869"/>
              <a:gd name="connsiteX9691" fmla="*/ 380390 w 9706874"/>
              <a:gd name="connsiteY9691" fmla="*/ 2204902 h 3735869"/>
              <a:gd name="connsiteX9692" fmla="*/ 447117 w 9706874"/>
              <a:gd name="connsiteY9692" fmla="*/ 2209582 h 3735869"/>
              <a:gd name="connsiteX9693" fmla="*/ 514760 w 9706874"/>
              <a:gd name="connsiteY9693" fmla="*/ 2219736 h 3735869"/>
              <a:gd name="connsiteX9694" fmla="*/ 525782 w 9706874"/>
              <a:gd name="connsiteY9694" fmla="*/ 2209796 h 3735869"/>
              <a:gd name="connsiteX9695" fmla="*/ 605511 w 9706874"/>
              <a:gd name="connsiteY9695" fmla="*/ 2216396 h 3735869"/>
              <a:gd name="connsiteX9696" fmla="*/ 545550 w 9706874"/>
              <a:gd name="connsiteY9696" fmla="*/ 2194527 h 3735869"/>
              <a:gd name="connsiteX9697" fmla="*/ 461566 w 9706874"/>
              <a:gd name="connsiteY9697" fmla="*/ 2180681 h 3735869"/>
              <a:gd name="connsiteX9698" fmla="*/ 298446 w 9706874"/>
              <a:gd name="connsiteY9698" fmla="*/ 2145590 h 3735869"/>
              <a:gd name="connsiteX9699" fmla="*/ 458265 w 9706874"/>
              <a:gd name="connsiteY9699" fmla="*/ 2163966 h 3735869"/>
              <a:gd name="connsiteX9700" fmla="*/ 535059 w 9706874"/>
              <a:gd name="connsiteY9700" fmla="*/ 2168176 h 3735869"/>
              <a:gd name="connsiteX9701" fmla="*/ 555186 w 9706874"/>
              <a:gd name="connsiteY9701" fmla="*/ 2158082 h 3735869"/>
              <a:gd name="connsiteX9702" fmla="*/ 629660 w 9706874"/>
              <a:gd name="connsiteY9702" fmla="*/ 2172696 h 3735869"/>
              <a:gd name="connsiteX9703" fmla="*/ 638853 w 9706874"/>
              <a:gd name="connsiteY9703" fmla="*/ 2151812 h 3735869"/>
              <a:gd name="connsiteX9704" fmla="*/ 645854 w 9706874"/>
              <a:gd name="connsiteY9704" fmla="*/ 2151981 h 3735869"/>
              <a:gd name="connsiteX9705" fmla="*/ 630679 w 9706874"/>
              <a:gd name="connsiteY9705" fmla="*/ 2141756 h 3735869"/>
              <a:gd name="connsiteX9706" fmla="*/ 622600 w 9706874"/>
              <a:gd name="connsiteY9706" fmla="*/ 2134756 h 3735869"/>
              <a:gd name="connsiteX9707" fmla="*/ 600073 w 9706874"/>
              <a:gd name="connsiteY9707" fmla="*/ 2127684 h 3735869"/>
              <a:gd name="connsiteX9708" fmla="*/ 535629 w 9706874"/>
              <a:gd name="connsiteY9708" fmla="*/ 2116941 h 3735869"/>
              <a:gd name="connsiteX9709" fmla="*/ 603075 w 9706874"/>
              <a:gd name="connsiteY9709" fmla="*/ 2115003 h 3735869"/>
              <a:gd name="connsiteX9710" fmla="*/ 616656 w 9706874"/>
              <a:gd name="connsiteY9710" fmla="*/ 2115193 h 3735869"/>
              <a:gd name="connsiteX9711" fmla="*/ 616655 w 9706874"/>
              <a:gd name="connsiteY9711" fmla="*/ 2108144 h 3735869"/>
              <a:gd name="connsiteX9712" fmla="*/ 602632 w 9706874"/>
              <a:gd name="connsiteY9712" fmla="*/ 2103285 h 3735869"/>
              <a:gd name="connsiteX9713" fmla="*/ 577857 w 9706874"/>
              <a:gd name="connsiteY9713" fmla="*/ 2095994 h 3735869"/>
              <a:gd name="connsiteX9714" fmla="*/ 549809 w 9706874"/>
              <a:gd name="connsiteY9714" fmla="*/ 2074124 h 3735869"/>
              <a:gd name="connsiteX9715" fmla="*/ 559276 w 9706874"/>
              <a:gd name="connsiteY9715" fmla="*/ 2058938 h 3735869"/>
              <a:gd name="connsiteX9716" fmla="*/ 570220 w 9706874"/>
              <a:gd name="connsiteY9716" fmla="*/ 2055989 h 3735869"/>
              <a:gd name="connsiteX9717" fmla="*/ 547331 w 9706874"/>
              <a:gd name="connsiteY9717" fmla="*/ 2051683 h 3735869"/>
              <a:gd name="connsiteX9718" fmla="*/ 516200 w 9706874"/>
              <a:gd name="connsiteY9718" fmla="*/ 2040123 h 3735869"/>
              <a:gd name="connsiteX9719" fmla="*/ 521571 w 9706874"/>
              <a:gd name="connsiteY9719" fmla="*/ 2037352 h 3735869"/>
              <a:gd name="connsiteX9720" fmla="*/ 524713 w 9706874"/>
              <a:gd name="connsiteY9720" fmla="*/ 2036984 h 3735869"/>
              <a:gd name="connsiteX9721" fmla="*/ 575556 w 9706874"/>
              <a:gd name="connsiteY9721" fmla="*/ 2054553 h 3735869"/>
              <a:gd name="connsiteX9722" fmla="*/ 596931 w 9706874"/>
              <a:gd name="connsiteY9722" fmla="*/ 2048817 h 3735869"/>
              <a:gd name="connsiteX9723" fmla="*/ 561200 w 9706874"/>
              <a:gd name="connsiteY9723" fmla="*/ 2030985 h 3735869"/>
              <a:gd name="connsiteX9724" fmla="*/ 567959 w 9706874"/>
              <a:gd name="connsiteY9724" fmla="*/ 2032845 h 3735869"/>
              <a:gd name="connsiteX9725" fmla="*/ 487878 w 9706874"/>
              <a:gd name="connsiteY9725" fmla="*/ 1999718 h 3735869"/>
              <a:gd name="connsiteX9726" fmla="*/ 385866 w 9706874"/>
              <a:gd name="connsiteY9726" fmla="*/ 1954929 h 3735869"/>
              <a:gd name="connsiteX9727" fmla="*/ 507543 w 9706874"/>
              <a:gd name="connsiteY9727" fmla="*/ 2002245 h 3735869"/>
              <a:gd name="connsiteX9728" fmla="*/ 548922 w 9706874"/>
              <a:gd name="connsiteY9728" fmla="*/ 2016735 h 3735869"/>
              <a:gd name="connsiteX9729" fmla="*/ 547324 w 9706874"/>
              <a:gd name="connsiteY9729" fmla="*/ 2011011 h 3735869"/>
              <a:gd name="connsiteX9730" fmla="*/ 545837 w 9706874"/>
              <a:gd name="connsiteY9730" fmla="*/ 2009932 h 3735869"/>
              <a:gd name="connsiteX9731" fmla="*/ 532997 w 9706874"/>
              <a:gd name="connsiteY9731" fmla="*/ 2004881 h 3735869"/>
              <a:gd name="connsiteX9732" fmla="*/ 538838 w 9706874"/>
              <a:gd name="connsiteY9732" fmla="*/ 2005598 h 3735869"/>
              <a:gd name="connsiteX9733" fmla="*/ 540110 w 9706874"/>
              <a:gd name="connsiteY9733" fmla="*/ 2005777 h 3735869"/>
              <a:gd name="connsiteX9734" fmla="*/ 537480 w 9706874"/>
              <a:gd name="connsiteY9734" fmla="*/ 2003866 h 3735869"/>
              <a:gd name="connsiteX9735" fmla="*/ 516221 w 9706874"/>
              <a:gd name="connsiteY9735" fmla="*/ 1993862 h 3735869"/>
              <a:gd name="connsiteX9736" fmla="*/ 247142 w 9706874"/>
              <a:gd name="connsiteY9736" fmla="*/ 1879918 h 3735869"/>
              <a:gd name="connsiteX9737" fmla="*/ 500034 w 9706874"/>
              <a:gd name="connsiteY9737" fmla="*/ 1977111 h 3735869"/>
              <a:gd name="connsiteX9738" fmla="*/ 520115 w 9706874"/>
              <a:gd name="connsiteY9738" fmla="*/ 1980526 h 3735869"/>
              <a:gd name="connsiteX9739" fmla="*/ 502775 w 9706874"/>
              <a:gd name="connsiteY9739" fmla="*/ 1974464 h 3735869"/>
              <a:gd name="connsiteX9740" fmla="*/ 364837 w 9706874"/>
              <a:gd name="connsiteY9740" fmla="*/ 1915347 h 3735869"/>
              <a:gd name="connsiteX9741" fmla="*/ 277270 w 9706874"/>
              <a:gd name="connsiteY9741" fmla="*/ 1875427 h 3735869"/>
              <a:gd name="connsiteX9742" fmla="*/ 290942 w 9706874"/>
              <a:gd name="connsiteY9742" fmla="*/ 1877296 h 3735869"/>
              <a:gd name="connsiteX9743" fmla="*/ 291551 w 9706874"/>
              <a:gd name="connsiteY9743" fmla="*/ 1877316 h 3735869"/>
              <a:gd name="connsiteX9744" fmla="*/ 295525 w 9706874"/>
              <a:gd name="connsiteY9744" fmla="*/ 1878806 h 3735869"/>
              <a:gd name="connsiteX9745" fmla="*/ 358201 w 9706874"/>
              <a:gd name="connsiteY9745" fmla="*/ 1904367 h 3735869"/>
              <a:gd name="connsiteX9746" fmla="*/ 318346 w 9706874"/>
              <a:gd name="connsiteY9746" fmla="*/ 1879573 h 3735869"/>
              <a:gd name="connsiteX9747" fmla="*/ 313828 w 9706874"/>
              <a:gd name="connsiteY9747" fmla="*/ 1877838 h 3735869"/>
              <a:gd name="connsiteX9748" fmla="*/ 319411 w 9706874"/>
              <a:gd name="connsiteY9748" fmla="*/ 1873388 h 3735869"/>
              <a:gd name="connsiteX9749" fmla="*/ 303796 w 9706874"/>
              <a:gd name="connsiteY9749" fmla="*/ 1868874 h 3735869"/>
              <a:gd name="connsiteX9750" fmla="*/ 284465 w 9706874"/>
              <a:gd name="connsiteY9750" fmla="*/ 1865839 h 3735869"/>
              <a:gd name="connsiteX9751" fmla="*/ 272185 w 9706874"/>
              <a:gd name="connsiteY9751" fmla="*/ 1860138 h 3735869"/>
              <a:gd name="connsiteX9752" fmla="*/ 314466 w 9706874"/>
              <a:gd name="connsiteY9752" fmla="*/ 1870074 h 3735869"/>
              <a:gd name="connsiteX9753" fmla="*/ 551690 w 9706874"/>
              <a:gd name="connsiteY9753" fmla="*/ 1968417 h 3735869"/>
              <a:gd name="connsiteX9754" fmla="*/ 583404 w 9706874"/>
              <a:gd name="connsiteY9754" fmla="*/ 1981717 h 3735869"/>
              <a:gd name="connsiteX9755" fmla="*/ 595989 w 9706874"/>
              <a:gd name="connsiteY9755" fmla="*/ 1986832 h 3735869"/>
              <a:gd name="connsiteX9756" fmla="*/ 595467 w 9706874"/>
              <a:gd name="connsiteY9756" fmla="*/ 1985902 h 3735869"/>
              <a:gd name="connsiteX9757" fmla="*/ 590756 w 9706874"/>
              <a:gd name="connsiteY9757" fmla="*/ 1976530 h 3735869"/>
              <a:gd name="connsiteX9758" fmla="*/ 590231 w 9706874"/>
              <a:gd name="connsiteY9758" fmla="*/ 1973270 h 3735869"/>
              <a:gd name="connsiteX9759" fmla="*/ 537503 w 9706874"/>
              <a:gd name="connsiteY9759" fmla="*/ 1950655 h 3735869"/>
              <a:gd name="connsiteX9760" fmla="*/ 441342 w 9706874"/>
              <a:gd name="connsiteY9760" fmla="*/ 1910891 h 3735869"/>
              <a:gd name="connsiteX9761" fmla="*/ 368110 w 9706874"/>
              <a:gd name="connsiteY9761" fmla="*/ 1880808 h 3735869"/>
              <a:gd name="connsiteX9762" fmla="*/ 392182 w 9706874"/>
              <a:gd name="connsiteY9762" fmla="*/ 1881840 h 3735869"/>
              <a:gd name="connsiteX9763" fmla="*/ 396371 w 9706874"/>
              <a:gd name="connsiteY9763" fmla="*/ 1883892 h 3735869"/>
              <a:gd name="connsiteX9764" fmla="*/ 404390 w 9706874"/>
              <a:gd name="connsiteY9764" fmla="*/ 1883810 h 3735869"/>
              <a:gd name="connsiteX9765" fmla="*/ 453210 w 9706874"/>
              <a:gd name="connsiteY9765" fmla="*/ 1887807 h 3735869"/>
              <a:gd name="connsiteX9766" fmla="*/ 499076 w 9706874"/>
              <a:gd name="connsiteY9766" fmla="*/ 1892255 h 3735869"/>
              <a:gd name="connsiteX9767" fmla="*/ 505778 w 9706874"/>
              <a:gd name="connsiteY9767" fmla="*/ 1892648 h 3735869"/>
              <a:gd name="connsiteX9768" fmla="*/ 553334 w 9706874"/>
              <a:gd name="connsiteY9768" fmla="*/ 1910680 h 3735869"/>
              <a:gd name="connsiteX9769" fmla="*/ 492574 w 9706874"/>
              <a:gd name="connsiteY9769" fmla="*/ 1898738 h 3735869"/>
              <a:gd name="connsiteX9770" fmla="*/ 419474 w 9706874"/>
              <a:gd name="connsiteY9770" fmla="*/ 1892882 h 3735869"/>
              <a:gd name="connsiteX9771" fmla="*/ 410829 w 9706874"/>
              <a:gd name="connsiteY9771" fmla="*/ 1891285 h 3735869"/>
              <a:gd name="connsiteX9772" fmla="*/ 411299 w 9706874"/>
              <a:gd name="connsiteY9772" fmla="*/ 1891550 h 3735869"/>
              <a:gd name="connsiteX9773" fmla="*/ 413055 w 9706874"/>
              <a:gd name="connsiteY9773" fmla="*/ 1892587 h 3735869"/>
              <a:gd name="connsiteX9774" fmla="*/ 575332 w 9706874"/>
              <a:gd name="connsiteY9774" fmla="*/ 1954612 h 3735869"/>
              <a:gd name="connsiteX9775" fmla="*/ 606829 w 9706874"/>
              <a:gd name="connsiteY9775" fmla="*/ 1967364 h 3735869"/>
              <a:gd name="connsiteX9776" fmla="*/ 620390 w 9706874"/>
              <a:gd name="connsiteY9776" fmla="*/ 1967454 h 3735869"/>
              <a:gd name="connsiteX9777" fmla="*/ 624909 w 9706874"/>
              <a:gd name="connsiteY9777" fmla="*/ 1967669 h 3735869"/>
              <a:gd name="connsiteX9778" fmla="*/ 615255 w 9706874"/>
              <a:gd name="connsiteY9778" fmla="*/ 1963297 h 3735869"/>
              <a:gd name="connsiteX9779" fmla="*/ 598563 w 9706874"/>
              <a:gd name="connsiteY9779" fmla="*/ 1954776 h 3735869"/>
              <a:gd name="connsiteX9780" fmla="*/ 627333 w 9706874"/>
              <a:gd name="connsiteY9780" fmla="*/ 1962702 h 3735869"/>
              <a:gd name="connsiteX9781" fmla="*/ 641974 w 9706874"/>
              <a:gd name="connsiteY9781" fmla="*/ 1968633 h 3735869"/>
              <a:gd name="connsiteX9782" fmla="*/ 670105 w 9706874"/>
              <a:gd name="connsiteY9782" fmla="*/ 1970886 h 3735869"/>
              <a:gd name="connsiteX9783" fmla="*/ 690677 w 9706874"/>
              <a:gd name="connsiteY9783" fmla="*/ 1973190 h 3735869"/>
              <a:gd name="connsiteX9784" fmla="*/ 701048 w 9706874"/>
              <a:gd name="connsiteY9784" fmla="*/ 1970714 h 3735869"/>
              <a:gd name="connsiteX9785" fmla="*/ 698262 w 9706874"/>
              <a:gd name="connsiteY9785" fmla="*/ 1968097 h 3735869"/>
              <a:gd name="connsiteX9786" fmla="*/ 692717 w 9706874"/>
              <a:gd name="connsiteY9786" fmla="*/ 1965889 h 3735869"/>
              <a:gd name="connsiteX9787" fmla="*/ 683721 w 9706874"/>
              <a:gd name="connsiteY9787" fmla="*/ 1963196 h 3735869"/>
              <a:gd name="connsiteX9788" fmla="*/ 603797 w 9706874"/>
              <a:gd name="connsiteY9788" fmla="*/ 1942011 h 3735869"/>
              <a:gd name="connsiteX9789" fmla="*/ 617523 w 9706874"/>
              <a:gd name="connsiteY9789" fmla="*/ 1938066 h 3735869"/>
              <a:gd name="connsiteX9790" fmla="*/ 625433 w 9706874"/>
              <a:gd name="connsiteY9790" fmla="*/ 1937951 h 3735869"/>
              <a:gd name="connsiteX9791" fmla="*/ 632797 w 9706874"/>
              <a:gd name="connsiteY9791" fmla="*/ 1940732 h 3735869"/>
              <a:gd name="connsiteX9792" fmla="*/ 596901 w 9706874"/>
              <a:gd name="connsiteY9792" fmla="*/ 1924727 h 3735869"/>
              <a:gd name="connsiteX9793" fmla="*/ 763173 w 9706874"/>
              <a:gd name="connsiteY9793" fmla="*/ 1986517 h 3735869"/>
              <a:gd name="connsiteX9794" fmla="*/ 778802 w 9706874"/>
              <a:gd name="connsiteY9794" fmla="*/ 1991171 h 3735869"/>
              <a:gd name="connsiteX9795" fmla="*/ 772056 w 9706874"/>
              <a:gd name="connsiteY9795" fmla="*/ 1987798 h 3735869"/>
              <a:gd name="connsiteX9796" fmla="*/ 750902 w 9706874"/>
              <a:gd name="connsiteY9796" fmla="*/ 1978701 h 3735869"/>
              <a:gd name="connsiteX9797" fmla="*/ 645391 w 9706874"/>
              <a:gd name="connsiteY9797" fmla="*/ 1938863 h 3735869"/>
              <a:gd name="connsiteX9798" fmla="*/ 642624 w 9706874"/>
              <a:gd name="connsiteY9798" fmla="*/ 1937706 h 3735869"/>
              <a:gd name="connsiteX9799" fmla="*/ 642833 w 9706874"/>
              <a:gd name="connsiteY9799" fmla="*/ 1937702 h 3735869"/>
              <a:gd name="connsiteX9800" fmla="*/ 646588 w 9706874"/>
              <a:gd name="connsiteY9800" fmla="*/ 1933981 h 3735869"/>
              <a:gd name="connsiteX9801" fmla="*/ 611416 w 9706874"/>
              <a:gd name="connsiteY9801" fmla="*/ 1924649 h 3735869"/>
              <a:gd name="connsiteX9802" fmla="*/ 547368 w 9706874"/>
              <a:gd name="connsiteY9802" fmla="*/ 1897859 h 3735869"/>
              <a:gd name="connsiteX9803" fmla="*/ 538353 w 9706874"/>
              <a:gd name="connsiteY9803" fmla="*/ 1894529 h 3735869"/>
              <a:gd name="connsiteX9804" fmla="*/ 570964 w 9706874"/>
              <a:gd name="connsiteY9804" fmla="*/ 1896221 h 3735869"/>
              <a:gd name="connsiteX9805" fmla="*/ 583917 w 9706874"/>
              <a:gd name="connsiteY9805" fmla="*/ 1897126 h 3735869"/>
              <a:gd name="connsiteX9806" fmla="*/ 571920 w 9706874"/>
              <a:gd name="connsiteY9806" fmla="*/ 1891276 h 3735869"/>
              <a:gd name="connsiteX9807" fmla="*/ 571370 w 9706874"/>
              <a:gd name="connsiteY9807" fmla="*/ 1880940 h 3735869"/>
              <a:gd name="connsiteX9808" fmla="*/ 634766 w 9706874"/>
              <a:gd name="connsiteY9808" fmla="*/ 1901527 h 3735869"/>
              <a:gd name="connsiteX9809" fmla="*/ 652243 w 9706874"/>
              <a:gd name="connsiteY9809" fmla="*/ 1903318 h 3735869"/>
              <a:gd name="connsiteX9810" fmla="*/ 675265 w 9706874"/>
              <a:gd name="connsiteY9810" fmla="*/ 1904782 h 3735869"/>
              <a:gd name="connsiteX9811" fmla="*/ 634939 w 9706874"/>
              <a:gd name="connsiteY9811" fmla="*/ 1889719 h 3735869"/>
              <a:gd name="connsiteX9812" fmla="*/ 624628 w 9706874"/>
              <a:gd name="connsiteY9812" fmla="*/ 1885876 h 3735869"/>
              <a:gd name="connsiteX9813" fmla="*/ 616008 w 9706874"/>
              <a:gd name="connsiteY9813" fmla="*/ 1885310 h 3735869"/>
              <a:gd name="connsiteX9814" fmla="*/ 583413 w 9706874"/>
              <a:gd name="connsiteY9814" fmla="*/ 1874661 h 3735869"/>
              <a:gd name="connsiteX9815" fmla="*/ 590879 w 9706874"/>
              <a:gd name="connsiteY9815" fmla="*/ 1875758 h 3735869"/>
              <a:gd name="connsiteX9816" fmla="*/ 596434 w 9706874"/>
              <a:gd name="connsiteY9816" fmla="*/ 1875367 h 3735869"/>
              <a:gd name="connsiteX9817" fmla="*/ 575289 w 9706874"/>
              <a:gd name="connsiteY9817" fmla="*/ 1867487 h 3735869"/>
              <a:gd name="connsiteX9818" fmla="*/ 604384 w 9706874"/>
              <a:gd name="connsiteY9818" fmla="*/ 1867144 h 3735869"/>
              <a:gd name="connsiteX9819" fmla="*/ 563701 w 9706874"/>
              <a:gd name="connsiteY9819" fmla="*/ 1851359 h 3735869"/>
              <a:gd name="connsiteX9820" fmla="*/ 522123 w 9706874"/>
              <a:gd name="connsiteY9820" fmla="*/ 1846674 h 3735869"/>
              <a:gd name="connsiteX9821" fmla="*/ 495246 w 9706874"/>
              <a:gd name="connsiteY9821" fmla="*/ 1835981 h 3735869"/>
              <a:gd name="connsiteX9822" fmla="*/ 492000 w 9706874"/>
              <a:gd name="connsiteY9822" fmla="*/ 1834704 h 3735869"/>
              <a:gd name="connsiteX9823" fmla="*/ 508751 w 9706874"/>
              <a:gd name="connsiteY9823" fmla="*/ 1835578 h 3735869"/>
              <a:gd name="connsiteX9824" fmla="*/ 574721 w 9706874"/>
              <a:gd name="connsiteY9824" fmla="*/ 1841417 h 3735869"/>
              <a:gd name="connsiteX9825" fmla="*/ 596603 w 9706874"/>
              <a:gd name="connsiteY9825" fmla="*/ 1844362 h 3735869"/>
              <a:gd name="connsiteX9826" fmla="*/ 587599 w 9706874"/>
              <a:gd name="connsiteY9826" fmla="*/ 1832798 h 3735869"/>
              <a:gd name="connsiteX9827" fmla="*/ 579130 w 9706874"/>
              <a:gd name="connsiteY9827" fmla="*/ 1830827 h 3735869"/>
              <a:gd name="connsiteX9828" fmla="*/ 582567 w 9706874"/>
              <a:gd name="connsiteY9828" fmla="*/ 1822628 h 3735869"/>
              <a:gd name="connsiteX9829" fmla="*/ 588557 w 9706874"/>
              <a:gd name="connsiteY9829" fmla="*/ 1822997 h 3735869"/>
              <a:gd name="connsiteX9830" fmla="*/ 587252 w 9706874"/>
              <a:gd name="connsiteY9830" fmla="*/ 1822304 h 3735869"/>
              <a:gd name="connsiteX9831" fmla="*/ 558975 w 9706874"/>
              <a:gd name="connsiteY9831" fmla="*/ 1823081 h 3735869"/>
              <a:gd name="connsiteX9832" fmla="*/ 534481 w 9706874"/>
              <a:gd name="connsiteY9832" fmla="*/ 1810072 h 3735869"/>
              <a:gd name="connsiteX9833" fmla="*/ 464414 w 9706874"/>
              <a:gd name="connsiteY9833" fmla="*/ 1803616 h 3735869"/>
              <a:gd name="connsiteX9834" fmla="*/ 501440 w 9706874"/>
              <a:gd name="connsiteY9834" fmla="*/ 1797511 h 3735869"/>
              <a:gd name="connsiteX9835" fmla="*/ 549400 w 9706874"/>
              <a:gd name="connsiteY9835" fmla="*/ 1802200 h 3735869"/>
              <a:gd name="connsiteX9836" fmla="*/ 558210 w 9706874"/>
              <a:gd name="connsiteY9836" fmla="*/ 1796488 h 3735869"/>
              <a:gd name="connsiteX9837" fmla="*/ 564151 w 9706874"/>
              <a:gd name="connsiteY9837" fmla="*/ 1794189 h 3735869"/>
              <a:gd name="connsiteX9838" fmla="*/ 553117 w 9706874"/>
              <a:gd name="connsiteY9838" fmla="*/ 1791270 h 3735869"/>
              <a:gd name="connsiteX9839" fmla="*/ 543232 w 9706874"/>
              <a:gd name="connsiteY9839" fmla="*/ 1785992 h 3735869"/>
              <a:gd name="connsiteX9840" fmla="*/ 544873 w 9706874"/>
              <a:gd name="connsiteY9840" fmla="*/ 1784316 h 3735869"/>
              <a:gd name="connsiteX9841" fmla="*/ 545558 w 9706874"/>
              <a:gd name="connsiteY9841" fmla="*/ 1784178 h 3735869"/>
              <a:gd name="connsiteX9842" fmla="*/ 530314 w 9706874"/>
              <a:gd name="connsiteY9842" fmla="*/ 1782088 h 3735869"/>
              <a:gd name="connsiteX9843" fmla="*/ 483713 w 9706874"/>
              <a:gd name="connsiteY9843" fmla="*/ 1767317 h 3735869"/>
              <a:gd name="connsiteX9844" fmla="*/ 434838 w 9706874"/>
              <a:gd name="connsiteY9844" fmla="*/ 1757153 h 3735869"/>
              <a:gd name="connsiteX9845" fmla="*/ 427686 w 9706874"/>
              <a:gd name="connsiteY9845" fmla="*/ 1732576 h 3735869"/>
              <a:gd name="connsiteX9846" fmla="*/ 318766 w 9706874"/>
              <a:gd name="connsiteY9846" fmla="*/ 1721280 h 3735869"/>
              <a:gd name="connsiteX9847" fmla="*/ 276869 w 9706874"/>
              <a:gd name="connsiteY9847" fmla="*/ 1716830 h 3735869"/>
              <a:gd name="connsiteX9848" fmla="*/ 272877 w 9706874"/>
              <a:gd name="connsiteY9848" fmla="*/ 1713710 h 3735869"/>
              <a:gd name="connsiteX9849" fmla="*/ 260619 w 9706874"/>
              <a:gd name="connsiteY9849" fmla="*/ 1705819 h 3735869"/>
              <a:gd name="connsiteX9850" fmla="*/ 274116 w 9706874"/>
              <a:gd name="connsiteY9850" fmla="*/ 1706817 h 3735869"/>
              <a:gd name="connsiteX9851" fmla="*/ 476648 w 9706874"/>
              <a:gd name="connsiteY9851" fmla="*/ 1722004 h 3735869"/>
              <a:gd name="connsiteX9852" fmla="*/ 555822 w 9706874"/>
              <a:gd name="connsiteY9852" fmla="*/ 1728307 h 3735869"/>
              <a:gd name="connsiteX9853" fmla="*/ 615869 w 9706874"/>
              <a:gd name="connsiteY9853" fmla="*/ 1729440 h 3735869"/>
              <a:gd name="connsiteX9854" fmla="*/ 653252 w 9706874"/>
              <a:gd name="connsiteY9854" fmla="*/ 1728513 h 3735869"/>
              <a:gd name="connsiteX9855" fmla="*/ 660039 w 9706874"/>
              <a:gd name="connsiteY9855" fmla="*/ 1725908 h 3735869"/>
              <a:gd name="connsiteX9856" fmla="*/ 662862 w 9706874"/>
              <a:gd name="connsiteY9856" fmla="*/ 1724430 h 3735869"/>
              <a:gd name="connsiteX9857" fmla="*/ 633457 w 9706874"/>
              <a:gd name="connsiteY9857" fmla="*/ 1711513 h 3735869"/>
              <a:gd name="connsiteX9858" fmla="*/ 619870 w 9706874"/>
              <a:gd name="connsiteY9858" fmla="*/ 1703888 h 3735869"/>
              <a:gd name="connsiteX9859" fmla="*/ 619777 w 9706874"/>
              <a:gd name="connsiteY9859" fmla="*/ 1703878 h 3735869"/>
              <a:gd name="connsiteX9860" fmla="*/ 553522 w 9706874"/>
              <a:gd name="connsiteY9860" fmla="*/ 1696330 h 3735869"/>
              <a:gd name="connsiteX9861" fmla="*/ 468622 w 9706874"/>
              <a:gd name="connsiteY9861" fmla="*/ 1677010 h 3735869"/>
              <a:gd name="connsiteX9862" fmla="*/ 453792 w 9706874"/>
              <a:gd name="connsiteY9862" fmla="*/ 1664147 h 3735869"/>
              <a:gd name="connsiteX9863" fmla="*/ 358276 w 9706874"/>
              <a:gd name="connsiteY9863" fmla="*/ 1654152 h 3735869"/>
              <a:gd name="connsiteX9864" fmla="*/ 384677 w 9706874"/>
              <a:gd name="connsiteY9864" fmla="*/ 1648223 h 3735869"/>
              <a:gd name="connsiteX9865" fmla="*/ 383132 w 9706874"/>
              <a:gd name="connsiteY9865" fmla="*/ 1650058 h 3735869"/>
              <a:gd name="connsiteX9866" fmla="*/ 378912 w 9706874"/>
              <a:gd name="connsiteY9866" fmla="*/ 1650148 h 3735869"/>
              <a:gd name="connsiteX9867" fmla="*/ 382137 w 9706874"/>
              <a:gd name="connsiteY9867" fmla="*/ 1651239 h 3735869"/>
              <a:gd name="connsiteX9868" fmla="*/ 383132 w 9706874"/>
              <a:gd name="connsiteY9868" fmla="*/ 1650058 h 3735869"/>
              <a:gd name="connsiteX9869" fmla="*/ 390889 w 9706874"/>
              <a:gd name="connsiteY9869" fmla="*/ 1649892 h 3735869"/>
              <a:gd name="connsiteX9870" fmla="*/ 395765 w 9706874"/>
              <a:gd name="connsiteY9870" fmla="*/ 1651203 h 3735869"/>
              <a:gd name="connsiteX9871" fmla="*/ 401424 w 9706874"/>
              <a:gd name="connsiteY9871" fmla="*/ 1651298 h 3735869"/>
              <a:gd name="connsiteX9872" fmla="*/ 418767 w 9706874"/>
              <a:gd name="connsiteY9872" fmla="*/ 1639727 h 3735869"/>
              <a:gd name="connsiteX9873" fmla="*/ 510944 w 9706874"/>
              <a:gd name="connsiteY9873" fmla="*/ 1647950 h 3735869"/>
              <a:gd name="connsiteX9874" fmla="*/ 525305 w 9706874"/>
              <a:gd name="connsiteY9874" fmla="*/ 1639784 h 3735869"/>
              <a:gd name="connsiteX9875" fmla="*/ 607660 w 9706874"/>
              <a:gd name="connsiteY9875" fmla="*/ 1648101 h 3735869"/>
              <a:gd name="connsiteX9876" fmla="*/ 624779 w 9706874"/>
              <a:gd name="connsiteY9876" fmla="*/ 1650020 h 3735869"/>
              <a:gd name="connsiteX9877" fmla="*/ 621036 w 9706874"/>
              <a:gd name="connsiteY9877" fmla="*/ 1646679 h 3735869"/>
              <a:gd name="connsiteX9878" fmla="*/ 612937 w 9706874"/>
              <a:gd name="connsiteY9878" fmla="*/ 1643096 h 3735869"/>
              <a:gd name="connsiteX9879" fmla="*/ 684660 w 9706874"/>
              <a:gd name="connsiteY9879" fmla="*/ 1660654 h 3735869"/>
              <a:gd name="connsiteX9880" fmla="*/ 684994 w 9706874"/>
              <a:gd name="connsiteY9880" fmla="*/ 1661143 h 3735869"/>
              <a:gd name="connsiteX9881" fmla="*/ 687073 w 9706874"/>
              <a:gd name="connsiteY9881" fmla="*/ 1661470 h 3735869"/>
              <a:gd name="connsiteX9882" fmla="*/ 684660 w 9706874"/>
              <a:gd name="connsiteY9882" fmla="*/ 1660654 h 3735869"/>
              <a:gd name="connsiteX9883" fmla="*/ 683739 w 9706874"/>
              <a:gd name="connsiteY9883" fmla="*/ 1656445 h 3735869"/>
              <a:gd name="connsiteX9884" fmla="*/ 705678 w 9706874"/>
              <a:gd name="connsiteY9884" fmla="*/ 1660654 h 3735869"/>
              <a:gd name="connsiteX9885" fmla="*/ 716606 w 9706874"/>
              <a:gd name="connsiteY9885" fmla="*/ 1665051 h 3735869"/>
              <a:gd name="connsiteX9886" fmla="*/ 741026 w 9706874"/>
              <a:gd name="connsiteY9886" fmla="*/ 1668118 h 3735869"/>
              <a:gd name="connsiteX9887" fmla="*/ 740987 w 9706874"/>
              <a:gd name="connsiteY9887" fmla="*/ 1668209 h 3735869"/>
              <a:gd name="connsiteX9888" fmla="*/ 743659 w 9706874"/>
              <a:gd name="connsiteY9888" fmla="*/ 1668466 h 3735869"/>
              <a:gd name="connsiteX9889" fmla="*/ 756151 w 9706874"/>
              <a:gd name="connsiteY9889" fmla="*/ 1664294 h 3735869"/>
              <a:gd name="connsiteX9890" fmla="*/ 652080 w 9706874"/>
              <a:gd name="connsiteY9890" fmla="*/ 1645597 h 3735869"/>
              <a:gd name="connsiteX9891" fmla="*/ 383586 w 9706874"/>
              <a:gd name="connsiteY9891" fmla="*/ 1608681 h 3735869"/>
              <a:gd name="connsiteX9892" fmla="*/ 245651 w 9706874"/>
              <a:gd name="connsiteY9892" fmla="*/ 1596752 h 3735869"/>
              <a:gd name="connsiteX9893" fmla="*/ 237225 w 9706874"/>
              <a:gd name="connsiteY9893" fmla="*/ 1591823 h 3735869"/>
              <a:gd name="connsiteX9894" fmla="*/ 216823 w 9706874"/>
              <a:gd name="connsiteY9894" fmla="*/ 1581473 h 3735869"/>
              <a:gd name="connsiteX9895" fmla="*/ 260539 w 9706874"/>
              <a:gd name="connsiteY9895" fmla="*/ 1582298 h 3735869"/>
              <a:gd name="connsiteX9896" fmla="*/ 296055 w 9706874"/>
              <a:gd name="connsiteY9896" fmla="*/ 1585365 h 3735869"/>
              <a:gd name="connsiteX9897" fmla="*/ 260539 w 9706874"/>
              <a:gd name="connsiteY9897" fmla="*/ 1582298 h 3735869"/>
              <a:gd name="connsiteX9898" fmla="*/ 218905 w 9706874"/>
              <a:gd name="connsiteY9898" fmla="*/ 1575270 h 3735869"/>
              <a:gd name="connsiteX9899" fmla="*/ 222612 w 9706874"/>
              <a:gd name="connsiteY9899" fmla="*/ 1565734 h 3735869"/>
              <a:gd name="connsiteX9900" fmla="*/ 227393 w 9706874"/>
              <a:gd name="connsiteY9900" fmla="*/ 1570682 h 3735869"/>
              <a:gd name="connsiteX9901" fmla="*/ 222612 w 9706874"/>
              <a:gd name="connsiteY9901" fmla="*/ 1565734 h 3735869"/>
              <a:gd name="connsiteX9902" fmla="*/ 209085 w 9706874"/>
              <a:gd name="connsiteY9902" fmla="*/ 1560099 h 3735869"/>
              <a:gd name="connsiteX9903" fmla="*/ 250126 w 9706874"/>
              <a:gd name="connsiteY9903" fmla="*/ 1562054 h 3735869"/>
              <a:gd name="connsiteX9904" fmla="*/ 262664 w 9706874"/>
              <a:gd name="connsiteY9904" fmla="*/ 1564642 h 3735869"/>
              <a:gd name="connsiteX9905" fmla="*/ 268254 w 9706874"/>
              <a:gd name="connsiteY9905" fmla="*/ 1567270 h 3735869"/>
              <a:gd name="connsiteX9906" fmla="*/ 267810 w 9706874"/>
              <a:gd name="connsiteY9906" fmla="*/ 1562897 h 3735869"/>
              <a:gd name="connsiteX9907" fmla="*/ 322720 w 9706874"/>
              <a:gd name="connsiteY9907" fmla="*/ 1565514 h 3735869"/>
              <a:gd name="connsiteX9908" fmla="*/ 338207 w 9706874"/>
              <a:gd name="connsiteY9908" fmla="*/ 1571074 h 3735869"/>
              <a:gd name="connsiteX9909" fmla="*/ 373059 w 9706874"/>
              <a:gd name="connsiteY9909" fmla="*/ 1585246 h 3735869"/>
              <a:gd name="connsiteX9910" fmla="*/ 417179 w 9706874"/>
              <a:gd name="connsiteY9910" fmla="*/ 1597088 h 3735869"/>
              <a:gd name="connsiteX9911" fmla="*/ 344771 w 9706874"/>
              <a:gd name="connsiteY9911" fmla="*/ 1566941 h 3735869"/>
              <a:gd name="connsiteX9912" fmla="*/ 344002 w 9706874"/>
              <a:gd name="connsiteY9912" fmla="*/ 1566529 h 3735869"/>
              <a:gd name="connsiteX9913" fmla="*/ 358971 w 9706874"/>
              <a:gd name="connsiteY9913" fmla="*/ 1567242 h 3735869"/>
              <a:gd name="connsiteX9914" fmla="*/ 618096 w 9706874"/>
              <a:gd name="connsiteY9914" fmla="*/ 1590977 h 3735869"/>
              <a:gd name="connsiteX9915" fmla="*/ 587374 w 9706874"/>
              <a:gd name="connsiteY9915" fmla="*/ 1582142 h 3735869"/>
              <a:gd name="connsiteX9916" fmla="*/ 601668 w 9706874"/>
              <a:gd name="connsiteY9916" fmla="*/ 1578518 h 3735869"/>
              <a:gd name="connsiteX9917" fmla="*/ 677279 w 9706874"/>
              <a:gd name="connsiteY9917" fmla="*/ 1604862 h 3735869"/>
              <a:gd name="connsiteX9918" fmla="*/ 622522 w 9706874"/>
              <a:gd name="connsiteY9918" fmla="*/ 1579331 h 3735869"/>
              <a:gd name="connsiteX9919" fmla="*/ 626392 w 9706874"/>
              <a:gd name="connsiteY9919" fmla="*/ 1579576 h 3735869"/>
              <a:gd name="connsiteX9920" fmla="*/ 677966 w 9706874"/>
              <a:gd name="connsiteY9920" fmla="*/ 1583454 h 3735869"/>
              <a:gd name="connsiteX9921" fmla="*/ 707967 w 9706874"/>
              <a:gd name="connsiteY9921" fmla="*/ 1582346 h 3735869"/>
              <a:gd name="connsiteX9922" fmla="*/ 705943 w 9706874"/>
              <a:gd name="connsiteY9922" fmla="*/ 1581265 h 3735869"/>
              <a:gd name="connsiteX9923" fmla="*/ 710099 w 9706874"/>
              <a:gd name="connsiteY9923" fmla="*/ 1579984 h 3735869"/>
              <a:gd name="connsiteX9924" fmla="*/ 681575 w 9706874"/>
              <a:gd name="connsiteY9924" fmla="*/ 1571658 h 3735869"/>
              <a:gd name="connsiteX9925" fmla="*/ 589945 w 9706874"/>
              <a:gd name="connsiteY9925" fmla="*/ 1556078 h 3735869"/>
              <a:gd name="connsiteX9926" fmla="*/ 603392 w 9706874"/>
              <a:gd name="connsiteY9926" fmla="*/ 1542438 h 3735869"/>
              <a:gd name="connsiteX9927" fmla="*/ 605504 w 9706874"/>
              <a:gd name="connsiteY9927" fmla="*/ 1541201 h 3735869"/>
              <a:gd name="connsiteX9928" fmla="*/ 597024 w 9706874"/>
              <a:gd name="connsiteY9928" fmla="*/ 1540416 h 3735869"/>
              <a:gd name="connsiteX9929" fmla="*/ 597202 w 9706874"/>
              <a:gd name="connsiteY9929" fmla="*/ 1540051 h 3735869"/>
              <a:gd name="connsiteX9930" fmla="*/ 589568 w 9706874"/>
              <a:gd name="connsiteY9930" fmla="*/ 1539538 h 3735869"/>
              <a:gd name="connsiteX9931" fmla="*/ 589475 w 9706874"/>
              <a:gd name="connsiteY9931" fmla="*/ 1535046 h 3735869"/>
              <a:gd name="connsiteX9932" fmla="*/ 601275 w 9706874"/>
              <a:gd name="connsiteY9932" fmla="*/ 1531763 h 3735869"/>
              <a:gd name="connsiteX9933" fmla="*/ 609250 w 9706874"/>
              <a:gd name="connsiteY9933" fmla="*/ 1515528 h 3735869"/>
              <a:gd name="connsiteX9934" fmla="*/ 629628 w 9706874"/>
              <a:gd name="connsiteY9934" fmla="*/ 1505942 h 3735869"/>
              <a:gd name="connsiteX9935" fmla="*/ 649030 w 9706874"/>
              <a:gd name="connsiteY9935" fmla="*/ 1506246 h 3735869"/>
              <a:gd name="connsiteX9936" fmla="*/ 588939 w 9706874"/>
              <a:gd name="connsiteY9936" fmla="*/ 1493513 h 3735869"/>
              <a:gd name="connsiteX9937" fmla="*/ 507532 w 9706874"/>
              <a:gd name="connsiteY9937" fmla="*/ 1475735 h 3735869"/>
              <a:gd name="connsiteX9938" fmla="*/ 667349 w 9706874"/>
              <a:gd name="connsiteY9938" fmla="*/ 1494111 h 3735869"/>
              <a:gd name="connsiteX9939" fmla="*/ 744145 w 9706874"/>
              <a:gd name="connsiteY9939" fmla="*/ 1498321 h 3735869"/>
              <a:gd name="connsiteX9940" fmla="*/ 764272 w 9706874"/>
              <a:gd name="connsiteY9940" fmla="*/ 1488228 h 3735869"/>
              <a:gd name="connsiteX9941" fmla="*/ 800256 w 9706874"/>
              <a:gd name="connsiteY9941" fmla="*/ 1494869 h 3735869"/>
              <a:gd name="connsiteX9942" fmla="*/ 816012 w 9706874"/>
              <a:gd name="connsiteY9942" fmla="*/ 1498133 h 3735869"/>
              <a:gd name="connsiteX9943" fmla="*/ 820472 w 9706874"/>
              <a:gd name="connsiteY9943" fmla="*/ 1484933 h 3735869"/>
              <a:gd name="connsiteX9944" fmla="*/ 714359 w 9706874"/>
              <a:gd name="connsiteY9944" fmla="*/ 1465494 h 3735869"/>
              <a:gd name="connsiteX9945" fmla="*/ 854128 w 9706874"/>
              <a:gd name="connsiteY9945" fmla="*/ 1472783 h 3735869"/>
              <a:gd name="connsiteX9946" fmla="*/ 895827 w 9706874"/>
              <a:gd name="connsiteY9946" fmla="*/ 1490187 h 3735869"/>
              <a:gd name="connsiteX9947" fmla="*/ 911442 w 9706874"/>
              <a:gd name="connsiteY9947" fmla="*/ 1493408 h 3735869"/>
              <a:gd name="connsiteX9948" fmla="*/ 904576 w 9706874"/>
              <a:gd name="connsiteY9948" fmla="*/ 1487405 h 3735869"/>
              <a:gd name="connsiteX9949" fmla="*/ 903225 w 9706874"/>
              <a:gd name="connsiteY9949" fmla="*/ 1481295 h 3735869"/>
              <a:gd name="connsiteX9950" fmla="*/ 865639 w 9706874"/>
              <a:gd name="connsiteY9950" fmla="*/ 1475563 h 3735869"/>
              <a:gd name="connsiteX9951" fmla="*/ 744715 w 9706874"/>
              <a:gd name="connsiteY9951" fmla="*/ 1447087 h 3735869"/>
              <a:gd name="connsiteX9952" fmla="*/ 838806 w 9706874"/>
              <a:gd name="connsiteY9952" fmla="*/ 1445520 h 3735869"/>
              <a:gd name="connsiteX9953" fmla="*/ 800038 w 9706874"/>
              <a:gd name="connsiteY9953" fmla="*/ 1419944 h 3735869"/>
              <a:gd name="connsiteX9954" fmla="*/ 864341 w 9706874"/>
              <a:gd name="connsiteY9954" fmla="*/ 1428324 h 3735869"/>
              <a:gd name="connsiteX9955" fmla="*/ 888122 w 9706874"/>
              <a:gd name="connsiteY9955" fmla="*/ 1432290 h 3735869"/>
              <a:gd name="connsiteX9956" fmla="*/ 887317 w 9706874"/>
              <a:gd name="connsiteY9956" fmla="*/ 1431475 h 3735869"/>
              <a:gd name="connsiteX9957" fmla="*/ 890544 w 9706874"/>
              <a:gd name="connsiteY9957" fmla="*/ 1432694 h 3735869"/>
              <a:gd name="connsiteX9958" fmla="*/ 898844 w 9706874"/>
              <a:gd name="connsiteY9958" fmla="*/ 1434076 h 3735869"/>
              <a:gd name="connsiteX9959" fmla="*/ 928642 w 9706874"/>
              <a:gd name="connsiteY9959" fmla="*/ 1436705 h 3735869"/>
              <a:gd name="connsiteX9960" fmla="*/ 849509 w 9706874"/>
              <a:gd name="connsiteY9960" fmla="*/ 1415461 h 3735869"/>
              <a:gd name="connsiteX9961" fmla="*/ 861282 w 9706874"/>
              <a:gd name="connsiteY9961" fmla="*/ 1413439 h 3735869"/>
              <a:gd name="connsiteX9962" fmla="*/ 866354 w 9706874"/>
              <a:gd name="connsiteY9962" fmla="*/ 1412928 h 3735869"/>
              <a:gd name="connsiteX9963" fmla="*/ 929848 w 9706874"/>
              <a:gd name="connsiteY9963" fmla="*/ 1434867 h 3735869"/>
              <a:gd name="connsiteX9964" fmla="*/ 960360 w 9706874"/>
              <a:gd name="connsiteY9964" fmla="*/ 1445408 h 3735869"/>
              <a:gd name="connsiteX9965" fmla="*/ 960360 w 9706874"/>
              <a:gd name="connsiteY9965" fmla="*/ 1445408 h 3735869"/>
              <a:gd name="connsiteX9966" fmla="*/ 913166 w 9706874"/>
              <a:gd name="connsiteY9966" fmla="*/ 1422232 h 3735869"/>
              <a:gd name="connsiteX9967" fmla="*/ 882213 w 9706874"/>
              <a:gd name="connsiteY9967" fmla="*/ 1410112 h 3735869"/>
              <a:gd name="connsiteX9968" fmla="*/ 885890 w 9706874"/>
              <a:gd name="connsiteY9968" fmla="*/ 1407779 h 3735869"/>
              <a:gd name="connsiteX9969" fmla="*/ 859616 w 9706874"/>
              <a:gd name="connsiteY9969" fmla="*/ 1400047 h 3735869"/>
              <a:gd name="connsiteX9970" fmla="*/ 853270 w 9706874"/>
              <a:gd name="connsiteY9970" fmla="*/ 1398755 h 3735869"/>
              <a:gd name="connsiteX9971" fmla="*/ 817223 w 9706874"/>
              <a:gd name="connsiteY9971" fmla="*/ 1384555 h 3735869"/>
              <a:gd name="connsiteX9972" fmla="*/ 770285 w 9706874"/>
              <a:gd name="connsiteY9972" fmla="*/ 1361131 h 3735869"/>
              <a:gd name="connsiteX9973" fmla="*/ 891394 w 9706874"/>
              <a:gd name="connsiteY9973" fmla="*/ 1402371 h 3735869"/>
              <a:gd name="connsiteX9974" fmla="*/ 887967 w 9706874"/>
              <a:gd name="connsiteY9974" fmla="*/ 1392429 h 3735869"/>
              <a:gd name="connsiteX9975" fmla="*/ 742083 w 9706874"/>
              <a:gd name="connsiteY9975" fmla="*/ 1335026 h 3735869"/>
              <a:gd name="connsiteX9976" fmla="*/ 747923 w 9706874"/>
              <a:gd name="connsiteY9976" fmla="*/ 1335744 h 3735869"/>
              <a:gd name="connsiteX9977" fmla="*/ 792542 w 9706874"/>
              <a:gd name="connsiteY9977" fmla="*/ 1338658 h 3735869"/>
              <a:gd name="connsiteX9978" fmla="*/ 819905 w 9706874"/>
              <a:gd name="connsiteY9978" fmla="*/ 1332408 h 3735869"/>
              <a:gd name="connsiteX9979" fmla="*/ 809886 w 9706874"/>
              <a:gd name="connsiteY9979" fmla="*/ 1327088 h 3735869"/>
              <a:gd name="connsiteX9980" fmla="*/ 798839 w 9706874"/>
              <a:gd name="connsiteY9980" fmla="*/ 1300442 h 3735869"/>
              <a:gd name="connsiteX9981" fmla="*/ 879189 w 9706874"/>
              <a:gd name="connsiteY9981" fmla="*/ 1301033 h 3735869"/>
              <a:gd name="connsiteX9982" fmla="*/ 891339 w 9706874"/>
              <a:gd name="connsiteY9982" fmla="*/ 1302392 h 3735869"/>
              <a:gd name="connsiteX9983" fmla="*/ 890121 w 9706874"/>
              <a:gd name="connsiteY9983" fmla="*/ 1301071 h 3735869"/>
              <a:gd name="connsiteX9984" fmla="*/ 885142 w 9706874"/>
              <a:gd name="connsiteY9984" fmla="*/ 1291948 h 3735869"/>
              <a:gd name="connsiteX9985" fmla="*/ 873055 w 9706874"/>
              <a:gd name="connsiteY9985" fmla="*/ 1288839 h 3735869"/>
              <a:gd name="connsiteX9986" fmla="*/ 812881 w 9706874"/>
              <a:gd name="connsiteY9986" fmla="*/ 1272156 h 3735869"/>
              <a:gd name="connsiteX9987" fmla="*/ 826608 w 9706874"/>
              <a:gd name="connsiteY9987" fmla="*/ 1268212 h 3735869"/>
              <a:gd name="connsiteX9988" fmla="*/ 834517 w 9706874"/>
              <a:gd name="connsiteY9988" fmla="*/ 1268098 h 3735869"/>
              <a:gd name="connsiteX9989" fmla="*/ 881890 w 9706874"/>
              <a:gd name="connsiteY9989" fmla="*/ 1285993 h 3735869"/>
              <a:gd name="connsiteX9990" fmla="*/ 877332 w 9706874"/>
              <a:gd name="connsiteY9990" fmla="*/ 1277636 h 3735869"/>
              <a:gd name="connsiteX9991" fmla="*/ 854475 w 9706874"/>
              <a:gd name="connsiteY9991" fmla="*/ 1269007 h 3735869"/>
              <a:gd name="connsiteX9992" fmla="*/ 851710 w 9706874"/>
              <a:gd name="connsiteY9992" fmla="*/ 1267850 h 3735869"/>
              <a:gd name="connsiteX9993" fmla="*/ 851919 w 9706874"/>
              <a:gd name="connsiteY9993" fmla="*/ 1267847 h 3735869"/>
              <a:gd name="connsiteX9994" fmla="*/ 855672 w 9706874"/>
              <a:gd name="connsiteY9994" fmla="*/ 1264125 h 3735869"/>
              <a:gd name="connsiteX9995" fmla="*/ 820501 w 9706874"/>
              <a:gd name="connsiteY9995" fmla="*/ 1254795 h 3735869"/>
              <a:gd name="connsiteX9996" fmla="*/ 756454 w 9706874"/>
              <a:gd name="connsiteY9996" fmla="*/ 1228004 h 3735869"/>
              <a:gd name="connsiteX9997" fmla="*/ 747438 w 9706874"/>
              <a:gd name="connsiteY9997" fmla="*/ 1224675 h 3735869"/>
              <a:gd name="connsiteX9998" fmla="*/ 780049 w 9706874"/>
              <a:gd name="connsiteY9998" fmla="*/ 1226369 h 3735869"/>
              <a:gd name="connsiteX9999" fmla="*/ 831267 w 9706874"/>
              <a:gd name="connsiteY9999" fmla="*/ 1230383 h 3735869"/>
              <a:gd name="connsiteX10000" fmla="*/ 868719 w 9706874"/>
              <a:gd name="connsiteY10000" fmla="*/ 1233524 h 3735869"/>
              <a:gd name="connsiteX10001" fmla="*/ 868154 w 9706874"/>
              <a:gd name="connsiteY10001" fmla="*/ 1228580 h 3735869"/>
              <a:gd name="connsiteX10002" fmla="*/ 863871 w 9706874"/>
              <a:gd name="connsiteY10002" fmla="*/ 1220641 h 3735869"/>
              <a:gd name="connsiteX10003" fmla="*/ 844710 w 9706874"/>
              <a:gd name="connsiteY10003" fmla="*/ 1216743 h 3735869"/>
              <a:gd name="connsiteX10004" fmla="*/ 792498 w 9706874"/>
              <a:gd name="connsiteY10004" fmla="*/ 1204807 h 3735869"/>
              <a:gd name="connsiteX10005" fmla="*/ 819902 w 9706874"/>
              <a:gd name="connsiteY10005" fmla="*/ 1204503 h 3735869"/>
              <a:gd name="connsiteX10006" fmla="*/ 851685 w 9706874"/>
              <a:gd name="connsiteY10006" fmla="*/ 1200519 h 3735869"/>
              <a:gd name="connsiteX10007" fmla="*/ 843697 w 9706874"/>
              <a:gd name="connsiteY10007" fmla="*/ 1196021 h 3735869"/>
              <a:gd name="connsiteX10008" fmla="*/ 843287 w 9706874"/>
              <a:gd name="connsiteY10008" fmla="*/ 1196453 h 3735869"/>
              <a:gd name="connsiteX10009" fmla="*/ 842931 w 9706874"/>
              <a:gd name="connsiteY10009" fmla="*/ 1195588 h 3735869"/>
              <a:gd name="connsiteX10010" fmla="*/ 828886 w 9706874"/>
              <a:gd name="connsiteY10010" fmla="*/ 1187678 h 3735869"/>
              <a:gd name="connsiteX10011" fmla="*/ 756429 w 9706874"/>
              <a:gd name="connsiteY10011" fmla="*/ 1141511 h 3735869"/>
              <a:gd name="connsiteX10012" fmla="*/ 795227 w 9706874"/>
              <a:gd name="connsiteY10012" fmla="*/ 1143941 h 3735869"/>
              <a:gd name="connsiteX10013" fmla="*/ 817380 w 9706874"/>
              <a:gd name="connsiteY10013" fmla="*/ 1147140 h 3735869"/>
              <a:gd name="connsiteX10014" fmla="*/ 821941 w 9706874"/>
              <a:gd name="connsiteY10014" fmla="*/ 1138152 h 3735869"/>
              <a:gd name="connsiteX10015" fmla="*/ 831158 w 9706874"/>
              <a:gd name="connsiteY10015" fmla="*/ 1141047 h 3735869"/>
              <a:gd name="connsiteX10016" fmla="*/ 852820 w 9706874"/>
              <a:gd name="connsiteY10016" fmla="*/ 1144549 h 3735869"/>
              <a:gd name="connsiteX10017" fmla="*/ 853628 w 9706874"/>
              <a:gd name="connsiteY10017" fmla="*/ 1144864 h 3735869"/>
              <a:gd name="connsiteX10018" fmla="*/ 867976 w 9706874"/>
              <a:gd name="connsiteY10018" fmla="*/ 1150405 h 3735869"/>
              <a:gd name="connsiteX10019" fmla="*/ 886676 w 9706874"/>
              <a:gd name="connsiteY10019" fmla="*/ 1149709 h 3735869"/>
              <a:gd name="connsiteX10020" fmla="*/ 897745 w 9706874"/>
              <a:gd name="connsiteY10020" fmla="*/ 1145091 h 3735869"/>
              <a:gd name="connsiteX10021" fmla="*/ 838747 w 9706874"/>
              <a:gd name="connsiteY10021" fmla="*/ 1121241 h 3735869"/>
              <a:gd name="connsiteX10022" fmla="*/ 835481 w 9706874"/>
              <a:gd name="connsiteY10022" fmla="*/ 1119710 h 3735869"/>
              <a:gd name="connsiteX10023" fmla="*/ 853932 w 9706874"/>
              <a:gd name="connsiteY10023" fmla="*/ 1120411 h 3735869"/>
              <a:gd name="connsiteX10024" fmla="*/ 856565 w 9706874"/>
              <a:gd name="connsiteY10024" fmla="*/ 1119770 h 3735869"/>
              <a:gd name="connsiteX10025" fmla="*/ 861568 w 9706874"/>
              <a:gd name="connsiteY10025" fmla="*/ 1122008 h 3735869"/>
              <a:gd name="connsiteX10026" fmla="*/ 909097 w 9706874"/>
              <a:gd name="connsiteY10026" fmla="*/ 1139031 h 3735869"/>
              <a:gd name="connsiteX10027" fmla="*/ 923782 w 9706874"/>
              <a:gd name="connsiteY10027" fmla="*/ 1124500 h 3735869"/>
              <a:gd name="connsiteX10028" fmla="*/ 739601 w 9706874"/>
              <a:gd name="connsiteY10028" fmla="*/ 1037428 h 3735869"/>
              <a:gd name="connsiteX10029" fmla="*/ 807829 w 9706874"/>
              <a:gd name="connsiteY10029" fmla="*/ 1017293 h 3735869"/>
              <a:gd name="connsiteX10030" fmla="*/ 797589 w 9706874"/>
              <a:gd name="connsiteY10030" fmla="*/ 1010104 h 3735869"/>
              <a:gd name="connsiteX10031" fmla="*/ 768680 w 9706874"/>
              <a:gd name="connsiteY10031" fmla="*/ 997553 h 3735869"/>
              <a:gd name="connsiteX10032" fmla="*/ 754699 w 9706874"/>
              <a:gd name="connsiteY10032" fmla="*/ 983087 h 3735869"/>
              <a:gd name="connsiteX10033" fmla="*/ 812681 w 9706874"/>
              <a:gd name="connsiteY10033" fmla="*/ 1001959 h 3735869"/>
              <a:gd name="connsiteX10034" fmla="*/ 832540 w 9706874"/>
              <a:gd name="connsiteY10034" fmla="*/ 1009999 h 3735869"/>
              <a:gd name="connsiteX10035" fmla="*/ 840279 w 9706874"/>
              <a:gd name="connsiteY10035" fmla="*/ 1007714 h 3735869"/>
              <a:gd name="connsiteX10036" fmla="*/ 859048 w 9706874"/>
              <a:gd name="connsiteY10036" fmla="*/ 1005236 h 3735869"/>
              <a:gd name="connsiteX10037" fmla="*/ 839882 w 9706874"/>
              <a:gd name="connsiteY10037" fmla="*/ 997207 h 3735869"/>
              <a:gd name="connsiteX10038" fmla="*/ 836164 w 9706874"/>
              <a:gd name="connsiteY10038" fmla="*/ 982395 h 3735869"/>
              <a:gd name="connsiteX10039" fmla="*/ 822022 w 9706874"/>
              <a:gd name="connsiteY10039" fmla="*/ 973242 h 3735869"/>
              <a:gd name="connsiteX10040" fmla="*/ 893746 w 9706874"/>
              <a:gd name="connsiteY10040" fmla="*/ 990799 h 3735869"/>
              <a:gd name="connsiteX10041" fmla="*/ 893214 w 9706874"/>
              <a:gd name="connsiteY10041" fmla="*/ 995706 h 3735869"/>
              <a:gd name="connsiteX10042" fmla="*/ 892997 w 9706874"/>
              <a:gd name="connsiteY10042" fmla="*/ 995643 h 3735869"/>
              <a:gd name="connsiteX10043" fmla="*/ 871796 w 9706874"/>
              <a:gd name="connsiteY10043" fmla="*/ 987162 h 3735869"/>
              <a:gd name="connsiteX10044" fmla="*/ 838906 w 9706874"/>
              <a:gd name="connsiteY10044" fmla="*/ 979747 h 3735869"/>
              <a:gd name="connsiteX10045" fmla="*/ 892997 w 9706874"/>
              <a:gd name="connsiteY10045" fmla="*/ 995643 h 3735869"/>
              <a:gd name="connsiteX10046" fmla="*/ 893211 w 9706874"/>
              <a:gd name="connsiteY10046" fmla="*/ 995729 h 3735869"/>
              <a:gd name="connsiteX10047" fmla="*/ 893214 w 9706874"/>
              <a:gd name="connsiteY10047" fmla="*/ 995706 h 3735869"/>
              <a:gd name="connsiteX10048" fmla="*/ 904996 w 9706874"/>
              <a:gd name="connsiteY10048" fmla="*/ 999169 h 3735869"/>
              <a:gd name="connsiteX10049" fmla="*/ 914394 w 9706874"/>
              <a:gd name="connsiteY10049" fmla="*/ 997929 h 3735869"/>
              <a:gd name="connsiteX10050" fmla="*/ 893746 w 9706874"/>
              <a:gd name="connsiteY10050" fmla="*/ 990799 h 3735869"/>
              <a:gd name="connsiteX10051" fmla="*/ 892825 w 9706874"/>
              <a:gd name="connsiteY10051" fmla="*/ 986590 h 3735869"/>
              <a:gd name="connsiteX10052" fmla="*/ 914764 w 9706874"/>
              <a:gd name="connsiteY10052" fmla="*/ 990800 h 3735869"/>
              <a:gd name="connsiteX10053" fmla="*/ 928011 w 9706874"/>
              <a:gd name="connsiteY10053" fmla="*/ 996130 h 3735869"/>
              <a:gd name="connsiteX10054" fmla="*/ 943414 w 9706874"/>
              <a:gd name="connsiteY10054" fmla="*/ 994098 h 3735869"/>
              <a:gd name="connsiteX10055" fmla="*/ 1049059 w 9706874"/>
              <a:gd name="connsiteY10055" fmla="*/ 1001387 h 3735869"/>
              <a:gd name="connsiteX10056" fmla="*/ 1099545 w 9706874"/>
              <a:gd name="connsiteY10056" fmla="*/ 1011106 h 3735869"/>
              <a:gd name="connsiteX10057" fmla="*/ 1149566 w 9706874"/>
              <a:gd name="connsiteY10057" fmla="*/ 1001387 h 3735869"/>
              <a:gd name="connsiteX10058" fmla="*/ 1141152 w 9706874"/>
              <a:gd name="connsiteY10058" fmla="*/ 989238 h 3735869"/>
              <a:gd name="connsiteX10059" fmla="*/ 1244461 w 9706874"/>
              <a:gd name="connsiteY10059" fmla="*/ 972228 h 3735869"/>
              <a:gd name="connsiteX10060" fmla="*/ 1344967 w 9706874"/>
              <a:gd name="connsiteY10060" fmla="*/ 943474 h 3735869"/>
              <a:gd name="connsiteX10061" fmla="*/ 1557192 w 9706874"/>
              <a:gd name="connsiteY10061" fmla="*/ 938614 h 3735869"/>
              <a:gd name="connsiteX10062" fmla="*/ 1889094 w 9706874"/>
              <a:gd name="connsiteY10062" fmla="*/ 981948 h 3735869"/>
              <a:gd name="connsiteX10063" fmla="*/ 2226625 w 9706874"/>
              <a:gd name="connsiteY10063" fmla="*/ 986808 h 3735869"/>
              <a:gd name="connsiteX10064" fmla="*/ 2567427 w 9706874"/>
              <a:gd name="connsiteY10064" fmla="*/ 981946 h 3735869"/>
              <a:gd name="connsiteX10065" fmla="*/ 2893735 w 9706874"/>
              <a:gd name="connsiteY10065" fmla="*/ 921606 h 3735869"/>
              <a:gd name="connsiteX10066" fmla="*/ 3549393 w 9706874"/>
              <a:gd name="connsiteY10066" fmla="*/ 726001 h 3735869"/>
              <a:gd name="connsiteX10067" fmla="*/ 3878489 w 9706874"/>
              <a:gd name="connsiteY10067" fmla="*/ 636499 h 3735869"/>
              <a:gd name="connsiteX10068" fmla="*/ 4040233 w 9706874"/>
              <a:gd name="connsiteY10068" fmla="*/ 590332 h 3735869"/>
              <a:gd name="connsiteX10069" fmla="*/ 4260410 w 9706874"/>
              <a:gd name="connsiteY10069" fmla="*/ 508121 h 3735869"/>
              <a:gd name="connsiteX10070" fmla="*/ 4338944 w 9706874"/>
              <a:gd name="connsiteY10070" fmla="*/ 484226 h 3735869"/>
              <a:gd name="connsiteX10071" fmla="*/ 4503491 w 9706874"/>
              <a:gd name="connsiteY10071" fmla="*/ 428340 h 3735869"/>
              <a:gd name="connsiteX10072" fmla="*/ 4832585 w 9706874"/>
              <a:gd name="connsiteY10072" fmla="*/ 319799 h 3735869"/>
              <a:gd name="connsiteX10073" fmla="*/ 5490778 w 9706874"/>
              <a:gd name="connsiteY10073" fmla="*/ 131082 h 3735869"/>
              <a:gd name="connsiteX10074" fmla="*/ 5822678 w 9706874"/>
              <a:gd name="connsiteY10074" fmla="*/ 65882 h 3735869"/>
              <a:gd name="connsiteX10075" fmla="*/ 6160188 w 9706874"/>
              <a:gd name="connsiteY10075" fmla="*/ 29838 h 3735869"/>
              <a:gd name="connsiteX10076" fmla="*/ 6498166 w 9706874"/>
              <a:gd name="connsiteY10076" fmla="*/ 5540 h 3735869"/>
              <a:gd name="connsiteX10077" fmla="*/ 6542574 w 9706874"/>
              <a:gd name="connsiteY10077" fmla="*/ 3111 h 3735869"/>
              <a:gd name="connsiteX10078" fmla="*/ 6576232 w 9706874"/>
              <a:gd name="connsiteY10078" fmla="*/ 681 h 3735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</a:cxnLst>
            <a:rect l="l" t="t" r="r" b="b"/>
            <a:pathLst>
              <a:path w="9706874" h="3735869">
                <a:moveTo>
                  <a:pt x="2586625" y="3686423"/>
                </a:moveTo>
                <a:cubicBezTo>
                  <a:pt x="2586626" y="3693510"/>
                  <a:pt x="2586625" y="3698510"/>
                  <a:pt x="2581214" y="3698510"/>
                </a:cubicBezTo>
                <a:cubicBezTo>
                  <a:pt x="2581214" y="3691425"/>
                  <a:pt x="2581214" y="3686423"/>
                  <a:pt x="2586625" y="3686423"/>
                </a:cubicBezTo>
                <a:close/>
                <a:moveTo>
                  <a:pt x="2665216" y="3660499"/>
                </a:moveTo>
                <a:cubicBezTo>
                  <a:pt x="2682033" y="3660570"/>
                  <a:pt x="2698835" y="3663743"/>
                  <a:pt x="2715574" y="3673712"/>
                </a:cubicBezTo>
                <a:cubicBezTo>
                  <a:pt x="2689498" y="3676128"/>
                  <a:pt x="2665632" y="3678545"/>
                  <a:pt x="2641764" y="3680960"/>
                </a:cubicBezTo>
                <a:cubicBezTo>
                  <a:pt x="2631159" y="3683377"/>
                  <a:pt x="2620550" y="3687808"/>
                  <a:pt x="2610384" y="3685794"/>
                </a:cubicBezTo>
                <a:cubicBezTo>
                  <a:pt x="2599778" y="3680962"/>
                  <a:pt x="2589169" y="3673711"/>
                  <a:pt x="2581214" y="3668878"/>
                </a:cubicBezTo>
                <a:cubicBezTo>
                  <a:pt x="2609115" y="3668876"/>
                  <a:pt x="2637187" y="3660381"/>
                  <a:pt x="2665216" y="3660499"/>
                </a:cubicBezTo>
                <a:close/>
                <a:moveTo>
                  <a:pt x="2873814" y="3645342"/>
                </a:moveTo>
                <a:cubicBezTo>
                  <a:pt x="2812638" y="3670299"/>
                  <a:pt x="2812638" y="3670299"/>
                  <a:pt x="2764856" y="3675292"/>
                </a:cubicBezTo>
                <a:cubicBezTo>
                  <a:pt x="2796562" y="3657822"/>
                  <a:pt x="2796562" y="3657822"/>
                  <a:pt x="2873814" y="3645342"/>
                </a:cubicBezTo>
                <a:close/>
                <a:moveTo>
                  <a:pt x="2284255" y="3593545"/>
                </a:moveTo>
                <a:cubicBezTo>
                  <a:pt x="2286722" y="3593545"/>
                  <a:pt x="2291659" y="3596116"/>
                  <a:pt x="2291660" y="3603832"/>
                </a:cubicBezTo>
                <a:cubicBezTo>
                  <a:pt x="2286722" y="3603832"/>
                  <a:pt x="2284255" y="3601260"/>
                  <a:pt x="2284255" y="3593545"/>
                </a:cubicBezTo>
                <a:close/>
                <a:moveTo>
                  <a:pt x="3130355" y="3580524"/>
                </a:moveTo>
                <a:cubicBezTo>
                  <a:pt x="3132553" y="3580042"/>
                  <a:pt x="3134406" y="3583898"/>
                  <a:pt x="3130702" y="3587758"/>
                </a:cubicBezTo>
                <a:cubicBezTo>
                  <a:pt x="3130702" y="3587758"/>
                  <a:pt x="3128234" y="3585184"/>
                  <a:pt x="3128235" y="3582612"/>
                </a:cubicBezTo>
                <a:cubicBezTo>
                  <a:pt x="3128851" y="3581328"/>
                  <a:pt x="3129624" y="3580683"/>
                  <a:pt x="3130355" y="3580524"/>
                </a:cubicBezTo>
                <a:close/>
                <a:moveTo>
                  <a:pt x="2029852" y="3578615"/>
                </a:moveTo>
                <a:cubicBezTo>
                  <a:pt x="2016009" y="3578615"/>
                  <a:pt x="2000834" y="3581653"/>
                  <a:pt x="1995520" y="3581653"/>
                </a:cubicBezTo>
                <a:cubicBezTo>
                  <a:pt x="1995519" y="3605952"/>
                  <a:pt x="2048234" y="3593802"/>
                  <a:pt x="2056209" y="3593803"/>
                </a:cubicBezTo>
                <a:cubicBezTo>
                  <a:pt x="2056210" y="3581653"/>
                  <a:pt x="2043697" y="3578615"/>
                  <a:pt x="2029852" y="3578615"/>
                </a:cubicBezTo>
                <a:close/>
                <a:moveTo>
                  <a:pt x="3116469" y="3577786"/>
                </a:moveTo>
                <a:cubicBezTo>
                  <a:pt x="3121386" y="3578626"/>
                  <a:pt x="3125911" y="3581533"/>
                  <a:pt x="3129752" y="3587650"/>
                </a:cubicBezTo>
                <a:cubicBezTo>
                  <a:pt x="3117025" y="3594993"/>
                  <a:pt x="3103857" y="3599886"/>
                  <a:pt x="3090693" y="3607229"/>
                </a:cubicBezTo>
                <a:cubicBezTo>
                  <a:pt x="3085427" y="3609675"/>
                  <a:pt x="3080159" y="3611714"/>
                  <a:pt x="3074894" y="3614570"/>
                </a:cubicBezTo>
                <a:cubicBezTo>
                  <a:pt x="3072259" y="3607228"/>
                  <a:pt x="3069627" y="3602333"/>
                  <a:pt x="3069626" y="3594992"/>
                </a:cubicBezTo>
                <a:cubicBezTo>
                  <a:pt x="3083453" y="3591322"/>
                  <a:pt x="3101720" y="3575261"/>
                  <a:pt x="3116469" y="3577786"/>
                </a:cubicBezTo>
                <a:close/>
                <a:moveTo>
                  <a:pt x="3185931" y="3567904"/>
                </a:moveTo>
                <a:cubicBezTo>
                  <a:pt x="3192084" y="3567942"/>
                  <a:pt x="3198132" y="3568711"/>
                  <a:pt x="3203987" y="3570553"/>
                </a:cubicBezTo>
                <a:cubicBezTo>
                  <a:pt x="3183219" y="3580387"/>
                  <a:pt x="3151399" y="3607422"/>
                  <a:pt x="3130190" y="3577928"/>
                </a:cubicBezTo>
                <a:cubicBezTo>
                  <a:pt x="3148087" y="3574242"/>
                  <a:pt x="3167475" y="3567789"/>
                  <a:pt x="3185931" y="3567904"/>
                </a:cubicBezTo>
                <a:close/>
                <a:moveTo>
                  <a:pt x="1935938" y="3567377"/>
                </a:moveTo>
                <a:cubicBezTo>
                  <a:pt x="1929404" y="3567073"/>
                  <a:pt x="1921540" y="3569504"/>
                  <a:pt x="1916224" y="3569504"/>
                </a:cubicBezTo>
                <a:cubicBezTo>
                  <a:pt x="1916225" y="3591372"/>
                  <a:pt x="1939703" y="3581654"/>
                  <a:pt x="1947676" y="3581654"/>
                </a:cubicBezTo>
                <a:cubicBezTo>
                  <a:pt x="1947677" y="3570719"/>
                  <a:pt x="1942472" y="3567682"/>
                  <a:pt x="1935938" y="3567377"/>
                </a:cubicBezTo>
                <a:close/>
                <a:moveTo>
                  <a:pt x="1885991" y="3558265"/>
                </a:moveTo>
                <a:cubicBezTo>
                  <a:pt x="1881007" y="3557962"/>
                  <a:pt x="1875028" y="3559784"/>
                  <a:pt x="1871039" y="3559785"/>
                </a:cubicBezTo>
                <a:cubicBezTo>
                  <a:pt x="1871040" y="3576793"/>
                  <a:pt x="1886988" y="3569504"/>
                  <a:pt x="1894960" y="3569504"/>
                </a:cubicBezTo>
                <a:cubicBezTo>
                  <a:pt x="1894961" y="3560999"/>
                  <a:pt x="1890974" y="3558570"/>
                  <a:pt x="1885991" y="3558265"/>
                </a:cubicBezTo>
                <a:close/>
                <a:moveTo>
                  <a:pt x="1823638" y="3547634"/>
                </a:moveTo>
                <a:cubicBezTo>
                  <a:pt x="1823638" y="3559784"/>
                  <a:pt x="1831612" y="3559784"/>
                  <a:pt x="1839587" y="3559785"/>
                </a:cubicBezTo>
                <a:cubicBezTo>
                  <a:pt x="1839587" y="3545205"/>
                  <a:pt x="1831613" y="3547634"/>
                  <a:pt x="1823638" y="3547634"/>
                </a:cubicBezTo>
                <a:close/>
                <a:moveTo>
                  <a:pt x="1787811" y="3532801"/>
                </a:moveTo>
                <a:cubicBezTo>
                  <a:pt x="1781237" y="3532853"/>
                  <a:pt x="1773374" y="3535890"/>
                  <a:pt x="1768279" y="3535890"/>
                </a:cubicBezTo>
                <a:cubicBezTo>
                  <a:pt x="1768280" y="3557354"/>
                  <a:pt x="1791743" y="3547634"/>
                  <a:pt x="1799717" y="3547635"/>
                </a:cubicBezTo>
                <a:cubicBezTo>
                  <a:pt x="1799718" y="3535687"/>
                  <a:pt x="1794400" y="3532752"/>
                  <a:pt x="1787811" y="3532801"/>
                </a:cubicBezTo>
                <a:close/>
                <a:moveTo>
                  <a:pt x="1746023" y="3522525"/>
                </a:moveTo>
                <a:cubicBezTo>
                  <a:pt x="1741041" y="3521918"/>
                  <a:pt x="1735058" y="3523742"/>
                  <a:pt x="1731073" y="3523741"/>
                </a:cubicBezTo>
                <a:cubicBezTo>
                  <a:pt x="1731072" y="3542774"/>
                  <a:pt x="1747018" y="3535891"/>
                  <a:pt x="1754992" y="3535890"/>
                </a:cubicBezTo>
                <a:cubicBezTo>
                  <a:pt x="1754991" y="3526171"/>
                  <a:pt x="1751005" y="3523132"/>
                  <a:pt x="1746023" y="3522525"/>
                </a:cubicBezTo>
                <a:close/>
                <a:moveTo>
                  <a:pt x="3380473" y="3502450"/>
                </a:moveTo>
                <a:cubicBezTo>
                  <a:pt x="3383075" y="3509635"/>
                  <a:pt x="3385681" y="3516822"/>
                  <a:pt x="3385683" y="3524010"/>
                </a:cubicBezTo>
                <a:cubicBezTo>
                  <a:pt x="3375699" y="3528801"/>
                  <a:pt x="3365279" y="3531196"/>
                  <a:pt x="3354860" y="3535987"/>
                </a:cubicBezTo>
                <a:cubicBezTo>
                  <a:pt x="3362675" y="3524009"/>
                  <a:pt x="3373093" y="3512030"/>
                  <a:pt x="3380473" y="3502450"/>
                </a:cubicBezTo>
                <a:close/>
                <a:moveTo>
                  <a:pt x="3411103" y="3498877"/>
                </a:moveTo>
                <a:cubicBezTo>
                  <a:pt x="3411104" y="3508558"/>
                  <a:pt x="3408635" y="3510977"/>
                  <a:pt x="3403701" y="3510976"/>
                </a:cubicBezTo>
                <a:cubicBezTo>
                  <a:pt x="3403701" y="3503717"/>
                  <a:pt x="3406170" y="3498877"/>
                  <a:pt x="3411103" y="3498877"/>
                </a:cubicBezTo>
                <a:close/>
                <a:moveTo>
                  <a:pt x="3272253" y="3476447"/>
                </a:moveTo>
                <a:cubicBezTo>
                  <a:pt x="3277369" y="3475824"/>
                  <a:pt x="3283512" y="3478317"/>
                  <a:pt x="3287605" y="3482053"/>
                </a:cubicBezTo>
                <a:cubicBezTo>
                  <a:pt x="3295794" y="3489532"/>
                  <a:pt x="3265768" y="3489531"/>
                  <a:pt x="3263039" y="3489531"/>
                </a:cubicBezTo>
                <a:cubicBezTo>
                  <a:pt x="3263038" y="3480809"/>
                  <a:pt x="3267133" y="3477070"/>
                  <a:pt x="3272253" y="3476447"/>
                </a:cubicBezTo>
                <a:close/>
                <a:moveTo>
                  <a:pt x="3317317" y="3465472"/>
                </a:moveTo>
                <a:cubicBezTo>
                  <a:pt x="3317317" y="3477057"/>
                  <a:pt x="3309712" y="3477057"/>
                  <a:pt x="3302113" y="3477056"/>
                </a:cubicBezTo>
                <a:cubicBezTo>
                  <a:pt x="3302111" y="3463154"/>
                  <a:pt x="3309714" y="3465473"/>
                  <a:pt x="3317317" y="3465472"/>
                </a:cubicBezTo>
                <a:close/>
                <a:moveTo>
                  <a:pt x="3514851" y="3456010"/>
                </a:moveTo>
                <a:cubicBezTo>
                  <a:pt x="3522745" y="3456011"/>
                  <a:pt x="3530638" y="3456009"/>
                  <a:pt x="3535901" y="3460686"/>
                </a:cubicBezTo>
                <a:cubicBezTo>
                  <a:pt x="3528007" y="3465361"/>
                  <a:pt x="3520113" y="3470039"/>
                  <a:pt x="3514851" y="3477054"/>
                </a:cubicBezTo>
                <a:cubicBezTo>
                  <a:pt x="3514850" y="3470038"/>
                  <a:pt x="3514850" y="3463025"/>
                  <a:pt x="3514851" y="3456010"/>
                </a:cubicBezTo>
                <a:close/>
                <a:moveTo>
                  <a:pt x="3533240" y="3452478"/>
                </a:moveTo>
                <a:lnTo>
                  <a:pt x="3532434" y="3455613"/>
                </a:lnTo>
                <a:cubicBezTo>
                  <a:pt x="3532434" y="3455613"/>
                  <a:pt x="3532623" y="3454872"/>
                  <a:pt x="3532897" y="3453810"/>
                </a:cubicBezTo>
                <a:close/>
                <a:moveTo>
                  <a:pt x="3534260" y="3448511"/>
                </a:moveTo>
                <a:lnTo>
                  <a:pt x="3533861" y="3450065"/>
                </a:lnTo>
                <a:lnTo>
                  <a:pt x="3533240" y="3452478"/>
                </a:lnTo>
                <a:lnTo>
                  <a:pt x="3533987" y="3449572"/>
                </a:lnTo>
                <a:close/>
                <a:moveTo>
                  <a:pt x="3534715" y="3446738"/>
                </a:moveTo>
                <a:cubicBezTo>
                  <a:pt x="3534906" y="3445997"/>
                  <a:pt x="3534859" y="3446183"/>
                  <a:pt x="3534681" y="3446877"/>
                </a:cubicBezTo>
                <a:lnTo>
                  <a:pt x="3534260" y="3448511"/>
                </a:lnTo>
                <a:close/>
                <a:moveTo>
                  <a:pt x="3549580" y="3443507"/>
                </a:moveTo>
                <a:cubicBezTo>
                  <a:pt x="3549581" y="3453508"/>
                  <a:pt x="3544805" y="3455594"/>
                  <a:pt x="3539595" y="3455593"/>
                </a:cubicBezTo>
                <a:cubicBezTo>
                  <a:pt x="3536990" y="3453509"/>
                  <a:pt x="3536991" y="3451009"/>
                  <a:pt x="3534386" y="3448507"/>
                </a:cubicBezTo>
                <a:cubicBezTo>
                  <a:pt x="3539595" y="3446007"/>
                  <a:pt x="3544804" y="3443506"/>
                  <a:pt x="3549580" y="3443507"/>
                </a:cubicBezTo>
                <a:close/>
                <a:moveTo>
                  <a:pt x="2740077" y="3442693"/>
                </a:moveTo>
                <a:cubicBezTo>
                  <a:pt x="2735095" y="3442136"/>
                  <a:pt x="2729113" y="3443961"/>
                  <a:pt x="2725128" y="3443959"/>
                </a:cubicBezTo>
                <a:cubicBezTo>
                  <a:pt x="2725128" y="3460563"/>
                  <a:pt x="2741075" y="3455704"/>
                  <a:pt x="2749050" y="3455704"/>
                </a:cubicBezTo>
                <a:cubicBezTo>
                  <a:pt x="2749049" y="3446188"/>
                  <a:pt x="2745064" y="3443250"/>
                  <a:pt x="2740077" y="3442693"/>
                </a:cubicBezTo>
                <a:close/>
                <a:moveTo>
                  <a:pt x="3566465" y="3442184"/>
                </a:moveTo>
                <a:cubicBezTo>
                  <a:pt x="3567391" y="3442507"/>
                  <a:pt x="3568626" y="3443793"/>
                  <a:pt x="3571094" y="3445078"/>
                </a:cubicBezTo>
                <a:cubicBezTo>
                  <a:pt x="3566159" y="3447651"/>
                  <a:pt x="3566159" y="3450222"/>
                  <a:pt x="3563689" y="3445078"/>
                </a:cubicBezTo>
                <a:cubicBezTo>
                  <a:pt x="3564923" y="3442506"/>
                  <a:pt x="3565541" y="3441864"/>
                  <a:pt x="3566465" y="3442184"/>
                </a:cubicBezTo>
                <a:close/>
                <a:moveTo>
                  <a:pt x="2757024" y="3431809"/>
                </a:moveTo>
                <a:cubicBezTo>
                  <a:pt x="2757023" y="3443960"/>
                  <a:pt x="2764997" y="3443960"/>
                  <a:pt x="2772969" y="3443959"/>
                </a:cubicBezTo>
                <a:cubicBezTo>
                  <a:pt x="2772969" y="3429380"/>
                  <a:pt x="2764997" y="3431810"/>
                  <a:pt x="2757024" y="3431809"/>
                </a:cubicBezTo>
                <a:close/>
                <a:moveTo>
                  <a:pt x="3412328" y="3426105"/>
                </a:moveTo>
                <a:cubicBezTo>
                  <a:pt x="3421741" y="3424594"/>
                  <a:pt x="3430478" y="3425803"/>
                  <a:pt x="3434511" y="3436678"/>
                </a:cubicBezTo>
                <a:cubicBezTo>
                  <a:pt x="3418378" y="3443927"/>
                  <a:pt x="3402248" y="3448760"/>
                  <a:pt x="3386116" y="3455608"/>
                </a:cubicBezTo>
                <a:cubicBezTo>
                  <a:pt x="3386118" y="3446344"/>
                  <a:pt x="3386118" y="3439096"/>
                  <a:pt x="3386118" y="3431844"/>
                </a:cubicBezTo>
                <a:cubicBezTo>
                  <a:pt x="3392838" y="3431845"/>
                  <a:pt x="3402922" y="3427615"/>
                  <a:pt x="3412328" y="3426105"/>
                </a:cubicBezTo>
                <a:close/>
                <a:moveTo>
                  <a:pt x="3643374" y="3420286"/>
                </a:moveTo>
                <a:cubicBezTo>
                  <a:pt x="3643374" y="3429966"/>
                  <a:pt x="3640904" y="3432386"/>
                  <a:pt x="3635971" y="3432386"/>
                </a:cubicBezTo>
                <a:cubicBezTo>
                  <a:pt x="3635971" y="3422707"/>
                  <a:pt x="3640905" y="3420287"/>
                  <a:pt x="3643374" y="3420286"/>
                </a:cubicBezTo>
                <a:close/>
                <a:moveTo>
                  <a:pt x="3476690" y="3407738"/>
                </a:moveTo>
                <a:cubicBezTo>
                  <a:pt x="3481581" y="3408113"/>
                  <a:pt x="3486441" y="3409607"/>
                  <a:pt x="3491165" y="3412596"/>
                </a:cubicBezTo>
                <a:cubicBezTo>
                  <a:pt x="3477000" y="3423061"/>
                  <a:pt x="3456982" y="3442676"/>
                  <a:pt x="3441356" y="3431395"/>
                </a:cubicBezTo>
                <a:lnTo>
                  <a:pt x="3436492" y="3426195"/>
                </a:lnTo>
                <a:lnTo>
                  <a:pt x="3437738" y="3429909"/>
                </a:lnTo>
                <a:cubicBezTo>
                  <a:pt x="3437738" y="3431724"/>
                  <a:pt x="3437062" y="3433538"/>
                  <a:pt x="3435709" y="3435958"/>
                </a:cubicBezTo>
                <a:cubicBezTo>
                  <a:pt x="3435709" y="3433539"/>
                  <a:pt x="3433005" y="3431119"/>
                  <a:pt x="3433005" y="3431119"/>
                </a:cubicBezTo>
                <a:lnTo>
                  <a:pt x="3435311" y="3424929"/>
                </a:lnTo>
                <a:lnTo>
                  <a:pt x="3434957" y="3424553"/>
                </a:lnTo>
                <a:lnTo>
                  <a:pt x="3435612" y="3424119"/>
                </a:lnTo>
                <a:lnTo>
                  <a:pt x="3435709" y="3423860"/>
                </a:lnTo>
                <a:lnTo>
                  <a:pt x="3435763" y="3424018"/>
                </a:lnTo>
                <a:lnTo>
                  <a:pt x="3447913" y="3415960"/>
                </a:lnTo>
                <a:cubicBezTo>
                  <a:pt x="3457019" y="3410727"/>
                  <a:pt x="3466910" y="3406992"/>
                  <a:pt x="3476690" y="3407738"/>
                </a:cubicBezTo>
                <a:close/>
                <a:moveTo>
                  <a:pt x="2878955" y="3406905"/>
                </a:moveTo>
                <a:cubicBezTo>
                  <a:pt x="2870096" y="3406904"/>
                  <a:pt x="2861568" y="3408726"/>
                  <a:pt x="2854924" y="3417231"/>
                </a:cubicBezTo>
                <a:cubicBezTo>
                  <a:pt x="2846949" y="3426951"/>
                  <a:pt x="2833660" y="3424521"/>
                  <a:pt x="2825687" y="3426952"/>
                </a:cubicBezTo>
                <a:cubicBezTo>
                  <a:pt x="2815054" y="3429381"/>
                  <a:pt x="2804422" y="3431810"/>
                  <a:pt x="2796448" y="3431811"/>
                </a:cubicBezTo>
                <a:cubicBezTo>
                  <a:pt x="2796450" y="3443960"/>
                  <a:pt x="2804423" y="3446389"/>
                  <a:pt x="2809738" y="3441529"/>
                </a:cubicBezTo>
                <a:cubicBezTo>
                  <a:pt x="2820369" y="3434240"/>
                  <a:pt x="2825686" y="3429381"/>
                  <a:pt x="2836318" y="3429381"/>
                </a:cubicBezTo>
                <a:cubicBezTo>
                  <a:pt x="2844292" y="3426951"/>
                  <a:pt x="2852265" y="3426951"/>
                  <a:pt x="2860240" y="3424521"/>
                </a:cubicBezTo>
                <a:cubicBezTo>
                  <a:pt x="2860240" y="3422091"/>
                  <a:pt x="2865111" y="3419661"/>
                  <a:pt x="2868213" y="3419661"/>
                </a:cubicBezTo>
                <a:cubicBezTo>
                  <a:pt x="2881059" y="3419660"/>
                  <a:pt x="2891691" y="3419660"/>
                  <a:pt x="2904979" y="3419662"/>
                </a:cubicBezTo>
                <a:cubicBezTo>
                  <a:pt x="2904979" y="3417231"/>
                  <a:pt x="2904980" y="3412371"/>
                  <a:pt x="2904979" y="3407511"/>
                </a:cubicBezTo>
                <a:cubicBezTo>
                  <a:pt x="2897007" y="3408726"/>
                  <a:pt x="2887815" y="3406904"/>
                  <a:pt x="2878955" y="3406905"/>
                </a:cubicBezTo>
                <a:close/>
                <a:moveTo>
                  <a:pt x="3489454" y="3403712"/>
                </a:moveTo>
                <a:cubicBezTo>
                  <a:pt x="3490688" y="3403712"/>
                  <a:pt x="3491920" y="3404999"/>
                  <a:pt x="3493154" y="3407569"/>
                </a:cubicBezTo>
                <a:cubicBezTo>
                  <a:pt x="3490687" y="3412714"/>
                  <a:pt x="3488220" y="3412713"/>
                  <a:pt x="3485753" y="3407570"/>
                </a:cubicBezTo>
                <a:cubicBezTo>
                  <a:pt x="3486985" y="3404998"/>
                  <a:pt x="3488219" y="3403712"/>
                  <a:pt x="3489454" y="3403712"/>
                </a:cubicBezTo>
                <a:close/>
                <a:moveTo>
                  <a:pt x="3690247" y="3395281"/>
                </a:moveTo>
                <a:cubicBezTo>
                  <a:pt x="3690247" y="3409183"/>
                  <a:pt x="3682645" y="3406866"/>
                  <a:pt x="3675042" y="3406867"/>
                </a:cubicBezTo>
                <a:cubicBezTo>
                  <a:pt x="3675040" y="3395281"/>
                  <a:pt x="3685178" y="3395281"/>
                  <a:pt x="3690247" y="3395281"/>
                </a:cubicBezTo>
                <a:close/>
                <a:moveTo>
                  <a:pt x="3541043" y="3384431"/>
                </a:moveTo>
                <a:cubicBezTo>
                  <a:pt x="3546734" y="3384642"/>
                  <a:pt x="3552240" y="3386433"/>
                  <a:pt x="3557388" y="3390629"/>
                </a:cubicBezTo>
                <a:cubicBezTo>
                  <a:pt x="3536790" y="3400452"/>
                  <a:pt x="3508070" y="3432381"/>
                  <a:pt x="3489660" y="3402908"/>
                </a:cubicBezTo>
                <a:cubicBezTo>
                  <a:pt x="3505437" y="3397382"/>
                  <a:pt x="3523970" y="3383798"/>
                  <a:pt x="3541043" y="3384431"/>
                </a:cubicBezTo>
                <a:close/>
                <a:moveTo>
                  <a:pt x="3554883" y="3383443"/>
                </a:moveTo>
                <a:lnTo>
                  <a:pt x="3553922" y="3385939"/>
                </a:lnTo>
                <a:cubicBezTo>
                  <a:pt x="3553922" y="3385939"/>
                  <a:pt x="3554181" y="3385264"/>
                  <a:pt x="3554555" y="3384292"/>
                </a:cubicBezTo>
                <a:close/>
                <a:moveTo>
                  <a:pt x="3556779" y="3378512"/>
                </a:moveTo>
                <a:lnTo>
                  <a:pt x="3555874" y="3380867"/>
                </a:lnTo>
                <a:lnTo>
                  <a:pt x="3554883" y="3383443"/>
                </a:lnTo>
                <a:lnTo>
                  <a:pt x="3556045" y="3380416"/>
                </a:lnTo>
                <a:close/>
                <a:moveTo>
                  <a:pt x="3557043" y="3377823"/>
                </a:moveTo>
                <a:cubicBezTo>
                  <a:pt x="3557305" y="3377148"/>
                  <a:pt x="3557240" y="3377317"/>
                  <a:pt x="3556995" y="3377950"/>
                </a:cubicBezTo>
                <a:lnTo>
                  <a:pt x="3556779" y="3378512"/>
                </a:lnTo>
                <a:close/>
                <a:moveTo>
                  <a:pt x="3739876" y="3361343"/>
                </a:moveTo>
                <a:cubicBezTo>
                  <a:pt x="3742411" y="3368846"/>
                  <a:pt x="3742411" y="3378431"/>
                  <a:pt x="3744947" y="3385932"/>
                </a:cubicBezTo>
                <a:cubicBezTo>
                  <a:pt x="3739879" y="3385933"/>
                  <a:pt x="3734809" y="3385932"/>
                  <a:pt x="3729740" y="3385933"/>
                </a:cubicBezTo>
                <a:cubicBezTo>
                  <a:pt x="3732276" y="3376347"/>
                  <a:pt x="3734809" y="3368846"/>
                  <a:pt x="3739876" y="3361343"/>
                </a:cubicBezTo>
                <a:close/>
                <a:moveTo>
                  <a:pt x="3617127" y="3346076"/>
                </a:moveTo>
                <a:cubicBezTo>
                  <a:pt x="3623427" y="3346274"/>
                  <a:pt x="3629093" y="3349485"/>
                  <a:pt x="3633581" y="3357441"/>
                </a:cubicBezTo>
                <a:cubicBezTo>
                  <a:pt x="3618256" y="3362336"/>
                  <a:pt x="3605118" y="3367231"/>
                  <a:pt x="3589355" y="3374574"/>
                </a:cubicBezTo>
                <a:cubicBezTo>
                  <a:pt x="3578846" y="3379063"/>
                  <a:pt x="3565711" y="3391300"/>
                  <a:pt x="3557830" y="3379062"/>
                </a:cubicBezTo>
                <a:cubicBezTo>
                  <a:pt x="3573593" y="3372025"/>
                  <a:pt x="3598224" y="3345482"/>
                  <a:pt x="3617127" y="3346076"/>
                </a:cubicBezTo>
                <a:close/>
                <a:moveTo>
                  <a:pt x="3636186" y="3345268"/>
                </a:moveTo>
                <a:cubicBezTo>
                  <a:pt x="3638792" y="3347688"/>
                  <a:pt x="3641397" y="3350108"/>
                  <a:pt x="3641397" y="3352528"/>
                </a:cubicBezTo>
                <a:cubicBezTo>
                  <a:pt x="3638793" y="3354948"/>
                  <a:pt x="3636187" y="3357369"/>
                  <a:pt x="3634016" y="3352527"/>
                </a:cubicBezTo>
                <a:cubicBezTo>
                  <a:pt x="3634016" y="3347688"/>
                  <a:pt x="3636186" y="3345268"/>
                  <a:pt x="3636186" y="3345268"/>
                </a:cubicBezTo>
                <a:close/>
                <a:moveTo>
                  <a:pt x="3655053" y="3338124"/>
                </a:moveTo>
                <a:cubicBezTo>
                  <a:pt x="3655054" y="3352025"/>
                  <a:pt x="3641422" y="3352026"/>
                  <a:pt x="3635971" y="3345076"/>
                </a:cubicBezTo>
                <a:cubicBezTo>
                  <a:pt x="3641422" y="3342758"/>
                  <a:pt x="3646873" y="3340440"/>
                  <a:pt x="3655053" y="3338124"/>
                </a:cubicBezTo>
                <a:close/>
                <a:moveTo>
                  <a:pt x="3746878" y="3282751"/>
                </a:moveTo>
                <a:cubicBezTo>
                  <a:pt x="3746875" y="3301610"/>
                  <a:pt x="3738817" y="3308832"/>
                  <a:pt x="3728074" y="3316055"/>
                </a:cubicBezTo>
                <a:cubicBezTo>
                  <a:pt x="3712405" y="3323277"/>
                  <a:pt x="3698971" y="3330500"/>
                  <a:pt x="3682858" y="3337722"/>
                </a:cubicBezTo>
                <a:cubicBezTo>
                  <a:pt x="3696288" y="3304017"/>
                  <a:pt x="3725388" y="3299605"/>
                  <a:pt x="3746878" y="3282751"/>
                </a:cubicBezTo>
                <a:close/>
                <a:moveTo>
                  <a:pt x="3798767" y="3275608"/>
                </a:moveTo>
                <a:cubicBezTo>
                  <a:pt x="3801372" y="3278027"/>
                  <a:pt x="3801372" y="3280447"/>
                  <a:pt x="3803543" y="3282866"/>
                </a:cubicBezTo>
                <a:cubicBezTo>
                  <a:pt x="3801372" y="3285288"/>
                  <a:pt x="3798766" y="3287708"/>
                  <a:pt x="3796163" y="3282868"/>
                </a:cubicBezTo>
                <a:cubicBezTo>
                  <a:pt x="3796163" y="3280448"/>
                  <a:pt x="3798766" y="3278027"/>
                  <a:pt x="3798767" y="3275608"/>
                </a:cubicBezTo>
                <a:close/>
                <a:moveTo>
                  <a:pt x="3836981" y="3253598"/>
                </a:moveTo>
                <a:cubicBezTo>
                  <a:pt x="3838214" y="3253598"/>
                  <a:pt x="3839451" y="3254807"/>
                  <a:pt x="3840682" y="3257228"/>
                </a:cubicBezTo>
                <a:cubicBezTo>
                  <a:pt x="3840684" y="3258437"/>
                  <a:pt x="3840067" y="3259043"/>
                  <a:pt x="3839449" y="3259951"/>
                </a:cubicBezTo>
                <a:lnTo>
                  <a:pt x="3838262" y="3264318"/>
                </a:lnTo>
                <a:lnTo>
                  <a:pt x="3838706" y="3264933"/>
                </a:lnTo>
                <a:cubicBezTo>
                  <a:pt x="3828288" y="3269724"/>
                  <a:pt x="3810054" y="3291283"/>
                  <a:pt x="3800069" y="3274517"/>
                </a:cubicBezTo>
                <a:cubicBezTo>
                  <a:pt x="3810055" y="3267330"/>
                  <a:pt x="3823077" y="3262538"/>
                  <a:pt x="3833498" y="3257747"/>
                </a:cubicBezTo>
                <a:lnTo>
                  <a:pt x="3835683" y="3260764"/>
                </a:lnTo>
                <a:lnTo>
                  <a:pt x="3833280" y="3257228"/>
                </a:lnTo>
                <a:cubicBezTo>
                  <a:pt x="3834513" y="3254807"/>
                  <a:pt x="3835747" y="3253598"/>
                  <a:pt x="3836981" y="3253598"/>
                </a:cubicBezTo>
                <a:close/>
                <a:moveTo>
                  <a:pt x="3216843" y="3245520"/>
                </a:moveTo>
                <a:cubicBezTo>
                  <a:pt x="3216844" y="3255239"/>
                  <a:pt x="3219497" y="3257669"/>
                  <a:pt x="3224815" y="3257668"/>
                </a:cubicBezTo>
                <a:cubicBezTo>
                  <a:pt x="3224814" y="3247949"/>
                  <a:pt x="3219500" y="3245520"/>
                  <a:pt x="3216843" y="3245520"/>
                </a:cubicBezTo>
                <a:close/>
                <a:moveTo>
                  <a:pt x="3859570" y="3244483"/>
                </a:moveTo>
                <a:cubicBezTo>
                  <a:pt x="3861839" y="3244594"/>
                  <a:pt x="3864025" y="3245178"/>
                  <a:pt x="3866043" y="3246347"/>
                </a:cubicBezTo>
                <a:cubicBezTo>
                  <a:pt x="3857973" y="3248685"/>
                  <a:pt x="3847212" y="3262716"/>
                  <a:pt x="3839140" y="3253362"/>
                </a:cubicBezTo>
                <a:cubicBezTo>
                  <a:pt x="3845193" y="3248100"/>
                  <a:pt x="3852758" y="3244154"/>
                  <a:pt x="3859570" y="3244483"/>
                </a:cubicBezTo>
                <a:close/>
                <a:moveTo>
                  <a:pt x="3530273" y="3235456"/>
                </a:moveTo>
                <a:cubicBezTo>
                  <a:pt x="3530890" y="3236100"/>
                  <a:pt x="3531509" y="3238671"/>
                  <a:pt x="3533975" y="3241243"/>
                </a:cubicBezTo>
                <a:cubicBezTo>
                  <a:pt x="3531507" y="3241243"/>
                  <a:pt x="3529040" y="3241243"/>
                  <a:pt x="3526571" y="3241242"/>
                </a:cubicBezTo>
                <a:cubicBezTo>
                  <a:pt x="3529040" y="3236098"/>
                  <a:pt x="3529656" y="3234813"/>
                  <a:pt x="3530273" y="3235456"/>
                </a:cubicBezTo>
                <a:close/>
                <a:moveTo>
                  <a:pt x="3270001" y="3233370"/>
                </a:moveTo>
                <a:cubicBezTo>
                  <a:pt x="3270001" y="3243090"/>
                  <a:pt x="3272659" y="3245519"/>
                  <a:pt x="3277974" y="3245520"/>
                </a:cubicBezTo>
                <a:cubicBezTo>
                  <a:pt x="3277975" y="3238230"/>
                  <a:pt x="3275317" y="3233371"/>
                  <a:pt x="3270001" y="3233370"/>
                </a:cubicBezTo>
                <a:close/>
                <a:moveTo>
                  <a:pt x="3910954" y="3232740"/>
                </a:moveTo>
                <a:cubicBezTo>
                  <a:pt x="3910955" y="3242419"/>
                  <a:pt x="3908140" y="3244841"/>
                  <a:pt x="3899702" y="3244840"/>
                </a:cubicBezTo>
                <a:cubicBezTo>
                  <a:pt x="3899701" y="3237580"/>
                  <a:pt x="3902514" y="3232740"/>
                  <a:pt x="3910954" y="3232740"/>
                </a:cubicBezTo>
                <a:close/>
                <a:moveTo>
                  <a:pt x="3922732" y="3222023"/>
                </a:moveTo>
                <a:cubicBezTo>
                  <a:pt x="3922732" y="3231608"/>
                  <a:pt x="3920263" y="3234108"/>
                  <a:pt x="3915328" y="3234108"/>
                </a:cubicBezTo>
                <a:cubicBezTo>
                  <a:pt x="3915327" y="3226607"/>
                  <a:pt x="3917797" y="3222023"/>
                  <a:pt x="3922732" y="3222023"/>
                </a:cubicBezTo>
                <a:close/>
                <a:moveTo>
                  <a:pt x="3193364" y="3199757"/>
                </a:moveTo>
                <a:cubicBezTo>
                  <a:pt x="3193363" y="3214336"/>
                  <a:pt x="3201339" y="3211906"/>
                  <a:pt x="3209310" y="3211905"/>
                </a:cubicBezTo>
                <a:cubicBezTo>
                  <a:pt x="3209311" y="3197327"/>
                  <a:pt x="3198679" y="3199757"/>
                  <a:pt x="3193364" y="3199757"/>
                </a:cubicBezTo>
                <a:close/>
                <a:moveTo>
                  <a:pt x="3957170" y="3199443"/>
                </a:moveTo>
                <a:cubicBezTo>
                  <a:pt x="3961967" y="3198844"/>
                  <a:pt x="3967722" y="3200643"/>
                  <a:pt x="3971556" y="3200643"/>
                </a:cubicBezTo>
                <a:cubicBezTo>
                  <a:pt x="3971557" y="3219836"/>
                  <a:pt x="3956212" y="3212639"/>
                  <a:pt x="3948541" y="3212638"/>
                </a:cubicBezTo>
                <a:cubicBezTo>
                  <a:pt x="3948540" y="3203042"/>
                  <a:pt x="3952375" y="3200044"/>
                  <a:pt x="3957170" y="3199443"/>
                </a:cubicBezTo>
                <a:close/>
                <a:moveTo>
                  <a:pt x="3246081" y="3187606"/>
                </a:moveTo>
                <a:cubicBezTo>
                  <a:pt x="3238105" y="3190038"/>
                  <a:pt x="3232791" y="3197327"/>
                  <a:pt x="3224814" y="3199757"/>
                </a:cubicBezTo>
                <a:cubicBezTo>
                  <a:pt x="3219498" y="3202186"/>
                  <a:pt x="3216844" y="3204616"/>
                  <a:pt x="3216843" y="3211906"/>
                </a:cubicBezTo>
                <a:cubicBezTo>
                  <a:pt x="3222158" y="3207046"/>
                  <a:pt x="3230131" y="3207046"/>
                  <a:pt x="3235448" y="3199756"/>
                </a:cubicBezTo>
                <a:cubicBezTo>
                  <a:pt x="3240764" y="3199758"/>
                  <a:pt x="3246080" y="3197327"/>
                  <a:pt x="3246081" y="3187606"/>
                </a:cubicBezTo>
                <a:close/>
                <a:moveTo>
                  <a:pt x="3618874" y="3187160"/>
                </a:moveTo>
                <a:cubicBezTo>
                  <a:pt x="3623087" y="3187023"/>
                  <a:pt x="3627335" y="3187368"/>
                  <a:pt x="3631623" y="3188286"/>
                </a:cubicBezTo>
                <a:cubicBezTo>
                  <a:pt x="3618426" y="3210314"/>
                  <a:pt x="3597305" y="3212761"/>
                  <a:pt x="3578826" y="3220104"/>
                </a:cubicBezTo>
                <a:cubicBezTo>
                  <a:pt x="3568926" y="3223470"/>
                  <a:pt x="3556303" y="3236703"/>
                  <a:pt x="3545042" y="3235881"/>
                </a:cubicBezTo>
                <a:lnTo>
                  <a:pt x="3539656" y="3234222"/>
                </a:lnTo>
                <a:lnTo>
                  <a:pt x="3535210" y="3239453"/>
                </a:lnTo>
                <a:cubicBezTo>
                  <a:pt x="3534283" y="3239454"/>
                  <a:pt x="3533667" y="3237639"/>
                  <a:pt x="3532434" y="3234008"/>
                </a:cubicBezTo>
                <a:cubicBezTo>
                  <a:pt x="3533667" y="3231588"/>
                  <a:pt x="3534286" y="3230378"/>
                  <a:pt x="3535211" y="3230379"/>
                </a:cubicBezTo>
                <a:lnTo>
                  <a:pt x="3536316" y="3231247"/>
                </a:lnTo>
                <a:lnTo>
                  <a:pt x="3534387" y="3229487"/>
                </a:lnTo>
                <a:cubicBezTo>
                  <a:pt x="3561720" y="3212711"/>
                  <a:pt x="3589393" y="3188126"/>
                  <a:pt x="3618874" y="3187160"/>
                </a:cubicBezTo>
                <a:close/>
                <a:moveTo>
                  <a:pt x="3655038" y="3177371"/>
                </a:moveTo>
                <a:cubicBezTo>
                  <a:pt x="3655038" y="3185087"/>
                  <a:pt x="3649414" y="3187657"/>
                  <a:pt x="3643786" y="3187657"/>
                </a:cubicBezTo>
                <a:cubicBezTo>
                  <a:pt x="3643787" y="3179940"/>
                  <a:pt x="3649413" y="3177372"/>
                  <a:pt x="3655038" y="3177371"/>
                </a:cubicBezTo>
                <a:close/>
                <a:moveTo>
                  <a:pt x="3674631" y="3166652"/>
                </a:moveTo>
                <a:cubicBezTo>
                  <a:pt x="3674629" y="3173911"/>
                  <a:pt x="3672163" y="3178752"/>
                  <a:pt x="3667227" y="3178752"/>
                </a:cubicBezTo>
                <a:cubicBezTo>
                  <a:pt x="3667227" y="3169071"/>
                  <a:pt x="3669695" y="3166652"/>
                  <a:pt x="3674631" y="3166652"/>
                </a:cubicBezTo>
                <a:close/>
                <a:moveTo>
                  <a:pt x="3285951" y="3165739"/>
                </a:moveTo>
                <a:cubicBezTo>
                  <a:pt x="3285949" y="3180317"/>
                  <a:pt x="3296138" y="3177887"/>
                  <a:pt x="3301454" y="3177888"/>
                </a:cubicBezTo>
                <a:cubicBezTo>
                  <a:pt x="3301454" y="3163308"/>
                  <a:pt x="3293921" y="3165739"/>
                  <a:pt x="3285951" y="3165739"/>
                </a:cubicBezTo>
                <a:close/>
                <a:moveTo>
                  <a:pt x="4051632" y="3154148"/>
                </a:moveTo>
                <a:cubicBezTo>
                  <a:pt x="4051632" y="3173595"/>
                  <a:pt x="4046297" y="3180886"/>
                  <a:pt x="4032959" y="3183316"/>
                </a:cubicBezTo>
                <a:cubicBezTo>
                  <a:pt x="4016953" y="3188177"/>
                  <a:pt x="4000947" y="3193039"/>
                  <a:pt x="3987610" y="3188178"/>
                </a:cubicBezTo>
                <a:cubicBezTo>
                  <a:pt x="4003616" y="3163872"/>
                  <a:pt x="4027625" y="3161441"/>
                  <a:pt x="4051632" y="3154148"/>
                </a:cubicBezTo>
                <a:close/>
                <a:moveTo>
                  <a:pt x="3691487" y="3153152"/>
                </a:moveTo>
                <a:cubicBezTo>
                  <a:pt x="3696283" y="3152538"/>
                  <a:pt x="3702036" y="3154382"/>
                  <a:pt x="3705872" y="3154382"/>
                </a:cubicBezTo>
                <a:cubicBezTo>
                  <a:pt x="3705874" y="3171601"/>
                  <a:pt x="3690530" y="3166681"/>
                  <a:pt x="3682856" y="3166682"/>
                </a:cubicBezTo>
                <a:cubicBezTo>
                  <a:pt x="3682858" y="3156844"/>
                  <a:pt x="3686692" y="3153767"/>
                  <a:pt x="3691487" y="3153152"/>
                </a:cubicBezTo>
                <a:close/>
                <a:moveTo>
                  <a:pt x="4211847" y="3153069"/>
                </a:moveTo>
                <a:cubicBezTo>
                  <a:pt x="4211846" y="3168022"/>
                  <a:pt x="4204244" y="3165530"/>
                  <a:pt x="4196641" y="3165531"/>
                </a:cubicBezTo>
                <a:cubicBezTo>
                  <a:pt x="4196640" y="3150577"/>
                  <a:pt x="4206779" y="3153068"/>
                  <a:pt x="4211847" y="3153069"/>
                </a:cubicBezTo>
                <a:close/>
                <a:moveTo>
                  <a:pt x="3737556" y="3129140"/>
                </a:moveTo>
                <a:cubicBezTo>
                  <a:pt x="3740370" y="3134142"/>
                  <a:pt x="3745996" y="3136645"/>
                  <a:pt x="3748810" y="3141645"/>
                </a:cubicBezTo>
                <a:cubicBezTo>
                  <a:pt x="3745996" y="3144147"/>
                  <a:pt x="3740369" y="3146231"/>
                  <a:pt x="3737556" y="3153731"/>
                </a:cubicBezTo>
                <a:cubicBezTo>
                  <a:pt x="3737557" y="3144147"/>
                  <a:pt x="3737556" y="3136645"/>
                  <a:pt x="3737556" y="3129140"/>
                </a:cubicBezTo>
                <a:close/>
                <a:moveTo>
                  <a:pt x="901508" y="3125266"/>
                </a:moveTo>
                <a:lnTo>
                  <a:pt x="901670" y="3125313"/>
                </a:lnTo>
                <a:lnTo>
                  <a:pt x="901670" y="3125329"/>
                </a:lnTo>
                <a:close/>
                <a:moveTo>
                  <a:pt x="902072" y="3121607"/>
                </a:moveTo>
                <a:cubicBezTo>
                  <a:pt x="933807" y="3132200"/>
                  <a:pt x="960248" y="3141970"/>
                  <a:pt x="922289" y="3131372"/>
                </a:cubicBezTo>
                <a:lnTo>
                  <a:pt x="901670" y="3125313"/>
                </a:lnTo>
                <a:close/>
                <a:moveTo>
                  <a:pt x="860675" y="3113264"/>
                </a:moveTo>
                <a:cubicBezTo>
                  <a:pt x="865415" y="3113686"/>
                  <a:pt x="876180" y="3116201"/>
                  <a:pt x="885503" y="3118863"/>
                </a:cubicBezTo>
                <a:lnTo>
                  <a:pt x="901508" y="3125266"/>
                </a:lnTo>
                <a:close/>
                <a:moveTo>
                  <a:pt x="3807440" y="3113067"/>
                </a:moveTo>
                <a:cubicBezTo>
                  <a:pt x="3794627" y="3123049"/>
                  <a:pt x="3781371" y="3133032"/>
                  <a:pt x="3770767" y="3143016"/>
                </a:cubicBezTo>
                <a:cubicBezTo>
                  <a:pt x="3770766" y="3135527"/>
                  <a:pt x="3770766" y="3128041"/>
                  <a:pt x="3770766" y="3118058"/>
                </a:cubicBezTo>
                <a:cubicBezTo>
                  <a:pt x="3781371" y="3115562"/>
                  <a:pt x="3794626" y="3115563"/>
                  <a:pt x="3807440" y="3113067"/>
                </a:cubicBezTo>
                <a:close/>
                <a:moveTo>
                  <a:pt x="4159100" y="3107708"/>
                </a:moveTo>
                <a:cubicBezTo>
                  <a:pt x="4159098" y="3114722"/>
                  <a:pt x="4159100" y="3121738"/>
                  <a:pt x="4159100" y="3128753"/>
                </a:cubicBezTo>
                <a:cubicBezTo>
                  <a:pt x="4154029" y="3128753"/>
                  <a:pt x="4149384" y="3128753"/>
                  <a:pt x="4143893" y="3128752"/>
                </a:cubicBezTo>
                <a:cubicBezTo>
                  <a:pt x="4143893" y="3121738"/>
                  <a:pt x="4143894" y="3114721"/>
                  <a:pt x="4143895" y="3107708"/>
                </a:cubicBezTo>
                <a:cubicBezTo>
                  <a:pt x="4149384" y="3107709"/>
                  <a:pt x="4154029" y="3107708"/>
                  <a:pt x="4159100" y="3107708"/>
                </a:cubicBezTo>
                <a:close/>
                <a:moveTo>
                  <a:pt x="3750791" y="3095735"/>
                </a:moveTo>
                <a:cubicBezTo>
                  <a:pt x="3750792" y="3107322"/>
                  <a:pt x="3742850" y="3107321"/>
                  <a:pt x="3737556" y="3107321"/>
                </a:cubicBezTo>
                <a:cubicBezTo>
                  <a:pt x="3737556" y="3093418"/>
                  <a:pt x="3745498" y="3095736"/>
                  <a:pt x="3750791" y="3095735"/>
                </a:cubicBezTo>
                <a:close/>
                <a:moveTo>
                  <a:pt x="3441880" y="3095677"/>
                </a:moveTo>
                <a:cubicBezTo>
                  <a:pt x="3441881" y="3107827"/>
                  <a:pt x="3449853" y="3107827"/>
                  <a:pt x="3457828" y="3107826"/>
                </a:cubicBezTo>
                <a:cubicBezTo>
                  <a:pt x="3457827" y="3093246"/>
                  <a:pt x="3449855" y="3095677"/>
                  <a:pt x="3441880" y="3095677"/>
                </a:cubicBezTo>
                <a:close/>
                <a:moveTo>
                  <a:pt x="3605572" y="3095676"/>
                </a:moveTo>
                <a:cubicBezTo>
                  <a:pt x="3605573" y="3107826"/>
                  <a:pt x="3613546" y="3107826"/>
                  <a:pt x="3621518" y="3107826"/>
                </a:cubicBezTo>
                <a:cubicBezTo>
                  <a:pt x="3621520" y="3093246"/>
                  <a:pt x="3610886" y="3095676"/>
                  <a:pt x="3605572" y="3095676"/>
                </a:cubicBezTo>
                <a:close/>
                <a:moveTo>
                  <a:pt x="4196640" y="3095207"/>
                </a:moveTo>
                <a:cubicBezTo>
                  <a:pt x="4201575" y="3095205"/>
                  <a:pt x="4204044" y="3097625"/>
                  <a:pt x="4204044" y="3107304"/>
                </a:cubicBezTo>
                <a:cubicBezTo>
                  <a:pt x="4199107" y="3107304"/>
                  <a:pt x="4196640" y="3102466"/>
                  <a:pt x="4196640" y="3095207"/>
                </a:cubicBezTo>
                <a:close/>
                <a:moveTo>
                  <a:pt x="3830885" y="3095205"/>
                </a:moveTo>
                <a:cubicBezTo>
                  <a:pt x="3828240" y="3102221"/>
                  <a:pt x="3825592" y="3109235"/>
                  <a:pt x="3822946" y="3116250"/>
                </a:cubicBezTo>
                <a:cubicBezTo>
                  <a:pt x="3820300" y="3111574"/>
                  <a:pt x="3817652" y="3106896"/>
                  <a:pt x="3817653" y="3102221"/>
                </a:cubicBezTo>
                <a:cubicBezTo>
                  <a:pt x="3820298" y="3099881"/>
                  <a:pt x="3825590" y="3097544"/>
                  <a:pt x="3830885" y="3095205"/>
                </a:cubicBezTo>
                <a:close/>
                <a:moveTo>
                  <a:pt x="3846954" y="3084489"/>
                </a:moveTo>
                <a:cubicBezTo>
                  <a:pt x="3851889" y="3084490"/>
                  <a:pt x="3854359" y="3086909"/>
                  <a:pt x="3854358" y="3096589"/>
                </a:cubicBezTo>
                <a:cubicBezTo>
                  <a:pt x="3849423" y="3096588"/>
                  <a:pt x="3846955" y="3091749"/>
                  <a:pt x="3846954" y="3084489"/>
                </a:cubicBezTo>
                <a:close/>
                <a:moveTo>
                  <a:pt x="4188414" y="3084489"/>
                </a:moveTo>
                <a:cubicBezTo>
                  <a:pt x="4188415" y="3091868"/>
                  <a:pt x="4188415" y="3099247"/>
                  <a:pt x="4188414" y="3109086"/>
                </a:cubicBezTo>
                <a:cubicBezTo>
                  <a:pt x="4185948" y="3109086"/>
                  <a:pt x="4183479" y="3109086"/>
                  <a:pt x="4181012" y="3109086"/>
                </a:cubicBezTo>
                <a:cubicBezTo>
                  <a:pt x="4181012" y="3099247"/>
                  <a:pt x="4181012" y="3091868"/>
                  <a:pt x="4181010" y="3084490"/>
                </a:cubicBezTo>
                <a:cubicBezTo>
                  <a:pt x="4183478" y="3084489"/>
                  <a:pt x="4185946" y="3084490"/>
                  <a:pt x="4188414" y="3084489"/>
                </a:cubicBezTo>
                <a:close/>
                <a:moveTo>
                  <a:pt x="3481305" y="3083527"/>
                </a:moveTo>
                <a:cubicBezTo>
                  <a:pt x="3481307" y="3095676"/>
                  <a:pt x="3489281" y="3095676"/>
                  <a:pt x="3494595" y="3095676"/>
                </a:cubicBezTo>
                <a:cubicBezTo>
                  <a:pt x="3494595" y="3081099"/>
                  <a:pt x="3486622" y="3083527"/>
                  <a:pt x="3481305" y="3083527"/>
                </a:cubicBezTo>
                <a:close/>
                <a:moveTo>
                  <a:pt x="3634365" y="3083527"/>
                </a:moveTo>
                <a:cubicBezTo>
                  <a:pt x="3634363" y="3090816"/>
                  <a:pt x="3637021" y="3095676"/>
                  <a:pt x="3642339" y="3095675"/>
                </a:cubicBezTo>
                <a:cubicBezTo>
                  <a:pt x="3642339" y="3085956"/>
                  <a:pt x="3639680" y="3083528"/>
                  <a:pt x="3634365" y="3083527"/>
                </a:cubicBezTo>
                <a:close/>
                <a:moveTo>
                  <a:pt x="3870191" y="3081247"/>
                </a:moveTo>
                <a:cubicBezTo>
                  <a:pt x="3871424" y="3081551"/>
                  <a:pt x="3872660" y="3082761"/>
                  <a:pt x="3873894" y="3083970"/>
                </a:cubicBezTo>
                <a:cubicBezTo>
                  <a:pt x="3873894" y="3083970"/>
                  <a:pt x="3871424" y="3086390"/>
                  <a:pt x="3871424" y="3091229"/>
                </a:cubicBezTo>
                <a:cubicBezTo>
                  <a:pt x="3868957" y="3088810"/>
                  <a:pt x="3868957" y="3086390"/>
                  <a:pt x="3866490" y="3083970"/>
                </a:cubicBezTo>
                <a:cubicBezTo>
                  <a:pt x="3867725" y="3081550"/>
                  <a:pt x="3868957" y="3080945"/>
                  <a:pt x="3870191" y="3081247"/>
                </a:cubicBezTo>
                <a:close/>
                <a:moveTo>
                  <a:pt x="752732" y="3080821"/>
                </a:moveTo>
                <a:cubicBezTo>
                  <a:pt x="749862" y="3080955"/>
                  <a:pt x="748311" y="3082454"/>
                  <a:pt x="750116" y="3084322"/>
                </a:cubicBezTo>
                <a:cubicBezTo>
                  <a:pt x="750116" y="3084322"/>
                  <a:pt x="760322" y="3087900"/>
                  <a:pt x="763317" y="3087507"/>
                </a:cubicBezTo>
                <a:cubicBezTo>
                  <a:pt x="764316" y="3087375"/>
                  <a:pt x="764513" y="3086802"/>
                  <a:pt x="763264" y="3085510"/>
                </a:cubicBezTo>
                <a:cubicBezTo>
                  <a:pt x="759792" y="3081917"/>
                  <a:pt x="755603" y="3080686"/>
                  <a:pt x="752732" y="3080821"/>
                </a:cubicBezTo>
                <a:close/>
                <a:moveTo>
                  <a:pt x="3878000" y="3075699"/>
                </a:moveTo>
                <a:cubicBezTo>
                  <a:pt x="3880533" y="3075439"/>
                  <a:pt x="3883068" y="3076064"/>
                  <a:pt x="3885603" y="3078356"/>
                </a:cubicBezTo>
                <a:cubicBezTo>
                  <a:pt x="3880534" y="3078356"/>
                  <a:pt x="3872931" y="3085858"/>
                  <a:pt x="3870396" y="3078356"/>
                </a:cubicBezTo>
                <a:cubicBezTo>
                  <a:pt x="3872931" y="3077106"/>
                  <a:pt x="3875466" y="3075960"/>
                  <a:pt x="3878000" y="3075699"/>
                </a:cubicBezTo>
                <a:close/>
                <a:moveTo>
                  <a:pt x="3658285" y="3071378"/>
                </a:moveTo>
                <a:cubicBezTo>
                  <a:pt x="3658285" y="3085957"/>
                  <a:pt x="3668915" y="3083527"/>
                  <a:pt x="3674232" y="3083528"/>
                </a:cubicBezTo>
                <a:cubicBezTo>
                  <a:pt x="3674232" y="3068948"/>
                  <a:pt x="3663600" y="3071378"/>
                  <a:pt x="3658285" y="3071378"/>
                </a:cubicBezTo>
                <a:close/>
                <a:moveTo>
                  <a:pt x="3884022" y="3066614"/>
                </a:moveTo>
                <a:lnTo>
                  <a:pt x="3882118" y="3071576"/>
                </a:lnTo>
                <a:cubicBezTo>
                  <a:pt x="3882118" y="3071576"/>
                  <a:pt x="3882377" y="3070898"/>
                  <a:pt x="3882749" y="3069926"/>
                </a:cubicBezTo>
                <a:close/>
                <a:moveTo>
                  <a:pt x="3884092" y="3066431"/>
                </a:moveTo>
                <a:lnTo>
                  <a:pt x="3884022" y="3066614"/>
                </a:lnTo>
                <a:lnTo>
                  <a:pt x="3884063" y="3066503"/>
                </a:lnTo>
                <a:close/>
                <a:moveTo>
                  <a:pt x="3885083" y="3063844"/>
                </a:moveTo>
                <a:lnTo>
                  <a:pt x="3884238" y="3066051"/>
                </a:lnTo>
                <a:lnTo>
                  <a:pt x="3884092" y="3066431"/>
                </a:lnTo>
                <a:close/>
                <a:moveTo>
                  <a:pt x="3885231" y="3063459"/>
                </a:moveTo>
                <a:cubicBezTo>
                  <a:pt x="3885492" y="3062783"/>
                  <a:pt x="3885427" y="3062952"/>
                  <a:pt x="3885184" y="3063586"/>
                </a:cubicBezTo>
                <a:lnTo>
                  <a:pt x="3885083" y="3063844"/>
                </a:lnTo>
                <a:close/>
                <a:moveTo>
                  <a:pt x="3922702" y="3054124"/>
                </a:moveTo>
                <a:cubicBezTo>
                  <a:pt x="3914746" y="3066882"/>
                  <a:pt x="3901491" y="3069009"/>
                  <a:pt x="3888235" y="3071561"/>
                </a:cubicBezTo>
                <a:cubicBezTo>
                  <a:pt x="3888235" y="3069010"/>
                  <a:pt x="3886027" y="3066882"/>
                  <a:pt x="3886027" y="3066882"/>
                </a:cubicBezTo>
                <a:cubicBezTo>
                  <a:pt x="3898842" y="3061779"/>
                  <a:pt x="3909446" y="3056675"/>
                  <a:pt x="3922702" y="3054124"/>
                </a:cubicBezTo>
                <a:close/>
                <a:moveTo>
                  <a:pt x="765486" y="3027791"/>
                </a:moveTo>
                <a:cubicBezTo>
                  <a:pt x="771291" y="3025516"/>
                  <a:pt x="773235" y="3027528"/>
                  <a:pt x="778232" y="3032700"/>
                </a:cubicBezTo>
                <a:cubicBezTo>
                  <a:pt x="776365" y="3032837"/>
                  <a:pt x="774081" y="3032545"/>
                  <a:pt x="771813" y="3031750"/>
                </a:cubicBezTo>
                <a:cubicBezTo>
                  <a:pt x="769545" y="3030954"/>
                  <a:pt x="767292" y="3029659"/>
                  <a:pt x="765486" y="3027791"/>
                </a:cubicBezTo>
                <a:close/>
                <a:moveTo>
                  <a:pt x="3971232" y="3025544"/>
                </a:moveTo>
                <a:cubicBezTo>
                  <a:pt x="3971232" y="3037511"/>
                  <a:pt x="3979347" y="3061443"/>
                  <a:pt x="3965823" y="3063835"/>
                </a:cubicBezTo>
                <a:cubicBezTo>
                  <a:pt x="3955002" y="3066229"/>
                  <a:pt x="3946889" y="3059049"/>
                  <a:pt x="3938774" y="3059049"/>
                </a:cubicBezTo>
                <a:cubicBezTo>
                  <a:pt x="3946888" y="3044691"/>
                  <a:pt x="3957708" y="3032725"/>
                  <a:pt x="3971232" y="3025544"/>
                </a:cubicBezTo>
                <a:close/>
                <a:moveTo>
                  <a:pt x="597518" y="3025067"/>
                </a:moveTo>
                <a:cubicBezTo>
                  <a:pt x="604988" y="3024516"/>
                  <a:pt x="612676" y="3027644"/>
                  <a:pt x="617675" y="3032816"/>
                </a:cubicBezTo>
                <a:cubicBezTo>
                  <a:pt x="613767" y="3033258"/>
                  <a:pt x="610981" y="3032617"/>
                  <a:pt x="608045" y="3031216"/>
                </a:cubicBezTo>
                <a:cubicBezTo>
                  <a:pt x="605109" y="3029817"/>
                  <a:pt x="602023" y="3027659"/>
                  <a:pt x="597518" y="3025067"/>
                </a:cubicBezTo>
                <a:close/>
                <a:moveTo>
                  <a:pt x="4006693" y="3023759"/>
                </a:moveTo>
                <a:cubicBezTo>
                  <a:pt x="4001240" y="3028394"/>
                  <a:pt x="3993062" y="3033027"/>
                  <a:pt x="3987610" y="3037662"/>
                </a:cubicBezTo>
                <a:cubicBezTo>
                  <a:pt x="3993062" y="3023759"/>
                  <a:pt x="3993062" y="3023759"/>
                  <a:pt x="4006693" y="3023759"/>
                </a:cubicBezTo>
                <a:close/>
                <a:moveTo>
                  <a:pt x="594773" y="3021191"/>
                </a:moveTo>
                <a:cubicBezTo>
                  <a:pt x="595883" y="3022340"/>
                  <a:pt x="596685" y="3024204"/>
                  <a:pt x="597518" y="3025067"/>
                </a:cubicBezTo>
                <a:cubicBezTo>
                  <a:pt x="596484" y="3026066"/>
                  <a:pt x="595551" y="3026135"/>
                  <a:pt x="594424" y="3025486"/>
                </a:cubicBezTo>
                <a:cubicBezTo>
                  <a:pt x="593298" y="3024838"/>
                  <a:pt x="591980" y="3023473"/>
                  <a:pt x="590175" y="3021605"/>
                </a:cubicBezTo>
                <a:cubicBezTo>
                  <a:pt x="592242" y="3019606"/>
                  <a:pt x="593661" y="3020041"/>
                  <a:pt x="594773" y="3021191"/>
                </a:cubicBezTo>
                <a:close/>
                <a:moveTo>
                  <a:pt x="4352479" y="3018401"/>
                </a:moveTo>
                <a:cubicBezTo>
                  <a:pt x="4344440" y="3030578"/>
                  <a:pt x="4344440" y="3030578"/>
                  <a:pt x="4259154" y="3071580"/>
                </a:cubicBezTo>
                <a:cubicBezTo>
                  <a:pt x="4272551" y="3030579"/>
                  <a:pt x="4325686" y="3028144"/>
                  <a:pt x="4352479" y="3018401"/>
                </a:cubicBezTo>
                <a:close/>
                <a:moveTo>
                  <a:pt x="3674232" y="3018325"/>
                </a:moveTo>
                <a:cubicBezTo>
                  <a:pt x="3616202" y="3018326"/>
                  <a:pt x="3592284" y="3028045"/>
                  <a:pt x="3542227" y="3071376"/>
                </a:cubicBezTo>
                <a:cubicBezTo>
                  <a:pt x="3586967" y="3054773"/>
                  <a:pt x="3632152" y="3035334"/>
                  <a:pt x="3674232" y="3018325"/>
                </a:cubicBezTo>
                <a:close/>
                <a:moveTo>
                  <a:pt x="587429" y="3017729"/>
                </a:moveTo>
                <a:cubicBezTo>
                  <a:pt x="588539" y="3018878"/>
                  <a:pt x="589341" y="3020743"/>
                  <a:pt x="590175" y="3021605"/>
                </a:cubicBezTo>
                <a:cubicBezTo>
                  <a:pt x="589140" y="3022604"/>
                  <a:pt x="588206" y="3022673"/>
                  <a:pt x="587079" y="3022025"/>
                </a:cubicBezTo>
                <a:cubicBezTo>
                  <a:pt x="585954" y="3021377"/>
                  <a:pt x="584634" y="3020013"/>
                  <a:pt x="582830" y="3018144"/>
                </a:cubicBezTo>
                <a:cubicBezTo>
                  <a:pt x="584898" y="3016145"/>
                  <a:pt x="586318" y="3016580"/>
                  <a:pt x="587429" y="3017729"/>
                </a:cubicBezTo>
                <a:close/>
                <a:moveTo>
                  <a:pt x="3441881" y="3013467"/>
                </a:moveTo>
                <a:cubicBezTo>
                  <a:pt x="3441881" y="3028044"/>
                  <a:pt x="3449856" y="3025616"/>
                  <a:pt x="3457828" y="3025616"/>
                </a:cubicBezTo>
                <a:cubicBezTo>
                  <a:pt x="3457829" y="3013467"/>
                  <a:pt x="3449855" y="3013466"/>
                  <a:pt x="3441881" y="3013467"/>
                </a:cubicBezTo>
                <a:close/>
                <a:moveTo>
                  <a:pt x="4018867" y="3004641"/>
                </a:moveTo>
                <a:cubicBezTo>
                  <a:pt x="4024161" y="3004642"/>
                  <a:pt x="4032101" y="3002325"/>
                  <a:pt x="4032102" y="3013909"/>
                </a:cubicBezTo>
                <a:cubicBezTo>
                  <a:pt x="4026808" y="3013910"/>
                  <a:pt x="4018868" y="3016227"/>
                  <a:pt x="4018867" y="3004641"/>
                </a:cubicBezTo>
                <a:close/>
                <a:moveTo>
                  <a:pt x="3480309" y="3002380"/>
                </a:moveTo>
                <a:lnTo>
                  <a:pt x="3468557" y="3003454"/>
                </a:lnTo>
                <a:lnTo>
                  <a:pt x="3465447" y="3004039"/>
                </a:lnTo>
                <a:lnTo>
                  <a:pt x="3467975" y="3012441"/>
                </a:lnTo>
                <a:cubicBezTo>
                  <a:pt x="3472833" y="3017566"/>
                  <a:pt x="3483299" y="3013466"/>
                  <a:pt x="3489280" y="3013466"/>
                </a:cubicBezTo>
                <a:cubicBezTo>
                  <a:pt x="3489281" y="3005164"/>
                  <a:pt x="3485293" y="3002733"/>
                  <a:pt x="3480309" y="3002380"/>
                </a:cubicBezTo>
                <a:close/>
                <a:moveTo>
                  <a:pt x="4371344" y="3001330"/>
                </a:moveTo>
                <a:lnTo>
                  <a:pt x="4371141" y="3001912"/>
                </a:lnTo>
                <a:cubicBezTo>
                  <a:pt x="4370767" y="3002975"/>
                  <a:pt x="4370505" y="3003715"/>
                  <a:pt x="4370505" y="3003715"/>
                </a:cubicBezTo>
                <a:close/>
                <a:moveTo>
                  <a:pt x="3501301" y="2997552"/>
                </a:moveTo>
                <a:lnTo>
                  <a:pt x="3496138" y="2998404"/>
                </a:lnTo>
                <a:lnTo>
                  <a:pt x="3496590" y="3000405"/>
                </a:lnTo>
                <a:cubicBezTo>
                  <a:pt x="3497918" y="3002531"/>
                  <a:pt x="3499914" y="3003746"/>
                  <a:pt x="3502570" y="3003745"/>
                </a:cubicBezTo>
                <a:close/>
                <a:moveTo>
                  <a:pt x="4373362" y="2995600"/>
                </a:moveTo>
                <a:lnTo>
                  <a:pt x="4372632" y="2997673"/>
                </a:lnTo>
                <a:lnTo>
                  <a:pt x="4371344" y="3001330"/>
                </a:lnTo>
                <a:lnTo>
                  <a:pt x="4372458" y="2998166"/>
                </a:lnTo>
                <a:close/>
                <a:moveTo>
                  <a:pt x="4373630" y="2994839"/>
                </a:moveTo>
                <a:lnTo>
                  <a:pt x="4373362" y="2995600"/>
                </a:lnTo>
                <a:lnTo>
                  <a:pt x="4373580" y="2994977"/>
                </a:lnTo>
                <a:cubicBezTo>
                  <a:pt x="4373825" y="2994284"/>
                  <a:pt x="4373890" y="2994098"/>
                  <a:pt x="4373630" y="2994839"/>
                </a:cubicBezTo>
                <a:close/>
                <a:moveTo>
                  <a:pt x="4391560" y="2991607"/>
                </a:moveTo>
                <a:cubicBezTo>
                  <a:pt x="4391561" y="3001288"/>
                  <a:pt x="4384181" y="3003707"/>
                  <a:pt x="4378973" y="3003708"/>
                </a:cubicBezTo>
                <a:cubicBezTo>
                  <a:pt x="4378972" y="3001288"/>
                  <a:pt x="4378971" y="2998868"/>
                  <a:pt x="4376367" y="2996852"/>
                </a:cubicBezTo>
                <a:cubicBezTo>
                  <a:pt x="4381576" y="2994029"/>
                  <a:pt x="4386785" y="2991608"/>
                  <a:pt x="4391560" y="2991607"/>
                </a:cubicBezTo>
                <a:close/>
                <a:moveTo>
                  <a:pt x="3494597" y="2991597"/>
                </a:moveTo>
                <a:lnTo>
                  <a:pt x="3494734" y="2992209"/>
                </a:lnTo>
                <a:lnTo>
                  <a:pt x="3495674" y="2992034"/>
                </a:lnTo>
                <a:close/>
                <a:moveTo>
                  <a:pt x="3524485" y="2983164"/>
                </a:moveTo>
                <a:lnTo>
                  <a:pt x="3520332" y="2983720"/>
                </a:lnTo>
                <a:lnTo>
                  <a:pt x="3519239" y="2983876"/>
                </a:lnTo>
                <a:lnTo>
                  <a:pt x="3520079" y="2987495"/>
                </a:lnTo>
                <a:lnTo>
                  <a:pt x="3525205" y="2986541"/>
                </a:lnTo>
                <a:close/>
                <a:moveTo>
                  <a:pt x="703552" y="2980948"/>
                </a:moveTo>
                <a:cubicBezTo>
                  <a:pt x="703552" y="2980948"/>
                  <a:pt x="711645" y="2980352"/>
                  <a:pt x="714977" y="2983800"/>
                </a:cubicBezTo>
                <a:cubicBezTo>
                  <a:pt x="716296" y="2985165"/>
                  <a:pt x="716217" y="2985902"/>
                  <a:pt x="715361" y="2986181"/>
                </a:cubicBezTo>
                <a:cubicBezTo>
                  <a:pt x="714079" y="2986600"/>
                  <a:pt x="711051" y="2985989"/>
                  <a:pt x="708382" y="2984925"/>
                </a:cubicBezTo>
                <a:cubicBezTo>
                  <a:pt x="705713" y="2983861"/>
                  <a:pt x="703403" y="2982343"/>
                  <a:pt x="703552" y="2980948"/>
                </a:cubicBezTo>
                <a:close/>
                <a:moveTo>
                  <a:pt x="4428878" y="2980263"/>
                </a:moveTo>
                <a:cubicBezTo>
                  <a:pt x="4431854" y="2979359"/>
                  <a:pt x="4435162" y="2981911"/>
                  <a:pt x="4436485" y="2988290"/>
                </a:cubicBezTo>
                <a:cubicBezTo>
                  <a:pt x="4431194" y="2988291"/>
                  <a:pt x="4428546" y="2990842"/>
                  <a:pt x="4423255" y="2992968"/>
                </a:cubicBezTo>
                <a:cubicBezTo>
                  <a:pt x="4423253" y="2985526"/>
                  <a:pt x="4425899" y="2981166"/>
                  <a:pt x="4428878" y="2980263"/>
                </a:cubicBezTo>
                <a:close/>
                <a:moveTo>
                  <a:pt x="4063799" y="2979105"/>
                </a:moveTo>
                <a:cubicBezTo>
                  <a:pt x="4068814" y="2981605"/>
                  <a:pt x="4071549" y="2986608"/>
                  <a:pt x="4077018" y="2989107"/>
                </a:cubicBezTo>
                <a:cubicBezTo>
                  <a:pt x="4071548" y="2991193"/>
                  <a:pt x="4068813" y="2998693"/>
                  <a:pt x="4063800" y="3003695"/>
                </a:cubicBezTo>
                <a:cubicBezTo>
                  <a:pt x="4063797" y="2993692"/>
                  <a:pt x="4063800" y="2986608"/>
                  <a:pt x="4063799" y="2979105"/>
                </a:cubicBezTo>
                <a:close/>
                <a:moveTo>
                  <a:pt x="3564595" y="2976620"/>
                </a:moveTo>
                <a:lnTo>
                  <a:pt x="3558655" y="2977678"/>
                </a:lnTo>
                <a:lnTo>
                  <a:pt x="3562382" y="2977726"/>
                </a:lnTo>
                <a:close/>
                <a:moveTo>
                  <a:pt x="4449393" y="2969929"/>
                </a:moveTo>
                <a:cubicBezTo>
                  <a:pt x="4453551" y="2969026"/>
                  <a:pt x="4457388" y="2969628"/>
                  <a:pt x="4459944" y="2974440"/>
                </a:cubicBezTo>
                <a:cubicBezTo>
                  <a:pt x="4454191" y="2974440"/>
                  <a:pt x="4448436" y="2979852"/>
                  <a:pt x="4442682" y="2978498"/>
                </a:cubicBezTo>
                <a:lnTo>
                  <a:pt x="4438785" y="2975752"/>
                </a:lnTo>
                <a:lnTo>
                  <a:pt x="4438695" y="2978332"/>
                </a:lnTo>
                <a:cubicBezTo>
                  <a:pt x="4438356" y="2981228"/>
                  <a:pt x="4437679" y="2984704"/>
                  <a:pt x="4437678" y="2985862"/>
                </a:cubicBezTo>
                <a:cubicBezTo>
                  <a:pt x="4437679" y="2981228"/>
                  <a:pt x="4437679" y="2981228"/>
                  <a:pt x="4434974" y="2978912"/>
                </a:cubicBezTo>
                <a:cubicBezTo>
                  <a:pt x="4434974" y="2977753"/>
                  <a:pt x="4435649" y="2976594"/>
                  <a:pt x="4436326" y="2975726"/>
                </a:cubicBezTo>
                <a:lnTo>
                  <a:pt x="4437288" y="2974696"/>
                </a:lnTo>
                <a:lnTo>
                  <a:pt x="4436927" y="2974440"/>
                </a:lnTo>
                <a:cubicBezTo>
                  <a:pt x="4440764" y="2973236"/>
                  <a:pt x="4445239" y="2970831"/>
                  <a:pt x="4449393" y="2969929"/>
                </a:cubicBezTo>
                <a:close/>
                <a:moveTo>
                  <a:pt x="4110272" y="2968388"/>
                </a:moveTo>
                <a:cubicBezTo>
                  <a:pt x="4110273" y="2978068"/>
                  <a:pt x="4107805" y="2980488"/>
                  <a:pt x="4102870" y="2980490"/>
                </a:cubicBezTo>
                <a:cubicBezTo>
                  <a:pt x="4102870" y="2970809"/>
                  <a:pt x="4105338" y="2968388"/>
                  <a:pt x="4110272" y="2968388"/>
                </a:cubicBezTo>
                <a:close/>
                <a:moveTo>
                  <a:pt x="503487" y="2958116"/>
                </a:moveTo>
                <a:lnTo>
                  <a:pt x="513825" y="2961991"/>
                </a:lnTo>
                <a:lnTo>
                  <a:pt x="511502" y="2961771"/>
                </a:lnTo>
                <a:close/>
                <a:moveTo>
                  <a:pt x="4499007" y="2948740"/>
                </a:moveTo>
                <a:cubicBezTo>
                  <a:pt x="4486417" y="2955959"/>
                  <a:pt x="4475563" y="2963175"/>
                  <a:pt x="4465580" y="2967986"/>
                </a:cubicBezTo>
                <a:lnTo>
                  <a:pt x="4461123" y="2961811"/>
                </a:lnTo>
                <a:lnTo>
                  <a:pt x="4461123" y="2975147"/>
                </a:lnTo>
                <a:cubicBezTo>
                  <a:pt x="4461122" y="2972829"/>
                  <a:pt x="4458418" y="2970513"/>
                  <a:pt x="4458417" y="2968195"/>
                </a:cubicBezTo>
                <a:lnTo>
                  <a:pt x="4460978" y="2961613"/>
                </a:lnTo>
                <a:lnTo>
                  <a:pt x="4460371" y="2960769"/>
                </a:lnTo>
                <a:cubicBezTo>
                  <a:pt x="4473393" y="2953552"/>
                  <a:pt x="4486419" y="2948740"/>
                  <a:pt x="4499007" y="2948740"/>
                </a:cubicBezTo>
                <a:close/>
                <a:moveTo>
                  <a:pt x="3846101" y="2943403"/>
                </a:moveTo>
                <a:cubicBezTo>
                  <a:pt x="3838128" y="2948264"/>
                  <a:pt x="3830154" y="2955553"/>
                  <a:pt x="3822181" y="2960413"/>
                </a:cubicBezTo>
                <a:cubicBezTo>
                  <a:pt x="3830156" y="2960413"/>
                  <a:pt x="3838128" y="2957983"/>
                  <a:pt x="3846101" y="2955553"/>
                </a:cubicBezTo>
                <a:cubicBezTo>
                  <a:pt x="3846100" y="2953123"/>
                  <a:pt x="3846101" y="2948264"/>
                  <a:pt x="3846101" y="2943403"/>
                </a:cubicBezTo>
                <a:close/>
                <a:moveTo>
                  <a:pt x="4150916" y="2936623"/>
                </a:moveTo>
                <a:cubicBezTo>
                  <a:pt x="4152765" y="2936247"/>
                  <a:pt x="4154639" y="2936248"/>
                  <a:pt x="4156482" y="2936846"/>
                </a:cubicBezTo>
                <a:cubicBezTo>
                  <a:pt x="4164297" y="2939242"/>
                  <a:pt x="4164298" y="2951220"/>
                  <a:pt x="4166903" y="2956010"/>
                </a:cubicBezTo>
                <a:cubicBezTo>
                  <a:pt x="4156483" y="2956010"/>
                  <a:pt x="4149102" y="2958406"/>
                  <a:pt x="4143459" y="2967988"/>
                </a:cubicBezTo>
                <a:cubicBezTo>
                  <a:pt x="4141290" y="2960801"/>
                  <a:pt x="4138685" y="2953615"/>
                  <a:pt x="4136080" y="2944033"/>
                </a:cubicBezTo>
                <a:cubicBezTo>
                  <a:pt x="4139987" y="2942236"/>
                  <a:pt x="4145359" y="2937746"/>
                  <a:pt x="4150916" y="2936623"/>
                </a:cubicBezTo>
                <a:close/>
                <a:moveTo>
                  <a:pt x="3882812" y="2930648"/>
                </a:moveTo>
                <a:cubicBezTo>
                  <a:pt x="3877886" y="2931254"/>
                  <a:pt x="3871349" y="2933684"/>
                  <a:pt x="3870022" y="2933685"/>
                </a:cubicBezTo>
                <a:cubicBezTo>
                  <a:pt x="3870023" y="2948264"/>
                  <a:pt x="3880653" y="2940974"/>
                  <a:pt x="3885968" y="2938545"/>
                </a:cubicBezTo>
                <a:cubicBezTo>
                  <a:pt x="3891063" y="2931254"/>
                  <a:pt x="3887742" y="2930039"/>
                  <a:pt x="3882812" y="2930648"/>
                </a:cubicBezTo>
                <a:close/>
                <a:moveTo>
                  <a:pt x="854499" y="2924996"/>
                </a:moveTo>
                <a:cubicBezTo>
                  <a:pt x="853956" y="2924947"/>
                  <a:pt x="854249" y="2924995"/>
                  <a:pt x="855145" y="2925099"/>
                </a:cubicBezTo>
                <a:lnTo>
                  <a:pt x="856399" y="2925215"/>
                </a:lnTo>
                <a:lnTo>
                  <a:pt x="856390" y="2925198"/>
                </a:lnTo>
                <a:close/>
                <a:moveTo>
                  <a:pt x="4551515" y="2924509"/>
                </a:moveTo>
                <a:cubicBezTo>
                  <a:pt x="4552978" y="2924528"/>
                  <a:pt x="4554405" y="2925223"/>
                  <a:pt x="4555671" y="2926909"/>
                </a:cubicBezTo>
                <a:cubicBezTo>
                  <a:pt x="4550604" y="2929291"/>
                  <a:pt x="4545535" y="2931672"/>
                  <a:pt x="4540465" y="2934054"/>
                </a:cubicBezTo>
                <a:cubicBezTo>
                  <a:pt x="4542367" y="2930482"/>
                  <a:pt x="4547119" y="2924454"/>
                  <a:pt x="4551515" y="2924509"/>
                </a:cubicBezTo>
                <a:close/>
                <a:moveTo>
                  <a:pt x="4551324" y="2918707"/>
                </a:moveTo>
                <a:lnTo>
                  <a:pt x="4550869" y="2919890"/>
                </a:lnTo>
                <a:cubicBezTo>
                  <a:pt x="4550495" y="2920863"/>
                  <a:pt x="4550234" y="2921538"/>
                  <a:pt x="4550234" y="2921538"/>
                </a:cubicBezTo>
                <a:close/>
                <a:moveTo>
                  <a:pt x="4553024" y="2914290"/>
                </a:moveTo>
                <a:lnTo>
                  <a:pt x="4552359" y="2916015"/>
                </a:lnTo>
                <a:lnTo>
                  <a:pt x="4551324" y="2918707"/>
                </a:lnTo>
                <a:lnTo>
                  <a:pt x="4552186" y="2916466"/>
                </a:lnTo>
                <a:close/>
                <a:moveTo>
                  <a:pt x="4553357" y="2913423"/>
                </a:moveTo>
                <a:cubicBezTo>
                  <a:pt x="4553617" y="2912746"/>
                  <a:pt x="4553552" y="2912915"/>
                  <a:pt x="4553309" y="2913548"/>
                </a:cubicBezTo>
                <a:lnTo>
                  <a:pt x="4553024" y="2914290"/>
                </a:lnTo>
                <a:close/>
                <a:moveTo>
                  <a:pt x="4592770" y="2909447"/>
                </a:moveTo>
                <a:cubicBezTo>
                  <a:pt x="4592770" y="2916947"/>
                  <a:pt x="4592770" y="2926532"/>
                  <a:pt x="4592770" y="2934035"/>
                </a:cubicBezTo>
                <a:cubicBezTo>
                  <a:pt x="4582165" y="2929035"/>
                  <a:pt x="4568908" y="2924033"/>
                  <a:pt x="4558746" y="2921532"/>
                </a:cubicBezTo>
                <a:cubicBezTo>
                  <a:pt x="4556095" y="2919448"/>
                  <a:pt x="4556095" y="2919448"/>
                  <a:pt x="4556095" y="2916947"/>
                </a:cubicBezTo>
                <a:cubicBezTo>
                  <a:pt x="4566258" y="2911945"/>
                  <a:pt x="4579514" y="2911946"/>
                  <a:pt x="4592770" y="2909447"/>
                </a:cubicBezTo>
                <a:close/>
                <a:moveTo>
                  <a:pt x="3994051" y="2875773"/>
                </a:moveTo>
                <a:lnTo>
                  <a:pt x="3993107" y="2875807"/>
                </a:lnTo>
                <a:lnTo>
                  <a:pt x="3963312" y="2883538"/>
                </a:lnTo>
                <a:lnTo>
                  <a:pt x="3962977" y="2883622"/>
                </a:lnTo>
                <a:lnTo>
                  <a:pt x="3959292" y="2886022"/>
                </a:lnTo>
                <a:cubicBezTo>
                  <a:pt x="3956427" y="2889442"/>
                  <a:pt x="3954627" y="2893996"/>
                  <a:pt x="3954628" y="2900071"/>
                </a:cubicBezTo>
                <a:cubicBezTo>
                  <a:pt x="3967917" y="2890351"/>
                  <a:pt x="3980763" y="2887922"/>
                  <a:pt x="3994052" y="2887922"/>
                </a:cubicBezTo>
                <a:cubicBezTo>
                  <a:pt x="3994051" y="2883062"/>
                  <a:pt x="3994052" y="2878203"/>
                  <a:pt x="3994051" y="2875773"/>
                </a:cubicBezTo>
                <a:close/>
                <a:moveTo>
                  <a:pt x="4274782" y="2875508"/>
                </a:moveTo>
                <a:cubicBezTo>
                  <a:pt x="4277597" y="2877968"/>
                  <a:pt x="4283223" y="2882887"/>
                  <a:pt x="4286035" y="2885347"/>
                </a:cubicBezTo>
                <a:cubicBezTo>
                  <a:pt x="4280409" y="2887807"/>
                  <a:pt x="4277597" y="2892726"/>
                  <a:pt x="4274783" y="2900105"/>
                </a:cubicBezTo>
                <a:cubicBezTo>
                  <a:pt x="4274782" y="2890267"/>
                  <a:pt x="4274784" y="2882887"/>
                  <a:pt x="4274782" y="2875508"/>
                </a:cubicBezTo>
                <a:close/>
                <a:moveTo>
                  <a:pt x="4311900" y="2863005"/>
                </a:moveTo>
                <a:cubicBezTo>
                  <a:pt x="4317246" y="2863005"/>
                  <a:pt x="4319302" y="2865424"/>
                  <a:pt x="4319302" y="2875104"/>
                </a:cubicBezTo>
                <a:cubicBezTo>
                  <a:pt x="4314366" y="2875105"/>
                  <a:pt x="4311900" y="2872685"/>
                  <a:pt x="4311900" y="2863005"/>
                </a:cubicBezTo>
                <a:close/>
                <a:moveTo>
                  <a:pt x="4704097" y="2852288"/>
                </a:moveTo>
                <a:cubicBezTo>
                  <a:pt x="4704096" y="2861967"/>
                  <a:pt x="4701282" y="2864388"/>
                  <a:pt x="4692843" y="2864387"/>
                </a:cubicBezTo>
                <a:cubicBezTo>
                  <a:pt x="4692845" y="2857128"/>
                  <a:pt x="4695656" y="2852289"/>
                  <a:pt x="4704097" y="2852288"/>
                </a:cubicBezTo>
                <a:close/>
                <a:moveTo>
                  <a:pt x="4335342" y="2852288"/>
                </a:moveTo>
                <a:cubicBezTo>
                  <a:pt x="4340278" y="2852287"/>
                  <a:pt x="4342744" y="2857127"/>
                  <a:pt x="4342746" y="2864388"/>
                </a:cubicBezTo>
                <a:cubicBezTo>
                  <a:pt x="4337808" y="2864387"/>
                  <a:pt x="4335342" y="2861967"/>
                  <a:pt x="4335342" y="2852288"/>
                </a:cubicBezTo>
                <a:close/>
                <a:moveTo>
                  <a:pt x="4110991" y="2845217"/>
                </a:moveTo>
                <a:lnTo>
                  <a:pt x="4109714" y="2845550"/>
                </a:lnTo>
                <a:lnTo>
                  <a:pt x="4110552" y="2846615"/>
                </a:lnTo>
                <a:lnTo>
                  <a:pt x="4111016" y="2845286"/>
                </a:lnTo>
                <a:close/>
                <a:moveTo>
                  <a:pt x="4374207" y="2835677"/>
                </a:moveTo>
                <a:cubicBezTo>
                  <a:pt x="4375440" y="2835676"/>
                  <a:pt x="4376677" y="2836926"/>
                  <a:pt x="4377910" y="2839428"/>
                </a:cubicBezTo>
                <a:cubicBezTo>
                  <a:pt x="4377910" y="2841928"/>
                  <a:pt x="4375441" y="2844011"/>
                  <a:pt x="4375441" y="2846512"/>
                </a:cubicBezTo>
                <a:cubicBezTo>
                  <a:pt x="4372972" y="2844011"/>
                  <a:pt x="4372974" y="2841928"/>
                  <a:pt x="4370505" y="2839427"/>
                </a:cubicBezTo>
                <a:cubicBezTo>
                  <a:pt x="4371740" y="2836926"/>
                  <a:pt x="4372973" y="2835676"/>
                  <a:pt x="4374207" y="2835677"/>
                </a:cubicBezTo>
                <a:close/>
                <a:moveTo>
                  <a:pt x="4385917" y="2831337"/>
                </a:moveTo>
                <a:cubicBezTo>
                  <a:pt x="4389065" y="2831336"/>
                  <a:pt x="4391560" y="2833075"/>
                  <a:pt x="4391561" y="2838867"/>
                </a:cubicBezTo>
                <a:cubicBezTo>
                  <a:pt x="4386786" y="2838867"/>
                  <a:pt x="4381579" y="2841183"/>
                  <a:pt x="4376367" y="2834232"/>
                </a:cubicBezTo>
                <a:cubicBezTo>
                  <a:pt x="4378971" y="2833074"/>
                  <a:pt x="4382772" y="2831337"/>
                  <a:pt x="4385917" y="2831337"/>
                </a:cubicBezTo>
                <a:close/>
                <a:moveTo>
                  <a:pt x="4074724" y="2823779"/>
                </a:moveTo>
                <a:lnTo>
                  <a:pt x="4063736" y="2830016"/>
                </a:lnTo>
                <a:lnTo>
                  <a:pt x="4068549" y="2829244"/>
                </a:lnTo>
                <a:cubicBezTo>
                  <a:pt x="4072153" y="2828036"/>
                  <a:pt x="4075224" y="2826707"/>
                  <a:pt x="4076576" y="2825611"/>
                </a:cubicBezTo>
                <a:close/>
                <a:moveTo>
                  <a:pt x="4786174" y="2817096"/>
                </a:moveTo>
                <a:cubicBezTo>
                  <a:pt x="4786176" y="2828681"/>
                  <a:pt x="4778234" y="2828680"/>
                  <a:pt x="4772939" y="2828681"/>
                </a:cubicBezTo>
                <a:cubicBezTo>
                  <a:pt x="4772939" y="2814778"/>
                  <a:pt x="4780881" y="2817095"/>
                  <a:pt x="4786174" y="2817096"/>
                </a:cubicBezTo>
                <a:close/>
                <a:moveTo>
                  <a:pt x="648260" y="2809770"/>
                </a:moveTo>
                <a:lnTo>
                  <a:pt x="678408" y="2821517"/>
                </a:lnTo>
                <a:lnTo>
                  <a:pt x="674548" y="2818168"/>
                </a:lnTo>
                <a:cubicBezTo>
                  <a:pt x="672379" y="2816075"/>
                  <a:pt x="670209" y="2813983"/>
                  <a:pt x="668949" y="2813313"/>
                </a:cubicBezTo>
                <a:close/>
                <a:moveTo>
                  <a:pt x="4252276" y="2808558"/>
                </a:moveTo>
                <a:lnTo>
                  <a:pt x="4208585" y="2819894"/>
                </a:lnTo>
                <a:lnTo>
                  <a:pt x="4187185" y="2832086"/>
                </a:lnTo>
                <a:cubicBezTo>
                  <a:pt x="4177217" y="2837806"/>
                  <a:pt x="4167251" y="2843171"/>
                  <a:pt x="4157948" y="2846615"/>
                </a:cubicBezTo>
                <a:cubicBezTo>
                  <a:pt x="4147760" y="2849044"/>
                  <a:pt x="4134472" y="2844184"/>
                  <a:pt x="4129157" y="2853903"/>
                </a:cubicBezTo>
                <a:cubicBezTo>
                  <a:pt x="4121184" y="2863623"/>
                  <a:pt x="4118525" y="2863623"/>
                  <a:pt x="4110552" y="2863622"/>
                </a:cubicBezTo>
                <a:cubicBezTo>
                  <a:pt x="4091946" y="2861193"/>
                  <a:pt x="4076000" y="2880632"/>
                  <a:pt x="4060054" y="2890352"/>
                </a:cubicBezTo>
                <a:cubicBezTo>
                  <a:pt x="4020630" y="2912221"/>
                  <a:pt x="3980762" y="2926395"/>
                  <a:pt x="3941338" y="2945834"/>
                </a:cubicBezTo>
                <a:cubicBezTo>
                  <a:pt x="3901474" y="2965274"/>
                  <a:pt x="3862048" y="2984713"/>
                  <a:pt x="3819524" y="2998886"/>
                </a:cubicBezTo>
                <a:cubicBezTo>
                  <a:pt x="3808893" y="3003747"/>
                  <a:pt x="3798705" y="3006176"/>
                  <a:pt x="3790731" y="3011037"/>
                </a:cubicBezTo>
                <a:cubicBezTo>
                  <a:pt x="3782758" y="3015895"/>
                  <a:pt x="3777442" y="3025616"/>
                  <a:pt x="3769469" y="3028045"/>
                </a:cubicBezTo>
                <a:cubicBezTo>
                  <a:pt x="3761496" y="3030475"/>
                  <a:pt x="3753523" y="3037765"/>
                  <a:pt x="3745550" y="3040194"/>
                </a:cubicBezTo>
                <a:cubicBezTo>
                  <a:pt x="3734917" y="3042624"/>
                  <a:pt x="3726944" y="3045055"/>
                  <a:pt x="3716756" y="3047484"/>
                </a:cubicBezTo>
                <a:cubicBezTo>
                  <a:pt x="3737575" y="3057203"/>
                  <a:pt x="3758837" y="3042624"/>
                  <a:pt x="3777442" y="3030474"/>
                </a:cubicBezTo>
                <a:cubicBezTo>
                  <a:pt x="3798704" y="3015895"/>
                  <a:pt x="3822180" y="3011036"/>
                  <a:pt x="3843444" y="3001316"/>
                </a:cubicBezTo>
                <a:cubicBezTo>
                  <a:pt x="3864706" y="2991597"/>
                  <a:pt x="3888184" y="2982282"/>
                  <a:pt x="3909447" y="2970133"/>
                </a:cubicBezTo>
                <a:cubicBezTo>
                  <a:pt x="3920078" y="2965273"/>
                  <a:pt x="3930708" y="2960413"/>
                  <a:pt x="3941339" y="2955554"/>
                </a:cubicBezTo>
                <a:cubicBezTo>
                  <a:pt x="3951971" y="2950695"/>
                  <a:pt x="3959945" y="2940975"/>
                  <a:pt x="3970575" y="2936115"/>
                </a:cubicBezTo>
                <a:cubicBezTo>
                  <a:pt x="3991394" y="2923965"/>
                  <a:pt x="4012659" y="2919509"/>
                  <a:pt x="4033918" y="2909792"/>
                </a:cubicBezTo>
                <a:cubicBezTo>
                  <a:pt x="4057396" y="2897642"/>
                  <a:pt x="4078659" y="2885492"/>
                  <a:pt x="4102578" y="2875773"/>
                </a:cubicBezTo>
                <a:cubicBezTo>
                  <a:pt x="4123840" y="2870913"/>
                  <a:pt x="4142001" y="2863622"/>
                  <a:pt x="4163266" y="2849044"/>
                </a:cubicBezTo>
                <a:cubicBezTo>
                  <a:pt x="4179212" y="2836895"/>
                  <a:pt x="4200473" y="2842159"/>
                  <a:pt x="4221292" y="2830010"/>
                </a:cubicBezTo>
                <a:cubicBezTo>
                  <a:pt x="4229266" y="2825151"/>
                  <a:pt x="4237240" y="2815432"/>
                  <a:pt x="4247870" y="2810571"/>
                </a:cubicBezTo>
                <a:close/>
                <a:moveTo>
                  <a:pt x="8822242" y="2805848"/>
                </a:moveTo>
                <a:cubicBezTo>
                  <a:pt x="8822242" y="2813108"/>
                  <a:pt x="8819775" y="2817947"/>
                  <a:pt x="8814839" y="2817947"/>
                </a:cubicBezTo>
                <a:cubicBezTo>
                  <a:pt x="8814839" y="2808267"/>
                  <a:pt x="8817304" y="2805848"/>
                  <a:pt x="8822242" y="2805848"/>
                </a:cubicBezTo>
                <a:close/>
                <a:moveTo>
                  <a:pt x="8867173" y="2805847"/>
                </a:moveTo>
                <a:cubicBezTo>
                  <a:pt x="8867174" y="2813108"/>
                  <a:pt x="8864705" y="2817947"/>
                  <a:pt x="8859771" y="2817947"/>
                </a:cubicBezTo>
                <a:cubicBezTo>
                  <a:pt x="8859771" y="2808268"/>
                  <a:pt x="8862238" y="2805848"/>
                  <a:pt x="8867173" y="2805847"/>
                </a:cubicBezTo>
                <a:close/>
                <a:moveTo>
                  <a:pt x="4809644" y="2805847"/>
                </a:moveTo>
                <a:cubicBezTo>
                  <a:pt x="4809646" y="2813108"/>
                  <a:pt x="4807176" y="2817947"/>
                  <a:pt x="4802242" y="2817948"/>
                </a:cubicBezTo>
                <a:cubicBezTo>
                  <a:pt x="4802243" y="2808267"/>
                  <a:pt x="4804708" y="2805847"/>
                  <a:pt x="4809644" y="2805847"/>
                </a:cubicBezTo>
                <a:close/>
                <a:moveTo>
                  <a:pt x="4175838" y="2799900"/>
                </a:moveTo>
                <a:lnTo>
                  <a:pt x="4156290" y="2806004"/>
                </a:lnTo>
                <a:cubicBezTo>
                  <a:pt x="4129874" y="2813247"/>
                  <a:pt x="4114567" y="2815259"/>
                  <a:pt x="4151982" y="2810340"/>
                </a:cubicBezTo>
                <a:lnTo>
                  <a:pt x="4152068" y="2810324"/>
                </a:lnTo>
                <a:close/>
                <a:moveTo>
                  <a:pt x="8806614" y="2793346"/>
                </a:moveTo>
                <a:cubicBezTo>
                  <a:pt x="8806614" y="2803025"/>
                  <a:pt x="8804147" y="2805444"/>
                  <a:pt x="8799210" y="2805444"/>
                </a:cubicBezTo>
                <a:cubicBezTo>
                  <a:pt x="8799210" y="2795765"/>
                  <a:pt x="8801680" y="2793345"/>
                  <a:pt x="8806614" y="2793346"/>
                </a:cubicBezTo>
                <a:close/>
                <a:moveTo>
                  <a:pt x="536994" y="2764615"/>
                </a:moveTo>
                <a:lnTo>
                  <a:pt x="555192" y="2772461"/>
                </a:lnTo>
                <a:lnTo>
                  <a:pt x="630308" y="2802597"/>
                </a:lnTo>
                <a:lnTo>
                  <a:pt x="633114" y="2799382"/>
                </a:lnTo>
                <a:cubicBezTo>
                  <a:pt x="635438" y="2797243"/>
                  <a:pt x="638711" y="2795059"/>
                  <a:pt x="642510" y="2794881"/>
                </a:cubicBezTo>
                <a:cubicBezTo>
                  <a:pt x="658509" y="2792083"/>
                  <a:pt x="697924" y="2801093"/>
                  <a:pt x="712091" y="2801087"/>
                </a:cubicBezTo>
                <a:cubicBezTo>
                  <a:pt x="713351" y="2801757"/>
                  <a:pt x="714974" y="2800578"/>
                  <a:pt x="716824" y="2799051"/>
                </a:cubicBezTo>
                <a:lnTo>
                  <a:pt x="718225" y="2798103"/>
                </a:lnTo>
                <a:lnTo>
                  <a:pt x="654274" y="2776712"/>
                </a:lnTo>
                <a:lnTo>
                  <a:pt x="615954" y="2771443"/>
                </a:lnTo>
                <a:close/>
                <a:moveTo>
                  <a:pt x="4901460" y="2759409"/>
                </a:moveTo>
                <a:cubicBezTo>
                  <a:pt x="4901461" y="2767124"/>
                  <a:pt x="4898993" y="2769696"/>
                  <a:pt x="4894058" y="2769696"/>
                </a:cubicBezTo>
                <a:cubicBezTo>
                  <a:pt x="4894057" y="2762408"/>
                  <a:pt x="4898992" y="2759409"/>
                  <a:pt x="4901460" y="2759409"/>
                </a:cubicBezTo>
                <a:close/>
                <a:moveTo>
                  <a:pt x="8757394" y="2759407"/>
                </a:moveTo>
                <a:cubicBezTo>
                  <a:pt x="8759930" y="2762230"/>
                  <a:pt x="8764998" y="2764650"/>
                  <a:pt x="8767532" y="2764650"/>
                </a:cubicBezTo>
                <a:cubicBezTo>
                  <a:pt x="8762464" y="2771507"/>
                  <a:pt x="8757395" y="2766666"/>
                  <a:pt x="8752327" y="2764650"/>
                </a:cubicBezTo>
                <a:cubicBezTo>
                  <a:pt x="8754861" y="2764651"/>
                  <a:pt x="8754860" y="2762231"/>
                  <a:pt x="8757394" y="2759407"/>
                </a:cubicBezTo>
                <a:close/>
                <a:moveTo>
                  <a:pt x="8790986" y="2748691"/>
                </a:moveTo>
                <a:cubicBezTo>
                  <a:pt x="8790987" y="2756193"/>
                  <a:pt x="8788517" y="2760777"/>
                  <a:pt x="8783584" y="2760776"/>
                </a:cubicBezTo>
                <a:cubicBezTo>
                  <a:pt x="8783583" y="2753693"/>
                  <a:pt x="8786049" y="2748691"/>
                  <a:pt x="8790986" y="2748691"/>
                </a:cubicBezTo>
                <a:close/>
                <a:moveTo>
                  <a:pt x="8738651" y="2748690"/>
                </a:moveTo>
                <a:cubicBezTo>
                  <a:pt x="8743945" y="2751007"/>
                  <a:pt x="8746593" y="2753325"/>
                  <a:pt x="8751885" y="2753325"/>
                </a:cubicBezTo>
                <a:cubicBezTo>
                  <a:pt x="8746593" y="2759890"/>
                  <a:pt x="8738650" y="2762593"/>
                  <a:pt x="8738651" y="2748690"/>
                </a:cubicBezTo>
                <a:close/>
                <a:moveTo>
                  <a:pt x="499227" y="2747502"/>
                </a:moveTo>
                <a:lnTo>
                  <a:pt x="499669" y="2748819"/>
                </a:lnTo>
                <a:lnTo>
                  <a:pt x="505338" y="2751193"/>
                </a:lnTo>
                <a:lnTo>
                  <a:pt x="523069" y="2751527"/>
                </a:lnTo>
                <a:cubicBezTo>
                  <a:pt x="533574" y="2757107"/>
                  <a:pt x="543694" y="2758089"/>
                  <a:pt x="549879" y="2753842"/>
                </a:cubicBezTo>
                <a:cubicBezTo>
                  <a:pt x="541894" y="2749603"/>
                  <a:pt x="532499" y="2748378"/>
                  <a:pt x="523069" y="2751527"/>
                </a:cubicBezTo>
                <a:close/>
                <a:moveTo>
                  <a:pt x="552367" y="2737094"/>
                </a:moveTo>
                <a:cubicBezTo>
                  <a:pt x="551448" y="2736141"/>
                  <a:pt x="550119" y="2736138"/>
                  <a:pt x="548750" y="2737460"/>
                </a:cubicBezTo>
                <a:lnTo>
                  <a:pt x="551421" y="2737972"/>
                </a:lnTo>
                <a:lnTo>
                  <a:pt x="552572" y="2738027"/>
                </a:lnTo>
                <a:close/>
                <a:moveTo>
                  <a:pt x="497475" y="2736994"/>
                </a:moveTo>
                <a:lnTo>
                  <a:pt x="496462" y="2737671"/>
                </a:lnTo>
                <a:lnTo>
                  <a:pt x="496844" y="2740412"/>
                </a:lnTo>
                <a:lnTo>
                  <a:pt x="497413" y="2742102"/>
                </a:lnTo>
                <a:lnTo>
                  <a:pt x="498048" y="2742760"/>
                </a:lnTo>
                <a:cubicBezTo>
                  <a:pt x="498484" y="2738727"/>
                  <a:pt x="498185" y="2737210"/>
                  <a:pt x="497475" y="2736994"/>
                </a:cubicBezTo>
                <a:close/>
                <a:moveTo>
                  <a:pt x="4605757" y="2736187"/>
                </a:moveTo>
                <a:cubicBezTo>
                  <a:pt x="4605756" y="2738612"/>
                  <a:pt x="4608399" y="2741037"/>
                  <a:pt x="4608399" y="2743460"/>
                </a:cubicBezTo>
                <a:cubicBezTo>
                  <a:pt x="4592541" y="2750733"/>
                  <a:pt x="4576683" y="2760024"/>
                  <a:pt x="4563907" y="2769721"/>
                </a:cubicBezTo>
                <a:cubicBezTo>
                  <a:pt x="4563909" y="2762854"/>
                  <a:pt x="4563909" y="2755581"/>
                  <a:pt x="4563910" y="2748309"/>
                </a:cubicBezTo>
                <a:cubicBezTo>
                  <a:pt x="4566111" y="2745885"/>
                  <a:pt x="4571839" y="2745885"/>
                  <a:pt x="4574040" y="2743461"/>
                </a:cubicBezTo>
                <a:cubicBezTo>
                  <a:pt x="4584613" y="2741035"/>
                  <a:pt x="4595185" y="2738612"/>
                  <a:pt x="4605757" y="2736187"/>
                </a:cubicBezTo>
                <a:close/>
                <a:moveTo>
                  <a:pt x="4313253" y="2733668"/>
                </a:moveTo>
                <a:lnTo>
                  <a:pt x="4296995" y="2738251"/>
                </a:lnTo>
                <a:cubicBezTo>
                  <a:pt x="4266369" y="2746275"/>
                  <a:pt x="4235691" y="2753953"/>
                  <a:pt x="4202115" y="2762835"/>
                </a:cubicBezTo>
                <a:cubicBezTo>
                  <a:pt x="4195998" y="2766462"/>
                  <a:pt x="4157063" y="2780514"/>
                  <a:pt x="4184340" y="2774107"/>
                </a:cubicBezTo>
                <a:lnTo>
                  <a:pt x="4281116" y="2752798"/>
                </a:lnTo>
                <a:lnTo>
                  <a:pt x="4282393" y="2752260"/>
                </a:lnTo>
                <a:close/>
                <a:moveTo>
                  <a:pt x="8709928" y="2726177"/>
                </a:moveTo>
                <a:cubicBezTo>
                  <a:pt x="8711195" y="2726177"/>
                  <a:pt x="8714363" y="2725555"/>
                  <a:pt x="8716897" y="2726178"/>
                </a:cubicBezTo>
                <a:cubicBezTo>
                  <a:pt x="8719431" y="2726800"/>
                  <a:pt x="8721333" y="2728671"/>
                  <a:pt x="8720066" y="2733655"/>
                </a:cubicBezTo>
                <a:cubicBezTo>
                  <a:pt x="8720066" y="2741131"/>
                  <a:pt x="8709927" y="2731162"/>
                  <a:pt x="8707393" y="2731163"/>
                </a:cubicBezTo>
                <a:cubicBezTo>
                  <a:pt x="8707394" y="2728669"/>
                  <a:pt x="8709928" y="2726177"/>
                  <a:pt x="8709928" y="2726177"/>
                </a:cubicBezTo>
                <a:close/>
                <a:moveTo>
                  <a:pt x="8754013" y="2725664"/>
                </a:moveTo>
                <a:cubicBezTo>
                  <a:pt x="8757182" y="2725953"/>
                  <a:pt x="8759718" y="2728850"/>
                  <a:pt x="8759718" y="2735801"/>
                </a:cubicBezTo>
                <a:cubicBezTo>
                  <a:pt x="8754648" y="2733484"/>
                  <a:pt x="8749578" y="2733484"/>
                  <a:pt x="8744510" y="2731167"/>
                </a:cubicBezTo>
                <a:cubicBezTo>
                  <a:pt x="8747045" y="2727692"/>
                  <a:pt x="8750847" y="2725374"/>
                  <a:pt x="8754013" y="2725664"/>
                </a:cubicBezTo>
                <a:close/>
                <a:moveTo>
                  <a:pt x="9242233" y="2725471"/>
                </a:moveTo>
                <a:cubicBezTo>
                  <a:pt x="9242233" y="2733187"/>
                  <a:pt x="9237024" y="2735759"/>
                  <a:pt x="9234853" y="2735760"/>
                </a:cubicBezTo>
                <a:cubicBezTo>
                  <a:pt x="9234853" y="2728042"/>
                  <a:pt x="9237024" y="2725472"/>
                  <a:pt x="9242233" y="2725471"/>
                </a:cubicBezTo>
                <a:close/>
                <a:moveTo>
                  <a:pt x="8591665" y="2725469"/>
                </a:moveTo>
                <a:cubicBezTo>
                  <a:pt x="8591664" y="2734823"/>
                  <a:pt x="8591665" y="2746514"/>
                  <a:pt x="8583228" y="2746514"/>
                </a:cubicBezTo>
                <a:cubicBezTo>
                  <a:pt x="8583228" y="2737161"/>
                  <a:pt x="8580413" y="2725469"/>
                  <a:pt x="8591665" y="2725469"/>
                </a:cubicBezTo>
                <a:close/>
                <a:moveTo>
                  <a:pt x="481809" y="2724852"/>
                </a:moveTo>
                <a:cubicBezTo>
                  <a:pt x="484549" y="2722205"/>
                  <a:pt x="495951" y="2734006"/>
                  <a:pt x="495951" y="2734006"/>
                </a:cubicBezTo>
                <a:lnTo>
                  <a:pt x="496137" y="2735338"/>
                </a:lnTo>
                <a:lnTo>
                  <a:pt x="515209" y="2736247"/>
                </a:lnTo>
                <a:lnTo>
                  <a:pt x="515612" y="2736330"/>
                </a:lnTo>
                <a:lnTo>
                  <a:pt x="498692" y="2731358"/>
                </a:lnTo>
                <a:lnTo>
                  <a:pt x="528682" y="2738120"/>
                </a:lnTo>
                <a:lnTo>
                  <a:pt x="528557" y="2736883"/>
                </a:lnTo>
                <a:lnTo>
                  <a:pt x="535708" y="2737224"/>
                </a:lnTo>
                <a:lnTo>
                  <a:pt x="506691" y="2728781"/>
                </a:lnTo>
                <a:cubicBezTo>
                  <a:pt x="493105" y="2725347"/>
                  <a:pt x="483178" y="2723529"/>
                  <a:pt x="481809" y="2724852"/>
                </a:cubicBezTo>
                <a:close/>
                <a:moveTo>
                  <a:pt x="4657231" y="2718326"/>
                </a:moveTo>
                <a:cubicBezTo>
                  <a:pt x="4649167" y="2720818"/>
                  <a:pt x="4641774" y="2723310"/>
                  <a:pt x="4634716" y="2726113"/>
                </a:cubicBezTo>
                <a:lnTo>
                  <a:pt x="4614222" y="2735769"/>
                </a:lnTo>
                <a:lnTo>
                  <a:pt x="4609354" y="2742928"/>
                </a:lnTo>
                <a:cubicBezTo>
                  <a:pt x="4609355" y="2740509"/>
                  <a:pt x="4606887" y="2738089"/>
                  <a:pt x="4606888" y="2735669"/>
                </a:cubicBezTo>
                <a:lnTo>
                  <a:pt x="4610395" y="2732229"/>
                </a:lnTo>
                <a:lnTo>
                  <a:pt x="4608839" y="2730789"/>
                </a:lnTo>
                <a:cubicBezTo>
                  <a:pt x="4624970" y="2725801"/>
                  <a:pt x="4641101" y="2720819"/>
                  <a:pt x="4657231" y="2718326"/>
                </a:cubicBezTo>
                <a:close/>
                <a:moveTo>
                  <a:pt x="8702207" y="2718147"/>
                </a:moveTo>
                <a:cubicBezTo>
                  <a:pt x="8702884" y="2717184"/>
                  <a:pt x="8704238" y="2717826"/>
                  <a:pt x="8706943" y="2719112"/>
                </a:cubicBezTo>
                <a:cubicBezTo>
                  <a:pt x="8704237" y="2721684"/>
                  <a:pt x="8704237" y="2721684"/>
                  <a:pt x="8701531" y="2726828"/>
                </a:cubicBezTo>
                <a:cubicBezTo>
                  <a:pt x="8701532" y="2721684"/>
                  <a:pt x="8701532" y="2719112"/>
                  <a:pt x="8702207" y="2718147"/>
                </a:cubicBezTo>
                <a:close/>
                <a:moveTo>
                  <a:pt x="4469667" y="2715227"/>
                </a:moveTo>
                <a:lnTo>
                  <a:pt x="4447141" y="2721685"/>
                </a:lnTo>
                <a:cubicBezTo>
                  <a:pt x="4435051" y="2726566"/>
                  <a:pt x="4421239" y="2736847"/>
                  <a:pt x="4408642" y="2738501"/>
                </a:cubicBezTo>
                <a:cubicBezTo>
                  <a:pt x="4390434" y="2745364"/>
                  <a:pt x="4364416" y="2752431"/>
                  <a:pt x="4339099" y="2758639"/>
                </a:cubicBezTo>
                <a:lnTo>
                  <a:pt x="4325006" y="2761947"/>
                </a:lnTo>
                <a:lnTo>
                  <a:pt x="4283544" y="2780899"/>
                </a:lnTo>
                <a:lnTo>
                  <a:pt x="4298934" y="2776734"/>
                </a:lnTo>
                <a:cubicBezTo>
                  <a:pt x="4322906" y="2769732"/>
                  <a:pt x="4347022" y="2762432"/>
                  <a:pt x="4371895" y="2755437"/>
                </a:cubicBezTo>
                <a:lnTo>
                  <a:pt x="4375906" y="2754429"/>
                </a:lnTo>
                <a:close/>
                <a:moveTo>
                  <a:pt x="8986340" y="2714754"/>
                </a:moveTo>
                <a:cubicBezTo>
                  <a:pt x="8986341" y="2722014"/>
                  <a:pt x="8983873" y="2726854"/>
                  <a:pt x="8978938" y="2726855"/>
                </a:cubicBezTo>
                <a:cubicBezTo>
                  <a:pt x="8978938" y="2717174"/>
                  <a:pt x="8981402" y="2714755"/>
                  <a:pt x="8986340" y="2714754"/>
                </a:cubicBezTo>
                <a:close/>
                <a:moveTo>
                  <a:pt x="4347492" y="2711769"/>
                </a:moveTo>
                <a:lnTo>
                  <a:pt x="4214066" y="2746415"/>
                </a:lnTo>
                <a:lnTo>
                  <a:pt x="4206231" y="2749571"/>
                </a:lnTo>
                <a:lnTo>
                  <a:pt x="4181010" y="2763666"/>
                </a:lnTo>
                <a:lnTo>
                  <a:pt x="4237784" y="2750504"/>
                </a:lnTo>
                <a:lnTo>
                  <a:pt x="4322475" y="2727818"/>
                </a:lnTo>
                <a:lnTo>
                  <a:pt x="4347288" y="2711875"/>
                </a:lnTo>
                <a:close/>
                <a:moveTo>
                  <a:pt x="5024052" y="2710593"/>
                </a:moveTo>
                <a:lnTo>
                  <a:pt x="5023629" y="2711389"/>
                </a:lnTo>
                <a:cubicBezTo>
                  <a:pt x="5023254" y="2712092"/>
                  <a:pt x="5022991" y="2712581"/>
                  <a:pt x="5022991" y="2712581"/>
                </a:cubicBezTo>
                <a:close/>
                <a:moveTo>
                  <a:pt x="8723835" y="2708746"/>
                </a:moveTo>
                <a:cubicBezTo>
                  <a:pt x="8731331" y="2708861"/>
                  <a:pt x="8742071" y="2717623"/>
                  <a:pt x="8744066" y="2719469"/>
                </a:cubicBezTo>
                <a:cubicBezTo>
                  <a:pt x="8744067" y="2721929"/>
                  <a:pt x="8741403" y="2724388"/>
                  <a:pt x="8741404" y="2726848"/>
                </a:cubicBezTo>
                <a:cubicBezTo>
                  <a:pt x="8738739" y="2726848"/>
                  <a:pt x="8732191" y="2726233"/>
                  <a:pt x="8726640" y="2724080"/>
                </a:cubicBezTo>
                <a:lnTo>
                  <a:pt x="8721508" y="2720768"/>
                </a:lnTo>
                <a:lnTo>
                  <a:pt x="8724570" y="2726041"/>
                </a:lnTo>
                <a:cubicBezTo>
                  <a:pt x="8723552" y="2727327"/>
                  <a:pt x="8721212" y="2727327"/>
                  <a:pt x="8719736" y="2726042"/>
                </a:cubicBezTo>
                <a:lnTo>
                  <a:pt x="8720025" y="2719809"/>
                </a:lnTo>
                <a:lnTo>
                  <a:pt x="8719677" y="2719584"/>
                </a:lnTo>
                <a:cubicBezTo>
                  <a:pt x="8718011" y="2717624"/>
                  <a:pt x="8717207" y="2715163"/>
                  <a:pt x="8717873" y="2712089"/>
                </a:cubicBezTo>
                <a:cubicBezTo>
                  <a:pt x="8719204" y="2709630"/>
                  <a:pt x="8721340" y="2708708"/>
                  <a:pt x="8723835" y="2708746"/>
                </a:cubicBezTo>
                <a:close/>
                <a:moveTo>
                  <a:pt x="5025169" y="2708494"/>
                </a:moveTo>
                <a:lnTo>
                  <a:pt x="5024945" y="2708916"/>
                </a:lnTo>
                <a:lnTo>
                  <a:pt x="5024052" y="2710593"/>
                </a:lnTo>
                <a:close/>
                <a:moveTo>
                  <a:pt x="5026117" y="2706716"/>
                </a:moveTo>
                <a:lnTo>
                  <a:pt x="5025169" y="2708494"/>
                </a:lnTo>
                <a:lnTo>
                  <a:pt x="5026068" y="2706808"/>
                </a:lnTo>
                <a:cubicBezTo>
                  <a:pt x="5026312" y="2706350"/>
                  <a:pt x="5026376" y="2706227"/>
                  <a:pt x="5026117" y="2706716"/>
                </a:cubicBezTo>
                <a:close/>
                <a:moveTo>
                  <a:pt x="4686776" y="2699010"/>
                </a:moveTo>
                <a:cubicBezTo>
                  <a:pt x="4688011" y="2699313"/>
                  <a:pt x="4689245" y="2700523"/>
                  <a:pt x="4690479" y="2701734"/>
                </a:cubicBezTo>
                <a:cubicBezTo>
                  <a:pt x="4688011" y="2701733"/>
                  <a:pt x="4688010" y="2704153"/>
                  <a:pt x="4685543" y="2708993"/>
                </a:cubicBezTo>
                <a:cubicBezTo>
                  <a:pt x="4685543" y="2704154"/>
                  <a:pt x="4685543" y="2701734"/>
                  <a:pt x="4683075" y="2701733"/>
                </a:cubicBezTo>
                <a:cubicBezTo>
                  <a:pt x="4684308" y="2699314"/>
                  <a:pt x="4685544" y="2698707"/>
                  <a:pt x="4686776" y="2699010"/>
                </a:cubicBezTo>
                <a:close/>
                <a:moveTo>
                  <a:pt x="5034147" y="2696893"/>
                </a:moveTo>
                <a:cubicBezTo>
                  <a:pt x="5036795" y="2701877"/>
                  <a:pt x="5039441" y="2706861"/>
                  <a:pt x="5042088" y="2714337"/>
                </a:cubicBezTo>
                <a:cubicBezTo>
                  <a:pt x="5036795" y="2714337"/>
                  <a:pt x="5031502" y="2714338"/>
                  <a:pt x="5028855" y="2709354"/>
                </a:cubicBezTo>
                <a:cubicBezTo>
                  <a:pt x="5028854" y="2704369"/>
                  <a:pt x="5031502" y="2699384"/>
                  <a:pt x="5034147" y="2696893"/>
                </a:cubicBezTo>
                <a:close/>
                <a:moveTo>
                  <a:pt x="4081136" y="2692972"/>
                </a:moveTo>
                <a:lnTo>
                  <a:pt x="4073175" y="2695142"/>
                </a:lnTo>
                <a:lnTo>
                  <a:pt x="4056701" y="2698947"/>
                </a:lnTo>
                <a:lnTo>
                  <a:pt x="4051969" y="2701328"/>
                </a:lnTo>
                <a:lnTo>
                  <a:pt x="4033934" y="2707940"/>
                </a:lnTo>
                <a:lnTo>
                  <a:pt x="4039336" y="2707879"/>
                </a:lnTo>
                <a:lnTo>
                  <a:pt x="4063548" y="2702024"/>
                </a:lnTo>
                <a:lnTo>
                  <a:pt x="4073343" y="2696771"/>
                </a:lnTo>
                <a:close/>
                <a:moveTo>
                  <a:pt x="4694569" y="2692820"/>
                </a:moveTo>
                <a:cubicBezTo>
                  <a:pt x="4697977" y="2692821"/>
                  <a:pt x="4701385" y="2694106"/>
                  <a:pt x="4704110" y="2696678"/>
                </a:cubicBezTo>
                <a:cubicBezTo>
                  <a:pt x="4698659" y="2696678"/>
                  <a:pt x="4690480" y="2701823"/>
                  <a:pt x="4685029" y="2696677"/>
                </a:cubicBezTo>
                <a:cubicBezTo>
                  <a:pt x="4687756" y="2694106"/>
                  <a:pt x="4691162" y="2692821"/>
                  <a:pt x="4694569" y="2692820"/>
                </a:cubicBezTo>
                <a:close/>
                <a:moveTo>
                  <a:pt x="355697" y="2688377"/>
                </a:moveTo>
                <a:cubicBezTo>
                  <a:pt x="351895" y="2688556"/>
                  <a:pt x="349839" y="2690541"/>
                  <a:pt x="352230" y="2693017"/>
                </a:cubicBezTo>
                <a:cubicBezTo>
                  <a:pt x="352230" y="2693017"/>
                  <a:pt x="365751" y="2697757"/>
                  <a:pt x="369720" y="2697234"/>
                </a:cubicBezTo>
                <a:cubicBezTo>
                  <a:pt x="371041" y="2697062"/>
                  <a:pt x="371303" y="2696303"/>
                  <a:pt x="369647" y="2694590"/>
                </a:cubicBezTo>
                <a:cubicBezTo>
                  <a:pt x="365048" y="2689831"/>
                  <a:pt x="359498" y="2688200"/>
                  <a:pt x="355697" y="2688377"/>
                </a:cubicBezTo>
                <a:close/>
                <a:moveTo>
                  <a:pt x="4699793" y="2685460"/>
                </a:moveTo>
                <a:lnTo>
                  <a:pt x="4699465" y="2686633"/>
                </a:lnTo>
                <a:cubicBezTo>
                  <a:pt x="4699043" y="2688135"/>
                  <a:pt x="4698703" y="2689336"/>
                  <a:pt x="4698703" y="2689336"/>
                </a:cubicBezTo>
                <a:close/>
                <a:moveTo>
                  <a:pt x="4700985" y="2681222"/>
                </a:moveTo>
                <a:cubicBezTo>
                  <a:pt x="4701240" y="2680320"/>
                  <a:pt x="4701071" y="2680922"/>
                  <a:pt x="4700733" y="2682123"/>
                </a:cubicBezTo>
                <a:lnTo>
                  <a:pt x="4700620" y="2682523"/>
                </a:lnTo>
                <a:close/>
                <a:moveTo>
                  <a:pt x="8658145" y="2677245"/>
                </a:moveTo>
                <a:cubicBezTo>
                  <a:pt x="8658145" y="2687246"/>
                  <a:pt x="8655678" y="2689330"/>
                  <a:pt x="8650740" y="2689330"/>
                </a:cubicBezTo>
                <a:cubicBezTo>
                  <a:pt x="8650741" y="2681828"/>
                  <a:pt x="8653210" y="2677245"/>
                  <a:pt x="8658145" y="2677245"/>
                </a:cubicBezTo>
                <a:close/>
                <a:moveTo>
                  <a:pt x="4427248" y="2674765"/>
                </a:moveTo>
                <a:lnTo>
                  <a:pt x="4366876" y="2691099"/>
                </a:lnTo>
                <a:lnTo>
                  <a:pt x="4357061" y="2696974"/>
                </a:lnTo>
                <a:lnTo>
                  <a:pt x="4338389" y="2705810"/>
                </a:lnTo>
                <a:lnTo>
                  <a:pt x="4373420" y="2698003"/>
                </a:lnTo>
                <a:lnTo>
                  <a:pt x="4380316" y="2694341"/>
                </a:lnTo>
                <a:cubicBezTo>
                  <a:pt x="4393607" y="2689483"/>
                  <a:pt x="4406451" y="2682192"/>
                  <a:pt x="4419742" y="2680167"/>
                </a:cubicBezTo>
                <a:lnTo>
                  <a:pt x="4426737" y="2680494"/>
                </a:lnTo>
                <a:lnTo>
                  <a:pt x="4425205" y="2677577"/>
                </a:lnTo>
                <a:close/>
                <a:moveTo>
                  <a:pt x="5253102" y="2666529"/>
                </a:moveTo>
                <a:cubicBezTo>
                  <a:pt x="5253101" y="2676207"/>
                  <a:pt x="5250633" y="2678628"/>
                  <a:pt x="5245697" y="2678628"/>
                </a:cubicBezTo>
                <a:cubicBezTo>
                  <a:pt x="5245697" y="2671368"/>
                  <a:pt x="5248578" y="2666528"/>
                  <a:pt x="5253102" y="2666529"/>
                </a:cubicBezTo>
                <a:close/>
                <a:moveTo>
                  <a:pt x="4689558" y="2660657"/>
                </a:moveTo>
                <a:cubicBezTo>
                  <a:pt x="4691322" y="2661247"/>
                  <a:pt x="4691694" y="2662169"/>
                  <a:pt x="4691203" y="2663182"/>
                </a:cubicBezTo>
                <a:cubicBezTo>
                  <a:pt x="4689726" y="2666219"/>
                  <a:pt x="4680497" y="2670078"/>
                  <a:pt x="4677904" y="2668302"/>
                </a:cubicBezTo>
                <a:cubicBezTo>
                  <a:pt x="4668833" y="2669494"/>
                  <a:pt x="4670914" y="2663109"/>
                  <a:pt x="4689558" y="2660657"/>
                </a:cubicBezTo>
                <a:close/>
                <a:moveTo>
                  <a:pt x="4704745" y="2655839"/>
                </a:moveTo>
                <a:cubicBezTo>
                  <a:pt x="4708201" y="2658205"/>
                  <a:pt x="4702665" y="2662225"/>
                  <a:pt x="4699133" y="2659398"/>
                </a:cubicBezTo>
                <a:cubicBezTo>
                  <a:pt x="4692584" y="2660259"/>
                  <a:pt x="4698696" y="2656633"/>
                  <a:pt x="4704745" y="2655839"/>
                </a:cubicBezTo>
                <a:close/>
                <a:moveTo>
                  <a:pt x="9171925" y="2655811"/>
                </a:moveTo>
                <a:cubicBezTo>
                  <a:pt x="9171926" y="2663527"/>
                  <a:pt x="9169457" y="2666099"/>
                  <a:pt x="9164524" y="2666100"/>
                </a:cubicBezTo>
                <a:cubicBezTo>
                  <a:pt x="9164524" y="2658383"/>
                  <a:pt x="9166991" y="2655810"/>
                  <a:pt x="9171925" y="2655811"/>
                </a:cubicBezTo>
                <a:close/>
                <a:moveTo>
                  <a:pt x="4525299" y="2647662"/>
                </a:moveTo>
                <a:lnTo>
                  <a:pt x="4481059" y="2660206"/>
                </a:lnTo>
                <a:lnTo>
                  <a:pt x="4429280" y="2674216"/>
                </a:lnTo>
                <a:lnTo>
                  <a:pt x="4432608" y="2677577"/>
                </a:lnTo>
                <a:lnTo>
                  <a:pt x="4430509" y="2680670"/>
                </a:lnTo>
                <a:lnTo>
                  <a:pt x="4436021" y="2680928"/>
                </a:lnTo>
                <a:lnTo>
                  <a:pt x="4447918" y="2680433"/>
                </a:lnTo>
                <a:lnTo>
                  <a:pt x="4463888" y="2676226"/>
                </a:lnTo>
                <a:lnTo>
                  <a:pt x="4491279" y="2664980"/>
                </a:lnTo>
                <a:close/>
                <a:moveTo>
                  <a:pt x="8403014" y="2643306"/>
                </a:moveTo>
                <a:cubicBezTo>
                  <a:pt x="8411203" y="2645713"/>
                  <a:pt x="8419393" y="2645713"/>
                  <a:pt x="8427583" y="2648119"/>
                </a:cubicBezTo>
                <a:cubicBezTo>
                  <a:pt x="8416661" y="2662555"/>
                  <a:pt x="8403014" y="2645713"/>
                  <a:pt x="8394827" y="2643307"/>
                </a:cubicBezTo>
                <a:cubicBezTo>
                  <a:pt x="8397555" y="2643307"/>
                  <a:pt x="8400285" y="2643307"/>
                  <a:pt x="8403014" y="2643306"/>
                </a:cubicBezTo>
                <a:close/>
                <a:moveTo>
                  <a:pt x="4286980" y="2636875"/>
                </a:moveTo>
                <a:lnTo>
                  <a:pt x="4233801" y="2651367"/>
                </a:lnTo>
                <a:lnTo>
                  <a:pt x="4216420" y="2660728"/>
                </a:lnTo>
                <a:lnTo>
                  <a:pt x="4213146" y="2662953"/>
                </a:lnTo>
                <a:lnTo>
                  <a:pt x="4282909" y="2644673"/>
                </a:lnTo>
                <a:lnTo>
                  <a:pt x="4283751" y="2640378"/>
                </a:lnTo>
                <a:close/>
                <a:moveTo>
                  <a:pt x="4309014" y="2630870"/>
                </a:moveTo>
                <a:lnTo>
                  <a:pt x="4290281" y="2635976"/>
                </a:lnTo>
                <a:lnTo>
                  <a:pt x="4295711" y="2636428"/>
                </a:lnTo>
                <a:lnTo>
                  <a:pt x="4291839" y="2642329"/>
                </a:lnTo>
                <a:lnTo>
                  <a:pt x="4308491" y="2637895"/>
                </a:lnTo>
                <a:lnTo>
                  <a:pt x="4308162" y="2632520"/>
                </a:lnTo>
                <a:close/>
                <a:moveTo>
                  <a:pt x="4680265" y="2622442"/>
                </a:moveTo>
                <a:lnTo>
                  <a:pt x="4547573" y="2659245"/>
                </a:lnTo>
                <a:lnTo>
                  <a:pt x="4544214" y="2660728"/>
                </a:lnTo>
                <a:cubicBezTo>
                  <a:pt x="4499032" y="2682192"/>
                  <a:pt x="4456950" y="2701632"/>
                  <a:pt x="4414427" y="2721069"/>
                </a:cubicBezTo>
                <a:lnTo>
                  <a:pt x="4414030" y="2721251"/>
                </a:lnTo>
                <a:lnTo>
                  <a:pt x="4470597" y="2707314"/>
                </a:lnTo>
                <a:lnTo>
                  <a:pt x="4521225" y="2692943"/>
                </a:lnTo>
                <a:lnTo>
                  <a:pt x="4642108" y="2638859"/>
                </a:lnTo>
                <a:cubicBezTo>
                  <a:pt x="4652519" y="2634000"/>
                  <a:pt x="4663041" y="2629747"/>
                  <a:pt x="4673946" y="2625242"/>
                </a:cubicBezTo>
                <a:close/>
                <a:moveTo>
                  <a:pt x="4341303" y="2622072"/>
                </a:moveTo>
                <a:lnTo>
                  <a:pt x="4326176" y="2626193"/>
                </a:lnTo>
                <a:lnTo>
                  <a:pt x="4327161" y="2626709"/>
                </a:lnTo>
                <a:cubicBezTo>
                  <a:pt x="4327161" y="2626709"/>
                  <a:pt x="4324504" y="2629140"/>
                  <a:pt x="4324503" y="2631570"/>
                </a:cubicBezTo>
                <a:lnTo>
                  <a:pt x="4325189" y="2633452"/>
                </a:lnTo>
                <a:lnTo>
                  <a:pt x="4331603" y="2631745"/>
                </a:lnTo>
                <a:lnTo>
                  <a:pt x="4335716" y="2625153"/>
                </a:lnTo>
                <a:close/>
                <a:moveTo>
                  <a:pt x="381436" y="2617680"/>
                </a:moveTo>
                <a:cubicBezTo>
                  <a:pt x="383869" y="2618828"/>
                  <a:pt x="386167" y="2621207"/>
                  <a:pt x="389477" y="2624631"/>
                </a:cubicBezTo>
                <a:cubicBezTo>
                  <a:pt x="387004" y="2624814"/>
                  <a:pt x="383979" y="2624425"/>
                  <a:pt x="380974" y="2623373"/>
                </a:cubicBezTo>
                <a:cubicBezTo>
                  <a:pt x="377970" y="2622319"/>
                  <a:pt x="374985" y="2620602"/>
                  <a:pt x="372594" y="2618127"/>
                </a:cubicBezTo>
                <a:cubicBezTo>
                  <a:pt x="376437" y="2616621"/>
                  <a:pt x="379004" y="2616535"/>
                  <a:pt x="381436" y="2617680"/>
                </a:cubicBezTo>
                <a:close/>
                <a:moveTo>
                  <a:pt x="150080" y="2614518"/>
                </a:moveTo>
                <a:cubicBezTo>
                  <a:pt x="159975" y="2613790"/>
                  <a:pt x="170160" y="2617934"/>
                  <a:pt x="176781" y="2624785"/>
                </a:cubicBezTo>
                <a:cubicBezTo>
                  <a:pt x="171605" y="2625369"/>
                  <a:pt x="167914" y="2624521"/>
                  <a:pt x="164025" y="2622665"/>
                </a:cubicBezTo>
                <a:cubicBezTo>
                  <a:pt x="160136" y="2620811"/>
                  <a:pt x="156047" y="2617952"/>
                  <a:pt x="150080" y="2614518"/>
                </a:cubicBezTo>
                <a:close/>
                <a:moveTo>
                  <a:pt x="4378101" y="2612044"/>
                </a:moveTo>
                <a:lnTo>
                  <a:pt x="4363868" y="2615921"/>
                </a:lnTo>
                <a:lnTo>
                  <a:pt x="4372343" y="2614561"/>
                </a:lnTo>
                <a:close/>
                <a:moveTo>
                  <a:pt x="4796564" y="2611788"/>
                </a:moveTo>
                <a:cubicBezTo>
                  <a:pt x="4798248" y="2612271"/>
                  <a:pt x="4798426" y="2613004"/>
                  <a:pt x="4797528" y="2613885"/>
                </a:cubicBezTo>
                <a:cubicBezTo>
                  <a:pt x="4791233" y="2620042"/>
                  <a:pt x="4732070" y="2633376"/>
                  <a:pt x="4765758" y="2618660"/>
                </a:cubicBezTo>
                <a:cubicBezTo>
                  <a:pt x="4778354" y="2617004"/>
                  <a:pt x="4783535" y="2610680"/>
                  <a:pt x="4796564" y="2611788"/>
                </a:cubicBezTo>
                <a:close/>
                <a:moveTo>
                  <a:pt x="146442" y="2609384"/>
                </a:moveTo>
                <a:cubicBezTo>
                  <a:pt x="147914" y="2610906"/>
                  <a:pt x="148977" y="2613376"/>
                  <a:pt x="150080" y="2614518"/>
                </a:cubicBezTo>
                <a:cubicBezTo>
                  <a:pt x="148710" y="2615843"/>
                  <a:pt x="147472" y="2615933"/>
                  <a:pt x="145981" y="2615075"/>
                </a:cubicBezTo>
                <a:cubicBezTo>
                  <a:pt x="144488" y="2614216"/>
                  <a:pt x="142740" y="2612407"/>
                  <a:pt x="140349" y="2609933"/>
                </a:cubicBezTo>
                <a:cubicBezTo>
                  <a:pt x="143089" y="2607286"/>
                  <a:pt x="144970" y="2607861"/>
                  <a:pt x="146442" y="2609384"/>
                </a:cubicBezTo>
                <a:close/>
                <a:moveTo>
                  <a:pt x="8551224" y="2608843"/>
                </a:moveTo>
                <a:cubicBezTo>
                  <a:pt x="8559466" y="2607416"/>
                  <a:pt x="8568257" y="2617692"/>
                  <a:pt x="8574117" y="2626826"/>
                </a:cubicBezTo>
                <a:cubicBezTo>
                  <a:pt x="8563699" y="2621954"/>
                  <a:pt x="8553281" y="2617083"/>
                  <a:pt x="8543296" y="2614648"/>
                </a:cubicBezTo>
                <a:cubicBezTo>
                  <a:pt x="8545792" y="2611095"/>
                  <a:pt x="8548477" y="2609321"/>
                  <a:pt x="8551224" y="2608843"/>
                </a:cubicBezTo>
                <a:close/>
                <a:moveTo>
                  <a:pt x="4593500" y="2607936"/>
                </a:moveTo>
                <a:lnTo>
                  <a:pt x="4586869" y="2609849"/>
                </a:lnTo>
                <a:lnTo>
                  <a:pt x="4427573" y="2654027"/>
                </a:lnTo>
                <a:lnTo>
                  <a:pt x="4409257" y="2665569"/>
                </a:lnTo>
                <a:lnTo>
                  <a:pt x="4469310" y="2650641"/>
                </a:lnTo>
                <a:lnTo>
                  <a:pt x="4570505" y="2621406"/>
                </a:lnTo>
                <a:close/>
                <a:moveTo>
                  <a:pt x="136712" y="2604798"/>
                </a:moveTo>
                <a:cubicBezTo>
                  <a:pt x="138185" y="2606320"/>
                  <a:pt x="139247" y="2608792"/>
                  <a:pt x="140349" y="2609933"/>
                </a:cubicBezTo>
                <a:cubicBezTo>
                  <a:pt x="138980" y="2611256"/>
                  <a:pt x="137743" y="2611348"/>
                  <a:pt x="136251" y="2610488"/>
                </a:cubicBezTo>
                <a:cubicBezTo>
                  <a:pt x="134759" y="2609632"/>
                  <a:pt x="133011" y="2607823"/>
                  <a:pt x="130621" y="2605348"/>
                </a:cubicBezTo>
                <a:cubicBezTo>
                  <a:pt x="133360" y="2602699"/>
                  <a:pt x="135241" y="2603276"/>
                  <a:pt x="136712" y="2604798"/>
                </a:cubicBezTo>
                <a:close/>
                <a:moveTo>
                  <a:pt x="8538450" y="2602046"/>
                </a:moveTo>
                <a:cubicBezTo>
                  <a:pt x="8538786" y="2601081"/>
                  <a:pt x="8540137" y="2601726"/>
                  <a:pt x="8542845" y="2603011"/>
                </a:cubicBezTo>
                <a:cubicBezTo>
                  <a:pt x="8542845" y="2605155"/>
                  <a:pt x="8540139" y="2608154"/>
                  <a:pt x="8540138" y="2610727"/>
                </a:cubicBezTo>
                <a:cubicBezTo>
                  <a:pt x="8538786" y="2605583"/>
                  <a:pt x="8538111" y="2603012"/>
                  <a:pt x="8538450" y="2602046"/>
                </a:cubicBezTo>
                <a:close/>
                <a:moveTo>
                  <a:pt x="8309738" y="2591508"/>
                </a:moveTo>
                <a:cubicBezTo>
                  <a:pt x="8311039" y="2593928"/>
                  <a:pt x="8311039" y="2595743"/>
                  <a:pt x="8310713" y="2597558"/>
                </a:cubicBezTo>
                <a:lnTo>
                  <a:pt x="8309887" y="2602677"/>
                </a:lnTo>
                <a:lnTo>
                  <a:pt x="8310387" y="2603263"/>
                </a:lnTo>
                <a:lnTo>
                  <a:pt x="8309741" y="2603582"/>
                </a:lnTo>
                <a:lnTo>
                  <a:pt x="8309737" y="2603609"/>
                </a:lnTo>
                <a:lnTo>
                  <a:pt x="8309723" y="2603591"/>
                </a:lnTo>
                <a:lnTo>
                  <a:pt x="8295194" y="2610741"/>
                </a:lnTo>
                <a:cubicBezTo>
                  <a:pt x="8295194" y="2603263"/>
                  <a:pt x="8297798" y="2598903"/>
                  <a:pt x="8301000" y="2597656"/>
                </a:cubicBezTo>
                <a:lnTo>
                  <a:pt x="8305422" y="2598069"/>
                </a:lnTo>
                <a:close/>
                <a:moveTo>
                  <a:pt x="9081102" y="2586150"/>
                </a:moveTo>
                <a:cubicBezTo>
                  <a:pt x="9086171" y="2588570"/>
                  <a:pt x="9088706" y="2590990"/>
                  <a:pt x="9093773" y="2590991"/>
                </a:cubicBezTo>
                <a:cubicBezTo>
                  <a:pt x="9088706" y="2598251"/>
                  <a:pt x="9083635" y="2593410"/>
                  <a:pt x="9078568" y="2590991"/>
                </a:cubicBezTo>
                <a:cubicBezTo>
                  <a:pt x="9078568" y="2590991"/>
                  <a:pt x="9081101" y="2588571"/>
                  <a:pt x="9081102" y="2586150"/>
                </a:cubicBezTo>
                <a:close/>
                <a:moveTo>
                  <a:pt x="8527256" y="2586150"/>
                </a:moveTo>
                <a:cubicBezTo>
                  <a:pt x="8527256" y="2595832"/>
                  <a:pt x="8524788" y="2598251"/>
                  <a:pt x="8519853" y="2598251"/>
                </a:cubicBezTo>
                <a:cubicBezTo>
                  <a:pt x="8519853" y="2588571"/>
                  <a:pt x="8522319" y="2586151"/>
                  <a:pt x="8527256" y="2586150"/>
                </a:cubicBezTo>
                <a:close/>
                <a:moveTo>
                  <a:pt x="4674884" y="2584460"/>
                </a:moveTo>
                <a:lnTo>
                  <a:pt x="4652282" y="2590980"/>
                </a:lnTo>
                <a:lnTo>
                  <a:pt x="4656319" y="2596263"/>
                </a:lnTo>
                <a:lnTo>
                  <a:pt x="4673132" y="2591310"/>
                </a:lnTo>
                <a:close/>
                <a:moveTo>
                  <a:pt x="4751969" y="2578796"/>
                </a:moveTo>
                <a:cubicBezTo>
                  <a:pt x="4753984" y="2578942"/>
                  <a:pt x="4758015" y="2579237"/>
                  <a:pt x="4759527" y="2579037"/>
                </a:cubicBezTo>
                <a:cubicBezTo>
                  <a:pt x="4759527" y="2579037"/>
                  <a:pt x="4759527" y="2579037"/>
                  <a:pt x="4756504" y="2579434"/>
                </a:cubicBezTo>
                <a:cubicBezTo>
                  <a:pt x="4749951" y="2578651"/>
                  <a:pt x="4749951" y="2578651"/>
                  <a:pt x="4751969" y="2578796"/>
                </a:cubicBezTo>
                <a:close/>
                <a:moveTo>
                  <a:pt x="9065896" y="2573647"/>
                </a:moveTo>
                <a:cubicBezTo>
                  <a:pt x="9070542" y="2576067"/>
                  <a:pt x="9073077" y="2578486"/>
                  <a:pt x="9078146" y="2578486"/>
                </a:cubicBezTo>
                <a:cubicBezTo>
                  <a:pt x="9073075" y="2585745"/>
                  <a:pt x="9068008" y="2580907"/>
                  <a:pt x="9062939" y="2578486"/>
                </a:cubicBezTo>
                <a:cubicBezTo>
                  <a:pt x="9065896" y="2578487"/>
                  <a:pt x="9065896" y="2576067"/>
                  <a:pt x="9065896" y="2573647"/>
                </a:cubicBezTo>
                <a:close/>
                <a:moveTo>
                  <a:pt x="9382911" y="2573647"/>
                </a:moveTo>
                <a:cubicBezTo>
                  <a:pt x="9382910" y="2583326"/>
                  <a:pt x="9380442" y="2585746"/>
                  <a:pt x="9375508" y="2585746"/>
                </a:cubicBezTo>
                <a:cubicBezTo>
                  <a:pt x="9375506" y="2578487"/>
                  <a:pt x="9377974" y="2573647"/>
                  <a:pt x="9382911" y="2573647"/>
                </a:cubicBezTo>
                <a:close/>
                <a:moveTo>
                  <a:pt x="8494045" y="2573646"/>
                </a:moveTo>
                <a:cubicBezTo>
                  <a:pt x="8494046" y="2583326"/>
                  <a:pt x="8491577" y="2585746"/>
                  <a:pt x="8486642" y="2585746"/>
                </a:cubicBezTo>
                <a:cubicBezTo>
                  <a:pt x="8486641" y="2578487"/>
                  <a:pt x="8489110" y="2573646"/>
                  <a:pt x="8494045" y="2573646"/>
                </a:cubicBezTo>
                <a:close/>
                <a:moveTo>
                  <a:pt x="9367283" y="2561144"/>
                </a:moveTo>
                <a:cubicBezTo>
                  <a:pt x="9367282" y="2570824"/>
                  <a:pt x="9364814" y="2573244"/>
                  <a:pt x="9359881" y="2573244"/>
                </a:cubicBezTo>
                <a:cubicBezTo>
                  <a:pt x="9359881" y="2565984"/>
                  <a:pt x="9362347" y="2561144"/>
                  <a:pt x="9367283" y="2561144"/>
                </a:cubicBezTo>
                <a:close/>
                <a:moveTo>
                  <a:pt x="290549" y="2556073"/>
                </a:moveTo>
                <a:cubicBezTo>
                  <a:pt x="290549" y="2556073"/>
                  <a:pt x="301267" y="2555284"/>
                  <a:pt x="305682" y="2559852"/>
                </a:cubicBezTo>
                <a:cubicBezTo>
                  <a:pt x="307430" y="2561659"/>
                  <a:pt x="307324" y="2562637"/>
                  <a:pt x="306189" y="2563005"/>
                </a:cubicBezTo>
                <a:cubicBezTo>
                  <a:pt x="304491" y="2563561"/>
                  <a:pt x="300480" y="2562753"/>
                  <a:pt x="296944" y="2561342"/>
                </a:cubicBezTo>
                <a:cubicBezTo>
                  <a:pt x="293410" y="2559933"/>
                  <a:pt x="290348" y="2557920"/>
                  <a:pt x="290549" y="2556073"/>
                </a:cubicBezTo>
                <a:close/>
                <a:moveTo>
                  <a:pt x="8449114" y="2552215"/>
                </a:moveTo>
                <a:cubicBezTo>
                  <a:pt x="8449114" y="2559930"/>
                  <a:pt x="8444178" y="2562503"/>
                  <a:pt x="8441709" y="2562502"/>
                </a:cubicBezTo>
                <a:cubicBezTo>
                  <a:pt x="8441711" y="2554786"/>
                  <a:pt x="8444177" y="2552214"/>
                  <a:pt x="8449114" y="2552215"/>
                </a:cubicBezTo>
                <a:close/>
                <a:moveTo>
                  <a:pt x="4832038" y="2551682"/>
                </a:moveTo>
                <a:lnTo>
                  <a:pt x="4819372" y="2555518"/>
                </a:lnTo>
                <a:cubicBezTo>
                  <a:pt x="4769610" y="2569159"/>
                  <a:pt x="4712429" y="2582056"/>
                  <a:pt x="4685820" y="2594372"/>
                </a:cubicBezTo>
                <a:cubicBezTo>
                  <a:pt x="4682291" y="2594835"/>
                  <a:pt x="4677549" y="2603923"/>
                  <a:pt x="4671506" y="2608010"/>
                </a:cubicBezTo>
                <a:cubicBezTo>
                  <a:pt x="4667190" y="2609988"/>
                  <a:pt x="4659504" y="2610998"/>
                  <a:pt x="4650615" y="2612519"/>
                </a:cubicBezTo>
                <a:lnTo>
                  <a:pt x="4642323" y="2614752"/>
                </a:lnTo>
                <a:lnTo>
                  <a:pt x="4639452" y="2616992"/>
                </a:lnTo>
                <a:cubicBezTo>
                  <a:pt x="4628818" y="2621850"/>
                  <a:pt x="4620847" y="2626709"/>
                  <a:pt x="4610218" y="2631569"/>
                </a:cubicBezTo>
                <a:lnTo>
                  <a:pt x="4585186" y="2642628"/>
                </a:lnTo>
                <a:lnTo>
                  <a:pt x="4697569" y="2610226"/>
                </a:lnTo>
                <a:lnTo>
                  <a:pt x="4718534" y="2602858"/>
                </a:lnTo>
                <a:lnTo>
                  <a:pt x="4724058" y="2599020"/>
                </a:lnTo>
                <a:cubicBezTo>
                  <a:pt x="4727379" y="2597525"/>
                  <a:pt x="4730703" y="2596653"/>
                  <a:pt x="4733525" y="2597063"/>
                </a:cubicBezTo>
                <a:lnTo>
                  <a:pt x="4733953" y="2597441"/>
                </a:lnTo>
                <a:lnTo>
                  <a:pt x="4740929" y="2594989"/>
                </a:lnTo>
                <a:lnTo>
                  <a:pt x="4740931" y="2591508"/>
                </a:lnTo>
                <a:lnTo>
                  <a:pt x="4741904" y="2594645"/>
                </a:lnTo>
                <a:lnTo>
                  <a:pt x="4745111" y="2593520"/>
                </a:lnTo>
                <a:lnTo>
                  <a:pt x="4741682" y="2590055"/>
                </a:lnTo>
                <a:cubicBezTo>
                  <a:pt x="4745372" y="2588810"/>
                  <a:pt x="4749823" y="2586939"/>
                  <a:pt x="4754001" y="2586317"/>
                </a:cubicBezTo>
                <a:cubicBezTo>
                  <a:pt x="4756090" y="2586005"/>
                  <a:pt x="4758112" y="2586005"/>
                  <a:pt x="4759937" y="2586551"/>
                </a:cubicBezTo>
                <a:lnTo>
                  <a:pt x="4761623" y="2587796"/>
                </a:lnTo>
                <a:lnTo>
                  <a:pt x="4762749" y="2587469"/>
                </a:lnTo>
                <a:lnTo>
                  <a:pt x="4762231" y="2586825"/>
                </a:lnTo>
                <a:cubicBezTo>
                  <a:pt x="4761893" y="2584797"/>
                  <a:pt x="4762570" y="2581324"/>
                  <a:pt x="4763924" y="2579007"/>
                </a:cubicBezTo>
                <a:cubicBezTo>
                  <a:pt x="4766628" y="2581323"/>
                  <a:pt x="4766628" y="2583640"/>
                  <a:pt x="4766627" y="2585956"/>
                </a:cubicBezTo>
                <a:lnTo>
                  <a:pt x="4765875" y="2586566"/>
                </a:lnTo>
                <a:lnTo>
                  <a:pt x="4777164" y="2583305"/>
                </a:lnTo>
                <a:lnTo>
                  <a:pt x="4773554" y="2584123"/>
                </a:lnTo>
                <a:cubicBezTo>
                  <a:pt x="4770634" y="2583748"/>
                  <a:pt x="4767793" y="2582097"/>
                  <a:pt x="4765124" y="2578500"/>
                </a:cubicBezTo>
                <a:cubicBezTo>
                  <a:pt x="4769131" y="2576701"/>
                  <a:pt x="4773136" y="2574563"/>
                  <a:pt x="4777284" y="2572849"/>
                </a:cubicBezTo>
                <a:lnTo>
                  <a:pt x="4778222" y="2572622"/>
                </a:lnTo>
                <a:lnTo>
                  <a:pt x="4781029" y="2568907"/>
                </a:lnTo>
                <a:cubicBezTo>
                  <a:pt x="4785778" y="2566298"/>
                  <a:pt x="4793732" y="2568427"/>
                  <a:pt x="4796376" y="2568079"/>
                </a:cubicBezTo>
                <a:lnTo>
                  <a:pt x="4792535" y="2570098"/>
                </a:lnTo>
                <a:lnTo>
                  <a:pt x="4799843" y="2571302"/>
                </a:lnTo>
                <a:cubicBezTo>
                  <a:pt x="4797174" y="2572500"/>
                  <a:pt x="4794335" y="2574451"/>
                  <a:pt x="4791413" y="2576473"/>
                </a:cubicBezTo>
                <a:lnTo>
                  <a:pt x="4783456" y="2581486"/>
                </a:lnTo>
                <a:lnTo>
                  <a:pt x="4818986" y="2571220"/>
                </a:lnTo>
                <a:lnTo>
                  <a:pt x="4830478" y="2569498"/>
                </a:lnTo>
                <a:lnTo>
                  <a:pt x="4831483" y="2558023"/>
                </a:lnTo>
                <a:lnTo>
                  <a:pt x="4796376" y="2568079"/>
                </a:lnTo>
                <a:cubicBezTo>
                  <a:pt x="4800476" y="2564718"/>
                  <a:pt x="4806431" y="2562524"/>
                  <a:pt x="4812938" y="2560964"/>
                </a:cubicBezTo>
                <a:lnTo>
                  <a:pt x="4831496" y="2557865"/>
                </a:lnTo>
                <a:close/>
                <a:moveTo>
                  <a:pt x="9023869" y="2545068"/>
                </a:moveTo>
                <a:cubicBezTo>
                  <a:pt x="9039498" y="2545069"/>
                  <a:pt x="9052521" y="2557047"/>
                  <a:pt x="9062504" y="2569024"/>
                </a:cubicBezTo>
                <a:cubicBezTo>
                  <a:pt x="9049916" y="2578606"/>
                  <a:pt x="9034289" y="2552255"/>
                  <a:pt x="9023869" y="2545068"/>
                </a:cubicBezTo>
                <a:close/>
                <a:moveTo>
                  <a:pt x="4622065" y="2543673"/>
                </a:moveTo>
                <a:lnTo>
                  <a:pt x="4609830" y="2547113"/>
                </a:lnTo>
                <a:lnTo>
                  <a:pt x="4613537" y="2550269"/>
                </a:lnTo>
                <a:lnTo>
                  <a:pt x="4622942" y="2551702"/>
                </a:lnTo>
                <a:lnTo>
                  <a:pt x="4623464" y="2551549"/>
                </a:lnTo>
                <a:lnTo>
                  <a:pt x="4622135" y="2543740"/>
                </a:lnTo>
                <a:close/>
                <a:moveTo>
                  <a:pt x="4838784" y="2537181"/>
                </a:moveTo>
                <a:lnTo>
                  <a:pt x="4730697" y="2568359"/>
                </a:lnTo>
                <a:lnTo>
                  <a:pt x="4726706" y="2575525"/>
                </a:lnTo>
                <a:lnTo>
                  <a:pt x="4834918" y="2543640"/>
                </a:lnTo>
                <a:close/>
                <a:moveTo>
                  <a:pt x="4646814" y="2536711"/>
                </a:moveTo>
                <a:lnTo>
                  <a:pt x="4643735" y="2537576"/>
                </a:lnTo>
                <a:lnTo>
                  <a:pt x="4647424" y="2539639"/>
                </a:lnTo>
                <a:close/>
                <a:moveTo>
                  <a:pt x="559683" y="2530706"/>
                </a:moveTo>
                <a:cubicBezTo>
                  <a:pt x="559185" y="2531143"/>
                  <a:pt x="557858" y="2532310"/>
                  <a:pt x="555205" y="2534640"/>
                </a:cubicBezTo>
                <a:cubicBezTo>
                  <a:pt x="552448" y="2537126"/>
                  <a:pt x="551072" y="2538368"/>
                  <a:pt x="550554" y="2538834"/>
                </a:cubicBezTo>
                <a:cubicBezTo>
                  <a:pt x="549005" y="2540233"/>
                  <a:pt x="555205" y="2534640"/>
                  <a:pt x="555205" y="2534640"/>
                </a:cubicBezTo>
                <a:cubicBezTo>
                  <a:pt x="555205" y="2534640"/>
                  <a:pt x="561176" y="2529396"/>
                  <a:pt x="559683" y="2530706"/>
                </a:cubicBezTo>
                <a:close/>
                <a:moveTo>
                  <a:pt x="8689401" y="2527207"/>
                </a:moveTo>
                <a:cubicBezTo>
                  <a:pt x="8689401" y="2534466"/>
                  <a:pt x="8686932" y="2539307"/>
                  <a:pt x="8681998" y="2539306"/>
                </a:cubicBezTo>
                <a:cubicBezTo>
                  <a:pt x="8681997" y="2530030"/>
                  <a:pt x="8684467" y="2527208"/>
                  <a:pt x="8689401" y="2527207"/>
                </a:cubicBezTo>
                <a:close/>
                <a:moveTo>
                  <a:pt x="25513" y="2525827"/>
                </a:moveTo>
                <a:lnTo>
                  <a:pt x="39208" y="2530960"/>
                </a:lnTo>
                <a:lnTo>
                  <a:pt x="36130" y="2530667"/>
                </a:lnTo>
                <a:close/>
                <a:moveTo>
                  <a:pt x="4881610" y="2525433"/>
                </a:moveTo>
                <a:lnTo>
                  <a:pt x="4856822" y="2532171"/>
                </a:lnTo>
                <a:lnTo>
                  <a:pt x="4856870" y="2532214"/>
                </a:lnTo>
                <a:cubicBezTo>
                  <a:pt x="4863198" y="2535825"/>
                  <a:pt x="4870226" y="2533303"/>
                  <a:pt x="4876841" y="2529077"/>
                </a:cubicBezTo>
                <a:close/>
                <a:moveTo>
                  <a:pt x="9327728" y="2516490"/>
                </a:moveTo>
                <a:cubicBezTo>
                  <a:pt x="9327728" y="2526494"/>
                  <a:pt x="9330170" y="2541081"/>
                  <a:pt x="9320810" y="2541081"/>
                </a:cubicBezTo>
                <a:cubicBezTo>
                  <a:pt x="9320811" y="2531495"/>
                  <a:pt x="9320810" y="2516490"/>
                  <a:pt x="9327728" y="2516490"/>
                </a:cubicBezTo>
                <a:close/>
                <a:moveTo>
                  <a:pt x="8355343" y="2503987"/>
                </a:moveTo>
                <a:cubicBezTo>
                  <a:pt x="8355342" y="2513668"/>
                  <a:pt x="8352875" y="2516087"/>
                  <a:pt x="8347940" y="2516087"/>
                </a:cubicBezTo>
                <a:cubicBezTo>
                  <a:pt x="8347939" y="2508828"/>
                  <a:pt x="8350406" y="2503987"/>
                  <a:pt x="8355343" y="2503987"/>
                </a:cubicBezTo>
                <a:close/>
                <a:moveTo>
                  <a:pt x="8146315" y="2503987"/>
                </a:moveTo>
                <a:cubicBezTo>
                  <a:pt x="8146315" y="2513990"/>
                  <a:pt x="8146315" y="2528578"/>
                  <a:pt x="8138910" y="2528578"/>
                </a:cubicBezTo>
                <a:cubicBezTo>
                  <a:pt x="8138909" y="2518990"/>
                  <a:pt x="8138910" y="2503987"/>
                  <a:pt x="8146315" y="2503987"/>
                </a:cubicBezTo>
                <a:close/>
                <a:moveTo>
                  <a:pt x="8130662" y="2491484"/>
                </a:moveTo>
                <a:cubicBezTo>
                  <a:pt x="8130662" y="2501163"/>
                  <a:pt x="8128492" y="2503583"/>
                  <a:pt x="8123281" y="2503584"/>
                </a:cubicBezTo>
                <a:cubicBezTo>
                  <a:pt x="8123282" y="2496324"/>
                  <a:pt x="8125887" y="2491484"/>
                  <a:pt x="8130662" y="2491484"/>
                </a:cubicBezTo>
                <a:close/>
                <a:moveTo>
                  <a:pt x="8867174" y="2491484"/>
                </a:moveTo>
                <a:cubicBezTo>
                  <a:pt x="8867174" y="2501164"/>
                  <a:pt x="8864706" y="2503583"/>
                  <a:pt x="8859770" y="2503584"/>
                </a:cubicBezTo>
                <a:cubicBezTo>
                  <a:pt x="8859771" y="2496324"/>
                  <a:pt x="8862237" y="2491485"/>
                  <a:pt x="8867174" y="2491484"/>
                </a:cubicBezTo>
                <a:close/>
                <a:moveTo>
                  <a:pt x="4834161" y="2484579"/>
                </a:moveTo>
                <a:cubicBezTo>
                  <a:pt x="4827103" y="2482213"/>
                  <a:pt x="4800333" y="2491848"/>
                  <a:pt x="4781618" y="2497130"/>
                </a:cubicBezTo>
                <a:cubicBezTo>
                  <a:pt x="4763409" y="2502345"/>
                  <a:pt x="4748221" y="2507162"/>
                  <a:pt x="4733110" y="2512442"/>
                </a:cubicBezTo>
                <a:lnTo>
                  <a:pt x="4688970" y="2524854"/>
                </a:lnTo>
                <a:lnTo>
                  <a:pt x="4662058" y="2540196"/>
                </a:lnTo>
                <a:lnTo>
                  <a:pt x="4740529" y="2517110"/>
                </a:lnTo>
                <a:cubicBezTo>
                  <a:pt x="4755714" y="2512291"/>
                  <a:pt x="4840209" y="2483783"/>
                  <a:pt x="4834161" y="2484579"/>
                </a:cubicBezTo>
                <a:close/>
                <a:moveTo>
                  <a:pt x="8622938" y="2481473"/>
                </a:moveTo>
                <a:cubicBezTo>
                  <a:pt x="8622938" y="2496427"/>
                  <a:pt x="8612034" y="2491442"/>
                  <a:pt x="8603855" y="2491443"/>
                </a:cubicBezTo>
                <a:cubicBezTo>
                  <a:pt x="8603857" y="2478980"/>
                  <a:pt x="8614761" y="2481474"/>
                  <a:pt x="8622938" y="2481473"/>
                </a:cubicBezTo>
                <a:close/>
                <a:moveTo>
                  <a:pt x="4900880" y="2464050"/>
                </a:moveTo>
                <a:cubicBezTo>
                  <a:pt x="4894399" y="2462080"/>
                  <a:pt x="4895268" y="2467608"/>
                  <a:pt x="4892244" y="2468007"/>
                </a:cubicBezTo>
                <a:cubicBezTo>
                  <a:pt x="4865401" y="2480470"/>
                  <a:pt x="4913912" y="2465156"/>
                  <a:pt x="4900880" y="2464050"/>
                </a:cubicBezTo>
                <a:close/>
                <a:moveTo>
                  <a:pt x="8814838" y="2457547"/>
                </a:moveTo>
                <a:cubicBezTo>
                  <a:pt x="8819908" y="2459865"/>
                  <a:pt x="8824975" y="2462181"/>
                  <a:pt x="8830044" y="2464498"/>
                </a:cubicBezTo>
                <a:cubicBezTo>
                  <a:pt x="8824974" y="2469133"/>
                  <a:pt x="8814837" y="2471449"/>
                  <a:pt x="8814838" y="2457547"/>
                </a:cubicBezTo>
                <a:close/>
                <a:moveTo>
                  <a:pt x="8419753" y="2448616"/>
                </a:moveTo>
                <a:cubicBezTo>
                  <a:pt x="8419753" y="2455761"/>
                  <a:pt x="8419753" y="2469654"/>
                  <a:pt x="8411313" y="2469654"/>
                </a:cubicBezTo>
                <a:cubicBezTo>
                  <a:pt x="8411311" y="2460126"/>
                  <a:pt x="8408501" y="2448616"/>
                  <a:pt x="8419753" y="2448616"/>
                </a:cubicBezTo>
                <a:close/>
                <a:moveTo>
                  <a:pt x="9062506" y="2436114"/>
                </a:moveTo>
                <a:cubicBezTo>
                  <a:pt x="9062506" y="2443373"/>
                  <a:pt x="9060336" y="2448214"/>
                  <a:pt x="9055126" y="2448213"/>
                </a:cubicBezTo>
                <a:cubicBezTo>
                  <a:pt x="9055124" y="2438533"/>
                  <a:pt x="9057729" y="2436113"/>
                  <a:pt x="9062506" y="2436114"/>
                </a:cubicBezTo>
                <a:close/>
                <a:moveTo>
                  <a:pt x="5120533" y="2431068"/>
                </a:moveTo>
                <a:lnTo>
                  <a:pt x="5119731" y="2432060"/>
                </a:lnTo>
                <a:cubicBezTo>
                  <a:pt x="5118348" y="2433771"/>
                  <a:pt x="5116764" y="2435727"/>
                  <a:pt x="5116764" y="2435727"/>
                </a:cubicBezTo>
                <a:close/>
                <a:moveTo>
                  <a:pt x="9226628" y="2423610"/>
                </a:moveTo>
                <a:cubicBezTo>
                  <a:pt x="9226627" y="2430870"/>
                  <a:pt x="9224158" y="2435709"/>
                  <a:pt x="9219226" y="2435710"/>
                </a:cubicBezTo>
                <a:cubicBezTo>
                  <a:pt x="9219226" y="2426030"/>
                  <a:pt x="9221692" y="2423609"/>
                  <a:pt x="9226628" y="2423610"/>
                </a:cubicBezTo>
                <a:close/>
                <a:moveTo>
                  <a:pt x="8543295" y="2423610"/>
                </a:moveTo>
                <a:cubicBezTo>
                  <a:pt x="8545738" y="2426070"/>
                  <a:pt x="8550621" y="2430990"/>
                  <a:pt x="8552656" y="2433448"/>
                </a:cubicBezTo>
                <a:cubicBezTo>
                  <a:pt x="8550621" y="2435909"/>
                  <a:pt x="8545738" y="2443288"/>
                  <a:pt x="8543296" y="2448207"/>
                </a:cubicBezTo>
                <a:cubicBezTo>
                  <a:pt x="8543297" y="2438368"/>
                  <a:pt x="8543297" y="2430990"/>
                  <a:pt x="8543295" y="2423610"/>
                </a:cubicBezTo>
                <a:close/>
                <a:moveTo>
                  <a:pt x="8752327" y="2423609"/>
                </a:moveTo>
                <a:cubicBezTo>
                  <a:pt x="8757395" y="2423610"/>
                  <a:pt x="8762462" y="2425928"/>
                  <a:pt x="8767532" y="2430561"/>
                </a:cubicBezTo>
                <a:cubicBezTo>
                  <a:pt x="8762463" y="2437512"/>
                  <a:pt x="8752327" y="2435196"/>
                  <a:pt x="8752327" y="2423609"/>
                </a:cubicBezTo>
                <a:close/>
                <a:moveTo>
                  <a:pt x="5073786" y="2413432"/>
                </a:moveTo>
                <a:lnTo>
                  <a:pt x="5042009" y="2423942"/>
                </a:lnTo>
                <a:lnTo>
                  <a:pt x="5039946" y="2429705"/>
                </a:lnTo>
                <a:lnTo>
                  <a:pt x="5039959" y="2429701"/>
                </a:lnTo>
                <a:lnTo>
                  <a:pt x="5056496" y="2423948"/>
                </a:lnTo>
                <a:lnTo>
                  <a:pt x="5056204" y="2423092"/>
                </a:lnTo>
                <a:cubicBezTo>
                  <a:pt x="5057438" y="2420672"/>
                  <a:pt x="5058671" y="2420066"/>
                  <a:pt x="5059905" y="2420370"/>
                </a:cubicBezTo>
                <a:lnTo>
                  <a:pt x="5062115" y="2421994"/>
                </a:lnTo>
                <a:lnTo>
                  <a:pt x="5070048" y="2419234"/>
                </a:lnTo>
                <a:lnTo>
                  <a:pt x="5073785" y="2418046"/>
                </a:lnTo>
                <a:close/>
                <a:moveTo>
                  <a:pt x="8486219" y="2411815"/>
                </a:moveTo>
                <a:cubicBezTo>
                  <a:pt x="8486219" y="2426768"/>
                  <a:pt x="8478616" y="2424276"/>
                  <a:pt x="8471013" y="2424275"/>
                </a:cubicBezTo>
                <a:cubicBezTo>
                  <a:pt x="8471014" y="2409321"/>
                  <a:pt x="8481150" y="2411814"/>
                  <a:pt x="8486219" y="2411815"/>
                </a:cubicBezTo>
                <a:close/>
                <a:moveTo>
                  <a:pt x="8517477" y="2411814"/>
                </a:moveTo>
                <a:cubicBezTo>
                  <a:pt x="8517477" y="2426767"/>
                  <a:pt x="8509874" y="2424276"/>
                  <a:pt x="8502270" y="2424275"/>
                </a:cubicBezTo>
                <a:cubicBezTo>
                  <a:pt x="8502270" y="2409320"/>
                  <a:pt x="8512409" y="2411815"/>
                  <a:pt x="8517477" y="2411814"/>
                </a:cubicBezTo>
                <a:close/>
                <a:moveTo>
                  <a:pt x="5132900" y="2411247"/>
                </a:moveTo>
                <a:lnTo>
                  <a:pt x="5127911" y="2415058"/>
                </a:lnTo>
                <a:lnTo>
                  <a:pt x="5131377" y="2414028"/>
                </a:lnTo>
                <a:close/>
                <a:moveTo>
                  <a:pt x="8122870" y="2400392"/>
                </a:moveTo>
                <a:cubicBezTo>
                  <a:pt x="8122870" y="2410070"/>
                  <a:pt x="8120402" y="2412490"/>
                  <a:pt x="8115468" y="2412491"/>
                </a:cubicBezTo>
                <a:cubicBezTo>
                  <a:pt x="8115469" y="2405230"/>
                  <a:pt x="8117936" y="2400391"/>
                  <a:pt x="8122870" y="2400392"/>
                </a:cubicBezTo>
                <a:close/>
                <a:moveTo>
                  <a:pt x="5106763" y="2397282"/>
                </a:moveTo>
                <a:cubicBezTo>
                  <a:pt x="5108168" y="2397605"/>
                  <a:pt x="5109574" y="2398892"/>
                  <a:pt x="5112386" y="2400177"/>
                </a:cubicBezTo>
                <a:cubicBezTo>
                  <a:pt x="5106762" y="2402748"/>
                  <a:pt x="5106761" y="2405319"/>
                  <a:pt x="5101137" y="2400177"/>
                </a:cubicBezTo>
                <a:cubicBezTo>
                  <a:pt x="5103950" y="2397605"/>
                  <a:pt x="5105355" y="2396961"/>
                  <a:pt x="5106763" y="2397282"/>
                </a:cubicBezTo>
                <a:close/>
                <a:moveTo>
                  <a:pt x="5093250" y="2388509"/>
                </a:moveTo>
                <a:lnTo>
                  <a:pt x="5095185" y="2390460"/>
                </a:lnTo>
                <a:cubicBezTo>
                  <a:pt x="5095185" y="2390460"/>
                  <a:pt x="5090835" y="2389964"/>
                  <a:pt x="5085759" y="2389386"/>
                </a:cubicBezTo>
                <a:lnTo>
                  <a:pt x="5085890" y="2389044"/>
                </a:lnTo>
                <a:lnTo>
                  <a:pt x="5090221" y="2389307"/>
                </a:lnTo>
                <a:close/>
                <a:moveTo>
                  <a:pt x="8494044" y="2387887"/>
                </a:moveTo>
                <a:cubicBezTo>
                  <a:pt x="8494046" y="2397567"/>
                  <a:pt x="8491577" y="2399986"/>
                  <a:pt x="8486642" y="2399987"/>
                </a:cubicBezTo>
                <a:cubicBezTo>
                  <a:pt x="8486641" y="2392728"/>
                  <a:pt x="8489110" y="2387887"/>
                  <a:pt x="8494044" y="2387887"/>
                </a:cubicBezTo>
                <a:close/>
                <a:moveTo>
                  <a:pt x="7810715" y="2387886"/>
                </a:moveTo>
                <a:cubicBezTo>
                  <a:pt x="7821630" y="2387886"/>
                  <a:pt x="7832552" y="2387887"/>
                  <a:pt x="7843468" y="2387887"/>
                </a:cubicBezTo>
                <a:cubicBezTo>
                  <a:pt x="7840739" y="2395267"/>
                  <a:pt x="7838010" y="2405105"/>
                  <a:pt x="7835280" y="2412484"/>
                </a:cubicBezTo>
                <a:cubicBezTo>
                  <a:pt x="7827090" y="2410024"/>
                  <a:pt x="7810714" y="2407565"/>
                  <a:pt x="7810715" y="2387886"/>
                </a:cubicBezTo>
                <a:close/>
                <a:moveTo>
                  <a:pt x="5087616" y="2384548"/>
                </a:moveTo>
                <a:lnTo>
                  <a:pt x="5087687" y="2384574"/>
                </a:lnTo>
                <a:lnTo>
                  <a:pt x="5087578" y="2384644"/>
                </a:lnTo>
                <a:close/>
                <a:moveTo>
                  <a:pt x="5237884" y="2378957"/>
                </a:moveTo>
                <a:cubicBezTo>
                  <a:pt x="5245264" y="2378956"/>
                  <a:pt x="5253077" y="2378957"/>
                  <a:pt x="5260893" y="2383634"/>
                </a:cubicBezTo>
                <a:cubicBezTo>
                  <a:pt x="5255683" y="2386186"/>
                  <a:pt x="5237884" y="2396392"/>
                  <a:pt x="5237884" y="2378957"/>
                </a:cubicBezTo>
                <a:close/>
                <a:moveTo>
                  <a:pt x="7788802" y="2377765"/>
                </a:moveTo>
                <a:cubicBezTo>
                  <a:pt x="7788801" y="2389277"/>
                  <a:pt x="7778662" y="2386894"/>
                  <a:pt x="7773594" y="2386894"/>
                </a:cubicBezTo>
                <a:cubicBezTo>
                  <a:pt x="7773596" y="2375384"/>
                  <a:pt x="7781198" y="2377765"/>
                  <a:pt x="7788802" y="2377765"/>
                </a:cubicBezTo>
                <a:close/>
                <a:moveTo>
                  <a:pt x="5256290" y="2376411"/>
                </a:moveTo>
                <a:lnTo>
                  <a:pt x="5255466" y="2378553"/>
                </a:lnTo>
                <a:cubicBezTo>
                  <a:pt x="5255466" y="2378553"/>
                  <a:pt x="5255727" y="2377878"/>
                  <a:pt x="5256099" y="2376905"/>
                </a:cubicBezTo>
                <a:close/>
                <a:moveTo>
                  <a:pt x="5257419" y="2373478"/>
                </a:moveTo>
                <a:lnTo>
                  <a:pt x="5256290" y="2376411"/>
                </a:lnTo>
                <a:lnTo>
                  <a:pt x="5257418" y="2373480"/>
                </a:lnTo>
                <a:close/>
                <a:moveTo>
                  <a:pt x="5258438" y="2370824"/>
                </a:moveTo>
                <a:lnTo>
                  <a:pt x="5257419" y="2373478"/>
                </a:lnTo>
                <a:lnTo>
                  <a:pt x="5257591" y="2373028"/>
                </a:lnTo>
                <a:close/>
                <a:moveTo>
                  <a:pt x="8433896" y="2370696"/>
                </a:moveTo>
                <a:cubicBezTo>
                  <a:pt x="8447154" y="2370696"/>
                  <a:pt x="8463061" y="2368238"/>
                  <a:pt x="8470571" y="2382565"/>
                </a:cubicBezTo>
                <a:cubicBezTo>
                  <a:pt x="8465711" y="2385023"/>
                  <a:pt x="8457758" y="2387477"/>
                  <a:pt x="8449804" y="2387478"/>
                </a:cubicBezTo>
                <a:cubicBezTo>
                  <a:pt x="8444502" y="2382565"/>
                  <a:pt x="8439201" y="2375607"/>
                  <a:pt x="8433896" y="2370696"/>
                </a:cubicBezTo>
                <a:close/>
                <a:moveTo>
                  <a:pt x="5011613" y="2370621"/>
                </a:moveTo>
                <a:lnTo>
                  <a:pt x="5008542" y="2372500"/>
                </a:lnTo>
                <a:lnTo>
                  <a:pt x="5010878" y="2372565"/>
                </a:lnTo>
                <a:lnTo>
                  <a:pt x="5010983" y="2372492"/>
                </a:lnTo>
                <a:close/>
                <a:moveTo>
                  <a:pt x="5258588" y="2370434"/>
                </a:moveTo>
                <a:cubicBezTo>
                  <a:pt x="5258849" y="2369758"/>
                  <a:pt x="5258784" y="2369927"/>
                  <a:pt x="5258541" y="2370561"/>
                </a:cubicBezTo>
                <a:lnTo>
                  <a:pt x="5258438" y="2370824"/>
                </a:lnTo>
                <a:close/>
                <a:moveTo>
                  <a:pt x="5272835" y="2368536"/>
                </a:moveTo>
                <a:cubicBezTo>
                  <a:pt x="5276670" y="2368239"/>
                  <a:pt x="5280507" y="2368835"/>
                  <a:pt x="5284343" y="2371217"/>
                </a:cubicBezTo>
                <a:cubicBezTo>
                  <a:pt x="5276670" y="2380345"/>
                  <a:pt x="5266442" y="2380344"/>
                  <a:pt x="5261326" y="2371217"/>
                </a:cubicBezTo>
                <a:cubicBezTo>
                  <a:pt x="5265162" y="2370025"/>
                  <a:pt x="5268998" y="2368834"/>
                  <a:pt x="5272835" y="2368536"/>
                </a:cubicBezTo>
                <a:close/>
                <a:moveTo>
                  <a:pt x="5173416" y="2366452"/>
                </a:moveTo>
                <a:cubicBezTo>
                  <a:pt x="5178485" y="2366453"/>
                  <a:pt x="5183554" y="2366453"/>
                  <a:pt x="5188624" y="2366453"/>
                </a:cubicBezTo>
                <a:cubicBezTo>
                  <a:pt x="5188624" y="2371293"/>
                  <a:pt x="5188623" y="2373714"/>
                  <a:pt x="5188623" y="2378553"/>
                </a:cubicBezTo>
                <a:cubicBezTo>
                  <a:pt x="5183556" y="2378553"/>
                  <a:pt x="5178485" y="2378552"/>
                  <a:pt x="5173418" y="2378552"/>
                </a:cubicBezTo>
                <a:cubicBezTo>
                  <a:pt x="5173417" y="2373713"/>
                  <a:pt x="5173417" y="2371294"/>
                  <a:pt x="5173416" y="2366452"/>
                </a:cubicBezTo>
                <a:close/>
                <a:moveTo>
                  <a:pt x="5302958" y="2366356"/>
                </a:moveTo>
                <a:cubicBezTo>
                  <a:pt x="5307948" y="2364617"/>
                  <a:pt x="5313649" y="2368093"/>
                  <a:pt x="5313650" y="2376783"/>
                </a:cubicBezTo>
                <a:cubicBezTo>
                  <a:pt x="5308582" y="2374466"/>
                  <a:pt x="5303513" y="2372148"/>
                  <a:pt x="5298445" y="2369831"/>
                </a:cubicBezTo>
                <a:cubicBezTo>
                  <a:pt x="5299711" y="2368093"/>
                  <a:pt x="5301297" y="2366934"/>
                  <a:pt x="5302958" y="2366356"/>
                </a:cubicBezTo>
                <a:close/>
                <a:moveTo>
                  <a:pt x="5280377" y="2363310"/>
                </a:moveTo>
                <a:lnTo>
                  <a:pt x="5278909" y="2366067"/>
                </a:lnTo>
                <a:cubicBezTo>
                  <a:pt x="5278909" y="2366067"/>
                  <a:pt x="5279371" y="2365198"/>
                  <a:pt x="5279949" y="2364111"/>
                </a:cubicBezTo>
                <a:close/>
                <a:moveTo>
                  <a:pt x="5282031" y="2360201"/>
                </a:moveTo>
                <a:cubicBezTo>
                  <a:pt x="5282380" y="2359549"/>
                  <a:pt x="5282147" y="2359983"/>
                  <a:pt x="5281685" y="2360853"/>
                </a:cubicBezTo>
                <a:lnTo>
                  <a:pt x="5280377" y="2363310"/>
                </a:lnTo>
                <a:close/>
                <a:moveTo>
                  <a:pt x="7726749" y="2353949"/>
                </a:moveTo>
                <a:cubicBezTo>
                  <a:pt x="7726751" y="2361094"/>
                  <a:pt x="7732125" y="2373002"/>
                  <a:pt x="7724067" y="2377764"/>
                </a:cubicBezTo>
                <a:cubicBezTo>
                  <a:pt x="7716007" y="2382131"/>
                  <a:pt x="7705709" y="2377766"/>
                  <a:pt x="7694967" y="2377765"/>
                </a:cubicBezTo>
                <a:cubicBezTo>
                  <a:pt x="7692280" y="2373002"/>
                  <a:pt x="7692280" y="2368239"/>
                  <a:pt x="7689593" y="2363477"/>
                </a:cubicBezTo>
                <a:cubicBezTo>
                  <a:pt x="7703023" y="2358712"/>
                  <a:pt x="7713769" y="2356331"/>
                  <a:pt x="7726749" y="2353949"/>
                </a:cubicBezTo>
                <a:close/>
                <a:moveTo>
                  <a:pt x="8093730" y="2352804"/>
                </a:moveTo>
                <a:cubicBezTo>
                  <a:pt x="8098006" y="2352205"/>
                  <a:pt x="8103268" y="2354003"/>
                  <a:pt x="8107215" y="2354004"/>
                </a:cubicBezTo>
                <a:cubicBezTo>
                  <a:pt x="8107214" y="2373199"/>
                  <a:pt x="8094057" y="2366000"/>
                  <a:pt x="8086163" y="2365999"/>
                </a:cubicBezTo>
                <a:cubicBezTo>
                  <a:pt x="8086164" y="2356402"/>
                  <a:pt x="8089453" y="2353403"/>
                  <a:pt x="8093730" y="2352804"/>
                </a:cubicBezTo>
                <a:close/>
                <a:moveTo>
                  <a:pt x="4706573" y="2348654"/>
                </a:moveTo>
                <a:lnTo>
                  <a:pt x="4646351" y="2366311"/>
                </a:lnTo>
                <a:cubicBezTo>
                  <a:pt x="4631164" y="2371129"/>
                  <a:pt x="4649879" y="2365849"/>
                  <a:pt x="4625118" y="2371924"/>
                </a:cubicBezTo>
                <a:lnTo>
                  <a:pt x="4608042" y="2377519"/>
                </a:lnTo>
                <a:lnTo>
                  <a:pt x="4608036" y="2377717"/>
                </a:lnTo>
                <a:lnTo>
                  <a:pt x="4607991" y="2377911"/>
                </a:lnTo>
                <a:lnTo>
                  <a:pt x="4611015" y="2378716"/>
                </a:lnTo>
                <a:cubicBezTo>
                  <a:pt x="4618122" y="2378135"/>
                  <a:pt x="4632106" y="2375474"/>
                  <a:pt x="4638150" y="2373032"/>
                </a:cubicBezTo>
                <a:lnTo>
                  <a:pt x="4675474" y="2363186"/>
                </a:lnTo>
                <a:lnTo>
                  <a:pt x="4686850" y="2359572"/>
                </a:lnTo>
                <a:close/>
                <a:moveTo>
                  <a:pt x="5017015" y="2343145"/>
                </a:moveTo>
                <a:lnTo>
                  <a:pt x="4991911" y="2352857"/>
                </a:lnTo>
                <a:cubicBezTo>
                  <a:pt x="4965306" y="2365171"/>
                  <a:pt x="4977398" y="2362346"/>
                  <a:pt x="4997919" y="2356099"/>
                </a:cubicBezTo>
                <a:lnTo>
                  <a:pt x="5017437" y="2349989"/>
                </a:lnTo>
                <a:close/>
                <a:moveTo>
                  <a:pt x="5024476" y="2340258"/>
                </a:moveTo>
                <a:lnTo>
                  <a:pt x="5022623" y="2340977"/>
                </a:lnTo>
                <a:lnTo>
                  <a:pt x="5024242" y="2343444"/>
                </a:lnTo>
                <a:close/>
                <a:moveTo>
                  <a:pt x="5393722" y="2336088"/>
                </a:moveTo>
                <a:cubicBezTo>
                  <a:pt x="5385722" y="2348566"/>
                  <a:pt x="5385722" y="2348566"/>
                  <a:pt x="5329701" y="2366037"/>
                </a:cubicBezTo>
                <a:cubicBezTo>
                  <a:pt x="5356379" y="2336087"/>
                  <a:pt x="5359045" y="2336089"/>
                  <a:pt x="5393722" y="2336088"/>
                </a:cubicBezTo>
                <a:close/>
                <a:moveTo>
                  <a:pt x="8313469" y="2332517"/>
                </a:moveTo>
                <a:cubicBezTo>
                  <a:pt x="8318762" y="2332516"/>
                  <a:pt x="8324056" y="2332516"/>
                  <a:pt x="8324054" y="2344618"/>
                </a:cubicBezTo>
                <a:cubicBezTo>
                  <a:pt x="8321410" y="2339776"/>
                  <a:pt x="8316117" y="2339776"/>
                  <a:pt x="8310824" y="2337357"/>
                </a:cubicBezTo>
                <a:cubicBezTo>
                  <a:pt x="8310824" y="2334936"/>
                  <a:pt x="8313469" y="2332517"/>
                  <a:pt x="8313469" y="2332517"/>
                </a:cubicBezTo>
                <a:close/>
                <a:moveTo>
                  <a:pt x="7360985" y="2332517"/>
                </a:moveTo>
                <a:cubicBezTo>
                  <a:pt x="7360984" y="2339776"/>
                  <a:pt x="7358516" y="2344616"/>
                  <a:pt x="7353579" y="2344617"/>
                </a:cubicBezTo>
                <a:cubicBezTo>
                  <a:pt x="7353580" y="2334936"/>
                  <a:pt x="7356048" y="2332517"/>
                  <a:pt x="7360985" y="2332517"/>
                </a:cubicBezTo>
                <a:close/>
                <a:moveTo>
                  <a:pt x="8379957" y="2331521"/>
                </a:moveTo>
                <a:cubicBezTo>
                  <a:pt x="8384734" y="2330906"/>
                  <a:pt x="8390486" y="2332750"/>
                  <a:pt x="8394389" y="2332750"/>
                </a:cubicBezTo>
                <a:cubicBezTo>
                  <a:pt x="8394391" y="2349968"/>
                  <a:pt x="8379198" y="2345049"/>
                  <a:pt x="8371383" y="2345049"/>
                </a:cubicBezTo>
                <a:cubicBezTo>
                  <a:pt x="8371380" y="2335210"/>
                  <a:pt x="8375179" y="2332135"/>
                  <a:pt x="8379957" y="2331521"/>
                </a:cubicBezTo>
                <a:close/>
                <a:moveTo>
                  <a:pt x="8036902" y="2331437"/>
                </a:moveTo>
                <a:cubicBezTo>
                  <a:pt x="8036902" y="2346391"/>
                  <a:pt x="8026766" y="2343898"/>
                  <a:pt x="8021698" y="2343899"/>
                </a:cubicBezTo>
                <a:cubicBezTo>
                  <a:pt x="8021698" y="2328944"/>
                  <a:pt x="8029301" y="2331437"/>
                  <a:pt x="8036902" y="2331437"/>
                </a:cubicBezTo>
                <a:close/>
                <a:moveTo>
                  <a:pt x="5025214" y="2330308"/>
                </a:moveTo>
                <a:lnTo>
                  <a:pt x="5024547" y="2330520"/>
                </a:lnTo>
                <a:lnTo>
                  <a:pt x="5025186" y="2330685"/>
                </a:lnTo>
                <a:close/>
                <a:moveTo>
                  <a:pt x="5407453" y="2325372"/>
                </a:moveTo>
                <a:cubicBezTo>
                  <a:pt x="5410187" y="2327779"/>
                  <a:pt x="5412921" y="2330183"/>
                  <a:pt x="5415199" y="2332589"/>
                </a:cubicBezTo>
                <a:cubicBezTo>
                  <a:pt x="5410188" y="2337402"/>
                  <a:pt x="5404718" y="2339807"/>
                  <a:pt x="5401983" y="2344619"/>
                </a:cubicBezTo>
                <a:cubicBezTo>
                  <a:pt x="5404718" y="2337402"/>
                  <a:pt x="5404716" y="2330183"/>
                  <a:pt x="5407453" y="2325372"/>
                </a:cubicBezTo>
                <a:close/>
                <a:moveTo>
                  <a:pt x="5436396" y="2320970"/>
                </a:moveTo>
                <a:lnTo>
                  <a:pt x="5437448" y="2322667"/>
                </a:lnTo>
                <a:lnTo>
                  <a:pt x="5437352" y="2321640"/>
                </a:lnTo>
                <a:close/>
                <a:moveTo>
                  <a:pt x="8295194" y="2320013"/>
                </a:moveTo>
                <a:cubicBezTo>
                  <a:pt x="8299968" y="2320014"/>
                  <a:pt x="8305612" y="2322330"/>
                  <a:pt x="8310387" y="2324648"/>
                </a:cubicBezTo>
                <a:cubicBezTo>
                  <a:pt x="8305614" y="2333916"/>
                  <a:pt x="8295193" y="2331599"/>
                  <a:pt x="8295194" y="2320013"/>
                </a:cubicBezTo>
                <a:close/>
                <a:moveTo>
                  <a:pt x="5090098" y="2319236"/>
                </a:moveTo>
                <a:cubicBezTo>
                  <a:pt x="5090099" y="2322260"/>
                  <a:pt x="5090595" y="2324530"/>
                  <a:pt x="5091467" y="2326232"/>
                </a:cubicBezTo>
                <a:lnTo>
                  <a:pt x="5093216" y="2327979"/>
                </a:lnTo>
                <a:lnTo>
                  <a:pt x="5104289" y="2324959"/>
                </a:lnTo>
                <a:lnTo>
                  <a:pt x="5104622" y="2324935"/>
                </a:lnTo>
                <a:lnTo>
                  <a:pt x="5104270" y="2323319"/>
                </a:lnTo>
                <a:cubicBezTo>
                  <a:pt x="5102654" y="2320596"/>
                  <a:pt x="5100106" y="2319575"/>
                  <a:pt x="5097464" y="2319236"/>
                </a:cubicBezTo>
                <a:cubicBezTo>
                  <a:pt x="5094823" y="2318894"/>
                  <a:pt x="5092088" y="2319235"/>
                  <a:pt x="5090098" y="2319236"/>
                </a:cubicBezTo>
                <a:close/>
                <a:moveTo>
                  <a:pt x="5074632" y="2319235"/>
                </a:moveTo>
                <a:cubicBezTo>
                  <a:pt x="5074630" y="2322867"/>
                  <a:pt x="5075182" y="2325892"/>
                  <a:pt x="5076399" y="2328010"/>
                </a:cubicBezTo>
                <a:lnTo>
                  <a:pt x="5081941" y="2331221"/>
                </a:lnTo>
                <a:lnTo>
                  <a:pt x="5082109" y="2331172"/>
                </a:lnTo>
                <a:lnTo>
                  <a:pt x="5080374" y="2322563"/>
                </a:lnTo>
                <a:cubicBezTo>
                  <a:pt x="5079158" y="2320444"/>
                  <a:pt x="5077282" y="2319235"/>
                  <a:pt x="5074632" y="2319235"/>
                </a:cubicBezTo>
                <a:close/>
                <a:moveTo>
                  <a:pt x="8582326" y="2318487"/>
                </a:moveTo>
                <a:cubicBezTo>
                  <a:pt x="8593172" y="2318714"/>
                  <a:pt x="8611128" y="2335931"/>
                  <a:pt x="8617114" y="2339557"/>
                </a:cubicBezTo>
                <a:cubicBezTo>
                  <a:pt x="8643716" y="2361305"/>
                  <a:pt x="8669872" y="2373389"/>
                  <a:pt x="8699135" y="2387484"/>
                </a:cubicBezTo>
                <a:cubicBezTo>
                  <a:pt x="8653914" y="2387483"/>
                  <a:pt x="8614454" y="2351639"/>
                  <a:pt x="8574552" y="2325057"/>
                </a:cubicBezTo>
                <a:cubicBezTo>
                  <a:pt x="8575882" y="2320224"/>
                  <a:pt x="8578708" y="2318411"/>
                  <a:pt x="8582326" y="2318487"/>
                </a:cubicBezTo>
                <a:close/>
                <a:moveTo>
                  <a:pt x="175592" y="2318079"/>
                </a:moveTo>
                <a:cubicBezTo>
                  <a:pt x="182295" y="2318728"/>
                  <a:pt x="188064" y="2319091"/>
                  <a:pt x="188550" y="2319348"/>
                </a:cubicBezTo>
                <a:cubicBezTo>
                  <a:pt x="188793" y="2319480"/>
                  <a:pt x="187717" y="2319582"/>
                  <a:pt x="184777" y="2319683"/>
                </a:cubicBezTo>
                <a:lnTo>
                  <a:pt x="181806" y="2319748"/>
                </a:lnTo>
                <a:close/>
                <a:moveTo>
                  <a:pt x="8086165" y="2312868"/>
                </a:moveTo>
                <a:cubicBezTo>
                  <a:pt x="8107349" y="2317764"/>
                  <a:pt x="8130741" y="2327553"/>
                  <a:pt x="8154575" y="2320210"/>
                </a:cubicBezTo>
                <a:cubicBezTo>
                  <a:pt x="8167817" y="2339788"/>
                  <a:pt x="8189000" y="2344682"/>
                  <a:pt x="8204891" y="2354470"/>
                </a:cubicBezTo>
                <a:cubicBezTo>
                  <a:pt x="8162517" y="2364260"/>
                  <a:pt x="8120589" y="2344682"/>
                  <a:pt x="8086165" y="2312868"/>
                </a:cubicBezTo>
                <a:close/>
                <a:moveTo>
                  <a:pt x="5437661" y="2312868"/>
                </a:moveTo>
                <a:cubicBezTo>
                  <a:pt x="5440127" y="2315287"/>
                  <a:pt x="5440745" y="2317103"/>
                  <a:pt x="5440437" y="2318919"/>
                </a:cubicBezTo>
                <a:lnTo>
                  <a:pt x="5438178" y="2323844"/>
                </a:lnTo>
                <a:lnTo>
                  <a:pt x="5438659" y="2324623"/>
                </a:lnTo>
                <a:cubicBezTo>
                  <a:pt x="5433365" y="2327117"/>
                  <a:pt x="5430720" y="2329609"/>
                  <a:pt x="5425423" y="2332101"/>
                </a:cubicBezTo>
                <a:cubicBezTo>
                  <a:pt x="5425426" y="2324625"/>
                  <a:pt x="5428071" y="2320263"/>
                  <a:pt x="5431051" y="2319016"/>
                </a:cubicBezTo>
                <a:lnTo>
                  <a:pt x="5435415" y="2319477"/>
                </a:lnTo>
                <a:close/>
                <a:moveTo>
                  <a:pt x="7974376" y="2308217"/>
                </a:moveTo>
                <a:cubicBezTo>
                  <a:pt x="7974376" y="2323170"/>
                  <a:pt x="7966997" y="2320678"/>
                  <a:pt x="7959184" y="2320678"/>
                </a:cubicBezTo>
                <a:cubicBezTo>
                  <a:pt x="7959184" y="2305724"/>
                  <a:pt x="7969168" y="2308217"/>
                  <a:pt x="7974376" y="2308217"/>
                </a:cubicBezTo>
                <a:close/>
                <a:moveTo>
                  <a:pt x="5446504" y="2307509"/>
                </a:moveTo>
                <a:cubicBezTo>
                  <a:pt x="5446503" y="2317189"/>
                  <a:pt x="5444036" y="2319611"/>
                  <a:pt x="5439100" y="2312351"/>
                </a:cubicBezTo>
                <a:cubicBezTo>
                  <a:pt x="5441569" y="2312351"/>
                  <a:pt x="5444036" y="2309929"/>
                  <a:pt x="5446504" y="2307509"/>
                </a:cubicBezTo>
                <a:close/>
                <a:moveTo>
                  <a:pt x="5018784" y="2299634"/>
                </a:moveTo>
                <a:lnTo>
                  <a:pt x="4995981" y="2304850"/>
                </a:lnTo>
                <a:cubicBezTo>
                  <a:pt x="4985567" y="2307072"/>
                  <a:pt x="4977292" y="2308696"/>
                  <a:pt x="4973713" y="2309297"/>
                </a:cubicBezTo>
                <a:cubicBezTo>
                  <a:pt x="4949519" y="2319332"/>
                  <a:pt x="4976139" y="2317148"/>
                  <a:pt x="5008660" y="2313531"/>
                </a:cubicBezTo>
                <a:lnTo>
                  <a:pt x="5023795" y="2311894"/>
                </a:lnTo>
                <a:lnTo>
                  <a:pt x="5021589" y="2302289"/>
                </a:lnTo>
                <a:close/>
                <a:moveTo>
                  <a:pt x="8074032" y="2295006"/>
                </a:moveTo>
                <a:cubicBezTo>
                  <a:pt x="8074031" y="2304591"/>
                  <a:pt x="8071563" y="2307092"/>
                  <a:pt x="8066626" y="2307091"/>
                </a:cubicBezTo>
                <a:cubicBezTo>
                  <a:pt x="8066628" y="2300008"/>
                  <a:pt x="8069096" y="2295007"/>
                  <a:pt x="8074032" y="2295006"/>
                </a:cubicBezTo>
                <a:close/>
                <a:moveTo>
                  <a:pt x="8551600" y="2286075"/>
                </a:moveTo>
                <a:cubicBezTo>
                  <a:pt x="8553835" y="2293221"/>
                  <a:pt x="8556524" y="2300366"/>
                  <a:pt x="8553835" y="2307112"/>
                </a:cubicBezTo>
                <a:cubicBezTo>
                  <a:pt x="8548912" y="2307112"/>
                  <a:pt x="8540854" y="2307112"/>
                  <a:pt x="8535482" y="2307112"/>
                </a:cubicBezTo>
                <a:cubicBezTo>
                  <a:pt x="8535482" y="2293221"/>
                  <a:pt x="8546226" y="2290839"/>
                  <a:pt x="8551600" y="2286075"/>
                </a:cubicBezTo>
                <a:close/>
                <a:moveTo>
                  <a:pt x="7896669" y="2284290"/>
                </a:moveTo>
                <a:cubicBezTo>
                  <a:pt x="7904342" y="2286744"/>
                  <a:pt x="7912015" y="2289202"/>
                  <a:pt x="7919686" y="2291659"/>
                </a:cubicBezTo>
                <a:cubicBezTo>
                  <a:pt x="7912015" y="2296569"/>
                  <a:pt x="7896671" y="2303527"/>
                  <a:pt x="7896669" y="2284290"/>
                </a:cubicBezTo>
                <a:close/>
                <a:moveTo>
                  <a:pt x="8574117" y="2284289"/>
                </a:moveTo>
                <a:cubicBezTo>
                  <a:pt x="8574117" y="2300961"/>
                  <a:pt x="8571514" y="2319616"/>
                  <a:pt x="8558925" y="2312473"/>
                </a:cubicBezTo>
                <a:cubicBezTo>
                  <a:pt x="8563698" y="2305328"/>
                  <a:pt x="8563697" y="2284290"/>
                  <a:pt x="8574117" y="2284289"/>
                </a:cubicBezTo>
                <a:close/>
                <a:moveTo>
                  <a:pt x="8295953" y="2283234"/>
                </a:moveTo>
                <a:cubicBezTo>
                  <a:pt x="8300729" y="2282625"/>
                  <a:pt x="8306482" y="2284450"/>
                  <a:pt x="8310387" y="2284452"/>
                </a:cubicBezTo>
                <a:cubicBezTo>
                  <a:pt x="8310388" y="2303529"/>
                  <a:pt x="8295193" y="2296629"/>
                  <a:pt x="8287380" y="2296629"/>
                </a:cubicBezTo>
                <a:cubicBezTo>
                  <a:pt x="8287381" y="2286886"/>
                  <a:pt x="8291177" y="2283842"/>
                  <a:pt x="8295953" y="2283234"/>
                </a:cubicBezTo>
                <a:close/>
                <a:moveTo>
                  <a:pt x="8011561" y="2281147"/>
                </a:moveTo>
                <a:cubicBezTo>
                  <a:pt x="8018726" y="2280844"/>
                  <a:pt x="8026916" y="2283268"/>
                  <a:pt x="8031009" y="2283269"/>
                </a:cubicBezTo>
                <a:cubicBezTo>
                  <a:pt x="8031010" y="2307105"/>
                  <a:pt x="8006444" y="2295387"/>
                  <a:pt x="7998256" y="2295388"/>
                </a:cubicBezTo>
                <a:cubicBezTo>
                  <a:pt x="7998255" y="2284480"/>
                  <a:pt x="8004397" y="2281451"/>
                  <a:pt x="8011561" y="2281147"/>
                </a:cubicBezTo>
                <a:close/>
                <a:moveTo>
                  <a:pt x="5076504" y="2278455"/>
                </a:moveTo>
                <a:lnTo>
                  <a:pt x="5078219" y="2279891"/>
                </a:lnTo>
                <a:lnTo>
                  <a:pt x="5082143" y="2278486"/>
                </a:lnTo>
                <a:close/>
                <a:moveTo>
                  <a:pt x="5252856" y="2274059"/>
                </a:moveTo>
                <a:cubicBezTo>
                  <a:pt x="5252858" y="2286237"/>
                  <a:pt x="5260835" y="2283804"/>
                  <a:pt x="5268814" y="2283804"/>
                </a:cubicBezTo>
                <a:cubicBezTo>
                  <a:pt x="5268815" y="2271625"/>
                  <a:pt x="5258177" y="2274060"/>
                  <a:pt x="5252856" y="2274059"/>
                </a:cubicBezTo>
                <a:close/>
                <a:moveTo>
                  <a:pt x="5790329" y="2273573"/>
                </a:moveTo>
                <a:cubicBezTo>
                  <a:pt x="5790328" y="2281289"/>
                  <a:pt x="5787861" y="2283861"/>
                  <a:pt x="5782925" y="2283862"/>
                </a:cubicBezTo>
                <a:cubicBezTo>
                  <a:pt x="5782925" y="2276146"/>
                  <a:pt x="5785391" y="2273573"/>
                  <a:pt x="5790329" y="2273573"/>
                </a:cubicBezTo>
                <a:close/>
                <a:moveTo>
                  <a:pt x="7990029" y="2273573"/>
                </a:moveTo>
                <a:cubicBezTo>
                  <a:pt x="7990029" y="2281288"/>
                  <a:pt x="7987562" y="2283861"/>
                  <a:pt x="7982625" y="2283861"/>
                </a:cubicBezTo>
                <a:cubicBezTo>
                  <a:pt x="7982624" y="2276145"/>
                  <a:pt x="7985094" y="2273573"/>
                  <a:pt x="7990029" y="2273573"/>
                </a:cubicBezTo>
                <a:close/>
                <a:moveTo>
                  <a:pt x="7379558" y="2273571"/>
                </a:moveTo>
                <a:cubicBezTo>
                  <a:pt x="7384627" y="2273572"/>
                  <a:pt x="7387161" y="2273572"/>
                  <a:pt x="7392229" y="2273572"/>
                </a:cubicBezTo>
                <a:cubicBezTo>
                  <a:pt x="7389696" y="2280588"/>
                  <a:pt x="7389696" y="2287602"/>
                  <a:pt x="7387161" y="2294616"/>
                </a:cubicBezTo>
                <a:cubicBezTo>
                  <a:pt x="7384628" y="2289941"/>
                  <a:pt x="7379559" y="2282926"/>
                  <a:pt x="7377026" y="2278250"/>
                </a:cubicBezTo>
                <a:cubicBezTo>
                  <a:pt x="7377024" y="2275910"/>
                  <a:pt x="7379557" y="2275910"/>
                  <a:pt x="7379558" y="2273571"/>
                </a:cubicBezTo>
                <a:close/>
                <a:moveTo>
                  <a:pt x="5568033" y="2270390"/>
                </a:moveTo>
                <a:cubicBezTo>
                  <a:pt x="5572126" y="2271249"/>
                  <a:pt x="5575971" y="2273642"/>
                  <a:pt x="5579311" y="2278429"/>
                </a:cubicBezTo>
                <a:cubicBezTo>
                  <a:pt x="5547232" y="2285608"/>
                  <a:pt x="5512479" y="2292788"/>
                  <a:pt x="5478173" y="2299967"/>
                </a:cubicBezTo>
                <a:cubicBezTo>
                  <a:pt x="5491539" y="2280822"/>
                  <a:pt x="5512478" y="2283214"/>
                  <a:pt x="5531192" y="2280821"/>
                </a:cubicBezTo>
                <a:cubicBezTo>
                  <a:pt x="5541217" y="2279027"/>
                  <a:pt x="5555752" y="2267809"/>
                  <a:pt x="5568033" y="2270390"/>
                </a:cubicBezTo>
                <a:close/>
                <a:moveTo>
                  <a:pt x="7180230" y="2266428"/>
                </a:moveTo>
                <a:cubicBezTo>
                  <a:pt x="7182697" y="2268849"/>
                  <a:pt x="7182698" y="2271268"/>
                  <a:pt x="7185167" y="2273688"/>
                </a:cubicBezTo>
                <a:cubicBezTo>
                  <a:pt x="7182697" y="2276108"/>
                  <a:pt x="7180230" y="2278528"/>
                  <a:pt x="7177762" y="2273688"/>
                </a:cubicBezTo>
                <a:cubicBezTo>
                  <a:pt x="7177760" y="2271269"/>
                  <a:pt x="7180230" y="2268848"/>
                  <a:pt x="7180230" y="2266428"/>
                </a:cubicBezTo>
                <a:close/>
                <a:moveTo>
                  <a:pt x="7371840" y="2266250"/>
                </a:moveTo>
                <a:cubicBezTo>
                  <a:pt x="7372516" y="2265286"/>
                  <a:pt x="7373869" y="2265928"/>
                  <a:pt x="7376574" y="2267214"/>
                </a:cubicBezTo>
                <a:cubicBezTo>
                  <a:pt x="7373869" y="2269787"/>
                  <a:pt x="7373869" y="2269787"/>
                  <a:pt x="7371164" y="2274931"/>
                </a:cubicBezTo>
                <a:cubicBezTo>
                  <a:pt x="7371163" y="2269786"/>
                  <a:pt x="7371164" y="2267214"/>
                  <a:pt x="7371840" y="2266250"/>
                </a:cubicBezTo>
                <a:close/>
                <a:moveTo>
                  <a:pt x="8261699" y="2264641"/>
                </a:moveTo>
                <a:cubicBezTo>
                  <a:pt x="8266814" y="2267048"/>
                  <a:pt x="8266813" y="2279078"/>
                  <a:pt x="8269371" y="2283889"/>
                </a:cubicBezTo>
                <a:cubicBezTo>
                  <a:pt x="8261699" y="2283889"/>
                  <a:pt x="8254028" y="2283889"/>
                  <a:pt x="8246354" y="2283889"/>
                </a:cubicBezTo>
                <a:cubicBezTo>
                  <a:pt x="8246352" y="2274265"/>
                  <a:pt x="8256585" y="2264641"/>
                  <a:pt x="8261699" y="2264641"/>
                </a:cubicBezTo>
                <a:close/>
                <a:moveTo>
                  <a:pt x="5160818" y="2263960"/>
                </a:moveTo>
                <a:cubicBezTo>
                  <a:pt x="5155955" y="2263961"/>
                  <a:pt x="5153304" y="2266381"/>
                  <a:pt x="5150652" y="2268803"/>
                </a:cubicBezTo>
                <a:cubicBezTo>
                  <a:pt x="5140045" y="2273643"/>
                  <a:pt x="5129877" y="2278485"/>
                  <a:pt x="5121921" y="2283328"/>
                </a:cubicBezTo>
                <a:cubicBezTo>
                  <a:pt x="5121923" y="2293009"/>
                  <a:pt x="5121922" y="2300273"/>
                  <a:pt x="5121921" y="2307131"/>
                </a:cubicBezTo>
                <a:cubicBezTo>
                  <a:pt x="5132088" y="2304711"/>
                  <a:pt x="5140044" y="2309553"/>
                  <a:pt x="5147999" y="2297853"/>
                </a:cubicBezTo>
                <a:cubicBezTo>
                  <a:pt x="5153304" y="2288168"/>
                  <a:pt x="5160818" y="2283327"/>
                  <a:pt x="5168775" y="2283327"/>
                </a:cubicBezTo>
                <a:cubicBezTo>
                  <a:pt x="5166121" y="2276065"/>
                  <a:pt x="5163911" y="2268802"/>
                  <a:pt x="5160818" y="2263960"/>
                </a:cubicBezTo>
                <a:close/>
                <a:moveTo>
                  <a:pt x="5459517" y="2263159"/>
                </a:moveTo>
                <a:cubicBezTo>
                  <a:pt x="5463121" y="2263577"/>
                  <a:pt x="5466600" y="2264794"/>
                  <a:pt x="5469917" y="2267227"/>
                </a:cubicBezTo>
                <a:cubicBezTo>
                  <a:pt x="5424835" y="2284250"/>
                  <a:pt x="5382848" y="2308169"/>
                  <a:pt x="5335117" y="2317897"/>
                </a:cubicBezTo>
                <a:cubicBezTo>
                  <a:pt x="5319648" y="2322761"/>
                  <a:pt x="5303736" y="2320330"/>
                  <a:pt x="5301085" y="2351948"/>
                </a:cubicBezTo>
                <a:cubicBezTo>
                  <a:pt x="5298433" y="2371407"/>
                  <a:pt x="5282522" y="2361676"/>
                  <a:pt x="5287826" y="2349518"/>
                </a:cubicBezTo>
                <a:cubicBezTo>
                  <a:pt x="5271914" y="2349517"/>
                  <a:pt x="5256004" y="2349516"/>
                  <a:pt x="5237884" y="2349517"/>
                </a:cubicBezTo>
                <a:cubicBezTo>
                  <a:pt x="5245398" y="2342220"/>
                  <a:pt x="5256006" y="2342220"/>
                  <a:pt x="5261308" y="2332490"/>
                </a:cubicBezTo>
                <a:cubicBezTo>
                  <a:pt x="5266612" y="2327627"/>
                  <a:pt x="5266613" y="2322761"/>
                  <a:pt x="5266613" y="2315465"/>
                </a:cubicBezTo>
                <a:cubicBezTo>
                  <a:pt x="5269265" y="2303304"/>
                  <a:pt x="5279872" y="2308169"/>
                  <a:pt x="5287827" y="2308168"/>
                </a:cubicBezTo>
                <a:cubicBezTo>
                  <a:pt x="5303737" y="2305738"/>
                  <a:pt x="5319646" y="2298845"/>
                  <a:pt x="5335118" y="2296413"/>
                </a:cubicBezTo>
                <a:cubicBezTo>
                  <a:pt x="5340422" y="2293981"/>
                  <a:pt x="5348375" y="2291548"/>
                  <a:pt x="5356330" y="2291548"/>
                </a:cubicBezTo>
                <a:cubicBezTo>
                  <a:pt x="5364286" y="2291548"/>
                  <a:pt x="5358982" y="2289116"/>
                  <a:pt x="5366937" y="2284250"/>
                </a:cubicBezTo>
                <a:cubicBezTo>
                  <a:pt x="5385502" y="2279388"/>
                  <a:pt x="5406715" y="2274523"/>
                  <a:pt x="5424835" y="2269659"/>
                </a:cubicBezTo>
                <a:cubicBezTo>
                  <a:pt x="5436768" y="2267835"/>
                  <a:pt x="5448703" y="2261906"/>
                  <a:pt x="5459517" y="2263159"/>
                </a:cubicBezTo>
                <a:close/>
                <a:moveTo>
                  <a:pt x="5276794" y="2261882"/>
                </a:moveTo>
                <a:cubicBezTo>
                  <a:pt x="5276794" y="2269188"/>
                  <a:pt x="5279454" y="2274059"/>
                  <a:pt x="5284772" y="2274060"/>
                </a:cubicBezTo>
                <a:cubicBezTo>
                  <a:pt x="5284771" y="2264318"/>
                  <a:pt x="5282112" y="2261881"/>
                  <a:pt x="5276794" y="2261882"/>
                </a:cubicBezTo>
                <a:close/>
                <a:moveTo>
                  <a:pt x="7056230" y="2261071"/>
                </a:moveTo>
                <a:cubicBezTo>
                  <a:pt x="7056229" y="2268330"/>
                  <a:pt x="7053762" y="2273170"/>
                  <a:pt x="7048827" y="2273170"/>
                </a:cubicBezTo>
                <a:cubicBezTo>
                  <a:pt x="7048827" y="2263490"/>
                  <a:pt x="7051294" y="2261070"/>
                  <a:pt x="7056230" y="2261071"/>
                </a:cubicBezTo>
                <a:close/>
                <a:moveTo>
                  <a:pt x="7708694" y="2261070"/>
                </a:moveTo>
                <a:cubicBezTo>
                  <a:pt x="7708693" y="2268331"/>
                  <a:pt x="7706088" y="2273170"/>
                  <a:pt x="7701315" y="2273170"/>
                </a:cubicBezTo>
                <a:cubicBezTo>
                  <a:pt x="7701315" y="2263490"/>
                  <a:pt x="7703918" y="2261070"/>
                  <a:pt x="7708694" y="2261070"/>
                </a:cubicBezTo>
                <a:close/>
                <a:moveTo>
                  <a:pt x="7312144" y="2261070"/>
                </a:moveTo>
                <a:cubicBezTo>
                  <a:pt x="7312146" y="2268329"/>
                  <a:pt x="7309677" y="2273170"/>
                  <a:pt x="7304742" y="2273171"/>
                </a:cubicBezTo>
                <a:cubicBezTo>
                  <a:pt x="7304743" y="2263491"/>
                  <a:pt x="7307210" y="2261070"/>
                  <a:pt x="7312144" y="2261070"/>
                </a:cubicBezTo>
                <a:close/>
                <a:moveTo>
                  <a:pt x="8227514" y="2261069"/>
                </a:moveTo>
                <a:cubicBezTo>
                  <a:pt x="8232808" y="2261070"/>
                  <a:pt x="8238100" y="2263490"/>
                  <a:pt x="8238099" y="2273170"/>
                </a:cubicBezTo>
                <a:cubicBezTo>
                  <a:pt x="8232808" y="2270749"/>
                  <a:pt x="8227515" y="2268330"/>
                  <a:pt x="8224867" y="2265910"/>
                </a:cubicBezTo>
                <a:cubicBezTo>
                  <a:pt x="8224868" y="2263490"/>
                  <a:pt x="8224868" y="2263490"/>
                  <a:pt x="8227514" y="2261069"/>
                </a:cubicBezTo>
                <a:close/>
                <a:moveTo>
                  <a:pt x="9454233" y="2261069"/>
                </a:moveTo>
                <a:cubicBezTo>
                  <a:pt x="9459301" y="2265746"/>
                  <a:pt x="9461835" y="2272760"/>
                  <a:pt x="9466905" y="2277437"/>
                </a:cubicBezTo>
                <a:cubicBezTo>
                  <a:pt x="9461834" y="2282113"/>
                  <a:pt x="9456767" y="2282114"/>
                  <a:pt x="9451699" y="2282113"/>
                </a:cubicBezTo>
                <a:cubicBezTo>
                  <a:pt x="9451699" y="2275099"/>
                  <a:pt x="9454232" y="2268083"/>
                  <a:pt x="9454233" y="2261069"/>
                </a:cubicBezTo>
                <a:close/>
                <a:moveTo>
                  <a:pt x="125824" y="2260062"/>
                </a:moveTo>
                <a:cubicBezTo>
                  <a:pt x="125824" y="2260062"/>
                  <a:pt x="133652" y="2264220"/>
                  <a:pt x="131695" y="2263179"/>
                </a:cubicBezTo>
                <a:cubicBezTo>
                  <a:pt x="131044" y="2262833"/>
                  <a:pt x="129302" y="2261907"/>
                  <a:pt x="125824" y="2260062"/>
                </a:cubicBezTo>
                <a:close/>
                <a:moveTo>
                  <a:pt x="5470546" y="2256658"/>
                </a:moveTo>
                <a:lnTo>
                  <a:pt x="5468403" y="2260682"/>
                </a:lnTo>
                <a:cubicBezTo>
                  <a:pt x="5468403" y="2260682"/>
                  <a:pt x="5468865" y="2259814"/>
                  <a:pt x="5469444" y="2258727"/>
                </a:cubicBezTo>
                <a:close/>
                <a:moveTo>
                  <a:pt x="5471527" y="2254817"/>
                </a:moveTo>
                <a:cubicBezTo>
                  <a:pt x="5471874" y="2254167"/>
                  <a:pt x="5471642" y="2254600"/>
                  <a:pt x="5471179" y="2255469"/>
                </a:cubicBezTo>
                <a:lnTo>
                  <a:pt x="5470546" y="2256658"/>
                </a:lnTo>
                <a:close/>
                <a:moveTo>
                  <a:pt x="113960" y="2252434"/>
                </a:moveTo>
                <a:cubicBezTo>
                  <a:pt x="113462" y="2252873"/>
                  <a:pt x="112136" y="2254039"/>
                  <a:pt x="109482" y="2256369"/>
                </a:cubicBezTo>
                <a:cubicBezTo>
                  <a:pt x="109482" y="2256369"/>
                  <a:pt x="115453" y="2251124"/>
                  <a:pt x="113960" y="2252434"/>
                </a:cubicBezTo>
                <a:close/>
                <a:moveTo>
                  <a:pt x="7110919" y="2249097"/>
                </a:moveTo>
                <a:cubicBezTo>
                  <a:pt x="7110918" y="2260683"/>
                  <a:pt x="7100781" y="2260683"/>
                  <a:pt x="7095710" y="2260683"/>
                </a:cubicBezTo>
                <a:cubicBezTo>
                  <a:pt x="7095712" y="2246780"/>
                  <a:pt x="7103316" y="2249096"/>
                  <a:pt x="7110919" y="2249097"/>
                </a:cubicBezTo>
                <a:close/>
                <a:moveTo>
                  <a:pt x="5305051" y="2248486"/>
                </a:moveTo>
                <a:cubicBezTo>
                  <a:pt x="5300064" y="2247876"/>
                  <a:pt x="5294079" y="2249703"/>
                  <a:pt x="5290090" y="2249703"/>
                </a:cubicBezTo>
                <a:cubicBezTo>
                  <a:pt x="5290092" y="2269189"/>
                  <a:pt x="5306048" y="2261881"/>
                  <a:pt x="5314027" y="2261882"/>
                </a:cubicBezTo>
                <a:cubicBezTo>
                  <a:pt x="5314025" y="2252139"/>
                  <a:pt x="5310037" y="2249095"/>
                  <a:pt x="5305051" y="2248486"/>
                </a:cubicBezTo>
                <a:close/>
                <a:moveTo>
                  <a:pt x="8191348" y="2247807"/>
                </a:moveTo>
                <a:cubicBezTo>
                  <a:pt x="8202374" y="2247479"/>
                  <a:pt x="8212532" y="2251424"/>
                  <a:pt x="8224427" y="2256686"/>
                </a:cubicBezTo>
                <a:cubicBezTo>
                  <a:pt x="8208567" y="2266039"/>
                  <a:pt x="8193150" y="2252009"/>
                  <a:pt x="8179935" y="2249671"/>
                </a:cubicBezTo>
                <a:cubicBezTo>
                  <a:pt x="8183899" y="2248501"/>
                  <a:pt x="8187669" y="2247917"/>
                  <a:pt x="8191348" y="2247807"/>
                </a:cubicBezTo>
                <a:close/>
                <a:moveTo>
                  <a:pt x="5515073" y="2247419"/>
                </a:moveTo>
                <a:cubicBezTo>
                  <a:pt x="5522128" y="2246818"/>
                  <a:pt x="5529832" y="2250426"/>
                  <a:pt x="5532438" y="2257645"/>
                </a:cubicBezTo>
                <a:cubicBezTo>
                  <a:pt x="5522018" y="2257644"/>
                  <a:pt x="5511598" y="2260049"/>
                  <a:pt x="5501614" y="2262455"/>
                </a:cubicBezTo>
                <a:cubicBezTo>
                  <a:pt x="5501614" y="2252832"/>
                  <a:pt x="5508018" y="2248021"/>
                  <a:pt x="5515073" y="2247419"/>
                </a:cubicBezTo>
                <a:close/>
                <a:moveTo>
                  <a:pt x="7947463" y="2244995"/>
                </a:moveTo>
                <a:cubicBezTo>
                  <a:pt x="7958399" y="2252483"/>
                  <a:pt x="7974357" y="2254977"/>
                  <a:pt x="7974357" y="2274943"/>
                </a:cubicBezTo>
                <a:cubicBezTo>
                  <a:pt x="7966606" y="2274942"/>
                  <a:pt x="7958400" y="2274943"/>
                  <a:pt x="7950196" y="2274944"/>
                </a:cubicBezTo>
                <a:cubicBezTo>
                  <a:pt x="7950197" y="2264960"/>
                  <a:pt x="7947463" y="2254978"/>
                  <a:pt x="7947463" y="2244995"/>
                </a:cubicBezTo>
                <a:close/>
                <a:moveTo>
                  <a:pt x="8396514" y="2240269"/>
                </a:moveTo>
                <a:cubicBezTo>
                  <a:pt x="8399684" y="2240875"/>
                  <a:pt x="8402217" y="2243899"/>
                  <a:pt x="8402217" y="2249949"/>
                </a:cubicBezTo>
                <a:cubicBezTo>
                  <a:pt x="8397148" y="2247529"/>
                  <a:pt x="8392080" y="2245110"/>
                  <a:pt x="8387012" y="2245110"/>
                </a:cubicBezTo>
                <a:cubicBezTo>
                  <a:pt x="8389545" y="2241479"/>
                  <a:pt x="8393347" y="2239665"/>
                  <a:pt x="8396514" y="2240269"/>
                </a:cubicBezTo>
                <a:close/>
                <a:moveTo>
                  <a:pt x="5546298" y="2239709"/>
                </a:moveTo>
                <a:cubicBezTo>
                  <a:pt x="5551411" y="2239106"/>
                  <a:pt x="5555886" y="2240911"/>
                  <a:pt x="5555888" y="2249332"/>
                </a:cubicBezTo>
                <a:cubicBezTo>
                  <a:pt x="5550134" y="2249333"/>
                  <a:pt x="5542941" y="2250686"/>
                  <a:pt x="5537545" y="2248319"/>
                </a:cubicBezTo>
                <a:lnTo>
                  <a:pt x="5534774" y="2246066"/>
                </a:lnTo>
                <a:lnTo>
                  <a:pt x="5535133" y="2246507"/>
                </a:lnTo>
                <a:cubicBezTo>
                  <a:pt x="5535751" y="2247414"/>
                  <a:pt x="5536367" y="2248624"/>
                  <a:pt x="5536367" y="2249833"/>
                </a:cubicBezTo>
                <a:cubicBezTo>
                  <a:pt x="5533899" y="2252254"/>
                  <a:pt x="5533900" y="2254674"/>
                  <a:pt x="5533900" y="2257093"/>
                </a:cubicBezTo>
                <a:cubicBezTo>
                  <a:pt x="5532664" y="2253463"/>
                  <a:pt x="5531430" y="2251648"/>
                  <a:pt x="5531122" y="2250136"/>
                </a:cubicBezTo>
                <a:lnTo>
                  <a:pt x="5533764" y="2245245"/>
                </a:lnTo>
                <a:lnTo>
                  <a:pt x="5532872" y="2244521"/>
                </a:lnTo>
                <a:cubicBezTo>
                  <a:pt x="5535430" y="2243317"/>
                  <a:pt x="5541182" y="2240310"/>
                  <a:pt x="5546298" y="2239709"/>
                </a:cubicBezTo>
                <a:close/>
                <a:moveTo>
                  <a:pt x="5206626" y="2237850"/>
                </a:moveTo>
                <a:cubicBezTo>
                  <a:pt x="5211922" y="2242770"/>
                  <a:pt x="5214567" y="2247690"/>
                  <a:pt x="5219861" y="2250149"/>
                </a:cubicBezTo>
                <a:cubicBezTo>
                  <a:pt x="5214567" y="2252608"/>
                  <a:pt x="5209275" y="2257528"/>
                  <a:pt x="5206628" y="2262448"/>
                </a:cubicBezTo>
                <a:cubicBezTo>
                  <a:pt x="5206626" y="2255068"/>
                  <a:pt x="5206626" y="2247688"/>
                  <a:pt x="5206626" y="2237850"/>
                </a:cubicBezTo>
                <a:close/>
                <a:moveTo>
                  <a:pt x="9073970" y="2236254"/>
                </a:moveTo>
                <a:cubicBezTo>
                  <a:pt x="9073971" y="2243514"/>
                  <a:pt x="9071367" y="2248353"/>
                  <a:pt x="9066157" y="2248353"/>
                </a:cubicBezTo>
                <a:cubicBezTo>
                  <a:pt x="9066157" y="2238674"/>
                  <a:pt x="9068761" y="2236254"/>
                  <a:pt x="9073970" y="2236254"/>
                </a:cubicBezTo>
                <a:close/>
                <a:moveTo>
                  <a:pt x="9026555" y="2236254"/>
                </a:moveTo>
                <a:cubicBezTo>
                  <a:pt x="9026554" y="2243513"/>
                  <a:pt x="9023950" y="2248353"/>
                  <a:pt x="9018740" y="2248353"/>
                </a:cubicBezTo>
                <a:cubicBezTo>
                  <a:pt x="9018741" y="2238675"/>
                  <a:pt x="9021346" y="2236254"/>
                  <a:pt x="9026555" y="2236254"/>
                </a:cubicBezTo>
                <a:close/>
                <a:moveTo>
                  <a:pt x="7194456" y="2235918"/>
                </a:moveTo>
                <a:cubicBezTo>
                  <a:pt x="7197247" y="2236229"/>
                  <a:pt x="7200049" y="2236852"/>
                  <a:pt x="7202713" y="2237474"/>
                </a:cubicBezTo>
                <a:cubicBezTo>
                  <a:pt x="7192057" y="2239966"/>
                  <a:pt x="7184510" y="2244952"/>
                  <a:pt x="7173855" y="2249937"/>
                </a:cubicBezTo>
                <a:cubicBezTo>
                  <a:pt x="7177849" y="2236853"/>
                  <a:pt x="7186091" y="2234982"/>
                  <a:pt x="7194456" y="2235918"/>
                </a:cubicBezTo>
                <a:close/>
                <a:moveTo>
                  <a:pt x="7912042" y="2233893"/>
                </a:moveTo>
                <a:cubicBezTo>
                  <a:pt x="7920444" y="2234504"/>
                  <a:pt x="7929180" y="2237555"/>
                  <a:pt x="7937246" y="2237556"/>
                </a:cubicBezTo>
                <a:cubicBezTo>
                  <a:pt x="7934556" y="2244881"/>
                  <a:pt x="7931870" y="2252207"/>
                  <a:pt x="7929180" y="2257091"/>
                </a:cubicBezTo>
                <a:cubicBezTo>
                  <a:pt x="7923805" y="2257090"/>
                  <a:pt x="7921116" y="2254650"/>
                  <a:pt x="7915736" y="2254649"/>
                </a:cubicBezTo>
                <a:cubicBezTo>
                  <a:pt x="7907673" y="2249764"/>
                  <a:pt x="7896922" y="2247323"/>
                  <a:pt x="7888857" y="2244881"/>
                </a:cubicBezTo>
                <a:cubicBezTo>
                  <a:pt x="7895578" y="2235115"/>
                  <a:pt x="7903641" y="2233282"/>
                  <a:pt x="7912042" y="2233893"/>
                </a:cubicBezTo>
                <a:close/>
                <a:moveTo>
                  <a:pt x="5098774" y="2232675"/>
                </a:moveTo>
                <a:lnTo>
                  <a:pt x="5081238" y="2240048"/>
                </a:lnTo>
                <a:lnTo>
                  <a:pt x="5100335" y="2234872"/>
                </a:lnTo>
                <a:lnTo>
                  <a:pt x="5099079" y="2234120"/>
                </a:lnTo>
                <a:close/>
                <a:moveTo>
                  <a:pt x="5707365" y="2232491"/>
                </a:moveTo>
                <a:cubicBezTo>
                  <a:pt x="5710026" y="2234950"/>
                  <a:pt x="5715352" y="2239865"/>
                  <a:pt x="5718012" y="2244781"/>
                </a:cubicBezTo>
                <a:cubicBezTo>
                  <a:pt x="5691388" y="2249697"/>
                  <a:pt x="5665211" y="2254613"/>
                  <a:pt x="5638590" y="2261987"/>
                </a:cubicBezTo>
                <a:cubicBezTo>
                  <a:pt x="5625278" y="2264445"/>
                  <a:pt x="5614628" y="2264445"/>
                  <a:pt x="5603981" y="2269361"/>
                </a:cubicBezTo>
                <a:cubicBezTo>
                  <a:pt x="5597990" y="2271205"/>
                  <a:pt x="5590753" y="2274430"/>
                  <a:pt x="5584138" y="2271781"/>
                </a:cubicBezTo>
                <a:lnTo>
                  <a:pt x="5578856" y="2267714"/>
                </a:lnTo>
                <a:lnTo>
                  <a:pt x="5580895" y="2274248"/>
                </a:lnTo>
                <a:cubicBezTo>
                  <a:pt x="5580298" y="2276275"/>
                  <a:pt x="5578453" y="2276854"/>
                  <a:pt x="5575847" y="2273381"/>
                </a:cubicBezTo>
                <a:lnTo>
                  <a:pt x="5578169" y="2267187"/>
                </a:lnTo>
                <a:lnTo>
                  <a:pt x="5577802" y="2266902"/>
                </a:lnTo>
                <a:lnTo>
                  <a:pt x="5578334" y="2266744"/>
                </a:lnTo>
                <a:lnTo>
                  <a:pt x="5578453" y="2266430"/>
                </a:lnTo>
                <a:lnTo>
                  <a:pt x="5578533" y="2266685"/>
                </a:lnTo>
                <a:lnTo>
                  <a:pt x="5651900" y="2244782"/>
                </a:lnTo>
                <a:cubicBezTo>
                  <a:pt x="5665212" y="2242323"/>
                  <a:pt x="5675418" y="2239865"/>
                  <a:pt x="5688728" y="2237406"/>
                </a:cubicBezTo>
                <a:cubicBezTo>
                  <a:pt x="5694051" y="2234949"/>
                  <a:pt x="5702040" y="2232491"/>
                  <a:pt x="5707365" y="2232491"/>
                </a:cubicBezTo>
                <a:close/>
                <a:moveTo>
                  <a:pt x="5123595" y="2228566"/>
                </a:moveTo>
                <a:lnTo>
                  <a:pt x="5103336" y="2231309"/>
                </a:lnTo>
                <a:lnTo>
                  <a:pt x="5103885" y="2233910"/>
                </a:lnTo>
                <a:close/>
                <a:moveTo>
                  <a:pt x="9404928" y="2226561"/>
                </a:moveTo>
                <a:cubicBezTo>
                  <a:pt x="9413170" y="2224777"/>
                  <a:pt x="9421961" y="2233758"/>
                  <a:pt x="9427820" y="2237440"/>
                </a:cubicBezTo>
                <a:cubicBezTo>
                  <a:pt x="9425215" y="2244808"/>
                  <a:pt x="9422612" y="2252176"/>
                  <a:pt x="9422612" y="2257089"/>
                </a:cubicBezTo>
                <a:cubicBezTo>
                  <a:pt x="9414797" y="2249720"/>
                  <a:pt x="9404813" y="2239896"/>
                  <a:pt x="9396997" y="2232529"/>
                </a:cubicBezTo>
                <a:cubicBezTo>
                  <a:pt x="9399494" y="2228946"/>
                  <a:pt x="9402181" y="2227156"/>
                  <a:pt x="9404928" y="2226561"/>
                </a:cubicBezTo>
                <a:close/>
                <a:moveTo>
                  <a:pt x="7858155" y="2225910"/>
                </a:moveTo>
                <a:cubicBezTo>
                  <a:pt x="7860672" y="2226073"/>
                  <a:pt x="7863070" y="2226359"/>
                  <a:pt x="7864985" y="2226359"/>
                </a:cubicBezTo>
                <a:cubicBezTo>
                  <a:pt x="7864986" y="2246364"/>
                  <a:pt x="7849642" y="2238863"/>
                  <a:pt x="7841969" y="2238863"/>
                </a:cubicBezTo>
                <a:cubicBezTo>
                  <a:pt x="7841969" y="2226046"/>
                  <a:pt x="7850603" y="2225421"/>
                  <a:pt x="7858155" y="2225910"/>
                </a:cubicBezTo>
                <a:close/>
                <a:moveTo>
                  <a:pt x="5593918" y="2225909"/>
                </a:moveTo>
                <a:cubicBezTo>
                  <a:pt x="5596443" y="2226073"/>
                  <a:pt x="5598855" y="2226359"/>
                  <a:pt x="5600811" y="2226359"/>
                </a:cubicBezTo>
                <a:cubicBezTo>
                  <a:pt x="5600811" y="2246364"/>
                  <a:pt x="5585615" y="2238863"/>
                  <a:pt x="5577801" y="2238862"/>
                </a:cubicBezTo>
                <a:cubicBezTo>
                  <a:pt x="5577801" y="2226047"/>
                  <a:pt x="5586348" y="2225422"/>
                  <a:pt x="5593918" y="2225909"/>
                </a:cubicBezTo>
                <a:close/>
                <a:moveTo>
                  <a:pt x="7873226" y="2225347"/>
                </a:moveTo>
                <a:cubicBezTo>
                  <a:pt x="7878000" y="2227752"/>
                  <a:pt x="7883212" y="2230158"/>
                  <a:pt x="7888420" y="2232565"/>
                </a:cubicBezTo>
                <a:cubicBezTo>
                  <a:pt x="7885815" y="2237376"/>
                  <a:pt x="7881041" y="2239783"/>
                  <a:pt x="7878002" y="2244594"/>
                </a:cubicBezTo>
                <a:cubicBezTo>
                  <a:pt x="7875396" y="2239782"/>
                  <a:pt x="7875398" y="2232564"/>
                  <a:pt x="7873226" y="2225347"/>
                </a:cubicBezTo>
                <a:close/>
                <a:moveTo>
                  <a:pt x="8146315" y="2225347"/>
                </a:moveTo>
                <a:cubicBezTo>
                  <a:pt x="8146315" y="2235026"/>
                  <a:pt x="8143846" y="2237447"/>
                  <a:pt x="8138910" y="2237447"/>
                </a:cubicBezTo>
                <a:cubicBezTo>
                  <a:pt x="8138910" y="2230187"/>
                  <a:pt x="8141379" y="2225346"/>
                  <a:pt x="8146315" y="2225347"/>
                </a:cubicBezTo>
                <a:close/>
                <a:moveTo>
                  <a:pt x="7632940" y="2225346"/>
                </a:moveTo>
                <a:cubicBezTo>
                  <a:pt x="7643167" y="2230293"/>
                  <a:pt x="7650843" y="2245132"/>
                  <a:pt x="7655957" y="2262443"/>
                </a:cubicBezTo>
                <a:cubicBezTo>
                  <a:pt x="7638054" y="2262444"/>
                  <a:pt x="7638054" y="2247605"/>
                  <a:pt x="7632940" y="2225346"/>
                </a:cubicBezTo>
                <a:close/>
                <a:moveTo>
                  <a:pt x="5253101" y="2225346"/>
                </a:moveTo>
                <a:cubicBezTo>
                  <a:pt x="5253101" y="2235027"/>
                  <a:pt x="5250633" y="2237447"/>
                  <a:pt x="5245698" y="2237447"/>
                </a:cubicBezTo>
                <a:cubicBezTo>
                  <a:pt x="5245696" y="2230188"/>
                  <a:pt x="5248578" y="2225347"/>
                  <a:pt x="5253101" y="2225346"/>
                </a:cubicBezTo>
                <a:close/>
                <a:moveTo>
                  <a:pt x="456184" y="2224373"/>
                </a:moveTo>
                <a:cubicBezTo>
                  <a:pt x="459662" y="2226219"/>
                  <a:pt x="461402" y="2227142"/>
                  <a:pt x="462056" y="2227490"/>
                </a:cubicBezTo>
                <a:cubicBezTo>
                  <a:pt x="464013" y="2228529"/>
                  <a:pt x="456184" y="2224373"/>
                  <a:pt x="456184" y="2224373"/>
                </a:cubicBezTo>
                <a:close/>
                <a:moveTo>
                  <a:pt x="9010062" y="2223751"/>
                </a:moveTo>
                <a:cubicBezTo>
                  <a:pt x="9010062" y="2233432"/>
                  <a:pt x="9007459" y="2235851"/>
                  <a:pt x="9002250" y="2235851"/>
                </a:cubicBezTo>
                <a:cubicBezTo>
                  <a:pt x="9002249" y="2226171"/>
                  <a:pt x="9004854" y="2223751"/>
                  <a:pt x="9010062" y="2223751"/>
                </a:cubicBezTo>
                <a:close/>
                <a:moveTo>
                  <a:pt x="5139879" y="2221100"/>
                </a:moveTo>
                <a:cubicBezTo>
                  <a:pt x="5139879" y="2221100"/>
                  <a:pt x="5138753" y="2222420"/>
                  <a:pt x="5137922" y="2223843"/>
                </a:cubicBezTo>
                <a:lnTo>
                  <a:pt x="5137772" y="2226414"/>
                </a:lnTo>
                <a:lnTo>
                  <a:pt x="5140444" y="2225658"/>
                </a:lnTo>
                <a:lnTo>
                  <a:pt x="5141446" y="2225086"/>
                </a:lnTo>
                <a:cubicBezTo>
                  <a:pt x="5142278" y="2223662"/>
                  <a:pt x="5142229" y="2221927"/>
                  <a:pt x="5139879" y="2221100"/>
                </a:cubicBezTo>
                <a:close/>
                <a:moveTo>
                  <a:pt x="7822300" y="2214877"/>
                </a:moveTo>
                <a:cubicBezTo>
                  <a:pt x="7826387" y="2215720"/>
                  <a:pt x="7829794" y="2219193"/>
                  <a:pt x="7829795" y="2224949"/>
                </a:cubicBezTo>
                <a:cubicBezTo>
                  <a:pt x="7821617" y="2224948"/>
                  <a:pt x="7816167" y="2222965"/>
                  <a:pt x="7810715" y="2220582"/>
                </a:cubicBezTo>
                <a:cubicBezTo>
                  <a:pt x="7813440" y="2215820"/>
                  <a:pt x="7818212" y="2214033"/>
                  <a:pt x="7822300" y="2214877"/>
                </a:cubicBezTo>
                <a:close/>
                <a:moveTo>
                  <a:pt x="8059570" y="2213758"/>
                </a:moveTo>
                <a:cubicBezTo>
                  <a:pt x="8061913" y="2213961"/>
                  <a:pt x="8064216" y="2214274"/>
                  <a:pt x="8066188" y="2214273"/>
                </a:cubicBezTo>
                <a:cubicBezTo>
                  <a:pt x="8066189" y="2233861"/>
                  <a:pt x="8053033" y="2226359"/>
                  <a:pt x="8045138" y="2226360"/>
                </a:cubicBezTo>
                <a:cubicBezTo>
                  <a:pt x="8045136" y="2213543"/>
                  <a:pt x="8052538" y="2213152"/>
                  <a:pt x="8059570" y="2213758"/>
                </a:cubicBezTo>
                <a:close/>
                <a:moveTo>
                  <a:pt x="8107719" y="2213256"/>
                </a:moveTo>
                <a:cubicBezTo>
                  <a:pt x="8112720" y="2214972"/>
                  <a:pt x="8118025" y="2221153"/>
                  <a:pt x="8120902" y="2224948"/>
                </a:cubicBezTo>
                <a:cubicBezTo>
                  <a:pt x="8113229" y="2224949"/>
                  <a:pt x="8105557" y="2222964"/>
                  <a:pt x="8097885" y="2220584"/>
                </a:cubicBezTo>
                <a:cubicBezTo>
                  <a:pt x="8099163" y="2216415"/>
                  <a:pt x="8100921" y="2214184"/>
                  <a:pt x="8102920" y="2213281"/>
                </a:cubicBezTo>
                <a:cubicBezTo>
                  <a:pt x="8104418" y="2212608"/>
                  <a:pt x="8106051" y="2212684"/>
                  <a:pt x="8107719" y="2213256"/>
                </a:cubicBezTo>
                <a:close/>
                <a:moveTo>
                  <a:pt x="5764932" y="2212844"/>
                </a:moveTo>
                <a:cubicBezTo>
                  <a:pt x="5764932" y="2222846"/>
                  <a:pt x="5762465" y="2224929"/>
                  <a:pt x="5757528" y="2224929"/>
                </a:cubicBezTo>
                <a:cubicBezTo>
                  <a:pt x="5757528" y="2217844"/>
                  <a:pt x="5759997" y="2212843"/>
                  <a:pt x="5764932" y="2212844"/>
                </a:cubicBezTo>
                <a:close/>
                <a:moveTo>
                  <a:pt x="5532460" y="2212843"/>
                </a:moveTo>
                <a:cubicBezTo>
                  <a:pt x="5532460" y="2222846"/>
                  <a:pt x="5529991" y="2224928"/>
                  <a:pt x="5525057" y="2224929"/>
                </a:cubicBezTo>
                <a:cubicBezTo>
                  <a:pt x="5525057" y="2217844"/>
                  <a:pt x="5527525" y="2212843"/>
                  <a:pt x="5532460" y="2212843"/>
                </a:cubicBezTo>
                <a:close/>
                <a:moveTo>
                  <a:pt x="7554590" y="2211388"/>
                </a:moveTo>
                <a:cubicBezTo>
                  <a:pt x="7555826" y="2211690"/>
                  <a:pt x="7557059" y="2212901"/>
                  <a:pt x="7558294" y="2214111"/>
                </a:cubicBezTo>
                <a:cubicBezTo>
                  <a:pt x="7555825" y="2216530"/>
                  <a:pt x="7555825" y="2218949"/>
                  <a:pt x="7553357" y="2221371"/>
                </a:cubicBezTo>
                <a:lnTo>
                  <a:pt x="7552759" y="2219612"/>
                </a:lnTo>
                <a:lnTo>
                  <a:pt x="7548936" y="2219613"/>
                </a:lnTo>
                <a:lnTo>
                  <a:pt x="7551001" y="2214441"/>
                </a:lnTo>
                <a:lnTo>
                  <a:pt x="7550890" y="2214111"/>
                </a:lnTo>
                <a:lnTo>
                  <a:pt x="7551236" y="2213855"/>
                </a:lnTo>
                <a:lnTo>
                  <a:pt x="7551641" y="2212844"/>
                </a:lnTo>
                <a:lnTo>
                  <a:pt x="7551862" y="2213396"/>
                </a:lnTo>
                <a:close/>
                <a:moveTo>
                  <a:pt x="9043045" y="2211248"/>
                </a:moveTo>
                <a:lnTo>
                  <a:pt x="9042031" y="2215812"/>
                </a:lnTo>
                <a:lnTo>
                  <a:pt x="9046898" y="2212843"/>
                </a:lnTo>
                <a:cubicBezTo>
                  <a:pt x="9046901" y="2220345"/>
                  <a:pt x="9044430" y="2224928"/>
                  <a:pt x="9039495" y="2224929"/>
                </a:cubicBezTo>
                <a:lnTo>
                  <a:pt x="9040464" y="2220376"/>
                </a:lnTo>
                <a:lnTo>
                  <a:pt x="9035235" y="2223347"/>
                </a:lnTo>
                <a:cubicBezTo>
                  <a:pt x="9035234" y="2216088"/>
                  <a:pt x="9037837" y="2211247"/>
                  <a:pt x="9043045" y="2211248"/>
                </a:cubicBezTo>
                <a:close/>
                <a:moveTo>
                  <a:pt x="5641987" y="2205698"/>
                </a:moveTo>
                <a:cubicBezTo>
                  <a:pt x="5647101" y="2208154"/>
                  <a:pt x="5647101" y="2220434"/>
                  <a:pt x="5649658" y="2224937"/>
                </a:cubicBezTo>
                <a:cubicBezTo>
                  <a:pt x="5641986" y="2224937"/>
                  <a:pt x="5634314" y="2224938"/>
                  <a:pt x="5626641" y="2224937"/>
                </a:cubicBezTo>
                <a:cubicBezTo>
                  <a:pt x="5626642" y="2215521"/>
                  <a:pt x="5634313" y="2205699"/>
                  <a:pt x="5641987" y="2205698"/>
                </a:cubicBezTo>
                <a:close/>
                <a:moveTo>
                  <a:pt x="8015572" y="2204546"/>
                </a:moveTo>
                <a:cubicBezTo>
                  <a:pt x="8018740" y="2205152"/>
                  <a:pt x="8021275" y="2208177"/>
                  <a:pt x="8021275" y="2214225"/>
                </a:cubicBezTo>
                <a:cubicBezTo>
                  <a:pt x="8016206" y="2214226"/>
                  <a:pt x="8011136" y="2211806"/>
                  <a:pt x="8006069" y="2209387"/>
                </a:cubicBezTo>
                <a:cubicBezTo>
                  <a:pt x="8008603" y="2205757"/>
                  <a:pt x="8012405" y="2203941"/>
                  <a:pt x="8015572" y="2204546"/>
                </a:cubicBezTo>
                <a:close/>
                <a:moveTo>
                  <a:pt x="5929007" y="2204444"/>
                </a:moveTo>
                <a:cubicBezTo>
                  <a:pt x="5929008" y="2216030"/>
                  <a:pt x="5919023" y="2213713"/>
                  <a:pt x="5913813" y="2213712"/>
                </a:cubicBezTo>
                <a:cubicBezTo>
                  <a:pt x="5913813" y="2202127"/>
                  <a:pt x="5921193" y="2204444"/>
                  <a:pt x="5929007" y="2204444"/>
                </a:cubicBezTo>
                <a:close/>
                <a:moveTo>
                  <a:pt x="9378141" y="2203913"/>
                </a:moveTo>
                <a:cubicBezTo>
                  <a:pt x="9386034" y="2208676"/>
                  <a:pt x="9391296" y="2215821"/>
                  <a:pt x="9396560" y="2220583"/>
                </a:cubicBezTo>
                <a:cubicBezTo>
                  <a:pt x="9391295" y="2232094"/>
                  <a:pt x="9380772" y="2213439"/>
                  <a:pt x="9375510" y="2208676"/>
                </a:cubicBezTo>
                <a:cubicBezTo>
                  <a:pt x="9375509" y="2206294"/>
                  <a:pt x="9378141" y="2206295"/>
                  <a:pt x="9378141" y="2203913"/>
                </a:cubicBezTo>
                <a:close/>
                <a:moveTo>
                  <a:pt x="8903911" y="2203912"/>
                </a:moveTo>
                <a:cubicBezTo>
                  <a:pt x="8908978" y="2203913"/>
                  <a:pt x="8914049" y="2203913"/>
                  <a:pt x="8914048" y="2214201"/>
                </a:cubicBezTo>
                <a:cubicBezTo>
                  <a:pt x="8908979" y="2214200"/>
                  <a:pt x="8903909" y="2211629"/>
                  <a:pt x="8898843" y="2209056"/>
                </a:cubicBezTo>
                <a:cubicBezTo>
                  <a:pt x="8901376" y="2209057"/>
                  <a:pt x="8901377" y="2206485"/>
                  <a:pt x="8903911" y="2203912"/>
                </a:cubicBezTo>
                <a:close/>
                <a:moveTo>
                  <a:pt x="5795675" y="2202424"/>
                </a:moveTo>
                <a:cubicBezTo>
                  <a:pt x="5801134" y="2202721"/>
                  <a:pt x="5805912" y="2205103"/>
                  <a:pt x="5805912" y="2213439"/>
                </a:cubicBezTo>
                <a:cubicBezTo>
                  <a:pt x="5794992" y="2213439"/>
                  <a:pt x="5789534" y="2211057"/>
                  <a:pt x="5789534" y="2227332"/>
                </a:cubicBezTo>
                <a:cubicBezTo>
                  <a:pt x="5786804" y="2239240"/>
                  <a:pt x="5781345" y="2236858"/>
                  <a:pt x="5773157" y="2236858"/>
                </a:cubicBezTo>
                <a:cubicBezTo>
                  <a:pt x="5775887" y="2227330"/>
                  <a:pt x="5778616" y="2215819"/>
                  <a:pt x="5781344" y="2203912"/>
                </a:cubicBezTo>
                <a:cubicBezTo>
                  <a:pt x="5784073" y="2203913"/>
                  <a:pt x="5790217" y="2202126"/>
                  <a:pt x="5795675" y="2202424"/>
                </a:cubicBezTo>
                <a:close/>
                <a:moveTo>
                  <a:pt x="5684172" y="2195139"/>
                </a:moveTo>
                <a:cubicBezTo>
                  <a:pt x="5687183" y="2194534"/>
                  <a:pt x="5690109" y="2194597"/>
                  <a:pt x="5692835" y="2195693"/>
                </a:cubicBezTo>
                <a:cubicBezTo>
                  <a:pt x="5696471" y="2197151"/>
                  <a:pt x="5699747" y="2200446"/>
                  <a:pt x="5702389" y="2206434"/>
                </a:cubicBezTo>
                <a:cubicBezTo>
                  <a:pt x="5686531" y="2211225"/>
                  <a:pt x="5671112" y="2216017"/>
                  <a:pt x="5657899" y="2208830"/>
                </a:cubicBezTo>
                <a:cubicBezTo>
                  <a:pt x="5665332" y="2204787"/>
                  <a:pt x="5675134" y="2196955"/>
                  <a:pt x="5684172" y="2195139"/>
                </a:cubicBezTo>
                <a:close/>
                <a:moveTo>
                  <a:pt x="7778898" y="2194983"/>
                </a:moveTo>
                <a:cubicBezTo>
                  <a:pt x="7789503" y="2199930"/>
                  <a:pt x="7799668" y="2204876"/>
                  <a:pt x="7810272" y="2209821"/>
                </a:cubicBezTo>
                <a:cubicBezTo>
                  <a:pt x="7799668" y="2226721"/>
                  <a:pt x="7784200" y="2214769"/>
                  <a:pt x="7773594" y="2214769"/>
                </a:cubicBezTo>
                <a:cubicBezTo>
                  <a:pt x="7773596" y="2207349"/>
                  <a:pt x="7776247" y="2202402"/>
                  <a:pt x="7778898" y="2194983"/>
                </a:cubicBezTo>
                <a:close/>
                <a:moveTo>
                  <a:pt x="8883213" y="2191409"/>
                </a:moveTo>
                <a:cubicBezTo>
                  <a:pt x="8888420" y="2193829"/>
                  <a:pt x="8893198" y="2196249"/>
                  <a:pt x="8898408" y="2196250"/>
                </a:cubicBezTo>
                <a:cubicBezTo>
                  <a:pt x="8893197" y="2201088"/>
                  <a:pt x="8888422" y="2203509"/>
                  <a:pt x="8883213" y="2191409"/>
                </a:cubicBezTo>
                <a:close/>
                <a:moveTo>
                  <a:pt x="5718458" y="2191409"/>
                </a:moveTo>
                <a:cubicBezTo>
                  <a:pt x="5726059" y="2191409"/>
                  <a:pt x="5733662" y="2191409"/>
                  <a:pt x="5733662" y="2203509"/>
                </a:cubicBezTo>
                <a:cubicBezTo>
                  <a:pt x="5728595" y="2203508"/>
                  <a:pt x="5718458" y="2203509"/>
                  <a:pt x="5718458" y="2191409"/>
                </a:cubicBezTo>
                <a:close/>
                <a:moveTo>
                  <a:pt x="7733387" y="2190264"/>
                </a:moveTo>
                <a:cubicBezTo>
                  <a:pt x="7738183" y="2189663"/>
                  <a:pt x="7743938" y="2191463"/>
                  <a:pt x="7747774" y="2191463"/>
                </a:cubicBezTo>
                <a:cubicBezTo>
                  <a:pt x="7747774" y="2210657"/>
                  <a:pt x="7732430" y="2203459"/>
                  <a:pt x="7724757" y="2203459"/>
                </a:cubicBezTo>
                <a:cubicBezTo>
                  <a:pt x="7724757" y="2193862"/>
                  <a:pt x="7728594" y="2190864"/>
                  <a:pt x="7733387" y="2190264"/>
                </a:cubicBezTo>
                <a:close/>
                <a:moveTo>
                  <a:pt x="5596144" y="2190264"/>
                </a:moveTo>
                <a:cubicBezTo>
                  <a:pt x="5600920" y="2189663"/>
                  <a:pt x="5606672" y="2191462"/>
                  <a:pt x="5610580" y="2191463"/>
                </a:cubicBezTo>
                <a:cubicBezTo>
                  <a:pt x="5610579" y="2210657"/>
                  <a:pt x="5594950" y="2203460"/>
                  <a:pt x="5587570" y="2203460"/>
                </a:cubicBezTo>
                <a:cubicBezTo>
                  <a:pt x="5587570" y="2193862"/>
                  <a:pt x="5591369" y="2190864"/>
                  <a:pt x="5596144" y="2190264"/>
                </a:cubicBezTo>
                <a:close/>
                <a:moveTo>
                  <a:pt x="7033960" y="2190263"/>
                </a:moveTo>
                <a:cubicBezTo>
                  <a:pt x="7038735" y="2189664"/>
                  <a:pt x="7044486" y="2191462"/>
                  <a:pt x="7048394" y="2191463"/>
                </a:cubicBezTo>
                <a:cubicBezTo>
                  <a:pt x="7048394" y="2210657"/>
                  <a:pt x="7032765" y="2203459"/>
                  <a:pt x="7025385" y="2203460"/>
                </a:cubicBezTo>
                <a:cubicBezTo>
                  <a:pt x="7025383" y="2193862"/>
                  <a:pt x="7029184" y="2190864"/>
                  <a:pt x="7033960" y="2190263"/>
                </a:cubicBezTo>
                <a:close/>
                <a:moveTo>
                  <a:pt x="8958119" y="2189813"/>
                </a:moveTo>
                <a:cubicBezTo>
                  <a:pt x="8960796" y="2192638"/>
                  <a:pt x="8966143" y="2195057"/>
                  <a:pt x="8968817" y="2195057"/>
                </a:cubicBezTo>
                <a:cubicBezTo>
                  <a:pt x="8963470" y="2201913"/>
                  <a:pt x="8958120" y="2197073"/>
                  <a:pt x="8952772" y="2195057"/>
                </a:cubicBezTo>
                <a:cubicBezTo>
                  <a:pt x="8955446" y="2195057"/>
                  <a:pt x="8955446" y="2192638"/>
                  <a:pt x="8958119" y="2189813"/>
                </a:cubicBezTo>
                <a:close/>
                <a:moveTo>
                  <a:pt x="8650305" y="2184266"/>
                </a:moveTo>
                <a:cubicBezTo>
                  <a:pt x="8652910" y="2194249"/>
                  <a:pt x="8658119" y="2204230"/>
                  <a:pt x="8658120" y="2214214"/>
                </a:cubicBezTo>
                <a:cubicBezTo>
                  <a:pt x="8647701" y="2204231"/>
                  <a:pt x="8637282" y="2194249"/>
                  <a:pt x="8627299" y="2184266"/>
                </a:cubicBezTo>
                <a:cubicBezTo>
                  <a:pt x="8635112" y="2184265"/>
                  <a:pt x="8642927" y="2184266"/>
                  <a:pt x="8650305" y="2184266"/>
                </a:cubicBezTo>
                <a:close/>
                <a:moveTo>
                  <a:pt x="7951369" y="2184265"/>
                </a:moveTo>
                <a:cubicBezTo>
                  <a:pt x="7969804" y="2188942"/>
                  <a:pt x="7988686" y="2191279"/>
                  <a:pt x="8007572" y="2195956"/>
                </a:cubicBezTo>
                <a:cubicBezTo>
                  <a:pt x="8002177" y="2205310"/>
                  <a:pt x="7991387" y="2198295"/>
                  <a:pt x="7983293" y="2195956"/>
                </a:cubicBezTo>
                <a:cubicBezTo>
                  <a:pt x="7972500" y="2191280"/>
                  <a:pt x="7961710" y="2188942"/>
                  <a:pt x="7951369" y="2184265"/>
                </a:cubicBezTo>
                <a:close/>
                <a:moveTo>
                  <a:pt x="8938340" y="2179097"/>
                </a:moveTo>
                <a:cubicBezTo>
                  <a:pt x="8943927" y="2181414"/>
                  <a:pt x="8946718" y="2183732"/>
                  <a:pt x="8952305" y="2183732"/>
                </a:cubicBezTo>
                <a:cubicBezTo>
                  <a:pt x="8946719" y="2190297"/>
                  <a:pt x="8938339" y="2193000"/>
                  <a:pt x="8938340" y="2179097"/>
                </a:cubicBezTo>
                <a:close/>
                <a:moveTo>
                  <a:pt x="8052954" y="2178906"/>
                </a:moveTo>
                <a:cubicBezTo>
                  <a:pt x="8061049" y="2181301"/>
                  <a:pt x="8115017" y="2186093"/>
                  <a:pt x="8096129" y="2212446"/>
                </a:cubicBezTo>
                <a:cubicBezTo>
                  <a:pt x="8085335" y="2212444"/>
                  <a:pt x="8079938" y="2202863"/>
                  <a:pt x="8069144" y="2202862"/>
                </a:cubicBezTo>
                <a:cubicBezTo>
                  <a:pt x="8063747" y="2202862"/>
                  <a:pt x="8058348" y="2202862"/>
                  <a:pt x="8052953" y="2202863"/>
                </a:cubicBezTo>
                <a:cubicBezTo>
                  <a:pt x="8052954" y="2195675"/>
                  <a:pt x="8052953" y="2186093"/>
                  <a:pt x="8052954" y="2178906"/>
                </a:cubicBezTo>
                <a:close/>
                <a:moveTo>
                  <a:pt x="8981570" y="2178905"/>
                </a:moveTo>
                <a:lnTo>
                  <a:pt x="8988813" y="2181846"/>
                </a:lnTo>
                <a:lnTo>
                  <a:pt x="8993570" y="2179098"/>
                </a:lnTo>
                <a:lnTo>
                  <a:pt x="8992622" y="2183393"/>
                </a:lnTo>
                <a:lnTo>
                  <a:pt x="8999988" y="2186383"/>
                </a:lnTo>
                <a:cubicBezTo>
                  <a:pt x="8997356" y="2191367"/>
                  <a:pt x="8993409" y="2191991"/>
                  <a:pt x="8989463" y="2191055"/>
                </a:cubicBezTo>
                <a:lnTo>
                  <a:pt x="8987538" y="2190201"/>
                </a:lnTo>
                <a:lnTo>
                  <a:pt x="8985755" y="2191183"/>
                </a:lnTo>
                <a:lnTo>
                  <a:pt x="8986118" y="2189572"/>
                </a:lnTo>
                <a:lnTo>
                  <a:pt x="8978937" y="2186383"/>
                </a:lnTo>
                <a:cubicBezTo>
                  <a:pt x="8978938" y="2183891"/>
                  <a:pt x="8978938" y="2181399"/>
                  <a:pt x="8981570" y="2178905"/>
                </a:cubicBezTo>
                <a:close/>
                <a:moveTo>
                  <a:pt x="5521421" y="2176627"/>
                </a:moveTo>
                <a:lnTo>
                  <a:pt x="5515840" y="2177081"/>
                </a:lnTo>
                <a:cubicBezTo>
                  <a:pt x="5504940" y="2177334"/>
                  <a:pt x="5493718" y="2177315"/>
                  <a:pt x="5482239" y="2178023"/>
                </a:cubicBezTo>
                <a:lnTo>
                  <a:pt x="5371249" y="2193753"/>
                </a:lnTo>
                <a:lnTo>
                  <a:pt x="5361455" y="2208701"/>
                </a:lnTo>
                <a:cubicBezTo>
                  <a:pt x="5414203" y="2198960"/>
                  <a:pt x="5467393" y="2186782"/>
                  <a:pt x="5520141" y="2177039"/>
                </a:cubicBezTo>
                <a:close/>
                <a:moveTo>
                  <a:pt x="7700902" y="2169976"/>
                </a:moveTo>
                <a:cubicBezTo>
                  <a:pt x="7700903" y="2177692"/>
                  <a:pt x="7698433" y="2180264"/>
                  <a:pt x="7693499" y="2180264"/>
                </a:cubicBezTo>
                <a:cubicBezTo>
                  <a:pt x="7693500" y="2172549"/>
                  <a:pt x="7695967" y="2169976"/>
                  <a:pt x="7700902" y="2169976"/>
                </a:cubicBezTo>
                <a:close/>
                <a:moveTo>
                  <a:pt x="8963308" y="2169976"/>
                </a:moveTo>
                <a:cubicBezTo>
                  <a:pt x="8968518" y="2172396"/>
                  <a:pt x="8973729" y="2172396"/>
                  <a:pt x="8978503" y="2174816"/>
                </a:cubicBezTo>
                <a:cubicBezTo>
                  <a:pt x="8973727" y="2182075"/>
                  <a:pt x="8963309" y="2182075"/>
                  <a:pt x="8963308" y="2169976"/>
                </a:cubicBezTo>
                <a:close/>
                <a:moveTo>
                  <a:pt x="6884319" y="2169976"/>
                </a:moveTo>
                <a:cubicBezTo>
                  <a:pt x="6884319" y="2177692"/>
                  <a:pt x="6881851" y="2180264"/>
                  <a:pt x="6876915" y="2180264"/>
                </a:cubicBezTo>
                <a:cubicBezTo>
                  <a:pt x="6876916" y="2172549"/>
                  <a:pt x="6881850" y="2169977"/>
                  <a:pt x="6884319" y="2169976"/>
                </a:cubicBezTo>
                <a:close/>
                <a:moveTo>
                  <a:pt x="6263088" y="2169976"/>
                </a:moveTo>
                <a:cubicBezTo>
                  <a:pt x="6263087" y="2177692"/>
                  <a:pt x="6260208" y="2180265"/>
                  <a:pt x="6255684" y="2180266"/>
                </a:cubicBezTo>
                <a:cubicBezTo>
                  <a:pt x="6255685" y="2172549"/>
                  <a:pt x="6258152" y="2169976"/>
                  <a:pt x="6263088" y="2169976"/>
                </a:cubicBezTo>
                <a:close/>
                <a:moveTo>
                  <a:pt x="7376614" y="2169975"/>
                </a:moveTo>
                <a:cubicBezTo>
                  <a:pt x="7376613" y="2177693"/>
                  <a:pt x="7374146" y="2180264"/>
                  <a:pt x="7369210" y="2180264"/>
                </a:cubicBezTo>
                <a:cubicBezTo>
                  <a:pt x="7369209" y="2172549"/>
                  <a:pt x="7371678" y="2169976"/>
                  <a:pt x="7376614" y="2169975"/>
                </a:cubicBezTo>
                <a:close/>
                <a:moveTo>
                  <a:pt x="8567334" y="2168382"/>
                </a:moveTo>
                <a:cubicBezTo>
                  <a:pt x="8570861" y="2168672"/>
                  <a:pt x="8574117" y="2171567"/>
                  <a:pt x="8574118" y="2178519"/>
                </a:cubicBezTo>
                <a:cubicBezTo>
                  <a:pt x="8568908" y="2176204"/>
                  <a:pt x="8563699" y="2176204"/>
                  <a:pt x="8558924" y="2173886"/>
                </a:cubicBezTo>
                <a:cubicBezTo>
                  <a:pt x="8560008" y="2170410"/>
                  <a:pt x="8563807" y="2168092"/>
                  <a:pt x="8567334" y="2168382"/>
                </a:cubicBezTo>
                <a:close/>
                <a:moveTo>
                  <a:pt x="7935064" y="2168261"/>
                </a:moveTo>
                <a:cubicBezTo>
                  <a:pt x="7941546" y="2168263"/>
                  <a:pt x="7947007" y="2170668"/>
                  <a:pt x="7947008" y="2180292"/>
                </a:cubicBezTo>
                <a:cubicBezTo>
                  <a:pt x="7936088" y="2177887"/>
                  <a:pt x="7925170" y="2177887"/>
                  <a:pt x="7914253" y="2175480"/>
                </a:cubicBezTo>
                <a:cubicBezTo>
                  <a:pt x="7914251" y="2173075"/>
                  <a:pt x="7916980" y="2170669"/>
                  <a:pt x="7916980" y="2170669"/>
                </a:cubicBezTo>
                <a:cubicBezTo>
                  <a:pt x="7921076" y="2170668"/>
                  <a:pt x="7928583" y="2168263"/>
                  <a:pt x="7935064" y="2168261"/>
                </a:cubicBezTo>
                <a:close/>
                <a:moveTo>
                  <a:pt x="5560717" y="2163541"/>
                </a:moveTo>
                <a:lnTo>
                  <a:pt x="5538925" y="2167455"/>
                </a:lnTo>
                <a:cubicBezTo>
                  <a:pt x="5512117" y="2172649"/>
                  <a:pt x="5516124" y="2172955"/>
                  <a:pt x="5531972" y="2171130"/>
                </a:cubicBezTo>
                <a:lnTo>
                  <a:pt x="5543092" y="2169665"/>
                </a:lnTo>
                <a:lnTo>
                  <a:pt x="5555990" y="2165520"/>
                </a:lnTo>
                <a:close/>
                <a:moveTo>
                  <a:pt x="6807099" y="2162831"/>
                </a:moveTo>
                <a:cubicBezTo>
                  <a:pt x="6807100" y="2165252"/>
                  <a:pt x="6809567" y="2167670"/>
                  <a:pt x="6812035" y="2170091"/>
                </a:cubicBezTo>
                <a:cubicBezTo>
                  <a:pt x="6807100" y="2172510"/>
                  <a:pt x="6807101" y="2174929"/>
                  <a:pt x="6804633" y="2170090"/>
                </a:cubicBezTo>
                <a:cubicBezTo>
                  <a:pt x="6804633" y="2167671"/>
                  <a:pt x="6804633" y="2165251"/>
                  <a:pt x="6807099" y="2162831"/>
                </a:cubicBezTo>
                <a:close/>
                <a:moveTo>
                  <a:pt x="5098078" y="2158932"/>
                </a:moveTo>
                <a:lnTo>
                  <a:pt x="5095766" y="2160116"/>
                </a:lnTo>
                <a:lnTo>
                  <a:pt x="5097985" y="2160097"/>
                </a:lnTo>
                <a:close/>
                <a:moveTo>
                  <a:pt x="6046654" y="2158004"/>
                </a:moveTo>
                <a:cubicBezTo>
                  <a:pt x="6051722" y="2158004"/>
                  <a:pt x="6061860" y="2155687"/>
                  <a:pt x="6061861" y="2169590"/>
                </a:cubicBezTo>
                <a:cubicBezTo>
                  <a:pt x="6054259" y="2169589"/>
                  <a:pt x="6046654" y="2169589"/>
                  <a:pt x="6046654" y="2158004"/>
                </a:cubicBezTo>
                <a:close/>
                <a:moveTo>
                  <a:pt x="7896670" y="2157473"/>
                </a:moveTo>
                <a:cubicBezTo>
                  <a:pt x="7901739" y="2157473"/>
                  <a:pt x="7906807" y="2159893"/>
                  <a:pt x="7911876" y="2162314"/>
                </a:cubicBezTo>
                <a:cubicBezTo>
                  <a:pt x="7906807" y="2169574"/>
                  <a:pt x="7896671" y="2169573"/>
                  <a:pt x="7896670" y="2157473"/>
                </a:cubicBezTo>
                <a:close/>
                <a:moveTo>
                  <a:pt x="7421542" y="2157473"/>
                </a:moveTo>
                <a:cubicBezTo>
                  <a:pt x="7421544" y="2164733"/>
                  <a:pt x="7419075" y="2169574"/>
                  <a:pt x="7414141" y="2169574"/>
                </a:cubicBezTo>
                <a:cubicBezTo>
                  <a:pt x="7414141" y="2159893"/>
                  <a:pt x="7416608" y="2157473"/>
                  <a:pt x="7421542" y="2157473"/>
                </a:cubicBezTo>
                <a:close/>
                <a:moveTo>
                  <a:pt x="6823745" y="2157472"/>
                </a:moveTo>
                <a:cubicBezTo>
                  <a:pt x="6823745" y="2167152"/>
                  <a:pt x="6818677" y="2169573"/>
                  <a:pt x="6813607" y="2169573"/>
                </a:cubicBezTo>
                <a:cubicBezTo>
                  <a:pt x="6811073" y="2167152"/>
                  <a:pt x="6808540" y="2164732"/>
                  <a:pt x="6808540" y="2162314"/>
                </a:cubicBezTo>
                <a:cubicBezTo>
                  <a:pt x="6813607" y="2159893"/>
                  <a:pt x="6818676" y="2157472"/>
                  <a:pt x="6823745" y="2157472"/>
                </a:cubicBezTo>
                <a:close/>
                <a:moveTo>
                  <a:pt x="6232241" y="2157471"/>
                </a:moveTo>
                <a:cubicBezTo>
                  <a:pt x="6237536" y="2159810"/>
                  <a:pt x="6240183" y="2164486"/>
                  <a:pt x="6245476" y="2166825"/>
                </a:cubicBezTo>
                <a:cubicBezTo>
                  <a:pt x="6240183" y="2169163"/>
                  <a:pt x="6237535" y="2173840"/>
                  <a:pt x="6232243" y="2178516"/>
                </a:cubicBezTo>
                <a:cubicBezTo>
                  <a:pt x="6232243" y="2171501"/>
                  <a:pt x="6232243" y="2164486"/>
                  <a:pt x="6232241" y="2157471"/>
                </a:cubicBezTo>
                <a:close/>
                <a:moveTo>
                  <a:pt x="8589459" y="2156947"/>
                </a:moveTo>
                <a:cubicBezTo>
                  <a:pt x="8597455" y="2155520"/>
                  <a:pt x="8607298" y="2165795"/>
                  <a:pt x="8611233" y="2174928"/>
                </a:cubicBezTo>
                <a:cubicBezTo>
                  <a:pt x="8603361" y="2170056"/>
                  <a:pt x="8592864" y="2165186"/>
                  <a:pt x="8582366" y="2162750"/>
                </a:cubicBezTo>
                <a:cubicBezTo>
                  <a:pt x="8584334" y="2159198"/>
                  <a:pt x="8586795" y="2157422"/>
                  <a:pt x="8589459" y="2156947"/>
                </a:cubicBezTo>
                <a:close/>
                <a:moveTo>
                  <a:pt x="8915383" y="2156584"/>
                </a:moveTo>
                <a:cubicBezTo>
                  <a:pt x="8918056" y="2157207"/>
                  <a:pt x="8920063" y="2159077"/>
                  <a:pt x="8918726" y="2164061"/>
                </a:cubicBezTo>
                <a:cubicBezTo>
                  <a:pt x="8918727" y="2171538"/>
                  <a:pt x="8908026" y="2161568"/>
                  <a:pt x="8905352" y="2161568"/>
                </a:cubicBezTo>
                <a:cubicBezTo>
                  <a:pt x="8905354" y="2159076"/>
                  <a:pt x="8908028" y="2156585"/>
                  <a:pt x="8908028" y="2156585"/>
                </a:cubicBezTo>
                <a:cubicBezTo>
                  <a:pt x="8909363" y="2156584"/>
                  <a:pt x="8912707" y="2155959"/>
                  <a:pt x="8915383" y="2156584"/>
                </a:cubicBezTo>
                <a:close/>
                <a:moveTo>
                  <a:pt x="8954553" y="2156071"/>
                </a:moveTo>
                <a:cubicBezTo>
                  <a:pt x="8957896" y="2156360"/>
                  <a:pt x="8960570" y="2159256"/>
                  <a:pt x="8960571" y="2166207"/>
                </a:cubicBezTo>
                <a:cubicBezTo>
                  <a:pt x="8955221" y="2163891"/>
                  <a:pt x="8949873" y="2163892"/>
                  <a:pt x="8944525" y="2161574"/>
                </a:cubicBezTo>
                <a:cubicBezTo>
                  <a:pt x="8947199" y="2158098"/>
                  <a:pt x="8951211" y="2155780"/>
                  <a:pt x="8954553" y="2156071"/>
                </a:cubicBezTo>
                <a:close/>
                <a:moveTo>
                  <a:pt x="9469777" y="2155877"/>
                </a:moveTo>
                <a:cubicBezTo>
                  <a:pt x="9469775" y="2163593"/>
                  <a:pt x="9464278" y="2166166"/>
                  <a:pt x="9461987" y="2166165"/>
                </a:cubicBezTo>
                <a:cubicBezTo>
                  <a:pt x="9461985" y="2158449"/>
                  <a:pt x="9464278" y="2155877"/>
                  <a:pt x="9469777" y="2155877"/>
                </a:cubicBezTo>
                <a:close/>
                <a:moveTo>
                  <a:pt x="5015125" y="2155572"/>
                </a:moveTo>
                <a:lnTo>
                  <a:pt x="5007198" y="2158507"/>
                </a:lnTo>
                <a:lnTo>
                  <a:pt x="5007793" y="2160487"/>
                </a:lnTo>
                <a:lnTo>
                  <a:pt x="5015240" y="2161047"/>
                </a:lnTo>
                <a:lnTo>
                  <a:pt x="5019185" y="2160352"/>
                </a:lnTo>
                <a:lnTo>
                  <a:pt x="5011270" y="2158060"/>
                </a:lnTo>
                <a:close/>
                <a:moveTo>
                  <a:pt x="5111681" y="2153616"/>
                </a:moveTo>
                <a:cubicBezTo>
                  <a:pt x="5109894" y="2153688"/>
                  <a:pt x="5108133" y="2154075"/>
                  <a:pt x="5106380" y="2154678"/>
                </a:cubicBezTo>
                <a:lnTo>
                  <a:pt x="5105853" y="2154948"/>
                </a:lnTo>
                <a:lnTo>
                  <a:pt x="5106020" y="2155543"/>
                </a:lnTo>
                <a:lnTo>
                  <a:pt x="5104919" y="2160037"/>
                </a:lnTo>
                <a:lnTo>
                  <a:pt x="5107471" y="2160015"/>
                </a:lnTo>
                <a:cubicBezTo>
                  <a:pt x="5110705" y="2158647"/>
                  <a:pt x="5113601" y="2156366"/>
                  <a:pt x="5117141" y="2154443"/>
                </a:cubicBezTo>
                <a:cubicBezTo>
                  <a:pt x="5115281" y="2153788"/>
                  <a:pt x="5113467" y="2153545"/>
                  <a:pt x="5111681" y="2153616"/>
                </a:cubicBezTo>
                <a:close/>
                <a:moveTo>
                  <a:pt x="5412081" y="2151188"/>
                </a:moveTo>
                <a:lnTo>
                  <a:pt x="5297458" y="2166564"/>
                </a:lnTo>
                <a:lnTo>
                  <a:pt x="5298033" y="2169573"/>
                </a:lnTo>
                <a:lnTo>
                  <a:pt x="5296288" y="2166721"/>
                </a:lnTo>
                <a:lnTo>
                  <a:pt x="5252534" y="2172590"/>
                </a:lnTo>
                <a:lnTo>
                  <a:pt x="5196017" y="2183656"/>
                </a:lnTo>
                <a:lnTo>
                  <a:pt x="5151795" y="2200872"/>
                </a:lnTo>
                <a:lnTo>
                  <a:pt x="5136791" y="2205843"/>
                </a:lnTo>
                <a:lnTo>
                  <a:pt x="5240952" y="2181714"/>
                </a:lnTo>
                <a:lnTo>
                  <a:pt x="5378743" y="2162495"/>
                </a:lnTo>
                <a:lnTo>
                  <a:pt x="5387982" y="2159226"/>
                </a:lnTo>
                <a:close/>
                <a:moveTo>
                  <a:pt x="693633" y="2151074"/>
                </a:moveTo>
                <a:lnTo>
                  <a:pt x="695659" y="2154515"/>
                </a:lnTo>
                <a:cubicBezTo>
                  <a:pt x="699046" y="2156337"/>
                  <a:pt x="703137" y="2157552"/>
                  <a:pt x="705943" y="2161195"/>
                </a:cubicBezTo>
                <a:lnTo>
                  <a:pt x="718988" y="2164963"/>
                </a:lnTo>
                <a:lnTo>
                  <a:pt x="721321" y="2164407"/>
                </a:lnTo>
                <a:lnTo>
                  <a:pt x="711748" y="2153514"/>
                </a:lnTo>
                <a:lnTo>
                  <a:pt x="695529" y="2151361"/>
                </a:lnTo>
                <a:close/>
                <a:moveTo>
                  <a:pt x="8899882" y="2148554"/>
                </a:moveTo>
                <a:cubicBezTo>
                  <a:pt x="8900596" y="2147590"/>
                  <a:pt x="8902024" y="2148232"/>
                  <a:pt x="8904878" y="2149518"/>
                </a:cubicBezTo>
                <a:cubicBezTo>
                  <a:pt x="8902024" y="2152092"/>
                  <a:pt x="8902024" y="2152092"/>
                  <a:pt x="8899168" y="2157234"/>
                </a:cubicBezTo>
                <a:cubicBezTo>
                  <a:pt x="8899168" y="2152091"/>
                  <a:pt x="8899168" y="2149518"/>
                  <a:pt x="8899882" y="2148554"/>
                </a:cubicBezTo>
                <a:close/>
                <a:moveTo>
                  <a:pt x="6452547" y="2146790"/>
                </a:moveTo>
                <a:cubicBezTo>
                  <a:pt x="6452547" y="2157776"/>
                  <a:pt x="6449860" y="2169582"/>
                  <a:pt x="6439116" y="2169583"/>
                </a:cubicBezTo>
                <a:cubicBezTo>
                  <a:pt x="6423449" y="2169583"/>
                  <a:pt x="6404644" y="2169582"/>
                  <a:pt x="6388527" y="2169581"/>
                </a:cubicBezTo>
                <a:cubicBezTo>
                  <a:pt x="6388527" y="2155414"/>
                  <a:pt x="6391214" y="2146791"/>
                  <a:pt x="6401958" y="2146791"/>
                </a:cubicBezTo>
                <a:cubicBezTo>
                  <a:pt x="6418073" y="2146791"/>
                  <a:pt x="6436877" y="2146790"/>
                  <a:pt x="6452547" y="2146790"/>
                </a:cubicBezTo>
                <a:close/>
                <a:moveTo>
                  <a:pt x="6091154" y="2146790"/>
                </a:moveTo>
                <a:cubicBezTo>
                  <a:pt x="6091153" y="2154085"/>
                  <a:pt x="6088981" y="2158827"/>
                  <a:pt x="6083772" y="2158828"/>
                </a:cubicBezTo>
                <a:cubicBezTo>
                  <a:pt x="6083772" y="2148912"/>
                  <a:pt x="6086377" y="2146791"/>
                  <a:pt x="6091154" y="2146790"/>
                </a:cubicBezTo>
                <a:close/>
                <a:moveTo>
                  <a:pt x="5044689" y="2146741"/>
                </a:moveTo>
                <a:lnTo>
                  <a:pt x="5043821" y="2146969"/>
                </a:lnTo>
                <a:lnTo>
                  <a:pt x="5048788" y="2155106"/>
                </a:lnTo>
                <a:lnTo>
                  <a:pt x="5057722" y="2153505"/>
                </a:lnTo>
                <a:lnTo>
                  <a:pt x="5054784" y="2147198"/>
                </a:lnTo>
                <a:close/>
                <a:moveTo>
                  <a:pt x="6707772" y="2145726"/>
                </a:moveTo>
                <a:cubicBezTo>
                  <a:pt x="6712567" y="2145211"/>
                  <a:pt x="6718322" y="2147065"/>
                  <a:pt x="6722156" y="2147066"/>
                </a:cubicBezTo>
                <a:cubicBezTo>
                  <a:pt x="6722158" y="2165992"/>
                  <a:pt x="6706814" y="2158572"/>
                  <a:pt x="6699140" y="2158572"/>
                </a:cubicBezTo>
                <a:cubicBezTo>
                  <a:pt x="6699140" y="2149092"/>
                  <a:pt x="6702975" y="2146242"/>
                  <a:pt x="6707772" y="2145726"/>
                </a:cubicBezTo>
                <a:close/>
                <a:moveTo>
                  <a:pt x="9199729" y="2145161"/>
                </a:moveTo>
                <a:cubicBezTo>
                  <a:pt x="9199728" y="2152421"/>
                  <a:pt x="9197124" y="2157260"/>
                  <a:pt x="9191917" y="2157261"/>
                </a:cubicBezTo>
                <a:cubicBezTo>
                  <a:pt x="9191917" y="2147581"/>
                  <a:pt x="9194520" y="2145161"/>
                  <a:pt x="9199729" y="2145161"/>
                </a:cubicBezTo>
                <a:close/>
                <a:moveTo>
                  <a:pt x="7353369" y="2141432"/>
                </a:moveTo>
                <a:cubicBezTo>
                  <a:pt x="7355903" y="2146136"/>
                  <a:pt x="7358437" y="2150416"/>
                  <a:pt x="7360973" y="2157081"/>
                </a:cubicBezTo>
                <a:cubicBezTo>
                  <a:pt x="7355903" y="2157080"/>
                  <a:pt x="7350835" y="2157081"/>
                  <a:pt x="7345768" y="2157080"/>
                </a:cubicBezTo>
                <a:cubicBezTo>
                  <a:pt x="7348301" y="2150415"/>
                  <a:pt x="7350834" y="2146138"/>
                  <a:pt x="7353369" y="2141432"/>
                </a:cubicBezTo>
                <a:close/>
                <a:moveTo>
                  <a:pt x="5253673" y="2141231"/>
                </a:moveTo>
                <a:lnTo>
                  <a:pt x="5235374" y="2143824"/>
                </a:lnTo>
                <a:cubicBezTo>
                  <a:pt x="5185854" y="2152516"/>
                  <a:pt x="5138284" y="2163482"/>
                  <a:pt x="5091250" y="2175891"/>
                </a:cubicBezTo>
                <a:lnTo>
                  <a:pt x="4996889" y="2203169"/>
                </a:lnTo>
                <a:lnTo>
                  <a:pt x="4995181" y="2208293"/>
                </a:lnTo>
                <a:lnTo>
                  <a:pt x="4994855" y="2208338"/>
                </a:lnTo>
                <a:lnTo>
                  <a:pt x="4993719" y="2204085"/>
                </a:lnTo>
                <a:lnTo>
                  <a:pt x="4965343" y="2212287"/>
                </a:lnTo>
                <a:lnTo>
                  <a:pt x="4965338" y="2212424"/>
                </a:lnTo>
                <a:lnTo>
                  <a:pt x="4965308" y="2212427"/>
                </a:lnTo>
                <a:lnTo>
                  <a:pt x="4965157" y="2212341"/>
                </a:lnTo>
                <a:lnTo>
                  <a:pt x="4964447" y="2212547"/>
                </a:lnTo>
                <a:lnTo>
                  <a:pt x="4965308" y="2212427"/>
                </a:lnTo>
                <a:lnTo>
                  <a:pt x="4965336" y="2212445"/>
                </a:lnTo>
                <a:lnTo>
                  <a:pt x="4965338" y="2212424"/>
                </a:lnTo>
                <a:lnTo>
                  <a:pt x="4994855" y="2208338"/>
                </a:lnTo>
                <a:lnTo>
                  <a:pt x="4994994" y="2208856"/>
                </a:lnTo>
                <a:lnTo>
                  <a:pt x="4995181" y="2208293"/>
                </a:lnTo>
                <a:lnTo>
                  <a:pt x="5000656" y="2207535"/>
                </a:lnTo>
                <a:lnTo>
                  <a:pt x="5014879" y="2203448"/>
                </a:lnTo>
                <a:lnTo>
                  <a:pt x="5163821" y="2169902"/>
                </a:lnTo>
                <a:lnTo>
                  <a:pt x="5171729" y="2166906"/>
                </a:lnTo>
                <a:cubicBezTo>
                  <a:pt x="5191496" y="2159667"/>
                  <a:pt x="5211319" y="2153086"/>
                  <a:pt x="5231252" y="2148428"/>
                </a:cubicBezTo>
                <a:close/>
                <a:moveTo>
                  <a:pt x="274978" y="2140689"/>
                </a:moveTo>
                <a:cubicBezTo>
                  <a:pt x="280095" y="2140360"/>
                  <a:pt x="288057" y="2141475"/>
                  <a:pt x="298446" y="2145590"/>
                </a:cubicBezTo>
                <a:cubicBezTo>
                  <a:pt x="287647" y="2147752"/>
                  <a:pt x="279940" y="2147918"/>
                  <a:pt x="275029" y="2147180"/>
                </a:cubicBezTo>
                <a:cubicBezTo>
                  <a:pt x="271346" y="2146627"/>
                  <a:pt x="269236" y="2145565"/>
                  <a:pt x="268575" y="2144455"/>
                </a:cubicBezTo>
                <a:cubicBezTo>
                  <a:pt x="267587" y="2142790"/>
                  <a:pt x="269859" y="2141017"/>
                  <a:pt x="274978" y="2140689"/>
                </a:cubicBezTo>
                <a:close/>
                <a:moveTo>
                  <a:pt x="8922706" y="2139154"/>
                </a:moveTo>
                <a:cubicBezTo>
                  <a:pt x="8926661" y="2139211"/>
                  <a:pt x="8931471" y="2141429"/>
                  <a:pt x="8935556" y="2143865"/>
                </a:cubicBezTo>
                <a:lnTo>
                  <a:pt x="8938197" y="2145733"/>
                </a:lnTo>
                <a:lnTo>
                  <a:pt x="8939444" y="2145666"/>
                </a:lnTo>
                <a:lnTo>
                  <a:pt x="8939107" y="2146376"/>
                </a:lnTo>
                <a:lnTo>
                  <a:pt x="8944055" y="2149876"/>
                </a:lnTo>
                <a:cubicBezTo>
                  <a:pt x="8944055" y="2152335"/>
                  <a:pt x="8941245" y="2154794"/>
                  <a:pt x="8941245" y="2157254"/>
                </a:cubicBezTo>
                <a:lnTo>
                  <a:pt x="8933255" y="2155835"/>
                </a:lnTo>
                <a:lnTo>
                  <a:pt x="8924239" y="2157064"/>
                </a:lnTo>
                <a:lnTo>
                  <a:pt x="8924902" y="2154021"/>
                </a:lnTo>
                <a:lnTo>
                  <a:pt x="8920251" y="2151174"/>
                </a:lnTo>
                <a:lnTo>
                  <a:pt x="8923480" y="2156448"/>
                </a:lnTo>
                <a:cubicBezTo>
                  <a:pt x="8922405" y="2157734"/>
                  <a:pt x="8919934" y="2157734"/>
                  <a:pt x="8918379" y="2156448"/>
                </a:cubicBezTo>
                <a:lnTo>
                  <a:pt x="8918683" y="2150214"/>
                </a:lnTo>
                <a:lnTo>
                  <a:pt x="8918313" y="2149990"/>
                </a:lnTo>
                <a:cubicBezTo>
                  <a:pt x="8916559" y="2148030"/>
                  <a:pt x="8915710" y="2145571"/>
                  <a:pt x="8916412" y="2142495"/>
                </a:cubicBezTo>
                <a:cubicBezTo>
                  <a:pt x="8917817" y="2140037"/>
                  <a:pt x="8920073" y="2139113"/>
                  <a:pt x="8922706" y="2139154"/>
                </a:cubicBezTo>
                <a:close/>
                <a:moveTo>
                  <a:pt x="5019463" y="2138900"/>
                </a:moveTo>
                <a:lnTo>
                  <a:pt x="5018283" y="2141000"/>
                </a:lnTo>
                <a:lnTo>
                  <a:pt x="5019225" y="2139321"/>
                </a:lnTo>
                <a:close/>
                <a:moveTo>
                  <a:pt x="7635581" y="2137967"/>
                </a:moveTo>
                <a:cubicBezTo>
                  <a:pt x="7646371" y="2134697"/>
                  <a:pt x="7657912" y="2147934"/>
                  <a:pt x="7667949" y="2156519"/>
                </a:cubicBezTo>
                <a:cubicBezTo>
                  <a:pt x="7678656" y="2163906"/>
                  <a:pt x="7681333" y="2173759"/>
                  <a:pt x="7681333" y="2190999"/>
                </a:cubicBezTo>
                <a:cubicBezTo>
                  <a:pt x="7667951" y="2183610"/>
                  <a:pt x="7654566" y="2176222"/>
                  <a:pt x="7641184" y="2168832"/>
                </a:cubicBezTo>
                <a:cubicBezTo>
                  <a:pt x="7633154" y="2163908"/>
                  <a:pt x="7625123" y="2161444"/>
                  <a:pt x="7625122" y="2147524"/>
                </a:cubicBezTo>
                <a:cubicBezTo>
                  <a:pt x="7628468" y="2141982"/>
                  <a:pt x="7631982" y="2139058"/>
                  <a:pt x="7635581" y="2137967"/>
                </a:cubicBezTo>
                <a:close/>
                <a:moveTo>
                  <a:pt x="5020462" y="2137123"/>
                </a:moveTo>
                <a:lnTo>
                  <a:pt x="5019463" y="2138900"/>
                </a:lnTo>
                <a:lnTo>
                  <a:pt x="5020410" y="2137215"/>
                </a:lnTo>
                <a:cubicBezTo>
                  <a:pt x="5020669" y="2136756"/>
                  <a:pt x="5020737" y="2136634"/>
                  <a:pt x="5020462" y="2137123"/>
                </a:cubicBezTo>
                <a:close/>
                <a:moveTo>
                  <a:pt x="7312146" y="2134287"/>
                </a:moveTo>
                <a:cubicBezTo>
                  <a:pt x="7312146" y="2143967"/>
                  <a:pt x="7309677" y="2146387"/>
                  <a:pt x="7304741" y="2146386"/>
                </a:cubicBezTo>
                <a:cubicBezTo>
                  <a:pt x="7304741" y="2136708"/>
                  <a:pt x="7309677" y="2134287"/>
                  <a:pt x="7312146" y="2134287"/>
                </a:cubicBezTo>
                <a:close/>
                <a:moveTo>
                  <a:pt x="5027177" y="2131227"/>
                </a:moveTo>
                <a:lnTo>
                  <a:pt x="4984371" y="2146564"/>
                </a:lnTo>
                <a:lnTo>
                  <a:pt x="4985402" y="2146529"/>
                </a:lnTo>
                <a:lnTo>
                  <a:pt x="5017950" y="2141594"/>
                </a:lnTo>
                <a:lnTo>
                  <a:pt x="5018283" y="2141000"/>
                </a:lnTo>
                <a:lnTo>
                  <a:pt x="5017951" y="2141593"/>
                </a:lnTo>
                <a:lnTo>
                  <a:pt x="5024447" y="2140609"/>
                </a:lnTo>
                <a:lnTo>
                  <a:pt x="5024493" y="2140599"/>
                </a:lnTo>
                <a:lnTo>
                  <a:pt x="5023351" y="2139761"/>
                </a:lnTo>
                <a:close/>
                <a:moveTo>
                  <a:pt x="5103628" y="2131186"/>
                </a:moveTo>
                <a:lnTo>
                  <a:pt x="5070751" y="2139862"/>
                </a:lnTo>
                <a:lnTo>
                  <a:pt x="5066784" y="2151881"/>
                </a:lnTo>
                <a:lnTo>
                  <a:pt x="5074551" y="2150490"/>
                </a:lnTo>
                <a:lnTo>
                  <a:pt x="5074566" y="2146791"/>
                </a:lnTo>
                <a:lnTo>
                  <a:pt x="5077685" y="2149928"/>
                </a:lnTo>
                <a:lnTo>
                  <a:pt x="5083428" y="2148899"/>
                </a:lnTo>
                <a:lnTo>
                  <a:pt x="5099291" y="2143713"/>
                </a:lnTo>
                <a:lnTo>
                  <a:pt x="5100042" y="2134288"/>
                </a:lnTo>
                <a:lnTo>
                  <a:pt x="5102406" y="2142695"/>
                </a:lnTo>
                <a:lnTo>
                  <a:pt x="5116960" y="2137937"/>
                </a:lnTo>
                <a:lnTo>
                  <a:pt x="5122380" y="2136647"/>
                </a:lnTo>
                <a:lnTo>
                  <a:pt x="5111752" y="2134903"/>
                </a:lnTo>
                <a:lnTo>
                  <a:pt x="5111636" y="2134767"/>
                </a:lnTo>
                <a:lnTo>
                  <a:pt x="5106762" y="2137125"/>
                </a:lnTo>
                <a:cubicBezTo>
                  <a:pt x="5105355" y="2137427"/>
                  <a:pt x="5103951" y="2136822"/>
                  <a:pt x="5101135" y="2134402"/>
                </a:cubicBezTo>
                <a:close/>
                <a:moveTo>
                  <a:pt x="7888853" y="2127147"/>
                </a:moveTo>
                <a:cubicBezTo>
                  <a:pt x="7928769" y="2127145"/>
                  <a:pt x="7962916" y="2148864"/>
                  <a:pt x="8002827" y="2155843"/>
                </a:cubicBezTo>
                <a:cubicBezTo>
                  <a:pt x="8013470" y="2158305"/>
                  <a:pt x="8029436" y="2158306"/>
                  <a:pt x="8037421" y="2173083"/>
                </a:cubicBezTo>
                <a:cubicBezTo>
                  <a:pt x="8042741" y="2192786"/>
                  <a:pt x="8029438" y="2192785"/>
                  <a:pt x="8021455" y="2192787"/>
                </a:cubicBezTo>
                <a:cubicBezTo>
                  <a:pt x="7976220" y="2170620"/>
                  <a:pt x="7934090" y="2148864"/>
                  <a:pt x="7888853" y="2127147"/>
                </a:cubicBezTo>
                <a:close/>
                <a:moveTo>
                  <a:pt x="5234948" y="2126961"/>
                </a:moveTo>
                <a:cubicBezTo>
                  <a:pt x="5233120" y="2127032"/>
                  <a:pt x="5230633" y="2127294"/>
                  <a:pt x="5227374" y="2127796"/>
                </a:cubicBezTo>
                <a:cubicBezTo>
                  <a:pt x="5201299" y="2131811"/>
                  <a:pt x="5160101" y="2140004"/>
                  <a:pt x="5132039" y="2149658"/>
                </a:cubicBezTo>
                <a:cubicBezTo>
                  <a:pt x="5159695" y="2149898"/>
                  <a:pt x="5184022" y="2142098"/>
                  <a:pt x="5215790" y="2136920"/>
                </a:cubicBezTo>
                <a:cubicBezTo>
                  <a:pt x="5228299" y="2135321"/>
                  <a:pt x="5247749" y="2126460"/>
                  <a:pt x="5234948" y="2126961"/>
                </a:cubicBezTo>
                <a:close/>
                <a:moveTo>
                  <a:pt x="5317972" y="2124266"/>
                </a:moveTo>
                <a:lnTo>
                  <a:pt x="5309884" y="2128330"/>
                </a:lnTo>
                <a:lnTo>
                  <a:pt x="5321887" y="2128097"/>
                </a:lnTo>
                <a:cubicBezTo>
                  <a:pt x="5336224" y="2127009"/>
                  <a:pt x="5344743" y="2125522"/>
                  <a:pt x="5337450" y="2124719"/>
                </a:cubicBezTo>
                <a:close/>
                <a:moveTo>
                  <a:pt x="7515301" y="2121784"/>
                </a:moveTo>
                <a:cubicBezTo>
                  <a:pt x="7515303" y="2135685"/>
                  <a:pt x="7505167" y="2133368"/>
                  <a:pt x="7500097" y="2133368"/>
                </a:cubicBezTo>
                <a:cubicBezTo>
                  <a:pt x="7500097" y="2121783"/>
                  <a:pt x="7507700" y="2121783"/>
                  <a:pt x="7515301" y="2121784"/>
                </a:cubicBezTo>
                <a:close/>
                <a:moveTo>
                  <a:pt x="8173759" y="2119618"/>
                </a:moveTo>
                <a:lnTo>
                  <a:pt x="8173704" y="2119678"/>
                </a:lnTo>
                <a:cubicBezTo>
                  <a:pt x="8172822" y="2120624"/>
                  <a:pt x="8172121" y="2121379"/>
                  <a:pt x="8172121" y="2121379"/>
                </a:cubicBezTo>
                <a:close/>
                <a:moveTo>
                  <a:pt x="8176604" y="2116559"/>
                </a:moveTo>
                <a:lnTo>
                  <a:pt x="8173759" y="2119618"/>
                </a:lnTo>
                <a:lnTo>
                  <a:pt x="8176340" y="2116843"/>
                </a:lnTo>
                <a:close/>
                <a:moveTo>
                  <a:pt x="5168288" y="2115160"/>
                </a:moveTo>
                <a:lnTo>
                  <a:pt x="5151722" y="2118494"/>
                </a:lnTo>
                <a:lnTo>
                  <a:pt x="5144935" y="2120285"/>
                </a:lnTo>
                <a:lnTo>
                  <a:pt x="5144112" y="2121392"/>
                </a:lnTo>
                <a:lnTo>
                  <a:pt x="5144220" y="2120474"/>
                </a:lnTo>
                <a:lnTo>
                  <a:pt x="5127091" y="2124994"/>
                </a:lnTo>
                <a:lnTo>
                  <a:pt x="5135866" y="2127013"/>
                </a:lnTo>
                <a:lnTo>
                  <a:pt x="5124764" y="2136079"/>
                </a:lnTo>
                <a:lnTo>
                  <a:pt x="5156198" y="2128591"/>
                </a:lnTo>
                <a:lnTo>
                  <a:pt x="5168627" y="2126078"/>
                </a:lnTo>
                <a:lnTo>
                  <a:pt x="5168066" y="2125269"/>
                </a:lnTo>
                <a:close/>
                <a:moveTo>
                  <a:pt x="6232243" y="2109282"/>
                </a:moveTo>
                <a:cubicBezTo>
                  <a:pt x="6237177" y="2109281"/>
                  <a:pt x="6239646" y="2114120"/>
                  <a:pt x="6239647" y="2121381"/>
                </a:cubicBezTo>
                <a:cubicBezTo>
                  <a:pt x="6234709" y="2121380"/>
                  <a:pt x="6232243" y="2118959"/>
                  <a:pt x="6232243" y="2109282"/>
                </a:cubicBezTo>
                <a:close/>
                <a:moveTo>
                  <a:pt x="7864991" y="2109282"/>
                </a:moveTo>
                <a:cubicBezTo>
                  <a:pt x="7864991" y="2123183"/>
                  <a:pt x="7857386" y="2120865"/>
                  <a:pt x="7849785" y="2120866"/>
                </a:cubicBezTo>
                <a:cubicBezTo>
                  <a:pt x="7849785" y="2109281"/>
                  <a:pt x="7859921" y="2109282"/>
                  <a:pt x="7864991" y="2109282"/>
                </a:cubicBezTo>
                <a:close/>
                <a:moveTo>
                  <a:pt x="8122871" y="2109281"/>
                </a:moveTo>
                <a:cubicBezTo>
                  <a:pt x="8122870" y="2118959"/>
                  <a:pt x="8120402" y="2121379"/>
                  <a:pt x="8115468" y="2121378"/>
                </a:cubicBezTo>
                <a:cubicBezTo>
                  <a:pt x="8115469" y="2114121"/>
                  <a:pt x="8117936" y="2109282"/>
                  <a:pt x="8122871" y="2109281"/>
                </a:cubicBezTo>
                <a:close/>
                <a:moveTo>
                  <a:pt x="7376614" y="2109281"/>
                </a:moveTo>
                <a:cubicBezTo>
                  <a:pt x="7376614" y="2118960"/>
                  <a:pt x="7374145" y="2121379"/>
                  <a:pt x="7369208" y="2121380"/>
                </a:cubicBezTo>
                <a:cubicBezTo>
                  <a:pt x="7369210" y="2114120"/>
                  <a:pt x="7371677" y="2109282"/>
                  <a:pt x="7376614" y="2109281"/>
                </a:cubicBezTo>
                <a:close/>
                <a:moveTo>
                  <a:pt x="8853381" y="2107651"/>
                </a:moveTo>
                <a:cubicBezTo>
                  <a:pt x="8853379" y="2117654"/>
                  <a:pt x="8850777" y="2119737"/>
                  <a:pt x="8845568" y="2119738"/>
                </a:cubicBezTo>
                <a:cubicBezTo>
                  <a:pt x="8845568" y="2112235"/>
                  <a:pt x="8848172" y="2107651"/>
                  <a:pt x="8853381" y="2107651"/>
                </a:cubicBezTo>
                <a:close/>
                <a:moveTo>
                  <a:pt x="5206628" y="2107442"/>
                </a:moveTo>
                <a:lnTo>
                  <a:pt x="5171675" y="2114478"/>
                </a:lnTo>
                <a:lnTo>
                  <a:pt x="5174394" y="2118812"/>
                </a:lnTo>
                <a:lnTo>
                  <a:pt x="5174251" y="2124941"/>
                </a:lnTo>
                <a:lnTo>
                  <a:pt x="5206627" y="2118395"/>
                </a:lnTo>
                <a:close/>
                <a:moveTo>
                  <a:pt x="8162354" y="2105715"/>
                </a:moveTo>
                <a:cubicBezTo>
                  <a:pt x="8231016" y="2105715"/>
                  <a:pt x="8299682" y="2139911"/>
                  <a:pt x="8366130" y="2173250"/>
                </a:cubicBezTo>
                <a:cubicBezTo>
                  <a:pt x="8397583" y="2187905"/>
                  <a:pt x="8429482" y="2200117"/>
                  <a:pt x="8458717" y="2217215"/>
                </a:cubicBezTo>
                <a:cubicBezTo>
                  <a:pt x="8471565" y="2224543"/>
                  <a:pt x="8471565" y="2243675"/>
                  <a:pt x="8482197" y="2251001"/>
                </a:cubicBezTo>
                <a:cubicBezTo>
                  <a:pt x="8492829" y="2263214"/>
                  <a:pt x="8508777" y="2268098"/>
                  <a:pt x="8519409" y="2280311"/>
                </a:cubicBezTo>
                <a:cubicBezTo>
                  <a:pt x="8490170" y="2280311"/>
                  <a:pt x="8466691" y="2260772"/>
                  <a:pt x="8440114" y="2248560"/>
                </a:cubicBezTo>
                <a:cubicBezTo>
                  <a:pt x="8426824" y="2243674"/>
                  <a:pt x="8413534" y="2236347"/>
                  <a:pt x="8400242" y="2233905"/>
                </a:cubicBezTo>
                <a:cubicBezTo>
                  <a:pt x="8392270" y="2233905"/>
                  <a:pt x="8386951" y="2241232"/>
                  <a:pt x="8382080" y="2238789"/>
                </a:cubicBezTo>
                <a:cubicBezTo>
                  <a:pt x="8379421" y="2238789"/>
                  <a:pt x="8376764" y="2233904"/>
                  <a:pt x="8371448" y="2233904"/>
                </a:cubicBezTo>
                <a:cubicBezTo>
                  <a:pt x="8374105" y="2229021"/>
                  <a:pt x="8376763" y="2224541"/>
                  <a:pt x="8379422" y="2222099"/>
                </a:cubicBezTo>
                <a:cubicBezTo>
                  <a:pt x="8336894" y="2195232"/>
                  <a:pt x="8289493" y="2142353"/>
                  <a:pt x="8238992" y="2170808"/>
                </a:cubicBezTo>
                <a:cubicBezTo>
                  <a:pt x="8238991" y="2161038"/>
                  <a:pt x="8238992" y="2154117"/>
                  <a:pt x="8238990" y="2147237"/>
                </a:cubicBezTo>
                <a:cubicBezTo>
                  <a:pt x="8236334" y="2144795"/>
                  <a:pt x="8231018" y="2142352"/>
                  <a:pt x="8228359" y="2142351"/>
                </a:cubicBezTo>
                <a:cubicBezTo>
                  <a:pt x="8220827" y="2137468"/>
                  <a:pt x="8212854" y="2135026"/>
                  <a:pt x="8204880" y="2132582"/>
                </a:cubicBezTo>
                <a:cubicBezTo>
                  <a:pt x="8198234" y="2130139"/>
                  <a:pt x="8190927" y="2126475"/>
                  <a:pt x="8183617" y="2121898"/>
                </a:cubicBezTo>
                <a:lnTo>
                  <a:pt x="8176604" y="2116559"/>
                </a:lnTo>
                <a:close/>
                <a:moveTo>
                  <a:pt x="5362367" y="2105501"/>
                </a:moveTo>
                <a:lnTo>
                  <a:pt x="5323673" y="2109444"/>
                </a:lnTo>
                <a:cubicBezTo>
                  <a:pt x="5312285" y="2111769"/>
                  <a:pt x="5247995" y="2115519"/>
                  <a:pt x="5246007" y="2121158"/>
                </a:cubicBezTo>
                <a:cubicBezTo>
                  <a:pt x="5243639" y="2126002"/>
                  <a:pt x="5255440" y="2128280"/>
                  <a:pt x="5271418" y="2129075"/>
                </a:cubicBezTo>
                <a:lnTo>
                  <a:pt x="5286357" y="2128786"/>
                </a:lnTo>
                <a:lnTo>
                  <a:pt x="5302141" y="2124420"/>
                </a:lnTo>
                <a:lnTo>
                  <a:pt x="5258148" y="2125439"/>
                </a:lnTo>
                <a:cubicBezTo>
                  <a:pt x="5266584" y="2125242"/>
                  <a:pt x="5274627" y="2124907"/>
                  <a:pt x="5278529" y="2122586"/>
                </a:cubicBezTo>
                <a:lnTo>
                  <a:pt x="5350683" y="2112633"/>
                </a:lnTo>
                <a:lnTo>
                  <a:pt x="5352734" y="2109282"/>
                </a:lnTo>
                <a:lnTo>
                  <a:pt x="5352132" y="2112433"/>
                </a:lnTo>
                <a:lnTo>
                  <a:pt x="5364198" y="2110768"/>
                </a:lnTo>
                <a:lnTo>
                  <a:pt x="5360959" y="2110423"/>
                </a:lnTo>
                <a:close/>
                <a:moveTo>
                  <a:pt x="7434388" y="2100349"/>
                </a:moveTo>
                <a:cubicBezTo>
                  <a:pt x="7434389" y="2102687"/>
                  <a:pt x="7437051" y="2102687"/>
                  <a:pt x="7437052" y="2105025"/>
                </a:cubicBezTo>
                <a:cubicBezTo>
                  <a:pt x="7445044" y="2107363"/>
                  <a:pt x="7460582" y="2105025"/>
                  <a:pt x="7460581" y="2121392"/>
                </a:cubicBezTo>
                <a:cubicBezTo>
                  <a:pt x="7450371" y="2121393"/>
                  <a:pt x="7439714" y="2121394"/>
                  <a:pt x="7431724" y="2121393"/>
                </a:cubicBezTo>
                <a:cubicBezTo>
                  <a:pt x="7431723" y="2114378"/>
                  <a:pt x="7431725" y="2107364"/>
                  <a:pt x="7434388" y="2100349"/>
                </a:cubicBezTo>
                <a:close/>
                <a:moveTo>
                  <a:pt x="7841544" y="2100348"/>
                </a:moveTo>
                <a:cubicBezTo>
                  <a:pt x="7838987" y="2107364"/>
                  <a:pt x="7836429" y="2114378"/>
                  <a:pt x="7833871" y="2121393"/>
                </a:cubicBezTo>
                <a:cubicBezTo>
                  <a:pt x="7828756" y="2116717"/>
                  <a:pt x="7818527" y="2112040"/>
                  <a:pt x="7818527" y="2100349"/>
                </a:cubicBezTo>
                <a:cubicBezTo>
                  <a:pt x="7826201" y="2100349"/>
                  <a:pt x="7833871" y="2100349"/>
                  <a:pt x="7841544" y="2100348"/>
                </a:cubicBezTo>
                <a:close/>
                <a:moveTo>
                  <a:pt x="5552311" y="2100106"/>
                </a:moveTo>
                <a:cubicBezTo>
                  <a:pt x="5553316" y="2100063"/>
                  <a:pt x="5554492" y="2100478"/>
                  <a:pt x="5555169" y="2102301"/>
                </a:cubicBezTo>
                <a:cubicBezTo>
                  <a:pt x="5555169" y="2102301"/>
                  <a:pt x="5551827" y="2104291"/>
                  <a:pt x="5550470" y="2100645"/>
                </a:cubicBezTo>
                <a:cubicBezTo>
                  <a:pt x="5550470" y="2100645"/>
                  <a:pt x="5551306" y="2100148"/>
                  <a:pt x="5552311" y="2100106"/>
                </a:cubicBezTo>
                <a:close/>
                <a:moveTo>
                  <a:pt x="5559320" y="2098966"/>
                </a:moveTo>
                <a:lnTo>
                  <a:pt x="5559098" y="2099508"/>
                </a:lnTo>
                <a:lnTo>
                  <a:pt x="5560280" y="2099278"/>
                </a:lnTo>
                <a:lnTo>
                  <a:pt x="5563606" y="2102105"/>
                </a:lnTo>
                <a:cubicBezTo>
                  <a:pt x="5562612" y="2104925"/>
                  <a:pt x="5560261" y="2104097"/>
                  <a:pt x="5555169" y="2102301"/>
                </a:cubicBezTo>
                <a:close/>
                <a:moveTo>
                  <a:pt x="5260002" y="2096934"/>
                </a:moveTo>
                <a:cubicBezTo>
                  <a:pt x="5260001" y="2106614"/>
                  <a:pt x="5257397" y="2109034"/>
                  <a:pt x="5252189" y="2109033"/>
                </a:cubicBezTo>
                <a:cubicBezTo>
                  <a:pt x="5252187" y="2101774"/>
                  <a:pt x="5255227" y="2096935"/>
                  <a:pt x="5260002" y="2096934"/>
                </a:cubicBezTo>
                <a:close/>
                <a:moveTo>
                  <a:pt x="7437349" y="2093204"/>
                </a:moveTo>
                <a:cubicBezTo>
                  <a:pt x="7440163" y="2095777"/>
                  <a:pt x="7440162" y="2098349"/>
                  <a:pt x="7442976" y="2100920"/>
                </a:cubicBezTo>
                <a:cubicBezTo>
                  <a:pt x="7437350" y="2103492"/>
                  <a:pt x="7431725" y="2100920"/>
                  <a:pt x="7437349" y="2093204"/>
                </a:cubicBezTo>
                <a:close/>
                <a:moveTo>
                  <a:pt x="8965940" y="2093025"/>
                </a:moveTo>
                <a:cubicBezTo>
                  <a:pt x="8966616" y="2092062"/>
                  <a:pt x="8967969" y="2092704"/>
                  <a:pt x="8970673" y="2093992"/>
                </a:cubicBezTo>
                <a:cubicBezTo>
                  <a:pt x="8967970" y="2096562"/>
                  <a:pt x="8967970" y="2099135"/>
                  <a:pt x="8965264" y="2101707"/>
                </a:cubicBezTo>
                <a:cubicBezTo>
                  <a:pt x="8965264" y="2096563"/>
                  <a:pt x="8965264" y="2093991"/>
                  <a:pt x="8965940" y="2093025"/>
                </a:cubicBezTo>
                <a:close/>
                <a:moveTo>
                  <a:pt x="9059705" y="2093024"/>
                </a:moveTo>
                <a:cubicBezTo>
                  <a:pt x="9060377" y="2092062"/>
                  <a:pt x="9061721" y="2092704"/>
                  <a:pt x="9064408" y="2093990"/>
                </a:cubicBezTo>
                <a:cubicBezTo>
                  <a:pt x="9061965" y="2096562"/>
                  <a:pt x="9061964" y="2099135"/>
                  <a:pt x="9059035" y="2101706"/>
                </a:cubicBezTo>
                <a:cubicBezTo>
                  <a:pt x="9059035" y="2096562"/>
                  <a:pt x="9059034" y="2093991"/>
                  <a:pt x="9059705" y="2093024"/>
                </a:cubicBezTo>
                <a:close/>
                <a:moveTo>
                  <a:pt x="7174479" y="2087844"/>
                </a:moveTo>
                <a:cubicBezTo>
                  <a:pt x="7174480" y="2097199"/>
                  <a:pt x="7177292" y="2108890"/>
                  <a:pt x="7166041" y="2108889"/>
                </a:cubicBezTo>
                <a:cubicBezTo>
                  <a:pt x="7166042" y="2099537"/>
                  <a:pt x="7166041" y="2087844"/>
                  <a:pt x="7174479" y="2087844"/>
                </a:cubicBezTo>
                <a:close/>
                <a:moveTo>
                  <a:pt x="7801593" y="2086698"/>
                </a:moveTo>
                <a:cubicBezTo>
                  <a:pt x="7806237" y="2087299"/>
                  <a:pt x="7810267" y="2090297"/>
                  <a:pt x="7810267" y="2099894"/>
                </a:cubicBezTo>
                <a:cubicBezTo>
                  <a:pt x="7802206" y="2099895"/>
                  <a:pt x="7789224" y="2107094"/>
                  <a:pt x="7789224" y="2087898"/>
                </a:cubicBezTo>
                <a:cubicBezTo>
                  <a:pt x="7791688" y="2087897"/>
                  <a:pt x="7796945" y="2086100"/>
                  <a:pt x="7801593" y="2086698"/>
                </a:cubicBezTo>
                <a:close/>
                <a:moveTo>
                  <a:pt x="9395580" y="2086217"/>
                </a:moveTo>
                <a:cubicBezTo>
                  <a:pt x="9395580" y="2093933"/>
                  <a:pt x="9392974" y="2096505"/>
                  <a:pt x="9387768" y="2096505"/>
                </a:cubicBezTo>
                <a:cubicBezTo>
                  <a:pt x="9387768" y="2088790"/>
                  <a:pt x="9390372" y="2086218"/>
                  <a:pt x="9395580" y="2086217"/>
                </a:cubicBezTo>
                <a:close/>
                <a:moveTo>
                  <a:pt x="8700320" y="2077532"/>
                </a:moveTo>
                <a:cubicBezTo>
                  <a:pt x="8703802" y="2078831"/>
                  <a:pt x="8706970" y="2083192"/>
                  <a:pt x="8706971" y="2089215"/>
                </a:cubicBezTo>
                <a:cubicBezTo>
                  <a:pt x="8701902" y="2086723"/>
                  <a:pt x="8696834" y="2086722"/>
                  <a:pt x="8691767" y="2084231"/>
                </a:cubicBezTo>
                <a:cubicBezTo>
                  <a:pt x="8693032" y="2078001"/>
                  <a:pt x="8696835" y="2076235"/>
                  <a:pt x="8700320" y="2077532"/>
                </a:cubicBezTo>
                <a:close/>
                <a:moveTo>
                  <a:pt x="7097214" y="2077129"/>
                </a:moveTo>
                <a:cubicBezTo>
                  <a:pt x="7097213" y="2079213"/>
                  <a:pt x="7097214" y="2084213"/>
                  <a:pt x="7097215" y="2089214"/>
                </a:cubicBezTo>
                <a:cubicBezTo>
                  <a:pt x="7091805" y="2079213"/>
                  <a:pt x="7091805" y="2079213"/>
                  <a:pt x="7097214" y="2077129"/>
                </a:cubicBezTo>
                <a:close/>
                <a:moveTo>
                  <a:pt x="9281287" y="2077129"/>
                </a:moveTo>
                <a:cubicBezTo>
                  <a:pt x="9281285" y="2084213"/>
                  <a:pt x="9281286" y="2089214"/>
                  <a:pt x="9275877" y="2089213"/>
                </a:cubicBezTo>
                <a:cubicBezTo>
                  <a:pt x="9275876" y="2081713"/>
                  <a:pt x="9275878" y="2077128"/>
                  <a:pt x="9281287" y="2077129"/>
                </a:cubicBezTo>
                <a:close/>
                <a:moveTo>
                  <a:pt x="7291068" y="2077129"/>
                </a:moveTo>
                <a:cubicBezTo>
                  <a:pt x="7293715" y="2079113"/>
                  <a:pt x="7299009" y="2079112"/>
                  <a:pt x="7304302" y="2081495"/>
                </a:cubicBezTo>
                <a:cubicBezTo>
                  <a:pt x="7301654" y="2086257"/>
                  <a:pt x="7299009" y="2091022"/>
                  <a:pt x="7293714" y="2098166"/>
                </a:cubicBezTo>
                <a:cubicBezTo>
                  <a:pt x="7291069" y="2091022"/>
                  <a:pt x="7291069" y="2083877"/>
                  <a:pt x="7291068" y="2077129"/>
                </a:cubicBezTo>
                <a:close/>
                <a:moveTo>
                  <a:pt x="9046901" y="2077128"/>
                </a:moveTo>
                <a:cubicBezTo>
                  <a:pt x="9046901" y="2084213"/>
                  <a:pt x="9044431" y="2089215"/>
                  <a:pt x="9039495" y="2089214"/>
                </a:cubicBezTo>
                <a:cubicBezTo>
                  <a:pt x="9039496" y="2081713"/>
                  <a:pt x="9041964" y="2077128"/>
                  <a:pt x="9046901" y="2077128"/>
                </a:cubicBezTo>
                <a:close/>
                <a:moveTo>
                  <a:pt x="8859320" y="2077128"/>
                </a:moveTo>
                <a:cubicBezTo>
                  <a:pt x="8859319" y="2084213"/>
                  <a:pt x="8859318" y="2089215"/>
                  <a:pt x="8853911" y="2089214"/>
                </a:cubicBezTo>
                <a:cubicBezTo>
                  <a:pt x="8853909" y="2081714"/>
                  <a:pt x="8853911" y="2077128"/>
                  <a:pt x="8859320" y="2077128"/>
                </a:cubicBezTo>
                <a:close/>
                <a:moveTo>
                  <a:pt x="6286531" y="2077128"/>
                </a:moveTo>
                <a:cubicBezTo>
                  <a:pt x="6286531" y="2084213"/>
                  <a:pt x="6284062" y="2089214"/>
                  <a:pt x="6279127" y="2089214"/>
                </a:cubicBezTo>
                <a:cubicBezTo>
                  <a:pt x="6279127" y="2081713"/>
                  <a:pt x="6281594" y="2077130"/>
                  <a:pt x="6286531" y="2077128"/>
                </a:cubicBezTo>
                <a:close/>
                <a:moveTo>
                  <a:pt x="8463086" y="2070559"/>
                </a:moveTo>
                <a:cubicBezTo>
                  <a:pt x="8461093" y="2073597"/>
                  <a:pt x="8460902" y="2076482"/>
                  <a:pt x="8461815" y="2079140"/>
                </a:cubicBezTo>
                <a:lnTo>
                  <a:pt x="8463417" y="2081292"/>
                </a:lnTo>
                <a:lnTo>
                  <a:pt x="8463871" y="2075904"/>
                </a:lnTo>
                <a:cubicBezTo>
                  <a:pt x="8464542" y="2074392"/>
                  <a:pt x="8465885" y="2074392"/>
                  <a:pt x="8468572" y="2077013"/>
                </a:cubicBezTo>
                <a:cubicBezTo>
                  <a:pt x="8467351" y="2078022"/>
                  <a:pt x="8466742" y="2078525"/>
                  <a:pt x="8466069" y="2079382"/>
                </a:cubicBezTo>
                <a:lnTo>
                  <a:pt x="8464186" y="2082327"/>
                </a:lnTo>
                <a:lnTo>
                  <a:pt x="8467186" y="2086354"/>
                </a:lnTo>
                <a:cubicBezTo>
                  <a:pt x="8472058" y="2090607"/>
                  <a:pt x="8478592" y="2093645"/>
                  <a:pt x="8481249" y="2094861"/>
                </a:cubicBezTo>
                <a:cubicBezTo>
                  <a:pt x="8497197" y="2102149"/>
                  <a:pt x="8513144" y="2116729"/>
                  <a:pt x="8531748" y="2109440"/>
                </a:cubicBezTo>
                <a:cubicBezTo>
                  <a:pt x="8518460" y="2102148"/>
                  <a:pt x="8505171" y="2094860"/>
                  <a:pt x="8489223" y="2087568"/>
                </a:cubicBezTo>
                <a:cubicBezTo>
                  <a:pt x="8481248" y="2082709"/>
                  <a:pt x="8470618" y="2080281"/>
                  <a:pt x="8463086" y="2070559"/>
                </a:cubicBezTo>
                <a:close/>
                <a:moveTo>
                  <a:pt x="7024945" y="2067007"/>
                </a:moveTo>
                <a:cubicBezTo>
                  <a:pt x="7024944" y="2078515"/>
                  <a:pt x="7017004" y="2076531"/>
                  <a:pt x="7011710" y="2076531"/>
                </a:cubicBezTo>
                <a:cubicBezTo>
                  <a:pt x="7011710" y="2064624"/>
                  <a:pt x="7019650" y="2067006"/>
                  <a:pt x="7024945" y="2067007"/>
                </a:cubicBezTo>
                <a:close/>
                <a:moveTo>
                  <a:pt x="7724756" y="2067006"/>
                </a:moveTo>
                <a:cubicBezTo>
                  <a:pt x="7729823" y="2067005"/>
                  <a:pt x="7739963" y="2064624"/>
                  <a:pt x="7739962" y="2076531"/>
                </a:cubicBezTo>
                <a:cubicBezTo>
                  <a:pt x="7734895" y="2076531"/>
                  <a:pt x="7724757" y="2078515"/>
                  <a:pt x="7724756" y="2067006"/>
                </a:cubicBezTo>
                <a:close/>
                <a:moveTo>
                  <a:pt x="8138240" y="2066411"/>
                </a:moveTo>
                <a:cubicBezTo>
                  <a:pt x="8146170" y="2082863"/>
                  <a:pt x="8151457" y="2102120"/>
                  <a:pt x="8154097" y="2121381"/>
                </a:cubicBezTo>
                <a:cubicBezTo>
                  <a:pt x="8143525" y="2121381"/>
                  <a:pt x="8120180" y="2111752"/>
                  <a:pt x="8114891" y="2094900"/>
                </a:cubicBezTo>
                <a:cubicBezTo>
                  <a:pt x="8109606" y="2070825"/>
                  <a:pt x="8128107" y="2068819"/>
                  <a:pt x="8138240" y="2066411"/>
                </a:cubicBezTo>
                <a:close/>
                <a:moveTo>
                  <a:pt x="6395930" y="2066411"/>
                </a:moveTo>
                <a:cubicBezTo>
                  <a:pt x="6395930" y="2073700"/>
                  <a:pt x="6393463" y="2076698"/>
                  <a:pt x="6388527" y="2076699"/>
                </a:cubicBezTo>
                <a:cubicBezTo>
                  <a:pt x="6388527" y="2068984"/>
                  <a:pt x="6390993" y="2066410"/>
                  <a:pt x="6395930" y="2066411"/>
                </a:cubicBezTo>
                <a:close/>
                <a:moveTo>
                  <a:pt x="7353580" y="2066410"/>
                </a:moveTo>
                <a:cubicBezTo>
                  <a:pt x="7358792" y="2066410"/>
                  <a:pt x="7364001" y="2068910"/>
                  <a:pt x="7368775" y="2070994"/>
                </a:cubicBezTo>
                <a:cubicBezTo>
                  <a:pt x="7364000" y="2078495"/>
                  <a:pt x="7353580" y="2078496"/>
                  <a:pt x="7353580" y="2066410"/>
                </a:cubicBezTo>
                <a:close/>
                <a:moveTo>
                  <a:pt x="7618071" y="2064787"/>
                </a:moveTo>
                <a:cubicBezTo>
                  <a:pt x="7622846" y="2064787"/>
                  <a:pt x="7628597" y="2067223"/>
                  <a:pt x="7632505" y="2067222"/>
                </a:cubicBezTo>
                <a:cubicBezTo>
                  <a:pt x="7632506" y="2083866"/>
                  <a:pt x="7617311" y="2076966"/>
                  <a:pt x="7609497" y="2076966"/>
                </a:cubicBezTo>
                <a:cubicBezTo>
                  <a:pt x="7609495" y="2067223"/>
                  <a:pt x="7613295" y="2064788"/>
                  <a:pt x="7618071" y="2064787"/>
                </a:cubicBezTo>
                <a:close/>
                <a:moveTo>
                  <a:pt x="5587079" y="2055505"/>
                </a:moveTo>
                <a:cubicBezTo>
                  <a:pt x="5596906" y="2055733"/>
                  <a:pt x="5602638" y="2056962"/>
                  <a:pt x="5594496" y="2060695"/>
                </a:cubicBezTo>
                <a:cubicBezTo>
                  <a:pt x="5586935" y="2062784"/>
                  <a:pt x="5574435" y="2063264"/>
                  <a:pt x="5563116" y="2063368"/>
                </a:cubicBezTo>
                <a:lnTo>
                  <a:pt x="5558560" y="2063376"/>
                </a:lnTo>
                <a:lnTo>
                  <a:pt x="5570069" y="2059082"/>
                </a:lnTo>
                <a:lnTo>
                  <a:pt x="5578649" y="2055717"/>
                </a:lnTo>
                <a:close/>
                <a:moveTo>
                  <a:pt x="5829359" y="2054962"/>
                </a:moveTo>
                <a:lnTo>
                  <a:pt x="5823950" y="2057078"/>
                </a:lnTo>
                <a:cubicBezTo>
                  <a:pt x="5825282" y="2055871"/>
                  <a:pt x="5827280" y="2055267"/>
                  <a:pt x="5829279" y="2054966"/>
                </a:cubicBezTo>
                <a:close/>
                <a:moveTo>
                  <a:pt x="8837859" y="2054438"/>
                </a:moveTo>
                <a:cubicBezTo>
                  <a:pt x="8837860" y="2066023"/>
                  <a:pt x="8827723" y="2066023"/>
                  <a:pt x="8822654" y="2066023"/>
                </a:cubicBezTo>
                <a:cubicBezTo>
                  <a:pt x="8822654" y="2052120"/>
                  <a:pt x="8830255" y="2054437"/>
                  <a:pt x="8837859" y="2054438"/>
                </a:cubicBezTo>
                <a:close/>
                <a:moveTo>
                  <a:pt x="7601260" y="2054438"/>
                </a:moveTo>
                <a:cubicBezTo>
                  <a:pt x="7601259" y="2066023"/>
                  <a:pt x="7593655" y="2066023"/>
                  <a:pt x="7586054" y="2066022"/>
                </a:cubicBezTo>
                <a:cubicBezTo>
                  <a:pt x="7586053" y="2052121"/>
                  <a:pt x="7593656" y="2054438"/>
                  <a:pt x="7601260" y="2054438"/>
                </a:cubicBezTo>
                <a:close/>
                <a:moveTo>
                  <a:pt x="6337814" y="2053908"/>
                </a:moveTo>
                <a:cubicBezTo>
                  <a:pt x="6343077" y="2059011"/>
                  <a:pt x="6345269" y="2064115"/>
                  <a:pt x="6350971" y="2071344"/>
                </a:cubicBezTo>
                <a:cubicBezTo>
                  <a:pt x="6343076" y="2069218"/>
                  <a:pt x="6329920" y="2066667"/>
                  <a:pt x="6337814" y="2053908"/>
                </a:cubicBezTo>
                <a:close/>
                <a:moveTo>
                  <a:pt x="7230038" y="2053907"/>
                </a:moveTo>
                <a:cubicBezTo>
                  <a:pt x="7230039" y="2060921"/>
                  <a:pt x="7230038" y="2074952"/>
                  <a:pt x="7221598" y="2074952"/>
                </a:cubicBezTo>
                <a:cubicBezTo>
                  <a:pt x="7221599" y="2065598"/>
                  <a:pt x="7218785" y="2053907"/>
                  <a:pt x="7230038" y="2053907"/>
                </a:cubicBezTo>
                <a:close/>
                <a:moveTo>
                  <a:pt x="6941382" y="2053906"/>
                </a:moveTo>
                <a:cubicBezTo>
                  <a:pt x="6946157" y="2053907"/>
                  <a:pt x="6951366" y="2056244"/>
                  <a:pt x="6956575" y="2058584"/>
                </a:cubicBezTo>
                <a:cubicBezTo>
                  <a:pt x="6951366" y="2063259"/>
                  <a:pt x="6946157" y="2067936"/>
                  <a:pt x="6941381" y="2074952"/>
                </a:cubicBezTo>
                <a:cubicBezTo>
                  <a:pt x="6941381" y="2067936"/>
                  <a:pt x="6941382" y="2060922"/>
                  <a:pt x="6941382" y="2053906"/>
                </a:cubicBezTo>
                <a:close/>
                <a:moveTo>
                  <a:pt x="6535860" y="2053015"/>
                </a:moveTo>
                <a:cubicBezTo>
                  <a:pt x="6540655" y="2052388"/>
                  <a:pt x="6546408" y="2054264"/>
                  <a:pt x="6550244" y="2054264"/>
                </a:cubicBezTo>
                <a:cubicBezTo>
                  <a:pt x="6550245" y="2071352"/>
                  <a:pt x="6534901" y="2066768"/>
                  <a:pt x="6527228" y="2066768"/>
                </a:cubicBezTo>
                <a:cubicBezTo>
                  <a:pt x="6527226" y="2056766"/>
                  <a:pt x="6531064" y="2053640"/>
                  <a:pt x="6535860" y="2053015"/>
                </a:cubicBezTo>
                <a:close/>
                <a:moveTo>
                  <a:pt x="5835637" y="2053008"/>
                </a:moveTo>
                <a:lnTo>
                  <a:pt x="5834609" y="2054664"/>
                </a:lnTo>
                <a:lnTo>
                  <a:pt x="5829359" y="2054962"/>
                </a:lnTo>
                <a:lnTo>
                  <a:pt x="5833686" y="2053270"/>
                </a:lnTo>
                <a:close/>
                <a:moveTo>
                  <a:pt x="6644033" y="2046762"/>
                </a:moveTo>
                <a:cubicBezTo>
                  <a:pt x="6649486" y="2046762"/>
                  <a:pt x="6654937" y="2051575"/>
                  <a:pt x="6657664" y="2053980"/>
                </a:cubicBezTo>
                <a:cubicBezTo>
                  <a:pt x="6652212" y="2058792"/>
                  <a:pt x="6644033" y="2061196"/>
                  <a:pt x="6638582" y="2066010"/>
                </a:cubicBezTo>
                <a:cubicBezTo>
                  <a:pt x="6638582" y="2058792"/>
                  <a:pt x="6641309" y="2051576"/>
                  <a:pt x="6644033" y="2046762"/>
                </a:cubicBezTo>
                <a:close/>
                <a:moveTo>
                  <a:pt x="6330597" y="2046583"/>
                </a:moveTo>
                <a:cubicBezTo>
                  <a:pt x="6331272" y="2045619"/>
                  <a:pt x="6332625" y="2046261"/>
                  <a:pt x="6335330" y="2047549"/>
                </a:cubicBezTo>
                <a:cubicBezTo>
                  <a:pt x="6332624" y="2050120"/>
                  <a:pt x="6329920" y="2052693"/>
                  <a:pt x="6329920" y="2055263"/>
                </a:cubicBezTo>
                <a:cubicBezTo>
                  <a:pt x="6329920" y="2050118"/>
                  <a:pt x="6329920" y="2047548"/>
                  <a:pt x="6330597" y="2046583"/>
                </a:cubicBezTo>
                <a:close/>
                <a:moveTo>
                  <a:pt x="6502437" y="2043190"/>
                </a:moveTo>
                <a:cubicBezTo>
                  <a:pt x="6505105" y="2047981"/>
                  <a:pt x="6510441" y="2052772"/>
                  <a:pt x="6513111" y="2059959"/>
                </a:cubicBezTo>
                <a:cubicBezTo>
                  <a:pt x="6502437" y="2076729"/>
                  <a:pt x="6483759" y="2073934"/>
                  <a:pt x="6470419" y="2073934"/>
                </a:cubicBezTo>
                <a:cubicBezTo>
                  <a:pt x="6446402" y="2073933"/>
                  <a:pt x="6425501" y="2073934"/>
                  <a:pt x="6404155" y="2076728"/>
                </a:cubicBezTo>
                <a:cubicBezTo>
                  <a:pt x="6404156" y="2069542"/>
                  <a:pt x="6404155" y="2062354"/>
                  <a:pt x="6404156" y="2055167"/>
                </a:cubicBezTo>
                <a:cubicBezTo>
                  <a:pt x="6409492" y="2052772"/>
                  <a:pt x="6412160" y="2052772"/>
                  <a:pt x="6417496" y="2052773"/>
                </a:cubicBezTo>
                <a:cubicBezTo>
                  <a:pt x="6425501" y="2052772"/>
                  <a:pt x="6433506" y="2052771"/>
                  <a:pt x="6441067" y="2052772"/>
                </a:cubicBezTo>
                <a:cubicBezTo>
                  <a:pt x="6459743" y="2050377"/>
                  <a:pt x="6478421" y="2050378"/>
                  <a:pt x="6499769" y="2047981"/>
                </a:cubicBezTo>
                <a:cubicBezTo>
                  <a:pt x="6499767" y="2045586"/>
                  <a:pt x="6499767" y="2043190"/>
                  <a:pt x="6502437" y="2043190"/>
                </a:cubicBezTo>
                <a:close/>
                <a:moveTo>
                  <a:pt x="7951369" y="2043189"/>
                </a:moveTo>
                <a:cubicBezTo>
                  <a:pt x="7956437" y="2043189"/>
                  <a:pt x="7961084" y="2043188"/>
                  <a:pt x="7966576" y="2043189"/>
                </a:cubicBezTo>
                <a:cubicBezTo>
                  <a:pt x="7966575" y="2045609"/>
                  <a:pt x="7966573" y="2050447"/>
                  <a:pt x="7966574" y="2055288"/>
                </a:cubicBezTo>
                <a:cubicBezTo>
                  <a:pt x="7961083" y="2055288"/>
                  <a:pt x="7956437" y="2055288"/>
                  <a:pt x="7951369" y="2055289"/>
                </a:cubicBezTo>
                <a:cubicBezTo>
                  <a:pt x="7951370" y="2050446"/>
                  <a:pt x="7951370" y="2045608"/>
                  <a:pt x="7951369" y="2043189"/>
                </a:cubicBezTo>
                <a:close/>
                <a:moveTo>
                  <a:pt x="8859770" y="2043189"/>
                </a:moveTo>
                <a:cubicBezTo>
                  <a:pt x="8864704" y="2043188"/>
                  <a:pt x="8867174" y="2045607"/>
                  <a:pt x="8867174" y="2055288"/>
                </a:cubicBezTo>
                <a:cubicBezTo>
                  <a:pt x="8862238" y="2055288"/>
                  <a:pt x="8859771" y="2050447"/>
                  <a:pt x="8859770" y="2043189"/>
                </a:cubicBezTo>
                <a:close/>
                <a:moveTo>
                  <a:pt x="7677462" y="2043189"/>
                </a:moveTo>
                <a:cubicBezTo>
                  <a:pt x="7677461" y="2050447"/>
                  <a:pt x="7674991" y="2055288"/>
                  <a:pt x="7670057" y="2055288"/>
                </a:cubicBezTo>
                <a:cubicBezTo>
                  <a:pt x="7670058" y="2045609"/>
                  <a:pt x="7672525" y="2043189"/>
                  <a:pt x="7677462" y="2043189"/>
                </a:cubicBezTo>
                <a:close/>
                <a:moveTo>
                  <a:pt x="5626231" y="2043189"/>
                </a:moveTo>
                <a:cubicBezTo>
                  <a:pt x="5626229" y="2050447"/>
                  <a:pt x="5623764" y="2055288"/>
                  <a:pt x="5618825" y="2055289"/>
                </a:cubicBezTo>
                <a:cubicBezTo>
                  <a:pt x="5618827" y="2045609"/>
                  <a:pt x="5621296" y="2043189"/>
                  <a:pt x="5626231" y="2043189"/>
                </a:cubicBezTo>
                <a:close/>
                <a:moveTo>
                  <a:pt x="7656379" y="2043189"/>
                </a:moveTo>
                <a:cubicBezTo>
                  <a:pt x="7661316" y="2043190"/>
                  <a:pt x="7663785" y="2045609"/>
                  <a:pt x="7663785" y="2055288"/>
                </a:cubicBezTo>
                <a:cubicBezTo>
                  <a:pt x="7658847" y="2055288"/>
                  <a:pt x="7656380" y="2050447"/>
                  <a:pt x="7656379" y="2043189"/>
                </a:cubicBezTo>
                <a:close/>
                <a:moveTo>
                  <a:pt x="6847188" y="2042109"/>
                </a:moveTo>
                <a:cubicBezTo>
                  <a:pt x="6847188" y="2057063"/>
                  <a:pt x="6837051" y="2054570"/>
                  <a:pt x="6831982" y="2054570"/>
                </a:cubicBezTo>
                <a:cubicBezTo>
                  <a:pt x="6831982" y="2039616"/>
                  <a:pt x="6839584" y="2042108"/>
                  <a:pt x="6847188" y="2042109"/>
                </a:cubicBezTo>
                <a:close/>
                <a:moveTo>
                  <a:pt x="8635112" y="2041934"/>
                </a:moveTo>
                <a:cubicBezTo>
                  <a:pt x="8642926" y="2041934"/>
                  <a:pt x="8650308" y="2039616"/>
                  <a:pt x="8650307" y="2053518"/>
                </a:cubicBezTo>
                <a:cubicBezTo>
                  <a:pt x="8645097" y="2053519"/>
                  <a:pt x="8635114" y="2053520"/>
                  <a:pt x="8635112" y="2041934"/>
                </a:cubicBezTo>
                <a:close/>
                <a:moveTo>
                  <a:pt x="8740547" y="2039250"/>
                </a:moveTo>
                <a:cubicBezTo>
                  <a:pt x="8749244" y="2037825"/>
                  <a:pt x="8758521" y="2048099"/>
                  <a:pt x="8764706" y="2057232"/>
                </a:cubicBezTo>
                <a:cubicBezTo>
                  <a:pt x="8753709" y="2052360"/>
                  <a:pt x="8742716" y="2047490"/>
                  <a:pt x="8732180" y="2045055"/>
                </a:cubicBezTo>
                <a:cubicBezTo>
                  <a:pt x="8734814" y="2041502"/>
                  <a:pt x="8737648" y="2039726"/>
                  <a:pt x="8740547" y="2039250"/>
                </a:cubicBezTo>
                <a:close/>
                <a:moveTo>
                  <a:pt x="7122352" y="2035787"/>
                </a:moveTo>
                <a:cubicBezTo>
                  <a:pt x="7131639" y="2035489"/>
                  <a:pt x="7140928" y="2036686"/>
                  <a:pt x="7148988" y="2042683"/>
                </a:cubicBezTo>
                <a:cubicBezTo>
                  <a:pt x="7159732" y="2047482"/>
                  <a:pt x="7138241" y="2057079"/>
                  <a:pt x="7135556" y="2057079"/>
                </a:cubicBezTo>
                <a:cubicBezTo>
                  <a:pt x="7124812" y="2057079"/>
                  <a:pt x="7114067" y="2054680"/>
                  <a:pt x="7103770" y="2054679"/>
                </a:cubicBezTo>
                <a:cubicBezTo>
                  <a:pt x="7101085" y="2047480"/>
                  <a:pt x="7098399" y="2042683"/>
                  <a:pt x="7095712" y="2037885"/>
                </a:cubicBezTo>
                <a:cubicBezTo>
                  <a:pt x="7103770" y="2037885"/>
                  <a:pt x="7113058" y="2036086"/>
                  <a:pt x="7122352" y="2035787"/>
                </a:cubicBezTo>
                <a:close/>
                <a:moveTo>
                  <a:pt x="8727063" y="2032453"/>
                </a:moveTo>
                <a:cubicBezTo>
                  <a:pt x="8727421" y="2031489"/>
                  <a:pt x="8728848" y="2032132"/>
                  <a:pt x="8731703" y="2033418"/>
                </a:cubicBezTo>
                <a:cubicBezTo>
                  <a:pt x="8731702" y="2035561"/>
                  <a:pt x="8728846" y="2038561"/>
                  <a:pt x="8728848" y="2041135"/>
                </a:cubicBezTo>
                <a:cubicBezTo>
                  <a:pt x="8727420" y="2035989"/>
                  <a:pt x="8726708" y="2033418"/>
                  <a:pt x="8727063" y="2032453"/>
                </a:cubicBezTo>
                <a:close/>
                <a:moveTo>
                  <a:pt x="6309973" y="2030687"/>
                </a:moveTo>
                <a:cubicBezTo>
                  <a:pt x="6309974" y="2040526"/>
                  <a:pt x="6309973" y="2055283"/>
                  <a:pt x="6302571" y="2055284"/>
                </a:cubicBezTo>
                <a:cubicBezTo>
                  <a:pt x="6302571" y="2045445"/>
                  <a:pt x="6302571" y="2030687"/>
                  <a:pt x="6309973" y="2030687"/>
                </a:cubicBezTo>
                <a:close/>
                <a:moveTo>
                  <a:pt x="6419784" y="2030686"/>
                </a:moveTo>
                <a:cubicBezTo>
                  <a:pt x="6424720" y="2030686"/>
                  <a:pt x="6427187" y="2033107"/>
                  <a:pt x="6427188" y="2042785"/>
                </a:cubicBezTo>
                <a:cubicBezTo>
                  <a:pt x="6422252" y="2042785"/>
                  <a:pt x="6419785" y="2040365"/>
                  <a:pt x="6419784" y="2030686"/>
                </a:cubicBezTo>
                <a:close/>
                <a:moveTo>
                  <a:pt x="6480343" y="2030686"/>
                </a:moveTo>
                <a:cubicBezTo>
                  <a:pt x="6485795" y="2033003"/>
                  <a:pt x="6491247" y="2035322"/>
                  <a:pt x="6499425" y="2035323"/>
                </a:cubicBezTo>
                <a:cubicBezTo>
                  <a:pt x="6493974" y="2039955"/>
                  <a:pt x="6480344" y="2044590"/>
                  <a:pt x="6480343" y="2030686"/>
                </a:cubicBezTo>
                <a:close/>
                <a:moveTo>
                  <a:pt x="9039087" y="2030685"/>
                </a:moveTo>
                <a:cubicBezTo>
                  <a:pt x="9039088" y="2040365"/>
                  <a:pt x="9036619" y="2042785"/>
                  <a:pt x="9031682" y="2042784"/>
                </a:cubicBezTo>
                <a:cubicBezTo>
                  <a:pt x="9031682" y="2033105"/>
                  <a:pt x="9034152" y="2030685"/>
                  <a:pt x="9039087" y="2030685"/>
                </a:cubicBezTo>
                <a:close/>
                <a:moveTo>
                  <a:pt x="8853500" y="2030685"/>
                </a:moveTo>
                <a:cubicBezTo>
                  <a:pt x="8853500" y="2040365"/>
                  <a:pt x="8851032" y="2042785"/>
                  <a:pt x="8846096" y="2042785"/>
                </a:cubicBezTo>
                <a:cubicBezTo>
                  <a:pt x="8846095" y="2033105"/>
                  <a:pt x="8848564" y="2030685"/>
                  <a:pt x="8853500" y="2030685"/>
                </a:cubicBezTo>
                <a:close/>
                <a:moveTo>
                  <a:pt x="5650084" y="2030685"/>
                </a:moveTo>
                <a:cubicBezTo>
                  <a:pt x="5655020" y="2030688"/>
                  <a:pt x="5657487" y="2033106"/>
                  <a:pt x="5657486" y="2042785"/>
                </a:cubicBezTo>
                <a:cubicBezTo>
                  <a:pt x="5652551" y="2042785"/>
                  <a:pt x="5650083" y="2040366"/>
                  <a:pt x="5650084" y="2030685"/>
                </a:cubicBezTo>
                <a:close/>
                <a:moveTo>
                  <a:pt x="8462363" y="2029261"/>
                </a:moveTo>
                <a:lnTo>
                  <a:pt x="8463243" y="2030900"/>
                </a:lnTo>
                <a:cubicBezTo>
                  <a:pt x="8463681" y="2031718"/>
                  <a:pt x="8463389" y="2031174"/>
                  <a:pt x="8462803" y="2030083"/>
                </a:cubicBezTo>
                <a:close/>
                <a:moveTo>
                  <a:pt x="5614624" y="2028796"/>
                </a:moveTo>
                <a:cubicBezTo>
                  <a:pt x="5616137" y="2028819"/>
                  <a:pt x="5617155" y="2029060"/>
                  <a:pt x="5617528" y="2029573"/>
                </a:cubicBezTo>
                <a:cubicBezTo>
                  <a:pt x="5618169" y="2030453"/>
                  <a:pt x="5616629" y="2031963"/>
                  <a:pt x="5613805" y="2033784"/>
                </a:cubicBezTo>
                <a:lnTo>
                  <a:pt x="5604346" y="2038812"/>
                </a:lnTo>
                <a:lnTo>
                  <a:pt x="5559612" y="2042854"/>
                </a:lnTo>
                <a:lnTo>
                  <a:pt x="5560479" y="2042571"/>
                </a:lnTo>
                <a:cubicBezTo>
                  <a:pt x="5567877" y="2039728"/>
                  <a:pt x="5594587" y="2031528"/>
                  <a:pt x="5608741" y="2029338"/>
                </a:cubicBezTo>
                <a:cubicBezTo>
                  <a:pt x="5611099" y="2028972"/>
                  <a:pt x="5613110" y="2028774"/>
                  <a:pt x="5614624" y="2028796"/>
                </a:cubicBezTo>
                <a:close/>
                <a:moveTo>
                  <a:pt x="9196364" y="2025971"/>
                </a:moveTo>
                <a:cubicBezTo>
                  <a:pt x="9209714" y="2023547"/>
                  <a:pt x="9220394" y="2033238"/>
                  <a:pt x="9231073" y="2045353"/>
                </a:cubicBezTo>
                <a:cubicBezTo>
                  <a:pt x="9234855" y="2051411"/>
                  <a:pt x="9240083" y="2056863"/>
                  <a:pt x="9245034" y="2062868"/>
                </a:cubicBezTo>
                <a:lnTo>
                  <a:pt x="9256478" y="2082280"/>
                </a:lnTo>
                <a:lnTo>
                  <a:pt x="9257017" y="2075904"/>
                </a:lnTo>
                <a:cubicBezTo>
                  <a:pt x="9257693" y="2074391"/>
                  <a:pt x="9259046" y="2074390"/>
                  <a:pt x="9261752" y="2077013"/>
                </a:cubicBezTo>
                <a:cubicBezTo>
                  <a:pt x="9260401" y="2078021"/>
                  <a:pt x="9259722" y="2078525"/>
                  <a:pt x="9259047" y="2079383"/>
                </a:cubicBezTo>
                <a:lnTo>
                  <a:pt x="9256883" y="2082969"/>
                </a:lnTo>
                <a:lnTo>
                  <a:pt x="9257322" y="2083716"/>
                </a:lnTo>
                <a:cubicBezTo>
                  <a:pt x="9297370" y="2122484"/>
                  <a:pt x="9336969" y="2160407"/>
                  <a:pt x="9377016" y="2196751"/>
                </a:cubicBezTo>
                <a:cubicBezTo>
                  <a:pt x="9366336" y="2208867"/>
                  <a:pt x="9355658" y="2189483"/>
                  <a:pt x="9347649" y="2184637"/>
                </a:cubicBezTo>
                <a:cubicBezTo>
                  <a:pt x="9334302" y="2170100"/>
                  <a:pt x="9321397" y="2160408"/>
                  <a:pt x="9308049" y="2148698"/>
                </a:cubicBezTo>
                <a:cubicBezTo>
                  <a:pt x="9278682" y="2122485"/>
                  <a:pt x="9246646" y="2095831"/>
                  <a:pt x="9217721" y="2069583"/>
                </a:cubicBezTo>
                <a:cubicBezTo>
                  <a:pt x="9212384" y="2064737"/>
                  <a:pt x="9172339" y="2030816"/>
                  <a:pt x="9196364" y="2025971"/>
                </a:cubicBezTo>
                <a:close/>
                <a:moveTo>
                  <a:pt x="7993892" y="2019968"/>
                </a:moveTo>
                <a:cubicBezTo>
                  <a:pt x="7991168" y="2029552"/>
                  <a:pt x="7991168" y="2041529"/>
                  <a:pt x="7991168" y="2053504"/>
                </a:cubicBezTo>
                <a:cubicBezTo>
                  <a:pt x="7985717" y="2046318"/>
                  <a:pt x="7980265" y="2041528"/>
                  <a:pt x="7974811" y="2034342"/>
                </a:cubicBezTo>
                <a:cubicBezTo>
                  <a:pt x="7980265" y="2029551"/>
                  <a:pt x="7988442" y="2024760"/>
                  <a:pt x="7993892" y="2019968"/>
                </a:cubicBezTo>
                <a:close/>
                <a:moveTo>
                  <a:pt x="564782" y="2018524"/>
                </a:moveTo>
                <a:cubicBezTo>
                  <a:pt x="560978" y="2018701"/>
                  <a:pt x="558925" y="2020685"/>
                  <a:pt x="561315" y="2023162"/>
                </a:cubicBezTo>
                <a:cubicBezTo>
                  <a:pt x="561315" y="2023162"/>
                  <a:pt x="574836" y="2027900"/>
                  <a:pt x="578804" y="2027378"/>
                </a:cubicBezTo>
                <a:cubicBezTo>
                  <a:pt x="580126" y="2027205"/>
                  <a:pt x="580388" y="2026447"/>
                  <a:pt x="578732" y="2024735"/>
                </a:cubicBezTo>
                <a:lnTo>
                  <a:pt x="572276" y="2020335"/>
                </a:lnTo>
                <a:lnTo>
                  <a:pt x="570313" y="2019564"/>
                </a:lnTo>
                <a:close/>
                <a:moveTo>
                  <a:pt x="7677462" y="2018182"/>
                </a:moveTo>
                <a:cubicBezTo>
                  <a:pt x="7677462" y="2027864"/>
                  <a:pt x="7674992" y="2030283"/>
                  <a:pt x="7670057" y="2030282"/>
                </a:cubicBezTo>
                <a:cubicBezTo>
                  <a:pt x="7670057" y="2023024"/>
                  <a:pt x="7672523" y="2018182"/>
                  <a:pt x="7677462" y="2018182"/>
                </a:cubicBezTo>
                <a:close/>
                <a:moveTo>
                  <a:pt x="8666369" y="2018182"/>
                </a:moveTo>
                <a:cubicBezTo>
                  <a:pt x="8674040" y="2020601"/>
                  <a:pt x="8681715" y="2023022"/>
                  <a:pt x="8689386" y="2023022"/>
                </a:cubicBezTo>
                <a:cubicBezTo>
                  <a:pt x="8681715" y="2030282"/>
                  <a:pt x="8674039" y="2030282"/>
                  <a:pt x="8666369" y="2030282"/>
                </a:cubicBezTo>
                <a:cubicBezTo>
                  <a:pt x="8666369" y="2027862"/>
                  <a:pt x="8666369" y="2023022"/>
                  <a:pt x="8666369" y="2018182"/>
                </a:cubicBezTo>
                <a:close/>
                <a:moveTo>
                  <a:pt x="8589769" y="2018182"/>
                </a:moveTo>
                <a:cubicBezTo>
                  <a:pt x="8589769" y="2027864"/>
                  <a:pt x="8587301" y="2030282"/>
                  <a:pt x="8582367" y="2030282"/>
                </a:cubicBezTo>
                <a:cubicBezTo>
                  <a:pt x="8582366" y="2023023"/>
                  <a:pt x="8584833" y="2018182"/>
                  <a:pt x="8589769" y="2018182"/>
                </a:cubicBezTo>
                <a:close/>
                <a:moveTo>
                  <a:pt x="8715253" y="2016557"/>
                </a:moveTo>
                <a:cubicBezTo>
                  <a:pt x="8715252" y="2026237"/>
                  <a:pt x="8712648" y="2028657"/>
                  <a:pt x="8707438" y="2028657"/>
                </a:cubicBezTo>
                <a:cubicBezTo>
                  <a:pt x="8707439" y="2018977"/>
                  <a:pt x="8710044" y="2016557"/>
                  <a:pt x="8715253" y="2016557"/>
                </a:cubicBezTo>
                <a:close/>
                <a:moveTo>
                  <a:pt x="9299732" y="2016556"/>
                </a:moveTo>
                <a:cubicBezTo>
                  <a:pt x="9305082" y="2018977"/>
                  <a:pt x="9307756" y="2021397"/>
                  <a:pt x="9313104" y="2021398"/>
                </a:cubicBezTo>
                <a:cubicBezTo>
                  <a:pt x="9307754" y="2028657"/>
                  <a:pt x="9302406" y="2023816"/>
                  <a:pt x="9297058" y="2021398"/>
                </a:cubicBezTo>
                <a:cubicBezTo>
                  <a:pt x="9297058" y="2021398"/>
                  <a:pt x="9299731" y="2018977"/>
                  <a:pt x="9299732" y="2016556"/>
                </a:cubicBezTo>
                <a:close/>
                <a:moveTo>
                  <a:pt x="8817806" y="2012161"/>
                </a:moveTo>
                <a:cubicBezTo>
                  <a:pt x="8818143" y="2011599"/>
                  <a:pt x="8819497" y="2012161"/>
                  <a:pt x="8822204" y="2013293"/>
                </a:cubicBezTo>
                <a:cubicBezTo>
                  <a:pt x="8819497" y="2015549"/>
                  <a:pt x="8819497" y="2015549"/>
                  <a:pt x="8819498" y="2017806"/>
                </a:cubicBezTo>
                <a:cubicBezTo>
                  <a:pt x="8818142" y="2014421"/>
                  <a:pt x="8817469" y="2012727"/>
                  <a:pt x="8817806" y="2012161"/>
                </a:cubicBezTo>
                <a:close/>
                <a:moveTo>
                  <a:pt x="8742443" y="2009500"/>
                </a:moveTo>
                <a:cubicBezTo>
                  <a:pt x="8753188" y="2008869"/>
                  <a:pt x="8767517" y="2023068"/>
                  <a:pt x="8767518" y="2041004"/>
                </a:cubicBezTo>
                <a:cubicBezTo>
                  <a:pt x="8754415" y="2036222"/>
                  <a:pt x="8741316" y="2033829"/>
                  <a:pt x="8730835" y="2029047"/>
                </a:cubicBezTo>
                <a:cubicBezTo>
                  <a:pt x="8730836" y="2015595"/>
                  <a:pt x="8735994" y="2009877"/>
                  <a:pt x="8742443" y="2009500"/>
                </a:cubicBezTo>
                <a:close/>
                <a:moveTo>
                  <a:pt x="9156276" y="2006385"/>
                </a:moveTo>
                <a:cubicBezTo>
                  <a:pt x="9156276" y="2021338"/>
                  <a:pt x="9148463" y="2018845"/>
                  <a:pt x="9141082" y="2018845"/>
                </a:cubicBezTo>
                <a:cubicBezTo>
                  <a:pt x="9141081" y="2003892"/>
                  <a:pt x="9151066" y="2006384"/>
                  <a:pt x="9156276" y="2006385"/>
                </a:cubicBezTo>
                <a:close/>
                <a:moveTo>
                  <a:pt x="8994361" y="2005927"/>
                </a:moveTo>
                <a:cubicBezTo>
                  <a:pt x="8997338" y="2007173"/>
                  <a:pt x="8999985" y="2011534"/>
                  <a:pt x="8999985" y="2017766"/>
                </a:cubicBezTo>
                <a:cubicBezTo>
                  <a:pt x="8994691" y="2017767"/>
                  <a:pt x="8992043" y="2015275"/>
                  <a:pt x="8986752" y="2012781"/>
                </a:cubicBezTo>
                <a:cubicBezTo>
                  <a:pt x="8988075" y="2006551"/>
                  <a:pt x="8991383" y="2004681"/>
                  <a:pt x="8994361" y="2005927"/>
                </a:cubicBezTo>
                <a:close/>
                <a:moveTo>
                  <a:pt x="8658112" y="2005679"/>
                </a:moveTo>
                <a:cubicBezTo>
                  <a:pt x="8655446" y="2013059"/>
                  <a:pt x="8652783" y="2022896"/>
                  <a:pt x="8650120" y="2030275"/>
                </a:cubicBezTo>
                <a:cubicBezTo>
                  <a:pt x="8642570" y="2022896"/>
                  <a:pt x="8636800" y="2013060"/>
                  <a:pt x="8629253" y="2005679"/>
                </a:cubicBezTo>
                <a:cubicBezTo>
                  <a:pt x="8639465" y="2005678"/>
                  <a:pt x="8650119" y="2005678"/>
                  <a:pt x="8658112" y="2005679"/>
                </a:cubicBezTo>
                <a:close/>
                <a:moveTo>
                  <a:pt x="7937694" y="2005679"/>
                </a:moveTo>
                <a:cubicBezTo>
                  <a:pt x="7942958" y="2013060"/>
                  <a:pt x="7953482" y="2017979"/>
                  <a:pt x="7958743" y="2022897"/>
                </a:cubicBezTo>
                <a:cubicBezTo>
                  <a:pt x="7948219" y="2027815"/>
                  <a:pt x="7937694" y="2030276"/>
                  <a:pt x="7937694" y="2005679"/>
                </a:cubicBezTo>
                <a:close/>
                <a:moveTo>
                  <a:pt x="6644443" y="2005678"/>
                </a:moveTo>
                <a:cubicBezTo>
                  <a:pt x="6649377" y="2005680"/>
                  <a:pt x="6651845" y="2010518"/>
                  <a:pt x="6651845" y="2017778"/>
                </a:cubicBezTo>
                <a:cubicBezTo>
                  <a:pt x="6646910" y="2017777"/>
                  <a:pt x="6644443" y="2015358"/>
                  <a:pt x="6644443" y="2005678"/>
                </a:cubicBezTo>
                <a:close/>
                <a:moveTo>
                  <a:pt x="5525521" y="2005128"/>
                </a:moveTo>
                <a:cubicBezTo>
                  <a:pt x="5526374" y="2004717"/>
                  <a:pt x="5527863" y="2005761"/>
                  <a:pt x="5530638" y="2009574"/>
                </a:cubicBezTo>
                <a:cubicBezTo>
                  <a:pt x="5530638" y="2009574"/>
                  <a:pt x="5527672" y="2009501"/>
                  <a:pt x="5524212" y="2009416"/>
                </a:cubicBezTo>
                <a:cubicBezTo>
                  <a:pt x="5524448" y="2007405"/>
                  <a:pt x="5524667" y="2005539"/>
                  <a:pt x="5525521" y="2005128"/>
                </a:cubicBezTo>
                <a:close/>
                <a:moveTo>
                  <a:pt x="8680205" y="2004054"/>
                </a:moveTo>
                <a:cubicBezTo>
                  <a:pt x="8680205" y="2013733"/>
                  <a:pt x="8677601" y="2016154"/>
                  <a:pt x="8672392" y="2016152"/>
                </a:cubicBezTo>
                <a:cubicBezTo>
                  <a:pt x="8672391" y="2008894"/>
                  <a:pt x="8674995" y="2004053"/>
                  <a:pt x="8680205" y="2004054"/>
                </a:cubicBezTo>
                <a:close/>
                <a:moveTo>
                  <a:pt x="9283685" y="2004054"/>
                </a:moveTo>
                <a:cubicBezTo>
                  <a:pt x="9288588" y="2006474"/>
                  <a:pt x="9291262" y="2008894"/>
                  <a:pt x="9296610" y="2008893"/>
                </a:cubicBezTo>
                <a:cubicBezTo>
                  <a:pt x="9291261" y="2016153"/>
                  <a:pt x="9285913" y="2011313"/>
                  <a:pt x="9280565" y="2008893"/>
                </a:cubicBezTo>
                <a:cubicBezTo>
                  <a:pt x="9283683" y="2008895"/>
                  <a:pt x="9283685" y="2006474"/>
                  <a:pt x="9283685" y="2004054"/>
                </a:cubicBezTo>
                <a:close/>
                <a:moveTo>
                  <a:pt x="9618234" y="2004052"/>
                </a:moveTo>
                <a:cubicBezTo>
                  <a:pt x="9618235" y="2013733"/>
                  <a:pt x="9615630" y="2016154"/>
                  <a:pt x="9610422" y="2016153"/>
                </a:cubicBezTo>
                <a:cubicBezTo>
                  <a:pt x="9610422" y="2008894"/>
                  <a:pt x="9613026" y="2004053"/>
                  <a:pt x="9618234" y="2004052"/>
                </a:cubicBezTo>
                <a:close/>
                <a:moveTo>
                  <a:pt x="6894496" y="2003892"/>
                </a:moveTo>
                <a:cubicBezTo>
                  <a:pt x="6915986" y="2003892"/>
                  <a:pt x="6937028" y="2003893"/>
                  <a:pt x="6958518" y="2006208"/>
                </a:cubicBezTo>
                <a:cubicBezTo>
                  <a:pt x="6940162" y="2010842"/>
                  <a:pt x="6921359" y="2013162"/>
                  <a:pt x="6899869" y="2017794"/>
                </a:cubicBezTo>
                <a:cubicBezTo>
                  <a:pt x="6897183" y="2013163"/>
                  <a:pt x="6897184" y="2008526"/>
                  <a:pt x="6894496" y="2003892"/>
                </a:cubicBezTo>
                <a:close/>
                <a:moveTo>
                  <a:pt x="6206635" y="2003434"/>
                </a:moveTo>
                <a:cubicBezTo>
                  <a:pt x="6208535" y="2002189"/>
                  <a:pt x="6210435" y="2004059"/>
                  <a:pt x="6214239" y="2007798"/>
                </a:cubicBezTo>
                <a:cubicBezTo>
                  <a:pt x="6209169" y="2010291"/>
                  <a:pt x="6204099" y="2015275"/>
                  <a:pt x="6199032" y="2017766"/>
                </a:cubicBezTo>
                <a:cubicBezTo>
                  <a:pt x="6202832" y="2009042"/>
                  <a:pt x="6204734" y="2004682"/>
                  <a:pt x="6206635" y="2003434"/>
                </a:cubicBezTo>
                <a:close/>
                <a:moveTo>
                  <a:pt x="7032996" y="2000321"/>
                </a:moveTo>
                <a:cubicBezTo>
                  <a:pt x="7038369" y="2009990"/>
                  <a:pt x="7043741" y="2019660"/>
                  <a:pt x="7051798" y="2017242"/>
                </a:cubicBezTo>
                <a:cubicBezTo>
                  <a:pt x="7059856" y="2014826"/>
                  <a:pt x="7067916" y="2022077"/>
                  <a:pt x="7062543" y="2034162"/>
                </a:cubicBezTo>
                <a:cubicBezTo>
                  <a:pt x="7057171" y="2053502"/>
                  <a:pt x="7035682" y="2041415"/>
                  <a:pt x="7025384" y="2041418"/>
                </a:cubicBezTo>
                <a:cubicBezTo>
                  <a:pt x="7028071" y="2026912"/>
                  <a:pt x="7030309" y="2012405"/>
                  <a:pt x="7032996" y="2000321"/>
                </a:cubicBezTo>
                <a:close/>
                <a:moveTo>
                  <a:pt x="8981568" y="1999624"/>
                </a:moveTo>
                <a:cubicBezTo>
                  <a:pt x="8982242" y="1999030"/>
                  <a:pt x="8983597" y="1999526"/>
                  <a:pt x="8986303" y="2000518"/>
                </a:cubicBezTo>
                <a:cubicBezTo>
                  <a:pt x="8983596" y="2002899"/>
                  <a:pt x="8983596" y="2002899"/>
                  <a:pt x="8980892" y="2005280"/>
                </a:cubicBezTo>
                <a:cubicBezTo>
                  <a:pt x="8980891" y="2001907"/>
                  <a:pt x="8980890" y="2000219"/>
                  <a:pt x="8981568" y="1999624"/>
                </a:cubicBezTo>
                <a:close/>
                <a:moveTo>
                  <a:pt x="6985565" y="1998533"/>
                </a:moveTo>
                <a:cubicBezTo>
                  <a:pt x="6993239" y="2000579"/>
                  <a:pt x="7003468" y="2003036"/>
                  <a:pt x="7003468" y="2017772"/>
                </a:cubicBezTo>
                <a:cubicBezTo>
                  <a:pt x="6995796" y="2017771"/>
                  <a:pt x="6988126" y="2017771"/>
                  <a:pt x="6980452" y="2017771"/>
                </a:cubicBezTo>
                <a:cubicBezTo>
                  <a:pt x="6980451" y="2010402"/>
                  <a:pt x="6983009" y="2003037"/>
                  <a:pt x="6985565" y="1998533"/>
                </a:cubicBezTo>
                <a:close/>
                <a:moveTo>
                  <a:pt x="6171237" y="1996751"/>
                </a:moveTo>
                <a:cubicBezTo>
                  <a:pt x="6171238" y="2013643"/>
                  <a:pt x="6168573" y="2018469"/>
                  <a:pt x="6155251" y="2020881"/>
                </a:cubicBezTo>
                <a:cubicBezTo>
                  <a:pt x="6139262" y="2023294"/>
                  <a:pt x="6123274" y="2023294"/>
                  <a:pt x="6107287" y="2025707"/>
                </a:cubicBezTo>
                <a:cubicBezTo>
                  <a:pt x="6075756" y="2028120"/>
                  <a:pt x="6043781" y="2032946"/>
                  <a:pt x="6011804" y="2035361"/>
                </a:cubicBezTo>
                <a:cubicBezTo>
                  <a:pt x="5977610" y="2040187"/>
                  <a:pt x="5942970" y="2042598"/>
                  <a:pt x="5911438" y="2047425"/>
                </a:cubicBezTo>
                <a:cubicBezTo>
                  <a:pt x="5895451" y="2047425"/>
                  <a:pt x="5879462" y="2049837"/>
                  <a:pt x="5863476" y="2052252"/>
                </a:cubicBezTo>
                <a:cubicBezTo>
                  <a:pt x="5856812" y="2052252"/>
                  <a:pt x="5850152" y="2051649"/>
                  <a:pt x="5843546" y="2051952"/>
                </a:cubicBezTo>
                <a:lnTo>
                  <a:pt x="5835637" y="2053008"/>
                </a:lnTo>
                <a:lnTo>
                  <a:pt x="5839827" y="2046255"/>
                </a:lnTo>
                <a:cubicBezTo>
                  <a:pt x="5846071" y="2040035"/>
                  <a:pt x="5854814" y="2039582"/>
                  <a:pt x="5860810" y="2037773"/>
                </a:cubicBezTo>
                <a:cubicBezTo>
                  <a:pt x="5874134" y="2037773"/>
                  <a:pt x="5887457" y="2035362"/>
                  <a:pt x="5900779" y="2032947"/>
                </a:cubicBezTo>
                <a:cubicBezTo>
                  <a:pt x="5929646" y="2028120"/>
                  <a:pt x="5961622" y="2025708"/>
                  <a:pt x="5990933" y="2020881"/>
                </a:cubicBezTo>
                <a:cubicBezTo>
                  <a:pt x="6051775" y="2011228"/>
                  <a:pt x="6109951" y="2003989"/>
                  <a:pt x="6171237" y="1996751"/>
                </a:cubicBezTo>
                <a:close/>
                <a:moveTo>
                  <a:pt x="9078157" y="1996747"/>
                </a:moveTo>
                <a:cubicBezTo>
                  <a:pt x="9078158" y="2004462"/>
                  <a:pt x="9075689" y="2007035"/>
                  <a:pt x="9070753" y="2007035"/>
                </a:cubicBezTo>
                <a:cubicBezTo>
                  <a:pt x="9070754" y="1999748"/>
                  <a:pt x="9073222" y="1996747"/>
                  <a:pt x="9078157" y="1996747"/>
                </a:cubicBezTo>
                <a:close/>
                <a:moveTo>
                  <a:pt x="6185140" y="1995430"/>
                </a:moveTo>
                <a:cubicBezTo>
                  <a:pt x="6188289" y="1994766"/>
                  <a:pt x="6192086" y="1995892"/>
                  <a:pt x="6194689" y="1995892"/>
                </a:cubicBezTo>
                <a:cubicBezTo>
                  <a:pt x="6194688" y="2010626"/>
                  <a:pt x="6184272" y="2005715"/>
                  <a:pt x="6179496" y="2005715"/>
                </a:cubicBezTo>
                <a:cubicBezTo>
                  <a:pt x="6179496" y="1998552"/>
                  <a:pt x="6181992" y="1996097"/>
                  <a:pt x="6185140" y="1995430"/>
                </a:cubicBezTo>
                <a:close/>
                <a:moveTo>
                  <a:pt x="5841269" y="1992477"/>
                </a:moveTo>
                <a:cubicBezTo>
                  <a:pt x="5851399" y="1993031"/>
                  <a:pt x="5862522" y="1996556"/>
                  <a:pt x="5866486" y="1996556"/>
                </a:cubicBezTo>
                <a:cubicBezTo>
                  <a:pt x="5866487" y="2023138"/>
                  <a:pt x="5829925" y="2006222"/>
                  <a:pt x="5821997" y="2006222"/>
                </a:cubicBezTo>
                <a:cubicBezTo>
                  <a:pt x="5821996" y="1994340"/>
                  <a:pt x="5831137" y="1991924"/>
                  <a:pt x="5841269" y="1992477"/>
                </a:cubicBezTo>
                <a:close/>
                <a:moveTo>
                  <a:pt x="9601743" y="1991551"/>
                </a:moveTo>
                <a:cubicBezTo>
                  <a:pt x="9601742" y="2001230"/>
                  <a:pt x="9599138" y="2003650"/>
                  <a:pt x="9593929" y="2003651"/>
                </a:cubicBezTo>
                <a:cubicBezTo>
                  <a:pt x="9593930" y="1996390"/>
                  <a:pt x="9596532" y="1991550"/>
                  <a:pt x="9601743" y="1991551"/>
                </a:cubicBezTo>
                <a:close/>
                <a:moveTo>
                  <a:pt x="757593" y="1990744"/>
                </a:moveTo>
                <a:lnTo>
                  <a:pt x="758161" y="1991012"/>
                </a:lnTo>
                <a:cubicBezTo>
                  <a:pt x="764792" y="1993989"/>
                  <a:pt x="771301" y="1996671"/>
                  <a:pt x="776524" y="1998248"/>
                </a:cubicBezTo>
                <a:lnTo>
                  <a:pt x="780066" y="1999007"/>
                </a:lnTo>
                <a:close/>
                <a:moveTo>
                  <a:pt x="5243359" y="1984976"/>
                </a:moveTo>
                <a:lnTo>
                  <a:pt x="5177680" y="1996327"/>
                </a:lnTo>
                <a:lnTo>
                  <a:pt x="5153333" y="2007662"/>
                </a:lnTo>
                <a:lnTo>
                  <a:pt x="5190095" y="2000178"/>
                </a:lnTo>
                <a:lnTo>
                  <a:pt x="5189046" y="1995756"/>
                </a:lnTo>
                <a:cubicBezTo>
                  <a:pt x="5205065" y="1993373"/>
                  <a:pt x="5221083" y="1991389"/>
                  <a:pt x="5237103" y="1986626"/>
                </a:cubicBezTo>
                <a:close/>
                <a:moveTo>
                  <a:pt x="5634032" y="1984951"/>
                </a:moveTo>
                <a:cubicBezTo>
                  <a:pt x="5634032" y="1999903"/>
                  <a:pt x="5626429" y="1996997"/>
                  <a:pt x="5618827" y="1996997"/>
                </a:cubicBezTo>
                <a:cubicBezTo>
                  <a:pt x="5618827" y="1982458"/>
                  <a:pt x="5626430" y="1984951"/>
                  <a:pt x="5634032" y="1984951"/>
                </a:cubicBezTo>
                <a:close/>
                <a:moveTo>
                  <a:pt x="6831981" y="1984244"/>
                </a:moveTo>
                <a:cubicBezTo>
                  <a:pt x="6847841" y="1984245"/>
                  <a:pt x="6860616" y="1984245"/>
                  <a:pt x="6876474" y="1984244"/>
                </a:cubicBezTo>
                <a:cubicBezTo>
                  <a:pt x="6876474" y="2003232"/>
                  <a:pt x="6860616" y="2003232"/>
                  <a:pt x="6855771" y="2017776"/>
                </a:cubicBezTo>
                <a:cubicBezTo>
                  <a:pt x="6847841" y="2005656"/>
                  <a:pt x="6837269" y="1998788"/>
                  <a:pt x="6831981" y="1984244"/>
                </a:cubicBezTo>
                <a:close/>
                <a:moveTo>
                  <a:pt x="5906000" y="1984244"/>
                </a:moveTo>
                <a:cubicBezTo>
                  <a:pt x="5910934" y="1984243"/>
                  <a:pt x="5913402" y="1986744"/>
                  <a:pt x="5913402" y="1996329"/>
                </a:cubicBezTo>
                <a:cubicBezTo>
                  <a:pt x="5908467" y="1996330"/>
                  <a:pt x="5906000" y="1991745"/>
                  <a:pt x="5906000" y="1984244"/>
                </a:cubicBezTo>
                <a:close/>
                <a:moveTo>
                  <a:pt x="9111780" y="1984244"/>
                </a:moveTo>
                <a:cubicBezTo>
                  <a:pt x="9116849" y="1986743"/>
                  <a:pt x="9121917" y="1986743"/>
                  <a:pt x="9126984" y="1989243"/>
                </a:cubicBezTo>
                <a:cubicBezTo>
                  <a:pt x="9121916" y="1996329"/>
                  <a:pt x="9111780" y="1996328"/>
                  <a:pt x="9111780" y="1984244"/>
                </a:cubicBezTo>
                <a:close/>
                <a:moveTo>
                  <a:pt x="6231830" y="1984243"/>
                </a:moveTo>
                <a:cubicBezTo>
                  <a:pt x="6231832" y="1991745"/>
                  <a:pt x="6229364" y="1996329"/>
                  <a:pt x="6224430" y="1996329"/>
                </a:cubicBezTo>
                <a:cubicBezTo>
                  <a:pt x="6224428" y="1986743"/>
                  <a:pt x="6226897" y="1984244"/>
                  <a:pt x="6231830" y="1984243"/>
                </a:cubicBezTo>
                <a:close/>
                <a:moveTo>
                  <a:pt x="8632787" y="1982619"/>
                </a:moveTo>
                <a:cubicBezTo>
                  <a:pt x="8632787" y="1990336"/>
                  <a:pt x="8627579" y="1992908"/>
                  <a:pt x="8624976" y="1992908"/>
                </a:cubicBezTo>
                <a:cubicBezTo>
                  <a:pt x="8624975" y="1985193"/>
                  <a:pt x="8627579" y="1982621"/>
                  <a:pt x="8632787" y="1982619"/>
                </a:cubicBezTo>
                <a:close/>
                <a:moveTo>
                  <a:pt x="5265796" y="1981098"/>
                </a:moveTo>
                <a:lnTo>
                  <a:pt x="5256031" y="1982786"/>
                </a:lnTo>
                <a:lnTo>
                  <a:pt x="5260756" y="1983277"/>
                </a:lnTo>
                <a:lnTo>
                  <a:pt x="5263473" y="1985238"/>
                </a:lnTo>
                <a:lnTo>
                  <a:pt x="5264108" y="1985109"/>
                </a:lnTo>
                <a:lnTo>
                  <a:pt x="5263281" y="1984050"/>
                </a:lnTo>
                <a:close/>
                <a:moveTo>
                  <a:pt x="6798404" y="1980780"/>
                </a:moveTo>
                <a:cubicBezTo>
                  <a:pt x="6805567" y="1980831"/>
                  <a:pt x="6813759" y="1983860"/>
                  <a:pt x="6817854" y="1983860"/>
                </a:cubicBezTo>
                <a:cubicBezTo>
                  <a:pt x="6817854" y="2005273"/>
                  <a:pt x="6793286" y="1995577"/>
                  <a:pt x="6785097" y="1995576"/>
                </a:cubicBezTo>
                <a:cubicBezTo>
                  <a:pt x="6785098" y="1983659"/>
                  <a:pt x="6791240" y="1980728"/>
                  <a:pt x="6798404" y="1980780"/>
                </a:cubicBezTo>
                <a:close/>
                <a:moveTo>
                  <a:pt x="5271537" y="1980106"/>
                </a:moveTo>
                <a:lnTo>
                  <a:pt x="5267865" y="1980740"/>
                </a:lnTo>
                <a:lnTo>
                  <a:pt x="5270481" y="1983812"/>
                </a:lnTo>
                <a:lnTo>
                  <a:pt x="5273031" y="1983293"/>
                </a:lnTo>
                <a:lnTo>
                  <a:pt x="5276184" y="1982332"/>
                </a:lnTo>
                <a:close/>
                <a:moveTo>
                  <a:pt x="5974615" y="1977939"/>
                </a:moveTo>
                <a:cubicBezTo>
                  <a:pt x="5981261" y="1976740"/>
                  <a:pt x="5989238" y="1979240"/>
                  <a:pt x="5994553" y="1981745"/>
                </a:cubicBezTo>
                <a:cubicBezTo>
                  <a:pt x="5997213" y="1981745"/>
                  <a:pt x="6005187" y="1993830"/>
                  <a:pt x="5997213" y="1996331"/>
                </a:cubicBezTo>
                <a:cubicBezTo>
                  <a:pt x="5986578" y="1996330"/>
                  <a:pt x="5973286" y="1996330"/>
                  <a:pt x="5962651" y="1996331"/>
                </a:cubicBezTo>
                <a:cubicBezTo>
                  <a:pt x="5962652" y="1984035"/>
                  <a:pt x="5967969" y="1979136"/>
                  <a:pt x="5974615" y="1977939"/>
                </a:cubicBezTo>
                <a:close/>
                <a:moveTo>
                  <a:pt x="9239333" y="1975476"/>
                </a:moveTo>
                <a:cubicBezTo>
                  <a:pt x="9255826" y="1975476"/>
                  <a:pt x="9269570" y="1987454"/>
                  <a:pt x="9280106" y="1999430"/>
                </a:cubicBezTo>
                <a:cubicBezTo>
                  <a:pt x="9266821" y="2009012"/>
                  <a:pt x="9250329" y="1982662"/>
                  <a:pt x="9239333" y="1975476"/>
                </a:cubicBezTo>
                <a:close/>
                <a:moveTo>
                  <a:pt x="289315" y="1975362"/>
                </a:moveTo>
                <a:lnTo>
                  <a:pt x="303832" y="1976698"/>
                </a:lnTo>
                <a:lnTo>
                  <a:pt x="398203" y="1988304"/>
                </a:lnTo>
                <a:lnTo>
                  <a:pt x="430974" y="2003434"/>
                </a:lnTo>
                <a:lnTo>
                  <a:pt x="476346" y="2020171"/>
                </a:lnTo>
                <a:lnTo>
                  <a:pt x="456238" y="2018255"/>
                </a:lnTo>
                <a:cubicBezTo>
                  <a:pt x="426512" y="2010367"/>
                  <a:pt x="396180" y="2003401"/>
                  <a:pt x="364520" y="1997601"/>
                </a:cubicBezTo>
                <a:lnTo>
                  <a:pt x="318837" y="1991341"/>
                </a:lnTo>
                <a:lnTo>
                  <a:pt x="319758" y="1990709"/>
                </a:lnTo>
                <a:cubicBezTo>
                  <a:pt x="317055" y="1988880"/>
                  <a:pt x="310296" y="1985428"/>
                  <a:pt x="297652" y="1979428"/>
                </a:cubicBezTo>
                <a:close/>
                <a:moveTo>
                  <a:pt x="5937417" y="1975312"/>
                </a:moveTo>
                <a:cubicBezTo>
                  <a:pt x="5940047" y="1982458"/>
                  <a:pt x="5942678" y="1989603"/>
                  <a:pt x="5942679" y="1996349"/>
                </a:cubicBezTo>
                <a:cubicBezTo>
                  <a:pt x="5934785" y="1996351"/>
                  <a:pt x="5929522" y="1996349"/>
                  <a:pt x="5921627" y="1996349"/>
                </a:cubicBezTo>
                <a:cubicBezTo>
                  <a:pt x="5921628" y="1982458"/>
                  <a:pt x="5932153" y="1977695"/>
                  <a:pt x="5937417" y="1975312"/>
                </a:cubicBezTo>
                <a:close/>
                <a:moveTo>
                  <a:pt x="9227778" y="1973776"/>
                </a:moveTo>
                <a:cubicBezTo>
                  <a:pt x="9231260" y="1975021"/>
                  <a:pt x="9234431" y="1979381"/>
                  <a:pt x="9234431" y="1985614"/>
                </a:cubicBezTo>
                <a:cubicBezTo>
                  <a:pt x="9229361" y="1983122"/>
                  <a:pt x="9224293" y="1980627"/>
                  <a:pt x="9219224" y="1980628"/>
                </a:cubicBezTo>
                <a:cubicBezTo>
                  <a:pt x="9220489" y="1974399"/>
                  <a:pt x="9224293" y="1972528"/>
                  <a:pt x="9227778" y="1973776"/>
                </a:cubicBezTo>
                <a:close/>
                <a:moveTo>
                  <a:pt x="5534400" y="1972093"/>
                </a:moveTo>
                <a:lnTo>
                  <a:pt x="5522053" y="1977101"/>
                </a:lnTo>
                <a:cubicBezTo>
                  <a:pt x="5505921" y="1983617"/>
                  <a:pt x="5493091" y="1987335"/>
                  <a:pt x="5479923" y="1993924"/>
                </a:cubicBezTo>
                <a:cubicBezTo>
                  <a:pt x="5450646" y="2011062"/>
                  <a:pt x="5504641" y="1994532"/>
                  <a:pt x="5517404" y="1991390"/>
                </a:cubicBezTo>
                <a:lnTo>
                  <a:pt x="5533811" y="1984382"/>
                </a:lnTo>
                <a:close/>
                <a:moveTo>
                  <a:pt x="7865768" y="1971743"/>
                </a:moveTo>
                <a:cubicBezTo>
                  <a:pt x="7873760" y="1974146"/>
                  <a:pt x="7889299" y="1971742"/>
                  <a:pt x="7894628" y="1983765"/>
                </a:cubicBezTo>
                <a:cubicBezTo>
                  <a:pt x="7897290" y="1990978"/>
                  <a:pt x="7897290" y="2005004"/>
                  <a:pt x="7905284" y="2005004"/>
                </a:cubicBezTo>
                <a:cubicBezTo>
                  <a:pt x="7905284" y="2000196"/>
                  <a:pt x="7907946" y="1974147"/>
                  <a:pt x="7913276" y="1986170"/>
                </a:cubicBezTo>
                <a:cubicBezTo>
                  <a:pt x="7917271" y="1993183"/>
                  <a:pt x="7920601" y="2001498"/>
                  <a:pt x="7924264" y="2009863"/>
                </a:cubicBezTo>
                <a:lnTo>
                  <a:pt x="7934891" y="2029497"/>
                </a:lnTo>
                <a:lnTo>
                  <a:pt x="7936767" y="2023541"/>
                </a:lnTo>
                <a:cubicBezTo>
                  <a:pt x="7936768" y="2025857"/>
                  <a:pt x="7939237" y="2028176"/>
                  <a:pt x="7939237" y="2030492"/>
                </a:cubicBezTo>
                <a:lnTo>
                  <a:pt x="7936568" y="2032599"/>
                </a:lnTo>
                <a:lnTo>
                  <a:pt x="7937250" y="2033856"/>
                </a:lnTo>
                <a:cubicBezTo>
                  <a:pt x="7907948" y="2033856"/>
                  <a:pt x="7878645" y="2019431"/>
                  <a:pt x="7849785" y="2012215"/>
                </a:cubicBezTo>
                <a:cubicBezTo>
                  <a:pt x="7852448" y="2002600"/>
                  <a:pt x="7860440" y="2005003"/>
                  <a:pt x="7865768" y="2005004"/>
                </a:cubicBezTo>
                <a:cubicBezTo>
                  <a:pt x="7865769" y="1992981"/>
                  <a:pt x="7865769" y="1983766"/>
                  <a:pt x="7865768" y="1971743"/>
                </a:cubicBezTo>
                <a:close/>
                <a:moveTo>
                  <a:pt x="6748032" y="1971740"/>
                </a:moveTo>
                <a:cubicBezTo>
                  <a:pt x="6756008" y="1983823"/>
                  <a:pt x="6766646" y="1983824"/>
                  <a:pt x="6776840" y="1983824"/>
                </a:cubicBezTo>
                <a:cubicBezTo>
                  <a:pt x="6776839" y="2012418"/>
                  <a:pt x="6737396" y="1998322"/>
                  <a:pt x="6726760" y="1995504"/>
                </a:cubicBezTo>
                <a:cubicBezTo>
                  <a:pt x="6708145" y="1991074"/>
                  <a:pt x="6692191" y="1991073"/>
                  <a:pt x="6674020" y="1988656"/>
                </a:cubicBezTo>
                <a:cubicBezTo>
                  <a:pt x="6658064" y="1988656"/>
                  <a:pt x="6642109" y="1993086"/>
                  <a:pt x="6628814" y="1976573"/>
                </a:cubicBezTo>
                <a:cubicBezTo>
                  <a:pt x="6668701" y="1974156"/>
                  <a:pt x="6708146" y="1971740"/>
                  <a:pt x="6748032" y="1971740"/>
                </a:cubicBezTo>
                <a:close/>
                <a:moveTo>
                  <a:pt x="6030592" y="1971740"/>
                </a:moveTo>
                <a:cubicBezTo>
                  <a:pt x="6030591" y="1974160"/>
                  <a:pt x="6030592" y="1979000"/>
                  <a:pt x="6030592" y="1983841"/>
                </a:cubicBezTo>
                <a:cubicBezTo>
                  <a:pt x="6020170" y="1983842"/>
                  <a:pt x="6010187" y="1983841"/>
                  <a:pt x="5999769" y="1983841"/>
                </a:cubicBezTo>
                <a:cubicBezTo>
                  <a:pt x="6010186" y="1979000"/>
                  <a:pt x="6020172" y="1974161"/>
                  <a:pt x="6030592" y="1971740"/>
                </a:cubicBezTo>
                <a:close/>
                <a:moveTo>
                  <a:pt x="8666369" y="1971739"/>
                </a:moveTo>
                <a:cubicBezTo>
                  <a:pt x="8687858" y="1981565"/>
                  <a:pt x="8709348" y="1991388"/>
                  <a:pt x="8730387" y="2000802"/>
                </a:cubicBezTo>
                <a:cubicBezTo>
                  <a:pt x="8722778" y="2010625"/>
                  <a:pt x="8712034" y="2005716"/>
                  <a:pt x="8703973" y="2003258"/>
                </a:cubicBezTo>
                <a:cubicBezTo>
                  <a:pt x="8690545" y="1998756"/>
                  <a:pt x="8679801" y="1998756"/>
                  <a:pt x="8666369" y="1995891"/>
                </a:cubicBezTo>
                <a:cubicBezTo>
                  <a:pt x="8666369" y="1988932"/>
                  <a:pt x="8666369" y="1979107"/>
                  <a:pt x="8666369" y="1971739"/>
                </a:cubicBezTo>
                <a:close/>
                <a:moveTo>
                  <a:pt x="5572237" y="1971079"/>
                </a:moveTo>
                <a:cubicBezTo>
                  <a:pt x="5573125" y="1971193"/>
                  <a:pt x="5574203" y="1971798"/>
                  <a:pt x="5575438" y="1973007"/>
                </a:cubicBezTo>
                <a:cubicBezTo>
                  <a:pt x="5574204" y="1973008"/>
                  <a:pt x="5573587" y="1973614"/>
                  <a:pt x="5572970" y="1974823"/>
                </a:cubicBezTo>
                <a:lnTo>
                  <a:pt x="5571242" y="1978636"/>
                </a:lnTo>
                <a:lnTo>
                  <a:pt x="5571286" y="1978747"/>
                </a:lnTo>
                <a:cubicBezTo>
                  <a:pt x="5573021" y="1986718"/>
                  <a:pt x="5571632" y="1996330"/>
                  <a:pt x="5566080" y="1996332"/>
                </a:cubicBezTo>
                <a:cubicBezTo>
                  <a:pt x="5566081" y="1989245"/>
                  <a:pt x="5566081" y="1979241"/>
                  <a:pt x="5568547" y="1971740"/>
                </a:cubicBezTo>
                <a:lnTo>
                  <a:pt x="5570354" y="1976365"/>
                </a:lnTo>
                <a:lnTo>
                  <a:pt x="5570195" y="1972099"/>
                </a:lnTo>
                <a:cubicBezTo>
                  <a:pt x="5570656" y="1971345"/>
                  <a:pt x="5571352" y="1970966"/>
                  <a:pt x="5572237" y="1971079"/>
                </a:cubicBezTo>
                <a:close/>
                <a:moveTo>
                  <a:pt x="151838" y="1964331"/>
                </a:moveTo>
                <a:lnTo>
                  <a:pt x="190280" y="1966255"/>
                </a:lnTo>
                <a:lnTo>
                  <a:pt x="226880" y="1969621"/>
                </a:lnTo>
                <a:lnTo>
                  <a:pt x="242116" y="1978620"/>
                </a:lnTo>
                <a:lnTo>
                  <a:pt x="249244" y="1982162"/>
                </a:lnTo>
                <a:lnTo>
                  <a:pt x="170343" y="1973166"/>
                </a:lnTo>
                <a:lnTo>
                  <a:pt x="161717" y="1969449"/>
                </a:lnTo>
                <a:close/>
                <a:moveTo>
                  <a:pt x="9211200" y="1962866"/>
                </a:moveTo>
                <a:cubicBezTo>
                  <a:pt x="9213734" y="1963471"/>
                  <a:pt x="9216268" y="1965286"/>
                  <a:pt x="9218801" y="1966496"/>
                </a:cubicBezTo>
                <a:cubicBezTo>
                  <a:pt x="9216268" y="1966496"/>
                  <a:pt x="9216267" y="1968915"/>
                  <a:pt x="9216267" y="1971336"/>
                </a:cubicBezTo>
                <a:cubicBezTo>
                  <a:pt x="9211200" y="1968915"/>
                  <a:pt x="9208666" y="1966495"/>
                  <a:pt x="9203596" y="1966496"/>
                </a:cubicBezTo>
                <a:cubicBezTo>
                  <a:pt x="9206132" y="1962866"/>
                  <a:pt x="9208666" y="1962261"/>
                  <a:pt x="9211200" y="1962866"/>
                </a:cubicBezTo>
                <a:close/>
                <a:moveTo>
                  <a:pt x="8931629" y="1959943"/>
                </a:moveTo>
                <a:cubicBezTo>
                  <a:pt x="8931630" y="1974895"/>
                  <a:pt x="8921493" y="1972402"/>
                  <a:pt x="8916423" y="1972403"/>
                </a:cubicBezTo>
                <a:cubicBezTo>
                  <a:pt x="8916422" y="1957450"/>
                  <a:pt x="8926562" y="1959943"/>
                  <a:pt x="8931629" y="1959943"/>
                </a:cubicBezTo>
                <a:close/>
                <a:moveTo>
                  <a:pt x="8730429" y="1959239"/>
                </a:moveTo>
                <a:cubicBezTo>
                  <a:pt x="8730429" y="1968916"/>
                  <a:pt x="8725546" y="1971335"/>
                  <a:pt x="8721070" y="1971336"/>
                </a:cubicBezTo>
                <a:cubicBezTo>
                  <a:pt x="8721070" y="1961657"/>
                  <a:pt x="8725546" y="1959237"/>
                  <a:pt x="8730429" y="1959239"/>
                </a:cubicBezTo>
                <a:close/>
                <a:moveTo>
                  <a:pt x="7828260" y="1959238"/>
                </a:moveTo>
                <a:cubicBezTo>
                  <a:pt x="7828261" y="1971459"/>
                  <a:pt x="7825634" y="1983681"/>
                  <a:pt x="7828262" y="1993049"/>
                </a:cubicBezTo>
                <a:cubicBezTo>
                  <a:pt x="7833514" y="2005270"/>
                  <a:pt x="7838769" y="1964126"/>
                  <a:pt x="7838770" y="1961682"/>
                </a:cubicBezTo>
                <a:cubicBezTo>
                  <a:pt x="7846650" y="1966570"/>
                  <a:pt x="7851906" y="1971460"/>
                  <a:pt x="7857160" y="1976348"/>
                </a:cubicBezTo>
                <a:cubicBezTo>
                  <a:pt x="7854532" y="1981237"/>
                  <a:pt x="7849278" y="1983682"/>
                  <a:pt x="7849277" y="1991012"/>
                </a:cubicBezTo>
                <a:cubicBezTo>
                  <a:pt x="7846651" y="1998344"/>
                  <a:pt x="7849279" y="1998345"/>
                  <a:pt x="7846651" y="2005270"/>
                </a:cubicBezTo>
                <a:cubicBezTo>
                  <a:pt x="7823008" y="1998346"/>
                  <a:pt x="7801990" y="1993049"/>
                  <a:pt x="7781409" y="1988569"/>
                </a:cubicBezTo>
                <a:cubicBezTo>
                  <a:pt x="7789291" y="1973903"/>
                  <a:pt x="7801990" y="1991012"/>
                  <a:pt x="7812498" y="1986124"/>
                </a:cubicBezTo>
                <a:cubicBezTo>
                  <a:pt x="7823006" y="1981237"/>
                  <a:pt x="7817753" y="1959239"/>
                  <a:pt x="7828260" y="1959238"/>
                </a:cubicBezTo>
                <a:close/>
                <a:moveTo>
                  <a:pt x="8886365" y="1957615"/>
                </a:moveTo>
                <a:cubicBezTo>
                  <a:pt x="8886365" y="1964873"/>
                  <a:pt x="8883759" y="1969713"/>
                  <a:pt x="8878554" y="1969714"/>
                </a:cubicBezTo>
                <a:cubicBezTo>
                  <a:pt x="8878552" y="1960436"/>
                  <a:pt x="8881158" y="1957614"/>
                  <a:pt x="8886365" y="1957615"/>
                </a:cubicBezTo>
                <a:close/>
                <a:moveTo>
                  <a:pt x="9070756" y="1955665"/>
                </a:moveTo>
                <a:cubicBezTo>
                  <a:pt x="9076002" y="1955665"/>
                  <a:pt x="9099620" y="1958156"/>
                  <a:pt x="9089125" y="1973110"/>
                </a:cubicBezTo>
                <a:cubicBezTo>
                  <a:pt x="9083876" y="1965634"/>
                  <a:pt x="9076002" y="1960649"/>
                  <a:pt x="9070756" y="1955665"/>
                </a:cubicBezTo>
                <a:close/>
                <a:moveTo>
                  <a:pt x="9195570" y="1952148"/>
                </a:moveTo>
                <a:cubicBezTo>
                  <a:pt x="9198106" y="1952755"/>
                  <a:pt x="9200640" y="1954567"/>
                  <a:pt x="9203173" y="1955778"/>
                </a:cubicBezTo>
                <a:cubicBezTo>
                  <a:pt x="9200639" y="1955778"/>
                  <a:pt x="9200640" y="1958197"/>
                  <a:pt x="9198105" y="1960617"/>
                </a:cubicBezTo>
                <a:cubicBezTo>
                  <a:pt x="9195572" y="1958198"/>
                  <a:pt x="9190502" y="1955779"/>
                  <a:pt x="9187968" y="1955778"/>
                </a:cubicBezTo>
                <a:cubicBezTo>
                  <a:pt x="9190501" y="1952148"/>
                  <a:pt x="9193036" y="1951543"/>
                  <a:pt x="9195570" y="1952148"/>
                </a:cubicBezTo>
                <a:close/>
                <a:moveTo>
                  <a:pt x="6575862" y="1948521"/>
                </a:moveTo>
                <a:cubicBezTo>
                  <a:pt x="6591792" y="1955895"/>
                  <a:pt x="6605067" y="1963269"/>
                  <a:pt x="6620556" y="1973101"/>
                </a:cubicBezTo>
                <a:cubicBezTo>
                  <a:pt x="6617900" y="1980473"/>
                  <a:pt x="6617900" y="1985390"/>
                  <a:pt x="6615246" y="1992764"/>
                </a:cubicBezTo>
                <a:cubicBezTo>
                  <a:pt x="6609937" y="1992763"/>
                  <a:pt x="6607280" y="1992764"/>
                  <a:pt x="6602414" y="1992763"/>
                </a:cubicBezTo>
                <a:cubicBezTo>
                  <a:pt x="6594447" y="1992763"/>
                  <a:pt x="6586482" y="1992764"/>
                  <a:pt x="6575861" y="1990307"/>
                </a:cubicBezTo>
                <a:cubicBezTo>
                  <a:pt x="6557275" y="1990307"/>
                  <a:pt x="6538688" y="1987848"/>
                  <a:pt x="6520544" y="1985391"/>
                </a:cubicBezTo>
                <a:cubicBezTo>
                  <a:pt x="6480715" y="1982934"/>
                  <a:pt x="6443541" y="1980473"/>
                  <a:pt x="6404156" y="1978016"/>
                </a:cubicBezTo>
                <a:cubicBezTo>
                  <a:pt x="6440885" y="1973100"/>
                  <a:pt x="6475404" y="1968185"/>
                  <a:pt x="6509922" y="1965727"/>
                </a:cubicBezTo>
                <a:cubicBezTo>
                  <a:pt x="6530722" y="1963269"/>
                  <a:pt x="6549309" y="1960811"/>
                  <a:pt x="6567894" y="1963269"/>
                </a:cubicBezTo>
                <a:cubicBezTo>
                  <a:pt x="6570551" y="1963268"/>
                  <a:pt x="6583828" y="1960811"/>
                  <a:pt x="6586483" y="1965726"/>
                </a:cubicBezTo>
                <a:cubicBezTo>
                  <a:pt x="6583828" y="1958353"/>
                  <a:pt x="6578517" y="1960811"/>
                  <a:pt x="6575860" y="1960810"/>
                </a:cubicBezTo>
                <a:cubicBezTo>
                  <a:pt x="6575861" y="1958354"/>
                  <a:pt x="6575862" y="1953437"/>
                  <a:pt x="6575862" y="1948521"/>
                </a:cubicBezTo>
                <a:close/>
                <a:moveTo>
                  <a:pt x="6628403" y="1948520"/>
                </a:moveTo>
                <a:cubicBezTo>
                  <a:pt x="6628402" y="1958198"/>
                  <a:pt x="6625934" y="1960617"/>
                  <a:pt x="6621000" y="1960617"/>
                </a:cubicBezTo>
                <a:cubicBezTo>
                  <a:pt x="6620998" y="1953358"/>
                  <a:pt x="6623467" y="1948519"/>
                  <a:pt x="6628403" y="1948520"/>
                </a:cubicBezTo>
                <a:close/>
                <a:moveTo>
                  <a:pt x="7345298" y="1948519"/>
                </a:moveTo>
                <a:cubicBezTo>
                  <a:pt x="7345298" y="1953358"/>
                  <a:pt x="7345298" y="1958198"/>
                  <a:pt x="7345297" y="1960618"/>
                </a:cubicBezTo>
                <a:cubicBezTo>
                  <a:pt x="7334047" y="1960618"/>
                  <a:pt x="7339672" y="1953359"/>
                  <a:pt x="7345298" y="1948519"/>
                </a:cubicBezTo>
                <a:close/>
                <a:moveTo>
                  <a:pt x="6396340" y="1948518"/>
                </a:moveTo>
                <a:cubicBezTo>
                  <a:pt x="6401275" y="1948518"/>
                  <a:pt x="6403745" y="1953359"/>
                  <a:pt x="6403744" y="1960618"/>
                </a:cubicBezTo>
                <a:cubicBezTo>
                  <a:pt x="6398809" y="1960618"/>
                  <a:pt x="6396341" y="1958198"/>
                  <a:pt x="6396340" y="1948518"/>
                </a:cubicBezTo>
                <a:close/>
                <a:moveTo>
                  <a:pt x="9031273" y="1948518"/>
                </a:moveTo>
                <a:cubicBezTo>
                  <a:pt x="9031271" y="1958197"/>
                  <a:pt x="9028806" y="1960617"/>
                  <a:pt x="9023868" y="1960617"/>
                </a:cubicBezTo>
                <a:cubicBezTo>
                  <a:pt x="9023867" y="1953358"/>
                  <a:pt x="9026337" y="1948519"/>
                  <a:pt x="9031273" y="1948518"/>
                </a:cubicBezTo>
                <a:close/>
                <a:moveTo>
                  <a:pt x="590520" y="1947825"/>
                </a:moveTo>
                <a:cubicBezTo>
                  <a:pt x="592953" y="1948972"/>
                  <a:pt x="595251" y="1951351"/>
                  <a:pt x="598563" y="1954776"/>
                </a:cubicBezTo>
                <a:cubicBezTo>
                  <a:pt x="596090" y="1954959"/>
                  <a:pt x="593064" y="1954569"/>
                  <a:pt x="590060" y="1953517"/>
                </a:cubicBezTo>
                <a:cubicBezTo>
                  <a:pt x="587053" y="1952463"/>
                  <a:pt x="584069" y="1950747"/>
                  <a:pt x="581678" y="1948273"/>
                </a:cubicBezTo>
                <a:cubicBezTo>
                  <a:pt x="585523" y="1946766"/>
                  <a:pt x="588088" y="1946679"/>
                  <a:pt x="590520" y="1947825"/>
                </a:cubicBezTo>
                <a:close/>
                <a:moveTo>
                  <a:pt x="8714786" y="1947439"/>
                </a:moveTo>
                <a:cubicBezTo>
                  <a:pt x="8714784" y="1962394"/>
                  <a:pt x="8704647" y="1959901"/>
                  <a:pt x="8699580" y="1959902"/>
                </a:cubicBezTo>
                <a:cubicBezTo>
                  <a:pt x="8699579" y="1944948"/>
                  <a:pt x="8707179" y="1947439"/>
                  <a:pt x="8714786" y="1947439"/>
                </a:cubicBezTo>
                <a:close/>
                <a:moveTo>
                  <a:pt x="9560000" y="1946897"/>
                </a:moveTo>
                <a:cubicBezTo>
                  <a:pt x="9560000" y="1956900"/>
                  <a:pt x="9562575" y="1971487"/>
                  <a:pt x="9552698" y="1971487"/>
                </a:cubicBezTo>
                <a:cubicBezTo>
                  <a:pt x="9552698" y="1961903"/>
                  <a:pt x="9552698" y="1946898"/>
                  <a:pt x="9560000" y="1946897"/>
                </a:cubicBezTo>
                <a:close/>
                <a:moveTo>
                  <a:pt x="359165" y="1944664"/>
                </a:moveTo>
                <a:cubicBezTo>
                  <a:pt x="369060" y="1943934"/>
                  <a:pt x="379246" y="1948078"/>
                  <a:pt x="385866" y="1954929"/>
                </a:cubicBezTo>
                <a:cubicBezTo>
                  <a:pt x="380691" y="1955516"/>
                  <a:pt x="376999" y="1954666"/>
                  <a:pt x="373109" y="1952811"/>
                </a:cubicBezTo>
                <a:cubicBezTo>
                  <a:pt x="369221" y="1950957"/>
                  <a:pt x="365133" y="1948098"/>
                  <a:pt x="359165" y="1944664"/>
                </a:cubicBezTo>
                <a:close/>
                <a:moveTo>
                  <a:pt x="7848250" y="1942501"/>
                </a:moveTo>
                <a:cubicBezTo>
                  <a:pt x="7848669" y="1941938"/>
                  <a:pt x="7849506" y="1942501"/>
                  <a:pt x="7851180" y="1943630"/>
                </a:cubicBezTo>
                <a:cubicBezTo>
                  <a:pt x="7847831" y="1945886"/>
                  <a:pt x="7847831" y="1948144"/>
                  <a:pt x="7847831" y="1948144"/>
                </a:cubicBezTo>
                <a:cubicBezTo>
                  <a:pt x="7847831" y="1944759"/>
                  <a:pt x="7847831" y="1943065"/>
                  <a:pt x="7848250" y="1942501"/>
                </a:cubicBezTo>
                <a:close/>
                <a:moveTo>
                  <a:pt x="355527" y="1939527"/>
                </a:moveTo>
                <a:cubicBezTo>
                  <a:pt x="356999" y="1941052"/>
                  <a:pt x="358062" y="1943521"/>
                  <a:pt x="359165" y="1944664"/>
                </a:cubicBezTo>
                <a:cubicBezTo>
                  <a:pt x="357795" y="1945988"/>
                  <a:pt x="356558" y="1946078"/>
                  <a:pt x="355066" y="1945219"/>
                </a:cubicBezTo>
                <a:cubicBezTo>
                  <a:pt x="353574" y="1944361"/>
                  <a:pt x="351827" y="1942552"/>
                  <a:pt x="349435" y="1940078"/>
                </a:cubicBezTo>
                <a:cubicBezTo>
                  <a:pt x="352174" y="1937431"/>
                  <a:pt x="354055" y="1938006"/>
                  <a:pt x="355527" y="1939527"/>
                </a:cubicBezTo>
                <a:close/>
                <a:moveTo>
                  <a:pt x="9055886" y="1936266"/>
                </a:moveTo>
                <a:cubicBezTo>
                  <a:pt x="9059358" y="1937512"/>
                  <a:pt x="9062505" y="1941873"/>
                  <a:pt x="9062505" y="1948104"/>
                </a:cubicBezTo>
                <a:cubicBezTo>
                  <a:pt x="9057731" y="1948104"/>
                  <a:pt x="9052522" y="1945611"/>
                  <a:pt x="9047312" y="1943119"/>
                </a:cubicBezTo>
                <a:cubicBezTo>
                  <a:pt x="9048613" y="1936889"/>
                  <a:pt x="9052412" y="1935020"/>
                  <a:pt x="9055886" y="1936266"/>
                </a:cubicBezTo>
                <a:close/>
                <a:moveTo>
                  <a:pt x="8730835" y="1936016"/>
                </a:moveTo>
                <a:cubicBezTo>
                  <a:pt x="8733484" y="1938333"/>
                  <a:pt x="8738777" y="1940650"/>
                  <a:pt x="8744071" y="1942967"/>
                </a:cubicBezTo>
                <a:cubicBezTo>
                  <a:pt x="8738778" y="1949917"/>
                  <a:pt x="8730835" y="1949917"/>
                  <a:pt x="8730835" y="1936016"/>
                </a:cubicBezTo>
                <a:close/>
                <a:moveTo>
                  <a:pt x="9172338" y="1936015"/>
                </a:moveTo>
                <a:cubicBezTo>
                  <a:pt x="9177406" y="1938333"/>
                  <a:pt x="9182475" y="1940650"/>
                  <a:pt x="9187545" y="1942966"/>
                </a:cubicBezTo>
                <a:cubicBezTo>
                  <a:pt x="9182475" y="1949917"/>
                  <a:pt x="9172337" y="1949916"/>
                  <a:pt x="9172338" y="1936015"/>
                </a:cubicBezTo>
                <a:close/>
                <a:moveTo>
                  <a:pt x="345798" y="1934943"/>
                </a:moveTo>
                <a:cubicBezTo>
                  <a:pt x="347270" y="1936465"/>
                  <a:pt x="348332" y="1938936"/>
                  <a:pt x="349435" y="1940078"/>
                </a:cubicBezTo>
                <a:cubicBezTo>
                  <a:pt x="348065" y="1941401"/>
                  <a:pt x="346829" y="1941492"/>
                  <a:pt x="345337" y="1940636"/>
                </a:cubicBezTo>
                <a:cubicBezTo>
                  <a:pt x="343844" y="1939774"/>
                  <a:pt x="342097" y="1937967"/>
                  <a:pt x="339706" y="1935493"/>
                </a:cubicBezTo>
                <a:cubicBezTo>
                  <a:pt x="342445" y="1932845"/>
                  <a:pt x="344327" y="1933419"/>
                  <a:pt x="345798" y="1934943"/>
                </a:cubicBezTo>
                <a:close/>
                <a:moveTo>
                  <a:pt x="8533831" y="1934394"/>
                </a:moveTo>
                <a:cubicBezTo>
                  <a:pt x="8533831" y="1944075"/>
                  <a:pt x="8531226" y="1946495"/>
                  <a:pt x="8526018" y="1946495"/>
                </a:cubicBezTo>
                <a:cubicBezTo>
                  <a:pt x="8526017" y="1939235"/>
                  <a:pt x="8528622" y="1934393"/>
                  <a:pt x="8533831" y="1934394"/>
                </a:cubicBezTo>
                <a:close/>
                <a:moveTo>
                  <a:pt x="9039288" y="1927548"/>
                </a:moveTo>
                <a:cubicBezTo>
                  <a:pt x="9041821" y="1927869"/>
                  <a:pt x="9044354" y="1929153"/>
                  <a:pt x="9046888" y="1930442"/>
                </a:cubicBezTo>
                <a:cubicBezTo>
                  <a:pt x="9046889" y="1933015"/>
                  <a:pt x="9044356" y="1935586"/>
                  <a:pt x="9044356" y="1935586"/>
                </a:cubicBezTo>
                <a:cubicBezTo>
                  <a:pt x="9039287" y="1935586"/>
                  <a:pt x="9036752" y="1933014"/>
                  <a:pt x="9031683" y="1930443"/>
                </a:cubicBezTo>
                <a:cubicBezTo>
                  <a:pt x="9034217" y="1927869"/>
                  <a:pt x="9036752" y="1927227"/>
                  <a:pt x="9039288" y="1927548"/>
                </a:cubicBezTo>
                <a:close/>
                <a:moveTo>
                  <a:pt x="5090940" y="1926973"/>
                </a:moveTo>
                <a:lnTo>
                  <a:pt x="5089191" y="1927421"/>
                </a:lnTo>
                <a:lnTo>
                  <a:pt x="5091274" y="1927092"/>
                </a:lnTo>
                <a:close/>
                <a:moveTo>
                  <a:pt x="7259388" y="1925299"/>
                </a:moveTo>
                <a:cubicBezTo>
                  <a:pt x="7254319" y="1932314"/>
                  <a:pt x="7251785" y="1939328"/>
                  <a:pt x="7251786" y="1946342"/>
                </a:cubicBezTo>
                <a:cubicBezTo>
                  <a:pt x="7249252" y="1941666"/>
                  <a:pt x="7246717" y="1936990"/>
                  <a:pt x="7244181" y="1932314"/>
                </a:cubicBezTo>
                <a:cubicBezTo>
                  <a:pt x="7249251" y="1929970"/>
                  <a:pt x="7254319" y="1927634"/>
                  <a:pt x="7259388" y="1925299"/>
                </a:cubicBezTo>
                <a:close/>
                <a:moveTo>
                  <a:pt x="9073971" y="1921890"/>
                </a:moveTo>
                <a:cubicBezTo>
                  <a:pt x="9073971" y="1931569"/>
                  <a:pt x="9071366" y="1933990"/>
                  <a:pt x="9066159" y="1933990"/>
                </a:cubicBezTo>
                <a:cubicBezTo>
                  <a:pt x="9066157" y="1926730"/>
                  <a:pt x="9068764" y="1921891"/>
                  <a:pt x="9073971" y="1921890"/>
                </a:cubicBezTo>
                <a:close/>
                <a:moveTo>
                  <a:pt x="5079278" y="1920857"/>
                </a:moveTo>
                <a:lnTo>
                  <a:pt x="5071325" y="1922214"/>
                </a:lnTo>
                <a:lnTo>
                  <a:pt x="5069531" y="1924760"/>
                </a:lnTo>
                <a:lnTo>
                  <a:pt x="5079804" y="1922893"/>
                </a:lnTo>
                <a:close/>
                <a:moveTo>
                  <a:pt x="9016035" y="1919801"/>
                </a:moveTo>
                <a:lnTo>
                  <a:pt x="9015656" y="1921153"/>
                </a:lnTo>
                <a:lnTo>
                  <a:pt x="9015128" y="1923027"/>
                </a:lnTo>
                <a:close/>
                <a:moveTo>
                  <a:pt x="9016383" y="1918559"/>
                </a:moveTo>
                <a:lnTo>
                  <a:pt x="9016035" y="1919801"/>
                </a:lnTo>
                <a:lnTo>
                  <a:pt x="9016130" y="1919461"/>
                </a:lnTo>
                <a:cubicBezTo>
                  <a:pt x="9016467" y="1918259"/>
                  <a:pt x="9016638" y="1917657"/>
                  <a:pt x="9016383" y="1918559"/>
                </a:cubicBezTo>
                <a:close/>
                <a:moveTo>
                  <a:pt x="9021917" y="1916565"/>
                </a:moveTo>
                <a:cubicBezTo>
                  <a:pt x="9024728" y="1914580"/>
                  <a:pt x="9030357" y="1918946"/>
                  <a:pt x="9033170" y="1918946"/>
                </a:cubicBezTo>
                <a:cubicBezTo>
                  <a:pt x="9027542" y="1928471"/>
                  <a:pt x="9021917" y="1914580"/>
                  <a:pt x="9021917" y="1916565"/>
                </a:cubicBezTo>
                <a:close/>
                <a:moveTo>
                  <a:pt x="5855607" y="1913525"/>
                </a:moveTo>
                <a:cubicBezTo>
                  <a:pt x="5861184" y="1912963"/>
                  <a:pt x="5867744" y="1914806"/>
                  <a:pt x="5871681" y="1914805"/>
                </a:cubicBezTo>
                <a:cubicBezTo>
                  <a:pt x="5871681" y="1916852"/>
                  <a:pt x="5874304" y="1919308"/>
                  <a:pt x="5874304" y="1919308"/>
                </a:cubicBezTo>
                <a:cubicBezTo>
                  <a:pt x="5863808" y="1922172"/>
                  <a:pt x="5853314" y="1924220"/>
                  <a:pt x="5845440" y="1926675"/>
                </a:cubicBezTo>
                <a:cubicBezTo>
                  <a:pt x="5845439" y="1917057"/>
                  <a:pt x="5850032" y="1914088"/>
                  <a:pt x="5855607" y="1913525"/>
                </a:cubicBezTo>
                <a:close/>
                <a:moveTo>
                  <a:pt x="7579057" y="1913476"/>
                </a:moveTo>
                <a:cubicBezTo>
                  <a:pt x="7583851" y="1912918"/>
                  <a:pt x="7589606" y="1914743"/>
                  <a:pt x="7593442" y="1914743"/>
                </a:cubicBezTo>
                <a:cubicBezTo>
                  <a:pt x="7593442" y="1933824"/>
                  <a:pt x="7578098" y="1926515"/>
                  <a:pt x="7570426" y="1926515"/>
                </a:cubicBezTo>
                <a:cubicBezTo>
                  <a:pt x="7570425" y="1916976"/>
                  <a:pt x="7574262" y="1914033"/>
                  <a:pt x="7579057" y="1913476"/>
                </a:cubicBezTo>
                <a:close/>
                <a:moveTo>
                  <a:pt x="5800985" y="1912792"/>
                </a:moveTo>
                <a:cubicBezTo>
                  <a:pt x="5813874" y="1913595"/>
                  <a:pt x="5826237" y="1917969"/>
                  <a:pt x="5835228" y="1931509"/>
                </a:cubicBezTo>
                <a:cubicBezTo>
                  <a:pt x="5805922" y="1931510"/>
                  <a:pt x="5773956" y="1936403"/>
                  <a:pt x="5745097" y="1948640"/>
                </a:cubicBezTo>
                <a:cubicBezTo>
                  <a:pt x="5729115" y="1953538"/>
                  <a:pt x="5699811" y="1973117"/>
                  <a:pt x="5689156" y="1946194"/>
                </a:cubicBezTo>
                <a:cubicBezTo>
                  <a:pt x="5713130" y="1924164"/>
                  <a:pt x="5742435" y="1919268"/>
                  <a:pt x="5771293" y="1914781"/>
                </a:cubicBezTo>
                <a:cubicBezTo>
                  <a:pt x="5776621" y="1914168"/>
                  <a:pt x="5782280" y="1913404"/>
                  <a:pt x="5788027" y="1912978"/>
                </a:cubicBezTo>
                <a:cubicBezTo>
                  <a:pt x="5792334" y="1912656"/>
                  <a:pt x="5796689" y="1912526"/>
                  <a:pt x="5800985" y="1912792"/>
                </a:cubicBezTo>
                <a:close/>
                <a:moveTo>
                  <a:pt x="8816227" y="1911880"/>
                </a:moveTo>
                <a:cubicBezTo>
                  <a:pt x="8816227" y="1926833"/>
                  <a:pt x="8804720" y="1921849"/>
                  <a:pt x="8796090" y="1921848"/>
                </a:cubicBezTo>
                <a:cubicBezTo>
                  <a:pt x="8796089" y="1909386"/>
                  <a:pt x="8807597" y="1911880"/>
                  <a:pt x="8816227" y="1911880"/>
                </a:cubicBezTo>
                <a:close/>
                <a:moveTo>
                  <a:pt x="5876492" y="1910043"/>
                </a:moveTo>
                <a:lnTo>
                  <a:pt x="5878824" y="1912780"/>
                </a:lnTo>
                <a:lnTo>
                  <a:pt x="5880192" y="1914387"/>
                </a:lnTo>
                <a:cubicBezTo>
                  <a:pt x="5875256" y="1918636"/>
                  <a:pt x="5877724" y="1921340"/>
                  <a:pt x="5872788" y="1914389"/>
                </a:cubicBezTo>
                <a:cubicBezTo>
                  <a:pt x="5874023" y="1912650"/>
                  <a:pt x="5874793" y="1911492"/>
                  <a:pt x="5875334" y="1910804"/>
                </a:cubicBezTo>
                <a:lnTo>
                  <a:pt x="5875991" y="1910369"/>
                </a:lnTo>
                <a:close/>
                <a:moveTo>
                  <a:pt x="5683336" y="1906404"/>
                </a:moveTo>
                <a:lnTo>
                  <a:pt x="5685393" y="1906572"/>
                </a:lnTo>
                <a:lnTo>
                  <a:pt x="5689440" y="1907715"/>
                </a:lnTo>
                <a:cubicBezTo>
                  <a:pt x="5683468" y="1912266"/>
                  <a:pt x="5649735" y="1924073"/>
                  <a:pt x="5644982" y="1926549"/>
                </a:cubicBezTo>
                <a:cubicBezTo>
                  <a:pt x="5631259" y="1931540"/>
                  <a:pt x="5620546" y="1935705"/>
                  <a:pt x="5611237" y="1939518"/>
                </a:cubicBezTo>
                <a:lnTo>
                  <a:pt x="5606397" y="1941593"/>
                </a:lnTo>
                <a:lnTo>
                  <a:pt x="5566701" y="1945621"/>
                </a:lnTo>
                <a:lnTo>
                  <a:pt x="5613526" y="1932688"/>
                </a:lnTo>
                <a:cubicBezTo>
                  <a:pt x="5622727" y="1930322"/>
                  <a:pt x="5647284" y="1918288"/>
                  <a:pt x="5666875" y="1911155"/>
                </a:cubicBezTo>
                <a:close/>
                <a:moveTo>
                  <a:pt x="5940717" y="1902077"/>
                </a:moveTo>
                <a:cubicBezTo>
                  <a:pt x="5922006" y="1904498"/>
                  <a:pt x="5906411" y="1909337"/>
                  <a:pt x="5890370" y="1914177"/>
                </a:cubicBezTo>
                <a:cubicBezTo>
                  <a:pt x="5890371" y="1906918"/>
                  <a:pt x="5890371" y="1906918"/>
                  <a:pt x="5940717" y="1902077"/>
                </a:cubicBezTo>
                <a:close/>
                <a:moveTo>
                  <a:pt x="7725573" y="1900932"/>
                </a:moveTo>
                <a:cubicBezTo>
                  <a:pt x="7730369" y="1900331"/>
                  <a:pt x="7736122" y="1902132"/>
                  <a:pt x="7739959" y="1902131"/>
                </a:cubicBezTo>
                <a:cubicBezTo>
                  <a:pt x="7739958" y="1921325"/>
                  <a:pt x="7724614" y="1914128"/>
                  <a:pt x="7716942" y="1914128"/>
                </a:cubicBezTo>
                <a:cubicBezTo>
                  <a:pt x="7716943" y="1904532"/>
                  <a:pt x="7720778" y="1901533"/>
                  <a:pt x="7725573" y="1900932"/>
                </a:cubicBezTo>
                <a:close/>
                <a:moveTo>
                  <a:pt x="7700903" y="1893146"/>
                </a:moveTo>
                <a:cubicBezTo>
                  <a:pt x="7700901" y="1900862"/>
                  <a:pt x="7698435" y="1903434"/>
                  <a:pt x="7693500" y="1903434"/>
                </a:cubicBezTo>
                <a:cubicBezTo>
                  <a:pt x="7693499" y="1895718"/>
                  <a:pt x="7695968" y="1893146"/>
                  <a:pt x="7700903" y="1893146"/>
                </a:cubicBezTo>
                <a:close/>
                <a:moveTo>
                  <a:pt x="7104388" y="1893146"/>
                </a:moveTo>
                <a:cubicBezTo>
                  <a:pt x="7112826" y="1893146"/>
                  <a:pt x="7112826" y="1904837"/>
                  <a:pt x="7112826" y="1914190"/>
                </a:cubicBezTo>
                <a:cubicBezTo>
                  <a:pt x="7101574" y="1914190"/>
                  <a:pt x="7104387" y="1900161"/>
                  <a:pt x="7104388" y="1893146"/>
                </a:cubicBezTo>
                <a:close/>
                <a:moveTo>
                  <a:pt x="9103552" y="1893146"/>
                </a:moveTo>
                <a:cubicBezTo>
                  <a:pt x="9103553" y="1900863"/>
                  <a:pt x="9098618" y="1903434"/>
                  <a:pt x="9096151" y="1903433"/>
                </a:cubicBezTo>
                <a:cubicBezTo>
                  <a:pt x="9096151" y="1895717"/>
                  <a:pt x="9098619" y="1893146"/>
                  <a:pt x="9103552" y="1893146"/>
                </a:cubicBezTo>
                <a:close/>
                <a:moveTo>
                  <a:pt x="499632" y="1886216"/>
                </a:moveTo>
                <a:cubicBezTo>
                  <a:pt x="499632" y="1886216"/>
                  <a:pt x="510352" y="1885428"/>
                  <a:pt x="514766" y="1889996"/>
                </a:cubicBezTo>
                <a:cubicBezTo>
                  <a:pt x="516513" y="1891805"/>
                  <a:pt x="516408" y="1892782"/>
                  <a:pt x="515274" y="1893152"/>
                </a:cubicBezTo>
                <a:cubicBezTo>
                  <a:pt x="513576" y="1893705"/>
                  <a:pt x="509564" y="1892897"/>
                  <a:pt x="506029" y="1891487"/>
                </a:cubicBezTo>
                <a:cubicBezTo>
                  <a:pt x="502493" y="1890078"/>
                  <a:pt x="499431" y="1888066"/>
                  <a:pt x="499632" y="1886216"/>
                </a:cubicBezTo>
                <a:close/>
                <a:moveTo>
                  <a:pt x="8318225" y="1880644"/>
                </a:moveTo>
                <a:cubicBezTo>
                  <a:pt x="8318225" y="1887902"/>
                  <a:pt x="8315757" y="1892742"/>
                  <a:pt x="8310823" y="1892742"/>
                </a:cubicBezTo>
                <a:cubicBezTo>
                  <a:pt x="8310824" y="1883062"/>
                  <a:pt x="8313291" y="1880643"/>
                  <a:pt x="8318225" y="1880644"/>
                </a:cubicBezTo>
                <a:close/>
                <a:moveTo>
                  <a:pt x="7586054" y="1880643"/>
                </a:moveTo>
                <a:cubicBezTo>
                  <a:pt x="7590990" y="1880643"/>
                  <a:pt x="7593457" y="1883063"/>
                  <a:pt x="7593457" y="1892742"/>
                </a:cubicBezTo>
                <a:cubicBezTo>
                  <a:pt x="7588522" y="1892742"/>
                  <a:pt x="7586054" y="1887901"/>
                  <a:pt x="7586054" y="1880643"/>
                </a:cubicBezTo>
                <a:close/>
                <a:moveTo>
                  <a:pt x="7567680" y="1880643"/>
                </a:moveTo>
                <a:cubicBezTo>
                  <a:pt x="7572748" y="1880643"/>
                  <a:pt x="7577818" y="1883063"/>
                  <a:pt x="7577818" y="1892741"/>
                </a:cubicBezTo>
                <a:cubicBezTo>
                  <a:pt x="7572749" y="1890323"/>
                  <a:pt x="7567679" y="1887902"/>
                  <a:pt x="7562611" y="1885482"/>
                </a:cubicBezTo>
                <a:cubicBezTo>
                  <a:pt x="7565147" y="1883063"/>
                  <a:pt x="7565145" y="1880644"/>
                  <a:pt x="7567680" y="1880643"/>
                </a:cubicBezTo>
                <a:close/>
                <a:moveTo>
                  <a:pt x="5244099" y="1880527"/>
                </a:moveTo>
                <a:lnTo>
                  <a:pt x="5229023" y="1883340"/>
                </a:lnTo>
                <a:lnTo>
                  <a:pt x="5233591" y="1887713"/>
                </a:lnTo>
                <a:lnTo>
                  <a:pt x="5238601" y="1886101"/>
                </a:lnTo>
                <a:lnTo>
                  <a:pt x="5244100" y="1885497"/>
                </a:lnTo>
                <a:close/>
                <a:moveTo>
                  <a:pt x="8601803" y="1879022"/>
                </a:moveTo>
                <a:cubicBezTo>
                  <a:pt x="8601802" y="1886167"/>
                  <a:pt x="8601803" y="1900060"/>
                  <a:pt x="8592896" y="1900060"/>
                </a:cubicBezTo>
                <a:cubicBezTo>
                  <a:pt x="8592896" y="1890534"/>
                  <a:pt x="8589927" y="1879023"/>
                  <a:pt x="8601803" y="1879022"/>
                </a:cubicBezTo>
                <a:close/>
                <a:moveTo>
                  <a:pt x="5420603" y="1877391"/>
                </a:moveTo>
                <a:lnTo>
                  <a:pt x="5420588" y="1877495"/>
                </a:lnTo>
                <a:cubicBezTo>
                  <a:pt x="5420377" y="1879045"/>
                  <a:pt x="5420135" y="1880816"/>
                  <a:pt x="5420135" y="1880816"/>
                </a:cubicBezTo>
                <a:close/>
                <a:moveTo>
                  <a:pt x="5287920" y="1877276"/>
                </a:moveTo>
                <a:lnTo>
                  <a:pt x="5279797" y="1877835"/>
                </a:lnTo>
                <a:lnTo>
                  <a:pt x="5283004" y="1878697"/>
                </a:lnTo>
                <a:lnTo>
                  <a:pt x="5287959" y="1877362"/>
                </a:lnTo>
                <a:close/>
                <a:moveTo>
                  <a:pt x="6996079" y="1875284"/>
                </a:moveTo>
                <a:cubicBezTo>
                  <a:pt x="7001534" y="1875284"/>
                  <a:pt x="7009710" y="1875284"/>
                  <a:pt x="7015163" y="1877777"/>
                </a:cubicBezTo>
                <a:cubicBezTo>
                  <a:pt x="7009709" y="1880269"/>
                  <a:pt x="7006985" y="1887747"/>
                  <a:pt x="7004259" y="1892731"/>
                </a:cubicBezTo>
                <a:cubicBezTo>
                  <a:pt x="7001533" y="1887746"/>
                  <a:pt x="6998807" y="1880268"/>
                  <a:pt x="6996079" y="1875284"/>
                </a:cubicBezTo>
                <a:close/>
                <a:moveTo>
                  <a:pt x="5467938" y="1872234"/>
                </a:moveTo>
                <a:lnTo>
                  <a:pt x="5445340" y="1874696"/>
                </a:lnTo>
                <a:lnTo>
                  <a:pt x="5463961" y="1873945"/>
                </a:lnTo>
                <a:close/>
                <a:moveTo>
                  <a:pt x="7664139" y="1869154"/>
                </a:moveTo>
                <a:cubicBezTo>
                  <a:pt x="7670415" y="1869457"/>
                  <a:pt x="7677022" y="1872490"/>
                  <a:pt x="7680986" y="1874917"/>
                </a:cubicBezTo>
                <a:cubicBezTo>
                  <a:pt x="7691558" y="1884622"/>
                  <a:pt x="7686272" y="1889476"/>
                  <a:pt x="7675701" y="1891901"/>
                </a:cubicBezTo>
                <a:cubicBezTo>
                  <a:pt x="7673056" y="1891902"/>
                  <a:pt x="7649273" y="1891902"/>
                  <a:pt x="7659843" y="1901608"/>
                </a:cubicBezTo>
                <a:cubicBezTo>
                  <a:pt x="7675699" y="1915763"/>
                  <a:pt x="7694199" y="1915762"/>
                  <a:pt x="7709616" y="1921020"/>
                </a:cubicBezTo>
                <a:cubicBezTo>
                  <a:pt x="7725473" y="1927894"/>
                  <a:pt x="7743970" y="1935175"/>
                  <a:pt x="7762470" y="1940027"/>
                </a:cubicBezTo>
                <a:cubicBezTo>
                  <a:pt x="7775683" y="1947306"/>
                  <a:pt x="7780970" y="1954587"/>
                  <a:pt x="7780970" y="1978850"/>
                </a:cubicBezTo>
                <a:cubicBezTo>
                  <a:pt x="7762471" y="1990984"/>
                  <a:pt x="7741330" y="1978850"/>
                  <a:pt x="7722829" y="1973997"/>
                </a:cubicBezTo>
                <a:cubicBezTo>
                  <a:pt x="7696843" y="1966718"/>
                  <a:pt x="7673058" y="1966718"/>
                  <a:pt x="7649274" y="1971572"/>
                </a:cubicBezTo>
                <a:cubicBezTo>
                  <a:pt x="7649273" y="1964292"/>
                  <a:pt x="7649273" y="1957014"/>
                  <a:pt x="7649274" y="1947307"/>
                </a:cubicBezTo>
                <a:cubicBezTo>
                  <a:pt x="7638703" y="1952159"/>
                  <a:pt x="7628572" y="1954585"/>
                  <a:pt x="7618001" y="1959442"/>
                </a:cubicBezTo>
                <a:cubicBezTo>
                  <a:pt x="7617999" y="1940028"/>
                  <a:pt x="7615358" y="1925467"/>
                  <a:pt x="7630774" y="1918189"/>
                </a:cubicBezTo>
                <a:cubicBezTo>
                  <a:pt x="7646630" y="1913740"/>
                  <a:pt x="7643988" y="1899182"/>
                  <a:pt x="7649273" y="1879768"/>
                </a:cubicBezTo>
                <a:cubicBezTo>
                  <a:pt x="7651916" y="1871277"/>
                  <a:pt x="7657861" y="1868849"/>
                  <a:pt x="7664139" y="1869154"/>
                </a:cubicBezTo>
                <a:close/>
                <a:moveTo>
                  <a:pt x="6179075" y="1868670"/>
                </a:moveTo>
                <a:cubicBezTo>
                  <a:pt x="6179074" y="1880257"/>
                  <a:pt x="6168937" y="1880257"/>
                  <a:pt x="6163869" y="1880256"/>
                </a:cubicBezTo>
                <a:cubicBezTo>
                  <a:pt x="6163868" y="1866353"/>
                  <a:pt x="6171471" y="1868670"/>
                  <a:pt x="6179075" y="1868670"/>
                </a:cubicBezTo>
                <a:close/>
                <a:moveTo>
                  <a:pt x="6131284" y="1868140"/>
                </a:moveTo>
                <a:cubicBezTo>
                  <a:pt x="6131284" y="1875519"/>
                  <a:pt x="6134097" y="1892737"/>
                  <a:pt x="6122845" y="1892737"/>
                </a:cubicBezTo>
                <a:cubicBezTo>
                  <a:pt x="6122845" y="1882897"/>
                  <a:pt x="6122844" y="1868140"/>
                  <a:pt x="6131284" y="1868140"/>
                </a:cubicBezTo>
                <a:close/>
                <a:moveTo>
                  <a:pt x="8634700" y="1868140"/>
                </a:moveTo>
                <a:cubicBezTo>
                  <a:pt x="8634701" y="1875400"/>
                  <a:pt x="8632232" y="1880241"/>
                  <a:pt x="8627299" y="1880241"/>
                </a:cubicBezTo>
                <a:cubicBezTo>
                  <a:pt x="8627299" y="1870561"/>
                  <a:pt x="8629766" y="1868140"/>
                  <a:pt x="8634700" y="1868140"/>
                </a:cubicBezTo>
                <a:close/>
                <a:moveTo>
                  <a:pt x="8449114" y="1868140"/>
                </a:moveTo>
                <a:cubicBezTo>
                  <a:pt x="8449114" y="1875401"/>
                  <a:pt x="8446646" y="1880241"/>
                  <a:pt x="8441710" y="1880241"/>
                </a:cubicBezTo>
                <a:cubicBezTo>
                  <a:pt x="8441711" y="1870561"/>
                  <a:pt x="8444178" y="1868140"/>
                  <a:pt x="8449114" y="1868140"/>
                </a:cubicBezTo>
                <a:close/>
                <a:moveTo>
                  <a:pt x="9280105" y="1866521"/>
                </a:moveTo>
                <a:cubicBezTo>
                  <a:pt x="9280107" y="1873779"/>
                  <a:pt x="9277817" y="1878620"/>
                  <a:pt x="9272319" y="1878620"/>
                </a:cubicBezTo>
                <a:cubicBezTo>
                  <a:pt x="9272319" y="1868940"/>
                  <a:pt x="9275068" y="1866520"/>
                  <a:pt x="9280105" y="1866521"/>
                </a:cubicBezTo>
                <a:close/>
                <a:moveTo>
                  <a:pt x="9048587" y="1864951"/>
                </a:moveTo>
                <a:cubicBezTo>
                  <a:pt x="9060308" y="1863154"/>
                  <a:pt x="9078134" y="1880221"/>
                  <a:pt x="9085949" y="1883814"/>
                </a:cubicBezTo>
                <a:cubicBezTo>
                  <a:pt x="9070319" y="1879025"/>
                  <a:pt x="9055125" y="1876628"/>
                  <a:pt x="9039494" y="1874234"/>
                </a:cubicBezTo>
                <a:cubicBezTo>
                  <a:pt x="9041451" y="1868245"/>
                  <a:pt x="9044680" y="1865549"/>
                  <a:pt x="9048587" y="1864951"/>
                </a:cubicBezTo>
                <a:close/>
                <a:moveTo>
                  <a:pt x="8374351" y="1862122"/>
                </a:moveTo>
                <a:cubicBezTo>
                  <a:pt x="8374688" y="1861559"/>
                  <a:pt x="8376042" y="1862122"/>
                  <a:pt x="8378743" y="1863249"/>
                </a:cubicBezTo>
                <a:cubicBezTo>
                  <a:pt x="8378743" y="1863249"/>
                  <a:pt x="8376039" y="1865508"/>
                  <a:pt x="8376040" y="1867762"/>
                </a:cubicBezTo>
                <a:cubicBezTo>
                  <a:pt x="8374688" y="1864379"/>
                  <a:pt x="8374011" y="1862688"/>
                  <a:pt x="8374351" y="1862122"/>
                </a:cubicBezTo>
                <a:close/>
                <a:moveTo>
                  <a:pt x="6915564" y="1856343"/>
                </a:moveTo>
                <a:cubicBezTo>
                  <a:pt x="6915564" y="1871295"/>
                  <a:pt x="6907960" y="1868804"/>
                  <a:pt x="6900358" y="1868804"/>
                </a:cubicBezTo>
                <a:cubicBezTo>
                  <a:pt x="6900357" y="1853851"/>
                  <a:pt x="6910495" y="1856343"/>
                  <a:pt x="6915564" y="1856343"/>
                </a:cubicBezTo>
                <a:close/>
                <a:moveTo>
                  <a:pt x="8622938" y="1856342"/>
                </a:moveTo>
                <a:cubicBezTo>
                  <a:pt x="8622938" y="1871296"/>
                  <a:pt x="8612035" y="1868804"/>
                  <a:pt x="8603857" y="1868804"/>
                </a:cubicBezTo>
                <a:cubicBezTo>
                  <a:pt x="8603857" y="1853849"/>
                  <a:pt x="8614760" y="1856341"/>
                  <a:pt x="8622938" y="1856342"/>
                </a:cubicBezTo>
                <a:close/>
                <a:moveTo>
                  <a:pt x="234599" y="1855971"/>
                </a:moveTo>
                <a:lnTo>
                  <a:pt x="248293" y="1861104"/>
                </a:lnTo>
                <a:lnTo>
                  <a:pt x="245216" y="1860812"/>
                </a:lnTo>
                <a:close/>
                <a:moveTo>
                  <a:pt x="7494915" y="1855638"/>
                </a:moveTo>
                <a:cubicBezTo>
                  <a:pt x="7518580" y="1862962"/>
                  <a:pt x="7539181" y="1867846"/>
                  <a:pt x="7560219" y="1875171"/>
                </a:cubicBezTo>
                <a:cubicBezTo>
                  <a:pt x="7552332" y="1887381"/>
                  <a:pt x="7539181" y="1875172"/>
                  <a:pt x="7531732" y="1872729"/>
                </a:cubicBezTo>
                <a:cubicBezTo>
                  <a:pt x="7518579" y="1867846"/>
                  <a:pt x="7505434" y="1865405"/>
                  <a:pt x="7492284" y="1862962"/>
                </a:cubicBezTo>
                <a:cubicBezTo>
                  <a:pt x="7492284" y="1860520"/>
                  <a:pt x="7494915" y="1858078"/>
                  <a:pt x="7494915" y="1855638"/>
                </a:cubicBezTo>
                <a:close/>
                <a:moveTo>
                  <a:pt x="6933567" y="1855637"/>
                </a:moveTo>
                <a:cubicBezTo>
                  <a:pt x="6943987" y="1858098"/>
                  <a:pt x="6953972" y="1860556"/>
                  <a:pt x="6964390" y="1863015"/>
                </a:cubicBezTo>
                <a:cubicBezTo>
                  <a:pt x="6956576" y="1867935"/>
                  <a:pt x="6956576" y="1880234"/>
                  <a:pt x="6946158" y="1880234"/>
                </a:cubicBezTo>
                <a:cubicBezTo>
                  <a:pt x="6941381" y="1880235"/>
                  <a:pt x="6938342" y="1880235"/>
                  <a:pt x="6933567" y="1880234"/>
                </a:cubicBezTo>
                <a:cubicBezTo>
                  <a:pt x="6933566" y="1872855"/>
                  <a:pt x="6933567" y="1863016"/>
                  <a:pt x="6933567" y="1855637"/>
                </a:cubicBezTo>
                <a:close/>
                <a:moveTo>
                  <a:pt x="9453307" y="1854016"/>
                </a:moveTo>
                <a:cubicBezTo>
                  <a:pt x="9453307" y="1861277"/>
                  <a:pt x="9450701" y="1866115"/>
                  <a:pt x="9445494" y="1866116"/>
                </a:cubicBezTo>
                <a:cubicBezTo>
                  <a:pt x="9445494" y="1856437"/>
                  <a:pt x="9448098" y="1854016"/>
                  <a:pt x="9453307" y="1854016"/>
                </a:cubicBezTo>
                <a:close/>
                <a:moveTo>
                  <a:pt x="8732177" y="1854016"/>
                </a:moveTo>
                <a:cubicBezTo>
                  <a:pt x="8734757" y="1856477"/>
                  <a:pt x="8739909" y="1861395"/>
                  <a:pt x="8742057" y="1863857"/>
                </a:cubicBezTo>
                <a:cubicBezTo>
                  <a:pt x="8739909" y="1866315"/>
                  <a:pt x="8734756" y="1873695"/>
                  <a:pt x="8732178" y="1878614"/>
                </a:cubicBezTo>
                <a:cubicBezTo>
                  <a:pt x="8732178" y="1868775"/>
                  <a:pt x="8732180" y="1861396"/>
                  <a:pt x="8732177" y="1854016"/>
                </a:cubicBezTo>
                <a:close/>
                <a:moveTo>
                  <a:pt x="5694297" y="1846419"/>
                </a:moveTo>
                <a:cubicBezTo>
                  <a:pt x="5691642" y="1853679"/>
                  <a:pt x="5688985" y="1860938"/>
                  <a:pt x="5686330" y="1868197"/>
                </a:cubicBezTo>
                <a:cubicBezTo>
                  <a:pt x="5694297" y="1868197"/>
                  <a:pt x="5702265" y="1868198"/>
                  <a:pt x="5710233" y="1868198"/>
                </a:cubicBezTo>
                <a:cubicBezTo>
                  <a:pt x="5710232" y="1853677"/>
                  <a:pt x="5699610" y="1851259"/>
                  <a:pt x="5694297" y="1846419"/>
                </a:cubicBezTo>
                <a:close/>
                <a:moveTo>
                  <a:pt x="6319684" y="1844922"/>
                </a:moveTo>
                <a:cubicBezTo>
                  <a:pt x="6319683" y="1854507"/>
                  <a:pt x="6319684" y="1869512"/>
                  <a:pt x="6311244" y="1869511"/>
                </a:cubicBezTo>
                <a:cubicBezTo>
                  <a:pt x="6311245" y="1859509"/>
                  <a:pt x="6308431" y="1844922"/>
                  <a:pt x="6319684" y="1844922"/>
                </a:cubicBezTo>
                <a:close/>
                <a:moveTo>
                  <a:pt x="8590180" y="1844921"/>
                </a:moveTo>
                <a:cubicBezTo>
                  <a:pt x="8595116" y="1844920"/>
                  <a:pt x="8597584" y="1849504"/>
                  <a:pt x="8597583" y="1857005"/>
                </a:cubicBezTo>
                <a:cubicBezTo>
                  <a:pt x="8592648" y="1857005"/>
                  <a:pt x="8590181" y="1854504"/>
                  <a:pt x="8590180" y="1844921"/>
                </a:cubicBezTo>
                <a:close/>
                <a:moveTo>
                  <a:pt x="7461027" y="1844921"/>
                </a:moveTo>
                <a:cubicBezTo>
                  <a:pt x="7471946" y="1847005"/>
                  <a:pt x="7482863" y="1849504"/>
                  <a:pt x="7493782" y="1852005"/>
                </a:cubicBezTo>
                <a:cubicBezTo>
                  <a:pt x="7485593" y="1862008"/>
                  <a:pt x="7461027" y="1869511"/>
                  <a:pt x="7461027" y="1844921"/>
                </a:cubicBezTo>
                <a:close/>
                <a:moveTo>
                  <a:pt x="6847613" y="1844921"/>
                </a:moveTo>
                <a:cubicBezTo>
                  <a:pt x="6860427" y="1847005"/>
                  <a:pt x="6876335" y="1847005"/>
                  <a:pt x="6884287" y="1864510"/>
                </a:cubicBezTo>
                <a:cubicBezTo>
                  <a:pt x="6873683" y="1864511"/>
                  <a:pt x="6860427" y="1867010"/>
                  <a:pt x="6847611" y="1869510"/>
                </a:cubicBezTo>
                <a:cubicBezTo>
                  <a:pt x="6847612" y="1862008"/>
                  <a:pt x="6847612" y="1852005"/>
                  <a:pt x="6847613" y="1844921"/>
                </a:cubicBezTo>
                <a:close/>
                <a:moveTo>
                  <a:pt x="7270272" y="1844920"/>
                </a:moveTo>
                <a:cubicBezTo>
                  <a:pt x="7275565" y="1844921"/>
                  <a:pt x="7280858" y="1847002"/>
                  <a:pt x="7280858" y="1857003"/>
                </a:cubicBezTo>
                <a:cubicBezTo>
                  <a:pt x="7278211" y="1854505"/>
                  <a:pt x="7272918" y="1852003"/>
                  <a:pt x="7267626" y="1852003"/>
                </a:cubicBezTo>
                <a:cubicBezTo>
                  <a:pt x="7267624" y="1849504"/>
                  <a:pt x="7270272" y="1847003"/>
                  <a:pt x="7270272" y="1844920"/>
                </a:cubicBezTo>
                <a:close/>
                <a:moveTo>
                  <a:pt x="6370534" y="1844920"/>
                </a:moveTo>
                <a:cubicBezTo>
                  <a:pt x="6370533" y="1854505"/>
                  <a:pt x="6368067" y="1857005"/>
                  <a:pt x="6363131" y="1857005"/>
                </a:cubicBezTo>
                <a:cubicBezTo>
                  <a:pt x="6363131" y="1849504"/>
                  <a:pt x="6365597" y="1844920"/>
                  <a:pt x="6370534" y="1844920"/>
                </a:cubicBezTo>
                <a:close/>
                <a:moveTo>
                  <a:pt x="6224428" y="1844920"/>
                </a:moveTo>
                <a:cubicBezTo>
                  <a:pt x="6237575" y="1844921"/>
                  <a:pt x="6253355" y="1846949"/>
                  <a:pt x="6266504" y="1844921"/>
                </a:cubicBezTo>
                <a:cubicBezTo>
                  <a:pt x="6268694" y="1844920"/>
                  <a:pt x="6292363" y="1844920"/>
                  <a:pt x="6287104" y="1854257"/>
                </a:cubicBezTo>
                <a:cubicBezTo>
                  <a:pt x="6279214" y="1871306"/>
                  <a:pt x="6253355" y="1866434"/>
                  <a:pt x="6240207" y="1868869"/>
                </a:cubicBezTo>
                <a:cubicBezTo>
                  <a:pt x="6234946" y="1863998"/>
                  <a:pt x="6224429" y="1859127"/>
                  <a:pt x="6224428" y="1844920"/>
                </a:cubicBezTo>
                <a:close/>
                <a:moveTo>
                  <a:pt x="6823186" y="1844327"/>
                </a:moveTo>
                <a:cubicBezTo>
                  <a:pt x="6830740" y="1843636"/>
                  <a:pt x="6839372" y="1843866"/>
                  <a:pt x="6839371" y="1856778"/>
                </a:cubicBezTo>
                <a:cubicBezTo>
                  <a:pt x="6831699" y="1856778"/>
                  <a:pt x="6816355" y="1864158"/>
                  <a:pt x="6816354" y="1844891"/>
                </a:cubicBezTo>
                <a:cubicBezTo>
                  <a:pt x="6818272" y="1844891"/>
                  <a:pt x="6820669" y="1844556"/>
                  <a:pt x="6823186" y="1844327"/>
                </a:cubicBezTo>
                <a:close/>
                <a:moveTo>
                  <a:pt x="7881456" y="1843760"/>
                </a:moveTo>
                <a:cubicBezTo>
                  <a:pt x="7881455" y="1853074"/>
                  <a:pt x="7883670" y="1855505"/>
                  <a:pt x="7888984" y="1855505"/>
                </a:cubicBezTo>
                <a:cubicBezTo>
                  <a:pt x="7888985" y="1848214"/>
                  <a:pt x="7886327" y="1843761"/>
                  <a:pt x="7881456" y="1843760"/>
                </a:cubicBezTo>
                <a:close/>
                <a:moveTo>
                  <a:pt x="6401893" y="1843682"/>
                </a:moveTo>
                <a:cubicBezTo>
                  <a:pt x="6409243" y="1843134"/>
                  <a:pt x="6417932" y="1844920"/>
                  <a:pt x="6423279" y="1844919"/>
                </a:cubicBezTo>
                <a:cubicBezTo>
                  <a:pt x="6444219" y="1846905"/>
                  <a:pt x="6468279" y="1844921"/>
                  <a:pt x="6489666" y="1844920"/>
                </a:cubicBezTo>
                <a:cubicBezTo>
                  <a:pt x="6489665" y="1865955"/>
                  <a:pt x="6465606" y="1858810"/>
                  <a:pt x="6457588" y="1858811"/>
                </a:cubicBezTo>
                <a:cubicBezTo>
                  <a:pt x="6433973" y="1854048"/>
                  <a:pt x="6412586" y="1856430"/>
                  <a:pt x="6388526" y="1856429"/>
                </a:cubicBezTo>
                <a:cubicBezTo>
                  <a:pt x="6388527" y="1847104"/>
                  <a:pt x="6394541" y="1844226"/>
                  <a:pt x="6401893" y="1843682"/>
                </a:cubicBezTo>
                <a:close/>
                <a:moveTo>
                  <a:pt x="8704932" y="1842221"/>
                </a:moveTo>
                <a:cubicBezTo>
                  <a:pt x="8704931" y="1857174"/>
                  <a:pt x="8696910" y="1854682"/>
                  <a:pt x="8688886" y="1854683"/>
                </a:cubicBezTo>
                <a:cubicBezTo>
                  <a:pt x="8688886" y="1839728"/>
                  <a:pt x="8699584" y="1842220"/>
                  <a:pt x="8704932" y="1842221"/>
                </a:cubicBezTo>
                <a:close/>
                <a:moveTo>
                  <a:pt x="8671946" y="1842220"/>
                </a:moveTo>
                <a:cubicBezTo>
                  <a:pt x="8671944" y="1857175"/>
                  <a:pt x="8663921" y="1854683"/>
                  <a:pt x="8655899" y="1854682"/>
                </a:cubicBezTo>
                <a:cubicBezTo>
                  <a:pt x="8655899" y="1839727"/>
                  <a:pt x="8666596" y="1842221"/>
                  <a:pt x="8671946" y="1842220"/>
                </a:cubicBezTo>
                <a:close/>
                <a:moveTo>
                  <a:pt x="6591642" y="1841579"/>
                </a:moveTo>
                <a:cubicBezTo>
                  <a:pt x="6600053" y="1841628"/>
                  <a:pt x="6609712" y="1844697"/>
                  <a:pt x="6614705" y="1844697"/>
                </a:cubicBezTo>
                <a:cubicBezTo>
                  <a:pt x="6614706" y="1871302"/>
                  <a:pt x="6583882" y="1856566"/>
                  <a:pt x="6576067" y="1856566"/>
                </a:cubicBezTo>
                <a:cubicBezTo>
                  <a:pt x="6576068" y="1844492"/>
                  <a:pt x="6583231" y="1841527"/>
                  <a:pt x="6591642" y="1841579"/>
                </a:cubicBezTo>
                <a:close/>
                <a:moveTo>
                  <a:pt x="5773585" y="1841331"/>
                </a:moveTo>
                <a:cubicBezTo>
                  <a:pt x="5765009" y="1841379"/>
                  <a:pt x="5755161" y="1844402"/>
                  <a:pt x="5750070" y="1844402"/>
                </a:cubicBezTo>
                <a:cubicBezTo>
                  <a:pt x="5750071" y="1870619"/>
                  <a:pt x="5778841" y="1856099"/>
                  <a:pt x="5789464" y="1856099"/>
                </a:cubicBezTo>
                <a:cubicBezTo>
                  <a:pt x="5789465" y="1844202"/>
                  <a:pt x="5782161" y="1841279"/>
                  <a:pt x="5773585" y="1841331"/>
                </a:cubicBezTo>
                <a:close/>
                <a:moveTo>
                  <a:pt x="5656663" y="1840873"/>
                </a:moveTo>
                <a:cubicBezTo>
                  <a:pt x="5657588" y="1840872"/>
                  <a:pt x="5658206" y="1842183"/>
                  <a:pt x="5659437" y="1844805"/>
                </a:cubicBezTo>
                <a:cubicBezTo>
                  <a:pt x="5656973" y="1851660"/>
                  <a:pt x="5656973" y="1851660"/>
                  <a:pt x="5652037" y="1844804"/>
                </a:cubicBezTo>
                <a:cubicBezTo>
                  <a:pt x="5654504" y="1842183"/>
                  <a:pt x="5655737" y="1840873"/>
                  <a:pt x="5656663" y="1840873"/>
                </a:cubicBezTo>
                <a:close/>
                <a:moveTo>
                  <a:pt x="7264393" y="1838851"/>
                </a:moveTo>
                <a:cubicBezTo>
                  <a:pt x="7265071" y="1838241"/>
                  <a:pt x="7266422" y="1838710"/>
                  <a:pt x="7269127" y="1839649"/>
                </a:cubicBezTo>
                <a:cubicBezTo>
                  <a:pt x="7266423" y="1841913"/>
                  <a:pt x="7263717" y="1844544"/>
                  <a:pt x="7263717" y="1844544"/>
                </a:cubicBezTo>
                <a:cubicBezTo>
                  <a:pt x="7263716" y="1841160"/>
                  <a:pt x="7263716" y="1839460"/>
                  <a:pt x="7264393" y="1838851"/>
                </a:cubicBezTo>
                <a:close/>
                <a:moveTo>
                  <a:pt x="5442447" y="1838309"/>
                </a:moveTo>
                <a:lnTo>
                  <a:pt x="5442246" y="1838821"/>
                </a:lnTo>
                <a:lnTo>
                  <a:pt x="5441658" y="1840322"/>
                </a:lnTo>
                <a:cubicBezTo>
                  <a:pt x="5441509" y="1840704"/>
                  <a:pt x="5441546" y="1840609"/>
                  <a:pt x="5441686" y="1840251"/>
                </a:cubicBezTo>
                <a:lnTo>
                  <a:pt x="5442246" y="1838821"/>
                </a:lnTo>
                <a:lnTo>
                  <a:pt x="5442330" y="1838607"/>
                </a:lnTo>
                <a:close/>
                <a:moveTo>
                  <a:pt x="6800724" y="1832418"/>
                </a:moveTo>
                <a:cubicBezTo>
                  <a:pt x="6805662" y="1832416"/>
                  <a:pt x="6808129" y="1837255"/>
                  <a:pt x="6808130" y="1844517"/>
                </a:cubicBezTo>
                <a:cubicBezTo>
                  <a:pt x="6803194" y="1844518"/>
                  <a:pt x="6800727" y="1839271"/>
                  <a:pt x="6800724" y="1832418"/>
                </a:cubicBezTo>
                <a:close/>
                <a:moveTo>
                  <a:pt x="5913388" y="1832416"/>
                </a:moveTo>
                <a:cubicBezTo>
                  <a:pt x="5913389" y="1837255"/>
                  <a:pt x="5913390" y="1841696"/>
                  <a:pt x="5913391" y="1844517"/>
                </a:cubicBezTo>
                <a:cubicBezTo>
                  <a:pt x="5908323" y="1844517"/>
                  <a:pt x="5903252" y="1844517"/>
                  <a:pt x="5898186" y="1844517"/>
                </a:cubicBezTo>
                <a:cubicBezTo>
                  <a:pt x="5898186" y="1841697"/>
                  <a:pt x="5898186" y="1837255"/>
                  <a:pt x="5898186" y="1832417"/>
                </a:cubicBezTo>
                <a:cubicBezTo>
                  <a:pt x="5903252" y="1832417"/>
                  <a:pt x="5908323" y="1832417"/>
                  <a:pt x="5913388" y="1832416"/>
                </a:cubicBezTo>
                <a:close/>
                <a:moveTo>
                  <a:pt x="6660069" y="1832416"/>
                </a:moveTo>
                <a:cubicBezTo>
                  <a:pt x="6665005" y="1832416"/>
                  <a:pt x="6667473" y="1837255"/>
                  <a:pt x="6667472" y="1844518"/>
                </a:cubicBezTo>
                <a:cubicBezTo>
                  <a:pt x="6662537" y="1844517"/>
                  <a:pt x="6660069" y="1839272"/>
                  <a:pt x="6660069" y="1832416"/>
                </a:cubicBezTo>
                <a:close/>
                <a:moveTo>
                  <a:pt x="7517680" y="1832415"/>
                </a:moveTo>
                <a:cubicBezTo>
                  <a:pt x="7522615" y="1832416"/>
                  <a:pt x="7525082" y="1837253"/>
                  <a:pt x="7525084" y="1844516"/>
                </a:cubicBezTo>
                <a:cubicBezTo>
                  <a:pt x="7520147" y="1844517"/>
                  <a:pt x="7517678" y="1841696"/>
                  <a:pt x="7517680" y="1832415"/>
                </a:cubicBezTo>
                <a:close/>
                <a:moveTo>
                  <a:pt x="8581954" y="1832415"/>
                </a:moveTo>
                <a:cubicBezTo>
                  <a:pt x="8581956" y="1839271"/>
                  <a:pt x="8579487" y="1844517"/>
                  <a:pt x="8574550" y="1844516"/>
                </a:cubicBezTo>
                <a:cubicBezTo>
                  <a:pt x="8574552" y="1837254"/>
                  <a:pt x="8574552" y="1832416"/>
                  <a:pt x="8581954" y="1832415"/>
                </a:cubicBezTo>
                <a:close/>
                <a:moveTo>
                  <a:pt x="6774918" y="1832414"/>
                </a:moveTo>
                <a:cubicBezTo>
                  <a:pt x="6774918" y="1842004"/>
                  <a:pt x="6774919" y="1849504"/>
                  <a:pt x="6774919" y="1857004"/>
                </a:cubicBezTo>
                <a:cubicBezTo>
                  <a:pt x="6772861" y="1857005"/>
                  <a:pt x="6770394" y="1857005"/>
                  <a:pt x="6767515" y="1857005"/>
                </a:cubicBezTo>
                <a:cubicBezTo>
                  <a:pt x="6767515" y="1849504"/>
                  <a:pt x="6767515" y="1842003"/>
                  <a:pt x="6767515" y="1832415"/>
                </a:cubicBezTo>
                <a:cubicBezTo>
                  <a:pt x="6770395" y="1832415"/>
                  <a:pt x="6772861" y="1832415"/>
                  <a:pt x="6774918" y="1832414"/>
                </a:cubicBezTo>
                <a:close/>
                <a:moveTo>
                  <a:pt x="6722584" y="1832414"/>
                </a:moveTo>
                <a:cubicBezTo>
                  <a:pt x="6727878" y="1832415"/>
                  <a:pt x="6733173" y="1832415"/>
                  <a:pt x="6735819" y="1832415"/>
                </a:cubicBezTo>
                <a:cubicBezTo>
                  <a:pt x="6735819" y="1851653"/>
                  <a:pt x="6722585" y="1849199"/>
                  <a:pt x="6722584" y="1832414"/>
                </a:cubicBezTo>
                <a:close/>
                <a:moveTo>
                  <a:pt x="8288499" y="1830797"/>
                </a:moveTo>
                <a:cubicBezTo>
                  <a:pt x="8288499" y="1840478"/>
                  <a:pt x="8285894" y="1842898"/>
                  <a:pt x="8280688" y="1842898"/>
                </a:cubicBezTo>
                <a:cubicBezTo>
                  <a:pt x="8280688" y="1835637"/>
                  <a:pt x="8283293" y="1830797"/>
                  <a:pt x="8288499" y="1830797"/>
                </a:cubicBezTo>
                <a:close/>
                <a:moveTo>
                  <a:pt x="5933909" y="1829273"/>
                </a:moveTo>
                <a:cubicBezTo>
                  <a:pt x="5940734" y="1828970"/>
                  <a:pt x="5948923" y="1831395"/>
                  <a:pt x="5954382" y="1831395"/>
                </a:cubicBezTo>
                <a:cubicBezTo>
                  <a:pt x="5954382" y="1855231"/>
                  <a:pt x="5929815" y="1843517"/>
                  <a:pt x="5921627" y="1843516"/>
                </a:cubicBezTo>
                <a:cubicBezTo>
                  <a:pt x="5921628" y="1832606"/>
                  <a:pt x="5927086" y="1829577"/>
                  <a:pt x="5933909" y="1829273"/>
                </a:cubicBezTo>
                <a:close/>
                <a:moveTo>
                  <a:pt x="7423674" y="1829122"/>
                </a:moveTo>
                <a:cubicBezTo>
                  <a:pt x="7431862" y="1829122"/>
                  <a:pt x="7441032" y="1832193"/>
                  <a:pt x="7444962" y="1832193"/>
                </a:cubicBezTo>
                <a:cubicBezTo>
                  <a:pt x="7444959" y="1858798"/>
                  <a:pt x="7416141" y="1844473"/>
                  <a:pt x="7408281" y="1844472"/>
                </a:cubicBezTo>
                <a:cubicBezTo>
                  <a:pt x="7408282" y="1832192"/>
                  <a:pt x="7415487" y="1829122"/>
                  <a:pt x="7423674" y="1829122"/>
                </a:cubicBezTo>
                <a:close/>
                <a:moveTo>
                  <a:pt x="7850998" y="1828620"/>
                </a:moveTo>
                <a:lnTo>
                  <a:pt x="7853073" y="1833256"/>
                </a:lnTo>
                <a:lnTo>
                  <a:pt x="7851261" y="1837099"/>
                </a:lnTo>
                <a:lnTo>
                  <a:pt x="7857534" y="1840931"/>
                </a:lnTo>
                <a:cubicBezTo>
                  <a:pt x="7862848" y="1840931"/>
                  <a:pt x="7868166" y="1843760"/>
                  <a:pt x="7873480" y="1843760"/>
                </a:cubicBezTo>
                <a:cubicBezTo>
                  <a:pt x="7873480" y="1829179"/>
                  <a:pt x="7862850" y="1831609"/>
                  <a:pt x="7857534" y="1831608"/>
                </a:cubicBezTo>
                <a:close/>
                <a:moveTo>
                  <a:pt x="7344348" y="1822943"/>
                </a:moveTo>
                <a:cubicBezTo>
                  <a:pt x="7333691" y="1822942"/>
                  <a:pt x="7328363" y="1830236"/>
                  <a:pt x="7328363" y="1844827"/>
                </a:cubicBezTo>
                <a:cubicBezTo>
                  <a:pt x="7339020" y="1839554"/>
                  <a:pt x="7349674" y="1841991"/>
                  <a:pt x="7360331" y="1844827"/>
                </a:cubicBezTo>
                <a:cubicBezTo>
                  <a:pt x="7360331" y="1827805"/>
                  <a:pt x="7355004" y="1822943"/>
                  <a:pt x="7344348" y="1822943"/>
                </a:cubicBezTo>
                <a:close/>
                <a:moveTo>
                  <a:pt x="6638583" y="1822229"/>
                </a:moveTo>
                <a:cubicBezTo>
                  <a:pt x="6643876" y="1822229"/>
                  <a:pt x="6651816" y="1819913"/>
                  <a:pt x="6651815" y="1831496"/>
                </a:cubicBezTo>
                <a:cubicBezTo>
                  <a:pt x="6646522" y="1831498"/>
                  <a:pt x="6638581" y="1833814"/>
                  <a:pt x="6638583" y="1822229"/>
                </a:cubicBezTo>
                <a:close/>
                <a:moveTo>
                  <a:pt x="7828298" y="1821888"/>
                </a:moveTo>
                <a:cubicBezTo>
                  <a:pt x="7828298" y="1834037"/>
                  <a:pt x="7836271" y="1831608"/>
                  <a:pt x="7844246" y="1831608"/>
                </a:cubicBezTo>
                <a:lnTo>
                  <a:pt x="7849056" y="1835575"/>
                </a:lnTo>
                <a:lnTo>
                  <a:pt x="7847828" y="1832057"/>
                </a:lnTo>
                <a:cubicBezTo>
                  <a:pt x="7847829" y="1830806"/>
                  <a:pt x="7848447" y="1830181"/>
                  <a:pt x="7849064" y="1829557"/>
                </a:cubicBezTo>
                <a:lnTo>
                  <a:pt x="7849796" y="1828071"/>
                </a:lnTo>
                <a:lnTo>
                  <a:pt x="7849561" y="1827963"/>
                </a:lnTo>
                <a:cubicBezTo>
                  <a:pt x="7846901" y="1826140"/>
                  <a:pt x="7844244" y="1824319"/>
                  <a:pt x="7841585" y="1824318"/>
                </a:cubicBezTo>
                <a:cubicBezTo>
                  <a:pt x="7836271" y="1821888"/>
                  <a:pt x="7830955" y="1821889"/>
                  <a:pt x="7828298" y="1821888"/>
                </a:cubicBezTo>
                <a:close/>
                <a:moveTo>
                  <a:pt x="7400054" y="1821699"/>
                </a:moveTo>
                <a:cubicBezTo>
                  <a:pt x="7400056" y="1829413"/>
                  <a:pt x="7395120" y="1831984"/>
                  <a:pt x="7392651" y="1831985"/>
                </a:cubicBezTo>
                <a:cubicBezTo>
                  <a:pt x="7392651" y="1824269"/>
                  <a:pt x="7395120" y="1821699"/>
                  <a:pt x="7400054" y="1821699"/>
                </a:cubicBezTo>
                <a:close/>
                <a:moveTo>
                  <a:pt x="7700903" y="1821699"/>
                </a:moveTo>
                <a:cubicBezTo>
                  <a:pt x="7700903" y="1829413"/>
                  <a:pt x="7698435" y="1831985"/>
                  <a:pt x="7693500" y="1831985"/>
                </a:cubicBezTo>
                <a:cubicBezTo>
                  <a:pt x="7693499" y="1824270"/>
                  <a:pt x="7695968" y="1821698"/>
                  <a:pt x="7700903" y="1821699"/>
                </a:cubicBezTo>
                <a:close/>
                <a:moveTo>
                  <a:pt x="8680204" y="1818294"/>
                </a:moveTo>
                <a:cubicBezTo>
                  <a:pt x="8680206" y="1827973"/>
                  <a:pt x="8677601" y="1830394"/>
                  <a:pt x="8672391" y="1830394"/>
                </a:cubicBezTo>
                <a:cubicBezTo>
                  <a:pt x="8672392" y="1823134"/>
                  <a:pt x="8674996" y="1818294"/>
                  <a:pt x="8680204" y="1818294"/>
                </a:cubicBezTo>
                <a:close/>
                <a:moveTo>
                  <a:pt x="7471470" y="1814376"/>
                </a:moveTo>
                <a:cubicBezTo>
                  <a:pt x="7472147" y="1813412"/>
                  <a:pt x="7473498" y="1814054"/>
                  <a:pt x="7476205" y="1815340"/>
                </a:cubicBezTo>
                <a:cubicBezTo>
                  <a:pt x="7473499" y="1817912"/>
                  <a:pt x="7473499" y="1820483"/>
                  <a:pt x="7470792" y="1823056"/>
                </a:cubicBezTo>
                <a:cubicBezTo>
                  <a:pt x="7470794" y="1817912"/>
                  <a:pt x="7470794" y="1815340"/>
                  <a:pt x="7471470" y="1814376"/>
                </a:cubicBezTo>
                <a:close/>
                <a:moveTo>
                  <a:pt x="8383523" y="1814375"/>
                </a:moveTo>
                <a:cubicBezTo>
                  <a:pt x="8383942" y="1813412"/>
                  <a:pt x="8384778" y="1814054"/>
                  <a:pt x="8386453" y="1815340"/>
                </a:cubicBezTo>
                <a:cubicBezTo>
                  <a:pt x="8383103" y="1817912"/>
                  <a:pt x="8383105" y="1820484"/>
                  <a:pt x="8383105" y="1823055"/>
                </a:cubicBezTo>
                <a:cubicBezTo>
                  <a:pt x="8383103" y="1817912"/>
                  <a:pt x="8383104" y="1815340"/>
                  <a:pt x="8383523" y="1814375"/>
                </a:cubicBezTo>
                <a:close/>
                <a:moveTo>
                  <a:pt x="6614732" y="1810980"/>
                </a:moveTo>
                <a:cubicBezTo>
                  <a:pt x="6614732" y="1820333"/>
                  <a:pt x="6614731" y="1832024"/>
                  <a:pt x="6607406" y="1832024"/>
                </a:cubicBezTo>
                <a:cubicBezTo>
                  <a:pt x="6607405" y="1822671"/>
                  <a:pt x="6605370" y="1810980"/>
                  <a:pt x="6614732" y="1810980"/>
                </a:cubicBezTo>
                <a:close/>
                <a:moveTo>
                  <a:pt x="6270880" y="1809726"/>
                </a:moveTo>
                <a:cubicBezTo>
                  <a:pt x="6270880" y="1821312"/>
                  <a:pt x="6263499" y="1821310"/>
                  <a:pt x="6255686" y="1821311"/>
                </a:cubicBezTo>
                <a:cubicBezTo>
                  <a:pt x="6255685" y="1807409"/>
                  <a:pt x="6266105" y="1809726"/>
                  <a:pt x="6270880" y="1809726"/>
                </a:cubicBezTo>
                <a:close/>
                <a:moveTo>
                  <a:pt x="5702954" y="1806760"/>
                </a:moveTo>
                <a:lnTo>
                  <a:pt x="5702529" y="1807528"/>
                </a:lnTo>
                <a:cubicBezTo>
                  <a:pt x="5705068" y="1807861"/>
                  <a:pt x="5711021" y="1807913"/>
                  <a:pt x="5721998" y="1807689"/>
                </a:cubicBezTo>
                <a:lnTo>
                  <a:pt x="5729276" y="1807616"/>
                </a:lnTo>
                <a:lnTo>
                  <a:pt x="5718619" y="1811772"/>
                </a:lnTo>
                <a:lnTo>
                  <a:pt x="5648328" y="1836733"/>
                </a:lnTo>
                <a:lnTo>
                  <a:pt x="5620024" y="1837611"/>
                </a:lnTo>
                <a:lnTo>
                  <a:pt x="5582314" y="1841785"/>
                </a:lnTo>
                <a:lnTo>
                  <a:pt x="5597097" y="1836074"/>
                </a:lnTo>
                <a:cubicBezTo>
                  <a:pt x="5620723" y="1831183"/>
                  <a:pt x="5644451" y="1825430"/>
                  <a:pt x="5668701" y="1818393"/>
                </a:cubicBezTo>
                <a:close/>
                <a:moveTo>
                  <a:pt x="693719" y="1805224"/>
                </a:moveTo>
                <a:lnTo>
                  <a:pt x="691944" y="1805302"/>
                </a:lnTo>
                <a:lnTo>
                  <a:pt x="716321" y="1813601"/>
                </a:lnTo>
                <a:lnTo>
                  <a:pt x="733725" y="1814214"/>
                </a:lnTo>
                <a:cubicBezTo>
                  <a:pt x="739198" y="1814056"/>
                  <a:pt x="743017" y="1813381"/>
                  <a:pt x="742750" y="1811786"/>
                </a:cubicBezTo>
                <a:cubicBezTo>
                  <a:pt x="744073" y="1803760"/>
                  <a:pt x="703806" y="1804830"/>
                  <a:pt x="693719" y="1805224"/>
                </a:cubicBezTo>
                <a:close/>
                <a:moveTo>
                  <a:pt x="8616728" y="1801102"/>
                </a:moveTo>
                <a:cubicBezTo>
                  <a:pt x="8630716" y="1801101"/>
                  <a:pt x="8647506" y="1798645"/>
                  <a:pt x="8655434" y="1812972"/>
                </a:cubicBezTo>
                <a:cubicBezTo>
                  <a:pt x="8650304" y="1815429"/>
                  <a:pt x="8641909" y="1817884"/>
                  <a:pt x="8633515" y="1817885"/>
                </a:cubicBezTo>
                <a:cubicBezTo>
                  <a:pt x="8627919" y="1812972"/>
                  <a:pt x="8622324" y="1806013"/>
                  <a:pt x="8616728" y="1801102"/>
                </a:cubicBezTo>
                <a:close/>
                <a:moveTo>
                  <a:pt x="7302390" y="1797110"/>
                </a:moveTo>
                <a:cubicBezTo>
                  <a:pt x="7307717" y="1797413"/>
                  <a:pt x="7313712" y="1799846"/>
                  <a:pt x="7317707" y="1801062"/>
                </a:cubicBezTo>
                <a:cubicBezTo>
                  <a:pt x="7333692" y="1805924"/>
                  <a:pt x="7352337" y="1808355"/>
                  <a:pt x="7367878" y="1810785"/>
                </a:cubicBezTo>
                <a:cubicBezTo>
                  <a:pt x="7370542" y="1830237"/>
                  <a:pt x="7373205" y="1856577"/>
                  <a:pt x="7389189" y="1861439"/>
                </a:cubicBezTo>
                <a:cubicBezTo>
                  <a:pt x="7413165" y="1868734"/>
                  <a:pt x="7437141" y="1871163"/>
                  <a:pt x="7463337" y="1878459"/>
                </a:cubicBezTo>
                <a:cubicBezTo>
                  <a:pt x="7484646" y="1883320"/>
                  <a:pt x="7508624" y="1893045"/>
                  <a:pt x="7532600" y="1895477"/>
                </a:cubicBezTo>
                <a:cubicBezTo>
                  <a:pt x="7540146" y="1895477"/>
                  <a:pt x="7548139" y="1895477"/>
                  <a:pt x="7556130" y="1900340"/>
                </a:cubicBezTo>
                <a:cubicBezTo>
                  <a:pt x="7564123" y="1905202"/>
                  <a:pt x="7561458" y="1916953"/>
                  <a:pt x="7561458" y="1926677"/>
                </a:cubicBezTo>
                <a:cubicBezTo>
                  <a:pt x="7473991" y="1907634"/>
                  <a:pt x="7383862" y="1885752"/>
                  <a:pt x="7293732" y="1863871"/>
                </a:cubicBezTo>
                <a:cubicBezTo>
                  <a:pt x="7299059" y="1846850"/>
                  <a:pt x="7301724" y="1827806"/>
                  <a:pt x="7304386" y="1810786"/>
                </a:cubicBezTo>
                <a:cubicBezTo>
                  <a:pt x="7299057" y="1808355"/>
                  <a:pt x="7293731" y="1808355"/>
                  <a:pt x="7291068" y="1805925"/>
                </a:cubicBezTo>
                <a:cubicBezTo>
                  <a:pt x="7292400" y="1798630"/>
                  <a:pt x="7297062" y="1796806"/>
                  <a:pt x="7302390" y="1797110"/>
                </a:cubicBezTo>
                <a:close/>
                <a:moveTo>
                  <a:pt x="8310824" y="1793118"/>
                </a:moveTo>
                <a:cubicBezTo>
                  <a:pt x="8321642" y="1793119"/>
                  <a:pt x="8332461" y="1793118"/>
                  <a:pt x="8343281" y="1795614"/>
                </a:cubicBezTo>
                <a:cubicBezTo>
                  <a:pt x="8351397" y="1800606"/>
                  <a:pt x="8348689" y="1813084"/>
                  <a:pt x="8348692" y="1823067"/>
                </a:cubicBezTo>
                <a:cubicBezTo>
                  <a:pt x="8332463" y="1823068"/>
                  <a:pt x="8321640" y="1805597"/>
                  <a:pt x="8310824" y="1793118"/>
                </a:cubicBezTo>
                <a:close/>
                <a:moveTo>
                  <a:pt x="577925" y="1788614"/>
                </a:moveTo>
                <a:lnTo>
                  <a:pt x="584467" y="1791179"/>
                </a:lnTo>
                <a:lnTo>
                  <a:pt x="596597" y="1791888"/>
                </a:lnTo>
                <a:cubicBezTo>
                  <a:pt x="607344" y="1793022"/>
                  <a:pt x="619495" y="1795163"/>
                  <a:pt x="632094" y="1797698"/>
                </a:cubicBezTo>
                <a:lnTo>
                  <a:pt x="660288" y="1803475"/>
                </a:lnTo>
                <a:lnTo>
                  <a:pt x="647313" y="1798230"/>
                </a:lnTo>
                <a:lnTo>
                  <a:pt x="609421" y="1792929"/>
                </a:lnTo>
                <a:close/>
                <a:moveTo>
                  <a:pt x="9078145" y="1788291"/>
                </a:moveTo>
                <a:cubicBezTo>
                  <a:pt x="9078146" y="1799877"/>
                  <a:pt x="9068009" y="1797560"/>
                  <a:pt x="9062940" y="1797560"/>
                </a:cubicBezTo>
                <a:cubicBezTo>
                  <a:pt x="9062940" y="1785974"/>
                  <a:pt x="9073077" y="1788291"/>
                  <a:pt x="9078145" y="1788291"/>
                </a:cubicBezTo>
                <a:close/>
                <a:moveTo>
                  <a:pt x="5977474" y="1788138"/>
                </a:moveTo>
                <a:cubicBezTo>
                  <a:pt x="5974487" y="1787532"/>
                  <a:pt x="5970505" y="1788743"/>
                  <a:pt x="5966519" y="1788743"/>
                </a:cubicBezTo>
                <a:cubicBezTo>
                  <a:pt x="5966521" y="1800844"/>
                  <a:pt x="5977143" y="1798423"/>
                  <a:pt x="5982453" y="1798424"/>
                </a:cubicBezTo>
                <a:cubicBezTo>
                  <a:pt x="5982454" y="1791161"/>
                  <a:pt x="5980463" y="1788743"/>
                  <a:pt x="5977474" y="1788138"/>
                </a:cubicBezTo>
                <a:close/>
                <a:moveTo>
                  <a:pt x="8257746" y="1783209"/>
                </a:moveTo>
                <a:cubicBezTo>
                  <a:pt x="8262258" y="1782610"/>
                  <a:pt x="8267812" y="1784411"/>
                  <a:pt x="8271977" y="1784411"/>
                </a:cubicBezTo>
                <a:cubicBezTo>
                  <a:pt x="8271977" y="1803604"/>
                  <a:pt x="8258092" y="1796406"/>
                  <a:pt x="8249763" y="1796407"/>
                </a:cubicBezTo>
                <a:cubicBezTo>
                  <a:pt x="8249764" y="1786808"/>
                  <a:pt x="8253234" y="1783810"/>
                  <a:pt x="8257746" y="1783209"/>
                </a:cubicBezTo>
                <a:close/>
                <a:moveTo>
                  <a:pt x="5445083" y="1782207"/>
                </a:moveTo>
                <a:lnTo>
                  <a:pt x="5421226" y="1788537"/>
                </a:lnTo>
                <a:cubicBezTo>
                  <a:pt x="5424191" y="1788609"/>
                  <a:pt x="5425563" y="1806503"/>
                  <a:pt x="5422103" y="1806418"/>
                </a:cubicBezTo>
                <a:lnTo>
                  <a:pt x="5407454" y="1811642"/>
                </a:lnTo>
                <a:lnTo>
                  <a:pt x="5403122" y="1812755"/>
                </a:lnTo>
                <a:lnTo>
                  <a:pt x="5394043" y="1815974"/>
                </a:lnTo>
                <a:lnTo>
                  <a:pt x="5363654" y="1823289"/>
                </a:lnTo>
                <a:lnTo>
                  <a:pt x="5356515" y="1829280"/>
                </a:lnTo>
                <a:lnTo>
                  <a:pt x="5394043" y="1815974"/>
                </a:lnTo>
                <a:lnTo>
                  <a:pt x="5397929" y="1815039"/>
                </a:lnTo>
                <a:lnTo>
                  <a:pt x="5407454" y="1811642"/>
                </a:lnTo>
                <a:lnTo>
                  <a:pt x="5419678" y="1808501"/>
                </a:lnTo>
                <a:cubicBezTo>
                  <a:pt x="5425271" y="1807286"/>
                  <a:pt x="5430586" y="1805464"/>
                  <a:pt x="5434573" y="1800604"/>
                </a:cubicBezTo>
                <a:close/>
                <a:moveTo>
                  <a:pt x="8245916" y="1780616"/>
                </a:moveTo>
                <a:cubicBezTo>
                  <a:pt x="8238023" y="1785600"/>
                  <a:pt x="8230129" y="1790584"/>
                  <a:pt x="8224867" y="1798062"/>
                </a:cubicBezTo>
                <a:cubicBezTo>
                  <a:pt x="8227498" y="1783108"/>
                  <a:pt x="8227498" y="1783108"/>
                  <a:pt x="8245916" y="1780616"/>
                </a:cubicBezTo>
                <a:close/>
                <a:moveTo>
                  <a:pt x="7238001" y="1777597"/>
                </a:moveTo>
                <a:cubicBezTo>
                  <a:pt x="7239919" y="1777814"/>
                  <a:pt x="7241836" y="1778683"/>
                  <a:pt x="7243756" y="1780421"/>
                </a:cubicBezTo>
                <a:cubicBezTo>
                  <a:pt x="7236083" y="1782738"/>
                  <a:pt x="7228412" y="1787372"/>
                  <a:pt x="7220740" y="1787373"/>
                </a:cubicBezTo>
                <a:cubicBezTo>
                  <a:pt x="7226494" y="1782160"/>
                  <a:pt x="7232247" y="1776946"/>
                  <a:pt x="7238001" y="1777597"/>
                </a:cubicBezTo>
                <a:close/>
                <a:moveTo>
                  <a:pt x="7384416" y="1777042"/>
                </a:moveTo>
                <a:cubicBezTo>
                  <a:pt x="7384417" y="1779462"/>
                  <a:pt x="7384417" y="1784303"/>
                  <a:pt x="7384417" y="1789142"/>
                </a:cubicBezTo>
                <a:cubicBezTo>
                  <a:pt x="7379346" y="1789143"/>
                  <a:pt x="7374278" y="1789142"/>
                  <a:pt x="7369209" y="1789142"/>
                </a:cubicBezTo>
                <a:cubicBezTo>
                  <a:pt x="7369209" y="1784302"/>
                  <a:pt x="7369209" y="1779462"/>
                  <a:pt x="7369209" y="1777043"/>
                </a:cubicBezTo>
                <a:cubicBezTo>
                  <a:pt x="7374278" y="1777043"/>
                  <a:pt x="7379347" y="1777043"/>
                  <a:pt x="7384416" y="1777042"/>
                </a:cubicBezTo>
                <a:close/>
                <a:moveTo>
                  <a:pt x="7407859" y="1775963"/>
                </a:moveTo>
                <a:cubicBezTo>
                  <a:pt x="7407858" y="1790916"/>
                  <a:pt x="7397720" y="1788425"/>
                  <a:pt x="7392654" y="1788426"/>
                </a:cubicBezTo>
                <a:cubicBezTo>
                  <a:pt x="7392654" y="1773471"/>
                  <a:pt x="7400257" y="1775963"/>
                  <a:pt x="7407859" y="1775963"/>
                </a:cubicBezTo>
                <a:close/>
                <a:moveTo>
                  <a:pt x="7865508" y="1775719"/>
                </a:moveTo>
                <a:lnTo>
                  <a:pt x="7865508" y="1785562"/>
                </a:lnTo>
                <a:lnTo>
                  <a:pt x="7870472" y="1784356"/>
                </a:lnTo>
                <a:cubicBezTo>
                  <a:pt x="7870470" y="1787928"/>
                  <a:pt x="7871890" y="1792691"/>
                  <a:pt x="7872243" y="1797158"/>
                </a:cubicBezTo>
                <a:lnTo>
                  <a:pt x="7872062" y="1797589"/>
                </a:lnTo>
                <a:lnTo>
                  <a:pt x="7875696" y="1797589"/>
                </a:lnTo>
                <a:cubicBezTo>
                  <a:pt x="7883669" y="1797588"/>
                  <a:pt x="7888985" y="1797588"/>
                  <a:pt x="7896960" y="1797589"/>
                </a:cubicBezTo>
                <a:lnTo>
                  <a:pt x="7927590" y="1808359"/>
                </a:lnTo>
                <a:lnTo>
                  <a:pt x="7935953" y="1808172"/>
                </a:lnTo>
                <a:lnTo>
                  <a:pt x="7934597" y="1810172"/>
                </a:lnTo>
                <a:lnTo>
                  <a:pt x="7966065" y="1814599"/>
                </a:lnTo>
                <a:cubicBezTo>
                  <a:pt x="7955433" y="1797589"/>
                  <a:pt x="7939486" y="1797588"/>
                  <a:pt x="7923536" y="1792731"/>
                </a:cubicBezTo>
                <a:cubicBezTo>
                  <a:pt x="7904933" y="1790299"/>
                  <a:pt x="7883668" y="1785440"/>
                  <a:pt x="7865508" y="1775719"/>
                </a:cubicBezTo>
                <a:close/>
                <a:moveTo>
                  <a:pt x="8286349" y="1774261"/>
                </a:moveTo>
                <a:cubicBezTo>
                  <a:pt x="8291179" y="1773647"/>
                  <a:pt x="8296929" y="1775491"/>
                  <a:pt x="8300619" y="1775492"/>
                </a:cubicBezTo>
                <a:cubicBezTo>
                  <a:pt x="8300621" y="1792710"/>
                  <a:pt x="8285425" y="1787790"/>
                  <a:pt x="8277612" y="1787790"/>
                </a:cubicBezTo>
                <a:cubicBezTo>
                  <a:pt x="8277612" y="1777950"/>
                  <a:pt x="8281519" y="1774878"/>
                  <a:pt x="8286349" y="1774261"/>
                </a:cubicBezTo>
                <a:close/>
                <a:moveTo>
                  <a:pt x="6105973" y="1774260"/>
                </a:moveTo>
                <a:cubicBezTo>
                  <a:pt x="6110768" y="1774874"/>
                  <a:pt x="6114604" y="1777951"/>
                  <a:pt x="6114603" y="1787790"/>
                </a:cubicBezTo>
                <a:cubicBezTo>
                  <a:pt x="6106931" y="1787791"/>
                  <a:pt x="6091587" y="1792709"/>
                  <a:pt x="6091586" y="1775491"/>
                </a:cubicBezTo>
                <a:cubicBezTo>
                  <a:pt x="6095423" y="1775492"/>
                  <a:pt x="6101178" y="1773647"/>
                  <a:pt x="6105973" y="1774260"/>
                </a:cubicBezTo>
                <a:close/>
                <a:moveTo>
                  <a:pt x="5489055" y="1773267"/>
                </a:moveTo>
                <a:cubicBezTo>
                  <a:pt x="5482413" y="1773267"/>
                  <a:pt x="5474441" y="1776304"/>
                  <a:pt x="5469125" y="1776305"/>
                </a:cubicBezTo>
                <a:cubicBezTo>
                  <a:pt x="5469126" y="1798174"/>
                  <a:pt x="5493043" y="1788453"/>
                  <a:pt x="5501018" y="1788455"/>
                </a:cubicBezTo>
                <a:cubicBezTo>
                  <a:pt x="5501018" y="1776305"/>
                  <a:pt x="5495702" y="1773267"/>
                  <a:pt x="5489055" y="1773267"/>
                </a:cubicBezTo>
                <a:close/>
                <a:moveTo>
                  <a:pt x="7242021" y="1772811"/>
                </a:moveTo>
                <a:cubicBezTo>
                  <a:pt x="7243256" y="1772811"/>
                  <a:pt x="7244491" y="1773938"/>
                  <a:pt x="7245723" y="1776196"/>
                </a:cubicBezTo>
                <a:cubicBezTo>
                  <a:pt x="7243256" y="1778452"/>
                  <a:pt x="7240786" y="1778452"/>
                  <a:pt x="7238320" y="1776197"/>
                </a:cubicBezTo>
                <a:cubicBezTo>
                  <a:pt x="7239554" y="1773939"/>
                  <a:pt x="7240788" y="1772812"/>
                  <a:pt x="7242021" y="1772811"/>
                </a:cubicBezTo>
                <a:close/>
                <a:moveTo>
                  <a:pt x="9039087" y="1764541"/>
                </a:moveTo>
                <a:cubicBezTo>
                  <a:pt x="9039087" y="1771801"/>
                  <a:pt x="9036619" y="1776639"/>
                  <a:pt x="9031682" y="1776640"/>
                </a:cubicBezTo>
                <a:cubicBezTo>
                  <a:pt x="9031683" y="1767364"/>
                  <a:pt x="9034150" y="1764539"/>
                  <a:pt x="9039087" y="1764541"/>
                </a:cubicBezTo>
                <a:close/>
                <a:moveTo>
                  <a:pt x="6069687" y="1764540"/>
                </a:moveTo>
                <a:cubicBezTo>
                  <a:pt x="6069686" y="1771802"/>
                  <a:pt x="6067218" y="1776641"/>
                  <a:pt x="6062284" y="1776641"/>
                </a:cubicBezTo>
                <a:cubicBezTo>
                  <a:pt x="6062283" y="1767363"/>
                  <a:pt x="6064751" y="1764541"/>
                  <a:pt x="6069687" y="1764540"/>
                </a:cubicBezTo>
                <a:close/>
                <a:moveTo>
                  <a:pt x="6964412" y="1764540"/>
                </a:moveTo>
                <a:cubicBezTo>
                  <a:pt x="6964413" y="1771800"/>
                  <a:pt x="6961945" y="1776641"/>
                  <a:pt x="6957009" y="1776640"/>
                </a:cubicBezTo>
                <a:cubicBezTo>
                  <a:pt x="6957010" y="1767364"/>
                  <a:pt x="6959475" y="1764540"/>
                  <a:pt x="6964412" y="1764540"/>
                </a:cubicBezTo>
                <a:close/>
                <a:moveTo>
                  <a:pt x="7360985" y="1764540"/>
                </a:moveTo>
                <a:cubicBezTo>
                  <a:pt x="7360983" y="1771801"/>
                  <a:pt x="7358517" y="1776641"/>
                  <a:pt x="7353580" y="1776640"/>
                </a:cubicBezTo>
                <a:cubicBezTo>
                  <a:pt x="7353581" y="1767364"/>
                  <a:pt x="7356048" y="1764540"/>
                  <a:pt x="7360985" y="1764540"/>
                </a:cubicBezTo>
                <a:close/>
                <a:moveTo>
                  <a:pt x="8697204" y="1763284"/>
                </a:moveTo>
                <a:cubicBezTo>
                  <a:pt x="8697204" y="1774870"/>
                  <a:pt x="8687066" y="1774870"/>
                  <a:pt x="8681998" y="1774869"/>
                </a:cubicBezTo>
                <a:cubicBezTo>
                  <a:pt x="8681996" y="1760967"/>
                  <a:pt x="8689600" y="1763283"/>
                  <a:pt x="8697204" y="1763284"/>
                </a:cubicBezTo>
                <a:close/>
                <a:moveTo>
                  <a:pt x="5531472" y="1763093"/>
                </a:moveTo>
                <a:cubicBezTo>
                  <a:pt x="5526488" y="1762435"/>
                  <a:pt x="5520508" y="1764156"/>
                  <a:pt x="5516521" y="1764156"/>
                </a:cubicBezTo>
                <a:cubicBezTo>
                  <a:pt x="5516522" y="1781165"/>
                  <a:pt x="5532469" y="1776304"/>
                  <a:pt x="5540442" y="1776305"/>
                </a:cubicBezTo>
                <a:cubicBezTo>
                  <a:pt x="5540442" y="1766788"/>
                  <a:pt x="5536454" y="1763750"/>
                  <a:pt x="5531472" y="1763093"/>
                </a:cubicBezTo>
                <a:close/>
                <a:moveTo>
                  <a:pt x="8489642" y="1762923"/>
                </a:moveTo>
                <a:cubicBezTo>
                  <a:pt x="8495226" y="1762924"/>
                  <a:pt x="8500813" y="1762922"/>
                  <a:pt x="8500813" y="1775022"/>
                </a:cubicBezTo>
                <a:cubicBezTo>
                  <a:pt x="8498021" y="1770184"/>
                  <a:pt x="8492432" y="1770184"/>
                  <a:pt x="8486849" y="1767764"/>
                </a:cubicBezTo>
                <a:cubicBezTo>
                  <a:pt x="8486848" y="1765343"/>
                  <a:pt x="8489642" y="1762923"/>
                  <a:pt x="8489642" y="1762923"/>
                </a:cubicBezTo>
                <a:close/>
                <a:moveTo>
                  <a:pt x="7484474" y="1762922"/>
                </a:moveTo>
                <a:cubicBezTo>
                  <a:pt x="7484474" y="1770183"/>
                  <a:pt x="7481867" y="1775022"/>
                  <a:pt x="7476659" y="1775023"/>
                </a:cubicBezTo>
                <a:cubicBezTo>
                  <a:pt x="7476659" y="1765344"/>
                  <a:pt x="7479264" y="1762924"/>
                  <a:pt x="7484474" y="1762922"/>
                </a:cubicBezTo>
                <a:close/>
                <a:moveTo>
                  <a:pt x="8559807" y="1761928"/>
                </a:moveTo>
                <a:cubicBezTo>
                  <a:pt x="8564846" y="1761313"/>
                  <a:pt x="8570917" y="1763157"/>
                  <a:pt x="8575036" y="1763157"/>
                </a:cubicBezTo>
                <a:cubicBezTo>
                  <a:pt x="8575039" y="1780374"/>
                  <a:pt x="8559004" y="1775455"/>
                  <a:pt x="8550756" y="1775455"/>
                </a:cubicBezTo>
                <a:cubicBezTo>
                  <a:pt x="8550756" y="1765617"/>
                  <a:pt x="8554766" y="1762541"/>
                  <a:pt x="8559807" y="1761928"/>
                </a:cubicBezTo>
                <a:close/>
                <a:moveTo>
                  <a:pt x="8197777" y="1761843"/>
                </a:moveTo>
                <a:cubicBezTo>
                  <a:pt x="8197778" y="1776797"/>
                  <a:pt x="8187078" y="1774304"/>
                  <a:pt x="8181731" y="1774304"/>
                </a:cubicBezTo>
                <a:cubicBezTo>
                  <a:pt x="8181730" y="1759350"/>
                  <a:pt x="8189754" y="1761844"/>
                  <a:pt x="8197777" y="1761843"/>
                </a:cubicBezTo>
                <a:close/>
                <a:moveTo>
                  <a:pt x="6212338" y="1760875"/>
                </a:moveTo>
                <a:cubicBezTo>
                  <a:pt x="6219505" y="1760825"/>
                  <a:pt x="6227694" y="1763754"/>
                  <a:pt x="6231788" y="1763754"/>
                </a:cubicBezTo>
                <a:cubicBezTo>
                  <a:pt x="6231788" y="1785570"/>
                  <a:pt x="6209952" y="1775873"/>
                  <a:pt x="6199032" y="1775872"/>
                </a:cubicBezTo>
                <a:cubicBezTo>
                  <a:pt x="6199033" y="1763956"/>
                  <a:pt x="6205173" y="1760924"/>
                  <a:pt x="6212338" y="1760875"/>
                </a:cubicBezTo>
                <a:close/>
                <a:moveTo>
                  <a:pt x="6923526" y="1760217"/>
                </a:moveTo>
                <a:cubicBezTo>
                  <a:pt x="6930008" y="1761102"/>
                  <a:pt x="6936832" y="1764124"/>
                  <a:pt x="6940926" y="1764124"/>
                </a:cubicBezTo>
                <a:cubicBezTo>
                  <a:pt x="6940927" y="1767040"/>
                  <a:pt x="6940927" y="1771627"/>
                  <a:pt x="6940927" y="1776625"/>
                </a:cubicBezTo>
                <a:cubicBezTo>
                  <a:pt x="6930009" y="1774127"/>
                  <a:pt x="6919090" y="1771626"/>
                  <a:pt x="6908172" y="1769124"/>
                </a:cubicBezTo>
                <a:cubicBezTo>
                  <a:pt x="6910902" y="1760581"/>
                  <a:pt x="6917043" y="1759332"/>
                  <a:pt x="6923526" y="1760217"/>
                </a:cubicBezTo>
                <a:close/>
                <a:moveTo>
                  <a:pt x="5422235" y="1757960"/>
                </a:moveTo>
                <a:lnTo>
                  <a:pt x="5416250" y="1759035"/>
                </a:lnTo>
                <a:lnTo>
                  <a:pt x="5411030" y="1760260"/>
                </a:lnTo>
                <a:lnTo>
                  <a:pt x="5422084" y="1758463"/>
                </a:lnTo>
                <a:close/>
                <a:moveTo>
                  <a:pt x="5428536" y="1756830"/>
                </a:moveTo>
                <a:lnTo>
                  <a:pt x="5424835" y="1757494"/>
                </a:lnTo>
                <a:lnTo>
                  <a:pt x="5425226" y="1757839"/>
                </a:lnTo>
                <a:close/>
                <a:moveTo>
                  <a:pt x="8185372" y="1752742"/>
                </a:moveTo>
                <a:cubicBezTo>
                  <a:pt x="8185370" y="1767696"/>
                  <a:pt x="8175236" y="1764789"/>
                  <a:pt x="8170165" y="1764789"/>
                </a:cubicBezTo>
                <a:cubicBezTo>
                  <a:pt x="8170165" y="1750250"/>
                  <a:pt x="8177769" y="1752743"/>
                  <a:pt x="8185372" y="1752742"/>
                </a:cubicBezTo>
                <a:close/>
                <a:moveTo>
                  <a:pt x="8898590" y="1752577"/>
                </a:moveTo>
                <a:cubicBezTo>
                  <a:pt x="8904268" y="1751141"/>
                  <a:pt x="8910129" y="1756883"/>
                  <a:pt x="8915989" y="1756883"/>
                </a:cubicBezTo>
                <a:cubicBezTo>
                  <a:pt x="8915988" y="1759435"/>
                  <a:pt x="8913386" y="1761563"/>
                  <a:pt x="8913386" y="1764113"/>
                </a:cubicBezTo>
                <a:cubicBezTo>
                  <a:pt x="8905571" y="1761564"/>
                  <a:pt x="8900361" y="1759435"/>
                  <a:pt x="8892981" y="1756882"/>
                </a:cubicBezTo>
                <a:cubicBezTo>
                  <a:pt x="8894826" y="1754331"/>
                  <a:pt x="8896697" y="1753055"/>
                  <a:pt x="8898590" y="1752577"/>
                </a:cubicBezTo>
                <a:close/>
                <a:moveTo>
                  <a:pt x="5577651" y="1752412"/>
                </a:moveTo>
                <a:cubicBezTo>
                  <a:pt x="5577651" y="1766990"/>
                  <a:pt x="5587839" y="1764156"/>
                  <a:pt x="5593157" y="1764156"/>
                </a:cubicBezTo>
                <a:cubicBezTo>
                  <a:pt x="5593155" y="1749981"/>
                  <a:pt x="5585623" y="1752412"/>
                  <a:pt x="5577651" y="1752412"/>
                </a:cubicBezTo>
                <a:close/>
                <a:moveTo>
                  <a:pt x="7313892" y="1752353"/>
                </a:moveTo>
                <a:cubicBezTo>
                  <a:pt x="7317441" y="1752707"/>
                  <a:pt x="7320824" y="1754097"/>
                  <a:pt x="7323526" y="1756571"/>
                </a:cubicBezTo>
                <a:cubicBezTo>
                  <a:pt x="7326232" y="1761106"/>
                  <a:pt x="7331641" y="1770998"/>
                  <a:pt x="7323527" y="1773470"/>
                </a:cubicBezTo>
                <a:cubicBezTo>
                  <a:pt x="7312706" y="1778418"/>
                  <a:pt x="7301887" y="1775944"/>
                  <a:pt x="7291069" y="1775943"/>
                </a:cubicBezTo>
                <a:cubicBezTo>
                  <a:pt x="7291068" y="1759559"/>
                  <a:pt x="7303238" y="1751289"/>
                  <a:pt x="7313892" y="1752353"/>
                </a:cubicBezTo>
                <a:close/>
                <a:moveTo>
                  <a:pt x="6871055" y="1752037"/>
                </a:moveTo>
                <a:cubicBezTo>
                  <a:pt x="6884155" y="1754537"/>
                  <a:pt x="6894635" y="1757038"/>
                  <a:pt x="6907734" y="1757038"/>
                </a:cubicBezTo>
                <a:cubicBezTo>
                  <a:pt x="6902495" y="1769124"/>
                  <a:pt x="6871055" y="1776626"/>
                  <a:pt x="6871055" y="1752037"/>
                </a:cubicBezTo>
                <a:close/>
                <a:moveTo>
                  <a:pt x="9085973" y="1752037"/>
                </a:moveTo>
                <a:cubicBezTo>
                  <a:pt x="9085973" y="1761623"/>
                  <a:pt x="9083504" y="1764122"/>
                  <a:pt x="9078568" y="1764122"/>
                </a:cubicBezTo>
                <a:cubicBezTo>
                  <a:pt x="9078569" y="1754537"/>
                  <a:pt x="9081034" y="1752037"/>
                  <a:pt x="9085973" y="1752037"/>
                </a:cubicBezTo>
                <a:close/>
                <a:moveTo>
                  <a:pt x="8970713" y="1752037"/>
                </a:moveTo>
                <a:cubicBezTo>
                  <a:pt x="8970713" y="1761623"/>
                  <a:pt x="8968245" y="1764122"/>
                  <a:pt x="8963307" y="1764122"/>
                </a:cubicBezTo>
                <a:cubicBezTo>
                  <a:pt x="8963308" y="1754537"/>
                  <a:pt x="8965775" y="1752037"/>
                  <a:pt x="8970713" y="1752037"/>
                </a:cubicBezTo>
                <a:close/>
                <a:moveTo>
                  <a:pt x="6576067" y="1752037"/>
                </a:moveTo>
                <a:cubicBezTo>
                  <a:pt x="6581003" y="1752037"/>
                  <a:pt x="6583471" y="1754538"/>
                  <a:pt x="6583471" y="1764122"/>
                </a:cubicBezTo>
                <a:cubicBezTo>
                  <a:pt x="6578534" y="1764121"/>
                  <a:pt x="6576066" y="1761623"/>
                  <a:pt x="6576067" y="1752037"/>
                </a:cubicBezTo>
                <a:close/>
                <a:moveTo>
                  <a:pt x="6309974" y="1752037"/>
                </a:moveTo>
                <a:cubicBezTo>
                  <a:pt x="6309973" y="1761622"/>
                  <a:pt x="6307505" y="1764122"/>
                  <a:pt x="6302571" y="1764123"/>
                </a:cubicBezTo>
                <a:cubicBezTo>
                  <a:pt x="6302570" y="1754537"/>
                  <a:pt x="6305037" y="1752038"/>
                  <a:pt x="6309974" y="1752037"/>
                </a:cubicBezTo>
                <a:close/>
                <a:moveTo>
                  <a:pt x="8470356" y="1750420"/>
                </a:moveTo>
                <a:cubicBezTo>
                  <a:pt x="8475394" y="1750420"/>
                  <a:pt x="8481351" y="1752738"/>
                  <a:pt x="8486389" y="1755054"/>
                </a:cubicBezTo>
                <a:cubicBezTo>
                  <a:pt x="8481352" y="1764323"/>
                  <a:pt x="8470355" y="1762005"/>
                  <a:pt x="8470356" y="1750420"/>
                </a:cubicBezTo>
                <a:close/>
                <a:moveTo>
                  <a:pt x="8874451" y="1748059"/>
                </a:moveTo>
                <a:lnTo>
                  <a:pt x="8874207" y="1748929"/>
                </a:lnTo>
                <a:cubicBezTo>
                  <a:pt x="8873783" y="1750433"/>
                  <a:pt x="8873445" y="1751634"/>
                  <a:pt x="8873445" y="1751634"/>
                </a:cubicBezTo>
                <a:close/>
                <a:moveTo>
                  <a:pt x="8875257" y="1745184"/>
                </a:moveTo>
                <a:lnTo>
                  <a:pt x="8874451" y="1748059"/>
                </a:lnTo>
                <a:lnTo>
                  <a:pt x="8874998" y="1746108"/>
                </a:lnTo>
                <a:close/>
                <a:moveTo>
                  <a:pt x="8387012" y="1744892"/>
                </a:moveTo>
                <a:cubicBezTo>
                  <a:pt x="8408350" y="1744893"/>
                  <a:pt x="8429694" y="1747366"/>
                  <a:pt x="8451034" y="1757259"/>
                </a:cubicBezTo>
                <a:cubicBezTo>
                  <a:pt x="8443030" y="1761791"/>
                  <a:pt x="8435028" y="1769212"/>
                  <a:pt x="8427025" y="1776630"/>
                </a:cubicBezTo>
                <a:cubicBezTo>
                  <a:pt x="8419023" y="1757259"/>
                  <a:pt x="8400348" y="1752311"/>
                  <a:pt x="8387012" y="1744892"/>
                </a:cubicBezTo>
                <a:close/>
                <a:moveTo>
                  <a:pt x="7677870" y="1744892"/>
                </a:moveTo>
                <a:cubicBezTo>
                  <a:pt x="7699361" y="1747274"/>
                  <a:pt x="7720403" y="1749656"/>
                  <a:pt x="7741891" y="1752037"/>
                </a:cubicBezTo>
                <a:cubicBezTo>
                  <a:pt x="7728462" y="1787363"/>
                  <a:pt x="7696672" y="1754419"/>
                  <a:pt x="7677870" y="1744892"/>
                </a:cubicBezTo>
                <a:close/>
                <a:moveTo>
                  <a:pt x="8875728" y="1743515"/>
                </a:moveTo>
                <a:lnTo>
                  <a:pt x="8875257" y="1745184"/>
                </a:lnTo>
                <a:lnTo>
                  <a:pt x="8875473" y="1744417"/>
                </a:lnTo>
                <a:cubicBezTo>
                  <a:pt x="8875812" y="1743215"/>
                  <a:pt x="8875982" y="1742613"/>
                  <a:pt x="8875728" y="1743515"/>
                </a:cubicBezTo>
                <a:close/>
                <a:moveTo>
                  <a:pt x="8882684" y="1743466"/>
                </a:moveTo>
                <a:cubicBezTo>
                  <a:pt x="8885537" y="1743162"/>
                  <a:pt x="8889336" y="1744373"/>
                  <a:pt x="8890604" y="1744372"/>
                </a:cubicBezTo>
                <a:cubicBezTo>
                  <a:pt x="8888069" y="1749213"/>
                  <a:pt x="8885537" y="1751633"/>
                  <a:pt x="8880466" y="1751632"/>
                </a:cubicBezTo>
                <a:cubicBezTo>
                  <a:pt x="8877934" y="1745582"/>
                  <a:pt x="8879834" y="1743767"/>
                  <a:pt x="8882684" y="1743466"/>
                </a:cubicBezTo>
                <a:close/>
                <a:moveTo>
                  <a:pt x="8249763" y="1743276"/>
                </a:moveTo>
                <a:cubicBezTo>
                  <a:pt x="8272121" y="1748170"/>
                  <a:pt x="8296806" y="1757958"/>
                  <a:pt x="8321958" y="1750617"/>
                </a:cubicBezTo>
                <a:cubicBezTo>
                  <a:pt x="8335932" y="1770194"/>
                  <a:pt x="8358288" y="1775089"/>
                  <a:pt x="8375058" y="1784877"/>
                </a:cubicBezTo>
                <a:cubicBezTo>
                  <a:pt x="8330341" y="1794666"/>
                  <a:pt x="8286091" y="1775088"/>
                  <a:pt x="8249763" y="1743276"/>
                </a:cubicBezTo>
                <a:close/>
                <a:moveTo>
                  <a:pt x="5733574" y="1740263"/>
                </a:moveTo>
                <a:cubicBezTo>
                  <a:pt x="5733573" y="1749982"/>
                  <a:pt x="5733574" y="1764156"/>
                  <a:pt x="5741547" y="1764156"/>
                </a:cubicBezTo>
                <a:cubicBezTo>
                  <a:pt x="5741547" y="1754840"/>
                  <a:pt x="5741548" y="1740262"/>
                  <a:pt x="5733574" y="1740263"/>
                </a:cubicBezTo>
                <a:close/>
                <a:moveTo>
                  <a:pt x="9019508" y="1740240"/>
                </a:moveTo>
                <a:cubicBezTo>
                  <a:pt x="9019508" y="1755193"/>
                  <a:pt x="9008603" y="1752700"/>
                  <a:pt x="9000427" y="1752700"/>
                </a:cubicBezTo>
                <a:cubicBezTo>
                  <a:pt x="9000427" y="1737747"/>
                  <a:pt x="9011331" y="1740240"/>
                  <a:pt x="9019508" y="1740240"/>
                </a:cubicBezTo>
                <a:close/>
                <a:moveTo>
                  <a:pt x="6130657" y="1739533"/>
                </a:moveTo>
                <a:cubicBezTo>
                  <a:pt x="6135594" y="1739533"/>
                  <a:pt x="6138061" y="1744372"/>
                  <a:pt x="6138061" y="1751633"/>
                </a:cubicBezTo>
                <a:cubicBezTo>
                  <a:pt x="6133125" y="1751634"/>
                  <a:pt x="6130656" y="1749213"/>
                  <a:pt x="6130657" y="1739533"/>
                </a:cubicBezTo>
                <a:close/>
                <a:moveTo>
                  <a:pt x="6231830" y="1739531"/>
                </a:moveTo>
                <a:cubicBezTo>
                  <a:pt x="6231831" y="1749212"/>
                  <a:pt x="6229364" y="1751633"/>
                  <a:pt x="6224429" y="1751633"/>
                </a:cubicBezTo>
                <a:cubicBezTo>
                  <a:pt x="6224428" y="1744371"/>
                  <a:pt x="6226896" y="1739533"/>
                  <a:pt x="6231830" y="1739531"/>
                </a:cubicBezTo>
                <a:close/>
                <a:moveTo>
                  <a:pt x="6199033" y="1739531"/>
                </a:moveTo>
                <a:cubicBezTo>
                  <a:pt x="6207210" y="1739531"/>
                  <a:pt x="6212662" y="1739532"/>
                  <a:pt x="6218114" y="1739533"/>
                </a:cubicBezTo>
                <a:cubicBezTo>
                  <a:pt x="6218114" y="1744373"/>
                  <a:pt x="6218114" y="1749214"/>
                  <a:pt x="6218114" y="1751633"/>
                </a:cubicBezTo>
                <a:cubicBezTo>
                  <a:pt x="6212660" y="1751633"/>
                  <a:pt x="6207209" y="1751633"/>
                  <a:pt x="6199033" y="1751632"/>
                </a:cubicBezTo>
                <a:cubicBezTo>
                  <a:pt x="6199032" y="1749213"/>
                  <a:pt x="6199032" y="1744372"/>
                  <a:pt x="6199033" y="1739531"/>
                </a:cubicBezTo>
                <a:close/>
                <a:moveTo>
                  <a:pt x="5500522" y="1733584"/>
                </a:moveTo>
                <a:lnTo>
                  <a:pt x="5463675" y="1739835"/>
                </a:lnTo>
                <a:lnTo>
                  <a:pt x="5463584" y="1740247"/>
                </a:lnTo>
                <a:lnTo>
                  <a:pt x="5473571" y="1738200"/>
                </a:lnTo>
                <a:lnTo>
                  <a:pt x="5475075" y="1739479"/>
                </a:lnTo>
                <a:lnTo>
                  <a:pt x="5477578" y="1741904"/>
                </a:lnTo>
                <a:close/>
                <a:moveTo>
                  <a:pt x="8105698" y="1732388"/>
                </a:moveTo>
                <a:lnTo>
                  <a:pt x="8129623" y="1738758"/>
                </a:lnTo>
                <a:lnTo>
                  <a:pt x="8131793" y="1738623"/>
                </a:lnTo>
                <a:lnTo>
                  <a:pt x="8131682" y="1739306"/>
                </a:lnTo>
                <a:lnTo>
                  <a:pt x="8152149" y="1744754"/>
                </a:lnTo>
                <a:cubicBezTo>
                  <a:pt x="8139125" y="1749701"/>
                  <a:pt x="8126537" y="1757119"/>
                  <a:pt x="8113512" y="1764127"/>
                </a:cubicBezTo>
                <a:lnTo>
                  <a:pt x="8118273" y="1750943"/>
                </a:lnTo>
                <a:lnTo>
                  <a:pt x="8115760" y="1751084"/>
                </a:lnTo>
                <a:lnTo>
                  <a:pt x="8116634" y="1746924"/>
                </a:lnTo>
                <a:close/>
                <a:moveTo>
                  <a:pt x="6736260" y="1732387"/>
                </a:moveTo>
                <a:cubicBezTo>
                  <a:pt x="6775542" y="1734861"/>
                  <a:pt x="6815264" y="1737333"/>
                  <a:pt x="6854984" y="1739805"/>
                </a:cubicBezTo>
                <a:cubicBezTo>
                  <a:pt x="6854984" y="1764127"/>
                  <a:pt x="6825855" y="1754646"/>
                  <a:pt x="6815263" y="1754646"/>
                </a:cubicBezTo>
                <a:cubicBezTo>
                  <a:pt x="6802022" y="1752173"/>
                  <a:pt x="6788781" y="1757119"/>
                  <a:pt x="6775541" y="1752172"/>
                </a:cubicBezTo>
                <a:cubicBezTo>
                  <a:pt x="6762742" y="1749701"/>
                  <a:pt x="6749502" y="1739806"/>
                  <a:pt x="6736260" y="1732387"/>
                </a:cubicBezTo>
                <a:close/>
                <a:moveTo>
                  <a:pt x="8933743" y="1729064"/>
                </a:moveTo>
                <a:cubicBezTo>
                  <a:pt x="8936910" y="1730311"/>
                  <a:pt x="8939443" y="1734674"/>
                  <a:pt x="8939442" y="1740904"/>
                </a:cubicBezTo>
                <a:cubicBezTo>
                  <a:pt x="8934376" y="1740904"/>
                  <a:pt x="8929306" y="1738411"/>
                  <a:pt x="8924239" y="1735918"/>
                </a:cubicBezTo>
                <a:cubicBezTo>
                  <a:pt x="8926773" y="1729687"/>
                  <a:pt x="8930575" y="1727818"/>
                  <a:pt x="8933743" y="1729064"/>
                </a:cubicBezTo>
                <a:close/>
                <a:moveTo>
                  <a:pt x="8994154" y="1728816"/>
                </a:moveTo>
                <a:cubicBezTo>
                  <a:pt x="8994155" y="1738495"/>
                  <a:pt x="8991686" y="1740916"/>
                  <a:pt x="8986753" y="1740916"/>
                </a:cubicBezTo>
                <a:cubicBezTo>
                  <a:pt x="8986753" y="1733655"/>
                  <a:pt x="8989219" y="1728815"/>
                  <a:pt x="8994154" y="1728816"/>
                </a:cubicBezTo>
                <a:close/>
                <a:moveTo>
                  <a:pt x="6255264" y="1728814"/>
                </a:moveTo>
                <a:cubicBezTo>
                  <a:pt x="6255262" y="1742717"/>
                  <a:pt x="6247661" y="1740400"/>
                  <a:pt x="6240058" y="1740400"/>
                </a:cubicBezTo>
                <a:cubicBezTo>
                  <a:pt x="6240057" y="1728814"/>
                  <a:pt x="6250194" y="1728814"/>
                  <a:pt x="6255264" y="1728814"/>
                </a:cubicBezTo>
                <a:close/>
                <a:moveTo>
                  <a:pt x="6990494" y="1728353"/>
                </a:moveTo>
                <a:cubicBezTo>
                  <a:pt x="7001094" y="1728353"/>
                  <a:pt x="7014348" y="1733245"/>
                  <a:pt x="7024950" y="1735693"/>
                </a:cubicBezTo>
                <a:cubicBezTo>
                  <a:pt x="7058962" y="1745477"/>
                  <a:pt x="7098719" y="1750368"/>
                  <a:pt x="7132730" y="1757708"/>
                </a:cubicBezTo>
                <a:cubicBezTo>
                  <a:pt x="7114178" y="1786656"/>
                  <a:pt x="7066913" y="1723460"/>
                  <a:pt x="7056312" y="1776869"/>
                </a:cubicBezTo>
                <a:cubicBezTo>
                  <a:pt x="7072213" y="1779316"/>
                  <a:pt x="7172486" y="1818455"/>
                  <a:pt x="7172487" y="1776870"/>
                </a:cubicBezTo>
                <a:cubicBezTo>
                  <a:pt x="7164536" y="1776869"/>
                  <a:pt x="7151283" y="1781762"/>
                  <a:pt x="7151283" y="1764640"/>
                </a:cubicBezTo>
                <a:cubicBezTo>
                  <a:pt x="7161886" y="1764639"/>
                  <a:pt x="7175136" y="1767494"/>
                  <a:pt x="7188388" y="1769531"/>
                </a:cubicBezTo>
                <a:cubicBezTo>
                  <a:pt x="7169835" y="1786654"/>
                  <a:pt x="7211800" y="1793994"/>
                  <a:pt x="7211799" y="1811117"/>
                </a:cubicBezTo>
                <a:cubicBezTo>
                  <a:pt x="7209149" y="1811117"/>
                  <a:pt x="7196340" y="1808672"/>
                  <a:pt x="7196339" y="1816010"/>
                </a:cubicBezTo>
                <a:cubicBezTo>
                  <a:pt x="7196340" y="1825795"/>
                  <a:pt x="7206500" y="1825795"/>
                  <a:pt x="7209149" y="1825795"/>
                </a:cubicBezTo>
                <a:cubicBezTo>
                  <a:pt x="7222402" y="1825794"/>
                  <a:pt x="7235651" y="1818456"/>
                  <a:pt x="7251556" y="1811118"/>
                </a:cubicBezTo>
                <a:cubicBezTo>
                  <a:pt x="7248903" y="1818456"/>
                  <a:pt x="7246254" y="1828240"/>
                  <a:pt x="7243604" y="1835579"/>
                </a:cubicBezTo>
                <a:cubicBezTo>
                  <a:pt x="7238303" y="1835578"/>
                  <a:pt x="7233001" y="1835579"/>
                  <a:pt x="7225050" y="1835579"/>
                </a:cubicBezTo>
                <a:cubicBezTo>
                  <a:pt x="7214449" y="1833133"/>
                  <a:pt x="7201197" y="1833132"/>
                  <a:pt x="7188387" y="1833132"/>
                </a:cubicBezTo>
                <a:cubicBezTo>
                  <a:pt x="7164535" y="1833132"/>
                  <a:pt x="7143333" y="1828242"/>
                  <a:pt x="7119480" y="1823349"/>
                </a:cubicBezTo>
                <a:cubicBezTo>
                  <a:pt x="7072214" y="1813563"/>
                  <a:pt x="7027600" y="1801333"/>
                  <a:pt x="6979894" y="1798886"/>
                </a:cubicBezTo>
                <a:cubicBezTo>
                  <a:pt x="6982545" y="1781763"/>
                  <a:pt x="6987844" y="1764639"/>
                  <a:pt x="6998445" y="1757708"/>
                </a:cubicBezTo>
                <a:cubicBezTo>
                  <a:pt x="7011698" y="1745477"/>
                  <a:pt x="7027600" y="1755262"/>
                  <a:pt x="7040411" y="1757708"/>
                </a:cubicBezTo>
                <a:cubicBezTo>
                  <a:pt x="7029807" y="1752815"/>
                  <a:pt x="7021858" y="1747923"/>
                  <a:pt x="7011697" y="1740584"/>
                </a:cubicBezTo>
                <a:cubicBezTo>
                  <a:pt x="7006398" y="1745477"/>
                  <a:pt x="7003747" y="1747923"/>
                  <a:pt x="7003746" y="1752815"/>
                </a:cubicBezTo>
                <a:cubicBezTo>
                  <a:pt x="6998446" y="1750369"/>
                  <a:pt x="6995796" y="1745477"/>
                  <a:pt x="6993145" y="1743031"/>
                </a:cubicBezTo>
                <a:cubicBezTo>
                  <a:pt x="6987843" y="1750369"/>
                  <a:pt x="6987844" y="1757708"/>
                  <a:pt x="6982544" y="1764639"/>
                </a:cubicBezTo>
                <a:cubicBezTo>
                  <a:pt x="6979893" y="1747923"/>
                  <a:pt x="6974594" y="1728354"/>
                  <a:pt x="6990494" y="1728353"/>
                </a:cubicBezTo>
                <a:close/>
                <a:moveTo>
                  <a:pt x="6619249" y="1727816"/>
                </a:moveTo>
                <a:cubicBezTo>
                  <a:pt x="6620175" y="1726529"/>
                  <a:pt x="6622026" y="1726530"/>
                  <a:pt x="6624494" y="1727817"/>
                </a:cubicBezTo>
                <a:lnTo>
                  <a:pt x="6620155" y="1734599"/>
                </a:lnTo>
                <a:lnTo>
                  <a:pt x="6620548" y="1735584"/>
                </a:lnTo>
                <a:cubicBezTo>
                  <a:pt x="6617842" y="1735584"/>
                  <a:pt x="6617842" y="1735584"/>
                  <a:pt x="6615139" y="1735583"/>
                </a:cubicBezTo>
                <a:cubicBezTo>
                  <a:pt x="6615138" y="1733327"/>
                  <a:pt x="6615138" y="1731071"/>
                  <a:pt x="6617842" y="1728815"/>
                </a:cubicBezTo>
                <a:lnTo>
                  <a:pt x="6619451" y="1732841"/>
                </a:lnTo>
                <a:close/>
                <a:moveTo>
                  <a:pt x="8236959" y="1725413"/>
                </a:moveTo>
                <a:cubicBezTo>
                  <a:pt x="8236959" y="1734999"/>
                  <a:pt x="8234356" y="1737498"/>
                  <a:pt x="8229145" y="1737498"/>
                </a:cubicBezTo>
                <a:cubicBezTo>
                  <a:pt x="8229144" y="1730415"/>
                  <a:pt x="8231751" y="1725413"/>
                  <a:pt x="8236959" y="1725413"/>
                </a:cubicBezTo>
                <a:close/>
                <a:moveTo>
                  <a:pt x="7225303" y="1723265"/>
                </a:moveTo>
                <a:cubicBezTo>
                  <a:pt x="7246433" y="1725369"/>
                  <a:pt x="7266295" y="1733774"/>
                  <a:pt x="7280858" y="1756594"/>
                </a:cubicBezTo>
                <a:cubicBezTo>
                  <a:pt x="7272914" y="1760999"/>
                  <a:pt x="7257027" y="1780215"/>
                  <a:pt x="7246433" y="1770605"/>
                </a:cubicBezTo>
                <a:cubicBezTo>
                  <a:pt x="7241138" y="1763401"/>
                  <a:pt x="7243785" y="1754192"/>
                  <a:pt x="7233193" y="1749388"/>
                </a:cubicBezTo>
                <a:cubicBezTo>
                  <a:pt x="7222601" y="1744583"/>
                  <a:pt x="7209359" y="1744584"/>
                  <a:pt x="7198768" y="1742183"/>
                </a:cubicBezTo>
                <a:cubicBezTo>
                  <a:pt x="7185966" y="1737377"/>
                  <a:pt x="7172725" y="1734976"/>
                  <a:pt x="7162133" y="1727769"/>
                </a:cubicBezTo>
                <a:cubicBezTo>
                  <a:pt x="7181772" y="1725369"/>
                  <a:pt x="7204173" y="1721163"/>
                  <a:pt x="7225303" y="1723265"/>
                </a:cubicBezTo>
                <a:close/>
                <a:moveTo>
                  <a:pt x="6616643" y="1722201"/>
                </a:moveTo>
                <a:cubicBezTo>
                  <a:pt x="6598208" y="1733788"/>
                  <a:pt x="6579324" y="1729153"/>
                  <a:pt x="6560439" y="1731470"/>
                </a:cubicBezTo>
                <a:cubicBezTo>
                  <a:pt x="6576627" y="1719885"/>
                  <a:pt x="6598209" y="1722201"/>
                  <a:pt x="6616643" y="1722201"/>
                </a:cubicBezTo>
                <a:close/>
                <a:moveTo>
                  <a:pt x="8920126" y="1720348"/>
                </a:moveTo>
                <a:cubicBezTo>
                  <a:pt x="8921358" y="1720669"/>
                  <a:pt x="8922594" y="1721956"/>
                  <a:pt x="8923829" y="1723241"/>
                </a:cubicBezTo>
                <a:cubicBezTo>
                  <a:pt x="8923828" y="1725814"/>
                  <a:pt x="8921360" y="1725814"/>
                  <a:pt x="8918892" y="1728385"/>
                </a:cubicBezTo>
                <a:cubicBezTo>
                  <a:pt x="8918893" y="1725814"/>
                  <a:pt x="8918893" y="1725814"/>
                  <a:pt x="8916422" y="1723240"/>
                </a:cubicBezTo>
                <a:cubicBezTo>
                  <a:pt x="8917658" y="1720669"/>
                  <a:pt x="8918892" y="1720027"/>
                  <a:pt x="8920126" y="1720348"/>
                </a:cubicBezTo>
                <a:close/>
                <a:moveTo>
                  <a:pt x="7126765" y="1718732"/>
                </a:moveTo>
                <a:cubicBezTo>
                  <a:pt x="7129742" y="1719337"/>
                  <a:pt x="7132387" y="1722361"/>
                  <a:pt x="7132387" y="1728412"/>
                </a:cubicBezTo>
                <a:cubicBezTo>
                  <a:pt x="7129742" y="1728412"/>
                  <a:pt x="7124449" y="1725992"/>
                  <a:pt x="7119156" y="1723570"/>
                </a:cubicBezTo>
                <a:cubicBezTo>
                  <a:pt x="7120478" y="1719940"/>
                  <a:pt x="7123785" y="1718127"/>
                  <a:pt x="7126765" y="1718732"/>
                </a:cubicBezTo>
                <a:close/>
                <a:moveTo>
                  <a:pt x="8978503" y="1718629"/>
                </a:moveTo>
                <a:cubicBezTo>
                  <a:pt x="8978502" y="1730214"/>
                  <a:pt x="8968519" y="1727897"/>
                  <a:pt x="8963306" y="1727897"/>
                </a:cubicBezTo>
                <a:cubicBezTo>
                  <a:pt x="8963309" y="1716312"/>
                  <a:pt x="8971120" y="1718629"/>
                  <a:pt x="8978503" y="1718629"/>
                </a:cubicBezTo>
                <a:close/>
                <a:moveTo>
                  <a:pt x="8603854" y="1718098"/>
                </a:moveTo>
                <a:cubicBezTo>
                  <a:pt x="8608791" y="1718098"/>
                  <a:pt x="8611259" y="1720670"/>
                  <a:pt x="8611259" y="1728386"/>
                </a:cubicBezTo>
                <a:cubicBezTo>
                  <a:pt x="8608791" y="1728386"/>
                  <a:pt x="8603855" y="1725814"/>
                  <a:pt x="8603854" y="1718098"/>
                </a:cubicBezTo>
                <a:close/>
                <a:moveTo>
                  <a:pt x="7151953" y="1718098"/>
                </a:moveTo>
                <a:cubicBezTo>
                  <a:pt x="7151954" y="1725814"/>
                  <a:pt x="7147018" y="1728386"/>
                  <a:pt x="7144551" y="1728386"/>
                </a:cubicBezTo>
                <a:cubicBezTo>
                  <a:pt x="7144549" y="1720669"/>
                  <a:pt x="7147019" y="1718097"/>
                  <a:pt x="7151953" y="1718098"/>
                </a:cubicBezTo>
                <a:close/>
                <a:moveTo>
                  <a:pt x="6964824" y="1718098"/>
                </a:moveTo>
                <a:cubicBezTo>
                  <a:pt x="6969891" y="1720516"/>
                  <a:pt x="6974961" y="1720518"/>
                  <a:pt x="6980030" y="1722937"/>
                </a:cubicBezTo>
                <a:cubicBezTo>
                  <a:pt x="6974962" y="1730198"/>
                  <a:pt x="6964824" y="1730198"/>
                  <a:pt x="6964824" y="1718098"/>
                </a:cubicBezTo>
                <a:close/>
                <a:moveTo>
                  <a:pt x="6697354" y="1716874"/>
                </a:moveTo>
                <a:cubicBezTo>
                  <a:pt x="6692371" y="1716570"/>
                  <a:pt x="6686391" y="1718394"/>
                  <a:pt x="6682405" y="1718394"/>
                </a:cubicBezTo>
                <a:cubicBezTo>
                  <a:pt x="6682403" y="1735403"/>
                  <a:pt x="6698351" y="1728113"/>
                  <a:pt x="6706325" y="1728112"/>
                </a:cubicBezTo>
                <a:cubicBezTo>
                  <a:pt x="6706325" y="1719608"/>
                  <a:pt x="6702337" y="1717178"/>
                  <a:pt x="6697354" y="1716874"/>
                </a:cubicBezTo>
                <a:close/>
                <a:moveTo>
                  <a:pt x="8471158" y="1713640"/>
                </a:moveTo>
                <a:cubicBezTo>
                  <a:pt x="8476196" y="1713031"/>
                  <a:pt x="8482267" y="1714857"/>
                  <a:pt x="8486388" y="1714858"/>
                </a:cubicBezTo>
                <a:cubicBezTo>
                  <a:pt x="8486389" y="1733936"/>
                  <a:pt x="8470356" y="1727036"/>
                  <a:pt x="8462108" y="1727036"/>
                </a:cubicBezTo>
                <a:cubicBezTo>
                  <a:pt x="8462109" y="1717293"/>
                  <a:pt x="8466117" y="1714248"/>
                  <a:pt x="8471158" y="1713640"/>
                </a:cubicBezTo>
                <a:close/>
                <a:moveTo>
                  <a:pt x="8171033" y="1711553"/>
                </a:moveTo>
                <a:cubicBezTo>
                  <a:pt x="8178594" y="1711251"/>
                  <a:pt x="8187236" y="1713675"/>
                  <a:pt x="8191559" y="1713674"/>
                </a:cubicBezTo>
                <a:cubicBezTo>
                  <a:pt x="8191559" y="1737511"/>
                  <a:pt x="8165633" y="1725795"/>
                  <a:pt x="8156991" y="1725795"/>
                </a:cubicBezTo>
                <a:cubicBezTo>
                  <a:pt x="8156991" y="1714887"/>
                  <a:pt x="8163472" y="1711858"/>
                  <a:pt x="8171033" y="1711553"/>
                </a:cubicBezTo>
                <a:close/>
                <a:moveTo>
                  <a:pt x="5633021" y="1711103"/>
                </a:moveTo>
                <a:lnTo>
                  <a:pt x="5595126" y="1717532"/>
                </a:lnTo>
                <a:lnTo>
                  <a:pt x="5544560" y="1734539"/>
                </a:lnTo>
                <a:cubicBezTo>
                  <a:pt x="5534729" y="1738042"/>
                  <a:pt x="5524398" y="1740523"/>
                  <a:pt x="5514770" y="1743887"/>
                </a:cubicBezTo>
                <a:lnTo>
                  <a:pt x="5491702" y="1757089"/>
                </a:lnTo>
                <a:lnTo>
                  <a:pt x="5543099" y="1749983"/>
                </a:lnTo>
                <a:cubicBezTo>
                  <a:pt x="5559047" y="1747552"/>
                  <a:pt x="5577651" y="1737833"/>
                  <a:pt x="5595811" y="1742690"/>
                </a:cubicBezTo>
                <a:lnTo>
                  <a:pt x="5606890" y="1742692"/>
                </a:lnTo>
                <a:lnTo>
                  <a:pt x="5605153" y="1741104"/>
                </a:lnTo>
                <a:cubicBezTo>
                  <a:pt x="5606560" y="1739816"/>
                  <a:pt x="5607965" y="1739013"/>
                  <a:pt x="5609198" y="1738651"/>
                </a:cubicBezTo>
                <a:lnTo>
                  <a:pt x="5610394" y="1738732"/>
                </a:lnTo>
                <a:lnTo>
                  <a:pt x="5609101" y="1735401"/>
                </a:lnTo>
                <a:cubicBezTo>
                  <a:pt x="5617075" y="1725685"/>
                  <a:pt x="5625048" y="1718394"/>
                  <a:pt x="5633021" y="1711103"/>
                </a:cubicBezTo>
                <a:close/>
                <a:moveTo>
                  <a:pt x="7115924" y="1710776"/>
                </a:moveTo>
                <a:cubicBezTo>
                  <a:pt x="7116600" y="1709810"/>
                  <a:pt x="7117954" y="1710453"/>
                  <a:pt x="7120658" y="1711740"/>
                </a:cubicBezTo>
                <a:cubicBezTo>
                  <a:pt x="7117953" y="1714311"/>
                  <a:pt x="7117953" y="1714311"/>
                  <a:pt x="7115248" y="1719455"/>
                </a:cubicBezTo>
                <a:cubicBezTo>
                  <a:pt x="7115248" y="1714311"/>
                  <a:pt x="7115249" y="1711740"/>
                  <a:pt x="7115924" y="1710776"/>
                </a:cubicBezTo>
                <a:close/>
                <a:moveTo>
                  <a:pt x="8904323" y="1707319"/>
                </a:moveTo>
                <a:cubicBezTo>
                  <a:pt x="8908177" y="1708254"/>
                  <a:pt x="8912084" y="1710745"/>
                  <a:pt x="8915989" y="1711991"/>
                </a:cubicBezTo>
                <a:cubicBezTo>
                  <a:pt x="8915987" y="1714482"/>
                  <a:pt x="8913386" y="1716975"/>
                  <a:pt x="8913385" y="1719468"/>
                </a:cubicBezTo>
                <a:cubicBezTo>
                  <a:pt x="8905571" y="1716976"/>
                  <a:pt x="8900360" y="1714484"/>
                  <a:pt x="8892982" y="1711991"/>
                </a:cubicBezTo>
                <a:cubicBezTo>
                  <a:pt x="8896672" y="1707007"/>
                  <a:pt x="8900469" y="1706385"/>
                  <a:pt x="8904323" y="1707319"/>
                </a:cubicBezTo>
                <a:close/>
                <a:moveTo>
                  <a:pt x="8574117" y="1706301"/>
                </a:moveTo>
                <a:cubicBezTo>
                  <a:pt x="8574117" y="1721253"/>
                  <a:pt x="8563699" y="1718761"/>
                  <a:pt x="8558925" y="1718760"/>
                </a:cubicBezTo>
                <a:cubicBezTo>
                  <a:pt x="8558925" y="1703808"/>
                  <a:pt x="8566304" y="1706301"/>
                  <a:pt x="8574117" y="1706301"/>
                </a:cubicBezTo>
                <a:close/>
                <a:moveTo>
                  <a:pt x="5640994" y="1706244"/>
                </a:moveTo>
                <a:cubicBezTo>
                  <a:pt x="5640996" y="1713535"/>
                  <a:pt x="5643654" y="1718394"/>
                  <a:pt x="5648969" y="1718393"/>
                </a:cubicBezTo>
                <a:cubicBezTo>
                  <a:pt x="5648968" y="1708673"/>
                  <a:pt x="5646311" y="1706243"/>
                  <a:pt x="5640994" y="1706244"/>
                </a:cubicBezTo>
                <a:close/>
                <a:moveTo>
                  <a:pt x="7236368" y="1705592"/>
                </a:moveTo>
                <a:cubicBezTo>
                  <a:pt x="7241305" y="1705594"/>
                  <a:pt x="7243771" y="1708014"/>
                  <a:pt x="7243771" y="1717693"/>
                </a:cubicBezTo>
                <a:cubicBezTo>
                  <a:pt x="7238836" y="1717693"/>
                  <a:pt x="7236368" y="1712852"/>
                  <a:pt x="7236368" y="1705592"/>
                </a:cubicBezTo>
                <a:close/>
                <a:moveTo>
                  <a:pt x="8148312" y="1703980"/>
                </a:moveTo>
                <a:cubicBezTo>
                  <a:pt x="8148311" y="1711697"/>
                  <a:pt x="8145706" y="1714268"/>
                  <a:pt x="8140498" y="1714268"/>
                </a:cubicBezTo>
                <a:cubicBezTo>
                  <a:pt x="8140497" y="1706552"/>
                  <a:pt x="8143102" y="1703980"/>
                  <a:pt x="8148312" y="1703980"/>
                </a:cubicBezTo>
                <a:close/>
                <a:moveTo>
                  <a:pt x="6512114" y="1702022"/>
                </a:moveTo>
                <a:cubicBezTo>
                  <a:pt x="6517050" y="1707167"/>
                  <a:pt x="6512114" y="1712311"/>
                  <a:pt x="6509647" y="1707166"/>
                </a:cubicBezTo>
                <a:cubicBezTo>
                  <a:pt x="6509646" y="1704595"/>
                  <a:pt x="6512114" y="1702022"/>
                  <a:pt x="6512114" y="1702022"/>
                </a:cubicBezTo>
                <a:close/>
                <a:moveTo>
                  <a:pt x="7293722" y="1696836"/>
                </a:moveTo>
                <a:cubicBezTo>
                  <a:pt x="7296325" y="1699254"/>
                  <a:pt x="7296325" y="1701674"/>
                  <a:pt x="7298930" y="1704095"/>
                </a:cubicBezTo>
                <a:cubicBezTo>
                  <a:pt x="7296325" y="1706514"/>
                  <a:pt x="7293722" y="1708934"/>
                  <a:pt x="7291116" y="1704094"/>
                </a:cubicBezTo>
                <a:cubicBezTo>
                  <a:pt x="7291117" y="1701674"/>
                  <a:pt x="7293722" y="1699255"/>
                  <a:pt x="7293722" y="1696836"/>
                </a:cubicBezTo>
                <a:close/>
                <a:moveTo>
                  <a:pt x="8435006" y="1695047"/>
                </a:moveTo>
                <a:cubicBezTo>
                  <a:pt x="8437706" y="1696251"/>
                  <a:pt x="8439056" y="1699860"/>
                  <a:pt x="8440068" y="1703768"/>
                </a:cubicBezTo>
                <a:lnTo>
                  <a:pt x="8440697" y="1705954"/>
                </a:lnTo>
                <a:lnTo>
                  <a:pt x="8441299" y="1705594"/>
                </a:lnTo>
                <a:lnTo>
                  <a:pt x="8441000" y="1707004"/>
                </a:lnTo>
                <a:lnTo>
                  <a:pt x="8443103" y="1714297"/>
                </a:lnTo>
                <a:lnTo>
                  <a:pt x="8439463" y="1714295"/>
                </a:lnTo>
                <a:lnTo>
                  <a:pt x="8439447" y="1714365"/>
                </a:lnTo>
                <a:cubicBezTo>
                  <a:pt x="8438215" y="1716483"/>
                  <a:pt x="8436364" y="1717693"/>
                  <a:pt x="8433897" y="1717693"/>
                </a:cubicBezTo>
                <a:lnTo>
                  <a:pt x="8434613" y="1714296"/>
                </a:lnTo>
                <a:lnTo>
                  <a:pt x="8418814" y="1714295"/>
                </a:lnTo>
                <a:cubicBezTo>
                  <a:pt x="8418813" y="1704672"/>
                  <a:pt x="8429610" y="1695047"/>
                  <a:pt x="8435006" y="1695047"/>
                </a:cubicBezTo>
                <a:close/>
                <a:moveTo>
                  <a:pt x="7173855" y="1693621"/>
                </a:moveTo>
                <a:cubicBezTo>
                  <a:pt x="7181456" y="1693621"/>
                  <a:pt x="7189060" y="1691306"/>
                  <a:pt x="7189060" y="1705207"/>
                </a:cubicBezTo>
                <a:cubicBezTo>
                  <a:pt x="7183992" y="1705206"/>
                  <a:pt x="7173856" y="1705209"/>
                  <a:pt x="7173855" y="1693621"/>
                </a:cubicBezTo>
                <a:close/>
                <a:moveTo>
                  <a:pt x="8169745" y="1693621"/>
                </a:moveTo>
                <a:cubicBezTo>
                  <a:pt x="8169745" y="1705208"/>
                  <a:pt x="8159607" y="1705207"/>
                  <a:pt x="8154539" y="1705207"/>
                </a:cubicBezTo>
                <a:cubicBezTo>
                  <a:pt x="8154538" y="1691304"/>
                  <a:pt x="8162141" y="1693622"/>
                  <a:pt x="8169745" y="1693621"/>
                </a:cubicBezTo>
                <a:close/>
                <a:moveTo>
                  <a:pt x="7432934" y="1691477"/>
                </a:moveTo>
                <a:cubicBezTo>
                  <a:pt x="7432934" y="1698736"/>
                  <a:pt x="7430328" y="1703578"/>
                  <a:pt x="7425120" y="1703577"/>
                </a:cubicBezTo>
                <a:cubicBezTo>
                  <a:pt x="7425121" y="1693896"/>
                  <a:pt x="7427723" y="1691476"/>
                  <a:pt x="7432934" y="1691477"/>
                </a:cubicBezTo>
                <a:close/>
                <a:moveTo>
                  <a:pt x="9693501" y="1691475"/>
                </a:moveTo>
                <a:cubicBezTo>
                  <a:pt x="9698848" y="1696151"/>
                  <a:pt x="9701523" y="1703167"/>
                  <a:pt x="9706874" y="1707843"/>
                </a:cubicBezTo>
                <a:cubicBezTo>
                  <a:pt x="9701524" y="1712520"/>
                  <a:pt x="9696175" y="1712520"/>
                  <a:pt x="9690827" y="1712520"/>
                </a:cubicBezTo>
                <a:cubicBezTo>
                  <a:pt x="9690826" y="1705504"/>
                  <a:pt x="9693502" y="1698491"/>
                  <a:pt x="9693501" y="1691475"/>
                </a:cubicBezTo>
                <a:close/>
                <a:moveTo>
                  <a:pt x="7162862" y="1691475"/>
                </a:moveTo>
                <a:cubicBezTo>
                  <a:pt x="7162863" y="1698737"/>
                  <a:pt x="7160258" y="1703577"/>
                  <a:pt x="7155050" y="1703576"/>
                </a:cubicBezTo>
                <a:cubicBezTo>
                  <a:pt x="7155050" y="1693897"/>
                  <a:pt x="7157655" y="1691476"/>
                  <a:pt x="7162862" y="1691475"/>
                </a:cubicBezTo>
                <a:close/>
                <a:moveTo>
                  <a:pt x="7851415" y="1691475"/>
                </a:moveTo>
                <a:cubicBezTo>
                  <a:pt x="7851415" y="1698737"/>
                  <a:pt x="7848665" y="1703577"/>
                  <a:pt x="7843625" y="1703577"/>
                </a:cubicBezTo>
                <a:cubicBezTo>
                  <a:pt x="7843626" y="1693897"/>
                  <a:pt x="7846375" y="1691477"/>
                  <a:pt x="7851415" y="1691475"/>
                </a:cubicBezTo>
                <a:close/>
                <a:moveTo>
                  <a:pt x="6172682" y="1686153"/>
                </a:moveTo>
                <a:lnTo>
                  <a:pt x="6171890" y="1687380"/>
                </a:lnTo>
                <a:lnTo>
                  <a:pt x="6171607" y="1687817"/>
                </a:lnTo>
                <a:close/>
                <a:moveTo>
                  <a:pt x="7151954" y="1682374"/>
                </a:moveTo>
                <a:cubicBezTo>
                  <a:pt x="7151953" y="1691960"/>
                  <a:pt x="7147019" y="1694459"/>
                  <a:pt x="7144550" y="1694460"/>
                </a:cubicBezTo>
                <a:cubicBezTo>
                  <a:pt x="7144550" y="1684457"/>
                  <a:pt x="7147019" y="1682373"/>
                  <a:pt x="7151954" y="1682374"/>
                </a:cubicBezTo>
                <a:close/>
                <a:moveTo>
                  <a:pt x="6175119" y="1682374"/>
                </a:moveTo>
                <a:lnTo>
                  <a:pt x="6172682" y="1686153"/>
                </a:lnTo>
                <a:lnTo>
                  <a:pt x="6173538" y="1684825"/>
                </a:lnTo>
                <a:cubicBezTo>
                  <a:pt x="6174418" y="1683463"/>
                  <a:pt x="6175119" y="1682374"/>
                  <a:pt x="6175119" y="1682374"/>
                </a:cubicBezTo>
                <a:close/>
                <a:moveTo>
                  <a:pt x="8986341" y="1682372"/>
                </a:moveTo>
                <a:cubicBezTo>
                  <a:pt x="8986340" y="1691959"/>
                  <a:pt x="8981405" y="1694460"/>
                  <a:pt x="8978938" y="1694460"/>
                </a:cubicBezTo>
                <a:cubicBezTo>
                  <a:pt x="8978937" y="1684458"/>
                  <a:pt x="8981404" y="1682374"/>
                  <a:pt x="8986341" y="1682372"/>
                </a:cubicBezTo>
                <a:close/>
                <a:moveTo>
                  <a:pt x="7116985" y="1681747"/>
                </a:moveTo>
                <a:cubicBezTo>
                  <a:pt x="7122086" y="1682012"/>
                  <a:pt x="7126537" y="1685732"/>
                  <a:pt x="7126537" y="1694451"/>
                </a:cubicBezTo>
                <a:cubicBezTo>
                  <a:pt x="7118721" y="1691900"/>
                  <a:pt x="7111342" y="1689774"/>
                  <a:pt x="7103525" y="1689774"/>
                </a:cubicBezTo>
                <a:cubicBezTo>
                  <a:pt x="7106131" y="1684671"/>
                  <a:pt x="7111883" y="1681481"/>
                  <a:pt x="7116985" y="1681747"/>
                </a:cubicBezTo>
                <a:close/>
                <a:moveTo>
                  <a:pt x="7220577" y="1679504"/>
                </a:moveTo>
                <a:cubicBezTo>
                  <a:pt x="7220577" y="1691089"/>
                  <a:pt x="7209877" y="1691089"/>
                  <a:pt x="7204529" y="1691088"/>
                </a:cubicBezTo>
                <a:cubicBezTo>
                  <a:pt x="7204528" y="1677186"/>
                  <a:pt x="7212554" y="1679505"/>
                  <a:pt x="7220577" y="1679504"/>
                </a:cubicBezTo>
                <a:close/>
                <a:moveTo>
                  <a:pt x="7096466" y="1677014"/>
                </a:moveTo>
                <a:cubicBezTo>
                  <a:pt x="7098494" y="1680645"/>
                  <a:pt x="7097480" y="1685636"/>
                  <a:pt x="7095704" y="1684842"/>
                </a:cubicBezTo>
                <a:lnTo>
                  <a:pt x="7095167" y="1684014"/>
                </a:lnTo>
                <a:lnTo>
                  <a:pt x="7097215" y="1689140"/>
                </a:lnTo>
                <a:cubicBezTo>
                  <a:pt x="7094509" y="1689142"/>
                  <a:pt x="7093156" y="1689141"/>
                  <a:pt x="7092820" y="1688295"/>
                </a:cubicBezTo>
                <a:lnTo>
                  <a:pt x="7094384" y="1682814"/>
                </a:lnTo>
                <a:lnTo>
                  <a:pt x="7093761" y="1681854"/>
                </a:lnTo>
                <a:cubicBezTo>
                  <a:pt x="7093760" y="1679435"/>
                  <a:pt x="7093761" y="1677015"/>
                  <a:pt x="7096466" y="1677014"/>
                </a:cubicBezTo>
                <a:close/>
                <a:moveTo>
                  <a:pt x="8964999" y="1671848"/>
                </a:moveTo>
                <a:cubicBezTo>
                  <a:pt x="8968168" y="1672717"/>
                  <a:pt x="8970701" y="1676193"/>
                  <a:pt x="8970702" y="1681987"/>
                </a:cubicBezTo>
                <a:cubicBezTo>
                  <a:pt x="8965630" y="1679670"/>
                  <a:pt x="8960563" y="1677352"/>
                  <a:pt x="8955496" y="1677352"/>
                </a:cubicBezTo>
                <a:cubicBezTo>
                  <a:pt x="8958030" y="1672718"/>
                  <a:pt x="8961832" y="1670980"/>
                  <a:pt x="8964999" y="1671848"/>
                </a:cubicBezTo>
                <a:close/>
                <a:moveTo>
                  <a:pt x="7960534" y="1671656"/>
                </a:moveTo>
                <a:cubicBezTo>
                  <a:pt x="7963243" y="1683166"/>
                  <a:pt x="7968651" y="1692692"/>
                  <a:pt x="7979469" y="1692693"/>
                </a:cubicBezTo>
                <a:lnTo>
                  <a:pt x="7980330" y="1694963"/>
                </a:lnTo>
                <a:lnTo>
                  <a:pt x="7981186" y="1689518"/>
                </a:lnTo>
                <a:lnTo>
                  <a:pt x="7982719" y="1690361"/>
                </a:lnTo>
                <a:lnTo>
                  <a:pt x="7996608" y="1682705"/>
                </a:lnTo>
                <a:cubicBezTo>
                  <a:pt x="8001262" y="1681183"/>
                  <a:pt x="8005903" y="1680640"/>
                  <a:pt x="8010530" y="1680870"/>
                </a:cubicBezTo>
                <a:cubicBezTo>
                  <a:pt x="8038296" y="1682252"/>
                  <a:pt x="8065565" y="1711492"/>
                  <a:pt x="8091578" y="1724385"/>
                </a:cubicBezTo>
                <a:lnTo>
                  <a:pt x="8072844" y="1722499"/>
                </a:lnTo>
                <a:lnTo>
                  <a:pt x="8058896" y="1727436"/>
                </a:lnTo>
                <a:lnTo>
                  <a:pt x="8053454" y="1725090"/>
                </a:lnTo>
                <a:lnTo>
                  <a:pt x="8050305" y="1726113"/>
                </a:lnTo>
                <a:cubicBezTo>
                  <a:pt x="8045969" y="1728837"/>
                  <a:pt x="8041995" y="1732981"/>
                  <a:pt x="8038657" y="1739121"/>
                </a:cubicBezTo>
                <a:cubicBezTo>
                  <a:pt x="8029320" y="1734210"/>
                  <a:pt x="8019314" y="1727456"/>
                  <a:pt x="8009641" y="1719218"/>
                </a:cubicBezTo>
                <a:lnTo>
                  <a:pt x="7986108" y="1694125"/>
                </a:lnTo>
                <a:lnTo>
                  <a:pt x="7981186" y="1701606"/>
                </a:lnTo>
                <a:lnTo>
                  <a:pt x="7980872" y="1699502"/>
                </a:lnTo>
                <a:lnTo>
                  <a:pt x="7964820" y="1695372"/>
                </a:lnTo>
                <a:cubicBezTo>
                  <a:pt x="7958845" y="1694479"/>
                  <a:pt x="7952874" y="1693883"/>
                  <a:pt x="7947463" y="1692692"/>
                </a:cubicBezTo>
                <a:cubicBezTo>
                  <a:pt x="7950168" y="1685548"/>
                  <a:pt x="7955577" y="1678800"/>
                  <a:pt x="7960534" y="1671656"/>
                </a:cubicBezTo>
                <a:close/>
                <a:moveTo>
                  <a:pt x="8577280" y="1670676"/>
                </a:moveTo>
                <a:cubicBezTo>
                  <a:pt x="8580623" y="1671282"/>
                  <a:pt x="8583297" y="1674306"/>
                  <a:pt x="8583297" y="1680356"/>
                </a:cubicBezTo>
                <a:cubicBezTo>
                  <a:pt x="8577948" y="1677936"/>
                  <a:pt x="8572600" y="1675515"/>
                  <a:pt x="8567251" y="1675516"/>
                </a:cubicBezTo>
                <a:cubicBezTo>
                  <a:pt x="8569925" y="1671887"/>
                  <a:pt x="8573937" y="1670071"/>
                  <a:pt x="8577280" y="1670676"/>
                </a:cubicBezTo>
                <a:close/>
                <a:moveTo>
                  <a:pt x="7896670" y="1669872"/>
                </a:moveTo>
                <a:cubicBezTo>
                  <a:pt x="7907165" y="1672370"/>
                  <a:pt x="7917664" y="1674873"/>
                  <a:pt x="7925535" y="1677373"/>
                </a:cubicBezTo>
                <a:cubicBezTo>
                  <a:pt x="7920287" y="1686959"/>
                  <a:pt x="7896670" y="1694459"/>
                  <a:pt x="7896670" y="1669872"/>
                </a:cubicBezTo>
                <a:close/>
                <a:moveTo>
                  <a:pt x="8371381" y="1669872"/>
                </a:moveTo>
                <a:cubicBezTo>
                  <a:pt x="8376591" y="1672422"/>
                  <a:pt x="8381801" y="1674974"/>
                  <a:pt x="8386575" y="1677526"/>
                </a:cubicBezTo>
                <a:lnTo>
                  <a:pt x="8378362" y="1680736"/>
                </a:lnTo>
                <a:lnTo>
                  <a:pt x="8391666" y="1685621"/>
                </a:lnTo>
                <a:lnTo>
                  <a:pt x="8393482" y="1684184"/>
                </a:lnTo>
                <a:cubicBezTo>
                  <a:pt x="8400292" y="1682670"/>
                  <a:pt x="8407860" y="1690420"/>
                  <a:pt x="8413913" y="1693796"/>
                </a:cubicBezTo>
                <a:lnTo>
                  <a:pt x="8406646" y="1693991"/>
                </a:lnTo>
                <a:lnTo>
                  <a:pt x="8410102" y="1703577"/>
                </a:lnTo>
                <a:cubicBezTo>
                  <a:pt x="8404518" y="1701157"/>
                  <a:pt x="8398930" y="1698736"/>
                  <a:pt x="8396139" y="1696316"/>
                </a:cubicBezTo>
                <a:lnTo>
                  <a:pt x="8397916" y="1693236"/>
                </a:lnTo>
                <a:lnTo>
                  <a:pt x="8387031" y="1689301"/>
                </a:lnTo>
                <a:lnTo>
                  <a:pt x="8383238" y="1690270"/>
                </a:lnTo>
                <a:cubicBezTo>
                  <a:pt x="8370947" y="1690163"/>
                  <a:pt x="8359180" y="1681830"/>
                  <a:pt x="8348721" y="1680077"/>
                </a:cubicBezTo>
                <a:cubicBezTo>
                  <a:pt x="8352904" y="1678908"/>
                  <a:pt x="8356883" y="1678323"/>
                  <a:pt x="8360764" y="1678213"/>
                </a:cubicBezTo>
                <a:lnTo>
                  <a:pt x="8375568" y="1680241"/>
                </a:lnTo>
                <a:lnTo>
                  <a:pt x="8373084" y="1678782"/>
                </a:lnTo>
                <a:cubicBezTo>
                  <a:pt x="8372032" y="1677047"/>
                  <a:pt x="8371383" y="1674230"/>
                  <a:pt x="8371381" y="1669872"/>
                </a:cubicBezTo>
                <a:close/>
                <a:moveTo>
                  <a:pt x="8113091" y="1669870"/>
                </a:moveTo>
                <a:cubicBezTo>
                  <a:pt x="8113091" y="1673343"/>
                  <a:pt x="8112614" y="1675824"/>
                  <a:pt x="8111784" y="1677591"/>
                </a:cubicBezTo>
                <a:lnTo>
                  <a:pt x="8110192" y="1679181"/>
                </a:lnTo>
                <a:lnTo>
                  <a:pt x="8121910" y="1685697"/>
                </a:lnTo>
                <a:cubicBezTo>
                  <a:pt x="8127562" y="1689752"/>
                  <a:pt x="8131772" y="1695367"/>
                  <a:pt x="8131771" y="1705349"/>
                </a:cubicBezTo>
                <a:cubicBezTo>
                  <a:pt x="8123594" y="1705350"/>
                  <a:pt x="8114933" y="1705350"/>
                  <a:pt x="8106273" y="1705349"/>
                </a:cubicBezTo>
                <a:lnTo>
                  <a:pt x="8103962" y="1681344"/>
                </a:lnTo>
                <a:lnTo>
                  <a:pt x="8097883" y="1681778"/>
                </a:lnTo>
                <a:cubicBezTo>
                  <a:pt x="8097884" y="1669870"/>
                  <a:pt x="8108022" y="1669870"/>
                  <a:pt x="8113091" y="1669870"/>
                </a:cubicBezTo>
                <a:close/>
                <a:moveTo>
                  <a:pt x="8914047" y="1669870"/>
                </a:moveTo>
                <a:cubicBezTo>
                  <a:pt x="8914049" y="1683761"/>
                  <a:pt x="8906445" y="1681776"/>
                  <a:pt x="8898844" y="1681776"/>
                </a:cubicBezTo>
                <a:cubicBezTo>
                  <a:pt x="8898844" y="1669870"/>
                  <a:pt x="8908979" y="1669870"/>
                  <a:pt x="8914047" y="1669870"/>
                </a:cubicBezTo>
                <a:close/>
                <a:moveTo>
                  <a:pt x="8494457" y="1669870"/>
                </a:moveTo>
                <a:cubicBezTo>
                  <a:pt x="8499525" y="1672251"/>
                  <a:pt x="8504594" y="1674631"/>
                  <a:pt x="8509662" y="1677014"/>
                </a:cubicBezTo>
                <a:cubicBezTo>
                  <a:pt x="8504594" y="1683761"/>
                  <a:pt x="8494456" y="1683761"/>
                  <a:pt x="8494457" y="1669870"/>
                </a:cubicBezTo>
                <a:close/>
                <a:moveTo>
                  <a:pt x="6792910" y="1669870"/>
                </a:moveTo>
                <a:cubicBezTo>
                  <a:pt x="6800514" y="1669870"/>
                  <a:pt x="6808117" y="1669871"/>
                  <a:pt x="6808118" y="1681777"/>
                </a:cubicBezTo>
                <a:cubicBezTo>
                  <a:pt x="6800512" y="1681777"/>
                  <a:pt x="6792910" y="1683762"/>
                  <a:pt x="6792910" y="1669870"/>
                </a:cubicBezTo>
                <a:close/>
                <a:moveTo>
                  <a:pt x="8066011" y="1664300"/>
                </a:moveTo>
                <a:cubicBezTo>
                  <a:pt x="8074877" y="1664910"/>
                  <a:pt x="8084097" y="1667963"/>
                  <a:pt x="8092609" y="1667963"/>
                </a:cubicBezTo>
                <a:cubicBezTo>
                  <a:pt x="8089769" y="1675289"/>
                  <a:pt x="8086934" y="1682613"/>
                  <a:pt x="8084097" y="1687496"/>
                </a:cubicBezTo>
                <a:cubicBezTo>
                  <a:pt x="8078424" y="1687497"/>
                  <a:pt x="8075585" y="1685056"/>
                  <a:pt x="8069912" y="1685056"/>
                </a:cubicBezTo>
                <a:cubicBezTo>
                  <a:pt x="8061400" y="1680172"/>
                  <a:pt x="8050053" y="1677730"/>
                  <a:pt x="8041542" y="1675289"/>
                </a:cubicBezTo>
                <a:cubicBezTo>
                  <a:pt x="8048636" y="1665520"/>
                  <a:pt x="8057144" y="1663690"/>
                  <a:pt x="8066011" y="1664300"/>
                </a:cubicBezTo>
                <a:close/>
                <a:moveTo>
                  <a:pt x="7373417" y="1659990"/>
                </a:moveTo>
                <a:cubicBezTo>
                  <a:pt x="7378545" y="1660447"/>
                  <a:pt x="7384402" y="1674640"/>
                  <a:pt x="7384405" y="1681966"/>
                </a:cubicBezTo>
                <a:cubicBezTo>
                  <a:pt x="7381798" y="1681966"/>
                  <a:pt x="7361393" y="1674640"/>
                  <a:pt x="7368773" y="1664873"/>
                </a:cubicBezTo>
                <a:cubicBezTo>
                  <a:pt x="7370077" y="1661210"/>
                  <a:pt x="7371705" y="1659838"/>
                  <a:pt x="7373417" y="1659990"/>
                </a:cubicBezTo>
                <a:close/>
                <a:moveTo>
                  <a:pt x="6996636" y="1658214"/>
                </a:moveTo>
                <a:cubicBezTo>
                  <a:pt x="6999153" y="1658408"/>
                  <a:pt x="7001550" y="1658713"/>
                  <a:pt x="7003468" y="1658714"/>
                </a:cubicBezTo>
                <a:cubicBezTo>
                  <a:pt x="7003469" y="1678392"/>
                  <a:pt x="6988125" y="1671013"/>
                  <a:pt x="6980452" y="1671011"/>
                </a:cubicBezTo>
                <a:cubicBezTo>
                  <a:pt x="6980452" y="1658099"/>
                  <a:pt x="6989084" y="1657637"/>
                  <a:pt x="6996636" y="1658214"/>
                </a:cubicBezTo>
                <a:close/>
                <a:moveTo>
                  <a:pt x="6426371" y="1658052"/>
                </a:moveTo>
                <a:lnTo>
                  <a:pt x="6428513" y="1659247"/>
                </a:lnTo>
                <a:lnTo>
                  <a:pt x="6426743" y="1659845"/>
                </a:lnTo>
                <a:close/>
                <a:moveTo>
                  <a:pt x="6449848" y="1658052"/>
                </a:moveTo>
                <a:cubicBezTo>
                  <a:pt x="6444533" y="1660481"/>
                  <a:pt x="6444533" y="1660481"/>
                  <a:pt x="6449846" y="1670202"/>
                </a:cubicBezTo>
                <a:cubicBezTo>
                  <a:pt x="6449847" y="1665341"/>
                  <a:pt x="6449847" y="1662912"/>
                  <a:pt x="6449848" y="1658052"/>
                </a:cubicBezTo>
                <a:close/>
                <a:moveTo>
                  <a:pt x="7312146" y="1657367"/>
                </a:moveTo>
                <a:lnTo>
                  <a:pt x="7310375" y="1666618"/>
                </a:lnTo>
                <a:lnTo>
                  <a:pt x="7317446" y="1667881"/>
                </a:lnTo>
                <a:cubicBezTo>
                  <a:pt x="7306203" y="1670375"/>
                  <a:pt x="7298237" y="1675360"/>
                  <a:pt x="7286994" y="1680343"/>
                </a:cubicBezTo>
                <a:cubicBezTo>
                  <a:pt x="7289102" y="1673800"/>
                  <a:pt x="7292330" y="1670062"/>
                  <a:pt x="7296135" y="1668076"/>
                </a:cubicBezTo>
                <a:lnTo>
                  <a:pt x="7305305" y="1666802"/>
                </a:lnTo>
                <a:lnTo>
                  <a:pt x="7306592" y="1660694"/>
                </a:lnTo>
                <a:cubicBezTo>
                  <a:pt x="7307827" y="1658577"/>
                  <a:pt x="7309677" y="1657367"/>
                  <a:pt x="7312146" y="1657367"/>
                </a:cubicBezTo>
                <a:close/>
                <a:moveTo>
                  <a:pt x="8939867" y="1657366"/>
                </a:moveTo>
                <a:cubicBezTo>
                  <a:pt x="8944936" y="1659785"/>
                  <a:pt x="8950003" y="1662208"/>
                  <a:pt x="8955074" y="1664626"/>
                </a:cubicBezTo>
                <a:cubicBezTo>
                  <a:pt x="8952538" y="1667047"/>
                  <a:pt x="8952538" y="1669466"/>
                  <a:pt x="8950005" y="1669467"/>
                </a:cubicBezTo>
                <a:cubicBezTo>
                  <a:pt x="8944935" y="1669466"/>
                  <a:pt x="8939867" y="1669466"/>
                  <a:pt x="8939867" y="1657366"/>
                </a:cubicBezTo>
                <a:close/>
                <a:moveTo>
                  <a:pt x="7105012" y="1657366"/>
                </a:moveTo>
                <a:cubicBezTo>
                  <a:pt x="7105012" y="1664747"/>
                  <a:pt x="7105011" y="1669663"/>
                  <a:pt x="7105010" y="1677043"/>
                </a:cubicBezTo>
                <a:cubicBezTo>
                  <a:pt x="7102198" y="1677044"/>
                  <a:pt x="7102199" y="1679503"/>
                  <a:pt x="7099386" y="1681963"/>
                </a:cubicBezTo>
                <a:cubicBezTo>
                  <a:pt x="7096573" y="1674584"/>
                  <a:pt x="7093761" y="1657367"/>
                  <a:pt x="7105012" y="1657366"/>
                </a:cubicBezTo>
                <a:close/>
                <a:moveTo>
                  <a:pt x="6884731" y="1657366"/>
                </a:moveTo>
                <a:cubicBezTo>
                  <a:pt x="6893169" y="1657367"/>
                  <a:pt x="6895982" y="1662208"/>
                  <a:pt x="6895983" y="1669467"/>
                </a:cubicBezTo>
                <a:cubicBezTo>
                  <a:pt x="6887543" y="1669467"/>
                  <a:pt x="6884731" y="1667047"/>
                  <a:pt x="6884731" y="1657366"/>
                </a:cubicBezTo>
                <a:close/>
                <a:moveTo>
                  <a:pt x="8471014" y="1657366"/>
                </a:moveTo>
                <a:cubicBezTo>
                  <a:pt x="8478615" y="1657365"/>
                  <a:pt x="8486219" y="1657365"/>
                  <a:pt x="8486218" y="1668952"/>
                </a:cubicBezTo>
                <a:cubicBezTo>
                  <a:pt x="8481151" y="1668952"/>
                  <a:pt x="8471014" y="1671268"/>
                  <a:pt x="8471014" y="1657366"/>
                </a:cubicBezTo>
                <a:close/>
                <a:moveTo>
                  <a:pt x="9641468" y="1656968"/>
                </a:moveTo>
                <a:cubicBezTo>
                  <a:pt x="9650167" y="1655184"/>
                  <a:pt x="9659445" y="1664163"/>
                  <a:pt x="9665629" y="1667848"/>
                </a:cubicBezTo>
                <a:cubicBezTo>
                  <a:pt x="9662880" y="1675215"/>
                  <a:pt x="9660132" y="1682583"/>
                  <a:pt x="9660131" y="1687494"/>
                </a:cubicBezTo>
                <a:cubicBezTo>
                  <a:pt x="9651884" y="1680127"/>
                  <a:pt x="9641348" y="1670303"/>
                  <a:pt x="9633100" y="1662935"/>
                </a:cubicBezTo>
                <a:cubicBezTo>
                  <a:pt x="9635735" y="1659352"/>
                  <a:pt x="9638571" y="1657561"/>
                  <a:pt x="9641468" y="1656968"/>
                </a:cubicBezTo>
                <a:close/>
                <a:moveTo>
                  <a:pt x="8025048" y="1655753"/>
                </a:moveTo>
                <a:cubicBezTo>
                  <a:pt x="8030086" y="1658161"/>
                  <a:pt x="8035584" y="1660566"/>
                  <a:pt x="8041083" y="1662971"/>
                </a:cubicBezTo>
                <a:cubicBezTo>
                  <a:pt x="8038332" y="1667783"/>
                  <a:pt x="8033293" y="1670189"/>
                  <a:pt x="8030087" y="1675001"/>
                </a:cubicBezTo>
                <a:cubicBezTo>
                  <a:pt x="8027340" y="1670188"/>
                  <a:pt x="8027339" y="1662972"/>
                  <a:pt x="8025048" y="1655753"/>
                </a:cubicBezTo>
                <a:close/>
                <a:moveTo>
                  <a:pt x="8313240" y="1655753"/>
                </a:moveTo>
                <a:cubicBezTo>
                  <a:pt x="8313241" y="1665433"/>
                  <a:pt x="8310636" y="1667852"/>
                  <a:pt x="8305426" y="1667854"/>
                </a:cubicBezTo>
                <a:cubicBezTo>
                  <a:pt x="8305427" y="1660594"/>
                  <a:pt x="8308031" y="1655753"/>
                  <a:pt x="8313240" y="1655753"/>
                </a:cubicBezTo>
                <a:close/>
                <a:moveTo>
                  <a:pt x="7771470" y="1655752"/>
                </a:moveTo>
                <a:cubicBezTo>
                  <a:pt x="7782266" y="1660698"/>
                  <a:pt x="7790364" y="1675538"/>
                  <a:pt x="7795761" y="1692849"/>
                </a:cubicBezTo>
                <a:cubicBezTo>
                  <a:pt x="7776867" y="1692850"/>
                  <a:pt x="7776866" y="1678010"/>
                  <a:pt x="7771470" y="1655752"/>
                </a:cubicBezTo>
                <a:close/>
                <a:moveTo>
                  <a:pt x="5666551" y="1655344"/>
                </a:moveTo>
                <a:lnTo>
                  <a:pt x="5666687" y="1655926"/>
                </a:lnTo>
                <a:cubicBezTo>
                  <a:pt x="5667903" y="1657445"/>
                  <a:pt x="5669788" y="1658052"/>
                  <a:pt x="5672446" y="1658052"/>
                </a:cubicBezTo>
                <a:lnTo>
                  <a:pt x="5671399" y="1655344"/>
                </a:lnTo>
                <a:close/>
                <a:moveTo>
                  <a:pt x="683497" y="1655337"/>
                </a:moveTo>
                <a:lnTo>
                  <a:pt x="683739" y="1656445"/>
                </a:lnTo>
                <a:lnTo>
                  <a:pt x="679879" y="1655704"/>
                </a:lnTo>
                <a:cubicBezTo>
                  <a:pt x="681248" y="1654381"/>
                  <a:pt x="682576" y="1654384"/>
                  <a:pt x="683497" y="1655337"/>
                </a:cubicBezTo>
                <a:close/>
                <a:moveTo>
                  <a:pt x="7465154" y="1655020"/>
                </a:moveTo>
                <a:cubicBezTo>
                  <a:pt x="7487521" y="1657389"/>
                  <a:pt x="7510080" y="1666290"/>
                  <a:pt x="7531092" y="1674428"/>
                </a:cubicBezTo>
                <a:cubicBezTo>
                  <a:pt x="7568000" y="1688897"/>
                  <a:pt x="7605353" y="1705372"/>
                  <a:pt x="7642263" y="1717430"/>
                </a:cubicBezTo>
                <a:cubicBezTo>
                  <a:pt x="7639594" y="1724661"/>
                  <a:pt x="7636926" y="1736720"/>
                  <a:pt x="7631590" y="1736719"/>
                </a:cubicBezTo>
                <a:cubicBezTo>
                  <a:pt x="7623585" y="1739131"/>
                  <a:pt x="7616026" y="1739131"/>
                  <a:pt x="7608022" y="1739131"/>
                </a:cubicBezTo>
                <a:cubicBezTo>
                  <a:pt x="7592012" y="1739131"/>
                  <a:pt x="7576004" y="1736720"/>
                  <a:pt x="7559994" y="1729486"/>
                </a:cubicBezTo>
                <a:cubicBezTo>
                  <a:pt x="7551992" y="1724660"/>
                  <a:pt x="7546655" y="1717429"/>
                  <a:pt x="7541318" y="1710195"/>
                </a:cubicBezTo>
                <a:lnTo>
                  <a:pt x="7515867" y="1710195"/>
                </a:lnTo>
                <a:lnTo>
                  <a:pt x="7512096" y="1725023"/>
                </a:lnTo>
                <a:lnTo>
                  <a:pt x="7501715" y="1709139"/>
                </a:lnTo>
                <a:lnTo>
                  <a:pt x="7488403" y="1708086"/>
                </a:lnTo>
                <a:cubicBezTo>
                  <a:pt x="7479730" y="1706579"/>
                  <a:pt x="7471061" y="1704168"/>
                  <a:pt x="7461723" y="1700550"/>
                </a:cubicBezTo>
                <a:cubicBezTo>
                  <a:pt x="7461723" y="1695728"/>
                  <a:pt x="7464390" y="1693317"/>
                  <a:pt x="7467057" y="1693317"/>
                </a:cubicBezTo>
                <a:cubicBezTo>
                  <a:pt x="7456385" y="1686082"/>
                  <a:pt x="7448826" y="1693317"/>
                  <a:pt x="7438151" y="1688895"/>
                </a:cubicBezTo>
                <a:cubicBezTo>
                  <a:pt x="7430149" y="1683671"/>
                  <a:pt x="7422145" y="1674428"/>
                  <a:pt x="7414140" y="1664783"/>
                </a:cubicBezTo>
                <a:cubicBezTo>
                  <a:pt x="7423476" y="1659358"/>
                  <a:pt x="7433123" y="1656343"/>
                  <a:pt x="7442919" y="1655099"/>
                </a:cubicBezTo>
                <a:cubicBezTo>
                  <a:pt x="7450268" y="1654167"/>
                  <a:pt x="7457702" y="1654232"/>
                  <a:pt x="7465154" y="1655020"/>
                </a:cubicBezTo>
                <a:close/>
                <a:moveTo>
                  <a:pt x="8870267" y="1652110"/>
                </a:moveTo>
                <a:cubicBezTo>
                  <a:pt x="8876174" y="1653039"/>
                  <a:pt x="8883390" y="1657366"/>
                  <a:pt x="8888638" y="1658604"/>
                </a:cubicBezTo>
                <a:cubicBezTo>
                  <a:pt x="8882734" y="1662312"/>
                  <a:pt x="8873877" y="1671586"/>
                  <a:pt x="8866495" y="1670774"/>
                </a:cubicBezTo>
                <a:lnTo>
                  <a:pt x="8865096" y="1669785"/>
                </a:lnTo>
                <a:lnTo>
                  <a:pt x="8861519" y="1673512"/>
                </a:lnTo>
                <a:cubicBezTo>
                  <a:pt x="8860286" y="1673513"/>
                  <a:pt x="8859051" y="1672226"/>
                  <a:pt x="8857816" y="1669655"/>
                </a:cubicBezTo>
                <a:cubicBezTo>
                  <a:pt x="8858434" y="1668369"/>
                  <a:pt x="8859050" y="1667565"/>
                  <a:pt x="8859667" y="1667123"/>
                </a:cubicBezTo>
                <a:lnTo>
                  <a:pt x="8860972" y="1666869"/>
                </a:lnTo>
                <a:lnTo>
                  <a:pt x="8859773" y="1666022"/>
                </a:lnTo>
                <a:cubicBezTo>
                  <a:pt x="8859773" y="1653656"/>
                  <a:pt x="8864365" y="1651182"/>
                  <a:pt x="8870267" y="1652110"/>
                </a:cubicBezTo>
                <a:close/>
                <a:moveTo>
                  <a:pt x="7062475" y="1650222"/>
                </a:moveTo>
                <a:cubicBezTo>
                  <a:pt x="7070663" y="1652663"/>
                  <a:pt x="7076123" y="1655107"/>
                  <a:pt x="7081582" y="1657549"/>
                </a:cubicBezTo>
                <a:cubicBezTo>
                  <a:pt x="7078853" y="1667315"/>
                  <a:pt x="7078852" y="1674639"/>
                  <a:pt x="7076123" y="1681966"/>
                </a:cubicBezTo>
                <a:cubicBezTo>
                  <a:pt x="7067935" y="1674641"/>
                  <a:pt x="7059746" y="1674640"/>
                  <a:pt x="7048827" y="1677084"/>
                </a:cubicBezTo>
                <a:cubicBezTo>
                  <a:pt x="7054286" y="1667316"/>
                  <a:pt x="7057015" y="1657549"/>
                  <a:pt x="7062475" y="1650222"/>
                </a:cubicBezTo>
                <a:close/>
                <a:moveTo>
                  <a:pt x="629821" y="1649602"/>
                </a:moveTo>
                <a:lnTo>
                  <a:pt x="635809" y="1651395"/>
                </a:lnTo>
                <a:lnTo>
                  <a:pt x="658302" y="1655882"/>
                </a:lnTo>
                <a:lnTo>
                  <a:pt x="643988" y="1652196"/>
                </a:lnTo>
                <a:cubicBezTo>
                  <a:pt x="638095" y="1650851"/>
                  <a:pt x="632959" y="1649879"/>
                  <a:pt x="629821" y="1649602"/>
                </a:cubicBezTo>
                <a:close/>
                <a:moveTo>
                  <a:pt x="8456917" y="1649141"/>
                </a:moveTo>
                <a:cubicBezTo>
                  <a:pt x="8456916" y="1664094"/>
                  <a:pt x="8446777" y="1659110"/>
                  <a:pt x="8441710" y="1659109"/>
                </a:cubicBezTo>
                <a:cubicBezTo>
                  <a:pt x="8441711" y="1646649"/>
                  <a:pt x="8449312" y="1649140"/>
                  <a:pt x="8456917" y="1649141"/>
                </a:cubicBezTo>
                <a:close/>
                <a:moveTo>
                  <a:pt x="6591696" y="1648966"/>
                </a:moveTo>
                <a:cubicBezTo>
                  <a:pt x="6596906" y="1648965"/>
                  <a:pt x="6606890" y="1646649"/>
                  <a:pt x="6606890" y="1658235"/>
                </a:cubicBezTo>
                <a:cubicBezTo>
                  <a:pt x="6599077" y="1658234"/>
                  <a:pt x="6591697" y="1660551"/>
                  <a:pt x="6591696" y="1648966"/>
                </a:cubicBezTo>
                <a:close/>
                <a:moveTo>
                  <a:pt x="6386150" y="1648966"/>
                </a:moveTo>
                <a:cubicBezTo>
                  <a:pt x="6386150" y="1660551"/>
                  <a:pt x="6378546" y="1658235"/>
                  <a:pt x="6370943" y="1658235"/>
                </a:cubicBezTo>
                <a:cubicBezTo>
                  <a:pt x="6370943" y="1646650"/>
                  <a:pt x="6381081" y="1648964"/>
                  <a:pt x="6386150" y="1648966"/>
                </a:cubicBezTo>
                <a:close/>
                <a:moveTo>
                  <a:pt x="7407854" y="1648437"/>
                </a:moveTo>
                <a:cubicBezTo>
                  <a:pt x="7407854" y="1655816"/>
                  <a:pt x="7407855" y="1670573"/>
                  <a:pt x="7402740" y="1670572"/>
                </a:cubicBezTo>
                <a:cubicBezTo>
                  <a:pt x="7395068" y="1673033"/>
                  <a:pt x="7387394" y="1665654"/>
                  <a:pt x="7384839" y="1655816"/>
                </a:cubicBezTo>
                <a:cubicBezTo>
                  <a:pt x="7392511" y="1650895"/>
                  <a:pt x="7400182" y="1650896"/>
                  <a:pt x="7407854" y="1648437"/>
                </a:cubicBezTo>
                <a:close/>
                <a:moveTo>
                  <a:pt x="7982623" y="1648435"/>
                </a:moveTo>
                <a:cubicBezTo>
                  <a:pt x="7990297" y="1650927"/>
                  <a:pt x="7997970" y="1653420"/>
                  <a:pt x="8005643" y="1653420"/>
                </a:cubicBezTo>
                <a:lnTo>
                  <a:pt x="7998221" y="1657725"/>
                </a:lnTo>
                <a:lnTo>
                  <a:pt x="8009143" y="1656316"/>
                </a:lnTo>
                <a:cubicBezTo>
                  <a:pt x="8011800" y="1656478"/>
                  <a:pt x="8014329" y="1656765"/>
                  <a:pt x="8016351" y="1656765"/>
                </a:cubicBezTo>
                <a:lnTo>
                  <a:pt x="8015393" y="1660519"/>
                </a:lnTo>
                <a:lnTo>
                  <a:pt x="8021273" y="1669482"/>
                </a:lnTo>
                <a:lnTo>
                  <a:pt x="8013678" y="1667168"/>
                </a:lnTo>
                <a:lnTo>
                  <a:pt x="8007243" y="1670519"/>
                </a:lnTo>
                <a:cubicBezTo>
                  <a:pt x="8002182" y="1671144"/>
                  <a:pt x="7996111" y="1669268"/>
                  <a:pt x="7992063" y="1669268"/>
                </a:cubicBezTo>
                <a:lnTo>
                  <a:pt x="7997430" y="1658183"/>
                </a:lnTo>
                <a:lnTo>
                  <a:pt x="7992216" y="1661208"/>
                </a:lnTo>
                <a:cubicBezTo>
                  <a:pt x="7987101" y="1660898"/>
                  <a:pt x="7982624" y="1657159"/>
                  <a:pt x="7982623" y="1648435"/>
                </a:cubicBezTo>
                <a:close/>
                <a:moveTo>
                  <a:pt x="7259810" y="1648433"/>
                </a:moveTo>
                <a:cubicBezTo>
                  <a:pt x="7262277" y="1648435"/>
                  <a:pt x="7267214" y="1651007"/>
                  <a:pt x="7267213" y="1658724"/>
                </a:cubicBezTo>
                <a:cubicBezTo>
                  <a:pt x="7262278" y="1658722"/>
                  <a:pt x="7259810" y="1656151"/>
                  <a:pt x="7259810" y="1648433"/>
                </a:cubicBezTo>
                <a:close/>
                <a:moveTo>
                  <a:pt x="384677" y="1648223"/>
                </a:moveTo>
                <a:cubicBezTo>
                  <a:pt x="391381" y="1648876"/>
                  <a:pt x="397147" y="1649237"/>
                  <a:pt x="397635" y="1649494"/>
                </a:cubicBezTo>
                <a:cubicBezTo>
                  <a:pt x="397879" y="1649623"/>
                  <a:pt x="396801" y="1649727"/>
                  <a:pt x="393863" y="1649827"/>
                </a:cubicBezTo>
                <a:lnTo>
                  <a:pt x="390889" y="1649892"/>
                </a:lnTo>
                <a:close/>
                <a:moveTo>
                  <a:pt x="8716107" y="1647240"/>
                </a:moveTo>
                <a:cubicBezTo>
                  <a:pt x="8725427" y="1647464"/>
                  <a:pt x="8736114" y="1660512"/>
                  <a:pt x="8744070" y="1664108"/>
                </a:cubicBezTo>
                <a:cubicBezTo>
                  <a:pt x="8730814" y="1664109"/>
                  <a:pt x="8717998" y="1661710"/>
                  <a:pt x="8707392" y="1652113"/>
                </a:cubicBezTo>
                <a:cubicBezTo>
                  <a:pt x="8710044" y="1648515"/>
                  <a:pt x="8713000" y="1647167"/>
                  <a:pt x="8716107" y="1647240"/>
                </a:cubicBezTo>
                <a:close/>
                <a:moveTo>
                  <a:pt x="7036443" y="1646284"/>
                </a:moveTo>
                <a:cubicBezTo>
                  <a:pt x="7041482" y="1645659"/>
                  <a:pt x="7046183" y="1646283"/>
                  <a:pt x="7048869" y="1651275"/>
                </a:cubicBezTo>
                <a:cubicBezTo>
                  <a:pt x="7054242" y="1661258"/>
                  <a:pt x="7048868" y="1671239"/>
                  <a:pt x="7040808" y="1668744"/>
                </a:cubicBezTo>
                <a:cubicBezTo>
                  <a:pt x="7030063" y="1668743"/>
                  <a:pt x="7022007" y="1668744"/>
                  <a:pt x="7011709" y="1671240"/>
                </a:cubicBezTo>
                <a:cubicBezTo>
                  <a:pt x="7011708" y="1658762"/>
                  <a:pt x="7011709" y="1648780"/>
                  <a:pt x="7022006" y="1648780"/>
                </a:cubicBezTo>
                <a:cubicBezTo>
                  <a:pt x="7026037" y="1648780"/>
                  <a:pt x="7031409" y="1646907"/>
                  <a:pt x="7036443" y="1646284"/>
                </a:cubicBezTo>
                <a:close/>
                <a:moveTo>
                  <a:pt x="6933313" y="1645650"/>
                </a:moveTo>
                <a:cubicBezTo>
                  <a:pt x="6936895" y="1644363"/>
                  <a:pt x="6940813" y="1644363"/>
                  <a:pt x="6944840" y="1645651"/>
                </a:cubicBezTo>
                <a:cubicBezTo>
                  <a:pt x="6936782" y="1648221"/>
                  <a:pt x="6929173" y="1650794"/>
                  <a:pt x="6923799" y="1653367"/>
                </a:cubicBezTo>
                <a:cubicBezTo>
                  <a:pt x="6926486" y="1649507"/>
                  <a:pt x="6929731" y="1646936"/>
                  <a:pt x="6933313" y="1645650"/>
                </a:cubicBezTo>
                <a:close/>
                <a:moveTo>
                  <a:pt x="6159594" y="1645044"/>
                </a:moveTo>
                <a:cubicBezTo>
                  <a:pt x="6166758" y="1645044"/>
                  <a:pt x="6174946" y="1647486"/>
                  <a:pt x="6179041" y="1647487"/>
                </a:cubicBezTo>
                <a:cubicBezTo>
                  <a:pt x="6179041" y="1669462"/>
                  <a:pt x="6154476" y="1657253"/>
                  <a:pt x="6146288" y="1657253"/>
                </a:cubicBezTo>
                <a:cubicBezTo>
                  <a:pt x="6146287" y="1647487"/>
                  <a:pt x="6152428" y="1645044"/>
                  <a:pt x="6159594" y="1645044"/>
                </a:cubicBezTo>
                <a:close/>
                <a:moveTo>
                  <a:pt x="8272509" y="1643662"/>
                </a:moveTo>
                <a:cubicBezTo>
                  <a:pt x="8277788" y="1645378"/>
                  <a:pt x="8283385" y="1651560"/>
                  <a:pt x="8286422" y="1655356"/>
                </a:cubicBezTo>
                <a:cubicBezTo>
                  <a:pt x="8278325" y="1655355"/>
                  <a:pt x="8270229" y="1653370"/>
                  <a:pt x="8262132" y="1650990"/>
                </a:cubicBezTo>
                <a:cubicBezTo>
                  <a:pt x="8263481" y="1646822"/>
                  <a:pt x="8265337" y="1644588"/>
                  <a:pt x="8267445" y="1643690"/>
                </a:cubicBezTo>
                <a:cubicBezTo>
                  <a:pt x="8269027" y="1643015"/>
                  <a:pt x="8270751" y="1643090"/>
                  <a:pt x="8272509" y="1643662"/>
                </a:cubicBezTo>
                <a:close/>
                <a:moveTo>
                  <a:pt x="7688790" y="1641795"/>
                </a:moveTo>
                <a:cubicBezTo>
                  <a:pt x="7690091" y="1642098"/>
                  <a:pt x="7691394" y="1643308"/>
                  <a:pt x="7692696" y="1644517"/>
                </a:cubicBezTo>
                <a:cubicBezTo>
                  <a:pt x="7690092" y="1646936"/>
                  <a:pt x="7690092" y="1649356"/>
                  <a:pt x="7687487" y="1651776"/>
                </a:cubicBezTo>
                <a:lnTo>
                  <a:pt x="7686854" y="1650018"/>
                </a:lnTo>
                <a:lnTo>
                  <a:pt x="7682821" y="1650019"/>
                </a:lnTo>
                <a:lnTo>
                  <a:pt x="7685002" y="1644848"/>
                </a:lnTo>
                <a:lnTo>
                  <a:pt x="7684882" y="1644518"/>
                </a:lnTo>
                <a:lnTo>
                  <a:pt x="7685249" y="1644263"/>
                </a:lnTo>
                <a:lnTo>
                  <a:pt x="7685676" y="1643249"/>
                </a:lnTo>
                <a:lnTo>
                  <a:pt x="7685909" y="1643802"/>
                </a:lnTo>
                <a:close/>
                <a:moveTo>
                  <a:pt x="8197330" y="1641292"/>
                </a:moveTo>
                <a:lnTo>
                  <a:pt x="8211235" y="1645589"/>
                </a:lnTo>
                <a:lnTo>
                  <a:pt x="8211302" y="1645431"/>
                </a:lnTo>
                <a:cubicBezTo>
                  <a:pt x="8214182" y="1643808"/>
                  <a:pt x="8217989" y="1643862"/>
                  <a:pt x="8221698" y="1644164"/>
                </a:cubicBezTo>
                <a:cubicBezTo>
                  <a:pt x="8224171" y="1644366"/>
                  <a:pt x="8226602" y="1644679"/>
                  <a:pt x="8228683" y="1644678"/>
                </a:cubicBezTo>
                <a:lnTo>
                  <a:pt x="8227059" y="1651855"/>
                </a:lnTo>
                <a:lnTo>
                  <a:pt x="8240046" y="1657962"/>
                </a:lnTo>
                <a:cubicBezTo>
                  <a:pt x="8240044" y="1683762"/>
                  <a:pt x="8205423" y="1669870"/>
                  <a:pt x="8194634" y="1665105"/>
                </a:cubicBezTo>
                <a:cubicBezTo>
                  <a:pt x="8183843" y="1660344"/>
                  <a:pt x="8183842" y="1641292"/>
                  <a:pt x="8197330" y="1641292"/>
                </a:cubicBezTo>
                <a:close/>
                <a:moveTo>
                  <a:pt x="7368123" y="1641291"/>
                </a:moveTo>
                <a:cubicBezTo>
                  <a:pt x="7368123" y="1643864"/>
                  <a:pt x="7370729" y="1646435"/>
                  <a:pt x="7370728" y="1649006"/>
                </a:cubicBezTo>
                <a:cubicBezTo>
                  <a:pt x="7368124" y="1651578"/>
                  <a:pt x="7363348" y="1649006"/>
                  <a:pt x="7368123" y="1641291"/>
                </a:cubicBezTo>
                <a:close/>
                <a:moveTo>
                  <a:pt x="8706943" y="1641290"/>
                </a:moveTo>
                <a:cubicBezTo>
                  <a:pt x="8704239" y="1643547"/>
                  <a:pt x="8704239" y="1645803"/>
                  <a:pt x="8701532" y="1648060"/>
                </a:cubicBezTo>
                <a:cubicBezTo>
                  <a:pt x="8701533" y="1641291"/>
                  <a:pt x="8701533" y="1641291"/>
                  <a:pt x="8706943" y="1641290"/>
                </a:cubicBezTo>
                <a:close/>
                <a:moveTo>
                  <a:pt x="5729514" y="1637914"/>
                </a:moveTo>
                <a:lnTo>
                  <a:pt x="5709618" y="1642531"/>
                </a:lnTo>
                <a:lnTo>
                  <a:pt x="5695230" y="1640417"/>
                </a:lnTo>
                <a:lnTo>
                  <a:pt x="5698441" y="1649358"/>
                </a:lnTo>
                <a:cubicBezTo>
                  <a:pt x="5707162" y="1656533"/>
                  <a:pt x="5725601" y="1648333"/>
                  <a:pt x="5733575" y="1648334"/>
                </a:cubicBezTo>
                <a:close/>
                <a:moveTo>
                  <a:pt x="7841970" y="1635934"/>
                </a:moveTo>
                <a:cubicBezTo>
                  <a:pt x="7855289" y="1638329"/>
                  <a:pt x="7865946" y="1635935"/>
                  <a:pt x="7876158" y="1640724"/>
                </a:cubicBezTo>
                <a:cubicBezTo>
                  <a:pt x="7900132" y="1650307"/>
                  <a:pt x="7863282" y="1667076"/>
                  <a:pt x="7857954" y="1669471"/>
                </a:cubicBezTo>
                <a:cubicBezTo>
                  <a:pt x="7852626" y="1659890"/>
                  <a:pt x="7847299" y="1647911"/>
                  <a:pt x="7841970" y="1635934"/>
                </a:cubicBezTo>
                <a:close/>
                <a:moveTo>
                  <a:pt x="9234431" y="1635930"/>
                </a:moveTo>
                <a:cubicBezTo>
                  <a:pt x="9234431" y="1649832"/>
                  <a:pt x="9224293" y="1647516"/>
                  <a:pt x="9219226" y="1647516"/>
                </a:cubicBezTo>
                <a:cubicBezTo>
                  <a:pt x="9219226" y="1635930"/>
                  <a:pt x="9226827" y="1635930"/>
                  <a:pt x="9234431" y="1635930"/>
                </a:cubicBezTo>
                <a:close/>
                <a:moveTo>
                  <a:pt x="8175267" y="1634953"/>
                </a:moveTo>
                <a:cubicBezTo>
                  <a:pt x="8178609" y="1635559"/>
                  <a:pt x="8181283" y="1638583"/>
                  <a:pt x="8181285" y="1644633"/>
                </a:cubicBezTo>
                <a:cubicBezTo>
                  <a:pt x="8175935" y="1644633"/>
                  <a:pt x="8170586" y="1642213"/>
                  <a:pt x="8165237" y="1639794"/>
                </a:cubicBezTo>
                <a:cubicBezTo>
                  <a:pt x="8167913" y="1636163"/>
                  <a:pt x="8171925" y="1634349"/>
                  <a:pt x="8175267" y="1634953"/>
                </a:cubicBezTo>
                <a:close/>
                <a:moveTo>
                  <a:pt x="9613201" y="1634319"/>
                </a:moveTo>
                <a:cubicBezTo>
                  <a:pt x="9621531" y="1639082"/>
                  <a:pt x="9627083" y="1646227"/>
                  <a:pt x="9632636" y="1650988"/>
                </a:cubicBezTo>
                <a:cubicBezTo>
                  <a:pt x="9627085" y="1662500"/>
                  <a:pt x="9615977" y="1643845"/>
                  <a:pt x="9610424" y="1639082"/>
                </a:cubicBezTo>
                <a:cubicBezTo>
                  <a:pt x="9610424" y="1636701"/>
                  <a:pt x="9613201" y="1636701"/>
                  <a:pt x="9613201" y="1634319"/>
                </a:cubicBezTo>
                <a:close/>
                <a:moveTo>
                  <a:pt x="9112740" y="1634319"/>
                </a:moveTo>
                <a:cubicBezTo>
                  <a:pt x="9118088" y="1634319"/>
                  <a:pt x="9123438" y="1634320"/>
                  <a:pt x="9123438" y="1644607"/>
                </a:cubicBezTo>
                <a:cubicBezTo>
                  <a:pt x="9118088" y="1644607"/>
                  <a:pt x="9112738" y="1642035"/>
                  <a:pt x="9107391" y="1639464"/>
                </a:cubicBezTo>
                <a:cubicBezTo>
                  <a:pt x="9110065" y="1639463"/>
                  <a:pt x="9110065" y="1636891"/>
                  <a:pt x="9112740" y="1634319"/>
                </a:cubicBezTo>
                <a:close/>
                <a:moveTo>
                  <a:pt x="7331234" y="1632316"/>
                </a:moveTo>
                <a:cubicBezTo>
                  <a:pt x="7344621" y="1632895"/>
                  <a:pt x="7359073" y="1637995"/>
                  <a:pt x="7368764" y="1652832"/>
                </a:cubicBezTo>
                <a:cubicBezTo>
                  <a:pt x="7361079" y="1663962"/>
                  <a:pt x="7350135" y="1650050"/>
                  <a:pt x="7349654" y="1653877"/>
                </a:cubicBezTo>
                <a:lnTo>
                  <a:pt x="7350313" y="1657271"/>
                </a:lnTo>
                <a:lnTo>
                  <a:pt x="7352380" y="1656213"/>
                </a:lnTo>
                <a:cubicBezTo>
                  <a:pt x="7354409" y="1654399"/>
                  <a:pt x="7353393" y="1660751"/>
                  <a:pt x="7352759" y="1664041"/>
                </a:cubicBezTo>
                <a:lnTo>
                  <a:pt x="7352757" y="1664060"/>
                </a:lnTo>
                <a:lnTo>
                  <a:pt x="7353169" y="1665197"/>
                </a:lnTo>
                <a:lnTo>
                  <a:pt x="7352592" y="1664856"/>
                </a:lnTo>
                <a:lnTo>
                  <a:pt x="7352378" y="1665894"/>
                </a:lnTo>
                <a:lnTo>
                  <a:pt x="7351824" y="1664403"/>
                </a:lnTo>
                <a:lnTo>
                  <a:pt x="7333789" y="1653760"/>
                </a:lnTo>
                <a:cubicBezTo>
                  <a:pt x="7327775" y="1648504"/>
                  <a:pt x="7322427" y="1641705"/>
                  <a:pt x="7318417" y="1633051"/>
                </a:cubicBezTo>
                <a:cubicBezTo>
                  <a:pt x="7322427" y="1632432"/>
                  <a:pt x="7326771" y="1632126"/>
                  <a:pt x="7331234" y="1632316"/>
                </a:cubicBezTo>
                <a:close/>
                <a:moveTo>
                  <a:pt x="6874586" y="1625313"/>
                </a:moveTo>
                <a:cubicBezTo>
                  <a:pt x="6886695" y="1625005"/>
                  <a:pt x="6898530" y="1628094"/>
                  <a:pt x="6907734" y="1641703"/>
                </a:cubicBezTo>
                <a:cubicBezTo>
                  <a:pt x="6897213" y="1644176"/>
                  <a:pt x="6884065" y="1651595"/>
                  <a:pt x="6870916" y="1646649"/>
                </a:cubicBezTo>
                <a:cubicBezTo>
                  <a:pt x="6860397" y="1641704"/>
                  <a:pt x="6850317" y="1634284"/>
                  <a:pt x="6839796" y="1629334"/>
                </a:cubicBezTo>
                <a:cubicBezTo>
                  <a:pt x="6850096" y="1629334"/>
                  <a:pt x="6862478" y="1625625"/>
                  <a:pt x="6874586" y="1625313"/>
                </a:cubicBezTo>
                <a:close/>
                <a:moveTo>
                  <a:pt x="7818085" y="1623426"/>
                </a:moveTo>
                <a:cubicBezTo>
                  <a:pt x="7818085" y="1630631"/>
                  <a:pt x="7818084" y="1640224"/>
                  <a:pt x="7818084" y="1647421"/>
                </a:cubicBezTo>
                <a:cubicBezTo>
                  <a:pt x="7812756" y="1647421"/>
                  <a:pt x="7804765" y="1649820"/>
                  <a:pt x="7797215" y="1645021"/>
                </a:cubicBezTo>
                <a:cubicBezTo>
                  <a:pt x="7789225" y="1640223"/>
                  <a:pt x="7818085" y="1623426"/>
                  <a:pt x="7818085" y="1623426"/>
                </a:cubicBezTo>
                <a:close/>
                <a:moveTo>
                  <a:pt x="7927487" y="1623426"/>
                </a:moveTo>
                <a:lnTo>
                  <a:pt x="7927028" y="1626075"/>
                </a:lnTo>
                <a:lnTo>
                  <a:pt x="7940082" y="1631925"/>
                </a:lnTo>
                <a:lnTo>
                  <a:pt x="7940323" y="1628931"/>
                </a:lnTo>
                <a:cubicBezTo>
                  <a:pt x="7941001" y="1628282"/>
                  <a:pt x="7942352" y="1629579"/>
                  <a:pt x="7945057" y="1632147"/>
                </a:cubicBezTo>
                <a:lnTo>
                  <a:pt x="7943624" y="1633512"/>
                </a:lnTo>
                <a:lnTo>
                  <a:pt x="7951404" y="1636998"/>
                </a:lnTo>
                <a:lnTo>
                  <a:pt x="7955868" y="1634312"/>
                </a:lnTo>
                <a:cubicBezTo>
                  <a:pt x="7959762" y="1634312"/>
                  <a:pt x="7963707" y="1635559"/>
                  <a:pt x="7966560" y="1635559"/>
                </a:cubicBezTo>
                <a:lnTo>
                  <a:pt x="7966560" y="1647498"/>
                </a:lnTo>
                <a:lnTo>
                  <a:pt x="7971304" y="1645284"/>
                </a:lnTo>
                <a:cubicBezTo>
                  <a:pt x="7975619" y="1646127"/>
                  <a:pt x="7979213" y="1649599"/>
                  <a:pt x="7979212" y="1655355"/>
                </a:cubicBezTo>
                <a:cubicBezTo>
                  <a:pt x="7970584" y="1655355"/>
                  <a:pt x="7964833" y="1653371"/>
                  <a:pt x="7959078" y="1650990"/>
                </a:cubicBezTo>
                <a:lnTo>
                  <a:pt x="7965925" y="1647795"/>
                </a:lnTo>
                <a:lnTo>
                  <a:pt x="7954521" y="1643744"/>
                </a:lnTo>
                <a:lnTo>
                  <a:pt x="7949415" y="1648130"/>
                </a:lnTo>
                <a:cubicBezTo>
                  <a:pt x="7939579" y="1651898"/>
                  <a:pt x="7928301" y="1645176"/>
                  <a:pt x="7919906" y="1645176"/>
                </a:cubicBezTo>
                <a:lnTo>
                  <a:pt x="7922979" y="1634308"/>
                </a:lnTo>
                <a:lnTo>
                  <a:pt x="7922853" y="1634435"/>
                </a:lnTo>
                <a:cubicBezTo>
                  <a:pt x="7920207" y="1635596"/>
                  <a:pt x="7916899" y="1635015"/>
                  <a:pt x="7914252" y="1635015"/>
                </a:cubicBezTo>
                <a:cubicBezTo>
                  <a:pt x="7914253" y="1623426"/>
                  <a:pt x="7922193" y="1623425"/>
                  <a:pt x="7927487" y="1623426"/>
                </a:cubicBezTo>
                <a:close/>
                <a:moveTo>
                  <a:pt x="9090898" y="1621816"/>
                </a:moveTo>
                <a:cubicBezTo>
                  <a:pt x="9096395" y="1624235"/>
                  <a:pt x="9101435" y="1626656"/>
                  <a:pt x="9106932" y="1626656"/>
                </a:cubicBezTo>
                <a:cubicBezTo>
                  <a:pt x="9101434" y="1631495"/>
                  <a:pt x="9096394" y="1633915"/>
                  <a:pt x="9090898" y="1621816"/>
                </a:cubicBezTo>
                <a:close/>
                <a:moveTo>
                  <a:pt x="7119156" y="1619857"/>
                </a:moveTo>
                <a:lnTo>
                  <a:pt x="7137909" y="1621400"/>
                </a:lnTo>
                <a:lnTo>
                  <a:pt x="7139360" y="1620671"/>
                </a:lnTo>
                <a:cubicBezTo>
                  <a:pt x="7144399" y="1620070"/>
                  <a:pt x="7150469" y="1621869"/>
                  <a:pt x="7154593" y="1621869"/>
                </a:cubicBezTo>
                <a:lnTo>
                  <a:pt x="7154352" y="1622755"/>
                </a:lnTo>
                <a:lnTo>
                  <a:pt x="7164598" y="1623597"/>
                </a:lnTo>
                <a:cubicBezTo>
                  <a:pt x="7180151" y="1625466"/>
                  <a:pt x="7195982" y="1627340"/>
                  <a:pt x="7211699" y="1627339"/>
                </a:cubicBezTo>
                <a:cubicBezTo>
                  <a:pt x="7222330" y="1627338"/>
                  <a:pt x="7251552" y="1624846"/>
                  <a:pt x="7251553" y="1649804"/>
                </a:cubicBezTo>
                <a:cubicBezTo>
                  <a:pt x="7235614" y="1649804"/>
                  <a:pt x="7219671" y="1649804"/>
                  <a:pt x="7203730" y="1649804"/>
                </a:cubicBezTo>
                <a:lnTo>
                  <a:pt x="7151992" y="1631485"/>
                </a:lnTo>
                <a:lnTo>
                  <a:pt x="7151894" y="1631842"/>
                </a:lnTo>
                <a:cubicBezTo>
                  <a:pt x="7146890" y="1637915"/>
                  <a:pt x="7136153" y="1633866"/>
                  <a:pt x="7130312" y="1633866"/>
                </a:cubicBezTo>
                <a:lnTo>
                  <a:pt x="7132742" y="1624666"/>
                </a:lnTo>
                <a:close/>
                <a:moveTo>
                  <a:pt x="7789142" y="1616770"/>
                </a:moveTo>
                <a:cubicBezTo>
                  <a:pt x="7791328" y="1616920"/>
                  <a:pt x="7793241" y="1618294"/>
                  <a:pt x="7794464" y="1621346"/>
                </a:cubicBezTo>
                <a:cubicBezTo>
                  <a:pt x="7802454" y="1640883"/>
                  <a:pt x="7778924" y="1635999"/>
                  <a:pt x="7773596" y="1635999"/>
                </a:cubicBezTo>
                <a:cubicBezTo>
                  <a:pt x="7773594" y="1626836"/>
                  <a:pt x="7782587" y="1616311"/>
                  <a:pt x="7789142" y="1616770"/>
                </a:cubicBezTo>
                <a:close/>
                <a:moveTo>
                  <a:pt x="8107513" y="1614672"/>
                </a:moveTo>
                <a:cubicBezTo>
                  <a:pt x="8126967" y="1619348"/>
                  <a:pt x="8146895" y="1621686"/>
                  <a:pt x="8166824" y="1626361"/>
                </a:cubicBezTo>
                <a:cubicBezTo>
                  <a:pt x="8161129" y="1635715"/>
                  <a:pt x="8149743" y="1628700"/>
                  <a:pt x="8141202" y="1626361"/>
                </a:cubicBezTo>
                <a:cubicBezTo>
                  <a:pt x="8129813" y="1621686"/>
                  <a:pt x="8118426" y="1619348"/>
                  <a:pt x="8107513" y="1614672"/>
                </a:cubicBezTo>
                <a:close/>
                <a:moveTo>
                  <a:pt x="8674183" y="1614496"/>
                </a:moveTo>
                <a:cubicBezTo>
                  <a:pt x="8679118" y="1614495"/>
                  <a:pt x="8681586" y="1617067"/>
                  <a:pt x="8681584" y="1624781"/>
                </a:cubicBezTo>
                <a:cubicBezTo>
                  <a:pt x="8676650" y="1624781"/>
                  <a:pt x="8674184" y="1622211"/>
                  <a:pt x="8674183" y="1614496"/>
                </a:cubicBezTo>
                <a:close/>
                <a:moveTo>
                  <a:pt x="8658145" y="1614495"/>
                </a:moveTo>
                <a:cubicBezTo>
                  <a:pt x="8658145" y="1623846"/>
                  <a:pt x="8658144" y="1635541"/>
                  <a:pt x="8650741" y="1635541"/>
                </a:cubicBezTo>
                <a:cubicBezTo>
                  <a:pt x="8650740" y="1626185"/>
                  <a:pt x="8650740" y="1614496"/>
                  <a:pt x="8658145" y="1614495"/>
                </a:cubicBezTo>
                <a:close/>
                <a:moveTo>
                  <a:pt x="7904051" y="1614495"/>
                </a:moveTo>
                <a:cubicBezTo>
                  <a:pt x="7904051" y="1621510"/>
                  <a:pt x="7904049" y="1628526"/>
                  <a:pt x="7904050" y="1635541"/>
                </a:cubicBezTo>
                <a:cubicBezTo>
                  <a:pt x="7898840" y="1635542"/>
                  <a:pt x="7893630" y="1635541"/>
                  <a:pt x="7888423" y="1635542"/>
                </a:cubicBezTo>
                <a:lnTo>
                  <a:pt x="7887210" y="1633236"/>
                </a:lnTo>
                <a:lnTo>
                  <a:pt x="7883547" y="1635066"/>
                </a:lnTo>
                <a:cubicBezTo>
                  <a:pt x="7878488" y="1635665"/>
                  <a:pt x="7872415" y="1633866"/>
                  <a:pt x="7868365" y="1633866"/>
                </a:cubicBezTo>
                <a:cubicBezTo>
                  <a:pt x="7868367" y="1624268"/>
                  <a:pt x="7872414" y="1621270"/>
                  <a:pt x="7877475" y="1620670"/>
                </a:cubicBezTo>
                <a:lnTo>
                  <a:pt x="7882495" y="1621067"/>
                </a:lnTo>
                <a:close/>
                <a:moveTo>
                  <a:pt x="7273484" y="1614494"/>
                </a:moveTo>
                <a:cubicBezTo>
                  <a:pt x="7286299" y="1616833"/>
                  <a:pt x="7296905" y="1621510"/>
                  <a:pt x="7310161" y="1623846"/>
                </a:cubicBezTo>
                <a:cubicBezTo>
                  <a:pt x="7296906" y="1626185"/>
                  <a:pt x="7286300" y="1630868"/>
                  <a:pt x="7273483" y="1635542"/>
                </a:cubicBezTo>
                <a:cubicBezTo>
                  <a:pt x="7273484" y="1628526"/>
                  <a:pt x="7273484" y="1621509"/>
                  <a:pt x="7273484" y="1614494"/>
                </a:cubicBezTo>
                <a:close/>
                <a:moveTo>
                  <a:pt x="8866246" y="1613499"/>
                </a:moveTo>
                <a:cubicBezTo>
                  <a:pt x="8869993" y="1612875"/>
                  <a:pt x="8874763" y="1614121"/>
                  <a:pt x="8878851" y="1614121"/>
                </a:cubicBezTo>
                <a:cubicBezTo>
                  <a:pt x="8878851" y="1626580"/>
                  <a:pt x="8867949" y="1624090"/>
                  <a:pt x="8859769" y="1624090"/>
                </a:cubicBezTo>
                <a:cubicBezTo>
                  <a:pt x="8859771" y="1616614"/>
                  <a:pt x="8862497" y="1614122"/>
                  <a:pt x="8866246" y="1613499"/>
                </a:cubicBezTo>
                <a:close/>
                <a:moveTo>
                  <a:pt x="5516030" y="1612321"/>
                </a:moveTo>
                <a:lnTo>
                  <a:pt x="5511516" y="1613107"/>
                </a:lnTo>
                <a:lnTo>
                  <a:pt x="5510716" y="1613325"/>
                </a:lnTo>
                <a:close/>
                <a:moveTo>
                  <a:pt x="8214716" y="1609312"/>
                </a:moveTo>
                <a:cubicBezTo>
                  <a:pt x="8223257" y="1611707"/>
                  <a:pt x="8280213" y="1616499"/>
                  <a:pt x="8260279" y="1642850"/>
                </a:cubicBezTo>
                <a:cubicBezTo>
                  <a:pt x="8248888" y="1642851"/>
                  <a:pt x="8243192" y="1633269"/>
                  <a:pt x="8231801" y="1633268"/>
                </a:cubicBezTo>
                <a:cubicBezTo>
                  <a:pt x="8226107" y="1633268"/>
                  <a:pt x="8220410" y="1633268"/>
                  <a:pt x="8214716" y="1633268"/>
                </a:cubicBezTo>
                <a:cubicBezTo>
                  <a:pt x="8214716" y="1626081"/>
                  <a:pt x="8214716" y="1616499"/>
                  <a:pt x="8214716" y="1609312"/>
                </a:cubicBezTo>
                <a:close/>
                <a:moveTo>
                  <a:pt x="9194694" y="1609311"/>
                </a:moveTo>
                <a:cubicBezTo>
                  <a:pt x="9203023" y="1611805"/>
                  <a:pt x="9208577" y="1614297"/>
                  <a:pt x="9214131" y="1616789"/>
                </a:cubicBezTo>
                <a:cubicBezTo>
                  <a:pt x="9208578" y="1626758"/>
                  <a:pt x="9197470" y="1619283"/>
                  <a:pt x="9191917" y="1616790"/>
                </a:cubicBezTo>
                <a:cubicBezTo>
                  <a:pt x="9191916" y="1614297"/>
                  <a:pt x="9191917" y="1611805"/>
                  <a:pt x="9194694" y="1609311"/>
                </a:cubicBezTo>
                <a:close/>
                <a:moveTo>
                  <a:pt x="7872805" y="1602757"/>
                </a:moveTo>
                <a:cubicBezTo>
                  <a:pt x="7872804" y="1617642"/>
                  <a:pt x="7865202" y="1615091"/>
                  <a:pt x="7857599" y="1615092"/>
                </a:cubicBezTo>
                <a:cubicBezTo>
                  <a:pt x="7857599" y="1600207"/>
                  <a:pt x="7867735" y="1602758"/>
                  <a:pt x="7872805" y="1602757"/>
                </a:cubicBezTo>
                <a:close/>
                <a:moveTo>
                  <a:pt x="7048415" y="1601993"/>
                </a:moveTo>
                <a:cubicBezTo>
                  <a:pt x="7048417" y="1609077"/>
                  <a:pt x="7045950" y="1614079"/>
                  <a:pt x="7041013" y="1614078"/>
                </a:cubicBezTo>
                <a:cubicBezTo>
                  <a:pt x="7041014" y="1604493"/>
                  <a:pt x="7043480" y="1601993"/>
                  <a:pt x="7048415" y="1601993"/>
                </a:cubicBezTo>
                <a:close/>
                <a:moveTo>
                  <a:pt x="5981080" y="1601303"/>
                </a:moveTo>
                <a:cubicBezTo>
                  <a:pt x="5976097" y="1600746"/>
                  <a:pt x="5970116" y="1602567"/>
                  <a:pt x="5966131" y="1602567"/>
                </a:cubicBezTo>
                <a:cubicBezTo>
                  <a:pt x="5966130" y="1619170"/>
                  <a:pt x="5982076" y="1614312"/>
                  <a:pt x="5990051" y="1614311"/>
                </a:cubicBezTo>
                <a:cubicBezTo>
                  <a:pt x="5990051" y="1604795"/>
                  <a:pt x="5986064" y="1601858"/>
                  <a:pt x="5981080" y="1601303"/>
                </a:cubicBezTo>
                <a:close/>
                <a:moveTo>
                  <a:pt x="8629004" y="1600887"/>
                </a:moveTo>
                <a:cubicBezTo>
                  <a:pt x="8633278" y="1600329"/>
                  <a:pt x="8638541" y="1602155"/>
                  <a:pt x="8642490" y="1602155"/>
                </a:cubicBezTo>
                <a:cubicBezTo>
                  <a:pt x="8642490" y="1621234"/>
                  <a:pt x="8629331" y="1613927"/>
                  <a:pt x="8621437" y="1613926"/>
                </a:cubicBezTo>
                <a:cubicBezTo>
                  <a:pt x="8621437" y="1604387"/>
                  <a:pt x="8624727" y="1601444"/>
                  <a:pt x="8629004" y="1600887"/>
                </a:cubicBezTo>
                <a:close/>
                <a:moveTo>
                  <a:pt x="9175422" y="1600383"/>
                </a:moveTo>
                <a:cubicBezTo>
                  <a:pt x="9180921" y="1602802"/>
                  <a:pt x="9186420" y="1602802"/>
                  <a:pt x="9191458" y="1605223"/>
                </a:cubicBezTo>
                <a:cubicBezTo>
                  <a:pt x="9186418" y="1612483"/>
                  <a:pt x="9175421" y="1612482"/>
                  <a:pt x="9175422" y="1600383"/>
                </a:cubicBezTo>
                <a:close/>
                <a:moveTo>
                  <a:pt x="7843193" y="1600383"/>
                </a:moveTo>
                <a:cubicBezTo>
                  <a:pt x="7843191" y="1608099"/>
                  <a:pt x="7840589" y="1610671"/>
                  <a:pt x="7835379" y="1610671"/>
                </a:cubicBezTo>
                <a:cubicBezTo>
                  <a:pt x="7835378" y="1602955"/>
                  <a:pt x="7837985" y="1600382"/>
                  <a:pt x="7843193" y="1600383"/>
                </a:cubicBezTo>
                <a:close/>
                <a:moveTo>
                  <a:pt x="6981442" y="1600382"/>
                </a:moveTo>
                <a:cubicBezTo>
                  <a:pt x="6981442" y="1608099"/>
                  <a:pt x="6978839" y="1610671"/>
                  <a:pt x="6973630" y="1610671"/>
                </a:cubicBezTo>
                <a:cubicBezTo>
                  <a:pt x="6973630" y="1602955"/>
                  <a:pt x="6978838" y="1600383"/>
                  <a:pt x="6981442" y="1600382"/>
                </a:cubicBezTo>
                <a:close/>
                <a:moveTo>
                  <a:pt x="8090305" y="1598668"/>
                </a:moveTo>
                <a:cubicBezTo>
                  <a:pt x="8097146" y="1598668"/>
                  <a:pt x="8102910" y="1601075"/>
                  <a:pt x="8102910" y="1610698"/>
                </a:cubicBezTo>
                <a:lnTo>
                  <a:pt x="8095832" y="1609713"/>
                </a:lnTo>
                <a:lnTo>
                  <a:pt x="8095623" y="1610692"/>
                </a:lnTo>
                <a:cubicBezTo>
                  <a:pt x="8094389" y="1612828"/>
                  <a:pt x="8092538" y="1614078"/>
                  <a:pt x="8090070" y="1614078"/>
                </a:cubicBezTo>
                <a:lnTo>
                  <a:pt x="8091036" y="1609046"/>
                </a:lnTo>
                <a:lnTo>
                  <a:pt x="8068342" y="1605888"/>
                </a:lnTo>
                <a:cubicBezTo>
                  <a:pt x="8068341" y="1603480"/>
                  <a:pt x="8071222" y="1601075"/>
                  <a:pt x="8071222" y="1601075"/>
                </a:cubicBezTo>
                <a:cubicBezTo>
                  <a:pt x="8075543" y="1601076"/>
                  <a:pt x="8083466" y="1598669"/>
                  <a:pt x="8090305" y="1598668"/>
                </a:cubicBezTo>
                <a:close/>
                <a:moveTo>
                  <a:pt x="6899953" y="1593237"/>
                </a:moveTo>
                <a:cubicBezTo>
                  <a:pt x="6899953" y="1595658"/>
                  <a:pt x="6902558" y="1598077"/>
                  <a:pt x="6905161" y="1600497"/>
                </a:cubicBezTo>
                <a:cubicBezTo>
                  <a:pt x="6899954" y="1602917"/>
                  <a:pt x="6899951" y="1605338"/>
                  <a:pt x="6897349" y="1600497"/>
                </a:cubicBezTo>
                <a:cubicBezTo>
                  <a:pt x="6897348" y="1598077"/>
                  <a:pt x="6897349" y="1595658"/>
                  <a:pt x="6899953" y="1593237"/>
                </a:cubicBezTo>
                <a:close/>
                <a:moveTo>
                  <a:pt x="334909" y="1590207"/>
                </a:moveTo>
                <a:cubicBezTo>
                  <a:pt x="334909" y="1590207"/>
                  <a:pt x="342737" y="1594364"/>
                  <a:pt x="340779" y="1593323"/>
                </a:cubicBezTo>
                <a:cubicBezTo>
                  <a:pt x="340127" y="1592977"/>
                  <a:pt x="338387" y="1592054"/>
                  <a:pt x="334909" y="1590207"/>
                </a:cubicBezTo>
                <a:close/>
                <a:moveTo>
                  <a:pt x="8833203" y="1589563"/>
                </a:moveTo>
                <a:cubicBezTo>
                  <a:pt x="8837360" y="1590765"/>
                  <a:pt x="8841835" y="1594375"/>
                  <a:pt x="8845669" y="1596780"/>
                </a:cubicBezTo>
                <a:cubicBezTo>
                  <a:pt x="8843114" y="1596780"/>
                  <a:pt x="8843114" y="1599186"/>
                  <a:pt x="8840556" y="1601592"/>
                </a:cubicBezTo>
                <a:cubicBezTo>
                  <a:pt x="8835441" y="1599186"/>
                  <a:pt x="8827769" y="1596780"/>
                  <a:pt x="8822654" y="1596780"/>
                </a:cubicBezTo>
                <a:cubicBezTo>
                  <a:pt x="8825211" y="1589562"/>
                  <a:pt x="8829047" y="1588360"/>
                  <a:pt x="8833203" y="1589563"/>
                </a:cubicBezTo>
                <a:close/>
                <a:moveTo>
                  <a:pt x="7202071" y="1589490"/>
                </a:moveTo>
                <a:cubicBezTo>
                  <a:pt x="7212491" y="1594490"/>
                  <a:pt x="7235933" y="1589490"/>
                  <a:pt x="7235933" y="1614079"/>
                </a:cubicBezTo>
                <a:cubicBezTo>
                  <a:pt x="7220305" y="1614079"/>
                  <a:pt x="7204677" y="1614079"/>
                  <a:pt x="7189482" y="1614079"/>
                </a:cubicBezTo>
                <a:cubicBezTo>
                  <a:pt x="7191653" y="1604493"/>
                  <a:pt x="7197297" y="1596991"/>
                  <a:pt x="7202071" y="1589490"/>
                </a:cubicBezTo>
                <a:close/>
                <a:moveTo>
                  <a:pt x="8049789" y="1587880"/>
                </a:moveTo>
                <a:lnTo>
                  <a:pt x="8062860" y="1591822"/>
                </a:lnTo>
                <a:lnTo>
                  <a:pt x="8066178" y="1589489"/>
                </a:lnTo>
                <a:cubicBezTo>
                  <a:pt x="8066177" y="1596750"/>
                  <a:pt x="8066176" y="1601590"/>
                  <a:pt x="8060769" y="1601589"/>
                </a:cubicBezTo>
                <a:lnTo>
                  <a:pt x="8061282" y="1594916"/>
                </a:lnTo>
                <a:lnTo>
                  <a:pt x="8055807" y="1597559"/>
                </a:lnTo>
                <a:cubicBezTo>
                  <a:pt x="8052463" y="1596954"/>
                  <a:pt x="8049789" y="1593929"/>
                  <a:pt x="8049789" y="1587880"/>
                </a:cubicBezTo>
                <a:close/>
                <a:moveTo>
                  <a:pt x="6917520" y="1587880"/>
                </a:moveTo>
                <a:cubicBezTo>
                  <a:pt x="6917519" y="1597558"/>
                  <a:pt x="6912170" y="1599979"/>
                  <a:pt x="6906821" y="1599979"/>
                </a:cubicBezTo>
                <a:cubicBezTo>
                  <a:pt x="6904145" y="1597560"/>
                  <a:pt x="6901471" y="1595140"/>
                  <a:pt x="6901472" y="1592720"/>
                </a:cubicBezTo>
                <a:cubicBezTo>
                  <a:pt x="6906819" y="1590300"/>
                  <a:pt x="6912171" y="1587879"/>
                  <a:pt x="6917520" y="1587880"/>
                </a:cubicBezTo>
                <a:close/>
                <a:moveTo>
                  <a:pt x="7548382" y="1587879"/>
                </a:moveTo>
                <a:cubicBezTo>
                  <a:pt x="7548381" y="1595139"/>
                  <a:pt x="7545777" y="1599980"/>
                  <a:pt x="7540569" y="1599979"/>
                </a:cubicBezTo>
                <a:cubicBezTo>
                  <a:pt x="7540569" y="1590300"/>
                  <a:pt x="7543174" y="1587879"/>
                  <a:pt x="7548382" y="1587879"/>
                </a:cubicBezTo>
                <a:close/>
                <a:moveTo>
                  <a:pt x="5605777" y="1585559"/>
                </a:moveTo>
                <a:lnTo>
                  <a:pt x="5571087" y="1592911"/>
                </a:lnTo>
                <a:lnTo>
                  <a:pt x="5566193" y="1595225"/>
                </a:lnTo>
                <a:cubicBezTo>
                  <a:pt x="5555330" y="1598876"/>
                  <a:pt x="5543329" y="1602126"/>
                  <a:pt x="5532424" y="1605544"/>
                </a:cubicBezTo>
                <a:lnTo>
                  <a:pt x="5519739" y="1610203"/>
                </a:lnTo>
                <a:lnTo>
                  <a:pt x="5522816" y="1611038"/>
                </a:lnTo>
                <a:lnTo>
                  <a:pt x="5541812" y="1607446"/>
                </a:lnTo>
                <a:cubicBezTo>
                  <a:pt x="5554441" y="1605010"/>
                  <a:pt x="5567072" y="1600747"/>
                  <a:pt x="5579643" y="1595926"/>
                </a:cubicBezTo>
                <a:close/>
                <a:moveTo>
                  <a:pt x="8817806" y="1583472"/>
                </a:moveTo>
                <a:cubicBezTo>
                  <a:pt x="8818143" y="1582907"/>
                  <a:pt x="8819497" y="1583472"/>
                  <a:pt x="8822204" y="1584600"/>
                </a:cubicBezTo>
                <a:cubicBezTo>
                  <a:pt x="8819498" y="1584599"/>
                  <a:pt x="8819497" y="1586855"/>
                  <a:pt x="8819498" y="1589113"/>
                </a:cubicBezTo>
                <a:cubicBezTo>
                  <a:pt x="8818144" y="1585728"/>
                  <a:pt x="8817469" y="1584037"/>
                  <a:pt x="8817806" y="1583472"/>
                </a:cubicBezTo>
                <a:close/>
                <a:moveTo>
                  <a:pt x="323044" y="1582581"/>
                </a:moveTo>
                <a:cubicBezTo>
                  <a:pt x="322546" y="1583017"/>
                  <a:pt x="321220" y="1584183"/>
                  <a:pt x="318568" y="1586513"/>
                </a:cubicBezTo>
                <a:cubicBezTo>
                  <a:pt x="318568" y="1586513"/>
                  <a:pt x="324538" y="1581269"/>
                  <a:pt x="323044" y="1582581"/>
                </a:cubicBezTo>
                <a:close/>
                <a:moveTo>
                  <a:pt x="6061368" y="1580700"/>
                </a:moveTo>
                <a:cubicBezTo>
                  <a:pt x="6040107" y="1585559"/>
                  <a:pt x="6018842" y="1590419"/>
                  <a:pt x="5998025" y="1595279"/>
                </a:cubicBezTo>
                <a:cubicBezTo>
                  <a:pt x="6003340" y="1600137"/>
                  <a:pt x="6008655" y="1607023"/>
                  <a:pt x="6013528" y="1614311"/>
                </a:cubicBezTo>
                <a:cubicBezTo>
                  <a:pt x="6018844" y="1612286"/>
                  <a:pt x="6024159" y="1609452"/>
                  <a:pt x="6032133" y="1609452"/>
                </a:cubicBezTo>
                <a:cubicBezTo>
                  <a:pt x="6042763" y="1607023"/>
                  <a:pt x="6056051" y="1604996"/>
                  <a:pt x="6069342" y="1602567"/>
                </a:cubicBezTo>
                <a:cubicBezTo>
                  <a:pt x="6066683" y="1595279"/>
                  <a:pt x="6064026" y="1587990"/>
                  <a:pt x="6061368" y="1580700"/>
                </a:cubicBezTo>
                <a:close/>
                <a:moveTo>
                  <a:pt x="8658144" y="1578773"/>
                </a:moveTo>
                <a:cubicBezTo>
                  <a:pt x="8658144" y="1588451"/>
                  <a:pt x="8655677" y="1590872"/>
                  <a:pt x="8650741" y="1590872"/>
                </a:cubicBezTo>
                <a:cubicBezTo>
                  <a:pt x="8650739" y="1581192"/>
                  <a:pt x="8653209" y="1578774"/>
                  <a:pt x="8658144" y="1578773"/>
                </a:cubicBezTo>
                <a:close/>
                <a:moveTo>
                  <a:pt x="7120015" y="1578772"/>
                </a:moveTo>
                <a:cubicBezTo>
                  <a:pt x="7128455" y="1578772"/>
                  <a:pt x="7128454" y="1593531"/>
                  <a:pt x="7128453" y="1603370"/>
                </a:cubicBezTo>
                <a:cubicBezTo>
                  <a:pt x="7117203" y="1603369"/>
                  <a:pt x="7120015" y="1588612"/>
                  <a:pt x="7120015" y="1578772"/>
                </a:cubicBezTo>
                <a:close/>
                <a:moveTo>
                  <a:pt x="7132830" y="1578772"/>
                </a:moveTo>
                <a:cubicBezTo>
                  <a:pt x="7138124" y="1583692"/>
                  <a:pt x="7140770" y="1586151"/>
                  <a:pt x="7146062" y="1591071"/>
                </a:cubicBezTo>
                <a:cubicBezTo>
                  <a:pt x="7140771" y="1593531"/>
                  <a:pt x="7138124" y="1598451"/>
                  <a:pt x="7132830" y="1603369"/>
                </a:cubicBezTo>
                <a:cubicBezTo>
                  <a:pt x="7132829" y="1595990"/>
                  <a:pt x="7132830" y="1586152"/>
                  <a:pt x="7132830" y="1578772"/>
                </a:cubicBezTo>
                <a:close/>
                <a:moveTo>
                  <a:pt x="7103104" y="1577692"/>
                </a:moveTo>
                <a:cubicBezTo>
                  <a:pt x="7103104" y="1592646"/>
                  <a:pt x="7092968" y="1590153"/>
                  <a:pt x="7087899" y="1590153"/>
                </a:cubicBezTo>
                <a:cubicBezTo>
                  <a:pt x="7087898" y="1575200"/>
                  <a:pt x="7098036" y="1577693"/>
                  <a:pt x="7103104" y="1577692"/>
                </a:cubicBezTo>
                <a:close/>
                <a:moveTo>
                  <a:pt x="6144406" y="1577197"/>
                </a:moveTo>
                <a:cubicBezTo>
                  <a:pt x="6144407" y="1584492"/>
                  <a:pt x="6142117" y="1589235"/>
                  <a:pt x="6136618" y="1589234"/>
                </a:cubicBezTo>
                <a:cubicBezTo>
                  <a:pt x="6136618" y="1579320"/>
                  <a:pt x="6139368" y="1577197"/>
                  <a:pt x="6144406" y="1577197"/>
                </a:cubicBezTo>
                <a:close/>
                <a:moveTo>
                  <a:pt x="6795131" y="1576133"/>
                </a:moveTo>
                <a:cubicBezTo>
                  <a:pt x="6800193" y="1575617"/>
                  <a:pt x="6806264" y="1577472"/>
                  <a:pt x="6810313" y="1577472"/>
                </a:cubicBezTo>
                <a:cubicBezTo>
                  <a:pt x="6810312" y="1596397"/>
                  <a:pt x="6794120" y="1588979"/>
                  <a:pt x="6786023" y="1588980"/>
                </a:cubicBezTo>
                <a:cubicBezTo>
                  <a:pt x="6786022" y="1579499"/>
                  <a:pt x="6790071" y="1576647"/>
                  <a:pt x="6795131" y="1576133"/>
                </a:cubicBezTo>
                <a:close/>
                <a:moveTo>
                  <a:pt x="9150238" y="1576073"/>
                </a:moveTo>
                <a:lnTo>
                  <a:pt x="9148230" y="1580067"/>
                </a:lnTo>
                <a:lnTo>
                  <a:pt x="9146726" y="1588452"/>
                </a:lnTo>
                <a:cubicBezTo>
                  <a:pt x="9145532" y="1590267"/>
                  <a:pt x="9143687" y="1590872"/>
                  <a:pt x="9141081" y="1590871"/>
                </a:cubicBezTo>
                <a:lnTo>
                  <a:pt x="9142407" y="1586410"/>
                </a:lnTo>
                <a:lnTo>
                  <a:pt x="9134192" y="1587471"/>
                </a:lnTo>
                <a:cubicBezTo>
                  <a:pt x="9134192" y="1573624"/>
                  <a:pt x="9144891" y="1576073"/>
                  <a:pt x="9150238" y="1576073"/>
                </a:cubicBezTo>
                <a:close/>
                <a:moveTo>
                  <a:pt x="5786349" y="1572694"/>
                </a:moveTo>
                <a:lnTo>
                  <a:pt x="5719830" y="1587548"/>
                </a:lnTo>
                <a:lnTo>
                  <a:pt x="5788945" y="1578269"/>
                </a:lnTo>
                <a:close/>
                <a:moveTo>
                  <a:pt x="7476437" y="1571839"/>
                </a:moveTo>
                <a:cubicBezTo>
                  <a:pt x="7479111" y="1576544"/>
                  <a:pt x="7481788" y="1580822"/>
                  <a:pt x="7484462" y="1587487"/>
                </a:cubicBezTo>
                <a:cubicBezTo>
                  <a:pt x="7479112" y="1587488"/>
                  <a:pt x="7473763" y="1587486"/>
                  <a:pt x="7468414" y="1587487"/>
                </a:cubicBezTo>
                <a:cubicBezTo>
                  <a:pt x="7471089" y="1580822"/>
                  <a:pt x="7473763" y="1576544"/>
                  <a:pt x="7476437" y="1571839"/>
                </a:cubicBezTo>
                <a:close/>
                <a:moveTo>
                  <a:pt x="5802379" y="1569171"/>
                </a:moveTo>
                <a:lnTo>
                  <a:pt x="5801426" y="1569328"/>
                </a:lnTo>
                <a:lnTo>
                  <a:pt x="5797384" y="1570232"/>
                </a:lnTo>
                <a:lnTo>
                  <a:pt x="5797914" y="1574928"/>
                </a:lnTo>
                <a:cubicBezTo>
                  <a:pt x="5798911" y="1577055"/>
                  <a:pt x="5800904" y="1578270"/>
                  <a:pt x="5804889" y="1578269"/>
                </a:cubicBezTo>
                <a:cubicBezTo>
                  <a:pt x="5804891" y="1574625"/>
                  <a:pt x="5804227" y="1571587"/>
                  <a:pt x="5802898" y="1569461"/>
                </a:cubicBezTo>
                <a:close/>
                <a:moveTo>
                  <a:pt x="6999467" y="1568588"/>
                </a:moveTo>
                <a:cubicBezTo>
                  <a:pt x="7010767" y="1565755"/>
                  <a:pt x="7034712" y="1588417"/>
                  <a:pt x="7034711" y="1603524"/>
                </a:cubicBezTo>
                <a:cubicBezTo>
                  <a:pt x="7024579" y="1603524"/>
                  <a:pt x="7006078" y="1610512"/>
                  <a:pt x="6998150" y="1603524"/>
                </a:cubicBezTo>
                <a:cubicBezTo>
                  <a:pt x="6990221" y="1596123"/>
                  <a:pt x="6995507" y="1581325"/>
                  <a:pt x="6995508" y="1571458"/>
                </a:cubicBezTo>
                <a:cubicBezTo>
                  <a:pt x="6996499" y="1569918"/>
                  <a:pt x="6997853" y="1568992"/>
                  <a:pt x="6999467" y="1568588"/>
                </a:cubicBezTo>
                <a:close/>
                <a:moveTo>
                  <a:pt x="7774258" y="1568374"/>
                </a:moveTo>
                <a:cubicBezTo>
                  <a:pt x="7785642" y="1565103"/>
                  <a:pt x="7797825" y="1578342"/>
                  <a:pt x="7808417" y="1586925"/>
                </a:cubicBezTo>
                <a:lnTo>
                  <a:pt x="7817706" y="1598061"/>
                </a:lnTo>
                <a:lnTo>
                  <a:pt x="7820001" y="1590680"/>
                </a:lnTo>
                <a:cubicBezTo>
                  <a:pt x="7822018" y="1589488"/>
                  <a:pt x="7824036" y="1588894"/>
                  <a:pt x="7826012" y="1588671"/>
                </a:cubicBezTo>
                <a:cubicBezTo>
                  <a:pt x="7831937" y="1588001"/>
                  <a:pt x="7837487" y="1590679"/>
                  <a:pt x="7841523" y="1590680"/>
                </a:cubicBezTo>
                <a:cubicBezTo>
                  <a:pt x="7841523" y="1598816"/>
                  <a:pt x="7838158" y="1603481"/>
                  <a:pt x="7833452" y="1606705"/>
                </a:cubicBezTo>
                <a:lnTo>
                  <a:pt x="7821305" y="1612267"/>
                </a:lnTo>
                <a:lnTo>
                  <a:pt x="7822539" y="1621406"/>
                </a:lnTo>
                <a:cubicBezTo>
                  <a:pt x="7808416" y="1614016"/>
                  <a:pt x="7794295" y="1606628"/>
                  <a:pt x="7780171" y="1599239"/>
                </a:cubicBezTo>
                <a:cubicBezTo>
                  <a:pt x="7771696" y="1594313"/>
                  <a:pt x="7763224" y="1591851"/>
                  <a:pt x="7763223" y="1577930"/>
                </a:cubicBezTo>
                <a:cubicBezTo>
                  <a:pt x="7766755" y="1572389"/>
                  <a:pt x="7770462" y="1569464"/>
                  <a:pt x="7774258" y="1568374"/>
                </a:cubicBezTo>
                <a:close/>
                <a:moveTo>
                  <a:pt x="6652254" y="1566270"/>
                </a:moveTo>
                <a:cubicBezTo>
                  <a:pt x="6657191" y="1566269"/>
                  <a:pt x="6659659" y="1571109"/>
                  <a:pt x="6659658" y="1578369"/>
                </a:cubicBezTo>
                <a:cubicBezTo>
                  <a:pt x="6654723" y="1578370"/>
                  <a:pt x="6652255" y="1575949"/>
                  <a:pt x="6652254" y="1566270"/>
                </a:cubicBezTo>
                <a:close/>
                <a:moveTo>
                  <a:pt x="8254170" y="1566270"/>
                </a:moveTo>
                <a:cubicBezTo>
                  <a:pt x="8259105" y="1566269"/>
                  <a:pt x="8261574" y="1571109"/>
                  <a:pt x="8261575" y="1578369"/>
                </a:cubicBezTo>
                <a:cubicBezTo>
                  <a:pt x="8256637" y="1578369"/>
                  <a:pt x="8254170" y="1575949"/>
                  <a:pt x="8254170" y="1566270"/>
                </a:cubicBezTo>
                <a:close/>
                <a:moveTo>
                  <a:pt x="7560247" y="1566270"/>
                </a:moveTo>
                <a:cubicBezTo>
                  <a:pt x="7560247" y="1575950"/>
                  <a:pt x="7557779" y="1578369"/>
                  <a:pt x="7552844" y="1578369"/>
                </a:cubicBezTo>
                <a:cubicBezTo>
                  <a:pt x="7552844" y="1571109"/>
                  <a:pt x="7555311" y="1566270"/>
                  <a:pt x="7560247" y="1566270"/>
                </a:cubicBezTo>
                <a:close/>
                <a:moveTo>
                  <a:pt x="7056201" y="1566270"/>
                </a:moveTo>
                <a:cubicBezTo>
                  <a:pt x="7053554" y="1573649"/>
                  <a:pt x="7050906" y="1581028"/>
                  <a:pt x="7048262" y="1590866"/>
                </a:cubicBezTo>
                <a:cubicBezTo>
                  <a:pt x="7045613" y="1585946"/>
                  <a:pt x="7045614" y="1581028"/>
                  <a:pt x="7042967" y="1576109"/>
                </a:cubicBezTo>
                <a:cubicBezTo>
                  <a:pt x="7045614" y="1571190"/>
                  <a:pt x="7050908" y="1568730"/>
                  <a:pt x="7056201" y="1566270"/>
                </a:cubicBezTo>
                <a:close/>
                <a:moveTo>
                  <a:pt x="9134809" y="1566269"/>
                </a:moveTo>
                <a:cubicBezTo>
                  <a:pt x="9134810" y="1575949"/>
                  <a:pt x="9132341" y="1578368"/>
                  <a:pt x="9127406" y="1578369"/>
                </a:cubicBezTo>
                <a:cubicBezTo>
                  <a:pt x="9127408" y="1571109"/>
                  <a:pt x="9129874" y="1566270"/>
                  <a:pt x="9134809" y="1566269"/>
                </a:cubicBezTo>
                <a:close/>
                <a:moveTo>
                  <a:pt x="8235242" y="1566173"/>
                </a:moveTo>
                <a:cubicBezTo>
                  <a:pt x="8240230" y="1564436"/>
                  <a:pt x="8245933" y="1567911"/>
                  <a:pt x="8245932" y="1576600"/>
                </a:cubicBezTo>
                <a:cubicBezTo>
                  <a:pt x="8240862" y="1574282"/>
                  <a:pt x="8235795" y="1571966"/>
                  <a:pt x="8230727" y="1569648"/>
                </a:cubicBezTo>
                <a:cubicBezTo>
                  <a:pt x="8231993" y="1567911"/>
                  <a:pt x="8233577" y="1566753"/>
                  <a:pt x="8235242" y="1566173"/>
                </a:cubicBezTo>
                <a:close/>
                <a:moveTo>
                  <a:pt x="6130028" y="1566121"/>
                </a:moveTo>
                <a:cubicBezTo>
                  <a:pt x="6130028" y="1573410"/>
                  <a:pt x="6127369" y="1587988"/>
                  <a:pt x="6135343" y="1590418"/>
                </a:cubicBezTo>
                <a:cubicBezTo>
                  <a:pt x="6143314" y="1592848"/>
                  <a:pt x="6153948" y="1590420"/>
                  <a:pt x="6164578" y="1590420"/>
                </a:cubicBezTo>
                <a:cubicBezTo>
                  <a:pt x="6182739" y="1590419"/>
                  <a:pt x="6201345" y="1590418"/>
                  <a:pt x="6219949" y="1592848"/>
                </a:cubicBezTo>
                <a:cubicBezTo>
                  <a:pt x="6246526" y="1595278"/>
                  <a:pt x="6280635" y="1604997"/>
                  <a:pt x="6301896" y="1570980"/>
                </a:cubicBezTo>
                <a:cubicBezTo>
                  <a:pt x="6243869" y="1570978"/>
                  <a:pt x="6188056" y="1568550"/>
                  <a:pt x="6130028" y="1566121"/>
                </a:cubicBezTo>
                <a:close/>
                <a:moveTo>
                  <a:pt x="6434345" y="1566120"/>
                </a:moveTo>
                <a:cubicBezTo>
                  <a:pt x="6434345" y="1575839"/>
                  <a:pt x="6436560" y="1578269"/>
                  <a:pt x="6441874" y="1578269"/>
                </a:cubicBezTo>
                <a:cubicBezTo>
                  <a:pt x="6441874" y="1570980"/>
                  <a:pt x="6439217" y="1566119"/>
                  <a:pt x="6434345" y="1566120"/>
                </a:cubicBezTo>
                <a:close/>
                <a:moveTo>
                  <a:pt x="8535711" y="1565828"/>
                </a:moveTo>
                <a:cubicBezTo>
                  <a:pt x="8535711" y="1575545"/>
                  <a:pt x="8538370" y="1577975"/>
                  <a:pt x="8543689" y="1577975"/>
                </a:cubicBezTo>
                <a:cubicBezTo>
                  <a:pt x="8543688" y="1570687"/>
                  <a:pt x="8541030" y="1565829"/>
                  <a:pt x="8535711" y="1565828"/>
                </a:cubicBezTo>
                <a:close/>
                <a:moveTo>
                  <a:pt x="7750707" y="1565331"/>
                </a:moveTo>
                <a:cubicBezTo>
                  <a:pt x="7753225" y="1565522"/>
                  <a:pt x="7755621" y="1565831"/>
                  <a:pt x="7757540" y="1565830"/>
                </a:cubicBezTo>
                <a:cubicBezTo>
                  <a:pt x="7757539" y="1585508"/>
                  <a:pt x="7742196" y="1578129"/>
                  <a:pt x="7734524" y="1578129"/>
                </a:cubicBezTo>
                <a:cubicBezTo>
                  <a:pt x="7734522" y="1565214"/>
                  <a:pt x="7743153" y="1564754"/>
                  <a:pt x="7750707" y="1565331"/>
                </a:cubicBezTo>
                <a:close/>
                <a:moveTo>
                  <a:pt x="8635869" y="1565330"/>
                </a:moveTo>
                <a:cubicBezTo>
                  <a:pt x="8638213" y="1565522"/>
                  <a:pt x="8640516" y="1565830"/>
                  <a:pt x="8642490" y="1565830"/>
                </a:cubicBezTo>
                <a:cubicBezTo>
                  <a:pt x="8642490" y="1585506"/>
                  <a:pt x="8629332" y="1578128"/>
                  <a:pt x="8621438" y="1578129"/>
                </a:cubicBezTo>
                <a:cubicBezTo>
                  <a:pt x="8621436" y="1565214"/>
                  <a:pt x="8628838" y="1564754"/>
                  <a:pt x="8635869" y="1565330"/>
                </a:cubicBezTo>
                <a:close/>
                <a:moveTo>
                  <a:pt x="5836139" y="1563619"/>
                </a:moveTo>
                <a:lnTo>
                  <a:pt x="5813305" y="1567375"/>
                </a:lnTo>
                <a:lnTo>
                  <a:pt x="5817487" y="1579294"/>
                </a:lnTo>
                <a:cubicBezTo>
                  <a:pt x="5825960" y="1586470"/>
                  <a:pt x="5843651" y="1578270"/>
                  <a:pt x="5849631" y="1578270"/>
                </a:cubicBezTo>
                <a:cubicBezTo>
                  <a:pt x="5849631" y="1572194"/>
                  <a:pt x="5847833" y="1568398"/>
                  <a:pt x="5845007" y="1566119"/>
                </a:cubicBezTo>
                <a:close/>
                <a:moveTo>
                  <a:pt x="7007058" y="1563367"/>
                </a:moveTo>
                <a:lnTo>
                  <a:pt x="7009480" y="1565250"/>
                </a:lnTo>
                <a:cubicBezTo>
                  <a:pt x="7010100" y="1565731"/>
                  <a:pt x="7009687" y="1565411"/>
                  <a:pt x="7008859" y="1564768"/>
                </a:cubicBezTo>
                <a:close/>
                <a:moveTo>
                  <a:pt x="5490898" y="1561646"/>
                </a:moveTo>
                <a:lnTo>
                  <a:pt x="5475323" y="1563894"/>
                </a:lnTo>
                <a:lnTo>
                  <a:pt x="5472223" y="1565112"/>
                </a:lnTo>
                <a:lnTo>
                  <a:pt x="5469281" y="1568329"/>
                </a:lnTo>
                <a:lnTo>
                  <a:pt x="5469971" y="1568260"/>
                </a:lnTo>
                <a:close/>
                <a:moveTo>
                  <a:pt x="7006825" y="1560254"/>
                </a:moveTo>
                <a:lnTo>
                  <a:pt x="7007058" y="1563367"/>
                </a:lnTo>
                <a:lnTo>
                  <a:pt x="7007243" y="1565893"/>
                </a:lnTo>
                <a:cubicBezTo>
                  <a:pt x="7003896" y="1565894"/>
                  <a:pt x="7003895" y="1563637"/>
                  <a:pt x="7003896" y="1561381"/>
                </a:cubicBezTo>
                <a:cubicBezTo>
                  <a:pt x="7005569" y="1560253"/>
                  <a:pt x="7006406" y="1559689"/>
                  <a:pt x="7006825" y="1560254"/>
                </a:cubicBezTo>
                <a:close/>
                <a:moveTo>
                  <a:pt x="8310081" y="1555554"/>
                </a:moveTo>
                <a:cubicBezTo>
                  <a:pt x="8320786" y="1582499"/>
                  <a:pt x="8339517" y="1594748"/>
                  <a:pt x="8358250" y="1606588"/>
                </a:cubicBezTo>
                <a:cubicBezTo>
                  <a:pt x="8384562" y="1618833"/>
                  <a:pt x="8408646" y="1628635"/>
                  <a:pt x="8435403" y="1640881"/>
                </a:cubicBezTo>
                <a:cubicBezTo>
                  <a:pt x="8405967" y="1633536"/>
                  <a:pt x="8376980" y="1628635"/>
                  <a:pt x="8347545" y="1631086"/>
                </a:cubicBezTo>
                <a:cubicBezTo>
                  <a:pt x="8350219" y="1628635"/>
                  <a:pt x="8350220" y="1626178"/>
                  <a:pt x="8352895" y="1623734"/>
                </a:cubicBezTo>
                <a:cubicBezTo>
                  <a:pt x="8344869" y="1618833"/>
                  <a:pt x="8336841" y="1628635"/>
                  <a:pt x="8331488" y="1621283"/>
                </a:cubicBezTo>
                <a:cubicBezTo>
                  <a:pt x="8326137" y="1613935"/>
                  <a:pt x="8326136" y="1602096"/>
                  <a:pt x="8323461" y="1594748"/>
                </a:cubicBezTo>
                <a:cubicBezTo>
                  <a:pt x="8323460" y="1599646"/>
                  <a:pt x="8320786" y="1611894"/>
                  <a:pt x="8315433" y="1611894"/>
                </a:cubicBezTo>
                <a:cubicBezTo>
                  <a:pt x="8310083" y="1611894"/>
                  <a:pt x="8302052" y="1609038"/>
                  <a:pt x="8302053" y="1599647"/>
                </a:cubicBezTo>
                <a:cubicBezTo>
                  <a:pt x="8302051" y="1589849"/>
                  <a:pt x="8297146" y="1580050"/>
                  <a:pt x="8299377" y="1570252"/>
                </a:cubicBezTo>
                <a:cubicBezTo>
                  <a:pt x="8302052" y="1565354"/>
                  <a:pt x="8307406" y="1560454"/>
                  <a:pt x="8310081" y="1555554"/>
                </a:cubicBezTo>
                <a:close/>
                <a:moveTo>
                  <a:pt x="665269" y="1554518"/>
                </a:moveTo>
                <a:cubicBezTo>
                  <a:pt x="665269" y="1554518"/>
                  <a:pt x="673096" y="1558676"/>
                  <a:pt x="671139" y="1557635"/>
                </a:cubicBezTo>
                <a:cubicBezTo>
                  <a:pt x="670487" y="1557288"/>
                  <a:pt x="668747" y="1556364"/>
                  <a:pt x="665269" y="1554518"/>
                </a:cubicBezTo>
                <a:close/>
                <a:moveTo>
                  <a:pt x="8217125" y="1554488"/>
                </a:moveTo>
                <a:cubicBezTo>
                  <a:pt x="8222095" y="1555248"/>
                  <a:pt x="8227362" y="1558783"/>
                  <a:pt x="8230292" y="1560098"/>
                </a:cubicBezTo>
                <a:cubicBezTo>
                  <a:pt x="8225083" y="1569452"/>
                  <a:pt x="8214664" y="1562437"/>
                  <a:pt x="8207283" y="1560098"/>
                </a:cubicBezTo>
                <a:cubicBezTo>
                  <a:pt x="8208585" y="1557176"/>
                  <a:pt x="8210350" y="1555567"/>
                  <a:pt x="8212345" y="1554837"/>
                </a:cubicBezTo>
                <a:cubicBezTo>
                  <a:pt x="8213840" y="1554289"/>
                  <a:pt x="8215466" y="1554234"/>
                  <a:pt x="8217125" y="1554488"/>
                </a:cubicBezTo>
                <a:close/>
                <a:moveTo>
                  <a:pt x="5906793" y="1554180"/>
                </a:moveTo>
                <a:lnTo>
                  <a:pt x="5905496" y="1554276"/>
                </a:lnTo>
                <a:lnTo>
                  <a:pt x="5906808" y="1562020"/>
                </a:lnTo>
                <a:cubicBezTo>
                  <a:pt x="5909403" y="1567486"/>
                  <a:pt x="5915301" y="1566120"/>
                  <a:pt x="5920949" y="1566120"/>
                </a:cubicBezTo>
                <a:cubicBezTo>
                  <a:pt x="5920950" y="1560046"/>
                  <a:pt x="5918402" y="1557009"/>
                  <a:pt x="5915189" y="1555489"/>
                </a:cubicBezTo>
                <a:close/>
                <a:moveTo>
                  <a:pt x="8078213" y="1554016"/>
                </a:moveTo>
                <a:lnTo>
                  <a:pt x="8084922" y="1564608"/>
                </a:lnTo>
                <a:lnTo>
                  <a:pt x="8101678" y="1569284"/>
                </a:lnTo>
                <a:cubicBezTo>
                  <a:pt x="8121216" y="1575586"/>
                  <a:pt x="8140757" y="1582759"/>
                  <a:pt x="8161818" y="1586249"/>
                </a:cubicBezTo>
                <a:cubicBezTo>
                  <a:pt x="8173050" y="1588712"/>
                  <a:pt x="8189899" y="1588712"/>
                  <a:pt x="8198324" y="1603489"/>
                </a:cubicBezTo>
                <a:cubicBezTo>
                  <a:pt x="8203939" y="1623193"/>
                  <a:pt x="8189898" y="1623191"/>
                  <a:pt x="8181475" y="1623192"/>
                </a:cubicBezTo>
                <a:cubicBezTo>
                  <a:pt x="8133738" y="1601027"/>
                  <a:pt x="8089278" y="1579271"/>
                  <a:pt x="8041539" y="1557554"/>
                </a:cubicBezTo>
                <a:lnTo>
                  <a:pt x="8066975" y="1560460"/>
                </a:lnTo>
                <a:lnTo>
                  <a:pt x="8071909" y="1554640"/>
                </a:lnTo>
                <a:cubicBezTo>
                  <a:pt x="8073953" y="1553548"/>
                  <a:pt x="8076167" y="1553393"/>
                  <a:pt x="8078213" y="1554016"/>
                </a:cubicBezTo>
                <a:close/>
                <a:moveTo>
                  <a:pt x="8272331" y="1553765"/>
                </a:moveTo>
                <a:cubicBezTo>
                  <a:pt x="8279935" y="1553766"/>
                  <a:pt x="8285002" y="1556187"/>
                  <a:pt x="8285003" y="1565865"/>
                </a:cubicBezTo>
                <a:cubicBezTo>
                  <a:pt x="8279934" y="1565865"/>
                  <a:pt x="8274867" y="1563445"/>
                  <a:pt x="8269798" y="1561026"/>
                </a:cubicBezTo>
                <a:cubicBezTo>
                  <a:pt x="8269797" y="1558605"/>
                  <a:pt x="8272331" y="1556186"/>
                  <a:pt x="8272331" y="1553765"/>
                </a:cubicBezTo>
                <a:close/>
                <a:moveTo>
                  <a:pt x="6988055" y="1553764"/>
                </a:moveTo>
                <a:cubicBezTo>
                  <a:pt x="6990589" y="1556082"/>
                  <a:pt x="6993124" y="1558399"/>
                  <a:pt x="6995657" y="1560716"/>
                </a:cubicBezTo>
                <a:cubicBezTo>
                  <a:pt x="6988055" y="1567667"/>
                  <a:pt x="6982985" y="1558399"/>
                  <a:pt x="6980452" y="1553766"/>
                </a:cubicBezTo>
                <a:cubicBezTo>
                  <a:pt x="6982986" y="1553764"/>
                  <a:pt x="6985520" y="1553764"/>
                  <a:pt x="6988055" y="1553764"/>
                </a:cubicBezTo>
                <a:close/>
                <a:moveTo>
                  <a:pt x="7647327" y="1552189"/>
                </a:moveTo>
                <a:cubicBezTo>
                  <a:pt x="7647327" y="1559141"/>
                  <a:pt x="7644654" y="1562038"/>
                  <a:pt x="7641311" y="1563196"/>
                </a:cubicBezTo>
                <a:lnTo>
                  <a:pt x="7631601" y="1563757"/>
                </a:lnTo>
                <a:lnTo>
                  <a:pt x="7631406" y="1563517"/>
                </a:lnTo>
                <a:lnTo>
                  <a:pt x="7636295" y="1553638"/>
                </a:lnTo>
                <a:cubicBezTo>
                  <a:pt x="7639303" y="1552189"/>
                  <a:pt x="7643315" y="1552189"/>
                  <a:pt x="7647327" y="1552189"/>
                </a:cubicBezTo>
                <a:close/>
                <a:moveTo>
                  <a:pt x="6583665" y="1550377"/>
                </a:moveTo>
                <a:cubicBezTo>
                  <a:pt x="6592021" y="1550377"/>
                  <a:pt x="6599076" y="1553417"/>
                  <a:pt x="6599076" y="1565569"/>
                </a:cubicBezTo>
                <a:cubicBezTo>
                  <a:pt x="6589091" y="1565569"/>
                  <a:pt x="6560439" y="1580153"/>
                  <a:pt x="6560439" y="1553416"/>
                </a:cubicBezTo>
                <a:cubicBezTo>
                  <a:pt x="6565646" y="1553416"/>
                  <a:pt x="6575307" y="1550378"/>
                  <a:pt x="6583665" y="1550377"/>
                </a:cubicBezTo>
                <a:close/>
                <a:moveTo>
                  <a:pt x="8342204" y="1550023"/>
                </a:moveTo>
                <a:lnTo>
                  <a:pt x="8342145" y="1550084"/>
                </a:lnTo>
                <a:cubicBezTo>
                  <a:pt x="8341217" y="1551029"/>
                  <a:pt x="8340474" y="1551786"/>
                  <a:pt x="8340474" y="1551786"/>
                </a:cubicBezTo>
                <a:close/>
                <a:moveTo>
                  <a:pt x="8345205" y="1546966"/>
                </a:moveTo>
                <a:lnTo>
                  <a:pt x="8344928" y="1547249"/>
                </a:lnTo>
                <a:lnTo>
                  <a:pt x="8342204" y="1550023"/>
                </a:lnTo>
                <a:close/>
                <a:moveTo>
                  <a:pt x="8246355" y="1544835"/>
                </a:moveTo>
                <a:cubicBezTo>
                  <a:pt x="8254028" y="1547327"/>
                  <a:pt x="8261698" y="1547325"/>
                  <a:pt x="8269371" y="1549820"/>
                </a:cubicBezTo>
                <a:cubicBezTo>
                  <a:pt x="8264256" y="1554802"/>
                  <a:pt x="8246355" y="1562281"/>
                  <a:pt x="8246355" y="1544835"/>
                </a:cubicBezTo>
                <a:close/>
                <a:moveTo>
                  <a:pt x="8052953" y="1544834"/>
                </a:moveTo>
                <a:cubicBezTo>
                  <a:pt x="8058247" y="1547253"/>
                  <a:pt x="8060893" y="1549675"/>
                  <a:pt x="8066187" y="1549676"/>
                </a:cubicBezTo>
                <a:cubicBezTo>
                  <a:pt x="8063539" y="1556935"/>
                  <a:pt x="8052954" y="1556935"/>
                  <a:pt x="8052953" y="1544834"/>
                </a:cubicBezTo>
                <a:close/>
                <a:moveTo>
                  <a:pt x="6908171" y="1543580"/>
                </a:moveTo>
                <a:cubicBezTo>
                  <a:pt x="6915774" y="1543579"/>
                  <a:pt x="6923377" y="1541262"/>
                  <a:pt x="6923377" y="1552847"/>
                </a:cubicBezTo>
                <a:cubicBezTo>
                  <a:pt x="6918309" y="1552848"/>
                  <a:pt x="6908171" y="1555166"/>
                  <a:pt x="6908171" y="1543580"/>
                </a:cubicBezTo>
                <a:close/>
                <a:moveTo>
                  <a:pt x="8288499" y="1539689"/>
                </a:moveTo>
                <a:cubicBezTo>
                  <a:pt x="8288499" y="1549364"/>
                  <a:pt x="8285895" y="1551785"/>
                  <a:pt x="8280688" y="1551786"/>
                </a:cubicBezTo>
                <a:cubicBezTo>
                  <a:pt x="8280688" y="1544526"/>
                  <a:pt x="8283293" y="1539687"/>
                  <a:pt x="8288499" y="1539689"/>
                </a:cubicBezTo>
                <a:close/>
                <a:moveTo>
                  <a:pt x="8016356" y="1539688"/>
                </a:moveTo>
                <a:cubicBezTo>
                  <a:pt x="8016357" y="1553589"/>
                  <a:pt x="8008331" y="1551273"/>
                  <a:pt x="8000310" y="1551273"/>
                </a:cubicBezTo>
                <a:cubicBezTo>
                  <a:pt x="8000309" y="1539688"/>
                  <a:pt x="8011006" y="1539687"/>
                  <a:pt x="8016356" y="1539688"/>
                </a:cubicBezTo>
                <a:close/>
                <a:moveTo>
                  <a:pt x="7500966" y="1539688"/>
                </a:moveTo>
                <a:cubicBezTo>
                  <a:pt x="7500966" y="1549367"/>
                  <a:pt x="7498359" y="1551785"/>
                  <a:pt x="7493152" y="1551785"/>
                </a:cubicBezTo>
                <a:cubicBezTo>
                  <a:pt x="7493154" y="1544526"/>
                  <a:pt x="7495758" y="1539687"/>
                  <a:pt x="7500966" y="1539688"/>
                </a:cubicBezTo>
                <a:close/>
                <a:moveTo>
                  <a:pt x="6293301" y="1539687"/>
                </a:moveTo>
                <a:cubicBezTo>
                  <a:pt x="6298509" y="1539688"/>
                  <a:pt x="6301113" y="1544527"/>
                  <a:pt x="6301115" y="1551786"/>
                </a:cubicBezTo>
                <a:cubicBezTo>
                  <a:pt x="6295904" y="1551786"/>
                  <a:pt x="6293300" y="1549367"/>
                  <a:pt x="6293301" y="1539687"/>
                </a:cubicBezTo>
                <a:close/>
                <a:moveTo>
                  <a:pt x="8207051" y="1537692"/>
                </a:moveTo>
                <a:cubicBezTo>
                  <a:pt x="8209394" y="1540263"/>
                  <a:pt x="8212677" y="1542835"/>
                  <a:pt x="8212675" y="1545406"/>
                </a:cubicBezTo>
                <a:cubicBezTo>
                  <a:pt x="8209394" y="1547978"/>
                  <a:pt x="8201424" y="1545407"/>
                  <a:pt x="8207051" y="1537692"/>
                </a:cubicBezTo>
                <a:close/>
                <a:moveTo>
                  <a:pt x="5582546" y="1537153"/>
                </a:moveTo>
                <a:lnTo>
                  <a:pt x="5576258" y="1538172"/>
                </a:lnTo>
                <a:cubicBezTo>
                  <a:pt x="5562833" y="1539625"/>
                  <a:pt x="5548578" y="1541022"/>
                  <a:pt x="5534324" y="1543814"/>
                </a:cubicBezTo>
                <a:lnTo>
                  <a:pt x="5491756" y="1550207"/>
                </a:lnTo>
                <a:lnTo>
                  <a:pt x="5486175" y="1552825"/>
                </a:lnTo>
                <a:cubicBezTo>
                  <a:pt x="5484867" y="1554009"/>
                  <a:pt x="5487924" y="1553832"/>
                  <a:pt x="5498131" y="1551346"/>
                </a:cubicBezTo>
                <a:cubicBezTo>
                  <a:pt x="5517275" y="1546633"/>
                  <a:pt x="5512382" y="1549249"/>
                  <a:pt x="5501911" y="1553456"/>
                </a:cubicBezTo>
                <a:lnTo>
                  <a:pt x="5500650" y="1553951"/>
                </a:lnTo>
                <a:lnTo>
                  <a:pt x="5528214" y="1549866"/>
                </a:lnTo>
                <a:lnTo>
                  <a:pt x="5539482" y="1548509"/>
                </a:lnTo>
                <a:close/>
                <a:moveTo>
                  <a:pt x="7991613" y="1530754"/>
                </a:moveTo>
                <a:cubicBezTo>
                  <a:pt x="7988915" y="1537769"/>
                  <a:pt x="7986216" y="1544785"/>
                  <a:pt x="7983516" y="1551800"/>
                </a:cubicBezTo>
                <a:cubicBezTo>
                  <a:pt x="7978120" y="1547123"/>
                  <a:pt x="7967323" y="1542446"/>
                  <a:pt x="7967324" y="1530755"/>
                </a:cubicBezTo>
                <a:cubicBezTo>
                  <a:pt x="7975420" y="1530756"/>
                  <a:pt x="7983516" y="1530754"/>
                  <a:pt x="7991613" y="1530754"/>
                </a:cubicBezTo>
                <a:close/>
                <a:moveTo>
                  <a:pt x="8570811" y="1529316"/>
                </a:moveTo>
                <a:lnTo>
                  <a:pt x="8569657" y="1530743"/>
                </a:lnTo>
                <a:cubicBezTo>
                  <a:pt x="8569087" y="1531444"/>
                  <a:pt x="8568693" y="1531933"/>
                  <a:pt x="8568693" y="1531933"/>
                </a:cubicBezTo>
                <a:close/>
                <a:moveTo>
                  <a:pt x="8550457" y="1526973"/>
                </a:moveTo>
                <a:cubicBezTo>
                  <a:pt x="8550458" y="1528833"/>
                  <a:pt x="8552630" y="1528833"/>
                  <a:pt x="8552630" y="1531066"/>
                </a:cubicBezTo>
                <a:lnTo>
                  <a:pt x="8551297" y="1532329"/>
                </a:lnTo>
                <a:lnTo>
                  <a:pt x="8549102" y="1534413"/>
                </a:lnTo>
                <a:cubicBezTo>
                  <a:pt x="8547853" y="1534413"/>
                  <a:pt x="8546550" y="1533299"/>
                  <a:pt x="8545248" y="1531066"/>
                </a:cubicBezTo>
                <a:cubicBezTo>
                  <a:pt x="8547853" y="1528833"/>
                  <a:pt x="8547851" y="1526973"/>
                  <a:pt x="8550457" y="1526973"/>
                </a:cubicBezTo>
                <a:close/>
                <a:moveTo>
                  <a:pt x="8572742" y="1526935"/>
                </a:moveTo>
                <a:lnTo>
                  <a:pt x="8570811" y="1529316"/>
                </a:lnTo>
                <a:lnTo>
                  <a:pt x="8571660" y="1528269"/>
                </a:lnTo>
                <a:close/>
                <a:moveTo>
                  <a:pt x="8573440" y="1526072"/>
                </a:moveTo>
                <a:cubicBezTo>
                  <a:pt x="8573836" y="1525584"/>
                  <a:pt x="8573737" y="1525706"/>
                  <a:pt x="8573367" y="1526164"/>
                </a:cubicBezTo>
                <a:lnTo>
                  <a:pt x="8572742" y="1526935"/>
                </a:lnTo>
                <a:close/>
                <a:moveTo>
                  <a:pt x="9178200" y="1523432"/>
                </a:moveTo>
                <a:cubicBezTo>
                  <a:pt x="9178914" y="1522468"/>
                  <a:pt x="9180342" y="1523111"/>
                  <a:pt x="9183197" y="1524398"/>
                </a:cubicBezTo>
                <a:cubicBezTo>
                  <a:pt x="9180341" y="1526969"/>
                  <a:pt x="9180340" y="1529541"/>
                  <a:pt x="9177487" y="1532113"/>
                </a:cubicBezTo>
                <a:cubicBezTo>
                  <a:pt x="9177487" y="1526969"/>
                  <a:pt x="9177487" y="1524398"/>
                  <a:pt x="9178200" y="1523432"/>
                </a:cubicBezTo>
                <a:close/>
                <a:moveTo>
                  <a:pt x="9277151" y="1523432"/>
                </a:moveTo>
                <a:cubicBezTo>
                  <a:pt x="9277860" y="1522468"/>
                  <a:pt x="9279278" y="1523111"/>
                  <a:pt x="9282114" y="1524398"/>
                </a:cubicBezTo>
                <a:cubicBezTo>
                  <a:pt x="9279536" y="1526968"/>
                  <a:pt x="9279536" y="1529541"/>
                  <a:pt x="9276443" y="1532112"/>
                </a:cubicBezTo>
                <a:cubicBezTo>
                  <a:pt x="9276444" y="1526968"/>
                  <a:pt x="9276444" y="1524398"/>
                  <a:pt x="9277151" y="1523432"/>
                </a:cubicBezTo>
                <a:close/>
                <a:moveTo>
                  <a:pt x="8146315" y="1519827"/>
                </a:moveTo>
                <a:cubicBezTo>
                  <a:pt x="8146312" y="1527328"/>
                  <a:pt x="8143844" y="1531913"/>
                  <a:pt x="8138910" y="1531913"/>
                </a:cubicBezTo>
                <a:cubicBezTo>
                  <a:pt x="8138910" y="1524829"/>
                  <a:pt x="8141376" y="1519827"/>
                  <a:pt x="8146315" y="1519827"/>
                </a:cubicBezTo>
                <a:close/>
                <a:moveTo>
                  <a:pt x="7949452" y="1517106"/>
                </a:moveTo>
                <a:cubicBezTo>
                  <a:pt x="7954352" y="1517706"/>
                  <a:pt x="7958605" y="1520704"/>
                  <a:pt x="7958606" y="1530301"/>
                </a:cubicBezTo>
                <a:cubicBezTo>
                  <a:pt x="7950101" y="1530302"/>
                  <a:pt x="7936400" y="1537499"/>
                  <a:pt x="7936400" y="1518305"/>
                </a:cubicBezTo>
                <a:cubicBezTo>
                  <a:pt x="7938999" y="1518305"/>
                  <a:pt x="7944550" y="1516505"/>
                  <a:pt x="7949452" y="1517106"/>
                </a:cubicBezTo>
                <a:close/>
                <a:moveTo>
                  <a:pt x="5827283" y="1516513"/>
                </a:moveTo>
                <a:lnTo>
                  <a:pt x="5822228" y="1518922"/>
                </a:lnTo>
                <a:lnTo>
                  <a:pt x="5826154" y="1520357"/>
                </a:lnTo>
                <a:close/>
                <a:moveTo>
                  <a:pt x="6846550" y="1515842"/>
                </a:moveTo>
                <a:cubicBezTo>
                  <a:pt x="6856394" y="1516503"/>
                  <a:pt x="6866903" y="1520156"/>
                  <a:pt x="6872212" y="1520155"/>
                </a:cubicBezTo>
                <a:cubicBezTo>
                  <a:pt x="6866903" y="1541670"/>
                  <a:pt x="6866902" y="1548977"/>
                  <a:pt x="6880175" y="1563590"/>
                </a:cubicBezTo>
                <a:cubicBezTo>
                  <a:pt x="6882831" y="1551413"/>
                  <a:pt x="6882831" y="1531927"/>
                  <a:pt x="6896104" y="1531928"/>
                </a:cubicBezTo>
                <a:cubicBezTo>
                  <a:pt x="6896102" y="1544106"/>
                  <a:pt x="6896103" y="1556285"/>
                  <a:pt x="6896103" y="1566028"/>
                </a:cubicBezTo>
                <a:cubicBezTo>
                  <a:pt x="6901412" y="1568462"/>
                  <a:pt x="6906720" y="1570897"/>
                  <a:pt x="6912032" y="1570898"/>
                </a:cubicBezTo>
                <a:cubicBezTo>
                  <a:pt x="6925303" y="1575770"/>
                  <a:pt x="6935922" y="1580640"/>
                  <a:pt x="6948752" y="1585512"/>
                </a:cubicBezTo>
                <a:cubicBezTo>
                  <a:pt x="6912032" y="1578205"/>
                  <a:pt x="6877521" y="1575769"/>
                  <a:pt x="6840798" y="1570898"/>
                </a:cubicBezTo>
                <a:cubicBezTo>
                  <a:pt x="6835489" y="1561155"/>
                  <a:pt x="6822215" y="1544106"/>
                  <a:pt x="6824870" y="1529492"/>
                </a:cubicBezTo>
                <a:cubicBezTo>
                  <a:pt x="6827524" y="1517518"/>
                  <a:pt x="6836704" y="1515184"/>
                  <a:pt x="6846550" y="1515842"/>
                </a:cubicBezTo>
                <a:close/>
                <a:moveTo>
                  <a:pt x="5772998" y="1514623"/>
                </a:moveTo>
                <a:lnTo>
                  <a:pt x="5765492" y="1516959"/>
                </a:lnTo>
                <a:lnTo>
                  <a:pt x="5766019" y="1524105"/>
                </a:lnTo>
                <a:lnTo>
                  <a:pt x="5769724" y="1528351"/>
                </a:lnTo>
                <a:lnTo>
                  <a:pt x="5772998" y="1527054"/>
                </a:lnTo>
                <a:close/>
                <a:moveTo>
                  <a:pt x="8897888" y="1507939"/>
                </a:moveTo>
                <a:cubicBezTo>
                  <a:pt x="8901565" y="1509237"/>
                  <a:pt x="8904908" y="1513600"/>
                  <a:pt x="8904909" y="1519622"/>
                </a:cubicBezTo>
                <a:cubicBezTo>
                  <a:pt x="8899558" y="1517130"/>
                  <a:pt x="8894209" y="1517130"/>
                  <a:pt x="8888862" y="1514638"/>
                </a:cubicBezTo>
                <a:cubicBezTo>
                  <a:pt x="8890197" y="1508408"/>
                  <a:pt x="8894210" y="1506641"/>
                  <a:pt x="8897888" y="1507939"/>
                </a:cubicBezTo>
                <a:close/>
                <a:moveTo>
                  <a:pt x="9263639" y="1507535"/>
                </a:moveTo>
                <a:cubicBezTo>
                  <a:pt x="9263639" y="1514619"/>
                  <a:pt x="9261033" y="1519620"/>
                  <a:pt x="9255825" y="1519620"/>
                </a:cubicBezTo>
                <a:cubicBezTo>
                  <a:pt x="9255825" y="1512119"/>
                  <a:pt x="9258428" y="1507535"/>
                  <a:pt x="9263639" y="1507535"/>
                </a:cubicBezTo>
                <a:close/>
                <a:moveTo>
                  <a:pt x="7410690" y="1507535"/>
                </a:moveTo>
                <a:cubicBezTo>
                  <a:pt x="7413484" y="1509520"/>
                  <a:pt x="7419070" y="1509520"/>
                  <a:pt x="7424656" y="1511902"/>
                </a:cubicBezTo>
                <a:cubicBezTo>
                  <a:pt x="7421860" y="1516664"/>
                  <a:pt x="7419070" y="1521428"/>
                  <a:pt x="7413484" y="1528573"/>
                </a:cubicBezTo>
                <a:cubicBezTo>
                  <a:pt x="7410689" y="1521428"/>
                  <a:pt x="7410688" y="1514283"/>
                  <a:pt x="7410690" y="1507535"/>
                </a:cubicBezTo>
                <a:close/>
                <a:moveTo>
                  <a:pt x="7206112" y="1507535"/>
                </a:moveTo>
                <a:cubicBezTo>
                  <a:pt x="7206113" y="1509619"/>
                  <a:pt x="7206114" y="1514620"/>
                  <a:pt x="7206114" y="1519620"/>
                </a:cubicBezTo>
                <a:cubicBezTo>
                  <a:pt x="7200405" y="1509618"/>
                  <a:pt x="7200405" y="1509618"/>
                  <a:pt x="7206112" y="1507535"/>
                </a:cubicBezTo>
                <a:close/>
                <a:moveTo>
                  <a:pt x="6309359" y="1507535"/>
                </a:moveTo>
                <a:cubicBezTo>
                  <a:pt x="6309357" y="1514620"/>
                  <a:pt x="6309359" y="1519620"/>
                  <a:pt x="6301546" y="1519620"/>
                </a:cubicBezTo>
                <a:cubicBezTo>
                  <a:pt x="6301546" y="1512121"/>
                  <a:pt x="6304150" y="1507535"/>
                  <a:pt x="6309359" y="1507535"/>
                </a:cubicBezTo>
                <a:close/>
                <a:moveTo>
                  <a:pt x="9510989" y="1507535"/>
                </a:moveTo>
                <a:cubicBezTo>
                  <a:pt x="9510990" y="1514619"/>
                  <a:pt x="9510990" y="1519620"/>
                  <a:pt x="9505281" y="1519620"/>
                </a:cubicBezTo>
                <a:cubicBezTo>
                  <a:pt x="9505282" y="1512119"/>
                  <a:pt x="9505282" y="1507535"/>
                  <a:pt x="9510989" y="1507535"/>
                </a:cubicBezTo>
                <a:close/>
                <a:moveTo>
                  <a:pt x="8406352" y="1505506"/>
                </a:moveTo>
                <a:lnTo>
                  <a:pt x="8405635" y="1507547"/>
                </a:lnTo>
                <a:lnTo>
                  <a:pt x="8404658" y="1510321"/>
                </a:lnTo>
                <a:close/>
                <a:moveTo>
                  <a:pt x="6556960" y="1503976"/>
                </a:moveTo>
                <a:lnTo>
                  <a:pt x="6544648" y="1504342"/>
                </a:lnTo>
                <a:lnTo>
                  <a:pt x="6505542" y="1505904"/>
                </a:lnTo>
                <a:lnTo>
                  <a:pt x="6507489" y="1509727"/>
                </a:lnTo>
                <a:cubicBezTo>
                  <a:pt x="6510754" y="1511245"/>
                  <a:pt x="6514742" y="1511853"/>
                  <a:pt x="6516293" y="1513068"/>
                </a:cubicBezTo>
                <a:cubicBezTo>
                  <a:pt x="6522715" y="1513067"/>
                  <a:pt x="6529914" y="1513675"/>
                  <a:pt x="6537168" y="1512763"/>
                </a:cubicBezTo>
                <a:close/>
                <a:moveTo>
                  <a:pt x="8384187" y="1503792"/>
                </a:moveTo>
                <a:cubicBezTo>
                  <a:pt x="8387718" y="1503794"/>
                  <a:pt x="8391244" y="1504542"/>
                  <a:pt x="8394704" y="1505742"/>
                </a:cubicBezTo>
                <a:lnTo>
                  <a:pt x="8404658" y="1510321"/>
                </a:lnTo>
                <a:lnTo>
                  <a:pt x="8404811" y="1510391"/>
                </a:lnTo>
                <a:cubicBezTo>
                  <a:pt x="8407415" y="1512790"/>
                  <a:pt x="8407415" y="1512790"/>
                  <a:pt x="8410021" y="1515189"/>
                </a:cubicBezTo>
                <a:cubicBezTo>
                  <a:pt x="8396996" y="1524785"/>
                  <a:pt x="8379198" y="1519988"/>
                  <a:pt x="8363567" y="1515189"/>
                </a:cubicBezTo>
                <a:cubicBezTo>
                  <a:pt x="8370080" y="1506793"/>
                  <a:pt x="8377134" y="1503793"/>
                  <a:pt x="8384187" y="1503792"/>
                </a:cubicBezTo>
                <a:close/>
                <a:moveTo>
                  <a:pt x="8407363" y="1502630"/>
                </a:moveTo>
                <a:lnTo>
                  <a:pt x="8406720" y="1504464"/>
                </a:lnTo>
                <a:lnTo>
                  <a:pt x="8406352" y="1505506"/>
                </a:lnTo>
                <a:close/>
                <a:moveTo>
                  <a:pt x="8407717" y="1501630"/>
                </a:moveTo>
                <a:cubicBezTo>
                  <a:pt x="8408064" y="1500643"/>
                  <a:pt x="8407832" y="1501301"/>
                  <a:pt x="8407369" y="1502616"/>
                </a:cubicBezTo>
                <a:lnTo>
                  <a:pt x="8407363" y="1502630"/>
                </a:lnTo>
                <a:close/>
                <a:moveTo>
                  <a:pt x="8647534" y="1500966"/>
                </a:moveTo>
                <a:cubicBezTo>
                  <a:pt x="8645431" y="1504003"/>
                  <a:pt x="8645227" y="1506889"/>
                  <a:pt x="8646189" y="1509546"/>
                </a:cubicBezTo>
                <a:lnTo>
                  <a:pt x="8647880" y="1511700"/>
                </a:lnTo>
                <a:lnTo>
                  <a:pt x="8648362" y="1506310"/>
                </a:lnTo>
                <a:cubicBezTo>
                  <a:pt x="8649071" y="1504798"/>
                  <a:pt x="8650487" y="1504798"/>
                  <a:pt x="8653324" y="1507420"/>
                </a:cubicBezTo>
                <a:cubicBezTo>
                  <a:pt x="8652033" y="1508428"/>
                  <a:pt x="8651389" y="1508932"/>
                  <a:pt x="8650682" y="1509790"/>
                </a:cubicBezTo>
                <a:lnTo>
                  <a:pt x="8648695" y="1512734"/>
                </a:lnTo>
                <a:lnTo>
                  <a:pt x="8651860" y="1516760"/>
                </a:lnTo>
                <a:cubicBezTo>
                  <a:pt x="8657000" y="1521013"/>
                  <a:pt x="8663895" y="1524052"/>
                  <a:pt x="8666701" y="1525267"/>
                </a:cubicBezTo>
                <a:cubicBezTo>
                  <a:pt x="8683528" y="1532554"/>
                  <a:pt x="8700359" y="1547135"/>
                  <a:pt x="8719994" y="1539846"/>
                </a:cubicBezTo>
                <a:cubicBezTo>
                  <a:pt x="8705970" y="1532553"/>
                  <a:pt x="8691946" y="1525266"/>
                  <a:pt x="8675115" y="1517976"/>
                </a:cubicBezTo>
                <a:cubicBezTo>
                  <a:pt x="8666701" y="1513117"/>
                  <a:pt x="8655482" y="1510686"/>
                  <a:pt x="8647534" y="1500966"/>
                </a:cubicBezTo>
                <a:close/>
                <a:moveTo>
                  <a:pt x="7797038" y="1498394"/>
                </a:moveTo>
                <a:cubicBezTo>
                  <a:pt x="7801814" y="1498394"/>
                  <a:pt x="7804419" y="1500812"/>
                  <a:pt x="7804418" y="1510492"/>
                </a:cubicBezTo>
                <a:cubicBezTo>
                  <a:pt x="7799208" y="1510493"/>
                  <a:pt x="7797036" y="1505652"/>
                  <a:pt x="7797038" y="1498394"/>
                </a:cubicBezTo>
                <a:close/>
                <a:moveTo>
                  <a:pt x="8878838" y="1498392"/>
                </a:moveTo>
                <a:cubicBezTo>
                  <a:pt x="8878838" y="1505652"/>
                  <a:pt x="8876023" y="1510493"/>
                  <a:pt x="8867585" y="1510492"/>
                </a:cubicBezTo>
                <a:cubicBezTo>
                  <a:pt x="8867586" y="1500812"/>
                  <a:pt x="8870399" y="1498394"/>
                  <a:pt x="8878838" y="1498392"/>
                </a:cubicBezTo>
                <a:close/>
                <a:moveTo>
                  <a:pt x="7868367" y="1497412"/>
                </a:moveTo>
                <a:cubicBezTo>
                  <a:pt x="7873714" y="1497412"/>
                  <a:pt x="7884413" y="1495031"/>
                  <a:pt x="7884413" y="1506938"/>
                </a:cubicBezTo>
                <a:cubicBezTo>
                  <a:pt x="7879065" y="1506938"/>
                  <a:pt x="7868366" y="1508922"/>
                  <a:pt x="7868367" y="1497412"/>
                </a:cubicBezTo>
                <a:close/>
                <a:moveTo>
                  <a:pt x="8304720" y="1496818"/>
                </a:moveTo>
                <a:cubicBezTo>
                  <a:pt x="8313086" y="1513269"/>
                  <a:pt x="8318666" y="1532526"/>
                  <a:pt x="8321456" y="1551787"/>
                </a:cubicBezTo>
                <a:cubicBezTo>
                  <a:pt x="8310297" y="1551787"/>
                  <a:pt x="8285661" y="1542159"/>
                  <a:pt x="8280079" y="1525307"/>
                </a:cubicBezTo>
                <a:cubicBezTo>
                  <a:pt x="8274503" y="1501233"/>
                  <a:pt x="8294025" y="1499226"/>
                  <a:pt x="8304720" y="1496818"/>
                </a:cubicBezTo>
                <a:close/>
                <a:moveTo>
                  <a:pt x="8086909" y="1496774"/>
                </a:moveTo>
                <a:cubicBezTo>
                  <a:pt x="8091066" y="1496773"/>
                  <a:pt x="8094899" y="1498019"/>
                  <a:pt x="8097458" y="1503005"/>
                </a:cubicBezTo>
                <a:cubicBezTo>
                  <a:pt x="8089787" y="1503004"/>
                  <a:pt x="8082114" y="1505497"/>
                  <a:pt x="8074443" y="1510481"/>
                </a:cubicBezTo>
                <a:cubicBezTo>
                  <a:pt x="8074443" y="1505497"/>
                  <a:pt x="8074441" y="1500512"/>
                  <a:pt x="8074443" y="1498020"/>
                </a:cubicBezTo>
                <a:cubicBezTo>
                  <a:pt x="8078277" y="1498020"/>
                  <a:pt x="8082752" y="1496774"/>
                  <a:pt x="8086909" y="1496774"/>
                </a:cubicBezTo>
                <a:close/>
                <a:moveTo>
                  <a:pt x="5503998" y="1496514"/>
                </a:moveTo>
                <a:lnTo>
                  <a:pt x="5498509" y="1497010"/>
                </a:lnTo>
                <a:lnTo>
                  <a:pt x="5489748" y="1500767"/>
                </a:lnTo>
                <a:lnTo>
                  <a:pt x="5485269" y="1502159"/>
                </a:lnTo>
                <a:lnTo>
                  <a:pt x="5490276" y="1501173"/>
                </a:lnTo>
                <a:close/>
                <a:moveTo>
                  <a:pt x="7755780" y="1495194"/>
                </a:moveTo>
                <a:cubicBezTo>
                  <a:pt x="7760817" y="1495194"/>
                  <a:pt x="7766889" y="1497629"/>
                  <a:pt x="7771013" y="1497629"/>
                </a:cubicBezTo>
                <a:cubicBezTo>
                  <a:pt x="7771012" y="1514273"/>
                  <a:pt x="7754976" y="1507372"/>
                  <a:pt x="7746730" y="1507373"/>
                </a:cubicBezTo>
                <a:cubicBezTo>
                  <a:pt x="7746730" y="1497628"/>
                  <a:pt x="7750739" y="1495195"/>
                  <a:pt x="7755780" y="1495194"/>
                </a:cubicBezTo>
                <a:close/>
                <a:moveTo>
                  <a:pt x="8097692" y="1493004"/>
                </a:moveTo>
                <a:lnTo>
                  <a:pt x="8095933" y="1498004"/>
                </a:lnTo>
                <a:cubicBezTo>
                  <a:pt x="8095933" y="1498004"/>
                  <a:pt x="8096395" y="1496688"/>
                  <a:pt x="8096973" y="1495045"/>
                </a:cubicBezTo>
                <a:close/>
                <a:moveTo>
                  <a:pt x="8098078" y="1491906"/>
                </a:moveTo>
                <a:lnTo>
                  <a:pt x="8097692" y="1493004"/>
                </a:lnTo>
                <a:lnTo>
                  <a:pt x="8098058" y="1491961"/>
                </a:lnTo>
                <a:close/>
                <a:moveTo>
                  <a:pt x="8097885" y="1491249"/>
                </a:moveTo>
                <a:lnTo>
                  <a:pt x="8098283" y="1491320"/>
                </a:lnTo>
                <a:lnTo>
                  <a:pt x="8102617" y="1492094"/>
                </a:lnTo>
                <a:cubicBezTo>
                  <a:pt x="8103294" y="1492941"/>
                  <a:pt x="8103295" y="1494634"/>
                  <a:pt x="8103294" y="1498017"/>
                </a:cubicBezTo>
                <a:lnTo>
                  <a:pt x="8098179" y="1491616"/>
                </a:lnTo>
                <a:lnTo>
                  <a:pt x="8098179" y="1491617"/>
                </a:lnTo>
                <a:close/>
                <a:moveTo>
                  <a:pt x="8099055" y="1489126"/>
                </a:moveTo>
                <a:cubicBezTo>
                  <a:pt x="8099401" y="1488139"/>
                  <a:pt x="8099169" y="1488797"/>
                  <a:pt x="8098709" y="1490112"/>
                </a:cubicBezTo>
                <a:lnTo>
                  <a:pt x="8098283" y="1491320"/>
                </a:lnTo>
                <a:close/>
                <a:moveTo>
                  <a:pt x="7517268" y="1485890"/>
                </a:moveTo>
                <a:cubicBezTo>
                  <a:pt x="7517270" y="1493150"/>
                  <a:pt x="7514801" y="1497990"/>
                  <a:pt x="7509866" y="1497991"/>
                </a:cubicBezTo>
                <a:cubicBezTo>
                  <a:pt x="7509865" y="1488310"/>
                  <a:pt x="7512334" y="1485891"/>
                  <a:pt x="7517268" y="1485890"/>
                </a:cubicBezTo>
                <a:close/>
                <a:moveTo>
                  <a:pt x="8144257" y="1485890"/>
                </a:moveTo>
                <a:cubicBezTo>
                  <a:pt x="8149603" y="1488347"/>
                  <a:pt x="8157624" y="1490803"/>
                  <a:pt x="8162971" y="1495714"/>
                </a:cubicBezTo>
                <a:cubicBezTo>
                  <a:pt x="8173664" y="1498170"/>
                  <a:pt x="8181683" y="1503082"/>
                  <a:pt x="8192374" y="1507994"/>
                </a:cubicBezTo>
                <a:cubicBezTo>
                  <a:pt x="8203070" y="1512907"/>
                  <a:pt x="8213762" y="1517819"/>
                  <a:pt x="8221784" y="1522730"/>
                </a:cubicBezTo>
                <a:cubicBezTo>
                  <a:pt x="8229358" y="1527642"/>
                  <a:pt x="8234702" y="1529689"/>
                  <a:pt x="8240050" y="1532146"/>
                </a:cubicBezTo>
                <a:cubicBezTo>
                  <a:pt x="8240050" y="1537058"/>
                  <a:pt x="8240047" y="1539514"/>
                  <a:pt x="8240048" y="1544426"/>
                </a:cubicBezTo>
                <a:cubicBezTo>
                  <a:pt x="8232030" y="1544424"/>
                  <a:pt x="8221784" y="1544425"/>
                  <a:pt x="8213762" y="1544426"/>
                </a:cubicBezTo>
                <a:cubicBezTo>
                  <a:pt x="8208416" y="1535011"/>
                  <a:pt x="8200396" y="1532146"/>
                  <a:pt x="8192375" y="1529690"/>
                </a:cubicBezTo>
                <a:cubicBezTo>
                  <a:pt x="8173663" y="1522731"/>
                  <a:pt x="8157624" y="1515363"/>
                  <a:pt x="8138910" y="1510450"/>
                </a:cubicBezTo>
                <a:cubicBezTo>
                  <a:pt x="8138910" y="1500627"/>
                  <a:pt x="8141584" y="1493259"/>
                  <a:pt x="8144257" y="1485890"/>
                </a:cubicBezTo>
                <a:close/>
                <a:moveTo>
                  <a:pt x="5868133" y="1485368"/>
                </a:moveTo>
                <a:lnTo>
                  <a:pt x="5862424" y="1487484"/>
                </a:lnTo>
                <a:cubicBezTo>
                  <a:pt x="5863829" y="1486277"/>
                  <a:pt x="5865939" y="1485675"/>
                  <a:pt x="5868048" y="1485373"/>
                </a:cubicBezTo>
                <a:close/>
                <a:moveTo>
                  <a:pt x="7738036" y="1484844"/>
                </a:moveTo>
                <a:cubicBezTo>
                  <a:pt x="7738038" y="1496429"/>
                  <a:pt x="7730014" y="1496430"/>
                  <a:pt x="7721990" y="1496430"/>
                </a:cubicBezTo>
                <a:cubicBezTo>
                  <a:pt x="7721991" y="1482528"/>
                  <a:pt x="7730015" y="1484845"/>
                  <a:pt x="7738036" y="1484844"/>
                </a:cubicBezTo>
                <a:close/>
                <a:moveTo>
                  <a:pt x="9043035" y="1484843"/>
                </a:moveTo>
                <a:cubicBezTo>
                  <a:pt x="9043035" y="1496429"/>
                  <a:pt x="9032339" y="1496430"/>
                  <a:pt x="9026987" y="1496430"/>
                </a:cubicBezTo>
                <a:cubicBezTo>
                  <a:pt x="9026988" y="1482527"/>
                  <a:pt x="9035011" y="1484843"/>
                  <a:pt x="9043035" y="1484843"/>
                </a:cubicBezTo>
                <a:close/>
                <a:moveTo>
                  <a:pt x="7346283" y="1484314"/>
                </a:moveTo>
                <a:cubicBezTo>
                  <a:pt x="7346282" y="1491328"/>
                  <a:pt x="7346284" y="1505358"/>
                  <a:pt x="7337380" y="1505357"/>
                </a:cubicBezTo>
                <a:cubicBezTo>
                  <a:pt x="7337379" y="1496005"/>
                  <a:pt x="7334410" y="1484315"/>
                  <a:pt x="7346283" y="1484314"/>
                </a:cubicBezTo>
                <a:close/>
                <a:moveTo>
                  <a:pt x="6404711" y="1484314"/>
                </a:moveTo>
                <a:cubicBezTo>
                  <a:pt x="6410264" y="1489418"/>
                  <a:pt x="6412579" y="1494523"/>
                  <a:pt x="6418595" y="1501750"/>
                </a:cubicBezTo>
                <a:cubicBezTo>
                  <a:pt x="6410265" y="1499626"/>
                  <a:pt x="6396381" y="1497073"/>
                  <a:pt x="6404711" y="1484314"/>
                </a:cubicBezTo>
                <a:close/>
                <a:moveTo>
                  <a:pt x="5874757" y="1483414"/>
                </a:moveTo>
                <a:lnTo>
                  <a:pt x="5873673" y="1485070"/>
                </a:lnTo>
                <a:lnTo>
                  <a:pt x="5868133" y="1485368"/>
                </a:lnTo>
                <a:lnTo>
                  <a:pt x="5872698" y="1483677"/>
                </a:lnTo>
                <a:close/>
                <a:moveTo>
                  <a:pt x="6727868" y="1477168"/>
                </a:moveTo>
                <a:cubicBezTo>
                  <a:pt x="6733623" y="1477168"/>
                  <a:pt x="6739373" y="1481982"/>
                  <a:pt x="6742251" y="1484387"/>
                </a:cubicBezTo>
                <a:cubicBezTo>
                  <a:pt x="6736499" y="1489198"/>
                  <a:pt x="6727868" y="1491604"/>
                  <a:pt x="6722114" y="1496414"/>
                </a:cubicBezTo>
                <a:cubicBezTo>
                  <a:pt x="6722114" y="1489199"/>
                  <a:pt x="6724992" y="1481980"/>
                  <a:pt x="6727868" y="1477168"/>
                </a:cubicBezTo>
                <a:close/>
                <a:moveTo>
                  <a:pt x="6219949" y="1476617"/>
                </a:moveTo>
                <a:cubicBezTo>
                  <a:pt x="6214634" y="1475403"/>
                  <a:pt x="6209318" y="1476618"/>
                  <a:pt x="6203669" y="1478442"/>
                </a:cubicBezTo>
                <a:lnTo>
                  <a:pt x="6190391" y="1482416"/>
                </a:lnTo>
                <a:lnTo>
                  <a:pt x="6225140" y="1480484"/>
                </a:lnTo>
                <a:close/>
                <a:moveTo>
                  <a:pt x="6518951" y="1474189"/>
                </a:moveTo>
                <a:lnTo>
                  <a:pt x="6518950" y="1482771"/>
                </a:lnTo>
                <a:lnTo>
                  <a:pt x="6543345" y="1480883"/>
                </a:lnTo>
                <a:lnTo>
                  <a:pt x="6539769" y="1479657"/>
                </a:lnTo>
                <a:cubicBezTo>
                  <a:pt x="6537777" y="1480265"/>
                  <a:pt x="6535782" y="1481481"/>
                  <a:pt x="6534454" y="1481480"/>
                </a:cubicBezTo>
                <a:cubicBezTo>
                  <a:pt x="6529139" y="1481482"/>
                  <a:pt x="6523823" y="1476617"/>
                  <a:pt x="6518951" y="1474189"/>
                </a:cubicBezTo>
                <a:close/>
                <a:moveTo>
                  <a:pt x="9066159" y="1473596"/>
                </a:moveTo>
                <a:cubicBezTo>
                  <a:pt x="9071366" y="1473595"/>
                  <a:pt x="9073970" y="1476015"/>
                  <a:pt x="9073971" y="1485695"/>
                </a:cubicBezTo>
                <a:cubicBezTo>
                  <a:pt x="9068763" y="1485695"/>
                  <a:pt x="9066157" y="1480854"/>
                  <a:pt x="9066159" y="1473596"/>
                </a:cubicBezTo>
                <a:close/>
                <a:moveTo>
                  <a:pt x="8123560" y="1473596"/>
                </a:moveTo>
                <a:cubicBezTo>
                  <a:pt x="8123559" y="1476015"/>
                  <a:pt x="8123559" y="1480853"/>
                  <a:pt x="8123560" y="1485695"/>
                </a:cubicBezTo>
                <a:cubicBezTo>
                  <a:pt x="8117764" y="1485694"/>
                  <a:pt x="8112861" y="1485695"/>
                  <a:pt x="8107514" y="1485695"/>
                </a:cubicBezTo>
                <a:cubicBezTo>
                  <a:pt x="8107513" y="1480854"/>
                  <a:pt x="8107514" y="1476014"/>
                  <a:pt x="8107514" y="1473596"/>
                </a:cubicBezTo>
                <a:cubicBezTo>
                  <a:pt x="8112862" y="1473596"/>
                  <a:pt x="8117765" y="1473595"/>
                  <a:pt x="8123560" y="1473596"/>
                </a:cubicBezTo>
                <a:close/>
                <a:moveTo>
                  <a:pt x="7818454" y="1473596"/>
                </a:moveTo>
                <a:cubicBezTo>
                  <a:pt x="7818455" y="1480855"/>
                  <a:pt x="7815850" y="1485695"/>
                  <a:pt x="7810641" y="1485695"/>
                </a:cubicBezTo>
                <a:cubicBezTo>
                  <a:pt x="7810641" y="1476015"/>
                  <a:pt x="7813246" y="1473596"/>
                  <a:pt x="7818454" y="1473596"/>
                </a:cubicBezTo>
                <a:close/>
                <a:moveTo>
                  <a:pt x="7796208" y="1473595"/>
                </a:moveTo>
                <a:cubicBezTo>
                  <a:pt x="7801415" y="1473595"/>
                  <a:pt x="7804020" y="1476014"/>
                  <a:pt x="7804020" y="1485695"/>
                </a:cubicBezTo>
                <a:cubicBezTo>
                  <a:pt x="7798812" y="1485695"/>
                  <a:pt x="7796209" y="1480855"/>
                  <a:pt x="7796208" y="1473595"/>
                </a:cubicBezTo>
                <a:close/>
                <a:moveTo>
                  <a:pt x="8829074" y="1472340"/>
                </a:moveTo>
                <a:cubicBezTo>
                  <a:pt x="8837318" y="1472339"/>
                  <a:pt x="8845110" y="1470021"/>
                  <a:pt x="8845110" y="1483926"/>
                </a:cubicBezTo>
                <a:cubicBezTo>
                  <a:pt x="8839612" y="1483927"/>
                  <a:pt x="8829075" y="1483927"/>
                  <a:pt x="8829074" y="1472340"/>
                </a:cubicBezTo>
                <a:close/>
                <a:moveTo>
                  <a:pt x="484062" y="1470832"/>
                </a:moveTo>
                <a:cubicBezTo>
                  <a:pt x="489179" y="1470504"/>
                  <a:pt x="497142" y="1471621"/>
                  <a:pt x="507532" y="1475735"/>
                </a:cubicBezTo>
                <a:cubicBezTo>
                  <a:pt x="496732" y="1477897"/>
                  <a:pt x="489024" y="1478063"/>
                  <a:pt x="484113" y="1477326"/>
                </a:cubicBezTo>
                <a:cubicBezTo>
                  <a:pt x="480431" y="1476773"/>
                  <a:pt x="478321" y="1475710"/>
                  <a:pt x="477662" y="1474601"/>
                </a:cubicBezTo>
                <a:cubicBezTo>
                  <a:pt x="476672" y="1472936"/>
                  <a:pt x="478944" y="1471162"/>
                  <a:pt x="484062" y="1470832"/>
                </a:cubicBezTo>
                <a:close/>
                <a:moveTo>
                  <a:pt x="7232640" y="1466193"/>
                </a:moveTo>
                <a:cubicBezTo>
                  <a:pt x="7242444" y="1465893"/>
                  <a:pt x="7252247" y="1467093"/>
                  <a:pt x="7260751" y="1473091"/>
                </a:cubicBezTo>
                <a:cubicBezTo>
                  <a:pt x="7272089" y="1477888"/>
                  <a:pt x="7249412" y="1487484"/>
                  <a:pt x="7246577" y="1487485"/>
                </a:cubicBezTo>
                <a:cubicBezTo>
                  <a:pt x="7235238" y="1487484"/>
                  <a:pt x="7223900" y="1485086"/>
                  <a:pt x="7213034" y="1485086"/>
                </a:cubicBezTo>
                <a:cubicBezTo>
                  <a:pt x="7210198" y="1477888"/>
                  <a:pt x="7207362" y="1473090"/>
                  <a:pt x="7204527" y="1468290"/>
                </a:cubicBezTo>
                <a:cubicBezTo>
                  <a:pt x="7213033" y="1468292"/>
                  <a:pt x="7222837" y="1466493"/>
                  <a:pt x="7232640" y="1466193"/>
                </a:cubicBezTo>
                <a:close/>
                <a:moveTo>
                  <a:pt x="7791395" y="1462671"/>
                </a:moveTo>
                <a:cubicBezTo>
                  <a:pt x="7797039" y="1462670"/>
                  <a:pt x="7804417" y="1465090"/>
                  <a:pt x="7804419" y="1474768"/>
                </a:cubicBezTo>
                <a:cubicBezTo>
                  <a:pt x="7799208" y="1472349"/>
                  <a:pt x="7794000" y="1469930"/>
                  <a:pt x="7789223" y="1467509"/>
                </a:cubicBezTo>
                <a:cubicBezTo>
                  <a:pt x="7789224" y="1465090"/>
                  <a:pt x="7791396" y="1465090"/>
                  <a:pt x="7791395" y="1462671"/>
                </a:cubicBezTo>
                <a:close/>
                <a:moveTo>
                  <a:pt x="8429108" y="1461571"/>
                </a:moveTo>
                <a:cubicBezTo>
                  <a:pt x="8432601" y="1464132"/>
                  <a:pt x="8433099" y="1473924"/>
                  <a:pt x="8435095" y="1481213"/>
                </a:cubicBezTo>
                <a:cubicBezTo>
                  <a:pt x="8443072" y="1498217"/>
                  <a:pt x="8464349" y="1483643"/>
                  <a:pt x="8464347" y="1510363"/>
                </a:cubicBezTo>
                <a:cubicBezTo>
                  <a:pt x="8459029" y="1510362"/>
                  <a:pt x="8451051" y="1507933"/>
                  <a:pt x="8451051" y="1520080"/>
                </a:cubicBezTo>
                <a:cubicBezTo>
                  <a:pt x="8453710" y="1520079"/>
                  <a:pt x="8464349" y="1515222"/>
                  <a:pt x="8464349" y="1527367"/>
                </a:cubicBezTo>
                <a:cubicBezTo>
                  <a:pt x="8461689" y="1536678"/>
                  <a:pt x="8464349" y="1534654"/>
                  <a:pt x="8469224" y="1529392"/>
                </a:cubicBezTo>
                <a:cubicBezTo>
                  <a:pt x="8482521" y="1517648"/>
                  <a:pt x="8498476" y="1515221"/>
                  <a:pt x="8517094" y="1520079"/>
                </a:cubicBezTo>
                <a:lnTo>
                  <a:pt x="8524294" y="1522966"/>
                </a:lnTo>
                <a:lnTo>
                  <a:pt x="8521808" y="1519309"/>
                </a:lnTo>
                <a:cubicBezTo>
                  <a:pt x="8524273" y="1516890"/>
                  <a:pt x="8526743" y="1514469"/>
                  <a:pt x="8526743" y="1514469"/>
                </a:cubicBezTo>
                <a:cubicBezTo>
                  <a:pt x="8527977" y="1516889"/>
                  <a:pt x="8528594" y="1518704"/>
                  <a:pt x="8528594" y="1520519"/>
                </a:cubicBezTo>
                <a:lnTo>
                  <a:pt x="8527455" y="1524235"/>
                </a:lnTo>
                <a:lnTo>
                  <a:pt x="8530723" y="1525544"/>
                </a:lnTo>
                <a:cubicBezTo>
                  <a:pt x="8535711" y="1527973"/>
                  <a:pt x="8541029" y="1531009"/>
                  <a:pt x="8546348" y="1534654"/>
                </a:cubicBezTo>
                <a:cubicBezTo>
                  <a:pt x="8551667" y="1539107"/>
                  <a:pt x="8559647" y="1543966"/>
                  <a:pt x="8564521" y="1539108"/>
                </a:cubicBezTo>
                <a:cubicBezTo>
                  <a:pt x="8580478" y="1527366"/>
                  <a:pt x="8599094" y="1551254"/>
                  <a:pt x="8612392" y="1558543"/>
                </a:cubicBezTo>
                <a:cubicBezTo>
                  <a:pt x="8599094" y="1568258"/>
                  <a:pt x="8583138" y="1577974"/>
                  <a:pt x="8569840" y="1590120"/>
                </a:cubicBezTo>
                <a:cubicBezTo>
                  <a:pt x="8601752" y="1614006"/>
                  <a:pt x="8633668" y="1640730"/>
                  <a:pt x="8665136" y="1665021"/>
                </a:cubicBezTo>
                <a:cubicBezTo>
                  <a:pt x="8681095" y="1677166"/>
                  <a:pt x="8697051" y="1689312"/>
                  <a:pt x="8715665" y="1703481"/>
                </a:cubicBezTo>
                <a:cubicBezTo>
                  <a:pt x="8720764" y="1707126"/>
                  <a:pt x="8726636" y="1711984"/>
                  <a:pt x="8732896" y="1715932"/>
                </a:cubicBezTo>
                <a:lnTo>
                  <a:pt x="8738676" y="1717995"/>
                </a:lnTo>
                <a:lnTo>
                  <a:pt x="8740942" y="1716482"/>
                </a:lnTo>
                <a:lnTo>
                  <a:pt x="8741213" y="1718900"/>
                </a:lnTo>
                <a:lnTo>
                  <a:pt x="8752457" y="1722915"/>
                </a:lnTo>
                <a:cubicBezTo>
                  <a:pt x="8747139" y="1710771"/>
                  <a:pt x="8744477" y="1696195"/>
                  <a:pt x="8739159" y="1682025"/>
                </a:cubicBezTo>
                <a:cubicBezTo>
                  <a:pt x="8747138" y="1677166"/>
                  <a:pt x="8757775" y="1674737"/>
                  <a:pt x="8768411" y="1669878"/>
                </a:cubicBezTo>
                <a:cubicBezTo>
                  <a:pt x="8768413" y="1682025"/>
                  <a:pt x="8768413" y="1693765"/>
                  <a:pt x="8768411" y="1705912"/>
                </a:cubicBezTo>
                <a:cubicBezTo>
                  <a:pt x="8776392" y="1705912"/>
                  <a:pt x="8781710" y="1691337"/>
                  <a:pt x="8789688" y="1691337"/>
                </a:cubicBezTo>
                <a:cubicBezTo>
                  <a:pt x="8802987" y="1691338"/>
                  <a:pt x="8813179" y="1705912"/>
                  <a:pt x="8823819" y="1710769"/>
                </a:cubicBezTo>
                <a:cubicBezTo>
                  <a:pt x="8819275" y="1717450"/>
                  <a:pt x="8818499" y="1723954"/>
                  <a:pt x="8819892" y="1729425"/>
                </a:cubicBezTo>
                <a:lnTo>
                  <a:pt x="8823406" y="1734250"/>
                </a:lnTo>
                <a:lnTo>
                  <a:pt x="8828972" y="1741894"/>
                </a:lnTo>
                <a:cubicBezTo>
                  <a:pt x="8837226" y="1747005"/>
                  <a:pt x="8847754" y="1744577"/>
                  <a:pt x="8847754" y="1727774"/>
                </a:cubicBezTo>
                <a:cubicBezTo>
                  <a:pt x="8839773" y="1727773"/>
                  <a:pt x="8829138" y="1732631"/>
                  <a:pt x="8823818" y="1722915"/>
                </a:cubicBezTo>
                <a:cubicBezTo>
                  <a:pt x="8837115" y="1701052"/>
                  <a:pt x="8863710" y="1730204"/>
                  <a:pt x="8879666" y="1735061"/>
                </a:cubicBezTo>
                <a:cubicBezTo>
                  <a:pt x="8871690" y="1739919"/>
                  <a:pt x="8861051" y="1739920"/>
                  <a:pt x="8861051" y="1752065"/>
                </a:cubicBezTo>
                <a:cubicBezTo>
                  <a:pt x="8877007" y="1752064"/>
                  <a:pt x="8882327" y="1773523"/>
                  <a:pt x="8892963" y="1785668"/>
                </a:cubicBezTo>
                <a:cubicBezTo>
                  <a:pt x="8903159" y="1800244"/>
                  <a:pt x="8916456" y="1809960"/>
                  <a:pt x="8932413" y="1817248"/>
                </a:cubicBezTo>
                <a:cubicBezTo>
                  <a:pt x="8966987" y="1836679"/>
                  <a:pt x="9006435" y="1843971"/>
                  <a:pt x="9041009" y="1862999"/>
                </a:cubicBezTo>
                <a:cubicBezTo>
                  <a:pt x="9035688" y="1867856"/>
                  <a:pt x="9038349" y="1882431"/>
                  <a:pt x="9033029" y="1889720"/>
                </a:cubicBezTo>
                <a:lnTo>
                  <a:pt x="9029185" y="1892478"/>
                </a:lnTo>
                <a:lnTo>
                  <a:pt x="9034788" y="1894904"/>
                </a:lnTo>
                <a:cubicBezTo>
                  <a:pt x="9032114" y="1897221"/>
                  <a:pt x="9028102" y="1898959"/>
                  <a:pt x="9024759" y="1898380"/>
                </a:cubicBezTo>
                <a:lnTo>
                  <a:pt x="9022413" y="1896825"/>
                </a:lnTo>
                <a:lnTo>
                  <a:pt x="9014414" y="1899435"/>
                </a:lnTo>
                <a:cubicBezTo>
                  <a:pt x="9014414" y="1904293"/>
                  <a:pt x="9017072" y="1906723"/>
                  <a:pt x="9019733" y="1909151"/>
                </a:cubicBezTo>
                <a:cubicBezTo>
                  <a:pt x="9017071" y="1909152"/>
                  <a:pt x="9014413" y="1911581"/>
                  <a:pt x="9014414" y="1914010"/>
                </a:cubicBezTo>
                <a:lnTo>
                  <a:pt x="9015029" y="1923379"/>
                </a:lnTo>
                <a:lnTo>
                  <a:pt x="9015079" y="1924131"/>
                </a:lnTo>
                <a:cubicBezTo>
                  <a:pt x="9015743" y="1927066"/>
                  <a:pt x="9017073" y="1929393"/>
                  <a:pt x="9019733" y="1930611"/>
                </a:cubicBezTo>
                <a:cubicBezTo>
                  <a:pt x="9011753" y="1935468"/>
                  <a:pt x="9006435" y="1937898"/>
                  <a:pt x="9001116" y="1942754"/>
                </a:cubicBezTo>
                <a:cubicBezTo>
                  <a:pt x="9001115" y="1933040"/>
                  <a:pt x="8998456" y="1925751"/>
                  <a:pt x="8995797" y="1918463"/>
                </a:cubicBezTo>
                <a:cubicBezTo>
                  <a:pt x="8995796" y="1916034"/>
                  <a:pt x="8998457" y="1914009"/>
                  <a:pt x="8998456" y="1911582"/>
                </a:cubicBezTo>
                <a:cubicBezTo>
                  <a:pt x="9001115" y="1904293"/>
                  <a:pt x="8995797" y="1909151"/>
                  <a:pt x="8993138" y="1909151"/>
                </a:cubicBezTo>
                <a:cubicBezTo>
                  <a:pt x="8985155" y="1918464"/>
                  <a:pt x="8972305" y="1909151"/>
                  <a:pt x="8964326" y="1901864"/>
                </a:cubicBezTo>
                <a:cubicBezTo>
                  <a:pt x="8935071" y="1877574"/>
                  <a:pt x="8903157" y="1860568"/>
                  <a:pt x="8871690" y="1838700"/>
                </a:cubicBezTo>
                <a:cubicBezTo>
                  <a:pt x="8839774" y="1817248"/>
                  <a:pt x="8808304" y="1795386"/>
                  <a:pt x="8773733" y="1773523"/>
                </a:cubicBezTo>
                <a:cubicBezTo>
                  <a:pt x="8757775" y="1763806"/>
                  <a:pt x="8744476" y="1754494"/>
                  <a:pt x="8728965" y="1744778"/>
                </a:cubicBezTo>
                <a:cubicBezTo>
                  <a:pt x="8720985" y="1739919"/>
                  <a:pt x="8713007" y="1735061"/>
                  <a:pt x="8705030" y="1732632"/>
                </a:cubicBezTo>
                <a:cubicBezTo>
                  <a:pt x="8694391" y="1725345"/>
                  <a:pt x="8702371" y="1722914"/>
                  <a:pt x="8699710" y="1710769"/>
                </a:cubicBezTo>
                <a:lnTo>
                  <a:pt x="8698501" y="1709478"/>
                </a:lnTo>
                <a:lnTo>
                  <a:pt x="8684824" y="1707475"/>
                </a:lnTo>
                <a:cubicBezTo>
                  <a:pt x="8663522" y="1701406"/>
                  <a:pt x="8644328" y="1688125"/>
                  <a:pt x="8623288" y="1678966"/>
                </a:cubicBezTo>
                <a:cubicBezTo>
                  <a:pt x="8609265" y="1674081"/>
                  <a:pt x="8595239" y="1666753"/>
                  <a:pt x="8581213" y="1664311"/>
                </a:cubicBezTo>
                <a:lnTo>
                  <a:pt x="8580440" y="1664552"/>
                </a:lnTo>
                <a:lnTo>
                  <a:pt x="8580104" y="1666139"/>
                </a:lnTo>
                <a:cubicBezTo>
                  <a:pt x="8578871" y="1668256"/>
                  <a:pt x="8577020" y="1669467"/>
                  <a:pt x="8574552" y="1669467"/>
                </a:cubicBezTo>
                <a:lnTo>
                  <a:pt x="8574887" y="1666276"/>
                </a:lnTo>
                <a:lnTo>
                  <a:pt x="8570403" y="1667670"/>
                </a:lnTo>
                <a:cubicBezTo>
                  <a:pt x="8567304" y="1669197"/>
                  <a:pt x="8564617" y="1670417"/>
                  <a:pt x="8562046" y="1669196"/>
                </a:cubicBezTo>
                <a:cubicBezTo>
                  <a:pt x="8559241" y="1669196"/>
                  <a:pt x="8556436" y="1664311"/>
                  <a:pt x="8550827" y="1664312"/>
                </a:cubicBezTo>
                <a:cubicBezTo>
                  <a:pt x="8553632" y="1659425"/>
                  <a:pt x="8556436" y="1654948"/>
                  <a:pt x="8559240" y="1652506"/>
                </a:cubicBezTo>
                <a:cubicBezTo>
                  <a:pt x="8514361" y="1625639"/>
                  <a:pt x="8464339" y="1572759"/>
                  <a:pt x="8411044" y="1601215"/>
                </a:cubicBezTo>
                <a:cubicBezTo>
                  <a:pt x="8411044" y="1591444"/>
                  <a:pt x="8411044" y="1584524"/>
                  <a:pt x="8411044" y="1577644"/>
                </a:cubicBezTo>
                <a:cubicBezTo>
                  <a:pt x="8408240" y="1575202"/>
                  <a:pt x="8402629" y="1572758"/>
                  <a:pt x="8399823" y="1572760"/>
                </a:cubicBezTo>
                <a:cubicBezTo>
                  <a:pt x="8391875" y="1567874"/>
                  <a:pt x="8383461" y="1565431"/>
                  <a:pt x="8375046" y="1562989"/>
                </a:cubicBezTo>
                <a:cubicBezTo>
                  <a:pt x="8368032" y="1560546"/>
                  <a:pt x="8360320" y="1556884"/>
                  <a:pt x="8352605" y="1552303"/>
                </a:cubicBezTo>
                <a:lnTo>
                  <a:pt x="8345205" y="1546966"/>
                </a:lnTo>
                <a:lnTo>
                  <a:pt x="8330166" y="1536121"/>
                </a:lnTo>
                <a:cubicBezTo>
                  <a:pt x="8348281" y="1536121"/>
                  <a:pt x="8366398" y="1538259"/>
                  <a:pt x="8384477" y="1541986"/>
                </a:cubicBezTo>
                <a:lnTo>
                  <a:pt x="8424140" y="1553278"/>
                </a:lnTo>
                <a:lnTo>
                  <a:pt x="8424130" y="1553247"/>
                </a:lnTo>
                <a:cubicBezTo>
                  <a:pt x="8424130" y="1553247"/>
                  <a:pt x="8424128" y="1550827"/>
                  <a:pt x="8424130" y="1548409"/>
                </a:cubicBezTo>
                <a:lnTo>
                  <a:pt x="8427364" y="1554196"/>
                </a:lnTo>
                <a:lnTo>
                  <a:pt x="8438568" y="1557387"/>
                </a:lnTo>
                <a:lnTo>
                  <a:pt x="8439840" y="1557900"/>
                </a:lnTo>
                <a:lnTo>
                  <a:pt x="8429775" y="1551253"/>
                </a:lnTo>
                <a:cubicBezTo>
                  <a:pt x="8424455" y="1546395"/>
                  <a:pt x="8408501" y="1536678"/>
                  <a:pt x="8411159" y="1524938"/>
                </a:cubicBezTo>
                <a:cubicBezTo>
                  <a:pt x="8413819" y="1515220"/>
                  <a:pt x="8427116" y="1522508"/>
                  <a:pt x="8427116" y="1510363"/>
                </a:cubicBezTo>
                <a:cubicBezTo>
                  <a:pt x="8421798" y="1510362"/>
                  <a:pt x="8416476" y="1507933"/>
                  <a:pt x="8411159" y="1503075"/>
                </a:cubicBezTo>
                <a:cubicBezTo>
                  <a:pt x="8416477" y="1500646"/>
                  <a:pt x="8421798" y="1498216"/>
                  <a:pt x="8427115" y="1498217"/>
                </a:cubicBezTo>
                <a:cubicBezTo>
                  <a:pt x="8424456" y="1488501"/>
                  <a:pt x="8413818" y="1469066"/>
                  <a:pt x="8424456" y="1461779"/>
                </a:cubicBezTo>
                <a:cubicBezTo>
                  <a:pt x="8426451" y="1460666"/>
                  <a:pt x="8427946" y="1460717"/>
                  <a:pt x="8429108" y="1461571"/>
                </a:cubicBezTo>
                <a:close/>
                <a:moveTo>
                  <a:pt x="6633467" y="1461125"/>
                </a:moveTo>
                <a:cubicBezTo>
                  <a:pt x="6637621" y="1461414"/>
                  <a:pt x="6641457" y="1462574"/>
                  <a:pt x="6644016" y="1466049"/>
                </a:cubicBezTo>
                <a:cubicBezTo>
                  <a:pt x="6636343" y="1468367"/>
                  <a:pt x="6628670" y="1470683"/>
                  <a:pt x="6620998" y="1473001"/>
                </a:cubicBezTo>
                <a:cubicBezTo>
                  <a:pt x="6620998" y="1470685"/>
                  <a:pt x="6620997" y="1466050"/>
                  <a:pt x="6620998" y="1461415"/>
                </a:cubicBezTo>
                <a:cubicBezTo>
                  <a:pt x="6624834" y="1461415"/>
                  <a:pt x="6629310" y="1460836"/>
                  <a:pt x="6633467" y="1461125"/>
                </a:cubicBezTo>
                <a:close/>
                <a:moveTo>
                  <a:pt x="9255393" y="1461093"/>
                </a:moveTo>
                <a:cubicBezTo>
                  <a:pt x="9255393" y="1470771"/>
                  <a:pt x="9252788" y="1473192"/>
                  <a:pt x="9247580" y="1473192"/>
                </a:cubicBezTo>
                <a:cubicBezTo>
                  <a:pt x="9247580" y="1463512"/>
                  <a:pt x="9250184" y="1461093"/>
                  <a:pt x="9255393" y="1461093"/>
                </a:cubicBezTo>
                <a:close/>
                <a:moveTo>
                  <a:pt x="9059541" y="1461093"/>
                </a:moveTo>
                <a:cubicBezTo>
                  <a:pt x="9059541" y="1470771"/>
                  <a:pt x="9056936" y="1473192"/>
                  <a:pt x="9051726" y="1473192"/>
                </a:cubicBezTo>
                <a:cubicBezTo>
                  <a:pt x="9051726" y="1463512"/>
                  <a:pt x="9054331" y="1461093"/>
                  <a:pt x="9059541" y="1461093"/>
                </a:cubicBezTo>
                <a:close/>
                <a:moveTo>
                  <a:pt x="6491215" y="1461092"/>
                </a:moveTo>
                <a:cubicBezTo>
                  <a:pt x="6496423" y="1461093"/>
                  <a:pt x="6499027" y="1463512"/>
                  <a:pt x="6499027" y="1473192"/>
                </a:cubicBezTo>
                <a:cubicBezTo>
                  <a:pt x="6493818" y="1473192"/>
                  <a:pt x="6491216" y="1470772"/>
                  <a:pt x="6491215" y="1461092"/>
                </a:cubicBezTo>
                <a:close/>
                <a:moveTo>
                  <a:pt x="8646769" y="1459667"/>
                </a:moveTo>
                <a:lnTo>
                  <a:pt x="8647235" y="1460490"/>
                </a:lnTo>
                <a:cubicBezTo>
                  <a:pt x="8647853" y="1461579"/>
                  <a:pt x="8648159" y="1462125"/>
                  <a:pt x="8647697" y="1461307"/>
                </a:cubicBezTo>
                <a:close/>
                <a:moveTo>
                  <a:pt x="7281131" y="1459121"/>
                </a:moveTo>
                <a:cubicBezTo>
                  <a:pt x="7289306" y="1459170"/>
                  <a:pt x="7296486" y="1462242"/>
                  <a:pt x="7296487" y="1474316"/>
                </a:cubicBezTo>
                <a:cubicBezTo>
                  <a:pt x="7288531" y="1474316"/>
                  <a:pt x="7259810" y="1489053"/>
                  <a:pt x="7259809" y="1462037"/>
                </a:cubicBezTo>
                <a:cubicBezTo>
                  <a:pt x="7263787" y="1462036"/>
                  <a:pt x="7272956" y="1459068"/>
                  <a:pt x="7281131" y="1459121"/>
                </a:cubicBezTo>
                <a:close/>
                <a:moveTo>
                  <a:pt x="8369089" y="1458399"/>
                </a:moveTo>
                <a:cubicBezTo>
                  <a:pt x="8383378" y="1457660"/>
                  <a:pt x="8399819" y="1474704"/>
                  <a:pt x="8411959" y="1478341"/>
                </a:cubicBezTo>
                <a:cubicBezTo>
                  <a:pt x="8393074" y="1478341"/>
                  <a:pt x="8374638" y="1475915"/>
                  <a:pt x="8355755" y="1466220"/>
                </a:cubicBezTo>
                <a:cubicBezTo>
                  <a:pt x="8359801" y="1460867"/>
                  <a:pt x="8364326" y="1458644"/>
                  <a:pt x="8369089" y="1458399"/>
                </a:cubicBezTo>
                <a:close/>
                <a:moveTo>
                  <a:pt x="9421370" y="1456377"/>
                </a:moveTo>
                <a:cubicBezTo>
                  <a:pt x="9435455" y="1453954"/>
                  <a:pt x="9446727" y="1463644"/>
                  <a:pt x="9457997" y="1475760"/>
                </a:cubicBezTo>
                <a:cubicBezTo>
                  <a:pt x="9461989" y="1481819"/>
                  <a:pt x="9467506" y="1487270"/>
                  <a:pt x="9472731" y="1493276"/>
                </a:cubicBezTo>
                <a:lnTo>
                  <a:pt x="9484809" y="1512688"/>
                </a:lnTo>
                <a:lnTo>
                  <a:pt x="9485380" y="1506311"/>
                </a:lnTo>
                <a:cubicBezTo>
                  <a:pt x="9486092" y="1504799"/>
                  <a:pt x="9487519" y="1504799"/>
                  <a:pt x="9490375" y="1507421"/>
                </a:cubicBezTo>
                <a:cubicBezTo>
                  <a:pt x="9488948" y="1508429"/>
                  <a:pt x="9488234" y="1508932"/>
                  <a:pt x="9487521" y="1509788"/>
                </a:cubicBezTo>
                <a:lnTo>
                  <a:pt x="9485236" y="1513377"/>
                </a:lnTo>
                <a:lnTo>
                  <a:pt x="9485701" y="1514123"/>
                </a:lnTo>
                <a:cubicBezTo>
                  <a:pt x="9527963" y="1552890"/>
                  <a:pt x="9569753" y="1590814"/>
                  <a:pt x="9612013" y="1627158"/>
                </a:cubicBezTo>
                <a:cubicBezTo>
                  <a:pt x="9600745" y="1639275"/>
                  <a:pt x="9589476" y="1619889"/>
                  <a:pt x="9581023" y="1615044"/>
                </a:cubicBezTo>
                <a:cubicBezTo>
                  <a:pt x="9566937" y="1600506"/>
                  <a:pt x="9553318" y="1590815"/>
                  <a:pt x="9539232" y="1579105"/>
                </a:cubicBezTo>
                <a:cubicBezTo>
                  <a:pt x="9508241" y="1552890"/>
                  <a:pt x="9474431" y="1526237"/>
                  <a:pt x="9443910" y="1499991"/>
                </a:cubicBezTo>
                <a:cubicBezTo>
                  <a:pt x="9438275" y="1495144"/>
                  <a:pt x="9396015" y="1461223"/>
                  <a:pt x="9421370" y="1456377"/>
                </a:cubicBezTo>
                <a:close/>
                <a:moveTo>
                  <a:pt x="8413081" y="1454914"/>
                </a:moveTo>
                <a:cubicBezTo>
                  <a:pt x="8413760" y="1454396"/>
                  <a:pt x="8415112" y="1455055"/>
                  <a:pt x="8417816" y="1456371"/>
                </a:cubicBezTo>
                <a:cubicBezTo>
                  <a:pt x="8415112" y="1458250"/>
                  <a:pt x="8415112" y="1458250"/>
                  <a:pt x="8412408" y="1460507"/>
                </a:cubicBezTo>
                <a:cubicBezTo>
                  <a:pt x="8412408" y="1457122"/>
                  <a:pt x="8412408" y="1455430"/>
                  <a:pt x="8413081" y="1454914"/>
                </a:cubicBezTo>
                <a:close/>
                <a:moveTo>
                  <a:pt x="7784038" y="1454914"/>
                </a:moveTo>
                <a:cubicBezTo>
                  <a:pt x="7784717" y="1454397"/>
                  <a:pt x="7786069" y="1455055"/>
                  <a:pt x="7788774" y="1456371"/>
                </a:cubicBezTo>
                <a:cubicBezTo>
                  <a:pt x="7786069" y="1458250"/>
                  <a:pt x="7786069" y="1458250"/>
                  <a:pt x="7783364" y="1460508"/>
                </a:cubicBezTo>
                <a:cubicBezTo>
                  <a:pt x="7783364" y="1457123"/>
                  <a:pt x="7783364" y="1455431"/>
                  <a:pt x="7784038" y="1454914"/>
                </a:cubicBezTo>
                <a:close/>
                <a:moveTo>
                  <a:pt x="8152390" y="1450375"/>
                </a:moveTo>
                <a:cubicBezTo>
                  <a:pt x="8149512" y="1459957"/>
                  <a:pt x="8149512" y="1471935"/>
                  <a:pt x="8149512" y="1483912"/>
                </a:cubicBezTo>
                <a:cubicBezTo>
                  <a:pt x="8143760" y="1476726"/>
                  <a:pt x="8138005" y="1471935"/>
                  <a:pt x="8132253" y="1464747"/>
                </a:cubicBezTo>
                <a:cubicBezTo>
                  <a:pt x="8138006" y="1459958"/>
                  <a:pt x="8146636" y="1455166"/>
                  <a:pt x="8152390" y="1450375"/>
                </a:cubicBezTo>
                <a:close/>
                <a:moveTo>
                  <a:pt x="6526481" y="1450295"/>
                </a:moveTo>
                <a:cubicBezTo>
                  <a:pt x="6526479" y="1459608"/>
                  <a:pt x="6529140" y="1462039"/>
                  <a:pt x="6534453" y="1462040"/>
                </a:cubicBezTo>
                <a:cubicBezTo>
                  <a:pt x="6534454" y="1454750"/>
                  <a:pt x="6531796" y="1450295"/>
                  <a:pt x="6526481" y="1450295"/>
                </a:cubicBezTo>
                <a:close/>
                <a:moveTo>
                  <a:pt x="7212925" y="1450168"/>
                </a:moveTo>
                <a:cubicBezTo>
                  <a:pt x="7217861" y="1450167"/>
                  <a:pt x="7220328" y="1454751"/>
                  <a:pt x="7220329" y="1462253"/>
                </a:cubicBezTo>
                <a:cubicBezTo>
                  <a:pt x="7215394" y="1462253"/>
                  <a:pt x="7212925" y="1459753"/>
                  <a:pt x="7212925" y="1450168"/>
                </a:cubicBezTo>
                <a:close/>
                <a:moveTo>
                  <a:pt x="7818454" y="1448590"/>
                </a:moveTo>
                <a:cubicBezTo>
                  <a:pt x="7818453" y="1458270"/>
                  <a:pt x="7815848" y="1460688"/>
                  <a:pt x="7810641" y="1460689"/>
                </a:cubicBezTo>
                <a:cubicBezTo>
                  <a:pt x="7810640" y="1453430"/>
                  <a:pt x="7813245" y="1448590"/>
                  <a:pt x="7818454" y="1448590"/>
                </a:cubicBezTo>
                <a:close/>
                <a:moveTo>
                  <a:pt x="8862059" y="1448588"/>
                </a:moveTo>
                <a:cubicBezTo>
                  <a:pt x="8870156" y="1451008"/>
                  <a:pt x="8878254" y="1453429"/>
                  <a:pt x="8886350" y="1453429"/>
                </a:cubicBezTo>
                <a:cubicBezTo>
                  <a:pt x="8878254" y="1460688"/>
                  <a:pt x="8870154" y="1460688"/>
                  <a:pt x="8862059" y="1460689"/>
                </a:cubicBezTo>
                <a:cubicBezTo>
                  <a:pt x="8862058" y="1458269"/>
                  <a:pt x="8862058" y="1453430"/>
                  <a:pt x="8862059" y="1448588"/>
                </a:cubicBezTo>
                <a:close/>
                <a:moveTo>
                  <a:pt x="8781222" y="1448588"/>
                </a:moveTo>
                <a:cubicBezTo>
                  <a:pt x="8781223" y="1458269"/>
                  <a:pt x="8778618" y="1460689"/>
                  <a:pt x="8773411" y="1460689"/>
                </a:cubicBezTo>
                <a:cubicBezTo>
                  <a:pt x="8773411" y="1453429"/>
                  <a:pt x="8776014" y="1448589"/>
                  <a:pt x="8781222" y="1448588"/>
                </a:cubicBezTo>
                <a:close/>
                <a:moveTo>
                  <a:pt x="8318337" y="1444866"/>
                </a:moveTo>
                <a:cubicBezTo>
                  <a:pt x="8323941" y="1444866"/>
                  <a:pt x="8331156" y="1446076"/>
                  <a:pt x="8333822" y="1446075"/>
                </a:cubicBezTo>
                <a:cubicBezTo>
                  <a:pt x="8328493" y="1453334"/>
                  <a:pt x="8320501" y="1450915"/>
                  <a:pt x="8312511" y="1450915"/>
                </a:cubicBezTo>
                <a:cubicBezTo>
                  <a:pt x="8308736" y="1446076"/>
                  <a:pt x="8312731" y="1444865"/>
                  <a:pt x="8318337" y="1444866"/>
                </a:cubicBezTo>
                <a:close/>
                <a:moveTo>
                  <a:pt x="6699141" y="1444833"/>
                </a:moveTo>
                <a:cubicBezTo>
                  <a:pt x="6750747" y="1449490"/>
                  <a:pt x="6803019" y="1456679"/>
                  <a:pt x="6855291" y="1464223"/>
                </a:cubicBezTo>
                <a:lnTo>
                  <a:pt x="6929847" y="1474495"/>
                </a:lnTo>
                <a:lnTo>
                  <a:pt x="6931225" y="1473138"/>
                </a:lnTo>
                <a:cubicBezTo>
                  <a:pt x="6934234" y="1471890"/>
                  <a:pt x="6938245" y="1472516"/>
                  <a:pt x="6942257" y="1472516"/>
                </a:cubicBezTo>
                <a:lnTo>
                  <a:pt x="6941494" y="1476100"/>
                </a:lnTo>
                <a:lnTo>
                  <a:pt x="7011441" y="1485739"/>
                </a:lnTo>
                <a:lnTo>
                  <a:pt x="7018396" y="1486743"/>
                </a:lnTo>
                <a:lnTo>
                  <a:pt x="7022674" y="1484313"/>
                </a:lnTo>
                <a:lnTo>
                  <a:pt x="7022016" y="1487266"/>
                </a:lnTo>
                <a:lnTo>
                  <a:pt x="7041660" y="1490102"/>
                </a:lnTo>
                <a:lnTo>
                  <a:pt x="7041662" y="1484315"/>
                </a:lnTo>
                <a:cubicBezTo>
                  <a:pt x="7046700" y="1484314"/>
                  <a:pt x="7052199" y="1486652"/>
                  <a:pt x="7057697" y="1488991"/>
                </a:cubicBezTo>
                <a:lnTo>
                  <a:pt x="7054757" y="1491992"/>
                </a:lnTo>
                <a:lnTo>
                  <a:pt x="7085087" y="1496369"/>
                </a:lnTo>
                <a:lnTo>
                  <a:pt x="7117607" y="1503676"/>
                </a:lnTo>
                <a:lnTo>
                  <a:pt x="7120768" y="1497710"/>
                </a:lnTo>
                <a:cubicBezTo>
                  <a:pt x="7123561" y="1496817"/>
                  <a:pt x="7127052" y="1497413"/>
                  <a:pt x="7129846" y="1497413"/>
                </a:cubicBezTo>
                <a:lnTo>
                  <a:pt x="7125517" y="1505453"/>
                </a:lnTo>
                <a:lnTo>
                  <a:pt x="7156738" y="1512469"/>
                </a:lnTo>
                <a:cubicBezTo>
                  <a:pt x="7180437" y="1519759"/>
                  <a:pt x="7204912" y="1523908"/>
                  <a:pt x="7229387" y="1527757"/>
                </a:cubicBezTo>
                <a:lnTo>
                  <a:pt x="7229829" y="1527839"/>
                </a:lnTo>
                <a:lnTo>
                  <a:pt x="7231222" y="1521578"/>
                </a:lnTo>
                <a:cubicBezTo>
                  <a:pt x="7232524" y="1519460"/>
                  <a:pt x="7234477" y="1518250"/>
                  <a:pt x="7237082" y="1518250"/>
                </a:cubicBezTo>
                <a:cubicBezTo>
                  <a:pt x="7237082" y="1521881"/>
                  <a:pt x="7236431" y="1524907"/>
                  <a:pt x="7235128" y="1527024"/>
                </a:cubicBezTo>
                <a:lnTo>
                  <a:pt x="7232741" y="1528378"/>
                </a:lnTo>
                <a:lnTo>
                  <a:pt x="7278934" y="1536941"/>
                </a:lnTo>
                <a:lnTo>
                  <a:pt x="7279861" y="1525266"/>
                </a:lnTo>
                <a:cubicBezTo>
                  <a:pt x="7280974" y="1521175"/>
                  <a:pt x="7283201" y="1518251"/>
                  <a:pt x="7287654" y="1518251"/>
                </a:cubicBezTo>
                <a:cubicBezTo>
                  <a:pt x="7287654" y="1522928"/>
                  <a:pt x="7288394" y="1528190"/>
                  <a:pt x="7287653" y="1532281"/>
                </a:cubicBezTo>
                <a:lnTo>
                  <a:pt x="7281203" y="1537362"/>
                </a:lnTo>
                <a:lnTo>
                  <a:pt x="7302036" y="1541223"/>
                </a:lnTo>
                <a:lnTo>
                  <a:pt x="7425412" y="1575832"/>
                </a:lnTo>
                <a:lnTo>
                  <a:pt x="7428050" y="1567114"/>
                </a:lnTo>
                <a:cubicBezTo>
                  <a:pt x="7429677" y="1565299"/>
                  <a:pt x="7431631" y="1564694"/>
                  <a:pt x="7432933" y="1564693"/>
                </a:cubicBezTo>
                <a:cubicBezTo>
                  <a:pt x="7432933" y="1569533"/>
                  <a:pt x="7432282" y="1572558"/>
                  <a:pt x="7430980" y="1574374"/>
                </a:cubicBezTo>
                <a:lnTo>
                  <a:pt x="7426625" y="1576171"/>
                </a:lnTo>
                <a:lnTo>
                  <a:pt x="7457964" y="1584963"/>
                </a:lnTo>
                <a:cubicBezTo>
                  <a:pt x="7481886" y="1592252"/>
                  <a:pt x="7585100" y="1618578"/>
                  <a:pt x="7593074" y="1625862"/>
                </a:cubicBezTo>
                <a:cubicBezTo>
                  <a:pt x="7611678" y="1642879"/>
                  <a:pt x="7635156" y="1640450"/>
                  <a:pt x="7653762" y="1645310"/>
                </a:cubicBezTo>
                <a:cubicBezTo>
                  <a:pt x="7677684" y="1652599"/>
                  <a:pt x="7701603" y="1659889"/>
                  <a:pt x="7725084" y="1669609"/>
                </a:cubicBezTo>
                <a:cubicBezTo>
                  <a:pt x="7749003" y="1679329"/>
                  <a:pt x="7772923" y="1686214"/>
                  <a:pt x="7796846" y="1695934"/>
                </a:cubicBezTo>
                <a:cubicBezTo>
                  <a:pt x="7815009" y="1703223"/>
                  <a:pt x="7870823" y="1722663"/>
                  <a:pt x="7894301" y="1725095"/>
                </a:cubicBezTo>
                <a:cubicBezTo>
                  <a:pt x="7902275" y="1725095"/>
                  <a:pt x="7910250" y="1722663"/>
                  <a:pt x="7918221" y="1729956"/>
                </a:cubicBezTo>
                <a:cubicBezTo>
                  <a:pt x="7923537" y="1734815"/>
                  <a:pt x="8005489" y="1754254"/>
                  <a:pt x="8026752" y="1766405"/>
                </a:cubicBezTo>
                <a:cubicBezTo>
                  <a:pt x="8037385" y="1770858"/>
                  <a:pt x="8044913" y="1780579"/>
                  <a:pt x="8055546" y="1785439"/>
                </a:cubicBezTo>
                <a:cubicBezTo>
                  <a:pt x="8063520" y="1787868"/>
                  <a:pt x="8172048" y="1834037"/>
                  <a:pt x="8180023" y="1831608"/>
                </a:cubicBezTo>
                <a:cubicBezTo>
                  <a:pt x="8187997" y="1831609"/>
                  <a:pt x="8198630" y="1831608"/>
                  <a:pt x="8206601" y="1840931"/>
                </a:cubicBezTo>
                <a:cubicBezTo>
                  <a:pt x="8222105" y="1860365"/>
                  <a:pt x="8240711" y="1872513"/>
                  <a:pt x="8259315" y="1879804"/>
                </a:cubicBezTo>
                <a:cubicBezTo>
                  <a:pt x="8280579" y="1887093"/>
                  <a:pt x="8396638" y="1945009"/>
                  <a:pt x="8412587" y="1952300"/>
                </a:cubicBezTo>
                <a:cubicBezTo>
                  <a:pt x="8449798" y="1971739"/>
                  <a:pt x="8489224" y="1991179"/>
                  <a:pt x="8526434" y="2010213"/>
                </a:cubicBezTo>
                <a:cubicBezTo>
                  <a:pt x="8565858" y="2032084"/>
                  <a:pt x="8605728" y="2051526"/>
                  <a:pt x="8645152" y="2072988"/>
                </a:cubicBezTo>
                <a:cubicBezTo>
                  <a:pt x="8663755" y="2082709"/>
                  <a:pt x="8682363" y="2092430"/>
                  <a:pt x="8700968" y="2099718"/>
                </a:cubicBezTo>
                <a:cubicBezTo>
                  <a:pt x="8714257" y="2107009"/>
                  <a:pt x="8788233" y="2121588"/>
                  <a:pt x="8814371" y="2138598"/>
                </a:cubicBezTo>
                <a:cubicBezTo>
                  <a:pt x="8827659" y="2147915"/>
                  <a:pt x="8840949" y="2154762"/>
                  <a:pt x="8854238" y="2164483"/>
                </a:cubicBezTo>
                <a:cubicBezTo>
                  <a:pt x="8862213" y="2169343"/>
                  <a:pt x="8880818" y="2210653"/>
                  <a:pt x="8872842" y="2203363"/>
                </a:cubicBezTo>
                <a:cubicBezTo>
                  <a:pt x="8870850" y="2201540"/>
                  <a:pt x="8859941" y="2196885"/>
                  <a:pt x="8843421" y="2190472"/>
                </a:cubicBezTo>
                <a:lnTo>
                  <a:pt x="8782280" y="2167761"/>
                </a:lnTo>
                <a:lnTo>
                  <a:pt x="8782110" y="2169907"/>
                </a:lnTo>
                <a:cubicBezTo>
                  <a:pt x="8780998" y="2173999"/>
                  <a:pt x="8778772" y="2176922"/>
                  <a:pt x="8774319" y="2176921"/>
                </a:cubicBezTo>
                <a:lnTo>
                  <a:pt x="8774318" y="2164886"/>
                </a:lnTo>
                <a:lnTo>
                  <a:pt x="8703342" y="2139492"/>
                </a:lnTo>
                <a:cubicBezTo>
                  <a:pt x="8677571" y="2130346"/>
                  <a:pt x="8652794" y="2121590"/>
                  <a:pt x="8632306" y="2114300"/>
                </a:cubicBezTo>
                <a:cubicBezTo>
                  <a:pt x="8597752" y="2099720"/>
                  <a:pt x="8560541" y="2092429"/>
                  <a:pt x="8529091" y="2068533"/>
                </a:cubicBezTo>
                <a:cubicBezTo>
                  <a:pt x="8514472" y="2056383"/>
                  <a:pt x="8498637" y="2046056"/>
                  <a:pt x="8482468" y="2037552"/>
                </a:cubicBezTo>
                <a:lnTo>
                  <a:pt x="8480131" y="2036589"/>
                </a:lnTo>
                <a:lnTo>
                  <a:pt x="8470356" y="2041147"/>
                </a:lnTo>
                <a:lnTo>
                  <a:pt x="8473727" y="2033948"/>
                </a:lnTo>
                <a:lnTo>
                  <a:pt x="8462363" y="2029261"/>
                </a:lnTo>
                <a:lnTo>
                  <a:pt x="8433853" y="2017504"/>
                </a:lnTo>
                <a:cubicBezTo>
                  <a:pt x="8433853" y="2034513"/>
                  <a:pt x="8449797" y="2032084"/>
                  <a:pt x="8457771" y="2036944"/>
                </a:cubicBezTo>
                <a:cubicBezTo>
                  <a:pt x="8473720" y="2044233"/>
                  <a:pt x="8486566" y="2058815"/>
                  <a:pt x="8502514" y="2066104"/>
                </a:cubicBezTo>
                <a:cubicBezTo>
                  <a:pt x="8511151" y="2069647"/>
                  <a:pt x="8519596" y="2073977"/>
                  <a:pt x="8527901" y="2078893"/>
                </a:cubicBezTo>
                <a:lnTo>
                  <a:pt x="8533616" y="2082692"/>
                </a:lnTo>
                <a:lnTo>
                  <a:pt x="8531573" y="2077013"/>
                </a:lnTo>
                <a:cubicBezTo>
                  <a:pt x="8534041" y="2071769"/>
                  <a:pt x="8534042" y="2074190"/>
                  <a:pt x="8538977" y="2077014"/>
                </a:cubicBezTo>
                <a:cubicBezTo>
                  <a:pt x="8537744" y="2078021"/>
                  <a:pt x="8536507" y="2078525"/>
                  <a:pt x="8535584" y="2079382"/>
                </a:cubicBezTo>
                <a:lnTo>
                  <a:pt x="8534290" y="2083141"/>
                </a:lnTo>
                <a:lnTo>
                  <a:pt x="8552458" y="2095213"/>
                </a:lnTo>
                <a:cubicBezTo>
                  <a:pt x="8568626" y="2107010"/>
                  <a:pt x="8584465" y="2120374"/>
                  <a:pt x="8600410" y="2133740"/>
                </a:cubicBezTo>
                <a:cubicBezTo>
                  <a:pt x="8592439" y="2136169"/>
                  <a:pt x="8581806" y="2133740"/>
                  <a:pt x="8579148" y="2150307"/>
                </a:cubicBezTo>
                <a:cubicBezTo>
                  <a:pt x="8579147" y="2157194"/>
                  <a:pt x="8576490" y="2159622"/>
                  <a:pt x="8571175" y="2159623"/>
                </a:cubicBezTo>
                <a:cubicBezTo>
                  <a:pt x="8560542" y="2159623"/>
                  <a:pt x="8552571" y="2147915"/>
                  <a:pt x="8542381" y="2145889"/>
                </a:cubicBezTo>
                <a:cubicBezTo>
                  <a:pt x="8542381" y="2151524"/>
                  <a:pt x="8544929" y="2153751"/>
                  <a:pt x="8548192" y="2155472"/>
                </a:cubicBezTo>
                <a:lnTo>
                  <a:pt x="8553189" y="2157933"/>
                </a:lnTo>
                <a:lnTo>
                  <a:pt x="8558000" y="2155620"/>
                </a:lnTo>
                <a:cubicBezTo>
                  <a:pt x="8558924" y="2155853"/>
                  <a:pt x="8559439" y="2156878"/>
                  <a:pt x="8560466" y="2157995"/>
                </a:cubicBezTo>
                <a:cubicBezTo>
                  <a:pt x="8559439" y="2159110"/>
                  <a:pt x="8558925" y="2160227"/>
                  <a:pt x="8558000" y="2160506"/>
                </a:cubicBezTo>
                <a:lnTo>
                  <a:pt x="8553824" y="2158380"/>
                </a:lnTo>
                <a:lnTo>
                  <a:pt x="8558329" y="2162053"/>
                </a:lnTo>
                <a:cubicBezTo>
                  <a:pt x="8550354" y="2174202"/>
                  <a:pt x="8537065" y="2162053"/>
                  <a:pt x="8529090" y="2157192"/>
                </a:cubicBezTo>
                <a:cubicBezTo>
                  <a:pt x="8515802" y="2150307"/>
                  <a:pt x="8502514" y="2145890"/>
                  <a:pt x="8489224" y="2138599"/>
                </a:cubicBezTo>
                <a:cubicBezTo>
                  <a:pt x="8460429" y="2124020"/>
                  <a:pt x="8431192" y="2109440"/>
                  <a:pt x="8401957" y="2094860"/>
                </a:cubicBezTo>
                <a:cubicBezTo>
                  <a:pt x="8343924" y="2066104"/>
                  <a:pt x="8285896" y="2036944"/>
                  <a:pt x="8224763" y="2010214"/>
                </a:cubicBezTo>
                <a:cubicBezTo>
                  <a:pt x="8166735" y="1983890"/>
                  <a:pt x="8106045" y="1952300"/>
                  <a:pt x="8044915" y="1937719"/>
                </a:cubicBezTo>
                <a:cubicBezTo>
                  <a:pt x="8032068" y="1932859"/>
                  <a:pt x="8016121" y="1935290"/>
                  <a:pt x="8002831" y="1925568"/>
                </a:cubicBezTo>
                <a:cubicBezTo>
                  <a:pt x="7992200" y="1921114"/>
                  <a:pt x="7989541" y="1904105"/>
                  <a:pt x="7981568" y="1899244"/>
                </a:cubicBezTo>
                <a:cubicBezTo>
                  <a:pt x="7973593" y="1889523"/>
                  <a:pt x="7968278" y="1906533"/>
                  <a:pt x="7960306" y="1908964"/>
                </a:cubicBezTo>
                <a:cubicBezTo>
                  <a:pt x="7952775" y="1911394"/>
                  <a:pt x="7828297" y="1857935"/>
                  <a:pt x="7809692" y="1848216"/>
                </a:cubicBezTo>
                <a:cubicBezTo>
                  <a:pt x="7799060" y="1843760"/>
                  <a:pt x="7791088" y="1831608"/>
                  <a:pt x="7780898" y="1824319"/>
                </a:cubicBezTo>
                <a:cubicBezTo>
                  <a:pt x="7775581" y="1821888"/>
                  <a:pt x="7764951" y="1824318"/>
                  <a:pt x="7764951" y="1809739"/>
                </a:cubicBezTo>
                <a:cubicBezTo>
                  <a:pt x="7774252" y="1809738"/>
                  <a:pt x="7783445" y="1810953"/>
                  <a:pt x="7792305" y="1813080"/>
                </a:cubicBezTo>
                <a:lnTo>
                  <a:pt x="7796114" y="1814403"/>
                </a:lnTo>
                <a:lnTo>
                  <a:pt x="7794777" y="1809480"/>
                </a:lnTo>
                <a:cubicBezTo>
                  <a:pt x="7795702" y="1808195"/>
                  <a:pt x="7797551" y="1808194"/>
                  <a:pt x="7798581" y="1810765"/>
                </a:cubicBezTo>
                <a:cubicBezTo>
                  <a:pt x="7797552" y="1812052"/>
                  <a:pt x="7797037" y="1812696"/>
                  <a:pt x="7796781" y="1813338"/>
                </a:cubicBezTo>
                <a:lnTo>
                  <a:pt x="7796657" y="1814591"/>
                </a:lnTo>
                <a:lnTo>
                  <a:pt x="7817665" y="1821888"/>
                </a:lnTo>
                <a:cubicBezTo>
                  <a:pt x="7817665" y="1809739"/>
                  <a:pt x="7812351" y="1809739"/>
                  <a:pt x="7804375" y="1809739"/>
                </a:cubicBezTo>
                <a:cubicBezTo>
                  <a:pt x="7796845" y="1807309"/>
                  <a:pt x="7788872" y="1800019"/>
                  <a:pt x="7780897" y="1797589"/>
                </a:cubicBezTo>
                <a:cubicBezTo>
                  <a:pt x="7770267" y="1795159"/>
                  <a:pt x="7762293" y="1795158"/>
                  <a:pt x="7754319" y="1790299"/>
                </a:cubicBezTo>
                <a:cubicBezTo>
                  <a:pt x="7746347" y="1783008"/>
                  <a:pt x="7749004" y="1773288"/>
                  <a:pt x="7749004" y="1763569"/>
                </a:cubicBezTo>
                <a:cubicBezTo>
                  <a:pt x="7783556" y="1770858"/>
                  <a:pt x="7817664" y="1783009"/>
                  <a:pt x="7854875" y="1773289"/>
                </a:cubicBezTo>
                <a:cubicBezTo>
                  <a:pt x="7836270" y="1768429"/>
                  <a:pt x="7817666" y="1766404"/>
                  <a:pt x="7801718" y="1761140"/>
                </a:cubicBezTo>
                <a:cubicBezTo>
                  <a:pt x="7791088" y="1759113"/>
                  <a:pt x="7780899" y="1759114"/>
                  <a:pt x="7770266" y="1754254"/>
                </a:cubicBezTo>
                <a:cubicBezTo>
                  <a:pt x="7762293" y="1749393"/>
                  <a:pt x="7767609" y="1742104"/>
                  <a:pt x="7762293" y="1732384"/>
                </a:cubicBezTo>
                <a:cubicBezTo>
                  <a:pt x="7759636" y="1727524"/>
                  <a:pt x="7754318" y="1722663"/>
                  <a:pt x="7749004" y="1720234"/>
                </a:cubicBezTo>
                <a:cubicBezTo>
                  <a:pt x="7735713" y="1715374"/>
                  <a:pt x="7722426" y="1715374"/>
                  <a:pt x="7709136" y="1712943"/>
                </a:cubicBezTo>
                <a:cubicBezTo>
                  <a:pt x="7661734" y="1708084"/>
                  <a:pt x="7614337" y="1686214"/>
                  <a:pt x="7566494" y="1674468"/>
                </a:cubicBezTo>
                <a:cubicBezTo>
                  <a:pt x="7516440" y="1657459"/>
                  <a:pt x="7360509" y="1613717"/>
                  <a:pt x="7333931" y="1608856"/>
                </a:cubicBezTo>
                <a:cubicBezTo>
                  <a:pt x="7323299" y="1606428"/>
                  <a:pt x="7315327" y="1608857"/>
                  <a:pt x="7304693" y="1604405"/>
                </a:cubicBezTo>
                <a:cubicBezTo>
                  <a:pt x="7294063" y="1601971"/>
                  <a:pt x="7296721" y="1594681"/>
                  <a:pt x="7296721" y="1582534"/>
                </a:cubicBezTo>
                <a:cubicBezTo>
                  <a:pt x="7294064" y="1567953"/>
                  <a:pt x="7273243" y="1572813"/>
                  <a:pt x="7265270" y="1572812"/>
                </a:cubicBezTo>
                <a:cubicBezTo>
                  <a:pt x="7251979" y="1570383"/>
                  <a:pt x="7241347" y="1567953"/>
                  <a:pt x="7228059" y="1565523"/>
                </a:cubicBezTo>
                <a:cubicBezTo>
                  <a:pt x="7201479" y="1560664"/>
                  <a:pt x="7178002" y="1555802"/>
                  <a:pt x="7151424" y="1550943"/>
                </a:cubicBezTo>
                <a:cubicBezTo>
                  <a:pt x="7098707" y="1541223"/>
                  <a:pt x="7048209" y="1536363"/>
                  <a:pt x="6995493" y="1522189"/>
                </a:cubicBezTo>
                <a:cubicBezTo>
                  <a:pt x="6984863" y="1519758"/>
                  <a:pt x="6976888" y="1507609"/>
                  <a:pt x="6966257" y="1505179"/>
                </a:cubicBezTo>
                <a:cubicBezTo>
                  <a:pt x="6955627" y="1502749"/>
                  <a:pt x="6942779" y="1497888"/>
                  <a:pt x="6932148" y="1495457"/>
                </a:cubicBezTo>
                <a:cubicBezTo>
                  <a:pt x="6905568" y="1490598"/>
                  <a:pt x="6881649" y="1485738"/>
                  <a:pt x="6855511" y="1480881"/>
                </a:cubicBezTo>
                <a:cubicBezTo>
                  <a:pt x="6802354" y="1471157"/>
                  <a:pt x="6752299" y="1459008"/>
                  <a:pt x="6699141" y="1444833"/>
                </a:cubicBezTo>
                <a:close/>
                <a:moveTo>
                  <a:pt x="9021874" y="1442569"/>
                </a:moveTo>
                <a:cubicBezTo>
                  <a:pt x="9022230" y="1442006"/>
                  <a:pt x="9023658" y="1442569"/>
                  <a:pt x="9026512" y="1443700"/>
                </a:cubicBezTo>
                <a:cubicBezTo>
                  <a:pt x="9023656" y="1445956"/>
                  <a:pt x="9023656" y="1445956"/>
                  <a:pt x="9023658" y="1448212"/>
                </a:cubicBezTo>
                <a:cubicBezTo>
                  <a:pt x="9022230" y="1444827"/>
                  <a:pt x="9021517" y="1443133"/>
                  <a:pt x="9021874" y="1442569"/>
                </a:cubicBezTo>
                <a:close/>
                <a:moveTo>
                  <a:pt x="6675696" y="1439981"/>
                </a:moveTo>
                <a:cubicBezTo>
                  <a:pt x="6680906" y="1439981"/>
                  <a:pt x="6690891" y="1437665"/>
                  <a:pt x="6690892" y="1449248"/>
                </a:cubicBezTo>
                <a:cubicBezTo>
                  <a:pt x="6686117" y="1449249"/>
                  <a:pt x="6675697" y="1451566"/>
                  <a:pt x="6675696" y="1439981"/>
                </a:cubicBezTo>
                <a:close/>
                <a:moveTo>
                  <a:pt x="8942340" y="1439905"/>
                </a:moveTo>
                <a:cubicBezTo>
                  <a:pt x="8953681" y="1439276"/>
                  <a:pt x="8968802" y="1453475"/>
                  <a:pt x="8968802" y="1471411"/>
                </a:cubicBezTo>
                <a:cubicBezTo>
                  <a:pt x="8954978" y="1466628"/>
                  <a:pt x="8941153" y="1464236"/>
                  <a:pt x="8930092" y="1459453"/>
                </a:cubicBezTo>
                <a:cubicBezTo>
                  <a:pt x="8930090" y="1446002"/>
                  <a:pt x="8935535" y="1440284"/>
                  <a:pt x="8942340" y="1439905"/>
                </a:cubicBezTo>
                <a:close/>
                <a:moveTo>
                  <a:pt x="9379064" y="1436792"/>
                </a:moveTo>
                <a:cubicBezTo>
                  <a:pt x="9379064" y="1451745"/>
                  <a:pt x="9370819" y="1449252"/>
                  <a:pt x="9363029" y="1449252"/>
                </a:cubicBezTo>
                <a:cubicBezTo>
                  <a:pt x="9363028" y="1434299"/>
                  <a:pt x="9373566" y="1436791"/>
                  <a:pt x="9379064" y="1436792"/>
                </a:cubicBezTo>
                <a:close/>
                <a:moveTo>
                  <a:pt x="9208194" y="1436335"/>
                </a:moveTo>
                <a:cubicBezTo>
                  <a:pt x="9211334" y="1437579"/>
                  <a:pt x="9214128" y="1441941"/>
                  <a:pt x="9214128" y="1448172"/>
                </a:cubicBezTo>
                <a:cubicBezTo>
                  <a:pt x="9208541" y="1448172"/>
                  <a:pt x="9205749" y="1445681"/>
                  <a:pt x="9200163" y="1443187"/>
                </a:cubicBezTo>
                <a:cubicBezTo>
                  <a:pt x="9201559" y="1436957"/>
                  <a:pt x="9205051" y="1435088"/>
                  <a:pt x="9208194" y="1436335"/>
                </a:cubicBezTo>
                <a:close/>
                <a:moveTo>
                  <a:pt x="6728298" y="1436086"/>
                </a:moveTo>
                <a:cubicBezTo>
                  <a:pt x="6733505" y="1436085"/>
                  <a:pt x="6736110" y="1440925"/>
                  <a:pt x="6736110" y="1448185"/>
                </a:cubicBezTo>
                <a:cubicBezTo>
                  <a:pt x="6730903" y="1448185"/>
                  <a:pt x="6728298" y="1445766"/>
                  <a:pt x="6728298" y="1436086"/>
                </a:cubicBezTo>
                <a:close/>
                <a:moveTo>
                  <a:pt x="8093082" y="1436086"/>
                </a:moveTo>
                <a:cubicBezTo>
                  <a:pt x="8098635" y="1443467"/>
                  <a:pt x="8109741" y="1448384"/>
                  <a:pt x="8115296" y="1453304"/>
                </a:cubicBezTo>
                <a:cubicBezTo>
                  <a:pt x="8104188" y="1458223"/>
                  <a:pt x="8093081" y="1460681"/>
                  <a:pt x="8093082" y="1436086"/>
                </a:cubicBezTo>
                <a:close/>
                <a:moveTo>
                  <a:pt x="8822889" y="1436085"/>
                </a:moveTo>
                <a:cubicBezTo>
                  <a:pt x="8833666" y="1436086"/>
                  <a:pt x="8844912" y="1436086"/>
                  <a:pt x="8853346" y="1436086"/>
                </a:cubicBezTo>
                <a:cubicBezTo>
                  <a:pt x="8850534" y="1443466"/>
                  <a:pt x="8847721" y="1453304"/>
                  <a:pt x="8844912" y="1460681"/>
                </a:cubicBezTo>
                <a:cubicBezTo>
                  <a:pt x="8836947" y="1453304"/>
                  <a:pt x="8830855" y="1443466"/>
                  <a:pt x="8822889" y="1436085"/>
                </a:cubicBezTo>
                <a:close/>
                <a:moveTo>
                  <a:pt x="6266276" y="1433842"/>
                </a:moveTo>
                <a:cubicBezTo>
                  <a:pt x="6268281" y="1432597"/>
                  <a:pt x="6270287" y="1434467"/>
                  <a:pt x="6274300" y="1438204"/>
                </a:cubicBezTo>
                <a:cubicBezTo>
                  <a:pt x="6268951" y="1440698"/>
                  <a:pt x="6263601" y="1445680"/>
                  <a:pt x="6258253" y="1448173"/>
                </a:cubicBezTo>
                <a:cubicBezTo>
                  <a:pt x="6262264" y="1439450"/>
                  <a:pt x="6264270" y="1435088"/>
                  <a:pt x="6266276" y="1433842"/>
                </a:cubicBezTo>
                <a:close/>
                <a:moveTo>
                  <a:pt x="844968" y="1432153"/>
                </a:moveTo>
                <a:cubicBezTo>
                  <a:pt x="845354" y="1431804"/>
                  <a:pt x="845257" y="1431891"/>
                  <a:pt x="844894" y="1432219"/>
                </a:cubicBezTo>
                <a:lnTo>
                  <a:pt x="843440" y="1433531"/>
                </a:lnTo>
                <a:lnTo>
                  <a:pt x="843222" y="1433726"/>
                </a:lnTo>
                <a:cubicBezTo>
                  <a:pt x="841866" y="1434950"/>
                  <a:pt x="840317" y="1436349"/>
                  <a:pt x="840317" y="1436349"/>
                </a:cubicBezTo>
                <a:lnTo>
                  <a:pt x="843440" y="1433531"/>
                </a:lnTo>
                <a:close/>
                <a:moveTo>
                  <a:pt x="7138342" y="1430728"/>
                </a:moveTo>
                <a:cubicBezTo>
                  <a:pt x="7144013" y="1440397"/>
                  <a:pt x="7149683" y="1450067"/>
                  <a:pt x="7158186" y="1447651"/>
                </a:cubicBezTo>
                <a:cubicBezTo>
                  <a:pt x="7166688" y="1445232"/>
                  <a:pt x="7175192" y="1452484"/>
                  <a:pt x="7169525" y="1464571"/>
                </a:cubicBezTo>
                <a:cubicBezTo>
                  <a:pt x="7163856" y="1483910"/>
                  <a:pt x="7141177" y="1471823"/>
                  <a:pt x="7130312" y="1471824"/>
                </a:cubicBezTo>
                <a:cubicBezTo>
                  <a:pt x="7133146" y="1457318"/>
                  <a:pt x="7135509" y="1442811"/>
                  <a:pt x="7138342" y="1430728"/>
                </a:cubicBezTo>
                <a:close/>
                <a:moveTo>
                  <a:pt x="9194691" y="1430032"/>
                </a:moveTo>
                <a:cubicBezTo>
                  <a:pt x="9195405" y="1429436"/>
                  <a:pt x="9196834" y="1429933"/>
                  <a:pt x="9199689" y="1430924"/>
                </a:cubicBezTo>
                <a:cubicBezTo>
                  <a:pt x="9196834" y="1433305"/>
                  <a:pt x="9196834" y="1433305"/>
                  <a:pt x="9193979" y="1435688"/>
                </a:cubicBezTo>
                <a:cubicBezTo>
                  <a:pt x="9193978" y="1432313"/>
                  <a:pt x="9193979" y="1430626"/>
                  <a:pt x="9194691" y="1430032"/>
                </a:cubicBezTo>
                <a:close/>
                <a:moveTo>
                  <a:pt x="7088291" y="1428941"/>
                </a:moveTo>
                <a:cubicBezTo>
                  <a:pt x="7096389" y="1430986"/>
                  <a:pt x="7107183" y="1433442"/>
                  <a:pt x="7107182" y="1448178"/>
                </a:cubicBezTo>
                <a:cubicBezTo>
                  <a:pt x="7099085" y="1448178"/>
                  <a:pt x="7090991" y="1448178"/>
                  <a:pt x="7082894" y="1448177"/>
                </a:cubicBezTo>
                <a:cubicBezTo>
                  <a:pt x="7082893" y="1440810"/>
                  <a:pt x="7085593" y="1433442"/>
                  <a:pt x="7088291" y="1428941"/>
                </a:cubicBezTo>
                <a:close/>
                <a:moveTo>
                  <a:pt x="7072269" y="1428732"/>
                </a:moveTo>
                <a:cubicBezTo>
                  <a:pt x="7077204" y="1428731"/>
                  <a:pt x="7079672" y="1431151"/>
                  <a:pt x="7079672" y="1440832"/>
                </a:cubicBezTo>
                <a:cubicBezTo>
                  <a:pt x="7074737" y="1440833"/>
                  <a:pt x="7072269" y="1435993"/>
                  <a:pt x="7072269" y="1428732"/>
                </a:cubicBezTo>
                <a:close/>
                <a:moveTo>
                  <a:pt x="7035153" y="1428731"/>
                </a:moveTo>
                <a:cubicBezTo>
                  <a:pt x="7037860" y="1428732"/>
                  <a:pt x="7039211" y="1429942"/>
                  <a:pt x="7039886" y="1432060"/>
                </a:cubicBezTo>
                <a:lnTo>
                  <a:pt x="7040187" y="1435944"/>
                </a:lnTo>
                <a:lnTo>
                  <a:pt x="7059746" y="1436615"/>
                </a:lnTo>
                <a:lnTo>
                  <a:pt x="7040516" y="1440216"/>
                </a:lnTo>
                <a:lnTo>
                  <a:pt x="7040563" y="1440833"/>
                </a:lnTo>
                <a:lnTo>
                  <a:pt x="7039860" y="1440338"/>
                </a:lnTo>
                <a:lnTo>
                  <a:pt x="6997853" y="1448202"/>
                </a:lnTo>
                <a:cubicBezTo>
                  <a:pt x="6995019" y="1443569"/>
                  <a:pt x="6995018" y="1438933"/>
                  <a:pt x="6992183" y="1434299"/>
                </a:cubicBezTo>
                <a:lnTo>
                  <a:pt x="7035697" y="1435790"/>
                </a:lnTo>
                <a:close/>
                <a:moveTo>
                  <a:pt x="9296625" y="1427153"/>
                </a:moveTo>
                <a:cubicBezTo>
                  <a:pt x="9296624" y="1434869"/>
                  <a:pt x="9294020" y="1437440"/>
                  <a:pt x="9288811" y="1437441"/>
                </a:cubicBezTo>
                <a:cubicBezTo>
                  <a:pt x="9288811" y="1430154"/>
                  <a:pt x="9291415" y="1427154"/>
                  <a:pt x="9296625" y="1427153"/>
                </a:cubicBezTo>
                <a:close/>
                <a:moveTo>
                  <a:pt x="6243592" y="1425838"/>
                </a:moveTo>
                <a:cubicBezTo>
                  <a:pt x="6246913" y="1425173"/>
                  <a:pt x="6250922" y="1426298"/>
                  <a:pt x="6253671" y="1426298"/>
                </a:cubicBezTo>
                <a:cubicBezTo>
                  <a:pt x="6253671" y="1441032"/>
                  <a:pt x="6242676" y="1436121"/>
                  <a:pt x="6237636" y="1436121"/>
                </a:cubicBezTo>
                <a:cubicBezTo>
                  <a:pt x="6237636" y="1428959"/>
                  <a:pt x="6240271" y="1426502"/>
                  <a:pt x="6243592" y="1425838"/>
                </a:cubicBezTo>
                <a:close/>
                <a:moveTo>
                  <a:pt x="5787899" y="1423455"/>
                </a:moveTo>
                <a:lnTo>
                  <a:pt x="5778209" y="1426442"/>
                </a:lnTo>
                <a:cubicBezTo>
                  <a:pt x="5778209" y="1426442"/>
                  <a:pt x="5760115" y="1424258"/>
                  <a:pt x="5755743" y="1427839"/>
                </a:cubicBezTo>
                <a:lnTo>
                  <a:pt x="5756045" y="1429111"/>
                </a:lnTo>
                <a:lnTo>
                  <a:pt x="5762921" y="1430249"/>
                </a:lnTo>
                <a:cubicBezTo>
                  <a:pt x="5770451" y="1431464"/>
                  <a:pt x="5778314" y="1432071"/>
                  <a:pt x="5786287" y="1428426"/>
                </a:cubicBezTo>
                <a:close/>
                <a:moveTo>
                  <a:pt x="6077913" y="1416229"/>
                </a:moveTo>
                <a:cubicBezTo>
                  <a:pt x="6083382" y="1418688"/>
                  <a:pt x="6088853" y="1418689"/>
                  <a:pt x="6091132" y="1421148"/>
                </a:cubicBezTo>
                <a:cubicBezTo>
                  <a:pt x="6086119" y="1426068"/>
                  <a:pt x="6080646" y="1433447"/>
                  <a:pt x="6077913" y="1440826"/>
                </a:cubicBezTo>
                <a:cubicBezTo>
                  <a:pt x="6077911" y="1433446"/>
                  <a:pt x="6077913" y="1423608"/>
                  <a:pt x="6077913" y="1416229"/>
                </a:cubicBezTo>
                <a:close/>
                <a:moveTo>
                  <a:pt x="6996079" y="1416228"/>
                </a:moveTo>
                <a:cubicBezTo>
                  <a:pt x="7001015" y="1416229"/>
                  <a:pt x="7003484" y="1418648"/>
                  <a:pt x="7003484" y="1428327"/>
                </a:cubicBezTo>
                <a:cubicBezTo>
                  <a:pt x="6998547" y="1428327"/>
                  <a:pt x="6996080" y="1423487"/>
                  <a:pt x="6996079" y="1416228"/>
                </a:cubicBezTo>
                <a:close/>
                <a:moveTo>
                  <a:pt x="7897486" y="1415083"/>
                </a:moveTo>
                <a:cubicBezTo>
                  <a:pt x="7902282" y="1414483"/>
                  <a:pt x="7908036" y="1416282"/>
                  <a:pt x="7911872" y="1416281"/>
                </a:cubicBezTo>
                <a:cubicBezTo>
                  <a:pt x="7911872" y="1435476"/>
                  <a:pt x="7896528" y="1428278"/>
                  <a:pt x="7888855" y="1428279"/>
                </a:cubicBezTo>
                <a:cubicBezTo>
                  <a:pt x="7888854" y="1418682"/>
                  <a:pt x="7892690" y="1415683"/>
                  <a:pt x="7897486" y="1415083"/>
                </a:cubicBezTo>
                <a:close/>
                <a:moveTo>
                  <a:pt x="6292866" y="1414651"/>
                </a:moveTo>
                <a:cubicBezTo>
                  <a:pt x="6292864" y="1422152"/>
                  <a:pt x="6290261" y="1426737"/>
                  <a:pt x="6285053" y="1426735"/>
                </a:cubicBezTo>
                <a:cubicBezTo>
                  <a:pt x="6285054" y="1417150"/>
                  <a:pt x="6287657" y="1414650"/>
                  <a:pt x="6292866" y="1414651"/>
                </a:cubicBezTo>
                <a:close/>
                <a:moveTo>
                  <a:pt x="9332107" y="1414649"/>
                </a:moveTo>
                <a:cubicBezTo>
                  <a:pt x="9337456" y="1417149"/>
                  <a:pt x="9342804" y="1417150"/>
                  <a:pt x="9348152" y="1419651"/>
                </a:cubicBezTo>
                <a:cubicBezTo>
                  <a:pt x="9342804" y="1426735"/>
                  <a:pt x="9332106" y="1426734"/>
                  <a:pt x="9332107" y="1414649"/>
                </a:cubicBezTo>
                <a:close/>
                <a:moveTo>
                  <a:pt x="6890775" y="1411185"/>
                </a:moveTo>
                <a:cubicBezTo>
                  <a:pt x="6898338" y="1411238"/>
                  <a:pt x="6906981" y="1414268"/>
                  <a:pt x="6911301" y="1414267"/>
                </a:cubicBezTo>
                <a:cubicBezTo>
                  <a:pt x="6911302" y="1435679"/>
                  <a:pt x="6885375" y="1425984"/>
                  <a:pt x="6876734" y="1425984"/>
                </a:cubicBezTo>
                <a:cubicBezTo>
                  <a:pt x="6876733" y="1414065"/>
                  <a:pt x="6883216" y="1411136"/>
                  <a:pt x="6890775" y="1411185"/>
                </a:cubicBezTo>
                <a:close/>
                <a:moveTo>
                  <a:pt x="6021423" y="1408346"/>
                </a:moveTo>
                <a:cubicBezTo>
                  <a:pt x="6028435" y="1407147"/>
                  <a:pt x="6036853" y="1409647"/>
                  <a:pt x="6042464" y="1412152"/>
                </a:cubicBezTo>
                <a:cubicBezTo>
                  <a:pt x="6045269" y="1412151"/>
                  <a:pt x="6053684" y="1424236"/>
                  <a:pt x="6045270" y="1426737"/>
                </a:cubicBezTo>
                <a:cubicBezTo>
                  <a:pt x="6034047" y="1426738"/>
                  <a:pt x="6020019" y="1426738"/>
                  <a:pt x="6008798" y="1426737"/>
                </a:cubicBezTo>
                <a:cubicBezTo>
                  <a:pt x="6008798" y="1414441"/>
                  <a:pt x="6014410" y="1409543"/>
                  <a:pt x="6021423" y="1408346"/>
                </a:cubicBezTo>
                <a:close/>
                <a:moveTo>
                  <a:pt x="918996" y="1408086"/>
                </a:moveTo>
                <a:cubicBezTo>
                  <a:pt x="912464" y="1407498"/>
                  <a:pt x="912745" y="1409332"/>
                  <a:pt x="915308" y="1411211"/>
                </a:cubicBezTo>
                <a:cubicBezTo>
                  <a:pt x="916588" y="1412151"/>
                  <a:pt x="918439" y="1413104"/>
                  <a:pt x="920293" y="1413770"/>
                </a:cubicBezTo>
                <a:cubicBezTo>
                  <a:pt x="922151" y="1414437"/>
                  <a:pt x="924009" y="1414818"/>
                  <a:pt x="925306" y="1414618"/>
                </a:cubicBezTo>
                <a:cubicBezTo>
                  <a:pt x="927034" y="1414350"/>
                  <a:pt x="927763" y="1413047"/>
                  <a:pt x="926151" y="1410008"/>
                </a:cubicBezTo>
                <a:cubicBezTo>
                  <a:pt x="923944" y="1407723"/>
                  <a:pt x="921202" y="1410372"/>
                  <a:pt x="918996" y="1408086"/>
                </a:cubicBezTo>
                <a:close/>
                <a:moveTo>
                  <a:pt x="9454521" y="1404182"/>
                </a:moveTo>
                <a:cubicBezTo>
                  <a:pt x="9458197" y="1405427"/>
                  <a:pt x="9461541" y="1409789"/>
                  <a:pt x="9461539" y="1416021"/>
                </a:cubicBezTo>
                <a:cubicBezTo>
                  <a:pt x="9456190" y="1413528"/>
                  <a:pt x="9450843" y="1411033"/>
                  <a:pt x="9445495" y="1411034"/>
                </a:cubicBezTo>
                <a:cubicBezTo>
                  <a:pt x="9446831" y="1404805"/>
                  <a:pt x="9450843" y="1402935"/>
                  <a:pt x="9454521" y="1404182"/>
                </a:cubicBezTo>
                <a:close/>
                <a:moveTo>
                  <a:pt x="6954644" y="1403725"/>
                </a:moveTo>
                <a:cubicBezTo>
                  <a:pt x="6954646" y="1408565"/>
                  <a:pt x="6954028" y="1411590"/>
                  <a:pt x="6952794" y="1413405"/>
                </a:cubicBezTo>
                <a:lnTo>
                  <a:pt x="6949934" y="1414651"/>
                </a:lnTo>
                <a:lnTo>
                  <a:pt x="6973166" y="1414651"/>
                </a:lnTo>
                <a:lnTo>
                  <a:pt x="6972771" y="1416287"/>
                </a:lnTo>
                <a:lnTo>
                  <a:pt x="6978191" y="1418648"/>
                </a:lnTo>
                <a:cubicBezTo>
                  <a:pt x="6979425" y="1420462"/>
                  <a:pt x="6980041" y="1423488"/>
                  <a:pt x="6980041" y="1428327"/>
                </a:cubicBezTo>
                <a:cubicBezTo>
                  <a:pt x="6977574" y="1428327"/>
                  <a:pt x="6975722" y="1427117"/>
                  <a:pt x="6974488" y="1425001"/>
                </a:cubicBezTo>
                <a:lnTo>
                  <a:pt x="6972706" y="1416557"/>
                </a:lnTo>
                <a:lnTo>
                  <a:pt x="6970469" y="1425855"/>
                </a:lnTo>
                <a:cubicBezTo>
                  <a:pt x="6965523" y="1434548"/>
                  <a:pt x="6955151" y="1437274"/>
                  <a:pt x="6951316" y="1448183"/>
                </a:cubicBezTo>
                <a:cubicBezTo>
                  <a:pt x="6942948" y="1436064"/>
                  <a:pt x="6931790" y="1429195"/>
                  <a:pt x="6926211" y="1414652"/>
                </a:cubicBezTo>
                <a:lnTo>
                  <a:pt x="6938278" y="1414651"/>
                </a:lnTo>
                <a:lnTo>
                  <a:pt x="6935418" y="1413404"/>
                </a:lnTo>
                <a:cubicBezTo>
                  <a:pt x="6934184" y="1411590"/>
                  <a:pt x="6933566" y="1408565"/>
                  <a:pt x="6933568" y="1403725"/>
                </a:cubicBezTo>
                <a:cubicBezTo>
                  <a:pt x="6935831" y="1403725"/>
                  <a:pt x="6937679" y="1404329"/>
                  <a:pt x="6938967" y="1406144"/>
                </a:cubicBezTo>
                <a:lnTo>
                  <a:pt x="6940729" y="1414651"/>
                </a:lnTo>
                <a:lnTo>
                  <a:pt x="6947465" y="1414650"/>
                </a:lnTo>
                <a:lnTo>
                  <a:pt x="6949093" y="1406145"/>
                </a:lnTo>
                <a:cubicBezTo>
                  <a:pt x="6950327" y="1404330"/>
                  <a:pt x="6952178" y="1403725"/>
                  <a:pt x="6954644" y="1403725"/>
                </a:cubicBezTo>
                <a:close/>
                <a:moveTo>
                  <a:pt x="6080494" y="1402147"/>
                </a:moveTo>
                <a:cubicBezTo>
                  <a:pt x="6080495" y="1404567"/>
                  <a:pt x="6080496" y="1409408"/>
                  <a:pt x="6080496" y="1414248"/>
                </a:cubicBezTo>
                <a:cubicBezTo>
                  <a:pt x="6069500" y="1414248"/>
                  <a:pt x="6058961" y="1414249"/>
                  <a:pt x="6047968" y="1414248"/>
                </a:cubicBezTo>
                <a:cubicBezTo>
                  <a:pt x="6058963" y="1409406"/>
                  <a:pt x="6069501" y="1404567"/>
                  <a:pt x="6080494" y="1402147"/>
                </a:cubicBezTo>
                <a:close/>
                <a:moveTo>
                  <a:pt x="8862058" y="1402146"/>
                </a:moveTo>
                <a:cubicBezTo>
                  <a:pt x="8884739" y="1411973"/>
                  <a:pt x="8907415" y="1421794"/>
                  <a:pt x="8929619" y="1431210"/>
                </a:cubicBezTo>
                <a:cubicBezTo>
                  <a:pt x="8921588" y="1441031"/>
                  <a:pt x="8910250" y="1436122"/>
                  <a:pt x="8901744" y="1433665"/>
                </a:cubicBezTo>
                <a:cubicBezTo>
                  <a:pt x="8887572" y="1429163"/>
                  <a:pt x="8876234" y="1429162"/>
                  <a:pt x="8862059" y="1426296"/>
                </a:cubicBezTo>
                <a:cubicBezTo>
                  <a:pt x="8862058" y="1419338"/>
                  <a:pt x="8862058" y="1409513"/>
                  <a:pt x="8862058" y="1402146"/>
                </a:cubicBezTo>
                <a:close/>
                <a:moveTo>
                  <a:pt x="5751987" y="1396268"/>
                </a:moveTo>
                <a:lnTo>
                  <a:pt x="5741547" y="1397401"/>
                </a:lnTo>
                <a:lnTo>
                  <a:pt x="5741548" y="1406616"/>
                </a:lnTo>
                <a:lnTo>
                  <a:pt x="5759080" y="1407098"/>
                </a:lnTo>
                <a:lnTo>
                  <a:pt x="5753618" y="1399319"/>
                </a:lnTo>
                <a:close/>
                <a:moveTo>
                  <a:pt x="5852288" y="1394410"/>
                </a:moveTo>
                <a:cubicBezTo>
                  <a:pt x="5848302" y="1396839"/>
                  <a:pt x="5843761" y="1398660"/>
                  <a:pt x="5840218" y="1401699"/>
                </a:cubicBezTo>
                <a:lnTo>
                  <a:pt x="5838952" y="1403345"/>
                </a:lnTo>
                <a:lnTo>
                  <a:pt x="5842771" y="1403475"/>
                </a:lnTo>
                <a:cubicBezTo>
                  <a:pt x="5846203" y="1404388"/>
                  <a:pt x="5848263" y="1406201"/>
                  <a:pt x="5848454" y="1409366"/>
                </a:cubicBezTo>
                <a:cubicBezTo>
                  <a:pt x="5848744" y="1408399"/>
                  <a:pt x="5845447" y="1408657"/>
                  <a:pt x="5840101" y="1409670"/>
                </a:cubicBezTo>
                <a:lnTo>
                  <a:pt x="5835182" y="1410822"/>
                </a:lnTo>
                <a:lnTo>
                  <a:pt x="5834128" y="1416277"/>
                </a:lnTo>
                <a:cubicBezTo>
                  <a:pt x="5841658" y="1416276"/>
                  <a:pt x="5849632" y="1416278"/>
                  <a:pt x="5857604" y="1416277"/>
                </a:cubicBezTo>
                <a:cubicBezTo>
                  <a:pt x="5854946" y="1408989"/>
                  <a:pt x="5852287" y="1401699"/>
                  <a:pt x="5852288" y="1394410"/>
                </a:cubicBezTo>
                <a:close/>
                <a:moveTo>
                  <a:pt x="9437024" y="1393273"/>
                </a:moveTo>
                <a:cubicBezTo>
                  <a:pt x="9439699" y="1393877"/>
                  <a:pt x="9442373" y="1395694"/>
                  <a:pt x="9445046" y="1396902"/>
                </a:cubicBezTo>
                <a:cubicBezTo>
                  <a:pt x="9442374" y="1396902"/>
                  <a:pt x="9442373" y="1399322"/>
                  <a:pt x="9442374" y="1401742"/>
                </a:cubicBezTo>
                <a:cubicBezTo>
                  <a:pt x="9437025" y="1399322"/>
                  <a:pt x="9434350" y="1396902"/>
                  <a:pt x="9429001" y="1396901"/>
                </a:cubicBezTo>
                <a:cubicBezTo>
                  <a:pt x="9431676" y="1393273"/>
                  <a:pt x="9434350" y="1392668"/>
                  <a:pt x="9437024" y="1393273"/>
                </a:cubicBezTo>
                <a:close/>
                <a:moveTo>
                  <a:pt x="7087834" y="1392389"/>
                </a:moveTo>
                <a:lnTo>
                  <a:pt x="7090299" y="1393764"/>
                </a:lnTo>
                <a:lnTo>
                  <a:pt x="7088002" y="1393213"/>
                </a:lnTo>
                <a:close/>
                <a:moveTo>
                  <a:pt x="5928922" y="1391979"/>
                </a:moveTo>
                <a:cubicBezTo>
                  <a:pt x="5928922" y="1401699"/>
                  <a:pt x="5931580" y="1404129"/>
                  <a:pt x="5936894" y="1404128"/>
                </a:cubicBezTo>
                <a:cubicBezTo>
                  <a:pt x="5936895" y="1396839"/>
                  <a:pt x="5934237" y="1391978"/>
                  <a:pt x="5928922" y="1391979"/>
                </a:cubicBezTo>
                <a:close/>
                <a:moveTo>
                  <a:pt x="6871055" y="1391222"/>
                </a:moveTo>
                <a:cubicBezTo>
                  <a:pt x="6876348" y="1391221"/>
                  <a:pt x="6884290" y="1391221"/>
                  <a:pt x="6884289" y="1402807"/>
                </a:cubicBezTo>
                <a:cubicBezTo>
                  <a:pt x="6878994" y="1402808"/>
                  <a:pt x="6871055" y="1405125"/>
                  <a:pt x="6871055" y="1391222"/>
                </a:cubicBezTo>
                <a:close/>
                <a:moveTo>
                  <a:pt x="9141992" y="1390349"/>
                </a:moveTo>
                <a:cubicBezTo>
                  <a:pt x="9141992" y="1405303"/>
                  <a:pt x="9131295" y="1402811"/>
                  <a:pt x="9125945" y="1402811"/>
                </a:cubicBezTo>
                <a:cubicBezTo>
                  <a:pt x="9125946" y="1387856"/>
                  <a:pt x="9136643" y="1390349"/>
                  <a:pt x="9141992" y="1390349"/>
                </a:cubicBezTo>
                <a:close/>
                <a:moveTo>
                  <a:pt x="8929662" y="1389644"/>
                </a:moveTo>
                <a:cubicBezTo>
                  <a:pt x="8929662" y="1399322"/>
                  <a:pt x="8924510" y="1401742"/>
                  <a:pt x="8919786" y="1401742"/>
                </a:cubicBezTo>
                <a:cubicBezTo>
                  <a:pt x="8919787" y="1392063"/>
                  <a:pt x="8924510" y="1389645"/>
                  <a:pt x="8929662" y="1389644"/>
                </a:cubicBezTo>
                <a:close/>
                <a:moveTo>
                  <a:pt x="7523334" y="1388859"/>
                </a:moveTo>
                <a:cubicBezTo>
                  <a:pt x="7524568" y="1388859"/>
                  <a:pt x="7525802" y="1390069"/>
                  <a:pt x="7527037" y="1392489"/>
                </a:cubicBezTo>
                <a:lnTo>
                  <a:pt x="7524358" y="1397742"/>
                </a:lnTo>
                <a:lnTo>
                  <a:pt x="7525070" y="1398236"/>
                </a:lnTo>
                <a:cubicBezTo>
                  <a:pt x="7525072" y="1412265"/>
                  <a:pt x="7509866" y="1402913"/>
                  <a:pt x="7509865" y="1391220"/>
                </a:cubicBezTo>
                <a:cubicBezTo>
                  <a:pt x="7512399" y="1391221"/>
                  <a:pt x="7514933" y="1391806"/>
                  <a:pt x="7517468" y="1392975"/>
                </a:cubicBezTo>
                <a:lnTo>
                  <a:pt x="7523723" y="1397304"/>
                </a:lnTo>
                <a:lnTo>
                  <a:pt x="7519631" y="1392488"/>
                </a:lnTo>
                <a:cubicBezTo>
                  <a:pt x="7520867" y="1390069"/>
                  <a:pt x="7522102" y="1388859"/>
                  <a:pt x="7523334" y="1388859"/>
                </a:cubicBezTo>
                <a:close/>
                <a:moveTo>
                  <a:pt x="7573045" y="1387419"/>
                </a:moveTo>
                <a:cubicBezTo>
                  <a:pt x="7575288" y="1387765"/>
                  <a:pt x="7577450" y="1388380"/>
                  <a:pt x="7579446" y="1388995"/>
                </a:cubicBezTo>
                <a:cubicBezTo>
                  <a:pt x="7595406" y="1393912"/>
                  <a:pt x="7608708" y="1396369"/>
                  <a:pt x="7621562" y="1401284"/>
                </a:cubicBezTo>
                <a:cubicBezTo>
                  <a:pt x="7637525" y="1403742"/>
                  <a:pt x="7650824" y="1408659"/>
                  <a:pt x="7666787" y="1411116"/>
                </a:cubicBezTo>
                <a:cubicBezTo>
                  <a:pt x="7672107" y="1413575"/>
                  <a:pt x="7677426" y="1416033"/>
                  <a:pt x="7677428" y="1428321"/>
                </a:cubicBezTo>
                <a:cubicBezTo>
                  <a:pt x="7634863" y="1428322"/>
                  <a:pt x="7595406" y="1411115"/>
                  <a:pt x="7552842" y="1398827"/>
                </a:cubicBezTo>
                <a:cubicBezTo>
                  <a:pt x="7558830" y="1387765"/>
                  <a:pt x="7566312" y="1386383"/>
                  <a:pt x="7573045" y="1387419"/>
                </a:cubicBezTo>
                <a:close/>
                <a:moveTo>
                  <a:pt x="9288812" y="1386072"/>
                </a:moveTo>
                <a:cubicBezTo>
                  <a:pt x="9294350" y="1386071"/>
                  <a:pt x="9319274" y="1388563"/>
                  <a:pt x="9308198" y="1403517"/>
                </a:cubicBezTo>
                <a:cubicBezTo>
                  <a:pt x="9302658" y="1396041"/>
                  <a:pt x="9294349" y="1391054"/>
                  <a:pt x="9288812" y="1386072"/>
                </a:cubicBezTo>
                <a:close/>
                <a:moveTo>
                  <a:pt x="9420532" y="1382555"/>
                </a:moveTo>
                <a:cubicBezTo>
                  <a:pt x="9423207" y="1383160"/>
                  <a:pt x="9425881" y="1384976"/>
                  <a:pt x="9428556" y="1386185"/>
                </a:cubicBezTo>
                <a:cubicBezTo>
                  <a:pt x="9425881" y="1386185"/>
                  <a:pt x="9425880" y="1388605"/>
                  <a:pt x="9423207" y="1391024"/>
                </a:cubicBezTo>
                <a:cubicBezTo>
                  <a:pt x="9420533" y="1388604"/>
                  <a:pt x="9415182" y="1386184"/>
                  <a:pt x="9412508" y="1386184"/>
                </a:cubicBezTo>
                <a:cubicBezTo>
                  <a:pt x="9415181" y="1382554"/>
                  <a:pt x="9417856" y="1381950"/>
                  <a:pt x="9420532" y="1382555"/>
                </a:cubicBezTo>
                <a:close/>
                <a:moveTo>
                  <a:pt x="6775330" y="1380505"/>
                </a:moveTo>
                <a:cubicBezTo>
                  <a:pt x="6780398" y="1382589"/>
                  <a:pt x="6785468" y="1385090"/>
                  <a:pt x="6790535" y="1387590"/>
                </a:cubicBezTo>
                <a:lnTo>
                  <a:pt x="6775829" y="1404520"/>
                </a:lnTo>
                <a:lnTo>
                  <a:pt x="6837618" y="1402148"/>
                </a:lnTo>
                <a:cubicBezTo>
                  <a:pt x="6846037" y="1414230"/>
                  <a:pt x="6857263" y="1414230"/>
                  <a:pt x="6868020" y="1414231"/>
                </a:cubicBezTo>
                <a:cubicBezTo>
                  <a:pt x="6868019" y="1442825"/>
                  <a:pt x="6826394" y="1428730"/>
                  <a:pt x="6815168" y="1425911"/>
                </a:cubicBezTo>
                <a:cubicBezTo>
                  <a:pt x="6795525" y="1421480"/>
                  <a:pt x="6778687" y="1421480"/>
                  <a:pt x="6759512" y="1419063"/>
                </a:cubicBezTo>
                <a:cubicBezTo>
                  <a:pt x="6742673" y="1419063"/>
                  <a:pt x="6725836" y="1423493"/>
                  <a:pt x="6711806" y="1406979"/>
                </a:cubicBezTo>
                <a:lnTo>
                  <a:pt x="6775330" y="1404541"/>
                </a:lnTo>
                <a:close/>
                <a:moveTo>
                  <a:pt x="7445398" y="1380504"/>
                </a:moveTo>
                <a:cubicBezTo>
                  <a:pt x="7450605" y="1380504"/>
                  <a:pt x="7452778" y="1385088"/>
                  <a:pt x="7452777" y="1392590"/>
                </a:cubicBezTo>
                <a:cubicBezTo>
                  <a:pt x="7448003" y="1392590"/>
                  <a:pt x="7445398" y="1390088"/>
                  <a:pt x="7445398" y="1380504"/>
                </a:cubicBezTo>
                <a:close/>
                <a:moveTo>
                  <a:pt x="6435412" y="1380504"/>
                </a:moveTo>
                <a:cubicBezTo>
                  <a:pt x="6440187" y="1380504"/>
                  <a:pt x="6442793" y="1385090"/>
                  <a:pt x="6442793" y="1392590"/>
                </a:cubicBezTo>
                <a:cubicBezTo>
                  <a:pt x="6437582" y="1392591"/>
                  <a:pt x="6435412" y="1390089"/>
                  <a:pt x="6435412" y="1380504"/>
                </a:cubicBezTo>
                <a:close/>
                <a:moveTo>
                  <a:pt x="5912117" y="1380252"/>
                </a:moveTo>
                <a:lnTo>
                  <a:pt x="5893255" y="1382383"/>
                </a:lnTo>
                <a:lnTo>
                  <a:pt x="5865923" y="1385637"/>
                </a:lnTo>
                <a:lnTo>
                  <a:pt x="5865577" y="1387119"/>
                </a:lnTo>
                <a:cubicBezTo>
                  <a:pt x="5868236" y="1406557"/>
                  <a:pt x="5878865" y="1406556"/>
                  <a:pt x="5889497" y="1406557"/>
                </a:cubicBezTo>
                <a:cubicBezTo>
                  <a:pt x="5897471" y="1406556"/>
                  <a:pt x="5916076" y="1411417"/>
                  <a:pt x="5920948" y="1399267"/>
                </a:cubicBezTo>
                <a:cubicBezTo>
                  <a:pt x="5924934" y="1389751"/>
                  <a:pt x="5920394" y="1384284"/>
                  <a:pt x="5914193" y="1380942"/>
                </a:cubicBezTo>
                <a:close/>
                <a:moveTo>
                  <a:pt x="5942211" y="1380234"/>
                </a:moveTo>
                <a:cubicBezTo>
                  <a:pt x="5942212" y="1394410"/>
                  <a:pt x="5952843" y="1391979"/>
                  <a:pt x="5960814" y="1391979"/>
                </a:cubicBezTo>
                <a:cubicBezTo>
                  <a:pt x="5960814" y="1377398"/>
                  <a:pt x="5950183" y="1380234"/>
                  <a:pt x="5942211" y="1380234"/>
                </a:cubicBezTo>
                <a:close/>
                <a:moveTo>
                  <a:pt x="6466474" y="1378925"/>
                </a:moveTo>
                <a:cubicBezTo>
                  <a:pt x="6471683" y="1378926"/>
                  <a:pt x="6474288" y="1383766"/>
                  <a:pt x="6474287" y="1391024"/>
                </a:cubicBezTo>
                <a:cubicBezTo>
                  <a:pt x="6469078" y="1391026"/>
                  <a:pt x="6466475" y="1388604"/>
                  <a:pt x="6466474" y="1378925"/>
                </a:cubicBezTo>
                <a:close/>
                <a:moveTo>
                  <a:pt x="7467919" y="1378925"/>
                </a:moveTo>
                <a:cubicBezTo>
                  <a:pt x="7467920" y="1383766"/>
                  <a:pt x="7467920" y="1388604"/>
                  <a:pt x="7467919" y="1391024"/>
                </a:cubicBezTo>
                <a:cubicBezTo>
                  <a:pt x="7456047" y="1391024"/>
                  <a:pt x="7461982" y="1383765"/>
                  <a:pt x="7467919" y="1378925"/>
                </a:cubicBezTo>
                <a:close/>
                <a:moveTo>
                  <a:pt x="9247146" y="1378923"/>
                </a:moveTo>
                <a:cubicBezTo>
                  <a:pt x="9247147" y="1388604"/>
                  <a:pt x="9244542" y="1391025"/>
                  <a:pt x="9239332" y="1391024"/>
                </a:cubicBezTo>
                <a:cubicBezTo>
                  <a:pt x="9239333" y="1383765"/>
                  <a:pt x="9241938" y="1378924"/>
                  <a:pt x="9247146" y="1378923"/>
                </a:cubicBezTo>
                <a:close/>
                <a:moveTo>
                  <a:pt x="8913154" y="1377846"/>
                </a:moveTo>
                <a:cubicBezTo>
                  <a:pt x="8913154" y="1392800"/>
                  <a:pt x="8902455" y="1390308"/>
                  <a:pt x="8897106" y="1390308"/>
                </a:cubicBezTo>
                <a:cubicBezTo>
                  <a:pt x="8897107" y="1375354"/>
                  <a:pt x="8905129" y="1377845"/>
                  <a:pt x="8913154" y="1377846"/>
                </a:cubicBezTo>
                <a:close/>
                <a:moveTo>
                  <a:pt x="6821847" y="1377312"/>
                </a:moveTo>
                <a:cubicBezTo>
                  <a:pt x="6829013" y="1377059"/>
                  <a:pt x="6837202" y="1379484"/>
                  <a:pt x="6841295" y="1379484"/>
                </a:cubicBezTo>
                <a:cubicBezTo>
                  <a:pt x="6841295" y="1403320"/>
                  <a:pt x="6816728" y="1391201"/>
                  <a:pt x="6808540" y="1391200"/>
                </a:cubicBezTo>
                <a:cubicBezTo>
                  <a:pt x="6808539" y="1380492"/>
                  <a:pt x="6814681" y="1377565"/>
                  <a:pt x="6821847" y="1377312"/>
                </a:cubicBezTo>
                <a:close/>
                <a:moveTo>
                  <a:pt x="7050578" y="1373366"/>
                </a:moveTo>
                <a:cubicBezTo>
                  <a:pt x="7055235" y="1380550"/>
                  <a:pt x="7061388" y="1385331"/>
                  <a:pt x="7068367" y="1388500"/>
                </a:cubicBezTo>
                <a:lnTo>
                  <a:pt x="7088002" y="1393213"/>
                </a:lnTo>
                <a:lnTo>
                  <a:pt x="7089828" y="1402102"/>
                </a:lnTo>
                <a:cubicBezTo>
                  <a:pt x="7091159" y="1403925"/>
                  <a:pt x="7093155" y="1404532"/>
                  <a:pt x="7095816" y="1404531"/>
                </a:cubicBezTo>
                <a:cubicBezTo>
                  <a:pt x="7095815" y="1400888"/>
                  <a:pt x="7095150" y="1397853"/>
                  <a:pt x="7093820" y="1395728"/>
                </a:cubicBezTo>
                <a:lnTo>
                  <a:pt x="7090299" y="1393764"/>
                </a:lnTo>
                <a:lnTo>
                  <a:pt x="7091104" y="1393958"/>
                </a:lnTo>
                <a:cubicBezTo>
                  <a:pt x="7107013" y="1395425"/>
                  <a:pt x="7123536" y="1393603"/>
                  <a:pt x="7135288" y="1394816"/>
                </a:cubicBezTo>
                <a:cubicBezTo>
                  <a:pt x="7169881" y="1399674"/>
                  <a:pt x="7204030" y="1406961"/>
                  <a:pt x="7241284" y="1416673"/>
                </a:cubicBezTo>
                <a:cubicBezTo>
                  <a:pt x="7275657" y="1425173"/>
                  <a:pt x="7310692" y="1435494"/>
                  <a:pt x="7346063" y="1446676"/>
                </a:cubicBezTo>
                <a:lnTo>
                  <a:pt x="7418788" y="1470625"/>
                </a:lnTo>
                <a:lnTo>
                  <a:pt x="7416917" y="1467813"/>
                </a:lnTo>
                <a:cubicBezTo>
                  <a:pt x="7416610" y="1465091"/>
                  <a:pt x="7417841" y="1462671"/>
                  <a:pt x="7421544" y="1462670"/>
                </a:cubicBezTo>
                <a:cubicBezTo>
                  <a:pt x="7421544" y="1465089"/>
                  <a:pt x="7421544" y="1466905"/>
                  <a:pt x="7421542" y="1468720"/>
                </a:cubicBezTo>
                <a:lnTo>
                  <a:pt x="7421541" y="1471533"/>
                </a:lnTo>
                <a:lnTo>
                  <a:pt x="7452836" y="1481839"/>
                </a:lnTo>
                <a:cubicBezTo>
                  <a:pt x="7487428" y="1493979"/>
                  <a:pt x="7522022" y="1506123"/>
                  <a:pt x="7556171" y="1518264"/>
                </a:cubicBezTo>
                <a:cubicBezTo>
                  <a:pt x="7572139" y="1525551"/>
                  <a:pt x="7588105" y="1530002"/>
                  <a:pt x="7606731" y="1530003"/>
                </a:cubicBezTo>
                <a:cubicBezTo>
                  <a:pt x="7614715" y="1532432"/>
                  <a:pt x="7614715" y="1539716"/>
                  <a:pt x="7620037" y="1549431"/>
                </a:cubicBezTo>
                <a:lnTo>
                  <a:pt x="7631406" y="1563517"/>
                </a:lnTo>
                <a:lnTo>
                  <a:pt x="7631281" y="1563775"/>
                </a:lnTo>
                <a:lnTo>
                  <a:pt x="7631601" y="1563757"/>
                </a:lnTo>
                <a:lnTo>
                  <a:pt x="7632289" y="1564608"/>
                </a:lnTo>
                <a:cubicBezTo>
                  <a:pt x="7637554" y="1567038"/>
                  <a:pt x="7643542" y="1567645"/>
                  <a:pt x="7648864" y="1568858"/>
                </a:cubicBezTo>
                <a:cubicBezTo>
                  <a:pt x="7664831" y="1573716"/>
                  <a:pt x="7678135" y="1581001"/>
                  <a:pt x="7694101" y="1581001"/>
                </a:cubicBezTo>
                <a:cubicBezTo>
                  <a:pt x="7706963" y="1581001"/>
                  <a:pt x="7712728" y="1590714"/>
                  <a:pt x="7720270" y="1600428"/>
                </a:cubicBezTo>
                <a:cubicBezTo>
                  <a:pt x="7725592" y="1607511"/>
                  <a:pt x="7731579" y="1610547"/>
                  <a:pt x="7737897" y="1612671"/>
                </a:cubicBezTo>
                <a:lnTo>
                  <a:pt x="7755578" y="1618779"/>
                </a:lnTo>
                <a:lnTo>
                  <a:pt x="7756981" y="1612640"/>
                </a:lnTo>
                <a:cubicBezTo>
                  <a:pt x="7758297" y="1610523"/>
                  <a:pt x="7760245" y="1609314"/>
                  <a:pt x="7762764" y="1609313"/>
                </a:cubicBezTo>
                <a:cubicBezTo>
                  <a:pt x="7762765" y="1616574"/>
                  <a:pt x="7760015" y="1621414"/>
                  <a:pt x="7754975" y="1621414"/>
                </a:cubicBezTo>
                <a:lnTo>
                  <a:pt x="7755483" y="1619192"/>
                </a:lnTo>
                <a:lnTo>
                  <a:pt x="7710303" y="1613480"/>
                </a:lnTo>
                <a:cubicBezTo>
                  <a:pt x="7663362" y="1602324"/>
                  <a:pt x="7617043" y="1577966"/>
                  <a:pt x="7569478" y="1561572"/>
                </a:cubicBezTo>
                <a:cubicBezTo>
                  <a:pt x="7574797" y="1549431"/>
                  <a:pt x="7593427" y="1564002"/>
                  <a:pt x="7593427" y="1544572"/>
                </a:cubicBezTo>
                <a:lnTo>
                  <a:pt x="7587940" y="1546242"/>
                </a:lnTo>
                <a:lnTo>
                  <a:pt x="7589580" y="1551801"/>
                </a:lnTo>
                <a:lnTo>
                  <a:pt x="7565474" y="1551800"/>
                </a:lnTo>
                <a:lnTo>
                  <a:pt x="7563489" y="1552087"/>
                </a:lnTo>
                <a:lnTo>
                  <a:pt x="7562411" y="1551800"/>
                </a:lnTo>
                <a:lnTo>
                  <a:pt x="7559126" y="1551799"/>
                </a:lnTo>
                <a:lnTo>
                  <a:pt x="7559239" y="1550955"/>
                </a:lnTo>
                <a:lnTo>
                  <a:pt x="7553508" y="1549431"/>
                </a:lnTo>
                <a:lnTo>
                  <a:pt x="7560954" y="1538108"/>
                </a:lnTo>
                <a:lnTo>
                  <a:pt x="7561084" y="1537150"/>
                </a:lnTo>
                <a:lnTo>
                  <a:pt x="7394571" y="1481381"/>
                </a:lnTo>
                <a:cubicBezTo>
                  <a:pt x="7338633" y="1462106"/>
                  <a:pt x="7282310" y="1443386"/>
                  <a:pt x="7225316" y="1428817"/>
                </a:cubicBezTo>
                <a:cubicBezTo>
                  <a:pt x="7198709" y="1423959"/>
                  <a:pt x="7169881" y="1421531"/>
                  <a:pt x="7145932" y="1409388"/>
                </a:cubicBezTo>
                <a:cubicBezTo>
                  <a:pt x="7137950" y="1406961"/>
                  <a:pt x="7127305" y="1399675"/>
                  <a:pt x="7119321" y="1404531"/>
                </a:cubicBezTo>
                <a:cubicBezTo>
                  <a:pt x="7114000" y="1409389"/>
                  <a:pt x="7114000" y="1423960"/>
                  <a:pt x="7106015" y="1423960"/>
                </a:cubicBezTo>
                <a:cubicBezTo>
                  <a:pt x="7082511" y="1423959"/>
                  <a:pt x="7053239" y="1406960"/>
                  <a:pt x="7029291" y="1399674"/>
                </a:cubicBezTo>
                <a:cubicBezTo>
                  <a:pt x="7003124" y="1392388"/>
                  <a:pt x="6973854" y="1385103"/>
                  <a:pt x="6947242" y="1375794"/>
                </a:cubicBezTo>
                <a:cubicBezTo>
                  <a:pt x="6981834" y="1375793"/>
                  <a:pt x="7016427" y="1373366"/>
                  <a:pt x="7050578" y="1373366"/>
                </a:cubicBezTo>
                <a:close/>
                <a:moveTo>
                  <a:pt x="7998688" y="1372909"/>
                </a:moveTo>
                <a:cubicBezTo>
                  <a:pt x="7999132" y="1372345"/>
                  <a:pt x="8000016" y="1372908"/>
                  <a:pt x="8001782" y="1374037"/>
                </a:cubicBezTo>
                <a:cubicBezTo>
                  <a:pt x="7998246" y="1376294"/>
                  <a:pt x="7998248" y="1378551"/>
                  <a:pt x="7998248" y="1378551"/>
                </a:cubicBezTo>
                <a:cubicBezTo>
                  <a:pt x="7998247" y="1375165"/>
                  <a:pt x="7998247" y="1373473"/>
                  <a:pt x="7998688" y="1372909"/>
                </a:cubicBezTo>
                <a:close/>
                <a:moveTo>
                  <a:pt x="6939006" y="1370552"/>
                </a:moveTo>
                <a:cubicBezTo>
                  <a:pt x="6939006" y="1385437"/>
                  <a:pt x="6928868" y="1380760"/>
                  <a:pt x="6923799" y="1380759"/>
                </a:cubicBezTo>
                <a:cubicBezTo>
                  <a:pt x="6923800" y="1368000"/>
                  <a:pt x="6933937" y="1370553"/>
                  <a:pt x="6939006" y="1370552"/>
                </a:cubicBezTo>
                <a:close/>
                <a:moveTo>
                  <a:pt x="7492283" y="1369788"/>
                </a:moveTo>
                <a:cubicBezTo>
                  <a:pt x="7497217" y="1369788"/>
                  <a:pt x="7499684" y="1372360"/>
                  <a:pt x="7499686" y="1380076"/>
                </a:cubicBezTo>
                <a:cubicBezTo>
                  <a:pt x="7494750" y="1380075"/>
                  <a:pt x="7492284" y="1377074"/>
                  <a:pt x="7492283" y="1369788"/>
                </a:cubicBezTo>
                <a:close/>
                <a:moveTo>
                  <a:pt x="7435211" y="1368048"/>
                </a:moveTo>
                <a:lnTo>
                  <a:pt x="7436710" y="1370374"/>
                </a:lnTo>
                <a:cubicBezTo>
                  <a:pt x="7436799" y="1370515"/>
                  <a:pt x="7436471" y="1370004"/>
                  <a:pt x="7435943" y="1369186"/>
                </a:cubicBezTo>
                <a:close/>
                <a:moveTo>
                  <a:pt x="7434828" y="1367457"/>
                </a:moveTo>
                <a:lnTo>
                  <a:pt x="7434956" y="1367652"/>
                </a:lnTo>
                <a:lnTo>
                  <a:pt x="7435211" y="1368048"/>
                </a:lnTo>
                <a:close/>
                <a:moveTo>
                  <a:pt x="733796" y="1367129"/>
                </a:moveTo>
                <a:lnTo>
                  <a:pt x="797904" y="1389279"/>
                </a:lnTo>
                <a:lnTo>
                  <a:pt x="790689" y="1388276"/>
                </a:lnTo>
                <a:cubicBezTo>
                  <a:pt x="767295" y="1384893"/>
                  <a:pt x="744489" y="1380470"/>
                  <a:pt x="725285" y="1370270"/>
                </a:cubicBezTo>
                <a:cubicBezTo>
                  <a:pt x="723614" y="1369382"/>
                  <a:pt x="726048" y="1368389"/>
                  <a:pt x="730655" y="1367499"/>
                </a:cubicBezTo>
                <a:close/>
                <a:moveTo>
                  <a:pt x="9273119" y="1366672"/>
                </a:moveTo>
                <a:cubicBezTo>
                  <a:pt x="9276783" y="1367919"/>
                  <a:pt x="9280106" y="1372281"/>
                  <a:pt x="9280106" y="1378511"/>
                </a:cubicBezTo>
                <a:cubicBezTo>
                  <a:pt x="9275068" y="1378511"/>
                  <a:pt x="9269569" y="1376017"/>
                  <a:pt x="9264072" y="1373526"/>
                </a:cubicBezTo>
                <a:cubicBezTo>
                  <a:pt x="9265446" y="1367296"/>
                  <a:pt x="9269453" y="1365426"/>
                  <a:pt x="9273119" y="1366672"/>
                </a:cubicBezTo>
                <a:close/>
                <a:moveTo>
                  <a:pt x="8930092" y="1366423"/>
                </a:moveTo>
                <a:cubicBezTo>
                  <a:pt x="8932886" y="1368739"/>
                  <a:pt x="8938474" y="1371057"/>
                  <a:pt x="8944059" y="1373374"/>
                </a:cubicBezTo>
                <a:cubicBezTo>
                  <a:pt x="8938474" y="1380324"/>
                  <a:pt x="8930090" y="1380324"/>
                  <a:pt x="8930092" y="1366423"/>
                </a:cubicBezTo>
                <a:close/>
                <a:moveTo>
                  <a:pt x="9396014" y="1366422"/>
                </a:moveTo>
                <a:cubicBezTo>
                  <a:pt x="9401363" y="1368739"/>
                  <a:pt x="9406712" y="1371057"/>
                  <a:pt x="9412062" y="1373374"/>
                </a:cubicBezTo>
                <a:cubicBezTo>
                  <a:pt x="9406711" y="1380324"/>
                  <a:pt x="9396015" y="1380324"/>
                  <a:pt x="9396014" y="1366422"/>
                </a:cubicBezTo>
                <a:close/>
                <a:moveTo>
                  <a:pt x="5905443" y="1363226"/>
                </a:moveTo>
                <a:cubicBezTo>
                  <a:pt x="5900130" y="1364442"/>
                  <a:pt x="5889498" y="1363226"/>
                  <a:pt x="5880529" y="1365302"/>
                </a:cubicBezTo>
                <a:lnTo>
                  <a:pt x="5870995" y="1370596"/>
                </a:lnTo>
                <a:lnTo>
                  <a:pt x="5900513" y="1370740"/>
                </a:lnTo>
                <a:close/>
                <a:moveTo>
                  <a:pt x="7431725" y="1362643"/>
                </a:moveTo>
                <a:cubicBezTo>
                  <a:pt x="7431725" y="1362643"/>
                  <a:pt x="7432427" y="1363734"/>
                  <a:pt x="7433308" y="1365097"/>
                </a:cubicBezTo>
                <a:lnTo>
                  <a:pt x="7434216" y="1366510"/>
                </a:lnTo>
                <a:close/>
                <a:moveTo>
                  <a:pt x="6667626" y="1360856"/>
                </a:moveTo>
                <a:cubicBezTo>
                  <a:pt x="6670265" y="1368225"/>
                  <a:pt x="6672906" y="1382551"/>
                  <a:pt x="6680826" y="1380504"/>
                </a:cubicBezTo>
                <a:cubicBezTo>
                  <a:pt x="6690948" y="1380504"/>
                  <a:pt x="6698868" y="1377640"/>
                  <a:pt x="6709429" y="1377639"/>
                </a:cubicBezTo>
                <a:cubicBezTo>
                  <a:pt x="6730553" y="1377640"/>
                  <a:pt x="6749035" y="1382552"/>
                  <a:pt x="6767075" y="1387463"/>
                </a:cubicBezTo>
                <a:cubicBezTo>
                  <a:pt x="6747495" y="1403427"/>
                  <a:pt x="6725932" y="1405269"/>
                  <a:pt x="6703984" y="1402199"/>
                </a:cubicBezTo>
                <a:lnTo>
                  <a:pt x="6698167" y="1400942"/>
                </a:lnTo>
                <a:lnTo>
                  <a:pt x="6703092" y="1403508"/>
                </a:lnTo>
                <a:cubicBezTo>
                  <a:pt x="6700290" y="1410879"/>
                  <a:pt x="6700291" y="1415797"/>
                  <a:pt x="6697489" y="1423171"/>
                </a:cubicBezTo>
                <a:cubicBezTo>
                  <a:pt x="6691885" y="1423171"/>
                  <a:pt x="6689081" y="1423171"/>
                  <a:pt x="6683946" y="1423170"/>
                </a:cubicBezTo>
                <a:cubicBezTo>
                  <a:pt x="6675539" y="1423171"/>
                  <a:pt x="6667132" y="1423170"/>
                  <a:pt x="6655925" y="1420713"/>
                </a:cubicBezTo>
                <a:cubicBezTo>
                  <a:pt x="6636309" y="1420714"/>
                  <a:pt x="6616694" y="1418254"/>
                  <a:pt x="6597546" y="1415798"/>
                </a:cubicBezTo>
                <a:cubicBezTo>
                  <a:pt x="6555516" y="1413339"/>
                  <a:pt x="6516286" y="1410880"/>
                  <a:pt x="6474721" y="1408424"/>
                </a:cubicBezTo>
                <a:cubicBezTo>
                  <a:pt x="6513484" y="1403507"/>
                  <a:pt x="6549910" y="1398592"/>
                  <a:pt x="6586339" y="1396134"/>
                </a:cubicBezTo>
                <a:cubicBezTo>
                  <a:pt x="6608289" y="1393675"/>
                  <a:pt x="6627903" y="1391217"/>
                  <a:pt x="6647518" y="1393675"/>
                </a:cubicBezTo>
                <a:cubicBezTo>
                  <a:pt x="6650320" y="1393675"/>
                  <a:pt x="6664329" y="1391217"/>
                  <a:pt x="6667131" y="1396134"/>
                </a:cubicBezTo>
                <a:lnTo>
                  <a:pt x="6664302" y="1393496"/>
                </a:lnTo>
                <a:lnTo>
                  <a:pt x="6638582" y="1387463"/>
                </a:lnTo>
                <a:cubicBezTo>
                  <a:pt x="6646503" y="1377640"/>
                  <a:pt x="6657064" y="1368225"/>
                  <a:pt x="6667626" y="1360856"/>
                </a:cubicBezTo>
                <a:close/>
                <a:moveTo>
                  <a:pt x="9255603" y="1357954"/>
                </a:moveTo>
                <a:cubicBezTo>
                  <a:pt x="9258276" y="1358276"/>
                  <a:pt x="9260953" y="1359560"/>
                  <a:pt x="9263626" y="1360850"/>
                </a:cubicBezTo>
                <a:cubicBezTo>
                  <a:pt x="9263626" y="1363422"/>
                  <a:pt x="9260952" y="1365994"/>
                  <a:pt x="9260952" y="1365994"/>
                </a:cubicBezTo>
                <a:cubicBezTo>
                  <a:pt x="9255604" y="1365993"/>
                  <a:pt x="9252928" y="1363422"/>
                  <a:pt x="9247579" y="1360848"/>
                </a:cubicBezTo>
                <a:cubicBezTo>
                  <a:pt x="9250253" y="1358276"/>
                  <a:pt x="9252929" y="1357633"/>
                  <a:pt x="9255603" y="1357954"/>
                </a:cubicBezTo>
                <a:close/>
                <a:moveTo>
                  <a:pt x="6905202" y="1355984"/>
                </a:moveTo>
                <a:cubicBezTo>
                  <a:pt x="6912024" y="1356290"/>
                  <a:pt x="6917484" y="1359343"/>
                  <a:pt x="6917484" y="1370330"/>
                </a:cubicBezTo>
                <a:cubicBezTo>
                  <a:pt x="6909296" y="1370331"/>
                  <a:pt x="6884730" y="1380098"/>
                  <a:pt x="6884730" y="1358122"/>
                </a:cubicBezTo>
                <a:cubicBezTo>
                  <a:pt x="6890188" y="1358121"/>
                  <a:pt x="6898377" y="1355680"/>
                  <a:pt x="6905202" y="1355984"/>
                </a:cubicBezTo>
                <a:close/>
                <a:moveTo>
                  <a:pt x="7377257" y="1355705"/>
                </a:moveTo>
                <a:cubicBezTo>
                  <a:pt x="7371907" y="1362720"/>
                  <a:pt x="7369235" y="1369734"/>
                  <a:pt x="7369235" y="1376748"/>
                </a:cubicBezTo>
                <a:cubicBezTo>
                  <a:pt x="7366559" y="1372072"/>
                  <a:pt x="7363885" y="1367395"/>
                  <a:pt x="7361209" y="1362719"/>
                </a:cubicBezTo>
                <a:cubicBezTo>
                  <a:pt x="7366559" y="1360377"/>
                  <a:pt x="7371908" y="1358042"/>
                  <a:pt x="7377257" y="1355705"/>
                </a:cubicBezTo>
                <a:close/>
                <a:moveTo>
                  <a:pt x="9231066" y="1350207"/>
                </a:moveTo>
                <a:lnTo>
                  <a:pt x="9230666" y="1351559"/>
                </a:lnTo>
                <a:lnTo>
                  <a:pt x="9230109" y="1353434"/>
                </a:lnTo>
                <a:close/>
                <a:moveTo>
                  <a:pt x="9231433" y="1348966"/>
                </a:moveTo>
                <a:lnTo>
                  <a:pt x="9231066" y="1350207"/>
                </a:lnTo>
                <a:lnTo>
                  <a:pt x="9231165" y="1349868"/>
                </a:lnTo>
                <a:cubicBezTo>
                  <a:pt x="9231523" y="1348666"/>
                  <a:pt x="9231702" y="1348064"/>
                  <a:pt x="9231433" y="1348966"/>
                </a:cubicBezTo>
                <a:close/>
                <a:moveTo>
                  <a:pt x="9237273" y="1346971"/>
                </a:moveTo>
                <a:cubicBezTo>
                  <a:pt x="9240241" y="1344987"/>
                  <a:pt x="9246179" y="1349353"/>
                  <a:pt x="9249147" y="1349355"/>
                </a:cubicBezTo>
                <a:cubicBezTo>
                  <a:pt x="9243210" y="1358878"/>
                  <a:pt x="9237272" y="1344986"/>
                  <a:pt x="9237273" y="1346971"/>
                </a:cubicBezTo>
                <a:close/>
                <a:moveTo>
                  <a:pt x="6591697" y="1346566"/>
                </a:moveTo>
                <a:cubicBezTo>
                  <a:pt x="6596906" y="1346566"/>
                  <a:pt x="6606890" y="1346566"/>
                  <a:pt x="6606890" y="1358151"/>
                </a:cubicBezTo>
                <a:cubicBezTo>
                  <a:pt x="6599077" y="1358152"/>
                  <a:pt x="6591695" y="1360468"/>
                  <a:pt x="6591697" y="1346566"/>
                </a:cubicBezTo>
                <a:close/>
                <a:moveTo>
                  <a:pt x="6800304" y="1345486"/>
                </a:moveTo>
                <a:cubicBezTo>
                  <a:pt x="6800303" y="1360442"/>
                  <a:pt x="6792700" y="1357948"/>
                  <a:pt x="6785098" y="1357948"/>
                </a:cubicBezTo>
                <a:cubicBezTo>
                  <a:pt x="6785098" y="1342995"/>
                  <a:pt x="6795235" y="1345486"/>
                  <a:pt x="6800304" y="1345486"/>
                </a:cubicBezTo>
                <a:close/>
                <a:moveTo>
                  <a:pt x="7437133" y="1341209"/>
                </a:moveTo>
                <a:lnTo>
                  <a:pt x="7434770" y="1367368"/>
                </a:lnTo>
                <a:lnTo>
                  <a:pt x="7434428" y="1371157"/>
                </a:lnTo>
                <a:lnTo>
                  <a:pt x="7434216" y="1366510"/>
                </a:lnTo>
                <a:lnTo>
                  <a:pt x="7433752" y="1356182"/>
                </a:lnTo>
                <a:cubicBezTo>
                  <a:pt x="7434428" y="1351191"/>
                  <a:pt x="7435780" y="1346201"/>
                  <a:pt x="7437133" y="1341209"/>
                </a:cubicBezTo>
                <a:close/>
                <a:moveTo>
                  <a:pt x="5965232" y="1337134"/>
                </a:moveTo>
                <a:lnTo>
                  <a:pt x="5959875" y="1338355"/>
                </a:lnTo>
                <a:lnTo>
                  <a:pt x="5963583" y="1337900"/>
                </a:lnTo>
                <a:close/>
                <a:moveTo>
                  <a:pt x="6722585" y="1335849"/>
                </a:moveTo>
                <a:cubicBezTo>
                  <a:pt x="6727879" y="1335849"/>
                  <a:pt x="6733173" y="1335850"/>
                  <a:pt x="6735818" y="1335850"/>
                </a:cubicBezTo>
                <a:cubicBezTo>
                  <a:pt x="6735819" y="1342865"/>
                  <a:pt x="6735818" y="1349879"/>
                  <a:pt x="6735820" y="1356894"/>
                </a:cubicBezTo>
                <a:cubicBezTo>
                  <a:pt x="6733173" y="1356894"/>
                  <a:pt x="6727878" y="1356893"/>
                  <a:pt x="6722585" y="1356894"/>
                </a:cubicBezTo>
                <a:cubicBezTo>
                  <a:pt x="6722585" y="1349880"/>
                  <a:pt x="6722584" y="1342865"/>
                  <a:pt x="6722585" y="1335849"/>
                </a:cubicBezTo>
                <a:close/>
                <a:moveTo>
                  <a:pt x="8962898" y="1335848"/>
                </a:moveTo>
                <a:cubicBezTo>
                  <a:pt x="8962898" y="1343565"/>
                  <a:pt x="8960428" y="1346137"/>
                  <a:pt x="8955496" y="1346137"/>
                </a:cubicBezTo>
                <a:cubicBezTo>
                  <a:pt x="8955496" y="1338421"/>
                  <a:pt x="8957963" y="1335850"/>
                  <a:pt x="8962898" y="1335848"/>
                </a:cubicBezTo>
                <a:close/>
                <a:moveTo>
                  <a:pt x="7869226" y="1331338"/>
                </a:moveTo>
                <a:cubicBezTo>
                  <a:pt x="7874290" y="1330739"/>
                  <a:pt x="7880362" y="1332538"/>
                  <a:pt x="7884410" y="1332538"/>
                </a:cubicBezTo>
                <a:cubicBezTo>
                  <a:pt x="7884409" y="1351732"/>
                  <a:pt x="7868216" y="1344534"/>
                  <a:pt x="7860120" y="1344534"/>
                </a:cubicBezTo>
                <a:cubicBezTo>
                  <a:pt x="7860120" y="1334937"/>
                  <a:pt x="7864168" y="1331938"/>
                  <a:pt x="7869226" y="1331338"/>
                </a:cubicBezTo>
                <a:close/>
                <a:moveTo>
                  <a:pt x="7400545" y="1329324"/>
                </a:moveTo>
                <a:cubicBezTo>
                  <a:pt x="7408440" y="1329324"/>
                  <a:pt x="7413703" y="1336541"/>
                  <a:pt x="7413702" y="1346164"/>
                </a:cubicBezTo>
                <a:cubicBezTo>
                  <a:pt x="7405809" y="1346165"/>
                  <a:pt x="7397915" y="1346164"/>
                  <a:pt x="7392652" y="1346165"/>
                </a:cubicBezTo>
                <a:cubicBezTo>
                  <a:pt x="7392652" y="1338948"/>
                  <a:pt x="7395282" y="1326918"/>
                  <a:pt x="7400545" y="1329324"/>
                </a:cubicBezTo>
                <a:close/>
                <a:moveTo>
                  <a:pt x="9323424" y="1323554"/>
                </a:moveTo>
                <a:cubicBezTo>
                  <a:pt x="9323425" y="1331269"/>
                  <a:pt x="9318218" y="1333840"/>
                  <a:pt x="9315613" y="1333841"/>
                </a:cubicBezTo>
                <a:cubicBezTo>
                  <a:pt x="9315612" y="1326125"/>
                  <a:pt x="9318218" y="1323553"/>
                  <a:pt x="9323424" y="1323554"/>
                </a:cubicBezTo>
                <a:close/>
                <a:moveTo>
                  <a:pt x="7843191" y="1323553"/>
                </a:moveTo>
                <a:cubicBezTo>
                  <a:pt x="7843193" y="1331270"/>
                  <a:pt x="7840588" y="1333841"/>
                  <a:pt x="7835378" y="1333841"/>
                </a:cubicBezTo>
                <a:cubicBezTo>
                  <a:pt x="7835380" y="1326125"/>
                  <a:pt x="7837984" y="1323553"/>
                  <a:pt x="7843191" y="1323553"/>
                </a:cubicBezTo>
                <a:close/>
                <a:moveTo>
                  <a:pt x="7213683" y="1323553"/>
                </a:moveTo>
                <a:cubicBezTo>
                  <a:pt x="7222587" y="1323552"/>
                  <a:pt x="7222588" y="1335244"/>
                  <a:pt x="7222588" y="1344598"/>
                </a:cubicBezTo>
                <a:cubicBezTo>
                  <a:pt x="7210715" y="1344596"/>
                  <a:pt x="7213683" y="1330568"/>
                  <a:pt x="7213683" y="1323553"/>
                </a:cubicBezTo>
                <a:close/>
                <a:moveTo>
                  <a:pt x="6160924" y="1323133"/>
                </a:moveTo>
                <a:cubicBezTo>
                  <a:pt x="6155941" y="1322524"/>
                  <a:pt x="6149960" y="1324348"/>
                  <a:pt x="6145974" y="1324347"/>
                </a:cubicBezTo>
                <a:cubicBezTo>
                  <a:pt x="6145973" y="1341358"/>
                  <a:pt x="6161921" y="1336497"/>
                  <a:pt x="6169895" y="1336497"/>
                </a:cubicBezTo>
                <a:cubicBezTo>
                  <a:pt x="6169895" y="1326778"/>
                  <a:pt x="6165909" y="1323740"/>
                  <a:pt x="6160924" y="1323133"/>
                </a:cubicBezTo>
                <a:close/>
                <a:moveTo>
                  <a:pt x="6657748" y="1321612"/>
                </a:moveTo>
                <a:cubicBezTo>
                  <a:pt x="6664915" y="1321611"/>
                  <a:pt x="6673103" y="1324606"/>
                  <a:pt x="6677197" y="1324606"/>
                </a:cubicBezTo>
                <a:cubicBezTo>
                  <a:pt x="6677197" y="1346167"/>
                  <a:pt x="6652631" y="1336584"/>
                  <a:pt x="6644442" y="1336584"/>
                </a:cubicBezTo>
                <a:cubicBezTo>
                  <a:pt x="6644444" y="1324606"/>
                  <a:pt x="6650583" y="1321612"/>
                  <a:pt x="6657748" y="1321612"/>
                </a:cubicBezTo>
                <a:close/>
                <a:moveTo>
                  <a:pt x="6451040" y="1312630"/>
                </a:moveTo>
                <a:cubicBezTo>
                  <a:pt x="6485578" y="1312630"/>
                  <a:pt x="6517459" y="1312630"/>
                  <a:pt x="6551557" y="1312631"/>
                </a:cubicBezTo>
                <a:cubicBezTo>
                  <a:pt x="6551557" y="1324879"/>
                  <a:pt x="6527646" y="1329778"/>
                  <a:pt x="6538271" y="1344475"/>
                </a:cubicBezTo>
                <a:cubicBezTo>
                  <a:pt x="6546240" y="1361622"/>
                  <a:pt x="6570154" y="1346924"/>
                  <a:pt x="6583438" y="1346924"/>
                </a:cubicBezTo>
                <a:cubicBezTo>
                  <a:pt x="6583437" y="1354273"/>
                  <a:pt x="6583439" y="1364072"/>
                  <a:pt x="6583439" y="1371420"/>
                </a:cubicBezTo>
                <a:cubicBezTo>
                  <a:pt x="6572810" y="1368970"/>
                  <a:pt x="6562183" y="1366521"/>
                  <a:pt x="6551555" y="1364073"/>
                </a:cubicBezTo>
                <a:cubicBezTo>
                  <a:pt x="6559528" y="1376319"/>
                  <a:pt x="6583439" y="1371420"/>
                  <a:pt x="6583438" y="1393058"/>
                </a:cubicBezTo>
                <a:cubicBezTo>
                  <a:pt x="6564841" y="1393059"/>
                  <a:pt x="6546242" y="1393058"/>
                  <a:pt x="6530302" y="1393059"/>
                </a:cubicBezTo>
                <a:cubicBezTo>
                  <a:pt x="6520118" y="1395508"/>
                  <a:pt x="6512148" y="1397958"/>
                  <a:pt x="6504177" y="1395509"/>
                </a:cubicBezTo>
                <a:cubicBezTo>
                  <a:pt x="6490893" y="1390609"/>
                  <a:pt x="6501520" y="1383260"/>
                  <a:pt x="6509490" y="1381220"/>
                </a:cubicBezTo>
                <a:cubicBezTo>
                  <a:pt x="6517461" y="1378361"/>
                  <a:pt x="6524988" y="1378362"/>
                  <a:pt x="6530302" y="1366521"/>
                </a:cubicBezTo>
                <a:cubicBezTo>
                  <a:pt x="6532959" y="1356723"/>
                  <a:pt x="6532959" y="1334676"/>
                  <a:pt x="6524988" y="1327329"/>
                </a:cubicBezTo>
                <a:cubicBezTo>
                  <a:pt x="6520118" y="1317530"/>
                  <a:pt x="6501518" y="1324879"/>
                  <a:pt x="6493550" y="1324879"/>
                </a:cubicBezTo>
                <a:cubicBezTo>
                  <a:pt x="6482922" y="1327329"/>
                  <a:pt x="6451040" y="1334676"/>
                  <a:pt x="6451040" y="1312630"/>
                </a:cubicBezTo>
                <a:close/>
                <a:moveTo>
                  <a:pt x="6568253" y="1312629"/>
                </a:moveTo>
                <a:cubicBezTo>
                  <a:pt x="6573322" y="1312628"/>
                  <a:pt x="6578391" y="1312629"/>
                  <a:pt x="6583458" y="1312629"/>
                </a:cubicBezTo>
                <a:cubicBezTo>
                  <a:pt x="6583460" y="1320008"/>
                  <a:pt x="6583460" y="1327387"/>
                  <a:pt x="6583459" y="1337227"/>
                </a:cubicBezTo>
                <a:cubicBezTo>
                  <a:pt x="6578390" y="1337226"/>
                  <a:pt x="6573321" y="1337227"/>
                  <a:pt x="6568253" y="1337227"/>
                </a:cubicBezTo>
                <a:cubicBezTo>
                  <a:pt x="6568255" y="1327387"/>
                  <a:pt x="6568253" y="1320010"/>
                  <a:pt x="6568253" y="1312629"/>
                </a:cubicBezTo>
                <a:close/>
                <a:moveTo>
                  <a:pt x="7647032" y="1312197"/>
                </a:moveTo>
                <a:cubicBezTo>
                  <a:pt x="7644386" y="1311856"/>
                  <a:pt x="7641644" y="1312199"/>
                  <a:pt x="7639651" y="1312198"/>
                </a:cubicBezTo>
                <a:lnTo>
                  <a:pt x="7644023" y="1321529"/>
                </a:lnTo>
                <a:lnTo>
                  <a:pt x="7655489" y="1323845"/>
                </a:lnTo>
                <a:lnTo>
                  <a:pt x="7653853" y="1316297"/>
                </a:lnTo>
                <a:cubicBezTo>
                  <a:pt x="7652233" y="1313566"/>
                  <a:pt x="7649679" y="1312539"/>
                  <a:pt x="7647032" y="1312197"/>
                </a:cubicBezTo>
                <a:close/>
                <a:moveTo>
                  <a:pt x="7721992" y="1311050"/>
                </a:moveTo>
                <a:cubicBezTo>
                  <a:pt x="7727200" y="1311050"/>
                  <a:pt x="7729803" y="1313471"/>
                  <a:pt x="7729804" y="1323148"/>
                </a:cubicBezTo>
                <a:cubicBezTo>
                  <a:pt x="7724594" y="1323149"/>
                  <a:pt x="7721991" y="1318310"/>
                  <a:pt x="7721992" y="1311050"/>
                </a:cubicBezTo>
                <a:close/>
                <a:moveTo>
                  <a:pt x="8494661" y="1311050"/>
                </a:moveTo>
                <a:cubicBezTo>
                  <a:pt x="8494662" y="1318309"/>
                  <a:pt x="8492057" y="1323149"/>
                  <a:pt x="8486848" y="1323148"/>
                </a:cubicBezTo>
                <a:cubicBezTo>
                  <a:pt x="8486847" y="1313469"/>
                  <a:pt x="8489451" y="1311049"/>
                  <a:pt x="8494661" y="1311050"/>
                </a:cubicBezTo>
                <a:close/>
                <a:moveTo>
                  <a:pt x="498399" y="1305509"/>
                </a:moveTo>
                <a:lnTo>
                  <a:pt x="512917" y="1306843"/>
                </a:lnTo>
                <a:lnTo>
                  <a:pt x="607287" y="1318450"/>
                </a:lnTo>
                <a:lnTo>
                  <a:pt x="640059" y="1333580"/>
                </a:lnTo>
                <a:lnTo>
                  <a:pt x="685431" y="1350316"/>
                </a:lnTo>
                <a:lnTo>
                  <a:pt x="665323" y="1348401"/>
                </a:lnTo>
                <a:cubicBezTo>
                  <a:pt x="635597" y="1340511"/>
                  <a:pt x="605265" y="1333546"/>
                  <a:pt x="573606" y="1327747"/>
                </a:cubicBezTo>
                <a:lnTo>
                  <a:pt x="527923" y="1321486"/>
                </a:lnTo>
                <a:lnTo>
                  <a:pt x="528843" y="1320854"/>
                </a:lnTo>
                <a:cubicBezTo>
                  <a:pt x="526139" y="1319027"/>
                  <a:pt x="519380" y="1315574"/>
                  <a:pt x="506736" y="1309573"/>
                </a:cubicBezTo>
                <a:close/>
                <a:moveTo>
                  <a:pt x="5815459" y="1303035"/>
                </a:moveTo>
                <a:lnTo>
                  <a:pt x="5791326" y="1306784"/>
                </a:lnTo>
                <a:lnTo>
                  <a:pt x="5792930" y="1308142"/>
                </a:lnTo>
                <a:cubicBezTo>
                  <a:pt x="5799120" y="1313411"/>
                  <a:pt x="5805667" y="1319376"/>
                  <a:pt x="5804994" y="1321631"/>
                </a:cubicBezTo>
                <a:cubicBezTo>
                  <a:pt x="5802682" y="1329364"/>
                  <a:pt x="5711231" y="1336294"/>
                  <a:pt x="5696685" y="1336814"/>
                </a:cubicBezTo>
                <a:lnTo>
                  <a:pt x="5692973" y="1339085"/>
                </a:lnTo>
                <a:lnTo>
                  <a:pt x="5693449" y="1339072"/>
                </a:lnTo>
                <a:lnTo>
                  <a:pt x="5692050" y="1339650"/>
                </a:lnTo>
                <a:lnTo>
                  <a:pt x="5687575" y="1342388"/>
                </a:lnTo>
                <a:cubicBezTo>
                  <a:pt x="5695621" y="1346159"/>
                  <a:pt x="5747837" y="1345286"/>
                  <a:pt x="5778532" y="1346650"/>
                </a:cubicBezTo>
                <a:lnTo>
                  <a:pt x="5779179" y="1346702"/>
                </a:lnTo>
                <a:lnTo>
                  <a:pt x="5773854" y="1337931"/>
                </a:lnTo>
                <a:cubicBezTo>
                  <a:pt x="5771204" y="1328207"/>
                  <a:pt x="5808305" y="1325777"/>
                  <a:pt x="5813605" y="1323348"/>
                </a:cubicBezTo>
                <a:cubicBezTo>
                  <a:pt x="5816254" y="1330639"/>
                  <a:pt x="5818905" y="1335500"/>
                  <a:pt x="5821555" y="1340363"/>
                </a:cubicBezTo>
                <a:lnTo>
                  <a:pt x="5813772" y="1344481"/>
                </a:lnTo>
                <a:lnTo>
                  <a:pt x="5821814" y="1343660"/>
                </a:lnTo>
                <a:lnTo>
                  <a:pt x="5823496" y="1336497"/>
                </a:lnTo>
                <a:cubicBezTo>
                  <a:pt x="5823497" y="1331030"/>
                  <a:pt x="5822499" y="1324222"/>
                  <a:pt x="5820755" y="1317348"/>
                </a:cubicBezTo>
                <a:close/>
                <a:moveTo>
                  <a:pt x="5892226" y="1302577"/>
                </a:moveTo>
                <a:lnTo>
                  <a:pt x="5889063" y="1307485"/>
                </a:lnTo>
                <a:cubicBezTo>
                  <a:pt x="5888007" y="1309120"/>
                  <a:pt x="5890468" y="1305305"/>
                  <a:pt x="5892226" y="1302577"/>
                </a:cubicBezTo>
                <a:close/>
                <a:moveTo>
                  <a:pt x="5886258" y="1301813"/>
                </a:moveTo>
                <a:cubicBezTo>
                  <a:pt x="5886873" y="1302408"/>
                  <a:pt x="5887490" y="1304095"/>
                  <a:pt x="5889959" y="1305088"/>
                </a:cubicBezTo>
                <a:cubicBezTo>
                  <a:pt x="5887491" y="1305089"/>
                  <a:pt x="5885024" y="1305089"/>
                  <a:pt x="5882557" y="1305088"/>
                </a:cubicBezTo>
                <a:cubicBezTo>
                  <a:pt x="5885023" y="1301714"/>
                  <a:pt x="5885640" y="1301217"/>
                  <a:pt x="5886258" y="1301813"/>
                </a:cubicBezTo>
                <a:close/>
                <a:moveTo>
                  <a:pt x="5909672" y="1300127"/>
                </a:moveTo>
                <a:cubicBezTo>
                  <a:pt x="5912486" y="1309964"/>
                  <a:pt x="5912485" y="1317344"/>
                  <a:pt x="5915299" y="1324723"/>
                </a:cubicBezTo>
                <a:cubicBezTo>
                  <a:pt x="5906859" y="1324723"/>
                  <a:pt x="5904046" y="1309963"/>
                  <a:pt x="5909672" y="1300127"/>
                </a:cubicBezTo>
                <a:close/>
                <a:moveTo>
                  <a:pt x="6279127" y="1300125"/>
                </a:moveTo>
                <a:cubicBezTo>
                  <a:pt x="6284580" y="1305044"/>
                  <a:pt x="6292759" y="1307506"/>
                  <a:pt x="6298209" y="1312425"/>
                </a:cubicBezTo>
                <a:cubicBezTo>
                  <a:pt x="6292758" y="1314884"/>
                  <a:pt x="6284580" y="1319804"/>
                  <a:pt x="6279130" y="1324723"/>
                </a:cubicBezTo>
                <a:cubicBezTo>
                  <a:pt x="6279128" y="1317342"/>
                  <a:pt x="6279128" y="1307505"/>
                  <a:pt x="6279127" y="1300125"/>
                </a:cubicBezTo>
                <a:close/>
                <a:moveTo>
                  <a:pt x="6237190" y="1299078"/>
                </a:moveTo>
                <a:cubicBezTo>
                  <a:pt x="6237191" y="1310662"/>
                  <a:pt x="6226492" y="1310664"/>
                  <a:pt x="6221145" y="1310664"/>
                </a:cubicBezTo>
                <a:cubicBezTo>
                  <a:pt x="6221145" y="1296761"/>
                  <a:pt x="6229167" y="1299077"/>
                  <a:pt x="6237190" y="1299078"/>
                </a:cubicBezTo>
                <a:close/>
                <a:moveTo>
                  <a:pt x="7607204" y="1298985"/>
                </a:moveTo>
                <a:cubicBezTo>
                  <a:pt x="7602220" y="1298327"/>
                  <a:pt x="7596241" y="1300048"/>
                  <a:pt x="7592253" y="1300049"/>
                </a:cubicBezTo>
                <a:lnTo>
                  <a:pt x="7594689" y="1309449"/>
                </a:lnTo>
                <a:lnTo>
                  <a:pt x="7607652" y="1312891"/>
                </a:lnTo>
                <a:lnTo>
                  <a:pt x="7616172" y="1312197"/>
                </a:lnTo>
                <a:cubicBezTo>
                  <a:pt x="7616174" y="1302680"/>
                  <a:pt x="7612187" y="1299643"/>
                  <a:pt x="7607204" y="1298985"/>
                </a:cubicBezTo>
                <a:close/>
                <a:moveTo>
                  <a:pt x="6359004" y="1298666"/>
                </a:moveTo>
                <a:cubicBezTo>
                  <a:pt x="6365409" y="1299027"/>
                  <a:pt x="6370508" y="1302119"/>
                  <a:pt x="6370509" y="1313041"/>
                </a:cubicBezTo>
                <a:cubicBezTo>
                  <a:pt x="6362695" y="1313042"/>
                  <a:pt x="6339685" y="1322934"/>
                  <a:pt x="6339686" y="1300676"/>
                </a:cubicBezTo>
                <a:cubicBezTo>
                  <a:pt x="6344896" y="1300675"/>
                  <a:pt x="6352602" y="1298306"/>
                  <a:pt x="6359004" y="1298666"/>
                </a:cubicBezTo>
                <a:close/>
                <a:moveTo>
                  <a:pt x="8632788" y="1298548"/>
                </a:moveTo>
                <a:cubicBezTo>
                  <a:pt x="8632786" y="1305808"/>
                  <a:pt x="8630182" y="1310647"/>
                  <a:pt x="8624973" y="1310647"/>
                </a:cubicBezTo>
                <a:cubicBezTo>
                  <a:pt x="8624975" y="1300967"/>
                  <a:pt x="8627578" y="1298548"/>
                  <a:pt x="8632788" y="1298548"/>
                </a:cubicBezTo>
                <a:close/>
                <a:moveTo>
                  <a:pt x="8828640" y="1298547"/>
                </a:moveTo>
                <a:cubicBezTo>
                  <a:pt x="8828640" y="1305807"/>
                  <a:pt x="8826035" y="1310647"/>
                  <a:pt x="8820829" y="1310648"/>
                </a:cubicBezTo>
                <a:cubicBezTo>
                  <a:pt x="8820829" y="1300967"/>
                  <a:pt x="8823430" y="1298546"/>
                  <a:pt x="8828640" y="1298547"/>
                </a:cubicBezTo>
                <a:close/>
                <a:moveTo>
                  <a:pt x="7987577" y="1295999"/>
                </a:moveTo>
                <a:lnTo>
                  <a:pt x="7987294" y="1297010"/>
                </a:lnTo>
                <a:cubicBezTo>
                  <a:pt x="7986870" y="1298514"/>
                  <a:pt x="7986534" y="1299716"/>
                  <a:pt x="7986534" y="1299716"/>
                </a:cubicBezTo>
                <a:close/>
                <a:moveTo>
                  <a:pt x="9265418" y="1295358"/>
                </a:moveTo>
                <a:cubicBezTo>
                  <a:pt x="9277787" y="1293560"/>
                  <a:pt x="9296600" y="1310629"/>
                  <a:pt x="9304845" y="1314222"/>
                </a:cubicBezTo>
                <a:cubicBezTo>
                  <a:pt x="9288353" y="1309431"/>
                  <a:pt x="9272318" y="1307036"/>
                  <a:pt x="9255825" y="1304640"/>
                </a:cubicBezTo>
                <a:cubicBezTo>
                  <a:pt x="9257887" y="1298652"/>
                  <a:pt x="9261294" y="1295956"/>
                  <a:pt x="9265418" y="1295358"/>
                </a:cubicBezTo>
                <a:close/>
                <a:moveTo>
                  <a:pt x="360923" y="1294476"/>
                </a:moveTo>
                <a:lnTo>
                  <a:pt x="399365" y="1296400"/>
                </a:lnTo>
                <a:lnTo>
                  <a:pt x="435964" y="1299765"/>
                </a:lnTo>
                <a:lnTo>
                  <a:pt x="451200" y="1308766"/>
                </a:lnTo>
                <a:lnTo>
                  <a:pt x="458328" y="1312308"/>
                </a:lnTo>
                <a:lnTo>
                  <a:pt x="379427" y="1303313"/>
                </a:lnTo>
                <a:lnTo>
                  <a:pt x="370801" y="1299594"/>
                </a:lnTo>
                <a:close/>
                <a:moveTo>
                  <a:pt x="5905575" y="1292978"/>
                </a:moveTo>
                <a:cubicBezTo>
                  <a:pt x="5903043" y="1295361"/>
                  <a:pt x="5903042" y="1297742"/>
                  <a:pt x="5903041" y="1299727"/>
                </a:cubicBezTo>
                <a:cubicBezTo>
                  <a:pt x="5897973" y="1299727"/>
                  <a:pt x="5892904" y="1297743"/>
                  <a:pt x="5890370" y="1292980"/>
                </a:cubicBezTo>
                <a:cubicBezTo>
                  <a:pt x="5895439" y="1292979"/>
                  <a:pt x="5900508" y="1292979"/>
                  <a:pt x="5905575" y="1292978"/>
                </a:cubicBezTo>
                <a:close/>
                <a:moveTo>
                  <a:pt x="8553889" y="1292530"/>
                </a:moveTo>
                <a:cubicBezTo>
                  <a:pt x="8554246" y="1291965"/>
                  <a:pt x="8555673" y="1292530"/>
                  <a:pt x="8558527" y="1293656"/>
                </a:cubicBezTo>
                <a:cubicBezTo>
                  <a:pt x="8558527" y="1293656"/>
                  <a:pt x="8555670" y="1295915"/>
                  <a:pt x="8555671" y="1298169"/>
                </a:cubicBezTo>
                <a:cubicBezTo>
                  <a:pt x="8554246" y="1294787"/>
                  <a:pt x="8553533" y="1293093"/>
                  <a:pt x="8553889" y="1292530"/>
                </a:cubicBezTo>
                <a:close/>
                <a:moveTo>
                  <a:pt x="5739406" y="1291673"/>
                </a:moveTo>
                <a:lnTo>
                  <a:pt x="5718577" y="1295018"/>
                </a:lnTo>
                <a:lnTo>
                  <a:pt x="5717193" y="1298605"/>
                </a:lnTo>
                <a:lnTo>
                  <a:pt x="5719392" y="1298604"/>
                </a:lnTo>
                <a:lnTo>
                  <a:pt x="5740987" y="1295310"/>
                </a:lnTo>
                <a:close/>
                <a:moveTo>
                  <a:pt x="7972762" y="1288303"/>
                </a:moveTo>
                <a:cubicBezTo>
                  <a:pt x="7972760" y="1302883"/>
                  <a:pt x="7983391" y="1302882"/>
                  <a:pt x="7988709" y="1304908"/>
                </a:cubicBezTo>
                <a:cubicBezTo>
                  <a:pt x="7991366" y="1301973"/>
                  <a:pt x="7992030" y="1299619"/>
                  <a:pt x="7991449" y="1297701"/>
                </a:cubicBezTo>
                <a:lnTo>
                  <a:pt x="7988031" y="1294389"/>
                </a:lnTo>
                <a:lnTo>
                  <a:pt x="7986715" y="1293114"/>
                </a:lnTo>
                <a:cubicBezTo>
                  <a:pt x="7982064" y="1290734"/>
                  <a:pt x="7975418" y="1289520"/>
                  <a:pt x="7972762" y="1288303"/>
                </a:cubicBezTo>
                <a:close/>
                <a:moveTo>
                  <a:pt x="6411559" y="1287623"/>
                </a:moveTo>
                <a:cubicBezTo>
                  <a:pt x="6411559" y="1295123"/>
                  <a:pt x="6409091" y="1299707"/>
                  <a:pt x="6404156" y="1299708"/>
                </a:cubicBezTo>
                <a:cubicBezTo>
                  <a:pt x="6404154" y="1292623"/>
                  <a:pt x="6406622" y="1287622"/>
                  <a:pt x="6411559" y="1287623"/>
                </a:cubicBezTo>
                <a:close/>
                <a:moveTo>
                  <a:pt x="5929030" y="1287622"/>
                </a:moveTo>
                <a:cubicBezTo>
                  <a:pt x="5929031" y="1297625"/>
                  <a:pt x="5926561" y="1299708"/>
                  <a:pt x="5921628" y="1299708"/>
                </a:cubicBezTo>
                <a:cubicBezTo>
                  <a:pt x="5921628" y="1292623"/>
                  <a:pt x="5924505" y="1287623"/>
                  <a:pt x="5929030" y="1287622"/>
                </a:cubicBezTo>
                <a:close/>
                <a:moveTo>
                  <a:pt x="8816227" y="1286749"/>
                </a:moveTo>
                <a:cubicBezTo>
                  <a:pt x="8816227" y="1301703"/>
                  <a:pt x="8804720" y="1299209"/>
                  <a:pt x="8796090" y="1299210"/>
                </a:cubicBezTo>
                <a:cubicBezTo>
                  <a:pt x="8796090" y="1284256"/>
                  <a:pt x="8807596" y="1286749"/>
                  <a:pt x="8816227" y="1286749"/>
                </a:cubicBezTo>
                <a:close/>
                <a:moveTo>
                  <a:pt x="7572319" y="1286127"/>
                </a:moveTo>
                <a:cubicBezTo>
                  <a:pt x="7565676" y="1285875"/>
                  <a:pt x="7557703" y="1288305"/>
                  <a:pt x="7552387" y="1288304"/>
                </a:cubicBezTo>
                <a:cubicBezTo>
                  <a:pt x="7552385" y="1294277"/>
                  <a:pt x="7553880" y="1297999"/>
                  <a:pt x="7556249" y="1300220"/>
                </a:cubicBezTo>
                <a:lnTo>
                  <a:pt x="7564921" y="1303000"/>
                </a:lnTo>
                <a:lnTo>
                  <a:pt x="7565466" y="1303116"/>
                </a:lnTo>
                <a:lnTo>
                  <a:pt x="7584278" y="1300048"/>
                </a:lnTo>
                <a:cubicBezTo>
                  <a:pt x="7584281" y="1289317"/>
                  <a:pt x="7578965" y="1286381"/>
                  <a:pt x="7572319" y="1286127"/>
                </a:cubicBezTo>
                <a:close/>
                <a:moveTo>
                  <a:pt x="5797552" y="1284594"/>
                </a:moveTo>
                <a:lnTo>
                  <a:pt x="5792646" y="1287653"/>
                </a:lnTo>
                <a:lnTo>
                  <a:pt x="5803699" y="1286045"/>
                </a:lnTo>
                <a:lnTo>
                  <a:pt x="5803313" y="1285584"/>
                </a:lnTo>
                <a:cubicBezTo>
                  <a:pt x="5801446" y="1284577"/>
                  <a:pt x="5799513" y="1284194"/>
                  <a:pt x="5797552" y="1284594"/>
                </a:cubicBezTo>
                <a:close/>
                <a:moveTo>
                  <a:pt x="5790888" y="1282428"/>
                </a:moveTo>
                <a:lnTo>
                  <a:pt x="5789420" y="1282506"/>
                </a:lnTo>
                <a:lnTo>
                  <a:pt x="5787482" y="1282728"/>
                </a:lnTo>
                <a:lnTo>
                  <a:pt x="5789377" y="1287696"/>
                </a:lnTo>
                <a:lnTo>
                  <a:pt x="5790500" y="1287965"/>
                </a:lnTo>
                <a:lnTo>
                  <a:pt x="5791544" y="1287813"/>
                </a:lnTo>
                <a:close/>
                <a:moveTo>
                  <a:pt x="6385578" y="1275329"/>
                </a:moveTo>
                <a:cubicBezTo>
                  <a:pt x="6385577" y="1284914"/>
                  <a:pt x="6385577" y="1299918"/>
                  <a:pt x="6376673" y="1299918"/>
                </a:cubicBezTo>
                <a:cubicBezTo>
                  <a:pt x="6376672" y="1289914"/>
                  <a:pt x="6373703" y="1275328"/>
                  <a:pt x="6385578" y="1275329"/>
                </a:cubicBezTo>
                <a:close/>
                <a:moveTo>
                  <a:pt x="7388742" y="1275327"/>
                </a:moveTo>
                <a:cubicBezTo>
                  <a:pt x="7394329" y="1275326"/>
                  <a:pt x="7399915" y="1277410"/>
                  <a:pt x="7399915" y="1287411"/>
                </a:cubicBezTo>
                <a:cubicBezTo>
                  <a:pt x="7397121" y="1284911"/>
                  <a:pt x="7391536" y="1282411"/>
                  <a:pt x="7385951" y="1282411"/>
                </a:cubicBezTo>
                <a:cubicBezTo>
                  <a:pt x="7385950" y="1279911"/>
                  <a:pt x="7388744" y="1277409"/>
                  <a:pt x="7388742" y="1275327"/>
                </a:cubicBezTo>
                <a:close/>
                <a:moveTo>
                  <a:pt x="6439239" y="1275327"/>
                </a:moveTo>
                <a:cubicBezTo>
                  <a:pt x="6439240" y="1284912"/>
                  <a:pt x="6436635" y="1287413"/>
                  <a:pt x="6431428" y="1287411"/>
                </a:cubicBezTo>
                <a:cubicBezTo>
                  <a:pt x="6431428" y="1279911"/>
                  <a:pt x="6434031" y="1275326"/>
                  <a:pt x="6439239" y="1275327"/>
                </a:cubicBezTo>
                <a:close/>
                <a:moveTo>
                  <a:pt x="8781658" y="1275327"/>
                </a:moveTo>
                <a:cubicBezTo>
                  <a:pt x="8786865" y="1275326"/>
                  <a:pt x="8789469" y="1279909"/>
                  <a:pt x="8789470" y="1287411"/>
                </a:cubicBezTo>
                <a:cubicBezTo>
                  <a:pt x="8784260" y="1287411"/>
                  <a:pt x="8781658" y="1284911"/>
                  <a:pt x="8781658" y="1275327"/>
                </a:cubicBezTo>
                <a:close/>
                <a:moveTo>
                  <a:pt x="6285054" y="1275326"/>
                </a:moveTo>
                <a:cubicBezTo>
                  <a:pt x="6298929" y="1275326"/>
                  <a:pt x="6315581" y="1277356"/>
                  <a:pt x="6329457" y="1275327"/>
                </a:cubicBezTo>
                <a:cubicBezTo>
                  <a:pt x="6331769" y="1275327"/>
                  <a:pt x="6356747" y="1275326"/>
                  <a:pt x="6351195" y="1284663"/>
                </a:cubicBezTo>
                <a:cubicBezTo>
                  <a:pt x="6342870" y="1301714"/>
                  <a:pt x="6315580" y="1296841"/>
                  <a:pt x="6301705" y="1299275"/>
                </a:cubicBezTo>
                <a:cubicBezTo>
                  <a:pt x="6296154" y="1294406"/>
                  <a:pt x="6285053" y="1289534"/>
                  <a:pt x="6285054" y="1275326"/>
                </a:cubicBezTo>
                <a:close/>
                <a:moveTo>
                  <a:pt x="6472333" y="1274089"/>
                </a:moveTo>
                <a:cubicBezTo>
                  <a:pt x="6480091" y="1273541"/>
                  <a:pt x="6489261" y="1275326"/>
                  <a:pt x="6494903" y="1275327"/>
                </a:cubicBezTo>
                <a:cubicBezTo>
                  <a:pt x="6517002" y="1277311"/>
                  <a:pt x="6542393" y="1275327"/>
                  <a:pt x="6564961" y="1275326"/>
                </a:cubicBezTo>
                <a:cubicBezTo>
                  <a:pt x="6564961" y="1296362"/>
                  <a:pt x="6539571" y="1289218"/>
                  <a:pt x="6531108" y="1289218"/>
                </a:cubicBezTo>
                <a:cubicBezTo>
                  <a:pt x="6506188" y="1284454"/>
                  <a:pt x="6483619" y="1286837"/>
                  <a:pt x="6458229" y="1286836"/>
                </a:cubicBezTo>
                <a:cubicBezTo>
                  <a:pt x="6458228" y="1277511"/>
                  <a:pt x="6464576" y="1274633"/>
                  <a:pt x="6472333" y="1274089"/>
                </a:cubicBezTo>
                <a:close/>
                <a:moveTo>
                  <a:pt x="7534336" y="1274028"/>
                </a:moveTo>
                <a:cubicBezTo>
                  <a:pt x="7527472" y="1273725"/>
                  <a:pt x="7519606" y="1276154"/>
                  <a:pt x="7515619" y="1276154"/>
                </a:cubicBezTo>
                <a:cubicBezTo>
                  <a:pt x="7515619" y="1300048"/>
                  <a:pt x="7536440" y="1288304"/>
                  <a:pt x="7547069" y="1288304"/>
                </a:cubicBezTo>
                <a:cubicBezTo>
                  <a:pt x="7547070" y="1282839"/>
                  <a:pt x="7545604" y="1279344"/>
                  <a:pt x="7543278" y="1277181"/>
                </a:cubicBezTo>
                <a:lnTo>
                  <a:pt x="7538979" y="1275665"/>
                </a:lnTo>
                <a:lnTo>
                  <a:pt x="7534384" y="1274881"/>
                </a:lnTo>
                <a:lnTo>
                  <a:pt x="7534678" y="1274148"/>
                </a:lnTo>
                <a:close/>
                <a:moveTo>
                  <a:pt x="6672578" y="1271986"/>
                </a:moveTo>
                <a:cubicBezTo>
                  <a:pt x="6681455" y="1272036"/>
                  <a:pt x="6691648" y="1275103"/>
                  <a:pt x="6696917" y="1275104"/>
                </a:cubicBezTo>
                <a:cubicBezTo>
                  <a:pt x="6696917" y="1301709"/>
                  <a:pt x="6664389" y="1286973"/>
                  <a:pt x="6656143" y="1286973"/>
                </a:cubicBezTo>
                <a:cubicBezTo>
                  <a:pt x="6656143" y="1274899"/>
                  <a:pt x="6663702" y="1271932"/>
                  <a:pt x="6672578" y="1271986"/>
                </a:cubicBezTo>
                <a:close/>
                <a:moveTo>
                  <a:pt x="8634701" y="1266188"/>
                </a:moveTo>
                <a:cubicBezTo>
                  <a:pt x="8634701" y="1273904"/>
                  <a:pt x="8632233" y="1276475"/>
                  <a:pt x="8627298" y="1276475"/>
                </a:cubicBezTo>
                <a:cubicBezTo>
                  <a:pt x="8627299" y="1268760"/>
                  <a:pt x="8629766" y="1266187"/>
                  <a:pt x="8634701" y="1266188"/>
                </a:cubicBezTo>
                <a:close/>
                <a:moveTo>
                  <a:pt x="7481462" y="1265703"/>
                </a:moveTo>
                <a:lnTo>
                  <a:pt x="7475753" y="1266435"/>
                </a:lnTo>
                <a:lnTo>
                  <a:pt x="7478579" y="1274295"/>
                </a:lnTo>
                <a:lnTo>
                  <a:pt x="7483784" y="1275233"/>
                </a:lnTo>
                <a:close/>
                <a:moveTo>
                  <a:pt x="7496255" y="1264422"/>
                </a:moveTo>
                <a:lnTo>
                  <a:pt x="7497723" y="1271990"/>
                </a:lnTo>
                <a:lnTo>
                  <a:pt x="7500429" y="1277429"/>
                </a:lnTo>
                <a:lnTo>
                  <a:pt x="7507648" y="1276155"/>
                </a:lnTo>
                <a:cubicBezTo>
                  <a:pt x="7507648" y="1271295"/>
                  <a:pt x="7506153" y="1268257"/>
                  <a:pt x="7503784" y="1266436"/>
                </a:cubicBezTo>
                <a:close/>
                <a:moveTo>
                  <a:pt x="6744790" y="1262824"/>
                </a:moveTo>
                <a:cubicBezTo>
                  <a:pt x="6749998" y="1262823"/>
                  <a:pt x="6752603" y="1267662"/>
                  <a:pt x="6752602" y="1274923"/>
                </a:cubicBezTo>
                <a:cubicBezTo>
                  <a:pt x="6747394" y="1274925"/>
                  <a:pt x="6744791" y="1269678"/>
                  <a:pt x="6744790" y="1262824"/>
                </a:cubicBezTo>
                <a:close/>
                <a:moveTo>
                  <a:pt x="8772977" y="1262822"/>
                </a:moveTo>
                <a:cubicBezTo>
                  <a:pt x="8772978" y="1269678"/>
                  <a:pt x="8770372" y="1274924"/>
                  <a:pt x="8765164" y="1274923"/>
                </a:cubicBezTo>
                <a:cubicBezTo>
                  <a:pt x="8765164" y="1267661"/>
                  <a:pt x="8765163" y="1262822"/>
                  <a:pt x="8772977" y="1262822"/>
                </a:cubicBezTo>
                <a:close/>
                <a:moveTo>
                  <a:pt x="6810764" y="1262821"/>
                </a:moveTo>
                <a:cubicBezTo>
                  <a:pt x="6816349" y="1262822"/>
                  <a:pt x="6821935" y="1262822"/>
                  <a:pt x="6824730" y="1262822"/>
                </a:cubicBezTo>
                <a:cubicBezTo>
                  <a:pt x="6824731" y="1282060"/>
                  <a:pt x="6810764" y="1279605"/>
                  <a:pt x="6810764" y="1262821"/>
                </a:cubicBezTo>
                <a:close/>
                <a:moveTo>
                  <a:pt x="5859666" y="1257566"/>
                </a:moveTo>
                <a:lnTo>
                  <a:pt x="5856429" y="1258753"/>
                </a:lnTo>
                <a:lnTo>
                  <a:pt x="5861511" y="1258619"/>
                </a:lnTo>
                <a:lnTo>
                  <a:pt x="5871919" y="1257832"/>
                </a:lnTo>
                <a:close/>
                <a:moveTo>
                  <a:pt x="7462967" y="1255057"/>
                </a:moveTo>
                <a:lnTo>
                  <a:pt x="7454361" y="1258778"/>
                </a:lnTo>
                <a:lnTo>
                  <a:pt x="7457814" y="1264916"/>
                </a:lnTo>
                <a:cubicBezTo>
                  <a:pt x="7461135" y="1266435"/>
                  <a:pt x="7465122" y="1266435"/>
                  <a:pt x="7467779" y="1266435"/>
                </a:cubicBezTo>
                <a:cubicBezTo>
                  <a:pt x="7467779" y="1262790"/>
                  <a:pt x="7467281" y="1260209"/>
                  <a:pt x="7466410" y="1258386"/>
                </a:cubicBezTo>
                <a:close/>
                <a:moveTo>
                  <a:pt x="8611230" y="1254216"/>
                </a:moveTo>
                <a:cubicBezTo>
                  <a:pt x="8611229" y="1265801"/>
                  <a:pt x="8603287" y="1265802"/>
                  <a:pt x="8597996" y="1265802"/>
                </a:cubicBezTo>
                <a:cubicBezTo>
                  <a:pt x="8597995" y="1251899"/>
                  <a:pt x="8605935" y="1254216"/>
                  <a:pt x="8611230" y="1254216"/>
                </a:cubicBezTo>
                <a:close/>
                <a:moveTo>
                  <a:pt x="8563569" y="1244783"/>
                </a:moveTo>
                <a:cubicBezTo>
                  <a:pt x="8564011" y="1243817"/>
                  <a:pt x="8564894" y="1244461"/>
                  <a:pt x="8566660" y="1245747"/>
                </a:cubicBezTo>
                <a:cubicBezTo>
                  <a:pt x="8563128" y="1248319"/>
                  <a:pt x="8563128" y="1250890"/>
                  <a:pt x="8563127" y="1253462"/>
                </a:cubicBezTo>
                <a:cubicBezTo>
                  <a:pt x="8563128" y="1248319"/>
                  <a:pt x="8563128" y="1245747"/>
                  <a:pt x="8563569" y="1244783"/>
                </a:cubicBezTo>
                <a:close/>
                <a:moveTo>
                  <a:pt x="5988042" y="1244015"/>
                </a:moveTo>
                <a:lnTo>
                  <a:pt x="5915252" y="1253030"/>
                </a:lnTo>
                <a:lnTo>
                  <a:pt x="5877892" y="1257379"/>
                </a:lnTo>
                <a:lnTo>
                  <a:pt x="5903215" y="1255459"/>
                </a:lnTo>
                <a:cubicBezTo>
                  <a:pt x="5915364" y="1254415"/>
                  <a:pt x="5924755" y="1253560"/>
                  <a:pt x="5928394" y="1253429"/>
                </a:cubicBezTo>
                <a:lnTo>
                  <a:pt x="5976707" y="1254784"/>
                </a:lnTo>
                <a:lnTo>
                  <a:pt x="5927204" y="1262344"/>
                </a:lnTo>
                <a:lnTo>
                  <a:pt x="5927180" y="1262458"/>
                </a:lnTo>
                <a:cubicBezTo>
                  <a:pt x="5925945" y="1264575"/>
                  <a:pt x="5924092" y="1265785"/>
                  <a:pt x="5921627" y="1265784"/>
                </a:cubicBezTo>
                <a:lnTo>
                  <a:pt x="5922241" y="1263101"/>
                </a:lnTo>
                <a:lnTo>
                  <a:pt x="5849348" y="1274235"/>
                </a:lnTo>
                <a:lnTo>
                  <a:pt x="5848628" y="1275531"/>
                </a:lnTo>
                <a:lnTo>
                  <a:pt x="5851255" y="1276826"/>
                </a:lnTo>
                <a:cubicBezTo>
                  <a:pt x="5859664" y="1276827"/>
                  <a:pt x="5865269" y="1274810"/>
                  <a:pt x="5873678" y="1271990"/>
                </a:cubicBezTo>
                <a:cubicBezTo>
                  <a:pt x="5877649" y="1271990"/>
                  <a:pt x="5883137" y="1270879"/>
                  <a:pt x="5888684" y="1270676"/>
                </a:cubicBezTo>
                <a:lnTo>
                  <a:pt x="5895972" y="1272638"/>
                </a:lnTo>
                <a:lnTo>
                  <a:pt x="5897295" y="1272446"/>
                </a:lnTo>
                <a:lnTo>
                  <a:pt x="5940766" y="1266665"/>
                </a:lnTo>
                <a:lnTo>
                  <a:pt x="5940766" y="1262823"/>
                </a:lnTo>
                <a:cubicBezTo>
                  <a:pt x="5946114" y="1262823"/>
                  <a:pt x="5951464" y="1262823"/>
                  <a:pt x="5956811" y="1262822"/>
                </a:cubicBezTo>
                <a:lnTo>
                  <a:pt x="5956810" y="1264532"/>
                </a:lnTo>
                <a:lnTo>
                  <a:pt x="5969268" y="1262876"/>
                </a:lnTo>
                <a:lnTo>
                  <a:pt x="5969285" y="1262825"/>
                </a:lnTo>
                <a:cubicBezTo>
                  <a:pt x="5971624" y="1260666"/>
                  <a:pt x="5974866" y="1259832"/>
                  <a:pt x="5978465" y="1259680"/>
                </a:cubicBezTo>
                <a:lnTo>
                  <a:pt x="5981540" y="1259982"/>
                </a:lnTo>
                <a:lnTo>
                  <a:pt x="5978281" y="1250643"/>
                </a:lnTo>
                <a:close/>
                <a:moveTo>
                  <a:pt x="8583104" y="1243217"/>
                </a:moveTo>
                <a:cubicBezTo>
                  <a:pt x="8586590" y="1244464"/>
                  <a:pt x="8589757" y="1248825"/>
                  <a:pt x="8589757" y="1255055"/>
                </a:cubicBezTo>
                <a:cubicBezTo>
                  <a:pt x="8584689" y="1252562"/>
                  <a:pt x="8579622" y="1252564"/>
                  <a:pt x="8574552" y="1250071"/>
                </a:cubicBezTo>
                <a:cubicBezTo>
                  <a:pt x="8575820" y="1243840"/>
                  <a:pt x="8579620" y="1241972"/>
                  <a:pt x="8583104" y="1243217"/>
                </a:cubicBezTo>
                <a:close/>
                <a:moveTo>
                  <a:pt x="7407092" y="1242136"/>
                </a:moveTo>
                <a:cubicBezTo>
                  <a:pt x="7407091" y="1254286"/>
                  <a:pt x="7415068" y="1254287"/>
                  <a:pt x="7420385" y="1254285"/>
                </a:cubicBezTo>
                <a:cubicBezTo>
                  <a:pt x="7420384" y="1239706"/>
                  <a:pt x="7412408" y="1242135"/>
                  <a:pt x="7407092" y="1242136"/>
                </a:cubicBezTo>
                <a:close/>
                <a:moveTo>
                  <a:pt x="6434486" y="1239726"/>
                </a:moveTo>
                <a:cubicBezTo>
                  <a:pt x="6435411" y="1240029"/>
                  <a:pt x="6435924" y="1241241"/>
                  <a:pt x="6436952" y="1242449"/>
                </a:cubicBezTo>
                <a:cubicBezTo>
                  <a:pt x="6436952" y="1242449"/>
                  <a:pt x="6434898" y="1244868"/>
                  <a:pt x="6434896" y="1249709"/>
                </a:cubicBezTo>
                <a:cubicBezTo>
                  <a:pt x="6432429" y="1247288"/>
                  <a:pt x="6432428" y="1244869"/>
                  <a:pt x="6429551" y="1242449"/>
                </a:cubicBezTo>
                <a:cubicBezTo>
                  <a:pt x="6432224" y="1240028"/>
                  <a:pt x="6433561" y="1239425"/>
                  <a:pt x="6434486" y="1239726"/>
                </a:cubicBezTo>
                <a:close/>
                <a:moveTo>
                  <a:pt x="8561475" y="1231816"/>
                </a:moveTo>
                <a:cubicBezTo>
                  <a:pt x="8565652" y="1232684"/>
                  <a:pt x="8570211" y="1235001"/>
                  <a:pt x="8574118" y="1236160"/>
                </a:cubicBezTo>
                <a:cubicBezTo>
                  <a:pt x="8571513" y="1236160"/>
                  <a:pt x="8571512" y="1238477"/>
                  <a:pt x="8568908" y="1240794"/>
                </a:cubicBezTo>
                <a:cubicBezTo>
                  <a:pt x="8563697" y="1238477"/>
                  <a:pt x="8555884" y="1238477"/>
                  <a:pt x="8551110" y="1236160"/>
                </a:cubicBezTo>
                <a:cubicBezTo>
                  <a:pt x="8553496" y="1231526"/>
                  <a:pt x="8557295" y="1230947"/>
                  <a:pt x="8561475" y="1231816"/>
                </a:cubicBezTo>
                <a:close/>
                <a:moveTo>
                  <a:pt x="5995366" y="1225531"/>
                </a:moveTo>
                <a:lnTo>
                  <a:pt x="5990714" y="1225754"/>
                </a:lnTo>
                <a:lnTo>
                  <a:pt x="5991159" y="1226712"/>
                </a:lnTo>
                <a:cubicBezTo>
                  <a:pt x="5993262" y="1228224"/>
                  <a:pt x="5996064" y="1228828"/>
                  <a:pt x="5998865" y="1228830"/>
                </a:cubicBezTo>
                <a:lnTo>
                  <a:pt x="5997345" y="1225544"/>
                </a:lnTo>
                <a:close/>
                <a:moveTo>
                  <a:pt x="6028734" y="1223746"/>
                </a:moveTo>
                <a:lnTo>
                  <a:pt x="6019895" y="1225685"/>
                </a:lnTo>
                <a:lnTo>
                  <a:pt x="6017263" y="1225667"/>
                </a:lnTo>
                <a:lnTo>
                  <a:pt x="6019187" y="1228527"/>
                </a:lnTo>
                <a:lnTo>
                  <a:pt x="6024578" y="1228683"/>
                </a:lnTo>
                <a:lnTo>
                  <a:pt x="6029512" y="1227860"/>
                </a:lnTo>
                <a:close/>
                <a:moveTo>
                  <a:pt x="8486848" y="1223526"/>
                </a:moveTo>
                <a:cubicBezTo>
                  <a:pt x="8498266" y="1223526"/>
                  <a:pt x="8509684" y="1223525"/>
                  <a:pt x="8521103" y="1226021"/>
                </a:cubicBezTo>
                <a:cubicBezTo>
                  <a:pt x="8529667" y="1231013"/>
                  <a:pt x="8526812" y="1243492"/>
                  <a:pt x="8526812" y="1253474"/>
                </a:cubicBezTo>
                <a:cubicBezTo>
                  <a:pt x="8509683" y="1253475"/>
                  <a:pt x="8498264" y="1236003"/>
                  <a:pt x="8486848" y="1223526"/>
                </a:cubicBezTo>
                <a:close/>
                <a:moveTo>
                  <a:pt x="8539175" y="1221087"/>
                </a:moveTo>
                <a:cubicBezTo>
                  <a:pt x="8543011" y="1221929"/>
                  <a:pt x="8546845" y="1224312"/>
                  <a:pt x="8550682" y="1225700"/>
                </a:cubicBezTo>
                <a:cubicBezTo>
                  <a:pt x="8543011" y="1230067"/>
                  <a:pt x="8535337" y="1227686"/>
                  <a:pt x="8527665" y="1225700"/>
                </a:cubicBezTo>
                <a:cubicBezTo>
                  <a:pt x="8531502" y="1220937"/>
                  <a:pt x="8535337" y="1220245"/>
                  <a:pt x="8539175" y="1221087"/>
                </a:cubicBezTo>
                <a:close/>
                <a:moveTo>
                  <a:pt x="6598895" y="1221047"/>
                </a:moveTo>
                <a:cubicBezTo>
                  <a:pt x="6602000" y="1227946"/>
                  <a:pt x="6604663" y="1235254"/>
                  <a:pt x="6606880" y="1242562"/>
                </a:cubicBezTo>
                <a:cubicBezTo>
                  <a:pt x="6559404" y="1242561"/>
                  <a:pt x="6511928" y="1242560"/>
                  <a:pt x="6466669" y="1242561"/>
                </a:cubicBezTo>
                <a:lnTo>
                  <a:pt x="6469062" y="1238017"/>
                </a:lnTo>
                <a:lnTo>
                  <a:pt x="6468427" y="1237655"/>
                </a:lnTo>
                <a:cubicBezTo>
                  <a:pt x="6467126" y="1235539"/>
                  <a:pt x="6466476" y="1232514"/>
                  <a:pt x="6466474" y="1228884"/>
                </a:cubicBezTo>
                <a:lnTo>
                  <a:pt x="6472170" y="1232118"/>
                </a:lnTo>
                <a:lnTo>
                  <a:pt x="6474114" y="1228429"/>
                </a:lnTo>
                <a:cubicBezTo>
                  <a:pt x="6484473" y="1219372"/>
                  <a:pt x="6501944" y="1223787"/>
                  <a:pt x="6511927" y="1225917"/>
                </a:cubicBezTo>
                <a:cubicBezTo>
                  <a:pt x="6540768" y="1227947"/>
                  <a:pt x="6570052" y="1223075"/>
                  <a:pt x="6598895" y="1221047"/>
                </a:cubicBezTo>
                <a:close/>
                <a:moveTo>
                  <a:pt x="6187311" y="1220342"/>
                </a:moveTo>
                <a:cubicBezTo>
                  <a:pt x="6192604" y="1220342"/>
                  <a:pt x="6200546" y="1217961"/>
                  <a:pt x="6200544" y="1231852"/>
                </a:cubicBezTo>
                <a:cubicBezTo>
                  <a:pt x="6195251" y="1231853"/>
                  <a:pt x="6187310" y="1231853"/>
                  <a:pt x="6187311" y="1220342"/>
                </a:cubicBezTo>
                <a:close/>
                <a:moveTo>
                  <a:pt x="6438233" y="1219748"/>
                </a:moveTo>
                <a:cubicBezTo>
                  <a:pt x="6443443" y="1221731"/>
                  <a:pt x="6446047" y="1226494"/>
                  <a:pt x="6448652" y="1231258"/>
                </a:cubicBezTo>
                <a:cubicBezTo>
                  <a:pt x="6446046" y="1233640"/>
                  <a:pt x="6440837" y="1236022"/>
                  <a:pt x="6438234" y="1240784"/>
                </a:cubicBezTo>
                <a:cubicBezTo>
                  <a:pt x="6433457" y="1236022"/>
                  <a:pt x="6436063" y="1226494"/>
                  <a:pt x="6438233" y="1219748"/>
                </a:cubicBezTo>
                <a:close/>
                <a:moveTo>
                  <a:pt x="9296611" y="1218698"/>
                </a:moveTo>
                <a:cubicBezTo>
                  <a:pt x="9296612" y="1230284"/>
                  <a:pt x="9285913" y="1227967"/>
                  <a:pt x="9280566" y="1227967"/>
                </a:cubicBezTo>
                <a:cubicBezTo>
                  <a:pt x="9280566" y="1216382"/>
                  <a:pt x="9291261" y="1218698"/>
                  <a:pt x="9296611" y="1218698"/>
                </a:cubicBezTo>
                <a:close/>
                <a:moveTo>
                  <a:pt x="600871" y="1214088"/>
                </a:moveTo>
                <a:cubicBezTo>
                  <a:pt x="610275" y="1212302"/>
                  <a:pt x="655464" y="1218067"/>
                  <a:pt x="662294" y="1217952"/>
                </a:cubicBezTo>
                <a:cubicBezTo>
                  <a:pt x="680786" y="1220082"/>
                  <a:pt x="695375" y="1221441"/>
                  <a:pt x="708162" y="1222400"/>
                </a:cubicBezTo>
                <a:lnTo>
                  <a:pt x="714862" y="1222792"/>
                </a:lnTo>
                <a:lnTo>
                  <a:pt x="762418" y="1240825"/>
                </a:lnTo>
                <a:lnTo>
                  <a:pt x="701658" y="1228883"/>
                </a:lnTo>
                <a:cubicBezTo>
                  <a:pt x="689821" y="1226336"/>
                  <a:pt x="654962" y="1226060"/>
                  <a:pt x="628559" y="1223026"/>
                </a:cubicBezTo>
                <a:lnTo>
                  <a:pt x="607085" y="1219061"/>
                </a:lnTo>
                <a:lnTo>
                  <a:pt x="604834" y="1217696"/>
                </a:lnTo>
                <a:close/>
                <a:moveTo>
                  <a:pt x="8418350" y="1211024"/>
                </a:moveTo>
                <a:cubicBezTo>
                  <a:pt x="8410021" y="1216007"/>
                  <a:pt x="8401691" y="1220990"/>
                  <a:pt x="8396137" y="1228469"/>
                </a:cubicBezTo>
                <a:cubicBezTo>
                  <a:pt x="8398914" y="1213514"/>
                  <a:pt x="8398914" y="1213514"/>
                  <a:pt x="8418350" y="1211024"/>
                </a:cubicBezTo>
                <a:close/>
                <a:moveTo>
                  <a:pt x="6318199" y="1209031"/>
                </a:moveTo>
                <a:cubicBezTo>
                  <a:pt x="6323134" y="1209029"/>
                  <a:pt x="6325600" y="1211451"/>
                  <a:pt x="6325602" y="1221129"/>
                </a:cubicBezTo>
                <a:cubicBezTo>
                  <a:pt x="6320665" y="1221129"/>
                  <a:pt x="6318199" y="1216289"/>
                  <a:pt x="6318199" y="1209031"/>
                </a:cubicBezTo>
                <a:close/>
                <a:moveTo>
                  <a:pt x="6370943" y="1209030"/>
                </a:moveTo>
                <a:cubicBezTo>
                  <a:pt x="6375879" y="1209031"/>
                  <a:pt x="6378348" y="1211449"/>
                  <a:pt x="6378348" y="1221129"/>
                </a:cubicBezTo>
                <a:cubicBezTo>
                  <a:pt x="6373410" y="1221128"/>
                  <a:pt x="6370944" y="1216290"/>
                  <a:pt x="6370943" y="1209030"/>
                </a:cubicBezTo>
                <a:close/>
                <a:moveTo>
                  <a:pt x="8733325" y="1209030"/>
                </a:moveTo>
                <a:cubicBezTo>
                  <a:pt x="8741279" y="1209030"/>
                  <a:pt x="8746581" y="1211438"/>
                  <a:pt x="8754535" y="1216252"/>
                </a:cubicBezTo>
                <a:cubicBezTo>
                  <a:pt x="8767790" y="1221067"/>
                  <a:pt x="8778394" y="1232704"/>
                  <a:pt x="8789001" y="1247148"/>
                </a:cubicBezTo>
                <a:cubicBezTo>
                  <a:pt x="8783699" y="1251962"/>
                  <a:pt x="8781048" y="1256777"/>
                  <a:pt x="8778395" y="1264000"/>
                </a:cubicBezTo>
                <a:cubicBezTo>
                  <a:pt x="8757187" y="1249556"/>
                  <a:pt x="8735977" y="1237518"/>
                  <a:pt x="8715209" y="1225882"/>
                </a:cubicBezTo>
                <a:cubicBezTo>
                  <a:pt x="8720511" y="1221068"/>
                  <a:pt x="8728464" y="1216252"/>
                  <a:pt x="8733325" y="1209030"/>
                </a:cubicBezTo>
                <a:close/>
                <a:moveTo>
                  <a:pt x="8507385" y="1209029"/>
                </a:moveTo>
                <a:cubicBezTo>
                  <a:pt x="8512502" y="1209029"/>
                  <a:pt x="8520174" y="1211450"/>
                  <a:pt x="8525287" y="1213870"/>
                </a:cubicBezTo>
                <a:cubicBezTo>
                  <a:pt x="8517614" y="1221128"/>
                  <a:pt x="8509943" y="1216290"/>
                  <a:pt x="8502270" y="1213869"/>
                </a:cubicBezTo>
                <a:cubicBezTo>
                  <a:pt x="8504829" y="1211450"/>
                  <a:pt x="8504829" y="1209030"/>
                  <a:pt x="8507385" y="1209029"/>
                </a:cubicBezTo>
                <a:close/>
                <a:moveTo>
                  <a:pt x="8016903" y="1206126"/>
                </a:moveTo>
                <a:cubicBezTo>
                  <a:pt x="8016903" y="1213416"/>
                  <a:pt x="8016903" y="1220706"/>
                  <a:pt x="8016902" y="1227996"/>
                </a:cubicBezTo>
                <a:cubicBezTo>
                  <a:pt x="8019705" y="1227996"/>
                  <a:pt x="8025317" y="1227996"/>
                  <a:pt x="8027655" y="1227996"/>
                </a:cubicBezTo>
                <a:cubicBezTo>
                  <a:pt x="8036069" y="1227997"/>
                  <a:pt x="8041677" y="1227995"/>
                  <a:pt x="8050094" y="1227996"/>
                </a:cubicBezTo>
                <a:lnTo>
                  <a:pt x="8076419" y="1236768"/>
                </a:lnTo>
                <a:lnTo>
                  <a:pt x="8074442" y="1232251"/>
                </a:lnTo>
                <a:cubicBezTo>
                  <a:pt x="8077256" y="1232250"/>
                  <a:pt x="8080068" y="1232893"/>
                  <a:pt x="8082177" y="1234500"/>
                </a:cubicBezTo>
                <a:lnTo>
                  <a:pt x="8084321" y="1239402"/>
                </a:lnTo>
                <a:lnTo>
                  <a:pt x="8086555" y="1240146"/>
                </a:lnTo>
                <a:cubicBezTo>
                  <a:pt x="8098477" y="1243184"/>
                  <a:pt x="8110398" y="1245007"/>
                  <a:pt x="8123019" y="1245006"/>
                </a:cubicBezTo>
                <a:cubicBezTo>
                  <a:pt x="8111800" y="1227996"/>
                  <a:pt x="8094971" y="1227996"/>
                  <a:pt x="8078142" y="1223136"/>
                </a:cubicBezTo>
                <a:cubicBezTo>
                  <a:pt x="8058508" y="1220705"/>
                  <a:pt x="8036068" y="1215846"/>
                  <a:pt x="8016903" y="1206126"/>
                </a:cubicBezTo>
                <a:close/>
                <a:moveTo>
                  <a:pt x="6160046" y="1204667"/>
                </a:moveTo>
                <a:cubicBezTo>
                  <a:pt x="6165107" y="1205284"/>
                  <a:pt x="6169154" y="1208358"/>
                  <a:pt x="6169154" y="1218198"/>
                </a:cubicBezTo>
                <a:cubicBezTo>
                  <a:pt x="6161057" y="1218197"/>
                  <a:pt x="6144863" y="1223116"/>
                  <a:pt x="6144864" y="1205898"/>
                </a:cubicBezTo>
                <a:cubicBezTo>
                  <a:pt x="6148914" y="1205897"/>
                  <a:pt x="6154985" y="1204054"/>
                  <a:pt x="6160046" y="1204667"/>
                </a:cubicBezTo>
                <a:close/>
                <a:moveTo>
                  <a:pt x="8461021" y="1204667"/>
                </a:moveTo>
                <a:cubicBezTo>
                  <a:pt x="8466118" y="1204054"/>
                  <a:pt x="8472186" y="1205897"/>
                  <a:pt x="8476081" y="1205898"/>
                </a:cubicBezTo>
                <a:cubicBezTo>
                  <a:pt x="8476081" y="1223116"/>
                  <a:pt x="8460047" y="1218195"/>
                  <a:pt x="8451798" y="1218195"/>
                </a:cubicBezTo>
                <a:cubicBezTo>
                  <a:pt x="8451799" y="1208357"/>
                  <a:pt x="8455923" y="1205284"/>
                  <a:pt x="8461021" y="1204667"/>
                </a:cubicBezTo>
                <a:close/>
                <a:moveTo>
                  <a:pt x="7358931" y="1203220"/>
                </a:moveTo>
                <a:cubicBezTo>
                  <a:pt x="7360231" y="1203218"/>
                  <a:pt x="7361536" y="1204346"/>
                  <a:pt x="7362839" y="1206603"/>
                </a:cubicBezTo>
                <a:cubicBezTo>
                  <a:pt x="7360234" y="1208860"/>
                  <a:pt x="7357630" y="1208859"/>
                  <a:pt x="7355025" y="1206603"/>
                </a:cubicBezTo>
                <a:cubicBezTo>
                  <a:pt x="7356325" y="1204345"/>
                  <a:pt x="7357629" y="1203219"/>
                  <a:pt x="7358931" y="1203220"/>
                </a:cubicBezTo>
                <a:close/>
                <a:moveTo>
                  <a:pt x="6737466" y="1201886"/>
                </a:moveTo>
                <a:cubicBezTo>
                  <a:pt x="6742581" y="1209102"/>
                  <a:pt x="6750254" y="1213913"/>
                  <a:pt x="6755369" y="1221131"/>
                </a:cubicBezTo>
                <a:cubicBezTo>
                  <a:pt x="6747696" y="1221132"/>
                  <a:pt x="6740024" y="1221131"/>
                  <a:pt x="6732351" y="1221131"/>
                </a:cubicBezTo>
                <a:cubicBezTo>
                  <a:pt x="6734909" y="1213913"/>
                  <a:pt x="6734908" y="1209103"/>
                  <a:pt x="6737466" y="1201886"/>
                </a:cubicBezTo>
                <a:close/>
                <a:moveTo>
                  <a:pt x="8730387" y="1201884"/>
                </a:moveTo>
                <a:cubicBezTo>
                  <a:pt x="8728133" y="1204140"/>
                  <a:pt x="8728133" y="1206397"/>
                  <a:pt x="8724977" y="1208653"/>
                </a:cubicBezTo>
                <a:cubicBezTo>
                  <a:pt x="8724977" y="1201884"/>
                  <a:pt x="8724977" y="1201884"/>
                  <a:pt x="8730387" y="1201884"/>
                </a:cubicBezTo>
                <a:close/>
                <a:moveTo>
                  <a:pt x="6709075" y="1199437"/>
                </a:moveTo>
                <a:cubicBezTo>
                  <a:pt x="6711274" y="1199099"/>
                  <a:pt x="6713123" y="1203181"/>
                  <a:pt x="6709422" y="1208627"/>
                </a:cubicBezTo>
                <a:cubicBezTo>
                  <a:pt x="6709423" y="1206205"/>
                  <a:pt x="6706955" y="1203786"/>
                  <a:pt x="6706955" y="1201368"/>
                </a:cubicBezTo>
                <a:cubicBezTo>
                  <a:pt x="6707572" y="1200157"/>
                  <a:pt x="6708344" y="1199551"/>
                  <a:pt x="6709075" y="1199437"/>
                </a:cubicBezTo>
                <a:close/>
                <a:moveTo>
                  <a:pt x="8482736" y="1196526"/>
                </a:moveTo>
                <a:cubicBezTo>
                  <a:pt x="8490628" y="1198932"/>
                  <a:pt x="8495892" y="1201338"/>
                  <a:pt x="8503786" y="1201338"/>
                </a:cubicBezTo>
                <a:cubicBezTo>
                  <a:pt x="8498524" y="1206150"/>
                  <a:pt x="8482736" y="1215774"/>
                  <a:pt x="8482736" y="1196526"/>
                </a:cubicBezTo>
                <a:close/>
                <a:moveTo>
                  <a:pt x="6121753" y="1194948"/>
                </a:moveTo>
                <a:cubicBezTo>
                  <a:pt x="6121753" y="1202207"/>
                  <a:pt x="6119149" y="1207048"/>
                  <a:pt x="6113939" y="1207048"/>
                </a:cubicBezTo>
                <a:cubicBezTo>
                  <a:pt x="6113940" y="1197770"/>
                  <a:pt x="6116544" y="1194947"/>
                  <a:pt x="6121753" y="1194948"/>
                </a:cubicBezTo>
                <a:close/>
                <a:moveTo>
                  <a:pt x="9255394" y="1194947"/>
                </a:moveTo>
                <a:cubicBezTo>
                  <a:pt x="9255393" y="1202207"/>
                  <a:pt x="9252788" y="1207045"/>
                  <a:pt x="9247580" y="1207046"/>
                </a:cubicBezTo>
                <a:cubicBezTo>
                  <a:pt x="9247579" y="1197770"/>
                  <a:pt x="9250184" y="1194947"/>
                  <a:pt x="9255394" y="1194947"/>
                </a:cubicBezTo>
                <a:close/>
                <a:moveTo>
                  <a:pt x="8894599" y="1193692"/>
                </a:moveTo>
                <a:cubicBezTo>
                  <a:pt x="8894600" y="1205275"/>
                  <a:pt x="8883902" y="1205275"/>
                  <a:pt x="8878553" y="1205276"/>
                </a:cubicBezTo>
                <a:cubicBezTo>
                  <a:pt x="8878553" y="1191374"/>
                  <a:pt x="8886575" y="1193691"/>
                  <a:pt x="8894599" y="1193692"/>
                </a:cubicBezTo>
                <a:close/>
                <a:moveTo>
                  <a:pt x="5962604" y="1184826"/>
                </a:moveTo>
                <a:lnTo>
                  <a:pt x="5883916" y="1194563"/>
                </a:lnTo>
                <a:lnTo>
                  <a:pt x="5873748" y="1196198"/>
                </a:lnTo>
                <a:lnTo>
                  <a:pt x="5873884" y="1196374"/>
                </a:lnTo>
                <a:cubicBezTo>
                  <a:pt x="5880861" y="1200473"/>
                  <a:pt x="5890825" y="1196375"/>
                  <a:pt x="5894813" y="1196375"/>
                </a:cubicBezTo>
                <a:cubicBezTo>
                  <a:pt x="5908103" y="1193943"/>
                  <a:pt x="5920949" y="1193944"/>
                  <a:pt x="5931578" y="1201233"/>
                </a:cubicBezTo>
                <a:cubicBezTo>
                  <a:pt x="5939551" y="1197589"/>
                  <a:pt x="5955002" y="1196677"/>
                  <a:pt x="5962226" y="1186198"/>
                </a:cubicBezTo>
                <a:close/>
                <a:moveTo>
                  <a:pt x="8470581" y="1184023"/>
                </a:moveTo>
                <a:cubicBezTo>
                  <a:pt x="8470580" y="1193702"/>
                  <a:pt x="8467975" y="1196123"/>
                  <a:pt x="8463199" y="1196123"/>
                </a:cubicBezTo>
                <a:cubicBezTo>
                  <a:pt x="8463199" y="1188863"/>
                  <a:pt x="8465805" y="1184023"/>
                  <a:pt x="8470581" y="1184023"/>
                </a:cubicBezTo>
                <a:close/>
                <a:moveTo>
                  <a:pt x="8354459" y="1183150"/>
                </a:moveTo>
                <a:cubicBezTo>
                  <a:pt x="8354459" y="1198103"/>
                  <a:pt x="8343761" y="1195194"/>
                  <a:pt x="8338410" y="1195194"/>
                </a:cubicBezTo>
                <a:cubicBezTo>
                  <a:pt x="8338412" y="1180657"/>
                  <a:pt x="8346435" y="1183150"/>
                  <a:pt x="8354459" y="1183150"/>
                </a:cubicBezTo>
                <a:close/>
                <a:moveTo>
                  <a:pt x="9107126" y="1182984"/>
                </a:moveTo>
                <a:cubicBezTo>
                  <a:pt x="9113116" y="1181548"/>
                  <a:pt x="9119302" y="1187290"/>
                  <a:pt x="9125488" y="1187290"/>
                </a:cubicBezTo>
                <a:cubicBezTo>
                  <a:pt x="9125488" y="1189841"/>
                  <a:pt x="9122738" y="1191971"/>
                  <a:pt x="9122738" y="1194520"/>
                </a:cubicBezTo>
                <a:cubicBezTo>
                  <a:pt x="9114492" y="1191971"/>
                  <a:pt x="9108994" y="1189843"/>
                  <a:pt x="9101206" y="1187289"/>
                </a:cubicBezTo>
                <a:cubicBezTo>
                  <a:pt x="9103154" y="1184739"/>
                  <a:pt x="9105126" y="1183462"/>
                  <a:pt x="9107126" y="1182984"/>
                </a:cubicBezTo>
                <a:close/>
                <a:moveTo>
                  <a:pt x="9304872" y="1182444"/>
                </a:moveTo>
                <a:cubicBezTo>
                  <a:pt x="9304872" y="1192030"/>
                  <a:pt x="9302267" y="1194529"/>
                  <a:pt x="9297058" y="1194529"/>
                </a:cubicBezTo>
                <a:cubicBezTo>
                  <a:pt x="9297057" y="1184944"/>
                  <a:pt x="9299663" y="1182443"/>
                  <a:pt x="9304872" y="1182444"/>
                </a:cubicBezTo>
                <a:close/>
                <a:moveTo>
                  <a:pt x="9183237" y="1182444"/>
                </a:moveTo>
                <a:cubicBezTo>
                  <a:pt x="9183237" y="1192029"/>
                  <a:pt x="9180632" y="1194529"/>
                  <a:pt x="9175422" y="1194529"/>
                </a:cubicBezTo>
                <a:cubicBezTo>
                  <a:pt x="9175423" y="1184944"/>
                  <a:pt x="9178026" y="1182444"/>
                  <a:pt x="9183237" y="1182444"/>
                </a:cubicBezTo>
                <a:close/>
                <a:moveTo>
                  <a:pt x="9081651" y="1178466"/>
                </a:moveTo>
                <a:lnTo>
                  <a:pt x="9081393" y="1179335"/>
                </a:lnTo>
                <a:cubicBezTo>
                  <a:pt x="9080945" y="1180840"/>
                  <a:pt x="9080588" y="1182043"/>
                  <a:pt x="9080588" y="1182043"/>
                </a:cubicBezTo>
                <a:close/>
                <a:moveTo>
                  <a:pt x="9082502" y="1175590"/>
                </a:moveTo>
                <a:lnTo>
                  <a:pt x="9082229" y="1176515"/>
                </a:lnTo>
                <a:lnTo>
                  <a:pt x="9081651" y="1178466"/>
                </a:lnTo>
                <a:close/>
                <a:moveTo>
                  <a:pt x="8567251" y="1175299"/>
                </a:moveTo>
                <a:cubicBezTo>
                  <a:pt x="8589771" y="1175300"/>
                  <a:pt x="8612294" y="1177773"/>
                  <a:pt x="8634814" y="1187666"/>
                </a:cubicBezTo>
                <a:cubicBezTo>
                  <a:pt x="8626369" y="1192199"/>
                  <a:pt x="8617923" y="1199619"/>
                  <a:pt x="8609479" y="1207039"/>
                </a:cubicBezTo>
                <a:cubicBezTo>
                  <a:pt x="8601032" y="1187665"/>
                  <a:pt x="8581325" y="1182719"/>
                  <a:pt x="8567251" y="1175299"/>
                </a:cubicBezTo>
                <a:close/>
                <a:moveTo>
                  <a:pt x="7818888" y="1175299"/>
                </a:moveTo>
                <a:cubicBezTo>
                  <a:pt x="7841565" y="1177680"/>
                  <a:pt x="7863771" y="1180062"/>
                  <a:pt x="7886448" y="1182443"/>
                </a:cubicBezTo>
                <a:cubicBezTo>
                  <a:pt x="7872274" y="1217770"/>
                  <a:pt x="7838730" y="1184824"/>
                  <a:pt x="7818888" y="1175299"/>
                </a:cubicBezTo>
                <a:close/>
                <a:moveTo>
                  <a:pt x="9082999" y="1173921"/>
                </a:moveTo>
                <a:cubicBezTo>
                  <a:pt x="9083265" y="1173021"/>
                  <a:pt x="9083087" y="1173622"/>
                  <a:pt x="9082731" y="1174825"/>
                </a:cubicBezTo>
                <a:lnTo>
                  <a:pt x="9082502" y="1175590"/>
                </a:lnTo>
                <a:close/>
                <a:moveTo>
                  <a:pt x="9090340" y="1173871"/>
                </a:moveTo>
                <a:cubicBezTo>
                  <a:pt x="9093350" y="1173570"/>
                  <a:pt x="9097360" y="1174780"/>
                  <a:pt x="9098698" y="1174780"/>
                </a:cubicBezTo>
                <a:cubicBezTo>
                  <a:pt x="9096023" y="1179619"/>
                  <a:pt x="9093349" y="1182039"/>
                  <a:pt x="9087998" y="1182039"/>
                </a:cubicBezTo>
                <a:cubicBezTo>
                  <a:pt x="9085325" y="1175989"/>
                  <a:pt x="9087330" y="1174175"/>
                  <a:pt x="9090340" y="1173871"/>
                </a:cubicBezTo>
                <a:close/>
                <a:moveTo>
                  <a:pt x="6690378" y="1172074"/>
                </a:moveTo>
                <a:cubicBezTo>
                  <a:pt x="6690378" y="1181794"/>
                  <a:pt x="6693035" y="1184224"/>
                  <a:pt x="6698352" y="1184224"/>
                </a:cubicBezTo>
                <a:cubicBezTo>
                  <a:pt x="6698351" y="1176934"/>
                  <a:pt x="6695692" y="1172075"/>
                  <a:pt x="6690378" y="1172074"/>
                </a:cubicBezTo>
                <a:close/>
                <a:moveTo>
                  <a:pt x="9234731" y="1170646"/>
                </a:moveTo>
                <a:cubicBezTo>
                  <a:pt x="9234730" y="1185601"/>
                  <a:pt x="9223224" y="1183108"/>
                  <a:pt x="9214593" y="1183108"/>
                </a:cubicBezTo>
                <a:cubicBezTo>
                  <a:pt x="9214593" y="1168154"/>
                  <a:pt x="9226101" y="1170647"/>
                  <a:pt x="9234731" y="1170646"/>
                </a:cubicBezTo>
                <a:close/>
                <a:moveTo>
                  <a:pt x="7736392" y="1170221"/>
                </a:moveTo>
                <a:cubicBezTo>
                  <a:pt x="7743557" y="1170525"/>
                  <a:pt x="7749698" y="1173577"/>
                  <a:pt x="7749698" y="1184566"/>
                </a:cubicBezTo>
                <a:cubicBezTo>
                  <a:pt x="7741507" y="1184566"/>
                  <a:pt x="7716942" y="1194333"/>
                  <a:pt x="7716944" y="1172356"/>
                </a:cubicBezTo>
                <a:cubicBezTo>
                  <a:pt x="7721038" y="1172356"/>
                  <a:pt x="7729225" y="1169915"/>
                  <a:pt x="7736392" y="1170221"/>
                </a:cubicBezTo>
                <a:close/>
                <a:moveTo>
                  <a:pt x="6258253" y="1169939"/>
                </a:moveTo>
                <a:cubicBezTo>
                  <a:pt x="6266883" y="1169939"/>
                  <a:pt x="6272635" y="1169939"/>
                  <a:pt x="6278390" y="1169939"/>
                </a:cubicBezTo>
                <a:lnTo>
                  <a:pt x="6278389" y="1172179"/>
                </a:lnTo>
                <a:lnTo>
                  <a:pt x="6287432" y="1173025"/>
                </a:lnTo>
                <a:lnTo>
                  <a:pt x="6292866" y="1169939"/>
                </a:lnTo>
                <a:lnTo>
                  <a:pt x="6292155" y="1173465"/>
                </a:lnTo>
                <a:lnTo>
                  <a:pt x="6403713" y="1183885"/>
                </a:lnTo>
                <a:cubicBezTo>
                  <a:pt x="6403713" y="1208618"/>
                  <a:pt x="6351019" y="1196250"/>
                  <a:pt x="6340390" y="1196251"/>
                </a:cubicBezTo>
                <a:cubicBezTo>
                  <a:pt x="6327108" y="1196252"/>
                  <a:pt x="6311166" y="1196250"/>
                  <a:pt x="6297880" y="1196251"/>
                </a:cubicBezTo>
                <a:lnTo>
                  <a:pt x="6292108" y="1196250"/>
                </a:lnTo>
                <a:lnTo>
                  <a:pt x="6289038" y="1205258"/>
                </a:lnTo>
                <a:cubicBezTo>
                  <a:pt x="6282017" y="1211734"/>
                  <a:pt x="6266893" y="1206279"/>
                  <a:pt x="6258253" y="1206279"/>
                </a:cubicBezTo>
                <a:cubicBezTo>
                  <a:pt x="6258251" y="1200321"/>
                  <a:pt x="6259874" y="1196584"/>
                  <a:pt x="6262437" y="1194330"/>
                </a:cubicBezTo>
                <a:lnTo>
                  <a:pt x="6271313" y="1191585"/>
                </a:lnTo>
                <a:lnTo>
                  <a:pt x="6271315" y="1182039"/>
                </a:lnTo>
                <a:lnTo>
                  <a:pt x="6258252" y="1182039"/>
                </a:lnTo>
                <a:cubicBezTo>
                  <a:pt x="6258253" y="1179620"/>
                  <a:pt x="6258252" y="1174779"/>
                  <a:pt x="6258253" y="1169939"/>
                </a:cubicBezTo>
                <a:close/>
                <a:moveTo>
                  <a:pt x="8270378" y="1162794"/>
                </a:moveTo>
                <a:cubicBezTo>
                  <a:pt x="8286871" y="1167741"/>
                  <a:pt x="8302905" y="1170214"/>
                  <a:pt x="8319398" y="1175160"/>
                </a:cubicBezTo>
                <a:cubicBezTo>
                  <a:pt x="8305655" y="1180108"/>
                  <a:pt x="8292369" y="1187526"/>
                  <a:pt x="8278624" y="1194534"/>
                </a:cubicBezTo>
                <a:cubicBezTo>
                  <a:pt x="8281371" y="1187526"/>
                  <a:pt x="8281373" y="1182579"/>
                  <a:pt x="8284122" y="1180106"/>
                </a:cubicBezTo>
                <a:cubicBezTo>
                  <a:pt x="8281372" y="1175161"/>
                  <a:pt x="8275876" y="1170212"/>
                  <a:pt x="8270378" y="1162794"/>
                </a:cubicBezTo>
                <a:close/>
                <a:moveTo>
                  <a:pt x="6224428" y="1162589"/>
                </a:moveTo>
                <a:cubicBezTo>
                  <a:pt x="6229364" y="1162589"/>
                  <a:pt x="6231832" y="1165160"/>
                  <a:pt x="6231832" y="1172877"/>
                </a:cubicBezTo>
                <a:cubicBezTo>
                  <a:pt x="6229364" y="1172876"/>
                  <a:pt x="6224429" y="1170305"/>
                  <a:pt x="6224428" y="1162589"/>
                </a:cubicBezTo>
                <a:close/>
                <a:moveTo>
                  <a:pt x="9144222" y="1159471"/>
                </a:moveTo>
                <a:cubicBezTo>
                  <a:pt x="9147564" y="1160718"/>
                  <a:pt x="9150239" y="1165081"/>
                  <a:pt x="9150238" y="1171310"/>
                </a:cubicBezTo>
                <a:cubicBezTo>
                  <a:pt x="9144891" y="1171310"/>
                  <a:pt x="9139541" y="1168818"/>
                  <a:pt x="9134192" y="1166327"/>
                </a:cubicBezTo>
                <a:cubicBezTo>
                  <a:pt x="9136867" y="1160094"/>
                  <a:pt x="9140878" y="1158226"/>
                  <a:pt x="9144222" y="1159471"/>
                </a:cubicBezTo>
                <a:close/>
                <a:moveTo>
                  <a:pt x="6317594" y="1159222"/>
                </a:moveTo>
                <a:cubicBezTo>
                  <a:pt x="6317595" y="1173124"/>
                  <a:pt x="6309570" y="1170807"/>
                  <a:pt x="6301547" y="1170808"/>
                </a:cubicBezTo>
                <a:cubicBezTo>
                  <a:pt x="6301547" y="1159221"/>
                  <a:pt x="6312244" y="1159221"/>
                  <a:pt x="6317594" y="1159222"/>
                </a:cubicBezTo>
                <a:close/>
                <a:moveTo>
                  <a:pt x="9207975" y="1159221"/>
                </a:moveTo>
                <a:cubicBezTo>
                  <a:pt x="9207976" y="1168903"/>
                  <a:pt x="9205371" y="1171323"/>
                  <a:pt x="9200164" y="1171322"/>
                </a:cubicBezTo>
                <a:cubicBezTo>
                  <a:pt x="9200163" y="1164062"/>
                  <a:pt x="9202767" y="1159222"/>
                  <a:pt x="9207975" y="1159221"/>
                </a:cubicBezTo>
                <a:close/>
                <a:moveTo>
                  <a:pt x="6209234" y="1158170"/>
                </a:moveTo>
                <a:lnTo>
                  <a:pt x="6198365" y="1159394"/>
                </a:lnTo>
                <a:lnTo>
                  <a:pt x="6199455" y="1161761"/>
                </a:lnTo>
                <a:cubicBezTo>
                  <a:pt x="6202426" y="1163295"/>
                  <a:pt x="6206388" y="1163296"/>
                  <a:pt x="6210348" y="1163296"/>
                </a:cubicBezTo>
                <a:close/>
                <a:moveTo>
                  <a:pt x="9129853" y="1150755"/>
                </a:moveTo>
                <a:cubicBezTo>
                  <a:pt x="9131155" y="1151077"/>
                  <a:pt x="9132454" y="1152362"/>
                  <a:pt x="9133757" y="1153648"/>
                </a:cubicBezTo>
                <a:cubicBezTo>
                  <a:pt x="9133758" y="1156221"/>
                  <a:pt x="9131154" y="1156222"/>
                  <a:pt x="9128550" y="1158792"/>
                </a:cubicBezTo>
                <a:cubicBezTo>
                  <a:pt x="9128550" y="1156221"/>
                  <a:pt x="9128550" y="1156221"/>
                  <a:pt x="9125944" y="1153648"/>
                </a:cubicBezTo>
                <a:cubicBezTo>
                  <a:pt x="9127249" y="1151077"/>
                  <a:pt x="9128550" y="1150434"/>
                  <a:pt x="9129853" y="1150755"/>
                </a:cubicBezTo>
                <a:close/>
                <a:moveTo>
                  <a:pt x="6907431" y="1150206"/>
                </a:moveTo>
                <a:cubicBezTo>
                  <a:pt x="6904773" y="1152636"/>
                  <a:pt x="6904773" y="1152636"/>
                  <a:pt x="6907430" y="1162356"/>
                </a:cubicBezTo>
                <a:cubicBezTo>
                  <a:pt x="6907431" y="1157496"/>
                  <a:pt x="6907432" y="1152634"/>
                  <a:pt x="6907431" y="1150206"/>
                </a:cubicBezTo>
                <a:close/>
                <a:moveTo>
                  <a:pt x="8644424" y="1150084"/>
                </a:moveTo>
                <a:cubicBezTo>
                  <a:pt x="8641241" y="1157100"/>
                  <a:pt x="8638511" y="1164114"/>
                  <a:pt x="8636235" y="1171130"/>
                </a:cubicBezTo>
                <a:cubicBezTo>
                  <a:pt x="8628050" y="1168792"/>
                  <a:pt x="8611670" y="1166452"/>
                  <a:pt x="8611671" y="1150084"/>
                </a:cubicBezTo>
                <a:cubicBezTo>
                  <a:pt x="8622588" y="1150085"/>
                  <a:pt x="8633508" y="1150085"/>
                  <a:pt x="8644424" y="1150084"/>
                </a:cubicBezTo>
                <a:close/>
                <a:moveTo>
                  <a:pt x="9191457" y="1149035"/>
                </a:moveTo>
                <a:cubicBezTo>
                  <a:pt x="9191458" y="1160621"/>
                  <a:pt x="9180921" y="1158303"/>
                  <a:pt x="9175423" y="1158304"/>
                </a:cubicBezTo>
                <a:cubicBezTo>
                  <a:pt x="9175423" y="1146718"/>
                  <a:pt x="9183670" y="1149035"/>
                  <a:pt x="9191457" y="1149035"/>
                </a:cubicBezTo>
                <a:close/>
                <a:moveTo>
                  <a:pt x="8796088" y="1148505"/>
                </a:moveTo>
                <a:cubicBezTo>
                  <a:pt x="8801296" y="1148505"/>
                  <a:pt x="8803901" y="1151077"/>
                  <a:pt x="8803902" y="1158793"/>
                </a:cubicBezTo>
                <a:cubicBezTo>
                  <a:pt x="8801296" y="1158792"/>
                  <a:pt x="8796087" y="1156220"/>
                  <a:pt x="8796088" y="1148505"/>
                </a:cubicBezTo>
                <a:close/>
                <a:moveTo>
                  <a:pt x="6542429" y="1148320"/>
                </a:moveTo>
                <a:lnTo>
                  <a:pt x="6542428" y="1150206"/>
                </a:lnTo>
                <a:lnTo>
                  <a:pt x="6546855" y="1150206"/>
                </a:lnTo>
                <a:lnTo>
                  <a:pt x="6545379" y="1148800"/>
                </a:lnTo>
                <a:close/>
                <a:moveTo>
                  <a:pt x="6784137" y="1147282"/>
                </a:moveTo>
                <a:cubicBezTo>
                  <a:pt x="6778878" y="1146978"/>
                  <a:pt x="6772567" y="1148800"/>
                  <a:pt x="6768360" y="1148800"/>
                </a:cubicBezTo>
                <a:lnTo>
                  <a:pt x="6768794" y="1150164"/>
                </a:lnTo>
                <a:lnTo>
                  <a:pt x="6790379" y="1149649"/>
                </a:lnTo>
                <a:close/>
                <a:moveTo>
                  <a:pt x="6586988" y="1141879"/>
                </a:moveTo>
                <a:lnTo>
                  <a:pt x="6576528" y="1150206"/>
                </a:lnTo>
                <a:lnTo>
                  <a:pt x="6590268" y="1150206"/>
                </a:lnTo>
                <a:close/>
                <a:moveTo>
                  <a:pt x="6802019" y="1141511"/>
                </a:moveTo>
                <a:lnTo>
                  <a:pt x="6807386" y="1149648"/>
                </a:lnTo>
                <a:lnTo>
                  <a:pt x="6830798" y="1150205"/>
                </a:lnTo>
                <a:cubicBezTo>
                  <a:pt x="6834785" y="1150205"/>
                  <a:pt x="6853472" y="1149066"/>
                  <a:pt x="6858269" y="1145422"/>
                </a:cubicBezTo>
                <a:lnTo>
                  <a:pt x="6858044" y="1144283"/>
                </a:lnTo>
                <a:close/>
                <a:moveTo>
                  <a:pt x="9113175" y="1137725"/>
                </a:moveTo>
                <a:cubicBezTo>
                  <a:pt x="9117241" y="1138660"/>
                  <a:pt x="9121365" y="1141152"/>
                  <a:pt x="9125488" y="1142397"/>
                </a:cubicBezTo>
                <a:cubicBezTo>
                  <a:pt x="9125488" y="1144890"/>
                  <a:pt x="9122739" y="1147382"/>
                  <a:pt x="9122738" y="1149875"/>
                </a:cubicBezTo>
                <a:cubicBezTo>
                  <a:pt x="9114493" y="1147382"/>
                  <a:pt x="9108993" y="1144891"/>
                  <a:pt x="9101207" y="1142398"/>
                </a:cubicBezTo>
                <a:cubicBezTo>
                  <a:pt x="9105098" y="1137414"/>
                  <a:pt x="9109109" y="1136791"/>
                  <a:pt x="9113175" y="1137725"/>
                </a:cubicBezTo>
                <a:close/>
                <a:moveTo>
                  <a:pt x="6750510" y="1137197"/>
                </a:moveTo>
                <a:cubicBezTo>
                  <a:pt x="6745527" y="1136640"/>
                  <a:pt x="6739547" y="1138461"/>
                  <a:pt x="6735560" y="1138461"/>
                </a:cubicBezTo>
                <a:cubicBezTo>
                  <a:pt x="6735560" y="1157496"/>
                  <a:pt x="6751508" y="1150206"/>
                  <a:pt x="6759482" y="1150206"/>
                </a:cubicBezTo>
                <a:cubicBezTo>
                  <a:pt x="6759481" y="1140688"/>
                  <a:pt x="6755493" y="1137753"/>
                  <a:pt x="6750510" y="1137197"/>
                </a:cubicBezTo>
                <a:close/>
                <a:moveTo>
                  <a:pt x="8764706" y="1136708"/>
                </a:moveTo>
                <a:cubicBezTo>
                  <a:pt x="8764705" y="1151661"/>
                  <a:pt x="8753710" y="1149168"/>
                  <a:pt x="8748672" y="1149168"/>
                </a:cubicBezTo>
                <a:cubicBezTo>
                  <a:pt x="8748671" y="1134215"/>
                  <a:pt x="8756460" y="1136708"/>
                  <a:pt x="8764706" y="1136708"/>
                </a:cubicBezTo>
                <a:close/>
                <a:moveTo>
                  <a:pt x="5918512" y="1136335"/>
                </a:moveTo>
                <a:cubicBezTo>
                  <a:pt x="5903340" y="1136032"/>
                  <a:pt x="5888168" y="1137246"/>
                  <a:pt x="5873553" y="1143321"/>
                </a:cubicBezTo>
                <a:cubicBezTo>
                  <a:pt x="5876207" y="1148181"/>
                  <a:pt x="5878867" y="1150205"/>
                  <a:pt x="5881524" y="1155065"/>
                </a:cubicBezTo>
                <a:lnTo>
                  <a:pt x="5868988" y="1158370"/>
                </a:lnTo>
                <a:lnTo>
                  <a:pt x="5872304" y="1160153"/>
                </a:lnTo>
                <a:cubicBezTo>
                  <a:pt x="5880848" y="1161405"/>
                  <a:pt x="5891630" y="1155483"/>
                  <a:pt x="5897940" y="1153658"/>
                </a:cubicBezTo>
                <a:lnTo>
                  <a:pt x="5923984" y="1146503"/>
                </a:lnTo>
                <a:lnTo>
                  <a:pt x="5923632" y="1146282"/>
                </a:lnTo>
                <a:cubicBezTo>
                  <a:pt x="5922346" y="1144146"/>
                  <a:pt x="5921628" y="1141126"/>
                  <a:pt x="5921628" y="1137582"/>
                </a:cubicBezTo>
                <a:cubicBezTo>
                  <a:pt x="5924094" y="1137582"/>
                  <a:pt x="5925943" y="1138208"/>
                  <a:pt x="5927178" y="1140030"/>
                </a:cubicBezTo>
                <a:lnTo>
                  <a:pt x="5928199" y="1145344"/>
                </a:lnTo>
                <a:lnTo>
                  <a:pt x="5954750" y="1138048"/>
                </a:lnTo>
                <a:close/>
                <a:moveTo>
                  <a:pt x="6686614" y="1136032"/>
                </a:moveTo>
                <a:cubicBezTo>
                  <a:pt x="6672105" y="1137246"/>
                  <a:pt x="6657597" y="1140892"/>
                  <a:pt x="6642981" y="1143321"/>
                </a:cubicBezTo>
                <a:lnTo>
                  <a:pt x="6663386" y="1154468"/>
                </a:lnTo>
                <a:lnTo>
                  <a:pt x="6668416" y="1152899"/>
                </a:lnTo>
                <a:cubicBezTo>
                  <a:pt x="6678676" y="1152030"/>
                  <a:pt x="6689235" y="1152608"/>
                  <a:pt x="6698962" y="1152609"/>
                </a:cubicBezTo>
                <a:cubicBezTo>
                  <a:pt x="6694099" y="1155504"/>
                  <a:pt x="6689205" y="1157388"/>
                  <a:pt x="6684289" y="1158619"/>
                </a:cubicBezTo>
                <a:lnTo>
                  <a:pt x="6682793" y="1158830"/>
                </a:lnTo>
                <a:lnTo>
                  <a:pt x="6688163" y="1159925"/>
                </a:lnTo>
                <a:cubicBezTo>
                  <a:pt x="6701011" y="1157495"/>
                  <a:pt x="6716956" y="1152635"/>
                  <a:pt x="6730245" y="1143322"/>
                </a:cubicBezTo>
                <a:cubicBezTo>
                  <a:pt x="6715628" y="1136032"/>
                  <a:pt x="6701121" y="1134817"/>
                  <a:pt x="6686614" y="1136032"/>
                </a:cubicBezTo>
                <a:close/>
                <a:moveTo>
                  <a:pt x="6620720" y="1135374"/>
                </a:moveTo>
                <a:cubicBezTo>
                  <a:pt x="6611751" y="1135424"/>
                  <a:pt x="6601784" y="1138461"/>
                  <a:pt x="6597799" y="1138461"/>
                </a:cubicBezTo>
                <a:cubicBezTo>
                  <a:pt x="6597798" y="1162356"/>
                  <a:pt x="6627034" y="1150205"/>
                  <a:pt x="6637664" y="1150204"/>
                </a:cubicBezTo>
                <a:cubicBezTo>
                  <a:pt x="6637665" y="1138259"/>
                  <a:pt x="6629691" y="1135322"/>
                  <a:pt x="6620720" y="1135374"/>
                </a:cubicBezTo>
                <a:close/>
                <a:moveTo>
                  <a:pt x="941245" y="1126562"/>
                </a:moveTo>
                <a:lnTo>
                  <a:pt x="945575" y="1134770"/>
                </a:lnTo>
                <a:cubicBezTo>
                  <a:pt x="949169" y="1137674"/>
                  <a:pt x="953582" y="1138852"/>
                  <a:pt x="958255" y="1139131"/>
                </a:cubicBezTo>
                <a:lnTo>
                  <a:pt x="967592" y="1138265"/>
                </a:lnTo>
                <a:close/>
                <a:moveTo>
                  <a:pt x="8337966" y="1124028"/>
                </a:moveTo>
                <a:lnTo>
                  <a:pt x="8335804" y="1127671"/>
                </a:lnTo>
                <a:lnTo>
                  <a:pt x="8338890" y="1129285"/>
                </a:lnTo>
                <a:cubicBezTo>
                  <a:pt x="8340435" y="1131099"/>
                  <a:pt x="8341668" y="1134125"/>
                  <a:pt x="8341668" y="1138966"/>
                </a:cubicBezTo>
                <a:cubicBezTo>
                  <a:pt x="8339200" y="1138965"/>
                  <a:pt x="8337349" y="1138359"/>
                  <a:pt x="8336116" y="1136545"/>
                </a:cubicBezTo>
                <a:lnTo>
                  <a:pt x="8334756" y="1129436"/>
                </a:lnTo>
                <a:lnTo>
                  <a:pt x="8331950" y="1134166"/>
                </a:lnTo>
                <a:cubicBezTo>
                  <a:pt x="8328606" y="1135613"/>
                  <a:pt x="8324594" y="1135613"/>
                  <a:pt x="8321919" y="1135614"/>
                </a:cubicBezTo>
                <a:cubicBezTo>
                  <a:pt x="8321921" y="1121712"/>
                  <a:pt x="8329942" y="1124028"/>
                  <a:pt x="8337966" y="1124028"/>
                </a:cubicBezTo>
                <a:close/>
                <a:moveTo>
                  <a:pt x="731143" y="1123500"/>
                </a:moveTo>
                <a:cubicBezTo>
                  <a:pt x="739239" y="1125990"/>
                  <a:pt x="747334" y="1125990"/>
                  <a:pt x="755432" y="1130975"/>
                </a:cubicBezTo>
                <a:cubicBezTo>
                  <a:pt x="747335" y="1138452"/>
                  <a:pt x="731142" y="1140945"/>
                  <a:pt x="731143" y="1123500"/>
                </a:cubicBezTo>
                <a:close/>
                <a:moveTo>
                  <a:pt x="964914" y="1118517"/>
                </a:moveTo>
                <a:lnTo>
                  <a:pt x="939942" y="1119926"/>
                </a:lnTo>
                <a:lnTo>
                  <a:pt x="985011" y="1136637"/>
                </a:lnTo>
                <a:lnTo>
                  <a:pt x="980447" y="1125858"/>
                </a:lnTo>
                <a:close/>
                <a:moveTo>
                  <a:pt x="6230445" y="1116560"/>
                </a:moveTo>
                <a:lnTo>
                  <a:pt x="6229610" y="1117786"/>
                </a:lnTo>
                <a:lnTo>
                  <a:pt x="6229310" y="1118224"/>
                </a:lnTo>
                <a:close/>
                <a:moveTo>
                  <a:pt x="8551112" y="1114363"/>
                </a:moveTo>
                <a:lnTo>
                  <a:pt x="8569411" y="1118085"/>
                </a:lnTo>
                <a:lnTo>
                  <a:pt x="8574081" y="1114592"/>
                </a:lnTo>
                <a:cubicBezTo>
                  <a:pt x="8581267" y="1113076"/>
                  <a:pt x="8589253" y="1120828"/>
                  <a:pt x="8595640" y="1124204"/>
                </a:cubicBezTo>
                <a:lnTo>
                  <a:pt x="8588412" y="1124388"/>
                </a:lnTo>
                <a:lnTo>
                  <a:pt x="8592215" y="1126152"/>
                </a:lnTo>
                <a:cubicBezTo>
                  <a:pt x="8596329" y="1129036"/>
                  <a:pt x="8600119" y="1132929"/>
                  <a:pt x="8603414" y="1138318"/>
                </a:cubicBezTo>
                <a:cubicBezTo>
                  <a:pt x="8587592" y="1140714"/>
                  <a:pt x="8559023" y="1147901"/>
                  <a:pt x="8551112" y="1114363"/>
                </a:cubicBezTo>
                <a:close/>
                <a:moveTo>
                  <a:pt x="8310824" y="1114362"/>
                </a:moveTo>
                <a:cubicBezTo>
                  <a:pt x="8315758" y="1114362"/>
                  <a:pt x="8318227" y="1119202"/>
                  <a:pt x="8318227" y="1126462"/>
                </a:cubicBezTo>
                <a:cubicBezTo>
                  <a:pt x="8313291" y="1126463"/>
                  <a:pt x="8310824" y="1124042"/>
                  <a:pt x="8310824" y="1114362"/>
                </a:cubicBezTo>
                <a:close/>
                <a:moveTo>
                  <a:pt x="772613" y="1113119"/>
                </a:moveTo>
                <a:lnTo>
                  <a:pt x="825920" y="1134006"/>
                </a:lnTo>
                <a:lnTo>
                  <a:pt x="824771" y="1133838"/>
                </a:lnTo>
                <a:cubicBezTo>
                  <a:pt x="814717" y="1132860"/>
                  <a:pt x="779588" y="1126985"/>
                  <a:pt x="762203" y="1121415"/>
                </a:cubicBezTo>
                <a:cubicBezTo>
                  <a:pt x="759306" y="1120487"/>
                  <a:pt x="756900" y="1119567"/>
                  <a:pt x="755186" y="1118680"/>
                </a:cubicBezTo>
                <a:cubicBezTo>
                  <a:pt x="753474" y="1117792"/>
                  <a:pt x="752451" y="1116937"/>
                  <a:pt x="752318" y="1116139"/>
                </a:cubicBezTo>
                <a:cubicBezTo>
                  <a:pt x="752089" y="1114770"/>
                  <a:pt x="754707" y="1113926"/>
                  <a:pt x="758963" y="1113461"/>
                </a:cubicBezTo>
                <a:close/>
                <a:moveTo>
                  <a:pt x="6233019" y="1112780"/>
                </a:moveTo>
                <a:lnTo>
                  <a:pt x="6230445" y="1116560"/>
                </a:lnTo>
                <a:lnTo>
                  <a:pt x="6231349" y="1115232"/>
                </a:lnTo>
                <a:cubicBezTo>
                  <a:pt x="6232277" y="1113870"/>
                  <a:pt x="6233019" y="1112780"/>
                  <a:pt x="6233019" y="1112780"/>
                </a:cubicBezTo>
                <a:close/>
                <a:moveTo>
                  <a:pt x="9199729" y="1112780"/>
                </a:moveTo>
                <a:cubicBezTo>
                  <a:pt x="9199728" y="1122367"/>
                  <a:pt x="9194520" y="1124868"/>
                  <a:pt x="9191915" y="1124868"/>
                </a:cubicBezTo>
                <a:cubicBezTo>
                  <a:pt x="9191917" y="1114863"/>
                  <a:pt x="9194520" y="1112779"/>
                  <a:pt x="9199729" y="1112780"/>
                </a:cubicBezTo>
                <a:close/>
                <a:moveTo>
                  <a:pt x="9177206" y="1102256"/>
                </a:moveTo>
                <a:cubicBezTo>
                  <a:pt x="9180551" y="1103125"/>
                  <a:pt x="9183225" y="1106600"/>
                  <a:pt x="9183224" y="1112393"/>
                </a:cubicBezTo>
                <a:cubicBezTo>
                  <a:pt x="9177875" y="1110076"/>
                  <a:pt x="9172526" y="1107759"/>
                  <a:pt x="9167177" y="1107758"/>
                </a:cubicBezTo>
                <a:cubicBezTo>
                  <a:pt x="9169853" y="1103125"/>
                  <a:pt x="9173865" y="1101387"/>
                  <a:pt x="9177206" y="1102256"/>
                </a:cubicBezTo>
                <a:close/>
                <a:moveTo>
                  <a:pt x="8117186" y="1102064"/>
                </a:moveTo>
                <a:cubicBezTo>
                  <a:pt x="8120042" y="1113573"/>
                  <a:pt x="8125751" y="1123099"/>
                  <a:pt x="8137169" y="1123100"/>
                </a:cubicBezTo>
                <a:lnTo>
                  <a:pt x="8138074" y="1125369"/>
                </a:lnTo>
                <a:lnTo>
                  <a:pt x="8138978" y="1119925"/>
                </a:lnTo>
                <a:lnTo>
                  <a:pt x="8140597" y="1120766"/>
                </a:lnTo>
                <a:lnTo>
                  <a:pt x="8155254" y="1113112"/>
                </a:lnTo>
                <a:cubicBezTo>
                  <a:pt x="8160165" y="1111590"/>
                  <a:pt x="8165062" y="1111047"/>
                  <a:pt x="8169945" y="1111277"/>
                </a:cubicBezTo>
                <a:cubicBezTo>
                  <a:pt x="8199249" y="1112659"/>
                  <a:pt x="8228025" y="1141899"/>
                  <a:pt x="8255479" y="1154792"/>
                </a:cubicBezTo>
                <a:cubicBezTo>
                  <a:pt x="8238583" y="1152336"/>
                  <a:pt x="8213710" y="1144970"/>
                  <a:pt x="8199630" y="1169528"/>
                </a:cubicBezTo>
                <a:cubicBezTo>
                  <a:pt x="8189775" y="1164617"/>
                  <a:pt x="8179216" y="1157863"/>
                  <a:pt x="8169008" y="1149625"/>
                </a:cubicBezTo>
                <a:lnTo>
                  <a:pt x="8144174" y="1124532"/>
                </a:lnTo>
                <a:lnTo>
                  <a:pt x="8138979" y="1132011"/>
                </a:lnTo>
                <a:lnTo>
                  <a:pt x="8138649" y="1129909"/>
                </a:lnTo>
                <a:lnTo>
                  <a:pt x="8121707" y="1125779"/>
                </a:lnTo>
                <a:cubicBezTo>
                  <a:pt x="8115404" y="1124884"/>
                  <a:pt x="8109101" y="1124289"/>
                  <a:pt x="8103389" y="1123099"/>
                </a:cubicBezTo>
                <a:cubicBezTo>
                  <a:pt x="8106245" y="1115956"/>
                  <a:pt x="8111953" y="1109208"/>
                  <a:pt x="8117186" y="1102064"/>
                </a:cubicBezTo>
                <a:close/>
                <a:moveTo>
                  <a:pt x="8550757" y="1100278"/>
                </a:moveTo>
                <a:cubicBezTo>
                  <a:pt x="8556255" y="1102829"/>
                  <a:pt x="8561753" y="1105382"/>
                  <a:pt x="8566792" y="1107933"/>
                </a:cubicBezTo>
                <a:cubicBezTo>
                  <a:pt x="8561752" y="1110484"/>
                  <a:pt x="8550757" y="1117714"/>
                  <a:pt x="8550757" y="1100278"/>
                </a:cubicBezTo>
                <a:close/>
                <a:moveTo>
                  <a:pt x="8049789" y="1100277"/>
                </a:moveTo>
                <a:cubicBezTo>
                  <a:pt x="8060864" y="1102779"/>
                  <a:pt x="8071943" y="1105278"/>
                  <a:pt x="8080249" y="1107779"/>
                </a:cubicBezTo>
                <a:cubicBezTo>
                  <a:pt x="8074710" y="1117366"/>
                  <a:pt x="8049789" y="1124866"/>
                  <a:pt x="8049789" y="1100277"/>
                </a:cubicBezTo>
                <a:close/>
                <a:moveTo>
                  <a:pt x="9123438" y="1100277"/>
                </a:moveTo>
                <a:cubicBezTo>
                  <a:pt x="9123438" y="1114168"/>
                  <a:pt x="9115414" y="1112183"/>
                  <a:pt x="9107392" y="1112182"/>
                </a:cubicBezTo>
                <a:cubicBezTo>
                  <a:pt x="9107390" y="1100276"/>
                  <a:pt x="9118088" y="1100276"/>
                  <a:pt x="9123438" y="1100277"/>
                </a:cubicBezTo>
                <a:close/>
                <a:moveTo>
                  <a:pt x="8680639" y="1100276"/>
                </a:moveTo>
                <a:cubicBezTo>
                  <a:pt x="8685987" y="1102658"/>
                  <a:pt x="8691336" y="1105039"/>
                  <a:pt x="8696685" y="1107422"/>
                </a:cubicBezTo>
                <a:cubicBezTo>
                  <a:pt x="8691337" y="1114168"/>
                  <a:pt x="8680638" y="1114168"/>
                  <a:pt x="8680639" y="1100276"/>
                </a:cubicBezTo>
                <a:close/>
                <a:moveTo>
                  <a:pt x="8278179" y="1100276"/>
                </a:moveTo>
                <a:cubicBezTo>
                  <a:pt x="8278179" y="1114169"/>
                  <a:pt x="8270156" y="1112184"/>
                  <a:pt x="8262130" y="1112185"/>
                </a:cubicBezTo>
                <a:cubicBezTo>
                  <a:pt x="8262131" y="1100277"/>
                  <a:pt x="8272831" y="1100277"/>
                  <a:pt x="8278179" y="1100276"/>
                </a:cubicBezTo>
                <a:close/>
                <a:moveTo>
                  <a:pt x="796317" y="1093782"/>
                </a:moveTo>
                <a:cubicBezTo>
                  <a:pt x="806128" y="1095710"/>
                  <a:pt x="820652" y="1102288"/>
                  <a:pt x="833618" y="1108621"/>
                </a:cubicBezTo>
                <a:lnTo>
                  <a:pt x="838816" y="1111208"/>
                </a:lnTo>
                <a:lnTo>
                  <a:pt x="823248" y="1109546"/>
                </a:lnTo>
                <a:lnTo>
                  <a:pt x="811548" y="1108490"/>
                </a:lnTo>
                <a:lnTo>
                  <a:pt x="801815" y="1103927"/>
                </a:lnTo>
                <a:cubicBezTo>
                  <a:pt x="790742" y="1098066"/>
                  <a:pt x="784906" y="1093399"/>
                  <a:pt x="796317" y="1093782"/>
                </a:cubicBezTo>
                <a:close/>
                <a:moveTo>
                  <a:pt x="7497593" y="1090397"/>
                </a:moveTo>
                <a:cubicBezTo>
                  <a:pt x="7503004" y="1090855"/>
                  <a:pt x="7509186" y="1105048"/>
                  <a:pt x="7509189" y="1112373"/>
                </a:cubicBezTo>
                <a:cubicBezTo>
                  <a:pt x="7506439" y="1112373"/>
                  <a:pt x="7484907" y="1105047"/>
                  <a:pt x="7492696" y="1095281"/>
                </a:cubicBezTo>
                <a:cubicBezTo>
                  <a:pt x="7494068" y="1091617"/>
                  <a:pt x="7495787" y="1090244"/>
                  <a:pt x="7497593" y="1090397"/>
                </a:cubicBezTo>
                <a:close/>
                <a:moveTo>
                  <a:pt x="8174264" y="1089753"/>
                </a:moveTo>
                <a:cubicBezTo>
                  <a:pt x="8177941" y="1090621"/>
                  <a:pt x="8181283" y="1094097"/>
                  <a:pt x="8181285" y="1099889"/>
                </a:cubicBezTo>
                <a:cubicBezTo>
                  <a:pt x="8175935" y="1099890"/>
                  <a:pt x="8170587" y="1097573"/>
                  <a:pt x="8165237" y="1095256"/>
                </a:cubicBezTo>
                <a:cubicBezTo>
                  <a:pt x="8166575" y="1090622"/>
                  <a:pt x="8170587" y="1088882"/>
                  <a:pt x="8174264" y="1089753"/>
                </a:cubicBezTo>
                <a:close/>
                <a:moveTo>
                  <a:pt x="9150686" y="1087773"/>
                </a:moveTo>
                <a:cubicBezTo>
                  <a:pt x="9156035" y="1090194"/>
                  <a:pt x="9161383" y="1092613"/>
                  <a:pt x="9166733" y="1095033"/>
                </a:cubicBezTo>
                <a:cubicBezTo>
                  <a:pt x="9164056" y="1097454"/>
                  <a:pt x="9164055" y="1099874"/>
                  <a:pt x="9161383" y="1099874"/>
                </a:cubicBezTo>
                <a:cubicBezTo>
                  <a:pt x="9156034" y="1099874"/>
                  <a:pt x="9150686" y="1099874"/>
                  <a:pt x="9150686" y="1087773"/>
                </a:cubicBezTo>
                <a:close/>
                <a:moveTo>
                  <a:pt x="7432933" y="1087773"/>
                </a:moveTo>
                <a:cubicBezTo>
                  <a:pt x="7432934" y="1097454"/>
                  <a:pt x="7430329" y="1099873"/>
                  <a:pt x="7425119" y="1099873"/>
                </a:cubicBezTo>
                <a:cubicBezTo>
                  <a:pt x="7425121" y="1092614"/>
                  <a:pt x="7427725" y="1087774"/>
                  <a:pt x="7432933" y="1087773"/>
                </a:cubicBezTo>
                <a:close/>
                <a:moveTo>
                  <a:pt x="8655899" y="1087772"/>
                </a:moveTo>
                <a:cubicBezTo>
                  <a:pt x="8663920" y="1087772"/>
                  <a:pt x="8671944" y="1087773"/>
                  <a:pt x="8671946" y="1099358"/>
                </a:cubicBezTo>
                <a:cubicBezTo>
                  <a:pt x="8666596" y="1099358"/>
                  <a:pt x="8655900" y="1101675"/>
                  <a:pt x="8655899" y="1087772"/>
                </a:cubicBezTo>
                <a:close/>
                <a:moveTo>
                  <a:pt x="6233417" y="1087535"/>
                </a:moveTo>
                <a:lnTo>
                  <a:pt x="6232969" y="1088691"/>
                </a:lnTo>
                <a:cubicBezTo>
                  <a:pt x="6230405" y="1090636"/>
                  <a:pt x="6226894" y="1091171"/>
                  <a:pt x="6223113" y="1091018"/>
                </a:cubicBezTo>
                <a:lnTo>
                  <a:pt x="6208363" y="1088604"/>
                </a:lnTo>
                <a:lnTo>
                  <a:pt x="6186617" y="1089750"/>
                </a:lnTo>
                <a:cubicBezTo>
                  <a:pt x="6157103" y="1091953"/>
                  <a:pt x="6127370" y="1096128"/>
                  <a:pt x="6098521" y="1106227"/>
                </a:cubicBezTo>
                <a:lnTo>
                  <a:pt x="6062105" y="1123450"/>
                </a:lnTo>
                <a:lnTo>
                  <a:pt x="6080426" y="1128752"/>
                </a:lnTo>
                <a:lnTo>
                  <a:pt x="6094815" y="1135720"/>
                </a:lnTo>
                <a:lnTo>
                  <a:pt x="6100990" y="1137219"/>
                </a:lnTo>
                <a:lnTo>
                  <a:pt x="6099508" y="1136117"/>
                </a:lnTo>
                <a:cubicBezTo>
                  <a:pt x="6104716" y="1128857"/>
                  <a:pt x="6104716" y="1128857"/>
                  <a:pt x="6107323" y="1136117"/>
                </a:cubicBezTo>
                <a:lnTo>
                  <a:pt x="6105540" y="1138325"/>
                </a:lnTo>
                <a:lnTo>
                  <a:pt x="6106109" y="1138462"/>
                </a:lnTo>
                <a:lnTo>
                  <a:pt x="6105943" y="1139933"/>
                </a:lnTo>
                <a:lnTo>
                  <a:pt x="6114807" y="1141738"/>
                </a:lnTo>
                <a:lnTo>
                  <a:pt x="6122223" y="1140645"/>
                </a:lnTo>
                <a:lnTo>
                  <a:pt x="6123640" y="1139147"/>
                </a:lnTo>
                <a:lnTo>
                  <a:pt x="6142070" y="1137129"/>
                </a:lnTo>
                <a:lnTo>
                  <a:pt x="6154579" y="1134220"/>
                </a:lnTo>
                <a:lnTo>
                  <a:pt x="6160790" y="1135081"/>
                </a:lnTo>
                <a:lnTo>
                  <a:pt x="6168533" y="1134233"/>
                </a:lnTo>
                <a:lnTo>
                  <a:pt x="6179646" y="1133291"/>
                </a:lnTo>
                <a:lnTo>
                  <a:pt x="6185430" y="1124501"/>
                </a:lnTo>
                <a:cubicBezTo>
                  <a:pt x="6191039" y="1112757"/>
                  <a:pt x="6196651" y="1117212"/>
                  <a:pt x="6205064" y="1122072"/>
                </a:cubicBezTo>
                <a:cubicBezTo>
                  <a:pt x="6210674" y="1124501"/>
                  <a:pt x="6210675" y="1117211"/>
                  <a:pt x="6213479" y="1110328"/>
                </a:cubicBezTo>
                <a:cubicBezTo>
                  <a:pt x="6217686" y="1104857"/>
                  <a:pt x="6223472" y="1111467"/>
                  <a:pt x="6227284" y="1116306"/>
                </a:cubicBezTo>
                <a:lnTo>
                  <a:pt x="6229094" y="1118544"/>
                </a:lnTo>
                <a:lnTo>
                  <a:pt x="6230309" y="1120045"/>
                </a:lnTo>
                <a:cubicBezTo>
                  <a:pt x="6238723" y="1122072"/>
                  <a:pt x="6243865" y="1122073"/>
                  <a:pt x="6252281" y="1120045"/>
                </a:cubicBezTo>
                <a:cubicBezTo>
                  <a:pt x="6291546" y="1114782"/>
                  <a:pt x="6328007" y="1095746"/>
                  <a:pt x="6366807" y="1098177"/>
                </a:cubicBezTo>
                <a:lnTo>
                  <a:pt x="6411932" y="1102964"/>
                </a:lnTo>
                <a:lnTo>
                  <a:pt x="6415367" y="1101368"/>
                </a:lnTo>
                <a:cubicBezTo>
                  <a:pt x="6417235" y="1099431"/>
                  <a:pt x="6418398" y="1096547"/>
                  <a:pt x="6418398" y="1092294"/>
                </a:cubicBezTo>
                <a:cubicBezTo>
                  <a:pt x="6386505" y="1093509"/>
                  <a:pt x="6355386" y="1092292"/>
                  <a:pt x="6324323" y="1090776"/>
                </a:cubicBezTo>
                <a:close/>
                <a:moveTo>
                  <a:pt x="7594408" y="1085427"/>
                </a:moveTo>
                <a:cubicBezTo>
                  <a:pt x="7618010" y="1087796"/>
                  <a:pt x="7641816" y="1096697"/>
                  <a:pt x="7663990" y="1104833"/>
                </a:cubicBezTo>
                <a:cubicBezTo>
                  <a:pt x="7702938" y="1119302"/>
                  <a:pt x="7742359" y="1135780"/>
                  <a:pt x="7781308" y="1147837"/>
                </a:cubicBezTo>
                <a:cubicBezTo>
                  <a:pt x="7778492" y="1155068"/>
                  <a:pt x="7775678" y="1167127"/>
                  <a:pt x="7770045" y="1167127"/>
                </a:cubicBezTo>
                <a:cubicBezTo>
                  <a:pt x="7761598" y="1169536"/>
                  <a:pt x="7753620" y="1169537"/>
                  <a:pt x="7745175" y="1169538"/>
                </a:cubicBezTo>
                <a:cubicBezTo>
                  <a:pt x="7736727" y="1169537"/>
                  <a:pt x="7728280" y="1168935"/>
                  <a:pt x="7719833" y="1167428"/>
                </a:cubicBezTo>
                <a:lnTo>
                  <a:pt x="7707712" y="1163825"/>
                </a:lnTo>
                <a:lnTo>
                  <a:pt x="7701832" y="1176615"/>
                </a:lnTo>
                <a:cubicBezTo>
                  <a:pt x="7699254" y="1179964"/>
                  <a:pt x="7695962" y="1181182"/>
                  <a:pt x="7690695" y="1178746"/>
                </a:cubicBezTo>
                <a:cubicBezTo>
                  <a:pt x="7677530" y="1169003"/>
                  <a:pt x="7661734" y="1161697"/>
                  <a:pt x="7648566" y="1154390"/>
                </a:cubicBezTo>
                <a:cubicBezTo>
                  <a:pt x="7653834" y="1150938"/>
                  <a:pt x="7659100" y="1144950"/>
                  <a:pt x="7664036" y="1142820"/>
                </a:cubicBezTo>
                <a:cubicBezTo>
                  <a:pt x="7668974" y="1140689"/>
                  <a:pt x="7673581" y="1142415"/>
                  <a:pt x="7677531" y="1154390"/>
                </a:cubicBezTo>
                <a:cubicBezTo>
                  <a:pt x="7680162" y="1162915"/>
                  <a:pt x="7686088" y="1164742"/>
                  <a:pt x="7692287" y="1164437"/>
                </a:cubicBezTo>
                <a:lnTo>
                  <a:pt x="7703482" y="1162568"/>
                </a:lnTo>
                <a:lnTo>
                  <a:pt x="7694491" y="1159893"/>
                </a:lnTo>
                <a:cubicBezTo>
                  <a:pt x="7686046" y="1155068"/>
                  <a:pt x="7680413" y="1147837"/>
                  <a:pt x="7674783" y="1140602"/>
                </a:cubicBezTo>
                <a:cubicBezTo>
                  <a:pt x="7663988" y="1140603"/>
                  <a:pt x="7655542" y="1140602"/>
                  <a:pt x="7647095" y="1140603"/>
                </a:cubicBezTo>
                <a:lnTo>
                  <a:pt x="7639722" y="1140050"/>
                </a:lnTo>
                <a:lnTo>
                  <a:pt x="7637761" y="1147632"/>
                </a:lnTo>
                <a:cubicBezTo>
                  <a:pt x="7633019" y="1153628"/>
                  <a:pt x="7622844" y="1149516"/>
                  <a:pt x="7617309" y="1149518"/>
                </a:cubicBezTo>
                <a:cubicBezTo>
                  <a:pt x="7617310" y="1144747"/>
                  <a:pt x="7618260" y="1141626"/>
                  <a:pt x="7619805" y="1139629"/>
                </a:cubicBezTo>
                <a:lnTo>
                  <a:pt x="7621611" y="1138693"/>
                </a:lnTo>
                <a:lnTo>
                  <a:pt x="7618938" y="1138492"/>
                </a:lnTo>
                <a:cubicBezTo>
                  <a:pt x="7609788" y="1136986"/>
                  <a:pt x="7600637" y="1134575"/>
                  <a:pt x="7590783" y="1130958"/>
                </a:cubicBezTo>
                <a:cubicBezTo>
                  <a:pt x="7590783" y="1126135"/>
                  <a:pt x="7593597" y="1123724"/>
                  <a:pt x="7596413" y="1123723"/>
                </a:cubicBezTo>
                <a:cubicBezTo>
                  <a:pt x="7585151" y="1116489"/>
                  <a:pt x="7577172" y="1123724"/>
                  <a:pt x="7565911" y="1119302"/>
                </a:cubicBezTo>
                <a:cubicBezTo>
                  <a:pt x="7557462" y="1114078"/>
                  <a:pt x="7549015" y="1104834"/>
                  <a:pt x="7540569" y="1095189"/>
                </a:cubicBezTo>
                <a:cubicBezTo>
                  <a:pt x="7550422" y="1089764"/>
                  <a:pt x="7560602" y="1086749"/>
                  <a:pt x="7570940" y="1085506"/>
                </a:cubicBezTo>
                <a:cubicBezTo>
                  <a:pt x="7578695" y="1084574"/>
                  <a:pt x="7586537" y="1084638"/>
                  <a:pt x="7594408" y="1085427"/>
                </a:cubicBezTo>
                <a:close/>
                <a:moveTo>
                  <a:pt x="9077235" y="1082518"/>
                </a:moveTo>
                <a:cubicBezTo>
                  <a:pt x="9083469" y="1083444"/>
                  <a:pt x="9091083" y="1087772"/>
                  <a:pt x="9096622" y="1089009"/>
                </a:cubicBezTo>
                <a:cubicBezTo>
                  <a:pt x="9090392" y="1092720"/>
                  <a:pt x="9081044" y="1101993"/>
                  <a:pt x="9073256" y="1101182"/>
                </a:cubicBezTo>
                <a:lnTo>
                  <a:pt x="9071779" y="1100191"/>
                </a:lnTo>
                <a:lnTo>
                  <a:pt x="9068002" y="1103921"/>
                </a:lnTo>
                <a:cubicBezTo>
                  <a:pt x="9066702" y="1103921"/>
                  <a:pt x="9065399" y="1102633"/>
                  <a:pt x="9064097" y="1100061"/>
                </a:cubicBezTo>
                <a:cubicBezTo>
                  <a:pt x="9064746" y="1098775"/>
                  <a:pt x="9065398" y="1097973"/>
                  <a:pt x="9066050" y="1097529"/>
                </a:cubicBezTo>
                <a:lnTo>
                  <a:pt x="9067426" y="1097276"/>
                </a:lnTo>
                <a:lnTo>
                  <a:pt x="9066161" y="1096429"/>
                </a:lnTo>
                <a:cubicBezTo>
                  <a:pt x="9066160" y="1084063"/>
                  <a:pt x="9071007" y="1081591"/>
                  <a:pt x="9077235" y="1082518"/>
                </a:cubicBezTo>
                <a:close/>
                <a:moveTo>
                  <a:pt x="7904486" y="1080424"/>
                </a:moveTo>
                <a:cubicBezTo>
                  <a:pt x="7915403" y="1082762"/>
                  <a:pt x="7926320" y="1085101"/>
                  <a:pt x="7937240" y="1096792"/>
                </a:cubicBezTo>
                <a:cubicBezTo>
                  <a:pt x="7926321" y="1096793"/>
                  <a:pt x="7904486" y="1101470"/>
                  <a:pt x="7904486" y="1080424"/>
                </a:cubicBezTo>
                <a:close/>
                <a:moveTo>
                  <a:pt x="8641022" y="1079548"/>
                </a:moveTo>
                <a:cubicBezTo>
                  <a:pt x="8641021" y="1094502"/>
                  <a:pt x="8630324" y="1089517"/>
                  <a:pt x="8624976" y="1089517"/>
                </a:cubicBezTo>
                <a:cubicBezTo>
                  <a:pt x="8624975" y="1077054"/>
                  <a:pt x="8632998" y="1079548"/>
                  <a:pt x="8641022" y="1079548"/>
                </a:cubicBezTo>
                <a:close/>
                <a:moveTo>
                  <a:pt x="7533936" y="1078843"/>
                </a:moveTo>
                <a:cubicBezTo>
                  <a:pt x="7533936" y="1082533"/>
                  <a:pt x="7533936" y="1088068"/>
                  <a:pt x="7533260" y="1092679"/>
                </a:cubicBezTo>
                <a:lnTo>
                  <a:pt x="7532509" y="1094002"/>
                </a:lnTo>
                <a:lnTo>
                  <a:pt x="7535913" y="1095177"/>
                </a:lnTo>
                <a:cubicBezTo>
                  <a:pt x="7537643" y="1096786"/>
                  <a:pt x="7538762" y="1099357"/>
                  <a:pt x="7538761" y="1103216"/>
                </a:cubicBezTo>
                <a:cubicBezTo>
                  <a:pt x="7536524" y="1103216"/>
                  <a:pt x="7534184" y="1102572"/>
                  <a:pt x="7532403" y="1100966"/>
                </a:cubicBezTo>
                <a:lnTo>
                  <a:pt x="7530875" y="1096873"/>
                </a:lnTo>
                <a:lnTo>
                  <a:pt x="7528538" y="1100980"/>
                </a:lnTo>
                <a:cubicBezTo>
                  <a:pt x="7520441" y="1103440"/>
                  <a:pt x="7512345" y="1096061"/>
                  <a:pt x="7509648" y="1086222"/>
                </a:cubicBezTo>
                <a:cubicBezTo>
                  <a:pt x="7517744" y="1081302"/>
                  <a:pt x="7525838" y="1081303"/>
                  <a:pt x="7533936" y="1078843"/>
                </a:cubicBezTo>
                <a:close/>
                <a:moveTo>
                  <a:pt x="8140496" y="1078842"/>
                </a:moveTo>
                <a:cubicBezTo>
                  <a:pt x="8148595" y="1081334"/>
                  <a:pt x="8156690" y="1083826"/>
                  <a:pt x="8164787" y="1083826"/>
                </a:cubicBezTo>
                <a:cubicBezTo>
                  <a:pt x="8159391" y="1093796"/>
                  <a:pt x="8140496" y="1096288"/>
                  <a:pt x="8140496" y="1078842"/>
                </a:cubicBezTo>
                <a:close/>
                <a:moveTo>
                  <a:pt x="7377704" y="1078841"/>
                </a:moveTo>
                <a:cubicBezTo>
                  <a:pt x="7379005" y="1078842"/>
                  <a:pt x="7380959" y="1079485"/>
                  <a:pt x="7382587" y="1081093"/>
                </a:cubicBezTo>
                <a:lnTo>
                  <a:pt x="7382718" y="1081450"/>
                </a:lnTo>
                <a:lnTo>
                  <a:pt x="7384428" y="1080426"/>
                </a:lnTo>
                <a:lnTo>
                  <a:pt x="7383664" y="1084046"/>
                </a:lnTo>
                <a:lnTo>
                  <a:pt x="7385516" y="1089130"/>
                </a:lnTo>
                <a:lnTo>
                  <a:pt x="7382809" y="1088091"/>
                </a:lnTo>
                <a:lnTo>
                  <a:pt x="7382577" y="1089197"/>
                </a:lnTo>
                <a:cubicBezTo>
                  <a:pt x="7381343" y="1091316"/>
                  <a:pt x="7379492" y="1092525"/>
                  <a:pt x="7377026" y="1092524"/>
                </a:cubicBezTo>
                <a:cubicBezTo>
                  <a:pt x="7377024" y="1088894"/>
                  <a:pt x="7377642" y="1085871"/>
                  <a:pt x="7378875" y="1083752"/>
                </a:cubicBezTo>
                <a:lnTo>
                  <a:pt x="7378894" y="1083741"/>
                </a:lnTo>
                <a:close/>
                <a:moveTo>
                  <a:pt x="8914549" y="1077646"/>
                </a:moveTo>
                <a:cubicBezTo>
                  <a:pt x="8924384" y="1077872"/>
                  <a:pt x="8935663" y="1090918"/>
                  <a:pt x="8944058" y="1094516"/>
                </a:cubicBezTo>
                <a:cubicBezTo>
                  <a:pt x="8930068" y="1094516"/>
                  <a:pt x="8916544" y="1092118"/>
                  <a:pt x="8905354" y="1082519"/>
                </a:cubicBezTo>
                <a:cubicBezTo>
                  <a:pt x="8908151" y="1078921"/>
                  <a:pt x="8911268" y="1077573"/>
                  <a:pt x="8914549" y="1077646"/>
                </a:cubicBezTo>
                <a:close/>
                <a:moveTo>
                  <a:pt x="8226440" y="1077367"/>
                </a:moveTo>
                <a:cubicBezTo>
                  <a:pt x="8238791" y="1075637"/>
                  <a:pt x="8253407" y="1088362"/>
                  <a:pt x="8263489" y="1091936"/>
                </a:cubicBezTo>
                <a:cubicBezTo>
                  <a:pt x="8263490" y="1096699"/>
                  <a:pt x="8263490" y="1099081"/>
                  <a:pt x="8263489" y="1101462"/>
                </a:cubicBezTo>
                <a:cubicBezTo>
                  <a:pt x="8247356" y="1096698"/>
                  <a:pt x="8231229" y="1089555"/>
                  <a:pt x="8215097" y="1084791"/>
                </a:cubicBezTo>
                <a:cubicBezTo>
                  <a:pt x="8218459" y="1080127"/>
                  <a:pt x="8222323" y="1077944"/>
                  <a:pt x="8226440" y="1077367"/>
                </a:cubicBezTo>
                <a:close/>
                <a:moveTo>
                  <a:pt x="7865414" y="1071729"/>
                </a:moveTo>
                <a:cubicBezTo>
                  <a:pt x="7875398" y="1074153"/>
                  <a:pt x="7896235" y="1069707"/>
                  <a:pt x="7896235" y="1091120"/>
                </a:cubicBezTo>
                <a:cubicBezTo>
                  <a:pt x="7885818" y="1103241"/>
                  <a:pt x="7873227" y="1081424"/>
                  <a:pt x="7865414" y="1071729"/>
                </a:cubicBezTo>
                <a:close/>
                <a:moveTo>
                  <a:pt x="8367078" y="1071698"/>
                </a:moveTo>
                <a:cubicBezTo>
                  <a:pt x="8380837" y="1071699"/>
                  <a:pt x="8397921" y="1083606"/>
                  <a:pt x="8412156" y="1088368"/>
                </a:cubicBezTo>
                <a:cubicBezTo>
                  <a:pt x="8412156" y="1114170"/>
                  <a:pt x="8375619" y="1100277"/>
                  <a:pt x="8364232" y="1095513"/>
                </a:cubicBezTo>
                <a:cubicBezTo>
                  <a:pt x="8352845" y="1090749"/>
                  <a:pt x="8352845" y="1071698"/>
                  <a:pt x="8367078" y="1071698"/>
                </a:cubicBezTo>
                <a:close/>
                <a:moveTo>
                  <a:pt x="7492006" y="1071698"/>
                </a:moveTo>
                <a:cubicBezTo>
                  <a:pt x="7492006" y="1074271"/>
                  <a:pt x="7494756" y="1076842"/>
                  <a:pt x="7494758" y="1079414"/>
                </a:cubicBezTo>
                <a:cubicBezTo>
                  <a:pt x="7492007" y="1081985"/>
                  <a:pt x="7486969" y="1079414"/>
                  <a:pt x="7492006" y="1071698"/>
                </a:cubicBezTo>
                <a:close/>
                <a:moveTo>
                  <a:pt x="8904878" y="1071697"/>
                </a:moveTo>
                <a:cubicBezTo>
                  <a:pt x="8902024" y="1073954"/>
                  <a:pt x="8902024" y="1076210"/>
                  <a:pt x="8899168" y="1078465"/>
                </a:cubicBezTo>
                <a:cubicBezTo>
                  <a:pt x="8899168" y="1071697"/>
                  <a:pt x="8899168" y="1071697"/>
                  <a:pt x="8904878" y="1071697"/>
                </a:cubicBezTo>
                <a:close/>
                <a:moveTo>
                  <a:pt x="8201424" y="1067921"/>
                </a:moveTo>
                <a:cubicBezTo>
                  <a:pt x="8206894" y="1070625"/>
                  <a:pt x="8212363" y="1072555"/>
                  <a:pt x="8214643" y="1074872"/>
                </a:cubicBezTo>
                <a:cubicBezTo>
                  <a:pt x="8209171" y="1081824"/>
                  <a:pt x="8201423" y="1079506"/>
                  <a:pt x="8201424" y="1067921"/>
                </a:cubicBezTo>
                <a:close/>
                <a:moveTo>
                  <a:pt x="7992063" y="1066341"/>
                </a:moveTo>
                <a:cubicBezTo>
                  <a:pt x="8006120" y="1068735"/>
                  <a:pt x="8017365" y="1066341"/>
                  <a:pt x="8028142" y="1071131"/>
                </a:cubicBezTo>
                <a:cubicBezTo>
                  <a:pt x="8053441" y="1080714"/>
                  <a:pt x="8014554" y="1097482"/>
                  <a:pt x="8008931" y="1099876"/>
                </a:cubicBezTo>
                <a:cubicBezTo>
                  <a:pt x="8003308" y="1090297"/>
                  <a:pt x="7997686" y="1078318"/>
                  <a:pt x="7992063" y="1066341"/>
                </a:cubicBezTo>
                <a:close/>
                <a:moveTo>
                  <a:pt x="9461540" y="1066338"/>
                </a:moveTo>
                <a:cubicBezTo>
                  <a:pt x="9461541" y="1080240"/>
                  <a:pt x="9450843" y="1077923"/>
                  <a:pt x="9445495" y="1077924"/>
                </a:cubicBezTo>
                <a:cubicBezTo>
                  <a:pt x="9445495" y="1066338"/>
                  <a:pt x="9453516" y="1066337"/>
                  <a:pt x="9461540" y="1066338"/>
                </a:cubicBezTo>
                <a:close/>
                <a:moveTo>
                  <a:pt x="8112262" y="1064718"/>
                </a:moveTo>
                <a:cubicBezTo>
                  <a:pt x="8116370" y="1064719"/>
                  <a:pt x="8120535" y="1065967"/>
                  <a:pt x="8123544" y="1065966"/>
                </a:cubicBezTo>
                <a:cubicBezTo>
                  <a:pt x="8123543" y="1070949"/>
                  <a:pt x="8123544" y="1073442"/>
                  <a:pt x="8123543" y="1078427"/>
                </a:cubicBezTo>
                <a:cubicBezTo>
                  <a:pt x="8117526" y="1075933"/>
                  <a:pt x="8109658" y="1073443"/>
                  <a:pt x="8101328" y="1070948"/>
                </a:cubicBezTo>
                <a:cubicBezTo>
                  <a:pt x="8104104" y="1065967"/>
                  <a:pt x="8108154" y="1064718"/>
                  <a:pt x="8112262" y="1064718"/>
                </a:cubicBezTo>
                <a:close/>
                <a:moveTo>
                  <a:pt x="7453076" y="1062723"/>
                </a:moveTo>
                <a:cubicBezTo>
                  <a:pt x="7467205" y="1063302"/>
                  <a:pt x="7482458" y="1068401"/>
                  <a:pt x="7492683" y="1083240"/>
                </a:cubicBezTo>
                <a:lnTo>
                  <a:pt x="7490254" y="1084856"/>
                </a:lnTo>
                <a:lnTo>
                  <a:pt x="7491872" y="1092525"/>
                </a:lnTo>
                <a:cubicBezTo>
                  <a:pt x="7489403" y="1092524"/>
                  <a:pt x="7487554" y="1091314"/>
                  <a:pt x="7486320" y="1089196"/>
                </a:cubicBezTo>
                <a:lnTo>
                  <a:pt x="7485966" y="1087524"/>
                </a:lnTo>
                <a:lnTo>
                  <a:pt x="7479748" y="1086500"/>
                </a:lnTo>
                <a:cubicBezTo>
                  <a:pt x="7475784" y="1084892"/>
                  <a:pt x="7472769" y="1082371"/>
                  <a:pt x="7472518" y="1084283"/>
                </a:cubicBezTo>
                <a:lnTo>
                  <a:pt x="7473211" y="1087678"/>
                </a:lnTo>
                <a:lnTo>
                  <a:pt x="7475393" y="1086620"/>
                </a:lnTo>
                <a:cubicBezTo>
                  <a:pt x="7477533" y="1084805"/>
                  <a:pt x="7476463" y="1091159"/>
                  <a:pt x="7475793" y="1094448"/>
                </a:cubicBezTo>
                <a:lnTo>
                  <a:pt x="7475790" y="1094468"/>
                </a:lnTo>
                <a:lnTo>
                  <a:pt x="7476228" y="1095605"/>
                </a:lnTo>
                <a:lnTo>
                  <a:pt x="7475617" y="1095263"/>
                </a:lnTo>
                <a:lnTo>
                  <a:pt x="7475393" y="1096301"/>
                </a:lnTo>
                <a:lnTo>
                  <a:pt x="7474806" y="1094811"/>
                </a:lnTo>
                <a:lnTo>
                  <a:pt x="7455773" y="1084167"/>
                </a:lnTo>
                <a:cubicBezTo>
                  <a:pt x="7449425" y="1078911"/>
                  <a:pt x="7443784" y="1072111"/>
                  <a:pt x="7439552" y="1063456"/>
                </a:cubicBezTo>
                <a:cubicBezTo>
                  <a:pt x="7443783" y="1062838"/>
                  <a:pt x="7448367" y="1062531"/>
                  <a:pt x="7453076" y="1062723"/>
                </a:cubicBezTo>
                <a:close/>
                <a:moveTo>
                  <a:pt x="8095857" y="1059337"/>
                </a:moveTo>
                <a:cubicBezTo>
                  <a:pt x="8096569" y="1058690"/>
                  <a:pt x="8097995" y="1059985"/>
                  <a:pt x="8100852" y="1062555"/>
                </a:cubicBezTo>
                <a:cubicBezTo>
                  <a:pt x="8097997" y="1065124"/>
                  <a:pt x="8095141" y="1065125"/>
                  <a:pt x="8095141" y="1067696"/>
                </a:cubicBezTo>
                <a:cubicBezTo>
                  <a:pt x="8095142" y="1062554"/>
                  <a:pt x="8095143" y="1059985"/>
                  <a:pt x="8095857" y="1059337"/>
                </a:cubicBezTo>
                <a:close/>
                <a:moveTo>
                  <a:pt x="6690376" y="1058680"/>
                </a:moveTo>
                <a:cubicBezTo>
                  <a:pt x="6690378" y="1070830"/>
                  <a:pt x="6701009" y="1067995"/>
                  <a:pt x="6706324" y="1067995"/>
                </a:cubicBezTo>
                <a:cubicBezTo>
                  <a:pt x="6706325" y="1056251"/>
                  <a:pt x="6695692" y="1058682"/>
                  <a:pt x="6690376" y="1058680"/>
                </a:cubicBezTo>
                <a:close/>
                <a:moveTo>
                  <a:pt x="6739021" y="1056966"/>
                </a:moveTo>
                <a:cubicBezTo>
                  <a:pt x="6728889" y="1058124"/>
                  <a:pt x="6722272" y="1061414"/>
                  <a:pt x="6722270" y="1067995"/>
                </a:cubicBezTo>
                <a:cubicBezTo>
                  <a:pt x="6732902" y="1067995"/>
                  <a:pt x="6744087" y="1066275"/>
                  <a:pt x="6755273" y="1065414"/>
                </a:cubicBezTo>
                <a:lnTo>
                  <a:pt x="6760674" y="1065836"/>
                </a:lnTo>
                <a:lnTo>
                  <a:pt x="6754991" y="1062611"/>
                </a:lnTo>
                <a:lnTo>
                  <a:pt x="6753889" y="1057659"/>
                </a:lnTo>
                <a:close/>
                <a:moveTo>
                  <a:pt x="7966855" y="1053834"/>
                </a:moveTo>
                <a:cubicBezTo>
                  <a:pt x="7966855" y="1061038"/>
                  <a:pt x="7966856" y="1070631"/>
                  <a:pt x="7966855" y="1077827"/>
                </a:cubicBezTo>
                <a:cubicBezTo>
                  <a:pt x="7961233" y="1077828"/>
                  <a:pt x="7952800" y="1080227"/>
                  <a:pt x="7944832" y="1075428"/>
                </a:cubicBezTo>
                <a:cubicBezTo>
                  <a:pt x="7936399" y="1070631"/>
                  <a:pt x="7966855" y="1053834"/>
                  <a:pt x="7966855" y="1053834"/>
                </a:cubicBezTo>
                <a:close/>
                <a:moveTo>
                  <a:pt x="8082309" y="1053832"/>
                </a:moveTo>
                <a:cubicBezTo>
                  <a:pt x="8082309" y="1067738"/>
                  <a:pt x="8073930" y="1065422"/>
                  <a:pt x="8068343" y="1065422"/>
                </a:cubicBezTo>
                <a:cubicBezTo>
                  <a:pt x="8068343" y="1053832"/>
                  <a:pt x="8076724" y="1053833"/>
                  <a:pt x="8082309" y="1053832"/>
                </a:cubicBezTo>
                <a:close/>
                <a:moveTo>
                  <a:pt x="7936312" y="1047175"/>
                </a:moveTo>
                <a:cubicBezTo>
                  <a:pt x="7938620" y="1047327"/>
                  <a:pt x="7940638" y="1048700"/>
                  <a:pt x="7941928" y="1051753"/>
                </a:cubicBezTo>
                <a:cubicBezTo>
                  <a:pt x="7950360" y="1071290"/>
                  <a:pt x="7925529" y="1066406"/>
                  <a:pt x="7919908" y="1066406"/>
                </a:cubicBezTo>
                <a:cubicBezTo>
                  <a:pt x="7919907" y="1057243"/>
                  <a:pt x="7929394" y="1046717"/>
                  <a:pt x="7936312" y="1047175"/>
                </a:cubicBezTo>
                <a:close/>
                <a:moveTo>
                  <a:pt x="7384426" y="1046489"/>
                </a:moveTo>
                <a:cubicBezTo>
                  <a:pt x="7384427" y="1053747"/>
                  <a:pt x="7381958" y="1058589"/>
                  <a:pt x="7377025" y="1058589"/>
                </a:cubicBezTo>
                <a:cubicBezTo>
                  <a:pt x="7377025" y="1048907"/>
                  <a:pt x="7379492" y="1046488"/>
                  <a:pt x="7384426" y="1046489"/>
                </a:cubicBezTo>
                <a:close/>
                <a:moveTo>
                  <a:pt x="7857600" y="1046489"/>
                </a:moveTo>
                <a:cubicBezTo>
                  <a:pt x="7862666" y="1046489"/>
                  <a:pt x="7867735" y="1046488"/>
                  <a:pt x="7872805" y="1046489"/>
                </a:cubicBezTo>
                <a:cubicBezTo>
                  <a:pt x="7872803" y="1048908"/>
                  <a:pt x="7872805" y="1053747"/>
                  <a:pt x="7872805" y="1058587"/>
                </a:cubicBezTo>
                <a:cubicBezTo>
                  <a:pt x="7867734" y="1058587"/>
                  <a:pt x="7862665" y="1058588"/>
                  <a:pt x="7857600" y="1058588"/>
                </a:cubicBezTo>
                <a:cubicBezTo>
                  <a:pt x="7857600" y="1053747"/>
                  <a:pt x="7857598" y="1048907"/>
                  <a:pt x="7857600" y="1046489"/>
                </a:cubicBezTo>
                <a:close/>
                <a:moveTo>
                  <a:pt x="8057576" y="1044902"/>
                </a:moveTo>
                <a:cubicBezTo>
                  <a:pt x="8057577" y="1051917"/>
                  <a:pt x="8057577" y="1058934"/>
                  <a:pt x="8057577" y="1065949"/>
                </a:cubicBezTo>
                <a:cubicBezTo>
                  <a:pt x="8052078" y="1065948"/>
                  <a:pt x="8046581" y="1065949"/>
                  <a:pt x="8041084" y="1065948"/>
                </a:cubicBezTo>
                <a:cubicBezTo>
                  <a:pt x="8038336" y="1061276"/>
                  <a:pt x="8035586" y="1056593"/>
                  <a:pt x="8033293" y="1051917"/>
                </a:cubicBezTo>
                <a:cubicBezTo>
                  <a:pt x="8041084" y="1047240"/>
                  <a:pt x="8049330" y="1044903"/>
                  <a:pt x="8057576" y="1044902"/>
                </a:cubicBezTo>
                <a:close/>
                <a:moveTo>
                  <a:pt x="8870304" y="1044902"/>
                </a:moveTo>
                <a:cubicBezTo>
                  <a:pt x="8875513" y="1044903"/>
                  <a:pt x="8878118" y="1047474"/>
                  <a:pt x="8878118" y="1055189"/>
                </a:cubicBezTo>
                <a:cubicBezTo>
                  <a:pt x="8872911" y="1055189"/>
                  <a:pt x="8870305" y="1052618"/>
                  <a:pt x="8870304" y="1044902"/>
                </a:cubicBezTo>
                <a:close/>
                <a:moveTo>
                  <a:pt x="7392135" y="1044902"/>
                </a:moveTo>
                <a:cubicBezTo>
                  <a:pt x="7405656" y="1047240"/>
                  <a:pt x="7416850" y="1051917"/>
                  <a:pt x="7430838" y="1054253"/>
                </a:cubicBezTo>
                <a:cubicBezTo>
                  <a:pt x="7416850" y="1056592"/>
                  <a:pt x="7405658" y="1061275"/>
                  <a:pt x="7392134" y="1065949"/>
                </a:cubicBezTo>
                <a:cubicBezTo>
                  <a:pt x="7392133" y="1058933"/>
                  <a:pt x="7392133" y="1051917"/>
                  <a:pt x="7392135" y="1044902"/>
                </a:cubicBezTo>
                <a:close/>
                <a:moveTo>
                  <a:pt x="8853381" y="1044901"/>
                </a:moveTo>
                <a:cubicBezTo>
                  <a:pt x="8853381" y="1054252"/>
                  <a:pt x="8853381" y="1065949"/>
                  <a:pt x="8845568" y="1065948"/>
                </a:cubicBezTo>
                <a:cubicBezTo>
                  <a:pt x="8845568" y="1056592"/>
                  <a:pt x="8845568" y="1044903"/>
                  <a:pt x="8853381" y="1044901"/>
                </a:cubicBezTo>
                <a:close/>
                <a:moveTo>
                  <a:pt x="9072992" y="1043905"/>
                </a:moveTo>
                <a:cubicBezTo>
                  <a:pt x="9076946" y="1043283"/>
                  <a:pt x="9081979" y="1044528"/>
                  <a:pt x="9086294" y="1044529"/>
                </a:cubicBezTo>
                <a:cubicBezTo>
                  <a:pt x="9086293" y="1056986"/>
                  <a:pt x="9074789" y="1054496"/>
                  <a:pt x="9066158" y="1054496"/>
                </a:cubicBezTo>
                <a:cubicBezTo>
                  <a:pt x="9066159" y="1047021"/>
                  <a:pt x="9069036" y="1044528"/>
                  <a:pt x="9072992" y="1043905"/>
                </a:cubicBezTo>
                <a:close/>
                <a:moveTo>
                  <a:pt x="8024603" y="1033165"/>
                </a:moveTo>
                <a:cubicBezTo>
                  <a:pt x="8024603" y="1048049"/>
                  <a:pt x="8016578" y="1045498"/>
                  <a:pt x="8008556" y="1045498"/>
                </a:cubicBezTo>
                <a:cubicBezTo>
                  <a:pt x="8008556" y="1030613"/>
                  <a:pt x="8019253" y="1033165"/>
                  <a:pt x="8024603" y="1033165"/>
                </a:cubicBezTo>
                <a:close/>
                <a:moveTo>
                  <a:pt x="8261699" y="1032400"/>
                </a:moveTo>
                <a:cubicBezTo>
                  <a:pt x="8261699" y="1039484"/>
                  <a:pt x="8259091" y="1044485"/>
                  <a:pt x="8253884" y="1044485"/>
                </a:cubicBezTo>
                <a:cubicBezTo>
                  <a:pt x="8253884" y="1034900"/>
                  <a:pt x="8256490" y="1032400"/>
                  <a:pt x="8261699" y="1032400"/>
                </a:cubicBezTo>
                <a:close/>
                <a:moveTo>
                  <a:pt x="8822628" y="1031293"/>
                </a:moveTo>
                <a:cubicBezTo>
                  <a:pt x="8827138" y="1030735"/>
                  <a:pt x="8832689" y="1032562"/>
                  <a:pt x="8836858" y="1032562"/>
                </a:cubicBezTo>
                <a:cubicBezTo>
                  <a:pt x="8836860" y="1051640"/>
                  <a:pt x="8822974" y="1044334"/>
                  <a:pt x="8814643" y="1044333"/>
                </a:cubicBezTo>
                <a:cubicBezTo>
                  <a:pt x="8814644" y="1034794"/>
                  <a:pt x="8818113" y="1031851"/>
                  <a:pt x="8822628" y="1031293"/>
                </a:cubicBezTo>
                <a:close/>
                <a:moveTo>
                  <a:pt x="8130662" y="1022187"/>
                </a:moveTo>
                <a:cubicBezTo>
                  <a:pt x="8130661" y="1037141"/>
                  <a:pt x="8120676" y="1034649"/>
                  <a:pt x="8115468" y="1034649"/>
                </a:cubicBezTo>
                <a:cubicBezTo>
                  <a:pt x="8115469" y="1019695"/>
                  <a:pt x="8125886" y="1022187"/>
                  <a:pt x="8130662" y="1022187"/>
                </a:cubicBezTo>
                <a:close/>
                <a:moveTo>
                  <a:pt x="7724346" y="1021482"/>
                </a:moveTo>
                <a:cubicBezTo>
                  <a:pt x="7724346" y="1031161"/>
                  <a:pt x="7721878" y="1033582"/>
                  <a:pt x="7716943" y="1033581"/>
                </a:cubicBezTo>
                <a:cubicBezTo>
                  <a:pt x="7716943" y="1023902"/>
                  <a:pt x="7719409" y="1021482"/>
                  <a:pt x="7724346" y="1021482"/>
                </a:cubicBezTo>
                <a:close/>
                <a:moveTo>
                  <a:pt x="9038122" y="1019969"/>
                </a:moveTo>
                <a:cubicBezTo>
                  <a:pt x="9042508" y="1021172"/>
                  <a:pt x="9047232" y="1024781"/>
                  <a:pt x="9051278" y="1027188"/>
                </a:cubicBezTo>
                <a:cubicBezTo>
                  <a:pt x="9048580" y="1027187"/>
                  <a:pt x="9048580" y="1029593"/>
                  <a:pt x="9045879" y="1031998"/>
                </a:cubicBezTo>
                <a:cubicBezTo>
                  <a:pt x="9040483" y="1029592"/>
                  <a:pt x="9032385" y="1027187"/>
                  <a:pt x="9026987" y="1027187"/>
                </a:cubicBezTo>
                <a:cubicBezTo>
                  <a:pt x="9029689" y="1019969"/>
                  <a:pt x="9033735" y="1018767"/>
                  <a:pt x="9038122" y="1019969"/>
                </a:cubicBezTo>
                <a:close/>
                <a:moveTo>
                  <a:pt x="9222405" y="1019896"/>
                </a:moveTo>
                <a:cubicBezTo>
                  <a:pt x="9222406" y="1027156"/>
                  <a:pt x="9219802" y="1031996"/>
                  <a:pt x="9214594" y="1031997"/>
                </a:cubicBezTo>
                <a:cubicBezTo>
                  <a:pt x="9214594" y="1022317"/>
                  <a:pt x="9217197" y="1019896"/>
                  <a:pt x="9222405" y="1019896"/>
                </a:cubicBezTo>
                <a:close/>
                <a:moveTo>
                  <a:pt x="7975221" y="1019076"/>
                </a:moveTo>
                <a:cubicBezTo>
                  <a:pt x="7981476" y="1018407"/>
                  <a:pt x="7987332" y="1021086"/>
                  <a:pt x="7991591" y="1021086"/>
                </a:cubicBezTo>
                <a:cubicBezTo>
                  <a:pt x="7991592" y="1037360"/>
                  <a:pt x="7977395" y="1039742"/>
                  <a:pt x="7966040" y="1044505"/>
                </a:cubicBezTo>
                <a:cubicBezTo>
                  <a:pt x="7966040" y="1037360"/>
                  <a:pt x="7963201" y="1025850"/>
                  <a:pt x="7968879" y="1021087"/>
                </a:cubicBezTo>
                <a:cubicBezTo>
                  <a:pt x="7971009" y="1019896"/>
                  <a:pt x="7973136" y="1019301"/>
                  <a:pt x="7975221" y="1019076"/>
                </a:cubicBezTo>
                <a:close/>
                <a:moveTo>
                  <a:pt x="9021874" y="1013878"/>
                </a:moveTo>
                <a:cubicBezTo>
                  <a:pt x="9022230" y="1013313"/>
                  <a:pt x="9023658" y="1013878"/>
                  <a:pt x="9026513" y="1015007"/>
                </a:cubicBezTo>
                <a:cubicBezTo>
                  <a:pt x="9023658" y="1015007"/>
                  <a:pt x="9023656" y="1017263"/>
                  <a:pt x="9023657" y="1019519"/>
                </a:cubicBezTo>
                <a:cubicBezTo>
                  <a:pt x="9022230" y="1016135"/>
                  <a:pt x="9021516" y="1014443"/>
                  <a:pt x="9021874" y="1013878"/>
                </a:cubicBezTo>
                <a:close/>
                <a:moveTo>
                  <a:pt x="7230176" y="1009180"/>
                </a:moveTo>
                <a:cubicBezTo>
                  <a:pt x="7239081" y="1009181"/>
                  <a:pt x="7239082" y="1023938"/>
                  <a:pt x="7239082" y="1033776"/>
                </a:cubicBezTo>
                <a:cubicBezTo>
                  <a:pt x="7227207" y="1033775"/>
                  <a:pt x="7230176" y="1019018"/>
                  <a:pt x="7230176" y="1009180"/>
                </a:cubicBezTo>
                <a:close/>
                <a:moveTo>
                  <a:pt x="7243700" y="1009180"/>
                </a:moveTo>
                <a:cubicBezTo>
                  <a:pt x="7249286" y="1014099"/>
                  <a:pt x="7252077" y="1016559"/>
                  <a:pt x="7257665" y="1021477"/>
                </a:cubicBezTo>
                <a:lnTo>
                  <a:pt x="7255550" y="1023340"/>
                </a:lnTo>
                <a:lnTo>
                  <a:pt x="7256622" y="1023901"/>
                </a:lnTo>
                <a:cubicBezTo>
                  <a:pt x="7258168" y="1025717"/>
                  <a:pt x="7259399" y="1028742"/>
                  <a:pt x="7259400" y="1033582"/>
                </a:cubicBezTo>
                <a:cubicBezTo>
                  <a:pt x="7256933" y="1033581"/>
                  <a:pt x="7255082" y="1032977"/>
                  <a:pt x="7253848" y="1031162"/>
                </a:cubicBezTo>
                <a:lnTo>
                  <a:pt x="7252811" y="1025750"/>
                </a:lnTo>
                <a:lnTo>
                  <a:pt x="7243700" y="1033776"/>
                </a:lnTo>
                <a:cubicBezTo>
                  <a:pt x="7243699" y="1026398"/>
                  <a:pt x="7243700" y="1016559"/>
                  <a:pt x="7243700" y="1009180"/>
                </a:cubicBezTo>
                <a:close/>
                <a:moveTo>
                  <a:pt x="9370819" y="1009179"/>
                </a:moveTo>
                <a:cubicBezTo>
                  <a:pt x="9370819" y="1018859"/>
                  <a:pt x="9368526" y="1021278"/>
                  <a:pt x="9363028" y="1021280"/>
                </a:cubicBezTo>
                <a:cubicBezTo>
                  <a:pt x="9363028" y="1011599"/>
                  <a:pt x="9368527" y="1009179"/>
                  <a:pt x="9370819" y="1009179"/>
                </a:cubicBezTo>
                <a:close/>
                <a:moveTo>
                  <a:pt x="8853381" y="1009178"/>
                </a:moveTo>
                <a:cubicBezTo>
                  <a:pt x="8853380" y="1018859"/>
                  <a:pt x="8850777" y="1021278"/>
                  <a:pt x="8845567" y="1021279"/>
                </a:cubicBezTo>
                <a:cubicBezTo>
                  <a:pt x="8845568" y="1011598"/>
                  <a:pt x="8848172" y="1009179"/>
                  <a:pt x="8853381" y="1009178"/>
                </a:cubicBezTo>
                <a:close/>
                <a:moveTo>
                  <a:pt x="7189265" y="1007376"/>
                </a:moveTo>
                <a:lnTo>
                  <a:pt x="7201930" y="1009034"/>
                </a:lnTo>
                <a:lnTo>
                  <a:pt x="7202300" y="1008722"/>
                </a:lnTo>
                <a:cubicBezTo>
                  <a:pt x="7205644" y="1007476"/>
                  <a:pt x="7209655" y="1008098"/>
                  <a:pt x="7212329" y="1008098"/>
                </a:cubicBezTo>
                <a:lnTo>
                  <a:pt x="7211856" y="1010331"/>
                </a:lnTo>
                <a:lnTo>
                  <a:pt x="7212492" y="1010416"/>
                </a:lnTo>
                <a:lnTo>
                  <a:pt x="7210802" y="1015284"/>
                </a:lnTo>
                <a:lnTo>
                  <a:pt x="7210574" y="1016354"/>
                </a:lnTo>
                <a:lnTo>
                  <a:pt x="7210371" y="1016525"/>
                </a:lnTo>
                <a:lnTo>
                  <a:pt x="7207919" y="1023593"/>
                </a:lnTo>
                <a:cubicBezTo>
                  <a:pt x="7199494" y="1030773"/>
                  <a:pt x="7181670" y="1022569"/>
                  <a:pt x="7173855" y="1022568"/>
                </a:cubicBezTo>
                <a:cubicBezTo>
                  <a:pt x="7173856" y="1010415"/>
                  <a:pt x="7180908" y="1007376"/>
                  <a:pt x="7189265" y="1007376"/>
                </a:cubicBezTo>
                <a:close/>
                <a:moveTo>
                  <a:pt x="8427060" y="996677"/>
                </a:moveTo>
                <a:cubicBezTo>
                  <a:pt x="8432270" y="996677"/>
                  <a:pt x="8434875" y="1001515"/>
                  <a:pt x="8434875" y="1008776"/>
                </a:cubicBezTo>
                <a:cubicBezTo>
                  <a:pt x="8429666" y="1008775"/>
                  <a:pt x="8427059" y="1006355"/>
                  <a:pt x="8427060" y="996677"/>
                </a:cubicBezTo>
                <a:close/>
                <a:moveTo>
                  <a:pt x="7694758" y="996677"/>
                </a:moveTo>
                <a:cubicBezTo>
                  <a:pt x="7694758" y="1006355"/>
                  <a:pt x="7692152" y="1008776"/>
                  <a:pt x="7686944" y="1008776"/>
                </a:cubicBezTo>
                <a:cubicBezTo>
                  <a:pt x="7686944" y="1001515"/>
                  <a:pt x="7689550" y="996676"/>
                  <a:pt x="7694758" y="996677"/>
                </a:cubicBezTo>
                <a:close/>
                <a:moveTo>
                  <a:pt x="9356410" y="996676"/>
                </a:moveTo>
                <a:cubicBezTo>
                  <a:pt x="9356411" y="1006355"/>
                  <a:pt x="9353806" y="1008775"/>
                  <a:pt x="9348599" y="1008775"/>
                </a:cubicBezTo>
                <a:cubicBezTo>
                  <a:pt x="9348598" y="1001516"/>
                  <a:pt x="9351202" y="996676"/>
                  <a:pt x="9356410" y="996676"/>
                </a:cubicBezTo>
                <a:close/>
                <a:moveTo>
                  <a:pt x="8407085" y="996579"/>
                </a:moveTo>
                <a:cubicBezTo>
                  <a:pt x="8412349" y="994842"/>
                  <a:pt x="8418368" y="998317"/>
                  <a:pt x="8418367" y="1007007"/>
                </a:cubicBezTo>
                <a:cubicBezTo>
                  <a:pt x="8413019" y="1004689"/>
                  <a:pt x="8407670" y="1002372"/>
                  <a:pt x="8402322" y="1000056"/>
                </a:cubicBezTo>
                <a:cubicBezTo>
                  <a:pt x="8403658" y="998317"/>
                  <a:pt x="8405330" y="997159"/>
                  <a:pt x="8407085" y="996579"/>
                </a:cubicBezTo>
                <a:close/>
                <a:moveTo>
                  <a:pt x="8724175" y="996235"/>
                </a:moveTo>
                <a:cubicBezTo>
                  <a:pt x="8724174" y="1005952"/>
                  <a:pt x="8726980" y="1008382"/>
                  <a:pt x="8732592" y="1008382"/>
                </a:cubicBezTo>
                <a:cubicBezTo>
                  <a:pt x="8732595" y="1001093"/>
                  <a:pt x="8729786" y="996236"/>
                  <a:pt x="8724175" y="996235"/>
                </a:cubicBezTo>
                <a:close/>
                <a:moveTo>
                  <a:pt x="8829872" y="995737"/>
                </a:moveTo>
                <a:cubicBezTo>
                  <a:pt x="8832345" y="995928"/>
                  <a:pt x="8834777" y="996235"/>
                  <a:pt x="8836860" y="996237"/>
                </a:cubicBezTo>
                <a:cubicBezTo>
                  <a:pt x="8836859" y="1015913"/>
                  <a:pt x="8822974" y="1008534"/>
                  <a:pt x="8814643" y="1008534"/>
                </a:cubicBezTo>
                <a:cubicBezTo>
                  <a:pt x="8814643" y="995622"/>
                  <a:pt x="8822454" y="995160"/>
                  <a:pt x="8829872" y="995737"/>
                </a:cubicBezTo>
                <a:close/>
                <a:moveTo>
                  <a:pt x="7895751" y="995737"/>
                </a:moveTo>
                <a:cubicBezTo>
                  <a:pt x="7898409" y="995929"/>
                  <a:pt x="7900937" y="996237"/>
                  <a:pt x="7902963" y="996237"/>
                </a:cubicBezTo>
                <a:cubicBezTo>
                  <a:pt x="7902963" y="1015914"/>
                  <a:pt x="7886768" y="1008535"/>
                  <a:pt x="7878673" y="1008534"/>
                </a:cubicBezTo>
                <a:cubicBezTo>
                  <a:pt x="7878674" y="995622"/>
                  <a:pt x="7887780" y="995160"/>
                  <a:pt x="7895751" y="995737"/>
                </a:cubicBezTo>
                <a:close/>
                <a:moveTo>
                  <a:pt x="7110969" y="993773"/>
                </a:moveTo>
                <a:lnTo>
                  <a:pt x="7112872" y="995174"/>
                </a:lnTo>
                <a:cubicBezTo>
                  <a:pt x="7113745" y="995819"/>
                  <a:pt x="7114182" y="996139"/>
                  <a:pt x="7113527" y="995657"/>
                </a:cubicBezTo>
                <a:close/>
                <a:moveTo>
                  <a:pt x="7323060" y="992120"/>
                </a:moveTo>
                <a:lnTo>
                  <a:pt x="7324064" y="995756"/>
                </a:lnTo>
                <a:cubicBezTo>
                  <a:pt x="7325393" y="997224"/>
                  <a:pt x="7327387" y="997832"/>
                  <a:pt x="7330046" y="997832"/>
                </a:cubicBezTo>
                <a:lnTo>
                  <a:pt x="7328783" y="993151"/>
                </a:lnTo>
                <a:close/>
                <a:moveTo>
                  <a:pt x="7110724" y="990660"/>
                </a:moveTo>
                <a:lnTo>
                  <a:pt x="7110969" y="993773"/>
                </a:lnTo>
                <a:lnTo>
                  <a:pt x="7111168" y="996300"/>
                </a:lnTo>
                <a:cubicBezTo>
                  <a:pt x="7107633" y="996300"/>
                  <a:pt x="7107632" y="994043"/>
                  <a:pt x="7107633" y="991787"/>
                </a:cubicBezTo>
                <a:cubicBezTo>
                  <a:pt x="7109400" y="990659"/>
                  <a:pt x="7110283" y="990095"/>
                  <a:pt x="7110724" y="990660"/>
                </a:cubicBezTo>
                <a:close/>
                <a:moveTo>
                  <a:pt x="8037589" y="987342"/>
                </a:moveTo>
                <a:cubicBezTo>
                  <a:pt x="8042946" y="988323"/>
                  <a:pt x="8046430" y="991509"/>
                  <a:pt x="8046430" y="998190"/>
                </a:cubicBezTo>
                <a:cubicBezTo>
                  <a:pt x="8038845" y="998189"/>
                  <a:pt x="8030813" y="998190"/>
                  <a:pt x="8030813" y="1010523"/>
                </a:cubicBezTo>
                <a:cubicBezTo>
                  <a:pt x="8036837" y="1010524"/>
                  <a:pt x="8047127" y="1007747"/>
                  <a:pt x="8051896" y="1013644"/>
                </a:cubicBezTo>
                <a:lnTo>
                  <a:pt x="8054133" y="1021679"/>
                </a:lnTo>
                <a:lnTo>
                  <a:pt x="8061553" y="1022929"/>
                </a:lnTo>
                <a:cubicBezTo>
                  <a:pt x="8064203" y="1024376"/>
                  <a:pt x="8066188" y="1027274"/>
                  <a:pt x="8066188" y="1033066"/>
                </a:cubicBezTo>
                <a:cubicBezTo>
                  <a:pt x="8062218" y="1033066"/>
                  <a:pt x="8056758" y="1034369"/>
                  <a:pt x="8054277" y="1029157"/>
                </a:cubicBezTo>
                <a:lnTo>
                  <a:pt x="8053166" y="1022708"/>
                </a:lnTo>
                <a:lnTo>
                  <a:pt x="8036649" y="1020814"/>
                </a:lnTo>
                <a:cubicBezTo>
                  <a:pt x="8018767" y="1016998"/>
                  <a:pt x="8000694" y="1008672"/>
                  <a:pt x="7982627" y="1003124"/>
                </a:cubicBezTo>
                <a:cubicBezTo>
                  <a:pt x="7988649" y="1001272"/>
                  <a:pt x="8021528" y="984392"/>
                  <a:pt x="8037589" y="987342"/>
                </a:cubicBezTo>
                <a:close/>
                <a:moveTo>
                  <a:pt x="8486065" y="985961"/>
                </a:moveTo>
                <a:cubicBezTo>
                  <a:pt x="8497361" y="1012906"/>
                  <a:pt x="8517130" y="1025154"/>
                  <a:pt x="8536898" y="1036993"/>
                </a:cubicBezTo>
                <a:cubicBezTo>
                  <a:pt x="8564664" y="1049241"/>
                  <a:pt x="8590081" y="1059042"/>
                  <a:pt x="8618319" y="1071288"/>
                </a:cubicBezTo>
                <a:cubicBezTo>
                  <a:pt x="8587256" y="1063942"/>
                  <a:pt x="8556664" y="1059042"/>
                  <a:pt x="8525601" y="1061492"/>
                </a:cubicBezTo>
                <a:cubicBezTo>
                  <a:pt x="8528425" y="1059042"/>
                  <a:pt x="8528424" y="1056585"/>
                  <a:pt x="8531248" y="1054141"/>
                </a:cubicBezTo>
                <a:cubicBezTo>
                  <a:pt x="8522776" y="1049240"/>
                  <a:pt x="8514305" y="1059043"/>
                  <a:pt x="8508658" y="1051691"/>
                </a:cubicBezTo>
                <a:cubicBezTo>
                  <a:pt x="8503009" y="1044342"/>
                  <a:pt x="8503009" y="1032502"/>
                  <a:pt x="8500184" y="1025154"/>
                </a:cubicBezTo>
                <a:cubicBezTo>
                  <a:pt x="8500183" y="1030053"/>
                  <a:pt x="8497361" y="1042301"/>
                  <a:pt x="8491714" y="1042300"/>
                </a:cubicBezTo>
                <a:cubicBezTo>
                  <a:pt x="8486064" y="1042301"/>
                  <a:pt x="8477593" y="1039444"/>
                  <a:pt x="8477591" y="1030053"/>
                </a:cubicBezTo>
                <a:cubicBezTo>
                  <a:pt x="8477591" y="1020255"/>
                  <a:pt x="8472416" y="1010456"/>
                  <a:pt x="8474770" y="1000659"/>
                </a:cubicBezTo>
                <a:cubicBezTo>
                  <a:pt x="8477591" y="995760"/>
                  <a:pt x="8483242" y="990860"/>
                  <a:pt x="8486065" y="985961"/>
                </a:cubicBezTo>
                <a:close/>
                <a:moveTo>
                  <a:pt x="892582" y="985481"/>
                </a:moveTo>
                <a:lnTo>
                  <a:pt x="892825" y="986590"/>
                </a:lnTo>
                <a:lnTo>
                  <a:pt x="888963" y="985849"/>
                </a:lnTo>
                <a:cubicBezTo>
                  <a:pt x="890333" y="984526"/>
                  <a:pt x="891661" y="984530"/>
                  <a:pt x="892582" y="985481"/>
                </a:cubicBezTo>
                <a:close/>
                <a:moveTo>
                  <a:pt x="8387967" y="984894"/>
                </a:moveTo>
                <a:cubicBezTo>
                  <a:pt x="8393214" y="985655"/>
                  <a:pt x="8398771" y="989190"/>
                  <a:pt x="8401862" y="990505"/>
                </a:cubicBezTo>
                <a:cubicBezTo>
                  <a:pt x="8396367" y="999858"/>
                  <a:pt x="8385369" y="992843"/>
                  <a:pt x="8377581" y="990505"/>
                </a:cubicBezTo>
                <a:cubicBezTo>
                  <a:pt x="8378955" y="987583"/>
                  <a:pt x="8380817" y="985975"/>
                  <a:pt x="8382923" y="985244"/>
                </a:cubicBezTo>
                <a:cubicBezTo>
                  <a:pt x="8384501" y="984696"/>
                  <a:pt x="8386216" y="984641"/>
                  <a:pt x="8387967" y="984894"/>
                </a:cubicBezTo>
                <a:close/>
                <a:moveTo>
                  <a:pt x="8446227" y="984172"/>
                </a:moveTo>
                <a:cubicBezTo>
                  <a:pt x="8454252" y="984172"/>
                  <a:pt x="8459599" y="986594"/>
                  <a:pt x="8459599" y="996272"/>
                </a:cubicBezTo>
                <a:cubicBezTo>
                  <a:pt x="8454252" y="996273"/>
                  <a:pt x="8448903" y="993853"/>
                  <a:pt x="8443553" y="991432"/>
                </a:cubicBezTo>
                <a:cubicBezTo>
                  <a:pt x="8443553" y="989013"/>
                  <a:pt x="8446226" y="986593"/>
                  <a:pt x="8446227" y="984172"/>
                </a:cubicBezTo>
                <a:close/>
                <a:moveTo>
                  <a:pt x="7090918" y="984172"/>
                </a:moveTo>
                <a:lnTo>
                  <a:pt x="7094700" y="987449"/>
                </a:lnTo>
                <a:lnTo>
                  <a:pt x="7105029" y="988948"/>
                </a:lnTo>
                <a:cubicBezTo>
                  <a:pt x="7105028" y="1010360"/>
                  <a:pt x="7072570" y="998239"/>
                  <a:pt x="7064456" y="998239"/>
                </a:cubicBezTo>
                <a:cubicBezTo>
                  <a:pt x="7064455" y="987534"/>
                  <a:pt x="7072569" y="985210"/>
                  <a:pt x="7081698" y="985563"/>
                </a:cubicBezTo>
                <a:lnTo>
                  <a:pt x="7084249" y="985933"/>
                </a:lnTo>
                <a:lnTo>
                  <a:pt x="7082894" y="984173"/>
                </a:lnTo>
                <a:cubicBezTo>
                  <a:pt x="7085567" y="984173"/>
                  <a:pt x="7088243" y="984172"/>
                  <a:pt x="7090918" y="984172"/>
                </a:cubicBezTo>
                <a:close/>
                <a:moveTo>
                  <a:pt x="8977499" y="983719"/>
                </a:moveTo>
                <a:cubicBezTo>
                  <a:pt x="8987087" y="981964"/>
                  <a:pt x="8999509" y="996002"/>
                  <a:pt x="9003829" y="1001617"/>
                </a:cubicBezTo>
                <a:cubicBezTo>
                  <a:pt x="8992307" y="999121"/>
                  <a:pt x="8980787" y="996625"/>
                  <a:pt x="8969264" y="991634"/>
                </a:cubicBezTo>
                <a:cubicBezTo>
                  <a:pt x="8971425" y="986644"/>
                  <a:pt x="8974306" y="984304"/>
                  <a:pt x="8977499" y="983719"/>
                </a:cubicBezTo>
                <a:close/>
                <a:moveTo>
                  <a:pt x="8606422" y="978815"/>
                </a:moveTo>
                <a:cubicBezTo>
                  <a:pt x="8612130" y="978816"/>
                  <a:pt x="8609276" y="990913"/>
                  <a:pt x="8609276" y="990913"/>
                </a:cubicBezTo>
                <a:cubicBezTo>
                  <a:pt x="8609275" y="988493"/>
                  <a:pt x="8606421" y="986074"/>
                  <a:pt x="8606421" y="983653"/>
                </a:cubicBezTo>
                <a:cubicBezTo>
                  <a:pt x="8606421" y="983653"/>
                  <a:pt x="8606421" y="981236"/>
                  <a:pt x="8606422" y="978815"/>
                </a:cubicBezTo>
                <a:close/>
                <a:moveTo>
                  <a:pt x="7166963" y="975647"/>
                </a:moveTo>
                <a:cubicBezTo>
                  <a:pt x="7168624" y="975646"/>
                  <a:pt x="7170210" y="975806"/>
                  <a:pt x="7171477" y="975805"/>
                </a:cubicBezTo>
                <a:cubicBezTo>
                  <a:pt x="7171478" y="990691"/>
                  <a:pt x="7163875" y="988564"/>
                  <a:pt x="7156272" y="988564"/>
                </a:cubicBezTo>
                <a:cubicBezTo>
                  <a:pt x="7156272" y="977083"/>
                  <a:pt x="7161975" y="975647"/>
                  <a:pt x="7166963" y="975647"/>
                </a:cubicBezTo>
                <a:close/>
                <a:moveTo>
                  <a:pt x="8001132" y="975646"/>
                </a:moveTo>
                <a:cubicBezTo>
                  <a:pt x="8002796" y="975647"/>
                  <a:pt x="8004380" y="975806"/>
                  <a:pt x="8005646" y="975806"/>
                </a:cubicBezTo>
                <a:cubicBezTo>
                  <a:pt x="8005646" y="990690"/>
                  <a:pt x="7998043" y="988564"/>
                  <a:pt x="7990439" y="988565"/>
                </a:cubicBezTo>
                <a:cubicBezTo>
                  <a:pt x="7990439" y="977082"/>
                  <a:pt x="7996141" y="975647"/>
                  <a:pt x="8001132" y="975646"/>
                </a:cubicBezTo>
                <a:close/>
                <a:moveTo>
                  <a:pt x="8952771" y="975241"/>
                </a:moveTo>
                <a:cubicBezTo>
                  <a:pt x="8958120" y="977812"/>
                  <a:pt x="8963470" y="980385"/>
                  <a:pt x="8968818" y="980384"/>
                </a:cubicBezTo>
                <a:cubicBezTo>
                  <a:pt x="8968817" y="982957"/>
                  <a:pt x="8966144" y="985530"/>
                  <a:pt x="8966144" y="985530"/>
                </a:cubicBezTo>
                <a:cubicBezTo>
                  <a:pt x="8960795" y="985529"/>
                  <a:pt x="8952771" y="985530"/>
                  <a:pt x="8952771" y="975241"/>
                </a:cubicBezTo>
                <a:close/>
                <a:moveTo>
                  <a:pt x="8418812" y="975241"/>
                </a:moveTo>
                <a:cubicBezTo>
                  <a:pt x="8426912" y="977733"/>
                  <a:pt x="8435007" y="977733"/>
                  <a:pt x="8443104" y="980226"/>
                </a:cubicBezTo>
                <a:cubicBezTo>
                  <a:pt x="8437706" y="985209"/>
                  <a:pt x="8418814" y="992687"/>
                  <a:pt x="8418812" y="975241"/>
                </a:cubicBezTo>
                <a:close/>
                <a:moveTo>
                  <a:pt x="1132682" y="974162"/>
                </a:moveTo>
                <a:cubicBezTo>
                  <a:pt x="1132683" y="989116"/>
                  <a:pt x="1122146" y="984131"/>
                  <a:pt x="1116647" y="984131"/>
                </a:cubicBezTo>
                <a:cubicBezTo>
                  <a:pt x="1116648" y="971669"/>
                  <a:pt x="1127644" y="974160"/>
                  <a:pt x="1132682" y="974162"/>
                </a:cubicBezTo>
                <a:close/>
                <a:moveTo>
                  <a:pt x="7006615" y="973986"/>
                </a:moveTo>
                <a:cubicBezTo>
                  <a:pt x="7014638" y="973986"/>
                  <a:pt x="7022662" y="971670"/>
                  <a:pt x="7022660" y="983255"/>
                </a:cubicBezTo>
                <a:cubicBezTo>
                  <a:pt x="7017312" y="983255"/>
                  <a:pt x="7006615" y="985571"/>
                  <a:pt x="7006615" y="973986"/>
                </a:cubicBezTo>
                <a:close/>
                <a:moveTo>
                  <a:pt x="8377335" y="968098"/>
                </a:moveTo>
                <a:cubicBezTo>
                  <a:pt x="8379810" y="970669"/>
                  <a:pt x="8383273" y="973240"/>
                  <a:pt x="8383273" y="975812"/>
                </a:cubicBezTo>
                <a:cubicBezTo>
                  <a:pt x="8379809" y="978386"/>
                  <a:pt x="8371396" y="975813"/>
                  <a:pt x="8377335" y="968098"/>
                </a:cubicBezTo>
                <a:close/>
                <a:moveTo>
                  <a:pt x="7974377" y="963067"/>
                </a:moveTo>
                <a:cubicBezTo>
                  <a:pt x="7974378" y="974653"/>
                  <a:pt x="7966997" y="974653"/>
                  <a:pt x="7959185" y="974653"/>
                </a:cubicBezTo>
                <a:cubicBezTo>
                  <a:pt x="7959185" y="960750"/>
                  <a:pt x="7969170" y="963067"/>
                  <a:pt x="7974377" y="963067"/>
                </a:cubicBezTo>
                <a:close/>
                <a:moveTo>
                  <a:pt x="7476655" y="963067"/>
                </a:moveTo>
                <a:cubicBezTo>
                  <a:pt x="7484257" y="963067"/>
                  <a:pt x="7491861" y="960750"/>
                  <a:pt x="7491859" y="974653"/>
                </a:cubicBezTo>
                <a:cubicBezTo>
                  <a:pt x="7484258" y="974654"/>
                  <a:pt x="7476654" y="974654"/>
                  <a:pt x="7476655" y="963067"/>
                </a:cubicBezTo>
                <a:close/>
                <a:moveTo>
                  <a:pt x="8761216" y="959723"/>
                </a:moveTo>
                <a:lnTo>
                  <a:pt x="8759998" y="961149"/>
                </a:lnTo>
                <a:cubicBezTo>
                  <a:pt x="8759397" y="961850"/>
                  <a:pt x="8758979" y="962339"/>
                  <a:pt x="8758979" y="962339"/>
                </a:cubicBezTo>
                <a:close/>
                <a:moveTo>
                  <a:pt x="8739738" y="957379"/>
                </a:moveTo>
                <a:cubicBezTo>
                  <a:pt x="8739737" y="959240"/>
                  <a:pt x="8742028" y="959239"/>
                  <a:pt x="8742028" y="961473"/>
                </a:cubicBezTo>
                <a:lnTo>
                  <a:pt x="8740623" y="962737"/>
                </a:lnTo>
                <a:lnTo>
                  <a:pt x="8738306" y="964821"/>
                </a:lnTo>
                <a:cubicBezTo>
                  <a:pt x="8736989" y="964820"/>
                  <a:pt x="8735613" y="963705"/>
                  <a:pt x="8734240" y="961472"/>
                </a:cubicBezTo>
                <a:cubicBezTo>
                  <a:pt x="8736989" y="959240"/>
                  <a:pt x="8736989" y="957379"/>
                  <a:pt x="8739738" y="957379"/>
                </a:cubicBezTo>
                <a:close/>
                <a:moveTo>
                  <a:pt x="8763253" y="957341"/>
                </a:moveTo>
                <a:lnTo>
                  <a:pt x="8762112" y="958677"/>
                </a:lnTo>
                <a:lnTo>
                  <a:pt x="8761216" y="959723"/>
                </a:lnTo>
                <a:close/>
                <a:moveTo>
                  <a:pt x="8763991" y="956478"/>
                </a:moveTo>
                <a:cubicBezTo>
                  <a:pt x="8764408" y="955991"/>
                  <a:pt x="8764304" y="956112"/>
                  <a:pt x="8763913" y="956571"/>
                </a:cubicBezTo>
                <a:lnTo>
                  <a:pt x="8763253" y="957341"/>
                </a:lnTo>
                <a:close/>
                <a:moveTo>
                  <a:pt x="6905875" y="952981"/>
                </a:moveTo>
                <a:lnTo>
                  <a:pt x="6897615" y="958458"/>
                </a:lnTo>
                <a:cubicBezTo>
                  <a:pt x="6892006" y="963825"/>
                  <a:pt x="6888501" y="971014"/>
                  <a:pt x="6891306" y="981947"/>
                </a:cubicBezTo>
                <a:cubicBezTo>
                  <a:pt x="6895512" y="992881"/>
                  <a:pt x="6907607" y="983315"/>
                  <a:pt x="6913393" y="987073"/>
                </a:cubicBezTo>
                <a:lnTo>
                  <a:pt x="6914822" y="991357"/>
                </a:lnTo>
                <a:lnTo>
                  <a:pt x="6926036" y="993478"/>
                </a:lnTo>
                <a:lnTo>
                  <a:pt x="6931395" y="994573"/>
                </a:lnTo>
                <a:lnTo>
                  <a:pt x="6923960" y="982428"/>
                </a:lnTo>
                <a:cubicBezTo>
                  <a:pt x="6920107" y="975122"/>
                  <a:pt x="6917306" y="967206"/>
                  <a:pt x="6918707" y="959899"/>
                </a:cubicBezTo>
                <a:lnTo>
                  <a:pt x="6923197" y="953856"/>
                </a:lnTo>
                <a:close/>
                <a:moveTo>
                  <a:pt x="7080921" y="952530"/>
                </a:moveTo>
                <a:cubicBezTo>
                  <a:pt x="7088875" y="950033"/>
                  <a:pt x="7096828" y="955024"/>
                  <a:pt x="7104784" y="955025"/>
                </a:cubicBezTo>
                <a:cubicBezTo>
                  <a:pt x="7104784" y="965007"/>
                  <a:pt x="7106992" y="974992"/>
                  <a:pt x="7096827" y="977487"/>
                </a:cubicBezTo>
                <a:cubicBezTo>
                  <a:pt x="7088875" y="979982"/>
                  <a:pt x="7080921" y="977487"/>
                  <a:pt x="7072968" y="977488"/>
                </a:cubicBezTo>
                <a:cubicBezTo>
                  <a:pt x="7072969" y="965008"/>
                  <a:pt x="7070316" y="955025"/>
                  <a:pt x="7080921" y="952530"/>
                </a:cubicBezTo>
                <a:close/>
                <a:moveTo>
                  <a:pt x="6777805" y="948922"/>
                </a:moveTo>
                <a:lnTo>
                  <a:pt x="6779580" y="962509"/>
                </a:lnTo>
                <a:cubicBezTo>
                  <a:pt x="6807628" y="936185"/>
                  <a:pt x="6841286" y="967367"/>
                  <a:pt x="6871671" y="960078"/>
                </a:cubicBezTo>
                <a:lnTo>
                  <a:pt x="6826132" y="949538"/>
                </a:lnTo>
                <a:close/>
                <a:moveTo>
                  <a:pt x="6742293" y="948469"/>
                </a:moveTo>
                <a:lnTo>
                  <a:pt x="6740780" y="950765"/>
                </a:lnTo>
                <a:cubicBezTo>
                  <a:pt x="6746390" y="950764"/>
                  <a:pt x="6757608" y="945904"/>
                  <a:pt x="6760414" y="958054"/>
                </a:cubicBezTo>
                <a:lnTo>
                  <a:pt x="6760625" y="948704"/>
                </a:lnTo>
                <a:close/>
                <a:moveTo>
                  <a:pt x="6684115" y="947727"/>
                </a:moveTo>
                <a:lnTo>
                  <a:pt x="6695904" y="953193"/>
                </a:lnTo>
                <a:cubicBezTo>
                  <a:pt x="6702214" y="953195"/>
                  <a:pt x="6713258" y="954559"/>
                  <a:pt x="6718386" y="949094"/>
                </a:cubicBezTo>
                <a:lnTo>
                  <a:pt x="6718701" y="948169"/>
                </a:lnTo>
                <a:close/>
                <a:moveTo>
                  <a:pt x="6662527" y="947452"/>
                </a:moveTo>
                <a:lnTo>
                  <a:pt x="6669891" y="950288"/>
                </a:lnTo>
                <a:lnTo>
                  <a:pt x="6671127" y="950482"/>
                </a:lnTo>
                <a:lnTo>
                  <a:pt x="6671115" y="947562"/>
                </a:lnTo>
                <a:close/>
                <a:moveTo>
                  <a:pt x="8888862" y="941303"/>
                </a:moveTo>
                <a:cubicBezTo>
                  <a:pt x="8900216" y="941303"/>
                  <a:pt x="8908733" y="945938"/>
                  <a:pt x="8917250" y="950572"/>
                </a:cubicBezTo>
                <a:cubicBezTo>
                  <a:pt x="8905895" y="955205"/>
                  <a:pt x="8897378" y="948255"/>
                  <a:pt x="8888862" y="941303"/>
                </a:cubicBezTo>
                <a:close/>
                <a:moveTo>
                  <a:pt x="7853691" y="938137"/>
                </a:moveTo>
                <a:cubicBezTo>
                  <a:pt x="7883239" y="935744"/>
                  <a:pt x="7909653" y="947709"/>
                  <a:pt x="7939199" y="959675"/>
                </a:cubicBezTo>
                <a:cubicBezTo>
                  <a:pt x="7928452" y="964463"/>
                  <a:pt x="7915024" y="969249"/>
                  <a:pt x="7906967" y="976428"/>
                </a:cubicBezTo>
                <a:cubicBezTo>
                  <a:pt x="7906968" y="969249"/>
                  <a:pt x="7906967" y="962068"/>
                  <a:pt x="7906967" y="954890"/>
                </a:cubicBezTo>
                <a:cubicBezTo>
                  <a:pt x="7893535" y="954890"/>
                  <a:pt x="7883239" y="962068"/>
                  <a:pt x="7872495" y="959676"/>
                </a:cubicBezTo>
                <a:cubicBezTo>
                  <a:pt x="7861751" y="959676"/>
                  <a:pt x="7859064" y="947710"/>
                  <a:pt x="7853691" y="938137"/>
                </a:cubicBezTo>
                <a:close/>
                <a:moveTo>
                  <a:pt x="8587662" y="935913"/>
                </a:moveTo>
                <a:lnTo>
                  <a:pt x="8585873" y="940727"/>
                </a:lnTo>
                <a:lnTo>
                  <a:pt x="8586903" y="937954"/>
                </a:lnTo>
                <a:close/>
                <a:moveTo>
                  <a:pt x="8564272" y="934199"/>
                </a:moveTo>
                <a:cubicBezTo>
                  <a:pt x="8567996" y="934199"/>
                  <a:pt x="8571717" y="934949"/>
                  <a:pt x="8575369" y="936149"/>
                </a:cubicBezTo>
                <a:lnTo>
                  <a:pt x="8585873" y="940727"/>
                </a:lnTo>
                <a:lnTo>
                  <a:pt x="8586034" y="940797"/>
                </a:lnTo>
                <a:cubicBezTo>
                  <a:pt x="8588782" y="943196"/>
                  <a:pt x="8588782" y="943196"/>
                  <a:pt x="8591531" y="945595"/>
                </a:cubicBezTo>
                <a:cubicBezTo>
                  <a:pt x="8577787" y="955193"/>
                  <a:pt x="8559004" y="950394"/>
                  <a:pt x="8542510" y="945596"/>
                </a:cubicBezTo>
                <a:cubicBezTo>
                  <a:pt x="8549383" y="937198"/>
                  <a:pt x="8556827" y="934199"/>
                  <a:pt x="8564272" y="934199"/>
                </a:cubicBezTo>
                <a:close/>
                <a:moveTo>
                  <a:pt x="8588729" y="933036"/>
                </a:moveTo>
                <a:lnTo>
                  <a:pt x="8588049" y="934872"/>
                </a:lnTo>
                <a:lnTo>
                  <a:pt x="8587662" y="935913"/>
                </a:lnTo>
                <a:close/>
                <a:moveTo>
                  <a:pt x="8589102" y="932034"/>
                </a:moveTo>
                <a:lnTo>
                  <a:pt x="8588729" y="933036"/>
                </a:lnTo>
                <a:lnTo>
                  <a:pt x="8588733" y="933023"/>
                </a:lnTo>
                <a:cubicBezTo>
                  <a:pt x="8589224" y="931706"/>
                  <a:pt x="8589466" y="931049"/>
                  <a:pt x="8589102" y="932034"/>
                </a:cubicBezTo>
                <a:close/>
                <a:moveTo>
                  <a:pt x="7328184" y="930386"/>
                </a:moveTo>
                <a:cubicBezTo>
                  <a:pt x="7333119" y="930386"/>
                  <a:pt x="7335589" y="932805"/>
                  <a:pt x="7335588" y="942484"/>
                </a:cubicBezTo>
                <a:cubicBezTo>
                  <a:pt x="7330652" y="942484"/>
                  <a:pt x="7328185" y="937645"/>
                  <a:pt x="7328184" y="930386"/>
                </a:cubicBezTo>
                <a:close/>
                <a:moveTo>
                  <a:pt x="7437583" y="930385"/>
                </a:moveTo>
                <a:cubicBezTo>
                  <a:pt x="7442520" y="930386"/>
                  <a:pt x="7444987" y="932806"/>
                  <a:pt x="7444987" y="942483"/>
                </a:cubicBezTo>
                <a:cubicBezTo>
                  <a:pt x="7440052" y="942484"/>
                  <a:pt x="7437584" y="937645"/>
                  <a:pt x="7437583" y="930385"/>
                </a:cubicBezTo>
                <a:close/>
                <a:moveTo>
                  <a:pt x="9086280" y="928800"/>
                </a:moveTo>
                <a:cubicBezTo>
                  <a:pt x="9086281" y="936059"/>
                  <a:pt x="9083310" y="940900"/>
                  <a:pt x="9074406" y="940898"/>
                </a:cubicBezTo>
                <a:cubicBezTo>
                  <a:pt x="9074404" y="931219"/>
                  <a:pt x="9077374" y="928798"/>
                  <a:pt x="9086280" y="928800"/>
                </a:cubicBezTo>
                <a:close/>
                <a:moveTo>
                  <a:pt x="8888385" y="928800"/>
                </a:moveTo>
                <a:cubicBezTo>
                  <a:pt x="8888385" y="931219"/>
                  <a:pt x="8888385" y="933639"/>
                  <a:pt x="8888385" y="940899"/>
                </a:cubicBezTo>
                <a:cubicBezTo>
                  <a:pt x="8882677" y="928801"/>
                  <a:pt x="8882677" y="928801"/>
                  <a:pt x="8888385" y="928800"/>
                </a:cubicBezTo>
                <a:close/>
                <a:moveTo>
                  <a:pt x="7944644" y="928799"/>
                </a:moveTo>
                <a:cubicBezTo>
                  <a:pt x="7949685" y="928799"/>
                  <a:pt x="7952434" y="931219"/>
                  <a:pt x="7952434" y="940899"/>
                </a:cubicBezTo>
                <a:cubicBezTo>
                  <a:pt x="7946936" y="940898"/>
                  <a:pt x="7944644" y="936058"/>
                  <a:pt x="7944644" y="928799"/>
                </a:cubicBezTo>
                <a:close/>
                <a:moveTo>
                  <a:pt x="8250549" y="927180"/>
                </a:moveTo>
                <a:cubicBezTo>
                  <a:pt x="8254937" y="927182"/>
                  <a:pt x="8258982" y="928426"/>
                  <a:pt x="8261680" y="933411"/>
                </a:cubicBezTo>
                <a:cubicBezTo>
                  <a:pt x="8253586" y="933411"/>
                  <a:pt x="8245489" y="935904"/>
                  <a:pt x="8237394" y="940888"/>
                </a:cubicBezTo>
                <a:cubicBezTo>
                  <a:pt x="8237393" y="935904"/>
                  <a:pt x="8237394" y="930919"/>
                  <a:pt x="8237394" y="928426"/>
                </a:cubicBezTo>
                <a:cubicBezTo>
                  <a:pt x="8241441" y="928427"/>
                  <a:pt x="8246164" y="927180"/>
                  <a:pt x="8250549" y="927180"/>
                </a:cubicBezTo>
                <a:close/>
                <a:moveTo>
                  <a:pt x="8261929" y="923410"/>
                </a:moveTo>
                <a:lnTo>
                  <a:pt x="8260072" y="928410"/>
                </a:lnTo>
                <a:cubicBezTo>
                  <a:pt x="8260072" y="928410"/>
                  <a:pt x="8260559" y="927095"/>
                  <a:pt x="8261170" y="925451"/>
                </a:cubicBezTo>
                <a:close/>
                <a:moveTo>
                  <a:pt x="8262334" y="922314"/>
                </a:moveTo>
                <a:lnTo>
                  <a:pt x="8261929" y="923410"/>
                </a:lnTo>
                <a:lnTo>
                  <a:pt x="8262313" y="922368"/>
                </a:lnTo>
                <a:close/>
                <a:moveTo>
                  <a:pt x="8262131" y="921655"/>
                </a:moveTo>
                <a:lnTo>
                  <a:pt x="8262553" y="921727"/>
                </a:lnTo>
                <a:lnTo>
                  <a:pt x="8267127" y="922501"/>
                </a:lnTo>
                <a:cubicBezTo>
                  <a:pt x="8267842" y="923347"/>
                  <a:pt x="8267843" y="925040"/>
                  <a:pt x="8267841" y="928424"/>
                </a:cubicBezTo>
                <a:lnTo>
                  <a:pt x="8262443" y="922024"/>
                </a:lnTo>
                <a:lnTo>
                  <a:pt x="8262334" y="922314"/>
                </a:lnTo>
                <a:lnTo>
                  <a:pt x="8262442" y="922024"/>
                </a:lnTo>
                <a:close/>
                <a:moveTo>
                  <a:pt x="8263368" y="919533"/>
                </a:moveTo>
                <a:lnTo>
                  <a:pt x="8262553" y="921727"/>
                </a:lnTo>
                <a:lnTo>
                  <a:pt x="8263002" y="920518"/>
                </a:lnTo>
                <a:cubicBezTo>
                  <a:pt x="8263489" y="919203"/>
                  <a:pt x="8263735" y="918546"/>
                  <a:pt x="8263368" y="919533"/>
                </a:cubicBezTo>
                <a:close/>
                <a:moveTo>
                  <a:pt x="7810256" y="918222"/>
                </a:moveTo>
                <a:cubicBezTo>
                  <a:pt x="7810258" y="933533"/>
                  <a:pt x="7802053" y="930981"/>
                  <a:pt x="7797039" y="930981"/>
                </a:cubicBezTo>
                <a:cubicBezTo>
                  <a:pt x="7797039" y="916096"/>
                  <a:pt x="7804787" y="918222"/>
                  <a:pt x="7810256" y="918222"/>
                </a:cubicBezTo>
                <a:close/>
                <a:moveTo>
                  <a:pt x="7649403" y="916297"/>
                </a:moveTo>
                <a:cubicBezTo>
                  <a:pt x="7649401" y="923557"/>
                  <a:pt x="7646797" y="928397"/>
                  <a:pt x="7641588" y="928397"/>
                </a:cubicBezTo>
                <a:cubicBezTo>
                  <a:pt x="7641588" y="918717"/>
                  <a:pt x="7644192" y="916297"/>
                  <a:pt x="7649403" y="916297"/>
                </a:cubicBezTo>
                <a:close/>
                <a:moveTo>
                  <a:pt x="8311069" y="916297"/>
                </a:moveTo>
                <a:cubicBezTo>
                  <a:pt x="8316710" y="918753"/>
                  <a:pt x="8325176" y="921210"/>
                  <a:pt x="8330818" y="926121"/>
                </a:cubicBezTo>
                <a:cubicBezTo>
                  <a:pt x="8342102" y="928577"/>
                  <a:pt x="8350565" y="933490"/>
                  <a:pt x="8361850" y="938401"/>
                </a:cubicBezTo>
                <a:cubicBezTo>
                  <a:pt x="8373134" y="943313"/>
                  <a:pt x="8384418" y="948225"/>
                  <a:pt x="8392883" y="953137"/>
                </a:cubicBezTo>
                <a:cubicBezTo>
                  <a:pt x="8400876" y="958050"/>
                  <a:pt x="8406517" y="960096"/>
                  <a:pt x="8412161" y="962552"/>
                </a:cubicBezTo>
                <a:cubicBezTo>
                  <a:pt x="8412161" y="967463"/>
                  <a:pt x="8412161" y="969920"/>
                  <a:pt x="8412161" y="974832"/>
                </a:cubicBezTo>
                <a:cubicBezTo>
                  <a:pt x="8403697" y="974831"/>
                  <a:pt x="8392883" y="974831"/>
                  <a:pt x="8384419" y="974831"/>
                </a:cubicBezTo>
                <a:cubicBezTo>
                  <a:pt x="8378776" y="965416"/>
                  <a:pt x="8370313" y="962552"/>
                  <a:pt x="8361849" y="960097"/>
                </a:cubicBezTo>
                <a:cubicBezTo>
                  <a:pt x="8342102" y="953139"/>
                  <a:pt x="8325175" y="945770"/>
                  <a:pt x="8305426" y="940857"/>
                </a:cubicBezTo>
                <a:cubicBezTo>
                  <a:pt x="8305427" y="931034"/>
                  <a:pt x="8308247" y="923666"/>
                  <a:pt x="8311069" y="916297"/>
                </a:cubicBezTo>
                <a:close/>
                <a:moveTo>
                  <a:pt x="917567" y="914677"/>
                </a:moveTo>
                <a:cubicBezTo>
                  <a:pt x="945469" y="916610"/>
                  <a:pt x="973633" y="929791"/>
                  <a:pt x="998902" y="938881"/>
                </a:cubicBezTo>
                <a:cubicBezTo>
                  <a:pt x="1035402" y="951000"/>
                  <a:pt x="1071433" y="962718"/>
                  <a:pt x="1107932" y="974837"/>
                </a:cubicBezTo>
                <a:cubicBezTo>
                  <a:pt x="1107933" y="1008774"/>
                  <a:pt x="1046632" y="967565"/>
                  <a:pt x="1038208" y="962717"/>
                </a:cubicBezTo>
                <a:cubicBezTo>
                  <a:pt x="990479" y="934032"/>
                  <a:pt x="934795" y="953424"/>
                  <a:pt x="889871" y="917064"/>
                </a:cubicBezTo>
                <a:cubicBezTo>
                  <a:pt x="898994" y="914640"/>
                  <a:pt x="908265" y="914034"/>
                  <a:pt x="917567" y="914677"/>
                </a:cubicBezTo>
                <a:close/>
                <a:moveTo>
                  <a:pt x="6503776" y="911887"/>
                </a:moveTo>
                <a:lnTo>
                  <a:pt x="6455941" y="914022"/>
                </a:lnTo>
                <a:lnTo>
                  <a:pt x="6500346" y="913287"/>
                </a:lnTo>
                <a:lnTo>
                  <a:pt x="6503623" y="913334"/>
                </a:lnTo>
                <a:close/>
                <a:moveTo>
                  <a:pt x="6280327" y="907022"/>
                </a:moveTo>
                <a:cubicBezTo>
                  <a:pt x="6269107" y="904595"/>
                  <a:pt x="6257889" y="911888"/>
                  <a:pt x="6243864" y="914317"/>
                </a:cubicBezTo>
                <a:lnTo>
                  <a:pt x="6219432" y="917935"/>
                </a:lnTo>
                <a:lnTo>
                  <a:pt x="6291951" y="916736"/>
                </a:lnTo>
                <a:lnTo>
                  <a:pt x="6289792" y="913709"/>
                </a:lnTo>
                <a:cubicBezTo>
                  <a:pt x="6287338" y="910673"/>
                  <a:pt x="6284532" y="908242"/>
                  <a:pt x="6280327" y="907022"/>
                </a:cubicBezTo>
                <a:close/>
                <a:moveTo>
                  <a:pt x="7251997" y="905379"/>
                </a:moveTo>
                <a:cubicBezTo>
                  <a:pt x="7256933" y="905380"/>
                  <a:pt x="7259400" y="910380"/>
                  <a:pt x="7259399" y="917465"/>
                </a:cubicBezTo>
                <a:cubicBezTo>
                  <a:pt x="7254464" y="917465"/>
                  <a:pt x="7251996" y="915382"/>
                  <a:pt x="7251997" y="905379"/>
                </a:cubicBezTo>
                <a:close/>
                <a:moveTo>
                  <a:pt x="6595864" y="904595"/>
                </a:moveTo>
                <a:lnTo>
                  <a:pt x="6595867" y="914666"/>
                </a:lnTo>
                <a:lnTo>
                  <a:pt x="6623447" y="915067"/>
                </a:lnTo>
                <a:lnTo>
                  <a:pt x="6623446" y="911888"/>
                </a:lnTo>
                <a:cubicBezTo>
                  <a:pt x="6620641" y="907023"/>
                  <a:pt x="6615031" y="911887"/>
                  <a:pt x="6612227" y="911888"/>
                </a:cubicBezTo>
                <a:cubicBezTo>
                  <a:pt x="6606618" y="911888"/>
                  <a:pt x="6601007" y="907023"/>
                  <a:pt x="6595864" y="904595"/>
                </a:cubicBezTo>
                <a:close/>
                <a:moveTo>
                  <a:pt x="6369614" y="902165"/>
                </a:moveTo>
                <a:cubicBezTo>
                  <a:pt x="6358394" y="902164"/>
                  <a:pt x="6347174" y="907023"/>
                  <a:pt x="6335954" y="904595"/>
                </a:cubicBezTo>
                <a:cubicBezTo>
                  <a:pt x="6330345" y="902165"/>
                  <a:pt x="6321932" y="902166"/>
                  <a:pt x="6313985" y="904595"/>
                </a:cubicBezTo>
                <a:cubicBezTo>
                  <a:pt x="6311179" y="905202"/>
                  <a:pt x="6309426" y="907025"/>
                  <a:pt x="6308375" y="909608"/>
                </a:cubicBezTo>
                <a:lnTo>
                  <a:pt x="6307367" y="916481"/>
                </a:lnTo>
                <a:lnTo>
                  <a:pt x="6381245" y="915258"/>
                </a:lnTo>
                <a:lnTo>
                  <a:pt x="6380115" y="909769"/>
                </a:lnTo>
                <a:cubicBezTo>
                  <a:pt x="6378685" y="906037"/>
                  <a:pt x="6375923" y="903075"/>
                  <a:pt x="6369614" y="902165"/>
                </a:cubicBezTo>
                <a:close/>
                <a:moveTo>
                  <a:pt x="8832160" y="902018"/>
                </a:moveTo>
                <a:cubicBezTo>
                  <a:pt x="8844593" y="901560"/>
                  <a:pt x="8859540" y="917586"/>
                  <a:pt x="8869847" y="921248"/>
                </a:cubicBezTo>
                <a:cubicBezTo>
                  <a:pt x="8853353" y="921249"/>
                  <a:pt x="8837319" y="918807"/>
                  <a:pt x="8820829" y="909039"/>
                </a:cubicBezTo>
                <a:cubicBezTo>
                  <a:pt x="8824150" y="904155"/>
                  <a:pt x="8828014" y="902172"/>
                  <a:pt x="8832160" y="902018"/>
                </a:cubicBezTo>
                <a:close/>
                <a:moveTo>
                  <a:pt x="6684607" y="898350"/>
                </a:moveTo>
                <a:lnTo>
                  <a:pt x="6681413" y="904898"/>
                </a:lnTo>
                <a:cubicBezTo>
                  <a:pt x="6678022" y="907633"/>
                  <a:pt x="6673932" y="909455"/>
                  <a:pt x="6671128" y="911888"/>
                </a:cubicBezTo>
                <a:lnTo>
                  <a:pt x="6667968" y="915538"/>
                </a:lnTo>
                <a:lnTo>
                  <a:pt x="6801562" y="916122"/>
                </a:lnTo>
                <a:cubicBezTo>
                  <a:pt x="6822825" y="916122"/>
                  <a:pt x="6844086" y="911262"/>
                  <a:pt x="6864905" y="918147"/>
                </a:cubicBezTo>
                <a:cubicBezTo>
                  <a:pt x="6875537" y="920576"/>
                  <a:pt x="6883510" y="927867"/>
                  <a:pt x="6894142" y="927866"/>
                </a:cubicBezTo>
                <a:cubicBezTo>
                  <a:pt x="6902115" y="927866"/>
                  <a:pt x="6912747" y="925436"/>
                  <a:pt x="6920719" y="925435"/>
                </a:cubicBezTo>
                <a:cubicBezTo>
                  <a:pt x="6931351" y="925436"/>
                  <a:pt x="6939323" y="932725"/>
                  <a:pt x="6949513" y="940014"/>
                </a:cubicBezTo>
                <a:cubicBezTo>
                  <a:pt x="6960143" y="947305"/>
                  <a:pt x="6970775" y="944874"/>
                  <a:pt x="6984063" y="944874"/>
                </a:cubicBezTo>
                <a:cubicBezTo>
                  <a:pt x="7000011" y="942445"/>
                  <a:pt x="7020828" y="940014"/>
                  <a:pt x="7034116" y="959454"/>
                </a:cubicBezTo>
                <a:lnTo>
                  <a:pt x="6967946" y="956114"/>
                </a:lnTo>
                <a:lnTo>
                  <a:pt x="6965514" y="974868"/>
                </a:lnTo>
                <a:cubicBezTo>
                  <a:pt x="6966563" y="981211"/>
                  <a:pt x="6970067" y="986691"/>
                  <a:pt x="6977070" y="993998"/>
                </a:cubicBezTo>
                <a:cubicBezTo>
                  <a:pt x="6979871" y="981819"/>
                  <a:pt x="6979872" y="962333"/>
                  <a:pt x="6993879" y="962334"/>
                </a:cubicBezTo>
                <a:lnTo>
                  <a:pt x="6993879" y="976514"/>
                </a:lnTo>
                <a:lnTo>
                  <a:pt x="7002652" y="975771"/>
                </a:lnTo>
                <a:cubicBezTo>
                  <a:pt x="7007447" y="976380"/>
                  <a:pt x="7011281" y="979423"/>
                  <a:pt x="7011282" y="989166"/>
                </a:cubicBezTo>
                <a:cubicBezTo>
                  <a:pt x="7007447" y="989167"/>
                  <a:pt x="7001693" y="990892"/>
                  <a:pt x="6996898" y="990233"/>
                </a:cubicBezTo>
                <a:lnTo>
                  <a:pt x="6993878" y="988607"/>
                </a:lnTo>
                <a:lnTo>
                  <a:pt x="6993878" y="996434"/>
                </a:lnTo>
                <a:cubicBezTo>
                  <a:pt x="6999481" y="998869"/>
                  <a:pt x="7005086" y="1001303"/>
                  <a:pt x="7010688" y="1001304"/>
                </a:cubicBezTo>
                <a:cubicBezTo>
                  <a:pt x="7024696" y="1006176"/>
                  <a:pt x="7035901" y="1011047"/>
                  <a:pt x="7049442" y="1015919"/>
                </a:cubicBezTo>
                <a:cubicBezTo>
                  <a:pt x="7030064" y="1012265"/>
                  <a:pt x="7011271" y="1009829"/>
                  <a:pt x="6992478" y="1007699"/>
                </a:cubicBezTo>
                <a:lnTo>
                  <a:pt x="6964706" y="1004581"/>
                </a:lnTo>
                <a:lnTo>
                  <a:pt x="6966510" y="1005274"/>
                </a:lnTo>
                <a:cubicBezTo>
                  <a:pt x="6979412" y="1010691"/>
                  <a:pt x="6992037" y="1016159"/>
                  <a:pt x="7005327" y="1017372"/>
                </a:cubicBezTo>
                <a:cubicBezTo>
                  <a:pt x="7035669" y="1021017"/>
                  <a:pt x="7066011" y="1026485"/>
                  <a:pt x="7096687" y="1032255"/>
                </a:cubicBezTo>
                <a:lnTo>
                  <a:pt x="7101316" y="1033083"/>
                </a:lnTo>
                <a:lnTo>
                  <a:pt x="7097039" y="1018823"/>
                </a:lnTo>
                <a:cubicBezTo>
                  <a:pt x="7097386" y="1012964"/>
                  <a:pt x="7098781" y="1006798"/>
                  <a:pt x="7098782" y="1001865"/>
                </a:cubicBezTo>
                <a:cubicBezTo>
                  <a:pt x="7099828" y="1000323"/>
                  <a:pt x="7101257" y="999400"/>
                  <a:pt x="7102962" y="998994"/>
                </a:cubicBezTo>
                <a:lnTo>
                  <a:pt x="7113294" y="1001033"/>
                </a:lnTo>
                <a:lnTo>
                  <a:pt x="7113295" y="998259"/>
                </a:lnTo>
                <a:cubicBezTo>
                  <a:pt x="7120784" y="998260"/>
                  <a:pt x="7131355" y="998261"/>
                  <a:pt x="7139286" y="998260"/>
                </a:cubicBezTo>
                <a:cubicBezTo>
                  <a:pt x="7147215" y="998259"/>
                  <a:pt x="7152500" y="998259"/>
                  <a:pt x="7157786" y="998259"/>
                </a:cubicBezTo>
                <a:lnTo>
                  <a:pt x="7157786" y="1000232"/>
                </a:lnTo>
                <a:lnTo>
                  <a:pt x="7162833" y="996676"/>
                </a:lnTo>
                <a:cubicBezTo>
                  <a:pt x="7160037" y="1004055"/>
                  <a:pt x="7157246" y="1011435"/>
                  <a:pt x="7154451" y="1021273"/>
                </a:cubicBezTo>
                <a:lnTo>
                  <a:pt x="7150321" y="1010358"/>
                </a:lnTo>
                <a:lnTo>
                  <a:pt x="7128711" y="1010360"/>
                </a:lnTo>
                <a:lnTo>
                  <a:pt x="7126394" y="1010359"/>
                </a:lnTo>
                <a:lnTo>
                  <a:pt x="7140152" y="1033931"/>
                </a:lnTo>
                <a:lnTo>
                  <a:pt x="7120397" y="1036498"/>
                </a:lnTo>
                <a:lnTo>
                  <a:pt x="7147441" y="1041337"/>
                </a:lnTo>
                <a:lnTo>
                  <a:pt x="7148757" y="1034848"/>
                </a:lnTo>
                <a:cubicBezTo>
                  <a:pt x="7150059" y="1033025"/>
                  <a:pt x="7152011" y="1032399"/>
                  <a:pt x="7154617" y="1032400"/>
                </a:cubicBezTo>
                <a:cubicBezTo>
                  <a:pt x="7154617" y="1035942"/>
                  <a:pt x="7153966" y="1038964"/>
                  <a:pt x="7152665" y="1041100"/>
                </a:cubicBezTo>
                <a:lnTo>
                  <a:pt x="7151114" y="1041996"/>
                </a:lnTo>
                <a:lnTo>
                  <a:pt x="7190041" y="1048961"/>
                </a:lnTo>
                <a:cubicBezTo>
                  <a:pt x="7204658" y="1052606"/>
                  <a:pt x="7219940" y="1055036"/>
                  <a:pt x="7235221" y="1057465"/>
                </a:cubicBezTo>
                <a:lnTo>
                  <a:pt x="7270548" y="1064115"/>
                </a:lnTo>
                <a:lnTo>
                  <a:pt x="7229270" y="1050263"/>
                </a:lnTo>
                <a:cubicBezTo>
                  <a:pt x="7244688" y="1050263"/>
                  <a:pt x="7260810" y="1052134"/>
                  <a:pt x="7277225" y="1054004"/>
                </a:cubicBezTo>
                <a:lnTo>
                  <a:pt x="7309421" y="1056428"/>
                </a:lnTo>
                <a:lnTo>
                  <a:pt x="7312655" y="1051551"/>
                </a:lnTo>
                <a:cubicBezTo>
                  <a:pt x="7307257" y="1046668"/>
                  <a:pt x="7299164" y="1041785"/>
                  <a:pt x="7291068" y="1039343"/>
                </a:cubicBezTo>
                <a:lnTo>
                  <a:pt x="7305623" y="1040527"/>
                </a:lnTo>
                <a:lnTo>
                  <a:pt x="7316772" y="1019897"/>
                </a:lnTo>
                <a:cubicBezTo>
                  <a:pt x="7327768" y="1024897"/>
                  <a:pt x="7352505" y="1019897"/>
                  <a:pt x="7352507" y="1044486"/>
                </a:cubicBezTo>
                <a:lnTo>
                  <a:pt x="7329952" y="1044487"/>
                </a:lnTo>
                <a:lnTo>
                  <a:pt x="7353133" y="1051552"/>
                </a:lnTo>
                <a:cubicBezTo>
                  <a:pt x="7347736" y="1052773"/>
                  <a:pt x="7343013" y="1055215"/>
                  <a:pt x="7338628" y="1057962"/>
                </a:cubicBezTo>
                <a:lnTo>
                  <a:pt x="7337740" y="1058547"/>
                </a:lnTo>
                <a:lnTo>
                  <a:pt x="7352167" y="1059619"/>
                </a:lnTo>
                <a:cubicBezTo>
                  <a:pt x="7361279" y="1062116"/>
                  <a:pt x="7368988" y="1067732"/>
                  <a:pt x="7368989" y="1080212"/>
                </a:cubicBezTo>
                <a:lnTo>
                  <a:pt x="7343662" y="1080211"/>
                </a:lnTo>
                <a:lnTo>
                  <a:pt x="7338270" y="1084398"/>
                </a:lnTo>
                <a:cubicBezTo>
                  <a:pt x="7336774" y="1086218"/>
                  <a:pt x="7335776" y="1088650"/>
                  <a:pt x="7335778" y="1092293"/>
                </a:cubicBezTo>
                <a:cubicBezTo>
                  <a:pt x="7412409" y="1111732"/>
                  <a:pt x="7489042" y="1131172"/>
                  <a:pt x="7565675" y="1152635"/>
                </a:cubicBezTo>
                <a:cubicBezTo>
                  <a:pt x="7602885" y="1162356"/>
                  <a:pt x="7639650" y="1174505"/>
                  <a:pt x="7676860" y="1186654"/>
                </a:cubicBezTo>
                <a:cubicBezTo>
                  <a:pt x="7692808" y="1193943"/>
                  <a:pt x="7711412" y="1196373"/>
                  <a:pt x="7726916" y="1206093"/>
                </a:cubicBezTo>
                <a:cubicBezTo>
                  <a:pt x="7737547" y="1208522"/>
                  <a:pt x="7729572" y="1232418"/>
                  <a:pt x="7740205" y="1232416"/>
                </a:cubicBezTo>
                <a:cubicBezTo>
                  <a:pt x="7740205" y="1218242"/>
                  <a:pt x="7737547" y="1208522"/>
                  <a:pt x="7748179" y="1206093"/>
                </a:cubicBezTo>
                <a:cubicBezTo>
                  <a:pt x="7756152" y="1206093"/>
                  <a:pt x="7756153" y="1193944"/>
                  <a:pt x="7756153" y="1184223"/>
                </a:cubicBezTo>
                <a:cubicBezTo>
                  <a:pt x="7781179" y="1185439"/>
                  <a:pt x="7805653" y="1187262"/>
                  <a:pt x="7829793" y="1190906"/>
                </a:cubicBezTo>
                <a:lnTo>
                  <a:pt x="7893645" y="1206606"/>
                </a:lnTo>
                <a:lnTo>
                  <a:pt x="7893955" y="1193976"/>
                </a:lnTo>
                <a:cubicBezTo>
                  <a:pt x="7930416" y="1201265"/>
                  <a:pt x="7966414" y="1213415"/>
                  <a:pt x="8005681" y="1203695"/>
                </a:cubicBezTo>
                <a:lnTo>
                  <a:pt x="7950584" y="1191764"/>
                </a:lnTo>
                <a:lnTo>
                  <a:pt x="7950921" y="1196123"/>
                </a:lnTo>
                <a:cubicBezTo>
                  <a:pt x="7948215" y="1196123"/>
                  <a:pt x="7946861" y="1194913"/>
                  <a:pt x="7946184" y="1192795"/>
                </a:cubicBezTo>
                <a:lnTo>
                  <a:pt x="7946048" y="1191040"/>
                </a:lnTo>
                <a:lnTo>
                  <a:pt x="7932988" y="1189166"/>
                </a:lnTo>
                <a:cubicBezTo>
                  <a:pt x="7927496" y="1188307"/>
                  <a:pt x="7922003" y="1187091"/>
                  <a:pt x="7916392" y="1184660"/>
                </a:cubicBezTo>
                <a:cubicBezTo>
                  <a:pt x="7907979" y="1179800"/>
                  <a:pt x="7913589" y="1172512"/>
                  <a:pt x="7907980" y="1162791"/>
                </a:cubicBezTo>
                <a:cubicBezTo>
                  <a:pt x="7905175" y="1157932"/>
                  <a:pt x="7899563" y="1153070"/>
                  <a:pt x="7893953" y="1150641"/>
                </a:cubicBezTo>
                <a:cubicBezTo>
                  <a:pt x="7879929" y="1145780"/>
                  <a:pt x="7865907" y="1145780"/>
                  <a:pt x="7851881" y="1143349"/>
                </a:cubicBezTo>
                <a:cubicBezTo>
                  <a:pt x="7801859" y="1138490"/>
                  <a:pt x="7751838" y="1116622"/>
                  <a:pt x="7701352" y="1104875"/>
                </a:cubicBezTo>
                <a:cubicBezTo>
                  <a:pt x="7661733" y="1092118"/>
                  <a:pt x="7559266" y="1064324"/>
                  <a:pt x="7498676" y="1049174"/>
                </a:cubicBezTo>
                <a:lnTo>
                  <a:pt x="7466070" y="1041616"/>
                </a:lnTo>
                <a:lnTo>
                  <a:pt x="7452468" y="1038936"/>
                </a:lnTo>
                <a:lnTo>
                  <a:pt x="7440496" y="1037796"/>
                </a:lnTo>
                <a:cubicBezTo>
                  <a:pt x="7435588" y="1037543"/>
                  <a:pt x="7430680" y="1037037"/>
                  <a:pt x="7425070" y="1034811"/>
                </a:cubicBezTo>
                <a:cubicBezTo>
                  <a:pt x="7419459" y="1033595"/>
                  <a:pt x="7417354" y="1031165"/>
                  <a:pt x="7416654" y="1027520"/>
                </a:cubicBezTo>
                <a:lnTo>
                  <a:pt x="7416655" y="1021932"/>
                </a:lnTo>
                <a:lnTo>
                  <a:pt x="7393418" y="1014850"/>
                </a:lnTo>
                <a:cubicBezTo>
                  <a:pt x="7393417" y="1009987"/>
                  <a:pt x="7396076" y="1007557"/>
                  <a:pt x="7401394" y="1002695"/>
                </a:cubicBezTo>
                <a:lnTo>
                  <a:pt x="7400727" y="1002658"/>
                </a:lnTo>
                <a:lnTo>
                  <a:pt x="7383462" y="1003219"/>
                </a:lnTo>
                <a:lnTo>
                  <a:pt x="7372113" y="1001112"/>
                </a:lnTo>
                <a:lnTo>
                  <a:pt x="7311433" y="997832"/>
                </a:lnTo>
                <a:lnTo>
                  <a:pt x="7312646" y="990243"/>
                </a:lnTo>
                <a:lnTo>
                  <a:pt x="7263322" y="981350"/>
                </a:lnTo>
                <a:lnTo>
                  <a:pt x="7262482" y="981221"/>
                </a:lnTo>
                <a:lnTo>
                  <a:pt x="7253380" y="981220"/>
                </a:lnTo>
                <a:cubicBezTo>
                  <a:pt x="7256038" y="986083"/>
                  <a:pt x="7258699" y="988512"/>
                  <a:pt x="7261358" y="993375"/>
                </a:cubicBezTo>
                <a:cubicBezTo>
                  <a:pt x="7248061" y="995403"/>
                  <a:pt x="7234768" y="997831"/>
                  <a:pt x="7221472" y="997832"/>
                </a:cubicBezTo>
                <a:cubicBezTo>
                  <a:pt x="7221474" y="990540"/>
                  <a:pt x="7221473" y="983650"/>
                  <a:pt x="7221472" y="976359"/>
                </a:cubicBezTo>
                <a:cubicBezTo>
                  <a:pt x="7226791" y="978789"/>
                  <a:pt x="7232108" y="981221"/>
                  <a:pt x="7237424" y="986082"/>
                </a:cubicBezTo>
                <a:lnTo>
                  <a:pt x="7240439" y="977816"/>
                </a:lnTo>
                <a:lnTo>
                  <a:pt x="7202156" y="971903"/>
                </a:lnTo>
                <a:lnTo>
                  <a:pt x="7203747" y="974838"/>
                </a:lnTo>
                <a:cubicBezTo>
                  <a:pt x="7206960" y="976359"/>
                  <a:pt x="7210838" y="976359"/>
                  <a:pt x="7213496" y="976358"/>
                </a:cubicBezTo>
                <a:cubicBezTo>
                  <a:pt x="7208179" y="986083"/>
                  <a:pt x="7205518" y="993376"/>
                  <a:pt x="7197984" y="988512"/>
                </a:cubicBezTo>
                <a:lnTo>
                  <a:pt x="7195308" y="986601"/>
                </a:lnTo>
                <a:lnTo>
                  <a:pt x="7193895" y="992946"/>
                </a:lnTo>
                <a:cubicBezTo>
                  <a:pt x="7192594" y="995063"/>
                  <a:pt x="7190639" y="996273"/>
                  <a:pt x="7188035" y="996272"/>
                </a:cubicBezTo>
                <a:cubicBezTo>
                  <a:pt x="7188036" y="992643"/>
                  <a:pt x="7188687" y="989618"/>
                  <a:pt x="7189990" y="987500"/>
                </a:cubicBezTo>
                <a:lnTo>
                  <a:pt x="7193653" y="985418"/>
                </a:lnTo>
                <a:lnTo>
                  <a:pt x="7187351" y="980917"/>
                </a:lnTo>
                <a:lnTo>
                  <a:pt x="7185506" y="969332"/>
                </a:lnTo>
                <a:lnTo>
                  <a:pt x="7181044" y="968642"/>
                </a:lnTo>
                <a:cubicBezTo>
                  <a:pt x="7153813" y="964441"/>
                  <a:pt x="7126583" y="959682"/>
                  <a:pt x="7098768" y="952595"/>
                </a:cubicBezTo>
                <a:cubicBezTo>
                  <a:pt x="7093158" y="951380"/>
                  <a:pt x="7088249" y="947736"/>
                  <a:pt x="7083340" y="944090"/>
                </a:cubicBezTo>
                <a:lnTo>
                  <a:pt x="7071434" y="937526"/>
                </a:lnTo>
                <a:lnTo>
                  <a:pt x="7044100" y="933208"/>
                </a:lnTo>
                <a:cubicBezTo>
                  <a:pt x="6996794" y="927737"/>
                  <a:pt x="6949154" y="925306"/>
                  <a:pt x="6901515" y="920445"/>
                </a:cubicBezTo>
                <a:cubicBezTo>
                  <a:pt x="6893538" y="920445"/>
                  <a:pt x="6887058" y="915203"/>
                  <a:pt x="6879829" y="912580"/>
                </a:cubicBezTo>
                <a:lnTo>
                  <a:pt x="6877840" y="912199"/>
                </a:lnTo>
                <a:lnTo>
                  <a:pt x="6882307" y="917822"/>
                </a:lnTo>
                <a:cubicBezTo>
                  <a:pt x="6880900" y="920324"/>
                  <a:pt x="6878087" y="920323"/>
                  <a:pt x="6876328" y="918813"/>
                </a:cubicBezTo>
                <a:lnTo>
                  <a:pt x="6876628" y="911965"/>
                </a:lnTo>
                <a:lnTo>
                  <a:pt x="6872269" y="911124"/>
                </a:lnTo>
                <a:cubicBezTo>
                  <a:pt x="6859416" y="911124"/>
                  <a:pt x="6846121" y="908694"/>
                  <a:pt x="6835485" y="908695"/>
                </a:cubicBezTo>
                <a:cubicBezTo>
                  <a:pt x="6811554" y="906264"/>
                  <a:pt x="6787626" y="906262"/>
                  <a:pt x="6766797" y="903832"/>
                </a:cubicBezTo>
                <a:lnTo>
                  <a:pt x="6714307" y="900331"/>
                </a:lnTo>
                <a:lnTo>
                  <a:pt x="6703558" y="903406"/>
                </a:lnTo>
                <a:lnTo>
                  <a:pt x="6703559" y="899614"/>
                </a:lnTo>
                <a:close/>
                <a:moveTo>
                  <a:pt x="7709129" y="894663"/>
                </a:moveTo>
                <a:cubicBezTo>
                  <a:pt x="7757020" y="899646"/>
                  <a:pt x="7757020" y="899646"/>
                  <a:pt x="7780967" y="912109"/>
                </a:cubicBezTo>
                <a:cubicBezTo>
                  <a:pt x="7757019" y="904632"/>
                  <a:pt x="7733074" y="899647"/>
                  <a:pt x="7709129" y="894663"/>
                </a:cubicBezTo>
                <a:close/>
                <a:moveTo>
                  <a:pt x="7938691" y="893077"/>
                </a:moveTo>
                <a:cubicBezTo>
                  <a:pt x="7944647" y="893077"/>
                  <a:pt x="7952432" y="895496"/>
                  <a:pt x="7952433" y="905175"/>
                </a:cubicBezTo>
                <a:cubicBezTo>
                  <a:pt x="7946936" y="902756"/>
                  <a:pt x="7941438" y="900336"/>
                  <a:pt x="7936400" y="897916"/>
                </a:cubicBezTo>
                <a:cubicBezTo>
                  <a:pt x="7936399" y="895495"/>
                  <a:pt x="7938689" y="895496"/>
                  <a:pt x="7938691" y="893077"/>
                </a:cubicBezTo>
                <a:close/>
                <a:moveTo>
                  <a:pt x="8611678" y="891976"/>
                </a:moveTo>
                <a:cubicBezTo>
                  <a:pt x="8615362" y="894539"/>
                  <a:pt x="8615888" y="904331"/>
                  <a:pt x="8617994" y="911620"/>
                </a:cubicBezTo>
                <a:cubicBezTo>
                  <a:pt x="8626413" y="928623"/>
                  <a:pt x="8648866" y="914049"/>
                  <a:pt x="8648866" y="940768"/>
                </a:cubicBezTo>
                <a:cubicBezTo>
                  <a:pt x="8643251" y="940768"/>
                  <a:pt x="8634831" y="938341"/>
                  <a:pt x="8634832" y="950485"/>
                </a:cubicBezTo>
                <a:cubicBezTo>
                  <a:pt x="8637638" y="950485"/>
                  <a:pt x="8648866" y="945629"/>
                  <a:pt x="8648866" y="957772"/>
                </a:cubicBezTo>
                <a:cubicBezTo>
                  <a:pt x="8646059" y="967085"/>
                  <a:pt x="8648866" y="965060"/>
                  <a:pt x="8654009" y="959798"/>
                </a:cubicBezTo>
                <a:cubicBezTo>
                  <a:pt x="8668043" y="948056"/>
                  <a:pt x="8684881" y="945628"/>
                  <a:pt x="8704529" y="950486"/>
                </a:cubicBezTo>
                <a:lnTo>
                  <a:pt x="8712127" y="953373"/>
                </a:lnTo>
                <a:lnTo>
                  <a:pt x="8709503" y="949716"/>
                </a:lnTo>
                <a:cubicBezTo>
                  <a:pt x="8712106" y="947296"/>
                  <a:pt x="8714708" y="944875"/>
                  <a:pt x="8714708" y="944875"/>
                </a:cubicBezTo>
                <a:cubicBezTo>
                  <a:pt x="8716013" y="947296"/>
                  <a:pt x="8716663" y="949111"/>
                  <a:pt x="8716664" y="950925"/>
                </a:cubicBezTo>
                <a:lnTo>
                  <a:pt x="8715464" y="954642"/>
                </a:lnTo>
                <a:lnTo>
                  <a:pt x="8718912" y="955952"/>
                </a:lnTo>
                <a:cubicBezTo>
                  <a:pt x="8724174" y="958381"/>
                  <a:pt x="8729788" y="961416"/>
                  <a:pt x="8735400" y="965059"/>
                </a:cubicBezTo>
                <a:cubicBezTo>
                  <a:pt x="8741013" y="969514"/>
                  <a:pt x="8749433" y="974372"/>
                  <a:pt x="8754579" y="969514"/>
                </a:cubicBezTo>
                <a:cubicBezTo>
                  <a:pt x="8771418" y="957774"/>
                  <a:pt x="8791063" y="981660"/>
                  <a:pt x="8805097" y="988948"/>
                </a:cubicBezTo>
                <a:cubicBezTo>
                  <a:pt x="8791063" y="998664"/>
                  <a:pt x="8774225" y="1008381"/>
                  <a:pt x="8760190" y="1020526"/>
                </a:cubicBezTo>
                <a:cubicBezTo>
                  <a:pt x="8793870" y="1044414"/>
                  <a:pt x="8827550" y="1071137"/>
                  <a:pt x="8860760" y="1095427"/>
                </a:cubicBezTo>
                <a:cubicBezTo>
                  <a:pt x="8877600" y="1107574"/>
                  <a:pt x="8894438" y="1119719"/>
                  <a:pt x="8914084" y="1133889"/>
                </a:cubicBezTo>
                <a:cubicBezTo>
                  <a:pt x="8924844" y="1141177"/>
                  <a:pt x="8938874" y="1153322"/>
                  <a:pt x="8952909" y="1153322"/>
                </a:cubicBezTo>
                <a:cubicBezTo>
                  <a:pt x="8947295" y="1141177"/>
                  <a:pt x="8944487" y="1126601"/>
                  <a:pt x="8938874" y="1112432"/>
                </a:cubicBezTo>
                <a:cubicBezTo>
                  <a:pt x="8947295" y="1107573"/>
                  <a:pt x="8958521" y="1105144"/>
                  <a:pt x="8969747" y="1100286"/>
                </a:cubicBezTo>
                <a:cubicBezTo>
                  <a:pt x="8969747" y="1112432"/>
                  <a:pt x="8969747" y="1124173"/>
                  <a:pt x="8969747" y="1136319"/>
                </a:cubicBezTo>
                <a:cubicBezTo>
                  <a:pt x="8978168" y="1136318"/>
                  <a:pt x="8983780" y="1121744"/>
                  <a:pt x="8992200" y="1121744"/>
                </a:cubicBezTo>
                <a:cubicBezTo>
                  <a:pt x="9006234" y="1121744"/>
                  <a:pt x="9016990" y="1136318"/>
                  <a:pt x="9028218" y="1141176"/>
                </a:cubicBezTo>
                <a:cubicBezTo>
                  <a:pt x="9023422" y="1147857"/>
                  <a:pt x="9022605" y="1154360"/>
                  <a:pt x="9024073" y="1159832"/>
                </a:cubicBezTo>
                <a:lnTo>
                  <a:pt x="9027781" y="1164658"/>
                </a:lnTo>
                <a:lnTo>
                  <a:pt x="9033656" y="1172302"/>
                </a:lnTo>
                <a:cubicBezTo>
                  <a:pt x="9042368" y="1177413"/>
                  <a:pt x="9053477" y="1174983"/>
                  <a:pt x="9053477" y="1158182"/>
                </a:cubicBezTo>
                <a:cubicBezTo>
                  <a:pt x="9045056" y="1158181"/>
                  <a:pt x="9033829" y="1163038"/>
                  <a:pt x="9028218" y="1153322"/>
                </a:cubicBezTo>
                <a:cubicBezTo>
                  <a:pt x="9042250" y="1131460"/>
                  <a:pt x="9070316" y="1160610"/>
                  <a:pt x="9087154" y="1165468"/>
                </a:cubicBezTo>
                <a:cubicBezTo>
                  <a:pt x="9078736" y="1170327"/>
                  <a:pt x="9067509" y="1170326"/>
                  <a:pt x="9067509" y="1182473"/>
                </a:cubicBezTo>
                <a:cubicBezTo>
                  <a:pt x="9084350" y="1182472"/>
                  <a:pt x="9089962" y="1203931"/>
                  <a:pt x="9101187" y="1216075"/>
                </a:cubicBezTo>
                <a:cubicBezTo>
                  <a:pt x="9111947" y="1230651"/>
                  <a:pt x="9125980" y="1240367"/>
                  <a:pt x="9142817" y="1247655"/>
                </a:cubicBezTo>
                <a:cubicBezTo>
                  <a:pt x="9179304" y="1267087"/>
                  <a:pt x="9220933" y="1274378"/>
                  <a:pt x="9257421" y="1293404"/>
                </a:cubicBezTo>
                <a:cubicBezTo>
                  <a:pt x="9251806" y="1298263"/>
                  <a:pt x="9254614" y="1312838"/>
                  <a:pt x="9249000" y="1320125"/>
                </a:cubicBezTo>
                <a:cubicBezTo>
                  <a:pt x="9243386" y="1327413"/>
                  <a:pt x="9234968" y="1327413"/>
                  <a:pt x="9229355" y="1329842"/>
                </a:cubicBezTo>
                <a:cubicBezTo>
                  <a:pt x="9229353" y="1334700"/>
                  <a:pt x="9232161" y="1337130"/>
                  <a:pt x="9234968" y="1339559"/>
                </a:cubicBezTo>
                <a:cubicBezTo>
                  <a:pt x="9232162" y="1339558"/>
                  <a:pt x="9229354" y="1341988"/>
                  <a:pt x="9229354" y="1344416"/>
                </a:cubicBezTo>
                <a:lnTo>
                  <a:pt x="9230004" y="1353786"/>
                </a:lnTo>
                <a:lnTo>
                  <a:pt x="9230056" y="1354538"/>
                </a:lnTo>
                <a:cubicBezTo>
                  <a:pt x="9230758" y="1357472"/>
                  <a:pt x="9232162" y="1359800"/>
                  <a:pt x="9234968" y="1361018"/>
                </a:cubicBezTo>
                <a:cubicBezTo>
                  <a:pt x="9226549" y="1365876"/>
                  <a:pt x="9220934" y="1368303"/>
                  <a:pt x="9215321" y="1373161"/>
                </a:cubicBezTo>
                <a:cubicBezTo>
                  <a:pt x="9215322" y="1363446"/>
                  <a:pt x="9212515" y="1356158"/>
                  <a:pt x="9209709" y="1348872"/>
                </a:cubicBezTo>
                <a:cubicBezTo>
                  <a:pt x="9209709" y="1346440"/>
                  <a:pt x="9212515" y="1344417"/>
                  <a:pt x="9212514" y="1341988"/>
                </a:cubicBezTo>
                <a:cubicBezTo>
                  <a:pt x="9215322" y="1334700"/>
                  <a:pt x="9209707" y="1339559"/>
                  <a:pt x="9206902" y="1339559"/>
                </a:cubicBezTo>
                <a:cubicBezTo>
                  <a:pt x="9198481" y="1348871"/>
                  <a:pt x="9184918" y="1339559"/>
                  <a:pt x="9176497" y="1332270"/>
                </a:cubicBezTo>
                <a:cubicBezTo>
                  <a:pt x="9145625" y="1307980"/>
                  <a:pt x="9111947" y="1290976"/>
                  <a:pt x="9078736" y="1269107"/>
                </a:cubicBezTo>
                <a:cubicBezTo>
                  <a:pt x="9045056" y="1247656"/>
                  <a:pt x="9011847" y="1225793"/>
                  <a:pt x="8975361" y="1203930"/>
                </a:cubicBezTo>
                <a:cubicBezTo>
                  <a:pt x="8958521" y="1194213"/>
                  <a:pt x="8944488" y="1184900"/>
                  <a:pt x="8928116" y="1175184"/>
                </a:cubicBezTo>
                <a:cubicBezTo>
                  <a:pt x="8919697" y="1170326"/>
                  <a:pt x="8911278" y="1165468"/>
                  <a:pt x="8902859" y="1163038"/>
                </a:cubicBezTo>
                <a:cubicBezTo>
                  <a:pt x="8891630" y="1155751"/>
                  <a:pt x="8900052" y="1153321"/>
                  <a:pt x="8897245" y="1141177"/>
                </a:cubicBezTo>
                <a:cubicBezTo>
                  <a:pt x="8891630" y="1124172"/>
                  <a:pt x="8869178" y="1119719"/>
                  <a:pt x="8857954" y="1114456"/>
                </a:cubicBezTo>
                <a:cubicBezTo>
                  <a:pt x="8843919" y="1110002"/>
                  <a:pt x="8830356" y="1100286"/>
                  <a:pt x="8813516" y="1092998"/>
                </a:cubicBezTo>
                <a:cubicBezTo>
                  <a:pt x="8779838" y="1073566"/>
                  <a:pt x="8743352" y="1054127"/>
                  <a:pt x="8707334" y="1037126"/>
                </a:cubicBezTo>
                <a:cubicBezTo>
                  <a:pt x="8676461" y="1020526"/>
                  <a:pt x="8643251" y="1003521"/>
                  <a:pt x="8612378" y="981661"/>
                </a:cubicBezTo>
                <a:cubicBezTo>
                  <a:pt x="8606765" y="976801"/>
                  <a:pt x="8589927" y="967085"/>
                  <a:pt x="8592734" y="955345"/>
                </a:cubicBezTo>
                <a:cubicBezTo>
                  <a:pt x="8595541" y="945628"/>
                  <a:pt x="8609573" y="952915"/>
                  <a:pt x="8609573" y="940768"/>
                </a:cubicBezTo>
                <a:cubicBezTo>
                  <a:pt x="8603960" y="940769"/>
                  <a:pt x="8598348" y="938341"/>
                  <a:pt x="8592734" y="933481"/>
                </a:cubicBezTo>
                <a:cubicBezTo>
                  <a:pt x="8598347" y="931052"/>
                  <a:pt x="8603959" y="928623"/>
                  <a:pt x="8609573" y="928622"/>
                </a:cubicBezTo>
                <a:cubicBezTo>
                  <a:pt x="8606765" y="918908"/>
                  <a:pt x="8595540" y="899473"/>
                  <a:pt x="8606766" y="892185"/>
                </a:cubicBezTo>
                <a:cubicBezTo>
                  <a:pt x="8608872" y="891073"/>
                  <a:pt x="8610450" y="891124"/>
                  <a:pt x="8611678" y="891976"/>
                </a:cubicBezTo>
                <a:close/>
                <a:moveTo>
                  <a:pt x="7400204" y="889526"/>
                </a:moveTo>
                <a:cubicBezTo>
                  <a:pt x="7408829" y="889579"/>
                  <a:pt x="7416407" y="892648"/>
                  <a:pt x="7416407" y="904723"/>
                </a:cubicBezTo>
                <a:cubicBezTo>
                  <a:pt x="7408014" y="904722"/>
                  <a:pt x="7377703" y="919458"/>
                  <a:pt x="7377703" y="892444"/>
                </a:cubicBezTo>
                <a:cubicBezTo>
                  <a:pt x="7381901" y="892443"/>
                  <a:pt x="7391577" y="889476"/>
                  <a:pt x="7400204" y="889526"/>
                </a:cubicBezTo>
                <a:close/>
                <a:moveTo>
                  <a:pt x="8548336" y="888806"/>
                </a:moveTo>
                <a:cubicBezTo>
                  <a:pt x="8563415" y="888067"/>
                  <a:pt x="8580765" y="905110"/>
                  <a:pt x="8593579" y="908747"/>
                </a:cubicBezTo>
                <a:cubicBezTo>
                  <a:pt x="8573648" y="908746"/>
                  <a:pt x="8554194" y="906323"/>
                  <a:pt x="8534266" y="896626"/>
                </a:cubicBezTo>
                <a:cubicBezTo>
                  <a:pt x="8538534" y="891273"/>
                  <a:pt x="8543310" y="889051"/>
                  <a:pt x="8548336" y="888806"/>
                </a:cubicBezTo>
                <a:close/>
                <a:moveTo>
                  <a:pt x="6833103" y="885524"/>
                </a:moveTo>
                <a:lnTo>
                  <a:pt x="6832828" y="886815"/>
                </a:lnTo>
                <a:lnTo>
                  <a:pt x="6841901" y="887446"/>
                </a:lnTo>
                <a:close/>
                <a:moveTo>
                  <a:pt x="8594764" y="885319"/>
                </a:moveTo>
                <a:cubicBezTo>
                  <a:pt x="8595478" y="884803"/>
                  <a:pt x="8596905" y="885460"/>
                  <a:pt x="8599760" y="886777"/>
                </a:cubicBezTo>
                <a:cubicBezTo>
                  <a:pt x="8596905" y="888658"/>
                  <a:pt x="8596905" y="888658"/>
                  <a:pt x="8594052" y="890914"/>
                </a:cubicBezTo>
                <a:cubicBezTo>
                  <a:pt x="8594052" y="887529"/>
                  <a:pt x="8594052" y="885837"/>
                  <a:pt x="8594764" y="885319"/>
                </a:cubicBezTo>
                <a:close/>
                <a:moveTo>
                  <a:pt x="7930927" y="885319"/>
                </a:moveTo>
                <a:cubicBezTo>
                  <a:pt x="7931643" y="884804"/>
                  <a:pt x="7933069" y="885460"/>
                  <a:pt x="7935923" y="886777"/>
                </a:cubicBezTo>
                <a:cubicBezTo>
                  <a:pt x="7933070" y="888657"/>
                  <a:pt x="7933070" y="888657"/>
                  <a:pt x="7930213" y="890914"/>
                </a:cubicBezTo>
                <a:cubicBezTo>
                  <a:pt x="7930215" y="887530"/>
                  <a:pt x="7930215" y="885836"/>
                  <a:pt x="7930927" y="885319"/>
                </a:cubicBezTo>
                <a:close/>
                <a:moveTo>
                  <a:pt x="7688083" y="884310"/>
                </a:moveTo>
                <a:cubicBezTo>
                  <a:pt x="7695428" y="884618"/>
                  <a:pt x="7702105" y="885847"/>
                  <a:pt x="7702106" y="889537"/>
                </a:cubicBezTo>
                <a:cubicBezTo>
                  <a:pt x="7704777" y="896916"/>
                  <a:pt x="7670057" y="906755"/>
                  <a:pt x="7670058" y="884617"/>
                </a:cubicBezTo>
                <a:cubicBezTo>
                  <a:pt x="7672728" y="884616"/>
                  <a:pt x="7680741" y="884003"/>
                  <a:pt x="7688083" y="884310"/>
                </a:cubicBezTo>
                <a:close/>
                <a:moveTo>
                  <a:pt x="7212514" y="883945"/>
                </a:moveTo>
                <a:cubicBezTo>
                  <a:pt x="7212515" y="891662"/>
                  <a:pt x="7210047" y="894232"/>
                  <a:pt x="7205111" y="894233"/>
                </a:cubicBezTo>
                <a:cubicBezTo>
                  <a:pt x="7205111" y="886518"/>
                  <a:pt x="7207578" y="883946"/>
                  <a:pt x="7212514" y="883945"/>
                </a:cubicBezTo>
                <a:close/>
                <a:moveTo>
                  <a:pt x="6712852" y="883935"/>
                </a:moveTo>
                <a:lnTo>
                  <a:pt x="6715280" y="884990"/>
                </a:lnTo>
                <a:lnTo>
                  <a:pt x="6715363" y="884987"/>
                </a:lnTo>
                <a:lnTo>
                  <a:pt x="6713002" y="883949"/>
                </a:lnTo>
                <a:close/>
                <a:moveTo>
                  <a:pt x="8030753" y="882831"/>
                </a:moveTo>
                <a:cubicBezTo>
                  <a:pt x="8041340" y="882227"/>
                  <a:pt x="8051874" y="884651"/>
                  <a:pt x="8060963" y="890711"/>
                </a:cubicBezTo>
                <a:cubicBezTo>
                  <a:pt x="8068947" y="895560"/>
                  <a:pt x="8076928" y="905259"/>
                  <a:pt x="8087571" y="910107"/>
                </a:cubicBezTo>
                <a:cubicBezTo>
                  <a:pt x="8100878" y="914957"/>
                  <a:pt x="8111521" y="916977"/>
                  <a:pt x="8124823" y="921825"/>
                </a:cubicBezTo>
                <a:cubicBezTo>
                  <a:pt x="8172278" y="938798"/>
                  <a:pt x="8217068" y="955769"/>
                  <a:pt x="8264963" y="975166"/>
                </a:cubicBezTo>
                <a:cubicBezTo>
                  <a:pt x="8312415" y="994157"/>
                  <a:pt x="8360309" y="1013553"/>
                  <a:pt x="8407760" y="1035374"/>
                </a:cubicBezTo>
                <a:cubicBezTo>
                  <a:pt x="8431709" y="1045072"/>
                  <a:pt x="8455656" y="1054769"/>
                  <a:pt x="8479161" y="1066488"/>
                </a:cubicBezTo>
                <a:cubicBezTo>
                  <a:pt x="8492465" y="1071337"/>
                  <a:pt x="8505770" y="1076186"/>
                  <a:pt x="8516414" y="1083460"/>
                </a:cubicBezTo>
                <a:cubicBezTo>
                  <a:pt x="8521736" y="1085883"/>
                  <a:pt x="8529714" y="1088309"/>
                  <a:pt x="8535037" y="1090733"/>
                </a:cubicBezTo>
                <a:cubicBezTo>
                  <a:pt x="8535037" y="1095582"/>
                  <a:pt x="8535038" y="1102855"/>
                  <a:pt x="8535038" y="1107704"/>
                </a:cubicBezTo>
                <a:cubicBezTo>
                  <a:pt x="8524393" y="1124676"/>
                  <a:pt x="8500448" y="1102855"/>
                  <a:pt x="8489804" y="1098006"/>
                </a:cubicBezTo>
                <a:cubicBezTo>
                  <a:pt x="8468516" y="1085883"/>
                  <a:pt x="8447674" y="1078611"/>
                  <a:pt x="8426387" y="1069316"/>
                </a:cubicBezTo>
                <a:cubicBezTo>
                  <a:pt x="8378934" y="1049920"/>
                  <a:pt x="8331040" y="1030525"/>
                  <a:pt x="8283587" y="1011129"/>
                </a:cubicBezTo>
                <a:lnTo>
                  <a:pt x="8245823" y="995404"/>
                </a:lnTo>
                <a:lnTo>
                  <a:pt x="8229146" y="991276"/>
                </a:lnTo>
                <a:lnTo>
                  <a:pt x="8230982" y="989225"/>
                </a:lnTo>
                <a:lnTo>
                  <a:pt x="8000208" y="893136"/>
                </a:lnTo>
                <a:cubicBezTo>
                  <a:pt x="8009521" y="887074"/>
                  <a:pt x="8020165" y="883439"/>
                  <a:pt x="8030753" y="882831"/>
                </a:cubicBezTo>
                <a:close/>
                <a:moveTo>
                  <a:pt x="6682619" y="881100"/>
                </a:moveTo>
                <a:lnTo>
                  <a:pt x="6692348" y="884383"/>
                </a:lnTo>
                <a:lnTo>
                  <a:pt x="6692068" y="881953"/>
                </a:lnTo>
                <a:lnTo>
                  <a:pt x="6683232" y="881108"/>
                </a:lnTo>
                <a:close/>
                <a:moveTo>
                  <a:pt x="6603813" y="880703"/>
                </a:moveTo>
                <a:cubicBezTo>
                  <a:pt x="6603813" y="890015"/>
                  <a:pt x="6606618" y="892446"/>
                  <a:pt x="6612227" y="892447"/>
                </a:cubicBezTo>
                <a:cubicBezTo>
                  <a:pt x="6612227" y="885157"/>
                  <a:pt x="6609423" y="880703"/>
                  <a:pt x="6603813" y="880703"/>
                </a:cubicBezTo>
                <a:close/>
                <a:moveTo>
                  <a:pt x="7328225" y="880574"/>
                </a:moveTo>
                <a:cubicBezTo>
                  <a:pt x="7333433" y="880573"/>
                  <a:pt x="7336038" y="885158"/>
                  <a:pt x="7336036" y="892660"/>
                </a:cubicBezTo>
                <a:cubicBezTo>
                  <a:pt x="7330831" y="892660"/>
                  <a:pt x="7328226" y="890158"/>
                  <a:pt x="7328225" y="880574"/>
                </a:cubicBezTo>
                <a:close/>
                <a:moveTo>
                  <a:pt x="7957880" y="876800"/>
                </a:moveTo>
                <a:cubicBezTo>
                  <a:pt x="7960050" y="879219"/>
                  <a:pt x="7960049" y="881639"/>
                  <a:pt x="7962655" y="884059"/>
                </a:cubicBezTo>
                <a:cubicBezTo>
                  <a:pt x="7960051" y="886478"/>
                  <a:pt x="7960051" y="886478"/>
                  <a:pt x="7957878" y="888899"/>
                </a:cubicBezTo>
                <a:lnTo>
                  <a:pt x="7957724" y="888412"/>
                </a:lnTo>
                <a:lnTo>
                  <a:pt x="7953236" y="890496"/>
                </a:lnTo>
                <a:cubicBezTo>
                  <a:pt x="7946575" y="893345"/>
                  <a:pt x="7937694" y="895537"/>
                  <a:pt x="7937693" y="883262"/>
                </a:cubicBezTo>
                <a:cubicBezTo>
                  <a:pt x="7940327" y="883262"/>
                  <a:pt x="7944273" y="882093"/>
                  <a:pt x="7948219" y="882094"/>
                </a:cubicBezTo>
                <a:cubicBezTo>
                  <a:pt x="7950191" y="882092"/>
                  <a:pt x="7952166" y="882385"/>
                  <a:pt x="7953978" y="883262"/>
                </a:cubicBezTo>
                <a:lnTo>
                  <a:pt x="7957026" y="886251"/>
                </a:lnTo>
                <a:lnTo>
                  <a:pt x="7955926" y="882849"/>
                </a:lnTo>
                <a:cubicBezTo>
                  <a:pt x="7955925" y="881035"/>
                  <a:pt x="7956577" y="879220"/>
                  <a:pt x="7957880" y="876800"/>
                </a:cubicBezTo>
                <a:close/>
                <a:moveTo>
                  <a:pt x="8494778" y="875272"/>
                </a:moveTo>
                <a:cubicBezTo>
                  <a:pt x="8500693" y="875271"/>
                  <a:pt x="8508306" y="876481"/>
                  <a:pt x="8511118" y="876483"/>
                </a:cubicBezTo>
                <a:cubicBezTo>
                  <a:pt x="8505497" y="883742"/>
                  <a:pt x="8497062" y="881322"/>
                  <a:pt x="8488629" y="881323"/>
                </a:cubicBezTo>
                <a:cubicBezTo>
                  <a:pt x="8484646" y="876482"/>
                  <a:pt x="8488864" y="875271"/>
                  <a:pt x="8494778" y="875272"/>
                </a:cubicBezTo>
                <a:close/>
                <a:moveTo>
                  <a:pt x="6763562" y="873729"/>
                </a:moveTo>
                <a:lnTo>
                  <a:pt x="6761479" y="877090"/>
                </a:lnTo>
                <a:lnTo>
                  <a:pt x="6767035" y="878815"/>
                </a:lnTo>
                <a:close/>
                <a:moveTo>
                  <a:pt x="8836888" y="871641"/>
                </a:moveTo>
                <a:cubicBezTo>
                  <a:pt x="8836888" y="879358"/>
                  <a:pt x="8833850" y="881930"/>
                  <a:pt x="8829075" y="881930"/>
                </a:cubicBezTo>
                <a:cubicBezTo>
                  <a:pt x="8829074" y="874215"/>
                  <a:pt x="8831245" y="871642"/>
                  <a:pt x="8836888" y="871641"/>
                </a:cubicBezTo>
                <a:close/>
                <a:moveTo>
                  <a:pt x="7974378" y="871441"/>
                </a:moveTo>
                <a:cubicBezTo>
                  <a:pt x="7974377" y="883541"/>
                  <a:pt x="7963958" y="883541"/>
                  <a:pt x="7959184" y="876281"/>
                </a:cubicBezTo>
                <a:cubicBezTo>
                  <a:pt x="7963958" y="873860"/>
                  <a:pt x="7969169" y="871440"/>
                  <a:pt x="7974378" y="871441"/>
                </a:cubicBezTo>
                <a:close/>
                <a:moveTo>
                  <a:pt x="7643550" y="868648"/>
                </a:moveTo>
                <a:cubicBezTo>
                  <a:pt x="7651055" y="868940"/>
                  <a:pt x="7657880" y="873033"/>
                  <a:pt x="7657880" y="883553"/>
                </a:cubicBezTo>
                <a:cubicBezTo>
                  <a:pt x="7646962" y="878878"/>
                  <a:pt x="7636041" y="878879"/>
                  <a:pt x="7625123" y="876539"/>
                </a:cubicBezTo>
                <a:cubicBezTo>
                  <a:pt x="7627855" y="871864"/>
                  <a:pt x="7636043" y="868355"/>
                  <a:pt x="7643550" y="868648"/>
                </a:cubicBezTo>
                <a:close/>
                <a:moveTo>
                  <a:pt x="7201475" y="862534"/>
                </a:moveTo>
                <a:cubicBezTo>
                  <a:pt x="7201832" y="861568"/>
                  <a:pt x="7203259" y="862212"/>
                  <a:pt x="7206114" y="863497"/>
                </a:cubicBezTo>
                <a:cubicBezTo>
                  <a:pt x="7203259" y="866070"/>
                  <a:pt x="7203259" y="866070"/>
                  <a:pt x="7203260" y="871214"/>
                </a:cubicBezTo>
                <a:cubicBezTo>
                  <a:pt x="7201832" y="866070"/>
                  <a:pt x="7201118" y="863498"/>
                  <a:pt x="7201475" y="862534"/>
                </a:cubicBezTo>
                <a:close/>
                <a:moveTo>
                  <a:pt x="6894495" y="860724"/>
                </a:moveTo>
                <a:cubicBezTo>
                  <a:pt x="6897144" y="863042"/>
                  <a:pt x="6902437" y="863041"/>
                  <a:pt x="6907730" y="867676"/>
                </a:cubicBezTo>
                <a:cubicBezTo>
                  <a:pt x="6902437" y="874627"/>
                  <a:pt x="6894496" y="872309"/>
                  <a:pt x="6894495" y="860724"/>
                </a:cubicBezTo>
                <a:close/>
                <a:moveTo>
                  <a:pt x="7586054" y="860723"/>
                </a:moveTo>
                <a:cubicBezTo>
                  <a:pt x="7599078" y="860722"/>
                  <a:pt x="7612099" y="863061"/>
                  <a:pt x="7624691" y="867737"/>
                </a:cubicBezTo>
                <a:cubicBezTo>
                  <a:pt x="7617311" y="877092"/>
                  <a:pt x="7586053" y="881768"/>
                  <a:pt x="7586054" y="860723"/>
                </a:cubicBezTo>
                <a:close/>
                <a:moveTo>
                  <a:pt x="6109267" y="860695"/>
                </a:moveTo>
                <a:lnTo>
                  <a:pt x="6027373" y="868757"/>
                </a:lnTo>
                <a:lnTo>
                  <a:pt x="6026494" y="870983"/>
                </a:lnTo>
                <a:cubicBezTo>
                  <a:pt x="6020883" y="875844"/>
                  <a:pt x="6012468" y="873413"/>
                  <a:pt x="6006860" y="875845"/>
                </a:cubicBezTo>
                <a:lnTo>
                  <a:pt x="5974646" y="879215"/>
                </a:lnTo>
                <a:lnTo>
                  <a:pt x="5913418" y="894253"/>
                </a:lnTo>
                <a:lnTo>
                  <a:pt x="5913004" y="887354"/>
                </a:lnTo>
                <a:lnTo>
                  <a:pt x="5904928" y="888764"/>
                </a:lnTo>
                <a:lnTo>
                  <a:pt x="5907505" y="894979"/>
                </a:lnTo>
                <a:lnTo>
                  <a:pt x="5883559" y="899022"/>
                </a:lnTo>
                <a:lnTo>
                  <a:pt x="5882292" y="906917"/>
                </a:lnTo>
                <a:cubicBezTo>
                  <a:pt x="5887974" y="904107"/>
                  <a:pt x="5793430" y="907345"/>
                  <a:pt x="5792210" y="911212"/>
                </a:cubicBezTo>
                <a:cubicBezTo>
                  <a:pt x="5796921" y="919080"/>
                  <a:pt x="5839415" y="914080"/>
                  <a:pt x="5864133" y="911979"/>
                </a:cubicBezTo>
                <a:lnTo>
                  <a:pt x="5880356" y="911444"/>
                </a:lnTo>
                <a:lnTo>
                  <a:pt x="5870845" y="913045"/>
                </a:lnTo>
                <a:lnTo>
                  <a:pt x="5886304" y="912018"/>
                </a:lnTo>
                <a:cubicBezTo>
                  <a:pt x="5899668" y="911138"/>
                  <a:pt x="5909898" y="910490"/>
                  <a:pt x="5913534" y="910360"/>
                </a:cubicBezTo>
                <a:lnTo>
                  <a:pt x="5948286" y="911398"/>
                </a:lnTo>
                <a:lnTo>
                  <a:pt x="6015274" y="899736"/>
                </a:lnTo>
                <a:cubicBezTo>
                  <a:pt x="6026493" y="897306"/>
                  <a:pt x="6043321" y="885157"/>
                  <a:pt x="6054072" y="894876"/>
                </a:cubicBezTo>
                <a:cubicBezTo>
                  <a:pt x="6065293" y="902166"/>
                  <a:pt x="6070904" y="907024"/>
                  <a:pt x="6082122" y="904594"/>
                </a:cubicBezTo>
                <a:lnTo>
                  <a:pt x="6100792" y="902790"/>
                </a:lnTo>
                <a:lnTo>
                  <a:pt x="6100792" y="879675"/>
                </a:lnTo>
                <a:cubicBezTo>
                  <a:pt x="6106109" y="874814"/>
                  <a:pt x="6111423" y="869955"/>
                  <a:pt x="6114080" y="865094"/>
                </a:cubicBezTo>
                <a:close/>
                <a:moveTo>
                  <a:pt x="7179789" y="859139"/>
                </a:moveTo>
                <a:cubicBezTo>
                  <a:pt x="7184997" y="859139"/>
                  <a:pt x="7187602" y="861558"/>
                  <a:pt x="7187603" y="871238"/>
                </a:cubicBezTo>
                <a:cubicBezTo>
                  <a:pt x="7182394" y="871240"/>
                  <a:pt x="7179790" y="866398"/>
                  <a:pt x="7179789" y="859139"/>
                </a:cubicBezTo>
                <a:close/>
                <a:moveTo>
                  <a:pt x="8820380" y="857883"/>
                </a:moveTo>
                <a:cubicBezTo>
                  <a:pt x="8820382" y="869469"/>
                  <a:pt x="8812359" y="869469"/>
                  <a:pt x="8804333" y="869469"/>
                </a:cubicBezTo>
                <a:cubicBezTo>
                  <a:pt x="8804335" y="855566"/>
                  <a:pt x="8815033" y="857884"/>
                  <a:pt x="8820380" y="857883"/>
                </a:cubicBezTo>
                <a:close/>
                <a:moveTo>
                  <a:pt x="6130434" y="847988"/>
                </a:moveTo>
                <a:lnTo>
                  <a:pt x="6130151" y="848055"/>
                </a:lnTo>
                <a:lnTo>
                  <a:pt x="6130433" y="848025"/>
                </a:lnTo>
                <a:close/>
                <a:moveTo>
                  <a:pt x="7003472" y="847140"/>
                </a:moveTo>
                <a:cubicBezTo>
                  <a:pt x="7003471" y="862096"/>
                  <a:pt x="6993335" y="859603"/>
                  <a:pt x="6988266" y="859604"/>
                </a:cubicBezTo>
                <a:cubicBezTo>
                  <a:pt x="6988267" y="844650"/>
                  <a:pt x="6995869" y="847142"/>
                  <a:pt x="7003472" y="847140"/>
                </a:cubicBezTo>
                <a:close/>
                <a:moveTo>
                  <a:pt x="7099386" y="846636"/>
                </a:moveTo>
                <a:cubicBezTo>
                  <a:pt x="7104593" y="846635"/>
                  <a:pt x="7107199" y="849055"/>
                  <a:pt x="7107198" y="858734"/>
                </a:cubicBezTo>
                <a:cubicBezTo>
                  <a:pt x="7101991" y="858734"/>
                  <a:pt x="7099386" y="853895"/>
                  <a:pt x="7099386" y="846636"/>
                </a:cubicBezTo>
                <a:close/>
                <a:moveTo>
                  <a:pt x="7074647" y="846635"/>
                </a:moveTo>
                <a:cubicBezTo>
                  <a:pt x="7079855" y="846635"/>
                  <a:pt x="7082460" y="849056"/>
                  <a:pt x="7082460" y="858734"/>
                </a:cubicBezTo>
                <a:cubicBezTo>
                  <a:pt x="7077250" y="858735"/>
                  <a:pt x="7074647" y="853895"/>
                  <a:pt x="7074647" y="846635"/>
                </a:cubicBezTo>
                <a:close/>
                <a:moveTo>
                  <a:pt x="8050649" y="845489"/>
                </a:moveTo>
                <a:cubicBezTo>
                  <a:pt x="8055710" y="844889"/>
                  <a:pt x="8061783" y="846689"/>
                  <a:pt x="8065830" y="846687"/>
                </a:cubicBezTo>
                <a:cubicBezTo>
                  <a:pt x="8065831" y="865884"/>
                  <a:pt x="8049638" y="858684"/>
                  <a:pt x="8041540" y="858685"/>
                </a:cubicBezTo>
                <a:cubicBezTo>
                  <a:pt x="8041539" y="849087"/>
                  <a:pt x="8045586" y="846089"/>
                  <a:pt x="8050649" y="845489"/>
                </a:cubicBezTo>
                <a:close/>
                <a:moveTo>
                  <a:pt x="8785560" y="844602"/>
                </a:moveTo>
                <a:cubicBezTo>
                  <a:pt x="8790767" y="845505"/>
                  <a:pt x="8795627" y="850315"/>
                  <a:pt x="8795626" y="858735"/>
                </a:cubicBezTo>
                <a:cubicBezTo>
                  <a:pt x="8787296" y="856331"/>
                  <a:pt x="8778963" y="853925"/>
                  <a:pt x="8773410" y="853925"/>
                </a:cubicBezTo>
                <a:cubicBezTo>
                  <a:pt x="8774800" y="846706"/>
                  <a:pt x="8780353" y="843699"/>
                  <a:pt x="8785560" y="844602"/>
                </a:cubicBezTo>
                <a:close/>
                <a:moveTo>
                  <a:pt x="6330597" y="842205"/>
                </a:moveTo>
                <a:cubicBezTo>
                  <a:pt x="6331273" y="841640"/>
                  <a:pt x="6332624" y="842205"/>
                  <a:pt x="6335329" y="843332"/>
                </a:cubicBezTo>
                <a:cubicBezTo>
                  <a:pt x="6332624" y="843333"/>
                  <a:pt x="6329920" y="845588"/>
                  <a:pt x="6329921" y="847846"/>
                </a:cubicBezTo>
                <a:cubicBezTo>
                  <a:pt x="6329922" y="844459"/>
                  <a:pt x="6329919" y="842767"/>
                  <a:pt x="6330597" y="842205"/>
                </a:cubicBezTo>
                <a:close/>
                <a:moveTo>
                  <a:pt x="8759610" y="837270"/>
                </a:moveTo>
                <a:cubicBezTo>
                  <a:pt x="8764019" y="838138"/>
                  <a:pt x="8768830" y="840455"/>
                  <a:pt x="8772953" y="841615"/>
                </a:cubicBezTo>
                <a:cubicBezTo>
                  <a:pt x="8770204" y="841615"/>
                  <a:pt x="8770203" y="843932"/>
                  <a:pt x="8767455" y="846248"/>
                </a:cubicBezTo>
                <a:cubicBezTo>
                  <a:pt x="8761958" y="843930"/>
                  <a:pt x="8753709" y="841614"/>
                  <a:pt x="8748671" y="841614"/>
                </a:cubicBezTo>
                <a:cubicBezTo>
                  <a:pt x="8751190" y="836979"/>
                  <a:pt x="8755200" y="836400"/>
                  <a:pt x="8759610" y="837270"/>
                </a:cubicBezTo>
                <a:close/>
                <a:moveTo>
                  <a:pt x="6923800" y="835718"/>
                </a:moveTo>
                <a:cubicBezTo>
                  <a:pt x="6928736" y="835717"/>
                  <a:pt x="6931202" y="840558"/>
                  <a:pt x="6931202" y="847818"/>
                </a:cubicBezTo>
                <a:cubicBezTo>
                  <a:pt x="6926267" y="847818"/>
                  <a:pt x="6923799" y="845397"/>
                  <a:pt x="6923800" y="835718"/>
                </a:cubicBezTo>
                <a:close/>
                <a:moveTo>
                  <a:pt x="6876914" y="835717"/>
                </a:moveTo>
                <a:cubicBezTo>
                  <a:pt x="6888168" y="835717"/>
                  <a:pt x="6885354" y="850475"/>
                  <a:pt x="6885355" y="860315"/>
                </a:cubicBezTo>
                <a:cubicBezTo>
                  <a:pt x="6876916" y="860314"/>
                  <a:pt x="6876914" y="845556"/>
                  <a:pt x="6876914" y="835717"/>
                </a:cubicBezTo>
                <a:close/>
                <a:moveTo>
                  <a:pt x="6583469" y="835717"/>
                </a:moveTo>
                <a:cubicBezTo>
                  <a:pt x="6583471" y="845397"/>
                  <a:pt x="6581003" y="847818"/>
                  <a:pt x="6576067" y="847818"/>
                </a:cubicBezTo>
                <a:cubicBezTo>
                  <a:pt x="6576067" y="840557"/>
                  <a:pt x="6578534" y="835718"/>
                  <a:pt x="6583469" y="835717"/>
                </a:cubicBezTo>
                <a:close/>
                <a:moveTo>
                  <a:pt x="7055660" y="834132"/>
                </a:moveTo>
                <a:cubicBezTo>
                  <a:pt x="7055658" y="843812"/>
                  <a:pt x="7053055" y="846231"/>
                  <a:pt x="7047847" y="846231"/>
                </a:cubicBezTo>
                <a:cubicBezTo>
                  <a:pt x="7047846" y="836551"/>
                  <a:pt x="7050451" y="834131"/>
                  <a:pt x="7055660" y="834132"/>
                </a:cubicBezTo>
                <a:close/>
                <a:moveTo>
                  <a:pt x="8024615" y="834131"/>
                </a:moveTo>
                <a:cubicBezTo>
                  <a:pt x="8024615" y="843810"/>
                  <a:pt x="8022011" y="846232"/>
                  <a:pt x="8016801" y="846232"/>
                </a:cubicBezTo>
                <a:cubicBezTo>
                  <a:pt x="8016802" y="836550"/>
                  <a:pt x="8019404" y="834132"/>
                  <a:pt x="8024615" y="834131"/>
                </a:cubicBezTo>
                <a:close/>
                <a:moveTo>
                  <a:pt x="7033416" y="834131"/>
                </a:moveTo>
                <a:cubicBezTo>
                  <a:pt x="7038190" y="834131"/>
                  <a:pt x="7041229" y="836550"/>
                  <a:pt x="7041227" y="846231"/>
                </a:cubicBezTo>
                <a:cubicBezTo>
                  <a:pt x="7036020" y="846232"/>
                  <a:pt x="7033415" y="843813"/>
                  <a:pt x="7033416" y="834131"/>
                </a:cubicBezTo>
                <a:close/>
                <a:moveTo>
                  <a:pt x="5775465" y="829904"/>
                </a:moveTo>
                <a:lnTo>
                  <a:pt x="5775465" y="831866"/>
                </a:lnTo>
                <a:lnTo>
                  <a:pt x="5789449" y="831408"/>
                </a:lnTo>
                <a:lnTo>
                  <a:pt x="5788448" y="830058"/>
                </a:lnTo>
                <a:close/>
                <a:moveTo>
                  <a:pt x="8049790" y="828775"/>
                </a:moveTo>
                <a:cubicBezTo>
                  <a:pt x="8116689" y="828776"/>
                  <a:pt x="8178446" y="867396"/>
                  <a:pt x="8236925" y="895958"/>
                </a:cubicBezTo>
                <a:cubicBezTo>
                  <a:pt x="8234118" y="903199"/>
                  <a:pt x="8220084" y="917683"/>
                  <a:pt x="8212131" y="908027"/>
                </a:cubicBezTo>
                <a:cubicBezTo>
                  <a:pt x="8203709" y="895957"/>
                  <a:pt x="8189674" y="898372"/>
                  <a:pt x="8175639" y="900784"/>
                </a:cubicBezTo>
                <a:cubicBezTo>
                  <a:pt x="8164409" y="903199"/>
                  <a:pt x="8167216" y="891131"/>
                  <a:pt x="8155990" y="883890"/>
                </a:cubicBezTo>
                <a:cubicBezTo>
                  <a:pt x="8150375" y="877050"/>
                  <a:pt x="8139145" y="883888"/>
                  <a:pt x="8130724" y="886705"/>
                </a:cubicBezTo>
                <a:cubicBezTo>
                  <a:pt x="8133533" y="879464"/>
                  <a:pt x="8139146" y="877050"/>
                  <a:pt x="8139145" y="869809"/>
                </a:cubicBezTo>
                <a:cubicBezTo>
                  <a:pt x="8136340" y="872223"/>
                  <a:pt x="8130724" y="874637"/>
                  <a:pt x="8127918" y="879465"/>
                </a:cubicBezTo>
                <a:cubicBezTo>
                  <a:pt x="8125111" y="857742"/>
                  <a:pt x="8111541" y="852913"/>
                  <a:pt x="8097506" y="845672"/>
                </a:cubicBezTo>
                <a:cubicBezTo>
                  <a:pt x="8080666" y="840843"/>
                  <a:pt x="8066631" y="833603"/>
                  <a:pt x="8049790" y="828775"/>
                </a:cubicBezTo>
                <a:close/>
                <a:moveTo>
                  <a:pt x="6112985" y="828654"/>
                </a:moveTo>
                <a:lnTo>
                  <a:pt x="6107306" y="829371"/>
                </a:lnTo>
                <a:cubicBezTo>
                  <a:pt x="6095443" y="830890"/>
                  <a:pt x="6083524" y="832105"/>
                  <a:pt x="6070902" y="832106"/>
                </a:cubicBezTo>
                <a:lnTo>
                  <a:pt x="6070528" y="832086"/>
                </a:lnTo>
                <a:lnTo>
                  <a:pt x="6069342" y="833911"/>
                </a:lnTo>
                <a:cubicBezTo>
                  <a:pt x="6068013" y="840493"/>
                  <a:pt x="6066020" y="845428"/>
                  <a:pt x="6063528" y="849205"/>
                </a:cubicBezTo>
                <a:lnTo>
                  <a:pt x="6056811" y="855574"/>
                </a:lnTo>
                <a:lnTo>
                  <a:pt x="6057227" y="855595"/>
                </a:lnTo>
                <a:cubicBezTo>
                  <a:pt x="6067271" y="855171"/>
                  <a:pt x="6078914" y="854078"/>
                  <a:pt x="6090764" y="852752"/>
                </a:cubicBezTo>
                <a:lnTo>
                  <a:pt x="6099433" y="851703"/>
                </a:lnTo>
                <a:lnTo>
                  <a:pt x="6090161" y="843227"/>
                </a:lnTo>
                <a:cubicBezTo>
                  <a:pt x="6096141" y="841403"/>
                  <a:pt x="6106605" y="842315"/>
                  <a:pt x="6111465" y="834854"/>
                </a:cubicBezTo>
                <a:close/>
                <a:moveTo>
                  <a:pt x="5892331" y="824817"/>
                </a:moveTo>
                <a:lnTo>
                  <a:pt x="5887917" y="827342"/>
                </a:lnTo>
                <a:lnTo>
                  <a:pt x="5892921" y="827118"/>
                </a:lnTo>
                <a:close/>
                <a:moveTo>
                  <a:pt x="7196213" y="822796"/>
                </a:moveTo>
                <a:lnTo>
                  <a:pt x="7198816" y="824171"/>
                </a:lnTo>
                <a:lnTo>
                  <a:pt x="7196392" y="823619"/>
                </a:lnTo>
                <a:close/>
                <a:moveTo>
                  <a:pt x="7457831" y="822570"/>
                </a:moveTo>
                <a:cubicBezTo>
                  <a:pt x="7495958" y="822776"/>
                  <a:pt x="7534584" y="830374"/>
                  <a:pt x="7569985" y="855351"/>
                </a:cubicBezTo>
                <a:cubicBezTo>
                  <a:pt x="7546164" y="874611"/>
                  <a:pt x="7514844" y="864981"/>
                  <a:pt x="7488377" y="860166"/>
                </a:cubicBezTo>
                <a:cubicBezTo>
                  <a:pt x="7464558" y="855351"/>
                  <a:pt x="7435883" y="850537"/>
                  <a:pt x="7420003" y="824456"/>
                </a:cubicBezTo>
                <a:cubicBezTo>
                  <a:pt x="7432463" y="823252"/>
                  <a:pt x="7445120" y="822500"/>
                  <a:pt x="7457831" y="822570"/>
                </a:cubicBezTo>
                <a:close/>
                <a:moveTo>
                  <a:pt x="8667024" y="821766"/>
                </a:moveTo>
                <a:cubicBezTo>
                  <a:pt x="8673908" y="822981"/>
                  <a:pt x="8680795" y="826622"/>
                  <a:pt x="8686396" y="829049"/>
                </a:cubicBezTo>
                <a:cubicBezTo>
                  <a:pt x="8700399" y="833905"/>
                  <a:pt x="8714402" y="841185"/>
                  <a:pt x="8731207" y="846041"/>
                </a:cubicBezTo>
                <a:cubicBezTo>
                  <a:pt x="8761547" y="863032"/>
                  <a:pt x="8789553" y="880023"/>
                  <a:pt x="8820361" y="896610"/>
                </a:cubicBezTo>
                <a:cubicBezTo>
                  <a:pt x="8811959" y="908748"/>
                  <a:pt x="8800756" y="896609"/>
                  <a:pt x="8792354" y="894183"/>
                </a:cubicBezTo>
                <a:cubicBezTo>
                  <a:pt x="8778350" y="887306"/>
                  <a:pt x="8764348" y="880023"/>
                  <a:pt x="8748008" y="875169"/>
                </a:cubicBezTo>
                <a:cubicBezTo>
                  <a:pt x="8734007" y="867887"/>
                  <a:pt x="8720004" y="863033"/>
                  <a:pt x="8706000" y="855750"/>
                </a:cubicBezTo>
                <a:cubicBezTo>
                  <a:pt x="8694796" y="850895"/>
                  <a:pt x="8680795" y="848469"/>
                  <a:pt x="8672391" y="833904"/>
                </a:cubicBezTo>
                <a:cubicBezTo>
                  <a:pt x="8663989" y="831476"/>
                  <a:pt x="8655588" y="829049"/>
                  <a:pt x="8647653" y="829049"/>
                </a:cubicBezTo>
                <a:cubicBezTo>
                  <a:pt x="8653255" y="821766"/>
                  <a:pt x="8660140" y="820553"/>
                  <a:pt x="8667024" y="821766"/>
                </a:cubicBezTo>
                <a:close/>
                <a:moveTo>
                  <a:pt x="8732180" y="821628"/>
                </a:moveTo>
                <a:cubicBezTo>
                  <a:pt x="8737528" y="823945"/>
                  <a:pt x="8742431" y="826262"/>
                  <a:pt x="8748227" y="828581"/>
                </a:cubicBezTo>
                <a:cubicBezTo>
                  <a:pt x="8742430" y="835532"/>
                  <a:pt x="8732179" y="835532"/>
                  <a:pt x="8732180" y="821628"/>
                </a:cubicBezTo>
                <a:close/>
                <a:moveTo>
                  <a:pt x="7655804" y="819267"/>
                </a:moveTo>
                <a:cubicBezTo>
                  <a:pt x="7657106" y="819267"/>
                  <a:pt x="7658407" y="820476"/>
                  <a:pt x="7659710" y="822896"/>
                </a:cubicBezTo>
                <a:lnTo>
                  <a:pt x="7656883" y="828148"/>
                </a:lnTo>
                <a:lnTo>
                  <a:pt x="7657635" y="828642"/>
                </a:lnTo>
                <a:cubicBezTo>
                  <a:pt x="7657636" y="842671"/>
                  <a:pt x="7641588" y="833319"/>
                  <a:pt x="7641588" y="821627"/>
                </a:cubicBezTo>
                <a:cubicBezTo>
                  <a:pt x="7644262" y="821627"/>
                  <a:pt x="7646938" y="822213"/>
                  <a:pt x="7649612" y="823381"/>
                </a:cubicBezTo>
                <a:lnTo>
                  <a:pt x="7656216" y="827710"/>
                </a:lnTo>
                <a:lnTo>
                  <a:pt x="7651895" y="822895"/>
                </a:lnTo>
                <a:cubicBezTo>
                  <a:pt x="7653200" y="820476"/>
                  <a:pt x="7654502" y="819266"/>
                  <a:pt x="7655804" y="819267"/>
                </a:cubicBezTo>
                <a:close/>
                <a:moveTo>
                  <a:pt x="6450004" y="818687"/>
                </a:moveTo>
                <a:cubicBezTo>
                  <a:pt x="6465954" y="818943"/>
                  <a:pt x="6479897" y="825009"/>
                  <a:pt x="6479897" y="848234"/>
                </a:cubicBezTo>
                <a:cubicBezTo>
                  <a:pt x="6466512" y="848235"/>
                  <a:pt x="6453125" y="853168"/>
                  <a:pt x="6439742" y="848235"/>
                </a:cubicBezTo>
                <a:cubicBezTo>
                  <a:pt x="6429032" y="843302"/>
                  <a:pt x="6418771" y="831379"/>
                  <a:pt x="6408061" y="823980"/>
                </a:cubicBezTo>
                <a:cubicBezTo>
                  <a:pt x="6416094" y="823980"/>
                  <a:pt x="6434052" y="818431"/>
                  <a:pt x="6450004" y="818687"/>
                </a:cubicBezTo>
                <a:close/>
                <a:moveTo>
                  <a:pt x="8646033" y="815611"/>
                </a:moveTo>
                <a:cubicBezTo>
                  <a:pt x="8646475" y="815047"/>
                  <a:pt x="8647356" y="815611"/>
                  <a:pt x="8649123" y="816739"/>
                </a:cubicBezTo>
                <a:cubicBezTo>
                  <a:pt x="8649125" y="818996"/>
                  <a:pt x="8649125" y="821252"/>
                  <a:pt x="8645590" y="821253"/>
                </a:cubicBezTo>
                <a:cubicBezTo>
                  <a:pt x="8645591" y="817868"/>
                  <a:pt x="8645591" y="816175"/>
                  <a:pt x="8646033" y="815611"/>
                </a:cubicBezTo>
                <a:close/>
                <a:moveTo>
                  <a:pt x="6866426" y="810912"/>
                </a:moveTo>
                <a:cubicBezTo>
                  <a:pt x="6871776" y="812995"/>
                  <a:pt x="6877123" y="815497"/>
                  <a:pt x="6882473" y="817997"/>
                </a:cubicBezTo>
                <a:cubicBezTo>
                  <a:pt x="6877124" y="822998"/>
                  <a:pt x="6871775" y="830500"/>
                  <a:pt x="6866426" y="835502"/>
                </a:cubicBezTo>
                <a:cubicBezTo>
                  <a:pt x="6866425" y="828000"/>
                  <a:pt x="6866424" y="820497"/>
                  <a:pt x="6866426" y="810912"/>
                </a:cubicBezTo>
                <a:close/>
                <a:moveTo>
                  <a:pt x="7573554" y="810912"/>
                </a:moveTo>
                <a:cubicBezTo>
                  <a:pt x="7579054" y="810911"/>
                  <a:pt x="7581344" y="815495"/>
                  <a:pt x="7581342" y="822996"/>
                </a:cubicBezTo>
                <a:cubicBezTo>
                  <a:pt x="7576304" y="822996"/>
                  <a:pt x="7573556" y="820494"/>
                  <a:pt x="7573554" y="810912"/>
                </a:cubicBezTo>
                <a:close/>
                <a:moveTo>
                  <a:pt x="6507708" y="810911"/>
                </a:moveTo>
                <a:cubicBezTo>
                  <a:pt x="6512747" y="810911"/>
                  <a:pt x="6515496" y="815496"/>
                  <a:pt x="6515495" y="822997"/>
                </a:cubicBezTo>
                <a:cubicBezTo>
                  <a:pt x="6509996" y="822996"/>
                  <a:pt x="6507707" y="820495"/>
                  <a:pt x="6507708" y="810911"/>
                </a:cubicBezTo>
                <a:close/>
                <a:moveTo>
                  <a:pt x="5955469" y="810658"/>
                </a:moveTo>
                <a:lnTo>
                  <a:pt x="5935563" y="812789"/>
                </a:lnTo>
                <a:lnTo>
                  <a:pt x="5906719" y="816044"/>
                </a:lnTo>
                <a:lnTo>
                  <a:pt x="5906354" y="817527"/>
                </a:lnTo>
                <a:lnTo>
                  <a:pt x="5909313" y="826892"/>
                </a:lnTo>
                <a:lnTo>
                  <a:pt x="5929667" y="828513"/>
                </a:lnTo>
                <a:lnTo>
                  <a:pt x="5934488" y="829068"/>
                </a:lnTo>
                <a:lnTo>
                  <a:pt x="5942211" y="826622"/>
                </a:lnTo>
                <a:lnTo>
                  <a:pt x="5965125" y="821384"/>
                </a:lnTo>
                <a:lnTo>
                  <a:pt x="5965256" y="818195"/>
                </a:lnTo>
                <a:cubicBezTo>
                  <a:pt x="5963764" y="815223"/>
                  <a:pt x="5960930" y="813018"/>
                  <a:pt x="5957659" y="811350"/>
                </a:cubicBezTo>
                <a:close/>
                <a:moveTo>
                  <a:pt x="5987226" y="810641"/>
                </a:moveTo>
                <a:lnTo>
                  <a:pt x="5988452" y="815719"/>
                </a:lnTo>
                <a:lnTo>
                  <a:pt x="6001997" y="812309"/>
                </a:lnTo>
                <a:lnTo>
                  <a:pt x="6000199" y="811045"/>
                </a:lnTo>
                <a:cubicBezTo>
                  <a:pt x="5996342" y="809931"/>
                  <a:pt x="5991433" y="810639"/>
                  <a:pt x="5987226" y="810641"/>
                </a:cubicBezTo>
                <a:close/>
                <a:moveTo>
                  <a:pt x="6958584" y="807988"/>
                </a:moveTo>
                <a:cubicBezTo>
                  <a:pt x="6969601" y="807372"/>
                  <a:pt x="6980019" y="812293"/>
                  <a:pt x="6980018" y="824591"/>
                </a:cubicBezTo>
                <a:lnTo>
                  <a:pt x="6977252" y="824591"/>
                </a:lnTo>
                <a:lnTo>
                  <a:pt x="6981412" y="833215"/>
                </a:lnTo>
                <a:cubicBezTo>
                  <a:pt x="6977220" y="833214"/>
                  <a:pt x="6971459" y="834518"/>
                  <a:pt x="6968841" y="829305"/>
                </a:cubicBezTo>
                <a:lnTo>
                  <a:pt x="6967984" y="824591"/>
                </a:lnTo>
                <a:lnTo>
                  <a:pt x="6947776" y="824592"/>
                </a:lnTo>
                <a:lnTo>
                  <a:pt x="6948402" y="824956"/>
                </a:lnTo>
                <a:cubicBezTo>
                  <a:pt x="6949757" y="827074"/>
                  <a:pt x="6950516" y="830098"/>
                  <a:pt x="6950518" y="833729"/>
                </a:cubicBezTo>
                <a:cubicBezTo>
                  <a:pt x="6947912" y="833728"/>
                  <a:pt x="6945960" y="832518"/>
                  <a:pt x="6944658" y="830400"/>
                </a:cubicBezTo>
                <a:lnTo>
                  <a:pt x="6943364" y="824591"/>
                </a:lnTo>
                <a:lnTo>
                  <a:pt x="6933567" y="824591"/>
                </a:lnTo>
                <a:cubicBezTo>
                  <a:pt x="6935956" y="814753"/>
                  <a:pt x="6947568" y="808601"/>
                  <a:pt x="6958584" y="807988"/>
                </a:cubicBezTo>
                <a:close/>
                <a:moveTo>
                  <a:pt x="7156898" y="803772"/>
                </a:moveTo>
                <a:cubicBezTo>
                  <a:pt x="7161813" y="810957"/>
                  <a:pt x="7168306" y="815739"/>
                  <a:pt x="7175671" y="818906"/>
                </a:cubicBezTo>
                <a:lnTo>
                  <a:pt x="7196392" y="823619"/>
                </a:lnTo>
                <a:lnTo>
                  <a:pt x="7198320" y="832510"/>
                </a:lnTo>
                <a:cubicBezTo>
                  <a:pt x="7199723" y="834331"/>
                  <a:pt x="7201829" y="834938"/>
                  <a:pt x="7204636" y="834938"/>
                </a:cubicBezTo>
                <a:cubicBezTo>
                  <a:pt x="7204637" y="831295"/>
                  <a:pt x="7203935" y="828261"/>
                  <a:pt x="7202532" y="826134"/>
                </a:cubicBezTo>
                <a:lnTo>
                  <a:pt x="7198816" y="824171"/>
                </a:lnTo>
                <a:lnTo>
                  <a:pt x="7199665" y="824363"/>
                </a:lnTo>
                <a:cubicBezTo>
                  <a:pt x="7216455" y="825832"/>
                  <a:pt x="7233891" y="824009"/>
                  <a:pt x="7246293" y="825225"/>
                </a:cubicBezTo>
                <a:cubicBezTo>
                  <a:pt x="7282799" y="830082"/>
                  <a:pt x="7318838" y="837367"/>
                  <a:pt x="7358154" y="847079"/>
                </a:cubicBezTo>
                <a:cubicBezTo>
                  <a:pt x="7394427" y="855580"/>
                  <a:pt x="7431401" y="865900"/>
                  <a:pt x="7468724" y="877083"/>
                </a:cubicBezTo>
                <a:lnTo>
                  <a:pt x="7545474" y="901031"/>
                </a:lnTo>
                <a:lnTo>
                  <a:pt x="7543499" y="898220"/>
                </a:lnTo>
                <a:cubicBezTo>
                  <a:pt x="7543174" y="895496"/>
                  <a:pt x="7544475" y="893078"/>
                  <a:pt x="7548383" y="893077"/>
                </a:cubicBezTo>
                <a:cubicBezTo>
                  <a:pt x="7548383" y="895497"/>
                  <a:pt x="7548382" y="897311"/>
                  <a:pt x="7548382" y="899127"/>
                </a:cubicBezTo>
                <a:lnTo>
                  <a:pt x="7548382" y="901939"/>
                </a:lnTo>
                <a:lnTo>
                  <a:pt x="7581404" y="912244"/>
                </a:lnTo>
                <a:cubicBezTo>
                  <a:pt x="7617912" y="924387"/>
                  <a:pt x="7654418" y="936529"/>
                  <a:pt x="7690457" y="948672"/>
                </a:cubicBezTo>
                <a:cubicBezTo>
                  <a:pt x="7707304" y="955956"/>
                  <a:pt x="7724154" y="960408"/>
                  <a:pt x="7743812" y="960409"/>
                </a:cubicBezTo>
                <a:cubicBezTo>
                  <a:pt x="7752236" y="962837"/>
                  <a:pt x="7752238" y="970123"/>
                  <a:pt x="7757854" y="979838"/>
                </a:cubicBezTo>
                <a:cubicBezTo>
                  <a:pt x="7763001" y="996836"/>
                  <a:pt x="7777042" y="996836"/>
                  <a:pt x="7788276" y="999265"/>
                </a:cubicBezTo>
                <a:cubicBezTo>
                  <a:pt x="7805125" y="1004122"/>
                  <a:pt x="7819166" y="1011407"/>
                  <a:pt x="7836016" y="1011407"/>
                </a:cubicBezTo>
                <a:cubicBezTo>
                  <a:pt x="7849588" y="1011407"/>
                  <a:pt x="7855672" y="1021120"/>
                  <a:pt x="7863631" y="1030835"/>
                </a:cubicBezTo>
                <a:cubicBezTo>
                  <a:pt x="7874863" y="1045000"/>
                  <a:pt x="7888904" y="1042977"/>
                  <a:pt x="7902945" y="1049857"/>
                </a:cubicBezTo>
                <a:cubicBezTo>
                  <a:pt x="7869480" y="1049858"/>
                  <a:pt x="7836601" y="1040852"/>
                  <a:pt x="7803722" y="1029114"/>
                </a:cubicBezTo>
                <a:lnTo>
                  <a:pt x="7724141" y="999331"/>
                </a:lnTo>
                <a:lnTo>
                  <a:pt x="7722495" y="1007939"/>
                </a:lnTo>
                <a:cubicBezTo>
                  <a:pt x="7721261" y="1009754"/>
                  <a:pt x="7719411" y="1010360"/>
                  <a:pt x="7716943" y="1010359"/>
                </a:cubicBezTo>
                <a:cubicBezTo>
                  <a:pt x="7716942" y="1006729"/>
                  <a:pt x="7717559" y="1003705"/>
                  <a:pt x="7718793" y="1001587"/>
                </a:cubicBezTo>
                <a:lnTo>
                  <a:pt x="7723167" y="998966"/>
                </a:lnTo>
                <a:lnTo>
                  <a:pt x="7704496" y="991978"/>
                </a:lnTo>
                <a:cubicBezTo>
                  <a:pt x="7710114" y="979837"/>
                  <a:pt x="7729772" y="994408"/>
                  <a:pt x="7729772" y="974981"/>
                </a:cubicBezTo>
                <a:cubicBezTo>
                  <a:pt x="7715730" y="977407"/>
                  <a:pt x="7701688" y="987122"/>
                  <a:pt x="7687648" y="979838"/>
                </a:cubicBezTo>
                <a:cubicBezTo>
                  <a:pt x="7690456" y="974980"/>
                  <a:pt x="7693266" y="970123"/>
                  <a:pt x="7696073" y="967694"/>
                </a:cubicBezTo>
                <a:cubicBezTo>
                  <a:pt x="7579065" y="934101"/>
                  <a:pt x="7461589" y="888365"/>
                  <a:pt x="7341304" y="859222"/>
                </a:cubicBezTo>
                <a:cubicBezTo>
                  <a:pt x="7313221" y="854366"/>
                  <a:pt x="7282797" y="851937"/>
                  <a:pt x="7257525" y="839795"/>
                </a:cubicBezTo>
                <a:cubicBezTo>
                  <a:pt x="7249102" y="837367"/>
                  <a:pt x="7237868" y="830081"/>
                  <a:pt x="7229443" y="834938"/>
                </a:cubicBezTo>
                <a:cubicBezTo>
                  <a:pt x="7223828" y="839795"/>
                  <a:pt x="7223826" y="854367"/>
                  <a:pt x="7215403" y="854367"/>
                </a:cubicBezTo>
                <a:cubicBezTo>
                  <a:pt x="7190597" y="854366"/>
                  <a:pt x="7159706" y="837368"/>
                  <a:pt x="7134434" y="830082"/>
                </a:cubicBezTo>
                <a:cubicBezTo>
                  <a:pt x="7106819" y="822796"/>
                  <a:pt x="7075929" y="815511"/>
                  <a:pt x="7047847" y="806200"/>
                </a:cubicBezTo>
                <a:cubicBezTo>
                  <a:pt x="7084354" y="806201"/>
                  <a:pt x="7120860" y="803772"/>
                  <a:pt x="7156898" y="803772"/>
                </a:cubicBezTo>
                <a:close/>
                <a:moveTo>
                  <a:pt x="6908171" y="801781"/>
                </a:moveTo>
                <a:cubicBezTo>
                  <a:pt x="6910638" y="801781"/>
                  <a:pt x="6912489" y="802990"/>
                  <a:pt x="6913723" y="805108"/>
                </a:cubicBezTo>
                <a:lnTo>
                  <a:pt x="6914351" y="808077"/>
                </a:lnTo>
                <a:lnTo>
                  <a:pt x="6915515" y="807719"/>
                </a:lnTo>
                <a:cubicBezTo>
                  <a:pt x="6923077" y="807466"/>
                  <a:pt x="6931719" y="809890"/>
                  <a:pt x="6936040" y="809891"/>
                </a:cubicBezTo>
                <a:cubicBezTo>
                  <a:pt x="6936040" y="833727"/>
                  <a:pt x="6910115" y="821607"/>
                  <a:pt x="6901473" y="821607"/>
                </a:cubicBezTo>
                <a:cubicBezTo>
                  <a:pt x="6901471" y="816254"/>
                  <a:pt x="6903091" y="812844"/>
                  <a:pt x="6905659" y="810743"/>
                </a:cubicBezTo>
                <a:lnTo>
                  <a:pt x="6909794" y="809474"/>
                </a:lnTo>
                <a:close/>
                <a:moveTo>
                  <a:pt x="7361396" y="801780"/>
                </a:moveTo>
                <a:cubicBezTo>
                  <a:pt x="7373986" y="806630"/>
                  <a:pt x="7387009" y="809053"/>
                  <a:pt x="7400032" y="813901"/>
                </a:cubicBezTo>
                <a:cubicBezTo>
                  <a:pt x="7392218" y="821173"/>
                  <a:pt x="7381800" y="828446"/>
                  <a:pt x="7376590" y="835313"/>
                </a:cubicBezTo>
                <a:cubicBezTo>
                  <a:pt x="7371378" y="833293"/>
                  <a:pt x="7366604" y="828446"/>
                  <a:pt x="7361396" y="823598"/>
                </a:cubicBezTo>
                <a:cubicBezTo>
                  <a:pt x="7361396" y="816324"/>
                  <a:pt x="7361396" y="809052"/>
                  <a:pt x="7361396" y="801780"/>
                </a:cubicBezTo>
                <a:close/>
                <a:moveTo>
                  <a:pt x="8600235" y="800959"/>
                </a:moveTo>
                <a:cubicBezTo>
                  <a:pt x="8605585" y="800958"/>
                  <a:pt x="8616282" y="798407"/>
                  <a:pt x="8616280" y="811164"/>
                </a:cubicBezTo>
                <a:cubicBezTo>
                  <a:pt x="8610933" y="811165"/>
                  <a:pt x="8600235" y="815843"/>
                  <a:pt x="8600235" y="800959"/>
                </a:cubicBezTo>
                <a:close/>
                <a:moveTo>
                  <a:pt x="7039153" y="800959"/>
                </a:moveTo>
                <a:cubicBezTo>
                  <a:pt x="7039153" y="815843"/>
                  <a:pt x="7028456" y="811166"/>
                  <a:pt x="7023108" y="811165"/>
                </a:cubicBezTo>
                <a:cubicBezTo>
                  <a:pt x="7023109" y="798407"/>
                  <a:pt x="7033806" y="800960"/>
                  <a:pt x="7039153" y="800959"/>
                </a:cubicBezTo>
                <a:close/>
                <a:moveTo>
                  <a:pt x="8680639" y="800194"/>
                </a:moveTo>
                <a:cubicBezTo>
                  <a:pt x="8685848" y="800195"/>
                  <a:pt x="8688452" y="802767"/>
                  <a:pt x="8688452" y="810482"/>
                </a:cubicBezTo>
                <a:cubicBezTo>
                  <a:pt x="8685848" y="810482"/>
                  <a:pt x="8680638" y="807481"/>
                  <a:pt x="8680639" y="800194"/>
                </a:cubicBezTo>
                <a:close/>
                <a:moveTo>
                  <a:pt x="7562804" y="798455"/>
                </a:moveTo>
                <a:lnTo>
                  <a:pt x="7563580" y="799593"/>
                </a:lnTo>
                <a:cubicBezTo>
                  <a:pt x="7564136" y="800410"/>
                  <a:pt x="7564484" y="800921"/>
                  <a:pt x="7564386" y="800780"/>
                </a:cubicBezTo>
                <a:close/>
                <a:moveTo>
                  <a:pt x="7562401" y="797865"/>
                </a:moveTo>
                <a:lnTo>
                  <a:pt x="7562534" y="798059"/>
                </a:lnTo>
                <a:lnTo>
                  <a:pt x="7562804" y="798455"/>
                </a:lnTo>
                <a:close/>
                <a:moveTo>
                  <a:pt x="6630276" y="794477"/>
                </a:moveTo>
                <a:lnTo>
                  <a:pt x="6630338" y="794526"/>
                </a:lnTo>
                <a:lnTo>
                  <a:pt x="6630359" y="794497"/>
                </a:lnTo>
                <a:close/>
                <a:moveTo>
                  <a:pt x="5948427" y="793632"/>
                </a:moveTo>
                <a:cubicBezTo>
                  <a:pt x="5942818" y="794849"/>
                  <a:pt x="5931598" y="793632"/>
                  <a:pt x="5922132" y="795708"/>
                </a:cubicBezTo>
                <a:lnTo>
                  <a:pt x="5918985" y="797364"/>
                </a:lnTo>
                <a:lnTo>
                  <a:pt x="5923247" y="796782"/>
                </a:lnTo>
                <a:lnTo>
                  <a:pt x="5946951" y="795762"/>
                </a:lnTo>
                <a:close/>
                <a:moveTo>
                  <a:pt x="7559125" y="793050"/>
                </a:moveTo>
                <a:cubicBezTo>
                  <a:pt x="7559125" y="793050"/>
                  <a:pt x="7559867" y="794140"/>
                  <a:pt x="7560796" y="795503"/>
                </a:cubicBezTo>
                <a:lnTo>
                  <a:pt x="7561756" y="796917"/>
                </a:lnTo>
                <a:close/>
                <a:moveTo>
                  <a:pt x="8370964" y="791897"/>
                </a:moveTo>
                <a:cubicBezTo>
                  <a:pt x="8370965" y="799157"/>
                  <a:pt x="8365756" y="801576"/>
                  <a:pt x="8363152" y="801575"/>
                </a:cubicBezTo>
                <a:cubicBezTo>
                  <a:pt x="8363152" y="794316"/>
                  <a:pt x="8365756" y="789478"/>
                  <a:pt x="8370964" y="791897"/>
                </a:cubicBezTo>
                <a:close/>
                <a:moveTo>
                  <a:pt x="7989486" y="791263"/>
                </a:moveTo>
                <a:cubicBezTo>
                  <a:pt x="7995153" y="791263"/>
                  <a:pt x="7997990" y="793675"/>
                  <a:pt x="8003658" y="796086"/>
                </a:cubicBezTo>
                <a:cubicBezTo>
                  <a:pt x="8012164" y="798497"/>
                  <a:pt x="8020668" y="800909"/>
                  <a:pt x="8028698" y="803320"/>
                </a:cubicBezTo>
                <a:cubicBezTo>
                  <a:pt x="8034840" y="805732"/>
                  <a:pt x="8051375" y="814974"/>
                  <a:pt x="8040037" y="827032"/>
                </a:cubicBezTo>
                <a:cubicBezTo>
                  <a:pt x="8026335" y="839088"/>
                  <a:pt x="7997987" y="817386"/>
                  <a:pt x="7983815" y="810553"/>
                </a:cubicBezTo>
                <a:cubicBezTo>
                  <a:pt x="7986650" y="803321"/>
                  <a:pt x="7989486" y="798497"/>
                  <a:pt x="7989486" y="791263"/>
                </a:cubicBezTo>
                <a:close/>
                <a:moveTo>
                  <a:pt x="6752764" y="791263"/>
                </a:moveTo>
                <a:cubicBezTo>
                  <a:pt x="6755549" y="798632"/>
                  <a:pt x="6758337" y="812958"/>
                  <a:pt x="6766697" y="810911"/>
                </a:cubicBezTo>
                <a:cubicBezTo>
                  <a:pt x="6777377" y="810912"/>
                  <a:pt x="6785735" y="808046"/>
                  <a:pt x="6796881" y="808045"/>
                </a:cubicBezTo>
                <a:cubicBezTo>
                  <a:pt x="6819172" y="808046"/>
                  <a:pt x="6838676" y="812958"/>
                  <a:pt x="6857715" y="817870"/>
                </a:cubicBezTo>
                <a:lnTo>
                  <a:pt x="6845792" y="823214"/>
                </a:lnTo>
                <a:lnTo>
                  <a:pt x="6856933" y="823215"/>
                </a:lnTo>
                <a:cubicBezTo>
                  <a:pt x="6856933" y="828216"/>
                  <a:pt x="6856933" y="833216"/>
                  <a:pt x="6856933" y="835301"/>
                </a:cubicBezTo>
                <a:cubicBezTo>
                  <a:pt x="6846178" y="835300"/>
                  <a:pt x="6835425" y="835301"/>
                  <a:pt x="6827360" y="835300"/>
                </a:cubicBezTo>
                <a:cubicBezTo>
                  <a:pt x="6819292" y="835300"/>
                  <a:pt x="6813917" y="835301"/>
                  <a:pt x="6808542" y="835300"/>
                </a:cubicBezTo>
                <a:lnTo>
                  <a:pt x="6808542" y="832487"/>
                </a:lnTo>
                <a:lnTo>
                  <a:pt x="6791133" y="832605"/>
                </a:lnTo>
                <a:lnTo>
                  <a:pt x="6765300" y="827312"/>
                </a:lnTo>
                <a:lnTo>
                  <a:pt x="6761440" y="836192"/>
                </a:lnTo>
                <a:cubicBezTo>
                  <a:pt x="6758292" y="838263"/>
                  <a:pt x="6754492" y="838768"/>
                  <a:pt x="6751888" y="839777"/>
                </a:cubicBezTo>
                <a:cubicBezTo>
                  <a:pt x="6746679" y="842202"/>
                  <a:pt x="6738864" y="856747"/>
                  <a:pt x="6733654" y="847050"/>
                </a:cubicBezTo>
                <a:cubicBezTo>
                  <a:pt x="6728445" y="842201"/>
                  <a:pt x="6731050" y="830487"/>
                  <a:pt x="6731050" y="823213"/>
                </a:cubicBezTo>
                <a:lnTo>
                  <a:pt x="6746155" y="823213"/>
                </a:lnTo>
                <a:lnTo>
                  <a:pt x="6722114" y="817870"/>
                </a:lnTo>
                <a:cubicBezTo>
                  <a:pt x="6730474" y="808045"/>
                  <a:pt x="6741619" y="798631"/>
                  <a:pt x="6752764" y="791263"/>
                </a:cubicBezTo>
                <a:close/>
                <a:moveTo>
                  <a:pt x="5956842" y="788773"/>
                </a:moveTo>
                <a:lnTo>
                  <a:pt x="5958349" y="795272"/>
                </a:lnTo>
                <a:lnTo>
                  <a:pt x="5963541" y="795048"/>
                </a:lnTo>
                <a:lnTo>
                  <a:pt x="5962918" y="792113"/>
                </a:lnTo>
                <a:cubicBezTo>
                  <a:pt x="5961633" y="789988"/>
                  <a:pt x="5959646" y="788772"/>
                  <a:pt x="5956842" y="788773"/>
                </a:cubicBezTo>
                <a:close/>
                <a:moveTo>
                  <a:pt x="7003480" y="786391"/>
                </a:moveTo>
                <a:cubicBezTo>
                  <a:pt x="7010682" y="786696"/>
                  <a:pt x="7016442" y="789750"/>
                  <a:pt x="7016443" y="800737"/>
                </a:cubicBezTo>
                <a:cubicBezTo>
                  <a:pt x="7007801" y="800738"/>
                  <a:pt x="6981877" y="810505"/>
                  <a:pt x="6981877" y="788529"/>
                </a:cubicBezTo>
                <a:cubicBezTo>
                  <a:pt x="6987638" y="788529"/>
                  <a:pt x="6996280" y="786087"/>
                  <a:pt x="7003480" y="786391"/>
                </a:cubicBezTo>
                <a:close/>
                <a:moveTo>
                  <a:pt x="7221430" y="780346"/>
                </a:moveTo>
                <a:cubicBezTo>
                  <a:pt x="7266361" y="787520"/>
                  <a:pt x="7308210" y="794695"/>
                  <a:pt x="7353142" y="801868"/>
                </a:cubicBezTo>
                <a:cubicBezTo>
                  <a:pt x="7353142" y="828172"/>
                  <a:pt x="7310852" y="816216"/>
                  <a:pt x="7302924" y="813824"/>
                </a:cubicBezTo>
                <a:cubicBezTo>
                  <a:pt x="7282219" y="809042"/>
                  <a:pt x="7263718" y="806650"/>
                  <a:pt x="7245218" y="804261"/>
                </a:cubicBezTo>
                <a:cubicBezTo>
                  <a:pt x="7239931" y="804260"/>
                  <a:pt x="7232001" y="804260"/>
                  <a:pt x="7224071" y="804260"/>
                </a:cubicBezTo>
                <a:cubicBezTo>
                  <a:pt x="7218786" y="801868"/>
                  <a:pt x="7221429" y="785129"/>
                  <a:pt x="7221430" y="780346"/>
                </a:cubicBezTo>
                <a:close/>
                <a:moveTo>
                  <a:pt x="7931070" y="779352"/>
                </a:moveTo>
                <a:cubicBezTo>
                  <a:pt x="7946434" y="780872"/>
                  <a:pt x="7962455" y="786956"/>
                  <a:pt x="7977164" y="794443"/>
                </a:cubicBezTo>
                <a:cubicBezTo>
                  <a:pt x="7954752" y="799436"/>
                  <a:pt x="7932805" y="801931"/>
                  <a:pt x="7910390" y="806922"/>
                </a:cubicBezTo>
                <a:cubicBezTo>
                  <a:pt x="7915994" y="799435"/>
                  <a:pt x="7927201" y="804425"/>
                  <a:pt x="7927199" y="789452"/>
                </a:cubicBezTo>
                <a:cubicBezTo>
                  <a:pt x="7918795" y="791948"/>
                  <a:pt x="7910391" y="791948"/>
                  <a:pt x="7904789" y="801931"/>
                </a:cubicBezTo>
                <a:cubicBezTo>
                  <a:pt x="7893579" y="799434"/>
                  <a:pt x="7882375" y="796939"/>
                  <a:pt x="7868367" y="794443"/>
                </a:cubicBezTo>
                <a:cubicBezTo>
                  <a:pt x="7876770" y="781340"/>
                  <a:pt x="7889904" y="779469"/>
                  <a:pt x="7903038" y="779353"/>
                </a:cubicBezTo>
                <a:cubicBezTo>
                  <a:pt x="7907415" y="779312"/>
                  <a:pt x="7911794" y="779469"/>
                  <a:pt x="7915994" y="779470"/>
                </a:cubicBezTo>
                <a:cubicBezTo>
                  <a:pt x="7920896" y="778846"/>
                  <a:pt x="7925947" y="778845"/>
                  <a:pt x="7931070" y="779352"/>
                </a:cubicBezTo>
                <a:close/>
                <a:moveTo>
                  <a:pt x="6576012" y="776388"/>
                </a:moveTo>
                <a:lnTo>
                  <a:pt x="6588458" y="778682"/>
                </a:lnTo>
                <a:lnTo>
                  <a:pt x="6588109" y="776974"/>
                </a:lnTo>
                <a:lnTo>
                  <a:pt x="6592396" y="779409"/>
                </a:lnTo>
                <a:lnTo>
                  <a:pt x="6599074" y="780641"/>
                </a:lnTo>
                <a:lnTo>
                  <a:pt x="6595789" y="788477"/>
                </a:lnTo>
                <a:lnTo>
                  <a:pt x="6595921" y="789075"/>
                </a:lnTo>
                <a:lnTo>
                  <a:pt x="6595609" y="788902"/>
                </a:lnTo>
                <a:lnTo>
                  <a:pt x="6594138" y="792414"/>
                </a:lnTo>
                <a:cubicBezTo>
                  <a:pt x="6585103" y="798566"/>
                  <a:pt x="6566301" y="790363"/>
                  <a:pt x="6560438" y="790364"/>
                </a:cubicBezTo>
                <a:cubicBezTo>
                  <a:pt x="6560441" y="778210"/>
                  <a:pt x="6567602" y="775780"/>
                  <a:pt x="6576012" y="776388"/>
                </a:cubicBezTo>
                <a:close/>
                <a:moveTo>
                  <a:pt x="6892780" y="775893"/>
                </a:moveTo>
                <a:cubicBezTo>
                  <a:pt x="6892781" y="790846"/>
                  <a:pt x="6884758" y="788355"/>
                  <a:pt x="6876733" y="788355"/>
                </a:cubicBezTo>
                <a:cubicBezTo>
                  <a:pt x="6876733" y="773402"/>
                  <a:pt x="6887432" y="775894"/>
                  <a:pt x="6892780" y="775893"/>
                </a:cubicBezTo>
                <a:close/>
                <a:moveTo>
                  <a:pt x="9174989" y="766256"/>
                </a:moveTo>
                <a:cubicBezTo>
                  <a:pt x="9174990" y="773972"/>
                  <a:pt x="9172385" y="776543"/>
                  <a:pt x="9167178" y="776543"/>
                </a:cubicBezTo>
                <a:cubicBezTo>
                  <a:pt x="9167177" y="768829"/>
                  <a:pt x="9169781" y="766256"/>
                  <a:pt x="9174989" y="766256"/>
                </a:cubicBezTo>
                <a:close/>
                <a:moveTo>
                  <a:pt x="6810763" y="766256"/>
                </a:moveTo>
                <a:cubicBezTo>
                  <a:pt x="6816349" y="766257"/>
                  <a:pt x="6821936" y="766256"/>
                  <a:pt x="6824730" y="766257"/>
                </a:cubicBezTo>
                <a:cubicBezTo>
                  <a:pt x="6824730" y="773271"/>
                  <a:pt x="6824730" y="780286"/>
                  <a:pt x="6824728" y="787300"/>
                </a:cubicBezTo>
                <a:cubicBezTo>
                  <a:pt x="6821936" y="787301"/>
                  <a:pt x="6816351" y="787300"/>
                  <a:pt x="6810763" y="787300"/>
                </a:cubicBezTo>
                <a:cubicBezTo>
                  <a:pt x="6810764" y="780286"/>
                  <a:pt x="6810763" y="773270"/>
                  <a:pt x="6810763" y="766256"/>
                </a:cubicBezTo>
                <a:close/>
                <a:moveTo>
                  <a:pt x="8575497" y="753752"/>
                </a:moveTo>
                <a:cubicBezTo>
                  <a:pt x="8580702" y="753752"/>
                  <a:pt x="8583308" y="756173"/>
                  <a:pt x="8583307" y="765853"/>
                </a:cubicBezTo>
                <a:cubicBezTo>
                  <a:pt x="8578101" y="765851"/>
                  <a:pt x="8575496" y="761012"/>
                  <a:pt x="8575497" y="753752"/>
                </a:cubicBezTo>
                <a:close/>
                <a:moveTo>
                  <a:pt x="6218037" y="753539"/>
                </a:moveTo>
                <a:cubicBezTo>
                  <a:pt x="6212777" y="752931"/>
                  <a:pt x="6206466" y="754754"/>
                  <a:pt x="6202259" y="754755"/>
                </a:cubicBezTo>
                <a:cubicBezTo>
                  <a:pt x="6202260" y="771763"/>
                  <a:pt x="6219089" y="766903"/>
                  <a:pt x="6227503" y="766903"/>
                </a:cubicBezTo>
                <a:cubicBezTo>
                  <a:pt x="6227504" y="757184"/>
                  <a:pt x="6223296" y="754145"/>
                  <a:pt x="6218037" y="753539"/>
                </a:cubicBezTo>
                <a:close/>
                <a:moveTo>
                  <a:pt x="6742342" y="752018"/>
                </a:moveTo>
                <a:cubicBezTo>
                  <a:pt x="6749903" y="752019"/>
                  <a:pt x="6758545" y="755012"/>
                  <a:pt x="6762864" y="755012"/>
                </a:cubicBezTo>
                <a:cubicBezTo>
                  <a:pt x="6762866" y="776572"/>
                  <a:pt x="6736940" y="766991"/>
                  <a:pt x="6728298" y="766990"/>
                </a:cubicBezTo>
                <a:cubicBezTo>
                  <a:pt x="6728298" y="755013"/>
                  <a:pt x="6734779" y="752019"/>
                  <a:pt x="6742342" y="752018"/>
                </a:cubicBezTo>
                <a:close/>
                <a:moveTo>
                  <a:pt x="6380374" y="751744"/>
                </a:moveTo>
                <a:cubicBezTo>
                  <a:pt x="6389504" y="752102"/>
                  <a:pt x="6399647" y="755787"/>
                  <a:pt x="6403703" y="755786"/>
                </a:cubicBezTo>
                <a:cubicBezTo>
                  <a:pt x="6403703" y="779936"/>
                  <a:pt x="6373950" y="767657"/>
                  <a:pt x="6363130" y="767657"/>
                </a:cubicBezTo>
                <a:cubicBezTo>
                  <a:pt x="6363130" y="754352"/>
                  <a:pt x="6371244" y="751385"/>
                  <a:pt x="6380374" y="751744"/>
                </a:cubicBezTo>
                <a:close/>
                <a:moveTo>
                  <a:pt x="7186226" y="744623"/>
                </a:moveTo>
                <a:cubicBezTo>
                  <a:pt x="7186226" y="751872"/>
                  <a:pt x="7188895" y="761540"/>
                  <a:pt x="7188896" y="768385"/>
                </a:cubicBezTo>
                <a:cubicBezTo>
                  <a:pt x="7196905" y="768386"/>
                  <a:pt x="7204470" y="768385"/>
                  <a:pt x="7212480" y="768385"/>
                </a:cubicBezTo>
                <a:cubicBezTo>
                  <a:pt x="7209808" y="773219"/>
                  <a:pt x="7207141" y="785301"/>
                  <a:pt x="7201800" y="785302"/>
                </a:cubicBezTo>
                <a:cubicBezTo>
                  <a:pt x="7194235" y="785302"/>
                  <a:pt x="7188896" y="785302"/>
                  <a:pt x="7180886" y="782885"/>
                </a:cubicBezTo>
                <a:cubicBezTo>
                  <a:pt x="7164867" y="778051"/>
                  <a:pt x="7148847" y="768385"/>
                  <a:pt x="7132830" y="761538"/>
                </a:cubicBezTo>
                <a:cubicBezTo>
                  <a:pt x="7143509" y="761538"/>
                  <a:pt x="7154188" y="761538"/>
                  <a:pt x="7164867" y="761539"/>
                </a:cubicBezTo>
                <a:cubicBezTo>
                  <a:pt x="7172876" y="758718"/>
                  <a:pt x="7178216" y="751872"/>
                  <a:pt x="7186226" y="744623"/>
                </a:cubicBezTo>
                <a:close/>
                <a:moveTo>
                  <a:pt x="6663942" y="743035"/>
                </a:moveTo>
                <a:cubicBezTo>
                  <a:pt x="6663941" y="750415"/>
                  <a:pt x="6663943" y="757794"/>
                  <a:pt x="6663943" y="767632"/>
                </a:cubicBezTo>
                <a:cubicBezTo>
                  <a:pt x="6658592" y="767633"/>
                  <a:pt x="6653244" y="767633"/>
                  <a:pt x="6647897" y="767633"/>
                </a:cubicBezTo>
                <a:cubicBezTo>
                  <a:pt x="6647897" y="757794"/>
                  <a:pt x="6647896" y="750416"/>
                  <a:pt x="6647895" y="743037"/>
                </a:cubicBezTo>
                <a:cubicBezTo>
                  <a:pt x="6653245" y="743035"/>
                  <a:pt x="6658593" y="743035"/>
                  <a:pt x="6663942" y="743035"/>
                </a:cubicBezTo>
                <a:close/>
                <a:moveTo>
                  <a:pt x="7778553" y="742604"/>
                </a:moveTo>
                <a:cubicBezTo>
                  <a:pt x="7778553" y="754754"/>
                  <a:pt x="7786968" y="754753"/>
                  <a:pt x="7795383" y="754753"/>
                </a:cubicBezTo>
                <a:cubicBezTo>
                  <a:pt x="7795383" y="740174"/>
                  <a:pt x="7784160" y="742604"/>
                  <a:pt x="7778553" y="742604"/>
                </a:cubicBezTo>
                <a:close/>
                <a:moveTo>
                  <a:pt x="8467034" y="742040"/>
                </a:moveTo>
                <a:cubicBezTo>
                  <a:pt x="8472073" y="742655"/>
                  <a:pt x="8476082" y="745731"/>
                  <a:pt x="8476082" y="755569"/>
                </a:cubicBezTo>
                <a:cubicBezTo>
                  <a:pt x="8468294" y="755569"/>
                  <a:pt x="8451799" y="760489"/>
                  <a:pt x="8451800" y="743270"/>
                </a:cubicBezTo>
                <a:cubicBezTo>
                  <a:pt x="8455923" y="743270"/>
                  <a:pt x="8461994" y="741426"/>
                  <a:pt x="8467034" y="742040"/>
                </a:cubicBezTo>
                <a:close/>
                <a:moveTo>
                  <a:pt x="6233308" y="739509"/>
                </a:moveTo>
                <a:cubicBezTo>
                  <a:pt x="6221832" y="740072"/>
                  <a:pt x="6210260" y="741807"/>
                  <a:pt x="6198686" y="744059"/>
                </a:cubicBezTo>
                <a:lnTo>
                  <a:pt x="6190101" y="745875"/>
                </a:lnTo>
                <a:lnTo>
                  <a:pt x="6205063" y="745034"/>
                </a:lnTo>
                <a:cubicBezTo>
                  <a:pt x="6219090" y="745035"/>
                  <a:pt x="6232644" y="745034"/>
                  <a:pt x="6249474" y="745035"/>
                </a:cubicBezTo>
                <a:cubicBezTo>
                  <a:pt x="6253680" y="745034"/>
                  <a:pt x="6258589" y="743820"/>
                  <a:pt x="6263498" y="742908"/>
                </a:cubicBezTo>
                <a:lnTo>
                  <a:pt x="6269764" y="742773"/>
                </a:lnTo>
                <a:lnTo>
                  <a:pt x="6267347" y="741983"/>
                </a:lnTo>
                <a:cubicBezTo>
                  <a:pt x="6256161" y="739553"/>
                  <a:pt x="6244783" y="738945"/>
                  <a:pt x="6233308" y="739509"/>
                </a:cubicBezTo>
                <a:close/>
                <a:moveTo>
                  <a:pt x="6337722" y="732872"/>
                </a:moveTo>
                <a:cubicBezTo>
                  <a:pt x="6326483" y="732264"/>
                  <a:pt x="6315186" y="732265"/>
                  <a:pt x="6304556" y="734694"/>
                </a:cubicBezTo>
                <a:cubicBezTo>
                  <a:pt x="6299240" y="737123"/>
                  <a:pt x="6293925" y="744414"/>
                  <a:pt x="6285950" y="744412"/>
                </a:cubicBezTo>
                <a:lnTo>
                  <a:pt x="6279937" y="744805"/>
                </a:lnTo>
                <a:lnTo>
                  <a:pt x="6284183" y="748679"/>
                </a:lnTo>
                <a:cubicBezTo>
                  <a:pt x="6285235" y="751109"/>
                  <a:pt x="6284534" y="753539"/>
                  <a:pt x="6280326" y="754754"/>
                </a:cubicBezTo>
                <a:cubicBezTo>
                  <a:pt x="6274716" y="757184"/>
                  <a:pt x="6266302" y="754754"/>
                  <a:pt x="6257889" y="754754"/>
                </a:cubicBezTo>
                <a:cubicBezTo>
                  <a:pt x="6259291" y="763258"/>
                  <a:pt x="6261043" y="769485"/>
                  <a:pt x="6263236" y="773851"/>
                </a:cubicBezTo>
                <a:lnTo>
                  <a:pt x="6270678" y="781257"/>
                </a:lnTo>
                <a:lnTo>
                  <a:pt x="6284546" y="780043"/>
                </a:lnTo>
                <a:lnTo>
                  <a:pt x="6287706" y="778577"/>
                </a:lnTo>
                <a:lnTo>
                  <a:pt x="6296855" y="753997"/>
                </a:lnTo>
                <a:cubicBezTo>
                  <a:pt x="6300522" y="748364"/>
                  <a:pt x="6304884" y="745490"/>
                  <a:pt x="6310639" y="744755"/>
                </a:cubicBezTo>
                <a:cubicBezTo>
                  <a:pt x="6314476" y="744264"/>
                  <a:pt x="6318931" y="744724"/>
                  <a:pt x="6324212" y="745947"/>
                </a:cubicBezTo>
                <a:cubicBezTo>
                  <a:pt x="6329493" y="747170"/>
                  <a:pt x="6335435" y="747783"/>
                  <a:pt x="6340989" y="749006"/>
                </a:cubicBezTo>
                <a:lnTo>
                  <a:pt x="6342777" y="749839"/>
                </a:lnTo>
                <a:lnTo>
                  <a:pt x="6342778" y="733152"/>
                </a:lnTo>
                <a:close/>
                <a:moveTo>
                  <a:pt x="8427060" y="730530"/>
                </a:moveTo>
                <a:cubicBezTo>
                  <a:pt x="8432270" y="730532"/>
                  <a:pt x="8434875" y="733354"/>
                  <a:pt x="8434875" y="742632"/>
                </a:cubicBezTo>
                <a:cubicBezTo>
                  <a:pt x="8429664" y="742633"/>
                  <a:pt x="8427061" y="740211"/>
                  <a:pt x="8427060" y="730530"/>
                </a:cubicBezTo>
                <a:close/>
                <a:moveTo>
                  <a:pt x="7744311" y="729392"/>
                </a:moveTo>
                <a:cubicBezTo>
                  <a:pt x="7739052" y="728734"/>
                  <a:pt x="7732742" y="730455"/>
                  <a:pt x="7728533" y="730454"/>
                </a:cubicBezTo>
                <a:cubicBezTo>
                  <a:pt x="7728533" y="749893"/>
                  <a:pt x="7745363" y="742605"/>
                  <a:pt x="7753778" y="742605"/>
                </a:cubicBezTo>
                <a:cubicBezTo>
                  <a:pt x="7753778" y="733087"/>
                  <a:pt x="7749570" y="730049"/>
                  <a:pt x="7744311" y="729392"/>
                </a:cubicBezTo>
                <a:close/>
                <a:moveTo>
                  <a:pt x="8145724" y="726405"/>
                </a:moveTo>
                <a:lnTo>
                  <a:pt x="8145425" y="727415"/>
                </a:lnTo>
                <a:cubicBezTo>
                  <a:pt x="8144977" y="728921"/>
                  <a:pt x="8144622" y="730121"/>
                  <a:pt x="8144622" y="730121"/>
                </a:cubicBezTo>
                <a:close/>
                <a:moveTo>
                  <a:pt x="6004065" y="718938"/>
                </a:moveTo>
                <a:lnTo>
                  <a:pt x="5992156" y="721186"/>
                </a:lnTo>
                <a:lnTo>
                  <a:pt x="6013501" y="719490"/>
                </a:lnTo>
                <a:close/>
                <a:moveTo>
                  <a:pt x="8130087" y="718711"/>
                </a:moveTo>
                <a:cubicBezTo>
                  <a:pt x="8130086" y="733290"/>
                  <a:pt x="8141307" y="733291"/>
                  <a:pt x="8146917" y="735315"/>
                </a:cubicBezTo>
                <a:cubicBezTo>
                  <a:pt x="8149721" y="732378"/>
                  <a:pt x="8150423" y="730026"/>
                  <a:pt x="8149810" y="728108"/>
                </a:cubicBezTo>
                <a:lnTo>
                  <a:pt x="8146201" y="724796"/>
                </a:lnTo>
                <a:lnTo>
                  <a:pt x="8144813" y="723520"/>
                </a:lnTo>
                <a:cubicBezTo>
                  <a:pt x="8139905" y="721141"/>
                  <a:pt x="8132892" y="719927"/>
                  <a:pt x="8130087" y="718711"/>
                </a:cubicBezTo>
                <a:close/>
                <a:moveTo>
                  <a:pt x="7707498" y="716534"/>
                </a:moveTo>
                <a:cubicBezTo>
                  <a:pt x="7700486" y="716281"/>
                  <a:pt x="7692072" y="718711"/>
                  <a:pt x="7686463" y="718710"/>
                </a:cubicBezTo>
                <a:cubicBezTo>
                  <a:pt x="7686463" y="742604"/>
                  <a:pt x="7711706" y="730455"/>
                  <a:pt x="7720119" y="730455"/>
                </a:cubicBezTo>
                <a:cubicBezTo>
                  <a:pt x="7720120" y="719724"/>
                  <a:pt x="7714510" y="716787"/>
                  <a:pt x="7707498" y="716534"/>
                </a:cubicBezTo>
                <a:close/>
                <a:moveTo>
                  <a:pt x="5916075" y="715255"/>
                </a:moveTo>
                <a:lnTo>
                  <a:pt x="5908844" y="722354"/>
                </a:lnTo>
                <a:lnTo>
                  <a:pt x="5923184" y="723571"/>
                </a:lnTo>
                <a:lnTo>
                  <a:pt x="5916445" y="728659"/>
                </a:lnTo>
                <a:lnTo>
                  <a:pt x="5938127" y="726216"/>
                </a:lnTo>
                <a:lnTo>
                  <a:pt x="5932519" y="723385"/>
                </a:lnTo>
                <a:lnTo>
                  <a:pt x="5939302" y="723386"/>
                </a:lnTo>
                <a:lnTo>
                  <a:pt x="5929974" y="718292"/>
                </a:lnTo>
                <a:cubicBezTo>
                  <a:pt x="5925710" y="715861"/>
                  <a:pt x="5921170" y="714040"/>
                  <a:pt x="5916075" y="715255"/>
                </a:cubicBezTo>
                <a:close/>
                <a:moveTo>
                  <a:pt x="5885783" y="710524"/>
                </a:moveTo>
                <a:lnTo>
                  <a:pt x="5883778" y="713945"/>
                </a:lnTo>
                <a:lnTo>
                  <a:pt x="5884188" y="714589"/>
                </a:lnTo>
                <a:lnTo>
                  <a:pt x="5897048" y="719451"/>
                </a:lnTo>
                <a:lnTo>
                  <a:pt x="5891490" y="710699"/>
                </a:lnTo>
                <a:close/>
                <a:moveTo>
                  <a:pt x="5972998" y="705512"/>
                </a:moveTo>
                <a:lnTo>
                  <a:pt x="5967837" y="705788"/>
                </a:lnTo>
                <a:lnTo>
                  <a:pt x="5968122" y="707055"/>
                </a:lnTo>
                <a:cubicBezTo>
                  <a:pt x="5969453" y="709180"/>
                  <a:pt x="5971445" y="710395"/>
                  <a:pt x="5974103" y="710395"/>
                </a:cubicBezTo>
                <a:close/>
                <a:moveTo>
                  <a:pt x="7667413" y="704434"/>
                </a:moveTo>
                <a:cubicBezTo>
                  <a:pt x="7660168" y="704132"/>
                  <a:pt x="7651871" y="706562"/>
                  <a:pt x="7647661" y="706561"/>
                </a:cubicBezTo>
                <a:cubicBezTo>
                  <a:pt x="7647663" y="730454"/>
                  <a:pt x="7669634" y="718711"/>
                  <a:pt x="7680853" y="718711"/>
                </a:cubicBezTo>
                <a:cubicBezTo>
                  <a:pt x="7680853" y="707779"/>
                  <a:pt x="7674659" y="704738"/>
                  <a:pt x="7667413" y="704434"/>
                </a:cubicBezTo>
                <a:close/>
                <a:moveTo>
                  <a:pt x="5966131" y="698245"/>
                </a:moveTo>
                <a:lnTo>
                  <a:pt x="5966415" y="699502"/>
                </a:lnTo>
                <a:lnTo>
                  <a:pt x="5968016" y="699300"/>
                </a:lnTo>
                <a:close/>
                <a:moveTo>
                  <a:pt x="8828640" y="696594"/>
                </a:moveTo>
                <a:cubicBezTo>
                  <a:pt x="8828639" y="704311"/>
                  <a:pt x="8826035" y="706882"/>
                  <a:pt x="8820829" y="706882"/>
                </a:cubicBezTo>
                <a:cubicBezTo>
                  <a:pt x="8820828" y="699166"/>
                  <a:pt x="8823431" y="696594"/>
                  <a:pt x="8828640" y="696594"/>
                </a:cubicBezTo>
                <a:close/>
                <a:moveTo>
                  <a:pt x="7625575" y="694411"/>
                </a:moveTo>
                <a:cubicBezTo>
                  <a:pt x="7618213" y="694411"/>
                  <a:pt x="7609798" y="696840"/>
                  <a:pt x="7605590" y="696842"/>
                </a:cubicBezTo>
                <a:cubicBezTo>
                  <a:pt x="7605590" y="718711"/>
                  <a:pt x="7630835" y="706562"/>
                  <a:pt x="7639248" y="706562"/>
                </a:cubicBezTo>
                <a:cubicBezTo>
                  <a:pt x="7639249" y="696841"/>
                  <a:pt x="7632937" y="694411"/>
                  <a:pt x="7625575" y="694411"/>
                </a:cubicBezTo>
                <a:close/>
                <a:moveTo>
                  <a:pt x="7580346" y="684692"/>
                </a:moveTo>
                <a:cubicBezTo>
                  <a:pt x="7580346" y="696842"/>
                  <a:pt x="7591566" y="696841"/>
                  <a:pt x="7597178" y="696841"/>
                </a:cubicBezTo>
                <a:cubicBezTo>
                  <a:pt x="7597177" y="682262"/>
                  <a:pt x="7588762" y="684692"/>
                  <a:pt x="7580346" y="684692"/>
                </a:cubicBezTo>
                <a:close/>
                <a:moveTo>
                  <a:pt x="8803870" y="684623"/>
                </a:moveTo>
                <a:cubicBezTo>
                  <a:pt x="8803869" y="696208"/>
                  <a:pt x="8795490" y="696209"/>
                  <a:pt x="8789905" y="696209"/>
                </a:cubicBezTo>
                <a:cubicBezTo>
                  <a:pt x="8789904" y="682305"/>
                  <a:pt x="8798283" y="684623"/>
                  <a:pt x="8803870" y="684623"/>
                </a:cubicBezTo>
                <a:close/>
                <a:moveTo>
                  <a:pt x="8774190" y="673624"/>
                </a:moveTo>
                <a:cubicBezTo>
                  <a:pt x="8777868" y="674870"/>
                  <a:pt x="8781211" y="679230"/>
                  <a:pt x="8781211" y="685461"/>
                </a:cubicBezTo>
                <a:cubicBezTo>
                  <a:pt x="8775862" y="682968"/>
                  <a:pt x="8770513" y="682970"/>
                  <a:pt x="8765164" y="680477"/>
                </a:cubicBezTo>
                <a:cubicBezTo>
                  <a:pt x="8766501" y="674246"/>
                  <a:pt x="8770512" y="672377"/>
                  <a:pt x="8774190" y="673624"/>
                </a:cubicBezTo>
                <a:close/>
                <a:moveTo>
                  <a:pt x="7533134" y="672542"/>
                </a:moveTo>
                <a:cubicBezTo>
                  <a:pt x="7533131" y="684692"/>
                  <a:pt x="7541548" y="684692"/>
                  <a:pt x="7547158" y="684691"/>
                </a:cubicBezTo>
                <a:cubicBezTo>
                  <a:pt x="7547159" y="670112"/>
                  <a:pt x="7538744" y="672543"/>
                  <a:pt x="7533134" y="672542"/>
                </a:cubicBezTo>
                <a:close/>
                <a:moveTo>
                  <a:pt x="6506729" y="670134"/>
                </a:moveTo>
                <a:cubicBezTo>
                  <a:pt x="6507705" y="670435"/>
                  <a:pt x="6508249" y="671646"/>
                  <a:pt x="6509334" y="672855"/>
                </a:cubicBezTo>
                <a:cubicBezTo>
                  <a:pt x="6509334" y="672855"/>
                  <a:pt x="6507163" y="675275"/>
                  <a:pt x="6507163" y="680115"/>
                </a:cubicBezTo>
                <a:cubicBezTo>
                  <a:pt x="6504558" y="677695"/>
                  <a:pt x="6504559" y="675275"/>
                  <a:pt x="6501522" y="672855"/>
                </a:cubicBezTo>
                <a:cubicBezTo>
                  <a:pt x="6504343" y="670435"/>
                  <a:pt x="6505752" y="669830"/>
                  <a:pt x="6506729" y="670134"/>
                </a:cubicBezTo>
                <a:close/>
                <a:moveTo>
                  <a:pt x="6254501" y="664633"/>
                </a:moveTo>
                <a:cubicBezTo>
                  <a:pt x="6235895" y="674353"/>
                  <a:pt x="6214635" y="679213"/>
                  <a:pt x="6196029" y="679213"/>
                </a:cubicBezTo>
                <a:cubicBezTo>
                  <a:pt x="6193372" y="679213"/>
                  <a:pt x="6190050" y="677998"/>
                  <a:pt x="6187114" y="677997"/>
                </a:cubicBezTo>
                <a:lnTo>
                  <a:pt x="6182086" y="682634"/>
                </a:lnTo>
                <a:lnTo>
                  <a:pt x="6201088" y="681829"/>
                </a:lnTo>
                <a:lnTo>
                  <a:pt x="6239810" y="679471"/>
                </a:lnTo>
                <a:lnTo>
                  <a:pt x="6244978" y="680334"/>
                </a:lnTo>
                <a:lnTo>
                  <a:pt x="6255250" y="679234"/>
                </a:lnTo>
                <a:lnTo>
                  <a:pt x="6254112" y="677339"/>
                </a:lnTo>
                <a:cubicBezTo>
                  <a:pt x="6253836" y="673137"/>
                  <a:pt x="6254500" y="668277"/>
                  <a:pt x="6254501" y="664633"/>
                </a:cubicBezTo>
                <a:close/>
                <a:moveTo>
                  <a:pt x="6317843" y="664633"/>
                </a:moveTo>
                <a:cubicBezTo>
                  <a:pt x="6317846" y="667063"/>
                  <a:pt x="6318510" y="670708"/>
                  <a:pt x="6318841" y="674353"/>
                </a:cubicBezTo>
                <a:lnTo>
                  <a:pt x="6318796" y="674802"/>
                </a:lnTo>
                <a:lnTo>
                  <a:pt x="6381951" y="672466"/>
                </a:lnTo>
                <a:lnTo>
                  <a:pt x="6389686" y="667629"/>
                </a:lnTo>
                <a:close/>
                <a:moveTo>
                  <a:pt x="6269562" y="663721"/>
                </a:moveTo>
                <a:cubicBezTo>
                  <a:pt x="6265684" y="665241"/>
                  <a:pt x="6262475" y="669492"/>
                  <a:pt x="6262475" y="676782"/>
                </a:cubicBezTo>
                <a:cubicBezTo>
                  <a:pt x="6267345" y="676782"/>
                  <a:pt x="6272663" y="676782"/>
                  <a:pt x="6277978" y="676784"/>
                </a:cubicBezTo>
                <a:lnTo>
                  <a:pt x="6277708" y="677160"/>
                </a:lnTo>
                <a:lnTo>
                  <a:pt x="6285227" y="676702"/>
                </a:lnTo>
                <a:lnTo>
                  <a:pt x="6280637" y="667063"/>
                </a:lnTo>
                <a:cubicBezTo>
                  <a:pt x="6277977" y="663418"/>
                  <a:pt x="6273438" y="662204"/>
                  <a:pt x="6269562" y="663721"/>
                </a:cubicBezTo>
                <a:close/>
                <a:moveTo>
                  <a:pt x="7199032" y="663628"/>
                </a:moveTo>
                <a:lnTo>
                  <a:pt x="7205988" y="664634"/>
                </a:lnTo>
                <a:lnTo>
                  <a:pt x="7348180" y="692989"/>
                </a:lnTo>
                <a:lnTo>
                  <a:pt x="7346850" y="690159"/>
                </a:lnTo>
                <a:cubicBezTo>
                  <a:pt x="7344043" y="684691"/>
                  <a:pt x="7340538" y="679832"/>
                  <a:pt x="7334928" y="677403"/>
                </a:cubicBezTo>
                <a:cubicBezTo>
                  <a:pt x="7326514" y="670112"/>
                  <a:pt x="7318099" y="672543"/>
                  <a:pt x="7310153" y="672543"/>
                </a:cubicBezTo>
                <a:cubicBezTo>
                  <a:pt x="7284909" y="672543"/>
                  <a:pt x="7259667" y="670112"/>
                  <a:pt x="7234423" y="667683"/>
                </a:cubicBezTo>
                <a:close/>
                <a:moveTo>
                  <a:pt x="8237394" y="662656"/>
                </a:moveTo>
                <a:cubicBezTo>
                  <a:pt x="8243331" y="662657"/>
                  <a:pt x="8249268" y="665228"/>
                  <a:pt x="8249268" y="672943"/>
                </a:cubicBezTo>
                <a:cubicBezTo>
                  <a:pt x="8243329" y="672943"/>
                  <a:pt x="8237393" y="670372"/>
                  <a:pt x="8237394" y="662656"/>
                </a:cubicBezTo>
                <a:close/>
                <a:moveTo>
                  <a:pt x="8751363" y="662222"/>
                </a:moveTo>
                <a:cubicBezTo>
                  <a:pt x="8755771" y="663091"/>
                  <a:pt x="8760583" y="665408"/>
                  <a:pt x="8764706" y="666567"/>
                </a:cubicBezTo>
                <a:cubicBezTo>
                  <a:pt x="8761958" y="666567"/>
                  <a:pt x="8761958" y="668883"/>
                  <a:pt x="8759209" y="671200"/>
                </a:cubicBezTo>
                <a:cubicBezTo>
                  <a:pt x="8753710" y="668883"/>
                  <a:pt x="8745464" y="668884"/>
                  <a:pt x="8740424" y="666567"/>
                </a:cubicBezTo>
                <a:cubicBezTo>
                  <a:pt x="8742943" y="661932"/>
                  <a:pt x="8746953" y="661353"/>
                  <a:pt x="8751363" y="662222"/>
                </a:cubicBezTo>
                <a:close/>
                <a:moveTo>
                  <a:pt x="6582295" y="652484"/>
                </a:moveTo>
                <a:lnTo>
                  <a:pt x="6582367" y="655731"/>
                </a:lnTo>
                <a:lnTo>
                  <a:pt x="6588452" y="656325"/>
                </a:lnTo>
                <a:lnTo>
                  <a:pt x="6623587" y="655625"/>
                </a:lnTo>
                <a:close/>
                <a:moveTo>
                  <a:pt x="6569006" y="652484"/>
                </a:moveTo>
                <a:lnTo>
                  <a:pt x="6564930" y="654029"/>
                </a:lnTo>
                <a:lnTo>
                  <a:pt x="6569287" y="654454"/>
                </a:lnTo>
                <a:close/>
                <a:moveTo>
                  <a:pt x="8727830" y="651494"/>
                </a:moveTo>
                <a:cubicBezTo>
                  <a:pt x="8731879" y="652337"/>
                  <a:pt x="8735926" y="654719"/>
                  <a:pt x="8739975" y="656107"/>
                </a:cubicBezTo>
                <a:cubicBezTo>
                  <a:pt x="8731879" y="660473"/>
                  <a:pt x="8723782" y="658092"/>
                  <a:pt x="8715686" y="656107"/>
                </a:cubicBezTo>
                <a:cubicBezTo>
                  <a:pt x="8719732" y="651344"/>
                  <a:pt x="8723782" y="650651"/>
                  <a:pt x="8727830" y="651494"/>
                </a:cubicBezTo>
                <a:close/>
                <a:moveTo>
                  <a:pt x="8313672" y="650154"/>
                </a:moveTo>
                <a:cubicBezTo>
                  <a:pt x="8321769" y="650155"/>
                  <a:pt x="8329866" y="652138"/>
                  <a:pt x="8337961" y="654916"/>
                </a:cubicBezTo>
                <a:cubicBezTo>
                  <a:pt x="8329867" y="664046"/>
                  <a:pt x="8321768" y="661666"/>
                  <a:pt x="8313672" y="661665"/>
                </a:cubicBezTo>
                <a:cubicBezTo>
                  <a:pt x="8313672" y="656901"/>
                  <a:pt x="8313673" y="652138"/>
                  <a:pt x="8313672" y="650154"/>
                </a:cubicBezTo>
                <a:close/>
                <a:moveTo>
                  <a:pt x="8932719" y="639436"/>
                </a:moveTo>
                <a:cubicBezTo>
                  <a:pt x="8941112" y="639438"/>
                  <a:pt x="8946708" y="641844"/>
                  <a:pt x="8955103" y="646659"/>
                </a:cubicBezTo>
                <a:cubicBezTo>
                  <a:pt x="8969090" y="651473"/>
                  <a:pt x="8980284" y="663110"/>
                  <a:pt x="8991474" y="677554"/>
                </a:cubicBezTo>
                <a:cubicBezTo>
                  <a:pt x="8985878" y="682369"/>
                  <a:pt x="8983081" y="687184"/>
                  <a:pt x="8980284" y="694405"/>
                </a:cubicBezTo>
                <a:cubicBezTo>
                  <a:pt x="8957900" y="679963"/>
                  <a:pt x="8935517" y="667925"/>
                  <a:pt x="8913601" y="656288"/>
                </a:cubicBezTo>
                <a:cubicBezTo>
                  <a:pt x="8919195" y="651475"/>
                  <a:pt x="8927589" y="646660"/>
                  <a:pt x="8932719" y="639436"/>
                </a:cubicBezTo>
                <a:close/>
                <a:moveTo>
                  <a:pt x="8694283" y="639435"/>
                </a:moveTo>
                <a:cubicBezTo>
                  <a:pt x="8699682" y="639435"/>
                  <a:pt x="8707779" y="641857"/>
                  <a:pt x="8713174" y="644276"/>
                </a:cubicBezTo>
                <a:cubicBezTo>
                  <a:pt x="8705078" y="651535"/>
                  <a:pt x="8696982" y="646696"/>
                  <a:pt x="8688886" y="644276"/>
                </a:cubicBezTo>
                <a:cubicBezTo>
                  <a:pt x="8691584" y="641856"/>
                  <a:pt x="8691583" y="639436"/>
                  <a:pt x="8694283" y="639435"/>
                </a:cubicBezTo>
                <a:close/>
                <a:moveTo>
                  <a:pt x="8292090" y="638257"/>
                </a:moveTo>
                <a:cubicBezTo>
                  <a:pt x="8293830" y="638257"/>
                  <a:pt x="8295462" y="638416"/>
                  <a:pt x="8296723" y="638416"/>
                </a:cubicBezTo>
                <a:cubicBezTo>
                  <a:pt x="8296723" y="653301"/>
                  <a:pt x="8288932" y="651175"/>
                  <a:pt x="8280688" y="651175"/>
                </a:cubicBezTo>
                <a:cubicBezTo>
                  <a:pt x="8280688" y="639692"/>
                  <a:pt x="8286871" y="638257"/>
                  <a:pt x="8292090" y="638257"/>
                </a:cubicBezTo>
                <a:close/>
                <a:moveTo>
                  <a:pt x="8929618" y="632291"/>
                </a:moveTo>
                <a:cubicBezTo>
                  <a:pt x="8927239" y="634547"/>
                  <a:pt x="8927240" y="636803"/>
                  <a:pt x="8923909" y="639061"/>
                </a:cubicBezTo>
                <a:cubicBezTo>
                  <a:pt x="8923909" y="632290"/>
                  <a:pt x="8923909" y="632290"/>
                  <a:pt x="8929618" y="632291"/>
                </a:cubicBezTo>
                <a:close/>
                <a:moveTo>
                  <a:pt x="8668270" y="626932"/>
                </a:moveTo>
                <a:cubicBezTo>
                  <a:pt x="8676601" y="629338"/>
                  <a:pt x="8682154" y="631744"/>
                  <a:pt x="8690484" y="631745"/>
                </a:cubicBezTo>
                <a:cubicBezTo>
                  <a:pt x="8684930" y="636557"/>
                  <a:pt x="8668270" y="646180"/>
                  <a:pt x="8668270" y="626932"/>
                </a:cubicBezTo>
                <a:close/>
                <a:moveTo>
                  <a:pt x="8655441" y="614429"/>
                </a:moveTo>
                <a:cubicBezTo>
                  <a:pt x="8655440" y="624109"/>
                  <a:pt x="8652692" y="626529"/>
                  <a:pt x="8647652" y="626528"/>
                </a:cubicBezTo>
                <a:cubicBezTo>
                  <a:pt x="8647653" y="619270"/>
                  <a:pt x="8650402" y="614430"/>
                  <a:pt x="8655441" y="614429"/>
                </a:cubicBezTo>
                <a:close/>
                <a:moveTo>
                  <a:pt x="8174561" y="601503"/>
                </a:moveTo>
                <a:cubicBezTo>
                  <a:pt x="8182292" y="602718"/>
                  <a:pt x="8190726" y="606365"/>
                  <a:pt x="8196349" y="607579"/>
                </a:cubicBezTo>
                <a:cubicBezTo>
                  <a:pt x="8213215" y="614872"/>
                  <a:pt x="8235238" y="612442"/>
                  <a:pt x="8249294" y="631887"/>
                </a:cubicBezTo>
                <a:cubicBezTo>
                  <a:pt x="8218371" y="624594"/>
                  <a:pt x="8187916" y="617302"/>
                  <a:pt x="8156992" y="610011"/>
                </a:cubicBezTo>
                <a:cubicBezTo>
                  <a:pt x="8159804" y="601503"/>
                  <a:pt x="8166831" y="600289"/>
                  <a:pt x="8174561" y="601503"/>
                </a:cubicBezTo>
                <a:close/>
                <a:moveTo>
                  <a:pt x="7880644" y="600627"/>
                </a:moveTo>
                <a:cubicBezTo>
                  <a:pt x="7888206" y="600931"/>
                  <a:pt x="7894687" y="603984"/>
                  <a:pt x="7894686" y="614973"/>
                </a:cubicBezTo>
                <a:cubicBezTo>
                  <a:pt x="7886045" y="614972"/>
                  <a:pt x="7860122" y="624739"/>
                  <a:pt x="7860121" y="602764"/>
                </a:cubicBezTo>
                <a:cubicBezTo>
                  <a:pt x="7864442" y="602763"/>
                  <a:pt x="7873084" y="600321"/>
                  <a:pt x="7880644" y="600627"/>
                </a:cubicBezTo>
                <a:close/>
                <a:moveTo>
                  <a:pt x="8140497" y="592995"/>
                </a:moveTo>
                <a:cubicBezTo>
                  <a:pt x="8145846" y="595567"/>
                  <a:pt x="8151195" y="595567"/>
                  <a:pt x="8156543" y="598140"/>
                </a:cubicBezTo>
                <a:cubicBezTo>
                  <a:pt x="8153871" y="600712"/>
                  <a:pt x="8153871" y="600712"/>
                  <a:pt x="8153871" y="603284"/>
                </a:cubicBezTo>
                <a:cubicBezTo>
                  <a:pt x="8148521" y="603283"/>
                  <a:pt x="8140496" y="603283"/>
                  <a:pt x="8140497" y="592995"/>
                </a:cubicBezTo>
                <a:close/>
                <a:moveTo>
                  <a:pt x="6253473" y="581423"/>
                </a:moveTo>
                <a:lnTo>
                  <a:pt x="6255876" y="586365"/>
                </a:lnTo>
                <a:lnTo>
                  <a:pt x="6266240" y="585461"/>
                </a:lnTo>
                <a:lnTo>
                  <a:pt x="6267884" y="585355"/>
                </a:lnTo>
                <a:lnTo>
                  <a:pt x="6263925" y="582191"/>
                </a:lnTo>
                <a:cubicBezTo>
                  <a:pt x="6260440" y="580912"/>
                  <a:pt x="6256259" y="581424"/>
                  <a:pt x="6253473" y="581423"/>
                </a:cubicBezTo>
                <a:close/>
                <a:moveTo>
                  <a:pt x="6286914" y="581423"/>
                </a:moveTo>
                <a:lnTo>
                  <a:pt x="6281271" y="584491"/>
                </a:lnTo>
                <a:lnTo>
                  <a:pt x="6291476" y="583832"/>
                </a:lnTo>
                <a:close/>
                <a:moveTo>
                  <a:pt x="7005833" y="580612"/>
                </a:moveTo>
                <a:cubicBezTo>
                  <a:pt x="7003028" y="583042"/>
                  <a:pt x="7003028" y="583042"/>
                  <a:pt x="7005834" y="592763"/>
                </a:cubicBezTo>
                <a:cubicBezTo>
                  <a:pt x="7005834" y="587902"/>
                  <a:pt x="7005834" y="583042"/>
                  <a:pt x="7005833" y="580612"/>
                </a:cubicBezTo>
                <a:close/>
                <a:moveTo>
                  <a:pt x="8838902" y="580491"/>
                </a:moveTo>
                <a:cubicBezTo>
                  <a:pt x="8835543" y="587506"/>
                  <a:pt x="8832660" y="594521"/>
                  <a:pt x="8830259" y="601536"/>
                </a:cubicBezTo>
                <a:cubicBezTo>
                  <a:pt x="8821618" y="599198"/>
                  <a:pt x="8804335" y="596859"/>
                  <a:pt x="8804335" y="580492"/>
                </a:cubicBezTo>
                <a:cubicBezTo>
                  <a:pt x="8815857" y="580491"/>
                  <a:pt x="8827380" y="580491"/>
                  <a:pt x="8838902" y="580491"/>
                </a:cubicBezTo>
                <a:close/>
                <a:moveTo>
                  <a:pt x="7804288" y="573228"/>
                </a:moveTo>
                <a:cubicBezTo>
                  <a:pt x="7809496" y="571095"/>
                  <a:pt x="7814359" y="572821"/>
                  <a:pt x="7818529" y="584795"/>
                </a:cubicBezTo>
                <a:cubicBezTo>
                  <a:pt x="7824085" y="601846"/>
                  <a:pt x="7843535" y="592102"/>
                  <a:pt x="7851411" y="592101"/>
                </a:cubicBezTo>
                <a:cubicBezTo>
                  <a:pt x="7846317" y="604281"/>
                  <a:pt x="7843535" y="614024"/>
                  <a:pt x="7832421" y="609152"/>
                </a:cubicBezTo>
                <a:cubicBezTo>
                  <a:pt x="7818528" y="599410"/>
                  <a:pt x="7801856" y="592103"/>
                  <a:pt x="7787962" y="584797"/>
                </a:cubicBezTo>
                <a:cubicBezTo>
                  <a:pt x="7793519" y="581346"/>
                  <a:pt x="7799075" y="575358"/>
                  <a:pt x="7804288" y="573228"/>
                </a:cubicBezTo>
                <a:close/>
                <a:moveTo>
                  <a:pt x="5965504" y="567989"/>
                </a:moveTo>
                <a:cubicBezTo>
                  <a:pt x="5970710" y="567989"/>
                  <a:pt x="5973316" y="570489"/>
                  <a:pt x="5973317" y="580074"/>
                </a:cubicBezTo>
                <a:cubicBezTo>
                  <a:pt x="5968542" y="580074"/>
                  <a:pt x="5965504" y="575073"/>
                  <a:pt x="5965504" y="567989"/>
                </a:cubicBezTo>
                <a:close/>
                <a:moveTo>
                  <a:pt x="6840233" y="567601"/>
                </a:moveTo>
                <a:cubicBezTo>
                  <a:pt x="6834973" y="567046"/>
                  <a:pt x="6828664" y="568869"/>
                  <a:pt x="6824457" y="568867"/>
                </a:cubicBezTo>
                <a:cubicBezTo>
                  <a:pt x="6824456" y="587901"/>
                  <a:pt x="6841285" y="580613"/>
                  <a:pt x="6849699" y="580613"/>
                </a:cubicBezTo>
                <a:cubicBezTo>
                  <a:pt x="6849700" y="571094"/>
                  <a:pt x="6845493" y="568159"/>
                  <a:pt x="6840233" y="567601"/>
                </a:cubicBezTo>
                <a:close/>
                <a:moveTo>
                  <a:pt x="7764024" y="566883"/>
                </a:moveTo>
                <a:cubicBezTo>
                  <a:pt x="7769063" y="566325"/>
                  <a:pt x="7775133" y="568152"/>
                  <a:pt x="7779258" y="568152"/>
                </a:cubicBezTo>
                <a:cubicBezTo>
                  <a:pt x="7779257" y="587231"/>
                  <a:pt x="7762763" y="579924"/>
                  <a:pt x="7754973" y="579924"/>
                </a:cubicBezTo>
                <a:cubicBezTo>
                  <a:pt x="7754976" y="570385"/>
                  <a:pt x="7758984" y="567441"/>
                  <a:pt x="7764024" y="566883"/>
                </a:cubicBezTo>
                <a:close/>
                <a:moveTo>
                  <a:pt x="5962216" y="566742"/>
                </a:moveTo>
                <a:cubicBezTo>
                  <a:pt x="5946206" y="566438"/>
                  <a:pt x="5930196" y="567652"/>
                  <a:pt x="5914769" y="573727"/>
                </a:cubicBezTo>
                <a:cubicBezTo>
                  <a:pt x="5917574" y="578587"/>
                  <a:pt x="5920378" y="580612"/>
                  <a:pt x="5923183" y="585472"/>
                </a:cubicBezTo>
                <a:cubicBezTo>
                  <a:pt x="5920378" y="585473"/>
                  <a:pt x="5886719" y="592761"/>
                  <a:pt x="5895135" y="600052"/>
                </a:cubicBezTo>
                <a:cubicBezTo>
                  <a:pt x="5903549" y="604912"/>
                  <a:pt x="5906354" y="604912"/>
                  <a:pt x="5909159" y="619489"/>
                </a:cubicBezTo>
                <a:lnTo>
                  <a:pt x="5910153" y="620707"/>
                </a:lnTo>
                <a:lnTo>
                  <a:pt x="5946363" y="616390"/>
                </a:lnTo>
                <a:lnTo>
                  <a:pt x="6010395" y="609594"/>
                </a:lnTo>
                <a:lnTo>
                  <a:pt x="6012470" y="602482"/>
                </a:lnTo>
                <a:cubicBezTo>
                  <a:pt x="5995639" y="602481"/>
                  <a:pt x="5978812" y="602480"/>
                  <a:pt x="5964787" y="602481"/>
                </a:cubicBezTo>
                <a:cubicBezTo>
                  <a:pt x="5964788" y="575752"/>
                  <a:pt x="5998446" y="583041"/>
                  <a:pt x="6009665" y="568867"/>
                </a:cubicBezTo>
                <a:cubicBezTo>
                  <a:pt x="5994238" y="568868"/>
                  <a:pt x="5978227" y="567046"/>
                  <a:pt x="5962216" y="566742"/>
                </a:cubicBezTo>
                <a:close/>
                <a:moveTo>
                  <a:pt x="6772801" y="566438"/>
                </a:moveTo>
                <a:cubicBezTo>
                  <a:pt x="6757492" y="567653"/>
                  <a:pt x="6742183" y="571298"/>
                  <a:pt x="6726755" y="573727"/>
                </a:cubicBezTo>
                <a:lnTo>
                  <a:pt x="6748489" y="584977"/>
                </a:lnTo>
                <a:lnTo>
                  <a:pt x="6787074" y="587051"/>
                </a:lnTo>
                <a:lnTo>
                  <a:pt x="6796468" y="584611"/>
                </a:lnTo>
                <a:cubicBezTo>
                  <a:pt x="6804122" y="581928"/>
                  <a:pt x="6811835" y="578385"/>
                  <a:pt x="6818848" y="573727"/>
                </a:cubicBezTo>
                <a:cubicBezTo>
                  <a:pt x="6803420" y="566438"/>
                  <a:pt x="6788112" y="565223"/>
                  <a:pt x="6772801" y="566438"/>
                </a:cubicBezTo>
                <a:close/>
                <a:moveTo>
                  <a:pt x="6703267" y="565780"/>
                </a:moveTo>
                <a:cubicBezTo>
                  <a:pt x="6693800" y="565831"/>
                  <a:pt x="6683282" y="568868"/>
                  <a:pt x="6679075" y="568868"/>
                </a:cubicBezTo>
                <a:cubicBezTo>
                  <a:pt x="6679076" y="592762"/>
                  <a:pt x="6709926" y="580612"/>
                  <a:pt x="6721146" y="580612"/>
                </a:cubicBezTo>
                <a:cubicBezTo>
                  <a:pt x="6721148" y="568665"/>
                  <a:pt x="6712732" y="565729"/>
                  <a:pt x="6703267" y="565780"/>
                </a:cubicBezTo>
                <a:close/>
                <a:moveTo>
                  <a:pt x="6598438" y="562491"/>
                </a:moveTo>
                <a:cubicBezTo>
                  <a:pt x="6593647" y="562793"/>
                  <a:pt x="6588854" y="565224"/>
                  <a:pt x="6584645" y="568868"/>
                </a:cubicBezTo>
                <a:cubicBezTo>
                  <a:pt x="6593062" y="568867"/>
                  <a:pt x="6603812" y="568867"/>
                  <a:pt x="6612228" y="568868"/>
                </a:cubicBezTo>
                <a:cubicBezTo>
                  <a:pt x="6608020" y="564009"/>
                  <a:pt x="6603229" y="562185"/>
                  <a:pt x="6598438" y="562491"/>
                </a:cubicBezTo>
                <a:close/>
                <a:moveTo>
                  <a:pt x="6866061" y="559149"/>
                </a:moveTo>
                <a:cubicBezTo>
                  <a:pt x="6863724" y="566437"/>
                  <a:pt x="6860916" y="573727"/>
                  <a:pt x="6857646" y="580613"/>
                </a:cubicBezTo>
                <a:cubicBezTo>
                  <a:pt x="6880085" y="580612"/>
                  <a:pt x="6902524" y="578587"/>
                  <a:pt x="6924962" y="580613"/>
                </a:cubicBezTo>
                <a:cubicBezTo>
                  <a:pt x="6930572" y="580613"/>
                  <a:pt x="6963760" y="578587"/>
                  <a:pt x="6953009" y="571298"/>
                </a:cubicBezTo>
                <a:cubicBezTo>
                  <a:pt x="6927765" y="554288"/>
                  <a:pt x="6894109" y="561578"/>
                  <a:pt x="6866061" y="559149"/>
                </a:cubicBezTo>
                <a:close/>
                <a:moveTo>
                  <a:pt x="8511586" y="557271"/>
                </a:moveTo>
                <a:cubicBezTo>
                  <a:pt x="8514190" y="557271"/>
                  <a:pt x="8519397" y="559691"/>
                  <a:pt x="8519400" y="569371"/>
                </a:cubicBezTo>
                <a:cubicBezTo>
                  <a:pt x="8514191" y="569371"/>
                  <a:pt x="8511587" y="566951"/>
                  <a:pt x="8511586" y="557271"/>
                </a:cubicBezTo>
                <a:close/>
                <a:moveTo>
                  <a:pt x="6620642" y="556719"/>
                </a:moveTo>
                <a:cubicBezTo>
                  <a:pt x="6620642" y="566437"/>
                  <a:pt x="6620642" y="573727"/>
                  <a:pt x="6620642" y="580612"/>
                </a:cubicBezTo>
                <a:cubicBezTo>
                  <a:pt x="6626250" y="580612"/>
                  <a:pt x="6634666" y="580611"/>
                  <a:pt x="6640274" y="580612"/>
                </a:cubicBezTo>
                <a:cubicBezTo>
                  <a:pt x="6648689" y="580613"/>
                  <a:pt x="6659909" y="580613"/>
                  <a:pt x="6671128" y="580612"/>
                </a:cubicBezTo>
                <a:cubicBezTo>
                  <a:pt x="6671126" y="551859"/>
                  <a:pt x="6631861" y="561578"/>
                  <a:pt x="6620642" y="556719"/>
                </a:cubicBezTo>
                <a:close/>
                <a:moveTo>
                  <a:pt x="8486848" y="544769"/>
                </a:moveTo>
                <a:cubicBezTo>
                  <a:pt x="8492055" y="544769"/>
                  <a:pt x="8494661" y="549609"/>
                  <a:pt x="8494662" y="556869"/>
                </a:cubicBezTo>
                <a:cubicBezTo>
                  <a:pt x="8489452" y="556868"/>
                  <a:pt x="8486848" y="554448"/>
                  <a:pt x="8486848" y="544769"/>
                </a:cubicBezTo>
                <a:close/>
                <a:moveTo>
                  <a:pt x="7763224" y="544769"/>
                </a:moveTo>
                <a:cubicBezTo>
                  <a:pt x="7768433" y="544770"/>
                  <a:pt x="7771036" y="549609"/>
                  <a:pt x="7771037" y="556870"/>
                </a:cubicBezTo>
                <a:cubicBezTo>
                  <a:pt x="7766261" y="556869"/>
                  <a:pt x="7763223" y="554448"/>
                  <a:pt x="7763224" y="544769"/>
                </a:cubicBezTo>
                <a:close/>
                <a:moveTo>
                  <a:pt x="8740427" y="544768"/>
                </a:moveTo>
                <a:cubicBezTo>
                  <a:pt x="8759445" y="549560"/>
                  <a:pt x="8781710" y="547164"/>
                  <a:pt x="8795625" y="568724"/>
                </a:cubicBezTo>
                <a:cubicBezTo>
                  <a:pt x="8778926" y="571120"/>
                  <a:pt x="8748775" y="578308"/>
                  <a:pt x="8740427" y="544768"/>
                </a:cubicBezTo>
                <a:close/>
                <a:moveTo>
                  <a:pt x="6447680" y="544569"/>
                </a:moveTo>
                <a:cubicBezTo>
                  <a:pt x="6450485" y="549428"/>
                  <a:pt x="6450484" y="554288"/>
                  <a:pt x="6453290" y="556718"/>
                </a:cubicBezTo>
                <a:cubicBezTo>
                  <a:pt x="6456093" y="561579"/>
                  <a:pt x="6461703" y="556717"/>
                  <a:pt x="6464510" y="559149"/>
                </a:cubicBezTo>
                <a:cubicBezTo>
                  <a:pt x="6465911" y="561579"/>
                  <a:pt x="6465910" y="565223"/>
                  <a:pt x="6465560" y="569120"/>
                </a:cubicBezTo>
                <a:lnTo>
                  <a:pt x="6465215" y="572892"/>
                </a:lnTo>
                <a:lnTo>
                  <a:pt x="6468452" y="572705"/>
                </a:lnTo>
                <a:cubicBezTo>
                  <a:pt x="6479083" y="572704"/>
                  <a:pt x="6489715" y="567844"/>
                  <a:pt x="6500345" y="570274"/>
                </a:cubicBezTo>
                <a:cubicBezTo>
                  <a:pt x="6505660" y="572706"/>
                  <a:pt x="6508318" y="577565"/>
                  <a:pt x="6510977" y="582423"/>
                </a:cubicBezTo>
                <a:lnTo>
                  <a:pt x="6518282" y="582424"/>
                </a:lnTo>
                <a:lnTo>
                  <a:pt x="6517332" y="578587"/>
                </a:lnTo>
                <a:cubicBezTo>
                  <a:pt x="6511722" y="566438"/>
                  <a:pt x="6492557" y="566438"/>
                  <a:pt x="6484142" y="564008"/>
                </a:cubicBezTo>
                <a:cubicBezTo>
                  <a:pt x="6478533" y="561578"/>
                  <a:pt x="6472921" y="557933"/>
                  <a:pt x="6466961" y="554288"/>
                </a:cubicBezTo>
                <a:lnTo>
                  <a:pt x="6465645" y="553624"/>
                </a:lnTo>
                <a:lnTo>
                  <a:pt x="6466989" y="558870"/>
                </a:lnTo>
                <a:cubicBezTo>
                  <a:pt x="6466633" y="560384"/>
                  <a:pt x="6465206" y="560383"/>
                  <a:pt x="6462351" y="556754"/>
                </a:cubicBezTo>
                <a:cubicBezTo>
                  <a:pt x="6462352" y="555543"/>
                  <a:pt x="6463065" y="554335"/>
                  <a:pt x="6463779" y="553426"/>
                </a:cubicBezTo>
                <a:lnTo>
                  <a:pt x="6464254" y="552923"/>
                </a:lnTo>
                <a:close/>
                <a:moveTo>
                  <a:pt x="7662205" y="523334"/>
                </a:moveTo>
                <a:cubicBezTo>
                  <a:pt x="7667361" y="523334"/>
                  <a:pt x="7672084" y="525907"/>
                  <a:pt x="7672083" y="533622"/>
                </a:cubicBezTo>
                <a:cubicBezTo>
                  <a:pt x="7667361" y="533623"/>
                  <a:pt x="7662207" y="531050"/>
                  <a:pt x="7662205" y="523334"/>
                </a:cubicBezTo>
                <a:close/>
                <a:moveTo>
                  <a:pt x="6291545" y="517840"/>
                </a:moveTo>
                <a:cubicBezTo>
                  <a:pt x="6230308" y="520270"/>
                  <a:pt x="6165798" y="522701"/>
                  <a:pt x="6107364" y="556719"/>
                </a:cubicBezTo>
                <a:cubicBezTo>
                  <a:pt x="6126998" y="559150"/>
                  <a:pt x="6143360" y="564008"/>
                  <a:pt x="6160189" y="568868"/>
                </a:cubicBezTo>
                <a:cubicBezTo>
                  <a:pt x="6160189" y="575752"/>
                  <a:pt x="6157383" y="583043"/>
                  <a:pt x="6157384" y="592761"/>
                </a:cubicBezTo>
                <a:cubicBezTo>
                  <a:pt x="6148970" y="583042"/>
                  <a:pt x="6143359" y="583041"/>
                  <a:pt x="6138217" y="595191"/>
                </a:cubicBezTo>
                <a:lnTo>
                  <a:pt x="6140976" y="596390"/>
                </a:lnTo>
                <a:lnTo>
                  <a:pt x="6223481" y="589191"/>
                </a:lnTo>
                <a:lnTo>
                  <a:pt x="6207256" y="585721"/>
                </a:lnTo>
                <a:cubicBezTo>
                  <a:pt x="6194714" y="585721"/>
                  <a:pt x="6181474" y="590019"/>
                  <a:pt x="6170329" y="593702"/>
                </a:cubicBezTo>
                <a:cubicBezTo>
                  <a:pt x="6170328" y="583877"/>
                  <a:pt x="6167541" y="569553"/>
                  <a:pt x="6178690" y="569553"/>
                </a:cubicBezTo>
                <a:cubicBezTo>
                  <a:pt x="6192624" y="567097"/>
                  <a:pt x="6209347" y="567098"/>
                  <a:pt x="6226067" y="564640"/>
                </a:cubicBezTo>
                <a:cubicBezTo>
                  <a:pt x="6256261" y="562185"/>
                  <a:pt x="6286917" y="559729"/>
                  <a:pt x="6317575" y="557273"/>
                </a:cubicBezTo>
                <a:cubicBezTo>
                  <a:pt x="6316181" y="562185"/>
                  <a:pt x="6316181" y="568221"/>
                  <a:pt x="6315484" y="573954"/>
                </a:cubicBezTo>
                <a:lnTo>
                  <a:pt x="6311862" y="582519"/>
                </a:lnTo>
                <a:lnTo>
                  <a:pt x="6413576" y="575960"/>
                </a:lnTo>
                <a:lnTo>
                  <a:pt x="6335955" y="568868"/>
                </a:lnTo>
                <a:cubicBezTo>
                  <a:pt x="6364002" y="539710"/>
                  <a:pt x="6400465" y="554289"/>
                  <a:pt x="6430851" y="556719"/>
                </a:cubicBezTo>
                <a:cubicBezTo>
                  <a:pt x="6430850" y="546998"/>
                  <a:pt x="6428046" y="534850"/>
                  <a:pt x="6439266" y="532419"/>
                </a:cubicBezTo>
                <a:cubicBezTo>
                  <a:pt x="6447679" y="529991"/>
                  <a:pt x="6453289" y="532420"/>
                  <a:pt x="6461704" y="534851"/>
                </a:cubicBezTo>
                <a:cubicBezTo>
                  <a:pt x="6470117" y="534850"/>
                  <a:pt x="6489752" y="539710"/>
                  <a:pt x="6489752" y="522701"/>
                </a:cubicBezTo>
                <a:cubicBezTo>
                  <a:pt x="6422435" y="525131"/>
                  <a:pt x="6358393" y="517841"/>
                  <a:pt x="6291545" y="517840"/>
                </a:cubicBezTo>
                <a:close/>
                <a:moveTo>
                  <a:pt x="8058033" y="510831"/>
                </a:moveTo>
                <a:cubicBezTo>
                  <a:pt x="8069557" y="513168"/>
                  <a:pt x="8081079" y="515507"/>
                  <a:pt x="8092601" y="527199"/>
                </a:cubicBezTo>
                <a:cubicBezTo>
                  <a:pt x="8081079" y="527198"/>
                  <a:pt x="8058036" y="531876"/>
                  <a:pt x="8058033" y="510831"/>
                </a:cubicBezTo>
                <a:close/>
                <a:moveTo>
                  <a:pt x="8397798" y="507772"/>
                </a:moveTo>
                <a:cubicBezTo>
                  <a:pt x="8410830" y="506044"/>
                  <a:pt x="8426255" y="518769"/>
                  <a:pt x="8436897" y="522342"/>
                </a:cubicBezTo>
                <a:cubicBezTo>
                  <a:pt x="8436896" y="527104"/>
                  <a:pt x="8436896" y="529487"/>
                  <a:pt x="8436897" y="531868"/>
                </a:cubicBezTo>
                <a:cubicBezTo>
                  <a:pt x="8419872" y="527105"/>
                  <a:pt x="8402850" y="519961"/>
                  <a:pt x="8385827" y="515199"/>
                </a:cubicBezTo>
                <a:cubicBezTo>
                  <a:pt x="8389375" y="510533"/>
                  <a:pt x="8393454" y="508350"/>
                  <a:pt x="8397798" y="507772"/>
                </a:cubicBezTo>
                <a:close/>
                <a:moveTo>
                  <a:pt x="8016804" y="502135"/>
                </a:moveTo>
                <a:cubicBezTo>
                  <a:pt x="8027338" y="504559"/>
                  <a:pt x="8049329" y="500113"/>
                  <a:pt x="8049330" y="521527"/>
                </a:cubicBezTo>
                <a:cubicBezTo>
                  <a:pt x="8038334" y="533646"/>
                  <a:pt x="8025048" y="511831"/>
                  <a:pt x="8016804" y="502135"/>
                </a:cubicBezTo>
                <a:close/>
                <a:moveTo>
                  <a:pt x="8371398" y="498327"/>
                </a:moveTo>
                <a:cubicBezTo>
                  <a:pt x="8377170" y="501030"/>
                  <a:pt x="8382941" y="502961"/>
                  <a:pt x="8385346" y="505278"/>
                </a:cubicBezTo>
                <a:cubicBezTo>
                  <a:pt x="8379576" y="512229"/>
                  <a:pt x="8371397" y="509913"/>
                  <a:pt x="8371398" y="498327"/>
                </a:cubicBezTo>
                <a:close/>
                <a:moveTo>
                  <a:pt x="6776775" y="489087"/>
                </a:moveTo>
                <a:cubicBezTo>
                  <a:pt x="6776775" y="501235"/>
                  <a:pt x="6787995" y="498402"/>
                  <a:pt x="6793603" y="498402"/>
                </a:cubicBezTo>
                <a:cubicBezTo>
                  <a:pt x="6793605" y="486658"/>
                  <a:pt x="6782385" y="489087"/>
                  <a:pt x="6776775" y="489087"/>
                </a:cubicBezTo>
                <a:close/>
                <a:moveTo>
                  <a:pt x="7509213" y="476895"/>
                </a:moveTo>
                <a:cubicBezTo>
                  <a:pt x="7509214" y="484153"/>
                  <a:pt x="7506609" y="488995"/>
                  <a:pt x="7501400" y="488995"/>
                </a:cubicBezTo>
                <a:cubicBezTo>
                  <a:pt x="7501400" y="479314"/>
                  <a:pt x="7504002" y="476895"/>
                  <a:pt x="7509213" y="476895"/>
                </a:cubicBezTo>
                <a:close/>
                <a:moveTo>
                  <a:pt x="8008555" y="476894"/>
                </a:moveTo>
                <a:cubicBezTo>
                  <a:pt x="8013905" y="476895"/>
                  <a:pt x="8019252" y="476894"/>
                  <a:pt x="8024603" y="476894"/>
                </a:cubicBezTo>
                <a:cubicBezTo>
                  <a:pt x="8024602" y="479315"/>
                  <a:pt x="8024603" y="484155"/>
                  <a:pt x="8024603" y="488994"/>
                </a:cubicBezTo>
                <a:cubicBezTo>
                  <a:pt x="8019252" y="488994"/>
                  <a:pt x="8013903" y="488994"/>
                  <a:pt x="8008556" y="488994"/>
                </a:cubicBezTo>
                <a:cubicBezTo>
                  <a:pt x="8008556" y="484153"/>
                  <a:pt x="8008556" y="479313"/>
                  <a:pt x="8008555" y="476894"/>
                </a:cubicBezTo>
                <a:close/>
                <a:moveTo>
                  <a:pt x="7410690" y="469748"/>
                </a:moveTo>
                <a:cubicBezTo>
                  <a:pt x="7430625" y="469748"/>
                  <a:pt x="7453406" y="472190"/>
                  <a:pt x="7476188" y="481958"/>
                </a:cubicBezTo>
                <a:cubicBezTo>
                  <a:pt x="7464796" y="484401"/>
                  <a:pt x="7456253" y="491725"/>
                  <a:pt x="7447710" y="496610"/>
                </a:cubicBezTo>
                <a:cubicBezTo>
                  <a:pt x="7439167" y="501493"/>
                  <a:pt x="7433472" y="496609"/>
                  <a:pt x="7424928" y="494167"/>
                </a:cubicBezTo>
                <a:cubicBezTo>
                  <a:pt x="7427777" y="489284"/>
                  <a:pt x="7430622" y="484401"/>
                  <a:pt x="7433471" y="481958"/>
                </a:cubicBezTo>
                <a:cubicBezTo>
                  <a:pt x="7427775" y="477075"/>
                  <a:pt x="7419233" y="472192"/>
                  <a:pt x="7410690" y="469748"/>
                </a:cubicBezTo>
                <a:close/>
                <a:moveTo>
                  <a:pt x="8296722" y="452593"/>
                </a:moveTo>
                <a:cubicBezTo>
                  <a:pt x="8296722" y="467548"/>
                  <a:pt x="8286185" y="465056"/>
                  <a:pt x="8280687" y="465056"/>
                </a:cubicBezTo>
                <a:cubicBezTo>
                  <a:pt x="8280687" y="450101"/>
                  <a:pt x="8291681" y="452593"/>
                  <a:pt x="8296722" y="452593"/>
                </a:cubicBezTo>
                <a:close/>
                <a:moveTo>
                  <a:pt x="7369456" y="451888"/>
                </a:moveTo>
                <a:cubicBezTo>
                  <a:pt x="7372062" y="451887"/>
                  <a:pt x="7377272" y="454308"/>
                  <a:pt x="7377271" y="463989"/>
                </a:cubicBezTo>
                <a:cubicBezTo>
                  <a:pt x="7372061" y="463988"/>
                  <a:pt x="7369458" y="461569"/>
                  <a:pt x="7369456" y="451888"/>
                </a:cubicBezTo>
                <a:close/>
                <a:moveTo>
                  <a:pt x="7867932" y="451887"/>
                </a:moveTo>
                <a:cubicBezTo>
                  <a:pt x="7867931" y="461568"/>
                  <a:pt x="7865329" y="463989"/>
                  <a:pt x="7860118" y="463988"/>
                </a:cubicBezTo>
                <a:cubicBezTo>
                  <a:pt x="7860119" y="454308"/>
                  <a:pt x="7862724" y="451887"/>
                  <a:pt x="7867932" y="451887"/>
                </a:cubicBezTo>
                <a:close/>
                <a:moveTo>
                  <a:pt x="7303258" y="437784"/>
                </a:moveTo>
                <a:cubicBezTo>
                  <a:pt x="7312077" y="437784"/>
                  <a:pt x="7322267" y="440821"/>
                  <a:pt x="7327768" y="440821"/>
                </a:cubicBezTo>
                <a:cubicBezTo>
                  <a:pt x="7327768" y="467559"/>
                  <a:pt x="7297989" y="452975"/>
                  <a:pt x="7286994" y="452974"/>
                </a:cubicBezTo>
                <a:cubicBezTo>
                  <a:pt x="7286994" y="440822"/>
                  <a:pt x="7294439" y="437782"/>
                  <a:pt x="7303258" y="437784"/>
                </a:cubicBezTo>
                <a:close/>
                <a:moveTo>
                  <a:pt x="7223083" y="428667"/>
                </a:moveTo>
                <a:cubicBezTo>
                  <a:pt x="7230987" y="428666"/>
                  <a:pt x="7242144" y="428666"/>
                  <a:pt x="7250512" y="428667"/>
                </a:cubicBezTo>
                <a:cubicBezTo>
                  <a:pt x="7258880" y="428668"/>
                  <a:pt x="7264457" y="428666"/>
                  <a:pt x="7270037" y="428668"/>
                </a:cubicBezTo>
                <a:cubicBezTo>
                  <a:pt x="7270037" y="433507"/>
                  <a:pt x="7270037" y="438346"/>
                  <a:pt x="7270038" y="440766"/>
                </a:cubicBezTo>
                <a:cubicBezTo>
                  <a:pt x="7261667" y="440766"/>
                  <a:pt x="7250512" y="440766"/>
                  <a:pt x="7239355" y="440766"/>
                </a:cubicBezTo>
                <a:cubicBezTo>
                  <a:pt x="7233775" y="440766"/>
                  <a:pt x="7228198" y="440765"/>
                  <a:pt x="7223084" y="440766"/>
                </a:cubicBezTo>
                <a:cubicBezTo>
                  <a:pt x="7223083" y="438346"/>
                  <a:pt x="7223084" y="433506"/>
                  <a:pt x="7223083" y="428667"/>
                </a:cubicBezTo>
                <a:close/>
                <a:moveTo>
                  <a:pt x="7867931" y="428667"/>
                </a:moveTo>
                <a:cubicBezTo>
                  <a:pt x="7867932" y="438346"/>
                  <a:pt x="7865327" y="440766"/>
                  <a:pt x="7860120" y="440766"/>
                </a:cubicBezTo>
                <a:cubicBezTo>
                  <a:pt x="7860120" y="433507"/>
                  <a:pt x="7862724" y="428667"/>
                  <a:pt x="7867931" y="428667"/>
                </a:cubicBezTo>
                <a:close/>
                <a:moveTo>
                  <a:pt x="7443405" y="418920"/>
                </a:moveTo>
                <a:cubicBezTo>
                  <a:pt x="7443405" y="425809"/>
                  <a:pt x="7446212" y="428239"/>
                  <a:pt x="7451823" y="428240"/>
                </a:cubicBezTo>
                <a:cubicBezTo>
                  <a:pt x="7451824" y="420945"/>
                  <a:pt x="7449017" y="418920"/>
                  <a:pt x="7443405" y="418920"/>
                </a:cubicBezTo>
                <a:close/>
                <a:moveTo>
                  <a:pt x="8198502" y="417747"/>
                </a:moveTo>
                <a:cubicBezTo>
                  <a:pt x="8204154" y="418730"/>
                  <a:pt x="8207830" y="421914"/>
                  <a:pt x="8207832" y="428596"/>
                </a:cubicBezTo>
                <a:cubicBezTo>
                  <a:pt x="8199826" y="428596"/>
                  <a:pt x="8191350" y="428596"/>
                  <a:pt x="8191352" y="440930"/>
                </a:cubicBezTo>
                <a:cubicBezTo>
                  <a:pt x="8197707" y="440929"/>
                  <a:pt x="8208568" y="438155"/>
                  <a:pt x="8213600" y="444051"/>
                </a:cubicBezTo>
                <a:lnTo>
                  <a:pt x="8215960" y="452086"/>
                </a:lnTo>
                <a:lnTo>
                  <a:pt x="8223793" y="453336"/>
                </a:lnTo>
                <a:cubicBezTo>
                  <a:pt x="8226585" y="454782"/>
                  <a:pt x="8228682" y="457680"/>
                  <a:pt x="8228681" y="463473"/>
                </a:cubicBezTo>
                <a:cubicBezTo>
                  <a:pt x="8224493" y="463473"/>
                  <a:pt x="8218731" y="464776"/>
                  <a:pt x="8216112" y="459563"/>
                </a:cubicBezTo>
                <a:lnTo>
                  <a:pt x="8214941" y="453113"/>
                </a:lnTo>
                <a:lnTo>
                  <a:pt x="8197509" y="451221"/>
                </a:lnTo>
                <a:cubicBezTo>
                  <a:pt x="8178638" y="447405"/>
                  <a:pt x="8159567" y="439079"/>
                  <a:pt x="8140500" y="433528"/>
                </a:cubicBezTo>
                <a:cubicBezTo>
                  <a:pt x="8146855" y="431679"/>
                  <a:pt x="8181553" y="414798"/>
                  <a:pt x="8198502" y="417747"/>
                </a:cubicBezTo>
                <a:close/>
                <a:moveTo>
                  <a:pt x="7189740" y="415970"/>
                </a:moveTo>
                <a:cubicBezTo>
                  <a:pt x="7199375" y="416323"/>
                  <a:pt x="7210078" y="419353"/>
                  <a:pt x="7214362" y="419353"/>
                </a:cubicBezTo>
                <a:cubicBezTo>
                  <a:pt x="7214361" y="440766"/>
                  <a:pt x="7180106" y="428646"/>
                  <a:pt x="7171543" y="428646"/>
                </a:cubicBezTo>
                <a:cubicBezTo>
                  <a:pt x="7171543" y="417941"/>
                  <a:pt x="7180106" y="415617"/>
                  <a:pt x="7189740" y="415970"/>
                </a:cubicBezTo>
                <a:close/>
                <a:moveTo>
                  <a:pt x="7106321" y="406177"/>
                </a:moveTo>
                <a:cubicBezTo>
                  <a:pt x="7111383" y="406786"/>
                  <a:pt x="7115429" y="409831"/>
                  <a:pt x="7115429" y="419573"/>
                </a:cubicBezTo>
                <a:cubicBezTo>
                  <a:pt x="7107333" y="419572"/>
                  <a:pt x="7091140" y="426474"/>
                  <a:pt x="7091140" y="407396"/>
                </a:cubicBezTo>
                <a:cubicBezTo>
                  <a:pt x="7095189" y="407394"/>
                  <a:pt x="7101263" y="405568"/>
                  <a:pt x="7106321" y="406177"/>
                </a:cubicBezTo>
                <a:close/>
                <a:moveTo>
                  <a:pt x="8160025" y="406053"/>
                </a:moveTo>
                <a:cubicBezTo>
                  <a:pt x="8161782" y="406053"/>
                  <a:pt x="8163454" y="406212"/>
                  <a:pt x="8164791" y="406213"/>
                </a:cubicBezTo>
                <a:cubicBezTo>
                  <a:pt x="8164792" y="421097"/>
                  <a:pt x="8156769" y="418970"/>
                  <a:pt x="8148745" y="418972"/>
                </a:cubicBezTo>
                <a:cubicBezTo>
                  <a:pt x="8148744" y="407488"/>
                  <a:pt x="8154763" y="406054"/>
                  <a:pt x="8160025" y="406053"/>
                </a:cubicBezTo>
                <a:close/>
                <a:moveTo>
                  <a:pt x="7279721" y="406053"/>
                </a:moveTo>
                <a:cubicBezTo>
                  <a:pt x="7281475" y="406053"/>
                  <a:pt x="7283147" y="406212"/>
                  <a:pt x="7284485" y="406212"/>
                </a:cubicBezTo>
                <a:cubicBezTo>
                  <a:pt x="7284484" y="421097"/>
                  <a:pt x="7276461" y="418971"/>
                  <a:pt x="7268439" y="418971"/>
                </a:cubicBezTo>
                <a:cubicBezTo>
                  <a:pt x="7268439" y="407488"/>
                  <a:pt x="7274455" y="406053"/>
                  <a:pt x="7279721" y="406053"/>
                </a:cubicBezTo>
                <a:close/>
                <a:moveTo>
                  <a:pt x="7606541" y="393475"/>
                </a:moveTo>
                <a:cubicBezTo>
                  <a:pt x="7614565" y="393475"/>
                  <a:pt x="7622589" y="391156"/>
                  <a:pt x="7622588" y="405060"/>
                </a:cubicBezTo>
                <a:cubicBezTo>
                  <a:pt x="7614566" y="405060"/>
                  <a:pt x="7606542" y="405060"/>
                  <a:pt x="7606541" y="393475"/>
                </a:cubicBezTo>
                <a:close/>
                <a:moveTo>
                  <a:pt x="8131793" y="393474"/>
                </a:moveTo>
                <a:cubicBezTo>
                  <a:pt x="8131793" y="405059"/>
                  <a:pt x="8124006" y="405060"/>
                  <a:pt x="8115761" y="405060"/>
                </a:cubicBezTo>
                <a:cubicBezTo>
                  <a:pt x="8115760" y="391158"/>
                  <a:pt x="8126296" y="393474"/>
                  <a:pt x="8131793" y="393474"/>
                </a:cubicBezTo>
                <a:close/>
                <a:moveTo>
                  <a:pt x="7581344" y="385238"/>
                </a:moveTo>
                <a:cubicBezTo>
                  <a:pt x="7581344" y="392438"/>
                  <a:pt x="7581342" y="399634"/>
                  <a:pt x="7581342" y="406834"/>
                </a:cubicBezTo>
                <a:cubicBezTo>
                  <a:pt x="7568058" y="404435"/>
                  <a:pt x="7554314" y="404435"/>
                  <a:pt x="7540570" y="402035"/>
                </a:cubicBezTo>
                <a:cubicBezTo>
                  <a:pt x="7548816" y="380440"/>
                  <a:pt x="7570805" y="387639"/>
                  <a:pt x="7581344" y="385238"/>
                </a:cubicBezTo>
                <a:close/>
                <a:moveTo>
                  <a:pt x="7188921" y="382936"/>
                </a:moveTo>
                <a:cubicBezTo>
                  <a:pt x="7197313" y="380438"/>
                  <a:pt x="7205708" y="385430"/>
                  <a:pt x="7214101" y="385431"/>
                </a:cubicBezTo>
                <a:cubicBezTo>
                  <a:pt x="7214100" y="395414"/>
                  <a:pt x="7216432" y="405398"/>
                  <a:pt x="7205707" y="407892"/>
                </a:cubicBezTo>
                <a:cubicBezTo>
                  <a:pt x="7197312" y="410389"/>
                  <a:pt x="7188920" y="407894"/>
                  <a:pt x="7180525" y="407893"/>
                </a:cubicBezTo>
                <a:cubicBezTo>
                  <a:pt x="7180526" y="395415"/>
                  <a:pt x="7177728" y="385431"/>
                  <a:pt x="7188921" y="382936"/>
                </a:cubicBezTo>
                <a:close/>
                <a:moveTo>
                  <a:pt x="8004432" y="368542"/>
                </a:moveTo>
                <a:cubicBezTo>
                  <a:pt x="8035614" y="366149"/>
                  <a:pt x="8063489" y="378117"/>
                  <a:pt x="8094671" y="390082"/>
                </a:cubicBezTo>
                <a:cubicBezTo>
                  <a:pt x="8083331" y="394869"/>
                  <a:pt x="8069156" y="399654"/>
                  <a:pt x="8060654" y="406835"/>
                </a:cubicBezTo>
                <a:cubicBezTo>
                  <a:pt x="8060655" y="399655"/>
                  <a:pt x="8060655" y="392475"/>
                  <a:pt x="8060655" y="385295"/>
                </a:cubicBezTo>
                <a:cubicBezTo>
                  <a:pt x="8046480" y="385296"/>
                  <a:pt x="8035614" y="392475"/>
                  <a:pt x="8024276" y="390081"/>
                </a:cubicBezTo>
                <a:cubicBezTo>
                  <a:pt x="8012938" y="390083"/>
                  <a:pt x="8010101" y="378117"/>
                  <a:pt x="8004432" y="368542"/>
                </a:cubicBezTo>
                <a:close/>
                <a:moveTo>
                  <a:pt x="7565308" y="360792"/>
                </a:moveTo>
                <a:cubicBezTo>
                  <a:pt x="7570517" y="360791"/>
                  <a:pt x="7573122" y="363211"/>
                  <a:pt x="7573123" y="372890"/>
                </a:cubicBezTo>
                <a:cubicBezTo>
                  <a:pt x="7567914" y="372890"/>
                  <a:pt x="7565310" y="368050"/>
                  <a:pt x="7565308" y="360792"/>
                </a:cubicBezTo>
                <a:close/>
                <a:moveTo>
                  <a:pt x="7449860" y="360791"/>
                </a:moveTo>
                <a:cubicBezTo>
                  <a:pt x="7455068" y="360791"/>
                  <a:pt x="7457672" y="363211"/>
                  <a:pt x="7457671" y="372890"/>
                </a:cubicBezTo>
                <a:cubicBezTo>
                  <a:pt x="7452464" y="372891"/>
                  <a:pt x="7449860" y="368051"/>
                  <a:pt x="7449860" y="360791"/>
                </a:cubicBezTo>
                <a:close/>
                <a:moveTo>
                  <a:pt x="7958596" y="348629"/>
                </a:moveTo>
                <a:cubicBezTo>
                  <a:pt x="7958597" y="363938"/>
                  <a:pt x="7949938" y="361386"/>
                  <a:pt x="7944647" y="361387"/>
                </a:cubicBezTo>
                <a:cubicBezTo>
                  <a:pt x="7944645" y="346503"/>
                  <a:pt x="7952822" y="348629"/>
                  <a:pt x="7958596" y="348629"/>
                </a:cubicBezTo>
                <a:close/>
                <a:moveTo>
                  <a:pt x="7369458" y="335786"/>
                </a:moveTo>
                <a:cubicBezTo>
                  <a:pt x="7374667" y="335786"/>
                  <a:pt x="7377271" y="340787"/>
                  <a:pt x="7377272" y="347871"/>
                </a:cubicBezTo>
                <a:cubicBezTo>
                  <a:pt x="7372062" y="347871"/>
                  <a:pt x="7369457" y="345788"/>
                  <a:pt x="7369458" y="335786"/>
                </a:cubicBezTo>
                <a:close/>
                <a:moveTo>
                  <a:pt x="7278534" y="334227"/>
                </a:moveTo>
                <a:cubicBezTo>
                  <a:pt x="7287176" y="334177"/>
                  <a:pt x="7294780" y="337145"/>
                  <a:pt x="7294779" y="349220"/>
                </a:cubicBezTo>
                <a:cubicBezTo>
                  <a:pt x="7283720" y="349220"/>
                  <a:pt x="7256067" y="363956"/>
                  <a:pt x="7256068" y="337348"/>
                </a:cubicBezTo>
                <a:cubicBezTo>
                  <a:pt x="7260214" y="337349"/>
                  <a:pt x="7269895" y="334280"/>
                  <a:pt x="7278534" y="334227"/>
                </a:cubicBezTo>
                <a:close/>
                <a:moveTo>
                  <a:pt x="7851873" y="325068"/>
                </a:moveTo>
                <a:cubicBezTo>
                  <a:pt x="7902413" y="330054"/>
                  <a:pt x="7902413" y="330054"/>
                  <a:pt x="7927685" y="342515"/>
                </a:cubicBezTo>
                <a:cubicBezTo>
                  <a:pt x="7902413" y="335039"/>
                  <a:pt x="7877143" y="330055"/>
                  <a:pt x="7851873" y="325068"/>
                </a:cubicBezTo>
                <a:close/>
                <a:moveTo>
                  <a:pt x="7829666" y="314717"/>
                </a:moveTo>
                <a:cubicBezTo>
                  <a:pt x="7837415" y="315024"/>
                  <a:pt x="7844460" y="316254"/>
                  <a:pt x="7844460" y="319943"/>
                </a:cubicBezTo>
                <a:cubicBezTo>
                  <a:pt x="7847282" y="327322"/>
                  <a:pt x="7810640" y="337161"/>
                  <a:pt x="7810639" y="315023"/>
                </a:cubicBezTo>
                <a:cubicBezTo>
                  <a:pt x="7813458" y="315024"/>
                  <a:pt x="7821913" y="314409"/>
                  <a:pt x="7829666" y="314717"/>
                </a:cubicBezTo>
                <a:close/>
                <a:moveTo>
                  <a:pt x="7327790" y="314352"/>
                </a:moveTo>
                <a:cubicBezTo>
                  <a:pt x="7327791" y="322068"/>
                  <a:pt x="7325187" y="324641"/>
                  <a:pt x="7319979" y="324640"/>
                </a:cubicBezTo>
                <a:cubicBezTo>
                  <a:pt x="7319979" y="316924"/>
                  <a:pt x="7322583" y="314353"/>
                  <a:pt x="7327790" y="314352"/>
                </a:cubicBezTo>
                <a:close/>
                <a:moveTo>
                  <a:pt x="8191288" y="313238"/>
                </a:moveTo>
                <a:cubicBezTo>
                  <a:pt x="8202458" y="312633"/>
                  <a:pt x="8213576" y="315056"/>
                  <a:pt x="8223170" y="321117"/>
                </a:cubicBezTo>
                <a:cubicBezTo>
                  <a:pt x="8231592" y="325966"/>
                  <a:pt x="8240016" y="335666"/>
                  <a:pt x="8251248" y="340513"/>
                </a:cubicBezTo>
                <a:cubicBezTo>
                  <a:pt x="8265289" y="345363"/>
                  <a:pt x="8276523" y="347384"/>
                  <a:pt x="8290563" y="352232"/>
                </a:cubicBezTo>
                <a:cubicBezTo>
                  <a:pt x="8340640" y="369204"/>
                  <a:pt x="8387907" y="386174"/>
                  <a:pt x="8438451" y="405571"/>
                </a:cubicBezTo>
                <a:cubicBezTo>
                  <a:pt x="8488528" y="424564"/>
                  <a:pt x="8539070" y="443959"/>
                  <a:pt x="8589149" y="465780"/>
                </a:cubicBezTo>
                <a:cubicBezTo>
                  <a:pt x="8614420" y="475477"/>
                  <a:pt x="8639694" y="485176"/>
                  <a:pt x="8664497" y="496895"/>
                </a:cubicBezTo>
                <a:cubicBezTo>
                  <a:pt x="8678536" y="501744"/>
                  <a:pt x="8692577" y="506593"/>
                  <a:pt x="8703808" y="513866"/>
                </a:cubicBezTo>
                <a:cubicBezTo>
                  <a:pt x="8709425" y="516290"/>
                  <a:pt x="8717849" y="518715"/>
                  <a:pt x="8723465" y="521140"/>
                </a:cubicBezTo>
                <a:cubicBezTo>
                  <a:pt x="8723464" y="525988"/>
                  <a:pt x="8723464" y="533262"/>
                  <a:pt x="8723465" y="538110"/>
                </a:cubicBezTo>
                <a:cubicBezTo>
                  <a:pt x="8712232" y="555083"/>
                  <a:pt x="8686960" y="533262"/>
                  <a:pt x="8675729" y="528413"/>
                </a:cubicBezTo>
                <a:cubicBezTo>
                  <a:pt x="8653266" y="516289"/>
                  <a:pt x="8631269" y="509016"/>
                  <a:pt x="8608803" y="499722"/>
                </a:cubicBezTo>
                <a:cubicBezTo>
                  <a:pt x="8558728" y="480327"/>
                  <a:pt x="8508183" y="460932"/>
                  <a:pt x="8458107" y="441535"/>
                </a:cubicBezTo>
                <a:cubicBezTo>
                  <a:pt x="8360294" y="400722"/>
                  <a:pt x="8259674" y="361931"/>
                  <a:pt x="8159051" y="323542"/>
                </a:cubicBezTo>
                <a:cubicBezTo>
                  <a:pt x="8168881" y="317481"/>
                  <a:pt x="8180112" y="313844"/>
                  <a:pt x="8191288" y="313238"/>
                </a:cubicBezTo>
                <a:close/>
                <a:moveTo>
                  <a:pt x="8114384" y="307206"/>
                </a:moveTo>
                <a:cubicBezTo>
                  <a:pt x="8116675" y="309626"/>
                  <a:pt x="8116675" y="312045"/>
                  <a:pt x="8119423" y="314466"/>
                </a:cubicBezTo>
                <a:cubicBezTo>
                  <a:pt x="8116675" y="316884"/>
                  <a:pt x="8116675" y="316884"/>
                  <a:pt x="8114385" y="319305"/>
                </a:cubicBezTo>
                <a:lnTo>
                  <a:pt x="8114217" y="318819"/>
                </a:lnTo>
                <a:lnTo>
                  <a:pt x="8109484" y="320902"/>
                </a:lnTo>
                <a:cubicBezTo>
                  <a:pt x="8102453" y="323752"/>
                  <a:pt x="8093080" y="325944"/>
                  <a:pt x="8093080" y="313669"/>
                </a:cubicBezTo>
                <a:cubicBezTo>
                  <a:pt x="8095859" y="313669"/>
                  <a:pt x="8100024" y="312500"/>
                  <a:pt x="8104189" y="312500"/>
                </a:cubicBezTo>
                <a:cubicBezTo>
                  <a:pt x="8106270" y="312500"/>
                  <a:pt x="8108352" y="312791"/>
                  <a:pt x="8110265" y="313669"/>
                </a:cubicBezTo>
                <a:lnTo>
                  <a:pt x="8113482" y="316659"/>
                </a:lnTo>
                <a:lnTo>
                  <a:pt x="8112322" y="313256"/>
                </a:lnTo>
                <a:cubicBezTo>
                  <a:pt x="8112323" y="311441"/>
                  <a:pt x="8113010" y="309626"/>
                  <a:pt x="8114384" y="307206"/>
                </a:cubicBezTo>
                <a:close/>
                <a:moveTo>
                  <a:pt x="6501040" y="306524"/>
                </a:moveTo>
                <a:cubicBezTo>
                  <a:pt x="6489520" y="311199"/>
                  <a:pt x="6477998" y="315877"/>
                  <a:pt x="6466476" y="322891"/>
                </a:cubicBezTo>
                <a:cubicBezTo>
                  <a:pt x="6466474" y="301847"/>
                  <a:pt x="6492399" y="308860"/>
                  <a:pt x="6501040" y="306524"/>
                </a:cubicBezTo>
                <a:close/>
                <a:moveTo>
                  <a:pt x="8131792" y="301846"/>
                </a:moveTo>
                <a:cubicBezTo>
                  <a:pt x="8131792" y="313948"/>
                  <a:pt x="8120799" y="313948"/>
                  <a:pt x="8115761" y="306689"/>
                </a:cubicBezTo>
                <a:cubicBezTo>
                  <a:pt x="8120799" y="304268"/>
                  <a:pt x="8126296" y="301848"/>
                  <a:pt x="8131792" y="301846"/>
                </a:cubicBezTo>
                <a:close/>
                <a:moveTo>
                  <a:pt x="7782666" y="299055"/>
                </a:moveTo>
                <a:cubicBezTo>
                  <a:pt x="7790589" y="299347"/>
                  <a:pt x="7797791" y="303439"/>
                  <a:pt x="7797791" y="313961"/>
                </a:cubicBezTo>
                <a:cubicBezTo>
                  <a:pt x="7786268" y="309283"/>
                  <a:pt x="7774744" y="309285"/>
                  <a:pt x="7763223" y="306947"/>
                </a:cubicBezTo>
                <a:cubicBezTo>
                  <a:pt x="7766104" y="302270"/>
                  <a:pt x="7774746" y="298763"/>
                  <a:pt x="7782666" y="299055"/>
                </a:cubicBezTo>
                <a:close/>
                <a:moveTo>
                  <a:pt x="6992184" y="291130"/>
                </a:moveTo>
                <a:cubicBezTo>
                  <a:pt x="6994977" y="293447"/>
                  <a:pt x="7000564" y="293447"/>
                  <a:pt x="7006149" y="298081"/>
                </a:cubicBezTo>
                <a:cubicBezTo>
                  <a:pt x="7000564" y="305032"/>
                  <a:pt x="6992182" y="302716"/>
                  <a:pt x="6992184" y="291130"/>
                </a:cubicBezTo>
                <a:close/>
                <a:moveTo>
                  <a:pt x="7721992" y="291130"/>
                </a:moveTo>
                <a:cubicBezTo>
                  <a:pt x="7735736" y="291130"/>
                  <a:pt x="7749480" y="293467"/>
                  <a:pt x="7762766" y="298145"/>
                </a:cubicBezTo>
                <a:cubicBezTo>
                  <a:pt x="7754977" y="307498"/>
                  <a:pt x="7721992" y="312173"/>
                  <a:pt x="7721992" y="291130"/>
                </a:cubicBezTo>
                <a:close/>
                <a:moveTo>
                  <a:pt x="6163525" y="291101"/>
                </a:moveTo>
                <a:lnTo>
                  <a:pt x="6059227" y="300828"/>
                </a:lnTo>
                <a:lnTo>
                  <a:pt x="5956842" y="324659"/>
                </a:lnTo>
                <a:lnTo>
                  <a:pt x="5955918" y="310132"/>
                </a:lnTo>
                <a:lnTo>
                  <a:pt x="5941428" y="311464"/>
                </a:lnTo>
                <a:cubicBezTo>
                  <a:pt x="5926078" y="311984"/>
                  <a:pt x="5810295" y="319197"/>
                  <a:pt x="5873662" y="321041"/>
                </a:cubicBezTo>
                <a:lnTo>
                  <a:pt x="5886774" y="321635"/>
                </a:lnTo>
                <a:lnTo>
                  <a:pt x="5894939" y="316027"/>
                </a:lnTo>
                <a:cubicBezTo>
                  <a:pt x="5902384" y="314156"/>
                  <a:pt x="5912310" y="315403"/>
                  <a:pt x="5916565" y="315404"/>
                </a:cubicBezTo>
                <a:cubicBezTo>
                  <a:pt x="5919400" y="314156"/>
                  <a:pt x="5927911" y="311660"/>
                  <a:pt x="5935710" y="311972"/>
                </a:cubicBezTo>
                <a:cubicBezTo>
                  <a:pt x="5943509" y="312283"/>
                  <a:pt x="5950602" y="315404"/>
                  <a:pt x="5950602" y="325386"/>
                </a:cubicBezTo>
                <a:cubicBezTo>
                  <a:pt x="5930746" y="327883"/>
                  <a:pt x="5908056" y="330378"/>
                  <a:pt x="5888201" y="335368"/>
                </a:cubicBezTo>
                <a:lnTo>
                  <a:pt x="5886863" y="323611"/>
                </a:lnTo>
                <a:lnTo>
                  <a:pt x="5878992" y="324729"/>
                </a:lnTo>
                <a:cubicBezTo>
                  <a:pt x="5862447" y="326178"/>
                  <a:pt x="5837205" y="327647"/>
                  <a:pt x="5832133" y="328524"/>
                </a:cubicBezTo>
                <a:cubicBezTo>
                  <a:pt x="5825705" y="331156"/>
                  <a:pt x="5807237" y="344098"/>
                  <a:pt x="5810480" y="349020"/>
                </a:cubicBezTo>
                <a:cubicBezTo>
                  <a:pt x="5814943" y="350076"/>
                  <a:pt x="5941614" y="341287"/>
                  <a:pt x="5956964" y="340766"/>
                </a:cubicBezTo>
                <a:cubicBezTo>
                  <a:pt x="5995850" y="341664"/>
                  <a:pt x="6031218" y="341034"/>
                  <a:pt x="6059957" y="343685"/>
                </a:cubicBezTo>
                <a:lnTo>
                  <a:pt x="6061867" y="344500"/>
                </a:lnTo>
                <a:lnTo>
                  <a:pt x="6112975" y="336809"/>
                </a:lnTo>
                <a:cubicBezTo>
                  <a:pt x="6112974" y="343897"/>
                  <a:pt x="6108767" y="346326"/>
                  <a:pt x="6104559" y="348756"/>
                </a:cubicBezTo>
                <a:lnTo>
                  <a:pt x="6099093" y="352750"/>
                </a:lnTo>
                <a:lnTo>
                  <a:pt x="6117160" y="352478"/>
                </a:lnTo>
                <a:lnTo>
                  <a:pt x="6121389" y="351770"/>
                </a:lnTo>
                <a:lnTo>
                  <a:pt x="6121389" y="336809"/>
                </a:lnTo>
                <a:cubicBezTo>
                  <a:pt x="6126997" y="336810"/>
                  <a:pt x="6132491" y="336808"/>
                  <a:pt x="6137984" y="338024"/>
                </a:cubicBezTo>
                <a:lnTo>
                  <a:pt x="6154141" y="346305"/>
                </a:lnTo>
                <a:lnTo>
                  <a:pt x="6154578" y="346231"/>
                </a:lnTo>
                <a:lnTo>
                  <a:pt x="6154579" y="310080"/>
                </a:lnTo>
                <a:cubicBezTo>
                  <a:pt x="6160188" y="305221"/>
                  <a:pt x="6165799" y="300362"/>
                  <a:pt x="6168602" y="295503"/>
                </a:cubicBezTo>
                <a:close/>
                <a:moveTo>
                  <a:pt x="6419077" y="278629"/>
                </a:moveTo>
                <a:cubicBezTo>
                  <a:pt x="6419077" y="295497"/>
                  <a:pt x="6424228" y="305136"/>
                  <a:pt x="6432656" y="312364"/>
                </a:cubicBezTo>
                <a:cubicBezTo>
                  <a:pt x="6438275" y="317182"/>
                  <a:pt x="6449513" y="309955"/>
                  <a:pt x="6449514" y="324414"/>
                </a:cubicBezTo>
                <a:cubicBezTo>
                  <a:pt x="6432657" y="324414"/>
                  <a:pt x="6301546" y="346099"/>
                  <a:pt x="6301546" y="314775"/>
                </a:cubicBezTo>
                <a:cubicBezTo>
                  <a:pt x="6307164" y="314774"/>
                  <a:pt x="6312784" y="314775"/>
                  <a:pt x="6318401" y="314773"/>
                </a:cubicBezTo>
                <a:cubicBezTo>
                  <a:pt x="6318402" y="305135"/>
                  <a:pt x="6318402" y="297907"/>
                  <a:pt x="6318402" y="290677"/>
                </a:cubicBezTo>
                <a:cubicBezTo>
                  <a:pt x="6326832" y="293087"/>
                  <a:pt x="6334791" y="293087"/>
                  <a:pt x="6343221" y="295497"/>
                </a:cubicBezTo>
                <a:cubicBezTo>
                  <a:pt x="6340412" y="297907"/>
                  <a:pt x="6337601" y="302725"/>
                  <a:pt x="6334792" y="307545"/>
                </a:cubicBezTo>
                <a:cubicBezTo>
                  <a:pt x="6354458" y="307545"/>
                  <a:pt x="6374123" y="307544"/>
                  <a:pt x="6393792" y="307545"/>
                </a:cubicBezTo>
                <a:cubicBezTo>
                  <a:pt x="6390982" y="302726"/>
                  <a:pt x="6388173" y="300315"/>
                  <a:pt x="6385362" y="295497"/>
                </a:cubicBezTo>
                <a:cubicBezTo>
                  <a:pt x="6393791" y="288268"/>
                  <a:pt x="6405030" y="278629"/>
                  <a:pt x="6419077" y="278629"/>
                </a:cubicBezTo>
                <a:close/>
                <a:moveTo>
                  <a:pt x="7107188" y="277549"/>
                </a:moveTo>
                <a:cubicBezTo>
                  <a:pt x="7107187" y="292502"/>
                  <a:pt x="7096489" y="290011"/>
                  <a:pt x="7091141" y="290010"/>
                </a:cubicBezTo>
                <a:cubicBezTo>
                  <a:pt x="7091141" y="275056"/>
                  <a:pt x="7099164" y="277549"/>
                  <a:pt x="7107188" y="277549"/>
                </a:cubicBezTo>
                <a:close/>
                <a:moveTo>
                  <a:pt x="6397095" y="272610"/>
                </a:moveTo>
                <a:cubicBezTo>
                  <a:pt x="6397808" y="272046"/>
                  <a:pt x="6399235" y="272611"/>
                  <a:pt x="6402089" y="273738"/>
                </a:cubicBezTo>
                <a:cubicBezTo>
                  <a:pt x="6399233" y="273739"/>
                  <a:pt x="6396381" y="275995"/>
                  <a:pt x="6396382" y="278251"/>
                </a:cubicBezTo>
                <a:cubicBezTo>
                  <a:pt x="6396381" y="274866"/>
                  <a:pt x="6396381" y="273174"/>
                  <a:pt x="6397095" y="272610"/>
                </a:cubicBezTo>
                <a:close/>
                <a:moveTo>
                  <a:pt x="6616216" y="269697"/>
                </a:moveTo>
                <a:cubicBezTo>
                  <a:pt x="6616216" y="281334"/>
                  <a:pt x="6619022" y="290964"/>
                  <a:pt x="6621826" y="303000"/>
                </a:cubicBezTo>
                <a:cubicBezTo>
                  <a:pt x="6630245" y="303001"/>
                  <a:pt x="6635857" y="303000"/>
                  <a:pt x="6641471" y="303000"/>
                </a:cubicBezTo>
                <a:cubicBezTo>
                  <a:pt x="6649889" y="303001"/>
                  <a:pt x="6655503" y="303001"/>
                  <a:pt x="6663921" y="302999"/>
                </a:cubicBezTo>
                <a:cubicBezTo>
                  <a:pt x="6663921" y="310223"/>
                  <a:pt x="6663919" y="317444"/>
                  <a:pt x="6663921" y="324667"/>
                </a:cubicBezTo>
                <a:cubicBezTo>
                  <a:pt x="6641470" y="322261"/>
                  <a:pt x="6619021" y="317446"/>
                  <a:pt x="6597039" y="315038"/>
                </a:cubicBezTo>
                <a:cubicBezTo>
                  <a:pt x="6566170" y="315038"/>
                  <a:pt x="6538107" y="322260"/>
                  <a:pt x="6507707" y="324668"/>
                </a:cubicBezTo>
                <a:cubicBezTo>
                  <a:pt x="6507706" y="290963"/>
                  <a:pt x="6535302" y="303001"/>
                  <a:pt x="6552139" y="300593"/>
                </a:cubicBezTo>
                <a:cubicBezTo>
                  <a:pt x="6574590" y="295779"/>
                  <a:pt x="6597036" y="288556"/>
                  <a:pt x="6616216" y="269697"/>
                </a:cubicBezTo>
                <a:close/>
                <a:moveTo>
                  <a:pt x="6663955" y="266124"/>
                </a:moveTo>
                <a:cubicBezTo>
                  <a:pt x="6663954" y="275803"/>
                  <a:pt x="6661349" y="278223"/>
                  <a:pt x="6656140" y="278224"/>
                </a:cubicBezTo>
                <a:cubicBezTo>
                  <a:pt x="6656141" y="270965"/>
                  <a:pt x="6658745" y="266125"/>
                  <a:pt x="6663955" y="266124"/>
                </a:cubicBezTo>
                <a:close/>
                <a:moveTo>
                  <a:pt x="6973629" y="266124"/>
                </a:moveTo>
                <a:cubicBezTo>
                  <a:pt x="6985504" y="266124"/>
                  <a:pt x="6982535" y="280881"/>
                  <a:pt x="6982535" y="290721"/>
                </a:cubicBezTo>
                <a:cubicBezTo>
                  <a:pt x="6973630" y="290720"/>
                  <a:pt x="6973630" y="275963"/>
                  <a:pt x="6973629" y="266124"/>
                </a:cubicBezTo>
                <a:close/>
                <a:moveTo>
                  <a:pt x="7023108" y="266123"/>
                </a:moveTo>
                <a:cubicBezTo>
                  <a:pt x="7028316" y="266123"/>
                  <a:pt x="7030920" y="270964"/>
                  <a:pt x="7030921" y="278223"/>
                </a:cubicBezTo>
                <a:cubicBezTo>
                  <a:pt x="7025713" y="278224"/>
                  <a:pt x="7023106" y="275803"/>
                  <a:pt x="7023108" y="266123"/>
                </a:cubicBezTo>
                <a:close/>
                <a:moveTo>
                  <a:pt x="5715307" y="262114"/>
                </a:moveTo>
                <a:lnTo>
                  <a:pt x="5707202" y="263145"/>
                </a:lnTo>
                <a:lnTo>
                  <a:pt x="5699362" y="266453"/>
                </a:lnTo>
                <a:lnTo>
                  <a:pt x="5700201" y="266343"/>
                </a:lnTo>
                <a:cubicBezTo>
                  <a:pt x="5701372" y="266344"/>
                  <a:pt x="5704761" y="267558"/>
                  <a:pt x="5707505" y="269685"/>
                </a:cubicBezTo>
                <a:lnTo>
                  <a:pt x="5707635" y="270011"/>
                </a:lnTo>
                <a:lnTo>
                  <a:pt x="5708314" y="270225"/>
                </a:lnTo>
                <a:lnTo>
                  <a:pt x="5720335" y="269367"/>
                </a:lnTo>
                <a:close/>
                <a:moveTo>
                  <a:pt x="5747187" y="259602"/>
                </a:moveTo>
                <a:lnTo>
                  <a:pt x="5736405" y="267594"/>
                </a:lnTo>
                <a:lnTo>
                  <a:pt x="5749079" y="265637"/>
                </a:lnTo>
                <a:cubicBezTo>
                  <a:pt x="5754559" y="264661"/>
                  <a:pt x="5758190" y="263919"/>
                  <a:pt x="5758190" y="263919"/>
                </a:cubicBezTo>
                <a:lnTo>
                  <a:pt x="5767050" y="263645"/>
                </a:lnTo>
                <a:lnTo>
                  <a:pt x="5767050" y="259822"/>
                </a:lnTo>
                <a:close/>
                <a:moveTo>
                  <a:pt x="6952541" y="253620"/>
                </a:moveTo>
                <a:cubicBezTo>
                  <a:pt x="6952542" y="258622"/>
                  <a:pt x="6952541" y="263621"/>
                  <a:pt x="6952542" y="265707"/>
                </a:cubicBezTo>
                <a:cubicBezTo>
                  <a:pt x="6941192" y="265708"/>
                  <a:pt x="6929845" y="265707"/>
                  <a:pt x="6921333" y="265708"/>
                </a:cubicBezTo>
                <a:cubicBezTo>
                  <a:pt x="6912821" y="265708"/>
                  <a:pt x="6907147" y="265706"/>
                  <a:pt x="6901474" y="265707"/>
                </a:cubicBezTo>
                <a:cubicBezTo>
                  <a:pt x="6901474" y="263623"/>
                  <a:pt x="6901474" y="258622"/>
                  <a:pt x="6901474" y="253621"/>
                </a:cubicBezTo>
                <a:cubicBezTo>
                  <a:pt x="6912821" y="253620"/>
                  <a:pt x="6921334" y="253622"/>
                  <a:pt x="6932682" y="253620"/>
                </a:cubicBezTo>
                <a:cubicBezTo>
                  <a:pt x="6938356" y="253621"/>
                  <a:pt x="6944029" y="253620"/>
                  <a:pt x="6952541" y="253620"/>
                </a:cubicBezTo>
                <a:close/>
                <a:moveTo>
                  <a:pt x="6857723" y="253619"/>
                </a:moveTo>
                <a:cubicBezTo>
                  <a:pt x="6857723" y="268165"/>
                  <a:pt x="6847185" y="268164"/>
                  <a:pt x="6841687" y="270184"/>
                </a:cubicBezTo>
                <a:cubicBezTo>
                  <a:pt x="6836190" y="272607"/>
                  <a:pt x="6827944" y="287152"/>
                  <a:pt x="6822445" y="277458"/>
                </a:cubicBezTo>
                <a:cubicBezTo>
                  <a:pt x="6816948" y="272608"/>
                  <a:pt x="6819697" y="260893"/>
                  <a:pt x="6819696" y="253620"/>
                </a:cubicBezTo>
                <a:cubicBezTo>
                  <a:pt x="6833441" y="253620"/>
                  <a:pt x="6847184" y="253620"/>
                  <a:pt x="6857723" y="253619"/>
                </a:cubicBezTo>
                <a:close/>
                <a:moveTo>
                  <a:pt x="7586676" y="252976"/>
                </a:moveTo>
                <a:cubicBezTo>
                  <a:pt x="7626914" y="253184"/>
                  <a:pt x="7667676" y="260781"/>
                  <a:pt x="7705033" y="285758"/>
                </a:cubicBezTo>
                <a:cubicBezTo>
                  <a:pt x="7679896" y="305017"/>
                  <a:pt x="7646843" y="295388"/>
                  <a:pt x="7618913" y="290573"/>
                </a:cubicBezTo>
                <a:cubicBezTo>
                  <a:pt x="7593776" y="285758"/>
                  <a:pt x="7563516" y="280943"/>
                  <a:pt x="7546757" y="254863"/>
                </a:cubicBezTo>
                <a:cubicBezTo>
                  <a:pt x="7559906" y="253659"/>
                  <a:pt x="7573262" y="252907"/>
                  <a:pt x="7586676" y="252976"/>
                </a:cubicBezTo>
                <a:close/>
                <a:moveTo>
                  <a:pt x="6142891" y="251257"/>
                </a:moveTo>
                <a:cubicBezTo>
                  <a:pt x="6132492" y="250955"/>
                  <a:pt x="6122790" y="253384"/>
                  <a:pt x="6121387" y="264318"/>
                </a:cubicBezTo>
                <a:cubicBezTo>
                  <a:pt x="6119986" y="270899"/>
                  <a:pt x="6117883" y="275835"/>
                  <a:pt x="6115253" y="279613"/>
                </a:cubicBezTo>
                <a:lnTo>
                  <a:pt x="6108164" y="285980"/>
                </a:lnTo>
                <a:lnTo>
                  <a:pt x="6108603" y="286001"/>
                </a:lnTo>
                <a:cubicBezTo>
                  <a:pt x="6119204" y="285579"/>
                  <a:pt x="6131490" y="284483"/>
                  <a:pt x="6143997" y="283160"/>
                </a:cubicBezTo>
                <a:lnTo>
                  <a:pt x="6153145" y="282110"/>
                </a:lnTo>
                <a:lnTo>
                  <a:pt x="6143359" y="273633"/>
                </a:lnTo>
                <a:cubicBezTo>
                  <a:pt x="6151774" y="271202"/>
                  <a:pt x="6168601" y="273633"/>
                  <a:pt x="6168603" y="254598"/>
                </a:cubicBezTo>
                <a:cubicBezTo>
                  <a:pt x="6164394" y="254599"/>
                  <a:pt x="6153293" y="251562"/>
                  <a:pt x="6142891" y="251257"/>
                </a:cubicBezTo>
                <a:close/>
                <a:moveTo>
                  <a:pt x="6523106" y="249094"/>
                </a:moveTo>
                <a:cubicBezTo>
                  <a:pt x="6539938" y="249351"/>
                  <a:pt x="6554652" y="255414"/>
                  <a:pt x="6554651" y="278641"/>
                </a:cubicBezTo>
                <a:cubicBezTo>
                  <a:pt x="6540526" y="278642"/>
                  <a:pt x="6526400" y="283575"/>
                  <a:pt x="6512276" y="278641"/>
                </a:cubicBezTo>
                <a:cubicBezTo>
                  <a:pt x="6500973" y="273708"/>
                  <a:pt x="6490145" y="261788"/>
                  <a:pt x="6478844" y="254386"/>
                </a:cubicBezTo>
                <a:cubicBezTo>
                  <a:pt x="6487320" y="254386"/>
                  <a:pt x="6506273" y="248837"/>
                  <a:pt x="6523106" y="249094"/>
                </a:cubicBezTo>
                <a:close/>
                <a:moveTo>
                  <a:pt x="6756873" y="247125"/>
                </a:moveTo>
                <a:cubicBezTo>
                  <a:pt x="6760379" y="247126"/>
                  <a:pt x="6763887" y="248341"/>
                  <a:pt x="6765291" y="251988"/>
                </a:cubicBezTo>
                <a:cubicBezTo>
                  <a:pt x="6765289" y="256850"/>
                  <a:pt x="6751260" y="254418"/>
                  <a:pt x="6748452" y="256850"/>
                </a:cubicBezTo>
                <a:cubicBezTo>
                  <a:pt x="6740036" y="266170"/>
                  <a:pt x="6765290" y="269005"/>
                  <a:pt x="6765290" y="269005"/>
                </a:cubicBezTo>
                <a:cubicBezTo>
                  <a:pt x="6768096" y="266170"/>
                  <a:pt x="6787269" y="264143"/>
                  <a:pt x="6787271" y="273462"/>
                </a:cubicBezTo>
                <a:cubicBezTo>
                  <a:pt x="6787271" y="278325"/>
                  <a:pt x="6776514" y="278324"/>
                  <a:pt x="6773710" y="278325"/>
                </a:cubicBezTo>
                <a:cubicBezTo>
                  <a:pt x="6768095" y="278324"/>
                  <a:pt x="6759677" y="278325"/>
                  <a:pt x="6754065" y="278325"/>
                </a:cubicBezTo>
                <a:cubicBezTo>
                  <a:pt x="6751260" y="288049"/>
                  <a:pt x="6748454" y="295342"/>
                  <a:pt x="6748454" y="305066"/>
                </a:cubicBezTo>
                <a:cubicBezTo>
                  <a:pt x="6756872" y="307497"/>
                  <a:pt x="6768097" y="312359"/>
                  <a:pt x="6778853" y="314790"/>
                </a:cubicBezTo>
                <a:cubicBezTo>
                  <a:pt x="6778853" y="307496"/>
                  <a:pt x="6773709" y="295342"/>
                  <a:pt x="6781659" y="290479"/>
                </a:cubicBezTo>
                <a:cubicBezTo>
                  <a:pt x="6784464" y="288049"/>
                  <a:pt x="6790077" y="285617"/>
                  <a:pt x="6795689" y="290479"/>
                </a:cubicBezTo>
                <a:cubicBezTo>
                  <a:pt x="6798496" y="295341"/>
                  <a:pt x="6792882" y="305066"/>
                  <a:pt x="6795690" y="312358"/>
                </a:cubicBezTo>
                <a:cubicBezTo>
                  <a:pt x="6798495" y="317220"/>
                  <a:pt x="6806913" y="314790"/>
                  <a:pt x="6812525" y="314790"/>
                </a:cubicBezTo>
                <a:cubicBezTo>
                  <a:pt x="6829360" y="312358"/>
                  <a:pt x="6826555" y="297773"/>
                  <a:pt x="6837779" y="283187"/>
                </a:cubicBezTo>
                <a:cubicBezTo>
                  <a:pt x="6843390" y="275893"/>
                  <a:pt x="6854615" y="290480"/>
                  <a:pt x="6859759" y="295341"/>
                </a:cubicBezTo>
                <a:cubicBezTo>
                  <a:pt x="6857421" y="297773"/>
                  <a:pt x="6854615" y="302634"/>
                  <a:pt x="6851808" y="307496"/>
                </a:cubicBezTo>
                <a:cubicBezTo>
                  <a:pt x="6859759" y="309927"/>
                  <a:pt x="6868177" y="312359"/>
                  <a:pt x="6876595" y="314790"/>
                </a:cubicBezTo>
                <a:cubicBezTo>
                  <a:pt x="6876595" y="300203"/>
                  <a:pt x="6876594" y="290480"/>
                  <a:pt x="6887819" y="288049"/>
                </a:cubicBezTo>
                <a:cubicBezTo>
                  <a:pt x="6899044" y="285617"/>
                  <a:pt x="6907461" y="285617"/>
                  <a:pt x="6915880" y="285617"/>
                </a:cubicBezTo>
                <a:cubicBezTo>
                  <a:pt x="6918685" y="285618"/>
                  <a:pt x="6949084" y="283187"/>
                  <a:pt x="6949083" y="288049"/>
                </a:cubicBezTo>
                <a:cubicBezTo>
                  <a:pt x="6949083" y="290479"/>
                  <a:pt x="6938327" y="290479"/>
                  <a:pt x="6935521" y="292912"/>
                </a:cubicBezTo>
                <a:cubicBezTo>
                  <a:pt x="6929909" y="295341"/>
                  <a:pt x="6929909" y="309928"/>
                  <a:pt x="6927102" y="317219"/>
                </a:cubicBezTo>
                <a:cubicBezTo>
                  <a:pt x="6955162" y="317220"/>
                  <a:pt x="6982755" y="322083"/>
                  <a:pt x="7008008" y="324514"/>
                </a:cubicBezTo>
                <a:cubicBezTo>
                  <a:pt x="7008009" y="317220"/>
                  <a:pt x="7008009" y="305067"/>
                  <a:pt x="7013621" y="302635"/>
                </a:cubicBezTo>
                <a:cubicBezTo>
                  <a:pt x="7024846" y="300204"/>
                  <a:pt x="7033262" y="305066"/>
                  <a:pt x="7041681" y="307496"/>
                </a:cubicBezTo>
                <a:cubicBezTo>
                  <a:pt x="7038407" y="312358"/>
                  <a:pt x="7038407" y="319652"/>
                  <a:pt x="7036068" y="324514"/>
                </a:cubicBezTo>
                <a:cubicBezTo>
                  <a:pt x="7046823" y="326944"/>
                  <a:pt x="7058048" y="339100"/>
                  <a:pt x="7069273" y="336669"/>
                </a:cubicBezTo>
                <a:cubicBezTo>
                  <a:pt x="7075586" y="334847"/>
                  <a:pt x="7080321" y="326186"/>
                  <a:pt x="7085845" y="327097"/>
                </a:cubicBezTo>
                <a:lnTo>
                  <a:pt x="7088052" y="328865"/>
                </a:lnTo>
                <a:lnTo>
                  <a:pt x="7084956" y="324550"/>
                </a:lnTo>
                <a:cubicBezTo>
                  <a:pt x="7086257" y="322131"/>
                  <a:pt x="7087560" y="320919"/>
                  <a:pt x="7088862" y="320920"/>
                </a:cubicBezTo>
                <a:lnTo>
                  <a:pt x="7091722" y="323577"/>
                </a:lnTo>
                <a:lnTo>
                  <a:pt x="7091721" y="327469"/>
                </a:lnTo>
                <a:lnTo>
                  <a:pt x="7090513" y="330837"/>
                </a:lnTo>
                <a:lnTo>
                  <a:pt x="7091722" y="331807"/>
                </a:lnTo>
                <a:lnTo>
                  <a:pt x="7091721" y="327469"/>
                </a:lnTo>
                <a:lnTo>
                  <a:pt x="7092769" y="324550"/>
                </a:lnTo>
                <a:lnTo>
                  <a:pt x="7091722" y="323577"/>
                </a:lnTo>
                <a:lnTo>
                  <a:pt x="7091722" y="319653"/>
                </a:lnTo>
                <a:cubicBezTo>
                  <a:pt x="7097333" y="314791"/>
                  <a:pt x="7108556" y="312359"/>
                  <a:pt x="7114169" y="319653"/>
                </a:cubicBezTo>
                <a:cubicBezTo>
                  <a:pt x="7119781" y="326944"/>
                  <a:pt x="7122587" y="334239"/>
                  <a:pt x="7127732" y="334238"/>
                </a:cubicBezTo>
                <a:cubicBezTo>
                  <a:pt x="7150180" y="336670"/>
                  <a:pt x="7172628" y="336670"/>
                  <a:pt x="7195075" y="339101"/>
                </a:cubicBezTo>
                <a:cubicBezTo>
                  <a:pt x="7195074" y="331807"/>
                  <a:pt x="7195075" y="324514"/>
                  <a:pt x="7195076" y="317221"/>
                </a:cubicBezTo>
                <a:cubicBezTo>
                  <a:pt x="7203494" y="317221"/>
                  <a:pt x="7211911" y="317221"/>
                  <a:pt x="7217055" y="322083"/>
                </a:cubicBezTo>
                <a:cubicBezTo>
                  <a:pt x="7225471" y="329376"/>
                  <a:pt x="7220329" y="341531"/>
                  <a:pt x="7220328" y="353282"/>
                </a:cubicBezTo>
                <a:cubicBezTo>
                  <a:pt x="7223134" y="375160"/>
                  <a:pt x="7270369" y="365437"/>
                  <a:pt x="7281593" y="365437"/>
                </a:cubicBezTo>
                <a:cubicBezTo>
                  <a:pt x="7295624" y="365438"/>
                  <a:pt x="7312460" y="367867"/>
                  <a:pt x="7326020" y="370298"/>
                </a:cubicBezTo>
                <a:cubicBezTo>
                  <a:pt x="7337245" y="370297"/>
                  <a:pt x="7342858" y="377591"/>
                  <a:pt x="7351276" y="382454"/>
                </a:cubicBezTo>
                <a:cubicBezTo>
                  <a:pt x="7370918" y="392177"/>
                  <a:pt x="7390560" y="365437"/>
                  <a:pt x="7406928" y="372729"/>
                </a:cubicBezTo>
                <a:cubicBezTo>
                  <a:pt x="7415345" y="375160"/>
                  <a:pt x="7415346" y="392179"/>
                  <a:pt x="7423762" y="392179"/>
                </a:cubicBezTo>
                <a:cubicBezTo>
                  <a:pt x="7437793" y="392179"/>
                  <a:pt x="7446212" y="387316"/>
                  <a:pt x="7457436" y="382453"/>
                </a:cubicBezTo>
                <a:cubicBezTo>
                  <a:pt x="7468660" y="380024"/>
                  <a:pt x="7482690" y="375161"/>
                  <a:pt x="7491107" y="382454"/>
                </a:cubicBezTo>
                <a:cubicBezTo>
                  <a:pt x="7501864" y="389746"/>
                  <a:pt x="7507475" y="401902"/>
                  <a:pt x="7515893" y="409195"/>
                </a:cubicBezTo>
                <a:cubicBezTo>
                  <a:pt x="7560790" y="442825"/>
                  <a:pt x="7610828" y="433101"/>
                  <a:pt x="7658532" y="440394"/>
                </a:cubicBezTo>
                <a:cubicBezTo>
                  <a:pt x="7658531" y="433101"/>
                  <a:pt x="7655727" y="418920"/>
                  <a:pt x="7664144" y="418920"/>
                </a:cubicBezTo>
                <a:cubicBezTo>
                  <a:pt x="7664143" y="425808"/>
                  <a:pt x="7664144" y="433102"/>
                  <a:pt x="7664143" y="440394"/>
                </a:cubicBezTo>
                <a:cubicBezTo>
                  <a:pt x="7672094" y="440395"/>
                  <a:pt x="7677704" y="440395"/>
                  <a:pt x="7683319" y="440395"/>
                </a:cubicBezTo>
                <a:cubicBezTo>
                  <a:pt x="7688931" y="442826"/>
                  <a:pt x="7694542" y="450119"/>
                  <a:pt x="7697349" y="452549"/>
                </a:cubicBezTo>
                <a:cubicBezTo>
                  <a:pt x="7705765" y="454981"/>
                  <a:pt x="7714185" y="447688"/>
                  <a:pt x="7719797" y="442826"/>
                </a:cubicBezTo>
                <a:cubicBezTo>
                  <a:pt x="7722603" y="437963"/>
                  <a:pt x="7719797" y="430671"/>
                  <a:pt x="7722603" y="423783"/>
                </a:cubicBezTo>
                <a:cubicBezTo>
                  <a:pt x="7725409" y="433102"/>
                  <a:pt x="7728215" y="442825"/>
                  <a:pt x="7731020" y="452549"/>
                </a:cubicBezTo>
                <a:cubicBezTo>
                  <a:pt x="7736630" y="454981"/>
                  <a:pt x="7742243" y="457412"/>
                  <a:pt x="7750663" y="457412"/>
                </a:cubicBezTo>
                <a:cubicBezTo>
                  <a:pt x="7756275" y="459843"/>
                  <a:pt x="7764224" y="462273"/>
                  <a:pt x="7772643" y="464705"/>
                </a:cubicBezTo>
                <a:cubicBezTo>
                  <a:pt x="7772642" y="457411"/>
                  <a:pt x="7775450" y="447687"/>
                  <a:pt x="7775450" y="440394"/>
                </a:cubicBezTo>
                <a:cubicBezTo>
                  <a:pt x="7778254" y="450118"/>
                  <a:pt x="7781060" y="471998"/>
                  <a:pt x="7789480" y="474429"/>
                </a:cubicBezTo>
                <a:cubicBezTo>
                  <a:pt x="7803506" y="476860"/>
                  <a:pt x="7817537" y="459842"/>
                  <a:pt x="7831567" y="452550"/>
                </a:cubicBezTo>
                <a:cubicBezTo>
                  <a:pt x="7831568" y="459843"/>
                  <a:pt x="7823151" y="476860"/>
                  <a:pt x="7828763" y="476860"/>
                </a:cubicBezTo>
                <a:cubicBezTo>
                  <a:pt x="7839986" y="481720"/>
                  <a:pt x="7850744" y="481722"/>
                  <a:pt x="7861967" y="486584"/>
                </a:cubicBezTo>
                <a:cubicBezTo>
                  <a:pt x="7875997" y="493878"/>
                  <a:pt x="7890028" y="496307"/>
                  <a:pt x="7904057" y="496307"/>
                </a:cubicBezTo>
                <a:cubicBezTo>
                  <a:pt x="7915282" y="498335"/>
                  <a:pt x="7929310" y="493877"/>
                  <a:pt x="7940068" y="498335"/>
                </a:cubicBezTo>
                <a:cubicBezTo>
                  <a:pt x="7951292" y="501170"/>
                  <a:pt x="7954097" y="522644"/>
                  <a:pt x="7965322" y="525076"/>
                </a:cubicBezTo>
                <a:cubicBezTo>
                  <a:pt x="7982155" y="529937"/>
                  <a:pt x="7996188" y="534799"/>
                  <a:pt x="8013023" y="537231"/>
                </a:cubicBezTo>
                <a:cubicBezTo>
                  <a:pt x="8040616" y="544525"/>
                  <a:pt x="8068674" y="551818"/>
                  <a:pt x="8096736" y="568835"/>
                </a:cubicBezTo>
                <a:cubicBezTo>
                  <a:pt x="8093929" y="573697"/>
                  <a:pt x="8091124" y="578560"/>
                  <a:pt x="8088318" y="585447"/>
                </a:cubicBezTo>
                <a:cubicBezTo>
                  <a:pt x="8079900" y="583015"/>
                  <a:pt x="8074287" y="583015"/>
                  <a:pt x="8068675" y="580584"/>
                </a:cubicBezTo>
                <a:cubicBezTo>
                  <a:pt x="8054646" y="578559"/>
                  <a:pt x="8043421" y="573697"/>
                  <a:pt x="8029389" y="571265"/>
                </a:cubicBezTo>
                <a:cubicBezTo>
                  <a:pt x="8004606" y="566403"/>
                  <a:pt x="7979352" y="559110"/>
                  <a:pt x="7954096" y="551818"/>
                </a:cubicBezTo>
                <a:cubicBezTo>
                  <a:pt x="7904057" y="539663"/>
                  <a:pt x="7853547" y="527506"/>
                  <a:pt x="7803508" y="515352"/>
                </a:cubicBezTo>
                <a:cubicBezTo>
                  <a:pt x="7750662" y="503196"/>
                  <a:pt x="7697349" y="491446"/>
                  <a:pt x="7647307" y="481721"/>
                </a:cubicBezTo>
                <a:cubicBezTo>
                  <a:pt x="7622053" y="474430"/>
                  <a:pt x="7593994" y="469567"/>
                  <a:pt x="7569207" y="467135"/>
                </a:cubicBezTo>
                <a:cubicBezTo>
                  <a:pt x="7560789" y="464705"/>
                  <a:pt x="7555178" y="454981"/>
                  <a:pt x="7543953" y="452550"/>
                </a:cubicBezTo>
                <a:cubicBezTo>
                  <a:pt x="7535536" y="450118"/>
                  <a:pt x="7527118" y="447687"/>
                  <a:pt x="7518700" y="445256"/>
                </a:cubicBezTo>
                <a:cubicBezTo>
                  <a:pt x="7518698" y="440394"/>
                  <a:pt x="7521507" y="437964"/>
                  <a:pt x="7527117" y="433102"/>
                </a:cubicBezTo>
                <a:cubicBezTo>
                  <a:pt x="7493446" y="433102"/>
                  <a:pt x="7463047" y="430670"/>
                  <a:pt x="7432181" y="428239"/>
                </a:cubicBezTo>
                <a:cubicBezTo>
                  <a:pt x="7432180" y="423783"/>
                  <a:pt x="7432182" y="416489"/>
                  <a:pt x="7434988" y="411628"/>
                </a:cubicBezTo>
                <a:cubicBezTo>
                  <a:pt x="7412538" y="411627"/>
                  <a:pt x="7393365" y="411627"/>
                  <a:pt x="7370918" y="411628"/>
                </a:cubicBezTo>
                <a:cubicBezTo>
                  <a:pt x="7373724" y="416489"/>
                  <a:pt x="7376529" y="418919"/>
                  <a:pt x="7379336" y="423783"/>
                </a:cubicBezTo>
                <a:cubicBezTo>
                  <a:pt x="7365306" y="425808"/>
                  <a:pt x="7351277" y="428239"/>
                  <a:pt x="7337245" y="428239"/>
                </a:cubicBezTo>
                <a:cubicBezTo>
                  <a:pt x="7337245" y="420947"/>
                  <a:pt x="7337246" y="414058"/>
                  <a:pt x="7337246" y="406765"/>
                </a:cubicBezTo>
                <a:cubicBezTo>
                  <a:pt x="7342857" y="409196"/>
                  <a:pt x="7348469" y="411627"/>
                  <a:pt x="7354082" y="416489"/>
                </a:cubicBezTo>
                <a:cubicBezTo>
                  <a:pt x="7356887" y="409195"/>
                  <a:pt x="7359694" y="401903"/>
                  <a:pt x="7362500" y="394609"/>
                </a:cubicBezTo>
                <a:cubicBezTo>
                  <a:pt x="7345664" y="394609"/>
                  <a:pt x="7328826" y="394609"/>
                  <a:pt x="7312460" y="394610"/>
                </a:cubicBezTo>
                <a:cubicBezTo>
                  <a:pt x="7312459" y="406765"/>
                  <a:pt x="7323215" y="406765"/>
                  <a:pt x="7328826" y="406764"/>
                </a:cubicBezTo>
                <a:cubicBezTo>
                  <a:pt x="7323214" y="416489"/>
                  <a:pt x="7320409" y="423783"/>
                  <a:pt x="7312458" y="418919"/>
                </a:cubicBezTo>
                <a:cubicBezTo>
                  <a:pt x="7304040" y="416489"/>
                  <a:pt x="7295623" y="409196"/>
                  <a:pt x="7298429" y="394609"/>
                </a:cubicBezTo>
                <a:cubicBezTo>
                  <a:pt x="7200687" y="360575"/>
                  <a:pt x="7100139" y="360574"/>
                  <a:pt x="6999591" y="350850"/>
                </a:cubicBezTo>
                <a:cubicBezTo>
                  <a:pt x="6991171" y="350850"/>
                  <a:pt x="6984332" y="345608"/>
                  <a:pt x="6976706" y="342987"/>
                </a:cubicBezTo>
                <a:lnTo>
                  <a:pt x="6974606" y="342604"/>
                </a:lnTo>
                <a:lnTo>
                  <a:pt x="6979320" y="348228"/>
                </a:lnTo>
                <a:cubicBezTo>
                  <a:pt x="6977835" y="350730"/>
                  <a:pt x="6974867" y="350730"/>
                  <a:pt x="6973011" y="349220"/>
                </a:cubicBezTo>
                <a:lnTo>
                  <a:pt x="6973326" y="342372"/>
                </a:lnTo>
                <a:lnTo>
                  <a:pt x="6968726" y="341531"/>
                </a:lnTo>
                <a:cubicBezTo>
                  <a:pt x="6955162" y="341532"/>
                  <a:pt x="6941133" y="339100"/>
                  <a:pt x="6929909" y="339101"/>
                </a:cubicBezTo>
                <a:cubicBezTo>
                  <a:pt x="6904653" y="336670"/>
                  <a:pt x="6879401" y="336670"/>
                  <a:pt x="6857421" y="334238"/>
                </a:cubicBezTo>
                <a:cubicBezTo>
                  <a:pt x="6806912" y="331808"/>
                  <a:pt x="6754066" y="326944"/>
                  <a:pt x="6703558" y="324514"/>
                </a:cubicBezTo>
                <a:cubicBezTo>
                  <a:pt x="6706365" y="312359"/>
                  <a:pt x="6714783" y="300205"/>
                  <a:pt x="6723201" y="295341"/>
                </a:cubicBezTo>
                <a:cubicBezTo>
                  <a:pt x="6728813" y="292911"/>
                  <a:pt x="6737231" y="290479"/>
                  <a:pt x="6737231" y="278324"/>
                </a:cubicBezTo>
                <a:cubicBezTo>
                  <a:pt x="6728813" y="278324"/>
                  <a:pt x="6720395" y="278325"/>
                  <a:pt x="6711977" y="278324"/>
                </a:cubicBezTo>
                <a:cubicBezTo>
                  <a:pt x="6711977" y="256850"/>
                  <a:pt x="6737230" y="249557"/>
                  <a:pt x="6748454" y="249557"/>
                </a:cubicBezTo>
                <a:cubicBezTo>
                  <a:pt x="6749858" y="248342"/>
                  <a:pt x="6753364" y="247126"/>
                  <a:pt x="6756873" y="247125"/>
                </a:cubicBezTo>
                <a:close/>
                <a:moveTo>
                  <a:pt x="6688693" y="244691"/>
                </a:moveTo>
                <a:cubicBezTo>
                  <a:pt x="6688693" y="252407"/>
                  <a:pt x="6683919" y="254978"/>
                  <a:pt x="6680881" y="254977"/>
                </a:cubicBezTo>
                <a:cubicBezTo>
                  <a:pt x="6680881" y="247263"/>
                  <a:pt x="6683919" y="244690"/>
                  <a:pt x="6688693" y="244691"/>
                </a:cubicBezTo>
                <a:close/>
                <a:moveTo>
                  <a:pt x="6634160" y="240672"/>
                </a:moveTo>
                <a:cubicBezTo>
                  <a:pt x="6649645" y="241275"/>
                  <a:pt x="6666536" y="244899"/>
                  <a:pt x="6672166" y="244900"/>
                </a:cubicBezTo>
                <a:cubicBezTo>
                  <a:pt x="6672167" y="271080"/>
                  <a:pt x="6615862" y="254567"/>
                  <a:pt x="6604601" y="254567"/>
                </a:cubicBezTo>
                <a:cubicBezTo>
                  <a:pt x="6604600" y="242484"/>
                  <a:pt x="6618677" y="240068"/>
                  <a:pt x="6634160" y="240672"/>
                </a:cubicBezTo>
                <a:close/>
                <a:moveTo>
                  <a:pt x="7059814" y="238394"/>
                </a:moveTo>
                <a:cubicBezTo>
                  <a:pt x="7071442" y="237780"/>
                  <a:pt x="7082437" y="242699"/>
                  <a:pt x="7082437" y="254998"/>
                </a:cubicBezTo>
                <a:cubicBezTo>
                  <a:pt x="7065943" y="254998"/>
                  <a:pt x="7049451" y="254996"/>
                  <a:pt x="7033416" y="254998"/>
                </a:cubicBezTo>
                <a:cubicBezTo>
                  <a:pt x="7035935" y="245157"/>
                  <a:pt x="7048190" y="239009"/>
                  <a:pt x="7059814" y="238394"/>
                </a:cubicBezTo>
                <a:close/>
                <a:moveTo>
                  <a:pt x="6402118" y="235772"/>
                </a:moveTo>
                <a:cubicBezTo>
                  <a:pt x="6418523" y="236488"/>
                  <a:pt x="6430964" y="241070"/>
                  <a:pt x="6430964" y="253903"/>
                </a:cubicBezTo>
                <a:cubicBezTo>
                  <a:pt x="6406415" y="258791"/>
                  <a:pt x="6381404" y="261236"/>
                  <a:pt x="6356392" y="265717"/>
                </a:cubicBezTo>
                <a:cubicBezTo>
                  <a:pt x="6345276" y="265717"/>
                  <a:pt x="6326287" y="265716"/>
                  <a:pt x="6326286" y="244125"/>
                </a:cubicBezTo>
                <a:cubicBezTo>
                  <a:pt x="6336417" y="244125"/>
                  <a:pt x="6374774" y="234579"/>
                  <a:pt x="6402118" y="235772"/>
                </a:cubicBezTo>
                <a:close/>
                <a:moveTo>
                  <a:pt x="7484906" y="232188"/>
                </a:moveTo>
                <a:cubicBezTo>
                  <a:pt x="7498192" y="237035"/>
                  <a:pt x="7511936" y="239459"/>
                  <a:pt x="7525679" y="244307"/>
                </a:cubicBezTo>
                <a:cubicBezTo>
                  <a:pt x="7517435" y="251579"/>
                  <a:pt x="7506440" y="258852"/>
                  <a:pt x="7500943" y="265719"/>
                </a:cubicBezTo>
                <a:cubicBezTo>
                  <a:pt x="7495444" y="263699"/>
                  <a:pt x="7490406" y="258851"/>
                  <a:pt x="7484907" y="254003"/>
                </a:cubicBezTo>
                <a:cubicBezTo>
                  <a:pt x="7484907" y="246731"/>
                  <a:pt x="7484905" y="239460"/>
                  <a:pt x="7484906" y="232188"/>
                </a:cubicBezTo>
                <a:close/>
                <a:moveTo>
                  <a:pt x="5874684" y="219367"/>
                </a:moveTo>
                <a:cubicBezTo>
                  <a:pt x="5869541" y="218760"/>
                  <a:pt x="5863349" y="220582"/>
                  <a:pt x="5859140" y="220581"/>
                </a:cubicBezTo>
                <a:lnTo>
                  <a:pt x="5861124" y="228041"/>
                </a:lnTo>
                <a:lnTo>
                  <a:pt x="5868103" y="229693"/>
                </a:lnTo>
                <a:lnTo>
                  <a:pt x="5882412" y="227081"/>
                </a:lnTo>
                <a:lnTo>
                  <a:pt x="5881229" y="222631"/>
                </a:lnTo>
                <a:cubicBezTo>
                  <a:pt x="5879561" y="220582"/>
                  <a:pt x="5877255" y="219670"/>
                  <a:pt x="5874684" y="219367"/>
                </a:cubicBezTo>
                <a:close/>
                <a:moveTo>
                  <a:pt x="6725974" y="217652"/>
                </a:moveTo>
                <a:cubicBezTo>
                  <a:pt x="6731371" y="218553"/>
                  <a:pt x="6736095" y="223365"/>
                  <a:pt x="6736095" y="231786"/>
                </a:cubicBezTo>
                <a:cubicBezTo>
                  <a:pt x="6727999" y="229381"/>
                  <a:pt x="6719901" y="229380"/>
                  <a:pt x="6711805" y="226973"/>
                </a:cubicBezTo>
                <a:cubicBezTo>
                  <a:pt x="6714505" y="219756"/>
                  <a:pt x="6720576" y="216749"/>
                  <a:pt x="6725974" y="217652"/>
                </a:cubicBezTo>
                <a:close/>
                <a:moveTo>
                  <a:pt x="6494973" y="215403"/>
                </a:moveTo>
                <a:cubicBezTo>
                  <a:pt x="6497878" y="215201"/>
                  <a:pt x="6500824" y="215346"/>
                  <a:pt x="6503628" y="215577"/>
                </a:cubicBezTo>
                <a:cubicBezTo>
                  <a:pt x="6507368" y="215884"/>
                  <a:pt x="6510858" y="216345"/>
                  <a:pt x="6513674" y="216344"/>
                </a:cubicBezTo>
                <a:cubicBezTo>
                  <a:pt x="6539016" y="218805"/>
                  <a:pt x="6564359" y="216345"/>
                  <a:pt x="6589702" y="216345"/>
                </a:cubicBezTo>
                <a:cubicBezTo>
                  <a:pt x="6553096" y="221264"/>
                  <a:pt x="6513673" y="226183"/>
                  <a:pt x="6474720" y="233562"/>
                </a:cubicBezTo>
                <a:cubicBezTo>
                  <a:pt x="6477889" y="219727"/>
                  <a:pt x="6486253" y="216008"/>
                  <a:pt x="6494973" y="215403"/>
                </a:cubicBezTo>
                <a:close/>
                <a:moveTo>
                  <a:pt x="6708123" y="213666"/>
                </a:moveTo>
                <a:cubicBezTo>
                  <a:pt x="6708565" y="213102"/>
                  <a:pt x="6709450" y="213665"/>
                  <a:pt x="6711216" y="214795"/>
                </a:cubicBezTo>
                <a:cubicBezTo>
                  <a:pt x="6711215" y="217052"/>
                  <a:pt x="6711215" y="217052"/>
                  <a:pt x="6707682" y="219307"/>
                </a:cubicBezTo>
                <a:cubicBezTo>
                  <a:pt x="6707682" y="215922"/>
                  <a:pt x="6707682" y="214231"/>
                  <a:pt x="6708123" y="213666"/>
                </a:cubicBezTo>
                <a:close/>
                <a:moveTo>
                  <a:pt x="5554820" y="210861"/>
                </a:moveTo>
                <a:lnTo>
                  <a:pt x="5556748" y="217819"/>
                </a:lnTo>
                <a:lnTo>
                  <a:pt x="5562270" y="217101"/>
                </a:lnTo>
                <a:lnTo>
                  <a:pt x="5561132" y="212988"/>
                </a:lnTo>
                <a:cubicBezTo>
                  <a:pt x="5559727" y="211470"/>
                  <a:pt x="5557624" y="210862"/>
                  <a:pt x="5554820" y="210861"/>
                </a:cubicBezTo>
                <a:close/>
                <a:moveTo>
                  <a:pt x="6604602" y="210753"/>
                </a:moveTo>
                <a:cubicBezTo>
                  <a:pt x="6609809" y="210754"/>
                  <a:pt x="6612414" y="213325"/>
                  <a:pt x="6612414" y="221042"/>
                </a:cubicBezTo>
                <a:cubicBezTo>
                  <a:pt x="6607204" y="221042"/>
                  <a:pt x="6604600" y="218469"/>
                  <a:pt x="6604602" y="210753"/>
                </a:cubicBezTo>
                <a:close/>
                <a:moveTo>
                  <a:pt x="7337198" y="210752"/>
                </a:moveTo>
                <a:cubicBezTo>
                  <a:pt x="7384615" y="217927"/>
                  <a:pt x="7428781" y="225101"/>
                  <a:pt x="7476198" y="232275"/>
                </a:cubicBezTo>
                <a:cubicBezTo>
                  <a:pt x="7476198" y="258580"/>
                  <a:pt x="7431569" y="246623"/>
                  <a:pt x="7423202" y="244232"/>
                </a:cubicBezTo>
                <a:cubicBezTo>
                  <a:pt x="7401351" y="239447"/>
                  <a:pt x="7381826" y="237057"/>
                  <a:pt x="7362301" y="234666"/>
                </a:cubicBezTo>
                <a:cubicBezTo>
                  <a:pt x="7356725" y="234667"/>
                  <a:pt x="7348357" y="234667"/>
                  <a:pt x="7339988" y="234666"/>
                </a:cubicBezTo>
                <a:cubicBezTo>
                  <a:pt x="7334409" y="232273"/>
                  <a:pt x="7337198" y="215535"/>
                  <a:pt x="7337198" y="210752"/>
                </a:cubicBezTo>
                <a:close/>
                <a:moveTo>
                  <a:pt x="6773499" y="210512"/>
                </a:moveTo>
                <a:cubicBezTo>
                  <a:pt x="6788545" y="212007"/>
                  <a:pt x="6804956" y="217927"/>
                  <a:pt x="6814419" y="219281"/>
                </a:cubicBezTo>
                <a:cubicBezTo>
                  <a:pt x="6791988" y="219283"/>
                  <a:pt x="6769559" y="219282"/>
                  <a:pt x="6744792" y="219282"/>
                </a:cubicBezTo>
                <a:cubicBezTo>
                  <a:pt x="6748297" y="214469"/>
                  <a:pt x="6753349" y="211913"/>
                  <a:pt x="6759220" y="210824"/>
                </a:cubicBezTo>
                <a:cubicBezTo>
                  <a:pt x="6763623" y="210006"/>
                  <a:pt x="6768483" y="210014"/>
                  <a:pt x="6773499" y="210512"/>
                </a:cubicBezTo>
                <a:close/>
                <a:moveTo>
                  <a:pt x="6656082" y="206794"/>
                </a:moveTo>
                <a:cubicBezTo>
                  <a:pt x="6664960" y="207402"/>
                  <a:pt x="6675155" y="211047"/>
                  <a:pt x="6680423" y="211048"/>
                </a:cubicBezTo>
                <a:cubicBezTo>
                  <a:pt x="6680422" y="235354"/>
                  <a:pt x="6647896" y="220769"/>
                  <a:pt x="6639648" y="220770"/>
                </a:cubicBezTo>
                <a:cubicBezTo>
                  <a:pt x="6639647" y="208617"/>
                  <a:pt x="6647208" y="206186"/>
                  <a:pt x="6656082" y="206794"/>
                </a:cubicBezTo>
                <a:close/>
                <a:moveTo>
                  <a:pt x="6620661" y="187532"/>
                </a:moveTo>
                <a:cubicBezTo>
                  <a:pt x="6620659" y="194617"/>
                  <a:pt x="6618059" y="199619"/>
                  <a:pt x="6612848" y="199620"/>
                </a:cubicBezTo>
                <a:cubicBezTo>
                  <a:pt x="6612848" y="189616"/>
                  <a:pt x="6615453" y="187532"/>
                  <a:pt x="6620661" y="187532"/>
                </a:cubicBezTo>
                <a:close/>
                <a:moveTo>
                  <a:pt x="6449625" y="182150"/>
                </a:moveTo>
                <a:cubicBezTo>
                  <a:pt x="6459259" y="182509"/>
                  <a:pt x="6469964" y="186192"/>
                  <a:pt x="6474246" y="186192"/>
                </a:cubicBezTo>
                <a:cubicBezTo>
                  <a:pt x="6474246" y="210343"/>
                  <a:pt x="6442844" y="198063"/>
                  <a:pt x="6431425" y="198064"/>
                </a:cubicBezTo>
                <a:cubicBezTo>
                  <a:pt x="6431427" y="184760"/>
                  <a:pt x="6439991" y="181792"/>
                  <a:pt x="6449625" y="182150"/>
                </a:cubicBezTo>
                <a:close/>
                <a:moveTo>
                  <a:pt x="6376033" y="175162"/>
                </a:moveTo>
                <a:cubicBezTo>
                  <a:pt x="6380083" y="174670"/>
                  <a:pt x="6384784" y="175129"/>
                  <a:pt x="6390357" y="176354"/>
                </a:cubicBezTo>
                <a:cubicBezTo>
                  <a:pt x="6401503" y="178800"/>
                  <a:pt x="6415432" y="178801"/>
                  <a:pt x="6423328" y="186143"/>
                </a:cubicBezTo>
                <a:cubicBezTo>
                  <a:pt x="6428902" y="188184"/>
                  <a:pt x="6423330" y="202870"/>
                  <a:pt x="6423329" y="210213"/>
                </a:cubicBezTo>
                <a:cubicBezTo>
                  <a:pt x="6420541" y="237137"/>
                  <a:pt x="6384784" y="224898"/>
                  <a:pt x="6370853" y="227347"/>
                </a:cubicBezTo>
                <a:cubicBezTo>
                  <a:pt x="6345776" y="227346"/>
                  <a:pt x="6321162" y="229794"/>
                  <a:pt x="6293299" y="232242"/>
                </a:cubicBezTo>
                <a:cubicBezTo>
                  <a:pt x="6293301" y="207765"/>
                  <a:pt x="6340204" y="212661"/>
                  <a:pt x="6351349" y="210212"/>
                </a:cubicBezTo>
                <a:cubicBezTo>
                  <a:pt x="6357618" y="186655"/>
                  <a:pt x="6363887" y="176634"/>
                  <a:pt x="6376033" y="175162"/>
                </a:cubicBezTo>
                <a:close/>
                <a:moveTo>
                  <a:pt x="7300050" y="175028"/>
                </a:moveTo>
                <a:cubicBezTo>
                  <a:pt x="7300047" y="182279"/>
                  <a:pt x="7302868" y="191945"/>
                  <a:pt x="7302868" y="198792"/>
                </a:cubicBezTo>
                <a:cubicBezTo>
                  <a:pt x="7311319" y="198792"/>
                  <a:pt x="7319303" y="198791"/>
                  <a:pt x="7327755" y="198791"/>
                </a:cubicBezTo>
                <a:cubicBezTo>
                  <a:pt x="7324938" y="203625"/>
                  <a:pt x="7322121" y="215708"/>
                  <a:pt x="7316486" y="215709"/>
                </a:cubicBezTo>
                <a:cubicBezTo>
                  <a:pt x="7308503" y="215708"/>
                  <a:pt x="7302868" y="215707"/>
                  <a:pt x="7294415" y="213291"/>
                </a:cubicBezTo>
                <a:cubicBezTo>
                  <a:pt x="7277509" y="208459"/>
                  <a:pt x="7260604" y="198791"/>
                  <a:pt x="7243697" y="191945"/>
                </a:cubicBezTo>
                <a:cubicBezTo>
                  <a:pt x="7254968" y="191944"/>
                  <a:pt x="7266240" y="191944"/>
                  <a:pt x="7277508" y="191945"/>
                </a:cubicBezTo>
                <a:cubicBezTo>
                  <a:pt x="7285963" y="189126"/>
                  <a:pt x="7291597" y="182279"/>
                  <a:pt x="7300050" y="175028"/>
                </a:cubicBezTo>
                <a:close/>
                <a:moveTo>
                  <a:pt x="6537209" y="173850"/>
                </a:moveTo>
                <a:cubicBezTo>
                  <a:pt x="6542475" y="173850"/>
                  <a:pt x="6548493" y="175285"/>
                  <a:pt x="6548492" y="186767"/>
                </a:cubicBezTo>
                <a:cubicBezTo>
                  <a:pt x="6540469" y="186768"/>
                  <a:pt x="6532444" y="188893"/>
                  <a:pt x="6532446" y="174009"/>
                </a:cubicBezTo>
                <a:cubicBezTo>
                  <a:pt x="6533782" y="174009"/>
                  <a:pt x="6535456" y="173851"/>
                  <a:pt x="6537209" y="173850"/>
                </a:cubicBezTo>
                <a:close/>
                <a:moveTo>
                  <a:pt x="5897941" y="162670"/>
                </a:moveTo>
                <a:lnTo>
                  <a:pt x="5897938" y="165692"/>
                </a:lnTo>
                <a:lnTo>
                  <a:pt x="5908631" y="164552"/>
                </a:lnTo>
                <a:close/>
                <a:moveTo>
                  <a:pt x="6052502" y="149344"/>
                </a:moveTo>
                <a:lnTo>
                  <a:pt x="6039937" y="151593"/>
                </a:lnTo>
                <a:lnTo>
                  <a:pt x="6062460" y="149898"/>
                </a:lnTo>
                <a:close/>
                <a:moveTo>
                  <a:pt x="5959645" y="145662"/>
                </a:moveTo>
                <a:cubicBezTo>
                  <a:pt x="5955438" y="146877"/>
                  <a:pt x="5952634" y="150521"/>
                  <a:pt x="5950179" y="154469"/>
                </a:cubicBezTo>
                <a:lnTo>
                  <a:pt x="5945957" y="160567"/>
                </a:lnTo>
                <a:lnTo>
                  <a:pt x="5985620" y="156335"/>
                </a:lnTo>
                <a:lnTo>
                  <a:pt x="5987225" y="155380"/>
                </a:lnTo>
                <a:cubicBezTo>
                  <a:pt x="5978812" y="152951"/>
                  <a:pt x="5970397" y="143231"/>
                  <a:pt x="5959645" y="145662"/>
                </a:cubicBezTo>
                <a:close/>
                <a:moveTo>
                  <a:pt x="5923184" y="140802"/>
                </a:moveTo>
                <a:cubicBezTo>
                  <a:pt x="5923185" y="152951"/>
                  <a:pt x="5934401" y="150521"/>
                  <a:pt x="5940013" y="150522"/>
                </a:cubicBezTo>
                <a:cubicBezTo>
                  <a:pt x="5940011" y="138372"/>
                  <a:pt x="5928794" y="140801"/>
                  <a:pt x="5923184" y="140802"/>
                </a:cubicBezTo>
                <a:close/>
                <a:moveTo>
                  <a:pt x="6949692" y="114775"/>
                </a:moveTo>
                <a:cubicBezTo>
                  <a:pt x="6954731" y="115435"/>
                  <a:pt x="6958741" y="118480"/>
                  <a:pt x="6958740" y="128020"/>
                </a:cubicBezTo>
                <a:cubicBezTo>
                  <a:pt x="6950952" y="128021"/>
                  <a:pt x="6934458" y="135328"/>
                  <a:pt x="6934459" y="115841"/>
                </a:cubicBezTo>
                <a:cubicBezTo>
                  <a:pt x="6938582" y="115841"/>
                  <a:pt x="6944652" y="114116"/>
                  <a:pt x="6949692" y="114775"/>
                </a:cubicBezTo>
                <a:close/>
                <a:moveTo>
                  <a:pt x="6837090" y="107155"/>
                </a:moveTo>
                <a:cubicBezTo>
                  <a:pt x="6837091" y="109389"/>
                  <a:pt x="6837091" y="111249"/>
                  <a:pt x="6837092" y="115713"/>
                </a:cubicBezTo>
                <a:cubicBezTo>
                  <a:pt x="6825743" y="115714"/>
                  <a:pt x="6814393" y="115713"/>
                  <a:pt x="6805882" y="115712"/>
                </a:cubicBezTo>
                <a:cubicBezTo>
                  <a:pt x="6797371" y="115713"/>
                  <a:pt x="6791696" y="115713"/>
                  <a:pt x="6786023" y="115713"/>
                </a:cubicBezTo>
                <a:cubicBezTo>
                  <a:pt x="6786022" y="111247"/>
                  <a:pt x="6786022" y="109388"/>
                  <a:pt x="6786021" y="107155"/>
                </a:cubicBezTo>
                <a:cubicBezTo>
                  <a:pt x="6794534" y="107155"/>
                  <a:pt x="6805883" y="107156"/>
                  <a:pt x="6817231" y="107156"/>
                </a:cubicBezTo>
                <a:cubicBezTo>
                  <a:pt x="6822906" y="107155"/>
                  <a:pt x="6828578" y="107156"/>
                  <a:pt x="6837090" y="107155"/>
                </a:cubicBezTo>
                <a:close/>
                <a:moveTo>
                  <a:pt x="6505295" y="90787"/>
                </a:moveTo>
                <a:cubicBezTo>
                  <a:pt x="6504126" y="90787"/>
                  <a:pt x="6503396" y="91242"/>
                  <a:pt x="6503482" y="92610"/>
                </a:cubicBezTo>
                <a:lnTo>
                  <a:pt x="6503603" y="92894"/>
                </a:lnTo>
                <a:lnTo>
                  <a:pt x="6506207" y="90967"/>
                </a:lnTo>
                <a:close/>
                <a:moveTo>
                  <a:pt x="6576232" y="681"/>
                </a:moveTo>
                <a:cubicBezTo>
                  <a:pt x="6581842" y="3111"/>
                  <a:pt x="6584645" y="7970"/>
                  <a:pt x="6587453" y="12830"/>
                </a:cubicBezTo>
                <a:cubicBezTo>
                  <a:pt x="6595865" y="12829"/>
                  <a:pt x="6601008" y="12830"/>
                  <a:pt x="6609423" y="12830"/>
                </a:cubicBezTo>
                <a:cubicBezTo>
                  <a:pt x="6620641" y="12830"/>
                  <a:pt x="6634665" y="10399"/>
                  <a:pt x="6648690" y="12830"/>
                </a:cubicBezTo>
                <a:cubicBezTo>
                  <a:pt x="6701514" y="12830"/>
                  <a:pt x="6757609" y="20120"/>
                  <a:pt x="6810433" y="37128"/>
                </a:cubicBezTo>
                <a:cubicBezTo>
                  <a:pt x="6810434" y="27408"/>
                  <a:pt x="6810432" y="20120"/>
                  <a:pt x="6810433" y="12830"/>
                </a:cubicBezTo>
                <a:cubicBezTo>
                  <a:pt x="6818848" y="12830"/>
                  <a:pt x="6827261" y="12830"/>
                  <a:pt x="6835676" y="15260"/>
                </a:cubicBezTo>
                <a:cubicBezTo>
                  <a:pt x="6891305" y="17690"/>
                  <a:pt x="6946932" y="20120"/>
                  <a:pt x="7003028" y="27408"/>
                </a:cubicBezTo>
                <a:cubicBezTo>
                  <a:pt x="7031077" y="32269"/>
                  <a:pt x="7058656" y="37128"/>
                  <a:pt x="7083900" y="44014"/>
                </a:cubicBezTo>
                <a:cubicBezTo>
                  <a:pt x="7109144" y="51302"/>
                  <a:pt x="7131580" y="63451"/>
                  <a:pt x="7156357" y="70741"/>
                </a:cubicBezTo>
                <a:cubicBezTo>
                  <a:pt x="7212453" y="82890"/>
                  <a:pt x="7265275" y="85321"/>
                  <a:pt x="7320906" y="95040"/>
                </a:cubicBezTo>
                <a:cubicBezTo>
                  <a:pt x="7374196" y="104760"/>
                  <a:pt x="7429825" y="116503"/>
                  <a:pt x="7485920" y="126223"/>
                </a:cubicBezTo>
                <a:cubicBezTo>
                  <a:pt x="7541548" y="138372"/>
                  <a:pt x="7597178" y="150522"/>
                  <a:pt x="7653273" y="160241"/>
                </a:cubicBezTo>
                <a:cubicBezTo>
                  <a:pt x="7706096" y="169959"/>
                  <a:pt x="7761723" y="177250"/>
                  <a:pt x="7815016" y="196283"/>
                </a:cubicBezTo>
                <a:cubicBezTo>
                  <a:pt x="7870645" y="213291"/>
                  <a:pt x="7923936" y="235159"/>
                  <a:pt x="7976758" y="254598"/>
                </a:cubicBezTo>
                <a:cubicBezTo>
                  <a:pt x="8004807" y="264318"/>
                  <a:pt x="8029582" y="273633"/>
                  <a:pt x="8057629" y="283352"/>
                </a:cubicBezTo>
                <a:cubicBezTo>
                  <a:pt x="8068850" y="288212"/>
                  <a:pt x="8091288" y="293071"/>
                  <a:pt x="8091287" y="314940"/>
                </a:cubicBezTo>
                <a:cubicBezTo>
                  <a:pt x="8060434" y="307651"/>
                  <a:pt x="8032855" y="300362"/>
                  <a:pt x="8004806" y="293071"/>
                </a:cubicBezTo>
                <a:cubicBezTo>
                  <a:pt x="7784163" y="235160"/>
                  <a:pt x="7561182" y="184538"/>
                  <a:pt x="7337734" y="148092"/>
                </a:cubicBezTo>
                <a:cubicBezTo>
                  <a:pt x="7114754" y="111644"/>
                  <a:pt x="6888500" y="97469"/>
                  <a:pt x="6662713" y="82892"/>
                </a:cubicBezTo>
                <a:cubicBezTo>
                  <a:pt x="6662714" y="90180"/>
                  <a:pt x="6665519" y="107189"/>
                  <a:pt x="6657103" y="107189"/>
                </a:cubicBezTo>
                <a:cubicBezTo>
                  <a:pt x="6648688" y="107188"/>
                  <a:pt x="6651493" y="87750"/>
                  <a:pt x="6648690" y="82891"/>
                </a:cubicBezTo>
                <a:cubicBezTo>
                  <a:pt x="6620641" y="104758"/>
                  <a:pt x="6587452" y="73171"/>
                  <a:pt x="6556598" y="82891"/>
                </a:cubicBezTo>
                <a:cubicBezTo>
                  <a:pt x="6542575" y="87751"/>
                  <a:pt x="6528551" y="97469"/>
                  <a:pt x="6514528" y="92610"/>
                </a:cubicBezTo>
                <a:lnTo>
                  <a:pt x="6507112" y="91146"/>
                </a:lnTo>
                <a:lnTo>
                  <a:pt x="6509333" y="94438"/>
                </a:lnTo>
                <a:cubicBezTo>
                  <a:pt x="6508248" y="95725"/>
                  <a:pt x="6507706" y="97010"/>
                  <a:pt x="6506728" y="97332"/>
                </a:cubicBezTo>
                <a:lnTo>
                  <a:pt x="6505381" y="97076"/>
                </a:lnTo>
                <a:lnTo>
                  <a:pt x="6506581" y="99899"/>
                </a:lnTo>
                <a:cubicBezTo>
                  <a:pt x="6464509" y="97469"/>
                  <a:pt x="6422436" y="95039"/>
                  <a:pt x="6383636" y="95039"/>
                </a:cubicBezTo>
                <a:cubicBezTo>
                  <a:pt x="6383637" y="99899"/>
                  <a:pt x="6386441" y="109618"/>
                  <a:pt x="6383637" y="114479"/>
                </a:cubicBezTo>
                <a:cubicBezTo>
                  <a:pt x="6380831" y="118934"/>
                  <a:pt x="6364004" y="118933"/>
                  <a:pt x="6361197" y="118933"/>
                </a:cubicBezTo>
                <a:cubicBezTo>
                  <a:pt x="6349979" y="116503"/>
                  <a:pt x="6349980" y="104759"/>
                  <a:pt x="6344370" y="97470"/>
                </a:cubicBezTo>
                <a:cubicBezTo>
                  <a:pt x="6338761" y="90180"/>
                  <a:pt x="6325202" y="92610"/>
                  <a:pt x="6325204" y="107188"/>
                </a:cubicBezTo>
                <a:cubicBezTo>
                  <a:pt x="6330346" y="107190"/>
                  <a:pt x="6335955" y="107189"/>
                  <a:pt x="6341563" y="107189"/>
                </a:cubicBezTo>
                <a:cubicBezTo>
                  <a:pt x="6341566" y="118933"/>
                  <a:pt x="6328008" y="118934"/>
                  <a:pt x="6321932" y="116503"/>
                </a:cubicBezTo>
                <a:cubicBezTo>
                  <a:pt x="6313984" y="114478"/>
                  <a:pt x="6316790" y="102329"/>
                  <a:pt x="6316788" y="95039"/>
                </a:cubicBezTo>
                <a:cubicBezTo>
                  <a:pt x="6297156" y="104759"/>
                  <a:pt x="6274716" y="109619"/>
                  <a:pt x="6255082" y="109619"/>
                </a:cubicBezTo>
                <a:cubicBezTo>
                  <a:pt x="6249475" y="109618"/>
                  <a:pt x="6241059" y="104759"/>
                  <a:pt x="6238721" y="114477"/>
                </a:cubicBezTo>
                <a:cubicBezTo>
                  <a:pt x="6235918" y="123793"/>
                  <a:pt x="6232645" y="128652"/>
                  <a:pt x="6224699" y="131082"/>
                </a:cubicBezTo>
                <a:cubicBezTo>
                  <a:pt x="6207870" y="135942"/>
                  <a:pt x="6188237" y="133512"/>
                  <a:pt x="6171408" y="135941"/>
                </a:cubicBezTo>
                <a:cubicBezTo>
                  <a:pt x="6148969" y="138371"/>
                  <a:pt x="6126996" y="143231"/>
                  <a:pt x="6104559" y="145661"/>
                </a:cubicBezTo>
                <a:lnTo>
                  <a:pt x="6127855" y="144974"/>
                </a:lnTo>
                <a:lnTo>
                  <a:pt x="6149352" y="143354"/>
                </a:lnTo>
                <a:cubicBezTo>
                  <a:pt x="6184404" y="141262"/>
                  <a:pt x="6214021" y="137333"/>
                  <a:pt x="6239104" y="141588"/>
                </a:cubicBezTo>
                <a:lnTo>
                  <a:pt x="6239396" y="141679"/>
                </a:lnTo>
                <a:lnTo>
                  <a:pt x="6269108" y="140802"/>
                </a:lnTo>
                <a:cubicBezTo>
                  <a:pt x="6283130" y="140801"/>
                  <a:pt x="6299960" y="140801"/>
                  <a:pt x="6313985" y="143231"/>
                </a:cubicBezTo>
                <a:cubicBezTo>
                  <a:pt x="6325204" y="143232"/>
                  <a:pt x="6333150" y="135942"/>
                  <a:pt x="6344370" y="131082"/>
                </a:cubicBezTo>
                <a:cubicBezTo>
                  <a:pt x="6364003" y="121363"/>
                  <a:pt x="6389247" y="128652"/>
                  <a:pt x="6408881" y="128651"/>
                </a:cubicBezTo>
                <a:cubicBezTo>
                  <a:pt x="6464507" y="131082"/>
                  <a:pt x="6520136" y="133512"/>
                  <a:pt x="6576232" y="131082"/>
                </a:cubicBezTo>
                <a:cubicBezTo>
                  <a:pt x="6623446" y="131084"/>
                  <a:pt x="6671127" y="128652"/>
                  <a:pt x="6715537" y="140801"/>
                </a:cubicBezTo>
                <a:cubicBezTo>
                  <a:pt x="6723952" y="143231"/>
                  <a:pt x="6732365" y="145661"/>
                  <a:pt x="6737975" y="135942"/>
                </a:cubicBezTo>
                <a:cubicBezTo>
                  <a:pt x="6740780" y="128652"/>
                  <a:pt x="6740780" y="118933"/>
                  <a:pt x="6749195" y="121364"/>
                </a:cubicBezTo>
                <a:cubicBezTo>
                  <a:pt x="6763218" y="121363"/>
                  <a:pt x="6779580" y="138372"/>
                  <a:pt x="6796408" y="140801"/>
                </a:cubicBezTo>
                <a:cubicBezTo>
                  <a:pt x="6821651" y="145661"/>
                  <a:pt x="6846895" y="145661"/>
                  <a:pt x="6874476" y="148091"/>
                </a:cubicBezTo>
                <a:cubicBezTo>
                  <a:pt x="6899718" y="150521"/>
                  <a:pt x="6927766" y="152951"/>
                  <a:pt x="6955347" y="155380"/>
                </a:cubicBezTo>
                <a:cubicBezTo>
                  <a:pt x="7011443" y="162670"/>
                  <a:pt x="7067071" y="169959"/>
                  <a:pt x="7125504" y="174820"/>
                </a:cubicBezTo>
                <a:cubicBezTo>
                  <a:pt x="7145139" y="177250"/>
                  <a:pt x="7167575" y="179678"/>
                  <a:pt x="7190014" y="179679"/>
                </a:cubicBezTo>
                <a:cubicBezTo>
                  <a:pt x="7198426" y="179678"/>
                  <a:pt x="7220865" y="179679"/>
                  <a:pt x="7220867" y="198712"/>
                </a:cubicBezTo>
                <a:cubicBezTo>
                  <a:pt x="7167574" y="203572"/>
                  <a:pt x="7117556" y="179678"/>
                  <a:pt x="7064266" y="191828"/>
                </a:cubicBezTo>
                <a:cubicBezTo>
                  <a:pt x="7055851" y="193853"/>
                  <a:pt x="7047438" y="203572"/>
                  <a:pt x="7042295" y="186969"/>
                </a:cubicBezTo>
                <a:cubicBezTo>
                  <a:pt x="7039491" y="174819"/>
                  <a:pt x="7028272" y="174820"/>
                  <a:pt x="7019857" y="177249"/>
                </a:cubicBezTo>
                <a:cubicBezTo>
                  <a:pt x="6994613" y="179679"/>
                  <a:pt x="6969370" y="179679"/>
                  <a:pt x="6944596" y="179679"/>
                </a:cubicBezTo>
                <a:cubicBezTo>
                  <a:pt x="6832871" y="179680"/>
                  <a:pt x="6721147" y="169960"/>
                  <a:pt x="6609423" y="165100"/>
                </a:cubicBezTo>
                <a:cubicBezTo>
                  <a:pt x="6550990" y="165100"/>
                  <a:pt x="6495359" y="162670"/>
                  <a:pt x="6439266" y="165101"/>
                </a:cubicBezTo>
                <a:cubicBezTo>
                  <a:pt x="6417294" y="165100"/>
                  <a:pt x="6392052" y="160240"/>
                  <a:pt x="6369612" y="165100"/>
                </a:cubicBezTo>
                <a:cubicBezTo>
                  <a:pt x="6364003" y="167529"/>
                  <a:pt x="6358394" y="174819"/>
                  <a:pt x="6349980" y="174819"/>
                </a:cubicBezTo>
                <a:cubicBezTo>
                  <a:pt x="6344369" y="177250"/>
                  <a:pt x="6335955" y="174820"/>
                  <a:pt x="6330346" y="172389"/>
                </a:cubicBezTo>
                <a:cubicBezTo>
                  <a:pt x="6283131" y="162671"/>
                  <a:pt x="6232645" y="182108"/>
                  <a:pt x="6185432" y="188993"/>
                </a:cubicBezTo>
                <a:cubicBezTo>
                  <a:pt x="6129804" y="196283"/>
                  <a:pt x="6073707" y="198713"/>
                  <a:pt x="6018080" y="206002"/>
                </a:cubicBezTo>
                <a:cubicBezTo>
                  <a:pt x="5990031" y="208432"/>
                  <a:pt x="5962449" y="213291"/>
                  <a:pt x="5931597" y="215722"/>
                </a:cubicBezTo>
                <a:cubicBezTo>
                  <a:pt x="5923182" y="215722"/>
                  <a:pt x="5909159" y="213292"/>
                  <a:pt x="5900744" y="220581"/>
                </a:cubicBezTo>
                <a:lnTo>
                  <a:pt x="5900215" y="224247"/>
                </a:lnTo>
                <a:lnTo>
                  <a:pt x="5911689" y="228673"/>
                </a:lnTo>
                <a:cubicBezTo>
                  <a:pt x="5917370" y="230623"/>
                  <a:pt x="5924436" y="232297"/>
                  <a:pt x="5932213" y="231714"/>
                </a:cubicBezTo>
                <a:cubicBezTo>
                  <a:pt x="5946821" y="231018"/>
                  <a:pt x="5983887" y="222479"/>
                  <a:pt x="6013369" y="225307"/>
                </a:cubicBezTo>
                <a:cubicBezTo>
                  <a:pt x="6061923" y="228490"/>
                  <a:pt x="5989691" y="237013"/>
                  <a:pt x="5974342" y="237533"/>
                </a:cubicBezTo>
                <a:cubicBezTo>
                  <a:pt x="5953104" y="241509"/>
                  <a:pt x="5929570" y="240092"/>
                  <a:pt x="5918682" y="241669"/>
                </a:cubicBezTo>
                <a:cubicBezTo>
                  <a:pt x="5912997" y="244477"/>
                  <a:pt x="5910356" y="252857"/>
                  <a:pt x="5900211" y="254611"/>
                </a:cubicBezTo>
                <a:cubicBezTo>
                  <a:pt x="5885771" y="259848"/>
                  <a:pt x="5858108" y="260743"/>
                  <a:pt x="5827814" y="260494"/>
                </a:cubicBezTo>
                <a:lnTo>
                  <a:pt x="5793574" y="260116"/>
                </a:lnTo>
                <a:lnTo>
                  <a:pt x="5780295" y="263233"/>
                </a:lnTo>
                <a:lnTo>
                  <a:pt x="5855159" y="260909"/>
                </a:lnTo>
                <a:cubicBezTo>
                  <a:pt x="5885872" y="259525"/>
                  <a:pt x="5915933" y="257986"/>
                  <a:pt x="5948226" y="256974"/>
                </a:cubicBezTo>
                <a:cubicBezTo>
                  <a:pt x="5955900" y="256714"/>
                  <a:pt x="5964386" y="257686"/>
                  <a:pt x="5973990" y="258920"/>
                </a:cubicBezTo>
                <a:lnTo>
                  <a:pt x="5979076" y="259473"/>
                </a:lnTo>
                <a:lnTo>
                  <a:pt x="5987226" y="257029"/>
                </a:lnTo>
                <a:cubicBezTo>
                  <a:pt x="5998445" y="254599"/>
                  <a:pt x="6009665" y="252169"/>
                  <a:pt x="6020884" y="249739"/>
                </a:cubicBezTo>
                <a:cubicBezTo>
                  <a:pt x="6065292" y="235160"/>
                  <a:pt x="6115779" y="227871"/>
                  <a:pt x="6162992" y="225441"/>
                </a:cubicBezTo>
                <a:cubicBezTo>
                  <a:pt x="6185431" y="225441"/>
                  <a:pt x="6207870" y="227871"/>
                  <a:pt x="6232644" y="230300"/>
                </a:cubicBezTo>
                <a:cubicBezTo>
                  <a:pt x="6238722" y="230301"/>
                  <a:pt x="6255084" y="227871"/>
                  <a:pt x="6257889" y="237590"/>
                </a:cubicBezTo>
                <a:cubicBezTo>
                  <a:pt x="6263498" y="244880"/>
                  <a:pt x="6249475" y="247309"/>
                  <a:pt x="6246670" y="247310"/>
                </a:cubicBezTo>
                <a:cubicBezTo>
                  <a:pt x="6227504" y="247309"/>
                  <a:pt x="6213480" y="235159"/>
                  <a:pt x="6202258" y="266344"/>
                </a:cubicBezTo>
                <a:cubicBezTo>
                  <a:pt x="6200857" y="271202"/>
                  <a:pt x="6198754" y="274241"/>
                  <a:pt x="6195949" y="276062"/>
                </a:cubicBezTo>
                <a:lnTo>
                  <a:pt x="6185564" y="278462"/>
                </a:lnTo>
                <a:lnTo>
                  <a:pt x="6209996" y="276020"/>
                </a:lnTo>
                <a:lnTo>
                  <a:pt x="6301546" y="269853"/>
                </a:lnTo>
                <a:lnTo>
                  <a:pt x="6301548" y="253621"/>
                </a:lnTo>
                <a:cubicBezTo>
                  <a:pt x="6306895" y="253621"/>
                  <a:pt x="6312245" y="253621"/>
                  <a:pt x="6317592" y="253621"/>
                </a:cubicBezTo>
                <a:lnTo>
                  <a:pt x="6310495" y="269250"/>
                </a:lnTo>
                <a:lnTo>
                  <a:pt x="6344079" y="266988"/>
                </a:lnTo>
                <a:lnTo>
                  <a:pt x="6345441" y="268450"/>
                </a:lnTo>
                <a:lnTo>
                  <a:pt x="6349675" y="273657"/>
                </a:lnTo>
                <a:lnTo>
                  <a:pt x="6306650" y="277711"/>
                </a:lnTo>
                <a:lnTo>
                  <a:pt x="6301546" y="288946"/>
                </a:lnTo>
                <a:lnTo>
                  <a:pt x="6301546" y="278193"/>
                </a:lnTo>
                <a:lnTo>
                  <a:pt x="6265904" y="281553"/>
                </a:lnTo>
                <a:lnTo>
                  <a:pt x="6217450" y="286071"/>
                </a:lnTo>
                <a:lnTo>
                  <a:pt x="6218636" y="290726"/>
                </a:lnTo>
                <a:lnTo>
                  <a:pt x="6206567" y="287086"/>
                </a:lnTo>
                <a:lnTo>
                  <a:pt x="6183887" y="289202"/>
                </a:lnTo>
                <a:lnTo>
                  <a:pt x="6179822" y="317370"/>
                </a:lnTo>
                <a:cubicBezTo>
                  <a:pt x="6191040" y="317370"/>
                  <a:pt x="6205065" y="319799"/>
                  <a:pt x="6216285" y="319799"/>
                </a:cubicBezTo>
                <a:cubicBezTo>
                  <a:pt x="6227503" y="322229"/>
                  <a:pt x="6241059" y="317370"/>
                  <a:pt x="6249474" y="324660"/>
                </a:cubicBezTo>
                <a:cubicBezTo>
                  <a:pt x="6260694" y="334378"/>
                  <a:pt x="6241059" y="339238"/>
                  <a:pt x="6238723" y="339239"/>
                </a:cubicBezTo>
                <a:cubicBezTo>
                  <a:pt x="6227504" y="339239"/>
                  <a:pt x="6216284" y="336809"/>
                  <a:pt x="6205065" y="336808"/>
                </a:cubicBezTo>
                <a:cubicBezTo>
                  <a:pt x="6199455" y="336809"/>
                  <a:pt x="6182626" y="331949"/>
                  <a:pt x="6177015" y="341668"/>
                </a:cubicBezTo>
                <a:lnTo>
                  <a:pt x="6177154" y="342498"/>
                </a:lnTo>
                <a:lnTo>
                  <a:pt x="6181325" y="341808"/>
                </a:lnTo>
                <a:cubicBezTo>
                  <a:pt x="6188421" y="341248"/>
                  <a:pt x="6192761" y="342060"/>
                  <a:pt x="6192912" y="345385"/>
                </a:cubicBezTo>
                <a:cubicBezTo>
                  <a:pt x="6192912" y="345385"/>
                  <a:pt x="6188953" y="346525"/>
                  <a:pt x="6183577" y="348370"/>
                </a:cubicBezTo>
                <a:lnTo>
                  <a:pt x="6180836" y="349474"/>
                </a:lnTo>
                <a:lnTo>
                  <a:pt x="6183328" y="350729"/>
                </a:lnTo>
                <a:cubicBezTo>
                  <a:pt x="6187535" y="351590"/>
                  <a:pt x="6192442" y="350983"/>
                  <a:pt x="6193846" y="350983"/>
                </a:cubicBezTo>
                <a:cubicBezTo>
                  <a:pt x="6219089" y="350983"/>
                  <a:pt x="6241060" y="348554"/>
                  <a:pt x="6266303" y="348553"/>
                </a:cubicBezTo>
                <a:cubicBezTo>
                  <a:pt x="6369613" y="346529"/>
                  <a:pt x="6472923" y="346529"/>
                  <a:pt x="6576231" y="343693"/>
                </a:cubicBezTo>
                <a:cubicBezTo>
                  <a:pt x="6682348" y="343694"/>
                  <a:pt x="6787994" y="348553"/>
                  <a:pt x="6894110" y="346528"/>
                </a:cubicBezTo>
                <a:cubicBezTo>
                  <a:pt x="6916547" y="346528"/>
                  <a:pt x="6938986" y="341668"/>
                  <a:pt x="6960958" y="348553"/>
                </a:cubicBezTo>
                <a:cubicBezTo>
                  <a:pt x="6972176" y="350982"/>
                  <a:pt x="6980591" y="358272"/>
                  <a:pt x="6991809" y="358271"/>
                </a:cubicBezTo>
                <a:cubicBezTo>
                  <a:pt x="7000223" y="358273"/>
                  <a:pt x="7011444" y="355843"/>
                  <a:pt x="7019857" y="355842"/>
                </a:cubicBezTo>
                <a:cubicBezTo>
                  <a:pt x="7031077" y="355843"/>
                  <a:pt x="7039490" y="363133"/>
                  <a:pt x="7050243" y="370421"/>
                </a:cubicBezTo>
                <a:cubicBezTo>
                  <a:pt x="7061462" y="377711"/>
                  <a:pt x="7072681" y="375282"/>
                  <a:pt x="7086704" y="375281"/>
                </a:cubicBezTo>
                <a:cubicBezTo>
                  <a:pt x="7103535" y="372852"/>
                  <a:pt x="7125505" y="370421"/>
                  <a:pt x="7139528" y="389860"/>
                </a:cubicBezTo>
                <a:cubicBezTo>
                  <a:pt x="7003028" y="380141"/>
                  <a:pt x="6868866" y="377711"/>
                  <a:pt x="6735170" y="377711"/>
                </a:cubicBezTo>
                <a:cubicBezTo>
                  <a:pt x="6799214" y="387430"/>
                  <a:pt x="6866062" y="397156"/>
                  <a:pt x="6930571" y="406875"/>
                </a:cubicBezTo>
                <a:cubicBezTo>
                  <a:pt x="6960956" y="414165"/>
                  <a:pt x="6994613" y="419025"/>
                  <a:pt x="7025465" y="423886"/>
                </a:cubicBezTo>
                <a:cubicBezTo>
                  <a:pt x="7055852" y="425911"/>
                  <a:pt x="7081096" y="445348"/>
                  <a:pt x="7109143" y="447779"/>
                </a:cubicBezTo>
                <a:cubicBezTo>
                  <a:pt x="7173186" y="455068"/>
                  <a:pt x="7237228" y="469647"/>
                  <a:pt x="7304076" y="479368"/>
                </a:cubicBezTo>
                <a:cubicBezTo>
                  <a:pt x="7334927" y="486657"/>
                  <a:pt x="7368586" y="489086"/>
                  <a:pt x="7399438" y="496376"/>
                </a:cubicBezTo>
                <a:cubicBezTo>
                  <a:pt x="7412994" y="501235"/>
                  <a:pt x="7427019" y="505691"/>
                  <a:pt x="7443848" y="505691"/>
                </a:cubicBezTo>
                <a:cubicBezTo>
                  <a:pt x="7449458" y="505690"/>
                  <a:pt x="7452261" y="498402"/>
                  <a:pt x="7457872" y="498401"/>
                </a:cubicBezTo>
                <a:cubicBezTo>
                  <a:pt x="7463483" y="498402"/>
                  <a:pt x="7469092" y="498403"/>
                  <a:pt x="7474700" y="498402"/>
                </a:cubicBezTo>
                <a:cubicBezTo>
                  <a:pt x="7474701" y="512980"/>
                  <a:pt x="7457870" y="508121"/>
                  <a:pt x="7457871" y="522699"/>
                </a:cubicBezTo>
                <a:cubicBezTo>
                  <a:pt x="7538744" y="542139"/>
                  <a:pt x="7619614" y="561578"/>
                  <a:pt x="7700486" y="583041"/>
                </a:cubicBezTo>
                <a:cubicBezTo>
                  <a:pt x="7739755" y="592761"/>
                  <a:pt x="7778553" y="604912"/>
                  <a:pt x="7817820" y="617060"/>
                </a:cubicBezTo>
                <a:cubicBezTo>
                  <a:pt x="7834649" y="624349"/>
                  <a:pt x="7854282" y="626780"/>
                  <a:pt x="7870646" y="636499"/>
                </a:cubicBezTo>
                <a:cubicBezTo>
                  <a:pt x="7881862" y="638930"/>
                  <a:pt x="7873449" y="662823"/>
                  <a:pt x="7884669" y="662823"/>
                </a:cubicBezTo>
                <a:cubicBezTo>
                  <a:pt x="7884668" y="648649"/>
                  <a:pt x="7881862" y="638930"/>
                  <a:pt x="7893083" y="636499"/>
                </a:cubicBezTo>
                <a:cubicBezTo>
                  <a:pt x="7901499" y="636498"/>
                  <a:pt x="7901499" y="624350"/>
                  <a:pt x="7901498" y="614631"/>
                </a:cubicBezTo>
                <a:cubicBezTo>
                  <a:pt x="7954322" y="617061"/>
                  <a:pt x="8004806" y="621921"/>
                  <a:pt x="8054824" y="638929"/>
                </a:cubicBezTo>
                <a:cubicBezTo>
                  <a:pt x="8080068" y="646219"/>
                  <a:pt x="8099703" y="660393"/>
                  <a:pt x="8122139" y="672542"/>
                </a:cubicBezTo>
                <a:cubicBezTo>
                  <a:pt x="8144111" y="684691"/>
                  <a:pt x="8166550" y="682262"/>
                  <a:pt x="8188989" y="684692"/>
                </a:cubicBezTo>
                <a:cubicBezTo>
                  <a:pt x="8289495" y="696842"/>
                  <a:pt x="8389999" y="735316"/>
                  <a:pt x="8487232" y="774193"/>
                </a:cubicBezTo>
                <a:cubicBezTo>
                  <a:pt x="8685436" y="856403"/>
                  <a:pt x="8872424" y="972228"/>
                  <a:pt x="9065018" y="1071452"/>
                </a:cubicBezTo>
                <a:cubicBezTo>
                  <a:pt x="9062214" y="1076311"/>
                  <a:pt x="9059410" y="1088459"/>
                  <a:pt x="9053799" y="1088458"/>
                </a:cubicBezTo>
                <a:lnTo>
                  <a:pt x="9053495" y="1088418"/>
                </a:lnTo>
                <a:lnTo>
                  <a:pt x="9053789" y="1090251"/>
                </a:lnTo>
                <a:cubicBezTo>
                  <a:pt x="9053465" y="1092066"/>
                  <a:pt x="9052813" y="1093881"/>
                  <a:pt x="9052812" y="1096301"/>
                </a:cubicBezTo>
                <a:cubicBezTo>
                  <a:pt x="9051511" y="1093880"/>
                  <a:pt x="9050209" y="1092066"/>
                  <a:pt x="9049885" y="1090251"/>
                </a:cubicBezTo>
                <a:lnTo>
                  <a:pt x="9050941" y="1088068"/>
                </a:lnTo>
                <a:lnTo>
                  <a:pt x="9047137" y="1087549"/>
                </a:lnTo>
                <a:cubicBezTo>
                  <a:pt x="9044684" y="1087245"/>
                  <a:pt x="9042581" y="1087244"/>
                  <a:pt x="9042580" y="1088459"/>
                </a:cubicBezTo>
                <a:cubicBezTo>
                  <a:pt x="9045385" y="1098178"/>
                  <a:pt x="9062215" y="1105468"/>
                  <a:pt x="9067823" y="1110327"/>
                </a:cubicBezTo>
                <a:cubicBezTo>
                  <a:pt x="9079043" y="1117211"/>
                  <a:pt x="9090263" y="1122073"/>
                  <a:pt x="9098677" y="1131790"/>
                </a:cubicBezTo>
                <a:cubicBezTo>
                  <a:pt x="9090262" y="1146372"/>
                  <a:pt x="9070629" y="1122072"/>
                  <a:pt x="9059410" y="1114780"/>
                </a:cubicBezTo>
                <a:cubicBezTo>
                  <a:pt x="9045385" y="1105468"/>
                  <a:pt x="9014531" y="1105468"/>
                  <a:pt x="9003780" y="1088459"/>
                </a:cubicBezTo>
                <a:cubicBezTo>
                  <a:pt x="8998170" y="1081170"/>
                  <a:pt x="9000975" y="1069022"/>
                  <a:pt x="8998170" y="1059297"/>
                </a:cubicBezTo>
                <a:cubicBezTo>
                  <a:pt x="8998171" y="1049577"/>
                  <a:pt x="8989757" y="1044718"/>
                  <a:pt x="8981344" y="1039858"/>
                </a:cubicBezTo>
                <a:cubicBezTo>
                  <a:pt x="8961709" y="1028114"/>
                  <a:pt x="8939269" y="1023254"/>
                  <a:pt x="8920104" y="1015965"/>
                </a:cubicBezTo>
                <a:cubicBezTo>
                  <a:pt x="8897667" y="1006246"/>
                  <a:pt x="8875228" y="998956"/>
                  <a:pt x="8852789" y="991667"/>
                </a:cubicBezTo>
                <a:cubicBezTo>
                  <a:pt x="8833157" y="984377"/>
                  <a:pt x="8816796" y="967368"/>
                  <a:pt x="8797162" y="960077"/>
                </a:cubicBezTo>
                <a:cubicBezTo>
                  <a:pt x="8783136" y="955624"/>
                  <a:pt x="8763502" y="969797"/>
                  <a:pt x="8763503" y="945905"/>
                </a:cubicBezTo>
                <a:cubicBezTo>
                  <a:pt x="8760700" y="931326"/>
                  <a:pt x="8724704" y="926466"/>
                  <a:pt x="8716290" y="921605"/>
                </a:cubicBezTo>
                <a:cubicBezTo>
                  <a:pt x="8624199" y="887992"/>
                  <a:pt x="8529302" y="851544"/>
                  <a:pt x="8434409" y="815095"/>
                </a:cubicBezTo>
                <a:lnTo>
                  <a:pt x="8369673" y="791088"/>
                </a:lnTo>
                <a:lnTo>
                  <a:pt x="8369138" y="791775"/>
                </a:lnTo>
                <a:cubicBezTo>
                  <a:pt x="8368068" y="791774"/>
                  <a:pt x="8366640" y="791009"/>
                  <a:pt x="8365213" y="789477"/>
                </a:cubicBezTo>
                <a:lnTo>
                  <a:pt x="8365349" y="789477"/>
                </a:lnTo>
                <a:lnTo>
                  <a:pt x="8294636" y="762043"/>
                </a:lnTo>
                <a:cubicBezTo>
                  <a:pt x="8272665" y="752323"/>
                  <a:pt x="8253031" y="742604"/>
                  <a:pt x="8230593" y="737744"/>
                </a:cubicBezTo>
                <a:cubicBezTo>
                  <a:pt x="8208155" y="735315"/>
                  <a:pt x="8188988" y="740174"/>
                  <a:pt x="8166549" y="742605"/>
                </a:cubicBezTo>
                <a:cubicBezTo>
                  <a:pt x="8227788" y="769334"/>
                  <a:pt x="8289494" y="788773"/>
                  <a:pt x="8350731" y="812667"/>
                </a:cubicBezTo>
                <a:cubicBezTo>
                  <a:pt x="8378311" y="824817"/>
                  <a:pt x="8406361" y="836964"/>
                  <a:pt x="8434409" y="849116"/>
                </a:cubicBezTo>
                <a:cubicBezTo>
                  <a:pt x="8437214" y="851545"/>
                  <a:pt x="8451235" y="856404"/>
                  <a:pt x="8451235" y="861263"/>
                </a:cubicBezTo>
                <a:cubicBezTo>
                  <a:pt x="8445626" y="870983"/>
                  <a:pt x="8434408" y="868554"/>
                  <a:pt x="8434408" y="880702"/>
                </a:cubicBezTo>
                <a:cubicBezTo>
                  <a:pt x="8442822" y="883132"/>
                  <a:pt x="8451235" y="885156"/>
                  <a:pt x="8459651" y="890016"/>
                </a:cubicBezTo>
                <a:cubicBezTo>
                  <a:pt x="8459652" y="883132"/>
                  <a:pt x="8456848" y="873414"/>
                  <a:pt x="8462456" y="868555"/>
                </a:cubicBezTo>
                <a:cubicBezTo>
                  <a:pt x="8468066" y="861264"/>
                  <a:pt x="8476013" y="863691"/>
                  <a:pt x="8484428" y="863693"/>
                </a:cubicBezTo>
                <a:cubicBezTo>
                  <a:pt x="8478818" y="870983"/>
                  <a:pt x="8479520" y="876348"/>
                  <a:pt x="8482674" y="880247"/>
                </a:cubicBezTo>
                <a:lnTo>
                  <a:pt x="8483138" y="880525"/>
                </a:lnTo>
                <a:lnTo>
                  <a:pt x="8485702" y="875214"/>
                </a:lnTo>
                <a:cubicBezTo>
                  <a:pt x="8487077" y="877635"/>
                  <a:pt x="8487076" y="879449"/>
                  <a:pt x="8486732" y="881265"/>
                </a:cubicBezTo>
                <a:lnTo>
                  <a:pt x="8486515" y="882541"/>
                </a:lnTo>
                <a:lnTo>
                  <a:pt x="8495646" y="887992"/>
                </a:lnTo>
                <a:cubicBezTo>
                  <a:pt x="8504061" y="887992"/>
                  <a:pt x="8506866" y="883133"/>
                  <a:pt x="8512474" y="883133"/>
                </a:cubicBezTo>
                <a:cubicBezTo>
                  <a:pt x="8520889" y="880703"/>
                  <a:pt x="8526497" y="885157"/>
                  <a:pt x="8532108" y="887993"/>
                </a:cubicBezTo>
                <a:cubicBezTo>
                  <a:pt x="8526497" y="897305"/>
                  <a:pt x="8515280" y="902165"/>
                  <a:pt x="8509671" y="909460"/>
                </a:cubicBezTo>
                <a:cubicBezTo>
                  <a:pt x="8520888" y="916746"/>
                  <a:pt x="8532108" y="924036"/>
                  <a:pt x="8540524" y="933753"/>
                </a:cubicBezTo>
                <a:cubicBezTo>
                  <a:pt x="8532107" y="941046"/>
                  <a:pt x="8518084" y="933754"/>
                  <a:pt x="8506866" y="926465"/>
                </a:cubicBezTo>
                <a:cubicBezTo>
                  <a:pt x="8492842" y="919176"/>
                  <a:pt x="8481622" y="914318"/>
                  <a:pt x="8468065" y="909460"/>
                </a:cubicBezTo>
                <a:cubicBezTo>
                  <a:pt x="8437214" y="894876"/>
                  <a:pt x="8409165" y="883133"/>
                  <a:pt x="8381585" y="870984"/>
                </a:cubicBezTo>
                <a:cubicBezTo>
                  <a:pt x="8356342" y="858833"/>
                  <a:pt x="8336708" y="841824"/>
                  <a:pt x="8308659" y="836965"/>
                </a:cubicBezTo>
                <a:cubicBezTo>
                  <a:pt x="8281080" y="832106"/>
                  <a:pt x="8253030" y="822386"/>
                  <a:pt x="8227789" y="815095"/>
                </a:cubicBezTo>
                <a:cubicBezTo>
                  <a:pt x="8105313" y="779052"/>
                  <a:pt x="7985175" y="745034"/>
                  <a:pt x="7862230" y="713849"/>
                </a:cubicBezTo>
                <a:cubicBezTo>
                  <a:pt x="7753777" y="684692"/>
                  <a:pt x="7642054" y="653104"/>
                  <a:pt x="7533133" y="626780"/>
                </a:cubicBezTo>
                <a:cubicBezTo>
                  <a:pt x="7480310" y="612201"/>
                  <a:pt x="7424213" y="600050"/>
                  <a:pt x="7371390" y="587902"/>
                </a:cubicBezTo>
                <a:cubicBezTo>
                  <a:pt x="7343342" y="583042"/>
                  <a:pt x="7318100" y="578587"/>
                  <a:pt x="7293325" y="566438"/>
                </a:cubicBezTo>
                <a:cubicBezTo>
                  <a:pt x="7273690" y="556718"/>
                  <a:pt x="7248447" y="532419"/>
                  <a:pt x="7228813" y="546998"/>
                </a:cubicBezTo>
                <a:cubicBezTo>
                  <a:pt x="7206844" y="564009"/>
                  <a:pt x="7187210" y="549429"/>
                  <a:pt x="7161967" y="539709"/>
                </a:cubicBezTo>
                <a:cubicBezTo>
                  <a:pt x="7136723" y="529990"/>
                  <a:pt x="7114752" y="525131"/>
                  <a:pt x="7089508" y="520271"/>
                </a:cubicBezTo>
                <a:cubicBezTo>
                  <a:pt x="7039491" y="510551"/>
                  <a:pt x="6986200" y="510550"/>
                  <a:pt x="6936181" y="503260"/>
                </a:cubicBezTo>
                <a:cubicBezTo>
                  <a:pt x="6922157" y="498402"/>
                  <a:pt x="6810434" y="472078"/>
                  <a:pt x="6810433" y="498402"/>
                </a:cubicBezTo>
                <a:cubicBezTo>
                  <a:pt x="6832870" y="498402"/>
                  <a:pt x="6857648" y="491517"/>
                  <a:pt x="6880086" y="498403"/>
                </a:cubicBezTo>
                <a:lnTo>
                  <a:pt x="6890731" y="502245"/>
                </a:lnTo>
                <a:lnTo>
                  <a:pt x="6889103" y="497554"/>
                </a:lnTo>
                <a:cubicBezTo>
                  <a:pt x="6891707" y="492970"/>
                  <a:pt x="6894311" y="492969"/>
                  <a:pt x="6896916" y="497554"/>
                </a:cubicBezTo>
                <a:lnTo>
                  <a:pt x="6893072" y="503089"/>
                </a:lnTo>
                <a:lnTo>
                  <a:pt x="6909535" y="509032"/>
                </a:lnTo>
                <a:cubicBezTo>
                  <a:pt x="6919352" y="512374"/>
                  <a:pt x="6929169" y="515411"/>
                  <a:pt x="6938987" y="517841"/>
                </a:cubicBezTo>
                <a:cubicBezTo>
                  <a:pt x="6986200" y="527561"/>
                  <a:pt x="7033881" y="539709"/>
                  <a:pt x="7078290" y="549429"/>
                </a:cubicBezTo>
                <a:cubicBezTo>
                  <a:pt x="7170381" y="571298"/>
                  <a:pt x="7262471" y="595190"/>
                  <a:pt x="7354563" y="617061"/>
                </a:cubicBezTo>
                <a:cubicBezTo>
                  <a:pt x="7446650" y="638930"/>
                  <a:pt x="7538743" y="662824"/>
                  <a:pt x="7628030" y="687121"/>
                </a:cubicBezTo>
                <a:cubicBezTo>
                  <a:pt x="7675244" y="699271"/>
                  <a:pt x="7722925" y="711421"/>
                  <a:pt x="7770139" y="723571"/>
                </a:cubicBezTo>
                <a:cubicBezTo>
                  <a:pt x="7789773" y="728430"/>
                  <a:pt x="7812212" y="735315"/>
                  <a:pt x="7831845" y="737745"/>
                </a:cubicBezTo>
                <a:cubicBezTo>
                  <a:pt x="7848206" y="740173"/>
                  <a:pt x="7843063" y="762044"/>
                  <a:pt x="7843064" y="776623"/>
                </a:cubicBezTo>
                <a:cubicBezTo>
                  <a:pt x="7851012" y="776623"/>
                  <a:pt x="7856621" y="774193"/>
                  <a:pt x="7862230" y="776624"/>
                </a:cubicBezTo>
                <a:cubicBezTo>
                  <a:pt x="7867840" y="776623"/>
                  <a:pt x="7870645" y="786342"/>
                  <a:pt x="7865034" y="788772"/>
                </a:cubicBezTo>
                <a:cubicBezTo>
                  <a:pt x="7848205" y="791202"/>
                  <a:pt x="7829040" y="781482"/>
                  <a:pt x="7812212" y="776624"/>
                </a:cubicBezTo>
                <a:cubicBezTo>
                  <a:pt x="7761724" y="762044"/>
                  <a:pt x="7711706" y="749894"/>
                  <a:pt x="7661686" y="737745"/>
                </a:cubicBezTo>
                <a:cubicBezTo>
                  <a:pt x="7561181" y="713850"/>
                  <a:pt x="7460678" y="691981"/>
                  <a:pt x="7360172" y="684692"/>
                </a:cubicBezTo>
                <a:lnTo>
                  <a:pt x="7359546" y="695255"/>
                </a:lnTo>
                <a:lnTo>
                  <a:pt x="7362355" y="695815"/>
                </a:lnTo>
                <a:cubicBezTo>
                  <a:pt x="7415068" y="707966"/>
                  <a:pt x="7467780" y="720114"/>
                  <a:pt x="7520937" y="729833"/>
                </a:cubicBezTo>
                <a:cubicBezTo>
                  <a:pt x="7570992" y="739553"/>
                  <a:pt x="7623704" y="746844"/>
                  <a:pt x="7674201" y="765876"/>
                </a:cubicBezTo>
                <a:cubicBezTo>
                  <a:pt x="7726916" y="782885"/>
                  <a:pt x="7777414" y="804754"/>
                  <a:pt x="7827467" y="824192"/>
                </a:cubicBezTo>
                <a:cubicBezTo>
                  <a:pt x="7854046" y="833911"/>
                  <a:pt x="7877523" y="843227"/>
                  <a:pt x="7904101" y="852946"/>
                </a:cubicBezTo>
                <a:cubicBezTo>
                  <a:pt x="7914733" y="857806"/>
                  <a:pt x="7935995" y="862665"/>
                  <a:pt x="7935994" y="884533"/>
                </a:cubicBezTo>
                <a:cubicBezTo>
                  <a:pt x="7906759" y="877245"/>
                  <a:pt x="7880624" y="869955"/>
                  <a:pt x="7854046" y="862664"/>
                </a:cubicBezTo>
                <a:lnTo>
                  <a:pt x="7816826" y="853150"/>
                </a:lnTo>
                <a:lnTo>
                  <a:pt x="7818417" y="858729"/>
                </a:lnTo>
                <a:cubicBezTo>
                  <a:pt x="7773499" y="858729"/>
                  <a:pt x="7731862" y="841521"/>
                  <a:pt x="7686945" y="829233"/>
                </a:cubicBezTo>
                <a:lnTo>
                  <a:pt x="7694409" y="821857"/>
                </a:lnTo>
                <a:lnTo>
                  <a:pt x="7629583" y="805285"/>
                </a:lnTo>
                <a:lnTo>
                  <a:pt x="7630847" y="810482"/>
                </a:lnTo>
                <a:cubicBezTo>
                  <a:pt x="7628243" y="810482"/>
                  <a:pt x="7626289" y="809732"/>
                  <a:pt x="7624988" y="808070"/>
                </a:cubicBezTo>
                <a:lnTo>
                  <a:pt x="7623936" y="803842"/>
                </a:lnTo>
                <a:lnTo>
                  <a:pt x="7563239" y="788325"/>
                </a:lnTo>
                <a:lnTo>
                  <a:pt x="7562341" y="797775"/>
                </a:lnTo>
                <a:lnTo>
                  <a:pt x="7561979" y="801564"/>
                </a:lnTo>
                <a:lnTo>
                  <a:pt x="7561756" y="796917"/>
                </a:lnTo>
                <a:lnTo>
                  <a:pt x="7561326" y="787837"/>
                </a:lnTo>
                <a:lnTo>
                  <a:pt x="7538988" y="782126"/>
                </a:lnTo>
                <a:lnTo>
                  <a:pt x="7389690" y="751781"/>
                </a:lnTo>
                <a:lnTo>
                  <a:pt x="7323709" y="745034"/>
                </a:lnTo>
                <a:cubicBezTo>
                  <a:pt x="7307349" y="745033"/>
                  <a:pt x="7276495" y="752323"/>
                  <a:pt x="7265275" y="740174"/>
                </a:cubicBezTo>
                <a:lnTo>
                  <a:pt x="7263468" y="737952"/>
                </a:lnTo>
                <a:lnTo>
                  <a:pt x="7263882" y="740818"/>
                </a:lnTo>
                <a:lnTo>
                  <a:pt x="7262178" y="740445"/>
                </a:lnTo>
                <a:lnTo>
                  <a:pt x="7263881" y="742660"/>
                </a:lnTo>
                <a:cubicBezTo>
                  <a:pt x="7261276" y="742659"/>
                  <a:pt x="7258672" y="742660"/>
                  <a:pt x="7256067" y="742659"/>
                </a:cubicBezTo>
                <a:lnTo>
                  <a:pt x="7258407" y="739618"/>
                </a:lnTo>
                <a:lnTo>
                  <a:pt x="7258021" y="739533"/>
                </a:lnTo>
                <a:cubicBezTo>
                  <a:pt x="7257369" y="738891"/>
                  <a:pt x="7256882" y="737926"/>
                  <a:pt x="7256556" y="736480"/>
                </a:cubicBezTo>
                <a:lnTo>
                  <a:pt x="7256137" y="731373"/>
                </a:lnTo>
                <a:lnTo>
                  <a:pt x="7254056" y="733291"/>
                </a:lnTo>
                <a:cubicBezTo>
                  <a:pt x="7251251" y="740174"/>
                  <a:pt x="7242837" y="740175"/>
                  <a:pt x="7237226" y="737744"/>
                </a:cubicBezTo>
                <a:cubicBezTo>
                  <a:pt x="7226008" y="737745"/>
                  <a:pt x="7209647" y="742605"/>
                  <a:pt x="7198428" y="735315"/>
                </a:cubicBezTo>
                <a:cubicBezTo>
                  <a:pt x="7192820" y="730455"/>
                  <a:pt x="7192820" y="721140"/>
                  <a:pt x="7187208" y="713850"/>
                </a:cubicBezTo>
                <a:lnTo>
                  <a:pt x="7185736" y="712331"/>
                </a:lnTo>
                <a:lnTo>
                  <a:pt x="7155566" y="707870"/>
                </a:lnTo>
                <a:lnTo>
                  <a:pt x="7145139" y="718711"/>
                </a:lnTo>
                <a:cubicBezTo>
                  <a:pt x="7150747" y="728430"/>
                  <a:pt x="7170379" y="708991"/>
                  <a:pt x="7170381" y="730456"/>
                </a:cubicBezTo>
                <a:lnTo>
                  <a:pt x="7103681" y="719709"/>
                </a:lnTo>
                <a:lnTo>
                  <a:pt x="7109079" y="722944"/>
                </a:lnTo>
                <a:cubicBezTo>
                  <a:pt x="7110314" y="725061"/>
                  <a:pt x="7110930" y="728086"/>
                  <a:pt x="7110930" y="731715"/>
                </a:cubicBezTo>
                <a:cubicBezTo>
                  <a:pt x="7108258" y="731716"/>
                  <a:pt x="7106407" y="730507"/>
                  <a:pt x="7105222" y="728389"/>
                </a:cubicBezTo>
                <a:lnTo>
                  <a:pt x="7103541" y="719687"/>
                </a:lnTo>
                <a:lnTo>
                  <a:pt x="6948218" y="694665"/>
                </a:lnTo>
                <a:lnTo>
                  <a:pt x="6858733" y="686807"/>
                </a:lnTo>
                <a:lnTo>
                  <a:pt x="6860310" y="687661"/>
                </a:lnTo>
                <a:cubicBezTo>
                  <a:pt x="6861856" y="689698"/>
                  <a:pt x="6862806" y="692843"/>
                  <a:pt x="6862806" y="697612"/>
                </a:cubicBezTo>
                <a:cubicBezTo>
                  <a:pt x="6855425" y="697613"/>
                  <a:pt x="6839797" y="704920"/>
                  <a:pt x="6839796" y="685434"/>
                </a:cubicBezTo>
                <a:lnTo>
                  <a:pt x="6841593" y="685302"/>
                </a:lnTo>
                <a:lnTo>
                  <a:pt x="6747532" y="677044"/>
                </a:lnTo>
                <a:lnTo>
                  <a:pt x="6747532" y="685307"/>
                </a:lnTo>
                <a:cubicBezTo>
                  <a:pt x="6736778" y="685307"/>
                  <a:pt x="6726025" y="685307"/>
                  <a:pt x="6717960" y="685306"/>
                </a:cubicBezTo>
                <a:cubicBezTo>
                  <a:pt x="6709894" y="685307"/>
                  <a:pt x="6704518" y="685306"/>
                  <a:pt x="6699141" y="685308"/>
                </a:cubicBezTo>
                <a:cubicBezTo>
                  <a:pt x="6699141" y="680842"/>
                  <a:pt x="6699141" y="678981"/>
                  <a:pt x="6699141" y="676749"/>
                </a:cubicBezTo>
                <a:cubicBezTo>
                  <a:pt x="6707205" y="676749"/>
                  <a:pt x="6717960" y="676749"/>
                  <a:pt x="6728713" y="676750"/>
                </a:cubicBezTo>
                <a:lnTo>
                  <a:pt x="6744188" y="676749"/>
                </a:lnTo>
                <a:lnTo>
                  <a:pt x="6723951" y="674974"/>
                </a:lnTo>
                <a:lnTo>
                  <a:pt x="6727946" y="663562"/>
                </a:lnTo>
                <a:lnTo>
                  <a:pt x="6683656" y="660193"/>
                </a:lnTo>
                <a:lnTo>
                  <a:pt x="6688661" y="672966"/>
                </a:lnTo>
                <a:lnTo>
                  <a:pt x="6581401" y="672966"/>
                </a:lnTo>
                <a:lnTo>
                  <a:pt x="6581173" y="674011"/>
                </a:lnTo>
                <a:cubicBezTo>
                  <a:pt x="6580301" y="675719"/>
                  <a:pt x="6578973" y="676783"/>
                  <a:pt x="6576979" y="676783"/>
                </a:cubicBezTo>
                <a:cubicBezTo>
                  <a:pt x="6574986" y="676782"/>
                  <a:pt x="6573656" y="675568"/>
                  <a:pt x="6572742" y="673669"/>
                </a:cubicBezTo>
                <a:lnTo>
                  <a:pt x="6572574" y="672967"/>
                </a:lnTo>
                <a:lnTo>
                  <a:pt x="6540693" y="672967"/>
                </a:lnTo>
                <a:lnTo>
                  <a:pt x="6547756" y="660265"/>
                </a:lnTo>
                <a:lnTo>
                  <a:pt x="6526371" y="657040"/>
                </a:lnTo>
                <a:lnTo>
                  <a:pt x="6514416" y="654061"/>
                </a:lnTo>
                <a:lnTo>
                  <a:pt x="6521679" y="661664"/>
                </a:lnTo>
                <a:cubicBezTo>
                  <a:pt x="6518929" y="664045"/>
                  <a:pt x="6513432" y="666428"/>
                  <a:pt x="6510684" y="671190"/>
                </a:cubicBezTo>
                <a:cubicBezTo>
                  <a:pt x="6508165" y="668809"/>
                  <a:pt x="6507592" y="665237"/>
                  <a:pt x="6507935" y="661415"/>
                </a:cubicBezTo>
                <a:lnTo>
                  <a:pt x="6509999" y="652960"/>
                </a:lnTo>
                <a:lnTo>
                  <a:pt x="6503973" y="651460"/>
                </a:lnTo>
                <a:cubicBezTo>
                  <a:pt x="6496497" y="650206"/>
                  <a:pt x="6489051" y="650054"/>
                  <a:pt x="6481742" y="652484"/>
                </a:cubicBezTo>
                <a:cubicBezTo>
                  <a:pt x="6475097" y="654914"/>
                  <a:pt x="6468452" y="658559"/>
                  <a:pt x="6461809" y="660988"/>
                </a:cubicBezTo>
                <a:lnTo>
                  <a:pt x="6444896" y="662020"/>
                </a:lnTo>
                <a:lnTo>
                  <a:pt x="6448535" y="662558"/>
                </a:lnTo>
                <a:cubicBezTo>
                  <a:pt x="6458059" y="665232"/>
                  <a:pt x="6467945" y="668993"/>
                  <a:pt x="6478382" y="673188"/>
                </a:cubicBezTo>
                <a:cubicBezTo>
                  <a:pt x="6439418" y="675645"/>
                  <a:pt x="6403698" y="680556"/>
                  <a:pt x="6367519" y="685468"/>
                </a:cubicBezTo>
                <a:lnTo>
                  <a:pt x="6378758" y="675114"/>
                </a:lnTo>
                <a:lnTo>
                  <a:pt x="6333959" y="680240"/>
                </a:lnTo>
                <a:lnTo>
                  <a:pt x="6335369" y="685307"/>
                </a:lnTo>
                <a:cubicBezTo>
                  <a:pt x="6332903" y="685307"/>
                  <a:pt x="6331052" y="684842"/>
                  <a:pt x="6329818" y="683539"/>
                </a:cubicBezTo>
                <a:lnTo>
                  <a:pt x="6329069" y="680799"/>
                </a:lnTo>
                <a:lnTo>
                  <a:pt x="6318050" y="682061"/>
                </a:lnTo>
                <a:lnTo>
                  <a:pt x="6317845" y="684072"/>
                </a:lnTo>
                <a:cubicBezTo>
                  <a:pt x="6315186" y="688525"/>
                  <a:pt x="6299240" y="688526"/>
                  <a:pt x="6296581" y="688526"/>
                </a:cubicBezTo>
                <a:lnTo>
                  <a:pt x="6292605" y="684971"/>
                </a:lnTo>
                <a:lnTo>
                  <a:pt x="6291830" y="685059"/>
                </a:lnTo>
                <a:lnTo>
                  <a:pt x="6270861" y="686719"/>
                </a:lnTo>
                <a:lnTo>
                  <a:pt x="6270834" y="686755"/>
                </a:lnTo>
                <a:lnTo>
                  <a:pt x="6270588" y="686740"/>
                </a:lnTo>
                <a:lnTo>
                  <a:pt x="6176034" y="694221"/>
                </a:lnTo>
                <a:lnTo>
                  <a:pt x="6175707" y="694956"/>
                </a:lnTo>
                <a:cubicBezTo>
                  <a:pt x="6173660" y="697638"/>
                  <a:pt x="6171000" y="699461"/>
                  <a:pt x="6167236" y="700676"/>
                </a:cubicBezTo>
                <a:cubicBezTo>
                  <a:pt x="6151289" y="705535"/>
                  <a:pt x="6132685" y="703105"/>
                  <a:pt x="6116740" y="705536"/>
                </a:cubicBezTo>
                <a:cubicBezTo>
                  <a:pt x="6095477" y="707966"/>
                  <a:pt x="6074655" y="712825"/>
                  <a:pt x="6053394" y="715255"/>
                </a:cubicBezTo>
                <a:lnTo>
                  <a:pt x="6075471" y="714566"/>
                </a:lnTo>
                <a:lnTo>
                  <a:pt x="6095838" y="712948"/>
                </a:lnTo>
                <a:cubicBezTo>
                  <a:pt x="6129055" y="710854"/>
                  <a:pt x="6157118" y="706926"/>
                  <a:pt x="6180885" y="711181"/>
                </a:cubicBezTo>
                <a:lnTo>
                  <a:pt x="6181163" y="711272"/>
                </a:lnTo>
                <a:lnTo>
                  <a:pt x="6209318" y="710395"/>
                </a:lnTo>
                <a:cubicBezTo>
                  <a:pt x="6222607" y="710395"/>
                  <a:pt x="6238554" y="710395"/>
                  <a:pt x="6251842" y="712825"/>
                </a:cubicBezTo>
                <a:cubicBezTo>
                  <a:pt x="6262473" y="712826"/>
                  <a:pt x="6270004" y="705536"/>
                  <a:pt x="6280636" y="700676"/>
                </a:cubicBezTo>
                <a:cubicBezTo>
                  <a:pt x="6299239" y="690956"/>
                  <a:pt x="6323160" y="698245"/>
                  <a:pt x="6341766" y="698245"/>
                </a:cubicBezTo>
                <a:cubicBezTo>
                  <a:pt x="6394478" y="700675"/>
                  <a:pt x="6447188" y="703105"/>
                  <a:pt x="6500347" y="700676"/>
                </a:cubicBezTo>
                <a:cubicBezTo>
                  <a:pt x="6545085" y="700676"/>
                  <a:pt x="6590268" y="698246"/>
                  <a:pt x="6632349" y="710394"/>
                </a:cubicBezTo>
                <a:cubicBezTo>
                  <a:pt x="6640322" y="712825"/>
                  <a:pt x="6648297" y="715254"/>
                  <a:pt x="6653611" y="705536"/>
                </a:cubicBezTo>
                <a:cubicBezTo>
                  <a:pt x="6656268" y="698246"/>
                  <a:pt x="6656270" y="688527"/>
                  <a:pt x="6664243" y="690957"/>
                </a:cubicBezTo>
                <a:cubicBezTo>
                  <a:pt x="6677532" y="690956"/>
                  <a:pt x="6693036" y="707966"/>
                  <a:pt x="6708983" y="710395"/>
                </a:cubicBezTo>
                <a:cubicBezTo>
                  <a:pt x="6732902" y="715254"/>
                  <a:pt x="6756821" y="715255"/>
                  <a:pt x="6782956" y="717684"/>
                </a:cubicBezTo>
                <a:cubicBezTo>
                  <a:pt x="6806877" y="720114"/>
                  <a:pt x="6833455" y="722544"/>
                  <a:pt x="6859590" y="724975"/>
                </a:cubicBezTo>
                <a:cubicBezTo>
                  <a:pt x="6912747" y="732264"/>
                  <a:pt x="6965460" y="739553"/>
                  <a:pt x="7020831" y="744413"/>
                </a:cubicBezTo>
                <a:cubicBezTo>
                  <a:pt x="7039435" y="746844"/>
                  <a:pt x="7060697" y="749273"/>
                  <a:pt x="7081958" y="749273"/>
                </a:cubicBezTo>
                <a:cubicBezTo>
                  <a:pt x="7089932" y="749272"/>
                  <a:pt x="7111195" y="749272"/>
                  <a:pt x="7111195" y="768306"/>
                </a:cubicBezTo>
                <a:cubicBezTo>
                  <a:pt x="7060695" y="773167"/>
                  <a:pt x="7013297" y="749271"/>
                  <a:pt x="6962801" y="761421"/>
                </a:cubicBezTo>
                <a:cubicBezTo>
                  <a:pt x="6954828" y="763446"/>
                  <a:pt x="6946855" y="773167"/>
                  <a:pt x="6941982" y="756562"/>
                </a:cubicBezTo>
                <a:cubicBezTo>
                  <a:pt x="6939322" y="744413"/>
                  <a:pt x="6928693" y="744414"/>
                  <a:pt x="6920720" y="746844"/>
                </a:cubicBezTo>
                <a:cubicBezTo>
                  <a:pt x="6896801" y="749272"/>
                  <a:pt x="6872880" y="749272"/>
                  <a:pt x="6849401" y="749272"/>
                </a:cubicBezTo>
                <a:cubicBezTo>
                  <a:pt x="6743532" y="749273"/>
                  <a:pt x="6637665" y="739552"/>
                  <a:pt x="6531795" y="734694"/>
                </a:cubicBezTo>
                <a:cubicBezTo>
                  <a:pt x="6504111" y="734694"/>
                  <a:pt x="6477090" y="734085"/>
                  <a:pt x="6450345" y="733783"/>
                </a:cubicBezTo>
                <a:lnTo>
                  <a:pt x="6436200" y="733944"/>
                </a:lnTo>
                <a:lnTo>
                  <a:pt x="6439214" y="743448"/>
                </a:lnTo>
                <a:cubicBezTo>
                  <a:pt x="6433030" y="743448"/>
                  <a:pt x="6417825" y="749012"/>
                  <a:pt x="6410610" y="742404"/>
                </a:cubicBezTo>
                <a:lnTo>
                  <a:pt x="6407791" y="734269"/>
                </a:lnTo>
                <a:lnTo>
                  <a:pt x="6370557" y="734693"/>
                </a:lnTo>
                <a:lnTo>
                  <a:pt x="6347496" y="733414"/>
                </a:lnTo>
                <a:lnTo>
                  <a:pt x="6362915" y="742830"/>
                </a:lnTo>
                <a:lnTo>
                  <a:pt x="6347695" y="752127"/>
                </a:lnTo>
                <a:lnTo>
                  <a:pt x="6355457" y="755738"/>
                </a:lnTo>
                <a:cubicBezTo>
                  <a:pt x="6360736" y="757777"/>
                  <a:pt x="6355456" y="772464"/>
                  <a:pt x="6355457" y="779807"/>
                </a:cubicBezTo>
                <a:lnTo>
                  <a:pt x="6353803" y="783029"/>
                </a:lnTo>
                <a:lnTo>
                  <a:pt x="6359444" y="781787"/>
                </a:lnTo>
                <a:cubicBezTo>
                  <a:pt x="6366107" y="780876"/>
                  <a:pt x="6372418" y="780268"/>
                  <a:pt x="6378028" y="779052"/>
                </a:cubicBezTo>
                <a:cubicBezTo>
                  <a:pt x="6389245" y="779052"/>
                  <a:pt x="6397661" y="781482"/>
                  <a:pt x="6408879" y="774193"/>
                </a:cubicBezTo>
                <a:cubicBezTo>
                  <a:pt x="6428046" y="759614"/>
                  <a:pt x="6450485" y="766903"/>
                  <a:pt x="6472923" y="766904"/>
                </a:cubicBezTo>
                <a:lnTo>
                  <a:pt x="6468552" y="755940"/>
                </a:lnTo>
                <a:lnTo>
                  <a:pt x="6463607" y="755563"/>
                </a:lnTo>
                <a:cubicBezTo>
                  <a:pt x="6462181" y="754899"/>
                  <a:pt x="6460993" y="753769"/>
                  <a:pt x="6460161" y="751876"/>
                </a:cubicBezTo>
                <a:lnTo>
                  <a:pt x="6459247" y="746093"/>
                </a:lnTo>
                <a:lnTo>
                  <a:pt x="6453289" y="742604"/>
                </a:lnTo>
                <a:lnTo>
                  <a:pt x="6461609" y="743505"/>
                </a:lnTo>
                <a:lnTo>
                  <a:pt x="6463369" y="743443"/>
                </a:lnTo>
                <a:lnTo>
                  <a:pt x="6464697" y="743841"/>
                </a:lnTo>
                <a:lnTo>
                  <a:pt x="6498166" y="747463"/>
                </a:lnTo>
                <a:cubicBezTo>
                  <a:pt x="6492557" y="749893"/>
                  <a:pt x="6486946" y="754754"/>
                  <a:pt x="6481336" y="759614"/>
                </a:cubicBezTo>
                <a:cubicBezTo>
                  <a:pt x="6486947" y="764473"/>
                  <a:pt x="6492556" y="769334"/>
                  <a:pt x="6498165" y="776623"/>
                </a:cubicBezTo>
                <a:cubicBezTo>
                  <a:pt x="6503776" y="771763"/>
                  <a:pt x="6506580" y="764473"/>
                  <a:pt x="6514527" y="766902"/>
                </a:cubicBezTo>
                <a:cubicBezTo>
                  <a:pt x="6520136" y="771763"/>
                  <a:pt x="6525746" y="776624"/>
                  <a:pt x="6531356" y="776623"/>
                </a:cubicBezTo>
                <a:cubicBezTo>
                  <a:pt x="6536965" y="776624"/>
                  <a:pt x="6545379" y="776623"/>
                  <a:pt x="6550989" y="779052"/>
                </a:cubicBezTo>
                <a:cubicBezTo>
                  <a:pt x="6559404" y="781483"/>
                  <a:pt x="6542575" y="786342"/>
                  <a:pt x="6542576" y="788773"/>
                </a:cubicBezTo>
                <a:lnTo>
                  <a:pt x="6534472" y="789942"/>
                </a:lnTo>
                <a:lnTo>
                  <a:pt x="6534631" y="790635"/>
                </a:lnTo>
                <a:lnTo>
                  <a:pt x="6533329" y="790107"/>
                </a:lnTo>
                <a:lnTo>
                  <a:pt x="6521538" y="791809"/>
                </a:lnTo>
                <a:cubicBezTo>
                  <a:pt x="6514527" y="791809"/>
                  <a:pt x="6507515" y="791203"/>
                  <a:pt x="6500503" y="791202"/>
                </a:cubicBezTo>
                <a:lnTo>
                  <a:pt x="6470968" y="792598"/>
                </a:lnTo>
                <a:lnTo>
                  <a:pt x="6404156" y="803156"/>
                </a:lnTo>
                <a:lnTo>
                  <a:pt x="6408278" y="795562"/>
                </a:lnTo>
                <a:lnTo>
                  <a:pt x="6397662" y="796064"/>
                </a:lnTo>
                <a:cubicBezTo>
                  <a:pt x="6380831" y="798492"/>
                  <a:pt x="6364003" y="798493"/>
                  <a:pt x="6347173" y="798492"/>
                </a:cubicBezTo>
                <a:cubicBezTo>
                  <a:pt x="6340162" y="799707"/>
                  <a:pt x="6333267" y="799706"/>
                  <a:pt x="6326723" y="800922"/>
                </a:cubicBezTo>
                <a:lnTo>
                  <a:pt x="6314912" y="807178"/>
                </a:lnTo>
                <a:lnTo>
                  <a:pt x="6335356" y="805364"/>
                </a:lnTo>
                <a:cubicBezTo>
                  <a:pt x="6350903" y="806083"/>
                  <a:pt x="6362691" y="810664"/>
                  <a:pt x="6362692" y="823495"/>
                </a:cubicBezTo>
                <a:lnTo>
                  <a:pt x="6343674" y="826675"/>
                </a:lnTo>
                <a:lnTo>
                  <a:pt x="6344370" y="827246"/>
                </a:lnTo>
                <a:cubicBezTo>
                  <a:pt x="6344369" y="834535"/>
                  <a:pt x="6330346" y="836964"/>
                  <a:pt x="6328007" y="836963"/>
                </a:cubicBezTo>
                <a:cubicBezTo>
                  <a:pt x="6316790" y="836964"/>
                  <a:pt x="6305569" y="839396"/>
                  <a:pt x="6294351" y="836964"/>
                </a:cubicBezTo>
                <a:lnTo>
                  <a:pt x="6292422" y="835244"/>
                </a:lnTo>
                <a:lnTo>
                  <a:pt x="6292027" y="835309"/>
                </a:lnTo>
                <a:cubicBezTo>
                  <a:pt x="6281495" y="835309"/>
                  <a:pt x="6263499" y="835309"/>
                  <a:pt x="6263497" y="813719"/>
                </a:cubicBezTo>
                <a:lnTo>
                  <a:pt x="6283134" y="810674"/>
                </a:lnTo>
                <a:lnTo>
                  <a:pt x="6283133" y="810640"/>
                </a:lnTo>
                <a:lnTo>
                  <a:pt x="6152319" y="823908"/>
                </a:lnTo>
                <a:lnTo>
                  <a:pt x="6145973" y="835936"/>
                </a:lnTo>
                <a:cubicBezTo>
                  <a:pt x="6144645" y="840796"/>
                  <a:pt x="6142652" y="843834"/>
                  <a:pt x="6139995" y="845657"/>
                </a:cubicBezTo>
                <a:lnTo>
                  <a:pt x="6132699" y="847433"/>
                </a:lnTo>
                <a:lnTo>
                  <a:pt x="6133469" y="847705"/>
                </a:lnTo>
                <a:lnTo>
                  <a:pt x="6153305" y="845612"/>
                </a:lnTo>
                <a:lnTo>
                  <a:pt x="6240057" y="839447"/>
                </a:lnTo>
                <a:lnTo>
                  <a:pt x="6240058" y="823214"/>
                </a:lnTo>
                <a:cubicBezTo>
                  <a:pt x="6245125" y="823215"/>
                  <a:pt x="6250195" y="823215"/>
                  <a:pt x="6255262" y="823215"/>
                </a:cubicBezTo>
                <a:lnTo>
                  <a:pt x="6248534" y="838845"/>
                </a:lnTo>
                <a:lnTo>
                  <a:pt x="6280361" y="836581"/>
                </a:lnTo>
                <a:lnTo>
                  <a:pt x="6281651" y="838043"/>
                </a:lnTo>
                <a:lnTo>
                  <a:pt x="6285662" y="843250"/>
                </a:lnTo>
                <a:lnTo>
                  <a:pt x="6244893" y="847305"/>
                </a:lnTo>
                <a:lnTo>
                  <a:pt x="6240057" y="858540"/>
                </a:lnTo>
                <a:lnTo>
                  <a:pt x="6240058" y="847786"/>
                </a:lnTo>
                <a:lnTo>
                  <a:pt x="6206282" y="851147"/>
                </a:lnTo>
                <a:lnTo>
                  <a:pt x="6184450" y="853294"/>
                </a:lnTo>
                <a:lnTo>
                  <a:pt x="6185662" y="858734"/>
                </a:lnTo>
                <a:cubicBezTo>
                  <a:pt x="6183057" y="858733"/>
                  <a:pt x="6181104" y="857524"/>
                  <a:pt x="6179802" y="855406"/>
                </a:cubicBezTo>
                <a:lnTo>
                  <a:pt x="6179442" y="853787"/>
                </a:lnTo>
                <a:lnTo>
                  <a:pt x="6160631" y="855639"/>
                </a:lnTo>
                <a:lnTo>
                  <a:pt x="6160767" y="857316"/>
                </a:lnTo>
                <a:lnTo>
                  <a:pt x="6161493" y="860319"/>
                </a:lnTo>
                <a:lnTo>
                  <a:pt x="6150056" y="856681"/>
                </a:lnTo>
                <a:lnTo>
                  <a:pt x="6140053" y="857666"/>
                </a:lnTo>
                <a:lnTo>
                  <a:pt x="6130435" y="871233"/>
                </a:lnTo>
                <a:lnTo>
                  <a:pt x="6130435" y="858612"/>
                </a:lnTo>
                <a:lnTo>
                  <a:pt x="6128563" y="858796"/>
                </a:lnTo>
                <a:lnTo>
                  <a:pt x="6124712" y="886963"/>
                </a:lnTo>
                <a:cubicBezTo>
                  <a:pt x="6135344" y="886963"/>
                  <a:pt x="6148632" y="889393"/>
                  <a:pt x="6159261" y="889393"/>
                </a:cubicBezTo>
                <a:cubicBezTo>
                  <a:pt x="6169896" y="891823"/>
                  <a:pt x="6182740" y="886963"/>
                  <a:pt x="6190712" y="894252"/>
                </a:cubicBezTo>
                <a:lnTo>
                  <a:pt x="6190710" y="894414"/>
                </a:lnTo>
                <a:lnTo>
                  <a:pt x="6249018" y="891078"/>
                </a:lnTo>
                <a:lnTo>
                  <a:pt x="6240056" y="884369"/>
                </a:lnTo>
                <a:cubicBezTo>
                  <a:pt x="6245381" y="884368"/>
                  <a:pt x="6250706" y="884368"/>
                  <a:pt x="6256030" y="884367"/>
                </a:cubicBezTo>
                <a:cubicBezTo>
                  <a:pt x="6256029" y="874729"/>
                  <a:pt x="6256030" y="867500"/>
                  <a:pt x="6256029" y="860270"/>
                </a:cubicBezTo>
                <a:cubicBezTo>
                  <a:pt x="6264017" y="862680"/>
                  <a:pt x="6271559" y="862680"/>
                  <a:pt x="6279547" y="865091"/>
                </a:cubicBezTo>
                <a:cubicBezTo>
                  <a:pt x="6276886" y="867499"/>
                  <a:pt x="6274221" y="872319"/>
                  <a:pt x="6271558" y="877139"/>
                </a:cubicBezTo>
                <a:cubicBezTo>
                  <a:pt x="6290195" y="877138"/>
                  <a:pt x="6308833" y="877139"/>
                  <a:pt x="6327465" y="877139"/>
                </a:cubicBezTo>
                <a:cubicBezTo>
                  <a:pt x="6324804" y="872320"/>
                  <a:pt x="6322143" y="869910"/>
                  <a:pt x="6319479" y="865090"/>
                </a:cubicBezTo>
                <a:cubicBezTo>
                  <a:pt x="6327467" y="857860"/>
                  <a:pt x="6338116" y="848221"/>
                  <a:pt x="6351428" y="848223"/>
                </a:cubicBezTo>
                <a:cubicBezTo>
                  <a:pt x="6351427" y="865091"/>
                  <a:pt x="6356309" y="874728"/>
                  <a:pt x="6364295" y="881958"/>
                </a:cubicBezTo>
                <a:lnTo>
                  <a:pt x="6372745" y="883997"/>
                </a:lnTo>
                <a:lnTo>
                  <a:pt x="6386092" y="883233"/>
                </a:lnTo>
                <a:lnTo>
                  <a:pt x="6399706" y="883063"/>
                </a:lnTo>
                <a:lnTo>
                  <a:pt x="6400309" y="881378"/>
                </a:lnTo>
                <a:cubicBezTo>
                  <a:pt x="6407601" y="874363"/>
                  <a:pt x="6422955" y="877870"/>
                  <a:pt x="6429095" y="876117"/>
                </a:cubicBezTo>
                <a:lnTo>
                  <a:pt x="6415597" y="882862"/>
                </a:lnTo>
                <a:lnTo>
                  <a:pt x="6438283" y="882577"/>
                </a:lnTo>
                <a:lnTo>
                  <a:pt x="6439747" y="876619"/>
                </a:lnTo>
                <a:cubicBezTo>
                  <a:pt x="6447848" y="865673"/>
                  <a:pt x="6465548" y="871992"/>
                  <a:pt x="6477516" y="870186"/>
                </a:cubicBezTo>
                <a:cubicBezTo>
                  <a:pt x="6498790" y="865371"/>
                  <a:pt x="6520061" y="858150"/>
                  <a:pt x="6538234" y="839291"/>
                </a:cubicBezTo>
                <a:cubicBezTo>
                  <a:pt x="6538234" y="850926"/>
                  <a:pt x="6540892" y="860557"/>
                  <a:pt x="6543552" y="872595"/>
                </a:cubicBezTo>
                <a:cubicBezTo>
                  <a:pt x="6551528" y="872594"/>
                  <a:pt x="6556846" y="872594"/>
                  <a:pt x="6562165" y="872594"/>
                </a:cubicBezTo>
                <a:cubicBezTo>
                  <a:pt x="6570144" y="872594"/>
                  <a:pt x="6575462" y="872594"/>
                  <a:pt x="6583437" y="872594"/>
                </a:cubicBezTo>
                <a:lnTo>
                  <a:pt x="6583438" y="880753"/>
                </a:lnTo>
                <a:lnTo>
                  <a:pt x="6587451" y="880702"/>
                </a:lnTo>
                <a:lnTo>
                  <a:pt x="6583437" y="881233"/>
                </a:lnTo>
                <a:lnTo>
                  <a:pt x="6583439" y="894259"/>
                </a:lnTo>
                <a:lnTo>
                  <a:pt x="6557354" y="890298"/>
                </a:lnTo>
                <a:lnTo>
                  <a:pt x="6562209" y="897306"/>
                </a:lnTo>
                <a:cubicBezTo>
                  <a:pt x="6556598" y="900950"/>
                  <a:pt x="6550288" y="903989"/>
                  <a:pt x="6543627" y="907635"/>
                </a:cubicBezTo>
                <a:lnTo>
                  <a:pt x="6534528" y="913780"/>
                </a:lnTo>
                <a:lnTo>
                  <a:pt x="6575322" y="914370"/>
                </a:lnTo>
                <a:lnTo>
                  <a:pt x="6575530" y="912493"/>
                </a:lnTo>
                <a:cubicBezTo>
                  <a:pt x="6576233" y="905810"/>
                  <a:pt x="6577634" y="899737"/>
                  <a:pt x="6581842" y="897306"/>
                </a:cubicBezTo>
                <a:cubicBezTo>
                  <a:pt x="6584646" y="894876"/>
                  <a:pt x="6589788" y="894877"/>
                  <a:pt x="6593060" y="890016"/>
                </a:cubicBezTo>
                <a:cubicBezTo>
                  <a:pt x="6595866" y="887993"/>
                  <a:pt x="6595865" y="878274"/>
                  <a:pt x="6598203" y="873413"/>
                </a:cubicBezTo>
                <a:cubicBezTo>
                  <a:pt x="6603812" y="861263"/>
                  <a:pt x="6620642" y="868554"/>
                  <a:pt x="6629056" y="868556"/>
                </a:cubicBezTo>
                <a:lnTo>
                  <a:pt x="6636835" y="867845"/>
                </a:lnTo>
                <a:lnTo>
                  <a:pt x="6639611" y="864935"/>
                </a:lnTo>
                <a:cubicBezTo>
                  <a:pt x="6644929" y="862504"/>
                  <a:pt x="6652905" y="860074"/>
                  <a:pt x="6652905" y="847917"/>
                </a:cubicBezTo>
                <a:cubicBezTo>
                  <a:pt x="6644930" y="847918"/>
                  <a:pt x="6636951" y="847918"/>
                  <a:pt x="6628976" y="847917"/>
                </a:cubicBezTo>
                <a:cubicBezTo>
                  <a:pt x="6628975" y="837180"/>
                  <a:pt x="6634957" y="829990"/>
                  <a:pt x="6642270" y="825482"/>
                </a:cubicBezTo>
                <a:lnTo>
                  <a:pt x="6649045" y="823465"/>
                </a:lnTo>
                <a:lnTo>
                  <a:pt x="6607844" y="823465"/>
                </a:lnTo>
                <a:cubicBezTo>
                  <a:pt x="6602472" y="824689"/>
                  <a:pt x="6597681" y="825915"/>
                  <a:pt x="6593184" y="826527"/>
                </a:cubicBezTo>
                <a:lnTo>
                  <a:pt x="6583416" y="826063"/>
                </a:lnTo>
                <a:lnTo>
                  <a:pt x="6582748" y="827048"/>
                </a:lnTo>
                <a:cubicBezTo>
                  <a:pt x="6567243" y="833448"/>
                  <a:pt x="6535230" y="824161"/>
                  <a:pt x="6527227" y="824161"/>
                </a:cubicBezTo>
                <a:cubicBezTo>
                  <a:pt x="6527227" y="812076"/>
                  <a:pt x="6540566" y="809661"/>
                  <a:pt x="6555239" y="810264"/>
                </a:cubicBezTo>
                <a:cubicBezTo>
                  <a:pt x="6562573" y="810567"/>
                  <a:pt x="6570244" y="811625"/>
                  <a:pt x="6576745" y="812606"/>
                </a:cubicBezTo>
                <a:lnTo>
                  <a:pt x="6582652" y="813374"/>
                </a:lnTo>
                <a:lnTo>
                  <a:pt x="6585883" y="811625"/>
                </a:lnTo>
                <a:cubicBezTo>
                  <a:pt x="6594294" y="808768"/>
                  <a:pt x="6602238" y="808767"/>
                  <a:pt x="6607845" y="796928"/>
                </a:cubicBezTo>
                <a:cubicBezTo>
                  <a:pt x="6610647" y="787129"/>
                  <a:pt x="6610649" y="765083"/>
                  <a:pt x="6602237" y="757734"/>
                </a:cubicBezTo>
                <a:cubicBezTo>
                  <a:pt x="6597098" y="747936"/>
                  <a:pt x="6577472" y="755285"/>
                  <a:pt x="6569060" y="755285"/>
                </a:cubicBezTo>
                <a:cubicBezTo>
                  <a:pt x="6563452" y="756509"/>
                  <a:pt x="6552238" y="758959"/>
                  <a:pt x="6542423" y="758347"/>
                </a:cubicBezTo>
                <a:lnTo>
                  <a:pt x="6542201" y="758281"/>
                </a:lnTo>
                <a:lnTo>
                  <a:pt x="6540596" y="765827"/>
                </a:lnTo>
                <a:cubicBezTo>
                  <a:pt x="6539362" y="767962"/>
                  <a:pt x="6537510" y="769213"/>
                  <a:pt x="6535042" y="769213"/>
                </a:cubicBezTo>
                <a:cubicBezTo>
                  <a:pt x="6535042" y="764212"/>
                  <a:pt x="6535660" y="761189"/>
                  <a:pt x="6536894" y="759418"/>
                </a:cubicBezTo>
                <a:lnTo>
                  <a:pt x="6540707" y="757844"/>
                </a:lnTo>
                <a:lnTo>
                  <a:pt x="6529631" y="754597"/>
                </a:lnTo>
                <a:cubicBezTo>
                  <a:pt x="6526303" y="752223"/>
                  <a:pt x="6524199" y="748548"/>
                  <a:pt x="6524199" y="743037"/>
                </a:cubicBezTo>
                <a:cubicBezTo>
                  <a:pt x="6560647" y="743036"/>
                  <a:pt x="6594293" y="743038"/>
                  <a:pt x="6630276" y="743037"/>
                </a:cubicBezTo>
                <a:cubicBezTo>
                  <a:pt x="6630276" y="755285"/>
                  <a:pt x="6605041" y="760183"/>
                  <a:pt x="6616257" y="774881"/>
                </a:cubicBezTo>
                <a:cubicBezTo>
                  <a:pt x="6624665" y="792027"/>
                  <a:pt x="6649901" y="777331"/>
                  <a:pt x="6663921" y="777331"/>
                </a:cubicBezTo>
                <a:lnTo>
                  <a:pt x="6663922" y="786493"/>
                </a:lnTo>
                <a:lnTo>
                  <a:pt x="6673289" y="780697"/>
                </a:lnTo>
                <a:lnTo>
                  <a:pt x="6672635" y="776973"/>
                </a:lnTo>
                <a:cubicBezTo>
                  <a:pt x="6675384" y="776973"/>
                  <a:pt x="6679393" y="776972"/>
                  <a:pt x="6682714" y="778421"/>
                </a:cubicBezTo>
                <a:lnTo>
                  <a:pt x="6683752" y="780186"/>
                </a:lnTo>
                <a:lnTo>
                  <a:pt x="6687274" y="780105"/>
                </a:lnTo>
                <a:cubicBezTo>
                  <a:pt x="6701530" y="781601"/>
                  <a:pt x="6717082" y="787521"/>
                  <a:pt x="6726048" y="788874"/>
                </a:cubicBezTo>
                <a:lnTo>
                  <a:pt x="6663920" y="788875"/>
                </a:lnTo>
                <a:lnTo>
                  <a:pt x="6663922" y="801827"/>
                </a:lnTo>
                <a:lnTo>
                  <a:pt x="6651149" y="799038"/>
                </a:lnTo>
                <a:lnTo>
                  <a:pt x="6651831" y="801380"/>
                </a:lnTo>
                <a:lnTo>
                  <a:pt x="6634656" y="797789"/>
                </a:lnTo>
                <a:lnTo>
                  <a:pt x="6639081" y="801131"/>
                </a:lnTo>
                <a:cubicBezTo>
                  <a:pt x="6646179" y="804333"/>
                  <a:pt x="6654853" y="805980"/>
                  <a:pt x="6659845" y="811529"/>
                </a:cubicBezTo>
                <a:lnTo>
                  <a:pt x="6662547" y="819446"/>
                </a:lnTo>
                <a:lnTo>
                  <a:pt x="6663541" y="819150"/>
                </a:lnTo>
                <a:cubicBezTo>
                  <a:pt x="6664872" y="817935"/>
                  <a:pt x="6668194" y="816720"/>
                  <a:pt x="6671518" y="816719"/>
                </a:cubicBezTo>
                <a:cubicBezTo>
                  <a:pt x="6674842" y="816721"/>
                  <a:pt x="6678165" y="817936"/>
                  <a:pt x="6679495" y="821581"/>
                </a:cubicBezTo>
                <a:cubicBezTo>
                  <a:pt x="6679495" y="826444"/>
                  <a:pt x="6666200" y="824013"/>
                  <a:pt x="6663541" y="826444"/>
                </a:cubicBezTo>
                <a:cubicBezTo>
                  <a:pt x="6655564" y="835763"/>
                  <a:pt x="6679495" y="838599"/>
                  <a:pt x="6679495" y="838599"/>
                </a:cubicBezTo>
                <a:cubicBezTo>
                  <a:pt x="6682154" y="835762"/>
                  <a:pt x="6700322" y="833737"/>
                  <a:pt x="6700323" y="843056"/>
                </a:cubicBezTo>
                <a:cubicBezTo>
                  <a:pt x="6700322" y="847918"/>
                  <a:pt x="6690131" y="847917"/>
                  <a:pt x="6687473" y="847917"/>
                </a:cubicBezTo>
                <a:cubicBezTo>
                  <a:pt x="6682154" y="847917"/>
                  <a:pt x="6674178" y="847917"/>
                  <a:pt x="6668858" y="847918"/>
                </a:cubicBezTo>
                <a:lnTo>
                  <a:pt x="6665415" y="865238"/>
                </a:lnTo>
                <a:lnTo>
                  <a:pt x="6682347" y="863693"/>
                </a:lnTo>
                <a:lnTo>
                  <a:pt x="6694672" y="860974"/>
                </a:lnTo>
                <a:lnTo>
                  <a:pt x="6695005" y="860074"/>
                </a:lnTo>
                <a:cubicBezTo>
                  <a:pt x="6696334" y="858857"/>
                  <a:pt x="6698329" y="857642"/>
                  <a:pt x="6700656" y="857339"/>
                </a:cubicBezTo>
                <a:lnTo>
                  <a:pt x="6705037" y="858904"/>
                </a:lnTo>
                <a:lnTo>
                  <a:pt x="6726757" y="861263"/>
                </a:lnTo>
                <a:cubicBezTo>
                  <a:pt x="6729562" y="864909"/>
                  <a:pt x="6730964" y="870375"/>
                  <a:pt x="6731664" y="876097"/>
                </a:cubicBezTo>
                <a:lnTo>
                  <a:pt x="6731761" y="878338"/>
                </a:lnTo>
                <a:lnTo>
                  <a:pt x="6738212" y="873139"/>
                </a:lnTo>
                <a:cubicBezTo>
                  <a:pt x="6740872" y="867365"/>
                  <a:pt x="6742867" y="860074"/>
                  <a:pt x="6748184" y="852779"/>
                </a:cubicBezTo>
                <a:cubicBezTo>
                  <a:pt x="6753502" y="845486"/>
                  <a:pt x="6764138" y="860073"/>
                  <a:pt x="6769011" y="864937"/>
                </a:cubicBezTo>
                <a:lnTo>
                  <a:pt x="6765556" y="870511"/>
                </a:lnTo>
                <a:lnTo>
                  <a:pt x="6771361" y="870678"/>
                </a:lnTo>
                <a:cubicBezTo>
                  <a:pt x="6774684" y="871546"/>
                  <a:pt x="6777316" y="873862"/>
                  <a:pt x="6777318" y="879656"/>
                </a:cubicBezTo>
                <a:lnTo>
                  <a:pt x="6768953" y="879412"/>
                </a:lnTo>
                <a:lnTo>
                  <a:pt x="6784966" y="884383"/>
                </a:lnTo>
                <a:cubicBezTo>
                  <a:pt x="6784965" y="869797"/>
                  <a:pt x="6784963" y="860072"/>
                  <a:pt x="6795600" y="857642"/>
                </a:cubicBezTo>
                <a:cubicBezTo>
                  <a:pt x="6806237" y="855212"/>
                  <a:pt x="6814213" y="855211"/>
                  <a:pt x="6822190" y="855211"/>
                </a:cubicBezTo>
                <a:cubicBezTo>
                  <a:pt x="6824848" y="855212"/>
                  <a:pt x="6853654" y="852780"/>
                  <a:pt x="6853655" y="857642"/>
                </a:cubicBezTo>
                <a:cubicBezTo>
                  <a:pt x="6853654" y="860074"/>
                  <a:pt x="6843462" y="860072"/>
                  <a:pt x="6840803" y="862504"/>
                </a:cubicBezTo>
                <a:cubicBezTo>
                  <a:pt x="6838145" y="863720"/>
                  <a:pt x="6836816" y="867975"/>
                  <a:pt x="6835817" y="872835"/>
                </a:cubicBezTo>
                <a:lnTo>
                  <a:pt x="6834093" y="880897"/>
                </a:lnTo>
                <a:lnTo>
                  <a:pt x="6909716" y="889795"/>
                </a:lnTo>
                <a:lnTo>
                  <a:pt x="6910156" y="881345"/>
                </a:lnTo>
                <a:cubicBezTo>
                  <a:pt x="6910822" y="877090"/>
                  <a:pt x="6912150" y="873445"/>
                  <a:pt x="6914810" y="872228"/>
                </a:cubicBezTo>
                <a:cubicBezTo>
                  <a:pt x="6925446" y="869798"/>
                  <a:pt x="6933423" y="874659"/>
                  <a:pt x="6941399" y="877091"/>
                </a:cubicBezTo>
                <a:lnTo>
                  <a:pt x="6936445" y="892940"/>
                </a:lnTo>
                <a:lnTo>
                  <a:pt x="6950809" y="894630"/>
                </a:lnTo>
                <a:lnTo>
                  <a:pt x="6979783" y="898412"/>
                </a:lnTo>
                <a:lnTo>
                  <a:pt x="6983249" y="896691"/>
                </a:lnTo>
                <a:lnTo>
                  <a:pt x="6985339" y="898458"/>
                </a:lnTo>
                <a:lnTo>
                  <a:pt x="6982407" y="894143"/>
                </a:lnTo>
                <a:cubicBezTo>
                  <a:pt x="6983639" y="891723"/>
                  <a:pt x="6984874" y="890513"/>
                  <a:pt x="6986108" y="890514"/>
                </a:cubicBezTo>
                <a:lnTo>
                  <a:pt x="6988817" y="893170"/>
                </a:lnTo>
                <a:lnTo>
                  <a:pt x="6988815" y="897063"/>
                </a:lnTo>
                <a:lnTo>
                  <a:pt x="6987993" y="899484"/>
                </a:lnTo>
                <a:lnTo>
                  <a:pt x="6988816" y="899592"/>
                </a:lnTo>
                <a:lnTo>
                  <a:pt x="6988815" y="897063"/>
                </a:lnTo>
                <a:lnTo>
                  <a:pt x="6989809" y="894144"/>
                </a:lnTo>
                <a:lnTo>
                  <a:pt x="6988817" y="893170"/>
                </a:lnTo>
                <a:lnTo>
                  <a:pt x="6988816" y="889245"/>
                </a:lnTo>
                <a:cubicBezTo>
                  <a:pt x="6994135" y="884383"/>
                  <a:pt x="7004771" y="881953"/>
                  <a:pt x="7010087" y="889245"/>
                </a:cubicBezTo>
                <a:cubicBezTo>
                  <a:pt x="7015406" y="896539"/>
                  <a:pt x="7018065" y="903833"/>
                  <a:pt x="7022939" y="903832"/>
                </a:cubicBezTo>
                <a:cubicBezTo>
                  <a:pt x="7044211" y="906263"/>
                  <a:pt x="7065482" y="906264"/>
                  <a:pt x="7086755" y="908695"/>
                </a:cubicBezTo>
                <a:cubicBezTo>
                  <a:pt x="7086754" y="901400"/>
                  <a:pt x="7086755" y="894107"/>
                  <a:pt x="7086754" y="886815"/>
                </a:cubicBezTo>
                <a:cubicBezTo>
                  <a:pt x="7094731" y="886815"/>
                  <a:pt x="7102706" y="886814"/>
                  <a:pt x="7107582" y="891677"/>
                </a:cubicBezTo>
                <a:cubicBezTo>
                  <a:pt x="7111571" y="895324"/>
                  <a:pt x="7112346" y="900186"/>
                  <a:pt x="7112124" y="905604"/>
                </a:cubicBezTo>
                <a:lnTo>
                  <a:pt x="7111291" y="915582"/>
                </a:lnTo>
                <a:lnTo>
                  <a:pt x="7115596" y="916145"/>
                </a:lnTo>
                <a:lnTo>
                  <a:pt x="7153492" y="921328"/>
                </a:lnTo>
                <a:lnTo>
                  <a:pt x="7148808" y="920022"/>
                </a:lnTo>
                <a:cubicBezTo>
                  <a:pt x="7146189" y="917662"/>
                  <a:pt x="7144553" y="913594"/>
                  <a:pt x="7144553" y="906944"/>
                </a:cubicBezTo>
                <a:cubicBezTo>
                  <a:pt x="7148482" y="906943"/>
                  <a:pt x="7157651" y="903873"/>
                  <a:pt x="7165841" y="903822"/>
                </a:cubicBezTo>
                <a:cubicBezTo>
                  <a:pt x="7174028" y="903770"/>
                  <a:pt x="7181232" y="906738"/>
                  <a:pt x="7181232" y="918813"/>
                </a:cubicBezTo>
                <a:lnTo>
                  <a:pt x="7161406" y="922413"/>
                </a:lnTo>
                <a:lnTo>
                  <a:pt x="7193316" y="926777"/>
                </a:lnTo>
                <a:cubicBezTo>
                  <a:pt x="7218794" y="930725"/>
                  <a:pt x="7243920" y="935585"/>
                  <a:pt x="7268930" y="942875"/>
                </a:cubicBezTo>
                <a:lnTo>
                  <a:pt x="7272264" y="943539"/>
                </a:lnTo>
                <a:lnTo>
                  <a:pt x="7275337" y="942134"/>
                </a:lnTo>
                <a:cubicBezTo>
                  <a:pt x="7279554" y="940804"/>
                  <a:pt x="7283624" y="940500"/>
                  <a:pt x="7287504" y="942324"/>
                </a:cubicBezTo>
                <a:lnTo>
                  <a:pt x="7291257" y="947326"/>
                </a:lnTo>
                <a:lnTo>
                  <a:pt x="7329058" y="954866"/>
                </a:lnTo>
                <a:lnTo>
                  <a:pt x="7335364" y="952047"/>
                </a:lnTo>
                <a:cubicBezTo>
                  <a:pt x="7346000" y="949616"/>
                  <a:pt x="7359295" y="944754"/>
                  <a:pt x="7367270" y="952047"/>
                </a:cubicBezTo>
                <a:lnTo>
                  <a:pt x="7378450" y="963934"/>
                </a:lnTo>
                <a:lnTo>
                  <a:pt x="7415025" y="970357"/>
                </a:lnTo>
                <a:lnTo>
                  <a:pt x="7422070" y="960232"/>
                </a:lnTo>
                <a:cubicBezTo>
                  <a:pt x="7431696" y="953032"/>
                  <a:pt x="7445288" y="956632"/>
                  <a:pt x="7452778" y="954833"/>
                </a:cubicBezTo>
                <a:cubicBezTo>
                  <a:pt x="7452777" y="962031"/>
                  <a:pt x="7452778" y="969229"/>
                  <a:pt x="7452776" y="976427"/>
                </a:cubicBezTo>
                <a:lnTo>
                  <a:pt x="7429381" y="973521"/>
                </a:lnTo>
                <a:lnTo>
                  <a:pt x="7525651" y="999110"/>
                </a:lnTo>
                <a:lnTo>
                  <a:pt x="7525586" y="996515"/>
                </a:lnTo>
                <a:cubicBezTo>
                  <a:pt x="7525920" y="992059"/>
                  <a:pt x="7527249" y="988513"/>
                  <a:pt x="7531238" y="988513"/>
                </a:cubicBezTo>
                <a:lnTo>
                  <a:pt x="7531237" y="1000596"/>
                </a:lnTo>
                <a:lnTo>
                  <a:pt x="7581891" y="1014061"/>
                </a:lnTo>
                <a:lnTo>
                  <a:pt x="7583975" y="1012419"/>
                </a:lnTo>
                <a:cubicBezTo>
                  <a:pt x="7586632" y="1007556"/>
                  <a:pt x="7583975" y="1000263"/>
                  <a:pt x="7586634" y="993376"/>
                </a:cubicBezTo>
                <a:lnTo>
                  <a:pt x="7593202" y="1017068"/>
                </a:lnTo>
                <a:lnTo>
                  <a:pt x="7618562" y="1023811"/>
                </a:lnTo>
                <a:lnTo>
                  <a:pt x="7634734" y="1028046"/>
                </a:lnTo>
                <a:lnTo>
                  <a:pt x="7636710" y="1009987"/>
                </a:lnTo>
                <a:cubicBezTo>
                  <a:pt x="7638040" y="1014850"/>
                  <a:pt x="7639368" y="1022751"/>
                  <a:pt x="7641362" y="1029740"/>
                </a:cubicBezTo>
                <a:lnTo>
                  <a:pt x="7641381" y="1029787"/>
                </a:lnTo>
                <a:lnTo>
                  <a:pt x="7664419" y="1035821"/>
                </a:lnTo>
                <a:lnTo>
                  <a:pt x="7669208" y="1037168"/>
                </a:lnTo>
                <a:lnTo>
                  <a:pt x="7669946" y="1036730"/>
                </a:lnTo>
                <a:cubicBezTo>
                  <a:pt x="7676592" y="1031867"/>
                  <a:pt x="7683240" y="1025789"/>
                  <a:pt x="7689888" y="1022143"/>
                </a:cubicBezTo>
                <a:cubicBezTo>
                  <a:pt x="7689886" y="1025789"/>
                  <a:pt x="7687894" y="1031866"/>
                  <a:pt x="7686564" y="1037032"/>
                </a:cubicBezTo>
                <a:lnTo>
                  <a:pt x="7685726" y="1041813"/>
                </a:lnTo>
                <a:lnTo>
                  <a:pt x="7707122" y="1047831"/>
                </a:lnTo>
                <a:cubicBezTo>
                  <a:pt x="7718912" y="1051436"/>
                  <a:pt x="7727295" y="1054448"/>
                  <a:pt x="7729399" y="1056269"/>
                </a:cubicBezTo>
                <a:lnTo>
                  <a:pt x="7742254" y="1064161"/>
                </a:lnTo>
                <a:lnTo>
                  <a:pt x="7758578" y="1065901"/>
                </a:lnTo>
                <a:cubicBezTo>
                  <a:pt x="7769213" y="1067929"/>
                  <a:pt x="7782507" y="1063471"/>
                  <a:pt x="7792699" y="1067927"/>
                </a:cubicBezTo>
                <a:cubicBezTo>
                  <a:pt x="7795359" y="1068637"/>
                  <a:pt x="7797517" y="1070511"/>
                  <a:pt x="7799431" y="1072961"/>
                </a:cubicBezTo>
                <a:lnTo>
                  <a:pt x="7803040" y="1078814"/>
                </a:lnTo>
                <a:lnTo>
                  <a:pt x="7868711" y="1100016"/>
                </a:lnTo>
                <a:cubicBezTo>
                  <a:pt x="7893953" y="1109736"/>
                  <a:pt x="7919198" y="1116621"/>
                  <a:pt x="7944443" y="1126340"/>
                </a:cubicBezTo>
                <a:cubicBezTo>
                  <a:pt x="7963610" y="1133630"/>
                  <a:pt x="8022512" y="1153070"/>
                  <a:pt x="8047288" y="1155502"/>
                </a:cubicBezTo>
                <a:cubicBezTo>
                  <a:pt x="8055702" y="1155503"/>
                  <a:pt x="8064119" y="1153070"/>
                  <a:pt x="8072532" y="1160361"/>
                </a:cubicBezTo>
                <a:cubicBezTo>
                  <a:pt x="8078140" y="1165223"/>
                  <a:pt x="8164625" y="1184661"/>
                  <a:pt x="8187065" y="1196812"/>
                </a:cubicBezTo>
                <a:cubicBezTo>
                  <a:pt x="8198284" y="1201266"/>
                  <a:pt x="8206233" y="1210986"/>
                  <a:pt x="8217452" y="1215847"/>
                </a:cubicBezTo>
                <a:cubicBezTo>
                  <a:pt x="8225867" y="1218274"/>
                  <a:pt x="8340400" y="1264444"/>
                  <a:pt x="8348813" y="1262014"/>
                </a:cubicBezTo>
                <a:cubicBezTo>
                  <a:pt x="8357229" y="1262015"/>
                  <a:pt x="8368449" y="1262014"/>
                  <a:pt x="8376863" y="1271336"/>
                </a:cubicBezTo>
                <a:cubicBezTo>
                  <a:pt x="8393224" y="1290772"/>
                  <a:pt x="8412859" y="1302920"/>
                  <a:pt x="8432493" y="1310211"/>
                </a:cubicBezTo>
                <a:cubicBezTo>
                  <a:pt x="8454932" y="1317500"/>
                  <a:pt x="8577412" y="1375416"/>
                  <a:pt x="8594241" y="1382706"/>
                </a:cubicBezTo>
                <a:cubicBezTo>
                  <a:pt x="8633510" y="1402146"/>
                  <a:pt x="8675116" y="1421584"/>
                  <a:pt x="8714384" y="1440620"/>
                </a:cubicBezTo>
                <a:cubicBezTo>
                  <a:pt x="8755988" y="1462491"/>
                  <a:pt x="8798064" y="1481932"/>
                  <a:pt x="8839669" y="1503394"/>
                </a:cubicBezTo>
                <a:cubicBezTo>
                  <a:pt x="8859302" y="1513116"/>
                  <a:pt x="8878937" y="1522836"/>
                  <a:pt x="8898571" y="1530127"/>
                </a:cubicBezTo>
                <a:cubicBezTo>
                  <a:pt x="8912596" y="1537417"/>
                  <a:pt x="8990665" y="1551995"/>
                  <a:pt x="9018247" y="1569006"/>
                </a:cubicBezTo>
                <a:cubicBezTo>
                  <a:pt x="9032272" y="1578321"/>
                  <a:pt x="9046295" y="1585169"/>
                  <a:pt x="9060320" y="1594889"/>
                </a:cubicBezTo>
                <a:cubicBezTo>
                  <a:pt x="9068735" y="1599750"/>
                  <a:pt x="9088370" y="1641060"/>
                  <a:pt x="9079954" y="1633771"/>
                </a:cubicBezTo>
                <a:cubicBezTo>
                  <a:pt x="9071540" y="1626480"/>
                  <a:pt x="8912597" y="1573867"/>
                  <a:pt x="8826113" y="1544707"/>
                </a:cubicBezTo>
                <a:cubicBezTo>
                  <a:pt x="8789649" y="1530127"/>
                  <a:pt x="8750380" y="1522836"/>
                  <a:pt x="8717188" y="1498941"/>
                </a:cubicBezTo>
                <a:cubicBezTo>
                  <a:pt x="8701760" y="1486791"/>
                  <a:pt x="8685050" y="1476463"/>
                  <a:pt x="8667985" y="1467959"/>
                </a:cubicBezTo>
                <a:lnTo>
                  <a:pt x="8646769" y="1459667"/>
                </a:lnTo>
                <a:lnTo>
                  <a:pt x="8616682" y="1447911"/>
                </a:lnTo>
                <a:cubicBezTo>
                  <a:pt x="8616682" y="1464920"/>
                  <a:pt x="8633510" y="1462490"/>
                  <a:pt x="8641926" y="1467351"/>
                </a:cubicBezTo>
                <a:cubicBezTo>
                  <a:pt x="8658753" y="1474640"/>
                  <a:pt x="8672312" y="1489221"/>
                  <a:pt x="8689140" y="1496512"/>
                </a:cubicBezTo>
                <a:cubicBezTo>
                  <a:pt x="8698256" y="1500054"/>
                  <a:pt x="8707167" y="1504383"/>
                  <a:pt x="8715933" y="1509299"/>
                </a:cubicBezTo>
                <a:lnTo>
                  <a:pt x="8721964" y="1513099"/>
                </a:lnTo>
                <a:lnTo>
                  <a:pt x="8719810" y="1507419"/>
                </a:lnTo>
                <a:cubicBezTo>
                  <a:pt x="8722411" y="1502177"/>
                  <a:pt x="8722413" y="1504597"/>
                  <a:pt x="8727619" y="1507420"/>
                </a:cubicBezTo>
                <a:cubicBezTo>
                  <a:pt x="8726318" y="1508428"/>
                  <a:pt x="8725017" y="1508932"/>
                  <a:pt x="8724041" y="1509788"/>
                </a:cubicBezTo>
                <a:lnTo>
                  <a:pt x="8722677" y="1513548"/>
                </a:lnTo>
                <a:lnTo>
                  <a:pt x="8741850" y="1525620"/>
                </a:lnTo>
                <a:lnTo>
                  <a:pt x="8778970" y="1553880"/>
                </a:lnTo>
                <a:lnTo>
                  <a:pt x="8782913" y="1554578"/>
                </a:lnTo>
                <a:cubicBezTo>
                  <a:pt x="8790249" y="1558051"/>
                  <a:pt x="8797638" y="1566999"/>
                  <a:pt x="8800709" y="1571210"/>
                </a:cubicBezTo>
                <a:lnTo>
                  <a:pt x="8783847" y="1566072"/>
                </a:lnTo>
                <a:lnTo>
                  <a:pt x="8779131" y="1567127"/>
                </a:lnTo>
                <a:cubicBezTo>
                  <a:pt x="8774923" y="1568896"/>
                  <a:pt x="8771418" y="1572430"/>
                  <a:pt x="8770014" y="1580713"/>
                </a:cubicBezTo>
                <a:cubicBezTo>
                  <a:pt x="8770015" y="1584157"/>
                  <a:pt x="8769314" y="1586486"/>
                  <a:pt x="8767912" y="1587953"/>
                </a:cubicBezTo>
                <a:lnTo>
                  <a:pt x="8765770" y="1588657"/>
                </a:lnTo>
                <a:lnTo>
                  <a:pt x="8773554" y="1593046"/>
                </a:lnTo>
                <a:lnTo>
                  <a:pt x="8780897" y="1587353"/>
                </a:lnTo>
                <a:cubicBezTo>
                  <a:pt x="8789335" y="1585925"/>
                  <a:pt x="8799719" y="1596201"/>
                  <a:pt x="8803874" y="1605334"/>
                </a:cubicBezTo>
                <a:lnTo>
                  <a:pt x="8774575" y="1593622"/>
                </a:lnTo>
                <a:lnTo>
                  <a:pt x="8834908" y="1627636"/>
                </a:lnTo>
                <a:lnTo>
                  <a:pt x="8820827" y="1614672"/>
                </a:lnTo>
                <a:cubicBezTo>
                  <a:pt x="8829073" y="1614673"/>
                  <a:pt x="8837320" y="1614672"/>
                  <a:pt x="8845108" y="1614673"/>
                </a:cubicBezTo>
                <a:lnTo>
                  <a:pt x="8851209" y="1636826"/>
                </a:lnTo>
                <a:lnTo>
                  <a:pt x="8858692" y="1641043"/>
                </a:lnTo>
                <a:cubicBezTo>
                  <a:pt x="8856033" y="1645903"/>
                  <a:pt x="8853376" y="1658053"/>
                  <a:pt x="8848060" y="1658052"/>
                </a:cubicBezTo>
                <a:lnTo>
                  <a:pt x="8847771" y="1658011"/>
                </a:lnTo>
                <a:lnTo>
                  <a:pt x="8848051" y="1659844"/>
                </a:lnTo>
                <a:cubicBezTo>
                  <a:pt x="8847743" y="1661659"/>
                  <a:pt x="8847125" y="1663474"/>
                  <a:pt x="8847123" y="1665895"/>
                </a:cubicBezTo>
                <a:cubicBezTo>
                  <a:pt x="8845891" y="1663473"/>
                  <a:pt x="8844656" y="1661659"/>
                  <a:pt x="8844350" y="1659844"/>
                </a:cubicBezTo>
                <a:lnTo>
                  <a:pt x="8845351" y="1657661"/>
                </a:lnTo>
                <a:lnTo>
                  <a:pt x="8841746" y="1657142"/>
                </a:lnTo>
                <a:cubicBezTo>
                  <a:pt x="8839421" y="1656838"/>
                  <a:pt x="8837429" y="1656839"/>
                  <a:pt x="8837429" y="1658052"/>
                </a:cubicBezTo>
                <a:cubicBezTo>
                  <a:pt x="8840086" y="1667771"/>
                  <a:pt x="8856031" y="1675061"/>
                  <a:pt x="8861347" y="1679918"/>
                </a:cubicBezTo>
                <a:cubicBezTo>
                  <a:pt x="8871980" y="1686805"/>
                  <a:pt x="8882612" y="1691665"/>
                  <a:pt x="8890585" y="1701384"/>
                </a:cubicBezTo>
                <a:cubicBezTo>
                  <a:pt x="8882612" y="1715963"/>
                  <a:pt x="8864006" y="1691665"/>
                  <a:pt x="8853376" y="1684374"/>
                </a:cubicBezTo>
                <a:cubicBezTo>
                  <a:pt x="8840086" y="1675062"/>
                  <a:pt x="8810850" y="1675061"/>
                  <a:pt x="8800660" y="1658051"/>
                </a:cubicBezTo>
                <a:cubicBezTo>
                  <a:pt x="8795347" y="1650763"/>
                  <a:pt x="8798004" y="1638615"/>
                  <a:pt x="8795347" y="1628890"/>
                </a:cubicBezTo>
                <a:cubicBezTo>
                  <a:pt x="8795347" y="1619169"/>
                  <a:pt x="8787373" y="1614311"/>
                  <a:pt x="8779402" y="1609451"/>
                </a:cubicBezTo>
                <a:lnTo>
                  <a:pt x="8762594" y="1601610"/>
                </a:lnTo>
                <a:lnTo>
                  <a:pt x="8764706" y="1608926"/>
                </a:lnTo>
                <a:cubicBezTo>
                  <a:pt x="8759209" y="1606610"/>
                  <a:pt x="8753710" y="1606610"/>
                  <a:pt x="8748670" y="1604291"/>
                </a:cubicBezTo>
                <a:lnTo>
                  <a:pt x="8757118" y="1599054"/>
                </a:lnTo>
                <a:lnTo>
                  <a:pt x="8750220" y="1595834"/>
                </a:lnTo>
                <a:lnTo>
                  <a:pt x="8745587" y="1594185"/>
                </a:lnTo>
                <a:lnTo>
                  <a:pt x="8740856" y="1597509"/>
                </a:lnTo>
                <a:cubicBezTo>
                  <a:pt x="8732965" y="1598990"/>
                  <a:pt x="8723500" y="1591244"/>
                  <a:pt x="8717189" y="1587599"/>
                </a:cubicBezTo>
                <a:cubicBezTo>
                  <a:pt x="8703164" y="1580714"/>
                  <a:pt x="8689141" y="1576296"/>
                  <a:pt x="8675115" y="1569007"/>
                </a:cubicBezTo>
                <a:lnTo>
                  <a:pt x="8663758" y="1563612"/>
                </a:lnTo>
                <a:lnTo>
                  <a:pt x="8657585" y="1561260"/>
                </a:lnTo>
                <a:lnTo>
                  <a:pt x="8652916" y="1558462"/>
                </a:lnTo>
                <a:lnTo>
                  <a:pt x="8591317" y="1529207"/>
                </a:lnTo>
                <a:lnTo>
                  <a:pt x="8583942" y="1529875"/>
                </a:lnTo>
                <a:cubicBezTo>
                  <a:pt x="8580785" y="1529874"/>
                  <a:pt x="8578045" y="1529267"/>
                  <a:pt x="8576093" y="1527166"/>
                </a:cubicBezTo>
                <a:lnTo>
                  <a:pt x="8574564" y="1521438"/>
                </a:lnTo>
                <a:lnTo>
                  <a:pt x="8396029" y="1440620"/>
                </a:lnTo>
                <a:lnTo>
                  <a:pt x="8335259" y="1414248"/>
                </a:lnTo>
                <a:lnTo>
                  <a:pt x="8261131" y="1384688"/>
                </a:lnTo>
                <a:lnTo>
                  <a:pt x="8252715" y="1381396"/>
                </a:lnTo>
                <a:lnTo>
                  <a:pt x="8206233" y="1368126"/>
                </a:lnTo>
                <a:lnTo>
                  <a:pt x="8199084" y="1366745"/>
                </a:lnTo>
                <a:lnTo>
                  <a:pt x="8198237" y="1369052"/>
                </a:lnTo>
                <a:cubicBezTo>
                  <a:pt x="8196695" y="1370564"/>
                  <a:pt x="8194844" y="1371169"/>
                  <a:pt x="8193610" y="1371170"/>
                </a:cubicBezTo>
                <a:lnTo>
                  <a:pt x="8194757" y="1365911"/>
                </a:lnTo>
                <a:lnTo>
                  <a:pt x="8184201" y="1363874"/>
                </a:lnTo>
                <a:cubicBezTo>
                  <a:pt x="8176548" y="1362659"/>
                  <a:pt x="8168833" y="1360836"/>
                  <a:pt x="8161820" y="1355975"/>
                </a:cubicBezTo>
                <a:cubicBezTo>
                  <a:pt x="8156210" y="1353748"/>
                  <a:pt x="8152703" y="1348381"/>
                  <a:pt x="8149550" y="1342965"/>
                </a:cubicBezTo>
                <a:lnTo>
                  <a:pt x="8146455" y="1338912"/>
                </a:lnTo>
                <a:lnTo>
                  <a:pt x="8128685" y="1331637"/>
                </a:lnTo>
                <a:lnTo>
                  <a:pt x="8127056" y="1330882"/>
                </a:lnTo>
                <a:lnTo>
                  <a:pt x="8116944" y="1339370"/>
                </a:lnTo>
                <a:cubicBezTo>
                  <a:pt x="8112969" y="1340586"/>
                  <a:pt x="8078143" y="1327828"/>
                  <a:pt x="8041854" y="1313552"/>
                </a:cubicBezTo>
                <a:lnTo>
                  <a:pt x="8030489" y="1308950"/>
                </a:lnTo>
                <a:lnTo>
                  <a:pt x="8007311" y="1312198"/>
                </a:lnTo>
                <a:cubicBezTo>
                  <a:pt x="8065342" y="1338928"/>
                  <a:pt x="8123811" y="1358365"/>
                  <a:pt x="8181841" y="1382260"/>
                </a:cubicBezTo>
                <a:cubicBezTo>
                  <a:pt x="8207976" y="1394410"/>
                  <a:pt x="8234554" y="1406557"/>
                  <a:pt x="8261132" y="1418710"/>
                </a:cubicBezTo>
                <a:cubicBezTo>
                  <a:pt x="8263790" y="1421138"/>
                  <a:pt x="8277078" y="1425997"/>
                  <a:pt x="8277078" y="1430857"/>
                </a:cubicBezTo>
                <a:cubicBezTo>
                  <a:pt x="8271760" y="1440576"/>
                  <a:pt x="8261132" y="1438147"/>
                  <a:pt x="8261131" y="1450296"/>
                </a:cubicBezTo>
                <a:cubicBezTo>
                  <a:pt x="8269104" y="1452725"/>
                  <a:pt x="8277076" y="1454751"/>
                  <a:pt x="8285053" y="1459609"/>
                </a:cubicBezTo>
                <a:cubicBezTo>
                  <a:pt x="8285053" y="1452726"/>
                  <a:pt x="8282394" y="1443006"/>
                  <a:pt x="8287709" y="1438147"/>
                </a:cubicBezTo>
                <a:cubicBezTo>
                  <a:pt x="8293024" y="1430856"/>
                  <a:pt x="8300556" y="1433286"/>
                  <a:pt x="8308529" y="1433287"/>
                </a:cubicBezTo>
                <a:cubicBezTo>
                  <a:pt x="8303212" y="1440576"/>
                  <a:pt x="8303878" y="1445943"/>
                  <a:pt x="8306868" y="1449840"/>
                </a:cubicBezTo>
                <a:lnTo>
                  <a:pt x="8307307" y="1450119"/>
                </a:lnTo>
                <a:lnTo>
                  <a:pt x="8309738" y="1444809"/>
                </a:lnTo>
                <a:cubicBezTo>
                  <a:pt x="8311040" y="1447228"/>
                  <a:pt x="8311040" y="1449042"/>
                  <a:pt x="8310713" y="1450858"/>
                </a:cubicBezTo>
                <a:lnTo>
                  <a:pt x="8310508" y="1452134"/>
                </a:lnTo>
                <a:lnTo>
                  <a:pt x="8319159" y="1457586"/>
                </a:lnTo>
                <a:cubicBezTo>
                  <a:pt x="8327133" y="1457585"/>
                  <a:pt x="8329792" y="1452725"/>
                  <a:pt x="8335108" y="1452726"/>
                </a:cubicBezTo>
                <a:cubicBezTo>
                  <a:pt x="8343080" y="1450296"/>
                  <a:pt x="8348395" y="1454750"/>
                  <a:pt x="8353711" y="1457584"/>
                </a:cubicBezTo>
                <a:cubicBezTo>
                  <a:pt x="8348394" y="1466900"/>
                  <a:pt x="8337763" y="1471758"/>
                  <a:pt x="8332450" y="1479054"/>
                </a:cubicBezTo>
                <a:cubicBezTo>
                  <a:pt x="8343080" y="1486339"/>
                  <a:pt x="8353711" y="1493629"/>
                  <a:pt x="8361685" y="1503347"/>
                </a:cubicBezTo>
                <a:cubicBezTo>
                  <a:pt x="8353711" y="1510637"/>
                  <a:pt x="8340421" y="1503348"/>
                  <a:pt x="8329792" y="1496058"/>
                </a:cubicBezTo>
                <a:cubicBezTo>
                  <a:pt x="8316501" y="1488770"/>
                  <a:pt x="8305872" y="1483911"/>
                  <a:pt x="8293025" y="1479053"/>
                </a:cubicBezTo>
                <a:cubicBezTo>
                  <a:pt x="8263789" y="1464470"/>
                  <a:pt x="8237212" y="1452726"/>
                  <a:pt x="8211076" y="1440575"/>
                </a:cubicBezTo>
                <a:cubicBezTo>
                  <a:pt x="8187155" y="1428426"/>
                  <a:pt x="8168551" y="1411418"/>
                  <a:pt x="8141975" y="1406557"/>
                </a:cubicBezTo>
                <a:cubicBezTo>
                  <a:pt x="8115839" y="1401700"/>
                  <a:pt x="8089261" y="1391979"/>
                  <a:pt x="8065342" y="1384689"/>
                </a:cubicBezTo>
                <a:lnTo>
                  <a:pt x="7826997" y="1315025"/>
                </a:lnTo>
                <a:lnTo>
                  <a:pt x="7827753" y="1316546"/>
                </a:lnTo>
                <a:cubicBezTo>
                  <a:pt x="7826358" y="1319276"/>
                  <a:pt x="7822174" y="1321096"/>
                  <a:pt x="7816595" y="1322308"/>
                </a:cubicBezTo>
                <a:cubicBezTo>
                  <a:pt x="7813808" y="1322308"/>
                  <a:pt x="7788708" y="1322308"/>
                  <a:pt x="7799864" y="1332016"/>
                </a:cubicBezTo>
                <a:cubicBezTo>
                  <a:pt x="7816597" y="1346170"/>
                  <a:pt x="7836119" y="1346169"/>
                  <a:pt x="7852387" y="1351426"/>
                </a:cubicBezTo>
                <a:cubicBezTo>
                  <a:pt x="7869122" y="1358301"/>
                  <a:pt x="7888642" y="1365581"/>
                  <a:pt x="7908166" y="1370434"/>
                </a:cubicBezTo>
                <a:cubicBezTo>
                  <a:pt x="7918624" y="1375894"/>
                  <a:pt x="7924377" y="1381353"/>
                  <a:pt x="7926598" y="1393978"/>
                </a:cubicBezTo>
                <a:lnTo>
                  <a:pt x="7927215" y="1402612"/>
                </a:lnTo>
                <a:lnTo>
                  <a:pt x="7943331" y="1404849"/>
                </a:lnTo>
                <a:lnTo>
                  <a:pt x="7964561" y="1412587"/>
                </a:lnTo>
                <a:lnTo>
                  <a:pt x="7966679" y="1410268"/>
                </a:lnTo>
                <a:cubicBezTo>
                  <a:pt x="7970317" y="1402020"/>
                  <a:pt x="7969278" y="1389645"/>
                  <a:pt x="7977595" y="1389644"/>
                </a:cubicBezTo>
                <a:lnTo>
                  <a:pt x="7977596" y="1417338"/>
                </a:lnTo>
                <a:lnTo>
                  <a:pt x="7983207" y="1419384"/>
                </a:lnTo>
                <a:lnTo>
                  <a:pt x="7985218" y="1413272"/>
                </a:lnTo>
                <a:cubicBezTo>
                  <a:pt x="7987299" y="1404208"/>
                  <a:pt x="7988683" y="1393311"/>
                  <a:pt x="7988686" y="1392089"/>
                </a:cubicBezTo>
                <a:cubicBezTo>
                  <a:pt x="7997004" y="1396976"/>
                  <a:pt x="8002549" y="1401866"/>
                  <a:pt x="8008094" y="1406753"/>
                </a:cubicBezTo>
                <a:cubicBezTo>
                  <a:pt x="8005320" y="1411646"/>
                  <a:pt x="7999776" y="1414087"/>
                  <a:pt x="7999776" y="1421420"/>
                </a:cubicBezTo>
                <a:lnTo>
                  <a:pt x="7998779" y="1426655"/>
                </a:lnTo>
                <a:lnTo>
                  <a:pt x="8015714" y="1435411"/>
                </a:lnTo>
                <a:lnTo>
                  <a:pt x="8017175" y="1435411"/>
                </a:lnTo>
                <a:cubicBezTo>
                  <a:pt x="8017175" y="1423387"/>
                  <a:pt x="8017177" y="1414172"/>
                  <a:pt x="8017177" y="1402150"/>
                </a:cubicBezTo>
                <a:cubicBezTo>
                  <a:pt x="8025609" y="1404554"/>
                  <a:pt x="8042010" y="1402149"/>
                  <a:pt x="8047633" y="1414171"/>
                </a:cubicBezTo>
                <a:cubicBezTo>
                  <a:pt x="8050444" y="1421385"/>
                  <a:pt x="8050443" y="1435410"/>
                  <a:pt x="8058877" y="1435411"/>
                </a:cubicBezTo>
                <a:cubicBezTo>
                  <a:pt x="8058878" y="1430603"/>
                  <a:pt x="8061690" y="1404553"/>
                  <a:pt x="8067312" y="1416576"/>
                </a:cubicBezTo>
                <a:cubicBezTo>
                  <a:pt x="8071528" y="1423590"/>
                  <a:pt x="8075043" y="1431904"/>
                  <a:pt x="8078907" y="1440270"/>
                </a:cubicBezTo>
                <a:lnTo>
                  <a:pt x="8090122" y="1459904"/>
                </a:lnTo>
                <a:lnTo>
                  <a:pt x="8092106" y="1453947"/>
                </a:lnTo>
                <a:cubicBezTo>
                  <a:pt x="8092105" y="1456264"/>
                  <a:pt x="8094711" y="1458581"/>
                  <a:pt x="8094711" y="1460898"/>
                </a:cubicBezTo>
                <a:lnTo>
                  <a:pt x="8091893" y="1463006"/>
                </a:lnTo>
                <a:lnTo>
                  <a:pt x="8092611" y="1464263"/>
                </a:lnTo>
                <a:lnTo>
                  <a:pt x="8060699" y="1458674"/>
                </a:lnTo>
                <a:lnTo>
                  <a:pt x="8074000" y="1465551"/>
                </a:lnTo>
                <a:cubicBezTo>
                  <a:pt x="8071339" y="1472792"/>
                  <a:pt x="8058040" y="1487275"/>
                  <a:pt x="8050505" y="1477621"/>
                </a:cubicBezTo>
                <a:cubicBezTo>
                  <a:pt x="8042525" y="1465552"/>
                  <a:pt x="8029224" y="1467965"/>
                  <a:pt x="8015923" y="1470378"/>
                </a:cubicBezTo>
                <a:cubicBezTo>
                  <a:pt x="8005285" y="1472791"/>
                  <a:pt x="8007944" y="1460724"/>
                  <a:pt x="7997305" y="1453483"/>
                </a:cubicBezTo>
                <a:cubicBezTo>
                  <a:pt x="7991985" y="1446644"/>
                  <a:pt x="7981345" y="1453482"/>
                  <a:pt x="7973366" y="1456298"/>
                </a:cubicBezTo>
                <a:cubicBezTo>
                  <a:pt x="7976026" y="1449058"/>
                  <a:pt x="7981344" y="1446643"/>
                  <a:pt x="7981343" y="1439403"/>
                </a:cubicBezTo>
                <a:cubicBezTo>
                  <a:pt x="7978686" y="1441817"/>
                  <a:pt x="7973366" y="1444230"/>
                  <a:pt x="7970705" y="1449058"/>
                </a:cubicBezTo>
                <a:cubicBezTo>
                  <a:pt x="7970039" y="1443628"/>
                  <a:pt x="7968735" y="1439253"/>
                  <a:pt x="7966950" y="1435632"/>
                </a:cubicBezTo>
                <a:lnTo>
                  <a:pt x="7960323" y="1426780"/>
                </a:lnTo>
                <a:lnTo>
                  <a:pt x="7928152" y="1418976"/>
                </a:lnTo>
                <a:cubicBezTo>
                  <a:pt x="7930231" y="1415310"/>
                  <a:pt x="7932630" y="1413629"/>
                  <a:pt x="7935227" y="1413094"/>
                </a:cubicBezTo>
                <a:lnTo>
                  <a:pt x="7936476" y="1413244"/>
                </a:lnTo>
                <a:lnTo>
                  <a:pt x="7926696" y="1409589"/>
                </a:lnTo>
                <a:lnTo>
                  <a:pt x="7912612" y="1414300"/>
                </a:lnTo>
                <a:cubicBezTo>
                  <a:pt x="7907468" y="1414792"/>
                  <a:pt x="7902238" y="1414261"/>
                  <a:pt x="7897009" y="1413200"/>
                </a:cubicBezTo>
                <a:lnTo>
                  <a:pt x="7872355" y="1406133"/>
                </a:lnTo>
                <a:lnTo>
                  <a:pt x="7870966" y="1413404"/>
                </a:lnTo>
                <a:cubicBezTo>
                  <a:pt x="7869731" y="1415220"/>
                  <a:pt x="7867880" y="1415825"/>
                  <a:pt x="7865412" y="1415824"/>
                </a:cubicBezTo>
                <a:cubicBezTo>
                  <a:pt x="7865412" y="1410984"/>
                  <a:pt x="7866028" y="1407960"/>
                  <a:pt x="7867262" y="1406144"/>
                </a:cubicBezTo>
                <a:lnTo>
                  <a:pt x="7869303" y="1405257"/>
                </a:lnTo>
                <a:lnTo>
                  <a:pt x="7866333" y="1404404"/>
                </a:lnTo>
                <a:cubicBezTo>
                  <a:pt x="7838906" y="1397124"/>
                  <a:pt x="7813808" y="1397123"/>
                  <a:pt x="7788708" y="1401979"/>
                </a:cubicBezTo>
                <a:cubicBezTo>
                  <a:pt x="7788708" y="1394699"/>
                  <a:pt x="7788708" y="1387420"/>
                  <a:pt x="7788708" y="1377713"/>
                </a:cubicBezTo>
                <a:cubicBezTo>
                  <a:pt x="7777552" y="1382566"/>
                  <a:pt x="7766860" y="1384992"/>
                  <a:pt x="7755704" y="1389848"/>
                </a:cubicBezTo>
                <a:lnTo>
                  <a:pt x="7756187" y="1370855"/>
                </a:lnTo>
                <a:lnTo>
                  <a:pt x="7724756" y="1364037"/>
                </a:lnTo>
                <a:cubicBezTo>
                  <a:pt x="7732721" y="1350934"/>
                  <a:pt x="7745166" y="1349062"/>
                  <a:pt x="7757612" y="1348945"/>
                </a:cubicBezTo>
                <a:lnTo>
                  <a:pt x="7768821" y="1349053"/>
                </a:lnTo>
                <a:lnTo>
                  <a:pt x="7769186" y="1348595"/>
                </a:lnTo>
                <a:cubicBezTo>
                  <a:pt x="7785918" y="1344147"/>
                  <a:pt x="7783130" y="1329589"/>
                  <a:pt x="7788708" y="1310176"/>
                </a:cubicBezTo>
                <a:lnTo>
                  <a:pt x="7792583" y="1304968"/>
                </a:lnTo>
                <a:lnTo>
                  <a:pt x="7718941" y="1283444"/>
                </a:lnTo>
                <a:lnTo>
                  <a:pt x="7652801" y="1264507"/>
                </a:lnTo>
                <a:lnTo>
                  <a:pt x="7655695" y="1266148"/>
                </a:lnTo>
                <a:cubicBezTo>
                  <a:pt x="7656999" y="1268266"/>
                  <a:pt x="7657650" y="1271292"/>
                  <a:pt x="7657649" y="1274924"/>
                </a:cubicBezTo>
                <a:cubicBezTo>
                  <a:pt x="7655044" y="1274923"/>
                  <a:pt x="7653092" y="1274218"/>
                  <a:pt x="7651788" y="1272353"/>
                </a:cubicBezTo>
                <a:lnTo>
                  <a:pt x="7650017" y="1263709"/>
                </a:lnTo>
                <a:lnTo>
                  <a:pt x="7602783" y="1250184"/>
                </a:lnTo>
                <a:lnTo>
                  <a:pt x="7600357" y="1253463"/>
                </a:lnTo>
                <a:lnTo>
                  <a:pt x="7600675" y="1249581"/>
                </a:lnTo>
                <a:lnTo>
                  <a:pt x="7563185" y="1238846"/>
                </a:lnTo>
                <a:lnTo>
                  <a:pt x="7438768" y="1204991"/>
                </a:lnTo>
                <a:lnTo>
                  <a:pt x="7427817" y="1206969"/>
                </a:lnTo>
                <a:cubicBezTo>
                  <a:pt x="7422107" y="1206969"/>
                  <a:pt x="7416399" y="1206349"/>
                  <a:pt x="7410689" y="1206351"/>
                </a:cubicBezTo>
                <a:lnTo>
                  <a:pt x="7414131" y="1198288"/>
                </a:lnTo>
                <a:lnTo>
                  <a:pt x="7407093" y="1196374"/>
                </a:lnTo>
                <a:lnTo>
                  <a:pt x="7392132" y="1192579"/>
                </a:lnTo>
                <a:lnTo>
                  <a:pt x="7382799" y="1199261"/>
                </a:lnTo>
                <a:cubicBezTo>
                  <a:pt x="7376163" y="1203415"/>
                  <a:pt x="7369174" y="1205818"/>
                  <a:pt x="7363585" y="1201013"/>
                </a:cubicBezTo>
                <a:cubicBezTo>
                  <a:pt x="7360791" y="1197411"/>
                  <a:pt x="7360094" y="1193307"/>
                  <a:pt x="7358696" y="1189503"/>
                </a:cubicBezTo>
                <a:lnTo>
                  <a:pt x="7352063" y="1182415"/>
                </a:lnTo>
                <a:lnTo>
                  <a:pt x="7313396" y="1172606"/>
                </a:lnTo>
                <a:lnTo>
                  <a:pt x="7313282" y="1172588"/>
                </a:lnTo>
                <a:lnTo>
                  <a:pt x="7313079" y="1172526"/>
                </a:lnTo>
                <a:lnTo>
                  <a:pt x="7257090" y="1158322"/>
                </a:lnTo>
                <a:lnTo>
                  <a:pt x="7256067" y="1158793"/>
                </a:lnTo>
                <a:lnTo>
                  <a:pt x="7256235" y="1158105"/>
                </a:lnTo>
                <a:lnTo>
                  <a:pt x="7253829" y="1157495"/>
                </a:lnTo>
                <a:lnTo>
                  <a:pt x="7240738" y="1154751"/>
                </a:lnTo>
                <a:lnTo>
                  <a:pt x="7243234" y="1158818"/>
                </a:lnTo>
                <a:cubicBezTo>
                  <a:pt x="7240440" y="1158818"/>
                  <a:pt x="7234854" y="1156399"/>
                  <a:pt x="7229269" y="1153977"/>
                </a:cubicBezTo>
                <a:lnTo>
                  <a:pt x="7231277" y="1152767"/>
                </a:lnTo>
                <a:lnTo>
                  <a:pt x="7215678" y="1149496"/>
                </a:lnTo>
                <a:cubicBezTo>
                  <a:pt x="7203441" y="1146257"/>
                  <a:pt x="7191591" y="1142106"/>
                  <a:pt x="7179853" y="1136031"/>
                </a:cubicBezTo>
                <a:cubicBezTo>
                  <a:pt x="7161249" y="1126312"/>
                  <a:pt x="7137328" y="1102014"/>
                  <a:pt x="7118725" y="1116592"/>
                </a:cubicBezTo>
                <a:cubicBezTo>
                  <a:pt x="7097905" y="1133601"/>
                  <a:pt x="7079300" y="1119021"/>
                  <a:pt x="7055381" y="1109303"/>
                </a:cubicBezTo>
                <a:cubicBezTo>
                  <a:pt x="7043421" y="1104443"/>
                  <a:pt x="7032235" y="1100799"/>
                  <a:pt x="7021051" y="1097760"/>
                </a:cubicBezTo>
                <a:lnTo>
                  <a:pt x="6989458" y="1090493"/>
                </a:lnTo>
                <a:lnTo>
                  <a:pt x="6991153" y="1091102"/>
                </a:lnTo>
                <a:cubicBezTo>
                  <a:pt x="6993010" y="1093219"/>
                  <a:pt x="6993751" y="1096245"/>
                  <a:pt x="6993752" y="1099873"/>
                </a:cubicBezTo>
                <a:cubicBezTo>
                  <a:pt x="6989298" y="1099875"/>
                  <a:pt x="6986329" y="1099268"/>
                  <a:pt x="6984474" y="1097454"/>
                </a:cubicBezTo>
                <a:lnTo>
                  <a:pt x="6982284" y="1089288"/>
                </a:lnTo>
                <a:lnTo>
                  <a:pt x="6914076" y="1080448"/>
                </a:lnTo>
                <a:cubicBezTo>
                  <a:pt x="6889602" y="1078322"/>
                  <a:pt x="6865127" y="1076500"/>
                  <a:pt x="6841428" y="1072856"/>
                </a:cubicBezTo>
                <a:cubicBezTo>
                  <a:pt x="6834785" y="1070424"/>
                  <a:pt x="6804995" y="1062630"/>
                  <a:pt x="6776866" y="1058732"/>
                </a:cubicBezTo>
                <a:lnTo>
                  <a:pt x="6759062" y="1057900"/>
                </a:lnTo>
                <a:lnTo>
                  <a:pt x="6760831" y="1065849"/>
                </a:lnTo>
                <a:lnTo>
                  <a:pt x="6788272" y="1067995"/>
                </a:lnTo>
                <a:lnTo>
                  <a:pt x="6798362" y="1071838"/>
                </a:lnTo>
                <a:lnTo>
                  <a:pt x="6796818" y="1067148"/>
                </a:lnTo>
                <a:cubicBezTo>
                  <a:pt x="6799287" y="1062563"/>
                  <a:pt x="6801754" y="1062563"/>
                  <a:pt x="6804222" y="1067149"/>
                </a:cubicBezTo>
                <a:lnTo>
                  <a:pt x="6800579" y="1072683"/>
                </a:lnTo>
                <a:lnTo>
                  <a:pt x="6816179" y="1078626"/>
                </a:lnTo>
                <a:cubicBezTo>
                  <a:pt x="6825482" y="1081967"/>
                  <a:pt x="6834785" y="1085004"/>
                  <a:pt x="6844088" y="1087434"/>
                </a:cubicBezTo>
                <a:cubicBezTo>
                  <a:pt x="6888826" y="1097154"/>
                  <a:pt x="6934007" y="1109303"/>
                  <a:pt x="6976090" y="1119021"/>
                </a:cubicBezTo>
                <a:cubicBezTo>
                  <a:pt x="7063353" y="1140891"/>
                  <a:pt x="7150618" y="1164785"/>
                  <a:pt x="7237881" y="1186653"/>
                </a:cubicBezTo>
                <a:lnTo>
                  <a:pt x="7242699" y="1187957"/>
                </a:lnTo>
                <a:lnTo>
                  <a:pt x="7243596" y="1188115"/>
                </a:lnTo>
                <a:lnTo>
                  <a:pt x="7243517" y="1188178"/>
                </a:lnTo>
                <a:lnTo>
                  <a:pt x="7273858" y="1196381"/>
                </a:lnTo>
                <a:lnTo>
                  <a:pt x="7302330" y="1199938"/>
                </a:lnTo>
                <a:lnTo>
                  <a:pt x="7300872" y="1203685"/>
                </a:lnTo>
                <a:lnTo>
                  <a:pt x="7340735" y="1214462"/>
                </a:lnTo>
                <a:lnTo>
                  <a:pt x="7345578" y="1210693"/>
                </a:lnTo>
                <a:cubicBezTo>
                  <a:pt x="7348614" y="1208819"/>
                  <a:pt x="7351652" y="1207678"/>
                  <a:pt x="7354689" y="1208004"/>
                </a:cubicBezTo>
                <a:cubicBezTo>
                  <a:pt x="7356713" y="1208221"/>
                  <a:pt x="7358737" y="1209091"/>
                  <a:pt x="7360761" y="1210830"/>
                </a:cubicBezTo>
                <a:cubicBezTo>
                  <a:pt x="7356713" y="1211987"/>
                  <a:pt x="7352664" y="1213724"/>
                  <a:pt x="7348616" y="1215173"/>
                </a:cubicBezTo>
                <a:lnTo>
                  <a:pt x="7345690" y="1215801"/>
                </a:lnTo>
                <a:lnTo>
                  <a:pt x="7412228" y="1233791"/>
                </a:lnTo>
                <a:lnTo>
                  <a:pt x="7415082" y="1229075"/>
                </a:lnTo>
                <a:cubicBezTo>
                  <a:pt x="7417192" y="1227745"/>
                  <a:pt x="7419826" y="1227365"/>
                  <a:pt x="7422639" y="1227518"/>
                </a:cubicBezTo>
                <a:cubicBezTo>
                  <a:pt x="7428260" y="1227822"/>
                  <a:pt x="7434586" y="1230252"/>
                  <a:pt x="7438803" y="1231467"/>
                </a:cubicBezTo>
                <a:cubicBezTo>
                  <a:pt x="7455670" y="1236330"/>
                  <a:pt x="7475349" y="1238762"/>
                  <a:pt x="7491748" y="1241191"/>
                </a:cubicBezTo>
                <a:lnTo>
                  <a:pt x="7494634" y="1256071"/>
                </a:lnTo>
                <a:lnTo>
                  <a:pt x="7497017" y="1256715"/>
                </a:lnTo>
                <a:lnTo>
                  <a:pt x="7517898" y="1262367"/>
                </a:lnTo>
                <a:lnTo>
                  <a:pt x="7519845" y="1254355"/>
                </a:lnTo>
                <a:cubicBezTo>
                  <a:pt x="7521146" y="1252748"/>
                  <a:pt x="7523101" y="1252104"/>
                  <a:pt x="7525705" y="1252105"/>
                </a:cubicBezTo>
                <a:cubicBezTo>
                  <a:pt x="7525705" y="1255962"/>
                  <a:pt x="7524402" y="1258534"/>
                  <a:pt x="7522775" y="1260142"/>
                </a:cubicBezTo>
                <a:lnTo>
                  <a:pt x="7517927" y="1262375"/>
                </a:lnTo>
                <a:lnTo>
                  <a:pt x="7537276" y="1267612"/>
                </a:lnTo>
                <a:lnTo>
                  <a:pt x="7539268" y="1262600"/>
                </a:lnTo>
                <a:cubicBezTo>
                  <a:pt x="7542249" y="1260296"/>
                  <a:pt x="7546310" y="1259530"/>
                  <a:pt x="7550629" y="1259529"/>
                </a:cubicBezTo>
                <a:cubicBezTo>
                  <a:pt x="7559269" y="1259529"/>
                  <a:pt x="7568946" y="1262598"/>
                  <a:pt x="7573096" y="1262599"/>
                </a:cubicBezTo>
                <a:cubicBezTo>
                  <a:pt x="7573094" y="1269251"/>
                  <a:pt x="7571193" y="1273343"/>
                  <a:pt x="7568212" y="1275743"/>
                </a:cubicBezTo>
                <a:lnTo>
                  <a:pt x="7567756" y="1275862"/>
                </a:lnTo>
                <a:lnTo>
                  <a:pt x="7592388" y="1282530"/>
                </a:lnTo>
                <a:lnTo>
                  <a:pt x="7590048" y="1275327"/>
                </a:lnTo>
                <a:cubicBezTo>
                  <a:pt x="7601570" y="1277412"/>
                  <a:pt x="7613094" y="1279912"/>
                  <a:pt x="7624617" y="1282412"/>
                </a:cubicBezTo>
                <a:lnTo>
                  <a:pt x="7615748" y="1288852"/>
                </a:lnTo>
                <a:lnTo>
                  <a:pt x="7623909" y="1291062"/>
                </a:lnTo>
                <a:lnTo>
                  <a:pt x="7625812" y="1286045"/>
                </a:lnTo>
                <a:cubicBezTo>
                  <a:pt x="7650788" y="1293369"/>
                  <a:pt x="7672527" y="1298254"/>
                  <a:pt x="7694727" y="1305579"/>
                </a:cubicBezTo>
                <a:lnTo>
                  <a:pt x="7691299" y="1308046"/>
                </a:lnTo>
                <a:lnTo>
                  <a:pt x="7698352" y="1312388"/>
                </a:lnTo>
                <a:lnTo>
                  <a:pt x="7698939" y="1314363"/>
                </a:lnTo>
                <a:lnTo>
                  <a:pt x="7702601" y="1311050"/>
                </a:lnTo>
                <a:cubicBezTo>
                  <a:pt x="7707951" y="1311050"/>
                  <a:pt x="7713300" y="1313470"/>
                  <a:pt x="7713299" y="1323148"/>
                </a:cubicBezTo>
                <a:lnTo>
                  <a:pt x="7699726" y="1317010"/>
                </a:lnTo>
                <a:lnTo>
                  <a:pt x="7701279" y="1322223"/>
                </a:lnTo>
                <a:cubicBezTo>
                  <a:pt x="7701999" y="1329814"/>
                  <a:pt x="7700781" y="1338926"/>
                  <a:pt x="7700780" y="1346218"/>
                </a:cubicBezTo>
                <a:cubicBezTo>
                  <a:pt x="7704546" y="1346217"/>
                  <a:pt x="7707758" y="1345609"/>
                  <a:pt x="7710690" y="1345306"/>
                </a:cubicBezTo>
                <a:lnTo>
                  <a:pt x="7711509" y="1345396"/>
                </a:lnTo>
                <a:lnTo>
                  <a:pt x="7714607" y="1343882"/>
                </a:lnTo>
                <a:cubicBezTo>
                  <a:pt x="7719667" y="1343324"/>
                  <a:pt x="7725739" y="1345150"/>
                  <a:pt x="7729788" y="1345150"/>
                </a:cubicBezTo>
                <a:cubicBezTo>
                  <a:pt x="7729789" y="1349920"/>
                  <a:pt x="7728777" y="1353040"/>
                  <a:pt x="7727131" y="1355039"/>
                </a:cubicBezTo>
                <a:lnTo>
                  <a:pt x="7721892" y="1357599"/>
                </a:lnTo>
                <a:lnTo>
                  <a:pt x="7721599" y="1358364"/>
                </a:lnTo>
                <a:lnTo>
                  <a:pt x="7719645" y="1358105"/>
                </a:lnTo>
                <a:lnTo>
                  <a:pt x="7705498" y="1356921"/>
                </a:lnTo>
                <a:lnTo>
                  <a:pt x="7705682" y="1356239"/>
                </a:lnTo>
                <a:lnTo>
                  <a:pt x="7696572" y="1355025"/>
                </a:lnTo>
                <a:lnTo>
                  <a:pt x="7696087" y="1354853"/>
                </a:lnTo>
                <a:lnTo>
                  <a:pt x="7696036" y="1357086"/>
                </a:lnTo>
                <a:cubicBezTo>
                  <a:pt x="7603729" y="1338041"/>
                  <a:pt x="7508617" y="1316158"/>
                  <a:pt x="7413502" y="1294277"/>
                </a:cubicBezTo>
                <a:lnTo>
                  <a:pt x="7416209" y="1281498"/>
                </a:lnTo>
                <a:lnTo>
                  <a:pt x="7386053" y="1274585"/>
                </a:lnTo>
                <a:lnTo>
                  <a:pt x="7382794" y="1274122"/>
                </a:lnTo>
                <a:lnTo>
                  <a:pt x="7381827" y="1274950"/>
                </a:lnTo>
                <a:lnTo>
                  <a:pt x="7381945" y="1274002"/>
                </a:lnTo>
                <a:lnTo>
                  <a:pt x="7313120" y="1264222"/>
                </a:lnTo>
                <a:lnTo>
                  <a:pt x="7302330" y="1263539"/>
                </a:lnTo>
                <a:cubicBezTo>
                  <a:pt x="7289744" y="1263539"/>
                  <a:pt x="7277858" y="1262316"/>
                  <a:pt x="7265970" y="1260483"/>
                </a:cubicBezTo>
                <a:lnTo>
                  <a:pt x="7243088" y="1256248"/>
                </a:lnTo>
                <a:lnTo>
                  <a:pt x="7242533" y="1266132"/>
                </a:lnTo>
                <a:cubicBezTo>
                  <a:pt x="7241869" y="1270080"/>
                  <a:pt x="7240540" y="1273725"/>
                  <a:pt x="7237882" y="1276155"/>
                </a:cubicBezTo>
                <a:cubicBezTo>
                  <a:pt x="7235226" y="1271295"/>
                  <a:pt x="7233231" y="1265221"/>
                  <a:pt x="7230572" y="1259753"/>
                </a:cubicBezTo>
                <a:lnTo>
                  <a:pt x="7224305" y="1252673"/>
                </a:lnTo>
                <a:lnTo>
                  <a:pt x="7161109" y="1239787"/>
                </a:lnTo>
                <a:lnTo>
                  <a:pt x="7124040" y="1237275"/>
                </a:lnTo>
                <a:cubicBezTo>
                  <a:pt x="7079301" y="1232418"/>
                  <a:pt x="7031459" y="1227557"/>
                  <a:pt x="6986720" y="1220674"/>
                </a:cubicBezTo>
                <a:cubicBezTo>
                  <a:pt x="6891483" y="1206092"/>
                  <a:pt x="6798904" y="1189084"/>
                  <a:pt x="6706323" y="1172075"/>
                </a:cubicBezTo>
                <a:cubicBezTo>
                  <a:pt x="6706325" y="1203664"/>
                  <a:pt x="6682404" y="1206093"/>
                  <a:pt x="6666900" y="1213384"/>
                </a:cubicBezTo>
                <a:cubicBezTo>
                  <a:pt x="6690378" y="1229988"/>
                  <a:pt x="6716954" y="1225532"/>
                  <a:pt x="6743534" y="1229987"/>
                </a:cubicBezTo>
                <a:cubicBezTo>
                  <a:pt x="6751508" y="1229986"/>
                  <a:pt x="6762138" y="1234847"/>
                  <a:pt x="6770111" y="1232418"/>
                </a:cubicBezTo>
                <a:cubicBezTo>
                  <a:pt x="6777643" y="1229988"/>
                  <a:pt x="6777642" y="1220672"/>
                  <a:pt x="6780299" y="1210953"/>
                </a:cubicBezTo>
                <a:cubicBezTo>
                  <a:pt x="6788273" y="1186654"/>
                  <a:pt x="6833455" y="1220674"/>
                  <a:pt x="6844086" y="1225533"/>
                </a:cubicBezTo>
                <a:cubicBezTo>
                  <a:pt x="6854717" y="1229987"/>
                  <a:pt x="6870222" y="1239706"/>
                  <a:pt x="6880853" y="1239706"/>
                </a:cubicBezTo>
                <a:cubicBezTo>
                  <a:pt x="6886169" y="1239707"/>
                  <a:pt x="6888827" y="1227556"/>
                  <a:pt x="6891482" y="1220673"/>
                </a:cubicBezTo>
                <a:cubicBezTo>
                  <a:pt x="6944196" y="1268865"/>
                  <a:pt x="7010642" y="1268865"/>
                  <a:pt x="7071328" y="1271294"/>
                </a:cubicBezTo>
                <a:cubicBezTo>
                  <a:pt x="7089931" y="1271294"/>
                  <a:pt x="7108536" y="1271295"/>
                  <a:pt x="7126698" y="1268864"/>
                </a:cubicBezTo>
                <a:cubicBezTo>
                  <a:pt x="7134670" y="1268865"/>
                  <a:pt x="7142644" y="1266435"/>
                  <a:pt x="7150618" y="1266436"/>
                </a:cubicBezTo>
                <a:cubicBezTo>
                  <a:pt x="7153274" y="1273725"/>
                  <a:pt x="7158592" y="1276154"/>
                  <a:pt x="7166565" y="1278584"/>
                </a:cubicBezTo>
                <a:cubicBezTo>
                  <a:pt x="7182512" y="1283444"/>
                  <a:pt x="7198016" y="1278584"/>
                  <a:pt x="7213961" y="1281014"/>
                </a:cubicBezTo>
                <a:cubicBezTo>
                  <a:pt x="7224593" y="1283444"/>
                  <a:pt x="7237882" y="1288304"/>
                  <a:pt x="7245855" y="1276155"/>
                </a:cubicBezTo>
                <a:cubicBezTo>
                  <a:pt x="7248514" y="1285875"/>
                  <a:pt x="7248513" y="1293164"/>
                  <a:pt x="7251169" y="1300048"/>
                </a:cubicBezTo>
                <a:cubicBezTo>
                  <a:pt x="7253829" y="1302884"/>
                  <a:pt x="7259144" y="1302884"/>
                  <a:pt x="7261802" y="1302883"/>
                </a:cubicBezTo>
                <a:cubicBezTo>
                  <a:pt x="7272433" y="1304908"/>
                  <a:pt x="7282622" y="1307338"/>
                  <a:pt x="7293253" y="1309769"/>
                </a:cubicBezTo>
                <a:cubicBezTo>
                  <a:pt x="7309200" y="1312198"/>
                  <a:pt x="7327804" y="1317058"/>
                  <a:pt x="7343750" y="1329208"/>
                </a:cubicBezTo>
                <a:cubicBezTo>
                  <a:pt x="7298567" y="1324347"/>
                  <a:pt x="7253830" y="1319487"/>
                  <a:pt x="7208645" y="1314628"/>
                </a:cubicBezTo>
                <a:cubicBezTo>
                  <a:pt x="7193142" y="1314629"/>
                  <a:pt x="7163905" y="1321917"/>
                  <a:pt x="7153275" y="1309768"/>
                </a:cubicBezTo>
                <a:lnTo>
                  <a:pt x="7151562" y="1307546"/>
                </a:lnTo>
                <a:lnTo>
                  <a:pt x="7151953" y="1310413"/>
                </a:lnTo>
                <a:lnTo>
                  <a:pt x="7150340" y="1310040"/>
                </a:lnTo>
                <a:lnTo>
                  <a:pt x="7151954" y="1312252"/>
                </a:lnTo>
                <a:cubicBezTo>
                  <a:pt x="7149486" y="1312252"/>
                  <a:pt x="7147018" y="1312252"/>
                  <a:pt x="7144551" y="1312252"/>
                </a:cubicBezTo>
                <a:lnTo>
                  <a:pt x="7146767" y="1309212"/>
                </a:lnTo>
                <a:lnTo>
                  <a:pt x="7146400" y="1309127"/>
                </a:lnTo>
                <a:cubicBezTo>
                  <a:pt x="7145783" y="1308485"/>
                  <a:pt x="7145322" y="1307520"/>
                  <a:pt x="7145011" y="1306074"/>
                </a:cubicBezTo>
                <a:lnTo>
                  <a:pt x="7144615" y="1300968"/>
                </a:lnTo>
                <a:lnTo>
                  <a:pt x="7142645" y="1302884"/>
                </a:lnTo>
                <a:cubicBezTo>
                  <a:pt x="7139986" y="1309768"/>
                  <a:pt x="7132013" y="1309768"/>
                  <a:pt x="7126698" y="1307337"/>
                </a:cubicBezTo>
                <a:lnTo>
                  <a:pt x="7118293" y="1308032"/>
                </a:lnTo>
                <a:lnTo>
                  <a:pt x="7119524" y="1308184"/>
                </a:lnTo>
                <a:cubicBezTo>
                  <a:pt x="7113771" y="1310676"/>
                  <a:pt x="7110894" y="1318153"/>
                  <a:pt x="7108018" y="1323137"/>
                </a:cubicBezTo>
                <a:lnTo>
                  <a:pt x="7100078" y="1307087"/>
                </a:lnTo>
                <a:lnTo>
                  <a:pt x="7089932" y="1304909"/>
                </a:lnTo>
                <a:cubicBezTo>
                  <a:pt x="7084617" y="1300048"/>
                  <a:pt x="7084616" y="1290734"/>
                  <a:pt x="7079301" y="1283443"/>
                </a:cubicBezTo>
                <a:cubicBezTo>
                  <a:pt x="7076643" y="1276156"/>
                  <a:pt x="7068669" y="1273725"/>
                  <a:pt x="7063353" y="1273724"/>
                </a:cubicBezTo>
                <a:cubicBezTo>
                  <a:pt x="7062025" y="1273725"/>
                  <a:pt x="7055381" y="1274939"/>
                  <a:pt x="7049398" y="1277370"/>
                </a:cubicBezTo>
                <a:lnTo>
                  <a:pt x="7040109" y="1287563"/>
                </a:lnTo>
                <a:lnTo>
                  <a:pt x="7051422" y="1290130"/>
                </a:lnTo>
                <a:lnTo>
                  <a:pt x="7053387" y="1289772"/>
                </a:lnTo>
                <a:cubicBezTo>
                  <a:pt x="7056045" y="1289291"/>
                  <a:pt x="7058536" y="1289178"/>
                  <a:pt x="7060364" y="1290524"/>
                </a:cubicBezTo>
                <a:lnTo>
                  <a:pt x="7060915" y="1292282"/>
                </a:lnTo>
                <a:lnTo>
                  <a:pt x="7065943" y="1293422"/>
                </a:lnTo>
                <a:lnTo>
                  <a:pt x="7062565" y="1297535"/>
                </a:lnTo>
                <a:lnTo>
                  <a:pt x="7063353" y="1300048"/>
                </a:lnTo>
                <a:lnTo>
                  <a:pt x="7060849" y="1299622"/>
                </a:lnTo>
                <a:lnTo>
                  <a:pt x="7057352" y="1303877"/>
                </a:lnTo>
                <a:cubicBezTo>
                  <a:pt x="7054946" y="1307567"/>
                  <a:pt x="7052200" y="1310641"/>
                  <a:pt x="7046701" y="1310641"/>
                </a:cubicBezTo>
                <a:cubicBezTo>
                  <a:pt x="7041662" y="1310643"/>
                  <a:pt x="7038455" y="1310641"/>
                  <a:pt x="7033414" y="1310641"/>
                </a:cubicBezTo>
                <a:lnTo>
                  <a:pt x="7033416" y="1294959"/>
                </a:lnTo>
                <a:lnTo>
                  <a:pt x="7013606" y="1291590"/>
                </a:lnTo>
                <a:lnTo>
                  <a:pt x="7013037" y="1295006"/>
                </a:lnTo>
                <a:cubicBezTo>
                  <a:pt x="7010404" y="1300611"/>
                  <a:pt x="7004387" y="1299210"/>
                  <a:pt x="6998369" y="1299210"/>
                </a:cubicBezTo>
                <a:cubicBezTo>
                  <a:pt x="6998370" y="1295472"/>
                  <a:pt x="6999037" y="1292823"/>
                  <a:pt x="7000125" y="1290955"/>
                </a:cubicBezTo>
                <a:lnTo>
                  <a:pt x="7001763" y="1289578"/>
                </a:lnTo>
                <a:lnTo>
                  <a:pt x="6973763" y="1284817"/>
                </a:lnTo>
                <a:lnTo>
                  <a:pt x="6981411" y="1294916"/>
                </a:lnTo>
                <a:cubicBezTo>
                  <a:pt x="6970218" y="1294917"/>
                  <a:pt x="6956229" y="1297418"/>
                  <a:pt x="6942705" y="1299918"/>
                </a:cubicBezTo>
                <a:lnTo>
                  <a:pt x="6942706" y="1279536"/>
                </a:lnTo>
                <a:lnTo>
                  <a:pt x="6929131" y="1277229"/>
                </a:lnTo>
                <a:lnTo>
                  <a:pt x="6934010" y="1287184"/>
                </a:lnTo>
                <a:cubicBezTo>
                  <a:pt x="6925912" y="1287185"/>
                  <a:pt x="6909719" y="1294565"/>
                  <a:pt x="6909719" y="1275298"/>
                </a:cubicBezTo>
                <a:lnTo>
                  <a:pt x="6915233" y="1274866"/>
                </a:lnTo>
                <a:lnTo>
                  <a:pt x="6900468" y="1272357"/>
                </a:lnTo>
                <a:lnTo>
                  <a:pt x="6901040" y="1274923"/>
                </a:lnTo>
                <a:lnTo>
                  <a:pt x="6895210" y="1271463"/>
                </a:lnTo>
                <a:lnTo>
                  <a:pt x="6865992" y="1266495"/>
                </a:lnTo>
                <a:lnTo>
                  <a:pt x="6865993" y="1287412"/>
                </a:lnTo>
                <a:cubicBezTo>
                  <a:pt x="6863822" y="1287411"/>
                  <a:pt x="6861216" y="1287412"/>
                  <a:pt x="6858179" y="1287413"/>
                </a:cubicBezTo>
                <a:lnTo>
                  <a:pt x="6858178" y="1265167"/>
                </a:lnTo>
                <a:lnTo>
                  <a:pt x="6852834" y="1264258"/>
                </a:lnTo>
                <a:lnTo>
                  <a:pt x="6731227" y="1252990"/>
                </a:lnTo>
                <a:lnTo>
                  <a:pt x="6736080" y="1261905"/>
                </a:lnTo>
                <a:cubicBezTo>
                  <a:pt x="6730493" y="1261904"/>
                  <a:pt x="6722114" y="1264221"/>
                  <a:pt x="6722114" y="1252636"/>
                </a:cubicBezTo>
                <a:lnTo>
                  <a:pt x="6730190" y="1252893"/>
                </a:lnTo>
                <a:lnTo>
                  <a:pt x="6696368" y="1249759"/>
                </a:lnTo>
                <a:lnTo>
                  <a:pt x="6695979" y="1255416"/>
                </a:lnTo>
                <a:cubicBezTo>
                  <a:pt x="6695012" y="1259508"/>
                  <a:pt x="6693079" y="1262432"/>
                  <a:pt x="6689214" y="1262432"/>
                </a:cubicBezTo>
                <a:lnTo>
                  <a:pt x="6689367" y="1249111"/>
                </a:lnTo>
                <a:lnTo>
                  <a:pt x="6640322" y="1244567"/>
                </a:lnTo>
                <a:cubicBezTo>
                  <a:pt x="6642981" y="1229988"/>
                  <a:pt x="6648297" y="1220672"/>
                  <a:pt x="6656270" y="1215813"/>
                </a:cubicBezTo>
                <a:cubicBezTo>
                  <a:pt x="6603556" y="1174505"/>
                  <a:pt x="6539769" y="1186653"/>
                  <a:pt x="6479083" y="1196375"/>
                </a:cubicBezTo>
                <a:cubicBezTo>
                  <a:pt x="6479084" y="1181794"/>
                  <a:pt x="6497689" y="1186654"/>
                  <a:pt x="6497690" y="1172075"/>
                </a:cubicBezTo>
                <a:cubicBezTo>
                  <a:pt x="6481741" y="1172075"/>
                  <a:pt x="6465796" y="1176934"/>
                  <a:pt x="6452505" y="1172076"/>
                </a:cubicBezTo>
                <a:cubicBezTo>
                  <a:pt x="6447190" y="1169645"/>
                  <a:pt x="6447189" y="1152634"/>
                  <a:pt x="6444532" y="1148182"/>
                </a:cubicBezTo>
                <a:cubicBezTo>
                  <a:pt x="6439218" y="1136033"/>
                  <a:pt x="6421056" y="1136032"/>
                  <a:pt x="6413081" y="1133601"/>
                </a:cubicBezTo>
                <a:lnTo>
                  <a:pt x="6412580" y="1133303"/>
                </a:lnTo>
                <a:lnTo>
                  <a:pt x="6395228" y="1136244"/>
                </a:lnTo>
                <a:lnTo>
                  <a:pt x="6395474" y="1138716"/>
                </a:lnTo>
                <a:cubicBezTo>
                  <a:pt x="6395140" y="1142612"/>
                  <a:pt x="6394478" y="1146764"/>
                  <a:pt x="6394478" y="1150205"/>
                </a:cubicBezTo>
                <a:lnTo>
                  <a:pt x="6332033" y="1144185"/>
                </a:lnTo>
                <a:lnTo>
                  <a:pt x="6313985" y="1146370"/>
                </a:lnTo>
                <a:lnTo>
                  <a:pt x="6249209" y="1153667"/>
                </a:lnTo>
                <a:lnTo>
                  <a:pt x="6247322" y="1158384"/>
                </a:lnTo>
                <a:cubicBezTo>
                  <a:pt x="6244681" y="1160840"/>
                  <a:pt x="6241379" y="1159613"/>
                  <a:pt x="6237747" y="1157463"/>
                </a:cubicBezTo>
                <a:lnTo>
                  <a:pt x="6234011" y="1155378"/>
                </a:lnTo>
                <a:lnTo>
                  <a:pt x="6216034" y="1157404"/>
                </a:lnTo>
                <a:lnTo>
                  <a:pt x="6210349" y="1173120"/>
                </a:lnTo>
                <a:cubicBezTo>
                  <a:pt x="6209028" y="1179259"/>
                  <a:pt x="6207048" y="1180488"/>
                  <a:pt x="6204736" y="1181102"/>
                </a:cubicBezTo>
                <a:lnTo>
                  <a:pt x="6201978" y="1181852"/>
                </a:lnTo>
                <a:lnTo>
                  <a:pt x="6204482" y="1183809"/>
                </a:lnTo>
                <a:cubicBezTo>
                  <a:pt x="6202631" y="1185738"/>
                  <a:pt x="6200780" y="1187668"/>
                  <a:pt x="6198930" y="1186341"/>
                </a:cubicBezTo>
                <a:lnTo>
                  <a:pt x="6197823" y="1184830"/>
                </a:lnTo>
                <a:lnTo>
                  <a:pt x="6197143" y="1185399"/>
                </a:lnTo>
                <a:cubicBezTo>
                  <a:pt x="6197144" y="1187855"/>
                  <a:pt x="6199786" y="1190310"/>
                  <a:pt x="6199786" y="1190310"/>
                </a:cubicBezTo>
                <a:cubicBezTo>
                  <a:pt x="6183938" y="1197680"/>
                  <a:pt x="6168534" y="1202590"/>
                  <a:pt x="6152689" y="1202592"/>
                </a:cubicBezTo>
                <a:cubicBezTo>
                  <a:pt x="6150049" y="1205047"/>
                  <a:pt x="6123639" y="1200136"/>
                  <a:pt x="6131561" y="1187855"/>
                </a:cubicBezTo>
                <a:cubicBezTo>
                  <a:pt x="6144766" y="1173121"/>
                  <a:pt x="6168535" y="1175576"/>
                  <a:pt x="6181739" y="1173120"/>
                </a:cubicBezTo>
                <a:lnTo>
                  <a:pt x="6171044" y="1162472"/>
                </a:lnTo>
                <a:lnTo>
                  <a:pt x="6162993" y="1163378"/>
                </a:lnTo>
                <a:lnTo>
                  <a:pt x="6096658" y="1169997"/>
                </a:lnTo>
                <a:lnTo>
                  <a:pt x="6104500" y="1173593"/>
                </a:lnTo>
                <a:cubicBezTo>
                  <a:pt x="6109431" y="1178150"/>
                  <a:pt x="6111424" y="1185439"/>
                  <a:pt x="6106107" y="1198804"/>
                </a:cubicBezTo>
                <a:cubicBezTo>
                  <a:pt x="6100792" y="1213382"/>
                  <a:pt x="6082629" y="1206093"/>
                  <a:pt x="6074657" y="1206093"/>
                </a:cubicBezTo>
                <a:lnTo>
                  <a:pt x="6062863" y="1209264"/>
                </a:lnTo>
                <a:lnTo>
                  <a:pt x="6062862" y="1219149"/>
                </a:lnTo>
                <a:cubicBezTo>
                  <a:pt x="6065665" y="1219150"/>
                  <a:pt x="6071270" y="1219150"/>
                  <a:pt x="6074073" y="1219150"/>
                </a:cubicBezTo>
                <a:cubicBezTo>
                  <a:pt x="6082482" y="1219149"/>
                  <a:pt x="6093692" y="1216731"/>
                  <a:pt x="6102100" y="1219150"/>
                </a:cubicBezTo>
                <a:lnTo>
                  <a:pt x="6112938" y="1223828"/>
                </a:lnTo>
                <a:lnTo>
                  <a:pt x="6173196" y="1228975"/>
                </a:lnTo>
                <a:cubicBezTo>
                  <a:pt x="6152026" y="1233791"/>
                  <a:pt x="6130862" y="1236197"/>
                  <a:pt x="6107048" y="1245828"/>
                </a:cubicBezTo>
                <a:cubicBezTo>
                  <a:pt x="6091172" y="1255457"/>
                  <a:pt x="6073092" y="1241014"/>
                  <a:pt x="6054571" y="1245828"/>
                </a:cubicBezTo>
                <a:cubicBezTo>
                  <a:pt x="6049278" y="1245829"/>
                  <a:pt x="6045310" y="1248235"/>
                  <a:pt x="6041341" y="1251545"/>
                </a:cubicBezTo>
                <a:lnTo>
                  <a:pt x="6035699" y="1256294"/>
                </a:lnTo>
                <a:lnTo>
                  <a:pt x="6088547" y="1253936"/>
                </a:lnTo>
                <a:lnTo>
                  <a:pt x="6088657" y="1253684"/>
                </a:lnTo>
                <a:lnTo>
                  <a:pt x="6088862" y="1253920"/>
                </a:lnTo>
                <a:lnTo>
                  <a:pt x="6091934" y="1253784"/>
                </a:lnTo>
                <a:lnTo>
                  <a:pt x="6092902" y="1253166"/>
                </a:lnTo>
                <a:lnTo>
                  <a:pt x="6093422" y="1253718"/>
                </a:lnTo>
                <a:lnTo>
                  <a:pt x="6144864" y="1251423"/>
                </a:lnTo>
                <a:lnTo>
                  <a:pt x="6181557" y="1249064"/>
                </a:lnTo>
                <a:lnTo>
                  <a:pt x="6186453" y="1249929"/>
                </a:lnTo>
                <a:lnTo>
                  <a:pt x="6210600" y="1247195"/>
                </a:lnTo>
                <a:lnTo>
                  <a:pt x="6250667" y="1244620"/>
                </a:lnTo>
                <a:lnTo>
                  <a:pt x="6285470" y="1243262"/>
                </a:lnTo>
                <a:lnTo>
                  <a:pt x="6285053" y="1241387"/>
                </a:lnTo>
                <a:lnTo>
                  <a:pt x="6288166" y="1243157"/>
                </a:lnTo>
                <a:lnTo>
                  <a:pt x="6316247" y="1242061"/>
                </a:lnTo>
                <a:lnTo>
                  <a:pt x="6327886" y="1234378"/>
                </a:lnTo>
                <a:cubicBezTo>
                  <a:pt x="6336252" y="1230093"/>
                  <a:pt x="6344604" y="1228200"/>
                  <a:pt x="6353119" y="1228047"/>
                </a:cubicBezTo>
                <a:cubicBezTo>
                  <a:pt x="6361636" y="1227892"/>
                  <a:pt x="6370316" y="1229479"/>
                  <a:pt x="6379341" y="1232152"/>
                </a:cubicBezTo>
                <a:lnTo>
                  <a:pt x="6394976" y="1238029"/>
                </a:lnTo>
                <a:lnTo>
                  <a:pt x="6396272" y="1232211"/>
                </a:lnTo>
                <a:cubicBezTo>
                  <a:pt x="6397574" y="1230094"/>
                  <a:pt x="6399527" y="1228884"/>
                  <a:pt x="6402131" y="1228883"/>
                </a:cubicBezTo>
                <a:cubicBezTo>
                  <a:pt x="6402131" y="1232515"/>
                  <a:pt x="6401480" y="1235540"/>
                  <a:pt x="6400179" y="1237657"/>
                </a:cubicBezTo>
                <a:lnTo>
                  <a:pt x="6397712" y="1239056"/>
                </a:lnTo>
                <a:lnTo>
                  <a:pt x="6407622" y="1242782"/>
                </a:lnTo>
                <a:cubicBezTo>
                  <a:pt x="6370702" y="1245237"/>
                  <a:pt x="6336855" y="1250150"/>
                  <a:pt x="6302572" y="1255063"/>
                </a:cubicBezTo>
                <a:lnTo>
                  <a:pt x="6313222" y="1244708"/>
                </a:lnTo>
                <a:lnTo>
                  <a:pt x="6291495" y="1247331"/>
                </a:lnTo>
                <a:lnTo>
                  <a:pt x="6292867" y="1253488"/>
                </a:lnTo>
                <a:cubicBezTo>
                  <a:pt x="6290262" y="1253488"/>
                  <a:pt x="6288308" y="1252279"/>
                  <a:pt x="6287006" y="1250161"/>
                </a:cubicBezTo>
                <a:lnTo>
                  <a:pt x="6286511" y="1247933"/>
                </a:lnTo>
                <a:lnTo>
                  <a:pt x="6230849" y="1254654"/>
                </a:lnTo>
                <a:lnTo>
                  <a:pt x="6114158" y="1264396"/>
                </a:lnTo>
                <a:lnTo>
                  <a:pt x="6114589" y="1265801"/>
                </a:lnTo>
                <a:lnTo>
                  <a:pt x="6112218" y="1264557"/>
                </a:lnTo>
                <a:lnTo>
                  <a:pt x="6106230" y="1265058"/>
                </a:lnTo>
                <a:lnTo>
                  <a:pt x="6008980" y="1270563"/>
                </a:lnTo>
                <a:lnTo>
                  <a:pt x="6004740" y="1272309"/>
                </a:lnTo>
                <a:lnTo>
                  <a:pt x="5997700" y="1271200"/>
                </a:lnTo>
                <a:lnTo>
                  <a:pt x="5996760" y="1271254"/>
                </a:lnTo>
                <a:lnTo>
                  <a:pt x="5995885" y="1273752"/>
                </a:lnTo>
                <a:cubicBezTo>
                  <a:pt x="5988188" y="1280513"/>
                  <a:pt x="5971985" y="1273924"/>
                  <a:pt x="5965504" y="1273924"/>
                </a:cubicBezTo>
                <a:lnTo>
                  <a:pt x="5965815" y="1273006"/>
                </a:lnTo>
                <a:lnTo>
                  <a:pt x="5956811" y="1273516"/>
                </a:lnTo>
                <a:lnTo>
                  <a:pt x="5956812" y="1274923"/>
                </a:lnTo>
                <a:cubicBezTo>
                  <a:pt x="5951463" y="1274925"/>
                  <a:pt x="5946114" y="1274923"/>
                  <a:pt x="5940764" y="1274925"/>
                </a:cubicBezTo>
                <a:lnTo>
                  <a:pt x="5940766" y="1274424"/>
                </a:lnTo>
                <a:lnTo>
                  <a:pt x="5903987" y="1276506"/>
                </a:lnTo>
                <a:lnTo>
                  <a:pt x="5903691" y="1285648"/>
                </a:lnTo>
                <a:cubicBezTo>
                  <a:pt x="5899837" y="1288319"/>
                  <a:pt x="5894231" y="1290134"/>
                  <a:pt x="5892831" y="1291344"/>
                </a:cubicBezTo>
                <a:lnTo>
                  <a:pt x="5880984" y="1293116"/>
                </a:lnTo>
                <a:lnTo>
                  <a:pt x="5881524" y="1293164"/>
                </a:lnTo>
                <a:cubicBezTo>
                  <a:pt x="5873551" y="1304908"/>
                  <a:pt x="5857604" y="1307339"/>
                  <a:pt x="5849632" y="1317058"/>
                </a:cubicBezTo>
                <a:cubicBezTo>
                  <a:pt x="5836342" y="1336497"/>
                  <a:pt x="5862921" y="1338928"/>
                  <a:pt x="5870894" y="1338926"/>
                </a:cubicBezTo>
                <a:lnTo>
                  <a:pt x="5917045" y="1340964"/>
                </a:lnTo>
                <a:lnTo>
                  <a:pt x="5917345" y="1340777"/>
                </a:lnTo>
                <a:lnTo>
                  <a:pt x="5917872" y="1340449"/>
                </a:lnTo>
                <a:lnTo>
                  <a:pt x="5918388" y="1341023"/>
                </a:lnTo>
                <a:lnTo>
                  <a:pt x="5932798" y="1341659"/>
                </a:lnTo>
                <a:lnTo>
                  <a:pt x="5935641" y="1341314"/>
                </a:lnTo>
                <a:lnTo>
                  <a:pt x="5939162" y="1337627"/>
                </a:lnTo>
                <a:cubicBezTo>
                  <a:pt x="5942482" y="1336871"/>
                  <a:pt x="5947462" y="1336190"/>
                  <a:pt x="5954933" y="1335396"/>
                </a:cubicBezTo>
                <a:lnTo>
                  <a:pt x="5972555" y="1333725"/>
                </a:lnTo>
                <a:lnTo>
                  <a:pt x="5992707" y="1324347"/>
                </a:lnTo>
                <a:cubicBezTo>
                  <a:pt x="6013528" y="1309768"/>
                  <a:pt x="6045420" y="1319487"/>
                  <a:pt x="6066683" y="1319487"/>
                </a:cubicBezTo>
                <a:lnTo>
                  <a:pt x="6107039" y="1317094"/>
                </a:lnTo>
                <a:lnTo>
                  <a:pt x="6105694" y="1311051"/>
                </a:lnTo>
                <a:cubicBezTo>
                  <a:pt x="6108297" y="1311050"/>
                  <a:pt x="6110250" y="1312259"/>
                  <a:pt x="6111552" y="1314379"/>
                </a:cubicBezTo>
                <a:lnTo>
                  <a:pt x="6112090" y="1316796"/>
                </a:lnTo>
                <a:lnTo>
                  <a:pt x="6148633" y="1314629"/>
                </a:lnTo>
                <a:lnTo>
                  <a:pt x="6178444" y="1314629"/>
                </a:lnTo>
                <a:lnTo>
                  <a:pt x="6178964" y="1307157"/>
                </a:lnTo>
                <a:cubicBezTo>
                  <a:pt x="6180077" y="1302237"/>
                  <a:pt x="6182304" y="1298546"/>
                  <a:pt x="6186757" y="1298547"/>
                </a:cubicBezTo>
                <a:cubicBezTo>
                  <a:pt x="6186757" y="1302237"/>
                  <a:pt x="6187499" y="1308385"/>
                  <a:pt x="6186756" y="1313613"/>
                </a:cubicBezTo>
                <a:lnTo>
                  <a:pt x="6186378" y="1314629"/>
                </a:lnTo>
                <a:lnTo>
                  <a:pt x="6190715" y="1314628"/>
                </a:lnTo>
                <a:cubicBezTo>
                  <a:pt x="6198687" y="1314628"/>
                  <a:pt x="6209318" y="1309767"/>
                  <a:pt x="6217292" y="1312199"/>
                </a:cubicBezTo>
                <a:cubicBezTo>
                  <a:pt x="6222607" y="1314628"/>
                  <a:pt x="6227923" y="1321917"/>
                  <a:pt x="6219949" y="1324346"/>
                </a:cubicBezTo>
                <a:cubicBezTo>
                  <a:pt x="6214635" y="1326777"/>
                  <a:pt x="6206661" y="1324347"/>
                  <a:pt x="6198688" y="1324346"/>
                </a:cubicBezTo>
                <a:cubicBezTo>
                  <a:pt x="6204003" y="1358366"/>
                  <a:pt x="6214634" y="1355935"/>
                  <a:pt x="6235896" y="1343787"/>
                </a:cubicBezTo>
                <a:cubicBezTo>
                  <a:pt x="6243869" y="1336496"/>
                  <a:pt x="6246525" y="1341358"/>
                  <a:pt x="6251842" y="1351076"/>
                </a:cubicBezTo>
                <a:cubicBezTo>
                  <a:pt x="6259374" y="1363226"/>
                  <a:pt x="6267347" y="1358366"/>
                  <a:pt x="6275320" y="1355936"/>
                </a:cubicBezTo>
                <a:cubicBezTo>
                  <a:pt x="6288609" y="1351076"/>
                  <a:pt x="6301898" y="1351077"/>
                  <a:pt x="6312529" y="1348647"/>
                </a:cubicBezTo>
                <a:cubicBezTo>
                  <a:pt x="6323160" y="1348647"/>
                  <a:pt x="6331132" y="1351076"/>
                  <a:pt x="6341766" y="1343787"/>
                </a:cubicBezTo>
                <a:cubicBezTo>
                  <a:pt x="6359925" y="1329206"/>
                  <a:pt x="6381190" y="1336497"/>
                  <a:pt x="6402451" y="1336497"/>
                </a:cubicBezTo>
                <a:cubicBezTo>
                  <a:pt x="6402450" y="1319487"/>
                  <a:pt x="6391819" y="1317058"/>
                  <a:pt x="6383847" y="1312198"/>
                </a:cubicBezTo>
                <a:cubicBezTo>
                  <a:pt x="6397135" y="1312198"/>
                  <a:pt x="6413081" y="1314629"/>
                  <a:pt x="6426370" y="1317057"/>
                </a:cubicBezTo>
                <a:cubicBezTo>
                  <a:pt x="6421056" y="1319487"/>
                  <a:pt x="6415740" y="1324347"/>
                  <a:pt x="6410424" y="1329207"/>
                </a:cubicBezTo>
                <a:cubicBezTo>
                  <a:pt x="6415740" y="1334067"/>
                  <a:pt x="6421055" y="1338926"/>
                  <a:pt x="6426369" y="1346218"/>
                </a:cubicBezTo>
                <a:cubicBezTo>
                  <a:pt x="6431688" y="1341357"/>
                  <a:pt x="6434344" y="1334067"/>
                  <a:pt x="6441875" y="1336497"/>
                </a:cubicBezTo>
                <a:cubicBezTo>
                  <a:pt x="6447189" y="1341356"/>
                  <a:pt x="6452506" y="1346218"/>
                  <a:pt x="6457821" y="1346217"/>
                </a:cubicBezTo>
                <a:cubicBezTo>
                  <a:pt x="6463137" y="1346217"/>
                  <a:pt x="6471111" y="1346217"/>
                  <a:pt x="6476426" y="1348647"/>
                </a:cubicBezTo>
                <a:cubicBezTo>
                  <a:pt x="6484399" y="1351077"/>
                  <a:pt x="6468453" y="1355936"/>
                  <a:pt x="6468453" y="1358366"/>
                </a:cubicBezTo>
                <a:cubicBezTo>
                  <a:pt x="6455164" y="1363225"/>
                  <a:pt x="6441875" y="1360795"/>
                  <a:pt x="6428585" y="1360795"/>
                </a:cubicBezTo>
                <a:cubicBezTo>
                  <a:pt x="6397135" y="1363225"/>
                  <a:pt x="6362583" y="1363224"/>
                  <a:pt x="6331133" y="1365657"/>
                </a:cubicBezTo>
                <a:cubicBezTo>
                  <a:pt x="6315186" y="1368085"/>
                  <a:pt x="6299239" y="1368086"/>
                  <a:pt x="6283294" y="1368087"/>
                </a:cubicBezTo>
                <a:cubicBezTo>
                  <a:pt x="6270004" y="1370515"/>
                  <a:pt x="6257158" y="1368087"/>
                  <a:pt x="6246527" y="1380235"/>
                </a:cubicBezTo>
                <a:cubicBezTo>
                  <a:pt x="6254499" y="1382260"/>
                  <a:pt x="6277978" y="1382259"/>
                  <a:pt x="6280636" y="1396838"/>
                </a:cubicBezTo>
                <a:cubicBezTo>
                  <a:pt x="6280636" y="1404129"/>
                  <a:pt x="6267346" y="1406557"/>
                  <a:pt x="6265132" y="1406557"/>
                </a:cubicBezTo>
                <a:cubicBezTo>
                  <a:pt x="6254501" y="1406557"/>
                  <a:pt x="6243870" y="1408988"/>
                  <a:pt x="6233238" y="1406557"/>
                </a:cubicBezTo>
                <a:cubicBezTo>
                  <a:pt x="6222607" y="1404128"/>
                  <a:pt x="6222607" y="1394410"/>
                  <a:pt x="6222607" y="1380235"/>
                </a:cubicBezTo>
                <a:cubicBezTo>
                  <a:pt x="6180525" y="1384689"/>
                  <a:pt x="6135344" y="1389548"/>
                  <a:pt x="6090161" y="1394409"/>
                </a:cubicBezTo>
                <a:cubicBezTo>
                  <a:pt x="6066682" y="1396839"/>
                  <a:pt x="6045421" y="1401699"/>
                  <a:pt x="6021502" y="1401699"/>
                </a:cubicBezTo>
                <a:cubicBezTo>
                  <a:pt x="6015521" y="1401699"/>
                  <a:pt x="5997831" y="1397599"/>
                  <a:pt x="5988236" y="1403748"/>
                </a:cubicBezTo>
                <a:lnTo>
                  <a:pt x="5983636" y="1411290"/>
                </a:lnTo>
                <a:lnTo>
                  <a:pt x="5987720" y="1426759"/>
                </a:lnTo>
                <a:lnTo>
                  <a:pt x="5983489" y="1426758"/>
                </a:lnTo>
                <a:lnTo>
                  <a:pt x="5983739" y="1429033"/>
                </a:lnTo>
                <a:cubicBezTo>
                  <a:pt x="5984071" y="1433893"/>
                  <a:pt x="5983406" y="1438145"/>
                  <a:pt x="5979420" y="1440576"/>
                </a:cubicBezTo>
                <a:cubicBezTo>
                  <a:pt x="5974103" y="1445436"/>
                  <a:pt x="5966132" y="1443006"/>
                  <a:pt x="5960815" y="1445436"/>
                </a:cubicBezTo>
                <a:cubicBezTo>
                  <a:pt x="5939553" y="1447866"/>
                  <a:pt x="5918733" y="1450295"/>
                  <a:pt x="5894813" y="1452726"/>
                </a:cubicBezTo>
                <a:lnTo>
                  <a:pt x="5842483" y="1462359"/>
                </a:lnTo>
                <a:lnTo>
                  <a:pt x="5844639" y="1464250"/>
                </a:lnTo>
                <a:cubicBezTo>
                  <a:pt x="5846481" y="1467914"/>
                  <a:pt x="5846046" y="1473172"/>
                  <a:pt x="5842776" y="1476510"/>
                </a:cubicBezTo>
                <a:cubicBezTo>
                  <a:pt x="5848161" y="1473700"/>
                  <a:pt x="5758570" y="1476938"/>
                  <a:pt x="5757414" y="1480805"/>
                </a:cubicBezTo>
                <a:cubicBezTo>
                  <a:pt x="5761879" y="1488673"/>
                  <a:pt x="5802147" y="1483671"/>
                  <a:pt x="5825567" y="1481571"/>
                </a:cubicBezTo>
                <a:lnTo>
                  <a:pt x="5840940" y="1481039"/>
                </a:lnTo>
                <a:lnTo>
                  <a:pt x="5779382" y="1491974"/>
                </a:lnTo>
                <a:cubicBezTo>
                  <a:pt x="5754501" y="1496338"/>
                  <a:pt x="5730065" y="1500760"/>
                  <a:pt x="5701810" y="1506577"/>
                </a:cubicBezTo>
                <a:cubicBezTo>
                  <a:pt x="5673302" y="1512164"/>
                  <a:pt x="5629013" y="1514956"/>
                  <a:pt x="5619339" y="1521007"/>
                </a:cubicBezTo>
                <a:lnTo>
                  <a:pt x="5614060" y="1530661"/>
                </a:lnTo>
                <a:lnTo>
                  <a:pt x="5688211" y="1517304"/>
                </a:lnTo>
                <a:lnTo>
                  <a:pt x="5689056" y="1517247"/>
                </a:lnTo>
                <a:lnTo>
                  <a:pt x="5697516" y="1512929"/>
                </a:lnTo>
                <a:cubicBezTo>
                  <a:pt x="5702013" y="1511177"/>
                  <a:pt x="5704877" y="1511068"/>
                  <a:pt x="5705299" y="1513814"/>
                </a:cubicBezTo>
                <a:lnTo>
                  <a:pt x="5701771" y="1516403"/>
                </a:lnTo>
                <a:lnTo>
                  <a:pt x="5755759" y="1512817"/>
                </a:lnTo>
                <a:lnTo>
                  <a:pt x="5765024" y="1510638"/>
                </a:lnTo>
                <a:lnTo>
                  <a:pt x="5765138" y="1512194"/>
                </a:lnTo>
                <a:lnTo>
                  <a:pt x="5772996" y="1511672"/>
                </a:lnTo>
                <a:lnTo>
                  <a:pt x="5772998" y="1510638"/>
                </a:lnTo>
                <a:cubicBezTo>
                  <a:pt x="5778312" y="1508209"/>
                  <a:pt x="5783629" y="1508209"/>
                  <a:pt x="5791600" y="1505779"/>
                </a:cubicBezTo>
                <a:cubicBezTo>
                  <a:pt x="5799575" y="1505779"/>
                  <a:pt x="5810208" y="1503348"/>
                  <a:pt x="5820838" y="1503348"/>
                </a:cubicBezTo>
                <a:lnTo>
                  <a:pt x="5813131" y="1515092"/>
                </a:lnTo>
                <a:lnTo>
                  <a:pt x="5827675" y="1515179"/>
                </a:lnTo>
                <a:lnTo>
                  <a:pt x="5831732" y="1501374"/>
                </a:lnTo>
                <a:cubicBezTo>
                  <a:pt x="5842073" y="1488162"/>
                  <a:pt x="5864249" y="1489984"/>
                  <a:pt x="5876208" y="1486340"/>
                </a:cubicBezTo>
                <a:lnTo>
                  <a:pt x="5896814" y="1482553"/>
                </a:lnTo>
                <a:lnTo>
                  <a:pt x="5883105" y="1482358"/>
                </a:lnTo>
                <a:lnTo>
                  <a:pt x="5874757" y="1483414"/>
                </a:lnTo>
                <a:lnTo>
                  <a:pt x="5879180" y="1476662"/>
                </a:lnTo>
                <a:cubicBezTo>
                  <a:pt x="5885770" y="1470442"/>
                  <a:pt x="5894998" y="1469989"/>
                  <a:pt x="5901324" y="1468178"/>
                </a:cubicBezTo>
                <a:cubicBezTo>
                  <a:pt x="5915383" y="1468179"/>
                  <a:pt x="5929444" y="1465768"/>
                  <a:pt x="5943504" y="1463352"/>
                </a:cubicBezTo>
                <a:cubicBezTo>
                  <a:pt x="5973966" y="1458526"/>
                  <a:pt x="6007711" y="1456114"/>
                  <a:pt x="6038643" y="1451287"/>
                </a:cubicBezTo>
                <a:cubicBezTo>
                  <a:pt x="6102850" y="1441635"/>
                  <a:pt x="6164246" y="1434398"/>
                  <a:pt x="6228921" y="1427158"/>
                </a:cubicBezTo>
                <a:cubicBezTo>
                  <a:pt x="6228922" y="1444051"/>
                  <a:pt x="6226109" y="1448874"/>
                  <a:pt x="6212048" y="1451287"/>
                </a:cubicBezTo>
                <a:cubicBezTo>
                  <a:pt x="6195178" y="1453701"/>
                  <a:pt x="6178305" y="1453700"/>
                  <a:pt x="6161434" y="1456113"/>
                </a:cubicBezTo>
                <a:cubicBezTo>
                  <a:pt x="6128158" y="1458527"/>
                  <a:pt x="6094415" y="1463353"/>
                  <a:pt x="6060671" y="1465767"/>
                </a:cubicBezTo>
                <a:lnTo>
                  <a:pt x="6015605" y="1470901"/>
                </a:lnTo>
                <a:lnTo>
                  <a:pt x="6018843" y="1472973"/>
                </a:lnTo>
                <a:cubicBezTo>
                  <a:pt x="6022831" y="1474795"/>
                  <a:pt x="6026817" y="1475403"/>
                  <a:pt x="6032133" y="1474189"/>
                </a:cubicBezTo>
                <a:cubicBezTo>
                  <a:pt x="6064027" y="1469330"/>
                  <a:pt x="6095478" y="1466900"/>
                  <a:pt x="6127369" y="1464471"/>
                </a:cubicBezTo>
                <a:cubicBezTo>
                  <a:pt x="6257158" y="1454751"/>
                  <a:pt x="6383847" y="1447866"/>
                  <a:pt x="6510977" y="1450296"/>
                </a:cubicBezTo>
                <a:cubicBezTo>
                  <a:pt x="6500348" y="1450296"/>
                  <a:pt x="6489715" y="1452726"/>
                  <a:pt x="6479084" y="1454750"/>
                </a:cubicBezTo>
                <a:cubicBezTo>
                  <a:pt x="6481741" y="1459609"/>
                  <a:pt x="6484399" y="1464471"/>
                  <a:pt x="6487057" y="1466900"/>
                </a:cubicBezTo>
                <a:cubicBezTo>
                  <a:pt x="6476426" y="1474188"/>
                  <a:pt x="6463136" y="1479054"/>
                  <a:pt x="6449848" y="1491198"/>
                </a:cubicBezTo>
                <a:cubicBezTo>
                  <a:pt x="6444532" y="1496059"/>
                  <a:pt x="6434345" y="1496059"/>
                  <a:pt x="6434346" y="1510637"/>
                </a:cubicBezTo>
                <a:cubicBezTo>
                  <a:pt x="6439217" y="1505780"/>
                  <a:pt x="6447191" y="1500919"/>
                  <a:pt x="6452506" y="1500919"/>
                </a:cubicBezTo>
                <a:lnTo>
                  <a:pt x="6459116" y="1503452"/>
                </a:lnTo>
                <a:lnTo>
                  <a:pt x="6460181" y="1499068"/>
                </a:lnTo>
                <a:cubicBezTo>
                  <a:pt x="6461481" y="1497461"/>
                  <a:pt x="6463436" y="1496817"/>
                  <a:pt x="6466040" y="1496818"/>
                </a:cubicBezTo>
                <a:cubicBezTo>
                  <a:pt x="6466040" y="1500462"/>
                  <a:pt x="6465390" y="1503033"/>
                  <a:pt x="6464087" y="1504695"/>
                </a:cubicBezTo>
                <a:lnTo>
                  <a:pt x="6463125" y="1505091"/>
                </a:lnTo>
                <a:lnTo>
                  <a:pt x="6471111" y="1510639"/>
                </a:lnTo>
                <a:cubicBezTo>
                  <a:pt x="6477090" y="1512461"/>
                  <a:pt x="6487557" y="1514283"/>
                  <a:pt x="6493536" y="1508929"/>
                </a:cubicBezTo>
                <a:lnTo>
                  <a:pt x="6494884" y="1506329"/>
                </a:lnTo>
                <a:lnTo>
                  <a:pt x="6474721" y="1507134"/>
                </a:lnTo>
                <a:lnTo>
                  <a:pt x="6474722" y="1498552"/>
                </a:lnTo>
                <a:lnTo>
                  <a:pt x="6466669" y="1498351"/>
                </a:lnTo>
                <a:lnTo>
                  <a:pt x="6474721" y="1491513"/>
                </a:lnTo>
                <a:lnTo>
                  <a:pt x="6474721" y="1485574"/>
                </a:lnTo>
                <a:cubicBezTo>
                  <a:pt x="6480354" y="1483179"/>
                  <a:pt x="6483168" y="1483179"/>
                  <a:pt x="6488801" y="1483179"/>
                </a:cubicBezTo>
                <a:lnTo>
                  <a:pt x="6499566" y="1483179"/>
                </a:lnTo>
                <a:lnTo>
                  <a:pt x="6499683" y="1482087"/>
                </a:lnTo>
                <a:cubicBezTo>
                  <a:pt x="6500347" y="1475404"/>
                  <a:pt x="6501676" y="1469329"/>
                  <a:pt x="6505661" y="1466900"/>
                </a:cubicBezTo>
                <a:cubicBezTo>
                  <a:pt x="6508318" y="1464471"/>
                  <a:pt x="6513192" y="1464471"/>
                  <a:pt x="6516293" y="1459609"/>
                </a:cubicBezTo>
                <a:cubicBezTo>
                  <a:pt x="6518948" y="1457585"/>
                  <a:pt x="6518950" y="1447866"/>
                  <a:pt x="6521165" y="1443006"/>
                </a:cubicBezTo>
                <a:cubicBezTo>
                  <a:pt x="6526481" y="1430857"/>
                  <a:pt x="6542428" y="1438148"/>
                  <a:pt x="6550400" y="1438147"/>
                </a:cubicBezTo>
                <a:cubicBezTo>
                  <a:pt x="6566349" y="1438148"/>
                  <a:pt x="6584952" y="1435714"/>
                  <a:pt x="6600899" y="1433286"/>
                </a:cubicBezTo>
                <a:cubicBezTo>
                  <a:pt x="6611086" y="1430858"/>
                  <a:pt x="6632349" y="1423567"/>
                  <a:pt x="6642982" y="1430857"/>
                </a:cubicBezTo>
                <a:cubicBezTo>
                  <a:pt x="6645639" y="1434503"/>
                  <a:pt x="6646967" y="1439969"/>
                  <a:pt x="6647631" y="1445689"/>
                </a:cubicBezTo>
                <a:lnTo>
                  <a:pt x="6648227" y="1460336"/>
                </a:lnTo>
                <a:lnTo>
                  <a:pt x="6649892" y="1461403"/>
                </a:lnTo>
                <a:cubicBezTo>
                  <a:pt x="6647423" y="1463638"/>
                  <a:pt x="6644957" y="1465870"/>
                  <a:pt x="6642489" y="1461404"/>
                </a:cubicBezTo>
                <a:lnTo>
                  <a:pt x="6644348" y="1460213"/>
                </a:lnTo>
                <a:lnTo>
                  <a:pt x="6629948" y="1453542"/>
                </a:lnTo>
                <a:cubicBezTo>
                  <a:pt x="6611282" y="1448474"/>
                  <a:pt x="6591930" y="1452118"/>
                  <a:pt x="6574322" y="1450296"/>
                </a:cubicBezTo>
                <a:cubicBezTo>
                  <a:pt x="6574321" y="1474188"/>
                  <a:pt x="6595582" y="1462040"/>
                  <a:pt x="6605771" y="1462039"/>
                </a:cubicBezTo>
                <a:cubicBezTo>
                  <a:pt x="6605771" y="1474189"/>
                  <a:pt x="6595584" y="1476618"/>
                  <a:pt x="6590268" y="1481480"/>
                </a:cubicBezTo>
                <a:lnTo>
                  <a:pt x="6586675" y="1485860"/>
                </a:lnTo>
                <a:lnTo>
                  <a:pt x="6589702" y="1490365"/>
                </a:lnTo>
                <a:cubicBezTo>
                  <a:pt x="6586885" y="1494558"/>
                  <a:pt x="6583543" y="1497527"/>
                  <a:pt x="6579890" y="1499624"/>
                </a:cubicBezTo>
                <a:lnTo>
                  <a:pt x="6573608" y="1501789"/>
                </a:lnTo>
                <a:lnTo>
                  <a:pt x="6566348" y="1510639"/>
                </a:lnTo>
                <a:cubicBezTo>
                  <a:pt x="6574321" y="1513068"/>
                  <a:pt x="6582295" y="1517928"/>
                  <a:pt x="6590267" y="1520357"/>
                </a:cubicBezTo>
                <a:cubicBezTo>
                  <a:pt x="6590267" y="1513069"/>
                  <a:pt x="6587610" y="1498489"/>
                  <a:pt x="6597797" y="1498489"/>
                </a:cubicBezTo>
                <a:cubicBezTo>
                  <a:pt x="6597798" y="1517928"/>
                  <a:pt x="6603557" y="1520357"/>
                  <a:pt x="6613745" y="1522787"/>
                </a:cubicBezTo>
                <a:cubicBezTo>
                  <a:pt x="6621717" y="1522787"/>
                  <a:pt x="6637665" y="1525217"/>
                  <a:pt x="6637665" y="1510638"/>
                </a:cubicBezTo>
                <a:cubicBezTo>
                  <a:pt x="6629691" y="1510638"/>
                  <a:pt x="6624374" y="1510638"/>
                  <a:pt x="6619061" y="1510639"/>
                </a:cubicBezTo>
                <a:lnTo>
                  <a:pt x="6619060" y="1497323"/>
                </a:lnTo>
                <a:lnTo>
                  <a:pt x="6604602" y="1497173"/>
                </a:lnTo>
                <a:cubicBezTo>
                  <a:pt x="6604601" y="1487172"/>
                  <a:pt x="6608650" y="1484045"/>
                  <a:pt x="6613709" y="1483421"/>
                </a:cubicBezTo>
                <a:cubicBezTo>
                  <a:pt x="6618770" y="1482796"/>
                  <a:pt x="6624844" y="1484671"/>
                  <a:pt x="6628891" y="1484671"/>
                </a:cubicBezTo>
                <a:lnTo>
                  <a:pt x="6627534" y="1489353"/>
                </a:lnTo>
                <a:lnTo>
                  <a:pt x="6666900" y="1503347"/>
                </a:lnTo>
                <a:cubicBezTo>
                  <a:pt x="6661585" y="1508209"/>
                  <a:pt x="6658928" y="1513068"/>
                  <a:pt x="6656270" y="1520358"/>
                </a:cubicBezTo>
                <a:cubicBezTo>
                  <a:pt x="6661585" y="1520357"/>
                  <a:pt x="6672216" y="1515499"/>
                  <a:pt x="6674875" y="1527648"/>
                </a:cubicBezTo>
                <a:cubicBezTo>
                  <a:pt x="6677532" y="1517928"/>
                  <a:pt x="6672217" y="1505779"/>
                  <a:pt x="6677532" y="1498489"/>
                </a:cubicBezTo>
                <a:cubicBezTo>
                  <a:pt x="6682403" y="1491199"/>
                  <a:pt x="6695693" y="1496059"/>
                  <a:pt x="6703667" y="1496059"/>
                </a:cubicBezTo>
                <a:cubicBezTo>
                  <a:pt x="6703667" y="1496059"/>
                  <a:pt x="6716956" y="1500918"/>
                  <a:pt x="6714298" y="1505780"/>
                </a:cubicBezTo>
                <a:cubicBezTo>
                  <a:pt x="6708982" y="1515498"/>
                  <a:pt x="6698351" y="1510638"/>
                  <a:pt x="6690378" y="1510638"/>
                </a:cubicBezTo>
                <a:cubicBezTo>
                  <a:pt x="6690376" y="1517928"/>
                  <a:pt x="6693037" y="1525217"/>
                  <a:pt x="6693036" y="1532101"/>
                </a:cubicBezTo>
                <a:cubicBezTo>
                  <a:pt x="6719613" y="1505779"/>
                  <a:pt x="6751508" y="1536960"/>
                  <a:pt x="6780299" y="1529670"/>
                </a:cubicBezTo>
                <a:cubicBezTo>
                  <a:pt x="6759481" y="1525217"/>
                  <a:pt x="6740876" y="1520357"/>
                  <a:pt x="6722271" y="1515497"/>
                </a:cubicBezTo>
                <a:cubicBezTo>
                  <a:pt x="6754165" y="1491200"/>
                  <a:pt x="6788274" y="1510639"/>
                  <a:pt x="6822825" y="1515497"/>
                </a:cubicBezTo>
                <a:cubicBezTo>
                  <a:pt x="6812192" y="1522788"/>
                  <a:pt x="6793589" y="1529672"/>
                  <a:pt x="6798905" y="1551541"/>
                </a:cubicBezTo>
                <a:cubicBezTo>
                  <a:pt x="6804219" y="1566119"/>
                  <a:pt x="6822825" y="1544251"/>
                  <a:pt x="6822825" y="1566120"/>
                </a:cubicBezTo>
                <a:cubicBezTo>
                  <a:pt x="6746191" y="1553971"/>
                  <a:pt x="6669559" y="1541821"/>
                  <a:pt x="6592925" y="1534936"/>
                </a:cubicBezTo>
                <a:cubicBezTo>
                  <a:pt x="6555716" y="1532102"/>
                  <a:pt x="6518950" y="1525219"/>
                  <a:pt x="6481741" y="1525218"/>
                </a:cubicBezTo>
                <a:cubicBezTo>
                  <a:pt x="6468453" y="1525218"/>
                  <a:pt x="6449848" y="1532103"/>
                  <a:pt x="6436560" y="1525218"/>
                </a:cubicBezTo>
                <a:cubicBezTo>
                  <a:pt x="6423713" y="1517928"/>
                  <a:pt x="6431686" y="1493629"/>
                  <a:pt x="6431687" y="1481481"/>
                </a:cubicBezTo>
                <a:lnTo>
                  <a:pt x="6398315" y="1483052"/>
                </a:lnTo>
                <a:lnTo>
                  <a:pt x="6396380" y="1485670"/>
                </a:lnTo>
                <a:lnTo>
                  <a:pt x="6396588" y="1483134"/>
                </a:lnTo>
                <a:lnTo>
                  <a:pt x="6368499" y="1484455"/>
                </a:lnTo>
                <a:lnTo>
                  <a:pt x="6367517" y="1485690"/>
                </a:lnTo>
                <a:lnTo>
                  <a:pt x="6367591" y="1484499"/>
                </a:lnTo>
                <a:lnTo>
                  <a:pt x="6328476" y="1486340"/>
                </a:lnTo>
                <a:lnTo>
                  <a:pt x="6353767" y="1497716"/>
                </a:lnTo>
                <a:lnTo>
                  <a:pt x="6356138" y="1493064"/>
                </a:lnTo>
                <a:cubicBezTo>
                  <a:pt x="6357065" y="1493065"/>
                  <a:pt x="6358298" y="1494879"/>
                  <a:pt x="6360765" y="1498509"/>
                </a:cubicBezTo>
                <a:lnTo>
                  <a:pt x="6359068" y="1499839"/>
                </a:lnTo>
                <a:lnTo>
                  <a:pt x="6369961" y="1503766"/>
                </a:lnTo>
                <a:cubicBezTo>
                  <a:pt x="6374572" y="1505020"/>
                  <a:pt x="6379196" y="1505779"/>
                  <a:pt x="6383847" y="1505779"/>
                </a:cubicBezTo>
                <a:cubicBezTo>
                  <a:pt x="6391820" y="1505779"/>
                  <a:pt x="6410424" y="1503348"/>
                  <a:pt x="6410424" y="1520358"/>
                </a:cubicBezTo>
                <a:cubicBezTo>
                  <a:pt x="6375872" y="1520358"/>
                  <a:pt x="6343979" y="1520358"/>
                  <a:pt x="6309871" y="1520358"/>
                </a:cubicBezTo>
                <a:cubicBezTo>
                  <a:pt x="6309871" y="1513068"/>
                  <a:pt x="6312529" y="1505779"/>
                  <a:pt x="6312528" y="1498488"/>
                </a:cubicBezTo>
                <a:lnTo>
                  <a:pt x="6314320" y="1499472"/>
                </a:lnTo>
                <a:lnTo>
                  <a:pt x="6314293" y="1499431"/>
                </a:lnTo>
                <a:cubicBezTo>
                  <a:pt x="6316758" y="1494447"/>
                  <a:pt x="6317374" y="1493200"/>
                  <a:pt x="6317993" y="1493823"/>
                </a:cubicBezTo>
                <a:lnTo>
                  <a:pt x="6318333" y="1494340"/>
                </a:lnTo>
                <a:lnTo>
                  <a:pt x="6316891" y="1491578"/>
                </a:lnTo>
                <a:cubicBezTo>
                  <a:pt x="6315021" y="1483606"/>
                  <a:pt x="6316516" y="1473582"/>
                  <a:pt x="6304556" y="1471759"/>
                </a:cubicBezTo>
                <a:cubicBezTo>
                  <a:pt x="6293924" y="1471759"/>
                  <a:pt x="6283294" y="1476617"/>
                  <a:pt x="6272663" y="1474188"/>
                </a:cubicBezTo>
                <a:cubicBezTo>
                  <a:pt x="6267347" y="1471759"/>
                  <a:pt x="6259372" y="1471758"/>
                  <a:pt x="6251843" y="1474188"/>
                </a:cubicBezTo>
                <a:cubicBezTo>
                  <a:pt x="6249185" y="1474795"/>
                  <a:pt x="6247525" y="1476618"/>
                  <a:pt x="6246527" y="1479199"/>
                </a:cubicBezTo>
                <a:lnTo>
                  <a:pt x="6246512" y="1479297"/>
                </a:lnTo>
                <a:lnTo>
                  <a:pt x="6284636" y="1477178"/>
                </a:lnTo>
                <a:cubicBezTo>
                  <a:pt x="6290250" y="1477179"/>
                  <a:pt x="6315509" y="1477179"/>
                  <a:pt x="6304282" y="1489357"/>
                </a:cubicBezTo>
                <a:lnTo>
                  <a:pt x="6288268" y="1498755"/>
                </a:lnTo>
                <a:lnTo>
                  <a:pt x="6286707" y="1503323"/>
                </a:lnTo>
                <a:lnTo>
                  <a:pt x="6284275" y="1501098"/>
                </a:lnTo>
                <a:lnTo>
                  <a:pt x="6279726" y="1503767"/>
                </a:lnTo>
                <a:lnTo>
                  <a:pt x="6267008" y="1506908"/>
                </a:lnTo>
                <a:lnTo>
                  <a:pt x="6270004" y="1520357"/>
                </a:lnTo>
                <a:cubicBezTo>
                  <a:pt x="6257158" y="1517927"/>
                  <a:pt x="6243869" y="1515498"/>
                  <a:pt x="6230581" y="1515498"/>
                </a:cubicBezTo>
                <a:lnTo>
                  <a:pt x="6230882" y="1514252"/>
                </a:lnTo>
                <a:lnTo>
                  <a:pt x="6171433" y="1524268"/>
                </a:lnTo>
                <a:cubicBezTo>
                  <a:pt x="6144889" y="1527313"/>
                  <a:pt x="6118343" y="1529138"/>
                  <a:pt x="6091914" y="1530357"/>
                </a:cubicBezTo>
                <a:cubicBezTo>
                  <a:pt x="6063848" y="1530357"/>
                  <a:pt x="6033441" y="1527922"/>
                  <a:pt x="6005375" y="1530356"/>
                </a:cubicBezTo>
                <a:cubicBezTo>
                  <a:pt x="5996955" y="1530357"/>
                  <a:pt x="5996956" y="1540100"/>
                  <a:pt x="5991342" y="1547407"/>
                </a:cubicBezTo>
                <a:lnTo>
                  <a:pt x="5984101" y="1549675"/>
                </a:lnTo>
                <a:lnTo>
                  <a:pt x="6188443" y="1553364"/>
                </a:lnTo>
                <a:cubicBezTo>
                  <a:pt x="6267456" y="1553972"/>
                  <a:pt x="6346859" y="1553970"/>
                  <a:pt x="6426370" y="1553970"/>
                </a:cubicBezTo>
                <a:cubicBezTo>
                  <a:pt x="6399793" y="1556402"/>
                  <a:pt x="6373215" y="1558831"/>
                  <a:pt x="6347080" y="1561261"/>
                </a:cubicBezTo>
                <a:cubicBezTo>
                  <a:pt x="6336448" y="1563691"/>
                  <a:pt x="6325817" y="1561260"/>
                  <a:pt x="6315185" y="1566121"/>
                </a:cubicBezTo>
                <a:cubicBezTo>
                  <a:pt x="6307213" y="1568549"/>
                  <a:pt x="6309872" y="1583129"/>
                  <a:pt x="6309871" y="1590420"/>
                </a:cubicBezTo>
                <a:cubicBezTo>
                  <a:pt x="6336450" y="1585560"/>
                  <a:pt x="6367900" y="1570979"/>
                  <a:pt x="6394478" y="1583130"/>
                </a:cubicBezTo>
                <a:cubicBezTo>
                  <a:pt x="6410425" y="1590419"/>
                  <a:pt x="6423714" y="1600136"/>
                  <a:pt x="6426371" y="1570980"/>
                </a:cubicBezTo>
                <a:cubicBezTo>
                  <a:pt x="6426369" y="1544252"/>
                  <a:pt x="6452506" y="1553971"/>
                  <a:pt x="6463136" y="1553969"/>
                </a:cubicBezTo>
                <a:cubicBezTo>
                  <a:pt x="6476426" y="1556401"/>
                  <a:pt x="6492372" y="1553971"/>
                  <a:pt x="6505661" y="1551541"/>
                </a:cubicBezTo>
                <a:cubicBezTo>
                  <a:pt x="6513191" y="1551542"/>
                  <a:pt x="6534455" y="1546679"/>
                  <a:pt x="6539771" y="1556402"/>
                </a:cubicBezTo>
                <a:cubicBezTo>
                  <a:pt x="6547744" y="1566122"/>
                  <a:pt x="6518948" y="1568550"/>
                  <a:pt x="6516293" y="1566121"/>
                </a:cubicBezTo>
                <a:cubicBezTo>
                  <a:pt x="6508318" y="1566122"/>
                  <a:pt x="6500347" y="1566120"/>
                  <a:pt x="6489715" y="1566120"/>
                </a:cubicBezTo>
                <a:cubicBezTo>
                  <a:pt x="6481741" y="1563690"/>
                  <a:pt x="6455163" y="1558831"/>
                  <a:pt x="6449847" y="1575840"/>
                </a:cubicBezTo>
                <a:cubicBezTo>
                  <a:pt x="6447190" y="1583129"/>
                  <a:pt x="6449183" y="1586166"/>
                  <a:pt x="6452506" y="1587382"/>
                </a:cubicBezTo>
                <a:lnTo>
                  <a:pt x="6460292" y="1587826"/>
                </a:lnTo>
                <a:lnTo>
                  <a:pt x="6461063" y="1583281"/>
                </a:lnTo>
                <a:cubicBezTo>
                  <a:pt x="6463190" y="1579352"/>
                  <a:pt x="6466732" y="1577197"/>
                  <a:pt x="6472403" y="1577197"/>
                </a:cubicBezTo>
                <a:cubicBezTo>
                  <a:pt x="6489410" y="1577196"/>
                  <a:pt x="6509253" y="1577196"/>
                  <a:pt x="6525789" y="1577197"/>
                </a:cubicBezTo>
                <a:lnTo>
                  <a:pt x="6524483" y="1584350"/>
                </a:lnTo>
                <a:lnTo>
                  <a:pt x="6605772" y="1578270"/>
                </a:lnTo>
                <a:cubicBezTo>
                  <a:pt x="6605772" y="1585560"/>
                  <a:pt x="6605773" y="1595278"/>
                  <a:pt x="6605772" y="1602567"/>
                </a:cubicBezTo>
                <a:cubicBezTo>
                  <a:pt x="6611087" y="1602568"/>
                  <a:pt x="6616402" y="1602567"/>
                  <a:pt x="6624376" y="1602567"/>
                </a:cubicBezTo>
                <a:cubicBezTo>
                  <a:pt x="6635007" y="1602567"/>
                  <a:pt x="6648296" y="1604996"/>
                  <a:pt x="6661586" y="1604997"/>
                </a:cubicBezTo>
                <a:cubicBezTo>
                  <a:pt x="6685506" y="1604996"/>
                  <a:pt x="6708983" y="1607021"/>
                  <a:pt x="6735560" y="1607020"/>
                </a:cubicBezTo>
                <a:cubicBezTo>
                  <a:pt x="6756821" y="1609453"/>
                  <a:pt x="6780299" y="1614312"/>
                  <a:pt x="6804220" y="1612286"/>
                </a:cubicBezTo>
                <a:cubicBezTo>
                  <a:pt x="6817509" y="1609452"/>
                  <a:pt x="6822824" y="1614311"/>
                  <a:pt x="6822823" y="1636184"/>
                </a:cubicBezTo>
                <a:cubicBezTo>
                  <a:pt x="6780522" y="1630112"/>
                  <a:pt x="6737553" y="1627672"/>
                  <a:pt x="6694586" y="1625240"/>
                </a:cubicBezTo>
                <a:lnTo>
                  <a:pt x="6668096" y="1623552"/>
                </a:lnTo>
                <a:lnTo>
                  <a:pt x="6673437" y="1626749"/>
                </a:lnTo>
                <a:cubicBezTo>
                  <a:pt x="6674670" y="1628871"/>
                  <a:pt x="6675286" y="1631900"/>
                  <a:pt x="6675287" y="1635528"/>
                </a:cubicBezTo>
                <a:cubicBezTo>
                  <a:pt x="6672818" y="1635529"/>
                  <a:pt x="6670969" y="1634320"/>
                  <a:pt x="6669736" y="1632203"/>
                </a:cubicBezTo>
                <a:lnTo>
                  <a:pt x="6667908" y="1623541"/>
                </a:lnTo>
                <a:lnTo>
                  <a:pt x="6630218" y="1621140"/>
                </a:lnTo>
                <a:cubicBezTo>
                  <a:pt x="6608817" y="1619471"/>
                  <a:pt x="6587499" y="1617347"/>
                  <a:pt x="6566348" y="1614311"/>
                </a:cubicBezTo>
                <a:cubicBezTo>
                  <a:pt x="6531797" y="1609452"/>
                  <a:pt x="6492371" y="1595279"/>
                  <a:pt x="6460480" y="1619170"/>
                </a:cubicBezTo>
                <a:cubicBezTo>
                  <a:pt x="6452506" y="1626453"/>
                  <a:pt x="6447190" y="1616740"/>
                  <a:pt x="6441875" y="1612286"/>
                </a:cubicBezTo>
                <a:cubicBezTo>
                  <a:pt x="6436559" y="1609452"/>
                  <a:pt x="6426371" y="1609452"/>
                  <a:pt x="6421056" y="1607021"/>
                </a:cubicBezTo>
                <a:cubicBezTo>
                  <a:pt x="6410424" y="1602568"/>
                  <a:pt x="6394478" y="1604997"/>
                  <a:pt x="6394477" y="1624028"/>
                </a:cubicBezTo>
                <a:cubicBezTo>
                  <a:pt x="6391820" y="1616739"/>
                  <a:pt x="6386504" y="1609452"/>
                  <a:pt x="6383846" y="1602567"/>
                </a:cubicBezTo>
                <a:cubicBezTo>
                  <a:pt x="6367900" y="1624026"/>
                  <a:pt x="6347080" y="1624026"/>
                  <a:pt x="6325818" y="1624027"/>
                </a:cubicBezTo>
                <a:cubicBezTo>
                  <a:pt x="6299240" y="1624026"/>
                  <a:pt x="6272663" y="1619170"/>
                  <a:pt x="6246527" y="1619170"/>
                </a:cubicBezTo>
                <a:cubicBezTo>
                  <a:pt x="6249186" y="1616740"/>
                  <a:pt x="6249185" y="1614311"/>
                  <a:pt x="6251842" y="1614311"/>
                </a:cubicBezTo>
                <a:cubicBezTo>
                  <a:pt x="6246526" y="1604997"/>
                  <a:pt x="6233238" y="1609451"/>
                  <a:pt x="6227923" y="1612286"/>
                </a:cubicBezTo>
                <a:cubicBezTo>
                  <a:pt x="6214634" y="1614313"/>
                  <a:pt x="6204003" y="1614312"/>
                  <a:pt x="6190714" y="1614311"/>
                </a:cubicBezTo>
                <a:cubicBezTo>
                  <a:pt x="6174766" y="1614311"/>
                  <a:pt x="6151290" y="1609452"/>
                  <a:pt x="6140659" y="1636185"/>
                </a:cubicBezTo>
                <a:cubicBezTo>
                  <a:pt x="6122054" y="1604997"/>
                  <a:pt x="6087946" y="1616739"/>
                  <a:pt x="6061369" y="1621599"/>
                </a:cubicBezTo>
                <a:cubicBezTo>
                  <a:pt x="6045422" y="1621599"/>
                  <a:pt x="6005554" y="1609453"/>
                  <a:pt x="6005554" y="1648333"/>
                </a:cubicBezTo>
                <a:cubicBezTo>
                  <a:pt x="5999131" y="1643474"/>
                  <a:pt x="5991933" y="1639832"/>
                  <a:pt x="5984347" y="1638009"/>
                </a:cubicBezTo>
                <a:lnTo>
                  <a:pt x="5970969" y="1638353"/>
                </a:lnTo>
                <a:lnTo>
                  <a:pt x="5967337" y="1643829"/>
                </a:lnTo>
                <a:cubicBezTo>
                  <a:pt x="5964016" y="1644699"/>
                  <a:pt x="5960008" y="1644118"/>
                  <a:pt x="5957258" y="1644119"/>
                </a:cubicBezTo>
                <a:lnTo>
                  <a:pt x="5960050" y="1639028"/>
                </a:lnTo>
                <a:lnTo>
                  <a:pt x="5942264" y="1648638"/>
                </a:lnTo>
                <a:cubicBezTo>
                  <a:pt x="5936340" y="1653193"/>
                  <a:pt x="5930472" y="1658052"/>
                  <a:pt x="5924050" y="1660481"/>
                </a:cubicBezTo>
                <a:cubicBezTo>
                  <a:pt x="5908102" y="1665340"/>
                  <a:pt x="5892156" y="1662911"/>
                  <a:pt x="5876208" y="1662911"/>
                </a:cubicBezTo>
                <a:cubicBezTo>
                  <a:pt x="5860262" y="1662911"/>
                  <a:pt x="5844315" y="1665340"/>
                  <a:pt x="5826154" y="1665340"/>
                </a:cubicBezTo>
                <a:cubicBezTo>
                  <a:pt x="5828812" y="1662912"/>
                  <a:pt x="5828812" y="1660482"/>
                  <a:pt x="5831470" y="1658052"/>
                </a:cubicBezTo>
                <a:lnTo>
                  <a:pt x="5826218" y="1656803"/>
                </a:lnTo>
                <a:lnTo>
                  <a:pt x="5826105" y="1657737"/>
                </a:lnTo>
                <a:cubicBezTo>
                  <a:pt x="5823225" y="1669645"/>
                  <a:pt x="5817463" y="1667264"/>
                  <a:pt x="5808823" y="1667263"/>
                </a:cubicBezTo>
                <a:lnTo>
                  <a:pt x="5811817" y="1655850"/>
                </a:lnTo>
                <a:lnTo>
                  <a:pt x="5802233" y="1658053"/>
                </a:lnTo>
                <a:cubicBezTo>
                  <a:pt x="5792268" y="1661089"/>
                  <a:pt x="5782301" y="1664127"/>
                  <a:pt x="5772997" y="1658052"/>
                </a:cubicBezTo>
                <a:cubicBezTo>
                  <a:pt x="5772997" y="1675062"/>
                  <a:pt x="5772997" y="1684375"/>
                  <a:pt x="5759709" y="1684374"/>
                </a:cubicBezTo>
                <a:cubicBezTo>
                  <a:pt x="5749522" y="1684374"/>
                  <a:pt x="5738890" y="1682351"/>
                  <a:pt x="5728260" y="1686804"/>
                </a:cubicBezTo>
                <a:cubicBezTo>
                  <a:pt x="5704338" y="1694094"/>
                  <a:pt x="5677759" y="1694095"/>
                  <a:pt x="5656941" y="1711103"/>
                </a:cubicBezTo>
                <a:cubicBezTo>
                  <a:pt x="5704339" y="1713535"/>
                  <a:pt x="5754837" y="1713535"/>
                  <a:pt x="5804892" y="1718394"/>
                </a:cubicBezTo>
                <a:cubicBezTo>
                  <a:pt x="5804890" y="1711103"/>
                  <a:pt x="5799574" y="1696524"/>
                  <a:pt x="5807550" y="1694095"/>
                </a:cubicBezTo>
                <a:cubicBezTo>
                  <a:pt x="5815523" y="1689639"/>
                  <a:pt x="5826152" y="1694094"/>
                  <a:pt x="5834128" y="1694094"/>
                </a:cubicBezTo>
                <a:lnTo>
                  <a:pt x="5825769" y="1708812"/>
                </a:lnTo>
                <a:lnTo>
                  <a:pt x="5825229" y="1711031"/>
                </a:lnTo>
                <a:lnTo>
                  <a:pt x="5826153" y="1725684"/>
                </a:lnTo>
                <a:cubicBezTo>
                  <a:pt x="5834127" y="1735402"/>
                  <a:pt x="5849632" y="1725685"/>
                  <a:pt x="5857604" y="1723251"/>
                </a:cubicBezTo>
                <a:cubicBezTo>
                  <a:pt x="5892156" y="1711104"/>
                  <a:pt x="5926264" y="1701384"/>
                  <a:pt x="5958158" y="1694094"/>
                </a:cubicBezTo>
                <a:cubicBezTo>
                  <a:pt x="5976761" y="1691665"/>
                  <a:pt x="5992707" y="1689639"/>
                  <a:pt x="6008655" y="1691666"/>
                </a:cubicBezTo>
                <a:cubicBezTo>
                  <a:pt x="6024160" y="1694094"/>
                  <a:pt x="6037448" y="1701383"/>
                  <a:pt x="6050737" y="1708673"/>
                </a:cubicBezTo>
                <a:lnTo>
                  <a:pt x="6053008" y="1709161"/>
                </a:lnTo>
                <a:lnTo>
                  <a:pt x="6048608" y="1705711"/>
                </a:lnTo>
                <a:cubicBezTo>
                  <a:pt x="6053543" y="1698451"/>
                  <a:pt x="6053543" y="1698451"/>
                  <a:pt x="6056009" y="1705709"/>
                </a:cubicBezTo>
                <a:lnTo>
                  <a:pt x="6053320" y="1709230"/>
                </a:lnTo>
                <a:lnTo>
                  <a:pt x="6063106" y="1711332"/>
                </a:lnTo>
                <a:cubicBezTo>
                  <a:pt x="6075793" y="1711560"/>
                  <a:pt x="6089163" y="1705637"/>
                  <a:pt x="6100792" y="1703813"/>
                </a:cubicBezTo>
                <a:cubicBezTo>
                  <a:pt x="6114081" y="1703812"/>
                  <a:pt x="6122055" y="1713535"/>
                  <a:pt x="6130028" y="1694095"/>
                </a:cubicBezTo>
                <a:cubicBezTo>
                  <a:pt x="6135345" y="1682351"/>
                  <a:pt x="6140656" y="1686805"/>
                  <a:pt x="6148633" y="1691665"/>
                </a:cubicBezTo>
                <a:cubicBezTo>
                  <a:pt x="6153948" y="1694094"/>
                  <a:pt x="6153947" y="1686804"/>
                  <a:pt x="6156607" y="1679919"/>
                </a:cubicBezTo>
                <a:cubicBezTo>
                  <a:pt x="6160591" y="1674453"/>
                  <a:pt x="6166075" y="1681059"/>
                  <a:pt x="6169686" y="1685900"/>
                </a:cubicBezTo>
                <a:lnTo>
                  <a:pt x="6171402" y="1688137"/>
                </a:lnTo>
                <a:lnTo>
                  <a:pt x="6172552" y="1689639"/>
                </a:lnTo>
                <a:cubicBezTo>
                  <a:pt x="6180525" y="1691667"/>
                  <a:pt x="6185397" y="1691665"/>
                  <a:pt x="6193371" y="1689639"/>
                </a:cubicBezTo>
                <a:cubicBezTo>
                  <a:pt x="6230580" y="1684375"/>
                  <a:pt x="6265132" y="1665341"/>
                  <a:pt x="6301898" y="1667770"/>
                </a:cubicBezTo>
                <a:cubicBezTo>
                  <a:pt x="6339107" y="1672629"/>
                  <a:pt x="6373216" y="1679919"/>
                  <a:pt x="6410423" y="1665339"/>
                </a:cubicBezTo>
                <a:lnTo>
                  <a:pt x="6426743" y="1659845"/>
                </a:lnTo>
                <a:lnTo>
                  <a:pt x="6428198" y="1666859"/>
                </a:lnTo>
                <a:cubicBezTo>
                  <a:pt x="6429471" y="1668987"/>
                  <a:pt x="6431466" y="1670201"/>
                  <a:pt x="6434345" y="1670201"/>
                </a:cubicBezTo>
                <a:cubicBezTo>
                  <a:pt x="6434346" y="1666556"/>
                  <a:pt x="6433679" y="1663520"/>
                  <a:pt x="6432352" y="1661393"/>
                </a:cubicBezTo>
                <a:lnTo>
                  <a:pt x="6428513" y="1659247"/>
                </a:lnTo>
                <a:lnTo>
                  <a:pt x="6434545" y="1657216"/>
                </a:lnTo>
                <a:cubicBezTo>
                  <a:pt x="6459150" y="1651523"/>
                  <a:pt x="6485064" y="1651977"/>
                  <a:pt x="6510977" y="1648332"/>
                </a:cubicBezTo>
                <a:cubicBezTo>
                  <a:pt x="6510978" y="1655622"/>
                  <a:pt x="6510977" y="1662912"/>
                  <a:pt x="6510978" y="1670202"/>
                </a:cubicBezTo>
                <a:cubicBezTo>
                  <a:pt x="6582294" y="1660481"/>
                  <a:pt x="6650954" y="1672629"/>
                  <a:pt x="6722271" y="1682350"/>
                </a:cubicBezTo>
                <a:cubicBezTo>
                  <a:pt x="6722272" y="1660482"/>
                  <a:pt x="6698351" y="1682351"/>
                  <a:pt x="6698351" y="1658052"/>
                </a:cubicBezTo>
                <a:cubicBezTo>
                  <a:pt x="6711640" y="1658052"/>
                  <a:pt x="6724929" y="1658051"/>
                  <a:pt x="6738217" y="1658052"/>
                </a:cubicBezTo>
                <a:cubicBezTo>
                  <a:pt x="6748848" y="1658052"/>
                  <a:pt x="6748850" y="1675062"/>
                  <a:pt x="6754164" y="1682350"/>
                </a:cubicBezTo>
                <a:cubicBezTo>
                  <a:pt x="6762139" y="1662911"/>
                  <a:pt x="6777643" y="1684374"/>
                  <a:pt x="6788274" y="1689640"/>
                </a:cubicBezTo>
                <a:cubicBezTo>
                  <a:pt x="6809536" y="1694093"/>
                  <a:pt x="6828140" y="1694094"/>
                  <a:pt x="6849403" y="1694094"/>
                </a:cubicBezTo>
                <a:cubicBezTo>
                  <a:pt x="6880853" y="1694094"/>
                  <a:pt x="6918062" y="1694094"/>
                  <a:pt x="6946854" y="1723252"/>
                </a:cubicBezTo>
                <a:cubicBezTo>
                  <a:pt x="6867563" y="1718394"/>
                  <a:pt x="6790932" y="1713535"/>
                  <a:pt x="6714299" y="1711104"/>
                </a:cubicBezTo>
                <a:cubicBezTo>
                  <a:pt x="6716954" y="1715963"/>
                  <a:pt x="6722272" y="1723252"/>
                  <a:pt x="6724929" y="1728113"/>
                </a:cubicBezTo>
                <a:cubicBezTo>
                  <a:pt x="6701009" y="1732971"/>
                  <a:pt x="6674874" y="1735403"/>
                  <a:pt x="6650954" y="1740263"/>
                </a:cubicBezTo>
                <a:cubicBezTo>
                  <a:pt x="6653612" y="1720823"/>
                  <a:pt x="6664242" y="1723252"/>
                  <a:pt x="6674875" y="1728113"/>
                </a:cubicBezTo>
                <a:cubicBezTo>
                  <a:pt x="6674875" y="1715963"/>
                  <a:pt x="6677532" y="1706243"/>
                  <a:pt x="6666901" y="1703813"/>
                </a:cubicBezTo>
                <a:cubicBezTo>
                  <a:pt x="6656269" y="1701383"/>
                  <a:pt x="6648296" y="1703814"/>
                  <a:pt x="6640322" y="1703813"/>
                </a:cubicBezTo>
                <a:cubicBezTo>
                  <a:pt x="6619061" y="1703813"/>
                  <a:pt x="6597799" y="1698953"/>
                  <a:pt x="6576979" y="1701383"/>
                </a:cubicBezTo>
                <a:lnTo>
                  <a:pt x="6557501" y="1703610"/>
                </a:lnTo>
                <a:lnTo>
                  <a:pt x="6550401" y="1704422"/>
                </a:lnTo>
                <a:cubicBezTo>
                  <a:pt x="6541098" y="1705637"/>
                  <a:pt x="6531796" y="1706244"/>
                  <a:pt x="6523823" y="1703812"/>
                </a:cubicBezTo>
                <a:cubicBezTo>
                  <a:pt x="6516292" y="1701383"/>
                  <a:pt x="6500346" y="1694094"/>
                  <a:pt x="6510977" y="1711103"/>
                </a:cubicBezTo>
                <a:cubicBezTo>
                  <a:pt x="6503004" y="1715963"/>
                  <a:pt x="6495030" y="1728113"/>
                  <a:pt x="6484399" y="1728113"/>
                </a:cubicBezTo>
                <a:cubicBezTo>
                  <a:pt x="6479084" y="1728112"/>
                  <a:pt x="6476425" y="1723252"/>
                  <a:pt x="6471110" y="1718394"/>
                </a:cubicBezTo>
                <a:cubicBezTo>
                  <a:pt x="6468452" y="1715963"/>
                  <a:pt x="6463137" y="1718394"/>
                  <a:pt x="6460478" y="1718393"/>
                </a:cubicBezTo>
                <a:cubicBezTo>
                  <a:pt x="6449848" y="1718394"/>
                  <a:pt x="6428585" y="1725684"/>
                  <a:pt x="6421055" y="1718393"/>
                </a:cubicBezTo>
                <a:cubicBezTo>
                  <a:pt x="6415741" y="1713535"/>
                  <a:pt x="6418398" y="1701384"/>
                  <a:pt x="6418398" y="1694094"/>
                </a:cubicBezTo>
                <a:cubicBezTo>
                  <a:pt x="6410424" y="1701384"/>
                  <a:pt x="6402451" y="1708673"/>
                  <a:pt x="6394479" y="1718394"/>
                </a:cubicBezTo>
                <a:cubicBezTo>
                  <a:pt x="6394478" y="1708672"/>
                  <a:pt x="6394478" y="1701383"/>
                  <a:pt x="6394478" y="1694094"/>
                </a:cubicBezTo>
                <a:cubicBezTo>
                  <a:pt x="6347081" y="1706244"/>
                  <a:pt x="6299240" y="1708673"/>
                  <a:pt x="6251842" y="1715964"/>
                </a:cubicBezTo>
                <a:cubicBezTo>
                  <a:pt x="6204003" y="1720824"/>
                  <a:pt x="6156607" y="1725685"/>
                  <a:pt x="6108764" y="1732972"/>
                </a:cubicBezTo>
                <a:cubicBezTo>
                  <a:pt x="6021502" y="1742692"/>
                  <a:pt x="5931580" y="1749983"/>
                  <a:pt x="5844315" y="1764156"/>
                </a:cubicBezTo>
                <a:lnTo>
                  <a:pt x="5827640" y="1767103"/>
                </a:lnTo>
                <a:lnTo>
                  <a:pt x="5829614" y="1767130"/>
                </a:lnTo>
                <a:lnTo>
                  <a:pt x="5801963" y="1779267"/>
                </a:lnTo>
                <a:lnTo>
                  <a:pt x="5775101" y="1789744"/>
                </a:lnTo>
                <a:lnTo>
                  <a:pt x="5761252" y="1788774"/>
                </a:lnTo>
                <a:lnTo>
                  <a:pt x="5755008" y="1788788"/>
                </a:lnTo>
                <a:lnTo>
                  <a:pt x="5802014" y="1771626"/>
                </a:lnTo>
                <a:lnTo>
                  <a:pt x="5730861" y="1783747"/>
                </a:lnTo>
                <a:cubicBezTo>
                  <a:pt x="5680640" y="1791593"/>
                  <a:pt x="5633021" y="1796959"/>
                  <a:pt x="5633021" y="1788454"/>
                </a:cubicBezTo>
                <a:cubicBezTo>
                  <a:pt x="5633021" y="1788454"/>
                  <a:pt x="5640994" y="1783595"/>
                  <a:pt x="5640995" y="1781165"/>
                </a:cubicBezTo>
                <a:cubicBezTo>
                  <a:pt x="5643653" y="1773875"/>
                  <a:pt x="5630363" y="1773875"/>
                  <a:pt x="5627705" y="1773876"/>
                </a:cubicBezTo>
                <a:cubicBezTo>
                  <a:pt x="5611759" y="1773876"/>
                  <a:pt x="5622391" y="1798174"/>
                  <a:pt x="5606443" y="1803033"/>
                </a:cubicBezTo>
                <a:cubicBezTo>
                  <a:pt x="5595812" y="1803033"/>
                  <a:pt x="5574993" y="1788454"/>
                  <a:pt x="5569678" y="1805463"/>
                </a:cubicBezTo>
                <a:cubicBezTo>
                  <a:pt x="5567020" y="1815181"/>
                  <a:pt x="5564363" y="1832191"/>
                  <a:pt x="5556387" y="1832190"/>
                </a:cubicBezTo>
                <a:cubicBezTo>
                  <a:pt x="5556388" y="1820042"/>
                  <a:pt x="5556389" y="1810323"/>
                  <a:pt x="5556388" y="1798175"/>
                </a:cubicBezTo>
                <a:cubicBezTo>
                  <a:pt x="5537784" y="1807894"/>
                  <a:pt x="5519955" y="1818117"/>
                  <a:pt x="5501792" y="1826569"/>
                </a:cubicBezTo>
                <a:lnTo>
                  <a:pt x="5464626" y="1838244"/>
                </a:lnTo>
                <a:lnTo>
                  <a:pt x="5453286" y="1842760"/>
                </a:lnTo>
                <a:cubicBezTo>
                  <a:pt x="5441321" y="1846498"/>
                  <a:pt x="5429407" y="1849806"/>
                  <a:pt x="5429407" y="1849806"/>
                </a:cubicBezTo>
                <a:cubicBezTo>
                  <a:pt x="5418172" y="1854714"/>
                  <a:pt x="5410308" y="1856248"/>
                  <a:pt x="5403177" y="1857873"/>
                </a:cubicBezTo>
                <a:lnTo>
                  <a:pt x="5385327" y="1864912"/>
                </a:lnTo>
                <a:lnTo>
                  <a:pt x="5385138" y="1865687"/>
                </a:lnTo>
                <a:lnTo>
                  <a:pt x="5417622" y="1858878"/>
                </a:lnTo>
                <a:cubicBezTo>
                  <a:pt x="5431873" y="1855195"/>
                  <a:pt x="5444530" y="1851906"/>
                  <a:pt x="5444327" y="1853630"/>
                </a:cubicBezTo>
                <a:cubicBezTo>
                  <a:pt x="5444226" y="1854491"/>
                  <a:pt x="5440906" y="1856642"/>
                  <a:pt x="5436774" y="1859178"/>
                </a:cubicBezTo>
                <a:lnTo>
                  <a:pt x="5433394" y="1861316"/>
                </a:lnTo>
                <a:lnTo>
                  <a:pt x="5384640" y="1867735"/>
                </a:lnTo>
                <a:lnTo>
                  <a:pt x="5384519" y="1868236"/>
                </a:lnTo>
                <a:lnTo>
                  <a:pt x="5367083" y="1871423"/>
                </a:lnTo>
                <a:lnTo>
                  <a:pt x="5389772" y="1871262"/>
                </a:lnTo>
                <a:lnTo>
                  <a:pt x="5585687" y="1827599"/>
                </a:lnTo>
                <a:lnTo>
                  <a:pt x="5591086" y="1829510"/>
                </a:lnTo>
                <a:lnTo>
                  <a:pt x="5592738" y="1835824"/>
                </a:lnTo>
                <a:lnTo>
                  <a:pt x="5562697" y="1843031"/>
                </a:lnTo>
                <a:lnTo>
                  <a:pt x="5489797" y="1863983"/>
                </a:lnTo>
                <a:lnTo>
                  <a:pt x="5497209" y="1863978"/>
                </a:lnTo>
                <a:lnTo>
                  <a:pt x="5523934" y="1859973"/>
                </a:lnTo>
                <a:lnTo>
                  <a:pt x="5525210" y="1856098"/>
                </a:lnTo>
                <a:cubicBezTo>
                  <a:pt x="5530522" y="1856099"/>
                  <a:pt x="5535831" y="1853679"/>
                  <a:pt x="5541144" y="1853679"/>
                </a:cubicBezTo>
                <a:lnTo>
                  <a:pt x="5569751" y="1851818"/>
                </a:lnTo>
                <a:lnTo>
                  <a:pt x="5601721" y="1844702"/>
                </a:lnTo>
                <a:lnTo>
                  <a:pt x="5605995" y="1842683"/>
                </a:lnTo>
                <a:cubicBezTo>
                  <a:pt x="5609295" y="1842058"/>
                  <a:pt x="5612592" y="1842058"/>
                  <a:pt x="5615231" y="1842058"/>
                </a:cubicBezTo>
                <a:cubicBezTo>
                  <a:pt x="5628427" y="1842058"/>
                  <a:pt x="5644264" y="1839560"/>
                  <a:pt x="5657460" y="1852039"/>
                </a:cubicBezTo>
                <a:cubicBezTo>
                  <a:pt x="5656139" y="1854536"/>
                  <a:pt x="5655480" y="1857030"/>
                  <a:pt x="5654820" y="1859840"/>
                </a:cubicBezTo>
                <a:lnTo>
                  <a:pt x="5652973" y="1866607"/>
                </a:lnTo>
                <a:lnTo>
                  <a:pt x="5653541" y="1867946"/>
                </a:lnTo>
                <a:cubicBezTo>
                  <a:pt x="5653541" y="1870262"/>
                  <a:pt x="5650837" y="1870263"/>
                  <a:pt x="5650836" y="1874897"/>
                </a:cubicBezTo>
                <a:cubicBezTo>
                  <a:pt x="5650837" y="1873738"/>
                  <a:pt x="5650158" y="1870263"/>
                  <a:pt x="5649820" y="1867367"/>
                </a:cubicBezTo>
                <a:lnTo>
                  <a:pt x="5649801" y="1866802"/>
                </a:lnTo>
                <a:lnTo>
                  <a:pt x="5645896" y="1862361"/>
                </a:lnTo>
                <a:cubicBezTo>
                  <a:pt x="5630489" y="1850176"/>
                  <a:pt x="5610282" y="1867326"/>
                  <a:pt x="5594117" y="1869512"/>
                </a:cubicBezTo>
                <a:lnTo>
                  <a:pt x="5593496" y="1857172"/>
                </a:lnTo>
                <a:lnTo>
                  <a:pt x="5577389" y="1861351"/>
                </a:lnTo>
                <a:lnTo>
                  <a:pt x="5576500" y="1870920"/>
                </a:lnTo>
                <a:cubicBezTo>
                  <a:pt x="5573567" y="1876062"/>
                  <a:pt x="5569031" y="1880297"/>
                  <a:pt x="5565048" y="1885138"/>
                </a:cubicBezTo>
                <a:cubicBezTo>
                  <a:pt x="5586294" y="1880297"/>
                  <a:pt x="5609754" y="1877878"/>
                  <a:pt x="5631001" y="1870618"/>
                </a:cubicBezTo>
                <a:cubicBezTo>
                  <a:pt x="5636312" y="1868198"/>
                  <a:pt x="5644282" y="1863357"/>
                  <a:pt x="5649592" y="1875458"/>
                </a:cubicBezTo>
                <a:cubicBezTo>
                  <a:pt x="5657559" y="1870618"/>
                  <a:pt x="5667738" y="1868197"/>
                  <a:pt x="5675707" y="1868196"/>
                </a:cubicBezTo>
                <a:cubicBezTo>
                  <a:pt x="5673051" y="1853678"/>
                  <a:pt x="5662872" y="1848838"/>
                  <a:pt x="5657559" y="1839154"/>
                </a:cubicBezTo>
                <a:cubicBezTo>
                  <a:pt x="5681018" y="1820202"/>
                  <a:pt x="5712889" y="1820203"/>
                  <a:pt x="5739446" y="1815361"/>
                </a:cubicBezTo>
                <a:cubicBezTo>
                  <a:pt x="5770874" y="1810523"/>
                  <a:pt x="5800089" y="1803262"/>
                  <a:pt x="5831958" y="1798422"/>
                </a:cubicBezTo>
                <a:cubicBezTo>
                  <a:pt x="5892600" y="1786323"/>
                  <a:pt x="5953241" y="1774224"/>
                  <a:pt x="6013883" y="1764544"/>
                </a:cubicBezTo>
                <a:cubicBezTo>
                  <a:pt x="6013882" y="1771803"/>
                  <a:pt x="6013881" y="1779063"/>
                  <a:pt x="6013881" y="1788742"/>
                </a:cubicBezTo>
                <a:cubicBezTo>
                  <a:pt x="6016540" y="1788743"/>
                  <a:pt x="6021849" y="1788742"/>
                  <a:pt x="6024507" y="1788743"/>
                </a:cubicBezTo>
                <a:cubicBezTo>
                  <a:pt x="6032472" y="1788742"/>
                  <a:pt x="6043097" y="1786323"/>
                  <a:pt x="6051065" y="1788743"/>
                </a:cubicBezTo>
                <a:cubicBezTo>
                  <a:pt x="6053717" y="1788743"/>
                  <a:pt x="6064343" y="1791162"/>
                  <a:pt x="6066999" y="1796003"/>
                </a:cubicBezTo>
                <a:cubicBezTo>
                  <a:pt x="6069655" y="1800843"/>
                  <a:pt x="6035129" y="1805684"/>
                  <a:pt x="6032474" y="1805683"/>
                </a:cubicBezTo>
                <a:cubicBezTo>
                  <a:pt x="6016539" y="1805681"/>
                  <a:pt x="6001046" y="1808103"/>
                  <a:pt x="5985112" y="1808103"/>
                </a:cubicBezTo>
                <a:cubicBezTo>
                  <a:pt x="5947930" y="1812942"/>
                  <a:pt x="5911191" y="1817783"/>
                  <a:pt x="5874009" y="1822622"/>
                </a:cubicBezTo>
                <a:cubicBezTo>
                  <a:pt x="5860731" y="1825042"/>
                  <a:pt x="5847450" y="1827463"/>
                  <a:pt x="5834615" y="1827462"/>
                </a:cubicBezTo>
                <a:cubicBezTo>
                  <a:pt x="5826646" y="1827463"/>
                  <a:pt x="5816023" y="1825041"/>
                  <a:pt x="5808056" y="1832301"/>
                </a:cubicBezTo>
                <a:cubicBezTo>
                  <a:pt x="5797432" y="1839154"/>
                  <a:pt x="5808055" y="1846418"/>
                  <a:pt x="5813368" y="1846419"/>
                </a:cubicBezTo>
                <a:cubicBezTo>
                  <a:pt x="5821335" y="1846418"/>
                  <a:pt x="5826645" y="1844402"/>
                  <a:pt x="5834615" y="1841584"/>
                </a:cubicBezTo>
                <a:cubicBezTo>
                  <a:pt x="5842139" y="1841584"/>
                  <a:pt x="5855418" y="1837140"/>
                  <a:pt x="5863385" y="1844402"/>
                </a:cubicBezTo>
                <a:cubicBezTo>
                  <a:pt x="5874008" y="1853679"/>
                  <a:pt x="5855419" y="1858520"/>
                  <a:pt x="5852762" y="1860938"/>
                </a:cubicBezTo>
                <a:cubicBezTo>
                  <a:pt x="5816023" y="1868198"/>
                  <a:pt x="5781498" y="1870619"/>
                  <a:pt x="5747414" y="1877879"/>
                </a:cubicBezTo>
                <a:cubicBezTo>
                  <a:pt x="5673050" y="1889976"/>
                  <a:pt x="5599131" y="1902076"/>
                  <a:pt x="5525211" y="1914177"/>
                </a:cubicBezTo>
                <a:cubicBezTo>
                  <a:pt x="5525210" y="1894817"/>
                  <a:pt x="5541145" y="1906918"/>
                  <a:pt x="5546456" y="1899657"/>
                </a:cubicBezTo>
                <a:cubicBezTo>
                  <a:pt x="5550441" y="1896027"/>
                  <a:pt x="5543801" y="1891792"/>
                  <a:pt x="5535834" y="1888162"/>
                </a:cubicBezTo>
                <a:lnTo>
                  <a:pt x="5520751" y="1881781"/>
                </a:lnTo>
                <a:lnTo>
                  <a:pt x="5505864" y="1886902"/>
                </a:lnTo>
                <a:lnTo>
                  <a:pt x="5501190" y="1888916"/>
                </a:lnTo>
                <a:lnTo>
                  <a:pt x="5501190" y="1889720"/>
                </a:lnTo>
                <a:lnTo>
                  <a:pt x="5511242" y="1887538"/>
                </a:lnTo>
                <a:cubicBezTo>
                  <a:pt x="5545733" y="1880898"/>
                  <a:pt x="5504007" y="1894274"/>
                  <a:pt x="5494233" y="1901523"/>
                </a:cubicBezTo>
                <a:cubicBezTo>
                  <a:pt x="5497199" y="1901595"/>
                  <a:pt x="5500165" y="1901668"/>
                  <a:pt x="5503131" y="1901742"/>
                </a:cubicBezTo>
                <a:cubicBezTo>
                  <a:pt x="5500165" y="1901668"/>
                  <a:pt x="5520703" y="1912545"/>
                  <a:pt x="5520232" y="1916566"/>
                </a:cubicBezTo>
                <a:cubicBezTo>
                  <a:pt x="5519423" y="1923459"/>
                  <a:pt x="5458193" y="1946724"/>
                  <a:pt x="5448397" y="1949939"/>
                </a:cubicBezTo>
                <a:cubicBezTo>
                  <a:pt x="5415188" y="1971014"/>
                  <a:pt x="5521176" y="1933871"/>
                  <a:pt x="5520300" y="1941340"/>
                </a:cubicBezTo>
                <a:cubicBezTo>
                  <a:pt x="5520839" y="1943081"/>
                  <a:pt x="5517227" y="1945873"/>
                  <a:pt x="5512051" y="1948923"/>
                </a:cubicBezTo>
                <a:lnTo>
                  <a:pt x="5506541" y="1951778"/>
                </a:lnTo>
                <a:lnTo>
                  <a:pt x="5422444" y="1960421"/>
                </a:lnTo>
                <a:cubicBezTo>
                  <a:pt x="5414235" y="1961224"/>
                  <a:pt x="5373834" y="1959659"/>
                  <a:pt x="5371680" y="1965769"/>
                </a:cubicBezTo>
                <a:cubicBezTo>
                  <a:pt x="5369692" y="1971408"/>
                  <a:pt x="5401462" y="1966230"/>
                  <a:pt x="5404204" y="1967196"/>
                </a:cubicBezTo>
                <a:cubicBezTo>
                  <a:pt x="5435280" y="1963360"/>
                  <a:pt x="5464152" y="1960464"/>
                  <a:pt x="5492217" y="1958141"/>
                </a:cubicBezTo>
                <a:lnTo>
                  <a:pt x="5494564" y="1957982"/>
                </a:lnTo>
                <a:lnTo>
                  <a:pt x="5494418" y="1958058"/>
                </a:lnTo>
                <a:cubicBezTo>
                  <a:pt x="5482984" y="1963609"/>
                  <a:pt x="5475642" y="1967029"/>
                  <a:pt x="5493090" y="1961985"/>
                </a:cubicBezTo>
                <a:lnTo>
                  <a:pt x="5521043" y="1956195"/>
                </a:lnTo>
                <a:lnTo>
                  <a:pt x="5575384" y="1952526"/>
                </a:lnTo>
                <a:lnTo>
                  <a:pt x="5582878" y="1951701"/>
                </a:lnTo>
                <a:lnTo>
                  <a:pt x="5559401" y="1961952"/>
                </a:lnTo>
                <a:lnTo>
                  <a:pt x="5534799" y="1971931"/>
                </a:lnTo>
                <a:lnTo>
                  <a:pt x="5541444" y="1975275"/>
                </a:lnTo>
                <a:lnTo>
                  <a:pt x="5542765" y="1980558"/>
                </a:lnTo>
                <a:lnTo>
                  <a:pt x="5544346" y="1979882"/>
                </a:lnTo>
                <a:cubicBezTo>
                  <a:pt x="5551938" y="1976973"/>
                  <a:pt x="5557353" y="1976241"/>
                  <a:pt x="5558229" y="1981449"/>
                </a:cubicBezTo>
                <a:cubicBezTo>
                  <a:pt x="5558331" y="1980586"/>
                  <a:pt x="5556124" y="1981433"/>
                  <a:pt x="5552605" y="1983299"/>
                </a:cubicBezTo>
                <a:lnTo>
                  <a:pt x="5543387" y="1988746"/>
                </a:lnTo>
                <a:lnTo>
                  <a:pt x="5542593" y="2005274"/>
                </a:lnTo>
                <a:cubicBezTo>
                  <a:pt x="5539187" y="2005274"/>
                  <a:pt x="5536972" y="2003935"/>
                  <a:pt x="5535566" y="2001738"/>
                </a:cubicBezTo>
                <a:lnTo>
                  <a:pt x="5533830" y="1994794"/>
                </a:lnTo>
                <a:lnTo>
                  <a:pt x="5512348" y="2009124"/>
                </a:lnTo>
                <a:cubicBezTo>
                  <a:pt x="5512348" y="2009124"/>
                  <a:pt x="5490192" y="2012036"/>
                  <a:pt x="5498776" y="2019159"/>
                </a:cubicBezTo>
                <a:cubicBezTo>
                  <a:pt x="5498776" y="2019159"/>
                  <a:pt x="5514909" y="2012644"/>
                  <a:pt x="5524212" y="2009416"/>
                </a:cubicBezTo>
                <a:cubicBezTo>
                  <a:pt x="5526863" y="2016394"/>
                  <a:pt x="5529021" y="2023361"/>
                  <a:pt x="5529021" y="2023361"/>
                </a:cubicBezTo>
                <a:cubicBezTo>
                  <a:pt x="5534953" y="2023508"/>
                  <a:pt x="5564252" y="2010401"/>
                  <a:pt x="5576611" y="2010706"/>
                </a:cubicBezTo>
                <a:cubicBezTo>
                  <a:pt x="5576611" y="2010706"/>
                  <a:pt x="5594900" y="2011156"/>
                  <a:pt x="5569466" y="2020900"/>
                </a:cubicBezTo>
                <a:cubicBezTo>
                  <a:pt x="5549805" y="2027906"/>
                  <a:pt x="5563444" y="2017295"/>
                  <a:pt x="5552771" y="2027978"/>
                </a:cubicBezTo>
                <a:cubicBezTo>
                  <a:pt x="5560074" y="2020668"/>
                  <a:pt x="5564726" y="2031729"/>
                  <a:pt x="5560951" y="2038549"/>
                </a:cubicBezTo>
                <a:cubicBezTo>
                  <a:pt x="5561793" y="2037706"/>
                  <a:pt x="5558654" y="2038313"/>
                  <a:pt x="5553466" y="2039751"/>
                </a:cubicBezTo>
                <a:lnTo>
                  <a:pt x="5537039" y="2044894"/>
                </a:lnTo>
                <a:lnTo>
                  <a:pt x="5536361" y="2044955"/>
                </a:lnTo>
                <a:cubicBezTo>
                  <a:pt x="5475437" y="2050552"/>
                  <a:pt x="5414856" y="2056270"/>
                  <a:pt x="5357109" y="2062064"/>
                </a:cubicBezTo>
                <a:lnTo>
                  <a:pt x="5318787" y="2068321"/>
                </a:lnTo>
                <a:lnTo>
                  <a:pt x="5319625" y="2068661"/>
                </a:lnTo>
                <a:cubicBezTo>
                  <a:pt x="5320859" y="2070269"/>
                  <a:pt x="5321476" y="2072841"/>
                  <a:pt x="5321475" y="2076698"/>
                </a:cubicBezTo>
                <a:lnTo>
                  <a:pt x="5315800" y="2068809"/>
                </a:lnTo>
                <a:lnTo>
                  <a:pt x="5309739" y="2069799"/>
                </a:lnTo>
                <a:lnTo>
                  <a:pt x="5309048" y="2076728"/>
                </a:lnTo>
                <a:cubicBezTo>
                  <a:pt x="5301156" y="2076728"/>
                  <a:pt x="5295893" y="2076728"/>
                  <a:pt x="5290630" y="2076729"/>
                </a:cubicBezTo>
                <a:lnTo>
                  <a:pt x="5291828" y="2072723"/>
                </a:lnTo>
                <a:lnTo>
                  <a:pt x="5181186" y="2090791"/>
                </a:lnTo>
                <a:lnTo>
                  <a:pt x="5176331" y="2094005"/>
                </a:lnTo>
                <a:cubicBezTo>
                  <a:pt x="5169043" y="2098829"/>
                  <a:pt x="5161580" y="2102135"/>
                  <a:pt x="5155176" y="2098194"/>
                </a:cubicBezTo>
                <a:lnTo>
                  <a:pt x="5152640" y="2095618"/>
                </a:lnTo>
                <a:lnTo>
                  <a:pt x="5152205" y="2095731"/>
                </a:lnTo>
                <a:lnTo>
                  <a:pt x="5155423" y="2100466"/>
                </a:lnTo>
                <a:cubicBezTo>
                  <a:pt x="5152956" y="2102886"/>
                  <a:pt x="5150488" y="2105305"/>
                  <a:pt x="5148019" y="2100465"/>
                </a:cubicBezTo>
                <a:lnTo>
                  <a:pt x="5149376" y="2096472"/>
                </a:lnTo>
                <a:lnTo>
                  <a:pt x="5111532" y="2106371"/>
                </a:lnTo>
                <a:lnTo>
                  <a:pt x="5112433" y="2110637"/>
                </a:lnTo>
                <a:lnTo>
                  <a:pt x="5099864" y="2109422"/>
                </a:lnTo>
                <a:lnTo>
                  <a:pt x="5084193" y="2113521"/>
                </a:lnTo>
                <a:lnTo>
                  <a:pt x="5089003" y="2121381"/>
                </a:lnTo>
                <a:cubicBezTo>
                  <a:pt x="5086536" y="2121380"/>
                  <a:pt x="5084685" y="2120775"/>
                  <a:pt x="5083451" y="2118961"/>
                </a:cubicBezTo>
                <a:lnTo>
                  <a:pt x="5082496" y="2113965"/>
                </a:lnTo>
                <a:lnTo>
                  <a:pt x="5056040" y="2120885"/>
                </a:lnTo>
                <a:lnTo>
                  <a:pt x="5030290" y="2130111"/>
                </a:lnTo>
                <a:lnTo>
                  <a:pt x="5034267" y="2138393"/>
                </a:lnTo>
                <a:lnTo>
                  <a:pt x="5051207" y="2134570"/>
                </a:lnTo>
                <a:lnTo>
                  <a:pt x="5057567" y="2132094"/>
                </a:lnTo>
                <a:lnTo>
                  <a:pt x="5062258" y="2132076"/>
                </a:lnTo>
                <a:lnTo>
                  <a:pt x="5114484" y="2120291"/>
                </a:lnTo>
                <a:lnTo>
                  <a:pt x="5145052" y="2113381"/>
                </a:lnTo>
                <a:lnTo>
                  <a:pt x="5146580" y="2100349"/>
                </a:lnTo>
                <a:lnTo>
                  <a:pt x="5149673" y="2112336"/>
                </a:lnTo>
                <a:lnTo>
                  <a:pt x="5272560" y="2084558"/>
                </a:lnTo>
                <a:cubicBezTo>
                  <a:pt x="5364522" y="2071016"/>
                  <a:pt x="5460023" y="2062420"/>
                  <a:pt x="5555089" y="2056312"/>
                </a:cubicBezTo>
                <a:lnTo>
                  <a:pt x="5557919" y="2056240"/>
                </a:lnTo>
                <a:lnTo>
                  <a:pt x="5544726" y="2062221"/>
                </a:lnTo>
                <a:lnTo>
                  <a:pt x="5543103" y="2063595"/>
                </a:lnTo>
                <a:lnTo>
                  <a:pt x="5538807" y="2063779"/>
                </a:lnTo>
                <a:cubicBezTo>
                  <a:pt x="5449195" y="2078149"/>
                  <a:pt x="5372160" y="2080577"/>
                  <a:pt x="5266068" y="2095476"/>
                </a:cubicBezTo>
                <a:lnTo>
                  <a:pt x="5214439" y="2105869"/>
                </a:lnTo>
                <a:lnTo>
                  <a:pt x="5219861" y="2109702"/>
                </a:lnTo>
                <a:lnTo>
                  <a:pt x="5211027" y="2117505"/>
                </a:lnTo>
                <a:lnTo>
                  <a:pt x="5267622" y="2106061"/>
                </a:lnTo>
                <a:cubicBezTo>
                  <a:pt x="5281916" y="2104232"/>
                  <a:pt x="5329968" y="2091588"/>
                  <a:pt x="5321127" y="2101679"/>
                </a:cubicBezTo>
                <a:cubicBezTo>
                  <a:pt x="5325827" y="2103336"/>
                  <a:pt x="5330918" y="2105130"/>
                  <a:pt x="5335256" y="2100320"/>
                </a:cubicBezTo>
                <a:lnTo>
                  <a:pt x="5418600" y="2092473"/>
                </a:lnTo>
                <a:lnTo>
                  <a:pt x="5417612" y="2087899"/>
                </a:lnTo>
                <a:cubicBezTo>
                  <a:pt x="5421417" y="2087899"/>
                  <a:pt x="5426677" y="2086100"/>
                  <a:pt x="5430985" y="2086700"/>
                </a:cubicBezTo>
                <a:cubicBezTo>
                  <a:pt x="5433140" y="2086999"/>
                  <a:pt x="5435057" y="2087899"/>
                  <a:pt x="5436435" y="2089923"/>
                </a:cubicBezTo>
                <a:lnTo>
                  <a:pt x="5436625" y="2090775"/>
                </a:lnTo>
                <a:lnTo>
                  <a:pt x="5440810" y="2090381"/>
                </a:lnTo>
                <a:cubicBezTo>
                  <a:pt x="5476763" y="2087075"/>
                  <a:pt x="5513864" y="2084570"/>
                  <a:pt x="5553255" y="2085249"/>
                </a:cubicBezTo>
                <a:lnTo>
                  <a:pt x="5456387" y="2095801"/>
                </a:lnTo>
                <a:lnTo>
                  <a:pt x="5460121" y="2100921"/>
                </a:lnTo>
                <a:cubicBezTo>
                  <a:pt x="5457307" y="2102206"/>
                  <a:pt x="5454494" y="2102206"/>
                  <a:pt x="5453088" y="2100920"/>
                </a:cubicBezTo>
                <a:lnTo>
                  <a:pt x="5453974" y="2096064"/>
                </a:lnTo>
                <a:lnTo>
                  <a:pt x="5439345" y="2097658"/>
                </a:lnTo>
                <a:lnTo>
                  <a:pt x="5438182" y="2097776"/>
                </a:lnTo>
                <a:lnTo>
                  <a:pt x="5438653" y="2099895"/>
                </a:lnTo>
                <a:cubicBezTo>
                  <a:pt x="5434624" y="2099895"/>
                  <a:pt x="5429363" y="2101695"/>
                  <a:pt x="5425110" y="2101094"/>
                </a:cubicBezTo>
                <a:lnTo>
                  <a:pt x="5422293" y="2099395"/>
                </a:lnTo>
                <a:lnTo>
                  <a:pt x="5383174" y="2103381"/>
                </a:lnTo>
                <a:lnTo>
                  <a:pt x="5381753" y="2108347"/>
                </a:lnTo>
                <a:lnTo>
                  <a:pt x="5415996" y="2103624"/>
                </a:lnTo>
                <a:cubicBezTo>
                  <a:pt x="5461677" y="2100512"/>
                  <a:pt x="5506860" y="2100064"/>
                  <a:pt x="5550470" y="2100645"/>
                </a:cubicBezTo>
                <a:cubicBezTo>
                  <a:pt x="5498599" y="2108508"/>
                  <a:pt x="5446638" y="2114756"/>
                  <a:pt x="5394238" y="2121311"/>
                </a:cubicBezTo>
                <a:lnTo>
                  <a:pt x="5296200" y="2135204"/>
                </a:lnTo>
                <a:lnTo>
                  <a:pt x="5276305" y="2145200"/>
                </a:lnTo>
                <a:lnTo>
                  <a:pt x="5397690" y="2127564"/>
                </a:lnTo>
                <a:lnTo>
                  <a:pt x="5523813" y="2116467"/>
                </a:lnTo>
                <a:lnTo>
                  <a:pt x="5567951" y="2104182"/>
                </a:lnTo>
                <a:cubicBezTo>
                  <a:pt x="5628316" y="2089713"/>
                  <a:pt x="5689132" y="2080464"/>
                  <a:pt x="5750633" y="2080464"/>
                </a:cubicBezTo>
                <a:cubicBezTo>
                  <a:pt x="5716059" y="2090208"/>
                  <a:pt x="5682262" y="2101777"/>
                  <a:pt x="5648851" y="2113900"/>
                </a:cubicBezTo>
                <a:lnTo>
                  <a:pt x="5632201" y="2120053"/>
                </a:lnTo>
                <a:lnTo>
                  <a:pt x="5638093" y="2120176"/>
                </a:lnTo>
                <a:cubicBezTo>
                  <a:pt x="5641325" y="2119598"/>
                  <a:pt x="5643625" y="2118693"/>
                  <a:pt x="5647647" y="2118525"/>
                </a:cubicBezTo>
                <a:cubicBezTo>
                  <a:pt x="5667863" y="2116143"/>
                  <a:pt x="5683514" y="2117963"/>
                  <a:pt x="5662531" y="2123772"/>
                </a:cubicBezTo>
                <a:cubicBezTo>
                  <a:pt x="5643604" y="2126873"/>
                  <a:pt x="5629143" y="2129172"/>
                  <a:pt x="5615225" y="2130867"/>
                </a:cubicBezTo>
                <a:lnTo>
                  <a:pt x="5599583" y="2132106"/>
                </a:lnTo>
                <a:lnTo>
                  <a:pt x="5562032" y="2145983"/>
                </a:lnTo>
                <a:lnTo>
                  <a:pt x="5577340" y="2145116"/>
                </a:lnTo>
                <a:cubicBezTo>
                  <a:pt x="5586089" y="2144502"/>
                  <a:pt x="5593783" y="2143913"/>
                  <a:pt x="5597805" y="2143746"/>
                </a:cubicBezTo>
                <a:lnTo>
                  <a:pt x="5601685" y="2147608"/>
                </a:lnTo>
                <a:lnTo>
                  <a:pt x="5663315" y="2129179"/>
                </a:lnTo>
                <a:cubicBezTo>
                  <a:pt x="5713402" y="2114566"/>
                  <a:pt x="5766149" y="2102385"/>
                  <a:pt x="5816680" y="2095078"/>
                </a:cubicBezTo>
                <a:cubicBezTo>
                  <a:pt x="5842833" y="2090208"/>
                  <a:pt x="5869427" y="2085335"/>
                  <a:pt x="5893363" y="2082901"/>
                </a:cubicBezTo>
                <a:cubicBezTo>
                  <a:pt x="5914638" y="2080465"/>
                  <a:pt x="5935473" y="2082900"/>
                  <a:pt x="5954090" y="2066257"/>
                </a:cubicBezTo>
                <a:cubicBezTo>
                  <a:pt x="6044071" y="2058950"/>
                  <a:pt x="6134051" y="2049208"/>
                  <a:pt x="6224033" y="2046772"/>
                </a:cubicBezTo>
                <a:cubicBezTo>
                  <a:pt x="6229351" y="2046772"/>
                  <a:pt x="6253287" y="2046772"/>
                  <a:pt x="6242649" y="2058949"/>
                </a:cubicBezTo>
                <a:cubicBezTo>
                  <a:pt x="6229352" y="2073158"/>
                  <a:pt x="6210735" y="2076000"/>
                  <a:pt x="6192118" y="2080464"/>
                </a:cubicBezTo>
                <a:cubicBezTo>
                  <a:pt x="6142031" y="2092643"/>
                  <a:pt x="6091498" y="2097515"/>
                  <a:pt x="6041410" y="2099951"/>
                </a:cubicBezTo>
                <a:cubicBezTo>
                  <a:pt x="6014816" y="2099951"/>
                  <a:pt x="5986005" y="2097514"/>
                  <a:pt x="5959409" y="2099950"/>
                </a:cubicBezTo>
                <a:cubicBezTo>
                  <a:pt x="5951431" y="2099951"/>
                  <a:pt x="5951431" y="2109693"/>
                  <a:pt x="5946112" y="2117000"/>
                </a:cubicBezTo>
                <a:cubicBezTo>
                  <a:pt x="5940792" y="2124307"/>
                  <a:pt x="5927493" y="2119435"/>
                  <a:pt x="5922176" y="2119435"/>
                </a:cubicBezTo>
                <a:cubicBezTo>
                  <a:pt x="5869426" y="2121872"/>
                  <a:pt x="5816679" y="2126742"/>
                  <a:pt x="5766150" y="2138921"/>
                </a:cubicBezTo>
                <a:cubicBezTo>
                  <a:pt x="5660654" y="2157554"/>
                  <a:pt x="5560035" y="2189218"/>
                  <a:pt x="5456756" y="2225346"/>
                </a:cubicBezTo>
                <a:cubicBezTo>
                  <a:pt x="5406666" y="2242398"/>
                  <a:pt x="5356136" y="2261881"/>
                  <a:pt x="5306048" y="2278932"/>
                </a:cubicBezTo>
                <a:cubicBezTo>
                  <a:pt x="5295412" y="2283803"/>
                  <a:pt x="5282113" y="2288674"/>
                  <a:pt x="5268815" y="2295981"/>
                </a:cubicBezTo>
                <a:cubicBezTo>
                  <a:pt x="5260834" y="2298416"/>
                  <a:pt x="5250198" y="2305317"/>
                  <a:pt x="5244878" y="2298417"/>
                </a:cubicBezTo>
                <a:cubicBezTo>
                  <a:pt x="5232025" y="2288675"/>
                  <a:pt x="5244880" y="2261881"/>
                  <a:pt x="5247982" y="2249703"/>
                </a:cubicBezTo>
                <a:cubicBezTo>
                  <a:pt x="5259615" y="2258837"/>
                  <a:pt x="5270006" y="2254270"/>
                  <a:pt x="5275595" y="2241140"/>
                </a:cubicBezTo>
                <a:lnTo>
                  <a:pt x="5279108" y="2226761"/>
                </a:lnTo>
                <a:lnTo>
                  <a:pt x="5278906" y="2226359"/>
                </a:lnTo>
                <a:lnTo>
                  <a:pt x="5279332" y="2225831"/>
                </a:lnTo>
                <a:lnTo>
                  <a:pt x="5279452" y="2225346"/>
                </a:lnTo>
                <a:lnTo>
                  <a:pt x="5279597" y="2225503"/>
                </a:lnTo>
                <a:lnTo>
                  <a:pt x="5281685" y="2222921"/>
                </a:lnTo>
                <a:cubicBezTo>
                  <a:pt x="5282611" y="2222920"/>
                  <a:pt x="5283845" y="2224065"/>
                  <a:pt x="5286313" y="2226360"/>
                </a:cubicBezTo>
                <a:lnTo>
                  <a:pt x="5283540" y="2229731"/>
                </a:lnTo>
                <a:lnTo>
                  <a:pt x="5284314" y="2230560"/>
                </a:lnTo>
                <a:cubicBezTo>
                  <a:pt x="5289923" y="2233872"/>
                  <a:pt x="5297404" y="2232045"/>
                  <a:pt x="5303389" y="2230218"/>
                </a:cubicBezTo>
                <a:cubicBezTo>
                  <a:pt x="5314027" y="2227782"/>
                  <a:pt x="5327325" y="2227782"/>
                  <a:pt x="5337521" y="2225347"/>
                </a:cubicBezTo>
                <a:cubicBezTo>
                  <a:pt x="5334860" y="2220882"/>
                  <a:pt x="5334860" y="2208702"/>
                  <a:pt x="5329540" y="2208703"/>
                </a:cubicBezTo>
                <a:cubicBezTo>
                  <a:pt x="5322005" y="2206268"/>
                  <a:pt x="5311366" y="2213574"/>
                  <a:pt x="5303388" y="2218445"/>
                </a:cubicBezTo>
                <a:cubicBezTo>
                  <a:pt x="5291422" y="2227275"/>
                  <a:pt x="5283940" y="2221490"/>
                  <a:pt x="5276462" y="2211880"/>
                </a:cubicBezTo>
                <a:lnTo>
                  <a:pt x="5273360" y="2207628"/>
                </a:lnTo>
                <a:lnTo>
                  <a:pt x="5268738" y="2208282"/>
                </a:lnTo>
                <a:lnTo>
                  <a:pt x="5260327" y="2210063"/>
                </a:lnTo>
                <a:lnTo>
                  <a:pt x="5260903" y="2212455"/>
                </a:lnTo>
                <a:lnTo>
                  <a:pt x="5249027" y="2212454"/>
                </a:lnTo>
                <a:lnTo>
                  <a:pt x="5199259" y="2222987"/>
                </a:lnTo>
                <a:lnTo>
                  <a:pt x="5197198" y="2224376"/>
                </a:lnTo>
                <a:lnTo>
                  <a:pt x="5192751" y="2224363"/>
                </a:lnTo>
                <a:lnTo>
                  <a:pt x="5065120" y="2251373"/>
                </a:lnTo>
                <a:lnTo>
                  <a:pt x="5053060" y="2255055"/>
                </a:lnTo>
                <a:lnTo>
                  <a:pt x="5075733" y="2252085"/>
                </a:lnTo>
                <a:cubicBezTo>
                  <a:pt x="5085982" y="2251253"/>
                  <a:pt x="5096178" y="2250646"/>
                  <a:pt x="5106010" y="2249435"/>
                </a:cubicBezTo>
                <a:cubicBezTo>
                  <a:pt x="5106010" y="2256700"/>
                  <a:pt x="5106010" y="2266382"/>
                  <a:pt x="5106010" y="2273645"/>
                </a:cubicBezTo>
                <a:cubicBezTo>
                  <a:pt x="5127225" y="2261540"/>
                  <a:pt x="5145347" y="2237331"/>
                  <a:pt x="5168775" y="2232491"/>
                </a:cubicBezTo>
                <a:cubicBezTo>
                  <a:pt x="5163911" y="2234912"/>
                  <a:pt x="5160817" y="2239754"/>
                  <a:pt x="5160818" y="2244594"/>
                </a:cubicBezTo>
                <a:cubicBezTo>
                  <a:pt x="5168774" y="2246411"/>
                  <a:pt x="5176729" y="2245502"/>
                  <a:pt x="5183567" y="2250042"/>
                </a:cubicBezTo>
                <a:lnTo>
                  <a:pt x="5189116" y="2255794"/>
                </a:lnTo>
                <a:lnTo>
                  <a:pt x="5187092" y="2249834"/>
                </a:lnTo>
                <a:cubicBezTo>
                  <a:pt x="5189559" y="2244994"/>
                  <a:pt x="5192028" y="2244993"/>
                  <a:pt x="5194495" y="2249833"/>
                </a:cubicBezTo>
                <a:lnTo>
                  <a:pt x="5189894" y="2256600"/>
                </a:lnTo>
                <a:lnTo>
                  <a:pt x="5189990" y="2256700"/>
                </a:lnTo>
                <a:lnTo>
                  <a:pt x="5189827" y="2256699"/>
                </a:lnTo>
                <a:lnTo>
                  <a:pt x="5189558" y="2257093"/>
                </a:lnTo>
                <a:lnTo>
                  <a:pt x="5189424" y="2256700"/>
                </a:lnTo>
                <a:lnTo>
                  <a:pt x="5183360" y="2256700"/>
                </a:lnTo>
                <a:cubicBezTo>
                  <a:pt x="5180708" y="2257303"/>
                  <a:pt x="5178057" y="2259119"/>
                  <a:pt x="5176730" y="2263961"/>
                </a:cubicBezTo>
                <a:cubicBezTo>
                  <a:pt x="5171426" y="2273644"/>
                  <a:pt x="5174077" y="2285748"/>
                  <a:pt x="5174078" y="2295432"/>
                </a:cubicBezTo>
                <a:cubicBezTo>
                  <a:pt x="5189989" y="2293010"/>
                  <a:pt x="5205900" y="2293010"/>
                  <a:pt x="5221814" y="2300271"/>
                </a:cubicBezTo>
                <a:lnTo>
                  <a:pt x="5196687" y="2314336"/>
                </a:lnTo>
                <a:lnTo>
                  <a:pt x="5215594" y="2311944"/>
                </a:lnTo>
                <a:cubicBezTo>
                  <a:pt x="5233537" y="2309949"/>
                  <a:pt x="5291259" y="2291615"/>
                  <a:pt x="5318627" y="2290695"/>
                </a:cubicBezTo>
                <a:cubicBezTo>
                  <a:pt x="5355422" y="2290846"/>
                  <a:pt x="5270873" y="2306124"/>
                  <a:pt x="5261630" y="2309111"/>
                </a:cubicBezTo>
                <a:cubicBezTo>
                  <a:pt x="5221533" y="2316997"/>
                  <a:pt x="5199036" y="2322681"/>
                  <a:pt x="5175374" y="2328821"/>
                </a:cubicBezTo>
                <a:lnTo>
                  <a:pt x="5166974" y="2330967"/>
                </a:lnTo>
                <a:lnTo>
                  <a:pt x="5158110" y="2335929"/>
                </a:lnTo>
                <a:cubicBezTo>
                  <a:pt x="5136728" y="2347074"/>
                  <a:pt x="5115072" y="2356757"/>
                  <a:pt x="5092751" y="2362808"/>
                </a:cubicBezTo>
                <a:lnTo>
                  <a:pt x="5086416" y="2364647"/>
                </a:lnTo>
                <a:lnTo>
                  <a:pt x="5114849" y="2357607"/>
                </a:lnTo>
                <a:cubicBezTo>
                  <a:pt x="5125940" y="2355251"/>
                  <a:pt x="5133868" y="2355146"/>
                  <a:pt x="5135231" y="2361360"/>
                </a:cubicBezTo>
                <a:cubicBezTo>
                  <a:pt x="5135772" y="2357383"/>
                  <a:pt x="5082583" y="2380273"/>
                  <a:pt x="5068359" y="2387403"/>
                </a:cubicBezTo>
                <a:cubicBezTo>
                  <a:pt x="5068359" y="2387403"/>
                  <a:pt x="5035913" y="2387746"/>
                  <a:pt x="5048605" y="2397271"/>
                </a:cubicBezTo>
                <a:cubicBezTo>
                  <a:pt x="5048605" y="2397271"/>
                  <a:pt x="5072166" y="2391876"/>
                  <a:pt x="5085759" y="2389386"/>
                </a:cubicBezTo>
                <a:lnTo>
                  <a:pt x="5089002" y="2396781"/>
                </a:lnTo>
                <a:lnTo>
                  <a:pt x="5090010" y="2396648"/>
                </a:lnTo>
                <a:cubicBezTo>
                  <a:pt x="5095491" y="2396343"/>
                  <a:pt x="5100700" y="2397564"/>
                  <a:pt x="5104608" y="2403667"/>
                </a:cubicBezTo>
                <a:lnTo>
                  <a:pt x="5090123" y="2412850"/>
                </a:lnTo>
                <a:lnTo>
                  <a:pt x="5099262" y="2409942"/>
                </a:lnTo>
                <a:cubicBezTo>
                  <a:pt x="5108189" y="2407489"/>
                  <a:pt x="5115976" y="2405906"/>
                  <a:pt x="5121629" y="2405869"/>
                </a:cubicBezTo>
                <a:cubicBezTo>
                  <a:pt x="5127674" y="2405074"/>
                  <a:pt x="5122499" y="2411398"/>
                  <a:pt x="5128544" y="2410604"/>
                </a:cubicBezTo>
                <a:lnTo>
                  <a:pt x="5134000" y="2409247"/>
                </a:lnTo>
                <a:lnTo>
                  <a:pt x="5134112" y="2409045"/>
                </a:lnTo>
                <a:cubicBezTo>
                  <a:pt x="5128778" y="2406621"/>
                  <a:pt x="5097228" y="2401771"/>
                  <a:pt x="5110560" y="2384802"/>
                </a:cubicBezTo>
                <a:cubicBezTo>
                  <a:pt x="5118559" y="2375511"/>
                  <a:pt x="5131445" y="2375512"/>
                  <a:pt x="5139441" y="2373087"/>
                </a:cubicBezTo>
                <a:cubicBezTo>
                  <a:pt x="5147444" y="2370662"/>
                  <a:pt x="5155439" y="2370663"/>
                  <a:pt x="5160329" y="2368238"/>
                </a:cubicBezTo>
                <a:cubicBezTo>
                  <a:pt x="5163439" y="2375512"/>
                  <a:pt x="5165661" y="2379955"/>
                  <a:pt x="5168328" y="2387227"/>
                </a:cubicBezTo>
                <a:cubicBezTo>
                  <a:pt x="5160328" y="2387227"/>
                  <a:pt x="5152776" y="2387227"/>
                  <a:pt x="5144777" y="2387227"/>
                </a:cubicBezTo>
                <a:cubicBezTo>
                  <a:pt x="5144775" y="2398136"/>
                  <a:pt x="5149442" y="2401772"/>
                  <a:pt x="5155052" y="2402681"/>
                </a:cubicBezTo>
                <a:lnTo>
                  <a:pt x="5157240" y="2402557"/>
                </a:lnTo>
                <a:lnTo>
                  <a:pt x="5166003" y="2399113"/>
                </a:lnTo>
                <a:lnTo>
                  <a:pt x="5171383" y="2400654"/>
                </a:lnTo>
                <a:lnTo>
                  <a:pt x="5170782" y="2401783"/>
                </a:lnTo>
                <a:lnTo>
                  <a:pt x="5170995" y="2401772"/>
                </a:lnTo>
                <a:cubicBezTo>
                  <a:pt x="5178993" y="2399348"/>
                  <a:pt x="5186994" y="2394499"/>
                  <a:pt x="5194989" y="2399348"/>
                </a:cubicBezTo>
                <a:cubicBezTo>
                  <a:pt x="5200323" y="2401771"/>
                  <a:pt x="5197655" y="2411468"/>
                  <a:pt x="5192324" y="2413891"/>
                </a:cubicBezTo>
                <a:cubicBezTo>
                  <a:pt x="5170994" y="2421164"/>
                  <a:pt x="5150109" y="2430860"/>
                  <a:pt x="5129221" y="2433284"/>
                </a:cubicBezTo>
                <a:cubicBezTo>
                  <a:pt x="5126555" y="2433890"/>
                  <a:pt x="5125363" y="2432981"/>
                  <a:pt x="5125113" y="2431201"/>
                </a:cubicBezTo>
                <a:lnTo>
                  <a:pt x="5125474" y="2429498"/>
                </a:lnTo>
                <a:lnTo>
                  <a:pt x="5121276" y="2430153"/>
                </a:lnTo>
                <a:lnTo>
                  <a:pt x="5100188" y="2433443"/>
                </a:lnTo>
                <a:cubicBezTo>
                  <a:pt x="5078689" y="2437222"/>
                  <a:pt x="5056509" y="2441931"/>
                  <a:pt x="5056238" y="2443920"/>
                </a:cubicBezTo>
                <a:cubicBezTo>
                  <a:pt x="5059061" y="2447524"/>
                  <a:pt x="5070242" y="2446778"/>
                  <a:pt x="5083576" y="2444490"/>
                </a:cubicBezTo>
                <a:lnTo>
                  <a:pt x="5092383" y="2442589"/>
                </a:lnTo>
                <a:lnTo>
                  <a:pt x="5089414" y="2436762"/>
                </a:lnTo>
                <a:cubicBezTo>
                  <a:pt x="5094875" y="2436762"/>
                  <a:pt x="5100332" y="2436154"/>
                  <a:pt x="5105791" y="2436458"/>
                </a:cubicBezTo>
                <a:lnTo>
                  <a:pt x="5111884" y="2438383"/>
                </a:lnTo>
                <a:lnTo>
                  <a:pt x="5123818" y="2435809"/>
                </a:lnTo>
                <a:lnTo>
                  <a:pt x="5138951" y="2433281"/>
                </a:lnTo>
                <a:lnTo>
                  <a:pt x="5117413" y="2440131"/>
                </a:lnTo>
                <a:lnTo>
                  <a:pt x="5122169" y="2441634"/>
                </a:lnTo>
                <a:cubicBezTo>
                  <a:pt x="5113980" y="2445287"/>
                  <a:pt x="5102720" y="2454193"/>
                  <a:pt x="5095300" y="2448312"/>
                </a:cubicBezTo>
                <a:lnTo>
                  <a:pt x="5094796" y="2447323"/>
                </a:lnTo>
                <a:lnTo>
                  <a:pt x="5079723" y="2452117"/>
                </a:lnTo>
                <a:lnTo>
                  <a:pt x="5018703" y="2472222"/>
                </a:lnTo>
                <a:lnTo>
                  <a:pt x="5020615" y="2480378"/>
                </a:lnTo>
                <a:cubicBezTo>
                  <a:pt x="5012943" y="2480378"/>
                  <a:pt x="5005269" y="2480378"/>
                  <a:pt x="4997596" y="2480378"/>
                </a:cubicBezTo>
                <a:lnTo>
                  <a:pt x="4998186" y="2478661"/>
                </a:lnTo>
                <a:lnTo>
                  <a:pt x="4981354" y="2483436"/>
                </a:lnTo>
                <a:lnTo>
                  <a:pt x="4979707" y="2490591"/>
                </a:lnTo>
                <a:cubicBezTo>
                  <a:pt x="4978471" y="2492198"/>
                  <a:pt x="4976621" y="2492841"/>
                  <a:pt x="4974153" y="2492840"/>
                </a:cubicBezTo>
                <a:lnTo>
                  <a:pt x="4975967" y="2484964"/>
                </a:lnTo>
                <a:lnTo>
                  <a:pt x="4958501" y="2489922"/>
                </a:lnTo>
                <a:cubicBezTo>
                  <a:pt x="4943152" y="2494115"/>
                  <a:pt x="4930144" y="2498057"/>
                  <a:pt x="4925828" y="2501681"/>
                </a:cubicBezTo>
                <a:lnTo>
                  <a:pt x="4924359" y="2505725"/>
                </a:lnTo>
                <a:lnTo>
                  <a:pt x="4929943" y="2504427"/>
                </a:lnTo>
                <a:cubicBezTo>
                  <a:pt x="4941891" y="2502291"/>
                  <a:pt x="4953894" y="2501071"/>
                  <a:pt x="4965897" y="2498630"/>
                </a:cubicBezTo>
                <a:cubicBezTo>
                  <a:pt x="4943225" y="2509615"/>
                  <a:pt x="4920662" y="2521719"/>
                  <a:pt x="4898103" y="2534127"/>
                </a:cubicBezTo>
                <a:lnTo>
                  <a:pt x="4835123" y="2568803"/>
                </a:lnTo>
                <a:lnTo>
                  <a:pt x="4847879" y="2566892"/>
                </a:lnTo>
                <a:cubicBezTo>
                  <a:pt x="4852713" y="2567373"/>
                  <a:pt x="4850662" y="2569877"/>
                  <a:pt x="4835478" y="2574695"/>
                </a:cubicBezTo>
                <a:lnTo>
                  <a:pt x="4734063" y="2605903"/>
                </a:lnTo>
                <a:lnTo>
                  <a:pt x="4630141" y="2659897"/>
                </a:lnTo>
                <a:lnTo>
                  <a:pt x="4662118" y="2649686"/>
                </a:lnTo>
                <a:cubicBezTo>
                  <a:pt x="4674715" y="2648030"/>
                  <a:pt x="4721578" y="2641868"/>
                  <a:pt x="4720707" y="2636340"/>
                </a:cubicBezTo>
                <a:cubicBezTo>
                  <a:pt x="4725541" y="2647460"/>
                  <a:pt x="4646228" y="2669645"/>
                  <a:pt x="4655294" y="2665161"/>
                </a:cubicBezTo>
                <a:cubicBezTo>
                  <a:pt x="4637085" y="2671199"/>
                  <a:pt x="4619933" y="2676189"/>
                  <a:pt x="4603207" y="2680666"/>
                </a:cubicBezTo>
                <a:lnTo>
                  <a:pt x="4569839" y="2689042"/>
                </a:lnTo>
                <a:lnTo>
                  <a:pt x="4492386" y="2725445"/>
                </a:lnTo>
                <a:lnTo>
                  <a:pt x="4582798" y="2703320"/>
                </a:lnTo>
                <a:cubicBezTo>
                  <a:pt x="4622795" y="2691535"/>
                  <a:pt x="4659088" y="2679476"/>
                  <a:pt x="4693958" y="2669014"/>
                </a:cubicBezTo>
                <a:cubicBezTo>
                  <a:pt x="4736927" y="2657721"/>
                  <a:pt x="4807172" y="2636728"/>
                  <a:pt x="4855682" y="2621414"/>
                </a:cubicBezTo>
                <a:cubicBezTo>
                  <a:pt x="4883467" y="2614941"/>
                  <a:pt x="4938530" y="2602057"/>
                  <a:pt x="4895994" y="2616115"/>
                </a:cubicBezTo>
                <a:cubicBezTo>
                  <a:pt x="4827121" y="2642571"/>
                  <a:pt x="4783283" y="2648333"/>
                  <a:pt x="4713543" y="2669260"/>
                </a:cubicBezTo>
                <a:cubicBezTo>
                  <a:pt x="4658917" y="2688197"/>
                  <a:pt x="4579167" y="2707618"/>
                  <a:pt x="4518423" y="2726891"/>
                </a:cubicBezTo>
                <a:cubicBezTo>
                  <a:pt x="4478985" y="2741011"/>
                  <a:pt x="4541031" y="2730031"/>
                  <a:pt x="4553195" y="2725611"/>
                </a:cubicBezTo>
                <a:lnTo>
                  <a:pt x="4700472" y="2683043"/>
                </a:lnTo>
                <a:lnTo>
                  <a:pt x="4707998" y="2680869"/>
                </a:lnTo>
                <a:lnTo>
                  <a:pt x="4712631" y="2678110"/>
                </a:lnTo>
                <a:cubicBezTo>
                  <a:pt x="4722504" y="2671573"/>
                  <a:pt x="4736829" y="2661521"/>
                  <a:pt x="4746843" y="2663157"/>
                </a:cubicBezTo>
                <a:cubicBezTo>
                  <a:pt x="4749068" y="2663522"/>
                  <a:pt x="4751080" y="2664462"/>
                  <a:pt x="4752785" y="2666147"/>
                </a:cubicBezTo>
                <a:lnTo>
                  <a:pt x="4753222" y="2666944"/>
                </a:lnTo>
                <a:lnTo>
                  <a:pt x="4753673" y="2666805"/>
                </a:lnTo>
                <a:lnTo>
                  <a:pt x="4753402" y="2666010"/>
                </a:lnTo>
                <a:cubicBezTo>
                  <a:pt x="4754638" y="2663591"/>
                  <a:pt x="4755253" y="2662985"/>
                  <a:pt x="4756178" y="2663286"/>
                </a:cubicBezTo>
                <a:lnTo>
                  <a:pt x="4759226" y="2665081"/>
                </a:lnTo>
                <a:lnTo>
                  <a:pt x="4761781" y="2664287"/>
                </a:lnTo>
                <a:lnTo>
                  <a:pt x="4757307" y="2660976"/>
                </a:lnTo>
                <a:cubicBezTo>
                  <a:pt x="4759844" y="2659817"/>
                  <a:pt x="4763646" y="2658079"/>
                  <a:pt x="4766814" y="2658078"/>
                </a:cubicBezTo>
                <a:cubicBezTo>
                  <a:pt x="4768396" y="2658079"/>
                  <a:pt x="4769824" y="2658515"/>
                  <a:pt x="4770852" y="2659673"/>
                </a:cubicBezTo>
                <a:lnTo>
                  <a:pt x="4771315" y="2661324"/>
                </a:lnTo>
                <a:lnTo>
                  <a:pt x="4866563" y="2631741"/>
                </a:lnTo>
                <a:cubicBezTo>
                  <a:pt x="4912557" y="2620051"/>
                  <a:pt x="4886147" y="2631987"/>
                  <a:pt x="4864410" y="2637667"/>
                </a:cubicBezTo>
                <a:cubicBezTo>
                  <a:pt x="4831523" y="2650927"/>
                  <a:pt x="4849296" y="2642946"/>
                  <a:pt x="4831088" y="2648162"/>
                </a:cubicBezTo>
                <a:lnTo>
                  <a:pt x="4772305" y="2664861"/>
                </a:lnTo>
                <a:lnTo>
                  <a:pt x="4772516" y="2665610"/>
                </a:lnTo>
                <a:lnTo>
                  <a:pt x="4769280" y="2665720"/>
                </a:lnTo>
                <a:lnTo>
                  <a:pt x="4759023" y="2668634"/>
                </a:lnTo>
                <a:lnTo>
                  <a:pt x="4756324" y="2672603"/>
                </a:lnTo>
                <a:lnTo>
                  <a:pt x="4756870" y="2673601"/>
                </a:lnTo>
                <a:cubicBezTo>
                  <a:pt x="4743411" y="2681749"/>
                  <a:pt x="4723554" y="2701365"/>
                  <a:pt x="4709966" y="2689869"/>
                </a:cubicBezTo>
                <a:lnTo>
                  <a:pt x="4705322" y="2683890"/>
                </a:lnTo>
                <a:lnTo>
                  <a:pt x="4699793" y="2685460"/>
                </a:lnTo>
                <a:lnTo>
                  <a:pt x="4549219" y="2728234"/>
                </a:lnTo>
                <a:lnTo>
                  <a:pt x="4402890" y="2767836"/>
                </a:lnTo>
                <a:lnTo>
                  <a:pt x="4221292" y="2853903"/>
                </a:lnTo>
                <a:cubicBezTo>
                  <a:pt x="4134472" y="2895211"/>
                  <a:pt x="4044549" y="2936115"/>
                  <a:pt x="3957285" y="2979853"/>
                </a:cubicBezTo>
                <a:cubicBezTo>
                  <a:pt x="3912104" y="2998886"/>
                  <a:pt x="3867364" y="3020755"/>
                  <a:pt x="3824839" y="3040195"/>
                </a:cubicBezTo>
                <a:cubicBezTo>
                  <a:pt x="3803577" y="3052344"/>
                  <a:pt x="3782760" y="3062062"/>
                  <a:pt x="3758836" y="3071378"/>
                </a:cubicBezTo>
                <a:cubicBezTo>
                  <a:pt x="3745550" y="3078668"/>
                  <a:pt x="3724287" y="3083527"/>
                  <a:pt x="3714098" y="3100536"/>
                </a:cubicBezTo>
                <a:cubicBezTo>
                  <a:pt x="3716757" y="3105396"/>
                  <a:pt x="3718972" y="3107827"/>
                  <a:pt x="3721631" y="3112685"/>
                </a:cubicBezTo>
                <a:cubicBezTo>
                  <a:pt x="3717863" y="3113901"/>
                  <a:pt x="3714654" y="3114508"/>
                  <a:pt x="3711386" y="3115116"/>
                </a:cubicBezTo>
                <a:lnTo>
                  <a:pt x="3701461" y="3117396"/>
                </a:lnTo>
                <a:lnTo>
                  <a:pt x="3701979" y="3117907"/>
                </a:lnTo>
                <a:cubicBezTo>
                  <a:pt x="3701979" y="3120326"/>
                  <a:pt x="3699512" y="3122746"/>
                  <a:pt x="3699513" y="3125166"/>
                </a:cubicBezTo>
                <a:cubicBezTo>
                  <a:pt x="3699512" y="3122746"/>
                  <a:pt x="3697044" y="3120327"/>
                  <a:pt x="3694577" y="3117907"/>
                </a:cubicBezTo>
                <a:cubicBezTo>
                  <a:pt x="3695810" y="3115487"/>
                  <a:pt x="3697045" y="3114277"/>
                  <a:pt x="3698278" y="3114277"/>
                </a:cubicBezTo>
                <a:lnTo>
                  <a:pt x="3700578" y="3116533"/>
                </a:lnTo>
                <a:lnTo>
                  <a:pt x="3699149" y="3110256"/>
                </a:lnTo>
                <a:cubicBezTo>
                  <a:pt x="3699479" y="3107827"/>
                  <a:pt x="3700810" y="3105397"/>
                  <a:pt x="3703468" y="3102966"/>
                </a:cubicBezTo>
                <a:cubicBezTo>
                  <a:pt x="3660942" y="3093247"/>
                  <a:pt x="3618860" y="3122406"/>
                  <a:pt x="3589625" y="3165739"/>
                </a:cubicBezTo>
                <a:cubicBezTo>
                  <a:pt x="3581653" y="3148729"/>
                  <a:pt x="3568364" y="3156018"/>
                  <a:pt x="3560388" y="3163308"/>
                </a:cubicBezTo>
                <a:cubicBezTo>
                  <a:pt x="3547543" y="3170598"/>
                  <a:pt x="3531596" y="3175458"/>
                  <a:pt x="3518308" y="3182748"/>
                </a:cubicBezTo>
                <a:cubicBezTo>
                  <a:pt x="3489281" y="3194896"/>
                  <a:pt x="3457827" y="3209476"/>
                  <a:pt x="3428592" y="3223650"/>
                </a:cubicBezTo>
                <a:cubicBezTo>
                  <a:pt x="3412644" y="3230939"/>
                  <a:pt x="3396697" y="3238230"/>
                  <a:pt x="3380749" y="3243089"/>
                </a:cubicBezTo>
                <a:cubicBezTo>
                  <a:pt x="3365246" y="3250379"/>
                  <a:pt x="3349297" y="3247949"/>
                  <a:pt x="3336007" y="3255239"/>
                </a:cubicBezTo>
                <a:cubicBezTo>
                  <a:pt x="3325377" y="3262529"/>
                  <a:pt x="3314744" y="3274678"/>
                  <a:pt x="3301454" y="3279537"/>
                </a:cubicBezTo>
                <a:cubicBezTo>
                  <a:pt x="3288605" y="3284398"/>
                  <a:pt x="3275317" y="3286828"/>
                  <a:pt x="3264685" y="3289258"/>
                </a:cubicBezTo>
                <a:cubicBezTo>
                  <a:pt x="3201337" y="3303432"/>
                  <a:pt x="3137545" y="3327730"/>
                  <a:pt x="3076858" y="3349599"/>
                </a:cubicBezTo>
                <a:cubicBezTo>
                  <a:pt x="3042305" y="3361748"/>
                  <a:pt x="3010854" y="3371470"/>
                  <a:pt x="2976301" y="3383211"/>
                </a:cubicBezTo>
                <a:cubicBezTo>
                  <a:pt x="2960355" y="3388073"/>
                  <a:pt x="2944851" y="3395362"/>
                  <a:pt x="2928901" y="3395363"/>
                </a:cubicBezTo>
                <a:cubicBezTo>
                  <a:pt x="2920929" y="3395362"/>
                  <a:pt x="2912952" y="3392932"/>
                  <a:pt x="2912951" y="3407512"/>
                </a:cubicBezTo>
                <a:cubicBezTo>
                  <a:pt x="2923584" y="3407512"/>
                  <a:pt x="2936877" y="3409942"/>
                  <a:pt x="2947509" y="3402652"/>
                </a:cubicBezTo>
                <a:cubicBezTo>
                  <a:pt x="2957696" y="3397791"/>
                  <a:pt x="2965669" y="3392932"/>
                  <a:pt x="2976301" y="3390502"/>
                </a:cubicBezTo>
                <a:cubicBezTo>
                  <a:pt x="3002880" y="3380783"/>
                  <a:pt x="3026801" y="3376328"/>
                  <a:pt x="3052936" y="3369039"/>
                </a:cubicBezTo>
                <a:cubicBezTo>
                  <a:pt x="3106096" y="3352029"/>
                  <a:pt x="3161469" y="3337449"/>
                  <a:pt x="3214184" y="3320441"/>
                </a:cubicBezTo>
                <a:cubicBezTo>
                  <a:pt x="3267344" y="3303433"/>
                  <a:pt x="3322716" y="3286827"/>
                  <a:pt x="3375877" y="3269818"/>
                </a:cubicBezTo>
                <a:cubicBezTo>
                  <a:pt x="3402011" y="3260100"/>
                  <a:pt x="3428592" y="3252810"/>
                  <a:pt x="3455170" y="3243089"/>
                </a:cubicBezTo>
                <a:cubicBezTo>
                  <a:pt x="3478647" y="3235799"/>
                  <a:pt x="3502570" y="3223650"/>
                  <a:pt x="3526281" y="3228511"/>
                </a:cubicBezTo>
                <a:cubicBezTo>
                  <a:pt x="3515651" y="3245519"/>
                  <a:pt x="3502569" y="3247950"/>
                  <a:pt x="3486622" y="3252809"/>
                </a:cubicBezTo>
                <a:cubicBezTo>
                  <a:pt x="3473331" y="3257670"/>
                  <a:pt x="3457828" y="3264958"/>
                  <a:pt x="3441883" y="3272248"/>
                </a:cubicBezTo>
                <a:cubicBezTo>
                  <a:pt x="3409987" y="3284399"/>
                  <a:pt x="3380747" y="3298976"/>
                  <a:pt x="3349295" y="3308292"/>
                </a:cubicBezTo>
                <a:cubicBezTo>
                  <a:pt x="3246080" y="3344740"/>
                  <a:pt x="3142864" y="3373898"/>
                  <a:pt x="3037433" y="3402651"/>
                </a:cubicBezTo>
                <a:cubicBezTo>
                  <a:pt x="2934218" y="3431811"/>
                  <a:pt x="2828344" y="3460564"/>
                  <a:pt x="2725128" y="3482433"/>
                </a:cubicBezTo>
                <a:cubicBezTo>
                  <a:pt x="2513822" y="3526170"/>
                  <a:pt x="2302071" y="3552495"/>
                  <a:pt x="2088105" y="3552494"/>
                </a:cubicBezTo>
                <a:cubicBezTo>
                  <a:pt x="2103611" y="3562214"/>
                  <a:pt x="2135506" y="3562214"/>
                  <a:pt x="2135507" y="3593802"/>
                </a:cubicBezTo>
                <a:cubicBezTo>
                  <a:pt x="2124875" y="3593801"/>
                  <a:pt x="2072158" y="3576793"/>
                  <a:pt x="2072157" y="3603520"/>
                </a:cubicBezTo>
                <a:cubicBezTo>
                  <a:pt x="2178033" y="3613240"/>
                  <a:pt x="2283465" y="3617696"/>
                  <a:pt x="2386682" y="3620126"/>
                </a:cubicBezTo>
                <a:cubicBezTo>
                  <a:pt x="2487242" y="3620126"/>
                  <a:pt x="2590460" y="3615266"/>
                  <a:pt x="2691018" y="3610408"/>
                </a:cubicBezTo>
                <a:cubicBezTo>
                  <a:pt x="2711838" y="3608382"/>
                  <a:pt x="2727786" y="3601091"/>
                  <a:pt x="2749049" y="3591373"/>
                </a:cubicBezTo>
                <a:cubicBezTo>
                  <a:pt x="2767654" y="3581653"/>
                  <a:pt x="2788476" y="3593801"/>
                  <a:pt x="2804421" y="3579222"/>
                </a:cubicBezTo>
                <a:cubicBezTo>
                  <a:pt x="2823028" y="3562214"/>
                  <a:pt x="2844292" y="3569504"/>
                  <a:pt x="2862897" y="3569505"/>
                </a:cubicBezTo>
                <a:cubicBezTo>
                  <a:pt x="2886374" y="3569504"/>
                  <a:pt x="2910293" y="3562215"/>
                  <a:pt x="2934218" y="3557355"/>
                </a:cubicBezTo>
                <a:cubicBezTo>
                  <a:pt x="3037431" y="3533055"/>
                  <a:pt x="3137546" y="3504302"/>
                  <a:pt x="3238103" y="3477573"/>
                </a:cubicBezTo>
                <a:cubicBezTo>
                  <a:pt x="3238105" y="3514022"/>
                  <a:pt x="3198681" y="3511592"/>
                  <a:pt x="3182733" y="3516450"/>
                </a:cubicBezTo>
                <a:cubicBezTo>
                  <a:pt x="3150836" y="3523742"/>
                  <a:pt x="3118942" y="3531029"/>
                  <a:pt x="3090147" y="3540345"/>
                </a:cubicBezTo>
                <a:cubicBezTo>
                  <a:pt x="3026801" y="3554924"/>
                  <a:pt x="2963013" y="3571933"/>
                  <a:pt x="2902323" y="3586512"/>
                </a:cubicBezTo>
                <a:cubicBezTo>
                  <a:pt x="2775627" y="3615265"/>
                  <a:pt x="2651149" y="3639566"/>
                  <a:pt x="2524455" y="3656574"/>
                </a:cubicBezTo>
                <a:cubicBezTo>
                  <a:pt x="2537300" y="3661434"/>
                  <a:pt x="2555907" y="3659004"/>
                  <a:pt x="2561223" y="3680873"/>
                </a:cubicBezTo>
                <a:cubicBezTo>
                  <a:pt x="2341941" y="3769967"/>
                  <a:pt x="2103611" y="3733925"/>
                  <a:pt x="1879014" y="3690592"/>
                </a:cubicBezTo>
                <a:cubicBezTo>
                  <a:pt x="1775812" y="3671153"/>
                  <a:pt x="1678361" y="3629845"/>
                  <a:pt x="1580470" y="3581654"/>
                </a:cubicBezTo>
                <a:cubicBezTo>
                  <a:pt x="1529970" y="3557354"/>
                  <a:pt x="1479914" y="3533055"/>
                  <a:pt x="1429860" y="3506731"/>
                </a:cubicBezTo>
                <a:cubicBezTo>
                  <a:pt x="1419230" y="3499441"/>
                  <a:pt x="1403282" y="3484861"/>
                  <a:pt x="1389994" y="3484862"/>
                </a:cubicBezTo>
                <a:cubicBezTo>
                  <a:pt x="1382022" y="3484862"/>
                  <a:pt x="1347469" y="3470282"/>
                  <a:pt x="1334625" y="3465424"/>
                </a:cubicBezTo>
                <a:cubicBezTo>
                  <a:pt x="1323991" y="3462994"/>
                  <a:pt x="1313361" y="3458538"/>
                  <a:pt x="1300073" y="3453678"/>
                </a:cubicBezTo>
                <a:cubicBezTo>
                  <a:pt x="1276153" y="3443959"/>
                  <a:pt x="1252674" y="3426950"/>
                  <a:pt x="1228755" y="3419661"/>
                </a:cubicBezTo>
                <a:cubicBezTo>
                  <a:pt x="1204834" y="3409942"/>
                  <a:pt x="1178254" y="3414801"/>
                  <a:pt x="1154781" y="3419660"/>
                </a:cubicBezTo>
                <a:cubicBezTo>
                  <a:pt x="1138831" y="3419660"/>
                  <a:pt x="1088335" y="3439101"/>
                  <a:pt x="1078146" y="3414801"/>
                </a:cubicBezTo>
                <a:cubicBezTo>
                  <a:pt x="1067516" y="3395363"/>
                  <a:pt x="1093650" y="3390502"/>
                  <a:pt x="1101622" y="3390503"/>
                </a:cubicBezTo>
                <a:cubicBezTo>
                  <a:pt x="1122886" y="3388072"/>
                  <a:pt x="1144148" y="3385642"/>
                  <a:pt x="1165410" y="3380783"/>
                </a:cubicBezTo>
                <a:cubicBezTo>
                  <a:pt x="1176041" y="3378354"/>
                  <a:pt x="1178253" y="3373898"/>
                  <a:pt x="1183569" y="3361748"/>
                </a:cubicBezTo>
                <a:cubicBezTo>
                  <a:pt x="1186229" y="3354459"/>
                  <a:pt x="1191544" y="3349599"/>
                  <a:pt x="1199518" y="3352029"/>
                </a:cubicBezTo>
                <a:cubicBezTo>
                  <a:pt x="1204834" y="3354459"/>
                  <a:pt x="1226097" y="3369039"/>
                  <a:pt x="1226096" y="3352029"/>
                </a:cubicBezTo>
                <a:cubicBezTo>
                  <a:pt x="1222110" y="3352029"/>
                  <a:pt x="1218455" y="3350966"/>
                  <a:pt x="1214964" y="3349335"/>
                </a:cubicBezTo>
                <a:lnTo>
                  <a:pt x="1211433" y="3347203"/>
                </a:lnTo>
                <a:lnTo>
                  <a:pt x="1213283" y="3352985"/>
                </a:lnTo>
                <a:cubicBezTo>
                  <a:pt x="1212047" y="3354270"/>
                  <a:pt x="1210197" y="3354270"/>
                  <a:pt x="1209272" y="3352985"/>
                </a:cubicBezTo>
                <a:lnTo>
                  <a:pt x="1210535" y="3346660"/>
                </a:lnTo>
                <a:lnTo>
                  <a:pt x="1204833" y="3343221"/>
                </a:lnTo>
                <a:cubicBezTo>
                  <a:pt x="1198189" y="3338665"/>
                  <a:pt x="1191544" y="3333805"/>
                  <a:pt x="1183570" y="3332591"/>
                </a:cubicBezTo>
                <a:cubicBezTo>
                  <a:pt x="1168067" y="3330161"/>
                  <a:pt x="1152124" y="3330159"/>
                  <a:pt x="1136175" y="3327730"/>
                </a:cubicBezTo>
                <a:cubicBezTo>
                  <a:pt x="1122885" y="3327731"/>
                  <a:pt x="1101622" y="3337451"/>
                  <a:pt x="1093650" y="3320441"/>
                </a:cubicBezTo>
                <a:cubicBezTo>
                  <a:pt x="1088335" y="3308292"/>
                  <a:pt x="1093649" y="3291686"/>
                  <a:pt x="1101622" y="3286828"/>
                </a:cubicBezTo>
                <a:cubicBezTo>
                  <a:pt x="1109596" y="3279538"/>
                  <a:pt x="1120227" y="3279538"/>
                  <a:pt x="1130856" y="3279538"/>
                </a:cubicBezTo>
                <a:lnTo>
                  <a:pt x="1184303" y="3276810"/>
                </a:lnTo>
                <a:lnTo>
                  <a:pt x="1170197" y="3272532"/>
                </a:lnTo>
                <a:lnTo>
                  <a:pt x="1185622" y="3276744"/>
                </a:lnTo>
                <a:lnTo>
                  <a:pt x="1226096" y="3274678"/>
                </a:lnTo>
                <a:cubicBezTo>
                  <a:pt x="1223108" y="3272551"/>
                  <a:pt x="1218878" y="3269103"/>
                  <a:pt x="1213751" y="3264682"/>
                </a:cubicBezTo>
                <a:lnTo>
                  <a:pt x="1209436" y="3260827"/>
                </a:lnTo>
                <a:lnTo>
                  <a:pt x="1170983" y="3250176"/>
                </a:lnTo>
                <a:cubicBezTo>
                  <a:pt x="1144600" y="3242191"/>
                  <a:pt x="1119573" y="3233971"/>
                  <a:pt x="1095290" y="3225562"/>
                </a:cubicBezTo>
                <a:lnTo>
                  <a:pt x="1042393" y="3206439"/>
                </a:lnTo>
                <a:lnTo>
                  <a:pt x="1047666" y="3207236"/>
                </a:lnTo>
                <a:cubicBezTo>
                  <a:pt x="1059984" y="3209849"/>
                  <a:pt x="1075256" y="3214053"/>
                  <a:pt x="1089236" y="3217008"/>
                </a:cubicBezTo>
                <a:lnTo>
                  <a:pt x="1093332" y="3217668"/>
                </a:lnTo>
                <a:lnTo>
                  <a:pt x="1114726" y="3225387"/>
                </a:lnTo>
                <a:cubicBezTo>
                  <a:pt x="1138516" y="3233481"/>
                  <a:pt x="1162026" y="3240908"/>
                  <a:pt x="1184877" y="3247307"/>
                </a:cubicBezTo>
                <a:lnTo>
                  <a:pt x="1197768" y="3250406"/>
                </a:lnTo>
                <a:lnTo>
                  <a:pt x="1196024" y="3248848"/>
                </a:lnTo>
                <a:cubicBezTo>
                  <a:pt x="1182866" y="3236813"/>
                  <a:pt x="1167487" y="3222283"/>
                  <a:pt x="1152620" y="3208059"/>
                </a:cubicBezTo>
                <a:lnTo>
                  <a:pt x="1149155" y="3204711"/>
                </a:lnTo>
                <a:lnTo>
                  <a:pt x="975622" y="3146667"/>
                </a:lnTo>
                <a:cubicBezTo>
                  <a:pt x="955255" y="3138008"/>
                  <a:pt x="937020" y="3127288"/>
                  <a:pt x="917937" y="3121608"/>
                </a:cubicBezTo>
                <a:lnTo>
                  <a:pt x="901376" y="3118431"/>
                </a:lnTo>
                <a:lnTo>
                  <a:pt x="901193" y="3117594"/>
                </a:lnTo>
                <a:cubicBezTo>
                  <a:pt x="900498" y="3116876"/>
                  <a:pt x="899496" y="3116872"/>
                  <a:pt x="898462" y="3117871"/>
                </a:cubicBezTo>
                <a:lnTo>
                  <a:pt x="901376" y="3118431"/>
                </a:lnTo>
                <a:lnTo>
                  <a:pt x="902072" y="3121607"/>
                </a:lnTo>
                <a:cubicBezTo>
                  <a:pt x="877902" y="3113844"/>
                  <a:pt x="849998" y="3106356"/>
                  <a:pt x="847930" y="3108354"/>
                </a:cubicBezTo>
                <a:cubicBezTo>
                  <a:pt x="849998" y="3106356"/>
                  <a:pt x="858606" y="3115264"/>
                  <a:pt x="858606" y="3115264"/>
                </a:cubicBezTo>
                <a:cubicBezTo>
                  <a:pt x="863604" y="3120436"/>
                  <a:pt x="854469" y="3119260"/>
                  <a:pt x="861412" y="3126444"/>
                </a:cubicBezTo>
                <a:cubicBezTo>
                  <a:pt x="868479" y="3129618"/>
                  <a:pt x="888913" y="3137656"/>
                  <a:pt x="903324" y="3144291"/>
                </a:cubicBezTo>
                <a:cubicBezTo>
                  <a:pt x="925370" y="3153134"/>
                  <a:pt x="948277" y="3162394"/>
                  <a:pt x="971665" y="3171710"/>
                </a:cubicBezTo>
                <a:lnTo>
                  <a:pt x="1031163" y="3194894"/>
                </a:lnTo>
                <a:lnTo>
                  <a:pt x="1015803" y="3190583"/>
                </a:lnTo>
                <a:cubicBezTo>
                  <a:pt x="989330" y="3181297"/>
                  <a:pt x="963681" y="3170795"/>
                  <a:pt x="938881" y="3160308"/>
                </a:cubicBezTo>
                <a:cubicBezTo>
                  <a:pt x="889623" y="3139002"/>
                  <a:pt x="832149" y="3122301"/>
                  <a:pt x="778536" y="3101314"/>
                </a:cubicBezTo>
                <a:cubicBezTo>
                  <a:pt x="750374" y="3089074"/>
                  <a:pt x="721956" y="3077776"/>
                  <a:pt x="694680" y="3066625"/>
                </a:cubicBezTo>
                <a:cubicBezTo>
                  <a:pt x="667404" y="3055474"/>
                  <a:pt x="641268" y="3044470"/>
                  <a:pt x="617675" y="3032816"/>
                </a:cubicBezTo>
                <a:cubicBezTo>
                  <a:pt x="647521" y="3042317"/>
                  <a:pt x="680079" y="3055311"/>
                  <a:pt x="709525" y="3068534"/>
                </a:cubicBezTo>
                <a:lnTo>
                  <a:pt x="740761" y="3079470"/>
                </a:lnTo>
                <a:cubicBezTo>
                  <a:pt x="745241" y="3075140"/>
                  <a:pt x="721475" y="3063653"/>
                  <a:pt x="716075" y="3062204"/>
                </a:cubicBezTo>
                <a:cubicBezTo>
                  <a:pt x="650118" y="3032584"/>
                  <a:pt x="568476" y="3008121"/>
                  <a:pt x="512957" y="2976193"/>
                </a:cubicBezTo>
                <a:cubicBezTo>
                  <a:pt x="574164" y="2992620"/>
                  <a:pt x="642773" y="3029125"/>
                  <a:pt x="703856" y="3049561"/>
                </a:cubicBezTo>
                <a:cubicBezTo>
                  <a:pt x="685366" y="3043535"/>
                  <a:pt x="718268" y="3056195"/>
                  <a:pt x="719016" y="3052139"/>
                </a:cubicBezTo>
                <a:cubicBezTo>
                  <a:pt x="719819" y="3044693"/>
                  <a:pt x="705924" y="3047562"/>
                  <a:pt x="705924" y="3047562"/>
                </a:cubicBezTo>
                <a:cubicBezTo>
                  <a:pt x="670246" y="3032027"/>
                  <a:pt x="635539" y="3017498"/>
                  <a:pt x="601801" y="3002938"/>
                </a:cubicBezTo>
                <a:lnTo>
                  <a:pt x="535698" y="2972802"/>
                </a:lnTo>
                <a:lnTo>
                  <a:pt x="546020" y="2974213"/>
                </a:lnTo>
                <a:lnTo>
                  <a:pt x="546478" y="2974229"/>
                </a:lnTo>
                <a:lnTo>
                  <a:pt x="549479" y="2975354"/>
                </a:lnTo>
                <a:cubicBezTo>
                  <a:pt x="556822" y="2978815"/>
                  <a:pt x="594724" y="2996647"/>
                  <a:pt x="596793" y="2994649"/>
                </a:cubicBezTo>
                <a:cubicBezTo>
                  <a:pt x="603342" y="2988319"/>
                  <a:pt x="563374" y="2972484"/>
                  <a:pt x="566706" y="2975932"/>
                </a:cubicBezTo>
                <a:lnTo>
                  <a:pt x="563294" y="2974622"/>
                </a:lnTo>
                <a:lnTo>
                  <a:pt x="567509" y="2971262"/>
                </a:lnTo>
                <a:cubicBezTo>
                  <a:pt x="565800" y="2970090"/>
                  <a:pt x="561383" y="2968940"/>
                  <a:pt x="555721" y="2967856"/>
                </a:cubicBezTo>
                <a:lnTo>
                  <a:pt x="541130" y="2965565"/>
                </a:lnTo>
                <a:lnTo>
                  <a:pt x="531861" y="2961260"/>
                </a:lnTo>
                <a:cubicBezTo>
                  <a:pt x="528930" y="2954090"/>
                  <a:pt x="563777" y="2968760"/>
                  <a:pt x="563777" y="2968760"/>
                </a:cubicBezTo>
                <a:cubicBezTo>
                  <a:pt x="629176" y="2997806"/>
                  <a:pt x="688192" y="3020242"/>
                  <a:pt x="742850" y="3042998"/>
                </a:cubicBezTo>
                <a:cubicBezTo>
                  <a:pt x="748250" y="3044448"/>
                  <a:pt x="810194" y="3074055"/>
                  <a:pt x="815078" y="3066000"/>
                </a:cubicBezTo>
                <a:cubicBezTo>
                  <a:pt x="817550" y="3060279"/>
                  <a:pt x="773568" y="3044432"/>
                  <a:pt x="805724" y="3061149"/>
                </a:cubicBezTo>
                <a:cubicBezTo>
                  <a:pt x="754800" y="3038117"/>
                  <a:pt x="709153" y="3020547"/>
                  <a:pt x="659552" y="2999573"/>
                </a:cubicBezTo>
                <a:cubicBezTo>
                  <a:pt x="657885" y="2997849"/>
                  <a:pt x="605813" y="2982596"/>
                  <a:pt x="604271" y="2976862"/>
                </a:cubicBezTo>
                <a:cubicBezTo>
                  <a:pt x="607490" y="2967084"/>
                  <a:pt x="638198" y="2985754"/>
                  <a:pt x="638198" y="2985754"/>
                </a:cubicBezTo>
                <a:cubicBezTo>
                  <a:pt x="704279" y="3011364"/>
                  <a:pt x="741194" y="3024038"/>
                  <a:pt x="803541" y="3049921"/>
                </a:cubicBezTo>
                <a:cubicBezTo>
                  <a:pt x="808941" y="3051370"/>
                  <a:pt x="867209" y="3077862"/>
                  <a:pt x="870025" y="3071808"/>
                </a:cubicBezTo>
                <a:cubicBezTo>
                  <a:pt x="868483" y="3066073"/>
                  <a:pt x="818354" y="3052833"/>
                  <a:pt x="823756" y="3054282"/>
                </a:cubicBezTo>
                <a:cubicBezTo>
                  <a:pt x="807677" y="3045924"/>
                  <a:pt x="796598" y="3042737"/>
                  <a:pt x="778232" y="3032700"/>
                </a:cubicBezTo>
                <a:cubicBezTo>
                  <a:pt x="808205" y="3038190"/>
                  <a:pt x="833513" y="3055411"/>
                  <a:pt x="861417" y="3062900"/>
                </a:cubicBezTo>
                <a:cubicBezTo>
                  <a:pt x="868483" y="3066073"/>
                  <a:pt x="878643" y="3063479"/>
                  <a:pt x="889722" y="3066666"/>
                </a:cubicBezTo>
                <a:cubicBezTo>
                  <a:pt x="919416" y="3071867"/>
                  <a:pt x="957873" y="3090275"/>
                  <a:pt x="985776" y="3097763"/>
                </a:cubicBezTo>
                <a:cubicBezTo>
                  <a:pt x="976362" y="3096302"/>
                  <a:pt x="998866" y="3102342"/>
                  <a:pt x="1000934" y="3100343"/>
                </a:cubicBezTo>
                <a:cubicBezTo>
                  <a:pt x="1007485" y="3094013"/>
                  <a:pt x="978835" y="3090580"/>
                  <a:pt x="977167" y="3088855"/>
                </a:cubicBezTo>
                <a:cubicBezTo>
                  <a:pt x="907073" y="3063234"/>
                  <a:pt x="838923" y="3039624"/>
                  <a:pt x="776978" y="3010017"/>
                </a:cubicBezTo>
                <a:cubicBezTo>
                  <a:pt x="842266" y="3025836"/>
                  <a:pt x="882904" y="3055471"/>
                  <a:pt x="946804" y="3069853"/>
                </a:cubicBezTo>
                <a:cubicBezTo>
                  <a:pt x="944390" y="3072185"/>
                  <a:pt x="990267" y="3076197"/>
                  <a:pt x="969833" y="3068158"/>
                </a:cubicBezTo>
                <a:cubicBezTo>
                  <a:pt x="898072" y="3040812"/>
                  <a:pt x="835601" y="3018939"/>
                  <a:pt x="771589" y="2991332"/>
                </a:cubicBezTo>
                <a:cubicBezTo>
                  <a:pt x="756555" y="2984742"/>
                  <a:pt x="722456" y="2966014"/>
                  <a:pt x="757704" y="2976964"/>
                </a:cubicBezTo>
                <a:cubicBezTo>
                  <a:pt x="800019" y="2991086"/>
                  <a:pt x="846691" y="3004889"/>
                  <a:pt x="892338" y="3022460"/>
                </a:cubicBezTo>
                <a:cubicBezTo>
                  <a:pt x="905428" y="3027037"/>
                  <a:pt x="953421" y="3042897"/>
                  <a:pt x="916910" y="3026500"/>
                </a:cubicBezTo>
                <a:cubicBezTo>
                  <a:pt x="882064" y="3011827"/>
                  <a:pt x="843397" y="2997514"/>
                  <a:pt x="805692" y="2983590"/>
                </a:cubicBezTo>
                <a:lnTo>
                  <a:pt x="760666" y="2966808"/>
                </a:lnTo>
                <a:lnTo>
                  <a:pt x="782627" y="2966549"/>
                </a:lnTo>
                <a:cubicBezTo>
                  <a:pt x="812407" y="2959149"/>
                  <a:pt x="775784" y="2955384"/>
                  <a:pt x="751916" y="2954633"/>
                </a:cubicBezTo>
                <a:lnTo>
                  <a:pt x="720531" y="2951097"/>
                </a:lnTo>
                <a:lnTo>
                  <a:pt x="700241" y="2943025"/>
                </a:lnTo>
                <a:lnTo>
                  <a:pt x="697791" y="2942061"/>
                </a:lnTo>
                <a:lnTo>
                  <a:pt x="710436" y="2942722"/>
                </a:lnTo>
                <a:cubicBezTo>
                  <a:pt x="727468" y="2943531"/>
                  <a:pt x="744309" y="2944631"/>
                  <a:pt x="760236" y="2947129"/>
                </a:cubicBezTo>
                <a:cubicBezTo>
                  <a:pt x="796439" y="2950667"/>
                  <a:pt x="838490" y="2961706"/>
                  <a:pt x="876525" y="2962454"/>
                </a:cubicBezTo>
                <a:lnTo>
                  <a:pt x="880458" y="2962410"/>
                </a:lnTo>
                <a:lnTo>
                  <a:pt x="876310" y="2958142"/>
                </a:lnTo>
                <a:lnTo>
                  <a:pt x="841768" y="2951525"/>
                </a:lnTo>
                <a:cubicBezTo>
                  <a:pt x="820037" y="2947514"/>
                  <a:pt x="795058" y="2942405"/>
                  <a:pt x="787765" y="2942298"/>
                </a:cubicBezTo>
                <a:cubicBezTo>
                  <a:pt x="782722" y="2939618"/>
                  <a:pt x="772216" y="2934040"/>
                  <a:pt x="769695" y="2932701"/>
                </a:cubicBezTo>
                <a:cubicBezTo>
                  <a:pt x="760300" y="2931477"/>
                  <a:pt x="755528" y="2932707"/>
                  <a:pt x="748349" y="2933286"/>
                </a:cubicBezTo>
                <a:cubicBezTo>
                  <a:pt x="745828" y="2931949"/>
                  <a:pt x="739980" y="2924450"/>
                  <a:pt x="729860" y="2923467"/>
                </a:cubicBezTo>
                <a:cubicBezTo>
                  <a:pt x="720465" y="2922243"/>
                  <a:pt x="694766" y="2924282"/>
                  <a:pt x="676967" y="2918593"/>
                </a:cubicBezTo>
                <a:cubicBezTo>
                  <a:pt x="647253" y="2910344"/>
                  <a:pt x="695102" y="2912538"/>
                  <a:pt x="704917" y="2913986"/>
                </a:cubicBezTo>
                <a:cubicBezTo>
                  <a:pt x="719389" y="2913514"/>
                  <a:pt x="733827" y="2917417"/>
                  <a:pt x="741121" y="2917526"/>
                </a:cubicBezTo>
                <a:cubicBezTo>
                  <a:pt x="745473" y="2916071"/>
                  <a:pt x="749440" y="2910021"/>
                  <a:pt x="756313" y="2909907"/>
                </a:cubicBezTo>
                <a:cubicBezTo>
                  <a:pt x="766851" y="2907661"/>
                  <a:pt x="784524" y="2910301"/>
                  <a:pt x="803544" y="2914126"/>
                </a:cubicBezTo>
                <a:lnTo>
                  <a:pt x="856257" y="2924929"/>
                </a:lnTo>
                <a:lnTo>
                  <a:pt x="855778" y="2923966"/>
                </a:lnTo>
                <a:lnTo>
                  <a:pt x="837657" y="2918340"/>
                </a:lnTo>
                <a:lnTo>
                  <a:pt x="726714" y="2902345"/>
                </a:lnTo>
                <a:cubicBezTo>
                  <a:pt x="716898" y="2900898"/>
                  <a:pt x="706392" y="2895319"/>
                  <a:pt x="691535" y="2891192"/>
                </a:cubicBezTo>
                <a:cubicBezTo>
                  <a:pt x="672324" y="2888520"/>
                  <a:pt x="663316" y="2891893"/>
                  <a:pt x="654642" y="2883522"/>
                </a:cubicBezTo>
                <a:cubicBezTo>
                  <a:pt x="648794" y="2876024"/>
                  <a:pt x="654287" y="2867645"/>
                  <a:pt x="649243" y="2864967"/>
                </a:cubicBezTo>
                <a:cubicBezTo>
                  <a:pt x="636217" y="2858050"/>
                  <a:pt x="586536" y="2858647"/>
                  <a:pt x="567022" y="2856441"/>
                </a:cubicBezTo>
                <a:lnTo>
                  <a:pt x="535395" y="2853082"/>
                </a:lnTo>
                <a:lnTo>
                  <a:pt x="532382" y="2850728"/>
                </a:lnTo>
                <a:lnTo>
                  <a:pt x="523130" y="2844770"/>
                </a:lnTo>
                <a:lnTo>
                  <a:pt x="533318" y="2845523"/>
                </a:lnTo>
                <a:cubicBezTo>
                  <a:pt x="582043" y="2849515"/>
                  <a:pt x="632032" y="2853631"/>
                  <a:pt x="686202" y="2856987"/>
                </a:cubicBezTo>
                <a:cubicBezTo>
                  <a:pt x="695598" y="2858212"/>
                  <a:pt x="719160" y="2859430"/>
                  <a:pt x="745969" y="2861746"/>
                </a:cubicBezTo>
                <a:cubicBezTo>
                  <a:pt x="748422" y="2862107"/>
                  <a:pt x="754945" y="2862906"/>
                  <a:pt x="762733" y="2863758"/>
                </a:cubicBezTo>
                <a:lnTo>
                  <a:pt x="764767" y="2863952"/>
                </a:lnTo>
                <a:lnTo>
                  <a:pt x="739420" y="2854789"/>
                </a:lnTo>
                <a:lnTo>
                  <a:pt x="746406" y="2855843"/>
                </a:lnTo>
                <a:lnTo>
                  <a:pt x="790364" y="2866177"/>
                </a:lnTo>
                <a:lnTo>
                  <a:pt x="802223" y="2866473"/>
                </a:lnTo>
                <a:cubicBezTo>
                  <a:pt x="803858" y="2866018"/>
                  <a:pt x="801151" y="2864854"/>
                  <a:pt x="791296" y="2862601"/>
                </a:cubicBezTo>
                <a:cubicBezTo>
                  <a:pt x="754287" y="2854242"/>
                  <a:pt x="812643" y="2862016"/>
                  <a:pt x="819517" y="2861903"/>
                </a:cubicBezTo>
                <a:cubicBezTo>
                  <a:pt x="824289" y="2860671"/>
                  <a:pt x="839482" y="2853053"/>
                  <a:pt x="838790" y="2848921"/>
                </a:cubicBezTo>
                <a:cubicBezTo>
                  <a:pt x="836269" y="2847582"/>
                  <a:pt x="754048" y="2839055"/>
                  <a:pt x="744233" y="2837606"/>
                </a:cubicBezTo>
                <a:lnTo>
                  <a:pt x="685263" y="2824188"/>
                </a:lnTo>
                <a:lnTo>
                  <a:pt x="724546" y="2839496"/>
                </a:lnTo>
                <a:lnTo>
                  <a:pt x="704196" y="2833784"/>
                </a:lnTo>
                <a:lnTo>
                  <a:pt x="642528" y="2809513"/>
                </a:lnTo>
                <a:lnTo>
                  <a:pt x="622158" y="2809719"/>
                </a:lnTo>
                <a:cubicBezTo>
                  <a:pt x="606893" y="2810319"/>
                  <a:pt x="595208" y="2810859"/>
                  <a:pt x="596846" y="2805769"/>
                </a:cubicBezTo>
                <a:cubicBezTo>
                  <a:pt x="596846" y="2805769"/>
                  <a:pt x="608073" y="2804200"/>
                  <a:pt x="616777" y="2801294"/>
                </a:cubicBezTo>
                <a:lnTo>
                  <a:pt x="615610" y="2802679"/>
                </a:lnTo>
                <a:lnTo>
                  <a:pt x="612425" y="2802746"/>
                </a:lnTo>
                <a:cubicBezTo>
                  <a:pt x="613686" y="2803416"/>
                  <a:pt x="614315" y="2803751"/>
                  <a:pt x="614860" y="2803569"/>
                </a:cubicBezTo>
                <a:lnTo>
                  <a:pt x="615610" y="2802679"/>
                </a:lnTo>
                <a:lnTo>
                  <a:pt x="621467" y="2802553"/>
                </a:lnTo>
                <a:lnTo>
                  <a:pt x="625146" y="2803541"/>
                </a:lnTo>
                <a:lnTo>
                  <a:pt x="627457" y="2803581"/>
                </a:lnTo>
                <a:lnTo>
                  <a:pt x="624536" y="2802431"/>
                </a:lnTo>
                <a:lnTo>
                  <a:pt x="623711" y="2802505"/>
                </a:lnTo>
                <a:lnTo>
                  <a:pt x="621467" y="2802553"/>
                </a:lnTo>
                <a:lnTo>
                  <a:pt x="616777" y="2801294"/>
                </a:lnTo>
                <a:lnTo>
                  <a:pt x="623260" y="2801928"/>
                </a:lnTo>
                <a:lnTo>
                  <a:pt x="602295" y="2793677"/>
                </a:lnTo>
                <a:lnTo>
                  <a:pt x="521726" y="2763295"/>
                </a:lnTo>
                <a:lnTo>
                  <a:pt x="511829" y="2762439"/>
                </a:lnTo>
                <a:lnTo>
                  <a:pt x="505469" y="2758719"/>
                </a:lnTo>
                <a:lnTo>
                  <a:pt x="494114" y="2752957"/>
                </a:lnTo>
                <a:lnTo>
                  <a:pt x="389881" y="2715526"/>
                </a:lnTo>
                <a:cubicBezTo>
                  <a:pt x="352572" y="2699312"/>
                  <a:pt x="314926" y="2684345"/>
                  <a:pt x="278792" y="2669572"/>
                </a:cubicBezTo>
                <a:cubicBezTo>
                  <a:pt x="242659" y="2654799"/>
                  <a:pt x="208037" y="2640223"/>
                  <a:pt x="176781" y="2624785"/>
                </a:cubicBezTo>
                <a:cubicBezTo>
                  <a:pt x="216321" y="2637371"/>
                  <a:pt x="259452" y="2654585"/>
                  <a:pt x="298458" y="2672100"/>
                </a:cubicBezTo>
                <a:lnTo>
                  <a:pt x="339838" y="2686590"/>
                </a:lnTo>
                <a:cubicBezTo>
                  <a:pt x="345774" y="2680852"/>
                  <a:pt x="314289" y="2665636"/>
                  <a:pt x="307135" y="2663716"/>
                </a:cubicBezTo>
                <a:cubicBezTo>
                  <a:pt x="219761" y="2624478"/>
                  <a:pt x="111605" y="2592068"/>
                  <a:pt x="38057" y="2549774"/>
                </a:cubicBezTo>
                <a:cubicBezTo>
                  <a:pt x="119142" y="2571536"/>
                  <a:pt x="210029" y="2619893"/>
                  <a:pt x="290949" y="2646967"/>
                </a:cubicBezTo>
                <a:cubicBezTo>
                  <a:pt x="266454" y="2638983"/>
                  <a:pt x="310042" y="2655756"/>
                  <a:pt x="311031" y="2650383"/>
                </a:cubicBezTo>
                <a:cubicBezTo>
                  <a:pt x="312097" y="2640517"/>
                  <a:pt x="293689" y="2644318"/>
                  <a:pt x="293689" y="2644318"/>
                </a:cubicBezTo>
                <a:cubicBezTo>
                  <a:pt x="246426" y="2623740"/>
                  <a:pt x="200447" y="2604493"/>
                  <a:pt x="155755" y="2585202"/>
                </a:cubicBezTo>
                <a:lnTo>
                  <a:pt x="68185" y="2545282"/>
                </a:lnTo>
                <a:lnTo>
                  <a:pt x="81859" y="2547152"/>
                </a:lnTo>
                <a:lnTo>
                  <a:pt x="82466" y="2547173"/>
                </a:lnTo>
                <a:lnTo>
                  <a:pt x="86440" y="2548662"/>
                </a:lnTo>
                <a:cubicBezTo>
                  <a:pt x="96169" y="2553248"/>
                  <a:pt x="146376" y="2576870"/>
                  <a:pt x="149117" y="2574222"/>
                </a:cubicBezTo>
                <a:cubicBezTo>
                  <a:pt x="157794" y="2565837"/>
                  <a:pt x="104846" y="2544863"/>
                  <a:pt x="109261" y="2549430"/>
                </a:cubicBezTo>
                <a:lnTo>
                  <a:pt x="104742" y="2547694"/>
                </a:lnTo>
                <a:lnTo>
                  <a:pt x="110326" y="2543242"/>
                </a:lnTo>
                <a:cubicBezTo>
                  <a:pt x="108061" y="2541690"/>
                  <a:pt x="102210" y="2540167"/>
                  <a:pt x="94710" y="2538728"/>
                </a:cubicBezTo>
                <a:lnTo>
                  <a:pt x="75379" y="2535694"/>
                </a:lnTo>
                <a:lnTo>
                  <a:pt x="63099" y="2529993"/>
                </a:lnTo>
                <a:cubicBezTo>
                  <a:pt x="59217" y="2520492"/>
                  <a:pt x="105380" y="2539929"/>
                  <a:pt x="105380" y="2539929"/>
                </a:cubicBezTo>
                <a:cubicBezTo>
                  <a:pt x="192018" y="2578406"/>
                  <a:pt x="270197" y="2608127"/>
                  <a:pt x="342606" y="2638273"/>
                </a:cubicBezTo>
                <a:cubicBezTo>
                  <a:pt x="349758" y="2640194"/>
                  <a:pt x="431819" y="2679416"/>
                  <a:pt x="438289" y="2668746"/>
                </a:cubicBezTo>
                <a:cubicBezTo>
                  <a:pt x="441564" y="2661166"/>
                  <a:pt x="383300" y="2640173"/>
                  <a:pt x="425896" y="2662319"/>
                </a:cubicBezTo>
                <a:cubicBezTo>
                  <a:pt x="358436" y="2631808"/>
                  <a:pt x="297966" y="2608531"/>
                  <a:pt x="232258" y="2580747"/>
                </a:cubicBezTo>
                <a:cubicBezTo>
                  <a:pt x="230049" y="2578463"/>
                  <a:pt x="161067" y="2558257"/>
                  <a:pt x="159026" y="2550661"/>
                </a:cubicBezTo>
                <a:cubicBezTo>
                  <a:pt x="163289" y="2537708"/>
                  <a:pt x="203970" y="2562440"/>
                  <a:pt x="203970" y="2562440"/>
                </a:cubicBezTo>
                <a:cubicBezTo>
                  <a:pt x="291510" y="2596367"/>
                  <a:pt x="340412" y="2613157"/>
                  <a:pt x="423004" y="2647446"/>
                </a:cubicBezTo>
                <a:cubicBezTo>
                  <a:pt x="430159" y="2649365"/>
                  <a:pt x="507348" y="2684459"/>
                  <a:pt x="511078" y="2676439"/>
                </a:cubicBezTo>
                <a:cubicBezTo>
                  <a:pt x="509036" y="2668841"/>
                  <a:pt x="442629" y="2651302"/>
                  <a:pt x="449783" y="2653222"/>
                </a:cubicBezTo>
                <a:cubicBezTo>
                  <a:pt x="428484" y="2642150"/>
                  <a:pt x="413808" y="2637928"/>
                  <a:pt x="389477" y="2624631"/>
                </a:cubicBezTo>
                <a:cubicBezTo>
                  <a:pt x="429183" y="2631904"/>
                  <a:pt x="462710" y="2654717"/>
                  <a:pt x="499674" y="2664638"/>
                </a:cubicBezTo>
                <a:cubicBezTo>
                  <a:pt x="509036" y="2668841"/>
                  <a:pt x="522496" y="2665405"/>
                  <a:pt x="537172" y="2669625"/>
                </a:cubicBezTo>
                <a:cubicBezTo>
                  <a:pt x="576509" y="2676519"/>
                  <a:pt x="627453" y="2700904"/>
                  <a:pt x="664418" y="2710822"/>
                </a:cubicBezTo>
                <a:cubicBezTo>
                  <a:pt x="651948" y="2708886"/>
                  <a:pt x="681759" y="2716888"/>
                  <a:pt x="684499" y="2714239"/>
                </a:cubicBezTo>
                <a:cubicBezTo>
                  <a:pt x="693175" y="2705854"/>
                  <a:pt x="655222" y="2701307"/>
                  <a:pt x="653013" y="2699022"/>
                </a:cubicBezTo>
                <a:cubicBezTo>
                  <a:pt x="560157" y="2665081"/>
                  <a:pt x="469878" y="2633803"/>
                  <a:pt x="387818" y="2594582"/>
                </a:cubicBezTo>
                <a:cubicBezTo>
                  <a:pt x="474307" y="2615538"/>
                  <a:pt x="528142" y="2654797"/>
                  <a:pt x="612789" y="2673850"/>
                </a:cubicBezTo>
                <a:cubicBezTo>
                  <a:pt x="609593" y="2676938"/>
                  <a:pt x="670367" y="2682252"/>
                  <a:pt x="643297" y="2671605"/>
                </a:cubicBezTo>
                <a:cubicBezTo>
                  <a:pt x="548236" y="2635379"/>
                  <a:pt x="465477" y="2606400"/>
                  <a:pt x="380678" y="2569828"/>
                </a:cubicBezTo>
                <a:cubicBezTo>
                  <a:pt x="360761" y="2561099"/>
                  <a:pt x="315589" y="2536289"/>
                  <a:pt x="362285" y="2550794"/>
                </a:cubicBezTo>
                <a:cubicBezTo>
                  <a:pt x="418340" y="2569503"/>
                  <a:pt x="480167" y="2587788"/>
                  <a:pt x="540636" y="2611064"/>
                </a:cubicBezTo>
                <a:cubicBezTo>
                  <a:pt x="557978" y="2617129"/>
                  <a:pt x="621557" y="2638139"/>
                  <a:pt x="573190" y="2616417"/>
                </a:cubicBezTo>
                <a:cubicBezTo>
                  <a:pt x="527028" y="2596980"/>
                  <a:pt x="475805" y="2578017"/>
                  <a:pt x="425855" y="2559572"/>
                </a:cubicBezTo>
                <a:lnTo>
                  <a:pt x="366206" y="2537343"/>
                </a:lnTo>
                <a:lnTo>
                  <a:pt x="395298" y="2536998"/>
                </a:lnTo>
                <a:cubicBezTo>
                  <a:pt x="434750" y="2527195"/>
                  <a:pt x="386234" y="2522209"/>
                  <a:pt x="354616" y="2521213"/>
                </a:cubicBezTo>
                <a:lnTo>
                  <a:pt x="313039" y="2516529"/>
                </a:lnTo>
                <a:lnTo>
                  <a:pt x="286162" y="2505835"/>
                </a:lnTo>
                <a:lnTo>
                  <a:pt x="282915" y="2504558"/>
                </a:lnTo>
                <a:lnTo>
                  <a:pt x="299667" y="2505433"/>
                </a:lnTo>
                <a:cubicBezTo>
                  <a:pt x="322229" y="2506506"/>
                  <a:pt x="344539" y="2507964"/>
                  <a:pt x="365636" y="2511272"/>
                </a:cubicBezTo>
                <a:cubicBezTo>
                  <a:pt x="413596" y="2515961"/>
                  <a:pt x="469303" y="2530582"/>
                  <a:pt x="519688" y="2531573"/>
                </a:cubicBezTo>
                <a:cubicBezTo>
                  <a:pt x="573972" y="2534633"/>
                  <a:pt x="502432" y="2522410"/>
                  <a:pt x="473646" y="2517095"/>
                </a:cubicBezTo>
                <a:cubicBezTo>
                  <a:pt x="444856" y="2511781"/>
                  <a:pt x="411768" y="2505015"/>
                  <a:pt x="402105" y="2504870"/>
                </a:cubicBezTo>
                <a:cubicBezTo>
                  <a:pt x="395425" y="2501322"/>
                  <a:pt x="381509" y="2493933"/>
                  <a:pt x="378168" y="2492158"/>
                </a:cubicBezTo>
                <a:cubicBezTo>
                  <a:pt x="365722" y="2490537"/>
                  <a:pt x="359401" y="2492167"/>
                  <a:pt x="349890" y="2492936"/>
                </a:cubicBezTo>
                <a:cubicBezTo>
                  <a:pt x="346552" y="2491161"/>
                  <a:pt x="338803" y="2481227"/>
                  <a:pt x="325398" y="2479927"/>
                </a:cubicBezTo>
                <a:cubicBezTo>
                  <a:pt x="312951" y="2478303"/>
                  <a:pt x="278908" y="2481006"/>
                  <a:pt x="255329" y="2473471"/>
                </a:cubicBezTo>
                <a:cubicBezTo>
                  <a:pt x="215964" y="2462542"/>
                  <a:pt x="279353" y="2465448"/>
                  <a:pt x="292355" y="2467366"/>
                </a:cubicBezTo>
                <a:cubicBezTo>
                  <a:pt x="311527" y="2466741"/>
                  <a:pt x="330653" y="2471911"/>
                  <a:pt x="340314" y="2472055"/>
                </a:cubicBezTo>
                <a:cubicBezTo>
                  <a:pt x="346080" y="2470129"/>
                  <a:pt x="351336" y="2462116"/>
                  <a:pt x="360440" y="2461962"/>
                </a:cubicBezTo>
                <a:cubicBezTo>
                  <a:pt x="374401" y="2458986"/>
                  <a:pt x="397813" y="2462485"/>
                  <a:pt x="423009" y="2467552"/>
                </a:cubicBezTo>
                <a:lnTo>
                  <a:pt x="496027" y="2482517"/>
                </a:lnTo>
                <a:lnTo>
                  <a:pt x="494405" y="2482367"/>
                </a:lnTo>
                <a:lnTo>
                  <a:pt x="490511" y="2481952"/>
                </a:lnTo>
                <a:cubicBezTo>
                  <a:pt x="489792" y="2481888"/>
                  <a:pt x="490179" y="2481951"/>
                  <a:pt x="491367" y="2482089"/>
                </a:cubicBezTo>
                <a:lnTo>
                  <a:pt x="494405" y="2482367"/>
                </a:lnTo>
                <a:lnTo>
                  <a:pt x="496283" y="2482568"/>
                </a:lnTo>
                <a:lnTo>
                  <a:pt x="496027" y="2482517"/>
                </a:lnTo>
                <a:lnTo>
                  <a:pt x="505681" y="2483404"/>
                </a:lnTo>
                <a:cubicBezTo>
                  <a:pt x="518391" y="2484335"/>
                  <a:pt x="534199" y="2484834"/>
                  <a:pt x="533666" y="2481641"/>
                </a:cubicBezTo>
                <a:cubicBezTo>
                  <a:pt x="535177" y="2472469"/>
                  <a:pt x="482367" y="2475177"/>
                  <a:pt x="482367" y="2475177"/>
                </a:cubicBezTo>
                <a:cubicBezTo>
                  <a:pt x="423829" y="2464871"/>
                  <a:pt x="375869" y="2460183"/>
                  <a:pt x="321229" y="2451946"/>
                </a:cubicBezTo>
                <a:cubicBezTo>
                  <a:pt x="308226" y="2450027"/>
                  <a:pt x="294310" y="2442637"/>
                  <a:pt x="274628" y="2437171"/>
                </a:cubicBezTo>
                <a:cubicBezTo>
                  <a:pt x="249180" y="2433631"/>
                  <a:pt x="237243" y="2438098"/>
                  <a:pt x="225751" y="2427008"/>
                </a:cubicBezTo>
                <a:cubicBezTo>
                  <a:pt x="218006" y="2417077"/>
                  <a:pt x="225282" y="2405978"/>
                  <a:pt x="218602" y="2402429"/>
                </a:cubicBezTo>
                <a:cubicBezTo>
                  <a:pt x="201345" y="2393266"/>
                  <a:pt x="135532" y="2394058"/>
                  <a:pt x="109679" y="2391134"/>
                </a:cubicBezTo>
                <a:lnTo>
                  <a:pt x="67783" y="2386686"/>
                </a:lnTo>
                <a:lnTo>
                  <a:pt x="63790" y="2383566"/>
                </a:lnTo>
                <a:lnTo>
                  <a:pt x="51535" y="2375674"/>
                </a:lnTo>
                <a:lnTo>
                  <a:pt x="65031" y="2376671"/>
                </a:lnTo>
                <a:cubicBezTo>
                  <a:pt x="129577" y="2381960"/>
                  <a:pt x="195803" y="2387413"/>
                  <a:pt x="267561" y="2391857"/>
                </a:cubicBezTo>
                <a:cubicBezTo>
                  <a:pt x="280008" y="2393479"/>
                  <a:pt x="311222" y="2395094"/>
                  <a:pt x="346737" y="2398162"/>
                </a:cubicBezTo>
                <a:cubicBezTo>
                  <a:pt x="359738" y="2400080"/>
                  <a:pt x="459000" y="2411231"/>
                  <a:pt x="406784" y="2399294"/>
                </a:cubicBezTo>
                <a:cubicBezTo>
                  <a:pt x="357757" y="2388221"/>
                  <a:pt x="435063" y="2398520"/>
                  <a:pt x="444169" y="2398368"/>
                </a:cubicBezTo>
                <a:cubicBezTo>
                  <a:pt x="450491" y="2396738"/>
                  <a:pt x="470617" y="2386646"/>
                  <a:pt x="469702" y="2381173"/>
                </a:cubicBezTo>
                <a:cubicBezTo>
                  <a:pt x="466361" y="2379399"/>
                  <a:pt x="357439" y="2368104"/>
                  <a:pt x="344437" y="2366185"/>
                </a:cubicBezTo>
                <a:cubicBezTo>
                  <a:pt x="312310" y="2359097"/>
                  <a:pt x="282560" y="2354104"/>
                  <a:pt x="259537" y="2346866"/>
                </a:cubicBezTo>
                <a:cubicBezTo>
                  <a:pt x="256198" y="2345093"/>
                  <a:pt x="248046" y="2335775"/>
                  <a:pt x="244705" y="2334003"/>
                </a:cubicBezTo>
                <a:cubicBezTo>
                  <a:pt x="211108" y="2321145"/>
                  <a:pt x="144849" y="2337494"/>
                  <a:pt x="149190" y="2324007"/>
                </a:cubicBezTo>
                <a:cubicBezTo>
                  <a:pt x="149190" y="2324007"/>
                  <a:pt x="164062" y="2321929"/>
                  <a:pt x="175592" y="2318079"/>
                </a:cubicBezTo>
                <a:lnTo>
                  <a:pt x="174046" y="2319914"/>
                </a:lnTo>
                <a:lnTo>
                  <a:pt x="169827" y="2320004"/>
                </a:lnTo>
                <a:cubicBezTo>
                  <a:pt x="171497" y="2320890"/>
                  <a:pt x="172331" y="2321335"/>
                  <a:pt x="173053" y="2321093"/>
                </a:cubicBezTo>
                <a:lnTo>
                  <a:pt x="174046" y="2319914"/>
                </a:lnTo>
                <a:lnTo>
                  <a:pt x="181806" y="2319748"/>
                </a:lnTo>
                <a:lnTo>
                  <a:pt x="186678" y="2321057"/>
                </a:lnTo>
                <a:cubicBezTo>
                  <a:pt x="189961" y="2321346"/>
                  <a:pt x="192341" y="2321153"/>
                  <a:pt x="192341" y="2321153"/>
                </a:cubicBezTo>
                <a:cubicBezTo>
                  <a:pt x="192341" y="2321153"/>
                  <a:pt x="199616" y="2310057"/>
                  <a:pt x="209683" y="2309583"/>
                </a:cubicBezTo>
                <a:cubicBezTo>
                  <a:pt x="230876" y="2305875"/>
                  <a:pt x="283091" y="2317813"/>
                  <a:pt x="301857" y="2317805"/>
                </a:cubicBezTo>
                <a:cubicBezTo>
                  <a:pt x="305198" y="2319577"/>
                  <a:pt x="310453" y="2311563"/>
                  <a:pt x="316219" y="2309636"/>
                </a:cubicBezTo>
                <a:cubicBezTo>
                  <a:pt x="343178" y="2304004"/>
                  <a:pt x="393524" y="2319935"/>
                  <a:pt x="425143" y="2320935"/>
                </a:cubicBezTo>
                <a:cubicBezTo>
                  <a:pt x="454486" y="2326544"/>
                  <a:pt x="490511" y="2335700"/>
                  <a:pt x="534573" y="2338320"/>
                </a:cubicBezTo>
                <a:cubicBezTo>
                  <a:pt x="534573" y="2338320"/>
                  <a:pt x="544237" y="2338464"/>
                  <a:pt x="547066" y="2334149"/>
                </a:cubicBezTo>
                <a:cubicBezTo>
                  <a:pt x="541341" y="2321134"/>
                  <a:pt x="459337" y="2319143"/>
                  <a:pt x="442995" y="2315453"/>
                </a:cubicBezTo>
                <a:cubicBezTo>
                  <a:pt x="353722" y="2298800"/>
                  <a:pt x="264465" y="2287556"/>
                  <a:pt x="174502" y="2278537"/>
                </a:cubicBezTo>
                <a:lnTo>
                  <a:pt x="36565" y="2266608"/>
                </a:lnTo>
                <a:lnTo>
                  <a:pt x="28140" y="2261678"/>
                </a:lnTo>
                <a:lnTo>
                  <a:pt x="7738" y="2251327"/>
                </a:lnTo>
                <a:lnTo>
                  <a:pt x="51454" y="2252153"/>
                </a:lnTo>
                <a:cubicBezTo>
                  <a:pt x="65371" y="2259544"/>
                  <a:pt x="78777" y="2260845"/>
                  <a:pt x="86969" y="2255220"/>
                </a:cubicBezTo>
                <a:cubicBezTo>
                  <a:pt x="76392" y="2249603"/>
                  <a:pt x="63946" y="2247982"/>
                  <a:pt x="51454" y="2252153"/>
                </a:cubicBezTo>
                <a:lnTo>
                  <a:pt x="9821" y="2245124"/>
                </a:lnTo>
                <a:lnTo>
                  <a:pt x="13526" y="2235590"/>
                </a:lnTo>
                <a:cubicBezTo>
                  <a:pt x="16101" y="2238253"/>
                  <a:pt x="18307" y="2240536"/>
                  <a:pt x="18307" y="2240536"/>
                </a:cubicBezTo>
                <a:cubicBezTo>
                  <a:pt x="19464" y="2229851"/>
                  <a:pt x="16722" y="2232499"/>
                  <a:pt x="13526" y="2235590"/>
                </a:cubicBezTo>
                <a:lnTo>
                  <a:pt x="0" y="2229954"/>
                </a:lnTo>
                <a:lnTo>
                  <a:pt x="41041" y="2231910"/>
                </a:lnTo>
                <a:lnTo>
                  <a:pt x="53580" y="2234497"/>
                </a:lnTo>
                <a:cubicBezTo>
                  <a:pt x="57576" y="2235535"/>
                  <a:pt x="59854" y="2236462"/>
                  <a:pt x="59168" y="2237123"/>
                </a:cubicBezTo>
                <a:lnTo>
                  <a:pt x="58724" y="2232751"/>
                </a:lnTo>
                <a:lnTo>
                  <a:pt x="113636" y="2235369"/>
                </a:lnTo>
                <a:lnTo>
                  <a:pt x="129124" y="2240929"/>
                </a:lnTo>
                <a:cubicBezTo>
                  <a:pt x="138903" y="2244637"/>
                  <a:pt x="150001" y="2249096"/>
                  <a:pt x="163974" y="2255100"/>
                </a:cubicBezTo>
                <a:cubicBezTo>
                  <a:pt x="171127" y="2257020"/>
                  <a:pt x="229225" y="2283327"/>
                  <a:pt x="208094" y="2266943"/>
                </a:cubicBezTo>
                <a:cubicBezTo>
                  <a:pt x="191742" y="2255505"/>
                  <a:pt x="147255" y="2243283"/>
                  <a:pt x="135687" y="2236796"/>
                </a:cubicBezTo>
                <a:lnTo>
                  <a:pt x="134917" y="2236382"/>
                </a:lnTo>
                <a:lnTo>
                  <a:pt x="149886" y="2237096"/>
                </a:lnTo>
                <a:cubicBezTo>
                  <a:pt x="238212" y="2237455"/>
                  <a:pt x="318260" y="2264174"/>
                  <a:pt x="409011" y="2260832"/>
                </a:cubicBezTo>
                <a:cubicBezTo>
                  <a:pt x="393947" y="2257196"/>
                  <a:pt x="372623" y="2255379"/>
                  <a:pt x="378289" y="2251996"/>
                </a:cubicBezTo>
                <a:lnTo>
                  <a:pt x="392583" y="2248373"/>
                </a:lnTo>
                <a:lnTo>
                  <a:pt x="468193" y="2274717"/>
                </a:lnTo>
                <a:lnTo>
                  <a:pt x="413438" y="2249188"/>
                </a:lnTo>
                <a:lnTo>
                  <a:pt x="417308" y="2249431"/>
                </a:lnTo>
                <a:cubicBezTo>
                  <a:pt x="447668" y="2251954"/>
                  <a:pt x="494261" y="2256440"/>
                  <a:pt x="507954" y="2251865"/>
                </a:cubicBezTo>
                <a:cubicBezTo>
                  <a:pt x="454672" y="2233545"/>
                  <a:pt x="429735" y="2236093"/>
                  <a:pt x="380860" y="2225932"/>
                </a:cubicBezTo>
                <a:cubicBezTo>
                  <a:pt x="313218" y="2215777"/>
                  <a:pt x="370283" y="2220315"/>
                  <a:pt x="394307" y="2212291"/>
                </a:cubicBezTo>
                <a:cubicBezTo>
                  <a:pt x="412565" y="2206193"/>
                  <a:pt x="369370" y="2214842"/>
                  <a:pt x="380390" y="2204902"/>
                </a:cubicBezTo>
                <a:cubicBezTo>
                  <a:pt x="391410" y="2194960"/>
                  <a:pt x="428350" y="2209591"/>
                  <a:pt x="447117" y="2209582"/>
                </a:cubicBezTo>
                <a:cubicBezTo>
                  <a:pt x="467205" y="2214430"/>
                  <a:pt x="490227" y="2221671"/>
                  <a:pt x="514760" y="2219736"/>
                </a:cubicBezTo>
                <a:cubicBezTo>
                  <a:pt x="514760" y="2219736"/>
                  <a:pt x="520017" y="2211722"/>
                  <a:pt x="525782" y="2209796"/>
                </a:cubicBezTo>
                <a:cubicBezTo>
                  <a:pt x="535443" y="2209941"/>
                  <a:pt x="592509" y="2214478"/>
                  <a:pt x="605511" y="2216396"/>
                </a:cubicBezTo>
                <a:cubicBezTo>
                  <a:pt x="674154" y="2211288"/>
                  <a:pt x="565232" y="2199993"/>
                  <a:pt x="545550" y="2194527"/>
                </a:cubicBezTo>
                <a:cubicBezTo>
                  <a:pt x="506696" y="2189687"/>
                  <a:pt x="475482" y="2188071"/>
                  <a:pt x="461566" y="2180681"/>
                </a:cubicBezTo>
                <a:cubicBezTo>
                  <a:pt x="402114" y="2164902"/>
                  <a:pt x="357493" y="2161986"/>
                  <a:pt x="298446" y="2145590"/>
                </a:cubicBezTo>
                <a:cubicBezTo>
                  <a:pt x="354597" y="2144655"/>
                  <a:pt x="401198" y="2159429"/>
                  <a:pt x="458265" y="2163966"/>
                </a:cubicBezTo>
                <a:cubicBezTo>
                  <a:pt x="484673" y="2167186"/>
                  <a:pt x="511036" y="2176198"/>
                  <a:pt x="535059" y="2168176"/>
                </a:cubicBezTo>
                <a:cubicBezTo>
                  <a:pt x="543249" y="2162550"/>
                  <a:pt x="545677" y="2158851"/>
                  <a:pt x="555186" y="2158082"/>
                </a:cubicBezTo>
                <a:cubicBezTo>
                  <a:pt x="579719" y="2156151"/>
                  <a:pt x="601787" y="2172856"/>
                  <a:pt x="629660" y="2172696"/>
                </a:cubicBezTo>
                <a:cubicBezTo>
                  <a:pt x="626322" y="2170924"/>
                  <a:pt x="634957" y="2149742"/>
                  <a:pt x="638853" y="2151812"/>
                </a:cubicBezTo>
                <a:lnTo>
                  <a:pt x="645854" y="2151981"/>
                </a:lnTo>
                <a:lnTo>
                  <a:pt x="630679" y="2141756"/>
                </a:lnTo>
                <a:lnTo>
                  <a:pt x="622600" y="2134756"/>
                </a:lnTo>
                <a:lnTo>
                  <a:pt x="600073" y="2127684"/>
                </a:lnTo>
                <a:cubicBezTo>
                  <a:pt x="580404" y="2123057"/>
                  <a:pt x="559408" y="2119594"/>
                  <a:pt x="535629" y="2116941"/>
                </a:cubicBezTo>
                <a:cubicBezTo>
                  <a:pt x="477382" y="2105335"/>
                  <a:pt x="558069" y="2112339"/>
                  <a:pt x="603075" y="2115003"/>
                </a:cubicBezTo>
                <a:lnTo>
                  <a:pt x="616656" y="2115193"/>
                </a:lnTo>
                <a:lnTo>
                  <a:pt x="616655" y="2108144"/>
                </a:lnTo>
                <a:cubicBezTo>
                  <a:pt x="611047" y="2108144"/>
                  <a:pt x="608242" y="2105714"/>
                  <a:pt x="602632" y="2103285"/>
                </a:cubicBezTo>
                <a:cubicBezTo>
                  <a:pt x="594686" y="2100854"/>
                  <a:pt x="586270" y="2098425"/>
                  <a:pt x="577857" y="2095994"/>
                </a:cubicBezTo>
                <a:cubicBezTo>
                  <a:pt x="566638" y="2093564"/>
                  <a:pt x="549809" y="2093566"/>
                  <a:pt x="549809" y="2074124"/>
                </a:cubicBezTo>
                <a:cubicBezTo>
                  <a:pt x="549810" y="2064406"/>
                  <a:pt x="554017" y="2060760"/>
                  <a:pt x="559276" y="2058938"/>
                </a:cubicBezTo>
                <a:lnTo>
                  <a:pt x="570220" y="2055989"/>
                </a:lnTo>
                <a:lnTo>
                  <a:pt x="547331" y="2051683"/>
                </a:lnTo>
                <a:cubicBezTo>
                  <a:pt x="536304" y="2048880"/>
                  <a:pt x="525802" y="2045224"/>
                  <a:pt x="516200" y="2040123"/>
                </a:cubicBezTo>
                <a:cubicBezTo>
                  <a:pt x="514529" y="2039238"/>
                  <a:pt x="516964" y="2038244"/>
                  <a:pt x="521571" y="2037352"/>
                </a:cubicBezTo>
                <a:lnTo>
                  <a:pt x="524713" y="2036984"/>
                </a:lnTo>
                <a:lnTo>
                  <a:pt x="575556" y="2054553"/>
                </a:lnTo>
                <a:lnTo>
                  <a:pt x="596931" y="2048817"/>
                </a:lnTo>
                <a:lnTo>
                  <a:pt x="561200" y="2030985"/>
                </a:lnTo>
                <a:lnTo>
                  <a:pt x="567959" y="2032845"/>
                </a:lnTo>
                <a:lnTo>
                  <a:pt x="487878" y="1999718"/>
                </a:lnTo>
                <a:cubicBezTo>
                  <a:pt x="451744" y="1984945"/>
                  <a:pt x="417124" y="1970368"/>
                  <a:pt x="385866" y="1954929"/>
                </a:cubicBezTo>
                <a:cubicBezTo>
                  <a:pt x="425406" y="1967516"/>
                  <a:pt x="468535" y="1984729"/>
                  <a:pt x="507543" y="2002245"/>
                </a:cubicBezTo>
                <a:lnTo>
                  <a:pt x="548922" y="2016735"/>
                </a:lnTo>
                <a:cubicBezTo>
                  <a:pt x="550405" y="2015299"/>
                  <a:pt x="549551" y="2013273"/>
                  <a:pt x="547324" y="2011011"/>
                </a:cubicBezTo>
                <a:lnTo>
                  <a:pt x="545837" y="2009932"/>
                </a:lnTo>
                <a:lnTo>
                  <a:pt x="532997" y="2004881"/>
                </a:lnTo>
                <a:lnTo>
                  <a:pt x="538838" y="2005598"/>
                </a:lnTo>
                <a:lnTo>
                  <a:pt x="540110" y="2005777"/>
                </a:lnTo>
                <a:lnTo>
                  <a:pt x="537480" y="2003866"/>
                </a:lnTo>
                <a:cubicBezTo>
                  <a:pt x="529457" y="1999104"/>
                  <a:pt x="519797" y="1994822"/>
                  <a:pt x="516221" y="1993862"/>
                </a:cubicBezTo>
                <a:cubicBezTo>
                  <a:pt x="428845" y="1954622"/>
                  <a:pt x="320691" y="1922215"/>
                  <a:pt x="247142" y="1879918"/>
                </a:cubicBezTo>
                <a:cubicBezTo>
                  <a:pt x="328227" y="1901680"/>
                  <a:pt x="419116" y="1950039"/>
                  <a:pt x="500034" y="1977111"/>
                </a:cubicBezTo>
                <a:cubicBezTo>
                  <a:pt x="475540" y="1969128"/>
                  <a:pt x="519126" y="1985901"/>
                  <a:pt x="520115" y="1980526"/>
                </a:cubicBezTo>
                <a:cubicBezTo>
                  <a:pt x="521181" y="1970662"/>
                  <a:pt x="502775" y="1974464"/>
                  <a:pt x="502775" y="1974464"/>
                </a:cubicBezTo>
                <a:cubicBezTo>
                  <a:pt x="455508" y="1953885"/>
                  <a:pt x="409531" y="1934636"/>
                  <a:pt x="364837" y="1915347"/>
                </a:cubicBezTo>
                <a:lnTo>
                  <a:pt x="277270" y="1875427"/>
                </a:lnTo>
                <a:lnTo>
                  <a:pt x="290942" y="1877296"/>
                </a:lnTo>
                <a:lnTo>
                  <a:pt x="291551" y="1877316"/>
                </a:lnTo>
                <a:lnTo>
                  <a:pt x="295525" y="1878806"/>
                </a:lnTo>
                <a:cubicBezTo>
                  <a:pt x="305254" y="1883392"/>
                  <a:pt x="355462" y="1907014"/>
                  <a:pt x="358201" y="1904367"/>
                </a:cubicBezTo>
                <a:cubicBezTo>
                  <a:pt x="366879" y="1895983"/>
                  <a:pt x="313932" y="1875006"/>
                  <a:pt x="318346" y="1879573"/>
                </a:cubicBezTo>
                <a:lnTo>
                  <a:pt x="313828" y="1877838"/>
                </a:lnTo>
                <a:lnTo>
                  <a:pt x="319411" y="1873388"/>
                </a:lnTo>
                <a:cubicBezTo>
                  <a:pt x="317146" y="1871835"/>
                  <a:pt x="311295" y="1870310"/>
                  <a:pt x="303796" y="1868874"/>
                </a:cubicBezTo>
                <a:lnTo>
                  <a:pt x="284465" y="1865839"/>
                </a:lnTo>
                <a:lnTo>
                  <a:pt x="272185" y="1860138"/>
                </a:lnTo>
                <a:cubicBezTo>
                  <a:pt x="268304" y="1850638"/>
                  <a:pt x="314466" y="1870074"/>
                  <a:pt x="314466" y="1870074"/>
                </a:cubicBezTo>
                <a:cubicBezTo>
                  <a:pt x="401105" y="1908551"/>
                  <a:pt x="479282" y="1938273"/>
                  <a:pt x="551690" y="1968417"/>
                </a:cubicBezTo>
                <a:cubicBezTo>
                  <a:pt x="554372" y="1969138"/>
                  <a:pt x="567588" y="1975103"/>
                  <a:pt x="583404" y="1981717"/>
                </a:cubicBezTo>
                <a:lnTo>
                  <a:pt x="595989" y="1986832"/>
                </a:lnTo>
                <a:lnTo>
                  <a:pt x="595467" y="1985902"/>
                </a:lnTo>
                <a:cubicBezTo>
                  <a:pt x="593702" y="1982732"/>
                  <a:pt x="591921" y="1979369"/>
                  <a:pt x="590756" y="1976530"/>
                </a:cubicBezTo>
                <a:lnTo>
                  <a:pt x="590231" y="1973270"/>
                </a:lnTo>
                <a:lnTo>
                  <a:pt x="537503" y="1950655"/>
                </a:lnTo>
                <a:cubicBezTo>
                  <a:pt x="505741" y="1937549"/>
                  <a:pt x="474197" y="1924785"/>
                  <a:pt x="441342" y="1910891"/>
                </a:cubicBezTo>
                <a:cubicBezTo>
                  <a:pt x="439134" y="1908608"/>
                  <a:pt x="370153" y="1888403"/>
                  <a:pt x="368110" y="1880808"/>
                </a:cubicBezTo>
                <a:cubicBezTo>
                  <a:pt x="370241" y="1874330"/>
                  <a:pt x="381478" y="1877274"/>
                  <a:pt x="392182" y="1881840"/>
                </a:cubicBezTo>
                <a:lnTo>
                  <a:pt x="396371" y="1883892"/>
                </a:lnTo>
                <a:lnTo>
                  <a:pt x="404390" y="1883810"/>
                </a:lnTo>
                <a:cubicBezTo>
                  <a:pt x="421388" y="1884671"/>
                  <a:pt x="448089" y="1887893"/>
                  <a:pt x="453210" y="1887807"/>
                </a:cubicBezTo>
                <a:cubicBezTo>
                  <a:pt x="471701" y="1889938"/>
                  <a:pt x="486289" y="1891297"/>
                  <a:pt x="499076" y="1892255"/>
                </a:cubicBezTo>
                <a:lnTo>
                  <a:pt x="505778" y="1892648"/>
                </a:lnTo>
                <a:lnTo>
                  <a:pt x="553334" y="1910680"/>
                </a:lnTo>
                <a:lnTo>
                  <a:pt x="492574" y="1898738"/>
                </a:lnTo>
                <a:cubicBezTo>
                  <a:pt x="480735" y="1896191"/>
                  <a:pt x="445877" y="1895914"/>
                  <a:pt x="419474" y="1892882"/>
                </a:cubicBezTo>
                <a:lnTo>
                  <a:pt x="410829" y="1891285"/>
                </a:lnTo>
                <a:lnTo>
                  <a:pt x="411299" y="1891550"/>
                </a:lnTo>
                <a:cubicBezTo>
                  <a:pt x="412419" y="1892201"/>
                  <a:pt x="413055" y="1892587"/>
                  <a:pt x="413055" y="1892587"/>
                </a:cubicBezTo>
                <a:cubicBezTo>
                  <a:pt x="478710" y="1918031"/>
                  <a:pt x="522631" y="1933835"/>
                  <a:pt x="575332" y="1954612"/>
                </a:cubicBezTo>
                <a:lnTo>
                  <a:pt x="606829" y="1967364"/>
                </a:lnTo>
                <a:lnTo>
                  <a:pt x="620390" y="1967454"/>
                </a:lnTo>
                <a:lnTo>
                  <a:pt x="624909" y="1967669"/>
                </a:lnTo>
                <a:lnTo>
                  <a:pt x="615255" y="1963297"/>
                </a:lnTo>
                <a:cubicBezTo>
                  <a:pt x="610124" y="1960858"/>
                  <a:pt x="604647" y="1958101"/>
                  <a:pt x="598563" y="1954776"/>
                </a:cubicBezTo>
                <a:cubicBezTo>
                  <a:pt x="608488" y="1956594"/>
                  <a:pt x="618029" y="1959386"/>
                  <a:pt x="627333" y="1962702"/>
                </a:cubicBezTo>
                <a:lnTo>
                  <a:pt x="641974" y="1968633"/>
                </a:lnTo>
                <a:lnTo>
                  <a:pt x="670105" y="1970886"/>
                </a:lnTo>
                <a:cubicBezTo>
                  <a:pt x="679797" y="1971827"/>
                  <a:pt x="687427" y="1972710"/>
                  <a:pt x="690677" y="1973190"/>
                </a:cubicBezTo>
                <a:cubicBezTo>
                  <a:pt x="696912" y="1972551"/>
                  <a:pt x="700149" y="1971711"/>
                  <a:pt x="701048" y="1970714"/>
                </a:cubicBezTo>
                <a:lnTo>
                  <a:pt x="698262" y="1968097"/>
                </a:lnTo>
                <a:lnTo>
                  <a:pt x="692717" y="1965889"/>
                </a:lnTo>
                <a:lnTo>
                  <a:pt x="683721" y="1963196"/>
                </a:lnTo>
                <a:cubicBezTo>
                  <a:pt x="654753" y="1955955"/>
                  <a:pt x="600512" y="1947020"/>
                  <a:pt x="603797" y="1942011"/>
                </a:cubicBezTo>
                <a:cubicBezTo>
                  <a:pt x="604173" y="1939718"/>
                  <a:pt x="609884" y="1938593"/>
                  <a:pt x="617523" y="1938066"/>
                </a:cubicBezTo>
                <a:lnTo>
                  <a:pt x="625433" y="1937951"/>
                </a:lnTo>
                <a:lnTo>
                  <a:pt x="632797" y="1940732"/>
                </a:lnTo>
                <a:lnTo>
                  <a:pt x="596901" y="1924727"/>
                </a:lnTo>
                <a:cubicBezTo>
                  <a:pt x="661769" y="1940444"/>
                  <a:pt x="708266" y="1966455"/>
                  <a:pt x="763173" y="1986517"/>
                </a:cubicBezTo>
                <a:lnTo>
                  <a:pt x="778802" y="1991171"/>
                </a:lnTo>
                <a:lnTo>
                  <a:pt x="772056" y="1987798"/>
                </a:lnTo>
                <a:cubicBezTo>
                  <a:pt x="762625" y="1983751"/>
                  <a:pt x="752189" y="1980034"/>
                  <a:pt x="750902" y="1978701"/>
                </a:cubicBezTo>
                <a:cubicBezTo>
                  <a:pt x="713284" y="1965362"/>
                  <a:pt x="678713" y="1952210"/>
                  <a:pt x="645391" y="1938863"/>
                </a:cubicBezTo>
                <a:lnTo>
                  <a:pt x="642624" y="1937706"/>
                </a:lnTo>
                <a:lnTo>
                  <a:pt x="642833" y="1937702"/>
                </a:lnTo>
                <a:cubicBezTo>
                  <a:pt x="659034" y="1937890"/>
                  <a:pt x="669356" y="1938174"/>
                  <a:pt x="646588" y="1933981"/>
                </a:cubicBezTo>
                <a:lnTo>
                  <a:pt x="611416" y="1924649"/>
                </a:lnTo>
                <a:lnTo>
                  <a:pt x="547368" y="1897859"/>
                </a:lnTo>
                <a:lnTo>
                  <a:pt x="538353" y="1894529"/>
                </a:lnTo>
                <a:lnTo>
                  <a:pt x="570964" y="1896221"/>
                </a:lnTo>
                <a:lnTo>
                  <a:pt x="583917" y="1897126"/>
                </a:lnTo>
                <a:lnTo>
                  <a:pt x="571920" y="1891276"/>
                </a:lnTo>
                <a:cubicBezTo>
                  <a:pt x="553002" y="1881296"/>
                  <a:pt x="536347" y="1870061"/>
                  <a:pt x="571370" y="1880940"/>
                </a:cubicBezTo>
                <a:lnTo>
                  <a:pt x="634766" y="1901527"/>
                </a:lnTo>
                <a:lnTo>
                  <a:pt x="652243" y="1903318"/>
                </a:lnTo>
                <a:lnTo>
                  <a:pt x="675265" y="1904782"/>
                </a:lnTo>
                <a:lnTo>
                  <a:pt x="634939" y="1889719"/>
                </a:lnTo>
                <a:lnTo>
                  <a:pt x="624628" y="1885876"/>
                </a:lnTo>
                <a:lnTo>
                  <a:pt x="616008" y="1885310"/>
                </a:lnTo>
                <a:cubicBezTo>
                  <a:pt x="596764" y="1884559"/>
                  <a:pt x="580460" y="1884315"/>
                  <a:pt x="583413" y="1874661"/>
                </a:cubicBezTo>
                <a:cubicBezTo>
                  <a:pt x="582806" y="1875586"/>
                  <a:pt x="585803" y="1875880"/>
                  <a:pt x="590879" y="1875758"/>
                </a:cubicBezTo>
                <a:lnTo>
                  <a:pt x="596434" y="1875367"/>
                </a:lnTo>
                <a:lnTo>
                  <a:pt x="575289" y="1867487"/>
                </a:lnTo>
                <a:lnTo>
                  <a:pt x="604384" y="1867144"/>
                </a:lnTo>
                <a:cubicBezTo>
                  <a:pt x="643835" y="1857339"/>
                  <a:pt x="595318" y="1852355"/>
                  <a:pt x="563701" y="1851359"/>
                </a:cubicBezTo>
                <a:lnTo>
                  <a:pt x="522123" y="1846674"/>
                </a:lnTo>
                <a:lnTo>
                  <a:pt x="495246" y="1835981"/>
                </a:lnTo>
                <a:lnTo>
                  <a:pt x="492000" y="1834704"/>
                </a:lnTo>
                <a:lnTo>
                  <a:pt x="508751" y="1835578"/>
                </a:lnTo>
                <a:cubicBezTo>
                  <a:pt x="531315" y="1836652"/>
                  <a:pt x="553623" y="1838109"/>
                  <a:pt x="574721" y="1841417"/>
                </a:cubicBezTo>
                <a:lnTo>
                  <a:pt x="596603" y="1844362"/>
                </a:lnTo>
                <a:lnTo>
                  <a:pt x="587599" y="1832798"/>
                </a:lnTo>
                <a:lnTo>
                  <a:pt x="579130" y="1830827"/>
                </a:lnTo>
                <a:cubicBezTo>
                  <a:pt x="579130" y="1830827"/>
                  <a:pt x="563361" y="1822452"/>
                  <a:pt x="582567" y="1822628"/>
                </a:cubicBezTo>
                <a:lnTo>
                  <a:pt x="588557" y="1822997"/>
                </a:lnTo>
                <a:lnTo>
                  <a:pt x="587252" y="1822304"/>
                </a:lnTo>
                <a:cubicBezTo>
                  <a:pt x="574807" y="1820680"/>
                  <a:pt x="568486" y="1822313"/>
                  <a:pt x="558975" y="1823081"/>
                </a:cubicBezTo>
                <a:cubicBezTo>
                  <a:pt x="555636" y="1821305"/>
                  <a:pt x="547889" y="1811373"/>
                  <a:pt x="534481" y="1810072"/>
                </a:cubicBezTo>
                <a:cubicBezTo>
                  <a:pt x="522037" y="1808449"/>
                  <a:pt x="487994" y="1811151"/>
                  <a:pt x="464414" y="1803616"/>
                </a:cubicBezTo>
                <a:cubicBezTo>
                  <a:pt x="425048" y="1792686"/>
                  <a:pt x="488437" y="1795593"/>
                  <a:pt x="501440" y="1797511"/>
                </a:cubicBezTo>
                <a:cubicBezTo>
                  <a:pt x="520611" y="1796885"/>
                  <a:pt x="539738" y="1802057"/>
                  <a:pt x="549400" y="1802200"/>
                </a:cubicBezTo>
                <a:cubicBezTo>
                  <a:pt x="552282" y="1801239"/>
                  <a:pt x="555037" y="1798754"/>
                  <a:pt x="558210" y="1796488"/>
                </a:cubicBezTo>
                <a:lnTo>
                  <a:pt x="564151" y="1794189"/>
                </a:lnTo>
                <a:lnTo>
                  <a:pt x="553117" y="1791270"/>
                </a:lnTo>
                <a:cubicBezTo>
                  <a:pt x="547323" y="1789413"/>
                  <a:pt x="543499" y="1787588"/>
                  <a:pt x="543232" y="1785992"/>
                </a:cubicBezTo>
                <a:cubicBezTo>
                  <a:pt x="543118" y="1785310"/>
                  <a:pt x="543715" y="1784757"/>
                  <a:pt x="544873" y="1784316"/>
                </a:cubicBezTo>
                <a:lnTo>
                  <a:pt x="545558" y="1784178"/>
                </a:lnTo>
                <a:lnTo>
                  <a:pt x="530314" y="1782088"/>
                </a:lnTo>
                <a:cubicBezTo>
                  <a:pt x="517311" y="1780171"/>
                  <a:pt x="503395" y="1772782"/>
                  <a:pt x="483713" y="1767317"/>
                </a:cubicBezTo>
                <a:cubicBezTo>
                  <a:pt x="458264" y="1763775"/>
                  <a:pt x="446329" y="1768244"/>
                  <a:pt x="434838" y="1757153"/>
                </a:cubicBezTo>
                <a:cubicBezTo>
                  <a:pt x="427090" y="1747221"/>
                  <a:pt x="434367" y="1736123"/>
                  <a:pt x="427686" y="1732576"/>
                </a:cubicBezTo>
                <a:cubicBezTo>
                  <a:pt x="410430" y="1723411"/>
                  <a:pt x="344616" y="1724201"/>
                  <a:pt x="318766" y="1721280"/>
                </a:cubicBezTo>
                <a:lnTo>
                  <a:pt x="276869" y="1716830"/>
                </a:lnTo>
                <a:lnTo>
                  <a:pt x="272877" y="1713710"/>
                </a:lnTo>
                <a:lnTo>
                  <a:pt x="260619" y="1705819"/>
                </a:lnTo>
                <a:lnTo>
                  <a:pt x="274116" y="1706817"/>
                </a:lnTo>
                <a:cubicBezTo>
                  <a:pt x="338665" y="1712105"/>
                  <a:pt x="404886" y="1717558"/>
                  <a:pt x="476648" y="1722004"/>
                </a:cubicBezTo>
                <a:cubicBezTo>
                  <a:pt x="489093" y="1723626"/>
                  <a:pt x="520307" y="1725240"/>
                  <a:pt x="555822" y="1728307"/>
                </a:cubicBezTo>
                <a:cubicBezTo>
                  <a:pt x="568823" y="1730223"/>
                  <a:pt x="668084" y="1741377"/>
                  <a:pt x="615869" y="1729440"/>
                </a:cubicBezTo>
                <a:cubicBezTo>
                  <a:pt x="566843" y="1718367"/>
                  <a:pt x="644147" y="1728665"/>
                  <a:pt x="653252" y="1728513"/>
                </a:cubicBezTo>
                <a:cubicBezTo>
                  <a:pt x="654834" y="1728105"/>
                  <a:pt x="657277" y="1727169"/>
                  <a:pt x="660039" y="1725908"/>
                </a:cubicBezTo>
                <a:lnTo>
                  <a:pt x="662862" y="1724430"/>
                </a:lnTo>
                <a:lnTo>
                  <a:pt x="633457" y="1711513"/>
                </a:lnTo>
                <a:lnTo>
                  <a:pt x="619870" y="1703888"/>
                </a:lnTo>
                <a:lnTo>
                  <a:pt x="619777" y="1703878"/>
                </a:lnTo>
                <a:cubicBezTo>
                  <a:pt x="590505" y="1700593"/>
                  <a:pt x="560023" y="1697289"/>
                  <a:pt x="553522" y="1696330"/>
                </a:cubicBezTo>
                <a:cubicBezTo>
                  <a:pt x="521394" y="1689243"/>
                  <a:pt x="491644" y="1684249"/>
                  <a:pt x="468622" y="1677010"/>
                </a:cubicBezTo>
                <a:cubicBezTo>
                  <a:pt x="465281" y="1675237"/>
                  <a:pt x="457132" y="1665920"/>
                  <a:pt x="453792" y="1664147"/>
                </a:cubicBezTo>
                <a:cubicBezTo>
                  <a:pt x="420192" y="1651291"/>
                  <a:pt x="353933" y="1667640"/>
                  <a:pt x="358276" y="1654152"/>
                </a:cubicBezTo>
                <a:cubicBezTo>
                  <a:pt x="358276" y="1654152"/>
                  <a:pt x="373146" y="1652075"/>
                  <a:pt x="384677" y="1648223"/>
                </a:cubicBezTo>
                <a:lnTo>
                  <a:pt x="383132" y="1650058"/>
                </a:lnTo>
                <a:lnTo>
                  <a:pt x="378912" y="1650148"/>
                </a:lnTo>
                <a:cubicBezTo>
                  <a:pt x="380583" y="1651036"/>
                  <a:pt x="381417" y="1651479"/>
                  <a:pt x="382137" y="1651239"/>
                </a:cubicBezTo>
                <a:lnTo>
                  <a:pt x="383132" y="1650058"/>
                </a:lnTo>
                <a:lnTo>
                  <a:pt x="390889" y="1649892"/>
                </a:lnTo>
                <a:lnTo>
                  <a:pt x="395765" y="1651203"/>
                </a:lnTo>
                <a:cubicBezTo>
                  <a:pt x="399046" y="1651489"/>
                  <a:pt x="401424" y="1651298"/>
                  <a:pt x="401424" y="1651298"/>
                </a:cubicBezTo>
                <a:cubicBezTo>
                  <a:pt x="401424" y="1651298"/>
                  <a:pt x="408701" y="1640200"/>
                  <a:pt x="418767" y="1639727"/>
                </a:cubicBezTo>
                <a:cubicBezTo>
                  <a:pt x="439960" y="1636022"/>
                  <a:pt x="492176" y="1647958"/>
                  <a:pt x="510944" y="1647950"/>
                </a:cubicBezTo>
                <a:cubicBezTo>
                  <a:pt x="514284" y="1649724"/>
                  <a:pt x="519539" y="1641708"/>
                  <a:pt x="525305" y="1639784"/>
                </a:cubicBezTo>
                <a:cubicBezTo>
                  <a:pt x="545524" y="1635559"/>
                  <a:pt x="578898" y="1643464"/>
                  <a:pt x="607660" y="1648101"/>
                </a:cubicBezTo>
                <a:lnTo>
                  <a:pt x="624779" y="1650020"/>
                </a:lnTo>
                <a:lnTo>
                  <a:pt x="621036" y="1646679"/>
                </a:lnTo>
                <a:cubicBezTo>
                  <a:pt x="617843" y="1644061"/>
                  <a:pt x="614307" y="1641772"/>
                  <a:pt x="612937" y="1643096"/>
                </a:cubicBezTo>
                <a:cubicBezTo>
                  <a:pt x="615678" y="1640450"/>
                  <a:pt x="652642" y="1650369"/>
                  <a:pt x="684660" y="1660654"/>
                </a:cubicBezTo>
                <a:lnTo>
                  <a:pt x="684994" y="1661143"/>
                </a:lnTo>
                <a:lnTo>
                  <a:pt x="687073" y="1661470"/>
                </a:lnTo>
                <a:lnTo>
                  <a:pt x="684660" y="1660654"/>
                </a:lnTo>
                <a:lnTo>
                  <a:pt x="683739" y="1656445"/>
                </a:lnTo>
                <a:lnTo>
                  <a:pt x="705678" y="1660654"/>
                </a:lnTo>
                <a:lnTo>
                  <a:pt x="716606" y="1665051"/>
                </a:lnTo>
                <a:lnTo>
                  <a:pt x="741026" y="1668118"/>
                </a:lnTo>
                <a:lnTo>
                  <a:pt x="740987" y="1668209"/>
                </a:lnTo>
                <a:lnTo>
                  <a:pt x="743659" y="1668466"/>
                </a:lnTo>
                <a:cubicBezTo>
                  <a:pt x="743659" y="1668466"/>
                  <a:pt x="753321" y="1668610"/>
                  <a:pt x="756151" y="1664294"/>
                </a:cubicBezTo>
                <a:cubicBezTo>
                  <a:pt x="750425" y="1651278"/>
                  <a:pt x="668424" y="1649290"/>
                  <a:pt x="652080" y="1645597"/>
                </a:cubicBezTo>
                <a:cubicBezTo>
                  <a:pt x="562807" y="1628944"/>
                  <a:pt x="473548" y="1617701"/>
                  <a:pt x="383586" y="1608681"/>
                </a:cubicBezTo>
                <a:lnTo>
                  <a:pt x="245651" y="1596752"/>
                </a:lnTo>
                <a:lnTo>
                  <a:pt x="237225" y="1591823"/>
                </a:lnTo>
                <a:lnTo>
                  <a:pt x="216823" y="1581473"/>
                </a:lnTo>
                <a:lnTo>
                  <a:pt x="260539" y="1582298"/>
                </a:lnTo>
                <a:cubicBezTo>
                  <a:pt x="274456" y="1589687"/>
                  <a:pt x="287863" y="1590990"/>
                  <a:pt x="296055" y="1585365"/>
                </a:cubicBezTo>
                <a:cubicBezTo>
                  <a:pt x="285477" y="1579747"/>
                  <a:pt x="273030" y="1578125"/>
                  <a:pt x="260539" y="1582298"/>
                </a:cubicBezTo>
                <a:lnTo>
                  <a:pt x="218905" y="1575270"/>
                </a:lnTo>
                <a:lnTo>
                  <a:pt x="222612" y="1565734"/>
                </a:lnTo>
                <a:cubicBezTo>
                  <a:pt x="225187" y="1568398"/>
                  <a:pt x="227393" y="1570682"/>
                  <a:pt x="227393" y="1570682"/>
                </a:cubicBezTo>
                <a:cubicBezTo>
                  <a:pt x="228549" y="1559998"/>
                  <a:pt x="225807" y="1562645"/>
                  <a:pt x="222612" y="1565734"/>
                </a:cubicBezTo>
                <a:lnTo>
                  <a:pt x="209085" y="1560099"/>
                </a:lnTo>
                <a:lnTo>
                  <a:pt x="250126" y="1562054"/>
                </a:lnTo>
                <a:lnTo>
                  <a:pt x="262664" y="1564642"/>
                </a:lnTo>
                <a:cubicBezTo>
                  <a:pt x="266661" y="1565678"/>
                  <a:pt x="268937" y="1566608"/>
                  <a:pt x="268254" y="1567270"/>
                </a:cubicBezTo>
                <a:lnTo>
                  <a:pt x="267810" y="1562897"/>
                </a:lnTo>
                <a:lnTo>
                  <a:pt x="322720" y="1565514"/>
                </a:lnTo>
                <a:lnTo>
                  <a:pt x="338207" y="1571074"/>
                </a:lnTo>
                <a:cubicBezTo>
                  <a:pt x="347989" y="1574783"/>
                  <a:pt x="359087" y="1579241"/>
                  <a:pt x="373059" y="1585246"/>
                </a:cubicBezTo>
                <a:cubicBezTo>
                  <a:pt x="380214" y="1587165"/>
                  <a:pt x="438311" y="1613473"/>
                  <a:pt x="417179" y="1597088"/>
                </a:cubicBezTo>
                <a:cubicBezTo>
                  <a:pt x="400827" y="1585648"/>
                  <a:pt x="356340" y="1573429"/>
                  <a:pt x="344771" y="1566941"/>
                </a:cubicBezTo>
                <a:lnTo>
                  <a:pt x="344002" y="1566529"/>
                </a:lnTo>
                <a:lnTo>
                  <a:pt x="358971" y="1567242"/>
                </a:lnTo>
                <a:cubicBezTo>
                  <a:pt x="447298" y="1567600"/>
                  <a:pt x="527345" y="1594317"/>
                  <a:pt x="618096" y="1590977"/>
                </a:cubicBezTo>
                <a:cubicBezTo>
                  <a:pt x="603032" y="1587341"/>
                  <a:pt x="581707" y="1585524"/>
                  <a:pt x="587374" y="1582142"/>
                </a:cubicBezTo>
                <a:lnTo>
                  <a:pt x="601668" y="1578518"/>
                </a:lnTo>
                <a:lnTo>
                  <a:pt x="677279" y="1604862"/>
                </a:lnTo>
                <a:lnTo>
                  <a:pt x="622522" y="1579331"/>
                </a:lnTo>
                <a:lnTo>
                  <a:pt x="626392" y="1579576"/>
                </a:lnTo>
                <a:cubicBezTo>
                  <a:pt x="641573" y="1580839"/>
                  <a:pt x="660811" y="1582590"/>
                  <a:pt x="677966" y="1583454"/>
                </a:cubicBezTo>
                <a:lnTo>
                  <a:pt x="707967" y="1582346"/>
                </a:lnTo>
                <a:lnTo>
                  <a:pt x="705943" y="1581265"/>
                </a:lnTo>
                <a:lnTo>
                  <a:pt x="710099" y="1579984"/>
                </a:lnTo>
                <a:lnTo>
                  <a:pt x="681575" y="1571658"/>
                </a:lnTo>
                <a:cubicBezTo>
                  <a:pt x="649792" y="1564169"/>
                  <a:pt x="626602" y="1563700"/>
                  <a:pt x="589945" y="1556078"/>
                </a:cubicBezTo>
                <a:cubicBezTo>
                  <a:pt x="522302" y="1545924"/>
                  <a:pt x="579368" y="1550459"/>
                  <a:pt x="603392" y="1542438"/>
                </a:cubicBezTo>
                <a:lnTo>
                  <a:pt x="605504" y="1541201"/>
                </a:lnTo>
                <a:lnTo>
                  <a:pt x="597024" y="1540416"/>
                </a:lnTo>
                <a:lnTo>
                  <a:pt x="597202" y="1540051"/>
                </a:lnTo>
                <a:lnTo>
                  <a:pt x="589568" y="1539538"/>
                </a:lnTo>
                <a:cubicBezTo>
                  <a:pt x="587354" y="1538855"/>
                  <a:pt x="586720" y="1537532"/>
                  <a:pt x="589475" y="1535046"/>
                </a:cubicBezTo>
                <a:lnTo>
                  <a:pt x="601275" y="1531763"/>
                </a:lnTo>
                <a:lnTo>
                  <a:pt x="609250" y="1515528"/>
                </a:lnTo>
                <a:cubicBezTo>
                  <a:pt x="614991" y="1510080"/>
                  <a:pt x="622090" y="1507183"/>
                  <a:pt x="629628" y="1505942"/>
                </a:cubicBezTo>
                <a:lnTo>
                  <a:pt x="649030" y="1506246"/>
                </a:lnTo>
                <a:lnTo>
                  <a:pt x="588939" y="1493513"/>
                </a:lnTo>
                <a:cubicBezTo>
                  <a:pt x="562973" y="1488761"/>
                  <a:pt x="537055" y="1483932"/>
                  <a:pt x="507532" y="1475735"/>
                </a:cubicBezTo>
                <a:cubicBezTo>
                  <a:pt x="563682" y="1474801"/>
                  <a:pt x="610284" y="1489575"/>
                  <a:pt x="667349" y="1494111"/>
                </a:cubicBezTo>
                <a:cubicBezTo>
                  <a:pt x="693759" y="1497330"/>
                  <a:pt x="720121" y="1506344"/>
                  <a:pt x="744145" y="1498321"/>
                </a:cubicBezTo>
                <a:cubicBezTo>
                  <a:pt x="752335" y="1492695"/>
                  <a:pt x="754761" y="1488997"/>
                  <a:pt x="764272" y="1488228"/>
                </a:cubicBezTo>
                <a:cubicBezTo>
                  <a:pt x="776537" y="1487262"/>
                  <a:pt x="788188" y="1490956"/>
                  <a:pt x="800256" y="1494869"/>
                </a:cubicBezTo>
                <a:lnTo>
                  <a:pt x="816012" y="1498133"/>
                </a:lnTo>
                <a:lnTo>
                  <a:pt x="820472" y="1484933"/>
                </a:lnTo>
                <a:cubicBezTo>
                  <a:pt x="784011" y="1477642"/>
                  <a:pt x="750817" y="1472783"/>
                  <a:pt x="714359" y="1465494"/>
                </a:cubicBezTo>
                <a:cubicBezTo>
                  <a:pt x="759233" y="1446056"/>
                  <a:pt x="806446" y="1455776"/>
                  <a:pt x="854128" y="1472783"/>
                </a:cubicBezTo>
                <a:lnTo>
                  <a:pt x="895827" y="1490187"/>
                </a:lnTo>
                <a:lnTo>
                  <a:pt x="911442" y="1493408"/>
                </a:lnTo>
                <a:lnTo>
                  <a:pt x="904576" y="1487405"/>
                </a:lnTo>
                <a:lnTo>
                  <a:pt x="903225" y="1481295"/>
                </a:lnTo>
                <a:lnTo>
                  <a:pt x="865639" y="1475563"/>
                </a:lnTo>
                <a:cubicBezTo>
                  <a:pt x="828699" y="1460934"/>
                  <a:pt x="792271" y="1452393"/>
                  <a:pt x="744715" y="1447087"/>
                </a:cubicBezTo>
                <a:cubicBezTo>
                  <a:pt x="667050" y="1431611"/>
                  <a:pt x="836379" y="1449218"/>
                  <a:pt x="838806" y="1445520"/>
                </a:cubicBezTo>
                <a:lnTo>
                  <a:pt x="800038" y="1419944"/>
                </a:lnTo>
                <a:cubicBezTo>
                  <a:pt x="802464" y="1416245"/>
                  <a:pt x="864341" y="1428324"/>
                  <a:pt x="864341" y="1428324"/>
                </a:cubicBezTo>
                <a:lnTo>
                  <a:pt x="888122" y="1432290"/>
                </a:lnTo>
                <a:lnTo>
                  <a:pt x="887317" y="1431475"/>
                </a:lnTo>
                <a:lnTo>
                  <a:pt x="890544" y="1432694"/>
                </a:lnTo>
                <a:lnTo>
                  <a:pt x="898844" y="1434076"/>
                </a:lnTo>
                <a:cubicBezTo>
                  <a:pt x="907901" y="1436289"/>
                  <a:pt x="916174" y="1437981"/>
                  <a:pt x="928642" y="1436705"/>
                </a:cubicBezTo>
                <a:cubicBezTo>
                  <a:pt x="914726" y="1429314"/>
                  <a:pt x="847084" y="1419161"/>
                  <a:pt x="849509" y="1415461"/>
                </a:cubicBezTo>
                <a:cubicBezTo>
                  <a:pt x="850116" y="1414536"/>
                  <a:pt x="855126" y="1413976"/>
                  <a:pt x="861282" y="1413439"/>
                </a:cubicBezTo>
                <a:lnTo>
                  <a:pt x="866354" y="1412928"/>
                </a:lnTo>
                <a:lnTo>
                  <a:pt x="929848" y="1434867"/>
                </a:lnTo>
                <a:lnTo>
                  <a:pt x="960360" y="1445408"/>
                </a:lnTo>
                <a:cubicBezTo>
                  <a:pt x="966816" y="1457574"/>
                  <a:pt x="969037" y="1437023"/>
                  <a:pt x="960360" y="1445408"/>
                </a:cubicBezTo>
                <a:cubicBezTo>
                  <a:pt x="944867" y="1436457"/>
                  <a:pt x="929084" y="1428979"/>
                  <a:pt x="913166" y="1422232"/>
                </a:cubicBezTo>
                <a:lnTo>
                  <a:pt x="882213" y="1410112"/>
                </a:lnTo>
                <a:lnTo>
                  <a:pt x="885890" y="1407779"/>
                </a:lnTo>
                <a:cubicBezTo>
                  <a:pt x="883590" y="1405975"/>
                  <a:pt x="875920" y="1403511"/>
                  <a:pt x="859616" y="1400047"/>
                </a:cubicBezTo>
                <a:lnTo>
                  <a:pt x="853270" y="1398755"/>
                </a:lnTo>
                <a:lnTo>
                  <a:pt x="817223" y="1384555"/>
                </a:lnTo>
                <a:cubicBezTo>
                  <a:pt x="801363" y="1377753"/>
                  <a:pt x="785666" y="1370190"/>
                  <a:pt x="770285" y="1361131"/>
                </a:cubicBezTo>
                <a:cubicBezTo>
                  <a:pt x="812197" y="1370685"/>
                  <a:pt x="850380" y="1388265"/>
                  <a:pt x="891394" y="1402371"/>
                </a:cubicBezTo>
                <a:cubicBezTo>
                  <a:pt x="923410" y="1412655"/>
                  <a:pt x="899903" y="1399298"/>
                  <a:pt x="887967" y="1392429"/>
                </a:cubicBezTo>
                <a:lnTo>
                  <a:pt x="742083" y="1335026"/>
                </a:lnTo>
                <a:lnTo>
                  <a:pt x="747923" y="1335744"/>
                </a:lnTo>
                <a:cubicBezTo>
                  <a:pt x="773371" y="1339283"/>
                  <a:pt x="841973" y="1349117"/>
                  <a:pt x="792542" y="1338658"/>
                </a:cubicBezTo>
                <a:cubicBezTo>
                  <a:pt x="749433" y="1326571"/>
                  <a:pt x="804631" y="1335104"/>
                  <a:pt x="819905" y="1332408"/>
                </a:cubicBezTo>
                <a:cubicBezTo>
                  <a:pt x="816566" y="1330637"/>
                  <a:pt x="813225" y="1328863"/>
                  <a:pt x="809886" y="1327088"/>
                </a:cubicBezTo>
                <a:cubicBezTo>
                  <a:pt x="813225" y="1328863"/>
                  <a:pt x="796009" y="1304757"/>
                  <a:pt x="798839" y="1300442"/>
                </a:cubicBezTo>
                <a:cubicBezTo>
                  <a:pt x="802477" y="1294891"/>
                  <a:pt x="850113" y="1298215"/>
                  <a:pt x="879189" y="1301033"/>
                </a:cubicBezTo>
                <a:lnTo>
                  <a:pt x="891339" y="1302392"/>
                </a:lnTo>
                <a:lnTo>
                  <a:pt x="890121" y="1301071"/>
                </a:lnTo>
                <a:lnTo>
                  <a:pt x="885142" y="1291948"/>
                </a:lnTo>
                <a:lnTo>
                  <a:pt x="873055" y="1288839"/>
                </a:lnTo>
                <a:cubicBezTo>
                  <a:pt x="844443" y="1282683"/>
                  <a:pt x="810254" y="1276163"/>
                  <a:pt x="812881" y="1272156"/>
                </a:cubicBezTo>
                <a:cubicBezTo>
                  <a:pt x="813259" y="1269862"/>
                  <a:pt x="818969" y="1268739"/>
                  <a:pt x="826608" y="1268212"/>
                </a:cubicBezTo>
                <a:lnTo>
                  <a:pt x="834517" y="1268098"/>
                </a:lnTo>
                <a:lnTo>
                  <a:pt x="881890" y="1285993"/>
                </a:lnTo>
                <a:lnTo>
                  <a:pt x="877332" y="1277636"/>
                </a:lnTo>
                <a:lnTo>
                  <a:pt x="854475" y="1269007"/>
                </a:lnTo>
                <a:lnTo>
                  <a:pt x="851710" y="1267850"/>
                </a:lnTo>
                <a:lnTo>
                  <a:pt x="851919" y="1267847"/>
                </a:lnTo>
                <a:cubicBezTo>
                  <a:pt x="868120" y="1268035"/>
                  <a:pt x="878438" y="1268319"/>
                  <a:pt x="855672" y="1264125"/>
                </a:cubicBezTo>
                <a:lnTo>
                  <a:pt x="820501" y="1254795"/>
                </a:lnTo>
                <a:lnTo>
                  <a:pt x="756454" y="1228004"/>
                </a:lnTo>
                <a:lnTo>
                  <a:pt x="747438" y="1224675"/>
                </a:lnTo>
                <a:lnTo>
                  <a:pt x="780049" y="1226369"/>
                </a:lnTo>
                <a:cubicBezTo>
                  <a:pt x="794024" y="1227230"/>
                  <a:pt x="810396" y="1228444"/>
                  <a:pt x="831267" y="1230383"/>
                </a:cubicBezTo>
                <a:lnTo>
                  <a:pt x="868719" y="1233524"/>
                </a:lnTo>
                <a:lnTo>
                  <a:pt x="868154" y="1228580"/>
                </a:lnTo>
                <a:lnTo>
                  <a:pt x="863871" y="1220641"/>
                </a:lnTo>
                <a:lnTo>
                  <a:pt x="844710" y="1216743"/>
                </a:lnTo>
                <a:cubicBezTo>
                  <a:pt x="818858" y="1213819"/>
                  <a:pt x="788560" y="1217679"/>
                  <a:pt x="792498" y="1204807"/>
                </a:cubicBezTo>
                <a:cubicBezTo>
                  <a:pt x="791285" y="1206656"/>
                  <a:pt x="804487" y="1205979"/>
                  <a:pt x="819902" y="1204503"/>
                </a:cubicBezTo>
                <a:lnTo>
                  <a:pt x="851685" y="1200519"/>
                </a:lnTo>
                <a:lnTo>
                  <a:pt x="843697" y="1196021"/>
                </a:lnTo>
                <a:lnTo>
                  <a:pt x="843287" y="1196453"/>
                </a:lnTo>
                <a:lnTo>
                  <a:pt x="842931" y="1195588"/>
                </a:lnTo>
                <a:lnTo>
                  <a:pt x="828886" y="1187678"/>
                </a:lnTo>
                <a:cubicBezTo>
                  <a:pt x="803640" y="1175528"/>
                  <a:pt x="778867" y="1158520"/>
                  <a:pt x="756429" y="1141511"/>
                </a:cubicBezTo>
                <a:cubicBezTo>
                  <a:pt x="764843" y="1126931"/>
                  <a:pt x="784010" y="1139078"/>
                  <a:pt x="795227" y="1143941"/>
                </a:cubicBezTo>
                <a:lnTo>
                  <a:pt x="817380" y="1147140"/>
                </a:lnTo>
                <a:lnTo>
                  <a:pt x="821941" y="1138152"/>
                </a:lnTo>
                <a:cubicBezTo>
                  <a:pt x="820499" y="1138634"/>
                  <a:pt x="824425" y="1139730"/>
                  <a:pt x="831158" y="1141047"/>
                </a:cubicBezTo>
                <a:lnTo>
                  <a:pt x="852820" y="1144549"/>
                </a:lnTo>
                <a:lnTo>
                  <a:pt x="853628" y="1144864"/>
                </a:lnTo>
                <a:lnTo>
                  <a:pt x="867976" y="1150405"/>
                </a:lnTo>
                <a:lnTo>
                  <a:pt x="886676" y="1149709"/>
                </a:lnTo>
                <a:lnTo>
                  <a:pt x="897745" y="1145091"/>
                </a:lnTo>
                <a:lnTo>
                  <a:pt x="838747" y="1121241"/>
                </a:lnTo>
                <a:lnTo>
                  <a:pt x="835481" y="1119710"/>
                </a:lnTo>
                <a:lnTo>
                  <a:pt x="853932" y="1120411"/>
                </a:lnTo>
                <a:lnTo>
                  <a:pt x="856565" y="1119770"/>
                </a:lnTo>
                <a:lnTo>
                  <a:pt x="861568" y="1122008"/>
                </a:lnTo>
                <a:lnTo>
                  <a:pt x="909097" y="1139031"/>
                </a:lnTo>
                <a:lnTo>
                  <a:pt x="923782" y="1124500"/>
                </a:lnTo>
                <a:cubicBezTo>
                  <a:pt x="862543" y="1090889"/>
                  <a:pt x="800836" y="1061737"/>
                  <a:pt x="739601" y="1037428"/>
                </a:cubicBezTo>
                <a:lnTo>
                  <a:pt x="807829" y="1017293"/>
                </a:lnTo>
                <a:lnTo>
                  <a:pt x="797589" y="1010104"/>
                </a:lnTo>
                <a:cubicBezTo>
                  <a:pt x="781237" y="998667"/>
                  <a:pt x="778040" y="1001757"/>
                  <a:pt x="768680" y="997553"/>
                </a:cubicBezTo>
                <a:cubicBezTo>
                  <a:pt x="744272" y="988746"/>
                  <a:pt x="727466" y="977750"/>
                  <a:pt x="754699" y="983087"/>
                </a:cubicBezTo>
                <a:cubicBezTo>
                  <a:pt x="778048" y="990340"/>
                  <a:pt x="795844" y="995962"/>
                  <a:pt x="812681" y="1001959"/>
                </a:cubicBezTo>
                <a:lnTo>
                  <a:pt x="832540" y="1009999"/>
                </a:lnTo>
                <a:lnTo>
                  <a:pt x="840279" y="1007714"/>
                </a:lnTo>
                <a:lnTo>
                  <a:pt x="859048" y="1005236"/>
                </a:lnTo>
                <a:lnTo>
                  <a:pt x="839882" y="997207"/>
                </a:lnTo>
                <a:cubicBezTo>
                  <a:pt x="830685" y="987690"/>
                  <a:pt x="842788" y="989245"/>
                  <a:pt x="836164" y="982395"/>
                </a:cubicBezTo>
                <a:cubicBezTo>
                  <a:pt x="836164" y="982395"/>
                  <a:pt x="824762" y="970593"/>
                  <a:pt x="822022" y="973242"/>
                </a:cubicBezTo>
                <a:cubicBezTo>
                  <a:pt x="824762" y="970593"/>
                  <a:pt x="861727" y="980514"/>
                  <a:pt x="893746" y="990799"/>
                </a:cubicBezTo>
                <a:lnTo>
                  <a:pt x="893214" y="995706"/>
                </a:lnTo>
                <a:lnTo>
                  <a:pt x="892997" y="995643"/>
                </a:lnTo>
                <a:lnTo>
                  <a:pt x="871796" y="987162"/>
                </a:lnTo>
                <a:cubicBezTo>
                  <a:pt x="859447" y="983637"/>
                  <a:pt x="845185" y="980303"/>
                  <a:pt x="838906" y="979747"/>
                </a:cubicBezTo>
                <a:lnTo>
                  <a:pt x="892997" y="995643"/>
                </a:lnTo>
                <a:lnTo>
                  <a:pt x="893211" y="995729"/>
                </a:lnTo>
                <a:lnTo>
                  <a:pt x="893214" y="995706"/>
                </a:lnTo>
                <a:lnTo>
                  <a:pt x="904996" y="999169"/>
                </a:lnTo>
                <a:lnTo>
                  <a:pt x="914394" y="997929"/>
                </a:lnTo>
                <a:lnTo>
                  <a:pt x="893746" y="990799"/>
                </a:lnTo>
                <a:lnTo>
                  <a:pt x="892825" y="986590"/>
                </a:lnTo>
                <a:lnTo>
                  <a:pt x="914764" y="990800"/>
                </a:lnTo>
                <a:lnTo>
                  <a:pt x="928011" y="996130"/>
                </a:lnTo>
                <a:lnTo>
                  <a:pt x="943414" y="994098"/>
                </a:lnTo>
                <a:cubicBezTo>
                  <a:pt x="976604" y="994098"/>
                  <a:pt x="1013068" y="996527"/>
                  <a:pt x="1049059" y="1001387"/>
                </a:cubicBezTo>
                <a:cubicBezTo>
                  <a:pt x="1065890" y="1003816"/>
                  <a:pt x="1082720" y="1008676"/>
                  <a:pt x="1099545" y="1011106"/>
                </a:cubicBezTo>
                <a:cubicBezTo>
                  <a:pt x="1116375" y="1015965"/>
                  <a:pt x="1132736" y="1006246"/>
                  <a:pt x="1149566" y="1001387"/>
                </a:cubicBezTo>
                <a:cubicBezTo>
                  <a:pt x="1146762" y="998956"/>
                  <a:pt x="1143955" y="994097"/>
                  <a:pt x="1141152" y="989238"/>
                </a:cubicBezTo>
                <a:cubicBezTo>
                  <a:pt x="1174812" y="986807"/>
                  <a:pt x="1211275" y="984378"/>
                  <a:pt x="1244461" y="972228"/>
                </a:cubicBezTo>
                <a:cubicBezTo>
                  <a:pt x="1278119" y="960079"/>
                  <a:pt x="1311306" y="948334"/>
                  <a:pt x="1344967" y="943474"/>
                </a:cubicBezTo>
                <a:cubicBezTo>
                  <a:pt x="1414619" y="931326"/>
                  <a:pt x="1487539" y="931326"/>
                  <a:pt x="1557192" y="938614"/>
                </a:cubicBezTo>
                <a:cubicBezTo>
                  <a:pt x="1668437" y="945904"/>
                  <a:pt x="1780166" y="969798"/>
                  <a:pt x="1889094" y="981948"/>
                </a:cubicBezTo>
                <a:cubicBezTo>
                  <a:pt x="2003630" y="996527"/>
                  <a:pt x="2114895" y="989237"/>
                  <a:pt x="2226625" y="986808"/>
                </a:cubicBezTo>
                <a:cubicBezTo>
                  <a:pt x="2341162" y="984377"/>
                  <a:pt x="2452892" y="981948"/>
                  <a:pt x="2567427" y="981946"/>
                </a:cubicBezTo>
                <a:cubicBezTo>
                  <a:pt x="2678689" y="979519"/>
                  <a:pt x="2784810" y="950764"/>
                  <a:pt x="2893735" y="921606"/>
                </a:cubicBezTo>
                <a:cubicBezTo>
                  <a:pt x="3113920" y="866122"/>
                  <a:pt x="3331770" y="803352"/>
                  <a:pt x="3549393" y="726001"/>
                </a:cubicBezTo>
                <a:cubicBezTo>
                  <a:pt x="3657848" y="687121"/>
                  <a:pt x="3766766" y="665253"/>
                  <a:pt x="3878489" y="636499"/>
                </a:cubicBezTo>
                <a:cubicBezTo>
                  <a:pt x="3931313" y="621921"/>
                  <a:pt x="3987409" y="607340"/>
                  <a:pt x="4040233" y="590332"/>
                </a:cubicBezTo>
                <a:cubicBezTo>
                  <a:pt x="4090253" y="573727"/>
                  <a:pt x="4238440" y="515411"/>
                  <a:pt x="4260410" y="508121"/>
                </a:cubicBezTo>
                <a:cubicBezTo>
                  <a:pt x="4285654" y="501236"/>
                  <a:pt x="4313701" y="491516"/>
                  <a:pt x="4338944" y="484226"/>
                </a:cubicBezTo>
                <a:cubicBezTo>
                  <a:pt x="4394573" y="464788"/>
                  <a:pt x="4447396" y="447777"/>
                  <a:pt x="4503491" y="428340"/>
                </a:cubicBezTo>
                <a:cubicBezTo>
                  <a:pt x="4612411" y="392291"/>
                  <a:pt x="4723668" y="353413"/>
                  <a:pt x="4832585" y="319799"/>
                </a:cubicBezTo>
                <a:cubicBezTo>
                  <a:pt x="5050428" y="249738"/>
                  <a:pt x="5270135" y="184538"/>
                  <a:pt x="5490778" y="131082"/>
                </a:cubicBezTo>
                <a:cubicBezTo>
                  <a:pt x="5599698" y="104758"/>
                  <a:pt x="5710954" y="80461"/>
                  <a:pt x="5822678" y="65882"/>
                </a:cubicBezTo>
                <a:cubicBezTo>
                  <a:pt x="5934402" y="51303"/>
                  <a:pt x="6048932" y="41584"/>
                  <a:pt x="6160188" y="29838"/>
                </a:cubicBezTo>
                <a:cubicBezTo>
                  <a:pt x="6271912" y="20121"/>
                  <a:pt x="6386442" y="10400"/>
                  <a:pt x="6498166" y="5540"/>
                </a:cubicBezTo>
                <a:cubicBezTo>
                  <a:pt x="6511722" y="5541"/>
                  <a:pt x="6528551" y="5540"/>
                  <a:pt x="6542574" y="3111"/>
                </a:cubicBezTo>
                <a:cubicBezTo>
                  <a:pt x="6553793" y="3112"/>
                  <a:pt x="6565014" y="-1749"/>
                  <a:pt x="6576232" y="681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88914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206066" y="1043047"/>
            <a:ext cx="4943516" cy="4852768"/>
          </a:xfrm>
          <a:custGeom>
            <a:avLst/>
            <a:gdLst>
              <a:gd name="connsiteX0" fmla="*/ 2409127 w 4943516"/>
              <a:gd name="connsiteY0" fmla="*/ 4848438 h 4852768"/>
              <a:gd name="connsiteX1" fmla="*/ 2410297 w 4943516"/>
              <a:gd name="connsiteY1" fmla="*/ 4852768 h 4852768"/>
              <a:gd name="connsiteX2" fmla="*/ 2407825 w 4943516"/>
              <a:gd name="connsiteY2" fmla="*/ 4850317 h 4852768"/>
              <a:gd name="connsiteX3" fmla="*/ 2409127 w 4943516"/>
              <a:gd name="connsiteY3" fmla="*/ 4848438 h 4852768"/>
              <a:gd name="connsiteX4" fmla="*/ 3167854 w 4943516"/>
              <a:gd name="connsiteY4" fmla="*/ 4530495 h 4852768"/>
              <a:gd name="connsiteX5" fmla="*/ 3151898 w 4943516"/>
              <a:gd name="connsiteY5" fmla="*/ 4532212 h 4852768"/>
              <a:gd name="connsiteX6" fmla="*/ 3089358 w 4943516"/>
              <a:gd name="connsiteY6" fmla="*/ 4532369 h 4852768"/>
              <a:gd name="connsiteX7" fmla="*/ 3100938 w 4943516"/>
              <a:gd name="connsiteY7" fmla="*/ 4542307 h 4852768"/>
              <a:gd name="connsiteX8" fmla="*/ 3119291 w 4943516"/>
              <a:gd name="connsiteY8" fmla="*/ 4544920 h 4852768"/>
              <a:gd name="connsiteX9" fmla="*/ 3121766 w 4943516"/>
              <a:gd name="connsiteY9" fmla="*/ 4547520 h 4852768"/>
              <a:gd name="connsiteX10" fmla="*/ 3122333 w 4943516"/>
              <a:gd name="connsiteY10" fmla="*/ 4547531 h 4852768"/>
              <a:gd name="connsiteX11" fmla="*/ 3124693 w 4943516"/>
              <a:gd name="connsiteY11" fmla="*/ 4546789 h 4852768"/>
              <a:gd name="connsiteX12" fmla="*/ 3240621 w 4943516"/>
              <a:gd name="connsiteY12" fmla="*/ 4498856 h 4852768"/>
              <a:gd name="connsiteX13" fmla="*/ 3120139 w 4943516"/>
              <a:gd name="connsiteY13" fmla="*/ 4501274 h 4852768"/>
              <a:gd name="connsiteX14" fmla="*/ 3108798 w 4943516"/>
              <a:gd name="connsiteY14" fmla="*/ 4505523 h 4852768"/>
              <a:gd name="connsiteX15" fmla="*/ 3114771 w 4943516"/>
              <a:gd name="connsiteY15" fmla="*/ 4505279 h 4852768"/>
              <a:gd name="connsiteX16" fmla="*/ 3169051 w 4943516"/>
              <a:gd name="connsiteY16" fmla="*/ 4505998 h 4852768"/>
              <a:gd name="connsiteX17" fmla="*/ 3175651 w 4943516"/>
              <a:gd name="connsiteY17" fmla="*/ 4510847 h 4852768"/>
              <a:gd name="connsiteX18" fmla="*/ 3198212 w 4943516"/>
              <a:gd name="connsiteY18" fmla="*/ 4510744 h 4852768"/>
              <a:gd name="connsiteX19" fmla="*/ 3217215 w 4943516"/>
              <a:gd name="connsiteY19" fmla="*/ 4511860 h 4852768"/>
              <a:gd name="connsiteX20" fmla="*/ 3248804 w 4943516"/>
              <a:gd name="connsiteY20" fmla="*/ 4499936 h 4852768"/>
              <a:gd name="connsiteX21" fmla="*/ 3250577 w 4943516"/>
              <a:gd name="connsiteY21" fmla="*/ 4499158 h 4852768"/>
              <a:gd name="connsiteX22" fmla="*/ 2988573 w 4943516"/>
              <a:gd name="connsiteY22" fmla="*/ 4369219 h 4852768"/>
              <a:gd name="connsiteX23" fmla="*/ 2984939 w 4943516"/>
              <a:gd name="connsiteY23" fmla="*/ 4369753 h 4852768"/>
              <a:gd name="connsiteX24" fmla="*/ 2984407 w 4943516"/>
              <a:gd name="connsiteY24" fmla="*/ 4371163 h 4852768"/>
              <a:gd name="connsiteX25" fmla="*/ 2989083 w 4943516"/>
              <a:gd name="connsiteY25" fmla="*/ 4369789 h 4852768"/>
              <a:gd name="connsiteX26" fmla="*/ 2989394 w 4943516"/>
              <a:gd name="connsiteY26" fmla="*/ 4369418 h 4852768"/>
              <a:gd name="connsiteX27" fmla="*/ 3018659 w 4943516"/>
              <a:gd name="connsiteY27" fmla="*/ 4368653 h 4852768"/>
              <a:gd name="connsiteX28" fmla="*/ 3018273 w 4943516"/>
              <a:gd name="connsiteY28" fmla="*/ 4368684 h 4852768"/>
              <a:gd name="connsiteX29" fmla="*/ 3004890 w 4943516"/>
              <a:gd name="connsiteY29" fmla="*/ 4370977 h 4852768"/>
              <a:gd name="connsiteX30" fmla="*/ 3005383 w 4943516"/>
              <a:gd name="connsiteY30" fmla="*/ 4371377 h 4852768"/>
              <a:gd name="connsiteX31" fmla="*/ 3013047 w 4943516"/>
              <a:gd name="connsiteY31" fmla="*/ 4369980 h 4852768"/>
              <a:gd name="connsiteX32" fmla="*/ 3063454 w 4943516"/>
              <a:gd name="connsiteY32" fmla="*/ 4348332 h 4852768"/>
              <a:gd name="connsiteX33" fmla="*/ 3060670 w 4943516"/>
              <a:gd name="connsiteY33" fmla="*/ 4348524 h 4852768"/>
              <a:gd name="connsiteX34" fmla="*/ 3059660 w 4943516"/>
              <a:gd name="connsiteY34" fmla="*/ 4348792 h 4852768"/>
              <a:gd name="connsiteX35" fmla="*/ 3056228 w 4943516"/>
              <a:gd name="connsiteY35" fmla="*/ 4350586 h 4852768"/>
              <a:gd name="connsiteX36" fmla="*/ 3056040 w 4943516"/>
              <a:gd name="connsiteY36" fmla="*/ 4351884 h 4852768"/>
              <a:gd name="connsiteX37" fmla="*/ 3064894 w 4943516"/>
              <a:gd name="connsiteY37" fmla="*/ 4350815 h 4852768"/>
              <a:gd name="connsiteX38" fmla="*/ 3063454 w 4943516"/>
              <a:gd name="connsiteY38" fmla="*/ 4348332 h 4852768"/>
              <a:gd name="connsiteX39" fmla="*/ 3168950 w 4943516"/>
              <a:gd name="connsiteY39" fmla="*/ 4323822 h 4852768"/>
              <a:gd name="connsiteX40" fmla="*/ 3161615 w 4943516"/>
              <a:gd name="connsiteY40" fmla="*/ 4327029 h 4852768"/>
              <a:gd name="connsiteX41" fmla="*/ 3155213 w 4943516"/>
              <a:gd name="connsiteY41" fmla="*/ 4327338 h 4852768"/>
              <a:gd name="connsiteX42" fmla="*/ 3168950 w 4943516"/>
              <a:gd name="connsiteY42" fmla="*/ 4323822 h 4852768"/>
              <a:gd name="connsiteX43" fmla="*/ 3171037 w 4943516"/>
              <a:gd name="connsiteY43" fmla="*/ 4321503 h 4852768"/>
              <a:gd name="connsiteX44" fmla="*/ 3174006 w 4943516"/>
              <a:gd name="connsiteY44" fmla="*/ 4322125 h 4852768"/>
              <a:gd name="connsiteX45" fmla="*/ 3170937 w 4943516"/>
              <a:gd name="connsiteY45" fmla="*/ 4324332 h 4852768"/>
              <a:gd name="connsiteX46" fmla="*/ 3168950 w 4943516"/>
              <a:gd name="connsiteY46" fmla="*/ 4323822 h 4852768"/>
              <a:gd name="connsiteX47" fmla="*/ 3171037 w 4943516"/>
              <a:gd name="connsiteY47" fmla="*/ 4321503 h 4852768"/>
              <a:gd name="connsiteX48" fmla="*/ 3176093 w 4943516"/>
              <a:gd name="connsiteY48" fmla="*/ 4319807 h 4852768"/>
              <a:gd name="connsiteX49" fmla="*/ 3179061 w 4943516"/>
              <a:gd name="connsiteY49" fmla="*/ 4320428 h 4852768"/>
              <a:gd name="connsiteX50" fmla="*/ 3175991 w 4943516"/>
              <a:gd name="connsiteY50" fmla="*/ 4322635 h 4852768"/>
              <a:gd name="connsiteX51" fmla="*/ 3174006 w 4943516"/>
              <a:gd name="connsiteY51" fmla="*/ 4322125 h 4852768"/>
              <a:gd name="connsiteX52" fmla="*/ 3176093 w 4943516"/>
              <a:gd name="connsiteY52" fmla="*/ 4319807 h 4852768"/>
              <a:gd name="connsiteX53" fmla="*/ 2993443 w 4943516"/>
              <a:gd name="connsiteY53" fmla="*/ 4313172 h 4852768"/>
              <a:gd name="connsiteX54" fmla="*/ 2974112 w 4943516"/>
              <a:gd name="connsiteY54" fmla="*/ 4317994 h 4852768"/>
              <a:gd name="connsiteX55" fmla="*/ 2963172 w 4943516"/>
              <a:gd name="connsiteY55" fmla="*/ 4321253 h 4852768"/>
              <a:gd name="connsiteX56" fmla="*/ 2959656 w 4943516"/>
              <a:gd name="connsiteY56" fmla="*/ 4322525 h 4852768"/>
              <a:gd name="connsiteX57" fmla="*/ 2967492 w 4943516"/>
              <a:gd name="connsiteY57" fmla="*/ 4321157 h 4852768"/>
              <a:gd name="connsiteX58" fmla="*/ 2991756 w 4943516"/>
              <a:gd name="connsiteY58" fmla="*/ 4313805 h 4852768"/>
              <a:gd name="connsiteX59" fmla="*/ 3235397 w 4943516"/>
              <a:gd name="connsiteY59" fmla="*/ 4287336 h 4852768"/>
              <a:gd name="connsiteX60" fmla="*/ 3229891 w 4943516"/>
              <a:gd name="connsiteY60" fmla="*/ 4289107 h 4852768"/>
              <a:gd name="connsiteX61" fmla="*/ 3228358 w 4943516"/>
              <a:gd name="connsiteY61" fmla="*/ 4289073 h 4852768"/>
              <a:gd name="connsiteX62" fmla="*/ 2998085 w 4943516"/>
              <a:gd name="connsiteY62" fmla="*/ 4234279 h 4852768"/>
              <a:gd name="connsiteX63" fmla="*/ 2987749 w 4943516"/>
              <a:gd name="connsiteY63" fmla="*/ 4236280 h 4852768"/>
              <a:gd name="connsiteX64" fmla="*/ 2992053 w 4943516"/>
              <a:gd name="connsiteY64" fmla="*/ 4237997 h 4852768"/>
              <a:gd name="connsiteX65" fmla="*/ 3000658 w 4943516"/>
              <a:gd name="connsiteY65" fmla="*/ 4238699 h 4852768"/>
              <a:gd name="connsiteX66" fmla="*/ 3012692 w 4943516"/>
              <a:gd name="connsiteY66" fmla="*/ 4236113 h 4852768"/>
              <a:gd name="connsiteX67" fmla="*/ 3013015 w 4943516"/>
              <a:gd name="connsiteY67" fmla="*/ 4235997 h 4852768"/>
              <a:gd name="connsiteX68" fmla="*/ 3012270 w 4943516"/>
              <a:gd name="connsiteY68" fmla="*/ 4235877 h 4852768"/>
              <a:gd name="connsiteX69" fmla="*/ 2998085 w 4943516"/>
              <a:gd name="connsiteY69" fmla="*/ 4234279 h 4852768"/>
              <a:gd name="connsiteX70" fmla="*/ 3138535 w 4943516"/>
              <a:gd name="connsiteY70" fmla="*/ 4180250 h 4852768"/>
              <a:gd name="connsiteX71" fmla="*/ 3130491 w 4943516"/>
              <a:gd name="connsiteY71" fmla="*/ 4185729 h 4852768"/>
              <a:gd name="connsiteX72" fmla="*/ 3087576 w 4943516"/>
              <a:gd name="connsiteY72" fmla="*/ 4190346 h 4852768"/>
              <a:gd name="connsiteX73" fmla="*/ 3075303 w 4943516"/>
              <a:gd name="connsiteY73" fmla="*/ 4190357 h 4852768"/>
              <a:gd name="connsiteX74" fmla="*/ 3062464 w 4943516"/>
              <a:gd name="connsiteY74" fmla="*/ 4190286 h 4852768"/>
              <a:gd name="connsiteX75" fmla="*/ 3036321 w 4943516"/>
              <a:gd name="connsiteY75" fmla="*/ 4200286 h 4852768"/>
              <a:gd name="connsiteX76" fmla="*/ 3036617 w 4943516"/>
              <a:gd name="connsiteY76" fmla="*/ 4200441 h 4852768"/>
              <a:gd name="connsiteX77" fmla="*/ 3054969 w 4943516"/>
              <a:gd name="connsiteY77" fmla="*/ 4203053 h 4852768"/>
              <a:gd name="connsiteX78" fmla="*/ 3084600 w 4943516"/>
              <a:gd name="connsiteY78" fmla="*/ 4205956 h 4852768"/>
              <a:gd name="connsiteX79" fmla="*/ 3095545 w 4943516"/>
              <a:gd name="connsiteY79" fmla="*/ 4206396 h 4852768"/>
              <a:gd name="connsiteX80" fmla="*/ 3157779 w 4943516"/>
              <a:gd name="connsiteY80" fmla="*/ 4181019 h 4852768"/>
              <a:gd name="connsiteX81" fmla="*/ 3176299 w 4943516"/>
              <a:gd name="connsiteY81" fmla="*/ 4156988 h 4852768"/>
              <a:gd name="connsiteX82" fmla="*/ 3139012 w 4943516"/>
              <a:gd name="connsiteY82" fmla="*/ 4157737 h 4852768"/>
              <a:gd name="connsiteX83" fmla="*/ 3134169 w 4943516"/>
              <a:gd name="connsiteY83" fmla="*/ 4160029 h 4852768"/>
              <a:gd name="connsiteX84" fmla="*/ 3113868 w 4943516"/>
              <a:gd name="connsiteY84" fmla="*/ 4168968 h 4852768"/>
              <a:gd name="connsiteX85" fmla="*/ 3133891 w 4943516"/>
              <a:gd name="connsiteY85" fmla="*/ 4168878 h 4852768"/>
              <a:gd name="connsiteX86" fmla="*/ 3157187 w 4943516"/>
              <a:gd name="connsiteY86" fmla="*/ 4170247 h 4852768"/>
              <a:gd name="connsiteX87" fmla="*/ 3165058 w 4943516"/>
              <a:gd name="connsiteY87" fmla="*/ 4176943 h 4852768"/>
              <a:gd name="connsiteX88" fmla="*/ 3167240 w 4943516"/>
              <a:gd name="connsiteY88" fmla="*/ 4177161 h 4852768"/>
              <a:gd name="connsiteX89" fmla="*/ 3168610 w 4943516"/>
              <a:gd name="connsiteY89" fmla="*/ 4176602 h 4852768"/>
              <a:gd name="connsiteX90" fmla="*/ 3167029 w 4943516"/>
              <a:gd name="connsiteY90" fmla="*/ 4176274 h 4852768"/>
              <a:gd name="connsiteX91" fmla="*/ 3169311 w 4943516"/>
              <a:gd name="connsiteY91" fmla="*/ 4176317 h 4852768"/>
              <a:gd name="connsiteX92" fmla="*/ 3194435 w 4943516"/>
              <a:gd name="connsiteY92" fmla="*/ 4166072 h 4852768"/>
              <a:gd name="connsiteX93" fmla="*/ 3210737 w 4943516"/>
              <a:gd name="connsiteY93" fmla="*/ 4158033 h 4852768"/>
              <a:gd name="connsiteX94" fmla="*/ 4003257 w 4943516"/>
              <a:gd name="connsiteY94" fmla="*/ 4139957 h 4852768"/>
              <a:gd name="connsiteX95" fmla="*/ 3996444 w 4943516"/>
              <a:gd name="connsiteY95" fmla="*/ 4147293 h 4852768"/>
              <a:gd name="connsiteX96" fmla="*/ 3996671 w 4943516"/>
              <a:gd name="connsiteY96" fmla="*/ 4150757 h 4852768"/>
              <a:gd name="connsiteX97" fmla="*/ 3996444 w 4943516"/>
              <a:gd name="connsiteY97" fmla="*/ 4147293 h 4852768"/>
              <a:gd name="connsiteX98" fmla="*/ 4002271 w 4943516"/>
              <a:gd name="connsiteY98" fmla="*/ 4141830 h 4852768"/>
              <a:gd name="connsiteX99" fmla="*/ 3808886 w 4943516"/>
              <a:gd name="connsiteY99" fmla="*/ 4076143 h 4852768"/>
              <a:gd name="connsiteX100" fmla="*/ 3813921 w 4943516"/>
              <a:gd name="connsiteY100" fmla="*/ 4077649 h 4852768"/>
              <a:gd name="connsiteX101" fmla="*/ 3809544 w 4943516"/>
              <a:gd name="connsiteY101" fmla="*/ 4079390 h 4852768"/>
              <a:gd name="connsiteX102" fmla="*/ 3808886 w 4943516"/>
              <a:gd name="connsiteY102" fmla="*/ 4076143 h 4852768"/>
              <a:gd name="connsiteX103" fmla="*/ 3829897 w 4943516"/>
              <a:gd name="connsiteY103" fmla="*/ 4059682 h 4852768"/>
              <a:gd name="connsiteX104" fmla="*/ 3827163 w 4943516"/>
              <a:gd name="connsiteY104" fmla="*/ 4065996 h 4852768"/>
              <a:gd name="connsiteX105" fmla="*/ 3824196 w 4943516"/>
              <a:gd name="connsiteY105" fmla="*/ 4068837 h 4852768"/>
              <a:gd name="connsiteX106" fmla="*/ 3841077 w 4943516"/>
              <a:gd name="connsiteY106" fmla="*/ 4037990 h 4852768"/>
              <a:gd name="connsiteX107" fmla="*/ 3829897 w 4943516"/>
              <a:gd name="connsiteY107" fmla="*/ 4059682 h 4852768"/>
              <a:gd name="connsiteX108" fmla="*/ 3841077 w 4943516"/>
              <a:gd name="connsiteY108" fmla="*/ 4037990 h 4852768"/>
              <a:gd name="connsiteX109" fmla="*/ 3839631 w 4943516"/>
              <a:gd name="connsiteY109" fmla="*/ 4033956 h 4852768"/>
              <a:gd name="connsiteX110" fmla="*/ 3841077 w 4943516"/>
              <a:gd name="connsiteY110" fmla="*/ 4037990 h 4852768"/>
              <a:gd name="connsiteX111" fmla="*/ 3839631 w 4943516"/>
              <a:gd name="connsiteY111" fmla="*/ 4033956 h 4852768"/>
              <a:gd name="connsiteX112" fmla="*/ 3846335 w 4943516"/>
              <a:gd name="connsiteY112" fmla="*/ 4020176 h 4852768"/>
              <a:gd name="connsiteX113" fmla="*/ 3847661 w 4943516"/>
              <a:gd name="connsiteY113" fmla="*/ 4024035 h 4852768"/>
              <a:gd name="connsiteX114" fmla="*/ 3846335 w 4943516"/>
              <a:gd name="connsiteY114" fmla="*/ 4020176 h 4852768"/>
              <a:gd name="connsiteX115" fmla="*/ 3857751 w 4943516"/>
              <a:gd name="connsiteY115" fmla="*/ 4011741 h 4852768"/>
              <a:gd name="connsiteX116" fmla="*/ 3854250 w 4943516"/>
              <a:gd name="connsiteY116" fmla="*/ 4014647 h 4852768"/>
              <a:gd name="connsiteX117" fmla="*/ 3857751 w 4943516"/>
              <a:gd name="connsiteY117" fmla="*/ 4011741 h 4852768"/>
              <a:gd name="connsiteX118" fmla="*/ 3935531 w 4943516"/>
              <a:gd name="connsiteY118" fmla="*/ 3956819 h 4852768"/>
              <a:gd name="connsiteX119" fmla="*/ 3930152 w 4943516"/>
              <a:gd name="connsiteY119" fmla="*/ 3962823 h 4852768"/>
              <a:gd name="connsiteX120" fmla="*/ 3927866 w 4943516"/>
              <a:gd name="connsiteY120" fmla="*/ 3965192 h 4852768"/>
              <a:gd name="connsiteX121" fmla="*/ 3931993 w 4943516"/>
              <a:gd name="connsiteY121" fmla="*/ 3958601 h 4852768"/>
              <a:gd name="connsiteX122" fmla="*/ 4157242 w 4943516"/>
              <a:gd name="connsiteY122" fmla="*/ 3938436 h 4852768"/>
              <a:gd name="connsiteX123" fmla="*/ 4153681 w 4943516"/>
              <a:gd name="connsiteY123" fmla="*/ 3942526 h 4852768"/>
              <a:gd name="connsiteX124" fmla="*/ 4152637 w 4943516"/>
              <a:gd name="connsiteY124" fmla="*/ 3943053 h 4852768"/>
              <a:gd name="connsiteX125" fmla="*/ 4153077 w 4943516"/>
              <a:gd name="connsiteY125" fmla="*/ 3942603 h 4852768"/>
              <a:gd name="connsiteX126" fmla="*/ 3968684 w 4943516"/>
              <a:gd name="connsiteY126" fmla="*/ 3844539 h 4852768"/>
              <a:gd name="connsiteX127" fmla="*/ 3961855 w 4943516"/>
              <a:gd name="connsiteY127" fmla="*/ 3856996 h 4852768"/>
              <a:gd name="connsiteX128" fmla="*/ 3935166 w 4943516"/>
              <a:gd name="connsiteY128" fmla="*/ 3906981 h 4852768"/>
              <a:gd name="connsiteX129" fmla="*/ 3936602 w 4943516"/>
              <a:gd name="connsiteY129" fmla="*/ 3918199 h 4852768"/>
              <a:gd name="connsiteX130" fmla="*/ 3907420 w 4943516"/>
              <a:gd name="connsiteY130" fmla="*/ 3974427 h 4852768"/>
              <a:gd name="connsiteX131" fmla="*/ 3907958 w 4943516"/>
              <a:gd name="connsiteY131" fmla="*/ 3983859 h 4852768"/>
              <a:gd name="connsiteX132" fmla="*/ 3908605 w 4943516"/>
              <a:gd name="connsiteY132" fmla="*/ 3985154 h 4852768"/>
              <a:gd name="connsiteX133" fmla="*/ 3872160 w 4943516"/>
              <a:gd name="connsiteY133" fmla="*/ 4022928 h 4852768"/>
              <a:gd name="connsiteX134" fmla="*/ 3849981 w 4943516"/>
              <a:gd name="connsiteY134" fmla="*/ 4044156 h 4852768"/>
              <a:gd name="connsiteX135" fmla="*/ 3878610 w 4943516"/>
              <a:gd name="connsiteY135" fmla="*/ 3988629 h 4852768"/>
              <a:gd name="connsiteX136" fmla="*/ 3953260 w 4943516"/>
              <a:gd name="connsiteY136" fmla="*/ 3860164 h 4852768"/>
              <a:gd name="connsiteX137" fmla="*/ 4020386 w 4943516"/>
              <a:gd name="connsiteY137" fmla="*/ 3828401 h 4852768"/>
              <a:gd name="connsiteX138" fmla="*/ 4024633 w 4943516"/>
              <a:gd name="connsiteY138" fmla="*/ 3849042 h 4852768"/>
              <a:gd name="connsiteX139" fmla="*/ 4020628 w 4943516"/>
              <a:gd name="connsiteY139" fmla="*/ 3856906 h 4852768"/>
              <a:gd name="connsiteX140" fmla="*/ 3991090 w 4943516"/>
              <a:gd name="connsiteY140" fmla="*/ 3894806 h 4852768"/>
              <a:gd name="connsiteX141" fmla="*/ 3963642 w 4943516"/>
              <a:gd name="connsiteY141" fmla="*/ 3925442 h 4852768"/>
              <a:gd name="connsiteX142" fmla="*/ 3978311 w 4943516"/>
              <a:gd name="connsiteY142" fmla="*/ 3903822 h 4852768"/>
              <a:gd name="connsiteX143" fmla="*/ 4020386 w 4943516"/>
              <a:gd name="connsiteY143" fmla="*/ 3828401 h 4852768"/>
              <a:gd name="connsiteX144" fmla="*/ 2556682 w 4943516"/>
              <a:gd name="connsiteY144" fmla="*/ 3819555 h 4852768"/>
              <a:gd name="connsiteX145" fmla="*/ 2557014 w 4943516"/>
              <a:gd name="connsiteY145" fmla="*/ 3825121 h 4852768"/>
              <a:gd name="connsiteX146" fmla="*/ 2589081 w 4943516"/>
              <a:gd name="connsiteY146" fmla="*/ 3829476 h 4852768"/>
              <a:gd name="connsiteX147" fmla="*/ 2592769 w 4943516"/>
              <a:gd name="connsiteY147" fmla="*/ 3830100 h 4852768"/>
              <a:gd name="connsiteX148" fmla="*/ 2624785 w 4943516"/>
              <a:gd name="connsiteY148" fmla="*/ 3824837 h 4852768"/>
              <a:gd name="connsiteX149" fmla="*/ 2630318 w 4943516"/>
              <a:gd name="connsiteY149" fmla="*/ 3823683 h 4852768"/>
              <a:gd name="connsiteX150" fmla="*/ 2613877 w 4943516"/>
              <a:gd name="connsiteY150" fmla="*/ 3823901 h 4852768"/>
              <a:gd name="connsiteX151" fmla="*/ 2588403 w 4943516"/>
              <a:gd name="connsiteY151" fmla="*/ 3821141 h 4852768"/>
              <a:gd name="connsiteX152" fmla="*/ 2556682 w 4943516"/>
              <a:gd name="connsiteY152" fmla="*/ 3819555 h 4852768"/>
              <a:gd name="connsiteX153" fmla="*/ 2324677 w 4943516"/>
              <a:gd name="connsiteY153" fmla="*/ 3769896 h 4852768"/>
              <a:gd name="connsiteX154" fmla="*/ 2313819 w 4943516"/>
              <a:gd name="connsiteY154" fmla="*/ 3770552 h 4852768"/>
              <a:gd name="connsiteX155" fmla="*/ 2360583 w 4943516"/>
              <a:gd name="connsiteY155" fmla="*/ 3774311 h 4852768"/>
              <a:gd name="connsiteX156" fmla="*/ 2362568 w 4943516"/>
              <a:gd name="connsiteY156" fmla="*/ 3773668 h 4852768"/>
              <a:gd name="connsiteX157" fmla="*/ 2339191 w 4943516"/>
              <a:gd name="connsiteY157" fmla="*/ 3770517 h 4852768"/>
              <a:gd name="connsiteX158" fmla="*/ 2324677 w 4943516"/>
              <a:gd name="connsiteY158" fmla="*/ 3769896 h 4852768"/>
              <a:gd name="connsiteX159" fmla="*/ 2371944 w 4943516"/>
              <a:gd name="connsiteY159" fmla="*/ 3769756 h 4852768"/>
              <a:gd name="connsiteX160" fmla="*/ 2368060 w 4943516"/>
              <a:gd name="connsiteY160" fmla="*/ 3770079 h 4852768"/>
              <a:gd name="connsiteX161" fmla="*/ 2385292 w 4943516"/>
              <a:gd name="connsiteY161" fmla="*/ 3774049 h 4852768"/>
              <a:gd name="connsiteX162" fmla="*/ 2388074 w 4943516"/>
              <a:gd name="connsiteY162" fmla="*/ 3773576 h 4852768"/>
              <a:gd name="connsiteX163" fmla="*/ 2389258 w 4943516"/>
              <a:gd name="connsiteY163" fmla="*/ 3772773 h 4852768"/>
              <a:gd name="connsiteX164" fmla="*/ 2371944 w 4943516"/>
              <a:gd name="connsiteY164" fmla="*/ 3769756 h 4852768"/>
              <a:gd name="connsiteX165" fmla="*/ 3439108 w 4943516"/>
              <a:gd name="connsiteY165" fmla="*/ 3769510 h 4852768"/>
              <a:gd name="connsiteX166" fmla="*/ 3444143 w 4943516"/>
              <a:gd name="connsiteY166" fmla="*/ 3771016 h 4852768"/>
              <a:gd name="connsiteX167" fmla="*/ 3439767 w 4943516"/>
              <a:gd name="connsiteY167" fmla="*/ 3772758 h 4852768"/>
              <a:gd name="connsiteX168" fmla="*/ 3439108 w 4943516"/>
              <a:gd name="connsiteY168" fmla="*/ 3769510 h 4852768"/>
              <a:gd name="connsiteX169" fmla="*/ 2441406 w 4943516"/>
              <a:gd name="connsiteY169" fmla="*/ 3766521 h 4852768"/>
              <a:gd name="connsiteX170" fmla="*/ 2423398 w 4943516"/>
              <a:gd name="connsiteY170" fmla="*/ 3768888 h 4852768"/>
              <a:gd name="connsiteX171" fmla="*/ 2391894 w 4943516"/>
              <a:gd name="connsiteY171" fmla="*/ 3771050 h 4852768"/>
              <a:gd name="connsiteX172" fmla="*/ 2399169 w 4943516"/>
              <a:gd name="connsiteY172" fmla="*/ 3773065 h 4852768"/>
              <a:gd name="connsiteX173" fmla="*/ 2455295 w 4943516"/>
              <a:gd name="connsiteY173" fmla="*/ 3766846 h 4852768"/>
              <a:gd name="connsiteX174" fmla="*/ 2441406 w 4943516"/>
              <a:gd name="connsiteY174" fmla="*/ 3766521 h 4852768"/>
              <a:gd name="connsiteX175" fmla="*/ 2554907 w 4943516"/>
              <a:gd name="connsiteY175" fmla="*/ 3766489 h 4852768"/>
              <a:gd name="connsiteX176" fmla="*/ 2555494 w 4943516"/>
              <a:gd name="connsiteY176" fmla="*/ 3767323 h 4852768"/>
              <a:gd name="connsiteX177" fmla="*/ 2556693 w 4943516"/>
              <a:gd name="connsiteY177" fmla="*/ 3769027 h 4852768"/>
              <a:gd name="connsiteX178" fmla="*/ 2555578 w 4943516"/>
              <a:gd name="connsiteY178" fmla="*/ 3767441 h 4852768"/>
              <a:gd name="connsiteX179" fmla="*/ 2555494 w 4943516"/>
              <a:gd name="connsiteY179" fmla="*/ 3767323 h 4852768"/>
              <a:gd name="connsiteX180" fmla="*/ 2554936 w 4943516"/>
              <a:gd name="connsiteY180" fmla="*/ 3766529 h 4852768"/>
              <a:gd name="connsiteX181" fmla="*/ 2554907 w 4943516"/>
              <a:gd name="connsiteY181" fmla="*/ 3766489 h 4852768"/>
              <a:gd name="connsiteX182" fmla="*/ 2469664 w 4943516"/>
              <a:gd name="connsiteY182" fmla="*/ 3761968 h 4852768"/>
              <a:gd name="connsiteX183" fmla="*/ 2469794 w 4943516"/>
              <a:gd name="connsiteY183" fmla="*/ 3764327 h 4852768"/>
              <a:gd name="connsiteX184" fmla="*/ 2471903 w 4943516"/>
              <a:gd name="connsiteY184" fmla="*/ 3765395 h 4852768"/>
              <a:gd name="connsiteX185" fmla="*/ 2469664 w 4943516"/>
              <a:gd name="connsiteY185" fmla="*/ 3761968 h 4852768"/>
              <a:gd name="connsiteX186" fmla="*/ 2328757 w 4943516"/>
              <a:gd name="connsiteY186" fmla="*/ 3760790 h 4852768"/>
              <a:gd name="connsiteX187" fmla="*/ 2305349 w 4943516"/>
              <a:gd name="connsiteY187" fmla="*/ 3764029 h 4852768"/>
              <a:gd name="connsiteX188" fmla="*/ 2310720 w 4943516"/>
              <a:gd name="connsiteY188" fmla="*/ 3765808 h 4852768"/>
              <a:gd name="connsiteX189" fmla="*/ 2352307 w 4943516"/>
              <a:gd name="connsiteY189" fmla="*/ 3764203 h 4852768"/>
              <a:gd name="connsiteX190" fmla="*/ 2355108 w 4943516"/>
              <a:gd name="connsiteY190" fmla="*/ 3765192 h 4852768"/>
              <a:gd name="connsiteX191" fmla="*/ 2355829 w 4943516"/>
              <a:gd name="connsiteY191" fmla="*/ 3765074 h 4852768"/>
              <a:gd name="connsiteX192" fmla="*/ 2356196 w 4943516"/>
              <a:gd name="connsiteY192" fmla="*/ 3763918 h 4852768"/>
              <a:gd name="connsiteX193" fmla="*/ 2352307 w 4943516"/>
              <a:gd name="connsiteY193" fmla="*/ 3764203 h 4852768"/>
              <a:gd name="connsiteX194" fmla="*/ 2328757 w 4943516"/>
              <a:gd name="connsiteY194" fmla="*/ 3760790 h 4852768"/>
              <a:gd name="connsiteX195" fmla="*/ 2390728 w 4943516"/>
              <a:gd name="connsiteY195" fmla="*/ 3760153 h 4852768"/>
              <a:gd name="connsiteX196" fmla="*/ 2404712 w 4943516"/>
              <a:gd name="connsiteY196" fmla="*/ 3763567 h 4852768"/>
              <a:gd name="connsiteX197" fmla="*/ 2407841 w 4943516"/>
              <a:gd name="connsiteY197" fmla="*/ 3762931 h 4852768"/>
              <a:gd name="connsiteX198" fmla="*/ 2399320 w 4943516"/>
              <a:gd name="connsiteY198" fmla="*/ 3761306 h 4852768"/>
              <a:gd name="connsiteX199" fmla="*/ 2390728 w 4943516"/>
              <a:gd name="connsiteY199" fmla="*/ 3760153 h 4852768"/>
              <a:gd name="connsiteX200" fmla="*/ 2767166 w 4943516"/>
              <a:gd name="connsiteY200" fmla="*/ 3747454 h 4852768"/>
              <a:gd name="connsiteX201" fmla="*/ 2785227 w 4943516"/>
              <a:gd name="connsiteY201" fmla="*/ 3749852 h 4852768"/>
              <a:gd name="connsiteX202" fmla="*/ 2804022 w 4943516"/>
              <a:gd name="connsiteY202" fmla="*/ 3753147 h 4852768"/>
              <a:gd name="connsiteX203" fmla="*/ 2798684 w 4943516"/>
              <a:gd name="connsiteY203" fmla="*/ 3754536 h 4852768"/>
              <a:gd name="connsiteX204" fmla="*/ 2794104 w 4943516"/>
              <a:gd name="connsiteY204" fmla="*/ 3755384 h 4852768"/>
              <a:gd name="connsiteX205" fmla="*/ 2754977 w 4943516"/>
              <a:gd name="connsiteY205" fmla="*/ 3751059 h 4852768"/>
              <a:gd name="connsiteX206" fmla="*/ 2758812 w 4943516"/>
              <a:gd name="connsiteY206" fmla="*/ 3750130 h 4852768"/>
              <a:gd name="connsiteX207" fmla="*/ 2615792 w 4943516"/>
              <a:gd name="connsiteY207" fmla="*/ 3747278 h 4852768"/>
              <a:gd name="connsiteX208" fmla="*/ 2617271 w 4943516"/>
              <a:gd name="connsiteY208" fmla="*/ 3747801 h 4852768"/>
              <a:gd name="connsiteX209" fmla="*/ 2619563 w 4943516"/>
              <a:gd name="connsiteY209" fmla="*/ 3749732 h 4852768"/>
              <a:gd name="connsiteX210" fmla="*/ 2585969 w 4943516"/>
              <a:gd name="connsiteY210" fmla="*/ 3751245 h 4852768"/>
              <a:gd name="connsiteX211" fmla="*/ 2582371 w 4943516"/>
              <a:gd name="connsiteY211" fmla="*/ 3750937 h 4852768"/>
              <a:gd name="connsiteX212" fmla="*/ 2521769 w 4943516"/>
              <a:gd name="connsiteY212" fmla="*/ 3746718 h 4852768"/>
              <a:gd name="connsiteX213" fmla="*/ 2518099 w 4943516"/>
              <a:gd name="connsiteY213" fmla="*/ 3746860 h 4852768"/>
              <a:gd name="connsiteX214" fmla="*/ 2518000 w 4943516"/>
              <a:gd name="connsiteY214" fmla="*/ 3749181 h 4852768"/>
              <a:gd name="connsiteX215" fmla="*/ 2520516 w 4943516"/>
              <a:gd name="connsiteY215" fmla="*/ 3749322 h 4852768"/>
              <a:gd name="connsiteX216" fmla="*/ 2523208 w 4943516"/>
              <a:gd name="connsiteY216" fmla="*/ 3748633 h 4852768"/>
              <a:gd name="connsiteX217" fmla="*/ 2521769 w 4943516"/>
              <a:gd name="connsiteY217" fmla="*/ 3746718 h 4852768"/>
              <a:gd name="connsiteX218" fmla="*/ 3471300 w 4943516"/>
              <a:gd name="connsiteY218" fmla="*/ 3731358 h 4852768"/>
              <a:gd name="connsiteX219" fmla="*/ 3460121 w 4943516"/>
              <a:gd name="connsiteY219" fmla="*/ 3753049 h 4852768"/>
              <a:gd name="connsiteX220" fmla="*/ 3471300 w 4943516"/>
              <a:gd name="connsiteY220" fmla="*/ 3731358 h 4852768"/>
              <a:gd name="connsiteX221" fmla="*/ 3469854 w 4943516"/>
              <a:gd name="connsiteY221" fmla="*/ 3727324 h 4852768"/>
              <a:gd name="connsiteX222" fmla="*/ 3471300 w 4943516"/>
              <a:gd name="connsiteY222" fmla="*/ 3731358 h 4852768"/>
              <a:gd name="connsiteX223" fmla="*/ 3469854 w 4943516"/>
              <a:gd name="connsiteY223" fmla="*/ 3727324 h 4852768"/>
              <a:gd name="connsiteX224" fmla="*/ 3476558 w 4943516"/>
              <a:gd name="connsiteY224" fmla="*/ 3713544 h 4852768"/>
              <a:gd name="connsiteX225" fmla="*/ 3477884 w 4943516"/>
              <a:gd name="connsiteY225" fmla="*/ 3717403 h 4852768"/>
              <a:gd name="connsiteX226" fmla="*/ 3476558 w 4943516"/>
              <a:gd name="connsiteY226" fmla="*/ 3713544 h 4852768"/>
              <a:gd name="connsiteX227" fmla="*/ 3487974 w 4943516"/>
              <a:gd name="connsiteY227" fmla="*/ 3705109 h 4852768"/>
              <a:gd name="connsiteX228" fmla="*/ 3484473 w 4943516"/>
              <a:gd name="connsiteY228" fmla="*/ 3708015 h 4852768"/>
              <a:gd name="connsiteX229" fmla="*/ 3487974 w 4943516"/>
              <a:gd name="connsiteY229" fmla="*/ 3705109 h 4852768"/>
              <a:gd name="connsiteX230" fmla="*/ 3534916 w 4943516"/>
              <a:gd name="connsiteY230" fmla="*/ 3693047 h 4852768"/>
              <a:gd name="connsiteX231" fmla="*/ 3535404 w 4943516"/>
              <a:gd name="connsiteY231" fmla="*/ 3693985 h 4852768"/>
              <a:gd name="connsiteX232" fmla="*/ 3533874 w 4943516"/>
              <a:gd name="connsiteY232" fmla="*/ 3695743 h 4852768"/>
              <a:gd name="connsiteX233" fmla="*/ 3536827 w 4943516"/>
              <a:gd name="connsiteY233" fmla="*/ 3688092 h 4852768"/>
              <a:gd name="connsiteX234" fmla="*/ 3534916 w 4943516"/>
              <a:gd name="connsiteY234" fmla="*/ 3693047 h 4852768"/>
              <a:gd name="connsiteX235" fmla="*/ 3534155 w 4943516"/>
              <a:gd name="connsiteY235" fmla="*/ 3691592 h 4852768"/>
              <a:gd name="connsiteX236" fmla="*/ 2371728 w 4943516"/>
              <a:gd name="connsiteY236" fmla="*/ 3618365 h 4852768"/>
              <a:gd name="connsiteX237" fmla="*/ 2358203 w 4943516"/>
              <a:gd name="connsiteY237" fmla="*/ 3619026 h 4852768"/>
              <a:gd name="connsiteX238" fmla="*/ 2386919 w 4943516"/>
              <a:gd name="connsiteY238" fmla="*/ 3620536 h 4852768"/>
              <a:gd name="connsiteX239" fmla="*/ 2387372 w 4943516"/>
              <a:gd name="connsiteY239" fmla="*/ 3620287 h 4852768"/>
              <a:gd name="connsiteX240" fmla="*/ 2371728 w 4943516"/>
              <a:gd name="connsiteY240" fmla="*/ 3618365 h 4852768"/>
              <a:gd name="connsiteX241" fmla="*/ 2564863 w 4943516"/>
              <a:gd name="connsiteY241" fmla="*/ 3594291 h 4852768"/>
              <a:gd name="connsiteX242" fmla="*/ 2499612 w 4943516"/>
              <a:gd name="connsiteY242" fmla="*/ 3608733 h 4852768"/>
              <a:gd name="connsiteX243" fmla="*/ 2412389 w 4943516"/>
              <a:gd name="connsiteY243" fmla="*/ 3617740 h 4852768"/>
              <a:gd name="connsiteX244" fmla="*/ 2399451 w 4943516"/>
              <a:gd name="connsiteY244" fmla="*/ 3619050 h 4852768"/>
              <a:gd name="connsiteX245" fmla="*/ 2395395 w 4943516"/>
              <a:gd name="connsiteY245" fmla="*/ 3619264 h 4852768"/>
              <a:gd name="connsiteX246" fmla="*/ 2394373 w 4943516"/>
              <a:gd name="connsiteY246" fmla="*/ 3620838 h 4852768"/>
              <a:gd name="connsiteX247" fmla="*/ 2439758 w 4943516"/>
              <a:gd name="connsiteY247" fmla="*/ 3619303 h 4852768"/>
              <a:gd name="connsiteX248" fmla="*/ 2442071 w 4943516"/>
              <a:gd name="connsiteY248" fmla="*/ 3619025 h 4852768"/>
              <a:gd name="connsiteX249" fmla="*/ 2514840 w 4943516"/>
              <a:gd name="connsiteY249" fmla="*/ 3608888 h 4852768"/>
              <a:gd name="connsiteX250" fmla="*/ 2529160 w 4943516"/>
              <a:gd name="connsiteY250" fmla="*/ 3606995 h 4852768"/>
              <a:gd name="connsiteX251" fmla="*/ 2561657 w 4943516"/>
              <a:gd name="connsiteY251" fmla="*/ 3596180 h 4852768"/>
              <a:gd name="connsiteX252" fmla="*/ 2589349 w 4943516"/>
              <a:gd name="connsiteY252" fmla="*/ 3579856 h 4852768"/>
              <a:gd name="connsiteX253" fmla="*/ 2566671 w 4943516"/>
              <a:gd name="connsiteY253" fmla="*/ 3584226 h 4852768"/>
              <a:gd name="connsiteX254" fmla="*/ 2402597 w 4943516"/>
              <a:gd name="connsiteY254" fmla="*/ 3604677 h 4852768"/>
              <a:gd name="connsiteX255" fmla="*/ 2255196 w 4943516"/>
              <a:gd name="connsiteY255" fmla="*/ 3607395 h 4852768"/>
              <a:gd name="connsiteX256" fmla="*/ 2255814 w 4943516"/>
              <a:gd name="connsiteY256" fmla="*/ 3607539 h 4852768"/>
              <a:gd name="connsiteX257" fmla="*/ 2293148 w 4943516"/>
              <a:gd name="connsiteY257" fmla="*/ 3613071 h 4852768"/>
              <a:gd name="connsiteX258" fmla="*/ 2382711 w 4943516"/>
              <a:gd name="connsiteY258" fmla="*/ 3611185 h 4852768"/>
              <a:gd name="connsiteX259" fmla="*/ 2483601 w 4943516"/>
              <a:gd name="connsiteY259" fmla="*/ 3601144 h 4852768"/>
              <a:gd name="connsiteX260" fmla="*/ 2569013 w 4943516"/>
              <a:gd name="connsiteY260" fmla="*/ 3591844 h 4852768"/>
              <a:gd name="connsiteX261" fmla="*/ 2273653 w 4943516"/>
              <a:gd name="connsiteY261" fmla="*/ 3575273 h 4852768"/>
              <a:gd name="connsiteX262" fmla="*/ 2301376 w 4943516"/>
              <a:gd name="connsiteY262" fmla="*/ 3575960 h 4852768"/>
              <a:gd name="connsiteX263" fmla="*/ 2273653 w 4943516"/>
              <a:gd name="connsiteY263" fmla="*/ 3575273 h 4852768"/>
              <a:gd name="connsiteX264" fmla="*/ 2310253 w 4943516"/>
              <a:gd name="connsiteY264" fmla="*/ 3574671 h 4852768"/>
              <a:gd name="connsiteX265" fmla="*/ 2310879 w 4943516"/>
              <a:gd name="connsiteY265" fmla="*/ 3576707 h 4852768"/>
              <a:gd name="connsiteX266" fmla="*/ 2312492 w 4943516"/>
              <a:gd name="connsiteY266" fmla="*/ 3578097 h 4852768"/>
              <a:gd name="connsiteX267" fmla="*/ 2310253 w 4943516"/>
              <a:gd name="connsiteY267" fmla="*/ 3574671 h 4852768"/>
              <a:gd name="connsiteX268" fmla="*/ 3340606 w 4943516"/>
              <a:gd name="connsiteY268" fmla="*/ 3557579 h 4852768"/>
              <a:gd name="connsiteX269" fmla="*/ 3336508 w 4943516"/>
              <a:gd name="connsiteY269" fmla="*/ 3561171 h 4852768"/>
              <a:gd name="connsiteX270" fmla="*/ 3326846 w 4943516"/>
              <a:gd name="connsiteY270" fmla="*/ 3568479 h 4852768"/>
              <a:gd name="connsiteX271" fmla="*/ 3315197 w 4943516"/>
              <a:gd name="connsiteY271" fmla="*/ 3590779 h 4852768"/>
              <a:gd name="connsiteX272" fmla="*/ 3303977 w 4943516"/>
              <a:gd name="connsiteY272" fmla="*/ 3614620 h 4852768"/>
              <a:gd name="connsiteX273" fmla="*/ 3309789 w 4943516"/>
              <a:gd name="connsiteY273" fmla="*/ 3609695 h 4852768"/>
              <a:gd name="connsiteX274" fmla="*/ 3314386 w 4943516"/>
              <a:gd name="connsiteY274" fmla="*/ 3605200 h 4852768"/>
              <a:gd name="connsiteX275" fmla="*/ 2580992 w 4943516"/>
              <a:gd name="connsiteY275" fmla="*/ 3545340 h 4852768"/>
              <a:gd name="connsiteX276" fmla="*/ 2582701 w 4943516"/>
              <a:gd name="connsiteY276" fmla="*/ 3545916 h 4852768"/>
              <a:gd name="connsiteX277" fmla="*/ 2580753 w 4943516"/>
              <a:gd name="connsiteY277" fmla="*/ 3545850 h 4852768"/>
              <a:gd name="connsiteX278" fmla="*/ 3423744 w 4943516"/>
              <a:gd name="connsiteY278" fmla="*/ 3423660 h 4852768"/>
              <a:gd name="connsiteX279" fmla="*/ 3401345 w 4943516"/>
              <a:gd name="connsiteY279" fmla="*/ 3448038 h 4852768"/>
              <a:gd name="connsiteX280" fmla="*/ 3383241 w 4943516"/>
              <a:gd name="connsiteY280" fmla="*/ 3464854 h 4852768"/>
              <a:gd name="connsiteX281" fmla="*/ 3351345 w 4943516"/>
              <a:gd name="connsiteY281" fmla="*/ 3521591 h 4852768"/>
              <a:gd name="connsiteX282" fmla="*/ 3346723 w 4943516"/>
              <a:gd name="connsiteY282" fmla="*/ 3530436 h 4852768"/>
              <a:gd name="connsiteX283" fmla="*/ 3351465 w 4943516"/>
              <a:gd name="connsiteY283" fmla="*/ 3526214 h 4852768"/>
              <a:gd name="connsiteX284" fmla="*/ 3364359 w 4943516"/>
              <a:gd name="connsiteY284" fmla="*/ 3515151 h 4852768"/>
              <a:gd name="connsiteX285" fmla="*/ 3364520 w 4943516"/>
              <a:gd name="connsiteY285" fmla="*/ 3515899 h 4852768"/>
              <a:gd name="connsiteX286" fmla="*/ 3380367 w 4943516"/>
              <a:gd name="connsiteY286" fmla="*/ 3488601 h 4852768"/>
              <a:gd name="connsiteX287" fmla="*/ 3417302 w 4943516"/>
              <a:gd name="connsiteY287" fmla="*/ 3435895 h 4852768"/>
              <a:gd name="connsiteX288" fmla="*/ 3430530 w 4943516"/>
              <a:gd name="connsiteY288" fmla="*/ 3396516 h 4852768"/>
              <a:gd name="connsiteX289" fmla="*/ 3430898 w 4943516"/>
              <a:gd name="connsiteY289" fmla="*/ 3399923 h 4852768"/>
              <a:gd name="connsiteX290" fmla="*/ 3430530 w 4943516"/>
              <a:gd name="connsiteY290" fmla="*/ 3396516 h 4852768"/>
              <a:gd name="connsiteX291" fmla="*/ 3438881 w 4943516"/>
              <a:gd name="connsiteY291" fmla="*/ 3387113 h 4852768"/>
              <a:gd name="connsiteX292" fmla="*/ 3439316 w 4943516"/>
              <a:gd name="connsiteY292" fmla="*/ 3390689 h 4852768"/>
              <a:gd name="connsiteX293" fmla="*/ 3438881 w 4943516"/>
              <a:gd name="connsiteY293" fmla="*/ 3387113 h 4852768"/>
              <a:gd name="connsiteX294" fmla="*/ 3584369 w 4943516"/>
              <a:gd name="connsiteY294" fmla="*/ 3377506 h 4852768"/>
              <a:gd name="connsiteX295" fmla="*/ 3581595 w 4943516"/>
              <a:gd name="connsiteY295" fmla="*/ 3392912 h 4852768"/>
              <a:gd name="connsiteX296" fmla="*/ 3556678 w 4943516"/>
              <a:gd name="connsiteY296" fmla="*/ 3441681 h 4852768"/>
              <a:gd name="connsiteX297" fmla="*/ 3560105 w 4943516"/>
              <a:gd name="connsiteY297" fmla="*/ 3451246 h 4852768"/>
              <a:gd name="connsiteX298" fmla="*/ 3559918 w 4943516"/>
              <a:gd name="connsiteY298" fmla="*/ 3451623 h 4852768"/>
              <a:gd name="connsiteX299" fmla="*/ 3522933 w 4943516"/>
              <a:gd name="connsiteY299" fmla="*/ 3498910 h 4852768"/>
              <a:gd name="connsiteX300" fmla="*/ 3454774 w 4943516"/>
              <a:gd name="connsiteY300" fmla="*/ 3575272 h 4852768"/>
              <a:gd name="connsiteX301" fmla="*/ 3456888 w 4943516"/>
              <a:gd name="connsiteY301" fmla="*/ 3568933 h 4852768"/>
              <a:gd name="connsiteX302" fmla="*/ 3521538 w 4943516"/>
              <a:gd name="connsiteY302" fmla="*/ 3474770 h 4852768"/>
              <a:gd name="connsiteX303" fmla="*/ 3552151 w 4943516"/>
              <a:gd name="connsiteY303" fmla="*/ 3425192 h 4852768"/>
              <a:gd name="connsiteX304" fmla="*/ 3584369 w 4943516"/>
              <a:gd name="connsiteY304" fmla="*/ 3377506 h 4852768"/>
              <a:gd name="connsiteX305" fmla="*/ 3477671 w 4943516"/>
              <a:gd name="connsiteY305" fmla="*/ 3362576 h 4852768"/>
              <a:gd name="connsiteX306" fmla="*/ 3446972 w 4943516"/>
              <a:gd name="connsiteY306" fmla="*/ 3397407 h 4852768"/>
              <a:gd name="connsiteX307" fmla="*/ 3446389 w 4943516"/>
              <a:gd name="connsiteY307" fmla="*/ 3399493 h 4852768"/>
              <a:gd name="connsiteX308" fmla="*/ 3446747 w 4943516"/>
              <a:gd name="connsiteY308" fmla="*/ 3403615 h 4852768"/>
              <a:gd name="connsiteX309" fmla="*/ 3475160 w 4943516"/>
              <a:gd name="connsiteY309" fmla="*/ 3366884 h 4852768"/>
              <a:gd name="connsiteX310" fmla="*/ 3517538 w 4943516"/>
              <a:gd name="connsiteY310" fmla="*/ 3345252 h 4852768"/>
              <a:gd name="connsiteX311" fmla="*/ 3518509 w 4943516"/>
              <a:gd name="connsiteY311" fmla="*/ 3347962 h 4852768"/>
              <a:gd name="connsiteX312" fmla="*/ 3517605 w 4943516"/>
              <a:gd name="connsiteY312" fmla="*/ 3345441 h 4852768"/>
              <a:gd name="connsiteX313" fmla="*/ 3517063 w 4943516"/>
              <a:gd name="connsiteY313" fmla="*/ 3343926 h 4852768"/>
              <a:gd name="connsiteX314" fmla="*/ 3517538 w 4943516"/>
              <a:gd name="connsiteY314" fmla="*/ 3345252 h 4852768"/>
              <a:gd name="connsiteX315" fmla="*/ 3517086 w 4943516"/>
              <a:gd name="connsiteY315" fmla="*/ 3343991 h 4852768"/>
              <a:gd name="connsiteX316" fmla="*/ 3517063 w 4943516"/>
              <a:gd name="connsiteY316" fmla="*/ 3343926 h 4852768"/>
              <a:gd name="connsiteX317" fmla="*/ 3568363 w 4943516"/>
              <a:gd name="connsiteY317" fmla="*/ 3324854 h 4852768"/>
              <a:gd name="connsiteX318" fmla="*/ 3566846 w 4943516"/>
              <a:gd name="connsiteY318" fmla="*/ 3327104 h 4852768"/>
              <a:gd name="connsiteX319" fmla="*/ 3562021 w 4943516"/>
              <a:gd name="connsiteY319" fmla="*/ 3333425 h 4852768"/>
              <a:gd name="connsiteX320" fmla="*/ 3524156 w 4943516"/>
              <a:gd name="connsiteY320" fmla="*/ 3286760 h 4852768"/>
              <a:gd name="connsiteX321" fmla="*/ 3526856 w 4943516"/>
              <a:gd name="connsiteY321" fmla="*/ 3288494 h 4852768"/>
              <a:gd name="connsiteX322" fmla="*/ 3525015 w 4943516"/>
              <a:gd name="connsiteY322" fmla="*/ 3291446 h 4852768"/>
              <a:gd name="connsiteX323" fmla="*/ 3522098 w 4943516"/>
              <a:gd name="connsiteY323" fmla="*/ 3293938 h 4852768"/>
              <a:gd name="connsiteX324" fmla="*/ 3521078 w 4943516"/>
              <a:gd name="connsiteY324" fmla="*/ 3290791 h 4852768"/>
              <a:gd name="connsiteX325" fmla="*/ 3524156 w 4943516"/>
              <a:gd name="connsiteY325" fmla="*/ 3286760 h 4852768"/>
              <a:gd name="connsiteX326" fmla="*/ 3555502 w 4943516"/>
              <a:gd name="connsiteY326" fmla="*/ 3270938 h 4852768"/>
              <a:gd name="connsiteX327" fmla="*/ 3555471 w 4943516"/>
              <a:gd name="connsiteY327" fmla="*/ 3274306 h 4852768"/>
              <a:gd name="connsiteX328" fmla="*/ 3555502 w 4943516"/>
              <a:gd name="connsiteY328" fmla="*/ 3270938 h 4852768"/>
              <a:gd name="connsiteX329" fmla="*/ 3579717 w 4943516"/>
              <a:gd name="connsiteY329" fmla="*/ 3244077 h 4852768"/>
              <a:gd name="connsiteX330" fmla="*/ 3582278 w 4943516"/>
              <a:gd name="connsiteY330" fmla="*/ 3246100 h 4852768"/>
              <a:gd name="connsiteX331" fmla="*/ 3581806 w 4943516"/>
              <a:gd name="connsiteY331" fmla="*/ 3249329 h 4852768"/>
              <a:gd name="connsiteX332" fmla="*/ 3579717 w 4943516"/>
              <a:gd name="connsiteY332" fmla="*/ 3244077 h 4852768"/>
              <a:gd name="connsiteX333" fmla="*/ 3647299 w 4943516"/>
              <a:gd name="connsiteY333" fmla="*/ 3165640 h 4852768"/>
              <a:gd name="connsiteX334" fmla="*/ 3637722 w 4943516"/>
              <a:gd name="connsiteY334" fmla="*/ 3186656 h 4852768"/>
              <a:gd name="connsiteX335" fmla="*/ 3622794 w 4943516"/>
              <a:gd name="connsiteY335" fmla="*/ 3205541 h 4852768"/>
              <a:gd name="connsiteX336" fmla="*/ 3596648 w 4943516"/>
              <a:gd name="connsiteY336" fmla="*/ 3231729 h 4852768"/>
              <a:gd name="connsiteX337" fmla="*/ 3624307 w 4943516"/>
              <a:gd name="connsiteY337" fmla="*/ 3197335 h 4852768"/>
              <a:gd name="connsiteX338" fmla="*/ 3644350 w 4943516"/>
              <a:gd name="connsiteY338" fmla="*/ 3167059 h 4852768"/>
              <a:gd name="connsiteX339" fmla="*/ 3640412 w 4943516"/>
              <a:gd name="connsiteY339" fmla="*/ 3153500 h 4852768"/>
              <a:gd name="connsiteX340" fmla="*/ 3633152 w 4943516"/>
              <a:gd name="connsiteY340" fmla="*/ 3172005 h 4852768"/>
              <a:gd name="connsiteX341" fmla="*/ 3629946 w 4943516"/>
              <a:gd name="connsiteY341" fmla="*/ 3175032 h 4852768"/>
              <a:gd name="connsiteX342" fmla="*/ 3634887 w 4943516"/>
              <a:gd name="connsiteY342" fmla="*/ 3164119 h 4852768"/>
              <a:gd name="connsiteX343" fmla="*/ 3640412 w 4943516"/>
              <a:gd name="connsiteY343" fmla="*/ 3153500 h 4852768"/>
              <a:gd name="connsiteX344" fmla="*/ 4832982 w 4943516"/>
              <a:gd name="connsiteY344" fmla="*/ 2244063 h 4852768"/>
              <a:gd name="connsiteX345" fmla="*/ 4833931 w 4943516"/>
              <a:gd name="connsiteY345" fmla="*/ 2246097 h 4852768"/>
              <a:gd name="connsiteX346" fmla="*/ 4832510 w 4943516"/>
              <a:gd name="connsiteY346" fmla="*/ 2244154 h 4852768"/>
              <a:gd name="connsiteX347" fmla="*/ 4916365 w 4943516"/>
              <a:gd name="connsiteY347" fmla="*/ 2161911 h 4852768"/>
              <a:gd name="connsiteX348" fmla="*/ 4917739 w 4943516"/>
              <a:gd name="connsiteY348" fmla="*/ 2164412 h 4852768"/>
              <a:gd name="connsiteX349" fmla="*/ 4916522 w 4943516"/>
              <a:gd name="connsiteY349" fmla="*/ 2162747 h 4852768"/>
              <a:gd name="connsiteX350" fmla="*/ 4674736 w 4943516"/>
              <a:gd name="connsiteY350" fmla="*/ 2106095 h 4852768"/>
              <a:gd name="connsiteX351" fmla="*/ 4677831 w 4943516"/>
              <a:gd name="connsiteY351" fmla="*/ 2110556 h 4852768"/>
              <a:gd name="connsiteX352" fmla="*/ 4675195 w 4943516"/>
              <a:gd name="connsiteY352" fmla="*/ 2106946 h 4852768"/>
              <a:gd name="connsiteX353" fmla="*/ 4441707 w 4943516"/>
              <a:gd name="connsiteY353" fmla="*/ 2032957 h 4852768"/>
              <a:gd name="connsiteX354" fmla="*/ 4442332 w 4943516"/>
              <a:gd name="connsiteY354" fmla="*/ 2039422 h 4852768"/>
              <a:gd name="connsiteX355" fmla="*/ 4450203 w 4943516"/>
              <a:gd name="connsiteY355" fmla="*/ 2053690 h 4852768"/>
              <a:gd name="connsiteX356" fmla="*/ 4450276 w 4943516"/>
              <a:gd name="connsiteY356" fmla="*/ 2042135 h 4852768"/>
              <a:gd name="connsiteX357" fmla="*/ 4444797 w 4943516"/>
              <a:gd name="connsiteY357" fmla="*/ 2034638 h 4852768"/>
              <a:gd name="connsiteX358" fmla="*/ 4441707 w 4943516"/>
              <a:gd name="connsiteY358" fmla="*/ 2032957 h 4852768"/>
              <a:gd name="connsiteX359" fmla="*/ 4739035 w 4943516"/>
              <a:gd name="connsiteY359" fmla="*/ 1991401 h 4852768"/>
              <a:gd name="connsiteX360" fmla="*/ 4746506 w 4943516"/>
              <a:gd name="connsiteY360" fmla="*/ 2005819 h 4852768"/>
              <a:gd name="connsiteX361" fmla="*/ 4741596 w 4943516"/>
              <a:gd name="connsiteY361" fmla="*/ 1997942 h 4852768"/>
              <a:gd name="connsiteX362" fmla="*/ 4739806 w 4943516"/>
              <a:gd name="connsiteY362" fmla="*/ 1994164 h 4852768"/>
              <a:gd name="connsiteX363" fmla="*/ 4360064 w 4943516"/>
              <a:gd name="connsiteY363" fmla="*/ 1973455 h 4852768"/>
              <a:gd name="connsiteX364" fmla="*/ 4417170 w 4943516"/>
              <a:gd name="connsiteY364" fmla="*/ 2073093 h 4852768"/>
              <a:gd name="connsiteX365" fmla="*/ 4412795 w 4943516"/>
              <a:gd name="connsiteY365" fmla="*/ 2070534 h 4852768"/>
              <a:gd name="connsiteX366" fmla="*/ 4819998 w 4943516"/>
              <a:gd name="connsiteY366" fmla="*/ 1970334 h 4852768"/>
              <a:gd name="connsiteX367" fmla="*/ 4834146 w 4943516"/>
              <a:gd name="connsiteY367" fmla="*/ 1999315 h 4852768"/>
              <a:gd name="connsiteX368" fmla="*/ 4836613 w 4943516"/>
              <a:gd name="connsiteY368" fmla="*/ 1994531 h 4852768"/>
              <a:gd name="connsiteX369" fmla="*/ 4913231 w 4943516"/>
              <a:gd name="connsiteY369" fmla="*/ 2150668 h 4852768"/>
              <a:gd name="connsiteX370" fmla="*/ 4915513 w 4943516"/>
              <a:gd name="connsiteY370" fmla="*/ 2157360 h 4852768"/>
              <a:gd name="connsiteX371" fmla="*/ 4916365 w 4943516"/>
              <a:gd name="connsiteY371" fmla="*/ 2161911 h 4852768"/>
              <a:gd name="connsiteX372" fmla="*/ 4905967 w 4943516"/>
              <a:gd name="connsiteY372" fmla="*/ 2142986 h 4852768"/>
              <a:gd name="connsiteX373" fmla="*/ 4892737 w 4943516"/>
              <a:gd name="connsiteY373" fmla="*/ 2122622 h 4852768"/>
              <a:gd name="connsiteX374" fmla="*/ 4824610 w 4943516"/>
              <a:gd name="connsiteY374" fmla="*/ 1986264 h 4852768"/>
              <a:gd name="connsiteX375" fmla="*/ 4822459 w 4943516"/>
              <a:gd name="connsiteY375" fmla="*/ 1975965 h 4852768"/>
              <a:gd name="connsiteX376" fmla="*/ 4816517 w 4943516"/>
              <a:gd name="connsiteY376" fmla="*/ 1963202 h 4852768"/>
              <a:gd name="connsiteX377" fmla="*/ 4817785 w 4943516"/>
              <a:gd name="connsiteY377" fmla="*/ 1965270 h 4852768"/>
              <a:gd name="connsiteX378" fmla="*/ 4819998 w 4943516"/>
              <a:gd name="connsiteY378" fmla="*/ 1970334 h 4852768"/>
              <a:gd name="connsiteX379" fmla="*/ 4687085 w 4943516"/>
              <a:gd name="connsiteY379" fmla="*/ 1894719 h 4852768"/>
              <a:gd name="connsiteX380" fmla="*/ 4690550 w 4943516"/>
              <a:gd name="connsiteY380" fmla="*/ 1897127 h 4852768"/>
              <a:gd name="connsiteX381" fmla="*/ 4696524 w 4943516"/>
              <a:gd name="connsiteY381" fmla="*/ 1904793 h 4852768"/>
              <a:gd name="connsiteX382" fmla="*/ 4713131 w 4943516"/>
              <a:gd name="connsiteY382" fmla="*/ 1935679 h 4852768"/>
              <a:gd name="connsiteX383" fmla="*/ 4736393 w 4943516"/>
              <a:gd name="connsiteY383" fmla="*/ 1979169 h 4852768"/>
              <a:gd name="connsiteX384" fmla="*/ 4738369 w 4943516"/>
              <a:gd name="connsiteY384" fmla="*/ 1989011 h 4852768"/>
              <a:gd name="connsiteX385" fmla="*/ 4739035 w 4943516"/>
              <a:gd name="connsiteY385" fmla="*/ 1991401 h 4852768"/>
              <a:gd name="connsiteX386" fmla="*/ 4716421 w 4943516"/>
              <a:gd name="connsiteY386" fmla="*/ 1947758 h 4852768"/>
              <a:gd name="connsiteX387" fmla="*/ 4680836 w 4943516"/>
              <a:gd name="connsiteY387" fmla="*/ 1883418 h 4852768"/>
              <a:gd name="connsiteX388" fmla="*/ 4687085 w 4943516"/>
              <a:gd name="connsiteY388" fmla="*/ 1894719 h 4852768"/>
              <a:gd name="connsiteX389" fmla="*/ 4685248 w 4943516"/>
              <a:gd name="connsiteY389" fmla="*/ 1893441 h 4852768"/>
              <a:gd name="connsiteX390" fmla="*/ 4681558 w 4943516"/>
              <a:gd name="connsiteY390" fmla="*/ 1885914 h 4852768"/>
              <a:gd name="connsiteX391" fmla="*/ 4254397 w 4943516"/>
              <a:gd name="connsiteY391" fmla="*/ 1855250 h 4852768"/>
              <a:gd name="connsiteX392" fmla="*/ 4260187 w 4943516"/>
              <a:gd name="connsiteY392" fmla="*/ 1879891 h 4852768"/>
              <a:gd name="connsiteX393" fmla="*/ 4277519 w 4943516"/>
              <a:gd name="connsiteY393" fmla="*/ 1907690 h 4852768"/>
              <a:gd name="connsiteX394" fmla="*/ 4278737 w 4943516"/>
              <a:gd name="connsiteY394" fmla="*/ 1909356 h 4852768"/>
              <a:gd name="connsiteX395" fmla="*/ 4280680 w 4943516"/>
              <a:gd name="connsiteY395" fmla="*/ 1907937 h 4852768"/>
              <a:gd name="connsiteX396" fmla="*/ 4301419 w 4943516"/>
              <a:gd name="connsiteY396" fmla="*/ 1932820 h 4852768"/>
              <a:gd name="connsiteX397" fmla="*/ 4301248 w 4943516"/>
              <a:gd name="connsiteY397" fmla="*/ 1924429 h 4852768"/>
              <a:gd name="connsiteX398" fmla="*/ 4257173 w 4943516"/>
              <a:gd name="connsiteY398" fmla="*/ 1856536 h 4852768"/>
              <a:gd name="connsiteX399" fmla="*/ 4254397 w 4943516"/>
              <a:gd name="connsiteY399" fmla="*/ 1855250 h 4852768"/>
              <a:gd name="connsiteX400" fmla="*/ 4654794 w 4943516"/>
              <a:gd name="connsiteY400" fmla="*/ 1836337 h 4852768"/>
              <a:gd name="connsiteX401" fmla="*/ 4679117 w 4943516"/>
              <a:gd name="connsiteY401" fmla="*/ 1877475 h 4852768"/>
              <a:gd name="connsiteX402" fmla="*/ 4680836 w 4943516"/>
              <a:gd name="connsiteY402" fmla="*/ 1883418 h 4852768"/>
              <a:gd name="connsiteX403" fmla="*/ 4273281 w 4943516"/>
              <a:gd name="connsiteY403" fmla="*/ 1827301 h 4852768"/>
              <a:gd name="connsiteX404" fmla="*/ 4274179 w 4943516"/>
              <a:gd name="connsiteY404" fmla="*/ 1832609 h 4852768"/>
              <a:gd name="connsiteX405" fmla="*/ 4307672 w 4943516"/>
              <a:gd name="connsiteY405" fmla="*/ 1894177 h 4852768"/>
              <a:gd name="connsiteX406" fmla="*/ 4360383 w 4943516"/>
              <a:gd name="connsiteY406" fmla="*/ 1958739 h 4852768"/>
              <a:gd name="connsiteX407" fmla="*/ 4355501 w 4943516"/>
              <a:gd name="connsiteY407" fmla="*/ 1936325 h 4852768"/>
              <a:gd name="connsiteX408" fmla="*/ 4322211 w 4943516"/>
              <a:gd name="connsiteY408" fmla="*/ 1875034 h 4852768"/>
              <a:gd name="connsiteX409" fmla="*/ 4323879 w 4943516"/>
              <a:gd name="connsiteY409" fmla="*/ 1884891 h 4852768"/>
              <a:gd name="connsiteX410" fmla="*/ 4305329 w 4943516"/>
              <a:gd name="connsiteY410" fmla="*/ 1855425 h 4852768"/>
              <a:gd name="connsiteX411" fmla="*/ 4336183 w 4943516"/>
              <a:gd name="connsiteY411" fmla="*/ 1913383 h 4852768"/>
              <a:gd name="connsiteX412" fmla="*/ 4273281 w 4943516"/>
              <a:gd name="connsiteY412" fmla="*/ 1827301 h 4852768"/>
              <a:gd name="connsiteX413" fmla="*/ 4637325 w 4943516"/>
              <a:gd name="connsiteY413" fmla="*/ 1804939 h 4852768"/>
              <a:gd name="connsiteX414" fmla="*/ 4639515 w 4943516"/>
              <a:gd name="connsiteY414" fmla="*/ 1808711 h 4852768"/>
              <a:gd name="connsiteX415" fmla="*/ 4654794 w 4943516"/>
              <a:gd name="connsiteY415" fmla="*/ 1836337 h 4852768"/>
              <a:gd name="connsiteX416" fmla="*/ 4652497 w 4943516"/>
              <a:gd name="connsiteY416" fmla="*/ 1832449 h 4852768"/>
              <a:gd name="connsiteX417" fmla="*/ 4157599 w 4943516"/>
              <a:gd name="connsiteY417" fmla="*/ 1782350 h 4852768"/>
              <a:gd name="connsiteX418" fmla="*/ 4164571 w 4943516"/>
              <a:gd name="connsiteY418" fmla="*/ 1792158 h 4852768"/>
              <a:gd name="connsiteX419" fmla="*/ 4157875 w 4943516"/>
              <a:gd name="connsiteY419" fmla="*/ 1782994 h 4852768"/>
              <a:gd name="connsiteX420" fmla="*/ 4592219 w 4943516"/>
              <a:gd name="connsiteY420" fmla="*/ 1746314 h 4852768"/>
              <a:gd name="connsiteX421" fmla="*/ 4731984 w 4943516"/>
              <a:gd name="connsiteY421" fmla="*/ 1996445 h 4852768"/>
              <a:gd name="connsiteX422" fmla="*/ 4862515 w 4943516"/>
              <a:gd name="connsiteY422" fmla="*/ 2253749 h 4852768"/>
              <a:gd name="connsiteX423" fmla="*/ 4858359 w 4943516"/>
              <a:gd name="connsiteY423" fmla="*/ 2228248 h 4852768"/>
              <a:gd name="connsiteX424" fmla="*/ 4787390 w 4943516"/>
              <a:gd name="connsiteY424" fmla="*/ 2088004 h 4852768"/>
              <a:gd name="connsiteX425" fmla="*/ 4752102 w 4943516"/>
              <a:gd name="connsiteY425" fmla="*/ 2016620 h 4852768"/>
              <a:gd name="connsiteX426" fmla="*/ 4746506 w 4943516"/>
              <a:gd name="connsiteY426" fmla="*/ 2005819 h 4852768"/>
              <a:gd name="connsiteX427" fmla="*/ 4751615 w 4943516"/>
              <a:gd name="connsiteY427" fmla="*/ 2014013 h 4852768"/>
              <a:gd name="connsiteX428" fmla="*/ 4758927 w 4943516"/>
              <a:gd name="connsiteY428" fmla="*/ 2025740 h 4852768"/>
              <a:gd name="connsiteX429" fmla="*/ 4790028 w 4943516"/>
              <a:gd name="connsiteY429" fmla="*/ 2091615 h 4852768"/>
              <a:gd name="connsiteX430" fmla="*/ 4801435 w 4943516"/>
              <a:gd name="connsiteY430" fmla="*/ 2114798 h 4852768"/>
              <a:gd name="connsiteX431" fmla="*/ 4804521 w 4943516"/>
              <a:gd name="connsiteY431" fmla="*/ 2115523 h 4852768"/>
              <a:gd name="connsiteX432" fmla="*/ 4836591 w 4943516"/>
              <a:gd name="connsiteY432" fmla="*/ 2175149 h 4852768"/>
              <a:gd name="connsiteX433" fmla="*/ 4838012 w 4943516"/>
              <a:gd name="connsiteY433" fmla="*/ 2177093 h 4852768"/>
              <a:gd name="connsiteX434" fmla="*/ 4839783 w 4943516"/>
              <a:gd name="connsiteY434" fmla="*/ 2167280 h 4852768"/>
              <a:gd name="connsiteX435" fmla="*/ 4876608 w 4943516"/>
              <a:gd name="connsiteY435" fmla="*/ 2237489 h 4852768"/>
              <a:gd name="connsiteX436" fmla="*/ 4879971 w 4943516"/>
              <a:gd name="connsiteY436" fmla="*/ 2238012 h 4852768"/>
              <a:gd name="connsiteX437" fmla="*/ 4906042 w 4943516"/>
              <a:gd name="connsiteY437" fmla="*/ 2293502 h 4852768"/>
              <a:gd name="connsiteX438" fmla="*/ 4897925 w 4943516"/>
              <a:gd name="connsiteY438" fmla="*/ 2282396 h 4852768"/>
              <a:gd name="connsiteX439" fmla="*/ 4899967 w 4943516"/>
              <a:gd name="connsiteY439" fmla="*/ 2300923 h 4852768"/>
              <a:gd name="connsiteX440" fmla="*/ 4935426 w 4943516"/>
              <a:gd name="connsiteY440" fmla="*/ 2392573 h 4852768"/>
              <a:gd name="connsiteX441" fmla="*/ 4875065 w 4943516"/>
              <a:gd name="connsiteY441" fmla="*/ 2290154 h 4852768"/>
              <a:gd name="connsiteX442" fmla="*/ 4838305 w 4943516"/>
              <a:gd name="connsiteY442" fmla="*/ 2243042 h 4852768"/>
              <a:gd name="connsiteX443" fmla="*/ 4832982 w 4943516"/>
              <a:gd name="connsiteY443" fmla="*/ 2244063 h 4852768"/>
              <a:gd name="connsiteX444" fmla="*/ 4791390 w 4943516"/>
              <a:gd name="connsiteY444" fmla="*/ 2154883 h 4852768"/>
              <a:gd name="connsiteX445" fmla="*/ 4742370 w 4943516"/>
              <a:gd name="connsiteY445" fmla="*/ 2057860 h 4852768"/>
              <a:gd name="connsiteX446" fmla="*/ 4766921 w 4943516"/>
              <a:gd name="connsiteY446" fmla="*/ 2091458 h 4852768"/>
              <a:gd name="connsiteX447" fmla="*/ 4762765 w 4943516"/>
              <a:gd name="connsiteY447" fmla="*/ 2065957 h 4852768"/>
              <a:gd name="connsiteX448" fmla="*/ 4725289 w 4943516"/>
              <a:gd name="connsiteY448" fmla="*/ 1987283 h 4852768"/>
              <a:gd name="connsiteX449" fmla="*/ 4592219 w 4943516"/>
              <a:gd name="connsiteY449" fmla="*/ 1746314 h 4852768"/>
              <a:gd name="connsiteX450" fmla="*/ 4072588 w 4943516"/>
              <a:gd name="connsiteY450" fmla="*/ 1733291 h 4852768"/>
              <a:gd name="connsiteX451" fmla="*/ 4082124 w 4943516"/>
              <a:gd name="connsiteY451" fmla="*/ 1746341 h 4852768"/>
              <a:gd name="connsiteX452" fmla="*/ 4082497 w 4943516"/>
              <a:gd name="connsiteY452" fmla="*/ 1747657 h 4852768"/>
              <a:gd name="connsiteX453" fmla="*/ 3373222 w 4943516"/>
              <a:gd name="connsiteY453" fmla="*/ 1673330 h 4852768"/>
              <a:gd name="connsiteX454" fmla="*/ 3377149 w 4943516"/>
              <a:gd name="connsiteY454" fmla="*/ 1683037 h 4852768"/>
              <a:gd name="connsiteX455" fmla="*/ 3377873 w 4943516"/>
              <a:gd name="connsiteY455" fmla="*/ 1683866 h 4852768"/>
              <a:gd name="connsiteX456" fmla="*/ 3378830 w 4943516"/>
              <a:gd name="connsiteY456" fmla="*/ 1680531 h 4852768"/>
              <a:gd name="connsiteX457" fmla="*/ 3379006 w 4943516"/>
              <a:gd name="connsiteY457" fmla="*/ 1679535 h 4852768"/>
              <a:gd name="connsiteX458" fmla="*/ 4049309 w 4943516"/>
              <a:gd name="connsiteY458" fmla="*/ 1618684 h 4852768"/>
              <a:gd name="connsiteX459" fmla="*/ 4080930 w 4943516"/>
              <a:gd name="connsiteY459" fmla="*/ 1670118 h 4852768"/>
              <a:gd name="connsiteX460" fmla="*/ 4116439 w 4943516"/>
              <a:gd name="connsiteY460" fmla="*/ 1718711 h 4852768"/>
              <a:gd name="connsiteX461" fmla="*/ 4049309 w 4943516"/>
              <a:gd name="connsiteY461" fmla="*/ 1618684 h 4852768"/>
              <a:gd name="connsiteX462" fmla="*/ 3557567 w 4943516"/>
              <a:gd name="connsiteY462" fmla="*/ 1608192 h 4852768"/>
              <a:gd name="connsiteX463" fmla="*/ 3558988 w 4943516"/>
              <a:gd name="connsiteY463" fmla="*/ 1610225 h 4852768"/>
              <a:gd name="connsiteX464" fmla="*/ 3557567 w 4943516"/>
              <a:gd name="connsiteY464" fmla="*/ 1608282 h 4852768"/>
              <a:gd name="connsiteX465" fmla="*/ 3310217 w 4943516"/>
              <a:gd name="connsiteY465" fmla="*/ 1606903 h 4852768"/>
              <a:gd name="connsiteX466" fmla="*/ 3310811 w 4943516"/>
              <a:gd name="connsiteY466" fmla="*/ 1607987 h 4852768"/>
              <a:gd name="connsiteX467" fmla="*/ 3350305 w 4943516"/>
              <a:gd name="connsiteY467" fmla="*/ 1673689 h 4852768"/>
              <a:gd name="connsiteX468" fmla="*/ 3353742 w 4943516"/>
              <a:gd name="connsiteY468" fmla="*/ 1662659 h 4852768"/>
              <a:gd name="connsiteX469" fmla="*/ 3351628 w 4943516"/>
              <a:gd name="connsiteY469" fmla="*/ 1655685 h 4852768"/>
              <a:gd name="connsiteX470" fmla="*/ 3367264 w 4943516"/>
              <a:gd name="connsiteY470" fmla="*/ 1692818 h 4852768"/>
              <a:gd name="connsiteX471" fmla="*/ 3372366 w 4943516"/>
              <a:gd name="connsiteY471" fmla="*/ 1680570 h 4852768"/>
              <a:gd name="connsiteX472" fmla="*/ 3368487 w 4943516"/>
              <a:gd name="connsiteY472" fmla="*/ 1668228 h 4852768"/>
              <a:gd name="connsiteX473" fmla="*/ 3347994 w 4943516"/>
              <a:gd name="connsiteY473" fmla="*/ 1646007 h 4852768"/>
              <a:gd name="connsiteX474" fmla="*/ 3335361 w 4943516"/>
              <a:gd name="connsiteY474" fmla="*/ 1632931 h 4852768"/>
              <a:gd name="connsiteX475" fmla="*/ 3338727 w 4943516"/>
              <a:gd name="connsiteY475" fmla="*/ 1642110 h 4852768"/>
              <a:gd name="connsiteX476" fmla="*/ 3331106 w 4943516"/>
              <a:gd name="connsiteY476" fmla="*/ 1628525 h 4852768"/>
              <a:gd name="connsiteX477" fmla="*/ 3522141 w 4943516"/>
              <a:gd name="connsiteY477" fmla="*/ 1518239 h 4852768"/>
              <a:gd name="connsiteX478" fmla="*/ 3527757 w 4943516"/>
              <a:gd name="connsiteY478" fmla="*/ 1532521 h 4852768"/>
              <a:gd name="connsiteX479" fmla="*/ 3530427 w 4943516"/>
              <a:gd name="connsiteY479" fmla="*/ 1528015 h 4852768"/>
              <a:gd name="connsiteX480" fmla="*/ 3556596 w 4943516"/>
              <a:gd name="connsiteY480" fmla="*/ 1603454 h 4852768"/>
              <a:gd name="connsiteX481" fmla="*/ 3557538 w 4943516"/>
              <a:gd name="connsiteY481" fmla="*/ 1606492 h 4852768"/>
              <a:gd name="connsiteX482" fmla="*/ 3557567 w 4943516"/>
              <a:gd name="connsiteY482" fmla="*/ 1608192 h 4852768"/>
              <a:gd name="connsiteX483" fmla="*/ 3551866 w 4943516"/>
              <a:gd name="connsiteY483" fmla="*/ 1600041 h 4852768"/>
              <a:gd name="connsiteX484" fmla="*/ 3547059 w 4943516"/>
              <a:gd name="connsiteY484" fmla="*/ 1590403 h 4852768"/>
              <a:gd name="connsiteX485" fmla="*/ 3522280 w 4943516"/>
              <a:gd name="connsiteY485" fmla="*/ 1525024 h 4852768"/>
              <a:gd name="connsiteX486" fmla="*/ 3519604 w 4943516"/>
              <a:gd name="connsiteY486" fmla="*/ 1511790 h 4852768"/>
              <a:gd name="connsiteX487" fmla="*/ 3522108 w 4943516"/>
              <a:gd name="connsiteY487" fmla="*/ 1516630 h 4852768"/>
              <a:gd name="connsiteX488" fmla="*/ 3522141 w 4943516"/>
              <a:gd name="connsiteY488" fmla="*/ 1518239 h 4852768"/>
              <a:gd name="connsiteX489" fmla="*/ 3408432 w 4943516"/>
              <a:gd name="connsiteY489" fmla="*/ 1478105 h 4852768"/>
              <a:gd name="connsiteX490" fmla="*/ 3439393 w 4943516"/>
              <a:gd name="connsiteY490" fmla="*/ 1548533 h 4852768"/>
              <a:gd name="connsiteX491" fmla="*/ 3485011 w 4943516"/>
              <a:gd name="connsiteY491" fmla="*/ 1669818 h 4852768"/>
              <a:gd name="connsiteX492" fmla="*/ 3487027 w 4943516"/>
              <a:gd name="connsiteY492" fmla="*/ 1656844 h 4852768"/>
              <a:gd name="connsiteX493" fmla="*/ 3438119 w 4943516"/>
              <a:gd name="connsiteY493" fmla="*/ 1523480 h 4852768"/>
              <a:gd name="connsiteX494" fmla="*/ 3427345 w 4943516"/>
              <a:gd name="connsiteY494" fmla="*/ 1497799 h 4852768"/>
              <a:gd name="connsiteX495" fmla="*/ 3375275 w 4943516"/>
              <a:gd name="connsiteY495" fmla="*/ 1460785 h 4852768"/>
              <a:gd name="connsiteX496" fmla="*/ 3373259 w 4943516"/>
              <a:gd name="connsiteY496" fmla="*/ 1473759 h 4852768"/>
              <a:gd name="connsiteX497" fmla="*/ 3382764 w 4943516"/>
              <a:gd name="connsiteY497" fmla="*/ 1495533 h 4852768"/>
              <a:gd name="connsiteX498" fmla="*/ 3409919 w 4943516"/>
              <a:gd name="connsiteY498" fmla="*/ 1528879 h 4852768"/>
              <a:gd name="connsiteX499" fmla="*/ 3409790 w 4943516"/>
              <a:gd name="connsiteY499" fmla="*/ 1528634 h 4852768"/>
              <a:gd name="connsiteX500" fmla="*/ 3389042 w 4943516"/>
              <a:gd name="connsiteY500" fmla="*/ 1487784 h 4852768"/>
              <a:gd name="connsiteX501" fmla="*/ 3385956 w 4943516"/>
              <a:gd name="connsiteY501" fmla="*/ 1487056 h 4852768"/>
              <a:gd name="connsiteX502" fmla="*/ 3375275 w 4943516"/>
              <a:gd name="connsiteY502" fmla="*/ 1460785 h 4852768"/>
              <a:gd name="connsiteX503" fmla="*/ 3373827 w 4943516"/>
              <a:gd name="connsiteY503" fmla="*/ 1442074 h 4852768"/>
              <a:gd name="connsiteX504" fmla="*/ 3394594 w 4943516"/>
              <a:gd name="connsiteY504" fmla="*/ 1483726 h 4852768"/>
              <a:gd name="connsiteX505" fmla="*/ 3397435 w 4943516"/>
              <a:gd name="connsiteY505" fmla="*/ 1487614 h 4852768"/>
              <a:gd name="connsiteX506" fmla="*/ 3403884 w 4943516"/>
              <a:gd name="connsiteY506" fmla="*/ 1499938 h 4852768"/>
              <a:gd name="connsiteX507" fmla="*/ 3403363 w 4943516"/>
              <a:gd name="connsiteY507" fmla="*/ 1503303 h 4852768"/>
              <a:gd name="connsiteX508" fmla="*/ 3406001 w 4943516"/>
              <a:gd name="connsiteY508" fmla="*/ 1506912 h 4852768"/>
              <a:gd name="connsiteX509" fmla="*/ 3427318 w 4943516"/>
              <a:gd name="connsiteY509" fmla="*/ 1551818 h 4852768"/>
              <a:gd name="connsiteX510" fmla="*/ 3433245 w 4943516"/>
              <a:gd name="connsiteY510" fmla="*/ 1567508 h 4852768"/>
              <a:gd name="connsiteX511" fmla="*/ 3420662 w 4943516"/>
              <a:gd name="connsiteY511" fmla="*/ 1549495 h 4852768"/>
              <a:gd name="connsiteX512" fmla="*/ 3417774 w 4943516"/>
              <a:gd name="connsiteY512" fmla="*/ 1543954 h 4852768"/>
              <a:gd name="connsiteX513" fmla="*/ 3417863 w 4943516"/>
              <a:gd name="connsiteY513" fmla="*/ 1545558 h 4852768"/>
              <a:gd name="connsiteX514" fmla="*/ 3410890 w 4943516"/>
              <a:gd name="connsiteY514" fmla="*/ 1547491 h 4852768"/>
              <a:gd name="connsiteX515" fmla="*/ 3406456 w 4943516"/>
              <a:gd name="connsiteY515" fmla="*/ 1547749 h 4852768"/>
              <a:gd name="connsiteX516" fmla="*/ 3418991 w 4943516"/>
              <a:gd name="connsiteY516" fmla="*/ 1574863 h 4852768"/>
              <a:gd name="connsiteX517" fmla="*/ 3435424 w 4943516"/>
              <a:gd name="connsiteY517" fmla="*/ 1598187 h 4852768"/>
              <a:gd name="connsiteX518" fmla="*/ 3430504 w 4943516"/>
              <a:gd name="connsiteY518" fmla="*/ 1583567 h 4852768"/>
              <a:gd name="connsiteX519" fmla="*/ 3443403 w 4943516"/>
              <a:gd name="connsiteY519" fmla="*/ 1597142 h 4852768"/>
              <a:gd name="connsiteX520" fmla="*/ 3447085 w 4943516"/>
              <a:gd name="connsiteY520" fmla="*/ 1582951 h 4852768"/>
              <a:gd name="connsiteX521" fmla="*/ 3436755 w 4943516"/>
              <a:gd name="connsiteY521" fmla="*/ 1544923 h 4852768"/>
              <a:gd name="connsiteX522" fmla="*/ 3411742 w 4943516"/>
              <a:gd name="connsiteY522" fmla="*/ 1487382 h 4852768"/>
              <a:gd name="connsiteX523" fmla="*/ 3407281 w 4943516"/>
              <a:gd name="connsiteY523" fmla="*/ 1476908 h 4852768"/>
              <a:gd name="connsiteX524" fmla="*/ 2681195 w 4943516"/>
              <a:gd name="connsiteY524" fmla="*/ 1246881 h 4852768"/>
              <a:gd name="connsiteX525" fmla="*/ 2760433 w 4943516"/>
              <a:gd name="connsiteY525" fmla="*/ 1286537 h 4852768"/>
              <a:gd name="connsiteX526" fmla="*/ 2822268 w 4943516"/>
              <a:gd name="connsiteY526" fmla="*/ 1318317 h 4852768"/>
              <a:gd name="connsiteX527" fmla="*/ 2835684 w 4943516"/>
              <a:gd name="connsiteY527" fmla="*/ 1326662 h 4852768"/>
              <a:gd name="connsiteX528" fmla="*/ 2811406 w 4943516"/>
              <a:gd name="connsiteY528" fmla="*/ 1287093 h 4852768"/>
              <a:gd name="connsiteX529" fmla="*/ 2767359 w 4943516"/>
              <a:gd name="connsiteY529" fmla="*/ 1270864 h 4852768"/>
              <a:gd name="connsiteX530" fmla="*/ 2681195 w 4943516"/>
              <a:gd name="connsiteY530" fmla="*/ 1246881 h 4852768"/>
              <a:gd name="connsiteX531" fmla="*/ 4329842 w 4943516"/>
              <a:gd name="connsiteY531" fmla="*/ 1100151 h 4852768"/>
              <a:gd name="connsiteX532" fmla="*/ 4345025 w 4943516"/>
              <a:gd name="connsiteY532" fmla="*/ 1121902 h 4852768"/>
              <a:gd name="connsiteX533" fmla="*/ 4454224 w 4943516"/>
              <a:gd name="connsiteY533" fmla="*/ 1285112 h 4852768"/>
              <a:gd name="connsiteX534" fmla="*/ 4458146 w 4943516"/>
              <a:gd name="connsiteY534" fmla="*/ 1290973 h 4852768"/>
              <a:gd name="connsiteX535" fmla="*/ 4435390 w 4943516"/>
              <a:gd name="connsiteY535" fmla="*/ 1256077 h 4852768"/>
              <a:gd name="connsiteX536" fmla="*/ 4338206 w 4943516"/>
              <a:gd name="connsiteY536" fmla="*/ 1111375 h 4852768"/>
              <a:gd name="connsiteX537" fmla="*/ 2547006 w 4943516"/>
              <a:gd name="connsiteY537" fmla="*/ 128582 h 4852768"/>
              <a:gd name="connsiteX538" fmla="*/ 2330399 w 4943516"/>
              <a:gd name="connsiteY538" fmla="*/ 128629 h 4852768"/>
              <a:gd name="connsiteX539" fmla="*/ 1566336 w 4943516"/>
              <a:gd name="connsiteY539" fmla="*/ 303053 h 4852768"/>
              <a:gd name="connsiteX540" fmla="*/ 1717914 w 4943516"/>
              <a:gd name="connsiteY540" fmla="*/ 275235 h 4852768"/>
              <a:gd name="connsiteX541" fmla="*/ 1878694 w 4943516"/>
              <a:gd name="connsiteY541" fmla="*/ 251783 h 4852768"/>
              <a:gd name="connsiteX542" fmla="*/ 2013799 w 4943516"/>
              <a:gd name="connsiteY542" fmla="*/ 221956 h 4852768"/>
              <a:gd name="connsiteX543" fmla="*/ 2184830 w 4943516"/>
              <a:gd name="connsiteY543" fmla="*/ 193462 h 4852768"/>
              <a:gd name="connsiteX544" fmla="*/ 2670278 w 4943516"/>
              <a:gd name="connsiteY544" fmla="*/ 193592 h 4852768"/>
              <a:gd name="connsiteX545" fmla="*/ 3149499 w 4943516"/>
              <a:gd name="connsiteY545" fmla="*/ 300430 h 4852768"/>
              <a:gd name="connsiteX546" fmla="*/ 3458749 w 4943516"/>
              <a:gd name="connsiteY546" fmla="*/ 433529 h 4852768"/>
              <a:gd name="connsiteX547" fmla="*/ 3743387 w 4943516"/>
              <a:gd name="connsiteY547" fmla="*/ 618492 h 4852768"/>
              <a:gd name="connsiteX548" fmla="*/ 3832467 w 4943516"/>
              <a:gd name="connsiteY548" fmla="*/ 693565 h 4852768"/>
              <a:gd name="connsiteX549" fmla="*/ 3944324 w 4943516"/>
              <a:gd name="connsiteY549" fmla="*/ 801993 h 4852768"/>
              <a:gd name="connsiteX550" fmla="*/ 4052634 w 4943516"/>
              <a:gd name="connsiteY550" fmla="*/ 945975 h 4852768"/>
              <a:gd name="connsiteX551" fmla="*/ 3979109 w 4943516"/>
              <a:gd name="connsiteY551" fmla="*/ 882043 h 4852768"/>
              <a:gd name="connsiteX552" fmla="*/ 3881270 w 4943516"/>
              <a:gd name="connsiteY552" fmla="*/ 797348 h 4852768"/>
              <a:gd name="connsiteX553" fmla="*/ 4038786 w 4943516"/>
              <a:gd name="connsiteY553" fmla="*/ 950678 h 4852768"/>
              <a:gd name="connsiteX554" fmla="*/ 4047092 w 4943516"/>
              <a:gd name="connsiteY554" fmla="*/ 959885 h 4852768"/>
              <a:gd name="connsiteX555" fmla="*/ 4229256 w 4943516"/>
              <a:gd name="connsiteY555" fmla="*/ 974165 h 4852768"/>
              <a:gd name="connsiteX556" fmla="*/ 4202304 w 4943516"/>
              <a:gd name="connsiteY556" fmla="*/ 941165 h 4852768"/>
              <a:gd name="connsiteX557" fmla="*/ 4084172 w 4943516"/>
              <a:gd name="connsiteY557" fmla="*/ 814728 h 4852768"/>
              <a:gd name="connsiteX558" fmla="*/ 3814029 w 4943516"/>
              <a:gd name="connsiteY558" fmla="*/ 582668 h 4852768"/>
              <a:gd name="connsiteX559" fmla="*/ 3519117 w 4943516"/>
              <a:gd name="connsiteY559" fmla="*/ 394879 h 4852768"/>
              <a:gd name="connsiteX560" fmla="*/ 3227071 w 4943516"/>
              <a:gd name="connsiteY560" fmla="*/ 265845 h 4852768"/>
              <a:gd name="connsiteX561" fmla="*/ 2547006 w 4943516"/>
              <a:gd name="connsiteY561" fmla="*/ 128582 h 4852768"/>
              <a:gd name="connsiteX562" fmla="*/ 2448982 w 4943516"/>
              <a:gd name="connsiteY562" fmla="*/ 429 h 4852768"/>
              <a:gd name="connsiteX563" fmla="*/ 3433006 w 4943516"/>
              <a:gd name="connsiteY563" fmla="*/ 229318 h 4852768"/>
              <a:gd name="connsiteX564" fmla="*/ 4243560 w 4943516"/>
              <a:gd name="connsiteY564" fmla="*/ 830927 h 4852768"/>
              <a:gd name="connsiteX565" fmla="*/ 4448448 w 4943516"/>
              <a:gd name="connsiteY565" fmla="*/ 1098977 h 4852768"/>
              <a:gd name="connsiteX566" fmla="*/ 4453191 w 4943516"/>
              <a:gd name="connsiteY566" fmla="*/ 1141539 h 4852768"/>
              <a:gd name="connsiteX567" fmla="*/ 4357477 w 4943516"/>
              <a:gd name="connsiteY567" fmla="*/ 1019249 h 4852768"/>
              <a:gd name="connsiteX568" fmla="*/ 4206335 w 4943516"/>
              <a:gd name="connsiteY568" fmla="*/ 840250 h 4852768"/>
              <a:gd name="connsiteX569" fmla="*/ 4067721 w 4943516"/>
              <a:gd name="connsiteY569" fmla="*/ 699650 h 4852768"/>
              <a:gd name="connsiteX570" fmla="*/ 4298258 w 4943516"/>
              <a:gd name="connsiteY570" fmla="*/ 966207 h 4852768"/>
              <a:gd name="connsiteX571" fmla="*/ 4458090 w 4943516"/>
              <a:gd name="connsiteY571" fmla="*/ 1232004 h 4852768"/>
              <a:gd name="connsiteX572" fmla="*/ 4513667 w 4943516"/>
              <a:gd name="connsiteY572" fmla="*/ 1369750 h 4852768"/>
              <a:gd name="connsiteX573" fmla="*/ 4503776 w 4943516"/>
              <a:gd name="connsiteY573" fmla="*/ 1359008 h 4852768"/>
              <a:gd name="connsiteX574" fmla="*/ 4493888 w 4943516"/>
              <a:gd name="connsiteY574" fmla="*/ 1344829 h 4852768"/>
              <a:gd name="connsiteX575" fmla="*/ 4501152 w 4943516"/>
              <a:gd name="connsiteY575" fmla="*/ 1355817 h 4852768"/>
              <a:gd name="connsiteX576" fmla="*/ 4531230 w 4943516"/>
              <a:gd name="connsiteY576" fmla="*/ 1404120 h 4852768"/>
              <a:gd name="connsiteX577" fmla="*/ 4591218 w 4943516"/>
              <a:gd name="connsiteY577" fmla="*/ 1497869 h 4852768"/>
              <a:gd name="connsiteX578" fmla="*/ 4708521 w 4943516"/>
              <a:gd name="connsiteY578" fmla="*/ 1689870 h 4852768"/>
              <a:gd name="connsiteX579" fmla="*/ 4713927 w 4943516"/>
              <a:gd name="connsiteY579" fmla="*/ 1708922 h 4852768"/>
              <a:gd name="connsiteX580" fmla="*/ 4690143 w 4943516"/>
              <a:gd name="connsiteY580" fmla="*/ 1668798 h 4852768"/>
              <a:gd name="connsiteX581" fmla="*/ 4631404 w 4943516"/>
              <a:gd name="connsiteY581" fmla="*/ 1568599 h 4852768"/>
              <a:gd name="connsiteX582" fmla="*/ 4622113 w 4943516"/>
              <a:gd name="connsiteY582" fmla="*/ 1552388 h 4852768"/>
              <a:gd name="connsiteX583" fmla="*/ 4619475 w 4943516"/>
              <a:gd name="connsiteY583" fmla="*/ 1548777 h 4852768"/>
              <a:gd name="connsiteX584" fmla="*/ 4486954 w 4943516"/>
              <a:gd name="connsiteY584" fmla="*/ 1335951 h 4852768"/>
              <a:gd name="connsiteX585" fmla="*/ 4493257 w 4943516"/>
              <a:gd name="connsiteY585" fmla="*/ 1360309 h 4852768"/>
              <a:gd name="connsiteX586" fmla="*/ 4634866 w 4943516"/>
              <a:gd name="connsiteY586" fmla="*/ 1589072 h 4852768"/>
              <a:gd name="connsiteX587" fmla="*/ 4692836 w 4943516"/>
              <a:gd name="connsiteY587" fmla="*/ 1695793 h 4852768"/>
              <a:gd name="connsiteX588" fmla="*/ 4750081 w 4943516"/>
              <a:gd name="connsiteY588" fmla="*/ 1805602 h 4852768"/>
              <a:gd name="connsiteX589" fmla="*/ 4657328 w 4943516"/>
              <a:gd name="connsiteY589" fmla="*/ 1647200 h 4852768"/>
              <a:gd name="connsiteX590" fmla="*/ 4661486 w 4943516"/>
              <a:gd name="connsiteY590" fmla="*/ 1672701 h 4852768"/>
              <a:gd name="connsiteX591" fmla="*/ 4794456 w 4943516"/>
              <a:gd name="connsiteY591" fmla="*/ 1893718 h 4852768"/>
              <a:gd name="connsiteX592" fmla="*/ 4795225 w 4943516"/>
              <a:gd name="connsiteY592" fmla="*/ 1887196 h 4852768"/>
              <a:gd name="connsiteX593" fmla="*/ 4821818 w 4943516"/>
              <a:gd name="connsiteY593" fmla="*/ 1939323 h 4852768"/>
              <a:gd name="connsiteX594" fmla="*/ 4806107 w 4943516"/>
              <a:gd name="connsiteY594" fmla="*/ 1913744 h 4852768"/>
              <a:gd name="connsiteX595" fmla="*/ 4806035 w 4943516"/>
              <a:gd name="connsiteY595" fmla="*/ 1925298 h 4852768"/>
              <a:gd name="connsiteX596" fmla="*/ 4672369 w 4943516"/>
              <a:gd name="connsiteY596" fmla="*/ 1699250 h 4852768"/>
              <a:gd name="connsiteX597" fmla="*/ 4676525 w 4943516"/>
              <a:gd name="connsiteY597" fmla="*/ 1724750 h 4852768"/>
              <a:gd name="connsiteX598" fmla="*/ 4684396 w 4943516"/>
              <a:gd name="connsiteY598" fmla="*/ 1739019 h 4852768"/>
              <a:gd name="connsiteX599" fmla="*/ 4763628 w 4943516"/>
              <a:gd name="connsiteY599" fmla="*/ 1867262 h 4852768"/>
              <a:gd name="connsiteX600" fmla="*/ 4801578 w 4943516"/>
              <a:gd name="connsiteY600" fmla="*/ 1932600 h 4852768"/>
              <a:gd name="connsiteX601" fmla="*/ 4816517 w 4943516"/>
              <a:gd name="connsiteY601" fmla="*/ 1963202 h 4852768"/>
              <a:gd name="connsiteX602" fmla="*/ 4697640 w 4943516"/>
              <a:gd name="connsiteY602" fmla="*/ 1769381 h 4852768"/>
              <a:gd name="connsiteX603" fmla="*/ 4640323 w 4943516"/>
              <a:gd name="connsiteY603" fmla="*/ 1671126 h 4852768"/>
              <a:gd name="connsiteX604" fmla="*/ 4580858 w 4943516"/>
              <a:gd name="connsiteY604" fmla="*/ 1574015 h 4852768"/>
              <a:gd name="connsiteX605" fmla="*/ 4586957 w 4943516"/>
              <a:gd name="connsiteY605" fmla="*/ 1598095 h 4852768"/>
              <a:gd name="connsiteX606" fmla="*/ 4634770 w 4943516"/>
              <a:gd name="connsiteY606" fmla="*/ 1675182 h 4852768"/>
              <a:gd name="connsiteX607" fmla="*/ 4680437 w 4943516"/>
              <a:gd name="connsiteY607" fmla="*/ 1753413 h 4852768"/>
              <a:gd name="connsiteX608" fmla="*/ 4773914 w 4943516"/>
              <a:gd name="connsiteY608" fmla="*/ 1908728 h 4852768"/>
              <a:gd name="connsiteX609" fmla="*/ 4778145 w 4943516"/>
              <a:gd name="connsiteY609" fmla="*/ 1922676 h 4852768"/>
              <a:gd name="connsiteX610" fmla="*/ 4802623 w 4943516"/>
              <a:gd name="connsiteY610" fmla="*/ 1967831 h 4852768"/>
              <a:gd name="connsiteX611" fmla="*/ 4826579 w 4943516"/>
              <a:gd name="connsiteY611" fmla="*/ 2016347 h 4852768"/>
              <a:gd name="connsiteX612" fmla="*/ 4826057 w 4943516"/>
              <a:gd name="connsiteY612" fmla="*/ 2019711 h 4852768"/>
              <a:gd name="connsiteX613" fmla="*/ 4778595 w 4943516"/>
              <a:gd name="connsiteY613" fmla="*/ 1930866 h 4852768"/>
              <a:gd name="connsiteX614" fmla="*/ 4774536 w 4943516"/>
              <a:gd name="connsiteY614" fmla="*/ 1925313 h 4852768"/>
              <a:gd name="connsiteX615" fmla="*/ 4765595 w 4943516"/>
              <a:gd name="connsiteY615" fmla="*/ 1897343 h 4852768"/>
              <a:gd name="connsiteX616" fmla="*/ 4764305 w 4943516"/>
              <a:gd name="connsiteY616" fmla="*/ 1907233 h 4852768"/>
              <a:gd name="connsiteX617" fmla="*/ 4769883 w 4943516"/>
              <a:gd name="connsiteY617" fmla="*/ 1934677 h 4852768"/>
              <a:gd name="connsiteX618" fmla="*/ 4792491 w 4943516"/>
              <a:gd name="connsiteY618" fmla="*/ 1969697 h 4852768"/>
              <a:gd name="connsiteX619" fmla="*/ 4811490 w 4943516"/>
              <a:gd name="connsiteY619" fmla="*/ 2007354 h 4852768"/>
              <a:gd name="connsiteX620" fmla="*/ 4851155 w 4943516"/>
              <a:gd name="connsiteY620" fmla="*/ 2081449 h 4852768"/>
              <a:gd name="connsiteX621" fmla="*/ 4851678 w 4943516"/>
              <a:gd name="connsiteY621" fmla="*/ 2078085 h 4852768"/>
              <a:gd name="connsiteX622" fmla="*/ 4854519 w 4943516"/>
              <a:gd name="connsiteY622" fmla="*/ 2081973 h 4852768"/>
              <a:gd name="connsiteX623" fmla="*/ 4858674 w 4943516"/>
              <a:gd name="connsiteY623" fmla="*/ 2107472 h 4852768"/>
              <a:gd name="connsiteX624" fmla="*/ 4885268 w 4943516"/>
              <a:gd name="connsiteY624" fmla="*/ 2159600 h 4852768"/>
              <a:gd name="connsiteX625" fmla="*/ 4887212 w 4943516"/>
              <a:gd name="connsiteY625" fmla="*/ 2158181 h 4852768"/>
              <a:gd name="connsiteX626" fmla="*/ 4943516 w 4943516"/>
              <a:gd name="connsiteY626" fmla="*/ 2266118 h 4852768"/>
              <a:gd name="connsiteX627" fmla="*/ 4898095 w 4943516"/>
              <a:gd name="connsiteY627" fmla="*/ 2184729 h 4852768"/>
              <a:gd name="connsiteX628" fmla="*/ 4896152 w 4943516"/>
              <a:gd name="connsiteY628" fmla="*/ 2186149 h 4852768"/>
              <a:gd name="connsiteX629" fmla="*/ 4799040 w 4943516"/>
              <a:gd name="connsiteY629" fmla="*/ 2001968 h 4852768"/>
              <a:gd name="connsiteX630" fmla="*/ 4694154 w 4943516"/>
              <a:gd name="connsiteY630" fmla="*/ 1823465 h 4852768"/>
              <a:gd name="connsiteX631" fmla="*/ 4694979 w 4943516"/>
              <a:gd name="connsiteY631" fmla="*/ 1840326 h 4852768"/>
              <a:gd name="connsiteX632" fmla="*/ 4624559 w 4943516"/>
              <a:gd name="connsiteY632" fmla="*/ 1728221 h 4852768"/>
              <a:gd name="connsiteX633" fmla="*/ 4628021 w 4943516"/>
              <a:gd name="connsiteY633" fmla="*/ 1748693 h 4852768"/>
              <a:gd name="connsiteX634" fmla="*/ 4659325 w 4943516"/>
              <a:gd name="connsiteY634" fmla="*/ 1814842 h 4852768"/>
              <a:gd name="connsiteX635" fmla="*/ 4622918 w 4943516"/>
              <a:gd name="connsiteY635" fmla="*/ 1760940 h 4852768"/>
              <a:gd name="connsiteX636" fmla="*/ 4627278 w 4943516"/>
              <a:gd name="connsiteY636" fmla="*/ 1786719 h 4852768"/>
              <a:gd name="connsiteX637" fmla="*/ 4637325 w 4943516"/>
              <a:gd name="connsiteY637" fmla="*/ 1804939 h 4852768"/>
              <a:gd name="connsiteX638" fmla="*/ 4599340 w 4943516"/>
              <a:gd name="connsiteY638" fmla="*/ 1739508 h 4852768"/>
              <a:gd name="connsiteX639" fmla="*/ 4557380 w 4943516"/>
              <a:gd name="connsiteY639" fmla="*/ 1671249 h 4852768"/>
              <a:gd name="connsiteX640" fmla="*/ 4560842 w 4943516"/>
              <a:gd name="connsiteY640" fmla="*/ 1691720 h 4852768"/>
              <a:gd name="connsiteX641" fmla="*/ 4598319 w 4943516"/>
              <a:gd name="connsiteY641" fmla="*/ 1770397 h 4852768"/>
              <a:gd name="connsiteX642" fmla="*/ 4557607 w 4943516"/>
              <a:gd name="connsiteY642" fmla="*/ 1703028 h 4852768"/>
              <a:gd name="connsiteX643" fmla="*/ 4514752 w 4943516"/>
              <a:gd name="connsiteY643" fmla="*/ 1636802 h 4852768"/>
              <a:gd name="connsiteX644" fmla="*/ 4519431 w 4943516"/>
              <a:gd name="connsiteY644" fmla="*/ 1658940 h 4852768"/>
              <a:gd name="connsiteX645" fmla="*/ 4520851 w 4943516"/>
              <a:gd name="connsiteY645" fmla="*/ 1660883 h 4852768"/>
              <a:gd name="connsiteX646" fmla="*/ 4577228 w 4943516"/>
              <a:gd name="connsiteY646" fmla="*/ 1757267 h 4852768"/>
              <a:gd name="connsiteX647" fmla="*/ 4635272 w 4943516"/>
              <a:gd name="connsiteY647" fmla="*/ 1852437 h 4852768"/>
              <a:gd name="connsiteX648" fmla="*/ 4640750 w 4943516"/>
              <a:gd name="connsiteY648" fmla="*/ 1859933 h 4852768"/>
              <a:gd name="connsiteX649" fmla="*/ 4654795 w 4943516"/>
              <a:gd name="connsiteY649" fmla="*/ 1886729 h 4852768"/>
              <a:gd name="connsiteX650" fmla="*/ 4660273 w 4943516"/>
              <a:gd name="connsiteY650" fmla="*/ 1894226 h 4852768"/>
              <a:gd name="connsiteX651" fmla="*/ 4663809 w 4943516"/>
              <a:gd name="connsiteY651" fmla="*/ 1903143 h 4852768"/>
              <a:gd name="connsiteX652" fmla="*/ 4721851 w 4943516"/>
              <a:gd name="connsiteY652" fmla="*/ 1998312 h 4852768"/>
              <a:gd name="connsiteX653" fmla="*/ 4738213 w 4943516"/>
              <a:gd name="connsiteY653" fmla="*/ 2032358 h 4852768"/>
              <a:gd name="connsiteX654" fmla="*/ 4628300 w 4943516"/>
              <a:gd name="connsiteY654" fmla="*/ 1854549 h 4852768"/>
              <a:gd name="connsiteX655" fmla="*/ 4626357 w 4943516"/>
              <a:gd name="connsiteY655" fmla="*/ 1855969 h 4852768"/>
              <a:gd name="connsiteX656" fmla="*/ 4595184 w 4943516"/>
              <a:gd name="connsiteY656" fmla="*/ 1801652 h 4852768"/>
              <a:gd name="connsiteX657" fmla="*/ 4599862 w 4943516"/>
              <a:gd name="connsiteY657" fmla="*/ 1823788 h 4852768"/>
              <a:gd name="connsiteX658" fmla="*/ 4646704 w 4943516"/>
              <a:gd name="connsiteY658" fmla="*/ 1907123 h 4852768"/>
              <a:gd name="connsiteX659" fmla="*/ 4648125 w 4943516"/>
              <a:gd name="connsiteY659" fmla="*/ 1909067 h 4852768"/>
              <a:gd name="connsiteX660" fmla="*/ 4691675 w 4943516"/>
              <a:gd name="connsiteY660" fmla="*/ 1980323 h 4852768"/>
              <a:gd name="connsiteX661" fmla="*/ 4712340 w 4943516"/>
              <a:gd name="connsiteY661" fmla="*/ 2016762 h 4852768"/>
              <a:gd name="connsiteX662" fmla="*/ 4731340 w 4943516"/>
              <a:gd name="connsiteY662" fmla="*/ 2054419 h 4852768"/>
              <a:gd name="connsiteX663" fmla="*/ 4805642 w 4943516"/>
              <a:gd name="connsiteY663" fmla="*/ 2203304 h 4852768"/>
              <a:gd name="connsiteX664" fmla="*/ 4769511 w 4943516"/>
              <a:gd name="connsiteY664" fmla="*/ 2138124 h 4852768"/>
              <a:gd name="connsiteX665" fmla="*/ 4765902 w 4943516"/>
              <a:gd name="connsiteY665" fmla="*/ 2140761 h 4852768"/>
              <a:gd name="connsiteX666" fmla="*/ 4733831 w 4943516"/>
              <a:gd name="connsiteY666" fmla="*/ 2081136 h 4852768"/>
              <a:gd name="connsiteX667" fmla="*/ 4704120 w 4943516"/>
              <a:gd name="connsiteY667" fmla="*/ 2025326 h 4852768"/>
              <a:gd name="connsiteX668" fmla="*/ 4672701 w 4943516"/>
              <a:gd name="connsiteY668" fmla="*/ 1974169 h 4852768"/>
              <a:gd name="connsiteX669" fmla="*/ 4606338 w 4943516"/>
              <a:gd name="connsiteY669" fmla="*/ 1867615 h 4852768"/>
              <a:gd name="connsiteX670" fmla="*/ 4607685 w 4943516"/>
              <a:gd name="connsiteY670" fmla="*/ 1881114 h 4852768"/>
              <a:gd name="connsiteX671" fmla="*/ 4570380 w 4943516"/>
              <a:gd name="connsiteY671" fmla="*/ 1810831 h 4852768"/>
              <a:gd name="connsiteX672" fmla="*/ 4571727 w 4943516"/>
              <a:gd name="connsiteY672" fmla="*/ 1824328 h 4852768"/>
              <a:gd name="connsiteX673" fmla="*/ 4573842 w 4943516"/>
              <a:gd name="connsiteY673" fmla="*/ 1831302 h 4852768"/>
              <a:gd name="connsiteX674" fmla="*/ 4579943 w 4943516"/>
              <a:gd name="connsiteY674" fmla="*/ 1855384 h 4852768"/>
              <a:gd name="connsiteX675" fmla="*/ 4727333 w 4943516"/>
              <a:gd name="connsiteY675" fmla="*/ 2111869 h 4852768"/>
              <a:gd name="connsiteX676" fmla="*/ 4728027 w 4943516"/>
              <a:gd name="connsiteY676" fmla="*/ 2116897 h 4852768"/>
              <a:gd name="connsiteX677" fmla="*/ 4716376 w 4943516"/>
              <a:gd name="connsiteY677" fmla="*/ 2096873 h 4852768"/>
              <a:gd name="connsiteX678" fmla="*/ 4705941 w 4943516"/>
              <a:gd name="connsiteY678" fmla="*/ 2078515 h 4852768"/>
              <a:gd name="connsiteX679" fmla="*/ 4704651 w 4943516"/>
              <a:gd name="connsiteY679" fmla="*/ 2088403 h 4852768"/>
              <a:gd name="connsiteX680" fmla="*/ 4675912 w 4943516"/>
              <a:gd name="connsiteY680" fmla="*/ 2037418 h 4852768"/>
              <a:gd name="connsiteX681" fmla="*/ 4647375 w 4943516"/>
              <a:gd name="connsiteY681" fmla="*/ 1986711 h 4852768"/>
              <a:gd name="connsiteX682" fmla="*/ 4650838 w 4943516"/>
              <a:gd name="connsiteY682" fmla="*/ 2007181 h 4852768"/>
              <a:gd name="connsiteX683" fmla="*/ 4701664 w 4943516"/>
              <a:gd name="connsiteY683" fmla="*/ 2107624 h 4852768"/>
              <a:gd name="connsiteX684" fmla="*/ 4754400 w 4943516"/>
              <a:gd name="connsiteY684" fmla="*/ 2203687 h 4852768"/>
              <a:gd name="connsiteX685" fmla="*/ 4757862 w 4943516"/>
              <a:gd name="connsiteY685" fmla="*/ 2224158 h 4852768"/>
              <a:gd name="connsiteX686" fmla="*/ 4735777 w 4943516"/>
              <a:gd name="connsiteY686" fmla="*/ 2185776 h 4852768"/>
              <a:gd name="connsiteX687" fmla="*/ 4610471 w 4943516"/>
              <a:gd name="connsiteY687" fmla="*/ 1967674 h 4852768"/>
              <a:gd name="connsiteX688" fmla="*/ 4608283 w 4943516"/>
              <a:gd name="connsiteY688" fmla="*/ 1972254 h 4852768"/>
              <a:gd name="connsiteX689" fmla="*/ 4588761 w 4943516"/>
              <a:gd name="connsiteY689" fmla="*/ 1937962 h 4852768"/>
              <a:gd name="connsiteX690" fmla="*/ 4582588 w 4943516"/>
              <a:gd name="connsiteY690" fmla="*/ 1925435 h 4852768"/>
              <a:gd name="connsiteX691" fmla="*/ 4628630 w 4943516"/>
              <a:gd name="connsiteY691" fmla="*/ 2023408 h 4852768"/>
              <a:gd name="connsiteX692" fmla="*/ 4652080 w 4943516"/>
              <a:gd name="connsiteY692" fmla="*/ 2064097 h 4852768"/>
              <a:gd name="connsiteX693" fmla="*/ 4674736 w 4943516"/>
              <a:gd name="connsiteY693" fmla="*/ 2106095 h 4852768"/>
              <a:gd name="connsiteX694" fmla="*/ 4670744 w 4943516"/>
              <a:gd name="connsiteY694" fmla="*/ 2100345 h 4852768"/>
              <a:gd name="connsiteX695" fmla="*/ 4666180 w 4943516"/>
              <a:gd name="connsiteY695" fmla="*/ 2090532 h 4852768"/>
              <a:gd name="connsiteX696" fmla="*/ 4665584 w 4943516"/>
              <a:gd name="connsiteY696" fmla="*/ 2105448 h 4852768"/>
              <a:gd name="connsiteX697" fmla="*/ 4676265 w 4943516"/>
              <a:gd name="connsiteY697" fmla="*/ 2131721 h 4852768"/>
              <a:gd name="connsiteX698" fmla="*/ 4636321 w 4943516"/>
              <a:gd name="connsiteY698" fmla="*/ 2057827 h 4852768"/>
              <a:gd name="connsiteX699" fmla="*/ 4591350 w 4943516"/>
              <a:gd name="connsiteY699" fmla="*/ 1984628 h 4852768"/>
              <a:gd name="connsiteX700" fmla="*/ 4594567 w 4943516"/>
              <a:gd name="connsiteY700" fmla="*/ 2008259 h 4852768"/>
              <a:gd name="connsiteX701" fmla="*/ 4628755 w 4943516"/>
              <a:gd name="connsiteY701" fmla="*/ 2074858 h 4852768"/>
              <a:gd name="connsiteX702" fmla="*/ 4662941 w 4943516"/>
              <a:gd name="connsiteY702" fmla="*/ 2141457 h 4852768"/>
              <a:gd name="connsiteX703" fmla="*/ 4621332 w 4943516"/>
              <a:gd name="connsiteY703" fmla="*/ 2068780 h 4852768"/>
              <a:gd name="connsiteX704" fmla="*/ 4618695 w 4943516"/>
              <a:gd name="connsiteY704" fmla="*/ 2065171 h 4852768"/>
              <a:gd name="connsiteX705" fmla="*/ 4598724 w 4943516"/>
              <a:gd name="connsiteY705" fmla="*/ 2033761 h 4852768"/>
              <a:gd name="connsiteX706" fmla="*/ 4578754 w 4943516"/>
              <a:gd name="connsiteY706" fmla="*/ 2002351 h 4852768"/>
              <a:gd name="connsiteX707" fmla="*/ 4585056 w 4943516"/>
              <a:gd name="connsiteY707" fmla="*/ 2026710 h 4852768"/>
              <a:gd name="connsiteX708" fmla="*/ 4606244 w 4943516"/>
              <a:gd name="connsiteY708" fmla="*/ 2059786 h 4852768"/>
              <a:gd name="connsiteX709" fmla="*/ 4698825 w 4943516"/>
              <a:gd name="connsiteY709" fmla="*/ 2209795 h 4852768"/>
              <a:gd name="connsiteX710" fmla="*/ 4694144 w 4943516"/>
              <a:gd name="connsiteY710" fmla="*/ 2187658 h 4852768"/>
              <a:gd name="connsiteX711" fmla="*/ 4686797 w 4943516"/>
              <a:gd name="connsiteY711" fmla="*/ 2170026 h 4852768"/>
              <a:gd name="connsiteX712" fmla="*/ 4730274 w 4943516"/>
              <a:gd name="connsiteY712" fmla="*/ 2252836 h 4852768"/>
              <a:gd name="connsiteX713" fmla="*/ 4727261 w 4943516"/>
              <a:gd name="connsiteY713" fmla="*/ 2229482 h 4852768"/>
              <a:gd name="connsiteX714" fmla="*/ 4686249 w 4943516"/>
              <a:gd name="connsiteY714" fmla="*/ 2141888 h 4852768"/>
              <a:gd name="connsiteX715" fmla="*/ 4734683 w 4943516"/>
              <a:gd name="connsiteY715" fmla="*/ 2235560 h 4852768"/>
              <a:gd name="connsiteX716" fmla="*/ 4732439 w 4943516"/>
              <a:gd name="connsiteY716" fmla="*/ 2216754 h 4852768"/>
              <a:gd name="connsiteX717" fmla="*/ 4725571 w 4943516"/>
              <a:gd name="connsiteY717" fmla="*/ 2199197 h 4852768"/>
              <a:gd name="connsiteX718" fmla="*/ 4733164 w 4943516"/>
              <a:gd name="connsiteY718" fmla="*/ 2213667 h 4852768"/>
              <a:gd name="connsiteX719" fmla="*/ 4733238 w 4943516"/>
              <a:gd name="connsiteY719" fmla="*/ 2202114 h 4852768"/>
              <a:gd name="connsiteX720" fmla="*/ 4738716 w 4943516"/>
              <a:gd name="connsiteY720" fmla="*/ 2209611 h 4852768"/>
              <a:gd name="connsiteX721" fmla="*/ 4771482 w 4943516"/>
              <a:gd name="connsiteY721" fmla="*/ 2274266 h 4852768"/>
              <a:gd name="connsiteX722" fmla="*/ 4774699 w 4943516"/>
              <a:gd name="connsiteY722" fmla="*/ 2297898 h 4852768"/>
              <a:gd name="connsiteX723" fmla="*/ 4816520 w 4943516"/>
              <a:gd name="connsiteY723" fmla="*/ 2383249 h 4852768"/>
              <a:gd name="connsiteX724" fmla="*/ 4836535 w 4943516"/>
              <a:gd name="connsiteY724" fmla="*/ 2425746 h 4852768"/>
              <a:gd name="connsiteX725" fmla="*/ 4834529 w 4943516"/>
              <a:gd name="connsiteY725" fmla="*/ 2424862 h 4852768"/>
              <a:gd name="connsiteX726" fmla="*/ 4829582 w 4943516"/>
              <a:gd name="connsiteY726" fmla="*/ 2421531 h 4852768"/>
              <a:gd name="connsiteX727" fmla="*/ 4790956 w 4943516"/>
              <a:gd name="connsiteY727" fmla="*/ 2351615 h 4852768"/>
              <a:gd name="connsiteX728" fmla="*/ 4724796 w 4943516"/>
              <a:gd name="connsiteY728" fmla="*/ 2245339 h 4852768"/>
              <a:gd name="connsiteX729" fmla="*/ 4724895 w 4943516"/>
              <a:gd name="connsiteY729" fmla="*/ 2265287 h 4852768"/>
              <a:gd name="connsiteX730" fmla="*/ 4732243 w 4943516"/>
              <a:gd name="connsiteY730" fmla="*/ 2282918 h 4852768"/>
              <a:gd name="connsiteX731" fmla="*/ 4719344 w 4943516"/>
              <a:gd name="connsiteY731" fmla="*/ 2269344 h 4852768"/>
              <a:gd name="connsiteX732" fmla="*/ 4712648 w 4943516"/>
              <a:gd name="connsiteY732" fmla="*/ 2260179 h 4852768"/>
              <a:gd name="connsiteX733" fmla="*/ 4597083 w 4943516"/>
              <a:gd name="connsiteY733" fmla="*/ 2066479 h 4852768"/>
              <a:gd name="connsiteX734" fmla="*/ 4601966 w 4943516"/>
              <a:gd name="connsiteY734" fmla="*/ 2088895 h 4852768"/>
              <a:gd name="connsiteX735" fmla="*/ 4640137 w 4943516"/>
              <a:gd name="connsiteY735" fmla="*/ 2172601 h 4852768"/>
              <a:gd name="connsiteX736" fmla="*/ 4635556 w 4943516"/>
              <a:gd name="connsiteY736" fmla="*/ 2170411 h 4852768"/>
              <a:gd name="connsiteX737" fmla="*/ 4567976 w 4943516"/>
              <a:gd name="connsiteY737" fmla="*/ 2062192 h 4852768"/>
              <a:gd name="connsiteX738" fmla="*/ 4572655 w 4943516"/>
              <a:gd name="connsiteY738" fmla="*/ 2084329 h 4852768"/>
              <a:gd name="connsiteX739" fmla="*/ 4601642 w 4943516"/>
              <a:gd name="connsiteY739" fmla="*/ 2143228 h 4852768"/>
              <a:gd name="connsiteX740" fmla="*/ 4581522 w 4943516"/>
              <a:gd name="connsiteY740" fmla="*/ 2123853 h 4852768"/>
              <a:gd name="connsiteX741" fmla="*/ 4573929 w 4943516"/>
              <a:gd name="connsiteY741" fmla="*/ 2109382 h 4852768"/>
              <a:gd name="connsiteX742" fmla="*/ 4569047 w 4943516"/>
              <a:gd name="connsiteY742" fmla="*/ 2086966 h 4852768"/>
              <a:gd name="connsiteX743" fmla="*/ 4495466 w 4943516"/>
              <a:gd name="connsiteY743" fmla="*/ 1974615 h 4852768"/>
              <a:gd name="connsiteX744" fmla="*/ 4496087 w 4943516"/>
              <a:gd name="connsiteY744" fmla="*/ 1991197 h 4852768"/>
              <a:gd name="connsiteX745" fmla="*/ 4491471 w 4943516"/>
              <a:gd name="connsiteY745" fmla="*/ 1984880 h 4852768"/>
              <a:gd name="connsiteX746" fmla="*/ 4490609 w 4943516"/>
              <a:gd name="connsiteY746" fmla="*/ 1983700 h 4852768"/>
              <a:gd name="connsiteX747" fmla="*/ 4487449 w 4943516"/>
              <a:gd name="connsiteY747" fmla="*/ 1983454 h 4852768"/>
              <a:gd name="connsiteX748" fmla="*/ 4425870 w 4943516"/>
              <a:gd name="connsiteY748" fmla="*/ 1879369 h 4852768"/>
              <a:gd name="connsiteX749" fmla="*/ 4427013 w 4943516"/>
              <a:gd name="connsiteY749" fmla="*/ 1892589 h 4852768"/>
              <a:gd name="connsiteX750" fmla="*/ 4458489 w 4943516"/>
              <a:gd name="connsiteY750" fmla="*/ 1967131 h 4852768"/>
              <a:gd name="connsiteX751" fmla="*/ 4391880 w 4943516"/>
              <a:gd name="connsiteY751" fmla="*/ 1852665 h 4852768"/>
              <a:gd name="connsiteX752" fmla="*/ 4396559 w 4943516"/>
              <a:gd name="connsiteY752" fmla="*/ 1874804 h 4852768"/>
              <a:gd name="connsiteX753" fmla="*/ 4504383 w 4943516"/>
              <a:gd name="connsiteY753" fmla="*/ 2077141 h 4852768"/>
              <a:gd name="connsiteX754" fmla="*/ 4507642 w 4943516"/>
              <a:gd name="connsiteY754" fmla="*/ 2097334 h 4852768"/>
              <a:gd name="connsiteX755" fmla="*/ 4436528 w 4943516"/>
              <a:gd name="connsiteY755" fmla="*/ 1980198 h 4852768"/>
              <a:gd name="connsiteX756" fmla="*/ 4452440 w 4943516"/>
              <a:gd name="connsiteY756" fmla="*/ 2006054 h 4852768"/>
              <a:gd name="connsiteX757" fmla="*/ 4412873 w 4943516"/>
              <a:gd name="connsiteY757" fmla="*/ 1951904 h 4852768"/>
              <a:gd name="connsiteX758" fmla="*/ 4418972 w 4943516"/>
              <a:gd name="connsiteY758" fmla="*/ 1975987 h 4852768"/>
              <a:gd name="connsiteX759" fmla="*/ 4425146 w 4943516"/>
              <a:gd name="connsiteY759" fmla="*/ 1988514 h 4852768"/>
              <a:gd name="connsiteX760" fmla="*/ 4414391 w 4943516"/>
              <a:gd name="connsiteY760" fmla="*/ 1973797 h 4852768"/>
              <a:gd name="connsiteX761" fmla="*/ 4469350 w 4943516"/>
              <a:gd name="connsiteY761" fmla="*/ 2068238 h 4852768"/>
              <a:gd name="connsiteX762" fmla="*/ 4456972 w 4943516"/>
              <a:gd name="connsiteY762" fmla="*/ 2051299 h 4852768"/>
              <a:gd name="connsiteX763" fmla="*/ 4528087 w 4943516"/>
              <a:gd name="connsiteY763" fmla="*/ 2168436 h 4852768"/>
              <a:gd name="connsiteX764" fmla="*/ 4529508 w 4943516"/>
              <a:gd name="connsiteY764" fmla="*/ 2170379 h 4852768"/>
              <a:gd name="connsiteX765" fmla="*/ 4530089 w 4943516"/>
              <a:gd name="connsiteY765" fmla="*/ 2174094 h 4852768"/>
              <a:gd name="connsiteX766" fmla="*/ 4524415 w 4943516"/>
              <a:gd name="connsiteY766" fmla="*/ 2172637 h 4852768"/>
              <a:gd name="connsiteX767" fmla="*/ 4509356 w 4943516"/>
              <a:gd name="connsiteY767" fmla="*/ 2152425 h 4852768"/>
              <a:gd name="connsiteX768" fmla="*/ 4495515 w 4943516"/>
              <a:gd name="connsiteY768" fmla="*/ 2144711 h 4852768"/>
              <a:gd name="connsiteX769" fmla="*/ 4485413 w 4943516"/>
              <a:gd name="connsiteY769" fmla="*/ 2136632 h 4852768"/>
              <a:gd name="connsiteX770" fmla="*/ 4482895 w 4943516"/>
              <a:gd name="connsiteY770" fmla="*/ 2129898 h 4852768"/>
              <a:gd name="connsiteX771" fmla="*/ 4463372 w 4943516"/>
              <a:gd name="connsiteY771" fmla="*/ 2095605 h 4852768"/>
              <a:gd name="connsiteX772" fmla="*/ 4461952 w 4943516"/>
              <a:gd name="connsiteY772" fmla="*/ 2093661 h 4852768"/>
              <a:gd name="connsiteX773" fmla="*/ 4415488 w 4943516"/>
              <a:gd name="connsiteY773" fmla="*/ 2030073 h 4852768"/>
              <a:gd name="connsiteX774" fmla="*/ 4468633 w 4943516"/>
              <a:gd name="connsiteY774" fmla="*/ 2119940 h 4852768"/>
              <a:gd name="connsiteX775" fmla="*/ 4464751 w 4943516"/>
              <a:gd name="connsiteY775" fmla="*/ 2118229 h 4852768"/>
              <a:gd name="connsiteX776" fmla="*/ 4453833 w 4943516"/>
              <a:gd name="connsiteY776" fmla="*/ 2110875 h 4852768"/>
              <a:gd name="connsiteX777" fmla="*/ 4444904 w 4943516"/>
              <a:gd name="connsiteY777" fmla="*/ 2094308 h 4852768"/>
              <a:gd name="connsiteX778" fmla="*/ 4438158 w 4943516"/>
              <a:gd name="connsiteY778" fmla="*/ 2092545 h 4852768"/>
              <a:gd name="connsiteX779" fmla="*/ 4433565 w 4943516"/>
              <a:gd name="connsiteY779" fmla="*/ 2091345 h 4852768"/>
              <a:gd name="connsiteX780" fmla="*/ 4429832 w 4943516"/>
              <a:gd name="connsiteY780" fmla="*/ 2077093 h 4852768"/>
              <a:gd name="connsiteX781" fmla="*/ 4398456 w 4943516"/>
              <a:gd name="connsiteY781" fmla="*/ 2022498 h 4852768"/>
              <a:gd name="connsiteX782" fmla="*/ 4373904 w 4943516"/>
              <a:gd name="connsiteY782" fmla="*/ 1988898 h 4852768"/>
              <a:gd name="connsiteX783" fmla="*/ 4372485 w 4943516"/>
              <a:gd name="connsiteY783" fmla="*/ 1986954 h 4852768"/>
              <a:gd name="connsiteX784" fmla="*/ 4376297 w 4943516"/>
              <a:gd name="connsiteY784" fmla="*/ 1995669 h 4852768"/>
              <a:gd name="connsiteX785" fmla="*/ 4346512 w 4943516"/>
              <a:gd name="connsiteY785" fmla="*/ 1951411 h 4852768"/>
              <a:gd name="connsiteX786" fmla="*/ 4347859 w 4943516"/>
              <a:gd name="connsiteY786" fmla="*/ 1964909 h 4852768"/>
              <a:gd name="connsiteX787" fmla="*/ 4379931 w 4943516"/>
              <a:gd name="connsiteY787" fmla="*/ 2024534 h 4852768"/>
              <a:gd name="connsiteX788" fmla="*/ 4385410 w 4943516"/>
              <a:gd name="connsiteY788" fmla="*/ 2032031 h 4852768"/>
              <a:gd name="connsiteX789" fmla="*/ 4387803 w 4943516"/>
              <a:gd name="connsiteY789" fmla="*/ 2038803 h 4852768"/>
              <a:gd name="connsiteX790" fmla="*/ 4382323 w 4943516"/>
              <a:gd name="connsiteY790" fmla="*/ 2031305 h 4852768"/>
              <a:gd name="connsiteX791" fmla="*/ 4376323 w 4943516"/>
              <a:gd name="connsiteY791" fmla="*/ 2027171 h 4852768"/>
              <a:gd name="connsiteX792" fmla="*/ 4336755 w 4943516"/>
              <a:gd name="connsiteY792" fmla="*/ 1973023 h 4852768"/>
              <a:gd name="connsiteX793" fmla="*/ 4361929 w 4943516"/>
              <a:gd name="connsiteY793" fmla="*/ 2023207 h 4852768"/>
              <a:gd name="connsiteX794" fmla="*/ 4324753 w 4943516"/>
              <a:gd name="connsiteY794" fmla="*/ 1964755 h 4852768"/>
              <a:gd name="connsiteX795" fmla="*/ 4329260 w 4943516"/>
              <a:gd name="connsiteY795" fmla="*/ 1978500 h 4852768"/>
              <a:gd name="connsiteX796" fmla="*/ 4336855 w 4943516"/>
              <a:gd name="connsiteY796" fmla="*/ 1992971 h 4852768"/>
              <a:gd name="connsiteX797" fmla="*/ 4290592 w 4943516"/>
              <a:gd name="connsiteY797" fmla="*/ 1929659 h 4852768"/>
              <a:gd name="connsiteX798" fmla="*/ 4302522 w 4943516"/>
              <a:gd name="connsiteY798" fmla="*/ 1949480 h 4852768"/>
              <a:gd name="connsiteX799" fmla="*/ 4306056 w 4943516"/>
              <a:gd name="connsiteY799" fmla="*/ 1958398 h 4852768"/>
              <a:gd name="connsiteX800" fmla="*/ 4323186 w 4943516"/>
              <a:gd name="connsiteY800" fmla="*/ 1985919 h 4852768"/>
              <a:gd name="connsiteX801" fmla="*/ 4316288 w 4943516"/>
              <a:gd name="connsiteY801" fmla="*/ 1976479 h 4852768"/>
              <a:gd name="connsiteX802" fmla="*/ 4318439 w 4943516"/>
              <a:gd name="connsiteY802" fmla="*/ 1992697 h 4852768"/>
              <a:gd name="connsiteX803" fmla="*/ 4318947 w 4943516"/>
              <a:gd name="connsiteY803" fmla="*/ 1993852 h 4852768"/>
              <a:gd name="connsiteX804" fmla="*/ 4313935 w 4943516"/>
              <a:gd name="connsiteY804" fmla="*/ 1991761 h 4852768"/>
              <a:gd name="connsiteX805" fmla="*/ 4303330 w 4943516"/>
              <a:gd name="connsiteY805" fmla="*/ 1986270 h 4852768"/>
              <a:gd name="connsiteX806" fmla="*/ 4299451 w 4943516"/>
              <a:gd name="connsiteY806" fmla="*/ 1982211 h 4852768"/>
              <a:gd name="connsiteX807" fmla="*/ 4298802 w 4943516"/>
              <a:gd name="connsiteY807" fmla="*/ 1981237 h 4852768"/>
              <a:gd name="connsiteX808" fmla="*/ 4305130 w 4943516"/>
              <a:gd name="connsiteY808" fmla="*/ 1980408 h 4852768"/>
              <a:gd name="connsiteX809" fmla="*/ 4310917 w 4943516"/>
              <a:gd name="connsiteY809" fmla="*/ 1981966 h 4852768"/>
              <a:gd name="connsiteX810" fmla="*/ 4295498 w 4943516"/>
              <a:gd name="connsiteY810" fmla="*/ 1973594 h 4852768"/>
              <a:gd name="connsiteX811" fmla="*/ 4285176 w 4943516"/>
              <a:gd name="connsiteY811" fmla="*/ 1960388 h 4852768"/>
              <a:gd name="connsiteX812" fmla="*/ 4284661 w 4943516"/>
              <a:gd name="connsiteY812" fmla="*/ 1960043 h 4852768"/>
              <a:gd name="connsiteX813" fmla="*/ 4257502 w 4943516"/>
              <a:gd name="connsiteY813" fmla="*/ 1919337 h 4852768"/>
              <a:gd name="connsiteX814" fmla="*/ 4250153 w 4943516"/>
              <a:gd name="connsiteY814" fmla="*/ 1901705 h 4852768"/>
              <a:gd name="connsiteX815" fmla="*/ 4224182 w 4943516"/>
              <a:gd name="connsiteY815" fmla="*/ 1866162 h 4852768"/>
              <a:gd name="connsiteX816" fmla="*/ 4224010 w 4943516"/>
              <a:gd name="connsiteY816" fmla="*/ 1857769 h 4852768"/>
              <a:gd name="connsiteX817" fmla="*/ 4230908 w 4943516"/>
              <a:gd name="connsiteY817" fmla="*/ 1867210 h 4852768"/>
              <a:gd name="connsiteX818" fmla="*/ 4233546 w 4943516"/>
              <a:gd name="connsiteY818" fmla="*/ 1870819 h 4852768"/>
              <a:gd name="connsiteX819" fmla="*/ 4241662 w 4943516"/>
              <a:gd name="connsiteY819" fmla="*/ 1881927 h 4852768"/>
              <a:gd name="connsiteX820" fmla="*/ 4259764 w 4943516"/>
              <a:gd name="connsiteY820" fmla="*/ 1903202 h 4852768"/>
              <a:gd name="connsiteX821" fmla="*/ 4264997 w 4943516"/>
              <a:gd name="connsiteY821" fmla="*/ 1913860 h 4852768"/>
              <a:gd name="connsiteX822" fmla="*/ 4278067 w 4943516"/>
              <a:gd name="connsiteY822" fmla="*/ 1935829 h 4852768"/>
              <a:gd name="connsiteX823" fmla="*/ 4271968 w 4943516"/>
              <a:gd name="connsiteY823" fmla="*/ 1911746 h 4852768"/>
              <a:gd name="connsiteX824" fmla="*/ 4194575 w 4943516"/>
              <a:gd name="connsiteY824" fmla="*/ 1801754 h 4852768"/>
              <a:gd name="connsiteX825" fmla="*/ 4195399 w 4943516"/>
              <a:gd name="connsiteY825" fmla="*/ 1818615 h 4852768"/>
              <a:gd name="connsiteX826" fmla="*/ 4152993 w 4943516"/>
              <a:gd name="connsiteY826" fmla="*/ 1760580 h 4852768"/>
              <a:gd name="connsiteX827" fmla="*/ 4155342 w 4943516"/>
              <a:gd name="connsiteY827" fmla="*/ 1777071 h 4852768"/>
              <a:gd name="connsiteX828" fmla="*/ 4157599 w 4943516"/>
              <a:gd name="connsiteY828" fmla="*/ 1782350 h 4852768"/>
              <a:gd name="connsiteX829" fmla="*/ 4153214 w 4943516"/>
              <a:gd name="connsiteY829" fmla="*/ 1776178 h 4852768"/>
              <a:gd name="connsiteX830" fmla="*/ 4143105 w 4943516"/>
              <a:gd name="connsiteY830" fmla="*/ 1759286 h 4852768"/>
              <a:gd name="connsiteX831" fmla="*/ 4147090 w 4943516"/>
              <a:gd name="connsiteY831" fmla="*/ 1776394 h 4852768"/>
              <a:gd name="connsiteX832" fmla="*/ 4122538 w 4943516"/>
              <a:gd name="connsiteY832" fmla="*/ 1742793 h 4852768"/>
              <a:gd name="connsiteX833" fmla="*/ 4083083 w 4943516"/>
              <a:gd name="connsiteY833" fmla="*/ 1683189 h 4852768"/>
              <a:gd name="connsiteX834" fmla="*/ 4047619 w 4943516"/>
              <a:gd name="connsiteY834" fmla="*/ 1632386 h 4852768"/>
              <a:gd name="connsiteX835" fmla="*/ 4047292 w 4943516"/>
              <a:gd name="connsiteY835" fmla="*/ 1631658 h 4852768"/>
              <a:gd name="connsiteX836" fmla="*/ 4045872 w 4943516"/>
              <a:gd name="connsiteY836" fmla="*/ 1629714 h 4852768"/>
              <a:gd name="connsiteX837" fmla="*/ 4043233 w 4943516"/>
              <a:gd name="connsiteY837" fmla="*/ 1626104 h 4852768"/>
              <a:gd name="connsiteX838" fmla="*/ 4047619 w 4943516"/>
              <a:gd name="connsiteY838" fmla="*/ 1632386 h 4852768"/>
              <a:gd name="connsiteX839" fmla="*/ 4051451 w 4943516"/>
              <a:gd name="connsiteY839" fmla="*/ 1640918 h 4852768"/>
              <a:gd name="connsiteX840" fmla="*/ 4052044 w 4943516"/>
              <a:gd name="connsiteY840" fmla="*/ 1642241 h 4852768"/>
              <a:gd name="connsiteX841" fmla="*/ 4035812 w 4943516"/>
              <a:gd name="connsiteY841" fmla="*/ 1620027 h 4852768"/>
              <a:gd name="connsiteX842" fmla="*/ 4037404 w 4943516"/>
              <a:gd name="connsiteY842" fmla="*/ 1630363 h 4852768"/>
              <a:gd name="connsiteX843" fmla="*/ 3997390 w 4943516"/>
              <a:gd name="connsiteY843" fmla="*/ 1579099 h 4852768"/>
              <a:gd name="connsiteX844" fmla="*/ 4000403 w 4943516"/>
              <a:gd name="connsiteY844" fmla="*/ 1591381 h 4852768"/>
              <a:gd name="connsiteX845" fmla="*/ 3978488 w 4943516"/>
              <a:gd name="connsiteY845" fmla="*/ 1561390 h 4852768"/>
              <a:gd name="connsiteX846" fmla="*/ 3976824 w 4943516"/>
              <a:gd name="connsiteY846" fmla="*/ 1562607 h 4852768"/>
              <a:gd name="connsiteX847" fmla="*/ 4004215 w 4943516"/>
              <a:gd name="connsiteY847" fmla="*/ 1600094 h 4852768"/>
              <a:gd name="connsiteX848" fmla="*/ 4057376 w 4943516"/>
              <a:gd name="connsiteY848" fmla="*/ 1672847 h 4852768"/>
              <a:gd name="connsiteX849" fmla="*/ 4058275 w 4943516"/>
              <a:gd name="connsiteY849" fmla="*/ 1678154 h 4852768"/>
              <a:gd name="connsiteX850" fmla="*/ 4044476 w 4943516"/>
              <a:gd name="connsiteY850" fmla="*/ 1659273 h 4852768"/>
              <a:gd name="connsiteX851" fmla="*/ 4047244 w 4943516"/>
              <a:gd name="connsiteY851" fmla="*/ 1674713 h 4852768"/>
              <a:gd name="connsiteX852" fmla="*/ 4058372 w 4943516"/>
              <a:gd name="connsiteY852" fmla="*/ 1698101 h 4852768"/>
              <a:gd name="connsiteX853" fmla="*/ 4013850 w 4943516"/>
              <a:gd name="connsiteY853" fmla="*/ 1633093 h 4852768"/>
              <a:gd name="connsiteX854" fmla="*/ 3964021 w 4943516"/>
              <a:gd name="connsiteY854" fmla="*/ 1568980 h 4852768"/>
              <a:gd name="connsiteX855" fmla="*/ 3969427 w 4943516"/>
              <a:gd name="connsiteY855" fmla="*/ 1588032 h 4852768"/>
              <a:gd name="connsiteX856" fmla="*/ 4007948 w 4943516"/>
              <a:gd name="connsiteY856" fmla="*/ 1648907 h 4852768"/>
              <a:gd name="connsiteX857" fmla="*/ 4048486 w 4943516"/>
              <a:gd name="connsiteY857" fmla="*/ 1707882 h 4852768"/>
              <a:gd name="connsiteX858" fmla="*/ 4002225 w 4943516"/>
              <a:gd name="connsiteY858" fmla="*/ 1644570 h 4852768"/>
              <a:gd name="connsiteX859" fmla="*/ 3999383 w 4943516"/>
              <a:gd name="connsiteY859" fmla="*/ 1640682 h 4852768"/>
              <a:gd name="connsiteX860" fmla="*/ 3975729 w 4943516"/>
              <a:gd name="connsiteY860" fmla="*/ 1612390 h 4852768"/>
              <a:gd name="connsiteX861" fmla="*/ 3954510 w 4943516"/>
              <a:gd name="connsiteY861" fmla="*/ 1587430 h 4852768"/>
              <a:gd name="connsiteX862" fmla="*/ 3961336 w 4943516"/>
              <a:gd name="connsiteY862" fmla="*/ 1608426 h 4852768"/>
              <a:gd name="connsiteX863" fmla="*/ 3985193 w 4943516"/>
              <a:gd name="connsiteY863" fmla="*/ 1636995 h 4852768"/>
              <a:gd name="connsiteX864" fmla="*/ 4088427 w 4943516"/>
              <a:gd name="connsiteY864" fmla="*/ 1770700 h 4852768"/>
              <a:gd name="connsiteX865" fmla="*/ 4084058 w 4943516"/>
              <a:gd name="connsiteY865" fmla="*/ 1753168 h 4852768"/>
              <a:gd name="connsiteX866" fmla="*/ 4082497 w 4943516"/>
              <a:gd name="connsiteY866" fmla="*/ 1747657 h 4852768"/>
              <a:gd name="connsiteX867" fmla="*/ 4097666 w 4943516"/>
              <a:gd name="connsiteY867" fmla="*/ 1769649 h 4852768"/>
              <a:gd name="connsiteX868" fmla="*/ 4122588 w 4943516"/>
              <a:gd name="connsiteY868" fmla="*/ 1805798 h 4852768"/>
              <a:gd name="connsiteX869" fmla="*/ 4119126 w 4943516"/>
              <a:gd name="connsiteY869" fmla="*/ 1785326 h 4852768"/>
              <a:gd name="connsiteX870" fmla="*/ 4070376 w 4943516"/>
              <a:gd name="connsiteY870" fmla="*/ 1706370 h 4852768"/>
              <a:gd name="connsiteX871" fmla="*/ 4125128 w 4943516"/>
              <a:gd name="connsiteY871" fmla="*/ 1789460 h 4852768"/>
              <a:gd name="connsiteX872" fmla="*/ 4123086 w 4943516"/>
              <a:gd name="connsiteY872" fmla="*/ 1770931 h 4852768"/>
              <a:gd name="connsiteX873" fmla="*/ 4120449 w 4943516"/>
              <a:gd name="connsiteY873" fmla="*/ 1767321 h 4852768"/>
              <a:gd name="connsiteX874" fmla="*/ 4117437 w 4943516"/>
              <a:gd name="connsiteY874" fmla="*/ 1755042 h 4852768"/>
              <a:gd name="connsiteX875" fmla="*/ 4124335 w 4943516"/>
              <a:gd name="connsiteY875" fmla="*/ 1764482 h 4852768"/>
              <a:gd name="connsiteX876" fmla="*/ 4121942 w 4943516"/>
              <a:gd name="connsiteY876" fmla="*/ 1757711 h 4852768"/>
              <a:gd name="connsiteX877" fmla="*/ 4127421 w 4943516"/>
              <a:gd name="connsiteY877" fmla="*/ 1765209 h 4852768"/>
              <a:gd name="connsiteX878" fmla="*/ 4166539 w 4943516"/>
              <a:gd name="connsiteY878" fmla="*/ 1822240 h 4852768"/>
              <a:gd name="connsiteX879" fmla="*/ 4164768 w 4943516"/>
              <a:gd name="connsiteY879" fmla="*/ 1832054 h 4852768"/>
              <a:gd name="connsiteX880" fmla="*/ 4191915 w 4943516"/>
              <a:gd name="connsiteY880" fmla="*/ 1872702 h 4852768"/>
              <a:gd name="connsiteX881" fmla="*/ 4192611 w 4943516"/>
              <a:gd name="connsiteY881" fmla="*/ 1877731 h 4852768"/>
              <a:gd name="connsiteX882" fmla="*/ 4175480 w 4943516"/>
              <a:gd name="connsiteY882" fmla="*/ 1850209 h 4852768"/>
              <a:gd name="connsiteX883" fmla="*/ 4215374 w 4943516"/>
              <a:gd name="connsiteY883" fmla="*/ 1915271 h 4852768"/>
              <a:gd name="connsiteX884" fmla="*/ 4211494 w 4943516"/>
              <a:gd name="connsiteY884" fmla="*/ 1914363 h 4852768"/>
              <a:gd name="connsiteX885" fmla="*/ 4204493 w 4943516"/>
              <a:gd name="connsiteY885" fmla="*/ 1902644 h 4852768"/>
              <a:gd name="connsiteX886" fmla="*/ 4201220 w 4943516"/>
              <a:gd name="connsiteY886" fmla="*/ 1904157 h 4852768"/>
              <a:gd name="connsiteX887" fmla="*/ 4197757 w 4943516"/>
              <a:gd name="connsiteY887" fmla="*/ 1904588 h 4852768"/>
              <a:gd name="connsiteX888" fmla="*/ 4194680 w 4943516"/>
              <a:gd name="connsiteY888" fmla="*/ 1900377 h 4852768"/>
              <a:gd name="connsiteX889" fmla="*/ 4200545 w 4943516"/>
              <a:gd name="connsiteY889" fmla="*/ 1898599 h 4852768"/>
              <a:gd name="connsiteX890" fmla="*/ 4192375 w 4943516"/>
              <a:gd name="connsiteY890" fmla="*/ 1897223 h 4852768"/>
              <a:gd name="connsiteX891" fmla="*/ 4190071 w 4943516"/>
              <a:gd name="connsiteY891" fmla="*/ 1894069 h 4852768"/>
              <a:gd name="connsiteX892" fmla="*/ 4115446 w 4943516"/>
              <a:gd name="connsiteY892" fmla="*/ 1799517 h 4852768"/>
              <a:gd name="connsiteX893" fmla="*/ 4119430 w 4943516"/>
              <a:gd name="connsiteY893" fmla="*/ 1816625 h 4852768"/>
              <a:gd name="connsiteX894" fmla="*/ 4127921 w 4943516"/>
              <a:gd name="connsiteY894" fmla="*/ 1836403 h 4852768"/>
              <a:gd name="connsiteX895" fmla="*/ 4115298 w 4943516"/>
              <a:gd name="connsiteY895" fmla="*/ 1822624 h 4852768"/>
              <a:gd name="connsiteX896" fmla="*/ 4106455 w 4943516"/>
              <a:gd name="connsiteY896" fmla="*/ 1814603 h 4852768"/>
              <a:gd name="connsiteX897" fmla="*/ 3976971 w 4943516"/>
              <a:gd name="connsiteY897" fmla="*/ 1645558 h 4852768"/>
              <a:gd name="connsiteX898" fmla="*/ 3981854 w 4943516"/>
              <a:gd name="connsiteY898" fmla="*/ 1667974 h 4852768"/>
              <a:gd name="connsiteX899" fmla="*/ 4026826 w 4943516"/>
              <a:gd name="connsiteY899" fmla="*/ 1741172 h 4852768"/>
              <a:gd name="connsiteX900" fmla="*/ 4023740 w 4943516"/>
              <a:gd name="connsiteY900" fmla="*/ 1740447 h 4852768"/>
              <a:gd name="connsiteX901" fmla="*/ 3948838 w 4943516"/>
              <a:gd name="connsiteY901" fmla="*/ 1646097 h 4852768"/>
              <a:gd name="connsiteX902" fmla="*/ 3954242 w 4943516"/>
              <a:gd name="connsiteY902" fmla="*/ 1665149 h 4852768"/>
              <a:gd name="connsiteX903" fmla="*/ 3987284 w 4943516"/>
              <a:gd name="connsiteY903" fmla="*/ 1718527 h 4852768"/>
              <a:gd name="connsiteX904" fmla="*/ 3966718 w 4943516"/>
              <a:gd name="connsiteY904" fmla="*/ 1702035 h 4852768"/>
              <a:gd name="connsiteX905" fmla="*/ 3958398 w 4943516"/>
              <a:gd name="connsiteY905" fmla="*/ 1690649 h 4852768"/>
              <a:gd name="connsiteX906" fmla="*/ 3948691 w 4943516"/>
              <a:gd name="connsiteY906" fmla="*/ 1669206 h 4852768"/>
              <a:gd name="connsiteX907" fmla="*/ 3869206 w 4943516"/>
              <a:gd name="connsiteY907" fmla="*/ 1572666 h 4852768"/>
              <a:gd name="connsiteX908" fmla="*/ 3871770 w 4943516"/>
              <a:gd name="connsiteY908" fmla="*/ 1587831 h 4852768"/>
              <a:gd name="connsiteX909" fmla="*/ 3866292 w 4943516"/>
              <a:gd name="connsiteY909" fmla="*/ 1580333 h 4852768"/>
              <a:gd name="connsiteX910" fmla="*/ 3863408 w 4943516"/>
              <a:gd name="connsiteY910" fmla="*/ 1579883 h 4852768"/>
              <a:gd name="connsiteX911" fmla="*/ 3794507 w 4943516"/>
              <a:gd name="connsiteY911" fmla="*/ 1489668 h 4852768"/>
              <a:gd name="connsiteX912" fmla="*/ 3796099 w 4943516"/>
              <a:gd name="connsiteY912" fmla="*/ 1500006 h 4852768"/>
              <a:gd name="connsiteX913" fmla="*/ 3833650 w 4943516"/>
              <a:gd name="connsiteY913" fmla="*/ 1567128 h 4852768"/>
              <a:gd name="connsiteX914" fmla="*/ 3758127 w 4943516"/>
              <a:gd name="connsiteY914" fmla="*/ 1467269 h 4852768"/>
              <a:gd name="connsiteX915" fmla="*/ 3764675 w 4943516"/>
              <a:gd name="connsiteY915" fmla="*/ 1488467 h 4852768"/>
              <a:gd name="connsiteX916" fmla="*/ 3887359 w 4943516"/>
              <a:gd name="connsiteY916" fmla="*/ 1668018 h 4852768"/>
              <a:gd name="connsiteX917" fmla="*/ 3892765 w 4943516"/>
              <a:gd name="connsiteY917" fmla="*/ 1687071 h 4852768"/>
              <a:gd name="connsiteX918" fmla="*/ 3788483 w 4943516"/>
              <a:gd name="connsiteY918" fmla="*/ 1560093 h 4852768"/>
              <a:gd name="connsiteX919" fmla="*/ 3795107 w 4943516"/>
              <a:gd name="connsiteY919" fmla="*/ 1580810 h 4852768"/>
              <a:gd name="connsiteX920" fmla="*/ 3801279 w 4943516"/>
              <a:gd name="connsiteY920" fmla="*/ 1593337 h 4852768"/>
              <a:gd name="connsiteX921" fmla="*/ 3791742 w 4943516"/>
              <a:gd name="connsiteY921" fmla="*/ 1580286 h 4852768"/>
              <a:gd name="connsiteX922" fmla="*/ 3796902 w 4943516"/>
              <a:gd name="connsiteY922" fmla="*/ 1602499 h 4852768"/>
              <a:gd name="connsiteX923" fmla="*/ 3833831 w 4943516"/>
              <a:gd name="connsiteY923" fmla="*/ 1653036 h 4852768"/>
              <a:gd name="connsiteX924" fmla="*/ 3829121 w 4943516"/>
              <a:gd name="connsiteY924" fmla="*/ 1639015 h 4852768"/>
              <a:gd name="connsiteX925" fmla="*/ 3917341 w 4943516"/>
              <a:gd name="connsiteY925" fmla="*/ 1752172 h 4852768"/>
              <a:gd name="connsiteX926" fmla="*/ 3918761 w 4943516"/>
              <a:gd name="connsiteY926" fmla="*/ 1754114 h 4852768"/>
              <a:gd name="connsiteX927" fmla="*/ 3928747 w 4943516"/>
              <a:gd name="connsiteY927" fmla="*/ 1775356 h 4852768"/>
              <a:gd name="connsiteX928" fmla="*/ 3997574 w 4943516"/>
              <a:gd name="connsiteY928" fmla="*/ 1877127 h 4852768"/>
              <a:gd name="connsiteX929" fmla="*/ 3906163 w 4943516"/>
              <a:gd name="connsiteY929" fmla="*/ 1771838 h 4852768"/>
              <a:gd name="connsiteX930" fmla="*/ 3911046 w 4943516"/>
              <a:gd name="connsiteY930" fmla="*/ 1794255 h 4852768"/>
              <a:gd name="connsiteX931" fmla="*/ 3937712 w 4943516"/>
              <a:gd name="connsiteY931" fmla="*/ 1834827 h 4852768"/>
              <a:gd name="connsiteX932" fmla="*/ 3932234 w 4943516"/>
              <a:gd name="connsiteY932" fmla="*/ 1827331 h 4852768"/>
              <a:gd name="connsiteX933" fmla="*/ 3847027 w 4943516"/>
              <a:gd name="connsiteY933" fmla="*/ 1726454 h 4852768"/>
              <a:gd name="connsiteX934" fmla="*/ 3851706 w 4943516"/>
              <a:gd name="connsiteY934" fmla="*/ 1748591 h 4852768"/>
              <a:gd name="connsiteX935" fmla="*/ 3880070 w 4943516"/>
              <a:gd name="connsiteY935" fmla="*/ 1790905 h 4852768"/>
              <a:gd name="connsiteX936" fmla="*/ 3846880 w 4943516"/>
              <a:gd name="connsiteY936" fmla="*/ 1749563 h 4852768"/>
              <a:gd name="connsiteX937" fmla="*/ 3840503 w 4943516"/>
              <a:gd name="connsiteY937" fmla="*/ 1736757 h 4852768"/>
              <a:gd name="connsiteX938" fmla="*/ 3737587 w 4943516"/>
              <a:gd name="connsiteY938" fmla="*/ 1588338 h 4852768"/>
              <a:gd name="connsiteX939" fmla="*/ 3819561 w 4943516"/>
              <a:gd name="connsiteY939" fmla="*/ 1700522 h 4852768"/>
              <a:gd name="connsiteX940" fmla="*/ 3813462 w 4943516"/>
              <a:gd name="connsiteY940" fmla="*/ 1676440 h 4852768"/>
              <a:gd name="connsiteX941" fmla="*/ 3776532 w 4943516"/>
              <a:gd name="connsiteY941" fmla="*/ 1625901 h 4852768"/>
              <a:gd name="connsiteX942" fmla="*/ 3767966 w 4943516"/>
              <a:gd name="connsiteY942" fmla="*/ 1606604 h 4852768"/>
              <a:gd name="connsiteX943" fmla="*/ 3733675 w 4943516"/>
              <a:gd name="connsiteY943" fmla="*/ 1559676 h 4852768"/>
              <a:gd name="connsiteX944" fmla="*/ 3876060 w 4943516"/>
              <a:gd name="connsiteY944" fmla="*/ 1742296 h 4852768"/>
              <a:gd name="connsiteX945" fmla="*/ 3871382 w 4943516"/>
              <a:gd name="connsiteY945" fmla="*/ 1720159 h 4852768"/>
              <a:gd name="connsiteX946" fmla="*/ 3695357 w 4943516"/>
              <a:gd name="connsiteY946" fmla="*/ 1499078 h 4852768"/>
              <a:gd name="connsiteX947" fmla="*/ 3695530 w 4943516"/>
              <a:gd name="connsiteY947" fmla="*/ 1507471 h 4852768"/>
              <a:gd name="connsiteX948" fmla="*/ 3673371 w 4943516"/>
              <a:gd name="connsiteY948" fmla="*/ 1480642 h 4852768"/>
              <a:gd name="connsiteX949" fmla="*/ 3674962 w 4943516"/>
              <a:gd name="connsiteY949" fmla="*/ 1490979 h 4852768"/>
              <a:gd name="connsiteX950" fmla="*/ 3634426 w 4943516"/>
              <a:gd name="connsiteY950" fmla="*/ 1443079 h 4852768"/>
              <a:gd name="connsiteX951" fmla="*/ 3641250 w 4943516"/>
              <a:gd name="connsiteY951" fmla="*/ 1464073 h 4852768"/>
              <a:gd name="connsiteX952" fmla="*/ 3704846 w 4943516"/>
              <a:gd name="connsiteY952" fmla="*/ 1555185 h 4852768"/>
              <a:gd name="connsiteX953" fmla="*/ 3769860 w 4943516"/>
              <a:gd name="connsiteY953" fmla="*/ 1648239 h 4852768"/>
              <a:gd name="connsiteX954" fmla="*/ 3711917 w 4943516"/>
              <a:gd name="connsiteY954" fmla="*/ 1573019 h 4852768"/>
              <a:gd name="connsiteX955" fmla="*/ 3713958 w 4943516"/>
              <a:gd name="connsiteY955" fmla="*/ 1591547 h 4852768"/>
              <a:gd name="connsiteX956" fmla="*/ 3743540 w 4943516"/>
              <a:gd name="connsiteY956" fmla="*/ 1635527 h 4852768"/>
              <a:gd name="connsiteX957" fmla="*/ 3625665 w 4943516"/>
              <a:gd name="connsiteY957" fmla="*/ 1489945 h 4852768"/>
              <a:gd name="connsiteX958" fmla="*/ 3632288 w 4943516"/>
              <a:gd name="connsiteY958" fmla="*/ 1510662 h 4852768"/>
              <a:gd name="connsiteX959" fmla="*/ 3678753 w 4943516"/>
              <a:gd name="connsiteY959" fmla="*/ 1574252 h 4852768"/>
              <a:gd name="connsiteX960" fmla="*/ 3682811 w 4943516"/>
              <a:gd name="connsiteY960" fmla="*/ 1579806 h 4852768"/>
              <a:gd name="connsiteX961" fmla="*/ 3703827 w 4943516"/>
              <a:gd name="connsiteY961" fmla="*/ 1604488 h 4852768"/>
              <a:gd name="connsiteX962" fmla="*/ 3695188 w 4943516"/>
              <a:gd name="connsiteY962" fmla="*/ 1596743 h 4852768"/>
              <a:gd name="connsiteX963" fmla="*/ 3701811 w 4943516"/>
              <a:gd name="connsiteY963" fmla="*/ 1617461 h 4852768"/>
              <a:gd name="connsiteX964" fmla="*/ 3763986 w 4943516"/>
              <a:gd name="connsiteY964" fmla="*/ 1706629 h 4852768"/>
              <a:gd name="connsiteX965" fmla="*/ 3632762 w 4943516"/>
              <a:gd name="connsiteY965" fmla="*/ 1550355 h 4852768"/>
              <a:gd name="connsiteX966" fmla="*/ 3601760 w 4943516"/>
              <a:gd name="connsiteY966" fmla="*/ 1504431 h 4852768"/>
              <a:gd name="connsiteX967" fmla="*/ 3652357 w 4943516"/>
              <a:gd name="connsiteY967" fmla="*/ 1562019 h 4852768"/>
              <a:gd name="connsiteX968" fmla="*/ 3645808 w 4943516"/>
              <a:gd name="connsiteY968" fmla="*/ 1540820 h 4852768"/>
              <a:gd name="connsiteX969" fmla="*/ 3561296 w 4943516"/>
              <a:gd name="connsiteY969" fmla="*/ 1444974 h 4852768"/>
              <a:gd name="connsiteX970" fmla="*/ 3565281 w 4943516"/>
              <a:gd name="connsiteY970" fmla="*/ 1462083 h 4852768"/>
              <a:gd name="connsiteX971" fmla="*/ 3533228 w 4943516"/>
              <a:gd name="connsiteY971" fmla="*/ 1427993 h 4852768"/>
              <a:gd name="connsiteX972" fmla="*/ 3532014 w 4943516"/>
              <a:gd name="connsiteY972" fmla="*/ 1430551 h 4852768"/>
              <a:gd name="connsiteX973" fmla="*/ 3542213 w 4943516"/>
              <a:gd name="connsiteY973" fmla="*/ 1451264 h 4852768"/>
              <a:gd name="connsiteX974" fmla="*/ 3552234 w 4943516"/>
              <a:gd name="connsiteY974" fmla="*/ 1471615 h 4852768"/>
              <a:gd name="connsiteX975" fmla="*/ 3549001 w 4943516"/>
              <a:gd name="connsiteY975" fmla="*/ 1482925 h 4852768"/>
              <a:gd name="connsiteX976" fmla="*/ 3550390 w 4943516"/>
              <a:gd name="connsiteY976" fmla="*/ 1492984 h 4852768"/>
              <a:gd name="connsiteX977" fmla="*/ 3538288 w 4943516"/>
              <a:gd name="connsiteY977" fmla="*/ 1464769 h 4852768"/>
              <a:gd name="connsiteX978" fmla="*/ 3535129 w 4943516"/>
              <a:gd name="connsiteY978" fmla="*/ 1475596 h 4852768"/>
              <a:gd name="connsiteX979" fmla="*/ 3526564 w 4943516"/>
              <a:gd name="connsiteY979" fmla="*/ 1456299 h 4852768"/>
              <a:gd name="connsiteX980" fmla="*/ 3527160 w 4943516"/>
              <a:gd name="connsiteY980" fmla="*/ 1441381 h 4852768"/>
              <a:gd name="connsiteX981" fmla="*/ 3527298 w 4943516"/>
              <a:gd name="connsiteY981" fmla="*/ 1440488 h 4852768"/>
              <a:gd name="connsiteX982" fmla="*/ 3518755 w 4943516"/>
              <a:gd name="connsiteY982" fmla="*/ 1458489 h 4852768"/>
              <a:gd name="connsiteX983" fmla="*/ 3563739 w 4943516"/>
              <a:gd name="connsiteY983" fmla="*/ 1514749 h 4852768"/>
              <a:gd name="connsiteX984" fmla="*/ 3566579 w 4943516"/>
              <a:gd name="connsiteY984" fmla="*/ 1518637 h 4852768"/>
              <a:gd name="connsiteX985" fmla="*/ 3517605 w 4943516"/>
              <a:gd name="connsiteY985" fmla="*/ 1460911 h 4852768"/>
              <a:gd name="connsiteX986" fmla="*/ 3515379 w 4943516"/>
              <a:gd name="connsiteY986" fmla="*/ 1465603 h 4852768"/>
              <a:gd name="connsiteX987" fmla="*/ 3523054 w 4943516"/>
              <a:gd name="connsiteY987" fmla="*/ 1478882 h 4852768"/>
              <a:gd name="connsiteX988" fmla="*/ 3525242 w 4943516"/>
              <a:gd name="connsiteY988" fmla="*/ 1474302 h 4852768"/>
              <a:gd name="connsiteX989" fmla="*/ 3532762 w 4943516"/>
              <a:gd name="connsiteY989" fmla="*/ 1500328 h 4852768"/>
              <a:gd name="connsiteX990" fmla="*/ 3526589 w 4943516"/>
              <a:gd name="connsiteY990" fmla="*/ 1487800 h 4852768"/>
              <a:gd name="connsiteX991" fmla="*/ 3522254 w 4943516"/>
              <a:gd name="connsiteY991" fmla="*/ 1493522 h 4852768"/>
              <a:gd name="connsiteX992" fmla="*/ 3512217 w 4943516"/>
              <a:gd name="connsiteY992" fmla="*/ 1472264 h 4852768"/>
              <a:gd name="connsiteX993" fmla="*/ 3507756 w 4943516"/>
              <a:gd name="connsiteY993" fmla="*/ 1481664 h 4852768"/>
              <a:gd name="connsiteX994" fmla="*/ 3519604 w 4943516"/>
              <a:gd name="connsiteY994" fmla="*/ 1511790 h 4852768"/>
              <a:gd name="connsiteX995" fmla="*/ 3505971 w 4943516"/>
              <a:gd name="connsiteY995" fmla="*/ 1485425 h 4852768"/>
              <a:gd name="connsiteX996" fmla="*/ 3500086 w 4943516"/>
              <a:gd name="connsiteY996" fmla="*/ 1497828 h 4852768"/>
              <a:gd name="connsiteX997" fmla="*/ 3500323 w 4943516"/>
              <a:gd name="connsiteY997" fmla="*/ 1498473 h 4852768"/>
              <a:gd name="connsiteX998" fmla="*/ 3518075 w 4943516"/>
              <a:gd name="connsiteY998" fmla="*/ 1542579 h 4852768"/>
              <a:gd name="connsiteX999" fmla="*/ 3516131 w 4943516"/>
              <a:gd name="connsiteY999" fmla="*/ 1543999 h 4852768"/>
              <a:gd name="connsiteX1000" fmla="*/ 3497655 w 4943516"/>
              <a:gd name="connsiteY1000" fmla="*/ 1502979 h 4852768"/>
              <a:gd name="connsiteX1001" fmla="*/ 3497646 w 4943516"/>
              <a:gd name="connsiteY1001" fmla="*/ 1502968 h 4852768"/>
              <a:gd name="connsiteX1002" fmla="*/ 3492472 w 4943516"/>
              <a:gd name="connsiteY1002" fmla="*/ 1513871 h 4852768"/>
              <a:gd name="connsiteX1003" fmla="*/ 3505965 w 4943516"/>
              <a:gd name="connsiteY1003" fmla="*/ 1540939 h 4852768"/>
              <a:gd name="connsiteX1004" fmla="*/ 3519521 w 4943516"/>
              <a:gd name="connsiteY1004" fmla="*/ 1576024 h 4852768"/>
              <a:gd name="connsiteX1005" fmla="*/ 3523406 w 4943516"/>
              <a:gd name="connsiteY1005" fmla="*/ 1573185 h 4852768"/>
              <a:gd name="connsiteX1006" fmla="*/ 3524827 w 4943516"/>
              <a:gd name="connsiteY1006" fmla="*/ 1575128 h 4852768"/>
              <a:gd name="connsiteX1007" fmla="*/ 3522607 w 4943516"/>
              <a:gd name="connsiteY1007" fmla="*/ 1587824 h 4852768"/>
              <a:gd name="connsiteX1008" fmla="*/ 3531793 w 4943516"/>
              <a:gd name="connsiteY1008" fmla="*/ 1612633 h 4852768"/>
              <a:gd name="connsiteX1009" fmla="*/ 3552139 w 4943516"/>
              <a:gd name="connsiteY1009" fmla="*/ 1663787 h 4852768"/>
              <a:gd name="connsiteX1010" fmla="*/ 3535082 w 4943516"/>
              <a:gd name="connsiteY1010" fmla="*/ 1624711 h 4852768"/>
              <a:gd name="connsiteX1011" fmla="*/ 3533140 w 4943516"/>
              <a:gd name="connsiteY1011" fmla="*/ 1626131 h 4852768"/>
              <a:gd name="connsiteX1012" fmla="*/ 3495493 w 4943516"/>
              <a:gd name="connsiteY1012" fmla="*/ 1539061 h 4852768"/>
              <a:gd name="connsiteX1013" fmla="*/ 3487662 w 4943516"/>
              <a:gd name="connsiteY1013" fmla="*/ 1524006 h 4852768"/>
              <a:gd name="connsiteX1014" fmla="*/ 3475281 w 4943516"/>
              <a:gd name="connsiteY1014" fmla="*/ 1550092 h 4852768"/>
              <a:gd name="connsiteX1015" fmla="*/ 3466874 w 4943516"/>
              <a:gd name="connsiteY1015" fmla="*/ 1538958 h 4852768"/>
              <a:gd name="connsiteX1016" fmla="*/ 3429540 w 4943516"/>
              <a:gd name="connsiteY1016" fmla="*/ 1500085 h 4852768"/>
              <a:gd name="connsiteX1017" fmla="*/ 3431498 w 4943516"/>
              <a:gd name="connsiteY1017" fmla="*/ 1502763 h 4852768"/>
              <a:gd name="connsiteX1018" fmla="*/ 3439367 w 4943516"/>
              <a:gd name="connsiteY1018" fmla="*/ 1517031 h 4852768"/>
              <a:gd name="connsiteX1019" fmla="*/ 3447860 w 4943516"/>
              <a:gd name="connsiteY1019" fmla="*/ 1536810 h 4852768"/>
              <a:gd name="connsiteX1020" fmla="*/ 3447583 w 4943516"/>
              <a:gd name="connsiteY1020" fmla="*/ 1548085 h 4852768"/>
              <a:gd name="connsiteX1021" fmla="*/ 3453958 w 4943516"/>
              <a:gd name="connsiteY1021" fmla="*/ 1560891 h 4852768"/>
              <a:gd name="connsiteX1022" fmla="*/ 3464116 w 4943516"/>
              <a:gd name="connsiteY1022" fmla="*/ 1590526 h 4852768"/>
              <a:gd name="connsiteX1023" fmla="*/ 3467407 w 4943516"/>
              <a:gd name="connsiteY1023" fmla="*/ 1602603 h 4852768"/>
              <a:gd name="connsiteX1024" fmla="*/ 3470770 w 4943516"/>
              <a:gd name="connsiteY1024" fmla="*/ 1603127 h 4852768"/>
              <a:gd name="connsiteX1025" fmla="*/ 3482594 w 4943516"/>
              <a:gd name="connsiteY1025" fmla="*/ 1631546 h 4852768"/>
              <a:gd name="connsiteX1026" fmla="*/ 3487003 w 4943516"/>
              <a:gd name="connsiteY1026" fmla="*/ 1625342 h 4852768"/>
              <a:gd name="connsiteX1027" fmla="*/ 3501667 w 4943516"/>
              <a:gd name="connsiteY1027" fmla="*/ 1657648 h 4852768"/>
              <a:gd name="connsiteX1028" fmla="*/ 3512550 w 4943516"/>
              <a:gd name="connsiteY1028" fmla="*/ 1684196 h 4852768"/>
              <a:gd name="connsiteX1029" fmla="*/ 3508492 w 4943516"/>
              <a:gd name="connsiteY1029" fmla="*/ 1678643 h 4852768"/>
              <a:gd name="connsiteX1030" fmla="*/ 3505056 w 4943516"/>
              <a:gd name="connsiteY1030" fmla="*/ 1689673 h 4852768"/>
              <a:gd name="connsiteX1031" fmla="*/ 3511530 w 4943516"/>
              <a:gd name="connsiteY1031" fmla="*/ 1733498 h 4852768"/>
              <a:gd name="connsiteX1032" fmla="*/ 3461905 w 4943516"/>
              <a:gd name="connsiteY1032" fmla="*/ 1669664 h 4852768"/>
              <a:gd name="connsiteX1033" fmla="*/ 3459962 w 4943516"/>
              <a:gd name="connsiteY1033" fmla="*/ 1671083 h 4852768"/>
              <a:gd name="connsiteX1034" fmla="*/ 3442493 w 4943516"/>
              <a:gd name="connsiteY1034" fmla="*/ 1619183 h 4852768"/>
              <a:gd name="connsiteX1035" fmla="*/ 3439025 w 4943516"/>
              <a:gd name="connsiteY1035" fmla="*/ 1626489 h 4852768"/>
              <a:gd name="connsiteX1036" fmla="*/ 3448311 w 4943516"/>
              <a:gd name="connsiteY1036" fmla="*/ 1651059 h 4852768"/>
              <a:gd name="connsiteX1037" fmla="*/ 3437293 w 4943516"/>
              <a:gd name="connsiteY1037" fmla="*/ 1630139 h 4852768"/>
              <a:gd name="connsiteX1038" fmla="*/ 3424987 w 4943516"/>
              <a:gd name="connsiteY1038" fmla="*/ 1656068 h 4852768"/>
              <a:gd name="connsiteX1039" fmla="*/ 3405994 w 4943516"/>
              <a:gd name="connsiteY1039" fmla="*/ 1633222 h 4852768"/>
              <a:gd name="connsiteX1040" fmla="*/ 3399611 w 4943516"/>
              <a:gd name="connsiteY1040" fmla="*/ 1647572 h 4852768"/>
              <a:gd name="connsiteX1041" fmla="*/ 3399627 w 4943516"/>
              <a:gd name="connsiteY1041" fmla="*/ 1656815 h 4852768"/>
              <a:gd name="connsiteX1042" fmla="*/ 3401823 w 4943516"/>
              <a:gd name="connsiteY1042" fmla="*/ 1662028 h 4852768"/>
              <a:gd name="connsiteX1043" fmla="*/ 3400543 w 4943516"/>
              <a:gd name="connsiteY1043" fmla="*/ 1666104 h 4852768"/>
              <a:gd name="connsiteX1044" fmla="*/ 3400459 w 4943516"/>
              <a:gd name="connsiteY1044" fmla="*/ 1668267 h 4852768"/>
              <a:gd name="connsiteX1045" fmla="*/ 3408579 w 4943516"/>
              <a:gd name="connsiteY1045" fmla="*/ 1683254 h 4852768"/>
              <a:gd name="connsiteX1046" fmla="*/ 3410443 w 4943516"/>
              <a:gd name="connsiteY1046" fmla="*/ 1686713 h 4852768"/>
              <a:gd name="connsiteX1047" fmla="*/ 3402345 w 4943516"/>
              <a:gd name="connsiteY1047" fmla="*/ 1703776 h 4852768"/>
              <a:gd name="connsiteX1048" fmla="*/ 3396275 w 4943516"/>
              <a:gd name="connsiteY1048" fmla="*/ 1697651 h 4852768"/>
              <a:gd name="connsiteX1049" fmla="*/ 3394951 w 4943516"/>
              <a:gd name="connsiteY1049" fmla="*/ 1702083 h 4852768"/>
              <a:gd name="connsiteX1050" fmla="*/ 3394279 w 4943516"/>
              <a:gd name="connsiteY1050" fmla="*/ 1710560 h 4852768"/>
              <a:gd name="connsiteX1051" fmla="*/ 3423363 w 4943516"/>
              <a:gd name="connsiteY1051" fmla="*/ 1789405 h 4852768"/>
              <a:gd name="connsiteX1052" fmla="*/ 3421943 w 4943516"/>
              <a:gd name="connsiteY1052" fmla="*/ 1787463 h 4852768"/>
              <a:gd name="connsiteX1053" fmla="*/ 3393407 w 4943516"/>
              <a:gd name="connsiteY1053" fmla="*/ 1736753 h 4852768"/>
              <a:gd name="connsiteX1054" fmla="*/ 3364626 w 4943516"/>
              <a:gd name="connsiteY1054" fmla="*/ 1689208 h 4852768"/>
              <a:gd name="connsiteX1055" fmla="*/ 3361189 w 4943516"/>
              <a:gd name="connsiteY1055" fmla="*/ 1700238 h 4852768"/>
              <a:gd name="connsiteX1056" fmla="*/ 3361361 w 4943516"/>
              <a:gd name="connsiteY1056" fmla="*/ 1708632 h 4852768"/>
              <a:gd name="connsiteX1057" fmla="*/ 3354217 w 4943516"/>
              <a:gd name="connsiteY1057" fmla="*/ 1702352 h 4852768"/>
              <a:gd name="connsiteX1058" fmla="*/ 3349636 w 4943516"/>
              <a:gd name="connsiteY1058" fmla="*/ 1700161 h 4852768"/>
              <a:gd name="connsiteX1059" fmla="*/ 3300434 w 4943516"/>
              <a:gd name="connsiteY1059" fmla="*/ 1613014 h 4852768"/>
              <a:gd name="connsiteX1060" fmla="*/ 3298215 w 4943516"/>
              <a:gd name="connsiteY1060" fmla="*/ 1625710 h 4852768"/>
              <a:gd name="connsiteX1061" fmla="*/ 3308747 w 4943516"/>
              <a:gd name="connsiteY1061" fmla="*/ 1664017 h 4852768"/>
              <a:gd name="connsiteX1062" fmla="*/ 3306804 w 4943516"/>
              <a:gd name="connsiteY1062" fmla="*/ 1665436 h 4852768"/>
              <a:gd name="connsiteX1063" fmla="*/ 3278546 w 4943516"/>
              <a:gd name="connsiteY1063" fmla="*/ 1614526 h 4852768"/>
              <a:gd name="connsiteX1064" fmla="*/ 3274586 w 4943516"/>
              <a:gd name="connsiteY1064" fmla="*/ 1628920 h 4852768"/>
              <a:gd name="connsiteX1065" fmla="*/ 3283526 w 4943516"/>
              <a:gd name="connsiteY1065" fmla="*/ 1656889 h 4852768"/>
              <a:gd name="connsiteX1066" fmla="*/ 3271598 w 4943516"/>
              <a:gd name="connsiteY1066" fmla="*/ 1648140 h 4852768"/>
              <a:gd name="connsiteX1067" fmla="*/ 3267540 w 4943516"/>
              <a:gd name="connsiteY1067" fmla="*/ 1642587 h 4852768"/>
              <a:gd name="connsiteX1068" fmla="*/ 3269557 w 4943516"/>
              <a:gd name="connsiteY1068" fmla="*/ 1629613 h 4852768"/>
              <a:gd name="connsiteX1069" fmla="*/ 3239078 w 4943516"/>
              <a:gd name="connsiteY1069" fmla="*/ 1580326 h 4852768"/>
              <a:gd name="connsiteX1070" fmla="*/ 3234220 w 4943516"/>
              <a:gd name="connsiteY1070" fmla="*/ 1589413 h 4852768"/>
              <a:gd name="connsiteX1071" fmla="*/ 3231582 w 4943516"/>
              <a:gd name="connsiteY1071" fmla="*/ 1585803 h 4852768"/>
              <a:gd name="connsiteX1072" fmla="*/ 3229639 w 4943516"/>
              <a:gd name="connsiteY1072" fmla="*/ 1587221 h 4852768"/>
              <a:gd name="connsiteX1073" fmla="*/ 3205684 w 4943516"/>
              <a:gd name="connsiteY1073" fmla="*/ 1538704 h 4852768"/>
              <a:gd name="connsiteX1074" fmla="*/ 3202974 w 4943516"/>
              <a:gd name="connsiteY1074" fmla="*/ 1546649 h 4852768"/>
              <a:gd name="connsiteX1075" fmla="*/ 3209000 w 4943516"/>
              <a:gd name="connsiteY1075" fmla="*/ 1582284 h 4852768"/>
              <a:gd name="connsiteX1076" fmla="*/ 3185567 w 4943516"/>
              <a:gd name="connsiteY1076" fmla="*/ 1530403 h 4852768"/>
              <a:gd name="connsiteX1077" fmla="*/ 3182130 w 4943516"/>
              <a:gd name="connsiteY1077" fmla="*/ 1541434 h 4852768"/>
              <a:gd name="connsiteX1078" fmla="*/ 3217067 w 4943516"/>
              <a:gd name="connsiteY1078" fmla="*/ 1636447 h 4852768"/>
              <a:gd name="connsiteX1079" fmla="*/ 3213631 w 4943516"/>
              <a:gd name="connsiteY1079" fmla="*/ 1647477 h 4852768"/>
              <a:gd name="connsiteX1080" fmla="*/ 3174137 w 4943516"/>
              <a:gd name="connsiteY1080" fmla="*/ 1581775 h 4852768"/>
              <a:gd name="connsiteX1081" fmla="*/ 3172121 w 4943516"/>
              <a:gd name="connsiteY1081" fmla="*/ 1594750 h 4852768"/>
              <a:gd name="connsiteX1082" fmla="*/ 3174514 w 4943516"/>
              <a:gd name="connsiteY1082" fmla="*/ 1601520 h 4852768"/>
              <a:gd name="connsiteX1083" fmla="*/ 3169036 w 4943516"/>
              <a:gd name="connsiteY1083" fmla="*/ 1594023 h 4852768"/>
              <a:gd name="connsiteX1084" fmla="*/ 3167019 w 4943516"/>
              <a:gd name="connsiteY1084" fmla="*/ 1606998 h 4852768"/>
              <a:gd name="connsiteX1085" fmla="*/ 3177903 w 4943516"/>
              <a:gd name="connsiteY1085" fmla="*/ 1633547 h 4852768"/>
              <a:gd name="connsiteX1086" fmla="*/ 3180816 w 4943516"/>
              <a:gd name="connsiteY1086" fmla="*/ 1625879 h 4852768"/>
              <a:gd name="connsiteX1087" fmla="*/ 3213410 w 4943516"/>
              <a:gd name="connsiteY1087" fmla="*/ 1682140 h 4852768"/>
              <a:gd name="connsiteX1088" fmla="*/ 3212814 w 4943516"/>
              <a:gd name="connsiteY1088" fmla="*/ 1697058 h 4852768"/>
              <a:gd name="connsiteX1089" fmla="*/ 3234623 w 4943516"/>
              <a:gd name="connsiteY1089" fmla="*/ 1746718 h 4852768"/>
              <a:gd name="connsiteX1090" fmla="*/ 3194534 w 4943516"/>
              <a:gd name="connsiteY1090" fmla="*/ 1695933 h 4852768"/>
              <a:gd name="connsiteX1091" fmla="*/ 3191097 w 4943516"/>
              <a:gd name="connsiteY1091" fmla="*/ 1706964 h 4852768"/>
              <a:gd name="connsiteX1092" fmla="*/ 3199140 w 4943516"/>
              <a:gd name="connsiteY1092" fmla="*/ 1729625 h 4852768"/>
              <a:gd name="connsiteX1093" fmla="*/ 3196503 w 4943516"/>
              <a:gd name="connsiteY1093" fmla="*/ 1726016 h 4852768"/>
              <a:gd name="connsiteX1094" fmla="*/ 3160994 w 4943516"/>
              <a:gd name="connsiteY1094" fmla="*/ 1677419 h 4852768"/>
              <a:gd name="connsiteX1095" fmla="*/ 3157558 w 4943516"/>
              <a:gd name="connsiteY1095" fmla="*/ 1688451 h 4852768"/>
              <a:gd name="connsiteX1096" fmla="*/ 3165803 w 4943516"/>
              <a:gd name="connsiteY1096" fmla="*/ 1711389 h 4852768"/>
              <a:gd name="connsiteX1097" fmla="*/ 3152528 w 4943516"/>
              <a:gd name="connsiteY1097" fmla="*/ 1689143 h 4852768"/>
              <a:gd name="connsiteX1098" fmla="*/ 3153499 w 4943516"/>
              <a:gd name="connsiteY1098" fmla="*/ 1682897 h 4852768"/>
              <a:gd name="connsiteX1099" fmla="*/ 3122750 w 4943516"/>
              <a:gd name="connsiteY1099" fmla="*/ 1605269 h 4852768"/>
              <a:gd name="connsiteX1100" fmla="*/ 3150038 w 4943516"/>
              <a:gd name="connsiteY1100" fmla="*/ 1662426 h 4852768"/>
              <a:gd name="connsiteX1101" fmla="*/ 3152054 w 4943516"/>
              <a:gd name="connsiteY1101" fmla="*/ 1649452 h 4852768"/>
              <a:gd name="connsiteX1102" fmla="*/ 3139709 w 4943516"/>
              <a:gd name="connsiteY1102" fmla="*/ 1624397 h 4852768"/>
              <a:gd name="connsiteX1103" fmla="*/ 3141447 w 4943516"/>
              <a:gd name="connsiteY1103" fmla="*/ 1611626 h 4852768"/>
              <a:gd name="connsiteX1104" fmla="*/ 3130319 w 4943516"/>
              <a:gd name="connsiteY1104" fmla="*/ 1588239 h 4852768"/>
              <a:gd name="connsiteX1105" fmla="*/ 3181912 w 4943516"/>
              <a:gd name="connsiteY1105" fmla="*/ 1682155 h 4852768"/>
              <a:gd name="connsiteX1106" fmla="*/ 3183651 w 4943516"/>
              <a:gd name="connsiteY1106" fmla="*/ 1669384 h 4852768"/>
              <a:gd name="connsiteX1107" fmla="*/ 3118537 w 4943516"/>
              <a:gd name="connsiteY1107" fmla="*/ 1556382 h 4852768"/>
              <a:gd name="connsiteX1108" fmla="*/ 3116071 w 4943516"/>
              <a:gd name="connsiteY1108" fmla="*/ 1561166 h 4852768"/>
              <a:gd name="connsiteX1109" fmla="*/ 3109898 w 4943516"/>
              <a:gd name="connsiteY1109" fmla="*/ 1548638 h 4852768"/>
              <a:gd name="connsiteX1110" fmla="*/ 3105766 w 4943516"/>
              <a:gd name="connsiteY1110" fmla="*/ 1554639 h 4852768"/>
              <a:gd name="connsiteX1111" fmla="*/ 3092940 w 4943516"/>
              <a:gd name="connsiteY1111" fmla="*/ 1529509 h 4852768"/>
              <a:gd name="connsiteX1112" fmla="*/ 3089503 w 4943516"/>
              <a:gd name="connsiteY1112" fmla="*/ 1540539 h 4852768"/>
              <a:gd name="connsiteX1113" fmla="*/ 3127602 w 4943516"/>
              <a:gd name="connsiteY1113" fmla="*/ 1635801 h 4852768"/>
              <a:gd name="connsiteX1114" fmla="*/ 3105516 w 4943516"/>
              <a:gd name="connsiteY1114" fmla="*/ 1597417 h 4852768"/>
              <a:gd name="connsiteX1115" fmla="*/ 3102281 w 4943516"/>
              <a:gd name="connsiteY1115" fmla="*/ 1608724 h 4852768"/>
              <a:gd name="connsiteX1116" fmla="*/ 3108381 w 4943516"/>
              <a:gd name="connsiteY1116" fmla="*/ 1632805 h 4852768"/>
              <a:gd name="connsiteX1117" fmla="*/ 3065353 w 4943516"/>
              <a:gd name="connsiteY1117" fmla="*/ 1558187 h 4852768"/>
              <a:gd name="connsiteX1118" fmla="*/ 3063337 w 4943516"/>
              <a:gd name="connsiteY1118" fmla="*/ 1571160 h 4852768"/>
              <a:gd name="connsiteX1119" fmla="*/ 3078279 w 4943516"/>
              <a:gd name="connsiteY1119" fmla="*/ 1603263 h 4852768"/>
              <a:gd name="connsiteX1120" fmla="*/ 3080916 w 4943516"/>
              <a:gd name="connsiteY1120" fmla="*/ 1606873 h 4852768"/>
              <a:gd name="connsiteX1121" fmla="*/ 3087292 w 4943516"/>
              <a:gd name="connsiteY1121" fmla="*/ 1619678 h 4852768"/>
              <a:gd name="connsiteX1122" fmla="*/ 3083030 w 4943516"/>
              <a:gd name="connsiteY1122" fmla="*/ 1613846 h 4852768"/>
              <a:gd name="connsiteX1123" fmla="*/ 3081015 w 4943516"/>
              <a:gd name="connsiteY1123" fmla="*/ 1626820 h 4852768"/>
              <a:gd name="connsiteX1124" fmla="*/ 3100666 w 4943516"/>
              <a:gd name="connsiteY1124" fmla="*/ 1672944 h 4852768"/>
              <a:gd name="connsiteX1125" fmla="*/ 3048274 w 4943516"/>
              <a:gd name="connsiteY1125" fmla="*/ 1593668 h 4852768"/>
              <a:gd name="connsiteX1126" fmla="*/ 3042173 w 4943516"/>
              <a:gd name="connsiteY1126" fmla="*/ 1569586 h 4852768"/>
              <a:gd name="connsiteX1127" fmla="*/ 3060521 w 4943516"/>
              <a:gd name="connsiteY1127" fmla="*/ 1598775 h 4852768"/>
              <a:gd name="connsiteX1128" fmla="*/ 3063958 w 4943516"/>
              <a:gd name="connsiteY1128" fmla="*/ 1587744 h 4852768"/>
              <a:gd name="connsiteX1129" fmla="*/ 3028449 w 4943516"/>
              <a:gd name="connsiteY1129" fmla="*/ 1539151 h 4852768"/>
              <a:gd name="connsiteX1130" fmla="*/ 3027158 w 4943516"/>
              <a:gd name="connsiteY1130" fmla="*/ 1549038 h 4852768"/>
              <a:gd name="connsiteX1131" fmla="*/ 3007881 w 4943516"/>
              <a:gd name="connsiteY1131" fmla="*/ 1522658 h 4852768"/>
              <a:gd name="connsiteX1132" fmla="*/ 3005866 w 4943516"/>
              <a:gd name="connsiteY1132" fmla="*/ 1535632 h 4852768"/>
              <a:gd name="connsiteX1133" fmla="*/ 3006763 w 4943516"/>
              <a:gd name="connsiteY1133" fmla="*/ 1540940 h 4852768"/>
              <a:gd name="connsiteX1134" fmla="*/ 2958257 w 4943516"/>
              <a:gd name="connsiteY1134" fmla="*/ 1458823 h 4852768"/>
              <a:gd name="connsiteX1135" fmla="*/ 2954820 w 4943516"/>
              <a:gd name="connsiteY1135" fmla="*/ 1469853 h 4852768"/>
              <a:gd name="connsiteX1136" fmla="*/ 2950761 w 4943516"/>
              <a:gd name="connsiteY1136" fmla="*/ 1464300 h 4852768"/>
              <a:gd name="connsiteX1137" fmla="*/ 2947848 w 4943516"/>
              <a:gd name="connsiteY1137" fmla="*/ 1471966 h 4852768"/>
              <a:gd name="connsiteX1138" fmla="*/ 2930196 w 4943516"/>
              <a:gd name="connsiteY1138" fmla="*/ 1447809 h 4852768"/>
              <a:gd name="connsiteX1139" fmla="*/ 2927280 w 4943516"/>
              <a:gd name="connsiteY1139" fmla="*/ 1455474 h 4852768"/>
              <a:gd name="connsiteX1140" fmla="*/ 2921108 w 4943516"/>
              <a:gd name="connsiteY1140" fmla="*/ 1442947 h 4852768"/>
              <a:gd name="connsiteX1141" fmla="*/ 2917670 w 4943516"/>
              <a:gd name="connsiteY1141" fmla="*/ 1453978 h 4852768"/>
              <a:gd name="connsiteX1142" fmla="*/ 2924742 w 4943516"/>
              <a:gd name="connsiteY1142" fmla="*/ 1471813 h 4852768"/>
              <a:gd name="connsiteX1143" fmla="*/ 2898158 w 4943516"/>
              <a:gd name="connsiteY1143" fmla="*/ 1428485 h 4852768"/>
              <a:gd name="connsiteX1144" fmla="*/ 2849805 w 4943516"/>
              <a:gd name="connsiteY1144" fmla="*/ 1406250 h 4852768"/>
              <a:gd name="connsiteX1145" fmla="*/ 2791068 w 4943516"/>
              <a:gd name="connsiteY1145" fmla="*/ 1379650 h 4852768"/>
              <a:gd name="connsiteX1146" fmla="*/ 2627383 w 4943516"/>
              <a:gd name="connsiteY1146" fmla="*/ 1315632 h 4852768"/>
              <a:gd name="connsiteX1147" fmla="*/ 2482070 w 4943516"/>
              <a:gd name="connsiteY1147" fmla="*/ 1265458 h 4852768"/>
              <a:gd name="connsiteX1148" fmla="*/ 2355071 w 4943516"/>
              <a:gd name="connsiteY1148" fmla="*/ 1226368 h 4852768"/>
              <a:gd name="connsiteX1149" fmla="*/ 2188743 w 4943516"/>
              <a:gd name="connsiteY1149" fmla="*/ 1228396 h 4852768"/>
              <a:gd name="connsiteX1150" fmla="*/ 1697759 w 4943516"/>
              <a:gd name="connsiteY1150" fmla="*/ 1442230 h 4852768"/>
              <a:gd name="connsiteX1151" fmla="*/ 1475917 w 4943516"/>
              <a:gd name="connsiteY1151" fmla="*/ 1638261 h 4852768"/>
              <a:gd name="connsiteX1152" fmla="*/ 1321550 w 4943516"/>
              <a:gd name="connsiteY1152" fmla="*/ 1859140 h 4852768"/>
              <a:gd name="connsiteX1153" fmla="*/ 1270521 w 4943516"/>
              <a:gd name="connsiteY1153" fmla="*/ 2022817 h 4852768"/>
              <a:gd name="connsiteX1154" fmla="*/ 1233583 w 4943516"/>
              <a:gd name="connsiteY1154" fmla="*/ 2193521 h 4852768"/>
              <a:gd name="connsiteX1155" fmla="*/ 1205974 w 4943516"/>
              <a:gd name="connsiteY1155" fmla="*/ 2287691 h 4852768"/>
              <a:gd name="connsiteX1156" fmla="*/ 1188197 w 4943516"/>
              <a:gd name="connsiteY1156" fmla="*/ 2369785 h 4852768"/>
              <a:gd name="connsiteX1157" fmla="*/ 1189518 w 4943516"/>
              <a:gd name="connsiteY1157" fmla="*/ 2541224 h 4852768"/>
              <a:gd name="connsiteX1158" fmla="*/ 1397718 w 4943516"/>
              <a:gd name="connsiteY1158" fmla="*/ 3117626 h 4852768"/>
              <a:gd name="connsiteX1159" fmla="*/ 1842292 w 4943516"/>
              <a:gd name="connsiteY1159" fmla="*/ 3499769 h 4852768"/>
              <a:gd name="connsiteX1160" fmla="*/ 1556198 w 4943516"/>
              <a:gd name="connsiteY1160" fmla="*/ 3277562 h 4852768"/>
              <a:gd name="connsiteX1161" fmla="*/ 1349792 w 4943516"/>
              <a:gd name="connsiteY1161" fmla="*/ 2975994 h 4852768"/>
              <a:gd name="connsiteX1162" fmla="*/ 1292602 w 4943516"/>
              <a:gd name="connsiteY1162" fmla="*/ 2833726 h 4852768"/>
              <a:gd name="connsiteX1163" fmla="*/ 1246682 w 4943516"/>
              <a:gd name="connsiteY1163" fmla="*/ 2635312 h 4852768"/>
              <a:gd name="connsiteX1164" fmla="*/ 1234268 w 4943516"/>
              <a:gd name="connsiteY1164" fmla="*/ 2454850 h 4852768"/>
              <a:gd name="connsiteX1165" fmla="*/ 1256868 w 4943516"/>
              <a:gd name="connsiteY1165" fmla="*/ 2298521 h 4852768"/>
              <a:gd name="connsiteX1166" fmla="*/ 1259937 w 4943516"/>
              <a:gd name="connsiteY1166" fmla="*/ 2340288 h 4852768"/>
              <a:gd name="connsiteX1167" fmla="*/ 1265145 w 4943516"/>
              <a:gd name="connsiteY1167" fmla="*/ 2559693 h 4852768"/>
              <a:gd name="connsiteX1168" fmla="*/ 1303077 w 4943516"/>
              <a:gd name="connsiteY1168" fmla="*/ 2779254 h 4852768"/>
              <a:gd name="connsiteX1169" fmla="*/ 1446743 w 4943516"/>
              <a:gd name="connsiteY1169" fmla="*/ 3091357 h 4852768"/>
              <a:gd name="connsiteX1170" fmla="*/ 1666092 w 4943516"/>
              <a:gd name="connsiteY1170" fmla="*/ 3337574 h 4852768"/>
              <a:gd name="connsiteX1171" fmla="*/ 1940283 w 4943516"/>
              <a:gd name="connsiteY1171" fmla="*/ 3511428 h 4852768"/>
              <a:gd name="connsiteX1172" fmla="*/ 2059820 w 4943516"/>
              <a:gd name="connsiteY1172" fmla="*/ 3556899 h 4852768"/>
              <a:gd name="connsiteX1173" fmla="*/ 2113411 w 4943516"/>
              <a:gd name="connsiteY1173" fmla="*/ 3558900 h 4852768"/>
              <a:gd name="connsiteX1174" fmla="*/ 2119148 w 4943516"/>
              <a:gd name="connsiteY1174" fmla="*/ 3561920 h 4852768"/>
              <a:gd name="connsiteX1175" fmla="*/ 2081515 w 4943516"/>
              <a:gd name="connsiteY1175" fmla="*/ 3560942 h 4852768"/>
              <a:gd name="connsiteX1176" fmla="*/ 2070954 w 4943516"/>
              <a:gd name="connsiteY1176" fmla="*/ 3561135 h 4852768"/>
              <a:gd name="connsiteX1177" fmla="*/ 2084692 w 4943516"/>
              <a:gd name="connsiteY1177" fmla="*/ 3566361 h 4852768"/>
              <a:gd name="connsiteX1178" fmla="*/ 2152779 w 4943516"/>
              <a:gd name="connsiteY1178" fmla="*/ 3565891 h 4852768"/>
              <a:gd name="connsiteX1179" fmla="*/ 2259153 w 4943516"/>
              <a:gd name="connsiteY1179" fmla="*/ 3570835 h 4852768"/>
              <a:gd name="connsiteX1180" fmla="*/ 2529097 w 4943516"/>
              <a:gd name="connsiteY1180" fmla="*/ 3553119 h 4852768"/>
              <a:gd name="connsiteX1181" fmla="*/ 2569686 w 4943516"/>
              <a:gd name="connsiteY1181" fmla="*/ 3545473 h 4852768"/>
              <a:gd name="connsiteX1182" fmla="*/ 2580753 w 4943516"/>
              <a:gd name="connsiteY1182" fmla="*/ 3545850 h 4852768"/>
              <a:gd name="connsiteX1183" fmla="*/ 2579845 w 4943516"/>
              <a:gd name="connsiteY1183" fmla="*/ 3547782 h 4852768"/>
              <a:gd name="connsiteX1184" fmla="*/ 2565477 w 4943516"/>
              <a:gd name="connsiteY1184" fmla="*/ 3551092 h 4852768"/>
              <a:gd name="connsiteX1185" fmla="*/ 2579563 w 4943516"/>
              <a:gd name="connsiteY1185" fmla="*/ 3550214 h 4852768"/>
              <a:gd name="connsiteX1186" fmla="*/ 2579561 w 4943516"/>
              <a:gd name="connsiteY1186" fmla="*/ 3550225 h 4852768"/>
              <a:gd name="connsiteX1187" fmla="*/ 2579673 w 4943516"/>
              <a:gd name="connsiteY1187" fmla="*/ 3550207 h 4852768"/>
              <a:gd name="connsiteX1188" fmla="*/ 2607569 w 4943516"/>
              <a:gd name="connsiteY1188" fmla="*/ 3548468 h 4852768"/>
              <a:gd name="connsiteX1189" fmla="*/ 2590855 w 4943516"/>
              <a:gd name="connsiteY1189" fmla="*/ 3548438 h 4852768"/>
              <a:gd name="connsiteX1190" fmla="*/ 2579673 w 4943516"/>
              <a:gd name="connsiteY1190" fmla="*/ 3550207 h 4852768"/>
              <a:gd name="connsiteX1191" fmla="*/ 2579563 w 4943516"/>
              <a:gd name="connsiteY1191" fmla="*/ 3550214 h 4852768"/>
              <a:gd name="connsiteX1192" fmla="*/ 2579845 w 4943516"/>
              <a:gd name="connsiteY1192" fmla="*/ 3547782 h 4852768"/>
              <a:gd name="connsiteX1193" fmla="*/ 2616445 w 4943516"/>
              <a:gd name="connsiteY1193" fmla="*/ 3547180 h 4852768"/>
              <a:gd name="connsiteX1194" fmla="*/ 2608602 w 4943516"/>
              <a:gd name="connsiteY1194" fmla="*/ 3550049 h 4852768"/>
              <a:gd name="connsiteX1195" fmla="*/ 2605178 w 4943516"/>
              <a:gd name="connsiteY1195" fmla="*/ 3556801 h 4852768"/>
              <a:gd name="connsiteX1196" fmla="*/ 2575740 w 4943516"/>
              <a:gd name="connsiteY1196" fmla="*/ 3562125 h 4852768"/>
              <a:gd name="connsiteX1197" fmla="*/ 2380444 w 4943516"/>
              <a:gd name="connsiteY1197" fmla="*/ 3587092 h 4852768"/>
              <a:gd name="connsiteX1198" fmla="*/ 2173256 w 4943516"/>
              <a:gd name="connsiteY1198" fmla="*/ 3585229 h 4852768"/>
              <a:gd name="connsiteX1199" fmla="*/ 2166532 w 4943516"/>
              <a:gd name="connsiteY1199" fmla="*/ 3586333 h 4852768"/>
              <a:gd name="connsiteX1200" fmla="*/ 2165689 w 4943516"/>
              <a:gd name="connsiteY1200" fmla="*/ 3586612 h 4852768"/>
              <a:gd name="connsiteX1201" fmla="*/ 2192885 w 4943516"/>
              <a:gd name="connsiteY1201" fmla="*/ 3592927 h 4852768"/>
              <a:gd name="connsiteX1202" fmla="*/ 2233398 w 4943516"/>
              <a:gd name="connsiteY1202" fmla="*/ 3594204 h 4852768"/>
              <a:gd name="connsiteX1203" fmla="*/ 2274138 w 4943516"/>
              <a:gd name="connsiteY1203" fmla="*/ 3593762 h 4852768"/>
              <a:gd name="connsiteX1204" fmla="*/ 2388924 w 4943516"/>
              <a:gd name="connsiteY1204" fmla="*/ 3590953 h 4852768"/>
              <a:gd name="connsiteX1205" fmla="*/ 2590241 w 4943516"/>
              <a:gd name="connsiteY1205" fmla="*/ 3566564 h 4852768"/>
              <a:gd name="connsiteX1206" fmla="*/ 2617804 w 4943516"/>
              <a:gd name="connsiteY1206" fmla="*/ 3562089 h 4852768"/>
              <a:gd name="connsiteX1207" fmla="*/ 2621580 w 4943516"/>
              <a:gd name="connsiteY1207" fmla="*/ 3561744 h 4852768"/>
              <a:gd name="connsiteX1208" fmla="*/ 2631712 w 4943516"/>
              <a:gd name="connsiteY1208" fmla="*/ 3556106 h 4852768"/>
              <a:gd name="connsiteX1209" fmla="*/ 2680189 w 4943516"/>
              <a:gd name="connsiteY1209" fmla="*/ 3538373 h 4852768"/>
              <a:gd name="connsiteX1210" fmla="*/ 2676064 w 4943516"/>
              <a:gd name="connsiteY1210" fmla="*/ 3559304 h 4852768"/>
              <a:gd name="connsiteX1211" fmla="*/ 2640309 w 4943516"/>
              <a:gd name="connsiteY1211" fmla="*/ 3586405 h 4852768"/>
              <a:gd name="connsiteX1212" fmla="*/ 2794722 w 4943516"/>
              <a:gd name="connsiteY1212" fmla="*/ 3535334 h 4852768"/>
              <a:gd name="connsiteX1213" fmla="*/ 2863636 w 4943516"/>
              <a:gd name="connsiteY1213" fmla="*/ 3516113 h 4852768"/>
              <a:gd name="connsiteX1214" fmla="*/ 2913526 w 4943516"/>
              <a:gd name="connsiteY1214" fmla="*/ 3491622 h 4852768"/>
              <a:gd name="connsiteX1215" fmla="*/ 2849657 w 4943516"/>
              <a:gd name="connsiteY1215" fmla="*/ 3561406 h 4852768"/>
              <a:gd name="connsiteX1216" fmla="*/ 2742670 w 4943516"/>
              <a:gd name="connsiteY1216" fmla="*/ 3629177 h 4852768"/>
              <a:gd name="connsiteX1217" fmla="*/ 2726105 w 4943516"/>
              <a:gd name="connsiteY1217" fmla="*/ 3656161 h 4852768"/>
              <a:gd name="connsiteX1218" fmla="*/ 2684435 w 4943516"/>
              <a:gd name="connsiteY1218" fmla="*/ 3679574 h 4852768"/>
              <a:gd name="connsiteX1219" fmla="*/ 2680333 w 4943516"/>
              <a:gd name="connsiteY1219" fmla="*/ 3684919 h 4852768"/>
              <a:gd name="connsiteX1220" fmla="*/ 2681415 w 4943516"/>
              <a:gd name="connsiteY1220" fmla="*/ 3685061 h 4852768"/>
              <a:gd name="connsiteX1221" fmla="*/ 2696871 w 4943516"/>
              <a:gd name="connsiteY1221" fmla="*/ 3687911 h 4852768"/>
              <a:gd name="connsiteX1222" fmla="*/ 2694558 w 4943516"/>
              <a:gd name="connsiteY1222" fmla="*/ 3689220 h 4852768"/>
              <a:gd name="connsiteX1223" fmla="*/ 2693321 w 4943516"/>
              <a:gd name="connsiteY1223" fmla="*/ 3689633 h 4852768"/>
              <a:gd name="connsiteX1224" fmla="*/ 2682504 w 4943516"/>
              <a:gd name="connsiteY1224" fmla="*/ 3689189 h 4852768"/>
              <a:gd name="connsiteX1225" fmla="*/ 2674762 w 4943516"/>
              <a:gd name="connsiteY1225" fmla="*/ 3688021 h 4852768"/>
              <a:gd name="connsiteX1226" fmla="*/ 2587607 w 4943516"/>
              <a:gd name="connsiteY1226" fmla="*/ 3706142 h 4852768"/>
              <a:gd name="connsiteX1227" fmla="*/ 2591684 w 4943516"/>
              <a:gd name="connsiteY1227" fmla="*/ 3707892 h 4852768"/>
              <a:gd name="connsiteX1228" fmla="*/ 2583415 w 4943516"/>
              <a:gd name="connsiteY1228" fmla="*/ 3719559 h 4852768"/>
              <a:gd name="connsiteX1229" fmla="*/ 2577986 w 4943516"/>
              <a:gd name="connsiteY1229" fmla="*/ 3721029 h 4852768"/>
              <a:gd name="connsiteX1230" fmla="*/ 2590526 w 4943516"/>
              <a:gd name="connsiteY1230" fmla="*/ 3727059 h 4852768"/>
              <a:gd name="connsiteX1231" fmla="*/ 2612415 w 4943516"/>
              <a:gd name="connsiteY1231" fmla="*/ 3730554 h 4852768"/>
              <a:gd name="connsiteX1232" fmla="*/ 2615317 w 4943516"/>
              <a:gd name="connsiteY1232" fmla="*/ 3730848 h 4852768"/>
              <a:gd name="connsiteX1233" fmla="*/ 2538488 w 4943516"/>
              <a:gd name="connsiteY1233" fmla="*/ 3742560 h 4852768"/>
              <a:gd name="connsiteX1234" fmla="*/ 2535740 w 4943516"/>
              <a:gd name="connsiteY1234" fmla="*/ 3746989 h 4852768"/>
              <a:gd name="connsiteX1235" fmla="*/ 2598815 w 4943516"/>
              <a:gd name="connsiteY1235" fmla="*/ 3740366 h 4852768"/>
              <a:gd name="connsiteX1236" fmla="*/ 2573550 w 4943516"/>
              <a:gd name="connsiteY1236" fmla="*/ 3746530 h 4852768"/>
              <a:gd name="connsiteX1237" fmla="*/ 2554565 w 4943516"/>
              <a:gd name="connsiteY1237" fmla="*/ 3749431 h 4852768"/>
              <a:gd name="connsiteX1238" fmla="*/ 2551356 w 4943516"/>
              <a:gd name="connsiteY1238" fmla="*/ 3749359 h 4852768"/>
              <a:gd name="connsiteX1239" fmla="*/ 2537805 w 4943516"/>
              <a:gd name="connsiteY1239" fmla="*/ 3750208 h 4852768"/>
              <a:gd name="connsiteX1240" fmla="*/ 2539327 w 4943516"/>
              <a:gd name="connsiteY1240" fmla="*/ 3751741 h 4852768"/>
              <a:gd name="connsiteX1241" fmla="*/ 2523032 w 4943516"/>
              <a:gd name="connsiteY1241" fmla="*/ 3754196 h 4852768"/>
              <a:gd name="connsiteX1242" fmla="*/ 2497670 w 4943516"/>
              <a:gd name="connsiteY1242" fmla="*/ 3760211 h 4852768"/>
              <a:gd name="connsiteX1243" fmla="*/ 2513579 w 4943516"/>
              <a:gd name="connsiteY1243" fmla="*/ 3758470 h 4852768"/>
              <a:gd name="connsiteX1244" fmla="*/ 2546682 w 4943516"/>
              <a:gd name="connsiteY1244" fmla="*/ 3754845 h 4852768"/>
              <a:gd name="connsiteX1245" fmla="*/ 2549078 w 4943516"/>
              <a:gd name="connsiteY1245" fmla="*/ 3755650 h 4852768"/>
              <a:gd name="connsiteX1246" fmla="*/ 2554547 w 4943516"/>
              <a:gd name="connsiteY1246" fmla="*/ 3757920 h 4852768"/>
              <a:gd name="connsiteX1247" fmla="*/ 2513959 w 4943516"/>
              <a:gd name="connsiteY1247" fmla="*/ 3759492 h 4852768"/>
              <a:gd name="connsiteX1248" fmla="*/ 2545964 w 4943516"/>
              <a:gd name="connsiteY1248" fmla="*/ 3762509 h 4852768"/>
              <a:gd name="connsiteX1249" fmla="*/ 2572644 w 4943516"/>
              <a:gd name="connsiteY1249" fmla="*/ 3764187 h 4852768"/>
              <a:gd name="connsiteX1250" fmla="*/ 2575401 w 4943516"/>
              <a:gd name="connsiteY1250" fmla="*/ 3764881 h 4852768"/>
              <a:gd name="connsiteX1251" fmla="*/ 2649424 w 4943516"/>
              <a:gd name="connsiteY1251" fmla="*/ 3740704 h 4852768"/>
              <a:gd name="connsiteX1252" fmla="*/ 2723220 w 4943516"/>
              <a:gd name="connsiteY1252" fmla="*/ 3710476 h 4852768"/>
              <a:gd name="connsiteX1253" fmla="*/ 2806497 w 4943516"/>
              <a:gd name="connsiteY1253" fmla="*/ 3684748 h 4852768"/>
              <a:gd name="connsiteX1254" fmla="*/ 2805221 w 4943516"/>
              <a:gd name="connsiteY1254" fmla="*/ 3703274 h 4852768"/>
              <a:gd name="connsiteX1255" fmla="*/ 2743157 w 4943516"/>
              <a:gd name="connsiteY1255" fmla="*/ 3733261 h 4852768"/>
              <a:gd name="connsiteX1256" fmla="*/ 2721572 w 4943516"/>
              <a:gd name="connsiteY1256" fmla="*/ 3741643 h 4852768"/>
              <a:gd name="connsiteX1257" fmla="*/ 2729190 w 4943516"/>
              <a:gd name="connsiteY1257" fmla="*/ 3742416 h 4852768"/>
              <a:gd name="connsiteX1258" fmla="*/ 2736354 w 4943516"/>
              <a:gd name="connsiteY1258" fmla="*/ 3743367 h 4852768"/>
              <a:gd name="connsiteX1259" fmla="*/ 2731878 w 4943516"/>
              <a:gd name="connsiteY1259" fmla="*/ 3744416 h 4852768"/>
              <a:gd name="connsiteX1260" fmla="*/ 2719951 w 4943516"/>
              <a:gd name="connsiteY1260" fmla="*/ 3747438 h 4852768"/>
              <a:gd name="connsiteX1261" fmla="*/ 2720328 w 4943516"/>
              <a:gd name="connsiteY1261" fmla="*/ 3747846 h 4852768"/>
              <a:gd name="connsiteX1262" fmla="*/ 2708311 w 4943516"/>
              <a:gd name="connsiteY1262" fmla="*/ 3746792 h 4852768"/>
              <a:gd name="connsiteX1263" fmla="*/ 2615875 w 4943516"/>
              <a:gd name="connsiteY1263" fmla="*/ 3782688 h 4852768"/>
              <a:gd name="connsiteX1264" fmla="*/ 2611258 w 4943516"/>
              <a:gd name="connsiteY1264" fmla="*/ 3783929 h 4852768"/>
              <a:gd name="connsiteX1265" fmla="*/ 2611078 w 4943516"/>
              <a:gd name="connsiteY1265" fmla="*/ 3784639 h 4852768"/>
              <a:gd name="connsiteX1266" fmla="*/ 2608526 w 4943516"/>
              <a:gd name="connsiteY1266" fmla="*/ 3784663 h 4852768"/>
              <a:gd name="connsiteX1267" fmla="*/ 2550211 w 4943516"/>
              <a:gd name="connsiteY1267" fmla="*/ 3800332 h 4852768"/>
              <a:gd name="connsiteX1268" fmla="*/ 2550143 w 4943516"/>
              <a:gd name="connsiteY1268" fmla="*/ 3801343 h 4852768"/>
              <a:gd name="connsiteX1269" fmla="*/ 2587751 w 4943516"/>
              <a:gd name="connsiteY1269" fmla="*/ 3802465 h 4852768"/>
              <a:gd name="connsiteX1270" fmla="*/ 2596370 w 4943516"/>
              <a:gd name="connsiteY1270" fmla="*/ 3809556 h 4852768"/>
              <a:gd name="connsiteX1271" fmla="*/ 2633954 w 4943516"/>
              <a:gd name="connsiteY1271" fmla="*/ 3815963 h 4852768"/>
              <a:gd name="connsiteX1272" fmla="*/ 2657685 w 4943516"/>
              <a:gd name="connsiteY1272" fmla="*/ 3817973 h 4852768"/>
              <a:gd name="connsiteX1273" fmla="*/ 2706034 w 4943516"/>
              <a:gd name="connsiteY1273" fmla="*/ 3807883 h 4852768"/>
              <a:gd name="connsiteX1274" fmla="*/ 2847429 w 4943516"/>
              <a:gd name="connsiteY1274" fmla="*/ 3748244 h 4852768"/>
              <a:gd name="connsiteX1275" fmla="*/ 2930104 w 4943516"/>
              <a:gd name="connsiteY1275" fmla="*/ 3679867 h 4852768"/>
              <a:gd name="connsiteX1276" fmla="*/ 2981076 w 4943516"/>
              <a:gd name="connsiteY1276" fmla="*/ 3640857 h 4852768"/>
              <a:gd name="connsiteX1277" fmla="*/ 3040650 w 4943516"/>
              <a:gd name="connsiteY1277" fmla="*/ 3603880 h 4852768"/>
              <a:gd name="connsiteX1278" fmla="*/ 3003924 w 4943516"/>
              <a:gd name="connsiteY1278" fmla="*/ 3657508 h 4852768"/>
              <a:gd name="connsiteX1279" fmla="*/ 2935447 w 4943516"/>
              <a:gd name="connsiteY1279" fmla="*/ 3724765 h 4852768"/>
              <a:gd name="connsiteX1280" fmla="*/ 2859558 w 4943516"/>
              <a:gd name="connsiteY1280" fmla="*/ 3767322 h 4852768"/>
              <a:gd name="connsiteX1281" fmla="*/ 2977194 w 4943516"/>
              <a:gd name="connsiteY1281" fmla="*/ 3713831 h 4852768"/>
              <a:gd name="connsiteX1282" fmla="*/ 3091905 w 4943516"/>
              <a:gd name="connsiteY1282" fmla="*/ 3645628 h 4852768"/>
              <a:gd name="connsiteX1283" fmla="*/ 3183998 w 4943516"/>
              <a:gd name="connsiteY1283" fmla="*/ 3545168 h 4852768"/>
              <a:gd name="connsiteX1284" fmla="*/ 3233972 w 4943516"/>
              <a:gd name="connsiteY1284" fmla="*/ 3484503 h 4852768"/>
              <a:gd name="connsiteX1285" fmla="*/ 3289226 w 4943516"/>
              <a:gd name="connsiteY1285" fmla="*/ 3432151 h 4852768"/>
              <a:gd name="connsiteX1286" fmla="*/ 3270941 w 4943516"/>
              <a:gd name="connsiteY1286" fmla="*/ 3482916 h 4852768"/>
              <a:gd name="connsiteX1287" fmla="*/ 3227406 w 4943516"/>
              <a:gd name="connsiteY1287" fmla="*/ 3554493 h 4852768"/>
              <a:gd name="connsiteX1288" fmla="*/ 3436343 w 4943516"/>
              <a:gd name="connsiteY1288" fmla="*/ 3363292 h 4852768"/>
              <a:gd name="connsiteX1289" fmla="*/ 3448565 w 4943516"/>
              <a:gd name="connsiteY1289" fmla="*/ 3349220 h 4852768"/>
              <a:gd name="connsiteX1290" fmla="*/ 3448126 w 4943516"/>
              <a:gd name="connsiteY1290" fmla="*/ 3350137 h 4852768"/>
              <a:gd name="connsiteX1291" fmla="*/ 3430773 w 4943516"/>
              <a:gd name="connsiteY1291" fmla="*/ 3380299 h 4852768"/>
              <a:gd name="connsiteX1292" fmla="*/ 3428799 w 4943516"/>
              <a:gd name="connsiteY1292" fmla="*/ 3383810 h 4852768"/>
              <a:gd name="connsiteX1293" fmla="*/ 3503094 w 4943516"/>
              <a:gd name="connsiteY1293" fmla="*/ 3306366 h 4852768"/>
              <a:gd name="connsiteX1294" fmla="*/ 3510279 w 4943516"/>
              <a:gd name="connsiteY1294" fmla="*/ 3306783 h 4852768"/>
              <a:gd name="connsiteX1295" fmla="*/ 3452664 w 4943516"/>
              <a:gd name="connsiteY1295" fmla="*/ 3372743 h 4852768"/>
              <a:gd name="connsiteX1296" fmla="*/ 3479707 w 4943516"/>
              <a:gd name="connsiteY1296" fmla="*/ 3349113 h 4852768"/>
              <a:gd name="connsiteX1297" fmla="*/ 3498074 w 4943516"/>
              <a:gd name="connsiteY1297" fmla="*/ 3329982 h 4852768"/>
              <a:gd name="connsiteX1298" fmla="*/ 3500543 w 4943516"/>
              <a:gd name="connsiteY1298" fmla="*/ 3326300 h 4852768"/>
              <a:gd name="connsiteX1299" fmla="*/ 3512274 w 4943516"/>
              <a:gd name="connsiteY1299" fmla="*/ 3311674 h 4852768"/>
              <a:gd name="connsiteX1300" fmla="*/ 3512795 w 4943516"/>
              <a:gd name="connsiteY1300" fmla="*/ 3314610 h 4852768"/>
              <a:gd name="connsiteX1301" fmla="*/ 3528520 w 4943516"/>
              <a:gd name="connsiteY1301" fmla="*/ 3298162 h 4852768"/>
              <a:gd name="connsiteX1302" fmla="*/ 3555471 w 4943516"/>
              <a:gd name="connsiteY1302" fmla="*/ 3274306 h 4852768"/>
              <a:gd name="connsiteX1303" fmla="*/ 3540860 w 4943516"/>
              <a:gd name="connsiteY1303" fmla="*/ 3290885 h 4852768"/>
              <a:gd name="connsiteX1304" fmla="*/ 3510453 w 4943516"/>
              <a:gd name="connsiteY1304" fmla="*/ 3325383 h 4852768"/>
              <a:gd name="connsiteX1305" fmla="*/ 3509457 w 4943516"/>
              <a:gd name="connsiteY1305" fmla="*/ 3328728 h 4852768"/>
              <a:gd name="connsiteX1306" fmla="*/ 3507674 w 4943516"/>
              <a:gd name="connsiteY1306" fmla="*/ 3336709 h 4852768"/>
              <a:gd name="connsiteX1307" fmla="*/ 3541711 w 4943516"/>
              <a:gd name="connsiteY1307" fmla="*/ 3292126 h 4852768"/>
              <a:gd name="connsiteX1308" fmla="*/ 3519678 w 4943516"/>
              <a:gd name="connsiteY1308" fmla="*/ 3330664 h 4852768"/>
              <a:gd name="connsiteX1309" fmla="*/ 3497645 w 4943516"/>
              <a:gd name="connsiteY1309" fmla="*/ 3369201 h 4852768"/>
              <a:gd name="connsiteX1310" fmla="*/ 3523925 w 4943516"/>
              <a:gd name="connsiteY1310" fmla="*/ 3351305 h 4852768"/>
              <a:gd name="connsiteX1311" fmla="*/ 3501575 w 4943516"/>
              <a:gd name="connsiteY1311" fmla="*/ 3399167 h 4852768"/>
              <a:gd name="connsiteX1312" fmla="*/ 3499632 w 4943516"/>
              <a:gd name="connsiteY1312" fmla="*/ 3403286 h 4852768"/>
              <a:gd name="connsiteX1313" fmla="*/ 3497722 w 4943516"/>
              <a:gd name="connsiteY1313" fmla="*/ 3406065 h 4852768"/>
              <a:gd name="connsiteX1314" fmla="*/ 3498935 w 4943516"/>
              <a:gd name="connsiteY1314" fmla="*/ 3404764 h 4852768"/>
              <a:gd name="connsiteX1315" fmla="*/ 3495139 w 4943516"/>
              <a:gd name="connsiteY1315" fmla="*/ 3412813 h 4852768"/>
              <a:gd name="connsiteX1316" fmla="*/ 3500443 w 4943516"/>
              <a:gd name="connsiteY1316" fmla="*/ 3411292 h 4852768"/>
              <a:gd name="connsiteX1317" fmla="*/ 3515521 w 4943516"/>
              <a:gd name="connsiteY1317" fmla="*/ 3386969 h 4852768"/>
              <a:gd name="connsiteX1318" fmla="*/ 3548911 w 4943516"/>
              <a:gd name="connsiteY1318" fmla="*/ 3351144 h 4852768"/>
              <a:gd name="connsiteX1319" fmla="*/ 3554220 w 4943516"/>
              <a:gd name="connsiteY1319" fmla="*/ 3343969 h 4852768"/>
              <a:gd name="connsiteX1320" fmla="*/ 3549371 w 4943516"/>
              <a:gd name="connsiteY1320" fmla="*/ 3355000 h 4852768"/>
              <a:gd name="connsiteX1321" fmla="*/ 3560205 w 4943516"/>
              <a:gd name="connsiteY1321" fmla="*/ 3366253 h 4852768"/>
              <a:gd name="connsiteX1322" fmla="*/ 3531580 w 4943516"/>
              <a:gd name="connsiteY1322" fmla="*/ 3409611 h 4852768"/>
              <a:gd name="connsiteX1323" fmla="*/ 3532735 w 4943516"/>
              <a:gd name="connsiteY1323" fmla="*/ 3424980 h 4852768"/>
              <a:gd name="connsiteX1324" fmla="*/ 3510095 w 4943516"/>
              <a:gd name="connsiteY1324" fmla="*/ 3472512 h 4852768"/>
              <a:gd name="connsiteX1325" fmla="*/ 3456888 w 4943516"/>
              <a:gd name="connsiteY1325" fmla="*/ 3568933 h 4852768"/>
              <a:gd name="connsiteX1326" fmla="*/ 3447867 w 4943516"/>
              <a:gd name="connsiteY1326" fmla="*/ 3582241 h 4852768"/>
              <a:gd name="connsiteX1327" fmla="*/ 3377664 w 4943516"/>
              <a:gd name="connsiteY1327" fmla="*/ 3650401 h 4852768"/>
              <a:gd name="connsiteX1328" fmla="*/ 3072691 w 4943516"/>
              <a:gd name="connsiteY1328" fmla="*/ 3872573 h 4852768"/>
              <a:gd name="connsiteX1329" fmla="*/ 3315867 w 4943516"/>
              <a:gd name="connsiteY1329" fmla="*/ 3740300 h 4852768"/>
              <a:gd name="connsiteX1330" fmla="*/ 3425368 w 4943516"/>
              <a:gd name="connsiteY1330" fmla="*/ 3667234 h 4852768"/>
              <a:gd name="connsiteX1331" fmla="*/ 3495060 w 4943516"/>
              <a:gd name="connsiteY1331" fmla="*/ 3625492 h 4852768"/>
              <a:gd name="connsiteX1332" fmla="*/ 3481937 w 4943516"/>
              <a:gd name="connsiteY1332" fmla="*/ 3665384 h 4852768"/>
              <a:gd name="connsiteX1333" fmla="*/ 3471124 w 4943516"/>
              <a:gd name="connsiteY1333" fmla="*/ 3696806 h 4852768"/>
              <a:gd name="connsiteX1334" fmla="*/ 3477643 w 4943516"/>
              <a:gd name="connsiteY1334" fmla="*/ 3696438 h 4852768"/>
              <a:gd name="connsiteX1335" fmla="*/ 3473216 w 4943516"/>
              <a:gd name="connsiteY1335" fmla="*/ 3700949 h 4852768"/>
              <a:gd name="connsiteX1336" fmla="*/ 3465667 w 4943516"/>
              <a:gd name="connsiteY1336" fmla="*/ 3709310 h 4852768"/>
              <a:gd name="connsiteX1337" fmla="*/ 3449727 w 4943516"/>
              <a:gd name="connsiteY1337" fmla="*/ 3743400 h 4852768"/>
              <a:gd name="connsiteX1338" fmla="*/ 3452611 w 4943516"/>
              <a:gd name="connsiteY1338" fmla="*/ 3744256 h 4852768"/>
              <a:gd name="connsiteX1339" fmla="*/ 3449493 w 4943516"/>
              <a:gd name="connsiteY1339" fmla="*/ 3747111 h 4852768"/>
              <a:gd name="connsiteX1340" fmla="*/ 3444594 w 4943516"/>
              <a:gd name="connsiteY1340" fmla="*/ 3754378 h 4852768"/>
              <a:gd name="connsiteX1341" fmla="*/ 3432680 w 4943516"/>
              <a:gd name="connsiteY1341" fmla="*/ 3779856 h 4852768"/>
              <a:gd name="connsiteX1342" fmla="*/ 3439767 w 4943516"/>
              <a:gd name="connsiteY1342" fmla="*/ 3772758 h 4852768"/>
              <a:gd name="connsiteX1343" fmla="*/ 3444841 w 4943516"/>
              <a:gd name="connsiteY1343" fmla="*/ 3777584 h 4852768"/>
              <a:gd name="connsiteX1344" fmla="*/ 3460121 w 4943516"/>
              <a:gd name="connsiteY1344" fmla="*/ 3753049 h 4852768"/>
              <a:gd name="connsiteX1345" fmla="*/ 3448227 w 4943516"/>
              <a:gd name="connsiteY1345" fmla="*/ 3780517 h 4852768"/>
              <a:gd name="connsiteX1346" fmla="*/ 3460088 w 4943516"/>
              <a:gd name="connsiteY1346" fmla="*/ 3770291 h 4852768"/>
              <a:gd name="connsiteX1347" fmla="*/ 3465400 w 4943516"/>
              <a:gd name="connsiteY1347" fmla="*/ 3766237 h 4852768"/>
              <a:gd name="connsiteX1348" fmla="*/ 3508832 w 4943516"/>
              <a:gd name="connsiteY1348" fmla="*/ 3681996 h 4852768"/>
              <a:gd name="connsiteX1349" fmla="*/ 3510649 w 4943516"/>
              <a:gd name="connsiteY1349" fmla="*/ 3678870 h 4852768"/>
              <a:gd name="connsiteX1350" fmla="*/ 3529615 w 4943516"/>
              <a:gd name="connsiteY1350" fmla="*/ 3664273 h 4852768"/>
              <a:gd name="connsiteX1351" fmla="*/ 3544870 w 4943516"/>
              <a:gd name="connsiteY1351" fmla="*/ 3650950 h 4852768"/>
              <a:gd name="connsiteX1352" fmla="*/ 3542852 w 4943516"/>
              <a:gd name="connsiteY1352" fmla="*/ 3654613 h 4852768"/>
              <a:gd name="connsiteX1353" fmla="*/ 3537643 w 4943516"/>
              <a:gd name="connsiteY1353" fmla="*/ 3667795 h 4852768"/>
              <a:gd name="connsiteX1354" fmla="*/ 3540459 w 4943516"/>
              <a:gd name="connsiteY1354" fmla="*/ 3681787 h 4852768"/>
              <a:gd name="connsiteX1355" fmla="*/ 3538926 w 4943516"/>
              <a:gd name="connsiteY1355" fmla="*/ 3685346 h 4852768"/>
              <a:gd name="connsiteX1356" fmla="*/ 3536827 w 4943516"/>
              <a:gd name="connsiteY1356" fmla="*/ 3688092 h 4852768"/>
              <a:gd name="connsiteX1357" fmla="*/ 3537561 w 4943516"/>
              <a:gd name="connsiteY1357" fmla="*/ 3686193 h 4852768"/>
              <a:gd name="connsiteX1358" fmla="*/ 3538330 w 4943516"/>
              <a:gd name="connsiteY1358" fmla="*/ 3683717 h 4852768"/>
              <a:gd name="connsiteX1359" fmla="*/ 3534155 w 4943516"/>
              <a:gd name="connsiteY1359" fmla="*/ 3691592 h 4852768"/>
              <a:gd name="connsiteX1360" fmla="*/ 3531042 w 4943516"/>
              <a:gd name="connsiteY1360" fmla="*/ 3709851 h 4852768"/>
              <a:gd name="connsiteX1361" fmla="*/ 3562216 w 4943516"/>
              <a:gd name="connsiteY1361" fmla="*/ 3651970 h 4852768"/>
              <a:gd name="connsiteX1362" fmla="*/ 3574218 w 4943516"/>
              <a:gd name="connsiteY1362" fmla="*/ 3645924 h 4852768"/>
              <a:gd name="connsiteX1363" fmla="*/ 3608535 w 4943516"/>
              <a:gd name="connsiteY1363" fmla="*/ 3597190 h 4852768"/>
              <a:gd name="connsiteX1364" fmla="*/ 3611027 w 4943516"/>
              <a:gd name="connsiteY1364" fmla="*/ 3592704 h 4852768"/>
              <a:gd name="connsiteX1365" fmla="*/ 3612188 w 4943516"/>
              <a:gd name="connsiteY1365" fmla="*/ 3591701 h 4852768"/>
              <a:gd name="connsiteX1366" fmla="*/ 3633389 w 4943516"/>
              <a:gd name="connsiteY1366" fmla="*/ 3576850 h 4852768"/>
              <a:gd name="connsiteX1367" fmla="*/ 3645607 w 4943516"/>
              <a:gd name="connsiteY1367" fmla="*/ 3574074 h 4852768"/>
              <a:gd name="connsiteX1368" fmla="*/ 3636846 w 4943516"/>
              <a:gd name="connsiteY1368" fmla="*/ 3590680 h 4852768"/>
              <a:gd name="connsiteX1369" fmla="*/ 3629382 w 4943516"/>
              <a:gd name="connsiteY1369" fmla="*/ 3604051 h 4852768"/>
              <a:gd name="connsiteX1370" fmla="*/ 3604796 w 4943516"/>
              <a:gd name="connsiteY1370" fmla="*/ 3652546 h 4852768"/>
              <a:gd name="connsiteX1371" fmla="*/ 3599969 w 4943516"/>
              <a:gd name="connsiteY1371" fmla="*/ 3662174 h 4852768"/>
              <a:gd name="connsiteX1372" fmla="*/ 3598546 w 4943516"/>
              <a:gd name="connsiteY1372" fmla="*/ 3664058 h 4852768"/>
              <a:gd name="connsiteX1373" fmla="*/ 3561115 w 4943516"/>
              <a:gd name="connsiteY1373" fmla="*/ 3708768 h 4852768"/>
              <a:gd name="connsiteX1374" fmla="*/ 3562391 w 4943516"/>
              <a:gd name="connsiteY1374" fmla="*/ 3730555 h 4852768"/>
              <a:gd name="connsiteX1375" fmla="*/ 3378231 w 4943516"/>
              <a:gd name="connsiteY1375" fmla="*/ 3892542 h 4852768"/>
              <a:gd name="connsiteX1376" fmla="*/ 3426402 w 4943516"/>
              <a:gd name="connsiteY1376" fmla="*/ 3871675 h 4852768"/>
              <a:gd name="connsiteX1377" fmla="*/ 3458186 w 4943516"/>
              <a:gd name="connsiteY1377" fmla="*/ 3873094 h 4852768"/>
              <a:gd name="connsiteX1378" fmla="*/ 3380445 w 4943516"/>
              <a:gd name="connsiteY1378" fmla="*/ 3939711 h 4852768"/>
              <a:gd name="connsiteX1379" fmla="*/ 3254907 w 4943516"/>
              <a:gd name="connsiteY1379" fmla="*/ 4018493 h 4852768"/>
              <a:gd name="connsiteX1380" fmla="*/ 3223039 w 4943516"/>
              <a:gd name="connsiteY1380" fmla="*/ 4053246 h 4852768"/>
              <a:gd name="connsiteX1381" fmla="*/ 3182701 w 4943516"/>
              <a:gd name="connsiteY1381" fmla="*/ 4085687 h 4852768"/>
              <a:gd name="connsiteX1382" fmla="*/ 3362246 w 4943516"/>
              <a:gd name="connsiteY1382" fmla="*/ 3994618 h 4852768"/>
              <a:gd name="connsiteX1383" fmla="*/ 3435622 w 4943516"/>
              <a:gd name="connsiteY1383" fmla="*/ 3977513 h 4852768"/>
              <a:gd name="connsiteX1384" fmla="*/ 3298751 w 4943516"/>
              <a:gd name="connsiteY1384" fmla="*/ 4075853 h 4852768"/>
              <a:gd name="connsiteX1385" fmla="*/ 3188603 w 4943516"/>
              <a:gd name="connsiteY1385" fmla="*/ 4134266 h 4852768"/>
              <a:gd name="connsiteX1386" fmla="*/ 3180991 w 4943516"/>
              <a:gd name="connsiteY1386" fmla="*/ 4137868 h 4852768"/>
              <a:gd name="connsiteX1387" fmla="*/ 3190807 w 4943516"/>
              <a:gd name="connsiteY1387" fmla="*/ 4138005 h 4852768"/>
              <a:gd name="connsiteX1388" fmla="*/ 3198220 w 4943516"/>
              <a:gd name="connsiteY1388" fmla="*/ 4138517 h 4852768"/>
              <a:gd name="connsiteX1389" fmla="*/ 3197816 w 4943516"/>
              <a:gd name="connsiteY1389" fmla="*/ 4138676 h 4852768"/>
              <a:gd name="connsiteX1390" fmla="*/ 3160428 w 4943516"/>
              <a:gd name="connsiteY1390" fmla="*/ 4149344 h 4852768"/>
              <a:gd name="connsiteX1391" fmla="*/ 3182834 w 4943516"/>
              <a:gd name="connsiteY1391" fmla="*/ 4146058 h 4852768"/>
              <a:gd name="connsiteX1392" fmla="*/ 3200810 w 4943516"/>
              <a:gd name="connsiteY1392" fmla="*/ 4141090 h 4852768"/>
              <a:gd name="connsiteX1393" fmla="*/ 3208756 w 4943516"/>
              <a:gd name="connsiteY1393" fmla="*/ 4139245 h 4852768"/>
              <a:gd name="connsiteX1394" fmla="*/ 3235943 w 4943516"/>
              <a:gd name="connsiteY1394" fmla="*/ 4141122 h 4852768"/>
              <a:gd name="connsiteX1395" fmla="*/ 3235473 w 4943516"/>
              <a:gd name="connsiteY1395" fmla="*/ 4143249 h 4852768"/>
              <a:gd name="connsiteX1396" fmla="*/ 3238376 w 4943516"/>
              <a:gd name="connsiteY1396" fmla="*/ 4142278 h 4852768"/>
              <a:gd name="connsiteX1397" fmla="*/ 3243469 w 4943516"/>
              <a:gd name="connsiteY1397" fmla="*/ 4141834 h 4852768"/>
              <a:gd name="connsiteX1398" fmla="*/ 3294689 w 4943516"/>
              <a:gd name="connsiteY1398" fmla="*/ 4114110 h 4852768"/>
              <a:gd name="connsiteX1399" fmla="*/ 3398353 w 4943516"/>
              <a:gd name="connsiteY1399" fmla="*/ 4051724 h 4852768"/>
              <a:gd name="connsiteX1400" fmla="*/ 3529317 w 4943516"/>
              <a:gd name="connsiteY1400" fmla="*/ 3981668 h 4852768"/>
              <a:gd name="connsiteX1401" fmla="*/ 3432379 w 4943516"/>
              <a:gd name="connsiteY1401" fmla="*/ 4081537 h 4852768"/>
              <a:gd name="connsiteX1402" fmla="*/ 3213844 w 4943516"/>
              <a:gd name="connsiteY1402" fmla="*/ 4210128 h 4852768"/>
              <a:gd name="connsiteX1403" fmla="*/ 3211804 w 4943516"/>
              <a:gd name="connsiteY1403" fmla="*/ 4211087 h 4852768"/>
              <a:gd name="connsiteX1404" fmla="*/ 3224539 w 4943516"/>
              <a:gd name="connsiteY1404" fmla="*/ 4211619 h 4852768"/>
              <a:gd name="connsiteX1405" fmla="*/ 3231242 w 4943516"/>
              <a:gd name="connsiteY1405" fmla="*/ 4211906 h 4852768"/>
              <a:gd name="connsiteX1406" fmla="*/ 3224752 w 4943516"/>
              <a:gd name="connsiteY1406" fmla="*/ 4215086 h 4852768"/>
              <a:gd name="connsiteX1407" fmla="*/ 3222607 w 4943516"/>
              <a:gd name="connsiteY1407" fmla="*/ 4216391 h 4852768"/>
              <a:gd name="connsiteX1408" fmla="*/ 3201722 w 4943516"/>
              <a:gd name="connsiteY1408" fmla="*/ 4216165 h 4852768"/>
              <a:gd name="connsiteX1409" fmla="*/ 3201067 w 4943516"/>
              <a:gd name="connsiteY1409" fmla="*/ 4216133 h 4852768"/>
              <a:gd name="connsiteX1410" fmla="*/ 3104203 w 4943516"/>
              <a:gd name="connsiteY1410" fmla="*/ 4261656 h 4852768"/>
              <a:gd name="connsiteX1411" fmla="*/ 3109888 w 4943516"/>
              <a:gd name="connsiteY1411" fmla="*/ 4262023 h 4852768"/>
              <a:gd name="connsiteX1412" fmla="*/ 3108216 w 4943516"/>
              <a:gd name="connsiteY1412" fmla="*/ 4262464 h 4852768"/>
              <a:gd name="connsiteX1413" fmla="*/ 3094366 w 4943516"/>
              <a:gd name="connsiteY1413" fmla="*/ 4266179 h 4852768"/>
              <a:gd name="connsiteX1414" fmla="*/ 3093261 w 4943516"/>
              <a:gd name="connsiteY1414" fmla="*/ 4266175 h 4852768"/>
              <a:gd name="connsiteX1415" fmla="*/ 3050233 w 4943516"/>
              <a:gd name="connsiteY1415" fmla="*/ 4283794 h 4852768"/>
              <a:gd name="connsiteX1416" fmla="*/ 3068144 w 4943516"/>
              <a:gd name="connsiteY1416" fmla="*/ 4280212 h 4852768"/>
              <a:gd name="connsiteX1417" fmla="*/ 3067277 w 4943516"/>
              <a:gd name="connsiteY1417" fmla="*/ 4285269 h 4852768"/>
              <a:gd name="connsiteX1418" fmla="*/ 3061032 w 4943516"/>
              <a:gd name="connsiteY1418" fmla="*/ 4287457 h 4852768"/>
              <a:gd name="connsiteX1419" fmla="*/ 3061875 w 4943516"/>
              <a:gd name="connsiteY1419" fmla="*/ 4287496 h 4852768"/>
              <a:gd name="connsiteX1420" fmla="*/ 3113968 w 4943516"/>
              <a:gd name="connsiteY1420" fmla="*/ 4267950 h 4852768"/>
              <a:gd name="connsiteX1421" fmla="*/ 3236450 w 4943516"/>
              <a:gd name="connsiteY1421" fmla="*/ 4215049 h 4852768"/>
              <a:gd name="connsiteX1422" fmla="*/ 3482596 w 4943516"/>
              <a:gd name="connsiteY1422" fmla="*/ 4072914 h 4852768"/>
              <a:gd name="connsiteX1423" fmla="*/ 3653128 w 4943516"/>
              <a:gd name="connsiteY1423" fmla="*/ 3959802 h 4852768"/>
              <a:gd name="connsiteX1424" fmla="*/ 3635420 w 4943516"/>
              <a:gd name="connsiteY1424" fmla="*/ 4005033 h 4852768"/>
              <a:gd name="connsiteX1425" fmla="*/ 3318910 w 4943516"/>
              <a:gd name="connsiteY1425" fmla="*/ 4223438 h 4852768"/>
              <a:gd name="connsiteX1426" fmla="*/ 3166978 w 4943516"/>
              <a:gd name="connsiteY1426" fmla="*/ 4297889 h 4852768"/>
              <a:gd name="connsiteX1427" fmla="*/ 3195260 w 4943516"/>
              <a:gd name="connsiteY1427" fmla="*/ 4289674 h 4852768"/>
              <a:gd name="connsiteX1428" fmla="*/ 3216651 w 4943516"/>
              <a:gd name="connsiteY1428" fmla="*/ 4287220 h 4852768"/>
              <a:gd name="connsiteX1429" fmla="*/ 3210276 w 4943516"/>
              <a:gd name="connsiteY1429" fmla="*/ 4289319 h 4852768"/>
              <a:gd name="connsiteX1430" fmla="*/ 3200583 w 4943516"/>
              <a:gd name="connsiteY1430" fmla="*/ 4289699 h 4852768"/>
              <a:gd name="connsiteX1431" fmla="*/ 3192634 w 4943516"/>
              <a:gd name="connsiteY1431" fmla="*/ 4291020 h 4852768"/>
              <a:gd name="connsiteX1432" fmla="*/ 3195127 w 4943516"/>
              <a:gd name="connsiteY1432" fmla="*/ 4293534 h 4852768"/>
              <a:gd name="connsiteX1433" fmla="*/ 3192801 w 4943516"/>
              <a:gd name="connsiteY1433" fmla="*/ 4294128 h 4852768"/>
              <a:gd name="connsiteX1434" fmla="*/ 3171749 w 4943516"/>
              <a:gd name="connsiteY1434" fmla="*/ 4304038 h 4852768"/>
              <a:gd name="connsiteX1435" fmla="*/ 3204082 w 4943516"/>
              <a:gd name="connsiteY1435" fmla="*/ 4295066 h 4852768"/>
              <a:gd name="connsiteX1436" fmla="*/ 3206124 w 4943516"/>
              <a:gd name="connsiteY1436" fmla="*/ 4294561 h 4852768"/>
              <a:gd name="connsiteX1437" fmla="*/ 3206425 w 4943516"/>
              <a:gd name="connsiteY1437" fmla="*/ 4294586 h 4852768"/>
              <a:gd name="connsiteX1438" fmla="*/ 3213265 w 4943516"/>
              <a:gd name="connsiteY1438" fmla="*/ 4294454 h 4852768"/>
              <a:gd name="connsiteX1439" fmla="*/ 3167848 w 4943516"/>
              <a:gd name="connsiteY1439" fmla="*/ 4309061 h 4852768"/>
              <a:gd name="connsiteX1440" fmla="*/ 3096525 w 4943516"/>
              <a:gd name="connsiteY1440" fmla="*/ 4330213 h 4852768"/>
              <a:gd name="connsiteX1441" fmla="*/ 3087637 w 4943516"/>
              <a:gd name="connsiteY1441" fmla="*/ 4332199 h 4852768"/>
              <a:gd name="connsiteX1442" fmla="*/ 3097721 w 4943516"/>
              <a:gd name="connsiteY1442" fmla="*/ 4331675 h 4852768"/>
              <a:gd name="connsiteX1443" fmla="*/ 3227839 w 4943516"/>
              <a:gd name="connsiteY1443" fmla="*/ 4298403 h 4852768"/>
              <a:gd name="connsiteX1444" fmla="*/ 3088786 w 4943516"/>
              <a:gd name="connsiteY1444" fmla="*/ 4338989 h 4852768"/>
              <a:gd name="connsiteX1445" fmla="*/ 3077742 w 4943516"/>
              <a:gd name="connsiteY1445" fmla="*/ 4342690 h 4852768"/>
              <a:gd name="connsiteX1446" fmla="*/ 3076336 w 4943516"/>
              <a:gd name="connsiteY1446" fmla="*/ 4343479 h 4852768"/>
              <a:gd name="connsiteX1447" fmla="*/ 3076973 w 4943516"/>
              <a:gd name="connsiteY1447" fmla="*/ 4343464 h 4852768"/>
              <a:gd name="connsiteX1448" fmla="*/ 3079890 w 4943516"/>
              <a:gd name="connsiteY1448" fmla="*/ 4343447 h 4852768"/>
              <a:gd name="connsiteX1449" fmla="*/ 3073277 w 4943516"/>
              <a:gd name="connsiteY1449" fmla="*/ 4345194 h 4852768"/>
              <a:gd name="connsiteX1450" fmla="*/ 3072484 w 4943516"/>
              <a:gd name="connsiteY1450" fmla="*/ 4345640 h 4852768"/>
              <a:gd name="connsiteX1451" fmla="*/ 3071366 w 4943516"/>
              <a:gd name="connsiteY1451" fmla="*/ 4348365 h 4852768"/>
              <a:gd name="connsiteX1452" fmla="*/ 3092574 w 4943516"/>
              <a:gd name="connsiteY1452" fmla="*/ 4343618 h 4852768"/>
              <a:gd name="connsiteX1453" fmla="*/ 3155213 w 4943516"/>
              <a:gd name="connsiteY1453" fmla="*/ 4327338 h 4852768"/>
              <a:gd name="connsiteX1454" fmla="*/ 3102403 w 4943516"/>
              <a:gd name="connsiteY1454" fmla="*/ 4343507 h 4852768"/>
              <a:gd name="connsiteX1455" fmla="*/ 3061064 w 4943516"/>
              <a:gd name="connsiteY1455" fmla="*/ 4355200 h 4852768"/>
              <a:gd name="connsiteX1456" fmla="*/ 3064499 w 4943516"/>
              <a:gd name="connsiteY1456" fmla="*/ 4354673 h 4852768"/>
              <a:gd name="connsiteX1457" fmla="*/ 3040037 w 4943516"/>
              <a:gd name="connsiteY1457" fmla="*/ 4363501 h 4852768"/>
              <a:gd name="connsiteX1458" fmla="*/ 3036818 w 4943516"/>
              <a:gd name="connsiteY1458" fmla="*/ 4364354 h 4852768"/>
              <a:gd name="connsiteX1459" fmla="*/ 3082199 w 4943516"/>
              <a:gd name="connsiteY1459" fmla="*/ 4353610 h 4852768"/>
              <a:gd name="connsiteX1460" fmla="*/ 3243745 w 4943516"/>
              <a:gd name="connsiteY1460" fmla="*/ 4301186 h 4852768"/>
              <a:gd name="connsiteX1461" fmla="*/ 3602798 w 4943516"/>
              <a:gd name="connsiteY1461" fmla="*/ 4110488 h 4852768"/>
              <a:gd name="connsiteX1462" fmla="*/ 3720371 w 4943516"/>
              <a:gd name="connsiteY1462" fmla="*/ 4020412 h 4852768"/>
              <a:gd name="connsiteX1463" fmla="*/ 3803647 w 4943516"/>
              <a:gd name="connsiteY1463" fmla="*/ 3954371 h 4852768"/>
              <a:gd name="connsiteX1464" fmla="*/ 3805922 w 4943516"/>
              <a:gd name="connsiteY1464" fmla="*/ 3997813 h 4852768"/>
              <a:gd name="connsiteX1465" fmla="*/ 3877769 w 4943516"/>
              <a:gd name="connsiteY1465" fmla="*/ 3932619 h 4852768"/>
              <a:gd name="connsiteX1466" fmla="*/ 3865613 w 4943516"/>
              <a:gd name="connsiteY1466" fmla="*/ 3953411 h 4852768"/>
              <a:gd name="connsiteX1467" fmla="*/ 3845968 w 4943516"/>
              <a:gd name="connsiteY1467" fmla="*/ 3993437 h 4852768"/>
              <a:gd name="connsiteX1468" fmla="*/ 3841621 w 4943516"/>
              <a:gd name="connsiteY1468" fmla="*/ 4002730 h 4852768"/>
              <a:gd name="connsiteX1469" fmla="*/ 3842083 w 4943516"/>
              <a:gd name="connsiteY1469" fmla="*/ 4002350 h 4852768"/>
              <a:gd name="connsiteX1470" fmla="*/ 3880006 w 4943516"/>
              <a:gd name="connsiteY1470" fmla="*/ 3964343 h 4852768"/>
              <a:gd name="connsiteX1471" fmla="*/ 3861032 w 4943516"/>
              <a:gd name="connsiteY1471" fmla="*/ 3989199 h 4852768"/>
              <a:gd name="connsiteX1472" fmla="*/ 3842993 w 4943516"/>
              <a:gd name="connsiteY1472" fmla="*/ 4007581 h 4852768"/>
              <a:gd name="connsiteX1473" fmla="*/ 3835444 w 4943516"/>
              <a:gd name="connsiteY1473" fmla="*/ 4015941 h 4852768"/>
              <a:gd name="connsiteX1474" fmla="*/ 3819503 w 4943516"/>
              <a:gd name="connsiteY1474" fmla="*/ 4050032 h 4852768"/>
              <a:gd name="connsiteX1475" fmla="*/ 3822388 w 4943516"/>
              <a:gd name="connsiteY1475" fmla="*/ 4050888 h 4852768"/>
              <a:gd name="connsiteX1476" fmla="*/ 3819271 w 4943516"/>
              <a:gd name="connsiteY1476" fmla="*/ 4053744 h 4852768"/>
              <a:gd name="connsiteX1477" fmla="*/ 3814370 w 4943516"/>
              <a:gd name="connsiteY1477" fmla="*/ 4061010 h 4852768"/>
              <a:gd name="connsiteX1478" fmla="*/ 3802456 w 4943516"/>
              <a:gd name="connsiteY1478" fmla="*/ 4086488 h 4852768"/>
              <a:gd name="connsiteX1479" fmla="*/ 3809544 w 4943516"/>
              <a:gd name="connsiteY1479" fmla="*/ 4079390 h 4852768"/>
              <a:gd name="connsiteX1480" fmla="*/ 3810910 w 4943516"/>
              <a:gd name="connsiteY1480" fmla="*/ 4080688 h 4852768"/>
              <a:gd name="connsiteX1481" fmla="*/ 3727153 w 4943516"/>
              <a:gd name="connsiteY1481" fmla="*/ 4153651 h 4852768"/>
              <a:gd name="connsiteX1482" fmla="*/ 3411893 w 4943516"/>
              <a:gd name="connsiteY1482" fmla="*/ 4367320 h 4852768"/>
              <a:gd name="connsiteX1483" fmla="*/ 3296887 w 4943516"/>
              <a:gd name="connsiteY1483" fmla="*/ 4426764 h 4852768"/>
              <a:gd name="connsiteX1484" fmla="*/ 3180348 w 4943516"/>
              <a:gd name="connsiteY1484" fmla="*/ 4478591 h 4852768"/>
              <a:gd name="connsiteX1485" fmla="*/ 3191022 w 4943516"/>
              <a:gd name="connsiteY1485" fmla="*/ 4478980 h 4852768"/>
              <a:gd name="connsiteX1486" fmla="*/ 3255130 w 4943516"/>
              <a:gd name="connsiteY1486" fmla="*/ 4479872 h 4852768"/>
              <a:gd name="connsiteX1487" fmla="*/ 3262542 w 4943516"/>
              <a:gd name="connsiteY1487" fmla="*/ 4480383 h 4852768"/>
              <a:gd name="connsiteX1488" fmla="*/ 3262139 w 4943516"/>
              <a:gd name="connsiteY1488" fmla="*/ 4480542 h 4852768"/>
              <a:gd name="connsiteX1489" fmla="*/ 3224750 w 4943516"/>
              <a:gd name="connsiteY1489" fmla="*/ 4491210 h 4852768"/>
              <a:gd name="connsiteX1490" fmla="*/ 3247156 w 4943516"/>
              <a:gd name="connsiteY1490" fmla="*/ 4487925 h 4852768"/>
              <a:gd name="connsiteX1491" fmla="*/ 3265132 w 4943516"/>
              <a:gd name="connsiteY1491" fmla="*/ 4482956 h 4852768"/>
              <a:gd name="connsiteX1492" fmla="*/ 3273078 w 4943516"/>
              <a:gd name="connsiteY1492" fmla="*/ 4481111 h 4852768"/>
              <a:gd name="connsiteX1493" fmla="*/ 3289138 w 4943516"/>
              <a:gd name="connsiteY1493" fmla="*/ 4482220 h 4852768"/>
              <a:gd name="connsiteX1494" fmla="*/ 3368038 w 4943516"/>
              <a:gd name="connsiteY1494" fmla="*/ 4447566 h 4852768"/>
              <a:gd name="connsiteX1495" fmla="*/ 3481408 w 4943516"/>
              <a:gd name="connsiteY1495" fmla="*/ 4390746 h 4852768"/>
              <a:gd name="connsiteX1496" fmla="*/ 3864846 w 4943516"/>
              <a:gd name="connsiteY1496" fmla="*/ 4137147 h 4852768"/>
              <a:gd name="connsiteX1497" fmla="*/ 4008272 w 4943516"/>
              <a:gd name="connsiteY1497" fmla="*/ 4028595 h 4852768"/>
              <a:gd name="connsiteX1498" fmla="*/ 3902371 w 4943516"/>
              <a:gd name="connsiteY1498" fmla="*/ 4162471 h 4852768"/>
              <a:gd name="connsiteX1499" fmla="*/ 3787504 w 4943516"/>
              <a:gd name="connsiteY1499" fmla="*/ 4263397 h 4852768"/>
              <a:gd name="connsiteX1500" fmla="*/ 3685749 w 4943516"/>
              <a:gd name="connsiteY1500" fmla="*/ 4343899 h 4852768"/>
              <a:gd name="connsiteX1501" fmla="*/ 3829890 w 4943516"/>
              <a:gd name="connsiteY1501" fmla="*/ 4243201 h 4852768"/>
              <a:gd name="connsiteX1502" fmla="*/ 4006483 w 4943516"/>
              <a:gd name="connsiteY1502" fmla="*/ 4089237 h 4852768"/>
              <a:gd name="connsiteX1503" fmla="*/ 4121919 w 4943516"/>
              <a:gd name="connsiteY1503" fmla="*/ 3974539 h 4852768"/>
              <a:gd name="connsiteX1504" fmla="*/ 4145622 w 4943516"/>
              <a:gd name="connsiteY1504" fmla="*/ 3950244 h 4852768"/>
              <a:gd name="connsiteX1505" fmla="*/ 4145170 w 4943516"/>
              <a:gd name="connsiteY1505" fmla="*/ 3951526 h 4852768"/>
              <a:gd name="connsiteX1506" fmla="*/ 4150671 w 4943516"/>
              <a:gd name="connsiteY1506" fmla="*/ 3947583 h 4852768"/>
              <a:gd name="connsiteX1507" fmla="*/ 4153681 w 4943516"/>
              <a:gd name="connsiteY1507" fmla="*/ 3942526 h 4852768"/>
              <a:gd name="connsiteX1508" fmla="*/ 4187470 w 4943516"/>
              <a:gd name="connsiteY1508" fmla="*/ 3911776 h 4852768"/>
              <a:gd name="connsiteX1509" fmla="*/ 4190209 w 4943516"/>
              <a:gd name="connsiteY1509" fmla="*/ 3908260 h 4852768"/>
              <a:gd name="connsiteX1510" fmla="*/ 4196999 w 4943516"/>
              <a:gd name="connsiteY1510" fmla="*/ 3899894 h 4852768"/>
              <a:gd name="connsiteX1511" fmla="*/ 4200958 w 4943516"/>
              <a:gd name="connsiteY1511" fmla="*/ 3896216 h 4852768"/>
              <a:gd name="connsiteX1512" fmla="*/ 4214876 w 4943516"/>
              <a:gd name="connsiteY1512" fmla="*/ 3885694 h 4852768"/>
              <a:gd name="connsiteX1513" fmla="*/ 4213833 w 4943516"/>
              <a:gd name="connsiteY1513" fmla="*/ 3887848 h 4852768"/>
              <a:gd name="connsiteX1514" fmla="*/ 4176846 w 4943516"/>
              <a:gd name="connsiteY1514" fmla="*/ 3927230 h 4852768"/>
              <a:gd name="connsiteX1515" fmla="*/ 4066048 w 4943516"/>
              <a:gd name="connsiteY1515" fmla="*/ 4043816 h 4852768"/>
              <a:gd name="connsiteX1516" fmla="*/ 4046898 w 4943516"/>
              <a:gd name="connsiteY1516" fmla="*/ 4069212 h 4852768"/>
              <a:gd name="connsiteX1517" fmla="*/ 4084998 w 4943516"/>
              <a:gd name="connsiteY1517" fmla="*/ 4030666 h 4852768"/>
              <a:gd name="connsiteX1518" fmla="*/ 4187017 w 4943516"/>
              <a:gd name="connsiteY1518" fmla="*/ 3929267 h 4852768"/>
              <a:gd name="connsiteX1519" fmla="*/ 4194310 w 4943516"/>
              <a:gd name="connsiteY1519" fmla="*/ 3923092 h 4852768"/>
              <a:gd name="connsiteX1520" fmla="*/ 4150126 w 4943516"/>
              <a:gd name="connsiteY1520" fmla="*/ 3975755 h 4852768"/>
              <a:gd name="connsiteX1521" fmla="*/ 4026149 w 4943516"/>
              <a:gd name="connsiteY1521" fmla="*/ 4100389 h 4852768"/>
              <a:gd name="connsiteX1522" fmla="*/ 4008860 w 4943516"/>
              <a:gd name="connsiteY1522" fmla="*/ 4124576 h 4852768"/>
              <a:gd name="connsiteX1523" fmla="*/ 4015663 w 4943516"/>
              <a:gd name="connsiteY1523" fmla="*/ 4118284 h 4852768"/>
              <a:gd name="connsiteX1524" fmla="*/ 4022613 w 4943516"/>
              <a:gd name="connsiteY1524" fmla="*/ 4106833 h 4852768"/>
              <a:gd name="connsiteX1525" fmla="*/ 4029533 w 4943516"/>
              <a:gd name="connsiteY1525" fmla="*/ 4098118 h 4852768"/>
              <a:gd name="connsiteX1526" fmla="*/ 4030900 w 4943516"/>
              <a:gd name="connsiteY1526" fmla="*/ 4102812 h 4852768"/>
              <a:gd name="connsiteX1527" fmla="*/ 4033174 w 4943516"/>
              <a:gd name="connsiteY1527" fmla="*/ 4100402 h 4852768"/>
              <a:gd name="connsiteX1528" fmla="*/ 4059241 w 4943516"/>
              <a:gd name="connsiteY1528" fmla="*/ 4081614 h 4852768"/>
              <a:gd name="connsiteX1529" fmla="*/ 4026752 w 4943516"/>
              <a:gd name="connsiteY1529" fmla="*/ 4114653 h 4852768"/>
              <a:gd name="connsiteX1530" fmla="*/ 4024775 w 4943516"/>
              <a:gd name="connsiteY1530" fmla="*/ 4116783 h 4852768"/>
              <a:gd name="connsiteX1531" fmla="*/ 4024604 w 4943516"/>
              <a:gd name="connsiteY1531" fmla="*/ 4117161 h 4852768"/>
              <a:gd name="connsiteX1532" fmla="*/ 4019863 w 4943516"/>
              <a:gd name="connsiteY1532" fmla="*/ 4125333 h 4852768"/>
              <a:gd name="connsiteX1533" fmla="*/ 4067920 w 4943516"/>
              <a:gd name="connsiteY1533" fmla="*/ 4080268 h 4852768"/>
              <a:gd name="connsiteX1534" fmla="*/ 4141232 w 4943516"/>
              <a:gd name="connsiteY1534" fmla="*/ 4008301 h 4852768"/>
              <a:gd name="connsiteX1535" fmla="*/ 4149581 w 4943516"/>
              <a:gd name="connsiteY1535" fmla="*/ 3998898 h 4852768"/>
              <a:gd name="connsiteX1536" fmla="*/ 4142194 w 4943516"/>
              <a:gd name="connsiteY1536" fmla="*/ 4010725 h 4852768"/>
              <a:gd name="connsiteX1537" fmla="*/ 4014871 w 4943516"/>
              <a:gd name="connsiteY1537" fmla="*/ 4145579 h 4852768"/>
              <a:gd name="connsiteX1538" fmla="*/ 4015239 w 4943516"/>
              <a:gd name="connsiteY1538" fmla="*/ 4148986 h 4852768"/>
              <a:gd name="connsiteX1539" fmla="*/ 4014871 w 4943516"/>
              <a:gd name="connsiteY1539" fmla="*/ 4145579 h 4852768"/>
              <a:gd name="connsiteX1540" fmla="*/ 4085318 w 4943516"/>
              <a:gd name="connsiteY1540" fmla="*/ 4078787 h 4852768"/>
              <a:gd name="connsiteX1541" fmla="*/ 4135736 w 4943516"/>
              <a:gd name="connsiteY1541" fmla="*/ 4026779 h 4852768"/>
              <a:gd name="connsiteX1542" fmla="*/ 4104691 w 4943516"/>
              <a:gd name="connsiteY1542" fmla="*/ 4064445 h 4852768"/>
              <a:gd name="connsiteX1543" fmla="*/ 3967027 w 4943516"/>
              <a:gd name="connsiteY1543" fmla="*/ 4204772 h 4852768"/>
              <a:gd name="connsiteX1544" fmla="*/ 3833538 w 4943516"/>
              <a:gd name="connsiteY1544" fmla="*/ 4319748 h 4852768"/>
              <a:gd name="connsiteX1545" fmla="*/ 3389574 w 4943516"/>
              <a:gd name="connsiteY1545" fmla="*/ 4604408 h 4852768"/>
              <a:gd name="connsiteX1546" fmla="*/ 2863289 w 4943516"/>
              <a:gd name="connsiteY1546" fmla="*/ 4786797 h 4852768"/>
              <a:gd name="connsiteX1547" fmla="*/ 2308244 w 4943516"/>
              <a:gd name="connsiteY1547" fmla="*/ 4839727 h 4852768"/>
              <a:gd name="connsiteX1548" fmla="*/ 1780035 w 4943516"/>
              <a:gd name="connsiteY1548" fmla="*/ 4767718 h 4852768"/>
              <a:gd name="connsiteX1549" fmla="*/ 1804518 w 4943516"/>
              <a:gd name="connsiteY1549" fmla="*/ 4796760 h 4852768"/>
              <a:gd name="connsiteX1550" fmla="*/ 1472617 w 4943516"/>
              <a:gd name="connsiteY1550" fmla="*/ 4683314 h 4852768"/>
              <a:gd name="connsiteX1551" fmla="*/ 909299 w 4943516"/>
              <a:gd name="connsiteY1551" fmla="*/ 4341157 h 4852768"/>
              <a:gd name="connsiteX1552" fmla="*/ 425267 w 4943516"/>
              <a:gd name="connsiteY1552" fmla="*/ 3819695 h 4852768"/>
              <a:gd name="connsiteX1553" fmla="*/ 106908 w 4943516"/>
              <a:gd name="connsiteY1553" fmla="*/ 3163682 h 4852768"/>
              <a:gd name="connsiteX1554" fmla="*/ 4 w 4943516"/>
              <a:gd name="connsiteY1554" fmla="*/ 2450875 h 4852768"/>
              <a:gd name="connsiteX1555" fmla="*/ 35076 w 4943516"/>
              <a:gd name="connsiteY1555" fmla="*/ 2048687 h 4852768"/>
              <a:gd name="connsiteX1556" fmla="*/ 122343 w 4943516"/>
              <a:gd name="connsiteY1556" fmla="*/ 1686984 h 4852768"/>
              <a:gd name="connsiteX1557" fmla="*/ 238055 w 4943516"/>
              <a:gd name="connsiteY1557" fmla="*/ 1379093 h 4852768"/>
              <a:gd name="connsiteX1558" fmla="*/ 401698 w 4943516"/>
              <a:gd name="connsiteY1558" fmla="*/ 1078917 h 4852768"/>
              <a:gd name="connsiteX1559" fmla="*/ 901458 w 4943516"/>
              <a:gd name="connsiteY1559" fmla="*/ 526939 h 4852768"/>
              <a:gd name="connsiteX1560" fmla="*/ 1370626 w 4943516"/>
              <a:gd name="connsiteY1560" fmla="*/ 231138 h 4852768"/>
              <a:gd name="connsiteX1561" fmla="*/ 1532991 w 4943516"/>
              <a:gd name="connsiteY1561" fmla="*/ 158776 h 4852768"/>
              <a:gd name="connsiteX1562" fmla="*/ 2448982 w 4943516"/>
              <a:gd name="connsiteY1562" fmla="*/ 429 h 4852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</a:cxnLst>
            <a:rect l="l" t="t" r="r" b="b"/>
            <a:pathLst>
              <a:path w="4943516" h="4852768">
                <a:moveTo>
                  <a:pt x="2409127" y="4848438"/>
                </a:moveTo>
                <a:lnTo>
                  <a:pt x="2410297" y="4852768"/>
                </a:lnTo>
                <a:cubicBezTo>
                  <a:pt x="2409090" y="4852536"/>
                  <a:pt x="2408143" y="4851378"/>
                  <a:pt x="2407825" y="4850317"/>
                </a:cubicBezTo>
                <a:cubicBezTo>
                  <a:pt x="2407506" y="4849254"/>
                  <a:pt x="2407817" y="4848288"/>
                  <a:pt x="2409127" y="4848438"/>
                </a:cubicBezTo>
                <a:close/>
                <a:moveTo>
                  <a:pt x="3167854" y="4530495"/>
                </a:moveTo>
                <a:lnTo>
                  <a:pt x="3151898" y="4532212"/>
                </a:lnTo>
                <a:cubicBezTo>
                  <a:pt x="3145385" y="4532407"/>
                  <a:pt x="3091104" y="4531688"/>
                  <a:pt x="3089358" y="4532369"/>
                </a:cubicBezTo>
                <a:cubicBezTo>
                  <a:pt x="3088593" y="4535011"/>
                  <a:pt x="3097919" y="4541141"/>
                  <a:pt x="3100938" y="4542307"/>
                </a:cubicBezTo>
                <a:cubicBezTo>
                  <a:pt x="3105413" y="4542907"/>
                  <a:pt x="3144069" y="4542293"/>
                  <a:pt x="3119291" y="4544920"/>
                </a:cubicBezTo>
                <a:cubicBezTo>
                  <a:pt x="3106092" y="4546352"/>
                  <a:pt x="3111873" y="4547127"/>
                  <a:pt x="3121766" y="4547520"/>
                </a:cubicBezTo>
                <a:lnTo>
                  <a:pt x="3122333" y="4547531"/>
                </a:lnTo>
                <a:lnTo>
                  <a:pt x="3124693" y="4546789"/>
                </a:lnTo>
                <a:close/>
                <a:moveTo>
                  <a:pt x="3240621" y="4498856"/>
                </a:moveTo>
                <a:lnTo>
                  <a:pt x="3120139" y="4501274"/>
                </a:lnTo>
                <a:lnTo>
                  <a:pt x="3108798" y="4505523"/>
                </a:lnTo>
                <a:lnTo>
                  <a:pt x="3114771" y="4505279"/>
                </a:lnTo>
                <a:cubicBezTo>
                  <a:pt x="3130396" y="4506611"/>
                  <a:pt x="3156103" y="4501670"/>
                  <a:pt x="3169051" y="4505998"/>
                </a:cubicBezTo>
                <a:cubicBezTo>
                  <a:pt x="3171780" y="4507278"/>
                  <a:pt x="3173905" y="4511527"/>
                  <a:pt x="3175651" y="4510847"/>
                </a:cubicBezTo>
                <a:cubicBezTo>
                  <a:pt x="3180272" y="4511390"/>
                  <a:pt x="3189180" y="4510944"/>
                  <a:pt x="3198212" y="4510744"/>
                </a:cubicBezTo>
                <a:lnTo>
                  <a:pt x="3217215" y="4511860"/>
                </a:lnTo>
                <a:lnTo>
                  <a:pt x="3248804" y="4499936"/>
                </a:lnTo>
                <a:lnTo>
                  <a:pt x="3250577" y="4499158"/>
                </a:lnTo>
                <a:close/>
                <a:moveTo>
                  <a:pt x="2988573" y="4369219"/>
                </a:moveTo>
                <a:cubicBezTo>
                  <a:pt x="2987354" y="4370217"/>
                  <a:pt x="2986157" y="4368755"/>
                  <a:pt x="2984939" y="4369753"/>
                </a:cubicBezTo>
                <a:lnTo>
                  <a:pt x="2984407" y="4371163"/>
                </a:lnTo>
                <a:lnTo>
                  <a:pt x="2989083" y="4369789"/>
                </a:lnTo>
                <a:lnTo>
                  <a:pt x="2989394" y="4369418"/>
                </a:lnTo>
                <a:close/>
                <a:moveTo>
                  <a:pt x="3018659" y="4368653"/>
                </a:moveTo>
                <a:lnTo>
                  <a:pt x="3018273" y="4368684"/>
                </a:lnTo>
                <a:cubicBezTo>
                  <a:pt x="3010046" y="4369450"/>
                  <a:pt x="3006126" y="4370220"/>
                  <a:pt x="3004890" y="4370977"/>
                </a:cubicBezTo>
                <a:lnTo>
                  <a:pt x="3005383" y="4371377"/>
                </a:lnTo>
                <a:lnTo>
                  <a:pt x="3013047" y="4369980"/>
                </a:lnTo>
                <a:close/>
                <a:moveTo>
                  <a:pt x="3063454" y="4348332"/>
                </a:moveTo>
                <a:lnTo>
                  <a:pt x="3060670" y="4348524"/>
                </a:lnTo>
                <a:lnTo>
                  <a:pt x="3059660" y="4348792"/>
                </a:lnTo>
                <a:lnTo>
                  <a:pt x="3056228" y="4350586"/>
                </a:lnTo>
                <a:cubicBezTo>
                  <a:pt x="3055313" y="4351334"/>
                  <a:pt x="3055399" y="4351722"/>
                  <a:pt x="3056040" y="4351884"/>
                </a:cubicBezTo>
                <a:cubicBezTo>
                  <a:pt x="3057963" y="4352369"/>
                  <a:pt x="3064894" y="4350815"/>
                  <a:pt x="3064894" y="4350815"/>
                </a:cubicBezTo>
                <a:cubicBezTo>
                  <a:pt x="3066213" y="4349735"/>
                  <a:pt x="3065316" y="4348639"/>
                  <a:pt x="3063454" y="4348332"/>
                </a:cubicBezTo>
                <a:close/>
                <a:moveTo>
                  <a:pt x="3168950" y="4323822"/>
                </a:moveTo>
                <a:cubicBezTo>
                  <a:pt x="3165814" y="4325168"/>
                  <a:pt x="3163637" y="4326340"/>
                  <a:pt x="3161615" y="4327029"/>
                </a:cubicBezTo>
                <a:cubicBezTo>
                  <a:pt x="3159593" y="4327718"/>
                  <a:pt x="3157727" y="4327924"/>
                  <a:pt x="3155213" y="4327338"/>
                </a:cubicBezTo>
                <a:cubicBezTo>
                  <a:pt x="3158867" y="4324346"/>
                  <a:pt x="3164121" y="4322893"/>
                  <a:pt x="3168950" y="4323822"/>
                </a:cubicBezTo>
                <a:close/>
                <a:moveTo>
                  <a:pt x="3171037" y="4321503"/>
                </a:moveTo>
                <a:cubicBezTo>
                  <a:pt x="3171851" y="4320838"/>
                  <a:pt x="3172810" y="4320663"/>
                  <a:pt x="3174006" y="4322125"/>
                </a:cubicBezTo>
                <a:cubicBezTo>
                  <a:pt x="3172686" y="4323205"/>
                  <a:pt x="3171721" y="4323995"/>
                  <a:pt x="3170937" y="4324332"/>
                </a:cubicBezTo>
                <a:cubicBezTo>
                  <a:pt x="3170154" y="4324668"/>
                  <a:pt x="3169550" y="4324553"/>
                  <a:pt x="3168950" y="4323822"/>
                </a:cubicBezTo>
                <a:cubicBezTo>
                  <a:pt x="3169560" y="4323323"/>
                  <a:pt x="3170225" y="4322168"/>
                  <a:pt x="3171037" y="4321503"/>
                </a:cubicBezTo>
                <a:close/>
                <a:moveTo>
                  <a:pt x="3176093" y="4319807"/>
                </a:moveTo>
                <a:cubicBezTo>
                  <a:pt x="3176905" y="4319141"/>
                  <a:pt x="3177864" y="4318967"/>
                  <a:pt x="3179061" y="4320428"/>
                </a:cubicBezTo>
                <a:cubicBezTo>
                  <a:pt x="3177740" y="4321509"/>
                  <a:pt x="3176776" y="4322299"/>
                  <a:pt x="3175991" y="4322635"/>
                </a:cubicBezTo>
                <a:cubicBezTo>
                  <a:pt x="3175207" y="4322973"/>
                  <a:pt x="3174604" y="4322856"/>
                  <a:pt x="3174006" y="4322125"/>
                </a:cubicBezTo>
                <a:cubicBezTo>
                  <a:pt x="3174615" y="4321627"/>
                  <a:pt x="3175281" y="4320472"/>
                  <a:pt x="3176093" y="4319807"/>
                </a:cubicBezTo>
                <a:close/>
                <a:moveTo>
                  <a:pt x="2993443" y="4313172"/>
                </a:moveTo>
                <a:lnTo>
                  <a:pt x="2974112" y="4317994"/>
                </a:lnTo>
                <a:cubicBezTo>
                  <a:pt x="2973401" y="4318576"/>
                  <a:pt x="2968048" y="4319804"/>
                  <a:pt x="2963172" y="4321253"/>
                </a:cubicBezTo>
                <a:lnTo>
                  <a:pt x="2959656" y="4322525"/>
                </a:lnTo>
                <a:lnTo>
                  <a:pt x="2967492" y="4321157"/>
                </a:lnTo>
                <a:lnTo>
                  <a:pt x="2991756" y="4313805"/>
                </a:lnTo>
                <a:close/>
                <a:moveTo>
                  <a:pt x="3235397" y="4287336"/>
                </a:moveTo>
                <a:lnTo>
                  <a:pt x="3229891" y="4289107"/>
                </a:lnTo>
                <a:lnTo>
                  <a:pt x="3228358" y="4289073"/>
                </a:lnTo>
                <a:close/>
                <a:moveTo>
                  <a:pt x="2998085" y="4234279"/>
                </a:moveTo>
                <a:cubicBezTo>
                  <a:pt x="2992550" y="4233973"/>
                  <a:pt x="2987655" y="4234267"/>
                  <a:pt x="2987749" y="4236280"/>
                </a:cubicBezTo>
                <a:cubicBezTo>
                  <a:pt x="2987526" y="4237051"/>
                  <a:pt x="2989368" y="4237603"/>
                  <a:pt x="2992053" y="4237997"/>
                </a:cubicBezTo>
                <a:lnTo>
                  <a:pt x="3000658" y="4238699"/>
                </a:lnTo>
                <a:lnTo>
                  <a:pt x="3012692" y="4236113"/>
                </a:lnTo>
                <a:lnTo>
                  <a:pt x="3013015" y="4235997"/>
                </a:lnTo>
                <a:lnTo>
                  <a:pt x="3012270" y="4235877"/>
                </a:lnTo>
                <a:cubicBezTo>
                  <a:pt x="3009798" y="4235490"/>
                  <a:pt x="3003621" y="4234584"/>
                  <a:pt x="2998085" y="4234279"/>
                </a:cubicBezTo>
                <a:close/>
                <a:moveTo>
                  <a:pt x="3138535" y="4180250"/>
                </a:moveTo>
                <a:cubicBezTo>
                  <a:pt x="3136787" y="4180931"/>
                  <a:pt x="3132237" y="4185049"/>
                  <a:pt x="3130491" y="4185729"/>
                </a:cubicBezTo>
                <a:cubicBezTo>
                  <a:pt x="3118738" y="4187966"/>
                  <a:pt x="3103803" y="4188708"/>
                  <a:pt x="3087576" y="4190346"/>
                </a:cubicBezTo>
                <a:cubicBezTo>
                  <a:pt x="3085947" y="4190394"/>
                  <a:pt x="3081334" y="4190385"/>
                  <a:pt x="3075303" y="4190357"/>
                </a:cubicBezTo>
                <a:lnTo>
                  <a:pt x="3062464" y="4190286"/>
                </a:lnTo>
                <a:lnTo>
                  <a:pt x="3036321" y="4200286"/>
                </a:lnTo>
                <a:lnTo>
                  <a:pt x="3036617" y="4200441"/>
                </a:lnTo>
                <a:cubicBezTo>
                  <a:pt x="3041091" y="4201041"/>
                  <a:pt x="3079747" y="4200427"/>
                  <a:pt x="3054969" y="4203053"/>
                </a:cubicBezTo>
                <a:cubicBezTo>
                  <a:pt x="3028572" y="4205920"/>
                  <a:pt x="3078087" y="4206152"/>
                  <a:pt x="3084600" y="4205956"/>
                </a:cubicBezTo>
                <a:lnTo>
                  <a:pt x="3095545" y="4206396"/>
                </a:lnTo>
                <a:lnTo>
                  <a:pt x="3157779" y="4181019"/>
                </a:lnTo>
                <a:close/>
                <a:moveTo>
                  <a:pt x="3176299" y="4156988"/>
                </a:moveTo>
                <a:lnTo>
                  <a:pt x="3139012" y="4157737"/>
                </a:lnTo>
                <a:lnTo>
                  <a:pt x="3134169" y="4160029"/>
                </a:lnTo>
                <a:lnTo>
                  <a:pt x="3113868" y="4168968"/>
                </a:lnTo>
                <a:lnTo>
                  <a:pt x="3133891" y="4168878"/>
                </a:lnTo>
                <a:cubicBezTo>
                  <a:pt x="3142922" y="4168678"/>
                  <a:pt x="3152076" y="4168723"/>
                  <a:pt x="3157187" y="4170247"/>
                </a:cubicBezTo>
                <a:cubicBezTo>
                  <a:pt x="3162116" y="4171059"/>
                  <a:pt x="3165058" y="4176943"/>
                  <a:pt x="3165058" y="4176943"/>
                </a:cubicBezTo>
                <a:lnTo>
                  <a:pt x="3167240" y="4177161"/>
                </a:lnTo>
                <a:lnTo>
                  <a:pt x="3168610" y="4176602"/>
                </a:lnTo>
                <a:lnTo>
                  <a:pt x="3167029" y="4176274"/>
                </a:lnTo>
                <a:lnTo>
                  <a:pt x="3169311" y="4176317"/>
                </a:lnTo>
                <a:lnTo>
                  <a:pt x="3194435" y="4166072"/>
                </a:lnTo>
                <a:lnTo>
                  <a:pt x="3210737" y="4158033"/>
                </a:lnTo>
                <a:close/>
                <a:moveTo>
                  <a:pt x="4003257" y="4139957"/>
                </a:moveTo>
                <a:lnTo>
                  <a:pt x="3996444" y="4147293"/>
                </a:lnTo>
                <a:cubicBezTo>
                  <a:pt x="3996444" y="4147293"/>
                  <a:pt x="3996745" y="4151912"/>
                  <a:pt x="3996671" y="4150757"/>
                </a:cubicBezTo>
                <a:cubicBezTo>
                  <a:pt x="3996646" y="4150372"/>
                  <a:pt x="3996578" y="4149346"/>
                  <a:pt x="3996444" y="4147293"/>
                </a:cubicBezTo>
                <a:lnTo>
                  <a:pt x="4002271" y="4141830"/>
                </a:lnTo>
                <a:close/>
                <a:moveTo>
                  <a:pt x="3808886" y="4076143"/>
                </a:moveTo>
                <a:cubicBezTo>
                  <a:pt x="3809312" y="4075622"/>
                  <a:pt x="3810688" y="4075894"/>
                  <a:pt x="3813921" y="4077649"/>
                </a:cubicBezTo>
                <a:cubicBezTo>
                  <a:pt x="3813921" y="4077649"/>
                  <a:pt x="3811901" y="4078452"/>
                  <a:pt x="3809544" y="4079390"/>
                </a:cubicBezTo>
                <a:cubicBezTo>
                  <a:pt x="3808982" y="4077976"/>
                  <a:pt x="3808460" y="4076663"/>
                  <a:pt x="3808886" y="4076143"/>
                </a:cubicBezTo>
                <a:close/>
                <a:moveTo>
                  <a:pt x="3829897" y="4059682"/>
                </a:moveTo>
                <a:lnTo>
                  <a:pt x="3827163" y="4065996"/>
                </a:lnTo>
                <a:lnTo>
                  <a:pt x="3824196" y="4068837"/>
                </a:lnTo>
                <a:close/>
                <a:moveTo>
                  <a:pt x="3841077" y="4037990"/>
                </a:moveTo>
                <a:cubicBezTo>
                  <a:pt x="3842509" y="4044641"/>
                  <a:pt x="3838198" y="4052791"/>
                  <a:pt x="3829897" y="4059682"/>
                </a:cubicBezTo>
                <a:cubicBezTo>
                  <a:pt x="3830505" y="4050687"/>
                  <a:pt x="3834769" y="4043228"/>
                  <a:pt x="3841077" y="4037990"/>
                </a:cubicBezTo>
                <a:close/>
                <a:moveTo>
                  <a:pt x="3839631" y="4033956"/>
                </a:moveTo>
                <a:cubicBezTo>
                  <a:pt x="3839149" y="4032610"/>
                  <a:pt x="3841077" y="4037990"/>
                  <a:pt x="3841077" y="4037990"/>
                </a:cubicBezTo>
                <a:cubicBezTo>
                  <a:pt x="3840220" y="4035600"/>
                  <a:pt x="3839793" y="4034404"/>
                  <a:pt x="3839631" y="4033956"/>
                </a:cubicBezTo>
                <a:close/>
                <a:moveTo>
                  <a:pt x="3846335" y="4020176"/>
                </a:moveTo>
                <a:cubicBezTo>
                  <a:pt x="3845894" y="4018889"/>
                  <a:pt x="3847661" y="4024035"/>
                  <a:pt x="3847661" y="4024035"/>
                </a:cubicBezTo>
                <a:cubicBezTo>
                  <a:pt x="3846875" y="4021748"/>
                  <a:pt x="3846482" y="4020605"/>
                  <a:pt x="3846335" y="4020176"/>
                </a:cubicBezTo>
                <a:close/>
                <a:moveTo>
                  <a:pt x="3857751" y="4011741"/>
                </a:moveTo>
                <a:cubicBezTo>
                  <a:pt x="3857362" y="4012063"/>
                  <a:pt x="3856324" y="4012924"/>
                  <a:pt x="3854250" y="4014647"/>
                </a:cubicBezTo>
                <a:cubicBezTo>
                  <a:pt x="3854250" y="4014647"/>
                  <a:pt x="3858918" y="4010771"/>
                  <a:pt x="3857751" y="4011741"/>
                </a:cubicBezTo>
                <a:close/>
                <a:moveTo>
                  <a:pt x="3935531" y="3956819"/>
                </a:moveTo>
                <a:lnTo>
                  <a:pt x="3930152" y="3962823"/>
                </a:lnTo>
                <a:lnTo>
                  <a:pt x="3927866" y="3965192"/>
                </a:lnTo>
                <a:lnTo>
                  <a:pt x="3931993" y="3958601"/>
                </a:lnTo>
                <a:close/>
                <a:moveTo>
                  <a:pt x="4157242" y="3938436"/>
                </a:moveTo>
                <a:lnTo>
                  <a:pt x="4153681" y="3942526"/>
                </a:lnTo>
                <a:lnTo>
                  <a:pt x="4152637" y="3943053"/>
                </a:lnTo>
                <a:lnTo>
                  <a:pt x="4153077" y="3942603"/>
                </a:lnTo>
                <a:close/>
                <a:moveTo>
                  <a:pt x="3968684" y="3844539"/>
                </a:moveTo>
                <a:lnTo>
                  <a:pt x="3961855" y="3856996"/>
                </a:lnTo>
                <a:cubicBezTo>
                  <a:pt x="3951438" y="3874002"/>
                  <a:pt x="3937751" y="3893079"/>
                  <a:pt x="3935166" y="3906981"/>
                </a:cubicBezTo>
                <a:cubicBezTo>
                  <a:pt x="3934886" y="3911132"/>
                  <a:pt x="3938594" y="3916545"/>
                  <a:pt x="3936602" y="3918199"/>
                </a:cubicBezTo>
                <a:cubicBezTo>
                  <a:pt x="3931725" y="3930085"/>
                  <a:pt x="3910585" y="3960044"/>
                  <a:pt x="3907420" y="3974427"/>
                </a:cubicBezTo>
                <a:cubicBezTo>
                  <a:pt x="3906261" y="3977676"/>
                  <a:pt x="3906964" y="3981174"/>
                  <a:pt x="3907958" y="3983859"/>
                </a:cubicBezTo>
                <a:lnTo>
                  <a:pt x="3908605" y="3985154"/>
                </a:lnTo>
                <a:lnTo>
                  <a:pt x="3872160" y="4022928"/>
                </a:lnTo>
                <a:lnTo>
                  <a:pt x="3849981" y="4044156"/>
                </a:lnTo>
                <a:lnTo>
                  <a:pt x="3878610" y="3988629"/>
                </a:lnTo>
                <a:lnTo>
                  <a:pt x="3953260" y="3860164"/>
                </a:lnTo>
                <a:close/>
                <a:moveTo>
                  <a:pt x="4020386" y="3828401"/>
                </a:moveTo>
                <a:cubicBezTo>
                  <a:pt x="4024090" y="3829246"/>
                  <a:pt x="4025245" y="3844615"/>
                  <a:pt x="4024633" y="3849042"/>
                </a:cubicBezTo>
                <a:lnTo>
                  <a:pt x="4020628" y="3856906"/>
                </a:lnTo>
                <a:lnTo>
                  <a:pt x="3991090" y="3894806"/>
                </a:lnTo>
                <a:lnTo>
                  <a:pt x="3963642" y="3925442"/>
                </a:lnTo>
                <a:lnTo>
                  <a:pt x="3978311" y="3903822"/>
                </a:lnTo>
                <a:cubicBezTo>
                  <a:pt x="3982909" y="3896087"/>
                  <a:pt x="4018394" y="3830054"/>
                  <a:pt x="4020386" y="3828401"/>
                </a:cubicBezTo>
                <a:close/>
                <a:moveTo>
                  <a:pt x="2556682" y="3819555"/>
                </a:moveTo>
                <a:cubicBezTo>
                  <a:pt x="2546022" y="3819238"/>
                  <a:pt x="2540704" y="3820113"/>
                  <a:pt x="2557014" y="3825121"/>
                </a:cubicBezTo>
                <a:cubicBezTo>
                  <a:pt x="2561886" y="3825498"/>
                  <a:pt x="2578901" y="3827886"/>
                  <a:pt x="2589081" y="3829476"/>
                </a:cubicBezTo>
                <a:lnTo>
                  <a:pt x="2592769" y="3830100"/>
                </a:lnTo>
                <a:lnTo>
                  <a:pt x="2624785" y="3824837"/>
                </a:lnTo>
                <a:lnTo>
                  <a:pt x="2630318" y="3823683"/>
                </a:lnTo>
                <a:lnTo>
                  <a:pt x="2613877" y="3823901"/>
                </a:lnTo>
                <a:cubicBezTo>
                  <a:pt x="2606704" y="3823252"/>
                  <a:pt x="2598060" y="3822107"/>
                  <a:pt x="2588403" y="3821141"/>
                </a:cubicBezTo>
                <a:cubicBezTo>
                  <a:pt x="2583345" y="3821381"/>
                  <a:pt x="2567343" y="3819872"/>
                  <a:pt x="2556682" y="3819555"/>
                </a:cubicBezTo>
                <a:close/>
                <a:moveTo>
                  <a:pt x="2324677" y="3769896"/>
                </a:moveTo>
                <a:cubicBezTo>
                  <a:pt x="2319658" y="3769651"/>
                  <a:pt x="2315248" y="3769618"/>
                  <a:pt x="2313819" y="3770552"/>
                </a:cubicBezTo>
                <a:cubicBezTo>
                  <a:pt x="2309821" y="3777443"/>
                  <a:pt x="2350935" y="3775871"/>
                  <a:pt x="2360583" y="3774311"/>
                </a:cubicBezTo>
                <a:cubicBezTo>
                  <a:pt x="2361961" y="3774088"/>
                  <a:pt x="2362698" y="3773866"/>
                  <a:pt x="2362568" y="3773668"/>
                </a:cubicBezTo>
                <a:cubicBezTo>
                  <a:pt x="2364171" y="3770364"/>
                  <a:pt x="2341543" y="3771237"/>
                  <a:pt x="2339191" y="3770517"/>
                </a:cubicBezTo>
                <a:cubicBezTo>
                  <a:pt x="2335326" y="3770599"/>
                  <a:pt x="2329697" y="3770141"/>
                  <a:pt x="2324677" y="3769896"/>
                </a:cubicBezTo>
                <a:close/>
                <a:moveTo>
                  <a:pt x="2371944" y="3769756"/>
                </a:moveTo>
                <a:cubicBezTo>
                  <a:pt x="2369887" y="3769755"/>
                  <a:pt x="2368390" y="3769864"/>
                  <a:pt x="2368060" y="3770079"/>
                </a:cubicBezTo>
                <a:cubicBezTo>
                  <a:pt x="2365705" y="3773311"/>
                  <a:pt x="2378523" y="3774665"/>
                  <a:pt x="2385292" y="3774049"/>
                </a:cubicBezTo>
                <a:cubicBezTo>
                  <a:pt x="2386420" y="3773946"/>
                  <a:pt x="2387380" y="3773789"/>
                  <a:pt x="2388074" y="3773576"/>
                </a:cubicBezTo>
                <a:cubicBezTo>
                  <a:pt x="2388768" y="3773364"/>
                  <a:pt x="2389195" y="3773095"/>
                  <a:pt x="2389258" y="3772773"/>
                </a:cubicBezTo>
                <a:cubicBezTo>
                  <a:pt x="2389343" y="3770744"/>
                  <a:pt x="2378118" y="3769758"/>
                  <a:pt x="2371944" y="3769756"/>
                </a:cubicBezTo>
                <a:close/>
                <a:moveTo>
                  <a:pt x="3439108" y="3769510"/>
                </a:moveTo>
                <a:cubicBezTo>
                  <a:pt x="3439535" y="3768990"/>
                  <a:pt x="3440911" y="3769262"/>
                  <a:pt x="3444143" y="3771016"/>
                </a:cubicBezTo>
                <a:cubicBezTo>
                  <a:pt x="3444143" y="3771016"/>
                  <a:pt x="3442123" y="3771820"/>
                  <a:pt x="3439767" y="3772758"/>
                </a:cubicBezTo>
                <a:cubicBezTo>
                  <a:pt x="3439204" y="3771344"/>
                  <a:pt x="3438682" y="3770031"/>
                  <a:pt x="3439108" y="3769510"/>
                </a:cubicBezTo>
                <a:close/>
                <a:moveTo>
                  <a:pt x="2441406" y="3766521"/>
                </a:moveTo>
                <a:cubicBezTo>
                  <a:pt x="2436569" y="3767332"/>
                  <a:pt x="2431044" y="3768593"/>
                  <a:pt x="2423398" y="3768888"/>
                </a:cubicBezTo>
                <a:cubicBezTo>
                  <a:pt x="2419729" y="3769030"/>
                  <a:pt x="2393828" y="3764896"/>
                  <a:pt x="2391894" y="3771050"/>
                </a:cubicBezTo>
                <a:cubicBezTo>
                  <a:pt x="2392928" y="3772632"/>
                  <a:pt x="2399169" y="3773065"/>
                  <a:pt x="2399169" y="3773065"/>
                </a:cubicBezTo>
                <a:cubicBezTo>
                  <a:pt x="2419160" y="3773915"/>
                  <a:pt x="2439722" y="3769879"/>
                  <a:pt x="2455295" y="3766846"/>
                </a:cubicBezTo>
                <a:cubicBezTo>
                  <a:pt x="2450396" y="3765347"/>
                  <a:pt x="2446245" y="3765710"/>
                  <a:pt x="2441406" y="3766521"/>
                </a:cubicBezTo>
                <a:close/>
                <a:moveTo>
                  <a:pt x="2554907" y="3766489"/>
                </a:moveTo>
                <a:lnTo>
                  <a:pt x="2555494" y="3767323"/>
                </a:lnTo>
                <a:lnTo>
                  <a:pt x="2556693" y="3769027"/>
                </a:lnTo>
                <a:cubicBezTo>
                  <a:pt x="2556693" y="3769027"/>
                  <a:pt x="2556099" y="3768181"/>
                  <a:pt x="2555578" y="3767441"/>
                </a:cubicBezTo>
                <a:lnTo>
                  <a:pt x="2555494" y="3767323"/>
                </a:lnTo>
                <a:lnTo>
                  <a:pt x="2554936" y="3766529"/>
                </a:lnTo>
                <a:cubicBezTo>
                  <a:pt x="2554796" y="3766330"/>
                  <a:pt x="2554759" y="3766278"/>
                  <a:pt x="2554907" y="3766489"/>
                </a:cubicBezTo>
                <a:close/>
                <a:moveTo>
                  <a:pt x="2469664" y="3761968"/>
                </a:moveTo>
                <a:cubicBezTo>
                  <a:pt x="2469004" y="3762400"/>
                  <a:pt x="2469235" y="3763471"/>
                  <a:pt x="2469794" y="3764327"/>
                </a:cubicBezTo>
                <a:cubicBezTo>
                  <a:pt x="2470354" y="3765184"/>
                  <a:pt x="2471243" y="3765825"/>
                  <a:pt x="2471903" y="3765395"/>
                </a:cubicBezTo>
                <a:cubicBezTo>
                  <a:pt x="2474254" y="3766114"/>
                  <a:pt x="2469664" y="3761968"/>
                  <a:pt x="2469664" y="3761968"/>
                </a:cubicBezTo>
                <a:close/>
                <a:moveTo>
                  <a:pt x="2328757" y="3760790"/>
                </a:moveTo>
                <a:cubicBezTo>
                  <a:pt x="2324028" y="3762187"/>
                  <a:pt x="2306510" y="3762635"/>
                  <a:pt x="2305349" y="3764029"/>
                </a:cubicBezTo>
                <a:cubicBezTo>
                  <a:pt x="2304962" y="3764494"/>
                  <a:pt x="2306393" y="3765064"/>
                  <a:pt x="2310720" y="3765808"/>
                </a:cubicBezTo>
                <a:cubicBezTo>
                  <a:pt x="2324519" y="3765816"/>
                  <a:pt x="2340622" y="3766950"/>
                  <a:pt x="2352307" y="3764203"/>
                </a:cubicBezTo>
                <a:cubicBezTo>
                  <a:pt x="2353592" y="3764491"/>
                  <a:pt x="2354493" y="3765031"/>
                  <a:pt x="2355108" y="3765192"/>
                </a:cubicBezTo>
                <a:cubicBezTo>
                  <a:pt x="2355417" y="3765273"/>
                  <a:pt x="2355652" y="3765260"/>
                  <a:pt x="2355829" y="3765074"/>
                </a:cubicBezTo>
                <a:cubicBezTo>
                  <a:pt x="2356007" y="3764887"/>
                  <a:pt x="2356125" y="3764528"/>
                  <a:pt x="2356196" y="3763918"/>
                </a:cubicBezTo>
                <a:cubicBezTo>
                  <a:pt x="2356196" y="3763918"/>
                  <a:pt x="2355162" y="3762336"/>
                  <a:pt x="2352307" y="3764203"/>
                </a:cubicBezTo>
                <a:cubicBezTo>
                  <a:pt x="2346113" y="3763361"/>
                  <a:pt x="2338840" y="3761345"/>
                  <a:pt x="2328757" y="3760790"/>
                </a:cubicBezTo>
                <a:close/>
                <a:moveTo>
                  <a:pt x="2390728" y="3760153"/>
                </a:moveTo>
                <a:cubicBezTo>
                  <a:pt x="2388220" y="3763061"/>
                  <a:pt x="2399120" y="3763870"/>
                  <a:pt x="2404712" y="3763567"/>
                </a:cubicBezTo>
                <a:cubicBezTo>
                  <a:pt x="2406576" y="3763466"/>
                  <a:pt x="2407850" y="3763242"/>
                  <a:pt x="2407841" y="3762931"/>
                </a:cubicBezTo>
                <a:cubicBezTo>
                  <a:pt x="2407830" y="3762515"/>
                  <a:pt x="2405536" y="3761945"/>
                  <a:pt x="2399320" y="3761306"/>
                </a:cubicBezTo>
                <a:cubicBezTo>
                  <a:pt x="2399320" y="3761306"/>
                  <a:pt x="2392046" y="3759291"/>
                  <a:pt x="2390728" y="3760153"/>
                </a:cubicBezTo>
                <a:close/>
                <a:moveTo>
                  <a:pt x="2767166" y="3747454"/>
                </a:moveTo>
                <a:lnTo>
                  <a:pt x="2785227" y="3749852"/>
                </a:lnTo>
                <a:lnTo>
                  <a:pt x="2804022" y="3753147"/>
                </a:lnTo>
                <a:lnTo>
                  <a:pt x="2798684" y="3754536"/>
                </a:lnTo>
                <a:lnTo>
                  <a:pt x="2794104" y="3755384"/>
                </a:lnTo>
                <a:lnTo>
                  <a:pt x="2754977" y="3751059"/>
                </a:lnTo>
                <a:lnTo>
                  <a:pt x="2758812" y="3750130"/>
                </a:lnTo>
                <a:close/>
                <a:moveTo>
                  <a:pt x="2615792" y="3747278"/>
                </a:moveTo>
                <a:lnTo>
                  <a:pt x="2617271" y="3747801"/>
                </a:lnTo>
                <a:cubicBezTo>
                  <a:pt x="2619401" y="3748739"/>
                  <a:pt x="2620468" y="3749487"/>
                  <a:pt x="2619563" y="3749732"/>
                </a:cubicBezTo>
                <a:cubicBezTo>
                  <a:pt x="2609158" y="3752550"/>
                  <a:pt x="2597648" y="3752182"/>
                  <a:pt x="2585969" y="3751245"/>
                </a:cubicBezTo>
                <a:lnTo>
                  <a:pt x="2582371" y="3750937"/>
                </a:lnTo>
                <a:close/>
                <a:moveTo>
                  <a:pt x="2521769" y="3746718"/>
                </a:moveTo>
                <a:cubicBezTo>
                  <a:pt x="2520451" y="3747579"/>
                  <a:pt x="2519417" y="3745998"/>
                  <a:pt x="2518099" y="3746860"/>
                </a:cubicBezTo>
                <a:cubicBezTo>
                  <a:pt x="2516985" y="3748152"/>
                  <a:pt x="2517194" y="3748862"/>
                  <a:pt x="2518000" y="3749181"/>
                </a:cubicBezTo>
                <a:cubicBezTo>
                  <a:pt x="2518604" y="3749420"/>
                  <a:pt x="2519545" y="3749441"/>
                  <a:pt x="2520516" y="3749322"/>
                </a:cubicBezTo>
                <a:cubicBezTo>
                  <a:pt x="2521486" y="3749203"/>
                  <a:pt x="2522486" y="3748947"/>
                  <a:pt x="2523208" y="3748633"/>
                </a:cubicBezTo>
                <a:cubicBezTo>
                  <a:pt x="2524653" y="3748006"/>
                  <a:pt x="2524991" y="3747150"/>
                  <a:pt x="2521769" y="3746718"/>
                </a:cubicBezTo>
                <a:close/>
                <a:moveTo>
                  <a:pt x="3471300" y="3731358"/>
                </a:moveTo>
                <a:cubicBezTo>
                  <a:pt x="3472731" y="3738009"/>
                  <a:pt x="3468421" y="3746160"/>
                  <a:pt x="3460121" y="3753049"/>
                </a:cubicBezTo>
                <a:cubicBezTo>
                  <a:pt x="3460728" y="3744054"/>
                  <a:pt x="3464993" y="3736595"/>
                  <a:pt x="3471300" y="3731358"/>
                </a:cubicBezTo>
                <a:close/>
                <a:moveTo>
                  <a:pt x="3469854" y="3727324"/>
                </a:moveTo>
                <a:cubicBezTo>
                  <a:pt x="3469373" y="3725979"/>
                  <a:pt x="3471300" y="3731358"/>
                  <a:pt x="3471300" y="3731358"/>
                </a:cubicBezTo>
                <a:cubicBezTo>
                  <a:pt x="3470444" y="3728967"/>
                  <a:pt x="3470015" y="3727771"/>
                  <a:pt x="3469854" y="3727324"/>
                </a:cubicBezTo>
                <a:close/>
                <a:moveTo>
                  <a:pt x="3476558" y="3713544"/>
                </a:moveTo>
                <a:cubicBezTo>
                  <a:pt x="3476116" y="3712257"/>
                  <a:pt x="3477884" y="3717403"/>
                  <a:pt x="3477884" y="3717403"/>
                </a:cubicBezTo>
                <a:cubicBezTo>
                  <a:pt x="3477097" y="3715116"/>
                  <a:pt x="3476705" y="3713973"/>
                  <a:pt x="3476558" y="3713544"/>
                </a:cubicBezTo>
                <a:close/>
                <a:moveTo>
                  <a:pt x="3487974" y="3705109"/>
                </a:moveTo>
                <a:cubicBezTo>
                  <a:pt x="3487585" y="3705431"/>
                  <a:pt x="3486547" y="3706293"/>
                  <a:pt x="3484473" y="3708015"/>
                </a:cubicBezTo>
                <a:cubicBezTo>
                  <a:pt x="3484473" y="3708015"/>
                  <a:pt x="3489140" y="3704139"/>
                  <a:pt x="3487974" y="3705109"/>
                </a:cubicBezTo>
                <a:close/>
                <a:moveTo>
                  <a:pt x="3534916" y="3693047"/>
                </a:moveTo>
                <a:lnTo>
                  <a:pt x="3535404" y="3693985"/>
                </a:lnTo>
                <a:cubicBezTo>
                  <a:pt x="3535369" y="3694503"/>
                  <a:pt x="3534871" y="3694916"/>
                  <a:pt x="3533874" y="3695743"/>
                </a:cubicBezTo>
                <a:close/>
                <a:moveTo>
                  <a:pt x="3536827" y="3688092"/>
                </a:moveTo>
                <a:lnTo>
                  <a:pt x="3534916" y="3693047"/>
                </a:lnTo>
                <a:lnTo>
                  <a:pt x="3534155" y="3691592"/>
                </a:lnTo>
                <a:close/>
                <a:moveTo>
                  <a:pt x="2371728" y="3618365"/>
                </a:moveTo>
                <a:lnTo>
                  <a:pt x="2358203" y="3619026"/>
                </a:lnTo>
                <a:lnTo>
                  <a:pt x="2386919" y="3620536"/>
                </a:lnTo>
                <a:lnTo>
                  <a:pt x="2387372" y="3620287"/>
                </a:lnTo>
                <a:cubicBezTo>
                  <a:pt x="2386615" y="3618939"/>
                  <a:pt x="2377667" y="3617692"/>
                  <a:pt x="2371728" y="3618365"/>
                </a:cubicBezTo>
                <a:close/>
                <a:moveTo>
                  <a:pt x="2564863" y="3594291"/>
                </a:moveTo>
                <a:lnTo>
                  <a:pt x="2499612" y="3608733"/>
                </a:lnTo>
                <a:cubicBezTo>
                  <a:pt x="2471106" y="3613683"/>
                  <a:pt x="2441893" y="3617074"/>
                  <a:pt x="2412389" y="3617740"/>
                </a:cubicBezTo>
                <a:cubicBezTo>
                  <a:pt x="2409645" y="3616901"/>
                  <a:pt x="2404658" y="3617904"/>
                  <a:pt x="2399451" y="3619050"/>
                </a:cubicBezTo>
                <a:cubicBezTo>
                  <a:pt x="2505382" y="3596876"/>
                  <a:pt x="2414041" y="3608898"/>
                  <a:pt x="2395395" y="3619264"/>
                </a:cubicBezTo>
                <a:lnTo>
                  <a:pt x="2394373" y="3620838"/>
                </a:lnTo>
                <a:lnTo>
                  <a:pt x="2439758" y="3619303"/>
                </a:lnTo>
                <a:lnTo>
                  <a:pt x="2442071" y="3619025"/>
                </a:lnTo>
                <a:cubicBezTo>
                  <a:pt x="2465094" y="3615638"/>
                  <a:pt x="2490049" y="3612209"/>
                  <a:pt x="2514840" y="3608888"/>
                </a:cubicBezTo>
                <a:lnTo>
                  <a:pt x="2529160" y="3606995"/>
                </a:lnTo>
                <a:lnTo>
                  <a:pt x="2561657" y="3596180"/>
                </a:lnTo>
                <a:close/>
                <a:moveTo>
                  <a:pt x="2589349" y="3579856"/>
                </a:moveTo>
                <a:lnTo>
                  <a:pt x="2566671" y="3584226"/>
                </a:lnTo>
                <a:cubicBezTo>
                  <a:pt x="2512234" y="3594230"/>
                  <a:pt x="2457424" y="3600905"/>
                  <a:pt x="2402597" y="3604677"/>
                </a:cubicBezTo>
                <a:lnTo>
                  <a:pt x="2255196" y="3607395"/>
                </a:lnTo>
                <a:lnTo>
                  <a:pt x="2255814" y="3607539"/>
                </a:lnTo>
                <a:lnTo>
                  <a:pt x="2293148" y="3613071"/>
                </a:lnTo>
                <a:lnTo>
                  <a:pt x="2382711" y="3611185"/>
                </a:lnTo>
                <a:cubicBezTo>
                  <a:pt x="2416992" y="3608714"/>
                  <a:pt x="2450453" y="3604990"/>
                  <a:pt x="2483601" y="3601144"/>
                </a:cubicBezTo>
                <a:lnTo>
                  <a:pt x="2569013" y="3591844"/>
                </a:lnTo>
                <a:close/>
                <a:moveTo>
                  <a:pt x="2273653" y="3575273"/>
                </a:moveTo>
                <a:cubicBezTo>
                  <a:pt x="2282133" y="3579134"/>
                  <a:pt x="2292328" y="3576984"/>
                  <a:pt x="2301376" y="3575960"/>
                </a:cubicBezTo>
                <a:cubicBezTo>
                  <a:pt x="2292612" y="3574542"/>
                  <a:pt x="2282703" y="3574249"/>
                  <a:pt x="2273653" y="3575273"/>
                </a:cubicBezTo>
                <a:close/>
                <a:moveTo>
                  <a:pt x="2310253" y="3574671"/>
                </a:moveTo>
                <a:cubicBezTo>
                  <a:pt x="2309594" y="3575102"/>
                  <a:pt x="2310154" y="3575959"/>
                  <a:pt x="2310879" y="3576707"/>
                </a:cubicBezTo>
                <a:cubicBezTo>
                  <a:pt x="2311603" y="3577456"/>
                  <a:pt x="2312492" y="3578097"/>
                  <a:pt x="2312492" y="3578097"/>
                </a:cubicBezTo>
                <a:cubicBezTo>
                  <a:pt x="2315128" y="3576374"/>
                  <a:pt x="2311572" y="3573810"/>
                  <a:pt x="2310253" y="3574671"/>
                </a:cubicBezTo>
                <a:close/>
                <a:moveTo>
                  <a:pt x="3340606" y="3557579"/>
                </a:moveTo>
                <a:lnTo>
                  <a:pt x="3336508" y="3561171"/>
                </a:lnTo>
                <a:lnTo>
                  <a:pt x="3326846" y="3568479"/>
                </a:lnTo>
                <a:lnTo>
                  <a:pt x="3315197" y="3590779"/>
                </a:lnTo>
                <a:lnTo>
                  <a:pt x="3303977" y="3614620"/>
                </a:lnTo>
                <a:lnTo>
                  <a:pt x="3309789" y="3609695"/>
                </a:lnTo>
                <a:lnTo>
                  <a:pt x="3314386" y="3605200"/>
                </a:lnTo>
                <a:close/>
                <a:moveTo>
                  <a:pt x="2580992" y="3545340"/>
                </a:moveTo>
                <a:cubicBezTo>
                  <a:pt x="2581542" y="3544982"/>
                  <a:pt x="2582184" y="3545126"/>
                  <a:pt x="2582701" y="3545916"/>
                </a:cubicBezTo>
                <a:lnTo>
                  <a:pt x="2580753" y="3545850"/>
                </a:lnTo>
                <a:close/>
                <a:moveTo>
                  <a:pt x="3423744" y="3423660"/>
                </a:moveTo>
                <a:lnTo>
                  <a:pt x="3401345" y="3448038"/>
                </a:lnTo>
                <a:lnTo>
                  <a:pt x="3383241" y="3464854"/>
                </a:lnTo>
                <a:lnTo>
                  <a:pt x="3351345" y="3521591"/>
                </a:lnTo>
                <a:lnTo>
                  <a:pt x="3346723" y="3530436"/>
                </a:lnTo>
                <a:lnTo>
                  <a:pt x="3351465" y="3526214"/>
                </a:lnTo>
                <a:cubicBezTo>
                  <a:pt x="3358554" y="3519769"/>
                  <a:pt x="3362499" y="3516388"/>
                  <a:pt x="3364359" y="3515151"/>
                </a:cubicBezTo>
                <a:lnTo>
                  <a:pt x="3364520" y="3515899"/>
                </a:lnTo>
                <a:lnTo>
                  <a:pt x="3380367" y="3488601"/>
                </a:lnTo>
                <a:cubicBezTo>
                  <a:pt x="3392274" y="3470061"/>
                  <a:pt x="3404573" y="3452665"/>
                  <a:pt x="3417302" y="3435895"/>
                </a:cubicBezTo>
                <a:close/>
                <a:moveTo>
                  <a:pt x="3430530" y="3396516"/>
                </a:moveTo>
                <a:cubicBezTo>
                  <a:pt x="3430530" y="3396516"/>
                  <a:pt x="3431020" y="3401058"/>
                  <a:pt x="3430898" y="3399923"/>
                </a:cubicBezTo>
                <a:cubicBezTo>
                  <a:pt x="3430857" y="3399544"/>
                  <a:pt x="3430747" y="3398534"/>
                  <a:pt x="3430530" y="3396516"/>
                </a:cubicBezTo>
                <a:close/>
                <a:moveTo>
                  <a:pt x="3438881" y="3387113"/>
                </a:moveTo>
                <a:cubicBezTo>
                  <a:pt x="3439138" y="3389232"/>
                  <a:pt x="3439267" y="3390293"/>
                  <a:pt x="3439316" y="3390689"/>
                </a:cubicBezTo>
                <a:cubicBezTo>
                  <a:pt x="3439461" y="3391883"/>
                  <a:pt x="3438881" y="3387113"/>
                  <a:pt x="3438881" y="3387113"/>
                </a:cubicBezTo>
                <a:close/>
                <a:moveTo>
                  <a:pt x="3584369" y="3377506"/>
                </a:moveTo>
                <a:cubicBezTo>
                  <a:pt x="3585774" y="3377441"/>
                  <a:pt x="3585250" y="3381712"/>
                  <a:pt x="3581595" y="3392912"/>
                </a:cubicBezTo>
                <a:cubicBezTo>
                  <a:pt x="3577000" y="3400646"/>
                  <a:pt x="3559282" y="3435600"/>
                  <a:pt x="3556678" y="3441681"/>
                </a:cubicBezTo>
                <a:cubicBezTo>
                  <a:pt x="3556398" y="3445832"/>
                  <a:pt x="3560105" y="3451246"/>
                  <a:pt x="3560105" y="3451246"/>
                </a:cubicBezTo>
                <a:lnTo>
                  <a:pt x="3559918" y="3451623"/>
                </a:lnTo>
                <a:lnTo>
                  <a:pt x="3522933" y="3498910"/>
                </a:lnTo>
                <a:lnTo>
                  <a:pt x="3454774" y="3575272"/>
                </a:lnTo>
                <a:lnTo>
                  <a:pt x="3456888" y="3568933"/>
                </a:lnTo>
                <a:cubicBezTo>
                  <a:pt x="3482629" y="3535807"/>
                  <a:pt x="3496082" y="3508311"/>
                  <a:pt x="3521538" y="3474770"/>
                </a:cubicBezTo>
                <a:cubicBezTo>
                  <a:pt x="3529838" y="3467881"/>
                  <a:pt x="3538980" y="3448536"/>
                  <a:pt x="3552151" y="3425192"/>
                </a:cubicBezTo>
                <a:cubicBezTo>
                  <a:pt x="3558586" y="3416910"/>
                  <a:pt x="3580154" y="3377696"/>
                  <a:pt x="3584369" y="3377506"/>
                </a:cubicBezTo>
                <a:close/>
                <a:moveTo>
                  <a:pt x="3477671" y="3362576"/>
                </a:moveTo>
                <a:lnTo>
                  <a:pt x="3446972" y="3397407"/>
                </a:lnTo>
                <a:lnTo>
                  <a:pt x="3446389" y="3399493"/>
                </a:lnTo>
                <a:cubicBezTo>
                  <a:pt x="3445754" y="3402643"/>
                  <a:pt x="3445751" y="3404442"/>
                  <a:pt x="3446747" y="3403615"/>
                </a:cubicBezTo>
                <a:cubicBezTo>
                  <a:pt x="3458200" y="3394107"/>
                  <a:pt x="3466933" y="3380817"/>
                  <a:pt x="3475160" y="3366884"/>
                </a:cubicBezTo>
                <a:close/>
                <a:moveTo>
                  <a:pt x="3517538" y="3345252"/>
                </a:moveTo>
                <a:lnTo>
                  <a:pt x="3518509" y="3347962"/>
                </a:lnTo>
                <a:cubicBezTo>
                  <a:pt x="3518509" y="3347962"/>
                  <a:pt x="3518027" y="3346617"/>
                  <a:pt x="3517605" y="3345441"/>
                </a:cubicBezTo>
                <a:close/>
                <a:moveTo>
                  <a:pt x="3517063" y="3343926"/>
                </a:moveTo>
                <a:lnTo>
                  <a:pt x="3517538" y="3345252"/>
                </a:lnTo>
                <a:lnTo>
                  <a:pt x="3517086" y="3343991"/>
                </a:lnTo>
                <a:cubicBezTo>
                  <a:pt x="3516973" y="3343675"/>
                  <a:pt x="3516942" y="3343591"/>
                  <a:pt x="3517063" y="3343926"/>
                </a:cubicBezTo>
                <a:close/>
                <a:moveTo>
                  <a:pt x="3568363" y="3324854"/>
                </a:moveTo>
                <a:lnTo>
                  <a:pt x="3566846" y="3327104"/>
                </a:lnTo>
                <a:lnTo>
                  <a:pt x="3562021" y="3333425"/>
                </a:lnTo>
                <a:close/>
                <a:moveTo>
                  <a:pt x="3524156" y="3286760"/>
                </a:moveTo>
                <a:cubicBezTo>
                  <a:pt x="3526502" y="3286529"/>
                  <a:pt x="3527137" y="3287330"/>
                  <a:pt x="3526856" y="3288494"/>
                </a:cubicBezTo>
                <a:cubicBezTo>
                  <a:pt x="3526646" y="3289367"/>
                  <a:pt x="3525920" y="3290444"/>
                  <a:pt x="3525015" y="3291446"/>
                </a:cubicBezTo>
                <a:cubicBezTo>
                  <a:pt x="3524111" y="3292447"/>
                  <a:pt x="3523026" y="3293373"/>
                  <a:pt x="3522098" y="3293938"/>
                </a:cubicBezTo>
                <a:cubicBezTo>
                  <a:pt x="3520241" y="3295072"/>
                  <a:pt x="3519007" y="3294774"/>
                  <a:pt x="3521078" y="3290791"/>
                </a:cubicBezTo>
                <a:cubicBezTo>
                  <a:pt x="3523100" y="3289987"/>
                  <a:pt x="3522135" y="3287564"/>
                  <a:pt x="3524156" y="3286760"/>
                </a:cubicBezTo>
                <a:close/>
                <a:moveTo>
                  <a:pt x="3555502" y="3270938"/>
                </a:moveTo>
                <a:cubicBezTo>
                  <a:pt x="3557272" y="3269642"/>
                  <a:pt x="3562508" y="3273613"/>
                  <a:pt x="3555471" y="3274306"/>
                </a:cubicBezTo>
                <a:cubicBezTo>
                  <a:pt x="3554709" y="3272387"/>
                  <a:pt x="3554913" y="3271369"/>
                  <a:pt x="3555502" y="3270938"/>
                </a:cubicBezTo>
                <a:close/>
                <a:moveTo>
                  <a:pt x="3579717" y="3244077"/>
                </a:moveTo>
                <a:cubicBezTo>
                  <a:pt x="3580729" y="3243675"/>
                  <a:pt x="3581755" y="3244787"/>
                  <a:pt x="3582278" y="3246100"/>
                </a:cubicBezTo>
                <a:cubicBezTo>
                  <a:pt x="3582800" y="3247412"/>
                  <a:pt x="3582817" y="3248927"/>
                  <a:pt x="3581806" y="3249329"/>
                </a:cubicBezTo>
                <a:cubicBezTo>
                  <a:pt x="3580751" y="3252556"/>
                  <a:pt x="3579717" y="3244077"/>
                  <a:pt x="3579717" y="3244077"/>
                </a:cubicBezTo>
                <a:close/>
                <a:moveTo>
                  <a:pt x="3647299" y="3165640"/>
                </a:moveTo>
                <a:lnTo>
                  <a:pt x="3637722" y="3186656"/>
                </a:lnTo>
                <a:lnTo>
                  <a:pt x="3622794" y="3205541"/>
                </a:lnTo>
                <a:cubicBezTo>
                  <a:pt x="3613726" y="3215345"/>
                  <a:pt x="3604550" y="3224141"/>
                  <a:pt x="3596648" y="3231729"/>
                </a:cubicBezTo>
                <a:cubicBezTo>
                  <a:pt x="3601049" y="3218282"/>
                  <a:pt x="3611487" y="3214131"/>
                  <a:pt x="3624307" y="3197335"/>
                </a:cubicBezTo>
                <a:cubicBezTo>
                  <a:pt x="3626615" y="3194312"/>
                  <a:pt x="3636147" y="3175257"/>
                  <a:pt x="3644350" y="3167059"/>
                </a:cubicBezTo>
                <a:close/>
                <a:moveTo>
                  <a:pt x="3640412" y="3153500"/>
                </a:moveTo>
                <a:cubicBezTo>
                  <a:pt x="3645690" y="3152980"/>
                  <a:pt x="3637939" y="3165931"/>
                  <a:pt x="3633152" y="3172005"/>
                </a:cubicBezTo>
                <a:cubicBezTo>
                  <a:pt x="3631557" y="3174030"/>
                  <a:pt x="3630290" y="3175290"/>
                  <a:pt x="3629946" y="3175032"/>
                </a:cubicBezTo>
                <a:cubicBezTo>
                  <a:pt x="3629487" y="3174689"/>
                  <a:pt x="3630665" y="3171646"/>
                  <a:pt x="3634887" y="3164119"/>
                </a:cubicBezTo>
                <a:cubicBezTo>
                  <a:pt x="3634887" y="3164119"/>
                  <a:pt x="3638392" y="3154304"/>
                  <a:pt x="3640412" y="3153500"/>
                </a:cubicBezTo>
                <a:close/>
                <a:moveTo>
                  <a:pt x="4832982" y="2244063"/>
                </a:moveTo>
                <a:lnTo>
                  <a:pt x="4833931" y="2246097"/>
                </a:lnTo>
                <a:cubicBezTo>
                  <a:pt x="4833931" y="2246097"/>
                  <a:pt x="4833931" y="2246097"/>
                  <a:pt x="4832510" y="2244154"/>
                </a:cubicBezTo>
                <a:close/>
                <a:moveTo>
                  <a:pt x="4916365" y="2161911"/>
                </a:moveTo>
                <a:lnTo>
                  <a:pt x="4917739" y="2164412"/>
                </a:lnTo>
                <a:cubicBezTo>
                  <a:pt x="4917739" y="2164412"/>
                  <a:pt x="4917739" y="2164412"/>
                  <a:pt x="4916522" y="2162747"/>
                </a:cubicBezTo>
                <a:close/>
                <a:moveTo>
                  <a:pt x="4674736" y="2106095"/>
                </a:moveTo>
                <a:lnTo>
                  <a:pt x="4677831" y="2110556"/>
                </a:lnTo>
                <a:cubicBezTo>
                  <a:pt x="4677831" y="2110556"/>
                  <a:pt x="4677831" y="2110556"/>
                  <a:pt x="4675195" y="2106946"/>
                </a:cubicBezTo>
                <a:close/>
                <a:moveTo>
                  <a:pt x="4441707" y="2032957"/>
                </a:moveTo>
                <a:cubicBezTo>
                  <a:pt x="4441486" y="2034183"/>
                  <a:pt x="4441883" y="2036768"/>
                  <a:pt x="4442332" y="2039422"/>
                </a:cubicBezTo>
                <a:cubicBezTo>
                  <a:pt x="4446390" y="2044975"/>
                  <a:pt x="4447362" y="2049802"/>
                  <a:pt x="4450203" y="2053690"/>
                </a:cubicBezTo>
                <a:cubicBezTo>
                  <a:pt x="4452840" y="2057299"/>
                  <a:pt x="4452391" y="2049109"/>
                  <a:pt x="4450276" y="2042135"/>
                </a:cubicBezTo>
                <a:cubicBezTo>
                  <a:pt x="4448857" y="2040193"/>
                  <a:pt x="4446218" y="2036582"/>
                  <a:pt x="4444797" y="2034638"/>
                </a:cubicBezTo>
                <a:cubicBezTo>
                  <a:pt x="4442769" y="2031862"/>
                  <a:pt x="4441928" y="2031731"/>
                  <a:pt x="4441707" y="2032957"/>
                </a:cubicBezTo>
                <a:close/>
                <a:moveTo>
                  <a:pt x="4739035" y="1991401"/>
                </a:moveTo>
                <a:lnTo>
                  <a:pt x="4746506" y="2005819"/>
                </a:lnTo>
                <a:lnTo>
                  <a:pt x="4741596" y="1997942"/>
                </a:lnTo>
                <a:cubicBezTo>
                  <a:pt x="4740935" y="1997039"/>
                  <a:pt x="4740341" y="1995717"/>
                  <a:pt x="4739806" y="1994164"/>
                </a:cubicBezTo>
                <a:close/>
                <a:moveTo>
                  <a:pt x="4360064" y="1973455"/>
                </a:moveTo>
                <a:lnTo>
                  <a:pt x="4417170" y="2073093"/>
                </a:lnTo>
                <a:lnTo>
                  <a:pt x="4412795" y="2070534"/>
                </a:lnTo>
                <a:close/>
                <a:moveTo>
                  <a:pt x="4819998" y="1970334"/>
                </a:moveTo>
                <a:lnTo>
                  <a:pt x="4834146" y="1999315"/>
                </a:lnTo>
                <a:cubicBezTo>
                  <a:pt x="4838204" y="2004870"/>
                  <a:pt x="4837511" y="1999840"/>
                  <a:pt x="4836613" y="1994531"/>
                </a:cubicBezTo>
                <a:cubicBezTo>
                  <a:pt x="4861988" y="2044994"/>
                  <a:pt x="4890001" y="2099064"/>
                  <a:pt x="4913231" y="2150668"/>
                </a:cubicBezTo>
                <a:cubicBezTo>
                  <a:pt x="4913819" y="2153221"/>
                  <a:pt x="4914773" y="2155400"/>
                  <a:pt x="4915513" y="2157360"/>
                </a:cubicBezTo>
                <a:lnTo>
                  <a:pt x="4916365" y="2161911"/>
                </a:lnTo>
                <a:lnTo>
                  <a:pt x="4905967" y="2142986"/>
                </a:lnTo>
                <a:cubicBezTo>
                  <a:pt x="4901859" y="2135979"/>
                  <a:pt x="4897506" y="2129148"/>
                  <a:pt x="4892737" y="2122622"/>
                </a:cubicBezTo>
                <a:cubicBezTo>
                  <a:pt x="4873568" y="2076572"/>
                  <a:pt x="4849088" y="2031419"/>
                  <a:pt x="4824610" y="1986264"/>
                </a:cubicBezTo>
                <a:cubicBezTo>
                  <a:pt x="4824161" y="1983612"/>
                  <a:pt x="4823520" y="1979821"/>
                  <a:pt x="4822459" y="1975965"/>
                </a:cubicBezTo>
                <a:close/>
                <a:moveTo>
                  <a:pt x="4816517" y="1963202"/>
                </a:moveTo>
                <a:lnTo>
                  <a:pt x="4817785" y="1965270"/>
                </a:lnTo>
                <a:lnTo>
                  <a:pt x="4819998" y="1970334"/>
                </a:lnTo>
                <a:close/>
                <a:moveTo>
                  <a:pt x="4687085" y="1894719"/>
                </a:moveTo>
                <a:lnTo>
                  <a:pt x="4690550" y="1897127"/>
                </a:lnTo>
                <a:cubicBezTo>
                  <a:pt x="4692466" y="1899241"/>
                  <a:pt x="4694495" y="1902017"/>
                  <a:pt x="4696524" y="1904793"/>
                </a:cubicBezTo>
                <a:cubicBezTo>
                  <a:pt x="4713131" y="1935679"/>
                  <a:pt x="4713131" y="1935679"/>
                  <a:pt x="4713131" y="1935679"/>
                </a:cubicBezTo>
                <a:cubicBezTo>
                  <a:pt x="4721205" y="1950226"/>
                  <a:pt x="4728799" y="1964697"/>
                  <a:pt x="4736393" y="1979169"/>
                </a:cubicBezTo>
                <a:cubicBezTo>
                  <a:pt x="4736878" y="1981581"/>
                  <a:pt x="4737520" y="1985373"/>
                  <a:pt x="4738369" y="1989011"/>
                </a:cubicBezTo>
                <a:lnTo>
                  <a:pt x="4739035" y="1991401"/>
                </a:lnTo>
                <a:lnTo>
                  <a:pt x="4716421" y="1947758"/>
                </a:lnTo>
                <a:close/>
                <a:moveTo>
                  <a:pt x="4680836" y="1883418"/>
                </a:moveTo>
                <a:lnTo>
                  <a:pt x="4687085" y="1894719"/>
                </a:lnTo>
                <a:lnTo>
                  <a:pt x="4685248" y="1893441"/>
                </a:lnTo>
                <a:cubicBezTo>
                  <a:pt x="4683827" y="1891497"/>
                  <a:pt x="4682588" y="1888782"/>
                  <a:pt x="4681558" y="1885914"/>
                </a:cubicBezTo>
                <a:close/>
                <a:moveTo>
                  <a:pt x="4254397" y="1855250"/>
                </a:moveTo>
                <a:cubicBezTo>
                  <a:pt x="4253716" y="1858904"/>
                  <a:pt x="4258394" y="1874813"/>
                  <a:pt x="4260187" y="1879891"/>
                </a:cubicBezTo>
                <a:cubicBezTo>
                  <a:pt x="4267086" y="1889332"/>
                  <a:pt x="4272565" y="1896830"/>
                  <a:pt x="4277519" y="1907690"/>
                </a:cubicBezTo>
                <a:lnTo>
                  <a:pt x="4278737" y="1909356"/>
                </a:lnTo>
                <a:cubicBezTo>
                  <a:pt x="4280158" y="1911300"/>
                  <a:pt x="4282101" y="1909881"/>
                  <a:pt x="4280680" y="1907937"/>
                </a:cubicBezTo>
                <a:cubicBezTo>
                  <a:pt x="4287579" y="1917378"/>
                  <a:pt x="4294724" y="1923658"/>
                  <a:pt x="4301419" y="1932820"/>
                </a:cubicBezTo>
                <a:cubicBezTo>
                  <a:pt x="4302841" y="1934767"/>
                  <a:pt x="4303362" y="1931402"/>
                  <a:pt x="4301248" y="1924429"/>
                </a:cubicBezTo>
                <a:cubicBezTo>
                  <a:pt x="4286958" y="1900792"/>
                  <a:pt x="4272189" y="1877085"/>
                  <a:pt x="4257173" y="1856536"/>
                </a:cubicBezTo>
                <a:cubicBezTo>
                  <a:pt x="4255448" y="1854175"/>
                  <a:pt x="4254625" y="1854031"/>
                  <a:pt x="4254397" y="1855250"/>
                </a:cubicBezTo>
                <a:close/>
                <a:moveTo>
                  <a:pt x="4654794" y="1836337"/>
                </a:moveTo>
                <a:lnTo>
                  <a:pt x="4679117" y="1877475"/>
                </a:lnTo>
                <a:lnTo>
                  <a:pt x="4680836" y="1883418"/>
                </a:lnTo>
                <a:close/>
                <a:moveTo>
                  <a:pt x="4273281" y="1827301"/>
                </a:moveTo>
                <a:cubicBezTo>
                  <a:pt x="4271338" y="1828720"/>
                  <a:pt x="4272759" y="1830665"/>
                  <a:pt x="4274179" y="1832609"/>
                </a:cubicBezTo>
                <a:cubicBezTo>
                  <a:pt x="4285831" y="1852635"/>
                  <a:pt x="4295817" y="1873875"/>
                  <a:pt x="4307672" y="1894177"/>
                </a:cubicBezTo>
                <a:cubicBezTo>
                  <a:pt x="4325325" y="1918336"/>
                  <a:pt x="4343180" y="1942772"/>
                  <a:pt x="4360383" y="1958739"/>
                </a:cubicBezTo>
                <a:cubicBezTo>
                  <a:pt x="4364442" y="1964294"/>
                  <a:pt x="4356676" y="1941429"/>
                  <a:pt x="4355501" y="1936325"/>
                </a:cubicBezTo>
                <a:cubicBezTo>
                  <a:pt x="4343849" y="1916300"/>
                  <a:pt x="4334141" y="1894856"/>
                  <a:pt x="4322211" y="1875034"/>
                </a:cubicBezTo>
                <a:cubicBezTo>
                  <a:pt x="4323429" y="1876699"/>
                  <a:pt x="4323184" y="1879860"/>
                  <a:pt x="4323879" y="1884891"/>
                </a:cubicBezTo>
                <a:cubicBezTo>
                  <a:pt x="4319127" y="1874308"/>
                  <a:pt x="4312228" y="1864866"/>
                  <a:pt x="4305329" y="1855425"/>
                </a:cubicBezTo>
                <a:cubicBezTo>
                  <a:pt x="4315763" y="1873784"/>
                  <a:pt x="4324253" y="1893560"/>
                  <a:pt x="4336183" y="1913383"/>
                </a:cubicBezTo>
                <a:cubicBezTo>
                  <a:pt x="4316384" y="1890367"/>
                  <a:pt x="4293776" y="1855347"/>
                  <a:pt x="4273281" y="1827301"/>
                </a:cubicBezTo>
                <a:close/>
                <a:moveTo>
                  <a:pt x="4637325" y="1804939"/>
                </a:moveTo>
                <a:lnTo>
                  <a:pt x="4639515" y="1808711"/>
                </a:lnTo>
                <a:lnTo>
                  <a:pt x="4654794" y="1836337"/>
                </a:lnTo>
                <a:lnTo>
                  <a:pt x="4652497" y="1832449"/>
                </a:lnTo>
                <a:close/>
                <a:moveTo>
                  <a:pt x="4157599" y="1782350"/>
                </a:moveTo>
                <a:lnTo>
                  <a:pt x="4164571" y="1792158"/>
                </a:lnTo>
                <a:cubicBezTo>
                  <a:pt x="4164571" y="1792158"/>
                  <a:pt x="4164571" y="1792158"/>
                  <a:pt x="4157875" y="1782994"/>
                </a:cubicBezTo>
                <a:close/>
                <a:moveTo>
                  <a:pt x="4592219" y="1746314"/>
                </a:moveTo>
                <a:cubicBezTo>
                  <a:pt x="4640726" y="1828432"/>
                  <a:pt x="4687086" y="1911691"/>
                  <a:pt x="4731984" y="1996445"/>
                </a:cubicBezTo>
                <a:cubicBezTo>
                  <a:pt x="4776882" y="2081198"/>
                  <a:pt x="4817895" y="2168792"/>
                  <a:pt x="4862515" y="2253749"/>
                </a:cubicBezTo>
                <a:cubicBezTo>
                  <a:pt x="4865154" y="2257359"/>
                  <a:pt x="4863111" y="2238831"/>
                  <a:pt x="4858359" y="2228248"/>
                </a:cubicBezTo>
                <a:cubicBezTo>
                  <a:pt x="4833678" y="2182816"/>
                  <a:pt x="4809926" y="2134577"/>
                  <a:pt x="4787390" y="2088004"/>
                </a:cubicBezTo>
                <a:cubicBezTo>
                  <a:pt x="4775413" y="2063744"/>
                  <a:pt x="4763790" y="2039972"/>
                  <a:pt x="4752102" y="2016620"/>
                </a:cubicBezTo>
                <a:lnTo>
                  <a:pt x="4746506" y="2005819"/>
                </a:lnTo>
                <a:lnTo>
                  <a:pt x="4751615" y="2014013"/>
                </a:lnTo>
                <a:cubicBezTo>
                  <a:pt x="4758927" y="2025740"/>
                  <a:pt x="4758927" y="2025740"/>
                  <a:pt x="4758927" y="2025740"/>
                </a:cubicBezTo>
                <a:cubicBezTo>
                  <a:pt x="4768913" y="2046983"/>
                  <a:pt x="4780042" y="2070372"/>
                  <a:pt x="4790028" y="2091615"/>
                </a:cubicBezTo>
                <a:cubicBezTo>
                  <a:pt x="4795507" y="2099111"/>
                  <a:pt x="4797621" y="2106083"/>
                  <a:pt x="4801435" y="2114798"/>
                </a:cubicBezTo>
                <a:cubicBezTo>
                  <a:pt x="4802856" y="2116742"/>
                  <a:pt x="4804276" y="2118686"/>
                  <a:pt x="4804521" y="2115523"/>
                </a:cubicBezTo>
                <a:cubicBezTo>
                  <a:pt x="4814506" y="2136767"/>
                  <a:pt x="4824939" y="2155124"/>
                  <a:pt x="4836591" y="2175149"/>
                </a:cubicBezTo>
                <a:cubicBezTo>
                  <a:pt x="4836346" y="2178310"/>
                  <a:pt x="4838012" y="2177093"/>
                  <a:pt x="4838012" y="2177093"/>
                </a:cubicBezTo>
                <a:cubicBezTo>
                  <a:pt x="4839954" y="2175673"/>
                  <a:pt x="4839058" y="2170365"/>
                  <a:pt x="4839783" y="2167280"/>
                </a:cubicBezTo>
                <a:cubicBezTo>
                  <a:pt x="4876608" y="2237489"/>
                  <a:pt x="4876608" y="2237489"/>
                  <a:pt x="4876608" y="2237489"/>
                </a:cubicBezTo>
                <a:cubicBezTo>
                  <a:pt x="4878028" y="2239432"/>
                  <a:pt x="4878028" y="2239432"/>
                  <a:pt x="4879971" y="2238012"/>
                </a:cubicBezTo>
                <a:cubicBezTo>
                  <a:pt x="4888463" y="2257791"/>
                  <a:pt x="4897273" y="2273928"/>
                  <a:pt x="4906042" y="2293502"/>
                </a:cubicBezTo>
                <a:cubicBezTo>
                  <a:pt x="4903403" y="2289893"/>
                  <a:pt x="4900564" y="2286006"/>
                  <a:pt x="4897925" y="2282396"/>
                </a:cubicBezTo>
                <a:cubicBezTo>
                  <a:pt x="4893665" y="2276564"/>
                  <a:pt x="4900489" y="2297558"/>
                  <a:pt x="4899967" y="2300923"/>
                </a:cubicBezTo>
                <a:cubicBezTo>
                  <a:pt x="4910124" y="2330556"/>
                  <a:pt x="4920486" y="2360471"/>
                  <a:pt x="4935426" y="2392573"/>
                </a:cubicBezTo>
                <a:cubicBezTo>
                  <a:pt x="4918094" y="2364773"/>
                  <a:pt x="4896455" y="2323508"/>
                  <a:pt x="4875065" y="2290154"/>
                </a:cubicBezTo>
                <a:cubicBezTo>
                  <a:pt x="4860032" y="2266957"/>
                  <a:pt x="4846229" y="2247413"/>
                  <a:pt x="4838305" y="2243042"/>
                </a:cubicBezTo>
                <a:lnTo>
                  <a:pt x="4832982" y="2244063"/>
                </a:lnTo>
                <a:lnTo>
                  <a:pt x="4791390" y="2154883"/>
                </a:lnTo>
                <a:cubicBezTo>
                  <a:pt x="4775967" y="2123505"/>
                  <a:pt x="4759464" y="2091158"/>
                  <a:pt x="4742370" y="2057860"/>
                </a:cubicBezTo>
                <a:cubicBezTo>
                  <a:pt x="4749964" y="2072331"/>
                  <a:pt x="4758807" y="2080352"/>
                  <a:pt x="4766921" y="2091458"/>
                </a:cubicBezTo>
                <a:cubicBezTo>
                  <a:pt x="4770980" y="2097012"/>
                  <a:pt x="4763461" y="2070986"/>
                  <a:pt x="4762765" y="2065957"/>
                </a:cubicBezTo>
                <a:cubicBezTo>
                  <a:pt x="4751359" y="2042772"/>
                  <a:pt x="4739056" y="2014280"/>
                  <a:pt x="4725289" y="1987283"/>
                </a:cubicBezTo>
                <a:cubicBezTo>
                  <a:pt x="4684450" y="1908082"/>
                  <a:pt x="4632578" y="1825440"/>
                  <a:pt x="4592219" y="1746314"/>
                </a:cubicBezTo>
                <a:close/>
                <a:moveTo>
                  <a:pt x="4072588" y="1733291"/>
                </a:moveTo>
                <a:cubicBezTo>
                  <a:pt x="4072588" y="1733291"/>
                  <a:pt x="4072588" y="1733291"/>
                  <a:pt x="4082124" y="1746341"/>
                </a:cubicBezTo>
                <a:lnTo>
                  <a:pt x="4082497" y="1747657"/>
                </a:lnTo>
                <a:close/>
                <a:moveTo>
                  <a:pt x="3373222" y="1673330"/>
                </a:moveTo>
                <a:lnTo>
                  <a:pt x="3377149" y="1683037"/>
                </a:lnTo>
                <a:cubicBezTo>
                  <a:pt x="3377322" y="1684295"/>
                  <a:pt x="3377579" y="1684427"/>
                  <a:pt x="3377873" y="1683866"/>
                </a:cubicBezTo>
                <a:cubicBezTo>
                  <a:pt x="3378169" y="1683304"/>
                  <a:pt x="3378502" y="1682049"/>
                  <a:pt x="3378830" y="1680531"/>
                </a:cubicBezTo>
                <a:lnTo>
                  <a:pt x="3379006" y="1679535"/>
                </a:lnTo>
                <a:close/>
                <a:moveTo>
                  <a:pt x="4049309" y="1618684"/>
                </a:moveTo>
                <a:cubicBezTo>
                  <a:pt x="4059539" y="1636764"/>
                  <a:pt x="4071917" y="1653703"/>
                  <a:pt x="4080930" y="1670118"/>
                </a:cubicBezTo>
                <a:cubicBezTo>
                  <a:pt x="4093104" y="1686780"/>
                  <a:pt x="4105482" y="1703718"/>
                  <a:pt x="4116439" y="1718711"/>
                </a:cubicBezTo>
                <a:cubicBezTo>
                  <a:pt x="4095049" y="1685359"/>
                  <a:pt x="4073860" y="1652284"/>
                  <a:pt x="4049309" y="1618684"/>
                </a:cubicBezTo>
                <a:close/>
                <a:moveTo>
                  <a:pt x="3557567" y="1608192"/>
                </a:moveTo>
                <a:lnTo>
                  <a:pt x="3558988" y="1610225"/>
                </a:lnTo>
                <a:cubicBezTo>
                  <a:pt x="3558988" y="1610225"/>
                  <a:pt x="3558988" y="1610225"/>
                  <a:pt x="3557567" y="1608282"/>
                </a:cubicBezTo>
                <a:close/>
                <a:moveTo>
                  <a:pt x="3310217" y="1606903"/>
                </a:moveTo>
                <a:lnTo>
                  <a:pt x="3310811" y="1607987"/>
                </a:lnTo>
                <a:cubicBezTo>
                  <a:pt x="3322219" y="1631171"/>
                  <a:pt x="3333347" y="1654560"/>
                  <a:pt x="3350305" y="1673689"/>
                </a:cubicBezTo>
                <a:cubicBezTo>
                  <a:pt x="3353146" y="1677576"/>
                  <a:pt x="3355162" y="1664603"/>
                  <a:pt x="3353742" y="1662659"/>
                </a:cubicBezTo>
                <a:cubicBezTo>
                  <a:pt x="3351628" y="1655685"/>
                  <a:pt x="3351628" y="1655685"/>
                  <a:pt x="3351628" y="1655685"/>
                </a:cubicBezTo>
                <a:cubicBezTo>
                  <a:pt x="3356380" y="1666269"/>
                  <a:pt x="3360812" y="1680493"/>
                  <a:pt x="3367264" y="1692818"/>
                </a:cubicBezTo>
                <a:cubicBezTo>
                  <a:pt x="3368683" y="1694761"/>
                  <a:pt x="3372121" y="1683730"/>
                  <a:pt x="3372366" y="1680570"/>
                </a:cubicBezTo>
                <a:lnTo>
                  <a:pt x="3368487" y="1668228"/>
                </a:lnTo>
                <a:lnTo>
                  <a:pt x="3347994" y="1646007"/>
                </a:lnTo>
                <a:lnTo>
                  <a:pt x="3335361" y="1632931"/>
                </a:lnTo>
                <a:lnTo>
                  <a:pt x="3338727" y="1642110"/>
                </a:lnTo>
                <a:lnTo>
                  <a:pt x="3331106" y="1628525"/>
                </a:lnTo>
                <a:close/>
                <a:moveTo>
                  <a:pt x="3522141" y="1518239"/>
                </a:moveTo>
                <a:lnTo>
                  <a:pt x="3527757" y="1532521"/>
                </a:lnTo>
                <a:cubicBezTo>
                  <a:pt x="3529178" y="1534466"/>
                  <a:pt x="3529701" y="1531101"/>
                  <a:pt x="3530427" y="1528015"/>
                </a:cubicBezTo>
                <a:cubicBezTo>
                  <a:pt x="3539890" y="1552621"/>
                  <a:pt x="3549076" y="1577430"/>
                  <a:pt x="3556596" y="1603454"/>
                </a:cubicBezTo>
                <a:cubicBezTo>
                  <a:pt x="3557205" y="1604287"/>
                  <a:pt x="3557448" y="1605494"/>
                  <a:pt x="3557538" y="1606492"/>
                </a:cubicBezTo>
                <a:lnTo>
                  <a:pt x="3557567" y="1608192"/>
                </a:lnTo>
                <a:lnTo>
                  <a:pt x="3551866" y="1600041"/>
                </a:lnTo>
                <a:cubicBezTo>
                  <a:pt x="3549868" y="1596870"/>
                  <a:pt x="3548256" y="1593789"/>
                  <a:pt x="3547059" y="1590403"/>
                </a:cubicBezTo>
                <a:cubicBezTo>
                  <a:pt x="3540511" y="1569205"/>
                  <a:pt x="3532468" y="1546543"/>
                  <a:pt x="3522280" y="1525024"/>
                </a:cubicBezTo>
                <a:close/>
                <a:moveTo>
                  <a:pt x="3519604" y="1511790"/>
                </a:moveTo>
                <a:lnTo>
                  <a:pt x="3522108" y="1516630"/>
                </a:lnTo>
                <a:lnTo>
                  <a:pt x="3522141" y="1518239"/>
                </a:lnTo>
                <a:close/>
                <a:moveTo>
                  <a:pt x="3408432" y="1478105"/>
                </a:moveTo>
                <a:lnTo>
                  <a:pt x="3439393" y="1548533"/>
                </a:lnTo>
                <a:cubicBezTo>
                  <a:pt x="3454507" y="1589029"/>
                  <a:pt x="3467955" y="1630742"/>
                  <a:pt x="3485011" y="1669818"/>
                </a:cubicBezTo>
                <a:cubicBezTo>
                  <a:pt x="3486432" y="1671761"/>
                  <a:pt x="3489869" y="1660731"/>
                  <a:pt x="3487027" y="1656844"/>
                </a:cubicBezTo>
                <a:cubicBezTo>
                  <a:pt x="3468999" y="1612941"/>
                  <a:pt x="3456074" y="1567864"/>
                  <a:pt x="3438119" y="1523480"/>
                </a:cubicBezTo>
                <a:lnTo>
                  <a:pt x="3427345" y="1497799"/>
                </a:lnTo>
                <a:close/>
                <a:moveTo>
                  <a:pt x="3375275" y="1460785"/>
                </a:moveTo>
                <a:cubicBezTo>
                  <a:pt x="3373855" y="1458842"/>
                  <a:pt x="3370419" y="1469872"/>
                  <a:pt x="3373259" y="1473759"/>
                </a:cubicBezTo>
                <a:lnTo>
                  <a:pt x="3382764" y="1495533"/>
                </a:lnTo>
                <a:lnTo>
                  <a:pt x="3409919" y="1528879"/>
                </a:lnTo>
                <a:lnTo>
                  <a:pt x="3409790" y="1528634"/>
                </a:lnTo>
                <a:cubicBezTo>
                  <a:pt x="3402882" y="1514300"/>
                  <a:pt x="3396426" y="1499638"/>
                  <a:pt x="3389042" y="1487784"/>
                </a:cubicBezTo>
                <a:cubicBezTo>
                  <a:pt x="3387621" y="1485839"/>
                  <a:pt x="3387621" y="1485839"/>
                  <a:pt x="3385956" y="1487056"/>
                </a:cubicBezTo>
                <a:cubicBezTo>
                  <a:pt x="3382346" y="1478620"/>
                  <a:pt x="3378812" y="1469702"/>
                  <a:pt x="3375275" y="1460785"/>
                </a:cubicBezTo>
                <a:close/>
                <a:moveTo>
                  <a:pt x="3373827" y="1442074"/>
                </a:moveTo>
                <a:lnTo>
                  <a:pt x="3394594" y="1483726"/>
                </a:lnTo>
                <a:cubicBezTo>
                  <a:pt x="3397435" y="1487614"/>
                  <a:pt x="3397435" y="1487614"/>
                  <a:pt x="3397435" y="1487614"/>
                </a:cubicBezTo>
                <a:cubicBezTo>
                  <a:pt x="3403884" y="1499938"/>
                  <a:pt x="3403884" y="1499938"/>
                  <a:pt x="3403884" y="1499938"/>
                </a:cubicBezTo>
                <a:cubicBezTo>
                  <a:pt x="3401942" y="1501357"/>
                  <a:pt x="3403363" y="1503303"/>
                  <a:pt x="3403363" y="1503303"/>
                </a:cubicBezTo>
                <a:cubicBezTo>
                  <a:pt x="3406001" y="1506912"/>
                  <a:pt x="3406001" y="1506912"/>
                  <a:pt x="3406001" y="1506912"/>
                </a:cubicBezTo>
                <a:cubicBezTo>
                  <a:pt x="3411928" y="1522600"/>
                  <a:pt x="3419522" y="1537072"/>
                  <a:pt x="3427318" y="1551818"/>
                </a:cubicBezTo>
                <a:cubicBezTo>
                  <a:pt x="3431376" y="1557372"/>
                  <a:pt x="3432070" y="1562402"/>
                  <a:pt x="3433245" y="1567508"/>
                </a:cubicBezTo>
                <a:cubicBezTo>
                  <a:pt x="3428651" y="1562238"/>
                  <a:pt x="3424514" y="1556104"/>
                  <a:pt x="3420662" y="1549495"/>
                </a:cubicBezTo>
                <a:lnTo>
                  <a:pt x="3417774" y="1543954"/>
                </a:lnTo>
                <a:lnTo>
                  <a:pt x="3417863" y="1545558"/>
                </a:lnTo>
                <a:cubicBezTo>
                  <a:pt x="3416888" y="1547499"/>
                  <a:pt x="3413948" y="1547619"/>
                  <a:pt x="3410890" y="1547491"/>
                </a:cubicBezTo>
                <a:lnTo>
                  <a:pt x="3406456" y="1547749"/>
                </a:lnTo>
                <a:lnTo>
                  <a:pt x="3418991" y="1574863"/>
                </a:lnTo>
                <a:lnTo>
                  <a:pt x="3435424" y="1598187"/>
                </a:lnTo>
                <a:lnTo>
                  <a:pt x="3430504" y="1583567"/>
                </a:lnTo>
                <a:cubicBezTo>
                  <a:pt x="3433343" y="1587454"/>
                  <a:pt x="3439346" y="1591589"/>
                  <a:pt x="3443403" y="1597142"/>
                </a:cubicBezTo>
                <a:cubicBezTo>
                  <a:pt x="3446767" y="1597666"/>
                  <a:pt x="3446840" y="1586112"/>
                  <a:pt x="3447085" y="1582951"/>
                </a:cubicBezTo>
                <a:cubicBezTo>
                  <a:pt x="3444073" y="1570670"/>
                  <a:pt x="3439565" y="1556926"/>
                  <a:pt x="3436755" y="1544923"/>
                </a:cubicBezTo>
                <a:cubicBezTo>
                  <a:pt x="3429669" y="1525609"/>
                  <a:pt x="3420604" y="1506357"/>
                  <a:pt x="3411742" y="1487382"/>
                </a:cubicBezTo>
                <a:lnTo>
                  <a:pt x="3407281" y="1476908"/>
                </a:lnTo>
                <a:close/>
                <a:moveTo>
                  <a:pt x="2681195" y="1246881"/>
                </a:moveTo>
                <a:cubicBezTo>
                  <a:pt x="2686091" y="1256721"/>
                  <a:pt x="2727248" y="1270788"/>
                  <a:pt x="2760433" y="1286537"/>
                </a:cubicBezTo>
                <a:cubicBezTo>
                  <a:pt x="2775213" y="1293551"/>
                  <a:pt x="2797741" y="1304755"/>
                  <a:pt x="2822268" y="1318317"/>
                </a:cubicBezTo>
                <a:lnTo>
                  <a:pt x="2835684" y="1326662"/>
                </a:lnTo>
                <a:lnTo>
                  <a:pt x="2811406" y="1287093"/>
                </a:lnTo>
                <a:lnTo>
                  <a:pt x="2767359" y="1270864"/>
                </a:lnTo>
                <a:cubicBezTo>
                  <a:pt x="2737634" y="1262223"/>
                  <a:pt x="2708842" y="1255219"/>
                  <a:pt x="2681195" y="1246881"/>
                </a:cubicBezTo>
                <a:close/>
                <a:moveTo>
                  <a:pt x="4329842" y="1100151"/>
                </a:moveTo>
                <a:lnTo>
                  <a:pt x="4345025" y="1121902"/>
                </a:lnTo>
                <a:cubicBezTo>
                  <a:pt x="4407424" y="1215165"/>
                  <a:pt x="4438625" y="1261797"/>
                  <a:pt x="4454224" y="1285112"/>
                </a:cubicBezTo>
                <a:lnTo>
                  <a:pt x="4458146" y="1290973"/>
                </a:lnTo>
                <a:lnTo>
                  <a:pt x="4435390" y="1256077"/>
                </a:lnTo>
                <a:cubicBezTo>
                  <a:pt x="4406992" y="1209546"/>
                  <a:pt x="4371643" y="1157413"/>
                  <a:pt x="4338206" y="1111375"/>
                </a:cubicBezTo>
                <a:close/>
                <a:moveTo>
                  <a:pt x="2547006" y="128582"/>
                </a:moveTo>
                <a:cubicBezTo>
                  <a:pt x="2473537" y="125118"/>
                  <a:pt x="2401193" y="125246"/>
                  <a:pt x="2330399" y="128629"/>
                </a:cubicBezTo>
                <a:cubicBezTo>
                  <a:pt x="2047915" y="142149"/>
                  <a:pt x="1790252" y="207761"/>
                  <a:pt x="1566336" y="303053"/>
                </a:cubicBezTo>
                <a:cubicBezTo>
                  <a:pt x="1580208" y="306220"/>
                  <a:pt x="1653499" y="284976"/>
                  <a:pt x="1717914" y="275235"/>
                </a:cubicBezTo>
                <a:cubicBezTo>
                  <a:pt x="1767058" y="268153"/>
                  <a:pt x="1823027" y="263969"/>
                  <a:pt x="1878694" y="251783"/>
                </a:cubicBezTo>
                <a:cubicBezTo>
                  <a:pt x="1908134" y="246625"/>
                  <a:pt x="1958265" y="233862"/>
                  <a:pt x="2013799" y="221956"/>
                </a:cubicBezTo>
                <a:cubicBezTo>
                  <a:pt x="2069466" y="209770"/>
                  <a:pt x="2131413" y="200908"/>
                  <a:pt x="2184830" y="193462"/>
                </a:cubicBezTo>
                <a:cubicBezTo>
                  <a:pt x="2338706" y="176642"/>
                  <a:pt x="2504623" y="174760"/>
                  <a:pt x="2670278" y="193592"/>
                </a:cubicBezTo>
                <a:cubicBezTo>
                  <a:pt x="2834405" y="212042"/>
                  <a:pt x="2998930" y="249810"/>
                  <a:pt x="3149499" y="300430"/>
                </a:cubicBezTo>
                <a:cubicBezTo>
                  <a:pt x="3253509" y="336126"/>
                  <a:pt x="3357542" y="379691"/>
                  <a:pt x="3458749" y="433529"/>
                </a:cubicBezTo>
                <a:cubicBezTo>
                  <a:pt x="3558283" y="486575"/>
                  <a:pt x="3655124" y="549615"/>
                  <a:pt x="3743387" y="618492"/>
                </a:cubicBezTo>
                <a:cubicBezTo>
                  <a:pt x="3764561" y="634348"/>
                  <a:pt x="3796313" y="661033"/>
                  <a:pt x="3832467" y="693565"/>
                </a:cubicBezTo>
                <a:cubicBezTo>
                  <a:pt x="3868898" y="726227"/>
                  <a:pt x="3908747" y="763929"/>
                  <a:pt x="3944324" y="801993"/>
                </a:cubicBezTo>
                <a:cubicBezTo>
                  <a:pt x="4013072" y="875273"/>
                  <a:pt x="4065892" y="946118"/>
                  <a:pt x="4052634" y="945975"/>
                </a:cubicBezTo>
                <a:cubicBezTo>
                  <a:pt x="4042709" y="946732"/>
                  <a:pt x="4012691" y="917111"/>
                  <a:pt x="3979109" y="882043"/>
                </a:cubicBezTo>
                <a:cubicBezTo>
                  <a:pt x="3945423" y="848634"/>
                  <a:pt x="3904912" y="812326"/>
                  <a:pt x="3881270" y="797348"/>
                </a:cubicBezTo>
                <a:cubicBezTo>
                  <a:pt x="3928134" y="840428"/>
                  <a:pt x="3984152" y="892295"/>
                  <a:pt x="4038786" y="950678"/>
                </a:cubicBezTo>
                <a:lnTo>
                  <a:pt x="4047092" y="959885"/>
                </a:lnTo>
                <a:lnTo>
                  <a:pt x="4229256" y="974165"/>
                </a:lnTo>
                <a:lnTo>
                  <a:pt x="4202304" y="941165"/>
                </a:lnTo>
                <a:cubicBezTo>
                  <a:pt x="4165293" y="898834"/>
                  <a:pt x="4125832" y="856533"/>
                  <a:pt x="4084172" y="814728"/>
                </a:cubicBezTo>
                <a:cubicBezTo>
                  <a:pt x="4002527" y="731910"/>
                  <a:pt x="3911041" y="653988"/>
                  <a:pt x="3814029" y="582668"/>
                </a:cubicBezTo>
                <a:cubicBezTo>
                  <a:pt x="3719500" y="511159"/>
                  <a:pt x="3618930" y="448057"/>
                  <a:pt x="3519117" y="394879"/>
                </a:cubicBezTo>
                <a:cubicBezTo>
                  <a:pt x="3419862" y="341967"/>
                  <a:pt x="3320952" y="299125"/>
                  <a:pt x="3227071" y="265845"/>
                </a:cubicBezTo>
                <a:cubicBezTo>
                  <a:pt x="2997943" y="181700"/>
                  <a:pt x="2767413" y="138976"/>
                  <a:pt x="2547006" y="128582"/>
                </a:cubicBezTo>
                <a:close/>
                <a:moveTo>
                  <a:pt x="2448982" y="429"/>
                </a:moveTo>
                <a:cubicBezTo>
                  <a:pt x="2788930" y="8374"/>
                  <a:pt x="3127976" y="86607"/>
                  <a:pt x="3433006" y="229318"/>
                </a:cubicBezTo>
                <a:cubicBezTo>
                  <a:pt x="3738802" y="368978"/>
                  <a:pt x="4018519" y="576545"/>
                  <a:pt x="4243560" y="830927"/>
                </a:cubicBezTo>
                <a:cubicBezTo>
                  <a:pt x="4318216" y="916236"/>
                  <a:pt x="4387555" y="1004828"/>
                  <a:pt x="4448448" y="1098977"/>
                </a:cubicBezTo>
                <a:cubicBezTo>
                  <a:pt x="4474426" y="1153667"/>
                  <a:pt x="4472116" y="1162136"/>
                  <a:pt x="4453191" y="1141539"/>
                </a:cubicBezTo>
                <a:cubicBezTo>
                  <a:pt x="4434866" y="1123277"/>
                  <a:pt x="4401320" y="1076611"/>
                  <a:pt x="4357477" y="1019249"/>
                </a:cubicBezTo>
                <a:cubicBezTo>
                  <a:pt x="4312986" y="963972"/>
                  <a:pt x="4259575" y="897971"/>
                  <a:pt x="4206335" y="840250"/>
                </a:cubicBezTo>
                <a:cubicBezTo>
                  <a:pt x="4153229" y="782250"/>
                  <a:pt x="4102480" y="731518"/>
                  <a:pt x="4067721" y="699650"/>
                </a:cubicBezTo>
                <a:cubicBezTo>
                  <a:pt x="4157175" y="786173"/>
                  <a:pt x="4233721" y="876136"/>
                  <a:pt x="4298258" y="966207"/>
                </a:cubicBezTo>
                <a:cubicBezTo>
                  <a:pt x="4362280" y="1058083"/>
                  <a:pt x="4415366" y="1148526"/>
                  <a:pt x="4458090" y="1232004"/>
                </a:cubicBezTo>
                <a:cubicBezTo>
                  <a:pt x="4488832" y="1296813"/>
                  <a:pt x="4523150" y="1374250"/>
                  <a:pt x="4513667" y="1369750"/>
                </a:cubicBezTo>
                <a:cubicBezTo>
                  <a:pt x="4511716" y="1368825"/>
                  <a:pt x="4508352" y="1365071"/>
                  <a:pt x="4503776" y="1359008"/>
                </a:cubicBezTo>
                <a:lnTo>
                  <a:pt x="4493888" y="1344829"/>
                </a:lnTo>
                <a:lnTo>
                  <a:pt x="4501152" y="1355817"/>
                </a:lnTo>
                <a:cubicBezTo>
                  <a:pt x="4511233" y="1372091"/>
                  <a:pt x="4521106" y="1388516"/>
                  <a:pt x="4531230" y="1404120"/>
                </a:cubicBezTo>
                <a:cubicBezTo>
                  <a:pt x="4591218" y="1497869"/>
                  <a:pt x="4591218" y="1497869"/>
                  <a:pt x="4591218" y="1497869"/>
                </a:cubicBezTo>
                <a:cubicBezTo>
                  <a:pt x="4629013" y="1561830"/>
                  <a:pt x="4672392" y="1624691"/>
                  <a:pt x="4708521" y="1689870"/>
                </a:cubicBezTo>
                <a:cubicBezTo>
                  <a:pt x="4709418" y="1695177"/>
                  <a:pt x="4712954" y="1704095"/>
                  <a:pt x="4713927" y="1708922"/>
                </a:cubicBezTo>
                <a:cubicBezTo>
                  <a:pt x="4690143" y="1668798"/>
                  <a:pt x="4690143" y="1668798"/>
                  <a:pt x="4690143" y="1668798"/>
                </a:cubicBezTo>
                <a:cubicBezTo>
                  <a:pt x="4670620" y="1634506"/>
                  <a:pt x="4651375" y="1600010"/>
                  <a:pt x="4631404" y="1568599"/>
                </a:cubicBezTo>
                <a:cubicBezTo>
                  <a:pt x="4629013" y="1561830"/>
                  <a:pt x="4626374" y="1558219"/>
                  <a:pt x="4622113" y="1552388"/>
                </a:cubicBezTo>
                <a:cubicBezTo>
                  <a:pt x="4621418" y="1547357"/>
                  <a:pt x="4619999" y="1545415"/>
                  <a:pt x="4619475" y="1548777"/>
                </a:cubicBezTo>
                <a:cubicBezTo>
                  <a:pt x="4576202" y="1477318"/>
                  <a:pt x="4532448" y="1405786"/>
                  <a:pt x="4486954" y="1335951"/>
                </a:cubicBezTo>
                <a:cubicBezTo>
                  <a:pt x="4482895" y="1330397"/>
                  <a:pt x="4486358" y="1350868"/>
                  <a:pt x="4493257" y="1360309"/>
                </a:cubicBezTo>
                <a:cubicBezTo>
                  <a:pt x="4542808" y="1435699"/>
                  <a:pt x="4588474" y="1513928"/>
                  <a:pt x="4634866" y="1589072"/>
                </a:cubicBezTo>
                <a:cubicBezTo>
                  <a:pt x="4654111" y="1623567"/>
                  <a:pt x="4673110" y="1661222"/>
                  <a:pt x="4692836" y="1695793"/>
                </a:cubicBezTo>
                <a:cubicBezTo>
                  <a:pt x="4711559" y="1733653"/>
                  <a:pt x="4732501" y="1769889"/>
                  <a:pt x="4750081" y="1805602"/>
                </a:cubicBezTo>
                <a:cubicBezTo>
                  <a:pt x="4720125" y="1752951"/>
                  <a:pt x="4690168" y="1700300"/>
                  <a:pt x="4657328" y="1647200"/>
                </a:cubicBezTo>
                <a:cubicBezTo>
                  <a:pt x="4653270" y="1641646"/>
                  <a:pt x="4657951" y="1663783"/>
                  <a:pt x="4661486" y="1672701"/>
                </a:cubicBezTo>
                <a:cubicBezTo>
                  <a:pt x="4709542" y="1746626"/>
                  <a:pt x="4747543" y="1821938"/>
                  <a:pt x="4794456" y="1893718"/>
                </a:cubicBezTo>
                <a:cubicBezTo>
                  <a:pt x="4798516" y="1899272"/>
                  <a:pt x="4797820" y="1894244"/>
                  <a:pt x="4795225" y="1887196"/>
                </a:cubicBezTo>
                <a:cubicBezTo>
                  <a:pt x="4804516" y="1903407"/>
                  <a:pt x="4814951" y="1921766"/>
                  <a:pt x="4821818" y="1939323"/>
                </a:cubicBezTo>
                <a:cubicBezTo>
                  <a:pt x="4818485" y="1930683"/>
                  <a:pt x="4811586" y="1921241"/>
                  <a:pt x="4806107" y="1913744"/>
                </a:cubicBezTo>
                <a:cubicBezTo>
                  <a:pt x="4800629" y="1906247"/>
                  <a:pt x="4802222" y="1916584"/>
                  <a:pt x="4806035" y="1925298"/>
                </a:cubicBezTo>
                <a:cubicBezTo>
                  <a:pt x="4764950" y="1849259"/>
                  <a:pt x="4716615" y="1775536"/>
                  <a:pt x="4672369" y="1699250"/>
                </a:cubicBezTo>
                <a:cubicBezTo>
                  <a:pt x="4668310" y="1693696"/>
                  <a:pt x="4672990" y="1715834"/>
                  <a:pt x="4676525" y="1724750"/>
                </a:cubicBezTo>
                <a:cubicBezTo>
                  <a:pt x="4684396" y="1739019"/>
                  <a:pt x="4684396" y="1739019"/>
                  <a:pt x="4684396" y="1739019"/>
                </a:cubicBezTo>
                <a:cubicBezTo>
                  <a:pt x="4712483" y="1781535"/>
                  <a:pt x="4738627" y="1825473"/>
                  <a:pt x="4763628" y="1867262"/>
                </a:cubicBezTo>
                <a:cubicBezTo>
                  <a:pt x="4776801" y="1889370"/>
                  <a:pt x="4789638" y="1910871"/>
                  <a:pt x="4801578" y="1932600"/>
                </a:cubicBezTo>
                <a:lnTo>
                  <a:pt x="4816517" y="1963202"/>
                </a:lnTo>
                <a:lnTo>
                  <a:pt x="4697640" y="1769381"/>
                </a:lnTo>
                <a:cubicBezTo>
                  <a:pt x="4640323" y="1671126"/>
                  <a:pt x="4640323" y="1671126"/>
                  <a:pt x="4640323" y="1671126"/>
                </a:cubicBezTo>
                <a:cubicBezTo>
                  <a:pt x="4622017" y="1638500"/>
                  <a:pt x="4600828" y="1605424"/>
                  <a:pt x="4580858" y="1574015"/>
                </a:cubicBezTo>
                <a:cubicBezTo>
                  <a:pt x="4576801" y="1568461"/>
                  <a:pt x="4580262" y="1588933"/>
                  <a:pt x="4586957" y="1598095"/>
                </a:cubicBezTo>
                <a:cubicBezTo>
                  <a:pt x="4602871" y="1623951"/>
                  <a:pt x="4618858" y="1649327"/>
                  <a:pt x="4634770" y="1675182"/>
                </a:cubicBezTo>
                <a:cubicBezTo>
                  <a:pt x="4680437" y="1753413"/>
                  <a:pt x="4680437" y="1753413"/>
                  <a:pt x="4680437" y="1753413"/>
                </a:cubicBezTo>
                <a:cubicBezTo>
                  <a:pt x="4710393" y="1806064"/>
                  <a:pt x="4742015" y="1857498"/>
                  <a:pt x="4773914" y="1908728"/>
                </a:cubicBezTo>
                <a:cubicBezTo>
                  <a:pt x="4774609" y="1913758"/>
                  <a:pt x="4775507" y="1919066"/>
                  <a:pt x="4778145" y="1922676"/>
                </a:cubicBezTo>
                <a:cubicBezTo>
                  <a:pt x="4786016" y="1936944"/>
                  <a:pt x="4795030" y="1953359"/>
                  <a:pt x="4802623" y="1967831"/>
                </a:cubicBezTo>
                <a:cubicBezTo>
                  <a:pt x="4811637" y="1984245"/>
                  <a:pt x="4819509" y="1998513"/>
                  <a:pt x="4826579" y="2016347"/>
                </a:cubicBezTo>
                <a:cubicBezTo>
                  <a:pt x="4826579" y="2016347"/>
                  <a:pt x="4826579" y="2016347"/>
                  <a:pt x="4826057" y="2019711"/>
                </a:cubicBezTo>
                <a:cubicBezTo>
                  <a:pt x="4812609" y="1989072"/>
                  <a:pt x="4795725" y="1958389"/>
                  <a:pt x="4778595" y="1930866"/>
                </a:cubicBezTo>
                <a:cubicBezTo>
                  <a:pt x="4777377" y="1929201"/>
                  <a:pt x="4775956" y="1927257"/>
                  <a:pt x="4774536" y="1925313"/>
                </a:cubicBezTo>
                <a:cubicBezTo>
                  <a:pt x="4772666" y="1915177"/>
                  <a:pt x="4769132" y="1906262"/>
                  <a:pt x="4765595" y="1897343"/>
                </a:cubicBezTo>
                <a:cubicBezTo>
                  <a:pt x="4759144" y="1885020"/>
                  <a:pt x="4761709" y="1900183"/>
                  <a:pt x="4764305" y="1907233"/>
                </a:cubicBezTo>
                <a:cubicBezTo>
                  <a:pt x="4760942" y="1906708"/>
                  <a:pt x="4765824" y="1929124"/>
                  <a:pt x="4769883" y="1934677"/>
                </a:cubicBezTo>
                <a:cubicBezTo>
                  <a:pt x="4792491" y="1969697"/>
                  <a:pt x="4792491" y="1969697"/>
                  <a:pt x="4792491" y="1969697"/>
                </a:cubicBezTo>
                <a:cubicBezTo>
                  <a:pt x="4811490" y="2007354"/>
                  <a:pt x="4811490" y="2007354"/>
                  <a:pt x="4811490" y="2007354"/>
                </a:cubicBezTo>
                <a:cubicBezTo>
                  <a:pt x="4824317" y="2032482"/>
                  <a:pt x="4838607" y="2056117"/>
                  <a:pt x="4851155" y="2081449"/>
                </a:cubicBezTo>
                <a:cubicBezTo>
                  <a:pt x="4852576" y="2083392"/>
                  <a:pt x="4852576" y="2083392"/>
                  <a:pt x="4851678" y="2078085"/>
                </a:cubicBezTo>
                <a:cubicBezTo>
                  <a:pt x="4854519" y="2081973"/>
                  <a:pt x="4854519" y="2081973"/>
                  <a:pt x="4854519" y="2081973"/>
                </a:cubicBezTo>
                <a:cubicBezTo>
                  <a:pt x="4853793" y="2085059"/>
                  <a:pt x="4856560" y="2100499"/>
                  <a:pt x="4858674" y="2107472"/>
                </a:cubicBezTo>
                <a:cubicBezTo>
                  <a:pt x="4885268" y="2159600"/>
                  <a:pt x="4885268" y="2159600"/>
                  <a:pt x="4885268" y="2159600"/>
                </a:cubicBezTo>
                <a:cubicBezTo>
                  <a:pt x="4886688" y="2161545"/>
                  <a:pt x="4888632" y="2160125"/>
                  <a:pt x="4887212" y="2158181"/>
                </a:cubicBezTo>
                <a:cubicBezTo>
                  <a:pt x="4906937" y="2192752"/>
                  <a:pt x="4925936" y="2230407"/>
                  <a:pt x="4943516" y="2266118"/>
                </a:cubicBezTo>
                <a:cubicBezTo>
                  <a:pt x="4929269" y="2239047"/>
                  <a:pt x="4912139" y="2211526"/>
                  <a:pt x="4898095" y="2184729"/>
                </a:cubicBezTo>
                <a:cubicBezTo>
                  <a:pt x="4896676" y="2182786"/>
                  <a:pt x="4894732" y="2184206"/>
                  <a:pt x="4896152" y="2186149"/>
                </a:cubicBezTo>
                <a:cubicBezTo>
                  <a:pt x="4866024" y="2125104"/>
                  <a:pt x="4832532" y="2063537"/>
                  <a:pt x="4799040" y="2001968"/>
                </a:cubicBezTo>
                <a:cubicBezTo>
                  <a:pt x="4765025" y="1943763"/>
                  <a:pt x="4727647" y="1885035"/>
                  <a:pt x="4694154" y="1823465"/>
                </a:cubicBezTo>
                <a:cubicBezTo>
                  <a:pt x="4691517" y="1819857"/>
                  <a:pt x="4691444" y="1831411"/>
                  <a:pt x="4694979" y="1840326"/>
                </a:cubicBezTo>
                <a:cubicBezTo>
                  <a:pt x="4672894" y="1801945"/>
                  <a:pt x="4648865" y="1764981"/>
                  <a:pt x="4624559" y="1728221"/>
                </a:cubicBezTo>
                <a:cubicBezTo>
                  <a:pt x="4621023" y="1719304"/>
                  <a:pt x="4627326" y="1743664"/>
                  <a:pt x="4628021" y="1748693"/>
                </a:cubicBezTo>
                <a:cubicBezTo>
                  <a:pt x="4638210" y="1770212"/>
                  <a:pt x="4649616" y="1793398"/>
                  <a:pt x="4659325" y="1814842"/>
                </a:cubicBezTo>
                <a:cubicBezTo>
                  <a:pt x="4648890" y="1796483"/>
                  <a:pt x="4636715" y="1779822"/>
                  <a:pt x="4622918" y="1760940"/>
                </a:cubicBezTo>
                <a:cubicBezTo>
                  <a:pt x="4616917" y="1756806"/>
                  <a:pt x="4626380" y="1781412"/>
                  <a:pt x="4627278" y="1786719"/>
                </a:cubicBezTo>
                <a:lnTo>
                  <a:pt x="4637325" y="1804939"/>
                </a:lnTo>
                <a:lnTo>
                  <a:pt x="4599340" y="1739508"/>
                </a:lnTo>
                <a:cubicBezTo>
                  <a:pt x="4585678" y="1716567"/>
                  <a:pt x="4571716" y="1693784"/>
                  <a:pt x="4557380" y="1671249"/>
                </a:cubicBezTo>
                <a:cubicBezTo>
                  <a:pt x="4552103" y="1664029"/>
                  <a:pt x="4558205" y="1688110"/>
                  <a:pt x="4560842" y="1691720"/>
                </a:cubicBezTo>
                <a:cubicBezTo>
                  <a:pt x="4571726" y="1718269"/>
                  <a:pt x="4584274" y="1743601"/>
                  <a:pt x="4598319" y="1770397"/>
                </a:cubicBezTo>
                <a:cubicBezTo>
                  <a:pt x="4557607" y="1703028"/>
                  <a:pt x="4557607" y="1703028"/>
                  <a:pt x="4557607" y="1703028"/>
                </a:cubicBezTo>
                <a:cubicBezTo>
                  <a:pt x="4544334" y="1680782"/>
                  <a:pt x="4529318" y="1660234"/>
                  <a:pt x="4514752" y="1636802"/>
                </a:cubicBezTo>
                <a:cubicBezTo>
                  <a:pt x="4510692" y="1631248"/>
                  <a:pt x="4515371" y="1653386"/>
                  <a:pt x="4519431" y="1658940"/>
                </a:cubicBezTo>
                <a:cubicBezTo>
                  <a:pt x="4520851" y="1660883"/>
                  <a:pt x="4520851" y="1660883"/>
                  <a:pt x="4520851" y="1660883"/>
                </a:cubicBezTo>
                <a:cubicBezTo>
                  <a:pt x="4539156" y="1693509"/>
                  <a:pt x="4558925" y="1724642"/>
                  <a:pt x="4577228" y="1757267"/>
                </a:cubicBezTo>
                <a:cubicBezTo>
                  <a:pt x="4597199" y="1788678"/>
                  <a:pt x="4617245" y="1819607"/>
                  <a:pt x="4635272" y="1852437"/>
                </a:cubicBezTo>
                <a:cubicBezTo>
                  <a:pt x="4640750" y="1859933"/>
                  <a:pt x="4640750" y="1859933"/>
                  <a:pt x="4640750" y="1859933"/>
                </a:cubicBezTo>
                <a:cubicBezTo>
                  <a:pt x="4654795" y="1886729"/>
                  <a:pt x="4654795" y="1886729"/>
                  <a:pt x="4654795" y="1886729"/>
                </a:cubicBezTo>
                <a:cubicBezTo>
                  <a:pt x="4656216" y="1888673"/>
                  <a:pt x="4658852" y="1892282"/>
                  <a:pt x="4660273" y="1894226"/>
                </a:cubicBezTo>
                <a:cubicBezTo>
                  <a:pt x="4661694" y="1896170"/>
                  <a:pt x="4662388" y="1901199"/>
                  <a:pt x="4663809" y="1903143"/>
                </a:cubicBezTo>
                <a:cubicBezTo>
                  <a:pt x="4681835" y="1935972"/>
                  <a:pt x="4699938" y="1968321"/>
                  <a:pt x="4721851" y="1998312"/>
                </a:cubicBezTo>
                <a:cubicBezTo>
                  <a:pt x="4726605" y="2008896"/>
                  <a:pt x="4731839" y="2019553"/>
                  <a:pt x="4738213" y="2032358"/>
                </a:cubicBezTo>
                <a:cubicBezTo>
                  <a:pt x="4699865" y="1979877"/>
                  <a:pt x="4661342" y="1907927"/>
                  <a:pt x="4628300" y="1854549"/>
                </a:cubicBezTo>
                <a:cubicBezTo>
                  <a:pt x="4626879" y="1852605"/>
                  <a:pt x="4626879" y="1852605"/>
                  <a:pt x="4626357" y="1855969"/>
                </a:cubicBezTo>
                <a:cubicBezTo>
                  <a:pt x="4615923" y="1837610"/>
                  <a:pt x="4605692" y="1819529"/>
                  <a:pt x="4595184" y="1801652"/>
                </a:cubicBezTo>
                <a:cubicBezTo>
                  <a:pt x="4592865" y="1794401"/>
                  <a:pt x="4596327" y="1814872"/>
                  <a:pt x="4599862" y="1823788"/>
                </a:cubicBezTo>
                <a:cubicBezTo>
                  <a:pt x="4615850" y="1849165"/>
                  <a:pt x="4631240" y="1878385"/>
                  <a:pt x="4646704" y="1907123"/>
                </a:cubicBezTo>
                <a:lnTo>
                  <a:pt x="4648125" y="1909067"/>
                </a:lnTo>
                <a:cubicBezTo>
                  <a:pt x="4662413" y="1932702"/>
                  <a:pt x="4676906" y="1956615"/>
                  <a:pt x="4691675" y="1980323"/>
                </a:cubicBezTo>
                <a:cubicBezTo>
                  <a:pt x="4697848" y="1992850"/>
                  <a:pt x="4704225" y="2005655"/>
                  <a:pt x="4712340" y="2016762"/>
                </a:cubicBezTo>
                <a:cubicBezTo>
                  <a:pt x="4731340" y="2054419"/>
                  <a:pt x="4731340" y="2054419"/>
                  <a:pt x="4731340" y="2054419"/>
                </a:cubicBezTo>
                <a:cubicBezTo>
                  <a:pt x="4756513" y="2104601"/>
                  <a:pt x="4783833" y="2153643"/>
                  <a:pt x="4805642" y="2203304"/>
                </a:cubicBezTo>
                <a:cubicBezTo>
                  <a:pt x="4794715" y="2180192"/>
                  <a:pt x="4781366" y="2158427"/>
                  <a:pt x="4769511" y="2138124"/>
                </a:cubicBezTo>
                <a:cubicBezTo>
                  <a:pt x="4766873" y="2134514"/>
                  <a:pt x="4766351" y="2137878"/>
                  <a:pt x="4765902" y="2140761"/>
                </a:cubicBezTo>
                <a:cubicBezTo>
                  <a:pt x="4755917" y="2119520"/>
                  <a:pt x="4745685" y="2101439"/>
                  <a:pt x="4733831" y="2081136"/>
                </a:cubicBezTo>
                <a:cubicBezTo>
                  <a:pt x="4725266" y="2061838"/>
                  <a:pt x="4714831" y="2043480"/>
                  <a:pt x="4704120" y="2025326"/>
                </a:cubicBezTo>
                <a:cubicBezTo>
                  <a:pt x="4695309" y="2009188"/>
                  <a:pt x="4682933" y="1992249"/>
                  <a:pt x="4672701" y="1974169"/>
                </a:cubicBezTo>
                <a:cubicBezTo>
                  <a:pt x="4651554" y="1937653"/>
                  <a:pt x="4629150" y="1902912"/>
                  <a:pt x="4606338" y="1867615"/>
                </a:cubicBezTo>
                <a:cubicBezTo>
                  <a:pt x="4603699" y="1864005"/>
                  <a:pt x="4603873" y="1872399"/>
                  <a:pt x="4607685" y="1881114"/>
                </a:cubicBezTo>
                <a:cubicBezTo>
                  <a:pt x="4592915" y="1857404"/>
                  <a:pt x="4580570" y="1832351"/>
                  <a:pt x="4570380" y="1810831"/>
                </a:cubicBezTo>
                <a:cubicBezTo>
                  <a:pt x="4564731" y="1794940"/>
                  <a:pt x="4569613" y="1817356"/>
                  <a:pt x="4571727" y="1824328"/>
                </a:cubicBezTo>
                <a:cubicBezTo>
                  <a:pt x="4573148" y="1826272"/>
                  <a:pt x="4572422" y="1829358"/>
                  <a:pt x="4573842" y="1831302"/>
                </a:cubicBezTo>
                <a:cubicBezTo>
                  <a:pt x="4572422" y="1829358"/>
                  <a:pt x="4575885" y="1849829"/>
                  <a:pt x="4579943" y="1855384"/>
                </a:cubicBezTo>
                <a:cubicBezTo>
                  <a:pt x="4626261" y="1942082"/>
                  <a:pt x="4679347" y="2026387"/>
                  <a:pt x="4727333" y="2111869"/>
                </a:cubicBezTo>
                <a:cubicBezTo>
                  <a:pt x="4728754" y="2113812"/>
                  <a:pt x="4726810" y="2115231"/>
                  <a:pt x="4728027" y="2116897"/>
                </a:cubicBezTo>
                <a:cubicBezTo>
                  <a:pt x="4723970" y="2111344"/>
                  <a:pt x="4721854" y="2104370"/>
                  <a:pt x="4716376" y="2096873"/>
                </a:cubicBezTo>
                <a:cubicBezTo>
                  <a:pt x="4712318" y="2091320"/>
                  <a:pt x="4710202" y="2084347"/>
                  <a:pt x="4705941" y="2078515"/>
                </a:cubicBezTo>
                <a:cubicBezTo>
                  <a:pt x="4701884" y="2072962"/>
                  <a:pt x="4702055" y="2081355"/>
                  <a:pt x="4704651" y="2088403"/>
                </a:cubicBezTo>
                <a:cubicBezTo>
                  <a:pt x="4695359" y="2072191"/>
                  <a:pt x="4684925" y="2053833"/>
                  <a:pt x="4675912" y="2037418"/>
                </a:cubicBezTo>
                <a:cubicBezTo>
                  <a:pt x="4665681" y="2019337"/>
                  <a:pt x="4656388" y="2003125"/>
                  <a:pt x="4647375" y="1986711"/>
                </a:cubicBezTo>
                <a:cubicBezTo>
                  <a:pt x="4643318" y="1981158"/>
                  <a:pt x="4646779" y="2001627"/>
                  <a:pt x="4650838" y="2007181"/>
                </a:cubicBezTo>
                <a:cubicBezTo>
                  <a:pt x="4667200" y="2041229"/>
                  <a:pt x="4685301" y="2073578"/>
                  <a:pt x="4701664" y="2107624"/>
                </a:cubicBezTo>
                <a:cubicBezTo>
                  <a:pt x="4718272" y="2138510"/>
                  <a:pt x="4736373" y="2170858"/>
                  <a:pt x="4754400" y="2203687"/>
                </a:cubicBezTo>
                <a:cubicBezTo>
                  <a:pt x="4752457" y="2205107"/>
                  <a:pt x="4755748" y="2217186"/>
                  <a:pt x="4757862" y="2224158"/>
                </a:cubicBezTo>
                <a:cubicBezTo>
                  <a:pt x="4735777" y="2185776"/>
                  <a:pt x="4735777" y="2185776"/>
                  <a:pt x="4735777" y="2185776"/>
                </a:cubicBezTo>
                <a:cubicBezTo>
                  <a:pt x="4697777" y="2110463"/>
                  <a:pt x="4659779" y="2035151"/>
                  <a:pt x="4610471" y="1967674"/>
                </a:cubicBezTo>
                <a:cubicBezTo>
                  <a:pt x="4606415" y="1962120"/>
                  <a:pt x="4607589" y="1967225"/>
                  <a:pt x="4608283" y="1972254"/>
                </a:cubicBezTo>
                <a:cubicBezTo>
                  <a:pt x="4600690" y="1957783"/>
                  <a:pt x="4591399" y="1941572"/>
                  <a:pt x="4588761" y="1937962"/>
                </a:cubicBezTo>
                <a:cubicBezTo>
                  <a:pt x="4587169" y="1927624"/>
                  <a:pt x="4578400" y="1908049"/>
                  <a:pt x="4582588" y="1925435"/>
                </a:cubicBezTo>
                <a:cubicBezTo>
                  <a:pt x="4587022" y="1950733"/>
                  <a:pt x="4610325" y="1990781"/>
                  <a:pt x="4628630" y="2023408"/>
                </a:cubicBezTo>
                <a:cubicBezTo>
                  <a:pt x="4636586" y="2036338"/>
                  <a:pt x="4644361" y="2050036"/>
                  <a:pt x="4652080" y="2064097"/>
                </a:cubicBezTo>
                <a:lnTo>
                  <a:pt x="4674736" y="2106095"/>
                </a:lnTo>
                <a:lnTo>
                  <a:pt x="4670744" y="2100345"/>
                </a:lnTo>
                <a:cubicBezTo>
                  <a:pt x="4668781" y="2097148"/>
                  <a:pt x="4667238" y="2094018"/>
                  <a:pt x="4666180" y="2090532"/>
                </a:cubicBezTo>
                <a:cubicBezTo>
                  <a:pt x="4659282" y="2081089"/>
                  <a:pt x="4664163" y="2103504"/>
                  <a:pt x="4665584" y="2105448"/>
                </a:cubicBezTo>
                <a:cubicBezTo>
                  <a:pt x="4669119" y="2114366"/>
                  <a:pt x="4672654" y="2123283"/>
                  <a:pt x="4676265" y="2131721"/>
                </a:cubicBezTo>
                <a:cubicBezTo>
                  <a:pt x="4661698" y="2108289"/>
                  <a:pt x="4649149" y="2082958"/>
                  <a:pt x="4636321" y="2057827"/>
                </a:cubicBezTo>
                <a:cubicBezTo>
                  <a:pt x="4622033" y="2034194"/>
                  <a:pt x="4606121" y="2008338"/>
                  <a:pt x="4591350" y="1984628"/>
                </a:cubicBezTo>
                <a:cubicBezTo>
                  <a:pt x="4585872" y="1977131"/>
                  <a:pt x="4593669" y="2002951"/>
                  <a:pt x="4594567" y="2008259"/>
                </a:cubicBezTo>
                <a:cubicBezTo>
                  <a:pt x="4604276" y="2029703"/>
                  <a:pt x="4617626" y="2051470"/>
                  <a:pt x="4628755" y="2074858"/>
                </a:cubicBezTo>
                <a:cubicBezTo>
                  <a:pt x="4640406" y="2094882"/>
                  <a:pt x="4651811" y="2118068"/>
                  <a:pt x="4662941" y="2141457"/>
                </a:cubicBezTo>
                <a:cubicBezTo>
                  <a:pt x="4648651" y="2117822"/>
                  <a:pt x="4636102" y="2092491"/>
                  <a:pt x="4621332" y="2068780"/>
                </a:cubicBezTo>
                <a:cubicBezTo>
                  <a:pt x="4620116" y="2067114"/>
                  <a:pt x="4620116" y="2067114"/>
                  <a:pt x="4618695" y="2065171"/>
                </a:cubicBezTo>
                <a:cubicBezTo>
                  <a:pt x="4598724" y="2033761"/>
                  <a:pt x="4598724" y="2033761"/>
                  <a:pt x="4598724" y="2033761"/>
                </a:cubicBezTo>
                <a:cubicBezTo>
                  <a:pt x="4593769" y="2022900"/>
                  <a:pt x="4587073" y="2013736"/>
                  <a:pt x="4578754" y="2002351"/>
                </a:cubicBezTo>
                <a:cubicBezTo>
                  <a:pt x="4576638" y="1995377"/>
                  <a:pt x="4579578" y="2019213"/>
                  <a:pt x="4585056" y="2026710"/>
                </a:cubicBezTo>
                <a:cubicBezTo>
                  <a:pt x="4606244" y="2059786"/>
                  <a:pt x="4606244" y="2059786"/>
                  <a:pt x="4606244" y="2059786"/>
                </a:cubicBezTo>
                <a:cubicBezTo>
                  <a:pt x="4636200" y="2112438"/>
                  <a:pt x="4664736" y="2163143"/>
                  <a:pt x="4698825" y="2209795"/>
                </a:cubicBezTo>
                <a:cubicBezTo>
                  <a:pt x="4703086" y="2215627"/>
                  <a:pt x="4695566" y="2189601"/>
                  <a:pt x="4694144" y="2187658"/>
                </a:cubicBezTo>
                <a:cubicBezTo>
                  <a:pt x="4686797" y="2170026"/>
                  <a:pt x="4686797" y="2170026"/>
                  <a:pt x="4686797" y="2170026"/>
                </a:cubicBezTo>
                <a:cubicBezTo>
                  <a:pt x="4700842" y="2196822"/>
                  <a:pt x="4714811" y="2224097"/>
                  <a:pt x="4730274" y="2252836"/>
                </a:cubicBezTo>
                <a:cubicBezTo>
                  <a:pt x="4734333" y="2258390"/>
                  <a:pt x="4729653" y="2236253"/>
                  <a:pt x="4727261" y="2229482"/>
                </a:cubicBezTo>
                <a:cubicBezTo>
                  <a:pt x="4713292" y="2202206"/>
                  <a:pt x="4699771" y="2172048"/>
                  <a:pt x="4686249" y="2141888"/>
                </a:cubicBezTo>
                <a:cubicBezTo>
                  <a:pt x="4703135" y="2172571"/>
                  <a:pt x="4718077" y="2204674"/>
                  <a:pt x="4734683" y="2235560"/>
                </a:cubicBezTo>
                <a:cubicBezTo>
                  <a:pt x="4740856" y="2248087"/>
                  <a:pt x="4734756" y="2224004"/>
                  <a:pt x="4732439" y="2216754"/>
                </a:cubicBezTo>
                <a:cubicBezTo>
                  <a:pt x="4730324" y="2209780"/>
                  <a:pt x="4727686" y="2206170"/>
                  <a:pt x="4725571" y="2199197"/>
                </a:cubicBezTo>
                <a:cubicBezTo>
                  <a:pt x="4727686" y="2206170"/>
                  <a:pt x="4730324" y="2209780"/>
                  <a:pt x="4733164" y="2213667"/>
                </a:cubicBezTo>
                <a:cubicBezTo>
                  <a:pt x="4737916" y="2224251"/>
                  <a:pt x="4736772" y="2211030"/>
                  <a:pt x="4733238" y="2202114"/>
                </a:cubicBezTo>
                <a:cubicBezTo>
                  <a:pt x="4738716" y="2209611"/>
                  <a:pt x="4738716" y="2209611"/>
                  <a:pt x="4738716" y="2209611"/>
                </a:cubicBezTo>
                <a:cubicBezTo>
                  <a:pt x="4771482" y="2274266"/>
                  <a:pt x="4771482" y="2274266"/>
                  <a:pt x="4771482" y="2274266"/>
                </a:cubicBezTo>
                <a:cubicBezTo>
                  <a:pt x="4767424" y="2268712"/>
                  <a:pt x="4771857" y="2294009"/>
                  <a:pt x="4774699" y="2297898"/>
                </a:cubicBezTo>
                <a:cubicBezTo>
                  <a:pt x="4789315" y="2325767"/>
                  <a:pt x="4803009" y="2354413"/>
                  <a:pt x="4816520" y="2383249"/>
                </a:cubicBezTo>
                <a:lnTo>
                  <a:pt x="4836535" y="2425746"/>
                </a:lnTo>
                <a:lnTo>
                  <a:pt x="4834529" y="2424862"/>
                </a:lnTo>
                <a:lnTo>
                  <a:pt x="4829582" y="2421531"/>
                </a:lnTo>
                <a:lnTo>
                  <a:pt x="4790956" y="2351615"/>
                </a:lnTo>
                <a:cubicBezTo>
                  <a:pt x="4768348" y="2316595"/>
                  <a:pt x="4746188" y="2278692"/>
                  <a:pt x="4724796" y="2245339"/>
                </a:cubicBezTo>
                <a:cubicBezTo>
                  <a:pt x="4718101" y="2236175"/>
                  <a:pt x="4724201" y="2260256"/>
                  <a:pt x="4724895" y="2265287"/>
                </a:cubicBezTo>
                <a:cubicBezTo>
                  <a:pt x="4732243" y="2282918"/>
                  <a:pt x="4732243" y="2282918"/>
                  <a:pt x="4732243" y="2282918"/>
                </a:cubicBezTo>
                <a:cubicBezTo>
                  <a:pt x="4728185" y="2277364"/>
                  <a:pt x="4722706" y="2269866"/>
                  <a:pt x="4719344" y="2269344"/>
                </a:cubicBezTo>
                <a:cubicBezTo>
                  <a:pt x="4716706" y="2265734"/>
                  <a:pt x="4713864" y="2261845"/>
                  <a:pt x="4712648" y="2260179"/>
                </a:cubicBezTo>
                <a:cubicBezTo>
                  <a:pt x="4676314" y="2194723"/>
                  <a:pt x="4636821" y="2129021"/>
                  <a:pt x="4597083" y="2066479"/>
                </a:cubicBezTo>
                <a:cubicBezTo>
                  <a:pt x="4591605" y="2058983"/>
                  <a:pt x="4599125" y="2085008"/>
                  <a:pt x="4601966" y="2088895"/>
                </a:cubicBezTo>
                <a:cubicBezTo>
                  <a:pt x="4613789" y="2117312"/>
                  <a:pt x="4626093" y="2145805"/>
                  <a:pt x="4640137" y="2172601"/>
                </a:cubicBezTo>
                <a:cubicBezTo>
                  <a:pt x="4638716" y="2170658"/>
                  <a:pt x="4636774" y="2172077"/>
                  <a:pt x="4635556" y="2170411"/>
                </a:cubicBezTo>
                <a:cubicBezTo>
                  <a:pt x="4614412" y="2133897"/>
                  <a:pt x="4593745" y="2097458"/>
                  <a:pt x="4567976" y="2062192"/>
                </a:cubicBezTo>
                <a:cubicBezTo>
                  <a:pt x="4564441" y="2053275"/>
                  <a:pt x="4570541" y="2077356"/>
                  <a:pt x="4572655" y="2084329"/>
                </a:cubicBezTo>
                <a:cubicBezTo>
                  <a:pt x="4581425" y="2103905"/>
                  <a:pt x="4591656" y="2121986"/>
                  <a:pt x="4601642" y="2143228"/>
                </a:cubicBezTo>
                <a:cubicBezTo>
                  <a:pt x="4594422" y="2137427"/>
                  <a:pt x="4588945" y="2129932"/>
                  <a:pt x="4581522" y="2123853"/>
                </a:cubicBezTo>
                <a:cubicBezTo>
                  <a:pt x="4573929" y="2109382"/>
                  <a:pt x="4573929" y="2109382"/>
                  <a:pt x="4573929" y="2109382"/>
                </a:cubicBezTo>
                <a:cubicBezTo>
                  <a:pt x="4574451" y="2106017"/>
                  <a:pt x="4571162" y="2093940"/>
                  <a:pt x="4569047" y="2086966"/>
                </a:cubicBezTo>
                <a:cubicBezTo>
                  <a:pt x="4543524" y="2048540"/>
                  <a:pt x="4521437" y="2010157"/>
                  <a:pt x="4495466" y="1974615"/>
                </a:cubicBezTo>
                <a:cubicBezTo>
                  <a:pt x="4489987" y="1967116"/>
                  <a:pt x="4494870" y="1989530"/>
                  <a:pt x="4496087" y="1991197"/>
                </a:cubicBezTo>
                <a:lnTo>
                  <a:pt x="4491471" y="1984880"/>
                </a:lnTo>
                <a:cubicBezTo>
                  <a:pt x="4490609" y="1983700"/>
                  <a:pt x="4490609" y="1983700"/>
                  <a:pt x="4490609" y="1983700"/>
                </a:cubicBezTo>
                <a:cubicBezTo>
                  <a:pt x="4487971" y="1980090"/>
                  <a:pt x="4487971" y="1980090"/>
                  <a:pt x="4487449" y="1983454"/>
                </a:cubicBezTo>
                <a:cubicBezTo>
                  <a:pt x="4468001" y="1948680"/>
                  <a:pt x="4448477" y="1914387"/>
                  <a:pt x="4425870" y="1879369"/>
                </a:cubicBezTo>
                <a:cubicBezTo>
                  <a:pt x="4423477" y="1872598"/>
                  <a:pt x="4427462" y="1889706"/>
                  <a:pt x="4427013" y="1892589"/>
                </a:cubicBezTo>
                <a:cubicBezTo>
                  <a:pt x="4435260" y="1915529"/>
                  <a:pt x="4444445" y="1940336"/>
                  <a:pt x="4458489" y="1967131"/>
                </a:cubicBezTo>
                <a:cubicBezTo>
                  <a:pt x="4438069" y="1927532"/>
                  <a:pt x="4416187" y="1889426"/>
                  <a:pt x="4391880" y="1852665"/>
                </a:cubicBezTo>
                <a:cubicBezTo>
                  <a:pt x="4391635" y="1855827"/>
                  <a:pt x="4393921" y="1871193"/>
                  <a:pt x="4396559" y="1874804"/>
                </a:cubicBezTo>
                <a:cubicBezTo>
                  <a:pt x="4429284" y="1942897"/>
                  <a:pt x="4464890" y="2011437"/>
                  <a:pt x="4504383" y="2077141"/>
                </a:cubicBezTo>
                <a:cubicBezTo>
                  <a:pt x="4502441" y="2078560"/>
                  <a:pt x="4504106" y="2088416"/>
                  <a:pt x="4507642" y="2097334"/>
                </a:cubicBezTo>
                <a:cubicBezTo>
                  <a:pt x="4484339" y="2057285"/>
                  <a:pt x="4462499" y="2015741"/>
                  <a:pt x="4436528" y="1980198"/>
                </a:cubicBezTo>
                <a:cubicBezTo>
                  <a:pt x="4441483" y="1991058"/>
                  <a:pt x="4446961" y="1998557"/>
                  <a:pt x="4452440" y="2006054"/>
                </a:cubicBezTo>
                <a:cubicBezTo>
                  <a:pt x="4440063" y="1989114"/>
                  <a:pt x="4426469" y="1970510"/>
                  <a:pt x="4412873" y="1951904"/>
                </a:cubicBezTo>
                <a:cubicBezTo>
                  <a:pt x="4413567" y="1956935"/>
                  <a:pt x="4418278" y="1970957"/>
                  <a:pt x="4418972" y="1975987"/>
                </a:cubicBezTo>
                <a:cubicBezTo>
                  <a:pt x="4421610" y="1979596"/>
                  <a:pt x="4424451" y="1983485"/>
                  <a:pt x="4425146" y="1988514"/>
                </a:cubicBezTo>
                <a:cubicBezTo>
                  <a:pt x="4414391" y="1973797"/>
                  <a:pt x="4414391" y="1973797"/>
                  <a:pt x="4414391" y="1973797"/>
                </a:cubicBezTo>
                <a:cubicBezTo>
                  <a:pt x="4431277" y="2004480"/>
                  <a:pt x="4451045" y="2035612"/>
                  <a:pt x="4469350" y="2068238"/>
                </a:cubicBezTo>
                <a:cubicBezTo>
                  <a:pt x="4465291" y="2062684"/>
                  <a:pt x="4461234" y="2057130"/>
                  <a:pt x="4456972" y="2051299"/>
                </a:cubicBezTo>
                <a:cubicBezTo>
                  <a:pt x="4482421" y="2090206"/>
                  <a:pt x="4506002" y="2130053"/>
                  <a:pt x="4528087" y="2168436"/>
                </a:cubicBezTo>
                <a:lnTo>
                  <a:pt x="4529508" y="2170379"/>
                </a:lnTo>
                <a:lnTo>
                  <a:pt x="4530089" y="2174094"/>
                </a:lnTo>
                <a:lnTo>
                  <a:pt x="4524415" y="2172637"/>
                </a:lnTo>
                <a:cubicBezTo>
                  <a:pt x="4518444" y="2169396"/>
                  <a:pt x="4514428" y="2159297"/>
                  <a:pt x="4509356" y="2152425"/>
                </a:cubicBezTo>
                <a:cubicBezTo>
                  <a:pt x="4505721" y="2149660"/>
                  <a:pt x="4500531" y="2147395"/>
                  <a:pt x="4495515" y="2144711"/>
                </a:cubicBezTo>
                <a:lnTo>
                  <a:pt x="4485413" y="2136632"/>
                </a:lnTo>
                <a:lnTo>
                  <a:pt x="4482895" y="2129898"/>
                </a:lnTo>
                <a:cubicBezTo>
                  <a:pt x="4476445" y="2117574"/>
                  <a:pt x="4469547" y="2108133"/>
                  <a:pt x="4463372" y="2095605"/>
                </a:cubicBezTo>
                <a:cubicBezTo>
                  <a:pt x="4463372" y="2095605"/>
                  <a:pt x="4463372" y="2095605"/>
                  <a:pt x="4461952" y="2093661"/>
                </a:cubicBezTo>
                <a:cubicBezTo>
                  <a:pt x="4446938" y="2073113"/>
                  <a:pt x="4430503" y="2050622"/>
                  <a:pt x="4415488" y="2030073"/>
                </a:cubicBezTo>
                <a:lnTo>
                  <a:pt x="4468633" y="2119940"/>
                </a:lnTo>
                <a:lnTo>
                  <a:pt x="4464751" y="2118229"/>
                </a:lnTo>
                <a:cubicBezTo>
                  <a:pt x="4460392" y="2116337"/>
                  <a:pt x="4456537" y="2114244"/>
                  <a:pt x="4453833" y="2110875"/>
                </a:cubicBezTo>
                <a:cubicBezTo>
                  <a:pt x="4449884" y="2106831"/>
                  <a:pt x="4448851" y="2098352"/>
                  <a:pt x="4444904" y="2094308"/>
                </a:cubicBezTo>
                <a:cubicBezTo>
                  <a:pt x="4443412" y="2093497"/>
                  <a:pt x="4440785" y="2093022"/>
                  <a:pt x="4438158" y="2092545"/>
                </a:cubicBezTo>
                <a:lnTo>
                  <a:pt x="4433565" y="2091345"/>
                </a:lnTo>
                <a:lnTo>
                  <a:pt x="4429832" y="2077093"/>
                </a:lnTo>
                <a:cubicBezTo>
                  <a:pt x="4398456" y="2022498"/>
                  <a:pt x="4398456" y="2022498"/>
                  <a:pt x="4398456" y="2022498"/>
                </a:cubicBezTo>
                <a:cubicBezTo>
                  <a:pt x="4373904" y="1988898"/>
                  <a:pt x="4373904" y="1988898"/>
                  <a:pt x="4373904" y="1988898"/>
                </a:cubicBezTo>
                <a:lnTo>
                  <a:pt x="4372485" y="1986954"/>
                </a:lnTo>
                <a:cubicBezTo>
                  <a:pt x="4376297" y="1995669"/>
                  <a:pt x="4376297" y="1995669"/>
                  <a:pt x="4376297" y="1995669"/>
                </a:cubicBezTo>
                <a:cubicBezTo>
                  <a:pt x="4368426" y="1981401"/>
                  <a:pt x="4357470" y="1966406"/>
                  <a:pt x="4346512" y="1951411"/>
                </a:cubicBezTo>
                <a:cubicBezTo>
                  <a:pt x="4342454" y="1945858"/>
                  <a:pt x="4344324" y="1955992"/>
                  <a:pt x="4347859" y="1964909"/>
                </a:cubicBezTo>
                <a:cubicBezTo>
                  <a:pt x="4357845" y="1986151"/>
                  <a:pt x="4369700" y="2006453"/>
                  <a:pt x="4379931" y="2024534"/>
                </a:cubicBezTo>
                <a:cubicBezTo>
                  <a:pt x="4382771" y="2028421"/>
                  <a:pt x="4383988" y="2030088"/>
                  <a:pt x="4385410" y="2032031"/>
                </a:cubicBezTo>
                <a:cubicBezTo>
                  <a:pt x="4385165" y="2035193"/>
                  <a:pt x="4386585" y="2037136"/>
                  <a:pt x="4387803" y="2038803"/>
                </a:cubicBezTo>
                <a:cubicBezTo>
                  <a:pt x="4386585" y="2037136"/>
                  <a:pt x="4385165" y="2035193"/>
                  <a:pt x="4382323" y="2031305"/>
                </a:cubicBezTo>
                <a:cubicBezTo>
                  <a:pt x="4381106" y="2029638"/>
                  <a:pt x="4377742" y="2029113"/>
                  <a:pt x="4376323" y="2027171"/>
                </a:cubicBezTo>
                <a:cubicBezTo>
                  <a:pt x="4362729" y="2008566"/>
                  <a:pt x="4350351" y="1991627"/>
                  <a:pt x="4336755" y="1973023"/>
                </a:cubicBezTo>
                <a:cubicBezTo>
                  <a:pt x="4343826" y="1990857"/>
                  <a:pt x="4353118" y="2007069"/>
                  <a:pt x="4361929" y="2023207"/>
                </a:cubicBezTo>
                <a:cubicBezTo>
                  <a:pt x="4348334" y="2004601"/>
                  <a:pt x="4336683" y="1984578"/>
                  <a:pt x="4324753" y="1964755"/>
                </a:cubicBezTo>
                <a:cubicBezTo>
                  <a:pt x="4325726" y="1969582"/>
                  <a:pt x="4327840" y="1976555"/>
                  <a:pt x="4329260" y="1978500"/>
                </a:cubicBezTo>
                <a:cubicBezTo>
                  <a:pt x="4336855" y="1992971"/>
                  <a:pt x="4336855" y="1992971"/>
                  <a:pt x="4336855" y="1992971"/>
                </a:cubicBezTo>
                <a:cubicBezTo>
                  <a:pt x="4320418" y="1970478"/>
                  <a:pt x="4305404" y="1949929"/>
                  <a:pt x="4290592" y="1929659"/>
                </a:cubicBezTo>
                <a:cubicBezTo>
                  <a:pt x="4294650" y="1935213"/>
                  <a:pt x="4298463" y="1943928"/>
                  <a:pt x="4302522" y="1949480"/>
                </a:cubicBezTo>
                <a:cubicBezTo>
                  <a:pt x="4303739" y="1951147"/>
                  <a:pt x="4304636" y="1956453"/>
                  <a:pt x="4306056" y="1958398"/>
                </a:cubicBezTo>
                <a:cubicBezTo>
                  <a:pt x="4312753" y="1967562"/>
                  <a:pt x="4316288" y="1976479"/>
                  <a:pt x="4323186" y="1985919"/>
                </a:cubicBezTo>
                <a:cubicBezTo>
                  <a:pt x="4316288" y="1976479"/>
                  <a:pt x="4316288" y="1976479"/>
                  <a:pt x="4316288" y="1976479"/>
                </a:cubicBezTo>
                <a:cubicBezTo>
                  <a:pt x="4312179" y="1970856"/>
                  <a:pt x="4315382" y="1984089"/>
                  <a:pt x="4318439" y="1992697"/>
                </a:cubicBezTo>
                <a:lnTo>
                  <a:pt x="4318947" y="1993852"/>
                </a:lnTo>
                <a:lnTo>
                  <a:pt x="4313935" y="1991761"/>
                </a:lnTo>
                <a:cubicBezTo>
                  <a:pt x="4310074" y="1990021"/>
                  <a:pt x="4306217" y="1988105"/>
                  <a:pt x="4303330" y="1986270"/>
                </a:cubicBezTo>
                <a:lnTo>
                  <a:pt x="4299451" y="1982211"/>
                </a:lnTo>
                <a:lnTo>
                  <a:pt x="4298802" y="1981237"/>
                </a:lnTo>
                <a:lnTo>
                  <a:pt x="4305130" y="1980408"/>
                </a:lnTo>
                <a:cubicBezTo>
                  <a:pt x="4308090" y="1980985"/>
                  <a:pt x="4310917" y="1981966"/>
                  <a:pt x="4310917" y="1981966"/>
                </a:cubicBezTo>
                <a:cubicBezTo>
                  <a:pt x="4306004" y="1975498"/>
                  <a:pt x="4304611" y="1978859"/>
                  <a:pt x="4295498" y="1973594"/>
                </a:cubicBezTo>
                <a:cubicBezTo>
                  <a:pt x="4291550" y="1969550"/>
                  <a:pt x="4289621" y="1964703"/>
                  <a:pt x="4285176" y="1960388"/>
                </a:cubicBezTo>
                <a:lnTo>
                  <a:pt x="4284661" y="1960043"/>
                </a:lnTo>
                <a:lnTo>
                  <a:pt x="4257502" y="1919337"/>
                </a:lnTo>
                <a:cubicBezTo>
                  <a:pt x="4256327" y="1914233"/>
                  <a:pt x="4252268" y="1908679"/>
                  <a:pt x="4250153" y="1901705"/>
                </a:cubicBezTo>
                <a:cubicBezTo>
                  <a:pt x="4242037" y="1890597"/>
                  <a:pt x="4232297" y="1877270"/>
                  <a:pt x="4224182" y="1866162"/>
                </a:cubicBezTo>
                <a:cubicBezTo>
                  <a:pt x="4224704" y="1862798"/>
                  <a:pt x="4223486" y="1861132"/>
                  <a:pt x="4224010" y="1857769"/>
                </a:cubicBezTo>
                <a:lnTo>
                  <a:pt x="4230908" y="1867210"/>
                </a:lnTo>
                <a:cubicBezTo>
                  <a:pt x="4232127" y="1868876"/>
                  <a:pt x="4233546" y="1870819"/>
                  <a:pt x="4233546" y="1870819"/>
                </a:cubicBezTo>
                <a:lnTo>
                  <a:pt x="4241662" y="1881927"/>
                </a:lnTo>
                <a:cubicBezTo>
                  <a:pt x="4249981" y="1893312"/>
                  <a:pt x="4255459" y="1900809"/>
                  <a:pt x="4259764" y="1903202"/>
                </a:cubicBezTo>
                <a:cubicBezTo>
                  <a:pt x="4262603" y="1907089"/>
                  <a:pt x="4263576" y="1911916"/>
                  <a:pt x="4264997" y="1913860"/>
                </a:cubicBezTo>
                <a:cubicBezTo>
                  <a:pt x="4269054" y="1919414"/>
                  <a:pt x="4272589" y="1928331"/>
                  <a:pt x="4278067" y="1935829"/>
                </a:cubicBezTo>
                <a:cubicBezTo>
                  <a:pt x="4281431" y="1936352"/>
                  <a:pt x="4277245" y="1918967"/>
                  <a:pt x="4271968" y="1911746"/>
                </a:cubicBezTo>
                <a:cubicBezTo>
                  <a:pt x="4246520" y="1872840"/>
                  <a:pt x="4222213" y="1836079"/>
                  <a:pt x="4194575" y="1801754"/>
                </a:cubicBezTo>
                <a:cubicBezTo>
                  <a:pt x="4190518" y="1796200"/>
                  <a:pt x="4192805" y="1811567"/>
                  <a:pt x="4195399" y="1818615"/>
                </a:cubicBezTo>
                <a:cubicBezTo>
                  <a:pt x="4183268" y="1798515"/>
                  <a:pt x="4168253" y="1777967"/>
                  <a:pt x="4152993" y="1760580"/>
                </a:cubicBezTo>
                <a:cubicBezTo>
                  <a:pt x="4149950" y="1756415"/>
                  <a:pt x="4152619" y="1768918"/>
                  <a:pt x="4155342" y="1777071"/>
                </a:cubicBezTo>
                <a:lnTo>
                  <a:pt x="4157599" y="1782350"/>
                </a:lnTo>
                <a:lnTo>
                  <a:pt x="4153214" y="1776178"/>
                </a:lnTo>
                <a:cubicBezTo>
                  <a:pt x="4149668" y="1770888"/>
                  <a:pt x="4146331" y="1765448"/>
                  <a:pt x="4143105" y="1759286"/>
                </a:cubicBezTo>
                <a:cubicBezTo>
                  <a:pt x="4144078" y="1764112"/>
                  <a:pt x="4146396" y="1771364"/>
                  <a:pt x="4147090" y="1776394"/>
                </a:cubicBezTo>
                <a:cubicBezTo>
                  <a:pt x="4122538" y="1742793"/>
                  <a:pt x="4122538" y="1742793"/>
                  <a:pt x="4122538" y="1742793"/>
                </a:cubicBezTo>
                <a:cubicBezTo>
                  <a:pt x="4109206" y="1722507"/>
                  <a:pt x="4096177" y="1702637"/>
                  <a:pt x="4083083" y="1683189"/>
                </a:cubicBezTo>
                <a:lnTo>
                  <a:pt x="4047619" y="1632386"/>
                </a:lnTo>
                <a:lnTo>
                  <a:pt x="4047292" y="1631658"/>
                </a:lnTo>
                <a:cubicBezTo>
                  <a:pt x="4047292" y="1631658"/>
                  <a:pt x="4047292" y="1631658"/>
                  <a:pt x="4045872" y="1629714"/>
                </a:cubicBezTo>
                <a:cubicBezTo>
                  <a:pt x="4045872" y="1629714"/>
                  <a:pt x="4044451" y="1627770"/>
                  <a:pt x="4043233" y="1626104"/>
                </a:cubicBezTo>
                <a:lnTo>
                  <a:pt x="4047619" y="1632386"/>
                </a:lnTo>
                <a:lnTo>
                  <a:pt x="4051451" y="1640918"/>
                </a:lnTo>
                <a:cubicBezTo>
                  <a:pt x="4052044" y="1642241"/>
                  <a:pt x="4052044" y="1642241"/>
                  <a:pt x="4052044" y="1642241"/>
                </a:cubicBezTo>
                <a:cubicBezTo>
                  <a:pt x="4048509" y="1633324"/>
                  <a:pt x="4043233" y="1626104"/>
                  <a:pt x="4035812" y="1620027"/>
                </a:cubicBezTo>
                <a:cubicBezTo>
                  <a:pt x="4031754" y="1614472"/>
                  <a:pt x="4035086" y="1623113"/>
                  <a:pt x="4037404" y="1630363"/>
                </a:cubicBezTo>
                <a:cubicBezTo>
                  <a:pt x="4025028" y="1613426"/>
                  <a:pt x="4011432" y="1594821"/>
                  <a:pt x="3997390" y="1579099"/>
                </a:cubicBezTo>
                <a:cubicBezTo>
                  <a:pt x="3993332" y="1573545"/>
                  <a:pt x="3996867" y="1582462"/>
                  <a:pt x="4000403" y="1591381"/>
                </a:cubicBezTo>
                <a:cubicBezTo>
                  <a:pt x="3978488" y="1561390"/>
                  <a:pt x="3978488" y="1561390"/>
                  <a:pt x="3978488" y="1561390"/>
                </a:cubicBezTo>
                <a:cubicBezTo>
                  <a:pt x="3977068" y="1559446"/>
                  <a:pt x="3977068" y="1559446"/>
                  <a:pt x="3976824" y="1562607"/>
                </a:cubicBezTo>
                <a:cubicBezTo>
                  <a:pt x="3986360" y="1575660"/>
                  <a:pt x="3994680" y="1587044"/>
                  <a:pt x="4004215" y="1600094"/>
                </a:cubicBezTo>
                <a:cubicBezTo>
                  <a:pt x="4021867" y="1624252"/>
                  <a:pt x="4039724" y="1648689"/>
                  <a:pt x="4057376" y="1672847"/>
                </a:cubicBezTo>
                <a:cubicBezTo>
                  <a:pt x="4058275" y="1678154"/>
                  <a:pt x="4058275" y="1678154"/>
                  <a:pt x="4058275" y="1678154"/>
                </a:cubicBezTo>
                <a:cubicBezTo>
                  <a:pt x="4054013" y="1672324"/>
                  <a:pt x="4048534" y="1664826"/>
                  <a:pt x="4044476" y="1659273"/>
                </a:cubicBezTo>
                <a:cubicBezTo>
                  <a:pt x="4038997" y="1651775"/>
                  <a:pt x="4045823" y="1672770"/>
                  <a:pt x="4047244" y="1674713"/>
                </a:cubicBezTo>
                <a:cubicBezTo>
                  <a:pt x="4050779" y="1683632"/>
                  <a:pt x="4056258" y="1691128"/>
                  <a:pt x="4058372" y="1698101"/>
                </a:cubicBezTo>
                <a:cubicBezTo>
                  <a:pt x="4045301" y="1676134"/>
                  <a:pt x="4028866" y="1653642"/>
                  <a:pt x="4013850" y="1633093"/>
                </a:cubicBezTo>
                <a:cubicBezTo>
                  <a:pt x="3997416" y="1610601"/>
                  <a:pt x="3982400" y="1590052"/>
                  <a:pt x="3964021" y="1568980"/>
                </a:cubicBezTo>
                <a:cubicBezTo>
                  <a:pt x="3958746" y="1561760"/>
                  <a:pt x="3966789" y="1584422"/>
                  <a:pt x="3969427" y="1588032"/>
                </a:cubicBezTo>
                <a:cubicBezTo>
                  <a:pt x="3981280" y="1608333"/>
                  <a:pt x="3996297" y="1628883"/>
                  <a:pt x="4007948" y="1648907"/>
                </a:cubicBezTo>
                <a:cubicBezTo>
                  <a:pt x="4021542" y="1667512"/>
                  <a:pt x="4034892" y="1689278"/>
                  <a:pt x="4048486" y="1707882"/>
                </a:cubicBezTo>
                <a:cubicBezTo>
                  <a:pt x="4033471" y="1687334"/>
                  <a:pt x="4017239" y="1665119"/>
                  <a:pt x="4002225" y="1644570"/>
                </a:cubicBezTo>
                <a:cubicBezTo>
                  <a:pt x="4000804" y="1642626"/>
                  <a:pt x="3999383" y="1640682"/>
                  <a:pt x="3999383" y="1640682"/>
                </a:cubicBezTo>
                <a:cubicBezTo>
                  <a:pt x="3975729" y="1612390"/>
                  <a:pt x="3975729" y="1612390"/>
                  <a:pt x="3975729" y="1612390"/>
                </a:cubicBezTo>
                <a:cubicBezTo>
                  <a:pt x="3970251" y="1604893"/>
                  <a:pt x="3961409" y="1596871"/>
                  <a:pt x="3954510" y="1587430"/>
                </a:cubicBezTo>
                <a:cubicBezTo>
                  <a:pt x="3950452" y="1581876"/>
                  <a:pt x="3955857" y="1600929"/>
                  <a:pt x="3961336" y="1608426"/>
                </a:cubicBezTo>
                <a:cubicBezTo>
                  <a:pt x="3985193" y="1636995"/>
                  <a:pt x="3985193" y="1636995"/>
                  <a:pt x="3985193" y="1636995"/>
                </a:cubicBezTo>
                <a:cubicBezTo>
                  <a:pt x="4019281" y="1683645"/>
                  <a:pt x="4050005" y="1729773"/>
                  <a:pt x="4088427" y="1770700"/>
                </a:cubicBezTo>
                <a:cubicBezTo>
                  <a:pt x="4091471" y="1774866"/>
                  <a:pt x="4086908" y="1762067"/>
                  <a:pt x="4084058" y="1753168"/>
                </a:cubicBezTo>
                <a:lnTo>
                  <a:pt x="4082497" y="1747657"/>
                </a:lnTo>
                <a:lnTo>
                  <a:pt x="4097666" y="1769649"/>
                </a:lnTo>
                <a:cubicBezTo>
                  <a:pt x="4105726" y="1781702"/>
                  <a:pt x="4113763" y="1793718"/>
                  <a:pt x="4122588" y="1805798"/>
                </a:cubicBezTo>
                <a:cubicBezTo>
                  <a:pt x="4128066" y="1813294"/>
                  <a:pt x="4120302" y="1790431"/>
                  <a:pt x="4119126" y="1785326"/>
                </a:cubicBezTo>
                <a:cubicBezTo>
                  <a:pt x="4103417" y="1759747"/>
                  <a:pt x="4086085" y="1731948"/>
                  <a:pt x="4070376" y="1706370"/>
                </a:cubicBezTo>
                <a:cubicBezTo>
                  <a:pt x="4090869" y="1734416"/>
                  <a:pt x="4107999" y="1761938"/>
                  <a:pt x="4125128" y="1789460"/>
                </a:cubicBezTo>
                <a:cubicBezTo>
                  <a:pt x="4133447" y="1800844"/>
                  <a:pt x="4125201" y="1777904"/>
                  <a:pt x="4123086" y="1770931"/>
                </a:cubicBezTo>
                <a:lnTo>
                  <a:pt x="4120449" y="1767321"/>
                </a:lnTo>
                <a:cubicBezTo>
                  <a:pt x="4120971" y="1763957"/>
                  <a:pt x="4120277" y="1758928"/>
                  <a:pt x="4117437" y="1755042"/>
                </a:cubicBezTo>
                <a:cubicBezTo>
                  <a:pt x="4120277" y="1758928"/>
                  <a:pt x="4121493" y="1760594"/>
                  <a:pt x="4124335" y="1764482"/>
                </a:cubicBezTo>
                <a:cubicBezTo>
                  <a:pt x="4122914" y="1762539"/>
                  <a:pt x="4123159" y="1759378"/>
                  <a:pt x="4121942" y="1757711"/>
                </a:cubicBezTo>
                <a:cubicBezTo>
                  <a:pt x="4127421" y="1765209"/>
                  <a:pt x="4127421" y="1765209"/>
                  <a:pt x="4127421" y="1765209"/>
                </a:cubicBezTo>
                <a:cubicBezTo>
                  <a:pt x="4166539" y="1822240"/>
                  <a:pt x="4166539" y="1822240"/>
                  <a:pt x="4166539" y="1822240"/>
                </a:cubicBezTo>
                <a:cubicBezTo>
                  <a:pt x="4161958" y="1820050"/>
                  <a:pt x="4162652" y="1825079"/>
                  <a:pt x="4164768" y="1832054"/>
                </a:cubicBezTo>
                <a:cubicBezTo>
                  <a:pt x="4174508" y="1845383"/>
                  <a:pt x="4182379" y="1859651"/>
                  <a:pt x="4191915" y="1872702"/>
                </a:cubicBezTo>
                <a:cubicBezTo>
                  <a:pt x="4193335" y="1874644"/>
                  <a:pt x="4191392" y="1876064"/>
                  <a:pt x="4192611" y="1877731"/>
                </a:cubicBezTo>
                <a:cubicBezTo>
                  <a:pt x="4185913" y="1868567"/>
                  <a:pt x="4180958" y="1857706"/>
                  <a:pt x="4175480" y="1850209"/>
                </a:cubicBezTo>
                <a:lnTo>
                  <a:pt x="4215374" y="1915271"/>
                </a:lnTo>
                <a:lnTo>
                  <a:pt x="4211494" y="1914363"/>
                </a:lnTo>
                <a:cubicBezTo>
                  <a:pt x="4210531" y="1911941"/>
                  <a:pt x="4206513" y="1901840"/>
                  <a:pt x="4204493" y="1902644"/>
                </a:cubicBezTo>
                <a:cubicBezTo>
                  <a:pt x="4205239" y="1903049"/>
                  <a:pt x="4203787" y="1903627"/>
                  <a:pt x="4201220" y="1904157"/>
                </a:cubicBezTo>
                <a:lnTo>
                  <a:pt x="4197757" y="1904588"/>
                </a:lnTo>
                <a:lnTo>
                  <a:pt x="4194680" y="1900377"/>
                </a:lnTo>
                <a:lnTo>
                  <a:pt x="4200545" y="1898599"/>
                </a:lnTo>
                <a:lnTo>
                  <a:pt x="4192375" y="1897223"/>
                </a:lnTo>
                <a:lnTo>
                  <a:pt x="4190071" y="1894069"/>
                </a:lnTo>
                <a:cubicBezTo>
                  <a:pt x="4166939" y="1862413"/>
                  <a:pt x="4140241" y="1829955"/>
                  <a:pt x="4115446" y="1799517"/>
                </a:cubicBezTo>
                <a:cubicBezTo>
                  <a:pt x="4109966" y="1792020"/>
                  <a:pt x="4118009" y="1814681"/>
                  <a:pt x="4119430" y="1816625"/>
                </a:cubicBezTo>
                <a:cubicBezTo>
                  <a:pt x="4127921" y="1836403"/>
                  <a:pt x="4127921" y="1836403"/>
                  <a:pt x="4127921" y="1836403"/>
                </a:cubicBezTo>
                <a:cubicBezTo>
                  <a:pt x="4122441" y="1828905"/>
                  <a:pt x="4116718" y="1824568"/>
                  <a:pt x="4115298" y="1822624"/>
                </a:cubicBezTo>
                <a:cubicBezTo>
                  <a:pt x="4110514" y="1820157"/>
                  <a:pt x="4109297" y="1818491"/>
                  <a:pt x="4106455" y="1814603"/>
                </a:cubicBezTo>
                <a:cubicBezTo>
                  <a:pt x="4064252" y="1756846"/>
                  <a:pt x="4023266" y="1700755"/>
                  <a:pt x="3976971" y="1645558"/>
                </a:cubicBezTo>
                <a:cubicBezTo>
                  <a:pt x="3971494" y="1638061"/>
                  <a:pt x="3980957" y="1662667"/>
                  <a:pt x="3981854" y="1667974"/>
                </a:cubicBezTo>
                <a:cubicBezTo>
                  <a:pt x="3996624" y="1691682"/>
                  <a:pt x="4012334" y="1717261"/>
                  <a:pt x="4026826" y="1741172"/>
                </a:cubicBezTo>
                <a:cubicBezTo>
                  <a:pt x="4026826" y="1741172"/>
                  <a:pt x="4025161" y="1742390"/>
                  <a:pt x="4023740" y="1740447"/>
                </a:cubicBezTo>
                <a:cubicBezTo>
                  <a:pt x="4000609" y="1708790"/>
                  <a:pt x="3976057" y="1675189"/>
                  <a:pt x="3948838" y="1646097"/>
                </a:cubicBezTo>
                <a:cubicBezTo>
                  <a:pt x="3942141" y="1636934"/>
                  <a:pt x="3951604" y="1661540"/>
                  <a:pt x="3954242" y="1665149"/>
                </a:cubicBezTo>
                <a:cubicBezTo>
                  <a:pt x="3964676" y="1683507"/>
                  <a:pt x="3976850" y="1700168"/>
                  <a:pt x="3987284" y="1718527"/>
                </a:cubicBezTo>
                <a:cubicBezTo>
                  <a:pt x="3981358" y="1713911"/>
                  <a:pt x="3974139" y="1708111"/>
                  <a:pt x="3966718" y="1702035"/>
                </a:cubicBezTo>
                <a:cubicBezTo>
                  <a:pt x="3958398" y="1690649"/>
                  <a:pt x="3958398" y="1690649"/>
                  <a:pt x="3958398" y="1690649"/>
                </a:cubicBezTo>
                <a:cubicBezTo>
                  <a:pt x="3957704" y="1685620"/>
                  <a:pt x="3955834" y="1675487"/>
                  <a:pt x="3948691" y="1669206"/>
                </a:cubicBezTo>
                <a:cubicBezTo>
                  <a:pt x="3922718" y="1633662"/>
                  <a:pt x="3899587" y="1602007"/>
                  <a:pt x="3869206" y="1572666"/>
                </a:cubicBezTo>
                <a:cubicBezTo>
                  <a:pt x="3863728" y="1565169"/>
                  <a:pt x="3869132" y="1584221"/>
                  <a:pt x="3871770" y="1587831"/>
                </a:cubicBezTo>
                <a:cubicBezTo>
                  <a:pt x="3866292" y="1580333"/>
                  <a:pt x="3866292" y="1580333"/>
                  <a:pt x="3866292" y="1580333"/>
                </a:cubicBezTo>
                <a:cubicBezTo>
                  <a:pt x="3863654" y="1576724"/>
                  <a:pt x="3861989" y="1577940"/>
                  <a:pt x="3863408" y="1579883"/>
                </a:cubicBezTo>
                <a:cubicBezTo>
                  <a:pt x="3841496" y="1549894"/>
                  <a:pt x="3818364" y="1518239"/>
                  <a:pt x="3794507" y="1489668"/>
                </a:cubicBezTo>
                <a:cubicBezTo>
                  <a:pt x="3789029" y="1482171"/>
                  <a:pt x="3796099" y="1500006"/>
                  <a:pt x="3796099" y="1500006"/>
                </a:cubicBezTo>
                <a:cubicBezTo>
                  <a:pt x="3804142" y="1522667"/>
                  <a:pt x="3817215" y="1544636"/>
                  <a:pt x="3833650" y="1567128"/>
                </a:cubicBezTo>
                <a:cubicBezTo>
                  <a:pt x="3809098" y="1533528"/>
                  <a:pt x="3784547" y="1499928"/>
                  <a:pt x="3758127" y="1467269"/>
                </a:cubicBezTo>
                <a:cubicBezTo>
                  <a:pt x="3754068" y="1461714"/>
                  <a:pt x="3760617" y="1482913"/>
                  <a:pt x="3764675" y="1488467"/>
                </a:cubicBezTo>
                <a:cubicBezTo>
                  <a:pt x="3803473" y="1549139"/>
                  <a:pt x="3843734" y="1608317"/>
                  <a:pt x="3887359" y="1668018"/>
                </a:cubicBezTo>
                <a:cubicBezTo>
                  <a:pt x="3885693" y="1669235"/>
                  <a:pt x="3887286" y="1679572"/>
                  <a:pt x="3892765" y="1687071"/>
                </a:cubicBezTo>
                <a:cubicBezTo>
                  <a:pt x="3858677" y="1640419"/>
                  <a:pt x="3824588" y="1593768"/>
                  <a:pt x="3788483" y="1560093"/>
                </a:cubicBezTo>
                <a:cubicBezTo>
                  <a:pt x="3784222" y="1554261"/>
                  <a:pt x="3793685" y="1578866"/>
                  <a:pt x="3795107" y="1580810"/>
                </a:cubicBezTo>
                <a:cubicBezTo>
                  <a:pt x="3801279" y="1593337"/>
                  <a:pt x="3801279" y="1593337"/>
                  <a:pt x="3801279" y="1593337"/>
                </a:cubicBezTo>
                <a:cubicBezTo>
                  <a:pt x="3791742" y="1580286"/>
                  <a:pt x="3791742" y="1580286"/>
                  <a:pt x="3791742" y="1580286"/>
                </a:cubicBezTo>
                <a:cubicBezTo>
                  <a:pt x="3786019" y="1575948"/>
                  <a:pt x="3794062" y="1598611"/>
                  <a:pt x="3796902" y="1602499"/>
                </a:cubicBezTo>
                <a:cubicBezTo>
                  <a:pt x="3809279" y="1619436"/>
                  <a:pt x="3818090" y="1635575"/>
                  <a:pt x="3833831" y="1653036"/>
                </a:cubicBezTo>
                <a:cubicBezTo>
                  <a:pt x="3836469" y="1656647"/>
                  <a:pt x="3832656" y="1647932"/>
                  <a:pt x="3829121" y="1639015"/>
                </a:cubicBezTo>
                <a:cubicBezTo>
                  <a:pt x="3861339" y="1675532"/>
                  <a:pt x="3890151" y="1714963"/>
                  <a:pt x="3917341" y="1752172"/>
                </a:cubicBezTo>
                <a:cubicBezTo>
                  <a:pt x="3918761" y="1754114"/>
                  <a:pt x="3918761" y="1754114"/>
                  <a:pt x="3918761" y="1754114"/>
                </a:cubicBezTo>
                <a:cubicBezTo>
                  <a:pt x="3919733" y="1758942"/>
                  <a:pt x="3926110" y="1771747"/>
                  <a:pt x="3928747" y="1775356"/>
                </a:cubicBezTo>
                <a:cubicBezTo>
                  <a:pt x="3951356" y="1810376"/>
                  <a:pt x="3974690" y="1842309"/>
                  <a:pt x="3997574" y="1877127"/>
                </a:cubicBezTo>
                <a:cubicBezTo>
                  <a:pt x="3966297" y="1842479"/>
                  <a:pt x="3935744" y="1804746"/>
                  <a:pt x="3906163" y="1771838"/>
                </a:cubicBezTo>
                <a:cubicBezTo>
                  <a:pt x="3902106" y="1766285"/>
                  <a:pt x="3908205" y="1790365"/>
                  <a:pt x="3911046" y="1794255"/>
                </a:cubicBezTo>
                <a:cubicBezTo>
                  <a:pt x="3920583" y="1807305"/>
                  <a:pt x="3930119" y="1820356"/>
                  <a:pt x="3937712" y="1834827"/>
                </a:cubicBezTo>
                <a:cubicBezTo>
                  <a:pt x="3936292" y="1832884"/>
                  <a:pt x="3935074" y="1831217"/>
                  <a:pt x="3932234" y="1827331"/>
                </a:cubicBezTo>
                <a:cubicBezTo>
                  <a:pt x="3904319" y="1793206"/>
                  <a:pt x="3876682" y="1758880"/>
                  <a:pt x="3847027" y="1726454"/>
                </a:cubicBezTo>
                <a:cubicBezTo>
                  <a:pt x="3839883" y="1720174"/>
                  <a:pt x="3849068" y="1744981"/>
                  <a:pt x="3851706" y="1748591"/>
                </a:cubicBezTo>
                <a:cubicBezTo>
                  <a:pt x="3861241" y="1761642"/>
                  <a:pt x="3870534" y="1777855"/>
                  <a:pt x="3880070" y="1790905"/>
                </a:cubicBezTo>
                <a:cubicBezTo>
                  <a:pt x="3867170" y="1777330"/>
                  <a:pt x="3857633" y="1764279"/>
                  <a:pt x="3846880" y="1749563"/>
                </a:cubicBezTo>
                <a:cubicBezTo>
                  <a:pt x="3844040" y="1745676"/>
                  <a:pt x="3841923" y="1738702"/>
                  <a:pt x="3840503" y="1736757"/>
                </a:cubicBezTo>
                <a:cubicBezTo>
                  <a:pt x="3808081" y="1688889"/>
                  <a:pt x="3773095" y="1636933"/>
                  <a:pt x="3737587" y="1588338"/>
                </a:cubicBezTo>
                <a:cubicBezTo>
                  <a:pt x="3764980" y="1625825"/>
                  <a:pt x="3792372" y="1663311"/>
                  <a:pt x="3819561" y="1700522"/>
                </a:cubicBezTo>
                <a:cubicBezTo>
                  <a:pt x="3823618" y="1706075"/>
                  <a:pt x="3818939" y="1683936"/>
                  <a:pt x="3813462" y="1676440"/>
                </a:cubicBezTo>
                <a:cubicBezTo>
                  <a:pt x="3776532" y="1625901"/>
                  <a:pt x="3776532" y="1625901"/>
                  <a:pt x="3776532" y="1625901"/>
                </a:cubicBezTo>
                <a:cubicBezTo>
                  <a:pt x="3775838" y="1620872"/>
                  <a:pt x="3772025" y="1612158"/>
                  <a:pt x="3767966" y="1606604"/>
                </a:cubicBezTo>
                <a:cubicBezTo>
                  <a:pt x="3757011" y="1591609"/>
                  <a:pt x="3744633" y="1574670"/>
                  <a:pt x="3733675" y="1559676"/>
                </a:cubicBezTo>
                <a:cubicBezTo>
                  <a:pt x="3784551" y="1617062"/>
                  <a:pt x="3829073" y="1682070"/>
                  <a:pt x="3876060" y="1742296"/>
                </a:cubicBezTo>
                <a:cubicBezTo>
                  <a:pt x="3880118" y="1747850"/>
                  <a:pt x="3876860" y="1727656"/>
                  <a:pt x="3871382" y="1720159"/>
                </a:cubicBezTo>
                <a:cubicBezTo>
                  <a:pt x="3811493" y="1646357"/>
                  <a:pt x="3757958" y="1564934"/>
                  <a:pt x="3695357" y="1499078"/>
                </a:cubicBezTo>
                <a:cubicBezTo>
                  <a:pt x="3691300" y="1493525"/>
                  <a:pt x="3693415" y="1500498"/>
                  <a:pt x="3695530" y="1507471"/>
                </a:cubicBezTo>
                <a:cubicBezTo>
                  <a:pt x="3688631" y="1498030"/>
                  <a:pt x="3681935" y="1488867"/>
                  <a:pt x="3673371" y="1480642"/>
                </a:cubicBezTo>
                <a:cubicBezTo>
                  <a:pt x="3670734" y="1477032"/>
                  <a:pt x="3672848" y="1484006"/>
                  <a:pt x="3674962" y="1490979"/>
                </a:cubicBezTo>
                <a:cubicBezTo>
                  <a:pt x="3662789" y="1474318"/>
                  <a:pt x="3648746" y="1458597"/>
                  <a:pt x="3634426" y="1443079"/>
                </a:cubicBezTo>
                <a:cubicBezTo>
                  <a:pt x="3628947" y="1435580"/>
                  <a:pt x="3638411" y="1460186"/>
                  <a:pt x="3641250" y="1464073"/>
                </a:cubicBezTo>
                <a:cubicBezTo>
                  <a:pt x="3663165" y="1494064"/>
                  <a:pt x="3682932" y="1525194"/>
                  <a:pt x="3704846" y="1555185"/>
                </a:cubicBezTo>
                <a:cubicBezTo>
                  <a:pt x="3726759" y="1585175"/>
                  <a:pt x="3748471" y="1614886"/>
                  <a:pt x="3769860" y="1648239"/>
                </a:cubicBezTo>
                <a:cubicBezTo>
                  <a:pt x="3750585" y="1621860"/>
                  <a:pt x="3731513" y="1595759"/>
                  <a:pt x="3711917" y="1573019"/>
                </a:cubicBezTo>
                <a:cubicBezTo>
                  <a:pt x="3704772" y="1566739"/>
                  <a:pt x="3711117" y="1587659"/>
                  <a:pt x="3713958" y="1591547"/>
                </a:cubicBezTo>
                <a:cubicBezTo>
                  <a:pt x="3723250" y="1607759"/>
                  <a:pt x="3732785" y="1620810"/>
                  <a:pt x="3743540" y="1635527"/>
                </a:cubicBezTo>
                <a:cubicBezTo>
                  <a:pt x="3702929" y="1588107"/>
                  <a:pt x="3666522" y="1534204"/>
                  <a:pt x="3625665" y="1489945"/>
                </a:cubicBezTo>
                <a:cubicBezTo>
                  <a:pt x="3620186" y="1482446"/>
                  <a:pt x="3628229" y="1505109"/>
                  <a:pt x="3632288" y="1510662"/>
                </a:cubicBezTo>
                <a:cubicBezTo>
                  <a:pt x="3647303" y="1531211"/>
                  <a:pt x="3662318" y="1551761"/>
                  <a:pt x="3678753" y="1574252"/>
                </a:cubicBezTo>
                <a:cubicBezTo>
                  <a:pt x="3680173" y="1576196"/>
                  <a:pt x="3681391" y="1577863"/>
                  <a:pt x="3682811" y="1579806"/>
                </a:cubicBezTo>
                <a:cubicBezTo>
                  <a:pt x="3689709" y="1589247"/>
                  <a:pt x="3695188" y="1596743"/>
                  <a:pt x="3703827" y="1604488"/>
                </a:cubicBezTo>
                <a:cubicBezTo>
                  <a:pt x="3695188" y="1596743"/>
                  <a:pt x="3695188" y="1596743"/>
                  <a:pt x="3695188" y="1596743"/>
                </a:cubicBezTo>
                <a:cubicBezTo>
                  <a:pt x="3688984" y="1592333"/>
                  <a:pt x="3699173" y="1613851"/>
                  <a:pt x="3701811" y="1617461"/>
                </a:cubicBezTo>
                <a:cubicBezTo>
                  <a:pt x="3721781" y="1648871"/>
                  <a:pt x="3742274" y="1676916"/>
                  <a:pt x="3763986" y="1706629"/>
                </a:cubicBezTo>
                <a:cubicBezTo>
                  <a:pt x="3720534" y="1655320"/>
                  <a:pt x="3677880" y="1600446"/>
                  <a:pt x="3632762" y="1550355"/>
                </a:cubicBezTo>
                <a:cubicBezTo>
                  <a:pt x="3623673" y="1534420"/>
                  <a:pt x="3612717" y="1519426"/>
                  <a:pt x="3601760" y="1504431"/>
                </a:cubicBezTo>
                <a:cubicBezTo>
                  <a:pt x="3620660" y="1522139"/>
                  <a:pt x="3635676" y="1542688"/>
                  <a:pt x="3652357" y="1562019"/>
                </a:cubicBezTo>
                <a:cubicBezTo>
                  <a:pt x="3656415" y="1567573"/>
                  <a:pt x="3651286" y="1548318"/>
                  <a:pt x="3645808" y="1540820"/>
                </a:cubicBezTo>
                <a:cubicBezTo>
                  <a:pt x="3618097" y="1506975"/>
                  <a:pt x="3589456" y="1475938"/>
                  <a:pt x="3561296" y="1444974"/>
                </a:cubicBezTo>
                <a:cubicBezTo>
                  <a:pt x="3555295" y="1440843"/>
                  <a:pt x="3560006" y="1454863"/>
                  <a:pt x="3565281" y="1462083"/>
                </a:cubicBezTo>
                <a:lnTo>
                  <a:pt x="3533228" y="1427993"/>
                </a:lnTo>
                <a:lnTo>
                  <a:pt x="3532014" y="1430551"/>
                </a:lnTo>
                <a:lnTo>
                  <a:pt x="3542213" y="1451264"/>
                </a:lnTo>
                <a:cubicBezTo>
                  <a:pt x="3552234" y="1471615"/>
                  <a:pt x="3552234" y="1471615"/>
                  <a:pt x="3552234" y="1471615"/>
                </a:cubicBezTo>
                <a:cubicBezTo>
                  <a:pt x="3549596" y="1468007"/>
                  <a:pt x="3549001" y="1482925"/>
                  <a:pt x="3549001" y="1482925"/>
                </a:cubicBezTo>
                <a:cubicBezTo>
                  <a:pt x="3548275" y="1486009"/>
                  <a:pt x="3551115" y="1489897"/>
                  <a:pt x="3550390" y="1492984"/>
                </a:cubicBezTo>
                <a:cubicBezTo>
                  <a:pt x="3538288" y="1464769"/>
                  <a:pt x="3538288" y="1464769"/>
                  <a:pt x="3538288" y="1464769"/>
                </a:cubicBezTo>
                <a:cubicBezTo>
                  <a:pt x="3536868" y="1462825"/>
                  <a:pt x="3534157" y="1470769"/>
                  <a:pt x="3535129" y="1475596"/>
                </a:cubicBezTo>
                <a:cubicBezTo>
                  <a:pt x="3526564" y="1456299"/>
                  <a:pt x="3526564" y="1456299"/>
                  <a:pt x="3526564" y="1456299"/>
                </a:cubicBezTo>
                <a:cubicBezTo>
                  <a:pt x="3527086" y="1452934"/>
                  <a:pt x="3530000" y="1445268"/>
                  <a:pt x="3527160" y="1441381"/>
                </a:cubicBezTo>
                <a:lnTo>
                  <a:pt x="3527298" y="1440488"/>
                </a:lnTo>
                <a:lnTo>
                  <a:pt x="3518755" y="1458489"/>
                </a:lnTo>
                <a:lnTo>
                  <a:pt x="3563739" y="1514749"/>
                </a:lnTo>
                <a:cubicBezTo>
                  <a:pt x="3563739" y="1514749"/>
                  <a:pt x="3565158" y="1516693"/>
                  <a:pt x="3566579" y="1518637"/>
                </a:cubicBezTo>
                <a:lnTo>
                  <a:pt x="3517605" y="1460911"/>
                </a:lnTo>
                <a:lnTo>
                  <a:pt x="3515379" y="1465603"/>
                </a:lnTo>
                <a:lnTo>
                  <a:pt x="3523054" y="1478882"/>
                </a:lnTo>
                <a:cubicBezTo>
                  <a:pt x="3524474" y="1480826"/>
                  <a:pt x="3524997" y="1477462"/>
                  <a:pt x="3525242" y="1474302"/>
                </a:cubicBezTo>
                <a:cubicBezTo>
                  <a:pt x="3532762" y="1500328"/>
                  <a:pt x="3532762" y="1500328"/>
                  <a:pt x="3532762" y="1500328"/>
                </a:cubicBezTo>
                <a:cubicBezTo>
                  <a:pt x="3532068" y="1495297"/>
                  <a:pt x="3529226" y="1491409"/>
                  <a:pt x="3526589" y="1487800"/>
                </a:cubicBezTo>
                <a:cubicBezTo>
                  <a:pt x="3523748" y="1483913"/>
                  <a:pt x="3522979" y="1490437"/>
                  <a:pt x="3522254" y="1493522"/>
                </a:cubicBezTo>
                <a:lnTo>
                  <a:pt x="3512217" y="1472264"/>
                </a:lnTo>
                <a:lnTo>
                  <a:pt x="3507756" y="1481664"/>
                </a:lnTo>
                <a:lnTo>
                  <a:pt x="3519604" y="1511790"/>
                </a:lnTo>
                <a:lnTo>
                  <a:pt x="3505971" y="1485425"/>
                </a:lnTo>
                <a:lnTo>
                  <a:pt x="3500086" y="1497828"/>
                </a:lnTo>
                <a:lnTo>
                  <a:pt x="3500323" y="1498473"/>
                </a:lnTo>
                <a:cubicBezTo>
                  <a:pt x="3504554" y="1512421"/>
                  <a:pt x="3512147" y="1526891"/>
                  <a:pt x="3518075" y="1542579"/>
                </a:cubicBezTo>
                <a:lnTo>
                  <a:pt x="3516131" y="1543999"/>
                </a:lnTo>
                <a:cubicBezTo>
                  <a:pt x="3509959" y="1531471"/>
                  <a:pt x="3504031" y="1515784"/>
                  <a:pt x="3497655" y="1502979"/>
                </a:cubicBezTo>
                <a:lnTo>
                  <a:pt x="3497646" y="1502968"/>
                </a:lnTo>
                <a:lnTo>
                  <a:pt x="3492472" y="1513871"/>
                </a:lnTo>
                <a:lnTo>
                  <a:pt x="3505965" y="1540939"/>
                </a:lnTo>
                <a:cubicBezTo>
                  <a:pt x="3510970" y="1552669"/>
                  <a:pt x="3515398" y="1564555"/>
                  <a:pt x="3519521" y="1576024"/>
                </a:cubicBezTo>
                <a:cubicBezTo>
                  <a:pt x="3520940" y="1577968"/>
                  <a:pt x="3521464" y="1574605"/>
                  <a:pt x="3523406" y="1573185"/>
                </a:cubicBezTo>
                <a:cubicBezTo>
                  <a:pt x="3524827" y="1575128"/>
                  <a:pt x="3524827" y="1575128"/>
                  <a:pt x="3524827" y="1575128"/>
                </a:cubicBezTo>
                <a:cubicBezTo>
                  <a:pt x="3522884" y="1576548"/>
                  <a:pt x="3519970" y="1584216"/>
                  <a:pt x="3522607" y="1587824"/>
                </a:cubicBezTo>
                <a:cubicBezTo>
                  <a:pt x="3531793" y="1612633"/>
                  <a:pt x="3531793" y="1612633"/>
                  <a:pt x="3531793" y="1612633"/>
                </a:cubicBezTo>
                <a:cubicBezTo>
                  <a:pt x="3539664" y="1626901"/>
                  <a:pt x="3544792" y="1646155"/>
                  <a:pt x="3552139" y="1663787"/>
                </a:cubicBezTo>
                <a:cubicBezTo>
                  <a:pt x="3547632" y="1650043"/>
                  <a:pt x="3541256" y="1637238"/>
                  <a:pt x="3535082" y="1624711"/>
                </a:cubicBezTo>
                <a:cubicBezTo>
                  <a:pt x="3533662" y="1622767"/>
                  <a:pt x="3531719" y="1624186"/>
                  <a:pt x="3533140" y="1626131"/>
                </a:cubicBezTo>
                <a:cubicBezTo>
                  <a:pt x="3521039" y="1597917"/>
                  <a:pt x="3509013" y="1569220"/>
                  <a:pt x="3495493" y="1539061"/>
                </a:cubicBezTo>
                <a:lnTo>
                  <a:pt x="3487662" y="1524006"/>
                </a:lnTo>
                <a:lnTo>
                  <a:pt x="3475281" y="1550092"/>
                </a:lnTo>
                <a:lnTo>
                  <a:pt x="3466874" y="1538958"/>
                </a:lnTo>
                <a:lnTo>
                  <a:pt x="3429540" y="1500085"/>
                </a:lnTo>
                <a:lnTo>
                  <a:pt x="3431498" y="1502763"/>
                </a:lnTo>
                <a:cubicBezTo>
                  <a:pt x="3439367" y="1517031"/>
                  <a:pt x="3439367" y="1517031"/>
                  <a:pt x="3439367" y="1517031"/>
                </a:cubicBezTo>
                <a:cubicBezTo>
                  <a:pt x="3443427" y="1522585"/>
                  <a:pt x="3445541" y="1529558"/>
                  <a:pt x="3447860" y="1536810"/>
                </a:cubicBezTo>
                <a:cubicBezTo>
                  <a:pt x="3447133" y="1539895"/>
                  <a:pt x="3446366" y="1546419"/>
                  <a:pt x="3447583" y="1548085"/>
                </a:cubicBezTo>
                <a:cubicBezTo>
                  <a:pt x="3453958" y="1560891"/>
                  <a:pt x="3453958" y="1560891"/>
                  <a:pt x="3453958" y="1560891"/>
                </a:cubicBezTo>
                <a:cubicBezTo>
                  <a:pt x="3455828" y="1571025"/>
                  <a:pt x="3460581" y="1581608"/>
                  <a:pt x="3464116" y="1590526"/>
                </a:cubicBezTo>
                <a:cubicBezTo>
                  <a:pt x="3467407" y="1602603"/>
                  <a:pt x="3467407" y="1602603"/>
                  <a:pt x="3467407" y="1602603"/>
                </a:cubicBezTo>
                <a:cubicBezTo>
                  <a:pt x="3468827" y="1604547"/>
                  <a:pt x="3468827" y="1604547"/>
                  <a:pt x="3470770" y="1603127"/>
                </a:cubicBezTo>
                <a:cubicBezTo>
                  <a:pt x="3474305" y="1612045"/>
                  <a:pt x="3477638" y="1620685"/>
                  <a:pt x="3482594" y="1631546"/>
                </a:cubicBezTo>
                <a:cubicBezTo>
                  <a:pt x="3484537" y="1630125"/>
                  <a:pt x="3486480" y="1628706"/>
                  <a:pt x="3487003" y="1625342"/>
                </a:cubicBezTo>
                <a:cubicBezTo>
                  <a:pt x="3501667" y="1657648"/>
                  <a:pt x="3501667" y="1657648"/>
                  <a:pt x="3501667" y="1657648"/>
                </a:cubicBezTo>
                <a:cubicBezTo>
                  <a:pt x="3505479" y="1666363"/>
                  <a:pt x="3509014" y="1675279"/>
                  <a:pt x="3512550" y="1684196"/>
                </a:cubicBezTo>
                <a:cubicBezTo>
                  <a:pt x="3511129" y="1682252"/>
                  <a:pt x="3509710" y="1680309"/>
                  <a:pt x="3508492" y="1678643"/>
                </a:cubicBezTo>
                <a:cubicBezTo>
                  <a:pt x="3507071" y="1676699"/>
                  <a:pt x="3505578" y="1686310"/>
                  <a:pt x="3505056" y="1689673"/>
                </a:cubicBezTo>
                <a:cubicBezTo>
                  <a:pt x="3506403" y="1703172"/>
                  <a:pt x="3508966" y="1718335"/>
                  <a:pt x="3511530" y="1733498"/>
                </a:cubicBezTo>
                <a:cubicBezTo>
                  <a:pt x="3497242" y="1709865"/>
                  <a:pt x="3475475" y="1656767"/>
                  <a:pt x="3461905" y="1669664"/>
                </a:cubicBezTo>
                <a:lnTo>
                  <a:pt x="3459962" y="1671083"/>
                </a:lnTo>
                <a:lnTo>
                  <a:pt x="3442493" y="1619183"/>
                </a:lnTo>
                <a:lnTo>
                  <a:pt x="3439025" y="1626489"/>
                </a:lnTo>
                <a:lnTo>
                  <a:pt x="3448311" y="1651059"/>
                </a:lnTo>
                <a:lnTo>
                  <a:pt x="3437293" y="1630139"/>
                </a:lnTo>
                <a:lnTo>
                  <a:pt x="3424987" y="1656068"/>
                </a:lnTo>
                <a:lnTo>
                  <a:pt x="3405994" y="1633222"/>
                </a:lnTo>
                <a:cubicBezTo>
                  <a:pt x="3403811" y="1637822"/>
                  <a:pt x="3401176" y="1642294"/>
                  <a:pt x="3399611" y="1647572"/>
                </a:cubicBezTo>
                <a:lnTo>
                  <a:pt x="3399627" y="1656815"/>
                </a:lnTo>
                <a:lnTo>
                  <a:pt x="3401823" y="1662028"/>
                </a:lnTo>
                <a:cubicBezTo>
                  <a:pt x="3400851" y="1662738"/>
                  <a:pt x="3400608" y="1664299"/>
                  <a:pt x="3400543" y="1666104"/>
                </a:cubicBezTo>
                <a:lnTo>
                  <a:pt x="3400459" y="1668267"/>
                </a:lnTo>
                <a:lnTo>
                  <a:pt x="3408579" y="1683254"/>
                </a:lnTo>
                <a:lnTo>
                  <a:pt x="3410443" y="1686713"/>
                </a:lnTo>
                <a:lnTo>
                  <a:pt x="3402345" y="1703776"/>
                </a:lnTo>
                <a:lnTo>
                  <a:pt x="3396275" y="1697651"/>
                </a:lnTo>
                <a:lnTo>
                  <a:pt x="3394951" y="1702083"/>
                </a:lnTo>
                <a:cubicBezTo>
                  <a:pt x="3394690" y="1705148"/>
                  <a:pt x="3394541" y="1708879"/>
                  <a:pt x="3394279" y="1710560"/>
                </a:cubicBezTo>
                <a:cubicBezTo>
                  <a:pt x="3404959" y="1736832"/>
                  <a:pt x="3412480" y="1762857"/>
                  <a:pt x="3423363" y="1789405"/>
                </a:cubicBezTo>
                <a:cubicBezTo>
                  <a:pt x="3421943" y="1787463"/>
                  <a:pt x="3421943" y="1787463"/>
                  <a:pt x="3421943" y="1787463"/>
                </a:cubicBezTo>
                <a:cubicBezTo>
                  <a:pt x="3413133" y="1771325"/>
                  <a:pt x="3402697" y="1752965"/>
                  <a:pt x="3393407" y="1736753"/>
                </a:cubicBezTo>
                <a:cubicBezTo>
                  <a:pt x="3384393" y="1720340"/>
                  <a:pt x="3375583" y="1704202"/>
                  <a:pt x="3364626" y="1689208"/>
                </a:cubicBezTo>
                <a:cubicBezTo>
                  <a:pt x="3361785" y="1685321"/>
                  <a:pt x="3359769" y="1698295"/>
                  <a:pt x="3361189" y="1700238"/>
                </a:cubicBezTo>
                <a:cubicBezTo>
                  <a:pt x="3360666" y="1703602"/>
                  <a:pt x="3361883" y="1705267"/>
                  <a:pt x="3361361" y="1708632"/>
                </a:cubicBezTo>
                <a:cubicBezTo>
                  <a:pt x="3358275" y="1707903"/>
                  <a:pt x="3355637" y="1704295"/>
                  <a:pt x="3354217" y="1702352"/>
                </a:cubicBezTo>
                <a:cubicBezTo>
                  <a:pt x="3354217" y="1702352"/>
                  <a:pt x="3352999" y="1700684"/>
                  <a:pt x="3349636" y="1700161"/>
                </a:cubicBezTo>
                <a:cubicBezTo>
                  <a:pt x="3334171" y="1671422"/>
                  <a:pt x="3320724" y="1640782"/>
                  <a:pt x="3300434" y="1613014"/>
                </a:cubicBezTo>
                <a:cubicBezTo>
                  <a:pt x="3297593" y="1609126"/>
                  <a:pt x="3298663" y="1622827"/>
                  <a:pt x="3298215" y="1625710"/>
                </a:cubicBezTo>
                <a:cubicBezTo>
                  <a:pt x="3301228" y="1637992"/>
                  <a:pt x="3305735" y="1651735"/>
                  <a:pt x="3308747" y="1664017"/>
                </a:cubicBezTo>
                <a:lnTo>
                  <a:pt x="3306804" y="1665436"/>
                </a:lnTo>
                <a:cubicBezTo>
                  <a:pt x="3297791" y="1649022"/>
                  <a:pt x="3287559" y="1630941"/>
                  <a:pt x="3278546" y="1614526"/>
                </a:cubicBezTo>
                <a:cubicBezTo>
                  <a:pt x="3275705" y="1610637"/>
                  <a:pt x="3275109" y="1625557"/>
                  <a:pt x="3274586" y="1628920"/>
                </a:cubicBezTo>
                <a:cubicBezTo>
                  <a:pt x="3278121" y="1637838"/>
                  <a:pt x="3281934" y="1646551"/>
                  <a:pt x="3283526" y="1656889"/>
                </a:cubicBezTo>
                <a:cubicBezTo>
                  <a:pt x="3280686" y="1653002"/>
                  <a:pt x="3276105" y="1650811"/>
                  <a:pt x="3271598" y="1648140"/>
                </a:cubicBezTo>
                <a:cubicBezTo>
                  <a:pt x="3267540" y="1642587"/>
                  <a:pt x="3267540" y="1642587"/>
                  <a:pt x="3267540" y="1642587"/>
                </a:cubicBezTo>
                <a:cubicBezTo>
                  <a:pt x="3271149" y="1639949"/>
                  <a:pt x="3272398" y="1633500"/>
                  <a:pt x="3269557" y="1629613"/>
                </a:cubicBezTo>
                <a:cubicBezTo>
                  <a:pt x="3258845" y="1611458"/>
                  <a:pt x="3250035" y="1595320"/>
                  <a:pt x="3239078" y="1580326"/>
                </a:cubicBezTo>
                <a:cubicBezTo>
                  <a:pt x="3236237" y="1576438"/>
                  <a:pt x="3234946" y="1586326"/>
                  <a:pt x="3234220" y="1589413"/>
                </a:cubicBezTo>
                <a:cubicBezTo>
                  <a:pt x="3231582" y="1585803"/>
                  <a:pt x="3231582" y="1585803"/>
                  <a:pt x="3231582" y="1585803"/>
                </a:cubicBezTo>
                <a:cubicBezTo>
                  <a:pt x="3231582" y="1585803"/>
                  <a:pt x="3230162" y="1583858"/>
                  <a:pt x="3229639" y="1587221"/>
                </a:cubicBezTo>
                <a:cubicBezTo>
                  <a:pt x="3222569" y="1569388"/>
                  <a:pt x="3216641" y="1553699"/>
                  <a:pt x="3205684" y="1538704"/>
                </a:cubicBezTo>
                <a:cubicBezTo>
                  <a:pt x="3206207" y="1535342"/>
                  <a:pt x="3204916" y="1545230"/>
                  <a:pt x="3202974" y="1546649"/>
                </a:cubicBezTo>
                <a:cubicBezTo>
                  <a:pt x="3202900" y="1558203"/>
                  <a:pt x="3205709" y="1570206"/>
                  <a:pt x="3209000" y="1582284"/>
                </a:cubicBezTo>
                <a:cubicBezTo>
                  <a:pt x="3201650" y="1564653"/>
                  <a:pt x="3194581" y="1546819"/>
                  <a:pt x="3185567" y="1530403"/>
                </a:cubicBezTo>
                <a:cubicBezTo>
                  <a:pt x="3182929" y="1526794"/>
                  <a:pt x="3180912" y="1539768"/>
                  <a:pt x="3182130" y="1541434"/>
                </a:cubicBezTo>
                <a:cubicBezTo>
                  <a:pt x="3191968" y="1574709"/>
                  <a:pt x="3203546" y="1606288"/>
                  <a:pt x="3217067" y="1636447"/>
                </a:cubicBezTo>
                <a:cubicBezTo>
                  <a:pt x="3215124" y="1637868"/>
                  <a:pt x="3212937" y="1642449"/>
                  <a:pt x="3213631" y="1647477"/>
                </a:cubicBezTo>
                <a:cubicBezTo>
                  <a:pt x="3204167" y="1622873"/>
                  <a:pt x="3193038" y="1599485"/>
                  <a:pt x="3174137" y="1581775"/>
                </a:cubicBezTo>
                <a:cubicBezTo>
                  <a:pt x="3172920" y="1580110"/>
                  <a:pt x="3172644" y="1591385"/>
                  <a:pt x="3172121" y="1594750"/>
                </a:cubicBezTo>
                <a:cubicBezTo>
                  <a:pt x="3174514" y="1601520"/>
                  <a:pt x="3174514" y="1601520"/>
                  <a:pt x="3174514" y="1601520"/>
                </a:cubicBezTo>
                <a:cubicBezTo>
                  <a:pt x="3171876" y="1597910"/>
                  <a:pt x="3170455" y="1595967"/>
                  <a:pt x="3169036" y="1594023"/>
                </a:cubicBezTo>
                <a:cubicBezTo>
                  <a:pt x="3167818" y="1592356"/>
                  <a:pt x="3165801" y="1605331"/>
                  <a:pt x="3167019" y="1606998"/>
                </a:cubicBezTo>
                <a:cubicBezTo>
                  <a:pt x="3170554" y="1615913"/>
                  <a:pt x="3174089" y="1624830"/>
                  <a:pt x="3177903" y="1633547"/>
                </a:cubicBezTo>
                <a:cubicBezTo>
                  <a:pt x="3179323" y="1635489"/>
                  <a:pt x="3180090" y="1628965"/>
                  <a:pt x="3180816" y="1625879"/>
                </a:cubicBezTo>
                <a:cubicBezTo>
                  <a:pt x="3192991" y="1642541"/>
                  <a:pt x="3202699" y="1663985"/>
                  <a:pt x="3213410" y="1682140"/>
                </a:cubicBezTo>
                <a:cubicBezTo>
                  <a:pt x="3212888" y="1685504"/>
                  <a:pt x="3211394" y="1695114"/>
                  <a:pt x="3212814" y="1697058"/>
                </a:cubicBezTo>
                <a:cubicBezTo>
                  <a:pt x="3234623" y="1746718"/>
                  <a:pt x="3234623" y="1746718"/>
                  <a:pt x="3234623" y="1746718"/>
                </a:cubicBezTo>
                <a:cubicBezTo>
                  <a:pt x="3222449" y="1730056"/>
                  <a:pt x="3208855" y="1711452"/>
                  <a:pt x="3194534" y="1695933"/>
                </a:cubicBezTo>
                <a:cubicBezTo>
                  <a:pt x="3193114" y="1693990"/>
                  <a:pt x="3191097" y="1706964"/>
                  <a:pt x="3191097" y="1706964"/>
                </a:cubicBezTo>
                <a:cubicBezTo>
                  <a:pt x="3194911" y="1715678"/>
                  <a:pt x="3197026" y="1722651"/>
                  <a:pt x="3199140" y="1729625"/>
                </a:cubicBezTo>
                <a:cubicBezTo>
                  <a:pt x="3196503" y="1726016"/>
                  <a:pt x="3196503" y="1726016"/>
                  <a:pt x="3196503" y="1726016"/>
                </a:cubicBezTo>
                <a:cubicBezTo>
                  <a:pt x="3184126" y="1709076"/>
                  <a:pt x="3173895" y="1690996"/>
                  <a:pt x="3160994" y="1677419"/>
                </a:cubicBezTo>
                <a:cubicBezTo>
                  <a:pt x="3158356" y="1673811"/>
                  <a:pt x="3158080" y="1685087"/>
                  <a:pt x="3157558" y="1688451"/>
                </a:cubicBezTo>
                <a:cubicBezTo>
                  <a:pt x="3159950" y="1695222"/>
                  <a:pt x="3162268" y="1702472"/>
                  <a:pt x="3165803" y="1711389"/>
                </a:cubicBezTo>
                <a:cubicBezTo>
                  <a:pt x="3160325" y="1703893"/>
                  <a:pt x="3158006" y="1696640"/>
                  <a:pt x="3152528" y="1689143"/>
                </a:cubicBezTo>
                <a:cubicBezTo>
                  <a:pt x="3153255" y="1686059"/>
                  <a:pt x="3153499" y="1682897"/>
                  <a:pt x="3153499" y="1682897"/>
                </a:cubicBezTo>
                <a:cubicBezTo>
                  <a:pt x="3144559" y="1654929"/>
                  <a:pt x="3133430" y="1631541"/>
                  <a:pt x="3122750" y="1605269"/>
                </a:cubicBezTo>
                <a:cubicBezTo>
                  <a:pt x="3131038" y="1624770"/>
                  <a:pt x="3139806" y="1644345"/>
                  <a:pt x="3150038" y="1662426"/>
                </a:cubicBezTo>
                <a:cubicBezTo>
                  <a:pt x="3149514" y="1665790"/>
                  <a:pt x="3152951" y="1654759"/>
                  <a:pt x="3152054" y="1649452"/>
                </a:cubicBezTo>
                <a:cubicBezTo>
                  <a:pt x="3139709" y="1624397"/>
                  <a:pt x="3139709" y="1624397"/>
                  <a:pt x="3139709" y="1624397"/>
                </a:cubicBezTo>
                <a:cubicBezTo>
                  <a:pt x="3141896" y="1619817"/>
                  <a:pt x="3142419" y="1616454"/>
                  <a:pt x="3141447" y="1611626"/>
                </a:cubicBezTo>
                <a:cubicBezTo>
                  <a:pt x="3137388" y="1606073"/>
                  <a:pt x="3133854" y="1597155"/>
                  <a:pt x="3130319" y="1588239"/>
                </a:cubicBezTo>
                <a:cubicBezTo>
                  <a:pt x="3148869" y="1617704"/>
                  <a:pt x="3163607" y="1649529"/>
                  <a:pt x="3181912" y="1682155"/>
                </a:cubicBezTo>
                <a:cubicBezTo>
                  <a:pt x="3183333" y="1684099"/>
                  <a:pt x="3186492" y="1673272"/>
                  <a:pt x="3183651" y="1669384"/>
                </a:cubicBezTo>
                <a:cubicBezTo>
                  <a:pt x="3163508" y="1629581"/>
                  <a:pt x="3146452" y="1590505"/>
                  <a:pt x="3118537" y="1556382"/>
                </a:cubicBezTo>
                <a:cubicBezTo>
                  <a:pt x="3117320" y="1554715"/>
                  <a:pt x="3116594" y="1557802"/>
                  <a:pt x="3116071" y="1561166"/>
                </a:cubicBezTo>
                <a:cubicBezTo>
                  <a:pt x="3113434" y="1557555"/>
                  <a:pt x="3112536" y="1552248"/>
                  <a:pt x="3109898" y="1548638"/>
                </a:cubicBezTo>
                <a:cubicBezTo>
                  <a:pt x="3108478" y="1546694"/>
                  <a:pt x="3107955" y="1550057"/>
                  <a:pt x="3105766" y="1554639"/>
                </a:cubicBezTo>
                <a:cubicBezTo>
                  <a:pt x="3102231" y="1545722"/>
                  <a:pt x="3096753" y="1538224"/>
                  <a:pt x="3092940" y="1529509"/>
                </a:cubicBezTo>
                <a:cubicBezTo>
                  <a:pt x="3090099" y="1525622"/>
                  <a:pt x="3088083" y="1538596"/>
                  <a:pt x="3089503" y="1540539"/>
                </a:cubicBezTo>
                <a:cubicBezTo>
                  <a:pt x="3099416" y="1573336"/>
                  <a:pt x="3114358" y="1605438"/>
                  <a:pt x="3127602" y="1635801"/>
                </a:cubicBezTo>
                <a:cubicBezTo>
                  <a:pt x="3121428" y="1623273"/>
                  <a:pt x="3113312" y="1612165"/>
                  <a:pt x="3105516" y="1597417"/>
                </a:cubicBezTo>
                <a:cubicBezTo>
                  <a:pt x="3104298" y="1595750"/>
                  <a:pt x="3100860" y="1606780"/>
                  <a:pt x="3102281" y="1608724"/>
                </a:cubicBezTo>
                <a:cubicBezTo>
                  <a:pt x="3102730" y="1616915"/>
                  <a:pt x="3106267" y="1625832"/>
                  <a:pt x="3108381" y="1632805"/>
                </a:cubicBezTo>
                <a:cubicBezTo>
                  <a:pt x="3093889" y="1608893"/>
                  <a:pt x="3083005" y="1582345"/>
                  <a:pt x="3065353" y="1558187"/>
                </a:cubicBezTo>
                <a:cubicBezTo>
                  <a:pt x="3062715" y="1554577"/>
                  <a:pt x="3061917" y="1569216"/>
                  <a:pt x="3063337" y="1571160"/>
                </a:cubicBezTo>
                <a:cubicBezTo>
                  <a:pt x="3068292" y="1582021"/>
                  <a:pt x="3073322" y="1592402"/>
                  <a:pt x="3078279" y="1603263"/>
                </a:cubicBezTo>
                <a:cubicBezTo>
                  <a:pt x="3078279" y="1603263"/>
                  <a:pt x="3079699" y="1605207"/>
                  <a:pt x="3080916" y="1606873"/>
                </a:cubicBezTo>
                <a:cubicBezTo>
                  <a:pt x="3081813" y="1612181"/>
                  <a:pt x="3084451" y="1615790"/>
                  <a:pt x="3087292" y="1619678"/>
                </a:cubicBezTo>
                <a:cubicBezTo>
                  <a:pt x="3083030" y="1613846"/>
                  <a:pt x="3083030" y="1613846"/>
                  <a:pt x="3083030" y="1613846"/>
                </a:cubicBezTo>
                <a:cubicBezTo>
                  <a:pt x="3080148" y="1613397"/>
                  <a:pt x="3079797" y="1625154"/>
                  <a:pt x="3081015" y="1626820"/>
                </a:cubicBezTo>
                <a:cubicBezTo>
                  <a:pt x="3085201" y="1644206"/>
                  <a:pt x="3092795" y="1658677"/>
                  <a:pt x="3100666" y="1672944"/>
                </a:cubicBezTo>
                <a:cubicBezTo>
                  <a:pt x="3083259" y="1645626"/>
                  <a:pt x="3067346" y="1619770"/>
                  <a:pt x="3048274" y="1593668"/>
                </a:cubicBezTo>
                <a:cubicBezTo>
                  <a:pt x="3048102" y="1585276"/>
                  <a:pt x="3045709" y="1578504"/>
                  <a:pt x="3042173" y="1569586"/>
                </a:cubicBezTo>
                <a:cubicBezTo>
                  <a:pt x="3048869" y="1578749"/>
                  <a:pt x="3053825" y="1589612"/>
                  <a:pt x="3060521" y="1598775"/>
                </a:cubicBezTo>
                <a:cubicBezTo>
                  <a:pt x="3063362" y="1602662"/>
                  <a:pt x="3066799" y="1591632"/>
                  <a:pt x="3063958" y="1587744"/>
                </a:cubicBezTo>
                <a:cubicBezTo>
                  <a:pt x="3053726" y="1569663"/>
                  <a:pt x="3042770" y="1554669"/>
                  <a:pt x="3028449" y="1539151"/>
                </a:cubicBezTo>
                <a:cubicBezTo>
                  <a:pt x="3027232" y="1537484"/>
                  <a:pt x="3026261" y="1543731"/>
                  <a:pt x="3027158" y="1549038"/>
                </a:cubicBezTo>
                <a:cubicBezTo>
                  <a:pt x="3020259" y="1539597"/>
                  <a:pt x="3014782" y="1532100"/>
                  <a:pt x="3007881" y="1522658"/>
                </a:cubicBezTo>
                <a:cubicBezTo>
                  <a:pt x="3003302" y="1520469"/>
                  <a:pt x="3004649" y="1533967"/>
                  <a:pt x="3005866" y="1535632"/>
                </a:cubicBezTo>
                <a:cubicBezTo>
                  <a:pt x="3006763" y="1540940"/>
                  <a:pt x="3006763" y="1540940"/>
                  <a:pt x="3006763" y="1540940"/>
                </a:cubicBezTo>
                <a:cubicBezTo>
                  <a:pt x="2991577" y="1511996"/>
                  <a:pt x="2975909" y="1482981"/>
                  <a:pt x="2958257" y="1458823"/>
                </a:cubicBezTo>
                <a:cubicBezTo>
                  <a:pt x="2955416" y="1454934"/>
                  <a:pt x="2953399" y="1467909"/>
                  <a:pt x="2954820" y="1469853"/>
                </a:cubicBezTo>
                <a:lnTo>
                  <a:pt x="2950761" y="1464300"/>
                </a:lnTo>
                <a:cubicBezTo>
                  <a:pt x="2949341" y="1462356"/>
                  <a:pt x="2947153" y="1466936"/>
                  <a:pt x="2947848" y="1471966"/>
                </a:cubicBezTo>
                <a:cubicBezTo>
                  <a:pt x="2942370" y="1464468"/>
                  <a:pt x="2937094" y="1457249"/>
                  <a:pt x="2930196" y="1447809"/>
                </a:cubicBezTo>
                <a:cubicBezTo>
                  <a:pt x="2928775" y="1445863"/>
                  <a:pt x="2929950" y="1450969"/>
                  <a:pt x="2927280" y="1455474"/>
                </a:cubicBezTo>
                <a:cubicBezTo>
                  <a:pt x="2926587" y="1450445"/>
                  <a:pt x="2923746" y="1446557"/>
                  <a:pt x="2921108" y="1442947"/>
                </a:cubicBezTo>
                <a:cubicBezTo>
                  <a:pt x="2918470" y="1439337"/>
                  <a:pt x="2916250" y="1452033"/>
                  <a:pt x="2917670" y="1453978"/>
                </a:cubicBezTo>
                <a:cubicBezTo>
                  <a:pt x="2918569" y="1459285"/>
                  <a:pt x="2922626" y="1464838"/>
                  <a:pt x="2924742" y="1471813"/>
                </a:cubicBezTo>
                <a:lnTo>
                  <a:pt x="2898158" y="1428485"/>
                </a:lnTo>
                <a:lnTo>
                  <a:pt x="2849805" y="1406250"/>
                </a:lnTo>
                <a:cubicBezTo>
                  <a:pt x="2831549" y="1397708"/>
                  <a:pt x="2811790" y="1388544"/>
                  <a:pt x="2791068" y="1379650"/>
                </a:cubicBezTo>
                <a:cubicBezTo>
                  <a:pt x="2729204" y="1352339"/>
                  <a:pt x="2676759" y="1333258"/>
                  <a:pt x="2627383" y="1315632"/>
                </a:cubicBezTo>
                <a:cubicBezTo>
                  <a:pt x="2578933" y="1296054"/>
                  <a:pt x="2532903" y="1280017"/>
                  <a:pt x="2482070" y="1265458"/>
                </a:cubicBezTo>
                <a:cubicBezTo>
                  <a:pt x="2435245" y="1251093"/>
                  <a:pt x="2403134" y="1233804"/>
                  <a:pt x="2355071" y="1226368"/>
                </a:cubicBezTo>
                <a:cubicBezTo>
                  <a:pt x="2328326" y="1221532"/>
                  <a:pt x="2256139" y="1215969"/>
                  <a:pt x="2188743" y="1228396"/>
                </a:cubicBezTo>
                <a:cubicBezTo>
                  <a:pt x="2027108" y="1257248"/>
                  <a:pt x="1859774" y="1331225"/>
                  <a:pt x="1697759" y="1442230"/>
                </a:cubicBezTo>
                <a:cubicBezTo>
                  <a:pt x="1615122" y="1499009"/>
                  <a:pt x="1538922" y="1566698"/>
                  <a:pt x="1475917" y="1638261"/>
                </a:cubicBezTo>
                <a:cubicBezTo>
                  <a:pt x="1412928" y="1710513"/>
                  <a:pt x="1360946" y="1787648"/>
                  <a:pt x="1321550" y="1859140"/>
                </a:cubicBezTo>
                <a:cubicBezTo>
                  <a:pt x="1288624" y="1916281"/>
                  <a:pt x="1281598" y="1970681"/>
                  <a:pt x="1270521" y="2022817"/>
                </a:cubicBezTo>
                <a:cubicBezTo>
                  <a:pt x="1261283" y="2070360"/>
                  <a:pt x="1251662" y="2119429"/>
                  <a:pt x="1233583" y="2193521"/>
                </a:cubicBezTo>
                <a:cubicBezTo>
                  <a:pt x="1223526" y="2234869"/>
                  <a:pt x="1214963" y="2261551"/>
                  <a:pt x="1205974" y="2287691"/>
                </a:cubicBezTo>
                <a:cubicBezTo>
                  <a:pt x="1198073" y="2312980"/>
                  <a:pt x="1191419" y="2338518"/>
                  <a:pt x="1188197" y="2369785"/>
                </a:cubicBezTo>
                <a:cubicBezTo>
                  <a:pt x="1180765" y="2417843"/>
                  <a:pt x="1185390" y="2481531"/>
                  <a:pt x="1189518" y="2541224"/>
                </a:cubicBezTo>
                <a:cubicBezTo>
                  <a:pt x="1207094" y="2751125"/>
                  <a:pt x="1282743" y="2951690"/>
                  <a:pt x="1397718" y="3117626"/>
                </a:cubicBezTo>
                <a:cubicBezTo>
                  <a:pt x="1515027" y="3282961"/>
                  <a:pt x="1668346" y="3413459"/>
                  <a:pt x="1842292" y="3499769"/>
                </a:cubicBezTo>
                <a:cubicBezTo>
                  <a:pt x="1738812" y="3442800"/>
                  <a:pt x="1641729" y="3368031"/>
                  <a:pt x="1556198" y="3277562"/>
                </a:cubicBezTo>
                <a:cubicBezTo>
                  <a:pt x="1472061" y="3187753"/>
                  <a:pt x="1400075" y="3084581"/>
                  <a:pt x="1349792" y="2975994"/>
                </a:cubicBezTo>
                <a:cubicBezTo>
                  <a:pt x="1327245" y="2927033"/>
                  <a:pt x="1308438" y="2885311"/>
                  <a:pt x="1292602" y="2833726"/>
                </a:cubicBezTo>
                <a:cubicBezTo>
                  <a:pt x="1274579" y="2783152"/>
                  <a:pt x="1257840" y="2721231"/>
                  <a:pt x="1246682" y="2635312"/>
                </a:cubicBezTo>
                <a:cubicBezTo>
                  <a:pt x="1243157" y="2618265"/>
                  <a:pt x="1232216" y="2536208"/>
                  <a:pt x="1234268" y="2454850"/>
                </a:cubicBezTo>
                <a:cubicBezTo>
                  <a:pt x="1235939" y="2375019"/>
                  <a:pt x="1249879" y="2301011"/>
                  <a:pt x="1256868" y="2298521"/>
                </a:cubicBezTo>
                <a:cubicBezTo>
                  <a:pt x="1263580" y="2295897"/>
                  <a:pt x="1262630" y="2289981"/>
                  <a:pt x="1259937" y="2340288"/>
                </a:cubicBezTo>
                <a:cubicBezTo>
                  <a:pt x="1258086" y="2404662"/>
                  <a:pt x="1258151" y="2481558"/>
                  <a:pt x="1265145" y="2559693"/>
                </a:cubicBezTo>
                <a:cubicBezTo>
                  <a:pt x="1270744" y="2637166"/>
                  <a:pt x="1283934" y="2714484"/>
                  <a:pt x="1303077" y="2779254"/>
                </a:cubicBezTo>
                <a:cubicBezTo>
                  <a:pt x="1335784" y="2892482"/>
                  <a:pt x="1385850" y="2997207"/>
                  <a:pt x="1446743" y="3091357"/>
                </a:cubicBezTo>
                <a:cubicBezTo>
                  <a:pt x="1508430" y="3183833"/>
                  <a:pt x="1582486" y="3266806"/>
                  <a:pt x="1666092" y="3337574"/>
                </a:cubicBezTo>
                <a:cubicBezTo>
                  <a:pt x="1748159" y="3407267"/>
                  <a:pt x="1840774" y="3466252"/>
                  <a:pt x="1940283" y="3511428"/>
                </a:cubicBezTo>
                <a:lnTo>
                  <a:pt x="2059820" y="3556899"/>
                </a:lnTo>
                <a:lnTo>
                  <a:pt x="2113411" y="3558900"/>
                </a:lnTo>
                <a:cubicBezTo>
                  <a:pt x="2120969" y="3558473"/>
                  <a:pt x="2145837" y="3561025"/>
                  <a:pt x="2119148" y="3561920"/>
                </a:cubicBezTo>
                <a:cubicBezTo>
                  <a:pt x="2106886" y="3560908"/>
                  <a:pt x="2093134" y="3560493"/>
                  <a:pt x="2081515" y="3560942"/>
                </a:cubicBezTo>
                <a:lnTo>
                  <a:pt x="2070954" y="3561135"/>
                </a:lnTo>
                <a:lnTo>
                  <a:pt x="2084692" y="3566361"/>
                </a:lnTo>
                <a:lnTo>
                  <a:pt x="2152779" y="3565891"/>
                </a:lnTo>
                <a:cubicBezTo>
                  <a:pt x="2186742" y="3567011"/>
                  <a:pt x="2222838" y="3568994"/>
                  <a:pt x="2259153" y="3570835"/>
                </a:cubicBezTo>
                <a:cubicBezTo>
                  <a:pt x="2348170" y="3573207"/>
                  <a:pt x="2438438" y="3563103"/>
                  <a:pt x="2529097" y="3553119"/>
                </a:cubicBezTo>
                <a:cubicBezTo>
                  <a:pt x="2543401" y="3550540"/>
                  <a:pt x="2556639" y="3546331"/>
                  <a:pt x="2569686" y="3545473"/>
                </a:cubicBezTo>
                <a:lnTo>
                  <a:pt x="2580753" y="3545850"/>
                </a:lnTo>
                <a:lnTo>
                  <a:pt x="2579845" y="3547782"/>
                </a:lnTo>
                <a:cubicBezTo>
                  <a:pt x="2557980" y="3549944"/>
                  <a:pt x="2539627" y="3552349"/>
                  <a:pt x="2565477" y="3551092"/>
                </a:cubicBezTo>
                <a:lnTo>
                  <a:pt x="2579563" y="3550214"/>
                </a:lnTo>
                <a:lnTo>
                  <a:pt x="2579561" y="3550225"/>
                </a:lnTo>
                <a:lnTo>
                  <a:pt x="2579673" y="3550207"/>
                </a:lnTo>
                <a:lnTo>
                  <a:pt x="2607569" y="3548468"/>
                </a:lnTo>
                <a:cubicBezTo>
                  <a:pt x="2604472" y="3548048"/>
                  <a:pt x="2597212" y="3548091"/>
                  <a:pt x="2590855" y="3548438"/>
                </a:cubicBezTo>
                <a:lnTo>
                  <a:pt x="2579673" y="3550207"/>
                </a:lnTo>
                <a:lnTo>
                  <a:pt x="2579563" y="3550214"/>
                </a:lnTo>
                <a:lnTo>
                  <a:pt x="2579845" y="3547782"/>
                </a:lnTo>
                <a:cubicBezTo>
                  <a:pt x="2596453" y="3546330"/>
                  <a:pt x="2615412" y="3545600"/>
                  <a:pt x="2616445" y="3547180"/>
                </a:cubicBezTo>
                <a:cubicBezTo>
                  <a:pt x="2615412" y="3545600"/>
                  <a:pt x="2608602" y="3550049"/>
                  <a:pt x="2608602" y="3550049"/>
                </a:cubicBezTo>
                <a:cubicBezTo>
                  <a:pt x="2604648" y="3552633"/>
                  <a:pt x="2610670" y="3553212"/>
                  <a:pt x="2605178" y="3556801"/>
                </a:cubicBezTo>
                <a:cubicBezTo>
                  <a:pt x="2600190" y="3557805"/>
                  <a:pt x="2585934" y="3559975"/>
                  <a:pt x="2575740" y="3562125"/>
                </a:cubicBezTo>
                <a:cubicBezTo>
                  <a:pt x="2514121" y="3571935"/>
                  <a:pt x="2442700" y="3584013"/>
                  <a:pt x="2380444" y="3587092"/>
                </a:cubicBezTo>
                <a:cubicBezTo>
                  <a:pt x="2312056" y="3592299"/>
                  <a:pt x="2243599" y="3585891"/>
                  <a:pt x="2173256" y="3585229"/>
                </a:cubicBezTo>
                <a:cubicBezTo>
                  <a:pt x="2172597" y="3585660"/>
                  <a:pt x="2169418" y="3585952"/>
                  <a:pt x="2166532" y="3586333"/>
                </a:cubicBezTo>
                <a:lnTo>
                  <a:pt x="2165689" y="3586612"/>
                </a:lnTo>
                <a:lnTo>
                  <a:pt x="2192885" y="3592927"/>
                </a:lnTo>
                <a:lnTo>
                  <a:pt x="2233398" y="3594204"/>
                </a:lnTo>
                <a:cubicBezTo>
                  <a:pt x="2248676" y="3594137"/>
                  <a:pt x="2263484" y="3593769"/>
                  <a:pt x="2274138" y="3593762"/>
                </a:cubicBezTo>
                <a:cubicBezTo>
                  <a:pt x="2316759" y="3593738"/>
                  <a:pt x="2348151" y="3594282"/>
                  <a:pt x="2388924" y="3590953"/>
                </a:cubicBezTo>
                <a:cubicBezTo>
                  <a:pt x="2461155" y="3585867"/>
                  <a:pt x="2520030" y="3575219"/>
                  <a:pt x="2590241" y="3566564"/>
                </a:cubicBezTo>
                <a:cubicBezTo>
                  <a:pt x="2600631" y="3564475"/>
                  <a:pt x="2609006" y="3563138"/>
                  <a:pt x="2617804" y="3562089"/>
                </a:cubicBezTo>
                <a:lnTo>
                  <a:pt x="2621580" y="3561744"/>
                </a:lnTo>
                <a:lnTo>
                  <a:pt x="2631712" y="3556106"/>
                </a:lnTo>
                <a:cubicBezTo>
                  <a:pt x="2645176" y="3549513"/>
                  <a:pt x="2660549" y="3543400"/>
                  <a:pt x="2680189" y="3538373"/>
                </a:cubicBezTo>
                <a:cubicBezTo>
                  <a:pt x="2701916" y="3540827"/>
                  <a:pt x="2692161" y="3549862"/>
                  <a:pt x="2676064" y="3559304"/>
                </a:cubicBezTo>
                <a:cubicBezTo>
                  <a:pt x="2660713" y="3571491"/>
                  <a:pt x="2639492" y="3580210"/>
                  <a:pt x="2640309" y="3586405"/>
                </a:cubicBezTo>
                <a:cubicBezTo>
                  <a:pt x="2695050" y="3576172"/>
                  <a:pt x="2746613" y="3552474"/>
                  <a:pt x="2794722" y="3535334"/>
                </a:cubicBezTo>
                <a:cubicBezTo>
                  <a:pt x="2822683" y="3525374"/>
                  <a:pt x="2841404" y="3522643"/>
                  <a:pt x="2863636" y="3516113"/>
                </a:cubicBezTo>
                <a:cubicBezTo>
                  <a:pt x="2885400" y="3506971"/>
                  <a:pt x="2900184" y="3487340"/>
                  <a:pt x="2913526" y="3491622"/>
                </a:cubicBezTo>
                <a:cubicBezTo>
                  <a:pt x="2914779" y="3505540"/>
                  <a:pt x="2878038" y="3538321"/>
                  <a:pt x="2849657" y="3561406"/>
                </a:cubicBezTo>
                <a:cubicBezTo>
                  <a:pt x="2824537" y="3581939"/>
                  <a:pt x="2801332" y="3614997"/>
                  <a:pt x="2742670" y="3629177"/>
                </a:cubicBezTo>
                <a:cubicBezTo>
                  <a:pt x="2761282" y="3634593"/>
                  <a:pt x="2746858" y="3644830"/>
                  <a:pt x="2726105" y="3656161"/>
                </a:cubicBezTo>
                <a:cubicBezTo>
                  <a:pt x="2711135" y="3663405"/>
                  <a:pt x="2693548" y="3671712"/>
                  <a:pt x="2684435" y="3679574"/>
                </a:cubicBezTo>
                <a:lnTo>
                  <a:pt x="2680333" y="3684919"/>
                </a:lnTo>
                <a:lnTo>
                  <a:pt x="2681415" y="3685061"/>
                </a:lnTo>
                <a:cubicBezTo>
                  <a:pt x="2687989" y="3685944"/>
                  <a:pt x="2694697" y="3686963"/>
                  <a:pt x="2696871" y="3687911"/>
                </a:cubicBezTo>
                <a:lnTo>
                  <a:pt x="2694558" y="3689220"/>
                </a:lnTo>
                <a:lnTo>
                  <a:pt x="2693321" y="3689633"/>
                </a:lnTo>
                <a:lnTo>
                  <a:pt x="2682504" y="3689189"/>
                </a:lnTo>
                <a:lnTo>
                  <a:pt x="2674762" y="3688021"/>
                </a:lnTo>
                <a:lnTo>
                  <a:pt x="2587607" y="3706142"/>
                </a:lnTo>
                <a:lnTo>
                  <a:pt x="2591684" y="3707892"/>
                </a:lnTo>
                <a:cubicBezTo>
                  <a:pt x="2592578" y="3710288"/>
                  <a:pt x="2581605" y="3720049"/>
                  <a:pt x="2583415" y="3719559"/>
                </a:cubicBezTo>
                <a:cubicBezTo>
                  <a:pt x="2581605" y="3720049"/>
                  <a:pt x="2579795" y="3720539"/>
                  <a:pt x="2577986" y="3721029"/>
                </a:cubicBezTo>
                <a:cubicBezTo>
                  <a:pt x="2585074" y="3724011"/>
                  <a:pt x="2612693" y="3725953"/>
                  <a:pt x="2590526" y="3727059"/>
                </a:cubicBezTo>
                <a:cubicBezTo>
                  <a:pt x="2565483" y="3726679"/>
                  <a:pt x="2599725" y="3729467"/>
                  <a:pt x="2612415" y="3730554"/>
                </a:cubicBezTo>
                <a:lnTo>
                  <a:pt x="2615317" y="3730848"/>
                </a:lnTo>
                <a:lnTo>
                  <a:pt x="2538488" y="3742560"/>
                </a:lnTo>
                <a:cubicBezTo>
                  <a:pt x="2531963" y="3744568"/>
                  <a:pt x="2519132" y="3748441"/>
                  <a:pt x="2535740" y="3746989"/>
                </a:cubicBezTo>
                <a:cubicBezTo>
                  <a:pt x="2557115" y="3744678"/>
                  <a:pt x="2577504" y="3740379"/>
                  <a:pt x="2598815" y="3740366"/>
                </a:cubicBezTo>
                <a:cubicBezTo>
                  <a:pt x="2590384" y="3743056"/>
                  <a:pt x="2581966" y="3744985"/>
                  <a:pt x="2573550" y="3746530"/>
                </a:cubicBezTo>
                <a:lnTo>
                  <a:pt x="2554565" y="3749431"/>
                </a:lnTo>
                <a:lnTo>
                  <a:pt x="2551356" y="3749359"/>
                </a:lnTo>
                <a:cubicBezTo>
                  <a:pt x="2543094" y="3749241"/>
                  <a:pt x="2539115" y="3749589"/>
                  <a:pt x="2537805" y="3750208"/>
                </a:cubicBezTo>
                <a:lnTo>
                  <a:pt x="2539327" y="3751741"/>
                </a:lnTo>
                <a:lnTo>
                  <a:pt x="2523032" y="3754196"/>
                </a:lnTo>
                <a:cubicBezTo>
                  <a:pt x="2514596" y="3755708"/>
                  <a:pt x="2506145" y="3757588"/>
                  <a:pt x="2497670" y="3760211"/>
                </a:cubicBezTo>
                <a:lnTo>
                  <a:pt x="2513579" y="3758470"/>
                </a:lnTo>
                <a:lnTo>
                  <a:pt x="2546682" y="3754845"/>
                </a:lnTo>
                <a:lnTo>
                  <a:pt x="2549078" y="3755650"/>
                </a:lnTo>
                <a:cubicBezTo>
                  <a:pt x="2551995" y="3756586"/>
                  <a:pt x="2554355" y="3757407"/>
                  <a:pt x="2554547" y="3757920"/>
                </a:cubicBezTo>
                <a:cubicBezTo>
                  <a:pt x="2555313" y="3759975"/>
                  <a:pt x="2521499" y="3757449"/>
                  <a:pt x="2513959" y="3759492"/>
                </a:cubicBezTo>
                <a:cubicBezTo>
                  <a:pt x="2525734" y="3763465"/>
                  <a:pt x="2530698" y="3759858"/>
                  <a:pt x="2545964" y="3762509"/>
                </a:cubicBezTo>
                <a:cubicBezTo>
                  <a:pt x="2545964" y="3762509"/>
                  <a:pt x="2563535" y="3763049"/>
                  <a:pt x="2572644" y="3764187"/>
                </a:cubicBezTo>
                <a:lnTo>
                  <a:pt x="2575401" y="3764881"/>
                </a:lnTo>
                <a:lnTo>
                  <a:pt x="2649424" y="3740704"/>
                </a:lnTo>
                <a:cubicBezTo>
                  <a:pt x="2662331" y="3737264"/>
                  <a:pt x="2693421" y="3725031"/>
                  <a:pt x="2723220" y="3710476"/>
                </a:cubicBezTo>
                <a:cubicBezTo>
                  <a:pt x="2754030" y="3698110"/>
                  <a:pt x="2787175" y="3685144"/>
                  <a:pt x="2806497" y="3684748"/>
                </a:cubicBezTo>
                <a:cubicBezTo>
                  <a:pt x="2832014" y="3683534"/>
                  <a:pt x="2824580" y="3691280"/>
                  <a:pt x="2805221" y="3703274"/>
                </a:cubicBezTo>
                <a:cubicBezTo>
                  <a:pt x="2788609" y="3714521"/>
                  <a:pt x="2759472" y="3727680"/>
                  <a:pt x="2743157" y="3733261"/>
                </a:cubicBezTo>
                <a:lnTo>
                  <a:pt x="2721572" y="3741643"/>
                </a:lnTo>
                <a:lnTo>
                  <a:pt x="2729190" y="3742416"/>
                </a:lnTo>
                <a:lnTo>
                  <a:pt x="2736354" y="3743367"/>
                </a:lnTo>
                <a:lnTo>
                  <a:pt x="2731878" y="3744416"/>
                </a:lnTo>
                <a:cubicBezTo>
                  <a:pt x="2725106" y="3745927"/>
                  <a:pt x="2721459" y="3746852"/>
                  <a:pt x="2719951" y="3747438"/>
                </a:cubicBezTo>
                <a:lnTo>
                  <a:pt x="2720328" y="3747846"/>
                </a:lnTo>
                <a:lnTo>
                  <a:pt x="2708311" y="3746792"/>
                </a:lnTo>
                <a:lnTo>
                  <a:pt x="2615875" y="3782688"/>
                </a:lnTo>
                <a:lnTo>
                  <a:pt x="2611258" y="3783929"/>
                </a:lnTo>
                <a:lnTo>
                  <a:pt x="2611078" y="3784639"/>
                </a:lnTo>
                <a:lnTo>
                  <a:pt x="2608526" y="3784663"/>
                </a:lnTo>
                <a:lnTo>
                  <a:pt x="2550211" y="3800332"/>
                </a:lnTo>
                <a:lnTo>
                  <a:pt x="2550143" y="3801343"/>
                </a:lnTo>
                <a:cubicBezTo>
                  <a:pt x="2563600" y="3804484"/>
                  <a:pt x="2576104" y="3798835"/>
                  <a:pt x="2587751" y="3802465"/>
                </a:cubicBezTo>
                <a:cubicBezTo>
                  <a:pt x="2592263" y="3803882"/>
                  <a:pt x="2593029" y="3805938"/>
                  <a:pt x="2596370" y="3809556"/>
                </a:cubicBezTo>
                <a:cubicBezTo>
                  <a:pt x="2607101" y="3816075"/>
                  <a:pt x="2620834" y="3814617"/>
                  <a:pt x="2633954" y="3815963"/>
                </a:cubicBezTo>
                <a:lnTo>
                  <a:pt x="2657685" y="3817973"/>
                </a:lnTo>
                <a:lnTo>
                  <a:pt x="2706034" y="3807883"/>
                </a:lnTo>
                <a:cubicBezTo>
                  <a:pt x="2742823" y="3790838"/>
                  <a:pt x="2794193" y="3771147"/>
                  <a:pt x="2847429" y="3748244"/>
                </a:cubicBezTo>
                <a:cubicBezTo>
                  <a:pt x="2872681" y="3727431"/>
                  <a:pt x="2890811" y="3709390"/>
                  <a:pt x="2930104" y="3679867"/>
                </a:cubicBezTo>
                <a:cubicBezTo>
                  <a:pt x="2930104" y="3679867"/>
                  <a:pt x="2930104" y="3679867"/>
                  <a:pt x="2981076" y="3640857"/>
                </a:cubicBezTo>
                <a:cubicBezTo>
                  <a:pt x="3001612" y="3625664"/>
                  <a:pt x="3024615" y="3609592"/>
                  <a:pt x="3040650" y="3603880"/>
                </a:cubicBezTo>
                <a:cubicBezTo>
                  <a:pt x="3082974" y="3587412"/>
                  <a:pt x="3023580" y="3639848"/>
                  <a:pt x="3003924" y="3657508"/>
                </a:cubicBezTo>
                <a:cubicBezTo>
                  <a:pt x="2981872" y="3679498"/>
                  <a:pt x="2956200" y="3713433"/>
                  <a:pt x="2935447" y="3724765"/>
                </a:cubicBezTo>
                <a:cubicBezTo>
                  <a:pt x="2917379" y="3739079"/>
                  <a:pt x="2860857" y="3756666"/>
                  <a:pt x="2859558" y="3767322"/>
                </a:cubicBezTo>
                <a:cubicBezTo>
                  <a:pt x="2894315" y="3758880"/>
                  <a:pt x="2935821" y="3736215"/>
                  <a:pt x="2977194" y="3713831"/>
                </a:cubicBezTo>
                <a:cubicBezTo>
                  <a:pt x="3012310" y="3695992"/>
                  <a:pt x="3059795" y="3668650"/>
                  <a:pt x="3091905" y="3645628"/>
                </a:cubicBezTo>
                <a:cubicBezTo>
                  <a:pt x="3144683" y="3607132"/>
                  <a:pt x="3153525" y="3580582"/>
                  <a:pt x="3183998" y="3545168"/>
                </a:cubicBezTo>
                <a:cubicBezTo>
                  <a:pt x="3183998" y="3545168"/>
                  <a:pt x="3183998" y="3545168"/>
                  <a:pt x="3233972" y="3484503"/>
                </a:cubicBezTo>
                <a:cubicBezTo>
                  <a:pt x="3254072" y="3461587"/>
                  <a:pt x="3273790" y="3440199"/>
                  <a:pt x="3289226" y="3432151"/>
                </a:cubicBezTo>
                <a:cubicBezTo>
                  <a:pt x="3309979" y="3420819"/>
                  <a:pt x="3292090" y="3450592"/>
                  <a:pt x="3270941" y="3482916"/>
                </a:cubicBezTo>
                <a:cubicBezTo>
                  <a:pt x="3247458" y="3515841"/>
                  <a:pt x="3219598" y="3550788"/>
                  <a:pt x="3227406" y="3554493"/>
                </a:cubicBezTo>
                <a:cubicBezTo>
                  <a:pt x="3303721" y="3494118"/>
                  <a:pt x="3375738" y="3428627"/>
                  <a:pt x="3436343" y="3363292"/>
                </a:cubicBezTo>
                <a:lnTo>
                  <a:pt x="3448565" y="3349220"/>
                </a:lnTo>
                <a:lnTo>
                  <a:pt x="3448126" y="3350137"/>
                </a:lnTo>
                <a:cubicBezTo>
                  <a:pt x="3443436" y="3358684"/>
                  <a:pt x="3435202" y="3372703"/>
                  <a:pt x="3430773" y="3380299"/>
                </a:cubicBezTo>
                <a:lnTo>
                  <a:pt x="3428799" y="3383810"/>
                </a:lnTo>
                <a:lnTo>
                  <a:pt x="3503094" y="3306366"/>
                </a:lnTo>
                <a:cubicBezTo>
                  <a:pt x="3510548" y="3300594"/>
                  <a:pt x="3525122" y="3289184"/>
                  <a:pt x="3510279" y="3306783"/>
                </a:cubicBezTo>
                <a:cubicBezTo>
                  <a:pt x="3490679" y="3329083"/>
                  <a:pt x="3469617" y="3348688"/>
                  <a:pt x="3452664" y="3372743"/>
                </a:cubicBezTo>
                <a:cubicBezTo>
                  <a:pt x="3462402" y="3365360"/>
                  <a:pt x="3471273" y="3357387"/>
                  <a:pt x="3479707" y="3349113"/>
                </a:cubicBezTo>
                <a:lnTo>
                  <a:pt x="3498074" y="3329982"/>
                </a:lnTo>
                <a:lnTo>
                  <a:pt x="3500543" y="3326300"/>
                </a:lnTo>
                <a:cubicBezTo>
                  <a:pt x="3506976" y="3316877"/>
                  <a:pt x="3510533" y="3312660"/>
                  <a:pt x="3512274" y="3311674"/>
                </a:cubicBezTo>
                <a:lnTo>
                  <a:pt x="3512795" y="3314610"/>
                </a:lnTo>
                <a:lnTo>
                  <a:pt x="3528520" y="3298162"/>
                </a:lnTo>
                <a:cubicBezTo>
                  <a:pt x="3536933" y="3289837"/>
                  <a:pt x="3545772" y="3281789"/>
                  <a:pt x="3555471" y="3274306"/>
                </a:cubicBezTo>
                <a:lnTo>
                  <a:pt x="3540860" y="3290885"/>
                </a:lnTo>
                <a:lnTo>
                  <a:pt x="3510453" y="3325383"/>
                </a:lnTo>
                <a:lnTo>
                  <a:pt x="3509457" y="3328728"/>
                </a:lnTo>
                <a:cubicBezTo>
                  <a:pt x="3508195" y="3332766"/>
                  <a:pt x="3507246" y="3336085"/>
                  <a:pt x="3507674" y="3336709"/>
                </a:cubicBezTo>
                <a:cubicBezTo>
                  <a:pt x="3509385" y="3339207"/>
                  <a:pt x="3533410" y="3299016"/>
                  <a:pt x="3541711" y="3292126"/>
                </a:cubicBezTo>
                <a:cubicBezTo>
                  <a:pt x="3536839" y="3308581"/>
                  <a:pt x="3528818" y="3311319"/>
                  <a:pt x="3519678" y="3330664"/>
                </a:cubicBezTo>
                <a:cubicBezTo>
                  <a:pt x="3519678" y="3330664"/>
                  <a:pt x="3495934" y="3366703"/>
                  <a:pt x="3497645" y="3369201"/>
                </a:cubicBezTo>
                <a:lnTo>
                  <a:pt x="3523925" y="3351305"/>
                </a:lnTo>
                <a:cubicBezTo>
                  <a:pt x="3524780" y="3352554"/>
                  <a:pt x="3511409" y="3378839"/>
                  <a:pt x="3501575" y="3399167"/>
                </a:cubicBezTo>
                <a:lnTo>
                  <a:pt x="3499632" y="3403286"/>
                </a:lnTo>
                <a:lnTo>
                  <a:pt x="3497722" y="3406065"/>
                </a:lnTo>
                <a:lnTo>
                  <a:pt x="3498935" y="3404764"/>
                </a:lnTo>
                <a:lnTo>
                  <a:pt x="3495139" y="3412813"/>
                </a:lnTo>
                <a:cubicBezTo>
                  <a:pt x="3489923" y="3424373"/>
                  <a:pt x="3489192" y="3428224"/>
                  <a:pt x="3500443" y="3411292"/>
                </a:cubicBezTo>
                <a:lnTo>
                  <a:pt x="3515521" y="3386969"/>
                </a:lnTo>
                <a:lnTo>
                  <a:pt x="3548911" y="3351144"/>
                </a:lnTo>
                <a:lnTo>
                  <a:pt x="3554220" y="3343969"/>
                </a:lnTo>
                <a:lnTo>
                  <a:pt x="3549371" y="3355000"/>
                </a:lnTo>
                <a:cubicBezTo>
                  <a:pt x="3547048" y="3356929"/>
                  <a:pt x="3558215" y="3367907"/>
                  <a:pt x="3560205" y="3366253"/>
                </a:cubicBezTo>
                <a:cubicBezTo>
                  <a:pt x="3553057" y="3383944"/>
                  <a:pt x="3536738" y="3393573"/>
                  <a:pt x="3531580" y="3409611"/>
                </a:cubicBezTo>
                <a:cubicBezTo>
                  <a:pt x="3529593" y="3415832"/>
                  <a:pt x="3531305" y="3418331"/>
                  <a:pt x="3532735" y="3424980"/>
                </a:cubicBezTo>
                <a:cubicBezTo>
                  <a:pt x="3531567" y="3442279"/>
                  <a:pt x="3519003" y="3456628"/>
                  <a:pt x="3510095" y="3472512"/>
                </a:cubicBezTo>
                <a:cubicBezTo>
                  <a:pt x="3492379" y="3507467"/>
                  <a:pt x="3470904" y="3533133"/>
                  <a:pt x="3456888" y="3568933"/>
                </a:cubicBezTo>
                <a:lnTo>
                  <a:pt x="3447867" y="3582241"/>
                </a:lnTo>
                <a:lnTo>
                  <a:pt x="3377664" y="3650401"/>
                </a:lnTo>
                <a:cubicBezTo>
                  <a:pt x="3274974" y="3745832"/>
                  <a:pt x="3162859" y="3819368"/>
                  <a:pt x="3072691" y="3872573"/>
                </a:cubicBezTo>
                <a:cubicBezTo>
                  <a:pt x="3140291" y="3843161"/>
                  <a:pt x="3231748" y="3792277"/>
                  <a:pt x="3315867" y="3740300"/>
                </a:cubicBezTo>
                <a:cubicBezTo>
                  <a:pt x="3351044" y="3718733"/>
                  <a:pt x="3391452" y="3689742"/>
                  <a:pt x="3425368" y="3667234"/>
                </a:cubicBezTo>
                <a:cubicBezTo>
                  <a:pt x="3459813" y="3643610"/>
                  <a:pt x="3485665" y="3625132"/>
                  <a:pt x="3495060" y="3625492"/>
                </a:cubicBezTo>
                <a:cubicBezTo>
                  <a:pt x="3509065" y="3628381"/>
                  <a:pt x="3495544" y="3648953"/>
                  <a:pt x="3481937" y="3665384"/>
                </a:cubicBezTo>
                <a:cubicBezTo>
                  <a:pt x="3467536" y="3683488"/>
                  <a:pt x="3453799" y="3700199"/>
                  <a:pt x="3471124" y="3696806"/>
                </a:cubicBezTo>
                <a:lnTo>
                  <a:pt x="3477643" y="3696438"/>
                </a:lnTo>
                <a:lnTo>
                  <a:pt x="3473216" y="3700949"/>
                </a:lnTo>
                <a:lnTo>
                  <a:pt x="3465667" y="3709310"/>
                </a:lnTo>
                <a:lnTo>
                  <a:pt x="3449727" y="3743400"/>
                </a:lnTo>
                <a:lnTo>
                  <a:pt x="3452611" y="3744256"/>
                </a:lnTo>
                <a:cubicBezTo>
                  <a:pt x="3452370" y="3743650"/>
                  <a:pt x="3451189" y="3744850"/>
                  <a:pt x="3449493" y="3747111"/>
                </a:cubicBezTo>
                <a:lnTo>
                  <a:pt x="3444594" y="3754378"/>
                </a:lnTo>
                <a:lnTo>
                  <a:pt x="3432680" y="3779856"/>
                </a:lnTo>
                <a:lnTo>
                  <a:pt x="3439767" y="3772758"/>
                </a:lnTo>
                <a:lnTo>
                  <a:pt x="3444841" y="3777584"/>
                </a:lnTo>
                <a:lnTo>
                  <a:pt x="3460121" y="3753049"/>
                </a:lnTo>
                <a:lnTo>
                  <a:pt x="3448227" y="3780517"/>
                </a:lnTo>
                <a:lnTo>
                  <a:pt x="3460088" y="3770291"/>
                </a:lnTo>
                <a:lnTo>
                  <a:pt x="3465400" y="3766237"/>
                </a:lnTo>
                <a:lnTo>
                  <a:pt x="3508832" y="3681996"/>
                </a:lnTo>
                <a:lnTo>
                  <a:pt x="3510649" y="3678870"/>
                </a:lnTo>
                <a:lnTo>
                  <a:pt x="3529615" y="3664273"/>
                </a:lnTo>
                <a:lnTo>
                  <a:pt x="3544870" y="3650950"/>
                </a:lnTo>
                <a:lnTo>
                  <a:pt x="3542852" y="3654613"/>
                </a:lnTo>
                <a:cubicBezTo>
                  <a:pt x="3540349" y="3659629"/>
                  <a:pt x="3538434" y="3664199"/>
                  <a:pt x="3537643" y="3667795"/>
                </a:cubicBezTo>
                <a:cubicBezTo>
                  <a:pt x="3535324" y="3674292"/>
                  <a:pt x="3540459" y="3681787"/>
                  <a:pt x="3540459" y="3681787"/>
                </a:cubicBezTo>
                <a:cubicBezTo>
                  <a:pt x="3540459" y="3681787"/>
                  <a:pt x="3539962" y="3683342"/>
                  <a:pt x="3538926" y="3685346"/>
                </a:cubicBezTo>
                <a:lnTo>
                  <a:pt x="3536827" y="3688092"/>
                </a:lnTo>
                <a:lnTo>
                  <a:pt x="3537561" y="3686193"/>
                </a:lnTo>
                <a:cubicBezTo>
                  <a:pt x="3538261" y="3684305"/>
                  <a:pt x="3538476" y="3683597"/>
                  <a:pt x="3538330" y="3683717"/>
                </a:cubicBezTo>
                <a:cubicBezTo>
                  <a:pt x="3538040" y="3683958"/>
                  <a:pt x="3536311" y="3687517"/>
                  <a:pt x="3534155" y="3691592"/>
                </a:cubicBezTo>
                <a:cubicBezTo>
                  <a:pt x="3533595" y="3699894"/>
                  <a:pt x="3531042" y="3709851"/>
                  <a:pt x="3531042" y="3709851"/>
                </a:cubicBezTo>
                <a:cubicBezTo>
                  <a:pt x="3538454" y="3716108"/>
                  <a:pt x="3545336" y="3669900"/>
                  <a:pt x="3562216" y="3651970"/>
                </a:cubicBezTo>
                <a:cubicBezTo>
                  <a:pt x="3564207" y="3650315"/>
                  <a:pt x="3572228" y="3647577"/>
                  <a:pt x="3574218" y="3645924"/>
                </a:cubicBezTo>
                <a:cubicBezTo>
                  <a:pt x="3584791" y="3633229"/>
                  <a:pt x="3595690" y="3615690"/>
                  <a:pt x="3608535" y="3597190"/>
                </a:cubicBezTo>
                <a:lnTo>
                  <a:pt x="3611027" y="3592704"/>
                </a:lnTo>
                <a:lnTo>
                  <a:pt x="3612188" y="3591701"/>
                </a:lnTo>
                <a:cubicBezTo>
                  <a:pt x="3620125" y="3585283"/>
                  <a:pt x="3627288" y="3580109"/>
                  <a:pt x="3633389" y="3576850"/>
                </a:cubicBezTo>
                <a:lnTo>
                  <a:pt x="3645607" y="3574074"/>
                </a:lnTo>
                <a:lnTo>
                  <a:pt x="3636846" y="3590680"/>
                </a:lnTo>
                <a:cubicBezTo>
                  <a:pt x="3633448" y="3596920"/>
                  <a:pt x="3630531" y="3602118"/>
                  <a:pt x="3629382" y="3604051"/>
                </a:cubicBezTo>
                <a:cubicBezTo>
                  <a:pt x="3618202" y="3625741"/>
                  <a:pt x="3609060" y="3645086"/>
                  <a:pt x="3604796" y="3652546"/>
                </a:cubicBezTo>
                <a:lnTo>
                  <a:pt x="3599969" y="3662174"/>
                </a:lnTo>
                <a:lnTo>
                  <a:pt x="3598546" y="3664058"/>
                </a:lnTo>
                <a:cubicBezTo>
                  <a:pt x="3586654" y="3678847"/>
                  <a:pt x="3573792" y="3694115"/>
                  <a:pt x="3561115" y="3708768"/>
                </a:cubicBezTo>
                <a:cubicBezTo>
                  <a:pt x="3541336" y="3733885"/>
                  <a:pt x="3582024" y="3705026"/>
                  <a:pt x="3562391" y="3730555"/>
                </a:cubicBezTo>
                <a:cubicBezTo>
                  <a:pt x="3514728" y="3782750"/>
                  <a:pt x="3448945" y="3840012"/>
                  <a:pt x="3378231" y="3892542"/>
                </a:cubicBezTo>
                <a:cubicBezTo>
                  <a:pt x="3375188" y="3898955"/>
                  <a:pt x="3401641" y="3882813"/>
                  <a:pt x="3426402" y="3871675"/>
                </a:cubicBezTo>
                <a:cubicBezTo>
                  <a:pt x="3451810" y="3858453"/>
                  <a:pt x="3473441" y="3849588"/>
                  <a:pt x="3458186" y="3873094"/>
                </a:cubicBezTo>
                <a:cubicBezTo>
                  <a:pt x="3449381" y="3888046"/>
                  <a:pt x="3417872" y="3913405"/>
                  <a:pt x="3380445" y="3939711"/>
                </a:cubicBezTo>
                <a:cubicBezTo>
                  <a:pt x="3340551" y="3966898"/>
                  <a:pt x="3294740" y="3995035"/>
                  <a:pt x="3254907" y="4018493"/>
                </a:cubicBezTo>
                <a:cubicBezTo>
                  <a:pt x="3259587" y="4024471"/>
                  <a:pt x="3242913" y="4039447"/>
                  <a:pt x="3223039" y="4053246"/>
                </a:cubicBezTo>
                <a:cubicBezTo>
                  <a:pt x="3204558" y="4067706"/>
                  <a:pt x="3184818" y="4081226"/>
                  <a:pt x="3182701" y="4085687"/>
                </a:cubicBezTo>
                <a:cubicBezTo>
                  <a:pt x="3229477" y="4064158"/>
                  <a:pt x="3305436" y="4025050"/>
                  <a:pt x="3362246" y="3994618"/>
                </a:cubicBezTo>
                <a:cubicBezTo>
                  <a:pt x="3419920" y="3965962"/>
                  <a:pt x="3459838" y="3946645"/>
                  <a:pt x="3435622" y="3977513"/>
                </a:cubicBezTo>
                <a:cubicBezTo>
                  <a:pt x="3424071" y="3993212"/>
                  <a:pt x="3368444" y="4034113"/>
                  <a:pt x="3298751" y="4075853"/>
                </a:cubicBezTo>
                <a:cubicBezTo>
                  <a:pt x="3264302" y="4095888"/>
                  <a:pt x="3225885" y="4116003"/>
                  <a:pt x="3188603" y="4134266"/>
                </a:cubicBezTo>
                <a:lnTo>
                  <a:pt x="3180991" y="4137868"/>
                </a:lnTo>
                <a:lnTo>
                  <a:pt x="3190807" y="4138005"/>
                </a:lnTo>
                <a:lnTo>
                  <a:pt x="3198220" y="4138517"/>
                </a:lnTo>
                <a:lnTo>
                  <a:pt x="3197816" y="4138676"/>
                </a:lnTo>
                <a:cubicBezTo>
                  <a:pt x="3191747" y="4141203"/>
                  <a:pt x="3169139" y="4144655"/>
                  <a:pt x="3160428" y="4149344"/>
                </a:cubicBezTo>
                <a:cubicBezTo>
                  <a:pt x="3149078" y="4156192"/>
                  <a:pt x="3179201" y="4146589"/>
                  <a:pt x="3182834" y="4146058"/>
                </a:cubicBezTo>
                <a:cubicBezTo>
                  <a:pt x="3190060" y="4143907"/>
                  <a:pt x="3195781" y="4142351"/>
                  <a:pt x="3200810" y="4141090"/>
                </a:cubicBezTo>
                <a:lnTo>
                  <a:pt x="3208756" y="4139245"/>
                </a:lnTo>
                <a:lnTo>
                  <a:pt x="3235943" y="4141122"/>
                </a:lnTo>
                <a:lnTo>
                  <a:pt x="3235473" y="4143249"/>
                </a:lnTo>
                <a:cubicBezTo>
                  <a:pt x="3235173" y="4142884"/>
                  <a:pt x="3236347" y="4142558"/>
                  <a:pt x="3238376" y="4142278"/>
                </a:cubicBezTo>
                <a:lnTo>
                  <a:pt x="3243469" y="4141834"/>
                </a:lnTo>
                <a:lnTo>
                  <a:pt x="3294689" y="4114110"/>
                </a:lnTo>
                <a:cubicBezTo>
                  <a:pt x="3330330" y="4094086"/>
                  <a:pt x="3366539" y="4072325"/>
                  <a:pt x="3398353" y="4051724"/>
                </a:cubicBezTo>
                <a:cubicBezTo>
                  <a:pt x="3465063" y="4012667"/>
                  <a:pt x="3516254" y="3977518"/>
                  <a:pt x="3529317" y="3981668"/>
                </a:cubicBezTo>
                <a:cubicBezTo>
                  <a:pt x="3546669" y="3986144"/>
                  <a:pt x="3500375" y="4031133"/>
                  <a:pt x="3432379" y="4081537"/>
                </a:cubicBezTo>
                <a:cubicBezTo>
                  <a:pt x="3365177" y="4130268"/>
                  <a:pt x="3274513" y="4179479"/>
                  <a:pt x="3213844" y="4210128"/>
                </a:cubicBezTo>
                <a:lnTo>
                  <a:pt x="3211804" y="4211087"/>
                </a:lnTo>
                <a:lnTo>
                  <a:pt x="3224539" y="4211619"/>
                </a:lnTo>
                <a:lnTo>
                  <a:pt x="3231242" y="4211906"/>
                </a:lnTo>
                <a:lnTo>
                  <a:pt x="3224752" y="4215086"/>
                </a:lnTo>
                <a:lnTo>
                  <a:pt x="3222607" y="4216391"/>
                </a:lnTo>
                <a:lnTo>
                  <a:pt x="3201722" y="4216165"/>
                </a:lnTo>
                <a:lnTo>
                  <a:pt x="3201067" y="4216133"/>
                </a:lnTo>
                <a:lnTo>
                  <a:pt x="3104203" y="4261656"/>
                </a:lnTo>
                <a:lnTo>
                  <a:pt x="3109888" y="4262023"/>
                </a:lnTo>
                <a:lnTo>
                  <a:pt x="3108216" y="4262464"/>
                </a:lnTo>
                <a:lnTo>
                  <a:pt x="3094366" y="4266179"/>
                </a:lnTo>
                <a:lnTo>
                  <a:pt x="3093261" y="4266175"/>
                </a:lnTo>
                <a:lnTo>
                  <a:pt x="3050233" y="4283794"/>
                </a:lnTo>
                <a:lnTo>
                  <a:pt x="3068144" y="4280212"/>
                </a:lnTo>
                <a:cubicBezTo>
                  <a:pt x="3086014" y="4276874"/>
                  <a:pt x="3077167" y="4281446"/>
                  <a:pt x="3067277" y="4285269"/>
                </a:cubicBezTo>
                <a:lnTo>
                  <a:pt x="3061032" y="4287457"/>
                </a:lnTo>
                <a:lnTo>
                  <a:pt x="3061875" y="4287496"/>
                </a:lnTo>
                <a:lnTo>
                  <a:pt x="3113968" y="4267950"/>
                </a:lnTo>
                <a:cubicBezTo>
                  <a:pt x="3155045" y="4251232"/>
                  <a:pt x="3196165" y="4233339"/>
                  <a:pt x="3236450" y="4215049"/>
                </a:cubicBezTo>
                <a:cubicBezTo>
                  <a:pt x="3300187" y="4185856"/>
                  <a:pt x="3398417" y="4128619"/>
                  <a:pt x="3482596" y="4072914"/>
                </a:cubicBezTo>
                <a:cubicBezTo>
                  <a:pt x="3565966" y="4018193"/>
                  <a:pt x="3633892" y="3964338"/>
                  <a:pt x="3653128" y="3959802"/>
                </a:cubicBezTo>
                <a:cubicBezTo>
                  <a:pt x="3678427" y="3954728"/>
                  <a:pt x="3638307" y="3991032"/>
                  <a:pt x="3635420" y="4005033"/>
                </a:cubicBezTo>
                <a:cubicBezTo>
                  <a:pt x="3541534" y="4085513"/>
                  <a:pt x="3434716" y="4161563"/>
                  <a:pt x="3318910" y="4223438"/>
                </a:cubicBezTo>
                <a:lnTo>
                  <a:pt x="3166978" y="4297889"/>
                </a:lnTo>
                <a:lnTo>
                  <a:pt x="3195260" y="4289674"/>
                </a:lnTo>
                <a:cubicBezTo>
                  <a:pt x="3195260" y="4289674"/>
                  <a:pt x="3219109" y="4282766"/>
                  <a:pt x="3216651" y="4287220"/>
                </a:cubicBezTo>
                <a:lnTo>
                  <a:pt x="3210276" y="4289319"/>
                </a:lnTo>
                <a:lnTo>
                  <a:pt x="3200583" y="4289699"/>
                </a:lnTo>
                <a:cubicBezTo>
                  <a:pt x="3196807" y="4289974"/>
                  <a:pt x="3193838" y="4290386"/>
                  <a:pt x="3192634" y="4291020"/>
                </a:cubicBezTo>
                <a:lnTo>
                  <a:pt x="3195127" y="4293534"/>
                </a:lnTo>
                <a:lnTo>
                  <a:pt x="3192801" y="4294128"/>
                </a:lnTo>
                <a:cubicBezTo>
                  <a:pt x="3195239" y="4292134"/>
                  <a:pt x="3167959" y="4299408"/>
                  <a:pt x="3171749" y="4304038"/>
                </a:cubicBezTo>
                <a:cubicBezTo>
                  <a:pt x="3172945" y="4305499"/>
                  <a:pt x="3199028" y="4296763"/>
                  <a:pt x="3204082" y="4295066"/>
                </a:cubicBezTo>
                <a:lnTo>
                  <a:pt x="3206124" y="4294561"/>
                </a:lnTo>
                <a:lnTo>
                  <a:pt x="3206425" y="4294586"/>
                </a:lnTo>
                <a:lnTo>
                  <a:pt x="3213265" y="4294454"/>
                </a:lnTo>
                <a:lnTo>
                  <a:pt x="3167848" y="4309061"/>
                </a:lnTo>
                <a:cubicBezTo>
                  <a:pt x="3144730" y="4315981"/>
                  <a:pt x="3120983" y="4322807"/>
                  <a:pt x="3096525" y="4330213"/>
                </a:cubicBezTo>
                <a:cubicBezTo>
                  <a:pt x="3096525" y="4330213"/>
                  <a:pt x="3087681" y="4327282"/>
                  <a:pt x="3087637" y="4332199"/>
                </a:cubicBezTo>
                <a:cubicBezTo>
                  <a:pt x="3087814" y="4334902"/>
                  <a:pt x="3110242" y="4329156"/>
                  <a:pt x="3097721" y="4331675"/>
                </a:cubicBezTo>
                <a:cubicBezTo>
                  <a:pt x="3139123" y="4323011"/>
                  <a:pt x="3186662" y="4304443"/>
                  <a:pt x="3227839" y="4298403"/>
                </a:cubicBezTo>
                <a:cubicBezTo>
                  <a:pt x="3189188" y="4314987"/>
                  <a:pt x="3134068" y="4324708"/>
                  <a:pt x="3088786" y="4338989"/>
                </a:cubicBezTo>
                <a:cubicBezTo>
                  <a:pt x="3086969" y="4339256"/>
                  <a:pt x="3081967" y="4340808"/>
                  <a:pt x="3077742" y="4342690"/>
                </a:cubicBezTo>
                <a:lnTo>
                  <a:pt x="3076336" y="4343479"/>
                </a:lnTo>
                <a:lnTo>
                  <a:pt x="3076973" y="4343464"/>
                </a:lnTo>
                <a:lnTo>
                  <a:pt x="3079890" y="4343447"/>
                </a:lnTo>
                <a:lnTo>
                  <a:pt x="3073277" y="4345194"/>
                </a:lnTo>
                <a:lnTo>
                  <a:pt x="3072484" y="4345640"/>
                </a:lnTo>
                <a:cubicBezTo>
                  <a:pt x="3071256" y="4346625"/>
                  <a:pt x="3070718" y="4347573"/>
                  <a:pt x="3071366" y="4348365"/>
                </a:cubicBezTo>
                <a:lnTo>
                  <a:pt x="3092574" y="4343618"/>
                </a:lnTo>
                <a:cubicBezTo>
                  <a:pt x="3112790" y="4337243"/>
                  <a:pt x="3135019" y="4331254"/>
                  <a:pt x="3155213" y="4327338"/>
                </a:cubicBezTo>
                <a:cubicBezTo>
                  <a:pt x="3138933" y="4333136"/>
                  <a:pt x="3121046" y="4338318"/>
                  <a:pt x="3102403" y="4343507"/>
                </a:cubicBezTo>
                <a:lnTo>
                  <a:pt x="3061064" y="4355200"/>
                </a:lnTo>
                <a:lnTo>
                  <a:pt x="3064499" y="4354673"/>
                </a:lnTo>
                <a:cubicBezTo>
                  <a:pt x="3056404" y="4358248"/>
                  <a:pt x="3048239" y="4361066"/>
                  <a:pt x="3040037" y="4363501"/>
                </a:cubicBezTo>
                <a:lnTo>
                  <a:pt x="3036818" y="4364354"/>
                </a:lnTo>
                <a:lnTo>
                  <a:pt x="3082199" y="4353610"/>
                </a:lnTo>
                <a:cubicBezTo>
                  <a:pt x="3131308" y="4340661"/>
                  <a:pt x="3186009" y="4323491"/>
                  <a:pt x="3243745" y="4301186"/>
                </a:cubicBezTo>
                <a:cubicBezTo>
                  <a:pt x="3358409" y="4257557"/>
                  <a:pt x="3485862" y="4191300"/>
                  <a:pt x="3602798" y="4110488"/>
                </a:cubicBezTo>
                <a:cubicBezTo>
                  <a:pt x="3641898" y="4084974"/>
                  <a:pt x="3685218" y="4049848"/>
                  <a:pt x="3720371" y="4020412"/>
                </a:cubicBezTo>
                <a:cubicBezTo>
                  <a:pt x="3757581" y="3990244"/>
                  <a:pt x="3787418" y="3964091"/>
                  <a:pt x="3803647" y="3954371"/>
                </a:cubicBezTo>
                <a:cubicBezTo>
                  <a:pt x="3848944" y="3928040"/>
                  <a:pt x="3794252" y="3994324"/>
                  <a:pt x="3805922" y="3997813"/>
                </a:cubicBezTo>
                <a:lnTo>
                  <a:pt x="3877769" y="3932619"/>
                </a:lnTo>
                <a:lnTo>
                  <a:pt x="3865613" y="3953411"/>
                </a:lnTo>
                <a:cubicBezTo>
                  <a:pt x="3858476" y="3966274"/>
                  <a:pt x="3851768" y="3979477"/>
                  <a:pt x="3845968" y="3993437"/>
                </a:cubicBezTo>
                <a:lnTo>
                  <a:pt x="3841621" y="4002730"/>
                </a:lnTo>
                <a:lnTo>
                  <a:pt x="3842083" y="4002350"/>
                </a:lnTo>
                <a:cubicBezTo>
                  <a:pt x="3849201" y="3996711"/>
                  <a:pt x="3868510" y="3971722"/>
                  <a:pt x="3880006" y="3964343"/>
                </a:cubicBezTo>
                <a:cubicBezTo>
                  <a:pt x="3895878" y="3955222"/>
                  <a:pt x="3864108" y="3985168"/>
                  <a:pt x="3861032" y="3989199"/>
                </a:cubicBezTo>
                <a:cubicBezTo>
                  <a:pt x="3853595" y="3996486"/>
                  <a:pt x="3847885" y="4002353"/>
                  <a:pt x="3842993" y="4007581"/>
                </a:cubicBezTo>
                <a:lnTo>
                  <a:pt x="3835444" y="4015941"/>
                </a:lnTo>
                <a:lnTo>
                  <a:pt x="3819503" y="4050032"/>
                </a:lnTo>
                <a:lnTo>
                  <a:pt x="3822388" y="4050888"/>
                </a:lnTo>
                <a:cubicBezTo>
                  <a:pt x="3822147" y="4050283"/>
                  <a:pt x="3820967" y="4051482"/>
                  <a:pt x="3819271" y="4053744"/>
                </a:cubicBezTo>
                <a:lnTo>
                  <a:pt x="3814370" y="4061010"/>
                </a:lnTo>
                <a:lnTo>
                  <a:pt x="3802456" y="4086488"/>
                </a:lnTo>
                <a:lnTo>
                  <a:pt x="3809544" y="4079390"/>
                </a:lnTo>
                <a:lnTo>
                  <a:pt x="3810910" y="4080688"/>
                </a:lnTo>
                <a:lnTo>
                  <a:pt x="3727153" y="4153651"/>
                </a:lnTo>
                <a:cubicBezTo>
                  <a:pt x="3630001" y="4233060"/>
                  <a:pt x="3523380" y="4305188"/>
                  <a:pt x="3411893" y="4367320"/>
                </a:cubicBezTo>
                <a:cubicBezTo>
                  <a:pt x="3374113" y="4388251"/>
                  <a:pt x="3335767" y="4408080"/>
                  <a:pt x="3296887" y="4426764"/>
                </a:cubicBezTo>
                <a:lnTo>
                  <a:pt x="3180348" y="4478591"/>
                </a:lnTo>
                <a:lnTo>
                  <a:pt x="3191022" y="4478980"/>
                </a:lnTo>
                <a:cubicBezTo>
                  <a:pt x="3212259" y="4478319"/>
                  <a:pt x="3233375" y="4477414"/>
                  <a:pt x="3255130" y="4479872"/>
                </a:cubicBezTo>
                <a:lnTo>
                  <a:pt x="3262542" y="4480383"/>
                </a:lnTo>
                <a:lnTo>
                  <a:pt x="3262139" y="4480542"/>
                </a:lnTo>
                <a:cubicBezTo>
                  <a:pt x="3256069" y="4483069"/>
                  <a:pt x="3233461" y="4486522"/>
                  <a:pt x="3224750" y="4491210"/>
                </a:cubicBezTo>
                <a:cubicBezTo>
                  <a:pt x="3213401" y="4498059"/>
                  <a:pt x="3243523" y="4488456"/>
                  <a:pt x="3247156" y="4487925"/>
                </a:cubicBezTo>
                <a:cubicBezTo>
                  <a:pt x="3254382" y="4485773"/>
                  <a:pt x="3260103" y="4484217"/>
                  <a:pt x="3265132" y="4482956"/>
                </a:cubicBezTo>
                <a:lnTo>
                  <a:pt x="3273078" y="4481111"/>
                </a:lnTo>
                <a:lnTo>
                  <a:pt x="3289138" y="4482220"/>
                </a:lnTo>
                <a:lnTo>
                  <a:pt x="3368038" y="4447566"/>
                </a:lnTo>
                <a:cubicBezTo>
                  <a:pt x="3406861" y="4429308"/>
                  <a:pt x="3444706" y="4410309"/>
                  <a:pt x="3481408" y="4390746"/>
                </a:cubicBezTo>
                <a:cubicBezTo>
                  <a:pt x="3628603" y="4310970"/>
                  <a:pt x="3759301" y="4221315"/>
                  <a:pt x="3864846" y="4137147"/>
                </a:cubicBezTo>
                <a:cubicBezTo>
                  <a:pt x="3928834" y="4086549"/>
                  <a:pt x="3998791" y="4024094"/>
                  <a:pt x="4008272" y="4028595"/>
                </a:cubicBezTo>
                <a:cubicBezTo>
                  <a:pt x="4023287" y="4033671"/>
                  <a:pt x="3972520" y="4096008"/>
                  <a:pt x="3902371" y="4162471"/>
                </a:cubicBezTo>
                <a:cubicBezTo>
                  <a:pt x="3865245" y="4196779"/>
                  <a:pt x="3825507" y="4231555"/>
                  <a:pt x="3787504" y="4263397"/>
                </a:cubicBezTo>
                <a:cubicBezTo>
                  <a:pt x="3748490" y="4293050"/>
                  <a:pt x="3711796" y="4321414"/>
                  <a:pt x="3685749" y="4343899"/>
                </a:cubicBezTo>
                <a:cubicBezTo>
                  <a:pt x="3718872" y="4323064"/>
                  <a:pt x="3771734" y="4288708"/>
                  <a:pt x="3829890" y="4243201"/>
                </a:cubicBezTo>
                <a:cubicBezTo>
                  <a:pt x="3887634" y="4197838"/>
                  <a:pt x="3949495" y="4144525"/>
                  <a:pt x="4006483" y="4089237"/>
                </a:cubicBezTo>
                <a:cubicBezTo>
                  <a:pt x="4049300" y="4048963"/>
                  <a:pt x="4088643" y="4008719"/>
                  <a:pt x="4121919" y="3974539"/>
                </a:cubicBezTo>
                <a:lnTo>
                  <a:pt x="4145622" y="3950244"/>
                </a:lnTo>
                <a:lnTo>
                  <a:pt x="4145170" y="3951526"/>
                </a:lnTo>
                <a:cubicBezTo>
                  <a:pt x="4147359" y="3950655"/>
                  <a:pt x="4149223" y="3949212"/>
                  <a:pt x="4150671" y="3947583"/>
                </a:cubicBezTo>
                <a:cubicBezTo>
                  <a:pt x="4152119" y="3945954"/>
                  <a:pt x="4153152" y="3944139"/>
                  <a:pt x="4153681" y="3942526"/>
                </a:cubicBezTo>
                <a:cubicBezTo>
                  <a:pt x="4168428" y="3930578"/>
                  <a:pt x="4174919" y="3922383"/>
                  <a:pt x="4187470" y="3911776"/>
                </a:cubicBezTo>
                <a:cubicBezTo>
                  <a:pt x="4186701" y="3912785"/>
                  <a:pt x="4187897" y="3911197"/>
                  <a:pt x="4190209" y="3908260"/>
                </a:cubicBezTo>
                <a:lnTo>
                  <a:pt x="4196999" y="3899894"/>
                </a:lnTo>
                <a:lnTo>
                  <a:pt x="4200958" y="3896216"/>
                </a:lnTo>
                <a:lnTo>
                  <a:pt x="4214876" y="3885694"/>
                </a:lnTo>
                <a:lnTo>
                  <a:pt x="4213833" y="3887848"/>
                </a:lnTo>
                <a:cubicBezTo>
                  <a:pt x="4203524" y="3901093"/>
                  <a:pt x="4179155" y="3924207"/>
                  <a:pt x="4176846" y="3927230"/>
                </a:cubicBezTo>
                <a:cubicBezTo>
                  <a:pt x="4133652" y="3970611"/>
                  <a:pt x="4110300" y="3997209"/>
                  <a:pt x="4066048" y="4043816"/>
                </a:cubicBezTo>
                <a:cubicBezTo>
                  <a:pt x="4066048" y="4043816"/>
                  <a:pt x="4039804" y="4063142"/>
                  <a:pt x="4046898" y="4069212"/>
                </a:cubicBezTo>
                <a:cubicBezTo>
                  <a:pt x="4052239" y="4069894"/>
                  <a:pt x="4082977" y="4031469"/>
                  <a:pt x="4084998" y="4030666"/>
                </a:cubicBezTo>
                <a:cubicBezTo>
                  <a:pt x="4119682" y="3996285"/>
                  <a:pt x="4150150" y="3964049"/>
                  <a:pt x="4187017" y="3929267"/>
                </a:cubicBezTo>
                <a:cubicBezTo>
                  <a:pt x="4161914" y="3950480"/>
                  <a:pt x="4190362" y="3919047"/>
                  <a:pt x="4194310" y="3923092"/>
                </a:cubicBezTo>
                <a:cubicBezTo>
                  <a:pt x="4199384" y="3929965"/>
                  <a:pt x="4153204" y="3971725"/>
                  <a:pt x="4150126" y="3975755"/>
                </a:cubicBezTo>
                <a:cubicBezTo>
                  <a:pt x="4112204" y="4013763"/>
                  <a:pt x="4073049" y="4055536"/>
                  <a:pt x="4026149" y="4100389"/>
                </a:cubicBezTo>
                <a:cubicBezTo>
                  <a:pt x="4026149" y="4100389"/>
                  <a:pt x="4001834" y="4124564"/>
                  <a:pt x="4008860" y="4124576"/>
                </a:cubicBezTo>
                <a:lnTo>
                  <a:pt x="4015663" y="4118284"/>
                </a:lnTo>
                <a:lnTo>
                  <a:pt x="4022613" y="4106833"/>
                </a:lnTo>
                <a:cubicBezTo>
                  <a:pt x="4025475" y="4102458"/>
                  <a:pt x="4027961" y="4099149"/>
                  <a:pt x="4029533" y="4098118"/>
                </a:cubicBezTo>
                <a:lnTo>
                  <a:pt x="4030900" y="4102812"/>
                </a:lnTo>
                <a:lnTo>
                  <a:pt x="4033174" y="4100402"/>
                </a:lnTo>
                <a:cubicBezTo>
                  <a:pt x="4029134" y="4102010"/>
                  <a:pt x="4056188" y="4073938"/>
                  <a:pt x="4059241" y="4081614"/>
                </a:cubicBezTo>
                <a:cubicBezTo>
                  <a:pt x="4060205" y="4084038"/>
                  <a:pt x="4032187" y="4109686"/>
                  <a:pt x="4026752" y="4114653"/>
                </a:cubicBezTo>
                <a:lnTo>
                  <a:pt x="4024775" y="4116783"/>
                </a:lnTo>
                <a:lnTo>
                  <a:pt x="4024604" y="4117161"/>
                </a:lnTo>
                <a:lnTo>
                  <a:pt x="4019863" y="4125333"/>
                </a:lnTo>
                <a:lnTo>
                  <a:pt x="4067920" y="4080268"/>
                </a:lnTo>
                <a:cubicBezTo>
                  <a:pt x="4091760" y="4056985"/>
                  <a:pt x="4115906" y="4032877"/>
                  <a:pt x="4141232" y="4008301"/>
                </a:cubicBezTo>
                <a:cubicBezTo>
                  <a:pt x="4141232" y="4008301"/>
                  <a:pt x="4143612" y="3995657"/>
                  <a:pt x="4149581" y="3998898"/>
                </a:cubicBezTo>
                <a:cubicBezTo>
                  <a:pt x="4152726" y="4000922"/>
                  <a:pt x="4130768" y="4024159"/>
                  <a:pt x="4142194" y="4010725"/>
                </a:cubicBezTo>
                <a:cubicBezTo>
                  <a:pt x="4104004" y="4054922"/>
                  <a:pt x="4049742" y="4099895"/>
                  <a:pt x="4014871" y="4145579"/>
                </a:cubicBezTo>
                <a:cubicBezTo>
                  <a:pt x="4015089" y="4147598"/>
                  <a:pt x="4015199" y="4148607"/>
                  <a:pt x="4015239" y="4148986"/>
                </a:cubicBezTo>
                <a:cubicBezTo>
                  <a:pt x="4015362" y="4150122"/>
                  <a:pt x="4014871" y="4145579"/>
                  <a:pt x="4014871" y="4145579"/>
                </a:cubicBezTo>
                <a:cubicBezTo>
                  <a:pt x="4037827" y="4127794"/>
                  <a:pt x="4061469" y="4103888"/>
                  <a:pt x="4085318" y="4078787"/>
                </a:cubicBezTo>
                <a:lnTo>
                  <a:pt x="4135736" y="4026779"/>
                </a:lnTo>
                <a:lnTo>
                  <a:pt x="4104691" y="4064445"/>
                </a:lnTo>
                <a:cubicBezTo>
                  <a:pt x="4063006" y="4111963"/>
                  <a:pt x="4014847" y="4160166"/>
                  <a:pt x="3967027" y="4204772"/>
                </a:cubicBezTo>
                <a:cubicBezTo>
                  <a:pt x="3919062" y="4248967"/>
                  <a:pt x="3871686" y="4288317"/>
                  <a:pt x="3833538" y="4319748"/>
                </a:cubicBezTo>
                <a:cubicBezTo>
                  <a:pt x="3703898" y="4427329"/>
                  <a:pt x="3552360" y="4524174"/>
                  <a:pt x="3389574" y="4604408"/>
                </a:cubicBezTo>
                <a:cubicBezTo>
                  <a:pt x="3225116" y="4683847"/>
                  <a:pt x="3047351" y="4747407"/>
                  <a:pt x="2863289" y="4786797"/>
                </a:cubicBezTo>
                <a:cubicBezTo>
                  <a:pt x="2681312" y="4826835"/>
                  <a:pt x="2492114" y="4844658"/>
                  <a:pt x="2308244" y="4839727"/>
                </a:cubicBezTo>
                <a:cubicBezTo>
                  <a:pt x="2124243" y="4835077"/>
                  <a:pt x="1944778" y="4809348"/>
                  <a:pt x="1780035" y="4767718"/>
                </a:cubicBezTo>
                <a:cubicBezTo>
                  <a:pt x="1734161" y="4759271"/>
                  <a:pt x="1845908" y="4795222"/>
                  <a:pt x="1804518" y="4796760"/>
                </a:cubicBezTo>
                <a:cubicBezTo>
                  <a:pt x="1694905" y="4777194"/>
                  <a:pt x="1575472" y="4730078"/>
                  <a:pt x="1472617" y="4683314"/>
                </a:cubicBezTo>
                <a:cubicBezTo>
                  <a:pt x="1284089" y="4599650"/>
                  <a:pt x="1090120" y="4486414"/>
                  <a:pt x="909299" y="4341157"/>
                </a:cubicBezTo>
                <a:cubicBezTo>
                  <a:pt x="728094" y="4197425"/>
                  <a:pt x="562227" y="4020659"/>
                  <a:pt x="425267" y="3819695"/>
                </a:cubicBezTo>
                <a:cubicBezTo>
                  <a:pt x="287780" y="3619844"/>
                  <a:pt x="179613" y="3395647"/>
                  <a:pt x="106908" y="3163682"/>
                </a:cubicBezTo>
                <a:cubicBezTo>
                  <a:pt x="34014" y="2929237"/>
                  <a:pt x="-393" y="2686409"/>
                  <a:pt x="4" y="2450875"/>
                </a:cubicBezTo>
                <a:cubicBezTo>
                  <a:pt x="117" y="2308813"/>
                  <a:pt x="13789" y="2174894"/>
                  <a:pt x="35076" y="2048687"/>
                </a:cubicBezTo>
                <a:cubicBezTo>
                  <a:pt x="56510" y="1922892"/>
                  <a:pt x="86896" y="1802712"/>
                  <a:pt x="122343" y="1686984"/>
                </a:cubicBezTo>
                <a:cubicBezTo>
                  <a:pt x="155243" y="1581663"/>
                  <a:pt x="191812" y="1480132"/>
                  <a:pt x="238055" y="1379093"/>
                </a:cubicBezTo>
                <a:cubicBezTo>
                  <a:pt x="283888" y="1278201"/>
                  <a:pt x="336648" y="1178547"/>
                  <a:pt x="401698" y="1078917"/>
                </a:cubicBezTo>
                <a:cubicBezTo>
                  <a:pt x="533810" y="876855"/>
                  <a:pt x="705350" y="685306"/>
                  <a:pt x="901458" y="526939"/>
                </a:cubicBezTo>
                <a:cubicBezTo>
                  <a:pt x="1047944" y="409419"/>
                  <a:pt x="1208399" y="310250"/>
                  <a:pt x="1370626" y="231138"/>
                </a:cubicBezTo>
                <a:cubicBezTo>
                  <a:pt x="1424700" y="204768"/>
                  <a:pt x="1478973" y="180626"/>
                  <a:pt x="1532991" y="158776"/>
                </a:cubicBezTo>
                <a:cubicBezTo>
                  <a:pt x="1824966" y="49665"/>
                  <a:pt x="2137106" y="-5467"/>
                  <a:pt x="2448982" y="429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87204606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24527" y="621218"/>
            <a:ext cx="10560344" cy="3249519"/>
          </a:xfrm>
          <a:custGeom>
            <a:avLst/>
            <a:gdLst>
              <a:gd name="connsiteX0" fmla="*/ 9861115 w 10560344"/>
              <a:gd name="connsiteY0" fmla="*/ 3059404 h 3249519"/>
              <a:gd name="connsiteX1" fmla="*/ 9852254 w 10560344"/>
              <a:gd name="connsiteY1" fmla="*/ 3061344 h 3249519"/>
              <a:gd name="connsiteX2" fmla="*/ 9848287 w 10560344"/>
              <a:gd name="connsiteY2" fmla="*/ 3061653 h 3249519"/>
              <a:gd name="connsiteX3" fmla="*/ 10208459 w 10560344"/>
              <a:gd name="connsiteY3" fmla="*/ 3002773 h 3249519"/>
              <a:gd name="connsiteX4" fmla="*/ 10201593 w 10560344"/>
              <a:gd name="connsiteY4" fmla="*/ 3006029 h 3249519"/>
              <a:gd name="connsiteX5" fmla="*/ 10190505 w 10560344"/>
              <a:gd name="connsiteY5" fmla="*/ 3009448 h 3249519"/>
              <a:gd name="connsiteX6" fmla="*/ 9909269 w 10560344"/>
              <a:gd name="connsiteY6" fmla="*/ 3058152 h 3249519"/>
              <a:gd name="connsiteX7" fmla="*/ 9913246 w 10560344"/>
              <a:gd name="connsiteY7" fmla="*/ 3050265 h 3249519"/>
              <a:gd name="connsiteX8" fmla="*/ 9861115 w 10560344"/>
              <a:gd name="connsiteY8" fmla="*/ 3059404 h 3249519"/>
              <a:gd name="connsiteX9" fmla="*/ 9870965 w 10560344"/>
              <a:gd name="connsiteY9" fmla="*/ 3057247 h 3249519"/>
              <a:gd name="connsiteX10" fmla="*/ 9886719 w 10560344"/>
              <a:gd name="connsiteY10" fmla="*/ 3050176 h 3249519"/>
              <a:gd name="connsiteX11" fmla="*/ 10133501 w 10560344"/>
              <a:gd name="connsiteY11" fmla="*/ 3009256 h 3249519"/>
              <a:gd name="connsiteX12" fmla="*/ 10173300 w 10560344"/>
              <a:gd name="connsiteY12" fmla="*/ 3007203 h 3249519"/>
              <a:gd name="connsiteX13" fmla="*/ 10209718 w 10560344"/>
              <a:gd name="connsiteY13" fmla="*/ 3002177 h 3249519"/>
              <a:gd name="connsiteX14" fmla="*/ 10213105 w 10560344"/>
              <a:gd name="connsiteY14" fmla="*/ 3002189 h 3249519"/>
              <a:gd name="connsiteX15" fmla="*/ 10208459 w 10560344"/>
              <a:gd name="connsiteY15" fmla="*/ 3002773 h 3249519"/>
              <a:gd name="connsiteX16" fmla="*/ 9333852 w 10560344"/>
              <a:gd name="connsiteY16" fmla="*/ 2977034 h 3249519"/>
              <a:gd name="connsiteX17" fmla="*/ 9333700 w 10560344"/>
              <a:gd name="connsiteY17" fmla="*/ 2977075 h 3249519"/>
              <a:gd name="connsiteX18" fmla="*/ 9333701 w 10560344"/>
              <a:gd name="connsiteY18" fmla="*/ 2977060 h 3249519"/>
              <a:gd name="connsiteX19" fmla="*/ 9333706 w 10560344"/>
              <a:gd name="connsiteY19" fmla="*/ 2973737 h 3249519"/>
              <a:gd name="connsiteX20" fmla="*/ 9333701 w 10560344"/>
              <a:gd name="connsiteY20" fmla="*/ 2977060 h 3249519"/>
              <a:gd name="connsiteX21" fmla="*/ 9314837 w 10560344"/>
              <a:gd name="connsiteY21" fmla="*/ 2980418 h 3249519"/>
              <a:gd name="connsiteX22" fmla="*/ 9333706 w 10560344"/>
              <a:gd name="connsiteY22" fmla="*/ 2973737 h 3249519"/>
              <a:gd name="connsiteX23" fmla="*/ 9371206 w 10560344"/>
              <a:gd name="connsiteY23" fmla="*/ 2970384 h 3249519"/>
              <a:gd name="connsiteX24" fmla="*/ 9333852 w 10560344"/>
              <a:gd name="connsiteY24" fmla="*/ 2977034 h 3249519"/>
              <a:gd name="connsiteX25" fmla="*/ 9348657 w 10560344"/>
              <a:gd name="connsiteY25" fmla="*/ 2972923 h 3249519"/>
              <a:gd name="connsiteX26" fmla="*/ 9371206 w 10560344"/>
              <a:gd name="connsiteY26" fmla="*/ 2970384 h 3249519"/>
              <a:gd name="connsiteX27" fmla="*/ 9523911 w 10560344"/>
              <a:gd name="connsiteY27" fmla="*/ 2969106 h 3249519"/>
              <a:gd name="connsiteX28" fmla="*/ 9472490 w 10560344"/>
              <a:gd name="connsiteY28" fmla="*/ 2975435 h 3249519"/>
              <a:gd name="connsiteX29" fmla="*/ 9465370 w 10560344"/>
              <a:gd name="connsiteY29" fmla="*/ 2976160 h 3249519"/>
              <a:gd name="connsiteX30" fmla="*/ 9516532 w 10560344"/>
              <a:gd name="connsiteY30" fmla="*/ 2969799 h 3249519"/>
              <a:gd name="connsiteX31" fmla="*/ 9382978 w 10560344"/>
              <a:gd name="connsiteY31" fmla="*/ 2967276 h 3249519"/>
              <a:gd name="connsiteX32" fmla="*/ 9333706 w 10560344"/>
              <a:gd name="connsiteY32" fmla="*/ 2973737 h 3249519"/>
              <a:gd name="connsiteX33" fmla="*/ 9334633 w 10560344"/>
              <a:gd name="connsiteY33" fmla="*/ 2970991 h 3249519"/>
              <a:gd name="connsiteX34" fmla="*/ 9337270 w 10560344"/>
              <a:gd name="connsiteY34" fmla="*/ 2970778 h 3249519"/>
              <a:gd name="connsiteX35" fmla="*/ 9334877 w 10560344"/>
              <a:gd name="connsiteY35" fmla="*/ 2970267 h 3249519"/>
              <a:gd name="connsiteX36" fmla="*/ 9334633 w 10560344"/>
              <a:gd name="connsiteY36" fmla="*/ 2970991 h 3249519"/>
              <a:gd name="connsiteX37" fmla="*/ 9319646 w 10560344"/>
              <a:gd name="connsiteY37" fmla="*/ 2972190 h 3249519"/>
              <a:gd name="connsiteX38" fmla="*/ 9266082 w 10560344"/>
              <a:gd name="connsiteY38" fmla="*/ 2988766 h 3249519"/>
              <a:gd name="connsiteX39" fmla="*/ 9224541 w 10560344"/>
              <a:gd name="connsiteY39" fmla="*/ 2997755 h 3249519"/>
              <a:gd name="connsiteX40" fmla="*/ 9341848 w 10560344"/>
              <a:gd name="connsiteY40" fmla="*/ 2988764 h 3249519"/>
              <a:gd name="connsiteX41" fmla="*/ 9349345 w 10560344"/>
              <a:gd name="connsiteY41" fmla="*/ 2988000 h 3249519"/>
              <a:gd name="connsiteX42" fmla="*/ 9369267 w 10560344"/>
              <a:gd name="connsiteY42" fmla="*/ 2981993 h 3249519"/>
              <a:gd name="connsiteX43" fmla="*/ 9372844 w 10560344"/>
              <a:gd name="connsiteY43" fmla="*/ 2972357 h 3249519"/>
              <a:gd name="connsiteX44" fmla="*/ 9377297 w 10560344"/>
              <a:gd name="connsiteY44" fmla="*/ 2969077 h 3249519"/>
              <a:gd name="connsiteX45" fmla="*/ 9378714 w 10560344"/>
              <a:gd name="connsiteY45" fmla="*/ 2968628 h 3249519"/>
              <a:gd name="connsiteX46" fmla="*/ 9344027 w 10560344"/>
              <a:gd name="connsiteY46" fmla="*/ 2972744 h 3249519"/>
              <a:gd name="connsiteX47" fmla="*/ 9379821 w 10560344"/>
              <a:gd name="connsiteY47" fmla="*/ 2968277 h 3249519"/>
              <a:gd name="connsiteX48" fmla="*/ 9611546 w 10560344"/>
              <a:gd name="connsiteY48" fmla="*/ 2958320 h 3249519"/>
              <a:gd name="connsiteX49" fmla="*/ 9601994 w 10560344"/>
              <a:gd name="connsiteY49" fmla="*/ 2961764 h 3249519"/>
              <a:gd name="connsiteX50" fmla="*/ 9523911 w 10560344"/>
              <a:gd name="connsiteY50" fmla="*/ 2969106 h 3249519"/>
              <a:gd name="connsiteX51" fmla="*/ 9629111 w 10560344"/>
              <a:gd name="connsiteY51" fmla="*/ 2954522 h 3249519"/>
              <a:gd name="connsiteX52" fmla="*/ 9632580 w 10560344"/>
              <a:gd name="connsiteY52" fmla="*/ 2955731 h 3249519"/>
              <a:gd name="connsiteX53" fmla="*/ 9611546 w 10560344"/>
              <a:gd name="connsiteY53" fmla="*/ 2958320 h 3249519"/>
              <a:gd name="connsiteX54" fmla="*/ 9615557 w 10560344"/>
              <a:gd name="connsiteY54" fmla="*/ 2956874 h 3249519"/>
              <a:gd name="connsiteX55" fmla="*/ 9629111 w 10560344"/>
              <a:gd name="connsiteY55" fmla="*/ 2954522 h 3249519"/>
              <a:gd name="connsiteX56" fmla="*/ 9470029 w 10560344"/>
              <a:gd name="connsiteY56" fmla="*/ 2952168 h 3249519"/>
              <a:gd name="connsiteX57" fmla="*/ 9460239 w 10560344"/>
              <a:gd name="connsiteY57" fmla="*/ 2955294 h 3249519"/>
              <a:gd name="connsiteX58" fmla="*/ 9459997 w 10560344"/>
              <a:gd name="connsiteY58" fmla="*/ 2957058 h 3249519"/>
              <a:gd name="connsiteX59" fmla="*/ 9472005 w 10560344"/>
              <a:gd name="connsiteY59" fmla="*/ 2955525 h 3249519"/>
              <a:gd name="connsiteX60" fmla="*/ 9470029 w 10560344"/>
              <a:gd name="connsiteY60" fmla="*/ 2952168 h 3249519"/>
              <a:gd name="connsiteX61" fmla="*/ 9811069 w 10560344"/>
              <a:gd name="connsiteY61" fmla="*/ 2931558 h 3249519"/>
              <a:gd name="connsiteX62" fmla="*/ 9807252 w 10560344"/>
              <a:gd name="connsiteY62" fmla="*/ 2932977 h 3249519"/>
              <a:gd name="connsiteX63" fmla="*/ 9792274 w 10560344"/>
              <a:gd name="connsiteY63" fmla="*/ 2939837 h 3249519"/>
              <a:gd name="connsiteX64" fmla="*/ 9712089 w 10560344"/>
              <a:gd name="connsiteY64" fmla="*/ 2950851 h 3249519"/>
              <a:gd name="connsiteX65" fmla="*/ 9655059 w 10560344"/>
              <a:gd name="connsiteY65" fmla="*/ 2958558 h 3249519"/>
              <a:gd name="connsiteX66" fmla="*/ 9639116 w 10560344"/>
              <a:gd name="connsiteY66" fmla="*/ 2958010 h 3249519"/>
              <a:gd name="connsiteX67" fmla="*/ 9632580 w 10560344"/>
              <a:gd name="connsiteY67" fmla="*/ 2955731 h 3249519"/>
              <a:gd name="connsiteX68" fmla="*/ 9731304 w 10560344"/>
              <a:gd name="connsiteY68" fmla="*/ 2943581 h 3249519"/>
              <a:gd name="connsiteX69" fmla="*/ 9520276 w 10560344"/>
              <a:gd name="connsiteY69" fmla="*/ 2928156 h 3249519"/>
              <a:gd name="connsiteX70" fmla="*/ 9503549 w 10560344"/>
              <a:gd name="connsiteY70" fmla="*/ 2929496 h 3249519"/>
              <a:gd name="connsiteX71" fmla="*/ 9502706 w 10560344"/>
              <a:gd name="connsiteY71" fmla="*/ 2930040 h 3249519"/>
              <a:gd name="connsiteX72" fmla="*/ 9516392 w 10560344"/>
              <a:gd name="connsiteY72" fmla="*/ 2929235 h 3249519"/>
              <a:gd name="connsiteX73" fmla="*/ 9837419 w 10560344"/>
              <a:gd name="connsiteY73" fmla="*/ 2927585 h 3249519"/>
              <a:gd name="connsiteX74" fmla="*/ 9811069 w 10560344"/>
              <a:gd name="connsiteY74" fmla="*/ 2931558 h 3249519"/>
              <a:gd name="connsiteX75" fmla="*/ 9815482 w 10560344"/>
              <a:gd name="connsiteY75" fmla="*/ 2929919 h 3249519"/>
              <a:gd name="connsiteX76" fmla="*/ 9822225 w 10560344"/>
              <a:gd name="connsiteY76" fmla="*/ 2928653 h 3249519"/>
              <a:gd name="connsiteX77" fmla="*/ 9482141 w 10560344"/>
              <a:gd name="connsiteY77" fmla="*/ 2904998 h 3249519"/>
              <a:gd name="connsiteX78" fmla="*/ 9454301 w 10560344"/>
              <a:gd name="connsiteY78" fmla="*/ 2908232 h 3249519"/>
              <a:gd name="connsiteX79" fmla="*/ 9427177 w 10560344"/>
              <a:gd name="connsiteY79" fmla="*/ 2918718 h 3249519"/>
              <a:gd name="connsiteX80" fmla="*/ 9423843 w 10560344"/>
              <a:gd name="connsiteY80" fmla="*/ 2920995 h 3249519"/>
              <a:gd name="connsiteX81" fmla="*/ 9428019 w 10560344"/>
              <a:gd name="connsiteY81" fmla="*/ 2919827 h 3249519"/>
              <a:gd name="connsiteX82" fmla="*/ 9569275 w 10560344"/>
              <a:gd name="connsiteY82" fmla="*/ 2894882 h 3249519"/>
              <a:gd name="connsiteX83" fmla="*/ 9523916 w 10560344"/>
              <a:gd name="connsiteY83" fmla="*/ 2900148 h 3249519"/>
              <a:gd name="connsiteX84" fmla="*/ 9460222 w 10560344"/>
              <a:gd name="connsiteY84" fmla="*/ 2919087 h 3249519"/>
              <a:gd name="connsiteX85" fmla="*/ 9498952 w 10560344"/>
              <a:gd name="connsiteY85" fmla="*/ 2914940 h 3249519"/>
              <a:gd name="connsiteX86" fmla="*/ 9561645 w 10560344"/>
              <a:gd name="connsiteY86" fmla="*/ 2897155 h 3249519"/>
              <a:gd name="connsiteX87" fmla="*/ 9623670 w 10560344"/>
              <a:gd name="connsiteY87" fmla="*/ 2889392 h 3249519"/>
              <a:gd name="connsiteX88" fmla="*/ 9618220 w 10560344"/>
              <a:gd name="connsiteY88" fmla="*/ 2889824 h 3249519"/>
              <a:gd name="connsiteX89" fmla="*/ 9616629 w 10560344"/>
              <a:gd name="connsiteY89" fmla="*/ 2891022 h 3249519"/>
              <a:gd name="connsiteX90" fmla="*/ 9686377 w 10560344"/>
              <a:gd name="connsiteY90" fmla="*/ 2884424 h 3249519"/>
              <a:gd name="connsiteX91" fmla="*/ 9641429 w 10560344"/>
              <a:gd name="connsiteY91" fmla="*/ 2887984 h 3249519"/>
              <a:gd name="connsiteX92" fmla="*/ 9611381 w 10560344"/>
              <a:gd name="connsiteY92" fmla="*/ 2897878 h 3249519"/>
              <a:gd name="connsiteX93" fmla="*/ 9562818 w 10560344"/>
              <a:gd name="connsiteY93" fmla="*/ 2912646 h 3249519"/>
              <a:gd name="connsiteX94" fmla="*/ 9582682 w 10560344"/>
              <a:gd name="connsiteY94" fmla="*/ 2910813 h 3249519"/>
              <a:gd name="connsiteX95" fmla="*/ 9604663 w 10560344"/>
              <a:gd name="connsiteY95" fmla="*/ 2904704 h 3249519"/>
              <a:gd name="connsiteX96" fmla="*/ 3528823 w 10560344"/>
              <a:gd name="connsiteY96" fmla="*/ 2850064 h 3249519"/>
              <a:gd name="connsiteX97" fmla="*/ 3530152 w 10560344"/>
              <a:gd name="connsiteY97" fmla="*/ 2852869 h 3249519"/>
              <a:gd name="connsiteX98" fmla="*/ 3526299 w 10560344"/>
              <a:gd name="connsiteY98" fmla="*/ 2855606 h 3249519"/>
              <a:gd name="connsiteX99" fmla="*/ 3864138 w 10560344"/>
              <a:gd name="connsiteY99" fmla="*/ 2834524 h 3249519"/>
              <a:gd name="connsiteX100" fmla="*/ 3872780 w 10560344"/>
              <a:gd name="connsiteY100" fmla="*/ 2835936 h 3249519"/>
              <a:gd name="connsiteX101" fmla="*/ 3866172 w 10560344"/>
              <a:gd name="connsiteY101" fmla="*/ 2837242 h 3249519"/>
              <a:gd name="connsiteX102" fmla="*/ 3864138 w 10560344"/>
              <a:gd name="connsiteY102" fmla="*/ 2834524 h 3249519"/>
              <a:gd name="connsiteX103" fmla="*/ 10236886 w 10560344"/>
              <a:gd name="connsiteY103" fmla="*/ 2812130 h 3249519"/>
              <a:gd name="connsiteX104" fmla="*/ 10240838 w 10560344"/>
              <a:gd name="connsiteY104" fmla="*/ 2812143 h 3249519"/>
              <a:gd name="connsiteX105" fmla="*/ 10237220 w 10560344"/>
              <a:gd name="connsiteY105" fmla="*/ 2812843 h 3249519"/>
              <a:gd name="connsiteX106" fmla="*/ 9903021 w 10560344"/>
              <a:gd name="connsiteY106" fmla="*/ 2735402 h 3249519"/>
              <a:gd name="connsiteX107" fmla="*/ 9910356 w 10560344"/>
              <a:gd name="connsiteY107" fmla="*/ 2735426 h 3249519"/>
              <a:gd name="connsiteX108" fmla="*/ 9901448 w 10560344"/>
              <a:gd name="connsiteY108" fmla="*/ 2735611 h 3249519"/>
              <a:gd name="connsiteX109" fmla="*/ 2964887 w 10560344"/>
              <a:gd name="connsiteY109" fmla="*/ 2667617 h 3249519"/>
              <a:gd name="connsiteX110" fmla="*/ 3049926 w 10560344"/>
              <a:gd name="connsiteY110" fmla="*/ 2695163 h 3249519"/>
              <a:gd name="connsiteX111" fmla="*/ 3157347 w 10560344"/>
              <a:gd name="connsiteY111" fmla="*/ 2724216 h 3249519"/>
              <a:gd name="connsiteX112" fmla="*/ 3220093 w 10560344"/>
              <a:gd name="connsiteY112" fmla="*/ 2739236 h 3249519"/>
              <a:gd name="connsiteX113" fmla="*/ 3211173 w 10560344"/>
              <a:gd name="connsiteY113" fmla="*/ 2741392 h 3249519"/>
              <a:gd name="connsiteX114" fmla="*/ 3099170 w 10560344"/>
              <a:gd name="connsiteY114" fmla="*/ 2715300 h 3249519"/>
              <a:gd name="connsiteX115" fmla="*/ 3086490 w 10560344"/>
              <a:gd name="connsiteY115" fmla="*/ 2659861 h 3249519"/>
              <a:gd name="connsiteX116" fmla="*/ 3123008 w 10560344"/>
              <a:gd name="connsiteY116" fmla="*/ 2669014 h 3249519"/>
              <a:gd name="connsiteX117" fmla="*/ 3086490 w 10560344"/>
              <a:gd name="connsiteY117" fmla="*/ 2659861 h 3249519"/>
              <a:gd name="connsiteX118" fmla="*/ 3075343 w 10560344"/>
              <a:gd name="connsiteY118" fmla="*/ 2654959 h 3249519"/>
              <a:gd name="connsiteX119" fmla="*/ 3073787 w 10560344"/>
              <a:gd name="connsiteY119" fmla="*/ 2657396 h 3249519"/>
              <a:gd name="connsiteX120" fmla="*/ 3071171 w 10560344"/>
              <a:gd name="connsiteY120" fmla="*/ 2658629 h 3249519"/>
              <a:gd name="connsiteX121" fmla="*/ 3075343 w 10560344"/>
              <a:gd name="connsiteY121" fmla="*/ 2654959 h 3249519"/>
              <a:gd name="connsiteX122" fmla="*/ 2853819 w 10560344"/>
              <a:gd name="connsiteY122" fmla="*/ 2603439 h 3249519"/>
              <a:gd name="connsiteX123" fmla="*/ 2858481 w 10560344"/>
              <a:gd name="connsiteY123" fmla="*/ 2604367 h 3249519"/>
              <a:gd name="connsiteX124" fmla="*/ 2895095 w 10560344"/>
              <a:gd name="connsiteY124" fmla="*/ 2614800 h 3249519"/>
              <a:gd name="connsiteX125" fmla="*/ 2898716 w 10560344"/>
              <a:gd name="connsiteY125" fmla="*/ 2615558 h 3249519"/>
              <a:gd name="connsiteX126" fmla="*/ 2917447 w 10560344"/>
              <a:gd name="connsiteY126" fmla="*/ 2623324 h 3249519"/>
              <a:gd name="connsiteX127" fmla="*/ 2979008 w 10560344"/>
              <a:gd name="connsiteY127" fmla="*/ 2645763 h 3249519"/>
              <a:gd name="connsiteX128" fmla="*/ 3250748 w 10560344"/>
              <a:gd name="connsiteY128" fmla="*/ 2718433 h 3249519"/>
              <a:gd name="connsiteX129" fmla="*/ 3265040 w 10560344"/>
              <a:gd name="connsiteY129" fmla="*/ 2726262 h 3249519"/>
              <a:gd name="connsiteX130" fmla="*/ 3226317 w 10560344"/>
              <a:gd name="connsiteY130" fmla="*/ 2722372 h 3249519"/>
              <a:gd name="connsiteX131" fmla="*/ 3115671 w 10560344"/>
              <a:gd name="connsiteY131" fmla="*/ 2693027 h 3249519"/>
              <a:gd name="connsiteX132" fmla="*/ 2966517 w 10560344"/>
              <a:gd name="connsiteY132" fmla="*/ 2647741 h 3249519"/>
              <a:gd name="connsiteX133" fmla="*/ 2900131 w 10560344"/>
              <a:gd name="connsiteY133" fmla="*/ 2622670 h 3249519"/>
              <a:gd name="connsiteX134" fmla="*/ 9564373 w 10560344"/>
              <a:gd name="connsiteY134" fmla="*/ 2591738 h 3249519"/>
              <a:gd name="connsiteX135" fmla="*/ 9568377 w 10560344"/>
              <a:gd name="connsiteY135" fmla="*/ 2594729 h 3249519"/>
              <a:gd name="connsiteX136" fmla="*/ 9563861 w 10560344"/>
              <a:gd name="connsiteY136" fmla="*/ 2596076 h 3249519"/>
              <a:gd name="connsiteX137" fmla="*/ 9548312 w 10560344"/>
              <a:gd name="connsiteY137" fmla="*/ 2593287 h 3249519"/>
              <a:gd name="connsiteX138" fmla="*/ 9564373 w 10560344"/>
              <a:gd name="connsiteY138" fmla="*/ 2591738 h 3249519"/>
              <a:gd name="connsiteX139" fmla="*/ 2775707 w 10560344"/>
              <a:gd name="connsiteY139" fmla="*/ 2549682 h 3249519"/>
              <a:gd name="connsiteX140" fmla="*/ 2777035 w 10560344"/>
              <a:gd name="connsiteY140" fmla="*/ 2552487 h 3249519"/>
              <a:gd name="connsiteX141" fmla="*/ 2773183 w 10560344"/>
              <a:gd name="connsiteY141" fmla="*/ 2555224 h 3249519"/>
              <a:gd name="connsiteX142" fmla="*/ 2731725 w 10560344"/>
              <a:gd name="connsiteY142" fmla="*/ 2525285 h 3249519"/>
              <a:gd name="connsiteX143" fmla="*/ 2731871 w 10560344"/>
              <a:gd name="connsiteY143" fmla="*/ 2525336 h 3249519"/>
              <a:gd name="connsiteX144" fmla="*/ 2731869 w 10560344"/>
              <a:gd name="connsiteY144" fmla="*/ 2525350 h 3249519"/>
              <a:gd name="connsiteX145" fmla="*/ 2732384 w 10560344"/>
              <a:gd name="connsiteY145" fmla="*/ 2522052 h 3249519"/>
              <a:gd name="connsiteX146" fmla="*/ 2749983 w 10560344"/>
              <a:gd name="connsiteY146" fmla="*/ 2531590 h 3249519"/>
              <a:gd name="connsiteX147" fmla="*/ 2731871 w 10560344"/>
              <a:gd name="connsiteY147" fmla="*/ 2525336 h 3249519"/>
              <a:gd name="connsiteX148" fmla="*/ 2695864 w 10560344"/>
              <a:gd name="connsiteY148" fmla="*/ 2512899 h 3249519"/>
              <a:gd name="connsiteX149" fmla="*/ 2717742 w 10560344"/>
              <a:gd name="connsiteY149" fmla="*/ 2518919 h 3249519"/>
              <a:gd name="connsiteX150" fmla="*/ 2731725 w 10560344"/>
              <a:gd name="connsiteY150" fmla="*/ 2525285 h 3249519"/>
              <a:gd name="connsiteX151" fmla="*/ 9615444 w 10560344"/>
              <a:gd name="connsiteY151" fmla="*/ 2487873 h 3249519"/>
              <a:gd name="connsiteX152" fmla="*/ 9588905 w 10560344"/>
              <a:gd name="connsiteY152" fmla="*/ 2491168 h 3249519"/>
              <a:gd name="connsiteX153" fmla="*/ 9584931 w 10560344"/>
              <a:gd name="connsiteY153" fmla="*/ 2499054 h 3249519"/>
              <a:gd name="connsiteX154" fmla="*/ 9600166 w 10560344"/>
              <a:gd name="connsiteY154" fmla="*/ 2499105 h 3249519"/>
              <a:gd name="connsiteX155" fmla="*/ 9615444 w 10560344"/>
              <a:gd name="connsiteY155" fmla="*/ 2487873 h 3249519"/>
              <a:gd name="connsiteX156" fmla="*/ 2601084 w 10560344"/>
              <a:gd name="connsiteY156" fmla="*/ 2479514 h 3249519"/>
              <a:gd name="connsiteX157" fmla="*/ 2598608 w 10560344"/>
              <a:gd name="connsiteY157" fmla="*/ 2482523 h 3249519"/>
              <a:gd name="connsiteX158" fmla="*/ 2610232 w 10560344"/>
              <a:gd name="connsiteY158" fmla="*/ 2485908 h 3249519"/>
              <a:gd name="connsiteX159" fmla="*/ 2610267 w 10560344"/>
              <a:gd name="connsiteY159" fmla="*/ 2484129 h 3249519"/>
              <a:gd name="connsiteX160" fmla="*/ 2601084 w 10560344"/>
              <a:gd name="connsiteY160" fmla="*/ 2479514 h 3249519"/>
              <a:gd name="connsiteX161" fmla="*/ 9366483 w 10560344"/>
              <a:gd name="connsiteY161" fmla="*/ 2456316 h 3249519"/>
              <a:gd name="connsiteX162" fmla="*/ 9365819 w 10560344"/>
              <a:gd name="connsiteY162" fmla="*/ 2456519 h 3249519"/>
              <a:gd name="connsiteX163" fmla="*/ 9365227 w 10560344"/>
              <a:gd name="connsiteY163" fmla="*/ 2458660 h 3249519"/>
              <a:gd name="connsiteX164" fmla="*/ 9361384 w 10560344"/>
              <a:gd name="connsiteY164" fmla="*/ 2464583 h 3249519"/>
              <a:gd name="connsiteX165" fmla="*/ 9360967 w 10560344"/>
              <a:gd name="connsiteY165" fmla="*/ 2465167 h 3249519"/>
              <a:gd name="connsiteX166" fmla="*/ 9369763 w 10560344"/>
              <a:gd name="connsiteY166" fmla="*/ 2462673 h 3249519"/>
              <a:gd name="connsiteX167" fmla="*/ 9384834 w 10560344"/>
              <a:gd name="connsiteY167" fmla="*/ 2458218 h 3249519"/>
              <a:gd name="connsiteX168" fmla="*/ 9252574 w 10560344"/>
              <a:gd name="connsiteY168" fmla="*/ 2455879 h 3249519"/>
              <a:gd name="connsiteX169" fmla="*/ 9236932 w 10560344"/>
              <a:gd name="connsiteY169" fmla="*/ 2459751 h 3249519"/>
              <a:gd name="connsiteX170" fmla="*/ 9239356 w 10560344"/>
              <a:gd name="connsiteY170" fmla="*/ 2459504 h 3249519"/>
              <a:gd name="connsiteX171" fmla="*/ 9252174 w 10560344"/>
              <a:gd name="connsiteY171" fmla="*/ 2456015 h 3249519"/>
              <a:gd name="connsiteX172" fmla="*/ 2692150 w 10560344"/>
              <a:gd name="connsiteY172" fmla="*/ 2444748 h 3249519"/>
              <a:gd name="connsiteX173" fmla="*/ 2700440 w 10560344"/>
              <a:gd name="connsiteY173" fmla="*/ 2448146 h 3249519"/>
              <a:gd name="connsiteX174" fmla="*/ 2774373 w 10560344"/>
              <a:gd name="connsiteY174" fmla="*/ 2477823 h 3249519"/>
              <a:gd name="connsiteX175" fmla="*/ 2794953 w 10560344"/>
              <a:gd name="connsiteY175" fmla="*/ 2477271 h 3249519"/>
              <a:gd name="connsiteX176" fmla="*/ 2752691 w 10560344"/>
              <a:gd name="connsiteY176" fmla="*/ 2459107 h 3249519"/>
              <a:gd name="connsiteX177" fmla="*/ 9782659 w 10560344"/>
              <a:gd name="connsiteY177" fmla="*/ 2442736 h 3249519"/>
              <a:gd name="connsiteX178" fmla="*/ 9550616 w 10560344"/>
              <a:gd name="connsiteY178" fmla="*/ 2464521 h 3249519"/>
              <a:gd name="connsiteX179" fmla="*/ 9679861 w 10560344"/>
              <a:gd name="connsiteY179" fmla="*/ 2464957 h 3249519"/>
              <a:gd name="connsiteX180" fmla="*/ 9683812 w 10560344"/>
              <a:gd name="connsiteY180" fmla="*/ 2464969 h 3249519"/>
              <a:gd name="connsiteX181" fmla="*/ 9748179 w 10560344"/>
              <a:gd name="connsiteY181" fmla="*/ 2457851 h 3249519"/>
              <a:gd name="connsiteX182" fmla="*/ 9782659 w 10560344"/>
              <a:gd name="connsiteY182" fmla="*/ 2442736 h 3249519"/>
              <a:gd name="connsiteX183" fmla="*/ 9414126 w 10560344"/>
              <a:gd name="connsiteY183" fmla="*/ 2435435 h 3249519"/>
              <a:gd name="connsiteX184" fmla="*/ 9398882 w 10560344"/>
              <a:gd name="connsiteY184" fmla="*/ 2437493 h 3249519"/>
              <a:gd name="connsiteX185" fmla="*/ 9379319 w 10560344"/>
              <a:gd name="connsiteY185" fmla="*/ 2444550 h 3249519"/>
              <a:gd name="connsiteX186" fmla="*/ 9379319 w 10560344"/>
              <a:gd name="connsiteY186" fmla="*/ 2444569 h 3249519"/>
              <a:gd name="connsiteX187" fmla="*/ 2614649 w 10560344"/>
              <a:gd name="connsiteY187" fmla="*/ 2432818 h 3249519"/>
              <a:gd name="connsiteX188" fmla="*/ 2625796 w 10560344"/>
              <a:gd name="connsiteY188" fmla="*/ 2437722 h 3249519"/>
              <a:gd name="connsiteX189" fmla="*/ 2620117 w 10560344"/>
              <a:gd name="connsiteY189" fmla="*/ 2436607 h 3249519"/>
              <a:gd name="connsiteX190" fmla="*/ 2614649 w 10560344"/>
              <a:gd name="connsiteY190" fmla="*/ 2432818 h 3249519"/>
              <a:gd name="connsiteX191" fmla="*/ 9554377 w 10560344"/>
              <a:gd name="connsiteY191" fmla="*/ 2431217 h 3249519"/>
              <a:gd name="connsiteX192" fmla="*/ 9518573 w 10560344"/>
              <a:gd name="connsiteY192" fmla="*/ 2435071 h 3249519"/>
              <a:gd name="connsiteX193" fmla="*/ 9472685 w 10560344"/>
              <a:gd name="connsiteY193" fmla="*/ 2449026 h 3249519"/>
              <a:gd name="connsiteX194" fmla="*/ 9485833 w 10560344"/>
              <a:gd name="connsiteY194" fmla="*/ 2449070 h 3249519"/>
              <a:gd name="connsiteX195" fmla="*/ 9514144 w 10560344"/>
              <a:gd name="connsiteY195" fmla="*/ 2441203 h 3249519"/>
              <a:gd name="connsiteX196" fmla="*/ 2465176 w 10560344"/>
              <a:gd name="connsiteY196" fmla="*/ 2423402 h 3249519"/>
              <a:gd name="connsiteX197" fmla="*/ 2482803 w 10560344"/>
              <a:gd name="connsiteY197" fmla="*/ 2431143 h 3249519"/>
              <a:gd name="connsiteX198" fmla="*/ 2474295 w 10560344"/>
              <a:gd name="connsiteY198" fmla="*/ 2429318 h 3249519"/>
              <a:gd name="connsiteX199" fmla="*/ 2465176 w 10560344"/>
              <a:gd name="connsiteY199" fmla="*/ 2423402 h 3249519"/>
              <a:gd name="connsiteX200" fmla="*/ 9507408 w 10560344"/>
              <a:gd name="connsiteY200" fmla="*/ 2422843 h 3249519"/>
              <a:gd name="connsiteX201" fmla="*/ 9456277 w 10560344"/>
              <a:gd name="connsiteY201" fmla="*/ 2429744 h 3249519"/>
              <a:gd name="connsiteX202" fmla="*/ 9402755 w 10560344"/>
              <a:gd name="connsiteY202" fmla="*/ 2445276 h 3249519"/>
              <a:gd name="connsiteX203" fmla="*/ 9393012 w 10560344"/>
              <a:gd name="connsiteY203" fmla="*/ 2448241 h 3249519"/>
              <a:gd name="connsiteX204" fmla="*/ 9423502 w 10560344"/>
              <a:gd name="connsiteY204" fmla="*/ 2447164 h 3249519"/>
              <a:gd name="connsiteX205" fmla="*/ 9434046 w 10560344"/>
              <a:gd name="connsiteY205" fmla="*/ 2444172 h 3249519"/>
              <a:gd name="connsiteX206" fmla="*/ 9421999 w 10560344"/>
              <a:gd name="connsiteY206" fmla="*/ 2445470 h 3249519"/>
              <a:gd name="connsiteX207" fmla="*/ 9435871 w 10560344"/>
              <a:gd name="connsiteY207" fmla="*/ 2443655 h 3249519"/>
              <a:gd name="connsiteX208" fmla="*/ 9471125 w 10560344"/>
              <a:gd name="connsiteY208" fmla="*/ 2433653 h 3249519"/>
              <a:gd name="connsiteX209" fmla="*/ 2462891 w 10560344"/>
              <a:gd name="connsiteY209" fmla="*/ 2419836 h 3249519"/>
              <a:gd name="connsiteX210" fmla="*/ 2465176 w 10560344"/>
              <a:gd name="connsiteY210" fmla="*/ 2423402 h 3249519"/>
              <a:gd name="connsiteX211" fmla="*/ 2462402 w 10560344"/>
              <a:gd name="connsiteY211" fmla="*/ 2423648 h 3249519"/>
              <a:gd name="connsiteX212" fmla="*/ 2458779 w 10560344"/>
              <a:gd name="connsiteY212" fmla="*/ 2420015 h 3249519"/>
              <a:gd name="connsiteX213" fmla="*/ 2462891 w 10560344"/>
              <a:gd name="connsiteY213" fmla="*/ 2419836 h 3249519"/>
              <a:gd name="connsiteX214" fmla="*/ 9660824 w 10560344"/>
              <a:gd name="connsiteY214" fmla="*/ 2419757 h 3249519"/>
              <a:gd name="connsiteX215" fmla="*/ 9571017 w 10560344"/>
              <a:gd name="connsiteY215" fmla="*/ 2429425 h 3249519"/>
              <a:gd name="connsiteX216" fmla="*/ 9511391 w 10560344"/>
              <a:gd name="connsiteY216" fmla="*/ 2448694 h 3249519"/>
              <a:gd name="connsiteX217" fmla="*/ 9509746 w 10560344"/>
              <a:gd name="connsiteY217" fmla="*/ 2449151 h 3249519"/>
              <a:gd name="connsiteX218" fmla="*/ 9524142 w 10560344"/>
              <a:gd name="connsiteY218" fmla="*/ 2449199 h 3249519"/>
              <a:gd name="connsiteX219" fmla="*/ 9626898 w 10560344"/>
              <a:gd name="connsiteY219" fmla="*/ 2438260 h 3249519"/>
              <a:gd name="connsiteX220" fmla="*/ 9660824 w 10560344"/>
              <a:gd name="connsiteY220" fmla="*/ 2419757 h 3249519"/>
              <a:gd name="connsiteX221" fmla="*/ 9491870 w 10560344"/>
              <a:gd name="connsiteY221" fmla="*/ 2414891 h 3249519"/>
              <a:gd name="connsiteX222" fmla="*/ 9487327 w 10560344"/>
              <a:gd name="connsiteY222" fmla="*/ 2415222 h 3249519"/>
              <a:gd name="connsiteX223" fmla="*/ 9491088 w 10560344"/>
              <a:gd name="connsiteY223" fmla="*/ 2415235 h 3249519"/>
              <a:gd name="connsiteX224" fmla="*/ 9491534 w 10560344"/>
              <a:gd name="connsiteY224" fmla="*/ 2415033 h 3249519"/>
              <a:gd name="connsiteX225" fmla="*/ 9436635 w 10560344"/>
              <a:gd name="connsiteY225" fmla="*/ 2413854 h 3249519"/>
              <a:gd name="connsiteX226" fmla="*/ 9423026 w 10560344"/>
              <a:gd name="connsiteY226" fmla="*/ 2415005 h 3249519"/>
              <a:gd name="connsiteX227" fmla="*/ 9482033 w 10560344"/>
              <a:gd name="connsiteY227" fmla="*/ 2415204 h 3249519"/>
              <a:gd name="connsiteX228" fmla="*/ 9414363 w 10560344"/>
              <a:gd name="connsiteY228" fmla="*/ 2412395 h 3249519"/>
              <a:gd name="connsiteX229" fmla="*/ 9398958 w 10560344"/>
              <a:gd name="connsiteY229" fmla="*/ 2414924 h 3249519"/>
              <a:gd name="connsiteX230" fmla="*/ 9404498 w 10560344"/>
              <a:gd name="connsiteY230" fmla="*/ 2414944 h 3249519"/>
              <a:gd name="connsiteX231" fmla="*/ 9612359 w 10560344"/>
              <a:gd name="connsiteY231" fmla="*/ 2404251 h 3249519"/>
              <a:gd name="connsiteX232" fmla="*/ 9604900 w 10560344"/>
              <a:gd name="connsiteY232" fmla="*/ 2406707 h 3249519"/>
              <a:gd name="connsiteX233" fmla="*/ 9602820 w 10560344"/>
              <a:gd name="connsiteY233" fmla="*/ 2406676 h 3249519"/>
              <a:gd name="connsiteX234" fmla="*/ 2564549 w 10560344"/>
              <a:gd name="connsiteY234" fmla="*/ 2400931 h 3249519"/>
              <a:gd name="connsiteX235" fmla="*/ 2576872 w 10560344"/>
              <a:gd name="connsiteY235" fmla="*/ 2407171 h 3249519"/>
              <a:gd name="connsiteX236" fmla="*/ 2626461 w 10560344"/>
              <a:gd name="connsiteY236" fmla="*/ 2419533 h 3249519"/>
              <a:gd name="connsiteX237" fmla="*/ 2636081 w 10560344"/>
              <a:gd name="connsiteY237" fmla="*/ 2422464 h 3249519"/>
              <a:gd name="connsiteX238" fmla="*/ 2625624 w 10560344"/>
              <a:gd name="connsiteY238" fmla="*/ 2417468 h 3249519"/>
              <a:gd name="connsiteX239" fmla="*/ 2642803 w 10560344"/>
              <a:gd name="connsiteY239" fmla="*/ 2424513 h 3249519"/>
              <a:gd name="connsiteX240" fmla="*/ 2693359 w 10560344"/>
              <a:gd name="connsiteY240" fmla="*/ 2439918 h 3249519"/>
              <a:gd name="connsiteX241" fmla="*/ 2721497 w 10560344"/>
              <a:gd name="connsiteY241" fmla="*/ 2445699 h 3249519"/>
              <a:gd name="connsiteX242" fmla="*/ 2705686 w 10560344"/>
              <a:gd name="connsiteY242" fmla="*/ 2438904 h 3249519"/>
              <a:gd name="connsiteX243" fmla="*/ 2684476 w 10560344"/>
              <a:gd name="connsiteY243" fmla="*/ 2429243 h 3249519"/>
              <a:gd name="connsiteX244" fmla="*/ 2585472 w 10560344"/>
              <a:gd name="connsiteY244" fmla="*/ 2405299 h 3249519"/>
              <a:gd name="connsiteX245" fmla="*/ 2564549 w 10560344"/>
              <a:gd name="connsiteY245" fmla="*/ 2400931 h 3249519"/>
              <a:gd name="connsiteX246" fmla="*/ 2520533 w 10560344"/>
              <a:gd name="connsiteY246" fmla="*/ 2397693 h 3249519"/>
              <a:gd name="connsiteX247" fmla="*/ 2576581 w 10560344"/>
              <a:gd name="connsiteY247" fmla="*/ 2422065 h 3249519"/>
              <a:gd name="connsiteX248" fmla="*/ 2647618 w 10560344"/>
              <a:gd name="connsiteY248" fmla="*/ 2454111 h 3249519"/>
              <a:gd name="connsiteX249" fmla="*/ 2705915 w 10560344"/>
              <a:gd name="connsiteY249" fmla="*/ 2476368 h 3249519"/>
              <a:gd name="connsiteX250" fmla="*/ 2665439 w 10560344"/>
              <a:gd name="connsiteY250" fmla="*/ 2458836 h 3249519"/>
              <a:gd name="connsiteX251" fmla="*/ 2625796 w 10560344"/>
              <a:gd name="connsiteY251" fmla="*/ 2437722 h 3249519"/>
              <a:gd name="connsiteX252" fmla="*/ 2698620 w 10560344"/>
              <a:gd name="connsiteY252" fmla="*/ 2468078 h 3249519"/>
              <a:gd name="connsiteX253" fmla="*/ 2723671 w 10560344"/>
              <a:gd name="connsiteY253" fmla="*/ 2472608 h 3249519"/>
              <a:gd name="connsiteX254" fmla="*/ 2807919 w 10560344"/>
              <a:gd name="connsiteY254" fmla="*/ 2504301 h 3249519"/>
              <a:gd name="connsiteX255" fmla="*/ 2821311 w 10560344"/>
              <a:gd name="connsiteY255" fmla="*/ 2507228 h 3249519"/>
              <a:gd name="connsiteX256" fmla="*/ 2800625 w 10560344"/>
              <a:gd name="connsiteY256" fmla="*/ 2496010 h 3249519"/>
              <a:gd name="connsiteX257" fmla="*/ 2710340 w 10560344"/>
              <a:gd name="connsiteY257" fmla="*/ 2457942 h 3249519"/>
              <a:gd name="connsiteX258" fmla="*/ 2673425 w 10560344"/>
              <a:gd name="connsiteY258" fmla="*/ 2440306 h 3249519"/>
              <a:gd name="connsiteX259" fmla="*/ 2667751 w 10560344"/>
              <a:gd name="connsiteY259" fmla="*/ 2438959 h 3249519"/>
              <a:gd name="connsiteX260" fmla="*/ 2531433 w 10560344"/>
              <a:gd name="connsiteY260" fmla="*/ 2400174 h 3249519"/>
              <a:gd name="connsiteX261" fmla="*/ 9349246 w 10560344"/>
              <a:gd name="connsiteY261" fmla="*/ 2395522 h 3249519"/>
              <a:gd name="connsiteX262" fmla="*/ 9349045 w 10560344"/>
              <a:gd name="connsiteY262" fmla="*/ 2395573 h 3249519"/>
              <a:gd name="connsiteX263" fmla="*/ 9350510 w 10560344"/>
              <a:gd name="connsiteY263" fmla="*/ 2395577 h 3249519"/>
              <a:gd name="connsiteX264" fmla="*/ 2465132 w 10560344"/>
              <a:gd name="connsiteY264" fmla="*/ 2385079 h 3249519"/>
              <a:gd name="connsiteX265" fmla="*/ 2519152 w 10560344"/>
              <a:gd name="connsiteY265" fmla="*/ 2410905 h 3249519"/>
              <a:gd name="connsiteX266" fmla="*/ 2593856 w 10560344"/>
              <a:gd name="connsiteY266" fmla="*/ 2445420 h 3249519"/>
              <a:gd name="connsiteX267" fmla="*/ 2657224 w 10560344"/>
              <a:gd name="connsiteY267" fmla="*/ 2468911 h 3249519"/>
              <a:gd name="connsiteX268" fmla="*/ 2649094 w 10560344"/>
              <a:gd name="connsiteY268" fmla="*/ 2464200 h 3249519"/>
              <a:gd name="connsiteX269" fmla="*/ 2521481 w 10560344"/>
              <a:gd name="connsiteY269" fmla="*/ 2403281 h 3249519"/>
              <a:gd name="connsiteX270" fmla="*/ 2497234 w 10560344"/>
              <a:gd name="connsiteY270" fmla="*/ 2393355 h 3249519"/>
              <a:gd name="connsiteX271" fmla="*/ 2493975 w 10560344"/>
              <a:gd name="connsiteY271" fmla="*/ 2391646 h 3249519"/>
              <a:gd name="connsiteX272" fmla="*/ 2211770 w 10560344"/>
              <a:gd name="connsiteY272" fmla="*/ 2367236 h 3249519"/>
              <a:gd name="connsiteX273" fmla="*/ 2296810 w 10560344"/>
              <a:gd name="connsiteY273" fmla="*/ 2394781 h 3249519"/>
              <a:gd name="connsiteX274" fmla="*/ 2404231 w 10560344"/>
              <a:gd name="connsiteY274" fmla="*/ 2423834 h 3249519"/>
              <a:gd name="connsiteX275" fmla="*/ 2466977 w 10560344"/>
              <a:gd name="connsiteY275" fmla="*/ 2438856 h 3249519"/>
              <a:gd name="connsiteX276" fmla="*/ 2458055 w 10560344"/>
              <a:gd name="connsiteY276" fmla="*/ 2441010 h 3249519"/>
              <a:gd name="connsiteX277" fmla="*/ 2346055 w 10560344"/>
              <a:gd name="connsiteY277" fmla="*/ 2414918 h 3249519"/>
              <a:gd name="connsiteX278" fmla="*/ 2333374 w 10560344"/>
              <a:gd name="connsiteY278" fmla="*/ 2359480 h 3249519"/>
              <a:gd name="connsiteX279" fmla="*/ 2369892 w 10560344"/>
              <a:gd name="connsiteY279" fmla="*/ 2368633 h 3249519"/>
              <a:gd name="connsiteX280" fmla="*/ 2333374 w 10560344"/>
              <a:gd name="connsiteY280" fmla="*/ 2359480 h 3249519"/>
              <a:gd name="connsiteX281" fmla="*/ 9378932 w 10560344"/>
              <a:gd name="connsiteY281" fmla="*/ 2355749 h 3249519"/>
              <a:gd name="connsiteX282" fmla="*/ 9378007 w 10560344"/>
              <a:gd name="connsiteY282" fmla="*/ 2356117 h 3249519"/>
              <a:gd name="connsiteX283" fmla="*/ 9381313 w 10560344"/>
              <a:gd name="connsiteY283" fmla="*/ 2356276 h 3249519"/>
              <a:gd name="connsiteX284" fmla="*/ 9382431 w 10560344"/>
              <a:gd name="connsiteY284" fmla="*/ 2356232 h 3249519"/>
              <a:gd name="connsiteX285" fmla="*/ 2322227 w 10560344"/>
              <a:gd name="connsiteY285" fmla="*/ 2354577 h 3249519"/>
              <a:gd name="connsiteX286" fmla="*/ 2320671 w 10560344"/>
              <a:gd name="connsiteY286" fmla="*/ 2357014 h 3249519"/>
              <a:gd name="connsiteX287" fmla="*/ 2318055 w 10560344"/>
              <a:gd name="connsiteY287" fmla="*/ 2358247 h 3249519"/>
              <a:gd name="connsiteX288" fmla="*/ 2322227 w 10560344"/>
              <a:gd name="connsiteY288" fmla="*/ 2354577 h 3249519"/>
              <a:gd name="connsiteX289" fmla="*/ 9289699 w 10560344"/>
              <a:gd name="connsiteY289" fmla="*/ 2334443 h 3249519"/>
              <a:gd name="connsiteX290" fmla="*/ 9275687 w 10560344"/>
              <a:gd name="connsiteY290" fmla="*/ 2337258 h 3249519"/>
              <a:gd name="connsiteX291" fmla="*/ 9281546 w 10560344"/>
              <a:gd name="connsiteY291" fmla="*/ 2339547 h 3249519"/>
              <a:gd name="connsiteX292" fmla="*/ 9293233 w 10560344"/>
              <a:gd name="connsiteY292" fmla="*/ 2340421 h 3249519"/>
              <a:gd name="connsiteX293" fmla="*/ 9310151 w 10560344"/>
              <a:gd name="connsiteY293" fmla="*/ 2336663 h 3249519"/>
              <a:gd name="connsiteX294" fmla="*/ 9308971 w 10560344"/>
              <a:gd name="connsiteY294" fmla="*/ 2336480 h 3249519"/>
              <a:gd name="connsiteX295" fmla="*/ 9289699 w 10560344"/>
              <a:gd name="connsiteY295" fmla="*/ 2334443 h 3249519"/>
              <a:gd name="connsiteX296" fmla="*/ 9387653 w 10560344"/>
              <a:gd name="connsiteY296" fmla="*/ 2333900 h 3249519"/>
              <a:gd name="connsiteX297" fmla="*/ 9366267 w 10560344"/>
              <a:gd name="connsiteY297" fmla="*/ 2334467 h 3249519"/>
              <a:gd name="connsiteX298" fmla="*/ 9340528 w 10560344"/>
              <a:gd name="connsiteY298" fmla="*/ 2335221 h 3249519"/>
              <a:gd name="connsiteX299" fmla="*/ 9331461 w 10560344"/>
              <a:gd name="connsiteY299" fmla="*/ 2337774 h 3249519"/>
              <a:gd name="connsiteX300" fmla="*/ 9350748 w 10560344"/>
              <a:gd name="connsiteY300" fmla="*/ 2335986 h 3249519"/>
              <a:gd name="connsiteX301" fmla="*/ 9374923 w 10560344"/>
              <a:gd name="connsiteY301" fmla="*/ 2334713 h 3249519"/>
              <a:gd name="connsiteX302" fmla="*/ 9383088 w 10560344"/>
              <a:gd name="connsiteY302" fmla="*/ 2335133 h 3249519"/>
              <a:gd name="connsiteX303" fmla="*/ 9518508 w 10560344"/>
              <a:gd name="connsiteY303" fmla="*/ 2254117 h 3249519"/>
              <a:gd name="connsiteX304" fmla="*/ 9527267 w 10560344"/>
              <a:gd name="connsiteY304" fmla="*/ 2254222 h 3249519"/>
              <a:gd name="connsiteX305" fmla="*/ 9522990 w 10560344"/>
              <a:gd name="connsiteY305" fmla="*/ 2254881 h 3249519"/>
              <a:gd name="connsiteX306" fmla="*/ 9521005 w 10560344"/>
              <a:gd name="connsiteY306" fmla="*/ 2254619 h 3249519"/>
              <a:gd name="connsiteX307" fmla="*/ 9518508 w 10560344"/>
              <a:gd name="connsiteY307" fmla="*/ 2254117 h 3249519"/>
              <a:gd name="connsiteX308" fmla="*/ 9363178 w 10560344"/>
              <a:gd name="connsiteY308" fmla="*/ 2237084 h 3249519"/>
              <a:gd name="connsiteX309" fmla="*/ 9353509 w 10560344"/>
              <a:gd name="connsiteY309" fmla="*/ 2237776 h 3249519"/>
              <a:gd name="connsiteX310" fmla="*/ 9343663 w 10560344"/>
              <a:gd name="connsiteY310" fmla="*/ 2239188 h 3249519"/>
              <a:gd name="connsiteX311" fmla="*/ 9359041 w 10560344"/>
              <a:gd name="connsiteY311" fmla="*/ 2237843 h 3249519"/>
              <a:gd name="connsiteX312" fmla="*/ 9326850 w 10560344"/>
              <a:gd name="connsiteY312" fmla="*/ 2236967 h 3249519"/>
              <a:gd name="connsiteX313" fmla="*/ 9329243 w 10560344"/>
              <a:gd name="connsiteY313" fmla="*/ 2237480 h 3249519"/>
              <a:gd name="connsiteX314" fmla="*/ 9326608 w 10560344"/>
              <a:gd name="connsiteY314" fmla="*/ 2237691 h 3249519"/>
              <a:gd name="connsiteX315" fmla="*/ 1978610 w 10560344"/>
              <a:gd name="connsiteY315" fmla="*/ 2224904 h 3249519"/>
              <a:gd name="connsiteX316" fmla="*/ 1978756 w 10560344"/>
              <a:gd name="connsiteY316" fmla="*/ 2224953 h 3249519"/>
              <a:gd name="connsiteX317" fmla="*/ 1978753 w 10560344"/>
              <a:gd name="connsiteY317" fmla="*/ 2224968 h 3249519"/>
              <a:gd name="connsiteX318" fmla="*/ 1979267 w 10560344"/>
              <a:gd name="connsiteY318" fmla="*/ 2221671 h 3249519"/>
              <a:gd name="connsiteX319" fmla="*/ 1996866 w 10560344"/>
              <a:gd name="connsiteY319" fmla="*/ 2231209 h 3249519"/>
              <a:gd name="connsiteX320" fmla="*/ 1978756 w 10560344"/>
              <a:gd name="connsiteY320" fmla="*/ 2224953 h 3249519"/>
              <a:gd name="connsiteX321" fmla="*/ 1942748 w 10560344"/>
              <a:gd name="connsiteY321" fmla="*/ 2212517 h 3249519"/>
              <a:gd name="connsiteX322" fmla="*/ 1964626 w 10560344"/>
              <a:gd name="connsiteY322" fmla="*/ 2218536 h 3249519"/>
              <a:gd name="connsiteX323" fmla="*/ 1978610 w 10560344"/>
              <a:gd name="connsiteY323" fmla="*/ 2224904 h 3249519"/>
              <a:gd name="connsiteX324" fmla="*/ 1847969 w 10560344"/>
              <a:gd name="connsiteY324" fmla="*/ 2179133 h 3249519"/>
              <a:gd name="connsiteX325" fmla="*/ 1845492 w 10560344"/>
              <a:gd name="connsiteY325" fmla="*/ 2182141 h 3249519"/>
              <a:gd name="connsiteX326" fmla="*/ 1857117 w 10560344"/>
              <a:gd name="connsiteY326" fmla="*/ 2185527 h 3249519"/>
              <a:gd name="connsiteX327" fmla="*/ 1857151 w 10560344"/>
              <a:gd name="connsiteY327" fmla="*/ 2183747 h 3249519"/>
              <a:gd name="connsiteX328" fmla="*/ 1847969 w 10560344"/>
              <a:gd name="connsiteY328" fmla="*/ 2179133 h 3249519"/>
              <a:gd name="connsiteX329" fmla="*/ 1861533 w 10560344"/>
              <a:gd name="connsiteY329" fmla="*/ 2132437 h 3249519"/>
              <a:gd name="connsiteX330" fmla="*/ 1872680 w 10560344"/>
              <a:gd name="connsiteY330" fmla="*/ 2137340 h 3249519"/>
              <a:gd name="connsiteX331" fmla="*/ 1867003 w 10560344"/>
              <a:gd name="connsiteY331" fmla="*/ 2136226 h 3249519"/>
              <a:gd name="connsiteX332" fmla="*/ 1861533 w 10560344"/>
              <a:gd name="connsiteY332" fmla="*/ 2132437 h 3249519"/>
              <a:gd name="connsiteX333" fmla="*/ 9473852 w 10560344"/>
              <a:gd name="connsiteY333" fmla="*/ 2128236 h 3249519"/>
              <a:gd name="connsiteX334" fmla="*/ 9477858 w 10560344"/>
              <a:gd name="connsiteY334" fmla="*/ 2131227 h 3249519"/>
              <a:gd name="connsiteX335" fmla="*/ 9473341 w 10560344"/>
              <a:gd name="connsiteY335" fmla="*/ 2132574 h 3249519"/>
              <a:gd name="connsiteX336" fmla="*/ 9457793 w 10560344"/>
              <a:gd name="connsiteY336" fmla="*/ 2129785 h 3249519"/>
              <a:gd name="connsiteX337" fmla="*/ 9473852 w 10560344"/>
              <a:gd name="connsiteY337" fmla="*/ 2128236 h 3249519"/>
              <a:gd name="connsiteX338" fmla="*/ 1712060 w 10560344"/>
              <a:gd name="connsiteY338" fmla="*/ 2123021 h 3249519"/>
              <a:gd name="connsiteX339" fmla="*/ 1729688 w 10560344"/>
              <a:gd name="connsiteY339" fmla="*/ 2130761 h 3249519"/>
              <a:gd name="connsiteX340" fmla="*/ 1721179 w 10560344"/>
              <a:gd name="connsiteY340" fmla="*/ 2128937 h 3249519"/>
              <a:gd name="connsiteX341" fmla="*/ 1712060 w 10560344"/>
              <a:gd name="connsiteY341" fmla="*/ 2123021 h 3249519"/>
              <a:gd name="connsiteX342" fmla="*/ 1709775 w 10560344"/>
              <a:gd name="connsiteY342" fmla="*/ 2119455 h 3249519"/>
              <a:gd name="connsiteX343" fmla="*/ 1712060 w 10560344"/>
              <a:gd name="connsiteY343" fmla="*/ 2123021 h 3249519"/>
              <a:gd name="connsiteX344" fmla="*/ 1709287 w 10560344"/>
              <a:gd name="connsiteY344" fmla="*/ 2123265 h 3249519"/>
              <a:gd name="connsiteX345" fmla="*/ 1705662 w 10560344"/>
              <a:gd name="connsiteY345" fmla="*/ 2119634 h 3249519"/>
              <a:gd name="connsiteX346" fmla="*/ 1709775 w 10560344"/>
              <a:gd name="connsiteY346" fmla="*/ 2119455 h 3249519"/>
              <a:gd name="connsiteX347" fmla="*/ 1703379 w 10560344"/>
              <a:gd name="connsiteY347" fmla="*/ 2116067 h 3249519"/>
              <a:gd name="connsiteX348" fmla="*/ 1705662 w 10560344"/>
              <a:gd name="connsiteY348" fmla="*/ 2119634 h 3249519"/>
              <a:gd name="connsiteX349" fmla="*/ 1702892 w 10560344"/>
              <a:gd name="connsiteY349" fmla="*/ 2119878 h 3249519"/>
              <a:gd name="connsiteX350" fmla="*/ 1699267 w 10560344"/>
              <a:gd name="connsiteY350" fmla="*/ 2116245 h 3249519"/>
              <a:gd name="connsiteX351" fmla="*/ 1703379 w 10560344"/>
              <a:gd name="connsiteY351" fmla="*/ 2116067 h 3249519"/>
              <a:gd name="connsiteX352" fmla="*/ 8962801 w 10560344"/>
              <a:gd name="connsiteY352" fmla="*/ 2113284 h 3249519"/>
              <a:gd name="connsiteX353" fmla="*/ 8944942 w 10560344"/>
              <a:gd name="connsiteY353" fmla="*/ 2114499 h 3249519"/>
              <a:gd name="connsiteX354" fmla="*/ 8910726 w 10560344"/>
              <a:gd name="connsiteY354" fmla="*/ 2118459 h 3249519"/>
              <a:gd name="connsiteX355" fmla="*/ 8974381 w 10560344"/>
              <a:gd name="connsiteY355" fmla="*/ 2116313 h 3249519"/>
              <a:gd name="connsiteX356" fmla="*/ 8976960 w 10560344"/>
              <a:gd name="connsiteY356" fmla="*/ 2115139 h 3249519"/>
              <a:gd name="connsiteX357" fmla="*/ 8962801 w 10560344"/>
              <a:gd name="connsiteY357" fmla="*/ 2113284 h 3249519"/>
              <a:gd name="connsiteX358" fmla="*/ 8998833 w 10560344"/>
              <a:gd name="connsiteY358" fmla="*/ 2107744 h 3249519"/>
              <a:gd name="connsiteX359" fmla="*/ 8983812 w 10560344"/>
              <a:gd name="connsiteY359" fmla="*/ 2109451 h 3249519"/>
              <a:gd name="connsiteX360" fmla="*/ 9007668 w 10560344"/>
              <a:gd name="connsiteY360" fmla="*/ 2112146 h 3249519"/>
              <a:gd name="connsiteX361" fmla="*/ 9011347 w 10560344"/>
              <a:gd name="connsiteY361" fmla="*/ 2111079 h 3249519"/>
              <a:gd name="connsiteX362" fmla="*/ 9012819 w 10560344"/>
              <a:gd name="connsiteY362" fmla="*/ 2109814 h 3249519"/>
              <a:gd name="connsiteX363" fmla="*/ 8998833 w 10560344"/>
              <a:gd name="connsiteY363" fmla="*/ 2107744 h 3249519"/>
              <a:gd name="connsiteX364" fmla="*/ 8926383 w 10560344"/>
              <a:gd name="connsiteY364" fmla="*/ 2103709 h 3249519"/>
              <a:gd name="connsiteX365" fmla="*/ 8912026 w 10560344"/>
              <a:gd name="connsiteY365" fmla="*/ 2107187 h 3249519"/>
              <a:gd name="connsiteX366" fmla="*/ 8898296 w 10560344"/>
              <a:gd name="connsiteY366" fmla="*/ 2110969 h 3249519"/>
              <a:gd name="connsiteX367" fmla="*/ 8904762 w 10560344"/>
              <a:gd name="connsiteY367" fmla="*/ 2112321 h 3249519"/>
              <a:gd name="connsiteX368" fmla="*/ 8925002 w 10560344"/>
              <a:gd name="connsiteY368" fmla="*/ 2104381 h 3249519"/>
              <a:gd name="connsiteX369" fmla="*/ 8965594 w 10560344"/>
              <a:gd name="connsiteY369" fmla="*/ 2102355 h 3249519"/>
              <a:gd name="connsiteX370" fmla="*/ 8961657 w 10560344"/>
              <a:gd name="connsiteY370" fmla="*/ 2103956 h 3249519"/>
              <a:gd name="connsiteX371" fmla="*/ 8952823 w 10560344"/>
              <a:gd name="connsiteY371" fmla="*/ 2103690 h 3249519"/>
              <a:gd name="connsiteX372" fmla="*/ 8935380 w 10560344"/>
              <a:gd name="connsiteY372" fmla="*/ 2107995 h 3249519"/>
              <a:gd name="connsiteX373" fmla="*/ 8961657 w 10560344"/>
              <a:gd name="connsiteY373" fmla="*/ 2103956 h 3249519"/>
              <a:gd name="connsiteX374" fmla="*/ 8965588 w 10560344"/>
              <a:gd name="connsiteY374" fmla="*/ 2104858 h 3249519"/>
              <a:gd name="connsiteX375" fmla="*/ 8966543 w 10560344"/>
              <a:gd name="connsiteY375" fmla="*/ 2104587 h 3249519"/>
              <a:gd name="connsiteX376" fmla="*/ 8966858 w 10560344"/>
              <a:gd name="connsiteY376" fmla="*/ 2102972 h 3249519"/>
              <a:gd name="connsiteX377" fmla="*/ 8965594 w 10560344"/>
              <a:gd name="connsiteY377" fmla="*/ 2102355 h 3249519"/>
              <a:gd name="connsiteX378" fmla="*/ 9019354 w 10560344"/>
              <a:gd name="connsiteY378" fmla="*/ 2092167 h 3249519"/>
              <a:gd name="connsiteX379" fmla="*/ 9012854 w 10560344"/>
              <a:gd name="connsiteY379" fmla="*/ 2092564 h 3249519"/>
              <a:gd name="connsiteX380" fmla="*/ 9032244 w 10560344"/>
              <a:gd name="connsiteY380" fmla="*/ 2095011 h 3249519"/>
              <a:gd name="connsiteX381" fmla="*/ 9036366 w 10560344"/>
              <a:gd name="connsiteY381" fmla="*/ 2093670 h 3249519"/>
              <a:gd name="connsiteX382" fmla="*/ 9024621 w 10560344"/>
              <a:gd name="connsiteY382" fmla="*/ 2092794 h 3249519"/>
              <a:gd name="connsiteX383" fmla="*/ 9019354 w 10560344"/>
              <a:gd name="connsiteY383" fmla="*/ 2092167 h 3249519"/>
              <a:gd name="connsiteX384" fmla="*/ 9100975 w 10560344"/>
              <a:gd name="connsiteY384" fmla="*/ 2091627 h 3249519"/>
              <a:gd name="connsiteX385" fmla="*/ 9058268 w 10560344"/>
              <a:gd name="connsiteY385" fmla="*/ 2099304 h 3249519"/>
              <a:gd name="connsiteX386" fmla="*/ 9016109 w 10560344"/>
              <a:gd name="connsiteY386" fmla="*/ 2107083 h 3249519"/>
              <a:gd name="connsiteX387" fmla="*/ 9026231 w 10560344"/>
              <a:gd name="connsiteY387" fmla="*/ 2108678 h 3249519"/>
              <a:gd name="connsiteX388" fmla="*/ 9100975 w 10560344"/>
              <a:gd name="connsiteY388" fmla="*/ 2091627 h 3249519"/>
              <a:gd name="connsiteX389" fmla="*/ 1808326 w 10560344"/>
              <a:gd name="connsiteY389" fmla="*/ 2088142 h 3249519"/>
              <a:gd name="connsiteX390" fmla="*/ 1818382 w 10560344"/>
              <a:gd name="connsiteY390" fmla="*/ 2091158 h 3249519"/>
              <a:gd name="connsiteX391" fmla="*/ 1818624 w 10560344"/>
              <a:gd name="connsiteY391" fmla="*/ 2093294 h 3249519"/>
              <a:gd name="connsiteX392" fmla="*/ 1812462 w 10560344"/>
              <a:gd name="connsiteY392" fmla="*/ 2091887 h 3249519"/>
              <a:gd name="connsiteX393" fmla="*/ 1808326 w 10560344"/>
              <a:gd name="connsiteY393" fmla="*/ 2088142 h 3249519"/>
              <a:gd name="connsiteX394" fmla="*/ 9119600 w 10560344"/>
              <a:gd name="connsiteY394" fmla="*/ 2082832 h 3249519"/>
              <a:gd name="connsiteX395" fmla="*/ 9120143 w 10560344"/>
              <a:gd name="connsiteY395" fmla="*/ 2085992 h 3249519"/>
              <a:gd name="connsiteX396" fmla="*/ 9123151 w 10560344"/>
              <a:gd name="connsiteY396" fmla="*/ 2087106 h 3249519"/>
              <a:gd name="connsiteX397" fmla="*/ 9119600 w 10560344"/>
              <a:gd name="connsiteY397" fmla="*/ 2082832 h 3249519"/>
              <a:gd name="connsiteX398" fmla="*/ 9235275 w 10560344"/>
              <a:gd name="connsiteY398" fmla="*/ 2075774 h 3249519"/>
              <a:gd name="connsiteX399" fmla="*/ 9236196 w 10560344"/>
              <a:gd name="connsiteY399" fmla="*/ 2076808 h 3249519"/>
              <a:gd name="connsiteX400" fmla="*/ 9238078 w 10560344"/>
              <a:gd name="connsiteY400" fmla="*/ 2078921 h 3249519"/>
              <a:gd name="connsiteX401" fmla="*/ 9236327 w 10560344"/>
              <a:gd name="connsiteY401" fmla="*/ 2076954 h 3249519"/>
              <a:gd name="connsiteX402" fmla="*/ 9236196 w 10560344"/>
              <a:gd name="connsiteY402" fmla="*/ 2076808 h 3249519"/>
              <a:gd name="connsiteX403" fmla="*/ 9235320 w 10560344"/>
              <a:gd name="connsiteY403" fmla="*/ 2075823 h 3249519"/>
              <a:gd name="connsiteX404" fmla="*/ 9235275 w 10560344"/>
              <a:gd name="connsiteY404" fmla="*/ 2075774 h 3249519"/>
              <a:gd name="connsiteX405" fmla="*/ 1631104 w 10560344"/>
              <a:gd name="connsiteY405" fmla="*/ 2059484 h 3249519"/>
              <a:gd name="connsiteX406" fmla="*/ 1640150 w 10560344"/>
              <a:gd name="connsiteY406" fmla="*/ 2063365 h 3249519"/>
              <a:gd name="connsiteX407" fmla="*/ 1638091 w 10560344"/>
              <a:gd name="connsiteY407" fmla="*/ 2063072 h 3249519"/>
              <a:gd name="connsiteX408" fmla="*/ 9187528 w 10560344"/>
              <a:gd name="connsiteY408" fmla="*/ 2054221 h 3249519"/>
              <a:gd name="connsiteX409" fmla="*/ 9182599 w 10560344"/>
              <a:gd name="connsiteY409" fmla="*/ 2054979 h 3249519"/>
              <a:gd name="connsiteX410" fmla="*/ 9182825 w 10560344"/>
              <a:gd name="connsiteY410" fmla="*/ 2058124 h 3249519"/>
              <a:gd name="connsiteX411" fmla="*/ 9186240 w 10560344"/>
              <a:gd name="connsiteY411" fmla="*/ 2057927 h 3249519"/>
              <a:gd name="connsiteX412" fmla="*/ 9189765 w 10560344"/>
              <a:gd name="connsiteY412" fmla="*/ 2056582 h 3249519"/>
              <a:gd name="connsiteX413" fmla="*/ 9187528 w 10560344"/>
              <a:gd name="connsiteY413" fmla="*/ 2054221 h 3249519"/>
              <a:gd name="connsiteX414" fmla="*/ 9314434 w 10560344"/>
              <a:gd name="connsiteY414" fmla="*/ 2040465 h 3249519"/>
              <a:gd name="connsiteX415" fmla="*/ 9316508 w 10560344"/>
              <a:gd name="connsiteY415" fmla="*/ 2040943 h 3249519"/>
              <a:gd name="connsiteX416" fmla="*/ 9319897 w 10560344"/>
              <a:gd name="connsiteY416" fmla="*/ 2043193 h 3249519"/>
              <a:gd name="connsiteX417" fmla="*/ 9274817 w 10560344"/>
              <a:gd name="connsiteY417" fmla="*/ 2050420 h 3249519"/>
              <a:gd name="connsiteX418" fmla="*/ 9269918 w 10560344"/>
              <a:gd name="connsiteY418" fmla="*/ 2050558 h 3249519"/>
              <a:gd name="connsiteX419" fmla="*/ 8935303 w 10560344"/>
              <a:gd name="connsiteY419" fmla="*/ 2029644 h 3249519"/>
              <a:gd name="connsiteX420" fmla="*/ 8930302 w 10560344"/>
              <a:gd name="connsiteY420" fmla="*/ 2030415 h 3249519"/>
              <a:gd name="connsiteX421" fmla="*/ 8877871 w 10560344"/>
              <a:gd name="connsiteY421" fmla="*/ 2035707 h 3249519"/>
              <a:gd name="connsiteX422" fmla="*/ 8841396 w 10560344"/>
              <a:gd name="connsiteY422" fmla="*/ 2043654 h 3249519"/>
              <a:gd name="connsiteX423" fmla="*/ 8855530 w 10560344"/>
              <a:gd name="connsiteY423" fmla="*/ 2037962 h 3249519"/>
              <a:gd name="connsiteX424" fmla="*/ 8833361 w 10560344"/>
              <a:gd name="connsiteY424" fmla="*/ 2040199 h 3249519"/>
              <a:gd name="connsiteX425" fmla="*/ 8820399 w 10560344"/>
              <a:gd name="connsiteY425" fmla="*/ 2045935 h 3249519"/>
              <a:gd name="connsiteX426" fmla="*/ 8830076 w 10560344"/>
              <a:gd name="connsiteY426" fmla="*/ 2046781 h 3249519"/>
              <a:gd name="connsiteX427" fmla="*/ 8841365 w 10560344"/>
              <a:gd name="connsiteY427" fmla="*/ 2045499 h 3249519"/>
              <a:gd name="connsiteX428" fmla="*/ 8916868 w 10560344"/>
              <a:gd name="connsiteY428" fmla="*/ 2037102 h 3249519"/>
              <a:gd name="connsiteX429" fmla="*/ 8979719 w 10560344"/>
              <a:gd name="connsiteY429" fmla="*/ 2022792 h 3249519"/>
              <a:gd name="connsiteX430" fmla="*/ 8953851 w 10560344"/>
              <a:gd name="connsiteY430" fmla="*/ 2026782 h 3249519"/>
              <a:gd name="connsiteX431" fmla="*/ 8941253 w 10560344"/>
              <a:gd name="connsiteY431" fmla="*/ 2032970 h 3249519"/>
              <a:gd name="connsiteX432" fmla="*/ 8935950 w 10560344"/>
              <a:gd name="connsiteY432" fmla="*/ 2034980 h 3249519"/>
              <a:gd name="connsiteX433" fmla="*/ 8952633 w 10560344"/>
              <a:gd name="connsiteY433" fmla="*/ 2033125 h 3249519"/>
              <a:gd name="connsiteX434" fmla="*/ 8959342 w 10560344"/>
              <a:gd name="connsiteY434" fmla="*/ 2031885 h 3249519"/>
              <a:gd name="connsiteX435" fmla="*/ 9518630 w 10560344"/>
              <a:gd name="connsiteY435" fmla="*/ 2017344 h 3249519"/>
              <a:gd name="connsiteX436" fmla="*/ 9543361 w 10560344"/>
              <a:gd name="connsiteY436" fmla="*/ 2017789 h 3249519"/>
              <a:gd name="connsiteX437" fmla="*/ 9569219 w 10560344"/>
              <a:gd name="connsiteY437" fmla="*/ 2019332 h 3249519"/>
              <a:gd name="connsiteX438" fmla="*/ 9562233 w 10560344"/>
              <a:gd name="connsiteY438" fmla="*/ 2022028 h 3249519"/>
              <a:gd name="connsiteX439" fmla="*/ 9556189 w 10560344"/>
              <a:gd name="connsiteY439" fmla="*/ 2023882 h 3249519"/>
              <a:gd name="connsiteX440" fmla="*/ 9502746 w 10560344"/>
              <a:gd name="connsiteY440" fmla="*/ 2024085 h 3249519"/>
              <a:gd name="connsiteX441" fmla="*/ 9507775 w 10560344"/>
              <a:gd name="connsiteY441" fmla="*/ 2022241 h 3249519"/>
              <a:gd name="connsiteX442" fmla="*/ 9466631 w 10560344"/>
              <a:gd name="connsiteY442" fmla="*/ 2016409 h 3249519"/>
              <a:gd name="connsiteX443" fmla="*/ 9476441 w 10560344"/>
              <a:gd name="connsiteY443" fmla="*/ 2016585 h 3249519"/>
              <a:gd name="connsiteX444" fmla="*/ 9470564 w 10560344"/>
              <a:gd name="connsiteY444" fmla="*/ 2018689 h 3249519"/>
              <a:gd name="connsiteX445" fmla="*/ 9454945 w 10560344"/>
              <a:gd name="connsiteY445" fmla="*/ 2024607 h 3249519"/>
              <a:gd name="connsiteX446" fmla="*/ 9455515 w 10560344"/>
              <a:gd name="connsiteY446" fmla="*/ 2025098 h 3249519"/>
              <a:gd name="connsiteX447" fmla="*/ 9424494 w 10560344"/>
              <a:gd name="connsiteY447" fmla="*/ 2025921 h 3249519"/>
              <a:gd name="connsiteX448" fmla="*/ 9361619 w 10560344"/>
              <a:gd name="connsiteY448" fmla="*/ 2032981 h 3249519"/>
              <a:gd name="connsiteX449" fmla="*/ 9348027 w 10560344"/>
              <a:gd name="connsiteY449" fmla="*/ 2032781 h 3249519"/>
              <a:gd name="connsiteX450" fmla="*/ 9379612 w 10560344"/>
              <a:gd name="connsiteY450" fmla="*/ 2024928 h 3249519"/>
              <a:gd name="connsiteX451" fmla="*/ 9402648 w 10560344"/>
              <a:gd name="connsiteY451" fmla="*/ 2017220 h 3249519"/>
              <a:gd name="connsiteX452" fmla="*/ 9076707 w 10560344"/>
              <a:gd name="connsiteY452" fmla="*/ 2010031 h 3249519"/>
              <a:gd name="connsiteX453" fmla="*/ 9057079 w 10560344"/>
              <a:gd name="connsiteY453" fmla="*/ 2010859 h 3249519"/>
              <a:gd name="connsiteX454" fmla="*/ 8997650 w 10560344"/>
              <a:gd name="connsiteY454" fmla="*/ 2020026 h 3249519"/>
              <a:gd name="connsiteX455" fmla="*/ 8984700 w 10560344"/>
              <a:gd name="connsiteY455" fmla="*/ 2024861 h 3249519"/>
              <a:gd name="connsiteX456" fmla="*/ 8981764 w 10560344"/>
              <a:gd name="connsiteY456" fmla="*/ 2027740 h 3249519"/>
              <a:gd name="connsiteX457" fmla="*/ 9004157 w 10560344"/>
              <a:gd name="connsiteY457" fmla="*/ 2023602 h 3249519"/>
              <a:gd name="connsiteX458" fmla="*/ 9014425 w 10560344"/>
              <a:gd name="connsiteY458" fmla="*/ 2018661 h 3249519"/>
              <a:gd name="connsiteX459" fmla="*/ 9017078 w 10560344"/>
              <a:gd name="connsiteY459" fmla="*/ 2017604 h 3249519"/>
              <a:gd name="connsiteX460" fmla="*/ 9017487 w 10560344"/>
              <a:gd name="connsiteY460" fmla="*/ 2017582 h 3249519"/>
              <a:gd name="connsiteX461" fmla="*/ 9026661 w 10560344"/>
              <a:gd name="connsiteY461" fmla="*/ 2016136 h 3249519"/>
              <a:gd name="connsiteX462" fmla="*/ 9015488 w 10560344"/>
              <a:gd name="connsiteY462" fmla="*/ 2021508 h 3249519"/>
              <a:gd name="connsiteX463" fmla="*/ 9068846 w 10560344"/>
              <a:gd name="connsiteY463" fmla="*/ 2011646 h 3249519"/>
              <a:gd name="connsiteX464" fmla="*/ 9076707 w 10560344"/>
              <a:gd name="connsiteY464" fmla="*/ 2010031 h 3249519"/>
              <a:gd name="connsiteX465" fmla="*/ 8823171 w 10560344"/>
              <a:gd name="connsiteY465" fmla="*/ 1961860 h 3249519"/>
              <a:gd name="connsiteX466" fmla="*/ 8803101 w 10560344"/>
              <a:gd name="connsiteY466" fmla="*/ 1965029 h 3249519"/>
              <a:gd name="connsiteX467" fmla="*/ 8807013 w 10560344"/>
              <a:gd name="connsiteY467" fmla="*/ 1964991 h 3249519"/>
              <a:gd name="connsiteX468" fmla="*/ 8810652 w 10560344"/>
              <a:gd name="connsiteY468" fmla="*/ 1964318 h 3249519"/>
              <a:gd name="connsiteX469" fmla="*/ 8818804 w 10560344"/>
              <a:gd name="connsiteY469" fmla="*/ 1963674 h 3249519"/>
              <a:gd name="connsiteX470" fmla="*/ 9337733 w 10560344"/>
              <a:gd name="connsiteY470" fmla="*/ 1945306 h 3249519"/>
              <a:gd name="connsiteX471" fmla="*/ 9342244 w 10560344"/>
              <a:gd name="connsiteY471" fmla="*/ 1945538 h 3249519"/>
              <a:gd name="connsiteX472" fmla="*/ 9373255 w 10560344"/>
              <a:gd name="connsiteY472" fmla="*/ 1945941 h 3249519"/>
              <a:gd name="connsiteX473" fmla="*/ 9414628 w 10560344"/>
              <a:gd name="connsiteY473" fmla="*/ 1947880 h 3249519"/>
              <a:gd name="connsiteX474" fmla="*/ 9411710 w 10560344"/>
              <a:gd name="connsiteY474" fmla="*/ 1950002 h 3249519"/>
              <a:gd name="connsiteX475" fmla="*/ 9410106 w 10560344"/>
              <a:gd name="connsiteY475" fmla="*/ 1950750 h 3249519"/>
              <a:gd name="connsiteX476" fmla="*/ 9395447 w 10560344"/>
              <a:gd name="connsiteY476" fmla="*/ 1951820 h 3249519"/>
              <a:gd name="connsiteX477" fmla="*/ 9346116 w 10560344"/>
              <a:gd name="connsiteY477" fmla="*/ 1950353 h 3249519"/>
              <a:gd name="connsiteX478" fmla="*/ 9304592 w 10560344"/>
              <a:gd name="connsiteY478" fmla="*/ 1953866 h 3249519"/>
              <a:gd name="connsiteX479" fmla="*/ 1738523 w 10560344"/>
              <a:gd name="connsiteY479" fmla="*/ 1924537 h 3249519"/>
              <a:gd name="connsiteX480" fmla="*/ 1747194 w 10560344"/>
              <a:gd name="connsiteY480" fmla="*/ 1925799 h 3249519"/>
              <a:gd name="connsiteX481" fmla="*/ 1744648 w 10560344"/>
              <a:gd name="connsiteY481" fmla="*/ 1925906 h 3249519"/>
              <a:gd name="connsiteX482" fmla="*/ 1742648 w 10560344"/>
              <a:gd name="connsiteY482" fmla="*/ 1925855 h 3249519"/>
              <a:gd name="connsiteX483" fmla="*/ 9256559 w 10560344"/>
              <a:gd name="connsiteY483" fmla="*/ 1913125 h 3249519"/>
              <a:gd name="connsiteX484" fmla="*/ 9253763 w 10560344"/>
              <a:gd name="connsiteY484" fmla="*/ 1918225 h 3249519"/>
              <a:gd name="connsiteX485" fmla="*/ 9251437 w 10560344"/>
              <a:gd name="connsiteY485" fmla="*/ 1915164 h 3249519"/>
              <a:gd name="connsiteX486" fmla="*/ 9256559 w 10560344"/>
              <a:gd name="connsiteY486" fmla="*/ 1913125 h 3249519"/>
              <a:gd name="connsiteX487" fmla="*/ 1812359 w 10560344"/>
              <a:gd name="connsiteY487" fmla="*/ 1911517 h 3249519"/>
              <a:gd name="connsiteX488" fmla="*/ 1824392 w 10560344"/>
              <a:gd name="connsiteY488" fmla="*/ 1917610 h 3249519"/>
              <a:gd name="connsiteX489" fmla="*/ 1857526 w 10560344"/>
              <a:gd name="connsiteY489" fmla="*/ 1925870 h 3249519"/>
              <a:gd name="connsiteX490" fmla="*/ 1868664 w 10560344"/>
              <a:gd name="connsiteY490" fmla="*/ 1927063 h 3249519"/>
              <a:gd name="connsiteX491" fmla="*/ 1906195 w 10560344"/>
              <a:gd name="connsiteY491" fmla="*/ 1934297 h 3249519"/>
              <a:gd name="connsiteX492" fmla="*/ 1930813 w 10560344"/>
              <a:gd name="connsiteY492" fmla="*/ 1939396 h 3249519"/>
              <a:gd name="connsiteX493" fmla="*/ 1832992 w 10560344"/>
              <a:gd name="connsiteY493" fmla="*/ 1915739 h 3249519"/>
              <a:gd name="connsiteX494" fmla="*/ 1816052 w 10560344"/>
              <a:gd name="connsiteY494" fmla="*/ 1912201 h 3249519"/>
              <a:gd name="connsiteX495" fmla="*/ 8982406 w 10560344"/>
              <a:gd name="connsiteY495" fmla="*/ 1903225 h 3249519"/>
              <a:gd name="connsiteX496" fmla="*/ 8965346 w 10560344"/>
              <a:gd name="connsiteY496" fmla="*/ 1904254 h 3249519"/>
              <a:gd name="connsiteX497" fmla="*/ 8927909 w 10560344"/>
              <a:gd name="connsiteY497" fmla="*/ 1910402 h 3249519"/>
              <a:gd name="connsiteX498" fmla="*/ 8917294 w 10560344"/>
              <a:gd name="connsiteY498" fmla="*/ 1913077 h 3249519"/>
              <a:gd name="connsiteX499" fmla="*/ 8982716 w 10560344"/>
              <a:gd name="connsiteY499" fmla="*/ 1906824 h 3249519"/>
              <a:gd name="connsiteX500" fmla="*/ 8983723 w 10560344"/>
              <a:gd name="connsiteY500" fmla="*/ 1906573 h 3249519"/>
              <a:gd name="connsiteX501" fmla="*/ 8982406 w 10560344"/>
              <a:gd name="connsiteY501" fmla="*/ 1903225 h 3249519"/>
              <a:gd name="connsiteX502" fmla="*/ 1459291 w 10560344"/>
              <a:gd name="connsiteY502" fmla="*/ 1877675 h 3249519"/>
              <a:gd name="connsiteX503" fmla="*/ 1544329 w 10560344"/>
              <a:gd name="connsiteY503" fmla="*/ 1905221 h 3249519"/>
              <a:gd name="connsiteX504" fmla="*/ 1651751 w 10560344"/>
              <a:gd name="connsiteY504" fmla="*/ 1934274 h 3249519"/>
              <a:gd name="connsiteX505" fmla="*/ 1714497 w 10560344"/>
              <a:gd name="connsiteY505" fmla="*/ 1949294 h 3249519"/>
              <a:gd name="connsiteX506" fmla="*/ 1705576 w 10560344"/>
              <a:gd name="connsiteY506" fmla="*/ 1951449 h 3249519"/>
              <a:gd name="connsiteX507" fmla="*/ 1593575 w 10560344"/>
              <a:gd name="connsiteY507" fmla="*/ 1925358 h 3249519"/>
              <a:gd name="connsiteX508" fmla="*/ 8921542 w 10560344"/>
              <a:gd name="connsiteY508" fmla="*/ 1874792 h 3249519"/>
              <a:gd name="connsiteX509" fmla="*/ 8904982 w 10560344"/>
              <a:gd name="connsiteY509" fmla="*/ 1876404 h 3249519"/>
              <a:gd name="connsiteX510" fmla="*/ 8903809 w 10560344"/>
              <a:gd name="connsiteY510" fmla="*/ 1877465 h 3249519"/>
              <a:gd name="connsiteX511" fmla="*/ 8908241 w 10560344"/>
              <a:gd name="connsiteY511" fmla="*/ 1876945 h 3249519"/>
              <a:gd name="connsiteX512" fmla="*/ 1580894 w 10560344"/>
              <a:gd name="connsiteY512" fmla="*/ 1869919 h 3249519"/>
              <a:gd name="connsiteX513" fmla="*/ 1617412 w 10560344"/>
              <a:gd name="connsiteY513" fmla="*/ 1879073 h 3249519"/>
              <a:gd name="connsiteX514" fmla="*/ 1580894 w 10560344"/>
              <a:gd name="connsiteY514" fmla="*/ 1869919 h 3249519"/>
              <a:gd name="connsiteX515" fmla="*/ 9307179 w 10560344"/>
              <a:gd name="connsiteY515" fmla="*/ 1867685 h 3249519"/>
              <a:gd name="connsiteX516" fmla="*/ 9316285 w 10560344"/>
              <a:gd name="connsiteY516" fmla="*/ 1868919 h 3249519"/>
              <a:gd name="connsiteX517" fmla="*/ 9320535 w 10560344"/>
              <a:gd name="connsiteY517" fmla="*/ 1871201 h 3249519"/>
              <a:gd name="connsiteX518" fmla="*/ 9318428 w 10560344"/>
              <a:gd name="connsiteY518" fmla="*/ 1872690 h 3249519"/>
              <a:gd name="connsiteX519" fmla="*/ 9313533 w 10560344"/>
              <a:gd name="connsiteY519" fmla="*/ 1874003 h 3249519"/>
              <a:gd name="connsiteX520" fmla="*/ 9270762 w 10560344"/>
              <a:gd name="connsiteY520" fmla="*/ 1877702 h 3249519"/>
              <a:gd name="connsiteX521" fmla="*/ 9269981 w 10560344"/>
              <a:gd name="connsiteY521" fmla="*/ 1877732 h 3249519"/>
              <a:gd name="connsiteX522" fmla="*/ 1569747 w 10560344"/>
              <a:gd name="connsiteY522" fmla="*/ 1865017 h 3249519"/>
              <a:gd name="connsiteX523" fmla="*/ 1568190 w 10560344"/>
              <a:gd name="connsiteY523" fmla="*/ 1867453 h 3249519"/>
              <a:gd name="connsiteX524" fmla="*/ 1565575 w 10560344"/>
              <a:gd name="connsiteY524" fmla="*/ 1868687 h 3249519"/>
              <a:gd name="connsiteX525" fmla="*/ 1569747 w 10560344"/>
              <a:gd name="connsiteY525" fmla="*/ 1865017 h 3249519"/>
              <a:gd name="connsiteX526" fmla="*/ 8951267 w 10560344"/>
              <a:gd name="connsiteY526" fmla="*/ 1864740 h 3249519"/>
              <a:gd name="connsiteX527" fmla="*/ 8947110 w 10560344"/>
              <a:gd name="connsiteY527" fmla="*/ 1865948 h 3249519"/>
              <a:gd name="connsiteX528" fmla="*/ 8945108 w 10560344"/>
              <a:gd name="connsiteY528" fmla="*/ 1865946 h 3249519"/>
              <a:gd name="connsiteX529" fmla="*/ 8942566 w 10560344"/>
              <a:gd name="connsiteY529" fmla="*/ 1865772 h 3249519"/>
              <a:gd name="connsiteX530" fmla="*/ 8951267 w 10560344"/>
              <a:gd name="connsiteY530" fmla="*/ 1864740 h 3249519"/>
              <a:gd name="connsiteX531" fmla="*/ 8863912 w 10560344"/>
              <a:gd name="connsiteY531" fmla="*/ 1857917 h 3249519"/>
              <a:gd name="connsiteX532" fmla="*/ 8826413 w 10560344"/>
              <a:gd name="connsiteY532" fmla="*/ 1861269 h 3249519"/>
              <a:gd name="connsiteX533" fmla="*/ 8838008 w 10560344"/>
              <a:gd name="connsiteY533" fmla="*/ 1861781 h 3249519"/>
              <a:gd name="connsiteX534" fmla="*/ 8848591 w 10560344"/>
              <a:gd name="connsiteY534" fmla="*/ 1861331 h 3249519"/>
              <a:gd name="connsiteX535" fmla="*/ 8875687 w 10560344"/>
              <a:gd name="connsiteY535" fmla="*/ 1854808 h 3249519"/>
              <a:gd name="connsiteX536" fmla="*/ 8876844 w 10560344"/>
              <a:gd name="connsiteY536" fmla="*/ 1857458 h 3249519"/>
              <a:gd name="connsiteX537" fmla="*/ 8879234 w 10560344"/>
              <a:gd name="connsiteY537" fmla="*/ 1859084 h 3249519"/>
              <a:gd name="connsiteX538" fmla="*/ 8875687 w 10560344"/>
              <a:gd name="connsiteY538" fmla="*/ 1854808 h 3249519"/>
              <a:gd name="connsiteX539" fmla="*/ 9292748 w 10560344"/>
              <a:gd name="connsiteY539" fmla="*/ 1853004 h 3249519"/>
              <a:gd name="connsiteX540" fmla="*/ 9288322 w 10560344"/>
              <a:gd name="connsiteY540" fmla="*/ 1859386 h 3249519"/>
              <a:gd name="connsiteX541" fmla="*/ 9281475 w 10560344"/>
              <a:gd name="connsiteY541" fmla="*/ 1861721 h 3249519"/>
              <a:gd name="connsiteX542" fmla="*/ 9273571 w 10560344"/>
              <a:gd name="connsiteY542" fmla="*/ 1861565 h 3249519"/>
              <a:gd name="connsiteX543" fmla="*/ 9263034 w 10560344"/>
              <a:gd name="connsiteY543" fmla="*/ 1861531 h 3249519"/>
              <a:gd name="connsiteX544" fmla="*/ 9266702 w 10560344"/>
              <a:gd name="connsiteY544" fmla="*/ 1860184 h 3249519"/>
              <a:gd name="connsiteX545" fmla="*/ 9292748 w 10560344"/>
              <a:gd name="connsiteY545" fmla="*/ 1853004 h 3249519"/>
              <a:gd name="connsiteX546" fmla="*/ 9248732 w 10560344"/>
              <a:gd name="connsiteY546" fmla="*/ 1831216 h 3249519"/>
              <a:gd name="connsiteX547" fmla="*/ 9247084 w 10560344"/>
              <a:gd name="connsiteY547" fmla="*/ 1833833 h 3249519"/>
              <a:gd name="connsiteX548" fmla="*/ 9245443 w 10560344"/>
              <a:gd name="connsiteY548" fmla="*/ 1833946 h 3249519"/>
              <a:gd name="connsiteX549" fmla="*/ 9248732 w 10560344"/>
              <a:gd name="connsiteY549" fmla="*/ 1831216 h 3249519"/>
              <a:gd name="connsiteX550" fmla="*/ 9255580 w 10560344"/>
              <a:gd name="connsiteY550" fmla="*/ 1828866 h 3249519"/>
              <a:gd name="connsiteX551" fmla="*/ 9253743 w 10560344"/>
              <a:gd name="connsiteY551" fmla="*/ 1832129 h 3249519"/>
              <a:gd name="connsiteX552" fmla="*/ 9252725 w 10560344"/>
              <a:gd name="connsiteY552" fmla="*/ 1832296 h 3249519"/>
              <a:gd name="connsiteX553" fmla="*/ 9253062 w 10560344"/>
              <a:gd name="connsiteY553" fmla="*/ 1832666 h 3249519"/>
              <a:gd name="connsiteX554" fmla="*/ 9248732 w 10560344"/>
              <a:gd name="connsiteY554" fmla="*/ 1831216 h 3249519"/>
              <a:gd name="connsiteX555" fmla="*/ 9255580 w 10560344"/>
              <a:gd name="connsiteY555" fmla="*/ 1828866 h 3249519"/>
              <a:gd name="connsiteX556" fmla="*/ 8373283 w 10560344"/>
              <a:gd name="connsiteY556" fmla="*/ 1798237 h 3249519"/>
              <a:gd name="connsiteX557" fmla="*/ 8355733 w 10560344"/>
              <a:gd name="connsiteY557" fmla="*/ 1801759 h 3249519"/>
              <a:gd name="connsiteX558" fmla="*/ 8322321 w 10560344"/>
              <a:gd name="connsiteY558" fmla="*/ 1810126 h 3249519"/>
              <a:gd name="connsiteX559" fmla="*/ 8385158 w 10560344"/>
              <a:gd name="connsiteY559" fmla="*/ 1799739 h 3249519"/>
              <a:gd name="connsiteX560" fmla="*/ 8387564 w 10560344"/>
              <a:gd name="connsiteY560" fmla="*/ 1798240 h 3249519"/>
              <a:gd name="connsiteX561" fmla="*/ 8373283 w 10560344"/>
              <a:gd name="connsiteY561" fmla="*/ 1798237 h 3249519"/>
              <a:gd name="connsiteX562" fmla="*/ 8408293 w 10560344"/>
              <a:gd name="connsiteY562" fmla="*/ 1788070 h 3249519"/>
              <a:gd name="connsiteX563" fmla="*/ 8393619 w 10560344"/>
              <a:gd name="connsiteY563" fmla="*/ 1791710 h 3249519"/>
              <a:gd name="connsiteX564" fmla="*/ 8417623 w 10560344"/>
              <a:gd name="connsiteY564" fmla="*/ 1791288 h 3249519"/>
              <a:gd name="connsiteX565" fmla="*/ 8421133 w 10560344"/>
              <a:gd name="connsiteY565" fmla="*/ 1789753 h 3249519"/>
              <a:gd name="connsiteX566" fmla="*/ 8422429 w 10560344"/>
              <a:gd name="connsiteY566" fmla="*/ 1788307 h 3249519"/>
              <a:gd name="connsiteX567" fmla="*/ 8408293 w 10560344"/>
              <a:gd name="connsiteY567" fmla="*/ 1788070 h 3249519"/>
              <a:gd name="connsiteX568" fmla="*/ 8374635 w 10560344"/>
              <a:gd name="connsiteY568" fmla="*/ 1787038 h 3249519"/>
              <a:gd name="connsiteX569" fmla="*/ 8370939 w 10560344"/>
              <a:gd name="connsiteY569" fmla="*/ 1789137 h 3249519"/>
              <a:gd name="connsiteX570" fmla="*/ 8338796 w 10560344"/>
              <a:gd name="connsiteY570" fmla="*/ 1792365 h 3249519"/>
              <a:gd name="connsiteX571" fmla="*/ 8309023 w 10560344"/>
              <a:gd name="connsiteY571" fmla="*/ 1804313 h 3249519"/>
              <a:gd name="connsiteX572" fmla="*/ 8316681 w 10560344"/>
              <a:gd name="connsiteY572" fmla="*/ 1804895 h 3249519"/>
              <a:gd name="connsiteX573" fmla="*/ 8370939 w 10560344"/>
              <a:gd name="connsiteY573" fmla="*/ 1789137 h 3249519"/>
              <a:gd name="connsiteX574" fmla="*/ 8374955 w 10560344"/>
              <a:gd name="connsiteY574" fmla="*/ 1789522 h 3249519"/>
              <a:gd name="connsiteX575" fmla="*/ 8375866 w 10560344"/>
              <a:gd name="connsiteY575" fmla="*/ 1789128 h 3249519"/>
              <a:gd name="connsiteX576" fmla="*/ 8375969 w 10560344"/>
              <a:gd name="connsiteY576" fmla="*/ 1787486 h 3249519"/>
              <a:gd name="connsiteX577" fmla="*/ 8374635 w 10560344"/>
              <a:gd name="connsiteY577" fmla="*/ 1787038 h 3249519"/>
              <a:gd name="connsiteX578" fmla="*/ 9236331 w 10560344"/>
              <a:gd name="connsiteY578" fmla="*/ 1773465 h 3249519"/>
              <a:gd name="connsiteX579" fmla="*/ 9238723 w 10560344"/>
              <a:gd name="connsiteY579" fmla="*/ 1773978 h 3249519"/>
              <a:gd name="connsiteX580" fmla="*/ 9236086 w 10560344"/>
              <a:gd name="connsiteY580" fmla="*/ 1774189 h 3249519"/>
              <a:gd name="connsiteX581" fmla="*/ 8443681 w 10560344"/>
              <a:gd name="connsiteY581" fmla="*/ 1769244 h 3249519"/>
              <a:gd name="connsiteX582" fmla="*/ 8431923 w 10560344"/>
              <a:gd name="connsiteY582" fmla="*/ 1769900 h 3249519"/>
              <a:gd name="connsiteX583" fmla="*/ 8420226 w 10560344"/>
              <a:gd name="connsiteY583" fmla="*/ 1771198 h 3249519"/>
              <a:gd name="connsiteX584" fmla="*/ 8439767 w 10560344"/>
              <a:gd name="connsiteY584" fmla="*/ 1771108 h 3249519"/>
              <a:gd name="connsiteX585" fmla="*/ 8443681 w 10560344"/>
              <a:gd name="connsiteY585" fmla="*/ 1769244 h 3249519"/>
              <a:gd name="connsiteX586" fmla="*/ 8507479 w 10560344"/>
              <a:gd name="connsiteY586" fmla="*/ 1758835 h 3249519"/>
              <a:gd name="connsiteX587" fmla="*/ 8466129 w 10560344"/>
              <a:gd name="connsiteY587" fmla="*/ 1771988 h 3249519"/>
              <a:gd name="connsiteX588" fmla="*/ 8425336 w 10560344"/>
              <a:gd name="connsiteY588" fmla="*/ 1785172 h 3249519"/>
              <a:gd name="connsiteX589" fmla="*/ 8435580 w 10560344"/>
              <a:gd name="connsiteY589" fmla="*/ 1785440 h 3249519"/>
              <a:gd name="connsiteX590" fmla="*/ 8507479 w 10560344"/>
              <a:gd name="connsiteY590" fmla="*/ 1758835 h 3249519"/>
              <a:gd name="connsiteX591" fmla="*/ 8524808 w 10560344"/>
              <a:gd name="connsiteY591" fmla="*/ 1747696 h 3249519"/>
              <a:gd name="connsiteX592" fmla="*/ 8525753 w 10560344"/>
              <a:gd name="connsiteY592" fmla="*/ 1750761 h 3249519"/>
              <a:gd name="connsiteX593" fmla="*/ 8528881 w 10560344"/>
              <a:gd name="connsiteY593" fmla="*/ 1751475 h 3249519"/>
              <a:gd name="connsiteX594" fmla="*/ 8524808 w 10560344"/>
              <a:gd name="connsiteY594" fmla="*/ 1747696 h 3249519"/>
              <a:gd name="connsiteX595" fmla="*/ 8881955 w 10560344"/>
              <a:gd name="connsiteY595" fmla="*/ 1746749 h 3249519"/>
              <a:gd name="connsiteX596" fmla="*/ 8886314 w 10560344"/>
              <a:gd name="connsiteY596" fmla="*/ 1749196 h 3249519"/>
              <a:gd name="connsiteX597" fmla="*/ 8882009 w 10560344"/>
              <a:gd name="connsiteY597" fmla="*/ 1751118 h 3249519"/>
              <a:gd name="connsiteX598" fmla="*/ 8866231 w 10560344"/>
              <a:gd name="connsiteY598" fmla="*/ 1750370 h 3249519"/>
              <a:gd name="connsiteX599" fmla="*/ 8881955 w 10560344"/>
              <a:gd name="connsiteY599" fmla="*/ 1746749 h 3249519"/>
              <a:gd name="connsiteX600" fmla="*/ 1226130 w 10560344"/>
              <a:gd name="connsiteY600" fmla="*/ 1735343 h 3249519"/>
              <a:gd name="connsiteX601" fmla="*/ 1226275 w 10560344"/>
              <a:gd name="connsiteY601" fmla="*/ 1735393 h 3249519"/>
              <a:gd name="connsiteX602" fmla="*/ 1226274 w 10560344"/>
              <a:gd name="connsiteY602" fmla="*/ 1735408 h 3249519"/>
              <a:gd name="connsiteX603" fmla="*/ 1226788 w 10560344"/>
              <a:gd name="connsiteY603" fmla="*/ 1732110 h 3249519"/>
              <a:gd name="connsiteX604" fmla="*/ 1244387 w 10560344"/>
              <a:gd name="connsiteY604" fmla="*/ 1741648 h 3249519"/>
              <a:gd name="connsiteX605" fmla="*/ 1226275 w 10560344"/>
              <a:gd name="connsiteY605" fmla="*/ 1735393 h 3249519"/>
              <a:gd name="connsiteX606" fmla="*/ 8638588 w 10560344"/>
              <a:gd name="connsiteY606" fmla="*/ 1725688 h 3249519"/>
              <a:gd name="connsiteX607" fmla="*/ 8638637 w 10560344"/>
              <a:gd name="connsiteY607" fmla="*/ 1725732 h 3249519"/>
              <a:gd name="connsiteX608" fmla="*/ 8639634 w 10560344"/>
              <a:gd name="connsiteY608" fmla="*/ 1726594 h 3249519"/>
              <a:gd name="connsiteX609" fmla="*/ 8639782 w 10560344"/>
              <a:gd name="connsiteY609" fmla="*/ 1726722 h 3249519"/>
              <a:gd name="connsiteX610" fmla="*/ 8641774 w 10560344"/>
              <a:gd name="connsiteY610" fmla="*/ 1728446 h 3249519"/>
              <a:gd name="connsiteX611" fmla="*/ 8639634 w 10560344"/>
              <a:gd name="connsiteY611" fmla="*/ 1726594 h 3249519"/>
              <a:gd name="connsiteX612" fmla="*/ 1190268 w 10560344"/>
              <a:gd name="connsiteY612" fmla="*/ 1722957 h 3249519"/>
              <a:gd name="connsiteX613" fmla="*/ 1212146 w 10560344"/>
              <a:gd name="connsiteY613" fmla="*/ 1728976 h 3249519"/>
              <a:gd name="connsiteX614" fmla="*/ 1226130 w 10560344"/>
              <a:gd name="connsiteY614" fmla="*/ 1735343 h 3249519"/>
              <a:gd name="connsiteX615" fmla="*/ 8588446 w 10560344"/>
              <a:gd name="connsiteY615" fmla="*/ 1710512 h 3249519"/>
              <a:gd name="connsiteX616" fmla="*/ 8583657 w 10560344"/>
              <a:gd name="connsiteY616" fmla="*/ 1711903 h 3249519"/>
              <a:gd name="connsiteX617" fmla="*/ 8584290 w 10560344"/>
              <a:gd name="connsiteY617" fmla="*/ 1714994 h 3249519"/>
              <a:gd name="connsiteX618" fmla="*/ 8587649 w 10560344"/>
              <a:gd name="connsiteY618" fmla="*/ 1714355 h 3249519"/>
              <a:gd name="connsiteX619" fmla="*/ 8590971 w 10560344"/>
              <a:gd name="connsiteY619" fmla="*/ 1712565 h 3249519"/>
              <a:gd name="connsiteX620" fmla="*/ 8588446 w 10560344"/>
              <a:gd name="connsiteY620" fmla="*/ 1710512 h 3249519"/>
              <a:gd name="connsiteX621" fmla="*/ 1095488 w 10560344"/>
              <a:gd name="connsiteY621" fmla="*/ 1689573 h 3249519"/>
              <a:gd name="connsiteX622" fmla="*/ 1093012 w 10560344"/>
              <a:gd name="connsiteY622" fmla="*/ 1692581 h 3249519"/>
              <a:gd name="connsiteX623" fmla="*/ 1104636 w 10560344"/>
              <a:gd name="connsiteY623" fmla="*/ 1695966 h 3249519"/>
              <a:gd name="connsiteX624" fmla="*/ 1104672 w 10560344"/>
              <a:gd name="connsiteY624" fmla="*/ 1694186 h 3249519"/>
              <a:gd name="connsiteX625" fmla="*/ 1095488 w 10560344"/>
              <a:gd name="connsiteY625" fmla="*/ 1689573 h 3249519"/>
              <a:gd name="connsiteX626" fmla="*/ 8472830 w 10560344"/>
              <a:gd name="connsiteY626" fmla="*/ 1681078 h 3249519"/>
              <a:gd name="connsiteX627" fmla="*/ 8453474 w 10560344"/>
              <a:gd name="connsiteY627" fmla="*/ 1684445 h 3249519"/>
              <a:gd name="connsiteX628" fmla="*/ 8205268 w 10560344"/>
              <a:gd name="connsiteY628" fmla="*/ 1749657 h 3249519"/>
              <a:gd name="connsiteX629" fmla="*/ 8167068 w 10560344"/>
              <a:gd name="connsiteY629" fmla="*/ 1759414 h 3249519"/>
              <a:gd name="connsiteX630" fmla="*/ 8166807 w 10560344"/>
              <a:gd name="connsiteY630" fmla="*/ 1759697 h 3249519"/>
              <a:gd name="connsiteX631" fmla="*/ 8169438 w 10560344"/>
              <a:gd name="connsiteY631" fmla="*/ 1759565 h 3249519"/>
              <a:gd name="connsiteX632" fmla="*/ 8182135 w 10560344"/>
              <a:gd name="connsiteY632" fmla="*/ 1759190 h 3249519"/>
              <a:gd name="connsiteX633" fmla="*/ 8203371 w 10560344"/>
              <a:gd name="connsiteY633" fmla="*/ 1756887 h 3249519"/>
              <a:gd name="connsiteX634" fmla="*/ 8244078 w 10560344"/>
              <a:gd name="connsiteY634" fmla="*/ 1746783 h 3249519"/>
              <a:gd name="connsiteX635" fmla="*/ 8465242 w 10560344"/>
              <a:gd name="connsiteY635" fmla="*/ 1683699 h 3249519"/>
              <a:gd name="connsiteX636" fmla="*/ 8472830 w 10560344"/>
              <a:gd name="connsiteY636" fmla="*/ 1681078 h 3249519"/>
              <a:gd name="connsiteX637" fmla="*/ 8712494 w 10560344"/>
              <a:gd name="connsiteY637" fmla="*/ 1680407 h 3249519"/>
              <a:gd name="connsiteX638" fmla="*/ 8714613 w 10560344"/>
              <a:gd name="connsiteY638" fmla="*/ 1680612 h 3249519"/>
              <a:gd name="connsiteX639" fmla="*/ 8718265 w 10560344"/>
              <a:gd name="connsiteY639" fmla="*/ 1682403 h 3249519"/>
              <a:gd name="connsiteX640" fmla="*/ 8674505 w 10560344"/>
              <a:gd name="connsiteY640" fmla="*/ 1695418 h 3249519"/>
              <a:gd name="connsiteX641" fmla="*/ 8669665 w 10560344"/>
              <a:gd name="connsiteY641" fmla="*/ 1696192 h 3249519"/>
              <a:gd name="connsiteX642" fmla="*/ 1109053 w 10560344"/>
              <a:gd name="connsiteY642" fmla="*/ 1642876 h 3249519"/>
              <a:gd name="connsiteX643" fmla="*/ 1120200 w 10560344"/>
              <a:gd name="connsiteY643" fmla="*/ 1647779 h 3249519"/>
              <a:gd name="connsiteX644" fmla="*/ 1114522 w 10560344"/>
              <a:gd name="connsiteY644" fmla="*/ 1646665 h 3249519"/>
              <a:gd name="connsiteX645" fmla="*/ 1109053 w 10560344"/>
              <a:gd name="connsiteY645" fmla="*/ 1642876 h 3249519"/>
              <a:gd name="connsiteX646" fmla="*/ 8870034 w 10560344"/>
              <a:gd name="connsiteY646" fmla="*/ 1635707 h 3249519"/>
              <a:gd name="connsiteX647" fmla="*/ 8864481 w 10560344"/>
              <a:gd name="connsiteY647" fmla="*/ 1638557 h 3249519"/>
              <a:gd name="connsiteX648" fmla="*/ 8849761 w 10560344"/>
              <a:gd name="connsiteY648" fmla="*/ 1646450 h 3249519"/>
              <a:gd name="connsiteX649" fmla="*/ 8850390 w 10560344"/>
              <a:gd name="connsiteY649" fmla="*/ 1646864 h 3249519"/>
              <a:gd name="connsiteX650" fmla="*/ 8819737 w 10560344"/>
              <a:gd name="connsiteY650" fmla="*/ 1651704 h 3249519"/>
              <a:gd name="connsiteX651" fmla="*/ 8758309 w 10560344"/>
              <a:gd name="connsiteY651" fmla="*/ 1666864 h 3249519"/>
              <a:gd name="connsiteX652" fmla="*/ 8744806 w 10560344"/>
              <a:gd name="connsiteY652" fmla="*/ 1668428 h 3249519"/>
              <a:gd name="connsiteX653" fmla="*/ 8775104 w 10560344"/>
              <a:gd name="connsiteY653" fmla="*/ 1656544 h 3249519"/>
              <a:gd name="connsiteX654" fmla="*/ 8796947 w 10560344"/>
              <a:gd name="connsiteY654" fmla="*/ 1645912 h 3249519"/>
              <a:gd name="connsiteX655" fmla="*/ 8860284 w 10560344"/>
              <a:gd name="connsiteY655" fmla="*/ 1636805 h 3249519"/>
              <a:gd name="connsiteX656" fmla="*/ 959580 w 10560344"/>
              <a:gd name="connsiteY656" fmla="*/ 1633460 h 3249519"/>
              <a:gd name="connsiteX657" fmla="*/ 977208 w 10560344"/>
              <a:gd name="connsiteY657" fmla="*/ 1641201 h 3249519"/>
              <a:gd name="connsiteX658" fmla="*/ 968699 w 10560344"/>
              <a:gd name="connsiteY658" fmla="*/ 1639376 h 3249519"/>
              <a:gd name="connsiteX659" fmla="*/ 959580 w 10560344"/>
              <a:gd name="connsiteY659" fmla="*/ 1633460 h 3249519"/>
              <a:gd name="connsiteX660" fmla="*/ 957296 w 10560344"/>
              <a:gd name="connsiteY660" fmla="*/ 1629894 h 3249519"/>
              <a:gd name="connsiteX661" fmla="*/ 959580 w 10560344"/>
              <a:gd name="connsiteY661" fmla="*/ 1633460 h 3249519"/>
              <a:gd name="connsiteX662" fmla="*/ 956807 w 10560344"/>
              <a:gd name="connsiteY662" fmla="*/ 1633705 h 3249519"/>
              <a:gd name="connsiteX663" fmla="*/ 953183 w 10560344"/>
              <a:gd name="connsiteY663" fmla="*/ 1630073 h 3249519"/>
              <a:gd name="connsiteX664" fmla="*/ 957296 w 10560344"/>
              <a:gd name="connsiteY664" fmla="*/ 1629894 h 3249519"/>
              <a:gd name="connsiteX665" fmla="*/ 8147605 w 10560344"/>
              <a:gd name="connsiteY665" fmla="*/ 1628403 h 3249519"/>
              <a:gd name="connsiteX666" fmla="*/ 8145216 w 10560344"/>
              <a:gd name="connsiteY666" fmla="*/ 1629947 h 3249519"/>
              <a:gd name="connsiteX667" fmla="*/ 8150299 w 10560344"/>
              <a:gd name="connsiteY667" fmla="*/ 1628902 h 3249519"/>
              <a:gd name="connsiteX668" fmla="*/ 950898 w 10560344"/>
              <a:gd name="connsiteY668" fmla="*/ 1626506 h 3249519"/>
              <a:gd name="connsiteX669" fmla="*/ 953183 w 10560344"/>
              <a:gd name="connsiteY669" fmla="*/ 1630073 h 3249519"/>
              <a:gd name="connsiteX670" fmla="*/ 950410 w 10560344"/>
              <a:gd name="connsiteY670" fmla="*/ 1630317 h 3249519"/>
              <a:gd name="connsiteX671" fmla="*/ 946786 w 10560344"/>
              <a:gd name="connsiteY671" fmla="*/ 1626685 h 3249519"/>
              <a:gd name="connsiteX672" fmla="*/ 950898 w 10560344"/>
              <a:gd name="connsiteY672" fmla="*/ 1626506 h 3249519"/>
              <a:gd name="connsiteX673" fmla="*/ 8962385 w 10560344"/>
              <a:gd name="connsiteY673" fmla="*/ 1626392 h 3249519"/>
              <a:gd name="connsiteX674" fmla="*/ 8955808 w 10560344"/>
              <a:gd name="connsiteY674" fmla="*/ 1629971 h 3249519"/>
              <a:gd name="connsiteX675" fmla="*/ 8950054 w 10560344"/>
              <a:gd name="connsiteY675" fmla="*/ 1632593 h 3249519"/>
              <a:gd name="connsiteX676" fmla="*/ 8897089 w 10560344"/>
              <a:gd name="connsiteY676" fmla="*/ 1639730 h 3249519"/>
              <a:gd name="connsiteX677" fmla="*/ 8901836 w 10560344"/>
              <a:gd name="connsiteY677" fmla="*/ 1637249 h 3249519"/>
              <a:gd name="connsiteX678" fmla="*/ 8911965 w 10560344"/>
              <a:gd name="connsiteY678" fmla="*/ 1630983 h 3249519"/>
              <a:gd name="connsiteX679" fmla="*/ 8936542 w 10560344"/>
              <a:gd name="connsiteY679" fmla="*/ 1628216 h 3249519"/>
              <a:gd name="connsiteX680" fmla="*/ 1112919 w 10560344"/>
              <a:gd name="connsiteY680" fmla="*/ 1621605 h 3249519"/>
              <a:gd name="connsiteX681" fmla="*/ 1113933 w 10560344"/>
              <a:gd name="connsiteY681" fmla="*/ 1624649 h 3249519"/>
              <a:gd name="connsiteX682" fmla="*/ 1109637 w 10560344"/>
              <a:gd name="connsiteY682" fmla="*/ 1626976 h 3249519"/>
              <a:gd name="connsiteX683" fmla="*/ 8257214 w 10560344"/>
              <a:gd name="connsiteY683" fmla="*/ 1616349 h 3249519"/>
              <a:gd name="connsiteX684" fmla="*/ 8255603 w 10560344"/>
              <a:gd name="connsiteY684" fmla="*/ 1617179 h 3249519"/>
              <a:gd name="connsiteX685" fmla="*/ 8258733 w 10560344"/>
              <a:gd name="connsiteY685" fmla="*/ 1617813 h 3249519"/>
              <a:gd name="connsiteX686" fmla="*/ 8254588 w 10560344"/>
              <a:gd name="connsiteY686" fmla="*/ 1620837 h 3249519"/>
              <a:gd name="connsiteX687" fmla="*/ 8251886 w 10560344"/>
              <a:gd name="connsiteY687" fmla="*/ 1620163 h 3249519"/>
              <a:gd name="connsiteX688" fmla="*/ 8253636 w 10560344"/>
              <a:gd name="connsiteY688" fmla="*/ 1618191 h 3249519"/>
              <a:gd name="connsiteX689" fmla="*/ 8248288 w 10560344"/>
              <a:gd name="connsiteY689" fmla="*/ 1620945 h 3249519"/>
              <a:gd name="connsiteX690" fmla="*/ 8248940 w 10560344"/>
              <a:gd name="connsiteY690" fmla="*/ 1620938 h 3249519"/>
              <a:gd name="connsiteX691" fmla="*/ 8251886 w 10560344"/>
              <a:gd name="connsiteY691" fmla="*/ 1620163 h 3249519"/>
              <a:gd name="connsiteX692" fmla="*/ 8250175 w 10560344"/>
              <a:gd name="connsiteY692" fmla="*/ 1620926 h 3249519"/>
              <a:gd name="connsiteX693" fmla="*/ 8258517 w 10560344"/>
              <a:gd name="connsiteY693" fmla="*/ 1620838 h 3249519"/>
              <a:gd name="connsiteX694" fmla="*/ 8262967 w 10560344"/>
              <a:gd name="connsiteY694" fmla="*/ 1619527 h 3249519"/>
              <a:gd name="connsiteX695" fmla="*/ 8266782 w 10560344"/>
              <a:gd name="connsiteY695" fmla="*/ 1616720 h 3249519"/>
              <a:gd name="connsiteX696" fmla="*/ 8264003 w 10560344"/>
              <a:gd name="connsiteY696" fmla="*/ 1616613 h 3249519"/>
              <a:gd name="connsiteX697" fmla="*/ 8261434 w 10560344"/>
              <a:gd name="connsiteY697" fmla="*/ 1618486 h 3249519"/>
              <a:gd name="connsiteX698" fmla="*/ 8258733 w 10560344"/>
              <a:gd name="connsiteY698" fmla="*/ 1617813 h 3249519"/>
              <a:gd name="connsiteX699" fmla="*/ 8259938 w 10560344"/>
              <a:gd name="connsiteY699" fmla="*/ 1616455 h 3249519"/>
              <a:gd name="connsiteX700" fmla="*/ 8099041 w 10560344"/>
              <a:gd name="connsiteY700" fmla="*/ 1607169 h 3249519"/>
              <a:gd name="connsiteX701" fmla="*/ 8084422 w 10560344"/>
              <a:gd name="connsiteY701" fmla="*/ 1610347 h 3249519"/>
              <a:gd name="connsiteX702" fmla="*/ 8090996 w 10560344"/>
              <a:gd name="connsiteY702" fmla="*/ 1609292 h 3249519"/>
              <a:gd name="connsiteX703" fmla="*/ 8079227 w 10560344"/>
              <a:gd name="connsiteY703" fmla="*/ 1613752 h 3249519"/>
              <a:gd name="connsiteX704" fmla="*/ 8095658 w 10560344"/>
              <a:gd name="connsiteY704" fmla="*/ 1609118 h 3249519"/>
              <a:gd name="connsiteX705" fmla="*/ 8090996 w 10560344"/>
              <a:gd name="connsiteY705" fmla="*/ 1609292 h 3249519"/>
              <a:gd name="connsiteX706" fmla="*/ 8114408 w 10560344"/>
              <a:gd name="connsiteY706" fmla="*/ 1603829 h 3249519"/>
              <a:gd name="connsiteX707" fmla="*/ 8102116 w 10560344"/>
              <a:gd name="connsiteY707" fmla="*/ 1606500 h 3249519"/>
              <a:gd name="connsiteX708" fmla="*/ 8098148 w 10560344"/>
              <a:gd name="connsiteY708" fmla="*/ 1608416 h 3249519"/>
              <a:gd name="connsiteX709" fmla="*/ 1055847 w 10560344"/>
              <a:gd name="connsiteY709" fmla="*/ 1598581 h 3249519"/>
              <a:gd name="connsiteX710" fmla="*/ 1065902 w 10560344"/>
              <a:gd name="connsiteY710" fmla="*/ 1601598 h 3249519"/>
              <a:gd name="connsiteX711" fmla="*/ 1066145 w 10560344"/>
              <a:gd name="connsiteY711" fmla="*/ 1603734 h 3249519"/>
              <a:gd name="connsiteX712" fmla="*/ 1059982 w 10560344"/>
              <a:gd name="connsiteY712" fmla="*/ 1602326 h 3249519"/>
              <a:gd name="connsiteX713" fmla="*/ 1055847 w 10560344"/>
              <a:gd name="connsiteY713" fmla="*/ 1598581 h 3249519"/>
              <a:gd name="connsiteX714" fmla="*/ 8365467 w 10560344"/>
              <a:gd name="connsiteY714" fmla="*/ 1587412 h 3249519"/>
              <a:gd name="connsiteX715" fmla="*/ 8348683 w 10560344"/>
              <a:gd name="connsiteY715" fmla="*/ 1590644 h 3249519"/>
              <a:gd name="connsiteX716" fmla="*/ 8280006 w 10560344"/>
              <a:gd name="connsiteY716" fmla="*/ 1614406 h 3249519"/>
              <a:gd name="connsiteX717" fmla="*/ 8361121 w 10560344"/>
              <a:gd name="connsiteY717" fmla="*/ 1592948 h 3249519"/>
              <a:gd name="connsiteX718" fmla="*/ 8367205 w 10560344"/>
              <a:gd name="connsiteY718" fmla="*/ 1590560 h 3249519"/>
              <a:gd name="connsiteX719" fmla="*/ 8365467 w 10560344"/>
              <a:gd name="connsiteY719" fmla="*/ 1587412 h 3249519"/>
              <a:gd name="connsiteX720" fmla="*/ 8799828 w 10560344"/>
              <a:gd name="connsiteY720" fmla="*/ 1575604 h 3249519"/>
              <a:gd name="connsiteX721" fmla="*/ 8797211 w 10560344"/>
              <a:gd name="connsiteY721" fmla="*/ 1578086 h 3249519"/>
              <a:gd name="connsiteX722" fmla="*/ 8795716 w 10560344"/>
              <a:gd name="connsiteY722" fmla="*/ 1579035 h 3249519"/>
              <a:gd name="connsiteX723" fmla="*/ 8781320 w 10560344"/>
              <a:gd name="connsiteY723" fmla="*/ 1581999 h 3249519"/>
              <a:gd name="connsiteX724" fmla="*/ 8732216 w 10560344"/>
              <a:gd name="connsiteY724" fmla="*/ 1586945 h 3249519"/>
              <a:gd name="connsiteX725" fmla="*/ 8691499 w 10560344"/>
              <a:gd name="connsiteY725" fmla="*/ 1595817 h 3249519"/>
              <a:gd name="connsiteX726" fmla="*/ 8723248 w 10560344"/>
              <a:gd name="connsiteY726" fmla="*/ 1583030 h 3249519"/>
              <a:gd name="connsiteX727" fmla="*/ 8727752 w 10560344"/>
              <a:gd name="connsiteY727" fmla="*/ 1582672 h 3249519"/>
              <a:gd name="connsiteX728" fmla="*/ 8758552 w 10560344"/>
              <a:gd name="connsiteY728" fmla="*/ 1579049 h 3249519"/>
              <a:gd name="connsiteX729" fmla="*/ 8799828 w 10560344"/>
              <a:gd name="connsiteY729" fmla="*/ 1575604 h 3249519"/>
              <a:gd name="connsiteX730" fmla="*/ 878626 w 10560344"/>
              <a:gd name="connsiteY730" fmla="*/ 1569923 h 3249519"/>
              <a:gd name="connsiteX731" fmla="*/ 887670 w 10560344"/>
              <a:gd name="connsiteY731" fmla="*/ 1573804 h 3249519"/>
              <a:gd name="connsiteX732" fmla="*/ 885610 w 10560344"/>
              <a:gd name="connsiteY732" fmla="*/ 1573511 h 3249519"/>
              <a:gd name="connsiteX733" fmla="*/ 8638586 w 10560344"/>
              <a:gd name="connsiteY733" fmla="*/ 1561653 h 3249519"/>
              <a:gd name="connsiteX734" fmla="*/ 8636475 w 10560344"/>
              <a:gd name="connsiteY734" fmla="*/ 1567072 h 3249519"/>
              <a:gd name="connsiteX735" fmla="*/ 8633770 w 10560344"/>
              <a:gd name="connsiteY735" fmla="*/ 1564339 h 3249519"/>
              <a:gd name="connsiteX736" fmla="*/ 8638586 w 10560344"/>
              <a:gd name="connsiteY736" fmla="*/ 1561653 h 3249519"/>
              <a:gd name="connsiteX737" fmla="*/ 8078636 w 10560344"/>
              <a:gd name="connsiteY737" fmla="*/ 1561281 h 3249519"/>
              <a:gd name="connsiteX738" fmla="*/ 8071456 w 10560344"/>
              <a:gd name="connsiteY738" fmla="*/ 1563091 h 3249519"/>
              <a:gd name="connsiteX739" fmla="*/ 8043370 w 10560344"/>
              <a:gd name="connsiteY739" fmla="*/ 1570198 h 3249519"/>
              <a:gd name="connsiteX740" fmla="*/ 8058181 w 10560344"/>
              <a:gd name="connsiteY740" fmla="*/ 1570883 h 3249519"/>
              <a:gd name="connsiteX741" fmla="*/ 8087768 w 10560344"/>
              <a:gd name="connsiteY741" fmla="*/ 1561633 h 3249519"/>
              <a:gd name="connsiteX742" fmla="*/ 8084444 w 10560344"/>
              <a:gd name="connsiteY742" fmla="*/ 1561537 h 3249519"/>
              <a:gd name="connsiteX743" fmla="*/ 8253365 w 10560344"/>
              <a:gd name="connsiteY743" fmla="*/ 1553250 h 3249519"/>
              <a:gd name="connsiteX744" fmla="*/ 8253593 w 10560344"/>
              <a:gd name="connsiteY744" fmla="*/ 1553630 h 3249519"/>
              <a:gd name="connsiteX745" fmla="*/ 8253752 w 10560344"/>
              <a:gd name="connsiteY745" fmla="*/ 1553610 h 3249519"/>
              <a:gd name="connsiteX746" fmla="*/ 8090163 w 10560344"/>
              <a:gd name="connsiteY746" fmla="*/ 1542288 h 3249519"/>
              <a:gd name="connsiteX747" fmla="*/ 8092735 w 10560344"/>
              <a:gd name="connsiteY747" fmla="*/ 1548312 h 3249519"/>
              <a:gd name="connsiteX748" fmla="*/ 8115056 w 10560344"/>
              <a:gd name="connsiteY748" fmla="*/ 1545101 h 3249519"/>
              <a:gd name="connsiteX749" fmla="*/ 8095394 w 10560344"/>
              <a:gd name="connsiteY749" fmla="*/ 1550465 h 3249519"/>
              <a:gd name="connsiteX750" fmla="*/ 8112995 w 10560344"/>
              <a:gd name="connsiteY750" fmla="*/ 1552614 h 3249519"/>
              <a:gd name="connsiteX751" fmla="*/ 8098270 w 10560344"/>
              <a:gd name="connsiteY751" fmla="*/ 1556328 h 3249519"/>
              <a:gd name="connsiteX752" fmla="*/ 8101958 w 10560344"/>
              <a:gd name="connsiteY752" fmla="*/ 1556997 h 3249519"/>
              <a:gd name="connsiteX753" fmla="*/ 8102682 w 10560344"/>
              <a:gd name="connsiteY753" fmla="*/ 1556973 h 3249519"/>
              <a:gd name="connsiteX754" fmla="*/ 8148620 w 10560344"/>
              <a:gd name="connsiteY754" fmla="*/ 1542613 h 3249519"/>
              <a:gd name="connsiteX755" fmla="*/ 8121936 w 10560344"/>
              <a:gd name="connsiteY755" fmla="*/ 1542678 h 3249519"/>
              <a:gd name="connsiteX756" fmla="*/ 8090163 w 10560344"/>
              <a:gd name="connsiteY756" fmla="*/ 1542288 h 3249519"/>
              <a:gd name="connsiteX757" fmla="*/ 7984057 w 10560344"/>
              <a:gd name="connsiteY757" fmla="*/ 1533923 h 3249519"/>
              <a:gd name="connsiteX758" fmla="*/ 7985035 w 10560344"/>
              <a:gd name="connsiteY758" fmla="*/ 1534991 h 3249519"/>
              <a:gd name="connsiteX759" fmla="*/ 7984100 w 10560344"/>
              <a:gd name="connsiteY759" fmla="*/ 1533968 h 3249519"/>
              <a:gd name="connsiteX760" fmla="*/ 7984057 w 10560344"/>
              <a:gd name="connsiteY760" fmla="*/ 1533923 h 3249519"/>
              <a:gd name="connsiteX761" fmla="*/ 8682881 w 10560344"/>
              <a:gd name="connsiteY761" fmla="*/ 1510029 h 3249519"/>
              <a:gd name="connsiteX762" fmla="*/ 8692070 w 10560344"/>
              <a:gd name="connsiteY762" fmla="*/ 1510071 h 3249519"/>
              <a:gd name="connsiteX763" fmla="*/ 8696580 w 10560344"/>
              <a:gd name="connsiteY763" fmla="*/ 1511782 h 3249519"/>
              <a:gd name="connsiteX764" fmla="*/ 8694684 w 10560344"/>
              <a:gd name="connsiteY764" fmla="*/ 1513531 h 3249519"/>
              <a:gd name="connsiteX765" fmla="*/ 8689999 w 10560344"/>
              <a:gd name="connsiteY765" fmla="*/ 1515469 h 3249519"/>
              <a:gd name="connsiteX766" fmla="*/ 8648072 w 10560344"/>
              <a:gd name="connsiteY766" fmla="*/ 1524686 h 3249519"/>
              <a:gd name="connsiteX767" fmla="*/ 8647301 w 10560344"/>
              <a:gd name="connsiteY767" fmla="*/ 1524818 h 3249519"/>
              <a:gd name="connsiteX768" fmla="*/ 8019089 w 10560344"/>
              <a:gd name="connsiteY768" fmla="*/ 1500202 h 3249519"/>
              <a:gd name="connsiteX769" fmla="*/ 8005077 w 10560344"/>
              <a:gd name="connsiteY769" fmla="*/ 1503016 h 3249519"/>
              <a:gd name="connsiteX770" fmla="*/ 8010935 w 10560344"/>
              <a:gd name="connsiteY770" fmla="*/ 1505305 h 3249519"/>
              <a:gd name="connsiteX771" fmla="*/ 8022622 w 10560344"/>
              <a:gd name="connsiteY771" fmla="*/ 1506179 h 3249519"/>
              <a:gd name="connsiteX772" fmla="*/ 8039541 w 10560344"/>
              <a:gd name="connsiteY772" fmla="*/ 1502420 h 3249519"/>
              <a:gd name="connsiteX773" fmla="*/ 8038361 w 10560344"/>
              <a:gd name="connsiteY773" fmla="*/ 1502239 h 3249519"/>
              <a:gd name="connsiteX774" fmla="*/ 8019089 w 10560344"/>
              <a:gd name="connsiteY774" fmla="*/ 1500202 h 3249519"/>
              <a:gd name="connsiteX775" fmla="*/ 8117043 w 10560344"/>
              <a:gd name="connsiteY775" fmla="*/ 1499658 h 3249519"/>
              <a:gd name="connsiteX776" fmla="*/ 8095656 w 10560344"/>
              <a:gd name="connsiteY776" fmla="*/ 1500225 h 3249519"/>
              <a:gd name="connsiteX777" fmla="*/ 8069918 w 10560344"/>
              <a:gd name="connsiteY777" fmla="*/ 1500979 h 3249519"/>
              <a:gd name="connsiteX778" fmla="*/ 8060853 w 10560344"/>
              <a:gd name="connsiteY778" fmla="*/ 1503532 h 3249519"/>
              <a:gd name="connsiteX779" fmla="*/ 8080139 w 10560344"/>
              <a:gd name="connsiteY779" fmla="*/ 1501743 h 3249519"/>
              <a:gd name="connsiteX780" fmla="*/ 8104311 w 10560344"/>
              <a:gd name="connsiteY780" fmla="*/ 1500472 h 3249519"/>
              <a:gd name="connsiteX781" fmla="*/ 8112478 w 10560344"/>
              <a:gd name="connsiteY781" fmla="*/ 1500891 h 3249519"/>
              <a:gd name="connsiteX782" fmla="*/ 8666667 w 10560344"/>
              <a:gd name="connsiteY782" fmla="*/ 1497346 h 3249519"/>
              <a:gd name="connsiteX783" fmla="*/ 8663107 w 10560344"/>
              <a:gd name="connsiteY783" fmla="*/ 1504247 h 3249519"/>
              <a:gd name="connsiteX784" fmla="*/ 8656621 w 10560344"/>
              <a:gd name="connsiteY784" fmla="*/ 1507452 h 3249519"/>
              <a:gd name="connsiteX785" fmla="*/ 8648763 w 10560344"/>
              <a:gd name="connsiteY785" fmla="*/ 1508322 h 3249519"/>
              <a:gd name="connsiteX786" fmla="*/ 8638311 w 10560344"/>
              <a:gd name="connsiteY786" fmla="*/ 1509655 h 3249519"/>
              <a:gd name="connsiteX787" fmla="*/ 8641772 w 10560344"/>
              <a:gd name="connsiteY787" fmla="*/ 1507843 h 3249519"/>
              <a:gd name="connsiteX788" fmla="*/ 8666667 w 10560344"/>
              <a:gd name="connsiteY788" fmla="*/ 1497346 h 3249519"/>
              <a:gd name="connsiteX789" fmla="*/ 8620196 w 10560344"/>
              <a:gd name="connsiteY789" fmla="*/ 1481453 h 3249519"/>
              <a:gd name="connsiteX790" fmla="*/ 8618904 w 10560344"/>
              <a:gd name="connsiteY790" fmla="*/ 1484261 h 3249519"/>
              <a:gd name="connsiteX791" fmla="*/ 8617289 w 10560344"/>
              <a:gd name="connsiteY791" fmla="*/ 1484586 h 3249519"/>
              <a:gd name="connsiteX792" fmla="*/ 8620196 w 10560344"/>
              <a:gd name="connsiteY792" fmla="*/ 1481453 h 3249519"/>
              <a:gd name="connsiteX793" fmla="*/ 8626681 w 10560344"/>
              <a:gd name="connsiteY793" fmla="*/ 1478233 h 3249519"/>
              <a:gd name="connsiteX794" fmla="*/ 8625284 w 10560344"/>
              <a:gd name="connsiteY794" fmla="*/ 1481707 h 3249519"/>
              <a:gd name="connsiteX795" fmla="*/ 8624295 w 10560344"/>
              <a:gd name="connsiteY795" fmla="*/ 1482005 h 3249519"/>
              <a:gd name="connsiteX796" fmla="*/ 8624680 w 10560344"/>
              <a:gd name="connsiteY796" fmla="*/ 1482328 h 3249519"/>
              <a:gd name="connsiteX797" fmla="*/ 8620196 w 10560344"/>
              <a:gd name="connsiteY797" fmla="*/ 1481453 h 3249519"/>
              <a:gd name="connsiteX798" fmla="*/ 8626681 w 10560344"/>
              <a:gd name="connsiteY798" fmla="*/ 1478233 h 3249519"/>
              <a:gd name="connsiteX799" fmla="*/ 8600404 w 10560344"/>
              <a:gd name="connsiteY799" fmla="*/ 1425799 h 3249519"/>
              <a:gd name="connsiteX800" fmla="*/ 8602844 w 10560344"/>
              <a:gd name="connsiteY800" fmla="*/ 1425996 h 3249519"/>
              <a:gd name="connsiteX801" fmla="*/ 8600257 w 10560344"/>
              <a:gd name="connsiteY801" fmla="*/ 1426549 h 3249519"/>
              <a:gd name="connsiteX802" fmla="*/ 682926 w 10560344"/>
              <a:gd name="connsiteY802" fmla="*/ 1371101 h 3249519"/>
              <a:gd name="connsiteX803" fmla="*/ 719245 w 10560344"/>
              <a:gd name="connsiteY803" fmla="*/ 1385062 h 3249519"/>
              <a:gd name="connsiteX804" fmla="*/ 682926 w 10560344"/>
              <a:gd name="connsiteY804" fmla="*/ 1371101 h 3249519"/>
              <a:gd name="connsiteX805" fmla="*/ 672104 w 10560344"/>
              <a:gd name="connsiteY805" fmla="*/ 1364676 h 3249519"/>
              <a:gd name="connsiteX806" fmla="*/ 670202 w 10560344"/>
              <a:gd name="connsiteY806" fmla="*/ 1366981 h 3249519"/>
              <a:gd name="connsiteX807" fmla="*/ 667365 w 10560344"/>
              <a:gd name="connsiteY807" fmla="*/ 1367918 h 3249519"/>
              <a:gd name="connsiteX808" fmla="*/ 672104 w 10560344"/>
              <a:gd name="connsiteY808" fmla="*/ 1364676 h 3249519"/>
              <a:gd name="connsiteX809" fmla="*/ 557199 w 10560344"/>
              <a:gd name="connsiteY809" fmla="*/ 1363836 h 3249519"/>
              <a:gd name="connsiteX810" fmla="*/ 640995 w 10560344"/>
              <a:gd name="connsiteY810" fmla="*/ 1402739 h 3249519"/>
              <a:gd name="connsiteX811" fmla="*/ 747565 w 10560344"/>
              <a:gd name="connsiteY811" fmla="*/ 1445994 h 3249519"/>
              <a:gd name="connsiteX812" fmla="*/ 810058 w 10560344"/>
              <a:gd name="connsiteY812" fmla="*/ 1469258 h 3249519"/>
              <a:gd name="connsiteX813" fmla="*/ 800635 w 10560344"/>
              <a:gd name="connsiteY813" fmla="*/ 1470353 h 3249519"/>
              <a:gd name="connsiteX814" fmla="*/ 688995 w 10560344"/>
              <a:gd name="connsiteY814" fmla="*/ 1429564 h 3249519"/>
              <a:gd name="connsiteX815" fmla="*/ 5097648 w 10560344"/>
              <a:gd name="connsiteY815" fmla="*/ 1349381 h 3249519"/>
              <a:gd name="connsiteX816" fmla="*/ 5150491 w 10560344"/>
              <a:gd name="connsiteY816" fmla="*/ 1374992 h 3249519"/>
              <a:gd name="connsiteX817" fmla="*/ 5168003 w 10560344"/>
              <a:gd name="connsiteY817" fmla="*/ 1384288 h 3249519"/>
              <a:gd name="connsiteX818" fmla="*/ 5177346 w 10560344"/>
              <a:gd name="connsiteY818" fmla="*/ 1379486 h 3249519"/>
              <a:gd name="connsiteX819" fmla="*/ 5215147 w 10560344"/>
              <a:gd name="connsiteY819" fmla="*/ 1383563 h 3249519"/>
              <a:gd name="connsiteX820" fmla="*/ 5234359 w 10560344"/>
              <a:gd name="connsiteY820" fmla="*/ 1376293 h 3249519"/>
              <a:gd name="connsiteX821" fmla="*/ 5184720 w 10560344"/>
              <a:gd name="connsiteY821" fmla="*/ 1368226 h 3249519"/>
              <a:gd name="connsiteX822" fmla="*/ 5196047 w 10560344"/>
              <a:gd name="connsiteY822" fmla="*/ 1356980 h 3249519"/>
              <a:gd name="connsiteX823" fmla="*/ 5039930 w 10560344"/>
              <a:gd name="connsiteY823" fmla="*/ 1339005 h 3249519"/>
              <a:gd name="connsiteX824" fmla="*/ 5040599 w 10560344"/>
              <a:gd name="connsiteY824" fmla="*/ 1340640 h 3249519"/>
              <a:gd name="connsiteX825" fmla="*/ 5044064 w 10560344"/>
              <a:gd name="connsiteY825" fmla="*/ 1340832 h 3249519"/>
              <a:gd name="connsiteX826" fmla="*/ 5010121 w 10560344"/>
              <a:gd name="connsiteY826" fmla="*/ 1320985 h 3249519"/>
              <a:gd name="connsiteX827" fmla="*/ 5004390 w 10560344"/>
              <a:gd name="connsiteY827" fmla="*/ 1324682 h 3249519"/>
              <a:gd name="connsiteX828" fmla="*/ 5007064 w 10560344"/>
              <a:gd name="connsiteY828" fmla="*/ 1326061 h 3249519"/>
              <a:gd name="connsiteX829" fmla="*/ 5018150 w 10560344"/>
              <a:gd name="connsiteY829" fmla="*/ 1325256 h 3249519"/>
              <a:gd name="connsiteX830" fmla="*/ 4962495 w 10560344"/>
              <a:gd name="connsiteY830" fmla="*/ 1303100 h 3249519"/>
              <a:gd name="connsiteX831" fmla="*/ 4986682 w 10560344"/>
              <a:gd name="connsiteY831" fmla="*/ 1315560 h 3249519"/>
              <a:gd name="connsiteX832" fmla="*/ 4993576 w 10560344"/>
              <a:gd name="connsiteY832" fmla="*/ 1312572 h 3249519"/>
              <a:gd name="connsiteX833" fmla="*/ 4993806 w 10560344"/>
              <a:gd name="connsiteY833" fmla="*/ 1312306 h 3249519"/>
              <a:gd name="connsiteX834" fmla="*/ 4979683 w 10560344"/>
              <a:gd name="connsiteY834" fmla="*/ 1304793 h 3249519"/>
              <a:gd name="connsiteX835" fmla="*/ 5040596 w 10560344"/>
              <a:gd name="connsiteY835" fmla="*/ 1299191 h 3249519"/>
              <a:gd name="connsiteX836" fmla="*/ 5066394 w 10560344"/>
              <a:gd name="connsiteY836" fmla="*/ 1303449 h 3249519"/>
              <a:gd name="connsiteX837" fmla="*/ 5055492 w 10560344"/>
              <a:gd name="connsiteY837" fmla="*/ 1302157 h 3249519"/>
              <a:gd name="connsiteX838" fmla="*/ 5017916 w 10560344"/>
              <a:gd name="connsiteY838" fmla="*/ 1291497 h 3249519"/>
              <a:gd name="connsiteX839" fmla="*/ 5021853 w 10560344"/>
              <a:gd name="connsiteY839" fmla="*/ 1295459 h 3249519"/>
              <a:gd name="connsiteX840" fmla="*/ 5040596 w 10560344"/>
              <a:gd name="connsiteY840" fmla="*/ 1299191 h 3249519"/>
              <a:gd name="connsiteX841" fmla="*/ 5017903 w 10560344"/>
              <a:gd name="connsiteY841" fmla="*/ 1295446 h 3249519"/>
              <a:gd name="connsiteX842" fmla="*/ 5017916 w 10560344"/>
              <a:gd name="connsiteY842" fmla="*/ 1291497 h 3249519"/>
              <a:gd name="connsiteX843" fmla="*/ 451285 w 10560344"/>
              <a:gd name="connsiteY843" fmla="*/ 1284090 h 3249519"/>
              <a:gd name="connsiteX844" fmla="*/ 455952 w 10560344"/>
              <a:gd name="connsiteY844" fmla="*/ 1285626 h 3249519"/>
              <a:gd name="connsiteX845" fmla="*/ 492209 w 10560344"/>
              <a:gd name="connsiteY845" fmla="*/ 1300912 h 3249519"/>
              <a:gd name="connsiteX846" fmla="*/ 495829 w 10560344"/>
              <a:gd name="connsiteY846" fmla="*/ 1302144 h 3249519"/>
              <a:gd name="connsiteX847" fmla="*/ 514073 w 10560344"/>
              <a:gd name="connsiteY847" fmla="*/ 1312455 h 3249519"/>
              <a:gd name="connsiteX848" fmla="*/ 574423 w 10560344"/>
              <a:gd name="connsiteY848" fmla="*/ 1343183 h 3249519"/>
              <a:gd name="connsiteX849" fmla="*/ 844112 w 10560344"/>
              <a:gd name="connsiteY849" fmla="*/ 1451752 h 3249519"/>
              <a:gd name="connsiteX850" fmla="*/ 857793 w 10560344"/>
              <a:gd name="connsiteY850" fmla="*/ 1461575 h 3249519"/>
              <a:gd name="connsiteX851" fmla="*/ 818555 w 10560344"/>
              <a:gd name="connsiteY851" fmla="*/ 1452736 h 3249519"/>
              <a:gd name="connsiteX852" fmla="*/ 708713 w 10560344"/>
              <a:gd name="connsiteY852" fmla="*/ 1408779 h 3249519"/>
              <a:gd name="connsiteX853" fmla="*/ 561359 w 10560344"/>
              <a:gd name="connsiteY853" fmla="*/ 1343648 h 3249519"/>
              <a:gd name="connsiteX854" fmla="*/ 496390 w 10560344"/>
              <a:gd name="connsiteY854" fmla="*/ 1309617 h 3249519"/>
              <a:gd name="connsiteX855" fmla="*/ 4711485 w 10560344"/>
              <a:gd name="connsiteY855" fmla="*/ 1269715 h 3249519"/>
              <a:gd name="connsiteX856" fmla="*/ 4710202 w 10560344"/>
              <a:gd name="connsiteY856" fmla="*/ 1271297 h 3249519"/>
              <a:gd name="connsiteX857" fmla="*/ 4711885 w 10560344"/>
              <a:gd name="connsiteY857" fmla="*/ 1271819 h 3249519"/>
              <a:gd name="connsiteX858" fmla="*/ 335809 w 10560344"/>
              <a:gd name="connsiteY858" fmla="*/ 1188626 h 3249519"/>
              <a:gd name="connsiteX859" fmla="*/ 335952 w 10560344"/>
              <a:gd name="connsiteY859" fmla="*/ 1188695 h 3249519"/>
              <a:gd name="connsiteX860" fmla="*/ 335948 w 10560344"/>
              <a:gd name="connsiteY860" fmla="*/ 1188710 h 3249519"/>
              <a:gd name="connsiteX861" fmla="*/ 336888 w 10560344"/>
              <a:gd name="connsiteY861" fmla="*/ 1185391 h 3249519"/>
              <a:gd name="connsiteX862" fmla="*/ 353749 w 10560344"/>
              <a:gd name="connsiteY862" fmla="*/ 1197379 h 3249519"/>
              <a:gd name="connsiteX863" fmla="*/ 335952 w 10560344"/>
              <a:gd name="connsiteY863" fmla="*/ 1188695 h 3249519"/>
              <a:gd name="connsiteX864" fmla="*/ 8248021 w 10560344"/>
              <a:gd name="connsiteY864" fmla="*/ 1183101 h 3249519"/>
              <a:gd name="connsiteX865" fmla="*/ 8272753 w 10560344"/>
              <a:gd name="connsiteY865" fmla="*/ 1183547 h 3249519"/>
              <a:gd name="connsiteX866" fmla="*/ 8298609 w 10560344"/>
              <a:gd name="connsiteY866" fmla="*/ 1185091 h 3249519"/>
              <a:gd name="connsiteX867" fmla="*/ 8291623 w 10560344"/>
              <a:gd name="connsiteY867" fmla="*/ 1187787 h 3249519"/>
              <a:gd name="connsiteX868" fmla="*/ 8286336 w 10560344"/>
              <a:gd name="connsiteY868" fmla="*/ 1189407 h 3249519"/>
              <a:gd name="connsiteX869" fmla="*/ 8232369 w 10560344"/>
              <a:gd name="connsiteY869" fmla="*/ 1189759 h 3249519"/>
              <a:gd name="connsiteX870" fmla="*/ 8237164 w 10560344"/>
              <a:gd name="connsiteY870" fmla="*/ 1187999 h 3249519"/>
              <a:gd name="connsiteX871" fmla="*/ 8196021 w 10560344"/>
              <a:gd name="connsiteY871" fmla="*/ 1182167 h 3249519"/>
              <a:gd name="connsiteX872" fmla="*/ 8205832 w 10560344"/>
              <a:gd name="connsiteY872" fmla="*/ 1182344 h 3249519"/>
              <a:gd name="connsiteX873" fmla="*/ 8199955 w 10560344"/>
              <a:gd name="connsiteY873" fmla="*/ 1184448 h 3249519"/>
              <a:gd name="connsiteX874" fmla="*/ 8185124 w 10560344"/>
              <a:gd name="connsiteY874" fmla="*/ 1190066 h 3249519"/>
              <a:gd name="connsiteX875" fmla="*/ 8166332 w 10560344"/>
              <a:gd name="connsiteY875" fmla="*/ 1190189 h 3249519"/>
              <a:gd name="connsiteX876" fmla="*/ 8100409 w 10560344"/>
              <a:gd name="connsiteY876" fmla="*/ 1192822 h 3249519"/>
              <a:gd name="connsiteX877" fmla="*/ 8109001 w 10560344"/>
              <a:gd name="connsiteY877" fmla="*/ 1190686 h 3249519"/>
              <a:gd name="connsiteX878" fmla="*/ 8132038 w 10560344"/>
              <a:gd name="connsiteY878" fmla="*/ 1182978 h 3249519"/>
              <a:gd name="connsiteX879" fmla="*/ 7806098 w 10560344"/>
              <a:gd name="connsiteY879" fmla="*/ 1175790 h 3249519"/>
              <a:gd name="connsiteX880" fmla="*/ 7786469 w 10560344"/>
              <a:gd name="connsiteY880" fmla="*/ 1176617 h 3249519"/>
              <a:gd name="connsiteX881" fmla="*/ 7673640 w 10560344"/>
              <a:gd name="connsiteY881" fmla="*/ 1194022 h 3249519"/>
              <a:gd name="connsiteX882" fmla="*/ 7671476 w 10560344"/>
              <a:gd name="connsiteY882" fmla="*/ 1198309 h 3249519"/>
              <a:gd name="connsiteX883" fmla="*/ 7690135 w 10560344"/>
              <a:gd name="connsiteY883" fmla="*/ 1197384 h 3249519"/>
              <a:gd name="connsiteX884" fmla="*/ 7798234 w 10560344"/>
              <a:gd name="connsiteY884" fmla="*/ 1177404 h 3249519"/>
              <a:gd name="connsiteX885" fmla="*/ 7806098 w 10560344"/>
              <a:gd name="connsiteY885" fmla="*/ 1175790 h 3249519"/>
              <a:gd name="connsiteX886" fmla="*/ 300567 w 10560344"/>
              <a:gd name="connsiteY886" fmla="*/ 1171430 h 3249519"/>
              <a:gd name="connsiteX887" fmla="*/ 322259 w 10560344"/>
              <a:gd name="connsiteY887" fmla="*/ 1180343 h 3249519"/>
              <a:gd name="connsiteX888" fmla="*/ 335809 w 10560344"/>
              <a:gd name="connsiteY888" fmla="*/ 1188626 h 3249519"/>
              <a:gd name="connsiteX889" fmla="*/ 4767877 w 10560344"/>
              <a:gd name="connsiteY889" fmla="*/ 1164834 h 3249519"/>
              <a:gd name="connsiteX890" fmla="*/ 4770922 w 10560344"/>
              <a:gd name="connsiteY890" fmla="*/ 1165295 h 3249519"/>
              <a:gd name="connsiteX891" fmla="*/ 4771698 w 10560344"/>
              <a:gd name="connsiteY891" fmla="*/ 1165412 h 3249519"/>
              <a:gd name="connsiteX892" fmla="*/ 4767746 w 10560344"/>
              <a:gd name="connsiteY892" fmla="*/ 1165399 h 3249519"/>
              <a:gd name="connsiteX893" fmla="*/ 207509 w 10560344"/>
              <a:gd name="connsiteY893" fmla="*/ 1125315 h 3249519"/>
              <a:gd name="connsiteX894" fmla="*/ 204592 w 10560344"/>
              <a:gd name="connsiteY894" fmla="*/ 1128092 h 3249519"/>
              <a:gd name="connsiteX895" fmla="*/ 216094 w 10560344"/>
              <a:gd name="connsiteY895" fmla="*/ 1133020 h 3249519"/>
              <a:gd name="connsiteX896" fmla="*/ 216353 w 10560344"/>
              <a:gd name="connsiteY896" fmla="*/ 1131198 h 3249519"/>
              <a:gd name="connsiteX897" fmla="*/ 207509 w 10560344"/>
              <a:gd name="connsiteY897" fmla="*/ 1125315 h 3249519"/>
              <a:gd name="connsiteX898" fmla="*/ 7314126 w 10560344"/>
              <a:gd name="connsiteY898" fmla="*/ 1092260 h 3249519"/>
              <a:gd name="connsiteX899" fmla="*/ 7309973 w 10560344"/>
              <a:gd name="connsiteY899" fmla="*/ 1093585 h 3249519"/>
              <a:gd name="connsiteX900" fmla="*/ 7334764 w 10560344"/>
              <a:gd name="connsiteY900" fmla="*/ 1098374 h 3249519"/>
              <a:gd name="connsiteX901" fmla="*/ 7350193 w 10560344"/>
              <a:gd name="connsiteY901" fmla="*/ 1097803 h 3249519"/>
              <a:gd name="connsiteX902" fmla="*/ 7330773 w 10560344"/>
              <a:gd name="connsiteY902" fmla="*/ 1101879 h 3249519"/>
              <a:gd name="connsiteX903" fmla="*/ 7250119 w 10560344"/>
              <a:gd name="connsiteY903" fmla="*/ 1111643 h 3249519"/>
              <a:gd name="connsiteX904" fmla="*/ 7218179 w 10560344"/>
              <a:gd name="connsiteY904" fmla="*/ 1103348 h 3249519"/>
              <a:gd name="connsiteX905" fmla="*/ 7239687 w 10560344"/>
              <a:gd name="connsiteY905" fmla="*/ 1103265 h 3249519"/>
              <a:gd name="connsiteX906" fmla="*/ 7276071 w 10560344"/>
              <a:gd name="connsiteY906" fmla="*/ 1097465 h 3249519"/>
              <a:gd name="connsiteX907" fmla="*/ 7278558 w 10560344"/>
              <a:gd name="connsiteY907" fmla="*/ 1098457 h 3249519"/>
              <a:gd name="connsiteX908" fmla="*/ 7280383 w 10560344"/>
              <a:gd name="connsiteY908" fmla="*/ 1096778 h 3249519"/>
              <a:gd name="connsiteX909" fmla="*/ 7288552 w 10560344"/>
              <a:gd name="connsiteY909" fmla="*/ 1095477 h 3249519"/>
              <a:gd name="connsiteX910" fmla="*/ 7666379 w 10560344"/>
              <a:gd name="connsiteY910" fmla="*/ 1091767 h 3249519"/>
              <a:gd name="connsiteX911" fmla="*/ 7649259 w 10560344"/>
              <a:gd name="connsiteY911" fmla="*/ 1094432 h 3249519"/>
              <a:gd name="connsiteX912" fmla="*/ 7640249 w 10560344"/>
              <a:gd name="connsiteY912" fmla="*/ 1095518 h 3249519"/>
              <a:gd name="connsiteX913" fmla="*/ 7660535 w 10560344"/>
              <a:gd name="connsiteY913" fmla="*/ 1095587 h 3249519"/>
              <a:gd name="connsiteX914" fmla="*/ 7155276 w 10560344"/>
              <a:gd name="connsiteY914" fmla="*/ 1089486 h 3249519"/>
              <a:gd name="connsiteX915" fmla="*/ 7081929 w 10560344"/>
              <a:gd name="connsiteY915" fmla="*/ 1099823 h 3249519"/>
              <a:gd name="connsiteX916" fmla="*/ 7068485 w 10560344"/>
              <a:gd name="connsiteY916" fmla="*/ 1091513 h 3249519"/>
              <a:gd name="connsiteX917" fmla="*/ 7155276 w 10560344"/>
              <a:gd name="connsiteY917" fmla="*/ 1089486 h 3249519"/>
              <a:gd name="connsiteX918" fmla="*/ 7782855 w 10560344"/>
              <a:gd name="connsiteY918" fmla="*/ 1088872 h 3249519"/>
              <a:gd name="connsiteX919" fmla="*/ 7755985 w 10560344"/>
              <a:gd name="connsiteY919" fmla="*/ 1095270 h 3249519"/>
              <a:gd name="connsiteX920" fmla="*/ 7681990 w 10560344"/>
              <a:gd name="connsiteY920" fmla="*/ 1105063 h 3249519"/>
              <a:gd name="connsiteX921" fmla="*/ 7534926 w 10560344"/>
              <a:gd name="connsiteY921" fmla="*/ 1104892 h 3249519"/>
              <a:gd name="connsiteX922" fmla="*/ 7416016 w 10560344"/>
              <a:gd name="connsiteY922" fmla="*/ 1098728 h 3249519"/>
              <a:gd name="connsiteX923" fmla="*/ 7428587 w 10560344"/>
              <a:gd name="connsiteY923" fmla="*/ 1095044 h 3249519"/>
              <a:gd name="connsiteX924" fmla="*/ 7582535 w 10560344"/>
              <a:gd name="connsiteY924" fmla="*/ 1091080 h 3249519"/>
              <a:gd name="connsiteX925" fmla="*/ 7619038 w 10560344"/>
              <a:gd name="connsiteY925" fmla="*/ 1090208 h 3249519"/>
              <a:gd name="connsiteX926" fmla="*/ 7665456 w 10560344"/>
              <a:gd name="connsiteY926" fmla="*/ 1090746 h 3249519"/>
              <a:gd name="connsiteX927" fmla="*/ 7706061 w 10560344"/>
              <a:gd name="connsiteY927" fmla="*/ 1091325 h 3249519"/>
              <a:gd name="connsiteX928" fmla="*/ 7716144 w 10560344"/>
              <a:gd name="connsiteY928" fmla="*/ 1091329 h 3249519"/>
              <a:gd name="connsiteX929" fmla="*/ 7714880 w 10560344"/>
              <a:gd name="connsiteY929" fmla="*/ 1093522 h 3249519"/>
              <a:gd name="connsiteX930" fmla="*/ 7728862 w 10560344"/>
              <a:gd name="connsiteY930" fmla="*/ 1091334 h 3249519"/>
              <a:gd name="connsiteX931" fmla="*/ 7732555 w 10560344"/>
              <a:gd name="connsiteY931" fmla="*/ 1091336 h 3249519"/>
              <a:gd name="connsiteX932" fmla="*/ 7341754 w 10560344"/>
              <a:gd name="connsiteY932" fmla="*/ 1088784 h 3249519"/>
              <a:gd name="connsiteX933" fmla="*/ 7341861 w 10560344"/>
              <a:gd name="connsiteY933" fmla="*/ 1088794 h 3249519"/>
              <a:gd name="connsiteX934" fmla="*/ 7341449 w 10560344"/>
              <a:gd name="connsiteY934" fmla="*/ 1088823 h 3249519"/>
              <a:gd name="connsiteX935" fmla="*/ 4554958 w 10560344"/>
              <a:gd name="connsiteY935" fmla="*/ 1081819 h 3249519"/>
              <a:gd name="connsiteX936" fmla="*/ 4566723 w 10560344"/>
              <a:gd name="connsiteY936" fmla="*/ 1083743 h 3249519"/>
              <a:gd name="connsiteX937" fmla="*/ 4577829 w 10560344"/>
              <a:gd name="connsiteY937" fmla="*/ 1089627 h 3249519"/>
              <a:gd name="connsiteX938" fmla="*/ 4627442 w 10560344"/>
              <a:gd name="connsiteY938" fmla="*/ 1096657 h 3249519"/>
              <a:gd name="connsiteX939" fmla="*/ 4632753 w 10560344"/>
              <a:gd name="connsiteY939" fmla="*/ 1094543 h 3249519"/>
              <a:gd name="connsiteX940" fmla="*/ 4648421 w 10560344"/>
              <a:gd name="connsiteY940" fmla="*/ 1097105 h 3249519"/>
              <a:gd name="connsiteX941" fmla="*/ 4635264 w 10560344"/>
              <a:gd name="connsiteY941" fmla="*/ 1099363 h 3249519"/>
              <a:gd name="connsiteX942" fmla="*/ 4631367 w 10560344"/>
              <a:gd name="connsiteY942" fmla="*/ 1104569 h 3249519"/>
              <a:gd name="connsiteX943" fmla="*/ 4635304 w 10560344"/>
              <a:gd name="connsiteY943" fmla="*/ 1108532 h 3249519"/>
              <a:gd name="connsiteX944" fmla="*/ 4620080 w 10560344"/>
              <a:gd name="connsiteY944" fmla="*/ 1104531 h 3249519"/>
              <a:gd name="connsiteX945" fmla="*/ 4591191 w 10560344"/>
              <a:gd name="connsiteY945" fmla="*/ 1096707 h 3249519"/>
              <a:gd name="connsiteX946" fmla="*/ 4655244 w 10560344"/>
              <a:gd name="connsiteY946" fmla="*/ 1130643 h 3249519"/>
              <a:gd name="connsiteX947" fmla="*/ 4742101 w 10560344"/>
              <a:gd name="connsiteY947" fmla="*/ 1177646 h 3249519"/>
              <a:gd name="connsiteX948" fmla="*/ 4812098 w 10560344"/>
              <a:gd name="connsiteY948" fmla="*/ 1211741 h 3249519"/>
              <a:gd name="connsiteX949" fmla="*/ 4796505 w 10560344"/>
              <a:gd name="connsiteY949" fmla="*/ 1206116 h 3249519"/>
              <a:gd name="connsiteX950" fmla="*/ 4775866 w 10560344"/>
              <a:gd name="connsiteY950" fmla="*/ 1198191 h 3249519"/>
              <a:gd name="connsiteX951" fmla="*/ 4770661 w 10560344"/>
              <a:gd name="connsiteY951" fmla="*/ 1197232 h 3249519"/>
              <a:gd name="connsiteX952" fmla="*/ 4720274 w 10560344"/>
              <a:gd name="connsiteY952" fmla="*/ 1172697 h 3249519"/>
              <a:gd name="connsiteX953" fmla="*/ 4659389 w 10560344"/>
              <a:gd name="connsiteY953" fmla="*/ 1142768 h 3249519"/>
              <a:gd name="connsiteX954" fmla="*/ 4599769 w 10560344"/>
              <a:gd name="connsiteY954" fmla="*/ 1106214 h 3249519"/>
              <a:gd name="connsiteX955" fmla="*/ 4573504 w 10560344"/>
              <a:gd name="connsiteY955" fmla="*/ 1091917 h 3249519"/>
              <a:gd name="connsiteX956" fmla="*/ 4563127 w 10560344"/>
              <a:gd name="connsiteY956" fmla="*/ 1089106 h 3249519"/>
              <a:gd name="connsiteX957" fmla="*/ 4568373 w 10560344"/>
              <a:gd name="connsiteY957" fmla="*/ 1089122 h 3249519"/>
              <a:gd name="connsiteX958" fmla="*/ 227271 w 10560344"/>
              <a:gd name="connsiteY958" fmla="*/ 1079106 h 3249519"/>
              <a:gd name="connsiteX959" fmla="*/ 238093 w 10560344"/>
              <a:gd name="connsiteY959" fmla="*/ 1085531 h 3249519"/>
              <a:gd name="connsiteX960" fmla="*/ 232408 w 10560344"/>
              <a:gd name="connsiteY960" fmla="*/ 1083678 h 3249519"/>
              <a:gd name="connsiteX961" fmla="*/ 227271 w 10560344"/>
              <a:gd name="connsiteY961" fmla="*/ 1079106 h 3249519"/>
              <a:gd name="connsiteX962" fmla="*/ 7980801 w 10560344"/>
              <a:gd name="connsiteY962" fmla="*/ 1079076 h 3249519"/>
              <a:gd name="connsiteX963" fmla="*/ 7980826 w 10560344"/>
              <a:gd name="connsiteY963" fmla="*/ 1080922 h 3249519"/>
              <a:gd name="connsiteX964" fmla="*/ 7957461 w 10560344"/>
              <a:gd name="connsiteY964" fmla="*/ 1080643 h 3249519"/>
              <a:gd name="connsiteX965" fmla="*/ 7971365 w 10560344"/>
              <a:gd name="connsiteY965" fmla="*/ 1084684 h 3249519"/>
              <a:gd name="connsiteX966" fmla="*/ 8016513 w 10560344"/>
              <a:gd name="connsiteY966" fmla="*/ 1093314 h 3249519"/>
              <a:gd name="connsiteX967" fmla="*/ 7980706 w 10560344"/>
              <a:gd name="connsiteY967" fmla="*/ 1097452 h 3249519"/>
              <a:gd name="connsiteX968" fmla="*/ 7940959 w 10560344"/>
              <a:gd name="connsiteY968" fmla="*/ 1103164 h 3249519"/>
              <a:gd name="connsiteX969" fmla="*/ 7946709 w 10560344"/>
              <a:gd name="connsiteY969" fmla="*/ 1105371 h 3249519"/>
              <a:gd name="connsiteX970" fmla="*/ 7743788 w 10560344"/>
              <a:gd name="connsiteY970" fmla="*/ 1105135 h 3249519"/>
              <a:gd name="connsiteX971" fmla="*/ 7830708 w 10560344"/>
              <a:gd name="connsiteY971" fmla="*/ 1088236 h 3249519"/>
              <a:gd name="connsiteX972" fmla="*/ 7838626 w 10560344"/>
              <a:gd name="connsiteY972" fmla="*/ 1086140 h 3249519"/>
              <a:gd name="connsiteX973" fmla="*/ 7882120 w 10560344"/>
              <a:gd name="connsiteY973" fmla="*/ 1084009 h 3249519"/>
              <a:gd name="connsiteX974" fmla="*/ 7985950 w 10560344"/>
              <a:gd name="connsiteY974" fmla="*/ 1078884 h 3249519"/>
              <a:gd name="connsiteX975" fmla="*/ 7983152 w 10560344"/>
              <a:gd name="connsiteY975" fmla="*/ 1083983 h 3249519"/>
              <a:gd name="connsiteX976" fmla="*/ 7980826 w 10560344"/>
              <a:gd name="connsiteY976" fmla="*/ 1080922 h 3249519"/>
              <a:gd name="connsiteX977" fmla="*/ 7985950 w 10560344"/>
              <a:gd name="connsiteY977" fmla="*/ 1078884 h 3249519"/>
              <a:gd name="connsiteX978" fmla="*/ 75101 w 10560344"/>
              <a:gd name="connsiteY978" fmla="*/ 1050735 h 3249519"/>
              <a:gd name="connsiteX979" fmla="*/ 92217 w 10560344"/>
              <a:gd name="connsiteY979" fmla="*/ 1060884 h 3249519"/>
              <a:gd name="connsiteX980" fmla="*/ 83716 w 10560344"/>
              <a:gd name="connsiteY980" fmla="*/ 1057945 h 3249519"/>
              <a:gd name="connsiteX981" fmla="*/ 75101 w 10560344"/>
              <a:gd name="connsiteY981" fmla="*/ 1050735 h 3249519"/>
              <a:gd name="connsiteX982" fmla="*/ 68962 w 10560344"/>
              <a:gd name="connsiteY982" fmla="*/ 1046459 h 3249519"/>
              <a:gd name="connsiteX983" fmla="*/ 75101 w 10560344"/>
              <a:gd name="connsiteY983" fmla="*/ 1050735 h 3249519"/>
              <a:gd name="connsiteX984" fmla="*/ 72225 w 10560344"/>
              <a:gd name="connsiteY984" fmla="*/ 1050639 h 3249519"/>
              <a:gd name="connsiteX985" fmla="*/ 68962 w 10560344"/>
              <a:gd name="connsiteY985" fmla="*/ 1046459 h 3249519"/>
              <a:gd name="connsiteX986" fmla="*/ 62824 w 10560344"/>
              <a:gd name="connsiteY986" fmla="*/ 1042182 h 3249519"/>
              <a:gd name="connsiteX987" fmla="*/ 68962 w 10560344"/>
              <a:gd name="connsiteY987" fmla="*/ 1046459 h 3249519"/>
              <a:gd name="connsiteX988" fmla="*/ 66087 w 10560344"/>
              <a:gd name="connsiteY988" fmla="*/ 1046363 h 3249519"/>
              <a:gd name="connsiteX989" fmla="*/ 62824 w 10560344"/>
              <a:gd name="connsiteY989" fmla="*/ 1042182 h 3249519"/>
              <a:gd name="connsiteX990" fmla="*/ 3600978 w 10560344"/>
              <a:gd name="connsiteY990" fmla="*/ 1027452 h 3249519"/>
              <a:gd name="connsiteX991" fmla="*/ 3602570 w 10560344"/>
              <a:gd name="connsiteY991" fmla="*/ 1030118 h 3249519"/>
              <a:gd name="connsiteX992" fmla="*/ 3609466 w 10560344"/>
              <a:gd name="connsiteY992" fmla="*/ 1029997 h 3249519"/>
              <a:gd name="connsiteX993" fmla="*/ 178230 w 10560344"/>
              <a:gd name="connsiteY993" fmla="*/ 1027003 h 3249519"/>
              <a:gd name="connsiteX994" fmla="*/ 188168 w 10560344"/>
              <a:gd name="connsiteY994" fmla="*/ 1031356 h 3249519"/>
              <a:gd name="connsiteX995" fmla="*/ 188150 w 10560344"/>
              <a:gd name="connsiteY995" fmla="*/ 1033578 h 3249519"/>
              <a:gd name="connsiteX996" fmla="*/ 182003 w 10560344"/>
              <a:gd name="connsiteY996" fmla="*/ 1031362 h 3249519"/>
              <a:gd name="connsiteX997" fmla="*/ 178230 w 10560344"/>
              <a:gd name="connsiteY997" fmla="*/ 1027003 h 3249519"/>
              <a:gd name="connsiteX998" fmla="*/ 3903747 w 10560344"/>
              <a:gd name="connsiteY998" fmla="*/ 1025895 h 3249519"/>
              <a:gd name="connsiteX999" fmla="*/ 3902490 w 10560344"/>
              <a:gd name="connsiteY999" fmla="*/ 1026476 h 3249519"/>
              <a:gd name="connsiteX1000" fmla="*/ 3899922 w 10560344"/>
              <a:gd name="connsiteY1000" fmla="*/ 1027664 h 3249519"/>
              <a:gd name="connsiteX1001" fmla="*/ 3902312 w 10560344"/>
              <a:gd name="connsiteY1001" fmla="*/ 1026558 h 3249519"/>
              <a:gd name="connsiteX1002" fmla="*/ 3902490 w 10560344"/>
              <a:gd name="connsiteY1002" fmla="*/ 1026476 h 3249519"/>
              <a:gd name="connsiteX1003" fmla="*/ 3903688 w 10560344"/>
              <a:gd name="connsiteY1003" fmla="*/ 1025924 h 3249519"/>
              <a:gd name="connsiteX1004" fmla="*/ 3903747 w 10560344"/>
              <a:gd name="connsiteY1004" fmla="*/ 1025895 h 3249519"/>
              <a:gd name="connsiteX1005" fmla="*/ 318485 w 10560344"/>
              <a:gd name="connsiteY1005" fmla="*/ 1025725 h 3249519"/>
              <a:gd name="connsiteX1006" fmla="*/ 335513 w 10560344"/>
              <a:gd name="connsiteY1006" fmla="*/ 1033036 h 3249519"/>
              <a:gd name="connsiteX1007" fmla="*/ 333700 w 10560344"/>
              <a:gd name="connsiteY1007" fmla="*/ 1033110 h 3249519"/>
              <a:gd name="connsiteX1008" fmla="*/ 318485 w 10560344"/>
              <a:gd name="connsiteY1008" fmla="*/ 1025725 h 3249519"/>
              <a:gd name="connsiteX1009" fmla="*/ 3956130 w 10560344"/>
              <a:gd name="connsiteY1009" fmla="*/ 1025193 h 3249519"/>
              <a:gd name="connsiteX1010" fmla="*/ 3953137 w 10560344"/>
              <a:gd name="connsiteY1010" fmla="*/ 1026465 h 3249519"/>
              <a:gd name="connsiteX1011" fmla="*/ 3955831 w 10560344"/>
              <a:gd name="connsiteY1011" fmla="*/ 1029105 h 3249519"/>
              <a:gd name="connsiteX1012" fmla="*/ 3958884 w 10560344"/>
              <a:gd name="connsiteY1012" fmla="*/ 1030649 h 3249519"/>
              <a:gd name="connsiteX1013" fmla="*/ 3960345 w 10560344"/>
              <a:gd name="connsiteY1013" fmla="*/ 1027855 h 3249519"/>
              <a:gd name="connsiteX1014" fmla="*/ 3956130 w 10560344"/>
              <a:gd name="connsiteY1014" fmla="*/ 1025193 h 3249519"/>
              <a:gd name="connsiteX1015" fmla="*/ 4151839 w 10560344"/>
              <a:gd name="connsiteY1015" fmla="*/ 1022263 h 3249519"/>
              <a:gd name="connsiteX1016" fmla="*/ 4141032 w 10560344"/>
              <a:gd name="connsiteY1016" fmla="*/ 1034994 h 3249519"/>
              <a:gd name="connsiteX1017" fmla="*/ 4151839 w 10560344"/>
              <a:gd name="connsiteY1017" fmla="*/ 1022263 h 3249519"/>
              <a:gd name="connsiteX1018" fmla="*/ 4229340 w 10560344"/>
              <a:gd name="connsiteY1018" fmla="*/ 1020797 h 3249519"/>
              <a:gd name="connsiteX1019" fmla="*/ 4246149 w 10560344"/>
              <a:gd name="connsiteY1019" fmla="*/ 1024379 h 3249519"/>
              <a:gd name="connsiteX1020" fmla="*/ 4248430 w 10560344"/>
              <a:gd name="connsiteY1020" fmla="*/ 1025829 h 3249519"/>
              <a:gd name="connsiteX1021" fmla="*/ 4301711 w 10560344"/>
              <a:gd name="connsiteY1021" fmla="*/ 1055386 h 3249519"/>
              <a:gd name="connsiteX1022" fmla="*/ 4276342 w 10560344"/>
              <a:gd name="connsiteY1022" fmla="*/ 1049112 h 3249519"/>
              <a:gd name="connsiteX1023" fmla="*/ 4272552 w 10560344"/>
              <a:gd name="connsiteY1023" fmla="*/ 1046827 h 3249519"/>
              <a:gd name="connsiteX1024" fmla="*/ 3568957 w 10560344"/>
              <a:gd name="connsiteY1024" fmla="*/ 1017840 h 3249519"/>
              <a:gd name="connsiteX1025" fmla="*/ 3576652 w 10560344"/>
              <a:gd name="connsiteY1025" fmla="*/ 1022641 h 3249519"/>
              <a:gd name="connsiteX1026" fmla="*/ 3585563 w 10560344"/>
              <a:gd name="connsiteY1026" fmla="*/ 1022824 h 3249519"/>
              <a:gd name="connsiteX1027" fmla="*/ 3909996 w 10560344"/>
              <a:gd name="connsiteY1027" fmla="*/ 1016072 h 3249519"/>
              <a:gd name="connsiteX1028" fmla="*/ 3917967 w 10560344"/>
              <a:gd name="connsiteY1028" fmla="*/ 1017122 h 3249519"/>
              <a:gd name="connsiteX1029" fmla="*/ 3921329 w 10560344"/>
              <a:gd name="connsiteY1029" fmla="*/ 1017805 h 3249519"/>
              <a:gd name="connsiteX1030" fmla="*/ 3957764 w 10560344"/>
              <a:gd name="connsiteY1030" fmla="*/ 1044571 h 3249519"/>
              <a:gd name="connsiteX1031" fmla="*/ 3958473 w 10560344"/>
              <a:gd name="connsiteY1031" fmla="*/ 1045091 h 3249519"/>
              <a:gd name="connsiteX1032" fmla="*/ 3954988 w 10560344"/>
              <a:gd name="connsiteY1032" fmla="*/ 1044491 h 3249519"/>
              <a:gd name="connsiteX1033" fmla="*/ 3929646 w 10560344"/>
              <a:gd name="connsiteY1033" fmla="*/ 1028680 h 3249519"/>
              <a:gd name="connsiteX1034" fmla="*/ 3909996 w 10560344"/>
              <a:gd name="connsiteY1034" fmla="*/ 1016072 h 3249519"/>
              <a:gd name="connsiteX1035" fmla="*/ 3833868 w 10560344"/>
              <a:gd name="connsiteY1035" fmla="*/ 1013705 h 3249519"/>
              <a:gd name="connsiteX1036" fmla="*/ 3850734 w 10560344"/>
              <a:gd name="connsiteY1036" fmla="*/ 1016477 h 3249519"/>
              <a:gd name="connsiteX1037" fmla="*/ 3880068 w 10560344"/>
              <a:gd name="connsiteY1037" fmla="*/ 1027704 h 3249519"/>
              <a:gd name="connsiteX1038" fmla="*/ 3895992 w 10560344"/>
              <a:gd name="connsiteY1038" fmla="*/ 1032890 h 3249519"/>
              <a:gd name="connsiteX1039" fmla="*/ 3849568 w 10560344"/>
              <a:gd name="connsiteY1039" fmla="*/ 1023291 h 3249519"/>
              <a:gd name="connsiteX1040" fmla="*/ 3836331 w 10560344"/>
              <a:gd name="connsiteY1040" fmla="*/ 1015496 h 3249519"/>
              <a:gd name="connsiteX1041" fmla="*/ 3877304 w 10560344"/>
              <a:gd name="connsiteY1041" fmla="*/ 1009085 h 3249519"/>
              <a:gd name="connsiteX1042" fmla="*/ 3916964 w 10560344"/>
              <a:gd name="connsiteY1042" fmla="*/ 1027299 h 3249519"/>
              <a:gd name="connsiteX1043" fmla="*/ 3937994 w 10560344"/>
              <a:gd name="connsiteY1043" fmla="*/ 1037878 h 3249519"/>
              <a:gd name="connsiteX1044" fmla="*/ 3953513 w 10560344"/>
              <a:gd name="connsiteY1044" fmla="*/ 1044238 h 3249519"/>
              <a:gd name="connsiteX1045" fmla="*/ 3937705 w 10560344"/>
              <a:gd name="connsiteY1045" fmla="*/ 1041515 h 3249519"/>
              <a:gd name="connsiteX1046" fmla="*/ 3896988 w 10560344"/>
              <a:gd name="connsiteY1046" fmla="*/ 1033096 h 3249519"/>
              <a:gd name="connsiteX1047" fmla="*/ 3825749 w 10560344"/>
              <a:gd name="connsiteY1047" fmla="*/ 1007805 h 3249519"/>
              <a:gd name="connsiteX1048" fmla="*/ 3834077 w 10560344"/>
              <a:gd name="connsiteY1048" fmla="*/ 1010664 h 3249519"/>
              <a:gd name="connsiteX1049" fmla="*/ 3829105 w 10560344"/>
              <a:gd name="connsiteY1049" fmla="*/ 1009444 h 3249519"/>
              <a:gd name="connsiteX1050" fmla="*/ 3827299 w 10560344"/>
              <a:gd name="connsiteY1050" fmla="*/ 1008931 h 3249519"/>
              <a:gd name="connsiteX1051" fmla="*/ 4665589 w 10560344"/>
              <a:gd name="connsiteY1051" fmla="*/ 998048 h 3249519"/>
              <a:gd name="connsiteX1052" fmla="*/ 4686612 w 10560344"/>
              <a:gd name="connsiteY1052" fmla="*/ 1003221 h 3249519"/>
              <a:gd name="connsiteX1053" fmla="*/ 4665583 w 10560344"/>
              <a:gd name="connsiteY1053" fmla="*/ 1000311 h 3249519"/>
              <a:gd name="connsiteX1054" fmla="*/ 3455951 w 10560344"/>
              <a:gd name="connsiteY1054" fmla="*/ 994479 h 3249519"/>
              <a:gd name="connsiteX1055" fmla="*/ 3526541 w 10560344"/>
              <a:gd name="connsiteY1055" fmla="*/ 1009437 h 3249519"/>
              <a:gd name="connsiteX1056" fmla="*/ 3559673 w 10560344"/>
              <a:gd name="connsiteY1056" fmla="*/ 1015055 h 3249519"/>
              <a:gd name="connsiteX1057" fmla="*/ 3537191 w 10560344"/>
              <a:gd name="connsiteY1057" fmla="*/ 1008306 h 3249519"/>
              <a:gd name="connsiteX1058" fmla="*/ 3526541 w 10560344"/>
              <a:gd name="connsiteY1058" fmla="*/ 1009437 h 3249519"/>
              <a:gd name="connsiteX1059" fmla="*/ 3501635 w 10560344"/>
              <a:gd name="connsiteY1059" fmla="*/ 997634 h 3249519"/>
              <a:gd name="connsiteX1060" fmla="*/ 3494579 w 10560344"/>
              <a:gd name="connsiteY1060" fmla="*/ 995516 h 3249519"/>
              <a:gd name="connsiteX1061" fmla="*/ 4889423 w 10560344"/>
              <a:gd name="connsiteY1061" fmla="*/ 980083 h 3249519"/>
              <a:gd name="connsiteX1062" fmla="*/ 4900591 w 10560344"/>
              <a:gd name="connsiteY1062" fmla="*/ 980968 h 3249519"/>
              <a:gd name="connsiteX1063" fmla="*/ 4897606 w 10560344"/>
              <a:gd name="connsiteY1063" fmla="*/ 984160 h 3249519"/>
              <a:gd name="connsiteX1064" fmla="*/ 5121556 w 10560344"/>
              <a:gd name="connsiteY1064" fmla="*/ 1018766 h 3249519"/>
              <a:gd name="connsiteX1065" fmla="*/ 5140206 w 10560344"/>
              <a:gd name="connsiteY1065" fmla="*/ 1011495 h 3249519"/>
              <a:gd name="connsiteX1066" fmla="*/ 5117655 w 10560344"/>
              <a:gd name="connsiteY1066" fmla="*/ 1003520 h 3249519"/>
              <a:gd name="connsiteX1067" fmla="*/ 5163346 w 10560344"/>
              <a:gd name="connsiteY1067" fmla="*/ 1011573 h 3249519"/>
              <a:gd name="connsiteX1068" fmla="*/ 5172673 w 10560344"/>
              <a:gd name="connsiteY1068" fmla="*/ 1007161 h 3249519"/>
              <a:gd name="connsiteX1069" fmla="*/ 5176810 w 10560344"/>
              <a:gd name="connsiteY1069" fmla="*/ 1003894 h 3249519"/>
              <a:gd name="connsiteX1070" fmla="*/ 5220971 w 10560344"/>
              <a:gd name="connsiteY1070" fmla="*/ 1009080 h 3249519"/>
              <a:gd name="connsiteX1071" fmla="*/ 5280714 w 10560344"/>
              <a:gd name="connsiteY1071" fmla="*/ 1019303 h 3249519"/>
              <a:gd name="connsiteX1072" fmla="*/ 5372120 w 10560344"/>
              <a:gd name="connsiteY1072" fmla="*/ 1027509 h 3249519"/>
              <a:gd name="connsiteX1073" fmla="*/ 5379457 w 10560344"/>
              <a:gd name="connsiteY1073" fmla="*/ 1027534 h 3249519"/>
              <a:gd name="connsiteX1074" fmla="*/ 5388052 w 10560344"/>
              <a:gd name="connsiteY1074" fmla="*/ 1027965 h 3249519"/>
              <a:gd name="connsiteX1075" fmla="*/ 5690741 w 10560344"/>
              <a:gd name="connsiteY1075" fmla="*/ 1059495 h 3249519"/>
              <a:gd name="connsiteX1076" fmla="*/ 6054479 w 10560344"/>
              <a:gd name="connsiteY1076" fmla="*/ 1090923 h 3249519"/>
              <a:gd name="connsiteX1077" fmla="*/ 6784069 w 10560344"/>
              <a:gd name="connsiteY1077" fmla="*/ 1162029 h 3249519"/>
              <a:gd name="connsiteX1078" fmla="*/ 7777209 w 10560344"/>
              <a:gd name="connsiteY1078" fmla="*/ 1173168 h 3249519"/>
              <a:gd name="connsiteX1079" fmla="*/ 8025426 w 10560344"/>
              <a:gd name="connsiteY1079" fmla="*/ 1168635 h 3249519"/>
              <a:gd name="connsiteX1080" fmla="*/ 8036177 w 10560344"/>
              <a:gd name="connsiteY1080" fmla="*/ 1169071 h 3249519"/>
              <a:gd name="connsiteX1081" fmla="*/ 7999481 w 10560344"/>
              <a:gd name="connsiteY1081" fmla="*/ 1177040 h 3249519"/>
              <a:gd name="connsiteX1082" fmla="*/ 7997354 w 10560344"/>
              <a:gd name="connsiteY1082" fmla="*/ 1177502 h 3249519"/>
              <a:gd name="connsiteX1083" fmla="*/ 8012606 w 10560344"/>
              <a:gd name="connsiteY1083" fmla="*/ 1179008 h 3249519"/>
              <a:gd name="connsiteX1084" fmla="*/ 8006622 w 10560344"/>
              <a:gd name="connsiteY1084" fmla="*/ 1182851 h 3249519"/>
              <a:gd name="connsiteX1085" fmla="*/ 8036685 w 10560344"/>
              <a:gd name="connsiteY1085" fmla="*/ 1184188 h 3249519"/>
              <a:gd name="connsiteX1086" fmla="*/ 8040644 w 10560344"/>
              <a:gd name="connsiteY1086" fmla="*/ 1184137 h 3249519"/>
              <a:gd name="connsiteX1087" fmla="*/ 7986062 w 10560344"/>
              <a:gd name="connsiteY1087" fmla="*/ 1198961 h 3249519"/>
              <a:gd name="connsiteX1088" fmla="*/ 7847303 w 10560344"/>
              <a:gd name="connsiteY1088" fmla="*/ 1208837 h 3249519"/>
              <a:gd name="connsiteX1089" fmla="*/ 7770166 w 10560344"/>
              <a:gd name="connsiteY1089" fmla="*/ 1214768 h 3249519"/>
              <a:gd name="connsiteX1090" fmla="*/ 7768830 w 10560344"/>
              <a:gd name="connsiteY1090" fmla="*/ 1209376 h 3249519"/>
              <a:gd name="connsiteX1091" fmla="*/ 7766120 w 10560344"/>
              <a:gd name="connsiteY1091" fmla="*/ 1213118 h 3249519"/>
              <a:gd name="connsiteX1092" fmla="*/ 7767885 w 10560344"/>
              <a:gd name="connsiteY1092" fmla="*/ 1214944 h 3249519"/>
              <a:gd name="connsiteX1093" fmla="*/ 7649293 w 10560344"/>
              <a:gd name="connsiteY1093" fmla="*/ 1224061 h 3249519"/>
              <a:gd name="connsiteX1094" fmla="*/ 7237722 w 10560344"/>
              <a:gd name="connsiteY1094" fmla="*/ 1229361 h 3249519"/>
              <a:gd name="connsiteX1095" fmla="*/ 6738126 w 10560344"/>
              <a:gd name="connsiteY1095" fmla="*/ 1218034 h 3249519"/>
              <a:gd name="connsiteX1096" fmla="*/ 6048492 w 10560344"/>
              <a:gd name="connsiteY1096" fmla="*/ 1162602 h 3249519"/>
              <a:gd name="connsiteX1097" fmla="*/ 5047270 w 10560344"/>
              <a:gd name="connsiteY1097" fmla="*/ 1053127 h 3249519"/>
              <a:gd name="connsiteX1098" fmla="*/ 4774884 w 10560344"/>
              <a:gd name="connsiteY1098" fmla="*/ 1015436 h 3249519"/>
              <a:gd name="connsiteX1099" fmla="*/ 4779558 w 10560344"/>
              <a:gd name="connsiteY1099" fmla="*/ 1010280 h 3249519"/>
              <a:gd name="connsiteX1100" fmla="*/ 4760946 w 10560344"/>
              <a:gd name="connsiteY1100" fmla="*/ 1006269 h 3249519"/>
              <a:gd name="connsiteX1101" fmla="*/ 4794809 w 10560344"/>
              <a:gd name="connsiteY1101" fmla="*/ 1006383 h 3249519"/>
              <a:gd name="connsiteX1102" fmla="*/ 4791410 w 10560344"/>
              <a:gd name="connsiteY1102" fmla="*/ 1010320 h 3249519"/>
              <a:gd name="connsiteX1103" fmla="*/ 4904802 w 10560344"/>
              <a:gd name="connsiteY1103" fmla="*/ 1025936 h 3249519"/>
              <a:gd name="connsiteX1104" fmla="*/ 4965717 w 10560344"/>
              <a:gd name="connsiteY1104" fmla="*/ 1037426 h 3249519"/>
              <a:gd name="connsiteX1105" fmla="*/ 4984933 w 10560344"/>
              <a:gd name="connsiteY1105" fmla="*/ 1029591 h 3249519"/>
              <a:gd name="connsiteX1106" fmla="*/ 4958432 w 10560344"/>
              <a:gd name="connsiteY1106" fmla="*/ 1022167 h 3249519"/>
              <a:gd name="connsiteX1107" fmla="*/ 4961819 w 10560344"/>
              <a:gd name="connsiteY1107" fmla="*/ 1022178 h 3249519"/>
              <a:gd name="connsiteX1108" fmla="*/ 4977095 w 10560344"/>
              <a:gd name="connsiteY1108" fmla="*/ 1010946 h 3249519"/>
              <a:gd name="connsiteX1109" fmla="*/ 4973157 w 10560344"/>
              <a:gd name="connsiteY1109" fmla="*/ 1006982 h 3249519"/>
              <a:gd name="connsiteX1110" fmla="*/ 4965820 w 10560344"/>
              <a:gd name="connsiteY1110" fmla="*/ 1006958 h 3249519"/>
              <a:gd name="connsiteX1111" fmla="*/ 4958483 w 10560344"/>
              <a:gd name="connsiteY1111" fmla="*/ 1006934 h 3249519"/>
              <a:gd name="connsiteX1112" fmla="*/ 4878378 w 10560344"/>
              <a:gd name="connsiteY1112" fmla="*/ 995379 h 3249519"/>
              <a:gd name="connsiteX1113" fmla="*/ 4863129 w 10560344"/>
              <a:gd name="connsiteY1113" fmla="*/ 998714 h 3249519"/>
              <a:gd name="connsiteX1114" fmla="*/ 4859741 w 10560344"/>
              <a:gd name="connsiteY1114" fmla="*/ 998702 h 3249519"/>
              <a:gd name="connsiteX1115" fmla="*/ 4851827 w 10560344"/>
              <a:gd name="connsiteY1115" fmla="*/ 1002625 h 3249519"/>
              <a:gd name="connsiteX1116" fmla="*/ 4844489 w 10560344"/>
              <a:gd name="connsiteY1116" fmla="*/ 1002600 h 3249519"/>
              <a:gd name="connsiteX1117" fmla="*/ 4855816 w 10560344"/>
              <a:gd name="connsiteY1117" fmla="*/ 991354 h 3249519"/>
              <a:gd name="connsiteX1118" fmla="*/ 4829302 w 10560344"/>
              <a:gd name="connsiteY1118" fmla="*/ 987315 h 3249519"/>
              <a:gd name="connsiteX1119" fmla="*/ 4878416 w 10560344"/>
              <a:gd name="connsiteY1119" fmla="*/ 984096 h 3249519"/>
              <a:gd name="connsiteX1120" fmla="*/ 3412472 w 10560344"/>
              <a:gd name="connsiteY1120" fmla="*/ 978248 h 3249519"/>
              <a:gd name="connsiteX1121" fmla="*/ 3407270 w 10560344"/>
              <a:gd name="connsiteY1121" fmla="*/ 987952 h 3249519"/>
              <a:gd name="connsiteX1122" fmla="*/ 3423685 w 10560344"/>
              <a:gd name="connsiteY1122" fmla="*/ 979904 h 3249519"/>
              <a:gd name="connsiteX1123" fmla="*/ 3412472 w 10560344"/>
              <a:gd name="connsiteY1123" fmla="*/ 978248 h 3249519"/>
              <a:gd name="connsiteX1124" fmla="*/ 0 w 10560344"/>
              <a:gd name="connsiteY1124" fmla="*/ 975417 h 3249519"/>
              <a:gd name="connsiteX1125" fmla="*/ 8794 w 10560344"/>
              <a:gd name="connsiteY1125" fmla="*/ 980531 h 3249519"/>
              <a:gd name="connsiteX1126" fmla="*/ 6718 w 10560344"/>
              <a:gd name="connsiteY1126" fmla="*/ 979972 h 3249519"/>
              <a:gd name="connsiteX1127" fmla="*/ 3843170 w 10560344"/>
              <a:gd name="connsiteY1127" fmla="*/ 961536 h 3249519"/>
              <a:gd name="connsiteX1128" fmla="*/ 3845264 w 10560344"/>
              <a:gd name="connsiteY1128" fmla="*/ 961926 h 3249519"/>
              <a:gd name="connsiteX1129" fmla="*/ 3882050 w 10560344"/>
              <a:gd name="connsiteY1129" fmla="*/ 988949 h 3249519"/>
              <a:gd name="connsiteX1130" fmla="*/ 3877612 w 10560344"/>
              <a:gd name="connsiteY1130" fmla="*/ 986865 h 3249519"/>
              <a:gd name="connsiteX1131" fmla="*/ 3839166 w 10560344"/>
              <a:gd name="connsiteY1131" fmla="*/ 962246 h 3249519"/>
              <a:gd name="connsiteX1132" fmla="*/ 3843170 w 10560344"/>
              <a:gd name="connsiteY1132" fmla="*/ 961536 h 3249519"/>
              <a:gd name="connsiteX1133" fmla="*/ 3900864 w 10560344"/>
              <a:gd name="connsiteY1133" fmla="*/ 941865 h 3249519"/>
              <a:gd name="connsiteX1134" fmla="*/ 3989370 w 10560344"/>
              <a:gd name="connsiteY1134" fmla="*/ 965135 h 3249519"/>
              <a:gd name="connsiteX1135" fmla="*/ 3994010 w 10560344"/>
              <a:gd name="connsiteY1135" fmla="*/ 969338 h 3249519"/>
              <a:gd name="connsiteX1136" fmla="*/ 4021560 w 10560344"/>
              <a:gd name="connsiteY1136" fmla="*/ 989778 h 3249519"/>
              <a:gd name="connsiteX1137" fmla="*/ 4002272 w 10560344"/>
              <a:gd name="connsiteY1137" fmla="*/ 969583 h 3249519"/>
              <a:gd name="connsiteX1138" fmla="*/ 4000228 w 10560344"/>
              <a:gd name="connsiteY1138" fmla="*/ 967990 h 3249519"/>
              <a:gd name="connsiteX1139" fmla="*/ 4079991 w 10560344"/>
              <a:gd name="connsiteY1139" fmla="*/ 988962 h 3249519"/>
              <a:gd name="connsiteX1140" fmla="*/ 4196859 w 10560344"/>
              <a:gd name="connsiteY1140" fmla="*/ 1013874 h 3249519"/>
              <a:gd name="connsiteX1141" fmla="*/ 4232972 w 10560344"/>
              <a:gd name="connsiteY1141" fmla="*/ 1038719 h 3249519"/>
              <a:gd name="connsiteX1142" fmla="*/ 4238661 w 10560344"/>
              <a:gd name="connsiteY1142" fmla="*/ 1041891 h 3249519"/>
              <a:gd name="connsiteX1143" fmla="*/ 4192171 w 10560344"/>
              <a:gd name="connsiteY1143" fmla="*/ 1036282 h 3249519"/>
              <a:gd name="connsiteX1144" fmla="*/ 4175433 w 10560344"/>
              <a:gd name="connsiteY1144" fmla="*/ 1032182 h 3249519"/>
              <a:gd name="connsiteX1145" fmla="*/ 4184134 w 10560344"/>
              <a:gd name="connsiteY1145" fmla="*/ 1038305 h 3249519"/>
              <a:gd name="connsiteX1146" fmla="*/ 4192171 w 10560344"/>
              <a:gd name="connsiteY1146" fmla="*/ 1036282 h 3249519"/>
              <a:gd name="connsiteX1147" fmla="*/ 4239981 w 10560344"/>
              <a:gd name="connsiteY1147" fmla="*/ 1051694 h 3249519"/>
              <a:gd name="connsiteX1148" fmla="*/ 4265535 w 10560344"/>
              <a:gd name="connsiteY1148" fmla="*/ 1056876 h 3249519"/>
              <a:gd name="connsiteX1149" fmla="*/ 4309091 w 10560344"/>
              <a:gd name="connsiteY1149" fmla="*/ 1081164 h 3249519"/>
              <a:gd name="connsiteX1150" fmla="*/ 4388072 w 10560344"/>
              <a:gd name="connsiteY1150" fmla="*/ 1116477 h 3249519"/>
              <a:gd name="connsiteX1151" fmla="*/ 4296092 w 10560344"/>
              <a:gd name="connsiteY1151" fmla="*/ 1061021 h 3249519"/>
              <a:gd name="connsiteX1152" fmla="*/ 4310321 w 10560344"/>
              <a:gd name="connsiteY1152" fmla="*/ 1060162 h 3249519"/>
              <a:gd name="connsiteX1153" fmla="*/ 4337609 w 10560344"/>
              <a:gd name="connsiteY1153" fmla="*/ 1075301 h 3249519"/>
              <a:gd name="connsiteX1154" fmla="*/ 4365314 w 10560344"/>
              <a:gd name="connsiteY1154" fmla="*/ 1088455 h 3249519"/>
              <a:gd name="connsiteX1155" fmla="*/ 4340484 w 10560344"/>
              <a:gd name="connsiteY1155" fmla="*/ 1068662 h 3249519"/>
              <a:gd name="connsiteX1156" fmla="*/ 4308767 w 10560344"/>
              <a:gd name="connsiteY1156" fmla="*/ 1047557 h 3249519"/>
              <a:gd name="connsiteX1157" fmla="*/ 4281496 w 10560344"/>
              <a:gd name="connsiteY1157" fmla="*/ 1034432 h 3249519"/>
              <a:gd name="connsiteX1158" fmla="*/ 4274757 w 10560344"/>
              <a:gd name="connsiteY1158" fmla="*/ 1030478 h 3249519"/>
              <a:gd name="connsiteX1159" fmla="*/ 4364625 w 10560344"/>
              <a:gd name="connsiteY1159" fmla="*/ 1049633 h 3249519"/>
              <a:gd name="connsiteX1160" fmla="*/ 4431374 w 10560344"/>
              <a:gd name="connsiteY1160" fmla="*/ 1084647 h 3249519"/>
              <a:gd name="connsiteX1161" fmla="*/ 4440550 w 10560344"/>
              <a:gd name="connsiteY1161" fmla="*/ 1084806 h 3249519"/>
              <a:gd name="connsiteX1162" fmla="*/ 4383599 w 10560344"/>
              <a:gd name="connsiteY1162" fmla="*/ 1054486 h 3249519"/>
              <a:gd name="connsiteX1163" fmla="*/ 4381527 w 10560344"/>
              <a:gd name="connsiteY1163" fmla="*/ 1053236 h 3249519"/>
              <a:gd name="connsiteX1164" fmla="*/ 4385916 w 10560344"/>
              <a:gd name="connsiteY1164" fmla="*/ 1054172 h 3249519"/>
              <a:gd name="connsiteX1165" fmla="*/ 4436738 w 10560344"/>
              <a:gd name="connsiteY1165" fmla="*/ 1062484 h 3249519"/>
              <a:gd name="connsiteX1166" fmla="*/ 4450816 w 10560344"/>
              <a:gd name="connsiteY1166" fmla="*/ 1070047 h 3249519"/>
              <a:gd name="connsiteX1167" fmla="*/ 4487315 w 10560344"/>
              <a:gd name="connsiteY1167" fmla="*/ 1083552 h 3249519"/>
              <a:gd name="connsiteX1168" fmla="*/ 4475453 w 10560344"/>
              <a:gd name="connsiteY1168" fmla="*/ 1072379 h 3249519"/>
              <a:gd name="connsiteX1169" fmla="*/ 4465967 w 10560344"/>
              <a:gd name="connsiteY1169" fmla="*/ 1067264 h 3249519"/>
              <a:gd name="connsiteX1170" fmla="*/ 4539351 w 10560344"/>
              <a:gd name="connsiteY1170" fmla="*/ 1079267 h 3249519"/>
              <a:gd name="connsiteX1171" fmla="*/ 4634845 w 10560344"/>
              <a:gd name="connsiteY1171" fmla="*/ 1135401 h 3249519"/>
              <a:gd name="connsiteX1172" fmla="*/ 4741401 w 10560344"/>
              <a:gd name="connsiteY1172" fmla="*/ 1191842 h 3249519"/>
              <a:gd name="connsiteX1173" fmla="*/ 4536134 w 10560344"/>
              <a:gd name="connsiteY1173" fmla="*/ 1154030 h 3249519"/>
              <a:gd name="connsiteX1174" fmla="*/ 4298768 w 10560344"/>
              <a:gd name="connsiteY1174" fmla="*/ 1112666 h 3249519"/>
              <a:gd name="connsiteX1175" fmla="*/ 4288377 w 10560344"/>
              <a:gd name="connsiteY1175" fmla="*/ 1110645 h 3249519"/>
              <a:gd name="connsiteX1176" fmla="*/ 4278632 w 10560344"/>
              <a:gd name="connsiteY1176" fmla="*/ 1109401 h 3249519"/>
              <a:gd name="connsiteX1177" fmla="*/ 4278092 w 10560344"/>
              <a:gd name="connsiteY1177" fmla="*/ 1108645 h 3249519"/>
              <a:gd name="connsiteX1178" fmla="*/ 4210848 w 10560344"/>
              <a:gd name="connsiteY1178" fmla="*/ 1095572 h 3249519"/>
              <a:gd name="connsiteX1179" fmla="*/ 4206661 w 10560344"/>
              <a:gd name="connsiteY1179" fmla="*/ 1095014 h 3249519"/>
              <a:gd name="connsiteX1180" fmla="*/ 4206468 w 10560344"/>
              <a:gd name="connsiteY1180" fmla="*/ 1094721 h 3249519"/>
              <a:gd name="connsiteX1181" fmla="*/ 4173391 w 10560344"/>
              <a:gd name="connsiteY1181" fmla="*/ 1088290 h 3249519"/>
              <a:gd name="connsiteX1182" fmla="*/ 4093043 w 10560344"/>
              <a:gd name="connsiteY1182" fmla="*/ 1037506 h 3249519"/>
              <a:gd name="connsiteX1183" fmla="*/ 4075376 w 10560344"/>
              <a:gd name="connsiteY1183" fmla="*/ 1028913 h 3249519"/>
              <a:gd name="connsiteX1184" fmla="*/ 4081940 w 10560344"/>
              <a:gd name="connsiteY1184" fmla="*/ 1033532 h 3249519"/>
              <a:gd name="connsiteX1185" fmla="*/ 4158977 w 10560344"/>
              <a:gd name="connsiteY1185" fmla="*/ 1085487 h 3249519"/>
              <a:gd name="connsiteX1186" fmla="*/ 4063258 w 10560344"/>
              <a:gd name="connsiteY1186" fmla="*/ 1066877 h 3249519"/>
              <a:gd name="connsiteX1187" fmla="*/ 4012102 w 10560344"/>
              <a:gd name="connsiteY1187" fmla="*/ 1054329 h 3249519"/>
              <a:gd name="connsiteX1188" fmla="*/ 3963056 w 10560344"/>
              <a:gd name="connsiteY1188" fmla="*/ 1045881 h 3249519"/>
              <a:gd name="connsiteX1189" fmla="*/ 3949561 w 10560344"/>
              <a:gd name="connsiteY1189" fmla="*/ 1033122 h 3249519"/>
              <a:gd name="connsiteX1190" fmla="*/ 3932083 w 10560344"/>
              <a:gd name="connsiteY1190" fmla="*/ 1019157 h 3249519"/>
              <a:gd name="connsiteX1191" fmla="*/ 3934913 w 10560344"/>
              <a:gd name="connsiteY1191" fmla="*/ 1018392 h 3249519"/>
              <a:gd name="connsiteX1192" fmla="*/ 3919567 w 10560344"/>
              <a:gd name="connsiteY1192" fmla="*/ 1008181 h 3249519"/>
              <a:gd name="connsiteX1193" fmla="*/ 3915747 w 10560344"/>
              <a:gd name="connsiteY1193" fmla="*/ 1006084 h 3249519"/>
              <a:gd name="connsiteX1194" fmla="*/ 3895410 w 10560344"/>
              <a:gd name="connsiteY1194" fmla="*/ 989768 h 3249519"/>
              <a:gd name="connsiteX1195" fmla="*/ 3869913 w 10560344"/>
              <a:gd name="connsiteY1195" fmla="*/ 965348 h 3249519"/>
              <a:gd name="connsiteX1196" fmla="*/ 3939527 w 10560344"/>
              <a:gd name="connsiteY1196" fmla="*/ 1016013 h 3249519"/>
              <a:gd name="connsiteX1197" fmla="*/ 3939309 w 10560344"/>
              <a:gd name="connsiteY1197" fmla="*/ 1008940 h 3249519"/>
              <a:gd name="connsiteX1198" fmla="*/ 3856995 w 10560344"/>
              <a:gd name="connsiteY1198" fmla="*/ 942943 h 3249519"/>
              <a:gd name="connsiteX1199" fmla="*/ 3860602 w 10560344"/>
              <a:gd name="connsiteY1199" fmla="*/ 944570 h 3249519"/>
              <a:gd name="connsiteX1200" fmla="*/ 3888700 w 10560344"/>
              <a:gd name="connsiteY1200" fmla="*/ 955344 h 3249519"/>
              <a:gd name="connsiteX1201" fmla="*/ 3907535 w 10560344"/>
              <a:gd name="connsiteY1201" fmla="*/ 956786 h 3249519"/>
              <a:gd name="connsiteX1202" fmla="*/ 3902157 w 10560344"/>
              <a:gd name="connsiteY1202" fmla="*/ 951366 h 3249519"/>
              <a:gd name="connsiteX1203" fmla="*/ 3900931 w 10560344"/>
              <a:gd name="connsiteY1203" fmla="*/ 943207 h 3249519"/>
              <a:gd name="connsiteX1204" fmla="*/ 3731733 w 10560344"/>
              <a:gd name="connsiteY1204" fmla="*/ 896050 h 3249519"/>
              <a:gd name="connsiteX1205" fmla="*/ 3772881 w 10560344"/>
              <a:gd name="connsiteY1205" fmla="*/ 908214 h 3249519"/>
              <a:gd name="connsiteX1206" fmla="*/ 3778389 w 10560344"/>
              <a:gd name="connsiteY1206" fmla="*/ 909662 h 3249519"/>
              <a:gd name="connsiteX1207" fmla="*/ 3791705 w 10560344"/>
              <a:gd name="connsiteY1207" fmla="*/ 921663 h 3249519"/>
              <a:gd name="connsiteX1208" fmla="*/ 3817530 w 10560344"/>
              <a:gd name="connsiteY1208" fmla="*/ 941471 h 3249519"/>
              <a:gd name="connsiteX1209" fmla="*/ 3804987 w 10560344"/>
              <a:gd name="connsiteY1209" fmla="*/ 936229 h 3249519"/>
              <a:gd name="connsiteX1210" fmla="*/ 3750155 w 10560344"/>
              <a:gd name="connsiteY1210" fmla="*/ 904658 h 3249519"/>
              <a:gd name="connsiteX1211" fmla="*/ 3949156 w 10560344"/>
              <a:gd name="connsiteY1211" fmla="*/ 868271 h 3249519"/>
              <a:gd name="connsiteX1212" fmla="*/ 3953040 w 10560344"/>
              <a:gd name="connsiteY1212" fmla="*/ 872185 h 3249519"/>
              <a:gd name="connsiteX1213" fmla="*/ 3951680 w 10560344"/>
              <a:gd name="connsiteY1213" fmla="*/ 872946 h 3249519"/>
              <a:gd name="connsiteX1214" fmla="*/ 3949542 w 10560344"/>
              <a:gd name="connsiteY1214" fmla="*/ 872511 h 3249519"/>
              <a:gd name="connsiteX1215" fmla="*/ 717351 w 10560344"/>
              <a:gd name="connsiteY1215" fmla="*/ 867221 h 3249519"/>
              <a:gd name="connsiteX1216" fmla="*/ 735413 w 10560344"/>
              <a:gd name="connsiteY1216" fmla="*/ 877429 h 3249519"/>
              <a:gd name="connsiteX1217" fmla="*/ 751027 w 10560344"/>
              <a:gd name="connsiteY1217" fmla="*/ 885380 h 3249519"/>
              <a:gd name="connsiteX1218" fmla="*/ 759185 w 10560344"/>
              <a:gd name="connsiteY1218" fmla="*/ 886719 h 3249519"/>
              <a:gd name="connsiteX1219" fmla="*/ 769674 w 10560344"/>
              <a:gd name="connsiteY1219" fmla="*/ 886007 h 3249519"/>
              <a:gd name="connsiteX1220" fmla="*/ 764637 w 10560344"/>
              <a:gd name="connsiteY1220" fmla="*/ 883560 h 3249519"/>
              <a:gd name="connsiteX1221" fmla="*/ 745482 w 10560344"/>
              <a:gd name="connsiteY1221" fmla="*/ 876592 h 3249519"/>
              <a:gd name="connsiteX1222" fmla="*/ 717865 w 10560344"/>
              <a:gd name="connsiteY1222" fmla="*/ 867257 h 3249519"/>
              <a:gd name="connsiteX1223" fmla="*/ 728397 w 10560344"/>
              <a:gd name="connsiteY1223" fmla="*/ 858669 h 3249519"/>
              <a:gd name="connsiteX1224" fmla="*/ 726965 w 10560344"/>
              <a:gd name="connsiteY1224" fmla="*/ 858923 h 3249519"/>
              <a:gd name="connsiteX1225" fmla="*/ 726821 w 10560344"/>
              <a:gd name="connsiteY1225" fmla="*/ 860619 h 3249519"/>
              <a:gd name="connsiteX1226" fmla="*/ 727692 w 10560344"/>
              <a:gd name="connsiteY1226" fmla="*/ 861159 h 3249519"/>
              <a:gd name="connsiteX1227" fmla="*/ 731856 w 10560344"/>
              <a:gd name="connsiteY1227" fmla="*/ 861377 h 3249519"/>
              <a:gd name="connsiteX1228" fmla="*/ 776184 w 10560344"/>
              <a:gd name="connsiteY1228" fmla="*/ 881723 h 3249519"/>
              <a:gd name="connsiteX1229" fmla="*/ 778402 w 10560344"/>
              <a:gd name="connsiteY1229" fmla="*/ 878886 h 3249519"/>
              <a:gd name="connsiteX1230" fmla="*/ 770513 w 10560344"/>
              <a:gd name="connsiteY1230" fmla="*/ 874909 h 3249519"/>
              <a:gd name="connsiteX1231" fmla="*/ 773121 w 10560344"/>
              <a:gd name="connsiteY1231" fmla="*/ 874604 h 3249519"/>
              <a:gd name="connsiteX1232" fmla="*/ 764225 w 10560344"/>
              <a:gd name="connsiteY1232" fmla="*/ 869564 h 3249519"/>
              <a:gd name="connsiteX1233" fmla="*/ 731856 w 10560344"/>
              <a:gd name="connsiteY1233" fmla="*/ 861377 h 3249519"/>
              <a:gd name="connsiteX1234" fmla="*/ 728397 w 10560344"/>
              <a:gd name="connsiteY1234" fmla="*/ 858669 h 3249519"/>
              <a:gd name="connsiteX1235" fmla="*/ 4122770 w 10560344"/>
              <a:gd name="connsiteY1235" fmla="*/ 855667 h 3249519"/>
              <a:gd name="connsiteX1236" fmla="*/ 4182521 w 10560344"/>
              <a:gd name="connsiteY1236" fmla="*/ 867100 h 3249519"/>
              <a:gd name="connsiteX1237" fmla="*/ 4229295 w 10560344"/>
              <a:gd name="connsiteY1237" fmla="*/ 900755 h 3249519"/>
              <a:gd name="connsiteX1238" fmla="*/ 4286805 w 10560344"/>
              <a:gd name="connsiteY1238" fmla="*/ 936487 h 3249519"/>
              <a:gd name="connsiteX1239" fmla="*/ 4217242 w 10560344"/>
              <a:gd name="connsiteY1239" fmla="*/ 923959 h 3249519"/>
              <a:gd name="connsiteX1240" fmla="*/ 679525 w 10560344"/>
              <a:gd name="connsiteY1240" fmla="*/ 852969 h 3249519"/>
              <a:gd name="connsiteX1241" fmla="*/ 680450 w 10560344"/>
              <a:gd name="connsiteY1241" fmla="*/ 854374 h 3249519"/>
              <a:gd name="connsiteX1242" fmla="*/ 683805 w 10560344"/>
              <a:gd name="connsiteY1242" fmla="*/ 856477 h 3249519"/>
              <a:gd name="connsiteX1243" fmla="*/ 691379 w 10560344"/>
              <a:gd name="connsiteY1243" fmla="*/ 859748 h 3249519"/>
              <a:gd name="connsiteX1244" fmla="*/ 691636 w 10560344"/>
              <a:gd name="connsiteY1244" fmla="*/ 859824 h 3249519"/>
              <a:gd name="connsiteX1245" fmla="*/ 680911 w 10560344"/>
              <a:gd name="connsiteY1245" fmla="*/ 851936 h 3249519"/>
              <a:gd name="connsiteX1246" fmla="*/ 680698 w 10560344"/>
              <a:gd name="connsiteY1246" fmla="*/ 852040 h 3249519"/>
              <a:gd name="connsiteX1247" fmla="*/ 694873 w 10560344"/>
              <a:gd name="connsiteY1247" fmla="*/ 858030 h 3249519"/>
              <a:gd name="connsiteX1248" fmla="*/ 706232 w 10560344"/>
              <a:gd name="connsiteY1248" fmla="*/ 862809 h 3249519"/>
              <a:gd name="connsiteX1249" fmla="*/ 708279 w 10560344"/>
              <a:gd name="connsiteY1249" fmla="*/ 860559 h 3249519"/>
              <a:gd name="connsiteX1250" fmla="*/ 680911 w 10560344"/>
              <a:gd name="connsiteY1250" fmla="*/ 851936 h 3249519"/>
              <a:gd name="connsiteX1251" fmla="*/ 127096 w 10560344"/>
              <a:gd name="connsiteY1251" fmla="*/ 850418 h 3249519"/>
              <a:gd name="connsiteX1252" fmla="*/ 135833 w 10560344"/>
              <a:gd name="connsiteY1252" fmla="*/ 852797 h 3249519"/>
              <a:gd name="connsiteX1253" fmla="*/ 133208 w 10560344"/>
              <a:gd name="connsiteY1253" fmla="*/ 852587 h 3249519"/>
              <a:gd name="connsiteX1254" fmla="*/ 131162 w 10560344"/>
              <a:gd name="connsiteY1254" fmla="*/ 852285 h 3249519"/>
              <a:gd name="connsiteX1255" fmla="*/ 4070495 w 10560344"/>
              <a:gd name="connsiteY1255" fmla="*/ 846660 h 3249519"/>
              <a:gd name="connsiteX1256" fmla="*/ 4094891 w 10560344"/>
              <a:gd name="connsiteY1256" fmla="*/ 850332 h 3249519"/>
              <a:gd name="connsiteX1257" fmla="*/ 4109597 w 10560344"/>
              <a:gd name="connsiteY1257" fmla="*/ 853146 h 3249519"/>
              <a:gd name="connsiteX1258" fmla="*/ 4202962 w 10560344"/>
              <a:gd name="connsiteY1258" fmla="*/ 921386 h 3249519"/>
              <a:gd name="connsiteX1259" fmla="*/ 4158534 w 10560344"/>
              <a:gd name="connsiteY1259" fmla="*/ 913384 h 3249519"/>
              <a:gd name="connsiteX1260" fmla="*/ 3396516 w 10560344"/>
              <a:gd name="connsiteY1260" fmla="*/ 844416 h 3249519"/>
              <a:gd name="connsiteX1261" fmla="*/ 3398551 w 10560344"/>
              <a:gd name="connsiteY1261" fmla="*/ 847134 h 3249519"/>
              <a:gd name="connsiteX1262" fmla="*/ 3405159 w 10560344"/>
              <a:gd name="connsiteY1262" fmla="*/ 845828 h 3249519"/>
              <a:gd name="connsiteX1263" fmla="*/ 3396516 w 10560344"/>
              <a:gd name="connsiteY1263" fmla="*/ 844416 h 3249519"/>
              <a:gd name="connsiteX1264" fmla="*/ 4036039 w 10560344"/>
              <a:gd name="connsiteY1264" fmla="*/ 841474 h 3249519"/>
              <a:gd name="connsiteX1265" fmla="*/ 4050981 w 10560344"/>
              <a:gd name="connsiteY1265" fmla="*/ 843722 h 3249519"/>
              <a:gd name="connsiteX1266" fmla="*/ 4143017 w 10560344"/>
              <a:gd name="connsiteY1266" fmla="*/ 910590 h 3249519"/>
              <a:gd name="connsiteX1267" fmla="*/ 4113408 w 10560344"/>
              <a:gd name="connsiteY1267" fmla="*/ 905258 h 3249519"/>
              <a:gd name="connsiteX1268" fmla="*/ 4075979 w 10560344"/>
              <a:gd name="connsiteY1268" fmla="*/ 878115 h 3249519"/>
              <a:gd name="connsiteX1269" fmla="*/ 4014676 w 10560344"/>
              <a:gd name="connsiteY1269" fmla="*/ 838257 h 3249519"/>
              <a:gd name="connsiteX1270" fmla="*/ 4020565 w 10560344"/>
              <a:gd name="connsiteY1270" fmla="*/ 839144 h 3249519"/>
              <a:gd name="connsiteX1271" fmla="*/ 4057979 w 10560344"/>
              <a:gd name="connsiteY1271" fmla="*/ 867943 h 3249519"/>
              <a:gd name="connsiteX1272" fmla="*/ 4103477 w 10560344"/>
              <a:gd name="connsiteY1272" fmla="*/ 903469 h 3249519"/>
              <a:gd name="connsiteX1273" fmla="*/ 4089862 w 10560344"/>
              <a:gd name="connsiteY1273" fmla="*/ 901017 h 3249519"/>
              <a:gd name="connsiteX1274" fmla="*/ 4052753 w 10560344"/>
              <a:gd name="connsiteY1274" fmla="*/ 871580 h 3249519"/>
              <a:gd name="connsiteX1275" fmla="*/ 3790352 w 10560344"/>
              <a:gd name="connsiteY1275" fmla="*/ 837042 h 3249519"/>
              <a:gd name="connsiteX1276" fmla="*/ 3810406 w 10560344"/>
              <a:gd name="connsiteY1276" fmla="*/ 844184 h 3249519"/>
              <a:gd name="connsiteX1277" fmla="*/ 3792527 w 10560344"/>
              <a:gd name="connsiteY1277" fmla="*/ 840543 h 3249519"/>
              <a:gd name="connsiteX1278" fmla="*/ 3792180 w 10560344"/>
              <a:gd name="connsiteY1278" fmla="*/ 840152 h 3249519"/>
              <a:gd name="connsiteX1279" fmla="*/ 3947593 w 10560344"/>
              <a:gd name="connsiteY1279" fmla="*/ 832332 h 3249519"/>
              <a:gd name="connsiteX1280" fmla="*/ 3952940 w 10560344"/>
              <a:gd name="connsiteY1280" fmla="*/ 836032 h 3249519"/>
              <a:gd name="connsiteX1281" fmla="*/ 3966165 w 10560344"/>
              <a:gd name="connsiteY1281" fmla="*/ 842602 h 3249519"/>
              <a:gd name="connsiteX1282" fmla="*/ 3966620 w 10560344"/>
              <a:gd name="connsiteY1282" fmla="*/ 842967 h 3249519"/>
              <a:gd name="connsiteX1283" fmla="*/ 4022819 w 10560344"/>
              <a:gd name="connsiteY1283" fmla="*/ 887430 h 3249519"/>
              <a:gd name="connsiteX1284" fmla="*/ 3957641 w 10560344"/>
              <a:gd name="connsiteY1284" fmla="*/ 874160 h 3249519"/>
              <a:gd name="connsiteX1285" fmla="*/ 3953040 w 10560344"/>
              <a:gd name="connsiteY1285" fmla="*/ 872185 h 3249519"/>
              <a:gd name="connsiteX1286" fmla="*/ 3958344 w 10560344"/>
              <a:gd name="connsiteY1286" fmla="*/ 860695 h 3249519"/>
              <a:gd name="connsiteX1287" fmla="*/ 3921365 w 10560344"/>
              <a:gd name="connsiteY1287" fmla="*/ 840272 h 3249519"/>
              <a:gd name="connsiteX1288" fmla="*/ 3931841 w 10560344"/>
              <a:gd name="connsiteY1288" fmla="*/ 838204 h 3249519"/>
              <a:gd name="connsiteX1289" fmla="*/ 3946381 w 10560344"/>
              <a:gd name="connsiteY1289" fmla="*/ 843734 h 3249519"/>
              <a:gd name="connsiteX1290" fmla="*/ 3947593 w 10560344"/>
              <a:gd name="connsiteY1290" fmla="*/ 832332 h 3249519"/>
              <a:gd name="connsiteX1291" fmla="*/ 3969989 w 10560344"/>
              <a:gd name="connsiteY1291" fmla="*/ 831531 h 3249519"/>
              <a:gd name="connsiteX1292" fmla="*/ 3980636 w 10560344"/>
              <a:gd name="connsiteY1292" fmla="*/ 833133 h 3249519"/>
              <a:gd name="connsiteX1293" fmla="*/ 4063962 w 10560344"/>
              <a:gd name="connsiteY1293" fmla="*/ 895806 h 3249519"/>
              <a:gd name="connsiteX1294" fmla="*/ 4043569 w 10560344"/>
              <a:gd name="connsiteY1294" fmla="*/ 891654 h 3249519"/>
              <a:gd name="connsiteX1295" fmla="*/ 660518 w 10560344"/>
              <a:gd name="connsiteY1295" fmla="*/ 829978 h 3249519"/>
              <a:gd name="connsiteX1296" fmla="*/ 664234 w 10560344"/>
              <a:gd name="connsiteY1296" fmla="*/ 832480 h 3249519"/>
              <a:gd name="connsiteX1297" fmla="*/ 684198 w 10560344"/>
              <a:gd name="connsiteY1297" fmla="*/ 835543 h 3249519"/>
              <a:gd name="connsiteX1298" fmla="*/ 672438 w 10560344"/>
              <a:gd name="connsiteY1298" fmla="*/ 832438 h 3249519"/>
              <a:gd name="connsiteX1299" fmla="*/ 660518 w 10560344"/>
              <a:gd name="connsiteY1299" fmla="*/ 829978 h 3249519"/>
              <a:gd name="connsiteX1300" fmla="*/ 3945700 w 10560344"/>
              <a:gd name="connsiteY1300" fmla="*/ 827875 h 3249519"/>
              <a:gd name="connsiteX1301" fmla="*/ 3948215 w 10560344"/>
              <a:gd name="connsiteY1301" fmla="*/ 828254 h 3249519"/>
              <a:gd name="connsiteX1302" fmla="*/ 3950978 w 10560344"/>
              <a:gd name="connsiteY1302" fmla="*/ 830462 h 3249519"/>
              <a:gd name="connsiteX1303" fmla="*/ 3950273 w 10560344"/>
              <a:gd name="connsiteY1303" fmla="*/ 830123 h 3249519"/>
              <a:gd name="connsiteX1304" fmla="*/ 2869764 w 10560344"/>
              <a:gd name="connsiteY1304" fmla="*/ 811702 h 3249519"/>
              <a:gd name="connsiteX1305" fmla="*/ 2869764 w 10560344"/>
              <a:gd name="connsiteY1305" fmla="*/ 811702 h 3249519"/>
              <a:gd name="connsiteX1306" fmla="*/ 2879705 w 10560344"/>
              <a:gd name="connsiteY1306" fmla="*/ 811204 h 3249519"/>
              <a:gd name="connsiteX1307" fmla="*/ 2893355 w 10560344"/>
              <a:gd name="connsiteY1307" fmla="*/ 821621 h 3249519"/>
              <a:gd name="connsiteX1308" fmla="*/ 2881662 w 10560344"/>
              <a:gd name="connsiteY1308" fmla="*/ 824328 h 3249519"/>
              <a:gd name="connsiteX1309" fmla="*/ 2898028 w 10560344"/>
              <a:gd name="connsiteY1309" fmla="*/ 828441 h 3249519"/>
              <a:gd name="connsiteX1310" fmla="*/ 2893355 w 10560344"/>
              <a:gd name="connsiteY1310" fmla="*/ 821621 h 3249519"/>
              <a:gd name="connsiteX1311" fmla="*/ 2898898 w 10560344"/>
              <a:gd name="connsiteY1311" fmla="*/ 822534 h 3249519"/>
              <a:gd name="connsiteX1312" fmla="*/ 2903966 w 10560344"/>
              <a:gd name="connsiteY1312" fmla="*/ 829932 h 3249519"/>
              <a:gd name="connsiteX1313" fmla="*/ 2945356 w 10560344"/>
              <a:gd name="connsiteY1313" fmla="*/ 840331 h 3249519"/>
              <a:gd name="connsiteX1314" fmla="*/ 2961015 w 10560344"/>
              <a:gd name="connsiteY1314" fmla="*/ 847791 h 3249519"/>
              <a:gd name="connsiteX1315" fmla="*/ 2967699 w 10560344"/>
              <a:gd name="connsiteY1315" fmla="*/ 851163 h 3249519"/>
              <a:gd name="connsiteX1316" fmla="*/ 2979711 w 10560344"/>
              <a:gd name="connsiteY1316" fmla="*/ 854918 h 3249519"/>
              <a:gd name="connsiteX1317" fmla="*/ 2992760 w 10560344"/>
              <a:gd name="connsiteY1317" fmla="*/ 846889 h 3249519"/>
              <a:gd name="connsiteX1318" fmla="*/ 2996784 w 10560344"/>
              <a:gd name="connsiteY1318" fmla="*/ 855098 h 3249519"/>
              <a:gd name="connsiteX1319" fmla="*/ 2999766 w 10560344"/>
              <a:gd name="connsiteY1319" fmla="*/ 861186 h 3249519"/>
              <a:gd name="connsiteX1320" fmla="*/ 3004145 w 10560344"/>
              <a:gd name="connsiteY1320" fmla="*/ 862555 h 3249519"/>
              <a:gd name="connsiteX1321" fmla="*/ 3012341 w 10560344"/>
              <a:gd name="connsiteY1321" fmla="*/ 860703 h 3249519"/>
              <a:gd name="connsiteX1322" fmla="*/ 3064626 w 10560344"/>
              <a:gd name="connsiteY1322" fmla="*/ 861817 h 3249519"/>
              <a:gd name="connsiteX1323" fmla="*/ 3057326 w 10560344"/>
              <a:gd name="connsiteY1323" fmla="*/ 877320 h 3249519"/>
              <a:gd name="connsiteX1324" fmla="*/ 3096715 w 10560344"/>
              <a:gd name="connsiteY1324" fmla="*/ 868734 h 3249519"/>
              <a:gd name="connsiteX1325" fmla="*/ 3146160 w 10560344"/>
              <a:gd name="connsiteY1325" fmla="*/ 880672 h 3249519"/>
              <a:gd name="connsiteX1326" fmla="*/ 3165365 w 10560344"/>
              <a:gd name="connsiteY1326" fmla="*/ 886413 h 3249519"/>
              <a:gd name="connsiteX1327" fmla="*/ 3096635 w 10560344"/>
              <a:gd name="connsiteY1327" fmla="*/ 861971 h 3249519"/>
              <a:gd name="connsiteX1328" fmla="*/ 596880 w 10560344"/>
              <a:gd name="connsiteY1328" fmla="*/ 809636 h 3249519"/>
              <a:gd name="connsiteX1329" fmla="*/ 666336 w 10560344"/>
              <a:gd name="connsiteY1329" fmla="*/ 847768 h 3249519"/>
              <a:gd name="connsiteX1330" fmla="*/ 670773 w 10560344"/>
              <a:gd name="connsiteY1330" fmla="*/ 848971 h 3249519"/>
              <a:gd name="connsiteX1331" fmla="*/ 673043 w 10560344"/>
              <a:gd name="connsiteY1331" fmla="*/ 849301 h 3249519"/>
              <a:gd name="connsiteX1332" fmla="*/ 672624 w 10560344"/>
              <a:gd name="connsiteY1332" fmla="*/ 849063 h 3249519"/>
              <a:gd name="connsiteX1333" fmla="*/ 673585 w 10560344"/>
              <a:gd name="connsiteY1333" fmla="*/ 849380 h 3249519"/>
              <a:gd name="connsiteX1334" fmla="*/ 674284 w 10560344"/>
              <a:gd name="connsiteY1334" fmla="*/ 849482 h 3249519"/>
              <a:gd name="connsiteX1335" fmla="*/ 676849 w 10560344"/>
              <a:gd name="connsiteY1335" fmla="*/ 849051 h 3249519"/>
              <a:gd name="connsiteX1336" fmla="*/ 637151 w 10560344"/>
              <a:gd name="connsiteY1336" fmla="*/ 829371 h 3249519"/>
              <a:gd name="connsiteX1337" fmla="*/ 596880 w 10560344"/>
              <a:gd name="connsiteY1337" fmla="*/ 809636 h 3249519"/>
              <a:gd name="connsiteX1338" fmla="*/ 580859 w 10560344"/>
              <a:gd name="connsiteY1338" fmla="*/ 795614 h 3249519"/>
              <a:gd name="connsiteX1339" fmla="*/ 576120 w 10560344"/>
              <a:gd name="connsiteY1339" fmla="*/ 798858 h 3249519"/>
              <a:gd name="connsiteX1340" fmla="*/ 579427 w 10560344"/>
              <a:gd name="connsiteY1340" fmla="*/ 798604 h 3249519"/>
              <a:gd name="connsiteX1341" fmla="*/ 580859 w 10560344"/>
              <a:gd name="connsiteY1341" fmla="*/ 795614 h 3249519"/>
              <a:gd name="connsiteX1342" fmla="*/ 2384977 w 10560344"/>
              <a:gd name="connsiteY1342" fmla="*/ 786872 h 3249519"/>
              <a:gd name="connsiteX1343" fmla="*/ 2392492 w 10560344"/>
              <a:gd name="connsiteY1343" fmla="*/ 789692 h 3249519"/>
              <a:gd name="connsiteX1344" fmla="*/ 2448310 w 10560344"/>
              <a:gd name="connsiteY1344" fmla="*/ 809382 h 3249519"/>
              <a:gd name="connsiteX1345" fmla="*/ 2414648 w 10560344"/>
              <a:gd name="connsiteY1345" fmla="*/ 794075 h 3249519"/>
              <a:gd name="connsiteX1346" fmla="*/ 2404238 w 10560344"/>
              <a:gd name="connsiteY1346" fmla="*/ 790746 h 3249519"/>
              <a:gd name="connsiteX1347" fmla="*/ 2384977 w 10560344"/>
              <a:gd name="connsiteY1347" fmla="*/ 786872 h 3249519"/>
              <a:gd name="connsiteX1348" fmla="*/ 3078985 w 10560344"/>
              <a:gd name="connsiteY1348" fmla="*/ 765427 h 3249519"/>
              <a:gd name="connsiteX1349" fmla="*/ 3290554 w 10560344"/>
              <a:gd name="connsiteY1349" fmla="*/ 808103 h 3249519"/>
              <a:gd name="connsiteX1350" fmla="*/ 3512573 w 10560344"/>
              <a:gd name="connsiteY1350" fmla="*/ 851440 h 3249519"/>
              <a:gd name="connsiteX1351" fmla="*/ 3705820 w 10560344"/>
              <a:gd name="connsiteY1351" fmla="*/ 910605 h 3249519"/>
              <a:gd name="connsiteX1352" fmla="*/ 3732584 w 10560344"/>
              <a:gd name="connsiteY1352" fmla="*/ 925494 h 3249519"/>
              <a:gd name="connsiteX1353" fmla="*/ 3713008 w 10560344"/>
              <a:gd name="connsiteY1353" fmla="*/ 907128 h 3249519"/>
              <a:gd name="connsiteX1354" fmla="*/ 3728049 w 10560344"/>
              <a:gd name="connsiteY1354" fmla="*/ 911928 h 3249519"/>
              <a:gd name="connsiteX1355" fmla="*/ 3782241 w 10560344"/>
              <a:gd name="connsiteY1355" fmla="*/ 981929 h 3249519"/>
              <a:gd name="connsiteX1356" fmla="*/ 3771586 w 10560344"/>
              <a:gd name="connsiteY1356" fmla="*/ 961406 h 3249519"/>
              <a:gd name="connsiteX1357" fmla="*/ 3779802 w 10560344"/>
              <a:gd name="connsiteY1357" fmla="*/ 986921 h 3249519"/>
              <a:gd name="connsiteX1358" fmla="*/ 3776786 w 10560344"/>
              <a:gd name="connsiteY1358" fmla="*/ 992067 h 3249519"/>
              <a:gd name="connsiteX1359" fmla="*/ 3774743 w 10560344"/>
              <a:gd name="connsiteY1359" fmla="*/ 993995 h 3249519"/>
              <a:gd name="connsiteX1360" fmla="*/ 3609964 w 10560344"/>
              <a:gd name="connsiteY1360" fmla="*/ 947169 h 3249519"/>
              <a:gd name="connsiteX1361" fmla="*/ 3383637 w 10560344"/>
              <a:gd name="connsiteY1361" fmla="*/ 873263 h 3249519"/>
              <a:gd name="connsiteX1362" fmla="*/ 3174379 w 10560344"/>
              <a:gd name="connsiteY1362" fmla="*/ 799730 h 3249519"/>
              <a:gd name="connsiteX1363" fmla="*/ 3308205 w 10560344"/>
              <a:gd name="connsiteY1363" fmla="*/ 828162 h 3249519"/>
              <a:gd name="connsiteX1364" fmla="*/ 3361452 w 10560344"/>
              <a:gd name="connsiteY1364" fmla="*/ 840153 h 3249519"/>
              <a:gd name="connsiteX1365" fmla="*/ 3371978 w 10560344"/>
              <a:gd name="connsiteY1365" fmla="*/ 836586 h 3249519"/>
              <a:gd name="connsiteX1366" fmla="*/ 3314300 w 10560344"/>
              <a:gd name="connsiteY1366" fmla="*/ 822798 h 3249519"/>
              <a:gd name="connsiteX1367" fmla="*/ 3112005 w 10560344"/>
              <a:gd name="connsiteY1367" fmla="*/ 777291 h 3249519"/>
              <a:gd name="connsiteX1368" fmla="*/ 3111597 w 10560344"/>
              <a:gd name="connsiteY1368" fmla="*/ 777209 h 3249519"/>
              <a:gd name="connsiteX1369" fmla="*/ 467889 w 10560344"/>
              <a:gd name="connsiteY1369" fmla="*/ 755814 h 3249519"/>
              <a:gd name="connsiteX1370" fmla="*/ 467482 w 10560344"/>
              <a:gd name="connsiteY1370" fmla="*/ 756072 h 3249519"/>
              <a:gd name="connsiteX1371" fmla="*/ 464212 w 10560344"/>
              <a:gd name="connsiteY1371" fmla="*/ 758149 h 3249519"/>
              <a:gd name="connsiteX1372" fmla="*/ 466511 w 10560344"/>
              <a:gd name="connsiteY1372" fmla="*/ 756689 h 3249519"/>
              <a:gd name="connsiteX1373" fmla="*/ 467482 w 10560344"/>
              <a:gd name="connsiteY1373" fmla="*/ 756072 h 3249519"/>
              <a:gd name="connsiteX1374" fmla="*/ 467832 w 10560344"/>
              <a:gd name="connsiteY1374" fmla="*/ 755851 h 3249519"/>
              <a:gd name="connsiteX1375" fmla="*/ 467889 w 10560344"/>
              <a:gd name="connsiteY1375" fmla="*/ 755814 h 3249519"/>
              <a:gd name="connsiteX1376" fmla="*/ 520270 w 10560344"/>
              <a:gd name="connsiteY1376" fmla="*/ 747868 h 3249519"/>
              <a:gd name="connsiteX1377" fmla="*/ 520544 w 10560344"/>
              <a:gd name="connsiteY1377" fmla="*/ 748491 h 3249519"/>
              <a:gd name="connsiteX1378" fmla="*/ 526299 w 10560344"/>
              <a:gd name="connsiteY1378" fmla="*/ 752185 h 3249519"/>
              <a:gd name="connsiteX1379" fmla="*/ 526139 w 10560344"/>
              <a:gd name="connsiteY1379" fmla="*/ 750075 h 3249519"/>
              <a:gd name="connsiteX1380" fmla="*/ 521456 w 10560344"/>
              <a:gd name="connsiteY1380" fmla="*/ 747925 h 3249519"/>
              <a:gd name="connsiteX1381" fmla="*/ 215894 w 10560344"/>
              <a:gd name="connsiteY1381" fmla="*/ 740337 h 3249519"/>
              <a:gd name="connsiteX1382" fmla="*/ 231418 w 10560344"/>
              <a:gd name="connsiteY1382" fmla="*/ 746430 h 3249519"/>
              <a:gd name="connsiteX1383" fmla="*/ 215174 w 10560344"/>
              <a:gd name="connsiteY1383" fmla="*/ 744795 h 3249519"/>
              <a:gd name="connsiteX1384" fmla="*/ 211066 w 10560344"/>
              <a:gd name="connsiteY1384" fmla="*/ 742175 h 3249519"/>
              <a:gd name="connsiteX1385" fmla="*/ 215894 w 10560344"/>
              <a:gd name="connsiteY1385" fmla="*/ 740337 h 3249519"/>
              <a:gd name="connsiteX1386" fmla="*/ 2250656 w 10560344"/>
              <a:gd name="connsiteY1386" fmla="*/ 734473 h 3249519"/>
              <a:gd name="connsiteX1387" fmla="*/ 2246840 w 10560344"/>
              <a:gd name="connsiteY1387" fmla="*/ 740542 h 3249519"/>
              <a:gd name="connsiteX1388" fmla="*/ 2258989 w 10560344"/>
              <a:gd name="connsiteY1388" fmla="*/ 742237 h 3249519"/>
              <a:gd name="connsiteX1389" fmla="*/ 2263696 w 10560344"/>
              <a:gd name="connsiteY1389" fmla="*/ 738485 h 3249519"/>
              <a:gd name="connsiteX1390" fmla="*/ 2253765 w 10560344"/>
              <a:gd name="connsiteY1390" fmla="*/ 728167 h 3249519"/>
              <a:gd name="connsiteX1391" fmla="*/ 2251975 w 10560344"/>
              <a:gd name="connsiteY1391" fmla="*/ 731943 h 3249519"/>
              <a:gd name="connsiteX1392" fmla="*/ 2282808 w 10560344"/>
              <a:gd name="connsiteY1392" fmla="*/ 745266 h 3249519"/>
              <a:gd name="connsiteX1393" fmla="*/ 2323050 w 10560344"/>
              <a:gd name="connsiteY1393" fmla="*/ 762531 h 3249519"/>
              <a:gd name="connsiteX1394" fmla="*/ 2299301 w 10560344"/>
              <a:gd name="connsiteY1394" fmla="*/ 747836 h 3249519"/>
              <a:gd name="connsiteX1395" fmla="*/ 397024 w 10560344"/>
              <a:gd name="connsiteY1395" fmla="*/ 698172 h 3249519"/>
              <a:gd name="connsiteX1396" fmla="*/ 399222 w 10560344"/>
              <a:gd name="connsiteY1396" fmla="*/ 698285 h 3249519"/>
              <a:gd name="connsiteX1397" fmla="*/ 440605 w 10560344"/>
              <a:gd name="connsiteY1397" fmla="*/ 720934 h 3249519"/>
              <a:gd name="connsiteX1398" fmla="*/ 435774 w 10560344"/>
              <a:gd name="connsiteY1398" fmla="*/ 719408 h 3249519"/>
              <a:gd name="connsiteX1399" fmla="*/ 393019 w 10560344"/>
              <a:gd name="connsiteY1399" fmla="*/ 699448 h 3249519"/>
              <a:gd name="connsiteX1400" fmla="*/ 397024 w 10560344"/>
              <a:gd name="connsiteY1400" fmla="*/ 698172 h 3249519"/>
              <a:gd name="connsiteX1401" fmla="*/ 564302 w 10560344"/>
              <a:gd name="connsiteY1401" fmla="*/ 693678 h 3249519"/>
              <a:gd name="connsiteX1402" fmla="*/ 564661 w 10560344"/>
              <a:gd name="connsiteY1402" fmla="*/ 693927 h 3249519"/>
              <a:gd name="connsiteX1403" fmla="*/ 576412 w 10560344"/>
              <a:gd name="connsiteY1403" fmla="*/ 701028 h 3249519"/>
              <a:gd name="connsiteX1404" fmla="*/ 578752 w 10560344"/>
              <a:gd name="connsiteY1404" fmla="*/ 701960 h 3249519"/>
              <a:gd name="connsiteX1405" fmla="*/ 428848 w 10560344"/>
              <a:gd name="connsiteY1405" fmla="*/ 690288 h 3249519"/>
              <a:gd name="connsiteX1406" fmla="*/ 425930 w 10560344"/>
              <a:gd name="connsiteY1406" fmla="*/ 693065 h 3249519"/>
              <a:gd name="connsiteX1407" fmla="*/ 437433 w 10560344"/>
              <a:gd name="connsiteY1407" fmla="*/ 697993 h 3249519"/>
              <a:gd name="connsiteX1408" fmla="*/ 437691 w 10560344"/>
              <a:gd name="connsiteY1408" fmla="*/ 696172 h 3249519"/>
              <a:gd name="connsiteX1409" fmla="*/ 433777 w 10560344"/>
              <a:gd name="connsiteY1409" fmla="*/ 692403 h 3249519"/>
              <a:gd name="connsiteX1410" fmla="*/ 432520 w 10560344"/>
              <a:gd name="connsiteY1410" fmla="*/ 691646 h 3249519"/>
              <a:gd name="connsiteX1411" fmla="*/ 448610 w 10560344"/>
              <a:gd name="connsiteY1411" fmla="*/ 644079 h 3249519"/>
              <a:gd name="connsiteX1412" fmla="*/ 459433 w 10560344"/>
              <a:gd name="connsiteY1412" fmla="*/ 650505 h 3249519"/>
              <a:gd name="connsiteX1413" fmla="*/ 453748 w 10560344"/>
              <a:gd name="connsiteY1413" fmla="*/ 648652 h 3249519"/>
              <a:gd name="connsiteX1414" fmla="*/ 448610 w 10560344"/>
              <a:gd name="connsiteY1414" fmla="*/ 644079 h 3249519"/>
              <a:gd name="connsiteX1415" fmla="*/ 244967 w 10560344"/>
              <a:gd name="connsiteY1415" fmla="*/ 628633 h 3249519"/>
              <a:gd name="connsiteX1416" fmla="*/ 254767 w 10560344"/>
              <a:gd name="connsiteY1416" fmla="*/ 631238 h 3249519"/>
              <a:gd name="connsiteX1417" fmla="*/ 318131 w 10560344"/>
              <a:gd name="connsiteY1417" fmla="*/ 650178 h 3249519"/>
              <a:gd name="connsiteX1418" fmla="*/ 338843 w 10560344"/>
              <a:gd name="connsiteY1418" fmla="*/ 664370 h 3249519"/>
              <a:gd name="connsiteX1419" fmla="*/ 368011 w 10560344"/>
              <a:gd name="connsiteY1419" fmla="*/ 681126 h 3249519"/>
              <a:gd name="connsiteX1420" fmla="*/ 354443 w 10560344"/>
              <a:gd name="connsiteY1420" fmla="*/ 677473 h 3249519"/>
              <a:gd name="connsiteX1421" fmla="*/ 293951 w 10560344"/>
              <a:gd name="connsiteY1421" fmla="*/ 652635 h 3249519"/>
              <a:gd name="connsiteX1422" fmla="*/ 263352 w 10560344"/>
              <a:gd name="connsiteY1422" fmla="*/ 643025 h 3249519"/>
              <a:gd name="connsiteX1423" fmla="*/ 264058 w 10560344"/>
              <a:gd name="connsiteY1423" fmla="*/ 642699 h 3249519"/>
              <a:gd name="connsiteX1424" fmla="*/ 250211 w 10560344"/>
              <a:gd name="connsiteY1424" fmla="*/ 632391 h 3249519"/>
              <a:gd name="connsiteX1425" fmla="*/ 296439 w 10560344"/>
              <a:gd name="connsiteY1425" fmla="*/ 615709 h 3249519"/>
              <a:gd name="connsiteX1426" fmla="*/ 313556 w 10560344"/>
              <a:gd name="connsiteY1426" fmla="*/ 625857 h 3249519"/>
              <a:gd name="connsiteX1427" fmla="*/ 305054 w 10560344"/>
              <a:gd name="connsiteY1427" fmla="*/ 622919 h 3249519"/>
              <a:gd name="connsiteX1428" fmla="*/ 296439 w 10560344"/>
              <a:gd name="connsiteY1428" fmla="*/ 615709 h 3249519"/>
              <a:gd name="connsiteX1429" fmla="*/ 290301 w 10560344"/>
              <a:gd name="connsiteY1429" fmla="*/ 611432 h 3249519"/>
              <a:gd name="connsiteX1430" fmla="*/ 296439 w 10560344"/>
              <a:gd name="connsiteY1430" fmla="*/ 615709 h 3249519"/>
              <a:gd name="connsiteX1431" fmla="*/ 293564 w 10560344"/>
              <a:gd name="connsiteY1431" fmla="*/ 615613 h 3249519"/>
              <a:gd name="connsiteX1432" fmla="*/ 290301 w 10560344"/>
              <a:gd name="connsiteY1432" fmla="*/ 611432 h 3249519"/>
              <a:gd name="connsiteX1433" fmla="*/ 284163 w 10560344"/>
              <a:gd name="connsiteY1433" fmla="*/ 607156 h 3249519"/>
              <a:gd name="connsiteX1434" fmla="*/ 290301 w 10560344"/>
              <a:gd name="connsiteY1434" fmla="*/ 611432 h 3249519"/>
              <a:gd name="connsiteX1435" fmla="*/ 287426 w 10560344"/>
              <a:gd name="connsiteY1435" fmla="*/ 611337 h 3249519"/>
              <a:gd name="connsiteX1436" fmla="*/ 284163 w 10560344"/>
              <a:gd name="connsiteY1436" fmla="*/ 607156 h 3249519"/>
              <a:gd name="connsiteX1437" fmla="*/ 587083 w 10560344"/>
              <a:gd name="connsiteY1437" fmla="*/ 605904 h 3249519"/>
              <a:gd name="connsiteX1438" fmla="*/ 587027 w 10560344"/>
              <a:gd name="connsiteY1438" fmla="*/ 605937 h 3249519"/>
              <a:gd name="connsiteX1439" fmla="*/ 585808 w 10560344"/>
              <a:gd name="connsiteY1439" fmla="*/ 606689 h 3249519"/>
              <a:gd name="connsiteX1440" fmla="*/ 151975 w 10560344"/>
              <a:gd name="connsiteY1440" fmla="*/ 605068 h 3249519"/>
              <a:gd name="connsiteX1441" fmla="*/ 178113 w 10560344"/>
              <a:gd name="connsiteY1441" fmla="*/ 610861 h 3249519"/>
              <a:gd name="connsiteX1442" fmla="*/ 202819 w 10560344"/>
              <a:gd name="connsiteY1442" fmla="*/ 617428 h 3249519"/>
              <a:gd name="connsiteX1443" fmla="*/ 212221 w 10560344"/>
              <a:gd name="connsiteY1443" fmla="*/ 625373 h 3249519"/>
              <a:gd name="connsiteX1444" fmla="*/ 216696 w 10560344"/>
              <a:gd name="connsiteY1444" fmla="*/ 628632 h 3249519"/>
              <a:gd name="connsiteX1445" fmla="*/ 163636 w 10560344"/>
              <a:gd name="connsiteY1445" fmla="*/ 613280 h 3249519"/>
              <a:gd name="connsiteX1446" fmla="*/ 158153 w 10560344"/>
              <a:gd name="connsiteY1446" fmla="*/ 609726 h 3249519"/>
              <a:gd name="connsiteX1447" fmla="*/ 399569 w 10560344"/>
              <a:gd name="connsiteY1447" fmla="*/ 591976 h 3249519"/>
              <a:gd name="connsiteX1448" fmla="*/ 409507 w 10560344"/>
              <a:gd name="connsiteY1448" fmla="*/ 596329 h 3249519"/>
              <a:gd name="connsiteX1449" fmla="*/ 409488 w 10560344"/>
              <a:gd name="connsiteY1449" fmla="*/ 598552 h 3249519"/>
              <a:gd name="connsiteX1450" fmla="*/ 403342 w 10560344"/>
              <a:gd name="connsiteY1450" fmla="*/ 596335 h 3249519"/>
              <a:gd name="connsiteX1451" fmla="*/ 399569 w 10560344"/>
              <a:gd name="connsiteY1451" fmla="*/ 591976 h 3249519"/>
              <a:gd name="connsiteX1452" fmla="*/ 1755637 w 10560344"/>
              <a:gd name="connsiteY1452" fmla="*/ 546127 h 3249519"/>
              <a:gd name="connsiteX1453" fmla="*/ 1798551 w 10560344"/>
              <a:gd name="connsiteY1453" fmla="*/ 566906 h 3249519"/>
              <a:gd name="connsiteX1454" fmla="*/ 2652848 w 10560344"/>
              <a:gd name="connsiteY1454" fmla="*/ 766839 h 3249519"/>
              <a:gd name="connsiteX1455" fmla="*/ 2876896 w 10560344"/>
              <a:gd name="connsiteY1455" fmla="*/ 823131 h 3249519"/>
              <a:gd name="connsiteX1456" fmla="*/ 2869764 w 10560344"/>
              <a:gd name="connsiteY1456" fmla="*/ 811702 h 3249519"/>
              <a:gd name="connsiteX1457" fmla="*/ 2877196 w 10560344"/>
              <a:gd name="connsiteY1457" fmla="*/ 810618 h 3249519"/>
              <a:gd name="connsiteX1458" fmla="*/ 2773608 w 10560344"/>
              <a:gd name="connsiteY1458" fmla="*/ 786375 h 3249519"/>
              <a:gd name="connsiteX1459" fmla="*/ 1862370 w 10560344"/>
              <a:gd name="connsiteY1459" fmla="*/ 565415 h 3249519"/>
              <a:gd name="connsiteX1460" fmla="*/ 1755637 w 10560344"/>
              <a:gd name="connsiteY1460" fmla="*/ 546127 h 3249519"/>
              <a:gd name="connsiteX1461" fmla="*/ 221338 w 10560344"/>
              <a:gd name="connsiteY1461" fmla="*/ 540391 h 3249519"/>
              <a:gd name="connsiteX1462" fmla="*/ 230133 w 10560344"/>
              <a:gd name="connsiteY1462" fmla="*/ 545504 h 3249519"/>
              <a:gd name="connsiteX1463" fmla="*/ 228056 w 10560344"/>
              <a:gd name="connsiteY1463" fmla="*/ 544946 h 3249519"/>
              <a:gd name="connsiteX1464" fmla="*/ 464618 w 10560344"/>
              <a:gd name="connsiteY1464" fmla="*/ 534155 h 3249519"/>
              <a:gd name="connsiteX1465" fmla="*/ 468806 w 10560344"/>
              <a:gd name="connsiteY1465" fmla="*/ 536675 h 3249519"/>
              <a:gd name="connsiteX1466" fmla="*/ 477041 w 10560344"/>
              <a:gd name="connsiteY1466" fmla="*/ 538573 h 3249519"/>
              <a:gd name="connsiteX1467" fmla="*/ 500706 w 10560344"/>
              <a:gd name="connsiteY1467" fmla="*/ 546689 h 3249519"/>
              <a:gd name="connsiteX1468" fmla="*/ 519369 w 10560344"/>
              <a:gd name="connsiteY1468" fmla="*/ 553932 h 3249519"/>
              <a:gd name="connsiteX1469" fmla="*/ 512588 w 10560344"/>
              <a:gd name="connsiteY1469" fmla="*/ 549754 h 3249519"/>
              <a:gd name="connsiteX1470" fmla="*/ 509201 w 10560344"/>
              <a:gd name="connsiteY1470" fmla="*/ 548229 h 3249519"/>
              <a:gd name="connsiteX1471" fmla="*/ 485714 w 10560344"/>
              <a:gd name="connsiteY1471" fmla="*/ 540781 h 3249519"/>
              <a:gd name="connsiteX1472" fmla="*/ 2142884 w 10560344"/>
              <a:gd name="connsiteY1472" fmla="*/ 446782 h 3249519"/>
              <a:gd name="connsiteX1473" fmla="*/ 2241537 w 10560344"/>
              <a:gd name="connsiteY1473" fmla="*/ 481530 h 3249519"/>
              <a:gd name="connsiteX1474" fmla="*/ 2275400 w 10560344"/>
              <a:gd name="connsiteY1474" fmla="*/ 481644 h 3249519"/>
              <a:gd name="connsiteX1475" fmla="*/ 2256813 w 10560344"/>
              <a:gd name="connsiteY1475" fmla="*/ 470297 h 3249519"/>
              <a:gd name="connsiteX1476" fmla="*/ 2302467 w 10560344"/>
              <a:gd name="connsiteY1476" fmla="*/ 489071 h 3249519"/>
              <a:gd name="connsiteX1477" fmla="*/ 2283264 w 10560344"/>
              <a:gd name="connsiteY1477" fmla="*/ 492956 h 3249519"/>
              <a:gd name="connsiteX1478" fmla="*/ 2305163 w 10560344"/>
              <a:gd name="connsiteY1478" fmla="*/ 502409 h 3249519"/>
              <a:gd name="connsiteX1479" fmla="*/ 2185290 w 10560344"/>
              <a:gd name="connsiteY1479" fmla="*/ 473705 h 3249519"/>
              <a:gd name="connsiteX1480" fmla="*/ 2193025 w 10560344"/>
              <a:gd name="connsiteY1480" fmla="*/ 473539 h 3249519"/>
              <a:gd name="connsiteX1481" fmla="*/ 2195859 w 10560344"/>
              <a:gd name="connsiteY1481" fmla="*/ 470092 h 3249519"/>
              <a:gd name="connsiteX1482" fmla="*/ 2142884 w 10560344"/>
              <a:gd name="connsiteY1482" fmla="*/ 446782 h 3249519"/>
              <a:gd name="connsiteX1483" fmla="*/ 934817 w 10560344"/>
              <a:gd name="connsiteY1483" fmla="*/ 433128 h 3249519"/>
              <a:gd name="connsiteX1484" fmla="*/ 937046 w 10560344"/>
              <a:gd name="connsiteY1484" fmla="*/ 435026 h 3249519"/>
              <a:gd name="connsiteX1485" fmla="*/ 999705 w 10560344"/>
              <a:gd name="connsiteY1485" fmla="*/ 455200 h 3249519"/>
              <a:gd name="connsiteX1486" fmla="*/ 966820 w 10560344"/>
              <a:gd name="connsiteY1486" fmla="*/ 441566 h 3249519"/>
              <a:gd name="connsiteX1487" fmla="*/ 934817 w 10560344"/>
              <a:gd name="connsiteY1487" fmla="*/ 433128 h 3249519"/>
              <a:gd name="connsiteX1488" fmla="*/ 949735 w 10560344"/>
              <a:gd name="connsiteY1488" fmla="*/ 423643 h 3249519"/>
              <a:gd name="connsiteX1489" fmla="*/ 948304 w 10560344"/>
              <a:gd name="connsiteY1489" fmla="*/ 423897 h 3249519"/>
              <a:gd name="connsiteX1490" fmla="*/ 948159 w 10560344"/>
              <a:gd name="connsiteY1490" fmla="*/ 425593 h 3249519"/>
              <a:gd name="connsiteX1491" fmla="*/ 949031 w 10560344"/>
              <a:gd name="connsiteY1491" fmla="*/ 426132 h 3249519"/>
              <a:gd name="connsiteX1492" fmla="*/ 953195 w 10560344"/>
              <a:gd name="connsiteY1492" fmla="*/ 426350 h 3249519"/>
              <a:gd name="connsiteX1493" fmla="*/ 1006266 w 10560344"/>
              <a:gd name="connsiteY1493" fmla="*/ 450710 h 3249519"/>
              <a:gd name="connsiteX1494" fmla="*/ 1014184 w 10560344"/>
              <a:gd name="connsiteY1494" fmla="*/ 451280 h 3249519"/>
              <a:gd name="connsiteX1495" fmla="*/ 985564 w 10560344"/>
              <a:gd name="connsiteY1495" fmla="*/ 434538 h 3249519"/>
              <a:gd name="connsiteX1496" fmla="*/ 953195 w 10560344"/>
              <a:gd name="connsiteY1496" fmla="*/ 426350 h 3249519"/>
              <a:gd name="connsiteX1497" fmla="*/ 949735 w 10560344"/>
              <a:gd name="connsiteY1497" fmla="*/ 423643 h 3249519"/>
              <a:gd name="connsiteX1498" fmla="*/ 2006388 w 10560344"/>
              <a:gd name="connsiteY1498" fmla="*/ 420369 h 3249519"/>
              <a:gd name="connsiteX1499" fmla="*/ 2070653 w 10560344"/>
              <a:gd name="connsiteY1499" fmla="*/ 443153 h 3249519"/>
              <a:gd name="connsiteX1500" fmla="*/ 2066199 w 10560344"/>
              <a:gd name="connsiteY1500" fmla="*/ 445189 h 3249519"/>
              <a:gd name="connsiteX1501" fmla="*/ 2032326 w 10560344"/>
              <a:gd name="connsiteY1501" fmla="*/ 437078 h 3249519"/>
              <a:gd name="connsiteX1502" fmla="*/ 2040203 w 10560344"/>
              <a:gd name="connsiteY1502" fmla="*/ 435152 h 3249519"/>
              <a:gd name="connsiteX1503" fmla="*/ 2006388 w 10560344"/>
              <a:gd name="connsiteY1503" fmla="*/ 420369 h 3249519"/>
              <a:gd name="connsiteX1504" fmla="*/ 900683 w 10560344"/>
              <a:gd name="connsiteY1504" fmla="*/ 417671 h 3249519"/>
              <a:gd name="connsiteX1505" fmla="*/ 901788 w 10560344"/>
              <a:gd name="connsiteY1505" fmla="*/ 419347 h 3249519"/>
              <a:gd name="connsiteX1506" fmla="*/ 905144 w 10560344"/>
              <a:gd name="connsiteY1506" fmla="*/ 421450 h 3249519"/>
              <a:gd name="connsiteX1507" fmla="*/ 929618 w 10560344"/>
              <a:gd name="connsiteY1507" fmla="*/ 425532 h 3249519"/>
              <a:gd name="connsiteX1508" fmla="*/ 900683 w 10560344"/>
              <a:gd name="connsiteY1508" fmla="*/ 417671 h 3249519"/>
              <a:gd name="connsiteX1509" fmla="*/ 881856 w 10560344"/>
              <a:gd name="connsiteY1509" fmla="*/ 394952 h 3249519"/>
              <a:gd name="connsiteX1510" fmla="*/ 885573 w 10560344"/>
              <a:gd name="connsiteY1510" fmla="*/ 397454 h 3249519"/>
              <a:gd name="connsiteX1511" fmla="*/ 905538 w 10560344"/>
              <a:gd name="connsiteY1511" fmla="*/ 400516 h 3249519"/>
              <a:gd name="connsiteX1512" fmla="*/ 893777 w 10560344"/>
              <a:gd name="connsiteY1512" fmla="*/ 397411 h 3249519"/>
              <a:gd name="connsiteX1513" fmla="*/ 881856 w 10560344"/>
              <a:gd name="connsiteY1513" fmla="*/ 394952 h 3249519"/>
              <a:gd name="connsiteX1514" fmla="*/ 818219 w 10560344"/>
              <a:gd name="connsiteY1514" fmla="*/ 374610 h 3249519"/>
              <a:gd name="connsiteX1515" fmla="*/ 887674 w 10560344"/>
              <a:gd name="connsiteY1515" fmla="*/ 412742 h 3249519"/>
              <a:gd name="connsiteX1516" fmla="*/ 898189 w 10560344"/>
              <a:gd name="connsiteY1516" fmla="*/ 414025 h 3249519"/>
              <a:gd name="connsiteX1517" fmla="*/ 858489 w 10560344"/>
              <a:gd name="connsiteY1517" fmla="*/ 394344 h 3249519"/>
              <a:gd name="connsiteX1518" fmla="*/ 818219 w 10560344"/>
              <a:gd name="connsiteY1518" fmla="*/ 374610 h 3249519"/>
              <a:gd name="connsiteX1519" fmla="*/ 1854558 w 10560344"/>
              <a:gd name="connsiteY1519" fmla="*/ 365151 h 3249519"/>
              <a:gd name="connsiteX1520" fmla="*/ 1866881 w 10560344"/>
              <a:gd name="connsiteY1520" fmla="*/ 368590 h 3249519"/>
              <a:gd name="connsiteX1521" fmla="*/ 1994749 w 10560344"/>
              <a:gd name="connsiteY1521" fmla="*/ 428080 h 3249519"/>
              <a:gd name="connsiteX1522" fmla="*/ 1961141 w 10560344"/>
              <a:gd name="connsiteY1522" fmla="*/ 420032 h 3249519"/>
              <a:gd name="connsiteX1523" fmla="*/ 1912234 w 10560344"/>
              <a:gd name="connsiteY1523" fmla="*/ 406617 h 3249519"/>
              <a:gd name="connsiteX1524" fmla="*/ 1927622 w 10560344"/>
              <a:gd name="connsiteY1524" fmla="*/ 408889 h 3249519"/>
              <a:gd name="connsiteX1525" fmla="*/ 1938148 w 10560344"/>
              <a:gd name="connsiteY1525" fmla="*/ 404906 h 3249519"/>
              <a:gd name="connsiteX1526" fmla="*/ 1883708 w 10560344"/>
              <a:gd name="connsiteY1526" fmla="*/ 379015 h 3249519"/>
              <a:gd name="connsiteX1527" fmla="*/ 802198 w 10560344"/>
              <a:gd name="connsiteY1527" fmla="*/ 360588 h 3249519"/>
              <a:gd name="connsiteX1528" fmla="*/ 797458 w 10560344"/>
              <a:gd name="connsiteY1528" fmla="*/ 363831 h 3249519"/>
              <a:gd name="connsiteX1529" fmla="*/ 800765 w 10560344"/>
              <a:gd name="connsiteY1529" fmla="*/ 363577 h 3249519"/>
              <a:gd name="connsiteX1530" fmla="*/ 802198 w 10560344"/>
              <a:gd name="connsiteY1530" fmla="*/ 360588 h 3249519"/>
              <a:gd name="connsiteX1531" fmla="*/ 1482510 w 10560344"/>
              <a:gd name="connsiteY1531" fmla="*/ 352185 h 3249519"/>
              <a:gd name="connsiteX1532" fmla="*/ 1461508 w 10560344"/>
              <a:gd name="connsiteY1532" fmla="*/ 352496 h 3249519"/>
              <a:gd name="connsiteX1533" fmla="*/ 1482510 w 10560344"/>
              <a:gd name="connsiteY1533" fmla="*/ 352185 h 3249519"/>
              <a:gd name="connsiteX1534" fmla="*/ 582691 w 10560344"/>
              <a:gd name="connsiteY1534" fmla="*/ 335456 h 3249519"/>
              <a:gd name="connsiteX1535" fmla="*/ 585510 w 10560344"/>
              <a:gd name="connsiteY1535" fmla="*/ 336452 h 3249519"/>
              <a:gd name="connsiteX1536" fmla="*/ 593966 w 10560344"/>
              <a:gd name="connsiteY1536" fmla="*/ 339443 h 3249519"/>
              <a:gd name="connsiteX1537" fmla="*/ 582691 w 10560344"/>
              <a:gd name="connsiteY1537" fmla="*/ 335456 h 3249519"/>
              <a:gd name="connsiteX1538" fmla="*/ 1573793 w 10560344"/>
              <a:gd name="connsiteY1538" fmla="*/ 331458 h 3249519"/>
              <a:gd name="connsiteX1539" fmla="*/ 1608051 w 10560344"/>
              <a:gd name="connsiteY1539" fmla="*/ 346470 h 3249519"/>
              <a:gd name="connsiteX1540" fmla="*/ 1606463 w 10560344"/>
              <a:gd name="connsiteY1540" fmla="*/ 346602 h 3249519"/>
              <a:gd name="connsiteX1541" fmla="*/ 1724609 w 10560344"/>
              <a:gd name="connsiteY1541" fmla="*/ 327278 h 3249519"/>
              <a:gd name="connsiteX1542" fmla="*/ 1732298 w 10560344"/>
              <a:gd name="connsiteY1542" fmla="*/ 329859 h 3249519"/>
              <a:gd name="connsiteX1543" fmla="*/ 1799627 w 10560344"/>
              <a:gd name="connsiteY1543" fmla="*/ 359978 h 3249519"/>
              <a:gd name="connsiteX1544" fmla="*/ 1794642 w 10560344"/>
              <a:gd name="connsiteY1544" fmla="*/ 358749 h 3249519"/>
              <a:gd name="connsiteX1545" fmla="*/ 1812166 w 10560344"/>
              <a:gd name="connsiteY1545" fmla="*/ 365587 h 3249519"/>
              <a:gd name="connsiteX1546" fmla="*/ 1890645 w 10560344"/>
              <a:gd name="connsiteY1546" fmla="*/ 400695 h 3249519"/>
              <a:gd name="connsiteX1547" fmla="*/ 1847902 w 10560344"/>
              <a:gd name="connsiteY1547" fmla="*/ 388970 h 3249519"/>
              <a:gd name="connsiteX1548" fmla="*/ 1755770 w 10560344"/>
              <a:gd name="connsiteY1548" fmla="*/ 363092 h 3249519"/>
              <a:gd name="connsiteX1549" fmla="*/ 1767278 w 10560344"/>
              <a:gd name="connsiteY1549" fmla="*/ 362578 h 3249519"/>
              <a:gd name="connsiteX1550" fmla="*/ 1786479 w 10560344"/>
              <a:gd name="connsiteY1550" fmla="*/ 358692 h 3249519"/>
              <a:gd name="connsiteX1551" fmla="*/ 1777946 w 10560344"/>
              <a:gd name="connsiteY1551" fmla="*/ 354360 h 3249519"/>
              <a:gd name="connsiteX1552" fmla="*/ 1779378 w 10560344"/>
              <a:gd name="connsiteY1552" fmla="*/ 352099 h 3249519"/>
              <a:gd name="connsiteX1553" fmla="*/ 1774355 w 10560344"/>
              <a:gd name="connsiteY1553" fmla="*/ 352157 h 3249519"/>
              <a:gd name="connsiteX1554" fmla="*/ 1774307 w 10560344"/>
              <a:gd name="connsiteY1554" fmla="*/ 352512 h 3249519"/>
              <a:gd name="connsiteX1555" fmla="*/ 1646061 w 10560344"/>
              <a:gd name="connsiteY1555" fmla="*/ 323803 h 3249519"/>
              <a:gd name="connsiteX1556" fmla="*/ 1723529 w 10560344"/>
              <a:gd name="connsiteY1556" fmla="*/ 356026 h 3249519"/>
              <a:gd name="connsiteX1557" fmla="*/ 1700646 w 10560344"/>
              <a:gd name="connsiteY1557" fmla="*/ 352654 h 3249519"/>
              <a:gd name="connsiteX1558" fmla="*/ 689228 w 10560344"/>
              <a:gd name="connsiteY1558" fmla="*/ 320788 h 3249519"/>
              <a:gd name="connsiteX1559" fmla="*/ 688021 w 10560344"/>
              <a:gd name="connsiteY1559" fmla="*/ 321554 h 3249519"/>
              <a:gd name="connsiteX1560" fmla="*/ 685552 w 10560344"/>
              <a:gd name="connsiteY1560" fmla="*/ 323123 h 3249519"/>
              <a:gd name="connsiteX1561" fmla="*/ 687849 w 10560344"/>
              <a:gd name="connsiteY1561" fmla="*/ 321663 h 3249519"/>
              <a:gd name="connsiteX1562" fmla="*/ 688021 w 10560344"/>
              <a:gd name="connsiteY1562" fmla="*/ 321554 h 3249519"/>
              <a:gd name="connsiteX1563" fmla="*/ 689170 w 10560344"/>
              <a:gd name="connsiteY1563" fmla="*/ 320824 h 3249519"/>
              <a:gd name="connsiteX1564" fmla="*/ 689228 w 10560344"/>
              <a:gd name="connsiteY1564" fmla="*/ 320788 h 3249519"/>
              <a:gd name="connsiteX1565" fmla="*/ 742795 w 10560344"/>
              <a:gd name="connsiteY1565" fmla="*/ 312899 h 3249519"/>
              <a:gd name="connsiteX1566" fmla="*/ 739902 w 10560344"/>
              <a:gd name="connsiteY1566" fmla="*/ 314612 h 3249519"/>
              <a:gd name="connsiteX1567" fmla="*/ 743024 w 10560344"/>
              <a:gd name="connsiteY1567" fmla="*/ 316947 h 3249519"/>
              <a:gd name="connsiteX1568" fmla="*/ 746362 w 10560344"/>
              <a:gd name="connsiteY1568" fmla="*/ 318112 h 3249519"/>
              <a:gd name="connsiteX1569" fmla="*/ 747478 w 10560344"/>
              <a:gd name="connsiteY1569" fmla="*/ 315048 h 3249519"/>
              <a:gd name="connsiteX1570" fmla="*/ 742795 w 10560344"/>
              <a:gd name="connsiteY1570" fmla="*/ 312899 h 3249519"/>
              <a:gd name="connsiteX1571" fmla="*/ 437233 w 10560344"/>
              <a:gd name="connsiteY1571" fmla="*/ 305311 h 3249519"/>
              <a:gd name="connsiteX1572" fmla="*/ 452756 w 10560344"/>
              <a:gd name="connsiteY1572" fmla="*/ 311404 h 3249519"/>
              <a:gd name="connsiteX1573" fmla="*/ 436512 w 10560344"/>
              <a:gd name="connsiteY1573" fmla="*/ 309769 h 3249519"/>
              <a:gd name="connsiteX1574" fmla="*/ 432405 w 10560344"/>
              <a:gd name="connsiteY1574" fmla="*/ 307150 h 3249519"/>
              <a:gd name="connsiteX1575" fmla="*/ 437233 w 10560344"/>
              <a:gd name="connsiteY1575" fmla="*/ 305311 h 3249519"/>
              <a:gd name="connsiteX1576" fmla="*/ 865465 w 10560344"/>
              <a:gd name="connsiteY1576" fmla="*/ 300389 h 3249519"/>
              <a:gd name="connsiteX1577" fmla="*/ 872822 w 10560344"/>
              <a:gd name="connsiteY1577" fmla="*/ 304222 h 3249519"/>
              <a:gd name="connsiteX1578" fmla="*/ 1089324 w 10560344"/>
              <a:gd name="connsiteY1578" fmla="*/ 402343 h 3249519"/>
              <a:gd name="connsiteX1579" fmla="*/ 1167378 w 10560344"/>
              <a:gd name="connsiteY1579" fmla="*/ 428790 h 3249519"/>
              <a:gd name="connsiteX1580" fmla="*/ 1166129 w 10560344"/>
              <a:gd name="connsiteY1580" fmla="*/ 426967 h 3249519"/>
              <a:gd name="connsiteX1581" fmla="*/ 1128562 w 10560344"/>
              <a:gd name="connsiteY1581" fmla="*/ 411182 h 3249519"/>
              <a:gd name="connsiteX1582" fmla="*/ 884740 w 10560344"/>
              <a:gd name="connsiteY1582" fmla="*/ 306774 h 3249519"/>
              <a:gd name="connsiteX1583" fmla="*/ 865465 w 10560344"/>
              <a:gd name="connsiteY1583" fmla="*/ 300389 h 3249519"/>
              <a:gd name="connsiteX1584" fmla="*/ 1352061 w 10560344"/>
              <a:gd name="connsiteY1584" fmla="*/ 280974 h 3249519"/>
              <a:gd name="connsiteX1585" fmla="*/ 1372980 w 10560344"/>
              <a:gd name="connsiteY1585" fmla="*/ 288076 h 3249519"/>
              <a:gd name="connsiteX1586" fmla="*/ 1473427 w 10560344"/>
              <a:gd name="connsiteY1586" fmla="*/ 325243 h 3249519"/>
              <a:gd name="connsiteX1587" fmla="*/ 1496298 w 10560344"/>
              <a:gd name="connsiteY1587" fmla="*/ 333936 h 3249519"/>
              <a:gd name="connsiteX1588" fmla="*/ 1479220 w 10560344"/>
              <a:gd name="connsiteY1588" fmla="*/ 334297 h 3249519"/>
              <a:gd name="connsiteX1589" fmla="*/ 1477363 w 10560344"/>
              <a:gd name="connsiteY1589" fmla="*/ 336206 h 3249519"/>
              <a:gd name="connsiteX1590" fmla="*/ 1447443 w 10560344"/>
              <a:gd name="connsiteY1590" fmla="*/ 322669 h 3249519"/>
              <a:gd name="connsiteX1591" fmla="*/ 1413251 w 10560344"/>
              <a:gd name="connsiteY1591" fmla="*/ 307809 h 3249519"/>
              <a:gd name="connsiteX1592" fmla="*/ 1363923 w 10560344"/>
              <a:gd name="connsiteY1592" fmla="*/ 288919 h 3249519"/>
              <a:gd name="connsiteX1593" fmla="*/ 1352061 w 10560344"/>
              <a:gd name="connsiteY1593" fmla="*/ 280974 h 3249519"/>
              <a:gd name="connsiteX1594" fmla="*/ 1085891 w 10560344"/>
              <a:gd name="connsiteY1594" fmla="*/ 265928 h 3249519"/>
              <a:gd name="connsiteX1595" fmla="*/ 1089365 w 10560344"/>
              <a:gd name="connsiteY1595" fmla="*/ 269379 h 3249519"/>
              <a:gd name="connsiteX1596" fmla="*/ 1093714 w 10560344"/>
              <a:gd name="connsiteY1596" fmla="*/ 271394 h 3249519"/>
              <a:gd name="connsiteX1597" fmla="*/ 1104156 w 10560344"/>
              <a:gd name="connsiteY1597" fmla="*/ 273059 h 3249519"/>
              <a:gd name="connsiteX1598" fmla="*/ 1085891 w 10560344"/>
              <a:gd name="connsiteY1598" fmla="*/ 265928 h 3249519"/>
              <a:gd name="connsiteX1599" fmla="*/ 618362 w 10560344"/>
              <a:gd name="connsiteY1599" fmla="*/ 263146 h 3249519"/>
              <a:gd name="connsiteX1600" fmla="*/ 620560 w 10560344"/>
              <a:gd name="connsiteY1600" fmla="*/ 263259 h 3249519"/>
              <a:gd name="connsiteX1601" fmla="*/ 661944 w 10560344"/>
              <a:gd name="connsiteY1601" fmla="*/ 285909 h 3249519"/>
              <a:gd name="connsiteX1602" fmla="*/ 657113 w 10560344"/>
              <a:gd name="connsiteY1602" fmla="*/ 284381 h 3249519"/>
              <a:gd name="connsiteX1603" fmla="*/ 614357 w 10560344"/>
              <a:gd name="connsiteY1603" fmla="*/ 264422 h 3249519"/>
              <a:gd name="connsiteX1604" fmla="*/ 618362 w 10560344"/>
              <a:gd name="connsiteY1604" fmla="*/ 263146 h 3249519"/>
              <a:gd name="connsiteX1605" fmla="*/ 989465 w 10560344"/>
              <a:gd name="connsiteY1605" fmla="*/ 220960 h 3249519"/>
              <a:gd name="connsiteX1606" fmla="*/ 987207 w 10560344"/>
              <a:gd name="connsiteY1606" fmla="*/ 223914 h 3249519"/>
              <a:gd name="connsiteX1607" fmla="*/ 993064 w 10560344"/>
              <a:gd name="connsiteY1607" fmla="*/ 227281 h 3249519"/>
              <a:gd name="connsiteX1608" fmla="*/ 1072726 w 10560344"/>
              <a:gd name="connsiteY1608" fmla="*/ 261553 h 3249519"/>
              <a:gd name="connsiteX1609" fmla="*/ 1006130 w 10560344"/>
              <a:gd name="connsiteY1609" fmla="*/ 226817 h 3249519"/>
              <a:gd name="connsiteX1610" fmla="*/ 989465 w 10560344"/>
              <a:gd name="connsiteY1610" fmla="*/ 220960 h 3249519"/>
              <a:gd name="connsiteX1611" fmla="*/ 1120080 w 10560344"/>
              <a:gd name="connsiteY1611" fmla="*/ 209511 h 3249519"/>
              <a:gd name="connsiteX1612" fmla="*/ 1156401 w 10560344"/>
              <a:gd name="connsiteY1612" fmla="*/ 223472 h 3249519"/>
              <a:gd name="connsiteX1613" fmla="*/ 1120080 w 10560344"/>
              <a:gd name="connsiteY1613" fmla="*/ 209511 h 3249519"/>
              <a:gd name="connsiteX1614" fmla="*/ 1109258 w 10560344"/>
              <a:gd name="connsiteY1614" fmla="*/ 203084 h 3249519"/>
              <a:gd name="connsiteX1615" fmla="*/ 1104520 w 10560344"/>
              <a:gd name="connsiteY1615" fmla="*/ 206328 h 3249519"/>
              <a:gd name="connsiteX1616" fmla="*/ 1107357 w 10560344"/>
              <a:gd name="connsiteY1616" fmla="*/ 205390 h 3249519"/>
              <a:gd name="connsiteX1617" fmla="*/ 1109258 w 10560344"/>
              <a:gd name="connsiteY1617" fmla="*/ 203084 h 3249519"/>
              <a:gd name="connsiteX1618" fmla="*/ 466305 w 10560344"/>
              <a:gd name="connsiteY1618" fmla="*/ 193606 h 3249519"/>
              <a:gd name="connsiteX1619" fmla="*/ 476105 w 10560344"/>
              <a:gd name="connsiteY1619" fmla="*/ 196212 h 3249519"/>
              <a:gd name="connsiteX1620" fmla="*/ 539470 w 10560344"/>
              <a:gd name="connsiteY1620" fmla="*/ 215152 h 3249519"/>
              <a:gd name="connsiteX1621" fmla="*/ 560182 w 10560344"/>
              <a:gd name="connsiteY1621" fmla="*/ 229343 h 3249519"/>
              <a:gd name="connsiteX1622" fmla="*/ 589349 w 10560344"/>
              <a:gd name="connsiteY1622" fmla="*/ 246100 h 3249519"/>
              <a:gd name="connsiteX1623" fmla="*/ 575783 w 10560344"/>
              <a:gd name="connsiteY1623" fmla="*/ 242447 h 3249519"/>
              <a:gd name="connsiteX1624" fmla="*/ 515291 w 10560344"/>
              <a:gd name="connsiteY1624" fmla="*/ 217609 h 3249519"/>
              <a:gd name="connsiteX1625" fmla="*/ 484691 w 10560344"/>
              <a:gd name="connsiteY1625" fmla="*/ 207999 h 3249519"/>
              <a:gd name="connsiteX1626" fmla="*/ 485397 w 10560344"/>
              <a:gd name="connsiteY1626" fmla="*/ 207672 h 3249519"/>
              <a:gd name="connsiteX1627" fmla="*/ 471550 w 10560344"/>
              <a:gd name="connsiteY1627" fmla="*/ 197364 h 3249519"/>
              <a:gd name="connsiteX1628" fmla="*/ 373313 w 10560344"/>
              <a:gd name="connsiteY1628" fmla="*/ 170041 h 3249519"/>
              <a:gd name="connsiteX1629" fmla="*/ 399452 w 10560344"/>
              <a:gd name="connsiteY1629" fmla="*/ 175835 h 3249519"/>
              <a:gd name="connsiteX1630" fmla="*/ 424158 w 10560344"/>
              <a:gd name="connsiteY1630" fmla="*/ 182402 h 3249519"/>
              <a:gd name="connsiteX1631" fmla="*/ 433559 w 10560344"/>
              <a:gd name="connsiteY1631" fmla="*/ 190346 h 3249519"/>
              <a:gd name="connsiteX1632" fmla="*/ 438035 w 10560344"/>
              <a:gd name="connsiteY1632" fmla="*/ 193605 h 3249519"/>
              <a:gd name="connsiteX1633" fmla="*/ 384975 w 10560344"/>
              <a:gd name="connsiteY1633" fmla="*/ 178255 h 3249519"/>
              <a:gd name="connsiteX1634" fmla="*/ 379492 w 10560344"/>
              <a:gd name="connsiteY1634" fmla="*/ 174701 h 3249519"/>
              <a:gd name="connsiteX1635" fmla="*/ 714173 w 10560344"/>
              <a:gd name="connsiteY1635" fmla="*/ 153097 h 3249519"/>
              <a:gd name="connsiteX1636" fmla="*/ 718688 w 10560344"/>
              <a:gd name="connsiteY1636" fmla="*/ 156575 h 3249519"/>
              <a:gd name="connsiteX1637" fmla="*/ 715507 w 10560344"/>
              <a:gd name="connsiteY1637" fmla="*/ 158958 h 3249519"/>
              <a:gd name="connsiteX1638" fmla="*/ 714173 w 10560344"/>
              <a:gd name="connsiteY1638" fmla="*/ 153097 h 3249519"/>
              <a:gd name="connsiteX1639" fmla="*/ 547215 w 10560344"/>
              <a:gd name="connsiteY1639" fmla="*/ 142839 h 3249519"/>
              <a:gd name="connsiteX1640" fmla="*/ 588888 w 10560344"/>
              <a:gd name="connsiteY1640" fmla="*/ 152638 h 3249519"/>
              <a:gd name="connsiteX1641" fmla="*/ 619824 w 10560344"/>
              <a:gd name="connsiteY1641" fmla="*/ 161025 h 3249519"/>
              <a:gd name="connsiteX1642" fmla="*/ 624373 w 10560344"/>
              <a:gd name="connsiteY1642" fmla="*/ 162076 h 3249519"/>
              <a:gd name="connsiteX1643" fmla="*/ 654887 w 10560344"/>
              <a:gd name="connsiteY1643" fmla="*/ 179976 h 3249519"/>
              <a:gd name="connsiteX1644" fmla="*/ 614610 w 10560344"/>
              <a:gd name="connsiteY1644" fmla="*/ 164715 h 3249519"/>
              <a:gd name="connsiteX1645" fmla="*/ 565163 w 10560344"/>
              <a:gd name="connsiteY1645" fmla="*/ 152191 h 3249519"/>
              <a:gd name="connsiteX1646" fmla="*/ 550897 w 10560344"/>
              <a:gd name="connsiteY1646" fmla="*/ 146973 h 3249519"/>
              <a:gd name="connsiteX1647" fmla="*/ 549513 w 10560344"/>
              <a:gd name="connsiteY1647" fmla="*/ 145775 h 3249519"/>
              <a:gd name="connsiteX1648" fmla="*/ 707654 w 10560344"/>
              <a:gd name="connsiteY1648" fmla="*/ 116494 h 3249519"/>
              <a:gd name="connsiteX1649" fmla="*/ 713638 w 10560344"/>
              <a:gd name="connsiteY1649" fmla="*/ 119551 h 3249519"/>
              <a:gd name="connsiteX1650" fmla="*/ 728086 w 10560344"/>
              <a:gd name="connsiteY1650" fmla="*/ 124473 h 3249519"/>
              <a:gd name="connsiteX1651" fmla="*/ 728602 w 10560344"/>
              <a:gd name="connsiteY1651" fmla="*/ 124785 h 3249519"/>
              <a:gd name="connsiteX1652" fmla="*/ 865820 w 10560344"/>
              <a:gd name="connsiteY1652" fmla="*/ 206391 h 3249519"/>
              <a:gd name="connsiteX1653" fmla="*/ 1028254 w 10560344"/>
              <a:gd name="connsiteY1653" fmla="*/ 288866 h 3249519"/>
              <a:gd name="connsiteX1654" fmla="*/ 1197787 w 10560344"/>
              <a:gd name="connsiteY1654" fmla="*/ 347296 h 3249519"/>
              <a:gd name="connsiteX1655" fmla="*/ 1151790 w 10560344"/>
              <a:gd name="connsiteY1655" fmla="*/ 327319 h 3249519"/>
              <a:gd name="connsiteX1656" fmla="*/ 1172337 w 10560344"/>
              <a:gd name="connsiteY1656" fmla="*/ 332263 h 3249519"/>
              <a:gd name="connsiteX1657" fmla="*/ 1223922 w 10560344"/>
              <a:gd name="connsiteY1657" fmla="*/ 350380 h 3249519"/>
              <a:gd name="connsiteX1658" fmla="*/ 1159924 w 10560344"/>
              <a:gd name="connsiteY1658" fmla="*/ 344211 h 3249519"/>
              <a:gd name="connsiteX1659" fmla="*/ 1072744 w 10560344"/>
              <a:gd name="connsiteY1659" fmla="*/ 329638 h 3249519"/>
              <a:gd name="connsiteX1660" fmla="*/ 1060290 w 10560344"/>
              <a:gd name="connsiteY1660" fmla="*/ 332757 h 3249519"/>
              <a:gd name="connsiteX1661" fmla="*/ 1056140 w 10560344"/>
              <a:gd name="connsiteY1661" fmla="*/ 333798 h 3249519"/>
              <a:gd name="connsiteX1662" fmla="*/ 1057983 w 10560344"/>
              <a:gd name="connsiteY1662" fmla="*/ 333337 h 3249519"/>
              <a:gd name="connsiteX1663" fmla="*/ 1060290 w 10560344"/>
              <a:gd name="connsiteY1663" fmla="*/ 332757 h 3249519"/>
              <a:gd name="connsiteX1664" fmla="*/ 1067209 w 10560344"/>
              <a:gd name="connsiteY1664" fmla="*/ 331026 h 3249519"/>
              <a:gd name="connsiteX1665" fmla="*/ 1072744 w 10560344"/>
              <a:gd name="connsiteY1665" fmla="*/ 329638 h 3249519"/>
              <a:gd name="connsiteX1666" fmla="*/ 1548547 w 10560344"/>
              <a:gd name="connsiteY1666" fmla="*/ 462514 h 3249519"/>
              <a:gd name="connsiteX1667" fmla="*/ 1546791 w 10560344"/>
              <a:gd name="connsiteY1667" fmla="*/ 465386 h 3249519"/>
              <a:gd name="connsiteX1668" fmla="*/ 1550887 w 10560344"/>
              <a:gd name="connsiteY1668" fmla="*/ 463168 h 3249519"/>
              <a:gd name="connsiteX1669" fmla="*/ 1714262 w 10560344"/>
              <a:gd name="connsiteY1669" fmla="*/ 508793 h 3249519"/>
              <a:gd name="connsiteX1670" fmla="*/ 2367452 w 10560344"/>
              <a:gd name="connsiteY1670" fmla="*/ 674980 h 3249519"/>
              <a:gd name="connsiteX1671" fmla="*/ 2985212 w 10560344"/>
              <a:gd name="connsiteY1671" fmla="*/ 822348 h 3249519"/>
              <a:gd name="connsiteX1672" fmla="*/ 2978895 w 10560344"/>
              <a:gd name="connsiteY1672" fmla="*/ 820100 h 3249519"/>
              <a:gd name="connsiteX1673" fmla="*/ 2718878 w 10560344"/>
              <a:gd name="connsiteY1673" fmla="*/ 693714 h 3249519"/>
              <a:gd name="connsiteX1674" fmla="*/ 2649225 w 10560344"/>
              <a:gd name="connsiteY1674" fmla="*/ 666598 h 3249519"/>
              <a:gd name="connsiteX1675" fmla="*/ 2612017 w 10560344"/>
              <a:gd name="connsiteY1675" fmla="*/ 635009 h 3249519"/>
              <a:gd name="connsiteX1676" fmla="*/ 2622796 w 10560344"/>
              <a:gd name="connsiteY1676" fmla="*/ 638098 h 3249519"/>
              <a:gd name="connsiteX1677" fmla="*/ 2742029 w 10560344"/>
              <a:gd name="connsiteY1677" fmla="*/ 688025 h 3249519"/>
              <a:gd name="connsiteX1678" fmla="*/ 2779844 w 10560344"/>
              <a:gd name="connsiteY1678" fmla="*/ 688152 h 3249519"/>
              <a:gd name="connsiteX1679" fmla="*/ 2773715 w 10560344"/>
              <a:gd name="connsiteY1679" fmla="*/ 685310 h 3249519"/>
              <a:gd name="connsiteX1680" fmla="*/ 2762709 w 10560344"/>
              <a:gd name="connsiteY1680" fmla="*/ 680206 h 3249519"/>
              <a:gd name="connsiteX1681" fmla="*/ 2808973 w 10560344"/>
              <a:gd name="connsiteY1681" fmla="*/ 696063 h 3249519"/>
              <a:gd name="connsiteX1682" fmla="*/ 2874212 w 10560344"/>
              <a:gd name="connsiteY1682" fmla="*/ 721119 h 3249519"/>
              <a:gd name="connsiteX1683" fmla="*/ 3552730 w 10560344"/>
              <a:gd name="connsiteY1683" fmla="*/ 948129 h 3249519"/>
              <a:gd name="connsiteX1684" fmla="*/ 3700572 w 10560344"/>
              <a:gd name="connsiteY1684" fmla="*/ 991797 h 3249519"/>
              <a:gd name="connsiteX1685" fmla="*/ 3795917 w 10560344"/>
              <a:gd name="connsiteY1685" fmla="*/ 1007467 h 3249519"/>
              <a:gd name="connsiteX1686" fmla="*/ 3833914 w 10560344"/>
              <a:gd name="connsiteY1686" fmla="*/ 1020054 h 3249519"/>
              <a:gd name="connsiteX1687" fmla="*/ 3708299 w 10560344"/>
              <a:gd name="connsiteY1687" fmla="*/ 994081 h 3249519"/>
              <a:gd name="connsiteX1688" fmla="*/ 3789717 w 10560344"/>
              <a:gd name="connsiteY1688" fmla="*/ 1018130 h 3249519"/>
              <a:gd name="connsiteX1689" fmla="*/ 4175715 w 10560344"/>
              <a:gd name="connsiteY1689" fmla="*/ 1110773 h 3249519"/>
              <a:gd name="connsiteX1690" fmla="*/ 4212707 w 10560344"/>
              <a:gd name="connsiteY1690" fmla="*/ 1118443 h 3249519"/>
              <a:gd name="connsiteX1691" fmla="*/ 4277000 w 10560344"/>
              <a:gd name="connsiteY1691" fmla="*/ 1155371 h 3249519"/>
              <a:gd name="connsiteX1692" fmla="*/ 4291954 w 10560344"/>
              <a:gd name="connsiteY1692" fmla="*/ 1164007 h 3249519"/>
              <a:gd name="connsiteX1693" fmla="*/ 4319245 w 10560344"/>
              <a:gd name="connsiteY1693" fmla="*/ 1172122 h 3249519"/>
              <a:gd name="connsiteX1694" fmla="*/ 4313498 w 10560344"/>
              <a:gd name="connsiteY1694" fmla="*/ 1168876 h 3249519"/>
              <a:gd name="connsiteX1695" fmla="*/ 4229968 w 10560344"/>
              <a:gd name="connsiteY1695" fmla="*/ 1122022 h 3249519"/>
              <a:gd name="connsiteX1696" fmla="*/ 4313590 w 10560344"/>
              <a:gd name="connsiteY1696" fmla="*/ 1139362 h 3249519"/>
              <a:gd name="connsiteX1697" fmla="*/ 4398691 w 10560344"/>
              <a:gd name="connsiteY1697" fmla="*/ 1157926 h 3249519"/>
              <a:gd name="connsiteX1698" fmla="*/ 4454854 w 10560344"/>
              <a:gd name="connsiteY1698" fmla="*/ 1170199 h 3249519"/>
              <a:gd name="connsiteX1699" fmla="*/ 4675724 w 10560344"/>
              <a:gd name="connsiteY1699" fmla="*/ 1200814 h 3249519"/>
              <a:gd name="connsiteX1700" fmla="*/ 4787224 w 10560344"/>
              <a:gd name="connsiteY1700" fmla="*/ 1215419 h 3249519"/>
              <a:gd name="connsiteX1701" fmla="*/ 4949832 w 10560344"/>
              <a:gd name="connsiteY1701" fmla="*/ 1296709 h 3249519"/>
              <a:gd name="connsiteX1702" fmla="*/ 4968786 w 10560344"/>
              <a:gd name="connsiteY1702" fmla="*/ 1299230 h 3249519"/>
              <a:gd name="connsiteX1703" fmla="*/ 4969227 w 10560344"/>
              <a:gd name="connsiteY1703" fmla="*/ 1299231 h 3249519"/>
              <a:gd name="connsiteX1704" fmla="*/ 4965794 w 10560344"/>
              <a:gd name="connsiteY1704" fmla="*/ 1297405 h 3249519"/>
              <a:gd name="connsiteX1705" fmla="*/ 4871121 w 10560344"/>
              <a:gd name="connsiteY1705" fmla="*/ 1249260 h 3249519"/>
              <a:gd name="connsiteX1706" fmla="*/ 4812624 w 10560344"/>
              <a:gd name="connsiteY1706" fmla="*/ 1218746 h 3249519"/>
              <a:gd name="connsiteX1707" fmla="*/ 4828386 w 10560344"/>
              <a:gd name="connsiteY1707" fmla="*/ 1220811 h 3249519"/>
              <a:gd name="connsiteX1708" fmla="*/ 4826199 w 10560344"/>
              <a:gd name="connsiteY1708" fmla="*/ 1218610 h 3249519"/>
              <a:gd name="connsiteX1709" fmla="*/ 4946506 w 10560344"/>
              <a:gd name="connsiteY1709" fmla="*/ 1277210 h 3249519"/>
              <a:gd name="connsiteX1710" fmla="*/ 5008476 w 10560344"/>
              <a:gd name="connsiteY1710" fmla="*/ 1306585 h 3249519"/>
              <a:gd name="connsiteX1711" fmla="*/ 5044364 w 10560344"/>
              <a:gd name="connsiteY1711" fmla="*/ 1314718 h 3249519"/>
              <a:gd name="connsiteX1712" fmla="*/ 5029570 w 10560344"/>
              <a:gd name="connsiteY1712" fmla="*/ 1316584 h 3249519"/>
              <a:gd name="connsiteX1713" fmla="*/ 5048137 w 10560344"/>
              <a:gd name="connsiteY1713" fmla="*/ 1325386 h 3249519"/>
              <a:gd name="connsiteX1714" fmla="*/ 5087382 w 10560344"/>
              <a:gd name="connsiteY1714" fmla="*/ 1344406 h 3249519"/>
              <a:gd name="connsiteX1715" fmla="*/ 5135682 w 10560344"/>
              <a:gd name="connsiteY1715" fmla="*/ 1348878 h 3249519"/>
              <a:gd name="connsiteX1716" fmla="*/ 5150959 w 10560344"/>
              <a:gd name="connsiteY1716" fmla="*/ 1337645 h 3249519"/>
              <a:gd name="connsiteX1717" fmla="*/ 5048291 w 10560344"/>
              <a:gd name="connsiteY1717" fmla="*/ 1322065 h 3249519"/>
              <a:gd name="connsiteX1718" fmla="*/ 5169597 w 10560344"/>
              <a:gd name="connsiteY1718" fmla="*/ 1333757 h 3249519"/>
              <a:gd name="connsiteX1719" fmla="*/ 5184873 w 10560344"/>
              <a:gd name="connsiteY1719" fmla="*/ 1322525 h 3249519"/>
              <a:gd name="connsiteX1720" fmla="*/ 5099907 w 10560344"/>
              <a:gd name="connsiteY1720" fmla="*/ 1308980 h 3249519"/>
              <a:gd name="connsiteX1721" fmla="*/ 5066394 w 10560344"/>
              <a:gd name="connsiteY1721" fmla="*/ 1303449 h 3249519"/>
              <a:gd name="connsiteX1722" fmla="*/ 5088347 w 10560344"/>
              <a:gd name="connsiteY1722" fmla="*/ 1306050 h 3249519"/>
              <a:gd name="connsiteX1723" fmla="*/ 5154435 w 10560344"/>
              <a:gd name="connsiteY1723" fmla="*/ 1311138 h 3249519"/>
              <a:gd name="connsiteX1724" fmla="*/ 5173661 w 10560344"/>
              <a:gd name="connsiteY1724" fmla="*/ 1299920 h 3249519"/>
              <a:gd name="connsiteX1725" fmla="*/ 5165762 w 10560344"/>
              <a:gd name="connsiteY1725" fmla="*/ 1299893 h 3249519"/>
              <a:gd name="connsiteX1726" fmla="*/ 5177651 w 10560344"/>
              <a:gd name="connsiteY1726" fmla="*/ 1288649 h 3249519"/>
              <a:gd name="connsiteX1727" fmla="*/ 5147173 w 10560344"/>
              <a:gd name="connsiteY1727" fmla="*/ 1288546 h 3249519"/>
              <a:gd name="connsiteX1728" fmla="*/ 5162451 w 10560344"/>
              <a:gd name="connsiteY1728" fmla="*/ 1277313 h 3249519"/>
              <a:gd name="connsiteX1729" fmla="*/ 5124650 w 10560344"/>
              <a:gd name="connsiteY1729" fmla="*/ 1273237 h 3249519"/>
              <a:gd name="connsiteX1730" fmla="*/ 5132024 w 10560344"/>
              <a:gd name="connsiteY1730" fmla="*/ 1261978 h 3249519"/>
              <a:gd name="connsiteX1731" fmla="*/ 5018106 w 10560344"/>
              <a:gd name="connsiteY1731" fmla="*/ 1235076 h 3249519"/>
              <a:gd name="connsiteX1732" fmla="*/ 4900801 w 10560344"/>
              <a:gd name="connsiteY1732" fmla="*/ 1208162 h 3249519"/>
              <a:gd name="connsiteX1733" fmla="*/ 4900814 w 10560344"/>
              <a:gd name="connsiteY1733" fmla="*/ 1204213 h 3249519"/>
              <a:gd name="connsiteX1734" fmla="*/ 4835961 w 10560344"/>
              <a:gd name="connsiteY1734" fmla="*/ 1188761 h 3249519"/>
              <a:gd name="connsiteX1735" fmla="*/ 4820736 w 10560344"/>
              <a:gd name="connsiteY1735" fmla="*/ 1184761 h 3249519"/>
              <a:gd name="connsiteX1736" fmla="*/ 4881653 w 10560344"/>
              <a:gd name="connsiteY1736" fmla="*/ 1196250 h 3249519"/>
              <a:gd name="connsiteX1737" fmla="*/ 4900879 w 10560344"/>
              <a:gd name="connsiteY1737" fmla="*/ 1185031 h 3249519"/>
              <a:gd name="connsiteX1738" fmla="*/ 4790926 w 10560344"/>
              <a:gd name="connsiteY1738" fmla="*/ 1154192 h 3249519"/>
              <a:gd name="connsiteX1739" fmla="*/ 4768596 w 10560344"/>
              <a:gd name="connsiteY1739" fmla="*/ 1161733 h 3249519"/>
              <a:gd name="connsiteX1740" fmla="*/ 4767877 w 10560344"/>
              <a:gd name="connsiteY1740" fmla="*/ 1164834 h 3249519"/>
              <a:gd name="connsiteX1741" fmla="*/ 4765494 w 10560344"/>
              <a:gd name="connsiteY1741" fmla="*/ 1164474 h 3249519"/>
              <a:gd name="connsiteX1742" fmla="*/ 4722056 w 10560344"/>
              <a:gd name="connsiteY1742" fmla="*/ 1157911 h 3249519"/>
              <a:gd name="connsiteX1743" fmla="*/ 4729981 w 10560344"/>
              <a:gd name="connsiteY1743" fmla="*/ 1150602 h 3249519"/>
              <a:gd name="connsiteX1744" fmla="*/ 4726044 w 10560344"/>
              <a:gd name="connsiteY1744" fmla="*/ 1146638 h 3249519"/>
              <a:gd name="connsiteX1745" fmla="*/ 4718707 w 10560344"/>
              <a:gd name="connsiteY1745" fmla="*/ 1146614 h 3249519"/>
              <a:gd name="connsiteX1746" fmla="*/ 4730022 w 10560344"/>
              <a:gd name="connsiteY1746" fmla="*/ 1138752 h 3249519"/>
              <a:gd name="connsiteX1747" fmla="*/ 4692246 w 10560344"/>
              <a:gd name="connsiteY1747" fmla="*/ 1127343 h 3249519"/>
              <a:gd name="connsiteX1748" fmla="*/ 4695645 w 10560344"/>
              <a:gd name="connsiteY1748" fmla="*/ 1123405 h 3249519"/>
              <a:gd name="connsiteX1749" fmla="*/ 4741309 w 10560344"/>
              <a:gd name="connsiteY1749" fmla="*/ 1138791 h 3249519"/>
              <a:gd name="connsiteX1750" fmla="*/ 4756573 w 10560344"/>
              <a:gd name="connsiteY1750" fmla="*/ 1131509 h 3249519"/>
              <a:gd name="connsiteX1751" fmla="*/ 4889116 w 10560344"/>
              <a:gd name="connsiteY1751" fmla="*/ 1158473 h 3249519"/>
              <a:gd name="connsiteX1752" fmla="*/ 4908330 w 10560344"/>
              <a:gd name="connsiteY1752" fmla="*/ 1151202 h 3249519"/>
              <a:gd name="connsiteX1753" fmla="*/ 4763949 w 10560344"/>
              <a:gd name="connsiteY1753" fmla="*/ 1120249 h 3249519"/>
              <a:gd name="connsiteX1754" fmla="*/ 4749264 w 10560344"/>
              <a:gd name="connsiteY1754" fmla="*/ 1123585 h 3249519"/>
              <a:gd name="connsiteX1755" fmla="*/ 4657259 w 10560344"/>
              <a:gd name="connsiteY1755" fmla="*/ 1098551 h 3249519"/>
              <a:gd name="connsiteX1756" fmla="*/ 4872671 w 10560344"/>
              <a:gd name="connsiteY1756" fmla="*/ 1133782 h 3249519"/>
              <a:gd name="connsiteX1757" fmla="*/ 5841160 w 10560344"/>
              <a:gd name="connsiteY1757" fmla="*/ 1320754 h 3249519"/>
              <a:gd name="connsiteX1758" fmla="*/ 6177672 w 10560344"/>
              <a:gd name="connsiteY1758" fmla="*/ 1370819 h 3249519"/>
              <a:gd name="connsiteX1759" fmla="*/ 6404579 w 10560344"/>
              <a:gd name="connsiteY1759" fmla="*/ 1390358 h 3249519"/>
              <a:gd name="connsiteX1760" fmla="*/ 6479708 w 10560344"/>
              <a:gd name="connsiteY1760" fmla="*/ 1395132 h 3249519"/>
              <a:gd name="connsiteX1761" fmla="*/ 6406387 w 10560344"/>
              <a:gd name="connsiteY1761" fmla="*/ 1384000 h 3249519"/>
              <a:gd name="connsiteX1762" fmla="*/ 5891354 w 10560344"/>
              <a:gd name="connsiteY1762" fmla="*/ 1299337 h 3249519"/>
              <a:gd name="connsiteX1763" fmla="*/ 5434065 w 10560344"/>
              <a:gd name="connsiteY1763" fmla="*/ 1234634 h 3249519"/>
              <a:gd name="connsiteX1764" fmla="*/ 5199046 w 10560344"/>
              <a:gd name="connsiteY1764" fmla="*/ 1180019 h 3249519"/>
              <a:gd name="connsiteX1765" fmla="*/ 5026973 w 10560344"/>
              <a:gd name="connsiteY1765" fmla="*/ 1148515 h 3249519"/>
              <a:gd name="connsiteX1766" fmla="*/ 5053686 w 10560344"/>
              <a:gd name="connsiteY1766" fmla="*/ 1140863 h 3249519"/>
              <a:gd name="connsiteX1767" fmla="*/ 5735130 w 10560344"/>
              <a:gd name="connsiteY1767" fmla="*/ 1261070 h 3249519"/>
              <a:gd name="connsiteX1768" fmla="*/ 6500246 w 10560344"/>
              <a:gd name="connsiteY1768" fmla="*/ 1368059 h 3249519"/>
              <a:gd name="connsiteX1769" fmla="*/ 6878567 w 10560344"/>
              <a:gd name="connsiteY1769" fmla="*/ 1417116 h 3249519"/>
              <a:gd name="connsiteX1770" fmla="*/ 6908651 w 10560344"/>
              <a:gd name="connsiteY1770" fmla="*/ 1421265 h 3249519"/>
              <a:gd name="connsiteX1771" fmla="*/ 7331543 w 10560344"/>
              <a:gd name="connsiteY1771" fmla="*/ 1436692 h 3249519"/>
              <a:gd name="connsiteX1772" fmla="*/ 7793249 w 10560344"/>
              <a:gd name="connsiteY1772" fmla="*/ 1438571 h 3249519"/>
              <a:gd name="connsiteX1773" fmla="*/ 8255326 w 10560344"/>
              <a:gd name="connsiteY1773" fmla="*/ 1421027 h 3249519"/>
              <a:gd name="connsiteX1774" fmla="*/ 8257557 w 10560344"/>
              <a:gd name="connsiteY1774" fmla="*/ 1421321 h 3249519"/>
              <a:gd name="connsiteX1775" fmla="*/ 8258136 w 10560344"/>
              <a:gd name="connsiteY1775" fmla="*/ 1422184 h 3249519"/>
              <a:gd name="connsiteX1776" fmla="*/ 8260374 w 10560344"/>
              <a:gd name="connsiteY1776" fmla="*/ 1421693 h 3249519"/>
              <a:gd name="connsiteX1777" fmla="*/ 8257557 w 10560344"/>
              <a:gd name="connsiteY1777" fmla="*/ 1421321 h 3249519"/>
              <a:gd name="connsiteX1778" fmla="*/ 8257309 w 10560344"/>
              <a:gd name="connsiteY1778" fmla="*/ 1420952 h 3249519"/>
              <a:gd name="connsiteX1779" fmla="*/ 8259272 w 10560344"/>
              <a:gd name="connsiteY1779" fmla="*/ 1420877 h 3249519"/>
              <a:gd name="connsiteX1780" fmla="*/ 8273883 w 10560344"/>
              <a:gd name="connsiteY1780" fmla="*/ 1425890 h 3249519"/>
              <a:gd name="connsiteX1781" fmla="*/ 8209251 w 10560344"/>
              <a:gd name="connsiteY1781" fmla="*/ 1425541 h 3249519"/>
              <a:gd name="connsiteX1782" fmla="*/ 8198383 w 10560344"/>
              <a:gd name="connsiteY1782" fmla="*/ 1433054 h 3249519"/>
              <a:gd name="connsiteX1783" fmla="*/ 8140167 w 10560344"/>
              <a:gd name="connsiteY1783" fmla="*/ 1439722 h 3249519"/>
              <a:gd name="connsiteX1784" fmla="*/ 8097982 w 10560344"/>
              <a:gd name="connsiteY1784" fmla="*/ 1439881 h 3249519"/>
              <a:gd name="connsiteX1785" fmla="*/ 8088453 w 10560344"/>
              <a:gd name="connsiteY1785" fmla="*/ 1442768 h 3249519"/>
              <a:gd name="connsiteX1786" fmla="*/ 8085575 w 10560344"/>
              <a:gd name="connsiteY1786" fmla="*/ 1443991 h 3249519"/>
              <a:gd name="connsiteX1787" fmla="*/ 8064954 w 10560344"/>
              <a:gd name="connsiteY1787" fmla="*/ 1450466 h 3249519"/>
              <a:gd name="connsiteX1788" fmla="*/ 8066733 w 10560344"/>
              <a:gd name="connsiteY1788" fmla="*/ 1451663 h 3249519"/>
              <a:gd name="connsiteX1789" fmla="*/ 8071081 w 10560344"/>
              <a:gd name="connsiteY1789" fmla="*/ 1453905 h 3249519"/>
              <a:gd name="connsiteX1790" fmla="*/ 8096020 w 10560344"/>
              <a:gd name="connsiteY1790" fmla="*/ 1457279 h 3249519"/>
              <a:gd name="connsiteX1791" fmla="*/ 8136273 w 10560344"/>
              <a:gd name="connsiteY1791" fmla="*/ 1460944 h 3249519"/>
              <a:gd name="connsiteX1792" fmla="*/ 8189700 w 10560344"/>
              <a:gd name="connsiteY1792" fmla="*/ 1462559 h 3249519"/>
              <a:gd name="connsiteX1793" fmla="*/ 8326302 w 10560344"/>
              <a:gd name="connsiteY1793" fmla="*/ 1467320 h 3249519"/>
              <a:gd name="connsiteX1794" fmla="*/ 8335403 w 10560344"/>
              <a:gd name="connsiteY1794" fmla="*/ 1467648 h 3249519"/>
              <a:gd name="connsiteX1795" fmla="*/ 8326624 w 10560344"/>
              <a:gd name="connsiteY1795" fmla="*/ 1472024 h 3249519"/>
              <a:gd name="connsiteX1796" fmla="*/ 8323724 w 10560344"/>
              <a:gd name="connsiteY1796" fmla="*/ 1473817 h 3249519"/>
              <a:gd name="connsiteX1797" fmla="*/ 8295369 w 10560344"/>
              <a:gd name="connsiteY1797" fmla="*/ 1473706 h 3249519"/>
              <a:gd name="connsiteX1798" fmla="*/ 8221674 w 10560344"/>
              <a:gd name="connsiteY1798" fmla="*/ 1473239 h 3249519"/>
              <a:gd name="connsiteX1799" fmla="*/ 8215080 w 10560344"/>
              <a:gd name="connsiteY1799" fmla="*/ 1489154 h 3249519"/>
              <a:gd name="connsiteX1800" fmla="*/ 8181634 w 10560344"/>
              <a:gd name="connsiteY1800" fmla="*/ 1492351 h 3249519"/>
              <a:gd name="connsiteX1801" fmla="*/ 8149373 w 10560344"/>
              <a:gd name="connsiteY1801" fmla="*/ 1498800 h 3249519"/>
              <a:gd name="connsiteX1802" fmla="*/ 8139021 w 10560344"/>
              <a:gd name="connsiteY1802" fmla="*/ 1499075 h 3249519"/>
              <a:gd name="connsiteX1803" fmla="*/ 8139470 w 10560344"/>
              <a:gd name="connsiteY1803" fmla="*/ 1499218 h 3249519"/>
              <a:gd name="connsiteX1804" fmla="*/ 8140444 w 10560344"/>
              <a:gd name="connsiteY1804" fmla="*/ 1500460 h 3249519"/>
              <a:gd name="connsiteX1805" fmla="*/ 8133444 w 10560344"/>
              <a:gd name="connsiteY1805" fmla="*/ 1503262 h 3249519"/>
              <a:gd name="connsiteX1806" fmla="*/ 8125845 w 10560344"/>
              <a:gd name="connsiteY1806" fmla="*/ 1504401 h 3249519"/>
              <a:gd name="connsiteX1807" fmla="*/ 8129652 w 10560344"/>
              <a:gd name="connsiteY1807" fmla="*/ 1506378 h 3249519"/>
              <a:gd name="connsiteX1808" fmla="*/ 8135124 w 10560344"/>
              <a:gd name="connsiteY1808" fmla="*/ 1510848 h 3249519"/>
              <a:gd name="connsiteX1809" fmla="*/ 8167553 w 10560344"/>
              <a:gd name="connsiteY1809" fmla="*/ 1511244 h 3249519"/>
              <a:gd name="connsiteX1810" fmla="*/ 8191870 w 10560344"/>
              <a:gd name="connsiteY1810" fmla="*/ 1518056 h 3249519"/>
              <a:gd name="connsiteX1811" fmla="*/ 8144523 w 10560344"/>
              <a:gd name="connsiteY1811" fmla="*/ 1517212 h 3249519"/>
              <a:gd name="connsiteX1812" fmla="*/ 8127181 w 10560344"/>
              <a:gd name="connsiteY1812" fmla="*/ 1524109 h 3249519"/>
              <a:gd name="connsiteX1813" fmla="*/ 8108322 w 10560344"/>
              <a:gd name="connsiteY1813" fmla="*/ 1521508 h 3249519"/>
              <a:gd name="connsiteX1814" fmla="*/ 8107397 w 10560344"/>
              <a:gd name="connsiteY1814" fmla="*/ 1521876 h 3249519"/>
              <a:gd name="connsiteX1815" fmla="*/ 8111432 w 10560344"/>
              <a:gd name="connsiteY1815" fmla="*/ 1522070 h 3249519"/>
              <a:gd name="connsiteX1816" fmla="*/ 8113127 w 10560344"/>
              <a:gd name="connsiteY1816" fmla="*/ 1527807 h 3249519"/>
              <a:gd name="connsiteX1817" fmla="*/ 8071069 w 10560344"/>
              <a:gd name="connsiteY1817" fmla="*/ 1531772 h 3249519"/>
              <a:gd name="connsiteX1818" fmla="*/ 8071229 w 10560344"/>
              <a:gd name="connsiteY1818" fmla="*/ 1535695 h 3249519"/>
              <a:gd name="connsiteX1819" fmla="*/ 8071245 w 10560344"/>
              <a:gd name="connsiteY1819" fmla="*/ 1536890 h 3249519"/>
              <a:gd name="connsiteX1820" fmla="*/ 8090030 w 10560344"/>
              <a:gd name="connsiteY1820" fmla="*/ 1535827 h 3249519"/>
              <a:gd name="connsiteX1821" fmla="*/ 8115295 w 10560344"/>
              <a:gd name="connsiteY1821" fmla="*/ 1535216 h 3249519"/>
              <a:gd name="connsiteX1822" fmla="*/ 8159858 w 10560344"/>
              <a:gd name="connsiteY1822" fmla="*/ 1536172 h 3249519"/>
              <a:gd name="connsiteX1823" fmla="*/ 8171126 w 10560344"/>
              <a:gd name="connsiteY1823" fmla="*/ 1536820 h 3249519"/>
              <a:gd name="connsiteX1824" fmla="*/ 8168862 w 10560344"/>
              <a:gd name="connsiteY1824" fmla="*/ 1537435 h 3249519"/>
              <a:gd name="connsiteX1825" fmla="*/ 8152882 w 10560344"/>
              <a:gd name="connsiteY1825" fmla="*/ 1541841 h 3249519"/>
              <a:gd name="connsiteX1826" fmla="*/ 8152871 w 10560344"/>
              <a:gd name="connsiteY1826" fmla="*/ 1545228 h 3249519"/>
              <a:gd name="connsiteX1827" fmla="*/ 8200724 w 10560344"/>
              <a:gd name="connsiteY1827" fmla="*/ 1560271 h 3249519"/>
              <a:gd name="connsiteX1828" fmla="*/ 8201908 w 10560344"/>
              <a:gd name="connsiteY1828" fmla="*/ 1560122 h 3249519"/>
              <a:gd name="connsiteX1829" fmla="*/ 8360400 w 10560344"/>
              <a:gd name="connsiteY1829" fmla="*/ 1515321 h 3249519"/>
              <a:gd name="connsiteX1830" fmla="*/ 8534593 w 10560344"/>
              <a:gd name="connsiteY1830" fmla="*/ 1453070 h 3249519"/>
              <a:gd name="connsiteX1831" fmla="*/ 8585553 w 10560344"/>
              <a:gd name="connsiteY1831" fmla="*/ 1429683 h 3249519"/>
              <a:gd name="connsiteX1832" fmla="*/ 8600257 w 10560344"/>
              <a:gd name="connsiteY1832" fmla="*/ 1426549 h 3249519"/>
              <a:gd name="connsiteX1833" fmla="*/ 8599695 w 10560344"/>
              <a:gd name="connsiteY1833" fmla="*/ 1429392 h 3249519"/>
              <a:gd name="connsiteX1834" fmla="*/ 8581852 w 10560344"/>
              <a:gd name="connsiteY1834" fmla="*/ 1438465 h 3249519"/>
              <a:gd name="connsiteX1835" fmla="*/ 8600120 w 10560344"/>
              <a:gd name="connsiteY1835" fmla="*/ 1432687 h 3249519"/>
              <a:gd name="connsiteX1836" fmla="*/ 8600122 w 10560344"/>
              <a:gd name="connsiteY1836" fmla="*/ 1432702 h 3249519"/>
              <a:gd name="connsiteX1837" fmla="*/ 8600265 w 10560344"/>
              <a:gd name="connsiteY1837" fmla="*/ 1432642 h 3249519"/>
              <a:gd name="connsiteX1838" fmla="*/ 8636442 w 10560344"/>
              <a:gd name="connsiteY1838" fmla="*/ 1421201 h 3249519"/>
              <a:gd name="connsiteX1839" fmla="*/ 8614414 w 10560344"/>
              <a:gd name="connsiteY1839" fmla="*/ 1426644 h 3249519"/>
              <a:gd name="connsiteX1840" fmla="*/ 8600265 w 10560344"/>
              <a:gd name="connsiteY1840" fmla="*/ 1432642 h 3249519"/>
              <a:gd name="connsiteX1841" fmla="*/ 8600120 w 10560344"/>
              <a:gd name="connsiteY1841" fmla="*/ 1432687 h 3249519"/>
              <a:gd name="connsiteX1842" fmla="*/ 8599695 w 10560344"/>
              <a:gd name="connsiteY1842" fmla="*/ 1429392 h 3249519"/>
              <a:gd name="connsiteX1843" fmla="*/ 8647712 w 10560344"/>
              <a:gd name="connsiteY1843" fmla="*/ 1416594 h 3249519"/>
              <a:gd name="connsiteX1844" fmla="*/ 8638322 w 10560344"/>
              <a:gd name="connsiteY1844" fmla="*/ 1422945 h 3249519"/>
              <a:gd name="connsiteX1845" fmla="*/ 8636026 w 10560344"/>
              <a:gd name="connsiteY1845" fmla="*/ 1432963 h 3249519"/>
              <a:gd name="connsiteX1846" fmla="*/ 8598991 w 10560344"/>
              <a:gd name="connsiteY1846" fmla="*/ 1449635 h 3249519"/>
              <a:gd name="connsiteX1847" fmla="*/ 8349907 w 10560344"/>
              <a:gd name="connsiteY1847" fmla="*/ 1546588 h 3249519"/>
              <a:gd name="connsiteX1848" fmla="*/ 8245448 w 10560344"/>
              <a:gd name="connsiteY1848" fmla="*/ 1573972 h 3249519"/>
              <a:gd name="connsiteX1849" fmla="*/ 8250607 w 10560344"/>
              <a:gd name="connsiteY1849" fmla="*/ 1576786 h 3249519"/>
              <a:gd name="connsiteX1850" fmla="*/ 8224899 w 10560344"/>
              <a:gd name="connsiteY1850" fmla="*/ 1585489 h 3249519"/>
              <a:gd name="connsiteX1851" fmla="*/ 8217171 w 10560344"/>
              <a:gd name="connsiteY1851" fmla="*/ 1587317 h 3249519"/>
              <a:gd name="connsiteX1852" fmla="*/ 8215112 w 10560344"/>
              <a:gd name="connsiteY1852" fmla="*/ 1589477 h 3249519"/>
              <a:gd name="connsiteX1853" fmla="*/ 8288517 w 10560344"/>
              <a:gd name="connsiteY1853" fmla="*/ 1570977 h 3249519"/>
              <a:gd name="connsiteX1854" fmla="*/ 8362344 w 10560344"/>
              <a:gd name="connsiteY1854" fmla="*/ 1548893 h 3249519"/>
              <a:gd name="connsiteX1855" fmla="*/ 8619550 w 10560344"/>
              <a:gd name="connsiteY1855" fmla="*/ 1450725 h 3249519"/>
              <a:gd name="connsiteX1856" fmla="*/ 8693147 w 10560344"/>
              <a:gd name="connsiteY1856" fmla="*/ 1422291 h 3249519"/>
              <a:gd name="connsiteX1857" fmla="*/ 8683940 w 10560344"/>
              <a:gd name="connsiteY1857" fmla="*/ 1432216 h 3249519"/>
              <a:gd name="connsiteX1858" fmla="*/ 8664660 w 10560344"/>
              <a:gd name="connsiteY1858" fmla="*/ 1441059 h 3249519"/>
              <a:gd name="connsiteX1859" fmla="*/ 8594296 w 10560344"/>
              <a:gd name="connsiteY1859" fmla="*/ 1481722 h 3249519"/>
              <a:gd name="connsiteX1860" fmla="*/ 8384858 w 10560344"/>
              <a:gd name="connsiteY1860" fmla="*/ 1562486 h 3249519"/>
              <a:gd name="connsiteX1861" fmla="*/ 8274681 w 10560344"/>
              <a:gd name="connsiteY1861" fmla="*/ 1592090 h 3249519"/>
              <a:gd name="connsiteX1862" fmla="*/ 8250253 w 10560344"/>
              <a:gd name="connsiteY1862" fmla="*/ 1600134 h 3249519"/>
              <a:gd name="connsiteX1863" fmla="*/ 8166785 w 10560344"/>
              <a:gd name="connsiteY1863" fmla="*/ 1625515 h 3249519"/>
              <a:gd name="connsiteX1864" fmla="*/ 8205061 w 10560344"/>
              <a:gd name="connsiteY1864" fmla="*/ 1617653 h 3249519"/>
              <a:gd name="connsiteX1865" fmla="*/ 8243533 w 10560344"/>
              <a:gd name="connsiteY1865" fmla="*/ 1606961 h 3249519"/>
              <a:gd name="connsiteX1866" fmla="*/ 8331593 w 10560344"/>
              <a:gd name="connsiteY1866" fmla="*/ 1585105 h 3249519"/>
              <a:gd name="connsiteX1867" fmla="*/ 8323697 w 10560344"/>
              <a:gd name="connsiteY1867" fmla="*/ 1587657 h 3249519"/>
              <a:gd name="connsiteX1868" fmla="*/ 8360797 w 10560344"/>
              <a:gd name="connsiteY1868" fmla="*/ 1577584 h 3249519"/>
              <a:gd name="connsiteX1869" fmla="*/ 8617289 w 10560344"/>
              <a:gd name="connsiteY1869" fmla="*/ 1484586 h 3249519"/>
              <a:gd name="connsiteX1870" fmla="*/ 8402044 w 10560344"/>
              <a:gd name="connsiteY1870" fmla="*/ 1576485 h 3249519"/>
              <a:gd name="connsiteX1871" fmla="*/ 8386326 w 10560344"/>
              <a:gd name="connsiteY1871" fmla="*/ 1582132 h 3249519"/>
              <a:gd name="connsiteX1872" fmla="*/ 8386570 w 10560344"/>
              <a:gd name="connsiteY1872" fmla="*/ 1581888 h 3249519"/>
              <a:gd name="connsiteX1873" fmla="*/ 8427896 w 10560344"/>
              <a:gd name="connsiteY1873" fmla="*/ 1561366 h 3249519"/>
              <a:gd name="connsiteX1874" fmla="*/ 8394054 w 10560344"/>
              <a:gd name="connsiteY1874" fmla="*/ 1574395 h 3249519"/>
              <a:gd name="connsiteX1875" fmla="*/ 8386570 w 10560344"/>
              <a:gd name="connsiteY1875" fmla="*/ 1581888 h 3249519"/>
              <a:gd name="connsiteX1876" fmla="*/ 8385429 w 10560344"/>
              <a:gd name="connsiteY1876" fmla="*/ 1582453 h 3249519"/>
              <a:gd name="connsiteX1877" fmla="*/ 8386326 w 10560344"/>
              <a:gd name="connsiteY1877" fmla="*/ 1582132 h 3249519"/>
              <a:gd name="connsiteX1878" fmla="*/ 8377919 w 10560344"/>
              <a:gd name="connsiteY1878" fmla="*/ 1590550 h 3249519"/>
              <a:gd name="connsiteX1879" fmla="*/ 8441568 w 10560344"/>
              <a:gd name="connsiteY1879" fmla="*/ 1568441 h 3249519"/>
              <a:gd name="connsiteX1880" fmla="*/ 8625551 w 10560344"/>
              <a:gd name="connsiteY1880" fmla="*/ 1495164 h 3249519"/>
              <a:gd name="connsiteX1881" fmla="*/ 8454006 w 10560344"/>
              <a:gd name="connsiteY1881" fmla="*/ 1570744 h 3249519"/>
              <a:gd name="connsiteX1882" fmla="*/ 8442734 w 10560344"/>
              <a:gd name="connsiteY1882" fmla="*/ 1575354 h 3249519"/>
              <a:gd name="connsiteX1883" fmla="*/ 8400358 w 10560344"/>
              <a:gd name="connsiteY1883" fmla="*/ 1593385 h 3249519"/>
              <a:gd name="connsiteX1884" fmla="*/ 8306759 w 10560344"/>
              <a:gd name="connsiteY1884" fmla="*/ 1620758 h 3249519"/>
              <a:gd name="connsiteX1885" fmla="*/ 8243397 w 10560344"/>
              <a:gd name="connsiteY1885" fmla="*/ 1634388 h 3249519"/>
              <a:gd name="connsiteX1886" fmla="*/ 8207079 w 10560344"/>
              <a:gd name="connsiteY1886" fmla="*/ 1645890 h 3249519"/>
              <a:gd name="connsiteX1887" fmla="*/ 8177739 w 10560344"/>
              <a:gd name="connsiteY1887" fmla="*/ 1658036 h 3249519"/>
              <a:gd name="connsiteX1888" fmla="*/ 8190968 w 10560344"/>
              <a:gd name="connsiteY1888" fmla="*/ 1656314 h 3249519"/>
              <a:gd name="connsiteX1889" fmla="*/ 8199521 w 10560344"/>
              <a:gd name="connsiteY1889" fmla="*/ 1654189 h 3249519"/>
              <a:gd name="connsiteX1890" fmla="*/ 8222558 w 10560344"/>
              <a:gd name="connsiteY1890" fmla="*/ 1646479 h 3249519"/>
              <a:gd name="connsiteX1891" fmla="*/ 8233764 w 10560344"/>
              <a:gd name="connsiteY1891" fmla="*/ 1646337 h 3249519"/>
              <a:gd name="connsiteX1892" fmla="*/ 8403405 w 10560344"/>
              <a:gd name="connsiteY1892" fmla="*/ 1602042 h 3249519"/>
              <a:gd name="connsiteX1893" fmla="*/ 8623151 w 10560344"/>
              <a:gd name="connsiteY1893" fmla="*/ 1517234 h 3249519"/>
              <a:gd name="connsiteX1894" fmla="*/ 8626484 w 10560344"/>
              <a:gd name="connsiteY1894" fmla="*/ 1515659 h 3249519"/>
              <a:gd name="connsiteX1895" fmla="*/ 8628267 w 10560344"/>
              <a:gd name="connsiteY1895" fmla="*/ 1516054 h 3249519"/>
              <a:gd name="connsiteX1896" fmla="*/ 8640671 w 10560344"/>
              <a:gd name="connsiteY1896" fmla="*/ 1515328 h 3249519"/>
              <a:gd name="connsiteX1897" fmla="*/ 8638494 w 10560344"/>
              <a:gd name="connsiteY1897" fmla="*/ 1516404 h 3249519"/>
              <a:gd name="connsiteX1898" fmla="*/ 8412691 w 10560344"/>
              <a:gd name="connsiteY1898" fmla="*/ 1607742 h 3249519"/>
              <a:gd name="connsiteX1899" fmla="*/ 8278400 w 10560344"/>
              <a:gd name="connsiteY1899" fmla="*/ 1643713 h 3249519"/>
              <a:gd name="connsiteX1900" fmla="*/ 8270343 w 10560344"/>
              <a:gd name="connsiteY1900" fmla="*/ 1645874 h 3249519"/>
              <a:gd name="connsiteX1901" fmla="*/ 8286542 w 10560344"/>
              <a:gd name="connsiteY1901" fmla="*/ 1645668 h 3249519"/>
              <a:gd name="connsiteX1902" fmla="*/ 8296351 w 10560344"/>
              <a:gd name="connsiteY1902" fmla="*/ 1645845 h 3249519"/>
              <a:gd name="connsiteX1903" fmla="*/ 8290475 w 10560344"/>
              <a:gd name="connsiteY1903" fmla="*/ 1647950 h 3249519"/>
              <a:gd name="connsiteX1904" fmla="*/ 8274855 w 10560344"/>
              <a:gd name="connsiteY1904" fmla="*/ 1653867 h 3249519"/>
              <a:gd name="connsiteX1905" fmla="*/ 8275424 w 10560344"/>
              <a:gd name="connsiteY1905" fmla="*/ 1654358 h 3249519"/>
              <a:gd name="connsiteX1906" fmla="*/ 8244404 w 10560344"/>
              <a:gd name="connsiteY1906" fmla="*/ 1655182 h 3249519"/>
              <a:gd name="connsiteX1907" fmla="*/ 8229343 w 10560344"/>
              <a:gd name="connsiteY1907" fmla="*/ 1656873 h 3249519"/>
              <a:gd name="connsiteX1908" fmla="*/ 8148113 w 10560344"/>
              <a:gd name="connsiteY1908" fmla="*/ 1678662 h 3249519"/>
              <a:gd name="connsiteX1909" fmla="*/ 8318677 w 10560344"/>
              <a:gd name="connsiteY1909" fmla="*/ 1646877 h 3249519"/>
              <a:gd name="connsiteX1910" fmla="*/ 8485871 w 10560344"/>
              <a:gd name="connsiteY1910" fmla="*/ 1591069 h 3249519"/>
              <a:gd name="connsiteX1911" fmla="*/ 8628808 w 10560344"/>
              <a:gd name="connsiteY1911" fmla="*/ 1532503 h 3249519"/>
              <a:gd name="connsiteX1912" fmla="*/ 8629347 w 10560344"/>
              <a:gd name="connsiteY1912" fmla="*/ 1532279 h 3249519"/>
              <a:gd name="connsiteX1913" fmla="*/ 8643873 w 10560344"/>
              <a:gd name="connsiteY1913" fmla="*/ 1529627 h 3249519"/>
              <a:gd name="connsiteX1914" fmla="*/ 8650036 w 10560344"/>
              <a:gd name="connsiteY1914" fmla="*/ 1527551 h 3249519"/>
              <a:gd name="connsiteX1915" fmla="*/ 8648045 w 10560344"/>
              <a:gd name="connsiteY1915" fmla="*/ 1538843 h 3249519"/>
              <a:gd name="connsiteX1916" fmla="*/ 8663548 w 10560344"/>
              <a:gd name="connsiteY1916" fmla="*/ 1537554 h 3249519"/>
              <a:gd name="connsiteX1917" fmla="*/ 8673042 w 10560344"/>
              <a:gd name="connsiteY1917" fmla="*/ 1542442 h 3249519"/>
              <a:gd name="connsiteX1918" fmla="*/ 8631854 w 10560344"/>
              <a:gd name="connsiteY1918" fmla="*/ 1551830 h 3249519"/>
              <a:gd name="connsiteX1919" fmla="*/ 8633770 w 10560344"/>
              <a:gd name="connsiteY1919" fmla="*/ 1564339 h 3249519"/>
              <a:gd name="connsiteX1920" fmla="*/ 8610566 w 10560344"/>
              <a:gd name="connsiteY1920" fmla="*/ 1567095 h 3249519"/>
              <a:gd name="connsiteX1921" fmla="*/ 8624878 w 10560344"/>
              <a:gd name="connsiteY1921" fmla="*/ 1569296 h 3249519"/>
              <a:gd name="connsiteX1922" fmla="*/ 8670764 w 10560344"/>
              <a:gd name="connsiteY1922" fmla="*/ 1571995 h 3249519"/>
              <a:gd name="connsiteX1923" fmla="*/ 8635796 w 10560344"/>
              <a:gd name="connsiteY1923" fmla="*/ 1580745 h 3249519"/>
              <a:gd name="connsiteX1924" fmla="*/ 8606326 w 10560344"/>
              <a:gd name="connsiteY1924" fmla="*/ 1593783 h 3249519"/>
              <a:gd name="connsiteX1925" fmla="*/ 8645031 w 10560344"/>
              <a:gd name="connsiteY1925" fmla="*/ 1589738 h 3249519"/>
              <a:gd name="connsiteX1926" fmla="*/ 8679436 w 10560344"/>
              <a:gd name="connsiteY1926" fmla="*/ 1586331 h 3249519"/>
              <a:gd name="connsiteX1927" fmla="*/ 8701355 w 10560344"/>
              <a:gd name="connsiteY1927" fmla="*/ 1584743 h 3249519"/>
              <a:gd name="connsiteX1928" fmla="*/ 8695336 w 10560344"/>
              <a:gd name="connsiteY1928" fmla="*/ 1587107 h 3249519"/>
              <a:gd name="connsiteX1929" fmla="*/ 8652610 w 10560344"/>
              <a:gd name="connsiteY1929" fmla="*/ 1606015 h 3249519"/>
              <a:gd name="connsiteX1930" fmla="*/ 8629073 w 10560344"/>
              <a:gd name="connsiteY1930" fmla="*/ 1612777 h 3249519"/>
              <a:gd name="connsiteX1931" fmla="*/ 8631649 w 10560344"/>
              <a:gd name="connsiteY1931" fmla="*/ 1615230 h 3249519"/>
              <a:gd name="connsiteX1932" fmla="*/ 8631789 w 10560344"/>
              <a:gd name="connsiteY1932" fmla="*/ 1615228 h 3249519"/>
              <a:gd name="connsiteX1933" fmla="*/ 8629945 w 10560344"/>
              <a:gd name="connsiteY1933" fmla="*/ 1616046 h 3249519"/>
              <a:gd name="connsiteX1934" fmla="*/ 8559500 w 10560344"/>
              <a:gd name="connsiteY1934" fmla="*/ 1644303 h 3249519"/>
              <a:gd name="connsiteX1935" fmla="*/ 8535375 w 10560344"/>
              <a:gd name="connsiteY1935" fmla="*/ 1658371 h 3249519"/>
              <a:gd name="connsiteX1936" fmla="*/ 8576055 w 10560344"/>
              <a:gd name="connsiteY1936" fmla="*/ 1642167 h 3249519"/>
              <a:gd name="connsiteX1937" fmla="*/ 8643360 w 10560344"/>
              <a:gd name="connsiteY1937" fmla="*/ 1615159 h 3249519"/>
              <a:gd name="connsiteX1938" fmla="*/ 8648685 w 10560344"/>
              <a:gd name="connsiteY1938" fmla="*/ 1615127 h 3249519"/>
              <a:gd name="connsiteX1939" fmla="*/ 8657975 w 10560344"/>
              <a:gd name="connsiteY1939" fmla="*/ 1617592 h 3249519"/>
              <a:gd name="connsiteX1940" fmla="*/ 8599946 w 10560344"/>
              <a:gd name="connsiteY1940" fmla="*/ 1639765 h 3249519"/>
              <a:gd name="connsiteX1941" fmla="*/ 8667813 w 10560344"/>
              <a:gd name="connsiteY1941" fmla="*/ 1636430 h 3249519"/>
              <a:gd name="connsiteX1942" fmla="*/ 8660746 w 10560344"/>
              <a:gd name="connsiteY1942" fmla="*/ 1654512 h 3249519"/>
              <a:gd name="connsiteX1943" fmla="*/ 8654077 w 10560344"/>
              <a:gd name="connsiteY1943" fmla="*/ 1658230 h 3249519"/>
              <a:gd name="connsiteX1944" fmla="*/ 8672575 w 10560344"/>
              <a:gd name="connsiteY1944" fmla="*/ 1662059 h 3249519"/>
              <a:gd name="connsiteX1945" fmla="*/ 8702558 w 10560344"/>
              <a:gd name="connsiteY1945" fmla="*/ 1659483 h 3249519"/>
              <a:gd name="connsiteX1946" fmla="*/ 8706477 w 10560344"/>
              <a:gd name="connsiteY1946" fmla="*/ 1658919 h 3249519"/>
              <a:gd name="connsiteX1947" fmla="*/ 8609108 w 10560344"/>
              <a:gd name="connsiteY1947" fmla="*/ 1699551 h 3249519"/>
              <a:gd name="connsiteX1948" fmla="*/ 8606940 w 10560344"/>
              <a:gd name="connsiteY1948" fmla="*/ 1706288 h 3249519"/>
              <a:gd name="connsiteX1949" fmla="*/ 8687858 w 10560344"/>
              <a:gd name="connsiteY1949" fmla="*/ 1676872 h 3249519"/>
              <a:gd name="connsiteX1950" fmla="*/ 8656600 w 10560344"/>
              <a:gd name="connsiteY1950" fmla="*/ 1693279 h 3249519"/>
              <a:gd name="connsiteX1951" fmla="*/ 8632540 w 10560344"/>
              <a:gd name="connsiteY1951" fmla="*/ 1703329 h 3249519"/>
              <a:gd name="connsiteX1952" fmla="*/ 8628289 w 10560344"/>
              <a:gd name="connsiteY1952" fmla="*/ 1704286 h 3249519"/>
              <a:gd name="connsiteX1953" fmla="*/ 8610717 w 10560344"/>
              <a:gd name="connsiteY1953" fmla="*/ 1709851 h 3249519"/>
              <a:gd name="connsiteX1954" fmla="*/ 8613224 w 10560344"/>
              <a:gd name="connsiteY1954" fmla="*/ 1711370 h 3249519"/>
              <a:gd name="connsiteX1955" fmla="*/ 8592563 w 10560344"/>
              <a:gd name="connsiteY1955" fmla="*/ 1719950 h 3249519"/>
              <a:gd name="connsiteX1956" fmla="*/ 8561126 w 10560344"/>
              <a:gd name="connsiteY1956" fmla="*/ 1736194 h 3249519"/>
              <a:gd name="connsiteX1957" fmla="*/ 8561126 w 10560344"/>
              <a:gd name="connsiteY1957" fmla="*/ 1736194 h 3249519"/>
              <a:gd name="connsiteX1958" fmla="*/ 8581513 w 10560344"/>
              <a:gd name="connsiteY1958" fmla="*/ 1728682 h 3249519"/>
              <a:gd name="connsiteX1959" fmla="*/ 8623932 w 10560344"/>
              <a:gd name="connsiteY1959" fmla="*/ 1713046 h 3249519"/>
              <a:gd name="connsiteX1960" fmla="*/ 8627350 w 10560344"/>
              <a:gd name="connsiteY1960" fmla="*/ 1713320 h 3249519"/>
              <a:gd name="connsiteX1961" fmla="*/ 8635302 w 10560344"/>
              <a:gd name="connsiteY1961" fmla="*/ 1714519 h 3249519"/>
              <a:gd name="connsiteX1962" fmla="*/ 8582349 w 10560344"/>
              <a:gd name="connsiteY1962" fmla="*/ 1729903 h 3249519"/>
              <a:gd name="connsiteX1963" fmla="*/ 8625500 w 10560344"/>
              <a:gd name="connsiteY1963" fmla="*/ 1723378 h 3249519"/>
              <a:gd name="connsiteX1964" fmla="*/ 8668651 w 10560344"/>
              <a:gd name="connsiteY1964" fmla="*/ 1716854 h 3249519"/>
              <a:gd name="connsiteX1965" fmla="*/ 8642915 w 10560344"/>
              <a:gd name="connsiteY1965" fmla="*/ 1734597 h 3249519"/>
              <a:gd name="connsiteX1966" fmla="*/ 8706248 w 10560344"/>
              <a:gd name="connsiteY1966" fmla="*/ 1734357 h 3249519"/>
              <a:gd name="connsiteX1967" fmla="*/ 8625276 w 10560344"/>
              <a:gd name="connsiteY1967" fmla="*/ 1755181 h 3249519"/>
              <a:gd name="connsiteX1968" fmla="*/ 8572863 w 10560344"/>
              <a:gd name="connsiteY1968" fmla="*/ 1766868 h 3249519"/>
              <a:gd name="connsiteX1969" fmla="*/ 8571709 w 10560344"/>
              <a:gd name="connsiteY1969" fmla="*/ 1765185 h 3249519"/>
              <a:gd name="connsiteX1970" fmla="*/ 8571496 w 10560344"/>
              <a:gd name="connsiteY1970" fmla="*/ 1764873 h 3249519"/>
              <a:gd name="connsiteX1971" fmla="*/ 8571324 w 10560344"/>
              <a:gd name="connsiteY1971" fmla="*/ 1764624 h 3249519"/>
              <a:gd name="connsiteX1972" fmla="*/ 8571709 w 10560344"/>
              <a:gd name="connsiteY1972" fmla="*/ 1765185 h 3249519"/>
              <a:gd name="connsiteX1973" fmla="*/ 8572349 w 10560344"/>
              <a:gd name="connsiteY1973" fmla="*/ 1766120 h 3249519"/>
              <a:gd name="connsiteX1974" fmla="*/ 8572863 w 10560344"/>
              <a:gd name="connsiteY1974" fmla="*/ 1766868 h 3249519"/>
              <a:gd name="connsiteX1975" fmla="*/ 8637273 w 10560344"/>
              <a:gd name="connsiteY1975" fmla="*/ 1759239 h 3249519"/>
              <a:gd name="connsiteX1976" fmla="*/ 8643744 w 10560344"/>
              <a:gd name="connsiteY1976" fmla="*/ 1773165 h 3249519"/>
              <a:gd name="connsiteX1977" fmla="*/ 8693656 w 10560344"/>
              <a:gd name="connsiteY1977" fmla="*/ 1762307 h 3249519"/>
              <a:gd name="connsiteX1978" fmla="*/ 8707336 w 10560344"/>
              <a:gd name="connsiteY1978" fmla="*/ 1768822 h 3249519"/>
              <a:gd name="connsiteX1979" fmla="*/ 8758950 w 10560344"/>
              <a:gd name="connsiteY1979" fmla="*/ 1764933 h 3249519"/>
              <a:gd name="connsiteX1980" fmla="*/ 8866231 w 10560344"/>
              <a:gd name="connsiteY1980" fmla="*/ 1750370 h 3249519"/>
              <a:gd name="connsiteX1981" fmla="*/ 8756960 w 10560344"/>
              <a:gd name="connsiteY1981" fmla="*/ 1776225 h 3249519"/>
              <a:gd name="connsiteX1982" fmla="*/ 8700641 w 10560344"/>
              <a:gd name="connsiteY1982" fmla="*/ 1786697 h 3249519"/>
              <a:gd name="connsiteX1983" fmla="*/ 8660597 w 10560344"/>
              <a:gd name="connsiteY1983" fmla="*/ 1802237 h 3249519"/>
              <a:gd name="connsiteX1984" fmla="*/ 8714151 w 10560344"/>
              <a:gd name="connsiteY1984" fmla="*/ 1796699 h 3249519"/>
              <a:gd name="connsiteX1985" fmla="*/ 8721705 w 10560344"/>
              <a:gd name="connsiteY1985" fmla="*/ 1803236 h 3249519"/>
              <a:gd name="connsiteX1986" fmla="*/ 8767078 w 10560344"/>
              <a:gd name="connsiteY1986" fmla="*/ 1795473 h 3249519"/>
              <a:gd name="connsiteX1987" fmla="*/ 8811911 w 10560344"/>
              <a:gd name="connsiteY1987" fmla="*/ 1791405 h 3249519"/>
              <a:gd name="connsiteX1988" fmla="*/ 8802649 w 10560344"/>
              <a:gd name="connsiteY1988" fmla="*/ 1796569 h 3249519"/>
              <a:gd name="connsiteX1989" fmla="*/ 8811883 w 10560344"/>
              <a:gd name="connsiteY1989" fmla="*/ 1805562 h 3249519"/>
              <a:gd name="connsiteX1990" fmla="*/ 8726725 w 10560344"/>
              <a:gd name="connsiteY1990" fmla="*/ 1824760 h 3249519"/>
              <a:gd name="connsiteX1991" fmla="*/ 8787684 w 10560344"/>
              <a:gd name="connsiteY1991" fmla="*/ 1821875 h 3249519"/>
              <a:gd name="connsiteX1992" fmla="*/ 8790284 w 10560344"/>
              <a:gd name="connsiteY1992" fmla="*/ 1821656 h 3249519"/>
              <a:gd name="connsiteX1993" fmla="*/ 8753792 w 10560344"/>
              <a:gd name="connsiteY1993" fmla="*/ 1839588 h 3249519"/>
              <a:gd name="connsiteX1994" fmla="*/ 8804305 w 10560344"/>
              <a:gd name="connsiteY1994" fmla="*/ 1820823 h 3249519"/>
              <a:gd name="connsiteX1995" fmla="*/ 8813974 w 10560344"/>
              <a:gd name="connsiteY1995" fmla="*/ 1823065 h 3249519"/>
              <a:gd name="connsiteX1996" fmla="*/ 8793422 w 10560344"/>
              <a:gd name="connsiteY1996" fmla="*/ 1829432 h 3249519"/>
              <a:gd name="connsiteX1997" fmla="*/ 8967450 w 10560344"/>
              <a:gd name="connsiteY1997" fmla="*/ 1809897 h 3249519"/>
              <a:gd name="connsiteX1998" fmla="*/ 8977511 w 10560344"/>
              <a:gd name="connsiteY1998" fmla="*/ 1809211 h 3249519"/>
              <a:gd name="connsiteX1999" fmla="*/ 8976999 w 10560344"/>
              <a:gd name="connsiteY1999" fmla="*/ 1809499 h 3249519"/>
              <a:gd name="connsiteX2000" fmla="*/ 8928695 w 10560344"/>
              <a:gd name="connsiteY2000" fmla="*/ 1830779 h 3249519"/>
              <a:gd name="connsiteX2001" fmla="*/ 8958217 w 10560344"/>
              <a:gd name="connsiteY2001" fmla="*/ 1822205 h 3249519"/>
              <a:gd name="connsiteX2002" fmla="*/ 8981472 w 10560344"/>
              <a:gd name="connsiteY2002" fmla="*/ 1812190 h 3249519"/>
              <a:gd name="connsiteX2003" fmla="*/ 8991817 w 10560344"/>
              <a:gd name="connsiteY2003" fmla="*/ 1808236 h 3249519"/>
              <a:gd name="connsiteX2004" fmla="*/ 9028727 w 10560344"/>
              <a:gd name="connsiteY2004" fmla="*/ 1805719 h 3249519"/>
              <a:gd name="connsiteX2005" fmla="*/ 9028489 w 10560344"/>
              <a:gd name="connsiteY2005" fmla="*/ 1808667 h 3249519"/>
              <a:gd name="connsiteX2006" fmla="*/ 9032214 w 10560344"/>
              <a:gd name="connsiteY2006" fmla="*/ 1806822 h 3249519"/>
              <a:gd name="connsiteX2007" fmla="*/ 9040616 w 10560344"/>
              <a:gd name="connsiteY2007" fmla="*/ 1804909 h 3249519"/>
              <a:gd name="connsiteX2008" fmla="*/ 9068203 w 10560344"/>
              <a:gd name="connsiteY2008" fmla="*/ 1803028 h 3249519"/>
              <a:gd name="connsiteX2009" fmla="*/ 9059178 w 10560344"/>
              <a:gd name="connsiteY2009" fmla="*/ 1807007 h 3249519"/>
              <a:gd name="connsiteX2010" fmla="*/ 9056030 w 10560344"/>
              <a:gd name="connsiteY2010" fmla="*/ 1810402 h 3249519"/>
              <a:gd name="connsiteX2011" fmla="*/ 9059178 w 10560344"/>
              <a:gd name="connsiteY2011" fmla="*/ 1807007 h 3249519"/>
              <a:gd name="connsiteX2012" fmla="*/ 9061803 w 10560344"/>
              <a:gd name="connsiteY2012" fmla="*/ 1813371 h 3249519"/>
              <a:gd name="connsiteX2013" fmla="*/ 9033887 w 10560344"/>
              <a:gd name="connsiteY2013" fmla="*/ 1818673 h 3249519"/>
              <a:gd name="connsiteX2014" fmla="*/ 9046382 w 10560344"/>
              <a:gd name="connsiteY2014" fmla="*/ 1818181 h 3249519"/>
              <a:gd name="connsiteX2015" fmla="*/ 9167535 w 10560344"/>
              <a:gd name="connsiteY2015" fmla="*/ 1791966 h 3249519"/>
              <a:gd name="connsiteX2016" fmla="*/ 9221100 w 10560344"/>
              <a:gd name="connsiteY2016" fmla="*/ 1775389 h 3249519"/>
              <a:gd name="connsiteX2017" fmla="*/ 9236086 w 10560344"/>
              <a:gd name="connsiteY2017" fmla="*/ 1774189 h 3249519"/>
              <a:gd name="connsiteX2018" fmla="*/ 9235160 w 10560344"/>
              <a:gd name="connsiteY2018" fmla="*/ 1776935 h 3249519"/>
              <a:gd name="connsiteX2019" fmla="*/ 9216290 w 10560344"/>
              <a:gd name="connsiteY2019" fmla="*/ 1783616 h 3249519"/>
              <a:gd name="connsiteX2020" fmla="*/ 9235155 w 10560344"/>
              <a:gd name="connsiteY2020" fmla="*/ 1780259 h 3249519"/>
              <a:gd name="connsiteX2021" fmla="*/ 9235154 w 10560344"/>
              <a:gd name="connsiteY2021" fmla="*/ 1780274 h 3249519"/>
              <a:gd name="connsiteX2022" fmla="*/ 9235306 w 10560344"/>
              <a:gd name="connsiteY2022" fmla="*/ 1780232 h 3249519"/>
              <a:gd name="connsiteX2023" fmla="*/ 9272659 w 10560344"/>
              <a:gd name="connsiteY2023" fmla="*/ 1773582 h 3249519"/>
              <a:gd name="connsiteX2024" fmla="*/ 9250110 w 10560344"/>
              <a:gd name="connsiteY2024" fmla="*/ 1776121 h 3249519"/>
              <a:gd name="connsiteX2025" fmla="*/ 9235306 w 10560344"/>
              <a:gd name="connsiteY2025" fmla="*/ 1780232 h 3249519"/>
              <a:gd name="connsiteX2026" fmla="*/ 9235155 w 10560344"/>
              <a:gd name="connsiteY2026" fmla="*/ 1780259 h 3249519"/>
              <a:gd name="connsiteX2027" fmla="*/ 9235160 w 10560344"/>
              <a:gd name="connsiteY2027" fmla="*/ 1776935 h 3249519"/>
              <a:gd name="connsiteX2028" fmla="*/ 9284431 w 10560344"/>
              <a:gd name="connsiteY2028" fmla="*/ 1770475 h 3249519"/>
              <a:gd name="connsiteX2029" fmla="*/ 9274296 w 10560344"/>
              <a:gd name="connsiteY2029" fmla="*/ 1775556 h 3249519"/>
              <a:gd name="connsiteX2030" fmla="*/ 9270719 w 10560344"/>
              <a:gd name="connsiteY2030" fmla="*/ 1785192 h 3249519"/>
              <a:gd name="connsiteX2031" fmla="*/ 9231835 w 10560344"/>
              <a:gd name="connsiteY2031" fmla="*/ 1796916 h 3249519"/>
              <a:gd name="connsiteX2032" fmla="*/ 8972277 w 10560344"/>
              <a:gd name="connsiteY2032" fmla="*/ 1860729 h 3249519"/>
              <a:gd name="connsiteX2033" fmla="*/ 8938232 w 10560344"/>
              <a:gd name="connsiteY2033" fmla="*/ 1865050 h 3249519"/>
              <a:gd name="connsiteX2034" fmla="*/ 8940040 w 10560344"/>
              <a:gd name="connsiteY2034" fmla="*/ 1867039 h 3249519"/>
              <a:gd name="connsiteX2035" fmla="*/ 8943848 w 10560344"/>
              <a:gd name="connsiteY2035" fmla="*/ 1866896 h 3249519"/>
              <a:gd name="connsiteX2036" fmla="*/ 8947110 w 10560344"/>
              <a:gd name="connsiteY2036" fmla="*/ 1865948 h 3249519"/>
              <a:gd name="connsiteX2037" fmla="*/ 8952331 w 10560344"/>
              <a:gd name="connsiteY2037" fmla="*/ 1865953 h 3249519"/>
              <a:gd name="connsiteX2038" fmla="*/ 8953016 w 10560344"/>
              <a:gd name="connsiteY2038" fmla="*/ 1866733 h 3249519"/>
              <a:gd name="connsiteX2039" fmla="*/ 8955172 w 10560344"/>
              <a:gd name="connsiteY2039" fmla="*/ 1865955 h 3249519"/>
              <a:gd name="connsiteX2040" fmla="*/ 8952331 w 10560344"/>
              <a:gd name="connsiteY2040" fmla="*/ 1865953 h 3249519"/>
              <a:gd name="connsiteX2041" fmla="*/ 8951267 w 10560344"/>
              <a:gd name="connsiteY2041" fmla="*/ 1864740 h 3249519"/>
              <a:gd name="connsiteX2042" fmla="*/ 8965616 w 10560344"/>
              <a:gd name="connsiteY2042" fmla="*/ 1867654 h 3249519"/>
              <a:gd name="connsiteX2043" fmla="*/ 8984310 w 10560344"/>
              <a:gd name="connsiteY2043" fmla="*/ 1864628 h 3249519"/>
              <a:gd name="connsiteX2044" fmla="*/ 9252079 w 10560344"/>
              <a:gd name="connsiteY2044" fmla="*/ 1800665 h 3249519"/>
              <a:gd name="connsiteX2045" fmla="*/ 9328742 w 10560344"/>
              <a:gd name="connsiteY2045" fmla="*/ 1782022 h 3249519"/>
              <a:gd name="connsiteX2046" fmla="*/ 9318325 w 10560344"/>
              <a:gd name="connsiteY2046" fmla="*/ 1790668 h 3249519"/>
              <a:gd name="connsiteX2047" fmla="*/ 9298061 w 10560344"/>
              <a:gd name="connsiteY2047" fmla="*/ 1796934 h 3249519"/>
              <a:gd name="connsiteX2048" fmla="*/ 9223015 w 10560344"/>
              <a:gd name="connsiteY2048" fmla="*/ 1828122 h 3249519"/>
              <a:gd name="connsiteX2049" fmla="*/ 9004870 w 10560344"/>
              <a:gd name="connsiteY2049" fmla="*/ 1881028 h 3249519"/>
              <a:gd name="connsiteX2050" fmla="*/ 8785643 w 10560344"/>
              <a:gd name="connsiteY2050" fmla="*/ 1910218 h 3249519"/>
              <a:gd name="connsiteX2051" fmla="*/ 8784745 w 10560344"/>
              <a:gd name="connsiteY2051" fmla="*/ 1910746 h 3249519"/>
              <a:gd name="connsiteX2052" fmla="*/ 8774087 w 10560344"/>
              <a:gd name="connsiteY2052" fmla="*/ 1915690 h 3249519"/>
              <a:gd name="connsiteX2053" fmla="*/ 8853544 w 10560344"/>
              <a:gd name="connsiteY2053" fmla="*/ 1909920 h 3249519"/>
              <a:gd name="connsiteX2054" fmla="*/ 8979052 w 10560344"/>
              <a:gd name="connsiteY2054" fmla="*/ 1892877 h 3249519"/>
              <a:gd name="connsiteX2055" fmla="*/ 9245443 w 10560344"/>
              <a:gd name="connsiteY2055" fmla="*/ 1833946 h 3249519"/>
              <a:gd name="connsiteX2056" fmla="*/ 9020093 w 10560344"/>
              <a:gd name="connsiteY2056" fmla="*/ 1897137 h 3249519"/>
              <a:gd name="connsiteX2057" fmla="*/ 9003776 w 10560344"/>
              <a:gd name="connsiteY2057" fmla="*/ 1900697 h 3249519"/>
              <a:gd name="connsiteX2058" fmla="*/ 9004049 w 10560344"/>
              <a:gd name="connsiteY2058" fmla="*/ 1900487 h 3249519"/>
              <a:gd name="connsiteX2059" fmla="*/ 9047689 w 10560344"/>
              <a:gd name="connsiteY2059" fmla="*/ 1885502 h 3249519"/>
              <a:gd name="connsiteX2060" fmla="*/ 9012440 w 10560344"/>
              <a:gd name="connsiteY2060" fmla="*/ 1894029 h 3249519"/>
              <a:gd name="connsiteX2061" fmla="*/ 9004049 w 10560344"/>
              <a:gd name="connsiteY2061" fmla="*/ 1900487 h 3249519"/>
              <a:gd name="connsiteX2062" fmla="*/ 9002845 w 10560344"/>
              <a:gd name="connsiteY2062" fmla="*/ 1900901 h 3249519"/>
              <a:gd name="connsiteX2063" fmla="*/ 9003776 w 10560344"/>
              <a:gd name="connsiteY2063" fmla="*/ 1900697 h 3249519"/>
              <a:gd name="connsiteX2064" fmla="*/ 8997674 w 10560344"/>
              <a:gd name="connsiteY2064" fmla="*/ 1905395 h 3249519"/>
              <a:gd name="connsiteX2065" fmla="*/ 9026463 w 10560344"/>
              <a:gd name="connsiteY2065" fmla="*/ 1902643 h 3249519"/>
              <a:gd name="connsiteX2066" fmla="*/ 9027294 w 10560344"/>
              <a:gd name="connsiteY2066" fmla="*/ 1902564 h 3249519"/>
              <a:gd name="connsiteX2067" fmla="*/ 9060326 w 10560344"/>
              <a:gd name="connsiteY2067" fmla="*/ 1894290 h 3249519"/>
              <a:gd name="connsiteX2068" fmla="*/ 9252261 w 10560344"/>
              <a:gd name="connsiteY2068" fmla="*/ 1845507 h 3249519"/>
              <a:gd name="connsiteX2069" fmla="*/ 9072360 w 10560344"/>
              <a:gd name="connsiteY2069" fmla="*/ 1898190 h 3249519"/>
              <a:gd name="connsiteX2070" fmla="*/ 9060586 w 10560344"/>
              <a:gd name="connsiteY2070" fmla="*/ 1901296 h 3249519"/>
              <a:gd name="connsiteX2071" fmla="*/ 9016228 w 10560344"/>
              <a:gd name="connsiteY2071" fmla="*/ 1913677 h 3249519"/>
              <a:gd name="connsiteX2072" fmla="*/ 8921602 w 10560344"/>
              <a:gd name="connsiteY2072" fmla="*/ 1928403 h 3249519"/>
              <a:gd name="connsiteX2073" fmla="*/ 8921487 w 10560344"/>
              <a:gd name="connsiteY2073" fmla="*/ 1928789 h 3249519"/>
              <a:gd name="connsiteX2074" fmla="*/ 8919160 w 10560344"/>
              <a:gd name="connsiteY2074" fmla="*/ 1938139 h 3249519"/>
              <a:gd name="connsiteX2075" fmla="*/ 8919269 w 10560344"/>
              <a:gd name="connsiteY2075" fmla="*/ 1938129 h 3249519"/>
              <a:gd name="connsiteX2076" fmla="*/ 9018126 w 10560344"/>
              <a:gd name="connsiteY2076" fmla="*/ 1922656 h 3249519"/>
              <a:gd name="connsiteX2077" fmla="*/ 9247018 w 10560344"/>
              <a:gd name="connsiteY2077" fmla="*/ 1867079 h 3249519"/>
              <a:gd name="connsiteX2078" fmla="*/ 9250530 w 10560344"/>
              <a:gd name="connsiteY2078" fmla="*/ 1865950 h 3249519"/>
              <a:gd name="connsiteX2079" fmla="*/ 9252245 w 10560344"/>
              <a:gd name="connsiteY2079" fmla="*/ 1866572 h 3249519"/>
              <a:gd name="connsiteX2080" fmla="*/ 9264637 w 10560344"/>
              <a:gd name="connsiteY2080" fmla="*/ 1867463 h 3249519"/>
              <a:gd name="connsiteX2081" fmla="*/ 9262341 w 10560344"/>
              <a:gd name="connsiteY2081" fmla="*/ 1868247 h 3249519"/>
              <a:gd name="connsiteX2082" fmla="*/ 9026596 w 10560344"/>
              <a:gd name="connsiteY2082" fmla="*/ 1929512 h 3249519"/>
              <a:gd name="connsiteX2083" fmla="*/ 8888769 w 10560344"/>
              <a:gd name="connsiteY2083" fmla="*/ 1947753 h 3249519"/>
              <a:gd name="connsiteX2084" fmla="*/ 8877321 w 10560344"/>
              <a:gd name="connsiteY2084" fmla="*/ 1949273 h 3249519"/>
              <a:gd name="connsiteX2085" fmla="*/ 8855116 w 10560344"/>
              <a:gd name="connsiteY2085" fmla="*/ 1956815 h 3249519"/>
              <a:gd name="connsiteX2086" fmla="*/ 8844888 w 10560344"/>
              <a:gd name="connsiteY2086" fmla="*/ 1958430 h 3249519"/>
              <a:gd name="connsiteX2087" fmla="*/ 8845351 w 10560344"/>
              <a:gd name="connsiteY2087" fmla="*/ 1958513 h 3249519"/>
              <a:gd name="connsiteX2088" fmla="*/ 8846477 w 10560344"/>
              <a:gd name="connsiteY2088" fmla="*/ 1959619 h 3249519"/>
              <a:gd name="connsiteX2089" fmla="*/ 8839899 w 10560344"/>
              <a:gd name="connsiteY2089" fmla="*/ 1963306 h 3249519"/>
              <a:gd name="connsiteX2090" fmla="*/ 8834980 w 10560344"/>
              <a:gd name="connsiteY2090" fmla="*/ 1964715 h 3249519"/>
              <a:gd name="connsiteX2091" fmla="*/ 8841564 w 10560344"/>
              <a:gd name="connsiteY2091" fmla="*/ 1964650 h 3249519"/>
              <a:gd name="connsiteX2092" fmla="*/ 8928297 w 10560344"/>
              <a:gd name="connsiteY2092" fmla="*/ 1956117 h 3249519"/>
              <a:gd name="connsiteX2093" fmla="*/ 9101318 w 10560344"/>
              <a:gd name="connsiteY2093" fmla="*/ 1922477 h 3249519"/>
              <a:gd name="connsiteX2094" fmla="*/ 9250647 w 10560344"/>
              <a:gd name="connsiteY2094" fmla="*/ 1882954 h 3249519"/>
              <a:gd name="connsiteX2095" fmla="*/ 9251210 w 10560344"/>
              <a:gd name="connsiteY2095" fmla="*/ 1882801 h 3249519"/>
              <a:gd name="connsiteX2096" fmla="*/ 9265958 w 10560344"/>
              <a:gd name="connsiteY2096" fmla="*/ 1882055 h 3249519"/>
              <a:gd name="connsiteX2097" fmla="*/ 9272337 w 10560344"/>
              <a:gd name="connsiteY2097" fmla="*/ 1880797 h 3249519"/>
              <a:gd name="connsiteX2098" fmla="*/ 9268898 w 10560344"/>
              <a:gd name="connsiteY2098" fmla="*/ 1891737 h 3249519"/>
              <a:gd name="connsiteX2099" fmla="*/ 9284437 w 10560344"/>
              <a:gd name="connsiteY2099" fmla="*/ 1892468 h 3249519"/>
              <a:gd name="connsiteX2100" fmla="*/ 9293218 w 10560344"/>
              <a:gd name="connsiteY2100" fmla="*/ 1898547 h 3249519"/>
              <a:gd name="connsiteX2101" fmla="*/ 9251159 w 10560344"/>
              <a:gd name="connsiteY2101" fmla="*/ 1902512 h 3249519"/>
              <a:gd name="connsiteX2102" fmla="*/ 9251437 w 10560344"/>
              <a:gd name="connsiteY2102" fmla="*/ 1915164 h 3249519"/>
              <a:gd name="connsiteX2103" fmla="*/ 9228071 w 10560344"/>
              <a:gd name="connsiteY2103" fmla="*/ 1914884 h 3249519"/>
              <a:gd name="connsiteX2104" fmla="*/ 9241975 w 10560344"/>
              <a:gd name="connsiteY2104" fmla="*/ 1918925 h 3249519"/>
              <a:gd name="connsiteX2105" fmla="*/ 9287124 w 10560344"/>
              <a:gd name="connsiteY2105" fmla="*/ 1927556 h 3249519"/>
              <a:gd name="connsiteX2106" fmla="*/ 9251316 w 10560344"/>
              <a:gd name="connsiteY2106" fmla="*/ 1931693 h 3249519"/>
              <a:gd name="connsiteX2107" fmla="*/ 9220403 w 10560344"/>
              <a:gd name="connsiteY2107" fmla="*/ 1940796 h 3249519"/>
              <a:gd name="connsiteX2108" fmla="*/ 9259305 w 10560344"/>
              <a:gd name="connsiteY2108" fmla="*/ 1941808 h 3249519"/>
              <a:gd name="connsiteX2109" fmla="*/ 9293861 w 10560344"/>
              <a:gd name="connsiteY2109" fmla="*/ 1942895 h 3249519"/>
              <a:gd name="connsiteX2110" fmla="*/ 9315802 w 10560344"/>
              <a:gd name="connsiteY2110" fmla="*/ 1944164 h 3249519"/>
              <a:gd name="connsiteX2111" fmla="*/ 9309526 w 10560344"/>
              <a:gd name="connsiteY2111" fmla="*/ 1945728 h 3249519"/>
              <a:gd name="connsiteX2112" fmla="*/ 9264708 w 10560344"/>
              <a:gd name="connsiteY2112" fmla="*/ 1958932 h 3249519"/>
              <a:gd name="connsiteX2113" fmla="*/ 9240493 w 10560344"/>
              <a:gd name="connsiteY2113" fmla="*/ 1962582 h 3249519"/>
              <a:gd name="connsiteX2114" fmla="*/ 9242729 w 10560344"/>
              <a:gd name="connsiteY2114" fmla="*/ 1965349 h 3249519"/>
              <a:gd name="connsiteX2115" fmla="*/ 9242869 w 10560344"/>
              <a:gd name="connsiteY2115" fmla="*/ 1965366 h 3249519"/>
              <a:gd name="connsiteX2116" fmla="*/ 9240935 w 10560344"/>
              <a:gd name="connsiteY2116" fmla="*/ 1965936 h 3249519"/>
              <a:gd name="connsiteX2117" fmla="*/ 9167418 w 10560344"/>
              <a:gd name="connsiteY2117" fmla="*/ 1984815 h 3249519"/>
              <a:gd name="connsiteX2118" fmla="*/ 9141671 w 10560344"/>
              <a:gd name="connsiteY2118" fmla="*/ 1995632 h 3249519"/>
              <a:gd name="connsiteX2119" fmla="*/ 9184110 w 10560344"/>
              <a:gd name="connsiteY2119" fmla="*/ 1984844 h 3249519"/>
              <a:gd name="connsiteX2120" fmla="*/ 9254351 w 10560344"/>
              <a:gd name="connsiteY2120" fmla="*/ 1966798 h 3249519"/>
              <a:gd name="connsiteX2121" fmla="*/ 9259633 w 10560344"/>
              <a:gd name="connsiteY2121" fmla="*/ 1967456 h 3249519"/>
              <a:gd name="connsiteX2122" fmla="*/ 9268526 w 10560344"/>
              <a:gd name="connsiteY2122" fmla="*/ 1971107 h 3249519"/>
              <a:gd name="connsiteX2123" fmla="*/ 9208112 w 10560344"/>
              <a:gd name="connsiteY2123" fmla="*/ 1985563 h 3249519"/>
              <a:gd name="connsiteX2124" fmla="*/ 9275837 w 10560344"/>
              <a:gd name="connsiteY2124" fmla="*/ 1991063 h 3249519"/>
              <a:gd name="connsiteX2125" fmla="*/ 9266483 w 10560344"/>
              <a:gd name="connsiteY2125" fmla="*/ 2008076 h 3249519"/>
              <a:gd name="connsiteX2126" fmla="*/ 9259388 w 10560344"/>
              <a:gd name="connsiteY2126" fmla="*/ 2010897 h 3249519"/>
              <a:gd name="connsiteX2127" fmla="*/ 9277233 w 10560344"/>
              <a:gd name="connsiteY2127" fmla="*/ 2017093 h 3249519"/>
              <a:gd name="connsiteX2128" fmla="*/ 9307296 w 10560344"/>
              <a:gd name="connsiteY2128" fmla="*/ 2018430 h 3249519"/>
              <a:gd name="connsiteX2129" fmla="*/ 9311255 w 10560344"/>
              <a:gd name="connsiteY2129" fmla="*/ 2018379 h 3249519"/>
              <a:gd name="connsiteX2130" fmla="*/ 9209438 w 10560344"/>
              <a:gd name="connsiteY2130" fmla="*/ 2046032 h 3249519"/>
              <a:gd name="connsiteX2131" fmla="*/ 9206414 w 10560344"/>
              <a:gd name="connsiteY2131" fmla="*/ 2052430 h 3249519"/>
              <a:gd name="connsiteX2132" fmla="*/ 9290466 w 10560344"/>
              <a:gd name="connsiteY2132" fmla="*/ 2033764 h 3249519"/>
              <a:gd name="connsiteX2133" fmla="*/ 9257341 w 10560344"/>
              <a:gd name="connsiteY2133" fmla="*/ 2045976 h 3249519"/>
              <a:gd name="connsiteX2134" fmla="*/ 9232181 w 10560344"/>
              <a:gd name="connsiteY2134" fmla="*/ 2052819 h 3249519"/>
              <a:gd name="connsiteX2135" fmla="*/ 9227843 w 10560344"/>
              <a:gd name="connsiteY2135" fmla="*/ 2053216 h 3249519"/>
              <a:gd name="connsiteX2136" fmla="*/ 9209696 w 10560344"/>
              <a:gd name="connsiteY2136" fmla="*/ 2056454 h 3249519"/>
              <a:gd name="connsiteX2137" fmla="*/ 9211984 w 10560344"/>
              <a:gd name="connsiteY2137" fmla="*/ 2058287 h 3249519"/>
              <a:gd name="connsiteX2138" fmla="*/ 9190386 w 10560344"/>
              <a:gd name="connsiteY2138" fmla="*/ 2064112 h 3249519"/>
              <a:gd name="connsiteX2139" fmla="*/ 9157108 w 10560344"/>
              <a:gd name="connsiteY2139" fmla="*/ 2076139 h 3249519"/>
              <a:gd name="connsiteX2140" fmla="*/ 9157108 w 10560344"/>
              <a:gd name="connsiteY2140" fmla="*/ 2076139 h 3249519"/>
              <a:gd name="connsiteX2141" fmla="*/ 9178295 w 10560344"/>
              <a:gd name="connsiteY2141" fmla="*/ 2071335 h 3249519"/>
              <a:gd name="connsiteX2142" fmla="*/ 9222385 w 10560344"/>
              <a:gd name="connsiteY2142" fmla="*/ 2061337 h 3249519"/>
              <a:gd name="connsiteX2143" fmla="*/ 9225740 w 10560344"/>
              <a:gd name="connsiteY2143" fmla="*/ 2062052 h 3249519"/>
              <a:gd name="connsiteX2144" fmla="*/ 9233467 w 10560344"/>
              <a:gd name="connsiteY2144" fmla="*/ 2064272 h 3249519"/>
              <a:gd name="connsiteX2145" fmla="*/ 9178966 w 10560344"/>
              <a:gd name="connsiteY2145" fmla="*/ 2072655 h 3249519"/>
              <a:gd name="connsiteX2146" fmla="*/ 9222599 w 10560344"/>
              <a:gd name="connsiteY2146" fmla="*/ 2071785 h 3249519"/>
              <a:gd name="connsiteX2147" fmla="*/ 9266231 w 10560344"/>
              <a:gd name="connsiteY2147" fmla="*/ 2070917 h 3249519"/>
              <a:gd name="connsiteX2148" fmla="*/ 9238413 w 10560344"/>
              <a:gd name="connsiteY2148" fmla="*/ 2085169 h 3249519"/>
              <a:gd name="connsiteX2149" fmla="*/ 9301239 w 10560344"/>
              <a:gd name="connsiteY2149" fmla="*/ 2093149 h 3249519"/>
              <a:gd name="connsiteX2150" fmla="*/ 9218250 w 10560344"/>
              <a:gd name="connsiteY2150" fmla="*/ 2103290 h 3249519"/>
              <a:gd name="connsiteX2151" fmla="*/ 9164764 w 10560344"/>
              <a:gd name="connsiteY2151" fmla="*/ 2108078 h 3249519"/>
              <a:gd name="connsiteX2152" fmla="*/ 9163838 w 10560344"/>
              <a:gd name="connsiteY2152" fmla="*/ 2106259 h 3249519"/>
              <a:gd name="connsiteX2153" fmla="*/ 9163530 w 10560344"/>
              <a:gd name="connsiteY2153" fmla="*/ 2105652 h 3249519"/>
              <a:gd name="connsiteX2154" fmla="*/ 9163666 w 10560344"/>
              <a:gd name="connsiteY2154" fmla="*/ 2105922 h 3249519"/>
              <a:gd name="connsiteX2155" fmla="*/ 9163838 w 10560344"/>
              <a:gd name="connsiteY2155" fmla="*/ 2106259 h 3249519"/>
              <a:gd name="connsiteX2156" fmla="*/ 9164352 w 10560344"/>
              <a:gd name="connsiteY2156" fmla="*/ 2107269 h 3249519"/>
              <a:gd name="connsiteX2157" fmla="*/ 9164764 w 10560344"/>
              <a:gd name="connsiteY2157" fmla="*/ 2108078 h 3249519"/>
              <a:gd name="connsiteX2158" fmla="*/ 9229620 w 10560344"/>
              <a:gd name="connsiteY2158" fmla="*/ 2108870 h 3249519"/>
              <a:gd name="connsiteX2159" fmla="*/ 9234229 w 10560344"/>
              <a:gd name="connsiteY2159" fmla="*/ 2123518 h 3249519"/>
              <a:gd name="connsiteX2160" fmla="*/ 9285127 w 10560344"/>
              <a:gd name="connsiteY2160" fmla="*/ 2119230 h 3249519"/>
              <a:gd name="connsiteX2161" fmla="*/ 9297847 w 10560344"/>
              <a:gd name="connsiteY2161" fmla="*/ 2127464 h 3249519"/>
              <a:gd name="connsiteX2162" fmla="*/ 9349529 w 10560344"/>
              <a:gd name="connsiteY2162" fmla="*/ 2130305 h 3249519"/>
              <a:gd name="connsiteX2163" fmla="*/ 9457793 w 10560344"/>
              <a:gd name="connsiteY2163" fmla="*/ 2129785 h 3249519"/>
              <a:gd name="connsiteX2164" fmla="*/ 9346090 w 10560344"/>
              <a:gd name="connsiteY2164" fmla="*/ 2141242 h 3249519"/>
              <a:gd name="connsiteX2165" fmla="*/ 9288887 w 10560344"/>
              <a:gd name="connsiteY2165" fmla="*/ 2144319 h 3249519"/>
              <a:gd name="connsiteX2166" fmla="*/ 9247166 w 10560344"/>
              <a:gd name="connsiteY2166" fmla="*/ 2154530 h 3249519"/>
              <a:gd name="connsiteX2167" fmla="*/ 9300987 w 10560344"/>
              <a:gd name="connsiteY2167" fmla="*/ 2155990 h 3249519"/>
              <a:gd name="connsiteX2168" fmla="*/ 9307628 w 10560344"/>
              <a:gd name="connsiteY2168" fmla="*/ 2163451 h 3249519"/>
              <a:gd name="connsiteX2169" fmla="*/ 9353625 w 10560344"/>
              <a:gd name="connsiteY2169" fmla="*/ 2161641 h 3249519"/>
              <a:gd name="connsiteX2170" fmla="*/ 9398607 w 10560344"/>
              <a:gd name="connsiteY2170" fmla="*/ 2163425 h 3249519"/>
              <a:gd name="connsiteX2171" fmla="*/ 9388753 w 10560344"/>
              <a:gd name="connsiteY2171" fmla="*/ 2167344 h 3249519"/>
              <a:gd name="connsiteX2172" fmla="*/ 9396743 w 10560344"/>
              <a:gd name="connsiteY2172" fmla="*/ 2177458 h 3249519"/>
              <a:gd name="connsiteX2173" fmla="*/ 9309814 w 10560344"/>
              <a:gd name="connsiteY2173" fmla="*/ 2185445 h 3249519"/>
              <a:gd name="connsiteX2174" fmla="*/ 9370630 w 10560344"/>
              <a:gd name="connsiteY2174" fmla="*/ 2190493 h 3249519"/>
              <a:gd name="connsiteX2175" fmla="*/ 9373238 w 10560344"/>
              <a:gd name="connsiteY2175" fmla="*/ 2190615 h 3249519"/>
              <a:gd name="connsiteX2176" fmla="*/ 9334727 w 10560344"/>
              <a:gd name="connsiteY2176" fmla="*/ 2203660 h 3249519"/>
              <a:gd name="connsiteX2177" fmla="*/ 9387248 w 10560344"/>
              <a:gd name="connsiteY2177" fmla="*/ 2191608 h 3249519"/>
              <a:gd name="connsiteX2178" fmla="*/ 9396544 w 10560344"/>
              <a:gd name="connsiteY2178" fmla="*/ 2195084 h 3249519"/>
              <a:gd name="connsiteX2179" fmla="*/ 9375340 w 10560344"/>
              <a:gd name="connsiteY2179" fmla="*/ 2198732 h 3249519"/>
              <a:gd name="connsiteX2180" fmla="*/ 9550431 w 10560344"/>
              <a:gd name="connsiteY2180" fmla="*/ 2201943 h 3249519"/>
              <a:gd name="connsiteX2181" fmla="*/ 9560497 w 10560344"/>
              <a:gd name="connsiteY2181" fmla="*/ 2202569 h 3249519"/>
              <a:gd name="connsiteX2182" fmla="*/ 9559953 w 10560344"/>
              <a:gd name="connsiteY2182" fmla="*/ 2202788 h 3249519"/>
              <a:gd name="connsiteX2183" fmla="*/ 9509294 w 10560344"/>
              <a:gd name="connsiteY2183" fmla="*/ 2217620 h 3249519"/>
              <a:gd name="connsiteX2184" fmla="*/ 9539680 w 10560344"/>
              <a:gd name="connsiteY2184" fmla="*/ 2212950 h 3249519"/>
              <a:gd name="connsiteX2185" fmla="*/ 9564039 w 10560344"/>
              <a:gd name="connsiteY2185" fmla="*/ 2206037 h 3249519"/>
              <a:gd name="connsiteX2186" fmla="*/ 9574808 w 10560344"/>
              <a:gd name="connsiteY2186" fmla="*/ 2203459 h 3249519"/>
              <a:gd name="connsiteX2187" fmla="*/ 9611732 w 10560344"/>
              <a:gd name="connsiteY2187" fmla="*/ 2205753 h 3249519"/>
              <a:gd name="connsiteX2188" fmla="*/ 9611114 w 10560344"/>
              <a:gd name="connsiteY2188" fmla="*/ 2208645 h 3249519"/>
              <a:gd name="connsiteX2189" fmla="*/ 9615046 w 10560344"/>
              <a:gd name="connsiteY2189" fmla="*/ 2207299 h 3249519"/>
              <a:gd name="connsiteX2190" fmla="*/ 9623625 w 10560344"/>
              <a:gd name="connsiteY2190" fmla="*/ 2206491 h 3249519"/>
              <a:gd name="connsiteX2191" fmla="*/ 9651223 w 10560344"/>
              <a:gd name="connsiteY2191" fmla="*/ 2208207 h 3249519"/>
              <a:gd name="connsiteX2192" fmla="*/ 9641759 w 10560344"/>
              <a:gd name="connsiteY2192" fmla="*/ 2210981 h 3249519"/>
              <a:gd name="connsiteX2193" fmla="*/ 9638197 w 10560344"/>
              <a:gd name="connsiteY2193" fmla="*/ 2213937 h 3249519"/>
              <a:gd name="connsiteX2194" fmla="*/ 9641759 w 10560344"/>
              <a:gd name="connsiteY2194" fmla="*/ 2210981 h 3249519"/>
              <a:gd name="connsiteX2195" fmla="*/ 9643536 w 10560344"/>
              <a:gd name="connsiteY2195" fmla="*/ 2217632 h 3249519"/>
              <a:gd name="connsiteX2196" fmla="*/ 9615167 w 10560344"/>
              <a:gd name="connsiteY2196" fmla="*/ 2219266 h 3249519"/>
              <a:gd name="connsiteX2197" fmla="*/ 9644471 w 10560344"/>
              <a:gd name="connsiteY2197" fmla="*/ 2221933 h 3249519"/>
              <a:gd name="connsiteX2198" fmla="*/ 9630062 w 10560344"/>
              <a:gd name="connsiteY2198" fmla="*/ 2227356 h 3249519"/>
              <a:gd name="connsiteX2199" fmla="*/ 9624062 w 10560344"/>
              <a:gd name="connsiteY2199" fmla="*/ 2230032 h 3249519"/>
              <a:gd name="connsiteX2200" fmla="*/ 9530910 w 10560344"/>
              <a:gd name="connsiteY2200" fmla="*/ 2227851 h 3249519"/>
              <a:gd name="connsiteX2201" fmla="*/ 9348583 w 10560344"/>
              <a:gd name="connsiteY2201" fmla="*/ 2232767 h 3249519"/>
              <a:gd name="connsiteX2202" fmla="*/ 9277587 w 10560344"/>
              <a:gd name="connsiteY2202" fmla="*/ 2237607 h 3249519"/>
              <a:gd name="connsiteX2203" fmla="*/ 9285637 w 10560344"/>
              <a:gd name="connsiteY2203" fmla="*/ 2241316 h 3249519"/>
              <a:gd name="connsiteX2204" fmla="*/ 9302130 w 10560344"/>
              <a:gd name="connsiteY2204" fmla="*/ 2241546 h 3249519"/>
              <a:gd name="connsiteX2205" fmla="*/ 9311619 w 10560344"/>
              <a:gd name="connsiteY2205" fmla="*/ 2238891 h 3249519"/>
              <a:gd name="connsiteX2206" fmla="*/ 9326608 w 10560344"/>
              <a:gd name="connsiteY2206" fmla="*/ 2237691 h 3249519"/>
              <a:gd name="connsiteX2207" fmla="*/ 9325679 w 10560344"/>
              <a:gd name="connsiteY2207" fmla="*/ 2240438 h 3249519"/>
              <a:gd name="connsiteX2208" fmla="*/ 9324005 w 10560344"/>
              <a:gd name="connsiteY2208" fmla="*/ 2240808 h 3249519"/>
              <a:gd name="connsiteX2209" fmla="*/ 9325421 w 10560344"/>
              <a:gd name="connsiteY2209" fmla="*/ 2240740 h 3249519"/>
              <a:gd name="connsiteX2210" fmla="*/ 9325679 w 10560344"/>
              <a:gd name="connsiteY2210" fmla="*/ 2240438 h 3249519"/>
              <a:gd name="connsiteX2211" fmla="*/ 9374952 w 10560344"/>
              <a:gd name="connsiteY2211" fmla="*/ 2233976 h 3249519"/>
              <a:gd name="connsiteX2212" fmla="*/ 9369271 w 10560344"/>
              <a:gd name="connsiteY2212" fmla="*/ 2235778 h 3249519"/>
              <a:gd name="connsiteX2213" fmla="*/ 9366521 w 10560344"/>
              <a:gd name="connsiteY2213" fmla="*/ 2237736 h 3249519"/>
              <a:gd name="connsiteX2214" fmla="*/ 9378113 w 10560344"/>
              <a:gd name="connsiteY2214" fmla="*/ 2237713 h 3249519"/>
              <a:gd name="connsiteX2215" fmla="*/ 9433819 w 10560344"/>
              <a:gd name="connsiteY2215" fmla="*/ 2238216 h 3249519"/>
              <a:gd name="connsiteX2216" fmla="*/ 9442824 w 10560344"/>
              <a:gd name="connsiteY2216" fmla="*/ 2244736 h 3249519"/>
              <a:gd name="connsiteX2217" fmla="*/ 9505090 w 10560344"/>
              <a:gd name="connsiteY2217" fmla="*/ 2246028 h 3249519"/>
              <a:gd name="connsiteX2218" fmla="*/ 9515839 w 10560344"/>
              <a:gd name="connsiteY2218" fmla="*/ 2255046 h 3249519"/>
              <a:gd name="connsiteX2219" fmla="*/ 9519633 w 10560344"/>
              <a:gd name="connsiteY2219" fmla="*/ 2255398 h 3249519"/>
              <a:gd name="connsiteX2220" fmla="*/ 9522990 w 10560344"/>
              <a:gd name="connsiteY2220" fmla="*/ 2254881 h 3249519"/>
              <a:gd name="connsiteX2221" fmla="*/ 9528167 w 10560344"/>
              <a:gd name="connsiteY2221" fmla="*/ 2255564 h 3249519"/>
              <a:gd name="connsiteX2222" fmla="*/ 9528746 w 10560344"/>
              <a:gd name="connsiteY2222" fmla="*/ 2256426 h 3249519"/>
              <a:gd name="connsiteX2223" fmla="*/ 9530984 w 10560344"/>
              <a:gd name="connsiteY2223" fmla="*/ 2255934 h 3249519"/>
              <a:gd name="connsiteX2224" fmla="*/ 9528167 w 10560344"/>
              <a:gd name="connsiteY2224" fmla="*/ 2255564 h 3249519"/>
              <a:gd name="connsiteX2225" fmla="*/ 9527267 w 10560344"/>
              <a:gd name="connsiteY2225" fmla="*/ 2254222 h 3249519"/>
              <a:gd name="connsiteX2226" fmla="*/ 9544493 w 10560344"/>
              <a:gd name="connsiteY2226" fmla="*/ 2260132 h 3249519"/>
              <a:gd name="connsiteX2227" fmla="*/ 9479862 w 10560344"/>
              <a:gd name="connsiteY2227" fmla="*/ 2259783 h 3249519"/>
              <a:gd name="connsiteX2228" fmla="*/ 9468993 w 10560344"/>
              <a:gd name="connsiteY2228" fmla="*/ 2267295 h 3249519"/>
              <a:gd name="connsiteX2229" fmla="*/ 9410777 w 10560344"/>
              <a:gd name="connsiteY2229" fmla="*/ 2273964 h 3249519"/>
              <a:gd name="connsiteX2230" fmla="*/ 9365898 w 10560344"/>
              <a:gd name="connsiteY2230" fmla="*/ 2274133 h 3249519"/>
              <a:gd name="connsiteX2231" fmla="*/ 9365837 w 10560344"/>
              <a:gd name="connsiteY2231" fmla="*/ 2274133 h 3249519"/>
              <a:gd name="connsiteX2232" fmla="*/ 9356184 w 10560344"/>
              <a:gd name="connsiteY2232" fmla="*/ 2278233 h 3249519"/>
              <a:gd name="connsiteX2233" fmla="*/ 9335564 w 10560344"/>
              <a:gd name="connsiteY2233" fmla="*/ 2284707 h 3249519"/>
              <a:gd name="connsiteX2234" fmla="*/ 9337343 w 10560344"/>
              <a:gd name="connsiteY2234" fmla="*/ 2285904 h 3249519"/>
              <a:gd name="connsiteX2235" fmla="*/ 9341690 w 10560344"/>
              <a:gd name="connsiteY2235" fmla="*/ 2288146 h 3249519"/>
              <a:gd name="connsiteX2236" fmla="*/ 9366630 w 10560344"/>
              <a:gd name="connsiteY2236" fmla="*/ 2291520 h 3249519"/>
              <a:gd name="connsiteX2237" fmla="*/ 9406883 w 10560344"/>
              <a:gd name="connsiteY2237" fmla="*/ 2295186 h 3249519"/>
              <a:gd name="connsiteX2238" fmla="*/ 9460310 w 10560344"/>
              <a:gd name="connsiteY2238" fmla="*/ 2296801 h 3249519"/>
              <a:gd name="connsiteX2239" fmla="*/ 9596912 w 10560344"/>
              <a:gd name="connsiteY2239" fmla="*/ 2301562 h 3249519"/>
              <a:gd name="connsiteX2240" fmla="*/ 9606014 w 10560344"/>
              <a:gd name="connsiteY2240" fmla="*/ 2301890 h 3249519"/>
              <a:gd name="connsiteX2241" fmla="*/ 9597234 w 10560344"/>
              <a:gd name="connsiteY2241" fmla="*/ 2306266 h 3249519"/>
              <a:gd name="connsiteX2242" fmla="*/ 9594333 w 10560344"/>
              <a:gd name="connsiteY2242" fmla="*/ 2308059 h 3249519"/>
              <a:gd name="connsiteX2243" fmla="*/ 9565979 w 10560344"/>
              <a:gd name="connsiteY2243" fmla="*/ 2307947 h 3249519"/>
              <a:gd name="connsiteX2244" fmla="*/ 9492284 w 10560344"/>
              <a:gd name="connsiteY2244" fmla="*/ 2307481 h 3249519"/>
              <a:gd name="connsiteX2245" fmla="*/ 9485689 w 10560344"/>
              <a:gd name="connsiteY2245" fmla="*/ 2323395 h 3249519"/>
              <a:gd name="connsiteX2246" fmla="*/ 9452246 w 10560344"/>
              <a:gd name="connsiteY2246" fmla="*/ 2326593 h 3249519"/>
              <a:gd name="connsiteX2247" fmla="*/ 9419983 w 10560344"/>
              <a:gd name="connsiteY2247" fmla="*/ 2333043 h 3249519"/>
              <a:gd name="connsiteX2248" fmla="*/ 9409632 w 10560344"/>
              <a:gd name="connsiteY2248" fmla="*/ 2333318 h 3249519"/>
              <a:gd name="connsiteX2249" fmla="*/ 9410080 w 10560344"/>
              <a:gd name="connsiteY2249" fmla="*/ 2333459 h 3249519"/>
              <a:gd name="connsiteX2250" fmla="*/ 9411054 w 10560344"/>
              <a:gd name="connsiteY2250" fmla="*/ 2334702 h 3249519"/>
              <a:gd name="connsiteX2251" fmla="*/ 9404053 w 10560344"/>
              <a:gd name="connsiteY2251" fmla="*/ 2337504 h 3249519"/>
              <a:gd name="connsiteX2252" fmla="*/ 9396456 w 10560344"/>
              <a:gd name="connsiteY2252" fmla="*/ 2338644 h 3249519"/>
              <a:gd name="connsiteX2253" fmla="*/ 9400262 w 10560344"/>
              <a:gd name="connsiteY2253" fmla="*/ 2340620 h 3249519"/>
              <a:gd name="connsiteX2254" fmla="*/ 9405734 w 10560344"/>
              <a:gd name="connsiteY2254" fmla="*/ 2345090 h 3249519"/>
              <a:gd name="connsiteX2255" fmla="*/ 9438163 w 10560344"/>
              <a:gd name="connsiteY2255" fmla="*/ 2345487 h 3249519"/>
              <a:gd name="connsiteX2256" fmla="*/ 9462482 w 10560344"/>
              <a:gd name="connsiteY2256" fmla="*/ 2352298 h 3249519"/>
              <a:gd name="connsiteX2257" fmla="*/ 9415134 w 10560344"/>
              <a:gd name="connsiteY2257" fmla="*/ 2351455 h 3249519"/>
              <a:gd name="connsiteX2258" fmla="*/ 9403949 w 10560344"/>
              <a:gd name="connsiteY2258" fmla="*/ 2354507 h 3249519"/>
              <a:gd name="connsiteX2259" fmla="*/ 9402446 w 10560344"/>
              <a:gd name="connsiteY2259" fmla="*/ 2355446 h 3249519"/>
              <a:gd name="connsiteX2260" fmla="*/ 9608016 w 10560344"/>
              <a:gd name="connsiteY2260" fmla="*/ 2347359 h 3249519"/>
              <a:gd name="connsiteX2261" fmla="*/ 9418305 w 10560344"/>
              <a:gd name="connsiteY2261" fmla="*/ 2369288 h 3249519"/>
              <a:gd name="connsiteX2262" fmla="*/ 9415534 w 10560344"/>
              <a:gd name="connsiteY2262" fmla="*/ 2370092 h 3249519"/>
              <a:gd name="connsiteX2263" fmla="*/ 9430468 w 10560344"/>
              <a:gd name="connsiteY2263" fmla="*/ 2370414 h 3249519"/>
              <a:gd name="connsiteX2264" fmla="*/ 9441737 w 10560344"/>
              <a:gd name="connsiteY2264" fmla="*/ 2371062 h 3249519"/>
              <a:gd name="connsiteX2265" fmla="*/ 9439472 w 10560344"/>
              <a:gd name="connsiteY2265" fmla="*/ 2371677 h 3249519"/>
              <a:gd name="connsiteX2266" fmla="*/ 9420705 w 10560344"/>
              <a:gd name="connsiteY2266" fmla="*/ 2376850 h 3249519"/>
              <a:gd name="connsiteX2267" fmla="*/ 9392547 w 10560344"/>
              <a:gd name="connsiteY2267" fmla="*/ 2376920 h 3249519"/>
              <a:gd name="connsiteX2268" fmla="*/ 9392274 w 10560344"/>
              <a:gd name="connsiteY2268" fmla="*/ 2376916 h 3249519"/>
              <a:gd name="connsiteX2269" fmla="*/ 9383824 w 10560344"/>
              <a:gd name="connsiteY2269" fmla="*/ 2384407 h 3249519"/>
              <a:gd name="connsiteX2270" fmla="*/ 9403012 w 10560344"/>
              <a:gd name="connsiteY2270" fmla="*/ 2384471 h 3249519"/>
              <a:gd name="connsiteX2271" fmla="*/ 9378399 w 10560344"/>
              <a:gd name="connsiteY2271" fmla="*/ 2386220 h 3249519"/>
              <a:gd name="connsiteX2272" fmla="*/ 9383605 w 10560344"/>
              <a:gd name="connsiteY2272" fmla="*/ 2386855 h 3249519"/>
              <a:gd name="connsiteX2273" fmla="*/ 9368881 w 10560344"/>
              <a:gd name="connsiteY2273" fmla="*/ 2390569 h 3249519"/>
              <a:gd name="connsiteX2274" fmla="*/ 9372566 w 10560344"/>
              <a:gd name="connsiteY2274" fmla="*/ 2391239 h 3249519"/>
              <a:gd name="connsiteX2275" fmla="*/ 9377643 w 10560344"/>
              <a:gd name="connsiteY2275" fmla="*/ 2391057 h 3249519"/>
              <a:gd name="connsiteX2276" fmla="*/ 9372374 w 10560344"/>
              <a:gd name="connsiteY2276" fmla="*/ 2395652 h 3249519"/>
              <a:gd name="connsiteX2277" fmla="*/ 9425551 w 10560344"/>
              <a:gd name="connsiteY2277" fmla="*/ 2395831 h 3249519"/>
              <a:gd name="connsiteX2278" fmla="*/ 9399009 w 10560344"/>
              <a:gd name="connsiteY2278" fmla="*/ 2399690 h 3249519"/>
              <a:gd name="connsiteX2279" fmla="*/ 9378826 w 10560344"/>
              <a:gd name="connsiteY2279" fmla="*/ 2406173 h 3249519"/>
              <a:gd name="connsiteX2280" fmla="*/ 9384383 w 10560344"/>
              <a:gd name="connsiteY2280" fmla="*/ 2406397 h 3249519"/>
              <a:gd name="connsiteX2281" fmla="*/ 9384921 w 10560344"/>
              <a:gd name="connsiteY2281" fmla="*/ 2406428 h 3249519"/>
              <a:gd name="connsiteX2282" fmla="*/ 9489878 w 10560344"/>
              <a:gd name="connsiteY2282" fmla="*/ 2399997 h 3249519"/>
              <a:gd name="connsiteX2283" fmla="*/ 9434655 w 10560344"/>
              <a:gd name="connsiteY2283" fmla="*/ 2409063 h 3249519"/>
              <a:gd name="connsiteX2284" fmla="*/ 9463774 w 10560344"/>
              <a:gd name="connsiteY2284" fmla="*/ 2409442 h 3249519"/>
              <a:gd name="connsiteX2285" fmla="*/ 9496727 w 10560344"/>
              <a:gd name="connsiteY2285" fmla="*/ 2410364 h 3249519"/>
              <a:gd name="connsiteX2286" fmla="*/ 9502084 w 10560344"/>
              <a:gd name="connsiteY2286" fmla="*/ 2411012 h 3249519"/>
              <a:gd name="connsiteX2287" fmla="*/ 9505038 w 10560344"/>
              <a:gd name="connsiteY2287" fmla="*/ 2409947 h 3249519"/>
              <a:gd name="connsiteX2288" fmla="*/ 9521217 w 10560344"/>
              <a:gd name="connsiteY2288" fmla="*/ 2411028 h 3249519"/>
              <a:gd name="connsiteX2289" fmla="*/ 9508616 w 10560344"/>
              <a:gd name="connsiteY2289" fmla="*/ 2415294 h 3249519"/>
              <a:gd name="connsiteX2290" fmla="*/ 9509016 w 10560344"/>
              <a:gd name="connsiteY2290" fmla="*/ 2415295 h 3249519"/>
              <a:gd name="connsiteX2291" fmla="*/ 9519863 w 10560344"/>
              <a:gd name="connsiteY2291" fmla="*/ 2419132 h 3249519"/>
              <a:gd name="connsiteX2292" fmla="*/ 9557894 w 10560344"/>
              <a:gd name="connsiteY2292" fmla="*/ 2407801 h 3249519"/>
              <a:gd name="connsiteX2293" fmla="*/ 9586910 w 10560344"/>
              <a:gd name="connsiteY2293" fmla="*/ 2404269 h 3249519"/>
              <a:gd name="connsiteX2294" fmla="*/ 9578274 w 10560344"/>
              <a:gd name="connsiteY2294" fmla="*/ 2407179 h 3249519"/>
              <a:gd name="connsiteX2295" fmla="*/ 9565120 w 10560344"/>
              <a:gd name="connsiteY2295" fmla="*/ 2407785 h 3249519"/>
              <a:gd name="connsiteX2296" fmla="*/ 9554341 w 10560344"/>
              <a:gd name="connsiteY2296" fmla="*/ 2409653 h 3249519"/>
              <a:gd name="connsiteX2297" fmla="*/ 9557748 w 10560344"/>
              <a:gd name="connsiteY2297" fmla="*/ 2413042 h 3249519"/>
              <a:gd name="connsiteX2298" fmla="*/ 9554598 w 10560344"/>
              <a:gd name="connsiteY2298" fmla="*/ 2413870 h 3249519"/>
              <a:gd name="connsiteX2299" fmla="*/ 9526110 w 10560344"/>
              <a:gd name="connsiteY2299" fmla="*/ 2427520 h 3249519"/>
              <a:gd name="connsiteX2300" fmla="*/ 9569920 w 10560344"/>
              <a:gd name="connsiteY2300" fmla="*/ 2415039 h 3249519"/>
              <a:gd name="connsiteX2301" fmla="*/ 9572688 w 10560344"/>
              <a:gd name="connsiteY2301" fmla="*/ 2414334 h 3249519"/>
              <a:gd name="connsiteX2302" fmla="*/ 9573096 w 10560344"/>
              <a:gd name="connsiteY2302" fmla="*/ 2414365 h 3249519"/>
              <a:gd name="connsiteX2303" fmla="*/ 9582381 w 10560344"/>
              <a:gd name="connsiteY2303" fmla="*/ 2414121 h 3249519"/>
              <a:gd name="connsiteX2304" fmla="*/ 9530139 w 10560344"/>
              <a:gd name="connsiteY2304" fmla="*/ 2431321 h 3249519"/>
              <a:gd name="connsiteX2305" fmla="*/ 9580508 w 10560344"/>
              <a:gd name="connsiteY2305" fmla="*/ 2424732 h 3249519"/>
              <a:gd name="connsiteX2306" fmla="*/ 9602203 w 10560344"/>
              <a:gd name="connsiteY2306" fmla="*/ 2419346 h 3249519"/>
              <a:gd name="connsiteX2307" fmla="*/ 9588965 w 10560344"/>
              <a:gd name="connsiteY2307" fmla="*/ 2423625 h 3249519"/>
              <a:gd name="connsiteX2308" fmla="*/ 9733118 w 10560344"/>
              <a:gd name="connsiteY2308" fmla="*/ 2404765 h 3249519"/>
              <a:gd name="connsiteX2309" fmla="*/ 9756287 w 10560344"/>
              <a:gd name="connsiteY2309" fmla="*/ 2396944 h 3249519"/>
              <a:gd name="connsiteX2310" fmla="*/ 9847180 w 10560344"/>
              <a:gd name="connsiteY2310" fmla="*/ 2389917 h 3249519"/>
              <a:gd name="connsiteX2311" fmla="*/ 9759646 w 10560344"/>
              <a:gd name="connsiteY2311" fmla="*/ 2404854 h 3249519"/>
              <a:gd name="connsiteX2312" fmla="*/ 9729106 w 10560344"/>
              <a:gd name="connsiteY2312" fmla="*/ 2423371 h 3249519"/>
              <a:gd name="connsiteX2313" fmla="*/ 9957159 w 10560344"/>
              <a:gd name="connsiteY2313" fmla="*/ 2412855 h 3249519"/>
              <a:gd name="connsiteX2314" fmla="*/ 9972396 w 10560344"/>
              <a:gd name="connsiteY2314" fmla="*/ 2412906 h 3249519"/>
              <a:gd name="connsiteX2315" fmla="*/ 9888814 w 10560344"/>
              <a:gd name="connsiteY2315" fmla="*/ 2427858 h 3249519"/>
              <a:gd name="connsiteX2316" fmla="*/ 9854336 w 10560344"/>
              <a:gd name="connsiteY2316" fmla="*/ 2442976 h 3249519"/>
              <a:gd name="connsiteX2317" fmla="*/ 10093664 w 10560344"/>
              <a:gd name="connsiteY2317" fmla="*/ 2436448 h 3249519"/>
              <a:gd name="connsiteX2318" fmla="*/ 9884738 w 10560344"/>
              <a:gd name="connsiteY2318" fmla="*/ 2465647 h 3249519"/>
              <a:gd name="connsiteX2319" fmla="*/ 9846874 w 10560344"/>
              <a:gd name="connsiteY2319" fmla="*/ 2480753 h 3249519"/>
              <a:gd name="connsiteX2320" fmla="*/ 9842922 w 10560344"/>
              <a:gd name="connsiteY2320" fmla="*/ 2480739 h 3249519"/>
              <a:gd name="connsiteX2321" fmla="*/ 9618791 w 10560344"/>
              <a:gd name="connsiteY2321" fmla="*/ 2499167 h 3249519"/>
              <a:gd name="connsiteX2322" fmla="*/ 9653221 w 10560344"/>
              <a:gd name="connsiteY2322" fmla="*/ 2499284 h 3249519"/>
              <a:gd name="connsiteX2323" fmla="*/ 9474809 w 10560344"/>
              <a:gd name="connsiteY2323" fmla="*/ 2517302 h 3249519"/>
              <a:gd name="connsiteX2324" fmla="*/ 9504723 w 10560344"/>
              <a:gd name="connsiteY2324" fmla="*/ 2517402 h 3249519"/>
              <a:gd name="connsiteX2325" fmla="*/ 9482133 w 10560344"/>
              <a:gd name="connsiteY2325" fmla="*/ 2521277 h 3249519"/>
              <a:gd name="connsiteX2326" fmla="*/ 9444266 w 10560344"/>
              <a:gd name="connsiteY2326" fmla="*/ 2536383 h 3249519"/>
              <a:gd name="connsiteX2327" fmla="*/ 9554324 w 10560344"/>
              <a:gd name="connsiteY2327" fmla="*/ 2536754 h 3249519"/>
              <a:gd name="connsiteX2328" fmla="*/ 9504645 w 10560344"/>
              <a:gd name="connsiteY2328" fmla="*/ 2540535 h 3249519"/>
              <a:gd name="connsiteX2329" fmla="*/ 9728774 w 10560344"/>
              <a:gd name="connsiteY2329" fmla="*/ 2522107 h 3249519"/>
              <a:gd name="connsiteX2330" fmla="*/ 9698810 w 10560344"/>
              <a:gd name="connsiteY2330" fmla="*/ 2537240 h 3249519"/>
              <a:gd name="connsiteX2331" fmla="*/ 9511215 w 10560344"/>
              <a:gd name="connsiteY2331" fmla="*/ 2558895 h 3249519"/>
              <a:gd name="connsiteX2332" fmla="*/ 9355932 w 10560344"/>
              <a:gd name="connsiteY2332" fmla="*/ 2584170 h 3249519"/>
              <a:gd name="connsiteX2333" fmla="*/ 9375647 w 10560344"/>
              <a:gd name="connsiteY2333" fmla="*/ 2582731 h 3249519"/>
              <a:gd name="connsiteX2334" fmla="*/ 9388367 w 10560344"/>
              <a:gd name="connsiteY2334" fmla="*/ 2590966 h 3249519"/>
              <a:gd name="connsiteX2335" fmla="*/ 9401270 w 10560344"/>
              <a:gd name="connsiteY2335" fmla="*/ 2593126 h 3249519"/>
              <a:gd name="connsiteX2336" fmla="*/ 9508454 w 10560344"/>
              <a:gd name="connsiteY2336" fmla="*/ 2582300 h 3249519"/>
              <a:gd name="connsiteX2337" fmla="*/ 9461637 w 10560344"/>
              <a:gd name="connsiteY2337" fmla="*/ 2593170 h 3249519"/>
              <a:gd name="connsiteX2338" fmla="*/ 9494561 w 10560344"/>
              <a:gd name="connsiteY2338" fmla="*/ 2592200 h 3249519"/>
              <a:gd name="connsiteX2339" fmla="*/ 9548312 w 10560344"/>
              <a:gd name="connsiteY2339" fmla="*/ 2593287 h 3249519"/>
              <a:gd name="connsiteX2340" fmla="*/ 9436609 w 10560344"/>
              <a:gd name="connsiteY2340" fmla="*/ 2604744 h 3249519"/>
              <a:gd name="connsiteX2341" fmla="*/ 9414195 w 10560344"/>
              <a:gd name="connsiteY2341" fmla="*/ 2607611 h 3249519"/>
              <a:gd name="connsiteX2342" fmla="*/ 9399046 w 10560344"/>
              <a:gd name="connsiteY2342" fmla="*/ 2607703 h 3249519"/>
              <a:gd name="connsiteX2343" fmla="*/ 9379105 w 10560344"/>
              <a:gd name="connsiteY2343" fmla="*/ 2612332 h 3249519"/>
              <a:gd name="connsiteX2344" fmla="*/ 9367833 w 10560344"/>
              <a:gd name="connsiteY2344" fmla="*/ 2618506 h 3249519"/>
              <a:gd name="connsiteX2345" fmla="*/ 9391507 w 10560344"/>
              <a:gd name="connsiteY2345" fmla="*/ 2619490 h 3249519"/>
              <a:gd name="connsiteX2346" fmla="*/ 9392633 w 10560344"/>
              <a:gd name="connsiteY2346" fmla="*/ 2620536 h 3249519"/>
              <a:gd name="connsiteX2347" fmla="*/ 9558045 w 10560344"/>
              <a:gd name="connsiteY2347" fmla="*/ 2605035 h 3249519"/>
              <a:gd name="connsiteX2348" fmla="*/ 9561419 w 10560344"/>
              <a:gd name="connsiteY2348" fmla="*/ 2608996 h 3249519"/>
              <a:gd name="connsiteX2349" fmla="*/ 9563816 w 10560344"/>
              <a:gd name="connsiteY2349" fmla="*/ 2609005 h 3249519"/>
              <a:gd name="connsiteX2350" fmla="*/ 9576655 w 10560344"/>
              <a:gd name="connsiteY2350" fmla="*/ 2609048 h 3249519"/>
              <a:gd name="connsiteX2351" fmla="*/ 9554030 w 10560344"/>
              <a:gd name="connsiteY2351" fmla="*/ 2624206 h 3249519"/>
              <a:gd name="connsiteX2352" fmla="*/ 9774180 w 10560344"/>
              <a:gd name="connsiteY2352" fmla="*/ 2613663 h 3249519"/>
              <a:gd name="connsiteX2353" fmla="*/ 9808661 w 10560344"/>
              <a:gd name="connsiteY2353" fmla="*/ 2598544 h 3249519"/>
              <a:gd name="connsiteX2354" fmla="*/ 9835200 w 10560344"/>
              <a:gd name="connsiteY2354" fmla="*/ 2594683 h 3249519"/>
              <a:gd name="connsiteX2355" fmla="*/ 9880326 w 10560344"/>
              <a:gd name="connsiteY2355" fmla="*/ 2602735 h 3249519"/>
              <a:gd name="connsiteX2356" fmla="*/ 9774156 w 10560344"/>
              <a:gd name="connsiteY2356" fmla="*/ 2620996 h 3249519"/>
              <a:gd name="connsiteX2357" fmla="*/ 9740242 w 10560344"/>
              <a:gd name="connsiteY2357" fmla="*/ 2636116 h 3249519"/>
              <a:gd name="connsiteX2358" fmla="*/ 9949119 w 10560344"/>
              <a:gd name="connsiteY2358" fmla="*/ 2621585 h 3249519"/>
              <a:gd name="connsiteX2359" fmla="*/ 9956443 w 10560344"/>
              <a:gd name="connsiteY2359" fmla="*/ 2625560 h 3249519"/>
              <a:gd name="connsiteX2360" fmla="*/ 9808469 w 10560344"/>
              <a:gd name="connsiteY2360" fmla="*/ 2655528 h 3249519"/>
              <a:gd name="connsiteX2361" fmla="*/ 9773988 w 10560344"/>
              <a:gd name="connsiteY2361" fmla="*/ 2670647 h 3249519"/>
              <a:gd name="connsiteX2362" fmla="*/ 10142655 w 10560344"/>
              <a:gd name="connsiteY2362" fmla="*/ 2637472 h 3249519"/>
              <a:gd name="connsiteX2363" fmla="*/ 10161281 w 10560344"/>
              <a:gd name="connsiteY2363" fmla="*/ 2637534 h 3249519"/>
              <a:gd name="connsiteX2364" fmla="*/ 10191743 w 10560344"/>
              <a:gd name="connsiteY2364" fmla="*/ 2641587 h 3249519"/>
              <a:gd name="connsiteX2365" fmla="*/ 10161243 w 10560344"/>
              <a:gd name="connsiteY2365" fmla="*/ 2648818 h 3249519"/>
              <a:gd name="connsiteX2366" fmla="*/ 10134650 w 10560344"/>
              <a:gd name="connsiteY2366" fmla="*/ 2667912 h 3249519"/>
              <a:gd name="connsiteX2367" fmla="*/ 10339576 w 10560344"/>
              <a:gd name="connsiteY2367" fmla="*/ 2653368 h 3249519"/>
              <a:gd name="connsiteX2368" fmla="*/ 10548491 w 10560344"/>
              <a:gd name="connsiteY2368" fmla="*/ 2627553 h 3249519"/>
              <a:gd name="connsiteX2369" fmla="*/ 10560344 w 10560344"/>
              <a:gd name="connsiteY2369" fmla="*/ 2627594 h 3249519"/>
              <a:gd name="connsiteX2370" fmla="*/ 10252558 w 10560344"/>
              <a:gd name="connsiteY2370" fmla="*/ 2683542 h 3249519"/>
              <a:gd name="connsiteX2371" fmla="*/ 10218068 w 10560344"/>
              <a:gd name="connsiteY2371" fmla="*/ 2702046 h 3249519"/>
              <a:gd name="connsiteX2372" fmla="*/ 10100606 w 10560344"/>
              <a:gd name="connsiteY2372" fmla="*/ 2720833 h 3249519"/>
              <a:gd name="connsiteX2373" fmla="*/ 10085370 w 10560344"/>
              <a:gd name="connsiteY2373" fmla="*/ 2720782 h 3249519"/>
              <a:gd name="connsiteX2374" fmla="*/ 10100646 w 10560344"/>
              <a:gd name="connsiteY2374" fmla="*/ 2709548 h 3249519"/>
              <a:gd name="connsiteX2375" fmla="*/ 10074108 w 10560344"/>
              <a:gd name="connsiteY2375" fmla="*/ 2713410 h 3249519"/>
              <a:gd name="connsiteX2376" fmla="*/ 10104047 w 10560344"/>
              <a:gd name="connsiteY2376" fmla="*/ 2705611 h 3249519"/>
              <a:gd name="connsiteX2377" fmla="*/ 10131189 w 10560344"/>
              <a:gd name="connsiteY2377" fmla="*/ 2690467 h 3249519"/>
              <a:gd name="connsiteX2378" fmla="*/ 9960089 w 10560344"/>
              <a:gd name="connsiteY2378" fmla="*/ 2716410 h 3249519"/>
              <a:gd name="connsiteX2379" fmla="*/ 10115962 w 10560344"/>
              <a:gd name="connsiteY2379" fmla="*/ 2686468 h 3249519"/>
              <a:gd name="connsiteX2380" fmla="*/ 10149889 w 10560344"/>
              <a:gd name="connsiteY2380" fmla="*/ 2667963 h 3249519"/>
              <a:gd name="connsiteX2381" fmla="*/ 9997991 w 10560344"/>
              <a:gd name="connsiteY2381" fmla="*/ 2690020 h 3249519"/>
              <a:gd name="connsiteX2382" fmla="*/ 10028492 w 10560344"/>
              <a:gd name="connsiteY2382" fmla="*/ 2682788 h 3249519"/>
              <a:gd name="connsiteX2383" fmla="*/ 10062407 w 10560344"/>
              <a:gd name="connsiteY2383" fmla="*/ 2667668 h 3249519"/>
              <a:gd name="connsiteX2384" fmla="*/ 9773926 w 10560344"/>
              <a:gd name="connsiteY2384" fmla="*/ 2689265 h 3249519"/>
              <a:gd name="connsiteX2385" fmla="*/ 9765882 w 10560344"/>
              <a:gd name="connsiteY2385" fmla="*/ 2689732 h 3249519"/>
              <a:gd name="connsiteX2386" fmla="*/ 9716711 w 10560344"/>
              <a:gd name="connsiteY2386" fmla="*/ 2692584 h 3249519"/>
              <a:gd name="connsiteX2387" fmla="*/ 9714582 w 10560344"/>
              <a:gd name="connsiteY2387" fmla="*/ 2693534 h 3249519"/>
              <a:gd name="connsiteX2388" fmla="*/ 9708312 w 10560344"/>
              <a:gd name="connsiteY2388" fmla="*/ 2693387 h 3249519"/>
              <a:gd name="connsiteX2389" fmla="*/ 9680405 w 10560344"/>
              <a:gd name="connsiteY2389" fmla="*/ 2701997 h 3249519"/>
              <a:gd name="connsiteX2390" fmla="*/ 9671142 w 10560344"/>
              <a:gd name="connsiteY2390" fmla="*/ 2708103 h 3249519"/>
              <a:gd name="connsiteX2391" fmla="*/ 9732110 w 10560344"/>
              <a:gd name="connsiteY2391" fmla="*/ 2704358 h 3249519"/>
              <a:gd name="connsiteX2392" fmla="*/ 9793080 w 10560344"/>
              <a:gd name="connsiteY2392" fmla="*/ 2700615 h 3249519"/>
              <a:gd name="connsiteX2393" fmla="*/ 9800414 w 10560344"/>
              <a:gd name="connsiteY2393" fmla="*/ 2700639 h 3249519"/>
              <a:gd name="connsiteX2394" fmla="*/ 9937051 w 10560344"/>
              <a:gd name="connsiteY2394" fmla="*/ 2685865 h 3249519"/>
              <a:gd name="connsiteX2395" fmla="*/ 9815641 w 10560344"/>
              <a:gd name="connsiteY2395" fmla="*/ 2704640 h 3249519"/>
              <a:gd name="connsiteX2396" fmla="*/ 9694232 w 10560344"/>
              <a:gd name="connsiteY2396" fmla="*/ 2723414 h 3249519"/>
              <a:gd name="connsiteX2397" fmla="*/ 9659740 w 10560344"/>
              <a:gd name="connsiteY2397" fmla="*/ 2741917 h 3249519"/>
              <a:gd name="connsiteX2398" fmla="*/ 9800311 w 10560344"/>
              <a:gd name="connsiteY2398" fmla="*/ 2731106 h 3249519"/>
              <a:gd name="connsiteX2399" fmla="*/ 9936960 w 10560344"/>
              <a:gd name="connsiteY2399" fmla="*/ 2712948 h 3249519"/>
              <a:gd name="connsiteX2400" fmla="*/ 9891769 w 10560344"/>
              <a:gd name="connsiteY2400" fmla="*/ 2724079 h 3249519"/>
              <a:gd name="connsiteX2401" fmla="*/ 9872530 w 10560344"/>
              <a:gd name="connsiteY2401" fmla="*/ 2739248 h 3249519"/>
              <a:gd name="connsiteX2402" fmla="*/ 9889965 w 10560344"/>
              <a:gd name="connsiteY2402" fmla="*/ 2735851 h 3249519"/>
              <a:gd name="connsiteX2403" fmla="*/ 9901448 w 10560344"/>
              <a:gd name="connsiteY2403" fmla="*/ 2735611 h 3249519"/>
              <a:gd name="connsiteX2404" fmla="*/ 9823827 w 10560344"/>
              <a:gd name="connsiteY2404" fmla="*/ 2745996 h 3249519"/>
              <a:gd name="connsiteX2405" fmla="*/ 9747181 w 10560344"/>
              <a:gd name="connsiteY2405" fmla="*/ 2754060 h 3249519"/>
              <a:gd name="connsiteX2406" fmla="*/ 9667306 w 10560344"/>
              <a:gd name="connsiteY2406" fmla="*/ 2764362 h 3249519"/>
              <a:gd name="connsiteX2407" fmla="*/ 9687432 w 10560344"/>
              <a:gd name="connsiteY2407" fmla="*/ 2765064 h 3249519"/>
              <a:gd name="connsiteX2408" fmla="*/ 9696534 w 10560344"/>
              <a:gd name="connsiteY2408" fmla="*/ 2765391 h 3249519"/>
              <a:gd name="connsiteX2409" fmla="*/ 9687753 w 10560344"/>
              <a:gd name="connsiteY2409" fmla="*/ 2769768 h 3249519"/>
              <a:gd name="connsiteX2410" fmla="*/ 9684853 w 10560344"/>
              <a:gd name="connsiteY2410" fmla="*/ 2771560 h 3249519"/>
              <a:gd name="connsiteX2411" fmla="*/ 9656498 w 10560344"/>
              <a:gd name="connsiteY2411" fmla="*/ 2771449 h 3249519"/>
              <a:gd name="connsiteX2412" fmla="*/ 9636360 w 10560344"/>
              <a:gd name="connsiteY2412" fmla="*/ 2770393 h 3249519"/>
              <a:gd name="connsiteX2413" fmla="*/ 9576435 w 10560344"/>
              <a:gd name="connsiteY2413" fmla="*/ 2786323 h 3249519"/>
              <a:gd name="connsiteX2414" fmla="*/ 9576210 w 10560344"/>
              <a:gd name="connsiteY2414" fmla="*/ 2786897 h 3249519"/>
              <a:gd name="connsiteX2415" fmla="*/ 9571962 w 10560344"/>
              <a:gd name="connsiteY2415" fmla="*/ 2788123 h 3249519"/>
              <a:gd name="connsiteX2416" fmla="*/ 9568066 w 10560344"/>
              <a:gd name="connsiteY2416" fmla="*/ 2792528 h 3249519"/>
              <a:gd name="connsiteX2417" fmla="*/ 9595259 w 10560344"/>
              <a:gd name="connsiteY2417" fmla="*/ 2783451 h 3249519"/>
              <a:gd name="connsiteX2418" fmla="*/ 9659624 w 10560344"/>
              <a:gd name="connsiteY2418" fmla="*/ 2776332 h 3249519"/>
              <a:gd name="connsiteX2419" fmla="*/ 9655648 w 10560344"/>
              <a:gd name="connsiteY2419" fmla="*/ 2783655 h 3249519"/>
              <a:gd name="connsiteX2420" fmla="*/ 10066116 w 10560344"/>
              <a:gd name="connsiteY2420" fmla="*/ 2739901 h 3249519"/>
              <a:gd name="connsiteX2421" fmla="*/ 10138383 w 10560344"/>
              <a:gd name="connsiteY2421" fmla="*/ 2732245 h 3249519"/>
              <a:gd name="connsiteX2422" fmla="*/ 10107856 w 10560344"/>
              <a:gd name="connsiteY2422" fmla="*/ 2747375 h 3249519"/>
              <a:gd name="connsiteX2423" fmla="*/ 9929430 w 10560344"/>
              <a:gd name="connsiteY2423" fmla="*/ 2769908 h 3249519"/>
              <a:gd name="connsiteX2424" fmla="*/ 9747029 w 10560344"/>
              <a:gd name="connsiteY2424" fmla="*/ 2799197 h 3249519"/>
              <a:gd name="connsiteX2425" fmla="*/ 9716502 w 10560344"/>
              <a:gd name="connsiteY2425" fmla="*/ 2814326 h 3249519"/>
              <a:gd name="connsiteX2426" fmla="*/ 9811357 w 10560344"/>
              <a:gd name="connsiteY2426" fmla="*/ 2803362 h 3249519"/>
              <a:gd name="connsiteX2427" fmla="*/ 9906778 w 10560344"/>
              <a:gd name="connsiteY2427" fmla="*/ 2792399 h 3249519"/>
              <a:gd name="connsiteX2428" fmla="*/ 9894887 w 10560344"/>
              <a:gd name="connsiteY2428" fmla="*/ 2803644 h 3249519"/>
              <a:gd name="connsiteX2429" fmla="*/ 9929330 w 10560344"/>
              <a:gd name="connsiteY2429" fmla="*/ 2799810 h 3249519"/>
              <a:gd name="connsiteX2430" fmla="*/ 9967155 w 10560344"/>
              <a:gd name="connsiteY2430" fmla="*/ 2795988 h 3249519"/>
              <a:gd name="connsiteX2431" fmla="*/ 9959807 w 10560344"/>
              <a:gd name="connsiteY2431" fmla="*/ 2799913 h 3249519"/>
              <a:gd name="connsiteX2432" fmla="*/ 9477072 w 10560344"/>
              <a:gd name="connsiteY2432" fmla="*/ 2851322 h 3249519"/>
              <a:gd name="connsiteX2433" fmla="*/ 9439206 w 10560344"/>
              <a:gd name="connsiteY2433" fmla="*/ 2866429 h 3249519"/>
              <a:gd name="connsiteX2434" fmla="*/ 9429357 w 10560344"/>
              <a:gd name="connsiteY2434" fmla="*/ 2869837 h 3249519"/>
              <a:gd name="connsiteX2435" fmla="*/ 9475757 w 10560344"/>
              <a:gd name="connsiteY2435" fmla="*/ 2859646 h 3249519"/>
              <a:gd name="connsiteX2436" fmla="*/ 9462051 w 10560344"/>
              <a:gd name="connsiteY2436" fmla="*/ 2871024 h 3249519"/>
              <a:gd name="connsiteX2437" fmla="*/ 9439969 w 10560344"/>
              <a:gd name="connsiteY2437" fmla="*/ 2877159 h 3249519"/>
              <a:gd name="connsiteX2438" fmla="*/ 9537985 w 10560344"/>
              <a:gd name="connsiteY2438" fmla="*/ 2863377 h 3249519"/>
              <a:gd name="connsiteX2439" fmla="*/ 9521698 w 10560344"/>
              <a:gd name="connsiteY2439" fmla="*/ 2869546 h 3249519"/>
              <a:gd name="connsiteX2440" fmla="*/ 9519744 w 10560344"/>
              <a:gd name="connsiteY2440" fmla="*/ 2870825 h 3249519"/>
              <a:gd name="connsiteX2441" fmla="*/ 9518757 w 10560344"/>
              <a:gd name="connsiteY2441" fmla="*/ 2874595 h 3249519"/>
              <a:gd name="connsiteX2442" fmla="*/ 9724249 w 10560344"/>
              <a:gd name="connsiteY2442" fmla="*/ 2860055 h 3249519"/>
              <a:gd name="connsiteX2443" fmla="*/ 9822481 w 10560344"/>
              <a:gd name="connsiteY2443" fmla="*/ 2852486 h 3249519"/>
              <a:gd name="connsiteX2444" fmla="*/ 9925249 w 10560344"/>
              <a:gd name="connsiteY2444" fmla="*/ 2838163 h 3249519"/>
              <a:gd name="connsiteX2445" fmla="*/ 10035357 w 10560344"/>
              <a:gd name="connsiteY2445" fmla="*/ 2823300 h 3249519"/>
              <a:gd name="connsiteX2446" fmla="*/ 10035332 w 10560344"/>
              <a:gd name="connsiteY2446" fmla="*/ 2830635 h 3249519"/>
              <a:gd name="connsiteX2447" fmla="*/ 10156728 w 10560344"/>
              <a:gd name="connsiteY2447" fmla="*/ 2815810 h 3249519"/>
              <a:gd name="connsiteX2448" fmla="*/ 9887358 w 10560344"/>
              <a:gd name="connsiteY2448" fmla="*/ 2860604 h 3249519"/>
              <a:gd name="connsiteX2449" fmla="*/ 9819028 w 10560344"/>
              <a:gd name="connsiteY2449" fmla="*/ 2871657 h 3249519"/>
              <a:gd name="connsiteX2450" fmla="*/ 9750710 w 10560344"/>
              <a:gd name="connsiteY2450" fmla="*/ 2879326 h 3249519"/>
              <a:gd name="connsiteX2451" fmla="*/ 9694111 w 10560344"/>
              <a:gd name="connsiteY2451" fmla="*/ 2883812 h 3249519"/>
              <a:gd name="connsiteX2452" fmla="*/ 9688329 w 10560344"/>
              <a:gd name="connsiteY2452" fmla="*/ 2884269 h 3249519"/>
              <a:gd name="connsiteX2453" fmla="*/ 9615590 w 10560344"/>
              <a:gd name="connsiteY2453" fmla="*/ 2907777 h 3249519"/>
              <a:gd name="connsiteX2454" fmla="*/ 9692152 w 10560344"/>
              <a:gd name="connsiteY2454" fmla="*/ 2900710 h 3249519"/>
              <a:gd name="connsiteX2455" fmla="*/ 9864680 w 10560344"/>
              <a:gd name="connsiteY2455" fmla="*/ 2890994 h 3249519"/>
              <a:gd name="connsiteX2456" fmla="*/ 9803686 w 10560344"/>
              <a:gd name="connsiteY2456" fmla="*/ 2902072 h 3249519"/>
              <a:gd name="connsiteX2457" fmla="*/ 9621337 w 10560344"/>
              <a:gd name="connsiteY2457" fmla="*/ 2916693 h 3249519"/>
              <a:gd name="connsiteX2458" fmla="*/ 9616671 w 10560344"/>
              <a:gd name="connsiteY2458" fmla="*/ 2917886 h 3249519"/>
              <a:gd name="connsiteX2459" fmla="*/ 9615718 w 10560344"/>
              <a:gd name="connsiteY2459" fmla="*/ 2918579 h 3249519"/>
              <a:gd name="connsiteX2460" fmla="*/ 9614825 w 10560344"/>
              <a:gd name="connsiteY2460" fmla="*/ 2918357 h 3249519"/>
              <a:gd name="connsiteX2461" fmla="*/ 9608207 w 10560344"/>
              <a:gd name="connsiteY2461" fmla="*/ 2920048 h 3249519"/>
              <a:gd name="connsiteX2462" fmla="*/ 9603087 w 10560344"/>
              <a:gd name="connsiteY2462" fmla="*/ 2922329 h 3249519"/>
              <a:gd name="connsiteX2463" fmla="*/ 9594399 w 10560344"/>
              <a:gd name="connsiteY2463" fmla="*/ 2922807 h 3249519"/>
              <a:gd name="connsiteX2464" fmla="*/ 9602858 w 10560344"/>
              <a:gd name="connsiteY2464" fmla="*/ 2920580 h 3249519"/>
              <a:gd name="connsiteX2465" fmla="*/ 9590848 w 10560344"/>
              <a:gd name="connsiteY2465" fmla="*/ 2920539 h 3249519"/>
              <a:gd name="connsiteX2466" fmla="*/ 9584705 w 10560344"/>
              <a:gd name="connsiteY2466" fmla="*/ 2921436 h 3249519"/>
              <a:gd name="connsiteX2467" fmla="*/ 9550655 w 10560344"/>
              <a:gd name="connsiteY2467" fmla="*/ 2926405 h 3249519"/>
              <a:gd name="connsiteX2468" fmla="*/ 9504330 w 10560344"/>
              <a:gd name="connsiteY2468" fmla="*/ 2939247 h 3249519"/>
              <a:gd name="connsiteX2469" fmla="*/ 9480769 w 10560344"/>
              <a:gd name="connsiteY2469" fmla="*/ 2952140 h 3249519"/>
              <a:gd name="connsiteX2470" fmla="*/ 9509518 w 10560344"/>
              <a:gd name="connsiteY2470" fmla="*/ 2945494 h 3249519"/>
              <a:gd name="connsiteX2471" fmla="*/ 9594399 w 10560344"/>
              <a:gd name="connsiteY2471" fmla="*/ 2922807 h 3249519"/>
              <a:gd name="connsiteX2472" fmla="*/ 9522858 w 10560344"/>
              <a:gd name="connsiteY2472" fmla="*/ 2945253 h 3249519"/>
              <a:gd name="connsiteX2473" fmla="*/ 9491607 w 10560344"/>
              <a:gd name="connsiteY2473" fmla="*/ 2954325 h 3249519"/>
              <a:gd name="connsiteX2474" fmla="*/ 9567978 w 10560344"/>
              <a:gd name="connsiteY2474" fmla="*/ 2944794 h 3249519"/>
              <a:gd name="connsiteX2475" fmla="*/ 9792351 w 10560344"/>
              <a:gd name="connsiteY2475" fmla="*/ 2917268 h 3249519"/>
              <a:gd name="connsiteX2476" fmla="*/ 9932971 w 10560344"/>
              <a:gd name="connsiteY2476" fmla="*/ 2891224 h 3249519"/>
              <a:gd name="connsiteX2477" fmla="*/ 9970850 w 10560344"/>
              <a:gd name="connsiteY2477" fmla="*/ 2872169 h 3249519"/>
              <a:gd name="connsiteX2478" fmla="*/ 9902561 w 10560344"/>
              <a:gd name="connsiteY2478" fmla="*/ 2871938 h 3249519"/>
              <a:gd name="connsiteX2479" fmla="*/ 10078677 w 10560344"/>
              <a:gd name="connsiteY2479" fmla="*/ 2843545 h 3249519"/>
              <a:gd name="connsiteX2480" fmla="*/ 10237220 w 10560344"/>
              <a:gd name="connsiteY2480" fmla="*/ 2812843 h 3249519"/>
              <a:gd name="connsiteX2481" fmla="*/ 10240992 w 10560344"/>
              <a:gd name="connsiteY2481" fmla="*/ 2820898 h 3249519"/>
              <a:gd name="connsiteX2482" fmla="*/ 10339002 w 10560344"/>
              <a:gd name="connsiteY2482" fmla="*/ 2824322 h 3249519"/>
              <a:gd name="connsiteX2483" fmla="*/ 10533216 w 10560344"/>
              <a:gd name="connsiteY2483" fmla="*/ 2805793 h 3249519"/>
              <a:gd name="connsiteX2484" fmla="*/ 10377303 w 10560344"/>
              <a:gd name="connsiteY2484" fmla="*/ 2847019 h 3249519"/>
              <a:gd name="connsiteX2485" fmla="*/ 10350726 w 10560344"/>
              <a:gd name="connsiteY2485" fmla="*/ 2862164 h 3249519"/>
              <a:gd name="connsiteX2486" fmla="*/ 10373301 w 10560344"/>
              <a:gd name="connsiteY2486" fmla="*/ 2862239 h 3249519"/>
              <a:gd name="connsiteX2487" fmla="*/ 10274469 w 10560344"/>
              <a:gd name="connsiteY2487" fmla="*/ 2881090 h 3249519"/>
              <a:gd name="connsiteX2488" fmla="*/ 10270531 w 10560344"/>
              <a:gd name="connsiteY2488" fmla="*/ 2877128 h 3249519"/>
              <a:gd name="connsiteX2489" fmla="*/ 10141786 w 10560344"/>
              <a:gd name="connsiteY2489" fmla="*/ 2895878 h 3249519"/>
              <a:gd name="connsiteX2490" fmla="*/ 10153113 w 10560344"/>
              <a:gd name="connsiteY2490" fmla="*/ 2884067 h 3249519"/>
              <a:gd name="connsiteX2491" fmla="*/ 10149161 w 10560344"/>
              <a:gd name="connsiteY2491" fmla="*/ 2884054 h 3249519"/>
              <a:gd name="connsiteX2492" fmla="*/ 10039053 w 10560344"/>
              <a:gd name="connsiteY2492" fmla="*/ 2898917 h 3249519"/>
              <a:gd name="connsiteX2493" fmla="*/ 10035115 w 10560344"/>
              <a:gd name="connsiteY2493" fmla="*/ 2895518 h 3249519"/>
              <a:gd name="connsiteX2494" fmla="*/ 9993325 w 10560344"/>
              <a:gd name="connsiteY2494" fmla="*/ 2902712 h 3249519"/>
              <a:gd name="connsiteX2495" fmla="*/ 9875853 w 10560344"/>
              <a:gd name="connsiteY2495" fmla="*/ 2924885 h 3249519"/>
              <a:gd name="connsiteX2496" fmla="*/ 9853228 w 10560344"/>
              <a:gd name="connsiteY2496" fmla="*/ 2926475 h 3249519"/>
              <a:gd name="connsiteX2497" fmla="*/ 9837419 w 10560344"/>
              <a:gd name="connsiteY2497" fmla="*/ 2927585 h 3249519"/>
              <a:gd name="connsiteX2498" fmla="*/ 9857159 w 10560344"/>
              <a:gd name="connsiteY2498" fmla="*/ 2924610 h 3249519"/>
              <a:gd name="connsiteX2499" fmla="*/ 9985988 w 10560344"/>
              <a:gd name="connsiteY2499" fmla="*/ 2902687 h 3249519"/>
              <a:gd name="connsiteX2500" fmla="*/ 10240670 w 10560344"/>
              <a:gd name="connsiteY2500" fmla="*/ 2861793 h 3249519"/>
              <a:gd name="connsiteX2501" fmla="*/ 10278549 w 10560344"/>
              <a:gd name="connsiteY2501" fmla="*/ 2842737 h 3249519"/>
              <a:gd name="connsiteX2502" fmla="*/ 9810974 w 10560344"/>
              <a:gd name="connsiteY2502" fmla="*/ 2917333 h 3249519"/>
              <a:gd name="connsiteX2503" fmla="*/ 9486334 w 10560344"/>
              <a:gd name="connsiteY2503" fmla="*/ 2955856 h 3249519"/>
              <a:gd name="connsiteX2504" fmla="*/ 9445162 w 10560344"/>
              <a:gd name="connsiteY2504" fmla="*/ 2967810 h 3249519"/>
              <a:gd name="connsiteX2505" fmla="*/ 9369800 w 10560344"/>
              <a:gd name="connsiteY2505" fmla="*/ 2985859 h 3249519"/>
              <a:gd name="connsiteX2506" fmla="*/ 9369458 w 10560344"/>
              <a:gd name="connsiteY2506" fmla="*/ 2985946 h 3249519"/>
              <a:gd name="connsiteX2507" fmla="*/ 9465370 w 10560344"/>
              <a:gd name="connsiteY2507" fmla="*/ 2976160 h 3249519"/>
              <a:gd name="connsiteX2508" fmla="*/ 9431483 w 10560344"/>
              <a:gd name="connsiteY2508" fmla="*/ 2980374 h 3249519"/>
              <a:gd name="connsiteX2509" fmla="*/ 9393041 w 10560344"/>
              <a:gd name="connsiteY2509" fmla="*/ 2999427 h 3249519"/>
              <a:gd name="connsiteX2510" fmla="*/ 9499725 w 10560344"/>
              <a:gd name="connsiteY2510" fmla="*/ 2995838 h 3249519"/>
              <a:gd name="connsiteX2511" fmla="*/ 9381690 w 10560344"/>
              <a:gd name="connsiteY2511" fmla="*/ 3018008 h 3249519"/>
              <a:gd name="connsiteX2512" fmla="*/ 9351161 w 10560344"/>
              <a:gd name="connsiteY2512" fmla="*/ 3033138 h 3249519"/>
              <a:gd name="connsiteX2513" fmla="*/ 9567938 w 10560344"/>
              <a:gd name="connsiteY2513" fmla="*/ 3018637 h 3249519"/>
              <a:gd name="connsiteX2514" fmla="*/ 9544748 w 10560344"/>
              <a:gd name="connsiteY2514" fmla="*/ 3033791 h 3249519"/>
              <a:gd name="connsiteX2515" fmla="*/ 9882935 w 10560344"/>
              <a:gd name="connsiteY2515" fmla="*/ 3001076 h 3249519"/>
              <a:gd name="connsiteX2516" fmla="*/ 10221173 w 10560344"/>
              <a:gd name="connsiteY2516" fmla="*/ 2952566 h 3249519"/>
              <a:gd name="connsiteX2517" fmla="*/ 10221160 w 10560344"/>
              <a:gd name="connsiteY2517" fmla="*/ 2956516 h 3249519"/>
              <a:gd name="connsiteX2518" fmla="*/ 10373044 w 10560344"/>
              <a:gd name="connsiteY2518" fmla="*/ 2938409 h 3249519"/>
              <a:gd name="connsiteX2519" fmla="*/ 10175407 w 10560344"/>
              <a:gd name="connsiteY2519" fmla="*/ 2967645 h 3249519"/>
              <a:gd name="connsiteX2520" fmla="*/ 10175420 w 10560344"/>
              <a:gd name="connsiteY2520" fmla="*/ 2963695 h 3249519"/>
              <a:gd name="connsiteX2521" fmla="*/ 10080548 w 10560344"/>
              <a:gd name="connsiteY2521" fmla="*/ 2978609 h 3249519"/>
              <a:gd name="connsiteX2522" fmla="*/ 10042673 w 10560344"/>
              <a:gd name="connsiteY2522" fmla="*/ 2997665 h 3249519"/>
              <a:gd name="connsiteX2523" fmla="*/ 10034770 w 10560344"/>
              <a:gd name="connsiteY2523" fmla="*/ 2997639 h 3249519"/>
              <a:gd name="connsiteX2524" fmla="*/ 10038734 w 10560344"/>
              <a:gd name="connsiteY2524" fmla="*/ 2993703 h 3249519"/>
              <a:gd name="connsiteX2525" fmla="*/ 9902088 w 10560344"/>
              <a:gd name="connsiteY2525" fmla="*/ 3012426 h 3249519"/>
              <a:gd name="connsiteX2526" fmla="*/ 9833756 w 10560344"/>
              <a:gd name="connsiteY2526" fmla="*/ 3023481 h 3249519"/>
              <a:gd name="connsiteX2527" fmla="*/ 9765451 w 10560344"/>
              <a:gd name="connsiteY2527" fmla="*/ 3027200 h 3249519"/>
              <a:gd name="connsiteX2528" fmla="*/ 9723622 w 10560344"/>
              <a:gd name="connsiteY2528" fmla="*/ 3046242 h 3249519"/>
              <a:gd name="connsiteX2529" fmla="*/ 9711730 w 10560344"/>
              <a:gd name="connsiteY2529" fmla="*/ 3057487 h 3249519"/>
              <a:gd name="connsiteX2530" fmla="*/ 9757498 w 10560344"/>
              <a:gd name="connsiteY2530" fmla="*/ 3042406 h 3249519"/>
              <a:gd name="connsiteX2531" fmla="*/ 9768787 w 10560344"/>
              <a:gd name="connsiteY2531" fmla="*/ 3042445 h 3249519"/>
              <a:gd name="connsiteX2532" fmla="*/ 9932538 w 10560344"/>
              <a:gd name="connsiteY2532" fmla="*/ 3019863 h 3249519"/>
              <a:gd name="connsiteX2533" fmla="*/ 9928575 w 10560344"/>
              <a:gd name="connsiteY2533" fmla="*/ 3023800 h 3249519"/>
              <a:gd name="connsiteX2534" fmla="*/ 9841042 w 10560344"/>
              <a:gd name="connsiteY2534" fmla="*/ 3038738 h 3249519"/>
              <a:gd name="connsiteX2535" fmla="*/ 9757475 w 10560344"/>
              <a:gd name="connsiteY2535" fmla="*/ 3049741 h 3249519"/>
              <a:gd name="connsiteX2536" fmla="*/ 9734869 w 10560344"/>
              <a:gd name="connsiteY2536" fmla="*/ 3057565 h 3249519"/>
              <a:gd name="connsiteX2537" fmla="*/ 9438475 w 10560344"/>
              <a:gd name="connsiteY2537" fmla="*/ 3083083 h 3249519"/>
              <a:gd name="connsiteX2538" fmla="*/ 9290552 w 10560344"/>
              <a:gd name="connsiteY2538" fmla="*/ 3097820 h 3249519"/>
              <a:gd name="connsiteX2539" fmla="*/ 9142078 w 10560344"/>
              <a:gd name="connsiteY2539" fmla="*/ 3108603 h 3249519"/>
              <a:gd name="connsiteX2540" fmla="*/ 9104213 w 10560344"/>
              <a:gd name="connsiteY2540" fmla="*/ 3123709 h 3249519"/>
              <a:gd name="connsiteX2541" fmla="*/ 9290515 w 10560344"/>
              <a:gd name="connsiteY2541" fmla="*/ 3109104 h 3249519"/>
              <a:gd name="connsiteX2542" fmla="*/ 9476267 w 10560344"/>
              <a:gd name="connsiteY2542" fmla="*/ 3090545 h 3249519"/>
              <a:gd name="connsiteX2543" fmla="*/ 9848287 w 10560344"/>
              <a:gd name="connsiteY2543" fmla="*/ 3061653 h 3249519"/>
              <a:gd name="connsiteX2544" fmla="*/ 9793240 w 10560344"/>
              <a:gd name="connsiteY2544" fmla="*/ 3071302 h 3249519"/>
              <a:gd name="connsiteX2545" fmla="*/ 9669877 w 10560344"/>
              <a:gd name="connsiteY2545" fmla="*/ 3083863 h 3249519"/>
              <a:gd name="connsiteX2546" fmla="*/ 9423172 w 10560344"/>
              <a:gd name="connsiteY2546" fmla="*/ 3102215 h 3249519"/>
              <a:gd name="connsiteX2547" fmla="*/ 9396633 w 10560344"/>
              <a:gd name="connsiteY2547" fmla="*/ 3105511 h 3249519"/>
              <a:gd name="connsiteX2548" fmla="*/ 9358756 w 10560344"/>
              <a:gd name="connsiteY2548" fmla="*/ 3124567 h 3249519"/>
              <a:gd name="connsiteX2549" fmla="*/ 9787835 w 10560344"/>
              <a:gd name="connsiteY2549" fmla="*/ 3084259 h 3249519"/>
              <a:gd name="connsiteX2550" fmla="*/ 9772558 w 10560344"/>
              <a:gd name="connsiteY2550" fmla="*/ 3095493 h 3249519"/>
              <a:gd name="connsiteX2551" fmla="*/ 9821676 w 10560344"/>
              <a:gd name="connsiteY2551" fmla="*/ 3091708 h 3249519"/>
              <a:gd name="connsiteX2552" fmla="*/ 9726805 w 10560344"/>
              <a:gd name="connsiteY2552" fmla="*/ 3106623 h 3249519"/>
              <a:gd name="connsiteX2553" fmla="*/ 9734729 w 10560344"/>
              <a:gd name="connsiteY2553" fmla="*/ 3099315 h 3249519"/>
              <a:gd name="connsiteX2554" fmla="*/ 9313002 w 10560344"/>
              <a:gd name="connsiteY2554" fmla="*/ 3135697 h 3249519"/>
              <a:gd name="connsiteX2555" fmla="*/ 9275122 w 10560344"/>
              <a:gd name="connsiteY2555" fmla="*/ 3154753 h 3249519"/>
              <a:gd name="connsiteX2556" fmla="*/ 9574917 w 10560344"/>
              <a:gd name="connsiteY2556" fmla="*/ 3125294 h 3249519"/>
              <a:gd name="connsiteX2557" fmla="*/ 9373891 w 10560344"/>
              <a:gd name="connsiteY2557" fmla="*/ 3155085 h 3249519"/>
              <a:gd name="connsiteX2558" fmla="*/ 9176264 w 10560344"/>
              <a:gd name="connsiteY2558" fmla="*/ 3180937 h 3249519"/>
              <a:gd name="connsiteX2559" fmla="*/ 8735923 w 10560344"/>
              <a:gd name="connsiteY2559" fmla="*/ 3213307 h 3249519"/>
              <a:gd name="connsiteX2560" fmla="*/ 8697493 w 10560344"/>
              <a:gd name="connsiteY2560" fmla="*/ 3228412 h 3249519"/>
              <a:gd name="connsiteX2561" fmla="*/ 9107908 w 10560344"/>
              <a:gd name="connsiteY2561" fmla="*/ 3199327 h 3249519"/>
              <a:gd name="connsiteX2562" fmla="*/ 9115245 w 10560344"/>
              <a:gd name="connsiteY2562" fmla="*/ 3199351 h 3249519"/>
              <a:gd name="connsiteX2563" fmla="*/ 9145735 w 10560344"/>
              <a:gd name="connsiteY2563" fmla="*/ 3196068 h 3249519"/>
              <a:gd name="connsiteX2564" fmla="*/ 9335437 w 10560344"/>
              <a:gd name="connsiteY2564" fmla="*/ 3177524 h 3249519"/>
              <a:gd name="connsiteX2565" fmla="*/ 9411655 w 10560344"/>
              <a:gd name="connsiteY2565" fmla="*/ 3170447 h 3249519"/>
              <a:gd name="connsiteX2566" fmla="*/ 9381140 w 10560344"/>
              <a:gd name="connsiteY2566" fmla="*/ 3181626 h 3249519"/>
              <a:gd name="connsiteX2567" fmla="*/ 9013053 w 10560344"/>
              <a:gd name="connsiteY2567" fmla="*/ 3210855 h 3249519"/>
              <a:gd name="connsiteX2568" fmla="*/ 8830714 w 10560344"/>
              <a:gd name="connsiteY2568" fmla="*/ 3221525 h 3249519"/>
              <a:gd name="connsiteX2569" fmla="*/ 8644425 w 10560344"/>
              <a:gd name="connsiteY2569" fmla="*/ 3232182 h 3249519"/>
              <a:gd name="connsiteX2570" fmla="*/ 8276390 w 10560344"/>
              <a:gd name="connsiteY2570" fmla="*/ 3246178 h 3249519"/>
              <a:gd name="connsiteX2571" fmla="*/ 8094078 w 10560344"/>
              <a:gd name="connsiteY2571" fmla="*/ 3249512 h 3249519"/>
              <a:gd name="connsiteX2572" fmla="*/ 7907828 w 10560344"/>
              <a:gd name="connsiteY2572" fmla="*/ 3248886 h 3249519"/>
              <a:gd name="connsiteX2573" fmla="*/ 7539279 w 10560344"/>
              <a:gd name="connsiteY2573" fmla="*/ 3247643 h 3249519"/>
              <a:gd name="connsiteX2574" fmla="*/ 7171332 w 10560344"/>
              <a:gd name="connsiteY2574" fmla="*/ 3234555 h 3249519"/>
              <a:gd name="connsiteX2575" fmla="*/ 6985094 w 10560344"/>
              <a:gd name="connsiteY2575" fmla="*/ 3230544 h 3249519"/>
              <a:gd name="connsiteX2576" fmla="*/ 6802835 w 10560344"/>
              <a:gd name="connsiteY2576" fmla="*/ 3218080 h 3249519"/>
              <a:gd name="connsiteX2577" fmla="*/ 6434926 w 10560344"/>
              <a:gd name="connsiteY2577" fmla="*/ 3194275 h 3249519"/>
              <a:gd name="connsiteX2578" fmla="*/ 6100908 w 10560344"/>
              <a:gd name="connsiteY2578" fmla="*/ 3162682 h 3249519"/>
              <a:gd name="connsiteX2579" fmla="*/ 5933899 w 10560344"/>
              <a:gd name="connsiteY2579" fmla="*/ 3146885 h 3249519"/>
              <a:gd name="connsiteX2580" fmla="*/ 5766899 w 10560344"/>
              <a:gd name="connsiteY2580" fmla="*/ 3127705 h 3249519"/>
              <a:gd name="connsiteX2581" fmla="*/ 5433485 w 10560344"/>
              <a:gd name="connsiteY2581" fmla="*/ 3084830 h 3249519"/>
              <a:gd name="connsiteX2582" fmla="*/ 5270452 w 10560344"/>
              <a:gd name="connsiteY2582" fmla="*/ 3061148 h 3249519"/>
              <a:gd name="connsiteX2583" fmla="*/ 5103482 w 10560344"/>
              <a:gd name="connsiteY2583" fmla="*/ 3034068 h 3249519"/>
              <a:gd name="connsiteX2584" fmla="*/ 4256565 w 10560344"/>
              <a:gd name="connsiteY2584" fmla="*/ 2883640 h 3249519"/>
              <a:gd name="connsiteX2585" fmla="*/ 4150269 w 10560344"/>
              <a:gd name="connsiteY2585" fmla="*/ 2858773 h 3249519"/>
              <a:gd name="connsiteX2586" fmla="*/ 4150268 w 10560344"/>
              <a:gd name="connsiteY2586" fmla="*/ 2858774 h 3249519"/>
              <a:gd name="connsiteX2587" fmla="*/ 4139808 w 10560344"/>
              <a:gd name="connsiteY2587" fmla="*/ 2870826 h 3249519"/>
              <a:gd name="connsiteX2588" fmla="*/ 4145691 w 10560344"/>
              <a:gd name="connsiteY2588" fmla="*/ 2877513 h 3249519"/>
              <a:gd name="connsiteX2589" fmla="*/ 4137990 w 10560344"/>
              <a:gd name="connsiteY2589" fmla="*/ 2884289 h 3249519"/>
              <a:gd name="connsiteX2590" fmla="*/ 4137933 w 10560344"/>
              <a:gd name="connsiteY2590" fmla="*/ 2885006 h 3249519"/>
              <a:gd name="connsiteX2591" fmla="*/ 4126572 w 10560344"/>
              <a:gd name="connsiteY2591" fmla="*/ 2879981 h 3249519"/>
              <a:gd name="connsiteX2592" fmla="*/ 3980197 w 10560344"/>
              <a:gd name="connsiteY2592" fmla="*/ 2841549 h 3249519"/>
              <a:gd name="connsiteX2593" fmla="*/ 3758176 w 10560344"/>
              <a:gd name="connsiteY2593" fmla="*/ 2798211 h 3249519"/>
              <a:gd name="connsiteX2594" fmla="*/ 3535300 w 10560344"/>
              <a:gd name="connsiteY2594" fmla="*/ 2753255 h 3249519"/>
              <a:gd name="connsiteX2595" fmla="*/ 3338587 w 10560344"/>
              <a:gd name="connsiteY2595" fmla="*/ 2705681 h 3249519"/>
              <a:gd name="connsiteX2596" fmla="*/ 3329987 w 10560344"/>
              <a:gd name="connsiteY2596" fmla="*/ 2707553 h 3249519"/>
              <a:gd name="connsiteX2597" fmla="*/ 3379578 w 10560344"/>
              <a:gd name="connsiteY2597" fmla="*/ 2719915 h 3249519"/>
              <a:gd name="connsiteX2598" fmla="*/ 3446475 w 10560344"/>
              <a:gd name="connsiteY2598" fmla="*/ 2740299 h 3249519"/>
              <a:gd name="connsiteX2599" fmla="*/ 3579626 w 10560344"/>
              <a:gd name="connsiteY2599" fmla="*/ 2767398 h 3249519"/>
              <a:gd name="connsiteX2600" fmla="*/ 3781923 w 10560344"/>
              <a:gd name="connsiteY2600" fmla="*/ 2812906 h 3249519"/>
              <a:gd name="connsiteX2601" fmla="*/ 3839600 w 10560344"/>
              <a:gd name="connsiteY2601" fmla="*/ 2826694 h 3249519"/>
              <a:gd name="connsiteX2602" fmla="*/ 3829074 w 10560344"/>
              <a:gd name="connsiteY2602" fmla="*/ 2830262 h 3249519"/>
              <a:gd name="connsiteX2603" fmla="*/ 3775826 w 10560344"/>
              <a:gd name="connsiteY2603" fmla="*/ 2818270 h 3249519"/>
              <a:gd name="connsiteX2604" fmla="*/ 3562961 w 10560344"/>
              <a:gd name="connsiteY2604" fmla="*/ 2773047 h 3249519"/>
              <a:gd name="connsiteX2605" fmla="*/ 3284547 w 10560344"/>
              <a:gd name="connsiteY2605" fmla="*/ 2700556 h 3249519"/>
              <a:gd name="connsiteX2606" fmla="*/ 3143588 w 10560344"/>
              <a:gd name="connsiteY2606" fmla="*/ 2668464 h 3249519"/>
              <a:gd name="connsiteX2607" fmla="*/ 2796841 w 10560344"/>
              <a:gd name="connsiteY2607" fmla="*/ 2547430 h 3249519"/>
              <a:gd name="connsiteX2608" fmla="*/ 2746512 w 10560344"/>
              <a:gd name="connsiteY2608" fmla="*/ 2522713 h 3249519"/>
              <a:gd name="connsiteX2609" fmla="*/ 2731895 w 10560344"/>
              <a:gd name="connsiteY2609" fmla="*/ 2519193 h 3249519"/>
              <a:gd name="connsiteX2610" fmla="*/ 2731767 w 10560344"/>
              <a:gd name="connsiteY2610" fmla="*/ 2518441 h 3249519"/>
              <a:gd name="connsiteX2611" fmla="*/ 2729324 w 10560344"/>
              <a:gd name="connsiteY2611" fmla="*/ 2518574 h 3249519"/>
              <a:gd name="connsiteX2612" fmla="*/ 2731895 w 10560344"/>
              <a:gd name="connsiteY2612" fmla="*/ 2519193 h 3249519"/>
              <a:gd name="connsiteX2613" fmla="*/ 2732384 w 10560344"/>
              <a:gd name="connsiteY2613" fmla="*/ 2522052 h 3249519"/>
              <a:gd name="connsiteX2614" fmla="*/ 2684717 w 10560344"/>
              <a:gd name="connsiteY2614" fmla="*/ 2507996 h 3249519"/>
              <a:gd name="connsiteX2615" fmla="*/ 2693938 w 10560344"/>
              <a:gd name="connsiteY2615" fmla="*/ 2514593 h 3249519"/>
              <a:gd name="connsiteX2616" fmla="*/ 2695972 w 10560344"/>
              <a:gd name="connsiteY2616" fmla="*/ 2524668 h 3249519"/>
              <a:gd name="connsiteX2617" fmla="*/ 2732554 w 10560344"/>
              <a:gd name="connsiteY2617" fmla="*/ 2542306 h 3249519"/>
              <a:gd name="connsiteX2618" fmla="*/ 2792275 w 10560344"/>
              <a:gd name="connsiteY2618" fmla="*/ 2569568 h 3249519"/>
              <a:gd name="connsiteX2619" fmla="*/ 2844299 w 10560344"/>
              <a:gd name="connsiteY2619" fmla="*/ 2592690 h 3249519"/>
              <a:gd name="connsiteX2620" fmla="*/ 2830799 w 10560344"/>
              <a:gd name="connsiteY2620" fmla="*/ 2588211 h 3249519"/>
              <a:gd name="connsiteX2621" fmla="*/ 2763554 w 10560344"/>
              <a:gd name="connsiteY2621" fmla="*/ 2558049 h 3249519"/>
              <a:gd name="connsiteX2622" fmla="*/ 2623210 w 10560344"/>
              <a:gd name="connsiteY2622" fmla="*/ 2498838 h 3249519"/>
              <a:gd name="connsiteX2623" fmla="*/ 2549975 w 10560344"/>
              <a:gd name="connsiteY2623" fmla="*/ 2464456 h 3249519"/>
              <a:gd name="connsiteX2624" fmla="*/ 2482803 w 10560344"/>
              <a:gd name="connsiteY2624" fmla="*/ 2431143 h 3249519"/>
              <a:gd name="connsiteX2625" fmla="*/ 2563117 w 10560344"/>
              <a:gd name="connsiteY2625" fmla="*/ 2466774 h 3249519"/>
              <a:gd name="connsiteX2626" fmla="*/ 2590477 w 10560344"/>
              <a:gd name="connsiteY2626" fmla="*/ 2477814 h 3249519"/>
              <a:gd name="connsiteX2627" fmla="*/ 2569213 w 10560344"/>
              <a:gd name="connsiteY2627" fmla="*/ 2461410 h 3249519"/>
              <a:gd name="connsiteX2628" fmla="*/ 2487893 w 10560344"/>
              <a:gd name="connsiteY2628" fmla="*/ 2424429 h 3249519"/>
              <a:gd name="connsiteX2629" fmla="*/ 2473202 w 10560344"/>
              <a:gd name="connsiteY2629" fmla="*/ 2421990 h 3249519"/>
              <a:gd name="connsiteX2630" fmla="*/ 2457614 w 10560344"/>
              <a:gd name="connsiteY2630" fmla="*/ 2418196 h 3249519"/>
              <a:gd name="connsiteX2631" fmla="*/ 2458779 w 10560344"/>
              <a:gd name="connsiteY2631" fmla="*/ 2420015 h 3249519"/>
              <a:gd name="connsiteX2632" fmla="*/ 2456006 w 10560344"/>
              <a:gd name="connsiteY2632" fmla="*/ 2420260 h 3249519"/>
              <a:gd name="connsiteX2633" fmla="*/ 2452772 w 10560344"/>
              <a:gd name="connsiteY2633" fmla="*/ 2417017 h 3249519"/>
              <a:gd name="connsiteX2634" fmla="*/ 2415697 w 10560344"/>
              <a:gd name="connsiteY2634" fmla="*/ 2407993 h 3249519"/>
              <a:gd name="connsiteX2635" fmla="*/ 2362555 w 10560344"/>
              <a:gd name="connsiteY2635" fmla="*/ 2392645 h 3249519"/>
              <a:gd name="connsiteX2636" fmla="*/ 2213400 w 10560344"/>
              <a:gd name="connsiteY2636" fmla="*/ 2347360 h 3249519"/>
              <a:gd name="connsiteX2637" fmla="*/ 2147015 w 10560344"/>
              <a:gd name="connsiteY2637" fmla="*/ 2322290 h 3249519"/>
              <a:gd name="connsiteX2638" fmla="*/ 2100703 w 10560344"/>
              <a:gd name="connsiteY2638" fmla="*/ 2303057 h 3249519"/>
              <a:gd name="connsiteX2639" fmla="*/ 2105365 w 10560344"/>
              <a:gd name="connsiteY2639" fmla="*/ 2303986 h 3249519"/>
              <a:gd name="connsiteX2640" fmla="*/ 2141979 w 10560344"/>
              <a:gd name="connsiteY2640" fmla="*/ 2314418 h 3249519"/>
              <a:gd name="connsiteX2641" fmla="*/ 2145602 w 10560344"/>
              <a:gd name="connsiteY2641" fmla="*/ 2315177 h 3249519"/>
              <a:gd name="connsiteX2642" fmla="*/ 2164332 w 10560344"/>
              <a:gd name="connsiteY2642" fmla="*/ 2322942 h 3249519"/>
              <a:gd name="connsiteX2643" fmla="*/ 2225893 w 10560344"/>
              <a:gd name="connsiteY2643" fmla="*/ 2345382 h 3249519"/>
              <a:gd name="connsiteX2644" fmla="*/ 2360005 w 10560344"/>
              <a:gd name="connsiteY2644" fmla="*/ 2384330 h 3249519"/>
              <a:gd name="connsiteX2645" fmla="*/ 2452239 w 10560344"/>
              <a:gd name="connsiteY2645" fmla="*/ 2406929 h 3249519"/>
              <a:gd name="connsiteX2646" fmla="*/ 2391902 w 10560344"/>
              <a:gd name="connsiteY2646" fmla="*/ 2376359 h 3249519"/>
              <a:gd name="connsiteX2647" fmla="*/ 2475484 w 10560344"/>
              <a:gd name="connsiteY2647" fmla="*/ 2411662 h 3249519"/>
              <a:gd name="connsiteX2648" fmla="*/ 2480052 w 10560344"/>
              <a:gd name="connsiteY2648" fmla="*/ 2413744 h 3249519"/>
              <a:gd name="connsiteX2649" fmla="*/ 2497632 w 10560344"/>
              <a:gd name="connsiteY2649" fmla="*/ 2418051 h 3249519"/>
              <a:gd name="connsiteX2650" fmla="*/ 2511924 w 10560344"/>
              <a:gd name="connsiteY2650" fmla="*/ 2425882 h 3249519"/>
              <a:gd name="connsiteX2651" fmla="*/ 2506246 w 10560344"/>
              <a:gd name="connsiteY2651" fmla="*/ 2425676 h 3249519"/>
              <a:gd name="connsiteX2652" fmla="*/ 2558857 w 10560344"/>
              <a:gd name="connsiteY2652" fmla="*/ 2449641 h 3249519"/>
              <a:gd name="connsiteX2653" fmla="*/ 2572250 w 10560344"/>
              <a:gd name="connsiteY2653" fmla="*/ 2452569 h 3249519"/>
              <a:gd name="connsiteX2654" fmla="*/ 2560783 w 10560344"/>
              <a:gd name="connsiteY2654" fmla="*/ 2447948 h 3249519"/>
              <a:gd name="connsiteX2655" fmla="*/ 2469911 w 10560344"/>
              <a:gd name="connsiteY2655" fmla="*/ 2403873 h 3249519"/>
              <a:gd name="connsiteX2656" fmla="*/ 2412296 w 10560344"/>
              <a:gd name="connsiteY2656" fmla="*/ 2374285 h 3249519"/>
              <a:gd name="connsiteX2657" fmla="*/ 2421429 w 10560344"/>
              <a:gd name="connsiteY2657" fmla="*/ 2375972 h 3249519"/>
              <a:gd name="connsiteX2658" fmla="*/ 2421838 w 10560344"/>
              <a:gd name="connsiteY2658" fmla="*/ 2376004 h 3249519"/>
              <a:gd name="connsiteX2659" fmla="*/ 2424462 w 10560344"/>
              <a:gd name="connsiteY2659" fmla="*/ 2377130 h 3249519"/>
              <a:gd name="connsiteX2660" fmla="*/ 2465795 w 10560344"/>
              <a:gd name="connsiteY2660" fmla="*/ 2396283 h 3249519"/>
              <a:gd name="connsiteX2661" fmla="*/ 2454014 w 10560344"/>
              <a:gd name="connsiteY2661" fmla="*/ 2384108 h 3249519"/>
              <a:gd name="connsiteX2662" fmla="*/ 2445146 w 10560344"/>
              <a:gd name="connsiteY2662" fmla="*/ 2380529 h 3249519"/>
              <a:gd name="connsiteX2663" fmla="*/ 2390471 w 10560344"/>
              <a:gd name="connsiteY2663" fmla="*/ 2368082 h 3249519"/>
              <a:gd name="connsiteX2664" fmla="*/ 2043726 w 10560344"/>
              <a:gd name="connsiteY2664" fmla="*/ 2247048 h 3249519"/>
              <a:gd name="connsiteX2665" fmla="*/ 1993396 w 10560344"/>
              <a:gd name="connsiteY2665" fmla="*/ 2222331 h 3249519"/>
              <a:gd name="connsiteX2666" fmla="*/ 1978780 w 10560344"/>
              <a:gd name="connsiteY2666" fmla="*/ 2218812 h 3249519"/>
              <a:gd name="connsiteX2667" fmla="*/ 1978651 w 10560344"/>
              <a:gd name="connsiteY2667" fmla="*/ 2218060 h 3249519"/>
              <a:gd name="connsiteX2668" fmla="*/ 1976207 w 10560344"/>
              <a:gd name="connsiteY2668" fmla="*/ 2218193 h 3249519"/>
              <a:gd name="connsiteX2669" fmla="*/ 1978780 w 10560344"/>
              <a:gd name="connsiteY2669" fmla="*/ 2218812 h 3249519"/>
              <a:gd name="connsiteX2670" fmla="*/ 1979267 w 10560344"/>
              <a:gd name="connsiteY2670" fmla="*/ 2221671 h 3249519"/>
              <a:gd name="connsiteX2671" fmla="*/ 1931602 w 10560344"/>
              <a:gd name="connsiteY2671" fmla="*/ 2207614 h 3249519"/>
              <a:gd name="connsiteX2672" fmla="*/ 1940822 w 10560344"/>
              <a:gd name="connsiteY2672" fmla="*/ 2214212 h 3249519"/>
              <a:gd name="connsiteX2673" fmla="*/ 1942855 w 10560344"/>
              <a:gd name="connsiteY2673" fmla="*/ 2224287 h 3249519"/>
              <a:gd name="connsiteX2674" fmla="*/ 1979438 w 10560344"/>
              <a:gd name="connsiteY2674" fmla="*/ 2241925 h 3249519"/>
              <a:gd name="connsiteX2675" fmla="*/ 2039160 w 10560344"/>
              <a:gd name="connsiteY2675" fmla="*/ 2269186 h 3249519"/>
              <a:gd name="connsiteX2676" fmla="*/ 2091182 w 10560344"/>
              <a:gd name="connsiteY2676" fmla="*/ 2292309 h 3249519"/>
              <a:gd name="connsiteX2677" fmla="*/ 2077682 w 10560344"/>
              <a:gd name="connsiteY2677" fmla="*/ 2287830 h 3249519"/>
              <a:gd name="connsiteX2678" fmla="*/ 2010437 w 10560344"/>
              <a:gd name="connsiteY2678" fmla="*/ 2257667 h 3249519"/>
              <a:gd name="connsiteX2679" fmla="*/ 1870095 w 10560344"/>
              <a:gd name="connsiteY2679" fmla="*/ 2198457 h 3249519"/>
              <a:gd name="connsiteX2680" fmla="*/ 1796859 w 10560344"/>
              <a:gd name="connsiteY2680" fmla="*/ 2164076 h 3249519"/>
              <a:gd name="connsiteX2681" fmla="*/ 1729688 w 10560344"/>
              <a:gd name="connsiteY2681" fmla="*/ 2130761 h 3249519"/>
              <a:gd name="connsiteX2682" fmla="*/ 1810000 w 10560344"/>
              <a:gd name="connsiteY2682" fmla="*/ 2166392 h 3249519"/>
              <a:gd name="connsiteX2683" fmla="*/ 1837362 w 10560344"/>
              <a:gd name="connsiteY2683" fmla="*/ 2177432 h 3249519"/>
              <a:gd name="connsiteX2684" fmla="*/ 1816097 w 10560344"/>
              <a:gd name="connsiteY2684" fmla="*/ 2161029 h 3249519"/>
              <a:gd name="connsiteX2685" fmla="*/ 1638785 w 10560344"/>
              <a:gd name="connsiteY2685" fmla="*/ 2075976 h 3249519"/>
              <a:gd name="connsiteX2686" fmla="*/ 1805742 w 10560344"/>
              <a:gd name="connsiteY2686" fmla="*/ 2149260 h 3249519"/>
              <a:gd name="connsiteX2687" fmla="*/ 1819134 w 10560344"/>
              <a:gd name="connsiteY2687" fmla="*/ 2152186 h 3249519"/>
              <a:gd name="connsiteX2688" fmla="*/ 1807666 w 10560344"/>
              <a:gd name="connsiteY2688" fmla="*/ 2147566 h 3249519"/>
              <a:gd name="connsiteX2689" fmla="*/ 1716795 w 10560344"/>
              <a:gd name="connsiteY2689" fmla="*/ 2103492 h 3249519"/>
              <a:gd name="connsiteX2690" fmla="*/ 1659181 w 10560344"/>
              <a:gd name="connsiteY2690" fmla="*/ 2073903 h 3249519"/>
              <a:gd name="connsiteX2691" fmla="*/ 1668314 w 10560344"/>
              <a:gd name="connsiteY2691" fmla="*/ 2075590 h 3249519"/>
              <a:gd name="connsiteX2692" fmla="*/ 1668722 w 10560344"/>
              <a:gd name="connsiteY2692" fmla="*/ 2075623 h 3249519"/>
              <a:gd name="connsiteX2693" fmla="*/ 1671347 w 10560344"/>
              <a:gd name="connsiteY2693" fmla="*/ 2076749 h 3249519"/>
              <a:gd name="connsiteX2694" fmla="*/ 1712678 w 10560344"/>
              <a:gd name="connsiteY2694" fmla="*/ 2095902 h 3249519"/>
              <a:gd name="connsiteX2695" fmla="*/ 1686664 w 10560344"/>
              <a:gd name="connsiteY2695" fmla="*/ 2077983 h 3249519"/>
              <a:gd name="connsiteX2696" fmla="*/ 1683681 w 10560344"/>
              <a:gd name="connsiteY2696" fmla="*/ 2076673 h 3249519"/>
              <a:gd name="connsiteX2697" fmla="*/ 1687574 w 10560344"/>
              <a:gd name="connsiteY2697" fmla="*/ 2073855 h 3249519"/>
              <a:gd name="connsiteX2698" fmla="*/ 1677218 w 10560344"/>
              <a:gd name="connsiteY2698" fmla="*/ 2070332 h 3249519"/>
              <a:gd name="connsiteX2699" fmla="*/ 1664319 w 10560344"/>
              <a:gd name="connsiteY2699" fmla="*/ 2067684 h 3249519"/>
              <a:gd name="connsiteX2700" fmla="*/ 1656241 w 10560344"/>
              <a:gd name="connsiteY2700" fmla="*/ 2063466 h 3249519"/>
              <a:gd name="connsiteX2701" fmla="*/ 1684353 w 10560344"/>
              <a:gd name="connsiteY2701" fmla="*/ 2071473 h 3249519"/>
              <a:gd name="connsiteX2702" fmla="*/ 1840740 w 10560344"/>
              <a:gd name="connsiteY2702" fmla="*/ 2145038 h 3249519"/>
              <a:gd name="connsiteX2703" fmla="*/ 1904108 w 10560344"/>
              <a:gd name="connsiteY2703" fmla="*/ 2168529 h 3249519"/>
              <a:gd name="connsiteX2704" fmla="*/ 1895979 w 10560344"/>
              <a:gd name="connsiteY2704" fmla="*/ 2163819 h 3249519"/>
              <a:gd name="connsiteX2705" fmla="*/ 1768365 w 10560344"/>
              <a:gd name="connsiteY2705" fmla="*/ 2102900 h 3249519"/>
              <a:gd name="connsiteX2706" fmla="*/ 1720080 w 10560344"/>
              <a:gd name="connsiteY2706" fmla="*/ 2080373 h 3249519"/>
              <a:gd name="connsiteX2707" fmla="*/ 1749925 w 10560344"/>
              <a:gd name="connsiteY2707" fmla="*/ 2089705 h 3249519"/>
              <a:gd name="connsiteX2708" fmla="*/ 1894502 w 10560344"/>
              <a:gd name="connsiteY2708" fmla="*/ 2153729 h 3249519"/>
              <a:gd name="connsiteX2709" fmla="*/ 1952799 w 10560344"/>
              <a:gd name="connsiteY2709" fmla="*/ 2175988 h 3249519"/>
              <a:gd name="connsiteX2710" fmla="*/ 1912323 w 10560344"/>
              <a:gd name="connsiteY2710" fmla="*/ 2158453 h 3249519"/>
              <a:gd name="connsiteX2711" fmla="*/ 1872680 w 10560344"/>
              <a:gd name="connsiteY2711" fmla="*/ 2137340 h 3249519"/>
              <a:gd name="connsiteX2712" fmla="*/ 1945504 w 10560344"/>
              <a:gd name="connsiteY2712" fmla="*/ 2167696 h 3249519"/>
              <a:gd name="connsiteX2713" fmla="*/ 1970555 w 10560344"/>
              <a:gd name="connsiteY2713" fmla="*/ 2172227 h 3249519"/>
              <a:gd name="connsiteX2714" fmla="*/ 2054804 w 10560344"/>
              <a:gd name="connsiteY2714" fmla="*/ 2203918 h 3249519"/>
              <a:gd name="connsiteX2715" fmla="*/ 2068196 w 10560344"/>
              <a:gd name="connsiteY2715" fmla="*/ 2206847 h 3249519"/>
              <a:gd name="connsiteX2716" fmla="*/ 2047507 w 10560344"/>
              <a:gd name="connsiteY2716" fmla="*/ 2195628 h 3249519"/>
              <a:gd name="connsiteX2717" fmla="*/ 1872507 w 10560344"/>
              <a:gd name="connsiteY2717" fmla="*/ 2117087 h 3249519"/>
              <a:gd name="connsiteX2718" fmla="*/ 2021257 w 10560344"/>
              <a:gd name="connsiteY2718" fmla="*/ 2177441 h 3249519"/>
              <a:gd name="connsiteX2719" fmla="*/ 2041837 w 10560344"/>
              <a:gd name="connsiteY2719" fmla="*/ 2176891 h 3249519"/>
              <a:gd name="connsiteX2720" fmla="*/ 1868485 w 10560344"/>
              <a:gd name="connsiteY2720" fmla="*/ 2100221 h 3249519"/>
              <a:gd name="connsiteX2721" fmla="*/ 1856718 w 10560344"/>
              <a:gd name="connsiteY2721" fmla="*/ 2086848 h 3249519"/>
              <a:gd name="connsiteX2722" fmla="*/ 1974725 w 10560344"/>
              <a:gd name="connsiteY2722" fmla="*/ 2132968 h 3249519"/>
              <a:gd name="connsiteX2723" fmla="*/ 1996440 w 10560344"/>
              <a:gd name="connsiteY2723" fmla="*/ 2137588 h 3249519"/>
              <a:gd name="connsiteX2724" fmla="*/ 1899179 w 10560344"/>
              <a:gd name="connsiteY2724" fmla="*/ 2094747 h 3249519"/>
              <a:gd name="connsiteX2725" fmla="*/ 1859777 w 10560344"/>
              <a:gd name="connsiteY2725" fmla="*/ 2077927 h 3249519"/>
              <a:gd name="connsiteX2726" fmla="*/ 1879346 w 10560344"/>
              <a:gd name="connsiteY2726" fmla="*/ 2078611 h 3249519"/>
              <a:gd name="connsiteX2727" fmla="*/ 1852492 w 10560344"/>
              <a:gd name="connsiteY2727" fmla="*/ 2066720 h 3249519"/>
              <a:gd name="connsiteX2728" fmla="*/ 1824688 w 10560344"/>
              <a:gd name="connsiteY2728" fmla="*/ 2062265 h 3249519"/>
              <a:gd name="connsiteX2729" fmla="*/ 1806956 w 10560344"/>
              <a:gd name="connsiteY2729" fmla="*/ 2054233 h 3249519"/>
              <a:gd name="connsiteX2730" fmla="*/ 1804813 w 10560344"/>
              <a:gd name="connsiteY2730" fmla="*/ 2053272 h 3249519"/>
              <a:gd name="connsiteX2731" fmla="*/ 1816047 w 10560344"/>
              <a:gd name="connsiteY2731" fmla="*/ 2054386 h 3249519"/>
              <a:gd name="connsiteX2732" fmla="*/ 1860213 w 10560344"/>
              <a:gd name="connsiteY2732" fmla="*/ 2060384 h 3249519"/>
              <a:gd name="connsiteX2733" fmla="*/ 1963139 w 10560344"/>
              <a:gd name="connsiteY2733" fmla="*/ 2078870 h 3249519"/>
              <a:gd name="connsiteX2734" fmla="*/ 1932640 w 10560344"/>
              <a:gd name="connsiteY2734" fmla="*/ 2067691 h 3249519"/>
              <a:gd name="connsiteX2735" fmla="*/ 1884931 w 10560344"/>
              <a:gd name="connsiteY2735" fmla="*/ 2057227 h 3249519"/>
              <a:gd name="connsiteX2736" fmla="*/ 1869238 w 10560344"/>
              <a:gd name="connsiteY2736" fmla="*/ 2047929 h 3249519"/>
              <a:gd name="connsiteX2737" fmla="*/ 1850204 w 10560344"/>
              <a:gd name="connsiteY2737" fmla="*/ 2047562 h 3249519"/>
              <a:gd name="connsiteX2738" fmla="*/ 1834146 w 10560344"/>
              <a:gd name="connsiteY2738" fmla="*/ 2038048 h 3249519"/>
              <a:gd name="connsiteX2739" fmla="*/ 1787246 w 10560344"/>
              <a:gd name="connsiteY2739" fmla="*/ 2031508 h 3249519"/>
              <a:gd name="connsiteX2740" fmla="*/ 1812328 w 10560344"/>
              <a:gd name="connsiteY2740" fmla="*/ 2028566 h 3249519"/>
              <a:gd name="connsiteX2741" fmla="*/ 1844422 w 10560344"/>
              <a:gd name="connsiteY2741" fmla="*/ 2033225 h 3249519"/>
              <a:gd name="connsiteX2742" fmla="*/ 1858269 w 10560344"/>
              <a:gd name="connsiteY2742" fmla="*/ 2027072 h 3249519"/>
              <a:gd name="connsiteX2743" fmla="*/ 1900155 w 10560344"/>
              <a:gd name="connsiteY2743" fmla="*/ 2032796 h 3249519"/>
              <a:gd name="connsiteX2744" fmla="*/ 1948773 w 10560344"/>
              <a:gd name="connsiteY2744" fmla="*/ 2045148 h 3249519"/>
              <a:gd name="connsiteX2745" fmla="*/ 1947686 w 10560344"/>
              <a:gd name="connsiteY2745" fmla="*/ 2044997 h 3249519"/>
              <a:gd name="connsiteX2746" fmla="*/ 1945081 w 10560344"/>
              <a:gd name="connsiteY2746" fmla="*/ 2044594 h 3249519"/>
              <a:gd name="connsiteX2747" fmla="*/ 1945654 w 10560344"/>
              <a:gd name="connsiteY2747" fmla="*/ 2044714 h 3249519"/>
              <a:gd name="connsiteX2748" fmla="*/ 1947686 w 10560344"/>
              <a:gd name="connsiteY2748" fmla="*/ 2044997 h 3249519"/>
              <a:gd name="connsiteX2749" fmla="*/ 1948944 w 10560344"/>
              <a:gd name="connsiteY2749" fmla="*/ 2045191 h 3249519"/>
              <a:gd name="connsiteX2750" fmla="*/ 1948773 w 10560344"/>
              <a:gd name="connsiteY2750" fmla="*/ 2045148 h 3249519"/>
              <a:gd name="connsiteX2751" fmla="*/ 1955234 w 10560344"/>
              <a:gd name="connsiteY2751" fmla="*/ 2046048 h 3249519"/>
              <a:gd name="connsiteX2752" fmla="*/ 1974103 w 10560344"/>
              <a:gd name="connsiteY2752" fmla="*/ 2045742 h 3249519"/>
              <a:gd name="connsiteX2753" fmla="*/ 1939820 w 10560344"/>
              <a:gd name="connsiteY2753" fmla="*/ 2039786 h 3249519"/>
              <a:gd name="connsiteX2754" fmla="*/ 1832223 w 10560344"/>
              <a:gd name="connsiteY2754" fmla="*/ 2019106 h 3249519"/>
              <a:gd name="connsiteX2755" fmla="*/ 1801359 w 10560344"/>
              <a:gd name="connsiteY2755" fmla="*/ 2007709 h 3249519"/>
              <a:gd name="connsiteX2756" fmla="*/ 1768822 w 10560344"/>
              <a:gd name="connsiteY2756" fmla="*/ 1999343 h 3249519"/>
              <a:gd name="connsiteX2757" fmla="*/ 1764786 w 10560344"/>
              <a:gd name="connsiteY2757" fmla="*/ 1982595 h 3249519"/>
              <a:gd name="connsiteX2758" fmla="*/ 1691916 w 10560344"/>
              <a:gd name="connsiteY2758" fmla="*/ 1971579 h 3249519"/>
              <a:gd name="connsiteX2759" fmla="*/ 1663893 w 10560344"/>
              <a:gd name="connsiteY2759" fmla="*/ 1967273 h 3249519"/>
              <a:gd name="connsiteX2760" fmla="*/ 1661306 w 10560344"/>
              <a:gd name="connsiteY2760" fmla="*/ 1965051 h 3249519"/>
              <a:gd name="connsiteX2761" fmla="*/ 1653315 w 10560344"/>
              <a:gd name="connsiteY2761" fmla="*/ 1959361 h 3249519"/>
              <a:gd name="connsiteX2762" fmla="*/ 1662357 w 10560344"/>
              <a:gd name="connsiteY2762" fmla="*/ 1960454 h 3249519"/>
              <a:gd name="connsiteX2763" fmla="*/ 1798033 w 10560344"/>
              <a:gd name="connsiteY2763" fmla="*/ 1977025 h 3249519"/>
              <a:gd name="connsiteX2764" fmla="*/ 1851060 w 10560344"/>
              <a:gd name="connsiteY2764" fmla="*/ 1983750 h 3249519"/>
              <a:gd name="connsiteX2765" fmla="*/ 1891392 w 10560344"/>
              <a:gd name="connsiteY2765" fmla="*/ 1986399 h 3249519"/>
              <a:gd name="connsiteX2766" fmla="*/ 1916554 w 10560344"/>
              <a:gd name="connsiteY2766" fmla="*/ 1986950 h 3249519"/>
              <a:gd name="connsiteX2767" fmla="*/ 1934258 w 10560344"/>
              <a:gd name="connsiteY2767" fmla="*/ 1976193 h 3249519"/>
              <a:gd name="connsiteX2768" fmla="*/ 1850519 w 10560344"/>
              <a:gd name="connsiteY2768" fmla="*/ 1962182 h 3249519"/>
              <a:gd name="connsiteX2769" fmla="*/ 1794051 w 10560344"/>
              <a:gd name="connsiteY2769" fmla="*/ 1946528 h 3249519"/>
              <a:gd name="connsiteX2770" fmla="*/ 1784485 w 10560344"/>
              <a:gd name="connsiteY2770" fmla="*/ 1937414 h 3249519"/>
              <a:gd name="connsiteX2771" fmla="*/ 1754699 w 10560344"/>
              <a:gd name="connsiteY2771" fmla="*/ 1933721 h 3249519"/>
              <a:gd name="connsiteX2772" fmla="*/ 1759443 w 10560344"/>
              <a:gd name="connsiteY2772" fmla="*/ 1936321 h 3249519"/>
              <a:gd name="connsiteX2773" fmla="*/ 1720722 w 10560344"/>
              <a:gd name="connsiteY2773" fmla="*/ 1932429 h 3249519"/>
              <a:gd name="connsiteX2774" fmla="*/ 1610075 w 10560344"/>
              <a:gd name="connsiteY2774" fmla="*/ 1903085 h 3249519"/>
              <a:gd name="connsiteX2775" fmla="*/ 1460919 w 10560344"/>
              <a:gd name="connsiteY2775" fmla="*/ 1857799 h 3249519"/>
              <a:gd name="connsiteX2776" fmla="*/ 1394535 w 10560344"/>
              <a:gd name="connsiteY2776" fmla="*/ 1832728 h 3249519"/>
              <a:gd name="connsiteX2777" fmla="*/ 1348223 w 10560344"/>
              <a:gd name="connsiteY2777" fmla="*/ 1813497 h 3249519"/>
              <a:gd name="connsiteX2778" fmla="*/ 1352886 w 10560344"/>
              <a:gd name="connsiteY2778" fmla="*/ 1814425 h 3249519"/>
              <a:gd name="connsiteX2779" fmla="*/ 1389499 w 10560344"/>
              <a:gd name="connsiteY2779" fmla="*/ 1824858 h 3249519"/>
              <a:gd name="connsiteX2780" fmla="*/ 1393120 w 10560344"/>
              <a:gd name="connsiteY2780" fmla="*/ 1825617 h 3249519"/>
              <a:gd name="connsiteX2781" fmla="*/ 1411851 w 10560344"/>
              <a:gd name="connsiteY2781" fmla="*/ 1833382 h 3249519"/>
              <a:gd name="connsiteX2782" fmla="*/ 1473413 w 10560344"/>
              <a:gd name="connsiteY2782" fmla="*/ 1855822 h 3249519"/>
              <a:gd name="connsiteX2783" fmla="*/ 1607526 w 10560344"/>
              <a:gd name="connsiteY2783" fmla="*/ 1894770 h 3249519"/>
              <a:gd name="connsiteX2784" fmla="*/ 1732992 w 10560344"/>
              <a:gd name="connsiteY2784" fmla="*/ 1925511 h 3249519"/>
              <a:gd name="connsiteX2785" fmla="*/ 1738523 w 10560344"/>
              <a:gd name="connsiteY2785" fmla="*/ 1924537 h 3249519"/>
              <a:gd name="connsiteX2786" fmla="*/ 1737426 w 10560344"/>
              <a:gd name="connsiteY2786" fmla="*/ 1925724 h 3249519"/>
              <a:gd name="connsiteX2787" fmla="*/ 1734587 w 10560344"/>
              <a:gd name="connsiteY2787" fmla="*/ 1925651 h 3249519"/>
              <a:gd name="connsiteX2788" fmla="*/ 1736306 w 10560344"/>
              <a:gd name="connsiteY2788" fmla="*/ 1926323 h 3249519"/>
              <a:gd name="connsiteX2789" fmla="*/ 1736766 w 10560344"/>
              <a:gd name="connsiteY2789" fmla="*/ 1926436 h 3249519"/>
              <a:gd name="connsiteX2790" fmla="*/ 1737426 w 10560344"/>
              <a:gd name="connsiteY2790" fmla="*/ 1925724 h 3249519"/>
              <a:gd name="connsiteX2791" fmla="*/ 1742648 w 10560344"/>
              <a:gd name="connsiteY2791" fmla="*/ 1925855 h 3249519"/>
              <a:gd name="connsiteX2792" fmla="*/ 1745882 w 10560344"/>
              <a:gd name="connsiteY2792" fmla="*/ 1926889 h 3249519"/>
              <a:gd name="connsiteX2793" fmla="*/ 1749684 w 10560344"/>
              <a:gd name="connsiteY2793" fmla="*/ 1927131 h 3249519"/>
              <a:gd name="connsiteX2794" fmla="*/ 1761707 w 10560344"/>
              <a:gd name="connsiteY2794" fmla="*/ 1919897 h 3249519"/>
              <a:gd name="connsiteX2795" fmla="*/ 1823414 w 10560344"/>
              <a:gd name="connsiteY2795" fmla="*/ 1928320 h 3249519"/>
              <a:gd name="connsiteX2796" fmla="*/ 1827715 w 10560344"/>
              <a:gd name="connsiteY2796" fmla="*/ 1926705 h 3249519"/>
              <a:gd name="connsiteX2797" fmla="*/ 1830192 w 10560344"/>
              <a:gd name="connsiteY2797" fmla="*/ 1925193 h 3249519"/>
              <a:gd name="connsiteX2798" fmla="*/ 1778952 w 10560344"/>
              <a:gd name="connsiteY2798" fmla="*/ 1910613 h 3249519"/>
              <a:gd name="connsiteX2799" fmla="*/ 1700658 w 10560344"/>
              <a:gd name="connsiteY2799" fmla="*/ 1892788 h 3249519"/>
              <a:gd name="connsiteX2800" fmla="*/ 1646677 w 10560344"/>
              <a:gd name="connsiteY2800" fmla="*/ 1885569 h 3249519"/>
              <a:gd name="connsiteX2801" fmla="*/ 1641168 w 10560344"/>
              <a:gd name="connsiteY2801" fmla="*/ 1881990 h 3249519"/>
              <a:gd name="connsiteX2802" fmla="*/ 1631489 w 10560344"/>
              <a:gd name="connsiteY2802" fmla="*/ 1876497 h 3249519"/>
              <a:gd name="connsiteX2803" fmla="*/ 1463745 w 10560344"/>
              <a:gd name="connsiteY2803" fmla="*/ 1824290 h 3249519"/>
              <a:gd name="connsiteX2804" fmla="*/ 1291246 w 10560344"/>
              <a:gd name="connsiteY2804" fmla="*/ 1757488 h 3249519"/>
              <a:gd name="connsiteX2805" fmla="*/ 1240916 w 10560344"/>
              <a:gd name="connsiteY2805" fmla="*/ 1732771 h 3249519"/>
              <a:gd name="connsiteX2806" fmla="*/ 1226300 w 10560344"/>
              <a:gd name="connsiteY2806" fmla="*/ 1729252 h 3249519"/>
              <a:gd name="connsiteX2807" fmla="*/ 1226172 w 10560344"/>
              <a:gd name="connsiteY2807" fmla="*/ 1728499 h 3249519"/>
              <a:gd name="connsiteX2808" fmla="*/ 1223727 w 10560344"/>
              <a:gd name="connsiteY2808" fmla="*/ 1728633 h 3249519"/>
              <a:gd name="connsiteX2809" fmla="*/ 1226300 w 10560344"/>
              <a:gd name="connsiteY2809" fmla="*/ 1729252 h 3249519"/>
              <a:gd name="connsiteX2810" fmla="*/ 1226788 w 10560344"/>
              <a:gd name="connsiteY2810" fmla="*/ 1732110 h 3249519"/>
              <a:gd name="connsiteX2811" fmla="*/ 1179122 w 10560344"/>
              <a:gd name="connsiteY2811" fmla="*/ 1718054 h 3249519"/>
              <a:gd name="connsiteX2812" fmla="*/ 1188342 w 10560344"/>
              <a:gd name="connsiteY2812" fmla="*/ 1724650 h 3249519"/>
              <a:gd name="connsiteX2813" fmla="*/ 1190376 w 10560344"/>
              <a:gd name="connsiteY2813" fmla="*/ 1734726 h 3249519"/>
              <a:gd name="connsiteX2814" fmla="*/ 1226959 w 10560344"/>
              <a:gd name="connsiteY2814" fmla="*/ 1752363 h 3249519"/>
              <a:gd name="connsiteX2815" fmla="*/ 1286680 w 10560344"/>
              <a:gd name="connsiteY2815" fmla="*/ 1779625 h 3249519"/>
              <a:gd name="connsiteX2816" fmla="*/ 1338702 w 10560344"/>
              <a:gd name="connsiteY2816" fmla="*/ 1802749 h 3249519"/>
              <a:gd name="connsiteX2817" fmla="*/ 1325202 w 10560344"/>
              <a:gd name="connsiteY2817" fmla="*/ 1798269 h 3249519"/>
              <a:gd name="connsiteX2818" fmla="*/ 1257957 w 10560344"/>
              <a:gd name="connsiteY2818" fmla="*/ 1768107 h 3249519"/>
              <a:gd name="connsiteX2819" fmla="*/ 1117615 w 10560344"/>
              <a:gd name="connsiteY2819" fmla="*/ 1708897 h 3249519"/>
              <a:gd name="connsiteX2820" fmla="*/ 1044378 w 10560344"/>
              <a:gd name="connsiteY2820" fmla="*/ 1674515 h 3249519"/>
              <a:gd name="connsiteX2821" fmla="*/ 977208 w 10560344"/>
              <a:gd name="connsiteY2821" fmla="*/ 1641201 h 3249519"/>
              <a:gd name="connsiteX2822" fmla="*/ 1057519 w 10560344"/>
              <a:gd name="connsiteY2822" fmla="*/ 1676832 h 3249519"/>
              <a:gd name="connsiteX2823" fmla="*/ 1084882 w 10560344"/>
              <a:gd name="connsiteY2823" fmla="*/ 1687872 h 3249519"/>
              <a:gd name="connsiteX2824" fmla="*/ 1063617 w 10560344"/>
              <a:gd name="connsiteY2824" fmla="*/ 1671468 h 3249519"/>
              <a:gd name="connsiteX2825" fmla="*/ 886305 w 10560344"/>
              <a:gd name="connsiteY2825" fmla="*/ 1586416 h 3249519"/>
              <a:gd name="connsiteX2826" fmla="*/ 1053261 w 10560344"/>
              <a:gd name="connsiteY2826" fmla="*/ 1659699 h 3249519"/>
              <a:gd name="connsiteX2827" fmla="*/ 1066655 w 10560344"/>
              <a:gd name="connsiteY2827" fmla="*/ 1662625 h 3249519"/>
              <a:gd name="connsiteX2828" fmla="*/ 1055186 w 10560344"/>
              <a:gd name="connsiteY2828" fmla="*/ 1658005 h 3249519"/>
              <a:gd name="connsiteX2829" fmla="*/ 964315 w 10560344"/>
              <a:gd name="connsiteY2829" fmla="*/ 1613931 h 3249519"/>
              <a:gd name="connsiteX2830" fmla="*/ 906700 w 10560344"/>
              <a:gd name="connsiteY2830" fmla="*/ 1584342 h 3249519"/>
              <a:gd name="connsiteX2831" fmla="*/ 915834 w 10560344"/>
              <a:gd name="connsiteY2831" fmla="*/ 1586029 h 3249519"/>
              <a:gd name="connsiteX2832" fmla="*/ 916241 w 10560344"/>
              <a:gd name="connsiteY2832" fmla="*/ 1586062 h 3249519"/>
              <a:gd name="connsiteX2833" fmla="*/ 918866 w 10560344"/>
              <a:gd name="connsiteY2833" fmla="*/ 1587189 h 3249519"/>
              <a:gd name="connsiteX2834" fmla="*/ 960199 w 10560344"/>
              <a:gd name="connsiteY2834" fmla="*/ 1606341 h 3249519"/>
              <a:gd name="connsiteX2835" fmla="*/ 934183 w 10560344"/>
              <a:gd name="connsiteY2835" fmla="*/ 1588422 h 3249519"/>
              <a:gd name="connsiteX2836" fmla="*/ 931201 w 10560344"/>
              <a:gd name="connsiteY2836" fmla="*/ 1587113 h 3249519"/>
              <a:gd name="connsiteX2837" fmla="*/ 935094 w 10560344"/>
              <a:gd name="connsiteY2837" fmla="*/ 1584295 h 3249519"/>
              <a:gd name="connsiteX2838" fmla="*/ 924737 w 10560344"/>
              <a:gd name="connsiteY2838" fmla="*/ 1580771 h 3249519"/>
              <a:gd name="connsiteX2839" fmla="*/ 911838 w 10560344"/>
              <a:gd name="connsiteY2839" fmla="*/ 1578124 h 3249519"/>
              <a:gd name="connsiteX2840" fmla="*/ 903762 w 10560344"/>
              <a:gd name="connsiteY2840" fmla="*/ 1573905 h 3249519"/>
              <a:gd name="connsiteX2841" fmla="*/ 931872 w 10560344"/>
              <a:gd name="connsiteY2841" fmla="*/ 1581913 h 3249519"/>
              <a:gd name="connsiteX2842" fmla="*/ 1088260 w 10560344"/>
              <a:gd name="connsiteY2842" fmla="*/ 1655477 h 3249519"/>
              <a:gd name="connsiteX2843" fmla="*/ 1151628 w 10560344"/>
              <a:gd name="connsiteY2843" fmla="*/ 1678968 h 3249519"/>
              <a:gd name="connsiteX2844" fmla="*/ 1143499 w 10560344"/>
              <a:gd name="connsiteY2844" fmla="*/ 1674257 h 3249519"/>
              <a:gd name="connsiteX2845" fmla="*/ 1015885 w 10560344"/>
              <a:gd name="connsiteY2845" fmla="*/ 1613339 h 3249519"/>
              <a:gd name="connsiteX2846" fmla="*/ 967600 w 10560344"/>
              <a:gd name="connsiteY2846" fmla="*/ 1590812 h 3249519"/>
              <a:gd name="connsiteX2847" fmla="*/ 997444 w 10560344"/>
              <a:gd name="connsiteY2847" fmla="*/ 1600144 h 3249519"/>
              <a:gd name="connsiteX2848" fmla="*/ 1142022 w 10560344"/>
              <a:gd name="connsiteY2848" fmla="*/ 1664168 h 3249519"/>
              <a:gd name="connsiteX2849" fmla="*/ 1200319 w 10560344"/>
              <a:gd name="connsiteY2849" fmla="*/ 1686426 h 3249519"/>
              <a:gd name="connsiteX2850" fmla="*/ 1159843 w 10560344"/>
              <a:gd name="connsiteY2850" fmla="*/ 1668893 h 3249519"/>
              <a:gd name="connsiteX2851" fmla="*/ 1120200 w 10560344"/>
              <a:gd name="connsiteY2851" fmla="*/ 1647779 h 3249519"/>
              <a:gd name="connsiteX2852" fmla="*/ 1193023 w 10560344"/>
              <a:gd name="connsiteY2852" fmla="*/ 1678135 h 3249519"/>
              <a:gd name="connsiteX2853" fmla="*/ 1218075 w 10560344"/>
              <a:gd name="connsiteY2853" fmla="*/ 1682667 h 3249519"/>
              <a:gd name="connsiteX2854" fmla="*/ 1302323 w 10560344"/>
              <a:gd name="connsiteY2854" fmla="*/ 1714359 h 3249519"/>
              <a:gd name="connsiteX2855" fmla="*/ 1315716 w 10560344"/>
              <a:gd name="connsiteY2855" fmla="*/ 1717285 h 3249519"/>
              <a:gd name="connsiteX2856" fmla="*/ 1295028 w 10560344"/>
              <a:gd name="connsiteY2856" fmla="*/ 1706067 h 3249519"/>
              <a:gd name="connsiteX2857" fmla="*/ 1120028 w 10560344"/>
              <a:gd name="connsiteY2857" fmla="*/ 1627526 h 3249519"/>
              <a:gd name="connsiteX2858" fmla="*/ 1268777 w 10560344"/>
              <a:gd name="connsiteY2858" fmla="*/ 1687880 h 3249519"/>
              <a:gd name="connsiteX2859" fmla="*/ 1289357 w 10560344"/>
              <a:gd name="connsiteY2859" fmla="*/ 1687331 h 3249519"/>
              <a:gd name="connsiteX2860" fmla="*/ 1116005 w 10560344"/>
              <a:gd name="connsiteY2860" fmla="*/ 1610661 h 3249519"/>
              <a:gd name="connsiteX2861" fmla="*/ 1104239 w 10560344"/>
              <a:gd name="connsiteY2861" fmla="*/ 1597287 h 3249519"/>
              <a:gd name="connsiteX2862" fmla="*/ 1222244 w 10560344"/>
              <a:gd name="connsiteY2862" fmla="*/ 1643407 h 3249519"/>
              <a:gd name="connsiteX2863" fmla="*/ 1243959 w 10560344"/>
              <a:gd name="connsiteY2863" fmla="*/ 1648027 h 3249519"/>
              <a:gd name="connsiteX2864" fmla="*/ 1146698 w 10560344"/>
              <a:gd name="connsiteY2864" fmla="*/ 1605185 h 3249519"/>
              <a:gd name="connsiteX2865" fmla="*/ 1107297 w 10560344"/>
              <a:gd name="connsiteY2865" fmla="*/ 1588367 h 3249519"/>
              <a:gd name="connsiteX2866" fmla="*/ 1126866 w 10560344"/>
              <a:gd name="connsiteY2866" fmla="*/ 1589050 h 3249519"/>
              <a:gd name="connsiteX2867" fmla="*/ 1100011 w 10560344"/>
              <a:gd name="connsiteY2867" fmla="*/ 1577159 h 3249519"/>
              <a:gd name="connsiteX2868" fmla="*/ 1072208 w 10560344"/>
              <a:gd name="connsiteY2868" fmla="*/ 1572704 h 3249519"/>
              <a:gd name="connsiteX2869" fmla="*/ 1054476 w 10560344"/>
              <a:gd name="connsiteY2869" fmla="*/ 1564672 h 3249519"/>
              <a:gd name="connsiteX2870" fmla="*/ 1052334 w 10560344"/>
              <a:gd name="connsiteY2870" fmla="*/ 1563712 h 3249519"/>
              <a:gd name="connsiteX2871" fmla="*/ 1063568 w 10560344"/>
              <a:gd name="connsiteY2871" fmla="*/ 1564826 h 3249519"/>
              <a:gd name="connsiteX2872" fmla="*/ 1107733 w 10560344"/>
              <a:gd name="connsiteY2872" fmla="*/ 1570822 h 3249519"/>
              <a:gd name="connsiteX2873" fmla="*/ 1210659 w 10560344"/>
              <a:gd name="connsiteY2873" fmla="*/ 1589310 h 3249519"/>
              <a:gd name="connsiteX2874" fmla="*/ 1180161 w 10560344"/>
              <a:gd name="connsiteY2874" fmla="*/ 1578130 h 3249519"/>
              <a:gd name="connsiteX2875" fmla="*/ 1132451 w 10560344"/>
              <a:gd name="connsiteY2875" fmla="*/ 1567665 h 3249519"/>
              <a:gd name="connsiteX2876" fmla="*/ 1116758 w 10560344"/>
              <a:gd name="connsiteY2876" fmla="*/ 1558368 h 3249519"/>
              <a:gd name="connsiteX2877" fmla="*/ 1097723 w 10560344"/>
              <a:gd name="connsiteY2877" fmla="*/ 1558001 h 3249519"/>
              <a:gd name="connsiteX2878" fmla="*/ 1081666 w 10560344"/>
              <a:gd name="connsiteY2878" fmla="*/ 1548488 h 3249519"/>
              <a:gd name="connsiteX2879" fmla="*/ 1034765 w 10560344"/>
              <a:gd name="connsiteY2879" fmla="*/ 1541945 h 3249519"/>
              <a:gd name="connsiteX2880" fmla="*/ 1059847 w 10560344"/>
              <a:gd name="connsiteY2880" fmla="*/ 1539005 h 3249519"/>
              <a:gd name="connsiteX2881" fmla="*/ 1091942 w 10560344"/>
              <a:gd name="connsiteY2881" fmla="*/ 1543663 h 3249519"/>
              <a:gd name="connsiteX2882" fmla="*/ 1105789 w 10560344"/>
              <a:gd name="connsiteY2882" fmla="*/ 1537512 h 3249519"/>
              <a:gd name="connsiteX2883" fmla="*/ 1127415 w 10560344"/>
              <a:gd name="connsiteY2883" fmla="*/ 1540466 h 3249519"/>
              <a:gd name="connsiteX2884" fmla="*/ 1117632 w 10560344"/>
              <a:gd name="connsiteY2884" fmla="*/ 1536827 h 3249519"/>
              <a:gd name="connsiteX2885" fmla="*/ 1079743 w 10560344"/>
              <a:gd name="connsiteY2885" fmla="*/ 1529545 h 3249519"/>
              <a:gd name="connsiteX2886" fmla="*/ 1048879 w 10560344"/>
              <a:gd name="connsiteY2886" fmla="*/ 1518149 h 3249519"/>
              <a:gd name="connsiteX2887" fmla="*/ 1016342 w 10560344"/>
              <a:gd name="connsiteY2887" fmla="*/ 1509782 h 3249519"/>
              <a:gd name="connsiteX2888" fmla="*/ 1013527 w 10560344"/>
              <a:gd name="connsiteY2888" fmla="*/ 1498102 h 3249519"/>
              <a:gd name="connsiteX2889" fmla="*/ 1011673 w 10560344"/>
              <a:gd name="connsiteY2889" fmla="*/ 1497412 h 3249519"/>
              <a:gd name="connsiteX2890" fmla="*/ 990034 w 10560344"/>
              <a:gd name="connsiteY2890" fmla="*/ 1488487 h 3249519"/>
              <a:gd name="connsiteX2891" fmla="*/ 978113 w 10560344"/>
              <a:gd name="connsiteY2891" fmla="*/ 1486055 h 3249519"/>
              <a:gd name="connsiteX2892" fmla="*/ 939438 w 10560344"/>
              <a:gd name="connsiteY2892" fmla="*/ 1482018 h 3249519"/>
              <a:gd name="connsiteX2893" fmla="*/ 911411 w 10560344"/>
              <a:gd name="connsiteY2893" fmla="*/ 1477712 h 3249519"/>
              <a:gd name="connsiteX2894" fmla="*/ 908827 w 10560344"/>
              <a:gd name="connsiteY2894" fmla="*/ 1475490 h 3249519"/>
              <a:gd name="connsiteX2895" fmla="*/ 900834 w 10560344"/>
              <a:gd name="connsiteY2895" fmla="*/ 1469799 h 3249519"/>
              <a:gd name="connsiteX2896" fmla="*/ 909878 w 10560344"/>
              <a:gd name="connsiteY2896" fmla="*/ 1470894 h 3249519"/>
              <a:gd name="connsiteX2897" fmla="*/ 963144 w 10560344"/>
              <a:gd name="connsiteY2897" fmla="*/ 1477400 h 3249519"/>
              <a:gd name="connsiteX2898" fmla="*/ 875278 w 10560344"/>
              <a:gd name="connsiteY2898" fmla="*/ 1441166 h 3249519"/>
              <a:gd name="connsiteX2899" fmla="*/ 881501 w 10560344"/>
              <a:gd name="connsiteY2899" fmla="*/ 1437844 h 3249519"/>
              <a:gd name="connsiteX2900" fmla="*/ 881026 w 10560344"/>
              <a:gd name="connsiteY2900" fmla="*/ 1437644 h 3249519"/>
              <a:gd name="connsiteX2901" fmla="*/ 854398 w 10560344"/>
              <a:gd name="connsiteY2901" fmla="*/ 1428066 h 3249519"/>
              <a:gd name="connsiteX2902" fmla="*/ 787913 w 10560344"/>
              <a:gd name="connsiteY2902" fmla="*/ 1406455 h 3249519"/>
              <a:gd name="connsiteX2903" fmla="*/ 788960 w 10560344"/>
              <a:gd name="connsiteY2903" fmla="*/ 1404529 h 3249519"/>
              <a:gd name="connsiteX2904" fmla="*/ 740428 w 10560344"/>
              <a:gd name="connsiteY2904" fmla="*/ 1387073 h 3249519"/>
              <a:gd name="connsiteX2905" fmla="*/ 399842 w 10560344"/>
              <a:gd name="connsiteY2905" fmla="*/ 1219496 h 3249519"/>
              <a:gd name="connsiteX2906" fmla="*/ 351301 w 10560344"/>
              <a:gd name="connsiteY2906" fmla="*/ 1187838 h 3249519"/>
              <a:gd name="connsiteX2907" fmla="*/ 336745 w 10560344"/>
              <a:gd name="connsiteY2907" fmla="*/ 1182399 h 3249519"/>
              <a:gd name="connsiteX2908" fmla="*/ 336708 w 10560344"/>
              <a:gd name="connsiteY2908" fmla="*/ 1181610 h 3249519"/>
              <a:gd name="connsiteX2909" fmla="*/ 334185 w 10560344"/>
              <a:gd name="connsiteY2909" fmla="*/ 1181441 h 3249519"/>
              <a:gd name="connsiteX2910" fmla="*/ 336745 w 10560344"/>
              <a:gd name="connsiteY2910" fmla="*/ 1182399 h 3249519"/>
              <a:gd name="connsiteX2911" fmla="*/ 336888 w 10560344"/>
              <a:gd name="connsiteY2911" fmla="*/ 1185391 h 3249519"/>
              <a:gd name="connsiteX2912" fmla="*/ 289746 w 10560344"/>
              <a:gd name="connsiteY2912" fmla="*/ 1165004 h 3249519"/>
              <a:gd name="connsiteX2913" fmla="*/ 298380 w 10560344"/>
              <a:gd name="connsiteY2913" fmla="*/ 1172927 h 3249519"/>
              <a:gd name="connsiteX2914" fmla="*/ 299205 w 10560344"/>
              <a:gd name="connsiteY2914" fmla="*/ 1183518 h 3249519"/>
              <a:gd name="connsiteX2915" fmla="*/ 334529 w 10560344"/>
              <a:gd name="connsiteY2915" fmla="*/ 1206192 h 3249519"/>
              <a:gd name="connsiteX2916" fmla="*/ 392386 w 10560344"/>
              <a:gd name="connsiteY2916" fmla="*/ 1241636 h 3249519"/>
              <a:gd name="connsiteX2917" fmla="*/ 442864 w 10560344"/>
              <a:gd name="connsiteY2917" fmla="*/ 1271871 h 3249519"/>
              <a:gd name="connsiteX2918" fmla="*/ 429573 w 10560344"/>
              <a:gd name="connsiteY2918" fmla="*/ 1265586 h 3249519"/>
              <a:gd name="connsiteX2919" fmla="*/ 364361 w 10560344"/>
              <a:gd name="connsiteY2919" fmla="*/ 1226224 h 3249519"/>
              <a:gd name="connsiteX2920" fmla="*/ 227791 w 10560344"/>
              <a:gd name="connsiteY2920" fmla="*/ 1147910 h 3249519"/>
              <a:gd name="connsiteX2921" fmla="*/ 156960 w 10560344"/>
              <a:gd name="connsiteY2921" fmla="*/ 1103469 h 3249519"/>
              <a:gd name="connsiteX2922" fmla="*/ 92217 w 10560344"/>
              <a:gd name="connsiteY2922" fmla="*/ 1060884 h 3249519"/>
              <a:gd name="connsiteX2923" fmla="*/ 170151 w 10560344"/>
              <a:gd name="connsiteY2923" fmla="*/ 1107491 h 3249519"/>
              <a:gd name="connsiteX2924" fmla="*/ 196841 w 10560344"/>
              <a:gd name="connsiteY2924" fmla="*/ 1122242 h 3249519"/>
              <a:gd name="connsiteX2925" fmla="*/ 177078 w 10560344"/>
              <a:gd name="connsiteY2925" fmla="*/ 1102751 h 3249519"/>
              <a:gd name="connsiteX2926" fmla="*/ 5815 w 10560344"/>
              <a:gd name="connsiteY2926" fmla="*/ 993299 h 3249519"/>
              <a:gd name="connsiteX2927" fmla="*/ 167927 w 10560344"/>
              <a:gd name="connsiteY2927" fmla="*/ 1089381 h 3249519"/>
              <a:gd name="connsiteX2928" fmla="*/ 181301 w 10560344"/>
              <a:gd name="connsiteY2928" fmla="*/ 1094060 h 3249519"/>
              <a:gd name="connsiteX2929" fmla="*/ 170114 w 10560344"/>
              <a:gd name="connsiteY2929" fmla="*/ 1087884 h 3249519"/>
              <a:gd name="connsiteX2930" fmla="*/ 82403 w 10560344"/>
              <a:gd name="connsiteY2930" fmla="*/ 1031292 h 3249519"/>
              <a:gd name="connsiteX2931" fmla="*/ 26998 w 10560344"/>
              <a:gd name="connsiteY2931" fmla="*/ 993725 h 3249519"/>
              <a:gd name="connsiteX2932" fmla="*/ 36158 w 10560344"/>
              <a:gd name="connsiteY2932" fmla="*/ 996598 h 3249519"/>
              <a:gd name="connsiteX2933" fmla="*/ 36572 w 10560344"/>
              <a:gd name="connsiteY2933" fmla="*/ 996684 h 3249519"/>
              <a:gd name="connsiteX2934" fmla="*/ 39124 w 10560344"/>
              <a:gd name="connsiteY2934" fmla="*/ 998168 h 3249519"/>
              <a:gd name="connsiteX2935" fmla="*/ 79130 w 10560344"/>
              <a:gd name="connsiteY2935" fmla="*/ 1022990 h 3249519"/>
              <a:gd name="connsiteX2936" fmla="*/ 54684 w 10560344"/>
              <a:gd name="connsiteY2936" fmla="*/ 1001349 h 3249519"/>
              <a:gd name="connsiteX2937" fmla="*/ 51788 w 10560344"/>
              <a:gd name="connsiteY2937" fmla="*/ 999633 h 3249519"/>
              <a:gd name="connsiteX2938" fmla="*/ 56134 w 10560344"/>
              <a:gd name="connsiteY2938" fmla="*/ 997230 h 3249519"/>
              <a:gd name="connsiteX2939" fmla="*/ 45951 w 10560344"/>
              <a:gd name="connsiteY2939" fmla="*/ 992318 h 3249519"/>
              <a:gd name="connsiteX2940" fmla="*/ 33049 w 10560344"/>
              <a:gd name="connsiteY2940" fmla="*/ 987988 h 3249519"/>
              <a:gd name="connsiteX2941" fmla="*/ 25290 w 10560344"/>
              <a:gd name="connsiteY2941" fmla="*/ 982649 h 3249519"/>
              <a:gd name="connsiteX2942" fmla="*/ 53129 w 10560344"/>
              <a:gd name="connsiteY2942" fmla="*/ 994382 h 3249519"/>
              <a:gd name="connsiteX2943" fmla="*/ 204362 w 10560344"/>
              <a:gd name="connsiteY2943" fmla="*/ 1089431 h 3249519"/>
              <a:gd name="connsiteX2944" fmla="*/ 266432 w 10560344"/>
              <a:gd name="connsiteY2944" fmla="*/ 1121464 h 3249519"/>
              <a:gd name="connsiteX2945" fmla="*/ 258682 w 10560344"/>
              <a:gd name="connsiteY2945" fmla="*/ 1115614 h 3249519"/>
              <a:gd name="connsiteX2946" fmla="*/ 135384 w 10560344"/>
              <a:gd name="connsiteY2946" fmla="*/ 1037140 h 3249519"/>
              <a:gd name="connsiteX2947" fmla="*/ 88667 w 10560344"/>
              <a:gd name="connsiteY2947" fmla="*/ 1007986 h 3249519"/>
              <a:gd name="connsiteX2948" fmla="*/ 118118 w 10560344"/>
              <a:gd name="connsiteY2948" fmla="*/ 1021295 h 3249519"/>
              <a:gd name="connsiteX2949" fmla="*/ 258430 w 10560344"/>
              <a:gd name="connsiteY2949" fmla="*/ 1105077 h 3249519"/>
              <a:gd name="connsiteX2950" fmla="*/ 315452 w 10560344"/>
              <a:gd name="connsiteY2950" fmla="*/ 1135210 h 3249519"/>
              <a:gd name="connsiteX2951" fmla="*/ 276121 w 10560344"/>
              <a:gd name="connsiteY2951" fmla="*/ 1112155 h 3249519"/>
              <a:gd name="connsiteX2952" fmla="*/ 238093 w 10560344"/>
              <a:gd name="connsiteY2952" fmla="*/ 1085531 h 3249519"/>
              <a:gd name="connsiteX2953" fmla="*/ 309006 w 10560344"/>
              <a:gd name="connsiteY2953" fmla="*/ 1125791 h 3249519"/>
              <a:gd name="connsiteX2954" fmla="*/ 334140 w 10560344"/>
              <a:gd name="connsiteY2954" fmla="*/ 1133575 h 3249519"/>
              <a:gd name="connsiteX2955" fmla="*/ 416605 w 10560344"/>
              <a:gd name="connsiteY2955" fmla="*/ 1176635 h 3249519"/>
              <a:gd name="connsiteX2956" fmla="*/ 429978 w 10560344"/>
              <a:gd name="connsiteY2956" fmla="*/ 1181316 h 3249519"/>
              <a:gd name="connsiteX2957" fmla="*/ 410158 w 10560344"/>
              <a:gd name="connsiteY2957" fmla="*/ 1167215 h 3249519"/>
              <a:gd name="connsiteX2958" fmla="*/ 240451 w 10560344"/>
              <a:gd name="connsiteY2958" fmla="*/ 1064732 h 3249519"/>
              <a:gd name="connsiteX2959" fmla="*/ 385503 w 10560344"/>
              <a:gd name="connsiteY2959" fmla="*/ 1145271 h 3249519"/>
              <a:gd name="connsiteX2960" fmla="*/ 406686 w 10560344"/>
              <a:gd name="connsiteY2960" fmla="*/ 1147283 h 3249519"/>
              <a:gd name="connsiteX2961" fmla="*/ 238436 w 10560344"/>
              <a:gd name="connsiteY2961" fmla="*/ 1046926 h 3249519"/>
              <a:gd name="connsiteX2962" fmla="*/ 228038 w 10560344"/>
              <a:gd name="connsiteY2962" fmla="*/ 1031732 h 3249519"/>
              <a:gd name="connsiteX2963" fmla="*/ 343331 w 10560344"/>
              <a:gd name="connsiteY2963" fmla="*/ 1093820 h 3249519"/>
              <a:gd name="connsiteX2964" fmla="*/ 365031 w 10560344"/>
              <a:gd name="connsiteY2964" fmla="*/ 1101278 h 3249519"/>
              <a:gd name="connsiteX2965" fmla="*/ 270610 w 10560344"/>
              <a:gd name="connsiteY2965" fmla="*/ 1045150 h 3249519"/>
              <a:gd name="connsiteX2966" fmla="*/ 232293 w 10560344"/>
              <a:gd name="connsiteY2966" fmla="*/ 1022964 h 3249519"/>
              <a:gd name="connsiteX2967" fmla="*/ 252284 w 10560344"/>
              <a:gd name="connsiteY2967" fmla="*/ 1026114 h 3249519"/>
              <a:gd name="connsiteX2968" fmla="*/ 226222 w 10560344"/>
              <a:gd name="connsiteY2968" fmla="*/ 1010554 h 3249519"/>
              <a:gd name="connsiteX2969" fmla="*/ 198255 w 10560344"/>
              <a:gd name="connsiteY2969" fmla="*/ 1002503 h 3249519"/>
              <a:gd name="connsiteX2970" fmla="*/ 181068 w 10560344"/>
              <a:gd name="connsiteY2970" fmla="*/ 992042 h 3249519"/>
              <a:gd name="connsiteX2971" fmla="*/ 178990 w 10560344"/>
              <a:gd name="connsiteY2971" fmla="*/ 990789 h 3249519"/>
              <a:gd name="connsiteX2972" fmla="*/ 190376 w 10560344"/>
              <a:gd name="connsiteY2972" fmla="*/ 993338 h 3249519"/>
              <a:gd name="connsiteX2973" fmla="*/ 234936 w 10560344"/>
              <a:gd name="connsiteY2973" fmla="*/ 1005019 h 3249519"/>
              <a:gd name="connsiteX2974" fmla="*/ 338217 w 10560344"/>
              <a:gd name="connsiteY2974" fmla="*/ 1036869 h 3249519"/>
              <a:gd name="connsiteX2975" fmla="*/ 348066 w 10560344"/>
              <a:gd name="connsiteY2975" fmla="*/ 1038426 h 3249519"/>
              <a:gd name="connsiteX2976" fmla="*/ 335513 w 10560344"/>
              <a:gd name="connsiteY2976" fmla="*/ 1033036 h 3249519"/>
              <a:gd name="connsiteX2977" fmla="*/ 338650 w 10560344"/>
              <a:gd name="connsiteY2977" fmla="*/ 1032907 h 3249519"/>
              <a:gd name="connsiteX2978" fmla="*/ 308327 w 10560344"/>
              <a:gd name="connsiteY2978" fmla="*/ 1021582 h 3249519"/>
              <a:gd name="connsiteX2979" fmla="*/ 260690 w 10560344"/>
              <a:gd name="connsiteY2979" fmla="*/ 1004875 h 3249519"/>
              <a:gd name="connsiteX2980" fmla="*/ 245755 w 10560344"/>
              <a:gd name="connsiteY2980" fmla="*/ 993371 h 3249519"/>
              <a:gd name="connsiteX2981" fmla="*/ 226273 w 10560344"/>
              <a:gd name="connsiteY2981" fmla="*/ 990612 h 3249519"/>
              <a:gd name="connsiteX2982" fmla="*/ 210990 w 10560344"/>
              <a:gd name="connsiteY2982" fmla="*/ 978841 h 3249519"/>
              <a:gd name="connsiteX2983" fmla="*/ 163691 w 10560344"/>
              <a:gd name="connsiteY2983" fmla="*/ 966260 h 3249519"/>
              <a:gd name="connsiteX2984" fmla="*/ 189793 w 10560344"/>
              <a:gd name="connsiteY2984" fmla="*/ 966382 h 3249519"/>
              <a:gd name="connsiteX2985" fmla="*/ 222136 w 10560344"/>
              <a:gd name="connsiteY2985" fmla="*/ 975179 h 3249519"/>
              <a:gd name="connsiteX2986" fmla="*/ 237112 w 10560344"/>
              <a:gd name="connsiteY2986" fmla="*/ 970601 h 3249519"/>
              <a:gd name="connsiteX2987" fmla="*/ 279368 w 10560344"/>
              <a:gd name="connsiteY2987" fmla="*/ 981715 h 3249519"/>
              <a:gd name="connsiteX2988" fmla="*/ 327700 w 10560344"/>
              <a:gd name="connsiteY2988" fmla="*/ 1000474 h 3249519"/>
              <a:gd name="connsiteX2989" fmla="*/ 326603 w 10560344"/>
              <a:gd name="connsiteY2989" fmla="*/ 1000184 h 3249519"/>
              <a:gd name="connsiteX2990" fmla="*/ 323982 w 10560344"/>
              <a:gd name="connsiteY2990" fmla="*/ 999445 h 3249519"/>
              <a:gd name="connsiteX2991" fmla="*/ 324555 w 10560344"/>
              <a:gd name="connsiteY2991" fmla="*/ 999639 h 3249519"/>
              <a:gd name="connsiteX2992" fmla="*/ 326603 w 10560344"/>
              <a:gd name="connsiteY2992" fmla="*/ 1000184 h 3249519"/>
              <a:gd name="connsiteX2993" fmla="*/ 327869 w 10560344"/>
              <a:gd name="connsiteY2993" fmla="*/ 1000540 h 3249519"/>
              <a:gd name="connsiteX2994" fmla="*/ 327700 w 10560344"/>
              <a:gd name="connsiteY2994" fmla="*/ 1000474 h 3249519"/>
              <a:gd name="connsiteX2995" fmla="*/ 334216 w 10560344"/>
              <a:gd name="connsiteY2995" fmla="*/ 1002207 h 3249519"/>
              <a:gd name="connsiteX2996" fmla="*/ 353613 w 10560344"/>
              <a:gd name="connsiteY2996" fmla="*/ 1004254 h 3249519"/>
              <a:gd name="connsiteX2997" fmla="*/ 319186 w 10560344"/>
              <a:gd name="connsiteY2997" fmla="*/ 993852 h 3249519"/>
              <a:gd name="connsiteX2998" fmla="*/ 211388 w 10560344"/>
              <a:gd name="connsiteY2998" fmla="*/ 959167 h 3249519"/>
              <a:gd name="connsiteX2999" fmla="*/ 181150 w 10560344"/>
              <a:gd name="connsiteY2999" fmla="*/ 943612 h 3249519"/>
              <a:gd name="connsiteX3000" fmla="*/ 148817 w 10560344"/>
              <a:gd name="connsiteY3000" fmla="*/ 930956 h 3249519"/>
              <a:gd name="connsiteX3001" fmla="*/ 146773 w 10560344"/>
              <a:gd name="connsiteY3001" fmla="*/ 913269 h 3249519"/>
              <a:gd name="connsiteX3002" fmla="*/ 73393 w 10560344"/>
              <a:gd name="connsiteY3002" fmla="*/ 892846 h 3249519"/>
              <a:gd name="connsiteX3003" fmla="*/ 45180 w 10560344"/>
              <a:gd name="connsiteY3003" fmla="*/ 884919 h 3249519"/>
              <a:gd name="connsiteX3004" fmla="*/ 42805 w 10560344"/>
              <a:gd name="connsiteY3004" fmla="*/ 882316 h 3249519"/>
              <a:gd name="connsiteX3005" fmla="*/ 35319 w 10560344"/>
              <a:gd name="connsiteY3005" fmla="*/ 875477 h 3249519"/>
              <a:gd name="connsiteX3006" fmla="*/ 44459 w 10560344"/>
              <a:gd name="connsiteY3006" fmla="*/ 877731 h 3249519"/>
              <a:gd name="connsiteX3007" fmla="*/ 181579 w 10560344"/>
              <a:gd name="connsiteY3007" fmla="*/ 911716 h 3249519"/>
              <a:gd name="connsiteX3008" fmla="*/ 223517 w 10560344"/>
              <a:gd name="connsiteY3008" fmla="*/ 922316 h 3249519"/>
              <a:gd name="connsiteX3009" fmla="*/ 200911 w 10560344"/>
              <a:gd name="connsiteY3009" fmla="*/ 911358 h 3249519"/>
              <a:gd name="connsiteX3010" fmla="*/ 167074 w 10560344"/>
              <a:gd name="connsiteY3010" fmla="*/ 903344 h 3249519"/>
              <a:gd name="connsiteX3011" fmla="*/ 159184 w 10560344"/>
              <a:gd name="connsiteY3011" fmla="*/ 899933 h 3249519"/>
              <a:gd name="connsiteX3012" fmla="*/ 193587 w 10560344"/>
              <a:gd name="connsiteY3012" fmla="*/ 907383 h 3249519"/>
              <a:gd name="connsiteX3013" fmla="*/ 163161 w 10560344"/>
              <a:gd name="connsiteY3013" fmla="*/ 892047 h 3249519"/>
              <a:gd name="connsiteX3014" fmla="*/ 155246 w 10560344"/>
              <a:gd name="connsiteY3014" fmla="*/ 895970 h 3249519"/>
              <a:gd name="connsiteX3015" fmla="*/ 128771 w 10560344"/>
              <a:gd name="connsiteY3015" fmla="*/ 880647 h 3249519"/>
              <a:gd name="connsiteX3016" fmla="*/ 136710 w 10560344"/>
              <a:gd name="connsiteY3016" fmla="*/ 869390 h 3249519"/>
              <a:gd name="connsiteX3017" fmla="*/ 159287 w 10560344"/>
              <a:gd name="connsiteY3017" fmla="*/ 869467 h 3249519"/>
              <a:gd name="connsiteX3018" fmla="*/ 178903 w 10560344"/>
              <a:gd name="connsiteY3018" fmla="*/ 876999 h 3249519"/>
              <a:gd name="connsiteX3019" fmla="*/ 176975 w 10560344"/>
              <a:gd name="connsiteY3019" fmla="*/ 874656 h 3249519"/>
              <a:gd name="connsiteX3020" fmla="*/ 172638 w 10560344"/>
              <a:gd name="connsiteY3020" fmla="*/ 869381 h 3249519"/>
              <a:gd name="connsiteX3021" fmla="*/ 108301 w 10560344"/>
              <a:gd name="connsiteY3021" fmla="*/ 851411 h 3249519"/>
              <a:gd name="connsiteX3022" fmla="*/ 127096 w 10560344"/>
              <a:gd name="connsiteY3022" fmla="*/ 850418 h 3249519"/>
              <a:gd name="connsiteX3023" fmla="*/ 125822 w 10560344"/>
              <a:gd name="connsiteY3023" fmla="*/ 851497 h 3249519"/>
              <a:gd name="connsiteX3024" fmla="*/ 122918 w 10560344"/>
              <a:gd name="connsiteY3024" fmla="*/ 851067 h 3249519"/>
              <a:gd name="connsiteX3025" fmla="*/ 125002 w 10560344"/>
              <a:gd name="connsiteY3025" fmla="*/ 852190 h 3249519"/>
              <a:gd name="connsiteX3026" fmla="*/ 125822 w 10560344"/>
              <a:gd name="connsiteY3026" fmla="*/ 851497 h 3249519"/>
              <a:gd name="connsiteX3027" fmla="*/ 131162 w 10560344"/>
              <a:gd name="connsiteY3027" fmla="*/ 852285 h 3249519"/>
              <a:gd name="connsiteX3028" fmla="*/ 134352 w 10560344"/>
              <a:gd name="connsiteY3028" fmla="*/ 853751 h 3249519"/>
              <a:gd name="connsiteX3029" fmla="*/ 138223 w 10560344"/>
              <a:gd name="connsiteY3029" fmla="*/ 854476 h 3249519"/>
              <a:gd name="connsiteX3030" fmla="*/ 151462 w 10560344"/>
              <a:gd name="connsiteY3030" fmla="*/ 848559 h 3249519"/>
              <a:gd name="connsiteX3031" fmla="*/ 213715 w 10560344"/>
              <a:gd name="connsiteY3031" fmla="*/ 864924 h 3249519"/>
              <a:gd name="connsiteX3032" fmla="*/ 224514 w 10560344"/>
              <a:gd name="connsiteY3032" fmla="*/ 860995 h 3249519"/>
              <a:gd name="connsiteX3033" fmla="*/ 297895 w 10560344"/>
              <a:gd name="connsiteY3033" fmla="*/ 881419 h 3249519"/>
              <a:gd name="connsiteX3034" fmla="*/ 370915 w 10560344"/>
              <a:gd name="connsiteY3034" fmla="*/ 906077 h 3249519"/>
              <a:gd name="connsiteX3035" fmla="*/ 379968 w 10560344"/>
              <a:gd name="connsiteY3035" fmla="*/ 904671 h 3249519"/>
              <a:gd name="connsiteX3036" fmla="*/ 310776 w 10560344"/>
              <a:gd name="connsiteY3036" fmla="*/ 879738 h 3249519"/>
              <a:gd name="connsiteX3037" fmla="*/ 130949 w 10560344"/>
              <a:gd name="connsiteY3037" fmla="*/ 823174 h 3249519"/>
              <a:gd name="connsiteX3038" fmla="*/ 37747 w 10560344"/>
              <a:gd name="connsiteY3038" fmla="*/ 798941 h 3249519"/>
              <a:gd name="connsiteX3039" fmla="*/ 32542 w 10560344"/>
              <a:gd name="connsiteY3039" fmla="*/ 794581 h 3249519"/>
              <a:gd name="connsiteX3040" fmla="*/ 19757 w 10560344"/>
              <a:gd name="connsiteY3040" fmla="*/ 785108 h 3249519"/>
              <a:gd name="connsiteX3041" fmla="*/ 49639 w 10560344"/>
              <a:gd name="connsiteY3041" fmla="*/ 790762 h 3249519"/>
              <a:gd name="connsiteX3042" fmla="*/ 73638 w 10560344"/>
              <a:gd name="connsiteY3042" fmla="*/ 796998 h 3249519"/>
              <a:gd name="connsiteX3043" fmla="*/ 49639 w 10560344"/>
              <a:gd name="connsiteY3043" fmla="*/ 790762 h 3249519"/>
              <a:gd name="connsiteX3044" fmla="*/ 21907 w 10560344"/>
              <a:gd name="connsiteY3044" fmla="*/ 781097 h 3249519"/>
              <a:gd name="connsiteX3045" fmla="*/ 25558 w 10560344"/>
              <a:gd name="connsiteY3045" fmla="*/ 774990 h 3249519"/>
              <a:gd name="connsiteX3046" fmla="*/ 28260 w 10560344"/>
              <a:gd name="connsiteY3046" fmla="*/ 778938 h 3249519"/>
              <a:gd name="connsiteX3047" fmla="*/ 25558 w 10560344"/>
              <a:gd name="connsiteY3047" fmla="*/ 774990 h 3249519"/>
              <a:gd name="connsiteX3048" fmla="*/ 16938 w 10560344"/>
              <a:gd name="connsiteY3048" fmla="*/ 769550 h 3249519"/>
              <a:gd name="connsiteX3049" fmla="*/ 44854 w 10560344"/>
              <a:gd name="connsiteY3049" fmla="*/ 775668 h 3249519"/>
              <a:gd name="connsiteX3050" fmla="*/ 53151 w 10560344"/>
              <a:gd name="connsiteY3050" fmla="*/ 778901 h 3249519"/>
              <a:gd name="connsiteX3051" fmla="*/ 56678 w 10560344"/>
              <a:gd name="connsiteY3051" fmla="*/ 781353 h 3249519"/>
              <a:gd name="connsiteX3052" fmla="*/ 56883 w 10560344"/>
              <a:gd name="connsiteY3052" fmla="*/ 778303 h 3249519"/>
              <a:gd name="connsiteX3053" fmla="*/ 94234 w 10560344"/>
              <a:gd name="connsiteY3053" fmla="*/ 786489 h 3249519"/>
              <a:gd name="connsiteX3054" fmla="*/ 104207 w 10560344"/>
              <a:gd name="connsiteY3054" fmla="*/ 792104 h 3249519"/>
              <a:gd name="connsiteX3055" fmla="*/ 126458 w 10560344"/>
              <a:gd name="connsiteY3055" fmla="*/ 805878 h 3249519"/>
              <a:gd name="connsiteX3056" fmla="*/ 155335 w 10560344"/>
              <a:gd name="connsiteY3056" fmla="*/ 819133 h 3249519"/>
              <a:gd name="connsiteX3057" fmla="*/ 109189 w 10560344"/>
              <a:gd name="connsiteY3057" fmla="*/ 790033 h 3249519"/>
              <a:gd name="connsiteX3058" fmla="*/ 108709 w 10560344"/>
              <a:gd name="connsiteY3058" fmla="*/ 789661 h 3249519"/>
              <a:gd name="connsiteX3059" fmla="*/ 118892 w 10560344"/>
              <a:gd name="connsiteY3059" fmla="*/ 791892 h 3249519"/>
              <a:gd name="connsiteX3060" fmla="*/ 293827 w 10560344"/>
              <a:gd name="connsiteY3060" fmla="*/ 838326 h 3249519"/>
              <a:gd name="connsiteX3061" fmla="*/ 273787 w 10560344"/>
              <a:gd name="connsiteY3061" fmla="*/ 828691 h 3249519"/>
              <a:gd name="connsiteX3062" fmla="*/ 284011 w 10560344"/>
              <a:gd name="connsiteY3062" fmla="*/ 827870 h 3249519"/>
              <a:gd name="connsiteX3063" fmla="*/ 332797 w 10560344"/>
              <a:gd name="connsiteY3063" fmla="*/ 854735 h 3249519"/>
              <a:gd name="connsiteX3064" fmla="*/ 298218 w 10560344"/>
              <a:gd name="connsiteY3064" fmla="*/ 830855 h 3249519"/>
              <a:gd name="connsiteX3065" fmla="*/ 300844 w 10560344"/>
              <a:gd name="connsiteY3065" fmla="*/ 831473 h 3249519"/>
              <a:gd name="connsiteX3066" fmla="*/ 362721 w 10560344"/>
              <a:gd name="connsiteY3066" fmla="*/ 843692 h 3249519"/>
              <a:gd name="connsiteX3067" fmla="*/ 278584 w 10560344"/>
              <a:gd name="connsiteY3067" fmla="*/ 811116 h 3249519"/>
              <a:gd name="connsiteX3068" fmla="*/ 289392 w 10560344"/>
              <a:gd name="connsiteY3068" fmla="*/ 803327 h 3249519"/>
              <a:gd name="connsiteX3069" fmla="*/ 280709 w 10560344"/>
              <a:gd name="connsiteY3069" fmla="*/ 796640 h 3249519"/>
              <a:gd name="connsiteX3070" fmla="*/ 325923 w 10560344"/>
              <a:gd name="connsiteY3070" fmla="*/ 807616 h 3249519"/>
              <a:gd name="connsiteX3071" fmla="*/ 371128 w 10560344"/>
              <a:gd name="connsiteY3071" fmla="*/ 822452 h 3249519"/>
              <a:gd name="connsiteX3072" fmla="*/ 379843 w 10560344"/>
              <a:gd name="connsiteY3072" fmla="*/ 816918 h 3249519"/>
              <a:gd name="connsiteX3073" fmla="*/ 433750 w 10560344"/>
              <a:gd name="connsiteY3073" fmla="*/ 830722 h 3249519"/>
              <a:gd name="connsiteX3074" fmla="*/ 395176 w 10560344"/>
              <a:gd name="connsiteY3074" fmla="*/ 808746 h 3249519"/>
              <a:gd name="connsiteX3075" fmla="*/ 339194 w 10560344"/>
              <a:gd name="connsiteY3075" fmla="*/ 789477 h 3249519"/>
              <a:gd name="connsiteX3076" fmla="*/ 231418 w 10560344"/>
              <a:gd name="connsiteY3076" fmla="*/ 746430 h 3249519"/>
              <a:gd name="connsiteX3077" fmla="*/ 338876 w 10560344"/>
              <a:gd name="connsiteY3077" fmla="*/ 777631 h 3249519"/>
              <a:gd name="connsiteX3078" fmla="*/ 391049 w 10560344"/>
              <a:gd name="connsiteY3078" fmla="*/ 789455 h 3249519"/>
              <a:gd name="connsiteX3079" fmla="*/ 406026 w 10560344"/>
              <a:gd name="connsiteY3079" fmla="*/ 784876 h 3249519"/>
              <a:gd name="connsiteX3080" fmla="*/ 455397 w 10560344"/>
              <a:gd name="connsiteY3080" fmla="*/ 803566 h 3249519"/>
              <a:gd name="connsiteX3081" fmla="*/ 464131 w 10560344"/>
              <a:gd name="connsiteY3081" fmla="*/ 790313 h 3249519"/>
              <a:gd name="connsiteX3082" fmla="*/ 528817 w 10560344"/>
              <a:gd name="connsiteY3082" fmla="*/ 807907 h 3249519"/>
              <a:gd name="connsiteX3083" fmla="*/ 529456 w 10560344"/>
              <a:gd name="connsiteY3083" fmla="*/ 807220 h 3249519"/>
              <a:gd name="connsiteX3084" fmla="*/ 530253 w 10560344"/>
              <a:gd name="connsiteY3084" fmla="*/ 806361 h 3249519"/>
              <a:gd name="connsiteX3085" fmla="*/ 530519 w 10560344"/>
              <a:gd name="connsiteY3085" fmla="*/ 806075 h 3249519"/>
              <a:gd name="connsiteX3086" fmla="*/ 530732 w 10560344"/>
              <a:gd name="connsiteY3086" fmla="*/ 805846 h 3249519"/>
              <a:gd name="connsiteX3087" fmla="*/ 530253 w 10560344"/>
              <a:gd name="connsiteY3087" fmla="*/ 806361 h 3249519"/>
              <a:gd name="connsiteX3088" fmla="*/ 528817 w 10560344"/>
              <a:gd name="connsiteY3088" fmla="*/ 807907 h 3249519"/>
              <a:gd name="connsiteX3089" fmla="*/ 477014 w 10560344"/>
              <a:gd name="connsiteY3089" fmla="*/ 787988 h 3249519"/>
              <a:gd name="connsiteX3090" fmla="*/ 397403 w 10560344"/>
              <a:gd name="connsiteY3090" fmla="*/ 754388 h 3249519"/>
              <a:gd name="connsiteX3091" fmla="*/ 462109 w 10560344"/>
              <a:gd name="connsiteY3091" fmla="*/ 764263 h 3249519"/>
              <a:gd name="connsiteX3092" fmla="*/ 438500 w 10560344"/>
              <a:gd name="connsiteY3092" fmla="*/ 742212 h 3249519"/>
              <a:gd name="connsiteX3093" fmla="*/ 481621 w 10560344"/>
              <a:gd name="connsiteY3093" fmla="*/ 755443 h 3249519"/>
              <a:gd name="connsiteX3094" fmla="*/ 524741 w 10560344"/>
              <a:gd name="connsiteY3094" fmla="*/ 768674 h 3249519"/>
              <a:gd name="connsiteX3095" fmla="*/ 472947 w 10560344"/>
              <a:gd name="connsiteY3095" fmla="*/ 744895 h 3249519"/>
              <a:gd name="connsiteX3096" fmla="*/ 481256 w 10560344"/>
              <a:gd name="connsiteY3096" fmla="*/ 744880 h 3249519"/>
              <a:gd name="connsiteX3097" fmla="*/ 484794 w 10560344"/>
              <a:gd name="connsiteY3097" fmla="*/ 745120 h 3249519"/>
              <a:gd name="connsiteX3098" fmla="*/ 525782 w 10560344"/>
              <a:gd name="connsiteY3098" fmla="*/ 767553 h 3249519"/>
              <a:gd name="connsiteX3099" fmla="*/ 545479 w 10560344"/>
              <a:gd name="connsiteY3099" fmla="*/ 778333 h 3249519"/>
              <a:gd name="connsiteX3100" fmla="*/ 545479 w 10560344"/>
              <a:gd name="connsiteY3100" fmla="*/ 778333 h 3249519"/>
              <a:gd name="connsiteX3101" fmla="*/ 515811 w 10560344"/>
              <a:gd name="connsiteY3101" fmla="*/ 756947 h 3249519"/>
              <a:gd name="connsiteX3102" fmla="*/ 495996 w 10560344"/>
              <a:gd name="connsiteY3102" fmla="*/ 745034 h 3249519"/>
              <a:gd name="connsiteX3103" fmla="*/ 498789 w 10560344"/>
              <a:gd name="connsiteY3103" fmla="*/ 743862 h 3249519"/>
              <a:gd name="connsiteX3104" fmla="*/ 481671 w 10560344"/>
              <a:gd name="connsiteY3104" fmla="*/ 735501 h 3249519"/>
              <a:gd name="connsiteX3105" fmla="*/ 477471 w 10560344"/>
              <a:gd name="connsiteY3105" fmla="*/ 733876 h 3249519"/>
              <a:gd name="connsiteX3106" fmla="*/ 454404 w 10560344"/>
              <a:gd name="connsiteY3106" fmla="*/ 719945 h 3249519"/>
              <a:gd name="connsiteX3107" fmla="*/ 424942 w 10560344"/>
              <a:gd name="connsiteY3107" fmla="*/ 698417 h 3249519"/>
              <a:gd name="connsiteX3108" fmla="*/ 429361 w 10560344"/>
              <a:gd name="connsiteY3108" fmla="*/ 700480 h 3249519"/>
              <a:gd name="connsiteX3109" fmla="*/ 378299 w 10560344"/>
              <a:gd name="connsiteY3109" fmla="*/ 668442 h 3249519"/>
              <a:gd name="connsiteX3110" fmla="*/ 313556 w 10560344"/>
              <a:gd name="connsiteY3110" fmla="*/ 625857 h 3249519"/>
              <a:gd name="connsiteX3111" fmla="*/ 391490 w 10560344"/>
              <a:gd name="connsiteY3111" fmla="*/ 672465 h 3249519"/>
              <a:gd name="connsiteX3112" fmla="*/ 418180 w 10560344"/>
              <a:gd name="connsiteY3112" fmla="*/ 687216 h 3249519"/>
              <a:gd name="connsiteX3113" fmla="*/ 417750 w 10560344"/>
              <a:gd name="connsiteY3113" fmla="*/ 683104 h 3249519"/>
              <a:gd name="connsiteX3114" fmla="*/ 416856 w 10560344"/>
              <a:gd name="connsiteY3114" fmla="*/ 682191 h 3249519"/>
              <a:gd name="connsiteX3115" fmla="*/ 408640 w 10560344"/>
              <a:gd name="connsiteY3115" fmla="*/ 677233 h 3249519"/>
              <a:gd name="connsiteX3116" fmla="*/ 412560 w 10560344"/>
              <a:gd name="connsiteY3116" fmla="*/ 678406 h 3249519"/>
              <a:gd name="connsiteX3117" fmla="*/ 413414 w 10560344"/>
              <a:gd name="connsiteY3117" fmla="*/ 678676 h 3249519"/>
              <a:gd name="connsiteX3118" fmla="*/ 411832 w 10560344"/>
              <a:gd name="connsiteY3118" fmla="*/ 677060 h 3249519"/>
              <a:gd name="connsiteX3119" fmla="*/ 398417 w 10560344"/>
              <a:gd name="connsiteY3119" fmla="*/ 667724 h 3249519"/>
              <a:gd name="connsiteX3120" fmla="*/ 227155 w 10560344"/>
              <a:gd name="connsiteY3120" fmla="*/ 558273 h 3249519"/>
              <a:gd name="connsiteX3121" fmla="*/ 389266 w 10560344"/>
              <a:gd name="connsiteY3121" fmla="*/ 654355 h 3249519"/>
              <a:gd name="connsiteX3122" fmla="*/ 402640 w 10560344"/>
              <a:gd name="connsiteY3122" fmla="*/ 659035 h 3249519"/>
              <a:gd name="connsiteX3123" fmla="*/ 391453 w 10560344"/>
              <a:gd name="connsiteY3123" fmla="*/ 652858 h 3249519"/>
              <a:gd name="connsiteX3124" fmla="*/ 303742 w 10560344"/>
              <a:gd name="connsiteY3124" fmla="*/ 596265 h 3249519"/>
              <a:gd name="connsiteX3125" fmla="*/ 248337 w 10560344"/>
              <a:gd name="connsiteY3125" fmla="*/ 558698 h 3249519"/>
              <a:gd name="connsiteX3126" fmla="*/ 257496 w 10560344"/>
              <a:gd name="connsiteY3126" fmla="*/ 561572 h 3249519"/>
              <a:gd name="connsiteX3127" fmla="*/ 257911 w 10560344"/>
              <a:gd name="connsiteY3127" fmla="*/ 561657 h 3249519"/>
              <a:gd name="connsiteX3128" fmla="*/ 260463 w 10560344"/>
              <a:gd name="connsiteY3128" fmla="*/ 563141 h 3249519"/>
              <a:gd name="connsiteX3129" fmla="*/ 300469 w 10560344"/>
              <a:gd name="connsiteY3129" fmla="*/ 587964 h 3249519"/>
              <a:gd name="connsiteX3130" fmla="*/ 276023 w 10560344"/>
              <a:gd name="connsiteY3130" fmla="*/ 566324 h 3249519"/>
              <a:gd name="connsiteX3131" fmla="*/ 273126 w 10560344"/>
              <a:gd name="connsiteY3131" fmla="*/ 564607 h 3249519"/>
              <a:gd name="connsiteX3132" fmla="*/ 277473 w 10560344"/>
              <a:gd name="connsiteY3132" fmla="*/ 562204 h 3249519"/>
              <a:gd name="connsiteX3133" fmla="*/ 267290 w 10560344"/>
              <a:gd name="connsiteY3133" fmla="*/ 557292 h 3249519"/>
              <a:gd name="connsiteX3134" fmla="*/ 254387 w 10560344"/>
              <a:gd name="connsiteY3134" fmla="*/ 552962 h 3249519"/>
              <a:gd name="connsiteX3135" fmla="*/ 246629 w 10560344"/>
              <a:gd name="connsiteY3135" fmla="*/ 547622 h 3249519"/>
              <a:gd name="connsiteX3136" fmla="*/ 274467 w 10560344"/>
              <a:gd name="connsiteY3136" fmla="*/ 559356 h 3249519"/>
              <a:gd name="connsiteX3137" fmla="*/ 425701 w 10560344"/>
              <a:gd name="connsiteY3137" fmla="*/ 654405 h 3249519"/>
              <a:gd name="connsiteX3138" fmla="*/ 445900 w 10560344"/>
              <a:gd name="connsiteY3138" fmla="*/ 667215 h 3249519"/>
              <a:gd name="connsiteX3139" fmla="*/ 453937 w 10560344"/>
              <a:gd name="connsiteY3139" fmla="*/ 672188 h 3249519"/>
              <a:gd name="connsiteX3140" fmla="*/ 453688 w 10560344"/>
              <a:gd name="connsiteY3140" fmla="*/ 671490 h 3249519"/>
              <a:gd name="connsiteX3141" fmla="*/ 451547 w 10560344"/>
              <a:gd name="connsiteY3141" fmla="*/ 664514 h 3249519"/>
              <a:gd name="connsiteX3142" fmla="*/ 451567 w 10560344"/>
              <a:gd name="connsiteY3142" fmla="*/ 662217 h 3249519"/>
              <a:gd name="connsiteX3143" fmla="*/ 418041 w 10560344"/>
              <a:gd name="connsiteY3143" fmla="*/ 640574 h 3249519"/>
              <a:gd name="connsiteX3144" fmla="*/ 356724 w 10560344"/>
              <a:gd name="connsiteY3144" fmla="*/ 602114 h 3249519"/>
              <a:gd name="connsiteX3145" fmla="*/ 310006 w 10560344"/>
              <a:gd name="connsiteY3145" fmla="*/ 572959 h 3249519"/>
              <a:gd name="connsiteX3146" fmla="*/ 326392 w 10560344"/>
              <a:gd name="connsiteY3146" fmla="*/ 576469 h 3249519"/>
              <a:gd name="connsiteX3147" fmla="*/ 329026 w 10560344"/>
              <a:gd name="connsiteY3147" fmla="*/ 578366 h 3249519"/>
              <a:gd name="connsiteX3148" fmla="*/ 334535 w 10560344"/>
              <a:gd name="connsiteY3148" fmla="*/ 579240 h 3249519"/>
              <a:gd name="connsiteX3149" fmla="*/ 367548 w 10560344"/>
              <a:gd name="connsiteY3149" fmla="*/ 587664 h 3249519"/>
              <a:gd name="connsiteX3150" fmla="*/ 398485 w 10560344"/>
              <a:gd name="connsiteY3150" fmla="*/ 596052 h 3249519"/>
              <a:gd name="connsiteX3151" fmla="*/ 403034 w 10560344"/>
              <a:gd name="connsiteY3151" fmla="*/ 597101 h 3249519"/>
              <a:gd name="connsiteX3152" fmla="*/ 433548 w 10560344"/>
              <a:gd name="connsiteY3152" fmla="*/ 615001 h 3249519"/>
              <a:gd name="connsiteX3153" fmla="*/ 393272 w 10560344"/>
              <a:gd name="connsiteY3153" fmla="*/ 599741 h 3249519"/>
              <a:gd name="connsiteX3154" fmla="*/ 343824 w 10560344"/>
              <a:gd name="connsiteY3154" fmla="*/ 587218 h 3249519"/>
              <a:gd name="connsiteX3155" fmla="*/ 338080 w 10560344"/>
              <a:gd name="connsiteY3155" fmla="*/ 585116 h 3249519"/>
              <a:gd name="connsiteX3156" fmla="*/ 338373 w 10560344"/>
              <a:gd name="connsiteY3156" fmla="*/ 585353 h 3249519"/>
              <a:gd name="connsiteX3157" fmla="*/ 339456 w 10560344"/>
              <a:gd name="connsiteY3157" fmla="*/ 586269 h 3249519"/>
              <a:gd name="connsiteX3158" fmla="*/ 443521 w 10560344"/>
              <a:gd name="connsiteY3158" fmla="*/ 647690 h 3249519"/>
              <a:gd name="connsiteX3159" fmla="*/ 463636 w 10560344"/>
              <a:gd name="connsiteY3159" fmla="*/ 660099 h 3249519"/>
              <a:gd name="connsiteX3160" fmla="*/ 472925 w 10560344"/>
              <a:gd name="connsiteY3160" fmla="*/ 661739 h 3249519"/>
              <a:gd name="connsiteX3161" fmla="*/ 476000 w 10560344"/>
              <a:gd name="connsiteY3161" fmla="*/ 662411 h 3249519"/>
              <a:gd name="connsiteX3162" fmla="*/ 469887 w 10560344"/>
              <a:gd name="connsiteY3162" fmla="*/ 658291 h 3249519"/>
              <a:gd name="connsiteX3163" fmla="*/ 459433 w 10560344"/>
              <a:gd name="connsiteY3163" fmla="*/ 650505 h 3249519"/>
              <a:gd name="connsiteX3164" fmla="*/ 478240 w 10560344"/>
              <a:gd name="connsiteY3164" fmla="*/ 659287 h 3249519"/>
              <a:gd name="connsiteX3165" fmla="*/ 487589 w 10560344"/>
              <a:gd name="connsiteY3165" fmla="*/ 665060 h 3249519"/>
              <a:gd name="connsiteX3166" fmla="*/ 506618 w 10560344"/>
              <a:gd name="connsiteY3166" fmla="*/ 669878 h 3249519"/>
              <a:gd name="connsiteX3167" fmla="*/ 520458 w 10560344"/>
              <a:gd name="connsiteY3167" fmla="*/ 673851 h 3249519"/>
              <a:gd name="connsiteX3168" fmla="*/ 527858 w 10560344"/>
              <a:gd name="connsiteY3168" fmla="*/ 673361 h 3249519"/>
              <a:gd name="connsiteX3169" fmla="*/ 526251 w 10560344"/>
              <a:gd name="connsiteY3169" fmla="*/ 671243 h 3249519"/>
              <a:gd name="connsiteX3170" fmla="*/ 522705 w 10560344"/>
              <a:gd name="connsiteY3170" fmla="*/ 669083 h 3249519"/>
              <a:gd name="connsiteX3171" fmla="*/ 516850 w 10560344"/>
              <a:gd name="connsiteY3171" fmla="*/ 666189 h 3249519"/>
              <a:gd name="connsiteX3172" fmla="*/ 464507 w 10560344"/>
              <a:gd name="connsiteY3172" fmla="*/ 642360 h 3249519"/>
              <a:gd name="connsiteX3173" fmla="*/ 474379 w 10560344"/>
              <a:gd name="connsiteY3173" fmla="*/ 641253 h 3249519"/>
              <a:gd name="connsiteX3174" fmla="*/ 479817 w 10560344"/>
              <a:gd name="connsiteY3174" fmla="*/ 642095 h 3249519"/>
              <a:gd name="connsiteX3175" fmla="*/ 484542 w 10560344"/>
              <a:gd name="connsiteY3175" fmla="*/ 644858 h 3249519"/>
              <a:gd name="connsiteX3176" fmla="*/ 461790 w 10560344"/>
              <a:gd name="connsiteY3176" fmla="*/ 629705 h 3249519"/>
              <a:gd name="connsiteX3177" fmla="*/ 568622 w 10560344"/>
              <a:gd name="connsiteY3177" fmla="*/ 691429 h 3249519"/>
              <a:gd name="connsiteX3178" fmla="*/ 578798 w 10560344"/>
              <a:gd name="connsiteY3178" fmla="*/ 696439 h 3249519"/>
              <a:gd name="connsiteX3179" fmla="*/ 574563 w 10560344"/>
              <a:gd name="connsiteY3179" fmla="*/ 693341 h 3249519"/>
              <a:gd name="connsiteX3180" fmla="*/ 561115 w 10560344"/>
              <a:gd name="connsiteY3180" fmla="*/ 684641 h 3249519"/>
              <a:gd name="connsiteX3181" fmla="*/ 493397 w 10560344"/>
              <a:gd name="connsiteY3181" fmla="*/ 645041 h 3249519"/>
              <a:gd name="connsiteX3182" fmla="*/ 491635 w 10560344"/>
              <a:gd name="connsiteY3182" fmla="*/ 643926 h 3249519"/>
              <a:gd name="connsiteX3183" fmla="*/ 491778 w 10560344"/>
              <a:gd name="connsiteY3183" fmla="*/ 643948 h 3249519"/>
              <a:gd name="connsiteX3184" fmla="*/ 494786 w 10560344"/>
              <a:gd name="connsiteY3184" fmla="*/ 641833 h 3249519"/>
              <a:gd name="connsiteX3185" fmla="*/ 471752 w 10560344"/>
              <a:gd name="connsiteY3185" fmla="*/ 631341 h 3249519"/>
              <a:gd name="connsiteX3186" fmla="*/ 430949 w 10560344"/>
              <a:gd name="connsiteY3186" fmla="*/ 605515 h 3249519"/>
              <a:gd name="connsiteX3187" fmla="*/ 425155 w 10560344"/>
              <a:gd name="connsiteY3187" fmla="*/ 602182 h 3249519"/>
              <a:gd name="connsiteX3188" fmla="*/ 447320 w 10560344"/>
              <a:gd name="connsiteY3188" fmla="*/ 607140 h 3249519"/>
              <a:gd name="connsiteX3189" fmla="*/ 456098 w 10560344"/>
              <a:gd name="connsiteY3189" fmla="*/ 609266 h 3249519"/>
              <a:gd name="connsiteX3190" fmla="*/ 448552 w 10560344"/>
              <a:gd name="connsiteY3190" fmla="*/ 603859 h 3249519"/>
              <a:gd name="connsiteX3191" fmla="*/ 449377 w 10560344"/>
              <a:gd name="connsiteY3191" fmla="*/ 596706 h 3249519"/>
              <a:gd name="connsiteX3192" fmla="*/ 490456 w 10560344"/>
              <a:gd name="connsiteY3192" fmla="*/ 618203 h 3249519"/>
              <a:gd name="connsiteX3193" fmla="*/ 502233 w 10560344"/>
              <a:gd name="connsiteY3193" fmla="*/ 621465 h 3249519"/>
              <a:gd name="connsiteX3194" fmla="*/ 517850 w 10560344"/>
              <a:gd name="connsiteY3194" fmla="*/ 625148 h 3249519"/>
              <a:gd name="connsiteX3195" fmla="*/ 491949 w 10560344"/>
              <a:gd name="connsiteY3195" fmla="*/ 610125 h 3249519"/>
              <a:gd name="connsiteX3196" fmla="*/ 485325 w 10560344"/>
              <a:gd name="connsiteY3196" fmla="*/ 606289 h 3249519"/>
              <a:gd name="connsiteX3197" fmla="*/ 479480 w 10560344"/>
              <a:gd name="connsiteY3197" fmla="*/ 604898 h 3249519"/>
              <a:gd name="connsiteX3198" fmla="*/ 458366 w 10560344"/>
              <a:gd name="connsiteY3198" fmla="*/ 593802 h 3249519"/>
              <a:gd name="connsiteX3199" fmla="*/ 463360 w 10560344"/>
              <a:gd name="connsiteY3199" fmla="*/ 595422 h 3249519"/>
              <a:gd name="connsiteX3200" fmla="*/ 467214 w 10560344"/>
              <a:gd name="connsiteY3200" fmla="*/ 595802 h 3249519"/>
              <a:gd name="connsiteX3201" fmla="*/ 453631 w 10560344"/>
              <a:gd name="connsiteY3201" fmla="*/ 587936 h 3249519"/>
              <a:gd name="connsiteX3202" fmla="*/ 473622 w 10560344"/>
              <a:gd name="connsiteY3202" fmla="*/ 591087 h 3249519"/>
              <a:gd name="connsiteX3203" fmla="*/ 447561 w 10560344"/>
              <a:gd name="connsiteY3203" fmla="*/ 575527 h 3249519"/>
              <a:gd name="connsiteX3204" fmla="*/ 419594 w 10560344"/>
              <a:gd name="connsiteY3204" fmla="*/ 567477 h 3249519"/>
              <a:gd name="connsiteX3205" fmla="*/ 402407 w 10560344"/>
              <a:gd name="connsiteY3205" fmla="*/ 557017 h 3249519"/>
              <a:gd name="connsiteX3206" fmla="*/ 400329 w 10560344"/>
              <a:gd name="connsiteY3206" fmla="*/ 555762 h 3249519"/>
              <a:gd name="connsiteX3207" fmla="*/ 411714 w 10560344"/>
              <a:gd name="connsiteY3207" fmla="*/ 558312 h 3249519"/>
              <a:gd name="connsiteX3208" fmla="*/ 456276 w 10560344"/>
              <a:gd name="connsiteY3208" fmla="*/ 569993 h 3249519"/>
              <a:gd name="connsiteX3209" fmla="*/ 481215 w 10560344"/>
              <a:gd name="connsiteY3209" fmla="*/ 577761 h 3249519"/>
              <a:gd name="connsiteX3210" fmla="*/ 499583 w 10560344"/>
              <a:gd name="connsiteY3210" fmla="*/ 584142 h 3249519"/>
              <a:gd name="connsiteX3211" fmla="*/ 499939 w 10560344"/>
              <a:gd name="connsiteY3211" fmla="*/ 582959 h 3249519"/>
              <a:gd name="connsiteX3212" fmla="*/ 501210 w 10560344"/>
              <a:gd name="connsiteY3212" fmla="*/ 579105 h 3249519"/>
              <a:gd name="connsiteX3213" fmla="*/ 460531 w 10560344"/>
              <a:gd name="connsiteY3213" fmla="*/ 563244 h 3249519"/>
              <a:gd name="connsiteX3214" fmla="*/ 463842 w 10560344"/>
              <a:gd name="connsiteY3214" fmla="*/ 558021 h 3249519"/>
              <a:gd name="connsiteX3215" fmla="*/ 467908 w 10560344"/>
              <a:gd name="connsiteY3215" fmla="*/ 558972 h 3249519"/>
              <a:gd name="connsiteX3216" fmla="*/ 467093 w 10560344"/>
              <a:gd name="connsiteY3216" fmla="*/ 558345 h 3249519"/>
              <a:gd name="connsiteX3217" fmla="*/ 447611 w 10560344"/>
              <a:gd name="connsiteY3217" fmla="*/ 555586 h 3249519"/>
              <a:gd name="connsiteX3218" fmla="*/ 432329 w 10560344"/>
              <a:gd name="connsiteY3218" fmla="*/ 543815 h 3249519"/>
              <a:gd name="connsiteX3219" fmla="*/ 385030 w 10560344"/>
              <a:gd name="connsiteY3219" fmla="*/ 531233 h 3249519"/>
              <a:gd name="connsiteX3220" fmla="*/ 411131 w 10560344"/>
              <a:gd name="connsiteY3220" fmla="*/ 531356 h 3249519"/>
              <a:gd name="connsiteX3221" fmla="*/ 443475 w 10560344"/>
              <a:gd name="connsiteY3221" fmla="*/ 540153 h 3249519"/>
              <a:gd name="connsiteX3222" fmla="*/ 450181 w 10560344"/>
              <a:gd name="connsiteY3222" fmla="*/ 537262 h 3249519"/>
              <a:gd name="connsiteX3223" fmla="*/ 454524 w 10560344"/>
              <a:gd name="connsiteY3223" fmla="*/ 536376 h 3249519"/>
              <a:gd name="connsiteX3224" fmla="*/ 447297 w 10560344"/>
              <a:gd name="connsiteY3224" fmla="*/ 533090 h 3249519"/>
              <a:gd name="connsiteX3225" fmla="*/ 441132 w 10560344"/>
              <a:gd name="connsiteY3225" fmla="*/ 528321 h 3249519"/>
              <a:gd name="connsiteX3226" fmla="*/ 442452 w 10560344"/>
              <a:gd name="connsiteY3226" fmla="*/ 527362 h 3249519"/>
              <a:gd name="connsiteX3227" fmla="*/ 442938 w 10560344"/>
              <a:gd name="connsiteY3227" fmla="*/ 527348 h 3249519"/>
              <a:gd name="connsiteX3228" fmla="*/ 432727 w 10560344"/>
              <a:gd name="connsiteY3228" fmla="*/ 524140 h 3249519"/>
              <a:gd name="connsiteX3229" fmla="*/ 402489 w 10560344"/>
              <a:gd name="connsiteY3229" fmla="*/ 508586 h 3249519"/>
              <a:gd name="connsiteX3230" fmla="*/ 370155 w 10560344"/>
              <a:gd name="connsiteY3230" fmla="*/ 495929 h 3249519"/>
              <a:gd name="connsiteX3231" fmla="*/ 368112 w 10560344"/>
              <a:gd name="connsiteY3231" fmla="*/ 478242 h 3249519"/>
              <a:gd name="connsiteX3232" fmla="*/ 294732 w 10560344"/>
              <a:gd name="connsiteY3232" fmla="*/ 457819 h 3249519"/>
              <a:gd name="connsiteX3233" fmla="*/ 266519 w 10560344"/>
              <a:gd name="connsiteY3233" fmla="*/ 449893 h 3249519"/>
              <a:gd name="connsiteX3234" fmla="*/ 264144 w 10560344"/>
              <a:gd name="connsiteY3234" fmla="*/ 447290 h 3249519"/>
              <a:gd name="connsiteX3235" fmla="*/ 256658 w 10560344"/>
              <a:gd name="connsiteY3235" fmla="*/ 440451 h 3249519"/>
              <a:gd name="connsiteX3236" fmla="*/ 265798 w 10560344"/>
              <a:gd name="connsiteY3236" fmla="*/ 442704 h 3249519"/>
              <a:gd name="connsiteX3237" fmla="*/ 364294 w 10560344"/>
              <a:gd name="connsiteY3237" fmla="*/ 467117 h 3249519"/>
              <a:gd name="connsiteX3238" fmla="*/ 373432 w 10560344"/>
              <a:gd name="connsiteY3238" fmla="*/ 463955 h 3249519"/>
              <a:gd name="connsiteX3239" fmla="*/ 369480 w 10560344"/>
              <a:gd name="connsiteY3239" fmla="*/ 463942 h 3249519"/>
              <a:gd name="connsiteX3240" fmla="*/ 369493 w 10560344"/>
              <a:gd name="connsiteY3240" fmla="*/ 459993 h 3249519"/>
              <a:gd name="connsiteX3241" fmla="*/ 362169 w 10560344"/>
              <a:gd name="connsiteY3241" fmla="*/ 456019 h 3249519"/>
              <a:gd name="connsiteX3242" fmla="*/ 377419 w 10560344"/>
              <a:gd name="connsiteY3242" fmla="*/ 452685 h 3249519"/>
              <a:gd name="connsiteX3243" fmla="*/ 331780 w 10560344"/>
              <a:gd name="connsiteY3243" fmla="*/ 429399 h 3249519"/>
              <a:gd name="connsiteX3244" fmla="*/ 339119 w 10560344"/>
              <a:gd name="connsiteY3244" fmla="*/ 429423 h 3249519"/>
              <a:gd name="connsiteX3245" fmla="*/ 388695 w 10560344"/>
              <a:gd name="connsiteY3245" fmla="*/ 456108 h 3249519"/>
              <a:gd name="connsiteX3246" fmla="*/ 407897 w 10560344"/>
              <a:gd name="connsiteY3246" fmla="*/ 452787 h 3249519"/>
              <a:gd name="connsiteX3247" fmla="*/ 479254 w 10560344"/>
              <a:gd name="connsiteY3247" fmla="*/ 485469 h 3249519"/>
              <a:gd name="connsiteX3248" fmla="*/ 496852 w 10560344"/>
              <a:gd name="connsiteY3248" fmla="*/ 494749 h 3249519"/>
              <a:gd name="connsiteX3249" fmla="*/ 523269 w 10560344"/>
              <a:gd name="connsiteY3249" fmla="*/ 501708 h 3249519"/>
              <a:gd name="connsiteX3250" fmla="*/ 528225 w 10560344"/>
              <a:gd name="connsiteY3250" fmla="*/ 500711 h 3249519"/>
              <a:gd name="connsiteX3251" fmla="*/ 530332 w 10560344"/>
              <a:gd name="connsiteY3251" fmla="*/ 500026 h 3249519"/>
              <a:gd name="connsiteX3252" fmla="*/ 516254 w 10560344"/>
              <a:gd name="connsiteY3252" fmla="*/ 490761 h 3249519"/>
              <a:gd name="connsiteX3253" fmla="*/ 486528 w 10560344"/>
              <a:gd name="connsiteY3253" fmla="*/ 476102 h 3249519"/>
              <a:gd name="connsiteX3254" fmla="*/ 458622 w 10560344"/>
              <a:gd name="connsiteY3254" fmla="*/ 468031 h 3249519"/>
              <a:gd name="connsiteX3255" fmla="*/ 402650 w 10560344"/>
              <a:gd name="connsiteY3255" fmla="*/ 444902 h 3249519"/>
              <a:gd name="connsiteX3256" fmla="*/ 402166 w 10560344"/>
              <a:gd name="connsiteY3256" fmla="*/ 444313 h 3249519"/>
              <a:gd name="connsiteX3257" fmla="*/ 400021 w 10560344"/>
              <a:gd name="connsiteY3257" fmla="*/ 444861 h 3249519"/>
              <a:gd name="connsiteX3258" fmla="*/ 363301 w 10560344"/>
              <a:gd name="connsiteY3258" fmla="*/ 426693 h 3249519"/>
              <a:gd name="connsiteX3259" fmla="*/ 352024 w 10560344"/>
              <a:gd name="connsiteY3259" fmla="*/ 423876 h 3249519"/>
              <a:gd name="connsiteX3260" fmla="*/ 329639 w 10560344"/>
              <a:gd name="connsiteY3260" fmla="*/ 416385 h 3249519"/>
              <a:gd name="connsiteX3261" fmla="*/ 341228 w 10560344"/>
              <a:gd name="connsiteY3261" fmla="*/ 415772 h 3249519"/>
              <a:gd name="connsiteX3262" fmla="*/ 339168 w 10560344"/>
              <a:gd name="connsiteY3262" fmla="*/ 414754 h 3249519"/>
              <a:gd name="connsiteX3263" fmla="*/ 339194 w 10560344"/>
              <a:gd name="connsiteY3263" fmla="*/ 406854 h 3249519"/>
              <a:gd name="connsiteX3264" fmla="*/ 327971 w 10560344"/>
              <a:gd name="connsiteY3264" fmla="*/ 387634 h 3249519"/>
              <a:gd name="connsiteX3265" fmla="*/ 343196 w 10560344"/>
              <a:gd name="connsiteY3265" fmla="*/ 391634 h 3249519"/>
              <a:gd name="connsiteX3266" fmla="*/ 360408 w 10560344"/>
              <a:gd name="connsiteY3266" fmla="*/ 392680 h 3249519"/>
              <a:gd name="connsiteX3267" fmla="*/ 362017 w 10560344"/>
              <a:gd name="connsiteY3267" fmla="*/ 391208 h 3249519"/>
              <a:gd name="connsiteX3268" fmla="*/ 352288 w 10560344"/>
              <a:gd name="connsiteY3268" fmla="*/ 388148 h 3249519"/>
              <a:gd name="connsiteX3269" fmla="*/ 259086 w 10560344"/>
              <a:gd name="connsiteY3269" fmla="*/ 363914 h 3249519"/>
              <a:gd name="connsiteX3270" fmla="*/ 253881 w 10560344"/>
              <a:gd name="connsiteY3270" fmla="*/ 359555 h 3249519"/>
              <a:gd name="connsiteX3271" fmla="*/ 241095 w 10560344"/>
              <a:gd name="connsiteY3271" fmla="*/ 350082 h 3249519"/>
              <a:gd name="connsiteX3272" fmla="*/ 270978 w 10560344"/>
              <a:gd name="connsiteY3272" fmla="*/ 355736 h 3249519"/>
              <a:gd name="connsiteX3273" fmla="*/ 294976 w 10560344"/>
              <a:gd name="connsiteY3273" fmla="*/ 361971 h 3249519"/>
              <a:gd name="connsiteX3274" fmla="*/ 270978 w 10560344"/>
              <a:gd name="connsiteY3274" fmla="*/ 355736 h 3249519"/>
              <a:gd name="connsiteX3275" fmla="*/ 243245 w 10560344"/>
              <a:gd name="connsiteY3275" fmla="*/ 346071 h 3249519"/>
              <a:gd name="connsiteX3276" fmla="*/ 246897 w 10560344"/>
              <a:gd name="connsiteY3276" fmla="*/ 339963 h 3249519"/>
              <a:gd name="connsiteX3277" fmla="*/ 249599 w 10560344"/>
              <a:gd name="connsiteY3277" fmla="*/ 343913 h 3249519"/>
              <a:gd name="connsiteX3278" fmla="*/ 246897 w 10560344"/>
              <a:gd name="connsiteY3278" fmla="*/ 339963 h 3249519"/>
              <a:gd name="connsiteX3279" fmla="*/ 238276 w 10560344"/>
              <a:gd name="connsiteY3279" fmla="*/ 334524 h 3249519"/>
              <a:gd name="connsiteX3280" fmla="*/ 266192 w 10560344"/>
              <a:gd name="connsiteY3280" fmla="*/ 340641 h 3249519"/>
              <a:gd name="connsiteX3281" fmla="*/ 274490 w 10560344"/>
              <a:gd name="connsiteY3281" fmla="*/ 343875 h 3249519"/>
              <a:gd name="connsiteX3282" fmla="*/ 278017 w 10560344"/>
              <a:gd name="connsiteY3282" fmla="*/ 346327 h 3249519"/>
              <a:gd name="connsiteX3283" fmla="*/ 278221 w 10560344"/>
              <a:gd name="connsiteY3283" fmla="*/ 343277 h 3249519"/>
              <a:gd name="connsiteX3284" fmla="*/ 315573 w 10560344"/>
              <a:gd name="connsiteY3284" fmla="*/ 351463 h 3249519"/>
              <a:gd name="connsiteX3285" fmla="*/ 325547 w 10560344"/>
              <a:gd name="connsiteY3285" fmla="*/ 357078 h 3249519"/>
              <a:gd name="connsiteX3286" fmla="*/ 338439 w 10560344"/>
              <a:gd name="connsiteY3286" fmla="*/ 365060 h 3249519"/>
              <a:gd name="connsiteX3287" fmla="*/ 339962 w 10560344"/>
              <a:gd name="connsiteY3287" fmla="*/ 360596 h 3249519"/>
              <a:gd name="connsiteX3288" fmla="*/ 330527 w 10560344"/>
              <a:gd name="connsiteY3288" fmla="*/ 355007 h 3249519"/>
              <a:gd name="connsiteX3289" fmla="*/ 330048 w 10560344"/>
              <a:gd name="connsiteY3289" fmla="*/ 354635 h 3249519"/>
              <a:gd name="connsiteX3290" fmla="*/ 340232 w 10560344"/>
              <a:gd name="connsiteY3290" fmla="*/ 356866 h 3249519"/>
              <a:gd name="connsiteX3291" fmla="*/ 341149 w 10560344"/>
              <a:gd name="connsiteY3291" fmla="*/ 357121 h 3249519"/>
              <a:gd name="connsiteX3292" fmla="*/ 342416 w 10560344"/>
              <a:gd name="connsiteY3292" fmla="*/ 353407 h 3249519"/>
              <a:gd name="connsiteX3293" fmla="*/ 351314 w 10560344"/>
              <a:gd name="connsiteY3293" fmla="*/ 327342 h 3249519"/>
              <a:gd name="connsiteX3294" fmla="*/ 373852 w 10560344"/>
              <a:gd name="connsiteY3294" fmla="*/ 338702 h 3249519"/>
              <a:gd name="connsiteX3295" fmla="*/ 396454 w 10560344"/>
              <a:gd name="connsiteY3295" fmla="*/ 330879 h 3249519"/>
              <a:gd name="connsiteX3296" fmla="*/ 358704 w 10560344"/>
              <a:gd name="connsiteY3296" fmla="*/ 312132 h 3249519"/>
              <a:gd name="connsiteX3297" fmla="*/ 434794 w 10560344"/>
              <a:gd name="connsiteY3297" fmla="*/ 342856 h 3249519"/>
              <a:gd name="connsiteX3298" fmla="*/ 457383 w 10560344"/>
              <a:gd name="connsiteY3298" fmla="*/ 338982 h 3249519"/>
              <a:gd name="connsiteX3299" fmla="*/ 438220 w 10560344"/>
              <a:gd name="connsiteY3299" fmla="*/ 331020 h 3249519"/>
              <a:gd name="connsiteX3300" fmla="*/ 472609 w 10560344"/>
              <a:gd name="connsiteY3300" fmla="*/ 342983 h 3249519"/>
              <a:gd name="connsiteX3301" fmla="*/ 468645 w 10560344"/>
              <a:gd name="connsiteY3301" fmla="*/ 346355 h 3249519"/>
              <a:gd name="connsiteX3302" fmla="*/ 508881 w 10560344"/>
              <a:gd name="connsiteY3302" fmla="*/ 362456 h 3249519"/>
              <a:gd name="connsiteX3303" fmla="*/ 523096 w 10560344"/>
              <a:gd name="connsiteY3303" fmla="*/ 364209 h 3249519"/>
              <a:gd name="connsiteX3304" fmla="*/ 547262 w 10560344"/>
              <a:gd name="connsiteY3304" fmla="*/ 372590 h 3249519"/>
              <a:gd name="connsiteX3305" fmla="*/ 592466 w 10560344"/>
              <a:gd name="connsiteY3305" fmla="*/ 387426 h 3249519"/>
              <a:gd name="connsiteX3306" fmla="*/ 601181 w 10560344"/>
              <a:gd name="connsiteY3306" fmla="*/ 381892 h 3249519"/>
              <a:gd name="connsiteX3307" fmla="*/ 655089 w 10560344"/>
              <a:gd name="connsiteY3307" fmla="*/ 395695 h 3249519"/>
              <a:gd name="connsiteX3308" fmla="*/ 670291 w 10560344"/>
              <a:gd name="connsiteY3308" fmla="*/ 395034 h 3249519"/>
              <a:gd name="connsiteX3309" fmla="*/ 666030 w 10560344"/>
              <a:gd name="connsiteY3309" fmla="*/ 392722 h 3249519"/>
              <a:gd name="connsiteX3310" fmla="*/ 658129 w 10560344"/>
              <a:gd name="connsiteY3310" fmla="*/ 392694 h 3249519"/>
              <a:gd name="connsiteX3311" fmla="*/ 609035 w 10560344"/>
              <a:gd name="connsiteY3311" fmla="*/ 371146 h 3249519"/>
              <a:gd name="connsiteX3312" fmla="*/ 560533 w 10560344"/>
              <a:gd name="connsiteY3312" fmla="*/ 354451 h 3249519"/>
              <a:gd name="connsiteX3313" fmla="*/ 557990 w 10560344"/>
              <a:gd name="connsiteY3313" fmla="*/ 353445 h 3249519"/>
              <a:gd name="connsiteX3314" fmla="*/ 548199 w 10560344"/>
              <a:gd name="connsiteY3314" fmla="*/ 354522 h 3249519"/>
              <a:gd name="connsiteX3315" fmla="*/ 536911 w 10560344"/>
              <a:gd name="connsiteY3315" fmla="*/ 354484 h 3249519"/>
              <a:gd name="connsiteX3316" fmla="*/ 529588 w 10560344"/>
              <a:gd name="connsiteY3316" fmla="*/ 350510 h 3249519"/>
              <a:gd name="connsiteX3317" fmla="*/ 539104 w 10560344"/>
              <a:gd name="connsiteY3317" fmla="*/ 345969 h 3249519"/>
              <a:gd name="connsiteX3318" fmla="*/ 506514 w 10560344"/>
              <a:gd name="connsiteY3318" fmla="*/ 333068 h 3249519"/>
              <a:gd name="connsiteX3319" fmla="*/ 452756 w 10560344"/>
              <a:gd name="connsiteY3319" fmla="*/ 311404 h 3249519"/>
              <a:gd name="connsiteX3320" fmla="*/ 560215 w 10560344"/>
              <a:gd name="connsiteY3320" fmla="*/ 342605 h 3249519"/>
              <a:gd name="connsiteX3321" fmla="*/ 572012 w 10560344"/>
              <a:gd name="connsiteY3321" fmla="*/ 346614 h 3249519"/>
              <a:gd name="connsiteX3322" fmla="*/ 587105 w 10560344"/>
              <a:gd name="connsiteY3322" fmla="*/ 344568 h 3249519"/>
              <a:gd name="connsiteX3323" fmla="*/ 593966 w 10560344"/>
              <a:gd name="connsiteY3323" fmla="*/ 339443 h 3249519"/>
              <a:gd name="connsiteX3324" fmla="*/ 605241 w 10560344"/>
              <a:gd name="connsiteY3324" fmla="*/ 343430 h 3249519"/>
              <a:gd name="connsiteX3325" fmla="*/ 593928 w 10560344"/>
              <a:gd name="connsiteY3325" fmla="*/ 350727 h 3249519"/>
              <a:gd name="connsiteX3326" fmla="*/ 599431 w 10560344"/>
              <a:gd name="connsiteY3326" fmla="*/ 352973 h 3249519"/>
              <a:gd name="connsiteX3327" fmla="*/ 612388 w 10560344"/>
              <a:gd name="connsiteY3327" fmla="*/ 354429 h 3249519"/>
              <a:gd name="connsiteX3328" fmla="*/ 627364 w 10560344"/>
              <a:gd name="connsiteY3328" fmla="*/ 349850 h 3249519"/>
              <a:gd name="connsiteX3329" fmla="*/ 676735 w 10560344"/>
              <a:gd name="connsiteY3329" fmla="*/ 368540 h 3249519"/>
              <a:gd name="connsiteX3330" fmla="*/ 685470 w 10560344"/>
              <a:gd name="connsiteY3330" fmla="*/ 355285 h 3249519"/>
              <a:gd name="connsiteX3331" fmla="*/ 750157 w 10560344"/>
              <a:gd name="connsiteY3331" fmla="*/ 372881 h 3249519"/>
              <a:gd name="connsiteX3332" fmla="*/ 751592 w 10560344"/>
              <a:gd name="connsiteY3332" fmla="*/ 371335 h 3249519"/>
              <a:gd name="connsiteX3333" fmla="*/ 751857 w 10560344"/>
              <a:gd name="connsiteY3333" fmla="*/ 371049 h 3249519"/>
              <a:gd name="connsiteX3334" fmla="*/ 752070 w 10560344"/>
              <a:gd name="connsiteY3334" fmla="*/ 370820 h 3249519"/>
              <a:gd name="connsiteX3335" fmla="*/ 751592 w 10560344"/>
              <a:gd name="connsiteY3335" fmla="*/ 371335 h 3249519"/>
              <a:gd name="connsiteX3336" fmla="*/ 750794 w 10560344"/>
              <a:gd name="connsiteY3336" fmla="*/ 372193 h 3249519"/>
              <a:gd name="connsiteX3337" fmla="*/ 750157 w 10560344"/>
              <a:gd name="connsiteY3337" fmla="*/ 372881 h 3249519"/>
              <a:gd name="connsiteX3338" fmla="*/ 698352 w 10560344"/>
              <a:gd name="connsiteY3338" fmla="*/ 352962 h 3249519"/>
              <a:gd name="connsiteX3339" fmla="*/ 618741 w 10560344"/>
              <a:gd name="connsiteY3339" fmla="*/ 319361 h 3249519"/>
              <a:gd name="connsiteX3340" fmla="*/ 683447 w 10560344"/>
              <a:gd name="connsiteY3340" fmla="*/ 329237 h 3249519"/>
              <a:gd name="connsiteX3341" fmla="*/ 659838 w 10560344"/>
              <a:gd name="connsiteY3341" fmla="*/ 307186 h 3249519"/>
              <a:gd name="connsiteX3342" fmla="*/ 702959 w 10560344"/>
              <a:gd name="connsiteY3342" fmla="*/ 320417 h 3249519"/>
              <a:gd name="connsiteX3343" fmla="*/ 746080 w 10560344"/>
              <a:gd name="connsiteY3343" fmla="*/ 333648 h 3249519"/>
              <a:gd name="connsiteX3344" fmla="*/ 694286 w 10560344"/>
              <a:gd name="connsiteY3344" fmla="*/ 309869 h 3249519"/>
              <a:gd name="connsiteX3345" fmla="*/ 702595 w 10560344"/>
              <a:gd name="connsiteY3345" fmla="*/ 309853 h 3249519"/>
              <a:gd name="connsiteX3346" fmla="*/ 706133 w 10560344"/>
              <a:gd name="connsiteY3346" fmla="*/ 310093 h 3249519"/>
              <a:gd name="connsiteX3347" fmla="*/ 747120 w 10560344"/>
              <a:gd name="connsiteY3347" fmla="*/ 332527 h 3249519"/>
              <a:gd name="connsiteX3348" fmla="*/ 766818 w 10560344"/>
              <a:gd name="connsiteY3348" fmla="*/ 343307 h 3249519"/>
              <a:gd name="connsiteX3349" fmla="*/ 766818 w 10560344"/>
              <a:gd name="connsiteY3349" fmla="*/ 343307 h 3249519"/>
              <a:gd name="connsiteX3350" fmla="*/ 737151 w 10560344"/>
              <a:gd name="connsiteY3350" fmla="*/ 321921 h 3249519"/>
              <a:gd name="connsiteX3351" fmla="*/ 717335 w 10560344"/>
              <a:gd name="connsiteY3351" fmla="*/ 310008 h 3249519"/>
              <a:gd name="connsiteX3352" fmla="*/ 720128 w 10560344"/>
              <a:gd name="connsiteY3352" fmla="*/ 308835 h 3249519"/>
              <a:gd name="connsiteX3353" fmla="*/ 703010 w 10560344"/>
              <a:gd name="connsiteY3353" fmla="*/ 300476 h 3249519"/>
              <a:gd name="connsiteX3354" fmla="*/ 698809 w 10560344"/>
              <a:gd name="connsiteY3354" fmla="*/ 298850 h 3249519"/>
              <a:gd name="connsiteX3355" fmla="*/ 675743 w 10560344"/>
              <a:gd name="connsiteY3355" fmla="*/ 284918 h 3249519"/>
              <a:gd name="connsiteX3356" fmla="*/ 646281 w 10560344"/>
              <a:gd name="connsiteY3356" fmla="*/ 263391 h 3249519"/>
              <a:gd name="connsiteX3357" fmla="*/ 724531 w 10560344"/>
              <a:gd name="connsiteY3357" fmla="*/ 305767 h 3249519"/>
              <a:gd name="connsiteX3358" fmla="*/ 723340 w 10560344"/>
              <a:gd name="connsiteY3358" fmla="*/ 298550 h 3249519"/>
              <a:gd name="connsiteX3359" fmla="*/ 629979 w 10560344"/>
              <a:gd name="connsiteY3359" fmla="*/ 242207 h 3249519"/>
              <a:gd name="connsiteX3360" fmla="*/ 633900 w 10560344"/>
              <a:gd name="connsiteY3360" fmla="*/ 243380 h 3249519"/>
              <a:gd name="connsiteX3361" fmla="*/ 664159 w 10560344"/>
              <a:gd name="connsiteY3361" fmla="*/ 250572 h 3249519"/>
              <a:gd name="connsiteX3362" fmla="*/ 683651 w 10560344"/>
              <a:gd name="connsiteY3362" fmla="*/ 249471 h 3249519"/>
              <a:gd name="connsiteX3363" fmla="*/ 677398 w 10560344"/>
              <a:gd name="connsiteY3363" fmla="*/ 244655 h 3249519"/>
              <a:gd name="connsiteX3364" fmla="*/ 672924 w 10560344"/>
              <a:gd name="connsiteY3364" fmla="*/ 225096 h 3249519"/>
              <a:gd name="connsiteX3365" fmla="*/ 741797 w 10560344"/>
              <a:gd name="connsiteY3365" fmla="*/ 238825 h 3249519"/>
              <a:gd name="connsiteX3366" fmla="*/ 685846 w 10560344"/>
              <a:gd name="connsiteY3366" fmla="*/ 207334 h 3249519"/>
              <a:gd name="connsiteX3367" fmla="*/ 695719 w 10560344"/>
              <a:gd name="connsiteY3367" fmla="*/ 206226 h 3249519"/>
              <a:gd name="connsiteX3368" fmla="*/ 701156 w 10560344"/>
              <a:gd name="connsiteY3368" fmla="*/ 207069 h 3249519"/>
              <a:gd name="connsiteX3369" fmla="*/ 765854 w 10560344"/>
              <a:gd name="connsiteY3369" fmla="*/ 244913 h 3249519"/>
              <a:gd name="connsiteX3370" fmla="*/ 804978 w 10560344"/>
              <a:gd name="connsiteY3370" fmla="*/ 267664 h 3249519"/>
              <a:gd name="connsiteX3371" fmla="*/ 782454 w 10560344"/>
              <a:gd name="connsiteY3371" fmla="*/ 249615 h 3249519"/>
              <a:gd name="connsiteX3372" fmla="*/ 714736 w 10560344"/>
              <a:gd name="connsiteY3372" fmla="*/ 210014 h 3249519"/>
              <a:gd name="connsiteX3373" fmla="*/ 712974 w 10560344"/>
              <a:gd name="connsiteY3373" fmla="*/ 208899 h 3249519"/>
              <a:gd name="connsiteX3374" fmla="*/ 713118 w 10560344"/>
              <a:gd name="connsiteY3374" fmla="*/ 208922 h 3249519"/>
              <a:gd name="connsiteX3375" fmla="*/ 716125 w 10560344"/>
              <a:gd name="connsiteY3375" fmla="*/ 206806 h 3249519"/>
              <a:gd name="connsiteX3376" fmla="*/ 693092 w 10560344"/>
              <a:gd name="connsiteY3376" fmla="*/ 196315 h 3249519"/>
              <a:gd name="connsiteX3377" fmla="*/ 652287 w 10560344"/>
              <a:gd name="connsiteY3377" fmla="*/ 170489 h 3249519"/>
              <a:gd name="connsiteX3378" fmla="*/ 646494 w 10560344"/>
              <a:gd name="connsiteY3378" fmla="*/ 167157 h 3249519"/>
              <a:gd name="connsiteX3379" fmla="*/ 668660 w 10560344"/>
              <a:gd name="connsiteY3379" fmla="*/ 172113 h 3249519"/>
              <a:gd name="connsiteX3380" fmla="*/ 703315 w 10560344"/>
              <a:gd name="connsiteY3380" fmla="*/ 180827 h 3249519"/>
              <a:gd name="connsiteX3381" fmla="*/ 742267 w 10560344"/>
              <a:gd name="connsiteY3381" fmla="*/ 190847 h 3249519"/>
              <a:gd name="connsiteX3382" fmla="*/ 714122 w 10560344"/>
              <a:gd name="connsiteY3382" fmla="*/ 173038 h 3249519"/>
              <a:gd name="connsiteX3383" fmla="*/ 679706 w 10560344"/>
              <a:gd name="connsiteY3383" fmla="*/ 158776 h 3249519"/>
              <a:gd name="connsiteX3384" fmla="*/ 727025 w 10560344"/>
              <a:gd name="connsiteY3384" fmla="*/ 162995 h 3249519"/>
              <a:gd name="connsiteX3385" fmla="*/ 741990 w 10560344"/>
              <a:gd name="connsiteY3385" fmla="*/ 162920 h 3249519"/>
              <a:gd name="connsiteX3386" fmla="*/ 718688 w 10560344"/>
              <a:gd name="connsiteY3386" fmla="*/ 156575 h 3249519"/>
              <a:gd name="connsiteX3387" fmla="*/ 722549 w 10560344"/>
              <a:gd name="connsiteY3387" fmla="*/ 144078 h 3249519"/>
              <a:gd name="connsiteX3388" fmla="*/ 681871 w 10560344"/>
              <a:gd name="connsiteY3388" fmla="*/ 128218 h 3249519"/>
              <a:gd name="connsiteX3389" fmla="*/ 692320 w 10560344"/>
              <a:gd name="connsiteY3389" fmla="*/ 124664 h 3249519"/>
              <a:gd name="connsiteX3390" fmla="*/ 707972 w 10560344"/>
              <a:gd name="connsiteY3390" fmla="*/ 128341 h 3249519"/>
              <a:gd name="connsiteX3391" fmla="*/ 707654 w 10560344"/>
              <a:gd name="connsiteY3391" fmla="*/ 116494 h 3249519"/>
              <a:gd name="connsiteX3392" fmla="*/ 719086 w 10560344"/>
              <a:gd name="connsiteY3392" fmla="*/ 105422 h 3249519"/>
              <a:gd name="connsiteX3393" fmla="*/ 731656 w 10560344"/>
              <a:gd name="connsiteY3393" fmla="*/ 108050 h 3249519"/>
              <a:gd name="connsiteX3394" fmla="*/ 733537 w 10560344"/>
              <a:gd name="connsiteY3394" fmla="*/ 107917 h 3249519"/>
              <a:gd name="connsiteX3395" fmla="*/ 736707 w 10560344"/>
              <a:gd name="connsiteY3395" fmla="*/ 110034 h 3249519"/>
              <a:gd name="connsiteX3396" fmla="*/ 948455 w 10560344"/>
              <a:gd name="connsiteY3396" fmla="*/ 230148 h 3249519"/>
              <a:gd name="connsiteX3397" fmla="*/ 1042326 w 10560344"/>
              <a:gd name="connsiteY3397" fmla="*/ 273546 h 3249519"/>
              <a:gd name="connsiteX3398" fmla="*/ 1044475 w 10560344"/>
              <a:gd name="connsiteY3398" fmla="*/ 274388 h 3249519"/>
              <a:gd name="connsiteX3399" fmla="*/ 1051890 w 10560344"/>
              <a:gd name="connsiteY3399" fmla="*/ 283938 h 3249519"/>
              <a:gd name="connsiteX3400" fmla="*/ 938095 w 10560344"/>
              <a:gd name="connsiteY3400" fmla="*/ 234562 h 3249519"/>
              <a:gd name="connsiteX3401" fmla="*/ 721147 w 10560344"/>
              <a:gd name="connsiteY3401" fmla="*/ 106852 h 3249519"/>
              <a:gd name="connsiteX3402" fmla="*/ 667340 w 10560344"/>
              <a:gd name="connsiteY3402" fmla="*/ 92232 h 3249519"/>
              <a:gd name="connsiteX3403" fmla="*/ 676740 w 10560344"/>
              <a:gd name="connsiteY3403" fmla="*/ 93586 h 3249519"/>
              <a:gd name="connsiteX3404" fmla="*/ 710866 w 10560344"/>
              <a:gd name="connsiteY3404" fmla="*/ 114114 h 3249519"/>
              <a:gd name="connsiteX3405" fmla="*/ 710097 w 10560344"/>
              <a:gd name="connsiteY3405" fmla="*/ 113864 h 3249519"/>
              <a:gd name="connsiteX3406" fmla="*/ 668635 w 10560344"/>
              <a:gd name="connsiteY3406" fmla="*/ 98064 h 3249519"/>
              <a:gd name="connsiteX3407" fmla="*/ 664142 w 10560344"/>
              <a:gd name="connsiteY3407" fmla="*/ 95371 h 3249519"/>
              <a:gd name="connsiteX3408" fmla="*/ 662470 w 10560344"/>
              <a:gd name="connsiteY3408" fmla="*/ 93295 h 3249519"/>
              <a:gd name="connsiteX3409" fmla="*/ 667340 w 10560344"/>
              <a:gd name="connsiteY3409" fmla="*/ 92232 h 3249519"/>
              <a:gd name="connsiteX3410" fmla="*/ 695245 w 10560344"/>
              <a:gd name="connsiteY3410" fmla="*/ 83084 h 3249519"/>
              <a:gd name="connsiteX3411" fmla="*/ 719098 w 10560344"/>
              <a:gd name="connsiteY3411" fmla="*/ 97601 h 3249519"/>
              <a:gd name="connsiteX3412" fmla="*/ 722362 w 10560344"/>
              <a:gd name="connsiteY3412" fmla="*/ 99981 h 3249519"/>
              <a:gd name="connsiteX3413" fmla="*/ 711879 w 10560344"/>
              <a:gd name="connsiteY3413" fmla="*/ 97029 h 3249519"/>
              <a:gd name="connsiteX3414" fmla="*/ 703979 w 10560344"/>
              <a:gd name="connsiteY3414" fmla="*/ 94943 h 3249519"/>
              <a:gd name="connsiteX3415" fmla="*/ 697835 w 10560344"/>
              <a:gd name="connsiteY3415" fmla="*/ 90682 h 3249519"/>
              <a:gd name="connsiteX3416" fmla="*/ 695245 w 10560344"/>
              <a:gd name="connsiteY3416" fmla="*/ 83084 h 3249519"/>
              <a:gd name="connsiteX3417" fmla="*/ 747663 w 10560344"/>
              <a:gd name="connsiteY3417" fmla="*/ 77550 h 3249519"/>
              <a:gd name="connsiteX3418" fmla="*/ 995732 w 10560344"/>
              <a:gd name="connsiteY3418" fmla="*/ 211624 h 3249519"/>
              <a:gd name="connsiteX3419" fmla="*/ 1115645 w 10560344"/>
              <a:gd name="connsiteY3419" fmla="*/ 264137 h 3249519"/>
              <a:gd name="connsiteX3420" fmla="*/ 1230862 w 10560344"/>
              <a:gd name="connsiteY3420" fmla="*/ 306231 h 3249519"/>
              <a:gd name="connsiteX3421" fmla="*/ 1066501 w 10560344"/>
              <a:gd name="connsiteY3421" fmla="*/ 273262 h 3249519"/>
              <a:gd name="connsiteX3422" fmla="*/ 1044409 w 10560344"/>
              <a:gd name="connsiteY3422" fmla="*/ 263977 h 3249519"/>
              <a:gd name="connsiteX3423" fmla="*/ 952886 w 10560344"/>
              <a:gd name="connsiteY3423" fmla="*/ 221762 h 3249519"/>
              <a:gd name="connsiteX3424" fmla="*/ 912307 w 10560344"/>
              <a:gd name="connsiteY3424" fmla="*/ 196884 h 3249519"/>
              <a:gd name="connsiteX3425" fmla="*/ 901486 w 10560344"/>
              <a:gd name="connsiteY3425" fmla="*/ 190459 h 3249519"/>
              <a:gd name="connsiteX3426" fmla="*/ 737609 w 10560344"/>
              <a:gd name="connsiteY3426" fmla="*/ 87108 h 3249519"/>
              <a:gd name="connsiteX3427" fmla="*/ 914552 w 10560344"/>
              <a:gd name="connsiteY3427" fmla="*/ 189994 h 3249519"/>
              <a:gd name="connsiteX3428" fmla="*/ 976257 w 10560344"/>
              <a:gd name="connsiteY3428" fmla="*/ 222275 h 3249519"/>
              <a:gd name="connsiteX3429" fmla="*/ 969809 w 10560344"/>
              <a:gd name="connsiteY3429" fmla="*/ 212857 h 3249519"/>
              <a:gd name="connsiteX3430" fmla="*/ 953733 w 10560344"/>
              <a:gd name="connsiteY3430" fmla="*/ 204227 h 3249519"/>
              <a:gd name="connsiteX3431" fmla="*/ 747663 w 10560344"/>
              <a:gd name="connsiteY3431" fmla="*/ 77550 h 3249519"/>
              <a:gd name="connsiteX3432" fmla="*/ 745168 w 10560344"/>
              <a:gd name="connsiteY3432" fmla="*/ 73904 h 3249519"/>
              <a:gd name="connsiteX3433" fmla="*/ 747663 w 10560344"/>
              <a:gd name="connsiteY3433" fmla="*/ 77550 h 3249519"/>
              <a:gd name="connsiteX3434" fmla="*/ 746064 w 10560344"/>
              <a:gd name="connsiteY3434" fmla="*/ 76971 h 3249519"/>
              <a:gd name="connsiteX3435" fmla="*/ 745168 w 10560344"/>
              <a:gd name="connsiteY3435" fmla="*/ 73904 h 3249519"/>
              <a:gd name="connsiteX3436" fmla="*/ 739030 w 10560344"/>
              <a:gd name="connsiteY3436" fmla="*/ 69627 h 3249519"/>
              <a:gd name="connsiteX3437" fmla="*/ 745168 w 10560344"/>
              <a:gd name="connsiteY3437" fmla="*/ 73904 h 3249519"/>
              <a:gd name="connsiteX3438" fmla="*/ 740453 w 10560344"/>
              <a:gd name="connsiteY3438" fmla="*/ 74117 h 3249519"/>
              <a:gd name="connsiteX3439" fmla="*/ 740894 w 10560344"/>
              <a:gd name="connsiteY3439" fmla="*/ 73846 h 3249519"/>
              <a:gd name="connsiteX3440" fmla="*/ 739929 w 10560344"/>
              <a:gd name="connsiteY3440" fmla="*/ 73391 h 3249519"/>
              <a:gd name="connsiteX3441" fmla="*/ 771340 w 10560344"/>
              <a:gd name="connsiteY3441" fmla="*/ 19850 h 3249519"/>
              <a:gd name="connsiteX3442" fmla="*/ 773864 w 10560344"/>
              <a:gd name="connsiteY3442" fmla="*/ 20020 h 3249519"/>
              <a:gd name="connsiteX3443" fmla="*/ 773900 w 10560344"/>
              <a:gd name="connsiteY3443" fmla="*/ 20808 h 3249519"/>
              <a:gd name="connsiteX3444" fmla="*/ 670877 w 10560344"/>
              <a:gd name="connsiteY3444" fmla="*/ 2214 h 3249519"/>
              <a:gd name="connsiteX3445" fmla="*/ 679589 w 10560344"/>
              <a:gd name="connsiteY3445" fmla="*/ 2331 h 3249519"/>
              <a:gd name="connsiteX3446" fmla="*/ 750501 w 10560344"/>
              <a:gd name="connsiteY3446" fmla="*/ 42589 h 3249519"/>
              <a:gd name="connsiteX3447" fmla="*/ 998514 w 10560344"/>
              <a:gd name="connsiteY3447" fmla="*/ 182057 h 3249519"/>
              <a:gd name="connsiteX3448" fmla="*/ 1145867 w 10560344"/>
              <a:gd name="connsiteY3448" fmla="*/ 247189 h 3249519"/>
              <a:gd name="connsiteX3449" fmla="*/ 1255710 w 10560344"/>
              <a:gd name="connsiteY3449" fmla="*/ 291144 h 3249519"/>
              <a:gd name="connsiteX3450" fmla="*/ 1294948 w 10560344"/>
              <a:gd name="connsiteY3450" fmla="*/ 299985 h 3249519"/>
              <a:gd name="connsiteX3451" fmla="*/ 1281267 w 10560344"/>
              <a:gd name="connsiteY3451" fmla="*/ 290163 h 3249519"/>
              <a:gd name="connsiteX3452" fmla="*/ 1011579 w 10560344"/>
              <a:gd name="connsiteY3452" fmla="*/ 181593 h 3249519"/>
              <a:gd name="connsiteX3453" fmla="*/ 771684 w 10560344"/>
              <a:gd name="connsiteY3453" fmla="*/ 44601 h 3249519"/>
              <a:gd name="connsiteX3454" fmla="*/ 736359 w 10560344"/>
              <a:gd name="connsiteY3454" fmla="*/ 21927 h 3249519"/>
              <a:gd name="connsiteX3455" fmla="*/ 735535 w 10560344"/>
              <a:gd name="connsiteY3455" fmla="*/ 11337 h 3249519"/>
              <a:gd name="connsiteX3456" fmla="*/ 726902 w 10560344"/>
              <a:gd name="connsiteY3456" fmla="*/ 3414 h 3249519"/>
              <a:gd name="connsiteX3457" fmla="*/ 774043 w 10560344"/>
              <a:gd name="connsiteY3457" fmla="*/ 23801 h 3249519"/>
              <a:gd name="connsiteX3458" fmla="*/ 773107 w 10560344"/>
              <a:gd name="connsiteY3458" fmla="*/ 27105 h 3249519"/>
              <a:gd name="connsiteX3459" fmla="*/ 772966 w 10560344"/>
              <a:gd name="connsiteY3459" fmla="*/ 27036 h 3249519"/>
              <a:gd name="connsiteX3460" fmla="*/ 759414 w 10560344"/>
              <a:gd name="connsiteY3460" fmla="*/ 18753 h 3249519"/>
              <a:gd name="connsiteX3461" fmla="*/ 737722 w 10560344"/>
              <a:gd name="connsiteY3461" fmla="*/ 9839 h 3249519"/>
              <a:gd name="connsiteX3462" fmla="*/ 772966 w 10560344"/>
              <a:gd name="connsiteY3462" fmla="*/ 27036 h 3249519"/>
              <a:gd name="connsiteX3463" fmla="*/ 773103 w 10560344"/>
              <a:gd name="connsiteY3463" fmla="*/ 27120 h 3249519"/>
              <a:gd name="connsiteX3464" fmla="*/ 773107 w 10560344"/>
              <a:gd name="connsiteY3464" fmla="*/ 27105 h 3249519"/>
              <a:gd name="connsiteX3465" fmla="*/ 790904 w 10560344"/>
              <a:gd name="connsiteY3465" fmla="*/ 35789 h 3249519"/>
              <a:gd name="connsiteX3466" fmla="*/ 774043 w 10560344"/>
              <a:gd name="connsiteY3466" fmla="*/ 23801 h 3249519"/>
              <a:gd name="connsiteX3467" fmla="*/ 773900 w 10560344"/>
              <a:gd name="connsiteY3467" fmla="*/ 20808 h 3249519"/>
              <a:gd name="connsiteX3468" fmla="*/ 788456 w 10560344"/>
              <a:gd name="connsiteY3468" fmla="*/ 26249 h 3249519"/>
              <a:gd name="connsiteX3469" fmla="*/ 836996 w 10560344"/>
              <a:gd name="connsiteY3469" fmla="*/ 57906 h 3249519"/>
              <a:gd name="connsiteX3470" fmla="*/ 1177582 w 10560344"/>
              <a:gd name="connsiteY3470" fmla="*/ 225483 h 3249519"/>
              <a:gd name="connsiteX3471" fmla="*/ 1318181 w 10560344"/>
              <a:gd name="connsiteY3471" fmla="*/ 276053 h 3249519"/>
              <a:gd name="connsiteX3472" fmla="*/ 1453179 w 10560344"/>
              <a:gd name="connsiteY3472" fmla="*/ 332909 h 3249519"/>
              <a:gd name="connsiteX3473" fmla="*/ 1473320 w 10560344"/>
              <a:gd name="connsiteY3473" fmla="*/ 340359 h 3249519"/>
              <a:gd name="connsiteX3474" fmla="*/ 1461508 w 10560344"/>
              <a:gd name="connsiteY3474" fmla="*/ 352496 h 3249519"/>
              <a:gd name="connsiteX3475" fmla="*/ 1249105 w 10560344"/>
              <a:gd name="connsiteY3475" fmla="*/ 309890 h 3249519"/>
              <a:gd name="connsiteX3476" fmla="*/ 1247212 w 10560344"/>
              <a:gd name="connsiteY3476" fmla="*/ 307669 h 3249519"/>
              <a:gd name="connsiteX3477" fmla="*/ 1184719 w 10560344"/>
              <a:gd name="connsiteY3477" fmla="*/ 284403 h 3249519"/>
              <a:gd name="connsiteX3478" fmla="*/ 771606 w 10560344"/>
              <a:gd name="connsiteY3478" fmla="*/ 78119 h 3249519"/>
              <a:gd name="connsiteX3479" fmla="*/ 705856 w 10560344"/>
              <a:gd name="connsiteY3479" fmla="*/ 25850 h 3249519"/>
              <a:gd name="connsiteX3480" fmla="*/ 687492 w 10560344"/>
              <a:gd name="connsiteY3480" fmla="*/ 13877 h 3249519"/>
              <a:gd name="connsiteX3481" fmla="*/ 670877 w 10560344"/>
              <a:gd name="connsiteY3481" fmla="*/ 2214 h 3249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</a:cxnLst>
            <a:rect l="l" t="t" r="r" b="b"/>
            <a:pathLst>
              <a:path w="10560344" h="3249519">
                <a:moveTo>
                  <a:pt x="9861115" y="3059404"/>
                </a:moveTo>
                <a:lnTo>
                  <a:pt x="9852254" y="3061344"/>
                </a:lnTo>
                <a:lnTo>
                  <a:pt x="9848287" y="3061653"/>
                </a:lnTo>
                <a:close/>
                <a:moveTo>
                  <a:pt x="10208459" y="3002773"/>
                </a:moveTo>
                <a:lnTo>
                  <a:pt x="10201593" y="3006029"/>
                </a:lnTo>
                <a:cubicBezTo>
                  <a:pt x="10198274" y="3006935"/>
                  <a:pt x="10194462" y="3007769"/>
                  <a:pt x="10190505" y="3009448"/>
                </a:cubicBezTo>
                <a:cubicBezTo>
                  <a:pt x="10099572" y="3028325"/>
                  <a:pt x="10000752" y="3043225"/>
                  <a:pt x="9909269" y="3058152"/>
                </a:cubicBezTo>
                <a:cubicBezTo>
                  <a:pt x="9917184" y="3054229"/>
                  <a:pt x="9924534" y="3050305"/>
                  <a:pt x="9913246" y="3050265"/>
                </a:cubicBezTo>
                <a:lnTo>
                  <a:pt x="9861115" y="3059404"/>
                </a:lnTo>
                <a:lnTo>
                  <a:pt x="9870965" y="3057247"/>
                </a:lnTo>
                <a:cubicBezTo>
                  <a:pt x="9877109" y="3054939"/>
                  <a:pt x="9882763" y="3052137"/>
                  <a:pt x="9886719" y="3050176"/>
                </a:cubicBezTo>
                <a:cubicBezTo>
                  <a:pt x="9970288" y="3039173"/>
                  <a:pt x="10053857" y="3028171"/>
                  <a:pt x="10133501" y="3009256"/>
                </a:cubicBezTo>
                <a:cubicBezTo>
                  <a:pt x="10146764" y="3009300"/>
                  <a:pt x="10160032" y="3008498"/>
                  <a:pt x="10173300" y="3007203"/>
                </a:cubicBezTo>
                <a:close/>
                <a:moveTo>
                  <a:pt x="10209718" y="3002177"/>
                </a:moveTo>
                <a:cubicBezTo>
                  <a:pt x="10213105" y="3002189"/>
                  <a:pt x="10213105" y="3002189"/>
                  <a:pt x="10213105" y="3002189"/>
                </a:cubicBezTo>
                <a:lnTo>
                  <a:pt x="10208459" y="3002773"/>
                </a:lnTo>
                <a:close/>
                <a:moveTo>
                  <a:pt x="9333852" y="2977034"/>
                </a:moveTo>
                <a:lnTo>
                  <a:pt x="9333700" y="2977075"/>
                </a:lnTo>
                <a:lnTo>
                  <a:pt x="9333701" y="2977060"/>
                </a:lnTo>
                <a:close/>
                <a:moveTo>
                  <a:pt x="9333706" y="2973737"/>
                </a:moveTo>
                <a:lnTo>
                  <a:pt x="9333701" y="2977060"/>
                </a:lnTo>
                <a:lnTo>
                  <a:pt x="9314837" y="2980418"/>
                </a:lnTo>
                <a:cubicBezTo>
                  <a:pt x="9280165" y="2986103"/>
                  <a:pt x="9304549" y="2980027"/>
                  <a:pt x="9333706" y="2973737"/>
                </a:cubicBezTo>
                <a:close/>
                <a:moveTo>
                  <a:pt x="9371206" y="2970384"/>
                </a:moveTo>
                <a:lnTo>
                  <a:pt x="9333852" y="2977034"/>
                </a:lnTo>
                <a:lnTo>
                  <a:pt x="9348657" y="2972923"/>
                </a:lnTo>
                <a:cubicBezTo>
                  <a:pt x="9357178" y="2971474"/>
                  <a:pt x="9366964" y="2970295"/>
                  <a:pt x="9371206" y="2970384"/>
                </a:cubicBezTo>
                <a:close/>
                <a:moveTo>
                  <a:pt x="9523911" y="2969106"/>
                </a:moveTo>
                <a:lnTo>
                  <a:pt x="9472490" y="2975435"/>
                </a:lnTo>
                <a:lnTo>
                  <a:pt x="9465370" y="2976160"/>
                </a:lnTo>
                <a:lnTo>
                  <a:pt x="9516532" y="2969799"/>
                </a:lnTo>
                <a:close/>
                <a:moveTo>
                  <a:pt x="9382978" y="2967276"/>
                </a:moveTo>
                <a:cubicBezTo>
                  <a:pt x="9381341" y="2965303"/>
                  <a:pt x="9355882" y="2969216"/>
                  <a:pt x="9333706" y="2973737"/>
                </a:cubicBezTo>
                <a:lnTo>
                  <a:pt x="9334633" y="2970991"/>
                </a:lnTo>
                <a:lnTo>
                  <a:pt x="9337270" y="2970778"/>
                </a:lnTo>
                <a:cubicBezTo>
                  <a:pt x="9336451" y="2969792"/>
                  <a:pt x="9335563" y="2969697"/>
                  <a:pt x="9334877" y="2970267"/>
                </a:cubicBezTo>
                <a:lnTo>
                  <a:pt x="9334633" y="2970991"/>
                </a:lnTo>
                <a:lnTo>
                  <a:pt x="9319646" y="2972190"/>
                </a:lnTo>
                <a:cubicBezTo>
                  <a:pt x="9302182" y="2975361"/>
                  <a:pt x="9284976" y="2983081"/>
                  <a:pt x="9266082" y="2988766"/>
                </a:cubicBezTo>
                <a:lnTo>
                  <a:pt x="9224541" y="2997755"/>
                </a:lnTo>
                <a:lnTo>
                  <a:pt x="9341848" y="2988764"/>
                </a:lnTo>
                <a:lnTo>
                  <a:pt x="9349345" y="2988000"/>
                </a:lnTo>
                <a:lnTo>
                  <a:pt x="9369267" y="2981993"/>
                </a:lnTo>
                <a:cubicBezTo>
                  <a:pt x="9376121" y="2976303"/>
                  <a:pt x="9367909" y="2976453"/>
                  <a:pt x="9372844" y="2972357"/>
                </a:cubicBezTo>
                <a:cubicBezTo>
                  <a:pt x="9372844" y="2972357"/>
                  <a:pt x="9374967" y="2970594"/>
                  <a:pt x="9377297" y="2969077"/>
                </a:cubicBezTo>
                <a:lnTo>
                  <a:pt x="9378714" y="2968628"/>
                </a:lnTo>
                <a:lnTo>
                  <a:pt x="9344027" y="2972744"/>
                </a:lnTo>
                <a:lnTo>
                  <a:pt x="9379821" y="2968277"/>
                </a:lnTo>
                <a:close/>
                <a:moveTo>
                  <a:pt x="9611546" y="2958320"/>
                </a:moveTo>
                <a:lnTo>
                  <a:pt x="9601994" y="2961764"/>
                </a:lnTo>
                <a:lnTo>
                  <a:pt x="9523911" y="2969106"/>
                </a:lnTo>
                <a:close/>
                <a:moveTo>
                  <a:pt x="9629111" y="2954522"/>
                </a:moveTo>
                <a:lnTo>
                  <a:pt x="9632580" y="2955731"/>
                </a:lnTo>
                <a:lnTo>
                  <a:pt x="9611546" y="2958320"/>
                </a:lnTo>
                <a:lnTo>
                  <a:pt x="9615557" y="2956874"/>
                </a:lnTo>
                <a:cubicBezTo>
                  <a:pt x="9620358" y="2955480"/>
                  <a:pt x="9625160" y="2954508"/>
                  <a:pt x="9629111" y="2954522"/>
                </a:cubicBezTo>
                <a:close/>
                <a:moveTo>
                  <a:pt x="9470029" y="2952168"/>
                </a:moveTo>
                <a:cubicBezTo>
                  <a:pt x="9467497" y="2951769"/>
                  <a:pt x="9463665" y="2952450"/>
                  <a:pt x="9460239" y="2955294"/>
                </a:cubicBezTo>
                <a:cubicBezTo>
                  <a:pt x="9459006" y="2956319"/>
                  <a:pt x="9459125" y="2956845"/>
                  <a:pt x="9459997" y="2957058"/>
                </a:cubicBezTo>
                <a:cubicBezTo>
                  <a:pt x="9462612" y="2957700"/>
                  <a:pt x="9472005" y="2955525"/>
                  <a:pt x="9472005" y="2955525"/>
                </a:cubicBezTo>
                <a:cubicBezTo>
                  <a:pt x="9473787" y="2954046"/>
                  <a:pt x="9472560" y="2952567"/>
                  <a:pt x="9470029" y="2952168"/>
                </a:cubicBezTo>
                <a:close/>
                <a:moveTo>
                  <a:pt x="9811069" y="2931558"/>
                </a:moveTo>
                <a:lnTo>
                  <a:pt x="9807252" y="2932977"/>
                </a:lnTo>
                <a:cubicBezTo>
                  <a:pt x="9801600" y="2935354"/>
                  <a:pt x="9795946" y="2938157"/>
                  <a:pt x="9792274" y="2939837"/>
                </a:cubicBezTo>
                <a:cubicBezTo>
                  <a:pt x="9765733" y="2943697"/>
                  <a:pt x="9739193" y="2947557"/>
                  <a:pt x="9712089" y="2950851"/>
                </a:cubicBezTo>
                <a:cubicBezTo>
                  <a:pt x="9712089" y="2950851"/>
                  <a:pt x="9712089" y="2950851"/>
                  <a:pt x="9655059" y="2958558"/>
                </a:cubicBezTo>
                <a:cubicBezTo>
                  <a:pt x="9649416" y="2958539"/>
                  <a:pt x="9643773" y="2958520"/>
                  <a:pt x="9639116" y="2958010"/>
                </a:cubicBezTo>
                <a:lnTo>
                  <a:pt x="9632580" y="2955731"/>
                </a:lnTo>
                <a:lnTo>
                  <a:pt x="9731304" y="2943581"/>
                </a:lnTo>
                <a:close/>
                <a:moveTo>
                  <a:pt x="9520276" y="2928156"/>
                </a:moveTo>
                <a:lnTo>
                  <a:pt x="9503549" y="2929496"/>
                </a:lnTo>
                <a:lnTo>
                  <a:pt x="9502706" y="2930040"/>
                </a:lnTo>
                <a:cubicBezTo>
                  <a:pt x="9502973" y="2933708"/>
                  <a:pt x="9533365" y="2925698"/>
                  <a:pt x="9516392" y="2929235"/>
                </a:cubicBezTo>
                <a:close/>
                <a:moveTo>
                  <a:pt x="9837419" y="2927585"/>
                </a:moveTo>
                <a:lnTo>
                  <a:pt x="9811069" y="2931558"/>
                </a:lnTo>
                <a:lnTo>
                  <a:pt x="9815482" y="2929919"/>
                </a:lnTo>
                <a:cubicBezTo>
                  <a:pt x="9818058" y="2929133"/>
                  <a:pt x="9820390" y="2928648"/>
                  <a:pt x="9822225" y="2928653"/>
                </a:cubicBezTo>
                <a:close/>
                <a:moveTo>
                  <a:pt x="9482141" y="2904998"/>
                </a:moveTo>
                <a:lnTo>
                  <a:pt x="9454301" y="2908232"/>
                </a:lnTo>
                <a:cubicBezTo>
                  <a:pt x="9446676" y="2910180"/>
                  <a:pt x="9435232" y="2914937"/>
                  <a:pt x="9427177" y="2918718"/>
                </a:cubicBezTo>
                <a:lnTo>
                  <a:pt x="9423843" y="2920995"/>
                </a:lnTo>
                <a:lnTo>
                  <a:pt x="9428019" y="2919827"/>
                </a:lnTo>
                <a:close/>
                <a:moveTo>
                  <a:pt x="9569275" y="2894882"/>
                </a:moveTo>
                <a:lnTo>
                  <a:pt x="9523916" y="2900148"/>
                </a:lnTo>
                <a:lnTo>
                  <a:pt x="9460222" y="2919087"/>
                </a:lnTo>
                <a:lnTo>
                  <a:pt x="9498952" y="2914940"/>
                </a:lnTo>
                <a:lnTo>
                  <a:pt x="9561645" y="2897155"/>
                </a:lnTo>
                <a:close/>
                <a:moveTo>
                  <a:pt x="9623670" y="2889392"/>
                </a:moveTo>
                <a:lnTo>
                  <a:pt x="9618220" y="2889824"/>
                </a:lnTo>
                <a:lnTo>
                  <a:pt x="9616629" y="2891022"/>
                </a:lnTo>
                <a:close/>
                <a:moveTo>
                  <a:pt x="9686377" y="2884424"/>
                </a:moveTo>
                <a:lnTo>
                  <a:pt x="9641429" y="2887984"/>
                </a:lnTo>
                <a:lnTo>
                  <a:pt x="9611381" y="2897878"/>
                </a:lnTo>
                <a:lnTo>
                  <a:pt x="9562818" y="2912646"/>
                </a:lnTo>
                <a:lnTo>
                  <a:pt x="9582682" y="2910813"/>
                </a:lnTo>
                <a:lnTo>
                  <a:pt x="9604663" y="2904704"/>
                </a:lnTo>
                <a:close/>
                <a:moveTo>
                  <a:pt x="3528823" y="2850064"/>
                </a:moveTo>
                <a:cubicBezTo>
                  <a:pt x="3530610" y="2850152"/>
                  <a:pt x="3530812" y="2851516"/>
                  <a:pt x="3530152" y="2852869"/>
                </a:cubicBezTo>
                <a:cubicBezTo>
                  <a:pt x="3529491" y="2854221"/>
                  <a:pt x="3527968" y="2855561"/>
                  <a:pt x="3526299" y="2855606"/>
                </a:cubicBezTo>
                <a:close/>
                <a:moveTo>
                  <a:pt x="3864138" y="2834524"/>
                </a:moveTo>
                <a:cubicBezTo>
                  <a:pt x="3866383" y="2832549"/>
                  <a:pt x="3869721" y="2832460"/>
                  <a:pt x="3872780" y="2835936"/>
                </a:cubicBezTo>
                <a:cubicBezTo>
                  <a:pt x="3869988" y="2836968"/>
                  <a:pt x="3867700" y="2837441"/>
                  <a:pt x="3866172" y="2837242"/>
                </a:cubicBezTo>
                <a:cubicBezTo>
                  <a:pt x="3864646" y="2837044"/>
                  <a:pt x="3863880" y="2836174"/>
                  <a:pt x="3864138" y="2834524"/>
                </a:cubicBezTo>
                <a:close/>
                <a:moveTo>
                  <a:pt x="10236886" y="2812130"/>
                </a:moveTo>
                <a:cubicBezTo>
                  <a:pt x="10240838" y="2812143"/>
                  <a:pt x="10240838" y="2812143"/>
                  <a:pt x="10240838" y="2812143"/>
                </a:cubicBezTo>
                <a:lnTo>
                  <a:pt x="10237220" y="2812843"/>
                </a:lnTo>
                <a:close/>
                <a:moveTo>
                  <a:pt x="9903021" y="2735402"/>
                </a:moveTo>
                <a:cubicBezTo>
                  <a:pt x="9910356" y="2735426"/>
                  <a:pt x="9910356" y="2735426"/>
                  <a:pt x="9910356" y="2735426"/>
                </a:cubicBezTo>
                <a:lnTo>
                  <a:pt x="9901448" y="2735611"/>
                </a:lnTo>
                <a:close/>
                <a:moveTo>
                  <a:pt x="2964887" y="2667617"/>
                </a:moveTo>
                <a:lnTo>
                  <a:pt x="3049926" y="2695163"/>
                </a:lnTo>
                <a:cubicBezTo>
                  <a:pt x="3085567" y="2705724"/>
                  <a:pt x="3121400" y="2715391"/>
                  <a:pt x="3157347" y="2724216"/>
                </a:cubicBezTo>
                <a:cubicBezTo>
                  <a:pt x="3170738" y="2727143"/>
                  <a:pt x="3201952" y="2734795"/>
                  <a:pt x="3220093" y="2739236"/>
                </a:cubicBezTo>
                <a:cubicBezTo>
                  <a:pt x="3236225" y="2745924"/>
                  <a:pt x="3220906" y="2744690"/>
                  <a:pt x="3211173" y="2741392"/>
                </a:cubicBezTo>
                <a:lnTo>
                  <a:pt x="3099170" y="2715300"/>
                </a:lnTo>
                <a:close/>
                <a:moveTo>
                  <a:pt x="3086490" y="2659861"/>
                </a:moveTo>
                <a:cubicBezTo>
                  <a:pt x="3098468" y="2661184"/>
                  <a:pt x="3111540" y="2664393"/>
                  <a:pt x="3123008" y="2669014"/>
                </a:cubicBezTo>
                <a:cubicBezTo>
                  <a:pt x="3110515" y="2670991"/>
                  <a:pt x="3097956" y="2664483"/>
                  <a:pt x="3086490" y="2659861"/>
                </a:cubicBezTo>
                <a:close/>
                <a:moveTo>
                  <a:pt x="3075343" y="2654959"/>
                </a:moveTo>
                <a:cubicBezTo>
                  <a:pt x="3076049" y="2655761"/>
                  <a:pt x="3075006" y="2656678"/>
                  <a:pt x="3073787" y="2657396"/>
                </a:cubicBezTo>
                <a:cubicBezTo>
                  <a:pt x="3072568" y="2658113"/>
                  <a:pt x="3071171" y="2658629"/>
                  <a:pt x="3071171" y="2658629"/>
                </a:cubicBezTo>
                <a:cubicBezTo>
                  <a:pt x="3068347" y="2655420"/>
                  <a:pt x="3073930" y="2653354"/>
                  <a:pt x="3075343" y="2654959"/>
                </a:cubicBezTo>
                <a:close/>
                <a:moveTo>
                  <a:pt x="2853819" y="2603439"/>
                </a:moveTo>
                <a:lnTo>
                  <a:pt x="2858481" y="2604367"/>
                </a:lnTo>
                <a:cubicBezTo>
                  <a:pt x="2869342" y="2607208"/>
                  <a:pt x="2882768" y="2611588"/>
                  <a:pt x="2895095" y="2614800"/>
                </a:cubicBezTo>
                <a:lnTo>
                  <a:pt x="2898716" y="2615558"/>
                </a:lnTo>
                <a:lnTo>
                  <a:pt x="2917447" y="2623324"/>
                </a:lnTo>
                <a:cubicBezTo>
                  <a:pt x="2938298" y="2631522"/>
                  <a:pt x="2958926" y="2639114"/>
                  <a:pt x="2979008" y="2645763"/>
                </a:cubicBezTo>
                <a:cubicBezTo>
                  <a:pt x="3066594" y="2677366"/>
                  <a:pt x="3158479" y="2693798"/>
                  <a:pt x="3250748" y="2718433"/>
                </a:cubicBezTo>
                <a:cubicBezTo>
                  <a:pt x="3252160" y="2720038"/>
                  <a:pt x="3266965" y="2724569"/>
                  <a:pt x="3265040" y="2726262"/>
                </a:cubicBezTo>
                <a:cubicBezTo>
                  <a:pt x="3263114" y="2727957"/>
                  <a:pt x="3227730" y="2723976"/>
                  <a:pt x="3226317" y="2722372"/>
                </a:cubicBezTo>
                <a:cubicBezTo>
                  <a:pt x="3192624" y="2716429"/>
                  <a:pt x="3143547" y="2700768"/>
                  <a:pt x="3115671" y="2693027"/>
                </a:cubicBezTo>
                <a:cubicBezTo>
                  <a:pt x="3059920" y="2677544"/>
                  <a:pt x="3018652" y="2666877"/>
                  <a:pt x="2966517" y="2647741"/>
                </a:cubicBezTo>
                <a:cubicBezTo>
                  <a:pt x="2943352" y="2639532"/>
                  <a:pt x="2921407" y="2631170"/>
                  <a:pt x="2900131" y="2622670"/>
                </a:cubicBezTo>
                <a:close/>
                <a:moveTo>
                  <a:pt x="9564373" y="2591738"/>
                </a:moveTo>
                <a:cubicBezTo>
                  <a:pt x="9567773" y="2592334"/>
                  <a:pt x="9569162" y="2593687"/>
                  <a:pt x="9568377" y="2594729"/>
                </a:cubicBezTo>
                <a:cubicBezTo>
                  <a:pt x="9567854" y="2595423"/>
                  <a:pt x="9566365" y="2595978"/>
                  <a:pt x="9563861" y="2596076"/>
                </a:cubicBezTo>
                <a:cubicBezTo>
                  <a:pt x="9560522" y="2596208"/>
                  <a:pt x="9555378" y="2595528"/>
                  <a:pt x="9548312" y="2593287"/>
                </a:cubicBezTo>
                <a:cubicBezTo>
                  <a:pt x="9555566" y="2591300"/>
                  <a:pt x="9560974" y="2591140"/>
                  <a:pt x="9564373" y="2591738"/>
                </a:cubicBezTo>
                <a:close/>
                <a:moveTo>
                  <a:pt x="2775707" y="2549682"/>
                </a:moveTo>
                <a:cubicBezTo>
                  <a:pt x="2777493" y="2549771"/>
                  <a:pt x="2777697" y="2551134"/>
                  <a:pt x="2777035" y="2552487"/>
                </a:cubicBezTo>
                <a:cubicBezTo>
                  <a:pt x="2776376" y="2553839"/>
                  <a:pt x="2774852" y="2555180"/>
                  <a:pt x="2773183" y="2555224"/>
                </a:cubicBezTo>
                <a:close/>
                <a:moveTo>
                  <a:pt x="2731725" y="2525285"/>
                </a:moveTo>
                <a:lnTo>
                  <a:pt x="2731871" y="2525336"/>
                </a:lnTo>
                <a:lnTo>
                  <a:pt x="2731869" y="2525350"/>
                </a:lnTo>
                <a:close/>
                <a:moveTo>
                  <a:pt x="2732384" y="2522052"/>
                </a:moveTo>
                <a:cubicBezTo>
                  <a:pt x="2760205" y="2532805"/>
                  <a:pt x="2783346" y="2542606"/>
                  <a:pt x="2749983" y="2531590"/>
                </a:cubicBezTo>
                <a:lnTo>
                  <a:pt x="2731871" y="2525336"/>
                </a:lnTo>
                <a:close/>
                <a:moveTo>
                  <a:pt x="2695864" y="2512899"/>
                </a:moveTo>
                <a:cubicBezTo>
                  <a:pt x="2700068" y="2513471"/>
                  <a:pt x="2709550" y="2516161"/>
                  <a:pt x="2717742" y="2518919"/>
                </a:cubicBezTo>
                <a:lnTo>
                  <a:pt x="2731725" y="2525285"/>
                </a:lnTo>
                <a:close/>
                <a:moveTo>
                  <a:pt x="9615444" y="2487873"/>
                </a:moveTo>
                <a:cubicBezTo>
                  <a:pt x="9607542" y="2487846"/>
                  <a:pt x="9600193" y="2491206"/>
                  <a:pt x="9588905" y="2491168"/>
                </a:cubicBezTo>
                <a:cubicBezTo>
                  <a:pt x="9580991" y="2495091"/>
                  <a:pt x="9573641" y="2499015"/>
                  <a:pt x="9584931" y="2499054"/>
                </a:cubicBezTo>
                <a:cubicBezTo>
                  <a:pt x="9588879" y="2499067"/>
                  <a:pt x="9596217" y="2499092"/>
                  <a:pt x="9600166" y="2499105"/>
                </a:cubicBezTo>
                <a:cubicBezTo>
                  <a:pt x="9611468" y="2495194"/>
                  <a:pt x="9622781" y="2487897"/>
                  <a:pt x="9615444" y="2487873"/>
                </a:cubicBezTo>
                <a:close/>
                <a:moveTo>
                  <a:pt x="2601084" y="2479514"/>
                </a:moveTo>
                <a:cubicBezTo>
                  <a:pt x="2598522" y="2479514"/>
                  <a:pt x="2597078" y="2480786"/>
                  <a:pt x="2598608" y="2482523"/>
                </a:cubicBezTo>
                <a:cubicBezTo>
                  <a:pt x="2598608" y="2482523"/>
                  <a:pt x="2607549" y="2486134"/>
                  <a:pt x="2610232" y="2485908"/>
                </a:cubicBezTo>
                <a:cubicBezTo>
                  <a:pt x="2611127" y="2485834"/>
                  <a:pt x="2611327" y="2485332"/>
                  <a:pt x="2610267" y="2484129"/>
                </a:cubicBezTo>
                <a:cubicBezTo>
                  <a:pt x="2607326" y="2480785"/>
                  <a:pt x="2603645" y="2479515"/>
                  <a:pt x="2601084" y="2479514"/>
                </a:cubicBezTo>
                <a:close/>
                <a:moveTo>
                  <a:pt x="9366483" y="2456316"/>
                </a:moveTo>
                <a:lnTo>
                  <a:pt x="9365819" y="2456519"/>
                </a:lnTo>
                <a:lnTo>
                  <a:pt x="9365227" y="2458660"/>
                </a:lnTo>
                <a:cubicBezTo>
                  <a:pt x="9364239" y="2460474"/>
                  <a:pt x="9362799" y="2462592"/>
                  <a:pt x="9361384" y="2464583"/>
                </a:cubicBezTo>
                <a:lnTo>
                  <a:pt x="9360967" y="2465167"/>
                </a:lnTo>
                <a:lnTo>
                  <a:pt x="9369763" y="2462673"/>
                </a:lnTo>
                <a:lnTo>
                  <a:pt x="9384834" y="2458218"/>
                </a:lnTo>
                <a:close/>
                <a:moveTo>
                  <a:pt x="9252574" y="2455879"/>
                </a:moveTo>
                <a:lnTo>
                  <a:pt x="9236932" y="2459751"/>
                </a:lnTo>
                <a:lnTo>
                  <a:pt x="9239356" y="2459504"/>
                </a:lnTo>
                <a:cubicBezTo>
                  <a:pt x="9242968" y="2458833"/>
                  <a:pt x="9247519" y="2457519"/>
                  <a:pt x="9252174" y="2456015"/>
                </a:cubicBezTo>
                <a:close/>
                <a:moveTo>
                  <a:pt x="2692150" y="2444748"/>
                </a:moveTo>
                <a:lnTo>
                  <a:pt x="2700440" y="2448146"/>
                </a:lnTo>
                <a:cubicBezTo>
                  <a:pt x="2723403" y="2459201"/>
                  <a:pt x="2746219" y="2470088"/>
                  <a:pt x="2774373" y="2477823"/>
                </a:cubicBezTo>
                <a:cubicBezTo>
                  <a:pt x="2772127" y="2479798"/>
                  <a:pt x="2812816" y="2485280"/>
                  <a:pt x="2794953" y="2477271"/>
                </a:cubicBezTo>
                <a:lnTo>
                  <a:pt x="2752691" y="2459107"/>
                </a:lnTo>
                <a:close/>
                <a:moveTo>
                  <a:pt x="9782659" y="2442736"/>
                </a:moveTo>
                <a:cubicBezTo>
                  <a:pt x="9706442" y="2449813"/>
                  <a:pt x="9626833" y="2457443"/>
                  <a:pt x="9550616" y="2464521"/>
                </a:cubicBezTo>
                <a:cubicBezTo>
                  <a:pt x="9592383" y="2464662"/>
                  <a:pt x="9638099" y="2464816"/>
                  <a:pt x="9679861" y="2464957"/>
                </a:cubicBezTo>
                <a:cubicBezTo>
                  <a:pt x="9683812" y="2464969"/>
                  <a:pt x="9683812" y="2464969"/>
                  <a:pt x="9683812" y="2464969"/>
                </a:cubicBezTo>
                <a:cubicBezTo>
                  <a:pt x="9706404" y="2461096"/>
                  <a:pt x="9725592" y="2461162"/>
                  <a:pt x="9748179" y="2457851"/>
                </a:cubicBezTo>
                <a:cubicBezTo>
                  <a:pt x="9763417" y="2457903"/>
                  <a:pt x="9793948" y="2442773"/>
                  <a:pt x="9782659" y="2442736"/>
                </a:cubicBezTo>
                <a:close/>
                <a:moveTo>
                  <a:pt x="9414126" y="2435435"/>
                </a:moveTo>
                <a:lnTo>
                  <a:pt x="9398882" y="2437493"/>
                </a:lnTo>
                <a:cubicBezTo>
                  <a:pt x="9391257" y="2439442"/>
                  <a:pt x="9383628" y="2442237"/>
                  <a:pt x="9379319" y="2444550"/>
                </a:cubicBezTo>
                <a:lnTo>
                  <a:pt x="9379319" y="2444569"/>
                </a:lnTo>
                <a:close/>
                <a:moveTo>
                  <a:pt x="2614649" y="2432818"/>
                </a:moveTo>
                <a:cubicBezTo>
                  <a:pt x="2619912" y="2431034"/>
                  <a:pt x="2621560" y="2432907"/>
                  <a:pt x="2625796" y="2437722"/>
                </a:cubicBezTo>
                <a:cubicBezTo>
                  <a:pt x="2624127" y="2437766"/>
                  <a:pt x="2622106" y="2437410"/>
                  <a:pt x="2620117" y="2436607"/>
                </a:cubicBezTo>
                <a:cubicBezTo>
                  <a:pt x="2618131" y="2435805"/>
                  <a:pt x="2616180" y="2434557"/>
                  <a:pt x="2614649" y="2432818"/>
                </a:cubicBezTo>
                <a:close/>
                <a:moveTo>
                  <a:pt x="9554377" y="2431217"/>
                </a:moveTo>
                <a:lnTo>
                  <a:pt x="9518573" y="2435071"/>
                </a:lnTo>
                <a:lnTo>
                  <a:pt x="9472685" y="2449026"/>
                </a:lnTo>
                <a:lnTo>
                  <a:pt x="9485833" y="2449070"/>
                </a:lnTo>
                <a:lnTo>
                  <a:pt x="9514144" y="2441203"/>
                </a:lnTo>
                <a:close/>
                <a:moveTo>
                  <a:pt x="2465176" y="2423402"/>
                </a:moveTo>
                <a:cubicBezTo>
                  <a:pt x="2471851" y="2423223"/>
                  <a:pt x="2478568" y="2426329"/>
                  <a:pt x="2482803" y="2431143"/>
                </a:cubicBezTo>
                <a:cubicBezTo>
                  <a:pt x="2479306" y="2431374"/>
                  <a:pt x="2476852" y="2430687"/>
                  <a:pt x="2474295" y="2429318"/>
                </a:cubicBezTo>
                <a:cubicBezTo>
                  <a:pt x="2471738" y="2427949"/>
                  <a:pt x="2469080" y="2425898"/>
                  <a:pt x="2465176" y="2423402"/>
                </a:cubicBezTo>
                <a:close/>
                <a:moveTo>
                  <a:pt x="9507408" y="2422843"/>
                </a:moveTo>
                <a:lnTo>
                  <a:pt x="9456277" y="2429744"/>
                </a:lnTo>
                <a:lnTo>
                  <a:pt x="9402755" y="2445276"/>
                </a:lnTo>
                <a:lnTo>
                  <a:pt x="9393012" y="2448241"/>
                </a:lnTo>
                <a:lnTo>
                  <a:pt x="9423502" y="2447164"/>
                </a:lnTo>
                <a:lnTo>
                  <a:pt x="9434046" y="2444172"/>
                </a:lnTo>
                <a:lnTo>
                  <a:pt x="9421999" y="2445470"/>
                </a:lnTo>
                <a:lnTo>
                  <a:pt x="9435871" y="2443655"/>
                </a:lnTo>
                <a:lnTo>
                  <a:pt x="9471125" y="2433653"/>
                </a:lnTo>
                <a:close/>
                <a:moveTo>
                  <a:pt x="2462891" y="2419836"/>
                </a:moveTo>
                <a:cubicBezTo>
                  <a:pt x="2463832" y="2420906"/>
                  <a:pt x="2464470" y="2422601"/>
                  <a:pt x="2465176" y="2423402"/>
                </a:cubicBezTo>
                <a:cubicBezTo>
                  <a:pt x="2464213" y="2424249"/>
                  <a:pt x="2463379" y="2424272"/>
                  <a:pt x="2462402" y="2423648"/>
                </a:cubicBezTo>
                <a:cubicBezTo>
                  <a:pt x="2461426" y="2423024"/>
                  <a:pt x="2460308" y="2421753"/>
                  <a:pt x="2458779" y="2420015"/>
                </a:cubicBezTo>
                <a:cubicBezTo>
                  <a:pt x="2460703" y="2418320"/>
                  <a:pt x="2461951" y="2418767"/>
                  <a:pt x="2462891" y="2419836"/>
                </a:cubicBezTo>
                <a:close/>
                <a:moveTo>
                  <a:pt x="9660824" y="2419757"/>
                </a:moveTo>
                <a:lnTo>
                  <a:pt x="9571017" y="2429425"/>
                </a:lnTo>
                <a:lnTo>
                  <a:pt x="9511391" y="2448694"/>
                </a:lnTo>
                <a:lnTo>
                  <a:pt x="9509746" y="2449151"/>
                </a:lnTo>
                <a:lnTo>
                  <a:pt x="9524142" y="2449199"/>
                </a:lnTo>
                <a:cubicBezTo>
                  <a:pt x="9524142" y="2449199"/>
                  <a:pt x="9524142" y="2449199"/>
                  <a:pt x="9626898" y="2438260"/>
                </a:cubicBezTo>
                <a:cubicBezTo>
                  <a:pt x="9642150" y="2434926"/>
                  <a:pt x="9672113" y="2419794"/>
                  <a:pt x="9660824" y="2419757"/>
                </a:cubicBezTo>
                <a:close/>
                <a:moveTo>
                  <a:pt x="9491870" y="2414891"/>
                </a:moveTo>
                <a:lnTo>
                  <a:pt x="9487327" y="2415222"/>
                </a:lnTo>
                <a:lnTo>
                  <a:pt x="9491088" y="2415235"/>
                </a:lnTo>
                <a:lnTo>
                  <a:pt x="9491534" y="2415033"/>
                </a:lnTo>
                <a:close/>
                <a:moveTo>
                  <a:pt x="9436635" y="2413854"/>
                </a:moveTo>
                <a:lnTo>
                  <a:pt x="9423026" y="2415005"/>
                </a:lnTo>
                <a:lnTo>
                  <a:pt x="9482033" y="2415204"/>
                </a:lnTo>
                <a:close/>
                <a:moveTo>
                  <a:pt x="9414363" y="2412395"/>
                </a:moveTo>
                <a:lnTo>
                  <a:pt x="9398958" y="2414924"/>
                </a:lnTo>
                <a:lnTo>
                  <a:pt x="9404498" y="2414944"/>
                </a:lnTo>
                <a:close/>
                <a:moveTo>
                  <a:pt x="9612359" y="2404251"/>
                </a:moveTo>
                <a:lnTo>
                  <a:pt x="9604900" y="2406707"/>
                </a:lnTo>
                <a:lnTo>
                  <a:pt x="9602820" y="2406676"/>
                </a:lnTo>
                <a:close/>
                <a:moveTo>
                  <a:pt x="2564549" y="2400931"/>
                </a:moveTo>
                <a:cubicBezTo>
                  <a:pt x="2559292" y="2400455"/>
                  <a:pt x="2559575" y="2401748"/>
                  <a:pt x="2576872" y="2407171"/>
                </a:cubicBezTo>
                <a:cubicBezTo>
                  <a:pt x="2593281" y="2410291"/>
                  <a:pt x="2611423" y="2414734"/>
                  <a:pt x="2626461" y="2419533"/>
                </a:cubicBezTo>
                <a:lnTo>
                  <a:pt x="2636081" y="2422464"/>
                </a:lnTo>
                <a:lnTo>
                  <a:pt x="2625624" y="2417468"/>
                </a:lnTo>
                <a:lnTo>
                  <a:pt x="2642803" y="2424513"/>
                </a:lnTo>
                <a:lnTo>
                  <a:pt x="2693359" y="2439918"/>
                </a:lnTo>
                <a:lnTo>
                  <a:pt x="2721497" y="2445699"/>
                </a:lnTo>
                <a:lnTo>
                  <a:pt x="2705686" y="2438904"/>
                </a:lnTo>
                <a:lnTo>
                  <a:pt x="2684476" y="2429243"/>
                </a:lnTo>
                <a:lnTo>
                  <a:pt x="2585472" y="2405299"/>
                </a:lnTo>
                <a:cubicBezTo>
                  <a:pt x="2580605" y="2403650"/>
                  <a:pt x="2569807" y="2401406"/>
                  <a:pt x="2564549" y="2400931"/>
                </a:cubicBezTo>
                <a:close/>
                <a:moveTo>
                  <a:pt x="2520533" y="2397693"/>
                </a:moveTo>
                <a:lnTo>
                  <a:pt x="2576581" y="2422065"/>
                </a:lnTo>
                <a:cubicBezTo>
                  <a:pt x="2598696" y="2431671"/>
                  <a:pt x="2620395" y="2441288"/>
                  <a:pt x="2647618" y="2454111"/>
                </a:cubicBezTo>
                <a:cubicBezTo>
                  <a:pt x="2652368" y="2455625"/>
                  <a:pt x="2703156" y="2481644"/>
                  <a:pt x="2705915" y="2476368"/>
                </a:cubicBezTo>
                <a:cubicBezTo>
                  <a:pt x="2704781" y="2471198"/>
                  <a:pt x="2660689" y="2457320"/>
                  <a:pt x="2665439" y="2458836"/>
                </a:cubicBezTo>
                <a:cubicBezTo>
                  <a:pt x="2651467" y="2450723"/>
                  <a:pt x="2641735" y="2447425"/>
                  <a:pt x="2625796" y="2437722"/>
                </a:cubicBezTo>
                <a:cubicBezTo>
                  <a:pt x="2652259" y="2443858"/>
                  <a:pt x="2674081" y="2460246"/>
                  <a:pt x="2698620" y="2468078"/>
                </a:cubicBezTo>
                <a:cubicBezTo>
                  <a:pt x="2704781" y="2471198"/>
                  <a:pt x="2713938" y="2469310"/>
                  <a:pt x="2723671" y="2472608"/>
                </a:cubicBezTo>
                <a:cubicBezTo>
                  <a:pt x="2749900" y="2478478"/>
                  <a:pt x="2783380" y="2496471"/>
                  <a:pt x="2807919" y="2504301"/>
                </a:cubicBezTo>
                <a:cubicBezTo>
                  <a:pt x="2799597" y="2502607"/>
                  <a:pt x="2819386" y="2508922"/>
                  <a:pt x="2821311" y="2507228"/>
                </a:cubicBezTo>
                <a:cubicBezTo>
                  <a:pt x="2827408" y="2501864"/>
                  <a:pt x="2802036" y="2497614"/>
                  <a:pt x="2800625" y="2496010"/>
                </a:cubicBezTo>
                <a:cubicBezTo>
                  <a:pt x="2769945" y="2483143"/>
                  <a:pt x="2739679" y="2470743"/>
                  <a:pt x="2710340" y="2457942"/>
                </a:cubicBezTo>
                <a:lnTo>
                  <a:pt x="2673425" y="2440306"/>
                </a:lnTo>
                <a:lnTo>
                  <a:pt x="2667751" y="2438959"/>
                </a:lnTo>
                <a:cubicBezTo>
                  <a:pt x="2621344" y="2426172"/>
                  <a:pt x="2575900" y="2412536"/>
                  <a:pt x="2531433" y="2400174"/>
                </a:cubicBezTo>
                <a:close/>
                <a:moveTo>
                  <a:pt x="9349246" y="2395522"/>
                </a:moveTo>
                <a:lnTo>
                  <a:pt x="9349045" y="2395573"/>
                </a:lnTo>
                <a:lnTo>
                  <a:pt x="9350510" y="2395577"/>
                </a:lnTo>
                <a:close/>
                <a:moveTo>
                  <a:pt x="2465132" y="2385079"/>
                </a:moveTo>
                <a:lnTo>
                  <a:pt x="2519152" y="2410905"/>
                </a:lnTo>
                <a:cubicBezTo>
                  <a:pt x="2545153" y="2422906"/>
                  <a:pt x="2569992" y="2434149"/>
                  <a:pt x="2593856" y="2445420"/>
                </a:cubicBezTo>
                <a:cubicBezTo>
                  <a:pt x="2598605" y="2446935"/>
                  <a:pt x="2652539" y="2475880"/>
                  <a:pt x="2657224" y="2468911"/>
                </a:cubicBezTo>
                <a:cubicBezTo>
                  <a:pt x="2659663" y="2463917"/>
                  <a:pt x="2621155" y="2447975"/>
                  <a:pt x="2649094" y="2464200"/>
                </a:cubicBezTo>
                <a:cubicBezTo>
                  <a:pt x="2604701" y="2441571"/>
                  <a:pt x="2564783" y="2424023"/>
                  <a:pt x="2521481" y="2403281"/>
                </a:cubicBezTo>
                <a:cubicBezTo>
                  <a:pt x="2520775" y="2402479"/>
                  <a:pt x="2508988" y="2398139"/>
                  <a:pt x="2497234" y="2393355"/>
                </a:cubicBezTo>
                <a:lnTo>
                  <a:pt x="2493975" y="2391646"/>
                </a:lnTo>
                <a:close/>
                <a:moveTo>
                  <a:pt x="2211770" y="2367236"/>
                </a:moveTo>
                <a:lnTo>
                  <a:pt x="2296810" y="2394781"/>
                </a:lnTo>
                <a:cubicBezTo>
                  <a:pt x="2332452" y="2405342"/>
                  <a:pt x="2368283" y="2415009"/>
                  <a:pt x="2404231" y="2423834"/>
                </a:cubicBezTo>
                <a:cubicBezTo>
                  <a:pt x="2417623" y="2426762"/>
                  <a:pt x="2448836" y="2434413"/>
                  <a:pt x="2466977" y="2438856"/>
                </a:cubicBezTo>
                <a:cubicBezTo>
                  <a:pt x="2483107" y="2445542"/>
                  <a:pt x="2467791" y="2444309"/>
                  <a:pt x="2458055" y="2441010"/>
                </a:cubicBezTo>
                <a:lnTo>
                  <a:pt x="2346055" y="2414918"/>
                </a:lnTo>
                <a:close/>
                <a:moveTo>
                  <a:pt x="2333374" y="2359480"/>
                </a:moveTo>
                <a:cubicBezTo>
                  <a:pt x="2345353" y="2360803"/>
                  <a:pt x="2358425" y="2364011"/>
                  <a:pt x="2369892" y="2368633"/>
                </a:cubicBezTo>
                <a:cubicBezTo>
                  <a:pt x="2357398" y="2370609"/>
                  <a:pt x="2344840" y="2364102"/>
                  <a:pt x="2333374" y="2359480"/>
                </a:cubicBezTo>
                <a:close/>
                <a:moveTo>
                  <a:pt x="9378932" y="2355749"/>
                </a:moveTo>
                <a:lnTo>
                  <a:pt x="9378007" y="2356117"/>
                </a:lnTo>
                <a:lnTo>
                  <a:pt x="9381313" y="2356276"/>
                </a:lnTo>
                <a:lnTo>
                  <a:pt x="9382431" y="2356232"/>
                </a:lnTo>
                <a:close/>
                <a:moveTo>
                  <a:pt x="2322227" y="2354577"/>
                </a:moveTo>
                <a:cubicBezTo>
                  <a:pt x="2322933" y="2355380"/>
                  <a:pt x="2321890" y="2356297"/>
                  <a:pt x="2320671" y="2357014"/>
                </a:cubicBezTo>
                <a:cubicBezTo>
                  <a:pt x="2319451" y="2357731"/>
                  <a:pt x="2318055" y="2358247"/>
                  <a:pt x="2318055" y="2358247"/>
                </a:cubicBezTo>
                <a:cubicBezTo>
                  <a:pt x="2315232" y="2355039"/>
                  <a:pt x="2320815" y="2352971"/>
                  <a:pt x="2322227" y="2354577"/>
                </a:cubicBezTo>
                <a:close/>
                <a:moveTo>
                  <a:pt x="9289699" y="2334443"/>
                </a:moveTo>
                <a:cubicBezTo>
                  <a:pt x="9282182" y="2334080"/>
                  <a:pt x="9275540" y="2334525"/>
                  <a:pt x="9275687" y="2337258"/>
                </a:cubicBezTo>
                <a:cubicBezTo>
                  <a:pt x="9275391" y="2338306"/>
                  <a:pt x="9277896" y="2339038"/>
                  <a:pt x="9281546" y="2339547"/>
                </a:cubicBezTo>
                <a:lnTo>
                  <a:pt x="9293233" y="2340421"/>
                </a:lnTo>
                <a:lnTo>
                  <a:pt x="9310151" y="2336663"/>
                </a:lnTo>
                <a:lnTo>
                  <a:pt x="9308971" y="2336480"/>
                </a:lnTo>
                <a:cubicBezTo>
                  <a:pt x="9305611" y="2335978"/>
                  <a:pt x="9297216" y="2334805"/>
                  <a:pt x="9289699" y="2334443"/>
                </a:cubicBezTo>
                <a:close/>
                <a:moveTo>
                  <a:pt x="9387653" y="2333900"/>
                </a:moveTo>
                <a:lnTo>
                  <a:pt x="9366267" y="2334467"/>
                </a:lnTo>
                <a:lnTo>
                  <a:pt x="9340528" y="2335221"/>
                </a:lnTo>
                <a:lnTo>
                  <a:pt x="9331461" y="2337774"/>
                </a:lnTo>
                <a:lnTo>
                  <a:pt x="9350748" y="2335986"/>
                </a:lnTo>
                <a:cubicBezTo>
                  <a:pt x="9359362" y="2335218"/>
                  <a:pt x="9367650" y="2334681"/>
                  <a:pt x="9374923" y="2334713"/>
                </a:cubicBezTo>
                <a:lnTo>
                  <a:pt x="9383088" y="2335133"/>
                </a:lnTo>
                <a:close/>
                <a:moveTo>
                  <a:pt x="9518508" y="2254117"/>
                </a:moveTo>
                <a:cubicBezTo>
                  <a:pt x="9518852" y="2253981"/>
                  <a:pt x="9522736" y="2254163"/>
                  <a:pt x="9527267" y="2254222"/>
                </a:cubicBezTo>
                <a:lnTo>
                  <a:pt x="9522990" y="2254881"/>
                </a:lnTo>
                <a:lnTo>
                  <a:pt x="9521005" y="2254619"/>
                </a:lnTo>
                <a:cubicBezTo>
                  <a:pt x="9519048" y="2254335"/>
                  <a:pt x="9518335" y="2254187"/>
                  <a:pt x="9518508" y="2254117"/>
                </a:cubicBezTo>
                <a:close/>
                <a:moveTo>
                  <a:pt x="9363178" y="2237084"/>
                </a:moveTo>
                <a:cubicBezTo>
                  <a:pt x="9361059" y="2237039"/>
                  <a:pt x="9357551" y="2237311"/>
                  <a:pt x="9353509" y="2237776"/>
                </a:cubicBezTo>
                <a:lnTo>
                  <a:pt x="9343663" y="2239188"/>
                </a:lnTo>
                <a:lnTo>
                  <a:pt x="9359041" y="2237843"/>
                </a:lnTo>
                <a:close/>
                <a:moveTo>
                  <a:pt x="9326850" y="2236967"/>
                </a:moveTo>
                <a:cubicBezTo>
                  <a:pt x="9327535" y="2236398"/>
                  <a:pt x="9328425" y="2236493"/>
                  <a:pt x="9329243" y="2237480"/>
                </a:cubicBezTo>
                <a:lnTo>
                  <a:pt x="9326608" y="2237691"/>
                </a:lnTo>
                <a:close/>
                <a:moveTo>
                  <a:pt x="1978610" y="2224904"/>
                </a:moveTo>
                <a:lnTo>
                  <a:pt x="1978756" y="2224953"/>
                </a:lnTo>
                <a:lnTo>
                  <a:pt x="1978753" y="2224968"/>
                </a:lnTo>
                <a:close/>
                <a:moveTo>
                  <a:pt x="1979267" y="2221671"/>
                </a:moveTo>
                <a:cubicBezTo>
                  <a:pt x="2007089" y="2232424"/>
                  <a:pt x="2030230" y="2242224"/>
                  <a:pt x="1996866" y="2231209"/>
                </a:cubicBezTo>
                <a:lnTo>
                  <a:pt x="1978756" y="2224953"/>
                </a:lnTo>
                <a:close/>
                <a:moveTo>
                  <a:pt x="1942748" y="2212517"/>
                </a:moveTo>
                <a:cubicBezTo>
                  <a:pt x="1946951" y="2213090"/>
                  <a:pt x="1956434" y="2215779"/>
                  <a:pt x="1964626" y="2218536"/>
                </a:cubicBezTo>
                <a:lnTo>
                  <a:pt x="1978610" y="2224904"/>
                </a:lnTo>
                <a:close/>
                <a:moveTo>
                  <a:pt x="1847969" y="2179133"/>
                </a:moveTo>
                <a:cubicBezTo>
                  <a:pt x="1845405" y="2179132"/>
                  <a:pt x="1843962" y="2180403"/>
                  <a:pt x="1845492" y="2182141"/>
                </a:cubicBezTo>
                <a:cubicBezTo>
                  <a:pt x="1845492" y="2182141"/>
                  <a:pt x="1854432" y="2185753"/>
                  <a:pt x="1857117" y="2185527"/>
                </a:cubicBezTo>
                <a:cubicBezTo>
                  <a:pt x="1858011" y="2185452"/>
                  <a:pt x="1858210" y="2184950"/>
                  <a:pt x="1857151" y="2183747"/>
                </a:cubicBezTo>
                <a:cubicBezTo>
                  <a:pt x="1854209" y="2180403"/>
                  <a:pt x="1850530" y="2179133"/>
                  <a:pt x="1847969" y="2179133"/>
                </a:cubicBezTo>
                <a:close/>
                <a:moveTo>
                  <a:pt x="1861533" y="2132437"/>
                </a:moveTo>
                <a:cubicBezTo>
                  <a:pt x="1866796" y="2130653"/>
                  <a:pt x="1868443" y="2132525"/>
                  <a:pt x="1872680" y="2137340"/>
                </a:cubicBezTo>
                <a:cubicBezTo>
                  <a:pt x="1871011" y="2137385"/>
                  <a:pt x="1868990" y="2137028"/>
                  <a:pt x="1867003" y="2136226"/>
                </a:cubicBezTo>
                <a:cubicBezTo>
                  <a:pt x="1865016" y="2135423"/>
                  <a:pt x="1863063" y="2134176"/>
                  <a:pt x="1861533" y="2132437"/>
                </a:cubicBezTo>
                <a:close/>
                <a:moveTo>
                  <a:pt x="9473852" y="2128236"/>
                </a:moveTo>
                <a:cubicBezTo>
                  <a:pt x="9477253" y="2128832"/>
                  <a:pt x="9478642" y="2130187"/>
                  <a:pt x="9477858" y="2131227"/>
                </a:cubicBezTo>
                <a:cubicBezTo>
                  <a:pt x="9477336" y="2131921"/>
                  <a:pt x="9475843" y="2132476"/>
                  <a:pt x="9473341" y="2132574"/>
                </a:cubicBezTo>
                <a:cubicBezTo>
                  <a:pt x="9470002" y="2132706"/>
                  <a:pt x="9464857" y="2132027"/>
                  <a:pt x="9457793" y="2129785"/>
                </a:cubicBezTo>
                <a:cubicBezTo>
                  <a:pt x="9465046" y="2127799"/>
                  <a:pt x="9470454" y="2127639"/>
                  <a:pt x="9473852" y="2128236"/>
                </a:cubicBezTo>
                <a:close/>
                <a:moveTo>
                  <a:pt x="1712060" y="2123021"/>
                </a:moveTo>
                <a:cubicBezTo>
                  <a:pt x="1718734" y="2122843"/>
                  <a:pt x="1725453" y="2125948"/>
                  <a:pt x="1729688" y="2130761"/>
                </a:cubicBezTo>
                <a:cubicBezTo>
                  <a:pt x="1726191" y="2130993"/>
                  <a:pt x="1723735" y="2130305"/>
                  <a:pt x="1721179" y="2128937"/>
                </a:cubicBezTo>
                <a:cubicBezTo>
                  <a:pt x="1718622" y="2127567"/>
                  <a:pt x="1715964" y="2125517"/>
                  <a:pt x="1712060" y="2123021"/>
                </a:cubicBezTo>
                <a:close/>
                <a:moveTo>
                  <a:pt x="1709775" y="2119455"/>
                </a:moveTo>
                <a:cubicBezTo>
                  <a:pt x="1710718" y="2120525"/>
                  <a:pt x="1711354" y="2122219"/>
                  <a:pt x="1712060" y="2123021"/>
                </a:cubicBezTo>
                <a:cubicBezTo>
                  <a:pt x="1711097" y="2123868"/>
                  <a:pt x="1710263" y="2123890"/>
                  <a:pt x="1709287" y="2123265"/>
                </a:cubicBezTo>
                <a:cubicBezTo>
                  <a:pt x="1708311" y="2122643"/>
                  <a:pt x="1707192" y="2121371"/>
                  <a:pt x="1705662" y="2119634"/>
                </a:cubicBezTo>
                <a:cubicBezTo>
                  <a:pt x="1707589" y="2117939"/>
                  <a:pt x="1708834" y="2118385"/>
                  <a:pt x="1709775" y="2119455"/>
                </a:cubicBezTo>
                <a:close/>
                <a:moveTo>
                  <a:pt x="1703379" y="2116067"/>
                </a:moveTo>
                <a:cubicBezTo>
                  <a:pt x="1704321" y="2117137"/>
                  <a:pt x="1704957" y="2118831"/>
                  <a:pt x="1705662" y="2119634"/>
                </a:cubicBezTo>
                <a:cubicBezTo>
                  <a:pt x="1704700" y="2120480"/>
                  <a:pt x="1703867" y="2120501"/>
                  <a:pt x="1702892" y="2119878"/>
                </a:cubicBezTo>
                <a:cubicBezTo>
                  <a:pt x="1701914" y="2119254"/>
                  <a:pt x="1700796" y="2117984"/>
                  <a:pt x="1699267" y="2116245"/>
                </a:cubicBezTo>
                <a:cubicBezTo>
                  <a:pt x="1701192" y="2114551"/>
                  <a:pt x="1702438" y="2114996"/>
                  <a:pt x="1703379" y="2116067"/>
                </a:cubicBezTo>
                <a:close/>
                <a:moveTo>
                  <a:pt x="8962801" y="2113284"/>
                </a:moveTo>
                <a:cubicBezTo>
                  <a:pt x="8955001" y="2113787"/>
                  <a:pt x="8946584" y="2114801"/>
                  <a:pt x="8944942" y="2114499"/>
                </a:cubicBezTo>
                <a:cubicBezTo>
                  <a:pt x="8934540" y="2115912"/>
                  <a:pt x="8914290" y="2115501"/>
                  <a:pt x="8910726" y="2118459"/>
                </a:cubicBezTo>
                <a:cubicBezTo>
                  <a:pt x="8906397" y="2128373"/>
                  <a:pt x="8961608" y="2119907"/>
                  <a:pt x="8974381" y="2116313"/>
                </a:cubicBezTo>
                <a:cubicBezTo>
                  <a:pt x="8976206" y="2115800"/>
                  <a:pt x="8977164" y="2115386"/>
                  <a:pt x="8976960" y="2115139"/>
                </a:cubicBezTo>
                <a:cubicBezTo>
                  <a:pt x="8977785" y="2112787"/>
                  <a:pt x="8970601" y="2112779"/>
                  <a:pt x="8962801" y="2113284"/>
                </a:cubicBezTo>
                <a:close/>
                <a:moveTo>
                  <a:pt x="8998833" y="2107744"/>
                </a:moveTo>
                <a:cubicBezTo>
                  <a:pt x="8991821" y="2107942"/>
                  <a:pt x="8984635" y="2108768"/>
                  <a:pt x="8983812" y="2109451"/>
                </a:cubicBezTo>
                <a:cubicBezTo>
                  <a:pt x="8981134" y="2114174"/>
                  <a:pt x="8998631" y="2114021"/>
                  <a:pt x="9007668" y="2112146"/>
                </a:cubicBezTo>
                <a:cubicBezTo>
                  <a:pt x="9009172" y="2111835"/>
                  <a:pt x="9010444" y="2111473"/>
                  <a:pt x="9011347" y="2111079"/>
                </a:cubicBezTo>
                <a:cubicBezTo>
                  <a:pt x="9012250" y="2110686"/>
                  <a:pt x="9012784" y="2110259"/>
                  <a:pt x="9012819" y="2109814"/>
                </a:cubicBezTo>
                <a:cubicBezTo>
                  <a:pt x="9012687" y="2107980"/>
                  <a:pt x="9005846" y="2107548"/>
                  <a:pt x="8998833" y="2107744"/>
                </a:cubicBezTo>
                <a:close/>
                <a:moveTo>
                  <a:pt x="8926383" y="2103709"/>
                </a:moveTo>
                <a:lnTo>
                  <a:pt x="8912026" y="2107187"/>
                </a:lnTo>
                <a:cubicBezTo>
                  <a:pt x="8905197" y="2108598"/>
                  <a:pt x="8898971" y="2109939"/>
                  <a:pt x="8898296" y="2110969"/>
                </a:cubicBezTo>
                <a:lnTo>
                  <a:pt x="8904762" y="2112321"/>
                </a:lnTo>
                <a:lnTo>
                  <a:pt x="8925002" y="2104381"/>
                </a:lnTo>
                <a:close/>
                <a:moveTo>
                  <a:pt x="8965594" y="2102355"/>
                </a:moveTo>
                <a:cubicBezTo>
                  <a:pt x="8964740" y="2102231"/>
                  <a:pt x="8963438" y="2102477"/>
                  <a:pt x="8961657" y="2103956"/>
                </a:cubicBezTo>
                <a:lnTo>
                  <a:pt x="8952823" y="2103690"/>
                </a:lnTo>
                <a:lnTo>
                  <a:pt x="8935380" y="2107995"/>
                </a:lnTo>
                <a:lnTo>
                  <a:pt x="8961657" y="2103956"/>
                </a:lnTo>
                <a:cubicBezTo>
                  <a:pt x="8963435" y="2104147"/>
                  <a:pt x="8964734" y="2104735"/>
                  <a:pt x="8965588" y="2104858"/>
                </a:cubicBezTo>
                <a:cubicBezTo>
                  <a:pt x="8966016" y="2104921"/>
                  <a:pt x="8966333" y="2104866"/>
                  <a:pt x="8966543" y="2104587"/>
                </a:cubicBezTo>
                <a:cubicBezTo>
                  <a:pt x="8966753" y="2104308"/>
                  <a:pt x="8966858" y="2103806"/>
                  <a:pt x="8966858" y="2102972"/>
                </a:cubicBezTo>
                <a:cubicBezTo>
                  <a:pt x="8966858" y="2102972"/>
                  <a:pt x="8966449" y="2102478"/>
                  <a:pt x="8965594" y="2102355"/>
                </a:cubicBezTo>
                <a:close/>
                <a:moveTo>
                  <a:pt x="9019354" y="2092167"/>
                </a:moveTo>
                <a:cubicBezTo>
                  <a:pt x="9016618" y="2091939"/>
                  <a:pt x="9013677" y="2091881"/>
                  <a:pt x="9012854" y="2092564"/>
                </a:cubicBezTo>
                <a:cubicBezTo>
                  <a:pt x="9009921" y="2096874"/>
                  <a:pt x="9024748" y="2096284"/>
                  <a:pt x="9032244" y="2095011"/>
                </a:cubicBezTo>
                <a:cubicBezTo>
                  <a:pt x="9034742" y="2094588"/>
                  <a:pt x="9036426" y="2094088"/>
                  <a:pt x="9036366" y="2093670"/>
                </a:cubicBezTo>
                <a:cubicBezTo>
                  <a:pt x="9036286" y="2093110"/>
                  <a:pt x="9033105" y="2092696"/>
                  <a:pt x="9024621" y="2092794"/>
                </a:cubicBezTo>
                <a:cubicBezTo>
                  <a:pt x="9024621" y="2092794"/>
                  <a:pt x="9022091" y="2092396"/>
                  <a:pt x="9019354" y="2092167"/>
                </a:cubicBezTo>
                <a:close/>
                <a:moveTo>
                  <a:pt x="9100975" y="2091627"/>
                </a:moveTo>
                <a:cubicBezTo>
                  <a:pt x="9087297" y="2089094"/>
                  <a:pt x="9078800" y="2096149"/>
                  <a:pt x="9058268" y="2099304"/>
                </a:cubicBezTo>
                <a:cubicBezTo>
                  <a:pt x="9053341" y="2100063"/>
                  <a:pt x="9017768" y="2098483"/>
                  <a:pt x="9016109" y="2107083"/>
                </a:cubicBezTo>
                <a:cubicBezTo>
                  <a:pt x="9017747" y="2109056"/>
                  <a:pt x="9026231" y="2108678"/>
                  <a:pt x="9026231" y="2108678"/>
                </a:cubicBezTo>
                <a:cubicBezTo>
                  <a:pt x="9053327" y="2106740"/>
                  <a:pt x="9080438" y="2098122"/>
                  <a:pt x="9100975" y="2091627"/>
                </a:cubicBezTo>
                <a:close/>
                <a:moveTo>
                  <a:pt x="1808326" y="2088142"/>
                </a:moveTo>
                <a:cubicBezTo>
                  <a:pt x="1808326" y="2088142"/>
                  <a:pt x="1815557" y="2087949"/>
                  <a:pt x="1818382" y="2091158"/>
                </a:cubicBezTo>
                <a:cubicBezTo>
                  <a:pt x="1819500" y="2092428"/>
                  <a:pt x="1819399" y="2093082"/>
                  <a:pt x="1818624" y="2093294"/>
                </a:cubicBezTo>
                <a:cubicBezTo>
                  <a:pt x="1817464" y="2093615"/>
                  <a:pt x="1814794" y="2092944"/>
                  <a:pt x="1812462" y="2091887"/>
                </a:cubicBezTo>
                <a:cubicBezTo>
                  <a:pt x="1810129" y="2090826"/>
                  <a:pt x="1808134" y="2089379"/>
                  <a:pt x="1808326" y="2088142"/>
                </a:cubicBezTo>
                <a:close/>
                <a:moveTo>
                  <a:pt x="9119600" y="2082832"/>
                </a:moveTo>
                <a:cubicBezTo>
                  <a:pt x="9118779" y="2083515"/>
                  <a:pt x="9119255" y="2084925"/>
                  <a:pt x="9120143" y="2085992"/>
                </a:cubicBezTo>
                <a:cubicBezTo>
                  <a:pt x="9121031" y="2087062"/>
                  <a:pt x="9122329" y="2087789"/>
                  <a:pt x="9123151" y="2087106"/>
                </a:cubicBezTo>
                <a:cubicBezTo>
                  <a:pt x="9126434" y="2087715"/>
                  <a:pt x="9119600" y="2082832"/>
                  <a:pt x="9119600" y="2082832"/>
                </a:cubicBezTo>
                <a:close/>
                <a:moveTo>
                  <a:pt x="9235275" y="2075774"/>
                </a:moveTo>
                <a:lnTo>
                  <a:pt x="9236196" y="2076808"/>
                </a:lnTo>
                <a:lnTo>
                  <a:pt x="9238078" y="2078921"/>
                </a:lnTo>
                <a:cubicBezTo>
                  <a:pt x="9238078" y="2078921"/>
                  <a:pt x="9237143" y="2077873"/>
                  <a:pt x="9236327" y="2076954"/>
                </a:cubicBezTo>
                <a:lnTo>
                  <a:pt x="9236196" y="2076808"/>
                </a:lnTo>
                <a:lnTo>
                  <a:pt x="9235320" y="2075823"/>
                </a:lnTo>
                <a:cubicBezTo>
                  <a:pt x="9235101" y="2075577"/>
                  <a:pt x="9235043" y="2075511"/>
                  <a:pt x="9235275" y="2075774"/>
                </a:cubicBezTo>
                <a:close/>
                <a:moveTo>
                  <a:pt x="1631104" y="2059484"/>
                </a:moveTo>
                <a:lnTo>
                  <a:pt x="1640150" y="2063365"/>
                </a:lnTo>
                <a:lnTo>
                  <a:pt x="1638091" y="2063072"/>
                </a:lnTo>
                <a:close/>
                <a:moveTo>
                  <a:pt x="9187528" y="2054221"/>
                </a:moveTo>
                <a:cubicBezTo>
                  <a:pt x="9185884" y="2055585"/>
                  <a:pt x="9184246" y="2053613"/>
                  <a:pt x="9182599" y="2054979"/>
                </a:cubicBezTo>
                <a:cubicBezTo>
                  <a:pt x="9181296" y="2056893"/>
                  <a:pt x="9181688" y="2057818"/>
                  <a:pt x="9182825" y="2058124"/>
                </a:cubicBezTo>
                <a:cubicBezTo>
                  <a:pt x="9183677" y="2058354"/>
                  <a:pt x="9184950" y="2058236"/>
                  <a:pt x="9186240" y="2057927"/>
                </a:cubicBezTo>
                <a:cubicBezTo>
                  <a:pt x="9187530" y="2057617"/>
                  <a:pt x="9188838" y="2057117"/>
                  <a:pt x="9189765" y="2056582"/>
                </a:cubicBezTo>
                <a:cubicBezTo>
                  <a:pt x="9191617" y="2055514"/>
                  <a:pt x="9191940" y="2054307"/>
                  <a:pt x="9187528" y="2054221"/>
                </a:cubicBezTo>
                <a:close/>
                <a:moveTo>
                  <a:pt x="9314434" y="2040465"/>
                </a:moveTo>
                <a:lnTo>
                  <a:pt x="9316508" y="2040943"/>
                </a:lnTo>
                <a:cubicBezTo>
                  <a:pt x="9319524" y="2041879"/>
                  <a:pt x="9321078" y="2042723"/>
                  <a:pt x="9319897" y="2043193"/>
                </a:cubicBezTo>
                <a:cubicBezTo>
                  <a:pt x="9306298" y="2048601"/>
                  <a:pt x="9290715" y="2049880"/>
                  <a:pt x="9274817" y="2050420"/>
                </a:cubicBezTo>
                <a:lnTo>
                  <a:pt x="9269918" y="2050558"/>
                </a:lnTo>
                <a:close/>
                <a:moveTo>
                  <a:pt x="8935303" y="2029644"/>
                </a:moveTo>
                <a:lnTo>
                  <a:pt x="8930302" y="2030415"/>
                </a:lnTo>
                <a:lnTo>
                  <a:pt x="8877871" y="2035707"/>
                </a:lnTo>
                <a:lnTo>
                  <a:pt x="8841396" y="2043654"/>
                </a:lnTo>
                <a:lnTo>
                  <a:pt x="8855530" y="2037962"/>
                </a:lnTo>
                <a:lnTo>
                  <a:pt x="8833361" y="2040199"/>
                </a:lnTo>
                <a:lnTo>
                  <a:pt x="8820399" y="2045935"/>
                </a:lnTo>
                <a:lnTo>
                  <a:pt x="8830076" y="2046781"/>
                </a:lnTo>
                <a:lnTo>
                  <a:pt x="8841365" y="2045499"/>
                </a:lnTo>
                <a:lnTo>
                  <a:pt x="8916868" y="2037102"/>
                </a:lnTo>
                <a:close/>
                <a:moveTo>
                  <a:pt x="8979719" y="2022792"/>
                </a:moveTo>
                <a:lnTo>
                  <a:pt x="8953851" y="2026782"/>
                </a:lnTo>
                <a:lnTo>
                  <a:pt x="8941253" y="2032970"/>
                </a:lnTo>
                <a:lnTo>
                  <a:pt x="8935950" y="2034980"/>
                </a:lnTo>
                <a:lnTo>
                  <a:pt x="8952633" y="2033125"/>
                </a:lnTo>
                <a:lnTo>
                  <a:pt x="8959342" y="2031885"/>
                </a:lnTo>
                <a:close/>
                <a:moveTo>
                  <a:pt x="9518630" y="2017344"/>
                </a:moveTo>
                <a:lnTo>
                  <a:pt x="9543361" y="2017789"/>
                </a:lnTo>
                <a:lnTo>
                  <a:pt x="9569219" y="2019332"/>
                </a:lnTo>
                <a:lnTo>
                  <a:pt x="9562233" y="2022028"/>
                </a:lnTo>
                <a:lnTo>
                  <a:pt x="9556189" y="2023882"/>
                </a:lnTo>
                <a:lnTo>
                  <a:pt x="9502746" y="2024085"/>
                </a:lnTo>
                <a:lnTo>
                  <a:pt x="9507775" y="2022241"/>
                </a:lnTo>
                <a:close/>
                <a:moveTo>
                  <a:pt x="9466631" y="2016409"/>
                </a:moveTo>
                <a:lnTo>
                  <a:pt x="9476441" y="2016585"/>
                </a:lnTo>
                <a:lnTo>
                  <a:pt x="9470564" y="2018689"/>
                </a:lnTo>
                <a:cubicBezTo>
                  <a:pt x="9461665" y="2021772"/>
                  <a:pt x="9456888" y="2023585"/>
                  <a:pt x="9454945" y="2024607"/>
                </a:cubicBezTo>
                <a:lnTo>
                  <a:pt x="9455515" y="2025098"/>
                </a:lnTo>
                <a:lnTo>
                  <a:pt x="9424494" y="2025921"/>
                </a:lnTo>
                <a:cubicBezTo>
                  <a:pt x="9402889" y="2027468"/>
                  <a:pt x="9382085" y="2029894"/>
                  <a:pt x="9361619" y="2032981"/>
                </a:cubicBezTo>
                <a:lnTo>
                  <a:pt x="9348027" y="2032781"/>
                </a:lnTo>
                <a:lnTo>
                  <a:pt x="9379612" y="2024928"/>
                </a:lnTo>
                <a:lnTo>
                  <a:pt x="9402648" y="2017220"/>
                </a:lnTo>
                <a:close/>
                <a:moveTo>
                  <a:pt x="9076707" y="2010031"/>
                </a:moveTo>
                <a:cubicBezTo>
                  <a:pt x="9078172" y="2009286"/>
                  <a:pt x="9063237" y="2010747"/>
                  <a:pt x="9057079" y="2010859"/>
                </a:cubicBezTo>
                <a:lnTo>
                  <a:pt x="8997650" y="2020026"/>
                </a:lnTo>
                <a:lnTo>
                  <a:pt x="8984700" y="2024861"/>
                </a:lnTo>
                <a:lnTo>
                  <a:pt x="8981764" y="2027740"/>
                </a:lnTo>
                <a:lnTo>
                  <a:pt x="9004157" y="2023602"/>
                </a:lnTo>
                <a:lnTo>
                  <a:pt x="9014425" y="2018661"/>
                </a:lnTo>
                <a:lnTo>
                  <a:pt x="9017078" y="2017604"/>
                </a:lnTo>
                <a:lnTo>
                  <a:pt x="9017487" y="2017582"/>
                </a:lnTo>
                <a:lnTo>
                  <a:pt x="9026661" y="2016136"/>
                </a:lnTo>
                <a:lnTo>
                  <a:pt x="9015488" y="2021508"/>
                </a:lnTo>
                <a:lnTo>
                  <a:pt x="9068846" y="2011646"/>
                </a:lnTo>
                <a:cubicBezTo>
                  <a:pt x="9073910" y="2010775"/>
                  <a:pt x="9076219" y="2010280"/>
                  <a:pt x="9076707" y="2010031"/>
                </a:cubicBezTo>
                <a:close/>
                <a:moveTo>
                  <a:pt x="8823171" y="1961860"/>
                </a:moveTo>
                <a:lnTo>
                  <a:pt x="8803101" y="1965029"/>
                </a:lnTo>
                <a:lnTo>
                  <a:pt x="8807013" y="1964991"/>
                </a:lnTo>
                <a:lnTo>
                  <a:pt x="8810652" y="1964318"/>
                </a:lnTo>
                <a:lnTo>
                  <a:pt x="8818804" y="1963674"/>
                </a:lnTo>
                <a:close/>
                <a:moveTo>
                  <a:pt x="9337733" y="1945306"/>
                </a:moveTo>
                <a:lnTo>
                  <a:pt x="9342244" y="1945538"/>
                </a:lnTo>
                <a:cubicBezTo>
                  <a:pt x="9350868" y="1945838"/>
                  <a:pt x="9360727" y="1946004"/>
                  <a:pt x="9373255" y="1945941"/>
                </a:cubicBezTo>
                <a:cubicBezTo>
                  <a:pt x="9377815" y="1946520"/>
                  <a:pt x="9408470" y="1945994"/>
                  <a:pt x="9414628" y="1947880"/>
                </a:cubicBezTo>
                <a:lnTo>
                  <a:pt x="9411710" y="1950002"/>
                </a:lnTo>
                <a:lnTo>
                  <a:pt x="9410106" y="1950750"/>
                </a:lnTo>
                <a:lnTo>
                  <a:pt x="9395447" y="1951820"/>
                </a:lnTo>
                <a:cubicBezTo>
                  <a:pt x="9377563" y="1951904"/>
                  <a:pt x="9354223" y="1949522"/>
                  <a:pt x="9346116" y="1950353"/>
                </a:cubicBezTo>
                <a:lnTo>
                  <a:pt x="9304592" y="1953866"/>
                </a:lnTo>
                <a:close/>
                <a:moveTo>
                  <a:pt x="1738523" y="1924537"/>
                </a:moveTo>
                <a:cubicBezTo>
                  <a:pt x="1743009" y="1925186"/>
                  <a:pt x="1746874" y="1925610"/>
                  <a:pt x="1747194" y="1925799"/>
                </a:cubicBezTo>
                <a:cubicBezTo>
                  <a:pt x="1747354" y="1925893"/>
                  <a:pt x="1746626" y="1925930"/>
                  <a:pt x="1744648" y="1925906"/>
                </a:cubicBezTo>
                <a:lnTo>
                  <a:pt x="1742648" y="1925855"/>
                </a:lnTo>
                <a:close/>
                <a:moveTo>
                  <a:pt x="9256559" y="1913125"/>
                </a:moveTo>
                <a:cubicBezTo>
                  <a:pt x="9255460" y="1917019"/>
                  <a:pt x="9254573" y="1918302"/>
                  <a:pt x="9253763" y="1918225"/>
                </a:cubicBezTo>
                <a:cubicBezTo>
                  <a:pt x="9252955" y="1918148"/>
                  <a:pt x="9252222" y="1916711"/>
                  <a:pt x="9251437" y="1915164"/>
                </a:cubicBezTo>
                <a:cubicBezTo>
                  <a:pt x="9254195" y="1914066"/>
                  <a:pt x="9256559" y="1913125"/>
                  <a:pt x="9256559" y="1913125"/>
                </a:cubicBezTo>
                <a:close/>
                <a:moveTo>
                  <a:pt x="1812359" y="1911517"/>
                </a:moveTo>
                <a:lnTo>
                  <a:pt x="1824392" y="1917610"/>
                </a:lnTo>
                <a:lnTo>
                  <a:pt x="1857526" y="1925870"/>
                </a:lnTo>
                <a:lnTo>
                  <a:pt x="1868664" y="1927063"/>
                </a:lnTo>
                <a:cubicBezTo>
                  <a:pt x="1881941" y="1929976"/>
                  <a:pt x="1895584" y="1933465"/>
                  <a:pt x="1906195" y="1934297"/>
                </a:cubicBezTo>
                <a:lnTo>
                  <a:pt x="1930813" y="1939396"/>
                </a:lnTo>
                <a:lnTo>
                  <a:pt x="1832992" y="1915739"/>
                </a:lnTo>
                <a:lnTo>
                  <a:pt x="1816052" y="1912201"/>
                </a:lnTo>
                <a:close/>
                <a:moveTo>
                  <a:pt x="8982406" y="1903225"/>
                </a:moveTo>
                <a:cubicBezTo>
                  <a:pt x="8977823" y="1902768"/>
                  <a:pt x="8970617" y="1903038"/>
                  <a:pt x="8965346" y="1904254"/>
                </a:cubicBezTo>
                <a:cubicBezTo>
                  <a:pt x="8951794" y="1906893"/>
                  <a:pt x="8939544" y="1908452"/>
                  <a:pt x="8927909" y="1910402"/>
                </a:cubicBezTo>
                <a:lnTo>
                  <a:pt x="8917294" y="1913077"/>
                </a:lnTo>
                <a:lnTo>
                  <a:pt x="8982716" y="1906824"/>
                </a:lnTo>
                <a:lnTo>
                  <a:pt x="8983723" y="1906573"/>
                </a:lnTo>
                <a:cubicBezTo>
                  <a:pt x="8988947" y="1904871"/>
                  <a:pt x="8986988" y="1903684"/>
                  <a:pt x="8982406" y="1903225"/>
                </a:cubicBezTo>
                <a:close/>
                <a:moveTo>
                  <a:pt x="1459291" y="1877675"/>
                </a:moveTo>
                <a:lnTo>
                  <a:pt x="1544329" y="1905221"/>
                </a:lnTo>
                <a:cubicBezTo>
                  <a:pt x="1579971" y="1915782"/>
                  <a:pt x="1615804" y="1925448"/>
                  <a:pt x="1651751" y="1934274"/>
                </a:cubicBezTo>
                <a:cubicBezTo>
                  <a:pt x="1665143" y="1937200"/>
                  <a:pt x="1696356" y="1944853"/>
                  <a:pt x="1714497" y="1949294"/>
                </a:cubicBezTo>
                <a:cubicBezTo>
                  <a:pt x="1730628" y="1955981"/>
                  <a:pt x="1715311" y="1954748"/>
                  <a:pt x="1705576" y="1951449"/>
                </a:cubicBezTo>
                <a:lnTo>
                  <a:pt x="1593575" y="1925358"/>
                </a:lnTo>
                <a:close/>
                <a:moveTo>
                  <a:pt x="8921542" y="1874792"/>
                </a:moveTo>
                <a:lnTo>
                  <a:pt x="8904982" y="1876404"/>
                </a:lnTo>
                <a:lnTo>
                  <a:pt x="8903809" y="1877465"/>
                </a:lnTo>
                <a:lnTo>
                  <a:pt x="8908241" y="1876945"/>
                </a:lnTo>
                <a:close/>
                <a:moveTo>
                  <a:pt x="1580894" y="1869919"/>
                </a:moveTo>
                <a:cubicBezTo>
                  <a:pt x="1592873" y="1871242"/>
                  <a:pt x="1605945" y="1874451"/>
                  <a:pt x="1617412" y="1879073"/>
                </a:cubicBezTo>
                <a:cubicBezTo>
                  <a:pt x="1604918" y="1881049"/>
                  <a:pt x="1592360" y="1874541"/>
                  <a:pt x="1580894" y="1869919"/>
                </a:cubicBezTo>
                <a:close/>
                <a:moveTo>
                  <a:pt x="9307179" y="1867685"/>
                </a:moveTo>
                <a:lnTo>
                  <a:pt x="9316285" y="1868919"/>
                </a:lnTo>
                <a:cubicBezTo>
                  <a:pt x="9319098" y="1869545"/>
                  <a:pt x="9320788" y="1870302"/>
                  <a:pt x="9320535" y="1871201"/>
                </a:cubicBezTo>
                <a:cubicBezTo>
                  <a:pt x="9320386" y="1871725"/>
                  <a:pt x="9319639" y="1872222"/>
                  <a:pt x="9318428" y="1872690"/>
                </a:cubicBezTo>
                <a:cubicBezTo>
                  <a:pt x="9317216" y="1873157"/>
                  <a:pt x="9315539" y="1873595"/>
                  <a:pt x="9313533" y="1874003"/>
                </a:cubicBezTo>
                <a:cubicBezTo>
                  <a:pt x="9301493" y="1876447"/>
                  <a:pt x="9277560" y="1877790"/>
                  <a:pt x="9270762" y="1877702"/>
                </a:cubicBezTo>
                <a:lnTo>
                  <a:pt x="9269981" y="1877732"/>
                </a:lnTo>
                <a:close/>
                <a:moveTo>
                  <a:pt x="1569747" y="1865017"/>
                </a:moveTo>
                <a:cubicBezTo>
                  <a:pt x="1570453" y="1865819"/>
                  <a:pt x="1569410" y="1866736"/>
                  <a:pt x="1568190" y="1867453"/>
                </a:cubicBezTo>
                <a:cubicBezTo>
                  <a:pt x="1566970" y="1868170"/>
                  <a:pt x="1565575" y="1868687"/>
                  <a:pt x="1565575" y="1868687"/>
                </a:cubicBezTo>
                <a:cubicBezTo>
                  <a:pt x="1562751" y="1865478"/>
                  <a:pt x="1568335" y="1863411"/>
                  <a:pt x="1569747" y="1865017"/>
                </a:cubicBezTo>
                <a:close/>
                <a:moveTo>
                  <a:pt x="8951267" y="1864740"/>
                </a:moveTo>
                <a:lnTo>
                  <a:pt x="8947110" y="1865948"/>
                </a:lnTo>
                <a:lnTo>
                  <a:pt x="8945108" y="1865946"/>
                </a:lnTo>
                <a:cubicBezTo>
                  <a:pt x="8943128" y="1865917"/>
                  <a:pt x="8942403" y="1865863"/>
                  <a:pt x="8942566" y="1865772"/>
                </a:cubicBezTo>
                <a:cubicBezTo>
                  <a:pt x="8942890" y="1865591"/>
                  <a:pt x="8946766" y="1865270"/>
                  <a:pt x="8951267" y="1864740"/>
                </a:cubicBezTo>
                <a:close/>
                <a:moveTo>
                  <a:pt x="8863912" y="1857917"/>
                </a:moveTo>
                <a:cubicBezTo>
                  <a:pt x="8851872" y="1857357"/>
                  <a:pt x="8838460" y="1858490"/>
                  <a:pt x="8826413" y="1861269"/>
                </a:cubicBezTo>
                <a:lnTo>
                  <a:pt x="8838008" y="1861781"/>
                </a:lnTo>
                <a:lnTo>
                  <a:pt x="8848591" y="1861331"/>
                </a:lnTo>
                <a:close/>
                <a:moveTo>
                  <a:pt x="8875687" y="1854808"/>
                </a:moveTo>
                <a:cubicBezTo>
                  <a:pt x="8874862" y="1855491"/>
                  <a:pt x="8875750" y="1856561"/>
                  <a:pt x="8876844" y="1857458"/>
                </a:cubicBezTo>
                <a:cubicBezTo>
                  <a:pt x="8877936" y="1858357"/>
                  <a:pt x="8879234" y="1859084"/>
                  <a:pt x="8879234" y="1859084"/>
                </a:cubicBezTo>
                <a:cubicBezTo>
                  <a:pt x="8882524" y="1856354"/>
                  <a:pt x="8877331" y="1853443"/>
                  <a:pt x="8875687" y="1854808"/>
                </a:cubicBezTo>
                <a:close/>
                <a:moveTo>
                  <a:pt x="9292748" y="1853004"/>
                </a:moveTo>
                <a:cubicBezTo>
                  <a:pt x="9300410" y="1853589"/>
                  <a:pt x="9296162" y="1856282"/>
                  <a:pt x="9288322" y="1859386"/>
                </a:cubicBezTo>
                <a:lnTo>
                  <a:pt x="9281475" y="1861721"/>
                </a:lnTo>
                <a:lnTo>
                  <a:pt x="9273571" y="1861565"/>
                </a:lnTo>
                <a:lnTo>
                  <a:pt x="9263034" y="1861531"/>
                </a:lnTo>
                <a:lnTo>
                  <a:pt x="9266702" y="1860184"/>
                </a:lnTo>
                <a:cubicBezTo>
                  <a:pt x="9275841" y="1856901"/>
                  <a:pt x="9286042" y="1853572"/>
                  <a:pt x="9292748" y="1853004"/>
                </a:cubicBezTo>
                <a:close/>
                <a:moveTo>
                  <a:pt x="9248732" y="1831216"/>
                </a:moveTo>
                <a:cubicBezTo>
                  <a:pt x="9248729" y="1832885"/>
                  <a:pt x="9247907" y="1833567"/>
                  <a:pt x="9247084" y="1833833"/>
                </a:cubicBezTo>
                <a:cubicBezTo>
                  <a:pt x="9246265" y="1834098"/>
                  <a:pt x="9245443" y="1833946"/>
                  <a:pt x="9245443" y="1833946"/>
                </a:cubicBezTo>
                <a:cubicBezTo>
                  <a:pt x="9245451" y="1830608"/>
                  <a:pt x="9248732" y="1831216"/>
                  <a:pt x="9248732" y="1831216"/>
                </a:cubicBezTo>
                <a:close/>
                <a:moveTo>
                  <a:pt x="9255580" y="1828866"/>
                </a:moveTo>
                <a:lnTo>
                  <a:pt x="9253743" y="1832129"/>
                </a:lnTo>
                <a:lnTo>
                  <a:pt x="9252725" y="1832296"/>
                </a:lnTo>
                <a:lnTo>
                  <a:pt x="9253062" y="1832666"/>
                </a:lnTo>
                <a:lnTo>
                  <a:pt x="9248732" y="1831216"/>
                </a:lnTo>
                <a:cubicBezTo>
                  <a:pt x="9252296" y="1828258"/>
                  <a:pt x="9253941" y="1826892"/>
                  <a:pt x="9255580" y="1828866"/>
                </a:cubicBezTo>
                <a:close/>
                <a:moveTo>
                  <a:pt x="8373283" y="1798237"/>
                </a:moveTo>
                <a:cubicBezTo>
                  <a:pt x="8365615" y="1799748"/>
                  <a:pt x="8357401" y="1801847"/>
                  <a:pt x="8355733" y="1801759"/>
                </a:cubicBezTo>
                <a:cubicBezTo>
                  <a:pt x="8345603" y="1804510"/>
                  <a:pt x="8325470" y="1806730"/>
                  <a:pt x="8322321" y="1810126"/>
                </a:cubicBezTo>
                <a:cubicBezTo>
                  <a:pt x="8319314" y="1820517"/>
                  <a:pt x="8372961" y="1804959"/>
                  <a:pt x="8385158" y="1799739"/>
                </a:cubicBezTo>
                <a:cubicBezTo>
                  <a:pt x="8386902" y="1798993"/>
                  <a:pt x="8387798" y="1798458"/>
                  <a:pt x="8387564" y="1798240"/>
                </a:cubicBezTo>
                <a:cubicBezTo>
                  <a:pt x="8388076" y="1795802"/>
                  <a:pt x="8380953" y="1796725"/>
                  <a:pt x="8373283" y="1798237"/>
                </a:cubicBezTo>
                <a:close/>
                <a:moveTo>
                  <a:pt x="8408293" y="1788070"/>
                </a:moveTo>
                <a:cubicBezTo>
                  <a:pt x="8401363" y="1789175"/>
                  <a:pt x="8394347" y="1790927"/>
                  <a:pt x="8393619" y="1791710"/>
                </a:cubicBezTo>
                <a:cubicBezTo>
                  <a:pt x="8391577" y="1796740"/>
                  <a:pt x="8408907" y="1794320"/>
                  <a:pt x="8417623" y="1791288"/>
                </a:cubicBezTo>
                <a:cubicBezTo>
                  <a:pt x="8419075" y="1790783"/>
                  <a:pt x="8420289" y="1790260"/>
                  <a:pt x="8421133" y="1789753"/>
                </a:cubicBezTo>
                <a:cubicBezTo>
                  <a:pt x="8421977" y="1789245"/>
                  <a:pt x="8422451" y="1788753"/>
                  <a:pt x="8422429" y="1788307"/>
                </a:cubicBezTo>
                <a:cubicBezTo>
                  <a:pt x="8422059" y="1786504"/>
                  <a:pt x="8415220" y="1786965"/>
                  <a:pt x="8408293" y="1788070"/>
                </a:cubicBezTo>
                <a:close/>
                <a:moveTo>
                  <a:pt x="8374635" y="1787038"/>
                </a:moveTo>
                <a:cubicBezTo>
                  <a:pt x="8373772" y="1787026"/>
                  <a:pt x="8372514" y="1787439"/>
                  <a:pt x="8370939" y="1789137"/>
                </a:cubicBezTo>
                <a:cubicBezTo>
                  <a:pt x="8362504" y="1790060"/>
                  <a:pt x="8352260" y="1789791"/>
                  <a:pt x="8338796" y="1792365"/>
                </a:cubicBezTo>
                <a:cubicBezTo>
                  <a:pt x="8333024" y="1795758"/>
                  <a:pt x="8310095" y="1802095"/>
                  <a:pt x="8309023" y="1804313"/>
                </a:cubicBezTo>
                <a:cubicBezTo>
                  <a:pt x="8308664" y="1805052"/>
                  <a:pt x="8310735" y="1805333"/>
                  <a:pt x="8316681" y="1804895"/>
                </a:cubicBezTo>
                <a:cubicBezTo>
                  <a:pt x="8334862" y="1800378"/>
                  <a:pt x="8356447" y="1796590"/>
                  <a:pt x="8370939" y="1789137"/>
                </a:cubicBezTo>
                <a:cubicBezTo>
                  <a:pt x="8372727" y="1789094"/>
                  <a:pt x="8374091" y="1789511"/>
                  <a:pt x="8374955" y="1789522"/>
                </a:cubicBezTo>
                <a:cubicBezTo>
                  <a:pt x="8375387" y="1789528"/>
                  <a:pt x="8375694" y="1789433"/>
                  <a:pt x="8375866" y="1789128"/>
                </a:cubicBezTo>
                <a:cubicBezTo>
                  <a:pt x="8376037" y="1788825"/>
                  <a:pt x="8376076" y="1788313"/>
                  <a:pt x="8375969" y="1787486"/>
                </a:cubicBezTo>
                <a:cubicBezTo>
                  <a:pt x="8375969" y="1787486"/>
                  <a:pt x="8375499" y="1787050"/>
                  <a:pt x="8374635" y="1787038"/>
                </a:cubicBezTo>
                <a:close/>
                <a:moveTo>
                  <a:pt x="9236331" y="1773465"/>
                </a:moveTo>
                <a:cubicBezTo>
                  <a:pt x="9237015" y="1772897"/>
                  <a:pt x="9237903" y="1772991"/>
                  <a:pt x="9238723" y="1773978"/>
                </a:cubicBezTo>
                <a:lnTo>
                  <a:pt x="9236086" y="1774189"/>
                </a:lnTo>
                <a:close/>
                <a:moveTo>
                  <a:pt x="8443681" y="1769244"/>
                </a:moveTo>
                <a:cubicBezTo>
                  <a:pt x="8443529" y="1768701"/>
                  <a:pt x="8440322" y="1768701"/>
                  <a:pt x="8431923" y="1769900"/>
                </a:cubicBezTo>
                <a:cubicBezTo>
                  <a:pt x="8431923" y="1769900"/>
                  <a:pt x="8421680" y="1769632"/>
                  <a:pt x="8420226" y="1771198"/>
                </a:cubicBezTo>
                <a:cubicBezTo>
                  <a:pt x="8417875" y="1775852"/>
                  <a:pt x="8432501" y="1773342"/>
                  <a:pt x="8439767" y="1771108"/>
                </a:cubicBezTo>
                <a:cubicBezTo>
                  <a:pt x="8442192" y="1770364"/>
                  <a:pt x="8443794" y="1769650"/>
                  <a:pt x="8443681" y="1769244"/>
                </a:cubicBezTo>
                <a:close/>
                <a:moveTo>
                  <a:pt x="8507479" y="1758835"/>
                </a:moveTo>
                <a:cubicBezTo>
                  <a:pt x="8493588" y="1758098"/>
                  <a:pt x="8486078" y="1766196"/>
                  <a:pt x="8466129" y="1771988"/>
                </a:cubicBezTo>
                <a:cubicBezTo>
                  <a:pt x="8461341" y="1773379"/>
                  <a:pt x="8425866" y="1776429"/>
                  <a:pt x="8425336" y="1785172"/>
                </a:cubicBezTo>
                <a:cubicBezTo>
                  <a:pt x="8427216" y="1786914"/>
                  <a:pt x="8435580" y="1785440"/>
                  <a:pt x="8435580" y="1785440"/>
                </a:cubicBezTo>
                <a:cubicBezTo>
                  <a:pt x="8462195" y="1780002"/>
                  <a:pt x="8487959" y="1767939"/>
                  <a:pt x="8507479" y="1758835"/>
                </a:cubicBezTo>
                <a:close/>
                <a:moveTo>
                  <a:pt x="8524808" y="1747696"/>
                </a:moveTo>
                <a:cubicBezTo>
                  <a:pt x="8524081" y="1748480"/>
                  <a:pt x="8524736" y="1749816"/>
                  <a:pt x="8525753" y="1750761"/>
                </a:cubicBezTo>
                <a:cubicBezTo>
                  <a:pt x="8526771" y="1751705"/>
                  <a:pt x="8528154" y="1752259"/>
                  <a:pt x="8528881" y="1751475"/>
                </a:cubicBezTo>
                <a:cubicBezTo>
                  <a:pt x="8532216" y="1751653"/>
                  <a:pt x="8524808" y="1747696"/>
                  <a:pt x="8524808" y="1747696"/>
                </a:cubicBezTo>
                <a:close/>
                <a:moveTo>
                  <a:pt x="8881955" y="1746749"/>
                </a:moveTo>
                <a:cubicBezTo>
                  <a:pt x="8885402" y="1746899"/>
                  <a:pt x="8886956" y="1748062"/>
                  <a:pt x="8886314" y="1749196"/>
                </a:cubicBezTo>
                <a:cubicBezTo>
                  <a:pt x="8885886" y="1749952"/>
                  <a:pt x="8884480" y="1750695"/>
                  <a:pt x="8882009" y="1751118"/>
                </a:cubicBezTo>
                <a:cubicBezTo>
                  <a:pt x="8878717" y="1751682"/>
                  <a:pt x="8873526" y="1751675"/>
                  <a:pt x="8866231" y="1750370"/>
                </a:cubicBezTo>
                <a:cubicBezTo>
                  <a:pt x="8873165" y="1747459"/>
                  <a:pt x="8878508" y="1746597"/>
                  <a:pt x="8881955" y="1746749"/>
                </a:cubicBezTo>
                <a:close/>
                <a:moveTo>
                  <a:pt x="1226130" y="1735343"/>
                </a:moveTo>
                <a:lnTo>
                  <a:pt x="1226275" y="1735393"/>
                </a:lnTo>
                <a:lnTo>
                  <a:pt x="1226274" y="1735408"/>
                </a:lnTo>
                <a:close/>
                <a:moveTo>
                  <a:pt x="1226788" y="1732110"/>
                </a:moveTo>
                <a:cubicBezTo>
                  <a:pt x="1254609" y="1742863"/>
                  <a:pt x="1277751" y="1752663"/>
                  <a:pt x="1244387" y="1741648"/>
                </a:cubicBezTo>
                <a:lnTo>
                  <a:pt x="1226275" y="1735393"/>
                </a:lnTo>
                <a:close/>
                <a:moveTo>
                  <a:pt x="8638588" y="1725688"/>
                </a:moveTo>
                <a:cubicBezTo>
                  <a:pt x="8638322" y="1725458"/>
                  <a:pt x="8638390" y="1725516"/>
                  <a:pt x="8638637" y="1725732"/>
                </a:cubicBezTo>
                <a:lnTo>
                  <a:pt x="8639634" y="1726594"/>
                </a:lnTo>
                <a:lnTo>
                  <a:pt x="8639782" y="1726722"/>
                </a:lnTo>
                <a:cubicBezTo>
                  <a:pt x="8640712" y="1727527"/>
                  <a:pt x="8641774" y="1728446"/>
                  <a:pt x="8641774" y="1728446"/>
                </a:cubicBezTo>
                <a:lnTo>
                  <a:pt x="8639634" y="1726594"/>
                </a:lnTo>
                <a:close/>
                <a:moveTo>
                  <a:pt x="1190268" y="1722957"/>
                </a:moveTo>
                <a:cubicBezTo>
                  <a:pt x="1194472" y="1723529"/>
                  <a:pt x="1203954" y="1726219"/>
                  <a:pt x="1212146" y="1728976"/>
                </a:cubicBezTo>
                <a:lnTo>
                  <a:pt x="1226130" y="1735343"/>
                </a:lnTo>
                <a:close/>
                <a:moveTo>
                  <a:pt x="8588446" y="1710512"/>
                </a:moveTo>
                <a:cubicBezTo>
                  <a:pt x="8586991" y="1712080"/>
                  <a:pt x="8585112" y="1710336"/>
                  <a:pt x="8583657" y="1711903"/>
                </a:cubicBezTo>
                <a:cubicBezTo>
                  <a:pt x="8582614" y="1713972"/>
                  <a:pt x="8583122" y="1714838"/>
                  <a:pt x="8584290" y="1714994"/>
                </a:cubicBezTo>
                <a:cubicBezTo>
                  <a:pt x="8585165" y="1715110"/>
                  <a:pt x="8586409" y="1714829"/>
                  <a:pt x="8587649" y="1714355"/>
                </a:cubicBezTo>
                <a:cubicBezTo>
                  <a:pt x="8588889" y="1713880"/>
                  <a:pt x="8590121" y="1713215"/>
                  <a:pt x="8590971" y="1712565"/>
                </a:cubicBezTo>
                <a:cubicBezTo>
                  <a:pt x="8592668" y="1711264"/>
                  <a:pt x="8592833" y="1710026"/>
                  <a:pt x="8588446" y="1710512"/>
                </a:cubicBezTo>
                <a:close/>
                <a:moveTo>
                  <a:pt x="1095488" y="1689573"/>
                </a:moveTo>
                <a:cubicBezTo>
                  <a:pt x="1092926" y="1689572"/>
                  <a:pt x="1091481" y="1690843"/>
                  <a:pt x="1093012" y="1692581"/>
                </a:cubicBezTo>
                <a:cubicBezTo>
                  <a:pt x="1093012" y="1692581"/>
                  <a:pt x="1101953" y="1696193"/>
                  <a:pt x="1104636" y="1695966"/>
                </a:cubicBezTo>
                <a:cubicBezTo>
                  <a:pt x="1105531" y="1695892"/>
                  <a:pt x="1105730" y="1695390"/>
                  <a:pt x="1104672" y="1694186"/>
                </a:cubicBezTo>
                <a:cubicBezTo>
                  <a:pt x="1101729" y="1690843"/>
                  <a:pt x="1098050" y="1689572"/>
                  <a:pt x="1095488" y="1689573"/>
                </a:cubicBezTo>
                <a:close/>
                <a:moveTo>
                  <a:pt x="8472830" y="1681078"/>
                </a:moveTo>
                <a:cubicBezTo>
                  <a:pt x="8474184" y="1680148"/>
                  <a:pt x="8459566" y="1683535"/>
                  <a:pt x="8453474" y="1684445"/>
                </a:cubicBezTo>
                <a:cubicBezTo>
                  <a:pt x="8371758" y="1714092"/>
                  <a:pt x="8289476" y="1728637"/>
                  <a:pt x="8205268" y="1749657"/>
                </a:cubicBezTo>
                <a:cubicBezTo>
                  <a:pt x="8195137" y="1752408"/>
                  <a:pt x="8168521" y="1757847"/>
                  <a:pt x="8167068" y="1759414"/>
                </a:cubicBezTo>
                <a:lnTo>
                  <a:pt x="8166807" y="1759697"/>
                </a:lnTo>
                <a:lnTo>
                  <a:pt x="8169438" y="1759565"/>
                </a:lnTo>
                <a:lnTo>
                  <a:pt x="8182135" y="1759190"/>
                </a:lnTo>
                <a:lnTo>
                  <a:pt x="8203371" y="1756887"/>
                </a:lnTo>
                <a:cubicBezTo>
                  <a:pt x="8216885" y="1753630"/>
                  <a:pt x="8230891" y="1749372"/>
                  <a:pt x="8244078" y="1746783"/>
                </a:cubicBezTo>
                <a:cubicBezTo>
                  <a:pt x="8313924" y="1729934"/>
                  <a:pt x="8390437" y="1713439"/>
                  <a:pt x="8465242" y="1683699"/>
                </a:cubicBezTo>
                <a:cubicBezTo>
                  <a:pt x="8470151" y="1682178"/>
                  <a:pt x="8472378" y="1681388"/>
                  <a:pt x="8472830" y="1681078"/>
                </a:cubicBezTo>
                <a:close/>
                <a:moveTo>
                  <a:pt x="8712494" y="1680407"/>
                </a:moveTo>
                <a:lnTo>
                  <a:pt x="8714613" y="1680612"/>
                </a:lnTo>
                <a:cubicBezTo>
                  <a:pt x="8717725" y="1681149"/>
                  <a:pt x="8719376" y="1681784"/>
                  <a:pt x="8718265" y="1682403"/>
                </a:cubicBezTo>
                <a:cubicBezTo>
                  <a:pt x="8705483" y="1689530"/>
                  <a:pt x="8690198" y="1692819"/>
                  <a:pt x="8674505" y="1695418"/>
                </a:cubicBezTo>
                <a:lnTo>
                  <a:pt x="8669665" y="1696192"/>
                </a:lnTo>
                <a:close/>
                <a:moveTo>
                  <a:pt x="1109053" y="1642876"/>
                </a:moveTo>
                <a:cubicBezTo>
                  <a:pt x="1114316" y="1641092"/>
                  <a:pt x="1115964" y="1642965"/>
                  <a:pt x="1120200" y="1647779"/>
                </a:cubicBezTo>
                <a:cubicBezTo>
                  <a:pt x="1118531" y="1647824"/>
                  <a:pt x="1116509" y="1647468"/>
                  <a:pt x="1114522" y="1646665"/>
                </a:cubicBezTo>
                <a:cubicBezTo>
                  <a:pt x="1112535" y="1645863"/>
                  <a:pt x="1110584" y="1644615"/>
                  <a:pt x="1109053" y="1642876"/>
                </a:cubicBezTo>
                <a:close/>
                <a:moveTo>
                  <a:pt x="8870034" y="1635707"/>
                </a:moveTo>
                <a:lnTo>
                  <a:pt x="8864481" y="1638557"/>
                </a:lnTo>
                <a:cubicBezTo>
                  <a:pt x="8856055" y="1642768"/>
                  <a:pt x="8851556" y="1645185"/>
                  <a:pt x="8849761" y="1646450"/>
                </a:cubicBezTo>
                <a:lnTo>
                  <a:pt x="8850390" y="1646864"/>
                </a:lnTo>
                <a:lnTo>
                  <a:pt x="8819737" y="1651704"/>
                </a:lnTo>
                <a:cubicBezTo>
                  <a:pt x="8798515" y="1656043"/>
                  <a:pt x="8778200" y="1661146"/>
                  <a:pt x="8758309" y="1666864"/>
                </a:cubicBezTo>
                <a:lnTo>
                  <a:pt x="8744806" y="1668428"/>
                </a:lnTo>
                <a:lnTo>
                  <a:pt x="8775104" y="1656544"/>
                </a:lnTo>
                <a:lnTo>
                  <a:pt x="8796947" y="1645912"/>
                </a:lnTo>
                <a:lnTo>
                  <a:pt x="8860284" y="1636805"/>
                </a:lnTo>
                <a:close/>
                <a:moveTo>
                  <a:pt x="959580" y="1633460"/>
                </a:moveTo>
                <a:cubicBezTo>
                  <a:pt x="966255" y="1633282"/>
                  <a:pt x="972972" y="1636387"/>
                  <a:pt x="977208" y="1641201"/>
                </a:cubicBezTo>
                <a:cubicBezTo>
                  <a:pt x="973710" y="1641432"/>
                  <a:pt x="971255" y="1640745"/>
                  <a:pt x="968699" y="1639376"/>
                </a:cubicBezTo>
                <a:cubicBezTo>
                  <a:pt x="966143" y="1638006"/>
                  <a:pt x="963484" y="1635956"/>
                  <a:pt x="959580" y="1633460"/>
                </a:cubicBezTo>
                <a:close/>
                <a:moveTo>
                  <a:pt x="957296" y="1629894"/>
                </a:moveTo>
                <a:cubicBezTo>
                  <a:pt x="958236" y="1630964"/>
                  <a:pt x="958874" y="1632659"/>
                  <a:pt x="959580" y="1633460"/>
                </a:cubicBezTo>
                <a:cubicBezTo>
                  <a:pt x="958617" y="1634307"/>
                  <a:pt x="957783" y="1634330"/>
                  <a:pt x="956807" y="1633705"/>
                </a:cubicBezTo>
                <a:cubicBezTo>
                  <a:pt x="955831" y="1633081"/>
                  <a:pt x="954712" y="1631811"/>
                  <a:pt x="953183" y="1630073"/>
                </a:cubicBezTo>
                <a:cubicBezTo>
                  <a:pt x="955109" y="1628378"/>
                  <a:pt x="956355" y="1628824"/>
                  <a:pt x="957296" y="1629894"/>
                </a:cubicBezTo>
                <a:close/>
                <a:moveTo>
                  <a:pt x="8147605" y="1628403"/>
                </a:moveTo>
                <a:lnTo>
                  <a:pt x="8145216" y="1629947"/>
                </a:lnTo>
                <a:lnTo>
                  <a:pt x="8150299" y="1628902"/>
                </a:lnTo>
                <a:close/>
                <a:moveTo>
                  <a:pt x="950898" y="1626506"/>
                </a:moveTo>
                <a:cubicBezTo>
                  <a:pt x="951842" y="1627576"/>
                  <a:pt x="952477" y="1629270"/>
                  <a:pt x="953183" y="1630073"/>
                </a:cubicBezTo>
                <a:cubicBezTo>
                  <a:pt x="952221" y="1630919"/>
                  <a:pt x="951387" y="1630941"/>
                  <a:pt x="950410" y="1630317"/>
                </a:cubicBezTo>
                <a:cubicBezTo>
                  <a:pt x="949434" y="1629694"/>
                  <a:pt x="948316" y="1628422"/>
                  <a:pt x="946786" y="1626685"/>
                </a:cubicBezTo>
                <a:cubicBezTo>
                  <a:pt x="948712" y="1624991"/>
                  <a:pt x="949958" y="1625436"/>
                  <a:pt x="950898" y="1626506"/>
                </a:cubicBezTo>
                <a:close/>
                <a:moveTo>
                  <a:pt x="8962385" y="1626392"/>
                </a:moveTo>
                <a:lnTo>
                  <a:pt x="8955808" y="1629971"/>
                </a:lnTo>
                <a:lnTo>
                  <a:pt x="8950054" y="1632593"/>
                </a:lnTo>
                <a:lnTo>
                  <a:pt x="8897089" y="1639730"/>
                </a:lnTo>
                <a:lnTo>
                  <a:pt x="8901836" y="1637249"/>
                </a:lnTo>
                <a:lnTo>
                  <a:pt x="8911965" y="1630983"/>
                </a:lnTo>
                <a:lnTo>
                  <a:pt x="8936542" y="1628216"/>
                </a:lnTo>
                <a:close/>
                <a:moveTo>
                  <a:pt x="1112919" y="1621605"/>
                </a:moveTo>
                <a:cubicBezTo>
                  <a:pt x="1114742" y="1621920"/>
                  <a:pt x="1114780" y="1623345"/>
                  <a:pt x="1113933" y="1624649"/>
                </a:cubicBezTo>
                <a:cubicBezTo>
                  <a:pt x="1113085" y="1625954"/>
                  <a:pt x="1111354" y="1627139"/>
                  <a:pt x="1109637" y="1626976"/>
                </a:cubicBezTo>
                <a:close/>
                <a:moveTo>
                  <a:pt x="8257214" y="1616349"/>
                </a:moveTo>
                <a:lnTo>
                  <a:pt x="8255603" y="1617179"/>
                </a:lnTo>
                <a:lnTo>
                  <a:pt x="8258733" y="1617813"/>
                </a:lnTo>
                <a:cubicBezTo>
                  <a:pt x="8256951" y="1619292"/>
                  <a:pt x="8255649" y="1620372"/>
                  <a:pt x="8254588" y="1620837"/>
                </a:cubicBezTo>
                <a:cubicBezTo>
                  <a:pt x="8253528" y="1621301"/>
                  <a:pt x="8252706" y="1621150"/>
                  <a:pt x="8251886" y="1620163"/>
                </a:cubicBezTo>
                <a:lnTo>
                  <a:pt x="8253636" y="1618191"/>
                </a:lnTo>
                <a:lnTo>
                  <a:pt x="8248288" y="1620945"/>
                </a:lnTo>
                <a:lnTo>
                  <a:pt x="8248940" y="1620938"/>
                </a:lnTo>
                <a:lnTo>
                  <a:pt x="8251886" y="1620163"/>
                </a:lnTo>
                <a:lnTo>
                  <a:pt x="8250175" y="1620926"/>
                </a:lnTo>
                <a:lnTo>
                  <a:pt x="8258517" y="1620838"/>
                </a:lnTo>
                <a:cubicBezTo>
                  <a:pt x="8260090" y="1620596"/>
                  <a:pt x="8261581" y="1620186"/>
                  <a:pt x="8262967" y="1619527"/>
                </a:cubicBezTo>
                <a:cubicBezTo>
                  <a:pt x="8264351" y="1618868"/>
                  <a:pt x="8265632" y="1617961"/>
                  <a:pt x="8266782" y="1616720"/>
                </a:cubicBezTo>
                <a:lnTo>
                  <a:pt x="8264003" y="1616613"/>
                </a:lnTo>
                <a:lnTo>
                  <a:pt x="8261434" y="1618486"/>
                </a:lnTo>
                <a:cubicBezTo>
                  <a:pt x="8260373" y="1618951"/>
                  <a:pt x="8259552" y="1618798"/>
                  <a:pt x="8258733" y="1617813"/>
                </a:cubicBezTo>
                <a:lnTo>
                  <a:pt x="8259938" y="1616455"/>
                </a:lnTo>
                <a:close/>
                <a:moveTo>
                  <a:pt x="8099041" y="1607169"/>
                </a:moveTo>
                <a:lnTo>
                  <a:pt x="8084422" y="1610347"/>
                </a:lnTo>
                <a:lnTo>
                  <a:pt x="8090996" y="1609292"/>
                </a:lnTo>
                <a:lnTo>
                  <a:pt x="8079227" y="1613752"/>
                </a:lnTo>
                <a:lnTo>
                  <a:pt x="8095658" y="1609118"/>
                </a:lnTo>
                <a:lnTo>
                  <a:pt x="8090996" y="1609292"/>
                </a:lnTo>
                <a:close/>
                <a:moveTo>
                  <a:pt x="8114408" y="1603829"/>
                </a:moveTo>
                <a:lnTo>
                  <a:pt x="8102116" y="1606500"/>
                </a:lnTo>
                <a:lnTo>
                  <a:pt x="8098148" y="1608416"/>
                </a:lnTo>
                <a:close/>
                <a:moveTo>
                  <a:pt x="1055847" y="1598581"/>
                </a:moveTo>
                <a:cubicBezTo>
                  <a:pt x="1055847" y="1598581"/>
                  <a:pt x="1063078" y="1598388"/>
                  <a:pt x="1065902" y="1601598"/>
                </a:cubicBezTo>
                <a:cubicBezTo>
                  <a:pt x="1067020" y="1602868"/>
                  <a:pt x="1066918" y="1603521"/>
                  <a:pt x="1066145" y="1603734"/>
                </a:cubicBezTo>
                <a:cubicBezTo>
                  <a:pt x="1064984" y="1604054"/>
                  <a:pt x="1062314" y="1603384"/>
                  <a:pt x="1059982" y="1602326"/>
                </a:cubicBezTo>
                <a:cubicBezTo>
                  <a:pt x="1057649" y="1601266"/>
                  <a:pt x="1055654" y="1599819"/>
                  <a:pt x="1055847" y="1598581"/>
                </a:cubicBezTo>
                <a:close/>
                <a:moveTo>
                  <a:pt x="8365467" y="1587412"/>
                </a:moveTo>
                <a:cubicBezTo>
                  <a:pt x="8360862" y="1587552"/>
                  <a:pt x="8353752" y="1588755"/>
                  <a:pt x="8348683" y="1590644"/>
                </a:cubicBezTo>
                <a:cubicBezTo>
                  <a:pt x="8322494" y="1599396"/>
                  <a:pt x="8300910" y="1603183"/>
                  <a:pt x="8280006" y="1614406"/>
                </a:cubicBezTo>
                <a:cubicBezTo>
                  <a:pt x="8305167" y="1610535"/>
                  <a:pt x="8339719" y="1600309"/>
                  <a:pt x="8361121" y="1592948"/>
                </a:cubicBezTo>
                <a:cubicBezTo>
                  <a:pt x="8363795" y="1592029"/>
                  <a:pt x="8365789" y="1591236"/>
                  <a:pt x="8367205" y="1590560"/>
                </a:cubicBezTo>
                <a:cubicBezTo>
                  <a:pt x="8372165" y="1588194"/>
                  <a:pt x="8370068" y="1587271"/>
                  <a:pt x="8365467" y="1587412"/>
                </a:cubicBezTo>
                <a:close/>
                <a:moveTo>
                  <a:pt x="8799828" y="1575604"/>
                </a:moveTo>
                <a:lnTo>
                  <a:pt x="8797211" y="1578086"/>
                </a:lnTo>
                <a:lnTo>
                  <a:pt x="8795716" y="1579035"/>
                </a:lnTo>
                <a:lnTo>
                  <a:pt x="8781320" y="1581999"/>
                </a:lnTo>
                <a:cubicBezTo>
                  <a:pt x="8763597" y="1584403"/>
                  <a:pt x="8740147" y="1585069"/>
                  <a:pt x="8732216" y="1586945"/>
                </a:cubicBezTo>
                <a:lnTo>
                  <a:pt x="8691499" y="1595817"/>
                </a:lnTo>
                <a:lnTo>
                  <a:pt x="8723248" y="1583030"/>
                </a:lnTo>
                <a:lnTo>
                  <a:pt x="8727752" y="1582672"/>
                </a:lnTo>
                <a:cubicBezTo>
                  <a:pt x="8736342" y="1581851"/>
                  <a:pt x="8746140" y="1580738"/>
                  <a:pt x="8758552" y="1579049"/>
                </a:cubicBezTo>
                <a:cubicBezTo>
                  <a:pt x="8763149" y="1579032"/>
                  <a:pt x="8793477" y="1574531"/>
                  <a:pt x="8799828" y="1575604"/>
                </a:cubicBezTo>
                <a:close/>
                <a:moveTo>
                  <a:pt x="878626" y="1569923"/>
                </a:moveTo>
                <a:lnTo>
                  <a:pt x="887670" y="1573804"/>
                </a:lnTo>
                <a:lnTo>
                  <a:pt x="885610" y="1573511"/>
                </a:lnTo>
                <a:close/>
                <a:moveTo>
                  <a:pt x="8638586" y="1561653"/>
                </a:moveTo>
                <a:cubicBezTo>
                  <a:pt x="8638000" y="1565657"/>
                  <a:pt x="8637287" y="1567044"/>
                  <a:pt x="8636475" y="1567072"/>
                </a:cubicBezTo>
                <a:cubicBezTo>
                  <a:pt x="8635663" y="1567101"/>
                  <a:pt x="8634752" y="1565772"/>
                  <a:pt x="8633770" y="1564339"/>
                </a:cubicBezTo>
                <a:cubicBezTo>
                  <a:pt x="8636362" y="1562893"/>
                  <a:pt x="8638586" y="1561653"/>
                  <a:pt x="8638586" y="1561653"/>
                </a:cubicBezTo>
                <a:close/>
                <a:moveTo>
                  <a:pt x="8078636" y="1561281"/>
                </a:moveTo>
                <a:lnTo>
                  <a:pt x="8071456" y="1563091"/>
                </a:lnTo>
                <a:lnTo>
                  <a:pt x="8043370" y="1570198"/>
                </a:lnTo>
                <a:lnTo>
                  <a:pt x="8058181" y="1570883"/>
                </a:lnTo>
                <a:lnTo>
                  <a:pt x="8087768" y="1561633"/>
                </a:lnTo>
                <a:lnTo>
                  <a:pt x="8084444" y="1561537"/>
                </a:lnTo>
                <a:close/>
                <a:moveTo>
                  <a:pt x="8253365" y="1553250"/>
                </a:moveTo>
                <a:lnTo>
                  <a:pt x="8253593" y="1553630"/>
                </a:lnTo>
                <a:lnTo>
                  <a:pt x="8253752" y="1553610"/>
                </a:lnTo>
                <a:close/>
                <a:moveTo>
                  <a:pt x="8090163" y="1542288"/>
                </a:moveTo>
                <a:lnTo>
                  <a:pt x="8092735" y="1548312"/>
                </a:lnTo>
                <a:lnTo>
                  <a:pt x="8115056" y="1545101"/>
                </a:lnTo>
                <a:lnTo>
                  <a:pt x="8095394" y="1550465"/>
                </a:lnTo>
                <a:lnTo>
                  <a:pt x="8112995" y="1552614"/>
                </a:lnTo>
                <a:lnTo>
                  <a:pt x="8098270" y="1556328"/>
                </a:lnTo>
                <a:lnTo>
                  <a:pt x="8101958" y="1556997"/>
                </a:lnTo>
                <a:lnTo>
                  <a:pt x="8102682" y="1556973"/>
                </a:lnTo>
                <a:lnTo>
                  <a:pt x="8148620" y="1542613"/>
                </a:lnTo>
                <a:lnTo>
                  <a:pt x="8121936" y="1542678"/>
                </a:lnTo>
                <a:cubicBezTo>
                  <a:pt x="8111324" y="1541847"/>
                  <a:pt x="8097813" y="1541372"/>
                  <a:pt x="8090163" y="1542288"/>
                </a:cubicBezTo>
                <a:close/>
                <a:moveTo>
                  <a:pt x="7984057" y="1533923"/>
                </a:moveTo>
                <a:lnTo>
                  <a:pt x="7985035" y="1534991"/>
                </a:lnTo>
                <a:lnTo>
                  <a:pt x="7984100" y="1533968"/>
                </a:lnTo>
                <a:cubicBezTo>
                  <a:pt x="7983889" y="1533737"/>
                  <a:pt x="7983832" y="1533677"/>
                  <a:pt x="7984057" y="1533923"/>
                </a:cubicBezTo>
                <a:close/>
                <a:moveTo>
                  <a:pt x="8682881" y="1510029"/>
                </a:moveTo>
                <a:lnTo>
                  <a:pt x="8692070" y="1510071"/>
                </a:lnTo>
                <a:cubicBezTo>
                  <a:pt x="8694941" y="1510326"/>
                  <a:pt x="8696715" y="1510858"/>
                  <a:pt x="8696580" y="1511782"/>
                </a:cubicBezTo>
                <a:cubicBezTo>
                  <a:pt x="8696501" y="1512322"/>
                  <a:pt x="8695824" y="1512910"/>
                  <a:pt x="8694684" y="1513531"/>
                </a:cubicBezTo>
                <a:cubicBezTo>
                  <a:pt x="8693543" y="1514151"/>
                  <a:pt x="8691938" y="1514803"/>
                  <a:pt x="8689999" y="1515469"/>
                </a:cubicBezTo>
                <a:cubicBezTo>
                  <a:pt x="8678380" y="1519455"/>
                  <a:pt x="8654825" y="1523892"/>
                  <a:pt x="8648072" y="1524686"/>
                </a:cubicBezTo>
                <a:lnTo>
                  <a:pt x="8647301" y="1524818"/>
                </a:lnTo>
                <a:close/>
                <a:moveTo>
                  <a:pt x="8019089" y="1500202"/>
                </a:moveTo>
                <a:cubicBezTo>
                  <a:pt x="8011571" y="1499838"/>
                  <a:pt x="8004929" y="1500283"/>
                  <a:pt x="8005077" y="1503016"/>
                </a:cubicBezTo>
                <a:cubicBezTo>
                  <a:pt x="8004781" y="1504065"/>
                  <a:pt x="8007285" y="1504796"/>
                  <a:pt x="8010935" y="1505305"/>
                </a:cubicBezTo>
                <a:lnTo>
                  <a:pt x="8022622" y="1506179"/>
                </a:lnTo>
                <a:lnTo>
                  <a:pt x="8039541" y="1502420"/>
                </a:lnTo>
                <a:lnTo>
                  <a:pt x="8038361" y="1502239"/>
                </a:lnTo>
                <a:cubicBezTo>
                  <a:pt x="8035001" y="1501737"/>
                  <a:pt x="8026607" y="1500564"/>
                  <a:pt x="8019089" y="1500202"/>
                </a:cubicBezTo>
                <a:close/>
                <a:moveTo>
                  <a:pt x="8117043" y="1499658"/>
                </a:moveTo>
                <a:lnTo>
                  <a:pt x="8095656" y="1500225"/>
                </a:lnTo>
                <a:lnTo>
                  <a:pt x="8069918" y="1500979"/>
                </a:lnTo>
                <a:lnTo>
                  <a:pt x="8060853" y="1503532"/>
                </a:lnTo>
                <a:lnTo>
                  <a:pt x="8080139" y="1501743"/>
                </a:lnTo>
                <a:cubicBezTo>
                  <a:pt x="8088752" y="1500976"/>
                  <a:pt x="8097038" y="1500439"/>
                  <a:pt x="8104311" y="1500472"/>
                </a:cubicBezTo>
                <a:lnTo>
                  <a:pt x="8112478" y="1500891"/>
                </a:lnTo>
                <a:close/>
                <a:moveTo>
                  <a:pt x="8666667" y="1497346"/>
                </a:moveTo>
                <a:cubicBezTo>
                  <a:pt x="8674340" y="1496930"/>
                  <a:pt x="8670477" y="1500151"/>
                  <a:pt x="8663107" y="1504247"/>
                </a:cubicBezTo>
                <a:lnTo>
                  <a:pt x="8656621" y="1507452"/>
                </a:lnTo>
                <a:lnTo>
                  <a:pt x="8648763" y="1508322"/>
                </a:lnTo>
                <a:lnTo>
                  <a:pt x="8638311" y="1509655"/>
                </a:lnTo>
                <a:lnTo>
                  <a:pt x="8641772" y="1507843"/>
                </a:lnTo>
                <a:cubicBezTo>
                  <a:pt x="8650409" y="1503402"/>
                  <a:pt x="8660091" y="1498777"/>
                  <a:pt x="8666667" y="1497346"/>
                </a:cubicBezTo>
                <a:close/>
                <a:moveTo>
                  <a:pt x="8620196" y="1481453"/>
                </a:moveTo>
                <a:cubicBezTo>
                  <a:pt x="8620411" y="1483107"/>
                  <a:pt x="8619684" y="1483891"/>
                  <a:pt x="8618904" y="1484261"/>
                </a:cubicBezTo>
                <a:cubicBezTo>
                  <a:pt x="8618123" y="1484629"/>
                  <a:pt x="8617289" y="1484586"/>
                  <a:pt x="8617289" y="1484586"/>
                </a:cubicBezTo>
                <a:cubicBezTo>
                  <a:pt x="8616864" y="1481275"/>
                  <a:pt x="8620196" y="1481453"/>
                  <a:pt x="8620196" y="1481453"/>
                </a:cubicBezTo>
                <a:close/>
                <a:moveTo>
                  <a:pt x="8626681" y="1478233"/>
                </a:moveTo>
                <a:lnTo>
                  <a:pt x="8625284" y="1481707"/>
                </a:lnTo>
                <a:lnTo>
                  <a:pt x="8624295" y="1482005"/>
                </a:lnTo>
                <a:lnTo>
                  <a:pt x="8624680" y="1482328"/>
                </a:lnTo>
                <a:lnTo>
                  <a:pt x="8620196" y="1481453"/>
                </a:lnTo>
                <a:cubicBezTo>
                  <a:pt x="8623346" y="1478057"/>
                  <a:pt x="8624800" y="1476488"/>
                  <a:pt x="8626681" y="1478233"/>
                </a:cubicBezTo>
                <a:close/>
                <a:moveTo>
                  <a:pt x="8600404" y="1425799"/>
                </a:moveTo>
                <a:cubicBezTo>
                  <a:pt x="8601011" y="1425147"/>
                  <a:pt x="8601905" y="1425125"/>
                  <a:pt x="8602844" y="1425996"/>
                </a:cubicBezTo>
                <a:lnTo>
                  <a:pt x="8600257" y="1426549"/>
                </a:lnTo>
                <a:close/>
                <a:moveTo>
                  <a:pt x="682926" y="1371101"/>
                </a:moveTo>
                <a:cubicBezTo>
                  <a:pt x="695050" y="1373957"/>
                  <a:pt x="708059" y="1378885"/>
                  <a:pt x="719245" y="1385062"/>
                </a:cubicBezTo>
                <a:cubicBezTo>
                  <a:pt x="706180" y="1385526"/>
                  <a:pt x="694111" y="1377277"/>
                  <a:pt x="682926" y="1371101"/>
                </a:cubicBezTo>
                <a:close/>
                <a:moveTo>
                  <a:pt x="672104" y="1364676"/>
                </a:moveTo>
                <a:cubicBezTo>
                  <a:pt x="672727" y="1365587"/>
                  <a:pt x="671543" y="1366398"/>
                  <a:pt x="670202" y="1366981"/>
                </a:cubicBezTo>
                <a:cubicBezTo>
                  <a:pt x="668861" y="1367563"/>
                  <a:pt x="667365" y="1367918"/>
                  <a:pt x="667365" y="1367918"/>
                </a:cubicBezTo>
                <a:cubicBezTo>
                  <a:pt x="664869" y="1364272"/>
                  <a:pt x="670856" y="1362852"/>
                  <a:pt x="672104" y="1364676"/>
                </a:cubicBezTo>
                <a:close/>
                <a:moveTo>
                  <a:pt x="557199" y="1363836"/>
                </a:moveTo>
                <a:lnTo>
                  <a:pt x="640995" y="1402739"/>
                </a:lnTo>
                <a:cubicBezTo>
                  <a:pt x="676238" y="1418038"/>
                  <a:pt x="711790" y="1432440"/>
                  <a:pt x="747565" y="1445994"/>
                </a:cubicBezTo>
                <a:cubicBezTo>
                  <a:pt x="760937" y="1450673"/>
                  <a:pt x="792003" y="1462430"/>
                  <a:pt x="810058" y="1469258"/>
                </a:cubicBezTo>
                <a:cubicBezTo>
                  <a:pt x="825770" y="1478138"/>
                  <a:pt x="810210" y="1474955"/>
                  <a:pt x="800635" y="1470353"/>
                </a:cubicBezTo>
                <a:lnTo>
                  <a:pt x="688995" y="1429564"/>
                </a:lnTo>
                <a:close/>
                <a:moveTo>
                  <a:pt x="5097648" y="1349381"/>
                </a:moveTo>
                <a:lnTo>
                  <a:pt x="5150491" y="1374992"/>
                </a:lnTo>
                <a:lnTo>
                  <a:pt x="5168003" y="1384288"/>
                </a:lnTo>
                <a:lnTo>
                  <a:pt x="5177346" y="1379486"/>
                </a:lnTo>
                <a:cubicBezTo>
                  <a:pt x="5192584" y="1379536"/>
                  <a:pt x="5203859" y="1383524"/>
                  <a:pt x="5215147" y="1383563"/>
                </a:cubicBezTo>
                <a:cubicBezTo>
                  <a:pt x="5222470" y="1387538"/>
                  <a:pt x="5241697" y="1376317"/>
                  <a:pt x="5234359" y="1376293"/>
                </a:cubicBezTo>
                <a:cubicBezTo>
                  <a:pt x="5219135" y="1372291"/>
                  <a:pt x="5203910" y="1368290"/>
                  <a:pt x="5184720" y="1368226"/>
                </a:cubicBezTo>
                <a:cubicBezTo>
                  <a:pt x="5192635" y="1364303"/>
                  <a:pt x="5199998" y="1356994"/>
                  <a:pt x="5196047" y="1356980"/>
                </a:cubicBezTo>
                <a:close/>
                <a:moveTo>
                  <a:pt x="5039930" y="1339005"/>
                </a:moveTo>
                <a:lnTo>
                  <a:pt x="5040599" y="1340640"/>
                </a:lnTo>
                <a:lnTo>
                  <a:pt x="5044064" y="1340832"/>
                </a:lnTo>
                <a:close/>
                <a:moveTo>
                  <a:pt x="5010121" y="1320985"/>
                </a:moveTo>
                <a:lnTo>
                  <a:pt x="5004390" y="1324682"/>
                </a:lnTo>
                <a:lnTo>
                  <a:pt x="5007064" y="1326061"/>
                </a:lnTo>
                <a:cubicBezTo>
                  <a:pt x="5014533" y="1329474"/>
                  <a:pt x="5032461" y="1335591"/>
                  <a:pt x="5018150" y="1325256"/>
                </a:cubicBezTo>
                <a:close/>
                <a:moveTo>
                  <a:pt x="4962495" y="1303100"/>
                </a:moveTo>
                <a:lnTo>
                  <a:pt x="4986682" y="1315560"/>
                </a:lnTo>
                <a:lnTo>
                  <a:pt x="4993576" y="1312572"/>
                </a:lnTo>
                <a:lnTo>
                  <a:pt x="4993806" y="1312306"/>
                </a:lnTo>
                <a:lnTo>
                  <a:pt x="4979683" y="1304793"/>
                </a:lnTo>
                <a:close/>
                <a:moveTo>
                  <a:pt x="5040596" y="1299191"/>
                </a:moveTo>
                <a:lnTo>
                  <a:pt x="5066394" y="1303449"/>
                </a:lnTo>
                <a:lnTo>
                  <a:pt x="5055492" y="1302157"/>
                </a:lnTo>
                <a:close/>
                <a:moveTo>
                  <a:pt x="5017916" y="1291497"/>
                </a:moveTo>
                <a:cubicBezTo>
                  <a:pt x="5017916" y="1291497"/>
                  <a:pt x="5017916" y="1291497"/>
                  <a:pt x="5021853" y="1295459"/>
                </a:cubicBezTo>
                <a:lnTo>
                  <a:pt x="5040596" y="1299191"/>
                </a:lnTo>
                <a:lnTo>
                  <a:pt x="5017903" y="1295446"/>
                </a:lnTo>
                <a:cubicBezTo>
                  <a:pt x="5017903" y="1295446"/>
                  <a:pt x="5017903" y="1295446"/>
                  <a:pt x="5017916" y="1291497"/>
                </a:cubicBezTo>
                <a:close/>
                <a:moveTo>
                  <a:pt x="451285" y="1284090"/>
                </a:moveTo>
                <a:lnTo>
                  <a:pt x="455952" y="1285626"/>
                </a:lnTo>
                <a:cubicBezTo>
                  <a:pt x="466738" y="1289899"/>
                  <a:pt x="479964" y="1296074"/>
                  <a:pt x="492209" y="1300912"/>
                </a:cubicBezTo>
                <a:lnTo>
                  <a:pt x="495829" y="1302144"/>
                </a:lnTo>
                <a:lnTo>
                  <a:pt x="514073" y="1312455"/>
                </a:lnTo>
                <a:cubicBezTo>
                  <a:pt x="534439" y="1323476"/>
                  <a:pt x="554651" y="1333848"/>
                  <a:pt x="574423" y="1343183"/>
                </a:cubicBezTo>
                <a:cubicBezTo>
                  <a:pt x="660323" y="1386570"/>
                  <a:pt x="752534" y="1414929"/>
                  <a:pt x="844112" y="1451752"/>
                </a:cubicBezTo>
                <a:cubicBezTo>
                  <a:pt x="845359" y="1453575"/>
                  <a:pt x="859981" y="1460078"/>
                  <a:pt x="857793" y="1461575"/>
                </a:cubicBezTo>
                <a:cubicBezTo>
                  <a:pt x="855607" y="1463071"/>
                  <a:pt x="819802" y="1454558"/>
                  <a:pt x="818555" y="1452736"/>
                </a:cubicBezTo>
                <a:cubicBezTo>
                  <a:pt x="784730" y="1442420"/>
                  <a:pt x="736342" y="1420210"/>
                  <a:pt x="708713" y="1408779"/>
                </a:cubicBezTo>
                <a:cubicBezTo>
                  <a:pt x="653454" y="1385917"/>
                  <a:pt x="612451" y="1369807"/>
                  <a:pt x="561359" y="1343648"/>
                </a:cubicBezTo>
                <a:cubicBezTo>
                  <a:pt x="538621" y="1332326"/>
                  <a:pt x="517153" y="1321000"/>
                  <a:pt x="496390" y="1309617"/>
                </a:cubicBezTo>
                <a:close/>
                <a:moveTo>
                  <a:pt x="4711485" y="1269715"/>
                </a:moveTo>
                <a:lnTo>
                  <a:pt x="4710202" y="1271297"/>
                </a:lnTo>
                <a:lnTo>
                  <a:pt x="4711885" y="1271819"/>
                </a:lnTo>
                <a:close/>
                <a:moveTo>
                  <a:pt x="335809" y="1188626"/>
                </a:moveTo>
                <a:lnTo>
                  <a:pt x="335952" y="1188695"/>
                </a:lnTo>
                <a:lnTo>
                  <a:pt x="335948" y="1188710"/>
                </a:lnTo>
                <a:close/>
                <a:moveTo>
                  <a:pt x="336888" y="1185391"/>
                </a:moveTo>
                <a:cubicBezTo>
                  <a:pt x="364085" y="1199907"/>
                  <a:pt x="386599" y="1212858"/>
                  <a:pt x="353749" y="1197379"/>
                </a:cubicBezTo>
                <a:lnTo>
                  <a:pt x="335952" y="1188695"/>
                </a:lnTo>
                <a:close/>
                <a:moveTo>
                  <a:pt x="8248021" y="1183101"/>
                </a:moveTo>
                <a:lnTo>
                  <a:pt x="8272753" y="1183547"/>
                </a:lnTo>
                <a:lnTo>
                  <a:pt x="8298609" y="1185091"/>
                </a:lnTo>
                <a:lnTo>
                  <a:pt x="8291623" y="1187787"/>
                </a:lnTo>
                <a:lnTo>
                  <a:pt x="8286336" y="1189407"/>
                </a:lnTo>
                <a:lnTo>
                  <a:pt x="8232369" y="1189759"/>
                </a:lnTo>
                <a:lnTo>
                  <a:pt x="8237164" y="1187999"/>
                </a:lnTo>
                <a:close/>
                <a:moveTo>
                  <a:pt x="8196021" y="1182167"/>
                </a:moveTo>
                <a:lnTo>
                  <a:pt x="8205832" y="1182344"/>
                </a:lnTo>
                <a:lnTo>
                  <a:pt x="8199955" y="1184448"/>
                </a:lnTo>
                <a:lnTo>
                  <a:pt x="8185124" y="1190066"/>
                </a:lnTo>
                <a:lnTo>
                  <a:pt x="8166332" y="1190189"/>
                </a:lnTo>
                <a:lnTo>
                  <a:pt x="8100409" y="1192822"/>
                </a:lnTo>
                <a:lnTo>
                  <a:pt x="8109001" y="1190686"/>
                </a:lnTo>
                <a:lnTo>
                  <a:pt x="8132038" y="1182978"/>
                </a:lnTo>
                <a:close/>
                <a:moveTo>
                  <a:pt x="7806098" y="1175790"/>
                </a:moveTo>
                <a:cubicBezTo>
                  <a:pt x="7807562" y="1175045"/>
                  <a:pt x="7792627" y="1176505"/>
                  <a:pt x="7786469" y="1176617"/>
                </a:cubicBezTo>
                <a:lnTo>
                  <a:pt x="7673640" y="1194022"/>
                </a:lnTo>
                <a:lnTo>
                  <a:pt x="7671476" y="1198309"/>
                </a:lnTo>
                <a:lnTo>
                  <a:pt x="7690135" y="1197384"/>
                </a:lnTo>
                <a:lnTo>
                  <a:pt x="7798234" y="1177404"/>
                </a:lnTo>
                <a:cubicBezTo>
                  <a:pt x="7803300" y="1176533"/>
                  <a:pt x="7805609" y="1176039"/>
                  <a:pt x="7806098" y="1175790"/>
                </a:cubicBezTo>
                <a:close/>
                <a:moveTo>
                  <a:pt x="300567" y="1171430"/>
                </a:moveTo>
                <a:cubicBezTo>
                  <a:pt x="304809" y="1172543"/>
                  <a:pt x="314201" y="1176489"/>
                  <a:pt x="322259" y="1180343"/>
                </a:cubicBezTo>
                <a:lnTo>
                  <a:pt x="335809" y="1188626"/>
                </a:lnTo>
                <a:close/>
                <a:moveTo>
                  <a:pt x="4767877" y="1164834"/>
                </a:moveTo>
                <a:lnTo>
                  <a:pt x="4770922" y="1165295"/>
                </a:lnTo>
                <a:cubicBezTo>
                  <a:pt x="4771698" y="1165412"/>
                  <a:pt x="4771698" y="1165412"/>
                  <a:pt x="4771698" y="1165412"/>
                </a:cubicBezTo>
                <a:cubicBezTo>
                  <a:pt x="4767746" y="1165399"/>
                  <a:pt x="4767746" y="1165399"/>
                  <a:pt x="4767746" y="1165399"/>
                </a:cubicBezTo>
                <a:close/>
                <a:moveTo>
                  <a:pt x="207509" y="1125315"/>
                </a:moveTo>
                <a:cubicBezTo>
                  <a:pt x="204881" y="1124995"/>
                  <a:pt x="203240" y="1126117"/>
                  <a:pt x="204592" y="1128092"/>
                </a:cubicBezTo>
                <a:cubicBezTo>
                  <a:pt x="204592" y="1128092"/>
                  <a:pt x="213313" y="1132915"/>
                  <a:pt x="216094" y="1133020"/>
                </a:cubicBezTo>
                <a:cubicBezTo>
                  <a:pt x="217021" y="1133056"/>
                  <a:pt x="217289" y="1132565"/>
                  <a:pt x="216353" y="1131198"/>
                </a:cubicBezTo>
                <a:cubicBezTo>
                  <a:pt x="213754" y="1127399"/>
                  <a:pt x="210137" y="1125636"/>
                  <a:pt x="207509" y="1125315"/>
                </a:cubicBezTo>
                <a:close/>
                <a:moveTo>
                  <a:pt x="7314126" y="1092260"/>
                </a:moveTo>
                <a:lnTo>
                  <a:pt x="7309973" y="1093585"/>
                </a:lnTo>
                <a:cubicBezTo>
                  <a:pt x="7307534" y="1096519"/>
                  <a:pt x="7325595" y="1098284"/>
                  <a:pt x="7334764" y="1098374"/>
                </a:cubicBezTo>
                <a:lnTo>
                  <a:pt x="7350193" y="1097803"/>
                </a:lnTo>
                <a:lnTo>
                  <a:pt x="7330773" y="1101879"/>
                </a:lnTo>
                <a:cubicBezTo>
                  <a:pt x="7305095" y="1106812"/>
                  <a:pt x="7273557" y="1111724"/>
                  <a:pt x="7250119" y="1111643"/>
                </a:cubicBezTo>
                <a:cubicBezTo>
                  <a:pt x="7234493" y="1111590"/>
                  <a:pt x="7222468" y="1109315"/>
                  <a:pt x="7218179" y="1103348"/>
                </a:cubicBezTo>
                <a:cubicBezTo>
                  <a:pt x="7218230" y="1105582"/>
                  <a:pt x="7226679" y="1105066"/>
                  <a:pt x="7239687" y="1103265"/>
                </a:cubicBezTo>
                <a:lnTo>
                  <a:pt x="7276071" y="1097465"/>
                </a:lnTo>
                <a:lnTo>
                  <a:pt x="7278558" y="1098457"/>
                </a:lnTo>
                <a:lnTo>
                  <a:pt x="7280383" y="1096778"/>
                </a:lnTo>
                <a:lnTo>
                  <a:pt x="7288552" y="1095477"/>
                </a:lnTo>
                <a:close/>
                <a:moveTo>
                  <a:pt x="7666379" y="1091767"/>
                </a:moveTo>
                <a:lnTo>
                  <a:pt x="7649259" y="1094432"/>
                </a:lnTo>
                <a:lnTo>
                  <a:pt x="7640249" y="1095518"/>
                </a:lnTo>
                <a:lnTo>
                  <a:pt x="7660535" y="1095587"/>
                </a:lnTo>
                <a:close/>
                <a:moveTo>
                  <a:pt x="7155276" y="1089486"/>
                </a:moveTo>
                <a:cubicBezTo>
                  <a:pt x="7159286" y="1097059"/>
                  <a:pt x="7115615" y="1099995"/>
                  <a:pt x="7081929" y="1099823"/>
                </a:cubicBezTo>
                <a:cubicBezTo>
                  <a:pt x="7048242" y="1099652"/>
                  <a:pt x="7024540" y="1096372"/>
                  <a:pt x="7068485" y="1091513"/>
                </a:cubicBezTo>
                <a:cubicBezTo>
                  <a:pt x="7068485" y="1091513"/>
                  <a:pt x="7146344" y="1089695"/>
                  <a:pt x="7155276" y="1089486"/>
                </a:cubicBezTo>
                <a:close/>
                <a:moveTo>
                  <a:pt x="7782855" y="1088872"/>
                </a:moveTo>
                <a:lnTo>
                  <a:pt x="7755985" y="1095270"/>
                </a:lnTo>
                <a:lnTo>
                  <a:pt x="7681990" y="1105063"/>
                </a:lnTo>
                <a:lnTo>
                  <a:pt x="7534926" y="1104892"/>
                </a:lnTo>
                <a:cubicBezTo>
                  <a:pt x="7527269" y="1105072"/>
                  <a:pt x="7408746" y="1115503"/>
                  <a:pt x="7416016" y="1098728"/>
                </a:cubicBezTo>
                <a:lnTo>
                  <a:pt x="7428587" y="1095044"/>
                </a:lnTo>
                <a:lnTo>
                  <a:pt x="7582535" y="1091080"/>
                </a:lnTo>
                <a:lnTo>
                  <a:pt x="7619038" y="1090208"/>
                </a:lnTo>
                <a:lnTo>
                  <a:pt x="7665456" y="1090746"/>
                </a:lnTo>
                <a:cubicBezTo>
                  <a:pt x="7680766" y="1090988"/>
                  <a:pt x="7694590" y="1091204"/>
                  <a:pt x="7706061" y="1091325"/>
                </a:cubicBezTo>
                <a:lnTo>
                  <a:pt x="7716144" y="1091329"/>
                </a:lnTo>
                <a:lnTo>
                  <a:pt x="7714880" y="1093522"/>
                </a:lnTo>
                <a:lnTo>
                  <a:pt x="7728862" y="1091334"/>
                </a:lnTo>
                <a:lnTo>
                  <a:pt x="7732555" y="1091336"/>
                </a:lnTo>
                <a:close/>
                <a:moveTo>
                  <a:pt x="7341754" y="1088784"/>
                </a:moveTo>
                <a:lnTo>
                  <a:pt x="7341861" y="1088794"/>
                </a:lnTo>
                <a:lnTo>
                  <a:pt x="7341449" y="1088823"/>
                </a:lnTo>
                <a:close/>
                <a:moveTo>
                  <a:pt x="4554958" y="1081819"/>
                </a:moveTo>
                <a:lnTo>
                  <a:pt x="4566723" y="1083743"/>
                </a:lnTo>
                <a:lnTo>
                  <a:pt x="4577829" y="1089627"/>
                </a:lnTo>
                <a:lnTo>
                  <a:pt x="4627442" y="1096657"/>
                </a:lnTo>
                <a:lnTo>
                  <a:pt x="4632753" y="1094543"/>
                </a:lnTo>
                <a:lnTo>
                  <a:pt x="4648421" y="1097105"/>
                </a:lnTo>
                <a:lnTo>
                  <a:pt x="4635264" y="1099363"/>
                </a:lnTo>
                <a:cubicBezTo>
                  <a:pt x="4630529" y="1101744"/>
                  <a:pt x="4627697" y="1104556"/>
                  <a:pt x="4631367" y="1104569"/>
                </a:cubicBezTo>
                <a:cubicBezTo>
                  <a:pt x="4631367" y="1104569"/>
                  <a:pt x="4631367" y="1104569"/>
                  <a:pt x="4635304" y="1108532"/>
                </a:cubicBezTo>
                <a:cubicBezTo>
                  <a:pt x="4635304" y="1108532"/>
                  <a:pt x="4635304" y="1108532"/>
                  <a:pt x="4620080" y="1104531"/>
                </a:cubicBezTo>
                <a:lnTo>
                  <a:pt x="4591191" y="1096707"/>
                </a:lnTo>
                <a:lnTo>
                  <a:pt x="4655244" y="1130643"/>
                </a:lnTo>
                <a:cubicBezTo>
                  <a:pt x="4684546" y="1146134"/>
                  <a:pt x="4713062" y="1161372"/>
                  <a:pt x="4742101" y="1177646"/>
                </a:cubicBezTo>
                <a:lnTo>
                  <a:pt x="4812098" y="1211741"/>
                </a:lnTo>
                <a:lnTo>
                  <a:pt x="4796505" y="1206116"/>
                </a:lnTo>
                <a:cubicBezTo>
                  <a:pt x="4786763" y="1202939"/>
                  <a:pt x="4778070" y="1200061"/>
                  <a:pt x="4775866" y="1198191"/>
                </a:cubicBezTo>
                <a:lnTo>
                  <a:pt x="4770661" y="1197232"/>
                </a:lnTo>
                <a:lnTo>
                  <a:pt x="4720274" y="1172697"/>
                </a:lnTo>
                <a:cubicBezTo>
                  <a:pt x="4699027" y="1162969"/>
                  <a:pt x="4677826" y="1153216"/>
                  <a:pt x="4659389" y="1142768"/>
                </a:cubicBezTo>
                <a:cubicBezTo>
                  <a:pt x="4637227" y="1129210"/>
                  <a:pt x="4624801" y="1120716"/>
                  <a:pt x="4599769" y="1106214"/>
                </a:cubicBezTo>
                <a:lnTo>
                  <a:pt x="4573504" y="1091917"/>
                </a:lnTo>
                <a:lnTo>
                  <a:pt x="4563127" y="1089106"/>
                </a:lnTo>
                <a:lnTo>
                  <a:pt x="4568373" y="1089122"/>
                </a:lnTo>
                <a:close/>
                <a:moveTo>
                  <a:pt x="227271" y="1079106"/>
                </a:moveTo>
                <a:cubicBezTo>
                  <a:pt x="232894" y="1077935"/>
                  <a:pt x="234351" y="1080063"/>
                  <a:pt x="238093" y="1085531"/>
                </a:cubicBezTo>
                <a:cubicBezTo>
                  <a:pt x="236377" y="1085369"/>
                  <a:pt x="234346" y="1084750"/>
                  <a:pt x="232408" y="1083678"/>
                </a:cubicBezTo>
                <a:cubicBezTo>
                  <a:pt x="230470" y="1082606"/>
                  <a:pt x="228623" y="1081081"/>
                  <a:pt x="227271" y="1079106"/>
                </a:cubicBezTo>
                <a:close/>
                <a:moveTo>
                  <a:pt x="7980801" y="1079076"/>
                </a:moveTo>
                <a:lnTo>
                  <a:pt x="7980826" y="1080922"/>
                </a:lnTo>
                <a:cubicBezTo>
                  <a:pt x="7972380" y="1081090"/>
                  <a:pt x="7957461" y="1080643"/>
                  <a:pt x="7957461" y="1080643"/>
                </a:cubicBezTo>
                <a:cubicBezTo>
                  <a:pt x="7952672" y="1088927"/>
                  <a:pt x="7971365" y="1084684"/>
                  <a:pt x="7971365" y="1084684"/>
                </a:cubicBezTo>
                <a:cubicBezTo>
                  <a:pt x="7981386" y="1087611"/>
                  <a:pt x="8017864" y="1095967"/>
                  <a:pt x="8016513" y="1093314"/>
                </a:cubicBezTo>
                <a:cubicBezTo>
                  <a:pt x="8018199" y="1102213"/>
                  <a:pt x="7998214" y="1097401"/>
                  <a:pt x="7980706" y="1097452"/>
                </a:cubicBezTo>
                <a:cubicBezTo>
                  <a:pt x="7972302" y="1098401"/>
                  <a:pt x="7942998" y="1100186"/>
                  <a:pt x="7940959" y="1103164"/>
                </a:cubicBezTo>
                <a:lnTo>
                  <a:pt x="7946709" y="1105371"/>
                </a:lnTo>
                <a:lnTo>
                  <a:pt x="7743788" y="1105135"/>
                </a:lnTo>
                <a:lnTo>
                  <a:pt x="7830708" y="1088236"/>
                </a:lnTo>
                <a:lnTo>
                  <a:pt x="7838626" y="1086140"/>
                </a:lnTo>
                <a:lnTo>
                  <a:pt x="7882120" y="1084009"/>
                </a:lnTo>
                <a:close/>
                <a:moveTo>
                  <a:pt x="7985950" y="1078884"/>
                </a:moveTo>
                <a:cubicBezTo>
                  <a:pt x="7984850" y="1082778"/>
                  <a:pt x="7983963" y="1084061"/>
                  <a:pt x="7983152" y="1083983"/>
                </a:cubicBezTo>
                <a:cubicBezTo>
                  <a:pt x="7982344" y="1083907"/>
                  <a:pt x="7981613" y="1082469"/>
                  <a:pt x="7980826" y="1080922"/>
                </a:cubicBezTo>
                <a:cubicBezTo>
                  <a:pt x="7983584" y="1079825"/>
                  <a:pt x="7985950" y="1078884"/>
                  <a:pt x="7985950" y="1078884"/>
                </a:cubicBezTo>
                <a:close/>
                <a:moveTo>
                  <a:pt x="75101" y="1050735"/>
                </a:moveTo>
                <a:cubicBezTo>
                  <a:pt x="81971" y="1051388"/>
                  <a:pt x="88474" y="1055414"/>
                  <a:pt x="92217" y="1060884"/>
                </a:cubicBezTo>
                <a:cubicBezTo>
                  <a:pt x="88599" y="1060683"/>
                  <a:pt x="86167" y="1059669"/>
                  <a:pt x="83716" y="1057945"/>
                </a:cubicBezTo>
                <a:cubicBezTo>
                  <a:pt x="81264" y="1056221"/>
                  <a:pt x="78794" y="1053785"/>
                  <a:pt x="75101" y="1050735"/>
                </a:cubicBezTo>
                <a:close/>
                <a:moveTo>
                  <a:pt x="68962" y="1046459"/>
                </a:moveTo>
                <a:cubicBezTo>
                  <a:pt x="73337" y="1043465"/>
                  <a:pt x="73853" y="1048912"/>
                  <a:pt x="75101" y="1050735"/>
                </a:cubicBezTo>
                <a:cubicBezTo>
                  <a:pt x="74008" y="1051483"/>
                  <a:pt x="73149" y="1051402"/>
                  <a:pt x="72225" y="1050639"/>
                </a:cubicBezTo>
                <a:cubicBezTo>
                  <a:pt x="71302" y="1049878"/>
                  <a:pt x="70314" y="1048434"/>
                  <a:pt x="68962" y="1046459"/>
                </a:cubicBezTo>
                <a:close/>
                <a:moveTo>
                  <a:pt x="62824" y="1042182"/>
                </a:moveTo>
                <a:cubicBezTo>
                  <a:pt x="67199" y="1039188"/>
                  <a:pt x="67715" y="1044636"/>
                  <a:pt x="68962" y="1046459"/>
                </a:cubicBezTo>
                <a:cubicBezTo>
                  <a:pt x="67869" y="1047207"/>
                  <a:pt x="67011" y="1047126"/>
                  <a:pt x="66087" y="1046363"/>
                </a:cubicBezTo>
                <a:cubicBezTo>
                  <a:pt x="65164" y="1045601"/>
                  <a:pt x="64176" y="1044158"/>
                  <a:pt x="62824" y="1042182"/>
                </a:cubicBezTo>
                <a:close/>
                <a:moveTo>
                  <a:pt x="3600978" y="1027452"/>
                </a:moveTo>
                <a:lnTo>
                  <a:pt x="3602570" y="1030118"/>
                </a:lnTo>
                <a:lnTo>
                  <a:pt x="3609466" y="1029997"/>
                </a:lnTo>
                <a:close/>
                <a:moveTo>
                  <a:pt x="178230" y="1027003"/>
                </a:moveTo>
                <a:cubicBezTo>
                  <a:pt x="178230" y="1027003"/>
                  <a:pt x="185672" y="1027709"/>
                  <a:pt x="188168" y="1031356"/>
                </a:cubicBezTo>
                <a:cubicBezTo>
                  <a:pt x="189156" y="1032799"/>
                  <a:pt x="188970" y="1033456"/>
                  <a:pt x="188150" y="1033578"/>
                </a:cubicBezTo>
                <a:cubicBezTo>
                  <a:pt x="186920" y="1033761"/>
                  <a:pt x="184263" y="1032739"/>
                  <a:pt x="182003" y="1031362"/>
                </a:cubicBezTo>
                <a:cubicBezTo>
                  <a:pt x="179742" y="1029983"/>
                  <a:pt x="177877" y="1028248"/>
                  <a:pt x="178230" y="1027003"/>
                </a:cubicBezTo>
                <a:close/>
                <a:moveTo>
                  <a:pt x="3903747" y="1025895"/>
                </a:moveTo>
                <a:lnTo>
                  <a:pt x="3902490" y="1026476"/>
                </a:lnTo>
                <a:lnTo>
                  <a:pt x="3899922" y="1027664"/>
                </a:lnTo>
                <a:cubicBezTo>
                  <a:pt x="3899922" y="1027664"/>
                  <a:pt x="3901197" y="1027074"/>
                  <a:pt x="3902312" y="1026558"/>
                </a:cubicBezTo>
                <a:lnTo>
                  <a:pt x="3902490" y="1026476"/>
                </a:lnTo>
                <a:lnTo>
                  <a:pt x="3903688" y="1025924"/>
                </a:lnTo>
                <a:cubicBezTo>
                  <a:pt x="3903986" y="1025785"/>
                  <a:pt x="3904066" y="1025749"/>
                  <a:pt x="3903747" y="1025895"/>
                </a:cubicBezTo>
                <a:close/>
                <a:moveTo>
                  <a:pt x="318485" y="1025725"/>
                </a:moveTo>
                <a:lnTo>
                  <a:pt x="335513" y="1033036"/>
                </a:lnTo>
                <a:lnTo>
                  <a:pt x="333700" y="1033110"/>
                </a:lnTo>
                <a:cubicBezTo>
                  <a:pt x="318485" y="1025725"/>
                  <a:pt x="318485" y="1025725"/>
                  <a:pt x="318485" y="1025725"/>
                </a:cubicBezTo>
                <a:close/>
                <a:moveTo>
                  <a:pt x="3956130" y="1025193"/>
                </a:moveTo>
                <a:cubicBezTo>
                  <a:pt x="3952049" y="1023511"/>
                  <a:pt x="3951863" y="1024747"/>
                  <a:pt x="3953137" y="1026465"/>
                </a:cubicBezTo>
                <a:cubicBezTo>
                  <a:pt x="3953772" y="1027325"/>
                  <a:pt x="3954772" y="1028307"/>
                  <a:pt x="3955831" y="1029105"/>
                </a:cubicBezTo>
                <a:cubicBezTo>
                  <a:pt x="3956891" y="1029903"/>
                  <a:pt x="3958010" y="1030519"/>
                  <a:pt x="3958884" y="1030649"/>
                </a:cubicBezTo>
                <a:cubicBezTo>
                  <a:pt x="3960048" y="1030823"/>
                  <a:pt x="3960776" y="1030131"/>
                  <a:pt x="3960345" y="1027855"/>
                </a:cubicBezTo>
                <a:cubicBezTo>
                  <a:pt x="3959384" y="1025945"/>
                  <a:pt x="3957094" y="1027102"/>
                  <a:pt x="3956130" y="1025193"/>
                </a:cubicBezTo>
                <a:close/>
                <a:moveTo>
                  <a:pt x="4151839" y="1022263"/>
                </a:moveTo>
                <a:cubicBezTo>
                  <a:pt x="4145965" y="1017275"/>
                  <a:pt x="4129283" y="1025018"/>
                  <a:pt x="4141032" y="1034994"/>
                </a:cubicBezTo>
                <a:cubicBezTo>
                  <a:pt x="4141032" y="1034994"/>
                  <a:pt x="4157714" y="1027249"/>
                  <a:pt x="4151839" y="1022263"/>
                </a:cubicBezTo>
                <a:close/>
                <a:moveTo>
                  <a:pt x="4229340" y="1020797"/>
                </a:moveTo>
                <a:lnTo>
                  <a:pt x="4246149" y="1024379"/>
                </a:lnTo>
                <a:lnTo>
                  <a:pt x="4248430" y="1025829"/>
                </a:lnTo>
                <a:lnTo>
                  <a:pt x="4301711" y="1055386"/>
                </a:lnTo>
                <a:lnTo>
                  <a:pt x="4276342" y="1049112"/>
                </a:lnTo>
                <a:lnTo>
                  <a:pt x="4272552" y="1046827"/>
                </a:lnTo>
                <a:close/>
                <a:moveTo>
                  <a:pt x="3568957" y="1017840"/>
                </a:moveTo>
                <a:lnTo>
                  <a:pt x="3576652" y="1022641"/>
                </a:lnTo>
                <a:lnTo>
                  <a:pt x="3585563" y="1022824"/>
                </a:lnTo>
                <a:close/>
                <a:moveTo>
                  <a:pt x="3909996" y="1016072"/>
                </a:moveTo>
                <a:cubicBezTo>
                  <a:pt x="3910571" y="1015599"/>
                  <a:pt x="3913903" y="1016239"/>
                  <a:pt x="3917967" y="1017122"/>
                </a:cubicBezTo>
                <a:lnTo>
                  <a:pt x="3921329" y="1017805"/>
                </a:lnTo>
                <a:lnTo>
                  <a:pt x="3957764" y="1044571"/>
                </a:lnTo>
                <a:lnTo>
                  <a:pt x="3958473" y="1045091"/>
                </a:lnTo>
                <a:lnTo>
                  <a:pt x="3954988" y="1044491"/>
                </a:lnTo>
                <a:lnTo>
                  <a:pt x="3929646" y="1028680"/>
                </a:lnTo>
                <a:cubicBezTo>
                  <a:pt x="3918636" y="1022497"/>
                  <a:pt x="3908847" y="1017019"/>
                  <a:pt x="3909996" y="1016072"/>
                </a:cubicBezTo>
                <a:close/>
                <a:moveTo>
                  <a:pt x="3833868" y="1013705"/>
                </a:moveTo>
                <a:lnTo>
                  <a:pt x="3850734" y="1016477"/>
                </a:lnTo>
                <a:lnTo>
                  <a:pt x="3880068" y="1027704"/>
                </a:lnTo>
                <a:lnTo>
                  <a:pt x="3895992" y="1032890"/>
                </a:lnTo>
                <a:lnTo>
                  <a:pt x="3849568" y="1023291"/>
                </a:lnTo>
                <a:lnTo>
                  <a:pt x="3836331" y="1015496"/>
                </a:lnTo>
                <a:close/>
                <a:moveTo>
                  <a:pt x="3877304" y="1009085"/>
                </a:moveTo>
                <a:cubicBezTo>
                  <a:pt x="3879601" y="1007191"/>
                  <a:pt x="3916964" y="1027299"/>
                  <a:pt x="3916964" y="1027299"/>
                </a:cubicBezTo>
                <a:cubicBezTo>
                  <a:pt x="3926834" y="1030930"/>
                  <a:pt x="3932614" y="1034650"/>
                  <a:pt x="3937994" y="1037878"/>
                </a:cubicBezTo>
                <a:lnTo>
                  <a:pt x="3953513" y="1044238"/>
                </a:lnTo>
                <a:lnTo>
                  <a:pt x="3937705" y="1041515"/>
                </a:lnTo>
                <a:lnTo>
                  <a:pt x="3896988" y="1033096"/>
                </a:lnTo>
                <a:close/>
                <a:moveTo>
                  <a:pt x="3825749" y="1007805"/>
                </a:moveTo>
                <a:lnTo>
                  <a:pt x="3834077" y="1010664"/>
                </a:lnTo>
                <a:lnTo>
                  <a:pt x="3829105" y="1009444"/>
                </a:lnTo>
                <a:lnTo>
                  <a:pt x="3827299" y="1008931"/>
                </a:lnTo>
                <a:close/>
                <a:moveTo>
                  <a:pt x="4665589" y="998048"/>
                </a:moveTo>
                <a:lnTo>
                  <a:pt x="4686612" y="1003221"/>
                </a:lnTo>
                <a:lnTo>
                  <a:pt x="4665583" y="1000311"/>
                </a:lnTo>
                <a:close/>
                <a:moveTo>
                  <a:pt x="3455951" y="994479"/>
                </a:moveTo>
                <a:cubicBezTo>
                  <a:pt x="3471476" y="1003059"/>
                  <a:pt x="3503565" y="1009976"/>
                  <a:pt x="3526541" y="1009437"/>
                </a:cubicBezTo>
                <a:lnTo>
                  <a:pt x="3559673" y="1015055"/>
                </a:lnTo>
                <a:lnTo>
                  <a:pt x="3537191" y="1008306"/>
                </a:lnTo>
                <a:lnTo>
                  <a:pt x="3526541" y="1009437"/>
                </a:lnTo>
                <a:lnTo>
                  <a:pt x="3501635" y="997634"/>
                </a:lnTo>
                <a:lnTo>
                  <a:pt x="3494579" y="995516"/>
                </a:lnTo>
                <a:close/>
                <a:moveTo>
                  <a:pt x="4889423" y="980083"/>
                </a:moveTo>
                <a:lnTo>
                  <a:pt x="4900591" y="980968"/>
                </a:lnTo>
                <a:lnTo>
                  <a:pt x="4897606" y="984160"/>
                </a:lnTo>
                <a:cubicBezTo>
                  <a:pt x="4973209" y="991749"/>
                  <a:pt x="5045386" y="1011176"/>
                  <a:pt x="5121556" y="1018766"/>
                </a:cubicBezTo>
                <a:cubicBezTo>
                  <a:pt x="5125494" y="1022729"/>
                  <a:pt x="5148106" y="1011522"/>
                  <a:pt x="5140206" y="1011495"/>
                </a:cubicBezTo>
                <a:cubicBezTo>
                  <a:pt x="5132881" y="1007521"/>
                  <a:pt x="5125558" y="1003546"/>
                  <a:pt x="5117655" y="1003520"/>
                </a:cubicBezTo>
                <a:cubicBezTo>
                  <a:pt x="5132895" y="1003572"/>
                  <a:pt x="5148120" y="1007572"/>
                  <a:pt x="5163346" y="1011573"/>
                </a:cubicBezTo>
                <a:cubicBezTo>
                  <a:pt x="5165039" y="1011579"/>
                  <a:pt x="5168855" y="1009616"/>
                  <a:pt x="5172673" y="1007161"/>
                </a:cubicBezTo>
                <a:lnTo>
                  <a:pt x="5176810" y="1003894"/>
                </a:lnTo>
                <a:lnTo>
                  <a:pt x="5220971" y="1009080"/>
                </a:lnTo>
                <a:lnTo>
                  <a:pt x="5280714" y="1019303"/>
                </a:lnTo>
                <a:cubicBezTo>
                  <a:pt x="5311180" y="1023355"/>
                  <a:pt x="5341655" y="1023457"/>
                  <a:pt x="5372120" y="1027509"/>
                </a:cubicBezTo>
                <a:cubicBezTo>
                  <a:pt x="5375506" y="1027520"/>
                  <a:pt x="5375506" y="1027520"/>
                  <a:pt x="5379457" y="1027534"/>
                </a:cubicBezTo>
                <a:lnTo>
                  <a:pt x="5388052" y="1027965"/>
                </a:lnTo>
                <a:lnTo>
                  <a:pt x="5690741" y="1059495"/>
                </a:lnTo>
                <a:cubicBezTo>
                  <a:pt x="5810743" y="1071384"/>
                  <a:pt x="5931680" y="1082293"/>
                  <a:pt x="6054479" y="1090923"/>
                </a:cubicBezTo>
                <a:cubicBezTo>
                  <a:pt x="6292631" y="1117299"/>
                  <a:pt x="6538617" y="1151156"/>
                  <a:pt x="6784069" y="1162029"/>
                </a:cubicBezTo>
                <a:cubicBezTo>
                  <a:pt x="7100990" y="1167563"/>
                  <a:pt x="7432516" y="1175584"/>
                  <a:pt x="7777209" y="1173168"/>
                </a:cubicBezTo>
                <a:lnTo>
                  <a:pt x="8025426" y="1168635"/>
                </a:lnTo>
                <a:lnTo>
                  <a:pt x="8036177" y="1169071"/>
                </a:lnTo>
                <a:cubicBezTo>
                  <a:pt x="8036177" y="1169071"/>
                  <a:pt x="8036177" y="1169071"/>
                  <a:pt x="7999481" y="1177040"/>
                </a:cubicBezTo>
                <a:lnTo>
                  <a:pt x="7997354" y="1177502"/>
                </a:lnTo>
                <a:lnTo>
                  <a:pt x="8012606" y="1179008"/>
                </a:lnTo>
                <a:cubicBezTo>
                  <a:pt x="8019531" y="1179577"/>
                  <a:pt x="8021486" y="1180396"/>
                  <a:pt x="8006622" y="1182851"/>
                </a:cubicBezTo>
                <a:cubicBezTo>
                  <a:pt x="7972786" y="1186205"/>
                  <a:pt x="8019402" y="1184681"/>
                  <a:pt x="8036685" y="1184188"/>
                </a:cubicBezTo>
                <a:lnTo>
                  <a:pt x="8040644" y="1184137"/>
                </a:lnTo>
                <a:lnTo>
                  <a:pt x="7986062" y="1198961"/>
                </a:lnTo>
                <a:lnTo>
                  <a:pt x="7847303" y="1208837"/>
                </a:lnTo>
                <a:lnTo>
                  <a:pt x="7770166" y="1214768"/>
                </a:lnTo>
                <a:lnTo>
                  <a:pt x="7768830" y="1209376"/>
                </a:lnTo>
                <a:cubicBezTo>
                  <a:pt x="7766192" y="1209019"/>
                  <a:pt x="7765522" y="1210958"/>
                  <a:pt x="7766120" y="1213118"/>
                </a:cubicBezTo>
                <a:lnTo>
                  <a:pt x="7767885" y="1214944"/>
                </a:lnTo>
                <a:lnTo>
                  <a:pt x="7649293" y="1224061"/>
                </a:lnTo>
                <a:cubicBezTo>
                  <a:pt x="7514933" y="1233107"/>
                  <a:pt x="7376492" y="1238256"/>
                  <a:pt x="7237722" y="1229361"/>
                </a:cubicBezTo>
                <a:cubicBezTo>
                  <a:pt x="7079094" y="1217737"/>
                  <a:pt x="6904232" y="1221819"/>
                  <a:pt x="6738126" y="1218034"/>
                </a:cubicBezTo>
                <a:cubicBezTo>
                  <a:pt x="6508021" y="1208079"/>
                  <a:pt x="6271147" y="1181674"/>
                  <a:pt x="6048492" y="1162602"/>
                </a:cubicBezTo>
                <a:cubicBezTo>
                  <a:pt x="5711156" y="1127046"/>
                  <a:pt x="5375785" y="1093679"/>
                  <a:pt x="5047270" y="1053127"/>
                </a:cubicBezTo>
                <a:lnTo>
                  <a:pt x="4774884" y="1015436"/>
                </a:lnTo>
                <a:lnTo>
                  <a:pt x="4779558" y="1010280"/>
                </a:lnTo>
                <a:cubicBezTo>
                  <a:pt x="4779558" y="1010280"/>
                  <a:pt x="4779558" y="1010280"/>
                  <a:pt x="4760946" y="1006269"/>
                </a:cubicBezTo>
                <a:cubicBezTo>
                  <a:pt x="4772233" y="1006306"/>
                  <a:pt x="4783521" y="1006345"/>
                  <a:pt x="4794809" y="1006383"/>
                </a:cubicBezTo>
                <a:cubicBezTo>
                  <a:pt x="4791410" y="1010320"/>
                  <a:pt x="4791410" y="1010320"/>
                  <a:pt x="4791410" y="1010320"/>
                </a:cubicBezTo>
                <a:cubicBezTo>
                  <a:pt x="4829199" y="1017782"/>
                  <a:pt x="4866986" y="1025808"/>
                  <a:pt x="4904802" y="1025936"/>
                </a:cubicBezTo>
                <a:cubicBezTo>
                  <a:pt x="4927930" y="1029398"/>
                  <a:pt x="4946543" y="1033411"/>
                  <a:pt x="4965717" y="1037426"/>
                </a:cubicBezTo>
                <a:cubicBezTo>
                  <a:pt x="4973042" y="1041400"/>
                  <a:pt x="4988320" y="1029603"/>
                  <a:pt x="4984933" y="1029591"/>
                </a:cubicBezTo>
                <a:cubicBezTo>
                  <a:pt x="4977044" y="1026179"/>
                  <a:pt x="4965756" y="1026141"/>
                  <a:pt x="4958432" y="1022167"/>
                </a:cubicBezTo>
                <a:lnTo>
                  <a:pt x="4961819" y="1022178"/>
                </a:lnTo>
                <a:cubicBezTo>
                  <a:pt x="4969733" y="1018255"/>
                  <a:pt x="4977084" y="1014331"/>
                  <a:pt x="4977095" y="1010946"/>
                </a:cubicBezTo>
                <a:cubicBezTo>
                  <a:pt x="4977095" y="1010946"/>
                  <a:pt x="4977095" y="1010946"/>
                  <a:pt x="4973157" y="1006982"/>
                </a:cubicBezTo>
                <a:cubicBezTo>
                  <a:pt x="4973157" y="1006982"/>
                  <a:pt x="4973157" y="1006982"/>
                  <a:pt x="4965820" y="1006958"/>
                </a:cubicBezTo>
                <a:cubicBezTo>
                  <a:pt x="4965820" y="1006958"/>
                  <a:pt x="4961869" y="1006945"/>
                  <a:pt x="4958483" y="1006934"/>
                </a:cubicBezTo>
                <a:cubicBezTo>
                  <a:pt x="4931406" y="1002893"/>
                  <a:pt x="4904892" y="998855"/>
                  <a:pt x="4878378" y="995379"/>
                </a:cubicBezTo>
                <a:cubicBezTo>
                  <a:pt x="4874439" y="991416"/>
                  <a:pt x="4867090" y="995341"/>
                  <a:pt x="4863129" y="998714"/>
                </a:cubicBezTo>
                <a:cubicBezTo>
                  <a:pt x="4863129" y="998714"/>
                  <a:pt x="4863129" y="998714"/>
                  <a:pt x="4859741" y="998702"/>
                </a:cubicBezTo>
                <a:cubicBezTo>
                  <a:pt x="4855791" y="998689"/>
                  <a:pt x="4855778" y="1002638"/>
                  <a:pt x="4851827" y="1002625"/>
                </a:cubicBezTo>
                <a:cubicBezTo>
                  <a:pt x="4851827" y="1002625"/>
                  <a:pt x="4851827" y="1002625"/>
                  <a:pt x="4844489" y="1002600"/>
                </a:cubicBezTo>
                <a:cubicBezTo>
                  <a:pt x="4851839" y="998675"/>
                  <a:pt x="4859766" y="991367"/>
                  <a:pt x="4855816" y="991354"/>
                </a:cubicBezTo>
                <a:cubicBezTo>
                  <a:pt x="4847913" y="991327"/>
                  <a:pt x="4836639" y="987340"/>
                  <a:pt x="4829302" y="987315"/>
                </a:cubicBezTo>
                <a:cubicBezTo>
                  <a:pt x="4844541" y="987367"/>
                  <a:pt x="4863166" y="987429"/>
                  <a:pt x="4878416" y="984096"/>
                </a:cubicBezTo>
                <a:close/>
                <a:moveTo>
                  <a:pt x="3412472" y="978248"/>
                </a:moveTo>
                <a:cubicBezTo>
                  <a:pt x="3407411" y="980283"/>
                  <a:pt x="3403352" y="984210"/>
                  <a:pt x="3407270" y="987952"/>
                </a:cubicBezTo>
                <a:lnTo>
                  <a:pt x="3423685" y="979904"/>
                </a:lnTo>
                <a:cubicBezTo>
                  <a:pt x="3423595" y="976073"/>
                  <a:pt x="3417532" y="976215"/>
                  <a:pt x="3412472" y="978248"/>
                </a:cubicBezTo>
                <a:close/>
                <a:moveTo>
                  <a:pt x="0" y="975417"/>
                </a:moveTo>
                <a:lnTo>
                  <a:pt x="8794" y="980531"/>
                </a:lnTo>
                <a:lnTo>
                  <a:pt x="6718" y="979972"/>
                </a:lnTo>
                <a:close/>
                <a:moveTo>
                  <a:pt x="3843170" y="961536"/>
                </a:moveTo>
                <a:lnTo>
                  <a:pt x="3845264" y="961926"/>
                </a:lnTo>
                <a:lnTo>
                  <a:pt x="3882050" y="988949"/>
                </a:lnTo>
                <a:lnTo>
                  <a:pt x="3877612" y="986865"/>
                </a:lnTo>
                <a:cubicBezTo>
                  <a:pt x="3863251" y="980024"/>
                  <a:pt x="3849476" y="972633"/>
                  <a:pt x="3839166" y="962246"/>
                </a:cubicBezTo>
                <a:cubicBezTo>
                  <a:pt x="3838269" y="961343"/>
                  <a:pt x="3840032" y="961190"/>
                  <a:pt x="3843170" y="961536"/>
                </a:cubicBezTo>
                <a:close/>
                <a:moveTo>
                  <a:pt x="3900864" y="941865"/>
                </a:moveTo>
                <a:lnTo>
                  <a:pt x="3989370" y="965135"/>
                </a:lnTo>
                <a:lnTo>
                  <a:pt x="3994010" y="969338"/>
                </a:lnTo>
                <a:cubicBezTo>
                  <a:pt x="4003363" y="978087"/>
                  <a:pt x="4017839" y="991656"/>
                  <a:pt x="4021560" y="989778"/>
                </a:cubicBezTo>
                <a:cubicBezTo>
                  <a:pt x="4026139" y="987468"/>
                  <a:pt x="4003397" y="971809"/>
                  <a:pt x="4002272" y="969583"/>
                </a:cubicBezTo>
                <a:lnTo>
                  <a:pt x="4000228" y="967990"/>
                </a:lnTo>
                <a:lnTo>
                  <a:pt x="4079991" y="988962"/>
                </a:lnTo>
                <a:lnTo>
                  <a:pt x="4196859" y="1013874"/>
                </a:lnTo>
                <a:lnTo>
                  <a:pt x="4232972" y="1038719"/>
                </a:lnTo>
                <a:lnTo>
                  <a:pt x="4238661" y="1041891"/>
                </a:lnTo>
                <a:lnTo>
                  <a:pt x="4192171" y="1036282"/>
                </a:lnTo>
                <a:cubicBezTo>
                  <a:pt x="4186297" y="1031294"/>
                  <a:pt x="4180421" y="1026306"/>
                  <a:pt x="4175433" y="1032182"/>
                </a:cubicBezTo>
                <a:cubicBezTo>
                  <a:pt x="4178368" y="1034676"/>
                  <a:pt x="4181308" y="1037170"/>
                  <a:pt x="4184134" y="1038305"/>
                </a:cubicBezTo>
                <a:cubicBezTo>
                  <a:pt x="4186961" y="1039442"/>
                  <a:pt x="4189676" y="1039220"/>
                  <a:pt x="4192171" y="1036282"/>
                </a:cubicBezTo>
                <a:cubicBezTo>
                  <a:pt x="4207607" y="1041171"/>
                  <a:pt x="4223752" y="1046901"/>
                  <a:pt x="4239981" y="1051694"/>
                </a:cubicBezTo>
                <a:lnTo>
                  <a:pt x="4265535" y="1056876"/>
                </a:lnTo>
                <a:lnTo>
                  <a:pt x="4309091" y="1081164"/>
                </a:lnTo>
                <a:cubicBezTo>
                  <a:pt x="4335307" y="1094220"/>
                  <a:pt x="4362003" y="1106088"/>
                  <a:pt x="4388072" y="1116477"/>
                </a:cubicBezTo>
                <a:lnTo>
                  <a:pt x="4296092" y="1061021"/>
                </a:lnTo>
                <a:lnTo>
                  <a:pt x="4310321" y="1060162"/>
                </a:lnTo>
                <a:lnTo>
                  <a:pt x="4337609" y="1075301"/>
                </a:lnTo>
                <a:cubicBezTo>
                  <a:pt x="4338573" y="1077209"/>
                  <a:pt x="4365314" y="1088455"/>
                  <a:pt x="4365314" y="1088455"/>
                </a:cubicBezTo>
                <a:cubicBezTo>
                  <a:pt x="4369893" y="1086144"/>
                  <a:pt x="4350038" y="1076211"/>
                  <a:pt x="4340484" y="1068662"/>
                </a:cubicBezTo>
                <a:cubicBezTo>
                  <a:pt x="4326332" y="1058646"/>
                  <a:pt x="4314105" y="1052444"/>
                  <a:pt x="4308767" y="1047557"/>
                </a:cubicBezTo>
                <a:cubicBezTo>
                  <a:pt x="4298256" y="1044281"/>
                  <a:pt x="4290090" y="1039722"/>
                  <a:pt x="4281496" y="1034432"/>
                </a:cubicBezTo>
                <a:lnTo>
                  <a:pt x="4274757" y="1030478"/>
                </a:lnTo>
                <a:lnTo>
                  <a:pt x="4364625" y="1049633"/>
                </a:lnTo>
                <a:lnTo>
                  <a:pt x="4431374" y="1084647"/>
                </a:lnTo>
                <a:cubicBezTo>
                  <a:pt x="4439967" y="1090287"/>
                  <a:pt x="4454482" y="1095333"/>
                  <a:pt x="4440550" y="1084806"/>
                </a:cubicBezTo>
                <a:cubicBezTo>
                  <a:pt x="4424111" y="1075943"/>
                  <a:pt x="4395825" y="1060687"/>
                  <a:pt x="4383599" y="1054486"/>
                </a:cubicBezTo>
                <a:lnTo>
                  <a:pt x="4381527" y="1053236"/>
                </a:lnTo>
                <a:lnTo>
                  <a:pt x="4385916" y="1054172"/>
                </a:lnTo>
                <a:lnTo>
                  <a:pt x="4436738" y="1062484"/>
                </a:lnTo>
                <a:lnTo>
                  <a:pt x="4450816" y="1070047"/>
                </a:lnTo>
                <a:cubicBezTo>
                  <a:pt x="4451780" y="1071955"/>
                  <a:pt x="4485026" y="1084708"/>
                  <a:pt x="4487315" y="1083552"/>
                </a:cubicBezTo>
                <a:cubicBezTo>
                  <a:pt x="4489604" y="1082397"/>
                  <a:pt x="4476415" y="1074287"/>
                  <a:pt x="4475453" y="1072379"/>
                </a:cubicBezTo>
                <a:lnTo>
                  <a:pt x="4465967" y="1067264"/>
                </a:lnTo>
                <a:lnTo>
                  <a:pt x="4539351" y="1079267"/>
                </a:lnTo>
                <a:lnTo>
                  <a:pt x="4634845" y="1135401"/>
                </a:lnTo>
                <a:lnTo>
                  <a:pt x="4741401" y="1191842"/>
                </a:lnTo>
                <a:lnTo>
                  <a:pt x="4536134" y="1154030"/>
                </a:lnTo>
                <a:cubicBezTo>
                  <a:pt x="4456646" y="1140177"/>
                  <a:pt x="4377552" y="1126789"/>
                  <a:pt x="4298768" y="1112666"/>
                </a:cubicBezTo>
                <a:lnTo>
                  <a:pt x="4288377" y="1110645"/>
                </a:lnTo>
                <a:lnTo>
                  <a:pt x="4278632" y="1109401"/>
                </a:lnTo>
                <a:lnTo>
                  <a:pt x="4278092" y="1108645"/>
                </a:lnTo>
                <a:lnTo>
                  <a:pt x="4210848" y="1095572"/>
                </a:lnTo>
                <a:lnTo>
                  <a:pt x="4206661" y="1095014"/>
                </a:lnTo>
                <a:lnTo>
                  <a:pt x="4206468" y="1094721"/>
                </a:lnTo>
                <a:lnTo>
                  <a:pt x="4173391" y="1088290"/>
                </a:lnTo>
                <a:lnTo>
                  <a:pt x="4093043" y="1037506"/>
                </a:lnTo>
                <a:cubicBezTo>
                  <a:pt x="4087441" y="1034945"/>
                  <a:pt x="4074332" y="1027644"/>
                  <a:pt x="4075376" y="1028913"/>
                </a:cubicBezTo>
                <a:cubicBezTo>
                  <a:pt x="4075724" y="1029335"/>
                  <a:pt x="4077645" y="1030709"/>
                  <a:pt x="4081940" y="1033532"/>
                </a:cubicBezTo>
                <a:lnTo>
                  <a:pt x="4158977" y="1085487"/>
                </a:lnTo>
                <a:lnTo>
                  <a:pt x="4063258" y="1066877"/>
                </a:lnTo>
                <a:lnTo>
                  <a:pt x="4012102" y="1054329"/>
                </a:lnTo>
                <a:lnTo>
                  <a:pt x="3963056" y="1045881"/>
                </a:lnTo>
                <a:lnTo>
                  <a:pt x="3949561" y="1033122"/>
                </a:lnTo>
                <a:lnTo>
                  <a:pt x="3932083" y="1019157"/>
                </a:lnTo>
                <a:lnTo>
                  <a:pt x="3934913" y="1018392"/>
                </a:lnTo>
                <a:cubicBezTo>
                  <a:pt x="3933795" y="1016773"/>
                  <a:pt x="3929355" y="1013659"/>
                  <a:pt x="3919567" y="1008181"/>
                </a:cubicBezTo>
                <a:lnTo>
                  <a:pt x="3915747" y="1006084"/>
                </a:lnTo>
                <a:lnTo>
                  <a:pt x="3895410" y="989768"/>
                </a:lnTo>
                <a:cubicBezTo>
                  <a:pt x="3886573" y="982231"/>
                  <a:pt x="3877991" y="974240"/>
                  <a:pt x="3869913" y="965348"/>
                </a:cubicBezTo>
                <a:cubicBezTo>
                  <a:pt x="3894946" y="979849"/>
                  <a:pt x="3915982" y="998765"/>
                  <a:pt x="3939527" y="1016013"/>
                </a:cubicBezTo>
                <a:cubicBezTo>
                  <a:pt x="3958056" y="1029010"/>
                  <a:pt x="3945611" y="1015736"/>
                  <a:pt x="3939309" y="1008940"/>
                </a:cubicBezTo>
                <a:lnTo>
                  <a:pt x="3856995" y="942943"/>
                </a:lnTo>
                <a:lnTo>
                  <a:pt x="3860602" y="944570"/>
                </a:lnTo>
                <a:cubicBezTo>
                  <a:pt x="3876254" y="951921"/>
                  <a:pt x="3918387" y="971926"/>
                  <a:pt x="3888700" y="955344"/>
                </a:cubicBezTo>
                <a:cubicBezTo>
                  <a:pt x="3863405" y="938975"/>
                  <a:pt x="3897180" y="955470"/>
                  <a:pt x="3907535" y="956786"/>
                </a:cubicBezTo>
                <a:cubicBezTo>
                  <a:pt x="3905742" y="954981"/>
                  <a:pt x="3903949" y="953173"/>
                  <a:pt x="3902157" y="951366"/>
                </a:cubicBezTo>
                <a:cubicBezTo>
                  <a:pt x="3903053" y="952270"/>
                  <a:pt x="3901937" y="947989"/>
                  <a:pt x="3900931" y="943207"/>
                </a:cubicBezTo>
                <a:close/>
                <a:moveTo>
                  <a:pt x="3731733" y="896050"/>
                </a:moveTo>
                <a:lnTo>
                  <a:pt x="3772881" y="908214"/>
                </a:lnTo>
                <a:lnTo>
                  <a:pt x="3778389" y="909662"/>
                </a:lnTo>
                <a:lnTo>
                  <a:pt x="3791705" y="921663"/>
                </a:lnTo>
                <a:lnTo>
                  <a:pt x="3817530" y="941471"/>
                </a:lnTo>
                <a:lnTo>
                  <a:pt x="3804987" y="936229"/>
                </a:lnTo>
                <a:cubicBezTo>
                  <a:pt x="3787454" y="925228"/>
                  <a:pt x="3769347" y="914701"/>
                  <a:pt x="3750155" y="904658"/>
                </a:cubicBezTo>
                <a:close/>
                <a:moveTo>
                  <a:pt x="3949156" y="868271"/>
                </a:moveTo>
                <a:cubicBezTo>
                  <a:pt x="3949156" y="868271"/>
                  <a:pt x="3950949" y="870077"/>
                  <a:pt x="3953040" y="872185"/>
                </a:cubicBezTo>
                <a:lnTo>
                  <a:pt x="3951680" y="872946"/>
                </a:lnTo>
                <a:lnTo>
                  <a:pt x="3949542" y="872511"/>
                </a:lnTo>
                <a:close/>
                <a:moveTo>
                  <a:pt x="717351" y="867221"/>
                </a:moveTo>
                <a:lnTo>
                  <a:pt x="735413" y="877429"/>
                </a:lnTo>
                <a:lnTo>
                  <a:pt x="751027" y="885380"/>
                </a:lnTo>
                <a:lnTo>
                  <a:pt x="759185" y="886719"/>
                </a:lnTo>
                <a:lnTo>
                  <a:pt x="769674" y="886007"/>
                </a:lnTo>
                <a:lnTo>
                  <a:pt x="764637" y="883560"/>
                </a:lnTo>
                <a:cubicBezTo>
                  <a:pt x="757996" y="881189"/>
                  <a:pt x="750450" y="878768"/>
                  <a:pt x="745482" y="876592"/>
                </a:cubicBezTo>
                <a:cubicBezTo>
                  <a:pt x="742905" y="876347"/>
                  <a:pt x="726018" y="868831"/>
                  <a:pt x="717865" y="867257"/>
                </a:cubicBezTo>
                <a:close/>
                <a:moveTo>
                  <a:pt x="728397" y="858669"/>
                </a:moveTo>
                <a:cubicBezTo>
                  <a:pt x="727512" y="858549"/>
                  <a:pt x="726965" y="858923"/>
                  <a:pt x="726965" y="858923"/>
                </a:cubicBezTo>
                <a:cubicBezTo>
                  <a:pt x="726730" y="859753"/>
                  <a:pt x="726691" y="860282"/>
                  <a:pt x="726821" y="860619"/>
                </a:cubicBezTo>
                <a:cubicBezTo>
                  <a:pt x="726951" y="860955"/>
                  <a:pt x="727250" y="861099"/>
                  <a:pt x="727692" y="861159"/>
                </a:cubicBezTo>
                <a:cubicBezTo>
                  <a:pt x="728577" y="861278"/>
                  <a:pt x="730034" y="861061"/>
                  <a:pt x="731856" y="861377"/>
                </a:cubicBezTo>
                <a:lnTo>
                  <a:pt x="776184" y="881723"/>
                </a:lnTo>
                <a:lnTo>
                  <a:pt x="778402" y="878886"/>
                </a:lnTo>
                <a:cubicBezTo>
                  <a:pt x="778402" y="878886"/>
                  <a:pt x="778402" y="878886"/>
                  <a:pt x="770513" y="874909"/>
                </a:cubicBezTo>
                <a:lnTo>
                  <a:pt x="773121" y="874604"/>
                </a:lnTo>
                <a:lnTo>
                  <a:pt x="764225" y="869564"/>
                </a:lnTo>
                <a:cubicBezTo>
                  <a:pt x="750851" y="864885"/>
                  <a:pt x="740339" y="863603"/>
                  <a:pt x="731856" y="861377"/>
                </a:cubicBezTo>
                <a:cubicBezTo>
                  <a:pt x="730504" y="859402"/>
                  <a:pt x="729282" y="858788"/>
                  <a:pt x="728397" y="858669"/>
                </a:cubicBezTo>
                <a:close/>
                <a:moveTo>
                  <a:pt x="4122770" y="855667"/>
                </a:moveTo>
                <a:lnTo>
                  <a:pt x="4182521" y="867100"/>
                </a:lnTo>
                <a:lnTo>
                  <a:pt x="4229295" y="900755"/>
                </a:lnTo>
                <a:lnTo>
                  <a:pt x="4286805" y="936487"/>
                </a:lnTo>
                <a:lnTo>
                  <a:pt x="4217242" y="923959"/>
                </a:lnTo>
                <a:close/>
                <a:moveTo>
                  <a:pt x="679525" y="852969"/>
                </a:moveTo>
                <a:lnTo>
                  <a:pt x="680450" y="854374"/>
                </a:lnTo>
                <a:cubicBezTo>
                  <a:pt x="681235" y="855021"/>
                  <a:pt x="682397" y="855739"/>
                  <a:pt x="683805" y="856477"/>
                </a:cubicBezTo>
                <a:cubicBezTo>
                  <a:pt x="685916" y="857583"/>
                  <a:pt x="688586" y="858732"/>
                  <a:pt x="691379" y="859748"/>
                </a:cubicBezTo>
                <a:lnTo>
                  <a:pt x="691636" y="859824"/>
                </a:lnTo>
                <a:close/>
                <a:moveTo>
                  <a:pt x="680911" y="851936"/>
                </a:moveTo>
                <a:lnTo>
                  <a:pt x="680698" y="852040"/>
                </a:lnTo>
                <a:lnTo>
                  <a:pt x="694873" y="858030"/>
                </a:lnTo>
                <a:lnTo>
                  <a:pt x="706232" y="862809"/>
                </a:lnTo>
                <a:lnTo>
                  <a:pt x="708279" y="860559"/>
                </a:lnTo>
                <a:cubicBezTo>
                  <a:pt x="707186" y="858963"/>
                  <a:pt x="686851" y="851408"/>
                  <a:pt x="680911" y="851936"/>
                </a:cubicBezTo>
                <a:close/>
                <a:moveTo>
                  <a:pt x="127096" y="850418"/>
                </a:moveTo>
                <a:cubicBezTo>
                  <a:pt x="131617" y="851645"/>
                  <a:pt x="135529" y="852564"/>
                  <a:pt x="135833" y="852797"/>
                </a:cubicBezTo>
                <a:cubicBezTo>
                  <a:pt x="135985" y="852915"/>
                  <a:pt x="135235" y="852860"/>
                  <a:pt x="133208" y="852587"/>
                </a:cubicBezTo>
                <a:lnTo>
                  <a:pt x="131162" y="852285"/>
                </a:lnTo>
                <a:close/>
                <a:moveTo>
                  <a:pt x="4070495" y="846660"/>
                </a:moveTo>
                <a:lnTo>
                  <a:pt x="4094891" y="850332"/>
                </a:lnTo>
                <a:lnTo>
                  <a:pt x="4109597" y="853146"/>
                </a:lnTo>
                <a:lnTo>
                  <a:pt x="4202962" y="921386"/>
                </a:lnTo>
                <a:lnTo>
                  <a:pt x="4158534" y="913384"/>
                </a:lnTo>
                <a:close/>
                <a:moveTo>
                  <a:pt x="3396516" y="844416"/>
                </a:moveTo>
                <a:cubicBezTo>
                  <a:pt x="3396259" y="846066"/>
                  <a:pt x="3397024" y="846935"/>
                  <a:pt x="3398551" y="847134"/>
                </a:cubicBezTo>
                <a:cubicBezTo>
                  <a:pt x="3400078" y="847332"/>
                  <a:pt x="3402366" y="846860"/>
                  <a:pt x="3405159" y="845828"/>
                </a:cubicBezTo>
                <a:cubicBezTo>
                  <a:pt x="3402099" y="842351"/>
                  <a:pt x="3398762" y="842440"/>
                  <a:pt x="3396516" y="844416"/>
                </a:cubicBezTo>
                <a:close/>
                <a:moveTo>
                  <a:pt x="4036039" y="841474"/>
                </a:moveTo>
                <a:lnTo>
                  <a:pt x="4050981" y="843722"/>
                </a:lnTo>
                <a:lnTo>
                  <a:pt x="4143017" y="910590"/>
                </a:lnTo>
                <a:lnTo>
                  <a:pt x="4113408" y="905258"/>
                </a:lnTo>
                <a:lnTo>
                  <a:pt x="4075979" y="878115"/>
                </a:lnTo>
                <a:close/>
                <a:moveTo>
                  <a:pt x="4014676" y="838257"/>
                </a:moveTo>
                <a:lnTo>
                  <a:pt x="4020565" y="839144"/>
                </a:lnTo>
                <a:lnTo>
                  <a:pt x="4057979" y="867943"/>
                </a:lnTo>
                <a:lnTo>
                  <a:pt x="4103477" y="903469"/>
                </a:lnTo>
                <a:lnTo>
                  <a:pt x="4089862" y="901017"/>
                </a:lnTo>
                <a:lnTo>
                  <a:pt x="4052753" y="871580"/>
                </a:lnTo>
                <a:close/>
                <a:moveTo>
                  <a:pt x="3790352" y="837042"/>
                </a:moveTo>
                <a:lnTo>
                  <a:pt x="3810406" y="844184"/>
                </a:lnTo>
                <a:lnTo>
                  <a:pt x="3792527" y="840543"/>
                </a:lnTo>
                <a:lnTo>
                  <a:pt x="3792180" y="840152"/>
                </a:lnTo>
                <a:close/>
                <a:moveTo>
                  <a:pt x="3947593" y="832332"/>
                </a:moveTo>
                <a:cubicBezTo>
                  <a:pt x="3946570" y="832353"/>
                  <a:pt x="3948873" y="833842"/>
                  <a:pt x="3952940" y="836032"/>
                </a:cubicBezTo>
                <a:lnTo>
                  <a:pt x="3966165" y="842602"/>
                </a:lnTo>
                <a:lnTo>
                  <a:pt x="3966620" y="842967"/>
                </a:lnTo>
                <a:lnTo>
                  <a:pt x="4022819" y="887430"/>
                </a:lnTo>
                <a:lnTo>
                  <a:pt x="3957641" y="874160"/>
                </a:lnTo>
                <a:lnTo>
                  <a:pt x="3953040" y="872185"/>
                </a:lnTo>
                <a:cubicBezTo>
                  <a:pt x="3955542" y="866290"/>
                  <a:pt x="3958344" y="860695"/>
                  <a:pt x="3958344" y="860695"/>
                </a:cubicBezTo>
                <a:cubicBezTo>
                  <a:pt x="3954757" y="857082"/>
                  <a:pt x="3928834" y="847800"/>
                  <a:pt x="3921365" y="840272"/>
                </a:cubicBezTo>
                <a:cubicBezTo>
                  <a:pt x="3921365" y="840272"/>
                  <a:pt x="3910307" y="829132"/>
                  <a:pt x="3931841" y="838204"/>
                </a:cubicBezTo>
                <a:cubicBezTo>
                  <a:pt x="3948174" y="845540"/>
                  <a:pt x="3933428" y="844011"/>
                  <a:pt x="3946381" y="843734"/>
                </a:cubicBezTo>
                <a:cubicBezTo>
                  <a:pt x="3937519" y="843924"/>
                  <a:pt x="3941206" y="834313"/>
                  <a:pt x="3947593" y="832332"/>
                </a:cubicBezTo>
                <a:close/>
                <a:moveTo>
                  <a:pt x="3969989" y="831531"/>
                </a:moveTo>
                <a:lnTo>
                  <a:pt x="3980636" y="833133"/>
                </a:lnTo>
                <a:lnTo>
                  <a:pt x="4063962" y="895806"/>
                </a:lnTo>
                <a:lnTo>
                  <a:pt x="4043569" y="891654"/>
                </a:lnTo>
                <a:close/>
                <a:moveTo>
                  <a:pt x="660518" y="829978"/>
                </a:moveTo>
                <a:cubicBezTo>
                  <a:pt x="660339" y="830377"/>
                  <a:pt x="661871" y="831351"/>
                  <a:pt x="664234" y="832480"/>
                </a:cubicBezTo>
                <a:cubicBezTo>
                  <a:pt x="671324" y="835868"/>
                  <a:pt x="685893" y="840658"/>
                  <a:pt x="684198" y="835543"/>
                </a:cubicBezTo>
                <a:cubicBezTo>
                  <a:pt x="682951" y="833720"/>
                  <a:pt x="672438" y="832438"/>
                  <a:pt x="672438" y="832438"/>
                </a:cubicBezTo>
                <a:cubicBezTo>
                  <a:pt x="664034" y="829935"/>
                  <a:pt x="660756" y="829446"/>
                  <a:pt x="660518" y="829978"/>
                </a:cubicBezTo>
                <a:close/>
                <a:moveTo>
                  <a:pt x="3945700" y="827875"/>
                </a:moveTo>
                <a:lnTo>
                  <a:pt x="3948215" y="828254"/>
                </a:lnTo>
                <a:lnTo>
                  <a:pt x="3950978" y="830462"/>
                </a:lnTo>
                <a:lnTo>
                  <a:pt x="3950273" y="830123"/>
                </a:lnTo>
                <a:close/>
                <a:moveTo>
                  <a:pt x="2869764" y="811702"/>
                </a:moveTo>
                <a:cubicBezTo>
                  <a:pt x="2869764" y="811702"/>
                  <a:pt x="2853969" y="830307"/>
                  <a:pt x="2869764" y="811702"/>
                </a:cubicBezTo>
                <a:close/>
                <a:moveTo>
                  <a:pt x="2879705" y="811204"/>
                </a:moveTo>
                <a:lnTo>
                  <a:pt x="2893355" y="821621"/>
                </a:lnTo>
                <a:lnTo>
                  <a:pt x="2881662" y="824328"/>
                </a:lnTo>
                <a:lnTo>
                  <a:pt x="2898028" y="828441"/>
                </a:lnTo>
                <a:lnTo>
                  <a:pt x="2893355" y="821621"/>
                </a:lnTo>
                <a:cubicBezTo>
                  <a:pt x="2893355" y="821621"/>
                  <a:pt x="2896070" y="821399"/>
                  <a:pt x="2898898" y="822534"/>
                </a:cubicBezTo>
                <a:lnTo>
                  <a:pt x="2903966" y="829932"/>
                </a:lnTo>
                <a:lnTo>
                  <a:pt x="2945356" y="840331"/>
                </a:lnTo>
                <a:cubicBezTo>
                  <a:pt x="2953106" y="843983"/>
                  <a:pt x="2956978" y="845808"/>
                  <a:pt x="2961015" y="847791"/>
                </a:cubicBezTo>
                <a:lnTo>
                  <a:pt x="2967699" y="851163"/>
                </a:lnTo>
                <a:lnTo>
                  <a:pt x="2979711" y="854918"/>
                </a:lnTo>
                <a:lnTo>
                  <a:pt x="2992760" y="846889"/>
                </a:lnTo>
                <a:cubicBezTo>
                  <a:pt x="2996590" y="846800"/>
                  <a:pt x="2996687" y="850950"/>
                  <a:pt x="2996784" y="855098"/>
                </a:cubicBezTo>
                <a:lnTo>
                  <a:pt x="2999766" y="861186"/>
                </a:lnTo>
                <a:lnTo>
                  <a:pt x="3004145" y="862555"/>
                </a:lnTo>
                <a:lnTo>
                  <a:pt x="3012341" y="860703"/>
                </a:lnTo>
                <a:cubicBezTo>
                  <a:pt x="3027865" y="856449"/>
                  <a:pt x="3052847" y="849638"/>
                  <a:pt x="3064626" y="861817"/>
                </a:cubicBezTo>
                <a:cubicBezTo>
                  <a:pt x="3064626" y="861817"/>
                  <a:pt x="3049668" y="877497"/>
                  <a:pt x="3057326" y="877320"/>
                </a:cubicBezTo>
                <a:cubicBezTo>
                  <a:pt x="3064984" y="877140"/>
                  <a:pt x="3080120" y="869122"/>
                  <a:pt x="3096715" y="868734"/>
                </a:cubicBezTo>
                <a:cubicBezTo>
                  <a:pt x="3104372" y="868554"/>
                  <a:pt x="3124297" y="874156"/>
                  <a:pt x="3146160" y="880672"/>
                </a:cubicBezTo>
                <a:lnTo>
                  <a:pt x="3165365" y="886413"/>
                </a:lnTo>
                <a:lnTo>
                  <a:pt x="3096635" y="861971"/>
                </a:lnTo>
                <a:close/>
                <a:moveTo>
                  <a:pt x="596880" y="809636"/>
                </a:moveTo>
                <a:cubicBezTo>
                  <a:pt x="615451" y="821912"/>
                  <a:pt x="639956" y="838161"/>
                  <a:pt x="666336" y="847768"/>
                </a:cubicBezTo>
                <a:cubicBezTo>
                  <a:pt x="666336" y="847768"/>
                  <a:pt x="668418" y="848463"/>
                  <a:pt x="670773" y="848971"/>
                </a:cubicBezTo>
                <a:lnTo>
                  <a:pt x="673043" y="849301"/>
                </a:lnTo>
                <a:lnTo>
                  <a:pt x="672624" y="849063"/>
                </a:lnTo>
                <a:lnTo>
                  <a:pt x="673585" y="849380"/>
                </a:lnTo>
                <a:lnTo>
                  <a:pt x="674284" y="849482"/>
                </a:lnTo>
                <a:cubicBezTo>
                  <a:pt x="675372" y="849532"/>
                  <a:pt x="676303" y="849425"/>
                  <a:pt x="676849" y="849051"/>
                </a:cubicBezTo>
                <a:cubicBezTo>
                  <a:pt x="677637" y="840034"/>
                  <a:pt x="641833" y="831521"/>
                  <a:pt x="637151" y="829371"/>
                </a:cubicBezTo>
                <a:cubicBezTo>
                  <a:pt x="617639" y="820415"/>
                  <a:pt x="611192" y="810996"/>
                  <a:pt x="596880" y="809636"/>
                </a:cubicBezTo>
                <a:close/>
                <a:moveTo>
                  <a:pt x="580859" y="795614"/>
                </a:moveTo>
                <a:cubicBezTo>
                  <a:pt x="580859" y="795614"/>
                  <a:pt x="572685" y="798532"/>
                  <a:pt x="576120" y="798858"/>
                </a:cubicBezTo>
                <a:cubicBezTo>
                  <a:pt x="576744" y="799769"/>
                  <a:pt x="578242" y="799415"/>
                  <a:pt x="579427" y="798604"/>
                </a:cubicBezTo>
                <a:cubicBezTo>
                  <a:pt x="580610" y="797792"/>
                  <a:pt x="581483" y="796526"/>
                  <a:pt x="580859" y="795614"/>
                </a:cubicBezTo>
                <a:close/>
                <a:moveTo>
                  <a:pt x="2384977" y="786872"/>
                </a:moveTo>
                <a:cubicBezTo>
                  <a:pt x="2385421" y="787195"/>
                  <a:pt x="2387625" y="788042"/>
                  <a:pt x="2392492" y="789692"/>
                </a:cubicBezTo>
                <a:lnTo>
                  <a:pt x="2448310" y="809382"/>
                </a:lnTo>
                <a:lnTo>
                  <a:pt x="2414648" y="794075"/>
                </a:lnTo>
                <a:lnTo>
                  <a:pt x="2404238" y="790746"/>
                </a:lnTo>
                <a:cubicBezTo>
                  <a:pt x="2398173" y="789678"/>
                  <a:pt x="2383647" y="785908"/>
                  <a:pt x="2384977" y="786872"/>
                </a:cubicBezTo>
                <a:close/>
                <a:moveTo>
                  <a:pt x="3078985" y="765427"/>
                </a:moveTo>
                <a:lnTo>
                  <a:pt x="3290554" y="808103"/>
                </a:lnTo>
                <a:cubicBezTo>
                  <a:pt x="3365516" y="824714"/>
                  <a:pt x="3436200" y="833226"/>
                  <a:pt x="3512573" y="851440"/>
                </a:cubicBezTo>
                <a:cubicBezTo>
                  <a:pt x="3574999" y="866744"/>
                  <a:pt x="3645490" y="878272"/>
                  <a:pt x="3705820" y="910605"/>
                </a:cubicBezTo>
                <a:cubicBezTo>
                  <a:pt x="3707233" y="912210"/>
                  <a:pt x="3729247" y="925582"/>
                  <a:pt x="3732584" y="925494"/>
                </a:cubicBezTo>
                <a:cubicBezTo>
                  <a:pt x="3734509" y="923800"/>
                  <a:pt x="3717994" y="908911"/>
                  <a:pt x="3713008" y="907128"/>
                </a:cubicBezTo>
                <a:cubicBezTo>
                  <a:pt x="3699039" y="899015"/>
                  <a:pt x="3722742" y="910427"/>
                  <a:pt x="3728049" y="911928"/>
                </a:cubicBezTo>
                <a:cubicBezTo>
                  <a:pt x="3748180" y="923161"/>
                  <a:pt x="3788551" y="964513"/>
                  <a:pt x="3782241" y="981929"/>
                </a:cubicBezTo>
                <a:cubicBezTo>
                  <a:pt x="3774432" y="976936"/>
                  <a:pt x="3781319" y="964706"/>
                  <a:pt x="3771586" y="961406"/>
                </a:cubicBezTo>
                <a:cubicBezTo>
                  <a:pt x="3764591" y="961869"/>
                  <a:pt x="3779289" y="990220"/>
                  <a:pt x="3779802" y="986921"/>
                </a:cubicBezTo>
                <a:cubicBezTo>
                  <a:pt x="3780508" y="987724"/>
                  <a:pt x="3778857" y="989890"/>
                  <a:pt x="3776786" y="992067"/>
                </a:cubicBezTo>
                <a:lnTo>
                  <a:pt x="3774743" y="993995"/>
                </a:lnTo>
                <a:lnTo>
                  <a:pt x="3609964" y="947169"/>
                </a:lnTo>
                <a:cubicBezTo>
                  <a:pt x="3535279" y="924123"/>
                  <a:pt x="3459394" y="899140"/>
                  <a:pt x="3383637" y="873263"/>
                </a:cubicBezTo>
                <a:lnTo>
                  <a:pt x="3174379" y="799730"/>
                </a:lnTo>
                <a:lnTo>
                  <a:pt x="3308205" y="828162"/>
                </a:lnTo>
                <a:cubicBezTo>
                  <a:pt x="3324933" y="831000"/>
                  <a:pt x="3344723" y="837314"/>
                  <a:pt x="3361452" y="840153"/>
                </a:cubicBezTo>
                <a:cubicBezTo>
                  <a:pt x="3369538" y="841578"/>
                  <a:pt x="3388428" y="842990"/>
                  <a:pt x="3371978" y="836586"/>
                </a:cubicBezTo>
                <a:cubicBezTo>
                  <a:pt x="3352745" y="830257"/>
                  <a:pt x="3327373" y="826008"/>
                  <a:pt x="3314300" y="822798"/>
                </a:cubicBezTo>
                <a:cubicBezTo>
                  <a:pt x="3241072" y="807509"/>
                  <a:pt x="3178324" y="792490"/>
                  <a:pt x="3112005" y="777291"/>
                </a:cubicBezTo>
                <a:lnTo>
                  <a:pt x="3111597" y="777209"/>
                </a:lnTo>
                <a:close/>
                <a:moveTo>
                  <a:pt x="467889" y="755814"/>
                </a:moveTo>
                <a:lnTo>
                  <a:pt x="467482" y="756072"/>
                </a:lnTo>
                <a:lnTo>
                  <a:pt x="464212" y="758149"/>
                </a:lnTo>
                <a:cubicBezTo>
                  <a:pt x="464212" y="758149"/>
                  <a:pt x="465438" y="757370"/>
                  <a:pt x="466511" y="756689"/>
                </a:cubicBezTo>
                <a:lnTo>
                  <a:pt x="467482" y="756072"/>
                </a:lnTo>
                <a:lnTo>
                  <a:pt x="467832" y="755851"/>
                </a:lnTo>
                <a:cubicBezTo>
                  <a:pt x="468119" y="755668"/>
                  <a:pt x="468196" y="755619"/>
                  <a:pt x="467889" y="755814"/>
                </a:cubicBezTo>
                <a:close/>
                <a:moveTo>
                  <a:pt x="520270" y="747868"/>
                </a:moveTo>
                <a:lnTo>
                  <a:pt x="520544" y="748491"/>
                </a:lnTo>
                <a:lnTo>
                  <a:pt x="526299" y="752185"/>
                </a:lnTo>
                <a:lnTo>
                  <a:pt x="526139" y="750075"/>
                </a:lnTo>
                <a:cubicBezTo>
                  <a:pt x="524891" y="748251"/>
                  <a:pt x="522703" y="749748"/>
                  <a:pt x="521456" y="747925"/>
                </a:cubicBezTo>
                <a:close/>
                <a:moveTo>
                  <a:pt x="215894" y="740337"/>
                </a:moveTo>
                <a:cubicBezTo>
                  <a:pt x="219442" y="740707"/>
                  <a:pt x="224772" y="742399"/>
                  <a:pt x="231418" y="746430"/>
                </a:cubicBezTo>
                <a:cubicBezTo>
                  <a:pt x="223761" y="746655"/>
                  <a:pt x="218456" y="745873"/>
                  <a:pt x="215174" y="744795"/>
                </a:cubicBezTo>
                <a:cubicBezTo>
                  <a:pt x="212712" y="743987"/>
                  <a:pt x="211389" y="743013"/>
                  <a:pt x="211066" y="742175"/>
                </a:cubicBezTo>
                <a:cubicBezTo>
                  <a:pt x="210582" y="740919"/>
                  <a:pt x="212347" y="739967"/>
                  <a:pt x="215894" y="740337"/>
                </a:cubicBezTo>
                <a:close/>
                <a:moveTo>
                  <a:pt x="2250656" y="734473"/>
                </a:moveTo>
                <a:lnTo>
                  <a:pt x="2246840" y="740542"/>
                </a:lnTo>
                <a:lnTo>
                  <a:pt x="2258989" y="742237"/>
                </a:lnTo>
                <a:cubicBezTo>
                  <a:pt x="2267411" y="741772"/>
                  <a:pt x="2267796" y="740385"/>
                  <a:pt x="2263696" y="738485"/>
                </a:cubicBezTo>
                <a:close/>
                <a:moveTo>
                  <a:pt x="2253765" y="728167"/>
                </a:moveTo>
                <a:lnTo>
                  <a:pt x="2251975" y="731943"/>
                </a:lnTo>
                <a:lnTo>
                  <a:pt x="2282808" y="745266"/>
                </a:lnTo>
                <a:cubicBezTo>
                  <a:pt x="2289290" y="748104"/>
                  <a:pt x="2318878" y="766202"/>
                  <a:pt x="2323050" y="762531"/>
                </a:cubicBezTo>
                <a:cubicBezTo>
                  <a:pt x="2326900" y="759143"/>
                  <a:pt x="2300949" y="749708"/>
                  <a:pt x="2299301" y="747836"/>
                </a:cubicBezTo>
                <a:close/>
                <a:moveTo>
                  <a:pt x="397024" y="698172"/>
                </a:moveTo>
                <a:lnTo>
                  <a:pt x="399222" y="698285"/>
                </a:lnTo>
                <a:lnTo>
                  <a:pt x="440605" y="720934"/>
                </a:lnTo>
                <a:lnTo>
                  <a:pt x="435774" y="719408"/>
                </a:lnTo>
                <a:cubicBezTo>
                  <a:pt x="420126" y="714365"/>
                  <a:pt x="405001" y="708678"/>
                  <a:pt x="393019" y="699448"/>
                </a:cubicBezTo>
                <a:cubicBezTo>
                  <a:pt x="391976" y="698646"/>
                  <a:pt x="393761" y="698247"/>
                  <a:pt x="397024" y="698172"/>
                </a:cubicBezTo>
                <a:close/>
                <a:moveTo>
                  <a:pt x="564302" y="693678"/>
                </a:moveTo>
                <a:lnTo>
                  <a:pt x="564661" y="693927"/>
                </a:lnTo>
                <a:cubicBezTo>
                  <a:pt x="568862" y="696742"/>
                  <a:pt x="573013" y="699338"/>
                  <a:pt x="576412" y="701028"/>
                </a:cubicBezTo>
                <a:lnTo>
                  <a:pt x="578752" y="701960"/>
                </a:lnTo>
                <a:close/>
                <a:moveTo>
                  <a:pt x="428848" y="690288"/>
                </a:moveTo>
                <a:cubicBezTo>
                  <a:pt x="426220" y="689968"/>
                  <a:pt x="424579" y="691091"/>
                  <a:pt x="425930" y="693065"/>
                </a:cubicBezTo>
                <a:cubicBezTo>
                  <a:pt x="425930" y="693065"/>
                  <a:pt x="434651" y="697889"/>
                  <a:pt x="437433" y="697993"/>
                </a:cubicBezTo>
                <a:cubicBezTo>
                  <a:pt x="438360" y="698029"/>
                  <a:pt x="438627" y="697539"/>
                  <a:pt x="437691" y="696172"/>
                </a:cubicBezTo>
                <a:lnTo>
                  <a:pt x="433777" y="692403"/>
                </a:lnTo>
                <a:lnTo>
                  <a:pt x="432520" y="691646"/>
                </a:lnTo>
                <a:close/>
                <a:moveTo>
                  <a:pt x="448610" y="644079"/>
                </a:moveTo>
                <a:cubicBezTo>
                  <a:pt x="454233" y="642909"/>
                  <a:pt x="455689" y="645036"/>
                  <a:pt x="459433" y="650505"/>
                </a:cubicBezTo>
                <a:cubicBezTo>
                  <a:pt x="457715" y="650343"/>
                  <a:pt x="455686" y="649723"/>
                  <a:pt x="453748" y="648652"/>
                </a:cubicBezTo>
                <a:cubicBezTo>
                  <a:pt x="451809" y="647580"/>
                  <a:pt x="449962" y="646055"/>
                  <a:pt x="448610" y="644079"/>
                </a:cubicBezTo>
                <a:close/>
                <a:moveTo>
                  <a:pt x="244967" y="628633"/>
                </a:moveTo>
                <a:lnTo>
                  <a:pt x="254767" y="631238"/>
                </a:lnTo>
                <a:lnTo>
                  <a:pt x="318131" y="650178"/>
                </a:lnTo>
                <a:lnTo>
                  <a:pt x="338843" y="664370"/>
                </a:lnTo>
                <a:lnTo>
                  <a:pt x="368011" y="681126"/>
                </a:lnTo>
                <a:lnTo>
                  <a:pt x="354443" y="677473"/>
                </a:lnTo>
                <a:cubicBezTo>
                  <a:pt x="334977" y="668603"/>
                  <a:pt x="314988" y="660296"/>
                  <a:pt x="293951" y="652635"/>
                </a:cubicBezTo>
                <a:lnTo>
                  <a:pt x="263352" y="643025"/>
                </a:lnTo>
                <a:lnTo>
                  <a:pt x="264058" y="642699"/>
                </a:lnTo>
                <a:cubicBezTo>
                  <a:pt x="262416" y="641131"/>
                  <a:pt x="258183" y="637976"/>
                  <a:pt x="250211" y="632391"/>
                </a:cubicBezTo>
                <a:close/>
                <a:moveTo>
                  <a:pt x="296439" y="615709"/>
                </a:moveTo>
                <a:cubicBezTo>
                  <a:pt x="303310" y="616362"/>
                  <a:pt x="309813" y="620389"/>
                  <a:pt x="313556" y="625857"/>
                </a:cubicBezTo>
                <a:cubicBezTo>
                  <a:pt x="309939" y="625656"/>
                  <a:pt x="307506" y="624644"/>
                  <a:pt x="305054" y="622919"/>
                </a:cubicBezTo>
                <a:cubicBezTo>
                  <a:pt x="302603" y="621194"/>
                  <a:pt x="300133" y="618758"/>
                  <a:pt x="296439" y="615709"/>
                </a:cubicBezTo>
                <a:close/>
                <a:moveTo>
                  <a:pt x="290301" y="611432"/>
                </a:moveTo>
                <a:cubicBezTo>
                  <a:pt x="294676" y="608438"/>
                  <a:pt x="295192" y="613886"/>
                  <a:pt x="296439" y="615709"/>
                </a:cubicBezTo>
                <a:cubicBezTo>
                  <a:pt x="295347" y="616458"/>
                  <a:pt x="294487" y="616376"/>
                  <a:pt x="293564" y="615613"/>
                </a:cubicBezTo>
                <a:cubicBezTo>
                  <a:pt x="292641" y="614851"/>
                  <a:pt x="291653" y="613407"/>
                  <a:pt x="290301" y="611432"/>
                </a:cubicBezTo>
                <a:close/>
                <a:moveTo>
                  <a:pt x="284163" y="607156"/>
                </a:moveTo>
                <a:cubicBezTo>
                  <a:pt x="288537" y="604162"/>
                  <a:pt x="289053" y="609609"/>
                  <a:pt x="290301" y="611432"/>
                </a:cubicBezTo>
                <a:cubicBezTo>
                  <a:pt x="289208" y="612180"/>
                  <a:pt x="288349" y="612099"/>
                  <a:pt x="287426" y="611337"/>
                </a:cubicBezTo>
                <a:cubicBezTo>
                  <a:pt x="286503" y="610574"/>
                  <a:pt x="285514" y="609130"/>
                  <a:pt x="284163" y="607156"/>
                </a:cubicBezTo>
                <a:close/>
                <a:moveTo>
                  <a:pt x="587083" y="605904"/>
                </a:moveTo>
                <a:cubicBezTo>
                  <a:pt x="587376" y="605723"/>
                  <a:pt x="587303" y="605768"/>
                  <a:pt x="587027" y="605937"/>
                </a:cubicBezTo>
                <a:lnTo>
                  <a:pt x="585808" y="606689"/>
                </a:lnTo>
                <a:close/>
                <a:moveTo>
                  <a:pt x="151975" y="605068"/>
                </a:moveTo>
                <a:lnTo>
                  <a:pt x="178113" y="610861"/>
                </a:lnTo>
                <a:lnTo>
                  <a:pt x="202819" y="617428"/>
                </a:lnTo>
                <a:lnTo>
                  <a:pt x="212221" y="625373"/>
                </a:lnTo>
                <a:lnTo>
                  <a:pt x="216696" y="628632"/>
                </a:lnTo>
                <a:lnTo>
                  <a:pt x="163636" y="613280"/>
                </a:lnTo>
                <a:lnTo>
                  <a:pt x="158153" y="609726"/>
                </a:lnTo>
                <a:close/>
                <a:moveTo>
                  <a:pt x="399569" y="591976"/>
                </a:moveTo>
                <a:cubicBezTo>
                  <a:pt x="399569" y="591976"/>
                  <a:pt x="407012" y="592683"/>
                  <a:pt x="409507" y="596329"/>
                </a:cubicBezTo>
                <a:cubicBezTo>
                  <a:pt x="410495" y="597772"/>
                  <a:pt x="410309" y="598429"/>
                  <a:pt x="409488" y="598552"/>
                </a:cubicBezTo>
                <a:cubicBezTo>
                  <a:pt x="408259" y="598735"/>
                  <a:pt x="405603" y="597713"/>
                  <a:pt x="403342" y="596335"/>
                </a:cubicBezTo>
                <a:cubicBezTo>
                  <a:pt x="401081" y="594956"/>
                  <a:pt x="399216" y="593221"/>
                  <a:pt x="399569" y="591976"/>
                </a:cubicBezTo>
                <a:close/>
                <a:moveTo>
                  <a:pt x="1755637" y="546127"/>
                </a:moveTo>
                <a:cubicBezTo>
                  <a:pt x="1745831" y="547238"/>
                  <a:pt x="1753690" y="553103"/>
                  <a:pt x="1798551" y="566906"/>
                </a:cubicBezTo>
                <a:cubicBezTo>
                  <a:pt x="2073454" y="649591"/>
                  <a:pt x="2361263" y="700356"/>
                  <a:pt x="2652848" y="766839"/>
                </a:cubicBezTo>
                <a:lnTo>
                  <a:pt x="2876896" y="823131"/>
                </a:lnTo>
                <a:lnTo>
                  <a:pt x="2869764" y="811702"/>
                </a:lnTo>
                <a:lnTo>
                  <a:pt x="2877196" y="810618"/>
                </a:lnTo>
                <a:lnTo>
                  <a:pt x="2773608" y="786375"/>
                </a:lnTo>
                <a:cubicBezTo>
                  <a:pt x="2471155" y="713438"/>
                  <a:pt x="2168632" y="637467"/>
                  <a:pt x="1862370" y="565415"/>
                </a:cubicBezTo>
                <a:cubicBezTo>
                  <a:pt x="1837398" y="555619"/>
                  <a:pt x="1771981" y="544273"/>
                  <a:pt x="1755637" y="546127"/>
                </a:cubicBezTo>
                <a:close/>
                <a:moveTo>
                  <a:pt x="221338" y="540391"/>
                </a:moveTo>
                <a:lnTo>
                  <a:pt x="230133" y="545504"/>
                </a:lnTo>
                <a:lnTo>
                  <a:pt x="228056" y="544946"/>
                </a:lnTo>
                <a:close/>
                <a:moveTo>
                  <a:pt x="464618" y="534155"/>
                </a:moveTo>
                <a:lnTo>
                  <a:pt x="468806" y="536675"/>
                </a:lnTo>
                <a:lnTo>
                  <a:pt x="477041" y="538573"/>
                </a:lnTo>
                <a:cubicBezTo>
                  <a:pt x="484279" y="540602"/>
                  <a:pt x="492363" y="543485"/>
                  <a:pt x="500706" y="546689"/>
                </a:cubicBezTo>
                <a:lnTo>
                  <a:pt x="519369" y="553932"/>
                </a:lnTo>
                <a:lnTo>
                  <a:pt x="512588" y="549754"/>
                </a:lnTo>
                <a:lnTo>
                  <a:pt x="509201" y="548229"/>
                </a:lnTo>
                <a:lnTo>
                  <a:pt x="485714" y="540781"/>
                </a:lnTo>
                <a:close/>
                <a:moveTo>
                  <a:pt x="2142884" y="446782"/>
                </a:moveTo>
                <a:cubicBezTo>
                  <a:pt x="2176708" y="458744"/>
                  <a:pt x="2211098" y="470143"/>
                  <a:pt x="2241537" y="481530"/>
                </a:cubicBezTo>
                <a:cubicBezTo>
                  <a:pt x="2248874" y="481556"/>
                  <a:pt x="2290615" y="489030"/>
                  <a:pt x="2275400" y="481644"/>
                </a:cubicBezTo>
                <a:cubicBezTo>
                  <a:pt x="2275400" y="481644"/>
                  <a:pt x="2275400" y="481644"/>
                  <a:pt x="2256813" y="470297"/>
                </a:cubicBezTo>
                <a:cubicBezTo>
                  <a:pt x="2256813" y="470297"/>
                  <a:pt x="2256813" y="470297"/>
                  <a:pt x="2302467" y="489071"/>
                </a:cubicBezTo>
                <a:cubicBezTo>
                  <a:pt x="2287229" y="489020"/>
                  <a:pt x="2279326" y="488993"/>
                  <a:pt x="2283264" y="492956"/>
                </a:cubicBezTo>
                <a:lnTo>
                  <a:pt x="2305163" y="502409"/>
                </a:lnTo>
                <a:lnTo>
                  <a:pt x="2185290" y="473705"/>
                </a:lnTo>
                <a:lnTo>
                  <a:pt x="2193025" y="473539"/>
                </a:lnTo>
                <a:cubicBezTo>
                  <a:pt x="2197683" y="473060"/>
                  <a:pt x="2199520" y="472080"/>
                  <a:pt x="2195859" y="470092"/>
                </a:cubicBezTo>
                <a:cubicBezTo>
                  <a:pt x="2176696" y="462129"/>
                  <a:pt x="2161483" y="454743"/>
                  <a:pt x="2142884" y="446782"/>
                </a:cubicBezTo>
                <a:close/>
                <a:moveTo>
                  <a:pt x="934817" y="433128"/>
                </a:moveTo>
                <a:cubicBezTo>
                  <a:pt x="934543" y="433316"/>
                  <a:pt x="935378" y="433998"/>
                  <a:pt x="937046" y="435026"/>
                </a:cubicBezTo>
                <a:cubicBezTo>
                  <a:pt x="948723" y="442217"/>
                  <a:pt x="1001199" y="466281"/>
                  <a:pt x="999705" y="455200"/>
                </a:cubicBezTo>
                <a:cubicBezTo>
                  <a:pt x="997001" y="451250"/>
                  <a:pt x="976758" y="445918"/>
                  <a:pt x="966820" y="441566"/>
                </a:cubicBezTo>
                <a:cubicBezTo>
                  <a:pt x="963385" y="441240"/>
                  <a:pt x="934508" y="427986"/>
                  <a:pt x="934817" y="433128"/>
                </a:cubicBezTo>
                <a:close/>
                <a:moveTo>
                  <a:pt x="949735" y="423643"/>
                </a:moveTo>
                <a:cubicBezTo>
                  <a:pt x="948851" y="423523"/>
                  <a:pt x="948304" y="423897"/>
                  <a:pt x="948304" y="423897"/>
                </a:cubicBezTo>
                <a:cubicBezTo>
                  <a:pt x="948069" y="424726"/>
                  <a:pt x="948029" y="425256"/>
                  <a:pt x="948159" y="425593"/>
                </a:cubicBezTo>
                <a:cubicBezTo>
                  <a:pt x="948290" y="425929"/>
                  <a:pt x="948588" y="426073"/>
                  <a:pt x="949031" y="426132"/>
                </a:cubicBezTo>
                <a:cubicBezTo>
                  <a:pt x="949916" y="426253"/>
                  <a:pt x="951373" y="426035"/>
                  <a:pt x="953195" y="426350"/>
                </a:cubicBezTo>
                <a:cubicBezTo>
                  <a:pt x="966876" y="436174"/>
                  <a:pt x="988367" y="443327"/>
                  <a:pt x="1006266" y="450710"/>
                </a:cubicBezTo>
                <a:cubicBezTo>
                  <a:pt x="1012278" y="452062"/>
                  <a:pt x="1014438" y="452090"/>
                  <a:pt x="1014184" y="451280"/>
                </a:cubicBezTo>
                <a:cubicBezTo>
                  <a:pt x="1013425" y="448850"/>
                  <a:pt x="990948" y="438885"/>
                  <a:pt x="985564" y="434538"/>
                </a:cubicBezTo>
                <a:cubicBezTo>
                  <a:pt x="972190" y="429859"/>
                  <a:pt x="961677" y="428577"/>
                  <a:pt x="953195" y="426350"/>
                </a:cubicBezTo>
                <a:cubicBezTo>
                  <a:pt x="951843" y="424375"/>
                  <a:pt x="950620" y="423762"/>
                  <a:pt x="949735" y="423643"/>
                </a:cubicBezTo>
                <a:close/>
                <a:moveTo>
                  <a:pt x="2006388" y="420369"/>
                </a:moveTo>
                <a:cubicBezTo>
                  <a:pt x="2024989" y="427766"/>
                  <a:pt x="2048104" y="435179"/>
                  <a:pt x="2070653" y="443153"/>
                </a:cubicBezTo>
                <a:lnTo>
                  <a:pt x="2066199" y="445189"/>
                </a:lnTo>
                <a:lnTo>
                  <a:pt x="2032326" y="437078"/>
                </a:lnTo>
                <a:lnTo>
                  <a:pt x="2040203" y="435152"/>
                </a:lnTo>
                <a:cubicBezTo>
                  <a:pt x="2040203" y="435152"/>
                  <a:pt x="2040203" y="435152"/>
                  <a:pt x="2006388" y="420369"/>
                </a:cubicBezTo>
                <a:close/>
                <a:moveTo>
                  <a:pt x="900683" y="417671"/>
                </a:moveTo>
                <a:cubicBezTo>
                  <a:pt x="900592" y="418124"/>
                  <a:pt x="901003" y="418699"/>
                  <a:pt x="901788" y="419347"/>
                </a:cubicBezTo>
                <a:cubicBezTo>
                  <a:pt x="902575" y="419994"/>
                  <a:pt x="903735" y="420713"/>
                  <a:pt x="905144" y="421450"/>
                </a:cubicBezTo>
                <a:cubicBezTo>
                  <a:pt x="913592" y="425875"/>
                  <a:pt x="930940" y="430985"/>
                  <a:pt x="929618" y="425532"/>
                </a:cubicBezTo>
                <a:cubicBezTo>
                  <a:pt x="928369" y="423708"/>
                  <a:pt x="901988" y="414101"/>
                  <a:pt x="900683" y="417671"/>
                </a:cubicBezTo>
                <a:close/>
                <a:moveTo>
                  <a:pt x="881856" y="394952"/>
                </a:moveTo>
                <a:cubicBezTo>
                  <a:pt x="881678" y="395350"/>
                  <a:pt x="883210" y="396324"/>
                  <a:pt x="885573" y="397454"/>
                </a:cubicBezTo>
                <a:cubicBezTo>
                  <a:pt x="892662" y="400842"/>
                  <a:pt x="907232" y="405632"/>
                  <a:pt x="905538" y="400516"/>
                </a:cubicBezTo>
                <a:cubicBezTo>
                  <a:pt x="904290" y="398694"/>
                  <a:pt x="893777" y="397411"/>
                  <a:pt x="893777" y="397411"/>
                </a:cubicBezTo>
                <a:cubicBezTo>
                  <a:pt x="885374" y="394909"/>
                  <a:pt x="882094" y="394420"/>
                  <a:pt x="881856" y="394952"/>
                </a:cubicBezTo>
                <a:close/>
                <a:moveTo>
                  <a:pt x="818219" y="374610"/>
                </a:moveTo>
                <a:cubicBezTo>
                  <a:pt x="836790" y="386885"/>
                  <a:pt x="861294" y="403135"/>
                  <a:pt x="887674" y="412742"/>
                </a:cubicBezTo>
                <a:cubicBezTo>
                  <a:pt x="887674" y="412742"/>
                  <a:pt x="896000" y="415521"/>
                  <a:pt x="898189" y="414025"/>
                </a:cubicBezTo>
                <a:cubicBezTo>
                  <a:pt x="898976" y="405007"/>
                  <a:pt x="863172" y="396494"/>
                  <a:pt x="858489" y="394344"/>
                </a:cubicBezTo>
                <a:cubicBezTo>
                  <a:pt x="838978" y="385388"/>
                  <a:pt x="832530" y="375969"/>
                  <a:pt x="818219" y="374610"/>
                </a:cubicBezTo>
                <a:close/>
                <a:moveTo>
                  <a:pt x="1854558" y="365151"/>
                </a:moveTo>
                <a:lnTo>
                  <a:pt x="1866881" y="368590"/>
                </a:lnTo>
                <a:lnTo>
                  <a:pt x="1994749" y="428080"/>
                </a:lnTo>
                <a:lnTo>
                  <a:pt x="1961141" y="420032"/>
                </a:lnTo>
                <a:lnTo>
                  <a:pt x="1912234" y="406617"/>
                </a:lnTo>
                <a:lnTo>
                  <a:pt x="1927622" y="408889"/>
                </a:lnTo>
                <a:cubicBezTo>
                  <a:pt x="1937144" y="409415"/>
                  <a:pt x="1943778" y="408592"/>
                  <a:pt x="1938148" y="404906"/>
                </a:cubicBezTo>
                <a:cubicBezTo>
                  <a:pt x="1938148" y="404906"/>
                  <a:pt x="1938148" y="404906"/>
                  <a:pt x="1883708" y="379015"/>
                </a:cubicBezTo>
                <a:close/>
                <a:moveTo>
                  <a:pt x="802198" y="360588"/>
                </a:moveTo>
                <a:cubicBezTo>
                  <a:pt x="802198" y="360588"/>
                  <a:pt x="794024" y="363506"/>
                  <a:pt x="797458" y="363831"/>
                </a:cubicBezTo>
                <a:cubicBezTo>
                  <a:pt x="798083" y="364743"/>
                  <a:pt x="799580" y="364389"/>
                  <a:pt x="800765" y="363577"/>
                </a:cubicBezTo>
                <a:cubicBezTo>
                  <a:pt x="801949" y="362766"/>
                  <a:pt x="802822" y="361500"/>
                  <a:pt x="802198" y="360588"/>
                </a:cubicBezTo>
                <a:close/>
                <a:moveTo>
                  <a:pt x="1482510" y="352185"/>
                </a:moveTo>
                <a:cubicBezTo>
                  <a:pt x="1491053" y="356597"/>
                  <a:pt x="1467674" y="370555"/>
                  <a:pt x="1461508" y="352496"/>
                </a:cubicBezTo>
                <a:cubicBezTo>
                  <a:pt x="1473269" y="350305"/>
                  <a:pt x="1479663" y="350715"/>
                  <a:pt x="1482510" y="352185"/>
                </a:cubicBezTo>
                <a:close/>
                <a:moveTo>
                  <a:pt x="582691" y="335456"/>
                </a:moveTo>
                <a:cubicBezTo>
                  <a:pt x="582691" y="335456"/>
                  <a:pt x="582691" y="335456"/>
                  <a:pt x="585510" y="336452"/>
                </a:cubicBezTo>
                <a:lnTo>
                  <a:pt x="593966" y="339443"/>
                </a:lnTo>
                <a:cubicBezTo>
                  <a:pt x="593966" y="339443"/>
                  <a:pt x="593966" y="339443"/>
                  <a:pt x="582691" y="335456"/>
                </a:cubicBezTo>
                <a:close/>
                <a:moveTo>
                  <a:pt x="1573793" y="331458"/>
                </a:moveTo>
                <a:lnTo>
                  <a:pt x="1608051" y="346470"/>
                </a:lnTo>
                <a:lnTo>
                  <a:pt x="1606463" y="346602"/>
                </a:lnTo>
                <a:close/>
                <a:moveTo>
                  <a:pt x="1724609" y="327278"/>
                </a:moveTo>
                <a:lnTo>
                  <a:pt x="1732298" y="329859"/>
                </a:lnTo>
                <a:lnTo>
                  <a:pt x="1799627" y="359978"/>
                </a:lnTo>
                <a:lnTo>
                  <a:pt x="1794642" y="358749"/>
                </a:lnTo>
                <a:lnTo>
                  <a:pt x="1812166" y="365587"/>
                </a:lnTo>
                <a:lnTo>
                  <a:pt x="1890645" y="400695"/>
                </a:lnTo>
                <a:lnTo>
                  <a:pt x="1847902" y="388970"/>
                </a:lnTo>
                <a:lnTo>
                  <a:pt x="1755770" y="363092"/>
                </a:lnTo>
                <a:lnTo>
                  <a:pt x="1767278" y="362578"/>
                </a:lnTo>
                <a:cubicBezTo>
                  <a:pt x="1782516" y="362629"/>
                  <a:pt x="1793803" y="362666"/>
                  <a:pt x="1786479" y="358692"/>
                </a:cubicBezTo>
                <a:lnTo>
                  <a:pt x="1777946" y="354360"/>
                </a:lnTo>
                <a:lnTo>
                  <a:pt x="1779378" y="352099"/>
                </a:lnTo>
                <a:cubicBezTo>
                  <a:pt x="1778408" y="351004"/>
                  <a:pt x="1776017" y="351170"/>
                  <a:pt x="1774355" y="352157"/>
                </a:cubicBezTo>
                <a:lnTo>
                  <a:pt x="1774307" y="352512"/>
                </a:lnTo>
                <a:close/>
                <a:moveTo>
                  <a:pt x="1646061" y="323803"/>
                </a:moveTo>
                <a:lnTo>
                  <a:pt x="1723529" y="356026"/>
                </a:lnTo>
                <a:lnTo>
                  <a:pt x="1700646" y="352654"/>
                </a:lnTo>
                <a:close/>
                <a:moveTo>
                  <a:pt x="689228" y="320788"/>
                </a:moveTo>
                <a:lnTo>
                  <a:pt x="688021" y="321554"/>
                </a:lnTo>
                <a:lnTo>
                  <a:pt x="685552" y="323123"/>
                </a:lnTo>
                <a:cubicBezTo>
                  <a:pt x="685552" y="323123"/>
                  <a:pt x="686776" y="322344"/>
                  <a:pt x="687849" y="321663"/>
                </a:cubicBezTo>
                <a:lnTo>
                  <a:pt x="688021" y="321554"/>
                </a:lnTo>
                <a:lnTo>
                  <a:pt x="689170" y="320824"/>
                </a:lnTo>
                <a:cubicBezTo>
                  <a:pt x="689458" y="320642"/>
                  <a:pt x="689534" y="320593"/>
                  <a:pt x="689228" y="320788"/>
                </a:cubicBezTo>
                <a:close/>
                <a:moveTo>
                  <a:pt x="742795" y="312899"/>
                </a:moveTo>
                <a:cubicBezTo>
                  <a:pt x="738385" y="311735"/>
                  <a:pt x="738363" y="313024"/>
                  <a:pt x="739902" y="314612"/>
                </a:cubicBezTo>
                <a:cubicBezTo>
                  <a:pt x="740671" y="315406"/>
                  <a:pt x="741830" y="316275"/>
                  <a:pt x="743024" y="316947"/>
                </a:cubicBezTo>
                <a:cubicBezTo>
                  <a:pt x="744219" y="317620"/>
                  <a:pt x="745450" y="318099"/>
                  <a:pt x="746362" y="318112"/>
                </a:cubicBezTo>
                <a:cubicBezTo>
                  <a:pt x="747579" y="318130"/>
                  <a:pt x="748231" y="317321"/>
                  <a:pt x="747478" y="315048"/>
                </a:cubicBezTo>
                <a:cubicBezTo>
                  <a:pt x="746231" y="313225"/>
                  <a:pt x="744043" y="314722"/>
                  <a:pt x="742795" y="312899"/>
                </a:cubicBezTo>
                <a:close/>
                <a:moveTo>
                  <a:pt x="437233" y="305311"/>
                </a:moveTo>
                <a:cubicBezTo>
                  <a:pt x="440781" y="305682"/>
                  <a:pt x="446110" y="307373"/>
                  <a:pt x="452756" y="311404"/>
                </a:cubicBezTo>
                <a:cubicBezTo>
                  <a:pt x="445100" y="311630"/>
                  <a:pt x="439794" y="310846"/>
                  <a:pt x="436512" y="309769"/>
                </a:cubicBezTo>
                <a:cubicBezTo>
                  <a:pt x="434051" y="308962"/>
                  <a:pt x="432728" y="307987"/>
                  <a:pt x="432405" y="307150"/>
                </a:cubicBezTo>
                <a:cubicBezTo>
                  <a:pt x="431920" y="305893"/>
                  <a:pt x="433685" y="304941"/>
                  <a:pt x="437233" y="305311"/>
                </a:cubicBezTo>
                <a:close/>
                <a:moveTo>
                  <a:pt x="865465" y="300389"/>
                </a:moveTo>
                <a:cubicBezTo>
                  <a:pt x="865879" y="300775"/>
                  <a:pt x="868035" y="301920"/>
                  <a:pt x="872822" y="304222"/>
                </a:cubicBezTo>
                <a:cubicBezTo>
                  <a:pt x="944773" y="346000"/>
                  <a:pt x="1020484" y="374497"/>
                  <a:pt x="1089324" y="402343"/>
                </a:cubicBezTo>
                <a:cubicBezTo>
                  <a:pt x="1115498" y="411647"/>
                  <a:pt x="1144008" y="428275"/>
                  <a:pt x="1167378" y="428790"/>
                </a:cubicBezTo>
                <a:lnTo>
                  <a:pt x="1166129" y="426967"/>
                </a:lnTo>
                <a:cubicBezTo>
                  <a:pt x="1164881" y="425143"/>
                  <a:pt x="1138501" y="415536"/>
                  <a:pt x="1128562" y="411182"/>
                </a:cubicBezTo>
                <a:cubicBezTo>
                  <a:pt x="1045673" y="376890"/>
                  <a:pt x="963769" y="349508"/>
                  <a:pt x="884740" y="306774"/>
                </a:cubicBezTo>
                <a:cubicBezTo>
                  <a:pt x="878651" y="304917"/>
                  <a:pt x="864221" y="299232"/>
                  <a:pt x="865465" y="300389"/>
                </a:cubicBezTo>
                <a:close/>
                <a:moveTo>
                  <a:pt x="1352061" y="280974"/>
                </a:moveTo>
                <a:cubicBezTo>
                  <a:pt x="1357396" y="282120"/>
                  <a:pt x="1368194" y="285774"/>
                  <a:pt x="1372980" y="288076"/>
                </a:cubicBezTo>
                <a:cubicBezTo>
                  <a:pt x="1408311" y="301374"/>
                  <a:pt x="1441288" y="313384"/>
                  <a:pt x="1473427" y="325243"/>
                </a:cubicBezTo>
                <a:lnTo>
                  <a:pt x="1496298" y="333936"/>
                </a:lnTo>
                <a:lnTo>
                  <a:pt x="1479220" y="334297"/>
                </a:lnTo>
                <a:lnTo>
                  <a:pt x="1477363" y="336206"/>
                </a:lnTo>
                <a:lnTo>
                  <a:pt x="1447443" y="322669"/>
                </a:lnTo>
                <a:cubicBezTo>
                  <a:pt x="1437445" y="318132"/>
                  <a:pt x="1427065" y="313525"/>
                  <a:pt x="1413251" y="307809"/>
                </a:cubicBezTo>
                <a:cubicBezTo>
                  <a:pt x="1398423" y="301003"/>
                  <a:pt x="1380366" y="294174"/>
                  <a:pt x="1363923" y="288919"/>
                </a:cubicBezTo>
                <a:cubicBezTo>
                  <a:pt x="1346856" y="281190"/>
                  <a:pt x="1346727" y="279828"/>
                  <a:pt x="1352061" y="280974"/>
                </a:cubicBezTo>
                <a:close/>
                <a:moveTo>
                  <a:pt x="1085891" y="265928"/>
                </a:moveTo>
                <a:cubicBezTo>
                  <a:pt x="1086878" y="267371"/>
                  <a:pt x="1088049" y="268494"/>
                  <a:pt x="1089365" y="269379"/>
                </a:cubicBezTo>
                <a:cubicBezTo>
                  <a:pt x="1090681" y="270263"/>
                  <a:pt x="1092143" y="270907"/>
                  <a:pt x="1093714" y="271394"/>
                </a:cubicBezTo>
                <a:cubicBezTo>
                  <a:pt x="1096856" y="272367"/>
                  <a:pt x="1100434" y="272707"/>
                  <a:pt x="1104156" y="273059"/>
                </a:cubicBezTo>
                <a:cubicBezTo>
                  <a:pt x="1098956" y="265464"/>
                  <a:pt x="1092970" y="266884"/>
                  <a:pt x="1085891" y="265928"/>
                </a:cubicBezTo>
                <a:close/>
                <a:moveTo>
                  <a:pt x="618362" y="263146"/>
                </a:moveTo>
                <a:lnTo>
                  <a:pt x="620560" y="263259"/>
                </a:lnTo>
                <a:lnTo>
                  <a:pt x="661944" y="285909"/>
                </a:lnTo>
                <a:lnTo>
                  <a:pt x="657113" y="284381"/>
                </a:lnTo>
                <a:cubicBezTo>
                  <a:pt x="641464" y="279338"/>
                  <a:pt x="626340" y="273651"/>
                  <a:pt x="614357" y="264422"/>
                </a:cubicBezTo>
                <a:cubicBezTo>
                  <a:pt x="613314" y="263620"/>
                  <a:pt x="615099" y="263221"/>
                  <a:pt x="618362" y="263146"/>
                </a:cubicBezTo>
                <a:close/>
                <a:moveTo>
                  <a:pt x="989465" y="220960"/>
                </a:moveTo>
                <a:cubicBezTo>
                  <a:pt x="984780" y="220117"/>
                  <a:pt x="982497" y="220742"/>
                  <a:pt x="987207" y="223914"/>
                </a:cubicBezTo>
                <a:cubicBezTo>
                  <a:pt x="988553" y="224820"/>
                  <a:pt x="990470" y="225934"/>
                  <a:pt x="993064" y="227281"/>
                </a:cubicBezTo>
                <a:cubicBezTo>
                  <a:pt x="1013824" y="238060"/>
                  <a:pt x="1047591" y="253768"/>
                  <a:pt x="1072726" y="261553"/>
                </a:cubicBezTo>
                <a:cubicBezTo>
                  <a:pt x="1053062" y="246900"/>
                  <a:pt x="1031572" y="239746"/>
                  <a:pt x="1006130" y="226817"/>
                </a:cubicBezTo>
                <a:cubicBezTo>
                  <a:pt x="1001235" y="224115"/>
                  <a:pt x="994150" y="221803"/>
                  <a:pt x="989465" y="220960"/>
                </a:cubicBezTo>
                <a:close/>
                <a:moveTo>
                  <a:pt x="1120080" y="209511"/>
                </a:moveTo>
                <a:cubicBezTo>
                  <a:pt x="1131266" y="215687"/>
                  <a:pt x="1143335" y="223936"/>
                  <a:pt x="1156401" y="223472"/>
                </a:cubicBezTo>
                <a:cubicBezTo>
                  <a:pt x="1145214" y="217295"/>
                  <a:pt x="1132205" y="212367"/>
                  <a:pt x="1120080" y="209511"/>
                </a:cubicBezTo>
                <a:close/>
                <a:moveTo>
                  <a:pt x="1109258" y="203084"/>
                </a:moveTo>
                <a:cubicBezTo>
                  <a:pt x="1108010" y="201261"/>
                  <a:pt x="1102024" y="202683"/>
                  <a:pt x="1104520" y="206328"/>
                </a:cubicBezTo>
                <a:cubicBezTo>
                  <a:pt x="1104520" y="206328"/>
                  <a:pt x="1106016" y="205973"/>
                  <a:pt x="1107357" y="205390"/>
                </a:cubicBezTo>
                <a:cubicBezTo>
                  <a:pt x="1108698" y="204808"/>
                  <a:pt x="1109883" y="203997"/>
                  <a:pt x="1109258" y="203084"/>
                </a:cubicBezTo>
                <a:close/>
                <a:moveTo>
                  <a:pt x="466305" y="193606"/>
                </a:moveTo>
                <a:lnTo>
                  <a:pt x="476105" y="196212"/>
                </a:lnTo>
                <a:lnTo>
                  <a:pt x="539470" y="215152"/>
                </a:lnTo>
                <a:lnTo>
                  <a:pt x="560182" y="229343"/>
                </a:lnTo>
                <a:lnTo>
                  <a:pt x="589349" y="246100"/>
                </a:lnTo>
                <a:lnTo>
                  <a:pt x="575783" y="242447"/>
                </a:lnTo>
                <a:cubicBezTo>
                  <a:pt x="556316" y="233576"/>
                  <a:pt x="536326" y="225270"/>
                  <a:pt x="515291" y="217609"/>
                </a:cubicBezTo>
                <a:lnTo>
                  <a:pt x="484691" y="207999"/>
                </a:lnTo>
                <a:lnTo>
                  <a:pt x="485397" y="207672"/>
                </a:lnTo>
                <a:cubicBezTo>
                  <a:pt x="483755" y="206104"/>
                  <a:pt x="479522" y="202951"/>
                  <a:pt x="471550" y="197364"/>
                </a:cubicBezTo>
                <a:close/>
                <a:moveTo>
                  <a:pt x="373313" y="170041"/>
                </a:moveTo>
                <a:lnTo>
                  <a:pt x="399452" y="175835"/>
                </a:lnTo>
                <a:lnTo>
                  <a:pt x="424158" y="182402"/>
                </a:lnTo>
                <a:lnTo>
                  <a:pt x="433559" y="190346"/>
                </a:lnTo>
                <a:lnTo>
                  <a:pt x="438035" y="193605"/>
                </a:lnTo>
                <a:lnTo>
                  <a:pt x="384975" y="178255"/>
                </a:lnTo>
                <a:lnTo>
                  <a:pt x="379492" y="174701"/>
                </a:lnTo>
                <a:close/>
                <a:moveTo>
                  <a:pt x="714173" y="153097"/>
                </a:moveTo>
                <a:cubicBezTo>
                  <a:pt x="714173" y="153097"/>
                  <a:pt x="716258" y="154702"/>
                  <a:pt x="718688" y="156575"/>
                </a:cubicBezTo>
                <a:cubicBezTo>
                  <a:pt x="717468" y="157890"/>
                  <a:pt x="716332" y="159110"/>
                  <a:pt x="715507" y="158958"/>
                </a:cubicBezTo>
                <a:cubicBezTo>
                  <a:pt x="714680" y="158805"/>
                  <a:pt x="714163" y="157278"/>
                  <a:pt x="714173" y="153097"/>
                </a:cubicBezTo>
                <a:close/>
                <a:moveTo>
                  <a:pt x="547215" y="142839"/>
                </a:moveTo>
                <a:cubicBezTo>
                  <a:pt x="553871" y="142709"/>
                  <a:pt x="584191" y="151921"/>
                  <a:pt x="588888" y="152638"/>
                </a:cubicBezTo>
                <a:cubicBezTo>
                  <a:pt x="601321" y="156251"/>
                  <a:pt x="611166" y="158880"/>
                  <a:pt x="619824" y="161025"/>
                </a:cubicBezTo>
                <a:lnTo>
                  <a:pt x="624373" y="162076"/>
                </a:lnTo>
                <a:lnTo>
                  <a:pt x="654887" y="179976"/>
                </a:lnTo>
                <a:lnTo>
                  <a:pt x="614610" y="164715"/>
                </a:lnTo>
                <a:cubicBezTo>
                  <a:pt x="606787" y="161590"/>
                  <a:pt x="582916" y="157344"/>
                  <a:pt x="565163" y="152191"/>
                </a:cubicBezTo>
                <a:lnTo>
                  <a:pt x="550897" y="146973"/>
                </a:lnTo>
                <a:lnTo>
                  <a:pt x="549513" y="145775"/>
                </a:lnTo>
                <a:close/>
                <a:moveTo>
                  <a:pt x="707654" y="116494"/>
                </a:moveTo>
                <a:cubicBezTo>
                  <a:pt x="706610" y="116656"/>
                  <a:pt x="709174" y="117865"/>
                  <a:pt x="713638" y="119551"/>
                </a:cubicBezTo>
                <a:lnTo>
                  <a:pt x="728086" y="124473"/>
                </a:lnTo>
                <a:lnTo>
                  <a:pt x="728602" y="124785"/>
                </a:lnTo>
                <a:cubicBezTo>
                  <a:pt x="775125" y="152676"/>
                  <a:pt x="821467" y="180303"/>
                  <a:pt x="865820" y="206391"/>
                </a:cubicBezTo>
                <a:cubicBezTo>
                  <a:pt x="920655" y="238020"/>
                  <a:pt x="975183" y="264506"/>
                  <a:pt x="1028254" y="288866"/>
                </a:cubicBezTo>
                <a:cubicBezTo>
                  <a:pt x="1081898" y="313278"/>
                  <a:pt x="1141532" y="333147"/>
                  <a:pt x="1197787" y="347296"/>
                </a:cubicBezTo>
                <a:lnTo>
                  <a:pt x="1151790" y="327319"/>
                </a:lnTo>
                <a:lnTo>
                  <a:pt x="1172337" y="332263"/>
                </a:lnTo>
                <a:cubicBezTo>
                  <a:pt x="1191607" y="337162"/>
                  <a:pt x="1209696" y="342729"/>
                  <a:pt x="1223922" y="350380"/>
                </a:cubicBezTo>
                <a:cubicBezTo>
                  <a:pt x="1271683" y="372259"/>
                  <a:pt x="1184175" y="343644"/>
                  <a:pt x="1159924" y="344211"/>
                </a:cubicBezTo>
                <a:cubicBezTo>
                  <a:pt x="1129113" y="337265"/>
                  <a:pt x="1104651" y="328894"/>
                  <a:pt x="1072744" y="329638"/>
                </a:cubicBezTo>
                <a:lnTo>
                  <a:pt x="1060290" y="332757"/>
                </a:lnTo>
                <a:lnTo>
                  <a:pt x="1056140" y="333798"/>
                </a:lnTo>
                <a:cubicBezTo>
                  <a:pt x="1054293" y="334259"/>
                  <a:pt x="1055525" y="333954"/>
                  <a:pt x="1057983" y="333337"/>
                </a:cubicBezTo>
                <a:lnTo>
                  <a:pt x="1060290" y="332757"/>
                </a:lnTo>
                <a:lnTo>
                  <a:pt x="1067209" y="331026"/>
                </a:lnTo>
                <a:cubicBezTo>
                  <a:pt x="1070283" y="330254"/>
                  <a:pt x="1072744" y="329638"/>
                  <a:pt x="1072744" y="329638"/>
                </a:cubicBezTo>
                <a:lnTo>
                  <a:pt x="1548547" y="462514"/>
                </a:lnTo>
                <a:lnTo>
                  <a:pt x="1546791" y="465386"/>
                </a:lnTo>
                <a:lnTo>
                  <a:pt x="1550887" y="463168"/>
                </a:lnTo>
                <a:lnTo>
                  <a:pt x="1714262" y="508793"/>
                </a:lnTo>
                <a:cubicBezTo>
                  <a:pt x="1930387" y="566063"/>
                  <a:pt x="2148456" y="621172"/>
                  <a:pt x="2367452" y="674980"/>
                </a:cubicBezTo>
                <a:lnTo>
                  <a:pt x="2985212" y="822348"/>
                </a:lnTo>
                <a:lnTo>
                  <a:pt x="2978895" y="820100"/>
                </a:lnTo>
                <a:cubicBezTo>
                  <a:pt x="2884671" y="782234"/>
                  <a:pt x="2768723" y="746141"/>
                  <a:pt x="2718878" y="693714"/>
                </a:cubicBezTo>
                <a:cubicBezTo>
                  <a:pt x="2677658" y="668831"/>
                  <a:pt x="2671838" y="675684"/>
                  <a:pt x="2649225" y="666598"/>
                </a:cubicBezTo>
                <a:cubicBezTo>
                  <a:pt x="2591178" y="647646"/>
                  <a:pt x="2549129" y="623743"/>
                  <a:pt x="2612017" y="635009"/>
                </a:cubicBezTo>
                <a:lnTo>
                  <a:pt x="2622796" y="638098"/>
                </a:lnTo>
                <a:lnTo>
                  <a:pt x="2742029" y="688025"/>
                </a:lnTo>
                <a:cubicBezTo>
                  <a:pt x="2753304" y="692013"/>
                  <a:pt x="2791106" y="696089"/>
                  <a:pt x="2779844" y="688152"/>
                </a:cubicBezTo>
                <a:cubicBezTo>
                  <a:pt x="2779844" y="688152"/>
                  <a:pt x="2779844" y="688152"/>
                  <a:pt x="2773715" y="685310"/>
                </a:cubicBezTo>
                <a:lnTo>
                  <a:pt x="2762709" y="680206"/>
                </a:lnTo>
                <a:lnTo>
                  <a:pt x="2808973" y="696063"/>
                </a:lnTo>
                <a:cubicBezTo>
                  <a:pt x="2829371" y="703481"/>
                  <a:pt x="2850657" y="711653"/>
                  <a:pt x="2874212" y="721119"/>
                </a:cubicBezTo>
                <a:cubicBezTo>
                  <a:pt x="3113660" y="799292"/>
                  <a:pt x="3323793" y="876272"/>
                  <a:pt x="3552730" y="948129"/>
                </a:cubicBezTo>
                <a:lnTo>
                  <a:pt x="3700572" y="991797"/>
                </a:lnTo>
                <a:lnTo>
                  <a:pt x="3795917" y="1007467"/>
                </a:lnTo>
                <a:lnTo>
                  <a:pt x="3833914" y="1020054"/>
                </a:lnTo>
                <a:lnTo>
                  <a:pt x="3708299" y="994081"/>
                </a:lnTo>
                <a:lnTo>
                  <a:pt x="3789717" y="1018130"/>
                </a:lnTo>
                <a:cubicBezTo>
                  <a:pt x="3928986" y="1058012"/>
                  <a:pt x="4044519" y="1083430"/>
                  <a:pt x="4175715" y="1110773"/>
                </a:cubicBezTo>
                <a:lnTo>
                  <a:pt x="4212707" y="1118443"/>
                </a:lnTo>
                <a:lnTo>
                  <a:pt x="4277000" y="1155371"/>
                </a:lnTo>
                <a:lnTo>
                  <a:pt x="4291954" y="1164007"/>
                </a:lnTo>
                <a:lnTo>
                  <a:pt x="4319245" y="1172122"/>
                </a:lnTo>
                <a:lnTo>
                  <a:pt x="4313498" y="1168876"/>
                </a:lnTo>
                <a:lnTo>
                  <a:pt x="4229968" y="1122022"/>
                </a:lnTo>
                <a:lnTo>
                  <a:pt x="4313590" y="1139362"/>
                </a:lnTo>
                <a:cubicBezTo>
                  <a:pt x="4337926" y="1144438"/>
                  <a:pt x="4366989" y="1150891"/>
                  <a:pt x="4398691" y="1157926"/>
                </a:cubicBezTo>
                <a:lnTo>
                  <a:pt x="4454854" y="1170199"/>
                </a:lnTo>
                <a:lnTo>
                  <a:pt x="4675724" y="1200814"/>
                </a:lnTo>
                <a:lnTo>
                  <a:pt x="4787224" y="1215419"/>
                </a:lnTo>
                <a:lnTo>
                  <a:pt x="4949832" y="1296709"/>
                </a:lnTo>
                <a:lnTo>
                  <a:pt x="4968786" y="1299230"/>
                </a:lnTo>
                <a:lnTo>
                  <a:pt x="4969227" y="1299231"/>
                </a:lnTo>
                <a:lnTo>
                  <a:pt x="4965794" y="1297405"/>
                </a:lnTo>
                <a:cubicBezTo>
                  <a:pt x="4932278" y="1280799"/>
                  <a:pt x="4901283" y="1264915"/>
                  <a:pt x="4871121" y="1249260"/>
                </a:cubicBezTo>
                <a:lnTo>
                  <a:pt x="4812624" y="1218746"/>
                </a:lnTo>
                <a:lnTo>
                  <a:pt x="4828386" y="1220811"/>
                </a:lnTo>
                <a:lnTo>
                  <a:pt x="4826199" y="1218610"/>
                </a:lnTo>
                <a:lnTo>
                  <a:pt x="4946506" y="1277210"/>
                </a:lnTo>
                <a:lnTo>
                  <a:pt x="5008476" y="1306585"/>
                </a:lnTo>
                <a:lnTo>
                  <a:pt x="5044364" y="1314718"/>
                </a:lnTo>
                <a:lnTo>
                  <a:pt x="5029570" y="1316584"/>
                </a:lnTo>
                <a:lnTo>
                  <a:pt x="5048137" y="1325386"/>
                </a:lnTo>
                <a:lnTo>
                  <a:pt x="5087382" y="1344406"/>
                </a:lnTo>
                <a:lnTo>
                  <a:pt x="5135682" y="1348878"/>
                </a:lnTo>
                <a:cubicBezTo>
                  <a:pt x="5139069" y="1348889"/>
                  <a:pt x="5158296" y="1337670"/>
                  <a:pt x="5150959" y="1337645"/>
                </a:cubicBezTo>
                <a:cubicBezTo>
                  <a:pt x="5116555" y="1330195"/>
                  <a:pt x="5082691" y="1330080"/>
                  <a:pt x="5048291" y="1322065"/>
                </a:cubicBezTo>
                <a:cubicBezTo>
                  <a:pt x="5090056" y="1322207"/>
                  <a:pt x="5131783" y="1333631"/>
                  <a:pt x="5169597" y="1333757"/>
                </a:cubicBezTo>
                <a:cubicBezTo>
                  <a:pt x="5173548" y="1333771"/>
                  <a:pt x="5192775" y="1322552"/>
                  <a:pt x="5184873" y="1322525"/>
                </a:cubicBezTo>
                <a:cubicBezTo>
                  <a:pt x="5156391" y="1316787"/>
                  <a:pt x="5127902" y="1312883"/>
                  <a:pt x="5099907" y="1308980"/>
                </a:cubicBezTo>
                <a:lnTo>
                  <a:pt x="5066394" y="1303449"/>
                </a:lnTo>
                <a:lnTo>
                  <a:pt x="5088347" y="1306050"/>
                </a:lnTo>
                <a:cubicBezTo>
                  <a:pt x="5110141" y="1308028"/>
                  <a:pt x="5131866" y="1309088"/>
                  <a:pt x="5154435" y="1311138"/>
                </a:cubicBezTo>
                <a:cubicBezTo>
                  <a:pt x="5162337" y="1311166"/>
                  <a:pt x="5177612" y="1299933"/>
                  <a:pt x="5173661" y="1299920"/>
                </a:cubicBezTo>
                <a:cubicBezTo>
                  <a:pt x="5173661" y="1299920"/>
                  <a:pt x="5173661" y="1299920"/>
                  <a:pt x="5165762" y="1299893"/>
                </a:cubicBezTo>
                <a:cubicBezTo>
                  <a:pt x="5173675" y="1295971"/>
                  <a:pt x="5184987" y="1288674"/>
                  <a:pt x="5177651" y="1288649"/>
                </a:cubicBezTo>
                <a:cubicBezTo>
                  <a:pt x="5173700" y="1288635"/>
                  <a:pt x="5162413" y="1288597"/>
                  <a:pt x="5147173" y="1288546"/>
                </a:cubicBezTo>
                <a:cubicBezTo>
                  <a:pt x="5154524" y="1284621"/>
                  <a:pt x="5165837" y="1277324"/>
                  <a:pt x="5162451" y="1277313"/>
                </a:cubicBezTo>
                <a:cubicBezTo>
                  <a:pt x="5162451" y="1277313"/>
                  <a:pt x="5162451" y="1277313"/>
                  <a:pt x="5124650" y="1273237"/>
                </a:cubicBezTo>
                <a:cubicBezTo>
                  <a:pt x="5128049" y="1269298"/>
                  <a:pt x="5135963" y="1265377"/>
                  <a:pt x="5132024" y="1261978"/>
                </a:cubicBezTo>
                <a:cubicBezTo>
                  <a:pt x="5094250" y="1250565"/>
                  <a:pt x="5055896" y="1242538"/>
                  <a:pt x="5018106" y="1235076"/>
                </a:cubicBezTo>
                <a:cubicBezTo>
                  <a:pt x="4980319" y="1227049"/>
                  <a:pt x="4938590" y="1215624"/>
                  <a:pt x="4900801" y="1208162"/>
                </a:cubicBezTo>
                <a:cubicBezTo>
                  <a:pt x="4900801" y="1208162"/>
                  <a:pt x="4904200" y="1204224"/>
                  <a:pt x="4900814" y="1204213"/>
                </a:cubicBezTo>
                <a:cubicBezTo>
                  <a:pt x="4881640" y="1200200"/>
                  <a:pt x="4859076" y="1196174"/>
                  <a:pt x="4835961" y="1188761"/>
                </a:cubicBezTo>
                <a:cubicBezTo>
                  <a:pt x="4835961" y="1188761"/>
                  <a:pt x="4835961" y="1188761"/>
                  <a:pt x="4820736" y="1184761"/>
                </a:cubicBezTo>
                <a:cubicBezTo>
                  <a:pt x="4843861" y="1188787"/>
                  <a:pt x="4862474" y="1192799"/>
                  <a:pt x="4881653" y="1196250"/>
                </a:cubicBezTo>
                <a:cubicBezTo>
                  <a:pt x="4888989" y="1196274"/>
                  <a:pt x="4904266" y="1185042"/>
                  <a:pt x="4900879" y="1185031"/>
                </a:cubicBezTo>
                <a:cubicBezTo>
                  <a:pt x="4862526" y="1177566"/>
                  <a:pt x="4824722" y="1173489"/>
                  <a:pt x="4790926" y="1154192"/>
                </a:cubicBezTo>
                <a:cubicBezTo>
                  <a:pt x="4785007" y="1151634"/>
                  <a:pt x="4772713" y="1157304"/>
                  <a:pt x="4768596" y="1161733"/>
                </a:cubicBezTo>
                <a:lnTo>
                  <a:pt x="4767877" y="1164834"/>
                </a:lnTo>
                <a:lnTo>
                  <a:pt x="4765494" y="1164474"/>
                </a:lnTo>
                <a:cubicBezTo>
                  <a:pt x="4759287" y="1163537"/>
                  <a:pt x="4746877" y="1161660"/>
                  <a:pt x="4722056" y="1157911"/>
                </a:cubicBezTo>
                <a:cubicBezTo>
                  <a:pt x="4726019" y="1153973"/>
                  <a:pt x="4733934" y="1150615"/>
                  <a:pt x="4729981" y="1150602"/>
                </a:cubicBezTo>
                <a:cubicBezTo>
                  <a:pt x="4729995" y="1146652"/>
                  <a:pt x="4729995" y="1146652"/>
                  <a:pt x="4726044" y="1146638"/>
                </a:cubicBezTo>
                <a:cubicBezTo>
                  <a:pt x="4726044" y="1146638"/>
                  <a:pt x="4726044" y="1146638"/>
                  <a:pt x="4718707" y="1146614"/>
                </a:cubicBezTo>
                <a:cubicBezTo>
                  <a:pt x="4726057" y="1142690"/>
                  <a:pt x="4733973" y="1138767"/>
                  <a:pt x="4730022" y="1138752"/>
                </a:cubicBezTo>
                <a:cubicBezTo>
                  <a:pt x="4718744" y="1135331"/>
                  <a:pt x="4703520" y="1131329"/>
                  <a:pt x="4692246" y="1127343"/>
                </a:cubicBezTo>
                <a:cubicBezTo>
                  <a:pt x="4692246" y="1127343"/>
                  <a:pt x="4692246" y="1127343"/>
                  <a:pt x="4695645" y="1123405"/>
                </a:cubicBezTo>
                <a:cubicBezTo>
                  <a:pt x="4695645" y="1123405"/>
                  <a:pt x="4695645" y="1123405"/>
                  <a:pt x="4741309" y="1138791"/>
                </a:cubicBezTo>
                <a:cubicBezTo>
                  <a:pt x="4745261" y="1138805"/>
                  <a:pt x="4752608" y="1135445"/>
                  <a:pt x="4756573" y="1131509"/>
                </a:cubicBezTo>
                <a:cubicBezTo>
                  <a:pt x="4802264" y="1138996"/>
                  <a:pt x="4843990" y="1150985"/>
                  <a:pt x="4889116" y="1158473"/>
                </a:cubicBezTo>
                <a:cubicBezTo>
                  <a:pt x="4897005" y="1162449"/>
                  <a:pt x="4912281" y="1151216"/>
                  <a:pt x="4908330" y="1151202"/>
                </a:cubicBezTo>
                <a:cubicBezTo>
                  <a:pt x="4859268" y="1139188"/>
                  <a:pt x="4813603" y="1123802"/>
                  <a:pt x="4763949" y="1120249"/>
                </a:cubicBezTo>
                <a:cubicBezTo>
                  <a:pt x="4760562" y="1120237"/>
                  <a:pt x="4752661" y="1120210"/>
                  <a:pt x="4749264" y="1123585"/>
                </a:cubicBezTo>
                <a:lnTo>
                  <a:pt x="4657259" y="1098551"/>
                </a:lnTo>
                <a:lnTo>
                  <a:pt x="4872671" y="1133782"/>
                </a:lnTo>
                <a:cubicBezTo>
                  <a:pt x="5183253" y="1198625"/>
                  <a:pt x="5510626" y="1279411"/>
                  <a:pt x="5841160" y="1320754"/>
                </a:cubicBezTo>
                <a:lnTo>
                  <a:pt x="6177672" y="1370819"/>
                </a:lnTo>
                <a:lnTo>
                  <a:pt x="6404579" y="1390358"/>
                </a:lnTo>
                <a:lnTo>
                  <a:pt x="6479708" y="1395132"/>
                </a:lnTo>
                <a:lnTo>
                  <a:pt x="6406387" y="1384000"/>
                </a:lnTo>
                <a:cubicBezTo>
                  <a:pt x="6228324" y="1356044"/>
                  <a:pt x="6063169" y="1327675"/>
                  <a:pt x="5891354" y="1299337"/>
                </a:cubicBezTo>
                <a:cubicBezTo>
                  <a:pt x="5747860" y="1271876"/>
                  <a:pt x="5576728" y="1263074"/>
                  <a:pt x="5434065" y="1234634"/>
                </a:cubicBezTo>
                <a:cubicBezTo>
                  <a:pt x="5346754" y="1214428"/>
                  <a:pt x="5296392" y="1200317"/>
                  <a:pt x="5199046" y="1180019"/>
                </a:cubicBezTo>
                <a:cubicBezTo>
                  <a:pt x="5146043" y="1167036"/>
                  <a:pt x="5083154" y="1155770"/>
                  <a:pt x="5026973" y="1148515"/>
                </a:cubicBezTo>
                <a:cubicBezTo>
                  <a:pt x="4905204" y="1119277"/>
                  <a:pt x="5019231" y="1131831"/>
                  <a:pt x="5053686" y="1140863"/>
                </a:cubicBezTo>
                <a:cubicBezTo>
                  <a:pt x="5299661" y="1184558"/>
                  <a:pt x="5511031" y="1217411"/>
                  <a:pt x="5735130" y="1261070"/>
                </a:cubicBezTo>
                <a:cubicBezTo>
                  <a:pt x="6004494" y="1301031"/>
                  <a:pt x="6255306" y="1337039"/>
                  <a:pt x="6500246" y="1368059"/>
                </a:cubicBezTo>
                <a:cubicBezTo>
                  <a:pt x="6629495" y="1388484"/>
                  <a:pt x="6753664" y="1402488"/>
                  <a:pt x="6878567" y="1417116"/>
                </a:cubicBezTo>
                <a:lnTo>
                  <a:pt x="6908651" y="1421265"/>
                </a:lnTo>
                <a:lnTo>
                  <a:pt x="7331543" y="1436692"/>
                </a:lnTo>
                <a:cubicBezTo>
                  <a:pt x="7486194" y="1439974"/>
                  <a:pt x="7640372" y="1440747"/>
                  <a:pt x="7793249" y="1438571"/>
                </a:cubicBezTo>
                <a:lnTo>
                  <a:pt x="8255326" y="1421027"/>
                </a:lnTo>
                <a:lnTo>
                  <a:pt x="8257557" y="1421321"/>
                </a:lnTo>
                <a:lnTo>
                  <a:pt x="8258136" y="1422184"/>
                </a:lnTo>
                <a:cubicBezTo>
                  <a:pt x="8258599" y="1422399"/>
                  <a:pt x="8259190" y="1422163"/>
                  <a:pt x="8260374" y="1421693"/>
                </a:cubicBezTo>
                <a:lnTo>
                  <a:pt x="8257557" y="1421321"/>
                </a:lnTo>
                <a:lnTo>
                  <a:pt x="8257309" y="1420952"/>
                </a:lnTo>
                <a:lnTo>
                  <a:pt x="8259272" y="1420877"/>
                </a:lnTo>
                <a:lnTo>
                  <a:pt x="8273883" y="1425890"/>
                </a:lnTo>
                <a:cubicBezTo>
                  <a:pt x="8275793" y="1435234"/>
                  <a:pt x="8232676" y="1419415"/>
                  <a:pt x="8209251" y="1425541"/>
                </a:cubicBezTo>
                <a:cubicBezTo>
                  <a:pt x="8206886" y="1426482"/>
                  <a:pt x="8200747" y="1432113"/>
                  <a:pt x="8198383" y="1433054"/>
                </a:cubicBezTo>
                <a:cubicBezTo>
                  <a:pt x="8182448" y="1436200"/>
                  <a:pt x="8162179" y="1437348"/>
                  <a:pt x="8140167" y="1439722"/>
                </a:cubicBezTo>
                <a:lnTo>
                  <a:pt x="8097982" y="1439881"/>
                </a:lnTo>
                <a:lnTo>
                  <a:pt x="8088453" y="1442768"/>
                </a:lnTo>
                <a:lnTo>
                  <a:pt x="8085575" y="1443991"/>
                </a:lnTo>
                <a:lnTo>
                  <a:pt x="8064954" y="1450466"/>
                </a:lnTo>
                <a:lnTo>
                  <a:pt x="8066733" y="1451663"/>
                </a:lnTo>
                <a:cubicBezTo>
                  <a:pt x="8068488" y="1452710"/>
                  <a:pt x="8070053" y="1453515"/>
                  <a:pt x="8071081" y="1453905"/>
                </a:cubicBezTo>
                <a:cubicBezTo>
                  <a:pt x="8077160" y="1454678"/>
                  <a:pt x="8129632" y="1453482"/>
                  <a:pt x="8096020" y="1457279"/>
                </a:cubicBezTo>
                <a:cubicBezTo>
                  <a:pt x="8060211" y="1461417"/>
                  <a:pt x="8127433" y="1461269"/>
                  <a:pt x="8136273" y="1460944"/>
                </a:cubicBezTo>
                <a:cubicBezTo>
                  <a:pt x="8160255" y="1461508"/>
                  <a:pt x="8181255" y="1462727"/>
                  <a:pt x="8189700" y="1462559"/>
                </a:cubicBezTo>
                <a:cubicBezTo>
                  <a:pt x="8238032" y="1464872"/>
                  <a:pt x="8282733" y="1466104"/>
                  <a:pt x="8326302" y="1467320"/>
                </a:cubicBezTo>
                <a:lnTo>
                  <a:pt x="8335403" y="1467648"/>
                </a:lnTo>
                <a:lnTo>
                  <a:pt x="8326624" y="1472024"/>
                </a:lnTo>
                <a:lnTo>
                  <a:pt x="8323724" y="1473817"/>
                </a:lnTo>
                <a:lnTo>
                  <a:pt x="8295369" y="1473706"/>
                </a:lnTo>
                <a:cubicBezTo>
                  <a:pt x="8277860" y="1473757"/>
                  <a:pt x="8233893" y="1468379"/>
                  <a:pt x="8221674" y="1473239"/>
                </a:cubicBezTo>
                <a:cubicBezTo>
                  <a:pt x="8216943" y="1475121"/>
                  <a:pt x="8220994" y="1483080"/>
                  <a:pt x="8215080" y="1489154"/>
                </a:cubicBezTo>
                <a:cubicBezTo>
                  <a:pt x="8206574" y="1495726"/>
                  <a:pt x="8198920" y="1491858"/>
                  <a:pt x="8181634" y="1492351"/>
                </a:cubicBezTo>
                <a:cubicBezTo>
                  <a:pt x="8168067" y="1494558"/>
                  <a:pt x="8158212" y="1498476"/>
                  <a:pt x="8149373" y="1498800"/>
                </a:cubicBezTo>
                <a:lnTo>
                  <a:pt x="8139021" y="1499075"/>
                </a:lnTo>
                <a:lnTo>
                  <a:pt x="8139470" y="1499218"/>
                </a:lnTo>
                <a:cubicBezTo>
                  <a:pt x="8140211" y="1499597"/>
                  <a:pt x="8140570" y="1500011"/>
                  <a:pt x="8140444" y="1500460"/>
                </a:cubicBezTo>
                <a:cubicBezTo>
                  <a:pt x="8140148" y="1501509"/>
                  <a:pt x="8137454" y="1502447"/>
                  <a:pt x="8133444" y="1503262"/>
                </a:cubicBezTo>
                <a:lnTo>
                  <a:pt x="8125845" y="1504401"/>
                </a:lnTo>
                <a:lnTo>
                  <a:pt x="8129652" y="1506378"/>
                </a:lnTo>
                <a:cubicBezTo>
                  <a:pt x="8131607" y="1508126"/>
                  <a:pt x="8133267" y="1509992"/>
                  <a:pt x="8135124" y="1510848"/>
                </a:cubicBezTo>
                <a:cubicBezTo>
                  <a:pt x="8141599" y="1511464"/>
                  <a:pt x="8154774" y="1509414"/>
                  <a:pt x="8167553" y="1511244"/>
                </a:cubicBezTo>
                <a:cubicBezTo>
                  <a:pt x="8176392" y="1510919"/>
                  <a:pt x="8219010" y="1513644"/>
                  <a:pt x="8191870" y="1518056"/>
                </a:cubicBezTo>
                <a:cubicBezTo>
                  <a:pt x="8175543" y="1521359"/>
                  <a:pt x="8152968" y="1517044"/>
                  <a:pt x="8144523" y="1517212"/>
                </a:cubicBezTo>
                <a:cubicBezTo>
                  <a:pt x="8135459" y="1517095"/>
                  <a:pt x="8129546" y="1523169"/>
                  <a:pt x="8127181" y="1524109"/>
                </a:cubicBezTo>
                <a:cubicBezTo>
                  <a:pt x="8120875" y="1522896"/>
                  <a:pt x="8116765" y="1521339"/>
                  <a:pt x="8108322" y="1521508"/>
                </a:cubicBezTo>
                <a:lnTo>
                  <a:pt x="8107397" y="1521876"/>
                </a:lnTo>
                <a:lnTo>
                  <a:pt x="8111432" y="1522070"/>
                </a:lnTo>
                <a:cubicBezTo>
                  <a:pt x="8124293" y="1523366"/>
                  <a:pt x="8113127" y="1527807"/>
                  <a:pt x="8113127" y="1527807"/>
                </a:cubicBezTo>
                <a:cubicBezTo>
                  <a:pt x="8103272" y="1531726"/>
                  <a:pt x="8075798" y="1529890"/>
                  <a:pt x="8071069" y="1531772"/>
                </a:cubicBezTo>
                <a:cubicBezTo>
                  <a:pt x="8071069" y="1531772"/>
                  <a:pt x="8071153" y="1533333"/>
                  <a:pt x="8071229" y="1535695"/>
                </a:cubicBezTo>
                <a:lnTo>
                  <a:pt x="8071245" y="1536890"/>
                </a:lnTo>
                <a:lnTo>
                  <a:pt x="8090030" y="1535827"/>
                </a:lnTo>
                <a:cubicBezTo>
                  <a:pt x="8098714" y="1535397"/>
                  <a:pt x="8107189" y="1535117"/>
                  <a:pt x="8115295" y="1535216"/>
                </a:cubicBezTo>
                <a:cubicBezTo>
                  <a:pt x="8129654" y="1534558"/>
                  <a:pt x="8144684" y="1535226"/>
                  <a:pt x="8159858" y="1536172"/>
                </a:cubicBezTo>
                <a:lnTo>
                  <a:pt x="8171126" y="1536820"/>
                </a:lnTo>
                <a:lnTo>
                  <a:pt x="8168862" y="1537435"/>
                </a:lnTo>
                <a:lnTo>
                  <a:pt x="8152882" y="1541841"/>
                </a:lnTo>
                <a:lnTo>
                  <a:pt x="8152871" y="1545228"/>
                </a:lnTo>
                <a:cubicBezTo>
                  <a:pt x="8150844" y="1560454"/>
                  <a:pt x="8172708" y="1562503"/>
                  <a:pt x="8200724" y="1560271"/>
                </a:cubicBezTo>
                <a:lnTo>
                  <a:pt x="8201908" y="1560122"/>
                </a:lnTo>
                <a:lnTo>
                  <a:pt x="8360400" y="1515321"/>
                </a:lnTo>
                <a:cubicBezTo>
                  <a:pt x="8418575" y="1495969"/>
                  <a:pt x="8476515" y="1474516"/>
                  <a:pt x="8534593" y="1453070"/>
                </a:cubicBezTo>
                <a:cubicBezTo>
                  <a:pt x="8552589" y="1444980"/>
                  <a:pt x="8568648" y="1435094"/>
                  <a:pt x="8585553" y="1429683"/>
                </a:cubicBezTo>
                <a:lnTo>
                  <a:pt x="8600257" y="1426549"/>
                </a:lnTo>
                <a:lnTo>
                  <a:pt x="8599695" y="1429392"/>
                </a:lnTo>
                <a:cubicBezTo>
                  <a:pt x="8571600" y="1439412"/>
                  <a:pt x="8548210" y="1448603"/>
                  <a:pt x="8581852" y="1438465"/>
                </a:cubicBezTo>
                <a:lnTo>
                  <a:pt x="8600120" y="1432687"/>
                </a:lnTo>
                <a:lnTo>
                  <a:pt x="8600122" y="1432702"/>
                </a:lnTo>
                <a:lnTo>
                  <a:pt x="8600265" y="1432642"/>
                </a:lnTo>
                <a:lnTo>
                  <a:pt x="8636442" y="1421201"/>
                </a:lnTo>
                <a:cubicBezTo>
                  <a:pt x="8632225" y="1421662"/>
                  <a:pt x="8622675" y="1424102"/>
                  <a:pt x="8614414" y="1426644"/>
                </a:cubicBezTo>
                <a:lnTo>
                  <a:pt x="8600265" y="1432642"/>
                </a:lnTo>
                <a:lnTo>
                  <a:pt x="8600120" y="1432687"/>
                </a:lnTo>
                <a:lnTo>
                  <a:pt x="8599695" y="1429392"/>
                </a:lnTo>
                <a:cubicBezTo>
                  <a:pt x="8621097" y="1422032"/>
                  <a:pt x="8645833" y="1414848"/>
                  <a:pt x="8647712" y="1416594"/>
                </a:cubicBezTo>
                <a:cubicBezTo>
                  <a:pt x="8645833" y="1414848"/>
                  <a:pt x="8638322" y="1422945"/>
                  <a:pt x="8638322" y="1422945"/>
                </a:cubicBezTo>
                <a:cubicBezTo>
                  <a:pt x="8633961" y="1427646"/>
                  <a:pt x="8642081" y="1426433"/>
                  <a:pt x="8636026" y="1432963"/>
                </a:cubicBezTo>
                <a:cubicBezTo>
                  <a:pt x="8629783" y="1435920"/>
                  <a:pt x="8611716" y="1443458"/>
                  <a:pt x="8598991" y="1449635"/>
                </a:cubicBezTo>
                <a:cubicBezTo>
                  <a:pt x="8521035" y="1482770"/>
                  <a:pt x="8430909" y="1522111"/>
                  <a:pt x="8349907" y="1546588"/>
                </a:cubicBezTo>
                <a:lnTo>
                  <a:pt x="8245448" y="1573972"/>
                </a:lnTo>
                <a:lnTo>
                  <a:pt x="8250607" y="1576786"/>
                </a:lnTo>
                <a:cubicBezTo>
                  <a:pt x="8249644" y="1579252"/>
                  <a:pt x="8237253" y="1582594"/>
                  <a:pt x="8224899" y="1585489"/>
                </a:cubicBezTo>
                <a:lnTo>
                  <a:pt x="8217171" y="1587317"/>
                </a:lnTo>
                <a:lnTo>
                  <a:pt x="8215112" y="1589477"/>
                </a:lnTo>
                <a:lnTo>
                  <a:pt x="8288517" y="1570977"/>
                </a:lnTo>
                <a:cubicBezTo>
                  <a:pt x="8312495" y="1564610"/>
                  <a:pt x="8336034" y="1557773"/>
                  <a:pt x="8362344" y="1548893"/>
                </a:cubicBezTo>
                <a:cubicBezTo>
                  <a:pt x="8455831" y="1518499"/>
                  <a:pt x="8529896" y="1485158"/>
                  <a:pt x="8619550" y="1450725"/>
                </a:cubicBezTo>
                <a:cubicBezTo>
                  <a:pt x="8645554" y="1438402"/>
                  <a:pt x="8661927" y="1432693"/>
                  <a:pt x="8693147" y="1422291"/>
                </a:cubicBezTo>
                <a:cubicBezTo>
                  <a:pt x="8711397" y="1418327"/>
                  <a:pt x="8700240" y="1425955"/>
                  <a:pt x="8683940" y="1432216"/>
                </a:cubicBezTo>
                <a:cubicBezTo>
                  <a:pt x="8677699" y="1435173"/>
                  <a:pt x="8675505" y="1433139"/>
                  <a:pt x="8664660" y="1441059"/>
                </a:cubicBezTo>
                <a:cubicBezTo>
                  <a:pt x="8652973" y="1457430"/>
                  <a:pt x="8620301" y="1469400"/>
                  <a:pt x="8594296" y="1481722"/>
                </a:cubicBezTo>
                <a:cubicBezTo>
                  <a:pt x="8525864" y="1512760"/>
                  <a:pt x="8455849" y="1539533"/>
                  <a:pt x="8384858" y="1562486"/>
                </a:cubicBezTo>
                <a:lnTo>
                  <a:pt x="8274681" y="1592090"/>
                </a:lnTo>
                <a:lnTo>
                  <a:pt x="8250253" y="1600134"/>
                </a:lnTo>
                <a:lnTo>
                  <a:pt x="8166785" y="1625515"/>
                </a:lnTo>
                <a:lnTo>
                  <a:pt x="8205061" y="1617653"/>
                </a:lnTo>
                <a:lnTo>
                  <a:pt x="8243533" y="1606961"/>
                </a:lnTo>
                <a:cubicBezTo>
                  <a:pt x="8273620" y="1597957"/>
                  <a:pt x="8303671" y="1589397"/>
                  <a:pt x="8331593" y="1585105"/>
                </a:cubicBezTo>
                <a:lnTo>
                  <a:pt x="8323697" y="1587657"/>
                </a:lnTo>
                <a:lnTo>
                  <a:pt x="8360797" y="1577584"/>
                </a:lnTo>
                <a:cubicBezTo>
                  <a:pt x="8449495" y="1548582"/>
                  <a:pt x="8532239" y="1514057"/>
                  <a:pt x="8617289" y="1484586"/>
                </a:cubicBezTo>
                <a:cubicBezTo>
                  <a:pt x="8551528" y="1520288"/>
                  <a:pt x="8479341" y="1555373"/>
                  <a:pt x="8402044" y="1576485"/>
                </a:cubicBezTo>
                <a:lnTo>
                  <a:pt x="8386326" y="1582132"/>
                </a:lnTo>
                <a:lnTo>
                  <a:pt x="8386570" y="1581888"/>
                </a:lnTo>
                <a:lnTo>
                  <a:pt x="8427896" y="1561366"/>
                </a:lnTo>
                <a:cubicBezTo>
                  <a:pt x="8476645" y="1536101"/>
                  <a:pt x="8423590" y="1556938"/>
                  <a:pt x="8394054" y="1574395"/>
                </a:cubicBezTo>
                <a:lnTo>
                  <a:pt x="8386570" y="1581888"/>
                </a:lnTo>
                <a:lnTo>
                  <a:pt x="8385429" y="1582453"/>
                </a:lnTo>
                <a:lnTo>
                  <a:pt x="8386326" y="1582132"/>
                </a:lnTo>
                <a:lnTo>
                  <a:pt x="8377919" y="1590550"/>
                </a:lnTo>
                <a:cubicBezTo>
                  <a:pt x="8381680" y="1594039"/>
                  <a:pt x="8431993" y="1571221"/>
                  <a:pt x="8441568" y="1568441"/>
                </a:cubicBezTo>
                <a:cubicBezTo>
                  <a:pt x="8500003" y="1544410"/>
                  <a:pt x="8568569" y="1517628"/>
                  <a:pt x="8625551" y="1495164"/>
                </a:cubicBezTo>
                <a:cubicBezTo>
                  <a:pt x="8566272" y="1527645"/>
                  <a:pt x="8508864" y="1546799"/>
                  <a:pt x="8454006" y="1570744"/>
                </a:cubicBezTo>
                <a:cubicBezTo>
                  <a:pt x="8448790" y="1568823"/>
                  <a:pt x="8445641" y="1572220"/>
                  <a:pt x="8442734" y="1575354"/>
                </a:cubicBezTo>
                <a:cubicBezTo>
                  <a:pt x="8453474" y="1579486"/>
                  <a:pt x="8411941" y="1589068"/>
                  <a:pt x="8400358" y="1593385"/>
                </a:cubicBezTo>
                <a:cubicBezTo>
                  <a:pt x="8369381" y="1603526"/>
                  <a:pt x="8338163" y="1613928"/>
                  <a:pt x="8306759" y="1620758"/>
                </a:cubicBezTo>
                <a:cubicBezTo>
                  <a:pt x="8279829" y="1625908"/>
                  <a:pt x="8265410" y="1633912"/>
                  <a:pt x="8243397" y="1634388"/>
                </a:cubicBezTo>
                <a:cubicBezTo>
                  <a:pt x="8236915" y="1637607"/>
                  <a:pt x="8223450" y="1640182"/>
                  <a:pt x="8207079" y="1645890"/>
                </a:cubicBezTo>
                <a:cubicBezTo>
                  <a:pt x="8195807" y="1650499"/>
                  <a:pt x="8173980" y="1654548"/>
                  <a:pt x="8177739" y="1658036"/>
                </a:cubicBezTo>
                <a:lnTo>
                  <a:pt x="8190968" y="1656314"/>
                </a:lnTo>
                <a:lnTo>
                  <a:pt x="8199521" y="1654189"/>
                </a:lnTo>
                <a:lnTo>
                  <a:pt x="8222558" y="1646479"/>
                </a:lnTo>
                <a:lnTo>
                  <a:pt x="8233764" y="1646337"/>
                </a:lnTo>
                <a:lnTo>
                  <a:pt x="8403405" y="1602042"/>
                </a:lnTo>
                <a:cubicBezTo>
                  <a:pt x="8489908" y="1571005"/>
                  <a:pt x="8549370" y="1542096"/>
                  <a:pt x="8623151" y="1517234"/>
                </a:cubicBezTo>
                <a:lnTo>
                  <a:pt x="8626484" y="1515659"/>
                </a:lnTo>
                <a:lnTo>
                  <a:pt x="8628267" y="1516054"/>
                </a:lnTo>
                <a:lnTo>
                  <a:pt x="8640671" y="1515328"/>
                </a:lnTo>
                <a:lnTo>
                  <a:pt x="8638494" y="1516404"/>
                </a:lnTo>
                <a:cubicBezTo>
                  <a:pt x="8563871" y="1549716"/>
                  <a:pt x="8487925" y="1581313"/>
                  <a:pt x="8412691" y="1607742"/>
                </a:cubicBezTo>
                <a:cubicBezTo>
                  <a:pt x="8366554" y="1622285"/>
                  <a:pt x="8322143" y="1633085"/>
                  <a:pt x="8278400" y="1643713"/>
                </a:cubicBezTo>
                <a:lnTo>
                  <a:pt x="8270343" y="1645874"/>
                </a:lnTo>
                <a:lnTo>
                  <a:pt x="8286542" y="1645668"/>
                </a:lnTo>
                <a:lnTo>
                  <a:pt x="8296351" y="1645845"/>
                </a:lnTo>
                <a:lnTo>
                  <a:pt x="8290475" y="1647950"/>
                </a:lnTo>
                <a:cubicBezTo>
                  <a:pt x="8281573" y="1651033"/>
                  <a:pt x="8276799" y="1652844"/>
                  <a:pt x="8274855" y="1653867"/>
                </a:cubicBezTo>
                <a:lnTo>
                  <a:pt x="8275424" y="1654358"/>
                </a:lnTo>
                <a:lnTo>
                  <a:pt x="8244404" y="1655182"/>
                </a:lnTo>
                <a:lnTo>
                  <a:pt x="8229343" y="1656873"/>
                </a:lnTo>
                <a:lnTo>
                  <a:pt x="8148113" y="1678662"/>
                </a:lnTo>
                <a:cubicBezTo>
                  <a:pt x="8203965" y="1673130"/>
                  <a:pt x="8263863" y="1662604"/>
                  <a:pt x="8318677" y="1646877"/>
                </a:cubicBezTo>
                <a:cubicBezTo>
                  <a:pt x="8372935" y="1631119"/>
                  <a:pt x="8428889" y="1613533"/>
                  <a:pt x="8485871" y="1591069"/>
                </a:cubicBezTo>
                <a:cubicBezTo>
                  <a:pt x="8532030" y="1572416"/>
                  <a:pt x="8580313" y="1552575"/>
                  <a:pt x="8628808" y="1532503"/>
                </a:cubicBezTo>
                <a:lnTo>
                  <a:pt x="8629347" y="1532279"/>
                </a:lnTo>
                <a:lnTo>
                  <a:pt x="8643873" y="1529627"/>
                </a:lnTo>
                <a:cubicBezTo>
                  <a:pt x="8648387" y="1528647"/>
                  <a:pt x="8651012" y="1527855"/>
                  <a:pt x="8650036" y="1527551"/>
                </a:cubicBezTo>
                <a:cubicBezTo>
                  <a:pt x="8655624" y="1531224"/>
                  <a:pt x="8656508" y="1541478"/>
                  <a:pt x="8648045" y="1538843"/>
                </a:cubicBezTo>
                <a:cubicBezTo>
                  <a:pt x="8660414" y="1542695"/>
                  <a:pt x="8645821" y="1540083"/>
                  <a:pt x="8663548" y="1537554"/>
                </a:cubicBezTo>
                <a:cubicBezTo>
                  <a:pt x="8686750" y="1534798"/>
                  <a:pt x="8673042" y="1542442"/>
                  <a:pt x="8673042" y="1542442"/>
                </a:cubicBezTo>
                <a:cubicBezTo>
                  <a:pt x="8663780" y="1547607"/>
                  <a:pt x="8636300" y="1549351"/>
                  <a:pt x="8631854" y="1551830"/>
                </a:cubicBezTo>
                <a:cubicBezTo>
                  <a:pt x="8631854" y="1551830"/>
                  <a:pt x="8632998" y="1557981"/>
                  <a:pt x="8633770" y="1564339"/>
                </a:cubicBezTo>
                <a:cubicBezTo>
                  <a:pt x="8625418" y="1565601"/>
                  <a:pt x="8610566" y="1567095"/>
                  <a:pt x="8610566" y="1567095"/>
                </a:cubicBezTo>
                <a:cubicBezTo>
                  <a:pt x="8606894" y="1575930"/>
                  <a:pt x="8624878" y="1569296"/>
                  <a:pt x="8624878" y="1569296"/>
                </a:cubicBezTo>
                <a:cubicBezTo>
                  <a:pt x="8635193" y="1570900"/>
                  <a:pt x="8672448" y="1574451"/>
                  <a:pt x="8670764" y="1571995"/>
                </a:cubicBezTo>
                <a:cubicBezTo>
                  <a:pt x="8673592" y="1580601"/>
                  <a:pt x="8653150" y="1578422"/>
                  <a:pt x="8635796" y="1580745"/>
                </a:cubicBezTo>
                <a:cubicBezTo>
                  <a:pt x="8624850" y="1583453"/>
                  <a:pt x="8577254" y="1592455"/>
                  <a:pt x="8606326" y="1593783"/>
                </a:cubicBezTo>
                <a:cubicBezTo>
                  <a:pt x="8618954" y="1593529"/>
                  <a:pt x="8630180" y="1591230"/>
                  <a:pt x="8645031" y="1589738"/>
                </a:cubicBezTo>
                <a:cubicBezTo>
                  <a:pt x="8659045" y="1588146"/>
                  <a:pt x="8670046" y="1587104"/>
                  <a:pt x="8679436" y="1586331"/>
                </a:cubicBezTo>
                <a:lnTo>
                  <a:pt x="8701355" y="1584743"/>
                </a:lnTo>
                <a:lnTo>
                  <a:pt x="8695336" y="1587107"/>
                </a:lnTo>
                <a:lnTo>
                  <a:pt x="8652610" y="1606015"/>
                </a:lnTo>
                <a:lnTo>
                  <a:pt x="8629073" y="1612777"/>
                </a:lnTo>
                <a:cubicBezTo>
                  <a:pt x="8613811" y="1615913"/>
                  <a:pt x="8620750" y="1615579"/>
                  <a:pt x="8631649" y="1615230"/>
                </a:cubicBezTo>
                <a:lnTo>
                  <a:pt x="8631789" y="1615228"/>
                </a:lnTo>
                <a:lnTo>
                  <a:pt x="8629945" y="1616046"/>
                </a:lnTo>
                <a:cubicBezTo>
                  <a:pt x="8607708" y="1625484"/>
                  <a:pt x="8584629" y="1634810"/>
                  <a:pt x="8559500" y="1644303"/>
                </a:cubicBezTo>
                <a:cubicBezTo>
                  <a:pt x="8557805" y="1646132"/>
                  <a:pt x="8531614" y="1654883"/>
                  <a:pt x="8535375" y="1658371"/>
                </a:cubicBezTo>
                <a:cubicBezTo>
                  <a:pt x="8539449" y="1662149"/>
                  <a:pt x="8569503" y="1644834"/>
                  <a:pt x="8576055" y="1642167"/>
                </a:cubicBezTo>
                <a:lnTo>
                  <a:pt x="8643360" y="1615159"/>
                </a:lnTo>
                <a:lnTo>
                  <a:pt x="8648685" y="1615127"/>
                </a:lnTo>
                <a:cubicBezTo>
                  <a:pt x="8653832" y="1615376"/>
                  <a:pt x="8657690" y="1616054"/>
                  <a:pt x="8657975" y="1617592"/>
                </a:cubicBezTo>
                <a:cubicBezTo>
                  <a:pt x="8661622" y="1622912"/>
                  <a:pt x="8566317" y="1637020"/>
                  <a:pt x="8599946" y="1639765"/>
                </a:cubicBezTo>
                <a:cubicBezTo>
                  <a:pt x="8608668" y="1638295"/>
                  <a:pt x="8664448" y="1631519"/>
                  <a:pt x="8667813" y="1636430"/>
                </a:cubicBezTo>
                <a:cubicBezTo>
                  <a:pt x="8669776" y="1639295"/>
                  <a:pt x="8658523" y="1655751"/>
                  <a:pt x="8660746" y="1654512"/>
                </a:cubicBezTo>
                <a:cubicBezTo>
                  <a:pt x="8658523" y="1655751"/>
                  <a:pt x="8656298" y="1656991"/>
                  <a:pt x="8654077" y="1658230"/>
                </a:cubicBezTo>
                <a:cubicBezTo>
                  <a:pt x="8664392" y="1659833"/>
                  <a:pt x="8701415" y="1653331"/>
                  <a:pt x="8672575" y="1662059"/>
                </a:cubicBezTo>
                <a:cubicBezTo>
                  <a:pt x="8639460" y="1669776"/>
                  <a:pt x="8685483" y="1662215"/>
                  <a:pt x="8702558" y="1659483"/>
                </a:cubicBezTo>
                <a:lnTo>
                  <a:pt x="8706477" y="1658919"/>
                </a:lnTo>
                <a:lnTo>
                  <a:pt x="8609108" y="1699551"/>
                </a:lnTo>
                <a:cubicBezTo>
                  <a:pt x="8601171" y="1704336"/>
                  <a:pt x="8585538" y="1713648"/>
                  <a:pt x="8606940" y="1706288"/>
                </a:cubicBezTo>
                <a:cubicBezTo>
                  <a:pt x="8634341" y="1696232"/>
                  <a:pt x="8659790" y="1683878"/>
                  <a:pt x="8687858" y="1676872"/>
                </a:cubicBezTo>
                <a:cubicBezTo>
                  <a:pt x="8677635" y="1683181"/>
                  <a:pt x="8667179" y="1688484"/>
                  <a:pt x="8656600" y="1693279"/>
                </a:cubicBezTo>
                <a:lnTo>
                  <a:pt x="8632540" y="1703329"/>
                </a:lnTo>
                <a:lnTo>
                  <a:pt x="8628289" y="1704286"/>
                </a:lnTo>
                <a:cubicBezTo>
                  <a:pt x="8617366" y="1706841"/>
                  <a:pt x="8612238" y="1708605"/>
                  <a:pt x="8610717" y="1709851"/>
                </a:cubicBezTo>
                <a:lnTo>
                  <a:pt x="8613224" y="1711370"/>
                </a:lnTo>
                <a:lnTo>
                  <a:pt x="8592563" y="1719950"/>
                </a:lnTo>
                <a:cubicBezTo>
                  <a:pt x="8581945" y="1724709"/>
                  <a:pt x="8571429" y="1729958"/>
                  <a:pt x="8561126" y="1736194"/>
                </a:cubicBezTo>
                <a:cubicBezTo>
                  <a:pt x="8555174" y="1730671"/>
                  <a:pt x="8556950" y="1744469"/>
                  <a:pt x="8561126" y="1736194"/>
                </a:cubicBezTo>
                <a:lnTo>
                  <a:pt x="8581513" y="1728682"/>
                </a:lnTo>
                <a:lnTo>
                  <a:pt x="8623932" y="1713046"/>
                </a:lnTo>
                <a:lnTo>
                  <a:pt x="8627350" y="1713320"/>
                </a:lnTo>
                <a:cubicBezTo>
                  <a:pt x="8631502" y="1713597"/>
                  <a:pt x="8634882" y="1713905"/>
                  <a:pt x="8635302" y="1714519"/>
                </a:cubicBezTo>
                <a:cubicBezTo>
                  <a:pt x="8636985" y="1716974"/>
                  <a:pt x="8591610" y="1724738"/>
                  <a:pt x="8582349" y="1729903"/>
                </a:cubicBezTo>
                <a:cubicBezTo>
                  <a:pt x="8599162" y="1731274"/>
                  <a:pt x="8604519" y="1724894"/>
                  <a:pt x="8625500" y="1723378"/>
                </a:cubicBezTo>
                <a:cubicBezTo>
                  <a:pt x="8625500" y="1723378"/>
                  <a:pt x="8666968" y="1714399"/>
                  <a:pt x="8668651" y="1716854"/>
                </a:cubicBezTo>
                <a:lnTo>
                  <a:pt x="8642915" y="1734597"/>
                </a:lnTo>
                <a:cubicBezTo>
                  <a:pt x="8644600" y="1737053"/>
                  <a:pt x="8758290" y="1722876"/>
                  <a:pt x="8706248" y="1734357"/>
                </a:cubicBezTo>
                <a:cubicBezTo>
                  <a:pt x="8674323" y="1738581"/>
                  <a:pt x="8649929" y="1744829"/>
                  <a:pt x="8625276" y="1755181"/>
                </a:cubicBezTo>
                <a:cubicBezTo>
                  <a:pt x="8607290" y="1761815"/>
                  <a:pt x="8591017" y="1756746"/>
                  <a:pt x="8572863" y="1766868"/>
                </a:cubicBezTo>
                <a:lnTo>
                  <a:pt x="8571709" y="1765185"/>
                </a:lnTo>
                <a:lnTo>
                  <a:pt x="8571496" y="1764873"/>
                </a:lnTo>
                <a:cubicBezTo>
                  <a:pt x="8571267" y="1764541"/>
                  <a:pt x="8571155" y="1764375"/>
                  <a:pt x="8571324" y="1764624"/>
                </a:cubicBezTo>
                <a:lnTo>
                  <a:pt x="8571709" y="1765185"/>
                </a:lnTo>
                <a:lnTo>
                  <a:pt x="8572349" y="1766120"/>
                </a:lnTo>
                <a:cubicBezTo>
                  <a:pt x="8572634" y="1766536"/>
                  <a:pt x="8572863" y="1766868"/>
                  <a:pt x="8572863" y="1766868"/>
                </a:cubicBezTo>
                <a:cubicBezTo>
                  <a:pt x="8583781" y="1778316"/>
                  <a:pt x="8627498" y="1753941"/>
                  <a:pt x="8637273" y="1759239"/>
                </a:cubicBezTo>
                <a:cubicBezTo>
                  <a:pt x="8639868" y="1757793"/>
                  <a:pt x="8645968" y="1771927"/>
                  <a:pt x="8643744" y="1773165"/>
                </a:cubicBezTo>
                <a:cubicBezTo>
                  <a:pt x="8662503" y="1772889"/>
                  <a:pt x="8677121" y="1761346"/>
                  <a:pt x="8693656" y="1762307"/>
                </a:cubicBezTo>
                <a:cubicBezTo>
                  <a:pt x="8700065" y="1762695"/>
                  <a:pt x="8701746" y="1765150"/>
                  <a:pt x="8707336" y="1768822"/>
                </a:cubicBezTo>
                <a:cubicBezTo>
                  <a:pt x="8723611" y="1773890"/>
                  <a:pt x="8741225" y="1767462"/>
                  <a:pt x="8758950" y="1764933"/>
                </a:cubicBezTo>
                <a:cubicBezTo>
                  <a:pt x="8797284" y="1761095"/>
                  <a:pt x="8828437" y="1750513"/>
                  <a:pt x="8866231" y="1750370"/>
                </a:cubicBezTo>
                <a:cubicBezTo>
                  <a:pt x="8826727" y="1762215"/>
                  <a:pt x="8796744" y="1764789"/>
                  <a:pt x="8756960" y="1776225"/>
                </a:cubicBezTo>
                <a:cubicBezTo>
                  <a:pt x="8747697" y="1781389"/>
                  <a:pt x="8726717" y="1782905"/>
                  <a:pt x="8700641" y="1786697"/>
                </a:cubicBezTo>
                <a:cubicBezTo>
                  <a:pt x="8687472" y="1790645"/>
                  <a:pt x="8614339" y="1799743"/>
                  <a:pt x="8660597" y="1802237"/>
                </a:cubicBezTo>
                <a:cubicBezTo>
                  <a:pt x="8669319" y="1800766"/>
                  <a:pt x="8707652" y="1796929"/>
                  <a:pt x="8714151" y="1796699"/>
                </a:cubicBezTo>
                <a:cubicBezTo>
                  <a:pt x="8718058" y="1797916"/>
                  <a:pt x="8721705" y="1803236"/>
                  <a:pt x="8721705" y="1803236"/>
                </a:cubicBezTo>
                <a:cubicBezTo>
                  <a:pt x="8738239" y="1804199"/>
                  <a:pt x="8753629" y="1799011"/>
                  <a:pt x="8767078" y="1795473"/>
                </a:cubicBezTo>
                <a:cubicBezTo>
                  <a:pt x="8779705" y="1795220"/>
                  <a:pt x="8804359" y="1784867"/>
                  <a:pt x="8811911" y="1791405"/>
                </a:cubicBezTo>
                <a:cubicBezTo>
                  <a:pt x="8819462" y="1797942"/>
                  <a:pt x="8790281" y="1792717"/>
                  <a:pt x="8802649" y="1796569"/>
                </a:cubicBezTo>
                <a:cubicBezTo>
                  <a:pt x="8818922" y="1801637"/>
                  <a:pt x="8857258" y="1797798"/>
                  <a:pt x="8811883" y="1805562"/>
                </a:cubicBezTo>
                <a:cubicBezTo>
                  <a:pt x="8779138" y="1813072"/>
                  <a:pt x="8762324" y="1811700"/>
                  <a:pt x="8726725" y="1824760"/>
                </a:cubicBezTo>
                <a:cubicBezTo>
                  <a:pt x="8736000" y="1827648"/>
                  <a:pt x="8767291" y="1823990"/>
                  <a:pt x="8787684" y="1821875"/>
                </a:cubicBezTo>
                <a:lnTo>
                  <a:pt x="8790284" y="1821656"/>
                </a:lnTo>
                <a:lnTo>
                  <a:pt x="8753792" y="1839588"/>
                </a:lnTo>
                <a:lnTo>
                  <a:pt x="8804305" y="1820823"/>
                </a:lnTo>
                <a:lnTo>
                  <a:pt x="8813974" y="1823065"/>
                </a:lnTo>
                <a:cubicBezTo>
                  <a:pt x="8817832" y="1825262"/>
                  <a:pt x="8803508" y="1826779"/>
                  <a:pt x="8793422" y="1829432"/>
                </a:cubicBezTo>
                <a:cubicBezTo>
                  <a:pt x="8854530" y="1830431"/>
                  <a:pt x="8908023" y="1811354"/>
                  <a:pt x="8967450" y="1809897"/>
                </a:cubicBezTo>
                <a:lnTo>
                  <a:pt x="8977511" y="1809211"/>
                </a:lnTo>
                <a:lnTo>
                  <a:pt x="8976999" y="1809499"/>
                </a:lnTo>
                <a:cubicBezTo>
                  <a:pt x="8969304" y="1814023"/>
                  <a:pt x="8939540" y="1822858"/>
                  <a:pt x="8928695" y="1830779"/>
                </a:cubicBezTo>
                <a:cubicBezTo>
                  <a:pt x="8914701" y="1842094"/>
                  <a:pt x="8953430" y="1823594"/>
                  <a:pt x="8958217" y="1822205"/>
                </a:cubicBezTo>
                <a:cubicBezTo>
                  <a:pt x="8967537" y="1817972"/>
                  <a:pt x="8974942" y="1814819"/>
                  <a:pt x="8981472" y="1812190"/>
                </a:cubicBezTo>
                <a:lnTo>
                  <a:pt x="8991817" y="1808236"/>
                </a:lnTo>
                <a:lnTo>
                  <a:pt x="9028727" y="1805719"/>
                </a:lnTo>
                <a:lnTo>
                  <a:pt x="9028489" y="1808667"/>
                </a:lnTo>
                <a:cubicBezTo>
                  <a:pt x="9028020" y="1808232"/>
                  <a:pt x="9029538" y="1807575"/>
                  <a:pt x="9032214" y="1806822"/>
                </a:cubicBezTo>
                <a:lnTo>
                  <a:pt x="9040616" y="1804909"/>
                </a:lnTo>
                <a:lnTo>
                  <a:pt x="9068203" y="1803028"/>
                </a:lnTo>
                <a:lnTo>
                  <a:pt x="9059178" y="1807007"/>
                </a:lnTo>
                <a:cubicBezTo>
                  <a:pt x="9056986" y="1804972"/>
                  <a:pt x="9055105" y="1803228"/>
                  <a:pt x="9056030" y="1810402"/>
                </a:cubicBezTo>
                <a:cubicBezTo>
                  <a:pt x="9056030" y="1810402"/>
                  <a:pt x="9057483" y="1808835"/>
                  <a:pt x="9059178" y="1807007"/>
                </a:cubicBezTo>
                <a:lnTo>
                  <a:pt x="9061803" y="1813371"/>
                </a:lnTo>
                <a:lnTo>
                  <a:pt x="9033887" y="1818673"/>
                </a:lnTo>
                <a:lnTo>
                  <a:pt x="9046382" y="1818181"/>
                </a:lnTo>
                <a:lnTo>
                  <a:pt x="9167535" y="1791966"/>
                </a:lnTo>
                <a:cubicBezTo>
                  <a:pt x="9186429" y="1786280"/>
                  <a:pt x="9203634" y="1778559"/>
                  <a:pt x="9221100" y="1775389"/>
                </a:cubicBezTo>
                <a:lnTo>
                  <a:pt x="9236086" y="1774189"/>
                </a:lnTo>
                <a:lnTo>
                  <a:pt x="9235160" y="1776935"/>
                </a:lnTo>
                <a:cubicBezTo>
                  <a:pt x="9206002" y="1783226"/>
                  <a:pt x="9181617" y="1789302"/>
                  <a:pt x="9216290" y="1783616"/>
                </a:cubicBezTo>
                <a:lnTo>
                  <a:pt x="9235155" y="1780259"/>
                </a:lnTo>
                <a:lnTo>
                  <a:pt x="9235154" y="1780274"/>
                </a:lnTo>
                <a:lnTo>
                  <a:pt x="9235306" y="1780232"/>
                </a:lnTo>
                <a:lnTo>
                  <a:pt x="9272659" y="1773582"/>
                </a:lnTo>
                <a:cubicBezTo>
                  <a:pt x="9268417" y="1773492"/>
                  <a:pt x="9258632" y="1774672"/>
                  <a:pt x="9250110" y="1776121"/>
                </a:cubicBezTo>
                <a:lnTo>
                  <a:pt x="9235306" y="1780232"/>
                </a:lnTo>
                <a:lnTo>
                  <a:pt x="9235155" y="1780259"/>
                </a:lnTo>
                <a:lnTo>
                  <a:pt x="9235160" y="1776935"/>
                </a:lnTo>
                <a:cubicBezTo>
                  <a:pt x="9257336" y="1772415"/>
                  <a:pt x="9282794" y="1768502"/>
                  <a:pt x="9284431" y="1770475"/>
                </a:cubicBezTo>
                <a:cubicBezTo>
                  <a:pt x="9282794" y="1768502"/>
                  <a:pt x="9274296" y="1775556"/>
                  <a:pt x="9274296" y="1775556"/>
                </a:cubicBezTo>
                <a:cubicBezTo>
                  <a:pt x="9269362" y="1779652"/>
                  <a:pt x="9277572" y="1779503"/>
                  <a:pt x="9270719" y="1785192"/>
                </a:cubicBezTo>
                <a:cubicBezTo>
                  <a:pt x="9264147" y="1787313"/>
                  <a:pt x="9245254" y="1792442"/>
                  <a:pt x="9231835" y="1796916"/>
                </a:cubicBezTo>
                <a:cubicBezTo>
                  <a:pt x="9150239" y="1819655"/>
                  <a:pt x="9055770" y="1846968"/>
                  <a:pt x="8972277" y="1860729"/>
                </a:cubicBezTo>
                <a:lnTo>
                  <a:pt x="8938232" y="1865050"/>
                </a:lnTo>
                <a:lnTo>
                  <a:pt x="8940040" y="1867039"/>
                </a:lnTo>
                <a:cubicBezTo>
                  <a:pt x="8940040" y="1867039"/>
                  <a:pt x="8941643" y="1867134"/>
                  <a:pt x="8943848" y="1866896"/>
                </a:cubicBezTo>
                <a:lnTo>
                  <a:pt x="8947110" y="1865948"/>
                </a:lnTo>
                <a:lnTo>
                  <a:pt x="8952331" y="1865953"/>
                </a:lnTo>
                <a:lnTo>
                  <a:pt x="8953016" y="1866733"/>
                </a:lnTo>
                <a:cubicBezTo>
                  <a:pt x="8953504" y="1866885"/>
                  <a:pt x="8954060" y="1866575"/>
                  <a:pt x="8955172" y="1865955"/>
                </a:cubicBezTo>
                <a:lnTo>
                  <a:pt x="8952331" y="1865953"/>
                </a:lnTo>
                <a:lnTo>
                  <a:pt x="8951267" y="1864740"/>
                </a:lnTo>
                <a:lnTo>
                  <a:pt x="8965616" y="1867654"/>
                </a:lnTo>
                <a:lnTo>
                  <a:pt x="8984310" y="1864628"/>
                </a:lnTo>
                <a:cubicBezTo>
                  <a:pt x="9080948" y="1846622"/>
                  <a:pt x="9158714" y="1823173"/>
                  <a:pt x="9252079" y="1800665"/>
                </a:cubicBezTo>
                <a:cubicBezTo>
                  <a:pt x="9279463" y="1791820"/>
                  <a:pt x="9296437" y="1788284"/>
                  <a:pt x="9328742" y="1782022"/>
                </a:cubicBezTo>
                <a:cubicBezTo>
                  <a:pt x="9347353" y="1780457"/>
                  <a:pt x="9335298" y="1786574"/>
                  <a:pt x="9318325" y="1790668"/>
                </a:cubicBezTo>
                <a:cubicBezTo>
                  <a:pt x="9311753" y="1792790"/>
                  <a:pt x="9309842" y="1790488"/>
                  <a:pt x="9298061" y="1796934"/>
                </a:cubicBezTo>
                <a:cubicBezTo>
                  <a:pt x="9284349" y="1811649"/>
                  <a:pt x="9250399" y="1819278"/>
                  <a:pt x="9223015" y="1828122"/>
                </a:cubicBezTo>
                <a:cubicBezTo>
                  <a:pt x="9151135" y="1850018"/>
                  <a:pt x="9078237" y="1867479"/>
                  <a:pt x="9004870" y="1881028"/>
                </a:cubicBezTo>
                <a:lnTo>
                  <a:pt x="8785643" y="1910218"/>
                </a:lnTo>
                <a:lnTo>
                  <a:pt x="8784745" y="1910746"/>
                </a:lnTo>
                <a:lnTo>
                  <a:pt x="8774087" y="1915690"/>
                </a:lnTo>
                <a:lnTo>
                  <a:pt x="8853544" y="1909920"/>
                </a:lnTo>
                <a:cubicBezTo>
                  <a:pt x="8895081" y="1905922"/>
                  <a:pt x="8936619" y="1900604"/>
                  <a:pt x="8979052" y="1892877"/>
                </a:cubicBezTo>
                <a:cubicBezTo>
                  <a:pt x="9070764" y="1875628"/>
                  <a:pt x="9157289" y="1852132"/>
                  <a:pt x="9245443" y="1833946"/>
                </a:cubicBezTo>
                <a:cubicBezTo>
                  <a:pt x="9175605" y="1860811"/>
                  <a:pt x="9099476" y="1886234"/>
                  <a:pt x="9020093" y="1897137"/>
                </a:cubicBezTo>
                <a:lnTo>
                  <a:pt x="9003776" y="1900697"/>
                </a:lnTo>
                <a:lnTo>
                  <a:pt x="9004049" y="1900487"/>
                </a:lnTo>
                <a:lnTo>
                  <a:pt x="9047689" y="1885502"/>
                </a:lnTo>
                <a:cubicBezTo>
                  <a:pt x="9099303" y="1866775"/>
                  <a:pt x="9043992" y="1880553"/>
                  <a:pt x="9012440" y="1894029"/>
                </a:cubicBezTo>
                <a:lnTo>
                  <a:pt x="9004049" y="1900487"/>
                </a:lnTo>
                <a:lnTo>
                  <a:pt x="9002845" y="1900901"/>
                </a:lnTo>
                <a:lnTo>
                  <a:pt x="9003776" y="1900697"/>
                </a:lnTo>
                <a:lnTo>
                  <a:pt x="8997674" y="1905395"/>
                </a:lnTo>
                <a:lnTo>
                  <a:pt x="9026463" y="1902643"/>
                </a:lnTo>
                <a:lnTo>
                  <a:pt x="9027294" y="1902564"/>
                </a:lnTo>
                <a:lnTo>
                  <a:pt x="9060326" y="1894290"/>
                </a:lnTo>
                <a:cubicBezTo>
                  <a:pt x="9121386" y="1878046"/>
                  <a:pt x="9192847" y="1860387"/>
                  <a:pt x="9252261" y="1845507"/>
                </a:cubicBezTo>
                <a:cubicBezTo>
                  <a:pt x="9189271" y="1870022"/>
                  <a:pt x="9129862" y="1881564"/>
                  <a:pt x="9072360" y="1898190"/>
                </a:cubicBezTo>
                <a:cubicBezTo>
                  <a:pt x="9067439" y="1895608"/>
                  <a:pt x="9063875" y="1898565"/>
                  <a:pt x="9060586" y="1901296"/>
                </a:cubicBezTo>
                <a:cubicBezTo>
                  <a:pt x="9070701" y="1906789"/>
                  <a:pt x="9028274" y="1910899"/>
                  <a:pt x="9016228" y="1913677"/>
                </a:cubicBezTo>
                <a:lnTo>
                  <a:pt x="8921602" y="1928403"/>
                </a:lnTo>
                <a:lnTo>
                  <a:pt x="8921487" y="1928789"/>
                </a:lnTo>
                <a:lnTo>
                  <a:pt x="8919160" y="1938139"/>
                </a:lnTo>
                <a:lnTo>
                  <a:pt x="8919269" y="1938129"/>
                </a:lnTo>
                <a:cubicBezTo>
                  <a:pt x="8953656" y="1934094"/>
                  <a:pt x="8987600" y="1929110"/>
                  <a:pt x="9018126" y="1922656"/>
                </a:cubicBezTo>
                <a:cubicBezTo>
                  <a:pt x="9107926" y="1903107"/>
                  <a:pt x="9170636" y="1882157"/>
                  <a:pt x="9247018" y="1867079"/>
                </a:cubicBezTo>
                <a:lnTo>
                  <a:pt x="9250530" y="1865950"/>
                </a:lnTo>
                <a:lnTo>
                  <a:pt x="9252245" y="1866572"/>
                </a:lnTo>
                <a:lnTo>
                  <a:pt x="9264637" y="1867463"/>
                </a:lnTo>
                <a:lnTo>
                  <a:pt x="9262341" y="1868247"/>
                </a:lnTo>
                <a:cubicBezTo>
                  <a:pt x="9184027" y="1891594"/>
                  <a:pt x="9104621" y="1913069"/>
                  <a:pt x="9026596" y="1929512"/>
                </a:cubicBezTo>
                <a:cubicBezTo>
                  <a:pt x="8978960" y="1937946"/>
                  <a:pt x="8933523" y="1942891"/>
                  <a:pt x="8888769" y="1947753"/>
                </a:cubicBezTo>
                <a:lnTo>
                  <a:pt x="8877321" y="1949273"/>
                </a:lnTo>
                <a:lnTo>
                  <a:pt x="8855116" y="1956815"/>
                </a:lnTo>
                <a:lnTo>
                  <a:pt x="8844888" y="1958430"/>
                </a:lnTo>
                <a:lnTo>
                  <a:pt x="8845351" y="1958513"/>
                </a:lnTo>
                <a:cubicBezTo>
                  <a:pt x="8846135" y="1958793"/>
                  <a:pt x="8846544" y="1959158"/>
                  <a:pt x="8846477" y="1959619"/>
                </a:cubicBezTo>
                <a:cubicBezTo>
                  <a:pt x="8846319" y="1960697"/>
                  <a:pt x="8843772" y="1961977"/>
                  <a:pt x="8839899" y="1963306"/>
                </a:cubicBezTo>
                <a:lnTo>
                  <a:pt x="8834980" y="1964715"/>
                </a:lnTo>
                <a:lnTo>
                  <a:pt x="8841564" y="1964650"/>
                </a:lnTo>
                <a:cubicBezTo>
                  <a:pt x="8870814" y="1963144"/>
                  <a:pt x="8900102" y="1960357"/>
                  <a:pt x="8928297" y="1956117"/>
                </a:cubicBezTo>
                <a:cubicBezTo>
                  <a:pt x="8984140" y="1947534"/>
                  <a:pt x="9041903" y="1937356"/>
                  <a:pt x="9101318" y="1922477"/>
                </a:cubicBezTo>
                <a:cubicBezTo>
                  <a:pt x="9149508" y="1909971"/>
                  <a:pt x="9199957" y="1896561"/>
                  <a:pt x="9250647" y="1882954"/>
                </a:cubicBezTo>
                <a:lnTo>
                  <a:pt x="9251210" y="1882801"/>
                </a:lnTo>
                <a:lnTo>
                  <a:pt x="9265958" y="1882055"/>
                </a:lnTo>
                <a:cubicBezTo>
                  <a:pt x="9270559" y="1881670"/>
                  <a:pt x="9273266" y="1881226"/>
                  <a:pt x="9272337" y="1880797"/>
                </a:cubicBezTo>
                <a:cubicBezTo>
                  <a:pt x="9277402" y="1885164"/>
                  <a:pt x="9276948" y="1895447"/>
                  <a:pt x="9268898" y="1891737"/>
                </a:cubicBezTo>
                <a:cubicBezTo>
                  <a:pt x="9280663" y="1897161"/>
                  <a:pt x="9266534" y="1892676"/>
                  <a:pt x="9284437" y="1892468"/>
                </a:cubicBezTo>
                <a:cubicBezTo>
                  <a:pt x="9307801" y="1892747"/>
                  <a:pt x="9293218" y="1898547"/>
                  <a:pt x="9293218" y="1898547"/>
                </a:cubicBezTo>
                <a:cubicBezTo>
                  <a:pt x="9283362" y="1902465"/>
                  <a:pt x="9255889" y="1900632"/>
                  <a:pt x="9251159" y="1902512"/>
                </a:cubicBezTo>
                <a:cubicBezTo>
                  <a:pt x="9251159" y="1902512"/>
                  <a:pt x="9251495" y="1908760"/>
                  <a:pt x="9251437" y="1915164"/>
                </a:cubicBezTo>
                <a:cubicBezTo>
                  <a:pt x="9242991" y="1915333"/>
                  <a:pt x="9228071" y="1914884"/>
                  <a:pt x="9228071" y="1914884"/>
                </a:cubicBezTo>
                <a:cubicBezTo>
                  <a:pt x="9223283" y="1923169"/>
                  <a:pt x="9241975" y="1918925"/>
                  <a:pt x="9241975" y="1918925"/>
                </a:cubicBezTo>
                <a:cubicBezTo>
                  <a:pt x="9251996" y="1921852"/>
                  <a:pt x="9288474" y="1930209"/>
                  <a:pt x="9287124" y="1927556"/>
                </a:cubicBezTo>
                <a:cubicBezTo>
                  <a:pt x="9288808" y="1936456"/>
                  <a:pt x="9268825" y="1931642"/>
                  <a:pt x="9251316" y="1931693"/>
                </a:cubicBezTo>
                <a:cubicBezTo>
                  <a:pt x="9240111" y="1932959"/>
                  <a:pt x="9191750" y="1935709"/>
                  <a:pt x="9220403" y="1940796"/>
                </a:cubicBezTo>
                <a:cubicBezTo>
                  <a:pt x="9232958" y="1942184"/>
                  <a:pt x="9244387" y="1941361"/>
                  <a:pt x="9259305" y="1941808"/>
                </a:cubicBezTo>
                <a:cubicBezTo>
                  <a:pt x="9273410" y="1942049"/>
                  <a:pt x="9284450" y="1942443"/>
                  <a:pt x="9293861" y="1942895"/>
                </a:cubicBezTo>
                <a:lnTo>
                  <a:pt x="9315802" y="1944164"/>
                </a:lnTo>
                <a:lnTo>
                  <a:pt x="9309526" y="1945728"/>
                </a:lnTo>
                <a:lnTo>
                  <a:pt x="9264708" y="1958932"/>
                </a:lnTo>
                <a:lnTo>
                  <a:pt x="9240493" y="1962582"/>
                </a:lnTo>
                <a:cubicBezTo>
                  <a:pt x="9224955" y="1963711"/>
                  <a:pt x="9231879" y="1964281"/>
                  <a:pt x="9242729" y="1965349"/>
                </a:cubicBezTo>
                <a:lnTo>
                  <a:pt x="9242869" y="1965366"/>
                </a:lnTo>
                <a:lnTo>
                  <a:pt x="9240935" y="1965936"/>
                </a:lnTo>
                <a:cubicBezTo>
                  <a:pt x="9217659" y="1972410"/>
                  <a:pt x="9193565" y="1978664"/>
                  <a:pt x="9167418" y="1984815"/>
                </a:cubicBezTo>
                <a:cubicBezTo>
                  <a:pt x="9165498" y="1986407"/>
                  <a:pt x="9138394" y="1991686"/>
                  <a:pt x="9141671" y="1995632"/>
                </a:cubicBezTo>
                <a:cubicBezTo>
                  <a:pt x="9145220" y="1999908"/>
                  <a:pt x="9177266" y="1986638"/>
                  <a:pt x="9184110" y="1984844"/>
                </a:cubicBezTo>
                <a:lnTo>
                  <a:pt x="9254351" y="1966798"/>
                </a:lnTo>
                <a:lnTo>
                  <a:pt x="9259633" y="1967456"/>
                </a:lnTo>
                <a:cubicBezTo>
                  <a:pt x="9264707" y="1968372"/>
                  <a:pt x="9268443" y="1969545"/>
                  <a:pt x="9268526" y="1971107"/>
                </a:cubicBezTo>
                <a:cubicBezTo>
                  <a:pt x="9271451" y="1976855"/>
                  <a:pt x="9175122" y="1978477"/>
                  <a:pt x="9208112" y="1985563"/>
                </a:cubicBezTo>
                <a:cubicBezTo>
                  <a:pt x="9216950" y="1985237"/>
                  <a:pt x="9273137" y="1985756"/>
                  <a:pt x="9275837" y="1991063"/>
                </a:cubicBezTo>
                <a:cubicBezTo>
                  <a:pt x="9277412" y="1994158"/>
                  <a:pt x="9264118" y="2009015"/>
                  <a:pt x="9266483" y="2008076"/>
                </a:cubicBezTo>
                <a:cubicBezTo>
                  <a:pt x="9264118" y="2009015"/>
                  <a:pt x="9261752" y="2009956"/>
                  <a:pt x="9259388" y="2010897"/>
                </a:cubicBezTo>
                <a:cubicBezTo>
                  <a:pt x="9269409" y="2013824"/>
                  <a:pt x="9306960" y="2012182"/>
                  <a:pt x="9277233" y="2017093"/>
                </a:cubicBezTo>
                <a:cubicBezTo>
                  <a:pt x="9243395" y="2020447"/>
                  <a:pt x="9290012" y="2018922"/>
                  <a:pt x="9307296" y="2018430"/>
                </a:cubicBezTo>
                <a:lnTo>
                  <a:pt x="9311255" y="2018379"/>
                </a:lnTo>
                <a:lnTo>
                  <a:pt x="9209438" y="2046032"/>
                </a:lnTo>
                <a:cubicBezTo>
                  <a:pt x="9200946" y="2049747"/>
                  <a:pt x="9184237" y="2056952"/>
                  <a:pt x="9206414" y="2052430"/>
                </a:cubicBezTo>
                <a:cubicBezTo>
                  <a:pt x="9234887" y="2046015"/>
                  <a:pt x="9261726" y="2037067"/>
                  <a:pt x="9290466" y="2033764"/>
                </a:cubicBezTo>
                <a:cubicBezTo>
                  <a:pt x="9279510" y="2038692"/>
                  <a:pt x="9268453" y="2042594"/>
                  <a:pt x="9257341" y="2045976"/>
                </a:cubicBezTo>
                <a:lnTo>
                  <a:pt x="9232181" y="2052819"/>
                </a:lnTo>
                <a:lnTo>
                  <a:pt x="9227843" y="2053216"/>
                </a:lnTo>
                <a:cubicBezTo>
                  <a:pt x="9216681" y="2054333"/>
                  <a:pt x="9211367" y="2055416"/>
                  <a:pt x="9209696" y="2056454"/>
                </a:cubicBezTo>
                <a:lnTo>
                  <a:pt x="9211984" y="2058287"/>
                </a:lnTo>
                <a:lnTo>
                  <a:pt x="9190386" y="2064112"/>
                </a:lnTo>
                <a:cubicBezTo>
                  <a:pt x="9179239" y="2067454"/>
                  <a:pt x="9168131" y="2071293"/>
                  <a:pt x="9157108" y="2076139"/>
                </a:cubicBezTo>
                <a:cubicBezTo>
                  <a:pt x="9151920" y="2069891"/>
                  <a:pt x="9151892" y="2083801"/>
                  <a:pt x="9157108" y="2076139"/>
                </a:cubicBezTo>
                <a:lnTo>
                  <a:pt x="9178295" y="2071335"/>
                </a:lnTo>
                <a:lnTo>
                  <a:pt x="9222385" y="2061337"/>
                </a:lnTo>
                <a:lnTo>
                  <a:pt x="9225740" y="2062052"/>
                </a:lnTo>
                <a:cubicBezTo>
                  <a:pt x="9229820" y="2062865"/>
                  <a:pt x="9233130" y="2063609"/>
                  <a:pt x="9233467" y="2064272"/>
                </a:cubicBezTo>
                <a:cubicBezTo>
                  <a:pt x="9234818" y="2066926"/>
                  <a:pt x="9188820" y="2068735"/>
                  <a:pt x="9178966" y="2072655"/>
                </a:cubicBezTo>
                <a:cubicBezTo>
                  <a:pt x="9195462" y="2076198"/>
                  <a:pt x="9201599" y="2070566"/>
                  <a:pt x="9222599" y="2071785"/>
                </a:cubicBezTo>
                <a:cubicBezTo>
                  <a:pt x="9222599" y="2071785"/>
                  <a:pt x="9264881" y="2068263"/>
                  <a:pt x="9266231" y="2070917"/>
                </a:cubicBezTo>
                <a:lnTo>
                  <a:pt x="9238413" y="2085169"/>
                </a:lnTo>
                <a:cubicBezTo>
                  <a:pt x="9239763" y="2087821"/>
                  <a:pt x="9354332" y="2088517"/>
                  <a:pt x="9301239" y="2093149"/>
                </a:cubicBezTo>
                <a:cubicBezTo>
                  <a:pt x="9269037" y="2093195"/>
                  <a:pt x="9244037" y="2096225"/>
                  <a:pt x="9218250" y="2103290"/>
                </a:cubicBezTo>
                <a:cubicBezTo>
                  <a:pt x="9199555" y="2107534"/>
                  <a:pt x="9184078" y="2100396"/>
                  <a:pt x="9164764" y="2108078"/>
                </a:cubicBezTo>
                <a:lnTo>
                  <a:pt x="9163838" y="2106259"/>
                </a:lnTo>
                <a:lnTo>
                  <a:pt x="9163530" y="2105652"/>
                </a:lnTo>
                <a:cubicBezTo>
                  <a:pt x="9163392" y="2105383"/>
                  <a:pt x="9163482" y="2105562"/>
                  <a:pt x="9163666" y="2105922"/>
                </a:cubicBezTo>
                <a:lnTo>
                  <a:pt x="9163838" y="2106259"/>
                </a:lnTo>
                <a:lnTo>
                  <a:pt x="9164352" y="2107269"/>
                </a:lnTo>
                <a:cubicBezTo>
                  <a:pt x="9164580" y="2107718"/>
                  <a:pt x="9164764" y="2108078"/>
                  <a:pt x="9164764" y="2108078"/>
                </a:cubicBezTo>
                <a:cubicBezTo>
                  <a:pt x="9174104" y="2120846"/>
                  <a:pt x="9220615" y="2102348"/>
                  <a:pt x="9229620" y="2108870"/>
                </a:cubicBezTo>
                <a:cubicBezTo>
                  <a:pt x="9232379" y="2107773"/>
                  <a:pt x="9236594" y="2122579"/>
                  <a:pt x="9234229" y="2123518"/>
                </a:cubicBezTo>
                <a:cubicBezTo>
                  <a:pt x="9252864" y="2125679"/>
                  <a:pt x="9268857" y="2116129"/>
                  <a:pt x="9285127" y="2119230"/>
                </a:cubicBezTo>
                <a:cubicBezTo>
                  <a:pt x="9291432" y="2120443"/>
                  <a:pt x="9292781" y="2123097"/>
                  <a:pt x="9297847" y="2127464"/>
                </a:cubicBezTo>
                <a:cubicBezTo>
                  <a:pt x="9313324" y="2134600"/>
                  <a:pt x="9331625" y="2130513"/>
                  <a:pt x="9349529" y="2130305"/>
                </a:cubicBezTo>
                <a:cubicBezTo>
                  <a:pt x="9388036" y="2131473"/>
                  <a:pt x="9420299" y="2125025"/>
                  <a:pt x="9457793" y="2129785"/>
                </a:cubicBezTo>
                <a:cubicBezTo>
                  <a:pt x="9417085" y="2136404"/>
                  <a:pt x="9387022" y="2135067"/>
                  <a:pt x="9346090" y="2141242"/>
                </a:cubicBezTo>
                <a:cubicBezTo>
                  <a:pt x="9336235" y="2145163"/>
                  <a:pt x="9315236" y="2143943"/>
                  <a:pt x="9288887" y="2144319"/>
                </a:cubicBezTo>
                <a:cubicBezTo>
                  <a:pt x="9275319" y="2146525"/>
                  <a:pt x="9201623" y="2146057"/>
                  <a:pt x="9247166" y="2154530"/>
                </a:cubicBezTo>
                <a:cubicBezTo>
                  <a:pt x="9256005" y="2154204"/>
                  <a:pt x="9294513" y="2155373"/>
                  <a:pt x="9300987" y="2155990"/>
                </a:cubicBezTo>
                <a:cubicBezTo>
                  <a:pt x="9304702" y="2157703"/>
                  <a:pt x="9307628" y="2163451"/>
                  <a:pt x="9307628" y="2163451"/>
                </a:cubicBezTo>
                <a:cubicBezTo>
                  <a:pt x="9323896" y="2166552"/>
                  <a:pt x="9339830" y="2163406"/>
                  <a:pt x="9353625" y="2161641"/>
                </a:cubicBezTo>
                <a:cubicBezTo>
                  <a:pt x="9366179" y="2163030"/>
                  <a:pt x="9391967" y="2155963"/>
                  <a:pt x="9398607" y="2163425"/>
                </a:cubicBezTo>
                <a:cubicBezTo>
                  <a:pt x="9405247" y="2170888"/>
                  <a:pt x="9376988" y="2161920"/>
                  <a:pt x="9388753" y="2167344"/>
                </a:cubicBezTo>
                <a:cubicBezTo>
                  <a:pt x="9404232" y="2174481"/>
                  <a:pt x="9442741" y="2175649"/>
                  <a:pt x="9396743" y="2177458"/>
                </a:cubicBezTo>
                <a:cubicBezTo>
                  <a:pt x="9363299" y="2180657"/>
                  <a:pt x="9346806" y="2177113"/>
                  <a:pt x="9309814" y="2185445"/>
                </a:cubicBezTo>
                <a:cubicBezTo>
                  <a:pt x="9318637" y="2189513"/>
                  <a:pt x="9350137" y="2189946"/>
                  <a:pt x="9370630" y="2190493"/>
                </a:cubicBezTo>
                <a:lnTo>
                  <a:pt x="9373238" y="2190615"/>
                </a:lnTo>
                <a:lnTo>
                  <a:pt x="9334727" y="2203660"/>
                </a:lnTo>
                <a:lnTo>
                  <a:pt x="9387248" y="2191608"/>
                </a:lnTo>
                <a:lnTo>
                  <a:pt x="9396544" y="2195084"/>
                </a:lnTo>
                <a:cubicBezTo>
                  <a:pt x="9400084" y="2197763"/>
                  <a:pt x="9385686" y="2197409"/>
                  <a:pt x="9375340" y="2198732"/>
                </a:cubicBezTo>
                <a:cubicBezTo>
                  <a:pt x="9435803" y="2207653"/>
                  <a:pt x="9491318" y="2195676"/>
                  <a:pt x="9550431" y="2201943"/>
                </a:cubicBezTo>
                <a:lnTo>
                  <a:pt x="9560497" y="2202569"/>
                </a:lnTo>
                <a:lnTo>
                  <a:pt x="9559953" y="2202788"/>
                </a:lnTo>
                <a:cubicBezTo>
                  <a:pt x="9551735" y="2206275"/>
                  <a:pt x="9521075" y="2211174"/>
                  <a:pt x="9509294" y="2217620"/>
                </a:cubicBezTo>
                <a:cubicBezTo>
                  <a:pt x="9493951" y="2227024"/>
                  <a:pt x="9534753" y="2213706"/>
                  <a:pt x="9539680" y="2212950"/>
                </a:cubicBezTo>
                <a:cubicBezTo>
                  <a:pt x="9549469" y="2209961"/>
                  <a:pt x="9557222" y="2207796"/>
                  <a:pt x="9564039" y="2206037"/>
                </a:cubicBezTo>
                <a:lnTo>
                  <a:pt x="9574808" y="2203459"/>
                </a:lnTo>
                <a:lnTo>
                  <a:pt x="9611732" y="2205753"/>
                </a:lnTo>
                <a:lnTo>
                  <a:pt x="9611114" y="2208645"/>
                </a:lnTo>
                <a:cubicBezTo>
                  <a:pt x="9610703" y="2208151"/>
                  <a:pt x="9612296" y="2207699"/>
                  <a:pt x="9615046" y="2207299"/>
                </a:cubicBezTo>
                <a:lnTo>
                  <a:pt x="9623625" y="2206491"/>
                </a:lnTo>
                <a:lnTo>
                  <a:pt x="9651223" y="2208207"/>
                </a:lnTo>
                <a:lnTo>
                  <a:pt x="9641759" y="2210981"/>
                </a:lnTo>
                <a:cubicBezTo>
                  <a:pt x="9639848" y="2208679"/>
                  <a:pt x="9638210" y="2206705"/>
                  <a:pt x="9638197" y="2213937"/>
                </a:cubicBezTo>
                <a:cubicBezTo>
                  <a:pt x="9638197" y="2213937"/>
                  <a:pt x="9639840" y="2212572"/>
                  <a:pt x="9641759" y="2210981"/>
                </a:cubicBezTo>
                <a:lnTo>
                  <a:pt x="9643536" y="2217632"/>
                </a:lnTo>
                <a:lnTo>
                  <a:pt x="9615167" y="2219266"/>
                </a:lnTo>
                <a:lnTo>
                  <a:pt x="9644471" y="2221933"/>
                </a:lnTo>
                <a:lnTo>
                  <a:pt x="9630062" y="2227356"/>
                </a:lnTo>
                <a:lnTo>
                  <a:pt x="9624062" y="2230032"/>
                </a:lnTo>
                <a:lnTo>
                  <a:pt x="9530910" y="2227851"/>
                </a:lnTo>
                <a:cubicBezTo>
                  <a:pt x="9470066" y="2227257"/>
                  <a:pt x="9409529" y="2228202"/>
                  <a:pt x="9348583" y="2232767"/>
                </a:cubicBezTo>
                <a:cubicBezTo>
                  <a:pt x="9337379" y="2234033"/>
                  <a:pt x="9282376" y="2229321"/>
                  <a:pt x="9277587" y="2237607"/>
                </a:cubicBezTo>
                <a:cubicBezTo>
                  <a:pt x="9279162" y="2240702"/>
                  <a:pt x="9285637" y="2241316"/>
                  <a:pt x="9285637" y="2241316"/>
                </a:cubicBezTo>
                <a:lnTo>
                  <a:pt x="9302130" y="2241546"/>
                </a:lnTo>
                <a:lnTo>
                  <a:pt x="9311619" y="2238891"/>
                </a:lnTo>
                <a:lnTo>
                  <a:pt x="9326608" y="2237691"/>
                </a:lnTo>
                <a:lnTo>
                  <a:pt x="9325679" y="2240438"/>
                </a:lnTo>
                <a:lnTo>
                  <a:pt x="9324005" y="2240808"/>
                </a:lnTo>
                <a:lnTo>
                  <a:pt x="9325421" y="2240740"/>
                </a:lnTo>
                <a:lnTo>
                  <a:pt x="9325679" y="2240438"/>
                </a:lnTo>
                <a:cubicBezTo>
                  <a:pt x="9347856" y="2235917"/>
                  <a:pt x="9373314" y="2232005"/>
                  <a:pt x="9374952" y="2233976"/>
                </a:cubicBezTo>
                <a:cubicBezTo>
                  <a:pt x="9374133" y="2232991"/>
                  <a:pt x="9371599" y="2234260"/>
                  <a:pt x="9369271" y="2235778"/>
                </a:cubicBezTo>
                <a:lnTo>
                  <a:pt x="9366521" y="2237736"/>
                </a:lnTo>
                <a:lnTo>
                  <a:pt x="9378113" y="2237713"/>
                </a:lnTo>
                <a:cubicBezTo>
                  <a:pt x="9397695" y="2236731"/>
                  <a:pt x="9420604" y="2233901"/>
                  <a:pt x="9433819" y="2238216"/>
                </a:cubicBezTo>
                <a:cubicBezTo>
                  <a:pt x="9437533" y="2239929"/>
                  <a:pt x="9440460" y="2245678"/>
                  <a:pt x="9442824" y="2244736"/>
                </a:cubicBezTo>
                <a:cubicBezTo>
                  <a:pt x="9455378" y="2246125"/>
                  <a:pt x="9491186" y="2241987"/>
                  <a:pt x="9505090" y="2246028"/>
                </a:cubicBezTo>
                <a:cubicBezTo>
                  <a:pt x="9511789" y="2247086"/>
                  <a:pt x="9515839" y="2255046"/>
                  <a:pt x="9515839" y="2255046"/>
                </a:cubicBezTo>
                <a:cubicBezTo>
                  <a:pt x="9515839" y="2255046"/>
                  <a:pt x="9517416" y="2255348"/>
                  <a:pt x="9519633" y="2255398"/>
                </a:cubicBezTo>
                <a:lnTo>
                  <a:pt x="9522990" y="2254881"/>
                </a:lnTo>
                <a:lnTo>
                  <a:pt x="9528167" y="2255564"/>
                </a:lnTo>
                <a:lnTo>
                  <a:pt x="9528746" y="2256426"/>
                </a:lnTo>
                <a:cubicBezTo>
                  <a:pt x="9529209" y="2256640"/>
                  <a:pt x="9529800" y="2256405"/>
                  <a:pt x="9530984" y="2255934"/>
                </a:cubicBezTo>
                <a:lnTo>
                  <a:pt x="9528167" y="2255564"/>
                </a:lnTo>
                <a:lnTo>
                  <a:pt x="9527267" y="2254222"/>
                </a:lnTo>
                <a:cubicBezTo>
                  <a:pt x="9534698" y="2257647"/>
                  <a:pt x="9544493" y="2260132"/>
                  <a:pt x="9544493" y="2260132"/>
                </a:cubicBezTo>
                <a:cubicBezTo>
                  <a:pt x="9546403" y="2269475"/>
                  <a:pt x="9503285" y="2253658"/>
                  <a:pt x="9479862" y="2259783"/>
                </a:cubicBezTo>
                <a:cubicBezTo>
                  <a:pt x="9477496" y="2260723"/>
                  <a:pt x="9471358" y="2266354"/>
                  <a:pt x="9468993" y="2267295"/>
                </a:cubicBezTo>
                <a:cubicBezTo>
                  <a:pt x="9453059" y="2270442"/>
                  <a:pt x="9432790" y="2271591"/>
                  <a:pt x="9410777" y="2273964"/>
                </a:cubicBezTo>
                <a:cubicBezTo>
                  <a:pt x="9406356" y="2274126"/>
                  <a:pt x="9385723" y="2274090"/>
                  <a:pt x="9365898" y="2274133"/>
                </a:cubicBezTo>
                <a:lnTo>
                  <a:pt x="9365837" y="2274133"/>
                </a:lnTo>
                <a:lnTo>
                  <a:pt x="9356184" y="2278233"/>
                </a:lnTo>
                <a:lnTo>
                  <a:pt x="9335564" y="2284707"/>
                </a:lnTo>
                <a:lnTo>
                  <a:pt x="9337343" y="2285904"/>
                </a:lnTo>
                <a:cubicBezTo>
                  <a:pt x="9339098" y="2286950"/>
                  <a:pt x="9340663" y="2287757"/>
                  <a:pt x="9341690" y="2288146"/>
                </a:cubicBezTo>
                <a:cubicBezTo>
                  <a:pt x="9347771" y="2288918"/>
                  <a:pt x="9400242" y="2287724"/>
                  <a:pt x="9366630" y="2291520"/>
                </a:cubicBezTo>
                <a:cubicBezTo>
                  <a:pt x="9330820" y="2295658"/>
                  <a:pt x="9398044" y="2295511"/>
                  <a:pt x="9406883" y="2295186"/>
                </a:cubicBezTo>
                <a:cubicBezTo>
                  <a:pt x="9430866" y="2295750"/>
                  <a:pt x="9451865" y="2296970"/>
                  <a:pt x="9460310" y="2296801"/>
                </a:cubicBezTo>
                <a:cubicBezTo>
                  <a:pt x="9508642" y="2299114"/>
                  <a:pt x="9553343" y="2300345"/>
                  <a:pt x="9596912" y="2301562"/>
                </a:cubicBezTo>
                <a:lnTo>
                  <a:pt x="9606014" y="2301890"/>
                </a:lnTo>
                <a:lnTo>
                  <a:pt x="9597234" y="2306266"/>
                </a:lnTo>
                <a:lnTo>
                  <a:pt x="9594333" y="2308059"/>
                </a:lnTo>
                <a:lnTo>
                  <a:pt x="9565979" y="2307947"/>
                </a:lnTo>
                <a:cubicBezTo>
                  <a:pt x="9548470" y="2307999"/>
                  <a:pt x="9504502" y="2302621"/>
                  <a:pt x="9492284" y="2307481"/>
                </a:cubicBezTo>
                <a:cubicBezTo>
                  <a:pt x="9487553" y="2309362"/>
                  <a:pt x="9491604" y="2317322"/>
                  <a:pt x="9485689" y="2323395"/>
                </a:cubicBezTo>
                <a:cubicBezTo>
                  <a:pt x="9477184" y="2329967"/>
                  <a:pt x="9469530" y="2326099"/>
                  <a:pt x="9452246" y="2326593"/>
                </a:cubicBezTo>
                <a:cubicBezTo>
                  <a:pt x="9438677" y="2328800"/>
                  <a:pt x="9428824" y="2332719"/>
                  <a:pt x="9419983" y="2333043"/>
                </a:cubicBezTo>
                <a:lnTo>
                  <a:pt x="9409632" y="2333318"/>
                </a:lnTo>
                <a:lnTo>
                  <a:pt x="9410080" y="2333459"/>
                </a:lnTo>
                <a:cubicBezTo>
                  <a:pt x="9410822" y="2333840"/>
                  <a:pt x="9411180" y="2334253"/>
                  <a:pt x="9411054" y="2334702"/>
                </a:cubicBezTo>
                <a:cubicBezTo>
                  <a:pt x="9410758" y="2335751"/>
                  <a:pt x="9408065" y="2336689"/>
                  <a:pt x="9404053" y="2337504"/>
                </a:cubicBezTo>
                <a:lnTo>
                  <a:pt x="9396456" y="2338644"/>
                </a:lnTo>
                <a:lnTo>
                  <a:pt x="9400262" y="2340620"/>
                </a:lnTo>
                <a:cubicBezTo>
                  <a:pt x="9402217" y="2342369"/>
                  <a:pt x="9403877" y="2344233"/>
                  <a:pt x="9405734" y="2345090"/>
                </a:cubicBezTo>
                <a:cubicBezTo>
                  <a:pt x="9412209" y="2345706"/>
                  <a:pt x="9425384" y="2343656"/>
                  <a:pt x="9438163" y="2345487"/>
                </a:cubicBezTo>
                <a:cubicBezTo>
                  <a:pt x="9447002" y="2345161"/>
                  <a:pt x="9489619" y="2347886"/>
                  <a:pt x="9462482" y="2352298"/>
                </a:cubicBezTo>
                <a:cubicBezTo>
                  <a:pt x="9446153" y="2355601"/>
                  <a:pt x="9423578" y="2351285"/>
                  <a:pt x="9415134" y="2351455"/>
                </a:cubicBezTo>
                <a:cubicBezTo>
                  <a:pt x="9410601" y="2351396"/>
                  <a:pt x="9406858" y="2352886"/>
                  <a:pt x="9403949" y="2354507"/>
                </a:cubicBezTo>
                <a:lnTo>
                  <a:pt x="9402446" y="2355446"/>
                </a:lnTo>
                <a:lnTo>
                  <a:pt x="9608016" y="2347359"/>
                </a:lnTo>
                <a:cubicBezTo>
                  <a:pt x="9543662" y="2350528"/>
                  <a:pt x="9478732" y="2358208"/>
                  <a:pt x="9418305" y="2369288"/>
                </a:cubicBezTo>
                <a:lnTo>
                  <a:pt x="9415534" y="2370092"/>
                </a:lnTo>
                <a:lnTo>
                  <a:pt x="9430468" y="2370414"/>
                </a:lnTo>
                <a:lnTo>
                  <a:pt x="9441737" y="2371062"/>
                </a:lnTo>
                <a:lnTo>
                  <a:pt x="9439472" y="2371677"/>
                </a:lnTo>
                <a:lnTo>
                  <a:pt x="9420705" y="2376850"/>
                </a:lnTo>
                <a:lnTo>
                  <a:pt x="9392547" y="2376920"/>
                </a:lnTo>
                <a:lnTo>
                  <a:pt x="9392274" y="2376916"/>
                </a:lnTo>
                <a:lnTo>
                  <a:pt x="9383824" y="2384407"/>
                </a:lnTo>
                <a:cubicBezTo>
                  <a:pt x="9383824" y="2384407"/>
                  <a:pt x="9383824" y="2384407"/>
                  <a:pt x="9403012" y="2384471"/>
                </a:cubicBezTo>
                <a:lnTo>
                  <a:pt x="9378399" y="2386220"/>
                </a:lnTo>
                <a:lnTo>
                  <a:pt x="9383605" y="2386855"/>
                </a:lnTo>
                <a:lnTo>
                  <a:pt x="9368881" y="2390569"/>
                </a:lnTo>
                <a:lnTo>
                  <a:pt x="9372566" y="2391239"/>
                </a:lnTo>
                <a:cubicBezTo>
                  <a:pt x="9375955" y="2391696"/>
                  <a:pt x="9377981" y="2391721"/>
                  <a:pt x="9377643" y="2391057"/>
                </a:cubicBezTo>
                <a:lnTo>
                  <a:pt x="9372374" y="2395652"/>
                </a:lnTo>
                <a:lnTo>
                  <a:pt x="9425551" y="2395831"/>
                </a:lnTo>
                <a:cubicBezTo>
                  <a:pt x="9425551" y="2395831"/>
                  <a:pt x="9425551" y="2395831"/>
                  <a:pt x="9399009" y="2399690"/>
                </a:cubicBezTo>
                <a:lnTo>
                  <a:pt x="9378826" y="2406173"/>
                </a:lnTo>
                <a:lnTo>
                  <a:pt x="9384383" y="2406397"/>
                </a:lnTo>
                <a:lnTo>
                  <a:pt x="9384921" y="2406428"/>
                </a:lnTo>
                <a:lnTo>
                  <a:pt x="9489878" y="2399997"/>
                </a:lnTo>
                <a:lnTo>
                  <a:pt x="9434655" y="2409063"/>
                </a:lnTo>
                <a:lnTo>
                  <a:pt x="9463774" y="2409442"/>
                </a:lnTo>
                <a:cubicBezTo>
                  <a:pt x="9467194" y="2409877"/>
                  <a:pt x="9485292" y="2409689"/>
                  <a:pt x="9496727" y="2410364"/>
                </a:cubicBezTo>
                <a:lnTo>
                  <a:pt x="9502084" y="2411012"/>
                </a:lnTo>
                <a:lnTo>
                  <a:pt x="9505038" y="2409947"/>
                </a:lnTo>
                <a:cubicBezTo>
                  <a:pt x="9512535" y="2407681"/>
                  <a:pt x="9520268" y="2406539"/>
                  <a:pt x="9521217" y="2411028"/>
                </a:cubicBezTo>
                <a:lnTo>
                  <a:pt x="9508616" y="2415294"/>
                </a:lnTo>
                <a:lnTo>
                  <a:pt x="9509016" y="2415295"/>
                </a:lnTo>
                <a:lnTo>
                  <a:pt x="9519863" y="2419132"/>
                </a:lnTo>
                <a:lnTo>
                  <a:pt x="9557894" y="2407801"/>
                </a:lnTo>
                <a:cubicBezTo>
                  <a:pt x="9557894" y="2407801"/>
                  <a:pt x="9590206" y="2398200"/>
                  <a:pt x="9586910" y="2404269"/>
                </a:cubicBezTo>
                <a:lnTo>
                  <a:pt x="9578274" y="2407179"/>
                </a:lnTo>
                <a:lnTo>
                  <a:pt x="9565120" y="2407785"/>
                </a:lnTo>
                <a:cubicBezTo>
                  <a:pt x="9559996" y="2408193"/>
                  <a:pt x="9555971" y="2408780"/>
                  <a:pt x="9554341" y="2409653"/>
                </a:cubicBezTo>
                <a:lnTo>
                  <a:pt x="9557748" y="2413042"/>
                </a:lnTo>
                <a:lnTo>
                  <a:pt x="9554598" y="2413870"/>
                </a:lnTo>
                <a:cubicBezTo>
                  <a:pt x="9557887" y="2411140"/>
                  <a:pt x="9520922" y="2421271"/>
                  <a:pt x="9526110" y="2427520"/>
                </a:cubicBezTo>
                <a:cubicBezTo>
                  <a:pt x="9527747" y="2429493"/>
                  <a:pt x="9563074" y="2417389"/>
                  <a:pt x="9569920" y="2415039"/>
                </a:cubicBezTo>
                <a:lnTo>
                  <a:pt x="9572688" y="2414334"/>
                </a:lnTo>
                <a:lnTo>
                  <a:pt x="9573096" y="2414365"/>
                </a:lnTo>
                <a:lnTo>
                  <a:pt x="9582381" y="2414121"/>
                </a:lnTo>
                <a:lnTo>
                  <a:pt x="9530139" y="2431321"/>
                </a:lnTo>
                <a:lnTo>
                  <a:pt x="9580508" y="2424732"/>
                </a:lnTo>
                <a:lnTo>
                  <a:pt x="9602203" y="2419346"/>
                </a:lnTo>
                <a:lnTo>
                  <a:pt x="9588965" y="2423625"/>
                </a:lnTo>
                <a:lnTo>
                  <a:pt x="9733118" y="2404765"/>
                </a:lnTo>
                <a:cubicBezTo>
                  <a:pt x="9737067" y="2404779"/>
                  <a:pt x="9748370" y="2400867"/>
                  <a:pt x="9756287" y="2396944"/>
                </a:cubicBezTo>
                <a:cubicBezTo>
                  <a:pt x="9786199" y="2397045"/>
                  <a:pt x="9816688" y="2393764"/>
                  <a:pt x="9847180" y="2389917"/>
                </a:cubicBezTo>
                <a:cubicBezTo>
                  <a:pt x="9820638" y="2393777"/>
                  <a:pt x="9790136" y="2401007"/>
                  <a:pt x="9759646" y="2404854"/>
                </a:cubicBezTo>
                <a:cubicBezTo>
                  <a:pt x="9752297" y="2408215"/>
                  <a:pt x="9710481" y="2423308"/>
                  <a:pt x="9729106" y="2423371"/>
                </a:cubicBezTo>
                <a:cubicBezTo>
                  <a:pt x="9805298" y="2423627"/>
                  <a:pt x="9880954" y="2416549"/>
                  <a:pt x="9957159" y="2412855"/>
                </a:cubicBezTo>
                <a:cubicBezTo>
                  <a:pt x="9961111" y="2412869"/>
                  <a:pt x="9968444" y="2412893"/>
                  <a:pt x="9972396" y="2412906"/>
                </a:cubicBezTo>
                <a:cubicBezTo>
                  <a:pt x="9941907" y="2416753"/>
                  <a:pt x="9915366" y="2420613"/>
                  <a:pt x="9888814" y="2427858"/>
                </a:cubicBezTo>
                <a:cubicBezTo>
                  <a:pt x="9877528" y="2427819"/>
                  <a:pt x="9839098" y="2442924"/>
                  <a:pt x="9854336" y="2442976"/>
                </a:cubicBezTo>
                <a:cubicBezTo>
                  <a:pt x="9930531" y="2443233"/>
                  <a:pt x="10014074" y="2439565"/>
                  <a:pt x="10093664" y="2436448"/>
                </a:cubicBezTo>
                <a:cubicBezTo>
                  <a:pt x="10025333" y="2447501"/>
                  <a:pt x="9953054" y="2458541"/>
                  <a:pt x="9884738" y="2465647"/>
                </a:cubicBezTo>
                <a:cubicBezTo>
                  <a:pt x="9877401" y="2465622"/>
                  <a:pt x="9850838" y="2476817"/>
                  <a:pt x="9846874" y="2480753"/>
                </a:cubicBezTo>
                <a:lnTo>
                  <a:pt x="9842922" y="2480739"/>
                </a:lnTo>
                <a:cubicBezTo>
                  <a:pt x="9770653" y="2488396"/>
                  <a:pt x="9694999" y="2495476"/>
                  <a:pt x="9618791" y="2499167"/>
                </a:cubicBezTo>
                <a:cubicBezTo>
                  <a:pt x="9630643" y="2499207"/>
                  <a:pt x="9641933" y="2499246"/>
                  <a:pt x="9653221" y="2499284"/>
                </a:cubicBezTo>
                <a:cubicBezTo>
                  <a:pt x="9592243" y="2506414"/>
                  <a:pt x="9531838" y="2510159"/>
                  <a:pt x="9474809" y="2517302"/>
                </a:cubicBezTo>
                <a:cubicBezTo>
                  <a:pt x="9474809" y="2517302"/>
                  <a:pt x="9474809" y="2517302"/>
                  <a:pt x="9504723" y="2517402"/>
                </a:cubicBezTo>
                <a:cubicBezTo>
                  <a:pt x="9497372" y="2521327"/>
                  <a:pt x="9489468" y="2521300"/>
                  <a:pt x="9482133" y="2521277"/>
                </a:cubicBezTo>
                <a:cubicBezTo>
                  <a:pt x="9474782" y="2525201"/>
                  <a:pt x="9451617" y="2532458"/>
                  <a:pt x="9444266" y="2536383"/>
                </a:cubicBezTo>
                <a:cubicBezTo>
                  <a:pt x="9482082" y="2536510"/>
                  <a:pt x="9519896" y="2536637"/>
                  <a:pt x="9554324" y="2536754"/>
                </a:cubicBezTo>
                <a:cubicBezTo>
                  <a:pt x="9539086" y="2536702"/>
                  <a:pt x="9523847" y="2536650"/>
                  <a:pt x="9504645" y="2540535"/>
                </a:cubicBezTo>
                <a:cubicBezTo>
                  <a:pt x="9576885" y="2540779"/>
                  <a:pt x="9653118" y="2529752"/>
                  <a:pt x="9728774" y="2522107"/>
                </a:cubicBezTo>
                <a:cubicBezTo>
                  <a:pt x="9713520" y="2526004"/>
                  <a:pt x="9698823" y="2533291"/>
                  <a:pt x="9698810" y="2537240"/>
                </a:cubicBezTo>
                <a:cubicBezTo>
                  <a:pt x="9636142" y="2542671"/>
                  <a:pt x="9573469" y="2550076"/>
                  <a:pt x="9511215" y="2558895"/>
                </a:cubicBezTo>
                <a:lnTo>
                  <a:pt x="9355932" y="2584170"/>
                </a:lnTo>
                <a:lnTo>
                  <a:pt x="9375647" y="2582731"/>
                </a:lnTo>
                <a:cubicBezTo>
                  <a:pt x="9381951" y="2583945"/>
                  <a:pt x="9383302" y="2586599"/>
                  <a:pt x="9388367" y="2590966"/>
                </a:cubicBezTo>
                <a:lnTo>
                  <a:pt x="9401270" y="2593126"/>
                </a:lnTo>
                <a:lnTo>
                  <a:pt x="9508454" y="2582300"/>
                </a:lnTo>
                <a:lnTo>
                  <a:pt x="9461637" y="2593170"/>
                </a:lnTo>
                <a:lnTo>
                  <a:pt x="9494561" y="2592200"/>
                </a:lnTo>
                <a:cubicBezTo>
                  <a:pt x="9512126" y="2591329"/>
                  <a:pt x="9529565" y="2590906"/>
                  <a:pt x="9548312" y="2593287"/>
                </a:cubicBezTo>
                <a:cubicBezTo>
                  <a:pt x="9507605" y="2599905"/>
                  <a:pt x="9477541" y="2598570"/>
                  <a:pt x="9436609" y="2604744"/>
                </a:cubicBezTo>
                <a:cubicBezTo>
                  <a:pt x="9431682" y="2606704"/>
                  <a:pt x="9423968" y="2607380"/>
                  <a:pt x="9414195" y="2607611"/>
                </a:cubicBezTo>
                <a:lnTo>
                  <a:pt x="9399046" y="2607703"/>
                </a:lnTo>
                <a:lnTo>
                  <a:pt x="9379105" y="2612332"/>
                </a:lnTo>
                <a:lnTo>
                  <a:pt x="9367833" y="2618506"/>
                </a:lnTo>
                <a:lnTo>
                  <a:pt x="9391507" y="2619490"/>
                </a:lnTo>
                <a:lnTo>
                  <a:pt x="9392633" y="2620536"/>
                </a:lnTo>
                <a:lnTo>
                  <a:pt x="9558045" y="2605035"/>
                </a:lnTo>
                <a:cubicBezTo>
                  <a:pt x="9554081" y="2608972"/>
                  <a:pt x="9554081" y="2608972"/>
                  <a:pt x="9561419" y="2608996"/>
                </a:cubicBezTo>
                <a:cubicBezTo>
                  <a:pt x="9561419" y="2608996"/>
                  <a:pt x="9561419" y="2608996"/>
                  <a:pt x="9563816" y="2609005"/>
                </a:cubicBezTo>
                <a:lnTo>
                  <a:pt x="9576655" y="2609048"/>
                </a:lnTo>
                <a:cubicBezTo>
                  <a:pt x="9573270" y="2609037"/>
                  <a:pt x="9538792" y="2624153"/>
                  <a:pt x="9554030" y="2624206"/>
                </a:cubicBezTo>
                <a:cubicBezTo>
                  <a:pt x="9626270" y="2624448"/>
                  <a:pt x="9698542" y="2616792"/>
                  <a:pt x="9774180" y="2613663"/>
                </a:cubicBezTo>
                <a:cubicBezTo>
                  <a:pt x="9785483" y="2609752"/>
                  <a:pt x="9804696" y="2602481"/>
                  <a:pt x="9808661" y="2598544"/>
                </a:cubicBezTo>
                <a:cubicBezTo>
                  <a:pt x="9808661" y="2598544"/>
                  <a:pt x="9808661" y="2598544"/>
                  <a:pt x="9835200" y="2594683"/>
                </a:cubicBezTo>
                <a:cubicBezTo>
                  <a:pt x="9850427" y="2598686"/>
                  <a:pt x="9865665" y="2598736"/>
                  <a:pt x="9880326" y="2602735"/>
                </a:cubicBezTo>
                <a:cubicBezTo>
                  <a:pt x="9842487" y="2609943"/>
                  <a:pt x="9808610" y="2613779"/>
                  <a:pt x="9774156" y="2620996"/>
                </a:cubicBezTo>
                <a:cubicBezTo>
                  <a:pt x="9762855" y="2624909"/>
                  <a:pt x="9724990" y="2640015"/>
                  <a:pt x="9740242" y="2636116"/>
                </a:cubicBezTo>
                <a:cubicBezTo>
                  <a:pt x="9811920" y="2636358"/>
                  <a:pt x="9880239" y="2628689"/>
                  <a:pt x="9949119" y="2621585"/>
                </a:cubicBezTo>
                <a:cubicBezTo>
                  <a:pt x="9952503" y="2621597"/>
                  <a:pt x="9952492" y="2625546"/>
                  <a:pt x="9956443" y="2625560"/>
                </a:cubicBezTo>
                <a:cubicBezTo>
                  <a:pt x="9907316" y="2632729"/>
                  <a:pt x="9857610" y="2643845"/>
                  <a:pt x="9808469" y="2655528"/>
                </a:cubicBezTo>
                <a:cubicBezTo>
                  <a:pt x="9800566" y="2655502"/>
                  <a:pt x="9758752" y="2670595"/>
                  <a:pt x="9773988" y="2670647"/>
                </a:cubicBezTo>
                <a:cubicBezTo>
                  <a:pt x="9895361" y="2663157"/>
                  <a:pt x="10020694" y="2652295"/>
                  <a:pt x="10142655" y="2637472"/>
                </a:cubicBezTo>
                <a:cubicBezTo>
                  <a:pt x="10146040" y="2637484"/>
                  <a:pt x="10153943" y="2637510"/>
                  <a:pt x="10161281" y="2637534"/>
                </a:cubicBezTo>
                <a:cubicBezTo>
                  <a:pt x="10165217" y="2641497"/>
                  <a:pt x="10180456" y="2641548"/>
                  <a:pt x="10191743" y="2641587"/>
                </a:cubicBezTo>
                <a:cubicBezTo>
                  <a:pt x="10191743" y="2641587"/>
                  <a:pt x="10191743" y="2641587"/>
                  <a:pt x="10161243" y="2648818"/>
                </a:cubicBezTo>
                <a:cubicBezTo>
                  <a:pt x="10153892" y="2652742"/>
                  <a:pt x="10116025" y="2667850"/>
                  <a:pt x="10134650" y="2667912"/>
                </a:cubicBezTo>
                <a:cubicBezTo>
                  <a:pt x="10199570" y="2664181"/>
                  <a:pt x="10271272" y="2657087"/>
                  <a:pt x="10339576" y="2653368"/>
                </a:cubicBezTo>
                <a:cubicBezTo>
                  <a:pt x="10411857" y="2642327"/>
                  <a:pt x="10480175" y="2634658"/>
                  <a:pt x="10548491" y="2627553"/>
                </a:cubicBezTo>
                <a:cubicBezTo>
                  <a:pt x="10548491" y="2627553"/>
                  <a:pt x="10548491" y="2627553"/>
                  <a:pt x="10560344" y="2627594"/>
                </a:cubicBezTo>
                <a:cubicBezTo>
                  <a:pt x="10457560" y="2645867"/>
                  <a:pt x="10354764" y="2668653"/>
                  <a:pt x="10252558" y="2683542"/>
                </a:cubicBezTo>
                <a:cubicBezTo>
                  <a:pt x="10244655" y="2683516"/>
                  <a:pt x="10206779" y="2702007"/>
                  <a:pt x="10218068" y="2702046"/>
                </a:cubicBezTo>
                <a:cubicBezTo>
                  <a:pt x="10218068" y="2702046"/>
                  <a:pt x="10218068" y="2702046"/>
                  <a:pt x="10100606" y="2720833"/>
                </a:cubicBezTo>
                <a:cubicBezTo>
                  <a:pt x="10100606" y="2720833"/>
                  <a:pt x="10100606" y="2720833"/>
                  <a:pt x="10085370" y="2720782"/>
                </a:cubicBezTo>
                <a:cubicBezTo>
                  <a:pt x="10100621" y="2716884"/>
                  <a:pt x="10119285" y="2705662"/>
                  <a:pt x="10100646" y="2709548"/>
                </a:cubicBezTo>
                <a:cubicBezTo>
                  <a:pt x="10092745" y="2709522"/>
                  <a:pt x="10085408" y="2709499"/>
                  <a:pt x="10074108" y="2713410"/>
                </a:cubicBezTo>
                <a:cubicBezTo>
                  <a:pt x="10085408" y="2709499"/>
                  <a:pt x="10092745" y="2709522"/>
                  <a:pt x="10104047" y="2705611"/>
                </a:cubicBezTo>
                <a:cubicBezTo>
                  <a:pt x="10115911" y="2701701"/>
                  <a:pt x="10153778" y="2686595"/>
                  <a:pt x="10131189" y="2690467"/>
                </a:cubicBezTo>
                <a:cubicBezTo>
                  <a:pt x="10074159" y="2698175"/>
                  <a:pt x="10017117" y="2709269"/>
                  <a:pt x="9960089" y="2716410"/>
                </a:cubicBezTo>
                <a:cubicBezTo>
                  <a:pt x="10013180" y="2705306"/>
                  <a:pt x="10066269" y="2694199"/>
                  <a:pt x="10115962" y="2686468"/>
                </a:cubicBezTo>
                <a:cubicBezTo>
                  <a:pt x="10127263" y="2683121"/>
                  <a:pt x="10161178" y="2668001"/>
                  <a:pt x="10149889" y="2667963"/>
                </a:cubicBezTo>
                <a:cubicBezTo>
                  <a:pt x="10096811" y="2675120"/>
                  <a:pt x="10047118" y="2682850"/>
                  <a:pt x="9997991" y="2690020"/>
                </a:cubicBezTo>
                <a:cubicBezTo>
                  <a:pt x="9997991" y="2690020"/>
                  <a:pt x="9997991" y="2690020"/>
                  <a:pt x="10028492" y="2682788"/>
                </a:cubicBezTo>
                <a:cubicBezTo>
                  <a:pt x="10032444" y="2682801"/>
                  <a:pt x="10074262" y="2667708"/>
                  <a:pt x="10062407" y="2667668"/>
                </a:cubicBezTo>
                <a:cubicBezTo>
                  <a:pt x="9967587" y="2667350"/>
                  <a:pt x="9872733" y="2678314"/>
                  <a:pt x="9773926" y="2689265"/>
                </a:cubicBezTo>
                <a:cubicBezTo>
                  <a:pt x="9773926" y="2689265"/>
                  <a:pt x="9773926" y="2689265"/>
                  <a:pt x="9765882" y="2689732"/>
                </a:cubicBezTo>
                <a:lnTo>
                  <a:pt x="9716711" y="2692584"/>
                </a:lnTo>
                <a:lnTo>
                  <a:pt x="9714582" y="2693534"/>
                </a:lnTo>
                <a:lnTo>
                  <a:pt x="9708312" y="2693387"/>
                </a:lnTo>
                <a:lnTo>
                  <a:pt x="9680405" y="2701997"/>
                </a:lnTo>
                <a:cubicBezTo>
                  <a:pt x="9671289" y="2706270"/>
                  <a:pt x="9665492" y="2710059"/>
                  <a:pt x="9671142" y="2708103"/>
                </a:cubicBezTo>
                <a:cubicBezTo>
                  <a:pt x="9694283" y="2708181"/>
                  <a:pt x="9712905" y="2708243"/>
                  <a:pt x="9732110" y="2704358"/>
                </a:cubicBezTo>
                <a:cubicBezTo>
                  <a:pt x="9732110" y="2704358"/>
                  <a:pt x="9732110" y="2704358"/>
                  <a:pt x="9793080" y="2700615"/>
                </a:cubicBezTo>
                <a:cubicBezTo>
                  <a:pt x="9797030" y="2700628"/>
                  <a:pt x="9797030" y="2700628"/>
                  <a:pt x="9800414" y="2700639"/>
                </a:cubicBezTo>
                <a:cubicBezTo>
                  <a:pt x="9846144" y="2697408"/>
                  <a:pt x="9891885" y="2689662"/>
                  <a:pt x="9937051" y="2685865"/>
                </a:cubicBezTo>
                <a:cubicBezTo>
                  <a:pt x="9895258" y="2693624"/>
                  <a:pt x="9853468" y="2700818"/>
                  <a:pt x="9815641" y="2704640"/>
                </a:cubicBezTo>
                <a:cubicBezTo>
                  <a:pt x="9773847" y="2712398"/>
                  <a:pt x="9732072" y="2715642"/>
                  <a:pt x="9694232" y="2723414"/>
                </a:cubicBezTo>
                <a:cubicBezTo>
                  <a:pt x="9686315" y="2727337"/>
                  <a:pt x="9644502" y="2741864"/>
                  <a:pt x="9659740" y="2741917"/>
                </a:cubicBezTo>
                <a:cubicBezTo>
                  <a:pt x="9705469" y="2738686"/>
                  <a:pt x="9755149" y="2734903"/>
                  <a:pt x="9800311" y="2731106"/>
                </a:cubicBezTo>
                <a:cubicBezTo>
                  <a:pt x="9846055" y="2723925"/>
                  <a:pt x="9891795" y="2716179"/>
                  <a:pt x="9936960" y="2712948"/>
                </a:cubicBezTo>
                <a:cubicBezTo>
                  <a:pt x="9922273" y="2716283"/>
                  <a:pt x="9907021" y="2720181"/>
                  <a:pt x="9891769" y="2724079"/>
                </a:cubicBezTo>
                <a:cubicBezTo>
                  <a:pt x="9887817" y="2724066"/>
                  <a:pt x="9853338" y="2739184"/>
                  <a:pt x="9872530" y="2739248"/>
                </a:cubicBezTo>
                <a:cubicBezTo>
                  <a:pt x="9878178" y="2737293"/>
                  <a:pt x="9883825" y="2736325"/>
                  <a:pt x="9889965" y="2735851"/>
                </a:cubicBezTo>
                <a:lnTo>
                  <a:pt x="9901448" y="2735611"/>
                </a:lnTo>
                <a:lnTo>
                  <a:pt x="9823827" y="2745996"/>
                </a:lnTo>
                <a:cubicBezTo>
                  <a:pt x="9797712" y="2749293"/>
                  <a:pt x="9772023" y="2752168"/>
                  <a:pt x="9747181" y="2754060"/>
                </a:cubicBezTo>
                <a:lnTo>
                  <a:pt x="9667306" y="2764362"/>
                </a:lnTo>
                <a:lnTo>
                  <a:pt x="9687432" y="2765064"/>
                </a:lnTo>
                <a:lnTo>
                  <a:pt x="9696534" y="2765391"/>
                </a:lnTo>
                <a:lnTo>
                  <a:pt x="9687753" y="2769768"/>
                </a:lnTo>
                <a:lnTo>
                  <a:pt x="9684853" y="2771560"/>
                </a:lnTo>
                <a:lnTo>
                  <a:pt x="9656498" y="2771449"/>
                </a:lnTo>
                <a:lnTo>
                  <a:pt x="9636360" y="2770393"/>
                </a:lnTo>
                <a:lnTo>
                  <a:pt x="9576435" y="2786323"/>
                </a:lnTo>
                <a:lnTo>
                  <a:pt x="9576210" y="2786897"/>
                </a:lnTo>
                <a:lnTo>
                  <a:pt x="9571962" y="2788123"/>
                </a:lnTo>
                <a:lnTo>
                  <a:pt x="9568066" y="2792528"/>
                </a:lnTo>
                <a:cubicBezTo>
                  <a:pt x="9575196" y="2791141"/>
                  <a:pt x="9587626" y="2787375"/>
                  <a:pt x="9595259" y="2783451"/>
                </a:cubicBezTo>
                <a:cubicBezTo>
                  <a:pt x="9602595" y="2783476"/>
                  <a:pt x="9633084" y="2780193"/>
                  <a:pt x="9659624" y="2776332"/>
                </a:cubicBezTo>
                <a:cubicBezTo>
                  <a:pt x="9652275" y="2780258"/>
                  <a:pt x="9644361" y="2783616"/>
                  <a:pt x="9655648" y="2783655"/>
                </a:cubicBezTo>
                <a:cubicBezTo>
                  <a:pt x="9792799" y="2784116"/>
                  <a:pt x="9929457" y="2762009"/>
                  <a:pt x="10066116" y="2739901"/>
                </a:cubicBezTo>
                <a:cubicBezTo>
                  <a:pt x="10066116" y="2739901"/>
                  <a:pt x="10066116" y="2739901"/>
                  <a:pt x="10138383" y="2732245"/>
                </a:cubicBezTo>
                <a:cubicBezTo>
                  <a:pt x="10127084" y="2736157"/>
                  <a:pt x="10107869" y="2743425"/>
                  <a:pt x="10107856" y="2747375"/>
                </a:cubicBezTo>
                <a:cubicBezTo>
                  <a:pt x="10046876" y="2755070"/>
                  <a:pt x="9986461" y="2762200"/>
                  <a:pt x="9929430" y="2769908"/>
                </a:cubicBezTo>
                <a:cubicBezTo>
                  <a:pt x="9868437" y="2780986"/>
                  <a:pt x="9808022" y="2788117"/>
                  <a:pt x="9747029" y="2799197"/>
                </a:cubicBezTo>
                <a:cubicBezTo>
                  <a:pt x="9735740" y="2799158"/>
                  <a:pt x="9705214" y="2814289"/>
                  <a:pt x="9716502" y="2814326"/>
                </a:cubicBezTo>
                <a:cubicBezTo>
                  <a:pt x="9746991" y="2810480"/>
                  <a:pt x="9777481" y="2807198"/>
                  <a:pt x="9811357" y="2803362"/>
                </a:cubicBezTo>
                <a:cubicBezTo>
                  <a:pt x="9841848" y="2799516"/>
                  <a:pt x="9876288" y="2795682"/>
                  <a:pt x="9906778" y="2792399"/>
                </a:cubicBezTo>
                <a:cubicBezTo>
                  <a:pt x="9894914" y="2795745"/>
                  <a:pt x="9883600" y="2803606"/>
                  <a:pt x="9894887" y="2803644"/>
                </a:cubicBezTo>
                <a:cubicBezTo>
                  <a:pt x="9906740" y="2803683"/>
                  <a:pt x="9918041" y="2799772"/>
                  <a:pt x="9929330" y="2799810"/>
                </a:cubicBezTo>
                <a:cubicBezTo>
                  <a:pt x="9944567" y="2799861"/>
                  <a:pt x="9955870" y="2795951"/>
                  <a:pt x="9967155" y="2795988"/>
                </a:cubicBezTo>
                <a:cubicBezTo>
                  <a:pt x="9963771" y="2795977"/>
                  <a:pt x="9963757" y="2799926"/>
                  <a:pt x="9959807" y="2799913"/>
                </a:cubicBezTo>
                <a:cubicBezTo>
                  <a:pt x="9800017" y="2818558"/>
                  <a:pt x="9636870" y="2829293"/>
                  <a:pt x="9477072" y="2851322"/>
                </a:cubicBezTo>
                <a:cubicBezTo>
                  <a:pt x="9465783" y="2851285"/>
                  <a:pt x="9435253" y="2866415"/>
                  <a:pt x="9439206" y="2866429"/>
                </a:cubicBezTo>
                <a:lnTo>
                  <a:pt x="9429357" y="2869837"/>
                </a:lnTo>
                <a:lnTo>
                  <a:pt x="9475757" y="2859646"/>
                </a:lnTo>
                <a:cubicBezTo>
                  <a:pt x="9508063" y="2853382"/>
                  <a:pt x="9476017" y="2866651"/>
                  <a:pt x="9462051" y="2871024"/>
                </a:cubicBezTo>
                <a:lnTo>
                  <a:pt x="9439969" y="2877159"/>
                </a:lnTo>
                <a:lnTo>
                  <a:pt x="9537985" y="2863377"/>
                </a:lnTo>
                <a:lnTo>
                  <a:pt x="9521698" y="2869546"/>
                </a:lnTo>
                <a:lnTo>
                  <a:pt x="9519744" y="2870825"/>
                </a:lnTo>
                <a:lnTo>
                  <a:pt x="9518757" y="2874595"/>
                </a:lnTo>
                <a:cubicBezTo>
                  <a:pt x="9587626" y="2870878"/>
                  <a:pt x="9655366" y="2867157"/>
                  <a:pt x="9724249" y="2860055"/>
                </a:cubicBezTo>
                <a:cubicBezTo>
                  <a:pt x="9758126" y="2856219"/>
                  <a:pt x="9792556" y="2856334"/>
                  <a:pt x="9822481" y="2852486"/>
                </a:cubicBezTo>
                <a:cubicBezTo>
                  <a:pt x="9856918" y="2849217"/>
                  <a:pt x="9891361" y="2845383"/>
                  <a:pt x="9925249" y="2838163"/>
                </a:cubicBezTo>
                <a:cubicBezTo>
                  <a:pt x="9963641" y="2834343"/>
                  <a:pt x="9997519" y="2830507"/>
                  <a:pt x="10035357" y="2823300"/>
                </a:cubicBezTo>
                <a:cubicBezTo>
                  <a:pt x="10031959" y="2826674"/>
                  <a:pt x="10027994" y="2830610"/>
                  <a:pt x="10035332" y="2830635"/>
                </a:cubicBezTo>
                <a:cubicBezTo>
                  <a:pt x="10073726" y="2826814"/>
                  <a:pt x="10115500" y="2823570"/>
                  <a:pt x="10156728" y="2815810"/>
                </a:cubicBezTo>
                <a:cubicBezTo>
                  <a:pt x="10069748" y="2834701"/>
                  <a:pt x="9978275" y="2845676"/>
                  <a:pt x="9887358" y="2860604"/>
                </a:cubicBezTo>
                <a:cubicBezTo>
                  <a:pt x="9887358" y="2860604"/>
                  <a:pt x="9887358" y="2860604"/>
                  <a:pt x="9819028" y="2871657"/>
                </a:cubicBezTo>
                <a:cubicBezTo>
                  <a:pt x="9796454" y="2871581"/>
                  <a:pt x="9773299" y="2875453"/>
                  <a:pt x="9750710" y="2879326"/>
                </a:cubicBezTo>
                <a:lnTo>
                  <a:pt x="9694111" y="2883812"/>
                </a:lnTo>
                <a:lnTo>
                  <a:pt x="9688329" y="2884269"/>
                </a:lnTo>
                <a:lnTo>
                  <a:pt x="9615590" y="2907777"/>
                </a:lnTo>
                <a:lnTo>
                  <a:pt x="9692152" y="2900710"/>
                </a:lnTo>
                <a:cubicBezTo>
                  <a:pt x="9751504" y="2895269"/>
                  <a:pt x="9811346" y="2890815"/>
                  <a:pt x="9864680" y="2890994"/>
                </a:cubicBezTo>
                <a:cubicBezTo>
                  <a:pt x="9841528" y="2894866"/>
                  <a:pt x="9822326" y="2898187"/>
                  <a:pt x="9803686" y="2902072"/>
                </a:cubicBezTo>
                <a:cubicBezTo>
                  <a:pt x="9742731" y="2901868"/>
                  <a:pt x="9682317" y="2908998"/>
                  <a:pt x="9621337" y="2916693"/>
                </a:cubicBezTo>
                <a:lnTo>
                  <a:pt x="9616671" y="2917886"/>
                </a:lnTo>
                <a:lnTo>
                  <a:pt x="9615718" y="2918579"/>
                </a:lnTo>
                <a:lnTo>
                  <a:pt x="9614825" y="2918357"/>
                </a:lnTo>
                <a:lnTo>
                  <a:pt x="9608207" y="2920048"/>
                </a:lnTo>
                <a:lnTo>
                  <a:pt x="9603087" y="2922329"/>
                </a:lnTo>
                <a:cubicBezTo>
                  <a:pt x="9600350" y="2923283"/>
                  <a:pt x="9597817" y="2923580"/>
                  <a:pt x="9594399" y="2922807"/>
                </a:cubicBezTo>
                <a:lnTo>
                  <a:pt x="9602858" y="2920580"/>
                </a:lnTo>
                <a:lnTo>
                  <a:pt x="9590848" y="2920539"/>
                </a:lnTo>
                <a:cubicBezTo>
                  <a:pt x="9590848" y="2920539"/>
                  <a:pt x="9590848" y="2920539"/>
                  <a:pt x="9584705" y="2921436"/>
                </a:cubicBezTo>
                <a:lnTo>
                  <a:pt x="9550655" y="2926405"/>
                </a:lnTo>
                <a:lnTo>
                  <a:pt x="9504330" y="2939247"/>
                </a:lnTo>
                <a:cubicBezTo>
                  <a:pt x="9499404" y="2940004"/>
                  <a:pt x="9477221" y="2947864"/>
                  <a:pt x="9480769" y="2952140"/>
                </a:cubicBezTo>
                <a:lnTo>
                  <a:pt x="9509518" y="2945494"/>
                </a:lnTo>
                <a:cubicBezTo>
                  <a:pt x="9536902" y="2936651"/>
                  <a:pt x="9567022" y="2928314"/>
                  <a:pt x="9594399" y="2922807"/>
                </a:cubicBezTo>
                <a:cubicBezTo>
                  <a:pt x="9572352" y="2930832"/>
                  <a:pt x="9548119" y="2938033"/>
                  <a:pt x="9522858" y="2945253"/>
                </a:cubicBezTo>
                <a:lnTo>
                  <a:pt x="9491607" y="2954325"/>
                </a:lnTo>
                <a:lnTo>
                  <a:pt x="9567978" y="2944794"/>
                </a:lnTo>
                <a:cubicBezTo>
                  <a:pt x="9643990" y="2936517"/>
                  <a:pt x="9720070" y="2928310"/>
                  <a:pt x="9792351" y="2917268"/>
                </a:cubicBezTo>
                <a:cubicBezTo>
                  <a:pt x="9841478" y="2909535"/>
                  <a:pt x="9891182" y="2898419"/>
                  <a:pt x="9932971" y="2891224"/>
                </a:cubicBezTo>
                <a:cubicBezTo>
                  <a:pt x="9940323" y="2887299"/>
                  <a:pt x="9982139" y="2872206"/>
                  <a:pt x="9970850" y="2872169"/>
                </a:cubicBezTo>
                <a:cubicBezTo>
                  <a:pt x="9948274" y="2872093"/>
                  <a:pt x="9929099" y="2868078"/>
                  <a:pt x="9902561" y="2871938"/>
                </a:cubicBezTo>
                <a:cubicBezTo>
                  <a:pt x="9963263" y="2862552"/>
                  <a:pt x="10022134" y="2853300"/>
                  <a:pt x="10078677" y="2843545"/>
                </a:cubicBezTo>
                <a:lnTo>
                  <a:pt x="10237220" y="2812843"/>
                </a:lnTo>
                <a:lnTo>
                  <a:pt x="10240992" y="2820898"/>
                </a:lnTo>
                <a:cubicBezTo>
                  <a:pt x="10254437" y="2827211"/>
                  <a:pt x="10293699" y="2826708"/>
                  <a:pt x="10339002" y="2824322"/>
                </a:cubicBezTo>
                <a:cubicBezTo>
                  <a:pt x="10403919" y="2820591"/>
                  <a:pt x="10479586" y="2809563"/>
                  <a:pt x="10533216" y="2805793"/>
                </a:cubicBezTo>
                <a:cubicBezTo>
                  <a:pt x="10476177" y="2816886"/>
                  <a:pt x="10426456" y="2831951"/>
                  <a:pt x="10377303" y="2847019"/>
                </a:cubicBezTo>
                <a:cubicBezTo>
                  <a:pt x="10373338" y="2850955"/>
                  <a:pt x="10338874" y="2862124"/>
                  <a:pt x="10350726" y="2862164"/>
                </a:cubicBezTo>
                <a:cubicBezTo>
                  <a:pt x="10358063" y="2862189"/>
                  <a:pt x="10365965" y="2862215"/>
                  <a:pt x="10373301" y="2862239"/>
                </a:cubicBezTo>
                <a:cubicBezTo>
                  <a:pt x="10338849" y="2869458"/>
                  <a:pt x="10308922" y="2873307"/>
                  <a:pt x="10274469" y="2881090"/>
                </a:cubicBezTo>
                <a:cubicBezTo>
                  <a:pt x="10274483" y="2877141"/>
                  <a:pt x="10274483" y="2877141"/>
                  <a:pt x="10270531" y="2877128"/>
                </a:cubicBezTo>
                <a:cubicBezTo>
                  <a:pt x="10270531" y="2877128"/>
                  <a:pt x="10270531" y="2877128"/>
                  <a:pt x="10141786" y="2895878"/>
                </a:cubicBezTo>
                <a:cubicBezTo>
                  <a:pt x="10145183" y="2891939"/>
                  <a:pt x="10153099" y="2888017"/>
                  <a:pt x="10153113" y="2884067"/>
                </a:cubicBezTo>
                <a:cubicBezTo>
                  <a:pt x="10153113" y="2884067"/>
                  <a:pt x="10153124" y="2880681"/>
                  <a:pt x="10149161" y="2884054"/>
                </a:cubicBezTo>
                <a:cubicBezTo>
                  <a:pt x="10111332" y="2887875"/>
                  <a:pt x="10076892" y="2891710"/>
                  <a:pt x="10039053" y="2898917"/>
                </a:cubicBezTo>
                <a:cubicBezTo>
                  <a:pt x="10043016" y="2895544"/>
                  <a:pt x="10039065" y="2895532"/>
                  <a:pt x="10035115" y="2895518"/>
                </a:cubicBezTo>
                <a:cubicBezTo>
                  <a:pt x="10019863" y="2898852"/>
                  <a:pt x="10008561" y="2902762"/>
                  <a:pt x="9993325" y="2902712"/>
                </a:cubicBezTo>
                <a:cubicBezTo>
                  <a:pt x="9955486" y="2909919"/>
                  <a:pt x="9913692" y="2917677"/>
                  <a:pt x="9875853" y="2924885"/>
                </a:cubicBezTo>
                <a:cubicBezTo>
                  <a:pt x="9875853" y="2924885"/>
                  <a:pt x="9875853" y="2924885"/>
                  <a:pt x="9853228" y="2926475"/>
                </a:cubicBezTo>
                <a:lnTo>
                  <a:pt x="9837419" y="2927585"/>
                </a:lnTo>
                <a:lnTo>
                  <a:pt x="9857159" y="2924610"/>
                </a:lnTo>
                <a:cubicBezTo>
                  <a:pt x="9899442" y="2917630"/>
                  <a:pt x="9942221" y="2910157"/>
                  <a:pt x="9985988" y="2902687"/>
                </a:cubicBezTo>
                <a:cubicBezTo>
                  <a:pt x="10069570" y="2887735"/>
                  <a:pt x="10156537" y="2872794"/>
                  <a:pt x="10240670" y="2861793"/>
                </a:cubicBezTo>
                <a:cubicBezTo>
                  <a:pt x="10259306" y="2857906"/>
                  <a:pt x="10285886" y="2842762"/>
                  <a:pt x="10278549" y="2842737"/>
                </a:cubicBezTo>
                <a:cubicBezTo>
                  <a:pt x="10122697" y="2865345"/>
                  <a:pt x="9966820" y="2895288"/>
                  <a:pt x="9810974" y="2917333"/>
                </a:cubicBezTo>
                <a:lnTo>
                  <a:pt x="9486334" y="2955856"/>
                </a:lnTo>
                <a:lnTo>
                  <a:pt x="9445162" y="2967810"/>
                </a:lnTo>
                <a:cubicBezTo>
                  <a:pt x="9420383" y="2974493"/>
                  <a:pt x="9394852" y="2980132"/>
                  <a:pt x="9369800" y="2985859"/>
                </a:cubicBezTo>
                <a:lnTo>
                  <a:pt x="9369458" y="2985946"/>
                </a:lnTo>
                <a:lnTo>
                  <a:pt x="9465370" y="2976160"/>
                </a:lnTo>
                <a:lnTo>
                  <a:pt x="9431483" y="2980374"/>
                </a:lnTo>
                <a:cubicBezTo>
                  <a:pt x="9423569" y="2984297"/>
                  <a:pt x="9381766" y="2995439"/>
                  <a:pt x="9393041" y="2999427"/>
                </a:cubicBezTo>
                <a:cubicBezTo>
                  <a:pt x="9431419" y="2999556"/>
                  <a:pt x="9465283" y="2999671"/>
                  <a:pt x="9499725" y="2995838"/>
                </a:cubicBezTo>
                <a:cubicBezTo>
                  <a:pt x="9461884" y="3003609"/>
                  <a:pt x="9420093" y="3010803"/>
                  <a:pt x="9381690" y="3018008"/>
                </a:cubicBezTo>
                <a:cubicBezTo>
                  <a:pt x="9374339" y="3021933"/>
                  <a:pt x="9335909" y="3037038"/>
                  <a:pt x="9351161" y="3033138"/>
                </a:cubicBezTo>
                <a:cubicBezTo>
                  <a:pt x="9423416" y="3029998"/>
                  <a:pt x="9495672" y="3026292"/>
                  <a:pt x="9567938" y="3018637"/>
                </a:cubicBezTo>
                <a:cubicBezTo>
                  <a:pt x="9552688" y="3022534"/>
                  <a:pt x="9537412" y="3033766"/>
                  <a:pt x="9544748" y="3033791"/>
                </a:cubicBezTo>
                <a:cubicBezTo>
                  <a:pt x="9658806" y="3018942"/>
                  <a:pt x="9772839" y="3011991"/>
                  <a:pt x="9882935" y="3001076"/>
                </a:cubicBezTo>
                <a:cubicBezTo>
                  <a:pt x="9996994" y="2986227"/>
                  <a:pt x="10111052" y="2971378"/>
                  <a:pt x="10221173" y="2952566"/>
                </a:cubicBezTo>
                <a:cubicBezTo>
                  <a:pt x="10217225" y="2952552"/>
                  <a:pt x="10217211" y="2956502"/>
                  <a:pt x="10221160" y="2956516"/>
                </a:cubicBezTo>
                <a:cubicBezTo>
                  <a:pt x="10270288" y="2949347"/>
                  <a:pt x="10323354" y="2945574"/>
                  <a:pt x="10373044" y="2938409"/>
                </a:cubicBezTo>
                <a:cubicBezTo>
                  <a:pt x="10308667" y="2949476"/>
                  <a:pt x="10240338" y="2960530"/>
                  <a:pt x="10175407" y="2967645"/>
                </a:cubicBezTo>
                <a:cubicBezTo>
                  <a:pt x="10179357" y="2967658"/>
                  <a:pt x="10179371" y="2963709"/>
                  <a:pt x="10175420" y="2963695"/>
                </a:cubicBezTo>
                <a:cubicBezTo>
                  <a:pt x="10175420" y="2963695"/>
                  <a:pt x="10175420" y="2963695"/>
                  <a:pt x="10080548" y="2978609"/>
                </a:cubicBezTo>
                <a:cubicBezTo>
                  <a:pt x="10069250" y="2982521"/>
                  <a:pt x="10046071" y="2993728"/>
                  <a:pt x="10042673" y="2997665"/>
                </a:cubicBezTo>
                <a:cubicBezTo>
                  <a:pt x="10042673" y="2997665"/>
                  <a:pt x="10042673" y="2997665"/>
                  <a:pt x="10034770" y="2997639"/>
                </a:cubicBezTo>
                <a:cubicBezTo>
                  <a:pt x="10042686" y="2993716"/>
                  <a:pt x="10042686" y="2993716"/>
                  <a:pt x="10038734" y="2993703"/>
                </a:cubicBezTo>
                <a:cubicBezTo>
                  <a:pt x="9992993" y="3001447"/>
                  <a:pt x="9947826" y="3005245"/>
                  <a:pt x="9902088" y="3012426"/>
                </a:cubicBezTo>
                <a:cubicBezTo>
                  <a:pt x="9902088" y="3012426"/>
                  <a:pt x="9902088" y="3012426"/>
                  <a:pt x="9833756" y="3023481"/>
                </a:cubicBezTo>
                <a:cubicBezTo>
                  <a:pt x="9833756" y="3023481"/>
                  <a:pt x="9833756" y="3023481"/>
                  <a:pt x="9765451" y="3027200"/>
                </a:cubicBezTo>
                <a:cubicBezTo>
                  <a:pt x="9754165" y="3027163"/>
                  <a:pt x="9719684" y="3042279"/>
                  <a:pt x="9723622" y="3046242"/>
                </a:cubicBezTo>
                <a:cubicBezTo>
                  <a:pt x="9711756" y="3049587"/>
                  <a:pt x="9689144" y="3060794"/>
                  <a:pt x="9711730" y="3057487"/>
                </a:cubicBezTo>
                <a:cubicBezTo>
                  <a:pt x="9726984" y="3053588"/>
                  <a:pt x="9742234" y="3049690"/>
                  <a:pt x="9757498" y="3042406"/>
                </a:cubicBezTo>
                <a:cubicBezTo>
                  <a:pt x="9761449" y="3042420"/>
                  <a:pt x="9765401" y="3042432"/>
                  <a:pt x="9768787" y="3042445"/>
                </a:cubicBezTo>
                <a:cubicBezTo>
                  <a:pt x="9821855" y="3038673"/>
                  <a:pt x="9878883" y="3031532"/>
                  <a:pt x="9932538" y="3019863"/>
                </a:cubicBezTo>
                <a:cubicBezTo>
                  <a:pt x="9928575" y="3023800"/>
                  <a:pt x="9928575" y="3023800"/>
                  <a:pt x="9928575" y="3023800"/>
                </a:cubicBezTo>
                <a:cubicBezTo>
                  <a:pt x="9898072" y="3031597"/>
                  <a:pt x="9871534" y="3034891"/>
                  <a:pt x="9841042" y="3038738"/>
                </a:cubicBezTo>
                <a:cubicBezTo>
                  <a:pt x="9814502" y="3042598"/>
                  <a:pt x="9784012" y="3046445"/>
                  <a:pt x="9757475" y="3049741"/>
                </a:cubicBezTo>
                <a:cubicBezTo>
                  <a:pt x="9750137" y="3049717"/>
                  <a:pt x="9742220" y="3053639"/>
                  <a:pt x="9734869" y="3057565"/>
                </a:cubicBezTo>
                <a:cubicBezTo>
                  <a:pt x="9636078" y="3064566"/>
                  <a:pt x="9537283" y="3072133"/>
                  <a:pt x="9438475" y="3083083"/>
                </a:cubicBezTo>
                <a:cubicBezTo>
                  <a:pt x="9438475" y="3083083"/>
                  <a:pt x="9438475" y="3083083"/>
                  <a:pt x="9290552" y="3097820"/>
                </a:cubicBezTo>
                <a:cubicBezTo>
                  <a:pt x="9240874" y="3101601"/>
                  <a:pt x="9191759" y="3104822"/>
                  <a:pt x="9142078" y="3108603"/>
                </a:cubicBezTo>
                <a:cubicBezTo>
                  <a:pt x="9123455" y="3108540"/>
                  <a:pt x="9092926" y="3123672"/>
                  <a:pt x="9104213" y="3123709"/>
                </a:cubicBezTo>
                <a:cubicBezTo>
                  <a:pt x="9165180" y="3119965"/>
                  <a:pt x="9229535" y="3116233"/>
                  <a:pt x="9290515" y="3109104"/>
                </a:cubicBezTo>
                <a:cubicBezTo>
                  <a:pt x="9290515" y="3109104"/>
                  <a:pt x="9290515" y="3109104"/>
                  <a:pt x="9476267" y="3090545"/>
                </a:cubicBezTo>
                <a:lnTo>
                  <a:pt x="9848287" y="3061653"/>
                </a:lnTo>
                <a:lnTo>
                  <a:pt x="9793240" y="3071302"/>
                </a:lnTo>
                <a:cubicBezTo>
                  <a:pt x="9752869" y="3076385"/>
                  <a:pt x="9711938" y="3080055"/>
                  <a:pt x="9669877" y="3083863"/>
                </a:cubicBezTo>
                <a:cubicBezTo>
                  <a:pt x="9590274" y="3090929"/>
                  <a:pt x="9506715" y="3098548"/>
                  <a:pt x="9423172" y="3102215"/>
                </a:cubicBezTo>
                <a:cubicBezTo>
                  <a:pt x="9423172" y="3102215"/>
                  <a:pt x="9423172" y="3102215"/>
                  <a:pt x="9396633" y="3105511"/>
                </a:cubicBezTo>
                <a:cubicBezTo>
                  <a:pt x="9381383" y="3109409"/>
                  <a:pt x="9347467" y="3124528"/>
                  <a:pt x="9358756" y="3124567"/>
                </a:cubicBezTo>
                <a:cubicBezTo>
                  <a:pt x="9502728" y="3109817"/>
                  <a:pt x="9647238" y="3102970"/>
                  <a:pt x="9787835" y="3084259"/>
                </a:cubicBezTo>
                <a:cubicBezTo>
                  <a:pt x="9772584" y="3087594"/>
                  <a:pt x="9757321" y="3095442"/>
                  <a:pt x="9772558" y="3095493"/>
                </a:cubicBezTo>
                <a:cubicBezTo>
                  <a:pt x="9787797" y="3095544"/>
                  <a:pt x="9806987" y="3095609"/>
                  <a:pt x="9821676" y="3091708"/>
                </a:cubicBezTo>
                <a:cubicBezTo>
                  <a:pt x="9791736" y="3099507"/>
                  <a:pt x="9757294" y="3103340"/>
                  <a:pt x="9726805" y="3106623"/>
                </a:cubicBezTo>
                <a:cubicBezTo>
                  <a:pt x="9738669" y="3103278"/>
                  <a:pt x="9746018" y="3099353"/>
                  <a:pt x="9734729" y="3099315"/>
                </a:cubicBezTo>
                <a:cubicBezTo>
                  <a:pt x="9594173" y="3106177"/>
                  <a:pt x="9457511" y="3128285"/>
                  <a:pt x="9313002" y="3135697"/>
                </a:cubicBezTo>
                <a:cubicBezTo>
                  <a:pt x="9297751" y="3139595"/>
                  <a:pt x="9263834" y="3154714"/>
                  <a:pt x="9275122" y="3154753"/>
                </a:cubicBezTo>
                <a:cubicBezTo>
                  <a:pt x="9377304" y="3147198"/>
                  <a:pt x="9476112" y="3136245"/>
                  <a:pt x="9574917" y="3125294"/>
                </a:cubicBezTo>
                <a:cubicBezTo>
                  <a:pt x="9510538" y="3136362"/>
                  <a:pt x="9442222" y="3143467"/>
                  <a:pt x="9373891" y="3155085"/>
                </a:cubicBezTo>
                <a:cubicBezTo>
                  <a:pt x="9308959" y="3162201"/>
                  <a:pt x="9240632" y="3173256"/>
                  <a:pt x="9176264" y="3180937"/>
                </a:cubicBezTo>
                <a:cubicBezTo>
                  <a:pt x="9031740" y="3191735"/>
                  <a:pt x="8883816" y="3206470"/>
                  <a:pt x="8735923" y="3213307"/>
                </a:cubicBezTo>
                <a:cubicBezTo>
                  <a:pt x="8716733" y="3213242"/>
                  <a:pt x="8686204" y="3228373"/>
                  <a:pt x="8697493" y="3228412"/>
                </a:cubicBezTo>
                <a:cubicBezTo>
                  <a:pt x="8834099" y="3221536"/>
                  <a:pt x="8971286" y="3210715"/>
                  <a:pt x="9107908" y="3199327"/>
                </a:cubicBezTo>
                <a:cubicBezTo>
                  <a:pt x="9103945" y="3203263"/>
                  <a:pt x="9107895" y="3203276"/>
                  <a:pt x="9115245" y="3199351"/>
                </a:cubicBezTo>
                <a:cubicBezTo>
                  <a:pt x="9127098" y="3199390"/>
                  <a:pt x="9134436" y="3199416"/>
                  <a:pt x="9145735" y="3196068"/>
                </a:cubicBezTo>
                <a:cubicBezTo>
                  <a:pt x="9206704" y="3192325"/>
                  <a:pt x="9271072" y="3184642"/>
                  <a:pt x="9335437" y="3177524"/>
                </a:cubicBezTo>
                <a:cubicBezTo>
                  <a:pt x="9335437" y="3177524"/>
                  <a:pt x="9335437" y="3177524"/>
                  <a:pt x="9411655" y="3170447"/>
                </a:cubicBezTo>
                <a:cubicBezTo>
                  <a:pt x="9404305" y="3173807"/>
                  <a:pt x="9389051" y="3177705"/>
                  <a:pt x="9381140" y="3181626"/>
                </a:cubicBezTo>
                <a:cubicBezTo>
                  <a:pt x="9259742" y="3196452"/>
                  <a:pt x="9134436" y="3199416"/>
                  <a:pt x="9013053" y="3210855"/>
                </a:cubicBezTo>
                <a:cubicBezTo>
                  <a:pt x="9013053" y="3210855"/>
                  <a:pt x="9013053" y="3210855"/>
                  <a:pt x="8830714" y="3221525"/>
                </a:cubicBezTo>
                <a:cubicBezTo>
                  <a:pt x="8769748" y="3224706"/>
                  <a:pt x="8705379" y="3232388"/>
                  <a:pt x="8644425" y="3232182"/>
                </a:cubicBezTo>
                <a:cubicBezTo>
                  <a:pt x="8644425" y="3232182"/>
                  <a:pt x="8644425" y="3232182"/>
                  <a:pt x="8276390" y="3246178"/>
                </a:cubicBezTo>
                <a:cubicBezTo>
                  <a:pt x="8215434" y="3245972"/>
                  <a:pt x="8154467" y="3249715"/>
                  <a:pt x="8094078" y="3249512"/>
                </a:cubicBezTo>
                <a:cubicBezTo>
                  <a:pt x="8094078" y="3249512"/>
                  <a:pt x="8094078" y="3249512"/>
                  <a:pt x="7907828" y="3248886"/>
                </a:cubicBezTo>
                <a:cubicBezTo>
                  <a:pt x="7907828" y="3248886"/>
                  <a:pt x="7907828" y="3248886"/>
                  <a:pt x="7539279" y="3247643"/>
                </a:cubicBezTo>
                <a:cubicBezTo>
                  <a:pt x="7539279" y="3247643"/>
                  <a:pt x="7539279" y="3247643"/>
                  <a:pt x="7171332" y="3234555"/>
                </a:cubicBezTo>
                <a:cubicBezTo>
                  <a:pt x="7171332" y="3234555"/>
                  <a:pt x="7171332" y="3234555"/>
                  <a:pt x="6985094" y="3230544"/>
                </a:cubicBezTo>
                <a:cubicBezTo>
                  <a:pt x="6985094" y="3230544"/>
                  <a:pt x="6985094" y="3230544"/>
                  <a:pt x="6802835" y="3218080"/>
                </a:cubicBezTo>
                <a:cubicBezTo>
                  <a:pt x="6802835" y="3218080"/>
                  <a:pt x="6802835" y="3218080"/>
                  <a:pt x="6434926" y="3194275"/>
                </a:cubicBezTo>
                <a:cubicBezTo>
                  <a:pt x="6320944" y="3186555"/>
                  <a:pt x="6210926" y="3174336"/>
                  <a:pt x="6100908" y="3162682"/>
                </a:cubicBezTo>
                <a:cubicBezTo>
                  <a:pt x="6100908" y="3162682"/>
                  <a:pt x="6100908" y="3162682"/>
                  <a:pt x="5933899" y="3146885"/>
                </a:cubicBezTo>
                <a:cubicBezTo>
                  <a:pt x="5876919" y="3139361"/>
                  <a:pt x="5823880" y="3135230"/>
                  <a:pt x="5766899" y="3127705"/>
                </a:cubicBezTo>
                <a:cubicBezTo>
                  <a:pt x="5656895" y="3112100"/>
                  <a:pt x="5546876" y="3100444"/>
                  <a:pt x="5433485" y="3084830"/>
                </a:cubicBezTo>
                <a:cubicBezTo>
                  <a:pt x="5433485" y="3084830"/>
                  <a:pt x="5433485" y="3084830"/>
                  <a:pt x="5270452" y="3061148"/>
                </a:cubicBezTo>
                <a:cubicBezTo>
                  <a:pt x="5213474" y="3053621"/>
                  <a:pt x="5156496" y="3045530"/>
                  <a:pt x="5103482" y="3034068"/>
                </a:cubicBezTo>
                <a:cubicBezTo>
                  <a:pt x="4821690" y="2996304"/>
                  <a:pt x="4537721" y="2945521"/>
                  <a:pt x="4256565" y="2883640"/>
                </a:cubicBezTo>
                <a:lnTo>
                  <a:pt x="4150269" y="2858773"/>
                </a:lnTo>
                <a:lnTo>
                  <a:pt x="4150268" y="2858774"/>
                </a:lnTo>
                <a:cubicBezTo>
                  <a:pt x="4147316" y="2867068"/>
                  <a:pt x="4139808" y="2870826"/>
                  <a:pt x="4139808" y="2870826"/>
                </a:cubicBezTo>
                <a:cubicBezTo>
                  <a:pt x="4139808" y="2870826"/>
                  <a:pt x="4150140" y="2870276"/>
                  <a:pt x="4145691" y="2877513"/>
                </a:cubicBezTo>
                <a:cubicBezTo>
                  <a:pt x="4145178" y="2880811"/>
                  <a:pt x="4139916" y="2882595"/>
                  <a:pt x="4137990" y="2884289"/>
                </a:cubicBezTo>
                <a:lnTo>
                  <a:pt x="4137933" y="2885006"/>
                </a:lnTo>
                <a:lnTo>
                  <a:pt x="4126572" y="2879981"/>
                </a:lnTo>
                <a:cubicBezTo>
                  <a:pt x="4078369" y="2862382"/>
                  <a:pt x="4027014" y="2853027"/>
                  <a:pt x="3980197" y="2841549"/>
                </a:cubicBezTo>
                <a:cubicBezTo>
                  <a:pt x="3903821" y="2823334"/>
                  <a:pt x="3833138" y="2814822"/>
                  <a:pt x="3758176" y="2798211"/>
                </a:cubicBezTo>
                <a:cubicBezTo>
                  <a:pt x="3686593" y="2784796"/>
                  <a:pt x="3613600" y="2769775"/>
                  <a:pt x="3535300" y="2753255"/>
                </a:cubicBezTo>
                <a:cubicBezTo>
                  <a:pt x="3470905" y="2736361"/>
                  <a:pt x="3409570" y="2722945"/>
                  <a:pt x="3338587" y="2705681"/>
                </a:cubicBezTo>
                <a:cubicBezTo>
                  <a:pt x="3328854" y="2702382"/>
                  <a:pt x="3295395" y="2696707"/>
                  <a:pt x="3329987" y="2707553"/>
                </a:cubicBezTo>
                <a:cubicBezTo>
                  <a:pt x="3346397" y="2710673"/>
                  <a:pt x="3364539" y="2715115"/>
                  <a:pt x="3379578" y="2719915"/>
                </a:cubicBezTo>
                <a:cubicBezTo>
                  <a:pt x="3407453" y="2727656"/>
                  <a:pt x="3421616" y="2732751"/>
                  <a:pt x="3446475" y="2740299"/>
                </a:cubicBezTo>
                <a:cubicBezTo>
                  <a:pt x="3487421" y="2751250"/>
                  <a:pt x="3538358" y="2756731"/>
                  <a:pt x="3579626" y="2767398"/>
                </a:cubicBezTo>
                <a:cubicBezTo>
                  <a:pt x="3645947" y="2782598"/>
                  <a:pt x="3708694" y="2797618"/>
                  <a:pt x="3781923" y="2812906"/>
                </a:cubicBezTo>
                <a:cubicBezTo>
                  <a:pt x="3794994" y="2816116"/>
                  <a:pt x="3820367" y="2820365"/>
                  <a:pt x="3839600" y="2826694"/>
                </a:cubicBezTo>
                <a:cubicBezTo>
                  <a:pt x="3856051" y="2833099"/>
                  <a:pt x="3837162" y="2831687"/>
                  <a:pt x="3829074" y="2830262"/>
                </a:cubicBezTo>
                <a:cubicBezTo>
                  <a:pt x="3812344" y="2827424"/>
                  <a:pt x="3792555" y="2821109"/>
                  <a:pt x="3775826" y="2818270"/>
                </a:cubicBezTo>
                <a:cubicBezTo>
                  <a:pt x="3699259" y="2803073"/>
                  <a:pt x="3631528" y="2786269"/>
                  <a:pt x="3562961" y="2773047"/>
                </a:cubicBezTo>
                <a:cubicBezTo>
                  <a:pt x="3466327" y="2755098"/>
                  <a:pt x="3373480" y="2725279"/>
                  <a:pt x="3284547" y="2700556"/>
                </a:cubicBezTo>
                <a:cubicBezTo>
                  <a:pt x="3239708" y="2689709"/>
                  <a:pt x="3191766" y="2679220"/>
                  <a:pt x="3143588" y="2668464"/>
                </a:cubicBezTo>
                <a:cubicBezTo>
                  <a:pt x="3026267" y="2639298"/>
                  <a:pt x="2911833" y="2593356"/>
                  <a:pt x="2796841" y="2547430"/>
                </a:cubicBezTo>
                <a:cubicBezTo>
                  <a:pt x="2779063" y="2538871"/>
                  <a:pt x="2763271" y="2528566"/>
                  <a:pt x="2746512" y="2522713"/>
                </a:cubicBezTo>
                <a:lnTo>
                  <a:pt x="2731895" y="2519193"/>
                </a:lnTo>
                <a:lnTo>
                  <a:pt x="2731767" y="2518441"/>
                </a:lnTo>
                <a:cubicBezTo>
                  <a:pt x="2731179" y="2517772"/>
                  <a:pt x="2730286" y="2517728"/>
                  <a:pt x="2729324" y="2518574"/>
                </a:cubicBezTo>
                <a:lnTo>
                  <a:pt x="2731895" y="2519193"/>
                </a:lnTo>
                <a:lnTo>
                  <a:pt x="2732384" y="2522052"/>
                </a:lnTo>
                <a:cubicBezTo>
                  <a:pt x="2711181" y="2514132"/>
                  <a:pt x="2686642" y="2506302"/>
                  <a:pt x="2684717" y="2507996"/>
                </a:cubicBezTo>
                <a:cubicBezTo>
                  <a:pt x="2686642" y="2506302"/>
                  <a:pt x="2693938" y="2514593"/>
                  <a:pt x="2693938" y="2514593"/>
                </a:cubicBezTo>
                <a:cubicBezTo>
                  <a:pt x="2698174" y="2519408"/>
                  <a:pt x="2690088" y="2517981"/>
                  <a:pt x="2695972" y="2524668"/>
                </a:cubicBezTo>
                <a:cubicBezTo>
                  <a:pt x="2702133" y="2527789"/>
                  <a:pt x="2719997" y="2535797"/>
                  <a:pt x="2732554" y="2542306"/>
                </a:cubicBezTo>
                <a:cubicBezTo>
                  <a:pt x="2751820" y="2551098"/>
                  <a:pt x="2771835" y="2560298"/>
                  <a:pt x="2792275" y="2569568"/>
                </a:cubicBezTo>
                <a:lnTo>
                  <a:pt x="2844299" y="2592690"/>
                </a:lnTo>
                <a:lnTo>
                  <a:pt x="2830799" y="2588211"/>
                </a:lnTo>
                <a:cubicBezTo>
                  <a:pt x="2807608" y="2578840"/>
                  <a:pt x="2785203" y="2568421"/>
                  <a:pt x="2763554" y="2558049"/>
                </a:cubicBezTo>
                <a:cubicBezTo>
                  <a:pt x="2720574" y="2537025"/>
                  <a:pt x="2670084" y="2519760"/>
                  <a:pt x="2623210" y="2498838"/>
                </a:cubicBezTo>
                <a:cubicBezTo>
                  <a:pt x="2598640" y="2486766"/>
                  <a:pt x="2573802" y="2475522"/>
                  <a:pt x="2549975" y="2464456"/>
                </a:cubicBezTo>
                <a:cubicBezTo>
                  <a:pt x="2526147" y="2453390"/>
                  <a:pt x="2503331" y="2442502"/>
                  <a:pt x="2482803" y="2431143"/>
                </a:cubicBezTo>
                <a:cubicBezTo>
                  <a:pt x="2508990" y="2440846"/>
                  <a:pt x="2537443" y="2453772"/>
                  <a:pt x="2563117" y="2466774"/>
                </a:cubicBezTo>
                <a:lnTo>
                  <a:pt x="2590477" y="2477814"/>
                </a:lnTo>
                <a:cubicBezTo>
                  <a:pt x="2594649" y="2474144"/>
                  <a:pt x="2573961" y="2462924"/>
                  <a:pt x="2569213" y="2461410"/>
                </a:cubicBezTo>
                <a:lnTo>
                  <a:pt x="2487893" y="2424429"/>
                </a:lnTo>
                <a:lnTo>
                  <a:pt x="2473202" y="2421990"/>
                </a:lnTo>
                <a:lnTo>
                  <a:pt x="2457614" y="2418196"/>
                </a:lnTo>
                <a:lnTo>
                  <a:pt x="2458779" y="2420015"/>
                </a:lnTo>
                <a:cubicBezTo>
                  <a:pt x="2457817" y="2420861"/>
                  <a:pt x="2456982" y="2420884"/>
                  <a:pt x="2456006" y="2420260"/>
                </a:cubicBezTo>
                <a:lnTo>
                  <a:pt x="2452772" y="2417017"/>
                </a:lnTo>
                <a:lnTo>
                  <a:pt x="2415697" y="2407993"/>
                </a:lnTo>
                <a:cubicBezTo>
                  <a:pt x="2395731" y="2402367"/>
                  <a:pt x="2376492" y="2396516"/>
                  <a:pt x="2362555" y="2392645"/>
                </a:cubicBezTo>
                <a:cubicBezTo>
                  <a:pt x="2306804" y="2377163"/>
                  <a:pt x="2265536" y="2366496"/>
                  <a:pt x="2213400" y="2347360"/>
                </a:cubicBezTo>
                <a:cubicBezTo>
                  <a:pt x="2190235" y="2339150"/>
                  <a:pt x="2168290" y="2330789"/>
                  <a:pt x="2147015" y="2322290"/>
                </a:cubicBezTo>
                <a:lnTo>
                  <a:pt x="2100703" y="2303057"/>
                </a:lnTo>
                <a:lnTo>
                  <a:pt x="2105365" y="2303986"/>
                </a:lnTo>
                <a:cubicBezTo>
                  <a:pt x="2116227" y="2306826"/>
                  <a:pt x="2129652" y="2311206"/>
                  <a:pt x="2141979" y="2314418"/>
                </a:cubicBezTo>
                <a:lnTo>
                  <a:pt x="2145602" y="2315177"/>
                </a:lnTo>
                <a:lnTo>
                  <a:pt x="2164332" y="2322942"/>
                </a:lnTo>
                <a:cubicBezTo>
                  <a:pt x="2185181" y="2331141"/>
                  <a:pt x="2205811" y="2338733"/>
                  <a:pt x="2225893" y="2345382"/>
                </a:cubicBezTo>
                <a:cubicBezTo>
                  <a:pt x="2269684" y="2361184"/>
                  <a:pt x="2314554" y="2373193"/>
                  <a:pt x="2360005" y="2384330"/>
                </a:cubicBezTo>
                <a:lnTo>
                  <a:pt x="2452239" y="2406929"/>
                </a:lnTo>
                <a:lnTo>
                  <a:pt x="2391902" y="2376359"/>
                </a:lnTo>
                <a:cubicBezTo>
                  <a:pt x="2418814" y="2384946"/>
                  <a:pt x="2447166" y="2398082"/>
                  <a:pt x="2475484" y="2411662"/>
                </a:cubicBezTo>
                <a:lnTo>
                  <a:pt x="2480052" y="2413744"/>
                </a:lnTo>
                <a:lnTo>
                  <a:pt x="2497632" y="2418051"/>
                </a:lnTo>
                <a:cubicBezTo>
                  <a:pt x="2499044" y="2419656"/>
                  <a:pt x="2513848" y="2424188"/>
                  <a:pt x="2511924" y="2425882"/>
                </a:cubicBezTo>
                <a:lnTo>
                  <a:pt x="2506246" y="2425676"/>
                </a:lnTo>
                <a:lnTo>
                  <a:pt x="2558857" y="2449641"/>
                </a:lnTo>
                <a:cubicBezTo>
                  <a:pt x="2542641" y="2443505"/>
                  <a:pt x="2571416" y="2456150"/>
                  <a:pt x="2572250" y="2452569"/>
                </a:cubicBezTo>
                <a:cubicBezTo>
                  <a:pt x="2573276" y="2445970"/>
                  <a:pt x="2560783" y="2447948"/>
                  <a:pt x="2560783" y="2447948"/>
                </a:cubicBezTo>
                <a:cubicBezTo>
                  <a:pt x="2529654" y="2432628"/>
                  <a:pt x="2499351" y="2418244"/>
                  <a:pt x="2469911" y="2403873"/>
                </a:cubicBezTo>
                <a:lnTo>
                  <a:pt x="2412296" y="2374285"/>
                </a:lnTo>
                <a:lnTo>
                  <a:pt x="2421429" y="2375972"/>
                </a:lnTo>
                <a:lnTo>
                  <a:pt x="2421838" y="2376004"/>
                </a:lnTo>
                <a:lnTo>
                  <a:pt x="2424462" y="2377130"/>
                </a:lnTo>
                <a:cubicBezTo>
                  <a:pt x="2430859" y="2380520"/>
                  <a:pt x="2463870" y="2397977"/>
                  <a:pt x="2465795" y="2396283"/>
                </a:cubicBezTo>
                <a:cubicBezTo>
                  <a:pt x="2468843" y="2393601"/>
                  <a:pt x="2461633" y="2388319"/>
                  <a:pt x="2454014" y="2384108"/>
                </a:cubicBezTo>
                <a:lnTo>
                  <a:pt x="2445146" y="2380529"/>
                </a:lnTo>
                <a:lnTo>
                  <a:pt x="2390471" y="2368082"/>
                </a:lnTo>
                <a:cubicBezTo>
                  <a:pt x="2273150" y="2338918"/>
                  <a:pt x="2158717" y="2292976"/>
                  <a:pt x="2043726" y="2247048"/>
                </a:cubicBezTo>
                <a:cubicBezTo>
                  <a:pt x="2025948" y="2238489"/>
                  <a:pt x="2010154" y="2228183"/>
                  <a:pt x="1993396" y="2222331"/>
                </a:cubicBezTo>
                <a:lnTo>
                  <a:pt x="1978780" y="2218812"/>
                </a:lnTo>
                <a:lnTo>
                  <a:pt x="1978651" y="2218060"/>
                </a:lnTo>
                <a:cubicBezTo>
                  <a:pt x="1978062" y="2217391"/>
                  <a:pt x="1977170" y="2217345"/>
                  <a:pt x="1976207" y="2218193"/>
                </a:cubicBezTo>
                <a:lnTo>
                  <a:pt x="1978780" y="2218812"/>
                </a:lnTo>
                <a:lnTo>
                  <a:pt x="1979267" y="2221671"/>
                </a:lnTo>
                <a:cubicBezTo>
                  <a:pt x="1958066" y="2213751"/>
                  <a:pt x="1933526" y="2205920"/>
                  <a:pt x="1931602" y="2207614"/>
                </a:cubicBezTo>
                <a:cubicBezTo>
                  <a:pt x="1933526" y="2205920"/>
                  <a:pt x="1940822" y="2214212"/>
                  <a:pt x="1940822" y="2214212"/>
                </a:cubicBezTo>
                <a:cubicBezTo>
                  <a:pt x="1945058" y="2219026"/>
                  <a:pt x="1936972" y="2217600"/>
                  <a:pt x="1942855" y="2224287"/>
                </a:cubicBezTo>
                <a:cubicBezTo>
                  <a:pt x="1949017" y="2227406"/>
                  <a:pt x="1966881" y="2235416"/>
                  <a:pt x="1979438" y="2241925"/>
                </a:cubicBezTo>
                <a:cubicBezTo>
                  <a:pt x="1998704" y="2250716"/>
                  <a:pt x="2018719" y="2259917"/>
                  <a:pt x="2039160" y="2269186"/>
                </a:cubicBezTo>
                <a:lnTo>
                  <a:pt x="2091182" y="2292309"/>
                </a:lnTo>
                <a:lnTo>
                  <a:pt x="2077682" y="2287830"/>
                </a:lnTo>
                <a:cubicBezTo>
                  <a:pt x="2054492" y="2278459"/>
                  <a:pt x="2032088" y="2268039"/>
                  <a:pt x="2010437" y="2257667"/>
                </a:cubicBezTo>
                <a:cubicBezTo>
                  <a:pt x="1967457" y="2236642"/>
                  <a:pt x="1916968" y="2219378"/>
                  <a:pt x="1870095" y="2198457"/>
                </a:cubicBezTo>
                <a:cubicBezTo>
                  <a:pt x="1845524" y="2186385"/>
                  <a:pt x="1820686" y="2175141"/>
                  <a:pt x="1796859" y="2164076"/>
                </a:cubicBezTo>
                <a:cubicBezTo>
                  <a:pt x="1773033" y="2153009"/>
                  <a:pt x="1750215" y="2142122"/>
                  <a:pt x="1729688" y="2130761"/>
                </a:cubicBezTo>
                <a:cubicBezTo>
                  <a:pt x="1755874" y="2140464"/>
                  <a:pt x="1784327" y="2153391"/>
                  <a:pt x="1810000" y="2166392"/>
                </a:cubicBezTo>
                <a:lnTo>
                  <a:pt x="1837362" y="2177432"/>
                </a:lnTo>
                <a:cubicBezTo>
                  <a:pt x="1841534" y="2173763"/>
                  <a:pt x="1820845" y="2162544"/>
                  <a:pt x="1816097" y="2161029"/>
                </a:cubicBezTo>
                <a:cubicBezTo>
                  <a:pt x="1758591" y="2131906"/>
                  <a:pt x="1686901" y="2106721"/>
                  <a:pt x="1638785" y="2075976"/>
                </a:cubicBezTo>
                <a:cubicBezTo>
                  <a:pt x="1692613" y="2093153"/>
                  <a:pt x="1752193" y="2128518"/>
                  <a:pt x="1805742" y="2149260"/>
                </a:cubicBezTo>
                <a:cubicBezTo>
                  <a:pt x="1789527" y="2143123"/>
                  <a:pt x="1818300" y="2155768"/>
                  <a:pt x="1819134" y="2152186"/>
                </a:cubicBezTo>
                <a:cubicBezTo>
                  <a:pt x="1820160" y="2145589"/>
                  <a:pt x="1807666" y="2147566"/>
                  <a:pt x="1807666" y="2147566"/>
                </a:cubicBezTo>
                <a:cubicBezTo>
                  <a:pt x="1776539" y="2132246"/>
                  <a:pt x="1746235" y="2117864"/>
                  <a:pt x="1716795" y="2103492"/>
                </a:cubicBezTo>
                <a:lnTo>
                  <a:pt x="1659181" y="2073903"/>
                </a:lnTo>
                <a:lnTo>
                  <a:pt x="1668314" y="2075590"/>
                </a:lnTo>
                <a:lnTo>
                  <a:pt x="1668722" y="2075623"/>
                </a:lnTo>
                <a:lnTo>
                  <a:pt x="1671347" y="2076749"/>
                </a:lnTo>
                <a:cubicBezTo>
                  <a:pt x="1677743" y="2080138"/>
                  <a:pt x="1710754" y="2097596"/>
                  <a:pt x="1712678" y="2095902"/>
                </a:cubicBezTo>
                <a:cubicBezTo>
                  <a:pt x="1718775" y="2090537"/>
                  <a:pt x="1683840" y="2074773"/>
                  <a:pt x="1686664" y="2077983"/>
                </a:cubicBezTo>
                <a:lnTo>
                  <a:pt x="1683681" y="2076673"/>
                </a:lnTo>
                <a:lnTo>
                  <a:pt x="1687574" y="2073855"/>
                </a:lnTo>
                <a:cubicBezTo>
                  <a:pt x="1686100" y="2072741"/>
                  <a:pt x="1682215" y="2071535"/>
                  <a:pt x="1677218" y="2070332"/>
                </a:cubicBezTo>
                <a:lnTo>
                  <a:pt x="1664319" y="2067684"/>
                </a:lnTo>
                <a:lnTo>
                  <a:pt x="1656241" y="2063466"/>
                </a:lnTo>
                <a:cubicBezTo>
                  <a:pt x="1653932" y="2056957"/>
                  <a:pt x="1684353" y="2071473"/>
                  <a:pt x="1684353" y="2071473"/>
                </a:cubicBezTo>
                <a:cubicBezTo>
                  <a:pt x="1741387" y="2100062"/>
                  <a:pt x="1793011" y="2122498"/>
                  <a:pt x="1840740" y="2145038"/>
                </a:cubicBezTo>
                <a:cubicBezTo>
                  <a:pt x="1845489" y="2146554"/>
                  <a:pt x="1899423" y="2175498"/>
                  <a:pt x="1904108" y="2168529"/>
                </a:cubicBezTo>
                <a:cubicBezTo>
                  <a:pt x="1906547" y="2163535"/>
                  <a:pt x="1868039" y="2147593"/>
                  <a:pt x="1895979" y="2163819"/>
                </a:cubicBezTo>
                <a:cubicBezTo>
                  <a:pt x="1851587" y="2141189"/>
                  <a:pt x="1811666" y="2123642"/>
                  <a:pt x="1768365" y="2102900"/>
                </a:cubicBezTo>
                <a:cubicBezTo>
                  <a:pt x="1766954" y="2101295"/>
                  <a:pt x="1721215" y="2085543"/>
                  <a:pt x="1720080" y="2080373"/>
                </a:cubicBezTo>
                <a:cubicBezTo>
                  <a:pt x="1723352" y="2071799"/>
                  <a:pt x="1749925" y="2089705"/>
                  <a:pt x="1749925" y="2089705"/>
                </a:cubicBezTo>
                <a:cubicBezTo>
                  <a:pt x="1807708" y="2115261"/>
                  <a:pt x="1840056" y="2128084"/>
                  <a:pt x="1894502" y="2153729"/>
                </a:cubicBezTo>
                <a:cubicBezTo>
                  <a:pt x="1899251" y="2155244"/>
                  <a:pt x="1950040" y="2181262"/>
                  <a:pt x="1952799" y="2175988"/>
                </a:cubicBezTo>
                <a:cubicBezTo>
                  <a:pt x="1951665" y="2170816"/>
                  <a:pt x="1907573" y="2156939"/>
                  <a:pt x="1912323" y="2158453"/>
                </a:cubicBezTo>
                <a:cubicBezTo>
                  <a:pt x="1898352" y="2150341"/>
                  <a:pt x="1888619" y="2147043"/>
                  <a:pt x="1872680" y="2137340"/>
                </a:cubicBezTo>
                <a:cubicBezTo>
                  <a:pt x="1899144" y="2143476"/>
                  <a:pt x="1920966" y="2159865"/>
                  <a:pt x="1945504" y="2167696"/>
                </a:cubicBezTo>
                <a:cubicBezTo>
                  <a:pt x="1951665" y="2170816"/>
                  <a:pt x="1960822" y="2168928"/>
                  <a:pt x="1970555" y="2172227"/>
                </a:cubicBezTo>
                <a:cubicBezTo>
                  <a:pt x="1996783" y="2178095"/>
                  <a:pt x="2030265" y="2196090"/>
                  <a:pt x="2054804" y="2203918"/>
                </a:cubicBezTo>
                <a:cubicBezTo>
                  <a:pt x="2046481" y="2202226"/>
                  <a:pt x="2066270" y="2208541"/>
                  <a:pt x="2068196" y="2206847"/>
                </a:cubicBezTo>
                <a:cubicBezTo>
                  <a:pt x="2074292" y="2201482"/>
                  <a:pt x="2048920" y="2197233"/>
                  <a:pt x="2047507" y="2195628"/>
                </a:cubicBezTo>
                <a:cubicBezTo>
                  <a:pt x="1986150" y="2169893"/>
                  <a:pt x="1926442" y="2146032"/>
                  <a:pt x="1872507" y="2117087"/>
                </a:cubicBezTo>
                <a:cubicBezTo>
                  <a:pt x="1929992" y="2133891"/>
                  <a:pt x="1964950" y="2161974"/>
                  <a:pt x="2021257" y="2177441"/>
                </a:cubicBezTo>
                <a:cubicBezTo>
                  <a:pt x="2019011" y="2179417"/>
                  <a:pt x="2059701" y="2184899"/>
                  <a:pt x="2041837" y="2176891"/>
                </a:cubicBezTo>
                <a:cubicBezTo>
                  <a:pt x="1979068" y="2149552"/>
                  <a:pt x="1924343" y="2127471"/>
                  <a:pt x="1868485" y="2100221"/>
                </a:cubicBezTo>
                <a:cubicBezTo>
                  <a:pt x="1855371" y="2093728"/>
                  <a:pt x="1825782" y="2075629"/>
                  <a:pt x="1856718" y="2086848"/>
                </a:cubicBezTo>
                <a:cubicBezTo>
                  <a:pt x="1893814" y="2101186"/>
                  <a:pt x="1934805" y="2115421"/>
                  <a:pt x="1974725" y="2132968"/>
                </a:cubicBezTo>
                <a:cubicBezTo>
                  <a:pt x="1986191" y="2137590"/>
                  <a:pt x="2028273" y="2153711"/>
                  <a:pt x="1996440" y="2137588"/>
                </a:cubicBezTo>
                <a:cubicBezTo>
                  <a:pt x="1966016" y="2123072"/>
                  <a:pt x="1932178" y="2108714"/>
                  <a:pt x="1899179" y="2094747"/>
                </a:cubicBezTo>
                <a:lnTo>
                  <a:pt x="1859777" y="2077927"/>
                </a:lnTo>
                <a:lnTo>
                  <a:pt x="1879346" y="2078611"/>
                </a:lnTo>
                <a:cubicBezTo>
                  <a:pt x="1906175" y="2073259"/>
                  <a:pt x="1873717" y="2068383"/>
                  <a:pt x="1852492" y="2066720"/>
                </a:cubicBezTo>
                <a:lnTo>
                  <a:pt x="1824688" y="2062265"/>
                </a:lnTo>
                <a:lnTo>
                  <a:pt x="1806956" y="2054233"/>
                </a:lnTo>
                <a:lnTo>
                  <a:pt x="1804813" y="2053272"/>
                </a:lnTo>
                <a:lnTo>
                  <a:pt x="1816047" y="2054386"/>
                </a:lnTo>
                <a:cubicBezTo>
                  <a:pt x="1831182" y="2055816"/>
                  <a:pt x="1846134" y="2057497"/>
                  <a:pt x="1860213" y="2060384"/>
                </a:cubicBezTo>
                <a:cubicBezTo>
                  <a:pt x="1892308" y="2065042"/>
                  <a:pt x="1929298" y="2076621"/>
                  <a:pt x="1963139" y="2078870"/>
                </a:cubicBezTo>
                <a:cubicBezTo>
                  <a:pt x="1999535" y="2082632"/>
                  <a:pt x="1951827" y="2072168"/>
                  <a:pt x="1932640" y="2067691"/>
                </a:cubicBezTo>
                <a:cubicBezTo>
                  <a:pt x="1913454" y="2063215"/>
                  <a:pt x="1891422" y="2057626"/>
                  <a:pt x="1884931" y="2057227"/>
                </a:cubicBezTo>
                <a:cubicBezTo>
                  <a:pt x="1880552" y="2054631"/>
                  <a:pt x="1871427" y="2049225"/>
                  <a:pt x="1869238" y="2047929"/>
                </a:cubicBezTo>
                <a:cubicBezTo>
                  <a:pt x="1860921" y="2046447"/>
                  <a:pt x="1856621" y="2047345"/>
                  <a:pt x="1850204" y="2047562"/>
                </a:cubicBezTo>
                <a:cubicBezTo>
                  <a:pt x="1848014" y="2046265"/>
                  <a:pt x="1843119" y="2039343"/>
                  <a:pt x="1834146" y="2038048"/>
                </a:cubicBezTo>
                <a:cubicBezTo>
                  <a:pt x="1825831" y="2036565"/>
                  <a:pt x="1802860" y="2037312"/>
                  <a:pt x="1787246" y="2031508"/>
                </a:cubicBezTo>
                <a:cubicBezTo>
                  <a:pt x="1761125" y="2022922"/>
                  <a:pt x="1803648" y="2026868"/>
                  <a:pt x="1812328" y="2028566"/>
                </a:cubicBezTo>
                <a:cubicBezTo>
                  <a:pt x="1825236" y="2028749"/>
                  <a:pt x="1837930" y="2032824"/>
                  <a:pt x="1844422" y="2033225"/>
                </a:cubicBezTo>
                <a:cubicBezTo>
                  <a:pt x="1848359" y="2032112"/>
                  <a:pt x="1852142" y="2026888"/>
                  <a:pt x="1858269" y="2027072"/>
                </a:cubicBezTo>
                <a:cubicBezTo>
                  <a:pt x="1867747" y="2025510"/>
                  <a:pt x="1883377" y="2028597"/>
                  <a:pt x="1900155" y="2032796"/>
                </a:cubicBezTo>
                <a:lnTo>
                  <a:pt x="1948773" y="2045148"/>
                </a:lnTo>
                <a:lnTo>
                  <a:pt x="1947686" y="2044997"/>
                </a:lnTo>
                <a:lnTo>
                  <a:pt x="1945081" y="2044594"/>
                </a:lnTo>
                <a:cubicBezTo>
                  <a:pt x="1944602" y="2044529"/>
                  <a:pt x="1944860" y="2044584"/>
                  <a:pt x="1945654" y="2044714"/>
                </a:cubicBezTo>
                <a:lnTo>
                  <a:pt x="1947686" y="2044997"/>
                </a:lnTo>
                <a:lnTo>
                  <a:pt x="1948944" y="2045191"/>
                </a:lnTo>
                <a:lnTo>
                  <a:pt x="1948773" y="2045148"/>
                </a:lnTo>
                <a:lnTo>
                  <a:pt x="1955234" y="2046048"/>
                </a:lnTo>
                <a:cubicBezTo>
                  <a:pt x="1963750" y="2047074"/>
                  <a:pt x="1974362" y="2047906"/>
                  <a:pt x="1974103" y="2045742"/>
                </a:cubicBezTo>
                <a:cubicBezTo>
                  <a:pt x="1975407" y="2039623"/>
                  <a:pt x="1939820" y="2039786"/>
                  <a:pt x="1939820" y="2039786"/>
                </a:cubicBezTo>
                <a:cubicBezTo>
                  <a:pt x="1900791" y="2031018"/>
                  <a:pt x="1868697" y="2026359"/>
                  <a:pt x="1832223" y="2019106"/>
                </a:cubicBezTo>
                <a:cubicBezTo>
                  <a:pt x="1823542" y="2017409"/>
                  <a:pt x="1814419" y="2012003"/>
                  <a:pt x="1801359" y="2007709"/>
                </a:cubicBezTo>
                <a:cubicBezTo>
                  <a:pt x="1784362" y="2004530"/>
                  <a:pt x="1776199" y="2007159"/>
                  <a:pt x="1768822" y="1999343"/>
                </a:cubicBezTo>
                <a:cubicBezTo>
                  <a:pt x="1763926" y="1992422"/>
                  <a:pt x="1769166" y="1985190"/>
                  <a:pt x="1764786" y="1982595"/>
                </a:cubicBezTo>
                <a:cubicBezTo>
                  <a:pt x="1753473" y="1975892"/>
                  <a:pt x="1709204" y="1974357"/>
                  <a:pt x="1691916" y="1971579"/>
                </a:cubicBezTo>
                <a:lnTo>
                  <a:pt x="1663893" y="1967273"/>
                </a:lnTo>
                <a:lnTo>
                  <a:pt x="1661306" y="1965051"/>
                </a:lnTo>
                <a:lnTo>
                  <a:pt x="1653315" y="1959361"/>
                </a:lnTo>
                <a:lnTo>
                  <a:pt x="1662357" y="1960454"/>
                </a:lnTo>
                <a:cubicBezTo>
                  <a:pt x="1705584" y="1966038"/>
                  <a:pt x="1749930" y="1971783"/>
                  <a:pt x="1798033" y="1977025"/>
                </a:cubicBezTo>
                <a:cubicBezTo>
                  <a:pt x="1806349" y="1978507"/>
                  <a:pt x="1827281" y="1980573"/>
                  <a:pt x="1851060" y="1983750"/>
                </a:cubicBezTo>
                <a:cubicBezTo>
                  <a:pt x="1859741" y="1985449"/>
                  <a:pt x="1926120" y="1996063"/>
                  <a:pt x="1891392" y="1986399"/>
                </a:cubicBezTo>
                <a:cubicBezTo>
                  <a:pt x="1858782" y="1977414"/>
                  <a:pt x="1910428" y="1986765"/>
                  <a:pt x="1916554" y="1986950"/>
                </a:cubicBezTo>
                <a:cubicBezTo>
                  <a:pt x="1920856" y="1986053"/>
                  <a:pt x="1934702" y="1979900"/>
                  <a:pt x="1934258" y="1976193"/>
                </a:cubicBezTo>
                <a:cubicBezTo>
                  <a:pt x="1932069" y="1974894"/>
                  <a:pt x="1859200" y="1963879"/>
                  <a:pt x="1850519" y="1962182"/>
                </a:cubicBezTo>
                <a:cubicBezTo>
                  <a:pt x="1829144" y="1956408"/>
                  <a:pt x="1809301" y="1952117"/>
                  <a:pt x="1794051" y="1946528"/>
                </a:cubicBezTo>
                <a:cubicBezTo>
                  <a:pt x="1791862" y="1945230"/>
                  <a:pt x="1786675" y="1938711"/>
                  <a:pt x="1784485" y="1937414"/>
                </a:cubicBezTo>
                <a:lnTo>
                  <a:pt x="1754699" y="1933721"/>
                </a:lnTo>
                <a:lnTo>
                  <a:pt x="1759443" y="1936321"/>
                </a:lnTo>
                <a:cubicBezTo>
                  <a:pt x="1757519" y="1938016"/>
                  <a:pt x="1722134" y="1934034"/>
                  <a:pt x="1720722" y="1932429"/>
                </a:cubicBezTo>
                <a:cubicBezTo>
                  <a:pt x="1687027" y="1926487"/>
                  <a:pt x="1637950" y="1910825"/>
                  <a:pt x="1610075" y="1903085"/>
                </a:cubicBezTo>
                <a:cubicBezTo>
                  <a:pt x="1554323" y="1887603"/>
                  <a:pt x="1513056" y="1876935"/>
                  <a:pt x="1460919" y="1857799"/>
                </a:cubicBezTo>
                <a:cubicBezTo>
                  <a:pt x="1437756" y="1849590"/>
                  <a:pt x="1415811" y="1841228"/>
                  <a:pt x="1394535" y="1832728"/>
                </a:cubicBezTo>
                <a:lnTo>
                  <a:pt x="1348223" y="1813497"/>
                </a:lnTo>
                <a:lnTo>
                  <a:pt x="1352886" y="1814425"/>
                </a:lnTo>
                <a:cubicBezTo>
                  <a:pt x="1363746" y="1817266"/>
                  <a:pt x="1377172" y="1821646"/>
                  <a:pt x="1389499" y="1824858"/>
                </a:cubicBezTo>
                <a:lnTo>
                  <a:pt x="1393120" y="1825617"/>
                </a:lnTo>
                <a:lnTo>
                  <a:pt x="1411851" y="1833382"/>
                </a:lnTo>
                <a:cubicBezTo>
                  <a:pt x="1432701" y="1841579"/>
                  <a:pt x="1453330" y="1849172"/>
                  <a:pt x="1473413" y="1855822"/>
                </a:cubicBezTo>
                <a:cubicBezTo>
                  <a:pt x="1517206" y="1871623"/>
                  <a:pt x="1562073" y="1883633"/>
                  <a:pt x="1607526" y="1894770"/>
                </a:cubicBezTo>
                <a:lnTo>
                  <a:pt x="1732992" y="1925511"/>
                </a:lnTo>
                <a:lnTo>
                  <a:pt x="1738523" y="1924537"/>
                </a:lnTo>
                <a:lnTo>
                  <a:pt x="1737426" y="1925724"/>
                </a:lnTo>
                <a:lnTo>
                  <a:pt x="1734587" y="1925651"/>
                </a:lnTo>
                <a:lnTo>
                  <a:pt x="1736306" y="1926323"/>
                </a:lnTo>
                <a:lnTo>
                  <a:pt x="1736766" y="1926436"/>
                </a:lnTo>
                <a:lnTo>
                  <a:pt x="1737426" y="1925724"/>
                </a:lnTo>
                <a:lnTo>
                  <a:pt x="1742648" y="1925855"/>
                </a:lnTo>
                <a:lnTo>
                  <a:pt x="1745882" y="1926889"/>
                </a:lnTo>
                <a:cubicBezTo>
                  <a:pt x="1748081" y="1927186"/>
                  <a:pt x="1749684" y="1927131"/>
                  <a:pt x="1749684" y="1927131"/>
                </a:cubicBezTo>
                <a:cubicBezTo>
                  <a:pt x="1749684" y="1927131"/>
                  <a:pt x="1754925" y="1919900"/>
                  <a:pt x="1761707" y="1919897"/>
                </a:cubicBezTo>
                <a:cubicBezTo>
                  <a:pt x="1776071" y="1918071"/>
                  <a:pt x="1810799" y="1927736"/>
                  <a:pt x="1823414" y="1928320"/>
                </a:cubicBezTo>
                <a:cubicBezTo>
                  <a:pt x="1824509" y="1928969"/>
                  <a:pt x="1826003" y="1927988"/>
                  <a:pt x="1827715" y="1926705"/>
                </a:cubicBezTo>
                <a:lnTo>
                  <a:pt x="1830192" y="1925193"/>
                </a:lnTo>
                <a:lnTo>
                  <a:pt x="1778952" y="1910613"/>
                </a:lnTo>
                <a:lnTo>
                  <a:pt x="1700658" y="1892788"/>
                </a:lnTo>
                <a:lnTo>
                  <a:pt x="1646677" y="1885569"/>
                </a:lnTo>
                <a:lnTo>
                  <a:pt x="1641168" y="1881990"/>
                </a:lnTo>
                <a:lnTo>
                  <a:pt x="1631489" y="1876497"/>
                </a:lnTo>
                <a:lnTo>
                  <a:pt x="1463745" y="1824290"/>
                </a:lnTo>
                <a:cubicBezTo>
                  <a:pt x="1406098" y="1803419"/>
                  <a:pt x="1348741" y="1780451"/>
                  <a:pt x="1291246" y="1757488"/>
                </a:cubicBezTo>
                <a:cubicBezTo>
                  <a:pt x="1273468" y="1748929"/>
                  <a:pt x="1257674" y="1738623"/>
                  <a:pt x="1240916" y="1732771"/>
                </a:cubicBezTo>
                <a:lnTo>
                  <a:pt x="1226300" y="1729252"/>
                </a:lnTo>
                <a:lnTo>
                  <a:pt x="1226172" y="1728499"/>
                </a:lnTo>
                <a:cubicBezTo>
                  <a:pt x="1225583" y="1727830"/>
                  <a:pt x="1224691" y="1727785"/>
                  <a:pt x="1223727" y="1728633"/>
                </a:cubicBezTo>
                <a:lnTo>
                  <a:pt x="1226300" y="1729252"/>
                </a:lnTo>
                <a:lnTo>
                  <a:pt x="1226788" y="1732110"/>
                </a:lnTo>
                <a:cubicBezTo>
                  <a:pt x="1205585" y="1724190"/>
                  <a:pt x="1181047" y="1716359"/>
                  <a:pt x="1179122" y="1718054"/>
                </a:cubicBezTo>
                <a:cubicBezTo>
                  <a:pt x="1181047" y="1716359"/>
                  <a:pt x="1188342" y="1724650"/>
                  <a:pt x="1188342" y="1724650"/>
                </a:cubicBezTo>
                <a:cubicBezTo>
                  <a:pt x="1192579" y="1729466"/>
                  <a:pt x="1184492" y="1728039"/>
                  <a:pt x="1190376" y="1734726"/>
                </a:cubicBezTo>
                <a:cubicBezTo>
                  <a:pt x="1196538" y="1737846"/>
                  <a:pt x="1214401" y="1745855"/>
                  <a:pt x="1226959" y="1752363"/>
                </a:cubicBezTo>
                <a:cubicBezTo>
                  <a:pt x="1246224" y="1761155"/>
                  <a:pt x="1266239" y="1770357"/>
                  <a:pt x="1286680" y="1779625"/>
                </a:cubicBezTo>
                <a:lnTo>
                  <a:pt x="1338702" y="1802749"/>
                </a:lnTo>
                <a:lnTo>
                  <a:pt x="1325202" y="1798269"/>
                </a:lnTo>
                <a:cubicBezTo>
                  <a:pt x="1302012" y="1788898"/>
                  <a:pt x="1279608" y="1778478"/>
                  <a:pt x="1257957" y="1768107"/>
                </a:cubicBezTo>
                <a:cubicBezTo>
                  <a:pt x="1214977" y="1747082"/>
                  <a:pt x="1164488" y="1729818"/>
                  <a:pt x="1117615" y="1708897"/>
                </a:cubicBezTo>
                <a:cubicBezTo>
                  <a:pt x="1093044" y="1696824"/>
                  <a:pt x="1068206" y="1685580"/>
                  <a:pt x="1044378" y="1674515"/>
                </a:cubicBezTo>
                <a:cubicBezTo>
                  <a:pt x="1020552" y="1663448"/>
                  <a:pt x="997735" y="1652560"/>
                  <a:pt x="977208" y="1641201"/>
                </a:cubicBezTo>
                <a:cubicBezTo>
                  <a:pt x="1003394" y="1650904"/>
                  <a:pt x="1031847" y="1663831"/>
                  <a:pt x="1057519" y="1676832"/>
                </a:cubicBezTo>
                <a:lnTo>
                  <a:pt x="1084882" y="1687872"/>
                </a:lnTo>
                <a:cubicBezTo>
                  <a:pt x="1089053" y="1684202"/>
                  <a:pt x="1068366" y="1672982"/>
                  <a:pt x="1063617" y="1671468"/>
                </a:cubicBezTo>
                <a:cubicBezTo>
                  <a:pt x="1006111" y="1642344"/>
                  <a:pt x="934420" y="1617160"/>
                  <a:pt x="886305" y="1586416"/>
                </a:cubicBezTo>
                <a:cubicBezTo>
                  <a:pt x="940132" y="1603592"/>
                  <a:pt x="999714" y="1638957"/>
                  <a:pt x="1053261" y="1659699"/>
                </a:cubicBezTo>
                <a:cubicBezTo>
                  <a:pt x="1037046" y="1653562"/>
                  <a:pt x="1065820" y="1666208"/>
                  <a:pt x="1066655" y="1662625"/>
                </a:cubicBezTo>
                <a:cubicBezTo>
                  <a:pt x="1067681" y="1656028"/>
                  <a:pt x="1055186" y="1658005"/>
                  <a:pt x="1055186" y="1658005"/>
                </a:cubicBezTo>
                <a:cubicBezTo>
                  <a:pt x="1024058" y="1642686"/>
                  <a:pt x="993754" y="1628303"/>
                  <a:pt x="964315" y="1613931"/>
                </a:cubicBezTo>
                <a:lnTo>
                  <a:pt x="906700" y="1584342"/>
                </a:lnTo>
                <a:lnTo>
                  <a:pt x="915834" y="1586029"/>
                </a:lnTo>
                <a:lnTo>
                  <a:pt x="916241" y="1586062"/>
                </a:lnTo>
                <a:lnTo>
                  <a:pt x="918866" y="1587189"/>
                </a:lnTo>
                <a:cubicBezTo>
                  <a:pt x="925263" y="1590578"/>
                  <a:pt x="958273" y="1608036"/>
                  <a:pt x="960199" y="1606341"/>
                </a:cubicBezTo>
                <a:cubicBezTo>
                  <a:pt x="966295" y="1600976"/>
                  <a:pt x="931359" y="1585212"/>
                  <a:pt x="934183" y="1588422"/>
                </a:cubicBezTo>
                <a:lnTo>
                  <a:pt x="931201" y="1587113"/>
                </a:lnTo>
                <a:lnTo>
                  <a:pt x="935094" y="1584295"/>
                </a:lnTo>
                <a:cubicBezTo>
                  <a:pt x="933621" y="1583180"/>
                  <a:pt x="929736" y="1581973"/>
                  <a:pt x="924737" y="1580771"/>
                </a:cubicBezTo>
                <a:lnTo>
                  <a:pt x="911838" y="1578124"/>
                </a:lnTo>
                <a:lnTo>
                  <a:pt x="903762" y="1573905"/>
                </a:lnTo>
                <a:cubicBezTo>
                  <a:pt x="901451" y="1567396"/>
                  <a:pt x="931872" y="1581913"/>
                  <a:pt x="931872" y="1581913"/>
                </a:cubicBezTo>
                <a:cubicBezTo>
                  <a:pt x="988908" y="1610502"/>
                  <a:pt x="1040531" y="1632937"/>
                  <a:pt x="1088260" y="1655477"/>
                </a:cubicBezTo>
                <a:cubicBezTo>
                  <a:pt x="1093009" y="1656993"/>
                  <a:pt x="1146944" y="1685938"/>
                  <a:pt x="1151628" y="1678968"/>
                </a:cubicBezTo>
                <a:cubicBezTo>
                  <a:pt x="1154068" y="1673975"/>
                  <a:pt x="1115558" y="1658032"/>
                  <a:pt x="1143499" y="1674257"/>
                </a:cubicBezTo>
                <a:cubicBezTo>
                  <a:pt x="1099106" y="1651628"/>
                  <a:pt x="1059186" y="1634081"/>
                  <a:pt x="1015885" y="1613339"/>
                </a:cubicBezTo>
                <a:cubicBezTo>
                  <a:pt x="1014472" y="1611733"/>
                  <a:pt x="968734" y="1595983"/>
                  <a:pt x="967600" y="1590812"/>
                </a:cubicBezTo>
                <a:cubicBezTo>
                  <a:pt x="970872" y="1582239"/>
                  <a:pt x="997444" y="1600144"/>
                  <a:pt x="997444" y="1600144"/>
                </a:cubicBezTo>
                <a:cubicBezTo>
                  <a:pt x="1055227" y="1625700"/>
                  <a:pt x="1087575" y="1638523"/>
                  <a:pt x="1142022" y="1664168"/>
                </a:cubicBezTo>
                <a:cubicBezTo>
                  <a:pt x="1146771" y="1665684"/>
                  <a:pt x="1197560" y="1691702"/>
                  <a:pt x="1200319" y="1686426"/>
                </a:cubicBezTo>
                <a:cubicBezTo>
                  <a:pt x="1199186" y="1681256"/>
                  <a:pt x="1155093" y="1667378"/>
                  <a:pt x="1159843" y="1668893"/>
                </a:cubicBezTo>
                <a:cubicBezTo>
                  <a:pt x="1145872" y="1660780"/>
                  <a:pt x="1136138" y="1657482"/>
                  <a:pt x="1120200" y="1647779"/>
                </a:cubicBezTo>
                <a:cubicBezTo>
                  <a:pt x="1146663" y="1653916"/>
                  <a:pt x="1168485" y="1670304"/>
                  <a:pt x="1193023" y="1678135"/>
                </a:cubicBezTo>
                <a:cubicBezTo>
                  <a:pt x="1199186" y="1681256"/>
                  <a:pt x="1208341" y="1679368"/>
                  <a:pt x="1218075" y="1682667"/>
                </a:cubicBezTo>
                <a:cubicBezTo>
                  <a:pt x="1244303" y="1688535"/>
                  <a:pt x="1277785" y="1706528"/>
                  <a:pt x="1302323" y="1714359"/>
                </a:cubicBezTo>
                <a:cubicBezTo>
                  <a:pt x="1294001" y="1712664"/>
                  <a:pt x="1313790" y="1718981"/>
                  <a:pt x="1315716" y="1717285"/>
                </a:cubicBezTo>
                <a:cubicBezTo>
                  <a:pt x="1321811" y="1711921"/>
                  <a:pt x="1296440" y="1707672"/>
                  <a:pt x="1295028" y="1706067"/>
                </a:cubicBezTo>
                <a:cubicBezTo>
                  <a:pt x="1233670" y="1680332"/>
                  <a:pt x="1173961" y="1656471"/>
                  <a:pt x="1120028" y="1627526"/>
                </a:cubicBezTo>
                <a:cubicBezTo>
                  <a:pt x="1177512" y="1644331"/>
                  <a:pt x="1212470" y="1672412"/>
                  <a:pt x="1268777" y="1687880"/>
                </a:cubicBezTo>
                <a:cubicBezTo>
                  <a:pt x="1266531" y="1689856"/>
                  <a:pt x="1307220" y="1695338"/>
                  <a:pt x="1289357" y="1687331"/>
                </a:cubicBezTo>
                <a:cubicBezTo>
                  <a:pt x="1226588" y="1659990"/>
                  <a:pt x="1171864" y="1637911"/>
                  <a:pt x="1116005" y="1610661"/>
                </a:cubicBezTo>
                <a:cubicBezTo>
                  <a:pt x="1102891" y="1604167"/>
                  <a:pt x="1073303" y="1586069"/>
                  <a:pt x="1104239" y="1597287"/>
                </a:cubicBezTo>
                <a:cubicBezTo>
                  <a:pt x="1141334" y="1611626"/>
                  <a:pt x="1182324" y="1625860"/>
                  <a:pt x="1222244" y="1643407"/>
                </a:cubicBezTo>
                <a:cubicBezTo>
                  <a:pt x="1233711" y="1648028"/>
                  <a:pt x="1275793" y="1664150"/>
                  <a:pt x="1243959" y="1648027"/>
                </a:cubicBezTo>
                <a:cubicBezTo>
                  <a:pt x="1213537" y="1633511"/>
                  <a:pt x="1179698" y="1619154"/>
                  <a:pt x="1146698" y="1605185"/>
                </a:cubicBezTo>
                <a:lnTo>
                  <a:pt x="1107297" y="1588367"/>
                </a:lnTo>
                <a:lnTo>
                  <a:pt x="1126866" y="1589050"/>
                </a:lnTo>
                <a:cubicBezTo>
                  <a:pt x="1153695" y="1583699"/>
                  <a:pt x="1121235" y="1578823"/>
                  <a:pt x="1100011" y="1577159"/>
                </a:cubicBezTo>
                <a:lnTo>
                  <a:pt x="1072208" y="1572704"/>
                </a:lnTo>
                <a:lnTo>
                  <a:pt x="1054476" y="1564672"/>
                </a:lnTo>
                <a:lnTo>
                  <a:pt x="1052334" y="1563712"/>
                </a:lnTo>
                <a:lnTo>
                  <a:pt x="1063568" y="1564826"/>
                </a:lnTo>
                <a:cubicBezTo>
                  <a:pt x="1078702" y="1566256"/>
                  <a:pt x="1093654" y="1567937"/>
                  <a:pt x="1107733" y="1570822"/>
                </a:cubicBezTo>
                <a:cubicBezTo>
                  <a:pt x="1139828" y="1575482"/>
                  <a:pt x="1176817" y="1587061"/>
                  <a:pt x="1210659" y="1589310"/>
                </a:cubicBezTo>
                <a:cubicBezTo>
                  <a:pt x="1247055" y="1593071"/>
                  <a:pt x="1199346" y="1582607"/>
                  <a:pt x="1180161" y="1578130"/>
                </a:cubicBezTo>
                <a:cubicBezTo>
                  <a:pt x="1160974" y="1573654"/>
                  <a:pt x="1138942" y="1568066"/>
                  <a:pt x="1132451" y="1567665"/>
                </a:cubicBezTo>
                <a:cubicBezTo>
                  <a:pt x="1128072" y="1565070"/>
                  <a:pt x="1118948" y="1559664"/>
                  <a:pt x="1116758" y="1558368"/>
                </a:cubicBezTo>
                <a:cubicBezTo>
                  <a:pt x="1108442" y="1556886"/>
                  <a:pt x="1104141" y="1557783"/>
                  <a:pt x="1097723" y="1558001"/>
                </a:cubicBezTo>
                <a:cubicBezTo>
                  <a:pt x="1095534" y="1556704"/>
                  <a:pt x="1090639" y="1549783"/>
                  <a:pt x="1081666" y="1548488"/>
                </a:cubicBezTo>
                <a:cubicBezTo>
                  <a:pt x="1073350" y="1547005"/>
                  <a:pt x="1050379" y="1547751"/>
                  <a:pt x="1034765" y="1541945"/>
                </a:cubicBezTo>
                <a:cubicBezTo>
                  <a:pt x="1008645" y="1533362"/>
                  <a:pt x="1051167" y="1537307"/>
                  <a:pt x="1059847" y="1539005"/>
                </a:cubicBezTo>
                <a:cubicBezTo>
                  <a:pt x="1072756" y="1539187"/>
                  <a:pt x="1085451" y="1543264"/>
                  <a:pt x="1091942" y="1543663"/>
                </a:cubicBezTo>
                <a:cubicBezTo>
                  <a:pt x="1095878" y="1542550"/>
                  <a:pt x="1099663" y="1537328"/>
                  <a:pt x="1105789" y="1537512"/>
                </a:cubicBezTo>
                <a:lnTo>
                  <a:pt x="1127415" y="1540466"/>
                </a:lnTo>
                <a:lnTo>
                  <a:pt x="1117632" y="1536827"/>
                </a:lnTo>
                <a:lnTo>
                  <a:pt x="1079743" y="1529545"/>
                </a:lnTo>
                <a:cubicBezTo>
                  <a:pt x="1071062" y="1527847"/>
                  <a:pt x="1061939" y="1522443"/>
                  <a:pt x="1048879" y="1518149"/>
                </a:cubicBezTo>
                <a:cubicBezTo>
                  <a:pt x="1031882" y="1514971"/>
                  <a:pt x="1023719" y="1517599"/>
                  <a:pt x="1016342" y="1509782"/>
                </a:cubicBezTo>
                <a:lnTo>
                  <a:pt x="1013527" y="1498102"/>
                </a:lnTo>
                <a:lnTo>
                  <a:pt x="1011673" y="1497412"/>
                </a:lnTo>
                <a:lnTo>
                  <a:pt x="990034" y="1488487"/>
                </a:lnTo>
                <a:lnTo>
                  <a:pt x="978113" y="1486055"/>
                </a:lnTo>
                <a:cubicBezTo>
                  <a:pt x="963471" y="1484486"/>
                  <a:pt x="948082" y="1483408"/>
                  <a:pt x="939438" y="1482018"/>
                </a:cubicBezTo>
                <a:lnTo>
                  <a:pt x="911411" y="1477712"/>
                </a:lnTo>
                <a:lnTo>
                  <a:pt x="908827" y="1475490"/>
                </a:lnTo>
                <a:lnTo>
                  <a:pt x="900834" y="1469799"/>
                </a:lnTo>
                <a:lnTo>
                  <a:pt x="909878" y="1470894"/>
                </a:lnTo>
                <a:lnTo>
                  <a:pt x="963144" y="1477400"/>
                </a:lnTo>
                <a:lnTo>
                  <a:pt x="875278" y="1441166"/>
                </a:lnTo>
                <a:lnTo>
                  <a:pt x="881501" y="1437844"/>
                </a:lnTo>
                <a:lnTo>
                  <a:pt x="881026" y="1437644"/>
                </a:lnTo>
                <a:lnTo>
                  <a:pt x="854398" y="1428066"/>
                </a:lnTo>
                <a:lnTo>
                  <a:pt x="787913" y="1406455"/>
                </a:lnTo>
                <a:lnTo>
                  <a:pt x="788960" y="1404529"/>
                </a:lnTo>
                <a:lnTo>
                  <a:pt x="740428" y="1387073"/>
                </a:lnTo>
                <a:cubicBezTo>
                  <a:pt x="623715" y="1342466"/>
                  <a:pt x="512064" y="1281008"/>
                  <a:pt x="399842" y="1219496"/>
                </a:cubicBezTo>
                <a:cubicBezTo>
                  <a:pt x="382674" y="1208489"/>
                  <a:pt x="367761" y="1195940"/>
                  <a:pt x="351301" y="1187838"/>
                </a:cubicBezTo>
                <a:lnTo>
                  <a:pt x="336745" y="1182399"/>
                </a:lnTo>
                <a:lnTo>
                  <a:pt x="336708" y="1181610"/>
                </a:lnTo>
                <a:cubicBezTo>
                  <a:pt x="336188" y="1180850"/>
                  <a:pt x="335278" y="1180692"/>
                  <a:pt x="334185" y="1181441"/>
                </a:cubicBezTo>
                <a:lnTo>
                  <a:pt x="336745" y="1182399"/>
                </a:lnTo>
                <a:lnTo>
                  <a:pt x="336888" y="1185391"/>
                </a:lnTo>
                <a:cubicBezTo>
                  <a:pt x="316128" y="1174612"/>
                  <a:pt x="291933" y="1163508"/>
                  <a:pt x="289746" y="1165004"/>
                </a:cubicBezTo>
                <a:cubicBezTo>
                  <a:pt x="291933" y="1163508"/>
                  <a:pt x="298380" y="1172927"/>
                  <a:pt x="298380" y="1172927"/>
                </a:cubicBezTo>
                <a:cubicBezTo>
                  <a:pt x="302123" y="1178397"/>
                  <a:pt x="294006" y="1175920"/>
                  <a:pt x="299205" y="1183518"/>
                </a:cubicBezTo>
                <a:cubicBezTo>
                  <a:pt x="305135" y="1187490"/>
                  <a:pt x="322460" y="1197943"/>
                  <a:pt x="334529" y="1206192"/>
                </a:cubicBezTo>
                <a:cubicBezTo>
                  <a:pt x="353193" y="1217624"/>
                  <a:pt x="372575" y="1229568"/>
                  <a:pt x="392386" y="1241636"/>
                </a:cubicBezTo>
                <a:lnTo>
                  <a:pt x="442864" y="1271871"/>
                </a:lnTo>
                <a:lnTo>
                  <a:pt x="429573" y="1265586"/>
                </a:lnTo>
                <a:cubicBezTo>
                  <a:pt x="406954" y="1253068"/>
                  <a:pt x="385273" y="1239574"/>
                  <a:pt x="364361" y="1226224"/>
                </a:cubicBezTo>
                <a:cubicBezTo>
                  <a:pt x="322898" y="1199273"/>
                  <a:pt x="273260" y="1175241"/>
                  <a:pt x="227791" y="1147910"/>
                </a:cubicBezTo>
                <a:cubicBezTo>
                  <a:pt x="204094" y="1132449"/>
                  <a:pt x="180019" y="1117804"/>
                  <a:pt x="156960" y="1103469"/>
                </a:cubicBezTo>
                <a:cubicBezTo>
                  <a:pt x="133900" y="1089134"/>
                  <a:pt x="111855" y="1075107"/>
                  <a:pt x="92217" y="1060884"/>
                </a:cubicBezTo>
                <a:cubicBezTo>
                  <a:pt x="117867" y="1074115"/>
                  <a:pt x="145441" y="1090939"/>
                  <a:pt x="170151" y="1107491"/>
                </a:cubicBezTo>
                <a:lnTo>
                  <a:pt x="196841" y="1122242"/>
                </a:lnTo>
                <a:cubicBezTo>
                  <a:pt x="201580" y="1118999"/>
                  <a:pt x="181760" y="1104900"/>
                  <a:pt x="177078" y="1102751"/>
                </a:cubicBezTo>
                <a:cubicBezTo>
                  <a:pt x="121726" y="1065674"/>
                  <a:pt x="51330" y="1030863"/>
                  <a:pt x="5815" y="993299"/>
                </a:cubicBezTo>
                <a:cubicBezTo>
                  <a:pt x="58887" y="1017659"/>
                  <a:pt x="115587" y="1061398"/>
                  <a:pt x="167927" y="1089381"/>
                </a:cubicBezTo>
                <a:cubicBezTo>
                  <a:pt x="152058" y="1081055"/>
                  <a:pt x="179997" y="1097631"/>
                  <a:pt x="181301" y="1094060"/>
                </a:cubicBezTo>
                <a:cubicBezTo>
                  <a:pt x="183179" y="1087420"/>
                  <a:pt x="170114" y="1087884"/>
                  <a:pt x="170114" y="1087884"/>
                </a:cubicBezTo>
                <a:cubicBezTo>
                  <a:pt x="140098" y="1068271"/>
                  <a:pt x="110807" y="1049722"/>
                  <a:pt x="82403" y="1031292"/>
                </a:cubicBezTo>
                <a:lnTo>
                  <a:pt x="26998" y="993725"/>
                </a:lnTo>
                <a:lnTo>
                  <a:pt x="36158" y="996598"/>
                </a:lnTo>
                <a:lnTo>
                  <a:pt x="36572" y="996684"/>
                </a:lnTo>
                <a:lnTo>
                  <a:pt x="39124" y="998168"/>
                </a:lnTo>
                <a:cubicBezTo>
                  <a:pt x="45262" y="1002444"/>
                  <a:pt x="76943" y="1024487"/>
                  <a:pt x="79130" y="1022990"/>
                </a:cubicBezTo>
                <a:cubicBezTo>
                  <a:pt x="86057" y="1018250"/>
                  <a:pt x="52189" y="997703"/>
                  <a:pt x="54684" y="1001349"/>
                </a:cubicBezTo>
                <a:lnTo>
                  <a:pt x="51788" y="999633"/>
                </a:lnTo>
                <a:lnTo>
                  <a:pt x="56134" y="997230"/>
                </a:lnTo>
                <a:cubicBezTo>
                  <a:pt x="54762" y="995902"/>
                  <a:pt x="50928" y="994176"/>
                  <a:pt x="45951" y="992318"/>
                </a:cubicBezTo>
                <a:lnTo>
                  <a:pt x="33049" y="987988"/>
                </a:lnTo>
                <a:lnTo>
                  <a:pt x="25290" y="982649"/>
                </a:lnTo>
                <a:cubicBezTo>
                  <a:pt x="23734" y="975682"/>
                  <a:pt x="53129" y="994382"/>
                  <a:pt x="53129" y="994382"/>
                </a:cubicBezTo>
                <a:cubicBezTo>
                  <a:pt x="108063" y="1030852"/>
                  <a:pt x="158217" y="1060332"/>
                  <a:pt x="204362" y="1089431"/>
                </a:cubicBezTo>
                <a:cubicBezTo>
                  <a:pt x="209044" y="1091580"/>
                  <a:pt x="260753" y="1128027"/>
                  <a:pt x="266432" y="1121464"/>
                </a:cubicBezTo>
                <a:cubicBezTo>
                  <a:pt x="269559" y="1116647"/>
                  <a:pt x="232047" y="1095469"/>
                  <a:pt x="258682" y="1115614"/>
                </a:cubicBezTo>
                <a:cubicBezTo>
                  <a:pt x="215971" y="1086840"/>
                  <a:pt x="177213" y="1063841"/>
                  <a:pt x="135384" y="1037140"/>
                </a:cubicBezTo>
                <a:cubicBezTo>
                  <a:pt x="134136" y="1035317"/>
                  <a:pt x="89184" y="1013432"/>
                  <a:pt x="88667" y="1007986"/>
                </a:cubicBezTo>
                <a:cubicBezTo>
                  <a:pt x="93098" y="999599"/>
                  <a:pt x="118118" y="1021295"/>
                  <a:pt x="118118" y="1021295"/>
                </a:cubicBezTo>
                <a:cubicBezTo>
                  <a:pt x="174200" y="1054747"/>
                  <a:pt x="205782" y="1071952"/>
                  <a:pt x="258430" y="1105077"/>
                </a:cubicBezTo>
                <a:cubicBezTo>
                  <a:pt x="263112" y="1107227"/>
                  <a:pt x="311961" y="1140276"/>
                  <a:pt x="315452" y="1135210"/>
                </a:cubicBezTo>
                <a:cubicBezTo>
                  <a:pt x="314937" y="1129763"/>
                  <a:pt x="271438" y="1110006"/>
                  <a:pt x="276121" y="1112155"/>
                </a:cubicBezTo>
                <a:cubicBezTo>
                  <a:pt x="262804" y="1102084"/>
                  <a:pt x="253231" y="1097480"/>
                  <a:pt x="238093" y="1085531"/>
                </a:cubicBezTo>
                <a:cubicBezTo>
                  <a:pt x="264476" y="1095139"/>
                  <a:pt x="284811" y="1114686"/>
                  <a:pt x="309006" y="1125791"/>
                </a:cubicBezTo>
                <a:cubicBezTo>
                  <a:pt x="314937" y="1129763"/>
                  <a:pt x="324566" y="1128972"/>
                  <a:pt x="334140" y="1133575"/>
                </a:cubicBezTo>
                <a:cubicBezTo>
                  <a:pt x="360314" y="1142879"/>
                  <a:pt x="392410" y="1165531"/>
                  <a:pt x="416605" y="1176635"/>
                </a:cubicBezTo>
                <a:cubicBezTo>
                  <a:pt x="408279" y="1173855"/>
                  <a:pt x="427791" y="1182812"/>
                  <a:pt x="429978" y="1181316"/>
                </a:cubicBezTo>
                <a:cubicBezTo>
                  <a:pt x="436904" y="1176575"/>
                  <a:pt x="411406" y="1169039"/>
                  <a:pt x="410158" y="1167215"/>
                </a:cubicBezTo>
                <a:cubicBezTo>
                  <a:pt x="350431" y="1133133"/>
                  <a:pt x="292161" y="1101178"/>
                  <a:pt x="240451" y="1064732"/>
                </a:cubicBezTo>
                <a:cubicBezTo>
                  <a:pt x="297323" y="1089167"/>
                  <a:pt x="329671" y="1122354"/>
                  <a:pt x="385503" y="1145271"/>
                </a:cubicBezTo>
                <a:cubicBezTo>
                  <a:pt x="382952" y="1147017"/>
                  <a:pt x="424010" y="1157735"/>
                  <a:pt x="406686" y="1147283"/>
                </a:cubicBezTo>
                <a:cubicBezTo>
                  <a:pt x="345712" y="1111376"/>
                  <a:pt x="292332" y="1081875"/>
                  <a:pt x="238436" y="1046926"/>
                </a:cubicBezTo>
                <a:cubicBezTo>
                  <a:pt x="225795" y="1038621"/>
                  <a:pt x="197705" y="1016351"/>
                  <a:pt x="228038" y="1031732"/>
                </a:cubicBezTo>
                <a:cubicBezTo>
                  <a:pt x="264301" y="1051086"/>
                  <a:pt x="304573" y="1070819"/>
                  <a:pt x="343331" y="1093820"/>
                </a:cubicBezTo>
                <a:cubicBezTo>
                  <a:pt x="354517" y="1099996"/>
                  <a:pt x="395672" y="1121803"/>
                  <a:pt x="365031" y="1101278"/>
                </a:cubicBezTo>
                <a:cubicBezTo>
                  <a:pt x="335637" y="1082577"/>
                  <a:pt x="302717" y="1063612"/>
                  <a:pt x="270610" y="1045150"/>
                </a:cubicBezTo>
                <a:lnTo>
                  <a:pt x="232293" y="1022964"/>
                </a:lnTo>
                <a:lnTo>
                  <a:pt x="252284" y="1026114"/>
                </a:lnTo>
                <a:cubicBezTo>
                  <a:pt x="280478" y="1023982"/>
                  <a:pt x="247788" y="1014917"/>
                  <a:pt x="226222" y="1010554"/>
                </a:cubicBezTo>
                <a:lnTo>
                  <a:pt x="198255" y="1002503"/>
                </a:lnTo>
                <a:lnTo>
                  <a:pt x="181068" y="992042"/>
                </a:lnTo>
                <a:lnTo>
                  <a:pt x="178990" y="990789"/>
                </a:lnTo>
                <a:lnTo>
                  <a:pt x="190376" y="993338"/>
                </a:lnTo>
                <a:cubicBezTo>
                  <a:pt x="205724" y="996700"/>
                  <a:pt x="220854" y="1000296"/>
                  <a:pt x="234936" y="1005019"/>
                </a:cubicBezTo>
                <a:cubicBezTo>
                  <a:pt x="267280" y="1013816"/>
                  <a:pt x="303780" y="1030326"/>
                  <a:pt x="338217" y="1036869"/>
                </a:cubicBezTo>
                <a:lnTo>
                  <a:pt x="348066" y="1038426"/>
                </a:lnTo>
                <a:lnTo>
                  <a:pt x="335513" y="1033036"/>
                </a:lnTo>
                <a:lnTo>
                  <a:pt x="338650" y="1032907"/>
                </a:lnTo>
                <a:lnTo>
                  <a:pt x="308327" y="1021582"/>
                </a:lnTo>
                <a:cubicBezTo>
                  <a:pt x="289204" y="1014588"/>
                  <a:pt x="267299" y="1006096"/>
                  <a:pt x="260690" y="1004875"/>
                </a:cubicBezTo>
                <a:cubicBezTo>
                  <a:pt x="256522" y="1001664"/>
                  <a:pt x="247839" y="994976"/>
                  <a:pt x="245755" y="993371"/>
                </a:cubicBezTo>
                <a:cubicBezTo>
                  <a:pt x="237409" y="990810"/>
                  <a:pt x="232884" y="991192"/>
                  <a:pt x="226273" y="990612"/>
                </a:cubicBezTo>
                <a:cubicBezTo>
                  <a:pt x="224189" y="989007"/>
                  <a:pt x="220032" y="981294"/>
                  <a:pt x="210990" y="978841"/>
                </a:cubicBezTo>
                <a:cubicBezTo>
                  <a:pt x="202644" y="976280"/>
                  <a:pt x="178984" y="974171"/>
                  <a:pt x="163691" y="966260"/>
                </a:cubicBezTo>
                <a:cubicBezTo>
                  <a:pt x="137968" y="954183"/>
                  <a:pt x="181099" y="963554"/>
                  <a:pt x="189793" y="966382"/>
                </a:cubicBezTo>
                <a:cubicBezTo>
                  <a:pt x="203013" y="968186"/>
                  <a:pt x="215527" y="973956"/>
                  <a:pt x="222136" y="975179"/>
                </a:cubicBezTo>
                <a:cubicBezTo>
                  <a:pt x="226313" y="974531"/>
                  <a:pt x="230850" y="969645"/>
                  <a:pt x="237112" y="970601"/>
                </a:cubicBezTo>
                <a:cubicBezTo>
                  <a:pt x="247032" y="970184"/>
                  <a:pt x="262679" y="975307"/>
                  <a:pt x="279368" y="981715"/>
                </a:cubicBezTo>
                <a:lnTo>
                  <a:pt x="327700" y="1000474"/>
                </a:lnTo>
                <a:lnTo>
                  <a:pt x="326603" y="1000184"/>
                </a:lnTo>
                <a:lnTo>
                  <a:pt x="323982" y="999445"/>
                </a:lnTo>
                <a:cubicBezTo>
                  <a:pt x="323497" y="999318"/>
                  <a:pt x="323755" y="999405"/>
                  <a:pt x="324555" y="999639"/>
                </a:cubicBezTo>
                <a:lnTo>
                  <a:pt x="326603" y="1000184"/>
                </a:lnTo>
                <a:lnTo>
                  <a:pt x="327869" y="1000540"/>
                </a:lnTo>
                <a:lnTo>
                  <a:pt x="327700" y="1000474"/>
                </a:lnTo>
                <a:lnTo>
                  <a:pt x="334216" y="1002207"/>
                </a:lnTo>
                <a:cubicBezTo>
                  <a:pt x="342824" y="1004324"/>
                  <a:pt x="353607" y="1006507"/>
                  <a:pt x="353613" y="1004254"/>
                </a:cubicBezTo>
                <a:cubicBezTo>
                  <a:pt x="355716" y="998140"/>
                  <a:pt x="319186" y="993852"/>
                  <a:pt x="319186" y="993852"/>
                </a:cubicBezTo>
                <a:cubicBezTo>
                  <a:pt x="280242" y="979972"/>
                  <a:pt x="247899" y="971174"/>
                  <a:pt x="211388" y="959167"/>
                </a:cubicBezTo>
                <a:cubicBezTo>
                  <a:pt x="202694" y="956339"/>
                  <a:pt x="194011" y="949651"/>
                  <a:pt x="181150" y="943612"/>
                </a:cubicBezTo>
                <a:cubicBezTo>
                  <a:pt x="164111" y="938224"/>
                  <a:pt x="155406" y="939898"/>
                  <a:pt x="148817" y="930956"/>
                </a:cubicBezTo>
                <a:cubicBezTo>
                  <a:pt x="144660" y="923242"/>
                  <a:pt x="150941" y="916478"/>
                  <a:pt x="146773" y="913269"/>
                </a:cubicBezTo>
                <a:cubicBezTo>
                  <a:pt x="136005" y="904976"/>
                  <a:pt x="90781" y="897859"/>
                  <a:pt x="73393" y="892846"/>
                </a:cubicBezTo>
                <a:lnTo>
                  <a:pt x="45180" y="884919"/>
                </a:lnTo>
                <a:lnTo>
                  <a:pt x="42805" y="882316"/>
                </a:lnTo>
                <a:lnTo>
                  <a:pt x="35319" y="875477"/>
                </a:lnTo>
                <a:lnTo>
                  <a:pt x="44459" y="877731"/>
                </a:lnTo>
                <a:cubicBezTo>
                  <a:pt x="88107" y="888871"/>
                  <a:pt x="132885" y="900317"/>
                  <a:pt x="181579" y="911716"/>
                </a:cubicBezTo>
                <a:lnTo>
                  <a:pt x="223517" y="922316"/>
                </a:lnTo>
                <a:lnTo>
                  <a:pt x="200911" y="911358"/>
                </a:lnTo>
                <a:cubicBezTo>
                  <a:pt x="189636" y="907370"/>
                  <a:pt x="178347" y="907332"/>
                  <a:pt x="167074" y="903344"/>
                </a:cubicBezTo>
                <a:cubicBezTo>
                  <a:pt x="163123" y="903331"/>
                  <a:pt x="163134" y="899947"/>
                  <a:pt x="159184" y="899933"/>
                </a:cubicBezTo>
                <a:cubicBezTo>
                  <a:pt x="170460" y="903355"/>
                  <a:pt x="182299" y="907345"/>
                  <a:pt x="193587" y="907383"/>
                </a:cubicBezTo>
                <a:cubicBezTo>
                  <a:pt x="182312" y="903396"/>
                  <a:pt x="170471" y="899971"/>
                  <a:pt x="163161" y="892047"/>
                </a:cubicBezTo>
                <a:cubicBezTo>
                  <a:pt x="159197" y="895984"/>
                  <a:pt x="155246" y="895970"/>
                  <a:pt x="155246" y="895970"/>
                </a:cubicBezTo>
                <a:cubicBezTo>
                  <a:pt x="147922" y="891997"/>
                  <a:pt x="140610" y="884637"/>
                  <a:pt x="128771" y="880647"/>
                </a:cubicBezTo>
                <a:cubicBezTo>
                  <a:pt x="132735" y="876710"/>
                  <a:pt x="136698" y="872775"/>
                  <a:pt x="136710" y="869390"/>
                </a:cubicBezTo>
                <a:cubicBezTo>
                  <a:pt x="144036" y="872800"/>
                  <a:pt x="155324" y="872837"/>
                  <a:pt x="159287" y="869467"/>
                </a:cubicBezTo>
                <a:lnTo>
                  <a:pt x="178903" y="876999"/>
                </a:lnTo>
                <a:lnTo>
                  <a:pt x="176975" y="874656"/>
                </a:lnTo>
                <a:cubicBezTo>
                  <a:pt x="175328" y="872419"/>
                  <a:pt x="173681" y="870184"/>
                  <a:pt x="172638" y="869381"/>
                </a:cubicBezTo>
                <a:cubicBezTo>
                  <a:pt x="151094" y="856654"/>
                  <a:pt x="103754" y="860155"/>
                  <a:pt x="108301" y="851411"/>
                </a:cubicBezTo>
                <a:cubicBezTo>
                  <a:pt x="108301" y="851411"/>
                  <a:pt x="118740" y="851717"/>
                  <a:pt x="127096" y="850418"/>
                </a:cubicBezTo>
                <a:lnTo>
                  <a:pt x="125822" y="851497"/>
                </a:lnTo>
                <a:lnTo>
                  <a:pt x="122918" y="851067"/>
                </a:lnTo>
                <a:cubicBezTo>
                  <a:pt x="123960" y="851870"/>
                  <a:pt x="124481" y="852271"/>
                  <a:pt x="125002" y="852190"/>
                </a:cubicBezTo>
                <a:lnTo>
                  <a:pt x="125822" y="851497"/>
                </a:lnTo>
                <a:lnTo>
                  <a:pt x="131162" y="852285"/>
                </a:lnTo>
                <a:lnTo>
                  <a:pt x="134352" y="853751"/>
                </a:lnTo>
                <a:cubicBezTo>
                  <a:pt x="136569" y="854330"/>
                  <a:pt x="138223" y="854476"/>
                  <a:pt x="138223" y="854476"/>
                </a:cubicBezTo>
                <a:cubicBezTo>
                  <a:pt x="138223" y="854476"/>
                  <a:pt x="144504" y="847712"/>
                  <a:pt x="151462" y="848559"/>
                </a:cubicBezTo>
                <a:cubicBezTo>
                  <a:pt x="166427" y="848484"/>
                  <a:pt x="200844" y="862746"/>
                  <a:pt x="213715" y="864924"/>
                </a:cubicBezTo>
                <a:cubicBezTo>
                  <a:pt x="215799" y="866530"/>
                  <a:pt x="220336" y="861645"/>
                  <a:pt x="224514" y="860995"/>
                </a:cubicBezTo>
                <a:cubicBezTo>
                  <a:pt x="243658" y="860271"/>
                  <a:pt x="276327" y="877054"/>
                  <a:pt x="297895" y="881419"/>
                </a:cubicBezTo>
                <a:cubicBezTo>
                  <a:pt x="317366" y="888680"/>
                  <a:pt x="341004" y="899153"/>
                  <a:pt x="370915" y="906077"/>
                </a:cubicBezTo>
                <a:cubicBezTo>
                  <a:pt x="370915" y="906077"/>
                  <a:pt x="377525" y="907301"/>
                  <a:pt x="379968" y="904671"/>
                </a:cubicBezTo>
                <a:cubicBezTo>
                  <a:pt x="377555" y="895078"/>
                  <a:pt x="321553" y="884171"/>
                  <a:pt x="310776" y="879738"/>
                </a:cubicBezTo>
                <a:cubicBezTo>
                  <a:pt x="251493" y="857928"/>
                  <a:pt x="191593" y="839830"/>
                  <a:pt x="130949" y="823174"/>
                </a:cubicBezTo>
                <a:lnTo>
                  <a:pt x="37747" y="798941"/>
                </a:lnTo>
                <a:lnTo>
                  <a:pt x="32542" y="794581"/>
                </a:lnTo>
                <a:lnTo>
                  <a:pt x="19757" y="785108"/>
                </a:lnTo>
                <a:lnTo>
                  <a:pt x="49639" y="790762"/>
                </a:lnTo>
                <a:cubicBezTo>
                  <a:pt x="58323" y="797449"/>
                  <a:pt x="67365" y="799902"/>
                  <a:pt x="73638" y="796998"/>
                </a:cubicBezTo>
                <a:cubicBezTo>
                  <a:pt x="67037" y="791915"/>
                  <a:pt x="58691" y="789355"/>
                  <a:pt x="49639" y="790762"/>
                </a:cubicBezTo>
                <a:lnTo>
                  <a:pt x="21907" y="781097"/>
                </a:lnTo>
                <a:lnTo>
                  <a:pt x="25558" y="774990"/>
                </a:lnTo>
                <a:cubicBezTo>
                  <a:pt x="27013" y="777116"/>
                  <a:pt x="28260" y="778938"/>
                  <a:pt x="28260" y="778938"/>
                </a:cubicBezTo>
                <a:cubicBezTo>
                  <a:pt x="30297" y="771745"/>
                  <a:pt x="28109" y="773243"/>
                  <a:pt x="25558" y="774990"/>
                </a:cubicBezTo>
                <a:lnTo>
                  <a:pt x="16938" y="769550"/>
                </a:lnTo>
                <a:lnTo>
                  <a:pt x="44854" y="775668"/>
                </a:lnTo>
                <a:lnTo>
                  <a:pt x="53151" y="778901"/>
                </a:lnTo>
                <a:cubicBezTo>
                  <a:pt x="55772" y="780078"/>
                  <a:pt x="57225" y="780979"/>
                  <a:pt x="56678" y="781353"/>
                </a:cubicBezTo>
                <a:lnTo>
                  <a:pt x="56883" y="778303"/>
                </a:lnTo>
                <a:lnTo>
                  <a:pt x="94234" y="786489"/>
                </a:lnTo>
                <a:lnTo>
                  <a:pt x="104207" y="792104"/>
                </a:lnTo>
                <a:cubicBezTo>
                  <a:pt x="110482" y="795785"/>
                  <a:pt x="117574" y="800135"/>
                  <a:pt x="126458" y="805878"/>
                </a:cubicBezTo>
                <a:cubicBezTo>
                  <a:pt x="131140" y="808028"/>
                  <a:pt x="167920" y="832829"/>
                  <a:pt x="155335" y="819133"/>
                </a:cubicBezTo>
                <a:cubicBezTo>
                  <a:pt x="145452" y="809386"/>
                  <a:pt x="116367" y="795829"/>
                  <a:pt x="109189" y="790033"/>
                </a:cubicBezTo>
                <a:lnTo>
                  <a:pt x="108709" y="789661"/>
                </a:lnTo>
                <a:lnTo>
                  <a:pt x="118892" y="791892"/>
                </a:lnTo>
                <a:cubicBezTo>
                  <a:pt x="179421" y="802417"/>
                  <a:pt x="231205" y="830056"/>
                  <a:pt x="293827" y="838326"/>
                </a:cubicBezTo>
                <a:cubicBezTo>
                  <a:pt x="283920" y="834078"/>
                  <a:pt x="269508" y="830351"/>
                  <a:pt x="273787" y="828691"/>
                </a:cubicBezTo>
                <a:lnTo>
                  <a:pt x="284011" y="827870"/>
                </a:lnTo>
                <a:lnTo>
                  <a:pt x="332797" y="854735"/>
                </a:lnTo>
                <a:lnTo>
                  <a:pt x="298218" y="830855"/>
                </a:lnTo>
                <a:lnTo>
                  <a:pt x="300844" y="831473"/>
                </a:lnTo>
                <a:cubicBezTo>
                  <a:pt x="321368" y="836738"/>
                  <a:pt x="352800" y="845234"/>
                  <a:pt x="362721" y="843692"/>
                </a:cubicBezTo>
                <a:cubicBezTo>
                  <a:pt x="328316" y="824927"/>
                  <a:pt x="310918" y="823773"/>
                  <a:pt x="278584" y="811116"/>
                </a:cubicBezTo>
                <a:cubicBezTo>
                  <a:pt x="233379" y="796281"/>
                  <a:pt x="271984" y="806033"/>
                  <a:pt x="289392" y="803327"/>
                </a:cubicBezTo>
                <a:cubicBezTo>
                  <a:pt x="302622" y="801271"/>
                  <a:pt x="271994" y="802174"/>
                  <a:pt x="280709" y="796640"/>
                </a:cubicBezTo>
                <a:cubicBezTo>
                  <a:pt x="289423" y="791106"/>
                  <a:pt x="313052" y="805437"/>
                  <a:pt x="325923" y="807616"/>
                </a:cubicBezTo>
                <a:cubicBezTo>
                  <a:pt x="339133" y="813278"/>
                  <a:pt x="354079" y="820923"/>
                  <a:pt x="371128" y="822452"/>
                </a:cubicBezTo>
                <a:cubicBezTo>
                  <a:pt x="371128" y="822452"/>
                  <a:pt x="375664" y="817567"/>
                  <a:pt x="379843" y="816918"/>
                </a:cubicBezTo>
                <a:cubicBezTo>
                  <a:pt x="386452" y="818141"/>
                  <a:pt x="425058" y="827894"/>
                  <a:pt x="433750" y="830722"/>
                </a:cubicBezTo>
                <a:cubicBezTo>
                  <a:pt x="481418" y="835208"/>
                  <a:pt x="408038" y="814786"/>
                  <a:pt x="395176" y="808746"/>
                </a:cubicBezTo>
                <a:cubicBezTo>
                  <a:pt x="369095" y="800906"/>
                  <a:pt x="347878" y="796166"/>
                  <a:pt x="339194" y="789477"/>
                </a:cubicBezTo>
                <a:cubicBezTo>
                  <a:pt x="300261" y="771738"/>
                  <a:pt x="270002" y="764546"/>
                  <a:pt x="231418" y="746430"/>
                </a:cubicBezTo>
                <a:cubicBezTo>
                  <a:pt x="270033" y="752323"/>
                  <a:pt x="300271" y="767879"/>
                  <a:pt x="338876" y="777631"/>
                </a:cubicBezTo>
                <a:cubicBezTo>
                  <a:pt x="356612" y="782912"/>
                  <a:pt x="373641" y="792161"/>
                  <a:pt x="391049" y="789455"/>
                </a:cubicBezTo>
                <a:cubicBezTo>
                  <a:pt x="397321" y="786551"/>
                  <a:pt x="399415" y="784296"/>
                  <a:pt x="406026" y="784876"/>
                </a:cubicBezTo>
                <a:cubicBezTo>
                  <a:pt x="423075" y="786406"/>
                  <a:pt x="436264" y="800431"/>
                  <a:pt x="455397" y="803566"/>
                </a:cubicBezTo>
                <a:cubicBezTo>
                  <a:pt x="453313" y="801960"/>
                  <a:pt x="461699" y="788440"/>
                  <a:pt x="464131" y="790313"/>
                </a:cubicBezTo>
                <a:cubicBezTo>
                  <a:pt x="474930" y="786383"/>
                  <a:pt x="515915" y="817951"/>
                  <a:pt x="528817" y="807907"/>
                </a:cubicBezTo>
                <a:cubicBezTo>
                  <a:pt x="528817" y="807907"/>
                  <a:pt x="529101" y="807602"/>
                  <a:pt x="529456" y="807220"/>
                </a:cubicBezTo>
                <a:lnTo>
                  <a:pt x="530253" y="806361"/>
                </a:lnTo>
                <a:lnTo>
                  <a:pt x="530519" y="806075"/>
                </a:lnTo>
                <a:cubicBezTo>
                  <a:pt x="530802" y="805770"/>
                  <a:pt x="530945" y="805617"/>
                  <a:pt x="530732" y="805846"/>
                </a:cubicBezTo>
                <a:lnTo>
                  <a:pt x="530253" y="806361"/>
                </a:lnTo>
                <a:lnTo>
                  <a:pt x="528817" y="807907"/>
                </a:lnTo>
                <a:cubicBezTo>
                  <a:pt x="511798" y="794798"/>
                  <a:pt x="494390" y="797504"/>
                  <a:pt x="477014" y="787988"/>
                </a:cubicBezTo>
                <a:cubicBezTo>
                  <a:pt x="453384" y="773658"/>
                  <a:pt x="429397" y="763561"/>
                  <a:pt x="397403" y="754388"/>
                </a:cubicBezTo>
                <a:cubicBezTo>
                  <a:pt x="345945" y="734736"/>
                  <a:pt x="460016" y="766517"/>
                  <a:pt x="462109" y="764263"/>
                </a:cubicBezTo>
                <a:lnTo>
                  <a:pt x="438500" y="742212"/>
                </a:lnTo>
                <a:cubicBezTo>
                  <a:pt x="440594" y="739958"/>
                  <a:pt x="481621" y="755443"/>
                  <a:pt x="481621" y="755443"/>
                </a:cubicBezTo>
                <a:cubicBezTo>
                  <a:pt x="502838" y="760183"/>
                  <a:pt x="507343" y="767520"/>
                  <a:pt x="524741" y="768674"/>
                </a:cubicBezTo>
                <a:cubicBezTo>
                  <a:pt x="516058" y="761985"/>
                  <a:pt x="470853" y="747150"/>
                  <a:pt x="472947" y="744895"/>
                </a:cubicBezTo>
                <a:cubicBezTo>
                  <a:pt x="473470" y="744331"/>
                  <a:pt x="476972" y="744530"/>
                  <a:pt x="481256" y="744880"/>
                </a:cubicBezTo>
                <a:lnTo>
                  <a:pt x="484794" y="745120"/>
                </a:lnTo>
                <a:lnTo>
                  <a:pt x="525782" y="767553"/>
                </a:lnTo>
                <a:lnTo>
                  <a:pt x="545479" y="778333"/>
                </a:lnTo>
                <a:cubicBezTo>
                  <a:pt x="548491" y="787427"/>
                  <a:pt x="552405" y="773593"/>
                  <a:pt x="545479" y="778333"/>
                </a:cubicBezTo>
                <a:cubicBezTo>
                  <a:pt x="535895" y="770392"/>
                  <a:pt x="525943" y="763426"/>
                  <a:pt x="515811" y="756947"/>
                </a:cubicBezTo>
                <a:lnTo>
                  <a:pt x="495996" y="745034"/>
                </a:lnTo>
                <a:lnTo>
                  <a:pt x="498789" y="743862"/>
                </a:lnTo>
                <a:cubicBezTo>
                  <a:pt x="497423" y="742356"/>
                  <a:pt x="492448" y="739774"/>
                  <a:pt x="481671" y="735501"/>
                </a:cubicBezTo>
                <a:lnTo>
                  <a:pt x="477471" y="733876"/>
                </a:lnTo>
                <a:lnTo>
                  <a:pt x="454404" y="719945"/>
                </a:lnTo>
                <a:cubicBezTo>
                  <a:pt x="444319" y="713432"/>
                  <a:pt x="434435" y="706421"/>
                  <a:pt x="424942" y="698417"/>
                </a:cubicBezTo>
                <a:lnTo>
                  <a:pt x="429361" y="700480"/>
                </a:lnTo>
                <a:lnTo>
                  <a:pt x="378299" y="668442"/>
                </a:lnTo>
                <a:cubicBezTo>
                  <a:pt x="355239" y="654107"/>
                  <a:pt x="333193" y="640081"/>
                  <a:pt x="313556" y="625857"/>
                </a:cubicBezTo>
                <a:cubicBezTo>
                  <a:pt x="339205" y="639089"/>
                  <a:pt x="366779" y="655913"/>
                  <a:pt x="391490" y="672465"/>
                </a:cubicBezTo>
                <a:lnTo>
                  <a:pt x="418180" y="687216"/>
                </a:lnTo>
                <a:cubicBezTo>
                  <a:pt x="419364" y="686405"/>
                  <a:pt x="419015" y="684916"/>
                  <a:pt x="417750" y="683104"/>
                </a:cubicBezTo>
                <a:lnTo>
                  <a:pt x="416856" y="682191"/>
                </a:lnTo>
                <a:lnTo>
                  <a:pt x="408640" y="677233"/>
                </a:lnTo>
                <a:lnTo>
                  <a:pt x="412560" y="678406"/>
                </a:lnTo>
                <a:lnTo>
                  <a:pt x="413414" y="678676"/>
                </a:lnTo>
                <a:lnTo>
                  <a:pt x="411832" y="677060"/>
                </a:lnTo>
                <a:cubicBezTo>
                  <a:pt x="406884" y="672861"/>
                  <a:pt x="400758" y="668799"/>
                  <a:pt x="398417" y="667724"/>
                </a:cubicBezTo>
                <a:cubicBezTo>
                  <a:pt x="343065" y="630648"/>
                  <a:pt x="272668" y="595836"/>
                  <a:pt x="227155" y="558273"/>
                </a:cubicBezTo>
                <a:cubicBezTo>
                  <a:pt x="280226" y="582633"/>
                  <a:pt x="336926" y="626372"/>
                  <a:pt x="389266" y="654355"/>
                </a:cubicBezTo>
                <a:cubicBezTo>
                  <a:pt x="373398" y="646029"/>
                  <a:pt x="401336" y="662604"/>
                  <a:pt x="402640" y="659035"/>
                </a:cubicBezTo>
                <a:cubicBezTo>
                  <a:pt x="404518" y="652394"/>
                  <a:pt x="391453" y="652858"/>
                  <a:pt x="391453" y="652858"/>
                </a:cubicBezTo>
                <a:cubicBezTo>
                  <a:pt x="361436" y="633245"/>
                  <a:pt x="332146" y="614696"/>
                  <a:pt x="303742" y="596265"/>
                </a:cubicBezTo>
                <a:lnTo>
                  <a:pt x="248337" y="558698"/>
                </a:lnTo>
                <a:lnTo>
                  <a:pt x="257496" y="561572"/>
                </a:lnTo>
                <a:lnTo>
                  <a:pt x="257911" y="561657"/>
                </a:lnTo>
                <a:lnTo>
                  <a:pt x="260463" y="563141"/>
                </a:lnTo>
                <a:cubicBezTo>
                  <a:pt x="266601" y="567417"/>
                  <a:pt x="298282" y="589461"/>
                  <a:pt x="300469" y="587964"/>
                </a:cubicBezTo>
                <a:cubicBezTo>
                  <a:pt x="307396" y="583223"/>
                  <a:pt x="273527" y="562677"/>
                  <a:pt x="276023" y="566324"/>
                </a:cubicBezTo>
                <a:lnTo>
                  <a:pt x="273126" y="564607"/>
                </a:lnTo>
                <a:lnTo>
                  <a:pt x="277473" y="562204"/>
                </a:lnTo>
                <a:cubicBezTo>
                  <a:pt x="276101" y="560875"/>
                  <a:pt x="272266" y="559150"/>
                  <a:pt x="267290" y="557292"/>
                </a:cubicBezTo>
                <a:lnTo>
                  <a:pt x="254387" y="552962"/>
                </a:lnTo>
                <a:lnTo>
                  <a:pt x="246629" y="547622"/>
                </a:lnTo>
                <a:cubicBezTo>
                  <a:pt x="245073" y="540655"/>
                  <a:pt x="274467" y="559356"/>
                  <a:pt x="274467" y="559356"/>
                </a:cubicBezTo>
                <a:cubicBezTo>
                  <a:pt x="329402" y="595826"/>
                  <a:pt x="379556" y="625306"/>
                  <a:pt x="425701" y="654405"/>
                </a:cubicBezTo>
                <a:cubicBezTo>
                  <a:pt x="427457" y="655211"/>
                  <a:pt x="435825" y="660840"/>
                  <a:pt x="445900" y="667215"/>
                </a:cubicBezTo>
                <a:lnTo>
                  <a:pt x="453937" y="672188"/>
                </a:lnTo>
                <a:lnTo>
                  <a:pt x="453688" y="671490"/>
                </a:lnTo>
                <a:cubicBezTo>
                  <a:pt x="452845" y="669110"/>
                  <a:pt x="452015" y="666597"/>
                  <a:pt x="451547" y="664514"/>
                </a:cubicBezTo>
                <a:lnTo>
                  <a:pt x="451567" y="662217"/>
                </a:lnTo>
                <a:lnTo>
                  <a:pt x="418041" y="640574"/>
                </a:lnTo>
                <a:cubicBezTo>
                  <a:pt x="397783" y="627889"/>
                  <a:pt x="377637" y="615464"/>
                  <a:pt x="356724" y="602114"/>
                </a:cubicBezTo>
                <a:cubicBezTo>
                  <a:pt x="355475" y="600290"/>
                  <a:pt x="310522" y="578406"/>
                  <a:pt x="310006" y="572959"/>
                </a:cubicBezTo>
                <a:cubicBezTo>
                  <a:pt x="312221" y="568767"/>
                  <a:pt x="319584" y="572094"/>
                  <a:pt x="326392" y="576469"/>
                </a:cubicBezTo>
                <a:lnTo>
                  <a:pt x="329026" y="578366"/>
                </a:lnTo>
                <a:lnTo>
                  <a:pt x="334535" y="579240"/>
                </a:lnTo>
                <a:cubicBezTo>
                  <a:pt x="346091" y="581810"/>
                  <a:pt x="364026" y="587127"/>
                  <a:pt x="367548" y="587664"/>
                </a:cubicBezTo>
                <a:cubicBezTo>
                  <a:pt x="379981" y="591277"/>
                  <a:pt x="389828" y="593906"/>
                  <a:pt x="398485" y="596052"/>
                </a:cubicBezTo>
                <a:lnTo>
                  <a:pt x="403034" y="597101"/>
                </a:lnTo>
                <a:lnTo>
                  <a:pt x="433548" y="615001"/>
                </a:lnTo>
                <a:lnTo>
                  <a:pt x="393272" y="599741"/>
                </a:lnTo>
                <a:cubicBezTo>
                  <a:pt x="385449" y="596616"/>
                  <a:pt x="361577" y="592371"/>
                  <a:pt x="343824" y="587218"/>
                </a:cubicBezTo>
                <a:lnTo>
                  <a:pt x="338080" y="585116"/>
                </a:lnTo>
                <a:lnTo>
                  <a:pt x="338373" y="585353"/>
                </a:lnTo>
                <a:cubicBezTo>
                  <a:pt x="339065" y="585930"/>
                  <a:pt x="339456" y="586269"/>
                  <a:pt x="339456" y="586269"/>
                </a:cubicBezTo>
                <a:cubicBezTo>
                  <a:pt x="381518" y="611358"/>
                  <a:pt x="409798" y="627307"/>
                  <a:pt x="443521" y="647690"/>
                </a:cubicBezTo>
                <a:lnTo>
                  <a:pt x="463636" y="660099"/>
                </a:lnTo>
                <a:lnTo>
                  <a:pt x="472925" y="661739"/>
                </a:lnTo>
                <a:lnTo>
                  <a:pt x="476000" y="662411"/>
                </a:lnTo>
                <a:lnTo>
                  <a:pt x="469887" y="658291"/>
                </a:lnTo>
                <a:cubicBezTo>
                  <a:pt x="466653" y="656021"/>
                  <a:pt x="463217" y="653493"/>
                  <a:pt x="459433" y="650505"/>
                </a:cubicBezTo>
                <a:cubicBezTo>
                  <a:pt x="466028" y="652907"/>
                  <a:pt x="472245" y="655930"/>
                  <a:pt x="478240" y="659287"/>
                </a:cubicBezTo>
                <a:lnTo>
                  <a:pt x="487589" y="665060"/>
                </a:lnTo>
                <a:lnTo>
                  <a:pt x="506618" y="669878"/>
                </a:lnTo>
                <a:cubicBezTo>
                  <a:pt x="513156" y="671651"/>
                  <a:pt x="518285" y="673145"/>
                  <a:pt x="520458" y="673851"/>
                </a:cubicBezTo>
                <a:cubicBezTo>
                  <a:pt x="524807" y="674140"/>
                  <a:pt x="527124" y="673941"/>
                  <a:pt x="527858" y="673361"/>
                </a:cubicBezTo>
                <a:lnTo>
                  <a:pt x="526251" y="671243"/>
                </a:lnTo>
                <a:lnTo>
                  <a:pt x="522705" y="669083"/>
                </a:lnTo>
                <a:lnTo>
                  <a:pt x="516850" y="666189"/>
                </a:lnTo>
                <a:cubicBezTo>
                  <a:pt x="497829" y="657853"/>
                  <a:pt x="461672" y="645413"/>
                  <a:pt x="464507" y="642360"/>
                </a:cubicBezTo>
                <a:cubicBezTo>
                  <a:pt x="465033" y="640831"/>
                  <a:pt x="469079" y="640725"/>
                  <a:pt x="474379" y="641253"/>
                </a:cubicBezTo>
                <a:lnTo>
                  <a:pt x="479817" y="642095"/>
                </a:lnTo>
                <a:lnTo>
                  <a:pt x="484542" y="644858"/>
                </a:lnTo>
                <a:lnTo>
                  <a:pt x="461790" y="629705"/>
                </a:lnTo>
                <a:cubicBezTo>
                  <a:pt x="504445" y="648032"/>
                  <a:pt x="533304" y="671282"/>
                  <a:pt x="568622" y="691429"/>
                </a:cubicBezTo>
                <a:lnTo>
                  <a:pt x="578798" y="696439"/>
                </a:lnTo>
                <a:lnTo>
                  <a:pt x="574563" y="693341"/>
                </a:lnTo>
                <a:cubicBezTo>
                  <a:pt x="568568" y="689468"/>
                  <a:pt x="561843" y="685705"/>
                  <a:pt x="561115" y="684641"/>
                </a:cubicBezTo>
                <a:cubicBezTo>
                  <a:pt x="536870" y="671117"/>
                  <a:pt x="514695" y="658073"/>
                  <a:pt x="493397" y="645041"/>
                </a:cubicBezTo>
                <a:lnTo>
                  <a:pt x="491635" y="643926"/>
                </a:lnTo>
                <a:lnTo>
                  <a:pt x="491778" y="643948"/>
                </a:lnTo>
                <a:cubicBezTo>
                  <a:pt x="502866" y="645962"/>
                  <a:pt x="509910" y="647358"/>
                  <a:pt x="494786" y="641833"/>
                </a:cubicBezTo>
                <a:lnTo>
                  <a:pt x="471752" y="631341"/>
                </a:lnTo>
                <a:lnTo>
                  <a:pt x="430949" y="605515"/>
                </a:lnTo>
                <a:lnTo>
                  <a:pt x="425155" y="602182"/>
                </a:lnTo>
                <a:lnTo>
                  <a:pt x="447320" y="607140"/>
                </a:lnTo>
                <a:lnTo>
                  <a:pt x="456098" y="609266"/>
                </a:lnTo>
                <a:lnTo>
                  <a:pt x="448552" y="603859"/>
                </a:lnTo>
                <a:cubicBezTo>
                  <a:pt x="436740" y="594813"/>
                  <a:pt x="426627" y="585170"/>
                  <a:pt x="449377" y="596706"/>
                </a:cubicBezTo>
                <a:lnTo>
                  <a:pt x="490456" y="618203"/>
                </a:lnTo>
                <a:lnTo>
                  <a:pt x="502233" y="621465"/>
                </a:lnTo>
                <a:lnTo>
                  <a:pt x="517850" y="625148"/>
                </a:lnTo>
                <a:lnTo>
                  <a:pt x="491949" y="610125"/>
                </a:lnTo>
                <a:lnTo>
                  <a:pt x="485325" y="606289"/>
                </a:lnTo>
                <a:lnTo>
                  <a:pt x="479480" y="604898"/>
                </a:lnTo>
                <a:cubicBezTo>
                  <a:pt x="466371" y="602143"/>
                  <a:pt x="455218" y="600078"/>
                  <a:pt x="458366" y="593802"/>
                </a:cubicBezTo>
                <a:cubicBezTo>
                  <a:pt x="457843" y="594366"/>
                  <a:pt x="459865" y="594915"/>
                  <a:pt x="463360" y="595422"/>
                </a:cubicBezTo>
                <a:lnTo>
                  <a:pt x="467214" y="595802"/>
                </a:lnTo>
                <a:lnTo>
                  <a:pt x="453631" y="587936"/>
                </a:lnTo>
                <a:lnTo>
                  <a:pt x="473622" y="591087"/>
                </a:lnTo>
                <a:cubicBezTo>
                  <a:pt x="501817" y="588955"/>
                  <a:pt x="469127" y="579891"/>
                  <a:pt x="447561" y="575527"/>
                </a:cubicBezTo>
                <a:lnTo>
                  <a:pt x="419594" y="567477"/>
                </a:lnTo>
                <a:lnTo>
                  <a:pt x="402407" y="557017"/>
                </a:lnTo>
                <a:lnTo>
                  <a:pt x="400329" y="555762"/>
                </a:lnTo>
                <a:lnTo>
                  <a:pt x="411714" y="558312"/>
                </a:lnTo>
                <a:cubicBezTo>
                  <a:pt x="427063" y="561674"/>
                  <a:pt x="442192" y="565269"/>
                  <a:pt x="456276" y="569993"/>
                </a:cubicBezTo>
                <a:cubicBezTo>
                  <a:pt x="464362" y="572192"/>
                  <a:pt x="472707" y="574874"/>
                  <a:pt x="481215" y="577761"/>
                </a:cubicBezTo>
                <a:lnTo>
                  <a:pt x="499583" y="584142"/>
                </a:lnTo>
                <a:lnTo>
                  <a:pt x="499939" y="582959"/>
                </a:lnTo>
                <a:cubicBezTo>
                  <a:pt x="500684" y="580633"/>
                  <a:pt x="501210" y="579105"/>
                  <a:pt x="501210" y="579105"/>
                </a:cubicBezTo>
                <a:cubicBezTo>
                  <a:pt x="497042" y="575894"/>
                  <a:pt x="469215" y="569932"/>
                  <a:pt x="460531" y="563244"/>
                </a:cubicBezTo>
                <a:cubicBezTo>
                  <a:pt x="460531" y="563244"/>
                  <a:pt x="450692" y="555665"/>
                  <a:pt x="463842" y="558021"/>
                </a:cubicBezTo>
                <a:lnTo>
                  <a:pt x="467908" y="558972"/>
                </a:lnTo>
                <a:lnTo>
                  <a:pt x="467093" y="558345"/>
                </a:lnTo>
                <a:cubicBezTo>
                  <a:pt x="458747" y="555784"/>
                  <a:pt x="454222" y="556166"/>
                  <a:pt x="447611" y="555586"/>
                </a:cubicBezTo>
                <a:cubicBezTo>
                  <a:pt x="445528" y="553981"/>
                  <a:pt x="441372" y="546267"/>
                  <a:pt x="432329" y="543815"/>
                </a:cubicBezTo>
                <a:cubicBezTo>
                  <a:pt x="423983" y="541254"/>
                  <a:pt x="400323" y="539144"/>
                  <a:pt x="385030" y="531233"/>
                </a:cubicBezTo>
                <a:cubicBezTo>
                  <a:pt x="359307" y="519156"/>
                  <a:pt x="402438" y="528527"/>
                  <a:pt x="411131" y="531356"/>
                </a:cubicBezTo>
                <a:cubicBezTo>
                  <a:pt x="424352" y="533159"/>
                  <a:pt x="436866" y="538930"/>
                  <a:pt x="443475" y="540153"/>
                </a:cubicBezTo>
                <a:cubicBezTo>
                  <a:pt x="445563" y="539828"/>
                  <a:pt x="447742" y="538445"/>
                  <a:pt x="450181" y="537262"/>
                </a:cubicBezTo>
                <a:lnTo>
                  <a:pt x="454524" y="536376"/>
                </a:lnTo>
                <a:lnTo>
                  <a:pt x="447297" y="533090"/>
                </a:lnTo>
                <a:cubicBezTo>
                  <a:pt x="443539" y="531143"/>
                  <a:pt x="441128" y="529447"/>
                  <a:pt x="441132" y="528321"/>
                </a:cubicBezTo>
                <a:cubicBezTo>
                  <a:pt x="441133" y="527839"/>
                  <a:pt x="441606" y="527529"/>
                  <a:pt x="442452" y="527362"/>
                </a:cubicBezTo>
                <a:lnTo>
                  <a:pt x="442938" y="527348"/>
                </a:lnTo>
                <a:lnTo>
                  <a:pt x="432727" y="524140"/>
                </a:lnTo>
                <a:cubicBezTo>
                  <a:pt x="424033" y="521312"/>
                  <a:pt x="415350" y="514625"/>
                  <a:pt x="402489" y="508586"/>
                </a:cubicBezTo>
                <a:cubicBezTo>
                  <a:pt x="385450" y="503197"/>
                  <a:pt x="376745" y="504871"/>
                  <a:pt x="370155" y="495929"/>
                </a:cubicBezTo>
                <a:cubicBezTo>
                  <a:pt x="365998" y="488216"/>
                  <a:pt x="372280" y="481453"/>
                  <a:pt x="368112" y="478242"/>
                </a:cubicBezTo>
                <a:cubicBezTo>
                  <a:pt x="357345" y="469950"/>
                  <a:pt x="312120" y="462833"/>
                  <a:pt x="294732" y="457819"/>
                </a:cubicBezTo>
                <a:lnTo>
                  <a:pt x="266519" y="449893"/>
                </a:lnTo>
                <a:lnTo>
                  <a:pt x="264144" y="447290"/>
                </a:lnTo>
                <a:lnTo>
                  <a:pt x="256658" y="440451"/>
                </a:lnTo>
                <a:lnTo>
                  <a:pt x="265798" y="442704"/>
                </a:lnTo>
                <a:lnTo>
                  <a:pt x="364294" y="467117"/>
                </a:lnTo>
                <a:lnTo>
                  <a:pt x="373432" y="463955"/>
                </a:lnTo>
                <a:cubicBezTo>
                  <a:pt x="373432" y="463955"/>
                  <a:pt x="373432" y="463955"/>
                  <a:pt x="369480" y="463942"/>
                </a:cubicBezTo>
                <a:cubicBezTo>
                  <a:pt x="373445" y="460006"/>
                  <a:pt x="373445" y="460006"/>
                  <a:pt x="369493" y="459993"/>
                </a:cubicBezTo>
                <a:cubicBezTo>
                  <a:pt x="369493" y="459993"/>
                  <a:pt x="369493" y="459993"/>
                  <a:pt x="362169" y="456019"/>
                </a:cubicBezTo>
                <a:cubicBezTo>
                  <a:pt x="369506" y="456043"/>
                  <a:pt x="380806" y="452696"/>
                  <a:pt x="377419" y="452685"/>
                </a:cubicBezTo>
                <a:cubicBezTo>
                  <a:pt x="362207" y="444734"/>
                  <a:pt x="346993" y="437348"/>
                  <a:pt x="331780" y="429399"/>
                </a:cubicBezTo>
                <a:cubicBezTo>
                  <a:pt x="335732" y="429412"/>
                  <a:pt x="335732" y="429412"/>
                  <a:pt x="339119" y="429423"/>
                </a:cubicBezTo>
                <a:cubicBezTo>
                  <a:pt x="339119" y="429423"/>
                  <a:pt x="339119" y="429423"/>
                  <a:pt x="388695" y="456108"/>
                </a:cubicBezTo>
                <a:cubicBezTo>
                  <a:pt x="392646" y="456121"/>
                  <a:pt x="403935" y="456159"/>
                  <a:pt x="407897" y="452787"/>
                </a:cubicBezTo>
                <a:cubicBezTo>
                  <a:pt x="432416" y="462179"/>
                  <a:pt x="456083" y="473544"/>
                  <a:pt x="479254" y="485469"/>
                </a:cubicBezTo>
                <a:lnTo>
                  <a:pt x="496852" y="494749"/>
                </a:lnTo>
                <a:lnTo>
                  <a:pt x="523269" y="501708"/>
                </a:lnTo>
                <a:cubicBezTo>
                  <a:pt x="524400" y="501612"/>
                  <a:pt x="526184" y="501255"/>
                  <a:pt x="528225" y="500711"/>
                </a:cubicBezTo>
                <a:lnTo>
                  <a:pt x="530332" y="500026"/>
                </a:lnTo>
                <a:lnTo>
                  <a:pt x="516254" y="490761"/>
                </a:lnTo>
                <a:lnTo>
                  <a:pt x="486528" y="476102"/>
                </a:lnTo>
                <a:lnTo>
                  <a:pt x="458622" y="468031"/>
                </a:lnTo>
                <a:cubicBezTo>
                  <a:pt x="437415" y="459432"/>
                  <a:pt x="417595" y="452546"/>
                  <a:pt x="402650" y="444902"/>
                </a:cubicBezTo>
                <a:lnTo>
                  <a:pt x="402166" y="444313"/>
                </a:lnTo>
                <a:lnTo>
                  <a:pt x="400021" y="444861"/>
                </a:lnTo>
                <a:lnTo>
                  <a:pt x="363301" y="426693"/>
                </a:lnTo>
                <a:lnTo>
                  <a:pt x="352024" y="423876"/>
                </a:lnTo>
                <a:cubicBezTo>
                  <a:pt x="338064" y="422067"/>
                  <a:pt x="327366" y="420756"/>
                  <a:pt x="329639" y="416385"/>
                </a:cubicBezTo>
                <a:lnTo>
                  <a:pt x="341228" y="415772"/>
                </a:lnTo>
                <a:lnTo>
                  <a:pt x="339168" y="414754"/>
                </a:lnTo>
                <a:cubicBezTo>
                  <a:pt x="339181" y="410804"/>
                  <a:pt x="343145" y="406867"/>
                  <a:pt x="339194" y="406854"/>
                </a:cubicBezTo>
                <a:cubicBezTo>
                  <a:pt x="335833" y="399509"/>
                  <a:pt x="331908" y="391596"/>
                  <a:pt x="327971" y="387634"/>
                </a:cubicBezTo>
                <a:cubicBezTo>
                  <a:pt x="331922" y="387647"/>
                  <a:pt x="339246" y="391622"/>
                  <a:pt x="343196" y="391634"/>
                </a:cubicBezTo>
                <a:cubicBezTo>
                  <a:pt x="347141" y="393623"/>
                  <a:pt x="354760" y="393648"/>
                  <a:pt x="360408" y="392680"/>
                </a:cubicBezTo>
                <a:lnTo>
                  <a:pt x="362017" y="391208"/>
                </a:lnTo>
                <a:lnTo>
                  <a:pt x="352288" y="388148"/>
                </a:lnTo>
                <a:lnTo>
                  <a:pt x="259086" y="363914"/>
                </a:lnTo>
                <a:lnTo>
                  <a:pt x="253881" y="359555"/>
                </a:lnTo>
                <a:lnTo>
                  <a:pt x="241095" y="350082"/>
                </a:lnTo>
                <a:lnTo>
                  <a:pt x="270978" y="355736"/>
                </a:lnTo>
                <a:cubicBezTo>
                  <a:pt x="279662" y="362424"/>
                  <a:pt x="288704" y="364875"/>
                  <a:pt x="294976" y="361971"/>
                </a:cubicBezTo>
                <a:cubicBezTo>
                  <a:pt x="288376" y="356889"/>
                  <a:pt x="280030" y="354329"/>
                  <a:pt x="270978" y="355736"/>
                </a:cubicBezTo>
                <a:lnTo>
                  <a:pt x="243245" y="346071"/>
                </a:lnTo>
                <a:lnTo>
                  <a:pt x="246897" y="339963"/>
                </a:lnTo>
                <a:cubicBezTo>
                  <a:pt x="248352" y="342089"/>
                  <a:pt x="249599" y="343913"/>
                  <a:pt x="249599" y="343913"/>
                </a:cubicBezTo>
                <a:cubicBezTo>
                  <a:pt x="251635" y="336720"/>
                  <a:pt x="249448" y="338217"/>
                  <a:pt x="246897" y="339963"/>
                </a:cubicBezTo>
                <a:lnTo>
                  <a:pt x="238276" y="334524"/>
                </a:lnTo>
                <a:lnTo>
                  <a:pt x="266192" y="340641"/>
                </a:lnTo>
                <a:lnTo>
                  <a:pt x="274490" y="343875"/>
                </a:lnTo>
                <a:cubicBezTo>
                  <a:pt x="277110" y="345052"/>
                  <a:pt x="278564" y="345954"/>
                  <a:pt x="278017" y="346327"/>
                </a:cubicBezTo>
                <a:lnTo>
                  <a:pt x="278221" y="343277"/>
                </a:lnTo>
                <a:lnTo>
                  <a:pt x="315573" y="351463"/>
                </a:lnTo>
                <a:lnTo>
                  <a:pt x="325547" y="357078"/>
                </a:lnTo>
                <a:lnTo>
                  <a:pt x="338439" y="365060"/>
                </a:lnTo>
                <a:lnTo>
                  <a:pt x="339962" y="360596"/>
                </a:lnTo>
                <a:lnTo>
                  <a:pt x="330527" y="355007"/>
                </a:lnTo>
                <a:lnTo>
                  <a:pt x="330048" y="354635"/>
                </a:lnTo>
                <a:lnTo>
                  <a:pt x="340232" y="356866"/>
                </a:lnTo>
                <a:lnTo>
                  <a:pt x="341149" y="357121"/>
                </a:lnTo>
                <a:lnTo>
                  <a:pt x="342416" y="353407"/>
                </a:lnTo>
                <a:cubicBezTo>
                  <a:pt x="344581" y="347066"/>
                  <a:pt x="347467" y="338613"/>
                  <a:pt x="351314" y="327342"/>
                </a:cubicBezTo>
                <a:cubicBezTo>
                  <a:pt x="358641" y="330752"/>
                  <a:pt x="365964" y="334725"/>
                  <a:pt x="373852" y="338702"/>
                </a:cubicBezTo>
                <a:cubicBezTo>
                  <a:pt x="381190" y="338726"/>
                  <a:pt x="404343" y="334855"/>
                  <a:pt x="396454" y="330879"/>
                </a:cubicBezTo>
                <a:cubicBezTo>
                  <a:pt x="396454" y="330879"/>
                  <a:pt x="396454" y="330879"/>
                  <a:pt x="358704" y="312132"/>
                </a:cubicBezTo>
                <a:cubicBezTo>
                  <a:pt x="385204" y="319557"/>
                  <a:pt x="408308" y="330918"/>
                  <a:pt x="434794" y="342856"/>
                </a:cubicBezTo>
                <a:cubicBezTo>
                  <a:pt x="442119" y="346265"/>
                  <a:pt x="461320" y="342945"/>
                  <a:pt x="457383" y="338982"/>
                </a:cubicBezTo>
                <a:cubicBezTo>
                  <a:pt x="457383" y="338982"/>
                  <a:pt x="457383" y="338982"/>
                  <a:pt x="438220" y="331020"/>
                </a:cubicBezTo>
                <a:cubicBezTo>
                  <a:pt x="450059" y="335009"/>
                  <a:pt x="461334" y="338997"/>
                  <a:pt x="472609" y="342983"/>
                </a:cubicBezTo>
                <a:cubicBezTo>
                  <a:pt x="468657" y="342971"/>
                  <a:pt x="468657" y="342971"/>
                  <a:pt x="468645" y="346355"/>
                </a:cubicBezTo>
                <a:lnTo>
                  <a:pt x="508881" y="362456"/>
                </a:lnTo>
                <a:lnTo>
                  <a:pt x="523096" y="364209"/>
                </a:lnTo>
                <a:cubicBezTo>
                  <a:pt x="531701" y="367373"/>
                  <a:pt x="540826" y="371500"/>
                  <a:pt x="547262" y="372590"/>
                </a:cubicBezTo>
                <a:cubicBezTo>
                  <a:pt x="560472" y="378253"/>
                  <a:pt x="575418" y="385896"/>
                  <a:pt x="592466" y="387426"/>
                </a:cubicBezTo>
                <a:cubicBezTo>
                  <a:pt x="592466" y="387426"/>
                  <a:pt x="597004" y="382541"/>
                  <a:pt x="601181" y="381892"/>
                </a:cubicBezTo>
                <a:cubicBezTo>
                  <a:pt x="607791" y="383114"/>
                  <a:pt x="646396" y="392868"/>
                  <a:pt x="655089" y="395695"/>
                </a:cubicBezTo>
                <a:lnTo>
                  <a:pt x="670291" y="395034"/>
                </a:lnTo>
                <a:lnTo>
                  <a:pt x="666030" y="392722"/>
                </a:lnTo>
                <a:cubicBezTo>
                  <a:pt x="666030" y="392722"/>
                  <a:pt x="662078" y="392709"/>
                  <a:pt x="658129" y="392694"/>
                </a:cubicBezTo>
                <a:lnTo>
                  <a:pt x="609035" y="371146"/>
                </a:lnTo>
                <a:lnTo>
                  <a:pt x="560533" y="354451"/>
                </a:lnTo>
                <a:lnTo>
                  <a:pt x="557990" y="353445"/>
                </a:lnTo>
                <a:lnTo>
                  <a:pt x="548199" y="354522"/>
                </a:lnTo>
                <a:cubicBezTo>
                  <a:pt x="544813" y="354512"/>
                  <a:pt x="540861" y="354498"/>
                  <a:pt x="536911" y="354484"/>
                </a:cubicBezTo>
                <a:cubicBezTo>
                  <a:pt x="536911" y="354484"/>
                  <a:pt x="536911" y="354484"/>
                  <a:pt x="529588" y="350510"/>
                </a:cubicBezTo>
                <a:lnTo>
                  <a:pt x="539104" y="345969"/>
                </a:lnTo>
                <a:lnTo>
                  <a:pt x="506514" y="333068"/>
                </a:lnTo>
                <a:cubicBezTo>
                  <a:pt x="489260" y="326788"/>
                  <a:pt x="472049" y="320461"/>
                  <a:pt x="452756" y="311404"/>
                </a:cubicBezTo>
                <a:cubicBezTo>
                  <a:pt x="491372" y="317298"/>
                  <a:pt x="521610" y="332852"/>
                  <a:pt x="560215" y="342605"/>
                </a:cubicBezTo>
                <a:lnTo>
                  <a:pt x="572012" y="346614"/>
                </a:lnTo>
                <a:lnTo>
                  <a:pt x="587105" y="344568"/>
                </a:lnTo>
                <a:lnTo>
                  <a:pt x="593966" y="339443"/>
                </a:lnTo>
                <a:lnTo>
                  <a:pt x="605241" y="343430"/>
                </a:lnTo>
                <a:cubicBezTo>
                  <a:pt x="597892" y="346790"/>
                  <a:pt x="593942" y="346778"/>
                  <a:pt x="593928" y="350727"/>
                </a:cubicBezTo>
                <a:lnTo>
                  <a:pt x="599431" y="352973"/>
                </a:lnTo>
                <a:lnTo>
                  <a:pt x="612388" y="354429"/>
                </a:lnTo>
                <a:cubicBezTo>
                  <a:pt x="618660" y="351525"/>
                  <a:pt x="620753" y="349270"/>
                  <a:pt x="627364" y="349850"/>
                </a:cubicBezTo>
                <a:cubicBezTo>
                  <a:pt x="644413" y="351380"/>
                  <a:pt x="657602" y="365405"/>
                  <a:pt x="676735" y="368540"/>
                </a:cubicBezTo>
                <a:cubicBezTo>
                  <a:pt x="674652" y="366935"/>
                  <a:pt x="683039" y="353413"/>
                  <a:pt x="685470" y="355285"/>
                </a:cubicBezTo>
                <a:cubicBezTo>
                  <a:pt x="696268" y="351357"/>
                  <a:pt x="737254" y="382924"/>
                  <a:pt x="750157" y="372881"/>
                </a:cubicBezTo>
                <a:lnTo>
                  <a:pt x="751592" y="371335"/>
                </a:lnTo>
                <a:lnTo>
                  <a:pt x="751857" y="371049"/>
                </a:lnTo>
                <a:cubicBezTo>
                  <a:pt x="752141" y="370743"/>
                  <a:pt x="752283" y="370591"/>
                  <a:pt x="752070" y="370820"/>
                </a:cubicBezTo>
                <a:lnTo>
                  <a:pt x="751592" y="371335"/>
                </a:lnTo>
                <a:lnTo>
                  <a:pt x="750794" y="372193"/>
                </a:lnTo>
                <a:cubicBezTo>
                  <a:pt x="750440" y="372575"/>
                  <a:pt x="750157" y="372881"/>
                  <a:pt x="750157" y="372881"/>
                </a:cubicBezTo>
                <a:cubicBezTo>
                  <a:pt x="733137" y="359772"/>
                  <a:pt x="715728" y="362478"/>
                  <a:pt x="698352" y="352962"/>
                </a:cubicBezTo>
                <a:cubicBezTo>
                  <a:pt x="674723" y="338631"/>
                  <a:pt x="650736" y="328534"/>
                  <a:pt x="618741" y="319361"/>
                </a:cubicBezTo>
                <a:cubicBezTo>
                  <a:pt x="567285" y="299710"/>
                  <a:pt x="681354" y="331491"/>
                  <a:pt x="683447" y="329237"/>
                </a:cubicBezTo>
                <a:lnTo>
                  <a:pt x="659838" y="307186"/>
                </a:lnTo>
                <a:cubicBezTo>
                  <a:pt x="661932" y="304932"/>
                  <a:pt x="702959" y="320417"/>
                  <a:pt x="702959" y="320417"/>
                </a:cubicBezTo>
                <a:cubicBezTo>
                  <a:pt x="724176" y="325157"/>
                  <a:pt x="728682" y="332494"/>
                  <a:pt x="746080" y="333648"/>
                </a:cubicBezTo>
                <a:cubicBezTo>
                  <a:pt x="737396" y="326959"/>
                  <a:pt x="692192" y="312123"/>
                  <a:pt x="694286" y="309869"/>
                </a:cubicBezTo>
                <a:cubicBezTo>
                  <a:pt x="694809" y="309306"/>
                  <a:pt x="698310" y="309505"/>
                  <a:pt x="702595" y="309853"/>
                </a:cubicBezTo>
                <a:lnTo>
                  <a:pt x="706133" y="310093"/>
                </a:lnTo>
                <a:lnTo>
                  <a:pt x="747120" y="332527"/>
                </a:lnTo>
                <a:lnTo>
                  <a:pt x="766818" y="343307"/>
                </a:lnTo>
                <a:cubicBezTo>
                  <a:pt x="769829" y="352400"/>
                  <a:pt x="773744" y="338567"/>
                  <a:pt x="766818" y="343307"/>
                </a:cubicBezTo>
                <a:cubicBezTo>
                  <a:pt x="757234" y="335365"/>
                  <a:pt x="747282" y="328400"/>
                  <a:pt x="737151" y="321921"/>
                </a:cubicBezTo>
                <a:lnTo>
                  <a:pt x="717335" y="310008"/>
                </a:lnTo>
                <a:lnTo>
                  <a:pt x="720128" y="308835"/>
                </a:lnTo>
                <a:cubicBezTo>
                  <a:pt x="718762" y="307330"/>
                  <a:pt x="713787" y="304747"/>
                  <a:pt x="703010" y="300476"/>
                </a:cubicBezTo>
                <a:lnTo>
                  <a:pt x="698809" y="298850"/>
                </a:lnTo>
                <a:lnTo>
                  <a:pt x="675743" y="284918"/>
                </a:lnTo>
                <a:cubicBezTo>
                  <a:pt x="665658" y="278406"/>
                  <a:pt x="655773" y="271395"/>
                  <a:pt x="646281" y="263391"/>
                </a:cubicBezTo>
                <a:cubicBezTo>
                  <a:pt x="673910" y="274821"/>
                  <a:pt x="698049" y="291319"/>
                  <a:pt x="724531" y="305767"/>
                </a:cubicBezTo>
                <a:cubicBezTo>
                  <a:pt x="745291" y="316545"/>
                  <a:pt x="730726" y="304650"/>
                  <a:pt x="723340" y="298550"/>
                </a:cubicBezTo>
                <a:lnTo>
                  <a:pt x="629979" y="242207"/>
                </a:lnTo>
                <a:lnTo>
                  <a:pt x="633900" y="243380"/>
                </a:lnTo>
                <a:cubicBezTo>
                  <a:pt x="650939" y="248768"/>
                  <a:pt x="696839" y="263496"/>
                  <a:pt x="664159" y="250572"/>
                </a:cubicBezTo>
                <a:cubicBezTo>
                  <a:pt x="636003" y="237266"/>
                  <a:pt x="672861" y="249540"/>
                  <a:pt x="683651" y="249471"/>
                </a:cubicBezTo>
                <a:cubicBezTo>
                  <a:pt x="681566" y="247866"/>
                  <a:pt x="679482" y="246261"/>
                  <a:pt x="677398" y="244655"/>
                </a:cubicBezTo>
                <a:cubicBezTo>
                  <a:pt x="679482" y="246261"/>
                  <a:pt x="670481" y="227726"/>
                  <a:pt x="672924" y="225096"/>
                </a:cubicBezTo>
                <a:cubicBezTo>
                  <a:pt x="677112" y="220587"/>
                  <a:pt x="733103" y="235996"/>
                  <a:pt x="741797" y="238825"/>
                </a:cubicBezTo>
                <a:cubicBezTo>
                  <a:pt x="776592" y="241133"/>
                  <a:pt x="681309" y="212219"/>
                  <a:pt x="685846" y="207334"/>
                </a:cubicBezTo>
                <a:cubicBezTo>
                  <a:pt x="686371" y="205805"/>
                  <a:pt x="690418" y="205698"/>
                  <a:pt x="695719" y="206226"/>
                </a:cubicBezTo>
                <a:lnTo>
                  <a:pt x="701156" y="207069"/>
                </a:lnTo>
                <a:lnTo>
                  <a:pt x="765854" y="244913"/>
                </a:lnTo>
                <a:cubicBezTo>
                  <a:pt x="772149" y="248637"/>
                  <a:pt x="800239" y="270907"/>
                  <a:pt x="804978" y="267664"/>
                </a:cubicBezTo>
                <a:cubicBezTo>
                  <a:pt x="809353" y="264670"/>
                  <a:pt x="783910" y="251742"/>
                  <a:pt x="782454" y="249615"/>
                </a:cubicBezTo>
                <a:cubicBezTo>
                  <a:pt x="758210" y="236090"/>
                  <a:pt x="736033" y="223046"/>
                  <a:pt x="714736" y="210014"/>
                </a:cubicBezTo>
                <a:lnTo>
                  <a:pt x="712974" y="208899"/>
                </a:lnTo>
                <a:lnTo>
                  <a:pt x="713118" y="208922"/>
                </a:lnTo>
                <a:cubicBezTo>
                  <a:pt x="724205" y="210936"/>
                  <a:pt x="731250" y="212332"/>
                  <a:pt x="716125" y="206806"/>
                </a:cubicBezTo>
                <a:lnTo>
                  <a:pt x="693092" y="196315"/>
                </a:lnTo>
                <a:lnTo>
                  <a:pt x="652287" y="170489"/>
                </a:lnTo>
                <a:lnTo>
                  <a:pt x="646494" y="167157"/>
                </a:lnTo>
                <a:lnTo>
                  <a:pt x="668660" y="172113"/>
                </a:lnTo>
                <a:cubicBezTo>
                  <a:pt x="678142" y="174331"/>
                  <a:pt x="689228" y="177069"/>
                  <a:pt x="703315" y="180827"/>
                </a:cubicBezTo>
                <a:cubicBezTo>
                  <a:pt x="718270" y="184611"/>
                  <a:pt x="729396" y="188668"/>
                  <a:pt x="742267" y="190847"/>
                </a:cubicBezTo>
                <a:cubicBezTo>
                  <a:pt x="772188" y="193913"/>
                  <a:pt x="724900" y="177471"/>
                  <a:pt x="714122" y="173038"/>
                </a:cubicBezTo>
                <a:cubicBezTo>
                  <a:pt x="696734" y="168025"/>
                  <a:pt x="675507" y="167144"/>
                  <a:pt x="679706" y="158776"/>
                </a:cubicBezTo>
                <a:cubicBezTo>
                  <a:pt x="677611" y="161031"/>
                  <a:pt x="716236" y="163065"/>
                  <a:pt x="727025" y="162995"/>
                </a:cubicBezTo>
                <a:cubicBezTo>
                  <a:pt x="727025" y="162995"/>
                  <a:pt x="744402" y="172511"/>
                  <a:pt x="741990" y="162920"/>
                </a:cubicBezTo>
                <a:cubicBezTo>
                  <a:pt x="741990" y="162920"/>
                  <a:pt x="727035" y="159135"/>
                  <a:pt x="718688" y="156575"/>
                </a:cubicBezTo>
                <a:cubicBezTo>
                  <a:pt x="720444" y="150192"/>
                  <a:pt x="722549" y="144078"/>
                  <a:pt x="722549" y="144078"/>
                </a:cubicBezTo>
                <a:cubicBezTo>
                  <a:pt x="718380" y="140868"/>
                  <a:pt x="690554" y="134906"/>
                  <a:pt x="681871" y="128218"/>
                </a:cubicBezTo>
                <a:cubicBezTo>
                  <a:pt x="681871" y="128218"/>
                  <a:pt x="669019" y="118319"/>
                  <a:pt x="692320" y="124664"/>
                </a:cubicBezTo>
                <a:cubicBezTo>
                  <a:pt x="710056" y="129945"/>
                  <a:pt x="694742" y="130396"/>
                  <a:pt x="707972" y="128341"/>
                </a:cubicBezTo>
                <a:cubicBezTo>
                  <a:pt x="698920" y="129747"/>
                  <a:pt x="701382" y="119397"/>
                  <a:pt x="707654" y="116494"/>
                </a:cubicBezTo>
                <a:close/>
                <a:moveTo>
                  <a:pt x="719086" y="105422"/>
                </a:moveTo>
                <a:lnTo>
                  <a:pt x="731656" y="108050"/>
                </a:lnTo>
                <a:lnTo>
                  <a:pt x="733537" y="107917"/>
                </a:lnTo>
                <a:lnTo>
                  <a:pt x="736707" y="110034"/>
                </a:lnTo>
                <a:cubicBezTo>
                  <a:pt x="808351" y="146670"/>
                  <a:pt x="864743" y="185265"/>
                  <a:pt x="948455" y="230148"/>
                </a:cubicBezTo>
                <a:cubicBezTo>
                  <a:pt x="976967" y="245214"/>
                  <a:pt x="1009292" y="259791"/>
                  <a:pt x="1042326" y="273546"/>
                </a:cubicBezTo>
                <a:lnTo>
                  <a:pt x="1044475" y="274388"/>
                </a:lnTo>
                <a:lnTo>
                  <a:pt x="1051890" y="283938"/>
                </a:lnTo>
                <a:lnTo>
                  <a:pt x="938095" y="234562"/>
                </a:lnTo>
                <a:cubicBezTo>
                  <a:pt x="865203" y="196105"/>
                  <a:pt x="792368" y="152254"/>
                  <a:pt x="721147" y="106852"/>
                </a:cubicBezTo>
                <a:close/>
                <a:moveTo>
                  <a:pt x="667340" y="92232"/>
                </a:moveTo>
                <a:lnTo>
                  <a:pt x="676740" y="93586"/>
                </a:lnTo>
                <a:lnTo>
                  <a:pt x="710866" y="114114"/>
                </a:lnTo>
                <a:lnTo>
                  <a:pt x="710097" y="113864"/>
                </a:lnTo>
                <a:cubicBezTo>
                  <a:pt x="703316" y="112024"/>
                  <a:pt x="679909" y="103906"/>
                  <a:pt x="668635" y="98064"/>
                </a:cubicBezTo>
                <a:cubicBezTo>
                  <a:pt x="666757" y="97090"/>
                  <a:pt x="665215" y="96179"/>
                  <a:pt x="664142" y="95371"/>
                </a:cubicBezTo>
                <a:cubicBezTo>
                  <a:pt x="663071" y="94563"/>
                  <a:pt x="662469" y="93858"/>
                  <a:pt x="662470" y="93295"/>
                </a:cubicBezTo>
                <a:cubicBezTo>
                  <a:pt x="662473" y="92330"/>
                  <a:pt x="664366" y="92056"/>
                  <a:pt x="667340" y="92232"/>
                </a:cubicBezTo>
                <a:close/>
                <a:moveTo>
                  <a:pt x="695245" y="83084"/>
                </a:moveTo>
                <a:cubicBezTo>
                  <a:pt x="701749" y="85549"/>
                  <a:pt x="710945" y="91749"/>
                  <a:pt x="719098" y="97601"/>
                </a:cubicBezTo>
                <a:lnTo>
                  <a:pt x="722362" y="99981"/>
                </a:lnTo>
                <a:lnTo>
                  <a:pt x="711879" y="97029"/>
                </a:lnTo>
                <a:lnTo>
                  <a:pt x="703979" y="94943"/>
                </a:lnTo>
                <a:lnTo>
                  <a:pt x="697835" y="90682"/>
                </a:lnTo>
                <a:cubicBezTo>
                  <a:pt x="690923" y="85374"/>
                  <a:pt x="687465" y="81493"/>
                  <a:pt x="695245" y="83084"/>
                </a:cubicBezTo>
                <a:close/>
                <a:moveTo>
                  <a:pt x="747663" y="77550"/>
                </a:moveTo>
                <a:cubicBezTo>
                  <a:pt x="830129" y="120610"/>
                  <a:pt x="909467" y="168487"/>
                  <a:pt x="995732" y="211624"/>
                </a:cubicBezTo>
                <a:cubicBezTo>
                  <a:pt x="1035716" y="231332"/>
                  <a:pt x="1075495" y="248392"/>
                  <a:pt x="1115645" y="264137"/>
                </a:cubicBezTo>
                <a:lnTo>
                  <a:pt x="1230862" y="306231"/>
                </a:lnTo>
                <a:lnTo>
                  <a:pt x="1066501" y="273262"/>
                </a:lnTo>
                <a:lnTo>
                  <a:pt x="1044409" y="263977"/>
                </a:lnTo>
                <a:cubicBezTo>
                  <a:pt x="1013344" y="252221"/>
                  <a:pt x="983011" y="236838"/>
                  <a:pt x="952886" y="221762"/>
                </a:cubicBezTo>
                <a:cubicBezTo>
                  <a:pt x="941701" y="215586"/>
                  <a:pt x="900698" y="199475"/>
                  <a:pt x="912307" y="196884"/>
                </a:cubicBezTo>
                <a:cubicBezTo>
                  <a:pt x="909812" y="193238"/>
                  <a:pt x="907109" y="189287"/>
                  <a:pt x="901486" y="190459"/>
                </a:cubicBezTo>
                <a:cubicBezTo>
                  <a:pt x="849045" y="157637"/>
                  <a:pt x="793270" y="129327"/>
                  <a:pt x="737609" y="87108"/>
                </a:cubicBezTo>
                <a:cubicBezTo>
                  <a:pt x="792446" y="118736"/>
                  <a:pt x="858467" y="156542"/>
                  <a:pt x="914552" y="189994"/>
                </a:cubicBezTo>
                <a:cubicBezTo>
                  <a:pt x="923916" y="194293"/>
                  <a:pt x="971881" y="225270"/>
                  <a:pt x="976257" y="222275"/>
                </a:cubicBezTo>
                <a:cubicBezTo>
                  <a:pt x="993179" y="213371"/>
                  <a:pt x="826385" y="115140"/>
                  <a:pt x="969809" y="212857"/>
                </a:cubicBezTo>
                <a:cubicBezTo>
                  <a:pt x="963671" y="208580"/>
                  <a:pt x="957741" y="204608"/>
                  <a:pt x="953733" y="204227"/>
                </a:cubicBezTo>
                <a:cubicBezTo>
                  <a:pt x="877923" y="170891"/>
                  <a:pt x="809462" y="124045"/>
                  <a:pt x="747663" y="77550"/>
                </a:cubicBezTo>
                <a:close/>
                <a:moveTo>
                  <a:pt x="745168" y="73904"/>
                </a:moveTo>
                <a:cubicBezTo>
                  <a:pt x="745168" y="73904"/>
                  <a:pt x="748603" y="74230"/>
                  <a:pt x="747663" y="77550"/>
                </a:cubicBezTo>
                <a:cubicBezTo>
                  <a:pt x="747663" y="77550"/>
                  <a:pt x="746805" y="77468"/>
                  <a:pt x="746064" y="76971"/>
                </a:cubicBezTo>
                <a:cubicBezTo>
                  <a:pt x="745322" y="76475"/>
                  <a:pt x="744698" y="75563"/>
                  <a:pt x="745168" y="73904"/>
                </a:cubicBezTo>
                <a:close/>
                <a:moveTo>
                  <a:pt x="739030" y="69627"/>
                </a:moveTo>
                <a:cubicBezTo>
                  <a:pt x="741217" y="68131"/>
                  <a:pt x="742464" y="69953"/>
                  <a:pt x="745168" y="73904"/>
                </a:cubicBezTo>
                <a:lnTo>
                  <a:pt x="740453" y="74117"/>
                </a:lnTo>
                <a:lnTo>
                  <a:pt x="740894" y="73846"/>
                </a:lnTo>
                <a:lnTo>
                  <a:pt x="739929" y="73391"/>
                </a:lnTo>
                <a:close/>
                <a:moveTo>
                  <a:pt x="771340" y="19850"/>
                </a:moveTo>
                <a:cubicBezTo>
                  <a:pt x="772433" y="19103"/>
                  <a:pt x="773343" y="19260"/>
                  <a:pt x="773864" y="20020"/>
                </a:cubicBezTo>
                <a:lnTo>
                  <a:pt x="773900" y="20808"/>
                </a:lnTo>
                <a:close/>
                <a:moveTo>
                  <a:pt x="670877" y="2214"/>
                </a:moveTo>
                <a:cubicBezTo>
                  <a:pt x="668608" y="-417"/>
                  <a:pt x="670561" y="-1084"/>
                  <a:pt x="679589" y="2331"/>
                </a:cubicBezTo>
                <a:cubicBezTo>
                  <a:pt x="709922" y="17712"/>
                  <a:pt x="725790" y="26038"/>
                  <a:pt x="750501" y="42589"/>
                </a:cubicBezTo>
                <a:cubicBezTo>
                  <a:pt x="836918" y="91423"/>
                  <a:pt x="907565" y="136770"/>
                  <a:pt x="998514" y="182057"/>
                </a:cubicBezTo>
                <a:cubicBezTo>
                  <a:pt x="1049606" y="208217"/>
                  <a:pt x="1090608" y="224327"/>
                  <a:pt x="1145867" y="247189"/>
                </a:cubicBezTo>
                <a:cubicBezTo>
                  <a:pt x="1173497" y="258620"/>
                  <a:pt x="1221886" y="280830"/>
                  <a:pt x="1255710" y="291144"/>
                </a:cubicBezTo>
                <a:cubicBezTo>
                  <a:pt x="1256957" y="292967"/>
                  <a:pt x="1292761" y="301482"/>
                  <a:pt x="1294948" y="299985"/>
                </a:cubicBezTo>
                <a:cubicBezTo>
                  <a:pt x="1297135" y="298488"/>
                  <a:pt x="1282514" y="291985"/>
                  <a:pt x="1281267" y="290163"/>
                </a:cubicBezTo>
                <a:cubicBezTo>
                  <a:pt x="1189689" y="253339"/>
                  <a:pt x="1097478" y="224980"/>
                  <a:pt x="1011579" y="181593"/>
                </a:cubicBezTo>
                <a:cubicBezTo>
                  <a:pt x="932492" y="144251"/>
                  <a:pt x="846341" y="90329"/>
                  <a:pt x="771684" y="44601"/>
                </a:cubicBezTo>
                <a:cubicBezTo>
                  <a:pt x="759615" y="36352"/>
                  <a:pt x="742291" y="25899"/>
                  <a:pt x="736359" y="21927"/>
                </a:cubicBezTo>
                <a:cubicBezTo>
                  <a:pt x="731161" y="14331"/>
                  <a:pt x="739278" y="16806"/>
                  <a:pt x="735535" y="11337"/>
                </a:cubicBezTo>
                <a:cubicBezTo>
                  <a:pt x="735535" y="11337"/>
                  <a:pt x="729089" y="1918"/>
                  <a:pt x="726902" y="3414"/>
                </a:cubicBezTo>
                <a:cubicBezTo>
                  <a:pt x="729089" y="1918"/>
                  <a:pt x="753283" y="13023"/>
                  <a:pt x="774043" y="23801"/>
                </a:cubicBezTo>
                <a:lnTo>
                  <a:pt x="773107" y="27105"/>
                </a:lnTo>
                <a:lnTo>
                  <a:pt x="772966" y="27036"/>
                </a:lnTo>
                <a:lnTo>
                  <a:pt x="759414" y="18753"/>
                </a:lnTo>
                <a:cubicBezTo>
                  <a:pt x="751355" y="14898"/>
                  <a:pt x="741963" y="10952"/>
                  <a:pt x="737722" y="9839"/>
                </a:cubicBezTo>
                <a:lnTo>
                  <a:pt x="772966" y="27036"/>
                </a:lnTo>
                <a:lnTo>
                  <a:pt x="773103" y="27120"/>
                </a:lnTo>
                <a:lnTo>
                  <a:pt x="773107" y="27105"/>
                </a:lnTo>
                <a:lnTo>
                  <a:pt x="790904" y="35789"/>
                </a:lnTo>
                <a:cubicBezTo>
                  <a:pt x="823755" y="51268"/>
                  <a:pt x="801240" y="38316"/>
                  <a:pt x="774043" y="23801"/>
                </a:cubicBezTo>
                <a:lnTo>
                  <a:pt x="773900" y="20808"/>
                </a:lnTo>
                <a:lnTo>
                  <a:pt x="788456" y="26249"/>
                </a:lnTo>
                <a:cubicBezTo>
                  <a:pt x="804916" y="34350"/>
                  <a:pt x="819829" y="46900"/>
                  <a:pt x="836996" y="57906"/>
                </a:cubicBezTo>
                <a:cubicBezTo>
                  <a:pt x="949219" y="119418"/>
                  <a:pt x="1060870" y="180875"/>
                  <a:pt x="1177582" y="225483"/>
                </a:cubicBezTo>
                <a:cubicBezTo>
                  <a:pt x="1225664" y="242550"/>
                  <a:pt x="1273536" y="259312"/>
                  <a:pt x="1318181" y="276053"/>
                </a:cubicBezTo>
                <a:cubicBezTo>
                  <a:pt x="1362252" y="294301"/>
                  <a:pt x="1407169" y="313979"/>
                  <a:pt x="1453179" y="332909"/>
                </a:cubicBezTo>
                <a:lnTo>
                  <a:pt x="1473320" y="340359"/>
                </a:lnTo>
                <a:lnTo>
                  <a:pt x="1461508" y="352496"/>
                </a:lnTo>
                <a:lnTo>
                  <a:pt x="1249105" y="309890"/>
                </a:lnTo>
                <a:lnTo>
                  <a:pt x="1247212" y="307669"/>
                </a:lnTo>
                <a:cubicBezTo>
                  <a:pt x="1229157" y="300840"/>
                  <a:pt x="1198092" y="289083"/>
                  <a:pt x="1184719" y="284403"/>
                </a:cubicBezTo>
                <a:cubicBezTo>
                  <a:pt x="1041625" y="230188"/>
                  <a:pt x="902080" y="162388"/>
                  <a:pt x="771606" y="78119"/>
                </a:cubicBezTo>
                <a:cubicBezTo>
                  <a:pt x="746895" y="61566"/>
                  <a:pt x="715314" y="44362"/>
                  <a:pt x="705856" y="25850"/>
                </a:cubicBezTo>
                <a:cubicBezTo>
                  <a:pt x="695973" y="16103"/>
                  <a:pt x="693422" y="17850"/>
                  <a:pt x="687492" y="13877"/>
                </a:cubicBezTo>
                <a:cubicBezTo>
                  <a:pt x="679635" y="9438"/>
                  <a:pt x="673146" y="4844"/>
                  <a:pt x="670877" y="2214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50443759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93886" y="790098"/>
            <a:ext cx="9086920" cy="3680528"/>
          </a:xfrm>
          <a:custGeom>
            <a:avLst/>
            <a:gdLst>
              <a:gd name="connsiteX0" fmla="*/ 8841790 w 9086920"/>
              <a:gd name="connsiteY0" fmla="*/ 3466521 h 3680528"/>
              <a:gd name="connsiteX1" fmla="*/ 8825190 w 9086920"/>
              <a:gd name="connsiteY1" fmla="*/ 3474184 h 3680528"/>
              <a:gd name="connsiteX2" fmla="*/ 8841790 w 9086920"/>
              <a:gd name="connsiteY2" fmla="*/ 3466521 h 3680528"/>
              <a:gd name="connsiteX3" fmla="*/ 8892071 w 9086920"/>
              <a:gd name="connsiteY3" fmla="*/ 3417441 h 3680528"/>
              <a:gd name="connsiteX4" fmla="*/ 8902231 w 9086920"/>
              <a:gd name="connsiteY4" fmla="*/ 3420336 h 3680528"/>
              <a:gd name="connsiteX5" fmla="*/ 8901157 w 9086920"/>
              <a:gd name="connsiteY5" fmla="*/ 3421183 h 3680528"/>
              <a:gd name="connsiteX6" fmla="*/ 8889028 w 9086920"/>
              <a:gd name="connsiteY6" fmla="*/ 3419267 h 3680528"/>
              <a:gd name="connsiteX7" fmla="*/ 8861294 w 9086920"/>
              <a:gd name="connsiteY7" fmla="*/ 3408676 h 3680528"/>
              <a:gd name="connsiteX8" fmla="*/ 8871315 w 9086920"/>
              <a:gd name="connsiteY8" fmla="*/ 3411530 h 3680528"/>
              <a:gd name="connsiteX9" fmla="*/ 8869240 w 9086920"/>
              <a:gd name="connsiteY9" fmla="*/ 3413361 h 3680528"/>
              <a:gd name="connsiteX10" fmla="*/ 8857111 w 9086920"/>
              <a:gd name="connsiteY10" fmla="*/ 3411606 h 3680528"/>
              <a:gd name="connsiteX11" fmla="*/ 8830179 w 9086920"/>
              <a:gd name="connsiteY11" fmla="*/ 3399673 h 3680528"/>
              <a:gd name="connsiteX12" fmla="*/ 8840267 w 9086920"/>
              <a:gd name="connsiteY12" fmla="*/ 3402617 h 3680528"/>
              <a:gd name="connsiteX13" fmla="*/ 8837321 w 9086920"/>
              <a:gd name="connsiteY13" fmla="*/ 3405059 h 3680528"/>
              <a:gd name="connsiteX14" fmla="*/ 8825191 w 9086920"/>
              <a:gd name="connsiteY14" fmla="*/ 3402666 h 3680528"/>
              <a:gd name="connsiteX15" fmla="*/ 8992441 w 9086920"/>
              <a:gd name="connsiteY15" fmla="*/ 3340084 h 3680528"/>
              <a:gd name="connsiteX16" fmla="*/ 8975845 w 9086920"/>
              <a:gd name="connsiteY16" fmla="*/ 3347748 h 3680528"/>
              <a:gd name="connsiteX17" fmla="*/ 8992441 w 9086920"/>
              <a:gd name="connsiteY17" fmla="*/ 3340084 h 3680528"/>
              <a:gd name="connsiteX18" fmla="*/ 7844232 w 9086920"/>
              <a:gd name="connsiteY18" fmla="*/ 3336972 h 3680528"/>
              <a:gd name="connsiteX19" fmla="*/ 7828074 w 9086920"/>
              <a:gd name="connsiteY19" fmla="*/ 3347748 h 3680528"/>
              <a:gd name="connsiteX20" fmla="*/ 7852333 w 9086920"/>
              <a:gd name="connsiteY20" fmla="*/ 3340085 h 3680528"/>
              <a:gd name="connsiteX21" fmla="*/ 7844232 w 9086920"/>
              <a:gd name="connsiteY21" fmla="*/ 3336972 h 3680528"/>
              <a:gd name="connsiteX22" fmla="*/ 8698837 w 9086920"/>
              <a:gd name="connsiteY22" fmla="*/ 3335896 h 3680528"/>
              <a:gd name="connsiteX23" fmla="*/ 8715394 w 9086920"/>
              <a:gd name="connsiteY23" fmla="*/ 3340085 h 3680528"/>
              <a:gd name="connsiteX24" fmla="*/ 8709410 w 9086920"/>
              <a:gd name="connsiteY24" fmla="*/ 3341582 h 3680528"/>
              <a:gd name="connsiteX25" fmla="*/ 8708803 w 9086920"/>
              <a:gd name="connsiteY25" fmla="*/ 3343772 h 3680528"/>
              <a:gd name="connsiteX26" fmla="*/ 8693634 w 9086920"/>
              <a:gd name="connsiteY26" fmla="*/ 3339374 h 3680528"/>
              <a:gd name="connsiteX27" fmla="*/ 7785265 w 9086920"/>
              <a:gd name="connsiteY27" fmla="*/ 3322186 h 3680528"/>
              <a:gd name="connsiteX28" fmla="*/ 7788496 w 9086920"/>
              <a:gd name="connsiteY28" fmla="*/ 3332422 h 3680528"/>
              <a:gd name="connsiteX29" fmla="*/ 7785265 w 9086920"/>
              <a:gd name="connsiteY29" fmla="*/ 3322186 h 3680528"/>
              <a:gd name="connsiteX30" fmla="*/ 8450435 w 9086920"/>
              <a:gd name="connsiteY30" fmla="*/ 3306122 h 3680528"/>
              <a:gd name="connsiteX31" fmla="*/ 8453665 w 9086920"/>
              <a:gd name="connsiteY31" fmla="*/ 3315820 h 3680528"/>
              <a:gd name="connsiteX32" fmla="*/ 8450435 w 9086920"/>
              <a:gd name="connsiteY32" fmla="*/ 3306122 h 3680528"/>
              <a:gd name="connsiteX33" fmla="*/ 7706946 w 9086920"/>
              <a:gd name="connsiteY33" fmla="*/ 3297382 h 3680528"/>
              <a:gd name="connsiteX34" fmla="*/ 7694019 w 9086920"/>
              <a:gd name="connsiteY34" fmla="*/ 3308156 h 3680528"/>
              <a:gd name="connsiteX35" fmla="*/ 7709340 w 9086920"/>
              <a:gd name="connsiteY35" fmla="*/ 3300494 h 3680528"/>
              <a:gd name="connsiteX36" fmla="*/ 7706946 w 9086920"/>
              <a:gd name="connsiteY36" fmla="*/ 3297382 h 3680528"/>
              <a:gd name="connsiteX37" fmla="*/ 7651074 w 9086920"/>
              <a:gd name="connsiteY37" fmla="*/ 3278800 h 3680528"/>
              <a:gd name="connsiteX38" fmla="*/ 7654441 w 9086920"/>
              <a:gd name="connsiteY38" fmla="*/ 3292832 h 3680528"/>
              <a:gd name="connsiteX39" fmla="*/ 7651074 w 9086920"/>
              <a:gd name="connsiteY39" fmla="*/ 3278800 h 3680528"/>
              <a:gd name="connsiteX40" fmla="*/ 7615820 w 9086920"/>
              <a:gd name="connsiteY40" fmla="*/ 3273116 h 3680528"/>
              <a:gd name="connsiteX41" fmla="*/ 7607202 w 9086920"/>
              <a:gd name="connsiteY41" fmla="*/ 3283891 h 3680528"/>
              <a:gd name="connsiteX42" fmla="*/ 7622523 w 9086920"/>
              <a:gd name="connsiteY42" fmla="*/ 3276228 h 3680528"/>
              <a:gd name="connsiteX43" fmla="*/ 7615820 w 9086920"/>
              <a:gd name="connsiteY43" fmla="*/ 3273116 h 3680528"/>
              <a:gd name="connsiteX44" fmla="*/ 9015423 w 9086920"/>
              <a:gd name="connsiteY44" fmla="*/ 3236638 h 3680528"/>
              <a:gd name="connsiteX45" fmla="*/ 8992441 w 9086920"/>
              <a:gd name="connsiteY45" fmla="*/ 3244301 h 3680528"/>
              <a:gd name="connsiteX46" fmla="*/ 8957756 w 9086920"/>
              <a:gd name="connsiteY46" fmla="*/ 3228292 h 3680528"/>
              <a:gd name="connsiteX47" fmla="*/ 8957570 w 9086920"/>
              <a:gd name="connsiteY47" fmla="*/ 3228318 h 3680528"/>
              <a:gd name="connsiteX48" fmla="*/ 8952864 w 9086920"/>
              <a:gd name="connsiteY48" fmla="*/ 3228974 h 3680528"/>
              <a:gd name="connsiteX49" fmla="*/ 8976026 w 9086920"/>
              <a:gd name="connsiteY49" fmla="*/ 3225743 h 3680528"/>
              <a:gd name="connsiteX50" fmla="*/ 8967341 w 9086920"/>
              <a:gd name="connsiteY50" fmla="*/ 3226954 h 3680528"/>
              <a:gd name="connsiteX51" fmla="*/ 8957756 w 9086920"/>
              <a:gd name="connsiteY51" fmla="*/ 3228292 h 3680528"/>
              <a:gd name="connsiteX52" fmla="*/ 8767241 w 9086920"/>
              <a:gd name="connsiteY52" fmla="*/ 3091104 h 3680528"/>
              <a:gd name="connsiteX53" fmla="*/ 8747311 w 9086920"/>
              <a:gd name="connsiteY53" fmla="*/ 3094876 h 3680528"/>
              <a:gd name="connsiteX54" fmla="*/ 8767241 w 9086920"/>
              <a:gd name="connsiteY54" fmla="*/ 3091104 h 3680528"/>
              <a:gd name="connsiteX55" fmla="*/ 8503833 w 9086920"/>
              <a:gd name="connsiteY55" fmla="*/ 2882914 h 3680528"/>
              <a:gd name="connsiteX56" fmla="*/ 8564742 w 9086920"/>
              <a:gd name="connsiteY56" fmla="*/ 2896921 h 3680528"/>
              <a:gd name="connsiteX57" fmla="*/ 8601358 w 9086920"/>
              <a:gd name="connsiteY57" fmla="*/ 2912630 h 3680528"/>
              <a:gd name="connsiteX58" fmla="*/ 8573353 w 9086920"/>
              <a:gd name="connsiteY58" fmla="*/ 2907200 h 3680528"/>
              <a:gd name="connsiteX59" fmla="*/ 8385032 w 9086920"/>
              <a:gd name="connsiteY59" fmla="*/ 2844796 h 3680528"/>
              <a:gd name="connsiteX60" fmla="*/ 8406427 w 9086920"/>
              <a:gd name="connsiteY60" fmla="*/ 2849667 h 3680528"/>
              <a:gd name="connsiteX61" fmla="*/ 8411281 w 9086920"/>
              <a:gd name="connsiteY61" fmla="*/ 2852700 h 3680528"/>
              <a:gd name="connsiteX62" fmla="*/ 8325218 w 9086920"/>
              <a:gd name="connsiteY62" fmla="*/ 2826407 h 3680528"/>
              <a:gd name="connsiteX63" fmla="*/ 8346903 w 9086920"/>
              <a:gd name="connsiteY63" fmla="*/ 2832586 h 3680528"/>
              <a:gd name="connsiteX64" fmla="*/ 8380111 w 9086920"/>
              <a:gd name="connsiteY64" fmla="*/ 2843312 h 3680528"/>
              <a:gd name="connsiteX65" fmla="*/ 8333843 w 9086920"/>
              <a:gd name="connsiteY65" fmla="*/ 2829377 h 3680528"/>
              <a:gd name="connsiteX66" fmla="*/ 8213804 w 9086920"/>
              <a:gd name="connsiteY66" fmla="*/ 2782697 h 3680528"/>
              <a:gd name="connsiteX67" fmla="*/ 8200877 w 9086920"/>
              <a:gd name="connsiteY67" fmla="*/ 2793473 h 3680528"/>
              <a:gd name="connsiteX68" fmla="*/ 8216199 w 9086920"/>
              <a:gd name="connsiteY68" fmla="*/ 2785810 h 3680528"/>
              <a:gd name="connsiteX69" fmla="*/ 8213804 w 9086920"/>
              <a:gd name="connsiteY69" fmla="*/ 2782697 h 3680528"/>
              <a:gd name="connsiteX70" fmla="*/ 8129382 w 9086920"/>
              <a:gd name="connsiteY70" fmla="*/ 2753883 h 3680528"/>
              <a:gd name="connsiteX71" fmla="*/ 8114061 w 9086920"/>
              <a:gd name="connsiteY71" fmla="*/ 2761545 h 3680528"/>
              <a:gd name="connsiteX72" fmla="*/ 8129382 w 9086920"/>
              <a:gd name="connsiteY72" fmla="*/ 2753883 h 3680528"/>
              <a:gd name="connsiteX73" fmla="*/ 8105123 w 9086920"/>
              <a:gd name="connsiteY73" fmla="*/ 2746219 h 3680528"/>
              <a:gd name="connsiteX74" fmla="*/ 8089801 w 9086920"/>
              <a:gd name="connsiteY74" fmla="*/ 2753882 h 3680528"/>
              <a:gd name="connsiteX75" fmla="*/ 8105123 w 9086920"/>
              <a:gd name="connsiteY75" fmla="*/ 2746219 h 3680528"/>
              <a:gd name="connsiteX76" fmla="*/ 8324083 w 9086920"/>
              <a:gd name="connsiteY76" fmla="*/ 2736871 h 3680528"/>
              <a:gd name="connsiteX77" fmla="*/ 8395975 w 9086920"/>
              <a:gd name="connsiteY77" fmla="*/ 2749950 h 3680528"/>
              <a:gd name="connsiteX78" fmla="*/ 8403668 w 9086920"/>
              <a:gd name="connsiteY78" fmla="*/ 2753892 h 3680528"/>
              <a:gd name="connsiteX79" fmla="*/ 8412426 w 9086920"/>
              <a:gd name="connsiteY79" fmla="*/ 2759194 h 3680528"/>
              <a:gd name="connsiteX80" fmla="*/ 8377247 w 9086920"/>
              <a:gd name="connsiteY80" fmla="*/ 2755078 h 3680528"/>
              <a:gd name="connsiteX81" fmla="*/ 8343850 w 9086920"/>
              <a:gd name="connsiteY81" fmla="*/ 2749752 h 3680528"/>
              <a:gd name="connsiteX82" fmla="*/ 8330411 w 9086920"/>
              <a:gd name="connsiteY82" fmla="*/ 2740558 h 3680528"/>
              <a:gd name="connsiteX83" fmla="*/ 7303559 w 9086920"/>
              <a:gd name="connsiteY83" fmla="*/ 2636591 h 3680528"/>
              <a:gd name="connsiteX84" fmla="*/ 7568755 w 9086920"/>
              <a:gd name="connsiteY84" fmla="*/ 2719247 h 3680528"/>
              <a:gd name="connsiteX85" fmla="*/ 7618604 w 9086920"/>
              <a:gd name="connsiteY85" fmla="*/ 2736016 h 3680528"/>
              <a:gd name="connsiteX86" fmla="*/ 7733118 w 9086920"/>
              <a:gd name="connsiteY86" fmla="*/ 2767131 h 3680528"/>
              <a:gd name="connsiteX87" fmla="*/ 7737090 w 9086920"/>
              <a:gd name="connsiteY87" fmla="*/ 2768283 h 3680528"/>
              <a:gd name="connsiteX88" fmla="*/ 7645708 w 9086920"/>
              <a:gd name="connsiteY88" fmla="*/ 2730603 h 3680528"/>
              <a:gd name="connsiteX89" fmla="*/ 7608222 w 9086920"/>
              <a:gd name="connsiteY89" fmla="*/ 2717160 h 3680528"/>
              <a:gd name="connsiteX90" fmla="*/ 7464557 w 9086920"/>
              <a:gd name="connsiteY90" fmla="*/ 2674719 h 3680528"/>
              <a:gd name="connsiteX91" fmla="*/ 7381352 w 9086920"/>
              <a:gd name="connsiteY91" fmla="*/ 2651228 h 3680528"/>
              <a:gd name="connsiteX92" fmla="*/ 7901417 w 9086920"/>
              <a:gd name="connsiteY92" fmla="*/ 2615073 h 3680528"/>
              <a:gd name="connsiteX93" fmla="*/ 7900529 w 9086920"/>
              <a:gd name="connsiteY93" fmla="*/ 2618582 h 3680528"/>
              <a:gd name="connsiteX94" fmla="*/ 7906981 w 9086920"/>
              <a:gd name="connsiteY94" fmla="*/ 2620782 h 3680528"/>
              <a:gd name="connsiteX95" fmla="*/ 7910558 w 9086920"/>
              <a:gd name="connsiteY95" fmla="*/ 2618139 h 3680528"/>
              <a:gd name="connsiteX96" fmla="*/ 7908562 w 9086920"/>
              <a:gd name="connsiteY96" fmla="*/ 2616941 h 3680528"/>
              <a:gd name="connsiteX97" fmla="*/ 8469159 w 9086920"/>
              <a:gd name="connsiteY97" fmla="*/ 2493651 h 3680528"/>
              <a:gd name="connsiteX98" fmla="*/ 8464807 w 9086920"/>
              <a:gd name="connsiteY98" fmla="*/ 2496990 h 3680528"/>
              <a:gd name="connsiteX99" fmla="*/ 8469159 w 9086920"/>
              <a:gd name="connsiteY99" fmla="*/ 2493651 h 3680528"/>
              <a:gd name="connsiteX100" fmla="*/ 8449181 w 9086920"/>
              <a:gd name="connsiteY100" fmla="*/ 2486042 h 3680528"/>
              <a:gd name="connsiteX101" fmla="*/ 8454381 w 9086920"/>
              <a:gd name="connsiteY101" fmla="*/ 2489263 h 3680528"/>
              <a:gd name="connsiteX102" fmla="*/ 8449181 w 9086920"/>
              <a:gd name="connsiteY102" fmla="*/ 2486042 h 3680528"/>
              <a:gd name="connsiteX103" fmla="*/ 5366563 w 9086920"/>
              <a:gd name="connsiteY103" fmla="*/ 2476745 h 3680528"/>
              <a:gd name="connsiteX104" fmla="*/ 5351240 w 9086920"/>
              <a:gd name="connsiteY104" fmla="*/ 2484407 h 3680528"/>
              <a:gd name="connsiteX105" fmla="*/ 5366563 w 9086920"/>
              <a:gd name="connsiteY105" fmla="*/ 2476745 h 3680528"/>
              <a:gd name="connsiteX106" fmla="*/ 7559319 w 9086920"/>
              <a:gd name="connsiteY106" fmla="*/ 2463647 h 3680528"/>
              <a:gd name="connsiteX107" fmla="*/ 7558878 w 9086920"/>
              <a:gd name="connsiteY107" fmla="*/ 2463846 h 3680528"/>
              <a:gd name="connsiteX108" fmla="*/ 7612788 w 9086920"/>
              <a:gd name="connsiteY108" fmla="*/ 2477862 h 3680528"/>
              <a:gd name="connsiteX109" fmla="*/ 7617809 w 9086920"/>
              <a:gd name="connsiteY109" fmla="*/ 2479350 h 3680528"/>
              <a:gd name="connsiteX110" fmla="*/ 7614252 w 9086920"/>
              <a:gd name="connsiteY110" fmla="*/ 2477941 h 3680528"/>
              <a:gd name="connsiteX111" fmla="*/ 7559319 w 9086920"/>
              <a:gd name="connsiteY111" fmla="*/ 2463647 h 3680528"/>
              <a:gd name="connsiteX112" fmla="*/ 5247827 w 9086920"/>
              <a:gd name="connsiteY112" fmla="*/ 2453756 h 3680528"/>
              <a:gd name="connsiteX113" fmla="*/ 5217186 w 9086920"/>
              <a:gd name="connsiteY113" fmla="*/ 2461419 h 3680528"/>
              <a:gd name="connsiteX114" fmla="*/ 5247827 w 9086920"/>
              <a:gd name="connsiteY114" fmla="*/ 2453756 h 3680528"/>
              <a:gd name="connsiteX115" fmla="*/ 5208249 w 9086920"/>
              <a:gd name="connsiteY115" fmla="*/ 2444817 h 3680528"/>
              <a:gd name="connsiteX116" fmla="*/ 5168670 w 9086920"/>
              <a:gd name="connsiteY116" fmla="*/ 2453757 h 3680528"/>
              <a:gd name="connsiteX117" fmla="*/ 5208249 w 9086920"/>
              <a:gd name="connsiteY117" fmla="*/ 2444817 h 3680528"/>
              <a:gd name="connsiteX118" fmla="*/ 5151594 w 9086920"/>
              <a:gd name="connsiteY118" fmla="*/ 2435118 h 3680528"/>
              <a:gd name="connsiteX119" fmla="*/ 5121433 w 9086920"/>
              <a:gd name="connsiteY119" fmla="*/ 2444817 h 3680528"/>
              <a:gd name="connsiteX120" fmla="*/ 5161011 w 9086920"/>
              <a:gd name="connsiteY120" fmla="*/ 2437153 h 3680528"/>
              <a:gd name="connsiteX121" fmla="*/ 5151594 w 9086920"/>
              <a:gd name="connsiteY121" fmla="*/ 2435118 h 3680528"/>
              <a:gd name="connsiteX122" fmla="*/ 8403896 w 9086920"/>
              <a:gd name="connsiteY122" fmla="*/ 2430919 h 3680528"/>
              <a:gd name="connsiteX123" fmla="*/ 8406630 w 9086920"/>
              <a:gd name="connsiteY123" fmla="*/ 2431043 h 3680528"/>
              <a:gd name="connsiteX124" fmla="*/ 8412231 w 9086920"/>
              <a:gd name="connsiteY124" fmla="*/ 2432955 h 3680528"/>
              <a:gd name="connsiteX125" fmla="*/ 8400412 w 9086920"/>
              <a:gd name="connsiteY125" fmla="*/ 2430997 h 3680528"/>
              <a:gd name="connsiteX126" fmla="*/ 8403896 w 9086920"/>
              <a:gd name="connsiteY126" fmla="*/ 2430919 h 3680528"/>
              <a:gd name="connsiteX127" fmla="*/ 4991865 w 9086920"/>
              <a:gd name="connsiteY127" fmla="*/ 2412669 h 3680528"/>
              <a:gd name="connsiteX128" fmla="*/ 5010357 w 9086920"/>
              <a:gd name="connsiteY128" fmla="*/ 2421827 h 3680528"/>
              <a:gd name="connsiteX129" fmla="*/ 5058872 w 9086920"/>
              <a:gd name="connsiteY129" fmla="*/ 2429492 h 3680528"/>
              <a:gd name="connsiteX130" fmla="*/ 5010357 w 9086920"/>
              <a:gd name="connsiteY130" fmla="*/ 2421827 h 3680528"/>
              <a:gd name="connsiteX131" fmla="*/ 4991865 w 9086920"/>
              <a:gd name="connsiteY131" fmla="*/ 2412669 h 3680528"/>
              <a:gd name="connsiteX132" fmla="*/ 4947360 w 9086920"/>
              <a:gd name="connsiteY132" fmla="*/ 2403390 h 3680528"/>
              <a:gd name="connsiteX133" fmla="*/ 4931201 w 9086920"/>
              <a:gd name="connsiteY133" fmla="*/ 2414166 h 3680528"/>
              <a:gd name="connsiteX134" fmla="*/ 4955458 w 9086920"/>
              <a:gd name="connsiteY134" fmla="*/ 2405225 h 3680528"/>
              <a:gd name="connsiteX135" fmla="*/ 4947360 w 9086920"/>
              <a:gd name="connsiteY135" fmla="*/ 2403390 h 3680528"/>
              <a:gd name="connsiteX136" fmla="*/ 8377749 w 9086920"/>
              <a:gd name="connsiteY136" fmla="*/ 2352283 h 3680528"/>
              <a:gd name="connsiteX137" fmla="*/ 8377897 w 9086920"/>
              <a:gd name="connsiteY137" fmla="*/ 2352880 h 3680528"/>
              <a:gd name="connsiteX138" fmla="*/ 8392717 w 9086920"/>
              <a:gd name="connsiteY138" fmla="*/ 2356211 h 3680528"/>
              <a:gd name="connsiteX139" fmla="*/ 8390023 w 9086920"/>
              <a:gd name="connsiteY139" fmla="*/ 2355343 h 3680528"/>
              <a:gd name="connsiteX140" fmla="*/ 683145 w 9086920"/>
              <a:gd name="connsiteY140" fmla="*/ 2254557 h 3680528"/>
              <a:gd name="connsiteX141" fmla="*/ 682727 w 9086920"/>
              <a:gd name="connsiteY141" fmla="*/ 2255615 h 3680528"/>
              <a:gd name="connsiteX142" fmla="*/ 679207 w 9086920"/>
              <a:gd name="connsiteY142" fmla="*/ 2254671 h 3680528"/>
              <a:gd name="connsiteX143" fmla="*/ 8550459 w 9086920"/>
              <a:gd name="connsiteY143" fmla="*/ 2245835 h 3680528"/>
              <a:gd name="connsiteX144" fmla="*/ 8553267 w 9086920"/>
              <a:gd name="connsiteY144" fmla="*/ 2246291 h 3680528"/>
              <a:gd name="connsiteX145" fmla="*/ 8562719 w 9086920"/>
              <a:gd name="connsiteY145" fmla="*/ 2251384 h 3680528"/>
              <a:gd name="connsiteX146" fmla="*/ 8307292 w 9086920"/>
              <a:gd name="connsiteY146" fmla="*/ 2200097 h 3680528"/>
              <a:gd name="connsiteX147" fmla="*/ 8315678 w 9086920"/>
              <a:gd name="connsiteY147" fmla="*/ 2202189 h 3680528"/>
              <a:gd name="connsiteX148" fmla="*/ 8321229 w 9086920"/>
              <a:gd name="connsiteY148" fmla="*/ 2207420 h 3680528"/>
              <a:gd name="connsiteX149" fmla="*/ 8307566 w 9086920"/>
              <a:gd name="connsiteY149" fmla="*/ 2203025 h 3680528"/>
              <a:gd name="connsiteX150" fmla="*/ 8307292 w 9086920"/>
              <a:gd name="connsiteY150" fmla="*/ 2200097 h 3680528"/>
              <a:gd name="connsiteX151" fmla="*/ 8373637 w 9086920"/>
              <a:gd name="connsiteY151" fmla="*/ 2194247 h 3680528"/>
              <a:gd name="connsiteX152" fmla="*/ 8385827 w 9086920"/>
              <a:gd name="connsiteY152" fmla="*/ 2204871 h 3680528"/>
              <a:gd name="connsiteX153" fmla="*/ 8395232 w 9086920"/>
              <a:gd name="connsiteY153" fmla="*/ 2206200 h 3680528"/>
              <a:gd name="connsiteX154" fmla="*/ 8403073 w 9086920"/>
              <a:gd name="connsiteY154" fmla="*/ 2208193 h 3680528"/>
              <a:gd name="connsiteX155" fmla="*/ 8402658 w 9086920"/>
              <a:gd name="connsiteY155" fmla="*/ 2207922 h 3680528"/>
              <a:gd name="connsiteX156" fmla="*/ 8401109 w 9086920"/>
              <a:gd name="connsiteY156" fmla="*/ 2206862 h 3680528"/>
              <a:gd name="connsiteX157" fmla="*/ 8466220 w 9086920"/>
              <a:gd name="connsiteY157" fmla="*/ 2166885 h 3680528"/>
              <a:gd name="connsiteX158" fmla="*/ 8471075 w 9086920"/>
              <a:gd name="connsiteY158" fmla="*/ 2171949 h 3680528"/>
              <a:gd name="connsiteX159" fmla="*/ 8462423 w 9086920"/>
              <a:gd name="connsiteY159" fmla="*/ 2167145 h 3680528"/>
              <a:gd name="connsiteX160" fmla="*/ 8466220 w 9086920"/>
              <a:gd name="connsiteY160" fmla="*/ 2166885 h 3680528"/>
              <a:gd name="connsiteX161" fmla="*/ 662379 w 9086920"/>
              <a:gd name="connsiteY161" fmla="*/ 2166302 h 3680528"/>
              <a:gd name="connsiteX162" fmla="*/ 668709 w 9086920"/>
              <a:gd name="connsiteY162" fmla="*/ 2168790 h 3680528"/>
              <a:gd name="connsiteX163" fmla="*/ 658348 w 9086920"/>
              <a:gd name="connsiteY163" fmla="*/ 2171761 h 3680528"/>
              <a:gd name="connsiteX164" fmla="*/ 661328 w 9086920"/>
              <a:gd name="connsiteY164" fmla="*/ 2167047 h 3680528"/>
              <a:gd name="connsiteX165" fmla="*/ 662856 w 9086920"/>
              <a:gd name="connsiteY165" fmla="*/ 2166880 h 3680528"/>
              <a:gd name="connsiteX166" fmla="*/ 673810 w 9086920"/>
              <a:gd name="connsiteY166" fmla="*/ 2164982 h 3680528"/>
              <a:gd name="connsiteX167" fmla="*/ 668709 w 9086920"/>
              <a:gd name="connsiteY167" fmla="*/ 2168790 h 3680528"/>
              <a:gd name="connsiteX168" fmla="*/ 671359 w 9086920"/>
              <a:gd name="connsiteY168" fmla="*/ 2165025 h 3680528"/>
              <a:gd name="connsiteX169" fmla="*/ 673810 w 9086920"/>
              <a:gd name="connsiteY169" fmla="*/ 2164982 h 3680528"/>
              <a:gd name="connsiteX170" fmla="*/ 8308609 w 9086920"/>
              <a:gd name="connsiteY170" fmla="*/ 2164344 h 3680528"/>
              <a:gd name="connsiteX171" fmla="*/ 8304389 w 9086920"/>
              <a:gd name="connsiteY171" fmla="*/ 2167414 h 3680528"/>
              <a:gd name="connsiteX172" fmla="*/ 8305360 w 9086920"/>
              <a:gd name="connsiteY172" fmla="*/ 2166709 h 3680528"/>
              <a:gd name="connsiteX173" fmla="*/ 8457567 w 9086920"/>
              <a:gd name="connsiteY173" fmla="*/ 2162081 h 3680528"/>
              <a:gd name="connsiteX174" fmla="*/ 8462423 w 9086920"/>
              <a:gd name="connsiteY174" fmla="*/ 2167145 h 3680528"/>
              <a:gd name="connsiteX175" fmla="*/ 8453769 w 9086920"/>
              <a:gd name="connsiteY175" fmla="*/ 2162342 h 3680528"/>
              <a:gd name="connsiteX176" fmla="*/ 8457567 w 9086920"/>
              <a:gd name="connsiteY176" fmla="*/ 2162081 h 3680528"/>
              <a:gd name="connsiteX177" fmla="*/ 8429882 w 9086920"/>
              <a:gd name="connsiteY177" fmla="*/ 2151283 h 3680528"/>
              <a:gd name="connsiteX178" fmla="*/ 8441464 w 9086920"/>
              <a:gd name="connsiteY178" fmla="*/ 2154009 h 3680528"/>
              <a:gd name="connsiteX179" fmla="*/ 8453769 w 9086920"/>
              <a:gd name="connsiteY179" fmla="*/ 2162342 h 3680528"/>
              <a:gd name="connsiteX180" fmla="*/ 8429882 w 9086920"/>
              <a:gd name="connsiteY180" fmla="*/ 2151283 h 3680528"/>
              <a:gd name="connsiteX181" fmla="*/ 2876587 w 9086920"/>
              <a:gd name="connsiteY181" fmla="*/ 2146729 h 3680528"/>
              <a:gd name="connsiteX182" fmla="*/ 2826933 w 9086920"/>
              <a:gd name="connsiteY182" fmla="*/ 2157242 h 3680528"/>
              <a:gd name="connsiteX183" fmla="*/ 2828207 w 9086920"/>
              <a:gd name="connsiteY183" fmla="*/ 2157622 h 3680528"/>
              <a:gd name="connsiteX184" fmla="*/ 2873051 w 9086920"/>
              <a:gd name="connsiteY184" fmla="*/ 2148044 h 3680528"/>
              <a:gd name="connsiteX185" fmla="*/ 1081636 w 9086920"/>
              <a:gd name="connsiteY185" fmla="*/ 2143194 h 3680528"/>
              <a:gd name="connsiteX186" fmla="*/ 1063557 w 9086920"/>
              <a:gd name="connsiteY186" fmla="*/ 2149144 h 3680528"/>
              <a:gd name="connsiteX187" fmla="*/ 1082059 w 9086920"/>
              <a:gd name="connsiteY187" fmla="*/ 2146086 h 3680528"/>
              <a:gd name="connsiteX188" fmla="*/ 1092214 w 9086920"/>
              <a:gd name="connsiteY188" fmla="*/ 2145053 h 3680528"/>
              <a:gd name="connsiteX189" fmla="*/ 8556984 w 9086920"/>
              <a:gd name="connsiteY189" fmla="*/ 2134629 h 3680528"/>
              <a:gd name="connsiteX190" fmla="*/ 8628876 w 9086920"/>
              <a:gd name="connsiteY190" fmla="*/ 2147710 h 3680528"/>
              <a:gd name="connsiteX191" fmla="*/ 8636569 w 9086920"/>
              <a:gd name="connsiteY191" fmla="*/ 2151650 h 3680528"/>
              <a:gd name="connsiteX192" fmla="*/ 8645326 w 9086920"/>
              <a:gd name="connsiteY192" fmla="*/ 2156953 h 3680528"/>
              <a:gd name="connsiteX193" fmla="*/ 8610148 w 9086920"/>
              <a:gd name="connsiteY193" fmla="*/ 2152837 h 3680528"/>
              <a:gd name="connsiteX194" fmla="*/ 8576751 w 9086920"/>
              <a:gd name="connsiteY194" fmla="*/ 2147510 h 3680528"/>
              <a:gd name="connsiteX195" fmla="*/ 8563312 w 9086920"/>
              <a:gd name="connsiteY195" fmla="*/ 2138317 h 3680528"/>
              <a:gd name="connsiteX196" fmla="*/ 1161092 w 9086920"/>
              <a:gd name="connsiteY196" fmla="*/ 2133376 h 3680528"/>
              <a:gd name="connsiteX197" fmla="*/ 1148300 w 9086920"/>
              <a:gd name="connsiteY197" fmla="*/ 2136541 h 3680528"/>
              <a:gd name="connsiteX198" fmla="*/ 1145377 w 9086920"/>
              <a:gd name="connsiteY198" fmla="*/ 2139645 h 3680528"/>
              <a:gd name="connsiteX199" fmla="*/ 1163611 w 9086920"/>
              <a:gd name="connsiteY199" fmla="*/ 2137790 h 3680528"/>
              <a:gd name="connsiteX200" fmla="*/ 1164881 w 9086920"/>
              <a:gd name="connsiteY200" fmla="*/ 2137028 h 3680528"/>
              <a:gd name="connsiteX201" fmla="*/ 1161092 w 9086920"/>
              <a:gd name="connsiteY201" fmla="*/ 2133376 h 3680528"/>
              <a:gd name="connsiteX202" fmla="*/ 8211186 w 9086920"/>
              <a:gd name="connsiteY202" fmla="*/ 2124981 h 3680528"/>
              <a:gd name="connsiteX203" fmla="*/ 8219783 w 9086920"/>
              <a:gd name="connsiteY203" fmla="*/ 2129585 h 3680528"/>
              <a:gd name="connsiteX204" fmla="*/ 8229215 w 9086920"/>
              <a:gd name="connsiteY204" fmla="*/ 2135218 h 3680528"/>
              <a:gd name="connsiteX205" fmla="*/ 8243328 w 9086920"/>
              <a:gd name="connsiteY205" fmla="*/ 2139323 h 3680528"/>
              <a:gd name="connsiteX206" fmla="*/ 8274550 w 9086920"/>
              <a:gd name="connsiteY206" fmla="*/ 2148610 h 3680528"/>
              <a:gd name="connsiteX207" fmla="*/ 8255907 w 9086920"/>
              <a:gd name="connsiteY207" fmla="*/ 2139997 h 3680528"/>
              <a:gd name="connsiteX208" fmla="*/ 8227767 w 9086920"/>
              <a:gd name="connsiteY208" fmla="*/ 2126365 h 3680528"/>
              <a:gd name="connsiteX209" fmla="*/ 8215322 w 9086920"/>
              <a:gd name="connsiteY209" fmla="*/ 2125453 h 3680528"/>
              <a:gd name="connsiteX210" fmla="*/ 622357 w 9086920"/>
              <a:gd name="connsiteY210" fmla="*/ 2120920 h 3680528"/>
              <a:gd name="connsiteX211" fmla="*/ 634100 w 9086920"/>
              <a:gd name="connsiteY211" fmla="*/ 2121759 h 3680528"/>
              <a:gd name="connsiteX212" fmla="*/ 649766 w 9086920"/>
              <a:gd name="connsiteY212" fmla="*/ 2122616 h 3680528"/>
              <a:gd name="connsiteX213" fmla="*/ 644209 w 9086920"/>
              <a:gd name="connsiteY213" fmla="*/ 2124339 h 3680528"/>
              <a:gd name="connsiteX214" fmla="*/ 604928 w 9086920"/>
              <a:gd name="connsiteY214" fmla="*/ 2133020 h 3680528"/>
              <a:gd name="connsiteX215" fmla="*/ 611997 w 9086920"/>
              <a:gd name="connsiteY215" fmla="*/ 2123868 h 3680528"/>
              <a:gd name="connsiteX216" fmla="*/ 8178970 w 9086920"/>
              <a:gd name="connsiteY216" fmla="*/ 2120602 h 3680528"/>
              <a:gd name="connsiteX217" fmla="*/ 8207857 w 9086920"/>
              <a:gd name="connsiteY217" fmla="*/ 2129005 h 3680528"/>
              <a:gd name="connsiteX218" fmla="*/ 8195578 w 9086920"/>
              <a:gd name="connsiteY218" fmla="*/ 2123051 h 3680528"/>
              <a:gd name="connsiteX219" fmla="*/ 610567 w 9086920"/>
              <a:gd name="connsiteY219" fmla="*/ 2097828 h 3680528"/>
              <a:gd name="connsiteX220" fmla="*/ 639512 w 9086920"/>
              <a:gd name="connsiteY220" fmla="*/ 2097979 h 3680528"/>
              <a:gd name="connsiteX221" fmla="*/ 640677 w 9086920"/>
              <a:gd name="connsiteY221" fmla="*/ 2097993 h 3680528"/>
              <a:gd name="connsiteX222" fmla="*/ 584593 w 9086920"/>
              <a:gd name="connsiteY222" fmla="*/ 2110083 h 3680528"/>
              <a:gd name="connsiteX223" fmla="*/ 571147 w 9086920"/>
              <a:gd name="connsiteY223" fmla="*/ 2107549 h 3680528"/>
              <a:gd name="connsiteX224" fmla="*/ 565005 w 9086920"/>
              <a:gd name="connsiteY224" fmla="*/ 2103831 h 3680528"/>
              <a:gd name="connsiteX225" fmla="*/ 568251 w 9086920"/>
              <a:gd name="connsiteY225" fmla="*/ 2101781 h 3680528"/>
              <a:gd name="connsiteX226" fmla="*/ 575630 w 9086920"/>
              <a:gd name="connsiteY226" fmla="*/ 2100203 h 3680528"/>
              <a:gd name="connsiteX227" fmla="*/ 610567 w 9086920"/>
              <a:gd name="connsiteY227" fmla="*/ 2097828 h 3680528"/>
              <a:gd name="connsiteX228" fmla="*/ 8070645 w 9086920"/>
              <a:gd name="connsiteY228" fmla="*/ 2086727 h 3680528"/>
              <a:gd name="connsiteX229" fmla="*/ 8085991 w 9086920"/>
              <a:gd name="connsiteY229" fmla="*/ 2093557 h 3680528"/>
              <a:gd name="connsiteX230" fmla="*/ 8086954 w 9086920"/>
              <a:gd name="connsiteY230" fmla="*/ 2093837 h 3680528"/>
              <a:gd name="connsiteX231" fmla="*/ 8073851 w 9086920"/>
              <a:gd name="connsiteY231" fmla="*/ 2087639 h 3680528"/>
              <a:gd name="connsiteX232" fmla="*/ 8350795 w 9086920"/>
              <a:gd name="connsiteY232" fmla="*/ 2085855 h 3680528"/>
              <a:gd name="connsiteX233" fmla="*/ 8369140 w 9086920"/>
              <a:gd name="connsiteY233" fmla="*/ 2088842 h 3680528"/>
              <a:gd name="connsiteX234" fmla="*/ 8452087 w 9086920"/>
              <a:gd name="connsiteY234" fmla="*/ 2113409 h 3680528"/>
              <a:gd name="connsiteX235" fmla="*/ 8493648 w 9086920"/>
              <a:gd name="connsiteY235" fmla="*/ 2121949 h 3680528"/>
              <a:gd name="connsiteX236" fmla="*/ 8492764 w 9086920"/>
              <a:gd name="connsiteY236" fmla="*/ 2122474 h 3680528"/>
              <a:gd name="connsiteX237" fmla="*/ 8512371 w 9086920"/>
              <a:gd name="connsiteY237" fmla="*/ 2134181 h 3680528"/>
              <a:gd name="connsiteX238" fmla="*/ 8519777 w 9086920"/>
              <a:gd name="connsiteY238" fmla="*/ 2138423 h 3680528"/>
              <a:gd name="connsiteX239" fmla="*/ 8506530 w 9086920"/>
              <a:gd name="connsiteY239" fmla="*/ 2136310 h 3680528"/>
              <a:gd name="connsiteX240" fmla="*/ 8420594 w 9086920"/>
              <a:gd name="connsiteY240" fmla="*/ 2119889 h 3680528"/>
              <a:gd name="connsiteX241" fmla="*/ 8391431 w 9086920"/>
              <a:gd name="connsiteY241" fmla="*/ 2103992 h 3680528"/>
              <a:gd name="connsiteX242" fmla="*/ 8257166 w 9086920"/>
              <a:gd name="connsiteY242" fmla="*/ 2072975 h 3680528"/>
              <a:gd name="connsiteX243" fmla="*/ 8257069 w 9086920"/>
              <a:gd name="connsiteY243" fmla="*/ 2075408 h 3680528"/>
              <a:gd name="connsiteX244" fmla="*/ 8262728 w 9086920"/>
              <a:gd name="connsiteY244" fmla="*/ 2079841 h 3680528"/>
              <a:gd name="connsiteX245" fmla="*/ 8264484 w 9086920"/>
              <a:gd name="connsiteY245" fmla="*/ 2080671 h 3680528"/>
              <a:gd name="connsiteX246" fmla="*/ 8269499 w 9086920"/>
              <a:gd name="connsiteY246" fmla="*/ 2081963 h 3680528"/>
              <a:gd name="connsiteX247" fmla="*/ 8272965 w 9086920"/>
              <a:gd name="connsiteY247" fmla="*/ 2077917 h 3680528"/>
              <a:gd name="connsiteX248" fmla="*/ 8257166 w 9086920"/>
              <a:gd name="connsiteY248" fmla="*/ 2072975 h 3680528"/>
              <a:gd name="connsiteX249" fmla="*/ 667894 w 9086920"/>
              <a:gd name="connsiteY249" fmla="*/ 2039024 h 3680528"/>
              <a:gd name="connsiteX250" fmla="*/ 671121 w 9086920"/>
              <a:gd name="connsiteY250" fmla="*/ 2043753 h 3680528"/>
              <a:gd name="connsiteX251" fmla="*/ 663346 w 9086920"/>
              <a:gd name="connsiteY251" fmla="*/ 2046391 h 3680528"/>
              <a:gd name="connsiteX252" fmla="*/ 667894 w 9086920"/>
              <a:gd name="connsiteY252" fmla="*/ 2039024 h 3680528"/>
              <a:gd name="connsiteX253" fmla="*/ 8134628 w 9086920"/>
              <a:gd name="connsiteY253" fmla="*/ 2014442 h 3680528"/>
              <a:gd name="connsiteX254" fmla="*/ 8133179 w 9086920"/>
              <a:gd name="connsiteY254" fmla="*/ 2014942 h 3680528"/>
              <a:gd name="connsiteX255" fmla="*/ 8133429 w 9086920"/>
              <a:gd name="connsiteY255" fmla="*/ 2016340 h 3680528"/>
              <a:gd name="connsiteX256" fmla="*/ 8139882 w 9086920"/>
              <a:gd name="connsiteY256" fmla="*/ 2018541 h 3680528"/>
              <a:gd name="connsiteX257" fmla="*/ 8141450 w 9086920"/>
              <a:gd name="connsiteY257" fmla="*/ 2018456 h 3680528"/>
              <a:gd name="connsiteX258" fmla="*/ 8141007 w 9086920"/>
              <a:gd name="connsiteY258" fmla="*/ 2017673 h 3680528"/>
              <a:gd name="connsiteX259" fmla="*/ 5952576 w 9086920"/>
              <a:gd name="connsiteY259" fmla="*/ 2009314 h 3680528"/>
              <a:gd name="connsiteX260" fmla="*/ 5937254 w 9086920"/>
              <a:gd name="connsiteY260" fmla="*/ 2018253 h 3680528"/>
              <a:gd name="connsiteX261" fmla="*/ 5952576 w 9086920"/>
              <a:gd name="connsiteY261" fmla="*/ 2009314 h 3680528"/>
              <a:gd name="connsiteX262" fmla="*/ 5900760 w 9086920"/>
              <a:gd name="connsiteY262" fmla="*/ 2004688 h 3680528"/>
              <a:gd name="connsiteX263" fmla="*/ 5899831 w 9086920"/>
              <a:gd name="connsiteY263" fmla="*/ 2006083 h 3680528"/>
              <a:gd name="connsiteX264" fmla="*/ 5897677 w 9086920"/>
              <a:gd name="connsiteY264" fmla="*/ 2009315 h 3680528"/>
              <a:gd name="connsiteX265" fmla="*/ 5902439 w 9086920"/>
              <a:gd name="connsiteY265" fmla="*/ 2002168 h 3680528"/>
              <a:gd name="connsiteX266" fmla="*/ 5900760 w 9086920"/>
              <a:gd name="connsiteY266" fmla="*/ 2004688 h 3680528"/>
              <a:gd name="connsiteX267" fmla="*/ 5902075 w 9086920"/>
              <a:gd name="connsiteY267" fmla="*/ 2002714 h 3680528"/>
              <a:gd name="connsiteX268" fmla="*/ 5904140 w 9086920"/>
              <a:gd name="connsiteY268" fmla="*/ 1999616 h 3680528"/>
              <a:gd name="connsiteX269" fmla="*/ 5902439 w 9086920"/>
              <a:gd name="connsiteY269" fmla="*/ 2002168 h 3680528"/>
              <a:gd name="connsiteX270" fmla="*/ 5903421 w 9086920"/>
              <a:gd name="connsiteY270" fmla="*/ 2000694 h 3680528"/>
              <a:gd name="connsiteX271" fmla="*/ 5904140 w 9086920"/>
              <a:gd name="connsiteY271" fmla="*/ 1999616 h 3680528"/>
              <a:gd name="connsiteX272" fmla="*/ 5888740 w 9086920"/>
              <a:gd name="connsiteY272" fmla="*/ 1993989 h 3680528"/>
              <a:gd name="connsiteX273" fmla="*/ 5876292 w 9086920"/>
              <a:gd name="connsiteY273" fmla="*/ 2003568 h 3680528"/>
              <a:gd name="connsiteX274" fmla="*/ 5869375 w 9086920"/>
              <a:gd name="connsiteY274" fmla="*/ 2004381 h 3680528"/>
              <a:gd name="connsiteX275" fmla="*/ 5861672 w 9086920"/>
              <a:gd name="connsiteY275" fmla="*/ 2003039 h 3680528"/>
              <a:gd name="connsiteX276" fmla="*/ 5858099 w 9086920"/>
              <a:gd name="connsiteY276" fmla="*/ 2001652 h 3680528"/>
              <a:gd name="connsiteX277" fmla="*/ 5888740 w 9086920"/>
              <a:gd name="connsiteY277" fmla="*/ 1993989 h 3680528"/>
              <a:gd name="connsiteX278" fmla="*/ 5850437 w 9086920"/>
              <a:gd name="connsiteY278" fmla="*/ 1986326 h 3680528"/>
              <a:gd name="connsiteX279" fmla="*/ 5826180 w 9086920"/>
              <a:gd name="connsiteY279" fmla="*/ 1993989 h 3680528"/>
              <a:gd name="connsiteX280" fmla="*/ 5818519 w 9086920"/>
              <a:gd name="connsiteY280" fmla="*/ 1978663 h 3680528"/>
              <a:gd name="connsiteX281" fmla="*/ 5794263 w 9086920"/>
              <a:gd name="connsiteY281" fmla="*/ 1986327 h 3680528"/>
              <a:gd name="connsiteX282" fmla="*/ 459785 w 9086920"/>
              <a:gd name="connsiteY282" fmla="*/ 1978212 h 3680528"/>
              <a:gd name="connsiteX283" fmla="*/ 533028 w 9086920"/>
              <a:gd name="connsiteY283" fmla="*/ 1984173 h 3680528"/>
              <a:gd name="connsiteX284" fmla="*/ 595044 w 9086920"/>
              <a:gd name="connsiteY284" fmla="*/ 1982131 h 3680528"/>
              <a:gd name="connsiteX285" fmla="*/ 545108 w 9086920"/>
              <a:gd name="connsiteY285" fmla="*/ 1992320 h 3680528"/>
              <a:gd name="connsiteX286" fmla="*/ 538416 w 9086920"/>
              <a:gd name="connsiteY286" fmla="*/ 1991631 h 3680528"/>
              <a:gd name="connsiteX287" fmla="*/ 492336 w 9086920"/>
              <a:gd name="connsiteY287" fmla="*/ 1988655 h 3680528"/>
              <a:gd name="connsiteX288" fmla="*/ 430962 w 9086920"/>
              <a:gd name="connsiteY288" fmla="*/ 1982601 h 3680528"/>
              <a:gd name="connsiteX289" fmla="*/ 435462 w 9086920"/>
              <a:gd name="connsiteY289" fmla="*/ 1979670 h 3680528"/>
              <a:gd name="connsiteX290" fmla="*/ 437906 w 9086920"/>
              <a:gd name="connsiteY290" fmla="*/ 1978680 h 3680528"/>
              <a:gd name="connsiteX291" fmla="*/ 5778941 w 9086920"/>
              <a:gd name="connsiteY291" fmla="*/ 1969725 h 3680528"/>
              <a:gd name="connsiteX292" fmla="*/ 5762345 w 9086920"/>
              <a:gd name="connsiteY292" fmla="*/ 1978664 h 3680528"/>
              <a:gd name="connsiteX293" fmla="*/ 5700471 w 9086920"/>
              <a:gd name="connsiteY293" fmla="*/ 1953043 h 3680528"/>
              <a:gd name="connsiteX294" fmla="*/ 5698769 w 9086920"/>
              <a:gd name="connsiteY294" fmla="*/ 1953320 h 3680528"/>
              <a:gd name="connsiteX295" fmla="*/ 5692125 w 9086920"/>
              <a:gd name="connsiteY295" fmla="*/ 1954398 h 3680528"/>
              <a:gd name="connsiteX296" fmla="*/ 5708447 w 9086920"/>
              <a:gd name="connsiteY296" fmla="*/ 1951750 h 3680528"/>
              <a:gd name="connsiteX297" fmla="*/ 5700471 w 9086920"/>
              <a:gd name="connsiteY297" fmla="*/ 1953043 h 3680528"/>
              <a:gd name="connsiteX298" fmla="*/ 5705687 w 9086920"/>
              <a:gd name="connsiteY298" fmla="*/ 1952197 h 3680528"/>
              <a:gd name="connsiteX299" fmla="*/ 5712054 w 9086920"/>
              <a:gd name="connsiteY299" fmla="*/ 1951165 h 3680528"/>
              <a:gd name="connsiteX300" fmla="*/ 5708447 w 9086920"/>
              <a:gd name="connsiteY300" fmla="*/ 1951750 h 3680528"/>
              <a:gd name="connsiteX301" fmla="*/ 5709840 w 9086920"/>
              <a:gd name="connsiteY301" fmla="*/ 1951524 h 3680528"/>
              <a:gd name="connsiteX302" fmla="*/ 5712054 w 9086920"/>
              <a:gd name="connsiteY302" fmla="*/ 1951165 h 3680528"/>
              <a:gd name="connsiteX303" fmla="*/ 5652546 w 9086920"/>
              <a:gd name="connsiteY303" fmla="*/ 1946736 h 3680528"/>
              <a:gd name="connsiteX304" fmla="*/ 5692125 w 9086920"/>
              <a:gd name="connsiteY304" fmla="*/ 1954398 h 3680528"/>
              <a:gd name="connsiteX305" fmla="*/ 5652546 w 9086920"/>
              <a:gd name="connsiteY305" fmla="*/ 1946736 h 3680528"/>
              <a:gd name="connsiteX306" fmla="*/ 5612969 w 9086920"/>
              <a:gd name="connsiteY306" fmla="*/ 1939073 h 3680528"/>
              <a:gd name="connsiteX307" fmla="*/ 5652546 w 9086920"/>
              <a:gd name="connsiteY307" fmla="*/ 1946736 h 3680528"/>
              <a:gd name="connsiteX308" fmla="*/ 5612969 w 9086920"/>
              <a:gd name="connsiteY308" fmla="*/ 1939073 h 3680528"/>
              <a:gd name="connsiteX309" fmla="*/ 5177770 w 9086920"/>
              <a:gd name="connsiteY309" fmla="*/ 1928663 h 3680528"/>
              <a:gd name="connsiteX310" fmla="*/ 5232506 w 9086920"/>
              <a:gd name="connsiteY310" fmla="*/ 1946735 h 3680528"/>
              <a:gd name="connsiteX311" fmla="*/ 5762025 w 9086920"/>
              <a:gd name="connsiteY311" fmla="*/ 2062634 h 3680528"/>
              <a:gd name="connsiteX312" fmla="*/ 5926560 w 9086920"/>
              <a:gd name="connsiteY312" fmla="*/ 2100848 h 3680528"/>
              <a:gd name="connsiteX313" fmla="*/ 5935475 w 9086920"/>
              <a:gd name="connsiteY313" fmla="*/ 2093095 h 3680528"/>
              <a:gd name="connsiteX314" fmla="*/ 5815968 w 9086920"/>
              <a:gd name="connsiteY314" fmla="*/ 2062156 h 3680528"/>
              <a:gd name="connsiteX315" fmla="*/ 5311662 w 9086920"/>
              <a:gd name="connsiteY315" fmla="*/ 1946735 h 3680528"/>
              <a:gd name="connsiteX316" fmla="*/ 5177770 w 9086920"/>
              <a:gd name="connsiteY316" fmla="*/ 1928663 h 3680528"/>
              <a:gd name="connsiteX317" fmla="*/ 8691136 w 9086920"/>
              <a:gd name="connsiteY317" fmla="*/ 1922469 h 3680528"/>
              <a:gd name="connsiteX318" fmla="*/ 8690448 w 9086920"/>
              <a:gd name="connsiteY318" fmla="*/ 1923320 h 3680528"/>
              <a:gd name="connsiteX319" fmla="*/ 8690096 w 9086920"/>
              <a:gd name="connsiteY319" fmla="*/ 1922719 h 3680528"/>
              <a:gd name="connsiteX320" fmla="*/ 5501893 w 9086920"/>
              <a:gd name="connsiteY320" fmla="*/ 1914807 h 3680528"/>
              <a:gd name="connsiteX321" fmla="*/ 5612969 w 9086920"/>
              <a:gd name="connsiteY321" fmla="*/ 1939073 h 3680528"/>
              <a:gd name="connsiteX322" fmla="*/ 5572113 w 9086920"/>
              <a:gd name="connsiteY322" fmla="*/ 1939073 h 3680528"/>
              <a:gd name="connsiteX323" fmla="*/ 5533812 w 9086920"/>
              <a:gd name="connsiteY323" fmla="*/ 1931410 h 3680528"/>
              <a:gd name="connsiteX324" fmla="*/ 5501892 w 9086920"/>
              <a:gd name="connsiteY324" fmla="*/ 1922469 h 3680528"/>
              <a:gd name="connsiteX325" fmla="*/ 979277 w 9086920"/>
              <a:gd name="connsiteY325" fmla="*/ 1914387 h 3680528"/>
              <a:gd name="connsiteX326" fmla="*/ 964986 w 9086920"/>
              <a:gd name="connsiteY326" fmla="*/ 1916363 h 3680528"/>
              <a:gd name="connsiteX327" fmla="*/ 967460 w 9086920"/>
              <a:gd name="connsiteY327" fmla="*/ 1916346 h 3680528"/>
              <a:gd name="connsiteX328" fmla="*/ 980792 w 9086920"/>
              <a:gd name="connsiteY328" fmla="*/ 1914611 h 3680528"/>
              <a:gd name="connsiteX329" fmla="*/ 5462315 w 9086920"/>
              <a:gd name="connsiteY329" fmla="*/ 1907143 h 3680528"/>
              <a:gd name="connsiteX330" fmla="*/ 5501893 w 9086920"/>
              <a:gd name="connsiteY330" fmla="*/ 1914807 h 3680528"/>
              <a:gd name="connsiteX331" fmla="*/ 5462315 w 9086920"/>
              <a:gd name="connsiteY331" fmla="*/ 1914807 h 3680528"/>
              <a:gd name="connsiteX332" fmla="*/ 8376586 w 9086920"/>
              <a:gd name="connsiteY332" fmla="*/ 1896381 h 3680528"/>
              <a:gd name="connsiteX333" fmla="*/ 8381785 w 9086920"/>
              <a:gd name="connsiteY333" fmla="*/ 1899601 h 3680528"/>
              <a:gd name="connsiteX334" fmla="*/ 8376586 w 9086920"/>
              <a:gd name="connsiteY334" fmla="*/ 1896381 h 3680528"/>
              <a:gd name="connsiteX335" fmla="*/ 5406441 w 9086920"/>
              <a:gd name="connsiteY335" fmla="*/ 1895829 h 3680528"/>
              <a:gd name="connsiteX336" fmla="*/ 5390821 w 9086920"/>
              <a:gd name="connsiteY336" fmla="*/ 1907144 h 3680528"/>
              <a:gd name="connsiteX337" fmla="*/ 5415076 w 9086920"/>
              <a:gd name="connsiteY337" fmla="*/ 1899481 h 3680528"/>
              <a:gd name="connsiteX338" fmla="*/ 5406441 w 9086920"/>
              <a:gd name="connsiteY338" fmla="*/ 1895829 h 3680528"/>
              <a:gd name="connsiteX339" fmla="*/ 8702059 w 9086920"/>
              <a:gd name="connsiteY339" fmla="*/ 1891410 h 3680528"/>
              <a:gd name="connsiteX340" fmla="*/ 8697708 w 9086920"/>
              <a:gd name="connsiteY340" fmla="*/ 1894748 h 3680528"/>
              <a:gd name="connsiteX341" fmla="*/ 8702059 w 9086920"/>
              <a:gd name="connsiteY341" fmla="*/ 1891410 h 3680528"/>
              <a:gd name="connsiteX342" fmla="*/ 5328634 w 9086920"/>
              <a:gd name="connsiteY342" fmla="*/ 1885303 h 3680528"/>
              <a:gd name="connsiteX343" fmla="*/ 5323653 w 9086920"/>
              <a:gd name="connsiteY343" fmla="*/ 1886112 h 3680528"/>
              <a:gd name="connsiteX344" fmla="*/ 5325866 w 9086920"/>
              <a:gd name="connsiteY344" fmla="*/ 1885751 h 3680528"/>
              <a:gd name="connsiteX345" fmla="*/ 8682082 w 9086920"/>
              <a:gd name="connsiteY345" fmla="*/ 1883800 h 3680528"/>
              <a:gd name="connsiteX346" fmla="*/ 8687281 w 9086920"/>
              <a:gd name="connsiteY346" fmla="*/ 1887022 h 3680528"/>
              <a:gd name="connsiteX347" fmla="*/ 8682082 w 9086920"/>
              <a:gd name="connsiteY347" fmla="*/ 1883800 h 3680528"/>
              <a:gd name="connsiteX348" fmla="*/ 5343581 w 9086920"/>
              <a:gd name="connsiteY348" fmla="*/ 1882878 h 3680528"/>
              <a:gd name="connsiteX349" fmla="*/ 5336937 w 9086920"/>
              <a:gd name="connsiteY349" fmla="*/ 1883957 h 3680528"/>
              <a:gd name="connsiteX350" fmla="*/ 5328634 w 9086920"/>
              <a:gd name="connsiteY350" fmla="*/ 1885303 h 3680528"/>
              <a:gd name="connsiteX351" fmla="*/ 571591 w 9086920"/>
              <a:gd name="connsiteY351" fmla="*/ 1870725 h 3680528"/>
              <a:gd name="connsiteX352" fmla="*/ 575559 w 9086920"/>
              <a:gd name="connsiteY352" fmla="*/ 1873795 h 3680528"/>
              <a:gd name="connsiteX353" fmla="*/ 571591 w 9086920"/>
              <a:gd name="connsiteY353" fmla="*/ 1870725 h 3680528"/>
              <a:gd name="connsiteX354" fmla="*/ 589556 w 9086920"/>
              <a:gd name="connsiteY354" fmla="*/ 1867303 h 3680528"/>
              <a:gd name="connsiteX355" fmla="*/ 593685 w 9086920"/>
              <a:gd name="connsiteY355" fmla="*/ 1870586 h 3680528"/>
              <a:gd name="connsiteX356" fmla="*/ 589556 w 9086920"/>
              <a:gd name="connsiteY356" fmla="*/ 1867303 h 3680528"/>
              <a:gd name="connsiteX357" fmla="*/ 5292552 w 9086920"/>
              <a:gd name="connsiteY357" fmla="*/ 1864440 h 3680528"/>
              <a:gd name="connsiteX358" fmla="*/ 5296344 w 9086920"/>
              <a:gd name="connsiteY358" fmla="*/ 1867554 h 3680528"/>
              <a:gd name="connsiteX359" fmla="*/ 5272085 w 9086920"/>
              <a:gd name="connsiteY359" fmla="*/ 1875217 h 3680528"/>
              <a:gd name="connsiteX360" fmla="*/ 5292552 w 9086920"/>
              <a:gd name="connsiteY360" fmla="*/ 1864440 h 3680528"/>
              <a:gd name="connsiteX361" fmla="*/ 516307 w 9086920"/>
              <a:gd name="connsiteY361" fmla="*/ 1860118 h 3680528"/>
              <a:gd name="connsiteX362" fmla="*/ 536503 w 9086920"/>
              <a:gd name="connsiteY362" fmla="*/ 1861458 h 3680528"/>
              <a:gd name="connsiteX363" fmla="*/ 488934 w 9086920"/>
              <a:gd name="connsiteY363" fmla="*/ 1870714 h 3680528"/>
              <a:gd name="connsiteX364" fmla="*/ 454088 w 9086920"/>
              <a:gd name="connsiteY364" fmla="*/ 1880411 h 3680528"/>
              <a:gd name="connsiteX365" fmla="*/ 358883 w 9086920"/>
              <a:gd name="connsiteY365" fmla="*/ 1876715 h 3680528"/>
              <a:gd name="connsiteX366" fmla="*/ 344309 w 9086920"/>
              <a:gd name="connsiteY366" fmla="*/ 1875702 h 3680528"/>
              <a:gd name="connsiteX367" fmla="*/ 353210 w 9086920"/>
              <a:gd name="connsiteY367" fmla="*/ 1873023 h 3680528"/>
              <a:gd name="connsiteX368" fmla="*/ 376888 w 9086920"/>
              <a:gd name="connsiteY368" fmla="*/ 1865420 h 3680528"/>
              <a:gd name="connsiteX369" fmla="*/ 376078 w 9086920"/>
              <a:gd name="connsiteY369" fmla="*/ 1864646 h 3680528"/>
              <a:gd name="connsiteX370" fmla="*/ 422270 w 9086920"/>
              <a:gd name="connsiteY370" fmla="*/ 1865799 h 3680528"/>
              <a:gd name="connsiteX371" fmla="*/ 516307 w 9086920"/>
              <a:gd name="connsiteY371" fmla="*/ 1860118 h 3680528"/>
              <a:gd name="connsiteX372" fmla="*/ 226283 w 9086920"/>
              <a:gd name="connsiteY372" fmla="*/ 1858744 h 3680528"/>
              <a:gd name="connsiteX373" fmla="*/ 305769 w 9086920"/>
              <a:gd name="connsiteY373" fmla="*/ 1862534 h 3680528"/>
              <a:gd name="connsiteX374" fmla="*/ 298150 w 9086920"/>
              <a:gd name="connsiteY374" fmla="*/ 1864891 h 3680528"/>
              <a:gd name="connsiteX375" fmla="*/ 281631 w 9086920"/>
              <a:gd name="connsiteY375" fmla="*/ 1871341 h 3680528"/>
              <a:gd name="connsiteX376" fmla="*/ 244892 w 9086920"/>
              <a:gd name="connsiteY376" fmla="*/ 1868786 h 3680528"/>
              <a:gd name="connsiteX377" fmla="*/ 206560 w 9086920"/>
              <a:gd name="connsiteY377" fmla="*/ 1864508 h 3680528"/>
              <a:gd name="connsiteX378" fmla="*/ 217153 w 9086920"/>
              <a:gd name="connsiteY378" fmla="*/ 1861035 h 3680528"/>
              <a:gd name="connsiteX379" fmla="*/ 5234649 w 9086920"/>
              <a:gd name="connsiteY379" fmla="*/ 1858036 h 3680528"/>
              <a:gd name="connsiteX380" fmla="*/ 5224847 w 9086920"/>
              <a:gd name="connsiteY380" fmla="*/ 1859892 h 3680528"/>
              <a:gd name="connsiteX381" fmla="*/ 5231491 w 9086920"/>
              <a:gd name="connsiteY381" fmla="*/ 1858633 h 3680528"/>
              <a:gd name="connsiteX382" fmla="*/ 5238671 w 9086920"/>
              <a:gd name="connsiteY382" fmla="*/ 1857274 h 3680528"/>
              <a:gd name="connsiteX383" fmla="*/ 5238409 w 9086920"/>
              <a:gd name="connsiteY383" fmla="*/ 1857324 h 3680528"/>
              <a:gd name="connsiteX384" fmla="*/ 5234649 w 9086920"/>
              <a:gd name="connsiteY384" fmla="*/ 1858036 h 3680528"/>
              <a:gd name="connsiteX385" fmla="*/ 5244775 w 9086920"/>
              <a:gd name="connsiteY385" fmla="*/ 1856119 h 3680528"/>
              <a:gd name="connsiteX386" fmla="*/ 5238671 w 9086920"/>
              <a:gd name="connsiteY386" fmla="*/ 1857274 h 3680528"/>
              <a:gd name="connsiteX387" fmla="*/ 5242562 w 9086920"/>
              <a:gd name="connsiteY387" fmla="*/ 1856537 h 3680528"/>
              <a:gd name="connsiteX388" fmla="*/ 5244775 w 9086920"/>
              <a:gd name="connsiteY388" fmla="*/ 1856119 h 3680528"/>
              <a:gd name="connsiteX389" fmla="*/ 646715 w 9086920"/>
              <a:gd name="connsiteY389" fmla="*/ 1840837 h 3680528"/>
              <a:gd name="connsiteX390" fmla="*/ 654012 w 9086920"/>
              <a:gd name="connsiteY390" fmla="*/ 1841006 h 3680528"/>
              <a:gd name="connsiteX391" fmla="*/ 587045 w 9086920"/>
              <a:gd name="connsiteY391" fmla="*/ 1852604 h 3680528"/>
              <a:gd name="connsiteX392" fmla="*/ 583996 w 9086920"/>
              <a:gd name="connsiteY392" fmla="*/ 1851734 h 3680528"/>
              <a:gd name="connsiteX393" fmla="*/ 579129 w 9086920"/>
              <a:gd name="connsiteY393" fmla="*/ 1848129 h 3680528"/>
              <a:gd name="connsiteX394" fmla="*/ 646715 w 9086920"/>
              <a:gd name="connsiteY394" fmla="*/ 1840837 h 3680528"/>
              <a:gd name="connsiteX395" fmla="*/ 5074434 w 9086920"/>
              <a:gd name="connsiteY395" fmla="*/ 1837471 h 3680528"/>
              <a:gd name="connsiteX396" fmla="*/ 5066055 w 9086920"/>
              <a:gd name="connsiteY396" fmla="*/ 1838499 h 3680528"/>
              <a:gd name="connsiteX397" fmla="*/ 5063122 w 9086920"/>
              <a:gd name="connsiteY397" fmla="*/ 1838858 h 3680528"/>
              <a:gd name="connsiteX398" fmla="*/ 784097 w 9086920"/>
              <a:gd name="connsiteY398" fmla="*/ 1836429 h 3680528"/>
              <a:gd name="connsiteX399" fmla="*/ 779006 w 9086920"/>
              <a:gd name="connsiteY399" fmla="*/ 1836461 h 3680528"/>
              <a:gd name="connsiteX400" fmla="*/ 773660 w 9086920"/>
              <a:gd name="connsiteY400" fmla="*/ 1838191 h 3680528"/>
              <a:gd name="connsiteX401" fmla="*/ 776805 w 9086920"/>
              <a:gd name="connsiteY401" fmla="*/ 1841874 h 3680528"/>
              <a:gd name="connsiteX402" fmla="*/ 784192 w 9086920"/>
              <a:gd name="connsiteY402" fmla="*/ 1841124 h 3680528"/>
              <a:gd name="connsiteX403" fmla="*/ 784097 w 9086920"/>
              <a:gd name="connsiteY403" fmla="*/ 1836429 h 3680528"/>
              <a:gd name="connsiteX404" fmla="*/ 5089514 w 9086920"/>
              <a:gd name="connsiteY404" fmla="*/ 1835624 h 3680528"/>
              <a:gd name="connsiteX405" fmla="*/ 5074434 w 9086920"/>
              <a:gd name="connsiteY405" fmla="*/ 1837471 h 3680528"/>
              <a:gd name="connsiteX406" fmla="*/ 5080718 w 9086920"/>
              <a:gd name="connsiteY406" fmla="*/ 1836701 h 3680528"/>
              <a:gd name="connsiteX407" fmla="*/ 5089514 w 9086920"/>
              <a:gd name="connsiteY407" fmla="*/ 1835624 h 3680528"/>
              <a:gd name="connsiteX408" fmla="*/ 5089514 w 9086920"/>
              <a:gd name="connsiteY408" fmla="*/ 1835624 h 3680528"/>
              <a:gd name="connsiteX409" fmla="*/ 5224847 w 9086920"/>
              <a:gd name="connsiteY409" fmla="*/ 1859892 h 3680528"/>
              <a:gd name="connsiteX410" fmla="*/ 5089514 w 9086920"/>
              <a:gd name="connsiteY410" fmla="*/ 1835624 h 3680528"/>
              <a:gd name="connsiteX411" fmla="*/ 8636796 w 9086920"/>
              <a:gd name="connsiteY411" fmla="*/ 1828678 h 3680528"/>
              <a:gd name="connsiteX412" fmla="*/ 8639531 w 9086920"/>
              <a:gd name="connsiteY412" fmla="*/ 1828801 h 3680528"/>
              <a:gd name="connsiteX413" fmla="*/ 8645132 w 9086920"/>
              <a:gd name="connsiteY413" fmla="*/ 1830713 h 3680528"/>
              <a:gd name="connsiteX414" fmla="*/ 8633313 w 9086920"/>
              <a:gd name="connsiteY414" fmla="*/ 1828755 h 3680528"/>
              <a:gd name="connsiteX415" fmla="*/ 8636796 w 9086920"/>
              <a:gd name="connsiteY415" fmla="*/ 1828678 h 3680528"/>
              <a:gd name="connsiteX416" fmla="*/ 3113373 w 9086920"/>
              <a:gd name="connsiteY416" fmla="*/ 1819041 h 3680528"/>
              <a:gd name="connsiteX417" fmla="*/ 3063362 w 9086920"/>
              <a:gd name="connsiteY417" fmla="*/ 1820300 h 3680528"/>
              <a:gd name="connsiteX418" fmla="*/ 3206355 w 9086920"/>
              <a:gd name="connsiteY418" fmla="*/ 1843288 h 3680528"/>
              <a:gd name="connsiteX419" fmla="*/ 3253594 w 9086920"/>
              <a:gd name="connsiteY419" fmla="*/ 1843289 h 3680528"/>
              <a:gd name="connsiteX420" fmla="*/ 5699267 w 9086920"/>
              <a:gd name="connsiteY420" fmla="*/ 2222057 h 3680528"/>
              <a:gd name="connsiteX421" fmla="*/ 5869715 w 9086920"/>
              <a:gd name="connsiteY421" fmla="*/ 2260719 h 3680528"/>
              <a:gd name="connsiteX422" fmla="*/ 5873853 w 9086920"/>
              <a:gd name="connsiteY422" fmla="*/ 2252360 h 3680528"/>
              <a:gd name="connsiteX423" fmla="*/ 5708961 w 9086920"/>
              <a:gd name="connsiteY423" fmla="*/ 2212897 h 3680528"/>
              <a:gd name="connsiteX424" fmla="*/ 3253594 w 9086920"/>
              <a:gd name="connsiteY424" fmla="*/ 1843289 h 3680528"/>
              <a:gd name="connsiteX425" fmla="*/ 3113373 w 9086920"/>
              <a:gd name="connsiteY425" fmla="*/ 1819041 h 3680528"/>
              <a:gd name="connsiteX426" fmla="*/ 703531 w 9086920"/>
              <a:gd name="connsiteY426" fmla="*/ 1801269 h 3680528"/>
              <a:gd name="connsiteX427" fmla="*/ 706167 w 9086920"/>
              <a:gd name="connsiteY427" fmla="*/ 1804558 h 3680528"/>
              <a:gd name="connsiteX428" fmla="*/ 707394 w 9086920"/>
              <a:gd name="connsiteY428" fmla="*/ 1806090 h 3680528"/>
              <a:gd name="connsiteX429" fmla="*/ 707456 w 9086920"/>
              <a:gd name="connsiteY429" fmla="*/ 1806166 h 3680528"/>
              <a:gd name="connsiteX430" fmla="*/ 706167 w 9086920"/>
              <a:gd name="connsiteY430" fmla="*/ 1804558 h 3680528"/>
              <a:gd name="connsiteX431" fmla="*/ 705984 w 9086920"/>
              <a:gd name="connsiteY431" fmla="*/ 1804329 h 3680528"/>
              <a:gd name="connsiteX432" fmla="*/ 703531 w 9086920"/>
              <a:gd name="connsiteY432" fmla="*/ 1801269 h 3680528"/>
              <a:gd name="connsiteX433" fmla="*/ 875053 w 9086920"/>
              <a:gd name="connsiteY433" fmla="*/ 1797903 h 3680528"/>
              <a:gd name="connsiteX434" fmla="*/ 880003 w 9086920"/>
              <a:gd name="connsiteY434" fmla="*/ 1804532 h 3680528"/>
              <a:gd name="connsiteX435" fmla="*/ 879441 w 9086920"/>
              <a:gd name="connsiteY435" fmla="*/ 1799789 h 3680528"/>
              <a:gd name="connsiteX436" fmla="*/ 875053 w 9086920"/>
              <a:gd name="connsiteY436" fmla="*/ 1797903 h 3680528"/>
              <a:gd name="connsiteX437" fmla="*/ 1031136 w 9086920"/>
              <a:gd name="connsiteY437" fmla="*/ 1792864 h 3680528"/>
              <a:gd name="connsiteX438" fmla="*/ 1010837 w 9086920"/>
              <a:gd name="connsiteY438" fmla="*/ 1793114 h 3680528"/>
              <a:gd name="connsiteX439" fmla="*/ 1004605 w 9086920"/>
              <a:gd name="connsiteY439" fmla="*/ 1794794 h 3680528"/>
              <a:gd name="connsiteX440" fmla="*/ 1022000 w 9086920"/>
              <a:gd name="connsiteY440" fmla="*/ 1796994 h 3680528"/>
              <a:gd name="connsiteX441" fmla="*/ 1029784 w 9086920"/>
              <a:gd name="connsiteY441" fmla="*/ 1798331 h 3680528"/>
              <a:gd name="connsiteX442" fmla="*/ 1037874 w 9086920"/>
              <a:gd name="connsiteY442" fmla="*/ 1798255 h 3680528"/>
              <a:gd name="connsiteX443" fmla="*/ 1038698 w 9086920"/>
              <a:gd name="connsiteY443" fmla="*/ 1797735 h 3680528"/>
              <a:gd name="connsiteX444" fmla="*/ 965956 w 9086920"/>
              <a:gd name="connsiteY444" fmla="*/ 1779759 h 3680528"/>
              <a:gd name="connsiteX445" fmla="*/ 961073 w 9086920"/>
              <a:gd name="connsiteY445" fmla="*/ 1780338 h 3680528"/>
              <a:gd name="connsiteX446" fmla="*/ 908375 w 9086920"/>
              <a:gd name="connsiteY446" fmla="*/ 1792880 h 3680528"/>
              <a:gd name="connsiteX447" fmla="*/ 936436 w 9086920"/>
              <a:gd name="connsiteY447" fmla="*/ 1791783 h 3680528"/>
              <a:gd name="connsiteX448" fmla="*/ 963794 w 9086920"/>
              <a:gd name="connsiteY448" fmla="*/ 1786433 h 3680528"/>
              <a:gd name="connsiteX449" fmla="*/ 982782 w 9086920"/>
              <a:gd name="connsiteY449" fmla="*/ 1777762 h 3680528"/>
              <a:gd name="connsiteX450" fmla="*/ 977344 w 9086920"/>
              <a:gd name="connsiteY450" fmla="*/ 1778408 h 3680528"/>
              <a:gd name="connsiteX451" fmla="*/ 977715 w 9086920"/>
              <a:gd name="connsiteY451" fmla="*/ 1778799 h 3680528"/>
              <a:gd name="connsiteX452" fmla="*/ 965836 w 9086920"/>
              <a:gd name="connsiteY452" fmla="*/ 1786034 h 3680528"/>
              <a:gd name="connsiteX453" fmla="*/ 972468 w 9086920"/>
              <a:gd name="connsiteY453" fmla="*/ 1784737 h 3680528"/>
              <a:gd name="connsiteX454" fmla="*/ 977966 w 9086920"/>
              <a:gd name="connsiteY454" fmla="*/ 1784787 h 3680528"/>
              <a:gd name="connsiteX455" fmla="*/ 977715 w 9086920"/>
              <a:gd name="connsiteY455" fmla="*/ 1778799 h 3680528"/>
              <a:gd name="connsiteX456" fmla="*/ 8634060 w 9086920"/>
              <a:gd name="connsiteY456" fmla="*/ 1755867 h 3680528"/>
              <a:gd name="connsiteX457" fmla="*/ 8639852 w 9086920"/>
              <a:gd name="connsiteY457" fmla="*/ 1757170 h 3680528"/>
              <a:gd name="connsiteX458" fmla="*/ 8643897 w 9086920"/>
              <a:gd name="connsiteY458" fmla="*/ 1756442 h 3680528"/>
              <a:gd name="connsiteX459" fmla="*/ 8715394 w 9086920"/>
              <a:gd name="connsiteY459" fmla="*/ 1764106 h 3680528"/>
              <a:gd name="connsiteX460" fmla="*/ 8643897 w 9086920"/>
              <a:gd name="connsiteY460" fmla="*/ 1756442 h 3680528"/>
              <a:gd name="connsiteX461" fmla="*/ 8659219 w 9086920"/>
              <a:gd name="connsiteY461" fmla="*/ 1709190 h 3680528"/>
              <a:gd name="connsiteX462" fmla="*/ 8643895 w 9086920"/>
              <a:gd name="connsiteY462" fmla="*/ 1716852 h 3680528"/>
              <a:gd name="connsiteX463" fmla="*/ 8659219 w 9086920"/>
              <a:gd name="connsiteY463" fmla="*/ 1709190 h 3680528"/>
              <a:gd name="connsiteX464" fmla="*/ 357807 w 9086920"/>
              <a:gd name="connsiteY464" fmla="*/ 1703465 h 3680528"/>
              <a:gd name="connsiteX465" fmla="*/ 380713 w 9086920"/>
              <a:gd name="connsiteY465" fmla="*/ 1708803 h 3680528"/>
              <a:gd name="connsiteX466" fmla="*/ 350986 w 9086920"/>
              <a:gd name="connsiteY466" fmla="*/ 1705122 h 3680528"/>
              <a:gd name="connsiteX467" fmla="*/ 357807 w 9086920"/>
              <a:gd name="connsiteY467" fmla="*/ 1703465 h 3680528"/>
              <a:gd name="connsiteX468" fmla="*/ 8783359 w 9086920"/>
              <a:gd name="connsiteY468" fmla="*/ 1643593 h 3680528"/>
              <a:gd name="connsiteX469" fmla="*/ 8786167 w 9086920"/>
              <a:gd name="connsiteY469" fmla="*/ 1644049 h 3680528"/>
              <a:gd name="connsiteX470" fmla="*/ 8795620 w 9086920"/>
              <a:gd name="connsiteY470" fmla="*/ 1649143 h 3680528"/>
              <a:gd name="connsiteX471" fmla="*/ 8540193 w 9086920"/>
              <a:gd name="connsiteY471" fmla="*/ 1597856 h 3680528"/>
              <a:gd name="connsiteX472" fmla="*/ 8548578 w 9086920"/>
              <a:gd name="connsiteY472" fmla="*/ 1599948 h 3680528"/>
              <a:gd name="connsiteX473" fmla="*/ 8554130 w 9086920"/>
              <a:gd name="connsiteY473" fmla="*/ 1605178 h 3680528"/>
              <a:gd name="connsiteX474" fmla="*/ 8540467 w 9086920"/>
              <a:gd name="connsiteY474" fmla="*/ 1600784 h 3680528"/>
              <a:gd name="connsiteX475" fmla="*/ 8540193 w 9086920"/>
              <a:gd name="connsiteY475" fmla="*/ 1597856 h 3680528"/>
              <a:gd name="connsiteX476" fmla="*/ 211624 w 9086920"/>
              <a:gd name="connsiteY476" fmla="*/ 1568848 h 3680528"/>
              <a:gd name="connsiteX477" fmla="*/ 215422 w 9086920"/>
              <a:gd name="connsiteY477" fmla="*/ 1573459 h 3680528"/>
              <a:gd name="connsiteX478" fmla="*/ 211624 w 9086920"/>
              <a:gd name="connsiteY478" fmla="*/ 1568848 h 3680528"/>
              <a:gd name="connsiteX479" fmla="*/ 8699120 w 9086920"/>
              <a:gd name="connsiteY479" fmla="*/ 1564643 h 3680528"/>
              <a:gd name="connsiteX480" fmla="*/ 8703976 w 9086920"/>
              <a:gd name="connsiteY480" fmla="*/ 1569708 h 3680528"/>
              <a:gd name="connsiteX481" fmla="*/ 8695323 w 9086920"/>
              <a:gd name="connsiteY481" fmla="*/ 1564904 h 3680528"/>
              <a:gd name="connsiteX482" fmla="*/ 8699120 w 9086920"/>
              <a:gd name="connsiteY482" fmla="*/ 1564643 h 3680528"/>
              <a:gd name="connsiteX483" fmla="*/ 652656 w 9086920"/>
              <a:gd name="connsiteY483" fmla="*/ 1560032 h 3680528"/>
              <a:gd name="connsiteX484" fmla="*/ 619774 w 9086920"/>
              <a:gd name="connsiteY484" fmla="*/ 1567334 h 3680528"/>
              <a:gd name="connsiteX485" fmla="*/ 639467 w 9086920"/>
              <a:gd name="connsiteY485" fmla="*/ 1567453 h 3680528"/>
              <a:gd name="connsiteX486" fmla="*/ 656937 w 9086920"/>
              <a:gd name="connsiteY486" fmla="*/ 1562280 h 3680528"/>
              <a:gd name="connsiteX487" fmla="*/ 8690469 w 9086920"/>
              <a:gd name="connsiteY487" fmla="*/ 1559839 h 3680528"/>
              <a:gd name="connsiteX488" fmla="*/ 8695323 w 9086920"/>
              <a:gd name="connsiteY488" fmla="*/ 1564904 h 3680528"/>
              <a:gd name="connsiteX489" fmla="*/ 8686670 w 9086920"/>
              <a:gd name="connsiteY489" fmla="*/ 1560099 h 3680528"/>
              <a:gd name="connsiteX490" fmla="*/ 8690469 w 9086920"/>
              <a:gd name="connsiteY490" fmla="*/ 1559839 h 3680528"/>
              <a:gd name="connsiteX491" fmla="*/ 584054 w 9086920"/>
              <a:gd name="connsiteY491" fmla="*/ 1558399 h 3680528"/>
              <a:gd name="connsiteX492" fmla="*/ 583635 w 9086920"/>
              <a:gd name="connsiteY492" fmla="*/ 1559456 h 3680528"/>
              <a:gd name="connsiteX493" fmla="*/ 580115 w 9086920"/>
              <a:gd name="connsiteY493" fmla="*/ 1558511 h 3680528"/>
              <a:gd name="connsiteX494" fmla="*/ 558804 w 9086920"/>
              <a:gd name="connsiteY494" fmla="*/ 1554867 h 3680528"/>
              <a:gd name="connsiteX495" fmla="*/ 535835 w 9086920"/>
              <a:gd name="connsiteY495" fmla="*/ 1555687 h 3680528"/>
              <a:gd name="connsiteX496" fmla="*/ 529625 w 9086920"/>
              <a:gd name="connsiteY496" fmla="*/ 1556500 h 3680528"/>
              <a:gd name="connsiteX497" fmla="*/ 544056 w 9086920"/>
              <a:gd name="connsiteY497" fmla="*/ 1556210 h 3680528"/>
              <a:gd name="connsiteX498" fmla="*/ 8662782 w 9086920"/>
              <a:gd name="connsiteY498" fmla="*/ 1549042 h 3680528"/>
              <a:gd name="connsiteX499" fmla="*/ 8674365 w 9086920"/>
              <a:gd name="connsiteY499" fmla="*/ 1551767 h 3680528"/>
              <a:gd name="connsiteX500" fmla="*/ 8686670 w 9086920"/>
              <a:gd name="connsiteY500" fmla="*/ 1560099 h 3680528"/>
              <a:gd name="connsiteX501" fmla="*/ 8662782 w 9086920"/>
              <a:gd name="connsiteY501" fmla="*/ 1549042 h 3680528"/>
              <a:gd name="connsiteX502" fmla="*/ 8467488 w 9086920"/>
              <a:gd name="connsiteY502" fmla="*/ 1536185 h 3680528"/>
              <a:gd name="connsiteX503" fmla="*/ 8475219 w 9086920"/>
              <a:gd name="connsiteY503" fmla="*/ 1537862 h 3680528"/>
              <a:gd name="connsiteX504" fmla="*/ 8482593 w 9086920"/>
              <a:gd name="connsiteY504" fmla="*/ 1543189 h 3680528"/>
              <a:gd name="connsiteX505" fmla="*/ 8467488 w 9086920"/>
              <a:gd name="connsiteY505" fmla="*/ 1536185 h 3680528"/>
              <a:gd name="connsiteX506" fmla="*/ 2955416 w 9086920"/>
              <a:gd name="connsiteY506" fmla="*/ 1524918 h 3680528"/>
              <a:gd name="connsiteX507" fmla="*/ 2955865 w 9086920"/>
              <a:gd name="connsiteY507" fmla="*/ 1528535 h 3680528"/>
              <a:gd name="connsiteX508" fmla="*/ 2957947 w 9086920"/>
              <a:gd name="connsiteY508" fmla="*/ 1531323 h 3680528"/>
              <a:gd name="connsiteX509" fmla="*/ 3098930 w 9086920"/>
              <a:gd name="connsiteY509" fmla="*/ 1542622 h 3680528"/>
              <a:gd name="connsiteX510" fmla="*/ 4029837 w 9086920"/>
              <a:gd name="connsiteY510" fmla="*/ 1669597 h 3680528"/>
              <a:gd name="connsiteX511" fmla="*/ 4781824 w 9086920"/>
              <a:gd name="connsiteY511" fmla="*/ 1773045 h 3680528"/>
              <a:gd name="connsiteX512" fmla="*/ 4979716 w 9086920"/>
              <a:gd name="connsiteY512" fmla="*/ 1820299 h 3680528"/>
              <a:gd name="connsiteX513" fmla="*/ 4013240 w 9086920"/>
              <a:gd name="connsiteY513" fmla="*/ 1669598 h 3680528"/>
              <a:gd name="connsiteX514" fmla="*/ 3233963 w 9086920"/>
              <a:gd name="connsiteY514" fmla="*/ 1580358 h 3680528"/>
              <a:gd name="connsiteX515" fmla="*/ 2964496 w 9086920"/>
              <a:gd name="connsiteY515" fmla="*/ 1557887 h 3680528"/>
              <a:gd name="connsiteX516" fmla="*/ 2964179 w 9086920"/>
              <a:gd name="connsiteY516" fmla="*/ 1563815 h 3680528"/>
              <a:gd name="connsiteX517" fmla="*/ 3091709 w 9086920"/>
              <a:gd name="connsiteY517" fmla="*/ 1574431 h 3680528"/>
              <a:gd name="connsiteX518" fmla="*/ 4211132 w 9086920"/>
              <a:gd name="connsiteY518" fmla="*/ 1716853 h 3680528"/>
              <a:gd name="connsiteX519" fmla="*/ 5208248 w 9086920"/>
              <a:gd name="connsiteY519" fmla="*/ 1875217 h 3680528"/>
              <a:gd name="connsiteX520" fmla="*/ 5343581 w 9086920"/>
              <a:gd name="connsiteY520" fmla="*/ 1882878 h 3680528"/>
              <a:gd name="connsiteX521" fmla="*/ 5462315 w 9086920"/>
              <a:gd name="connsiteY521" fmla="*/ 1907143 h 3680528"/>
              <a:gd name="connsiteX522" fmla="*/ 5462315 w 9086920"/>
              <a:gd name="connsiteY522" fmla="*/ 1914807 h 3680528"/>
              <a:gd name="connsiteX523" fmla="*/ 5501892 w 9086920"/>
              <a:gd name="connsiteY523" fmla="*/ 1922469 h 3680528"/>
              <a:gd name="connsiteX524" fmla="*/ 5533812 w 9086920"/>
              <a:gd name="connsiteY524" fmla="*/ 1931410 h 3680528"/>
              <a:gd name="connsiteX525" fmla="*/ 5572113 w 9086920"/>
              <a:gd name="connsiteY525" fmla="*/ 1939073 h 3680528"/>
              <a:gd name="connsiteX526" fmla="*/ 5729150 w 9086920"/>
              <a:gd name="connsiteY526" fmla="*/ 1979940 h 3680528"/>
              <a:gd name="connsiteX527" fmla="*/ 5861672 w 9086920"/>
              <a:gd name="connsiteY527" fmla="*/ 2003039 h 3680528"/>
              <a:gd name="connsiteX528" fmla="*/ 5866119 w 9086920"/>
              <a:gd name="connsiteY528" fmla="*/ 2004765 h 3680528"/>
              <a:gd name="connsiteX529" fmla="*/ 5869375 w 9086920"/>
              <a:gd name="connsiteY529" fmla="*/ 2004381 h 3680528"/>
              <a:gd name="connsiteX530" fmla="*/ 5897677 w 9086920"/>
              <a:gd name="connsiteY530" fmla="*/ 2009315 h 3680528"/>
              <a:gd name="connsiteX531" fmla="*/ 5961345 w 9086920"/>
              <a:gd name="connsiteY531" fmla="*/ 2034208 h 3680528"/>
              <a:gd name="connsiteX532" fmla="*/ 5965355 w 9086920"/>
              <a:gd name="connsiteY532" fmla="*/ 2024044 h 3680528"/>
              <a:gd name="connsiteX533" fmla="*/ 5973355 w 9086920"/>
              <a:gd name="connsiteY533" fmla="*/ 1993680 h 3680528"/>
              <a:gd name="connsiteX534" fmla="*/ 5982277 w 9086920"/>
              <a:gd name="connsiteY534" fmla="*/ 1981707 h 3680528"/>
              <a:gd name="connsiteX535" fmla="*/ 5472690 w 9086920"/>
              <a:gd name="connsiteY535" fmla="*/ 1867553 h 3680528"/>
              <a:gd name="connsiteX536" fmla="*/ 4844385 w 9086920"/>
              <a:gd name="connsiteY536" fmla="*/ 1756443 h 3680528"/>
              <a:gd name="connsiteX537" fmla="*/ 3554898 w 9086920"/>
              <a:gd name="connsiteY537" fmla="*/ 1573812 h 3680528"/>
              <a:gd name="connsiteX538" fmla="*/ 3081395 w 9086920"/>
              <a:gd name="connsiteY538" fmla="*/ 1532944 h 3680528"/>
              <a:gd name="connsiteX539" fmla="*/ 8282572 w 9086920"/>
              <a:gd name="connsiteY539" fmla="*/ 1522988 h 3680528"/>
              <a:gd name="connsiteX540" fmla="*/ 8288368 w 9086920"/>
              <a:gd name="connsiteY540" fmla="*/ 1526491 h 3680528"/>
              <a:gd name="connsiteX541" fmla="*/ 8293498 w 9086920"/>
              <a:gd name="connsiteY541" fmla="*/ 1528275 h 3680528"/>
              <a:gd name="connsiteX542" fmla="*/ 8320188 w 9086920"/>
              <a:gd name="connsiteY542" fmla="*/ 1536369 h 3680528"/>
              <a:gd name="connsiteX543" fmla="*/ 8291108 w 9086920"/>
              <a:gd name="connsiteY543" fmla="*/ 1524881 h 3680528"/>
              <a:gd name="connsiteX544" fmla="*/ 8282572 w 9086920"/>
              <a:gd name="connsiteY544" fmla="*/ 1522988 h 3680528"/>
              <a:gd name="connsiteX545" fmla="*/ 293349 w 9086920"/>
              <a:gd name="connsiteY545" fmla="*/ 1517792 h 3680528"/>
              <a:gd name="connsiteX546" fmla="*/ 296279 w 9086920"/>
              <a:gd name="connsiteY546" fmla="*/ 1518333 h 3680528"/>
              <a:gd name="connsiteX547" fmla="*/ 299957 w 9086920"/>
              <a:gd name="connsiteY547" fmla="*/ 1519271 h 3680528"/>
              <a:gd name="connsiteX548" fmla="*/ 286936 w 9086920"/>
              <a:gd name="connsiteY548" fmla="*/ 1518443 h 3680528"/>
              <a:gd name="connsiteX549" fmla="*/ 8490067 w 9086920"/>
              <a:gd name="connsiteY549" fmla="*/ 1470734 h 3680528"/>
              <a:gd name="connsiteX550" fmla="*/ 8489970 w 9086920"/>
              <a:gd name="connsiteY550" fmla="*/ 1473167 h 3680528"/>
              <a:gd name="connsiteX551" fmla="*/ 8505866 w 9086920"/>
              <a:gd name="connsiteY551" fmla="*/ 1475675 h 3680528"/>
              <a:gd name="connsiteX552" fmla="*/ 8490067 w 9086920"/>
              <a:gd name="connsiteY552" fmla="*/ 1470734 h 3680528"/>
              <a:gd name="connsiteX553" fmla="*/ 3331173 w 9086920"/>
              <a:gd name="connsiteY553" fmla="*/ 1450630 h 3680528"/>
              <a:gd name="connsiteX554" fmla="*/ 3300832 w 9086920"/>
              <a:gd name="connsiteY554" fmla="*/ 1456317 h 3680528"/>
              <a:gd name="connsiteX555" fmla="*/ 3498722 w 9086920"/>
              <a:gd name="connsiteY555" fmla="*/ 1486969 h 3680528"/>
              <a:gd name="connsiteX556" fmla="*/ 5809452 w 9086920"/>
              <a:gd name="connsiteY556" fmla="*/ 1857782 h 3680528"/>
              <a:gd name="connsiteX557" fmla="*/ 6010126 w 9086920"/>
              <a:gd name="connsiteY557" fmla="*/ 1905583 h 3680528"/>
              <a:gd name="connsiteX558" fmla="*/ 6011393 w 9086920"/>
              <a:gd name="connsiteY558" fmla="*/ 1898373 h 3680528"/>
              <a:gd name="connsiteX559" fmla="*/ 6022550 w 9086920"/>
              <a:gd name="connsiteY559" fmla="*/ 1888941 h 3680528"/>
              <a:gd name="connsiteX560" fmla="*/ 6022875 w 9086920"/>
              <a:gd name="connsiteY560" fmla="*/ 1888054 h 3680528"/>
              <a:gd name="connsiteX561" fmla="*/ 5906155 w 9086920"/>
              <a:gd name="connsiteY561" fmla="*/ 1863781 h 3680528"/>
              <a:gd name="connsiteX562" fmla="*/ 5739364 w 9086920"/>
              <a:gd name="connsiteY562" fmla="*/ 1827962 h 3680528"/>
              <a:gd name="connsiteX563" fmla="*/ 4955458 w 9086920"/>
              <a:gd name="connsiteY563" fmla="*/ 1669597 h 3680528"/>
              <a:gd name="connsiteX564" fmla="*/ 3507661 w 9086920"/>
              <a:gd name="connsiteY564" fmla="*/ 1471643 h 3680528"/>
              <a:gd name="connsiteX565" fmla="*/ 3331173 w 9086920"/>
              <a:gd name="connsiteY565" fmla="*/ 1450630 h 3680528"/>
              <a:gd name="connsiteX566" fmla="*/ 3171484 w 9086920"/>
              <a:gd name="connsiteY566" fmla="*/ 1437678 h 3680528"/>
              <a:gd name="connsiteX567" fmla="*/ 3134858 w 9086920"/>
              <a:gd name="connsiteY567" fmla="*/ 1447377 h 3680528"/>
              <a:gd name="connsiteX568" fmla="*/ 3182096 w 9086920"/>
              <a:gd name="connsiteY568" fmla="*/ 1439715 h 3680528"/>
              <a:gd name="connsiteX569" fmla="*/ 3171484 w 9086920"/>
              <a:gd name="connsiteY569" fmla="*/ 1437678 h 3680528"/>
              <a:gd name="connsiteX570" fmla="*/ 3090811 w 9086920"/>
              <a:gd name="connsiteY570" fmla="*/ 1433967 h 3680528"/>
              <a:gd name="connsiteX571" fmla="*/ 3048042 w 9086920"/>
              <a:gd name="connsiteY571" fmla="*/ 1439714 h 3680528"/>
              <a:gd name="connsiteX572" fmla="*/ 3079958 w 9086920"/>
              <a:gd name="connsiteY572" fmla="*/ 1439713 h 3680528"/>
              <a:gd name="connsiteX573" fmla="*/ 3090811 w 9086920"/>
              <a:gd name="connsiteY573" fmla="*/ 1433967 h 3680528"/>
              <a:gd name="connsiteX574" fmla="*/ 3005910 w 9086920"/>
              <a:gd name="connsiteY574" fmla="*/ 1426304 h 3680528"/>
              <a:gd name="connsiteX575" fmla="*/ 2968885 w 9086920"/>
              <a:gd name="connsiteY575" fmla="*/ 1432052 h 3680528"/>
              <a:gd name="connsiteX576" fmla="*/ 3000803 w 9086920"/>
              <a:gd name="connsiteY576" fmla="*/ 1432051 h 3680528"/>
              <a:gd name="connsiteX577" fmla="*/ 3005910 w 9086920"/>
              <a:gd name="connsiteY577" fmla="*/ 1426304 h 3680528"/>
              <a:gd name="connsiteX578" fmla="*/ 8325044 w 9086920"/>
              <a:gd name="connsiteY578" fmla="*/ 1413621 h 3680528"/>
              <a:gd name="connsiteX579" fmla="*/ 8373737 w 9086920"/>
              <a:gd name="connsiteY579" fmla="*/ 1431523 h 3680528"/>
              <a:gd name="connsiteX580" fmla="*/ 8343992 w 9086920"/>
              <a:gd name="connsiteY580" fmla="*/ 1422704 h 3680528"/>
              <a:gd name="connsiteX581" fmla="*/ 8324853 w 9086920"/>
              <a:gd name="connsiteY581" fmla="*/ 1413531 h 3680528"/>
              <a:gd name="connsiteX582" fmla="*/ 8325044 w 9086920"/>
              <a:gd name="connsiteY582" fmla="*/ 1413621 h 3680528"/>
              <a:gd name="connsiteX583" fmla="*/ 8324849 w 9086920"/>
              <a:gd name="connsiteY583" fmla="*/ 1413550 h 3680528"/>
              <a:gd name="connsiteX584" fmla="*/ 507530 w 9086920"/>
              <a:gd name="connsiteY584" fmla="*/ 1409176 h 3680528"/>
              <a:gd name="connsiteX585" fmla="*/ 500647 w 9086920"/>
              <a:gd name="connsiteY585" fmla="*/ 1410661 h 3680528"/>
              <a:gd name="connsiteX586" fmla="*/ 532493 w 9086920"/>
              <a:gd name="connsiteY586" fmla="*/ 1411455 h 3680528"/>
              <a:gd name="connsiteX587" fmla="*/ 570823 w 9086920"/>
              <a:gd name="connsiteY587" fmla="*/ 1412305 h 3680528"/>
              <a:gd name="connsiteX588" fmla="*/ 584501 w 9086920"/>
              <a:gd name="connsiteY588" fmla="*/ 1409204 h 3680528"/>
              <a:gd name="connsiteX589" fmla="*/ 555686 w 9086920"/>
              <a:gd name="connsiteY589" fmla="*/ 1410385 h 3680528"/>
              <a:gd name="connsiteX590" fmla="*/ 519640 w 9086920"/>
              <a:gd name="connsiteY590" fmla="*/ 1410424 h 3680528"/>
              <a:gd name="connsiteX591" fmla="*/ 641550 w 9086920"/>
              <a:gd name="connsiteY591" fmla="*/ 1408198 h 3680528"/>
              <a:gd name="connsiteX592" fmla="*/ 616106 w 9086920"/>
              <a:gd name="connsiteY592" fmla="*/ 1412489 h 3680528"/>
              <a:gd name="connsiteX593" fmla="*/ 617846 w 9086920"/>
              <a:gd name="connsiteY593" fmla="*/ 1412850 h 3680528"/>
              <a:gd name="connsiteX594" fmla="*/ 667398 w 9086920"/>
              <a:gd name="connsiteY594" fmla="*/ 1414244 h 3680528"/>
              <a:gd name="connsiteX595" fmla="*/ 658862 w 9086920"/>
              <a:gd name="connsiteY595" fmla="*/ 1410392 h 3680528"/>
              <a:gd name="connsiteX596" fmla="*/ 8277906 w 9086920"/>
              <a:gd name="connsiteY596" fmla="*/ 1397487 h 3680528"/>
              <a:gd name="connsiteX597" fmla="*/ 8300261 w 9086920"/>
              <a:gd name="connsiteY597" fmla="*/ 1404511 h 3680528"/>
              <a:gd name="connsiteX598" fmla="*/ 8324849 w 9086920"/>
              <a:gd name="connsiteY598" fmla="*/ 1413550 h 3680528"/>
              <a:gd name="connsiteX599" fmla="*/ 8324061 w 9086920"/>
              <a:gd name="connsiteY599" fmla="*/ 1418025 h 3680528"/>
              <a:gd name="connsiteX600" fmla="*/ 8277906 w 9086920"/>
              <a:gd name="connsiteY600" fmla="*/ 1397487 h 3680528"/>
              <a:gd name="connsiteX601" fmla="*/ 699649 w 9086920"/>
              <a:gd name="connsiteY601" fmla="*/ 1368232 h 3680528"/>
              <a:gd name="connsiteX602" fmla="*/ 700961 w 9086920"/>
              <a:gd name="connsiteY602" fmla="*/ 1369826 h 3680528"/>
              <a:gd name="connsiteX603" fmla="*/ 701021 w 9086920"/>
              <a:gd name="connsiteY603" fmla="*/ 1369897 h 3680528"/>
              <a:gd name="connsiteX604" fmla="*/ 699651 w 9086920"/>
              <a:gd name="connsiteY604" fmla="*/ 1368232 h 3680528"/>
              <a:gd name="connsiteX605" fmla="*/ 455490 w 9086920"/>
              <a:gd name="connsiteY605" fmla="*/ 1297190 h 3680528"/>
              <a:gd name="connsiteX606" fmla="*/ 454479 w 9086920"/>
              <a:gd name="connsiteY606" fmla="*/ 1300229 h 3680528"/>
              <a:gd name="connsiteX607" fmla="*/ 438905 w 9086920"/>
              <a:gd name="connsiteY607" fmla="*/ 1301534 h 3680528"/>
              <a:gd name="connsiteX608" fmla="*/ 446079 w 9086920"/>
              <a:gd name="connsiteY608" fmla="*/ 1297349 h 3680528"/>
              <a:gd name="connsiteX609" fmla="*/ 455490 w 9086920"/>
              <a:gd name="connsiteY609" fmla="*/ 1297190 h 3680528"/>
              <a:gd name="connsiteX610" fmla="*/ 183181 w 9086920"/>
              <a:gd name="connsiteY610" fmla="*/ 1285753 h 3680528"/>
              <a:gd name="connsiteX611" fmla="*/ 186272 w 9086920"/>
              <a:gd name="connsiteY611" fmla="*/ 1285957 h 3680528"/>
              <a:gd name="connsiteX612" fmla="*/ 171902 w 9086920"/>
              <a:gd name="connsiteY612" fmla="*/ 1288833 h 3680528"/>
              <a:gd name="connsiteX613" fmla="*/ 184191 w 9086920"/>
              <a:gd name="connsiteY613" fmla="*/ 1264094 h 3680528"/>
              <a:gd name="connsiteX614" fmla="*/ 188159 w 9086920"/>
              <a:gd name="connsiteY614" fmla="*/ 1267164 h 3680528"/>
              <a:gd name="connsiteX615" fmla="*/ 184191 w 9086920"/>
              <a:gd name="connsiteY615" fmla="*/ 1264094 h 3680528"/>
              <a:gd name="connsiteX616" fmla="*/ 8577264 w 9086920"/>
              <a:gd name="connsiteY616" fmla="*/ 1263197 h 3680528"/>
              <a:gd name="connsiteX617" fmla="*/ 8564741 w 9086920"/>
              <a:gd name="connsiteY617" fmla="*/ 1266025 h 3680528"/>
              <a:gd name="connsiteX618" fmla="*/ 8570307 w 9086920"/>
              <a:gd name="connsiteY618" fmla="*/ 1264767 h 3680528"/>
              <a:gd name="connsiteX619" fmla="*/ 8581438 w 9086920"/>
              <a:gd name="connsiteY619" fmla="*/ 1262253 h 3680528"/>
              <a:gd name="connsiteX620" fmla="*/ 8577264 w 9086920"/>
              <a:gd name="connsiteY620" fmla="*/ 1263197 h 3680528"/>
              <a:gd name="connsiteX621" fmla="*/ 8579584 w 9086920"/>
              <a:gd name="connsiteY621" fmla="*/ 1262672 h 3680528"/>
              <a:gd name="connsiteX622" fmla="*/ 8581438 w 9086920"/>
              <a:gd name="connsiteY622" fmla="*/ 1262253 h 3680528"/>
              <a:gd name="connsiteX623" fmla="*/ 645460 w 9086920"/>
              <a:gd name="connsiteY623" fmla="*/ 1247739 h 3680528"/>
              <a:gd name="connsiteX624" fmla="*/ 609584 w 9086920"/>
              <a:gd name="connsiteY624" fmla="*/ 1256303 h 3680528"/>
              <a:gd name="connsiteX625" fmla="*/ 633359 w 9086920"/>
              <a:gd name="connsiteY625" fmla="*/ 1254996 h 3680528"/>
              <a:gd name="connsiteX626" fmla="*/ 642690 w 9086920"/>
              <a:gd name="connsiteY626" fmla="*/ 1253778 h 3680528"/>
              <a:gd name="connsiteX627" fmla="*/ 648531 w 9086920"/>
              <a:gd name="connsiteY627" fmla="*/ 1252485 h 3680528"/>
              <a:gd name="connsiteX628" fmla="*/ 651708 w 9086920"/>
              <a:gd name="connsiteY628" fmla="*/ 1250346 h 3680528"/>
              <a:gd name="connsiteX629" fmla="*/ 734412 w 9086920"/>
              <a:gd name="connsiteY629" fmla="*/ 1235067 h 3680528"/>
              <a:gd name="connsiteX630" fmla="*/ 730787 w 9086920"/>
              <a:gd name="connsiteY630" fmla="*/ 1235248 h 3680528"/>
              <a:gd name="connsiteX631" fmla="*/ 711459 w 9086920"/>
              <a:gd name="connsiteY631" fmla="*/ 1239454 h 3680528"/>
              <a:gd name="connsiteX632" fmla="*/ 710855 w 9086920"/>
              <a:gd name="connsiteY632" fmla="*/ 1239626 h 3680528"/>
              <a:gd name="connsiteX633" fmla="*/ 295044 w 9086920"/>
              <a:gd name="connsiteY633" fmla="*/ 1222900 h 3680528"/>
              <a:gd name="connsiteX634" fmla="*/ 299007 w 9086920"/>
              <a:gd name="connsiteY634" fmla="*/ 1224110 h 3680528"/>
              <a:gd name="connsiteX635" fmla="*/ 288648 w 9086920"/>
              <a:gd name="connsiteY635" fmla="*/ 1227080 h 3680528"/>
              <a:gd name="connsiteX636" fmla="*/ 295044 w 9086920"/>
              <a:gd name="connsiteY636" fmla="*/ 1222900 h 3680528"/>
              <a:gd name="connsiteX637" fmla="*/ 7864626 w 9086920"/>
              <a:gd name="connsiteY637" fmla="*/ 1222167 h 3680528"/>
              <a:gd name="connsiteX638" fmla="*/ 7858824 w 9086920"/>
              <a:gd name="connsiteY638" fmla="*/ 1227072 h 3680528"/>
              <a:gd name="connsiteX639" fmla="*/ 7861017 w 9086920"/>
              <a:gd name="connsiteY639" fmla="*/ 1223783 h 3680528"/>
              <a:gd name="connsiteX640" fmla="*/ 7864626 w 9086920"/>
              <a:gd name="connsiteY640" fmla="*/ 1222167 h 3680528"/>
              <a:gd name="connsiteX641" fmla="*/ 305402 w 9086920"/>
              <a:gd name="connsiteY641" fmla="*/ 1219930 h 3680528"/>
              <a:gd name="connsiteX642" fmla="*/ 309368 w 9086920"/>
              <a:gd name="connsiteY642" fmla="*/ 1221139 h 3680528"/>
              <a:gd name="connsiteX643" fmla="*/ 299007 w 9086920"/>
              <a:gd name="connsiteY643" fmla="*/ 1224110 h 3680528"/>
              <a:gd name="connsiteX644" fmla="*/ 305402 w 9086920"/>
              <a:gd name="connsiteY644" fmla="*/ 1219930 h 3680528"/>
              <a:gd name="connsiteX645" fmla="*/ 337429 w 9086920"/>
              <a:gd name="connsiteY645" fmla="*/ 1215279 h 3680528"/>
              <a:gd name="connsiteX646" fmla="*/ 309368 w 9086920"/>
              <a:gd name="connsiteY646" fmla="*/ 1221139 h 3680528"/>
              <a:gd name="connsiteX647" fmla="*/ 324472 w 9086920"/>
              <a:gd name="connsiteY647" fmla="*/ 1215323 h 3680528"/>
              <a:gd name="connsiteX648" fmla="*/ 337429 w 9086920"/>
              <a:gd name="connsiteY648" fmla="*/ 1215279 h 3680528"/>
              <a:gd name="connsiteX649" fmla="*/ 7794045 w 9086920"/>
              <a:gd name="connsiteY649" fmla="*/ 1206571 h 3680528"/>
              <a:gd name="connsiteX650" fmla="*/ 7843719 w 9086920"/>
              <a:gd name="connsiteY650" fmla="*/ 1220068 h 3680528"/>
              <a:gd name="connsiteX651" fmla="*/ 7794045 w 9086920"/>
              <a:gd name="connsiteY651" fmla="*/ 1206571 h 3680528"/>
              <a:gd name="connsiteX652" fmla="*/ 539908 w 9086920"/>
              <a:gd name="connsiteY652" fmla="*/ 1174643 h 3680528"/>
              <a:gd name="connsiteX653" fmla="*/ 521934 w 9086920"/>
              <a:gd name="connsiteY653" fmla="*/ 1176003 h 3680528"/>
              <a:gd name="connsiteX654" fmla="*/ 524616 w 9086920"/>
              <a:gd name="connsiteY654" fmla="*/ 1181147 h 3680528"/>
              <a:gd name="connsiteX655" fmla="*/ 530254 w 9086920"/>
              <a:gd name="connsiteY655" fmla="*/ 1181009 h 3680528"/>
              <a:gd name="connsiteX656" fmla="*/ 532320 w 9086920"/>
              <a:gd name="connsiteY656" fmla="*/ 1180561 h 3680528"/>
              <a:gd name="connsiteX657" fmla="*/ 539413 w 9086920"/>
              <a:gd name="connsiteY657" fmla="*/ 1177247 h 3680528"/>
              <a:gd name="connsiteX658" fmla="*/ 539908 w 9086920"/>
              <a:gd name="connsiteY658" fmla="*/ 1174643 h 3680528"/>
              <a:gd name="connsiteX659" fmla="*/ 472499 w 9086920"/>
              <a:gd name="connsiteY659" fmla="*/ 1174566 h 3680528"/>
              <a:gd name="connsiteX660" fmla="*/ 476466 w 9086920"/>
              <a:gd name="connsiteY660" fmla="*/ 1177635 h 3680528"/>
              <a:gd name="connsiteX661" fmla="*/ 472499 w 9086920"/>
              <a:gd name="connsiteY661" fmla="*/ 1174566 h 3680528"/>
              <a:gd name="connsiteX662" fmla="*/ 490464 w 9086920"/>
              <a:gd name="connsiteY662" fmla="*/ 1171143 h 3680528"/>
              <a:gd name="connsiteX663" fmla="*/ 494592 w 9086920"/>
              <a:gd name="connsiteY663" fmla="*/ 1174427 h 3680528"/>
              <a:gd name="connsiteX664" fmla="*/ 490464 w 9086920"/>
              <a:gd name="connsiteY664" fmla="*/ 1171143 h 3680528"/>
              <a:gd name="connsiteX665" fmla="*/ 417215 w 9086920"/>
              <a:gd name="connsiteY665" fmla="*/ 1163959 h 3680528"/>
              <a:gd name="connsiteX666" fmla="*/ 437412 w 9086920"/>
              <a:gd name="connsiteY666" fmla="*/ 1165298 h 3680528"/>
              <a:gd name="connsiteX667" fmla="*/ 389842 w 9086920"/>
              <a:gd name="connsiteY667" fmla="*/ 1174556 h 3680528"/>
              <a:gd name="connsiteX668" fmla="*/ 354998 w 9086920"/>
              <a:gd name="connsiteY668" fmla="*/ 1184253 h 3680528"/>
              <a:gd name="connsiteX669" fmla="*/ 259792 w 9086920"/>
              <a:gd name="connsiteY669" fmla="*/ 1180557 h 3680528"/>
              <a:gd name="connsiteX670" fmla="*/ 245217 w 9086920"/>
              <a:gd name="connsiteY670" fmla="*/ 1179544 h 3680528"/>
              <a:gd name="connsiteX671" fmla="*/ 254117 w 9086920"/>
              <a:gd name="connsiteY671" fmla="*/ 1176863 h 3680528"/>
              <a:gd name="connsiteX672" fmla="*/ 277796 w 9086920"/>
              <a:gd name="connsiteY672" fmla="*/ 1169261 h 3680528"/>
              <a:gd name="connsiteX673" fmla="*/ 276986 w 9086920"/>
              <a:gd name="connsiteY673" fmla="*/ 1168487 h 3680528"/>
              <a:gd name="connsiteX674" fmla="*/ 323178 w 9086920"/>
              <a:gd name="connsiteY674" fmla="*/ 1169641 h 3680528"/>
              <a:gd name="connsiteX675" fmla="*/ 417215 w 9086920"/>
              <a:gd name="connsiteY675" fmla="*/ 1163959 h 3680528"/>
              <a:gd name="connsiteX676" fmla="*/ 127192 w 9086920"/>
              <a:gd name="connsiteY676" fmla="*/ 1162586 h 3680528"/>
              <a:gd name="connsiteX677" fmla="*/ 206678 w 9086920"/>
              <a:gd name="connsiteY677" fmla="*/ 1166375 h 3680528"/>
              <a:gd name="connsiteX678" fmla="*/ 199058 w 9086920"/>
              <a:gd name="connsiteY678" fmla="*/ 1168732 h 3680528"/>
              <a:gd name="connsiteX679" fmla="*/ 182540 w 9086920"/>
              <a:gd name="connsiteY679" fmla="*/ 1175184 h 3680528"/>
              <a:gd name="connsiteX680" fmla="*/ 145801 w 9086920"/>
              <a:gd name="connsiteY680" fmla="*/ 1172627 h 3680528"/>
              <a:gd name="connsiteX681" fmla="*/ 107467 w 9086920"/>
              <a:gd name="connsiteY681" fmla="*/ 1168349 h 3680528"/>
              <a:gd name="connsiteX682" fmla="*/ 118061 w 9086920"/>
              <a:gd name="connsiteY682" fmla="*/ 1164875 h 3680528"/>
              <a:gd name="connsiteX683" fmla="*/ 3943021 w 9086920"/>
              <a:gd name="connsiteY683" fmla="*/ 1147250 h 3680528"/>
              <a:gd name="connsiteX684" fmla="*/ 4179213 w 9086920"/>
              <a:gd name="connsiteY684" fmla="*/ 1179180 h 3680528"/>
              <a:gd name="connsiteX685" fmla="*/ 4456261 w 9086920"/>
              <a:gd name="connsiteY685" fmla="*/ 1218771 h 3680528"/>
              <a:gd name="connsiteX686" fmla="*/ 5098450 w 9086920"/>
              <a:gd name="connsiteY686" fmla="*/ 1328604 h 3680528"/>
              <a:gd name="connsiteX687" fmla="*/ 4970780 w 9086920"/>
              <a:gd name="connsiteY687" fmla="*/ 1289014 h 3680528"/>
              <a:gd name="connsiteX688" fmla="*/ 4456261 w 9086920"/>
              <a:gd name="connsiteY688" fmla="*/ 1218771 h 3680528"/>
              <a:gd name="connsiteX689" fmla="*/ 4179213 w 9086920"/>
              <a:gd name="connsiteY689" fmla="*/ 1179180 h 3680528"/>
              <a:gd name="connsiteX690" fmla="*/ 3943021 w 9086920"/>
              <a:gd name="connsiteY690" fmla="*/ 1147250 h 3680528"/>
              <a:gd name="connsiteX691" fmla="*/ 3858118 w 9086920"/>
              <a:gd name="connsiteY691" fmla="*/ 1132884 h 3680528"/>
              <a:gd name="connsiteX692" fmla="*/ 3815349 w 9086920"/>
              <a:gd name="connsiteY692" fmla="*/ 1139589 h 3680528"/>
              <a:gd name="connsiteX693" fmla="*/ 3847268 w 9086920"/>
              <a:gd name="connsiteY693" fmla="*/ 1139589 h 3680528"/>
              <a:gd name="connsiteX694" fmla="*/ 3858118 w 9086920"/>
              <a:gd name="connsiteY694" fmla="*/ 1132884 h 3680528"/>
              <a:gd name="connsiteX695" fmla="*/ 3752790 w 9086920"/>
              <a:gd name="connsiteY695" fmla="*/ 1122986 h 3680528"/>
              <a:gd name="connsiteX696" fmla="*/ 3758356 w 9086920"/>
              <a:gd name="connsiteY696" fmla="*/ 1126399 h 3680528"/>
              <a:gd name="connsiteX697" fmla="*/ 3766004 w 9086920"/>
              <a:gd name="connsiteY697" fmla="*/ 1131089 h 3680528"/>
              <a:gd name="connsiteX698" fmla="*/ 3769487 w 9086920"/>
              <a:gd name="connsiteY698" fmla="*/ 1133223 h 3680528"/>
              <a:gd name="connsiteX699" fmla="*/ 3767632 w 9086920"/>
              <a:gd name="connsiteY699" fmla="*/ 1132085 h 3680528"/>
              <a:gd name="connsiteX700" fmla="*/ 3766004 w 9086920"/>
              <a:gd name="connsiteY700" fmla="*/ 1131089 h 3680528"/>
              <a:gd name="connsiteX701" fmla="*/ 3764152 w 9086920"/>
              <a:gd name="connsiteY701" fmla="*/ 1129952 h 3680528"/>
              <a:gd name="connsiteX702" fmla="*/ 3752790 w 9086920"/>
              <a:gd name="connsiteY702" fmla="*/ 1122986 h 3680528"/>
              <a:gd name="connsiteX703" fmla="*/ 695438 w 9086920"/>
              <a:gd name="connsiteY703" fmla="*/ 1120507 h 3680528"/>
              <a:gd name="connsiteX704" fmla="*/ 690038 w 9086920"/>
              <a:gd name="connsiteY704" fmla="*/ 1123797 h 3680528"/>
              <a:gd name="connsiteX705" fmla="*/ 695438 w 9086920"/>
              <a:gd name="connsiteY705" fmla="*/ 1120507 h 3680528"/>
              <a:gd name="connsiteX706" fmla="*/ 604439 w 9086920"/>
              <a:gd name="connsiteY706" fmla="*/ 1105111 h 3680528"/>
              <a:gd name="connsiteX707" fmla="*/ 607929 w 9086920"/>
              <a:gd name="connsiteY707" fmla="*/ 1109465 h 3680528"/>
              <a:gd name="connsiteX708" fmla="*/ 608302 w 9086920"/>
              <a:gd name="connsiteY708" fmla="*/ 1109931 h 3680528"/>
              <a:gd name="connsiteX709" fmla="*/ 608364 w 9086920"/>
              <a:gd name="connsiteY709" fmla="*/ 1110006 h 3680528"/>
              <a:gd name="connsiteX710" fmla="*/ 607929 w 9086920"/>
              <a:gd name="connsiteY710" fmla="*/ 1109465 h 3680528"/>
              <a:gd name="connsiteX711" fmla="*/ 606892 w 9086920"/>
              <a:gd name="connsiteY711" fmla="*/ 1108170 h 3680528"/>
              <a:gd name="connsiteX712" fmla="*/ 604439 w 9086920"/>
              <a:gd name="connsiteY712" fmla="*/ 1105111 h 3680528"/>
              <a:gd name="connsiteX713" fmla="*/ 715409 w 9086920"/>
              <a:gd name="connsiteY713" fmla="*/ 1067256 h 3680528"/>
              <a:gd name="connsiteX714" fmla="*/ 688914 w 9086920"/>
              <a:gd name="connsiteY714" fmla="*/ 1071181 h 3680528"/>
              <a:gd name="connsiteX715" fmla="*/ 694796 w 9086920"/>
              <a:gd name="connsiteY715" fmla="*/ 1071354 h 3680528"/>
              <a:gd name="connsiteX716" fmla="*/ 715691 w 9086920"/>
              <a:gd name="connsiteY716" fmla="*/ 1067374 h 3680528"/>
              <a:gd name="connsiteX717" fmla="*/ 716927 w 9086920"/>
              <a:gd name="connsiteY717" fmla="*/ 1070149 h 3680528"/>
              <a:gd name="connsiteX718" fmla="*/ 717157 w 9086920"/>
              <a:gd name="connsiteY718" fmla="*/ 1070663 h 3680528"/>
              <a:gd name="connsiteX719" fmla="*/ 717340 w 9086920"/>
              <a:gd name="connsiteY719" fmla="*/ 1071074 h 3680528"/>
              <a:gd name="connsiteX720" fmla="*/ 716927 w 9086920"/>
              <a:gd name="connsiteY720" fmla="*/ 1070149 h 3680528"/>
              <a:gd name="connsiteX721" fmla="*/ 716241 w 9086920"/>
              <a:gd name="connsiteY721" fmla="*/ 1068608 h 3680528"/>
              <a:gd name="connsiteX722" fmla="*/ 715691 w 9086920"/>
              <a:gd name="connsiteY722" fmla="*/ 1067374 h 3680528"/>
              <a:gd name="connsiteX723" fmla="*/ 2888469 w 9086920"/>
              <a:gd name="connsiteY723" fmla="*/ 1025393 h 3680528"/>
              <a:gd name="connsiteX724" fmla="*/ 2889136 w 9086920"/>
              <a:gd name="connsiteY724" fmla="*/ 1035031 h 3680528"/>
              <a:gd name="connsiteX725" fmla="*/ 3155605 w 9086920"/>
              <a:gd name="connsiteY725" fmla="*/ 1062641 h 3680528"/>
              <a:gd name="connsiteX726" fmla="*/ 3491063 w 9086920"/>
              <a:gd name="connsiteY726" fmla="*/ 1091058 h 3680528"/>
              <a:gd name="connsiteX727" fmla="*/ 3491063 w 9086920"/>
              <a:gd name="connsiteY727" fmla="*/ 1091058 h 3680528"/>
              <a:gd name="connsiteX728" fmla="*/ 3180501 w 9086920"/>
              <a:gd name="connsiteY728" fmla="*/ 1050728 h 3680528"/>
              <a:gd name="connsiteX729" fmla="*/ 6986214 w 9086920"/>
              <a:gd name="connsiteY729" fmla="*/ 1013470 h 3680528"/>
              <a:gd name="connsiteX730" fmla="*/ 7211999 w 9086920"/>
              <a:gd name="connsiteY730" fmla="*/ 1075666 h 3680528"/>
              <a:gd name="connsiteX731" fmla="*/ 7232715 w 9086920"/>
              <a:gd name="connsiteY731" fmla="*/ 1080272 h 3680528"/>
              <a:gd name="connsiteX732" fmla="*/ 7500337 w 9086920"/>
              <a:gd name="connsiteY732" fmla="*/ 1150621 h 3680528"/>
              <a:gd name="connsiteX733" fmla="*/ 7512144 w 9086920"/>
              <a:gd name="connsiteY733" fmla="*/ 1148295 h 3680528"/>
              <a:gd name="connsiteX734" fmla="*/ 7444688 w 9086920"/>
              <a:gd name="connsiteY734" fmla="*/ 1130056 h 3680528"/>
              <a:gd name="connsiteX735" fmla="*/ 7353789 w 9086920"/>
              <a:gd name="connsiteY735" fmla="*/ 1100381 h 3680528"/>
              <a:gd name="connsiteX736" fmla="*/ 7172502 w 9086920"/>
              <a:gd name="connsiteY736" fmla="*/ 1059739 h 3680528"/>
              <a:gd name="connsiteX737" fmla="*/ 7038388 w 9086920"/>
              <a:gd name="connsiteY737" fmla="*/ 1026017 h 3680528"/>
              <a:gd name="connsiteX738" fmla="*/ 258714 w 9086920"/>
              <a:gd name="connsiteY738" fmla="*/ 1007306 h 3680528"/>
              <a:gd name="connsiteX739" fmla="*/ 281621 w 9086920"/>
              <a:gd name="connsiteY739" fmla="*/ 1012643 h 3680528"/>
              <a:gd name="connsiteX740" fmla="*/ 251894 w 9086920"/>
              <a:gd name="connsiteY740" fmla="*/ 1008963 h 3680528"/>
              <a:gd name="connsiteX741" fmla="*/ 258714 w 9086920"/>
              <a:gd name="connsiteY741" fmla="*/ 1007306 h 3680528"/>
              <a:gd name="connsiteX742" fmla="*/ 112533 w 9086920"/>
              <a:gd name="connsiteY742" fmla="*/ 872689 h 3680528"/>
              <a:gd name="connsiteX743" fmla="*/ 116330 w 9086920"/>
              <a:gd name="connsiteY743" fmla="*/ 877301 h 3680528"/>
              <a:gd name="connsiteX744" fmla="*/ 112533 w 9086920"/>
              <a:gd name="connsiteY744" fmla="*/ 872689 h 3680528"/>
              <a:gd name="connsiteX745" fmla="*/ 6598868 w 9086920"/>
              <a:gd name="connsiteY745" fmla="*/ 859329 h 3680528"/>
              <a:gd name="connsiteX746" fmla="*/ 6846768 w 9086920"/>
              <a:gd name="connsiteY746" fmla="*/ 929277 h 3680528"/>
              <a:gd name="connsiteX747" fmla="*/ 6719959 w 9086920"/>
              <a:gd name="connsiteY747" fmla="*/ 892082 h 3680528"/>
              <a:gd name="connsiteX748" fmla="*/ 6720518 w 9086920"/>
              <a:gd name="connsiteY748" fmla="*/ 901682 h 3680528"/>
              <a:gd name="connsiteX749" fmla="*/ 6702295 w 9086920"/>
              <a:gd name="connsiteY749" fmla="*/ 896864 h 3680528"/>
              <a:gd name="connsiteX750" fmla="*/ 6673387 w 9086920"/>
              <a:gd name="connsiteY750" fmla="*/ 887231 h 3680528"/>
              <a:gd name="connsiteX751" fmla="*/ 6598868 w 9086920"/>
              <a:gd name="connsiteY751" fmla="*/ 859329 h 3680528"/>
              <a:gd name="connsiteX752" fmla="*/ 194256 w 9086920"/>
              <a:gd name="connsiteY752" fmla="*/ 821633 h 3680528"/>
              <a:gd name="connsiteX753" fmla="*/ 197187 w 9086920"/>
              <a:gd name="connsiteY753" fmla="*/ 822173 h 3680528"/>
              <a:gd name="connsiteX754" fmla="*/ 200864 w 9086920"/>
              <a:gd name="connsiteY754" fmla="*/ 823111 h 3680528"/>
              <a:gd name="connsiteX755" fmla="*/ 187844 w 9086920"/>
              <a:gd name="connsiteY755" fmla="*/ 822285 h 3680528"/>
              <a:gd name="connsiteX756" fmla="*/ 6772604 w 9086920"/>
              <a:gd name="connsiteY756" fmla="*/ 730544 h 3680528"/>
              <a:gd name="connsiteX757" fmla="*/ 6995275 w 9086920"/>
              <a:gd name="connsiteY757" fmla="*/ 792051 h 3680528"/>
              <a:gd name="connsiteX758" fmla="*/ 7844672 w 9086920"/>
              <a:gd name="connsiteY758" fmla="*/ 1011876 h 3680528"/>
              <a:gd name="connsiteX759" fmla="*/ 7780835 w 9086920"/>
              <a:gd name="connsiteY759" fmla="*/ 1011876 h 3680528"/>
              <a:gd name="connsiteX760" fmla="*/ 6875005 w 9086920"/>
              <a:gd name="connsiteY760" fmla="*/ 769700 h 3680528"/>
              <a:gd name="connsiteX761" fmla="*/ 6772011 w 9086920"/>
              <a:gd name="connsiteY761" fmla="*/ 743046 h 3680528"/>
              <a:gd name="connsiteX762" fmla="*/ 6779467 w 9086920"/>
              <a:gd name="connsiteY762" fmla="*/ 742136 h 3680528"/>
              <a:gd name="connsiteX763" fmla="*/ 6779467 w 9086920"/>
              <a:gd name="connsiteY763" fmla="*/ 742136 h 3680528"/>
              <a:gd name="connsiteX764" fmla="*/ 6751601 w 9086920"/>
              <a:gd name="connsiteY764" fmla="*/ 724742 h 3680528"/>
              <a:gd name="connsiteX765" fmla="*/ 6767866 w 9086920"/>
              <a:gd name="connsiteY765" fmla="*/ 729235 h 3680528"/>
              <a:gd name="connsiteX766" fmla="*/ 6756114 w 9086920"/>
              <a:gd name="connsiteY766" fmla="*/ 731669 h 3680528"/>
              <a:gd name="connsiteX767" fmla="*/ 594208 w 9086920"/>
              <a:gd name="connsiteY767" fmla="*/ 664231 h 3680528"/>
              <a:gd name="connsiteX768" fmla="*/ 598132 w 9086920"/>
              <a:gd name="connsiteY768" fmla="*/ 669127 h 3680528"/>
              <a:gd name="connsiteX769" fmla="*/ 594208 w 9086920"/>
              <a:gd name="connsiteY769" fmla="*/ 664231 h 3680528"/>
              <a:gd name="connsiteX770" fmla="*/ 514608 w 9086920"/>
              <a:gd name="connsiteY770" fmla="*/ 664093 h 3680528"/>
              <a:gd name="connsiteX771" fmla="*/ 512509 w 9086920"/>
              <a:gd name="connsiteY771" fmla="*/ 666308 h 3680528"/>
              <a:gd name="connsiteX772" fmla="*/ 514075 w 9086920"/>
              <a:gd name="connsiteY772" fmla="*/ 664655 h 3680528"/>
              <a:gd name="connsiteX773" fmla="*/ 6485691 w 9086920"/>
              <a:gd name="connsiteY773" fmla="*/ 660544 h 3680528"/>
              <a:gd name="connsiteX774" fmla="*/ 6504756 w 9086920"/>
              <a:gd name="connsiteY774" fmla="*/ 666731 h 3680528"/>
              <a:gd name="connsiteX775" fmla="*/ 6553909 w 9086920"/>
              <a:gd name="connsiteY775" fmla="*/ 679821 h 3680528"/>
              <a:gd name="connsiteX776" fmla="*/ 6593487 w 9086920"/>
              <a:gd name="connsiteY776" fmla="*/ 672157 h 3680528"/>
              <a:gd name="connsiteX777" fmla="*/ 6585827 w 9086920"/>
              <a:gd name="connsiteY777" fmla="*/ 687484 h 3680528"/>
              <a:gd name="connsiteX778" fmla="*/ 6638073 w 9086920"/>
              <a:gd name="connsiteY778" fmla="*/ 689819 h 3680528"/>
              <a:gd name="connsiteX779" fmla="*/ 6646309 w 9086920"/>
              <a:gd name="connsiteY779" fmla="*/ 688159 h 3680528"/>
              <a:gd name="connsiteX780" fmla="*/ 6650655 w 9086920"/>
              <a:gd name="connsiteY780" fmla="*/ 689630 h 3680528"/>
              <a:gd name="connsiteX781" fmla="*/ 6653494 w 9086920"/>
              <a:gd name="connsiteY781" fmla="*/ 695786 h 3680528"/>
              <a:gd name="connsiteX782" fmla="*/ 6657325 w 9086920"/>
              <a:gd name="connsiteY782" fmla="*/ 704087 h 3680528"/>
              <a:gd name="connsiteX783" fmla="*/ 6670557 w 9086920"/>
              <a:gd name="connsiteY783" fmla="*/ 696365 h 3680528"/>
              <a:gd name="connsiteX784" fmla="*/ 6682479 w 9086920"/>
              <a:gd name="connsiteY784" fmla="*/ 700400 h 3680528"/>
              <a:gd name="connsiteX785" fmla="*/ 6689083 w 9086920"/>
              <a:gd name="connsiteY785" fmla="*/ 703927 h 3680528"/>
              <a:gd name="connsiteX786" fmla="*/ 6704563 w 9086920"/>
              <a:gd name="connsiteY786" fmla="*/ 711750 h 3680528"/>
              <a:gd name="connsiteX787" fmla="*/ 6745699 w 9086920"/>
              <a:gd name="connsiteY787" fmla="*/ 723112 h 3680528"/>
              <a:gd name="connsiteX788" fmla="*/ 6750593 w 9086920"/>
              <a:gd name="connsiteY788" fmla="*/ 730627 h 3680528"/>
              <a:gd name="connsiteX789" fmla="*/ 6756114 w 9086920"/>
              <a:gd name="connsiteY789" fmla="*/ 731669 h 3680528"/>
              <a:gd name="connsiteX790" fmla="*/ 6769517 w 9086920"/>
              <a:gd name="connsiteY790" fmla="*/ 742401 h 3680528"/>
              <a:gd name="connsiteX791" fmla="*/ 6553831 w 9086920"/>
              <a:gd name="connsiteY791" fmla="*/ 686584 h 3680528"/>
              <a:gd name="connsiteX792" fmla="*/ 356398 w 9086920"/>
              <a:gd name="connsiteY792" fmla="*/ 601031 h 3680528"/>
              <a:gd name="connsiteX793" fmla="*/ 355388 w 9086920"/>
              <a:gd name="connsiteY793" fmla="*/ 604070 h 3680528"/>
              <a:gd name="connsiteX794" fmla="*/ 339812 w 9086920"/>
              <a:gd name="connsiteY794" fmla="*/ 605374 h 3680528"/>
              <a:gd name="connsiteX795" fmla="*/ 346987 w 9086920"/>
              <a:gd name="connsiteY795" fmla="*/ 601191 h 3680528"/>
              <a:gd name="connsiteX796" fmla="*/ 356398 w 9086920"/>
              <a:gd name="connsiteY796" fmla="*/ 601031 h 3680528"/>
              <a:gd name="connsiteX797" fmla="*/ 84089 w 9086920"/>
              <a:gd name="connsiteY797" fmla="*/ 589593 h 3680528"/>
              <a:gd name="connsiteX798" fmla="*/ 87181 w 9086920"/>
              <a:gd name="connsiteY798" fmla="*/ 589798 h 3680528"/>
              <a:gd name="connsiteX799" fmla="*/ 72809 w 9086920"/>
              <a:gd name="connsiteY799" fmla="*/ 592673 h 3680528"/>
              <a:gd name="connsiteX800" fmla="*/ 85099 w 9086920"/>
              <a:gd name="connsiteY800" fmla="*/ 567934 h 3680528"/>
              <a:gd name="connsiteX801" fmla="*/ 89066 w 9086920"/>
              <a:gd name="connsiteY801" fmla="*/ 571004 h 3680528"/>
              <a:gd name="connsiteX802" fmla="*/ 85099 w 9086920"/>
              <a:gd name="connsiteY802" fmla="*/ 567934 h 3680528"/>
              <a:gd name="connsiteX803" fmla="*/ 6246221 w 9086920"/>
              <a:gd name="connsiteY803" fmla="*/ 553385 h 3680528"/>
              <a:gd name="connsiteX804" fmla="*/ 6229624 w 9086920"/>
              <a:gd name="connsiteY804" fmla="*/ 561047 h 3680528"/>
              <a:gd name="connsiteX805" fmla="*/ 4306887 w 9086920"/>
              <a:gd name="connsiteY805" fmla="*/ 536783 h 3680528"/>
              <a:gd name="connsiteX806" fmla="*/ 4290288 w 9086920"/>
              <a:gd name="connsiteY806" fmla="*/ 545723 h 3680528"/>
              <a:gd name="connsiteX807" fmla="*/ 4448601 w 9086920"/>
              <a:gd name="connsiteY807" fmla="*/ 561048 h 3680528"/>
              <a:gd name="connsiteX808" fmla="*/ 4757568 w 9086920"/>
              <a:gd name="connsiteY808" fmla="*/ 615965 h 3680528"/>
              <a:gd name="connsiteX809" fmla="*/ 4868641 w 9086920"/>
              <a:gd name="connsiteY809" fmla="*/ 624904 h 3680528"/>
              <a:gd name="connsiteX810" fmla="*/ 4306887 w 9086920"/>
              <a:gd name="connsiteY810" fmla="*/ 536783 h 3680528"/>
              <a:gd name="connsiteX811" fmla="*/ 6127486 w 9086920"/>
              <a:gd name="connsiteY811" fmla="*/ 529120 h 3680528"/>
              <a:gd name="connsiteX812" fmla="*/ 6197705 w 9086920"/>
              <a:gd name="connsiteY812" fmla="*/ 545722 h 3680528"/>
              <a:gd name="connsiteX813" fmla="*/ 6159113 w 9086920"/>
              <a:gd name="connsiteY813" fmla="*/ 543784 h 3680528"/>
              <a:gd name="connsiteX814" fmla="*/ 6152108 w 9086920"/>
              <a:gd name="connsiteY814" fmla="*/ 541501 h 3680528"/>
              <a:gd name="connsiteX815" fmla="*/ 4267308 w 9086920"/>
              <a:gd name="connsiteY815" fmla="*/ 529119 h 3680528"/>
              <a:gd name="connsiteX816" fmla="*/ 4250710 w 9086920"/>
              <a:gd name="connsiteY816" fmla="*/ 536783 h 3680528"/>
              <a:gd name="connsiteX817" fmla="*/ 4267308 w 9086920"/>
              <a:gd name="connsiteY817" fmla="*/ 529119 h 3680528"/>
              <a:gd name="connsiteX818" fmla="*/ 195951 w 9086920"/>
              <a:gd name="connsiteY818" fmla="*/ 526740 h 3680528"/>
              <a:gd name="connsiteX819" fmla="*/ 199916 w 9086920"/>
              <a:gd name="connsiteY819" fmla="*/ 527950 h 3680528"/>
              <a:gd name="connsiteX820" fmla="*/ 189555 w 9086920"/>
              <a:gd name="connsiteY820" fmla="*/ 530920 h 3680528"/>
              <a:gd name="connsiteX821" fmla="*/ 195951 w 9086920"/>
              <a:gd name="connsiteY821" fmla="*/ 526740 h 3680528"/>
              <a:gd name="connsiteX822" fmla="*/ 206313 w 9086920"/>
              <a:gd name="connsiteY822" fmla="*/ 523771 h 3680528"/>
              <a:gd name="connsiteX823" fmla="*/ 210276 w 9086920"/>
              <a:gd name="connsiteY823" fmla="*/ 524981 h 3680528"/>
              <a:gd name="connsiteX824" fmla="*/ 199916 w 9086920"/>
              <a:gd name="connsiteY824" fmla="*/ 527950 h 3680528"/>
              <a:gd name="connsiteX825" fmla="*/ 206313 w 9086920"/>
              <a:gd name="connsiteY825" fmla="*/ 523771 h 3680528"/>
              <a:gd name="connsiteX826" fmla="*/ 6094493 w 9086920"/>
              <a:gd name="connsiteY826" fmla="*/ 522731 h 3680528"/>
              <a:gd name="connsiteX827" fmla="*/ 6127486 w 9086920"/>
              <a:gd name="connsiteY827" fmla="*/ 529120 h 3680528"/>
              <a:gd name="connsiteX828" fmla="*/ 6116812 w 9086920"/>
              <a:gd name="connsiteY828" fmla="*/ 530002 h 3680528"/>
              <a:gd name="connsiteX829" fmla="*/ 238337 w 9086920"/>
              <a:gd name="connsiteY829" fmla="*/ 519119 h 3680528"/>
              <a:gd name="connsiteX830" fmla="*/ 210276 w 9086920"/>
              <a:gd name="connsiteY830" fmla="*/ 524981 h 3680528"/>
              <a:gd name="connsiteX831" fmla="*/ 225380 w 9086920"/>
              <a:gd name="connsiteY831" fmla="*/ 519164 h 3680528"/>
              <a:gd name="connsiteX832" fmla="*/ 238337 w 9086920"/>
              <a:gd name="connsiteY832" fmla="*/ 519119 h 3680528"/>
              <a:gd name="connsiteX833" fmla="*/ 6068791 w 9086920"/>
              <a:gd name="connsiteY833" fmla="*/ 514359 h 3680528"/>
              <a:gd name="connsiteX834" fmla="*/ 6077696 w 9086920"/>
              <a:gd name="connsiteY834" fmla="*/ 514751 h 3680528"/>
              <a:gd name="connsiteX835" fmla="*/ 6085276 w 9086920"/>
              <a:gd name="connsiteY835" fmla="*/ 519729 h 3680528"/>
              <a:gd name="connsiteX836" fmla="*/ 4131976 w 9086920"/>
              <a:gd name="connsiteY836" fmla="*/ 513794 h 3680528"/>
              <a:gd name="connsiteX837" fmla="*/ 4116655 w 9086920"/>
              <a:gd name="connsiteY837" fmla="*/ 521457 h 3680528"/>
              <a:gd name="connsiteX838" fmla="*/ 4131976 w 9086920"/>
              <a:gd name="connsiteY838" fmla="*/ 513794 h 3680528"/>
              <a:gd name="connsiteX839" fmla="*/ 5782280 w 9086920"/>
              <a:gd name="connsiteY839" fmla="*/ 510506 h 3680528"/>
              <a:gd name="connsiteX840" fmla="*/ 5953090 w 9086920"/>
              <a:gd name="connsiteY840" fmla="*/ 542692 h 3680528"/>
              <a:gd name="connsiteX841" fmla="*/ 6099872 w 9086920"/>
              <a:gd name="connsiteY841" fmla="*/ 589800 h 3680528"/>
              <a:gd name="connsiteX842" fmla="*/ 6772904 w 9086920"/>
              <a:gd name="connsiteY842" fmla="*/ 832590 h 3680528"/>
              <a:gd name="connsiteX843" fmla="*/ 7033018 w 9086920"/>
              <a:gd name="connsiteY843" fmla="*/ 924799 h 3680528"/>
              <a:gd name="connsiteX844" fmla="*/ 6996557 w 9086920"/>
              <a:gd name="connsiteY844" fmla="*/ 892350 h 3680528"/>
              <a:gd name="connsiteX845" fmla="*/ 6927557 w 9086920"/>
              <a:gd name="connsiteY845" fmla="*/ 863615 h 3680528"/>
              <a:gd name="connsiteX846" fmla="*/ 6670562 w 9086920"/>
              <a:gd name="connsiteY846" fmla="*/ 731192 h 3680528"/>
              <a:gd name="connsiteX847" fmla="*/ 6664299 w 9086920"/>
              <a:gd name="connsiteY847" fmla="*/ 728798 h 3680528"/>
              <a:gd name="connsiteX848" fmla="*/ 7278449 w 9086920"/>
              <a:gd name="connsiteY848" fmla="*/ 890549 h 3680528"/>
              <a:gd name="connsiteX849" fmla="*/ 8564741 w 9086920"/>
              <a:gd name="connsiteY849" fmla="*/ 1266025 h 3680528"/>
              <a:gd name="connsiteX850" fmla="*/ 8477925 w 9086920"/>
              <a:gd name="connsiteY850" fmla="*/ 1249421 h 3680528"/>
              <a:gd name="connsiteX851" fmla="*/ 8414088 w 9086920"/>
              <a:gd name="connsiteY851" fmla="*/ 1241759 h 3680528"/>
              <a:gd name="connsiteX852" fmla="*/ 8596659 w 9086920"/>
              <a:gd name="connsiteY852" fmla="*/ 1328605 h 3680528"/>
              <a:gd name="connsiteX853" fmla="*/ 8176616 w 9086920"/>
              <a:gd name="connsiteY853" fmla="*/ 1234096 h 3680528"/>
              <a:gd name="connsiteX854" fmla="*/ 8176616 w 9086920"/>
              <a:gd name="connsiteY854" fmla="*/ 1234096 h 3680528"/>
              <a:gd name="connsiteX855" fmla="*/ 8073205 w 9086920"/>
              <a:gd name="connsiteY855" fmla="*/ 1234097 h 3680528"/>
              <a:gd name="connsiteX856" fmla="*/ 8025487 w 9086920"/>
              <a:gd name="connsiteY856" fmla="*/ 1236970 h 3680528"/>
              <a:gd name="connsiteX857" fmla="*/ 7994391 w 9086920"/>
              <a:gd name="connsiteY857" fmla="*/ 1235328 h 3680528"/>
              <a:gd name="connsiteX858" fmla="*/ 8007396 w 9086920"/>
              <a:gd name="connsiteY858" fmla="*/ 1239880 h 3680528"/>
              <a:gd name="connsiteX859" fmla="*/ 8097467 w 9086920"/>
              <a:gd name="connsiteY859" fmla="*/ 1275945 h 3680528"/>
              <a:gd name="connsiteX860" fmla="*/ 8160258 w 9086920"/>
              <a:gd name="connsiteY860" fmla="*/ 1303486 h 3680528"/>
              <a:gd name="connsiteX861" fmla="*/ 8153909 w 9086920"/>
              <a:gd name="connsiteY861" fmla="*/ 1302091 h 3680528"/>
              <a:gd name="connsiteX862" fmla="*/ 8104139 w 9086920"/>
              <a:gd name="connsiteY862" fmla="*/ 1286841 h 3680528"/>
              <a:gd name="connsiteX863" fmla="*/ 8099210 w 9086920"/>
              <a:gd name="connsiteY863" fmla="*/ 1285705 h 3680528"/>
              <a:gd name="connsiteX864" fmla="*/ 8073814 w 9086920"/>
              <a:gd name="connsiteY864" fmla="*/ 1274584 h 3680528"/>
              <a:gd name="connsiteX865" fmla="*/ 7990265 w 9086920"/>
              <a:gd name="connsiteY865" fmla="*/ 1242246 h 3680528"/>
              <a:gd name="connsiteX866" fmla="*/ 7961690 w 9086920"/>
              <a:gd name="connsiteY866" fmla="*/ 1232491 h 3680528"/>
              <a:gd name="connsiteX867" fmla="*/ 7899891 w 9086920"/>
              <a:gd name="connsiteY867" fmla="*/ 1221904 h 3680528"/>
              <a:gd name="connsiteX868" fmla="*/ 7678697 w 9086920"/>
              <a:gd name="connsiteY868" fmla="*/ 1154913 h 3680528"/>
              <a:gd name="connsiteX869" fmla="*/ 6880654 w 9086920"/>
              <a:gd name="connsiteY869" fmla="*/ 944002 h 3680528"/>
              <a:gd name="connsiteX870" fmla="*/ 6886761 w 9086920"/>
              <a:gd name="connsiteY870" fmla="*/ 944235 h 3680528"/>
              <a:gd name="connsiteX871" fmla="*/ 6851892 w 9086920"/>
              <a:gd name="connsiteY871" fmla="*/ 923520 h 3680528"/>
              <a:gd name="connsiteX872" fmla="*/ 6838152 w 9086920"/>
              <a:gd name="connsiteY872" fmla="*/ 890658 h 3680528"/>
              <a:gd name="connsiteX873" fmla="*/ 6705807 w 9086920"/>
              <a:gd name="connsiteY873" fmla="*/ 836498 h 3680528"/>
              <a:gd name="connsiteX874" fmla="*/ 5825003 w 9086920"/>
              <a:gd name="connsiteY874" fmla="*/ 522049 h 3680528"/>
              <a:gd name="connsiteX875" fmla="*/ 6045063 w 9086920"/>
              <a:gd name="connsiteY875" fmla="*/ 506630 h 3680528"/>
              <a:gd name="connsiteX876" fmla="*/ 6051960 w 9086920"/>
              <a:gd name="connsiteY876" fmla="*/ 506669 h 3680528"/>
              <a:gd name="connsiteX877" fmla="*/ 6053489 w 9086920"/>
              <a:gd name="connsiteY877" fmla="*/ 509373 h 3680528"/>
              <a:gd name="connsiteX878" fmla="*/ 4101333 w 9086920"/>
              <a:gd name="connsiteY878" fmla="*/ 506131 h 3680528"/>
              <a:gd name="connsiteX879" fmla="*/ 4061755 w 9086920"/>
              <a:gd name="connsiteY879" fmla="*/ 513793 h 3680528"/>
              <a:gd name="connsiteX880" fmla="*/ 4101333 w 9086920"/>
              <a:gd name="connsiteY880" fmla="*/ 506131 h 3680528"/>
              <a:gd name="connsiteX881" fmla="*/ 4029837 w 9086920"/>
              <a:gd name="connsiteY881" fmla="*/ 497192 h 3680528"/>
              <a:gd name="connsiteX882" fmla="*/ 4005579 w 9086920"/>
              <a:gd name="connsiteY882" fmla="*/ 506132 h 3680528"/>
              <a:gd name="connsiteX883" fmla="*/ 4029837 w 9086920"/>
              <a:gd name="connsiteY883" fmla="*/ 497192 h 3680528"/>
              <a:gd name="connsiteX884" fmla="*/ 5513758 w 9086920"/>
              <a:gd name="connsiteY884" fmla="*/ 489224 h 3680528"/>
              <a:gd name="connsiteX885" fmla="*/ 5502657 w 9086920"/>
              <a:gd name="connsiteY885" fmla="*/ 501699 h 3680528"/>
              <a:gd name="connsiteX886" fmla="*/ 5513758 w 9086920"/>
              <a:gd name="connsiteY886" fmla="*/ 489224 h 3680528"/>
              <a:gd name="connsiteX887" fmla="*/ 3949046 w 9086920"/>
              <a:gd name="connsiteY887" fmla="*/ 487493 h 3680528"/>
              <a:gd name="connsiteX888" fmla="*/ 3926423 w 9086920"/>
              <a:gd name="connsiteY888" fmla="*/ 497191 h 3680528"/>
              <a:gd name="connsiteX889" fmla="*/ 3958341 w 9086920"/>
              <a:gd name="connsiteY889" fmla="*/ 489529 h 3680528"/>
              <a:gd name="connsiteX890" fmla="*/ 3949046 w 9086920"/>
              <a:gd name="connsiteY890" fmla="*/ 487493 h 3680528"/>
              <a:gd name="connsiteX891" fmla="*/ 5470745 w 9086920"/>
              <a:gd name="connsiteY891" fmla="*/ 484907 h 3680528"/>
              <a:gd name="connsiteX892" fmla="*/ 5479301 w 9086920"/>
              <a:gd name="connsiteY892" fmla="*/ 491232 h 3680528"/>
              <a:gd name="connsiteX893" fmla="*/ 5462663 w 9086920"/>
              <a:gd name="connsiteY893" fmla="*/ 486743 h 3680528"/>
              <a:gd name="connsiteX894" fmla="*/ 5470745 w 9086920"/>
              <a:gd name="connsiteY894" fmla="*/ 484907 h 3680528"/>
              <a:gd name="connsiteX895" fmla="*/ 3894507 w 9086920"/>
              <a:gd name="connsiteY895" fmla="*/ 481865 h 3680528"/>
              <a:gd name="connsiteX896" fmla="*/ 3871525 w 9086920"/>
              <a:gd name="connsiteY896" fmla="*/ 489529 h 3680528"/>
              <a:gd name="connsiteX897" fmla="*/ 3894507 w 9086920"/>
              <a:gd name="connsiteY897" fmla="*/ 481865 h 3680528"/>
              <a:gd name="connsiteX898" fmla="*/ 3823010 w 9086920"/>
              <a:gd name="connsiteY898" fmla="*/ 474204 h 3680528"/>
              <a:gd name="connsiteX899" fmla="*/ 3784708 w 9086920"/>
              <a:gd name="connsiteY899" fmla="*/ 481866 h 3680528"/>
              <a:gd name="connsiteX900" fmla="*/ 3823010 w 9086920"/>
              <a:gd name="connsiteY900" fmla="*/ 474204 h 3680528"/>
              <a:gd name="connsiteX901" fmla="*/ 3768110 w 9086920"/>
              <a:gd name="connsiteY901" fmla="*/ 466540 h 3680528"/>
              <a:gd name="connsiteX902" fmla="*/ 3745130 w 9086920"/>
              <a:gd name="connsiteY902" fmla="*/ 474204 h 3680528"/>
              <a:gd name="connsiteX903" fmla="*/ 3768110 w 9086920"/>
              <a:gd name="connsiteY903" fmla="*/ 466540 h 3680528"/>
              <a:gd name="connsiteX904" fmla="*/ 5367157 w 9086920"/>
              <a:gd name="connsiteY904" fmla="*/ 459295 h 3680528"/>
              <a:gd name="connsiteX905" fmla="*/ 5462663 w 9086920"/>
              <a:gd name="connsiteY905" fmla="*/ 486743 h 3680528"/>
              <a:gd name="connsiteX906" fmla="*/ 5336488 w 9086920"/>
              <a:gd name="connsiteY906" fmla="*/ 460428 h 3680528"/>
              <a:gd name="connsiteX907" fmla="*/ 5367157 w 9086920"/>
              <a:gd name="connsiteY907" fmla="*/ 459295 h 3680528"/>
              <a:gd name="connsiteX908" fmla="*/ 2315470 w 9086920"/>
              <a:gd name="connsiteY908" fmla="*/ 360686 h 3680528"/>
              <a:gd name="connsiteX909" fmla="*/ 2315057 w 9086920"/>
              <a:gd name="connsiteY909" fmla="*/ 360705 h 3680528"/>
              <a:gd name="connsiteX910" fmla="*/ 2315165 w 9086920"/>
              <a:gd name="connsiteY910" fmla="*/ 360718 h 3680528"/>
              <a:gd name="connsiteX911" fmla="*/ 2575177 w 9086920"/>
              <a:gd name="connsiteY911" fmla="*/ 355750 h 3680528"/>
              <a:gd name="connsiteX912" fmla="*/ 2501608 w 9086920"/>
              <a:gd name="connsiteY912" fmla="*/ 364371 h 3680528"/>
              <a:gd name="connsiteX913" fmla="*/ 2588423 w 9086920"/>
              <a:gd name="connsiteY913" fmla="*/ 364370 h 3680528"/>
              <a:gd name="connsiteX914" fmla="*/ 2575177 w 9086920"/>
              <a:gd name="connsiteY914" fmla="*/ 355750 h 3680528"/>
              <a:gd name="connsiteX915" fmla="*/ 2407308 w 9086920"/>
              <a:gd name="connsiteY915" fmla="*/ 340005 h 3680528"/>
              <a:gd name="connsiteX916" fmla="*/ 2326449 w 9086920"/>
              <a:gd name="connsiteY916" fmla="*/ 347884 h 3680528"/>
              <a:gd name="connsiteX917" fmla="*/ 2306939 w 9086920"/>
              <a:gd name="connsiteY917" fmla="*/ 351504 h 3680528"/>
              <a:gd name="connsiteX918" fmla="*/ 2322377 w 9086920"/>
              <a:gd name="connsiteY918" fmla="*/ 351294 h 3680528"/>
              <a:gd name="connsiteX919" fmla="*/ 2347049 w 9086920"/>
              <a:gd name="connsiteY919" fmla="*/ 356661 h 3680528"/>
              <a:gd name="connsiteX920" fmla="*/ 2342867 w 9086920"/>
              <a:gd name="connsiteY920" fmla="*/ 357888 h 3680528"/>
              <a:gd name="connsiteX921" fmla="*/ 2368508 w 9086920"/>
              <a:gd name="connsiteY921" fmla="*/ 355270 h 3680528"/>
              <a:gd name="connsiteX922" fmla="*/ 2376706 w 9086920"/>
              <a:gd name="connsiteY922" fmla="*/ 354159 h 3680528"/>
              <a:gd name="connsiteX923" fmla="*/ 2378570 w 9086920"/>
              <a:gd name="connsiteY923" fmla="*/ 352523 h 3680528"/>
              <a:gd name="connsiteX924" fmla="*/ 2381033 w 9086920"/>
              <a:gd name="connsiteY924" fmla="*/ 353573 h 3680528"/>
              <a:gd name="connsiteX925" fmla="*/ 2417542 w 9086920"/>
              <a:gd name="connsiteY925" fmla="*/ 348624 h 3680528"/>
              <a:gd name="connsiteX926" fmla="*/ 2439047 w 9086920"/>
              <a:gd name="connsiteY926" fmla="*/ 349044 h 3680528"/>
              <a:gd name="connsiteX927" fmla="*/ 2407308 w 9086920"/>
              <a:gd name="connsiteY927" fmla="*/ 340005 h 3680528"/>
              <a:gd name="connsiteX928" fmla="*/ 1536407 w 9086920"/>
              <a:gd name="connsiteY928" fmla="*/ 325736 h 3680528"/>
              <a:gd name="connsiteX929" fmla="*/ 1450225 w 9086920"/>
              <a:gd name="connsiteY929" fmla="*/ 325842 h 3680528"/>
              <a:gd name="connsiteX930" fmla="*/ 1459062 w 9086920"/>
              <a:gd name="connsiteY930" fmla="*/ 326973 h 3680528"/>
              <a:gd name="connsiteX931" fmla="*/ 1468670 w 9086920"/>
              <a:gd name="connsiteY931" fmla="*/ 329504 h 3680528"/>
              <a:gd name="connsiteX932" fmla="*/ 1445442 w 9086920"/>
              <a:gd name="connsiteY932" fmla="*/ 336521 h 3680528"/>
              <a:gd name="connsiteX933" fmla="*/ 1027212 w 9086920"/>
              <a:gd name="connsiteY933" fmla="*/ 358900 h 3680528"/>
              <a:gd name="connsiteX934" fmla="*/ 945694 w 9086920"/>
              <a:gd name="connsiteY934" fmla="*/ 370527 h 3680528"/>
              <a:gd name="connsiteX935" fmla="*/ 994759 w 9086920"/>
              <a:gd name="connsiteY935" fmla="*/ 365787 h 3680528"/>
              <a:gd name="connsiteX936" fmla="*/ 1195524 w 9086920"/>
              <a:gd name="connsiteY936" fmla="*/ 356707 h 3680528"/>
              <a:gd name="connsiteX937" fmla="*/ 1630883 w 9086920"/>
              <a:gd name="connsiteY937" fmla="*/ 356707 h 3680528"/>
              <a:gd name="connsiteX938" fmla="*/ 1924529 w 9086920"/>
              <a:gd name="connsiteY938" fmla="*/ 349044 h 3680528"/>
              <a:gd name="connsiteX939" fmla="*/ 1991597 w 9086920"/>
              <a:gd name="connsiteY939" fmla="*/ 351199 h 3680528"/>
              <a:gd name="connsiteX940" fmla="*/ 2037989 w 9086920"/>
              <a:gd name="connsiteY940" fmla="*/ 352821 h 3680528"/>
              <a:gd name="connsiteX941" fmla="*/ 2074503 w 9086920"/>
              <a:gd name="connsiteY941" fmla="*/ 352801 h 3680528"/>
              <a:gd name="connsiteX942" fmla="*/ 2228501 w 9086920"/>
              <a:gd name="connsiteY942" fmla="*/ 352432 h 3680528"/>
              <a:gd name="connsiteX943" fmla="*/ 2241155 w 9086920"/>
              <a:gd name="connsiteY943" fmla="*/ 349043 h 3680528"/>
              <a:gd name="connsiteX944" fmla="*/ 2122422 w 9086920"/>
              <a:gd name="connsiteY944" fmla="*/ 340104 h 3680528"/>
              <a:gd name="connsiteX945" fmla="*/ 1536407 w 9086920"/>
              <a:gd name="connsiteY945" fmla="*/ 325736 h 3680528"/>
              <a:gd name="connsiteX946" fmla="*/ 4830930 w 9086920"/>
              <a:gd name="connsiteY946" fmla="*/ 287409 h 3680528"/>
              <a:gd name="connsiteX947" fmla="*/ 4983083 w 9086920"/>
              <a:gd name="connsiteY947" fmla="*/ 310965 h 3680528"/>
              <a:gd name="connsiteX948" fmla="*/ 5203178 w 9086920"/>
              <a:gd name="connsiteY948" fmla="*/ 346729 h 3680528"/>
              <a:gd name="connsiteX949" fmla="*/ 5259040 w 9086920"/>
              <a:gd name="connsiteY949" fmla="*/ 360309 h 3680528"/>
              <a:gd name="connsiteX950" fmla="*/ 5343684 w 9086920"/>
              <a:gd name="connsiteY950" fmla="*/ 380854 h 3680528"/>
              <a:gd name="connsiteX951" fmla="*/ 5864583 w 9086920"/>
              <a:gd name="connsiteY951" fmla="*/ 514285 h 3680528"/>
              <a:gd name="connsiteX952" fmla="*/ 5945418 w 9086920"/>
              <a:gd name="connsiteY952" fmla="*/ 540229 h 3680528"/>
              <a:gd name="connsiteX953" fmla="*/ 5717182 w 9086920"/>
              <a:gd name="connsiteY953" fmla="*/ 487452 h 3680528"/>
              <a:gd name="connsiteX954" fmla="*/ 5643106 w 9086920"/>
              <a:gd name="connsiteY954" fmla="*/ 472905 h 3680528"/>
              <a:gd name="connsiteX955" fmla="*/ 5592255 w 9086920"/>
              <a:gd name="connsiteY955" fmla="*/ 459165 h 3680528"/>
              <a:gd name="connsiteX956" fmla="*/ 5449734 w 9086920"/>
              <a:gd name="connsiteY956" fmla="*/ 427985 h 3680528"/>
              <a:gd name="connsiteX957" fmla="*/ 5449548 w 9086920"/>
              <a:gd name="connsiteY957" fmla="*/ 427687 h 3680528"/>
              <a:gd name="connsiteX958" fmla="*/ 5445376 w 9086920"/>
              <a:gd name="connsiteY958" fmla="*/ 427032 h 3680528"/>
              <a:gd name="connsiteX959" fmla="*/ 5378456 w 9086920"/>
              <a:gd name="connsiteY959" fmla="*/ 412392 h 3680528"/>
              <a:gd name="connsiteX960" fmla="*/ 5377933 w 9086920"/>
              <a:gd name="connsiteY960" fmla="*/ 411623 h 3680528"/>
              <a:gd name="connsiteX961" fmla="*/ 5368219 w 9086920"/>
              <a:gd name="connsiteY961" fmla="*/ 410152 h 3680528"/>
              <a:gd name="connsiteX962" fmla="*/ 5357879 w 9086920"/>
              <a:gd name="connsiteY962" fmla="*/ 407890 h 3680528"/>
              <a:gd name="connsiteX963" fmla="*/ 4882907 w 9086920"/>
              <a:gd name="connsiteY963" fmla="*/ 311249 h 3680528"/>
              <a:gd name="connsiteX964" fmla="*/ 4835756 w 9086920"/>
              <a:gd name="connsiteY964" fmla="*/ 292500 h 3680528"/>
              <a:gd name="connsiteX965" fmla="*/ 878897 w 9086920"/>
              <a:gd name="connsiteY965" fmla="*/ 277524 h 3680528"/>
              <a:gd name="connsiteX966" fmla="*/ 863577 w 9086920"/>
              <a:gd name="connsiteY966" fmla="*/ 285187 h 3680528"/>
              <a:gd name="connsiteX967" fmla="*/ 1532716 w 9086920"/>
              <a:gd name="connsiteY967" fmla="*/ 264415 h 3680528"/>
              <a:gd name="connsiteX968" fmla="*/ 2874408 w 9086920"/>
              <a:gd name="connsiteY968" fmla="*/ 300514 h 3680528"/>
              <a:gd name="connsiteX969" fmla="*/ 3602139 w 9086920"/>
              <a:gd name="connsiteY969" fmla="*/ 388635 h 3680528"/>
              <a:gd name="connsiteX970" fmla="*/ 4322207 w 9086920"/>
              <a:gd name="connsiteY970" fmla="*/ 474203 h 3680528"/>
              <a:gd name="connsiteX971" fmla="*/ 5042276 w 9086920"/>
              <a:gd name="connsiteY971" fmla="*/ 561047 h 3680528"/>
              <a:gd name="connsiteX972" fmla="*/ 5722766 w 9086920"/>
              <a:gd name="connsiteY972" fmla="*/ 704086 h 3680528"/>
              <a:gd name="connsiteX973" fmla="*/ 6063651 w 9086920"/>
              <a:gd name="connsiteY973" fmla="*/ 766666 h 3680528"/>
              <a:gd name="connsiteX974" fmla="*/ 6770632 w 9086920"/>
              <a:gd name="connsiteY974" fmla="*/ 954085 h 3680528"/>
              <a:gd name="connsiteX975" fmla="*/ 6780726 w 9086920"/>
              <a:gd name="connsiteY975" fmla="*/ 956865 h 3680528"/>
              <a:gd name="connsiteX976" fmla="*/ 6782679 w 9086920"/>
              <a:gd name="connsiteY976" fmla="*/ 956519 h 3680528"/>
              <a:gd name="connsiteX977" fmla="*/ 6783471 w 9086920"/>
              <a:gd name="connsiteY977" fmla="*/ 957622 h 3680528"/>
              <a:gd name="connsiteX978" fmla="*/ 6814271 w 9086920"/>
              <a:gd name="connsiteY978" fmla="*/ 966106 h 3680528"/>
              <a:gd name="connsiteX979" fmla="*/ 6813463 w 9086920"/>
              <a:gd name="connsiteY979" fmla="*/ 965098 h 3680528"/>
              <a:gd name="connsiteX980" fmla="*/ 6833204 w 9086920"/>
              <a:gd name="connsiteY980" fmla="*/ 967064 h 3680528"/>
              <a:gd name="connsiteX981" fmla="*/ 6905671 w 9086920"/>
              <a:gd name="connsiteY981" fmla="*/ 984894 h 3680528"/>
              <a:gd name="connsiteX982" fmla="*/ 7195435 w 9086920"/>
              <a:gd name="connsiteY982" fmla="*/ 1052469 h 3680528"/>
              <a:gd name="connsiteX983" fmla="*/ 7574071 w 9086920"/>
              <a:gd name="connsiteY983" fmla="*/ 1159087 h 3680528"/>
              <a:gd name="connsiteX984" fmla="*/ 7765898 w 9086920"/>
              <a:gd name="connsiteY984" fmla="*/ 1206767 h 3680528"/>
              <a:gd name="connsiteX985" fmla="*/ 8236631 w 9086920"/>
              <a:gd name="connsiteY985" fmla="*/ 1381591 h 3680528"/>
              <a:gd name="connsiteX986" fmla="*/ 8304764 w 9086920"/>
              <a:gd name="connsiteY986" fmla="*/ 1416739 h 3680528"/>
              <a:gd name="connsiteX987" fmla="*/ 8324651 w 9086920"/>
              <a:gd name="connsiteY987" fmla="*/ 1421945 h 3680528"/>
              <a:gd name="connsiteX988" fmla="*/ 8324806 w 9086920"/>
              <a:gd name="connsiteY988" fmla="*/ 1422977 h 3680528"/>
              <a:gd name="connsiteX989" fmla="*/ 8328150 w 9086920"/>
              <a:gd name="connsiteY989" fmla="*/ 1422861 h 3680528"/>
              <a:gd name="connsiteX990" fmla="*/ 8324651 w 9086920"/>
              <a:gd name="connsiteY990" fmla="*/ 1421945 h 3680528"/>
              <a:gd name="connsiteX991" fmla="*/ 8324061 w 9086920"/>
              <a:gd name="connsiteY991" fmla="*/ 1418025 h 3680528"/>
              <a:gd name="connsiteX992" fmla="*/ 8388840 w 9086920"/>
              <a:gd name="connsiteY992" fmla="*/ 1438527 h 3680528"/>
              <a:gd name="connsiteX993" fmla="*/ 8376415 w 9086920"/>
              <a:gd name="connsiteY993" fmla="*/ 1429259 h 3680528"/>
              <a:gd name="connsiteX994" fmla="*/ 8373907 w 9086920"/>
              <a:gd name="connsiteY994" fmla="*/ 1415432 h 3680528"/>
              <a:gd name="connsiteX995" fmla="*/ 8324374 w 9086920"/>
              <a:gd name="connsiteY995" fmla="*/ 1390333 h 3680528"/>
              <a:gd name="connsiteX996" fmla="*/ 8243472 w 9086920"/>
              <a:gd name="connsiteY996" fmla="*/ 1351452 h 3680528"/>
              <a:gd name="connsiteX997" fmla="*/ 8172981 w 9086920"/>
              <a:gd name="connsiteY997" fmla="*/ 1318436 h 3680528"/>
              <a:gd name="connsiteX998" fmla="*/ 8191316 w 9086920"/>
              <a:gd name="connsiteY998" fmla="*/ 1324924 h 3680528"/>
              <a:gd name="connsiteX999" fmla="*/ 8282424 w 9086920"/>
              <a:gd name="connsiteY999" fmla="*/ 1367973 h 3680528"/>
              <a:gd name="connsiteX1000" fmla="*/ 8472674 w 9086920"/>
              <a:gd name="connsiteY1000" fmla="*/ 1452707 h 3680528"/>
              <a:gd name="connsiteX1001" fmla="*/ 8571859 w 9086920"/>
              <a:gd name="connsiteY1001" fmla="*/ 1501687 h 3680528"/>
              <a:gd name="connsiteX1002" fmla="*/ 8662782 w 9086920"/>
              <a:gd name="connsiteY1002" fmla="*/ 1549042 h 3680528"/>
              <a:gd name="connsiteX1003" fmla="*/ 8553957 w 9086920"/>
              <a:gd name="connsiteY1003" fmla="*/ 1498164 h 3680528"/>
              <a:gd name="connsiteX1004" fmla="*/ 8516851 w 9086920"/>
              <a:gd name="connsiteY1004" fmla="*/ 1482333 h 3680528"/>
              <a:gd name="connsiteX1005" fmla="*/ 8545478 w 9086920"/>
              <a:gd name="connsiteY1005" fmla="*/ 1505332 h 3680528"/>
              <a:gd name="connsiteX1006" fmla="*/ 8785566 w 9086920"/>
              <a:gd name="connsiteY1006" fmla="*/ 1626389 h 3680528"/>
              <a:gd name="connsiteX1007" fmla="*/ 8559316 w 9086920"/>
              <a:gd name="connsiteY1007" fmla="*/ 1521700 h 3680528"/>
              <a:gd name="connsiteX1008" fmla="*/ 8541087 w 9086920"/>
              <a:gd name="connsiteY1008" fmla="*/ 1517337 h 3680528"/>
              <a:gd name="connsiteX1009" fmla="*/ 8556638 w 9086920"/>
              <a:gd name="connsiteY1009" fmla="*/ 1523963 h 3680528"/>
              <a:gd name="connsiteX1010" fmla="*/ 8679670 w 9086920"/>
              <a:gd name="connsiteY1010" fmla="*/ 1586669 h 3680528"/>
              <a:gd name="connsiteX1011" fmla="*/ 8757630 w 9086920"/>
              <a:gd name="connsiteY1011" fmla="*/ 1628673 h 3680528"/>
              <a:gd name="connsiteX1012" fmla="*/ 8745190 w 9086920"/>
              <a:gd name="connsiteY1012" fmla="*/ 1626120 h 3680528"/>
              <a:gd name="connsiteX1013" fmla="*/ 8744634 w 9086920"/>
              <a:gd name="connsiteY1013" fmla="*/ 1626064 h 3680528"/>
              <a:gd name="connsiteX1014" fmla="*/ 8741076 w 9086920"/>
              <a:gd name="connsiteY1014" fmla="*/ 1624453 h 3680528"/>
              <a:gd name="connsiteX1015" fmla="*/ 8685091 w 9086920"/>
              <a:gd name="connsiteY1015" fmla="*/ 1597155 h 3680528"/>
              <a:gd name="connsiteX1016" fmla="*/ 8720170 w 9086920"/>
              <a:gd name="connsiteY1016" fmla="*/ 1622354 h 3680528"/>
              <a:gd name="connsiteX1017" fmla="*/ 8724213 w 9086920"/>
              <a:gd name="connsiteY1017" fmla="*/ 1624225 h 3680528"/>
              <a:gd name="connsiteX1018" fmla="*/ 8718814 w 9086920"/>
              <a:gd name="connsiteY1018" fmla="*/ 1627970 h 3680528"/>
              <a:gd name="connsiteX1019" fmla="*/ 8732876 w 9086920"/>
              <a:gd name="connsiteY1019" fmla="*/ 1633068 h 3680528"/>
              <a:gd name="connsiteX1020" fmla="*/ 8750438 w 9086920"/>
              <a:gd name="connsiteY1020" fmla="*/ 1637035 h 3680528"/>
              <a:gd name="connsiteX1021" fmla="*/ 8761365 w 9086920"/>
              <a:gd name="connsiteY1021" fmla="*/ 1643020 h 3680528"/>
              <a:gd name="connsiteX1022" fmla="*/ 8723154 w 9086920"/>
              <a:gd name="connsiteY1022" fmla="*/ 1631314 h 3680528"/>
              <a:gd name="connsiteX1023" fmla="*/ 8511357 w 9086920"/>
              <a:gd name="connsiteY1023" fmla="*/ 1526525 h 3680528"/>
              <a:gd name="connsiteX1024" fmla="*/ 8425369 w 9086920"/>
              <a:gd name="connsiteY1024" fmla="*/ 1492700 h 3680528"/>
              <a:gd name="connsiteX1025" fmla="*/ 8436354 w 9086920"/>
              <a:gd name="connsiteY1025" fmla="*/ 1499359 h 3680528"/>
              <a:gd name="connsiteX1026" fmla="*/ 8609157 w 9086920"/>
              <a:gd name="connsiteY1026" fmla="*/ 1586084 h 3680528"/>
              <a:gd name="connsiteX1027" fmla="*/ 8674555 w 9086920"/>
              <a:gd name="connsiteY1027" fmla="*/ 1618182 h 3680528"/>
              <a:gd name="connsiteX1028" fmla="*/ 8634009 w 9086920"/>
              <a:gd name="connsiteY1028" fmla="*/ 1604620 h 3680528"/>
              <a:gd name="connsiteX1029" fmla="*/ 8438100 w 9086920"/>
              <a:gd name="connsiteY1029" fmla="*/ 1513191 h 3680528"/>
              <a:gd name="connsiteX1030" fmla="*/ 8359009 w 9086920"/>
              <a:gd name="connsiteY1030" fmla="*/ 1481189 h 3680528"/>
              <a:gd name="connsiteX1031" fmla="*/ 8413867 w 9086920"/>
              <a:gd name="connsiteY1031" fmla="*/ 1506251 h 3680528"/>
              <a:gd name="connsiteX1032" fmla="*/ 8467488 w 9086920"/>
              <a:gd name="connsiteY1032" fmla="*/ 1536185 h 3680528"/>
              <a:gd name="connsiteX1033" fmla="*/ 8368758 w 9086920"/>
              <a:gd name="connsiteY1033" fmla="*/ 1492721 h 3680528"/>
              <a:gd name="connsiteX1034" fmla="*/ 8334634 w 9086920"/>
              <a:gd name="connsiteY1034" fmla="*/ 1485851 h 3680528"/>
              <a:gd name="connsiteX1035" fmla="*/ 8317412 w 9086920"/>
              <a:gd name="connsiteY1035" fmla="*/ 1479378 h 3680528"/>
              <a:gd name="connsiteX1036" fmla="*/ 8316883 w 9086920"/>
              <a:gd name="connsiteY1036" fmla="*/ 1478971 h 3680528"/>
              <a:gd name="connsiteX1037" fmla="*/ 8313497 w 9086920"/>
              <a:gd name="connsiteY1037" fmla="*/ 1477907 h 3680528"/>
              <a:gd name="connsiteX1038" fmla="*/ 8276593 w 9086920"/>
              <a:gd name="connsiteY1038" fmla="*/ 1464038 h 3680528"/>
              <a:gd name="connsiteX1039" fmla="*/ 8220323 w 9086920"/>
              <a:gd name="connsiteY1039" fmla="*/ 1440249 h 3680528"/>
              <a:gd name="connsiteX1040" fmla="*/ 8202096 w 9086920"/>
              <a:gd name="connsiteY1040" fmla="*/ 1435886 h 3680528"/>
              <a:gd name="connsiteX1041" fmla="*/ 8230072 w 9086920"/>
              <a:gd name="connsiteY1041" fmla="*/ 1451781 h 3680528"/>
              <a:gd name="connsiteX1042" fmla="*/ 8257895 w 9086920"/>
              <a:gd name="connsiteY1042" fmla="*/ 1464165 h 3680528"/>
              <a:gd name="connsiteX1043" fmla="*/ 8294195 w 9086920"/>
              <a:gd name="connsiteY1043" fmla="*/ 1471842 h 3680528"/>
              <a:gd name="connsiteX1044" fmla="*/ 8313497 w 9086920"/>
              <a:gd name="connsiteY1044" fmla="*/ 1477907 h 3680528"/>
              <a:gd name="connsiteX1045" fmla="*/ 8317412 w 9086920"/>
              <a:gd name="connsiteY1045" fmla="*/ 1479378 h 3680528"/>
              <a:gd name="connsiteX1046" fmla="*/ 8327271 w 9086920"/>
              <a:gd name="connsiteY1046" fmla="*/ 1486968 h 3680528"/>
              <a:gd name="connsiteX1047" fmla="*/ 8309462 w 9086920"/>
              <a:gd name="connsiteY1047" fmla="*/ 1487118 h 3680528"/>
              <a:gd name="connsiteX1048" fmla="*/ 8352463 w 9086920"/>
              <a:gd name="connsiteY1048" fmla="*/ 1506258 h 3680528"/>
              <a:gd name="connsiteX1049" fmla="*/ 8467177 w 9086920"/>
              <a:gd name="connsiteY1049" fmla="*/ 1563876 h 3680528"/>
              <a:gd name="connsiteX1050" fmla="*/ 8365732 w 9086920"/>
              <a:gd name="connsiteY1050" fmla="*/ 1519916 h 3680528"/>
              <a:gd name="connsiteX1051" fmla="*/ 8276399 w 9086920"/>
              <a:gd name="connsiteY1051" fmla="*/ 1481993 h 3680528"/>
              <a:gd name="connsiteX1052" fmla="*/ 8258169 w 9086920"/>
              <a:gd name="connsiteY1052" fmla="*/ 1478826 h 3680528"/>
              <a:gd name="connsiteX1053" fmla="*/ 8233700 w 9086920"/>
              <a:gd name="connsiteY1053" fmla="*/ 1474030 h 3680528"/>
              <a:gd name="connsiteX1054" fmla="*/ 8237318 w 9086920"/>
              <a:gd name="connsiteY1054" fmla="*/ 1477548 h 3680528"/>
              <a:gd name="connsiteX1055" fmla="*/ 8472220 w 9086920"/>
              <a:gd name="connsiteY1055" fmla="*/ 1587040 h 3680528"/>
              <a:gd name="connsiteX1056" fmla="*/ 8493582 w 9086920"/>
              <a:gd name="connsiteY1056" fmla="*/ 1600328 h 3680528"/>
              <a:gd name="connsiteX1057" fmla="*/ 8525989 w 9086920"/>
              <a:gd name="connsiteY1057" fmla="*/ 1609446 h 3680528"/>
              <a:gd name="connsiteX1058" fmla="*/ 8503299 w 9086920"/>
              <a:gd name="connsiteY1058" fmla="*/ 1612926 h 3680528"/>
              <a:gd name="connsiteX1059" fmla="*/ 8460943 w 9086920"/>
              <a:gd name="connsiteY1059" fmla="*/ 1607582 h 3680528"/>
              <a:gd name="connsiteX1060" fmla="*/ 8483522 w 9086920"/>
              <a:gd name="connsiteY1060" fmla="*/ 1617751 h 3680528"/>
              <a:gd name="connsiteX1061" fmla="*/ 8456789 w 9086920"/>
              <a:gd name="connsiteY1061" fmla="*/ 1616289 h 3680528"/>
              <a:gd name="connsiteX1062" fmla="*/ 8493177 w 9086920"/>
              <a:gd name="connsiteY1062" fmla="*/ 1633268 h 3680528"/>
              <a:gd name="connsiteX1063" fmla="*/ 8531065 w 9086920"/>
              <a:gd name="connsiteY1063" fmla="*/ 1640109 h 3680528"/>
              <a:gd name="connsiteX1064" fmla="*/ 8555088 w 9086920"/>
              <a:gd name="connsiteY1064" fmla="*/ 1651569 h 3680528"/>
              <a:gd name="connsiteX1065" fmla="*/ 8557991 w 9086920"/>
              <a:gd name="connsiteY1065" fmla="*/ 1652941 h 3680528"/>
              <a:gd name="connsiteX1066" fmla="*/ 8542664 w 9086920"/>
              <a:gd name="connsiteY1066" fmla="*/ 1651113 h 3680528"/>
              <a:gd name="connsiteX1067" fmla="*/ 8482451 w 9086920"/>
              <a:gd name="connsiteY1067" fmla="*/ 1641722 h 3680528"/>
              <a:gd name="connsiteX1068" fmla="*/ 8413271 w 9086920"/>
              <a:gd name="connsiteY1068" fmla="*/ 1626478 h 3680528"/>
              <a:gd name="connsiteX1069" fmla="*/ 8363210 w 9086920"/>
              <a:gd name="connsiteY1069" fmla="*/ 1617450 h 3680528"/>
              <a:gd name="connsiteX1070" fmla="*/ 8379551 w 9086920"/>
              <a:gd name="connsiteY1070" fmla="*/ 1628707 h 3680528"/>
              <a:gd name="connsiteX1071" fmla="*/ 8383641 w 9086920"/>
              <a:gd name="connsiteY1071" fmla="*/ 1629776 h 3680528"/>
              <a:gd name="connsiteX1072" fmla="*/ 8448577 w 9086920"/>
              <a:gd name="connsiteY1072" fmla="*/ 1645369 h 3680528"/>
              <a:gd name="connsiteX1073" fmla="*/ 8469777 w 9086920"/>
              <a:gd name="connsiteY1073" fmla="*/ 1658505 h 3680528"/>
              <a:gd name="connsiteX1074" fmla="*/ 8495787 w 9086920"/>
              <a:gd name="connsiteY1074" fmla="*/ 1659520 h 3680528"/>
              <a:gd name="connsiteX1075" fmla="*/ 8517480 w 9086920"/>
              <a:gd name="connsiteY1075" fmla="*/ 1672960 h 3680528"/>
              <a:gd name="connsiteX1076" fmla="*/ 8581419 w 9086920"/>
              <a:gd name="connsiteY1076" fmla="*/ 1683169 h 3680528"/>
              <a:gd name="connsiteX1077" fmla="*/ 8592677 w 9086920"/>
              <a:gd name="connsiteY1077" fmla="*/ 1689298 h 3680528"/>
              <a:gd name="connsiteX1078" fmla="*/ 8586826 w 9086920"/>
              <a:gd name="connsiteY1078" fmla="*/ 1689935 h 3680528"/>
              <a:gd name="connsiteX1079" fmla="*/ 8618163 w 9086920"/>
              <a:gd name="connsiteY1079" fmla="*/ 1695161 h 3680528"/>
              <a:gd name="connsiteX1080" fmla="*/ 8636236 w 9086920"/>
              <a:gd name="connsiteY1080" fmla="*/ 1701526 h 3680528"/>
              <a:gd name="connsiteX1081" fmla="*/ 8596658 w 9086920"/>
              <a:gd name="connsiteY1081" fmla="*/ 1701527 h 3680528"/>
              <a:gd name="connsiteX1082" fmla="*/ 8549899 w 9086920"/>
              <a:gd name="connsiteY1082" fmla="*/ 1693006 h 3680528"/>
              <a:gd name="connsiteX1083" fmla="*/ 8492905 w 9086920"/>
              <a:gd name="connsiteY1083" fmla="*/ 1684593 h 3680528"/>
              <a:gd name="connsiteX1084" fmla="*/ 8484209 w 9086920"/>
              <a:gd name="connsiteY1084" fmla="*/ 1687312 h 3680528"/>
              <a:gd name="connsiteX1085" fmla="*/ 8459341 w 9086920"/>
              <a:gd name="connsiteY1085" fmla="*/ 1685861 h 3680528"/>
              <a:gd name="connsiteX1086" fmla="*/ 8450671 w 9086920"/>
              <a:gd name="connsiteY1086" fmla="*/ 1683842 h 3680528"/>
              <a:gd name="connsiteX1087" fmla="*/ 8453667 w 9086920"/>
              <a:gd name="connsiteY1087" fmla="*/ 1684924 h 3680528"/>
              <a:gd name="connsiteX1088" fmla="*/ 8463291 w 9086920"/>
              <a:gd name="connsiteY1088" fmla="*/ 1687336 h 3680528"/>
              <a:gd name="connsiteX1089" fmla="*/ 8519598 w 9086920"/>
              <a:gd name="connsiteY1089" fmla="*/ 1698906 h 3680528"/>
              <a:gd name="connsiteX1090" fmla="*/ 8538321 w 9086920"/>
              <a:gd name="connsiteY1090" fmla="*/ 1705736 h 3680528"/>
              <a:gd name="connsiteX1091" fmla="*/ 8540292 w 9086920"/>
              <a:gd name="connsiteY1091" fmla="*/ 1706552 h 3680528"/>
              <a:gd name="connsiteX1092" fmla="*/ 8566496 w 9086920"/>
              <a:gd name="connsiteY1092" fmla="*/ 1713020 h 3680528"/>
              <a:gd name="connsiteX1093" fmla="*/ 8588538 w 9086920"/>
              <a:gd name="connsiteY1093" fmla="*/ 1719190 h 3680528"/>
              <a:gd name="connsiteX1094" fmla="*/ 8588587 w 9086920"/>
              <a:gd name="connsiteY1094" fmla="*/ 1719197 h 3680528"/>
              <a:gd name="connsiteX1095" fmla="*/ 8588618 w 9086920"/>
              <a:gd name="connsiteY1095" fmla="*/ 1719212 h 3680528"/>
              <a:gd name="connsiteX1096" fmla="*/ 8666878 w 9086920"/>
              <a:gd name="connsiteY1096" fmla="*/ 1741117 h 3680528"/>
              <a:gd name="connsiteX1097" fmla="*/ 8747311 w 9086920"/>
              <a:gd name="connsiteY1097" fmla="*/ 1764106 h 3680528"/>
              <a:gd name="connsiteX1098" fmla="*/ 8733226 w 9086920"/>
              <a:gd name="connsiteY1098" fmla="*/ 1771687 h 3680528"/>
              <a:gd name="connsiteX1099" fmla="*/ 8748308 w 9086920"/>
              <a:gd name="connsiteY1099" fmla="*/ 1774310 h 3680528"/>
              <a:gd name="connsiteX1100" fmla="*/ 8751783 w 9086920"/>
              <a:gd name="connsiteY1100" fmla="*/ 1777418 h 3680528"/>
              <a:gd name="connsiteX1101" fmla="*/ 8762553 w 9086920"/>
              <a:gd name="connsiteY1101" fmla="*/ 1785413 h 3680528"/>
              <a:gd name="connsiteX1102" fmla="*/ 8750222 w 9086920"/>
              <a:gd name="connsiteY1102" fmla="*/ 1783673 h 3680528"/>
              <a:gd name="connsiteX1103" fmla="*/ 8565199 w 9086920"/>
              <a:gd name="connsiteY1103" fmla="*/ 1757353 h 3680528"/>
              <a:gd name="connsiteX1104" fmla="*/ 8536955 w 9086920"/>
              <a:gd name="connsiteY1104" fmla="*/ 1753066 h 3680528"/>
              <a:gd name="connsiteX1105" fmla="*/ 8503256 w 9086920"/>
              <a:gd name="connsiteY1105" fmla="*/ 1748218 h 3680528"/>
              <a:gd name="connsiteX1106" fmla="*/ 8461008 w 9086920"/>
              <a:gd name="connsiteY1106" fmla="*/ 1745748 h 3680528"/>
              <a:gd name="connsiteX1107" fmla="*/ 8442363 w 9086920"/>
              <a:gd name="connsiteY1107" fmla="*/ 1743701 h 3680528"/>
              <a:gd name="connsiteX1108" fmla="*/ 8452339 w 9086920"/>
              <a:gd name="connsiteY1108" fmla="*/ 1747405 h 3680528"/>
              <a:gd name="connsiteX1109" fmla="*/ 8403449 w 9086920"/>
              <a:gd name="connsiteY1109" fmla="*/ 1740583 h 3680528"/>
              <a:gd name="connsiteX1110" fmla="*/ 8378955 w 9086920"/>
              <a:gd name="connsiteY1110" fmla="*/ 1754811 h 3680528"/>
              <a:gd name="connsiteX1111" fmla="*/ 8493050 w 9086920"/>
              <a:gd name="connsiteY1111" fmla="*/ 1776228 h 3680528"/>
              <a:gd name="connsiteX1112" fmla="*/ 8569818 w 9086920"/>
              <a:gd name="connsiteY1112" fmla="*/ 1799152 h 3680528"/>
              <a:gd name="connsiteX1113" fmla="*/ 8582649 w 9086920"/>
              <a:gd name="connsiteY1113" fmla="*/ 1811869 h 3680528"/>
              <a:gd name="connsiteX1114" fmla="*/ 8669735 w 9086920"/>
              <a:gd name="connsiteY1114" fmla="*/ 1826883 h 3680528"/>
              <a:gd name="connsiteX1115" fmla="*/ 8645132 w 9086920"/>
              <a:gd name="connsiteY1115" fmla="*/ 1830713 h 3680528"/>
              <a:gd name="connsiteX1116" fmla="*/ 8646664 w 9086920"/>
              <a:gd name="connsiteY1116" fmla="*/ 1829122 h 3680528"/>
              <a:gd name="connsiteX1117" fmla="*/ 8650543 w 9086920"/>
              <a:gd name="connsiteY1117" fmla="*/ 1829297 h 3680528"/>
              <a:gd name="connsiteX1118" fmla="*/ 8647648 w 9086920"/>
              <a:gd name="connsiteY1118" fmla="*/ 1828100 h 3680528"/>
              <a:gd name="connsiteX1119" fmla="*/ 8646664 w 9086920"/>
              <a:gd name="connsiteY1119" fmla="*/ 1829122 h 3680528"/>
              <a:gd name="connsiteX1120" fmla="*/ 8639531 w 9086920"/>
              <a:gd name="connsiteY1120" fmla="*/ 1828801 h 3680528"/>
              <a:gd name="connsiteX1121" fmla="*/ 8635134 w 9086920"/>
              <a:gd name="connsiteY1121" fmla="*/ 1827300 h 3680528"/>
              <a:gd name="connsiteX1122" fmla="*/ 8629945 w 9086920"/>
              <a:gd name="connsiteY1122" fmla="*/ 1826866 h 3680528"/>
              <a:gd name="connsiteX1123" fmla="*/ 8613314 w 9086920"/>
              <a:gd name="connsiteY1123" fmla="*/ 1836429 h 3680528"/>
              <a:gd name="connsiteX1124" fmla="*/ 8570330 w 9086920"/>
              <a:gd name="connsiteY1124" fmla="*/ 1831057 h 3680528"/>
              <a:gd name="connsiteX1125" fmla="*/ 8544202 w 9086920"/>
              <a:gd name="connsiteY1125" fmla="*/ 1826099 h 3680528"/>
              <a:gd name="connsiteX1126" fmla="*/ 8553569 w 9086920"/>
              <a:gd name="connsiteY1126" fmla="*/ 1836742 h 3680528"/>
              <a:gd name="connsiteX1127" fmla="*/ 8565138 w 9086920"/>
              <a:gd name="connsiteY1127" fmla="*/ 1849933 h 3680528"/>
              <a:gd name="connsiteX1128" fmla="*/ 8567243 w 9086920"/>
              <a:gd name="connsiteY1128" fmla="*/ 1851336 h 3680528"/>
              <a:gd name="connsiteX1129" fmla="*/ 8643717 w 9086920"/>
              <a:gd name="connsiteY1129" fmla="*/ 1867085 h 3680528"/>
              <a:gd name="connsiteX1130" fmla="*/ 8769632 w 9086920"/>
              <a:gd name="connsiteY1130" fmla="*/ 1886465 h 3680528"/>
              <a:gd name="connsiteX1131" fmla="*/ 8777067 w 9086920"/>
              <a:gd name="connsiteY1131" fmla="*/ 1891506 h 3680528"/>
              <a:gd name="connsiteX1132" fmla="*/ 8795166 w 9086920"/>
              <a:gd name="connsiteY1132" fmla="*/ 1902256 h 3680528"/>
              <a:gd name="connsiteX1133" fmla="*/ 8755078 w 9086920"/>
              <a:gd name="connsiteY1133" fmla="*/ 1898827 h 3680528"/>
              <a:gd name="connsiteX1134" fmla="*/ 8722659 w 9086920"/>
              <a:gd name="connsiteY1134" fmla="*/ 1893841 h 3680528"/>
              <a:gd name="connsiteX1135" fmla="*/ 8755078 w 9086920"/>
              <a:gd name="connsiteY1135" fmla="*/ 1898827 h 3680528"/>
              <a:gd name="connsiteX1136" fmla="*/ 8792875 w 9086920"/>
              <a:gd name="connsiteY1136" fmla="*/ 1907824 h 3680528"/>
              <a:gd name="connsiteX1137" fmla="*/ 8788890 w 9086920"/>
              <a:gd name="connsiteY1137" fmla="*/ 1916352 h 3680528"/>
              <a:gd name="connsiteX1138" fmla="*/ 8784803 w 9086920"/>
              <a:gd name="connsiteY1138" fmla="*/ 1911518 h 3680528"/>
              <a:gd name="connsiteX1139" fmla="*/ 8788890 w 9086920"/>
              <a:gd name="connsiteY1139" fmla="*/ 1916352 h 3680528"/>
              <a:gd name="connsiteX1140" fmla="*/ 8800964 w 9086920"/>
              <a:gd name="connsiteY1140" fmla="*/ 1922353 h 3680528"/>
              <a:gd name="connsiteX1141" fmla="*/ 8763403 w 9086920"/>
              <a:gd name="connsiteY1141" fmla="*/ 1918049 h 3680528"/>
              <a:gd name="connsiteX1142" fmla="*/ 8752049 w 9086920"/>
              <a:gd name="connsiteY1142" fmla="*/ 1914908 h 3680528"/>
              <a:gd name="connsiteX1143" fmla="*/ 8747079 w 9086920"/>
              <a:gd name="connsiteY1143" fmla="*/ 1912154 h 3680528"/>
              <a:gd name="connsiteX1144" fmla="*/ 8747219 w 9086920"/>
              <a:gd name="connsiteY1144" fmla="*/ 1916196 h 3680528"/>
              <a:gd name="connsiteX1145" fmla="*/ 8696963 w 9086920"/>
              <a:gd name="connsiteY1145" fmla="*/ 1910437 h 3680528"/>
              <a:gd name="connsiteX1146" fmla="*/ 8683083 w 9086920"/>
              <a:gd name="connsiteY1146" fmla="*/ 1904386 h 3680528"/>
              <a:gd name="connsiteX1147" fmla="*/ 8680085 w 9086920"/>
              <a:gd name="connsiteY1147" fmla="*/ 1902928 h 3680528"/>
              <a:gd name="connsiteX1148" fmla="*/ 8688485 w 9086920"/>
              <a:gd name="connsiteY1148" fmla="*/ 1919935 h 3680528"/>
              <a:gd name="connsiteX1149" fmla="*/ 8690096 w 9086920"/>
              <a:gd name="connsiteY1149" fmla="*/ 1922719 h 3680528"/>
              <a:gd name="connsiteX1150" fmla="*/ 8686795 w 9086920"/>
              <a:gd name="connsiteY1150" fmla="*/ 1923512 h 3680528"/>
              <a:gd name="connsiteX1151" fmla="*/ 8634631 w 9086920"/>
              <a:gd name="connsiteY1151" fmla="*/ 1936865 h 3680528"/>
              <a:gd name="connsiteX1152" fmla="*/ 8624486 w 9086920"/>
              <a:gd name="connsiteY1152" fmla="*/ 1940024 h 3680528"/>
              <a:gd name="connsiteX1153" fmla="*/ 8587746 w 9086920"/>
              <a:gd name="connsiteY1153" fmla="*/ 1931189 h 3680528"/>
              <a:gd name="connsiteX1154" fmla="*/ 8545134 w 9086920"/>
              <a:gd name="connsiteY1154" fmla="*/ 1926801 h 3680528"/>
              <a:gd name="connsiteX1155" fmla="*/ 8571182 w 9086920"/>
              <a:gd name="connsiteY1155" fmla="*/ 1939597 h 3680528"/>
              <a:gd name="connsiteX1156" fmla="*/ 8541973 w 9086920"/>
              <a:gd name="connsiteY1156" fmla="*/ 1931085 h 3680528"/>
              <a:gd name="connsiteX1157" fmla="*/ 8537611 w 9086920"/>
              <a:gd name="connsiteY1157" fmla="*/ 1929813 h 3680528"/>
              <a:gd name="connsiteX1158" fmla="*/ 8492767 w 9086920"/>
              <a:gd name="connsiteY1158" fmla="*/ 1916563 h 3680528"/>
              <a:gd name="connsiteX1159" fmla="*/ 8469835 w 9086920"/>
              <a:gd name="connsiteY1159" fmla="*/ 1911942 h 3680528"/>
              <a:gd name="connsiteX1160" fmla="*/ 8437859 w 9086920"/>
              <a:gd name="connsiteY1160" fmla="*/ 1914474 h 3680528"/>
              <a:gd name="connsiteX1161" fmla="*/ 8450184 w 9086920"/>
              <a:gd name="connsiteY1161" fmla="*/ 1922109 h 3680528"/>
              <a:gd name="connsiteX1162" fmla="*/ 8389205 w 9086920"/>
              <a:gd name="connsiteY1162" fmla="*/ 1913735 h 3680528"/>
              <a:gd name="connsiteX1163" fmla="*/ 8327721 w 9086920"/>
              <a:gd name="connsiteY1163" fmla="*/ 1900278 h 3680528"/>
              <a:gd name="connsiteX1164" fmla="*/ 8324387 w 9086920"/>
              <a:gd name="connsiteY1164" fmla="*/ 1903973 h 3680528"/>
              <a:gd name="connsiteX1165" fmla="*/ 8318351 w 9086920"/>
              <a:gd name="connsiteY1165" fmla="*/ 1907858 h 3680528"/>
              <a:gd name="connsiteX1166" fmla="*/ 8334933 w 9086920"/>
              <a:gd name="connsiteY1166" fmla="*/ 1914807 h 3680528"/>
              <a:gd name="connsiteX1167" fmla="*/ 8380415 w 9086920"/>
              <a:gd name="connsiteY1167" fmla="*/ 1938912 h 3680528"/>
              <a:gd name="connsiteX1168" fmla="*/ 8399513 w 9086920"/>
              <a:gd name="connsiteY1168" fmla="*/ 1946544 h 3680528"/>
              <a:gd name="connsiteX1169" fmla="*/ 8448138 w 9086920"/>
              <a:gd name="connsiteY1169" fmla="*/ 1960278 h 3680528"/>
              <a:gd name="connsiteX1170" fmla="*/ 8501446 w 9086920"/>
              <a:gd name="connsiteY1170" fmla="*/ 1975690 h 3680528"/>
              <a:gd name="connsiteX1171" fmla="*/ 8514471 w 9086920"/>
              <a:gd name="connsiteY1171" fmla="*/ 1978503 h 3680528"/>
              <a:gd name="connsiteX1172" fmla="*/ 8531799 w 9086920"/>
              <a:gd name="connsiteY1172" fmla="*/ 1981560 h 3680528"/>
              <a:gd name="connsiteX1173" fmla="*/ 8543393 w 9086920"/>
              <a:gd name="connsiteY1173" fmla="*/ 1981545 h 3680528"/>
              <a:gd name="connsiteX1174" fmla="*/ 8549152 w 9086920"/>
              <a:gd name="connsiteY1174" fmla="*/ 1984440 h 3680528"/>
              <a:gd name="connsiteX1175" fmla="*/ 8548885 w 9086920"/>
              <a:gd name="connsiteY1175" fmla="*/ 1984574 h 3680528"/>
              <a:gd name="connsiteX1176" fmla="*/ 8550558 w 9086920"/>
              <a:gd name="connsiteY1176" fmla="*/ 1984869 h 3680528"/>
              <a:gd name="connsiteX1177" fmla="*/ 8572401 w 9086920"/>
              <a:gd name="connsiteY1177" fmla="*/ 1993989 h 3680528"/>
              <a:gd name="connsiteX1178" fmla="*/ 8567494 w 9086920"/>
              <a:gd name="connsiteY1178" fmla="*/ 1995125 h 3680528"/>
              <a:gd name="connsiteX1179" fmla="*/ 8531963 w 9086920"/>
              <a:gd name="connsiteY1179" fmla="*/ 1985732 h 3680528"/>
              <a:gd name="connsiteX1180" fmla="*/ 8525657 w 9086920"/>
              <a:gd name="connsiteY1180" fmla="*/ 1992651 h 3680528"/>
              <a:gd name="connsiteX1181" fmla="*/ 8521985 w 9086920"/>
              <a:gd name="connsiteY1181" fmla="*/ 1994729 h 3680528"/>
              <a:gd name="connsiteX1182" fmla="*/ 8502381 w 9086920"/>
              <a:gd name="connsiteY1182" fmla="*/ 1991834 h 3680528"/>
              <a:gd name="connsiteX1183" fmla="*/ 8493244 w 9086920"/>
              <a:gd name="connsiteY1183" fmla="*/ 1986327 h 3680528"/>
              <a:gd name="connsiteX1184" fmla="*/ 8497930 w 9086920"/>
              <a:gd name="connsiteY1184" fmla="*/ 1997477 h 3680528"/>
              <a:gd name="connsiteX1185" fmla="*/ 8483865 w 9086920"/>
              <a:gd name="connsiteY1185" fmla="*/ 1993980 h 3680528"/>
              <a:gd name="connsiteX1186" fmla="*/ 8362724 w 9086920"/>
              <a:gd name="connsiteY1186" fmla="*/ 1959784 h 3680528"/>
              <a:gd name="connsiteX1187" fmla="*/ 8474185 w 9086920"/>
              <a:gd name="connsiteY1187" fmla="*/ 2022907 h 3680528"/>
              <a:gd name="connsiteX1188" fmla="*/ 8569817 w 9086920"/>
              <a:gd name="connsiteY1188" fmla="*/ 2052594 h 3680528"/>
              <a:gd name="connsiteX1189" fmla="*/ 8628523 w 9086920"/>
              <a:gd name="connsiteY1189" fmla="*/ 2078378 h 3680528"/>
              <a:gd name="connsiteX1190" fmla="*/ 8628576 w 9086920"/>
              <a:gd name="connsiteY1190" fmla="*/ 2080834 h 3680528"/>
              <a:gd name="connsiteX1191" fmla="*/ 8646571 w 9086920"/>
              <a:gd name="connsiteY1191" fmla="*/ 2088397 h 3680528"/>
              <a:gd name="connsiteX1192" fmla="*/ 8658753 w 9086920"/>
              <a:gd name="connsiteY1192" fmla="*/ 2091402 h 3680528"/>
              <a:gd name="connsiteX1193" fmla="*/ 8706784 w 9086920"/>
              <a:gd name="connsiteY1193" fmla="*/ 2112066 h 3680528"/>
              <a:gd name="connsiteX1194" fmla="*/ 8691874 w 9086920"/>
              <a:gd name="connsiteY1194" fmla="*/ 2118449 h 3680528"/>
              <a:gd name="connsiteX1195" fmla="*/ 8650489 w 9086920"/>
              <a:gd name="connsiteY1195" fmla="*/ 2117066 h 3680528"/>
              <a:gd name="connsiteX1196" fmla="*/ 8636454 w 9086920"/>
              <a:gd name="connsiteY1196" fmla="*/ 2112365 h 3680528"/>
              <a:gd name="connsiteX1197" fmla="*/ 8493347 w 9086920"/>
              <a:gd name="connsiteY1197" fmla="*/ 2076971 h 3680528"/>
              <a:gd name="connsiteX1198" fmla="*/ 8455672 w 9086920"/>
              <a:gd name="connsiteY1198" fmla="*/ 2089074 h 3680528"/>
              <a:gd name="connsiteX1199" fmla="*/ 8317045 w 9086920"/>
              <a:gd name="connsiteY1199" fmla="*/ 2034634 h 3680528"/>
              <a:gd name="connsiteX1200" fmla="*/ 8316158 w 9086920"/>
              <a:gd name="connsiteY1200" fmla="*/ 2049638 h 3680528"/>
              <a:gd name="connsiteX1201" fmla="*/ 8309423 w 9086920"/>
              <a:gd name="connsiteY1201" fmla="*/ 2062405 h 3680528"/>
              <a:gd name="connsiteX1202" fmla="*/ 8315423 w 9086920"/>
              <a:gd name="connsiteY1202" fmla="*/ 2065099 h 3680528"/>
              <a:gd name="connsiteX1203" fmla="*/ 8310323 w 9086920"/>
              <a:gd name="connsiteY1203" fmla="*/ 2067316 h 3680528"/>
              <a:gd name="connsiteX1204" fmla="*/ 8307416 w 9086920"/>
              <a:gd name="connsiteY1204" fmla="*/ 2067462 h 3680528"/>
              <a:gd name="connsiteX1205" fmla="*/ 8306876 w 9086920"/>
              <a:gd name="connsiteY1205" fmla="*/ 2067234 h 3680528"/>
              <a:gd name="connsiteX1206" fmla="*/ 8306249 w 9086920"/>
              <a:gd name="connsiteY1206" fmla="*/ 2068423 h 3680528"/>
              <a:gd name="connsiteX1207" fmla="*/ 8304373 w 9086920"/>
              <a:gd name="connsiteY1207" fmla="*/ 2069220 h 3680528"/>
              <a:gd name="connsiteX1208" fmla="*/ 8245605 w 9086920"/>
              <a:gd name="connsiteY1208" fmla="*/ 2054392 h 3680528"/>
              <a:gd name="connsiteX1209" fmla="*/ 8273548 w 9086920"/>
              <a:gd name="connsiteY1209" fmla="*/ 2070741 h 3680528"/>
              <a:gd name="connsiteX1210" fmla="*/ 8267456 w 9086920"/>
              <a:gd name="connsiteY1210" fmla="*/ 2068619 h 3680528"/>
              <a:gd name="connsiteX1211" fmla="*/ 8338957 w 9086920"/>
              <a:gd name="connsiteY1211" fmla="*/ 2103929 h 3680528"/>
              <a:gd name="connsiteX1212" fmla="*/ 8429882 w 9086920"/>
              <a:gd name="connsiteY1212" fmla="*/ 2151283 h 3680528"/>
              <a:gd name="connsiteX1213" fmla="*/ 8321057 w 9086920"/>
              <a:gd name="connsiteY1213" fmla="*/ 2100406 h 3680528"/>
              <a:gd name="connsiteX1214" fmla="*/ 8283951 w 9086920"/>
              <a:gd name="connsiteY1214" fmla="*/ 2084575 h 3680528"/>
              <a:gd name="connsiteX1215" fmla="*/ 8285069 w 9086920"/>
              <a:gd name="connsiteY1215" fmla="*/ 2089928 h 3680528"/>
              <a:gd name="connsiteX1216" fmla="*/ 8286367 w 9086920"/>
              <a:gd name="connsiteY1216" fmla="*/ 2091010 h 3680528"/>
              <a:gd name="connsiteX1217" fmla="*/ 8297846 w 9086920"/>
              <a:gd name="connsiteY1217" fmla="*/ 2096432 h 3680528"/>
              <a:gd name="connsiteX1218" fmla="*/ 8292529 w 9086920"/>
              <a:gd name="connsiteY1218" fmla="*/ 2095416 h 3680528"/>
              <a:gd name="connsiteX1219" fmla="*/ 8291370 w 9086920"/>
              <a:gd name="connsiteY1219" fmla="*/ 2095174 h 3680528"/>
              <a:gd name="connsiteX1220" fmla="*/ 8293670 w 9086920"/>
              <a:gd name="connsiteY1220" fmla="*/ 2097089 h 3680528"/>
              <a:gd name="connsiteX1221" fmla="*/ 8312577 w 9086920"/>
              <a:gd name="connsiteY1221" fmla="*/ 2107574 h 3680528"/>
              <a:gd name="connsiteX1222" fmla="*/ 8552665 w 9086920"/>
              <a:gd name="connsiteY1222" fmla="*/ 2228630 h 3680528"/>
              <a:gd name="connsiteX1223" fmla="*/ 8326415 w 9086920"/>
              <a:gd name="connsiteY1223" fmla="*/ 2123942 h 3680528"/>
              <a:gd name="connsiteX1224" fmla="*/ 8308186 w 9086920"/>
              <a:gd name="connsiteY1224" fmla="*/ 2119578 h 3680528"/>
              <a:gd name="connsiteX1225" fmla="*/ 8323738 w 9086920"/>
              <a:gd name="connsiteY1225" fmla="*/ 2126204 h 3680528"/>
              <a:gd name="connsiteX1226" fmla="*/ 8446769 w 9086920"/>
              <a:gd name="connsiteY1226" fmla="*/ 2188910 h 3680528"/>
              <a:gd name="connsiteX1227" fmla="*/ 8524729 w 9086920"/>
              <a:gd name="connsiteY1227" fmla="*/ 2230914 h 3680528"/>
              <a:gd name="connsiteX1228" fmla="*/ 8512290 w 9086920"/>
              <a:gd name="connsiteY1228" fmla="*/ 2228362 h 3680528"/>
              <a:gd name="connsiteX1229" fmla="*/ 8511733 w 9086920"/>
              <a:gd name="connsiteY1229" fmla="*/ 2228305 h 3680528"/>
              <a:gd name="connsiteX1230" fmla="*/ 8508175 w 9086920"/>
              <a:gd name="connsiteY1230" fmla="*/ 2226696 h 3680528"/>
              <a:gd name="connsiteX1231" fmla="*/ 8452192 w 9086920"/>
              <a:gd name="connsiteY1231" fmla="*/ 2199396 h 3680528"/>
              <a:gd name="connsiteX1232" fmla="*/ 8487270 w 9086920"/>
              <a:gd name="connsiteY1232" fmla="*/ 2224596 h 3680528"/>
              <a:gd name="connsiteX1233" fmla="*/ 8491311 w 9086920"/>
              <a:gd name="connsiteY1233" fmla="*/ 2226466 h 3680528"/>
              <a:gd name="connsiteX1234" fmla="*/ 8485914 w 9086920"/>
              <a:gd name="connsiteY1234" fmla="*/ 2230212 h 3680528"/>
              <a:gd name="connsiteX1235" fmla="*/ 8499975 w 9086920"/>
              <a:gd name="connsiteY1235" fmla="*/ 2235310 h 3680528"/>
              <a:gd name="connsiteX1236" fmla="*/ 8517538 w 9086920"/>
              <a:gd name="connsiteY1236" fmla="*/ 2239276 h 3680528"/>
              <a:gd name="connsiteX1237" fmla="*/ 8528464 w 9086920"/>
              <a:gd name="connsiteY1237" fmla="*/ 2245262 h 3680528"/>
              <a:gd name="connsiteX1238" fmla="*/ 8490253 w 9086920"/>
              <a:gd name="connsiteY1238" fmla="*/ 2233556 h 3680528"/>
              <a:gd name="connsiteX1239" fmla="*/ 8278456 w 9086920"/>
              <a:gd name="connsiteY1239" fmla="*/ 2128767 h 3680528"/>
              <a:gd name="connsiteX1240" fmla="*/ 8250153 w 9086920"/>
              <a:gd name="connsiteY1240" fmla="*/ 2114618 h 3680528"/>
              <a:gd name="connsiteX1241" fmla="*/ 8238909 w 9086920"/>
              <a:gd name="connsiteY1241" fmla="*/ 2109153 h 3680528"/>
              <a:gd name="connsiteX1242" fmla="*/ 8239331 w 9086920"/>
              <a:gd name="connsiteY1242" fmla="*/ 2110038 h 3680528"/>
              <a:gd name="connsiteX1243" fmla="*/ 8243085 w 9086920"/>
              <a:gd name="connsiteY1243" fmla="*/ 2118932 h 3680528"/>
              <a:gd name="connsiteX1244" fmla="*/ 8243367 w 9086920"/>
              <a:gd name="connsiteY1244" fmla="*/ 2121957 h 3680528"/>
              <a:gd name="connsiteX1245" fmla="*/ 8290395 w 9086920"/>
              <a:gd name="connsiteY1245" fmla="*/ 2145942 h 3680528"/>
              <a:gd name="connsiteX1246" fmla="*/ 8328010 w 9086920"/>
              <a:gd name="connsiteY1246" fmla="*/ 2164510 h 3680528"/>
              <a:gd name="connsiteX1247" fmla="*/ 8345476 w 9086920"/>
              <a:gd name="connsiteY1247" fmla="*/ 2169705 h 3680528"/>
              <a:gd name="connsiteX1248" fmla="*/ 8354546 w 9086920"/>
              <a:gd name="connsiteY1248" fmla="*/ 2177609 h 3680528"/>
              <a:gd name="connsiteX1249" fmla="*/ 8376256 w 9086920"/>
              <a:gd name="connsiteY1249" fmla="*/ 2188326 h 3680528"/>
              <a:gd name="connsiteX1250" fmla="*/ 8441654 w 9086920"/>
              <a:gd name="connsiteY1250" fmla="*/ 2220424 h 3680528"/>
              <a:gd name="connsiteX1251" fmla="*/ 8419617 w 9086920"/>
              <a:gd name="connsiteY1251" fmla="*/ 2218005 h 3680528"/>
              <a:gd name="connsiteX1252" fmla="*/ 8415896 w 9086920"/>
              <a:gd name="connsiteY1252" fmla="*/ 2215862 h 3680528"/>
              <a:gd name="connsiteX1253" fmla="*/ 8408528 w 9086920"/>
              <a:gd name="connsiteY1253" fmla="*/ 2215451 h 3680528"/>
              <a:gd name="connsiteX1254" fmla="*/ 8363949 w 9086920"/>
              <a:gd name="connsiteY1254" fmla="*/ 2208796 h 3680528"/>
              <a:gd name="connsiteX1255" fmla="*/ 8322108 w 9086920"/>
              <a:gd name="connsiteY1255" fmla="*/ 2201910 h 3680528"/>
              <a:gd name="connsiteX1256" fmla="*/ 8315981 w 9086920"/>
              <a:gd name="connsiteY1256" fmla="*/ 2201140 h 3680528"/>
              <a:gd name="connsiteX1257" fmla="*/ 8273420 w 9086920"/>
              <a:gd name="connsiteY1257" fmla="*/ 2181677 h 3680528"/>
              <a:gd name="connsiteX1258" fmla="*/ 8328475 w 9086920"/>
              <a:gd name="connsiteY1258" fmla="*/ 2196355 h 3680528"/>
              <a:gd name="connsiteX1259" fmla="*/ 8356852 w 9086920"/>
              <a:gd name="connsiteY1259" fmla="*/ 2200776 h 3680528"/>
              <a:gd name="connsiteX1260" fmla="*/ 8362042 w 9086920"/>
              <a:gd name="connsiteY1260" fmla="*/ 2201509 h 3680528"/>
              <a:gd name="connsiteX1261" fmla="*/ 8326374 w 9086920"/>
              <a:gd name="connsiteY1261" fmla="*/ 2189606 h 3680528"/>
              <a:gd name="connsiteX1262" fmla="*/ 8268214 w 9086920"/>
              <a:gd name="connsiteY1262" fmla="*/ 2167826 h 3680528"/>
              <a:gd name="connsiteX1263" fmla="*/ 8222457 w 9086920"/>
              <a:gd name="connsiteY1263" fmla="*/ 2151247 h 3680528"/>
              <a:gd name="connsiteX1264" fmla="*/ 8216158 w 9086920"/>
              <a:gd name="connsiteY1264" fmla="*/ 2152611 h 3680528"/>
              <a:gd name="connsiteX1265" fmla="*/ 8208889 w 9086920"/>
              <a:gd name="connsiteY1265" fmla="*/ 2152232 h 3680528"/>
              <a:gd name="connsiteX1266" fmla="*/ 8202299 w 9086920"/>
              <a:gd name="connsiteY1266" fmla="*/ 2149229 h 3680528"/>
              <a:gd name="connsiteX1267" fmla="*/ 8234275 w 9086920"/>
              <a:gd name="connsiteY1267" fmla="*/ 2166118 h 3680528"/>
              <a:gd name="connsiteX1268" fmla="*/ 8165327 w 9086920"/>
              <a:gd name="connsiteY1268" fmla="*/ 2137663 h 3680528"/>
              <a:gd name="connsiteX1269" fmla="*/ 8181035 w 9086920"/>
              <a:gd name="connsiteY1269" fmla="*/ 2145811 h 3680528"/>
              <a:gd name="connsiteX1270" fmla="*/ 8186684 w 9086920"/>
              <a:gd name="connsiteY1270" fmla="*/ 2148384 h 3680528"/>
              <a:gd name="connsiteX1271" fmla="*/ 8233470 w 9086920"/>
              <a:gd name="connsiteY1271" fmla="*/ 2168121 h 3680528"/>
              <a:gd name="connsiteX1272" fmla="*/ 8257011 w 9086920"/>
              <a:gd name="connsiteY1272" fmla="*/ 2178048 h 3680528"/>
              <a:gd name="connsiteX1273" fmla="*/ 8278234 w 9086920"/>
              <a:gd name="connsiteY1273" fmla="*/ 2186998 h 3680528"/>
              <a:gd name="connsiteX1274" fmla="*/ 8295673 w 9086920"/>
              <a:gd name="connsiteY1274" fmla="*/ 2197677 h 3680528"/>
              <a:gd name="connsiteX1275" fmla="*/ 8273692 w 9086920"/>
              <a:gd name="connsiteY1275" fmla="*/ 2197340 h 3680528"/>
              <a:gd name="connsiteX1276" fmla="*/ 8249717 w 9086920"/>
              <a:gd name="connsiteY1276" fmla="*/ 2195234 h 3680528"/>
              <a:gd name="connsiteX1277" fmla="*/ 8255170 w 9086920"/>
              <a:gd name="connsiteY1277" fmla="*/ 2198356 h 3680528"/>
              <a:gd name="connsiteX1278" fmla="*/ 8255043 w 9086920"/>
              <a:gd name="connsiteY1278" fmla="*/ 2207880 h 3680528"/>
              <a:gd name="connsiteX1279" fmla="*/ 8230562 w 9086920"/>
              <a:gd name="connsiteY1279" fmla="*/ 2198090 h 3680528"/>
              <a:gd name="connsiteX1280" fmla="*/ 8227729 w 9086920"/>
              <a:gd name="connsiteY1280" fmla="*/ 2199382 h 3680528"/>
              <a:gd name="connsiteX1281" fmla="*/ 8235749 w 9086920"/>
              <a:gd name="connsiteY1281" fmla="*/ 2204311 h 3680528"/>
              <a:gd name="connsiteX1282" fmla="*/ 8236810 w 9086920"/>
              <a:gd name="connsiteY1282" fmla="*/ 2204470 h 3680528"/>
              <a:gd name="connsiteX1283" fmla="*/ 8237599 w 9086920"/>
              <a:gd name="connsiteY1283" fmla="*/ 2205448 h 3680528"/>
              <a:gd name="connsiteX1284" fmla="*/ 8242381 w 9086920"/>
              <a:gd name="connsiteY1284" fmla="*/ 2208388 h 3680528"/>
              <a:gd name="connsiteX1285" fmla="*/ 8276598 w 9086920"/>
              <a:gd name="connsiteY1285" fmla="*/ 2223510 h 3680528"/>
              <a:gd name="connsiteX1286" fmla="*/ 8526588 w 9086920"/>
              <a:gd name="connsiteY1286" fmla="*/ 2328229 h 3680528"/>
              <a:gd name="connsiteX1287" fmla="*/ 8427057 w 9086920"/>
              <a:gd name="connsiteY1287" fmla="*/ 2313828 h 3680528"/>
              <a:gd name="connsiteX1288" fmla="*/ 8595360 w 9086920"/>
              <a:gd name="connsiteY1288" fmla="*/ 2379026 h 3680528"/>
              <a:gd name="connsiteX1289" fmla="*/ 8623618 w 9086920"/>
              <a:gd name="connsiteY1289" fmla="*/ 2387187 h 3680528"/>
              <a:gd name="connsiteX1290" fmla="*/ 8596658 w 9086920"/>
              <a:gd name="connsiteY1290" fmla="*/ 2382238 h 3680528"/>
              <a:gd name="connsiteX1291" fmla="*/ 8643897 w 9086920"/>
              <a:gd name="connsiteY1291" fmla="*/ 2414165 h 3680528"/>
              <a:gd name="connsiteX1292" fmla="*/ 8706458 w 9086920"/>
              <a:gd name="connsiteY1292" fmla="*/ 2453756 h 3680528"/>
              <a:gd name="connsiteX1293" fmla="*/ 8728504 w 9086920"/>
              <a:gd name="connsiteY1293" fmla="*/ 2463741 h 3680528"/>
              <a:gd name="connsiteX1294" fmla="*/ 8483864 w 9086920"/>
              <a:gd name="connsiteY1294" fmla="*/ 2386101 h 3680528"/>
              <a:gd name="connsiteX1295" fmla="*/ 8458004 w 9086920"/>
              <a:gd name="connsiteY1295" fmla="*/ 2377477 h 3680528"/>
              <a:gd name="connsiteX1296" fmla="*/ 8412057 w 9086920"/>
              <a:gd name="connsiteY1296" fmla="*/ 2370941 h 3680528"/>
              <a:gd name="connsiteX1297" fmla="*/ 8430577 w 9086920"/>
              <a:gd name="connsiteY1297" fmla="*/ 2381239 h 3680528"/>
              <a:gd name="connsiteX1298" fmla="*/ 8349615 w 9086920"/>
              <a:gd name="connsiteY1298" fmla="*/ 2366825 h 3680528"/>
              <a:gd name="connsiteX1299" fmla="*/ 8368217 w 9086920"/>
              <a:gd name="connsiteY1299" fmla="*/ 2380556 h 3680528"/>
              <a:gd name="connsiteX1300" fmla="*/ 8377992 w 9086920"/>
              <a:gd name="connsiteY1300" fmla="*/ 2403539 h 3680528"/>
              <a:gd name="connsiteX1301" fmla="*/ 8385750 w 9086920"/>
              <a:gd name="connsiteY1301" fmla="*/ 2421107 h 3680528"/>
              <a:gd name="connsiteX1302" fmla="*/ 8406368 w 9086920"/>
              <a:gd name="connsiteY1302" fmla="*/ 2422270 h 3680528"/>
              <a:gd name="connsiteX1303" fmla="*/ 8436834 w 9086920"/>
              <a:gd name="connsiteY1303" fmla="*/ 2429124 h 3680528"/>
              <a:gd name="connsiteX1304" fmla="*/ 8412231 w 9086920"/>
              <a:gd name="connsiteY1304" fmla="*/ 2432955 h 3680528"/>
              <a:gd name="connsiteX1305" fmla="*/ 8413763 w 9086920"/>
              <a:gd name="connsiteY1305" fmla="*/ 2431364 h 3680528"/>
              <a:gd name="connsiteX1306" fmla="*/ 8417642 w 9086920"/>
              <a:gd name="connsiteY1306" fmla="*/ 2431539 h 3680528"/>
              <a:gd name="connsiteX1307" fmla="*/ 8414748 w 9086920"/>
              <a:gd name="connsiteY1307" fmla="*/ 2430341 h 3680528"/>
              <a:gd name="connsiteX1308" fmla="*/ 8413763 w 9086920"/>
              <a:gd name="connsiteY1308" fmla="*/ 2431364 h 3680528"/>
              <a:gd name="connsiteX1309" fmla="*/ 8406630 w 9086920"/>
              <a:gd name="connsiteY1309" fmla="*/ 2431043 h 3680528"/>
              <a:gd name="connsiteX1310" fmla="*/ 8402234 w 9086920"/>
              <a:gd name="connsiteY1310" fmla="*/ 2429541 h 3680528"/>
              <a:gd name="connsiteX1311" fmla="*/ 8397043 w 9086920"/>
              <a:gd name="connsiteY1311" fmla="*/ 2429107 h 3680528"/>
              <a:gd name="connsiteX1312" fmla="*/ 8380413 w 9086920"/>
              <a:gd name="connsiteY1312" fmla="*/ 2438671 h 3680528"/>
              <a:gd name="connsiteX1313" fmla="*/ 8296285 w 9086920"/>
              <a:gd name="connsiteY1313" fmla="*/ 2425491 h 3680528"/>
              <a:gd name="connsiteX1314" fmla="*/ 8282601 w 9086920"/>
              <a:gd name="connsiteY1314" fmla="*/ 2432111 h 3680528"/>
              <a:gd name="connsiteX1315" fmla="*/ 8247786 w 9086920"/>
              <a:gd name="connsiteY1315" fmla="*/ 2429023 h 3680528"/>
              <a:gd name="connsiteX1316" fmla="*/ 8241446 w 9086920"/>
              <a:gd name="connsiteY1316" fmla="*/ 2427515 h 3680528"/>
              <a:gd name="connsiteX1317" fmla="*/ 8249877 w 9086920"/>
              <a:gd name="connsiteY1317" fmla="*/ 2431101 h 3680528"/>
              <a:gd name="connsiteX1318" fmla="*/ 8274071 w 9086920"/>
              <a:gd name="connsiteY1318" fmla="*/ 2441166 h 3680528"/>
              <a:gd name="connsiteX1319" fmla="*/ 8410816 w 9086920"/>
              <a:gd name="connsiteY1319" fmla="*/ 2469326 h 3680528"/>
              <a:gd name="connsiteX1320" fmla="*/ 8536732 w 9086920"/>
              <a:gd name="connsiteY1320" fmla="*/ 2488708 h 3680528"/>
              <a:gd name="connsiteX1321" fmla="*/ 8544167 w 9086920"/>
              <a:gd name="connsiteY1321" fmla="*/ 2493748 h 3680528"/>
              <a:gd name="connsiteX1322" fmla="*/ 8562265 w 9086920"/>
              <a:gd name="connsiteY1322" fmla="*/ 2504498 h 3680528"/>
              <a:gd name="connsiteX1323" fmla="*/ 8522178 w 9086920"/>
              <a:gd name="connsiteY1323" fmla="*/ 2501069 h 3680528"/>
              <a:gd name="connsiteX1324" fmla="*/ 8489758 w 9086920"/>
              <a:gd name="connsiteY1324" fmla="*/ 2496082 h 3680528"/>
              <a:gd name="connsiteX1325" fmla="*/ 8522178 w 9086920"/>
              <a:gd name="connsiteY1325" fmla="*/ 2501069 h 3680528"/>
              <a:gd name="connsiteX1326" fmla="*/ 8559974 w 9086920"/>
              <a:gd name="connsiteY1326" fmla="*/ 2510066 h 3680528"/>
              <a:gd name="connsiteX1327" fmla="*/ 8555989 w 9086920"/>
              <a:gd name="connsiteY1327" fmla="*/ 2518594 h 3680528"/>
              <a:gd name="connsiteX1328" fmla="*/ 8551902 w 9086920"/>
              <a:gd name="connsiteY1328" fmla="*/ 2513759 h 3680528"/>
              <a:gd name="connsiteX1329" fmla="*/ 8555989 w 9086920"/>
              <a:gd name="connsiteY1329" fmla="*/ 2518594 h 3680528"/>
              <a:gd name="connsiteX1330" fmla="*/ 8568064 w 9086920"/>
              <a:gd name="connsiteY1330" fmla="*/ 2524595 h 3680528"/>
              <a:gd name="connsiteX1331" fmla="*/ 8530503 w 9086920"/>
              <a:gd name="connsiteY1331" fmla="*/ 2520291 h 3680528"/>
              <a:gd name="connsiteX1332" fmla="*/ 8519149 w 9086920"/>
              <a:gd name="connsiteY1332" fmla="*/ 2517149 h 3680528"/>
              <a:gd name="connsiteX1333" fmla="*/ 8514178 w 9086920"/>
              <a:gd name="connsiteY1333" fmla="*/ 2514396 h 3680528"/>
              <a:gd name="connsiteX1334" fmla="*/ 8514318 w 9086920"/>
              <a:gd name="connsiteY1334" fmla="*/ 2518436 h 3680528"/>
              <a:gd name="connsiteX1335" fmla="*/ 8464062 w 9086920"/>
              <a:gd name="connsiteY1335" fmla="*/ 2512679 h 3680528"/>
              <a:gd name="connsiteX1336" fmla="*/ 8450182 w 9086920"/>
              <a:gd name="connsiteY1336" fmla="*/ 2506628 h 3680528"/>
              <a:gd name="connsiteX1337" fmla="*/ 8419049 w 9086920"/>
              <a:gd name="connsiteY1337" fmla="*/ 2491486 h 3680528"/>
              <a:gd name="connsiteX1338" fmla="*/ 8379266 w 9086920"/>
              <a:gd name="connsiteY1338" fmla="*/ 2477918 h 3680528"/>
              <a:gd name="connsiteX1339" fmla="*/ 8443904 w 9086920"/>
              <a:gd name="connsiteY1339" fmla="*/ 2510021 h 3680528"/>
              <a:gd name="connsiteX1340" fmla="*/ 8444585 w 9086920"/>
              <a:gd name="connsiteY1340" fmla="*/ 2510447 h 3680528"/>
              <a:gd name="connsiteX1341" fmla="*/ 8430884 w 9086920"/>
              <a:gd name="connsiteY1341" fmla="*/ 2508878 h 3680528"/>
              <a:gd name="connsiteX1342" fmla="*/ 8313573 w 9086920"/>
              <a:gd name="connsiteY1342" fmla="*/ 2488846 h 3680528"/>
              <a:gd name="connsiteX1343" fmla="*/ 8273051 w 9086920"/>
              <a:gd name="connsiteY1343" fmla="*/ 2480879 h 3680528"/>
              <a:gd name="connsiteX1344" fmla="*/ 8281910 w 9086920"/>
              <a:gd name="connsiteY1344" fmla="*/ 2484487 h 3680528"/>
              <a:gd name="connsiteX1345" fmla="*/ 8398621 w 9086920"/>
              <a:gd name="connsiteY1345" fmla="*/ 2538619 h 3680528"/>
              <a:gd name="connsiteX1346" fmla="*/ 8374511 w 9086920"/>
              <a:gd name="connsiteY1346" fmla="*/ 2532939 h 3680528"/>
              <a:gd name="connsiteX1347" fmla="*/ 8230241 w 9086920"/>
              <a:gd name="connsiteY1347" fmla="*/ 2486003 h 3680528"/>
              <a:gd name="connsiteX1348" fmla="*/ 8217566 w 9086920"/>
              <a:gd name="connsiteY1348" fmla="*/ 2482072 h 3680528"/>
              <a:gd name="connsiteX1349" fmla="*/ 8208745 w 9086920"/>
              <a:gd name="connsiteY1349" fmla="*/ 2483694 h 3680528"/>
              <a:gd name="connsiteX1350" fmla="*/ 8170728 w 9086920"/>
              <a:gd name="connsiteY1350" fmla="*/ 2467543 h 3680528"/>
              <a:gd name="connsiteX1351" fmla="*/ 8155183 w 9086920"/>
              <a:gd name="connsiteY1351" fmla="*/ 2462721 h 3680528"/>
              <a:gd name="connsiteX1352" fmla="*/ 8189647 w 9086920"/>
              <a:gd name="connsiteY1352" fmla="*/ 2481672 h 3680528"/>
              <a:gd name="connsiteX1353" fmla="*/ 8186109 w 9086920"/>
              <a:gd name="connsiteY1353" fmla="*/ 2481212 h 3680528"/>
              <a:gd name="connsiteX1354" fmla="*/ 8103032 w 9086920"/>
              <a:gd name="connsiteY1354" fmla="*/ 2473436 h 3680528"/>
              <a:gd name="connsiteX1355" fmla="*/ 8218137 w 9086920"/>
              <a:gd name="connsiteY1355" fmla="*/ 2505014 h 3680528"/>
              <a:gd name="connsiteX1356" fmla="*/ 8243059 w 9086920"/>
              <a:gd name="connsiteY1356" fmla="*/ 2513699 h 3680528"/>
              <a:gd name="connsiteX1357" fmla="*/ 8208828 w 9086920"/>
              <a:gd name="connsiteY1357" fmla="*/ 2516410 h 3680528"/>
              <a:gd name="connsiteX1358" fmla="*/ 8214947 w 9086920"/>
              <a:gd name="connsiteY1358" fmla="*/ 2518299 h 3680528"/>
              <a:gd name="connsiteX1359" fmla="*/ 8402161 w 9086920"/>
              <a:gd name="connsiteY1359" fmla="*/ 2573547 h 3680528"/>
              <a:gd name="connsiteX1360" fmla="*/ 8458423 w 9086920"/>
              <a:gd name="connsiteY1360" fmla="*/ 2592354 h 3680528"/>
              <a:gd name="connsiteX1361" fmla="*/ 8422331 w 9086920"/>
              <a:gd name="connsiteY1361" fmla="*/ 2583535 h 3680528"/>
              <a:gd name="connsiteX1362" fmla="*/ 8326908 w 9086920"/>
              <a:gd name="connsiteY1362" fmla="*/ 2557621 h 3680528"/>
              <a:gd name="connsiteX1363" fmla="*/ 8219554 w 9086920"/>
              <a:gd name="connsiteY1363" fmla="*/ 2527864 h 3680528"/>
              <a:gd name="connsiteX1364" fmla="*/ 8301635 w 9086920"/>
              <a:gd name="connsiteY1364" fmla="*/ 2578880 h 3680528"/>
              <a:gd name="connsiteX1365" fmla="*/ 8398801 w 9086920"/>
              <a:gd name="connsiteY1365" fmla="*/ 2620274 h 3680528"/>
              <a:gd name="connsiteX1366" fmla="*/ 8347704 w 9086920"/>
              <a:gd name="connsiteY1366" fmla="*/ 2611093 h 3680528"/>
              <a:gd name="connsiteX1367" fmla="*/ 8322458 w 9086920"/>
              <a:gd name="connsiteY1367" fmla="*/ 2609159 h 3680528"/>
              <a:gd name="connsiteX1368" fmla="*/ 8071867 w 9086920"/>
              <a:gd name="connsiteY1368" fmla="*/ 2549110 h 3680528"/>
              <a:gd name="connsiteX1369" fmla="*/ 8053937 w 9086920"/>
              <a:gd name="connsiteY1369" fmla="*/ 2556657 h 3680528"/>
              <a:gd name="connsiteX1370" fmla="*/ 7986451 w 9086920"/>
              <a:gd name="connsiteY1370" fmla="*/ 2538687 h 3680528"/>
              <a:gd name="connsiteX1371" fmla="*/ 7976735 w 9086920"/>
              <a:gd name="connsiteY1371" fmla="*/ 2557303 h 3680528"/>
              <a:gd name="connsiteX1372" fmla="*/ 7889241 w 9086920"/>
              <a:gd name="connsiteY1372" fmla="*/ 2542830 h 3680528"/>
              <a:gd name="connsiteX1373" fmla="*/ 7888493 w 9086920"/>
              <a:gd name="connsiteY1373" fmla="*/ 2543819 h 3680528"/>
              <a:gd name="connsiteX1374" fmla="*/ 7887559 w 9086920"/>
              <a:gd name="connsiteY1374" fmla="*/ 2545057 h 3680528"/>
              <a:gd name="connsiteX1375" fmla="*/ 7886999 w 9086920"/>
              <a:gd name="connsiteY1375" fmla="*/ 2545799 h 3680528"/>
              <a:gd name="connsiteX1376" fmla="*/ 7887248 w 9086920"/>
              <a:gd name="connsiteY1376" fmla="*/ 2545469 h 3680528"/>
              <a:gd name="connsiteX1377" fmla="*/ 7887559 w 9086920"/>
              <a:gd name="connsiteY1377" fmla="*/ 2545057 h 3680528"/>
              <a:gd name="connsiteX1378" fmla="*/ 7889241 w 9086920"/>
              <a:gd name="connsiteY1378" fmla="*/ 2542830 h 3680528"/>
              <a:gd name="connsiteX1379" fmla="*/ 7960092 w 9086920"/>
              <a:gd name="connsiteY1379" fmla="*/ 2562090 h 3680528"/>
              <a:gd name="connsiteX1380" fmla="*/ 8010866 w 9086920"/>
              <a:gd name="connsiteY1380" fmla="*/ 2581824 h 3680528"/>
              <a:gd name="connsiteX1381" fmla="*/ 8013938 w 9086920"/>
              <a:gd name="connsiteY1381" fmla="*/ 2582548 h 3680528"/>
              <a:gd name="connsiteX1382" fmla="*/ 8015493 w 9086920"/>
              <a:gd name="connsiteY1382" fmla="*/ 2580043 h 3680528"/>
              <a:gd name="connsiteX1383" fmla="*/ 8023573 w 9086920"/>
              <a:gd name="connsiteY1383" fmla="*/ 2577080 h 3680528"/>
              <a:gd name="connsiteX1384" fmla="*/ 8025966 w 9086920"/>
              <a:gd name="connsiteY1384" fmla="*/ 2580192 h 3680528"/>
              <a:gd name="connsiteX1385" fmla="*/ 8024530 w 9086920"/>
              <a:gd name="connsiteY1385" fmla="*/ 2584023 h 3680528"/>
              <a:gd name="connsiteX1386" fmla="*/ 8022531 w 9086920"/>
              <a:gd name="connsiteY1386" fmla="*/ 2584575 h 3680528"/>
              <a:gd name="connsiteX1387" fmla="*/ 8069378 w 9086920"/>
              <a:gd name="connsiteY1387" fmla="*/ 2595624 h 3680528"/>
              <a:gd name="connsiteX1388" fmla="*/ 7982893 w 9086920"/>
              <a:gd name="connsiteY1388" fmla="*/ 2591314 h 3680528"/>
              <a:gd name="connsiteX1389" fmla="*/ 7989158 w 9086920"/>
              <a:gd name="connsiteY1389" fmla="*/ 2596074 h 3680528"/>
              <a:gd name="connsiteX1390" fmla="*/ 8161299 w 9086920"/>
              <a:gd name="connsiteY1390" fmla="*/ 2659374 h 3680528"/>
              <a:gd name="connsiteX1391" fmla="*/ 8263436 w 9086920"/>
              <a:gd name="connsiteY1391" fmla="*/ 2691302 h 3680528"/>
              <a:gd name="connsiteX1392" fmla="*/ 8329068 w 9086920"/>
              <a:gd name="connsiteY1392" fmla="*/ 2709881 h 3680528"/>
              <a:gd name="connsiteX1393" fmla="*/ 8353664 w 9086920"/>
              <a:gd name="connsiteY1393" fmla="*/ 2717729 h 3680528"/>
              <a:gd name="connsiteX1394" fmla="*/ 8346208 w 9086920"/>
              <a:gd name="connsiteY1394" fmla="*/ 2731141 h 3680528"/>
              <a:gd name="connsiteX1395" fmla="*/ 8315800 w 9086920"/>
              <a:gd name="connsiteY1395" fmla="*/ 2724707 h 3680528"/>
              <a:gd name="connsiteX1396" fmla="*/ 8277200 w 9086920"/>
              <a:gd name="connsiteY1396" fmla="*/ 2710923 h 3680528"/>
              <a:gd name="connsiteX1397" fmla="*/ 8199975 w 9086920"/>
              <a:gd name="connsiteY1397" fmla="*/ 2690635 h 3680528"/>
              <a:gd name="connsiteX1398" fmla="*/ 8207440 w 9086920"/>
              <a:gd name="connsiteY1398" fmla="*/ 2696603 h 3680528"/>
              <a:gd name="connsiteX1399" fmla="*/ 8129382 w 9086920"/>
              <a:gd name="connsiteY1399" fmla="*/ 2674699 h 3680528"/>
              <a:gd name="connsiteX1400" fmla="*/ 8056385 w 9086920"/>
              <a:gd name="connsiteY1400" fmla="*/ 2655606 h 3680528"/>
              <a:gd name="connsiteX1401" fmla="*/ 8082523 w 9086920"/>
              <a:gd name="connsiteY1401" fmla="*/ 2667340 h 3680528"/>
              <a:gd name="connsiteX1402" fmla="*/ 8077423 w 9086920"/>
              <a:gd name="connsiteY1402" fmla="*/ 2669557 h 3680528"/>
              <a:gd name="connsiteX1403" fmla="*/ 8074515 w 9086920"/>
              <a:gd name="connsiteY1403" fmla="*/ 2669704 h 3680528"/>
              <a:gd name="connsiteX1404" fmla="*/ 8017011 w 9086920"/>
              <a:gd name="connsiteY1404" fmla="*/ 2645450 h 3680528"/>
              <a:gd name="connsiteX1405" fmla="*/ 8019659 w 9086920"/>
              <a:gd name="connsiteY1405" fmla="*/ 2646000 h 3680528"/>
              <a:gd name="connsiteX1406" fmla="*/ 7950375 w 9086920"/>
              <a:gd name="connsiteY1406" fmla="*/ 2627879 h 3680528"/>
              <a:gd name="connsiteX1407" fmla="*/ 7961009 w 9086920"/>
              <a:gd name="connsiteY1407" fmla="*/ 2631792 h 3680528"/>
              <a:gd name="connsiteX1408" fmla="*/ 7966755 w 9086920"/>
              <a:gd name="connsiteY1408" fmla="*/ 2633367 h 3680528"/>
              <a:gd name="connsiteX1409" fmla="*/ 7998983 w 9086920"/>
              <a:gd name="connsiteY1409" fmla="*/ 2648606 h 3680528"/>
              <a:gd name="connsiteX1410" fmla="*/ 8040647 w 9086920"/>
              <a:gd name="connsiteY1410" fmla="*/ 2672983 h 3680528"/>
              <a:gd name="connsiteX1411" fmla="*/ 7931975 w 9086920"/>
              <a:gd name="connsiteY1411" fmla="*/ 2627717 h 3680528"/>
              <a:gd name="connsiteX1412" fmla="*/ 7934512 w 9086920"/>
              <a:gd name="connsiteY1412" fmla="*/ 2637054 h 3680528"/>
              <a:gd name="connsiteX1413" fmla="*/ 8002645 w 9086920"/>
              <a:gd name="connsiteY1413" fmla="*/ 2669242 h 3680528"/>
              <a:gd name="connsiteX1414" fmla="*/ 8080796 w 9086920"/>
              <a:gd name="connsiteY1414" fmla="*/ 2690858 h 3680528"/>
              <a:gd name="connsiteX1415" fmla="*/ 8181348 w 9086920"/>
              <a:gd name="connsiteY1415" fmla="*/ 2718671 h 3680528"/>
              <a:gd name="connsiteX1416" fmla="*/ 8158530 w 9086920"/>
              <a:gd name="connsiteY1416" fmla="*/ 2706234 h 3680528"/>
              <a:gd name="connsiteX1417" fmla="*/ 8117894 w 9086920"/>
              <a:gd name="connsiteY1417" fmla="*/ 2688096 h 3680528"/>
              <a:gd name="connsiteX1418" fmla="*/ 8136240 w 9086920"/>
              <a:gd name="connsiteY1418" fmla="*/ 2691083 h 3680528"/>
              <a:gd name="connsiteX1419" fmla="*/ 8219187 w 9086920"/>
              <a:gd name="connsiteY1419" fmla="*/ 2715651 h 3680528"/>
              <a:gd name="connsiteX1420" fmla="*/ 8260748 w 9086920"/>
              <a:gd name="connsiteY1420" fmla="*/ 2724191 h 3680528"/>
              <a:gd name="connsiteX1421" fmla="*/ 8259863 w 9086920"/>
              <a:gd name="connsiteY1421" fmla="*/ 2724716 h 3680528"/>
              <a:gd name="connsiteX1422" fmla="*/ 8279470 w 9086920"/>
              <a:gd name="connsiteY1422" fmla="*/ 2736423 h 3680528"/>
              <a:gd name="connsiteX1423" fmla="*/ 8286877 w 9086920"/>
              <a:gd name="connsiteY1423" fmla="*/ 2740665 h 3680528"/>
              <a:gd name="connsiteX1424" fmla="*/ 8273629 w 9086920"/>
              <a:gd name="connsiteY1424" fmla="*/ 2738552 h 3680528"/>
              <a:gd name="connsiteX1425" fmla="*/ 8204476 w 9086920"/>
              <a:gd name="connsiteY1425" fmla="*/ 2725337 h 3680528"/>
              <a:gd name="connsiteX1426" fmla="*/ 8286735 w 9086920"/>
              <a:gd name="connsiteY1426" fmla="*/ 2750051 h 3680528"/>
              <a:gd name="connsiteX1427" fmla="*/ 8374511 w 9086920"/>
              <a:gd name="connsiteY1427" fmla="*/ 2778148 h 3680528"/>
              <a:gd name="connsiteX1428" fmla="*/ 8363502 w 9086920"/>
              <a:gd name="connsiteY1428" fmla="*/ 2782938 h 3680528"/>
              <a:gd name="connsiteX1429" fmla="*/ 8363389 w 9086920"/>
              <a:gd name="connsiteY1429" fmla="*/ 2783209 h 3680528"/>
              <a:gd name="connsiteX1430" fmla="*/ 8355323 w 9086920"/>
              <a:gd name="connsiteY1430" fmla="*/ 2778925 h 3680528"/>
              <a:gd name="connsiteX1431" fmla="*/ 8266528 w 9086920"/>
              <a:gd name="connsiteY1431" fmla="*/ 2760522 h 3680528"/>
              <a:gd name="connsiteX1432" fmla="*/ 8453306 w 9086920"/>
              <a:gd name="connsiteY1432" fmla="*/ 2829754 h 3680528"/>
              <a:gd name="connsiteX1433" fmla="*/ 8527093 w 9086920"/>
              <a:gd name="connsiteY1433" fmla="*/ 2865142 h 3680528"/>
              <a:gd name="connsiteX1434" fmla="*/ 8528513 w 9086920"/>
              <a:gd name="connsiteY1434" fmla="*/ 2865754 h 3680528"/>
              <a:gd name="connsiteX1435" fmla="*/ 8478403 w 9086920"/>
              <a:gd name="connsiteY1435" fmla="*/ 2856212 h 3680528"/>
              <a:gd name="connsiteX1436" fmla="*/ 8398768 w 9086920"/>
              <a:gd name="connsiteY1436" fmla="*/ 2833064 h 3680528"/>
              <a:gd name="connsiteX1437" fmla="*/ 8263436 w 9086920"/>
              <a:gd name="connsiteY1437" fmla="*/ 2808799 h 3680528"/>
              <a:gd name="connsiteX1438" fmla="*/ 8317829 w 9086920"/>
              <a:gd name="connsiteY1438" fmla="*/ 2824300 h 3680528"/>
              <a:gd name="connsiteX1439" fmla="*/ 8340345 w 9086920"/>
              <a:gd name="connsiteY1439" fmla="*/ 2832773 h 3680528"/>
              <a:gd name="connsiteX1440" fmla="*/ 8397914 w 9086920"/>
              <a:gd name="connsiteY1440" fmla="*/ 2876675 h 3680528"/>
              <a:gd name="connsiteX1441" fmla="*/ 8280815 w 9086920"/>
              <a:gd name="connsiteY1441" fmla="*/ 2849305 h 3680528"/>
              <a:gd name="connsiteX1442" fmla="*/ 8383418 w 9086920"/>
              <a:gd name="connsiteY1442" fmla="*/ 2896311 h 3680528"/>
              <a:gd name="connsiteX1443" fmla="*/ 8492397 w 9086920"/>
              <a:gd name="connsiteY1443" fmla="*/ 2936845 h 3680528"/>
              <a:gd name="connsiteX1444" fmla="*/ 8536831 w 9086920"/>
              <a:gd name="connsiteY1444" fmla="*/ 2969649 h 3680528"/>
              <a:gd name="connsiteX1445" fmla="*/ 8577727 w 9086920"/>
              <a:gd name="connsiteY1445" fmla="*/ 2984745 h 3680528"/>
              <a:gd name="connsiteX1446" fmla="*/ 8233813 w 9086920"/>
              <a:gd name="connsiteY1446" fmla="*/ 2898678 h 3680528"/>
              <a:gd name="connsiteX1447" fmla="*/ 7964091 w 9086920"/>
              <a:gd name="connsiteY1447" fmla="*/ 2821295 h 3680528"/>
              <a:gd name="connsiteX1448" fmla="*/ 7966101 w 9086920"/>
              <a:gd name="connsiteY1448" fmla="*/ 2827253 h 3680528"/>
              <a:gd name="connsiteX1449" fmla="*/ 7959692 w 9086920"/>
              <a:gd name="connsiteY1449" fmla="*/ 2823281 h 3680528"/>
              <a:gd name="connsiteX1450" fmla="*/ 7962380 w 9086920"/>
              <a:gd name="connsiteY1450" fmla="*/ 2820804 h 3680528"/>
              <a:gd name="connsiteX1451" fmla="*/ 7933287 w 9086920"/>
              <a:gd name="connsiteY1451" fmla="*/ 2812457 h 3680528"/>
              <a:gd name="connsiteX1452" fmla="*/ 7929368 w 9086920"/>
              <a:gd name="connsiteY1452" fmla="*/ 2812541 h 3680528"/>
              <a:gd name="connsiteX1453" fmla="*/ 7928174 w 9086920"/>
              <a:gd name="connsiteY1453" fmla="*/ 2818059 h 3680528"/>
              <a:gd name="connsiteX1454" fmla="*/ 7959692 w 9086920"/>
              <a:gd name="connsiteY1454" fmla="*/ 2823281 h 3680528"/>
              <a:gd name="connsiteX1455" fmla="*/ 7957961 w 9086920"/>
              <a:gd name="connsiteY1455" fmla="*/ 2832309 h 3680528"/>
              <a:gd name="connsiteX1456" fmla="*/ 8253202 w 9086920"/>
              <a:gd name="connsiteY1456" fmla="*/ 2917893 h 3680528"/>
              <a:gd name="connsiteX1457" fmla="*/ 8747311 w 9086920"/>
              <a:gd name="connsiteY1457" fmla="*/ 3094876 h 3680528"/>
              <a:gd name="connsiteX1458" fmla="*/ 8588999 w 9086920"/>
              <a:gd name="connsiteY1458" fmla="*/ 3070611 h 3680528"/>
              <a:gd name="connsiteX1459" fmla="*/ 8706458 w 9086920"/>
              <a:gd name="connsiteY1459" fmla="*/ 3117863 h 3680528"/>
              <a:gd name="connsiteX1460" fmla="*/ 8730713 w 9086920"/>
              <a:gd name="connsiteY1460" fmla="*/ 3149792 h 3680528"/>
              <a:gd name="connsiteX1461" fmla="*/ 8952864 w 9086920"/>
              <a:gd name="connsiteY1461" fmla="*/ 3228974 h 3680528"/>
              <a:gd name="connsiteX1462" fmla="*/ 8910033 w 9086920"/>
              <a:gd name="connsiteY1462" fmla="*/ 3223619 h 3680528"/>
              <a:gd name="connsiteX1463" fmla="*/ 8905087 w 9086920"/>
              <a:gd name="connsiteY1463" fmla="*/ 3221193 h 3680528"/>
              <a:gd name="connsiteX1464" fmla="*/ 8896666 w 9086920"/>
              <a:gd name="connsiteY1464" fmla="*/ 3220383 h 3680528"/>
              <a:gd name="connsiteX1465" fmla="*/ 8881049 w 9086920"/>
              <a:gd name="connsiteY1465" fmla="*/ 3216044 h 3680528"/>
              <a:gd name="connsiteX1466" fmla="*/ 8849451 w 9086920"/>
              <a:gd name="connsiteY1466" fmla="*/ 3205986 h 3680528"/>
              <a:gd name="connsiteX1467" fmla="*/ 8738375 w 9086920"/>
              <a:gd name="connsiteY1467" fmla="*/ 3181722 h 3680528"/>
              <a:gd name="connsiteX1468" fmla="*/ 8825191 w 9086920"/>
              <a:gd name="connsiteY1468" fmla="*/ 3213649 h 3680528"/>
              <a:gd name="connsiteX1469" fmla="*/ 8876422 w 9086920"/>
              <a:gd name="connsiteY1469" fmla="*/ 3218438 h 3680528"/>
              <a:gd name="connsiteX1470" fmla="*/ 8896666 w 9086920"/>
              <a:gd name="connsiteY1470" fmla="*/ 3220383 h 3680528"/>
              <a:gd name="connsiteX1471" fmla="*/ 8906902 w 9086920"/>
              <a:gd name="connsiteY1471" fmla="*/ 3223228 h 3680528"/>
              <a:gd name="connsiteX1472" fmla="*/ 8910033 w 9086920"/>
              <a:gd name="connsiteY1472" fmla="*/ 3223619 h 3680528"/>
              <a:gd name="connsiteX1473" fmla="*/ 8920946 w 9086920"/>
              <a:gd name="connsiteY1473" fmla="*/ 3228975 h 3680528"/>
              <a:gd name="connsiteX1474" fmla="*/ 8850938 w 9086920"/>
              <a:gd name="connsiteY1474" fmla="*/ 3234551 h 3680528"/>
              <a:gd name="connsiteX1475" fmla="*/ 8839858 w 9086920"/>
              <a:gd name="connsiteY1475" fmla="*/ 3231736 h 3680528"/>
              <a:gd name="connsiteX1476" fmla="*/ 8838436 w 9086920"/>
              <a:gd name="connsiteY1476" fmla="*/ 3231331 h 3680528"/>
              <a:gd name="connsiteX1477" fmla="*/ 8838179 w 9086920"/>
              <a:gd name="connsiteY1477" fmla="*/ 3231309 h 3680528"/>
              <a:gd name="connsiteX1478" fmla="*/ 8839858 w 9086920"/>
              <a:gd name="connsiteY1478" fmla="*/ 3231736 h 3680528"/>
              <a:gd name="connsiteX1479" fmla="*/ 8857111 w 9086920"/>
              <a:gd name="connsiteY1479" fmla="*/ 3236638 h 3680528"/>
              <a:gd name="connsiteX1480" fmla="*/ 9023083 w 9086920"/>
              <a:gd name="connsiteY1480" fmla="*/ 3308156 h 3680528"/>
              <a:gd name="connsiteX1481" fmla="*/ 8976963 w 9086920"/>
              <a:gd name="connsiteY1481" fmla="*/ 3319172 h 3680528"/>
              <a:gd name="connsiteX1482" fmla="*/ 8964605 w 9086920"/>
              <a:gd name="connsiteY1482" fmla="*/ 3316857 h 3680528"/>
              <a:gd name="connsiteX1483" fmla="*/ 8905423 w 9086920"/>
              <a:gd name="connsiteY1483" fmla="*/ 3300831 h 3680528"/>
              <a:gd name="connsiteX1484" fmla="*/ 8798928 w 9086920"/>
              <a:gd name="connsiteY1484" fmla="*/ 3282885 h 3680528"/>
              <a:gd name="connsiteX1485" fmla="*/ 8889785 w 9086920"/>
              <a:gd name="connsiteY1485" fmla="*/ 3313634 h 3680528"/>
              <a:gd name="connsiteX1486" fmla="*/ 8893746 w 9086920"/>
              <a:gd name="connsiteY1486" fmla="*/ 3314580 h 3680528"/>
              <a:gd name="connsiteX1487" fmla="*/ 8897645 w 9086920"/>
              <a:gd name="connsiteY1487" fmla="*/ 3316458 h 3680528"/>
              <a:gd name="connsiteX1488" fmla="*/ 8936266 w 9086920"/>
              <a:gd name="connsiteY1488" fmla="*/ 3332422 h 3680528"/>
              <a:gd name="connsiteX1489" fmla="*/ 8949514 w 9086920"/>
              <a:gd name="connsiteY1489" fmla="*/ 3348706 h 3680528"/>
              <a:gd name="connsiteX1490" fmla="*/ 8940092 w 9086920"/>
              <a:gd name="connsiteY1490" fmla="*/ 3349405 h 3680528"/>
              <a:gd name="connsiteX1491" fmla="*/ 8673708 w 9086920"/>
              <a:gd name="connsiteY1491" fmla="*/ 3268678 h 3680528"/>
              <a:gd name="connsiteX1492" fmla="*/ 8574177 w 9086920"/>
              <a:gd name="connsiteY1492" fmla="*/ 3254275 h 3680528"/>
              <a:gd name="connsiteX1493" fmla="*/ 8687731 w 9086920"/>
              <a:gd name="connsiteY1493" fmla="*/ 3288610 h 3680528"/>
              <a:gd name="connsiteX1494" fmla="*/ 8778676 w 9086920"/>
              <a:gd name="connsiteY1494" fmla="*/ 3318701 h 3680528"/>
              <a:gd name="connsiteX1495" fmla="*/ 8787669 w 9086920"/>
              <a:gd name="connsiteY1495" fmla="*/ 3331747 h 3680528"/>
              <a:gd name="connsiteX1496" fmla="*/ 8747472 w 9086920"/>
              <a:gd name="connsiteY1496" fmla="*/ 3322486 h 3680528"/>
              <a:gd name="connsiteX1497" fmla="*/ 8389831 w 9086920"/>
              <a:gd name="connsiteY1497" fmla="*/ 3213648 h 3680528"/>
              <a:gd name="connsiteX1498" fmla="*/ 8350253 w 9086920"/>
              <a:gd name="connsiteY1498" fmla="*/ 3228975 h 3680528"/>
              <a:gd name="connsiteX1499" fmla="*/ 8683477 w 9086920"/>
              <a:gd name="connsiteY1499" fmla="*/ 3332423 h 3680528"/>
              <a:gd name="connsiteX1500" fmla="*/ 8681124 w 9086920"/>
              <a:gd name="connsiteY1500" fmla="*/ 3335745 h 3680528"/>
              <a:gd name="connsiteX1501" fmla="*/ 8679953 w 9086920"/>
              <a:gd name="connsiteY1501" fmla="*/ 3335406 h 3680528"/>
              <a:gd name="connsiteX1502" fmla="*/ 8529832 w 9086920"/>
              <a:gd name="connsiteY1502" fmla="*/ 3301369 h 3680528"/>
              <a:gd name="connsiteX1503" fmla="*/ 8529832 w 9086920"/>
              <a:gd name="connsiteY1503" fmla="*/ 3301369 h 3680528"/>
              <a:gd name="connsiteX1504" fmla="*/ 8681939 w 9086920"/>
              <a:gd name="connsiteY1504" fmla="*/ 3356406 h 3680528"/>
              <a:gd name="connsiteX1505" fmla="*/ 8784670 w 9086920"/>
              <a:gd name="connsiteY1505" fmla="*/ 3386390 h 3680528"/>
              <a:gd name="connsiteX1506" fmla="*/ 8786890 w 9086920"/>
              <a:gd name="connsiteY1506" fmla="*/ 3387338 h 3680528"/>
              <a:gd name="connsiteX1507" fmla="*/ 8580061 w 9086920"/>
              <a:gd name="connsiteY1507" fmla="*/ 3347749 h 3680528"/>
              <a:gd name="connsiteX1508" fmla="*/ 8517502 w 9086920"/>
              <a:gd name="connsiteY1508" fmla="*/ 3340085 h 3680528"/>
              <a:gd name="connsiteX1509" fmla="*/ 8636237 w 9086920"/>
              <a:gd name="connsiteY1509" fmla="*/ 3372014 h 3680528"/>
              <a:gd name="connsiteX1510" fmla="*/ 8659219 w 9086920"/>
              <a:gd name="connsiteY1510" fmla="*/ 3411605 h 3680528"/>
              <a:gd name="connsiteX1511" fmla="*/ 8762634 w 9086920"/>
              <a:gd name="connsiteY1511" fmla="*/ 3434594 h 3680528"/>
              <a:gd name="connsiteX1512" fmla="*/ 8817530 w 9086920"/>
              <a:gd name="connsiteY1512" fmla="*/ 3458859 h 3680528"/>
              <a:gd name="connsiteX1513" fmla="*/ 8802211 w 9086920"/>
              <a:gd name="connsiteY1513" fmla="*/ 3474183 h 3680528"/>
              <a:gd name="connsiteX1514" fmla="*/ 8920945 w 9086920"/>
              <a:gd name="connsiteY1514" fmla="*/ 3513776 h 3680528"/>
              <a:gd name="connsiteX1515" fmla="*/ 8992441 w 9086920"/>
              <a:gd name="connsiteY1515" fmla="*/ 3561030 h 3680528"/>
              <a:gd name="connsiteX1516" fmla="*/ 8992440 w 9086920"/>
              <a:gd name="connsiteY1516" fmla="*/ 3569970 h 3680528"/>
              <a:gd name="connsiteX1517" fmla="*/ 9086920 w 9086920"/>
              <a:gd name="connsiteY1517" fmla="*/ 3632548 h 3680528"/>
              <a:gd name="connsiteX1518" fmla="*/ 9007763 w 9086920"/>
              <a:gd name="connsiteY1518" fmla="*/ 3624886 h 3680528"/>
              <a:gd name="connsiteX1519" fmla="*/ 9086920 w 9086920"/>
              <a:gd name="connsiteY1519" fmla="*/ 3656815 h 3680528"/>
              <a:gd name="connsiteX1520" fmla="*/ 8952865 w 9086920"/>
              <a:gd name="connsiteY1520" fmla="*/ 3649150 h 3680528"/>
              <a:gd name="connsiteX1521" fmla="*/ 7986388 w 9086920"/>
              <a:gd name="connsiteY1521" fmla="*/ 3387339 h 3680528"/>
              <a:gd name="connsiteX1522" fmla="*/ 7963408 w 9086920"/>
              <a:gd name="connsiteY1522" fmla="*/ 3379676 h 3680528"/>
              <a:gd name="connsiteX1523" fmla="*/ 7963408 w 9086920"/>
              <a:gd name="connsiteY1523" fmla="*/ 3379676 h 3680528"/>
              <a:gd name="connsiteX1524" fmla="*/ 7986388 w 9086920"/>
              <a:gd name="connsiteY1524" fmla="*/ 3387339 h 3680528"/>
              <a:gd name="connsiteX1525" fmla="*/ 8319611 w 9086920"/>
              <a:gd name="connsiteY1525" fmla="*/ 3498449 h 3680528"/>
              <a:gd name="connsiteX1526" fmla="*/ 8659219 w 9086920"/>
              <a:gd name="connsiteY1526" fmla="*/ 3609560 h 3680528"/>
              <a:gd name="connsiteX1527" fmla="*/ 8770293 w 9086920"/>
              <a:gd name="connsiteY1527" fmla="*/ 3664477 h 3680528"/>
              <a:gd name="connsiteX1528" fmla="*/ 8715394 w 9086920"/>
              <a:gd name="connsiteY1528" fmla="*/ 3664477 h 3680528"/>
              <a:gd name="connsiteX1529" fmla="*/ 8628577 w 9086920"/>
              <a:gd name="connsiteY1529" fmla="*/ 3641489 h 3680528"/>
              <a:gd name="connsiteX1530" fmla="*/ 8114061 w 9086920"/>
              <a:gd name="connsiteY1530" fmla="*/ 3490787 h 3680528"/>
              <a:gd name="connsiteX1531" fmla="*/ 5304004 w 9086920"/>
              <a:gd name="connsiteY1531" fmla="*/ 2753883 h 3680528"/>
              <a:gd name="connsiteX1532" fmla="*/ 4544355 w 9086920"/>
              <a:gd name="connsiteY1532" fmla="*/ 2635109 h 3680528"/>
              <a:gd name="connsiteX1533" fmla="*/ 2486286 w 9086920"/>
              <a:gd name="connsiteY1533" fmla="*/ 2405225 h 3680528"/>
              <a:gd name="connsiteX1534" fmla="*/ 1155945 w 9086920"/>
              <a:gd name="connsiteY1534" fmla="*/ 2414165 h 3680528"/>
              <a:gd name="connsiteX1535" fmla="*/ 855914 w 9086920"/>
              <a:gd name="connsiteY1535" fmla="*/ 2437154 h 3680528"/>
              <a:gd name="connsiteX1536" fmla="*/ 950393 w 9086920"/>
              <a:gd name="connsiteY1536" fmla="*/ 2374574 h 3680528"/>
              <a:gd name="connsiteX1537" fmla="*/ 1093386 w 9086920"/>
              <a:gd name="connsiteY1537" fmla="*/ 2350310 h 3680528"/>
              <a:gd name="connsiteX1538" fmla="*/ 1591305 w 9086920"/>
              <a:gd name="connsiteY1538" fmla="*/ 2310717 h 3680528"/>
              <a:gd name="connsiteX1539" fmla="*/ 2810572 w 9086920"/>
              <a:gd name="connsiteY1539" fmla="*/ 2334983 h 3680528"/>
              <a:gd name="connsiteX1540" fmla="*/ 3134858 w 9086920"/>
              <a:gd name="connsiteY1540" fmla="*/ 2350309 h 3680528"/>
              <a:gd name="connsiteX1541" fmla="*/ 3072299 w 9086920"/>
              <a:gd name="connsiteY1541" fmla="*/ 2342646 h 3680528"/>
              <a:gd name="connsiteX1542" fmla="*/ 1172541 w 9086920"/>
              <a:gd name="connsiteY1542" fmla="*/ 2310717 h 3680528"/>
              <a:gd name="connsiteX1543" fmla="*/ 855916 w 9086920"/>
              <a:gd name="connsiteY1543" fmla="*/ 2326043 h 3680528"/>
              <a:gd name="connsiteX1544" fmla="*/ 816338 w 9086920"/>
              <a:gd name="connsiteY1544" fmla="*/ 2310718 h 3680528"/>
              <a:gd name="connsiteX1545" fmla="*/ 784419 w 9086920"/>
              <a:gd name="connsiteY1545" fmla="*/ 2278789 h 3680528"/>
              <a:gd name="connsiteX1546" fmla="*/ 831659 w 9086920"/>
              <a:gd name="connsiteY1546" fmla="*/ 2263463 h 3680528"/>
              <a:gd name="connsiteX1547" fmla="*/ 871237 w 9086920"/>
              <a:gd name="connsiteY1547" fmla="*/ 2231535 h 3680528"/>
              <a:gd name="connsiteX1548" fmla="*/ 808677 w 9086920"/>
              <a:gd name="connsiteY1548" fmla="*/ 2231535 h 3680528"/>
              <a:gd name="connsiteX1549" fmla="*/ 832835 w 9086920"/>
              <a:gd name="connsiteY1549" fmla="*/ 2225813 h 3680528"/>
              <a:gd name="connsiteX1550" fmla="*/ 797736 w 9086920"/>
              <a:gd name="connsiteY1550" fmla="*/ 2231535 h 3680528"/>
              <a:gd name="connsiteX1551" fmla="*/ 808677 w 9086920"/>
              <a:gd name="connsiteY1551" fmla="*/ 2231535 h 3680528"/>
              <a:gd name="connsiteX1552" fmla="*/ 771493 w 9086920"/>
              <a:gd name="connsiteY1552" fmla="*/ 2241114 h 3680528"/>
              <a:gd name="connsiteX1553" fmla="*/ 762263 w 9086920"/>
              <a:gd name="connsiteY1553" fmla="*/ 2240183 h 3680528"/>
              <a:gd name="connsiteX1554" fmla="*/ 745113 w 9086920"/>
              <a:gd name="connsiteY1554" fmla="*/ 2245010 h 3680528"/>
              <a:gd name="connsiteX1555" fmla="*/ 705522 w 9086920"/>
              <a:gd name="connsiteY1555" fmla="*/ 2253923 h 3680528"/>
              <a:gd name="connsiteX1556" fmla="*/ 683145 w 9086920"/>
              <a:gd name="connsiteY1556" fmla="*/ 2254557 h 3680528"/>
              <a:gd name="connsiteX1557" fmla="*/ 684734 w 9086920"/>
              <a:gd name="connsiteY1557" fmla="*/ 2250545 h 3680528"/>
              <a:gd name="connsiteX1558" fmla="*/ 628715 w 9086920"/>
              <a:gd name="connsiteY1558" fmla="*/ 2252658 h 3680528"/>
              <a:gd name="connsiteX1559" fmla="*/ 684997 w 9086920"/>
              <a:gd name="connsiteY1559" fmla="*/ 2245582 h 3680528"/>
              <a:gd name="connsiteX1560" fmla="*/ 684734 w 9086920"/>
              <a:gd name="connsiteY1560" fmla="*/ 2250545 h 3680528"/>
              <a:gd name="connsiteX1561" fmla="*/ 610970 w 9086920"/>
              <a:gd name="connsiteY1561" fmla="*/ 2256377 h 3680528"/>
              <a:gd name="connsiteX1562" fmla="*/ 626431 w 9086920"/>
              <a:gd name="connsiteY1562" fmla="*/ 2249597 h 3680528"/>
              <a:gd name="connsiteX1563" fmla="*/ 632488 w 9086920"/>
              <a:gd name="connsiteY1563" fmla="*/ 2235545 h 3680528"/>
              <a:gd name="connsiteX1564" fmla="*/ 691207 w 9086920"/>
              <a:gd name="connsiteY1564" fmla="*/ 2221089 h 3680528"/>
              <a:gd name="connsiteX1565" fmla="*/ 885834 w 9086920"/>
              <a:gd name="connsiteY1565" fmla="*/ 2178526 h 3680528"/>
              <a:gd name="connsiteX1566" fmla="*/ 895960 w 9086920"/>
              <a:gd name="connsiteY1566" fmla="*/ 2176852 h 3680528"/>
              <a:gd name="connsiteX1567" fmla="*/ 896313 w 9086920"/>
              <a:gd name="connsiteY1567" fmla="*/ 2176698 h 3680528"/>
              <a:gd name="connsiteX1568" fmla="*/ 935073 w 9086920"/>
              <a:gd name="connsiteY1568" fmla="*/ 2167678 h 3680528"/>
              <a:gd name="connsiteX1569" fmla="*/ 954990 w 9086920"/>
              <a:gd name="connsiteY1569" fmla="*/ 2167092 h 3680528"/>
              <a:gd name="connsiteX1570" fmla="*/ 1042056 w 9086920"/>
              <a:gd name="connsiteY1570" fmla="*/ 2152698 h 3680528"/>
              <a:gd name="connsiteX1571" fmla="*/ 988695 w 9086920"/>
              <a:gd name="connsiteY1571" fmla="*/ 2154269 h 3680528"/>
              <a:gd name="connsiteX1572" fmla="*/ 935073 w 9086920"/>
              <a:gd name="connsiteY1572" fmla="*/ 2167678 h 3680528"/>
              <a:gd name="connsiteX1573" fmla="*/ 912944 w 9086920"/>
              <a:gd name="connsiteY1573" fmla="*/ 2165232 h 3680528"/>
              <a:gd name="connsiteX1574" fmla="*/ 861232 w 9086920"/>
              <a:gd name="connsiteY1574" fmla="*/ 2174060 h 3680528"/>
              <a:gd name="connsiteX1575" fmla="*/ 661392 w 9086920"/>
              <a:gd name="connsiteY1575" fmla="*/ 2213963 h 3680528"/>
              <a:gd name="connsiteX1576" fmla="*/ 545967 w 9086920"/>
              <a:gd name="connsiteY1576" fmla="*/ 2235814 h 3680528"/>
              <a:gd name="connsiteX1577" fmla="*/ 562119 w 9086920"/>
              <a:gd name="connsiteY1577" fmla="*/ 2223754 h 3680528"/>
              <a:gd name="connsiteX1578" fmla="*/ 592732 w 9086920"/>
              <a:gd name="connsiteY1578" fmla="*/ 2215988 h 3680528"/>
              <a:gd name="connsiteX1579" fmla="*/ 706713 w 9086920"/>
              <a:gd name="connsiteY1579" fmla="*/ 2175360 h 3680528"/>
              <a:gd name="connsiteX1580" fmla="*/ 870341 w 9086920"/>
              <a:gd name="connsiteY1580" fmla="*/ 2139684 h 3680528"/>
              <a:gd name="connsiteX1581" fmla="*/ 877352 w 9086920"/>
              <a:gd name="connsiteY1581" fmla="*/ 2138567 h 3680528"/>
              <a:gd name="connsiteX1582" fmla="*/ 878898 w 9086920"/>
              <a:gd name="connsiteY1582" fmla="*/ 2137027 h 3680528"/>
              <a:gd name="connsiteX1583" fmla="*/ 892726 w 9086920"/>
              <a:gd name="connsiteY1583" fmla="*/ 2127396 h 3680528"/>
              <a:gd name="connsiteX1584" fmla="*/ 872171 w 9086920"/>
              <a:gd name="connsiteY1584" fmla="*/ 2130748 h 3680528"/>
              <a:gd name="connsiteX1585" fmla="*/ 673810 w 9086920"/>
              <a:gd name="connsiteY1585" fmla="*/ 2164982 h 3680528"/>
              <a:gd name="connsiteX1586" fmla="*/ 838913 w 9086920"/>
              <a:gd name="connsiteY1586" fmla="*/ 2117458 h 3680528"/>
              <a:gd name="connsiteX1587" fmla="*/ 888441 w 9086920"/>
              <a:gd name="connsiteY1587" fmla="*/ 2107271 h 3680528"/>
              <a:gd name="connsiteX1588" fmla="*/ 878898 w 9086920"/>
              <a:gd name="connsiteY1588" fmla="*/ 2105098 h 3680528"/>
              <a:gd name="connsiteX1589" fmla="*/ 878321 w 9086920"/>
              <a:gd name="connsiteY1589" fmla="*/ 2104781 h 3680528"/>
              <a:gd name="connsiteX1590" fmla="*/ 808172 w 9086920"/>
              <a:gd name="connsiteY1590" fmla="*/ 2119066 h 3680528"/>
              <a:gd name="connsiteX1591" fmla="*/ 679845 w 9086920"/>
              <a:gd name="connsiteY1591" fmla="*/ 2144267 h 3680528"/>
              <a:gd name="connsiteX1592" fmla="*/ 680114 w 9086920"/>
              <a:gd name="connsiteY1592" fmla="*/ 2144392 h 3680528"/>
              <a:gd name="connsiteX1593" fmla="*/ 650364 w 9086920"/>
              <a:gd name="connsiteY1593" fmla="*/ 2160017 h 3680528"/>
              <a:gd name="connsiteX1594" fmla="*/ 650363 w 9086920"/>
              <a:gd name="connsiteY1594" fmla="*/ 2152353 h 3680528"/>
              <a:gd name="connsiteX1595" fmla="*/ 668855 w 9086920"/>
              <a:gd name="connsiteY1595" fmla="*/ 2139183 h 3680528"/>
              <a:gd name="connsiteX1596" fmla="*/ 678449 w 9086920"/>
              <a:gd name="connsiteY1596" fmla="*/ 2143621 h 3680528"/>
              <a:gd name="connsiteX1597" fmla="*/ 803619 w 9086920"/>
              <a:gd name="connsiteY1597" fmla="*/ 2110750 h 3680528"/>
              <a:gd name="connsiteX1598" fmla="*/ 865404 w 9086920"/>
              <a:gd name="connsiteY1598" fmla="*/ 2097676 h 3680528"/>
              <a:gd name="connsiteX1599" fmla="*/ 859746 w 9086920"/>
              <a:gd name="connsiteY1599" fmla="*/ 2094563 h 3680528"/>
              <a:gd name="connsiteX1600" fmla="*/ 863577 w 9086920"/>
              <a:gd name="connsiteY1600" fmla="*/ 2089773 h 3680528"/>
              <a:gd name="connsiteX1601" fmla="*/ 720583 w 9086920"/>
              <a:gd name="connsiteY1601" fmla="*/ 2112762 h 3680528"/>
              <a:gd name="connsiteX1602" fmla="*/ 722225 w 9086920"/>
              <a:gd name="connsiteY1602" fmla="*/ 2106680 h 3680528"/>
              <a:gd name="connsiteX1603" fmla="*/ 674006 w 9086920"/>
              <a:gd name="connsiteY1603" fmla="*/ 2115595 h 3680528"/>
              <a:gd name="connsiteX1604" fmla="*/ 668698 w 9086920"/>
              <a:gd name="connsiteY1604" fmla="*/ 2117003 h 3680528"/>
              <a:gd name="connsiteX1605" fmla="*/ 666196 w 9086920"/>
              <a:gd name="connsiteY1605" fmla="*/ 2115946 h 3680528"/>
              <a:gd name="connsiteX1606" fmla="*/ 647834 w 9086920"/>
              <a:gd name="connsiteY1606" fmla="*/ 2113673 h 3680528"/>
              <a:gd name="connsiteX1607" fmla="*/ 651311 w 9086920"/>
              <a:gd name="connsiteY1607" fmla="*/ 2112683 h 3680528"/>
              <a:gd name="connsiteX1608" fmla="*/ 736763 w 9086920"/>
              <a:gd name="connsiteY1608" fmla="*/ 2093305 h 3680528"/>
              <a:gd name="connsiteX1609" fmla="*/ 745519 w 9086920"/>
              <a:gd name="connsiteY1609" fmla="*/ 2088378 h 3680528"/>
              <a:gd name="connsiteX1610" fmla="*/ 850929 w 9086920"/>
              <a:gd name="connsiteY1610" fmla="*/ 2054932 h 3680528"/>
              <a:gd name="connsiteX1611" fmla="*/ 846430 w 9086920"/>
              <a:gd name="connsiteY1611" fmla="*/ 2054574 h 3680528"/>
              <a:gd name="connsiteX1612" fmla="*/ 669827 w 9086920"/>
              <a:gd name="connsiteY1612" fmla="*/ 2091711 h 3680528"/>
              <a:gd name="connsiteX1613" fmla="*/ 668978 w 9086920"/>
              <a:gd name="connsiteY1613" fmla="*/ 2091894 h 3680528"/>
              <a:gd name="connsiteX1614" fmla="*/ 646990 w 9086920"/>
              <a:gd name="connsiteY1614" fmla="*/ 2091872 h 3680528"/>
              <a:gd name="connsiteX1615" fmla="*/ 637408 w 9086920"/>
              <a:gd name="connsiteY1615" fmla="*/ 2093254 h 3680528"/>
              <a:gd name="connsiteX1616" fmla="*/ 643360 w 9086920"/>
              <a:gd name="connsiteY1616" fmla="*/ 2077252 h 3680528"/>
              <a:gd name="connsiteX1617" fmla="*/ 620309 w 9086920"/>
              <a:gd name="connsiteY1617" fmla="*/ 2074972 h 3680528"/>
              <a:gd name="connsiteX1618" fmla="*/ 607719 w 9086920"/>
              <a:gd name="connsiteY1618" fmla="*/ 2065261 h 3680528"/>
              <a:gd name="connsiteX1619" fmla="*/ 670563 w 9086920"/>
              <a:gd name="connsiteY1619" fmla="*/ 2062588 h 3680528"/>
              <a:gd name="connsiteX1620" fmla="*/ 671121 w 9086920"/>
              <a:gd name="connsiteY1620" fmla="*/ 2043753 h 3680528"/>
              <a:gd name="connsiteX1621" fmla="*/ 705842 w 9086920"/>
              <a:gd name="connsiteY1621" fmla="*/ 2045958 h 3680528"/>
              <a:gd name="connsiteX1622" fmla="*/ 685477 w 9086920"/>
              <a:gd name="connsiteY1622" fmla="*/ 2038885 h 3680528"/>
              <a:gd name="connsiteX1623" fmla="*/ 675203 w 9086920"/>
              <a:gd name="connsiteY1623" fmla="*/ 2035865 h 3680528"/>
              <a:gd name="connsiteX1624" fmla="*/ 657978 w 9086920"/>
              <a:gd name="connsiteY1624" fmla="*/ 2037640 h 3680528"/>
              <a:gd name="connsiteX1625" fmla="*/ 665571 w 9086920"/>
              <a:gd name="connsiteY1625" fmla="*/ 2033035 h 3680528"/>
              <a:gd name="connsiteX1626" fmla="*/ 646060 w 9086920"/>
              <a:gd name="connsiteY1626" fmla="*/ 2027301 h 3680528"/>
              <a:gd name="connsiteX1627" fmla="*/ 619002 w 9086920"/>
              <a:gd name="connsiteY1627" fmla="*/ 2022592 h 3680528"/>
              <a:gd name="connsiteX1628" fmla="*/ 672566 w 9086920"/>
              <a:gd name="connsiteY1628" fmla="*/ 2019184 h 3680528"/>
              <a:gd name="connsiteX1629" fmla="*/ 689518 w 9086920"/>
              <a:gd name="connsiteY1629" fmla="*/ 2018511 h 3680528"/>
              <a:gd name="connsiteX1630" fmla="*/ 689943 w 9086920"/>
              <a:gd name="connsiteY1630" fmla="*/ 2018254 h 3680528"/>
              <a:gd name="connsiteX1631" fmla="*/ 722859 w 9086920"/>
              <a:gd name="connsiteY1631" fmla="*/ 2012068 h 3680528"/>
              <a:gd name="connsiteX1632" fmla="*/ 728695 w 9086920"/>
              <a:gd name="connsiteY1632" fmla="*/ 2012220 h 3680528"/>
              <a:gd name="connsiteX1633" fmla="*/ 719230 w 9086920"/>
              <a:gd name="connsiteY1633" fmla="*/ 2008016 h 3680528"/>
              <a:gd name="connsiteX1634" fmla="*/ 661460 w 9086920"/>
              <a:gd name="connsiteY1634" fmla="*/ 2003529 h 3680528"/>
              <a:gd name="connsiteX1635" fmla="*/ 610156 w 9086920"/>
              <a:gd name="connsiteY1635" fmla="*/ 1999265 h 3680528"/>
              <a:gd name="connsiteX1636" fmla="*/ 577631 w 9086920"/>
              <a:gd name="connsiteY1636" fmla="*/ 1995697 h 3680528"/>
              <a:gd name="connsiteX1637" fmla="*/ 587082 w 9086920"/>
              <a:gd name="connsiteY1637" fmla="*/ 1993854 h 3680528"/>
              <a:gd name="connsiteX1638" fmla="*/ 654737 w 9086920"/>
              <a:gd name="connsiteY1638" fmla="*/ 1977654 h 3680528"/>
              <a:gd name="connsiteX1639" fmla="*/ 691027 w 9086920"/>
              <a:gd name="connsiteY1639" fmla="*/ 1974081 h 3680528"/>
              <a:gd name="connsiteX1640" fmla="*/ 687912 w 9086920"/>
              <a:gd name="connsiteY1640" fmla="*/ 1969796 h 3680528"/>
              <a:gd name="connsiteX1641" fmla="*/ 687706 w 9086920"/>
              <a:gd name="connsiteY1641" fmla="*/ 1969760 h 3680528"/>
              <a:gd name="connsiteX1642" fmla="*/ 690627 w 9086920"/>
              <a:gd name="connsiteY1642" fmla="*/ 1969059 h 3680528"/>
              <a:gd name="connsiteX1643" fmla="*/ 801392 w 9086920"/>
              <a:gd name="connsiteY1643" fmla="*/ 1946620 h 3680528"/>
              <a:gd name="connsiteX1644" fmla="*/ 840505 w 9086920"/>
              <a:gd name="connsiteY1644" fmla="*/ 1932506 h 3680528"/>
              <a:gd name="connsiteX1645" fmla="*/ 776571 w 9086920"/>
              <a:gd name="connsiteY1645" fmla="*/ 1945296 h 3680528"/>
              <a:gd name="connsiteX1646" fmla="*/ 670742 w 9086920"/>
              <a:gd name="connsiteY1646" fmla="*/ 1966749 h 3680528"/>
              <a:gd name="connsiteX1647" fmla="*/ 662936 w 9086920"/>
              <a:gd name="connsiteY1647" fmla="*/ 1965366 h 3680528"/>
              <a:gd name="connsiteX1648" fmla="*/ 649994 w 9086920"/>
              <a:gd name="connsiteY1648" fmla="*/ 1959257 h 3680528"/>
              <a:gd name="connsiteX1649" fmla="*/ 740939 w 9086920"/>
              <a:gd name="connsiteY1649" fmla="*/ 1942389 h 3680528"/>
              <a:gd name="connsiteX1650" fmla="*/ 640651 w 9086920"/>
              <a:gd name="connsiteY1650" fmla="*/ 1929022 h 3680528"/>
              <a:gd name="connsiteX1651" fmla="*/ 655863 w 9086920"/>
              <a:gd name="connsiteY1651" fmla="*/ 1904442 h 3680528"/>
              <a:gd name="connsiteX1652" fmla="*/ 666630 w 9086920"/>
              <a:gd name="connsiteY1652" fmla="*/ 1900790 h 3680528"/>
              <a:gd name="connsiteX1653" fmla="*/ 640571 w 9086920"/>
              <a:gd name="connsiteY1653" fmla="*/ 1890209 h 3680528"/>
              <a:gd name="connsiteX1654" fmla="*/ 595970 w 9086920"/>
              <a:gd name="connsiteY1654" fmla="*/ 1885918 h 3680528"/>
              <a:gd name="connsiteX1655" fmla="*/ 590078 w 9086920"/>
              <a:gd name="connsiteY1655" fmla="*/ 1885692 h 3680528"/>
              <a:gd name="connsiteX1656" fmla="*/ 743599 w 9086920"/>
              <a:gd name="connsiteY1656" fmla="*/ 1852371 h 3680528"/>
              <a:gd name="connsiteX1657" fmla="*/ 748585 w 9086920"/>
              <a:gd name="connsiteY1657" fmla="*/ 1843088 h 3680528"/>
              <a:gd name="connsiteX1658" fmla="*/ 622169 w 9086920"/>
              <a:gd name="connsiteY1658" fmla="*/ 1864406 h 3680528"/>
              <a:gd name="connsiteX1659" fmla="*/ 672362 w 9086920"/>
              <a:gd name="connsiteY1659" fmla="*/ 1848784 h 3680528"/>
              <a:gd name="connsiteX1660" fmla="*/ 710298 w 9086920"/>
              <a:gd name="connsiteY1660" fmla="*/ 1840535 h 3680528"/>
              <a:gd name="connsiteX1661" fmla="*/ 716782 w 9086920"/>
              <a:gd name="connsiteY1661" fmla="*/ 1840277 h 3680528"/>
              <a:gd name="connsiteX1662" fmla="*/ 744013 w 9086920"/>
              <a:gd name="connsiteY1662" fmla="*/ 1836853 h 3680528"/>
              <a:gd name="connsiteX1663" fmla="*/ 740750 w 9086920"/>
              <a:gd name="connsiteY1663" fmla="*/ 1833954 h 3680528"/>
              <a:gd name="connsiteX1664" fmla="*/ 773313 w 9086920"/>
              <a:gd name="connsiteY1664" fmla="*/ 1826945 h 3680528"/>
              <a:gd name="connsiteX1665" fmla="*/ 823721 w 9086920"/>
              <a:gd name="connsiteY1665" fmla="*/ 1811611 h 3680528"/>
              <a:gd name="connsiteX1666" fmla="*/ 823721 w 9086920"/>
              <a:gd name="connsiteY1666" fmla="*/ 1811611 h 3680528"/>
              <a:gd name="connsiteX1667" fmla="*/ 791847 w 9086920"/>
              <a:gd name="connsiteY1667" fmla="*/ 1817129 h 3680528"/>
              <a:gd name="connsiteX1668" fmla="*/ 725519 w 9086920"/>
              <a:gd name="connsiteY1668" fmla="*/ 1828619 h 3680528"/>
              <a:gd name="connsiteX1669" fmla="*/ 720584 w 9086920"/>
              <a:gd name="connsiteY1669" fmla="*/ 1827298 h 3680528"/>
              <a:gd name="connsiteX1670" fmla="*/ 709264 w 9086920"/>
              <a:gd name="connsiteY1670" fmla="*/ 1823407 h 3680528"/>
              <a:gd name="connsiteX1671" fmla="*/ 790948 w 9086920"/>
              <a:gd name="connsiteY1671" fmla="*/ 1815118 h 3680528"/>
              <a:gd name="connsiteX1672" fmla="*/ 726002 w 9086920"/>
              <a:gd name="connsiteY1672" fmla="*/ 1813067 h 3680528"/>
              <a:gd name="connsiteX1673" fmla="*/ 661053 w 9086920"/>
              <a:gd name="connsiteY1673" fmla="*/ 1811017 h 3680528"/>
              <a:gd name="connsiteX1674" fmla="*/ 703510 w 9086920"/>
              <a:gd name="connsiteY1674" fmla="*/ 1791956 h 3680528"/>
              <a:gd name="connsiteX1675" fmla="*/ 610700 w 9086920"/>
              <a:gd name="connsiteY1675" fmla="*/ 1775275 h 3680528"/>
              <a:gd name="connsiteX1676" fmla="*/ 734882 w 9086920"/>
              <a:gd name="connsiteY1676" fmla="*/ 1766554 h 3680528"/>
              <a:gd name="connsiteX1677" fmla="*/ 814783 w 9086920"/>
              <a:gd name="connsiteY1677" fmla="*/ 1763533 h 3680528"/>
              <a:gd name="connsiteX1678" fmla="*/ 816020 w 9086920"/>
              <a:gd name="connsiteY1678" fmla="*/ 1766308 h 3680528"/>
              <a:gd name="connsiteX1679" fmla="*/ 816249 w 9086920"/>
              <a:gd name="connsiteY1679" fmla="*/ 1766822 h 3680528"/>
              <a:gd name="connsiteX1680" fmla="*/ 816433 w 9086920"/>
              <a:gd name="connsiteY1680" fmla="*/ 1767233 h 3680528"/>
              <a:gd name="connsiteX1681" fmla="*/ 816020 w 9086920"/>
              <a:gd name="connsiteY1681" fmla="*/ 1766308 h 3680528"/>
              <a:gd name="connsiteX1682" fmla="*/ 815332 w 9086920"/>
              <a:gd name="connsiteY1682" fmla="*/ 1764765 h 3680528"/>
              <a:gd name="connsiteX1683" fmla="*/ 814783 w 9086920"/>
              <a:gd name="connsiteY1683" fmla="*/ 1763533 h 3680528"/>
              <a:gd name="connsiteX1684" fmla="*/ 718401 w 9086920"/>
              <a:gd name="connsiteY1684" fmla="*/ 1757385 h 3680528"/>
              <a:gd name="connsiteX1685" fmla="*/ 715235 w 9086920"/>
              <a:gd name="connsiteY1685" fmla="*/ 1754697 h 3680528"/>
              <a:gd name="connsiteX1686" fmla="*/ 713267 w 9086920"/>
              <a:gd name="connsiteY1686" fmla="*/ 1749134 h 3680528"/>
              <a:gd name="connsiteX1687" fmla="*/ 636475 w 9086920"/>
              <a:gd name="connsiteY1687" fmla="*/ 1764222 h 3680528"/>
              <a:gd name="connsiteX1688" fmla="*/ 643682 w 9086920"/>
              <a:gd name="connsiteY1688" fmla="*/ 1754566 h 3680528"/>
              <a:gd name="connsiteX1689" fmla="*/ 704970 w 9086920"/>
              <a:gd name="connsiteY1689" fmla="*/ 1737476 h 3680528"/>
              <a:gd name="connsiteX1690" fmla="*/ 708458 w 9086920"/>
              <a:gd name="connsiteY1690" fmla="*/ 1736755 h 3680528"/>
              <a:gd name="connsiteX1691" fmla="*/ 712584 w 9086920"/>
              <a:gd name="connsiteY1691" fmla="*/ 1735543 h 3680528"/>
              <a:gd name="connsiteX1692" fmla="*/ 712669 w 9086920"/>
              <a:gd name="connsiteY1692" fmla="*/ 1735249 h 3680528"/>
              <a:gd name="connsiteX1693" fmla="*/ 636657 w 9086920"/>
              <a:gd name="connsiteY1693" fmla="*/ 1737728 h 3680528"/>
              <a:gd name="connsiteX1694" fmla="*/ 618373 w 9086920"/>
              <a:gd name="connsiteY1694" fmla="*/ 1724509 h 3680528"/>
              <a:gd name="connsiteX1695" fmla="*/ 541740 w 9086920"/>
              <a:gd name="connsiteY1695" fmla="*/ 1716324 h 3680528"/>
              <a:gd name="connsiteX1696" fmla="*/ 380713 w 9086920"/>
              <a:gd name="connsiteY1696" fmla="*/ 1708803 h 3680528"/>
              <a:gd name="connsiteX1697" fmla="*/ 547692 w 9086920"/>
              <a:gd name="connsiteY1697" fmla="*/ 1700323 h 3680528"/>
              <a:gd name="connsiteX1698" fmla="*/ 632987 w 9086920"/>
              <a:gd name="connsiteY1698" fmla="*/ 1700132 h 3680528"/>
              <a:gd name="connsiteX1699" fmla="*/ 695809 w 9086920"/>
              <a:gd name="connsiteY1699" fmla="*/ 1688144 h 3680528"/>
              <a:gd name="connsiteX1700" fmla="*/ 615889 w 9086920"/>
              <a:gd name="connsiteY1700" fmla="*/ 1681851 h 3680528"/>
              <a:gd name="connsiteX1701" fmla="*/ 606586 w 9086920"/>
              <a:gd name="connsiteY1701" fmla="*/ 1670247 h 3680528"/>
              <a:gd name="connsiteX1702" fmla="*/ 538050 w 9086920"/>
              <a:gd name="connsiteY1702" fmla="*/ 1669414 h 3680528"/>
              <a:gd name="connsiteX1703" fmla="*/ 471299 w 9086920"/>
              <a:gd name="connsiteY1703" fmla="*/ 1663315 h 3680528"/>
              <a:gd name="connsiteX1704" fmla="*/ 486251 w 9086920"/>
              <a:gd name="connsiteY1704" fmla="*/ 1658243 h 3680528"/>
              <a:gd name="connsiteX1705" fmla="*/ 475145 w 9086920"/>
              <a:gd name="connsiteY1705" fmla="*/ 1642590 h 3680528"/>
              <a:gd name="connsiteX1706" fmla="*/ 605022 w 9086920"/>
              <a:gd name="connsiteY1706" fmla="*/ 1637375 h 3680528"/>
              <a:gd name="connsiteX1707" fmla="*/ 514974 w 9086920"/>
              <a:gd name="connsiteY1707" fmla="*/ 1625208 h 3680528"/>
              <a:gd name="connsiteX1708" fmla="*/ 511106 w 9086920"/>
              <a:gd name="connsiteY1708" fmla="*/ 1624828 h 3680528"/>
              <a:gd name="connsiteX1709" fmla="*/ 569370 w 9086920"/>
              <a:gd name="connsiteY1709" fmla="*/ 1608380 h 3680528"/>
              <a:gd name="connsiteX1710" fmla="*/ 490348 w 9086920"/>
              <a:gd name="connsiteY1710" fmla="*/ 1622278 h 3680528"/>
              <a:gd name="connsiteX1711" fmla="*/ 476792 w 9086920"/>
              <a:gd name="connsiteY1711" fmla="*/ 1616396 h 3680528"/>
              <a:gd name="connsiteX1712" fmla="*/ 508600 w 9086920"/>
              <a:gd name="connsiteY1712" fmla="*/ 1612597 h 3680528"/>
              <a:gd name="connsiteX1713" fmla="*/ 248489 w 9086920"/>
              <a:gd name="connsiteY1713" fmla="*/ 1594407 h 3680528"/>
              <a:gd name="connsiteX1714" fmla="*/ 233569 w 9086920"/>
              <a:gd name="connsiteY1714" fmla="*/ 1592706 h 3680528"/>
              <a:gd name="connsiteX1715" fmla="*/ 234395 w 9086920"/>
              <a:gd name="connsiteY1715" fmla="*/ 1592421 h 3680528"/>
              <a:gd name="connsiteX1716" fmla="*/ 310860 w 9086920"/>
              <a:gd name="connsiteY1716" fmla="*/ 1574246 h 3680528"/>
              <a:gd name="connsiteX1717" fmla="*/ 265318 w 9086920"/>
              <a:gd name="connsiteY1717" fmla="*/ 1578865 h 3680528"/>
              <a:gd name="connsiteX1718" fmla="*/ 228568 w 9086920"/>
              <a:gd name="connsiteY1718" fmla="*/ 1587278 h 3680528"/>
              <a:gd name="connsiteX1719" fmla="*/ 212356 w 9086920"/>
              <a:gd name="connsiteY1719" fmla="*/ 1590286 h 3680528"/>
              <a:gd name="connsiteX1720" fmla="*/ 157625 w 9086920"/>
              <a:gd name="connsiteY1720" fmla="*/ 1584046 h 3680528"/>
              <a:gd name="connsiteX1721" fmla="*/ 158766 w 9086920"/>
              <a:gd name="connsiteY1721" fmla="*/ 1579792 h 3680528"/>
              <a:gd name="connsiteX1722" fmla="*/ 152817 w 9086920"/>
              <a:gd name="connsiteY1722" fmla="*/ 1581493 h 3680528"/>
              <a:gd name="connsiteX1723" fmla="*/ 139997 w 9086920"/>
              <a:gd name="connsiteY1723" fmla="*/ 1582036 h 3680528"/>
              <a:gd name="connsiteX1724" fmla="*/ 99091 w 9086920"/>
              <a:gd name="connsiteY1724" fmla="*/ 1577371 h 3680528"/>
              <a:gd name="connsiteX1725" fmla="*/ 113377 w 9086920"/>
              <a:gd name="connsiteY1725" fmla="*/ 1573972 h 3680528"/>
              <a:gd name="connsiteX1726" fmla="*/ 118900 w 9086920"/>
              <a:gd name="connsiteY1726" fmla="*/ 1569847 h 3680528"/>
              <a:gd name="connsiteX1727" fmla="*/ 113377 w 9086920"/>
              <a:gd name="connsiteY1727" fmla="*/ 1573972 h 3680528"/>
              <a:gd name="connsiteX1728" fmla="*/ 111245 w 9086920"/>
              <a:gd name="connsiteY1728" fmla="*/ 1563946 h 3680528"/>
              <a:gd name="connsiteX1729" fmla="*/ 153554 w 9086920"/>
              <a:gd name="connsiteY1729" fmla="*/ 1563688 h 3680528"/>
              <a:gd name="connsiteX1730" fmla="*/ 189173 w 9086920"/>
              <a:gd name="connsiteY1730" fmla="*/ 1566365 h 3680528"/>
              <a:gd name="connsiteX1731" fmla="*/ 189173 w 9086920"/>
              <a:gd name="connsiteY1731" fmla="*/ 1566365 h 3680528"/>
              <a:gd name="connsiteX1732" fmla="*/ 153554 w 9086920"/>
              <a:gd name="connsiteY1732" fmla="*/ 1563688 h 3680528"/>
              <a:gd name="connsiteX1733" fmla="*/ 110182 w 9086920"/>
              <a:gd name="connsiteY1733" fmla="*/ 1557475 h 3680528"/>
              <a:gd name="connsiteX1734" fmla="*/ 132025 w 9086920"/>
              <a:gd name="connsiteY1734" fmla="*/ 1550518 h 3680528"/>
              <a:gd name="connsiteX1735" fmla="*/ 141152 w 9086920"/>
              <a:gd name="connsiteY1735" fmla="*/ 1546997 h 3680528"/>
              <a:gd name="connsiteX1736" fmla="*/ 279499 w 9086920"/>
              <a:gd name="connsiteY1736" fmla="*/ 1557379 h 3680528"/>
              <a:gd name="connsiteX1737" fmla="*/ 550997 w 9086920"/>
              <a:gd name="connsiteY1737" fmla="*/ 1564037 h 3680528"/>
              <a:gd name="connsiteX1738" fmla="*/ 607342 w 9086920"/>
              <a:gd name="connsiteY1738" fmla="*/ 1567258 h 3680528"/>
              <a:gd name="connsiteX1739" fmla="*/ 610321 w 9086920"/>
              <a:gd name="connsiteY1739" fmla="*/ 1567274 h 3680528"/>
              <a:gd name="connsiteX1740" fmla="*/ 641480 w 9086920"/>
              <a:gd name="connsiteY1740" fmla="*/ 1555898 h 3680528"/>
              <a:gd name="connsiteX1741" fmla="*/ 620746 w 9086920"/>
              <a:gd name="connsiteY1741" fmla="*/ 1554541 h 3680528"/>
              <a:gd name="connsiteX1742" fmla="*/ 606431 w 9086920"/>
              <a:gd name="connsiteY1742" fmla="*/ 1557763 h 3680528"/>
              <a:gd name="connsiteX1743" fmla="*/ 584054 w 9086920"/>
              <a:gd name="connsiteY1743" fmla="*/ 1558399 h 3680528"/>
              <a:gd name="connsiteX1744" fmla="*/ 585642 w 9086920"/>
              <a:gd name="connsiteY1744" fmla="*/ 1554385 h 3680528"/>
              <a:gd name="connsiteX1745" fmla="*/ 588160 w 9086920"/>
              <a:gd name="connsiteY1745" fmla="*/ 1553964 h 3680528"/>
              <a:gd name="connsiteX1746" fmla="*/ 586050 w 9086920"/>
              <a:gd name="connsiteY1746" fmla="*/ 1553957 h 3680528"/>
              <a:gd name="connsiteX1747" fmla="*/ 585642 w 9086920"/>
              <a:gd name="connsiteY1747" fmla="*/ 1554385 h 3680528"/>
              <a:gd name="connsiteX1748" fmla="*/ 511879 w 9086920"/>
              <a:gd name="connsiteY1748" fmla="*/ 1560218 h 3680528"/>
              <a:gd name="connsiteX1749" fmla="*/ 520465 w 9086920"/>
              <a:gd name="connsiteY1749" fmla="*/ 1557975 h 3680528"/>
              <a:gd name="connsiteX1750" fmla="*/ 524704 w 9086920"/>
              <a:gd name="connsiteY1750" fmla="*/ 1555274 h 3680528"/>
              <a:gd name="connsiteX1751" fmla="*/ 507464 w 9086920"/>
              <a:gd name="connsiteY1751" fmla="*/ 1554419 h 3680528"/>
              <a:gd name="connsiteX1752" fmla="*/ 424670 w 9086920"/>
              <a:gd name="connsiteY1752" fmla="*/ 1549404 h 3680528"/>
              <a:gd name="connsiteX1753" fmla="*/ 411778 w 9086920"/>
              <a:gd name="connsiteY1753" fmla="*/ 1539017 h 3680528"/>
              <a:gd name="connsiteX1754" fmla="*/ 319288 w 9086920"/>
              <a:gd name="connsiteY1754" fmla="*/ 1532328 h 3680528"/>
              <a:gd name="connsiteX1755" fmla="*/ 303994 w 9086920"/>
              <a:gd name="connsiteY1755" fmla="*/ 1518095 h 3680528"/>
              <a:gd name="connsiteX1756" fmla="*/ 298381 w 9086920"/>
              <a:gd name="connsiteY1756" fmla="*/ 1517279 h 3680528"/>
              <a:gd name="connsiteX1757" fmla="*/ 293349 w 9086920"/>
              <a:gd name="connsiteY1757" fmla="*/ 1517792 h 3680528"/>
              <a:gd name="connsiteX1758" fmla="*/ 285702 w 9086920"/>
              <a:gd name="connsiteY1758" fmla="*/ 1516379 h 3680528"/>
              <a:gd name="connsiteX1759" fmla="*/ 284908 w 9086920"/>
              <a:gd name="connsiteY1759" fmla="*/ 1515053 h 3680528"/>
              <a:gd name="connsiteX1760" fmla="*/ 281544 w 9086920"/>
              <a:gd name="connsiteY1760" fmla="*/ 1515612 h 3680528"/>
              <a:gd name="connsiteX1761" fmla="*/ 285702 w 9086920"/>
              <a:gd name="connsiteY1761" fmla="*/ 1516379 h 3680528"/>
              <a:gd name="connsiteX1762" fmla="*/ 286936 w 9086920"/>
              <a:gd name="connsiteY1762" fmla="*/ 1518443 h 3680528"/>
              <a:gd name="connsiteX1763" fmla="*/ 261776 w 9086920"/>
              <a:gd name="connsiteY1763" fmla="*/ 1508335 h 3680528"/>
              <a:gd name="connsiteX1764" fmla="*/ 357855 w 9086920"/>
              <a:gd name="connsiteY1764" fmla="*/ 1513807 h 3680528"/>
              <a:gd name="connsiteX1765" fmla="*/ 374593 w 9086920"/>
              <a:gd name="connsiteY1765" fmla="*/ 1503469 h 3680528"/>
              <a:gd name="connsiteX1766" fmla="*/ 461671 w 9086920"/>
              <a:gd name="connsiteY1766" fmla="*/ 1498012 h 3680528"/>
              <a:gd name="connsiteX1767" fmla="*/ 528417 w 9086920"/>
              <a:gd name="connsiteY1767" fmla="*/ 1501200 h 3680528"/>
              <a:gd name="connsiteX1768" fmla="*/ 528512 w 9086920"/>
              <a:gd name="connsiteY1768" fmla="*/ 1501204 h 3680528"/>
              <a:gd name="connsiteX1769" fmla="*/ 543175 w 9086920"/>
              <a:gd name="connsiteY1769" fmla="*/ 1495848 h 3680528"/>
              <a:gd name="connsiteX1770" fmla="*/ 574335 w 9086920"/>
              <a:gd name="connsiteY1770" fmla="*/ 1487799 h 3680528"/>
              <a:gd name="connsiteX1771" fmla="*/ 571782 w 9086920"/>
              <a:gd name="connsiteY1771" fmla="*/ 1485884 h 3680528"/>
              <a:gd name="connsiteX1772" fmla="*/ 565489 w 9086920"/>
              <a:gd name="connsiteY1772" fmla="*/ 1482216 h 3680528"/>
              <a:gd name="connsiteX1773" fmla="*/ 528662 w 9086920"/>
              <a:gd name="connsiteY1773" fmla="*/ 1475287 h 3680528"/>
              <a:gd name="connsiteX1774" fmla="*/ 469088 w 9086920"/>
              <a:gd name="connsiteY1774" fmla="*/ 1466754 h 3680528"/>
              <a:gd name="connsiteX1775" fmla="*/ 389765 w 9086920"/>
              <a:gd name="connsiteY1775" fmla="*/ 1460258 h 3680528"/>
              <a:gd name="connsiteX1776" fmla="*/ 187004 w 9086920"/>
              <a:gd name="connsiteY1776" fmla="*/ 1442713 h 3680528"/>
              <a:gd name="connsiteX1777" fmla="*/ 173495 w 9086920"/>
              <a:gd name="connsiteY1777" fmla="*/ 1441528 h 3680528"/>
              <a:gd name="connsiteX1778" fmla="*/ 186886 w 9086920"/>
              <a:gd name="connsiteY1778" fmla="*/ 1435694 h 3680528"/>
              <a:gd name="connsiteX1779" fmla="*/ 191335 w 9086920"/>
              <a:gd name="connsiteY1779" fmla="*/ 1433250 h 3680528"/>
              <a:gd name="connsiteX1780" fmla="*/ 233490 w 9086920"/>
              <a:gd name="connsiteY1780" fmla="*/ 1435587 h 3680528"/>
              <a:gd name="connsiteX1781" fmla="*/ 343040 w 9086920"/>
              <a:gd name="connsiteY1781" fmla="*/ 1441929 h 3680528"/>
              <a:gd name="connsiteX1782" fmla="*/ 354064 w 9086920"/>
              <a:gd name="connsiteY1782" fmla="*/ 1418767 h 3680528"/>
              <a:gd name="connsiteX1783" fmla="*/ 404039 w 9086920"/>
              <a:gd name="connsiteY1783" fmla="*/ 1416576 h 3680528"/>
              <a:gd name="connsiteX1784" fmla="*/ 452508 w 9086920"/>
              <a:gd name="connsiteY1784" fmla="*/ 1409457 h 3680528"/>
              <a:gd name="connsiteX1785" fmla="*/ 467921 w 9086920"/>
              <a:gd name="connsiteY1785" fmla="*/ 1409842 h 3680528"/>
              <a:gd name="connsiteX1786" fmla="*/ 467265 w 9086920"/>
              <a:gd name="connsiteY1786" fmla="*/ 1409596 h 3680528"/>
              <a:gd name="connsiteX1787" fmla="*/ 465912 w 9086920"/>
              <a:gd name="connsiteY1787" fmla="*/ 1407673 h 3680528"/>
              <a:gd name="connsiteX1788" fmla="*/ 476538 w 9086920"/>
              <a:gd name="connsiteY1788" fmla="*/ 1404044 h 3680528"/>
              <a:gd name="connsiteX1789" fmla="*/ 487920 w 9086920"/>
              <a:gd name="connsiteY1789" fmla="*/ 1402931 h 3680528"/>
              <a:gd name="connsiteX1790" fmla="*/ 482414 w 9086920"/>
              <a:gd name="connsiteY1790" fmla="*/ 1399700 h 3680528"/>
              <a:gd name="connsiteX1791" fmla="*/ 474618 w 9086920"/>
              <a:gd name="connsiteY1791" fmla="*/ 1392635 h 3680528"/>
              <a:gd name="connsiteX1792" fmla="*/ 426427 w 9086920"/>
              <a:gd name="connsiteY1792" fmla="*/ 1389560 h 3680528"/>
              <a:gd name="connsiteX1793" fmla="*/ 390788 w 9086920"/>
              <a:gd name="connsiteY1793" fmla="*/ 1377570 h 3680528"/>
              <a:gd name="connsiteX1794" fmla="*/ 461128 w 9086920"/>
              <a:gd name="connsiteY1794" fmla="*/ 1382451 h 3680528"/>
              <a:gd name="connsiteX1795" fmla="*/ 487446 w 9086920"/>
              <a:gd name="connsiteY1795" fmla="*/ 1373524 h 3680528"/>
              <a:gd name="connsiteX1796" fmla="*/ 515291 w 9086920"/>
              <a:gd name="connsiteY1796" fmla="*/ 1378837 h 3680528"/>
              <a:gd name="connsiteX1797" fmla="*/ 516693 w 9086920"/>
              <a:gd name="connsiteY1797" fmla="*/ 1378361 h 3680528"/>
              <a:gd name="connsiteX1798" fmla="*/ 510709 w 9086920"/>
              <a:gd name="connsiteY1798" fmla="*/ 1377764 h 3680528"/>
              <a:gd name="connsiteX1799" fmla="*/ 508628 w 9086920"/>
              <a:gd name="connsiteY1799" fmla="*/ 1369102 h 3680528"/>
              <a:gd name="connsiteX1800" fmla="*/ 571470 w 9086920"/>
              <a:gd name="connsiteY1800" fmla="*/ 1366430 h 3680528"/>
              <a:gd name="connsiteX1801" fmla="*/ 571533 w 9086920"/>
              <a:gd name="connsiteY1801" fmla="*/ 1360582 h 3680528"/>
              <a:gd name="connsiteX1802" fmla="*/ 571601 w 9086920"/>
              <a:gd name="connsiteY1802" fmla="*/ 1358805 h 3680528"/>
              <a:gd name="connsiteX1803" fmla="*/ 543586 w 9086920"/>
              <a:gd name="connsiteY1803" fmla="*/ 1358948 h 3680528"/>
              <a:gd name="connsiteX1804" fmla="*/ 505969 w 9086920"/>
              <a:gd name="connsiteY1804" fmla="*/ 1357919 h 3680528"/>
              <a:gd name="connsiteX1805" fmla="*/ 439780 w 9086920"/>
              <a:gd name="connsiteY1805" fmla="*/ 1353084 h 3680528"/>
              <a:gd name="connsiteX1806" fmla="*/ 423072 w 9086920"/>
              <a:gd name="connsiteY1806" fmla="*/ 1351256 h 3680528"/>
              <a:gd name="connsiteX1807" fmla="*/ 426488 w 9086920"/>
              <a:gd name="connsiteY1807" fmla="*/ 1350516 h 3680528"/>
              <a:gd name="connsiteX1808" fmla="*/ 454791 w 9086920"/>
              <a:gd name="connsiteY1808" fmla="*/ 1344260 h 3680528"/>
              <a:gd name="connsiteX1809" fmla="*/ 496666 w 9086920"/>
              <a:gd name="connsiteY1809" fmla="*/ 1346314 h 3680528"/>
              <a:gd name="connsiteX1810" fmla="*/ 539444 w 9086920"/>
              <a:gd name="connsiteY1810" fmla="*/ 1337242 h 3680528"/>
              <a:gd name="connsiteX1811" fmla="*/ 510723 w 9086920"/>
              <a:gd name="connsiteY1811" fmla="*/ 1332225 h 3680528"/>
              <a:gd name="connsiteX1812" fmla="*/ 532903 w 9086920"/>
              <a:gd name="connsiteY1812" fmla="*/ 1327830 h 3680528"/>
              <a:gd name="connsiteX1813" fmla="*/ 527473 w 9086920"/>
              <a:gd name="connsiteY1813" fmla="*/ 1326551 h 3680528"/>
              <a:gd name="connsiteX1814" fmla="*/ 519911 w 9086920"/>
              <a:gd name="connsiteY1814" fmla="*/ 1326435 h 3680528"/>
              <a:gd name="connsiteX1815" fmla="*/ 553862 w 9086920"/>
              <a:gd name="connsiteY1815" fmla="*/ 1321144 h 3680528"/>
              <a:gd name="connsiteX1816" fmla="*/ 562480 w 9086920"/>
              <a:gd name="connsiteY1816" fmla="*/ 1321971 h 3680528"/>
              <a:gd name="connsiteX1817" fmla="*/ 573297 w 9086920"/>
              <a:gd name="connsiteY1817" fmla="*/ 1319828 h 3680528"/>
              <a:gd name="connsiteX1818" fmla="*/ 615603 w 9086920"/>
              <a:gd name="connsiteY1818" fmla="*/ 1311412 h 3680528"/>
              <a:gd name="connsiteX1819" fmla="*/ 592599 w 9086920"/>
              <a:gd name="connsiteY1819" fmla="*/ 1309157 h 3680528"/>
              <a:gd name="connsiteX1820" fmla="*/ 575022 w 9086920"/>
              <a:gd name="connsiteY1820" fmla="*/ 1308119 h 3680528"/>
              <a:gd name="connsiteX1821" fmla="*/ 509008 w 9086920"/>
              <a:gd name="connsiteY1821" fmla="*/ 1318287 h 3680528"/>
              <a:gd name="connsiteX1822" fmla="*/ 511215 w 9086920"/>
              <a:gd name="connsiteY1822" fmla="*/ 1308152 h 3680528"/>
              <a:gd name="connsiteX1823" fmla="*/ 524022 w 9086920"/>
              <a:gd name="connsiteY1823" fmla="*/ 1304297 h 3680528"/>
              <a:gd name="connsiteX1824" fmla="*/ 511065 w 9086920"/>
              <a:gd name="connsiteY1824" fmla="*/ 1303108 h 3680528"/>
              <a:gd name="connsiteX1825" fmla="*/ 478538 w 9086920"/>
              <a:gd name="connsiteY1825" fmla="*/ 1299538 h 3680528"/>
              <a:gd name="connsiteX1826" fmla="*/ 487990 w 9086920"/>
              <a:gd name="connsiteY1826" fmla="*/ 1297694 h 3680528"/>
              <a:gd name="connsiteX1827" fmla="*/ 555646 w 9086920"/>
              <a:gd name="connsiteY1827" fmla="*/ 1281496 h 3680528"/>
              <a:gd name="connsiteX1828" fmla="*/ 591934 w 9086920"/>
              <a:gd name="connsiteY1828" fmla="*/ 1277923 h 3680528"/>
              <a:gd name="connsiteX1829" fmla="*/ 588821 w 9086920"/>
              <a:gd name="connsiteY1829" fmla="*/ 1273637 h 3680528"/>
              <a:gd name="connsiteX1830" fmla="*/ 588614 w 9086920"/>
              <a:gd name="connsiteY1830" fmla="*/ 1273600 h 3680528"/>
              <a:gd name="connsiteX1831" fmla="*/ 591535 w 9086920"/>
              <a:gd name="connsiteY1831" fmla="*/ 1272901 h 3680528"/>
              <a:gd name="connsiteX1832" fmla="*/ 702300 w 9086920"/>
              <a:gd name="connsiteY1832" fmla="*/ 1250461 h 3680528"/>
              <a:gd name="connsiteX1833" fmla="*/ 724685 w 9086920"/>
              <a:gd name="connsiteY1833" fmla="*/ 1244866 h 3680528"/>
              <a:gd name="connsiteX1834" fmla="*/ 731902 w 9086920"/>
              <a:gd name="connsiteY1834" fmla="*/ 1242616 h 3680528"/>
              <a:gd name="connsiteX1835" fmla="*/ 715694 w 9086920"/>
              <a:gd name="connsiteY1835" fmla="*/ 1244704 h 3680528"/>
              <a:gd name="connsiteX1836" fmla="*/ 541303 w 9086920"/>
              <a:gd name="connsiteY1836" fmla="*/ 1279085 h 3680528"/>
              <a:gd name="connsiteX1837" fmla="*/ 579378 w 9086920"/>
              <a:gd name="connsiteY1837" fmla="*/ 1269024 h 3680528"/>
              <a:gd name="connsiteX1838" fmla="*/ 571650 w 9086920"/>
              <a:gd name="connsiteY1838" fmla="*/ 1270592 h 3680528"/>
              <a:gd name="connsiteX1839" fmla="*/ 563845 w 9086920"/>
              <a:gd name="connsiteY1839" fmla="*/ 1269207 h 3680528"/>
              <a:gd name="connsiteX1840" fmla="*/ 561055 w 9086920"/>
              <a:gd name="connsiteY1840" fmla="*/ 1267890 h 3680528"/>
              <a:gd name="connsiteX1841" fmla="*/ 531339 w 9086920"/>
              <a:gd name="connsiteY1841" fmla="*/ 1274984 h 3680528"/>
              <a:gd name="connsiteX1842" fmla="*/ 503482 w 9086920"/>
              <a:gd name="connsiteY1842" fmla="*/ 1281526 h 3680528"/>
              <a:gd name="connsiteX1843" fmla="*/ 483113 w 9086920"/>
              <a:gd name="connsiteY1843" fmla="*/ 1273688 h 3680528"/>
              <a:gd name="connsiteX1844" fmla="*/ 483966 w 9086920"/>
              <a:gd name="connsiteY1844" fmla="*/ 1269612 h 3680528"/>
              <a:gd name="connsiteX1845" fmla="*/ 535768 w 9086920"/>
              <a:gd name="connsiteY1845" fmla="*/ 1254581 h 3680528"/>
              <a:gd name="connsiteX1846" fmla="*/ 530032 w 9086920"/>
              <a:gd name="connsiteY1846" fmla="*/ 1253349 h 3680528"/>
              <a:gd name="connsiteX1847" fmla="*/ 539164 w 9086920"/>
              <a:gd name="connsiteY1847" fmla="*/ 1249509 h 3680528"/>
              <a:gd name="connsiteX1848" fmla="*/ 547778 w 9086920"/>
              <a:gd name="connsiteY1848" fmla="*/ 1249630 h 3680528"/>
              <a:gd name="connsiteX1849" fmla="*/ 543204 w 9086920"/>
              <a:gd name="connsiteY1849" fmla="*/ 1252445 h 3680528"/>
              <a:gd name="connsiteX1850" fmla="*/ 556170 w 9086920"/>
              <a:gd name="connsiteY1850" fmla="*/ 1248723 h 3680528"/>
              <a:gd name="connsiteX1851" fmla="*/ 547778 w 9086920"/>
              <a:gd name="connsiteY1851" fmla="*/ 1249630 h 3680528"/>
              <a:gd name="connsiteX1852" fmla="*/ 565658 w 9086920"/>
              <a:gd name="connsiteY1852" fmla="*/ 1243888 h 3680528"/>
              <a:gd name="connsiteX1853" fmla="*/ 575911 w 9086920"/>
              <a:gd name="connsiteY1853" fmla="*/ 1241116 h 3680528"/>
              <a:gd name="connsiteX1854" fmla="*/ 571405 w 9086920"/>
              <a:gd name="connsiteY1854" fmla="*/ 1240600 h 3680528"/>
              <a:gd name="connsiteX1855" fmla="*/ 557978 w 9086920"/>
              <a:gd name="connsiteY1855" fmla="*/ 1238509 h 3680528"/>
              <a:gd name="connsiteX1856" fmla="*/ 524774 w 9086920"/>
              <a:gd name="connsiteY1856" fmla="*/ 1246057 h 3680528"/>
              <a:gd name="connsiteX1857" fmla="*/ 354296 w 9086920"/>
              <a:gd name="connsiteY1857" fmla="*/ 1281311 h 3680528"/>
              <a:gd name="connsiteX1858" fmla="*/ 352392 w 9086920"/>
              <a:gd name="connsiteY1858" fmla="*/ 1282055 h 3680528"/>
              <a:gd name="connsiteX1859" fmla="*/ 351885 w 9086920"/>
              <a:gd name="connsiteY1859" fmla="*/ 1282242 h 3680528"/>
              <a:gd name="connsiteX1860" fmla="*/ 360693 w 9086920"/>
              <a:gd name="connsiteY1860" fmla="*/ 1282054 h 3680528"/>
              <a:gd name="connsiteX1861" fmla="*/ 433935 w 9086920"/>
              <a:gd name="connsiteY1861" fmla="*/ 1288015 h 3680528"/>
              <a:gd name="connsiteX1862" fmla="*/ 495952 w 9086920"/>
              <a:gd name="connsiteY1862" fmla="*/ 1285973 h 3680528"/>
              <a:gd name="connsiteX1863" fmla="*/ 446015 w 9086920"/>
              <a:gd name="connsiteY1863" fmla="*/ 1296160 h 3680528"/>
              <a:gd name="connsiteX1864" fmla="*/ 439325 w 9086920"/>
              <a:gd name="connsiteY1864" fmla="*/ 1295473 h 3680528"/>
              <a:gd name="connsiteX1865" fmla="*/ 393244 w 9086920"/>
              <a:gd name="connsiteY1865" fmla="*/ 1292497 h 3680528"/>
              <a:gd name="connsiteX1866" fmla="*/ 344315 w 9086920"/>
              <a:gd name="connsiteY1866" fmla="*/ 1288602 h 3680528"/>
              <a:gd name="connsiteX1867" fmla="*/ 336396 w 9086920"/>
              <a:gd name="connsiteY1867" fmla="*/ 1287228 h 3680528"/>
              <a:gd name="connsiteX1868" fmla="*/ 331922 w 9086920"/>
              <a:gd name="connsiteY1868" fmla="*/ 1288586 h 3680528"/>
              <a:gd name="connsiteX1869" fmla="*/ 307949 w 9086920"/>
              <a:gd name="connsiteY1869" fmla="*/ 1285737 h 3680528"/>
              <a:gd name="connsiteX1870" fmla="*/ 385217 w 9086920"/>
              <a:gd name="connsiteY1870" fmla="*/ 1267755 h 3680528"/>
              <a:gd name="connsiteX1871" fmla="*/ 486725 w 9086920"/>
              <a:gd name="connsiteY1871" fmla="*/ 1243889 h 3680528"/>
              <a:gd name="connsiteX1872" fmla="*/ 542511 w 9086920"/>
              <a:gd name="connsiteY1872" fmla="*/ 1229999 h 3680528"/>
              <a:gd name="connsiteX1873" fmla="*/ 543553 w 9086920"/>
              <a:gd name="connsiteY1873" fmla="*/ 1226860 h 3680528"/>
              <a:gd name="connsiteX1874" fmla="*/ 549722 w 9086920"/>
              <a:gd name="connsiteY1874" fmla="*/ 1218346 h 3680528"/>
              <a:gd name="connsiteX1875" fmla="*/ 550387 w 9086920"/>
              <a:gd name="connsiteY1875" fmla="*/ 1217511 h 3680528"/>
              <a:gd name="connsiteX1876" fmla="*/ 537115 w 9086920"/>
              <a:gd name="connsiteY1876" fmla="*/ 1220546 h 3680528"/>
              <a:gd name="connsiteX1877" fmla="*/ 503610 w 9086920"/>
              <a:gd name="connsiteY1877" fmla="*/ 1228600 h 3680528"/>
              <a:gd name="connsiteX1878" fmla="*/ 253162 w 9086920"/>
              <a:gd name="connsiteY1878" fmla="*/ 1287726 h 3680528"/>
              <a:gd name="connsiteX1879" fmla="*/ 209747 w 9086920"/>
              <a:gd name="connsiteY1879" fmla="*/ 1290756 h 3680528"/>
              <a:gd name="connsiteX1880" fmla="*/ 222809 w 9086920"/>
              <a:gd name="connsiteY1880" fmla="*/ 1287090 h 3680528"/>
              <a:gd name="connsiteX1881" fmla="*/ 242417 w 9086920"/>
              <a:gd name="connsiteY1881" fmla="*/ 1287198 h 3680528"/>
              <a:gd name="connsiteX1882" fmla="*/ 258587 w 9086920"/>
              <a:gd name="connsiteY1882" fmla="*/ 1285244 h 3680528"/>
              <a:gd name="connsiteX1883" fmla="*/ 253781 w 9086920"/>
              <a:gd name="connsiteY1883" fmla="*/ 1279943 h 3680528"/>
              <a:gd name="connsiteX1884" fmla="*/ 258529 w 9086920"/>
              <a:gd name="connsiteY1884" fmla="*/ 1278954 h 3680528"/>
              <a:gd name="connsiteX1885" fmla="*/ 301936 w 9086920"/>
              <a:gd name="connsiteY1885" fmla="*/ 1260840 h 3680528"/>
              <a:gd name="connsiteX1886" fmla="*/ 235834 w 9086920"/>
              <a:gd name="connsiteY1886" fmla="*/ 1276042 h 3680528"/>
              <a:gd name="connsiteX1887" fmla="*/ 231664 w 9086920"/>
              <a:gd name="connsiteY1887" fmla="*/ 1276877 h 3680528"/>
              <a:gd name="connsiteX1888" fmla="*/ 231060 w 9086920"/>
              <a:gd name="connsiteY1888" fmla="*/ 1276801 h 3680528"/>
              <a:gd name="connsiteX1889" fmla="*/ 217235 w 9086920"/>
              <a:gd name="connsiteY1889" fmla="*/ 1276452 h 3680528"/>
              <a:gd name="connsiteX1890" fmla="*/ 310266 w 9086920"/>
              <a:gd name="connsiteY1890" fmla="*/ 1251047 h 3680528"/>
              <a:gd name="connsiteX1891" fmla="*/ 456201 w 9086920"/>
              <a:gd name="connsiteY1891" fmla="*/ 1214756 h 3680528"/>
              <a:gd name="connsiteX1892" fmla="*/ 474328 w 9086920"/>
              <a:gd name="connsiteY1892" fmla="*/ 1211548 h 3680528"/>
              <a:gd name="connsiteX1893" fmla="*/ 453917 w 9086920"/>
              <a:gd name="connsiteY1893" fmla="*/ 1211696 h 3680528"/>
              <a:gd name="connsiteX1894" fmla="*/ 188159 w 9086920"/>
              <a:gd name="connsiteY1894" fmla="*/ 1267164 h 3680528"/>
              <a:gd name="connsiteX1895" fmla="*/ 472619 w 9086920"/>
              <a:gd name="connsiteY1895" fmla="*/ 1197733 h 3680528"/>
              <a:gd name="connsiteX1896" fmla="*/ 495256 w 9086920"/>
              <a:gd name="connsiteY1896" fmla="*/ 1191255 h 3680528"/>
              <a:gd name="connsiteX1897" fmla="*/ 498165 w 9086920"/>
              <a:gd name="connsiteY1897" fmla="*/ 1189789 h 3680528"/>
              <a:gd name="connsiteX1898" fmla="*/ 496877 w 9086920"/>
              <a:gd name="connsiteY1898" fmla="*/ 1189761 h 3680528"/>
              <a:gd name="connsiteX1899" fmla="*/ 490986 w 9086920"/>
              <a:gd name="connsiteY1899" fmla="*/ 1189532 h 3680528"/>
              <a:gd name="connsiteX1900" fmla="*/ 504497 w 9086920"/>
              <a:gd name="connsiteY1900" fmla="*/ 1186600 h 3680528"/>
              <a:gd name="connsiteX1901" fmla="*/ 506139 w 9086920"/>
              <a:gd name="connsiteY1901" fmla="*/ 1185772 h 3680528"/>
              <a:gd name="connsiteX1902" fmla="*/ 508641 w 9086920"/>
              <a:gd name="connsiteY1902" fmla="*/ 1180366 h 3680528"/>
              <a:gd name="connsiteX1903" fmla="*/ 465386 w 9086920"/>
              <a:gd name="connsiteY1903" fmla="*/ 1188044 h 3680528"/>
              <a:gd name="connsiteX1904" fmla="*/ 337429 w 9086920"/>
              <a:gd name="connsiteY1904" fmla="*/ 1215279 h 3680528"/>
              <a:gd name="connsiteX1905" fmla="*/ 445528 w 9086920"/>
              <a:gd name="connsiteY1905" fmla="*/ 1187382 h 3680528"/>
              <a:gd name="connsiteX1906" fmla="*/ 530062 w 9086920"/>
              <a:gd name="connsiteY1906" fmla="*/ 1167493 h 3680528"/>
              <a:gd name="connsiteX1907" fmla="*/ 523078 w 9086920"/>
              <a:gd name="connsiteY1907" fmla="*/ 1168247 h 3680528"/>
              <a:gd name="connsiteX1908" fmla="*/ 558177 w 9086920"/>
              <a:gd name="connsiteY1908" fmla="*/ 1157323 h 3680528"/>
              <a:gd name="connsiteX1909" fmla="*/ 530872 w 9086920"/>
              <a:gd name="connsiteY1909" fmla="*/ 1154850 h 3680528"/>
              <a:gd name="connsiteX1910" fmla="*/ 497235 w 9086920"/>
              <a:gd name="connsiteY1910" fmla="*/ 1154838 h 3680528"/>
              <a:gd name="connsiteX1911" fmla="*/ 487953 w 9086920"/>
              <a:gd name="connsiteY1911" fmla="*/ 1156445 h 3680528"/>
              <a:gd name="connsiteX1912" fmla="*/ 484903 w 9086920"/>
              <a:gd name="connsiteY1912" fmla="*/ 1155575 h 3680528"/>
              <a:gd name="connsiteX1913" fmla="*/ 480038 w 9086920"/>
              <a:gd name="connsiteY1913" fmla="*/ 1151971 h 3680528"/>
              <a:gd name="connsiteX1914" fmla="*/ 499642 w 9086920"/>
              <a:gd name="connsiteY1914" fmla="*/ 1148111 h 3680528"/>
              <a:gd name="connsiteX1915" fmla="*/ 510088 w 9086920"/>
              <a:gd name="connsiteY1915" fmla="*/ 1144890 h 3680528"/>
              <a:gd name="connsiteX1916" fmla="*/ 548026 w 9086920"/>
              <a:gd name="connsiteY1916" fmla="*/ 1135096 h 3680528"/>
              <a:gd name="connsiteX1917" fmla="*/ 611210 w 9086920"/>
              <a:gd name="connsiteY1917" fmla="*/ 1117877 h 3680528"/>
              <a:gd name="connsiteX1918" fmla="*/ 614043 w 9086920"/>
              <a:gd name="connsiteY1918" fmla="*/ 1117191 h 3680528"/>
              <a:gd name="connsiteX1919" fmla="*/ 595112 w 9086920"/>
              <a:gd name="connsiteY1919" fmla="*/ 1117402 h 3680528"/>
              <a:gd name="connsiteX1920" fmla="*/ 561962 w 9086920"/>
              <a:gd name="connsiteY1920" fmla="*/ 1114860 h 3680528"/>
              <a:gd name="connsiteX1921" fmla="*/ 604419 w 9086920"/>
              <a:gd name="connsiteY1921" fmla="*/ 1095796 h 3680528"/>
              <a:gd name="connsiteX1922" fmla="*/ 511608 w 9086920"/>
              <a:gd name="connsiteY1922" fmla="*/ 1079117 h 3680528"/>
              <a:gd name="connsiteX1923" fmla="*/ 554677 w 9086920"/>
              <a:gd name="connsiteY1923" fmla="*/ 1078944 h 3680528"/>
              <a:gd name="connsiteX1924" fmla="*/ 576031 w 9086920"/>
              <a:gd name="connsiteY1924" fmla="*/ 1072351 h 3680528"/>
              <a:gd name="connsiteX1925" fmla="*/ 606583 w 9086920"/>
              <a:gd name="connsiteY1925" fmla="*/ 1063330 h 3680528"/>
              <a:gd name="connsiteX1926" fmla="*/ 559006 w 9086920"/>
              <a:gd name="connsiteY1926" fmla="*/ 1069710 h 3680528"/>
              <a:gd name="connsiteX1927" fmla="*/ 561134 w 9086920"/>
              <a:gd name="connsiteY1927" fmla="*/ 1068049 h 3680528"/>
              <a:gd name="connsiteX1928" fmla="*/ 597198 w 9086920"/>
              <a:gd name="connsiteY1928" fmla="*/ 1051684 h 3680528"/>
              <a:gd name="connsiteX1929" fmla="*/ 613257 w 9086920"/>
              <a:gd name="connsiteY1929" fmla="*/ 1049303 h 3680528"/>
              <a:gd name="connsiteX1930" fmla="*/ 612370 w 9086920"/>
              <a:gd name="connsiteY1930" fmla="*/ 1043261 h 3680528"/>
              <a:gd name="connsiteX1931" fmla="*/ 613576 w 9086920"/>
              <a:gd name="connsiteY1931" fmla="*/ 1039090 h 3680528"/>
              <a:gd name="connsiteX1932" fmla="*/ 537565 w 9086920"/>
              <a:gd name="connsiteY1932" fmla="*/ 1041571 h 3680528"/>
              <a:gd name="connsiteX1933" fmla="*/ 519281 w 9086920"/>
              <a:gd name="connsiteY1933" fmla="*/ 1028351 h 3680528"/>
              <a:gd name="connsiteX1934" fmla="*/ 442649 w 9086920"/>
              <a:gd name="connsiteY1934" fmla="*/ 1020166 h 3680528"/>
              <a:gd name="connsiteX1935" fmla="*/ 281621 w 9086920"/>
              <a:gd name="connsiteY1935" fmla="*/ 1012643 h 3680528"/>
              <a:gd name="connsiteX1936" fmla="*/ 448600 w 9086920"/>
              <a:gd name="connsiteY1936" fmla="*/ 1004164 h 3680528"/>
              <a:gd name="connsiteX1937" fmla="*/ 533895 w 9086920"/>
              <a:gd name="connsiteY1937" fmla="*/ 1003974 h 3680528"/>
              <a:gd name="connsiteX1938" fmla="*/ 561726 w 9086920"/>
              <a:gd name="connsiteY1938" fmla="*/ 1003418 h 3680528"/>
              <a:gd name="connsiteX1939" fmla="*/ 571408 w 9086920"/>
              <a:gd name="connsiteY1939" fmla="*/ 1003353 h 3680528"/>
              <a:gd name="connsiteX1940" fmla="*/ 565885 w 9086920"/>
              <a:gd name="connsiteY1940" fmla="*/ 989977 h 3680528"/>
              <a:gd name="connsiteX1941" fmla="*/ 555412 w 9086920"/>
              <a:gd name="connsiteY1941" fmla="*/ 989295 h 3680528"/>
              <a:gd name="connsiteX1942" fmla="*/ 516797 w 9086920"/>
              <a:gd name="connsiteY1942" fmla="*/ 985693 h 3680528"/>
              <a:gd name="connsiteX1943" fmla="*/ 510123 w 9086920"/>
              <a:gd name="connsiteY1943" fmla="*/ 978828 h 3680528"/>
              <a:gd name="connsiteX1944" fmla="*/ 509921 w 9086920"/>
              <a:gd name="connsiteY1944" fmla="*/ 978461 h 3680528"/>
              <a:gd name="connsiteX1945" fmla="*/ 483987 w 9086920"/>
              <a:gd name="connsiteY1945" fmla="*/ 984899 h 3680528"/>
              <a:gd name="connsiteX1946" fmla="*/ 466195 w 9086920"/>
              <a:gd name="connsiteY1946" fmla="*/ 986123 h 3680528"/>
              <a:gd name="connsiteX1947" fmla="*/ 459216 w 9086920"/>
              <a:gd name="connsiteY1947" fmla="*/ 974059 h 3680528"/>
              <a:gd name="connsiteX1948" fmla="*/ 457937 w 9086920"/>
              <a:gd name="connsiteY1948" fmla="*/ 971895 h 3680528"/>
              <a:gd name="connsiteX1949" fmla="*/ 438958 w 9086920"/>
              <a:gd name="connsiteY1949" fmla="*/ 973255 h 3680528"/>
              <a:gd name="connsiteX1950" fmla="*/ 372206 w 9086920"/>
              <a:gd name="connsiteY1950" fmla="*/ 967156 h 3680528"/>
              <a:gd name="connsiteX1951" fmla="*/ 387160 w 9086920"/>
              <a:gd name="connsiteY1951" fmla="*/ 962084 h 3680528"/>
              <a:gd name="connsiteX1952" fmla="*/ 376055 w 9086920"/>
              <a:gd name="connsiteY1952" fmla="*/ 946431 h 3680528"/>
              <a:gd name="connsiteX1953" fmla="*/ 438865 w 9086920"/>
              <a:gd name="connsiteY1953" fmla="*/ 946584 h 3680528"/>
              <a:gd name="connsiteX1954" fmla="*/ 442799 w 9086920"/>
              <a:gd name="connsiteY1954" fmla="*/ 946269 h 3680528"/>
              <a:gd name="connsiteX1955" fmla="*/ 440344 w 9086920"/>
              <a:gd name="connsiteY1955" fmla="*/ 942112 h 3680528"/>
              <a:gd name="connsiteX1956" fmla="*/ 433129 w 9086920"/>
              <a:gd name="connsiteY1956" fmla="*/ 930537 h 3680528"/>
              <a:gd name="connsiteX1957" fmla="*/ 415882 w 9086920"/>
              <a:gd name="connsiteY1957" fmla="*/ 929049 h 3680528"/>
              <a:gd name="connsiteX1958" fmla="*/ 412014 w 9086920"/>
              <a:gd name="connsiteY1958" fmla="*/ 928668 h 3680528"/>
              <a:gd name="connsiteX1959" fmla="*/ 428979 w 9086920"/>
              <a:gd name="connsiteY1959" fmla="*/ 923880 h 3680528"/>
              <a:gd name="connsiteX1960" fmla="*/ 426510 w 9086920"/>
              <a:gd name="connsiteY1960" fmla="*/ 919920 h 3680528"/>
              <a:gd name="connsiteX1961" fmla="*/ 391256 w 9086920"/>
              <a:gd name="connsiteY1961" fmla="*/ 926120 h 3680528"/>
              <a:gd name="connsiteX1962" fmla="*/ 377700 w 9086920"/>
              <a:gd name="connsiteY1962" fmla="*/ 920237 h 3680528"/>
              <a:gd name="connsiteX1963" fmla="*/ 409509 w 9086920"/>
              <a:gd name="connsiteY1963" fmla="*/ 916438 h 3680528"/>
              <a:gd name="connsiteX1964" fmla="*/ 149398 w 9086920"/>
              <a:gd name="connsiteY1964" fmla="*/ 898247 h 3680528"/>
              <a:gd name="connsiteX1965" fmla="*/ 134476 w 9086920"/>
              <a:gd name="connsiteY1965" fmla="*/ 896547 h 3680528"/>
              <a:gd name="connsiteX1966" fmla="*/ 135304 w 9086920"/>
              <a:gd name="connsiteY1966" fmla="*/ 896262 h 3680528"/>
              <a:gd name="connsiteX1967" fmla="*/ 211768 w 9086920"/>
              <a:gd name="connsiteY1967" fmla="*/ 878089 h 3680528"/>
              <a:gd name="connsiteX1968" fmla="*/ 166226 w 9086920"/>
              <a:gd name="connsiteY1968" fmla="*/ 882706 h 3680528"/>
              <a:gd name="connsiteX1969" fmla="*/ 129478 w 9086920"/>
              <a:gd name="connsiteY1969" fmla="*/ 891119 h 3680528"/>
              <a:gd name="connsiteX1970" fmla="*/ 113265 w 9086920"/>
              <a:gd name="connsiteY1970" fmla="*/ 894129 h 3680528"/>
              <a:gd name="connsiteX1971" fmla="*/ 58533 w 9086920"/>
              <a:gd name="connsiteY1971" fmla="*/ 887888 h 3680528"/>
              <a:gd name="connsiteX1972" fmla="*/ 59674 w 9086920"/>
              <a:gd name="connsiteY1972" fmla="*/ 883635 h 3680528"/>
              <a:gd name="connsiteX1973" fmla="*/ 53724 w 9086920"/>
              <a:gd name="connsiteY1973" fmla="*/ 885334 h 3680528"/>
              <a:gd name="connsiteX1974" fmla="*/ 40906 w 9086920"/>
              <a:gd name="connsiteY1974" fmla="*/ 885878 h 3680528"/>
              <a:gd name="connsiteX1975" fmla="*/ 0 w 9086920"/>
              <a:gd name="connsiteY1975" fmla="*/ 881213 h 3680528"/>
              <a:gd name="connsiteX1976" fmla="*/ 14285 w 9086920"/>
              <a:gd name="connsiteY1976" fmla="*/ 877813 h 3680528"/>
              <a:gd name="connsiteX1977" fmla="*/ 19809 w 9086920"/>
              <a:gd name="connsiteY1977" fmla="*/ 873689 h 3680528"/>
              <a:gd name="connsiteX1978" fmla="*/ 14285 w 9086920"/>
              <a:gd name="connsiteY1978" fmla="*/ 877813 h 3680528"/>
              <a:gd name="connsiteX1979" fmla="*/ 12152 w 9086920"/>
              <a:gd name="connsiteY1979" fmla="*/ 867786 h 3680528"/>
              <a:gd name="connsiteX1980" fmla="*/ 54461 w 9086920"/>
              <a:gd name="connsiteY1980" fmla="*/ 867529 h 3680528"/>
              <a:gd name="connsiteX1981" fmla="*/ 90083 w 9086920"/>
              <a:gd name="connsiteY1981" fmla="*/ 870207 h 3680528"/>
              <a:gd name="connsiteX1982" fmla="*/ 90083 w 9086920"/>
              <a:gd name="connsiteY1982" fmla="*/ 870207 h 3680528"/>
              <a:gd name="connsiteX1983" fmla="*/ 54461 w 9086920"/>
              <a:gd name="connsiteY1983" fmla="*/ 867529 h 3680528"/>
              <a:gd name="connsiteX1984" fmla="*/ 11090 w 9086920"/>
              <a:gd name="connsiteY1984" fmla="*/ 861316 h 3680528"/>
              <a:gd name="connsiteX1985" fmla="*/ 32934 w 9086920"/>
              <a:gd name="connsiteY1985" fmla="*/ 854359 h 3680528"/>
              <a:gd name="connsiteX1986" fmla="*/ 42060 w 9086920"/>
              <a:gd name="connsiteY1986" fmla="*/ 850839 h 3680528"/>
              <a:gd name="connsiteX1987" fmla="*/ 180406 w 9086920"/>
              <a:gd name="connsiteY1987" fmla="*/ 861221 h 3680528"/>
              <a:gd name="connsiteX1988" fmla="*/ 451904 w 9086920"/>
              <a:gd name="connsiteY1988" fmla="*/ 867877 h 3680528"/>
              <a:gd name="connsiteX1989" fmla="*/ 508250 w 9086920"/>
              <a:gd name="connsiteY1989" fmla="*/ 871098 h 3680528"/>
              <a:gd name="connsiteX1990" fmla="*/ 518674 w 9086920"/>
              <a:gd name="connsiteY1990" fmla="*/ 871161 h 3680528"/>
              <a:gd name="connsiteX1991" fmla="*/ 547791 w 9086920"/>
              <a:gd name="connsiteY1991" fmla="*/ 864840 h 3680528"/>
              <a:gd name="connsiteX1992" fmla="*/ 553223 w 9086920"/>
              <a:gd name="connsiteY1992" fmla="*/ 863695 h 3680528"/>
              <a:gd name="connsiteX1993" fmla="*/ 546160 w 9086920"/>
              <a:gd name="connsiteY1993" fmla="*/ 859986 h 3680528"/>
              <a:gd name="connsiteX1994" fmla="*/ 435127 w 9086920"/>
              <a:gd name="connsiteY1994" fmla="*/ 859586 h 3680528"/>
              <a:gd name="connsiteX1995" fmla="*/ 325578 w 9086920"/>
              <a:gd name="connsiteY1995" fmla="*/ 853246 h 3680528"/>
              <a:gd name="connsiteX1996" fmla="*/ 312686 w 9086920"/>
              <a:gd name="connsiteY1996" fmla="*/ 842859 h 3680528"/>
              <a:gd name="connsiteX1997" fmla="*/ 220196 w 9086920"/>
              <a:gd name="connsiteY1997" fmla="*/ 836168 h 3680528"/>
              <a:gd name="connsiteX1998" fmla="*/ 204903 w 9086920"/>
              <a:gd name="connsiteY1998" fmla="*/ 821936 h 3680528"/>
              <a:gd name="connsiteX1999" fmla="*/ 199289 w 9086920"/>
              <a:gd name="connsiteY1999" fmla="*/ 821121 h 3680528"/>
              <a:gd name="connsiteX2000" fmla="*/ 194256 w 9086920"/>
              <a:gd name="connsiteY2000" fmla="*/ 821633 h 3680528"/>
              <a:gd name="connsiteX2001" fmla="*/ 186610 w 9086920"/>
              <a:gd name="connsiteY2001" fmla="*/ 820221 h 3680528"/>
              <a:gd name="connsiteX2002" fmla="*/ 185817 w 9086920"/>
              <a:gd name="connsiteY2002" fmla="*/ 818893 h 3680528"/>
              <a:gd name="connsiteX2003" fmla="*/ 182452 w 9086920"/>
              <a:gd name="connsiteY2003" fmla="*/ 819453 h 3680528"/>
              <a:gd name="connsiteX2004" fmla="*/ 186610 w 9086920"/>
              <a:gd name="connsiteY2004" fmla="*/ 820221 h 3680528"/>
              <a:gd name="connsiteX2005" fmla="*/ 187844 w 9086920"/>
              <a:gd name="connsiteY2005" fmla="*/ 822285 h 3680528"/>
              <a:gd name="connsiteX2006" fmla="*/ 162683 w 9086920"/>
              <a:gd name="connsiteY2006" fmla="*/ 812176 h 3680528"/>
              <a:gd name="connsiteX2007" fmla="*/ 258764 w 9086920"/>
              <a:gd name="connsiteY2007" fmla="*/ 817648 h 3680528"/>
              <a:gd name="connsiteX2008" fmla="*/ 275501 w 9086920"/>
              <a:gd name="connsiteY2008" fmla="*/ 807310 h 3680528"/>
              <a:gd name="connsiteX2009" fmla="*/ 362580 w 9086920"/>
              <a:gd name="connsiteY2009" fmla="*/ 801854 h 3680528"/>
              <a:gd name="connsiteX2010" fmla="*/ 488887 w 9086920"/>
              <a:gd name="connsiteY2010" fmla="*/ 807170 h 3680528"/>
              <a:gd name="connsiteX2011" fmla="*/ 480557 w 9086920"/>
              <a:gd name="connsiteY2011" fmla="*/ 795624 h 3680528"/>
              <a:gd name="connsiteX2012" fmla="*/ 471362 w 9086920"/>
              <a:gd name="connsiteY2012" fmla="*/ 789411 h 3680528"/>
              <a:gd name="connsiteX2013" fmla="*/ 446887 w 9086920"/>
              <a:gd name="connsiteY2013" fmla="*/ 789495 h 3680528"/>
              <a:gd name="connsiteX2014" fmla="*/ 364379 w 9086920"/>
              <a:gd name="connsiteY2014" fmla="*/ 790932 h 3680528"/>
              <a:gd name="connsiteX2015" fmla="*/ 376748 w 9086920"/>
              <a:gd name="connsiteY2015" fmla="*/ 776663 h 3680528"/>
              <a:gd name="connsiteX2016" fmla="*/ 389917 w 9086920"/>
              <a:gd name="connsiteY2016" fmla="*/ 771427 h 3680528"/>
              <a:gd name="connsiteX2017" fmla="*/ 369997 w 9086920"/>
              <a:gd name="connsiteY2017" fmla="*/ 770594 h 3680528"/>
              <a:gd name="connsiteX2018" fmla="*/ 290673 w 9086920"/>
              <a:gd name="connsiteY2018" fmla="*/ 764099 h 3680528"/>
              <a:gd name="connsiteX2019" fmla="*/ 87913 w 9086920"/>
              <a:gd name="connsiteY2019" fmla="*/ 746555 h 3680528"/>
              <a:gd name="connsiteX2020" fmla="*/ 74403 w 9086920"/>
              <a:gd name="connsiteY2020" fmla="*/ 745371 h 3680528"/>
              <a:gd name="connsiteX2021" fmla="*/ 87794 w 9086920"/>
              <a:gd name="connsiteY2021" fmla="*/ 739535 h 3680528"/>
              <a:gd name="connsiteX2022" fmla="*/ 92243 w 9086920"/>
              <a:gd name="connsiteY2022" fmla="*/ 737092 h 3680528"/>
              <a:gd name="connsiteX2023" fmla="*/ 134398 w 9086920"/>
              <a:gd name="connsiteY2023" fmla="*/ 739429 h 3680528"/>
              <a:gd name="connsiteX2024" fmla="*/ 243948 w 9086920"/>
              <a:gd name="connsiteY2024" fmla="*/ 745770 h 3680528"/>
              <a:gd name="connsiteX2025" fmla="*/ 254972 w 9086920"/>
              <a:gd name="connsiteY2025" fmla="*/ 722610 h 3680528"/>
              <a:gd name="connsiteX2026" fmla="*/ 304947 w 9086920"/>
              <a:gd name="connsiteY2026" fmla="*/ 720417 h 3680528"/>
              <a:gd name="connsiteX2027" fmla="*/ 353415 w 9086920"/>
              <a:gd name="connsiteY2027" fmla="*/ 713297 h 3680528"/>
              <a:gd name="connsiteX2028" fmla="*/ 473366 w 9086920"/>
              <a:gd name="connsiteY2028" fmla="*/ 715454 h 3680528"/>
              <a:gd name="connsiteX2029" fmla="*/ 483195 w 9086920"/>
              <a:gd name="connsiteY2029" fmla="*/ 713136 h 3680528"/>
              <a:gd name="connsiteX2030" fmla="*/ 456594 w 9086920"/>
              <a:gd name="connsiteY2030" fmla="*/ 714226 h 3680528"/>
              <a:gd name="connsiteX2031" fmla="*/ 393810 w 9086920"/>
              <a:gd name="connsiteY2031" fmla="*/ 709693 h 3680528"/>
              <a:gd name="connsiteX2032" fmla="*/ 375528 w 9086920"/>
              <a:gd name="connsiteY2032" fmla="*/ 696476 h 3680528"/>
              <a:gd name="connsiteX2033" fmla="*/ 327336 w 9086920"/>
              <a:gd name="connsiteY2033" fmla="*/ 693402 h 3680528"/>
              <a:gd name="connsiteX2034" fmla="*/ 291696 w 9086920"/>
              <a:gd name="connsiteY2034" fmla="*/ 681410 h 3680528"/>
              <a:gd name="connsiteX2035" fmla="*/ 362037 w 9086920"/>
              <a:gd name="connsiteY2035" fmla="*/ 686291 h 3680528"/>
              <a:gd name="connsiteX2036" fmla="*/ 388355 w 9086920"/>
              <a:gd name="connsiteY2036" fmla="*/ 677363 h 3680528"/>
              <a:gd name="connsiteX2037" fmla="*/ 416198 w 9086920"/>
              <a:gd name="connsiteY2037" fmla="*/ 682679 h 3680528"/>
              <a:gd name="connsiteX2038" fmla="*/ 441919 w 9086920"/>
              <a:gd name="connsiteY2038" fmla="*/ 673953 h 3680528"/>
              <a:gd name="connsiteX2039" fmla="*/ 514643 w 9086920"/>
              <a:gd name="connsiteY2039" fmla="*/ 673367 h 3680528"/>
              <a:gd name="connsiteX2040" fmla="*/ 562511 w 9086920"/>
              <a:gd name="connsiteY2040" fmla="*/ 666450 h 3680528"/>
              <a:gd name="connsiteX2041" fmla="*/ 514608 w 9086920"/>
              <a:gd name="connsiteY2041" fmla="*/ 664093 h 3680528"/>
              <a:gd name="connsiteX2042" fmla="*/ 484017 w 9086920"/>
              <a:gd name="connsiteY2042" fmla="*/ 662588 h 3680528"/>
              <a:gd name="connsiteX2043" fmla="*/ 406876 w 9086920"/>
              <a:gd name="connsiteY2043" fmla="*/ 661760 h 3680528"/>
              <a:gd name="connsiteX2044" fmla="*/ 340689 w 9086920"/>
              <a:gd name="connsiteY2044" fmla="*/ 656926 h 3680528"/>
              <a:gd name="connsiteX2045" fmla="*/ 323980 w 9086920"/>
              <a:gd name="connsiteY2045" fmla="*/ 655098 h 3680528"/>
              <a:gd name="connsiteX2046" fmla="*/ 327396 w 9086920"/>
              <a:gd name="connsiteY2046" fmla="*/ 654356 h 3680528"/>
              <a:gd name="connsiteX2047" fmla="*/ 355699 w 9086920"/>
              <a:gd name="connsiteY2047" fmla="*/ 648101 h 3680528"/>
              <a:gd name="connsiteX2048" fmla="*/ 397576 w 9086920"/>
              <a:gd name="connsiteY2048" fmla="*/ 650156 h 3680528"/>
              <a:gd name="connsiteX2049" fmla="*/ 440353 w 9086920"/>
              <a:gd name="connsiteY2049" fmla="*/ 641083 h 3680528"/>
              <a:gd name="connsiteX2050" fmla="*/ 411633 w 9086920"/>
              <a:gd name="connsiteY2050" fmla="*/ 636065 h 3680528"/>
              <a:gd name="connsiteX2051" fmla="*/ 474204 w 9086920"/>
              <a:gd name="connsiteY2051" fmla="*/ 623668 h 3680528"/>
              <a:gd name="connsiteX2052" fmla="*/ 629070 w 9086920"/>
              <a:gd name="connsiteY2052" fmla="*/ 591135 h 3680528"/>
              <a:gd name="connsiteX2053" fmla="*/ 596013 w 9086920"/>
              <a:gd name="connsiteY2053" fmla="*/ 591195 h 3680528"/>
              <a:gd name="connsiteX2054" fmla="*/ 409917 w 9086920"/>
              <a:gd name="connsiteY2054" fmla="*/ 622129 h 3680528"/>
              <a:gd name="connsiteX2055" fmla="*/ 394436 w 9086920"/>
              <a:gd name="connsiteY2055" fmla="*/ 618795 h 3680528"/>
              <a:gd name="connsiteX2056" fmla="*/ 408347 w 9086920"/>
              <a:gd name="connsiteY2056" fmla="*/ 614048 h 3680528"/>
              <a:gd name="connsiteX2057" fmla="*/ 399329 w 9086920"/>
              <a:gd name="connsiteY2057" fmla="*/ 616603 h 3680528"/>
              <a:gd name="connsiteX2058" fmla="*/ 349059 w 9086920"/>
              <a:gd name="connsiteY2058" fmla="*/ 624904 h 3680528"/>
              <a:gd name="connsiteX2059" fmla="*/ 356160 w 9086920"/>
              <a:gd name="connsiteY2059" fmla="*/ 617983 h 3680528"/>
              <a:gd name="connsiteX2060" fmla="*/ 394052 w 9086920"/>
              <a:gd name="connsiteY2060" fmla="*/ 609781 h 3680528"/>
              <a:gd name="connsiteX2061" fmla="*/ 544078 w 9086920"/>
              <a:gd name="connsiteY2061" fmla="*/ 577995 h 3680528"/>
              <a:gd name="connsiteX2062" fmla="*/ 650176 w 9086920"/>
              <a:gd name="connsiteY2062" fmla="*/ 549749 h 3680528"/>
              <a:gd name="connsiteX2063" fmla="*/ 638736 w 9086920"/>
              <a:gd name="connsiteY2063" fmla="*/ 545692 h 3680528"/>
              <a:gd name="connsiteX2064" fmla="*/ 616603 w 9086920"/>
              <a:gd name="connsiteY2064" fmla="*/ 548546 h 3680528"/>
              <a:gd name="connsiteX2065" fmla="*/ 442212 w 9086920"/>
              <a:gd name="connsiteY2065" fmla="*/ 582925 h 3680528"/>
              <a:gd name="connsiteX2066" fmla="*/ 578073 w 9086920"/>
              <a:gd name="connsiteY2066" fmla="*/ 549987 h 3680528"/>
              <a:gd name="connsiteX2067" fmla="*/ 625153 w 9086920"/>
              <a:gd name="connsiteY2067" fmla="*/ 540876 h 3680528"/>
              <a:gd name="connsiteX2068" fmla="*/ 623352 w 9086920"/>
              <a:gd name="connsiteY2068" fmla="*/ 540237 h 3680528"/>
              <a:gd name="connsiteX2069" fmla="*/ 449905 w 9086920"/>
              <a:gd name="connsiteY2069" fmla="*/ 561660 h 3680528"/>
              <a:gd name="connsiteX2070" fmla="*/ 333635 w 9086920"/>
              <a:gd name="connsiteY2070" fmla="*/ 583153 h 3680528"/>
              <a:gd name="connsiteX2071" fmla="*/ 317619 w 9086920"/>
              <a:gd name="connsiteY2071" fmla="*/ 582282 h 3680528"/>
              <a:gd name="connsiteX2072" fmla="*/ 310658 w 9086920"/>
              <a:gd name="connsiteY2072" fmla="*/ 575078 h 3680528"/>
              <a:gd name="connsiteX2073" fmla="*/ 313883 w 9086920"/>
              <a:gd name="connsiteY2073" fmla="*/ 573115 h 3680528"/>
              <a:gd name="connsiteX2074" fmla="*/ 255204 w 9086920"/>
              <a:gd name="connsiteY2074" fmla="*/ 585152 h 3680528"/>
              <a:gd name="connsiteX2075" fmla="*/ 208857 w 9086920"/>
              <a:gd name="connsiteY2075" fmla="*/ 589578 h 3680528"/>
              <a:gd name="connsiteX2076" fmla="*/ 286126 w 9086920"/>
              <a:gd name="connsiteY2076" fmla="*/ 571596 h 3680528"/>
              <a:gd name="connsiteX2077" fmla="*/ 387632 w 9086920"/>
              <a:gd name="connsiteY2077" fmla="*/ 547729 h 3680528"/>
              <a:gd name="connsiteX2078" fmla="*/ 467479 w 9086920"/>
              <a:gd name="connsiteY2078" fmla="*/ 527849 h 3680528"/>
              <a:gd name="connsiteX2079" fmla="*/ 465540 w 9086920"/>
              <a:gd name="connsiteY2079" fmla="*/ 520000 h 3680528"/>
              <a:gd name="connsiteX2080" fmla="*/ 462841 w 9086920"/>
              <a:gd name="connsiteY2080" fmla="*/ 519164 h 3680528"/>
              <a:gd name="connsiteX2081" fmla="*/ 455301 w 9086920"/>
              <a:gd name="connsiteY2081" fmla="*/ 520436 h 3680528"/>
              <a:gd name="connsiteX2082" fmla="*/ 404519 w 9086920"/>
              <a:gd name="connsiteY2082" fmla="*/ 532442 h 3680528"/>
              <a:gd name="connsiteX2083" fmla="*/ 154070 w 9086920"/>
              <a:gd name="connsiteY2083" fmla="*/ 591567 h 3680528"/>
              <a:gd name="connsiteX2084" fmla="*/ 110654 w 9086920"/>
              <a:gd name="connsiteY2084" fmla="*/ 594596 h 3680528"/>
              <a:gd name="connsiteX2085" fmla="*/ 123717 w 9086920"/>
              <a:gd name="connsiteY2085" fmla="*/ 590932 h 3680528"/>
              <a:gd name="connsiteX2086" fmla="*/ 143325 w 9086920"/>
              <a:gd name="connsiteY2086" fmla="*/ 591039 h 3680528"/>
              <a:gd name="connsiteX2087" fmla="*/ 159496 w 9086920"/>
              <a:gd name="connsiteY2087" fmla="*/ 589086 h 3680528"/>
              <a:gd name="connsiteX2088" fmla="*/ 154689 w 9086920"/>
              <a:gd name="connsiteY2088" fmla="*/ 583785 h 3680528"/>
              <a:gd name="connsiteX2089" fmla="*/ 159438 w 9086920"/>
              <a:gd name="connsiteY2089" fmla="*/ 582794 h 3680528"/>
              <a:gd name="connsiteX2090" fmla="*/ 202845 w 9086920"/>
              <a:gd name="connsiteY2090" fmla="*/ 564680 h 3680528"/>
              <a:gd name="connsiteX2091" fmla="*/ 136742 w 9086920"/>
              <a:gd name="connsiteY2091" fmla="*/ 579884 h 3680528"/>
              <a:gd name="connsiteX2092" fmla="*/ 132572 w 9086920"/>
              <a:gd name="connsiteY2092" fmla="*/ 580719 h 3680528"/>
              <a:gd name="connsiteX2093" fmla="*/ 131968 w 9086920"/>
              <a:gd name="connsiteY2093" fmla="*/ 580640 h 3680528"/>
              <a:gd name="connsiteX2094" fmla="*/ 118143 w 9086920"/>
              <a:gd name="connsiteY2094" fmla="*/ 580293 h 3680528"/>
              <a:gd name="connsiteX2095" fmla="*/ 211174 w 9086920"/>
              <a:gd name="connsiteY2095" fmla="*/ 554887 h 3680528"/>
              <a:gd name="connsiteX2096" fmla="*/ 357110 w 9086920"/>
              <a:gd name="connsiteY2096" fmla="*/ 518596 h 3680528"/>
              <a:gd name="connsiteX2097" fmla="*/ 375236 w 9086920"/>
              <a:gd name="connsiteY2097" fmla="*/ 515388 h 3680528"/>
              <a:gd name="connsiteX2098" fmla="*/ 354825 w 9086920"/>
              <a:gd name="connsiteY2098" fmla="*/ 515537 h 3680528"/>
              <a:gd name="connsiteX2099" fmla="*/ 89066 w 9086920"/>
              <a:gd name="connsiteY2099" fmla="*/ 571004 h 3680528"/>
              <a:gd name="connsiteX2100" fmla="*/ 373528 w 9086920"/>
              <a:gd name="connsiteY2100" fmla="*/ 501573 h 3680528"/>
              <a:gd name="connsiteX2101" fmla="*/ 396165 w 9086920"/>
              <a:gd name="connsiteY2101" fmla="*/ 495096 h 3680528"/>
              <a:gd name="connsiteX2102" fmla="*/ 408997 w 9086920"/>
              <a:gd name="connsiteY2102" fmla="*/ 484657 h 3680528"/>
              <a:gd name="connsiteX2103" fmla="*/ 409150 w 9086920"/>
              <a:gd name="connsiteY2103" fmla="*/ 484278 h 3680528"/>
              <a:gd name="connsiteX2104" fmla="*/ 366294 w 9086920"/>
              <a:gd name="connsiteY2104" fmla="*/ 491884 h 3680528"/>
              <a:gd name="connsiteX2105" fmla="*/ 238337 w 9086920"/>
              <a:gd name="connsiteY2105" fmla="*/ 519119 h 3680528"/>
              <a:gd name="connsiteX2106" fmla="*/ 346436 w 9086920"/>
              <a:gd name="connsiteY2106" fmla="*/ 491224 h 3680528"/>
              <a:gd name="connsiteX2107" fmla="*/ 427251 w 9086920"/>
              <a:gd name="connsiteY2107" fmla="*/ 472209 h 3680528"/>
              <a:gd name="connsiteX2108" fmla="*/ 436036 w 9086920"/>
              <a:gd name="connsiteY2108" fmla="*/ 467499 h 3680528"/>
              <a:gd name="connsiteX2109" fmla="*/ 515031 w 9086920"/>
              <a:gd name="connsiteY2109" fmla="*/ 443552 h 3680528"/>
              <a:gd name="connsiteX2110" fmla="*/ 822720 w 9086920"/>
              <a:gd name="connsiteY2110" fmla="*/ 382410 h 3680528"/>
              <a:gd name="connsiteX2111" fmla="*/ 838008 w 9086920"/>
              <a:gd name="connsiteY2111" fmla="*/ 380932 h 3680528"/>
              <a:gd name="connsiteX2112" fmla="*/ 905198 w 9086920"/>
              <a:gd name="connsiteY2112" fmla="*/ 368307 h 3680528"/>
              <a:gd name="connsiteX2113" fmla="*/ 1009619 w 9086920"/>
              <a:gd name="connsiteY2113" fmla="*/ 352180 h 3680528"/>
              <a:gd name="connsiteX2114" fmla="*/ 1240840 w 9086920"/>
              <a:gd name="connsiteY2114" fmla="*/ 332031 h 3680528"/>
              <a:gd name="connsiteX2115" fmla="*/ 1322978 w 9086920"/>
              <a:gd name="connsiteY2115" fmla="*/ 326001 h 3680528"/>
              <a:gd name="connsiteX2116" fmla="*/ 1323089 w 9086920"/>
              <a:gd name="connsiteY2116" fmla="*/ 325998 h 3680528"/>
              <a:gd name="connsiteX2117" fmla="*/ 1242682 w 9086920"/>
              <a:gd name="connsiteY2117" fmla="*/ 326095 h 3680528"/>
              <a:gd name="connsiteX2118" fmla="*/ 950393 w 9086920"/>
              <a:gd name="connsiteY2118" fmla="*/ 340104 h 3680528"/>
              <a:gd name="connsiteX2119" fmla="*/ 650364 w 9086920"/>
              <a:gd name="connsiteY2119" fmla="*/ 364370 h 3680528"/>
              <a:gd name="connsiteX2120" fmla="*/ 388637 w 9086920"/>
              <a:gd name="connsiteY2120" fmla="*/ 403960 h 3680528"/>
              <a:gd name="connsiteX2121" fmla="*/ 412895 w 9086920"/>
              <a:gd name="connsiteY2121" fmla="*/ 380972 h 3680528"/>
              <a:gd name="connsiteX2122" fmla="*/ 467792 w 9086920"/>
              <a:gd name="connsiteY2122" fmla="*/ 340103 h 3680528"/>
              <a:gd name="connsiteX2123" fmla="*/ 808677 w 9086920"/>
              <a:gd name="connsiteY2123" fmla="*/ 300514 h 3680528"/>
              <a:gd name="connsiteX2124" fmla="*/ 1053807 w 9086920"/>
              <a:gd name="connsiteY2124" fmla="*/ 277525 h 3680528"/>
              <a:gd name="connsiteX2125" fmla="*/ 1532716 w 9086920"/>
              <a:gd name="connsiteY2125" fmla="*/ 264415 h 3680528"/>
              <a:gd name="connsiteX2126" fmla="*/ 673345 w 9086920"/>
              <a:gd name="connsiteY2126" fmla="*/ 64244 h 3680528"/>
              <a:gd name="connsiteX2127" fmla="*/ 650363 w 9086920"/>
              <a:gd name="connsiteY2127" fmla="*/ 71906 h 3680528"/>
              <a:gd name="connsiteX2128" fmla="*/ 1871959 w 9086920"/>
              <a:gd name="connsiteY2128" fmla="*/ 485 h 3680528"/>
              <a:gd name="connsiteX2129" fmla="*/ 2333496 w 9086920"/>
              <a:gd name="connsiteY2129" fmla="*/ 13144 h 3680528"/>
              <a:gd name="connsiteX2130" fmla="*/ 2755913 w 9086920"/>
              <a:gd name="connsiteY2130" fmla="*/ 38440 h 3680528"/>
              <a:gd name="connsiteX2131" fmla="*/ 2785892 w 9086920"/>
              <a:gd name="connsiteY2131" fmla="*/ 43290 h 3680528"/>
              <a:gd name="connsiteX2132" fmla="*/ 3162964 w 9086920"/>
              <a:gd name="connsiteY2132" fmla="*/ 101167 h 3680528"/>
              <a:gd name="connsiteX2133" fmla="*/ 3925372 w 9086920"/>
              <a:gd name="connsiteY2133" fmla="*/ 225991 h 3680528"/>
              <a:gd name="connsiteX2134" fmla="*/ 4603825 w 9086920"/>
              <a:gd name="connsiteY2134" fmla="*/ 362074 h 3680528"/>
              <a:gd name="connsiteX2135" fmla="*/ 4630709 w 9086920"/>
              <a:gd name="connsiteY2135" fmla="*/ 355049 h 3680528"/>
              <a:gd name="connsiteX2136" fmla="*/ 4459418 w 9086920"/>
              <a:gd name="connsiteY2136" fmla="*/ 319536 h 3680528"/>
              <a:gd name="connsiteX2137" fmla="*/ 4225739 w 9086920"/>
              <a:gd name="connsiteY2137" fmla="*/ 259449 h 3680528"/>
              <a:gd name="connsiteX2138" fmla="*/ 3770085 w 9086920"/>
              <a:gd name="connsiteY2138" fmla="*/ 184086 h 3680528"/>
              <a:gd name="connsiteX2139" fmla="*/ 3257170 w 9086920"/>
              <a:gd name="connsiteY2139" fmla="*/ 87421 h 3680528"/>
              <a:gd name="connsiteX2140" fmla="*/ 3184128 w 9086920"/>
              <a:gd name="connsiteY2140" fmla="*/ 74580 h 3680528"/>
              <a:gd name="connsiteX2141" fmla="*/ 3259126 w 9086920"/>
              <a:gd name="connsiteY2141" fmla="*/ 81107 h 3680528"/>
              <a:gd name="connsiteX2142" fmla="*/ 3485514 w 9086920"/>
              <a:gd name="connsiteY2142" fmla="*/ 105940 h 3680528"/>
              <a:gd name="connsiteX2143" fmla="*/ 3820766 w 9086920"/>
              <a:gd name="connsiteY2143" fmla="*/ 163847 h 3680528"/>
              <a:gd name="connsiteX2144" fmla="*/ 4784625 w 9086920"/>
              <a:gd name="connsiteY2144" fmla="*/ 373380 h 3680528"/>
              <a:gd name="connsiteX2145" fmla="*/ 5269388 w 9086920"/>
              <a:gd name="connsiteY2145" fmla="*/ 464333 h 3680528"/>
              <a:gd name="connsiteX2146" fmla="*/ 6491403 w 9086920"/>
              <a:gd name="connsiteY2146" fmla="*/ 826239 h 3680528"/>
              <a:gd name="connsiteX2147" fmla="*/ 6580443 w 9086920"/>
              <a:gd name="connsiteY2147" fmla="*/ 865541 h 3680528"/>
              <a:gd name="connsiteX2148" fmla="*/ 6103249 w 9086920"/>
              <a:gd name="connsiteY2148" fmla="*/ 747768 h 3680528"/>
              <a:gd name="connsiteX2149" fmla="*/ 5564453 w 9086920"/>
              <a:gd name="connsiteY2149" fmla="*/ 624904 h 3680528"/>
              <a:gd name="connsiteX2150" fmla="*/ 3609798 w 9086920"/>
              <a:gd name="connsiteY2150" fmla="*/ 317115 h 3680528"/>
              <a:gd name="connsiteX2151" fmla="*/ 2921646 w 9086920"/>
              <a:gd name="connsiteY2151" fmla="*/ 245597 h 3680528"/>
              <a:gd name="connsiteX2152" fmla="*/ 2422450 w 9086920"/>
              <a:gd name="connsiteY2152" fmla="*/ 222609 h 3680528"/>
              <a:gd name="connsiteX2153" fmla="*/ 2010868 w 9086920"/>
              <a:gd name="connsiteY2153" fmla="*/ 218298 h 3680528"/>
              <a:gd name="connsiteX2154" fmla="*/ 1892096 w 9086920"/>
              <a:gd name="connsiteY2154" fmla="*/ 224644 h 3680528"/>
              <a:gd name="connsiteX2155" fmla="*/ 1893817 w 9086920"/>
              <a:gd name="connsiteY2155" fmla="*/ 226510 h 3680528"/>
              <a:gd name="connsiteX2156" fmla="*/ 1891020 w 9086920"/>
              <a:gd name="connsiteY2156" fmla="*/ 230187 h 3680528"/>
              <a:gd name="connsiteX2157" fmla="*/ 1889811 w 9086920"/>
              <a:gd name="connsiteY2157" fmla="*/ 224766 h 3680528"/>
              <a:gd name="connsiteX2158" fmla="*/ 1812557 w 9086920"/>
              <a:gd name="connsiteY2158" fmla="*/ 228894 h 3680528"/>
              <a:gd name="connsiteX2159" fmla="*/ 1623224 w 9086920"/>
              <a:gd name="connsiteY2159" fmla="*/ 237934 h 3680528"/>
              <a:gd name="connsiteX2160" fmla="*/ 1125304 w 9086920"/>
              <a:gd name="connsiteY2160" fmla="*/ 237935 h 3680528"/>
              <a:gd name="connsiteX2161" fmla="*/ 863576 w 9086920"/>
              <a:gd name="connsiteY2161" fmla="*/ 260923 h 3680528"/>
              <a:gd name="connsiteX2162" fmla="*/ 697602 w 9086920"/>
              <a:gd name="connsiteY2162" fmla="*/ 277524 h 3680528"/>
              <a:gd name="connsiteX2163" fmla="*/ 626108 w 9086920"/>
              <a:gd name="connsiteY2163" fmla="*/ 253260 h 3680528"/>
              <a:gd name="connsiteX2164" fmla="*/ 539289 w 9086920"/>
              <a:gd name="connsiteY2164" fmla="*/ 260922 h 3680528"/>
              <a:gd name="connsiteX2165" fmla="*/ 586528 w 9086920"/>
              <a:gd name="connsiteY2165" fmla="*/ 158750 h 3680528"/>
              <a:gd name="connsiteX2166" fmla="*/ 475453 w 9086920"/>
              <a:gd name="connsiteY2166" fmla="*/ 174077 h 3680528"/>
              <a:gd name="connsiteX2167" fmla="*/ 364379 w 9086920"/>
              <a:gd name="connsiteY2167" fmla="*/ 198343 h 3680528"/>
              <a:gd name="connsiteX2168" fmla="*/ 396296 w 9086920"/>
              <a:gd name="connsiteY2168" fmla="*/ 158751 h 3680528"/>
              <a:gd name="connsiteX2169" fmla="*/ 380977 w 9086920"/>
              <a:gd name="connsiteY2169" fmla="*/ 142149 h 3680528"/>
              <a:gd name="connsiteX2170" fmla="*/ 403958 w 9086920"/>
              <a:gd name="connsiteY2170" fmla="*/ 134486 h 3680528"/>
              <a:gd name="connsiteX2171" fmla="*/ 673345 w 9086920"/>
              <a:gd name="connsiteY2171" fmla="*/ 79569 h 3680528"/>
              <a:gd name="connsiteX2172" fmla="*/ 769099 w 9086920"/>
              <a:gd name="connsiteY2172" fmla="*/ 47642 h 3680528"/>
              <a:gd name="connsiteX2173" fmla="*/ 1353836 w 9086920"/>
              <a:gd name="connsiteY2173" fmla="*/ 8050 h 3680528"/>
              <a:gd name="connsiteX2174" fmla="*/ 1871959 w 9086920"/>
              <a:gd name="connsiteY2174" fmla="*/ 485 h 36805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</a:cxnLst>
            <a:rect l="l" t="t" r="r" b="b"/>
            <a:pathLst>
              <a:path w="9086920" h="3680528">
                <a:moveTo>
                  <a:pt x="8841790" y="3466521"/>
                </a:moveTo>
                <a:cubicBezTo>
                  <a:pt x="8841790" y="3474185"/>
                  <a:pt x="8825190" y="3483125"/>
                  <a:pt x="8825190" y="3474184"/>
                </a:cubicBezTo>
                <a:cubicBezTo>
                  <a:pt x="8817531" y="3474184"/>
                  <a:pt x="8834127" y="3466521"/>
                  <a:pt x="8841790" y="3466521"/>
                </a:cubicBezTo>
                <a:close/>
                <a:moveTo>
                  <a:pt x="8892071" y="3417441"/>
                </a:moveTo>
                <a:lnTo>
                  <a:pt x="8902231" y="3420336"/>
                </a:lnTo>
                <a:lnTo>
                  <a:pt x="8901157" y="3421183"/>
                </a:lnTo>
                <a:cubicBezTo>
                  <a:pt x="8895092" y="3423099"/>
                  <a:pt x="8889028" y="3423099"/>
                  <a:pt x="8889028" y="3419267"/>
                </a:cubicBezTo>
                <a:close/>
                <a:moveTo>
                  <a:pt x="8861294" y="3408676"/>
                </a:moveTo>
                <a:lnTo>
                  <a:pt x="8871315" y="3411530"/>
                </a:lnTo>
                <a:lnTo>
                  <a:pt x="8869240" y="3413361"/>
                </a:lnTo>
                <a:cubicBezTo>
                  <a:pt x="8863176" y="3415437"/>
                  <a:pt x="8857111" y="3415436"/>
                  <a:pt x="8857111" y="3411606"/>
                </a:cubicBezTo>
                <a:close/>
                <a:moveTo>
                  <a:pt x="8830179" y="3399673"/>
                </a:moveTo>
                <a:lnTo>
                  <a:pt x="8840267" y="3402617"/>
                </a:lnTo>
                <a:lnTo>
                  <a:pt x="8837321" y="3405059"/>
                </a:lnTo>
                <a:cubicBezTo>
                  <a:pt x="8831256" y="3407136"/>
                  <a:pt x="8825192" y="3407136"/>
                  <a:pt x="8825191" y="3402666"/>
                </a:cubicBezTo>
                <a:close/>
                <a:moveTo>
                  <a:pt x="8992441" y="3340084"/>
                </a:moveTo>
                <a:cubicBezTo>
                  <a:pt x="9000104" y="3340085"/>
                  <a:pt x="8983504" y="3347748"/>
                  <a:pt x="8975845" y="3347748"/>
                </a:cubicBezTo>
                <a:cubicBezTo>
                  <a:pt x="8975844" y="3340084"/>
                  <a:pt x="8992441" y="3340084"/>
                  <a:pt x="8992441" y="3340084"/>
                </a:cubicBezTo>
                <a:close/>
                <a:moveTo>
                  <a:pt x="7844232" y="3336972"/>
                </a:moveTo>
                <a:cubicBezTo>
                  <a:pt x="7834538" y="3336255"/>
                  <a:pt x="7822330" y="3342001"/>
                  <a:pt x="7828074" y="3347748"/>
                </a:cubicBezTo>
                <a:lnTo>
                  <a:pt x="7852333" y="3340085"/>
                </a:lnTo>
                <a:cubicBezTo>
                  <a:pt x="7850417" y="3338171"/>
                  <a:pt x="7847465" y="3337213"/>
                  <a:pt x="7844232" y="3336972"/>
                </a:cubicBezTo>
                <a:close/>
                <a:moveTo>
                  <a:pt x="8698837" y="3335896"/>
                </a:moveTo>
                <a:cubicBezTo>
                  <a:pt x="8702388" y="3335297"/>
                  <a:pt x="8707416" y="3336254"/>
                  <a:pt x="8715394" y="3340085"/>
                </a:cubicBezTo>
                <a:cubicBezTo>
                  <a:pt x="8713160" y="3338170"/>
                  <a:pt x="8711004" y="3339207"/>
                  <a:pt x="8709410" y="3341582"/>
                </a:cubicBezTo>
                <a:lnTo>
                  <a:pt x="8708803" y="3343772"/>
                </a:lnTo>
                <a:lnTo>
                  <a:pt x="8693634" y="3339374"/>
                </a:lnTo>
                <a:close/>
                <a:moveTo>
                  <a:pt x="7785265" y="3322186"/>
                </a:moveTo>
                <a:cubicBezTo>
                  <a:pt x="7785625" y="3323323"/>
                  <a:pt x="7786582" y="3326357"/>
                  <a:pt x="7788496" y="3332422"/>
                </a:cubicBezTo>
                <a:cubicBezTo>
                  <a:pt x="7788496" y="3332422"/>
                  <a:pt x="7784188" y="3318773"/>
                  <a:pt x="7785265" y="3322186"/>
                </a:cubicBezTo>
                <a:close/>
                <a:moveTo>
                  <a:pt x="8450435" y="3306122"/>
                </a:moveTo>
                <a:cubicBezTo>
                  <a:pt x="8450795" y="3307200"/>
                  <a:pt x="8451753" y="3310072"/>
                  <a:pt x="8453665" y="3315820"/>
                </a:cubicBezTo>
                <a:cubicBezTo>
                  <a:pt x="8453665" y="3315820"/>
                  <a:pt x="8449359" y="3302888"/>
                  <a:pt x="8450435" y="3306122"/>
                </a:cubicBezTo>
                <a:close/>
                <a:moveTo>
                  <a:pt x="7706946" y="3297382"/>
                </a:moveTo>
                <a:cubicBezTo>
                  <a:pt x="7702637" y="3296662"/>
                  <a:pt x="7694019" y="3302410"/>
                  <a:pt x="7694019" y="3308156"/>
                </a:cubicBezTo>
                <a:cubicBezTo>
                  <a:pt x="7694019" y="3308156"/>
                  <a:pt x="7718277" y="3300494"/>
                  <a:pt x="7709340" y="3300494"/>
                </a:cubicBezTo>
                <a:cubicBezTo>
                  <a:pt x="7709341" y="3298578"/>
                  <a:pt x="7708383" y="3297621"/>
                  <a:pt x="7706946" y="3297382"/>
                </a:cubicBezTo>
                <a:close/>
                <a:moveTo>
                  <a:pt x="7651074" y="3278800"/>
                </a:moveTo>
                <a:cubicBezTo>
                  <a:pt x="7651448" y="3280359"/>
                  <a:pt x="7654441" y="3292832"/>
                  <a:pt x="7654441" y="3292832"/>
                </a:cubicBezTo>
                <a:cubicBezTo>
                  <a:pt x="7651568" y="3280858"/>
                  <a:pt x="7650851" y="3277864"/>
                  <a:pt x="7651074" y="3278800"/>
                </a:cubicBezTo>
                <a:close/>
                <a:moveTo>
                  <a:pt x="7615820" y="3273116"/>
                </a:moveTo>
                <a:cubicBezTo>
                  <a:pt x="7608638" y="3272398"/>
                  <a:pt x="7601458" y="3278144"/>
                  <a:pt x="7607202" y="3283891"/>
                </a:cubicBezTo>
                <a:lnTo>
                  <a:pt x="7622523" y="3276228"/>
                </a:lnTo>
                <a:cubicBezTo>
                  <a:pt x="7620608" y="3274312"/>
                  <a:pt x="7618215" y="3273355"/>
                  <a:pt x="7615820" y="3273116"/>
                </a:cubicBezTo>
                <a:close/>
                <a:moveTo>
                  <a:pt x="9015423" y="3236638"/>
                </a:moveTo>
                <a:cubicBezTo>
                  <a:pt x="9023084" y="3244300"/>
                  <a:pt x="9000104" y="3253240"/>
                  <a:pt x="8992441" y="3244301"/>
                </a:cubicBezTo>
                <a:close/>
                <a:moveTo>
                  <a:pt x="8957756" y="3228292"/>
                </a:moveTo>
                <a:lnTo>
                  <a:pt x="8957570" y="3228318"/>
                </a:lnTo>
                <a:cubicBezTo>
                  <a:pt x="8954795" y="3228704"/>
                  <a:pt x="8952864" y="3228974"/>
                  <a:pt x="8952864" y="3228974"/>
                </a:cubicBezTo>
                <a:close/>
                <a:moveTo>
                  <a:pt x="8976026" y="3225743"/>
                </a:moveTo>
                <a:cubicBezTo>
                  <a:pt x="8979887" y="3225205"/>
                  <a:pt x="8974097" y="3226012"/>
                  <a:pt x="8967341" y="3226954"/>
                </a:cubicBezTo>
                <a:lnTo>
                  <a:pt x="8957756" y="3228292"/>
                </a:lnTo>
                <a:close/>
                <a:moveTo>
                  <a:pt x="8767241" y="3091104"/>
                </a:moveTo>
                <a:cubicBezTo>
                  <a:pt x="8765027" y="3091523"/>
                  <a:pt x="8759123" y="3092641"/>
                  <a:pt x="8747311" y="3094876"/>
                </a:cubicBezTo>
                <a:cubicBezTo>
                  <a:pt x="8747311" y="3094876"/>
                  <a:pt x="8773882" y="3089847"/>
                  <a:pt x="8767241" y="3091104"/>
                </a:cubicBezTo>
                <a:close/>
                <a:moveTo>
                  <a:pt x="8503833" y="2882914"/>
                </a:moveTo>
                <a:lnTo>
                  <a:pt x="8564742" y="2896921"/>
                </a:lnTo>
                <a:lnTo>
                  <a:pt x="8601358" y="2912630"/>
                </a:lnTo>
                <a:lnTo>
                  <a:pt x="8573353" y="2907200"/>
                </a:lnTo>
                <a:close/>
                <a:moveTo>
                  <a:pt x="8385032" y="2844796"/>
                </a:moveTo>
                <a:lnTo>
                  <a:pt x="8406427" y="2849667"/>
                </a:lnTo>
                <a:lnTo>
                  <a:pt x="8411281" y="2852700"/>
                </a:lnTo>
                <a:close/>
                <a:moveTo>
                  <a:pt x="8325218" y="2826407"/>
                </a:moveTo>
                <a:lnTo>
                  <a:pt x="8346903" y="2832586"/>
                </a:lnTo>
                <a:lnTo>
                  <a:pt x="8380111" y="2843312"/>
                </a:lnTo>
                <a:lnTo>
                  <a:pt x="8333843" y="2829377"/>
                </a:lnTo>
                <a:close/>
                <a:moveTo>
                  <a:pt x="8213804" y="2782697"/>
                </a:moveTo>
                <a:cubicBezTo>
                  <a:pt x="8209495" y="2781979"/>
                  <a:pt x="8200876" y="2787726"/>
                  <a:pt x="8200877" y="2793473"/>
                </a:cubicBezTo>
                <a:cubicBezTo>
                  <a:pt x="8200877" y="2793473"/>
                  <a:pt x="8223857" y="2785809"/>
                  <a:pt x="8216199" y="2785810"/>
                </a:cubicBezTo>
                <a:cubicBezTo>
                  <a:pt x="8216198" y="2783896"/>
                  <a:pt x="8215241" y="2782937"/>
                  <a:pt x="8213804" y="2782697"/>
                </a:cubicBezTo>
                <a:close/>
                <a:moveTo>
                  <a:pt x="8129382" y="2753883"/>
                </a:moveTo>
                <a:cubicBezTo>
                  <a:pt x="8121720" y="2753883"/>
                  <a:pt x="8105123" y="2761545"/>
                  <a:pt x="8114061" y="2761545"/>
                </a:cubicBezTo>
                <a:cubicBezTo>
                  <a:pt x="8114061" y="2770484"/>
                  <a:pt x="8129382" y="2761545"/>
                  <a:pt x="8129382" y="2753883"/>
                </a:cubicBezTo>
                <a:close/>
                <a:moveTo>
                  <a:pt x="8105123" y="2746219"/>
                </a:moveTo>
                <a:cubicBezTo>
                  <a:pt x="8097461" y="2746219"/>
                  <a:pt x="8082142" y="2753882"/>
                  <a:pt x="8089801" y="2753882"/>
                </a:cubicBezTo>
                <a:cubicBezTo>
                  <a:pt x="8089800" y="2761545"/>
                  <a:pt x="8105123" y="2753882"/>
                  <a:pt x="8105123" y="2746219"/>
                </a:cubicBezTo>
                <a:close/>
                <a:moveTo>
                  <a:pt x="8324083" y="2736871"/>
                </a:moveTo>
                <a:lnTo>
                  <a:pt x="8395975" y="2749950"/>
                </a:lnTo>
                <a:lnTo>
                  <a:pt x="8403668" y="2753892"/>
                </a:lnTo>
                <a:lnTo>
                  <a:pt x="8412426" y="2759194"/>
                </a:lnTo>
                <a:lnTo>
                  <a:pt x="8377247" y="2755078"/>
                </a:lnTo>
                <a:lnTo>
                  <a:pt x="8343850" y="2749752"/>
                </a:lnTo>
                <a:lnTo>
                  <a:pt x="8330411" y="2740558"/>
                </a:lnTo>
                <a:close/>
                <a:moveTo>
                  <a:pt x="7303559" y="2636591"/>
                </a:moveTo>
                <a:cubicBezTo>
                  <a:pt x="7391300" y="2669093"/>
                  <a:pt x="7478328" y="2691078"/>
                  <a:pt x="7568755" y="2719247"/>
                </a:cubicBezTo>
                <a:lnTo>
                  <a:pt x="7618604" y="2736016"/>
                </a:lnTo>
                <a:lnTo>
                  <a:pt x="7733118" y="2767131"/>
                </a:lnTo>
                <a:lnTo>
                  <a:pt x="7737090" y="2768283"/>
                </a:lnTo>
                <a:lnTo>
                  <a:pt x="7645708" y="2730603"/>
                </a:lnTo>
                <a:lnTo>
                  <a:pt x="7608222" y="2717160"/>
                </a:lnTo>
                <a:lnTo>
                  <a:pt x="7464557" y="2674719"/>
                </a:lnTo>
                <a:lnTo>
                  <a:pt x="7381352" y="2651228"/>
                </a:lnTo>
                <a:close/>
                <a:moveTo>
                  <a:pt x="7901417" y="2615073"/>
                </a:moveTo>
                <a:lnTo>
                  <a:pt x="7900529" y="2618582"/>
                </a:lnTo>
                <a:cubicBezTo>
                  <a:pt x="7902416" y="2620814"/>
                  <a:pt x="7905094" y="2618550"/>
                  <a:pt x="7906981" y="2620782"/>
                </a:cubicBezTo>
                <a:cubicBezTo>
                  <a:pt x="7912942" y="2621722"/>
                  <a:pt x="7912796" y="2620021"/>
                  <a:pt x="7910558" y="2618139"/>
                </a:cubicBezTo>
                <a:lnTo>
                  <a:pt x="7908562" y="2616941"/>
                </a:lnTo>
                <a:close/>
                <a:moveTo>
                  <a:pt x="8469159" y="2493651"/>
                </a:moveTo>
                <a:cubicBezTo>
                  <a:pt x="8469159" y="2493651"/>
                  <a:pt x="8463356" y="2498101"/>
                  <a:pt x="8464807" y="2496990"/>
                </a:cubicBezTo>
                <a:cubicBezTo>
                  <a:pt x="8465291" y="2496619"/>
                  <a:pt x="8466581" y="2495630"/>
                  <a:pt x="8469159" y="2493651"/>
                </a:cubicBezTo>
                <a:close/>
                <a:moveTo>
                  <a:pt x="8449181" y="2486042"/>
                </a:moveTo>
                <a:cubicBezTo>
                  <a:pt x="8449758" y="2486400"/>
                  <a:pt x="8451299" y="2487355"/>
                  <a:pt x="8454381" y="2489263"/>
                </a:cubicBezTo>
                <a:cubicBezTo>
                  <a:pt x="8454381" y="2489263"/>
                  <a:pt x="8447448" y="2484968"/>
                  <a:pt x="8449181" y="2486042"/>
                </a:cubicBezTo>
                <a:close/>
                <a:moveTo>
                  <a:pt x="5366563" y="2476745"/>
                </a:moveTo>
                <a:lnTo>
                  <a:pt x="5351240" y="2484407"/>
                </a:lnTo>
                <a:cubicBezTo>
                  <a:pt x="5358901" y="2493348"/>
                  <a:pt x="5375498" y="2484408"/>
                  <a:pt x="5366563" y="2476745"/>
                </a:cubicBezTo>
                <a:close/>
                <a:moveTo>
                  <a:pt x="7559319" y="2463647"/>
                </a:moveTo>
                <a:lnTo>
                  <a:pt x="7558878" y="2463846"/>
                </a:lnTo>
                <a:lnTo>
                  <a:pt x="7612788" y="2477862"/>
                </a:lnTo>
                <a:lnTo>
                  <a:pt x="7617809" y="2479350"/>
                </a:lnTo>
                <a:lnTo>
                  <a:pt x="7614252" y="2477941"/>
                </a:lnTo>
                <a:cubicBezTo>
                  <a:pt x="7596212" y="2471552"/>
                  <a:pt x="7572413" y="2464466"/>
                  <a:pt x="7559319" y="2463647"/>
                </a:cubicBezTo>
                <a:close/>
                <a:moveTo>
                  <a:pt x="5247827" y="2453756"/>
                </a:moveTo>
                <a:cubicBezTo>
                  <a:pt x="5240166" y="2453755"/>
                  <a:pt x="5208249" y="2461420"/>
                  <a:pt x="5217186" y="2461419"/>
                </a:cubicBezTo>
                <a:cubicBezTo>
                  <a:pt x="5224847" y="2469081"/>
                  <a:pt x="5256764" y="2461420"/>
                  <a:pt x="5247827" y="2453756"/>
                </a:cubicBezTo>
                <a:close/>
                <a:moveTo>
                  <a:pt x="5208249" y="2444817"/>
                </a:moveTo>
                <a:cubicBezTo>
                  <a:pt x="5200590" y="2444817"/>
                  <a:pt x="5168670" y="2453757"/>
                  <a:pt x="5168670" y="2453757"/>
                </a:cubicBezTo>
                <a:cubicBezTo>
                  <a:pt x="5185267" y="2469082"/>
                  <a:pt x="5208249" y="2444817"/>
                  <a:pt x="5208249" y="2444817"/>
                </a:cubicBezTo>
                <a:close/>
                <a:moveTo>
                  <a:pt x="5151594" y="2435118"/>
                </a:moveTo>
                <a:cubicBezTo>
                  <a:pt x="5139386" y="2436197"/>
                  <a:pt x="5121433" y="2444817"/>
                  <a:pt x="5121433" y="2444817"/>
                </a:cubicBezTo>
                <a:cubicBezTo>
                  <a:pt x="5129092" y="2453756"/>
                  <a:pt x="5161011" y="2444817"/>
                  <a:pt x="5161011" y="2437153"/>
                </a:cubicBezTo>
                <a:cubicBezTo>
                  <a:pt x="5159094" y="2435238"/>
                  <a:pt x="5155664" y="2434760"/>
                  <a:pt x="5151594" y="2435118"/>
                </a:cubicBezTo>
                <a:close/>
                <a:moveTo>
                  <a:pt x="8403896" y="2430919"/>
                </a:moveTo>
                <a:lnTo>
                  <a:pt x="8406630" y="2431043"/>
                </a:lnTo>
                <a:lnTo>
                  <a:pt x="8412231" y="2432955"/>
                </a:lnTo>
                <a:cubicBezTo>
                  <a:pt x="8406117" y="2431947"/>
                  <a:pt x="8400843" y="2431262"/>
                  <a:pt x="8400412" y="2430997"/>
                </a:cubicBezTo>
                <a:cubicBezTo>
                  <a:pt x="8400196" y="2430862"/>
                  <a:pt x="8401191" y="2430833"/>
                  <a:pt x="8403896" y="2430919"/>
                </a:cubicBezTo>
                <a:close/>
                <a:moveTo>
                  <a:pt x="4991865" y="2412669"/>
                </a:moveTo>
                <a:cubicBezTo>
                  <a:pt x="4973970" y="2411053"/>
                  <a:pt x="4963439" y="2427576"/>
                  <a:pt x="5010357" y="2421827"/>
                </a:cubicBezTo>
                <a:cubicBezTo>
                  <a:pt x="5010357" y="2437153"/>
                  <a:pt x="5042277" y="2429491"/>
                  <a:pt x="5058872" y="2429492"/>
                </a:cubicBezTo>
                <a:cubicBezTo>
                  <a:pt x="5058873" y="2414166"/>
                  <a:pt x="5026956" y="2429491"/>
                  <a:pt x="5010357" y="2421827"/>
                </a:cubicBezTo>
                <a:cubicBezTo>
                  <a:pt x="5004612" y="2415761"/>
                  <a:pt x="4997831" y="2413208"/>
                  <a:pt x="4991865" y="2412669"/>
                </a:cubicBezTo>
                <a:close/>
                <a:moveTo>
                  <a:pt x="4947360" y="2403390"/>
                </a:moveTo>
                <a:cubicBezTo>
                  <a:pt x="4937665" y="2404828"/>
                  <a:pt x="4925456" y="2414166"/>
                  <a:pt x="4931201" y="2414166"/>
                </a:cubicBezTo>
                <a:cubicBezTo>
                  <a:pt x="4931201" y="2421828"/>
                  <a:pt x="4955458" y="2414166"/>
                  <a:pt x="4955458" y="2405225"/>
                </a:cubicBezTo>
                <a:cubicBezTo>
                  <a:pt x="4953543" y="2403309"/>
                  <a:pt x="4950591" y="2402911"/>
                  <a:pt x="4947360" y="2403390"/>
                </a:cubicBezTo>
                <a:close/>
                <a:moveTo>
                  <a:pt x="8377749" y="2352283"/>
                </a:moveTo>
                <a:lnTo>
                  <a:pt x="8377897" y="2352880"/>
                </a:lnTo>
                <a:lnTo>
                  <a:pt x="8392717" y="2356211"/>
                </a:lnTo>
                <a:lnTo>
                  <a:pt x="8390023" y="2355343"/>
                </a:lnTo>
                <a:close/>
                <a:moveTo>
                  <a:pt x="683145" y="2254557"/>
                </a:moveTo>
                <a:lnTo>
                  <a:pt x="682727" y="2255615"/>
                </a:lnTo>
                <a:cubicBezTo>
                  <a:pt x="681664" y="2256409"/>
                  <a:pt x="680349" y="2256200"/>
                  <a:pt x="679207" y="2254671"/>
                </a:cubicBezTo>
                <a:close/>
                <a:moveTo>
                  <a:pt x="8550459" y="2245835"/>
                </a:moveTo>
                <a:lnTo>
                  <a:pt x="8553267" y="2246291"/>
                </a:lnTo>
                <a:lnTo>
                  <a:pt x="8562719" y="2251384"/>
                </a:lnTo>
                <a:close/>
                <a:moveTo>
                  <a:pt x="8307292" y="2200097"/>
                </a:moveTo>
                <a:cubicBezTo>
                  <a:pt x="8308887" y="2199692"/>
                  <a:pt x="8312518" y="2200679"/>
                  <a:pt x="8315678" y="2202189"/>
                </a:cubicBezTo>
                <a:cubicBezTo>
                  <a:pt x="8318839" y="2203701"/>
                  <a:pt x="8321527" y="2205734"/>
                  <a:pt x="8321229" y="2207420"/>
                </a:cubicBezTo>
                <a:cubicBezTo>
                  <a:pt x="8321229" y="2207420"/>
                  <a:pt x="8311340" y="2207488"/>
                  <a:pt x="8307566" y="2203025"/>
                </a:cubicBezTo>
                <a:cubicBezTo>
                  <a:pt x="8306072" y="2201258"/>
                  <a:pt x="8306229" y="2200367"/>
                  <a:pt x="8307292" y="2200097"/>
                </a:cubicBezTo>
                <a:close/>
                <a:moveTo>
                  <a:pt x="8373637" y="2194247"/>
                </a:moveTo>
                <a:lnTo>
                  <a:pt x="8385827" y="2204871"/>
                </a:lnTo>
                <a:lnTo>
                  <a:pt x="8395232" y="2206200"/>
                </a:lnTo>
                <a:lnTo>
                  <a:pt x="8403073" y="2208193"/>
                </a:lnTo>
                <a:lnTo>
                  <a:pt x="8402658" y="2207922"/>
                </a:lnTo>
                <a:cubicBezTo>
                  <a:pt x="8401669" y="2207255"/>
                  <a:pt x="8401109" y="2206862"/>
                  <a:pt x="8401109" y="2206862"/>
                </a:cubicBezTo>
                <a:close/>
                <a:moveTo>
                  <a:pt x="8466220" y="2166885"/>
                </a:moveTo>
                <a:cubicBezTo>
                  <a:pt x="8467537" y="2167765"/>
                  <a:pt x="8469031" y="2169532"/>
                  <a:pt x="8471075" y="2171949"/>
                </a:cubicBezTo>
                <a:cubicBezTo>
                  <a:pt x="8465720" y="2176477"/>
                  <a:pt x="8464309" y="2169377"/>
                  <a:pt x="8462423" y="2167145"/>
                </a:cubicBezTo>
                <a:cubicBezTo>
                  <a:pt x="8463761" y="2166014"/>
                  <a:pt x="8464901" y="2166005"/>
                  <a:pt x="8466220" y="2166885"/>
                </a:cubicBezTo>
                <a:close/>
                <a:moveTo>
                  <a:pt x="662379" y="2166302"/>
                </a:moveTo>
                <a:lnTo>
                  <a:pt x="668709" y="2168790"/>
                </a:lnTo>
                <a:cubicBezTo>
                  <a:pt x="663183" y="2172916"/>
                  <a:pt x="660632" y="2174821"/>
                  <a:pt x="658348" y="2171761"/>
                </a:cubicBezTo>
                <a:lnTo>
                  <a:pt x="661328" y="2167047"/>
                </a:lnTo>
                <a:lnTo>
                  <a:pt x="662856" y="2166880"/>
                </a:lnTo>
                <a:close/>
                <a:moveTo>
                  <a:pt x="673810" y="2164982"/>
                </a:moveTo>
                <a:cubicBezTo>
                  <a:pt x="673543" y="2169945"/>
                  <a:pt x="668709" y="2168790"/>
                  <a:pt x="668709" y="2168790"/>
                </a:cubicBezTo>
                <a:cubicBezTo>
                  <a:pt x="668842" y="2166309"/>
                  <a:pt x="670117" y="2165357"/>
                  <a:pt x="671359" y="2165025"/>
                </a:cubicBezTo>
                <a:cubicBezTo>
                  <a:pt x="672601" y="2164694"/>
                  <a:pt x="673810" y="2164982"/>
                  <a:pt x="673810" y="2164982"/>
                </a:cubicBezTo>
                <a:close/>
                <a:moveTo>
                  <a:pt x="8308609" y="2164344"/>
                </a:moveTo>
                <a:lnTo>
                  <a:pt x="8304389" y="2167414"/>
                </a:lnTo>
                <a:cubicBezTo>
                  <a:pt x="8303419" y="2168120"/>
                  <a:pt x="8304066" y="2167649"/>
                  <a:pt x="8305360" y="2166709"/>
                </a:cubicBezTo>
                <a:close/>
                <a:moveTo>
                  <a:pt x="8457567" y="2162081"/>
                </a:moveTo>
                <a:cubicBezTo>
                  <a:pt x="8458885" y="2162960"/>
                  <a:pt x="8460378" y="2164728"/>
                  <a:pt x="8462423" y="2167145"/>
                </a:cubicBezTo>
                <a:cubicBezTo>
                  <a:pt x="8457068" y="2171672"/>
                  <a:pt x="8455656" y="2164573"/>
                  <a:pt x="8453769" y="2162342"/>
                </a:cubicBezTo>
                <a:cubicBezTo>
                  <a:pt x="8455108" y="2161209"/>
                  <a:pt x="8456250" y="2161201"/>
                  <a:pt x="8457567" y="2162081"/>
                </a:cubicBezTo>
                <a:close/>
                <a:moveTo>
                  <a:pt x="8429882" y="2151283"/>
                </a:moveTo>
                <a:cubicBezTo>
                  <a:pt x="8434669" y="2151062"/>
                  <a:pt x="8438006" y="2152068"/>
                  <a:pt x="8441464" y="2154009"/>
                </a:cubicBezTo>
                <a:cubicBezTo>
                  <a:pt x="8444922" y="2155949"/>
                  <a:pt x="8448500" y="2158823"/>
                  <a:pt x="8453769" y="2162342"/>
                </a:cubicBezTo>
                <a:cubicBezTo>
                  <a:pt x="8444641" y="2162405"/>
                  <a:pt x="8435542" y="2157978"/>
                  <a:pt x="8429882" y="2151283"/>
                </a:cubicBezTo>
                <a:close/>
                <a:moveTo>
                  <a:pt x="2876587" y="2146729"/>
                </a:moveTo>
                <a:lnTo>
                  <a:pt x="2826933" y="2157242"/>
                </a:lnTo>
                <a:lnTo>
                  <a:pt x="2828207" y="2157622"/>
                </a:lnTo>
                <a:cubicBezTo>
                  <a:pt x="2843048" y="2157622"/>
                  <a:pt x="2862040" y="2151875"/>
                  <a:pt x="2873051" y="2148044"/>
                </a:cubicBezTo>
                <a:close/>
                <a:moveTo>
                  <a:pt x="1081636" y="2143194"/>
                </a:moveTo>
                <a:lnTo>
                  <a:pt x="1063557" y="2149144"/>
                </a:lnTo>
                <a:lnTo>
                  <a:pt x="1082059" y="2146086"/>
                </a:lnTo>
                <a:lnTo>
                  <a:pt x="1092214" y="2145053"/>
                </a:lnTo>
                <a:close/>
                <a:moveTo>
                  <a:pt x="8556984" y="2134629"/>
                </a:moveTo>
                <a:lnTo>
                  <a:pt x="8628876" y="2147710"/>
                </a:lnTo>
                <a:lnTo>
                  <a:pt x="8636569" y="2151650"/>
                </a:lnTo>
                <a:lnTo>
                  <a:pt x="8645326" y="2156953"/>
                </a:lnTo>
                <a:lnTo>
                  <a:pt x="8610148" y="2152837"/>
                </a:lnTo>
                <a:lnTo>
                  <a:pt x="8576751" y="2147510"/>
                </a:lnTo>
                <a:lnTo>
                  <a:pt x="8563312" y="2138317"/>
                </a:lnTo>
                <a:close/>
                <a:moveTo>
                  <a:pt x="1161092" y="2133376"/>
                </a:moveTo>
                <a:cubicBezTo>
                  <a:pt x="1157681" y="2132927"/>
                  <a:pt x="1152563" y="2134319"/>
                  <a:pt x="1148300" y="2136541"/>
                </a:cubicBezTo>
                <a:lnTo>
                  <a:pt x="1145377" y="2139645"/>
                </a:lnTo>
                <a:lnTo>
                  <a:pt x="1163611" y="2137790"/>
                </a:lnTo>
                <a:lnTo>
                  <a:pt x="1164881" y="2137028"/>
                </a:lnTo>
                <a:cubicBezTo>
                  <a:pt x="1164882" y="2134792"/>
                  <a:pt x="1163366" y="2133676"/>
                  <a:pt x="1161092" y="2133376"/>
                </a:cubicBezTo>
                <a:close/>
                <a:moveTo>
                  <a:pt x="8211186" y="2124981"/>
                </a:moveTo>
                <a:lnTo>
                  <a:pt x="8219783" y="2129585"/>
                </a:lnTo>
                <a:lnTo>
                  <a:pt x="8229215" y="2135218"/>
                </a:lnTo>
                <a:lnTo>
                  <a:pt x="8243328" y="2139323"/>
                </a:lnTo>
                <a:lnTo>
                  <a:pt x="8274550" y="2148610"/>
                </a:lnTo>
                <a:lnTo>
                  <a:pt x="8255907" y="2139997"/>
                </a:lnTo>
                <a:lnTo>
                  <a:pt x="8227767" y="2126365"/>
                </a:lnTo>
                <a:lnTo>
                  <a:pt x="8215322" y="2125453"/>
                </a:lnTo>
                <a:close/>
                <a:moveTo>
                  <a:pt x="622357" y="2120920"/>
                </a:moveTo>
                <a:lnTo>
                  <a:pt x="634100" y="2121759"/>
                </a:lnTo>
                <a:lnTo>
                  <a:pt x="649766" y="2122616"/>
                </a:lnTo>
                <a:lnTo>
                  <a:pt x="644209" y="2124339"/>
                </a:lnTo>
                <a:cubicBezTo>
                  <a:pt x="630367" y="2128520"/>
                  <a:pt x="614942" y="2132689"/>
                  <a:pt x="604928" y="2133020"/>
                </a:cubicBezTo>
                <a:cubicBezTo>
                  <a:pt x="593580" y="2131564"/>
                  <a:pt x="600101" y="2127885"/>
                  <a:pt x="611997" y="2123868"/>
                </a:cubicBezTo>
                <a:close/>
                <a:moveTo>
                  <a:pt x="8178970" y="2120602"/>
                </a:moveTo>
                <a:lnTo>
                  <a:pt x="8207857" y="2129005"/>
                </a:lnTo>
                <a:lnTo>
                  <a:pt x="8195578" y="2123051"/>
                </a:lnTo>
                <a:close/>
                <a:moveTo>
                  <a:pt x="610567" y="2097828"/>
                </a:moveTo>
                <a:cubicBezTo>
                  <a:pt x="623013" y="2097530"/>
                  <a:pt x="634462" y="2097652"/>
                  <a:pt x="639512" y="2097979"/>
                </a:cubicBezTo>
                <a:lnTo>
                  <a:pt x="640677" y="2097993"/>
                </a:lnTo>
                <a:lnTo>
                  <a:pt x="584593" y="2110083"/>
                </a:lnTo>
                <a:lnTo>
                  <a:pt x="571147" y="2107549"/>
                </a:lnTo>
                <a:cubicBezTo>
                  <a:pt x="567011" y="2106404"/>
                  <a:pt x="564558" y="2105149"/>
                  <a:pt x="565005" y="2103831"/>
                </a:cubicBezTo>
                <a:cubicBezTo>
                  <a:pt x="565264" y="2103064"/>
                  <a:pt x="566413" y="2102383"/>
                  <a:pt x="568251" y="2101781"/>
                </a:cubicBezTo>
                <a:cubicBezTo>
                  <a:pt x="570088" y="2101179"/>
                  <a:pt x="572615" y="2100655"/>
                  <a:pt x="575630" y="2100203"/>
                </a:cubicBezTo>
                <a:cubicBezTo>
                  <a:pt x="584676" y="2098845"/>
                  <a:pt x="598120" y="2098127"/>
                  <a:pt x="610567" y="2097828"/>
                </a:cubicBezTo>
                <a:close/>
                <a:moveTo>
                  <a:pt x="8070645" y="2086727"/>
                </a:moveTo>
                <a:lnTo>
                  <a:pt x="8085991" y="2093557"/>
                </a:lnTo>
                <a:lnTo>
                  <a:pt x="8086954" y="2093837"/>
                </a:lnTo>
                <a:lnTo>
                  <a:pt x="8073851" y="2087639"/>
                </a:lnTo>
                <a:close/>
                <a:moveTo>
                  <a:pt x="8350795" y="2085855"/>
                </a:moveTo>
                <a:lnTo>
                  <a:pt x="8369140" y="2088842"/>
                </a:lnTo>
                <a:cubicBezTo>
                  <a:pt x="8395951" y="2097902"/>
                  <a:pt x="8423374" y="2106151"/>
                  <a:pt x="8452087" y="2113409"/>
                </a:cubicBezTo>
                <a:lnTo>
                  <a:pt x="8493648" y="2121949"/>
                </a:lnTo>
                <a:lnTo>
                  <a:pt x="8492764" y="2122474"/>
                </a:lnTo>
                <a:cubicBezTo>
                  <a:pt x="8495135" y="2124317"/>
                  <a:pt x="8501129" y="2127900"/>
                  <a:pt x="8512371" y="2134181"/>
                </a:cubicBezTo>
                <a:lnTo>
                  <a:pt x="8519777" y="2138423"/>
                </a:lnTo>
                <a:lnTo>
                  <a:pt x="8506530" y="2136310"/>
                </a:lnTo>
                <a:lnTo>
                  <a:pt x="8420594" y="2119889"/>
                </a:lnTo>
                <a:lnTo>
                  <a:pt x="8391431" y="2103992"/>
                </a:lnTo>
                <a:close/>
                <a:moveTo>
                  <a:pt x="8257166" y="2072975"/>
                </a:moveTo>
                <a:cubicBezTo>
                  <a:pt x="8255941" y="2073054"/>
                  <a:pt x="8255656" y="2073734"/>
                  <a:pt x="8257069" y="2075408"/>
                </a:cubicBezTo>
                <a:lnTo>
                  <a:pt x="8262728" y="2079841"/>
                </a:lnTo>
                <a:lnTo>
                  <a:pt x="8264484" y="2080671"/>
                </a:lnTo>
                <a:lnTo>
                  <a:pt x="8269499" y="2081963"/>
                </a:lnTo>
                <a:cubicBezTo>
                  <a:pt x="8273001" y="2082033"/>
                  <a:pt x="8275009" y="2080335"/>
                  <a:pt x="8272965" y="2077917"/>
                </a:cubicBezTo>
                <a:cubicBezTo>
                  <a:pt x="8272965" y="2077917"/>
                  <a:pt x="8260839" y="2072739"/>
                  <a:pt x="8257166" y="2072975"/>
                </a:cubicBezTo>
                <a:close/>
                <a:moveTo>
                  <a:pt x="667894" y="2039024"/>
                </a:moveTo>
                <a:cubicBezTo>
                  <a:pt x="669092" y="2039199"/>
                  <a:pt x="670069" y="2041392"/>
                  <a:pt x="671121" y="2043753"/>
                </a:cubicBezTo>
                <a:cubicBezTo>
                  <a:pt x="666934" y="2045175"/>
                  <a:pt x="663346" y="2046391"/>
                  <a:pt x="663346" y="2046391"/>
                </a:cubicBezTo>
                <a:cubicBezTo>
                  <a:pt x="665280" y="2040687"/>
                  <a:pt x="666697" y="2038846"/>
                  <a:pt x="667894" y="2039024"/>
                </a:cubicBezTo>
                <a:close/>
                <a:moveTo>
                  <a:pt x="8134628" y="2014442"/>
                </a:moveTo>
                <a:lnTo>
                  <a:pt x="8133179" y="2014942"/>
                </a:lnTo>
                <a:lnTo>
                  <a:pt x="8133429" y="2016340"/>
                </a:lnTo>
                <a:cubicBezTo>
                  <a:pt x="8135317" y="2018573"/>
                  <a:pt x="8137995" y="2016309"/>
                  <a:pt x="8139882" y="2018541"/>
                </a:cubicBezTo>
                <a:lnTo>
                  <a:pt x="8141450" y="2018456"/>
                </a:lnTo>
                <a:lnTo>
                  <a:pt x="8141007" y="2017673"/>
                </a:lnTo>
                <a:close/>
                <a:moveTo>
                  <a:pt x="5952576" y="2009314"/>
                </a:moveTo>
                <a:cubicBezTo>
                  <a:pt x="5952576" y="2018254"/>
                  <a:pt x="5937255" y="2025918"/>
                  <a:pt x="5937254" y="2018253"/>
                </a:cubicBezTo>
                <a:cubicBezTo>
                  <a:pt x="5929596" y="2018254"/>
                  <a:pt x="5952576" y="2009314"/>
                  <a:pt x="5952576" y="2009314"/>
                </a:cubicBezTo>
                <a:close/>
                <a:moveTo>
                  <a:pt x="5900760" y="2004688"/>
                </a:moveTo>
                <a:lnTo>
                  <a:pt x="5899831" y="2006083"/>
                </a:lnTo>
                <a:cubicBezTo>
                  <a:pt x="5898634" y="2007878"/>
                  <a:pt x="5897677" y="2009315"/>
                  <a:pt x="5897677" y="2009315"/>
                </a:cubicBezTo>
                <a:close/>
                <a:moveTo>
                  <a:pt x="5902439" y="2002168"/>
                </a:moveTo>
                <a:lnTo>
                  <a:pt x="5900760" y="2004688"/>
                </a:lnTo>
                <a:lnTo>
                  <a:pt x="5902075" y="2002714"/>
                </a:lnTo>
                <a:close/>
                <a:moveTo>
                  <a:pt x="5904140" y="1999616"/>
                </a:moveTo>
                <a:lnTo>
                  <a:pt x="5902439" y="2002168"/>
                </a:lnTo>
                <a:lnTo>
                  <a:pt x="5903421" y="2000694"/>
                </a:lnTo>
                <a:cubicBezTo>
                  <a:pt x="5904379" y="1999257"/>
                  <a:pt x="5904858" y="1998539"/>
                  <a:pt x="5904140" y="1999616"/>
                </a:cubicBezTo>
                <a:close/>
                <a:moveTo>
                  <a:pt x="5888740" y="1993989"/>
                </a:moveTo>
                <a:cubicBezTo>
                  <a:pt x="5888739" y="1997820"/>
                  <a:pt x="5882995" y="2001651"/>
                  <a:pt x="5876292" y="2003568"/>
                </a:cubicBezTo>
                <a:lnTo>
                  <a:pt x="5869375" y="2004381"/>
                </a:lnTo>
                <a:lnTo>
                  <a:pt x="5861672" y="2003039"/>
                </a:lnTo>
                <a:lnTo>
                  <a:pt x="5858099" y="2001652"/>
                </a:lnTo>
                <a:cubicBezTo>
                  <a:pt x="5858099" y="2001652"/>
                  <a:pt x="5881080" y="1993989"/>
                  <a:pt x="5888740" y="1993989"/>
                </a:cubicBezTo>
                <a:close/>
                <a:moveTo>
                  <a:pt x="5850437" y="1986326"/>
                </a:moveTo>
                <a:cubicBezTo>
                  <a:pt x="5858098" y="1993989"/>
                  <a:pt x="5833840" y="2001652"/>
                  <a:pt x="5826180" y="1993989"/>
                </a:cubicBezTo>
                <a:close/>
                <a:moveTo>
                  <a:pt x="5818519" y="1978663"/>
                </a:moveTo>
                <a:cubicBezTo>
                  <a:pt x="5826180" y="1986326"/>
                  <a:pt x="5801924" y="1993988"/>
                  <a:pt x="5794263" y="1986327"/>
                </a:cubicBezTo>
                <a:close/>
                <a:moveTo>
                  <a:pt x="459785" y="1978212"/>
                </a:moveTo>
                <a:cubicBezTo>
                  <a:pt x="486386" y="1979457"/>
                  <a:pt x="520909" y="1984789"/>
                  <a:pt x="533028" y="1984173"/>
                </a:cubicBezTo>
                <a:lnTo>
                  <a:pt x="595044" y="1982131"/>
                </a:lnTo>
                <a:lnTo>
                  <a:pt x="545108" y="1992320"/>
                </a:lnTo>
                <a:lnTo>
                  <a:pt x="538416" y="1991631"/>
                </a:lnTo>
                <a:cubicBezTo>
                  <a:pt x="525615" y="1990524"/>
                  <a:pt x="510968" y="1989520"/>
                  <a:pt x="492336" y="1988655"/>
                </a:cubicBezTo>
                <a:cubicBezTo>
                  <a:pt x="485599" y="1987444"/>
                  <a:pt x="439974" y="1985880"/>
                  <a:pt x="430962" y="1982601"/>
                </a:cubicBezTo>
                <a:lnTo>
                  <a:pt x="435462" y="1979670"/>
                </a:lnTo>
                <a:lnTo>
                  <a:pt x="437906" y="1978680"/>
                </a:lnTo>
                <a:close/>
                <a:moveTo>
                  <a:pt x="5778941" y="1969725"/>
                </a:moveTo>
                <a:cubicBezTo>
                  <a:pt x="5786602" y="1978663"/>
                  <a:pt x="5762344" y="1986327"/>
                  <a:pt x="5762345" y="1978664"/>
                </a:cubicBezTo>
                <a:close/>
                <a:moveTo>
                  <a:pt x="5700471" y="1953043"/>
                </a:moveTo>
                <a:lnTo>
                  <a:pt x="5698769" y="1953320"/>
                </a:lnTo>
                <a:cubicBezTo>
                  <a:pt x="5695077" y="1953919"/>
                  <a:pt x="5692125" y="1954398"/>
                  <a:pt x="5692125" y="1954398"/>
                </a:cubicBezTo>
                <a:close/>
                <a:moveTo>
                  <a:pt x="5708447" y="1951750"/>
                </a:moveTo>
                <a:lnTo>
                  <a:pt x="5700471" y="1953043"/>
                </a:lnTo>
                <a:lnTo>
                  <a:pt x="5705687" y="1952197"/>
                </a:lnTo>
                <a:close/>
                <a:moveTo>
                  <a:pt x="5712054" y="1951165"/>
                </a:moveTo>
                <a:lnTo>
                  <a:pt x="5708447" y="1951750"/>
                </a:lnTo>
                <a:lnTo>
                  <a:pt x="5709840" y="1951524"/>
                </a:lnTo>
                <a:cubicBezTo>
                  <a:pt x="5712792" y="1951046"/>
                  <a:pt x="5714267" y="1950807"/>
                  <a:pt x="5712054" y="1951165"/>
                </a:cubicBezTo>
                <a:close/>
                <a:moveTo>
                  <a:pt x="5652546" y="1946736"/>
                </a:moveTo>
                <a:cubicBezTo>
                  <a:pt x="5660208" y="1954399"/>
                  <a:pt x="5692125" y="1939073"/>
                  <a:pt x="5692125" y="1954398"/>
                </a:cubicBezTo>
                <a:cubicBezTo>
                  <a:pt x="5675528" y="1954399"/>
                  <a:pt x="5643609" y="1962061"/>
                  <a:pt x="5652546" y="1946736"/>
                </a:cubicBezTo>
                <a:close/>
                <a:moveTo>
                  <a:pt x="5612969" y="1939073"/>
                </a:moveTo>
                <a:cubicBezTo>
                  <a:pt x="5628289" y="1939073"/>
                  <a:pt x="5643610" y="1939073"/>
                  <a:pt x="5652546" y="1946736"/>
                </a:cubicBezTo>
                <a:cubicBezTo>
                  <a:pt x="5635951" y="1946734"/>
                  <a:pt x="5620629" y="1946735"/>
                  <a:pt x="5612969" y="1939073"/>
                </a:cubicBezTo>
                <a:close/>
                <a:moveTo>
                  <a:pt x="5177770" y="1928663"/>
                </a:moveTo>
                <a:cubicBezTo>
                  <a:pt x="5169668" y="1929614"/>
                  <a:pt x="5182235" y="1934762"/>
                  <a:pt x="5232506" y="1946735"/>
                </a:cubicBezTo>
                <a:cubicBezTo>
                  <a:pt x="5406778" y="1982495"/>
                  <a:pt x="5584880" y="2022086"/>
                  <a:pt x="5762025" y="2062634"/>
                </a:cubicBezTo>
                <a:lnTo>
                  <a:pt x="5926560" y="2100848"/>
                </a:lnTo>
                <a:lnTo>
                  <a:pt x="5935475" y="2093095"/>
                </a:lnTo>
                <a:lnTo>
                  <a:pt x="5815968" y="2062156"/>
                </a:lnTo>
                <a:cubicBezTo>
                  <a:pt x="5647760" y="2019532"/>
                  <a:pt x="5473807" y="1978025"/>
                  <a:pt x="5311662" y="1946735"/>
                </a:cubicBezTo>
                <a:cubicBezTo>
                  <a:pt x="5262191" y="1937158"/>
                  <a:pt x="5191274" y="1927079"/>
                  <a:pt x="5177770" y="1928663"/>
                </a:cubicBezTo>
                <a:close/>
                <a:moveTo>
                  <a:pt x="8691136" y="1922469"/>
                </a:moveTo>
                <a:cubicBezTo>
                  <a:pt x="8691137" y="1923588"/>
                  <a:pt x="8690897" y="1923807"/>
                  <a:pt x="8690448" y="1923320"/>
                </a:cubicBezTo>
                <a:lnTo>
                  <a:pt x="8690096" y="1922719"/>
                </a:lnTo>
                <a:close/>
                <a:moveTo>
                  <a:pt x="5501893" y="1914807"/>
                </a:moveTo>
                <a:cubicBezTo>
                  <a:pt x="5549131" y="1914807"/>
                  <a:pt x="5588711" y="1922468"/>
                  <a:pt x="5612969" y="1939073"/>
                </a:cubicBezTo>
                <a:cubicBezTo>
                  <a:pt x="5604031" y="1939073"/>
                  <a:pt x="5588711" y="1939073"/>
                  <a:pt x="5572113" y="1939073"/>
                </a:cubicBezTo>
                <a:cubicBezTo>
                  <a:pt x="5572113" y="1922468"/>
                  <a:pt x="5549132" y="1939073"/>
                  <a:pt x="5533812" y="1931410"/>
                </a:cubicBezTo>
                <a:cubicBezTo>
                  <a:pt x="5533811" y="1922469"/>
                  <a:pt x="5517215" y="1922469"/>
                  <a:pt x="5501892" y="1922469"/>
                </a:cubicBezTo>
                <a:close/>
                <a:moveTo>
                  <a:pt x="979277" y="1914387"/>
                </a:moveTo>
                <a:lnTo>
                  <a:pt x="964986" y="1916363"/>
                </a:lnTo>
                <a:lnTo>
                  <a:pt x="967460" y="1916346"/>
                </a:lnTo>
                <a:lnTo>
                  <a:pt x="980792" y="1914611"/>
                </a:lnTo>
                <a:close/>
                <a:moveTo>
                  <a:pt x="5462315" y="1907143"/>
                </a:moveTo>
                <a:cubicBezTo>
                  <a:pt x="5469976" y="1914806"/>
                  <a:pt x="5501893" y="1899482"/>
                  <a:pt x="5501893" y="1914807"/>
                </a:cubicBezTo>
                <a:cubicBezTo>
                  <a:pt x="5485297" y="1914807"/>
                  <a:pt x="5477637" y="1914807"/>
                  <a:pt x="5462315" y="1914807"/>
                </a:cubicBezTo>
                <a:close/>
                <a:moveTo>
                  <a:pt x="8376586" y="1896381"/>
                </a:moveTo>
                <a:cubicBezTo>
                  <a:pt x="8377163" y="1896739"/>
                  <a:pt x="8378703" y="1897693"/>
                  <a:pt x="8381785" y="1899601"/>
                </a:cubicBezTo>
                <a:cubicBezTo>
                  <a:pt x="8381785" y="1899601"/>
                  <a:pt x="8374852" y="1895307"/>
                  <a:pt x="8376586" y="1896381"/>
                </a:cubicBezTo>
                <a:close/>
                <a:moveTo>
                  <a:pt x="5406441" y="1895829"/>
                </a:moveTo>
                <a:cubicBezTo>
                  <a:pt x="5396566" y="1894933"/>
                  <a:pt x="5385073" y="1901397"/>
                  <a:pt x="5390821" y="1907144"/>
                </a:cubicBezTo>
                <a:lnTo>
                  <a:pt x="5415076" y="1899481"/>
                </a:lnTo>
                <a:cubicBezTo>
                  <a:pt x="5412843" y="1897247"/>
                  <a:pt x="5409731" y="1896129"/>
                  <a:pt x="5406441" y="1895829"/>
                </a:cubicBezTo>
                <a:close/>
                <a:moveTo>
                  <a:pt x="8702059" y="1891410"/>
                </a:moveTo>
                <a:cubicBezTo>
                  <a:pt x="8699481" y="1893388"/>
                  <a:pt x="8698191" y="1894378"/>
                  <a:pt x="8697708" y="1894748"/>
                </a:cubicBezTo>
                <a:cubicBezTo>
                  <a:pt x="8696257" y="1895861"/>
                  <a:pt x="8702059" y="1891410"/>
                  <a:pt x="8702059" y="1891410"/>
                </a:cubicBezTo>
                <a:close/>
                <a:moveTo>
                  <a:pt x="5328634" y="1885303"/>
                </a:moveTo>
                <a:lnTo>
                  <a:pt x="5323653" y="1886112"/>
                </a:lnTo>
                <a:cubicBezTo>
                  <a:pt x="5321438" y="1886472"/>
                  <a:pt x="5322914" y="1886231"/>
                  <a:pt x="5325866" y="1885751"/>
                </a:cubicBezTo>
                <a:close/>
                <a:moveTo>
                  <a:pt x="8682082" y="1883800"/>
                </a:moveTo>
                <a:cubicBezTo>
                  <a:pt x="8680348" y="1882727"/>
                  <a:pt x="8687281" y="1887022"/>
                  <a:pt x="8687281" y="1887022"/>
                </a:cubicBezTo>
                <a:cubicBezTo>
                  <a:pt x="8684200" y="1885113"/>
                  <a:pt x="8682659" y="1884158"/>
                  <a:pt x="8682082" y="1883800"/>
                </a:cubicBezTo>
                <a:close/>
                <a:moveTo>
                  <a:pt x="5343581" y="1882878"/>
                </a:moveTo>
                <a:cubicBezTo>
                  <a:pt x="5343581" y="1882878"/>
                  <a:pt x="5340629" y="1883358"/>
                  <a:pt x="5336937" y="1883957"/>
                </a:cubicBezTo>
                <a:lnTo>
                  <a:pt x="5328634" y="1885303"/>
                </a:lnTo>
                <a:close/>
                <a:moveTo>
                  <a:pt x="571591" y="1870725"/>
                </a:moveTo>
                <a:cubicBezTo>
                  <a:pt x="572031" y="1871067"/>
                  <a:pt x="573206" y="1871976"/>
                  <a:pt x="575559" y="1873795"/>
                </a:cubicBezTo>
                <a:cubicBezTo>
                  <a:pt x="575559" y="1873795"/>
                  <a:pt x="570268" y="1869702"/>
                  <a:pt x="571591" y="1870725"/>
                </a:cubicBezTo>
                <a:close/>
                <a:moveTo>
                  <a:pt x="589556" y="1867303"/>
                </a:moveTo>
                <a:cubicBezTo>
                  <a:pt x="588180" y="1866207"/>
                  <a:pt x="593685" y="1870586"/>
                  <a:pt x="593685" y="1870586"/>
                </a:cubicBezTo>
                <a:cubicBezTo>
                  <a:pt x="591238" y="1868640"/>
                  <a:pt x="590015" y="1867666"/>
                  <a:pt x="589556" y="1867303"/>
                </a:cubicBezTo>
                <a:close/>
                <a:moveTo>
                  <a:pt x="5292552" y="1864440"/>
                </a:moveTo>
                <a:cubicBezTo>
                  <a:pt x="5294827" y="1864679"/>
                  <a:pt x="5296344" y="1865638"/>
                  <a:pt x="5296344" y="1867554"/>
                </a:cubicBezTo>
                <a:cubicBezTo>
                  <a:pt x="5304003" y="1867553"/>
                  <a:pt x="5279745" y="1875217"/>
                  <a:pt x="5272085" y="1875217"/>
                </a:cubicBezTo>
                <a:cubicBezTo>
                  <a:pt x="5272085" y="1869468"/>
                  <a:pt x="5285731" y="1863721"/>
                  <a:pt x="5292552" y="1864440"/>
                </a:cubicBezTo>
                <a:close/>
                <a:moveTo>
                  <a:pt x="516307" y="1860118"/>
                </a:moveTo>
                <a:lnTo>
                  <a:pt x="536503" y="1861458"/>
                </a:lnTo>
                <a:lnTo>
                  <a:pt x="488934" y="1870714"/>
                </a:lnTo>
                <a:lnTo>
                  <a:pt x="454088" y="1880411"/>
                </a:lnTo>
                <a:lnTo>
                  <a:pt x="358883" y="1876715"/>
                </a:lnTo>
                <a:lnTo>
                  <a:pt x="344309" y="1875702"/>
                </a:lnTo>
                <a:lnTo>
                  <a:pt x="353210" y="1873023"/>
                </a:lnTo>
                <a:cubicBezTo>
                  <a:pt x="366679" y="1869120"/>
                  <a:pt x="373920" y="1866792"/>
                  <a:pt x="376888" y="1865420"/>
                </a:cubicBezTo>
                <a:lnTo>
                  <a:pt x="376078" y="1864646"/>
                </a:lnTo>
                <a:lnTo>
                  <a:pt x="422270" y="1865799"/>
                </a:lnTo>
                <a:cubicBezTo>
                  <a:pt x="454515" y="1865155"/>
                  <a:pt x="485637" y="1863143"/>
                  <a:pt x="516307" y="1860118"/>
                </a:cubicBezTo>
                <a:close/>
                <a:moveTo>
                  <a:pt x="226283" y="1858744"/>
                </a:moveTo>
                <a:lnTo>
                  <a:pt x="305769" y="1862534"/>
                </a:lnTo>
                <a:lnTo>
                  <a:pt x="298150" y="1864891"/>
                </a:lnTo>
                <a:lnTo>
                  <a:pt x="281631" y="1871341"/>
                </a:lnTo>
                <a:lnTo>
                  <a:pt x="244892" y="1868786"/>
                </a:lnTo>
                <a:lnTo>
                  <a:pt x="206560" y="1864508"/>
                </a:lnTo>
                <a:lnTo>
                  <a:pt x="217153" y="1861035"/>
                </a:lnTo>
                <a:close/>
                <a:moveTo>
                  <a:pt x="5234649" y="1858036"/>
                </a:moveTo>
                <a:lnTo>
                  <a:pt x="5224847" y="1859892"/>
                </a:lnTo>
                <a:cubicBezTo>
                  <a:pt x="5224847" y="1859892"/>
                  <a:pt x="5227800" y="1859332"/>
                  <a:pt x="5231491" y="1858633"/>
                </a:cubicBezTo>
                <a:close/>
                <a:moveTo>
                  <a:pt x="5238671" y="1857274"/>
                </a:moveTo>
                <a:lnTo>
                  <a:pt x="5238409" y="1857324"/>
                </a:lnTo>
                <a:lnTo>
                  <a:pt x="5234649" y="1858036"/>
                </a:lnTo>
                <a:close/>
                <a:moveTo>
                  <a:pt x="5244775" y="1856119"/>
                </a:moveTo>
                <a:lnTo>
                  <a:pt x="5238671" y="1857274"/>
                </a:lnTo>
                <a:lnTo>
                  <a:pt x="5242562" y="1856537"/>
                </a:lnTo>
                <a:cubicBezTo>
                  <a:pt x="5245514" y="1855979"/>
                  <a:pt x="5246990" y="1855699"/>
                  <a:pt x="5244775" y="1856119"/>
                </a:cubicBezTo>
                <a:close/>
                <a:moveTo>
                  <a:pt x="646715" y="1840837"/>
                </a:moveTo>
                <a:lnTo>
                  <a:pt x="654012" y="1841006"/>
                </a:lnTo>
                <a:lnTo>
                  <a:pt x="587045" y="1852604"/>
                </a:lnTo>
                <a:lnTo>
                  <a:pt x="583996" y="1851734"/>
                </a:lnTo>
                <a:cubicBezTo>
                  <a:pt x="579583" y="1850112"/>
                  <a:pt x="577335" y="1848738"/>
                  <a:pt x="579129" y="1848129"/>
                </a:cubicBezTo>
                <a:cubicBezTo>
                  <a:pt x="599765" y="1841130"/>
                  <a:pt x="623032" y="1840422"/>
                  <a:pt x="646715" y="1840837"/>
                </a:cubicBezTo>
                <a:close/>
                <a:moveTo>
                  <a:pt x="5074434" y="1837471"/>
                </a:moveTo>
                <a:lnTo>
                  <a:pt x="5066055" y="1838499"/>
                </a:lnTo>
                <a:cubicBezTo>
                  <a:pt x="5062145" y="1838977"/>
                  <a:pt x="5060190" y="1839216"/>
                  <a:pt x="5063122" y="1838858"/>
                </a:cubicBezTo>
                <a:close/>
                <a:moveTo>
                  <a:pt x="784097" y="1836429"/>
                </a:moveTo>
                <a:cubicBezTo>
                  <a:pt x="782847" y="1836022"/>
                  <a:pt x="780948" y="1836100"/>
                  <a:pt x="779006" y="1836461"/>
                </a:cubicBezTo>
                <a:cubicBezTo>
                  <a:pt x="777062" y="1836822"/>
                  <a:pt x="775078" y="1837466"/>
                  <a:pt x="773660" y="1838191"/>
                </a:cubicBezTo>
                <a:cubicBezTo>
                  <a:pt x="770824" y="1839637"/>
                  <a:pt x="770252" y="1841406"/>
                  <a:pt x="776805" y="1841874"/>
                </a:cubicBezTo>
                <a:cubicBezTo>
                  <a:pt x="779355" y="1839969"/>
                  <a:pt x="781641" y="1843029"/>
                  <a:pt x="784192" y="1841124"/>
                </a:cubicBezTo>
                <a:cubicBezTo>
                  <a:pt x="786277" y="1838376"/>
                  <a:pt x="785764" y="1836971"/>
                  <a:pt x="784097" y="1836429"/>
                </a:cubicBezTo>
                <a:close/>
                <a:moveTo>
                  <a:pt x="5089514" y="1835624"/>
                </a:moveTo>
                <a:lnTo>
                  <a:pt x="5074434" y="1837471"/>
                </a:lnTo>
                <a:lnTo>
                  <a:pt x="5080718" y="1836701"/>
                </a:lnTo>
                <a:cubicBezTo>
                  <a:pt x="5085604" y="1836103"/>
                  <a:pt x="5089514" y="1835624"/>
                  <a:pt x="5089514" y="1835624"/>
                </a:cubicBezTo>
                <a:close/>
                <a:moveTo>
                  <a:pt x="5089514" y="1835624"/>
                </a:moveTo>
                <a:cubicBezTo>
                  <a:pt x="5145689" y="1835625"/>
                  <a:pt x="5185267" y="1843288"/>
                  <a:pt x="5224847" y="1859892"/>
                </a:cubicBezTo>
                <a:cubicBezTo>
                  <a:pt x="5177607" y="1850950"/>
                  <a:pt x="5129092" y="1843288"/>
                  <a:pt x="5089514" y="1835624"/>
                </a:cubicBezTo>
                <a:close/>
                <a:moveTo>
                  <a:pt x="8636796" y="1828678"/>
                </a:moveTo>
                <a:lnTo>
                  <a:pt x="8639531" y="1828801"/>
                </a:lnTo>
                <a:lnTo>
                  <a:pt x="8645132" y="1830713"/>
                </a:lnTo>
                <a:cubicBezTo>
                  <a:pt x="8639016" y="1829705"/>
                  <a:pt x="8633744" y="1829022"/>
                  <a:pt x="8633313" y="1828755"/>
                </a:cubicBezTo>
                <a:cubicBezTo>
                  <a:pt x="8633097" y="1828620"/>
                  <a:pt x="8634092" y="1828592"/>
                  <a:pt x="8636796" y="1828678"/>
                </a:cubicBezTo>
                <a:close/>
                <a:moveTo>
                  <a:pt x="3113373" y="1819041"/>
                </a:moveTo>
                <a:cubicBezTo>
                  <a:pt x="3096238" y="1817905"/>
                  <a:pt x="3079321" y="1818065"/>
                  <a:pt x="3063362" y="1820300"/>
                </a:cubicBezTo>
                <a:cubicBezTo>
                  <a:pt x="2993142" y="1820300"/>
                  <a:pt x="3174436" y="1835625"/>
                  <a:pt x="3206355" y="1843288"/>
                </a:cubicBezTo>
                <a:cubicBezTo>
                  <a:pt x="3214016" y="1843288"/>
                  <a:pt x="3238271" y="1843288"/>
                  <a:pt x="3253594" y="1843289"/>
                </a:cubicBezTo>
                <a:cubicBezTo>
                  <a:pt x="4097185" y="1938115"/>
                  <a:pt x="4922104" y="2055930"/>
                  <a:pt x="5699267" y="2222057"/>
                </a:cubicBezTo>
                <a:lnTo>
                  <a:pt x="5869715" y="2260719"/>
                </a:lnTo>
                <a:lnTo>
                  <a:pt x="5873853" y="2252360"/>
                </a:lnTo>
                <a:lnTo>
                  <a:pt x="5708961" y="2212897"/>
                </a:lnTo>
                <a:cubicBezTo>
                  <a:pt x="4939341" y="2040844"/>
                  <a:pt x="4114420" y="1926621"/>
                  <a:pt x="3253594" y="1843289"/>
                </a:cubicBezTo>
                <a:cubicBezTo>
                  <a:pt x="3218163" y="1837540"/>
                  <a:pt x="3164781" y="1822454"/>
                  <a:pt x="3113373" y="1819041"/>
                </a:cubicBezTo>
                <a:close/>
                <a:moveTo>
                  <a:pt x="703531" y="1801269"/>
                </a:moveTo>
                <a:lnTo>
                  <a:pt x="706167" y="1804558"/>
                </a:lnTo>
                <a:lnTo>
                  <a:pt x="707394" y="1806090"/>
                </a:lnTo>
                <a:cubicBezTo>
                  <a:pt x="707700" y="1806472"/>
                  <a:pt x="707782" y="1806574"/>
                  <a:pt x="707456" y="1806166"/>
                </a:cubicBezTo>
                <a:lnTo>
                  <a:pt x="706167" y="1804558"/>
                </a:lnTo>
                <a:lnTo>
                  <a:pt x="705984" y="1804329"/>
                </a:lnTo>
                <a:cubicBezTo>
                  <a:pt x="704838" y="1802902"/>
                  <a:pt x="703531" y="1801269"/>
                  <a:pt x="703531" y="1801269"/>
                </a:cubicBezTo>
                <a:close/>
                <a:moveTo>
                  <a:pt x="875053" y="1797903"/>
                </a:moveTo>
                <a:cubicBezTo>
                  <a:pt x="870218" y="1796746"/>
                  <a:pt x="880003" y="1804532"/>
                  <a:pt x="880003" y="1804532"/>
                </a:cubicBezTo>
                <a:cubicBezTo>
                  <a:pt x="881278" y="1803580"/>
                  <a:pt x="880678" y="1801448"/>
                  <a:pt x="879441" y="1799789"/>
                </a:cubicBezTo>
                <a:cubicBezTo>
                  <a:pt x="878203" y="1798132"/>
                  <a:pt x="876328" y="1796951"/>
                  <a:pt x="875053" y="1797903"/>
                </a:cubicBezTo>
                <a:close/>
                <a:moveTo>
                  <a:pt x="1031136" y="1792864"/>
                </a:moveTo>
                <a:cubicBezTo>
                  <a:pt x="1024793" y="1792190"/>
                  <a:pt x="1016459" y="1792456"/>
                  <a:pt x="1010837" y="1793114"/>
                </a:cubicBezTo>
                <a:cubicBezTo>
                  <a:pt x="1007089" y="1793552"/>
                  <a:pt x="1004548" y="1794166"/>
                  <a:pt x="1004605" y="1794794"/>
                </a:cubicBezTo>
                <a:cubicBezTo>
                  <a:pt x="1004681" y="1795630"/>
                  <a:pt x="1009378" y="1796491"/>
                  <a:pt x="1022000" y="1796994"/>
                </a:cubicBezTo>
                <a:cubicBezTo>
                  <a:pt x="1022000" y="1796994"/>
                  <a:pt x="1025734" y="1797781"/>
                  <a:pt x="1029784" y="1798331"/>
                </a:cubicBezTo>
                <a:lnTo>
                  <a:pt x="1037874" y="1798255"/>
                </a:lnTo>
                <a:lnTo>
                  <a:pt x="1038698" y="1797735"/>
                </a:lnTo>
                <a:close/>
                <a:moveTo>
                  <a:pt x="965956" y="1779759"/>
                </a:moveTo>
                <a:lnTo>
                  <a:pt x="961073" y="1780338"/>
                </a:lnTo>
                <a:cubicBezTo>
                  <a:pt x="941895" y="1784133"/>
                  <a:pt x="923892" y="1788839"/>
                  <a:pt x="908375" y="1792880"/>
                </a:cubicBezTo>
                <a:cubicBezTo>
                  <a:pt x="918448" y="1795287"/>
                  <a:pt x="926777" y="1794031"/>
                  <a:pt x="936436" y="1791783"/>
                </a:cubicBezTo>
                <a:lnTo>
                  <a:pt x="963794" y="1786433"/>
                </a:lnTo>
                <a:close/>
                <a:moveTo>
                  <a:pt x="982782" y="1777762"/>
                </a:moveTo>
                <a:lnTo>
                  <a:pt x="977344" y="1778408"/>
                </a:lnTo>
                <a:lnTo>
                  <a:pt x="977715" y="1778799"/>
                </a:lnTo>
                <a:lnTo>
                  <a:pt x="965836" y="1786034"/>
                </a:lnTo>
                <a:lnTo>
                  <a:pt x="972468" y="1784737"/>
                </a:lnTo>
                <a:lnTo>
                  <a:pt x="977966" y="1784787"/>
                </a:lnTo>
                <a:lnTo>
                  <a:pt x="977715" y="1778799"/>
                </a:lnTo>
                <a:close/>
                <a:moveTo>
                  <a:pt x="8634060" y="1755867"/>
                </a:moveTo>
                <a:lnTo>
                  <a:pt x="8639852" y="1757170"/>
                </a:lnTo>
                <a:lnTo>
                  <a:pt x="8643897" y="1756442"/>
                </a:lnTo>
                <a:cubicBezTo>
                  <a:pt x="8666878" y="1764106"/>
                  <a:pt x="8691137" y="1764106"/>
                  <a:pt x="8715394" y="1764106"/>
                </a:cubicBezTo>
                <a:cubicBezTo>
                  <a:pt x="8683476" y="1764106"/>
                  <a:pt x="8659219" y="1756443"/>
                  <a:pt x="8643897" y="1756442"/>
                </a:cubicBezTo>
                <a:close/>
                <a:moveTo>
                  <a:pt x="8659219" y="1709190"/>
                </a:moveTo>
                <a:cubicBezTo>
                  <a:pt x="8659218" y="1716852"/>
                  <a:pt x="8643895" y="1716852"/>
                  <a:pt x="8643895" y="1716852"/>
                </a:cubicBezTo>
                <a:cubicBezTo>
                  <a:pt x="8636237" y="1716852"/>
                  <a:pt x="8659219" y="1709190"/>
                  <a:pt x="8659219" y="1709190"/>
                </a:cubicBezTo>
                <a:close/>
                <a:moveTo>
                  <a:pt x="357807" y="1703465"/>
                </a:moveTo>
                <a:cubicBezTo>
                  <a:pt x="362783" y="1703524"/>
                  <a:pt x="370380" y="1704928"/>
                  <a:pt x="380713" y="1708803"/>
                </a:cubicBezTo>
                <a:cubicBezTo>
                  <a:pt x="358838" y="1713600"/>
                  <a:pt x="348494" y="1708097"/>
                  <a:pt x="350986" y="1705122"/>
                </a:cubicBezTo>
                <a:cubicBezTo>
                  <a:pt x="351817" y="1704130"/>
                  <a:pt x="354075" y="1703419"/>
                  <a:pt x="357807" y="1703465"/>
                </a:cubicBezTo>
                <a:close/>
                <a:moveTo>
                  <a:pt x="8783359" y="1643593"/>
                </a:moveTo>
                <a:lnTo>
                  <a:pt x="8786167" y="1644049"/>
                </a:lnTo>
                <a:lnTo>
                  <a:pt x="8795620" y="1649143"/>
                </a:lnTo>
                <a:close/>
                <a:moveTo>
                  <a:pt x="8540193" y="1597856"/>
                </a:moveTo>
                <a:cubicBezTo>
                  <a:pt x="8541786" y="1597450"/>
                  <a:pt x="8545420" y="1598438"/>
                  <a:pt x="8548578" y="1599948"/>
                </a:cubicBezTo>
                <a:cubicBezTo>
                  <a:pt x="8551740" y="1601459"/>
                  <a:pt x="8554427" y="1603492"/>
                  <a:pt x="8554130" y="1605178"/>
                </a:cubicBezTo>
                <a:cubicBezTo>
                  <a:pt x="8554130" y="1605178"/>
                  <a:pt x="8544240" y="1605246"/>
                  <a:pt x="8540467" y="1600784"/>
                </a:cubicBezTo>
                <a:cubicBezTo>
                  <a:pt x="8538973" y="1599016"/>
                  <a:pt x="8539129" y="1598127"/>
                  <a:pt x="8540193" y="1597856"/>
                </a:cubicBezTo>
                <a:close/>
                <a:moveTo>
                  <a:pt x="211624" y="1568848"/>
                </a:moveTo>
                <a:cubicBezTo>
                  <a:pt x="213874" y="1571581"/>
                  <a:pt x="215000" y="1572947"/>
                  <a:pt x="215422" y="1573459"/>
                </a:cubicBezTo>
                <a:cubicBezTo>
                  <a:pt x="216688" y="1574995"/>
                  <a:pt x="211624" y="1568848"/>
                  <a:pt x="211624" y="1568848"/>
                </a:cubicBezTo>
                <a:close/>
                <a:moveTo>
                  <a:pt x="8699120" y="1564643"/>
                </a:moveTo>
                <a:cubicBezTo>
                  <a:pt x="8700438" y="1565523"/>
                  <a:pt x="8701932" y="1567290"/>
                  <a:pt x="8703976" y="1569708"/>
                </a:cubicBezTo>
                <a:cubicBezTo>
                  <a:pt x="8698621" y="1574235"/>
                  <a:pt x="8697209" y="1567136"/>
                  <a:pt x="8695323" y="1564904"/>
                </a:cubicBezTo>
                <a:cubicBezTo>
                  <a:pt x="8696662" y="1563772"/>
                  <a:pt x="8697803" y="1563764"/>
                  <a:pt x="8699120" y="1564643"/>
                </a:cubicBezTo>
                <a:close/>
                <a:moveTo>
                  <a:pt x="652656" y="1560032"/>
                </a:moveTo>
                <a:lnTo>
                  <a:pt x="619774" y="1567334"/>
                </a:lnTo>
                <a:lnTo>
                  <a:pt x="639467" y="1567453"/>
                </a:lnTo>
                <a:cubicBezTo>
                  <a:pt x="648454" y="1566807"/>
                  <a:pt x="654997" y="1565268"/>
                  <a:pt x="656937" y="1562280"/>
                </a:cubicBezTo>
                <a:close/>
                <a:moveTo>
                  <a:pt x="8690469" y="1559839"/>
                </a:moveTo>
                <a:cubicBezTo>
                  <a:pt x="8691785" y="1560719"/>
                  <a:pt x="8693279" y="1562487"/>
                  <a:pt x="8695323" y="1564904"/>
                </a:cubicBezTo>
                <a:cubicBezTo>
                  <a:pt x="8689968" y="1569431"/>
                  <a:pt x="8688557" y="1562331"/>
                  <a:pt x="8686670" y="1560099"/>
                </a:cubicBezTo>
                <a:cubicBezTo>
                  <a:pt x="8688009" y="1558967"/>
                  <a:pt x="8689151" y="1558960"/>
                  <a:pt x="8690469" y="1559839"/>
                </a:cubicBezTo>
                <a:close/>
                <a:moveTo>
                  <a:pt x="584054" y="1558399"/>
                </a:moveTo>
                <a:lnTo>
                  <a:pt x="583635" y="1559456"/>
                </a:lnTo>
                <a:cubicBezTo>
                  <a:pt x="582572" y="1560251"/>
                  <a:pt x="581257" y="1560040"/>
                  <a:pt x="580115" y="1558511"/>
                </a:cubicBezTo>
                <a:close/>
                <a:moveTo>
                  <a:pt x="558804" y="1554867"/>
                </a:moveTo>
                <a:lnTo>
                  <a:pt x="535835" y="1555687"/>
                </a:lnTo>
                <a:lnTo>
                  <a:pt x="529625" y="1556500"/>
                </a:lnTo>
                <a:cubicBezTo>
                  <a:pt x="532774" y="1556729"/>
                  <a:pt x="538010" y="1556592"/>
                  <a:pt x="544056" y="1556210"/>
                </a:cubicBezTo>
                <a:close/>
                <a:moveTo>
                  <a:pt x="8662782" y="1549042"/>
                </a:moveTo>
                <a:cubicBezTo>
                  <a:pt x="8667570" y="1548821"/>
                  <a:pt x="8670907" y="1549826"/>
                  <a:pt x="8674365" y="1551767"/>
                </a:cubicBezTo>
                <a:cubicBezTo>
                  <a:pt x="8677823" y="1553707"/>
                  <a:pt x="8681401" y="1556583"/>
                  <a:pt x="8686670" y="1560099"/>
                </a:cubicBezTo>
                <a:cubicBezTo>
                  <a:pt x="8677541" y="1560164"/>
                  <a:pt x="8668443" y="1555737"/>
                  <a:pt x="8662782" y="1549042"/>
                </a:cubicBezTo>
                <a:close/>
                <a:moveTo>
                  <a:pt x="8467488" y="1536185"/>
                </a:moveTo>
                <a:cubicBezTo>
                  <a:pt x="8469770" y="1536169"/>
                  <a:pt x="8472525" y="1536711"/>
                  <a:pt x="8475219" y="1537862"/>
                </a:cubicBezTo>
                <a:cubicBezTo>
                  <a:pt x="8477913" y="1539012"/>
                  <a:pt x="8480549" y="1540771"/>
                  <a:pt x="8482593" y="1543189"/>
                </a:cubicBezTo>
                <a:cubicBezTo>
                  <a:pt x="8475351" y="1545485"/>
                  <a:pt x="8473149" y="1542881"/>
                  <a:pt x="8467488" y="1536185"/>
                </a:cubicBezTo>
                <a:close/>
                <a:moveTo>
                  <a:pt x="2955416" y="1524918"/>
                </a:moveTo>
                <a:lnTo>
                  <a:pt x="2955865" y="1528535"/>
                </a:lnTo>
                <a:lnTo>
                  <a:pt x="2957947" y="1531323"/>
                </a:lnTo>
                <a:lnTo>
                  <a:pt x="3098930" y="1542622"/>
                </a:lnTo>
                <a:cubicBezTo>
                  <a:pt x="3382302" y="1571658"/>
                  <a:pt x="3643949" y="1615958"/>
                  <a:pt x="4029837" y="1669597"/>
                </a:cubicBezTo>
                <a:cubicBezTo>
                  <a:pt x="4274967" y="1701527"/>
                  <a:pt x="4527758" y="1741117"/>
                  <a:pt x="4781824" y="1773045"/>
                </a:cubicBezTo>
                <a:cubicBezTo>
                  <a:pt x="4860980" y="1788371"/>
                  <a:pt x="5145689" y="1843289"/>
                  <a:pt x="4979716" y="1820299"/>
                </a:cubicBezTo>
                <a:cubicBezTo>
                  <a:pt x="4631174" y="1764106"/>
                  <a:pt x="4337526" y="1709189"/>
                  <a:pt x="4013240" y="1669598"/>
                </a:cubicBezTo>
                <a:cubicBezTo>
                  <a:pt x="3704914" y="1630006"/>
                  <a:pt x="3465529" y="1602228"/>
                  <a:pt x="3233963" y="1580358"/>
                </a:cubicBezTo>
                <a:lnTo>
                  <a:pt x="2964496" y="1557887"/>
                </a:lnTo>
                <a:lnTo>
                  <a:pt x="2964179" y="1563815"/>
                </a:lnTo>
                <a:lnTo>
                  <a:pt x="3091709" y="1574431"/>
                </a:lnTo>
                <a:cubicBezTo>
                  <a:pt x="3464490" y="1612925"/>
                  <a:pt x="3830988" y="1669917"/>
                  <a:pt x="4211132" y="1716853"/>
                </a:cubicBezTo>
                <a:cubicBezTo>
                  <a:pt x="4559677" y="1764106"/>
                  <a:pt x="4891624" y="1820299"/>
                  <a:pt x="5208248" y="1875217"/>
                </a:cubicBezTo>
                <a:cubicBezTo>
                  <a:pt x="5256763" y="1882879"/>
                  <a:pt x="5390821" y="1907144"/>
                  <a:pt x="5343581" y="1882878"/>
                </a:cubicBezTo>
                <a:cubicBezTo>
                  <a:pt x="5390820" y="1890541"/>
                  <a:pt x="5430399" y="1890542"/>
                  <a:pt x="5462315" y="1907143"/>
                </a:cubicBezTo>
                <a:cubicBezTo>
                  <a:pt x="5415076" y="1899481"/>
                  <a:pt x="5415076" y="1922469"/>
                  <a:pt x="5462315" y="1914807"/>
                </a:cubicBezTo>
                <a:cubicBezTo>
                  <a:pt x="5462315" y="1931410"/>
                  <a:pt x="5494234" y="1914807"/>
                  <a:pt x="5501892" y="1922469"/>
                </a:cubicBezTo>
                <a:cubicBezTo>
                  <a:pt x="5501894" y="1931410"/>
                  <a:pt x="5524875" y="1931410"/>
                  <a:pt x="5533812" y="1931410"/>
                </a:cubicBezTo>
                <a:cubicBezTo>
                  <a:pt x="5533811" y="1946736"/>
                  <a:pt x="5564453" y="1939073"/>
                  <a:pt x="5572113" y="1939073"/>
                </a:cubicBezTo>
                <a:cubicBezTo>
                  <a:pt x="5623820" y="1954399"/>
                  <a:pt x="5675528" y="1968128"/>
                  <a:pt x="5729150" y="1979940"/>
                </a:cubicBezTo>
                <a:lnTo>
                  <a:pt x="5861672" y="2003039"/>
                </a:lnTo>
                <a:lnTo>
                  <a:pt x="5866119" y="2004765"/>
                </a:lnTo>
                <a:lnTo>
                  <a:pt x="5869375" y="2004381"/>
                </a:lnTo>
                <a:lnTo>
                  <a:pt x="5897677" y="2009315"/>
                </a:lnTo>
                <a:lnTo>
                  <a:pt x="5961345" y="2034208"/>
                </a:lnTo>
                <a:lnTo>
                  <a:pt x="5965355" y="2024044"/>
                </a:lnTo>
                <a:cubicBezTo>
                  <a:pt x="5971947" y="2014643"/>
                  <a:pt x="5969440" y="2000816"/>
                  <a:pt x="5973355" y="1993680"/>
                </a:cubicBezTo>
                <a:lnTo>
                  <a:pt x="5982277" y="1981707"/>
                </a:lnTo>
                <a:lnTo>
                  <a:pt x="5472690" y="1867553"/>
                </a:lnTo>
                <a:cubicBezTo>
                  <a:pt x="5267935" y="1826046"/>
                  <a:pt x="5058235" y="1788371"/>
                  <a:pt x="4844385" y="1756443"/>
                </a:cubicBezTo>
                <a:cubicBezTo>
                  <a:pt x="4425621" y="1692586"/>
                  <a:pt x="3997919" y="1605740"/>
                  <a:pt x="3554898" y="1573812"/>
                </a:cubicBezTo>
                <a:cubicBezTo>
                  <a:pt x="3392117" y="1558486"/>
                  <a:pt x="3235718" y="1544757"/>
                  <a:pt x="3081395" y="1532944"/>
                </a:cubicBezTo>
                <a:close/>
                <a:moveTo>
                  <a:pt x="8282572" y="1522988"/>
                </a:moveTo>
                <a:lnTo>
                  <a:pt x="8288368" y="1526491"/>
                </a:lnTo>
                <a:lnTo>
                  <a:pt x="8293498" y="1528275"/>
                </a:lnTo>
                <a:lnTo>
                  <a:pt x="8320188" y="1536369"/>
                </a:lnTo>
                <a:lnTo>
                  <a:pt x="8291108" y="1524881"/>
                </a:lnTo>
                <a:cubicBezTo>
                  <a:pt x="8285692" y="1523001"/>
                  <a:pt x="8282109" y="1522043"/>
                  <a:pt x="8282572" y="1522988"/>
                </a:cubicBezTo>
                <a:close/>
                <a:moveTo>
                  <a:pt x="293349" y="1517792"/>
                </a:moveTo>
                <a:lnTo>
                  <a:pt x="296279" y="1518333"/>
                </a:lnTo>
                <a:cubicBezTo>
                  <a:pt x="299169" y="1518906"/>
                  <a:pt x="300219" y="1519181"/>
                  <a:pt x="299957" y="1519271"/>
                </a:cubicBezTo>
                <a:cubicBezTo>
                  <a:pt x="299434" y="1519447"/>
                  <a:pt x="293671" y="1518877"/>
                  <a:pt x="286936" y="1518443"/>
                </a:cubicBezTo>
                <a:close/>
                <a:moveTo>
                  <a:pt x="8490067" y="1470734"/>
                </a:moveTo>
                <a:cubicBezTo>
                  <a:pt x="8488842" y="1470812"/>
                  <a:pt x="8488554" y="1471493"/>
                  <a:pt x="8489970" y="1473167"/>
                </a:cubicBezTo>
                <a:cubicBezTo>
                  <a:pt x="8497833" y="1482466"/>
                  <a:pt x="8509954" y="1480511"/>
                  <a:pt x="8505866" y="1475675"/>
                </a:cubicBezTo>
                <a:cubicBezTo>
                  <a:pt x="8505866" y="1475675"/>
                  <a:pt x="8493741" y="1470497"/>
                  <a:pt x="8490067" y="1470734"/>
                </a:cubicBezTo>
                <a:close/>
                <a:moveTo>
                  <a:pt x="3331173" y="1450630"/>
                </a:moveTo>
                <a:cubicBezTo>
                  <a:pt x="3315992" y="1450570"/>
                  <a:pt x="3304982" y="1452166"/>
                  <a:pt x="3300832" y="1456317"/>
                </a:cubicBezTo>
                <a:cubicBezTo>
                  <a:pt x="3300832" y="1456317"/>
                  <a:pt x="3451484" y="1479305"/>
                  <a:pt x="3498722" y="1486969"/>
                </a:cubicBezTo>
                <a:cubicBezTo>
                  <a:pt x="4295236" y="1590894"/>
                  <a:pt x="5080020" y="1694821"/>
                  <a:pt x="5809452" y="1857782"/>
                </a:cubicBezTo>
                <a:lnTo>
                  <a:pt x="6010126" y="1905583"/>
                </a:lnTo>
                <a:lnTo>
                  <a:pt x="6011393" y="1898373"/>
                </a:lnTo>
                <a:cubicBezTo>
                  <a:pt x="6014071" y="1896109"/>
                  <a:pt x="6021313" y="1893814"/>
                  <a:pt x="6022550" y="1888941"/>
                </a:cubicBezTo>
                <a:lnTo>
                  <a:pt x="6022875" y="1888054"/>
                </a:lnTo>
                <a:lnTo>
                  <a:pt x="5906155" y="1863781"/>
                </a:lnTo>
                <a:cubicBezTo>
                  <a:pt x="5847087" y="1851589"/>
                  <a:pt x="5790752" y="1839776"/>
                  <a:pt x="5739364" y="1827962"/>
                </a:cubicBezTo>
                <a:cubicBezTo>
                  <a:pt x="5485298" y="1764106"/>
                  <a:pt x="5208249" y="1709189"/>
                  <a:pt x="4955458" y="1669597"/>
                </a:cubicBezTo>
                <a:cubicBezTo>
                  <a:pt x="4465198" y="1590415"/>
                  <a:pt x="4020901" y="1526560"/>
                  <a:pt x="3507661" y="1471643"/>
                </a:cubicBezTo>
                <a:cubicBezTo>
                  <a:pt x="3459781" y="1465895"/>
                  <a:pt x="3376718" y="1450809"/>
                  <a:pt x="3331173" y="1450630"/>
                </a:cubicBezTo>
                <a:close/>
                <a:moveTo>
                  <a:pt x="3171484" y="1437678"/>
                </a:moveTo>
                <a:cubicBezTo>
                  <a:pt x="3157121" y="1438756"/>
                  <a:pt x="3134858" y="1447377"/>
                  <a:pt x="3134858" y="1447377"/>
                </a:cubicBezTo>
                <a:cubicBezTo>
                  <a:pt x="3151456" y="1463978"/>
                  <a:pt x="3182096" y="1439715"/>
                  <a:pt x="3182096" y="1439715"/>
                </a:cubicBezTo>
                <a:cubicBezTo>
                  <a:pt x="3180183" y="1437798"/>
                  <a:pt x="3176272" y="1437320"/>
                  <a:pt x="3171484" y="1437678"/>
                </a:cubicBezTo>
                <a:close/>
                <a:moveTo>
                  <a:pt x="3090811" y="1433967"/>
                </a:moveTo>
                <a:cubicBezTo>
                  <a:pt x="3071981" y="1433967"/>
                  <a:pt x="3044211" y="1435882"/>
                  <a:pt x="3048042" y="1439714"/>
                </a:cubicBezTo>
                <a:lnTo>
                  <a:pt x="3079958" y="1439713"/>
                </a:lnTo>
                <a:cubicBezTo>
                  <a:pt x="3119538" y="1435882"/>
                  <a:pt x="3109643" y="1433967"/>
                  <a:pt x="3090811" y="1433967"/>
                </a:cubicBezTo>
                <a:close/>
                <a:moveTo>
                  <a:pt x="3005910" y="1426304"/>
                </a:moveTo>
                <a:cubicBezTo>
                  <a:pt x="2987078" y="1426304"/>
                  <a:pt x="2961224" y="1428220"/>
                  <a:pt x="2968885" y="1432052"/>
                </a:cubicBezTo>
                <a:cubicBezTo>
                  <a:pt x="2968885" y="1432052"/>
                  <a:pt x="2993143" y="1432051"/>
                  <a:pt x="3000803" y="1432051"/>
                </a:cubicBezTo>
                <a:cubicBezTo>
                  <a:pt x="3036550" y="1428220"/>
                  <a:pt x="3024741" y="1426304"/>
                  <a:pt x="3005910" y="1426304"/>
                </a:cubicBezTo>
                <a:close/>
                <a:moveTo>
                  <a:pt x="8325044" y="1413621"/>
                </a:moveTo>
                <a:lnTo>
                  <a:pt x="8373737" y="1431523"/>
                </a:lnTo>
                <a:cubicBezTo>
                  <a:pt x="8368005" y="1430628"/>
                  <a:pt x="8355115" y="1426696"/>
                  <a:pt x="8343992" y="1422704"/>
                </a:cubicBezTo>
                <a:close/>
                <a:moveTo>
                  <a:pt x="8324853" y="1413531"/>
                </a:moveTo>
                <a:lnTo>
                  <a:pt x="8325044" y="1413621"/>
                </a:lnTo>
                <a:lnTo>
                  <a:pt x="8324849" y="1413550"/>
                </a:lnTo>
                <a:close/>
                <a:moveTo>
                  <a:pt x="507530" y="1409176"/>
                </a:moveTo>
                <a:lnTo>
                  <a:pt x="500647" y="1410661"/>
                </a:lnTo>
                <a:lnTo>
                  <a:pt x="532493" y="1411455"/>
                </a:lnTo>
                <a:lnTo>
                  <a:pt x="570823" y="1412305"/>
                </a:lnTo>
                <a:lnTo>
                  <a:pt x="584501" y="1409204"/>
                </a:lnTo>
                <a:lnTo>
                  <a:pt x="555686" y="1410385"/>
                </a:lnTo>
                <a:cubicBezTo>
                  <a:pt x="542817" y="1410866"/>
                  <a:pt x="530453" y="1411031"/>
                  <a:pt x="519640" y="1410424"/>
                </a:cubicBezTo>
                <a:close/>
                <a:moveTo>
                  <a:pt x="641550" y="1408198"/>
                </a:moveTo>
                <a:lnTo>
                  <a:pt x="616106" y="1412489"/>
                </a:lnTo>
                <a:lnTo>
                  <a:pt x="617846" y="1412850"/>
                </a:lnTo>
                <a:cubicBezTo>
                  <a:pt x="627760" y="1414861"/>
                  <a:pt x="667416" y="1422395"/>
                  <a:pt x="667398" y="1414244"/>
                </a:cubicBezTo>
                <a:cubicBezTo>
                  <a:pt x="667919" y="1412708"/>
                  <a:pt x="664251" y="1411427"/>
                  <a:pt x="658862" y="1410392"/>
                </a:cubicBezTo>
                <a:close/>
                <a:moveTo>
                  <a:pt x="8277906" y="1397487"/>
                </a:moveTo>
                <a:cubicBezTo>
                  <a:pt x="8278574" y="1397201"/>
                  <a:pt x="8285158" y="1399190"/>
                  <a:pt x="8300261" y="1404511"/>
                </a:cubicBezTo>
                <a:lnTo>
                  <a:pt x="8324849" y="1413550"/>
                </a:lnTo>
                <a:lnTo>
                  <a:pt x="8324061" y="1418025"/>
                </a:lnTo>
                <a:cubicBezTo>
                  <a:pt x="8298900" y="1407723"/>
                  <a:pt x="8276571" y="1398057"/>
                  <a:pt x="8277906" y="1397487"/>
                </a:cubicBezTo>
                <a:close/>
                <a:moveTo>
                  <a:pt x="699649" y="1368232"/>
                </a:moveTo>
                <a:lnTo>
                  <a:pt x="700961" y="1369826"/>
                </a:lnTo>
                <a:cubicBezTo>
                  <a:pt x="701259" y="1370185"/>
                  <a:pt x="701336" y="1370281"/>
                  <a:pt x="701021" y="1369897"/>
                </a:cubicBezTo>
                <a:lnTo>
                  <a:pt x="699651" y="1368232"/>
                </a:lnTo>
                <a:close/>
                <a:moveTo>
                  <a:pt x="455490" y="1297190"/>
                </a:moveTo>
                <a:cubicBezTo>
                  <a:pt x="456551" y="1297739"/>
                  <a:pt x="456500" y="1298722"/>
                  <a:pt x="454479" y="1300229"/>
                </a:cubicBezTo>
                <a:cubicBezTo>
                  <a:pt x="449380" y="1304038"/>
                  <a:pt x="438905" y="1301534"/>
                  <a:pt x="438905" y="1301534"/>
                </a:cubicBezTo>
                <a:cubicBezTo>
                  <a:pt x="439004" y="1299672"/>
                  <a:pt x="442354" y="1298176"/>
                  <a:pt x="446079" y="1297349"/>
                </a:cubicBezTo>
                <a:cubicBezTo>
                  <a:pt x="449801" y="1296524"/>
                  <a:pt x="453898" y="1296368"/>
                  <a:pt x="455490" y="1297190"/>
                </a:cubicBezTo>
                <a:close/>
                <a:moveTo>
                  <a:pt x="183181" y="1285753"/>
                </a:moveTo>
                <a:lnTo>
                  <a:pt x="186272" y="1285957"/>
                </a:lnTo>
                <a:lnTo>
                  <a:pt x="171902" y="1288833"/>
                </a:lnTo>
                <a:close/>
                <a:moveTo>
                  <a:pt x="184191" y="1264094"/>
                </a:moveTo>
                <a:cubicBezTo>
                  <a:pt x="182869" y="1263070"/>
                  <a:pt x="188159" y="1267164"/>
                  <a:pt x="188159" y="1267164"/>
                </a:cubicBezTo>
                <a:cubicBezTo>
                  <a:pt x="185808" y="1265345"/>
                  <a:pt x="184633" y="1264435"/>
                  <a:pt x="184191" y="1264094"/>
                </a:cubicBezTo>
                <a:close/>
                <a:moveTo>
                  <a:pt x="8577264" y="1263197"/>
                </a:moveTo>
                <a:lnTo>
                  <a:pt x="8564741" y="1266025"/>
                </a:lnTo>
                <a:cubicBezTo>
                  <a:pt x="8564741" y="1266025"/>
                  <a:pt x="8567216" y="1265467"/>
                  <a:pt x="8570307" y="1264767"/>
                </a:cubicBezTo>
                <a:close/>
                <a:moveTo>
                  <a:pt x="8581438" y="1262253"/>
                </a:moveTo>
                <a:lnTo>
                  <a:pt x="8577264" y="1263197"/>
                </a:lnTo>
                <a:lnTo>
                  <a:pt x="8579584" y="1262672"/>
                </a:lnTo>
                <a:cubicBezTo>
                  <a:pt x="8582056" y="1262113"/>
                  <a:pt x="8583295" y="1261836"/>
                  <a:pt x="8581438" y="1262253"/>
                </a:cubicBezTo>
                <a:close/>
                <a:moveTo>
                  <a:pt x="645460" y="1247739"/>
                </a:moveTo>
                <a:lnTo>
                  <a:pt x="609584" y="1256303"/>
                </a:lnTo>
                <a:lnTo>
                  <a:pt x="633359" y="1254996"/>
                </a:lnTo>
                <a:lnTo>
                  <a:pt x="642690" y="1253778"/>
                </a:lnTo>
                <a:lnTo>
                  <a:pt x="648531" y="1252485"/>
                </a:lnTo>
                <a:lnTo>
                  <a:pt x="651708" y="1250346"/>
                </a:lnTo>
                <a:close/>
                <a:moveTo>
                  <a:pt x="734412" y="1235067"/>
                </a:moveTo>
                <a:lnTo>
                  <a:pt x="730787" y="1235248"/>
                </a:lnTo>
                <a:cubicBezTo>
                  <a:pt x="725365" y="1235968"/>
                  <a:pt x="718497" y="1237574"/>
                  <a:pt x="711459" y="1239454"/>
                </a:cubicBezTo>
                <a:lnTo>
                  <a:pt x="710855" y="1239626"/>
                </a:lnTo>
                <a:close/>
                <a:moveTo>
                  <a:pt x="295044" y="1222900"/>
                </a:moveTo>
                <a:cubicBezTo>
                  <a:pt x="296658" y="1222291"/>
                  <a:pt x="297865" y="1222579"/>
                  <a:pt x="299007" y="1224110"/>
                </a:cubicBezTo>
                <a:cubicBezTo>
                  <a:pt x="296457" y="1226014"/>
                  <a:pt x="293216" y="1233199"/>
                  <a:pt x="288648" y="1227080"/>
                </a:cubicBezTo>
                <a:cubicBezTo>
                  <a:pt x="291410" y="1225018"/>
                  <a:pt x="293429" y="1223510"/>
                  <a:pt x="295044" y="1222900"/>
                </a:cubicBezTo>
                <a:close/>
                <a:moveTo>
                  <a:pt x="7864626" y="1222167"/>
                </a:moveTo>
                <a:cubicBezTo>
                  <a:pt x="7868399" y="1226631"/>
                  <a:pt x="7860712" y="1229305"/>
                  <a:pt x="7858824" y="1227072"/>
                </a:cubicBezTo>
                <a:cubicBezTo>
                  <a:pt x="7857881" y="1225957"/>
                  <a:pt x="7859331" y="1224731"/>
                  <a:pt x="7861017" y="1223783"/>
                </a:cubicBezTo>
                <a:cubicBezTo>
                  <a:pt x="7862704" y="1222836"/>
                  <a:pt x="7864626" y="1222167"/>
                  <a:pt x="7864626" y="1222167"/>
                </a:cubicBezTo>
                <a:close/>
                <a:moveTo>
                  <a:pt x="305402" y="1219930"/>
                </a:moveTo>
                <a:cubicBezTo>
                  <a:pt x="307017" y="1219320"/>
                  <a:pt x="308226" y="1219610"/>
                  <a:pt x="309368" y="1221139"/>
                </a:cubicBezTo>
                <a:cubicBezTo>
                  <a:pt x="306818" y="1223043"/>
                  <a:pt x="303576" y="1230228"/>
                  <a:pt x="299007" y="1224110"/>
                </a:cubicBezTo>
                <a:cubicBezTo>
                  <a:pt x="301771" y="1222047"/>
                  <a:pt x="303790" y="1220539"/>
                  <a:pt x="305402" y="1219930"/>
                </a:cubicBezTo>
                <a:close/>
                <a:moveTo>
                  <a:pt x="337429" y="1215279"/>
                </a:moveTo>
                <a:cubicBezTo>
                  <a:pt x="329779" y="1220991"/>
                  <a:pt x="319038" y="1223451"/>
                  <a:pt x="309368" y="1221139"/>
                </a:cubicBezTo>
                <a:cubicBezTo>
                  <a:pt x="315823" y="1218702"/>
                  <a:pt x="320326" y="1216532"/>
                  <a:pt x="324472" y="1215323"/>
                </a:cubicBezTo>
                <a:cubicBezTo>
                  <a:pt x="328617" y="1214114"/>
                  <a:pt x="332404" y="1213866"/>
                  <a:pt x="337429" y="1215279"/>
                </a:cubicBezTo>
                <a:close/>
                <a:moveTo>
                  <a:pt x="7794045" y="1206571"/>
                </a:moveTo>
                <a:cubicBezTo>
                  <a:pt x="7811178" y="1204205"/>
                  <a:pt x="7828169" y="1213441"/>
                  <a:pt x="7843719" y="1220068"/>
                </a:cubicBezTo>
                <a:cubicBezTo>
                  <a:pt x="7827379" y="1217937"/>
                  <a:pt x="7809597" y="1213197"/>
                  <a:pt x="7794045" y="1206571"/>
                </a:cubicBezTo>
                <a:close/>
                <a:moveTo>
                  <a:pt x="539908" y="1174643"/>
                </a:moveTo>
                <a:cubicBezTo>
                  <a:pt x="536069" y="1173489"/>
                  <a:pt x="521934" y="1176003"/>
                  <a:pt x="521934" y="1176003"/>
                </a:cubicBezTo>
                <a:cubicBezTo>
                  <a:pt x="519171" y="1178066"/>
                  <a:pt x="520884" y="1180360"/>
                  <a:pt x="524616" y="1181147"/>
                </a:cubicBezTo>
                <a:lnTo>
                  <a:pt x="530254" y="1181009"/>
                </a:lnTo>
                <a:lnTo>
                  <a:pt x="532320" y="1180561"/>
                </a:lnTo>
                <a:lnTo>
                  <a:pt x="539413" y="1177247"/>
                </a:lnTo>
                <a:cubicBezTo>
                  <a:pt x="541326" y="1175818"/>
                  <a:pt x="541189" y="1175027"/>
                  <a:pt x="539908" y="1174643"/>
                </a:cubicBezTo>
                <a:close/>
                <a:moveTo>
                  <a:pt x="472499" y="1174566"/>
                </a:moveTo>
                <a:cubicBezTo>
                  <a:pt x="472939" y="1174908"/>
                  <a:pt x="474114" y="1175817"/>
                  <a:pt x="476466" y="1177635"/>
                </a:cubicBezTo>
                <a:cubicBezTo>
                  <a:pt x="476466" y="1177635"/>
                  <a:pt x="471176" y="1173543"/>
                  <a:pt x="472499" y="1174566"/>
                </a:cubicBezTo>
                <a:close/>
                <a:moveTo>
                  <a:pt x="490464" y="1171143"/>
                </a:moveTo>
                <a:cubicBezTo>
                  <a:pt x="489087" y="1170048"/>
                  <a:pt x="494592" y="1174427"/>
                  <a:pt x="494592" y="1174427"/>
                </a:cubicBezTo>
                <a:cubicBezTo>
                  <a:pt x="492146" y="1172481"/>
                  <a:pt x="490923" y="1171508"/>
                  <a:pt x="490464" y="1171143"/>
                </a:cubicBezTo>
                <a:close/>
                <a:moveTo>
                  <a:pt x="417215" y="1163959"/>
                </a:moveTo>
                <a:lnTo>
                  <a:pt x="437412" y="1165298"/>
                </a:lnTo>
                <a:lnTo>
                  <a:pt x="389842" y="1174556"/>
                </a:lnTo>
                <a:lnTo>
                  <a:pt x="354998" y="1184253"/>
                </a:lnTo>
                <a:lnTo>
                  <a:pt x="259792" y="1180557"/>
                </a:lnTo>
                <a:lnTo>
                  <a:pt x="245217" y="1179544"/>
                </a:lnTo>
                <a:lnTo>
                  <a:pt x="254117" y="1176863"/>
                </a:lnTo>
                <a:cubicBezTo>
                  <a:pt x="267588" y="1172960"/>
                  <a:pt x="274827" y="1170633"/>
                  <a:pt x="277796" y="1169261"/>
                </a:cubicBezTo>
                <a:lnTo>
                  <a:pt x="276986" y="1168487"/>
                </a:lnTo>
                <a:lnTo>
                  <a:pt x="323178" y="1169641"/>
                </a:lnTo>
                <a:cubicBezTo>
                  <a:pt x="355423" y="1168995"/>
                  <a:pt x="386545" y="1166983"/>
                  <a:pt x="417215" y="1163959"/>
                </a:cubicBezTo>
                <a:close/>
                <a:moveTo>
                  <a:pt x="127192" y="1162586"/>
                </a:moveTo>
                <a:lnTo>
                  <a:pt x="206678" y="1166375"/>
                </a:lnTo>
                <a:lnTo>
                  <a:pt x="199058" y="1168732"/>
                </a:lnTo>
                <a:lnTo>
                  <a:pt x="182540" y="1175184"/>
                </a:lnTo>
                <a:lnTo>
                  <a:pt x="145801" y="1172627"/>
                </a:lnTo>
                <a:lnTo>
                  <a:pt x="107467" y="1168349"/>
                </a:lnTo>
                <a:lnTo>
                  <a:pt x="118061" y="1164875"/>
                </a:lnTo>
                <a:close/>
                <a:moveTo>
                  <a:pt x="3943021" y="1147250"/>
                </a:moveTo>
                <a:cubicBezTo>
                  <a:pt x="4013240" y="1162576"/>
                  <a:pt x="4092397" y="1179180"/>
                  <a:pt x="4179213" y="1179180"/>
                </a:cubicBezTo>
                <a:cubicBezTo>
                  <a:pt x="4259648" y="1202168"/>
                  <a:pt x="4354124" y="1209831"/>
                  <a:pt x="4456261" y="1218771"/>
                </a:cubicBezTo>
                <a:cubicBezTo>
                  <a:pt x="4606916" y="1249422"/>
                  <a:pt x="4891623" y="1305616"/>
                  <a:pt x="5098450" y="1328604"/>
                </a:cubicBezTo>
                <a:cubicBezTo>
                  <a:pt x="5224848" y="1337543"/>
                  <a:pt x="4987377" y="1297953"/>
                  <a:pt x="4970780" y="1289014"/>
                </a:cubicBezTo>
                <a:cubicBezTo>
                  <a:pt x="4797145" y="1266025"/>
                  <a:pt x="4623512" y="1234096"/>
                  <a:pt x="4456261" y="1218771"/>
                </a:cubicBezTo>
                <a:cubicBezTo>
                  <a:pt x="4369445" y="1194505"/>
                  <a:pt x="4274967" y="1186842"/>
                  <a:pt x="4179213" y="1179180"/>
                </a:cubicBezTo>
                <a:cubicBezTo>
                  <a:pt x="4101334" y="1162576"/>
                  <a:pt x="4029837" y="1147251"/>
                  <a:pt x="3943021" y="1147250"/>
                </a:cubicBezTo>
                <a:close/>
                <a:moveTo>
                  <a:pt x="3858118" y="1132884"/>
                </a:moveTo>
                <a:cubicBezTo>
                  <a:pt x="3839288" y="1132884"/>
                  <a:pt x="3811518" y="1135118"/>
                  <a:pt x="3815349" y="1139589"/>
                </a:cubicBezTo>
                <a:lnTo>
                  <a:pt x="3847268" y="1139589"/>
                </a:lnTo>
                <a:cubicBezTo>
                  <a:pt x="3886845" y="1135119"/>
                  <a:pt x="3876951" y="1132884"/>
                  <a:pt x="3858118" y="1132884"/>
                </a:cubicBezTo>
                <a:close/>
                <a:moveTo>
                  <a:pt x="3752790" y="1122986"/>
                </a:moveTo>
                <a:cubicBezTo>
                  <a:pt x="3752790" y="1122986"/>
                  <a:pt x="3755264" y="1124503"/>
                  <a:pt x="3758356" y="1126399"/>
                </a:cubicBezTo>
                <a:lnTo>
                  <a:pt x="3766004" y="1131089"/>
                </a:lnTo>
                <a:lnTo>
                  <a:pt x="3769487" y="1133223"/>
                </a:lnTo>
                <a:cubicBezTo>
                  <a:pt x="3771342" y="1134361"/>
                  <a:pt x="3770105" y="1133602"/>
                  <a:pt x="3767632" y="1132085"/>
                </a:cubicBezTo>
                <a:lnTo>
                  <a:pt x="3766004" y="1131089"/>
                </a:lnTo>
                <a:lnTo>
                  <a:pt x="3764152" y="1129952"/>
                </a:lnTo>
                <a:cubicBezTo>
                  <a:pt x="3761448" y="1128294"/>
                  <a:pt x="3757736" y="1126019"/>
                  <a:pt x="3752790" y="1122986"/>
                </a:cubicBezTo>
                <a:close/>
                <a:moveTo>
                  <a:pt x="695438" y="1120507"/>
                </a:moveTo>
                <a:lnTo>
                  <a:pt x="690038" y="1123797"/>
                </a:lnTo>
                <a:lnTo>
                  <a:pt x="695438" y="1120507"/>
                </a:lnTo>
                <a:close/>
                <a:moveTo>
                  <a:pt x="604439" y="1105111"/>
                </a:moveTo>
                <a:lnTo>
                  <a:pt x="607929" y="1109465"/>
                </a:lnTo>
                <a:lnTo>
                  <a:pt x="608302" y="1109931"/>
                </a:lnTo>
                <a:cubicBezTo>
                  <a:pt x="608609" y="1110313"/>
                  <a:pt x="608690" y="1110415"/>
                  <a:pt x="608364" y="1110006"/>
                </a:cubicBezTo>
                <a:lnTo>
                  <a:pt x="607929" y="1109465"/>
                </a:lnTo>
                <a:lnTo>
                  <a:pt x="606892" y="1108170"/>
                </a:lnTo>
                <a:cubicBezTo>
                  <a:pt x="605747" y="1106743"/>
                  <a:pt x="604439" y="1105111"/>
                  <a:pt x="604439" y="1105111"/>
                </a:cubicBezTo>
                <a:close/>
                <a:moveTo>
                  <a:pt x="715409" y="1067256"/>
                </a:moveTo>
                <a:lnTo>
                  <a:pt x="688914" y="1071181"/>
                </a:lnTo>
                <a:lnTo>
                  <a:pt x="694796" y="1071354"/>
                </a:lnTo>
                <a:cubicBezTo>
                  <a:pt x="701464" y="1070986"/>
                  <a:pt x="708364" y="1069860"/>
                  <a:pt x="715691" y="1067374"/>
                </a:cubicBezTo>
                <a:lnTo>
                  <a:pt x="716927" y="1070149"/>
                </a:lnTo>
                <a:lnTo>
                  <a:pt x="717157" y="1070663"/>
                </a:lnTo>
                <a:cubicBezTo>
                  <a:pt x="717401" y="1071212"/>
                  <a:pt x="717524" y="1071485"/>
                  <a:pt x="717340" y="1071074"/>
                </a:cubicBezTo>
                <a:lnTo>
                  <a:pt x="716927" y="1070149"/>
                </a:lnTo>
                <a:lnTo>
                  <a:pt x="716241" y="1068608"/>
                </a:lnTo>
                <a:cubicBezTo>
                  <a:pt x="715935" y="1067922"/>
                  <a:pt x="715691" y="1067374"/>
                  <a:pt x="715691" y="1067374"/>
                </a:cubicBezTo>
                <a:close/>
                <a:moveTo>
                  <a:pt x="2888469" y="1025393"/>
                </a:moveTo>
                <a:lnTo>
                  <a:pt x="2889136" y="1035031"/>
                </a:lnTo>
                <a:lnTo>
                  <a:pt x="3155605" y="1062641"/>
                </a:lnTo>
                <a:cubicBezTo>
                  <a:pt x="3265404" y="1073497"/>
                  <a:pt x="3376160" y="1083395"/>
                  <a:pt x="3491063" y="1091058"/>
                </a:cubicBezTo>
                <a:cubicBezTo>
                  <a:pt x="3530641" y="1115322"/>
                  <a:pt x="3570219" y="1075732"/>
                  <a:pt x="3491063" y="1091058"/>
                </a:cubicBezTo>
                <a:cubicBezTo>
                  <a:pt x="3394032" y="1075413"/>
                  <a:pt x="3289659" y="1062162"/>
                  <a:pt x="3180501" y="1050728"/>
                </a:cubicBezTo>
                <a:close/>
                <a:moveTo>
                  <a:pt x="6986214" y="1013470"/>
                </a:moveTo>
                <a:lnTo>
                  <a:pt x="7211999" y="1075666"/>
                </a:lnTo>
                <a:lnTo>
                  <a:pt x="7232715" y="1080272"/>
                </a:lnTo>
                <a:cubicBezTo>
                  <a:pt x="7320286" y="1105106"/>
                  <a:pt x="7403770" y="1125103"/>
                  <a:pt x="7500337" y="1150621"/>
                </a:cubicBezTo>
                <a:cubicBezTo>
                  <a:pt x="7513554" y="1155394"/>
                  <a:pt x="7559140" y="1164056"/>
                  <a:pt x="7512144" y="1148295"/>
                </a:cubicBezTo>
                <a:cubicBezTo>
                  <a:pt x="7489796" y="1143586"/>
                  <a:pt x="7465117" y="1137023"/>
                  <a:pt x="7444688" y="1130056"/>
                </a:cubicBezTo>
                <a:cubicBezTo>
                  <a:pt x="7406792" y="1118721"/>
                  <a:pt x="7387568" y="1111372"/>
                  <a:pt x="7353789" y="1100381"/>
                </a:cubicBezTo>
                <a:cubicBezTo>
                  <a:pt x="7298111" y="1084306"/>
                  <a:pt x="7228627" y="1075437"/>
                  <a:pt x="7172502" y="1059739"/>
                </a:cubicBezTo>
                <a:cubicBezTo>
                  <a:pt x="7127377" y="1048454"/>
                  <a:pt x="7083473" y="1037255"/>
                  <a:pt x="7038388" y="1026017"/>
                </a:cubicBezTo>
                <a:close/>
                <a:moveTo>
                  <a:pt x="258714" y="1007306"/>
                </a:moveTo>
                <a:cubicBezTo>
                  <a:pt x="263690" y="1007365"/>
                  <a:pt x="271288" y="1008769"/>
                  <a:pt x="281621" y="1012643"/>
                </a:cubicBezTo>
                <a:cubicBezTo>
                  <a:pt x="259746" y="1017440"/>
                  <a:pt x="249402" y="1011938"/>
                  <a:pt x="251894" y="1008963"/>
                </a:cubicBezTo>
                <a:cubicBezTo>
                  <a:pt x="252725" y="1007970"/>
                  <a:pt x="254983" y="1007260"/>
                  <a:pt x="258714" y="1007306"/>
                </a:cubicBezTo>
                <a:close/>
                <a:moveTo>
                  <a:pt x="112533" y="872689"/>
                </a:moveTo>
                <a:cubicBezTo>
                  <a:pt x="114783" y="875421"/>
                  <a:pt x="115907" y="876788"/>
                  <a:pt x="116330" y="877301"/>
                </a:cubicBezTo>
                <a:cubicBezTo>
                  <a:pt x="117596" y="878837"/>
                  <a:pt x="112533" y="872689"/>
                  <a:pt x="112533" y="872689"/>
                </a:cubicBezTo>
                <a:close/>
                <a:moveTo>
                  <a:pt x="6598868" y="859329"/>
                </a:moveTo>
                <a:cubicBezTo>
                  <a:pt x="6601735" y="857797"/>
                  <a:pt x="6666208" y="875197"/>
                  <a:pt x="6846768" y="929277"/>
                </a:cubicBezTo>
                <a:cubicBezTo>
                  <a:pt x="6818395" y="926381"/>
                  <a:pt x="6714834" y="897839"/>
                  <a:pt x="6719959" y="892082"/>
                </a:cubicBezTo>
                <a:lnTo>
                  <a:pt x="6720518" y="901682"/>
                </a:lnTo>
                <a:lnTo>
                  <a:pt x="6702295" y="896864"/>
                </a:lnTo>
                <a:lnTo>
                  <a:pt x="6673387" y="887231"/>
                </a:lnTo>
                <a:cubicBezTo>
                  <a:pt x="6629218" y="872276"/>
                  <a:pt x="6596716" y="860478"/>
                  <a:pt x="6598868" y="859329"/>
                </a:cubicBezTo>
                <a:close/>
                <a:moveTo>
                  <a:pt x="194256" y="821633"/>
                </a:moveTo>
                <a:lnTo>
                  <a:pt x="197187" y="822173"/>
                </a:lnTo>
                <a:cubicBezTo>
                  <a:pt x="200079" y="822747"/>
                  <a:pt x="201126" y="823023"/>
                  <a:pt x="200864" y="823111"/>
                </a:cubicBezTo>
                <a:cubicBezTo>
                  <a:pt x="200342" y="823288"/>
                  <a:pt x="194579" y="822718"/>
                  <a:pt x="187844" y="822285"/>
                </a:cubicBezTo>
                <a:close/>
                <a:moveTo>
                  <a:pt x="6772604" y="730544"/>
                </a:moveTo>
                <a:lnTo>
                  <a:pt x="6995275" y="792051"/>
                </a:lnTo>
                <a:cubicBezTo>
                  <a:pt x="7285229" y="865325"/>
                  <a:pt x="7571775" y="922795"/>
                  <a:pt x="7844672" y="1011876"/>
                </a:cubicBezTo>
                <a:cubicBezTo>
                  <a:pt x="7963407" y="1051466"/>
                  <a:pt x="7820415" y="1028479"/>
                  <a:pt x="7780835" y="1011876"/>
                </a:cubicBezTo>
                <a:cubicBezTo>
                  <a:pt x="7476339" y="932693"/>
                  <a:pt x="7175672" y="849679"/>
                  <a:pt x="6875005" y="769700"/>
                </a:cubicBezTo>
                <a:lnTo>
                  <a:pt x="6772011" y="743046"/>
                </a:lnTo>
                <a:lnTo>
                  <a:pt x="6779467" y="742136"/>
                </a:lnTo>
                <a:cubicBezTo>
                  <a:pt x="6779467" y="742136"/>
                  <a:pt x="6795692" y="723905"/>
                  <a:pt x="6779467" y="742136"/>
                </a:cubicBezTo>
                <a:close/>
                <a:moveTo>
                  <a:pt x="6751601" y="724742"/>
                </a:moveTo>
                <a:lnTo>
                  <a:pt x="6767866" y="729235"/>
                </a:lnTo>
                <a:lnTo>
                  <a:pt x="6756114" y="731669"/>
                </a:lnTo>
                <a:close/>
                <a:moveTo>
                  <a:pt x="594208" y="664231"/>
                </a:moveTo>
                <a:cubicBezTo>
                  <a:pt x="594643" y="664776"/>
                  <a:pt x="595806" y="666226"/>
                  <a:pt x="598132" y="669127"/>
                </a:cubicBezTo>
                <a:cubicBezTo>
                  <a:pt x="598132" y="669127"/>
                  <a:pt x="592901" y="662600"/>
                  <a:pt x="594208" y="664231"/>
                </a:cubicBezTo>
                <a:close/>
                <a:moveTo>
                  <a:pt x="514608" y="664093"/>
                </a:moveTo>
                <a:lnTo>
                  <a:pt x="512509" y="666308"/>
                </a:lnTo>
                <a:cubicBezTo>
                  <a:pt x="512324" y="666504"/>
                  <a:pt x="512996" y="665793"/>
                  <a:pt x="514075" y="664655"/>
                </a:cubicBezTo>
                <a:close/>
                <a:moveTo>
                  <a:pt x="6485691" y="660544"/>
                </a:moveTo>
                <a:lnTo>
                  <a:pt x="6504756" y="666731"/>
                </a:lnTo>
                <a:cubicBezTo>
                  <a:pt x="6526461" y="673755"/>
                  <a:pt x="6546250" y="679822"/>
                  <a:pt x="6553909" y="679821"/>
                </a:cubicBezTo>
                <a:cubicBezTo>
                  <a:pt x="6570508" y="679821"/>
                  <a:pt x="6585827" y="672158"/>
                  <a:pt x="6593487" y="672157"/>
                </a:cubicBezTo>
                <a:cubicBezTo>
                  <a:pt x="6601147" y="672158"/>
                  <a:pt x="6585827" y="687484"/>
                  <a:pt x="6585827" y="687484"/>
                </a:cubicBezTo>
                <a:cubicBezTo>
                  <a:pt x="6597319" y="699936"/>
                  <a:pt x="6622454" y="693710"/>
                  <a:pt x="6638073" y="689819"/>
                </a:cubicBezTo>
                <a:lnTo>
                  <a:pt x="6646309" y="688159"/>
                </a:lnTo>
                <a:lnTo>
                  <a:pt x="6650655" y="689630"/>
                </a:lnTo>
                <a:lnTo>
                  <a:pt x="6653494" y="695786"/>
                </a:lnTo>
                <a:cubicBezTo>
                  <a:pt x="6653494" y="699936"/>
                  <a:pt x="6653494" y="704086"/>
                  <a:pt x="6657325" y="704087"/>
                </a:cubicBezTo>
                <a:lnTo>
                  <a:pt x="6670557" y="696365"/>
                </a:lnTo>
                <a:lnTo>
                  <a:pt x="6682479" y="700400"/>
                </a:lnTo>
                <a:lnTo>
                  <a:pt x="6689083" y="703927"/>
                </a:lnTo>
                <a:cubicBezTo>
                  <a:pt x="6693072" y="706003"/>
                  <a:pt x="6696902" y="707918"/>
                  <a:pt x="6704563" y="711750"/>
                </a:cubicBezTo>
                <a:lnTo>
                  <a:pt x="6745699" y="723112"/>
                </a:lnTo>
                <a:lnTo>
                  <a:pt x="6750593" y="730627"/>
                </a:lnTo>
                <a:cubicBezTo>
                  <a:pt x="6753393" y="731828"/>
                  <a:pt x="6756114" y="731669"/>
                  <a:pt x="6756114" y="731669"/>
                </a:cubicBezTo>
                <a:lnTo>
                  <a:pt x="6769517" y="742401"/>
                </a:lnTo>
                <a:lnTo>
                  <a:pt x="6553831" y="686584"/>
                </a:lnTo>
                <a:close/>
                <a:moveTo>
                  <a:pt x="356398" y="601031"/>
                </a:moveTo>
                <a:cubicBezTo>
                  <a:pt x="357460" y="601579"/>
                  <a:pt x="357408" y="602562"/>
                  <a:pt x="355388" y="604070"/>
                </a:cubicBezTo>
                <a:cubicBezTo>
                  <a:pt x="350288" y="607877"/>
                  <a:pt x="339812" y="605374"/>
                  <a:pt x="339812" y="605374"/>
                </a:cubicBezTo>
                <a:cubicBezTo>
                  <a:pt x="339912" y="603513"/>
                  <a:pt x="343263" y="602017"/>
                  <a:pt x="346987" y="601191"/>
                </a:cubicBezTo>
                <a:cubicBezTo>
                  <a:pt x="350710" y="600365"/>
                  <a:pt x="354807" y="600209"/>
                  <a:pt x="356398" y="601031"/>
                </a:cubicBezTo>
                <a:close/>
                <a:moveTo>
                  <a:pt x="84089" y="589593"/>
                </a:moveTo>
                <a:lnTo>
                  <a:pt x="87181" y="589798"/>
                </a:lnTo>
                <a:lnTo>
                  <a:pt x="72809" y="592673"/>
                </a:lnTo>
                <a:close/>
                <a:moveTo>
                  <a:pt x="85099" y="567934"/>
                </a:moveTo>
                <a:cubicBezTo>
                  <a:pt x="83777" y="566912"/>
                  <a:pt x="89066" y="571004"/>
                  <a:pt x="89066" y="571004"/>
                </a:cubicBezTo>
                <a:cubicBezTo>
                  <a:pt x="86716" y="569186"/>
                  <a:pt x="85541" y="568276"/>
                  <a:pt x="85099" y="567934"/>
                </a:cubicBezTo>
                <a:close/>
                <a:moveTo>
                  <a:pt x="6246221" y="553385"/>
                </a:moveTo>
                <a:cubicBezTo>
                  <a:pt x="6253881" y="561048"/>
                  <a:pt x="6229623" y="568711"/>
                  <a:pt x="6229624" y="561047"/>
                </a:cubicBezTo>
                <a:close/>
                <a:moveTo>
                  <a:pt x="4306887" y="536783"/>
                </a:moveTo>
                <a:lnTo>
                  <a:pt x="4290288" y="545723"/>
                </a:lnTo>
                <a:cubicBezTo>
                  <a:pt x="4297948" y="561048"/>
                  <a:pt x="4416684" y="561047"/>
                  <a:pt x="4448601" y="561048"/>
                </a:cubicBezTo>
                <a:cubicBezTo>
                  <a:pt x="4567337" y="585314"/>
                  <a:pt x="4646492" y="600639"/>
                  <a:pt x="4757568" y="615965"/>
                </a:cubicBezTo>
                <a:cubicBezTo>
                  <a:pt x="4781825" y="615965"/>
                  <a:pt x="4987376" y="640230"/>
                  <a:pt x="4868641" y="624904"/>
                </a:cubicBezTo>
                <a:cubicBezTo>
                  <a:pt x="4717989" y="600639"/>
                  <a:pt x="4433281" y="536782"/>
                  <a:pt x="4306887" y="536783"/>
                </a:cubicBezTo>
                <a:close/>
                <a:moveTo>
                  <a:pt x="6127486" y="529120"/>
                </a:moveTo>
                <a:cubicBezTo>
                  <a:pt x="6150468" y="529119"/>
                  <a:pt x="6182386" y="536782"/>
                  <a:pt x="6197705" y="545722"/>
                </a:cubicBezTo>
                <a:lnTo>
                  <a:pt x="6159113" y="543784"/>
                </a:lnTo>
                <a:lnTo>
                  <a:pt x="6152108" y="541501"/>
                </a:lnTo>
                <a:close/>
                <a:moveTo>
                  <a:pt x="4267308" y="529119"/>
                </a:moveTo>
                <a:cubicBezTo>
                  <a:pt x="4267308" y="529119"/>
                  <a:pt x="4243050" y="536783"/>
                  <a:pt x="4250710" y="536783"/>
                </a:cubicBezTo>
                <a:cubicBezTo>
                  <a:pt x="4250709" y="545723"/>
                  <a:pt x="4267307" y="536783"/>
                  <a:pt x="4267308" y="529119"/>
                </a:cubicBezTo>
                <a:close/>
                <a:moveTo>
                  <a:pt x="195951" y="526740"/>
                </a:moveTo>
                <a:cubicBezTo>
                  <a:pt x="197564" y="526132"/>
                  <a:pt x="198773" y="526420"/>
                  <a:pt x="199916" y="527950"/>
                </a:cubicBezTo>
                <a:cubicBezTo>
                  <a:pt x="197365" y="529855"/>
                  <a:pt x="194124" y="537040"/>
                  <a:pt x="189555" y="530920"/>
                </a:cubicBezTo>
                <a:cubicBezTo>
                  <a:pt x="192319" y="528857"/>
                  <a:pt x="194338" y="527350"/>
                  <a:pt x="195951" y="526740"/>
                </a:cubicBezTo>
                <a:close/>
                <a:moveTo>
                  <a:pt x="206313" y="523771"/>
                </a:moveTo>
                <a:cubicBezTo>
                  <a:pt x="207925" y="523161"/>
                  <a:pt x="209134" y="523449"/>
                  <a:pt x="210276" y="524981"/>
                </a:cubicBezTo>
                <a:cubicBezTo>
                  <a:pt x="207726" y="526884"/>
                  <a:pt x="204485" y="534070"/>
                  <a:pt x="199916" y="527950"/>
                </a:cubicBezTo>
                <a:cubicBezTo>
                  <a:pt x="202678" y="525888"/>
                  <a:pt x="204698" y="524379"/>
                  <a:pt x="206313" y="523771"/>
                </a:cubicBezTo>
                <a:close/>
                <a:moveTo>
                  <a:pt x="6094493" y="522731"/>
                </a:moveTo>
                <a:lnTo>
                  <a:pt x="6127486" y="529120"/>
                </a:lnTo>
                <a:lnTo>
                  <a:pt x="6116812" y="530002"/>
                </a:lnTo>
                <a:close/>
                <a:moveTo>
                  <a:pt x="238337" y="519119"/>
                </a:moveTo>
                <a:cubicBezTo>
                  <a:pt x="230687" y="524831"/>
                  <a:pt x="219946" y="527292"/>
                  <a:pt x="210276" y="524981"/>
                </a:cubicBezTo>
                <a:cubicBezTo>
                  <a:pt x="216731" y="522543"/>
                  <a:pt x="221234" y="520373"/>
                  <a:pt x="225380" y="519164"/>
                </a:cubicBezTo>
                <a:cubicBezTo>
                  <a:pt x="229524" y="517954"/>
                  <a:pt x="233312" y="517708"/>
                  <a:pt x="238337" y="519119"/>
                </a:cubicBezTo>
                <a:close/>
                <a:moveTo>
                  <a:pt x="6068791" y="514359"/>
                </a:moveTo>
                <a:lnTo>
                  <a:pt x="6077696" y="514751"/>
                </a:lnTo>
                <a:lnTo>
                  <a:pt x="6085276" y="519729"/>
                </a:lnTo>
                <a:close/>
                <a:moveTo>
                  <a:pt x="4131976" y="513794"/>
                </a:moveTo>
                <a:lnTo>
                  <a:pt x="4116655" y="521457"/>
                </a:lnTo>
                <a:cubicBezTo>
                  <a:pt x="4124314" y="529119"/>
                  <a:pt x="4139637" y="521457"/>
                  <a:pt x="4131976" y="513794"/>
                </a:cubicBezTo>
                <a:close/>
                <a:moveTo>
                  <a:pt x="5782280" y="510506"/>
                </a:moveTo>
                <a:lnTo>
                  <a:pt x="5953090" y="542692"/>
                </a:lnTo>
                <a:lnTo>
                  <a:pt x="6099872" y="589800"/>
                </a:lnTo>
                <a:cubicBezTo>
                  <a:pt x="6327068" y="666983"/>
                  <a:pt x="6535347" y="748848"/>
                  <a:pt x="6772904" y="832590"/>
                </a:cubicBezTo>
                <a:cubicBezTo>
                  <a:pt x="6866217" y="872647"/>
                  <a:pt x="6923702" y="891134"/>
                  <a:pt x="7033018" y="924799"/>
                </a:cubicBezTo>
                <a:cubicBezTo>
                  <a:pt x="7095626" y="937530"/>
                  <a:pt x="7054145" y="912652"/>
                  <a:pt x="6996557" y="892350"/>
                </a:cubicBezTo>
                <a:cubicBezTo>
                  <a:pt x="6974162" y="882737"/>
                  <a:pt x="6968184" y="889453"/>
                  <a:pt x="6927557" y="863615"/>
                </a:cubicBezTo>
                <a:cubicBezTo>
                  <a:pt x="6878949" y="810038"/>
                  <a:pt x="6763875" y="771248"/>
                  <a:pt x="6670562" y="731192"/>
                </a:cubicBezTo>
                <a:lnTo>
                  <a:pt x="6664299" y="728798"/>
                </a:lnTo>
                <a:lnTo>
                  <a:pt x="7278449" y="890549"/>
                </a:lnTo>
                <a:cubicBezTo>
                  <a:pt x="7713810" y="1008362"/>
                  <a:pt x="8145339" y="1131288"/>
                  <a:pt x="8564741" y="1266025"/>
                </a:cubicBezTo>
                <a:cubicBezTo>
                  <a:pt x="8532825" y="1266024"/>
                  <a:pt x="8508565" y="1257085"/>
                  <a:pt x="8477925" y="1249421"/>
                </a:cubicBezTo>
                <a:cubicBezTo>
                  <a:pt x="8453667" y="1249421"/>
                  <a:pt x="8366851" y="1218771"/>
                  <a:pt x="8414088" y="1241759"/>
                </a:cubicBezTo>
                <a:cubicBezTo>
                  <a:pt x="8470264" y="1273687"/>
                  <a:pt x="8588998" y="1273688"/>
                  <a:pt x="8596659" y="1328605"/>
                </a:cubicBezTo>
                <a:cubicBezTo>
                  <a:pt x="8453667" y="1297953"/>
                  <a:pt x="8311950" y="1266024"/>
                  <a:pt x="8176616" y="1234096"/>
                </a:cubicBezTo>
                <a:cubicBezTo>
                  <a:pt x="8168959" y="1209832"/>
                  <a:pt x="8129382" y="1241759"/>
                  <a:pt x="8176616" y="1234096"/>
                </a:cubicBezTo>
                <a:cubicBezTo>
                  <a:pt x="8161300" y="1273688"/>
                  <a:pt x="8105123" y="1241759"/>
                  <a:pt x="8073205" y="1234097"/>
                </a:cubicBezTo>
                <a:cubicBezTo>
                  <a:pt x="8057883" y="1234096"/>
                  <a:pt x="8042243" y="1236012"/>
                  <a:pt x="8025487" y="1236970"/>
                </a:cubicBezTo>
                <a:lnTo>
                  <a:pt x="7994391" y="1235328"/>
                </a:lnTo>
                <a:lnTo>
                  <a:pt x="8007396" y="1239880"/>
                </a:lnTo>
                <a:cubicBezTo>
                  <a:pt x="8038840" y="1251728"/>
                  <a:pt x="8068614" y="1263751"/>
                  <a:pt x="8097467" y="1275945"/>
                </a:cubicBezTo>
                <a:lnTo>
                  <a:pt x="8160258" y="1303486"/>
                </a:lnTo>
                <a:lnTo>
                  <a:pt x="8153909" y="1302091"/>
                </a:lnTo>
                <a:cubicBezTo>
                  <a:pt x="8139138" y="1297915"/>
                  <a:pt x="8120904" y="1291564"/>
                  <a:pt x="8104139" y="1286841"/>
                </a:cubicBezTo>
                <a:lnTo>
                  <a:pt x="8099210" y="1285705"/>
                </a:lnTo>
                <a:lnTo>
                  <a:pt x="8073814" y="1274584"/>
                </a:lnTo>
                <a:cubicBezTo>
                  <a:pt x="8045533" y="1262814"/>
                  <a:pt x="8017538" y="1251877"/>
                  <a:pt x="7990265" y="1242246"/>
                </a:cubicBezTo>
                <a:lnTo>
                  <a:pt x="7961690" y="1232491"/>
                </a:lnTo>
                <a:lnTo>
                  <a:pt x="7899891" y="1221904"/>
                </a:lnTo>
                <a:cubicBezTo>
                  <a:pt x="7828315" y="1204243"/>
                  <a:pt x="7755301" y="1173114"/>
                  <a:pt x="7678697" y="1154913"/>
                </a:cubicBezTo>
                <a:lnTo>
                  <a:pt x="6880654" y="944002"/>
                </a:lnTo>
                <a:lnTo>
                  <a:pt x="6886761" y="944235"/>
                </a:lnTo>
                <a:cubicBezTo>
                  <a:pt x="6881636" y="949993"/>
                  <a:pt x="6851892" y="923520"/>
                  <a:pt x="6851892" y="923520"/>
                </a:cubicBezTo>
                <a:cubicBezTo>
                  <a:pt x="6834622" y="908149"/>
                  <a:pt x="6862139" y="912006"/>
                  <a:pt x="6838152" y="890658"/>
                </a:cubicBezTo>
                <a:cubicBezTo>
                  <a:pt x="6815756" y="881044"/>
                  <a:pt x="6751555" y="856579"/>
                  <a:pt x="6705807" y="836498"/>
                </a:cubicBezTo>
                <a:cubicBezTo>
                  <a:pt x="6428420" y="728918"/>
                  <a:pt x="6107099" y="601151"/>
                  <a:pt x="5825003" y="522049"/>
                </a:cubicBezTo>
                <a:close/>
                <a:moveTo>
                  <a:pt x="6045063" y="506630"/>
                </a:moveTo>
                <a:lnTo>
                  <a:pt x="6051960" y="506669"/>
                </a:lnTo>
                <a:lnTo>
                  <a:pt x="6053489" y="509373"/>
                </a:lnTo>
                <a:close/>
                <a:moveTo>
                  <a:pt x="4101333" y="506131"/>
                </a:moveTo>
                <a:lnTo>
                  <a:pt x="4061755" y="513793"/>
                </a:lnTo>
                <a:cubicBezTo>
                  <a:pt x="4077076" y="529119"/>
                  <a:pt x="4101333" y="506131"/>
                  <a:pt x="4101333" y="506131"/>
                </a:cubicBezTo>
                <a:close/>
                <a:moveTo>
                  <a:pt x="4029837" y="497192"/>
                </a:moveTo>
                <a:cubicBezTo>
                  <a:pt x="4020901" y="497192"/>
                  <a:pt x="3997918" y="506131"/>
                  <a:pt x="4005579" y="506132"/>
                </a:cubicBezTo>
                <a:cubicBezTo>
                  <a:pt x="4005580" y="513793"/>
                  <a:pt x="4037497" y="506132"/>
                  <a:pt x="4029837" y="497192"/>
                </a:cubicBezTo>
                <a:close/>
                <a:moveTo>
                  <a:pt x="5513758" y="489224"/>
                </a:moveTo>
                <a:cubicBezTo>
                  <a:pt x="5525271" y="499472"/>
                  <a:pt x="5508413" y="506823"/>
                  <a:pt x="5502657" y="501699"/>
                </a:cubicBezTo>
                <a:cubicBezTo>
                  <a:pt x="5496899" y="496576"/>
                  <a:pt x="5513758" y="489224"/>
                  <a:pt x="5513758" y="489224"/>
                </a:cubicBezTo>
                <a:close/>
                <a:moveTo>
                  <a:pt x="3949046" y="487493"/>
                </a:moveTo>
                <a:cubicBezTo>
                  <a:pt x="3937196" y="488571"/>
                  <a:pt x="3920678" y="497192"/>
                  <a:pt x="3926423" y="497191"/>
                </a:cubicBezTo>
                <a:cubicBezTo>
                  <a:pt x="3926424" y="506132"/>
                  <a:pt x="3958341" y="497191"/>
                  <a:pt x="3958341" y="489529"/>
                </a:cubicBezTo>
                <a:cubicBezTo>
                  <a:pt x="3956427" y="487614"/>
                  <a:pt x="3952995" y="487134"/>
                  <a:pt x="3949046" y="487493"/>
                </a:cubicBezTo>
                <a:close/>
                <a:moveTo>
                  <a:pt x="5470745" y="484907"/>
                </a:moveTo>
                <a:cubicBezTo>
                  <a:pt x="5473544" y="486108"/>
                  <a:pt x="5476424" y="488670"/>
                  <a:pt x="5479301" y="491232"/>
                </a:cubicBezTo>
                <a:cubicBezTo>
                  <a:pt x="5474177" y="496990"/>
                  <a:pt x="5468419" y="491865"/>
                  <a:pt x="5462663" y="486743"/>
                </a:cubicBezTo>
                <a:cubicBezTo>
                  <a:pt x="5465225" y="483863"/>
                  <a:pt x="5467945" y="483705"/>
                  <a:pt x="5470745" y="484907"/>
                </a:cubicBezTo>
                <a:close/>
                <a:moveTo>
                  <a:pt x="3894507" y="481865"/>
                </a:moveTo>
                <a:lnTo>
                  <a:pt x="3871525" y="489529"/>
                </a:lnTo>
                <a:cubicBezTo>
                  <a:pt x="3879185" y="497191"/>
                  <a:pt x="3902165" y="489529"/>
                  <a:pt x="3894507" y="481865"/>
                </a:cubicBezTo>
                <a:close/>
                <a:moveTo>
                  <a:pt x="3823010" y="474204"/>
                </a:moveTo>
                <a:lnTo>
                  <a:pt x="3784708" y="481866"/>
                </a:lnTo>
                <a:cubicBezTo>
                  <a:pt x="3800028" y="497192"/>
                  <a:pt x="3823010" y="474204"/>
                  <a:pt x="3823010" y="474204"/>
                </a:cubicBezTo>
                <a:close/>
                <a:moveTo>
                  <a:pt x="3768110" y="466540"/>
                </a:moveTo>
                <a:cubicBezTo>
                  <a:pt x="3760452" y="466540"/>
                  <a:pt x="3736192" y="474204"/>
                  <a:pt x="3745130" y="474204"/>
                </a:cubicBezTo>
                <a:cubicBezTo>
                  <a:pt x="3745131" y="481865"/>
                  <a:pt x="3768111" y="474203"/>
                  <a:pt x="3768110" y="466540"/>
                </a:cubicBezTo>
                <a:close/>
                <a:moveTo>
                  <a:pt x="5367157" y="459295"/>
                </a:moveTo>
                <a:cubicBezTo>
                  <a:pt x="5398636" y="462324"/>
                  <a:pt x="5432028" y="476244"/>
                  <a:pt x="5462663" y="486743"/>
                </a:cubicBezTo>
                <a:cubicBezTo>
                  <a:pt x="5422450" y="483625"/>
                  <a:pt x="5377334" y="474425"/>
                  <a:pt x="5336488" y="460428"/>
                </a:cubicBezTo>
                <a:cubicBezTo>
                  <a:pt x="5346382" y="458485"/>
                  <a:pt x="5356662" y="458286"/>
                  <a:pt x="5367157" y="459295"/>
                </a:cubicBezTo>
                <a:close/>
                <a:moveTo>
                  <a:pt x="2315470" y="360686"/>
                </a:moveTo>
                <a:lnTo>
                  <a:pt x="2315057" y="360705"/>
                </a:lnTo>
                <a:lnTo>
                  <a:pt x="2315165" y="360718"/>
                </a:lnTo>
                <a:close/>
                <a:moveTo>
                  <a:pt x="2575177" y="355750"/>
                </a:moveTo>
                <a:cubicBezTo>
                  <a:pt x="2541504" y="354791"/>
                  <a:pt x="2497776" y="356706"/>
                  <a:pt x="2501608" y="364371"/>
                </a:cubicBezTo>
                <a:cubicBezTo>
                  <a:pt x="2510542" y="364370"/>
                  <a:pt x="2588423" y="364370"/>
                  <a:pt x="2588423" y="364370"/>
                </a:cubicBezTo>
                <a:cubicBezTo>
                  <a:pt x="2632469" y="360539"/>
                  <a:pt x="2608850" y="356707"/>
                  <a:pt x="2575177" y="355750"/>
                </a:cubicBezTo>
                <a:close/>
                <a:moveTo>
                  <a:pt x="2407308" y="340005"/>
                </a:moveTo>
                <a:cubicBezTo>
                  <a:pt x="2383879" y="339376"/>
                  <a:pt x="2352234" y="343551"/>
                  <a:pt x="2326449" y="347884"/>
                </a:cubicBezTo>
                <a:lnTo>
                  <a:pt x="2306939" y="351504"/>
                </a:lnTo>
                <a:lnTo>
                  <a:pt x="2322377" y="351294"/>
                </a:lnTo>
                <a:cubicBezTo>
                  <a:pt x="2331541" y="351599"/>
                  <a:pt x="2349556" y="353784"/>
                  <a:pt x="2347049" y="356661"/>
                </a:cubicBezTo>
                <a:lnTo>
                  <a:pt x="2342867" y="357888"/>
                </a:lnTo>
                <a:lnTo>
                  <a:pt x="2368508" y="355270"/>
                </a:lnTo>
                <a:lnTo>
                  <a:pt x="2376706" y="354159"/>
                </a:lnTo>
                <a:lnTo>
                  <a:pt x="2378570" y="352523"/>
                </a:lnTo>
                <a:lnTo>
                  <a:pt x="2381033" y="353573"/>
                </a:lnTo>
                <a:lnTo>
                  <a:pt x="2417542" y="348624"/>
                </a:lnTo>
                <a:cubicBezTo>
                  <a:pt x="2430589" y="347127"/>
                  <a:pt x="2439047" y="346809"/>
                  <a:pt x="2439047" y="349044"/>
                </a:cubicBezTo>
                <a:cubicBezTo>
                  <a:pt x="2434897" y="342978"/>
                  <a:pt x="2422929" y="340423"/>
                  <a:pt x="2407308" y="340005"/>
                </a:cubicBezTo>
                <a:close/>
                <a:moveTo>
                  <a:pt x="1536407" y="325736"/>
                </a:moveTo>
                <a:lnTo>
                  <a:pt x="1450225" y="325842"/>
                </a:lnTo>
                <a:lnTo>
                  <a:pt x="1459062" y="326973"/>
                </a:lnTo>
                <a:cubicBezTo>
                  <a:pt x="1464371" y="327848"/>
                  <a:pt x="1468098" y="328739"/>
                  <a:pt x="1468670" y="329504"/>
                </a:cubicBezTo>
                <a:cubicBezTo>
                  <a:pt x="1470953" y="332563"/>
                  <a:pt x="1447992" y="334616"/>
                  <a:pt x="1445442" y="336521"/>
                </a:cubicBezTo>
                <a:cubicBezTo>
                  <a:pt x="1303444" y="344061"/>
                  <a:pt x="1164527" y="339768"/>
                  <a:pt x="1027212" y="358900"/>
                </a:cubicBezTo>
                <a:lnTo>
                  <a:pt x="945694" y="370527"/>
                </a:lnTo>
                <a:lnTo>
                  <a:pt x="994759" y="365787"/>
                </a:lnTo>
                <a:cubicBezTo>
                  <a:pt x="1056201" y="361576"/>
                  <a:pt x="1122432" y="358623"/>
                  <a:pt x="1195524" y="356707"/>
                </a:cubicBezTo>
                <a:cubicBezTo>
                  <a:pt x="1330855" y="349043"/>
                  <a:pt x="1496829" y="356706"/>
                  <a:pt x="1630883" y="356707"/>
                </a:cubicBezTo>
                <a:cubicBezTo>
                  <a:pt x="1734299" y="356707"/>
                  <a:pt x="1813454" y="349044"/>
                  <a:pt x="1924529" y="349044"/>
                </a:cubicBezTo>
                <a:cubicBezTo>
                  <a:pt x="1936338" y="349044"/>
                  <a:pt x="1960995" y="350001"/>
                  <a:pt x="1991597" y="351199"/>
                </a:cubicBezTo>
                <a:lnTo>
                  <a:pt x="2037989" y="352821"/>
                </a:lnTo>
                <a:lnTo>
                  <a:pt x="2074503" y="352801"/>
                </a:lnTo>
                <a:lnTo>
                  <a:pt x="2228501" y="352432"/>
                </a:lnTo>
                <a:lnTo>
                  <a:pt x="2241155" y="349043"/>
                </a:lnTo>
                <a:cubicBezTo>
                  <a:pt x="2248815" y="332441"/>
                  <a:pt x="2130080" y="340104"/>
                  <a:pt x="2122422" y="340104"/>
                </a:cubicBezTo>
                <a:cubicBezTo>
                  <a:pt x="1928360" y="336273"/>
                  <a:pt x="1732384" y="328611"/>
                  <a:pt x="1536407" y="325736"/>
                </a:cubicBezTo>
                <a:close/>
                <a:moveTo>
                  <a:pt x="4830930" y="287409"/>
                </a:moveTo>
                <a:lnTo>
                  <a:pt x="4983083" y="310965"/>
                </a:lnTo>
                <a:lnTo>
                  <a:pt x="5203178" y="346729"/>
                </a:lnTo>
                <a:lnTo>
                  <a:pt x="5259040" y="360309"/>
                </a:lnTo>
                <a:cubicBezTo>
                  <a:pt x="5290569" y="368083"/>
                  <a:pt x="5319473" y="375213"/>
                  <a:pt x="5343684" y="380854"/>
                </a:cubicBezTo>
                <a:cubicBezTo>
                  <a:pt x="5537370" y="425983"/>
                  <a:pt x="5680184" y="456788"/>
                  <a:pt x="5864583" y="514285"/>
                </a:cubicBezTo>
                <a:lnTo>
                  <a:pt x="5945418" y="540229"/>
                </a:lnTo>
                <a:lnTo>
                  <a:pt x="5717182" y="487452"/>
                </a:lnTo>
                <a:lnTo>
                  <a:pt x="5643106" y="472905"/>
                </a:lnTo>
                <a:lnTo>
                  <a:pt x="5592255" y="459165"/>
                </a:lnTo>
                <a:lnTo>
                  <a:pt x="5449734" y="427985"/>
                </a:lnTo>
                <a:lnTo>
                  <a:pt x="5449548" y="427687"/>
                </a:lnTo>
                <a:lnTo>
                  <a:pt x="5445376" y="427032"/>
                </a:lnTo>
                <a:lnTo>
                  <a:pt x="5378456" y="412392"/>
                </a:lnTo>
                <a:lnTo>
                  <a:pt x="5377933" y="411623"/>
                </a:lnTo>
                <a:lnTo>
                  <a:pt x="5368219" y="410152"/>
                </a:lnTo>
                <a:lnTo>
                  <a:pt x="5357879" y="407890"/>
                </a:lnTo>
                <a:cubicBezTo>
                  <a:pt x="5201014" y="375971"/>
                  <a:pt x="5042838" y="346970"/>
                  <a:pt x="4882907" y="311249"/>
                </a:cubicBezTo>
                <a:cubicBezTo>
                  <a:pt x="4878590" y="307406"/>
                  <a:pt x="4848412" y="298929"/>
                  <a:pt x="4835756" y="292500"/>
                </a:cubicBezTo>
                <a:close/>
                <a:moveTo>
                  <a:pt x="878897" y="277524"/>
                </a:moveTo>
                <a:cubicBezTo>
                  <a:pt x="886556" y="285187"/>
                  <a:pt x="863576" y="292850"/>
                  <a:pt x="863577" y="285187"/>
                </a:cubicBezTo>
                <a:close/>
                <a:moveTo>
                  <a:pt x="1532716" y="264415"/>
                </a:moveTo>
                <a:cubicBezTo>
                  <a:pt x="2004006" y="261002"/>
                  <a:pt x="2452133" y="283272"/>
                  <a:pt x="2874408" y="300514"/>
                </a:cubicBezTo>
                <a:cubicBezTo>
                  <a:pt x="3119538" y="317115"/>
                  <a:pt x="3364667" y="356706"/>
                  <a:pt x="3602139" y="388635"/>
                </a:cubicBezTo>
                <a:cubicBezTo>
                  <a:pt x="3847268" y="411625"/>
                  <a:pt x="4084736" y="443552"/>
                  <a:pt x="4322207" y="474203"/>
                </a:cubicBezTo>
                <a:cubicBezTo>
                  <a:pt x="4552015" y="513794"/>
                  <a:pt x="4797145" y="521458"/>
                  <a:pt x="5042276" y="561047"/>
                </a:cubicBezTo>
                <a:cubicBezTo>
                  <a:pt x="5272085" y="608302"/>
                  <a:pt x="5501893" y="672158"/>
                  <a:pt x="5722766" y="704086"/>
                </a:cubicBezTo>
                <a:cubicBezTo>
                  <a:pt x="5850438" y="727075"/>
                  <a:pt x="5952576" y="743679"/>
                  <a:pt x="6063651" y="766666"/>
                </a:cubicBezTo>
                <a:cubicBezTo>
                  <a:pt x="6308780" y="826052"/>
                  <a:pt x="6540185" y="889590"/>
                  <a:pt x="6770632" y="954085"/>
                </a:cubicBezTo>
                <a:lnTo>
                  <a:pt x="6780726" y="956865"/>
                </a:lnTo>
                <a:lnTo>
                  <a:pt x="6782679" y="956519"/>
                </a:lnTo>
                <a:lnTo>
                  <a:pt x="6783471" y="957622"/>
                </a:lnTo>
                <a:lnTo>
                  <a:pt x="6814271" y="966106"/>
                </a:lnTo>
                <a:lnTo>
                  <a:pt x="6813463" y="965098"/>
                </a:lnTo>
                <a:cubicBezTo>
                  <a:pt x="6818496" y="964829"/>
                  <a:pt x="6827696" y="965981"/>
                  <a:pt x="6833204" y="967064"/>
                </a:cubicBezTo>
                <a:cubicBezTo>
                  <a:pt x="6855997" y="971396"/>
                  <a:pt x="6882878" y="980563"/>
                  <a:pt x="6905671" y="984894"/>
                </a:cubicBezTo>
                <a:cubicBezTo>
                  <a:pt x="7009928" y="1007739"/>
                  <a:pt x="7102063" y="1032541"/>
                  <a:pt x="7195435" y="1052469"/>
                </a:cubicBezTo>
                <a:cubicBezTo>
                  <a:pt x="7327050" y="1079615"/>
                  <a:pt x="7453167" y="1122887"/>
                  <a:pt x="7574071" y="1159087"/>
                </a:cubicBezTo>
                <a:cubicBezTo>
                  <a:pt x="7635075" y="1175126"/>
                  <a:pt x="7700329" y="1190761"/>
                  <a:pt x="7765898" y="1206767"/>
                </a:cubicBezTo>
                <a:cubicBezTo>
                  <a:pt x="7925489" y="1249806"/>
                  <a:pt x="8080679" y="1315701"/>
                  <a:pt x="8236631" y="1381591"/>
                </a:cubicBezTo>
                <a:cubicBezTo>
                  <a:pt x="8260703" y="1393772"/>
                  <a:pt x="8282014" y="1408286"/>
                  <a:pt x="8304764" y="1416739"/>
                </a:cubicBezTo>
                <a:lnTo>
                  <a:pt x="8324651" y="1421945"/>
                </a:lnTo>
                <a:lnTo>
                  <a:pt x="8324806" y="1422977"/>
                </a:lnTo>
                <a:cubicBezTo>
                  <a:pt x="8325592" y="1423907"/>
                  <a:pt x="8326811" y="1423993"/>
                  <a:pt x="8328150" y="1422861"/>
                </a:cubicBezTo>
                <a:lnTo>
                  <a:pt x="8324651" y="1421945"/>
                </a:lnTo>
                <a:lnTo>
                  <a:pt x="8324061" y="1418025"/>
                </a:lnTo>
                <a:cubicBezTo>
                  <a:pt x="8352830" y="1429423"/>
                  <a:pt x="8386163" y="1440791"/>
                  <a:pt x="8388840" y="1438527"/>
                </a:cubicBezTo>
                <a:cubicBezTo>
                  <a:pt x="8386163" y="1440791"/>
                  <a:pt x="8376415" y="1429259"/>
                  <a:pt x="8376415" y="1429259"/>
                </a:cubicBezTo>
                <a:cubicBezTo>
                  <a:pt x="8370754" y="1422564"/>
                  <a:pt x="8381770" y="1424732"/>
                  <a:pt x="8373907" y="1415432"/>
                </a:cubicBezTo>
                <a:cubicBezTo>
                  <a:pt x="8365569" y="1411000"/>
                  <a:pt x="8341365" y="1399569"/>
                  <a:pt x="8324374" y="1390333"/>
                </a:cubicBezTo>
                <a:cubicBezTo>
                  <a:pt x="8298276" y="1377794"/>
                  <a:pt x="8271164" y="1364676"/>
                  <a:pt x="8243472" y="1351452"/>
                </a:cubicBezTo>
                <a:lnTo>
                  <a:pt x="8172981" y="1318436"/>
                </a:lnTo>
                <a:lnTo>
                  <a:pt x="8191316" y="1324924"/>
                </a:lnTo>
                <a:cubicBezTo>
                  <a:pt x="8222763" y="1338362"/>
                  <a:pt x="8253109" y="1353211"/>
                  <a:pt x="8282424" y="1367973"/>
                </a:cubicBezTo>
                <a:cubicBezTo>
                  <a:pt x="8340611" y="1397876"/>
                  <a:pt x="8409163" y="1422842"/>
                  <a:pt x="8472674" y="1452707"/>
                </a:cubicBezTo>
                <a:cubicBezTo>
                  <a:pt x="8505936" y="1469875"/>
                  <a:pt x="8539586" y="1485917"/>
                  <a:pt x="8571859" y="1501687"/>
                </a:cubicBezTo>
                <a:cubicBezTo>
                  <a:pt x="8604132" y="1517458"/>
                  <a:pt x="8635028" y="1532958"/>
                  <a:pt x="8662782" y="1549042"/>
                </a:cubicBezTo>
                <a:cubicBezTo>
                  <a:pt x="8627248" y="1535071"/>
                  <a:pt x="8588701" y="1516630"/>
                  <a:pt x="8553957" y="1498164"/>
                </a:cubicBezTo>
                <a:lnTo>
                  <a:pt x="8516851" y="1482333"/>
                </a:lnTo>
                <a:cubicBezTo>
                  <a:pt x="8511050" y="1487239"/>
                  <a:pt x="8539028" y="1503133"/>
                  <a:pt x="8545478" y="1505332"/>
                </a:cubicBezTo>
                <a:cubicBezTo>
                  <a:pt x="8623303" y="1546697"/>
                  <a:pt x="8720623" y="1583062"/>
                  <a:pt x="8785566" y="1626389"/>
                </a:cubicBezTo>
                <a:cubicBezTo>
                  <a:pt x="8712449" y="1601455"/>
                  <a:pt x="8631956" y="1551501"/>
                  <a:pt x="8559316" y="1521700"/>
                </a:cubicBezTo>
                <a:cubicBezTo>
                  <a:pt x="8581317" y="1530526"/>
                  <a:pt x="8542324" y="1512463"/>
                  <a:pt x="8541087" y="1517337"/>
                </a:cubicBezTo>
                <a:cubicBezTo>
                  <a:pt x="8539506" y="1526328"/>
                  <a:pt x="8556638" y="1523963"/>
                  <a:pt x="8556638" y="1523963"/>
                </a:cubicBezTo>
                <a:cubicBezTo>
                  <a:pt x="8598776" y="1545747"/>
                  <a:pt x="8639814" y="1566226"/>
                  <a:pt x="8679670" y="1586669"/>
                </a:cubicBezTo>
                <a:lnTo>
                  <a:pt x="8757630" y="1628673"/>
                </a:lnTo>
                <a:lnTo>
                  <a:pt x="8745190" y="1626120"/>
                </a:lnTo>
                <a:lnTo>
                  <a:pt x="8744634" y="1626064"/>
                </a:lnTo>
                <a:lnTo>
                  <a:pt x="8741076" y="1624453"/>
                </a:lnTo>
                <a:cubicBezTo>
                  <a:pt x="8732423" y="1619649"/>
                  <a:pt x="8687770" y="1594892"/>
                  <a:pt x="8685091" y="1597155"/>
                </a:cubicBezTo>
                <a:cubicBezTo>
                  <a:pt x="8676612" y="1604323"/>
                  <a:pt x="8723943" y="1626818"/>
                  <a:pt x="8720170" y="1622354"/>
                </a:cubicBezTo>
                <a:lnTo>
                  <a:pt x="8724213" y="1624225"/>
                </a:lnTo>
                <a:lnTo>
                  <a:pt x="8718814" y="1627970"/>
                </a:lnTo>
                <a:cubicBezTo>
                  <a:pt x="8720800" y="1629535"/>
                  <a:pt x="8726077" y="1631290"/>
                  <a:pt x="8732876" y="1633068"/>
                </a:cubicBezTo>
                <a:lnTo>
                  <a:pt x="8750438" y="1637035"/>
                </a:lnTo>
                <a:lnTo>
                  <a:pt x="8761365" y="1643020"/>
                </a:lnTo>
                <a:cubicBezTo>
                  <a:pt x="8764348" y="1651980"/>
                  <a:pt x="8723154" y="1631314"/>
                  <a:pt x="8723154" y="1631314"/>
                </a:cubicBezTo>
                <a:cubicBezTo>
                  <a:pt x="8645958" y="1590692"/>
                  <a:pt x="8575995" y="1558628"/>
                  <a:pt x="8511357" y="1526525"/>
                </a:cubicBezTo>
                <a:cubicBezTo>
                  <a:pt x="8504906" y="1524325"/>
                  <a:pt x="8431961" y="1483300"/>
                  <a:pt x="8425369" y="1492700"/>
                </a:cubicBezTo>
                <a:cubicBezTo>
                  <a:pt x="8421900" y="1499459"/>
                  <a:pt x="8474111" y="1522295"/>
                  <a:pt x="8436354" y="1499359"/>
                </a:cubicBezTo>
                <a:cubicBezTo>
                  <a:pt x="8496427" y="1531493"/>
                  <a:pt x="8550525" y="1556560"/>
                  <a:pt x="8609157" y="1586084"/>
                </a:cubicBezTo>
                <a:cubicBezTo>
                  <a:pt x="8611044" y="1588316"/>
                  <a:pt x="8673144" y="1611083"/>
                  <a:pt x="8674555" y="1618182"/>
                </a:cubicBezTo>
                <a:cubicBezTo>
                  <a:pt x="8669850" y="1629815"/>
                  <a:pt x="8634009" y="1604620"/>
                  <a:pt x="8634009" y="1604620"/>
                </a:cubicBezTo>
                <a:cubicBezTo>
                  <a:pt x="8555709" y="1568123"/>
                  <a:pt x="8511836" y="1549719"/>
                  <a:pt x="8438100" y="1513191"/>
                </a:cubicBezTo>
                <a:cubicBezTo>
                  <a:pt x="8431649" y="1510992"/>
                  <a:pt x="8362924" y="1474053"/>
                  <a:pt x="8359009" y="1481189"/>
                </a:cubicBezTo>
                <a:cubicBezTo>
                  <a:pt x="8360420" y="1488289"/>
                  <a:pt x="8420319" y="1508451"/>
                  <a:pt x="8413867" y="1506251"/>
                </a:cubicBezTo>
                <a:cubicBezTo>
                  <a:pt x="8432746" y="1517718"/>
                  <a:pt x="8445963" y="1522491"/>
                  <a:pt x="8467488" y="1536185"/>
                </a:cubicBezTo>
                <a:cubicBezTo>
                  <a:pt x="8431478" y="1527082"/>
                  <a:pt x="8402090" y="1504088"/>
                  <a:pt x="8368758" y="1492721"/>
                </a:cubicBezTo>
                <a:cubicBezTo>
                  <a:pt x="8360420" y="1488289"/>
                  <a:pt x="8347852" y="1490621"/>
                  <a:pt x="8334634" y="1485851"/>
                </a:cubicBezTo>
                <a:lnTo>
                  <a:pt x="8317412" y="1479378"/>
                </a:lnTo>
                <a:lnTo>
                  <a:pt x="8316883" y="1478971"/>
                </a:lnTo>
                <a:lnTo>
                  <a:pt x="8313497" y="1477907"/>
                </a:lnTo>
                <a:lnTo>
                  <a:pt x="8276593" y="1464038"/>
                </a:lnTo>
                <a:cubicBezTo>
                  <a:pt x="8256644" y="1455150"/>
                  <a:pt x="8236990" y="1445932"/>
                  <a:pt x="8220323" y="1440249"/>
                </a:cubicBezTo>
                <a:cubicBezTo>
                  <a:pt x="8231654" y="1442789"/>
                  <a:pt x="8204773" y="1433621"/>
                  <a:pt x="8202096" y="1435886"/>
                </a:cubicBezTo>
                <a:cubicBezTo>
                  <a:pt x="8193616" y="1443054"/>
                  <a:pt x="8228185" y="1449549"/>
                  <a:pt x="8230072" y="1451781"/>
                </a:cubicBezTo>
                <a:lnTo>
                  <a:pt x="8257895" y="1464165"/>
                </a:lnTo>
                <a:lnTo>
                  <a:pt x="8294195" y="1471842"/>
                </a:lnTo>
                <a:lnTo>
                  <a:pt x="8313497" y="1477907"/>
                </a:lnTo>
                <a:lnTo>
                  <a:pt x="8317412" y="1479378"/>
                </a:lnTo>
                <a:lnTo>
                  <a:pt x="8327271" y="1486968"/>
                </a:lnTo>
                <a:lnTo>
                  <a:pt x="8309462" y="1487118"/>
                </a:lnTo>
                <a:lnTo>
                  <a:pt x="8352463" y="1506258"/>
                </a:lnTo>
                <a:cubicBezTo>
                  <a:pt x="8392223" y="1524549"/>
                  <a:pt x="8430704" y="1543364"/>
                  <a:pt x="8467177" y="1563876"/>
                </a:cubicBezTo>
                <a:cubicBezTo>
                  <a:pt x="8428113" y="1551613"/>
                  <a:pt x="8396824" y="1535649"/>
                  <a:pt x="8365732" y="1519916"/>
                </a:cubicBezTo>
                <a:lnTo>
                  <a:pt x="8276399" y="1481993"/>
                </a:lnTo>
                <a:lnTo>
                  <a:pt x="8258169" y="1478826"/>
                </a:lnTo>
                <a:lnTo>
                  <a:pt x="8233700" y="1474030"/>
                </a:lnTo>
                <a:lnTo>
                  <a:pt x="8237318" y="1477548"/>
                </a:lnTo>
                <a:cubicBezTo>
                  <a:pt x="8322385" y="1516618"/>
                  <a:pt x="8396597" y="1548279"/>
                  <a:pt x="8472220" y="1587040"/>
                </a:cubicBezTo>
                <a:lnTo>
                  <a:pt x="8493582" y="1600328"/>
                </a:lnTo>
                <a:lnTo>
                  <a:pt x="8525989" y="1609446"/>
                </a:lnTo>
                <a:cubicBezTo>
                  <a:pt x="8551326" y="1617565"/>
                  <a:pt x="8534539" y="1616637"/>
                  <a:pt x="8503299" y="1612926"/>
                </a:cubicBezTo>
                <a:lnTo>
                  <a:pt x="8460943" y="1607582"/>
                </a:lnTo>
                <a:lnTo>
                  <a:pt x="8483522" y="1617751"/>
                </a:lnTo>
                <a:lnTo>
                  <a:pt x="8456789" y="1616289"/>
                </a:lnTo>
                <a:cubicBezTo>
                  <a:pt x="8419969" y="1622879"/>
                  <a:pt x="8464209" y="1630422"/>
                  <a:pt x="8493177" y="1633268"/>
                </a:cubicBezTo>
                <a:lnTo>
                  <a:pt x="8531065" y="1640109"/>
                </a:lnTo>
                <a:lnTo>
                  <a:pt x="8555088" y="1651569"/>
                </a:lnTo>
                <a:lnTo>
                  <a:pt x="8557991" y="1652941"/>
                </a:lnTo>
                <a:lnTo>
                  <a:pt x="8542664" y="1651113"/>
                </a:lnTo>
                <a:cubicBezTo>
                  <a:pt x="8522014" y="1648749"/>
                  <a:pt x="8501619" y="1646048"/>
                  <a:pt x="8482451" y="1641722"/>
                </a:cubicBezTo>
                <a:cubicBezTo>
                  <a:pt x="8460577" y="1638104"/>
                  <a:pt x="8437077" y="1632089"/>
                  <a:pt x="8413271" y="1626478"/>
                </a:cubicBezTo>
                <a:lnTo>
                  <a:pt x="8363210" y="1617450"/>
                </a:lnTo>
                <a:lnTo>
                  <a:pt x="8379551" y="1628707"/>
                </a:lnTo>
                <a:lnTo>
                  <a:pt x="8383641" y="1629776"/>
                </a:lnTo>
                <a:cubicBezTo>
                  <a:pt x="8409747" y="1636414"/>
                  <a:pt x="8439714" y="1644648"/>
                  <a:pt x="8448577" y="1645369"/>
                </a:cubicBezTo>
                <a:cubicBezTo>
                  <a:pt x="8454493" y="1649037"/>
                  <a:pt x="8466819" y="1656673"/>
                  <a:pt x="8469777" y="1658505"/>
                </a:cubicBezTo>
                <a:cubicBezTo>
                  <a:pt x="8481105" y="1660755"/>
                  <a:pt x="8487009" y="1659644"/>
                  <a:pt x="8495787" y="1659520"/>
                </a:cubicBezTo>
                <a:cubicBezTo>
                  <a:pt x="8498746" y="1661352"/>
                  <a:pt x="8505252" y="1670946"/>
                  <a:pt x="8517480" y="1672960"/>
                </a:cubicBezTo>
                <a:cubicBezTo>
                  <a:pt x="8528809" y="1675210"/>
                  <a:pt x="8560230" y="1674810"/>
                  <a:pt x="8581419" y="1683169"/>
                </a:cubicBezTo>
                <a:cubicBezTo>
                  <a:pt x="8590286" y="1686279"/>
                  <a:pt x="8593313" y="1688203"/>
                  <a:pt x="8592677" y="1689298"/>
                </a:cubicBezTo>
                <a:lnTo>
                  <a:pt x="8586826" y="1689935"/>
                </a:lnTo>
                <a:lnTo>
                  <a:pt x="8618163" y="1695161"/>
                </a:lnTo>
                <a:cubicBezTo>
                  <a:pt x="8627379" y="1697136"/>
                  <a:pt x="8634321" y="1699291"/>
                  <a:pt x="8636236" y="1701526"/>
                </a:cubicBezTo>
                <a:cubicBezTo>
                  <a:pt x="8643895" y="1716852"/>
                  <a:pt x="8596658" y="1701527"/>
                  <a:pt x="8596658" y="1701527"/>
                </a:cubicBezTo>
                <a:cubicBezTo>
                  <a:pt x="8586764" y="1699292"/>
                  <a:pt x="8569448" y="1696179"/>
                  <a:pt x="8549899" y="1693006"/>
                </a:cubicBezTo>
                <a:lnTo>
                  <a:pt x="8492905" y="1684593"/>
                </a:lnTo>
                <a:lnTo>
                  <a:pt x="8484209" y="1687312"/>
                </a:lnTo>
                <a:cubicBezTo>
                  <a:pt x="8477709" y="1688251"/>
                  <a:pt x="8469139" y="1687561"/>
                  <a:pt x="8459341" y="1685861"/>
                </a:cubicBezTo>
                <a:lnTo>
                  <a:pt x="8450671" y="1683842"/>
                </a:lnTo>
                <a:lnTo>
                  <a:pt x="8453667" y="1684924"/>
                </a:lnTo>
                <a:lnTo>
                  <a:pt x="8463291" y="1687336"/>
                </a:lnTo>
                <a:lnTo>
                  <a:pt x="8519598" y="1698906"/>
                </a:lnTo>
                <a:cubicBezTo>
                  <a:pt x="8525509" y="1700184"/>
                  <a:pt x="8531545" y="1702731"/>
                  <a:pt x="8538321" y="1705736"/>
                </a:cubicBezTo>
                <a:lnTo>
                  <a:pt x="8540292" y="1706552"/>
                </a:lnTo>
                <a:lnTo>
                  <a:pt x="8566496" y="1713020"/>
                </a:lnTo>
                <a:lnTo>
                  <a:pt x="8588538" y="1719190"/>
                </a:lnTo>
                <a:lnTo>
                  <a:pt x="8588587" y="1719197"/>
                </a:lnTo>
                <a:lnTo>
                  <a:pt x="8588618" y="1719212"/>
                </a:lnTo>
                <a:lnTo>
                  <a:pt x="8666878" y="1741117"/>
                </a:lnTo>
                <a:cubicBezTo>
                  <a:pt x="8683477" y="1748780"/>
                  <a:pt x="8747311" y="1764106"/>
                  <a:pt x="8747311" y="1764106"/>
                </a:cubicBezTo>
                <a:lnTo>
                  <a:pt x="8733226" y="1771687"/>
                </a:lnTo>
                <a:lnTo>
                  <a:pt x="8748308" y="1774310"/>
                </a:lnTo>
                <a:lnTo>
                  <a:pt x="8751783" y="1777418"/>
                </a:lnTo>
                <a:lnTo>
                  <a:pt x="8762553" y="1785413"/>
                </a:lnTo>
                <a:lnTo>
                  <a:pt x="8750222" y="1783673"/>
                </a:lnTo>
                <a:cubicBezTo>
                  <a:pt x="8691282" y="1774873"/>
                  <a:pt x="8630814" y="1765819"/>
                  <a:pt x="8565199" y="1757353"/>
                </a:cubicBezTo>
                <a:cubicBezTo>
                  <a:pt x="8559535" y="1756228"/>
                  <a:pt x="8549563" y="1754818"/>
                  <a:pt x="8536955" y="1753066"/>
                </a:cubicBezTo>
                <a:lnTo>
                  <a:pt x="8503256" y="1748218"/>
                </a:lnTo>
                <a:lnTo>
                  <a:pt x="8461008" y="1745748"/>
                </a:lnTo>
                <a:lnTo>
                  <a:pt x="8442363" y="1743701"/>
                </a:lnTo>
                <a:lnTo>
                  <a:pt x="8452339" y="1747405"/>
                </a:lnTo>
                <a:cubicBezTo>
                  <a:pt x="8450866" y="1748951"/>
                  <a:pt x="8409727" y="1740896"/>
                  <a:pt x="8403449" y="1740583"/>
                </a:cubicBezTo>
                <a:cubicBezTo>
                  <a:pt x="8397545" y="1741694"/>
                  <a:pt x="8378449" y="1749731"/>
                  <a:pt x="8378955" y="1754811"/>
                </a:cubicBezTo>
                <a:cubicBezTo>
                  <a:pt x="8381914" y="1756644"/>
                  <a:pt x="8481229" y="1773672"/>
                  <a:pt x="8493050" y="1776228"/>
                </a:cubicBezTo>
                <a:cubicBezTo>
                  <a:pt x="8522114" y="1784697"/>
                  <a:pt x="8549122" y="1791099"/>
                  <a:pt x="8569818" y="1799152"/>
                </a:cubicBezTo>
                <a:cubicBezTo>
                  <a:pt x="8572776" y="1800985"/>
                  <a:pt x="8579690" y="1810037"/>
                  <a:pt x="8582649" y="1811869"/>
                </a:cubicBezTo>
                <a:cubicBezTo>
                  <a:pt x="8612712" y="1825727"/>
                  <a:pt x="8674545" y="1814764"/>
                  <a:pt x="8669735" y="1826883"/>
                </a:cubicBezTo>
                <a:cubicBezTo>
                  <a:pt x="8669735" y="1826883"/>
                  <a:pt x="8655954" y="1827882"/>
                  <a:pt x="8645132" y="1830713"/>
                </a:cubicBezTo>
                <a:lnTo>
                  <a:pt x="8646664" y="1829122"/>
                </a:lnTo>
                <a:lnTo>
                  <a:pt x="8650543" y="1829297"/>
                </a:lnTo>
                <a:cubicBezTo>
                  <a:pt x="8649064" y="1828381"/>
                  <a:pt x="8648325" y="1827922"/>
                  <a:pt x="8647648" y="1828100"/>
                </a:cubicBezTo>
                <a:lnTo>
                  <a:pt x="8646664" y="1829122"/>
                </a:lnTo>
                <a:lnTo>
                  <a:pt x="8639531" y="1828801"/>
                </a:lnTo>
                <a:lnTo>
                  <a:pt x="8635134" y="1827300"/>
                </a:lnTo>
                <a:cubicBezTo>
                  <a:pt x="8632139" y="1826835"/>
                  <a:pt x="8629945" y="1826866"/>
                  <a:pt x="8629945" y="1826866"/>
                </a:cubicBezTo>
                <a:cubicBezTo>
                  <a:pt x="8629945" y="1826866"/>
                  <a:pt x="8622585" y="1836610"/>
                  <a:pt x="8613314" y="1836429"/>
                </a:cubicBezTo>
                <a:cubicBezTo>
                  <a:pt x="8603472" y="1837484"/>
                  <a:pt x="8586747" y="1834473"/>
                  <a:pt x="8570330" y="1831057"/>
                </a:cubicBezTo>
                <a:lnTo>
                  <a:pt x="8544202" y="1826099"/>
                </a:lnTo>
                <a:lnTo>
                  <a:pt x="8553569" y="1836742"/>
                </a:lnTo>
                <a:cubicBezTo>
                  <a:pt x="8557080" y="1841132"/>
                  <a:pt x="8560830" y="1845802"/>
                  <a:pt x="8565138" y="1849933"/>
                </a:cubicBezTo>
                <a:lnTo>
                  <a:pt x="8567243" y="1851336"/>
                </a:lnTo>
                <a:lnTo>
                  <a:pt x="8643717" y="1867085"/>
                </a:lnTo>
                <a:lnTo>
                  <a:pt x="8769632" y="1886465"/>
                </a:lnTo>
                <a:lnTo>
                  <a:pt x="8777067" y="1891506"/>
                </a:lnTo>
                <a:lnTo>
                  <a:pt x="8795166" y="1902256"/>
                </a:lnTo>
                <a:lnTo>
                  <a:pt x="8755078" y="1898827"/>
                </a:lnTo>
                <a:cubicBezTo>
                  <a:pt x="8742752" y="1891191"/>
                  <a:pt x="8730524" y="1889177"/>
                  <a:pt x="8722659" y="1893841"/>
                </a:cubicBezTo>
                <a:cubicBezTo>
                  <a:pt x="8732027" y="1899644"/>
                  <a:pt x="8743355" y="1901894"/>
                  <a:pt x="8755078" y="1898827"/>
                </a:cubicBezTo>
                <a:lnTo>
                  <a:pt x="8792875" y="1907824"/>
                </a:lnTo>
                <a:lnTo>
                  <a:pt x="8788890" y="1916352"/>
                </a:lnTo>
                <a:cubicBezTo>
                  <a:pt x="8786689" y="1913749"/>
                  <a:pt x="8784803" y="1911518"/>
                  <a:pt x="8784803" y="1911518"/>
                </a:cubicBezTo>
                <a:cubicBezTo>
                  <a:pt x="8783089" y="1921257"/>
                  <a:pt x="8785766" y="1918993"/>
                  <a:pt x="8788890" y="1916352"/>
                </a:cubicBezTo>
                <a:lnTo>
                  <a:pt x="8800964" y="1922353"/>
                </a:lnTo>
                <a:lnTo>
                  <a:pt x="8763403" y="1918049"/>
                </a:lnTo>
                <a:lnTo>
                  <a:pt x="8752049" y="1914908"/>
                </a:lnTo>
                <a:cubicBezTo>
                  <a:pt x="8748443" y="1913712"/>
                  <a:pt x="8746409" y="1912720"/>
                  <a:pt x="8747079" y="1912154"/>
                </a:cubicBezTo>
                <a:lnTo>
                  <a:pt x="8747219" y="1916196"/>
                </a:lnTo>
                <a:lnTo>
                  <a:pt x="8696963" y="1910437"/>
                </a:lnTo>
                <a:lnTo>
                  <a:pt x="8683083" y="1904386"/>
                </a:lnTo>
                <a:lnTo>
                  <a:pt x="8680085" y="1902928"/>
                </a:lnTo>
                <a:lnTo>
                  <a:pt x="8688485" y="1919935"/>
                </a:lnTo>
                <a:lnTo>
                  <a:pt x="8690096" y="1922719"/>
                </a:lnTo>
                <a:lnTo>
                  <a:pt x="8686795" y="1923512"/>
                </a:lnTo>
                <a:cubicBezTo>
                  <a:pt x="8677177" y="1925834"/>
                  <a:pt x="8653444" y="1931640"/>
                  <a:pt x="8634631" y="1936865"/>
                </a:cubicBezTo>
                <a:lnTo>
                  <a:pt x="8624486" y="1940024"/>
                </a:lnTo>
                <a:lnTo>
                  <a:pt x="8587746" y="1931189"/>
                </a:lnTo>
                <a:cubicBezTo>
                  <a:pt x="8568998" y="1927454"/>
                  <a:pt x="8553667" y="1925516"/>
                  <a:pt x="8545134" y="1926801"/>
                </a:cubicBezTo>
                <a:lnTo>
                  <a:pt x="8571182" y="1939597"/>
                </a:lnTo>
                <a:lnTo>
                  <a:pt x="8541973" y="1931085"/>
                </a:lnTo>
                <a:lnTo>
                  <a:pt x="8537611" y="1929813"/>
                </a:lnTo>
                <a:cubicBezTo>
                  <a:pt x="8523249" y="1925344"/>
                  <a:pt x="8508168" y="1920634"/>
                  <a:pt x="8492767" y="1916563"/>
                </a:cubicBezTo>
                <a:lnTo>
                  <a:pt x="8469835" y="1911942"/>
                </a:lnTo>
                <a:lnTo>
                  <a:pt x="8437859" y="1914474"/>
                </a:lnTo>
                <a:cubicBezTo>
                  <a:pt x="8420723" y="1918957"/>
                  <a:pt x="8460910" y="1913656"/>
                  <a:pt x="8450184" y="1922109"/>
                </a:cubicBezTo>
                <a:cubicBezTo>
                  <a:pt x="8439459" y="1930563"/>
                  <a:pt x="8406437" y="1914874"/>
                  <a:pt x="8389205" y="1913735"/>
                </a:cubicBezTo>
                <a:cubicBezTo>
                  <a:pt x="8371059" y="1908055"/>
                  <a:pt x="8350363" y="1900001"/>
                  <a:pt x="8327721" y="1900278"/>
                </a:cubicBezTo>
                <a:cubicBezTo>
                  <a:pt x="8327721" y="1900278"/>
                  <a:pt x="8326392" y="1902037"/>
                  <a:pt x="8324387" y="1903973"/>
                </a:cubicBezTo>
                <a:lnTo>
                  <a:pt x="8318351" y="1907858"/>
                </a:lnTo>
                <a:lnTo>
                  <a:pt x="8334933" y="1914807"/>
                </a:lnTo>
                <a:cubicBezTo>
                  <a:pt x="8350891" y="1923109"/>
                  <a:pt x="8364616" y="1931090"/>
                  <a:pt x="8380415" y="1938912"/>
                </a:cubicBezTo>
                <a:lnTo>
                  <a:pt x="8399513" y="1946544"/>
                </a:lnTo>
                <a:lnTo>
                  <a:pt x="8448138" y="1960278"/>
                </a:lnTo>
                <a:lnTo>
                  <a:pt x="8501446" y="1975690"/>
                </a:lnTo>
                <a:lnTo>
                  <a:pt x="8514471" y="1978503"/>
                </a:lnTo>
                <a:lnTo>
                  <a:pt x="8531799" y="1981560"/>
                </a:lnTo>
                <a:lnTo>
                  <a:pt x="8543393" y="1981545"/>
                </a:lnTo>
                <a:cubicBezTo>
                  <a:pt x="8546741" y="1982277"/>
                  <a:pt x="8548614" y="1983381"/>
                  <a:pt x="8549152" y="1984440"/>
                </a:cubicBezTo>
                <a:lnTo>
                  <a:pt x="8548885" y="1984574"/>
                </a:lnTo>
                <a:lnTo>
                  <a:pt x="8550558" y="1984869"/>
                </a:lnTo>
                <a:cubicBezTo>
                  <a:pt x="8560751" y="1987284"/>
                  <a:pt x="8568571" y="1990157"/>
                  <a:pt x="8572401" y="1993989"/>
                </a:cubicBezTo>
                <a:lnTo>
                  <a:pt x="8567494" y="1995125"/>
                </a:lnTo>
                <a:lnTo>
                  <a:pt x="8531963" y="1985732"/>
                </a:lnTo>
                <a:cubicBezTo>
                  <a:pt x="8531963" y="1985732"/>
                  <a:pt x="8529485" y="1989091"/>
                  <a:pt x="8525657" y="1992651"/>
                </a:cubicBezTo>
                <a:lnTo>
                  <a:pt x="8521985" y="1994729"/>
                </a:lnTo>
                <a:lnTo>
                  <a:pt x="8502381" y="1991834"/>
                </a:lnTo>
                <a:cubicBezTo>
                  <a:pt x="8495320" y="1990159"/>
                  <a:pt x="8491328" y="1988243"/>
                  <a:pt x="8493244" y="1986327"/>
                </a:cubicBezTo>
                <a:lnTo>
                  <a:pt x="8497930" y="1997477"/>
                </a:lnTo>
                <a:lnTo>
                  <a:pt x="8483865" y="1993980"/>
                </a:lnTo>
                <a:cubicBezTo>
                  <a:pt x="8445228" y="1983869"/>
                  <a:pt x="8380884" y="1966005"/>
                  <a:pt x="8362724" y="1959784"/>
                </a:cubicBezTo>
                <a:cubicBezTo>
                  <a:pt x="8234674" y="1945085"/>
                  <a:pt x="8437572" y="2005459"/>
                  <a:pt x="8474185" y="2022907"/>
                </a:cubicBezTo>
                <a:cubicBezTo>
                  <a:pt x="8510367" y="2034452"/>
                  <a:pt x="8543000" y="2043773"/>
                  <a:pt x="8569817" y="2052594"/>
                </a:cubicBezTo>
                <a:lnTo>
                  <a:pt x="8628523" y="2078378"/>
                </a:lnTo>
                <a:lnTo>
                  <a:pt x="8628576" y="2080834"/>
                </a:lnTo>
                <a:cubicBezTo>
                  <a:pt x="8630493" y="2083070"/>
                  <a:pt x="8637354" y="2085703"/>
                  <a:pt x="8646571" y="2088397"/>
                </a:cubicBezTo>
                <a:lnTo>
                  <a:pt x="8658753" y="2091402"/>
                </a:lnTo>
                <a:lnTo>
                  <a:pt x="8706784" y="2112066"/>
                </a:lnTo>
                <a:lnTo>
                  <a:pt x="8691874" y="2118449"/>
                </a:lnTo>
                <a:lnTo>
                  <a:pt x="8650489" y="2117066"/>
                </a:lnTo>
                <a:lnTo>
                  <a:pt x="8636454" y="2112365"/>
                </a:lnTo>
                <a:cubicBezTo>
                  <a:pt x="8587266" y="2096809"/>
                  <a:pt x="8538254" y="2070207"/>
                  <a:pt x="8493347" y="2076971"/>
                </a:cubicBezTo>
                <a:cubicBezTo>
                  <a:pt x="8477991" y="2084793"/>
                  <a:pt x="8473413" y="2090994"/>
                  <a:pt x="8455672" y="2089074"/>
                </a:cubicBezTo>
                <a:cubicBezTo>
                  <a:pt x="8409904" y="2084026"/>
                  <a:pt x="8369013" y="2044259"/>
                  <a:pt x="8317045" y="2034634"/>
                </a:cubicBezTo>
                <a:cubicBezTo>
                  <a:pt x="8319372" y="2036350"/>
                  <a:pt x="8318517" y="2042679"/>
                  <a:pt x="8316158" y="2049638"/>
                </a:cubicBezTo>
                <a:lnTo>
                  <a:pt x="8309423" y="2062405"/>
                </a:lnTo>
                <a:lnTo>
                  <a:pt x="8315423" y="2065099"/>
                </a:lnTo>
                <a:cubicBezTo>
                  <a:pt x="8316903" y="2066015"/>
                  <a:pt x="8314606" y="2066778"/>
                  <a:pt x="8310323" y="2067316"/>
                </a:cubicBezTo>
                <a:lnTo>
                  <a:pt x="8307416" y="2067462"/>
                </a:lnTo>
                <a:lnTo>
                  <a:pt x="8306876" y="2067234"/>
                </a:lnTo>
                <a:lnTo>
                  <a:pt x="8306249" y="2068423"/>
                </a:lnTo>
                <a:lnTo>
                  <a:pt x="8304373" y="2069220"/>
                </a:lnTo>
                <a:lnTo>
                  <a:pt x="8245605" y="2054392"/>
                </a:lnTo>
                <a:lnTo>
                  <a:pt x="8273548" y="2070741"/>
                </a:lnTo>
                <a:lnTo>
                  <a:pt x="8267456" y="2068619"/>
                </a:lnTo>
                <a:lnTo>
                  <a:pt x="8338957" y="2103929"/>
                </a:lnTo>
                <a:cubicBezTo>
                  <a:pt x="8371231" y="2119700"/>
                  <a:pt x="8402126" y="2135199"/>
                  <a:pt x="8429882" y="2151283"/>
                </a:cubicBezTo>
                <a:cubicBezTo>
                  <a:pt x="8394348" y="2137312"/>
                  <a:pt x="8355800" y="2118872"/>
                  <a:pt x="8321057" y="2100406"/>
                </a:cubicBezTo>
                <a:lnTo>
                  <a:pt x="8283951" y="2084575"/>
                </a:lnTo>
                <a:cubicBezTo>
                  <a:pt x="8282499" y="2085801"/>
                  <a:pt x="8283161" y="2087714"/>
                  <a:pt x="8285069" y="2089928"/>
                </a:cubicBezTo>
                <a:lnTo>
                  <a:pt x="8286367" y="2091010"/>
                </a:lnTo>
                <a:lnTo>
                  <a:pt x="8297846" y="2096432"/>
                </a:lnTo>
                <a:lnTo>
                  <a:pt x="8292529" y="2095416"/>
                </a:lnTo>
                <a:lnTo>
                  <a:pt x="8291370" y="2095174"/>
                </a:lnTo>
                <a:lnTo>
                  <a:pt x="8293670" y="2097089"/>
                </a:lnTo>
                <a:cubicBezTo>
                  <a:pt x="8300745" y="2101950"/>
                  <a:pt x="8309352" y="2106474"/>
                  <a:pt x="8312577" y="2107574"/>
                </a:cubicBezTo>
                <a:cubicBezTo>
                  <a:pt x="8390402" y="2148939"/>
                  <a:pt x="8487722" y="2185304"/>
                  <a:pt x="8552665" y="2228630"/>
                </a:cubicBezTo>
                <a:cubicBezTo>
                  <a:pt x="8479548" y="2203695"/>
                  <a:pt x="8399055" y="2153743"/>
                  <a:pt x="8326415" y="2123942"/>
                </a:cubicBezTo>
                <a:cubicBezTo>
                  <a:pt x="8348417" y="2132768"/>
                  <a:pt x="8309422" y="2114705"/>
                  <a:pt x="8308186" y="2119578"/>
                </a:cubicBezTo>
                <a:cubicBezTo>
                  <a:pt x="8306605" y="2128570"/>
                  <a:pt x="8323738" y="2126204"/>
                  <a:pt x="8323738" y="2126204"/>
                </a:cubicBezTo>
                <a:cubicBezTo>
                  <a:pt x="8365876" y="2147988"/>
                  <a:pt x="8406913" y="2168469"/>
                  <a:pt x="8446769" y="2188910"/>
                </a:cubicBezTo>
                <a:lnTo>
                  <a:pt x="8524729" y="2230914"/>
                </a:lnTo>
                <a:lnTo>
                  <a:pt x="8512290" y="2228362"/>
                </a:lnTo>
                <a:lnTo>
                  <a:pt x="8511733" y="2228305"/>
                </a:lnTo>
                <a:lnTo>
                  <a:pt x="8508175" y="2226696"/>
                </a:lnTo>
                <a:cubicBezTo>
                  <a:pt x="8499522" y="2221891"/>
                  <a:pt x="8454869" y="2197133"/>
                  <a:pt x="8452192" y="2199396"/>
                </a:cubicBezTo>
                <a:cubicBezTo>
                  <a:pt x="8443712" y="2206566"/>
                  <a:pt x="8491043" y="2229059"/>
                  <a:pt x="8487270" y="2224596"/>
                </a:cubicBezTo>
                <a:lnTo>
                  <a:pt x="8491311" y="2226466"/>
                </a:lnTo>
                <a:lnTo>
                  <a:pt x="8485914" y="2230212"/>
                </a:lnTo>
                <a:cubicBezTo>
                  <a:pt x="8487898" y="2231776"/>
                  <a:pt x="8493177" y="2233531"/>
                  <a:pt x="8499975" y="2235310"/>
                </a:cubicBezTo>
                <a:lnTo>
                  <a:pt x="8517538" y="2239276"/>
                </a:lnTo>
                <a:lnTo>
                  <a:pt x="8528464" y="2245262"/>
                </a:lnTo>
                <a:cubicBezTo>
                  <a:pt x="8531447" y="2254222"/>
                  <a:pt x="8490253" y="2233556"/>
                  <a:pt x="8490253" y="2233556"/>
                </a:cubicBezTo>
                <a:cubicBezTo>
                  <a:pt x="8413058" y="2192934"/>
                  <a:pt x="8343095" y="2160869"/>
                  <a:pt x="8278456" y="2128767"/>
                </a:cubicBezTo>
                <a:cubicBezTo>
                  <a:pt x="8276038" y="2127942"/>
                  <a:pt x="8264268" y="2121657"/>
                  <a:pt x="8250153" y="2114618"/>
                </a:cubicBezTo>
                <a:lnTo>
                  <a:pt x="8238909" y="2109153"/>
                </a:lnTo>
                <a:lnTo>
                  <a:pt x="8239331" y="2110038"/>
                </a:lnTo>
                <a:cubicBezTo>
                  <a:pt x="8240759" y="2113058"/>
                  <a:pt x="8242190" y="2116255"/>
                  <a:pt x="8243085" y="2118932"/>
                </a:cubicBezTo>
                <a:lnTo>
                  <a:pt x="8243367" y="2121957"/>
                </a:lnTo>
                <a:lnTo>
                  <a:pt x="8290395" y="2145942"/>
                </a:lnTo>
                <a:lnTo>
                  <a:pt x="8328010" y="2164510"/>
                </a:lnTo>
                <a:lnTo>
                  <a:pt x="8345476" y="2169705"/>
                </a:lnTo>
                <a:lnTo>
                  <a:pt x="8354546" y="2177609"/>
                </a:lnTo>
                <a:lnTo>
                  <a:pt x="8376256" y="2188326"/>
                </a:lnTo>
                <a:cubicBezTo>
                  <a:pt x="8378143" y="2190558"/>
                  <a:pt x="8440243" y="2213325"/>
                  <a:pt x="8441654" y="2220424"/>
                </a:cubicBezTo>
                <a:cubicBezTo>
                  <a:pt x="8439302" y="2226240"/>
                  <a:pt x="8429166" y="2222849"/>
                  <a:pt x="8419617" y="2218005"/>
                </a:cubicBezTo>
                <a:lnTo>
                  <a:pt x="8415896" y="2215862"/>
                </a:lnTo>
                <a:lnTo>
                  <a:pt x="8408528" y="2215451"/>
                </a:lnTo>
                <a:cubicBezTo>
                  <a:pt x="8392976" y="2213620"/>
                  <a:pt x="8368657" y="2209031"/>
                  <a:pt x="8363949" y="2208796"/>
                </a:cubicBezTo>
                <a:cubicBezTo>
                  <a:pt x="8347102" y="2205710"/>
                  <a:pt x="8333791" y="2203572"/>
                  <a:pt x="8322108" y="2201910"/>
                </a:cubicBezTo>
                <a:lnTo>
                  <a:pt x="8315981" y="2201140"/>
                </a:lnTo>
                <a:lnTo>
                  <a:pt x="8273420" y="2181677"/>
                </a:lnTo>
                <a:lnTo>
                  <a:pt x="8328475" y="2196355"/>
                </a:lnTo>
                <a:cubicBezTo>
                  <a:pt x="8333832" y="2197886"/>
                  <a:pt x="8344509" y="2199247"/>
                  <a:pt x="8356852" y="2200776"/>
                </a:cubicBezTo>
                <a:lnTo>
                  <a:pt x="8362042" y="2201509"/>
                </a:lnTo>
                <a:lnTo>
                  <a:pt x="8326374" y="2189606"/>
                </a:lnTo>
                <a:cubicBezTo>
                  <a:pt x="8297008" y="2179104"/>
                  <a:pt x="8268214" y="2167826"/>
                  <a:pt x="8268214" y="2167826"/>
                </a:cubicBezTo>
                <a:lnTo>
                  <a:pt x="8222457" y="2151247"/>
                </a:lnTo>
                <a:lnTo>
                  <a:pt x="8216158" y="2152611"/>
                </a:lnTo>
                <a:lnTo>
                  <a:pt x="8208889" y="2152232"/>
                </a:lnTo>
                <a:lnTo>
                  <a:pt x="8202299" y="2149229"/>
                </a:lnTo>
                <a:lnTo>
                  <a:pt x="8234275" y="2166118"/>
                </a:lnTo>
                <a:lnTo>
                  <a:pt x="8165327" y="2137663"/>
                </a:lnTo>
                <a:lnTo>
                  <a:pt x="8181035" y="2145811"/>
                </a:lnTo>
                <a:lnTo>
                  <a:pt x="8186684" y="2148384"/>
                </a:lnTo>
                <a:lnTo>
                  <a:pt x="8233470" y="2168121"/>
                </a:lnTo>
                <a:lnTo>
                  <a:pt x="8257011" y="2178048"/>
                </a:lnTo>
                <a:lnTo>
                  <a:pt x="8278234" y="2186998"/>
                </a:lnTo>
                <a:cubicBezTo>
                  <a:pt x="8289803" y="2192245"/>
                  <a:pt x="8296817" y="2196126"/>
                  <a:pt x="8295673" y="2197677"/>
                </a:cubicBezTo>
                <a:cubicBezTo>
                  <a:pt x="8294527" y="2199226"/>
                  <a:pt x="8285178" y="2198510"/>
                  <a:pt x="8273692" y="2197340"/>
                </a:cubicBezTo>
                <a:lnTo>
                  <a:pt x="8249717" y="2195234"/>
                </a:lnTo>
                <a:lnTo>
                  <a:pt x="8255170" y="2198356"/>
                </a:lnTo>
                <a:cubicBezTo>
                  <a:pt x="8271929" y="2208675"/>
                  <a:pt x="8286533" y="2220009"/>
                  <a:pt x="8255043" y="2207880"/>
                </a:cubicBezTo>
                <a:lnTo>
                  <a:pt x="8230562" y="2198090"/>
                </a:lnTo>
                <a:lnTo>
                  <a:pt x="8227729" y="2199382"/>
                </a:lnTo>
                <a:lnTo>
                  <a:pt x="8235749" y="2204311"/>
                </a:lnTo>
                <a:lnTo>
                  <a:pt x="8236810" y="2204470"/>
                </a:lnTo>
                <a:lnTo>
                  <a:pt x="8237599" y="2205448"/>
                </a:lnTo>
                <a:lnTo>
                  <a:pt x="8242381" y="2208388"/>
                </a:lnTo>
                <a:cubicBezTo>
                  <a:pt x="8250273" y="2212334"/>
                  <a:pt x="8261426" y="2217300"/>
                  <a:pt x="8276598" y="2223510"/>
                </a:cubicBezTo>
                <a:cubicBezTo>
                  <a:pt x="8356788" y="2261951"/>
                  <a:pt x="8455285" y="2275591"/>
                  <a:pt x="8526588" y="2328229"/>
                </a:cubicBezTo>
                <a:cubicBezTo>
                  <a:pt x="8538988" y="2337384"/>
                  <a:pt x="8428951" y="2326403"/>
                  <a:pt x="8427057" y="2313828"/>
                </a:cubicBezTo>
                <a:cubicBezTo>
                  <a:pt x="8429694" y="2331341"/>
                  <a:pt x="8533441" y="2361528"/>
                  <a:pt x="8595360" y="2379026"/>
                </a:cubicBezTo>
                <a:lnTo>
                  <a:pt x="8623618" y="2387187"/>
                </a:lnTo>
                <a:lnTo>
                  <a:pt x="8596658" y="2382238"/>
                </a:lnTo>
                <a:cubicBezTo>
                  <a:pt x="8477925" y="2357971"/>
                  <a:pt x="8636237" y="2414165"/>
                  <a:pt x="8643897" y="2414165"/>
                </a:cubicBezTo>
                <a:cubicBezTo>
                  <a:pt x="8666879" y="2421828"/>
                  <a:pt x="8691137" y="2444817"/>
                  <a:pt x="8706458" y="2453756"/>
                </a:cubicBezTo>
                <a:lnTo>
                  <a:pt x="8728504" y="2463741"/>
                </a:lnTo>
                <a:lnTo>
                  <a:pt x="8483864" y="2386101"/>
                </a:lnTo>
                <a:lnTo>
                  <a:pt x="8458004" y="2377477"/>
                </a:lnTo>
                <a:lnTo>
                  <a:pt x="8412057" y="2370941"/>
                </a:lnTo>
                <a:lnTo>
                  <a:pt x="8430577" y="2381239"/>
                </a:lnTo>
                <a:cubicBezTo>
                  <a:pt x="8434164" y="2387330"/>
                  <a:pt x="8371005" y="2367047"/>
                  <a:pt x="8349615" y="2366825"/>
                </a:cubicBezTo>
                <a:cubicBezTo>
                  <a:pt x="8355815" y="2371401"/>
                  <a:pt x="8362016" y="2375977"/>
                  <a:pt x="8368217" y="2380556"/>
                </a:cubicBezTo>
                <a:cubicBezTo>
                  <a:pt x="8365117" y="2378267"/>
                  <a:pt x="8371501" y="2390165"/>
                  <a:pt x="8377992" y="2403539"/>
                </a:cubicBezTo>
                <a:lnTo>
                  <a:pt x="8385750" y="2421107"/>
                </a:lnTo>
                <a:lnTo>
                  <a:pt x="8406368" y="2422270"/>
                </a:lnTo>
                <a:cubicBezTo>
                  <a:pt x="8424983" y="2422776"/>
                  <a:pt x="8439238" y="2423065"/>
                  <a:pt x="8436834" y="2429124"/>
                </a:cubicBezTo>
                <a:cubicBezTo>
                  <a:pt x="8436834" y="2429124"/>
                  <a:pt x="8423053" y="2430123"/>
                  <a:pt x="8412231" y="2432955"/>
                </a:cubicBezTo>
                <a:lnTo>
                  <a:pt x="8413763" y="2431364"/>
                </a:lnTo>
                <a:lnTo>
                  <a:pt x="8417642" y="2431539"/>
                </a:lnTo>
                <a:cubicBezTo>
                  <a:pt x="8416163" y="2430622"/>
                  <a:pt x="8415424" y="2430164"/>
                  <a:pt x="8414748" y="2430341"/>
                </a:cubicBezTo>
                <a:lnTo>
                  <a:pt x="8413763" y="2431364"/>
                </a:lnTo>
                <a:lnTo>
                  <a:pt x="8406630" y="2431043"/>
                </a:lnTo>
                <a:lnTo>
                  <a:pt x="8402234" y="2429541"/>
                </a:lnTo>
                <a:cubicBezTo>
                  <a:pt x="8399238" y="2429077"/>
                  <a:pt x="8397043" y="2429107"/>
                  <a:pt x="8397043" y="2429107"/>
                </a:cubicBezTo>
                <a:cubicBezTo>
                  <a:pt x="8397043" y="2429107"/>
                  <a:pt x="8389684" y="2438852"/>
                  <a:pt x="8380413" y="2438671"/>
                </a:cubicBezTo>
                <a:cubicBezTo>
                  <a:pt x="8360729" y="2440779"/>
                  <a:pt x="8313517" y="2426630"/>
                  <a:pt x="8296285" y="2425491"/>
                </a:cubicBezTo>
                <a:cubicBezTo>
                  <a:pt x="8293327" y="2423657"/>
                  <a:pt x="8288011" y="2430695"/>
                  <a:pt x="8282601" y="2432111"/>
                </a:cubicBezTo>
                <a:cubicBezTo>
                  <a:pt x="8273189" y="2433433"/>
                  <a:pt x="8260944" y="2431769"/>
                  <a:pt x="8247786" y="2429023"/>
                </a:cubicBezTo>
                <a:lnTo>
                  <a:pt x="8241446" y="2427515"/>
                </a:lnTo>
                <a:lnTo>
                  <a:pt x="8249877" y="2431101"/>
                </a:lnTo>
                <a:lnTo>
                  <a:pt x="8274071" y="2441166"/>
                </a:lnTo>
                <a:lnTo>
                  <a:pt x="8410816" y="2469326"/>
                </a:lnTo>
                <a:lnTo>
                  <a:pt x="8536732" y="2488708"/>
                </a:lnTo>
                <a:lnTo>
                  <a:pt x="8544167" y="2493748"/>
                </a:lnTo>
                <a:lnTo>
                  <a:pt x="8562265" y="2504498"/>
                </a:lnTo>
                <a:lnTo>
                  <a:pt x="8522178" y="2501069"/>
                </a:lnTo>
                <a:cubicBezTo>
                  <a:pt x="8509852" y="2493432"/>
                  <a:pt x="8497623" y="2491419"/>
                  <a:pt x="8489758" y="2496082"/>
                </a:cubicBezTo>
                <a:cubicBezTo>
                  <a:pt x="8499126" y="2501886"/>
                  <a:pt x="8510454" y="2504135"/>
                  <a:pt x="8522178" y="2501069"/>
                </a:cubicBezTo>
                <a:lnTo>
                  <a:pt x="8559974" y="2510066"/>
                </a:lnTo>
                <a:lnTo>
                  <a:pt x="8555989" y="2518594"/>
                </a:lnTo>
                <a:cubicBezTo>
                  <a:pt x="8553788" y="2515991"/>
                  <a:pt x="8551902" y="2513759"/>
                  <a:pt x="8551902" y="2513759"/>
                </a:cubicBezTo>
                <a:cubicBezTo>
                  <a:pt x="8550188" y="2523498"/>
                  <a:pt x="8552866" y="2521235"/>
                  <a:pt x="8555989" y="2518594"/>
                </a:cubicBezTo>
                <a:lnTo>
                  <a:pt x="8568064" y="2524595"/>
                </a:lnTo>
                <a:lnTo>
                  <a:pt x="8530503" y="2520291"/>
                </a:lnTo>
                <a:lnTo>
                  <a:pt x="8519149" y="2517149"/>
                </a:lnTo>
                <a:cubicBezTo>
                  <a:pt x="8515542" y="2515953"/>
                  <a:pt x="8513509" y="2514961"/>
                  <a:pt x="8514178" y="2514396"/>
                </a:cubicBezTo>
                <a:lnTo>
                  <a:pt x="8514318" y="2518436"/>
                </a:lnTo>
                <a:lnTo>
                  <a:pt x="8464062" y="2512679"/>
                </a:lnTo>
                <a:lnTo>
                  <a:pt x="8450182" y="2506628"/>
                </a:lnTo>
                <a:cubicBezTo>
                  <a:pt x="8441430" y="2502625"/>
                  <a:pt x="8431512" y="2497854"/>
                  <a:pt x="8419049" y="2491486"/>
                </a:cubicBezTo>
                <a:cubicBezTo>
                  <a:pt x="8412599" y="2489286"/>
                  <a:pt x="8360864" y="2461583"/>
                  <a:pt x="8379266" y="2477918"/>
                </a:cubicBezTo>
                <a:cubicBezTo>
                  <a:pt x="8393581" y="2489419"/>
                  <a:pt x="8433679" y="2503358"/>
                  <a:pt x="8443904" y="2510021"/>
                </a:cubicBezTo>
                <a:lnTo>
                  <a:pt x="8444585" y="2510447"/>
                </a:lnTo>
                <a:lnTo>
                  <a:pt x="8430884" y="2508878"/>
                </a:lnTo>
                <a:cubicBezTo>
                  <a:pt x="8390347" y="2506014"/>
                  <a:pt x="8352114" y="2497227"/>
                  <a:pt x="8313573" y="2488846"/>
                </a:cubicBezTo>
                <a:lnTo>
                  <a:pt x="8273051" y="2480879"/>
                </a:lnTo>
                <a:lnTo>
                  <a:pt x="8281910" y="2484487"/>
                </a:lnTo>
                <a:lnTo>
                  <a:pt x="8398621" y="2538619"/>
                </a:lnTo>
                <a:lnTo>
                  <a:pt x="8374511" y="2532939"/>
                </a:lnTo>
                <a:cubicBezTo>
                  <a:pt x="8327271" y="2516974"/>
                  <a:pt x="8277799" y="2501009"/>
                  <a:pt x="8230241" y="2486003"/>
                </a:cubicBezTo>
                <a:lnTo>
                  <a:pt x="8217566" y="2482072"/>
                </a:lnTo>
                <a:lnTo>
                  <a:pt x="8208745" y="2483694"/>
                </a:lnTo>
                <a:lnTo>
                  <a:pt x="8170728" y="2467543"/>
                </a:lnTo>
                <a:lnTo>
                  <a:pt x="8155183" y="2462721"/>
                </a:lnTo>
                <a:lnTo>
                  <a:pt x="8189647" y="2481672"/>
                </a:lnTo>
                <a:lnTo>
                  <a:pt x="8186109" y="2481212"/>
                </a:lnTo>
                <a:cubicBezTo>
                  <a:pt x="8158390" y="2477038"/>
                  <a:pt x="8115883" y="2470075"/>
                  <a:pt x="8103032" y="2473436"/>
                </a:cubicBezTo>
                <a:cubicBezTo>
                  <a:pt x="8150833" y="2493516"/>
                  <a:pt x="8173884" y="2492697"/>
                  <a:pt x="8218137" y="2505014"/>
                </a:cubicBezTo>
                <a:cubicBezTo>
                  <a:pt x="8248879" y="2511742"/>
                  <a:pt x="8251221" y="2513193"/>
                  <a:pt x="8243059" y="2513699"/>
                </a:cubicBezTo>
                <a:lnTo>
                  <a:pt x="8208828" y="2516410"/>
                </a:lnTo>
                <a:lnTo>
                  <a:pt x="8214947" y="2518299"/>
                </a:lnTo>
                <a:cubicBezTo>
                  <a:pt x="8276813" y="2536625"/>
                  <a:pt x="8337108" y="2553403"/>
                  <a:pt x="8402161" y="2573547"/>
                </a:cubicBezTo>
                <a:lnTo>
                  <a:pt x="8458423" y="2592354"/>
                </a:lnTo>
                <a:lnTo>
                  <a:pt x="8422331" y="2583535"/>
                </a:lnTo>
                <a:cubicBezTo>
                  <a:pt x="8396290" y="2576909"/>
                  <a:pt x="8365785" y="2568759"/>
                  <a:pt x="8326908" y="2557621"/>
                </a:cubicBezTo>
                <a:cubicBezTo>
                  <a:pt x="8285719" y="2546374"/>
                  <a:pt x="8254543" y="2534535"/>
                  <a:pt x="8219554" y="2527864"/>
                </a:cubicBezTo>
                <a:cubicBezTo>
                  <a:pt x="8139069" y="2517942"/>
                  <a:pt x="8271223" y="2566008"/>
                  <a:pt x="8301635" y="2578880"/>
                </a:cubicBezTo>
                <a:cubicBezTo>
                  <a:pt x="8349789" y="2593672"/>
                  <a:pt x="8406332" y="2597096"/>
                  <a:pt x="8398801" y="2620274"/>
                </a:cubicBezTo>
                <a:cubicBezTo>
                  <a:pt x="8401090" y="2617175"/>
                  <a:pt x="8376466" y="2613765"/>
                  <a:pt x="8347704" y="2611093"/>
                </a:cubicBezTo>
                <a:lnTo>
                  <a:pt x="8322458" y="2609159"/>
                </a:lnTo>
                <a:lnTo>
                  <a:pt x="8071867" y="2549110"/>
                </a:lnTo>
                <a:lnTo>
                  <a:pt x="8053937" y="2556657"/>
                </a:lnTo>
                <a:cubicBezTo>
                  <a:pt x="8031292" y="2556932"/>
                  <a:pt x="8012053" y="2540244"/>
                  <a:pt x="7986451" y="2538687"/>
                </a:cubicBezTo>
                <a:cubicBezTo>
                  <a:pt x="7989409" y="2540520"/>
                  <a:pt x="7980187" y="2559440"/>
                  <a:pt x="7976735" y="2557303"/>
                </a:cubicBezTo>
                <a:cubicBezTo>
                  <a:pt x="7963051" y="2563923"/>
                  <a:pt x="7904873" y="2527880"/>
                  <a:pt x="7889241" y="2542830"/>
                </a:cubicBezTo>
                <a:cubicBezTo>
                  <a:pt x="7889241" y="2542830"/>
                  <a:pt x="7888908" y="2543269"/>
                  <a:pt x="7888493" y="2543819"/>
                </a:cubicBezTo>
                <a:lnTo>
                  <a:pt x="7887559" y="2545057"/>
                </a:lnTo>
                <a:lnTo>
                  <a:pt x="7886999" y="2545799"/>
                </a:lnTo>
                <a:cubicBezTo>
                  <a:pt x="7886749" y="2546129"/>
                  <a:pt x="7886917" y="2545909"/>
                  <a:pt x="7887248" y="2545469"/>
                </a:cubicBezTo>
                <a:lnTo>
                  <a:pt x="7887559" y="2545057"/>
                </a:lnTo>
                <a:lnTo>
                  <a:pt x="7889241" y="2542830"/>
                </a:lnTo>
                <a:cubicBezTo>
                  <a:pt x="7913400" y="2557798"/>
                  <a:pt x="7935946" y="2551898"/>
                  <a:pt x="7960092" y="2562090"/>
                </a:cubicBezTo>
                <a:cubicBezTo>
                  <a:pt x="7976603" y="2569934"/>
                  <a:pt x="7993090" y="2576374"/>
                  <a:pt x="8010866" y="2581824"/>
                </a:cubicBezTo>
                <a:lnTo>
                  <a:pt x="8013938" y="2582548"/>
                </a:lnTo>
                <a:lnTo>
                  <a:pt x="8015493" y="2580043"/>
                </a:lnTo>
                <a:cubicBezTo>
                  <a:pt x="8018185" y="2577978"/>
                  <a:pt x="8021418" y="2576721"/>
                  <a:pt x="8023573" y="2577080"/>
                </a:cubicBezTo>
                <a:cubicBezTo>
                  <a:pt x="8025008" y="2577319"/>
                  <a:pt x="8025967" y="2578275"/>
                  <a:pt x="8025966" y="2580192"/>
                </a:cubicBezTo>
                <a:cubicBezTo>
                  <a:pt x="8030434" y="2580192"/>
                  <a:pt x="8028519" y="2582107"/>
                  <a:pt x="8024530" y="2584023"/>
                </a:cubicBezTo>
                <a:lnTo>
                  <a:pt x="8022531" y="2584575"/>
                </a:lnTo>
                <a:lnTo>
                  <a:pt x="8069378" y="2595624"/>
                </a:lnTo>
                <a:cubicBezTo>
                  <a:pt x="8139737" y="2614579"/>
                  <a:pt x="7985346" y="2588065"/>
                  <a:pt x="7982893" y="2591314"/>
                </a:cubicBezTo>
                <a:lnTo>
                  <a:pt x="7989158" y="2596074"/>
                </a:lnTo>
                <a:lnTo>
                  <a:pt x="8161299" y="2659374"/>
                </a:lnTo>
                <a:cubicBezTo>
                  <a:pt x="8193217" y="2674700"/>
                  <a:pt x="8223858" y="2674700"/>
                  <a:pt x="8263436" y="2691302"/>
                </a:cubicBezTo>
                <a:cubicBezTo>
                  <a:pt x="8279396" y="2695134"/>
                  <a:pt x="8303254" y="2701998"/>
                  <a:pt x="8329068" y="2709881"/>
                </a:cubicBezTo>
                <a:lnTo>
                  <a:pt x="8353664" y="2717729"/>
                </a:lnTo>
                <a:lnTo>
                  <a:pt x="8346208" y="2731141"/>
                </a:lnTo>
                <a:lnTo>
                  <a:pt x="8315800" y="2724707"/>
                </a:lnTo>
                <a:lnTo>
                  <a:pt x="8277200" y="2710923"/>
                </a:lnTo>
                <a:cubicBezTo>
                  <a:pt x="8240691" y="2698740"/>
                  <a:pt x="8202262" y="2687535"/>
                  <a:pt x="8199975" y="2690635"/>
                </a:cubicBezTo>
                <a:lnTo>
                  <a:pt x="8207440" y="2696603"/>
                </a:lnTo>
                <a:lnTo>
                  <a:pt x="8129382" y="2674699"/>
                </a:lnTo>
                <a:lnTo>
                  <a:pt x="8056385" y="2655606"/>
                </a:lnTo>
                <a:lnTo>
                  <a:pt x="8082523" y="2667340"/>
                </a:lnTo>
                <a:cubicBezTo>
                  <a:pt x="8084002" y="2668257"/>
                  <a:pt x="8081707" y="2669020"/>
                  <a:pt x="8077423" y="2669557"/>
                </a:cubicBezTo>
                <a:lnTo>
                  <a:pt x="8074515" y="2669704"/>
                </a:lnTo>
                <a:lnTo>
                  <a:pt x="8017011" y="2645450"/>
                </a:lnTo>
                <a:lnTo>
                  <a:pt x="8019659" y="2646000"/>
                </a:lnTo>
                <a:lnTo>
                  <a:pt x="7950375" y="2627879"/>
                </a:lnTo>
                <a:lnTo>
                  <a:pt x="7961009" y="2631792"/>
                </a:lnTo>
                <a:lnTo>
                  <a:pt x="7966755" y="2633367"/>
                </a:lnTo>
                <a:lnTo>
                  <a:pt x="7998983" y="2648606"/>
                </a:lnTo>
                <a:cubicBezTo>
                  <a:pt x="8013130" y="2655822"/>
                  <a:pt x="8027080" y="2663723"/>
                  <a:pt x="8040647" y="2672983"/>
                </a:cubicBezTo>
                <a:cubicBezTo>
                  <a:pt x="8002750" y="2661649"/>
                  <a:pt x="7968767" y="2643176"/>
                  <a:pt x="7931975" y="2627717"/>
                </a:cubicBezTo>
                <a:cubicBezTo>
                  <a:pt x="7903207" y="2616318"/>
                  <a:pt x="7923973" y="2630018"/>
                  <a:pt x="7934512" y="2637054"/>
                </a:cubicBezTo>
                <a:lnTo>
                  <a:pt x="8002645" y="2669242"/>
                </a:lnTo>
                <a:lnTo>
                  <a:pt x="8080796" y="2690858"/>
                </a:lnTo>
                <a:lnTo>
                  <a:pt x="8181348" y="2718671"/>
                </a:lnTo>
                <a:lnTo>
                  <a:pt x="8158530" y="2706234"/>
                </a:lnTo>
                <a:lnTo>
                  <a:pt x="8117894" y="2688096"/>
                </a:lnTo>
                <a:lnTo>
                  <a:pt x="8136240" y="2691083"/>
                </a:lnTo>
                <a:cubicBezTo>
                  <a:pt x="8163050" y="2700143"/>
                  <a:pt x="8190473" y="2708392"/>
                  <a:pt x="8219187" y="2715651"/>
                </a:cubicBezTo>
                <a:lnTo>
                  <a:pt x="8260748" y="2724191"/>
                </a:lnTo>
                <a:lnTo>
                  <a:pt x="8259863" y="2724716"/>
                </a:lnTo>
                <a:cubicBezTo>
                  <a:pt x="8262234" y="2726558"/>
                  <a:pt x="8268228" y="2730141"/>
                  <a:pt x="8279470" y="2736423"/>
                </a:cubicBezTo>
                <a:lnTo>
                  <a:pt x="8286877" y="2740665"/>
                </a:lnTo>
                <a:lnTo>
                  <a:pt x="8273629" y="2738552"/>
                </a:lnTo>
                <a:lnTo>
                  <a:pt x="8204476" y="2725337"/>
                </a:lnTo>
                <a:lnTo>
                  <a:pt x="8286735" y="2750051"/>
                </a:lnTo>
                <a:cubicBezTo>
                  <a:pt x="8317377" y="2758034"/>
                  <a:pt x="8347060" y="2766015"/>
                  <a:pt x="8374511" y="2778148"/>
                </a:cubicBezTo>
                <a:cubicBezTo>
                  <a:pt x="8374511" y="2778148"/>
                  <a:pt x="8368446" y="2780063"/>
                  <a:pt x="8363502" y="2782938"/>
                </a:cubicBezTo>
                <a:lnTo>
                  <a:pt x="8363389" y="2783209"/>
                </a:lnTo>
                <a:lnTo>
                  <a:pt x="8355323" y="2778925"/>
                </a:lnTo>
                <a:cubicBezTo>
                  <a:pt x="8328299" y="2769303"/>
                  <a:pt x="8265309" y="2752438"/>
                  <a:pt x="8266528" y="2760522"/>
                </a:cubicBezTo>
                <a:cubicBezTo>
                  <a:pt x="8269773" y="2782080"/>
                  <a:pt x="8397062" y="2797811"/>
                  <a:pt x="8453306" y="2829754"/>
                </a:cubicBezTo>
                <a:cubicBezTo>
                  <a:pt x="8485988" y="2845499"/>
                  <a:pt x="8497648" y="2852012"/>
                  <a:pt x="8527093" y="2865142"/>
                </a:cubicBezTo>
                <a:lnTo>
                  <a:pt x="8528513" y="2865754"/>
                </a:lnTo>
                <a:lnTo>
                  <a:pt x="8478403" y="2856212"/>
                </a:lnTo>
                <a:cubicBezTo>
                  <a:pt x="8451752" y="2849347"/>
                  <a:pt x="8426218" y="2841366"/>
                  <a:pt x="8398768" y="2833064"/>
                </a:cubicBezTo>
                <a:cubicBezTo>
                  <a:pt x="8359191" y="2817739"/>
                  <a:pt x="8153639" y="2770484"/>
                  <a:pt x="8263436" y="2808799"/>
                </a:cubicBezTo>
                <a:lnTo>
                  <a:pt x="8317829" y="2824300"/>
                </a:lnTo>
                <a:lnTo>
                  <a:pt x="8340345" y="2832773"/>
                </a:lnTo>
                <a:cubicBezTo>
                  <a:pt x="8397606" y="2854620"/>
                  <a:pt x="8496475" y="2894553"/>
                  <a:pt x="8397914" y="2876675"/>
                </a:cubicBezTo>
                <a:cubicBezTo>
                  <a:pt x="8374735" y="2869145"/>
                  <a:pt x="8313147" y="2844434"/>
                  <a:pt x="8280815" y="2849305"/>
                </a:cubicBezTo>
                <a:cubicBezTo>
                  <a:pt x="8240484" y="2849867"/>
                  <a:pt x="8336028" y="2880484"/>
                  <a:pt x="8383418" y="2896311"/>
                </a:cubicBezTo>
                <a:cubicBezTo>
                  <a:pt x="8425371" y="2906524"/>
                  <a:pt x="8472761" y="2922351"/>
                  <a:pt x="8492397" y="2936845"/>
                </a:cubicBezTo>
                <a:cubicBezTo>
                  <a:pt x="8509372" y="2939799"/>
                  <a:pt x="8518231" y="2955918"/>
                  <a:pt x="8536831" y="2969649"/>
                </a:cubicBezTo>
                <a:lnTo>
                  <a:pt x="8577727" y="2984745"/>
                </a:lnTo>
                <a:lnTo>
                  <a:pt x="8233813" y="2898678"/>
                </a:lnTo>
                <a:lnTo>
                  <a:pt x="7964091" y="2821295"/>
                </a:lnTo>
                <a:lnTo>
                  <a:pt x="7966101" y="2827253"/>
                </a:lnTo>
                <a:cubicBezTo>
                  <a:pt x="7966101" y="2827253"/>
                  <a:pt x="7963143" y="2825419"/>
                  <a:pt x="7959692" y="2823281"/>
                </a:cubicBezTo>
                <a:lnTo>
                  <a:pt x="7962380" y="2820804"/>
                </a:lnTo>
                <a:lnTo>
                  <a:pt x="7933287" y="2812457"/>
                </a:lnTo>
                <a:lnTo>
                  <a:pt x="7929368" y="2812541"/>
                </a:lnTo>
                <a:cubicBezTo>
                  <a:pt x="7927731" y="2813315"/>
                  <a:pt x="7927059" y="2814984"/>
                  <a:pt x="7928174" y="2818059"/>
                </a:cubicBezTo>
                <a:cubicBezTo>
                  <a:pt x="7928174" y="2818059"/>
                  <a:pt x="7948364" y="2821032"/>
                  <a:pt x="7959692" y="2823281"/>
                </a:cubicBezTo>
                <a:lnTo>
                  <a:pt x="7957961" y="2832309"/>
                </a:lnTo>
                <a:lnTo>
                  <a:pt x="8253202" y="2917893"/>
                </a:lnTo>
                <a:cubicBezTo>
                  <a:pt x="8423264" y="2971473"/>
                  <a:pt x="8588998" y="3029423"/>
                  <a:pt x="8747311" y="3094876"/>
                </a:cubicBezTo>
                <a:cubicBezTo>
                  <a:pt x="8698797" y="3110202"/>
                  <a:pt x="8611980" y="3038682"/>
                  <a:pt x="8588999" y="3070611"/>
                </a:cubicBezTo>
                <a:cubicBezTo>
                  <a:pt x="8580061" y="3070612"/>
                  <a:pt x="8706458" y="3117863"/>
                  <a:pt x="8706458" y="3117863"/>
                </a:cubicBezTo>
                <a:cubicBezTo>
                  <a:pt x="8730714" y="3134466"/>
                  <a:pt x="8723054" y="3142130"/>
                  <a:pt x="8730713" y="3149792"/>
                </a:cubicBezTo>
                <a:cubicBezTo>
                  <a:pt x="8802211" y="3181722"/>
                  <a:pt x="8928607" y="3174059"/>
                  <a:pt x="8952864" y="3228974"/>
                </a:cubicBezTo>
                <a:lnTo>
                  <a:pt x="8910033" y="3223619"/>
                </a:lnTo>
                <a:lnTo>
                  <a:pt x="8905087" y="3221193"/>
                </a:lnTo>
                <a:lnTo>
                  <a:pt x="8896666" y="3220383"/>
                </a:lnTo>
                <a:lnTo>
                  <a:pt x="8881049" y="3216044"/>
                </a:lnTo>
                <a:cubicBezTo>
                  <a:pt x="8871634" y="3213170"/>
                  <a:pt x="8861260" y="3209819"/>
                  <a:pt x="8849451" y="3205986"/>
                </a:cubicBezTo>
                <a:cubicBezTo>
                  <a:pt x="8841790" y="3205986"/>
                  <a:pt x="8762634" y="3166395"/>
                  <a:pt x="8738375" y="3181722"/>
                </a:cubicBezTo>
                <a:cubicBezTo>
                  <a:pt x="8738375" y="3181722"/>
                  <a:pt x="8802210" y="3213648"/>
                  <a:pt x="8825191" y="3213649"/>
                </a:cubicBezTo>
                <a:cubicBezTo>
                  <a:pt x="8833491" y="3217481"/>
                  <a:pt x="8855514" y="3217480"/>
                  <a:pt x="8876422" y="3218438"/>
                </a:cubicBezTo>
                <a:lnTo>
                  <a:pt x="8896666" y="3220383"/>
                </a:lnTo>
                <a:lnTo>
                  <a:pt x="8906902" y="3223228"/>
                </a:lnTo>
                <a:lnTo>
                  <a:pt x="8910033" y="3223619"/>
                </a:lnTo>
                <a:lnTo>
                  <a:pt x="8920946" y="3228975"/>
                </a:lnTo>
                <a:cubicBezTo>
                  <a:pt x="8940895" y="3253719"/>
                  <a:pt x="8880052" y="3241546"/>
                  <a:pt x="8850938" y="3234551"/>
                </a:cubicBezTo>
                <a:lnTo>
                  <a:pt x="8839858" y="3231736"/>
                </a:lnTo>
                <a:lnTo>
                  <a:pt x="8838436" y="3231331"/>
                </a:lnTo>
                <a:cubicBezTo>
                  <a:pt x="8835581" y="3230557"/>
                  <a:pt x="8835794" y="3230661"/>
                  <a:pt x="8838179" y="3231309"/>
                </a:cubicBezTo>
                <a:lnTo>
                  <a:pt x="8839858" y="3231736"/>
                </a:lnTo>
                <a:lnTo>
                  <a:pt x="8857111" y="3236638"/>
                </a:lnTo>
                <a:cubicBezTo>
                  <a:pt x="8913283" y="3260903"/>
                  <a:pt x="8968184" y="3276228"/>
                  <a:pt x="9023083" y="3308156"/>
                </a:cubicBezTo>
                <a:cubicBezTo>
                  <a:pt x="9067131" y="3331784"/>
                  <a:pt x="9027553" y="3327952"/>
                  <a:pt x="8976963" y="3319172"/>
                </a:cubicBezTo>
                <a:lnTo>
                  <a:pt x="8964605" y="3316857"/>
                </a:lnTo>
                <a:lnTo>
                  <a:pt x="8905423" y="3300831"/>
                </a:lnTo>
                <a:cubicBezTo>
                  <a:pt x="8905423" y="3300831"/>
                  <a:pt x="8801023" y="3254097"/>
                  <a:pt x="8798928" y="3282885"/>
                </a:cubicBezTo>
                <a:cubicBezTo>
                  <a:pt x="8803357" y="3290944"/>
                  <a:pt x="8846736" y="3303012"/>
                  <a:pt x="8889785" y="3313634"/>
                </a:cubicBezTo>
                <a:lnTo>
                  <a:pt x="8893746" y="3314580"/>
                </a:lnTo>
                <a:lnTo>
                  <a:pt x="8897645" y="3316458"/>
                </a:lnTo>
                <a:cubicBezTo>
                  <a:pt x="8914564" y="3324440"/>
                  <a:pt x="8932436" y="3332422"/>
                  <a:pt x="8936266" y="3332422"/>
                </a:cubicBezTo>
                <a:cubicBezTo>
                  <a:pt x="8968185" y="3340087"/>
                  <a:pt x="8964356" y="3345833"/>
                  <a:pt x="8949514" y="3348706"/>
                </a:cubicBezTo>
                <a:lnTo>
                  <a:pt x="8940092" y="3349405"/>
                </a:lnTo>
                <a:lnTo>
                  <a:pt x="8673708" y="3268678"/>
                </a:lnTo>
                <a:cubicBezTo>
                  <a:pt x="8673708" y="3268678"/>
                  <a:pt x="8560153" y="3234343"/>
                  <a:pt x="8574177" y="3254275"/>
                </a:cubicBezTo>
                <a:cubicBezTo>
                  <a:pt x="8593812" y="3268771"/>
                  <a:pt x="8657319" y="3275738"/>
                  <a:pt x="8687731" y="3288610"/>
                </a:cubicBezTo>
                <a:cubicBezTo>
                  <a:pt x="8678430" y="3281745"/>
                  <a:pt x="8748950" y="3300573"/>
                  <a:pt x="8778676" y="3318701"/>
                </a:cubicBezTo>
                <a:lnTo>
                  <a:pt x="8787669" y="3331747"/>
                </a:lnTo>
                <a:lnTo>
                  <a:pt x="8747472" y="3322486"/>
                </a:lnTo>
                <a:cubicBezTo>
                  <a:pt x="8626102" y="3286207"/>
                  <a:pt x="8478882" y="3225144"/>
                  <a:pt x="8389831" y="3213648"/>
                </a:cubicBezTo>
                <a:cubicBezTo>
                  <a:pt x="8311951" y="3205987"/>
                  <a:pt x="8287693" y="3213648"/>
                  <a:pt x="8350253" y="3228975"/>
                </a:cubicBezTo>
                <a:cubicBezTo>
                  <a:pt x="8406427" y="3253240"/>
                  <a:pt x="8659218" y="3315820"/>
                  <a:pt x="8683477" y="3332423"/>
                </a:cubicBezTo>
                <a:lnTo>
                  <a:pt x="8681124" y="3335745"/>
                </a:lnTo>
                <a:lnTo>
                  <a:pt x="8679953" y="3335406"/>
                </a:lnTo>
                <a:cubicBezTo>
                  <a:pt x="8628349" y="3321607"/>
                  <a:pt x="8577937" y="3309739"/>
                  <a:pt x="8529832" y="3301369"/>
                </a:cubicBezTo>
                <a:cubicBezTo>
                  <a:pt x="8529832" y="3301369"/>
                  <a:pt x="8509902" y="3315394"/>
                  <a:pt x="8529832" y="3301369"/>
                </a:cubicBezTo>
                <a:cubicBezTo>
                  <a:pt x="8576674" y="3321180"/>
                  <a:pt x="8627967" y="3339288"/>
                  <a:pt x="8681939" y="3356406"/>
                </a:cubicBezTo>
                <a:lnTo>
                  <a:pt x="8784670" y="3386390"/>
                </a:lnTo>
                <a:lnTo>
                  <a:pt x="8786890" y="3387338"/>
                </a:lnTo>
                <a:cubicBezTo>
                  <a:pt x="8698797" y="3364351"/>
                  <a:pt x="8604320" y="3355410"/>
                  <a:pt x="8580061" y="3347749"/>
                </a:cubicBezTo>
                <a:cubicBezTo>
                  <a:pt x="8557081" y="3340085"/>
                  <a:pt x="8430687" y="3308156"/>
                  <a:pt x="8517502" y="3340085"/>
                </a:cubicBezTo>
                <a:cubicBezTo>
                  <a:pt x="8557081" y="3347748"/>
                  <a:pt x="8611981" y="3355411"/>
                  <a:pt x="8636237" y="3372014"/>
                </a:cubicBezTo>
                <a:cubicBezTo>
                  <a:pt x="8651558" y="3379677"/>
                  <a:pt x="8659219" y="3411605"/>
                  <a:pt x="8659219" y="3411605"/>
                </a:cubicBezTo>
                <a:cubicBezTo>
                  <a:pt x="8691137" y="3426931"/>
                  <a:pt x="8730714" y="3426931"/>
                  <a:pt x="8762634" y="3434594"/>
                </a:cubicBezTo>
                <a:cubicBezTo>
                  <a:pt x="8777954" y="3442255"/>
                  <a:pt x="8817530" y="3466520"/>
                  <a:pt x="8817530" y="3458859"/>
                </a:cubicBezTo>
                <a:cubicBezTo>
                  <a:pt x="8817530" y="3466520"/>
                  <a:pt x="8794551" y="3474184"/>
                  <a:pt x="8802211" y="3474183"/>
                </a:cubicBezTo>
                <a:cubicBezTo>
                  <a:pt x="8825190" y="3490787"/>
                  <a:pt x="8873707" y="3490787"/>
                  <a:pt x="8920945" y="3513776"/>
                </a:cubicBezTo>
                <a:cubicBezTo>
                  <a:pt x="8943927" y="3521437"/>
                  <a:pt x="8975844" y="3553366"/>
                  <a:pt x="8992441" y="3561030"/>
                </a:cubicBezTo>
                <a:cubicBezTo>
                  <a:pt x="9039680" y="3577631"/>
                  <a:pt x="9015423" y="3569969"/>
                  <a:pt x="8992440" y="3569970"/>
                </a:cubicBezTo>
                <a:cubicBezTo>
                  <a:pt x="8889028" y="3569969"/>
                  <a:pt x="9039680" y="3600620"/>
                  <a:pt x="9086920" y="3632548"/>
                </a:cubicBezTo>
                <a:cubicBezTo>
                  <a:pt x="9055002" y="3649151"/>
                  <a:pt x="9032021" y="3609560"/>
                  <a:pt x="9007763" y="3624886"/>
                </a:cubicBezTo>
                <a:lnTo>
                  <a:pt x="9086920" y="3656815"/>
                </a:lnTo>
                <a:cubicBezTo>
                  <a:pt x="9071598" y="3696405"/>
                  <a:pt x="8968183" y="3649150"/>
                  <a:pt x="8952865" y="3649150"/>
                </a:cubicBezTo>
                <a:cubicBezTo>
                  <a:pt x="8628577" y="3569970"/>
                  <a:pt x="8263437" y="3458860"/>
                  <a:pt x="7986388" y="3387339"/>
                </a:cubicBezTo>
                <a:cubicBezTo>
                  <a:pt x="7986389" y="3379677"/>
                  <a:pt x="7971067" y="3379677"/>
                  <a:pt x="7963408" y="3379676"/>
                </a:cubicBezTo>
                <a:cubicBezTo>
                  <a:pt x="7955746" y="3355411"/>
                  <a:pt x="7923829" y="3387338"/>
                  <a:pt x="7963408" y="3379676"/>
                </a:cubicBezTo>
                <a:cubicBezTo>
                  <a:pt x="7963406" y="3387338"/>
                  <a:pt x="7978728" y="3387338"/>
                  <a:pt x="7986388" y="3387339"/>
                </a:cubicBezTo>
                <a:cubicBezTo>
                  <a:pt x="8089801" y="3426930"/>
                  <a:pt x="8200877" y="3466521"/>
                  <a:pt x="8319611" y="3498449"/>
                </a:cubicBezTo>
                <a:cubicBezTo>
                  <a:pt x="8438347" y="3538041"/>
                  <a:pt x="8572401" y="3561030"/>
                  <a:pt x="8659219" y="3609560"/>
                </a:cubicBezTo>
                <a:cubicBezTo>
                  <a:pt x="8666879" y="3617223"/>
                  <a:pt x="8770293" y="3664477"/>
                  <a:pt x="8770293" y="3664477"/>
                </a:cubicBezTo>
                <a:cubicBezTo>
                  <a:pt x="8777953" y="3696405"/>
                  <a:pt x="8738374" y="3672140"/>
                  <a:pt x="8715394" y="3664477"/>
                </a:cubicBezTo>
                <a:cubicBezTo>
                  <a:pt x="8754971" y="3672140"/>
                  <a:pt x="8683477" y="3656815"/>
                  <a:pt x="8628577" y="3641489"/>
                </a:cubicBezTo>
                <a:cubicBezTo>
                  <a:pt x="8453667" y="3592956"/>
                  <a:pt x="8248116" y="3530379"/>
                  <a:pt x="8114061" y="3490787"/>
                </a:cubicBezTo>
                <a:cubicBezTo>
                  <a:pt x="7171841" y="3228974"/>
                  <a:pt x="6261541" y="2951837"/>
                  <a:pt x="5304004" y="2753883"/>
                </a:cubicBezTo>
                <a:cubicBezTo>
                  <a:pt x="5058873" y="2706627"/>
                  <a:pt x="4797147" y="2674699"/>
                  <a:pt x="4544355" y="2635109"/>
                </a:cubicBezTo>
                <a:cubicBezTo>
                  <a:pt x="3894505" y="2532938"/>
                  <a:pt x="3214015" y="2437153"/>
                  <a:pt x="2486286" y="2405225"/>
                </a:cubicBezTo>
                <a:cubicBezTo>
                  <a:pt x="2050924" y="2389899"/>
                  <a:pt x="1568326" y="2374575"/>
                  <a:pt x="1155945" y="2414165"/>
                </a:cubicBezTo>
                <a:cubicBezTo>
                  <a:pt x="1108707" y="2421828"/>
                  <a:pt x="863576" y="2461420"/>
                  <a:pt x="855914" y="2437154"/>
                </a:cubicBezTo>
                <a:cubicBezTo>
                  <a:pt x="855915" y="2421827"/>
                  <a:pt x="950393" y="2374574"/>
                  <a:pt x="950393" y="2374574"/>
                </a:cubicBezTo>
                <a:cubicBezTo>
                  <a:pt x="982312" y="2365635"/>
                  <a:pt x="1037209" y="2357971"/>
                  <a:pt x="1093386" y="2350310"/>
                </a:cubicBezTo>
                <a:cubicBezTo>
                  <a:pt x="1235101" y="2326043"/>
                  <a:pt x="1432992" y="2318380"/>
                  <a:pt x="1591305" y="2310717"/>
                </a:cubicBezTo>
                <a:cubicBezTo>
                  <a:pt x="2050924" y="2286452"/>
                  <a:pt x="2430110" y="2310717"/>
                  <a:pt x="2810572" y="2334983"/>
                </a:cubicBezTo>
                <a:cubicBezTo>
                  <a:pt x="2865471" y="2334983"/>
                  <a:pt x="3198694" y="2357971"/>
                  <a:pt x="3134858" y="2350309"/>
                </a:cubicBezTo>
                <a:cubicBezTo>
                  <a:pt x="3087619" y="2342646"/>
                  <a:pt x="3119538" y="2342646"/>
                  <a:pt x="3072299" y="2342646"/>
                </a:cubicBezTo>
                <a:cubicBezTo>
                  <a:pt x="2501607" y="2278789"/>
                  <a:pt x="1749619" y="2271127"/>
                  <a:pt x="1172541" y="2310717"/>
                </a:cubicBezTo>
                <a:cubicBezTo>
                  <a:pt x="1053806" y="2318380"/>
                  <a:pt x="935073" y="2365634"/>
                  <a:pt x="855916" y="2326043"/>
                </a:cubicBezTo>
                <a:cubicBezTo>
                  <a:pt x="848254" y="2318381"/>
                  <a:pt x="823996" y="2310717"/>
                  <a:pt x="816338" y="2310718"/>
                </a:cubicBezTo>
                <a:cubicBezTo>
                  <a:pt x="823996" y="2310717"/>
                  <a:pt x="792080" y="2271127"/>
                  <a:pt x="784419" y="2278789"/>
                </a:cubicBezTo>
                <a:cubicBezTo>
                  <a:pt x="792079" y="2263463"/>
                  <a:pt x="816337" y="2271127"/>
                  <a:pt x="831659" y="2263463"/>
                </a:cubicBezTo>
                <a:cubicBezTo>
                  <a:pt x="855916" y="2255801"/>
                  <a:pt x="863577" y="2239198"/>
                  <a:pt x="871237" y="2231535"/>
                </a:cubicBezTo>
                <a:cubicBezTo>
                  <a:pt x="942732" y="2216210"/>
                  <a:pt x="855916" y="2223872"/>
                  <a:pt x="808677" y="2231535"/>
                </a:cubicBezTo>
                <a:lnTo>
                  <a:pt x="832835" y="2225813"/>
                </a:lnTo>
                <a:lnTo>
                  <a:pt x="797736" y="2231535"/>
                </a:lnTo>
                <a:lnTo>
                  <a:pt x="808677" y="2231535"/>
                </a:lnTo>
                <a:cubicBezTo>
                  <a:pt x="796548" y="2235367"/>
                  <a:pt x="782504" y="2239199"/>
                  <a:pt x="771493" y="2241114"/>
                </a:cubicBezTo>
                <a:lnTo>
                  <a:pt x="762263" y="2240183"/>
                </a:lnTo>
                <a:lnTo>
                  <a:pt x="745113" y="2245010"/>
                </a:lnTo>
                <a:cubicBezTo>
                  <a:pt x="731726" y="2248848"/>
                  <a:pt x="718629" y="2252234"/>
                  <a:pt x="705522" y="2253923"/>
                </a:cubicBezTo>
                <a:lnTo>
                  <a:pt x="683145" y="2254557"/>
                </a:lnTo>
                <a:lnTo>
                  <a:pt x="684734" y="2250545"/>
                </a:lnTo>
                <a:cubicBezTo>
                  <a:pt x="743185" y="2241053"/>
                  <a:pt x="788992" y="2231473"/>
                  <a:pt x="628715" y="2252658"/>
                </a:cubicBezTo>
                <a:cubicBezTo>
                  <a:pt x="641315" y="2253575"/>
                  <a:pt x="687283" y="2248640"/>
                  <a:pt x="684997" y="2245582"/>
                </a:cubicBezTo>
                <a:cubicBezTo>
                  <a:pt x="687283" y="2248640"/>
                  <a:pt x="687283" y="2248640"/>
                  <a:pt x="684734" y="2250545"/>
                </a:cubicBezTo>
                <a:cubicBezTo>
                  <a:pt x="651411" y="2255568"/>
                  <a:pt x="613255" y="2259435"/>
                  <a:pt x="610970" y="2256377"/>
                </a:cubicBezTo>
                <a:cubicBezTo>
                  <a:pt x="613255" y="2259435"/>
                  <a:pt x="626431" y="2249597"/>
                  <a:pt x="626431" y="2249597"/>
                </a:cubicBezTo>
                <a:cubicBezTo>
                  <a:pt x="634082" y="2243886"/>
                  <a:pt x="621862" y="2243478"/>
                  <a:pt x="632488" y="2235545"/>
                </a:cubicBezTo>
                <a:cubicBezTo>
                  <a:pt x="642425" y="2232891"/>
                  <a:pt x="670911" y="2226713"/>
                  <a:pt x="691207" y="2221089"/>
                </a:cubicBezTo>
                <a:cubicBezTo>
                  <a:pt x="752746" y="2207308"/>
                  <a:pt x="819157" y="2192074"/>
                  <a:pt x="885834" y="2178526"/>
                </a:cubicBezTo>
                <a:lnTo>
                  <a:pt x="895960" y="2176852"/>
                </a:lnTo>
                <a:lnTo>
                  <a:pt x="896313" y="2176698"/>
                </a:lnTo>
                <a:cubicBezTo>
                  <a:pt x="914565" y="2169754"/>
                  <a:pt x="929008" y="2165763"/>
                  <a:pt x="935073" y="2167678"/>
                </a:cubicBezTo>
                <a:lnTo>
                  <a:pt x="954990" y="2167092"/>
                </a:lnTo>
                <a:lnTo>
                  <a:pt x="1042056" y="2152698"/>
                </a:lnTo>
                <a:lnTo>
                  <a:pt x="988695" y="2154269"/>
                </a:lnTo>
                <a:cubicBezTo>
                  <a:pt x="968905" y="2156184"/>
                  <a:pt x="951032" y="2160016"/>
                  <a:pt x="935073" y="2167678"/>
                </a:cubicBezTo>
                <a:lnTo>
                  <a:pt x="912944" y="2165232"/>
                </a:lnTo>
                <a:lnTo>
                  <a:pt x="861232" y="2174060"/>
                </a:lnTo>
                <a:cubicBezTo>
                  <a:pt x="796168" y="2186999"/>
                  <a:pt x="731671" y="2200804"/>
                  <a:pt x="661392" y="2213963"/>
                </a:cubicBezTo>
                <a:cubicBezTo>
                  <a:pt x="619995" y="2225017"/>
                  <a:pt x="594483" y="2228974"/>
                  <a:pt x="545967" y="2235814"/>
                </a:cubicBezTo>
                <a:cubicBezTo>
                  <a:pt x="518171" y="2236712"/>
                  <a:pt x="536562" y="2228539"/>
                  <a:pt x="562119" y="2223754"/>
                </a:cubicBezTo>
                <a:cubicBezTo>
                  <a:pt x="572054" y="2221102"/>
                  <a:pt x="574719" y="2224670"/>
                  <a:pt x="592732" y="2215988"/>
                </a:cubicBezTo>
                <a:cubicBezTo>
                  <a:pt x="614248" y="2195157"/>
                  <a:pt x="665316" y="2186413"/>
                  <a:pt x="706713" y="2175360"/>
                </a:cubicBezTo>
                <a:cubicBezTo>
                  <a:pt x="760995" y="2161835"/>
                  <a:pt x="815570" y="2149977"/>
                  <a:pt x="870341" y="2139684"/>
                </a:cubicBezTo>
                <a:lnTo>
                  <a:pt x="877352" y="2138567"/>
                </a:lnTo>
                <a:lnTo>
                  <a:pt x="878898" y="2137027"/>
                </a:lnTo>
                <a:lnTo>
                  <a:pt x="892726" y="2127396"/>
                </a:lnTo>
                <a:lnTo>
                  <a:pt x="872171" y="2130748"/>
                </a:lnTo>
                <a:cubicBezTo>
                  <a:pt x="805785" y="2142689"/>
                  <a:pt x="740050" y="2154840"/>
                  <a:pt x="673810" y="2164982"/>
                </a:cubicBezTo>
                <a:cubicBezTo>
                  <a:pt x="726762" y="2147684"/>
                  <a:pt x="782027" y="2131041"/>
                  <a:pt x="838913" y="2117458"/>
                </a:cubicBezTo>
                <a:lnTo>
                  <a:pt x="888441" y="2107271"/>
                </a:lnTo>
                <a:lnTo>
                  <a:pt x="878898" y="2105098"/>
                </a:lnTo>
                <a:lnTo>
                  <a:pt x="878321" y="2104781"/>
                </a:lnTo>
                <a:lnTo>
                  <a:pt x="808172" y="2119066"/>
                </a:lnTo>
                <a:lnTo>
                  <a:pt x="679845" y="2144267"/>
                </a:lnTo>
                <a:lnTo>
                  <a:pt x="680114" y="2144392"/>
                </a:lnTo>
                <a:cubicBezTo>
                  <a:pt x="688426" y="2153237"/>
                  <a:pt x="685554" y="2169356"/>
                  <a:pt x="650364" y="2160017"/>
                </a:cubicBezTo>
                <a:lnTo>
                  <a:pt x="650363" y="2152353"/>
                </a:lnTo>
                <a:cubicBezTo>
                  <a:pt x="656109" y="2142456"/>
                  <a:pt x="662892" y="2139024"/>
                  <a:pt x="668855" y="2139183"/>
                </a:cubicBezTo>
                <a:lnTo>
                  <a:pt x="678449" y="2143621"/>
                </a:lnTo>
                <a:lnTo>
                  <a:pt x="803619" y="2110750"/>
                </a:lnTo>
                <a:lnTo>
                  <a:pt x="865404" y="2097676"/>
                </a:lnTo>
                <a:lnTo>
                  <a:pt x="859746" y="2094563"/>
                </a:lnTo>
                <a:cubicBezTo>
                  <a:pt x="857831" y="2091689"/>
                  <a:pt x="859747" y="2089773"/>
                  <a:pt x="863577" y="2089773"/>
                </a:cubicBezTo>
                <a:cubicBezTo>
                  <a:pt x="823996" y="2080834"/>
                  <a:pt x="737181" y="2128087"/>
                  <a:pt x="720583" y="2112762"/>
                </a:cubicBezTo>
                <a:lnTo>
                  <a:pt x="722225" y="2106680"/>
                </a:lnTo>
                <a:lnTo>
                  <a:pt x="674006" y="2115595"/>
                </a:lnTo>
                <a:lnTo>
                  <a:pt x="668698" y="2117003"/>
                </a:lnTo>
                <a:lnTo>
                  <a:pt x="666196" y="2115946"/>
                </a:lnTo>
                <a:lnTo>
                  <a:pt x="647834" y="2113673"/>
                </a:lnTo>
                <a:lnTo>
                  <a:pt x="651311" y="2112683"/>
                </a:lnTo>
                <a:lnTo>
                  <a:pt x="736763" y="2093305"/>
                </a:lnTo>
                <a:lnTo>
                  <a:pt x="745519" y="2088378"/>
                </a:lnTo>
                <a:cubicBezTo>
                  <a:pt x="782943" y="2072493"/>
                  <a:pt x="847338" y="2058684"/>
                  <a:pt x="850929" y="2054932"/>
                </a:cubicBezTo>
                <a:lnTo>
                  <a:pt x="846430" y="2054574"/>
                </a:lnTo>
                <a:lnTo>
                  <a:pt x="669827" y="2091711"/>
                </a:lnTo>
                <a:lnTo>
                  <a:pt x="668978" y="2091894"/>
                </a:lnTo>
                <a:lnTo>
                  <a:pt x="646990" y="2091872"/>
                </a:lnTo>
                <a:cubicBezTo>
                  <a:pt x="640117" y="2092092"/>
                  <a:pt x="636059" y="2092546"/>
                  <a:pt x="637408" y="2093254"/>
                </a:cubicBezTo>
                <a:cubicBezTo>
                  <a:pt x="630210" y="2086373"/>
                  <a:pt x="631675" y="2071117"/>
                  <a:pt x="643360" y="2077252"/>
                </a:cubicBezTo>
                <a:cubicBezTo>
                  <a:pt x="626281" y="2068286"/>
                  <a:pt x="646948" y="2076035"/>
                  <a:pt x="620309" y="2074972"/>
                </a:cubicBezTo>
                <a:cubicBezTo>
                  <a:pt x="585589" y="2072768"/>
                  <a:pt x="607719" y="2065261"/>
                  <a:pt x="607719" y="2065261"/>
                </a:cubicBezTo>
                <a:cubicBezTo>
                  <a:pt x="622674" y="2060189"/>
                  <a:pt x="663385" y="2065022"/>
                  <a:pt x="670563" y="2062588"/>
                </a:cubicBezTo>
                <a:cubicBezTo>
                  <a:pt x="670563" y="2062588"/>
                  <a:pt x="670543" y="2053272"/>
                  <a:pt x="671121" y="2043753"/>
                </a:cubicBezTo>
                <a:cubicBezTo>
                  <a:pt x="683692" y="2044151"/>
                  <a:pt x="705842" y="2045958"/>
                  <a:pt x="705842" y="2045958"/>
                </a:cubicBezTo>
                <a:cubicBezTo>
                  <a:pt x="713598" y="2034006"/>
                  <a:pt x="685477" y="2038885"/>
                  <a:pt x="685477" y="2038885"/>
                </a:cubicBezTo>
                <a:lnTo>
                  <a:pt x="675203" y="2035865"/>
                </a:lnTo>
                <a:lnTo>
                  <a:pt x="657978" y="2037640"/>
                </a:lnTo>
                <a:lnTo>
                  <a:pt x="665571" y="2033035"/>
                </a:lnTo>
                <a:lnTo>
                  <a:pt x="646060" y="2027301"/>
                </a:lnTo>
                <a:cubicBezTo>
                  <a:pt x="631050" y="2023361"/>
                  <a:pt x="618100" y="2020569"/>
                  <a:pt x="619002" y="2022592"/>
                </a:cubicBezTo>
                <a:cubicBezTo>
                  <a:pt x="617178" y="2009229"/>
                  <a:pt x="646526" y="2017917"/>
                  <a:pt x="672566" y="2019184"/>
                </a:cubicBezTo>
                <a:lnTo>
                  <a:pt x="689518" y="2018511"/>
                </a:lnTo>
                <a:lnTo>
                  <a:pt x="689943" y="2018254"/>
                </a:lnTo>
                <a:cubicBezTo>
                  <a:pt x="701752" y="2014104"/>
                  <a:pt x="712605" y="2012508"/>
                  <a:pt x="722859" y="2012068"/>
                </a:cubicBezTo>
                <a:lnTo>
                  <a:pt x="728695" y="2012220"/>
                </a:lnTo>
                <a:lnTo>
                  <a:pt x="719230" y="2008016"/>
                </a:lnTo>
                <a:cubicBezTo>
                  <a:pt x="700668" y="2004989"/>
                  <a:pt x="683610" y="2005338"/>
                  <a:pt x="661460" y="2003529"/>
                </a:cubicBezTo>
                <a:cubicBezTo>
                  <a:pt x="640506" y="2002092"/>
                  <a:pt x="624119" y="2000661"/>
                  <a:pt x="610156" y="1999265"/>
                </a:cubicBezTo>
                <a:lnTo>
                  <a:pt x="577631" y="1995697"/>
                </a:lnTo>
                <a:lnTo>
                  <a:pt x="587082" y="1993854"/>
                </a:lnTo>
                <a:lnTo>
                  <a:pt x="654737" y="1977654"/>
                </a:lnTo>
                <a:lnTo>
                  <a:pt x="691027" y="1974081"/>
                </a:lnTo>
                <a:cubicBezTo>
                  <a:pt x="714219" y="1973594"/>
                  <a:pt x="703966" y="1972215"/>
                  <a:pt x="687912" y="1969796"/>
                </a:cubicBezTo>
                <a:lnTo>
                  <a:pt x="687706" y="1969760"/>
                </a:lnTo>
                <a:lnTo>
                  <a:pt x="690627" y="1969059"/>
                </a:lnTo>
                <a:cubicBezTo>
                  <a:pt x="725732" y="1961217"/>
                  <a:pt x="762040" y="1953764"/>
                  <a:pt x="801392" y="1946620"/>
                </a:cubicBezTo>
                <a:cubicBezTo>
                  <a:pt x="804368" y="1944398"/>
                  <a:pt x="845074" y="1938627"/>
                  <a:pt x="840505" y="1932506"/>
                </a:cubicBezTo>
                <a:cubicBezTo>
                  <a:pt x="835554" y="1925876"/>
                  <a:pt x="786887" y="1943153"/>
                  <a:pt x="776571" y="1945296"/>
                </a:cubicBezTo>
                <a:lnTo>
                  <a:pt x="670742" y="1966749"/>
                </a:lnTo>
                <a:lnTo>
                  <a:pt x="662936" y="1965366"/>
                </a:lnTo>
                <a:cubicBezTo>
                  <a:pt x="655465" y="1963616"/>
                  <a:pt x="649999" y="1961585"/>
                  <a:pt x="649994" y="1959257"/>
                </a:cubicBezTo>
                <a:cubicBezTo>
                  <a:pt x="646084" y="1950484"/>
                  <a:pt x="789450" y="1955453"/>
                  <a:pt x="740939" y="1942389"/>
                </a:cubicBezTo>
                <a:cubicBezTo>
                  <a:pt x="727770" y="1942196"/>
                  <a:pt x="644261" y="1937121"/>
                  <a:pt x="640651" y="1929022"/>
                </a:cubicBezTo>
                <a:cubicBezTo>
                  <a:pt x="638547" y="1924299"/>
                  <a:pt x="659453" y="1903225"/>
                  <a:pt x="655863" y="1904442"/>
                </a:cubicBezTo>
                <a:cubicBezTo>
                  <a:pt x="659453" y="1903225"/>
                  <a:pt x="663041" y="1902008"/>
                  <a:pt x="666630" y="1900790"/>
                </a:cubicBezTo>
                <a:cubicBezTo>
                  <a:pt x="651954" y="1895670"/>
                  <a:pt x="595988" y="1895235"/>
                  <a:pt x="640571" y="1890209"/>
                </a:cubicBezTo>
                <a:cubicBezTo>
                  <a:pt x="691144" y="1887813"/>
                  <a:pt x="621708" y="1886510"/>
                  <a:pt x="595970" y="1885918"/>
                </a:cubicBezTo>
                <a:lnTo>
                  <a:pt x="590078" y="1885692"/>
                </a:lnTo>
                <a:lnTo>
                  <a:pt x="743599" y="1852371"/>
                </a:lnTo>
                <a:cubicBezTo>
                  <a:pt x="756510" y="1847496"/>
                  <a:pt x="781908" y="1838064"/>
                  <a:pt x="748585" y="1843088"/>
                </a:cubicBezTo>
                <a:cubicBezTo>
                  <a:pt x="705753" y="1850447"/>
                  <a:pt x="665161" y="1861694"/>
                  <a:pt x="622169" y="1864406"/>
                </a:cubicBezTo>
                <a:cubicBezTo>
                  <a:pt x="638839" y="1857916"/>
                  <a:pt x="655580" y="1852962"/>
                  <a:pt x="672362" y="1848784"/>
                </a:cubicBezTo>
                <a:lnTo>
                  <a:pt x="710298" y="1840535"/>
                </a:lnTo>
                <a:lnTo>
                  <a:pt x="716782" y="1840277"/>
                </a:lnTo>
                <a:cubicBezTo>
                  <a:pt x="733465" y="1839474"/>
                  <a:pt x="741448" y="1838270"/>
                  <a:pt x="744013" y="1836853"/>
                </a:cubicBezTo>
                <a:lnTo>
                  <a:pt x="740750" y="1833954"/>
                </a:lnTo>
                <a:lnTo>
                  <a:pt x="773313" y="1826945"/>
                </a:lnTo>
                <a:cubicBezTo>
                  <a:pt x="790143" y="1822831"/>
                  <a:pt x="806955" y="1817973"/>
                  <a:pt x="823721" y="1811611"/>
                </a:cubicBezTo>
                <a:cubicBezTo>
                  <a:pt x="830954" y="1821299"/>
                  <a:pt x="832062" y="1800616"/>
                  <a:pt x="823721" y="1811611"/>
                </a:cubicBezTo>
                <a:lnTo>
                  <a:pt x="791847" y="1817129"/>
                </a:lnTo>
                <a:lnTo>
                  <a:pt x="725519" y="1828619"/>
                </a:lnTo>
                <a:lnTo>
                  <a:pt x="720584" y="1827298"/>
                </a:lnTo>
                <a:cubicBezTo>
                  <a:pt x="714581" y="1825779"/>
                  <a:pt x="709714" y="1824419"/>
                  <a:pt x="709264" y="1823407"/>
                </a:cubicBezTo>
                <a:cubicBezTo>
                  <a:pt x="707459" y="1819357"/>
                  <a:pt x="775996" y="1820191"/>
                  <a:pt x="790948" y="1815118"/>
                </a:cubicBezTo>
                <a:cubicBezTo>
                  <a:pt x="766695" y="1808586"/>
                  <a:pt x="757133" y="1816490"/>
                  <a:pt x="726002" y="1813067"/>
                </a:cubicBezTo>
                <a:cubicBezTo>
                  <a:pt x="726002" y="1813067"/>
                  <a:pt x="662858" y="1815066"/>
                  <a:pt x="661053" y="1811017"/>
                </a:cubicBezTo>
                <a:lnTo>
                  <a:pt x="703510" y="1791956"/>
                </a:lnTo>
                <a:cubicBezTo>
                  <a:pt x="701707" y="1787906"/>
                  <a:pt x="531396" y="1778095"/>
                  <a:pt x="610700" y="1775275"/>
                </a:cubicBezTo>
                <a:cubicBezTo>
                  <a:pt x="658588" y="1777673"/>
                  <a:pt x="695993" y="1775084"/>
                  <a:pt x="734882" y="1766554"/>
                </a:cubicBezTo>
                <a:cubicBezTo>
                  <a:pt x="763004" y="1761676"/>
                  <a:pt x="785474" y="1773474"/>
                  <a:pt x="814783" y="1763533"/>
                </a:cubicBezTo>
                <a:lnTo>
                  <a:pt x="816020" y="1766308"/>
                </a:lnTo>
                <a:lnTo>
                  <a:pt x="816249" y="1766822"/>
                </a:lnTo>
                <a:cubicBezTo>
                  <a:pt x="816492" y="1767370"/>
                  <a:pt x="816615" y="1767644"/>
                  <a:pt x="816433" y="1767233"/>
                </a:cubicBezTo>
                <a:lnTo>
                  <a:pt x="816020" y="1766308"/>
                </a:lnTo>
                <a:lnTo>
                  <a:pt x="815332" y="1764765"/>
                </a:lnTo>
                <a:cubicBezTo>
                  <a:pt x="815027" y="1764080"/>
                  <a:pt x="814783" y="1763533"/>
                  <a:pt x="814783" y="1763533"/>
                </a:cubicBezTo>
                <a:cubicBezTo>
                  <a:pt x="801871" y="1743830"/>
                  <a:pt x="731293" y="1767772"/>
                  <a:pt x="718401" y="1757385"/>
                </a:cubicBezTo>
                <a:cubicBezTo>
                  <a:pt x="717355" y="1757741"/>
                  <a:pt x="716249" y="1756611"/>
                  <a:pt x="715235" y="1754697"/>
                </a:cubicBezTo>
                <a:lnTo>
                  <a:pt x="713267" y="1749134"/>
                </a:lnTo>
                <a:lnTo>
                  <a:pt x="636475" y="1764222"/>
                </a:lnTo>
                <a:lnTo>
                  <a:pt x="643682" y="1754566"/>
                </a:lnTo>
                <a:lnTo>
                  <a:pt x="704970" y="1737476"/>
                </a:lnTo>
                <a:lnTo>
                  <a:pt x="708458" y="1736755"/>
                </a:lnTo>
                <a:lnTo>
                  <a:pt x="712584" y="1735543"/>
                </a:lnTo>
                <a:lnTo>
                  <a:pt x="712669" y="1735249"/>
                </a:lnTo>
                <a:cubicBezTo>
                  <a:pt x="685124" y="1730609"/>
                  <a:pt x="660612" y="1743584"/>
                  <a:pt x="636657" y="1737728"/>
                </a:cubicBezTo>
                <a:cubicBezTo>
                  <a:pt x="627376" y="1735439"/>
                  <a:pt x="625570" y="1731390"/>
                  <a:pt x="618373" y="1724509"/>
                </a:cubicBezTo>
                <a:cubicBezTo>
                  <a:pt x="595903" y="1712711"/>
                  <a:pt x="568379" y="1717387"/>
                  <a:pt x="541740" y="1716324"/>
                </a:cubicBezTo>
                <a:cubicBezTo>
                  <a:pt x="484568" y="1711637"/>
                  <a:pt x="436101" y="1718756"/>
                  <a:pt x="380713" y="1708803"/>
                </a:cubicBezTo>
                <a:cubicBezTo>
                  <a:pt x="441751" y="1702080"/>
                  <a:pt x="486353" y="1706371"/>
                  <a:pt x="547692" y="1700323"/>
                </a:cubicBezTo>
                <a:cubicBezTo>
                  <a:pt x="562646" y="1695251"/>
                  <a:pt x="593779" y="1698672"/>
                  <a:pt x="632987" y="1700132"/>
                </a:cubicBezTo>
                <a:cubicBezTo>
                  <a:pt x="653334" y="1697892"/>
                  <a:pt x="762881" y="1704233"/>
                  <a:pt x="695809" y="1688144"/>
                </a:cubicBezTo>
                <a:cubicBezTo>
                  <a:pt x="682641" y="1687950"/>
                  <a:pt x="625469" y="1683262"/>
                  <a:pt x="615889" y="1681851"/>
                </a:cubicBezTo>
                <a:cubicBezTo>
                  <a:pt x="610497" y="1679019"/>
                  <a:pt x="606586" y="1670247"/>
                  <a:pt x="606586" y="1670247"/>
                </a:cubicBezTo>
                <a:cubicBezTo>
                  <a:pt x="582633" y="1664389"/>
                  <a:pt x="558697" y="1667848"/>
                  <a:pt x="538050" y="1669414"/>
                </a:cubicBezTo>
                <a:cubicBezTo>
                  <a:pt x="519489" y="1666388"/>
                  <a:pt x="480601" y="1674919"/>
                  <a:pt x="471299" y="1663315"/>
                </a:cubicBezTo>
                <a:cubicBezTo>
                  <a:pt x="461998" y="1651711"/>
                  <a:pt x="503329" y="1667209"/>
                  <a:pt x="486251" y="1658243"/>
                </a:cubicBezTo>
                <a:cubicBezTo>
                  <a:pt x="463781" y="1646445"/>
                  <a:pt x="406608" y="1641756"/>
                  <a:pt x="475145" y="1642590"/>
                </a:cubicBezTo>
                <a:cubicBezTo>
                  <a:pt x="525120" y="1640397"/>
                  <a:pt x="549375" y="1646929"/>
                  <a:pt x="605022" y="1637375"/>
                </a:cubicBezTo>
                <a:cubicBezTo>
                  <a:pt x="592213" y="1630650"/>
                  <a:pt x="545407" y="1627592"/>
                  <a:pt x="514974" y="1625208"/>
                </a:cubicBezTo>
                <a:lnTo>
                  <a:pt x="511106" y="1624828"/>
                </a:lnTo>
                <a:lnTo>
                  <a:pt x="569370" y="1608380"/>
                </a:lnTo>
                <a:lnTo>
                  <a:pt x="490348" y="1622278"/>
                </a:lnTo>
                <a:lnTo>
                  <a:pt x="476792" y="1616396"/>
                </a:lnTo>
                <a:cubicBezTo>
                  <a:pt x="471732" y="1612140"/>
                  <a:pt x="493115" y="1613772"/>
                  <a:pt x="508600" y="1612597"/>
                </a:cubicBezTo>
                <a:cubicBezTo>
                  <a:pt x="419379" y="1594701"/>
                  <a:pt x="335909" y="1608256"/>
                  <a:pt x="248489" y="1594407"/>
                </a:cubicBezTo>
                <a:lnTo>
                  <a:pt x="233569" y="1592706"/>
                </a:lnTo>
                <a:lnTo>
                  <a:pt x="234395" y="1592421"/>
                </a:lnTo>
                <a:cubicBezTo>
                  <a:pt x="246881" y="1587864"/>
                  <a:pt x="292847" y="1582931"/>
                  <a:pt x="310860" y="1574246"/>
                </a:cubicBezTo>
                <a:cubicBezTo>
                  <a:pt x="334397" y="1561439"/>
                  <a:pt x="272702" y="1578117"/>
                  <a:pt x="265318" y="1578865"/>
                </a:cubicBezTo>
                <a:cubicBezTo>
                  <a:pt x="250532" y="1582558"/>
                  <a:pt x="238838" y="1585182"/>
                  <a:pt x="228568" y="1587278"/>
                </a:cubicBezTo>
                <a:lnTo>
                  <a:pt x="212356" y="1590286"/>
                </a:lnTo>
                <a:lnTo>
                  <a:pt x="157625" y="1584046"/>
                </a:lnTo>
                <a:lnTo>
                  <a:pt x="158766" y="1579792"/>
                </a:lnTo>
                <a:cubicBezTo>
                  <a:pt x="159337" y="1580558"/>
                  <a:pt x="156936" y="1581110"/>
                  <a:pt x="152817" y="1581493"/>
                </a:cubicBezTo>
                <a:lnTo>
                  <a:pt x="139997" y="1582036"/>
                </a:lnTo>
                <a:lnTo>
                  <a:pt x="99091" y="1577371"/>
                </a:lnTo>
                <a:lnTo>
                  <a:pt x="113377" y="1573972"/>
                </a:lnTo>
                <a:cubicBezTo>
                  <a:pt x="116040" y="1577540"/>
                  <a:pt x="118326" y="1580600"/>
                  <a:pt x="118900" y="1569847"/>
                </a:cubicBezTo>
                <a:cubicBezTo>
                  <a:pt x="118900" y="1569847"/>
                  <a:pt x="116352" y="1571751"/>
                  <a:pt x="113377" y="1573972"/>
                </a:cubicBezTo>
                <a:lnTo>
                  <a:pt x="111245" y="1563946"/>
                </a:lnTo>
                <a:lnTo>
                  <a:pt x="153554" y="1563688"/>
                </a:lnTo>
                <a:cubicBezTo>
                  <a:pt x="165238" y="1569823"/>
                  <a:pt x="177809" y="1570221"/>
                  <a:pt x="189173" y="1566365"/>
                </a:cubicBezTo>
                <a:cubicBezTo>
                  <a:pt x="189173" y="1566365"/>
                  <a:pt x="198475" y="1577969"/>
                  <a:pt x="189173" y="1566365"/>
                </a:cubicBezTo>
                <a:cubicBezTo>
                  <a:pt x="181975" y="1559485"/>
                  <a:pt x="168507" y="1558616"/>
                  <a:pt x="153554" y="1563688"/>
                </a:cubicBezTo>
                <a:lnTo>
                  <a:pt x="110182" y="1557475"/>
                </a:lnTo>
                <a:lnTo>
                  <a:pt x="132025" y="1550518"/>
                </a:lnTo>
                <a:lnTo>
                  <a:pt x="141152" y="1546997"/>
                </a:lnTo>
                <a:lnTo>
                  <a:pt x="279499" y="1557379"/>
                </a:lnTo>
                <a:cubicBezTo>
                  <a:pt x="369931" y="1562923"/>
                  <a:pt x="460020" y="1566155"/>
                  <a:pt x="550997" y="1564037"/>
                </a:cubicBezTo>
                <a:cubicBezTo>
                  <a:pt x="559376" y="1563525"/>
                  <a:pt x="583922" y="1566074"/>
                  <a:pt x="607342" y="1567258"/>
                </a:cubicBezTo>
                <a:lnTo>
                  <a:pt x="610321" y="1567274"/>
                </a:lnTo>
                <a:lnTo>
                  <a:pt x="641480" y="1555898"/>
                </a:lnTo>
                <a:lnTo>
                  <a:pt x="620746" y="1554541"/>
                </a:lnTo>
                <a:lnTo>
                  <a:pt x="606431" y="1557763"/>
                </a:lnTo>
                <a:lnTo>
                  <a:pt x="584054" y="1558399"/>
                </a:lnTo>
                <a:lnTo>
                  <a:pt x="585642" y="1554385"/>
                </a:lnTo>
                <a:lnTo>
                  <a:pt x="588160" y="1553964"/>
                </a:lnTo>
                <a:lnTo>
                  <a:pt x="586050" y="1553957"/>
                </a:lnTo>
                <a:lnTo>
                  <a:pt x="585642" y="1554385"/>
                </a:lnTo>
                <a:cubicBezTo>
                  <a:pt x="552318" y="1559409"/>
                  <a:pt x="514163" y="1563277"/>
                  <a:pt x="511879" y="1560218"/>
                </a:cubicBezTo>
                <a:cubicBezTo>
                  <a:pt x="513021" y="1561748"/>
                  <a:pt x="516886" y="1560053"/>
                  <a:pt x="520465" y="1557975"/>
                </a:cubicBezTo>
                <a:lnTo>
                  <a:pt x="524704" y="1555274"/>
                </a:lnTo>
                <a:lnTo>
                  <a:pt x="507464" y="1554419"/>
                </a:lnTo>
                <a:cubicBezTo>
                  <a:pt x="478269" y="1554381"/>
                  <a:pt x="443990" y="1556833"/>
                  <a:pt x="424670" y="1549404"/>
                </a:cubicBezTo>
                <a:cubicBezTo>
                  <a:pt x="419276" y="1546572"/>
                  <a:pt x="415368" y="1537799"/>
                  <a:pt x="411778" y="1539017"/>
                </a:cubicBezTo>
                <a:cubicBezTo>
                  <a:pt x="393217" y="1535992"/>
                  <a:pt x="339653" y="1539401"/>
                  <a:pt x="319288" y="1532328"/>
                </a:cubicBezTo>
                <a:cubicBezTo>
                  <a:pt x="309407" y="1530240"/>
                  <a:pt x="303994" y="1518095"/>
                  <a:pt x="303994" y="1518095"/>
                </a:cubicBezTo>
                <a:cubicBezTo>
                  <a:pt x="303994" y="1518095"/>
                  <a:pt x="301674" y="1517523"/>
                  <a:pt x="298381" y="1517279"/>
                </a:cubicBezTo>
                <a:lnTo>
                  <a:pt x="293349" y="1517792"/>
                </a:lnTo>
                <a:lnTo>
                  <a:pt x="285702" y="1516379"/>
                </a:lnTo>
                <a:lnTo>
                  <a:pt x="284908" y="1515053"/>
                </a:lnTo>
                <a:cubicBezTo>
                  <a:pt x="284236" y="1514699"/>
                  <a:pt x="283338" y="1515003"/>
                  <a:pt x="281544" y="1515612"/>
                </a:cubicBezTo>
                <a:lnTo>
                  <a:pt x="285702" y="1516379"/>
                </a:lnTo>
                <a:lnTo>
                  <a:pt x="286936" y="1518443"/>
                </a:lnTo>
                <a:cubicBezTo>
                  <a:pt x="276150" y="1512781"/>
                  <a:pt x="261776" y="1508335"/>
                  <a:pt x="261776" y="1508335"/>
                </a:cubicBezTo>
                <a:cubicBezTo>
                  <a:pt x="259652" y="1494295"/>
                  <a:pt x="322557" y="1521120"/>
                  <a:pt x="357855" y="1513807"/>
                </a:cubicBezTo>
                <a:cubicBezTo>
                  <a:pt x="361444" y="1512590"/>
                  <a:pt x="371005" y="1504686"/>
                  <a:pt x="374593" y="1503469"/>
                </a:cubicBezTo>
                <a:cubicBezTo>
                  <a:pt x="398528" y="1500010"/>
                  <a:pt x="428756" y="1499856"/>
                  <a:pt x="461671" y="1498012"/>
                </a:cubicBezTo>
                <a:cubicBezTo>
                  <a:pt x="468257" y="1498109"/>
                  <a:pt x="498936" y="1499743"/>
                  <a:pt x="528417" y="1501200"/>
                </a:cubicBezTo>
                <a:lnTo>
                  <a:pt x="528512" y="1501204"/>
                </a:lnTo>
                <a:lnTo>
                  <a:pt x="543175" y="1495848"/>
                </a:lnTo>
                <a:lnTo>
                  <a:pt x="574335" y="1487799"/>
                </a:lnTo>
                <a:lnTo>
                  <a:pt x="571782" y="1485884"/>
                </a:lnTo>
                <a:cubicBezTo>
                  <a:pt x="569253" y="1484193"/>
                  <a:pt x="566987" y="1482873"/>
                  <a:pt x="565489" y="1482216"/>
                </a:cubicBezTo>
                <a:cubicBezTo>
                  <a:pt x="556507" y="1480601"/>
                  <a:pt x="478390" y="1478357"/>
                  <a:pt x="528662" y="1475287"/>
                </a:cubicBezTo>
                <a:cubicBezTo>
                  <a:pt x="582226" y="1471878"/>
                  <a:pt x="482257" y="1466948"/>
                  <a:pt x="469088" y="1466754"/>
                </a:cubicBezTo>
                <a:cubicBezTo>
                  <a:pt x="433468" y="1464077"/>
                  <a:pt x="402336" y="1460656"/>
                  <a:pt x="389765" y="1460258"/>
                </a:cubicBezTo>
                <a:cubicBezTo>
                  <a:pt x="318073" y="1453116"/>
                  <a:pt x="251698" y="1447860"/>
                  <a:pt x="187004" y="1442713"/>
                </a:cubicBezTo>
                <a:lnTo>
                  <a:pt x="173495" y="1441528"/>
                </a:lnTo>
                <a:lnTo>
                  <a:pt x="186886" y="1435694"/>
                </a:lnTo>
                <a:lnTo>
                  <a:pt x="191335" y="1433250"/>
                </a:lnTo>
                <a:lnTo>
                  <a:pt x="233490" y="1435587"/>
                </a:lnTo>
                <a:cubicBezTo>
                  <a:pt x="259529" y="1436852"/>
                  <a:pt x="324498" y="1448218"/>
                  <a:pt x="343040" y="1441929"/>
                </a:cubicBezTo>
                <a:cubicBezTo>
                  <a:pt x="350216" y="1439493"/>
                  <a:pt x="344804" y="1427347"/>
                  <a:pt x="354064" y="1418767"/>
                </a:cubicBezTo>
                <a:cubicBezTo>
                  <a:pt x="367213" y="1409647"/>
                  <a:pt x="378299" y="1415985"/>
                  <a:pt x="404039" y="1416576"/>
                </a:cubicBezTo>
                <a:cubicBezTo>
                  <a:pt x="424384" y="1414335"/>
                  <a:pt x="439338" y="1409262"/>
                  <a:pt x="452508" y="1409457"/>
                </a:cubicBezTo>
                <a:lnTo>
                  <a:pt x="467921" y="1409842"/>
                </a:lnTo>
                <a:lnTo>
                  <a:pt x="467265" y="1409596"/>
                </a:lnTo>
                <a:cubicBezTo>
                  <a:pt x="466191" y="1408974"/>
                  <a:pt x="465690" y="1408331"/>
                  <a:pt x="465912" y="1407673"/>
                </a:cubicBezTo>
                <a:cubicBezTo>
                  <a:pt x="466432" y="1406137"/>
                  <a:pt x="470508" y="1404949"/>
                  <a:pt x="476538" y="1404044"/>
                </a:cubicBezTo>
                <a:lnTo>
                  <a:pt x="487920" y="1402931"/>
                </a:lnTo>
                <a:lnTo>
                  <a:pt x="482414" y="1399700"/>
                </a:lnTo>
                <a:cubicBezTo>
                  <a:pt x="479640" y="1396951"/>
                  <a:pt x="477314" y="1394050"/>
                  <a:pt x="474618" y="1392635"/>
                </a:cubicBezTo>
                <a:cubicBezTo>
                  <a:pt x="465039" y="1391223"/>
                  <a:pt x="445290" y="1393262"/>
                  <a:pt x="426427" y="1389560"/>
                </a:cubicBezTo>
                <a:cubicBezTo>
                  <a:pt x="413259" y="1389368"/>
                  <a:pt x="350095" y="1382051"/>
                  <a:pt x="390788" y="1377570"/>
                </a:cubicBezTo>
                <a:cubicBezTo>
                  <a:pt x="415321" y="1373908"/>
                  <a:pt x="448559" y="1382054"/>
                  <a:pt x="461128" y="1382451"/>
                </a:cubicBezTo>
                <a:cubicBezTo>
                  <a:pt x="474599" y="1383319"/>
                  <a:pt x="483859" y="1374740"/>
                  <a:pt x="487446" y="1373524"/>
                </a:cubicBezTo>
                <a:cubicBezTo>
                  <a:pt x="496729" y="1375811"/>
                  <a:pt x="502720" y="1378440"/>
                  <a:pt x="515291" y="1378837"/>
                </a:cubicBezTo>
                <a:lnTo>
                  <a:pt x="516693" y="1378361"/>
                </a:lnTo>
                <a:lnTo>
                  <a:pt x="510709" y="1377764"/>
                </a:lnTo>
                <a:cubicBezTo>
                  <a:pt x="491685" y="1374849"/>
                  <a:pt x="508628" y="1369102"/>
                  <a:pt x="508628" y="1369102"/>
                </a:cubicBezTo>
                <a:cubicBezTo>
                  <a:pt x="523581" y="1364029"/>
                  <a:pt x="564293" y="1368863"/>
                  <a:pt x="571470" y="1366430"/>
                </a:cubicBezTo>
                <a:cubicBezTo>
                  <a:pt x="571470" y="1366430"/>
                  <a:pt x="571466" y="1364100"/>
                  <a:pt x="571533" y="1360582"/>
                </a:cubicBezTo>
                <a:lnTo>
                  <a:pt x="571601" y="1358805"/>
                </a:lnTo>
                <a:lnTo>
                  <a:pt x="543586" y="1358948"/>
                </a:lnTo>
                <a:cubicBezTo>
                  <a:pt x="530642" y="1358919"/>
                  <a:pt x="518016" y="1358687"/>
                  <a:pt x="505969" y="1357919"/>
                </a:cubicBezTo>
                <a:cubicBezTo>
                  <a:pt x="484570" y="1357797"/>
                  <a:pt x="462270" y="1355652"/>
                  <a:pt x="439780" y="1353084"/>
                </a:cubicBezTo>
                <a:lnTo>
                  <a:pt x="423072" y="1351256"/>
                </a:lnTo>
                <a:lnTo>
                  <a:pt x="426488" y="1350516"/>
                </a:lnTo>
                <a:lnTo>
                  <a:pt x="454791" y="1344260"/>
                </a:lnTo>
                <a:lnTo>
                  <a:pt x="496666" y="1346314"/>
                </a:lnTo>
                <a:cubicBezTo>
                  <a:pt x="528100" y="1350411"/>
                  <a:pt x="576888" y="1353282"/>
                  <a:pt x="539444" y="1337242"/>
                </a:cubicBezTo>
                <a:lnTo>
                  <a:pt x="510723" y="1332225"/>
                </a:lnTo>
                <a:lnTo>
                  <a:pt x="532903" y="1327830"/>
                </a:lnTo>
                <a:lnTo>
                  <a:pt x="527473" y="1326551"/>
                </a:lnTo>
                <a:cubicBezTo>
                  <a:pt x="522470" y="1325614"/>
                  <a:pt x="519460" y="1325423"/>
                  <a:pt x="519911" y="1326435"/>
                </a:cubicBezTo>
                <a:cubicBezTo>
                  <a:pt x="518542" y="1316411"/>
                  <a:pt x="534708" y="1318794"/>
                  <a:pt x="553862" y="1321144"/>
                </a:cubicBezTo>
                <a:lnTo>
                  <a:pt x="562480" y="1321971"/>
                </a:lnTo>
                <a:lnTo>
                  <a:pt x="573297" y="1319828"/>
                </a:lnTo>
                <a:lnTo>
                  <a:pt x="615603" y="1311412"/>
                </a:lnTo>
                <a:lnTo>
                  <a:pt x="592599" y="1309157"/>
                </a:lnTo>
                <a:lnTo>
                  <a:pt x="575022" y="1308119"/>
                </a:lnTo>
                <a:lnTo>
                  <a:pt x="509008" y="1318287"/>
                </a:lnTo>
                <a:cubicBezTo>
                  <a:pt x="472621" y="1323417"/>
                  <a:pt x="490899" y="1314981"/>
                  <a:pt x="511215" y="1308152"/>
                </a:cubicBezTo>
                <a:lnTo>
                  <a:pt x="524022" y="1304297"/>
                </a:lnTo>
                <a:lnTo>
                  <a:pt x="511065" y="1303108"/>
                </a:lnTo>
                <a:lnTo>
                  <a:pt x="478538" y="1299538"/>
                </a:lnTo>
                <a:lnTo>
                  <a:pt x="487990" y="1297694"/>
                </a:lnTo>
                <a:lnTo>
                  <a:pt x="555646" y="1281496"/>
                </a:lnTo>
                <a:lnTo>
                  <a:pt x="591934" y="1277923"/>
                </a:lnTo>
                <a:cubicBezTo>
                  <a:pt x="615127" y="1277434"/>
                  <a:pt x="604874" y="1276056"/>
                  <a:pt x="588821" y="1273637"/>
                </a:cubicBezTo>
                <a:lnTo>
                  <a:pt x="588614" y="1273600"/>
                </a:lnTo>
                <a:lnTo>
                  <a:pt x="591535" y="1272901"/>
                </a:lnTo>
                <a:cubicBezTo>
                  <a:pt x="626641" y="1265058"/>
                  <a:pt x="662947" y="1257606"/>
                  <a:pt x="702300" y="1250461"/>
                </a:cubicBezTo>
                <a:cubicBezTo>
                  <a:pt x="703787" y="1249350"/>
                  <a:pt x="714708" y="1247352"/>
                  <a:pt x="724685" y="1244866"/>
                </a:cubicBezTo>
                <a:lnTo>
                  <a:pt x="731902" y="1242616"/>
                </a:lnTo>
                <a:lnTo>
                  <a:pt x="715694" y="1244704"/>
                </a:lnTo>
                <a:cubicBezTo>
                  <a:pt x="658163" y="1255718"/>
                  <a:pt x="607989" y="1273970"/>
                  <a:pt x="541303" y="1279085"/>
                </a:cubicBezTo>
                <a:lnTo>
                  <a:pt x="579378" y="1269024"/>
                </a:lnTo>
                <a:lnTo>
                  <a:pt x="571650" y="1270592"/>
                </a:lnTo>
                <a:lnTo>
                  <a:pt x="563845" y="1269207"/>
                </a:lnTo>
                <a:lnTo>
                  <a:pt x="561055" y="1267890"/>
                </a:lnTo>
                <a:lnTo>
                  <a:pt x="531339" y="1274984"/>
                </a:lnTo>
                <a:lnTo>
                  <a:pt x="503482" y="1281526"/>
                </a:lnTo>
                <a:lnTo>
                  <a:pt x="483113" y="1273688"/>
                </a:lnTo>
                <a:lnTo>
                  <a:pt x="483966" y="1269612"/>
                </a:lnTo>
                <a:lnTo>
                  <a:pt x="535768" y="1254581"/>
                </a:lnTo>
                <a:lnTo>
                  <a:pt x="530032" y="1253349"/>
                </a:lnTo>
                <a:cubicBezTo>
                  <a:pt x="532795" y="1251285"/>
                  <a:pt x="536022" y="1250066"/>
                  <a:pt x="539164" y="1249509"/>
                </a:cubicBezTo>
                <a:cubicBezTo>
                  <a:pt x="542305" y="1248950"/>
                  <a:pt x="545360" y="1249052"/>
                  <a:pt x="547778" y="1249630"/>
                </a:cubicBezTo>
                <a:lnTo>
                  <a:pt x="543204" y="1252445"/>
                </a:lnTo>
                <a:lnTo>
                  <a:pt x="556170" y="1248723"/>
                </a:lnTo>
                <a:lnTo>
                  <a:pt x="547778" y="1249630"/>
                </a:lnTo>
                <a:cubicBezTo>
                  <a:pt x="554329" y="1247320"/>
                  <a:pt x="560191" y="1245474"/>
                  <a:pt x="565658" y="1243888"/>
                </a:cubicBezTo>
                <a:lnTo>
                  <a:pt x="575911" y="1241116"/>
                </a:lnTo>
                <a:lnTo>
                  <a:pt x="571405" y="1240600"/>
                </a:lnTo>
                <a:lnTo>
                  <a:pt x="557978" y="1238509"/>
                </a:lnTo>
                <a:lnTo>
                  <a:pt x="524774" y="1246057"/>
                </a:lnTo>
                <a:cubicBezTo>
                  <a:pt x="469307" y="1258133"/>
                  <a:pt x="423325" y="1266704"/>
                  <a:pt x="354296" y="1281311"/>
                </a:cubicBezTo>
                <a:cubicBezTo>
                  <a:pt x="354296" y="1281311"/>
                  <a:pt x="353605" y="1281592"/>
                  <a:pt x="352392" y="1282055"/>
                </a:cubicBezTo>
                <a:lnTo>
                  <a:pt x="351885" y="1282242"/>
                </a:lnTo>
                <a:lnTo>
                  <a:pt x="360693" y="1282054"/>
                </a:lnTo>
                <a:cubicBezTo>
                  <a:pt x="387295" y="1283299"/>
                  <a:pt x="421818" y="1288630"/>
                  <a:pt x="433935" y="1288015"/>
                </a:cubicBezTo>
                <a:lnTo>
                  <a:pt x="495952" y="1285973"/>
                </a:lnTo>
                <a:lnTo>
                  <a:pt x="446015" y="1296160"/>
                </a:lnTo>
                <a:lnTo>
                  <a:pt x="439325" y="1295473"/>
                </a:lnTo>
                <a:cubicBezTo>
                  <a:pt x="426523" y="1294364"/>
                  <a:pt x="411876" y="1293362"/>
                  <a:pt x="393244" y="1292497"/>
                </a:cubicBezTo>
                <a:cubicBezTo>
                  <a:pt x="388192" y="1291589"/>
                  <a:pt x="361265" y="1290481"/>
                  <a:pt x="344315" y="1288602"/>
                </a:cubicBezTo>
                <a:lnTo>
                  <a:pt x="336396" y="1287228"/>
                </a:lnTo>
                <a:lnTo>
                  <a:pt x="331922" y="1288586"/>
                </a:lnTo>
                <a:cubicBezTo>
                  <a:pt x="320602" y="1291380"/>
                  <a:pt x="309015" y="1292485"/>
                  <a:pt x="307949" y="1285737"/>
                </a:cubicBezTo>
                <a:cubicBezTo>
                  <a:pt x="311190" y="1278553"/>
                  <a:pt x="382667" y="1269660"/>
                  <a:pt x="385217" y="1267755"/>
                </a:cubicBezTo>
                <a:cubicBezTo>
                  <a:pt x="419947" y="1259297"/>
                  <a:pt x="453200" y="1251743"/>
                  <a:pt x="486725" y="1243889"/>
                </a:cubicBezTo>
                <a:lnTo>
                  <a:pt x="542511" y="1229999"/>
                </a:lnTo>
                <a:lnTo>
                  <a:pt x="543553" y="1226860"/>
                </a:lnTo>
                <a:cubicBezTo>
                  <a:pt x="545161" y="1224239"/>
                  <a:pt x="547465" y="1221199"/>
                  <a:pt x="549722" y="1218346"/>
                </a:cubicBezTo>
                <a:lnTo>
                  <a:pt x="550387" y="1217511"/>
                </a:lnTo>
                <a:lnTo>
                  <a:pt x="537115" y="1220546"/>
                </a:lnTo>
                <a:cubicBezTo>
                  <a:pt x="520410" y="1224544"/>
                  <a:pt x="506379" y="1228320"/>
                  <a:pt x="503610" y="1228600"/>
                </a:cubicBezTo>
                <a:cubicBezTo>
                  <a:pt x="427147" y="1246775"/>
                  <a:pt x="345042" y="1263600"/>
                  <a:pt x="253162" y="1287726"/>
                </a:cubicBezTo>
                <a:cubicBezTo>
                  <a:pt x="253162" y="1287726"/>
                  <a:pt x="204380" y="1299527"/>
                  <a:pt x="209747" y="1290756"/>
                </a:cubicBezTo>
                <a:lnTo>
                  <a:pt x="222809" y="1287090"/>
                </a:lnTo>
                <a:lnTo>
                  <a:pt x="242417" y="1287198"/>
                </a:lnTo>
                <a:cubicBezTo>
                  <a:pt x="250066" y="1286982"/>
                  <a:pt x="256097" y="1286417"/>
                  <a:pt x="258587" y="1285244"/>
                </a:cubicBezTo>
                <a:lnTo>
                  <a:pt x="253781" y="1279943"/>
                </a:lnTo>
                <a:lnTo>
                  <a:pt x="258529" y="1278954"/>
                </a:lnTo>
                <a:cubicBezTo>
                  <a:pt x="253428" y="1282761"/>
                  <a:pt x="309171" y="1270528"/>
                  <a:pt x="301936" y="1260840"/>
                </a:cubicBezTo>
                <a:cubicBezTo>
                  <a:pt x="299653" y="1257779"/>
                  <a:pt x="246195" y="1273072"/>
                  <a:pt x="235834" y="1276042"/>
                </a:cubicBezTo>
                <a:lnTo>
                  <a:pt x="231664" y="1276877"/>
                </a:lnTo>
                <a:lnTo>
                  <a:pt x="231060" y="1276801"/>
                </a:lnTo>
                <a:lnTo>
                  <a:pt x="217235" y="1276452"/>
                </a:lnTo>
                <a:lnTo>
                  <a:pt x="310266" y="1251047"/>
                </a:lnTo>
                <a:cubicBezTo>
                  <a:pt x="357573" y="1239155"/>
                  <a:pt x="406143" y="1227511"/>
                  <a:pt x="456201" y="1214756"/>
                </a:cubicBezTo>
                <a:cubicBezTo>
                  <a:pt x="456201" y="1214756"/>
                  <a:pt x="473797" y="1221475"/>
                  <a:pt x="474328" y="1211548"/>
                </a:cubicBezTo>
                <a:cubicBezTo>
                  <a:pt x="474213" y="1206073"/>
                  <a:pt x="428406" y="1215654"/>
                  <a:pt x="453917" y="1211696"/>
                </a:cubicBezTo>
                <a:cubicBezTo>
                  <a:pt x="369529" y="1225463"/>
                  <a:pt x="271857" y="1258677"/>
                  <a:pt x="188159" y="1267164"/>
                </a:cubicBezTo>
                <a:cubicBezTo>
                  <a:pt x="267705" y="1237157"/>
                  <a:pt x="379889" y="1222493"/>
                  <a:pt x="472619" y="1197733"/>
                </a:cubicBezTo>
                <a:cubicBezTo>
                  <a:pt x="476312" y="1197358"/>
                  <a:pt x="486554" y="1194673"/>
                  <a:pt x="495256" y="1191255"/>
                </a:cubicBezTo>
                <a:lnTo>
                  <a:pt x="498165" y="1189789"/>
                </a:lnTo>
                <a:lnTo>
                  <a:pt x="496877" y="1189761"/>
                </a:lnTo>
                <a:lnTo>
                  <a:pt x="490986" y="1189532"/>
                </a:lnTo>
                <a:lnTo>
                  <a:pt x="504497" y="1186600"/>
                </a:lnTo>
                <a:lnTo>
                  <a:pt x="506139" y="1185772"/>
                </a:lnTo>
                <a:cubicBezTo>
                  <a:pt x="508708" y="1183891"/>
                  <a:pt x="509880" y="1182025"/>
                  <a:pt x="508641" y="1180366"/>
                </a:cubicBezTo>
                <a:lnTo>
                  <a:pt x="465386" y="1188044"/>
                </a:lnTo>
                <a:cubicBezTo>
                  <a:pt x="423987" y="1199097"/>
                  <a:pt x="378560" y="1209187"/>
                  <a:pt x="337429" y="1215279"/>
                </a:cubicBezTo>
                <a:cubicBezTo>
                  <a:pt x="370825" y="1205034"/>
                  <a:pt x="407413" y="1196183"/>
                  <a:pt x="445528" y="1187382"/>
                </a:cubicBezTo>
                <a:lnTo>
                  <a:pt x="530062" y="1167493"/>
                </a:lnTo>
                <a:lnTo>
                  <a:pt x="523078" y="1168247"/>
                </a:lnTo>
                <a:lnTo>
                  <a:pt x="558177" y="1157323"/>
                </a:lnTo>
                <a:lnTo>
                  <a:pt x="530872" y="1154850"/>
                </a:lnTo>
                <a:lnTo>
                  <a:pt x="497235" y="1154838"/>
                </a:lnTo>
                <a:lnTo>
                  <a:pt x="487953" y="1156445"/>
                </a:lnTo>
                <a:lnTo>
                  <a:pt x="484903" y="1155575"/>
                </a:lnTo>
                <a:cubicBezTo>
                  <a:pt x="480491" y="1153953"/>
                  <a:pt x="478244" y="1152579"/>
                  <a:pt x="480038" y="1151971"/>
                </a:cubicBezTo>
                <a:lnTo>
                  <a:pt x="499642" y="1148111"/>
                </a:lnTo>
                <a:lnTo>
                  <a:pt x="510088" y="1144890"/>
                </a:lnTo>
                <a:cubicBezTo>
                  <a:pt x="519412" y="1142325"/>
                  <a:pt x="531860" y="1139113"/>
                  <a:pt x="548026" y="1135096"/>
                </a:cubicBezTo>
                <a:cubicBezTo>
                  <a:pt x="571494" y="1127944"/>
                  <a:pt x="592014" y="1122590"/>
                  <a:pt x="611210" y="1117877"/>
                </a:cubicBezTo>
                <a:lnTo>
                  <a:pt x="614043" y="1117191"/>
                </a:lnTo>
                <a:lnTo>
                  <a:pt x="595112" y="1117402"/>
                </a:lnTo>
                <a:cubicBezTo>
                  <a:pt x="579100" y="1117395"/>
                  <a:pt x="562864" y="1116884"/>
                  <a:pt x="561962" y="1114860"/>
                </a:cubicBezTo>
                <a:lnTo>
                  <a:pt x="604419" y="1095796"/>
                </a:lnTo>
                <a:cubicBezTo>
                  <a:pt x="602614" y="1091748"/>
                  <a:pt x="432304" y="1081936"/>
                  <a:pt x="511608" y="1079117"/>
                </a:cubicBezTo>
                <a:lnTo>
                  <a:pt x="554677" y="1078944"/>
                </a:lnTo>
                <a:lnTo>
                  <a:pt x="576031" y="1072351"/>
                </a:lnTo>
                <a:cubicBezTo>
                  <a:pt x="585960" y="1069594"/>
                  <a:pt x="596913" y="1066589"/>
                  <a:pt x="606583" y="1063330"/>
                </a:cubicBezTo>
                <a:lnTo>
                  <a:pt x="559006" y="1069710"/>
                </a:lnTo>
                <a:lnTo>
                  <a:pt x="561134" y="1068049"/>
                </a:lnTo>
                <a:cubicBezTo>
                  <a:pt x="573671" y="1059518"/>
                  <a:pt x="584010" y="1054894"/>
                  <a:pt x="597198" y="1051684"/>
                </a:cubicBezTo>
                <a:lnTo>
                  <a:pt x="613257" y="1049303"/>
                </a:lnTo>
                <a:lnTo>
                  <a:pt x="612370" y="1043261"/>
                </a:lnTo>
                <a:cubicBezTo>
                  <a:pt x="612328" y="1041019"/>
                  <a:pt x="612680" y="1039394"/>
                  <a:pt x="613576" y="1039090"/>
                </a:cubicBezTo>
                <a:cubicBezTo>
                  <a:pt x="586035" y="1034450"/>
                  <a:pt x="561520" y="1047426"/>
                  <a:pt x="537565" y="1041571"/>
                </a:cubicBezTo>
                <a:cubicBezTo>
                  <a:pt x="528283" y="1039280"/>
                  <a:pt x="526478" y="1035231"/>
                  <a:pt x="519281" y="1028351"/>
                </a:cubicBezTo>
                <a:cubicBezTo>
                  <a:pt x="496811" y="1016553"/>
                  <a:pt x="469286" y="1021228"/>
                  <a:pt x="442649" y="1020166"/>
                </a:cubicBezTo>
                <a:cubicBezTo>
                  <a:pt x="385476" y="1015478"/>
                  <a:pt x="337009" y="1022597"/>
                  <a:pt x="281621" y="1012643"/>
                </a:cubicBezTo>
                <a:cubicBezTo>
                  <a:pt x="342660" y="1005921"/>
                  <a:pt x="387262" y="1010211"/>
                  <a:pt x="448600" y="1004164"/>
                </a:cubicBezTo>
                <a:cubicBezTo>
                  <a:pt x="463553" y="999092"/>
                  <a:pt x="494686" y="1002513"/>
                  <a:pt x="533895" y="1003974"/>
                </a:cubicBezTo>
                <a:cubicBezTo>
                  <a:pt x="538982" y="1003413"/>
                  <a:pt x="549643" y="1003390"/>
                  <a:pt x="561726" y="1003418"/>
                </a:cubicBezTo>
                <a:lnTo>
                  <a:pt x="571408" y="1003353"/>
                </a:lnTo>
                <a:lnTo>
                  <a:pt x="565885" y="989977"/>
                </a:lnTo>
                <a:lnTo>
                  <a:pt x="555412" y="989295"/>
                </a:lnTo>
                <a:cubicBezTo>
                  <a:pt x="538276" y="987923"/>
                  <a:pt x="521588" y="986397"/>
                  <a:pt x="516797" y="985693"/>
                </a:cubicBezTo>
                <a:cubicBezTo>
                  <a:pt x="514102" y="984276"/>
                  <a:pt x="511775" y="981376"/>
                  <a:pt x="510123" y="978828"/>
                </a:cubicBezTo>
                <a:lnTo>
                  <a:pt x="509921" y="978461"/>
                </a:lnTo>
                <a:lnTo>
                  <a:pt x="483987" y="984899"/>
                </a:lnTo>
                <a:lnTo>
                  <a:pt x="466195" y="986123"/>
                </a:lnTo>
                <a:lnTo>
                  <a:pt x="459216" y="974059"/>
                </a:lnTo>
                <a:lnTo>
                  <a:pt x="457937" y="971895"/>
                </a:lnTo>
                <a:lnTo>
                  <a:pt x="438958" y="973255"/>
                </a:lnTo>
                <a:cubicBezTo>
                  <a:pt x="420397" y="970230"/>
                  <a:pt x="381509" y="978760"/>
                  <a:pt x="372206" y="967156"/>
                </a:cubicBezTo>
                <a:cubicBezTo>
                  <a:pt x="362905" y="955551"/>
                  <a:pt x="404238" y="971050"/>
                  <a:pt x="387160" y="962084"/>
                </a:cubicBezTo>
                <a:cubicBezTo>
                  <a:pt x="364689" y="950285"/>
                  <a:pt x="307516" y="945598"/>
                  <a:pt x="376055" y="946431"/>
                </a:cubicBezTo>
                <a:cubicBezTo>
                  <a:pt x="401041" y="945335"/>
                  <a:pt x="419599" y="946419"/>
                  <a:pt x="438865" y="946584"/>
                </a:cubicBezTo>
                <a:lnTo>
                  <a:pt x="442799" y="946269"/>
                </a:lnTo>
                <a:lnTo>
                  <a:pt x="440344" y="942112"/>
                </a:lnTo>
                <a:lnTo>
                  <a:pt x="433129" y="930537"/>
                </a:lnTo>
                <a:lnTo>
                  <a:pt x="415882" y="929049"/>
                </a:lnTo>
                <a:lnTo>
                  <a:pt x="412014" y="928668"/>
                </a:lnTo>
                <a:lnTo>
                  <a:pt x="428979" y="923880"/>
                </a:lnTo>
                <a:lnTo>
                  <a:pt x="426510" y="919920"/>
                </a:lnTo>
                <a:lnTo>
                  <a:pt x="391256" y="926120"/>
                </a:lnTo>
                <a:lnTo>
                  <a:pt x="377700" y="920237"/>
                </a:lnTo>
                <a:cubicBezTo>
                  <a:pt x="372641" y="915982"/>
                  <a:pt x="394024" y="917613"/>
                  <a:pt x="409509" y="916438"/>
                </a:cubicBezTo>
                <a:cubicBezTo>
                  <a:pt x="320287" y="898541"/>
                  <a:pt x="236818" y="912095"/>
                  <a:pt x="149398" y="898247"/>
                </a:cubicBezTo>
                <a:lnTo>
                  <a:pt x="134476" y="896547"/>
                </a:lnTo>
                <a:lnTo>
                  <a:pt x="135304" y="896262"/>
                </a:lnTo>
                <a:cubicBezTo>
                  <a:pt x="147790" y="891705"/>
                  <a:pt x="193755" y="886772"/>
                  <a:pt x="211768" y="878089"/>
                </a:cubicBezTo>
                <a:cubicBezTo>
                  <a:pt x="235305" y="865281"/>
                  <a:pt x="173611" y="881958"/>
                  <a:pt x="166226" y="882706"/>
                </a:cubicBezTo>
                <a:cubicBezTo>
                  <a:pt x="151440" y="886399"/>
                  <a:pt x="139746" y="889024"/>
                  <a:pt x="129478" y="891119"/>
                </a:cubicBezTo>
                <a:lnTo>
                  <a:pt x="113265" y="894129"/>
                </a:lnTo>
                <a:lnTo>
                  <a:pt x="58533" y="887888"/>
                </a:lnTo>
                <a:lnTo>
                  <a:pt x="59674" y="883635"/>
                </a:lnTo>
                <a:cubicBezTo>
                  <a:pt x="60246" y="884398"/>
                  <a:pt x="57845" y="884951"/>
                  <a:pt x="53724" y="885334"/>
                </a:cubicBezTo>
                <a:lnTo>
                  <a:pt x="40906" y="885878"/>
                </a:lnTo>
                <a:lnTo>
                  <a:pt x="0" y="881213"/>
                </a:lnTo>
                <a:lnTo>
                  <a:pt x="14285" y="877813"/>
                </a:lnTo>
                <a:cubicBezTo>
                  <a:pt x="16950" y="881382"/>
                  <a:pt x="19233" y="884443"/>
                  <a:pt x="19809" y="873689"/>
                </a:cubicBezTo>
                <a:cubicBezTo>
                  <a:pt x="19809" y="873689"/>
                  <a:pt x="17259" y="875592"/>
                  <a:pt x="14285" y="877813"/>
                </a:cubicBezTo>
                <a:lnTo>
                  <a:pt x="12152" y="867786"/>
                </a:lnTo>
                <a:lnTo>
                  <a:pt x="54461" y="867529"/>
                </a:lnTo>
                <a:cubicBezTo>
                  <a:pt x="66146" y="873664"/>
                  <a:pt x="78717" y="874061"/>
                  <a:pt x="90083" y="870207"/>
                </a:cubicBezTo>
                <a:cubicBezTo>
                  <a:pt x="90083" y="870207"/>
                  <a:pt x="99384" y="881810"/>
                  <a:pt x="90083" y="870207"/>
                </a:cubicBezTo>
                <a:cubicBezTo>
                  <a:pt x="82882" y="863325"/>
                  <a:pt x="69415" y="862458"/>
                  <a:pt x="54461" y="867529"/>
                </a:cubicBezTo>
                <a:lnTo>
                  <a:pt x="11090" y="861316"/>
                </a:lnTo>
                <a:lnTo>
                  <a:pt x="32934" y="854359"/>
                </a:lnTo>
                <a:lnTo>
                  <a:pt x="42060" y="850839"/>
                </a:lnTo>
                <a:lnTo>
                  <a:pt x="180406" y="861221"/>
                </a:lnTo>
                <a:cubicBezTo>
                  <a:pt x="270838" y="866764"/>
                  <a:pt x="360928" y="869996"/>
                  <a:pt x="451904" y="867877"/>
                </a:cubicBezTo>
                <a:cubicBezTo>
                  <a:pt x="460283" y="867366"/>
                  <a:pt x="484829" y="869915"/>
                  <a:pt x="508250" y="871098"/>
                </a:cubicBezTo>
                <a:lnTo>
                  <a:pt x="518674" y="871161"/>
                </a:lnTo>
                <a:lnTo>
                  <a:pt x="547791" y="864840"/>
                </a:lnTo>
                <a:lnTo>
                  <a:pt x="553223" y="863695"/>
                </a:lnTo>
                <a:lnTo>
                  <a:pt x="546160" y="859986"/>
                </a:lnTo>
                <a:cubicBezTo>
                  <a:pt x="502158" y="855492"/>
                  <a:pt x="465053" y="858758"/>
                  <a:pt x="435127" y="859586"/>
                </a:cubicBezTo>
                <a:cubicBezTo>
                  <a:pt x="403695" y="855489"/>
                  <a:pt x="351337" y="863151"/>
                  <a:pt x="325578" y="853246"/>
                </a:cubicBezTo>
                <a:cubicBezTo>
                  <a:pt x="320185" y="850413"/>
                  <a:pt x="316277" y="841641"/>
                  <a:pt x="312686" y="842859"/>
                </a:cubicBezTo>
                <a:cubicBezTo>
                  <a:pt x="294126" y="839833"/>
                  <a:pt x="240561" y="843243"/>
                  <a:pt x="220196" y="836168"/>
                </a:cubicBezTo>
                <a:cubicBezTo>
                  <a:pt x="210316" y="834082"/>
                  <a:pt x="204903" y="821936"/>
                  <a:pt x="204903" y="821936"/>
                </a:cubicBezTo>
                <a:cubicBezTo>
                  <a:pt x="204903" y="821936"/>
                  <a:pt x="202582" y="821364"/>
                  <a:pt x="199289" y="821121"/>
                </a:cubicBezTo>
                <a:lnTo>
                  <a:pt x="194256" y="821633"/>
                </a:lnTo>
                <a:lnTo>
                  <a:pt x="186610" y="820221"/>
                </a:lnTo>
                <a:lnTo>
                  <a:pt x="185817" y="818893"/>
                </a:lnTo>
                <a:cubicBezTo>
                  <a:pt x="185143" y="818539"/>
                  <a:pt x="184246" y="818845"/>
                  <a:pt x="182452" y="819453"/>
                </a:cubicBezTo>
                <a:lnTo>
                  <a:pt x="186610" y="820221"/>
                </a:lnTo>
                <a:lnTo>
                  <a:pt x="187844" y="822285"/>
                </a:lnTo>
                <a:cubicBezTo>
                  <a:pt x="177059" y="816621"/>
                  <a:pt x="162683" y="812176"/>
                  <a:pt x="162683" y="812176"/>
                </a:cubicBezTo>
                <a:cubicBezTo>
                  <a:pt x="160560" y="798137"/>
                  <a:pt x="223465" y="824961"/>
                  <a:pt x="258764" y="817648"/>
                </a:cubicBezTo>
                <a:cubicBezTo>
                  <a:pt x="262352" y="816431"/>
                  <a:pt x="271913" y="808527"/>
                  <a:pt x="275501" y="807310"/>
                </a:cubicBezTo>
                <a:cubicBezTo>
                  <a:pt x="299436" y="803852"/>
                  <a:pt x="329663" y="803697"/>
                  <a:pt x="362580" y="801854"/>
                </a:cubicBezTo>
                <a:cubicBezTo>
                  <a:pt x="375749" y="802046"/>
                  <a:pt x="485298" y="808388"/>
                  <a:pt x="488887" y="807170"/>
                </a:cubicBezTo>
                <a:cubicBezTo>
                  <a:pt x="489779" y="804537"/>
                  <a:pt x="485654" y="799916"/>
                  <a:pt x="480557" y="795624"/>
                </a:cubicBezTo>
                <a:lnTo>
                  <a:pt x="471362" y="789411"/>
                </a:lnTo>
                <a:lnTo>
                  <a:pt x="446887" y="789495"/>
                </a:lnTo>
                <a:cubicBezTo>
                  <a:pt x="408426" y="792528"/>
                  <a:pt x="368848" y="798595"/>
                  <a:pt x="364379" y="790932"/>
                </a:cubicBezTo>
                <a:cubicBezTo>
                  <a:pt x="360550" y="786781"/>
                  <a:pt x="366614" y="781752"/>
                  <a:pt x="376748" y="776663"/>
                </a:cubicBezTo>
                <a:lnTo>
                  <a:pt x="389917" y="771427"/>
                </a:lnTo>
                <a:lnTo>
                  <a:pt x="369997" y="770594"/>
                </a:lnTo>
                <a:cubicBezTo>
                  <a:pt x="334377" y="767919"/>
                  <a:pt x="303244" y="764496"/>
                  <a:pt x="290673" y="764099"/>
                </a:cubicBezTo>
                <a:cubicBezTo>
                  <a:pt x="218981" y="756957"/>
                  <a:pt x="152606" y="751702"/>
                  <a:pt x="87913" y="746555"/>
                </a:cubicBezTo>
                <a:lnTo>
                  <a:pt x="74403" y="745371"/>
                </a:lnTo>
                <a:lnTo>
                  <a:pt x="87794" y="739535"/>
                </a:lnTo>
                <a:lnTo>
                  <a:pt x="92243" y="737092"/>
                </a:lnTo>
                <a:lnTo>
                  <a:pt x="134398" y="739429"/>
                </a:lnTo>
                <a:cubicBezTo>
                  <a:pt x="160438" y="740694"/>
                  <a:pt x="225406" y="752059"/>
                  <a:pt x="243948" y="745770"/>
                </a:cubicBezTo>
                <a:cubicBezTo>
                  <a:pt x="251125" y="743335"/>
                  <a:pt x="245712" y="731187"/>
                  <a:pt x="254972" y="722610"/>
                </a:cubicBezTo>
                <a:cubicBezTo>
                  <a:pt x="268121" y="713489"/>
                  <a:pt x="279208" y="719826"/>
                  <a:pt x="304947" y="720417"/>
                </a:cubicBezTo>
                <a:cubicBezTo>
                  <a:pt x="325292" y="718176"/>
                  <a:pt x="340247" y="713103"/>
                  <a:pt x="353415" y="713297"/>
                </a:cubicBezTo>
                <a:lnTo>
                  <a:pt x="473366" y="715454"/>
                </a:lnTo>
                <a:lnTo>
                  <a:pt x="483195" y="713136"/>
                </a:lnTo>
                <a:lnTo>
                  <a:pt x="456594" y="714226"/>
                </a:lnTo>
                <a:cubicBezTo>
                  <a:pt x="430857" y="715187"/>
                  <a:pt x="407139" y="714882"/>
                  <a:pt x="393810" y="709693"/>
                </a:cubicBezTo>
                <a:cubicBezTo>
                  <a:pt x="384828" y="708079"/>
                  <a:pt x="380919" y="699307"/>
                  <a:pt x="375528" y="696476"/>
                </a:cubicBezTo>
                <a:cubicBezTo>
                  <a:pt x="365947" y="695064"/>
                  <a:pt x="346198" y="697103"/>
                  <a:pt x="327336" y="693402"/>
                </a:cubicBezTo>
                <a:cubicBezTo>
                  <a:pt x="314167" y="693208"/>
                  <a:pt x="251003" y="685891"/>
                  <a:pt x="291696" y="681410"/>
                </a:cubicBezTo>
                <a:cubicBezTo>
                  <a:pt x="316229" y="677749"/>
                  <a:pt x="349467" y="685895"/>
                  <a:pt x="362037" y="686291"/>
                </a:cubicBezTo>
                <a:cubicBezTo>
                  <a:pt x="375507" y="687161"/>
                  <a:pt x="384767" y="678582"/>
                  <a:pt x="388355" y="677363"/>
                </a:cubicBezTo>
                <a:cubicBezTo>
                  <a:pt x="397637" y="679653"/>
                  <a:pt x="403628" y="682282"/>
                  <a:pt x="416198" y="682679"/>
                </a:cubicBezTo>
                <a:cubicBezTo>
                  <a:pt x="419788" y="681461"/>
                  <a:pt x="434740" y="676390"/>
                  <a:pt x="441919" y="673953"/>
                </a:cubicBezTo>
                <a:cubicBezTo>
                  <a:pt x="451498" y="675365"/>
                  <a:pt x="485314" y="673993"/>
                  <a:pt x="514643" y="673367"/>
                </a:cubicBezTo>
                <a:cubicBezTo>
                  <a:pt x="543970" y="672740"/>
                  <a:pt x="616693" y="672154"/>
                  <a:pt x="562511" y="666450"/>
                </a:cubicBezTo>
                <a:lnTo>
                  <a:pt x="514608" y="664093"/>
                </a:lnTo>
                <a:lnTo>
                  <a:pt x="484017" y="662588"/>
                </a:lnTo>
                <a:cubicBezTo>
                  <a:pt x="457383" y="662688"/>
                  <a:pt x="430972" y="663296"/>
                  <a:pt x="406876" y="661760"/>
                </a:cubicBezTo>
                <a:cubicBezTo>
                  <a:pt x="385478" y="661639"/>
                  <a:pt x="363178" y="659492"/>
                  <a:pt x="340689" y="656926"/>
                </a:cubicBezTo>
                <a:lnTo>
                  <a:pt x="323980" y="655098"/>
                </a:lnTo>
                <a:lnTo>
                  <a:pt x="327396" y="654356"/>
                </a:lnTo>
                <a:lnTo>
                  <a:pt x="355699" y="648101"/>
                </a:lnTo>
                <a:lnTo>
                  <a:pt x="397576" y="650156"/>
                </a:lnTo>
                <a:cubicBezTo>
                  <a:pt x="429009" y="654253"/>
                  <a:pt x="477796" y="657123"/>
                  <a:pt x="440353" y="641083"/>
                </a:cubicBezTo>
                <a:lnTo>
                  <a:pt x="411633" y="636065"/>
                </a:lnTo>
                <a:lnTo>
                  <a:pt x="474204" y="623668"/>
                </a:lnTo>
                <a:cubicBezTo>
                  <a:pt x="526575" y="613457"/>
                  <a:pt x="580287" y="602938"/>
                  <a:pt x="629070" y="591135"/>
                </a:cubicBezTo>
                <a:cubicBezTo>
                  <a:pt x="680402" y="577428"/>
                  <a:pt x="614139" y="587986"/>
                  <a:pt x="596013" y="591195"/>
                </a:cubicBezTo>
                <a:cubicBezTo>
                  <a:pt x="532461" y="604494"/>
                  <a:pt x="468368" y="612638"/>
                  <a:pt x="409917" y="622129"/>
                </a:cubicBezTo>
                <a:cubicBezTo>
                  <a:pt x="385658" y="625548"/>
                  <a:pt x="385696" y="622940"/>
                  <a:pt x="394436" y="618795"/>
                </a:cubicBezTo>
                <a:lnTo>
                  <a:pt x="408347" y="614048"/>
                </a:lnTo>
                <a:lnTo>
                  <a:pt x="399329" y="616603"/>
                </a:lnTo>
                <a:cubicBezTo>
                  <a:pt x="376509" y="624585"/>
                  <a:pt x="356719" y="632567"/>
                  <a:pt x="349059" y="624904"/>
                </a:cubicBezTo>
                <a:lnTo>
                  <a:pt x="356160" y="617983"/>
                </a:lnTo>
                <a:lnTo>
                  <a:pt x="394052" y="609781"/>
                </a:lnTo>
                <a:cubicBezTo>
                  <a:pt x="444871" y="599694"/>
                  <a:pt x="494922" y="589888"/>
                  <a:pt x="544078" y="577995"/>
                </a:cubicBezTo>
                <a:cubicBezTo>
                  <a:pt x="588979" y="572079"/>
                  <a:pt x="652176" y="560093"/>
                  <a:pt x="650176" y="549749"/>
                </a:cubicBezTo>
                <a:lnTo>
                  <a:pt x="638736" y="545692"/>
                </a:lnTo>
                <a:lnTo>
                  <a:pt x="616603" y="548546"/>
                </a:lnTo>
                <a:cubicBezTo>
                  <a:pt x="559070" y="559559"/>
                  <a:pt x="508897" y="577811"/>
                  <a:pt x="442212" y="582925"/>
                </a:cubicBezTo>
                <a:cubicBezTo>
                  <a:pt x="485947" y="570127"/>
                  <a:pt x="531396" y="559623"/>
                  <a:pt x="578073" y="549987"/>
                </a:cubicBezTo>
                <a:lnTo>
                  <a:pt x="625153" y="540876"/>
                </a:lnTo>
                <a:lnTo>
                  <a:pt x="623352" y="540237"/>
                </a:lnTo>
                <a:cubicBezTo>
                  <a:pt x="566059" y="537535"/>
                  <a:pt x="502522" y="556683"/>
                  <a:pt x="449905" y="561660"/>
                </a:cubicBezTo>
                <a:lnTo>
                  <a:pt x="333635" y="583153"/>
                </a:lnTo>
                <a:lnTo>
                  <a:pt x="317619" y="582282"/>
                </a:lnTo>
                <a:cubicBezTo>
                  <a:pt x="311635" y="580764"/>
                  <a:pt x="308643" y="578489"/>
                  <a:pt x="310658" y="575078"/>
                </a:cubicBezTo>
                <a:lnTo>
                  <a:pt x="313883" y="573115"/>
                </a:lnTo>
                <a:lnTo>
                  <a:pt x="255204" y="585152"/>
                </a:lnTo>
                <a:cubicBezTo>
                  <a:pt x="255204" y="585152"/>
                  <a:pt x="210991" y="603075"/>
                  <a:pt x="208857" y="589578"/>
                </a:cubicBezTo>
                <a:cubicBezTo>
                  <a:pt x="212098" y="582394"/>
                  <a:pt x="283575" y="573500"/>
                  <a:pt x="286126" y="571596"/>
                </a:cubicBezTo>
                <a:cubicBezTo>
                  <a:pt x="320856" y="563138"/>
                  <a:pt x="354108" y="555585"/>
                  <a:pt x="387632" y="547729"/>
                </a:cubicBezTo>
                <a:lnTo>
                  <a:pt x="467479" y="527849"/>
                </a:lnTo>
                <a:lnTo>
                  <a:pt x="465540" y="520000"/>
                </a:lnTo>
                <a:lnTo>
                  <a:pt x="462841" y="519164"/>
                </a:lnTo>
                <a:lnTo>
                  <a:pt x="455301" y="520436"/>
                </a:lnTo>
                <a:cubicBezTo>
                  <a:pt x="431924" y="525480"/>
                  <a:pt x="408211" y="532067"/>
                  <a:pt x="404519" y="532442"/>
                </a:cubicBezTo>
                <a:cubicBezTo>
                  <a:pt x="328054" y="550616"/>
                  <a:pt x="245951" y="567441"/>
                  <a:pt x="154070" y="591567"/>
                </a:cubicBezTo>
                <a:cubicBezTo>
                  <a:pt x="154070" y="591567"/>
                  <a:pt x="105288" y="603369"/>
                  <a:pt x="110654" y="594596"/>
                </a:cubicBezTo>
                <a:lnTo>
                  <a:pt x="123717" y="590932"/>
                </a:lnTo>
                <a:lnTo>
                  <a:pt x="143325" y="591039"/>
                </a:lnTo>
                <a:cubicBezTo>
                  <a:pt x="150975" y="590823"/>
                  <a:pt x="157007" y="590258"/>
                  <a:pt x="159496" y="589086"/>
                </a:cubicBezTo>
                <a:lnTo>
                  <a:pt x="154689" y="583785"/>
                </a:lnTo>
                <a:lnTo>
                  <a:pt x="159438" y="582794"/>
                </a:lnTo>
                <a:cubicBezTo>
                  <a:pt x="154337" y="586603"/>
                  <a:pt x="210079" y="574368"/>
                  <a:pt x="202845" y="564680"/>
                </a:cubicBezTo>
                <a:cubicBezTo>
                  <a:pt x="200560" y="561621"/>
                  <a:pt x="147103" y="576913"/>
                  <a:pt x="136742" y="579884"/>
                </a:cubicBezTo>
                <a:lnTo>
                  <a:pt x="132572" y="580719"/>
                </a:lnTo>
                <a:lnTo>
                  <a:pt x="131968" y="580640"/>
                </a:lnTo>
                <a:lnTo>
                  <a:pt x="118143" y="580293"/>
                </a:lnTo>
                <a:lnTo>
                  <a:pt x="211174" y="554887"/>
                </a:lnTo>
                <a:cubicBezTo>
                  <a:pt x="258482" y="542994"/>
                  <a:pt x="307052" y="531352"/>
                  <a:pt x="357110" y="518596"/>
                </a:cubicBezTo>
                <a:cubicBezTo>
                  <a:pt x="357110" y="518596"/>
                  <a:pt x="374704" y="525316"/>
                  <a:pt x="375236" y="515388"/>
                </a:cubicBezTo>
                <a:cubicBezTo>
                  <a:pt x="375122" y="509914"/>
                  <a:pt x="329314" y="519495"/>
                  <a:pt x="354825" y="515537"/>
                </a:cubicBezTo>
                <a:cubicBezTo>
                  <a:pt x="270436" y="529303"/>
                  <a:pt x="172766" y="562519"/>
                  <a:pt x="89066" y="571004"/>
                </a:cubicBezTo>
                <a:cubicBezTo>
                  <a:pt x="168613" y="540997"/>
                  <a:pt x="280797" y="526333"/>
                  <a:pt x="373528" y="501573"/>
                </a:cubicBezTo>
                <a:cubicBezTo>
                  <a:pt x="377220" y="501199"/>
                  <a:pt x="387462" y="498515"/>
                  <a:pt x="396165" y="495096"/>
                </a:cubicBezTo>
                <a:lnTo>
                  <a:pt x="408997" y="484657"/>
                </a:lnTo>
                <a:lnTo>
                  <a:pt x="409150" y="484278"/>
                </a:lnTo>
                <a:lnTo>
                  <a:pt x="366294" y="491884"/>
                </a:lnTo>
                <a:cubicBezTo>
                  <a:pt x="324896" y="502937"/>
                  <a:pt x="279469" y="513028"/>
                  <a:pt x="238337" y="519119"/>
                </a:cubicBezTo>
                <a:cubicBezTo>
                  <a:pt x="271733" y="508876"/>
                  <a:pt x="308320" y="500024"/>
                  <a:pt x="346436" y="491224"/>
                </a:cubicBezTo>
                <a:lnTo>
                  <a:pt x="427251" y="472209"/>
                </a:lnTo>
                <a:lnTo>
                  <a:pt x="436036" y="467499"/>
                </a:lnTo>
                <a:cubicBezTo>
                  <a:pt x="457899" y="458878"/>
                  <a:pt x="487582" y="451215"/>
                  <a:pt x="515031" y="443552"/>
                </a:cubicBezTo>
                <a:cubicBezTo>
                  <a:pt x="617808" y="416093"/>
                  <a:pt x="714837" y="396298"/>
                  <a:pt x="822720" y="382410"/>
                </a:cubicBezTo>
                <a:lnTo>
                  <a:pt x="838008" y="380932"/>
                </a:lnTo>
                <a:lnTo>
                  <a:pt x="905198" y="368307"/>
                </a:lnTo>
                <a:cubicBezTo>
                  <a:pt x="938806" y="362461"/>
                  <a:pt x="973348" y="357023"/>
                  <a:pt x="1009619" y="352180"/>
                </a:cubicBezTo>
                <a:cubicBezTo>
                  <a:pt x="1091456" y="340319"/>
                  <a:pt x="1154858" y="337457"/>
                  <a:pt x="1240840" y="332031"/>
                </a:cubicBezTo>
                <a:cubicBezTo>
                  <a:pt x="1262335" y="330674"/>
                  <a:pt x="1292161" y="328063"/>
                  <a:pt x="1322978" y="326001"/>
                </a:cubicBezTo>
                <a:lnTo>
                  <a:pt x="1323089" y="325998"/>
                </a:lnTo>
                <a:lnTo>
                  <a:pt x="1242682" y="326095"/>
                </a:lnTo>
                <a:cubicBezTo>
                  <a:pt x="1144933" y="328131"/>
                  <a:pt x="1047424" y="332441"/>
                  <a:pt x="950393" y="340104"/>
                </a:cubicBezTo>
                <a:cubicBezTo>
                  <a:pt x="823997" y="349043"/>
                  <a:pt x="737180" y="364370"/>
                  <a:pt x="650364" y="364370"/>
                </a:cubicBezTo>
                <a:cubicBezTo>
                  <a:pt x="601849" y="364371"/>
                  <a:pt x="412895" y="419286"/>
                  <a:pt x="388637" y="403960"/>
                </a:cubicBezTo>
                <a:cubicBezTo>
                  <a:pt x="364379" y="380971"/>
                  <a:pt x="396296" y="388635"/>
                  <a:pt x="412895" y="380972"/>
                </a:cubicBezTo>
                <a:cubicBezTo>
                  <a:pt x="435875" y="364370"/>
                  <a:pt x="451196" y="340105"/>
                  <a:pt x="467792" y="340103"/>
                </a:cubicBezTo>
                <a:cubicBezTo>
                  <a:pt x="546950" y="309453"/>
                  <a:pt x="673344" y="309454"/>
                  <a:pt x="808677" y="300514"/>
                </a:cubicBezTo>
                <a:cubicBezTo>
                  <a:pt x="886558" y="300514"/>
                  <a:pt x="974651" y="285187"/>
                  <a:pt x="1053807" y="277525"/>
                </a:cubicBezTo>
                <a:cubicBezTo>
                  <a:pt x="1215950" y="269543"/>
                  <a:pt x="1375621" y="265551"/>
                  <a:pt x="1532716" y="264415"/>
                </a:cubicBezTo>
                <a:close/>
                <a:moveTo>
                  <a:pt x="673345" y="64244"/>
                </a:moveTo>
                <a:cubicBezTo>
                  <a:pt x="681005" y="71907"/>
                  <a:pt x="658024" y="79569"/>
                  <a:pt x="650363" y="71906"/>
                </a:cubicBezTo>
                <a:close/>
                <a:moveTo>
                  <a:pt x="1871959" y="485"/>
                </a:moveTo>
                <a:cubicBezTo>
                  <a:pt x="2024845" y="1879"/>
                  <a:pt x="2178963" y="6252"/>
                  <a:pt x="2333496" y="13144"/>
                </a:cubicBezTo>
                <a:lnTo>
                  <a:pt x="2755913" y="38440"/>
                </a:lnTo>
                <a:lnTo>
                  <a:pt x="2785892" y="43290"/>
                </a:lnTo>
                <a:cubicBezTo>
                  <a:pt x="2910419" y="60831"/>
                  <a:pt x="3034227" y="77730"/>
                  <a:pt x="3162964" y="101167"/>
                </a:cubicBezTo>
                <a:cubicBezTo>
                  <a:pt x="3407112" y="137897"/>
                  <a:pt x="3657016" y="179752"/>
                  <a:pt x="3925372" y="225991"/>
                </a:cubicBezTo>
                <a:cubicBezTo>
                  <a:pt x="4148392" y="274870"/>
                  <a:pt x="4358937" y="312649"/>
                  <a:pt x="4603825" y="362074"/>
                </a:cubicBezTo>
                <a:cubicBezTo>
                  <a:pt x="4638060" y="371909"/>
                  <a:pt x="4751762" y="387121"/>
                  <a:pt x="4630709" y="355049"/>
                </a:cubicBezTo>
                <a:cubicBezTo>
                  <a:pt x="4574713" y="346484"/>
                  <a:pt x="4512103" y="333752"/>
                  <a:pt x="4459418" y="319536"/>
                </a:cubicBezTo>
                <a:cubicBezTo>
                  <a:pt x="4362574" y="296970"/>
                  <a:pt x="4312554" y="281687"/>
                  <a:pt x="4225739" y="259449"/>
                </a:cubicBezTo>
                <a:cubicBezTo>
                  <a:pt x="4083779" y="227685"/>
                  <a:pt x="3912899" y="214890"/>
                  <a:pt x="3770085" y="184086"/>
                </a:cubicBezTo>
                <a:cubicBezTo>
                  <a:pt x="3598979" y="151745"/>
                  <a:pt x="3434531" y="119527"/>
                  <a:pt x="3257170" y="87421"/>
                </a:cubicBezTo>
                <a:lnTo>
                  <a:pt x="3184128" y="74580"/>
                </a:lnTo>
                <a:lnTo>
                  <a:pt x="3259126" y="81107"/>
                </a:lnTo>
                <a:lnTo>
                  <a:pt x="3485514" y="105940"/>
                </a:lnTo>
                <a:lnTo>
                  <a:pt x="3820766" y="163847"/>
                </a:lnTo>
                <a:cubicBezTo>
                  <a:pt x="4150244" y="212896"/>
                  <a:pt x="4475643" y="301303"/>
                  <a:pt x="4784625" y="373380"/>
                </a:cubicBezTo>
                <a:cubicBezTo>
                  <a:pt x="4939279" y="404406"/>
                  <a:pt x="5103855" y="433943"/>
                  <a:pt x="5269388" y="464333"/>
                </a:cubicBezTo>
                <a:cubicBezTo>
                  <a:pt x="5674581" y="548095"/>
                  <a:pt x="6082086" y="687219"/>
                  <a:pt x="6491403" y="826239"/>
                </a:cubicBezTo>
                <a:lnTo>
                  <a:pt x="6580443" y="865541"/>
                </a:lnTo>
                <a:lnTo>
                  <a:pt x="6103249" y="747768"/>
                </a:lnTo>
                <a:cubicBezTo>
                  <a:pt x="5925925" y="705525"/>
                  <a:pt x="5746704" y="664496"/>
                  <a:pt x="5564453" y="624904"/>
                </a:cubicBezTo>
                <a:cubicBezTo>
                  <a:pt x="4947797" y="481865"/>
                  <a:pt x="4282627" y="403960"/>
                  <a:pt x="3609798" y="317115"/>
                </a:cubicBezTo>
                <a:cubicBezTo>
                  <a:pt x="3387648" y="292850"/>
                  <a:pt x="3151455" y="260922"/>
                  <a:pt x="2921646" y="245597"/>
                </a:cubicBezTo>
                <a:cubicBezTo>
                  <a:pt x="2755674" y="237934"/>
                  <a:pt x="2580763" y="237934"/>
                  <a:pt x="2422450" y="222609"/>
                </a:cubicBezTo>
                <a:cubicBezTo>
                  <a:pt x="2283926" y="210476"/>
                  <a:pt x="2145402" y="212391"/>
                  <a:pt x="2010868" y="218298"/>
                </a:cubicBezTo>
                <a:lnTo>
                  <a:pt x="1892096" y="224644"/>
                </a:lnTo>
                <a:lnTo>
                  <a:pt x="1893817" y="226510"/>
                </a:lnTo>
                <a:cubicBezTo>
                  <a:pt x="1894365" y="228684"/>
                  <a:pt x="1893650" y="230607"/>
                  <a:pt x="1891020" y="230187"/>
                </a:cubicBezTo>
                <a:lnTo>
                  <a:pt x="1889811" y="224766"/>
                </a:lnTo>
                <a:lnTo>
                  <a:pt x="1812557" y="228894"/>
                </a:lnTo>
                <a:cubicBezTo>
                  <a:pt x="1747784" y="232586"/>
                  <a:pt x="1684506" y="236019"/>
                  <a:pt x="1623224" y="237934"/>
                </a:cubicBezTo>
                <a:cubicBezTo>
                  <a:pt x="1449590" y="245597"/>
                  <a:pt x="1274679" y="230271"/>
                  <a:pt x="1125304" y="237935"/>
                </a:cubicBezTo>
                <a:cubicBezTo>
                  <a:pt x="1044870" y="245597"/>
                  <a:pt x="958054" y="253260"/>
                  <a:pt x="863576" y="260923"/>
                </a:cubicBezTo>
                <a:cubicBezTo>
                  <a:pt x="799740" y="269862"/>
                  <a:pt x="737181" y="285187"/>
                  <a:pt x="697602" y="277524"/>
                </a:cubicBezTo>
                <a:cubicBezTo>
                  <a:pt x="673345" y="277525"/>
                  <a:pt x="665685" y="260922"/>
                  <a:pt x="626108" y="253260"/>
                </a:cubicBezTo>
                <a:cubicBezTo>
                  <a:pt x="594189" y="253260"/>
                  <a:pt x="562270" y="269861"/>
                  <a:pt x="539289" y="260922"/>
                </a:cubicBezTo>
                <a:cubicBezTo>
                  <a:pt x="420554" y="245597"/>
                  <a:pt x="499712" y="166414"/>
                  <a:pt x="586528" y="158750"/>
                </a:cubicBezTo>
                <a:cubicBezTo>
                  <a:pt x="546951" y="158751"/>
                  <a:pt x="515031" y="166414"/>
                  <a:pt x="475453" y="174077"/>
                </a:cubicBezTo>
                <a:cubicBezTo>
                  <a:pt x="443536" y="181740"/>
                  <a:pt x="373316" y="198343"/>
                  <a:pt x="364379" y="198343"/>
                </a:cubicBezTo>
                <a:cubicBezTo>
                  <a:pt x="341399" y="190679"/>
                  <a:pt x="388637" y="166414"/>
                  <a:pt x="396296" y="158751"/>
                </a:cubicBezTo>
                <a:cubicBezTo>
                  <a:pt x="420554" y="134486"/>
                  <a:pt x="349059" y="158750"/>
                  <a:pt x="380977" y="142149"/>
                </a:cubicBezTo>
                <a:cubicBezTo>
                  <a:pt x="388637" y="134486"/>
                  <a:pt x="403958" y="134486"/>
                  <a:pt x="403958" y="134486"/>
                </a:cubicBezTo>
                <a:cubicBezTo>
                  <a:pt x="499712" y="111498"/>
                  <a:pt x="586528" y="102558"/>
                  <a:pt x="673345" y="79569"/>
                </a:cubicBezTo>
                <a:cubicBezTo>
                  <a:pt x="705264" y="79569"/>
                  <a:pt x="729520" y="55304"/>
                  <a:pt x="769099" y="47642"/>
                </a:cubicBezTo>
                <a:cubicBezTo>
                  <a:pt x="942732" y="8051"/>
                  <a:pt x="1148285" y="15714"/>
                  <a:pt x="1353836" y="8050"/>
                </a:cubicBezTo>
                <a:cubicBezTo>
                  <a:pt x="1524119" y="1187"/>
                  <a:pt x="1697234" y="-1109"/>
                  <a:pt x="1871959" y="485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60651483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791656" y="667492"/>
            <a:ext cx="5174126" cy="5366697"/>
          </a:xfrm>
          <a:custGeom>
            <a:avLst/>
            <a:gdLst>
              <a:gd name="connsiteX0" fmla="*/ 4755615 w 5174126"/>
              <a:gd name="connsiteY0" fmla="*/ 5354019 h 5366697"/>
              <a:gd name="connsiteX1" fmla="*/ 4756354 w 5174126"/>
              <a:gd name="connsiteY1" fmla="*/ 5354032 h 5366697"/>
              <a:gd name="connsiteX2" fmla="*/ 4756212 w 5174126"/>
              <a:gd name="connsiteY2" fmla="*/ 5354577 h 5366697"/>
              <a:gd name="connsiteX3" fmla="*/ 4582085 w 5174126"/>
              <a:gd name="connsiteY3" fmla="*/ 5240680 h 5366697"/>
              <a:gd name="connsiteX4" fmla="*/ 4582435 w 5174126"/>
              <a:gd name="connsiteY4" fmla="*/ 5240931 h 5366697"/>
              <a:gd name="connsiteX5" fmla="*/ 4695758 w 5174126"/>
              <a:gd name="connsiteY5" fmla="*/ 5329195 h 5366697"/>
              <a:gd name="connsiteX6" fmla="*/ 4737525 w 5174126"/>
              <a:gd name="connsiteY6" fmla="*/ 5359088 h 5366697"/>
              <a:gd name="connsiteX7" fmla="*/ 4737372 w 5174126"/>
              <a:gd name="connsiteY7" fmla="*/ 5359105 h 5366697"/>
              <a:gd name="connsiteX8" fmla="*/ 4733150 w 5174126"/>
              <a:gd name="connsiteY8" fmla="*/ 5364819 h 5366697"/>
              <a:gd name="connsiteX9" fmla="*/ 4733434 w 5174126"/>
              <a:gd name="connsiteY9" fmla="*/ 5366697 h 5366697"/>
              <a:gd name="connsiteX10" fmla="*/ 4646353 w 5174126"/>
              <a:gd name="connsiteY10" fmla="*/ 5308974 h 5366697"/>
              <a:gd name="connsiteX11" fmla="*/ 4585872 w 5174126"/>
              <a:gd name="connsiteY11" fmla="*/ 5268884 h 5366697"/>
              <a:gd name="connsiteX12" fmla="*/ 4594666 w 5174126"/>
              <a:gd name="connsiteY12" fmla="*/ 5269667 h 5366697"/>
              <a:gd name="connsiteX13" fmla="*/ 4584861 w 5174126"/>
              <a:gd name="connsiteY13" fmla="*/ 5252155 h 5366697"/>
              <a:gd name="connsiteX14" fmla="*/ 4566723 w 5174126"/>
              <a:gd name="connsiteY14" fmla="*/ 5208845 h 5366697"/>
              <a:gd name="connsiteX15" fmla="*/ 4725580 w 5174126"/>
              <a:gd name="connsiteY15" fmla="*/ 5322902 h 5366697"/>
              <a:gd name="connsiteX16" fmla="*/ 4728651 w 5174126"/>
              <a:gd name="connsiteY16" fmla="*/ 5337022 h 5366697"/>
              <a:gd name="connsiteX17" fmla="*/ 4582435 w 5174126"/>
              <a:gd name="connsiteY17" fmla="*/ 5240931 h 5366697"/>
              <a:gd name="connsiteX18" fmla="*/ 4582041 w 5174126"/>
              <a:gd name="connsiteY18" fmla="*/ 5240500 h 5366697"/>
              <a:gd name="connsiteX19" fmla="*/ 4581972 w 5174126"/>
              <a:gd name="connsiteY19" fmla="*/ 5240215 h 5366697"/>
              <a:gd name="connsiteX20" fmla="*/ 4582530 w 5174126"/>
              <a:gd name="connsiteY20" fmla="*/ 5233733 h 5366697"/>
              <a:gd name="connsiteX21" fmla="*/ 4565980 w 5174126"/>
              <a:gd name="connsiteY21" fmla="*/ 5216876 h 5366697"/>
              <a:gd name="connsiteX22" fmla="*/ 4566882 w 5174126"/>
              <a:gd name="connsiteY22" fmla="*/ 5210108 h 5366697"/>
              <a:gd name="connsiteX23" fmla="*/ 4467599 w 5174126"/>
              <a:gd name="connsiteY23" fmla="*/ 5074321 h 5366697"/>
              <a:gd name="connsiteX24" fmla="*/ 4487883 w 5174126"/>
              <a:gd name="connsiteY24" fmla="*/ 5086167 h 5366697"/>
              <a:gd name="connsiteX25" fmla="*/ 4507992 w 5174126"/>
              <a:gd name="connsiteY25" fmla="*/ 5097959 h 5366697"/>
              <a:gd name="connsiteX26" fmla="*/ 4514723 w 5174126"/>
              <a:gd name="connsiteY26" fmla="*/ 5105369 h 5366697"/>
              <a:gd name="connsiteX27" fmla="*/ 4517665 w 5174126"/>
              <a:gd name="connsiteY27" fmla="*/ 5110635 h 5366697"/>
              <a:gd name="connsiteX28" fmla="*/ 4508648 w 5174126"/>
              <a:gd name="connsiteY28" fmla="*/ 5107186 h 5366697"/>
              <a:gd name="connsiteX29" fmla="*/ 4492632 w 5174126"/>
              <a:gd name="connsiteY29" fmla="*/ 5102520 h 5366697"/>
              <a:gd name="connsiteX30" fmla="*/ 4492412 w 5174126"/>
              <a:gd name="connsiteY30" fmla="*/ 5102269 h 5366697"/>
              <a:gd name="connsiteX31" fmla="*/ 4496522 w 5174126"/>
              <a:gd name="connsiteY31" fmla="*/ 5103104 h 5366697"/>
              <a:gd name="connsiteX32" fmla="*/ 4489799 w 5174126"/>
              <a:gd name="connsiteY32" fmla="*/ 5099278 h 5366697"/>
              <a:gd name="connsiteX33" fmla="*/ 4482763 w 5174126"/>
              <a:gd name="connsiteY33" fmla="*/ 5091227 h 5366697"/>
              <a:gd name="connsiteX34" fmla="*/ 4560354 w 5174126"/>
              <a:gd name="connsiteY34" fmla="*/ 5048640 h 5366697"/>
              <a:gd name="connsiteX35" fmla="*/ 4581304 w 5174126"/>
              <a:gd name="connsiteY35" fmla="*/ 5063097 h 5366697"/>
              <a:gd name="connsiteX36" fmla="*/ 4698726 w 5174126"/>
              <a:gd name="connsiteY36" fmla="*/ 5150776 h 5366697"/>
              <a:gd name="connsiteX37" fmla="*/ 4801621 w 5174126"/>
              <a:gd name="connsiteY37" fmla="*/ 5222768 h 5366697"/>
              <a:gd name="connsiteX38" fmla="*/ 4802151 w 5174126"/>
              <a:gd name="connsiteY38" fmla="*/ 5224210 h 5366697"/>
              <a:gd name="connsiteX39" fmla="*/ 4807480 w 5174126"/>
              <a:gd name="connsiteY39" fmla="*/ 5229206 h 5366697"/>
              <a:gd name="connsiteX40" fmla="*/ 4802414 w 5174126"/>
              <a:gd name="connsiteY40" fmla="*/ 5231888 h 5366697"/>
              <a:gd name="connsiteX41" fmla="*/ 4801178 w 5174126"/>
              <a:gd name="connsiteY41" fmla="*/ 5232259 h 5366697"/>
              <a:gd name="connsiteX42" fmla="*/ 4795171 w 5174126"/>
              <a:gd name="connsiteY42" fmla="*/ 5227448 h 5366697"/>
              <a:gd name="connsiteX43" fmla="*/ 4618041 w 5174126"/>
              <a:gd name="connsiteY43" fmla="*/ 5103488 h 5366697"/>
              <a:gd name="connsiteX44" fmla="*/ 4590691 w 5174126"/>
              <a:gd name="connsiteY44" fmla="*/ 5084095 h 5366697"/>
              <a:gd name="connsiteX45" fmla="*/ 4298860 w 5174126"/>
              <a:gd name="connsiteY45" fmla="*/ 4918071 h 5366697"/>
              <a:gd name="connsiteX46" fmla="*/ 4306730 w 5174126"/>
              <a:gd name="connsiteY46" fmla="*/ 4924009 h 5366697"/>
              <a:gd name="connsiteX47" fmla="*/ 4305649 w 5174126"/>
              <a:gd name="connsiteY47" fmla="*/ 4924463 h 5366697"/>
              <a:gd name="connsiteX48" fmla="*/ 4568648 w 5174126"/>
              <a:gd name="connsiteY48" fmla="*/ 4917021 h 5366697"/>
              <a:gd name="connsiteX49" fmla="*/ 4576536 w 5174126"/>
              <a:gd name="connsiteY49" fmla="*/ 4921773 h 5366697"/>
              <a:gd name="connsiteX50" fmla="*/ 4574667 w 5174126"/>
              <a:gd name="connsiteY50" fmla="*/ 4924120 h 5366697"/>
              <a:gd name="connsiteX51" fmla="*/ 4396680 w 5174126"/>
              <a:gd name="connsiteY51" fmla="*/ 4873788 h 5366697"/>
              <a:gd name="connsiteX52" fmla="*/ 4404222 w 5174126"/>
              <a:gd name="connsiteY52" fmla="*/ 4879765 h 5366697"/>
              <a:gd name="connsiteX53" fmla="*/ 4416205 w 5174126"/>
              <a:gd name="connsiteY53" fmla="*/ 4892251 h 5366697"/>
              <a:gd name="connsiteX54" fmla="*/ 4468549 w 5174126"/>
              <a:gd name="connsiteY54" fmla="*/ 4841101 h 5366697"/>
              <a:gd name="connsiteX55" fmla="*/ 4512890 w 5174126"/>
              <a:gd name="connsiteY55" fmla="*/ 4874786 h 5366697"/>
              <a:gd name="connsiteX56" fmla="*/ 4526539 w 5174126"/>
              <a:gd name="connsiteY56" fmla="*/ 4890911 h 5366697"/>
              <a:gd name="connsiteX57" fmla="*/ 4521094 w 5174126"/>
              <a:gd name="connsiteY57" fmla="*/ 4887251 h 5366697"/>
              <a:gd name="connsiteX58" fmla="*/ 4508188 w 5174126"/>
              <a:gd name="connsiteY58" fmla="*/ 4878203 h 5366697"/>
              <a:gd name="connsiteX59" fmla="*/ 4493467 w 5174126"/>
              <a:gd name="connsiteY59" fmla="*/ 4868351 h 5366697"/>
              <a:gd name="connsiteX60" fmla="*/ 4482125 w 5174126"/>
              <a:gd name="connsiteY60" fmla="*/ 4855182 h 5366697"/>
              <a:gd name="connsiteX61" fmla="*/ 4161906 w 5174126"/>
              <a:gd name="connsiteY61" fmla="*/ 4816865 h 5366697"/>
              <a:gd name="connsiteX62" fmla="*/ 4202444 w 5174126"/>
              <a:gd name="connsiteY62" fmla="*/ 4861805 h 5366697"/>
              <a:gd name="connsiteX63" fmla="*/ 4161906 w 5174126"/>
              <a:gd name="connsiteY63" fmla="*/ 4816865 h 5366697"/>
              <a:gd name="connsiteX64" fmla="*/ 4136616 w 5174126"/>
              <a:gd name="connsiteY64" fmla="*/ 4811181 h 5366697"/>
              <a:gd name="connsiteX65" fmla="*/ 4131617 w 5174126"/>
              <a:gd name="connsiteY65" fmla="*/ 4814493 h 5366697"/>
              <a:gd name="connsiteX66" fmla="*/ 4136616 w 5174126"/>
              <a:gd name="connsiteY66" fmla="*/ 4811181 h 5366697"/>
              <a:gd name="connsiteX67" fmla="*/ 4149466 w 5174126"/>
              <a:gd name="connsiteY67" fmla="*/ 4799991 h 5366697"/>
              <a:gd name="connsiteX68" fmla="*/ 4161906 w 5174126"/>
              <a:gd name="connsiteY68" fmla="*/ 4816865 h 5366697"/>
              <a:gd name="connsiteX69" fmla="*/ 4144730 w 5174126"/>
              <a:gd name="connsiteY69" fmla="*/ 4800421 h 5366697"/>
              <a:gd name="connsiteX70" fmla="*/ 4149466 w 5174126"/>
              <a:gd name="connsiteY70" fmla="*/ 4799991 h 5366697"/>
              <a:gd name="connsiteX71" fmla="*/ 4125701 w 5174126"/>
              <a:gd name="connsiteY71" fmla="*/ 4779822 h 5366697"/>
              <a:gd name="connsiteX72" fmla="*/ 4144730 w 5174126"/>
              <a:gd name="connsiteY72" fmla="*/ 4800421 h 5366697"/>
              <a:gd name="connsiteX73" fmla="*/ 4125701 w 5174126"/>
              <a:gd name="connsiteY73" fmla="*/ 4779822 h 5366697"/>
              <a:gd name="connsiteX74" fmla="*/ 4714358 w 5174126"/>
              <a:gd name="connsiteY74" fmla="*/ 4769455 h 5366697"/>
              <a:gd name="connsiteX75" fmla="*/ 4780225 w 5174126"/>
              <a:gd name="connsiteY75" fmla="*/ 4809282 h 5366697"/>
              <a:gd name="connsiteX76" fmla="*/ 4781489 w 5174126"/>
              <a:gd name="connsiteY76" fmla="*/ 4803061 h 5366697"/>
              <a:gd name="connsiteX77" fmla="*/ 4714358 w 5174126"/>
              <a:gd name="connsiteY77" fmla="*/ 4769455 h 5366697"/>
              <a:gd name="connsiteX78" fmla="*/ 4084752 w 5174126"/>
              <a:gd name="connsiteY78" fmla="*/ 4734257 h 5366697"/>
              <a:gd name="connsiteX79" fmla="*/ 4125701 w 5174126"/>
              <a:gd name="connsiteY79" fmla="*/ 4779822 h 5366697"/>
              <a:gd name="connsiteX80" fmla="*/ 4084752 w 5174126"/>
              <a:gd name="connsiteY80" fmla="*/ 4734257 h 5366697"/>
              <a:gd name="connsiteX81" fmla="*/ 4075394 w 5174126"/>
              <a:gd name="connsiteY81" fmla="*/ 4730992 h 5366697"/>
              <a:gd name="connsiteX82" fmla="*/ 4084752 w 5174126"/>
              <a:gd name="connsiteY82" fmla="*/ 4734257 h 5366697"/>
              <a:gd name="connsiteX83" fmla="*/ 4075394 w 5174126"/>
              <a:gd name="connsiteY83" fmla="*/ 4730992 h 5366697"/>
              <a:gd name="connsiteX84" fmla="*/ 4050093 w 5174126"/>
              <a:gd name="connsiteY84" fmla="*/ 4691929 h 5366697"/>
              <a:gd name="connsiteX85" fmla="*/ 4060140 w 5174126"/>
              <a:gd name="connsiteY85" fmla="*/ 4706588 h 5366697"/>
              <a:gd name="connsiteX86" fmla="*/ 4048547 w 5174126"/>
              <a:gd name="connsiteY86" fmla="*/ 4697216 h 5366697"/>
              <a:gd name="connsiteX87" fmla="*/ 4050093 w 5174126"/>
              <a:gd name="connsiteY87" fmla="*/ 4691929 h 5366697"/>
              <a:gd name="connsiteX88" fmla="*/ 4220426 w 5174126"/>
              <a:gd name="connsiteY88" fmla="*/ 4659179 h 5366697"/>
              <a:gd name="connsiteX89" fmla="*/ 4214381 w 5174126"/>
              <a:gd name="connsiteY89" fmla="*/ 4660913 h 5366697"/>
              <a:gd name="connsiteX90" fmla="*/ 4220426 w 5174126"/>
              <a:gd name="connsiteY90" fmla="*/ 4659179 h 5366697"/>
              <a:gd name="connsiteX91" fmla="*/ 3734721 w 5174126"/>
              <a:gd name="connsiteY91" fmla="*/ 4407706 h 5366697"/>
              <a:gd name="connsiteX92" fmla="*/ 3729431 w 5174126"/>
              <a:gd name="connsiteY92" fmla="*/ 4407846 h 5366697"/>
              <a:gd name="connsiteX93" fmla="*/ 3741872 w 5174126"/>
              <a:gd name="connsiteY93" fmla="*/ 4410373 h 5366697"/>
              <a:gd name="connsiteX94" fmla="*/ 3734721 w 5174126"/>
              <a:gd name="connsiteY94" fmla="*/ 4407706 h 5366697"/>
              <a:gd name="connsiteX95" fmla="*/ 5172498 w 5174126"/>
              <a:gd name="connsiteY95" fmla="*/ 4386151 h 5366697"/>
              <a:gd name="connsiteX96" fmla="*/ 5174126 w 5174126"/>
              <a:gd name="connsiteY96" fmla="*/ 4396738 h 5366697"/>
              <a:gd name="connsiteX97" fmla="*/ 5172498 w 5174126"/>
              <a:gd name="connsiteY97" fmla="*/ 4386151 h 5366697"/>
              <a:gd name="connsiteX98" fmla="*/ 3491950 w 5174126"/>
              <a:gd name="connsiteY98" fmla="*/ 4299298 h 5366697"/>
              <a:gd name="connsiteX99" fmla="*/ 3500620 w 5174126"/>
              <a:gd name="connsiteY99" fmla="*/ 4314419 h 5366697"/>
              <a:gd name="connsiteX100" fmla="*/ 3489440 w 5174126"/>
              <a:gd name="connsiteY100" fmla="*/ 4305672 h 5366697"/>
              <a:gd name="connsiteX101" fmla="*/ 3491950 w 5174126"/>
              <a:gd name="connsiteY101" fmla="*/ 4299298 h 5366697"/>
              <a:gd name="connsiteX102" fmla="*/ 3619944 w 5174126"/>
              <a:gd name="connsiteY102" fmla="*/ 4287161 h 5366697"/>
              <a:gd name="connsiteX103" fmla="*/ 3643210 w 5174126"/>
              <a:gd name="connsiteY103" fmla="*/ 4303425 h 5366697"/>
              <a:gd name="connsiteX104" fmla="*/ 3632030 w 5174126"/>
              <a:gd name="connsiteY104" fmla="*/ 4294678 h 5366697"/>
              <a:gd name="connsiteX105" fmla="*/ 3619944 w 5174126"/>
              <a:gd name="connsiteY105" fmla="*/ 4287161 h 5366697"/>
              <a:gd name="connsiteX106" fmla="*/ 3377050 w 5174126"/>
              <a:gd name="connsiteY106" fmla="*/ 4279611 h 5366697"/>
              <a:gd name="connsiteX107" fmla="*/ 3377050 w 5174126"/>
              <a:gd name="connsiteY107" fmla="*/ 4279611 h 5366697"/>
              <a:gd name="connsiteX108" fmla="*/ 3470349 w 5174126"/>
              <a:gd name="connsiteY108" fmla="*/ 4279448 h 5366697"/>
              <a:gd name="connsiteX109" fmla="*/ 3472734 w 5174126"/>
              <a:gd name="connsiteY109" fmla="*/ 4280280 h 5366697"/>
              <a:gd name="connsiteX110" fmla="*/ 3473773 w 5174126"/>
              <a:gd name="connsiteY110" fmla="*/ 4280644 h 5366697"/>
              <a:gd name="connsiteX111" fmla="*/ 3464416 w 5174126"/>
              <a:gd name="connsiteY111" fmla="*/ 4277377 h 5366697"/>
              <a:gd name="connsiteX112" fmla="*/ 3470349 w 5174126"/>
              <a:gd name="connsiteY112" fmla="*/ 4279448 h 5366697"/>
              <a:gd name="connsiteX113" fmla="*/ 3467535 w 5174126"/>
              <a:gd name="connsiteY113" fmla="*/ 4278466 h 5366697"/>
              <a:gd name="connsiteX114" fmla="*/ 3464416 w 5174126"/>
              <a:gd name="connsiteY114" fmla="*/ 4277377 h 5366697"/>
              <a:gd name="connsiteX115" fmla="*/ 3426357 w 5174126"/>
              <a:gd name="connsiteY115" fmla="*/ 4236179 h 5366697"/>
              <a:gd name="connsiteX116" fmla="*/ 3464416 w 5174126"/>
              <a:gd name="connsiteY116" fmla="*/ 4277377 h 5366697"/>
              <a:gd name="connsiteX117" fmla="*/ 3426357 w 5174126"/>
              <a:gd name="connsiteY117" fmla="*/ 4236179 h 5366697"/>
              <a:gd name="connsiteX118" fmla="*/ 3581077 w 5174126"/>
              <a:gd name="connsiteY118" fmla="*/ 4230584 h 5366697"/>
              <a:gd name="connsiteX119" fmla="*/ 3586121 w 5174126"/>
              <a:gd name="connsiteY119" fmla="*/ 4241628 h 5366697"/>
              <a:gd name="connsiteX120" fmla="*/ 3581077 w 5174126"/>
              <a:gd name="connsiteY120" fmla="*/ 4230584 h 5366697"/>
              <a:gd name="connsiteX121" fmla="*/ 3321030 w 5174126"/>
              <a:gd name="connsiteY121" fmla="*/ 4221341 h 5366697"/>
              <a:gd name="connsiteX122" fmla="*/ 3333620 w 5174126"/>
              <a:gd name="connsiteY122" fmla="*/ 4230304 h 5366697"/>
              <a:gd name="connsiteX123" fmla="*/ 3362977 w 5174126"/>
              <a:gd name="connsiteY123" fmla="*/ 4266496 h 5366697"/>
              <a:gd name="connsiteX124" fmla="*/ 3321030 w 5174126"/>
              <a:gd name="connsiteY124" fmla="*/ 4221341 h 5366697"/>
              <a:gd name="connsiteX125" fmla="*/ 3406915 w 5174126"/>
              <a:gd name="connsiteY125" fmla="*/ 4214955 h 5366697"/>
              <a:gd name="connsiteX126" fmla="*/ 3426357 w 5174126"/>
              <a:gd name="connsiteY126" fmla="*/ 4236179 h 5366697"/>
              <a:gd name="connsiteX127" fmla="*/ 3406915 w 5174126"/>
              <a:gd name="connsiteY127" fmla="*/ 4214955 h 5366697"/>
              <a:gd name="connsiteX128" fmla="*/ 3398778 w 5174126"/>
              <a:gd name="connsiteY128" fmla="*/ 4213532 h 5366697"/>
              <a:gd name="connsiteX129" fmla="*/ 3406915 w 5174126"/>
              <a:gd name="connsiteY129" fmla="*/ 4214955 h 5366697"/>
              <a:gd name="connsiteX130" fmla="*/ 3398778 w 5174126"/>
              <a:gd name="connsiteY130" fmla="*/ 4213532 h 5366697"/>
              <a:gd name="connsiteX131" fmla="*/ 3382307 w 5174126"/>
              <a:gd name="connsiteY131" fmla="*/ 4183289 h 5366697"/>
              <a:gd name="connsiteX132" fmla="*/ 3387262 w 5174126"/>
              <a:gd name="connsiteY132" fmla="*/ 4194771 h 5366697"/>
              <a:gd name="connsiteX133" fmla="*/ 3384784 w 5174126"/>
              <a:gd name="connsiteY133" fmla="*/ 4191029 h 5366697"/>
              <a:gd name="connsiteX134" fmla="*/ 3382307 w 5174126"/>
              <a:gd name="connsiteY134" fmla="*/ 4183289 h 5366697"/>
              <a:gd name="connsiteX135" fmla="*/ 1844921 w 5174126"/>
              <a:gd name="connsiteY135" fmla="*/ 4166486 h 5366697"/>
              <a:gd name="connsiteX136" fmla="*/ 1847385 w 5174126"/>
              <a:gd name="connsiteY136" fmla="*/ 4167404 h 5366697"/>
              <a:gd name="connsiteX137" fmla="*/ 1850005 w 5174126"/>
              <a:gd name="connsiteY137" fmla="*/ 4168380 h 5366697"/>
              <a:gd name="connsiteX138" fmla="*/ 1852315 w 5174126"/>
              <a:gd name="connsiteY138" fmla="*/ 4169240 h 5366697"/>
              <a:gd name="connsiteX139" fmla="*/ 1851494 w 5174126"/>
              <a:gd name="connsiteY139" fmla="*/ 4168934 h 5366697"/>
              <a:gd name="connsiteX140" fmla="*/ 1850005 w 5174126"/>
              <a:gd name="connsiteY140" fmla="*/ 4168380 h 5366697"/>
              <a:gd name="connsiteX141" fmla="*/ 3233013 w 5174126"/>
              <a:gd name="connsiteY141" fmla="*/ 4166485 h 5366697"/>
              <a:gd name="connsiteX142" fmla="*/ 3241236 w 5174126"/>
              <a:gd name="connsiteY142" fmla="*/ 4174836 h 5366697"/>
              <a:gd name="connsiteX143" fmla="*/ 3232536 w 5174126"/>
              <a:gd name="connsiteY143" fmla="*/ 4169830 h 5366697"/>
              <a:gd name="connsiteX144" fmla="*/ 3233013 w 5174126"/>
              <a:gd name="connsiteY144" fmla="*/ 4166485 h 5366697"/>
              <a:gd name="connsiteX145" fmla="*/ 3361929 w 5174126"/>
              <a:gd name="connsiteY145" fmla="*/ 4161225 h 5366697"/>
              <a:gd name="connsiteX146" fmla="*/ 3365753 w 5174126"/>
              <a:gd name="connsiteY146" fmla="*/ 4170429 h 5366697"/>
              <a:gd name="connsiteX147" fmla="*/ 3361929 w 5174126"/>
              <a:gd name="connsiteY147" fmla="*/ 4161225 h 5366697"/>
              <a:gd name="connsiteX148" fmla="*/ 3206945 w 5174126"/>
              <a:gd name="connsiteY148" fmla="*/ 4140005 h 5366697"/>
              <a:gd name="connsiteX149" fmla="*/ 3224686 w 5174126"/>
              <a:gd name="connsiteY149" fmla="*/ 4157980 h 5366697"/>
              <a:gd name="connsiteX150" fmla="*/ 3206248 w 5174126"/>
              <a:gd name="connsiteY150" fmla="*/ 4147757 h 5366697"/>
              <a:gd name="connsiteX151" fmla="*/ 3206945 w 5174126"/>
              <a:gd name="connsiteY151" fmla="*/ 4140005 h 5366697"/>
              <a:gd name="connsiteX152" fmla="*/ 1807169 w 5174126"/>
              <a:gd name="connsiteY152" fmla="*/ 4122086 h 5366697"/>
              <a:gd name="connsiteX153" fmla="*/ 1808029 w 5174126"/>
              <a:gd name="connsiteY153" fmla="*/ 4129691 h 5366697"/>
              <a:gd name="connsiteX154" fmla="*/ 1817095 w 5174126"/>
              <a:gd name="connsiteY154" fmla="*/ 4136163 h 5366697"/>
              <a:gd name="connsiteX155" fmla="*/ 1817095 w 5174126"/>
              <a:gd name="connsiteY155" fmla="*/ 4136163 h 5366697"/>
              <a:gd name="connsiteX156" fmla="*/ 1807169 w 5174126"/>
              <a:gd name="connsiteY156" fmla="*/ 4122086 h 5366697"/>
              <a:gd name="connsiteX157" fmla="*/ 3358541 w 5174126"/>
              <a:gd name="connsiteY157" fmla="*/ 3994813 h 5366697"/>
              <a:gd name="connsiteX158" fmla="*/ 3350957 w 5174126"/>
              <a:gd name="connsiteY158" fmla="*/ 4004887 h 5366697"/>
              <a:gd name="connsiteX159" fmla="*/ 3350795 w 5174126"/>
              <a:gd name="connsiteY159" fmla="*/ 4004917 h 5366697"/>
              <a:gd name="connsiteX160" fmla="*/ 3465278 w 5174126"/>
              <a:gd name="connsiteY160" fmla="*/ 4126939 h 5366697"/>
              <a:gd name="connsiteX161" fmla="*/ 3571426 w 5174126"/>
              <a:gd name="connsiteY161" fmla="*/ 4228927 h 5366697"/>
              <a:gd name="connsiteX162" fmla="*/ 3520146 w 5174126"/>
              <a:gd name="connsiteY162" fmla="*/ 4167770 h 5366697"/>
              <a:gd name="connsiteX163" fmla="*/ 3467392 w 5174126"/>
              <a:gd name="connsiteY163" fmla="*/ 4113872 h 5366697"/>
              <a:gd name="connsiteX164" fmla="*/ 1562603 w 5174126"/>
              <a:gd name="connsiteY164" fmla="*/ 3531199 h 5366697"/>
              <a:gd name="connsiteX165" fmla="*/ 1554301 w 5174126"/>
              <a:gd name="connsiteY165" fmla="*/ 3538485 h 5366697"/>
              <a:gd name="connsiteX166" fmla="*/ 1562603 w 5174126"/>
              <a:gd name="connsiteY166" fmla="*/ 3531199 h 5366697"/>
              <a:gd name="connsiteX167" fmla="*/ 1160183 w 5174126"/>
              <a:gd name="connsiteY167" fmla="*/ 3149777 h 5366697"/>
              <a:gd name="connsiteX168" fmla="*/ 1163179 w 5174126"/>
              <a:gd name="connsiteY168" fmla="*/ 3150893 h 5366697"/>
              <a:gd name="connsiteX169" fmla="*/ 1166492 w 5174126"/>
              <a:gd name="connsiteY169" fmla="*/ 3152127 h 5366697"/>
              <a:gd name="connsiteX170" fmla="*/ 1167282 w 5174126"/>
              <a:gd name="connsiteY170" fmla="*/ 3152421 h 5366697"/>
              <a:gd name="connsiteX171" fmla="*/ 1163179 w 5174126"/>
              <a:gd name="connsiteY171" fmla="*/ 3150893 h 5366697"/>
              <a:gd name="connsiteX172" fmla="*/ 1162549 w 5174126"/>
              <a:gd name="connsiteY172" fmla="*/ 3150658 h 5366697"/>
              <a:gd name="connsiteX173" fmla="*/ 1160183 w 5174126"/>
              <a:gd name="connsiteY173" fmla="*/ 3149777 h 5366697"/>
              <a:gd name="connsiteX174" fmla="*/ 4097259 w 5174126"/>
              <a:gd name="connsiteY174" fmla="*/ 3054883 h 5366697"/>
              <a:gd name="connsiteX175" fmla="*/ 4103837 w 5174126"/>
              <a:gd name="connsiteY175" fmla="*/ 3058716 h 5366697"/>
              <a:gd name="connsiteX176" fmla="*/ 4087237 w 5174126"/>
              <a:gd name="connsiteY176" fmla="*/ 3058045 h 5366697"/>
              <a:gd name="connsiteX177" fmla="*/ 4097259 w 5174126"/>
              <a:gd name="connsiteY177" fmla="*/ 3054883 h 5366697"/>
              <a:gd name="connsiteX178" fmla="*/ 4110773 w 5174126"/>
              <a:gd name="connsiteY178" fmla="*/ 3051469 h 5366697"/>
              <a:gd name="connsiteX179" fmla="*/ 4103837 w 5174126"/>
              <a:gd name="connsiteY179" fmla="*/ 3058716 h 5366697"/>
              <a:gd name="connsiteX180" fmla="*/ 4110773 w 5174126"/>
              <a:gd name="connsiteY180" fmla="*/ 3051469 h 5366697"/>
              <a:gd name="connsiteX181" fmla="*/ 4231540 w 5174126"/>
              <a:gd name="connsiteY181" fmla="*/ 3029651 h 5366697"/>
              <a:gd name="connsiteX182" fmla="*/ 4236720 w 5174126"/>
              <a:gd name="connsiteY182" fmla="*/ 3031715 h 5366697"/>
              <a:gd name="connsiteX183" fmla="*/ 4225719 w 5174126"/>
              <a:gd name="connsiteY183" fmla="*/ 3032721 h 5366697"/>
              <a:gd name="connsiteX184" fmla="*/ 4231540 w 5174126"/>
              <a:gd name="connsiteY184" fmla="*/ 3029651 h 5366697"/>
              <a:gd name="connsiteX185" fmla="*/ 4242177 w 5174126"/>
              <a:gd name="connsiteY185" fmla="*/ 3028775 h 5366697"/>
              <a:gd name="connsiteX186" fmla="*/ 4246684 w 5174126"/>
              <a:gd name="connsiteY186" fmla="*/ 3030500 h 5366697"/>
              <a:gd name="connsiteX187" fmla="*/ 4236720 w 5174126"/>
              <a:gd name="connsiteY187" fmla="*/ 3031715 h 5366697"/>
              <a:gd name="connsiteX188" fmla="*/ 4242177 w 5174126"/>
              <a:gd name="connsiteY188" fmla="*/ 3028775 h 5366697"/>
              <a:gd name="connsiteX189" fmla="*/ 4252141 w 5174126"/>
              <a:gd name="connsiteY189" fmla="*/ 3027559 h 5366697"/>
              <a:gd name="connsiteX190" fmla="*/ 4256648 w 5174126"/>
              <a:gd name="connsiteY190" fmla="*/ 3029284 h 5366697"/>
              <a:gd name="connsiteX191" fmla="*/ 4246684 w 5174126"/>
              <a:gd name="connsiteY191" fmla="*/ 3030500 h 5366697"/>
              <a:gd name="connsiteX192" fmla="*/ 4252141 w 5174126"/>
              <a:gd name="connsiteY192" fmla="*/ 3027559 h 5366697"/>
              <a:gd name="connsiteX193" fmla="*/ 4262416 w 5174126"/>
              <a:gd name="connsiteY193" fmla="*/ 3026137 h 5366697"/>
              <a:gd name="connsiteX194" fmla="*/ 4267237 w 5174126"/>
              <a:gd name="connsiteY194" fmla="*/ 3027656 h 5366697"/>
              <a:gd name="connsiteX195" fmla="*/ 4256648 w 5174126"/>
              <a:gd name="connsiteY195" fmla="*/ 3029284 h 5366697"/>
              <a:gd name="connsiteX196" fmla="*/ 4262416 w 5174126"/>
              <a:gd name="connsiteY196" fmla="*/ 3026137 h 5366697"/>
              <a:gd name="connsiteX197" fmla="*/ 4277960 w 5174126"/>
              <a:gd name="connsiteY197" fmla="*/ 3024367 h 5366697"/>
              <a:gd name="connsiteX198" fmla="*/ 4288200 w 5174126"/>
              <a:gd name="connsiteY198" fmla="*/ 3025434 h 5366697"/>
              <a:gd name="connsiteX199" fmla="*/ 4267237 w 5174126"/>
              <a:gd name="connsiteY199" fmla="*/ 3027656 h 5366697"/>
              <a:gd name="connsiteX200" fmla="*/ 4277960 w 5174126"/>
              <a:gd name="connsiteY200" fmla="*/ 3024367 h 5366697"/>
              <a:gd name="connsiteX201" fmla="*/ 4293657 w 5174126"/>
              <a:gd name="connsiteY201" fmla="*/ 3022494 h 5366697"/>
              <a:gd name="connsiteX202" fmla="*/ 4298165 w 5174126"/>
              <a:gd name="connsiteY202" fmla="*/ 3024219 h 5366697"/>
              <a:gd name="connsiteX203" fmla="*/ 4288200 w 5174126"/>
              <a:gd name="connsiteY203" fmla="*/ 3025434 h 5366697"/>
              <a:gd name="connsiteX204" fmla="*/ 4293657 w 5174126"/>
              <a:gd name="connsiteY204" fmla="*/ 3022494 h 5366697"/>
              <a:gd name="connsiteX205" fmla="*/ 4303621 w 5174126"/>
              <a:gd name="connsiteY205" fmla="*/ 3021278 h 5366697"/>
              <a:gd name="connsiteX206" fmla="*/ 4308129 w 5174126"/>
              <a:gd name="connsiteY206" fmla="*/ 3023003 h 5366697"/>
              <a:gd name="connsiteX207" fmla="*/ 4298165 w 5174126"/>
              <a:gd name="connsiteY207" fmla="*/ 3024219 h 5366697"/>
              <a:gd name="connsiteX208" fmla="*/ 4303621 w 5174126"/>
              <a:gd name="connsiteY208" fmla="*/ 3021278 h 5366697"/>
              <a:gd name="connsiteX209" fmla="*/ 4314131 w 5174126"/>
              <a:gd name="connsiteY209" fmla="*/ 3019700 h 5366697"/>
              <a:gd name="connsiteX210" fmla="*/ 4318717 w 5174126"/>
              <a:gd name="connsiteY210" fmla="*/ 3021374 h 5366697"/>
              <a:gd name="connsiteX211" fmla="*/ 4308129 w 5174126"/>
              <a:gd name="connsiteY211" fmla="*/ 3023003 h 5366697"/>
              <a:gd name="connsiteX212" fmla="*/ 4314131 w 5174126"/>
              <a:gd name="connsiteY212" fmla="*/ 3019700 h 5366697"/>
              <a:gd name="connsiteX213" fmla="*/ 4324250 w 5174126"/>
              <a:gd name="connsiteY213" fmla="*/ 3015437 h 5366697"/>
              <a:gd name="connsiteX214" fmla="*/ 4318717 w 5174126"/>
              <a:gd name="connsiteY214" fmla="*/ 3021374 h 5366697"/>
              <a:gd name="connsiteX215" fmla="*/ 4324250 w 5174126"/>
              <a:gd name="connsiteY215" fmla="*/ 3015437 h 5366697"/>
              <a:gd name="connsiteX216" fmla="*/ 4350909 w 5174126"/>
              <a:gd name="connsiteY216" fmla="*/ 3011716 h 5366697"/>
              <a:gd name="connsiteX217" fmla="*/ 4345903 w 5174126"/>
              <a:gd name="connsiteY217" fmla="*/ 3020416 h 5366697"/>
              <a:gd name="connsiteX218" fmla="*/ 4365238 w 5174126"/>
              <a:gd name="connsiteY218" fmla="*/ 3007608 h 5366697"/>
              <a:gd name="connsiteX219" fmla="*/ 4359609 w 5174126"/>
              <a:gd name="connsiteY219" fmla="*/ 3016721 h 5366697"/>
              <a:gd name="connsiteX220" fmla="*/ 824387 w 5174126"/>
              <a:gd name="connsiteY220" fmla="*/ 2880993 h 5366697"/>
              <a:gd name="connsiteX221" fmla="*/ 872326 w 5174126"/>
              <a:gd name="connsiteY221" fmla="*/ 2938768 h 5366697"/>
              <a:gd name="connsiteX222" fmla="*/ 824387 w 5174126"/>
              <a:gd name="connsiteY222" fmla="*/ 2880993 h 5366697"/>
              <a:gd name="connsiteX223" fmla="*/ 809181 w 5174126"/>
              <a:gd name="connsiteY223" fmla="*/ 2855370 h 5366697"/>
              <a:gd name="connsiteX224" fmla="*/ 805786 w 5174126"/>
              <a:gd name="connsiteY224" fmla="*/ 2864484 h 5366697"/>
              <a:gd name="connsiteX225" fmla="*/ 809181 w 5174126"/>
              <a:gd name="connsiteY225" fmla="*/ 2855370 h 5366697"/>
              <a:gd name="connsiteX226" fmla="*/ 768287 w 5174126"/>
              <a:gd name="connsiteY226" fmla="*/ 2645753 h 5366697"/>
              <a:gd name="connsiteX227" fmla="*/ 790406 w 5174126"/>
              <a:gd name="connsiteY227" fmla="*/ 2680714 h 5366697"/>
              <a:gd name="connsiteX228" fmla="*/ 895714 w 5174126"/>
              <a:gd name="connsiteY228" fmla="*/ 2783809 h 5366697"/>
              <a:gd name="connsiteX229" fmla="*/ 911783 w 5174126"/>
              <a:gd name="connsiteY229" fmla="*/ 2804964 h 5366697"/>
              <a:gd name="connsiteX230" fmla="*/ 919614 w 5174126"/>
              <a:gd name="connsiteY230" fmla="*/ 2821454 h 5366697"/>
              <a:gd name="connsiteX231" fmla="*/ 936103 w 5174126"/>
              <a:gd name="connsiteY231" fmla="*/ 2833982 h 5366697"/>
              <a:gd name="connsiteX232" fmla="*/ 911783 w 5174126"/>
              <a:gd name="connsiteY232" fmla="*/ 2804964 h 5366697"/>
              <a:gd name="connsiteX233" fmla="*/ 895714 w 5174126"/>
              <a:gd name="connsiteY233" fmla="*/ 2783809 h 5366697"/>
              <a:gd name="connsiteX234" fmla="*/ 783614 w 5174126"/>
              <a:gd name="connsiteY234" fmla="*/ 2658224 h 5366697"/>
              <a:gd name="connsiteX235" fmla="*/ 768287 w 5174126"/>
              <a:gd name="connsiteY235" fmla="*/ 2645753 h 5366697"/>
              <a:gd name="connsiteX236" fmla="*/ 1131908 w 5174126"/>
              <a:gd name="connsiteY236" fmla="*/ 2520490 h 5366697"/>
              <a:gd name="connsiteX237" fmla="*/ 1139456 w 5174126"/>
              <a:gd name="connsiteY237" fmla="*/ 2528091 h 5366697"/>
              <a:gd name="connsiteX238" fmla="*/ 1174074 w 5174126"/>
              <a:gd name="connsiteY238" fmla="*/ 2580905 h 5366697"/>
              <a:gd name="connsiteX239" fmla="*/ 1217047 w 5174126"/>
              <a:gd name="connsiteY239" fmla="*/ 2611283 h 5366697"/>
              <a:gd name="connsiteX240" fmla="*/ 1139456 w 5174126"/>
              <a:gd name="connsiteY240" fmla="*/ 2528091 h 5366697"/>
              <a:gd name="connsiteX241" fmla="*/ 1131908 w 5174126"/>
              <a:gd name="connsiteY241" fmla="*/ 2520490 h 5366697"/>
              <a:gd name="connsiteX242" fmla="*/ 1141570 w 5174126"/>
              <a:gd name="connsiteY242" fmla="*/ 2494548 h 5366697"/>
              <a:gd name="connsiteX243" fmla="*/ 1176449 w 5174126"/>
              <a:gd name="connsiteY243" fmla="*/ 2546661 h 5366697"/>
              <a:gd name="connsiteX244" fmla="*/ 1212812 w 5174126"/>
              <a:gd name="connsiteY244" fmla="*/ 2591304 h 5366697"/>
              <a:gd name="connsiteX245" fmla="*/ 1221747 w 5174126"/>
              <a:gd name="connsiteY245" fmla="*/ 2598663 h 5366697"/>
              <a:gd name="connsiteX246" fmla="*/ 1141570 w 5174126"/>
              <a:gd name="connsiteY246" fmla="*/ 2494548 h 5366697"/>
              <a:gd name="connsiteX247" fmla="*/ 1082141 w 5174126"/>
              <a:gd name="connsiteY247" fmla="*/ 2467622 h 5366697"/>
              <a:gd name="connsiteX248" fmla="*/ 1082141 w 5174126"/>
              <a:gd name="connsiteY248" fmla="*/ 2467622 h 5366697"/>
              <a:gd name="connsiteX249" fmla="*/ 1092064 w 5174126"/>
              <a:gd name="connsiteY249" fmla="*/ 2440979 h 5366697"/>
              <a:gd name="connsiteX250" fmla="*/ 1116423 w 5174126"/>
              <a:gd name="connsiteY250" fmla="*/ 2480478 h 5366697"/>
              <a:gd name="connsiteX251" fmla="*/ 1124042 w 5174126"/>
              <a:gd name="connsiteY251" fmla="*/ 2488020 h 5366697"/>
              <a:gd name="connsiteX252" fmla="*/ 1092064 w 5174126"/>
              <a:gd name="connsiteY252" fmla="*/ 2440979 h 5366697"/>
              <a:gd name="connsiteX253" fmla="*/ 847925 w 5174126"/>
              <a:gd name="connsiteY253" fmla="*/ 2417236 h 5366697"/>
              <a:gd name="connsiteX254" fmla="*/ 871416 w 5174126"/>
              <a:gd name="connsiteY254" fmla="*/ 2448215 h 5366697"/>
              <a:gd name="connsiteX255" fmla="*/ 1213597 w 5174126"/>
              <a:gd name="connsiteY255" fmla="*/ 2832749 h 5366697"/>
              <a:gd name="connsiteX256" fmla="*/ 1257808 w 5174126"/>
              <a:gd name="connsiteY256" fmla="*/ 2884357 h 5366697"/>
              <a:gd name="connsiteX257" fmla="*/ 1265743 w 5174126"/>
              <a:gd name="connsiteY257" fmla="*/ 2892091 h 5366697"/>
              <a:gd name="connsiteX258" fmla="*/ 1269949 w 5174126"/>
              <a:gd name="connsiteY258" fmla="*/ 2893658 h 5366697"/>
              <a:gd name="connsiteX259" fmla="*/ 1173700 w 5174126"/>
              <a:gd name="connsiteY259" fmla="*/ 2768389 h 5366697"/>
              <a:gd name="connsiteX260" fmla="*/ 859549 w 5174126"/>
              <a:gd name="connsiteY260" fmla="*/ 2428627 h 5366697"/>
              <a:gd name="connsiteX261" fmla="*/ 847925 w 5174126"/>
              <a:gd name="connsiteY261" fmla="*/ 2417236 h 5366697"/>
              <a:gd name="connsiteX262" fmla="*/ 1037717 w 5174126"/>
              <a:gd name="connsiteY262" fmla="*/ 2415847 h 5366697"/>
              <a:gd name="connsiteX263" fmla="*/ 1049407 w 5174126"/>
              <a:gd name="connsiteY263" fmla="*/ 2435470 h 5366697"/>
              <a:gd name="connsiteX264" fmla="*/ 1062235 w 5174126"/>
              <a:gd name="connsiteY264" fmla="*/ 2454619 h 5366697"/>
              <a:gd name="connsiteX265" fmla="*/ 1037717 w 5174126"/>
              <a:gd name="connsiteY265" fmla="*/ 2415847 h 5366697"/>
              <a:gd name="connsiteX266" fmla="*/ 258136 w 5174126"/>
              <a:gd name="connsiteY266" fmla="*/ 2343540 h 5366697"/>
              <a:gd name="connsiteX267" fmla="*/ 261465 w 5174126"/>
              <a:gd name="connsiteY267" fmla="*/ 2347623 h 5366697"/>
              <a:gd name="connsiteX268" fmla="*/ 259939 w 5174126"/>
              <a:gd name="connsiteY268" fmla="*/ 2347805 h 5366697"/>
              <a:gd name="connsiteX269" fmla="*/ 258136 w 5174126"/>
              <a:gd name="connsiteY269" fmla="*/ 2343540 h 5366697"/>
              <a:gd name="connsiteX270" fmla="*/ 961572 w 5174126"/>
              <a:gd name="connsiteY270" fmla="*/ 2313335 h 5366697"/>
              <a:gd name="connsiteX271" fmla="*/ 1022832 w 5174126"/>
              <a:gd name="connsiteY271" fmla="*/ 2376071 h 5366697"/>
              <a:gd name="connsiteX272" fmla="*/ 1068059 w 5174126"/>
              <a:gd name="connsiteY272" fmla="*/ 2430978 h 5366697"/>
              <a:gd name="connsiteX273" fmla="*/ 1083652 w 5174126"/>
              <a:gd name="connsiteY273" fmla="*/ 2437846 h 5366697"/>
              <a:gd name="connsiteX274" fmla="*/ 1075032 w 5174126"/>
              <a:gd name="connsiteY274" fmla="*/ 2420264 h 5366697"/>
              <a:gd name="connsiteX275" fmla="*/ 961572 w 5174126"/>
              <a:gd name="connsiteY275" fmla="*/ 2313335 h 5366697"/>
              <a:gd name="connsiteX276" fmla="*/ 345739 w 5174126"/>
              <a:gd name="connsiteY276" fmla="*/ 2281960 h 5366697"/>
              <a:gd name="connsiteX277" fmla="*/ 354153 w 5174126"/>
              <a:gd name="connsiteY277" fmla="*/ 2285092 h 5366697"/>
              <a:gd name="connsiteX278" fmla="*/ 347781 w 5174126"/>
              <a:gd name="connsiteY278" fmla="*/ 2284516 h 5366697"/>
              <a:gd name="connsiteX279" fmla="*/ 345739 w 5174126"/>
              <a:gd name="connsiteY279" fmla="*/ 2281960 h 5366697"/>
              <a:gd name="connsiteX280" fmla="*/ 927195 w 5174126"/>
              <a:gd name="connsiteY280" fmla="*/ 2280172 h 5366697"/>
              <a:gd name="connsiteX281" fmla="*/ 925444 w 5174126"/>
              <a:gd name="connsiteY281" fmla="*/ 2290298 h 5366697"/>
              <a:gd name="connsiteX282" fmla="*/ 928839 w 5174126"/>
              <a:gd name="connsiteY282" fmla="*/ 2281183 h 5366697"/>
              <a:gd name="connsiteX283" fmla="*/ 927195 w 5174126"/>
              <a:gd name="connsiteY283" fmla="*/ 2280172 h 5366697"/>
              <a:gd name="connsiteX284" fmla="*/ 333985 w 5174126"/>
              <a:gd name="connsiteY284" fmla="*/ 2272792 h 5366697"/>
              <a:gd name="connsiteX285" fmla="*/ 345739 w 5174126"/>
              <a:gd name="connsiteY285" fmla="*/ 2281960 h 5366697"/>
              <a:gd name="connsiteX286" fmla="*/ 335858 w 5174126"/>
              <a:gd name="connsiteY286" fmla="*/ 2277680 h 5366697"/>
              <a:gd name="connsiteX287" fmla="*/ 333985 w 5174126"/>
              <a:gd name="connsiteY287" fmla="*/ 2272792 h 5366697"/>
              <a:gd name="connsiteX288" fmla="*/ 336078 w 5174126"/>
              <a:gd name="connsiteY288" fmla="*/ 2267172 h 5366697"/>
              <a:gd name="connsiteX289" fmla="*/ 333985 w 5174126"/>
              <a:gd name="connsiteY289" fmla="*/ 2272792 h 5366697"/>
              <a:gd name="connsiteX290" fmla="*/ 336078 w 5174126"/>
              <a:gd name="connsiteY290" fmla="*/ 2267172 h 5366697"/>
              <a:gd name="connsiteX291" fmla="*/ 798026 w 5174126"/>
              <a:gd name="connsiteY291" fmla="*/ 2196931 h 5366697"/>
              <a:gd name="connsiteX292" fmla="*/ 799682 w 5174126"/>
              <a:gd name="connsiteY292" fmla="*/ 2203536 h 5366697"/>
              <a:gd name="connsiteX293" fmla="*/ 806529 w 5174126"/>
              <a:gd name="connsiteY293" fmla="*/ 2210876 h 5366697"/>
              <a:gd name="connsiteX294" fmla="*/ 798026 w 5174126"/>
              <a:gd name="connsiteY294" fmla="*/ 2196931 h 5366697"/>
              <a:gd name="connsiteX295" fmla="*/ 319679 w 5174126"/>
              <a:gd name="connsiteY295" fmla="*/ 2099001 h 5366697"/>
              <a:gd name="connsiteX296" fmla="*/ 324910 w 5174126"/>
              <a:gd name="connsiteY296" fmla="*/ 2108534 h 5366697"/>
              <a:gd name="connsiteX297" fmla="*/ 336450 w 5174126"/>
              <a:gd name="connsiteY297" fmla="*/ 2120417 h 5366697"/>
              <a:gd name="connsiteX298" fmla="*/ 319679 w 5174126"/>
              <a:gd name="connsiteY298" fmla="*/ 2099001 h 5366697"/>
              <a:gd name="connsiteX299" fmla="*/ 2108761 w 5174126"/>
              <a:gd name="connsiteY299" fmla="*/ 2027934 h 5366697"/>
              <a:gd name="connsiteX300" fmla="*/ 2114203 w 5174126"/>
              <a:gd name="connsiteY300" fmla="*/ 2029039 h 5366697"/>
              <a:gd name="connsiteX301" fmla="*/ 2099235 w 5174126"/>
              <a:gd name="connsiteY301" fmla="*/ 2038955 h 5366697"/>
              <a:gd name="connsiteX302" fmla="*/ 2108761 w 5174126"/>
              <a:gd name="connsiteY302" fmla="*/ 2027934 h 5366697"/>
              <a:gd name="connsiteX303" fmla="*/ 618557 w 5174126"/>
              <a:gd name="connsiteY303" fmla="*/ 2027491 h 5366697"/>
              <a:gd name="connsiteX304" fmla="*/ 648650 w 5174126"/>
              <a:gd name="connsiteY304" fmla="*/ 2053869 h 5366697"/>
              <a:gd name="connsiteX305" fmla="*/ 627433 w 5174126"/>
              <a:gd name="connsiteY305" fmla="*/ 2041975 h 5366697"/>
              <a:gd name="connsiteX306" fmla="*/ 618557 w 5174126"/>
              <a:gd name="connsiteY306" fmla="*/ 2027491 h 5366697"/>
              <a:gd name="connsiteX307" fmla="*/ 618876 w 5174126"/>
              <a:gd name="connsiteY307" fmla="*/ 2021209 h 5366697"/>
              <a:gd name="connsiteX308" fmla="*/ 618557 w 5174126"/>
              <a:gd name="connsiteY308" fmla="*/ 2027491 h 5366697"/>
              <a:gd name="connsiteX309" fmla="*/ 618876 w 5174126"/>
              <a:gd name="connsiteY309" fmla="*/ 2021209 h 5366697"/>
              <a:gd name="connsiteX310" fmla="*/ 600218 w 5174126"/>
              <a:gd name="connsiteY310" fmla="*/ 2010281 h 5366697"/>
              <a:gd name="connsiteX311" fmla="*/ 598125 w 5174126"/>
              <a:gd name="connsiteY311" fmla="*/ 2015901 h 5366697"/>
              <a:gd name="connsiteX312" fmla="*/ 600218 w 5174126"/>
              <a:gd name="connsiteY312" fmla="*/ 2010281 h 5366697"/>
              <a:gd name="connsiteX313" fmla="*/ 600425 w 5174126"/>
              <a:gd name="connsiteY313" fmla="*/ 2004295 h 5366697"/>
              <a:gd name="connsiteX314" fmla="*/ 600218 w 5174126"/>
              <a:gd name="connsiteY314" fmla="*/ 2010281 h 5366697"/>
              <a:gd name="connsiteX315" fmla="*/ 600425 w 5174126"/>
              <a:gd name="connsiteY315" fmla="*/ 2004295 h 5366697"/>
              <a:gd name="connsiteX316" fmla="*/ 491790 w 5174126"/>
              <a:gd name="connsiteY316" fmla="*/ 1997994 h 5366697"/>
              <a:gd name="connsiteX317" fmla="*/ 494944 w 5174126"/>
              <a:gd name="connsiteY317" fmla="*/ 2001410 h 5366697"/>
              <a:gd name="connsiteX318" fmla="*/ 491460 w 5174126"/>
              <a:gd name="connsiteY318" fmla="*/ 1999512 h 5366697"/>
              <a:gd name="connsiteX319" fmla="*/ 576863 w 5174126"/>
              <a:gd name="connsiteY319" fmla="*/ 1996791 h 5366697"/>
              <a:gd name="connsiteX320" fmla="*/ 584257 w 5174126"/>
              <a:gd name="connsiteY320" fmla="*/ 1999547 h 5366697"/>
              <a:gd name="connsiteX321" fmla="*/ 576863 w 5174126"/>
              <a:gd name="connsiteY321" fmla="*/ 1996791 h 5366697"/>
              <a:gd name="connsiteX322" fmla="*/ 485993 w 5174126"/>
              <a:gd name="connsiteY322" fmla="*/ 1991719 h 5366697"/>
              <a:gd name="connsiteX323" fmla="*/ 492305 w 5174126"/>
              <a:gd name="connsiteY323" fmla="*/ 1995635 h 5366697"/>
              <a:gd name="connsiteX324" fmla="*/ 491790 w 5174126"/>
              <a:gd name="connsiteY324" fmla="*/ 1997994 h 5366697"/>
              <a:gd name="connsiteX325" fmla="*/ 95457 w 5174126"/>
              <a:gd name="connsiteY325" fmla="*/ 1843012 h 5366697"/>
              <a:gd name="connsiteX326" fmla="*/ 98803 w 5174126"/>
              <a:gd name="connsiteY326" fmla="*/ 1845832 h 5366697"/>
              <a:gd name="connsiteX327" fmla="*/ 98019 w 5174126"/>
              <a:gd name="connsiteY327" fmla="*/ 1845234 h 5366697"/>
              <a:gd name="connsiteX328" fmla="*/ 93802 w 5174126"/>
              <a:gd name="connsiteY328" fmla="*/ 1841618 h 5366697"/>
              <a:gd name="connsiteX329" fmla="*/ 94067 w 5174126"/>
              <a:gd name="connsiteY329" fmla="*/ 1841806 h 5366697"/>
              <a:gd name="connsiteX330" fmla="*/ 95457 w 5174126"/>
              <a:gd name="connsiteY330" fmla="*/ 1843012 h 5366697"/>
              <a:gd name="connsiteX331" fmla="*/ 336 w 5174126"/>
              <a:gd name="connsiteY331" fmla="*/ 1826766 h 5366697"/>
              <a:gd name="connsiteX332" fmla="*/ 18 w 5174126"/>
              <a:gd name="connsiteY332" fmla="*/ 1833046 h 5366697"/>
              <a:gd name="connsiteX333" fmla="*/ 336 w 5174126"/>
              <a:gd name="connsiteY333" fmla="*/ 1826766 h 5366697"/>
              <a:gd name="connsiteX334" fmla="*/ 545 w 5174126"/>
              <a:gd name="connsiteY334" fmla="*/ 1820780 h 5366697"/>
              <a:gd name="connsiteX335" fmla="*/ 336 w 5174126"/>
              <a:gd name="connsiteY335" fmla="*/ 1826766 h 5366697"/>
              <a:gd name="connsiteX336" fmla="*/ 545 w 5174126"/>
              <a:gd name="connsiteY336" fmla="*/ 1820780 h 5366697"/>
              <a:gd name="connsiteX337" fmla="*/ 356443 w 5174126"/>
              <a:gd name="connsiteY337" fmla="*/ 1711900 h 5366697"/>
              <a:gd name="connsiteX338" fmla="*/ 363837 w 5174126"/>
              <a:gd name="connsiteY338" fmla="*/ 1714654 h 5366697"/>
              <a:gd name="connsiteX339" fmla="*/ 356443 w 5174126"/>
              <a:gd name="connsiteY339" fmla="*/ 1711900 h 5366697"/>
              <a:gd name="connsiteX340" fmla="*/ 300728 w 5174126"/>
              <a:gd name="connsiteY340" fmla="*/ 1684749 h 5366697"/>
              <a:gd name="connsiteX341" fmla="*/ 298634 w 5174126"/>
              <a:gd name="connsiteY341" fmla="*/ 1690369 h 5366697"/>
              <a:gd name="connsiteX342" fmla="*/ 300728 w 5174126"/>
              <a:gd name="connsiteY342" fmla="*/ 1684749 h 5366697"/>
              <a:gd name="connsiteX343" fmla="*/ 1240139 w 5174126"/>
              <a:gd name="connsiteY343" fmla="*/ 1619021 h 5366697"/>
              <a:gd name="connsiteX344" fmla="*/ 1238156 w 5174126"/>
              <a:gd name="connsiteY344" fmla="*/ 1624346 h 5366697"/>
              <a:gd name="connsiteX345" fmla="*/ 1240139 w 5174126"/>
              <a:gd name="connsiteY345" fmla="*/ 1619021 h 5366697"/>
              <a:gd name="connsiteX346" fmla="*/ 1207801 w 5174126"/>
              <a:gd name="connsiteY346" fmla="*/ 1598669 h 5366697"/>
              <a:gd name="connsiteX347" fmla="*/ 1210777 w 5174126"/>
              <a:gd name="connsiteY347" fmla="*/ 1607860 h 5366697"/>
              <a:gd name="connsiteX348" fmla="*/ 1207801 w 5174126"/>
              <a:gd name="connsiteY348" fmla="*/ 1598669 h 5366697"/>
              <a:gd name="connsiteX349" fmla="*/ 1257799 w 5174126"/>
              <a:gd name="connsiteY349" fmla="*/ 1597331 h 5366697"/>
              <a:gd name="connsiteX350" fmla="*/ 1276399 w 5174126"/>
              <a:gd name="connsiteY350" fmla="*/ 1613840 h 5366697"/>
              <a:gd name="connsiteX351" fmla="*/ 1262769 w 5174126"/>
              <a:gd name="connsiteY351" fmla="*/ 1607565 h 5366697"/>
              <a:gd name="connsiteX352" fmla="*/ 1257799 w 5174126"/>
              <a:gd name="connsiteY352" fmla="*/ 1597331 h 5366697"/>
              <a:gd name="connsiteX353" fmla="*/ 1209894 w 5174126"/>
              <a:gd name="connsiteY353" fmla="*/ 1593049 h 5366697"/>
              <a:gd name="connsiteX354" fmla="*/ 1207801 w 5174126"/>
              <a:gd name="connsiteY354" fmla="*/ 1598669 h 5366697"/>
              <a:gd name="connsiteX355" fmla="*/ 1209894 w 5174126"/>
              <a:gd name="connsiteY355" fmla="*/ 1593049 h 5366697"/>
              <a:gd name="connsiteX356" fmla="*/ 1228406 w 5174126"/>
              <a:gd name="connsiteY356" fmla="*/ 1571214 h 5366697"/>
              <a:gd name="connsiteX357" fmla="*/ 1257799 w 5174126"/>
              <a:gd name="connsiteY357" fmla="*/ 1597331 h 5366697"/>
              <a:gd name="connsiteX358" fmla="*/ 1240252 w 5174126"/>
              <a:gd name="connsiteY358" fmla="*/ 1587103 h 5366697"/>
              <a:gd name="connsiteX359" fmla="*/ 1228406 w 5174126"/>
              <a:gd name="connsiteY359" fmla="*/ 1571214 h 5366697"/>
              <a:gd name="connsiteX360" fmla="*/ 1216652 w 5174126"/>
              <a:gd name="connsiteY360" fmla="*/ 1562046 h 5366697"/>
              <a:gd name="connsiteX361" fmla="*/ 1228406 w 5174126"/>
              <a:gd name="connsiteY361" fmla="*/ 1571214 h 5366697"/>
              <a:gd name="connsiteX362" fmla="*/ 1220364 w 5174126"/>
              <a:gd name="connsiteY362" fmla="*/ 1567620 h 5366697"/>
              <a:gd name="connsiteX363" fmla="*/ 1216652 w 5174126"/>
              <a:gd name="connsiteY363" fmla="*/ 1562046 h 5366697"/>
              <a:gd name="connsiteX364" fmla="*/ 1218745 w 5174126"/>
              <a:gd name="connsiteY364" fmla="*/ 1556426 h 5366697"/>
              <a:gd name="connsiteX365" fmla="*/ 1216652 w 5174126"/>
              <a:gd name="connsiteY365" fmla="*/ 1562046 h 5366697"/>
              <a:gd name="connsiteX366" fmla="*/ 1218745 w 5174126"/>
              <a:gd name="connsiteY366" fmla="*/ 1556426 h 5366697"/>
              <a:gd name="connsiteX367" fmla="*/ 1198051 w 5174126"/>
              <a:gd name="connsiteY367" fmla="*/ 1545536 h 5366697"/>
              <a:gd name="connsiteX368" fmla="*/ 1196068 w 5174126"/>
              <a:gd name="connsiteY368" fmla="*/ 1550861 h 5366697"/>
              <a:gd name="connsiteX369" fmla="*/ 1198051 w 5174126"/>
              <a:gd name="connsiteY369" fmla="*/ 1545536 h 5366697"/>
              <a:gd name="connsiteX370" fmla="*/ 1104508 w 5174126"/>
              <a:gd name="connsiteY370" fmla="*/ 1543753 h 5366697"/>
              <a:gd name="connsiteX371" fmla="*/ 1102525 w 5174126"/>
              <a:gd name="connsiteY371" fmla="*/ 1549078 h 5366697"/>
              <a:gd name="connsiteX372" fmla="*/ 1104508 w 5174126"/>
              <a:gd name="connsiteY372" fmla="*/ 1543753 h 5366697"/>
              <a:gd name="connsiteX373" fmla="*/ 1337802 w 5174126"/>
              <a:gd name="connsiteY373" fmla="*/ 1543298 h 5366697"/>
              <a:gd name="connsiteX374" fmla="*/ 1334224 w 5174126"/>
              <a:gd name="connsiteY374" fmla="*/ 1549151 h 5366697"/>
              <a:gd name="connsiteX375" fmla="*/ 1350629 w 5174126"/>
              <a:gd name="connsiteY375" fmla="*/ 1562446 h 5366697"/>
              <a:gd name="connsiteX376" fmla="*/ 1337802 w 5174126"/>
              <a:gd name="connsiteY376" fmla="*/ 1543298 h 5366697"/>
              <a:gd name="connsiteX377" fmla="*/ 1129715 w 5174126"/>
              <a:gd name="connsiteY377" fmla="*/ 1529665 h 5366697"/>
              <a:gd name="connsiteX378" fmla="*/ 1143848 w 5174126"/>
              <a:gd name="connsiteY378" fmla="*/ 1545308 h 5366697"/>
              <a:gd name="connsiteX379" fmla="*/ 1133627 w 5174126"/>
              <a:gd name="connsiteY379" fmla="*/ 1536311 h 5366697"/>
              <a:gd name="connsiteX380" fmla="*/ 1129715 w 5174126"/>
              <a:gd name="connsiteY380" fmla="*/ 1529665 h 5366697"/>
              <a:gd name="connsiteX381" fmla="*/ 1168660 w 5174126"/>
              <a:gd name="connsiteY381" fmla="*/ 1519419 h 5366697"/>
              <a:gd name="connsiteX382" fmla="*/ 1198051 w 5174126"/>
              <a:gd name="connsiteY382" fmla="*/ 1545536 h 5366697"/>
              <a:gd name="connsiteX383" fmla="*/ 1180603 w 5174126"/>
              <a:gd name="connsiteY383" fmla="*/ 1535046 h 5366697"/>
              <a:gd name="connsiteX384" fmla="*/ 1168660 w 5174126"/>
              <a:gd name="connsiteY384" fmla="*/ 1519419 h 5366697"/>
              <a:gd name="connsiteX385" fmla="*/ 1156905 w 5174126"/>
              <a:gd name="connsiteY385" fmla="*/ 1510251 h 5366697"/>
              <a:gd name="connsiteX386" fmla="*/ 1168660 w 5174126"/>
              <a:gd name="connsiteY386" fmla="*/ 1519419 h 5366697"/>
              <a:gd name="connsiteX387" fmla="*/ 1160354 w 5174126"/>
              <a:gd name="connsiteY387" fmla="*/ 1515727 h 5366697"/>
              <a:gd name="connsiteX388" fmla="*/ 1156905 w 5174126"/>
              <a:gd name="connsiteY388" fmla="*/ 1510251 h 5366697"/>
              <a:gd name="connsiteX389" fmla="*/ 1158999 w 5174126"/>
              <a:gd name="connsiteY389" fmla="*/ 1504632 h 5366697"/>
              <a:gd name="connsiteX390" fmla="*/ 1156905 w 5174126"/>
              <a:gd name="connsiteY390" fmla="*/ 1510251 h 5366697"/>
              <a:gd name="connsiteX391" fmla="*/ 1158999 w 5174126"/>
              <a:gd name="connsiteY391" fmla="*/ 1504632 h 5366697"/>
              <a:gd name="connsiteX392" fmla="*/ 339343 w 5174126"/>
              <a:gd name="connsiteY392" fmla="*/ 1496339 h 5366697"/>
              <a:gd name="connsiteX393" fmla="*/ 339024 w 5174126"/>
              <a:gd name="connsiteY393" fmla="*/ 1502621 h 5366697"/>
              <a:gd name="connsiteX394" fmla="*/ 339343 w 5174126"/>
              <a:gd name="connsiteY394" fmla="*/ 1496339 h 5366697"/>
              <a:gd name="connsiteX395" fmla="*/ 272901 w 5174126"/>
              <a:gd name="connsiteY395" fmla="*/ 1427219 h 5366697"/>
              <a:gd name="connsiteX396" fmla="*/ 270918 w 5174126"/>
              <a:gd name="connsiteY396" fmla="*/ 1432543 h 5366697"/>
              <a:gd name="connsiteX397" fmla="*/ 272901 w 5174126"/>
              <a:gd name="connsiteY397" fmla="*/ 1427219 h 5366697"/>
              <a:gd name="connsiteX398" fmla="*/ 1687989 w 5174126"/>
              <a:gd name="connsiteY398" fmla="*/ 1363927 h 5366697"/>
              <a:gd name="connsiteX399" fmla="*/ 1683097 w 5174126"/>
              <a:gd name="connsiteY399" fmla="*/ 1368736 h 5366697"/>
              <a:gd name="connsiteX400" fmla="*/ 1704654 w 5174126"/>
              <a:gd name="connsiteY400" fmla="*/ 1376893 h 5366697"/>
              <a:gd name="connsiteX401" fmla="*/ 1687989 w 5174126"/>
              <a:gd name="connsiteY401" fmla="*/ 1363927 h 5366697"/>
              <a:gd name="connsiteX402" fmla="*/ 1114335 w 5174126"/>
              <a:gd name="connsiteY402" fmla="*/ 1345895 h 5366697"/>
              <a:gd name="connsiteX403" fmla="*/ 1143727 w 5174126"/>
              <a:gd name="connsiteY403" fmla="*/ 1372011 h 5366697"/>
              <a:gd name="connsiteX404" fmla="*/ 1126279 w 5174126"/>
              <a:gd name="connsiteY404" fmla="*/ 1361520 h 5366697"/>
              <a:gd name="connsiteX405" fmla="*/ 1114335 w 5174126"/>
              <a:gd name="connsiteY405" fmla="*/ 1345895 h 5366697"/>
              <a:gd name="connsiteX406" fmla="*/ 1102581 w 5174126"/>
              <a:gd name="connsiteY406" fmla="*/ 1336725 h 5366697"/>
              <a:gd name="connsiteX407" fmla="*/ 1114335 w 5174126"/>
              <a:gd name="connsiteY407" fmla="*/ 1345895 h 5366697"/>
              <a:gd name="connsiteX408" fmla="*/ 1102503 w 5174126"/>
              <a:gd name="connsiteY408" fmla="*/ 1341488 h 5366697"/>
              <a:gd name="connsiteX409" fmla="*/ 1102581 w 5174126"/>
              <a:gd name="connsiteY409" fmla="*/ 1336725 h 5366697"/>
              <a:gd name="connsiteX410" fmla="*/ 1090826 w 5174126"/>
              <a:gd name="connsiteY410" fmla="*/ 1327557 h 5366697"/>
              <a:gd name="connsiteX411" fmla="*/ 1102581 w 5174126"/>
              <a:gd name="connsiteY411" fmla="*/ 1336725 h 5366697"/>
              <a:gd name="connsiteX412" fmla="*/ 1090750 w 5174126"/>
              <a:gd name="connsiteY412" fmla="*/ 1332318 h 5366697"/>
              <a:gd name="connsiteX413" fmla="*/ 1090826 w 5174126"/>
              <a:gd name="connsiteY413" fmla="*/ 1327557 h 5366697"/>
              <a:gd name="connsiteX414" fmla="*/ 1092920 w 5174126"/>
              <a:gd name="connsiteY414" fmla="*/ 1321937 h 5366697"/>
              <a:gd name="connsiteX415" fmla="*/ 1090826 w 5174126"/>
              <a:gd name="connsiteY415" fmla="*/ 1327557 h 5366697"/>
              <a:gd name="connsiteX416" fmla="*/ 1092920 w 5174126"/>
              <a:gd name="connsiteY416" fmla="*/ 1321937 h 5366697"/>
              <a:gd name="connsiteX417" fmla="*/ 1717604 w 5174126"/>
              <a:gd name="connsiteY417" fmla="*/ 1278574 h 5366697"/>
              <a:gd name="connsiteX418" fmla="*/ 1737897 w 5174126"/>
              <a:gd name="connsiteY418" fmla="*/ 1292952 h 5366697"/>
              <a:gd name="connsiteX419" fmla="*/ 1717604 w 5174126"/>
              <a:gd name="connsiteY419" fmla="*/ 1278574 h 5366697"/>
              <a:gd name="connsiteX420" fmla="*/ 4352972 w 5174126"/>
              <a:gd name="connsiteY420" fmla="*/ 1268478 h 5366697"/>
              <a:gd name="connsiteX421" fmla="*/ 4352972 w 5174126"/>
              <a:gd name="connsiteY421" fmla="*/ 1268478 h 5366697"/>
              <a:gd name="connsiteX422" fmla="*/ 1685507 w 5174126"/>
              <a:gd name="connsiteY422" fmla="*/ 1255862 h 5366697"/>
              <a:gd name="connsiteX423" fmla="*/ 1717604 w 5174126"/>
              <a:gd name="connsiteY423" fmla="*/ 1278574 h 5366697"/>
              <a:gd name="connsiteX424" fmla="*/ 1685507 w 5174126"/>
              <a:gd name="connsiteY424" fmla="*/ 1255862 h 5366697"/>
              <a:gd name="connsiteX425" fmla="*/ 1673915 w 5174126"/>
              <a:gd name="connsiteY425" fmla="*/ 1246491 h 5366697"/>
              <a:gd name="connsiteX426" fmla="*/ 1685507 w 5174126"/>
              <a:gd name="connsiteY426" fmla="*/ 1255862 h 5366697"/>
              <a:gd name="connsiteX427" fmla="*/ 1673915 w 5174126"/>
              <a:gd name="connsiteY427" fmla="*/ 1246491 h 5366697"/>
              <a:gd name="connsiteX428" fmla="*/ 4308777 w 5174126"/>
              <a:gd name="connsiteY428" fmla="*/ 1240879 h 5366697"/>
              <a:gd name="connsiteX429" fmla="*/ 4301174 w 5174126"/>
              <a:gd name="connsiteY429" fmla="*/ 1241764 h 5366697"/>
              <a:gd name="connsiteX430" fmla="*/ 4317133 w 5174126"/>
              <a:gd name="connsiteY430" fmla="*/ 1248244 h 5366697"/>
              <a:gd name="connsiteX431" fmla="*/ 4317133 w 5174126"/>
              <a:gd name="connsiteY431" fmla="*/ 1248244 h 5366697"/>
              <a:gd name="connsiteX432" fmla="*/ 4308777 w 5174126"/>
              <a:gd name="connsiteY432" fmla="*/ 1240879 h 5366697"/>
              <a:gd name="connsiteX433" fmla="*/ 964407 w 5174126"/>
              <a:gd name="connsiteY433" fmla="*/ 1239278 h 5366697"/>
              <a:gd name="connsiteX434" fmla="*/ 964199 w 5174126"/>
              <a:gd name="connsiteY434" fmla="*/ 1245263 h 5366697"/>
              <a:gd name="connsiteX435" fmla="*/ 964407 w 5174126"/>
              <a:gd name="connsiteY435" fmla="*/ 1239278 h 5366697"/>
              <a:gd name="connsiteX436" fmla="*/ 926625 w 5174126"/>
              <a:gd name="connsiteY436" fmla="*/ 1234785 h 5366697"/>
              <a:gd name="connsiteX437" fmla="*/ 926711 w 5174126"/>
              <a:gd name="connsiteY437" fmla="*/ 1240881 h 5366697"/>
              <a:gd name="connsiteX438" fmla="*/ 926625 w 5174126"/>
              <a:gd name="connsiteY438" fmla="*/ 1234785 h 5366697"/>
              <a:gd name="connsiteX439" fmla="*/ 1711104 w 5174126"/>
              <a:gd name="connsiteY439" fmla="*/ 1229872 h 5366697"/>
              <a:gd name="connsiteX440" fmla="*/ 1716139 w 5174126"/>
              <a:gd name="connsiteY440" fmla="*/ 1230299 h 5366697"/>
              <a:gd name="connsiteX441" fmla="*/ 1717208 w 5174126"/>
              <a:gd name="connsiteY441" fmla="*/ 1230390 h 5366697"/>
              <a:gd name="connsiteX442" fmla="*/ 1707581 w 5174126"/>
              <a:gd name="connsiteY442" fmla="*/ 1229573 h 5366697"/>
              <a:gd name="connsiteX443" fmla="*/ 1711104 w 5174126"/>
              <a:gd name="connsiteY443" fmla="*/ 1229872 h 5366697"/>
              <a:gd name="connsiteX444" fmla="*/ 1710791 w 5174126"/>
              <a:gd name="connsiteY444" fmla="*/ 1229845 h 5366697"/>
              <a:gd name="connsiteX445" fmla="*/ 1707581 w 5174126"/>
              <a:gd name="connsiteY445" fmla="*/ 1229573 h 5366697"/>
              <a:gd name="connsiteX446" fmla="*/ 1658359 w 5174126"/>
              <a:gd name="connsiteY446" fmla="*/ 1228975 h 5366697"/>
              <a:gd name="connsiteX447" fmla="*/ 1653622 w 5174126"/>
              <a:gd name="connsiteY447" fmla="*/ 1232113 h 5366697"/>
              <a:gd name="connsiteX448" fmla="*/ 1658359 w 5174126"/>
              <a:gd name="connsiteY448" fmla="*/ 1228975 h 5366697"/>
              <a:gd name="connsiteX449" fmla="*/ 1621525 w 5174126"/>
              <a:gd name="connsiteY449" fmla="*/ 1209400 h 5366697"/>
              <a:gd name="connsiteX450" fmla="*/ 1653622 w 5174126"/>
              <a:gd name="connsiteY450" fmla="*/ 1232113 h 5366697"/>
              <a:gd name="connsiteX451" fmla="*/ 1621525 w 5174126"/>
              <a:gd name="connsiteY451" fmla="*/ 1209400 h 5366697"/>
              <a:gd name="connsiteX452" fmla="*/ 1609933 w 5174126"/>
              <a:gd name="connsiteY452" fmla="*/ 1200029 h 5366697"/>
              <a:gd name="connsiteX453" fmla="*/ 1621525 w 5174126"/>
              <a:gd name="connsiteY453" fmla="*/ 1209400 h 5366697"/>
              <a:gd name="connsiteX454" fmla="*/ 1609933 w 5174126"/>
              <a:gd name="connsiteY454" fmla="*/ 1200029 h 5366697"/>
              <a:gd name="connsiteX455" fmla="*/ 1440205 w 5174126"/>
              <a:gd name="connsiteY455" fmla="*/ 1195794 h 5366697"/>
              <a:gd name="connsiteX456" fmla="*/ 1472301 w 5174126"/>
              <a:gd name="connsiteY456" fmla="*/ 1218507 h 5366697"/>
              <a:gd name="connsiteX457" fmla="*/ 1440205 w 5174126"/>
              <a:gd name="connsiteY457" fmla="*/ 1195794 h 5366697"/>
              <a:gd name="connsiteX458" fmla="*/ 1428612 w 5174126"/>
              <a:gd name="connsiteY458" fmla="*/ 1186423 h 5366697"/>
              <a:gd name="connsiteX459" fmla="*/ 1440205 w 5174126"/>
              <a:gd name="connsiteY459" fmla="*/ 1195794 h 5366697"/>
              <a:gd name="connsiteX460" fmla="*/ 1428612 w 5174126"/>
              <a:gd name="connsiteY460" fmla="*/ 1186423 h 5366697"/>
              <a:gd name="connsiteX461" fmla="*/ 1417020 w 5174126"/>
              <a:gd name="connsiteY461" fmla="*/ 1177051 h 5366697"/>
              <a:gd name="connsiteX462" fmla="*/ 1428612 w 5174126"/>
              <a:gd name="connsiteY462" fmla="*/ 1186423 h 5366697"/>
              <a:gd name="connsiteX463" fmla="*/ 1417020 w 5174126"/>
              <a:gd name="connsiteY463" fmla="*/ 1177051 h 5366697"/>
              <a:gd name="connsiteX464" fmla="*/ 1622683 w 5174126"/>
              <a:gd name="connsiteY464" fmla="*/ 1169148 h 5366697"/>
              <a:gd name="connsiteX465" fmla="*/ 1641120 w 5174126"/>
              <a:gd name="connsiteY465" fmla="*/ 1179369 h 5366697"/>
              <a:gd name="connsiteX466" fmla="*/ 1622683 w 5174126"/>
              <a:gd name="connsiteY466" fmla="*/ 1169148 h 5366697"/>
              <a:gd name="connsiteX467" fmla="*/ 3675464 w 5174126"/>
              <a:gd name="connsiteY467" fmla="*/ 1127665 h 5366697"/>
              <a:gd name="connsiteX468" fmla="*/ 3670248 w 5174126"/>
              <a:gd name="connsiteY468" fmla="*/ 1137402 h 5366697"/>
              <a:gd name="connsiteX469" fmla="*/ 3675464 w 5174126"/>
              <a:gd name="connsiteY469" fmla="*/ 1127665 h 5366697"/>
              <a:gd name="connsiteX470" fmla="*/ 2572949 w 5174126"/>
              <a:gd name="connsiteY470" fmla="*/ 961214 h 5366697"/>
              <a:gd name="connsiteX471" fmla="*/ 2565172 w 5174126"/>
              <a:gd name="connsiteY471" fmla="*/ 962132 h 5366697"/>
              <a:gd name="connsiteX472" fmla="*/ 2684742 w 5174126"/>
              <a:gd name="connsiteY472" fmla="*/ 1016641 h 5366697"/>
              <a:gd name="connsiteX473" fmla="*/ 2623830 w 5174126"/>
              <a:gd name="connsiteY473" fmla="*/ 984300 h 5366697"/>
              <a:gd name="connsiteX474" fmla="*/ 2572949 w 5174126"/>
              <a:gd name="connsiteY474" fmla="*/ 961214 h 5366697"/>
              <a:gd name="connsiteX475" fmla="*/ 2590792 w 5174126"/>
              <a:gd name="connsiteY475" fmla="*/ 946618 h 5366697"/>
              <a:gd name="connsiteX476" fmla="*/ 2588251 w 5174126"/>
              <a:gd name="connsiteY476" fmla="*/ 946844 h 5366697"/>
              <a:gd name="connsiteX477" fmla="*/ 2597363 w 5174126"/>
              <a:gd name="connsiteY477" fmla="*/ 952474 h 5366697"/>
              <a:gd name="connsiteX478" fmla="*/ 2695968 w 5174126"/>
              <a:gd name="connsiteY478" fmla="*/ 1009205 h 5366697"/>
              <a:gd name="connsiteX479" fmla="*/ 2656647 w 5174126"/>
              <a:gd name="connsiteY479" fmla="*/ 974229 h 5366697"/>
              <a:gd name="connsiteX480" fmla="*/ 2597363 w 5174126"/>
              <a:gd name="connsiteY480" fmla="*/ 952474 h 5366697"/>
              <a:gd name="connsiteX481" fmla="*/ 2590792 w 5174126"/>
              <a:gd name="connsiteY481" fmla="*/ 946618 h 5366697"/>
              <a:gd name="connsiteX482" fmla="*/ 2510521 w 5174126"/>
              <a:gd name="connsiteY482" fmla="*/ 925925 h 5366697"/>
              <a:gd name="connsiteX483" fmla="*/ 2501781 w 5174126"/>
              <a:gd name="connsiteY483" fmla="*/ 926047 h 5366697"/>
              <a:gd name="connsiteX484" fmla="*/ 2554843 w 5174126"/>
              <a:gd name="connsiteY484" fmla="*/ 946539 h 5366697"/>
              <a:gd name="connsiteX485" fmla="*/ 2510521 w 5174126"/>
              <a:gd name="connsiteY485" fmla="*/ 925925 h 5366697"/>
              <a:gd name="connsiteX486" fmla="*/ 2525484 w 5174126"/>
              <a:gd name="connsiteY486" fmla="*/ 910347 h 5366697"/>
              <a:gd name="connsiteX487" fmla="*/ 2525484 w 5174126"/>
              <a:gd name="connsiteY487" fmla="*/ 910347 h 5366697"/>
              <a:gd name="connsiteX488" fmla="*/ 2464993 w 5174126"/>
              <a:gd name="connsiteY488" fmla="*/ 878806 h 5366697"/>
              <a:gd name="connsiteX489" fmla="*/ 2508310 w 5174126"/>
              <a:gd name="connsiteY489" fmla="*/ 893903 h 5366697"/>
              <a:gd name="connsiteX490" fmla="*/ 2486754 w 5174126"/>
              <a:gd name="connsiteY490" fmla="*/ 885747 h 5366697"/>
              <a:gd name="connsiteX491" fmla="*/ 2464993 w 5174126"/>
              <a:gd name="connsiteY491" fmla="*/ 878806 h 5366697"/>
              <a:gd name="connsiteX492" fmla="*/ 3207585 w 5174126"/>
              <a:gd name="connsiteY492" fmla="*/ 831839 h 5366697"/>
              <a:gd name="connsiteX493" fmla="*/ 3207585 w 5174126"/>
              <a:gd name="connsiteY493" fmla="*/ 831839 h 5366697"/>
              <a:gd name="connsiteX494" fmla="*/ 2347896 w 5174126"/>
              <a:gd name="connsiteY494" fmla="*/ 827860 h 5366697"/>
              <a:gd name="connsiteX495" fmla="*/ 2477746 w 5174126"/>
              <a:gd name="connsiteY495" fmla="*/ 914149 h 5366697"/>
              <a:gd name="connsiteX496" fmla="*/ 2496824 w 5174126"/>
              <a:gd name="connsiteY496" fmla="*/ 918563 h 5366697"/>
              <a:gd name="connsiteX497" fmla="*/ 2422878 w 5174126"/>
              <a:gd name="connsiteY497" fmla="*/ 873317 h 5366697"/>
              <a:gd name="connsiteX498" fmla="*/ 2347896 w 5174126"/>
              <a:gd name="connsiteY498" fmla="*/ 827860 h 5366697"/>
              <a:gd name="connsiteX499" fmla="*/ 2317273 w 5174126"/>
              <a:gd name="connsiteY499" fmla="*/ 797890 h 5366697"/>
              <a:gd name="connsiteX500" fmla="*/ 2309165 w 5174126"/>
              <a:gd name="connsiteY500" fmla="*/ 803260 h 5366697"/>
              <a:gd name="connsiteX501" fmla="*/ 2317273 w 5174126"/>
              <a:gd name="connsiteY501" fmla="*/ 797890 h 5366697"/>
              <a:gd name="connsiteX502" fmla="*/ 2197472 w 5174126"/>
              <a:gd name="connsiteY502" fmla="*/ 694933 h 5366697"/>
              <a:gd name="connsiteX503" fmla="*/ 2212980 w 5174126"/>
              <a:gd name="connsiteY503" fmla="*/ 700055 h 5366697"/>
              <a:gd name="connsiteX504" fmla="*/ 2204280 w 5174126"/>
              <a:gd name="connsiteY504" fmla="*/ 695051 h 5366697"/>
              <a:gd name="connsiteX505" fmla="*/ 2197472 w 5174126"/>
              <a:gd name="connsiteY505" fmla="*/ 694933 h 5366697"/>
              <a:gd name="connsiteX506" fmla="*/ 2423354 w 5174126"/>
              <a:gd name="connsiteY506" fmla="*/ 693632 h 5366697"/>
              <a:gd name="connsiteX507" fmla="*/ 2437081 w 5174126"/>
              <a:gd name="connsiteY507" fmla="*/ 702374 h 5366697"/>
              <a:gd name="connsiteX508" fmla="*/ 2839171 w 5174126"/>
              <a:gd name="connsiteY508" fmla="*/ 931396 h 5366697"/>
              <a:gd name="connsiteX509" fmla="*/ 2982988 w 5174126"/>
              <a:gd name="connsiteY509" fmla="*/ 996768 h 5366697"/>
              <a:gd name="connsiteX510" fmla="*/ 2980509 w 5174126"/>
              <a:gd name="connsiteY510" fmla="*/ 993026 h 5366697"/>
              <a:gd name="connsiteX511" fmla="*/ 2910897 w 5174126"/>
              <a:gd name="connsiteY511" fmla="*/ 955678 h 5366697"/>
              <a:gd name="connsiteX512" fmla="*/ 2458848 w 5174126"/>
              <a:gd name="connsiteY512" fmla="*/ 709494 h 5366697"/>
              <a:gd name="connsiteX513" fmla="*/ 2423354 w 5174126"/>
              <a:gd name="connsiteY513" fmla="*/ 693632 h 5366697"/>
              <a:gd name="connsiteX514" fmla="*/ 2869723 w 5174126"/>
              <a:gd name="connsiteY514" fmla="*/ 565656 h 5366697"/>
              <a:gd name="connsiteX515" fmla="*/ 2936857 w 5174126"/>
              <a:gd name="connsiteY515" fmla="*/ 599262 h 5366697"/>
              <a:gd name="connsiteX516" fmla="*/ 2869723 w 5174126"/>
              <a:gd name="connsiteY516" fmla="*/ 565656 h 5366697"/>
              <a:gd name="connsiteX517" fmla="*/ 2632864 w 5174126"/>
              <a:gd name="connsiteY517" fmla="*/ 562704 h 5366697"/>
              <a:gd name="connsiteX518" fmla="*/ 2643509 w 5174126"/>
              <a:gd name="connsiteY518" fmla="*/ 576404 h 5366697"/>
              <a:gd name="connsiteX519" fmla="*/ 2791222 w 5174126"/>
              <a:gd name="connsiteY519" fmla="*/ 657143 h 5366697"/>
              <a:gd name="connsiteX520" fmla="*/ 2815468 w 5174126"/>
              <a:gd name="connsiteY520" fmla="*/ 668004 h 5366697"/>
              <a:gd name="connsiteX521" fmla="*/ 2849242 w 5174126"/>
              <a:gd name="connsiteY521" fmla="*/ 685118 h 5366697"/>
              <a:gd name="connsiteX522" fmla="*/ 2815468 w 5174126"/>
              <a:gd name="connsiteY522" fmla="*/ 668004 h 5366697"/>
              <a:gd name="connsiteX523" fmla="*/ 2791222 w 5174126"/>
              <a:gd name="connsiteY523" fmla="*/ 657143 h 5366697"/>
              <a:gd name="connsiteX524" fmla="*/ 2666954 w 5174126"/>
              <a:gd name="connsiteY524" fmla="*/ 577926 h 5366697"/>
              <a:gd name="connsiteX525" fmla="*/ 2632864 w 5174126"/>
              <a:gd name="connsiteY525" fmla="*/ 562704 h 5366697"/>
              <a:gd name="connsiteX526" fmla="*/ 1991783 w 5174126"/>
              <a:gd name="connsiteY526" fmla="*/ 558509 h 5366697"/>
              <a:gd name="connsiteX527" fmla="*/ 2024292 w 5174126"/>
              <a:gd name="connsiteY527" fmla="*/ 581846 h 5366697"/>
              <a:gd name="connsiteX528" fmla="*/ 1991783 w 5174126"/>
              <a:gd name="connsiteY528" fmla="*/ 558509 h 5366697"/>
              <a:gd name="connsiteX529" fmla="*/ 2842588 w 5174126"/>
              <a:gd name="connsiteY529" fmla="*/ 549754 h 5366697"/>
              <a:gd name="connsiteX530" fmla="*/ 2841321 w 5174126"/>
              <a:gd name="connsiteY530" fmla="*/ 556650 h 5366697"/>
              <a:gd name="connsiteX531" fmla="*/ 2849430 w 5174126"/>
              <a:gd name="connsiteY531" fmla="*/ 551279 h 5366697"/>
              <a:gd name="connsiteX532" fmla="*/ 2842588 w 5174126"/>
              <a:gd name="connsiteY532" fmla="*/ 549754 h 5366697"/>
              <a:gd name="connsiteX533" fmla="*/ 1975866 w 5174126"/>
              <a:gd name="connsiteY533" fmla="*/ 541233 h 5366697"/>
              <a:gd name="connsiteX534" fmla="*/ 1970866 w 5174126"/>
              <a:gd name="connsiteY534" fmla="*/ 544545 h 5366697"/>
              <a:gd name="connsiteX535" fmla="*/ 1975866 w 5174126"/>
              <a:gd name="connsiteY535" fmla="*/ 541233 h 5366697"/>
              <a:gd name="connsiteX536" fmla="*/ 1952438 w 5174126"/>
              <a:gd name="connsiteY536" fmla="*/ 524852 h 5366697"/>
              <a:gd name="connsiteX537" fmla="*/ 1956796 w 5174126"/>
              <a:gd name="connsiteY537" fmla="*/ 531431 h 5366697"/>
              <a:gd name="connsiteX538" fmla="*/ 1952438 w 5174126"/>
              <a:gd name="connsiteY538" fmla="*/ 524852 h 5366697"/>
              <a:gd name="connsiteX539" fmla="*/ 1926913 w 5174126"/>
              <a:gd name="connsiteY539" fmla="*/ 437493 h 5366697"/>
              <a:gd name="connsiteX540" fmla="*/ 1938379 w 5174126"/>
              <a:gd name="connsiteY540" fmla="*/ 444017 h 5366697"/>
              <a:gd name="connsiteX541" fmla="*/ 1932157 w 5174126"/>
              <a:gd name="connsiteY541" fmla="*/ 442754 h 5366697"/>
              <a:gd name="connsiteX542" fmla="*/ 1625022 w 5174126"/>
              <a:gd name="connsiteY542" fmla="*/ 374695 h 5366697"/>
              <a:gd name="connsiteX543" fmla="*/ 1629380 w 5174126"/>
              <a:gd name="connsiteY543" fmla="*/ 381274 h 5366697"/>
              <a:gd name="connsiteX544" fmla="*/ 1625022 w 5174126"/>
              <a:gd name="connsiteY544" fmla="*/ 374695 h 5366697"/>
              <a:gd name="connsiteX545" fmla="*/ 1993734 w 5174126"/>
              <a:gd name="connsiteY545" fmla="*/ 251202 h 5366697"/>
              <a:gd name="connsiteX546" fmla="*/ 2018393 w 5174126"/>
              <a:gd name="connsiteY546" fmla="*/ 262687 h 5366697"/>
              <a:gd name="connsiteX547" fmla="*/ 1993734 w 5174126"/>
              <a:gd name="connsiteY547" fmla="*/ 251202 h 5366697"/>
              <a:gd name="connsiteX548" fmla="*/ 2177840 w 5174126"/>
              <a:gd name="connsiteY548" fmla="*/ 235142 h 5366697"/>
              <a:gd name="connsiteX549" fmla="*/ 2182797 w 5174126"/>
              <a:gd name="connsiteY549" fmla="*/ 242627 h 5366697"/>
              <a:gd name="connsiteX550" fmla="*/ 2177840 w 5174126"/>
              <a:gd name="connsiteY550" fmla="*/ 235142 h 5366697"/>
              <a:gd name="connsiteX551" fmla="*/ 2166247 w 5174126"/>
              <a:gd name="connsiteY551" fmla="*/ 225770 h 5366697"/>
              <a:gd name="connsiteX552" fmla="*/ 2177840 w 5174126"/>
              <a:gd name="connsiteY552" fmla="*/ 235142 h 5366697"/>
              <a:gd name="connsiteX553" fmla="*/ 2166247 w 5174126"/>
              <a:gd name="connsiteY553" fmla="*/ 225770 h 5366697"/>
              <a:gd name="connsiteX554" fmla="*/ 2217976 w 5174126"/>
              <a:gd name="connsiteY554" fmla="*/ 135866 h 5366697"/>
              <a:gd name="connsiteX555" fmla="*/ 2222538 w 5174126"/>
              <a:gd name="connsiteY555" fmla="*/ 136657 h 5366697"/>
              <a:gd name="connsiteX556" fmla="*/ 2222707 w 5174126"/>
              <a:gd name="connsiteY556" fmla="*/ 138183 h 5366697"/>
              <a:gd name="connsiteX557" fmla="*/ 1693614 w 5174126"/>
              <a:gd name="connsiteY557" fmla="*/ 90797 h 5366697"/>
              <a:gd name="connsiteX558" fmla="*/ 1696354 w 5174126"/>
              <a:gd name="connsiteY558" fmla="*/ 92786 h 5366697"/>
              <a:gd name="connsiteX559" fmla="*/ 1697114 w 5174126"/>
              <a:gd name="connsiteY559" fmla="*/ 93414 h 5366697"/>
              <a:gd name="connsiteX560" fmla="*/ 1691875 w 5174126"/>
              <a:gd name="connsiteY560" fmla="*/ 89498 h 5366697"/>
              <a:gd name="connsiteX561" fmla="*/ 1693614 w 5174126"/>
              <a:gd name="connsiteY561" fmla="*/ 90797 h 5366697"/>
              <a:gd name="connsiteX562" fmla="*/ 1692120 w 5174126"/>
              <a:gd name="connsiteY562" fmla="*/ 89714 h 5366697"/>
              <a:gd name="connsiteX563" fmla="*/ 1669912 w 5174126"/>
              <a:gd name="connsiteY563" fmla="*/ 14193 h 5366697"/>
              <a:gd name="connsiteX564" fmla="*/ 1688746 w 5174126"/>
              <a:gd name="connsiteY564" fmla="*/ 25162 h 5366697"/>
              <a:gd name="connsiteX565" fmla="*/ 1827039 w 5174126"/>
              <a:gd name="connsiteY565" fmla="*/ 133679 h 5366697"/>
              <a:gd name="connsiteX566" fmla="*/ 1950045 w 5174126"/>
              <a:gd name="connsiteY566" fmla="*/ 219118 h 5366697"/>
              <a:gd name="connsiteX567" fmla="*/ 1985883 w 5174126"/>
              <a:gd name="connsiteY567" fmla="*/ 239350 h 5366697"/>
              <a:gd name="connsiteX568" fmla="*/ 1841369 w 5174126"/>
              <a:gd name="connsiteY568" fmla="*/ 129571 h 5366697"/>
              <a:gd name="connsiteX569" fmla="*/ 1808908 w 5174126"/>
              <a:gd name="connsiteY569" fmla="*/ 90050 h 5366697"/>
              <a:gd name="connsiteX570" fmla="*/ 1895070 w 5174126"/>
              <a:gd name="connsiteY570" fmla="*/ 144254 h 5366697"/>
              <a:gd name="connsiteX571" fmla="*/ 2411914 w 5174126"/>
              <a:gd name="connsiteY571" fmla="*/ 512641 h 5366697"/>
              <a:gd name="connsiteX572" fmla="*/ 2714729 w 5174126"/>
              <a:gd name="connsiteY572" fmla="*/ 701531 h 5366697"/>
              <a:gd name="connsiteX573" fmla="*/ 3027220 w 5174126"/>
              <a:gd name="connsiteY573" fmla="*/ 845421 h 5366697"/>
              <a:gd name="connsiteX574" fmla="*/ 2545555 w 5174126"/>
              <a:gd name="connsiteY574" fmla="*/ 580267 h 5366697"/>
              <a:gd name="connsiteX575" fmla="*/ 2138861 w 5174126"/>
              <a:gd name="connsiteY575" fmla="*/ 294166 h 5366697"/>
              <a:gd name="connsiteX576" fmla="*/ 2089209 w 5174126"/>
              <a:gd name="connsiteY576" fmla="*/ 243597 h 5366697"/>
              <a:gd name="connsiteX577" fmla="*/ 2167262 w 5174126"/>
              <a:gd name="connsiteY577" fmla="*/ 303173 h 5366697"/>
              <a:gd name="connsiteX578" fmla="*/ 2563627 w 5174126"/>
              <a:gd name="connsiteY578" fmla="*/ 573679 h 5366697"/>
              <a:gd name="connsiteX579" fmla="*/ 2919552 w 5174126"/>
              <a:gd name="connsiteY579" fmla="*/ 766874 h 5366697"/>
              <a:gd name="connsiteX580" fmla="*/ 2975091 w 5174126"/>
              <a:gd name="connsiteY580" fmla="*/ 791109 h 5366697"/>
              <a:gd name="connsiteX581" fmla="*/ 2922289 w 5174126"/>
              <a:gd name="connsiteY581" fmla="*/ 753395 h 5366697"/>
              <a:gd name="connsiteX582" fmla="*/ 2856420 w 5174126"/>
              <a:gd name="connsiteY582" fmla="*/ 713568 h 5366697"/>
              <a:gd name="connsiteX583" fmla="*/ 2860162 w 5174126"/>
              <a:gd name="connsiteY583" fmla="*/ 711089 h 5366697"/>
              <a:gd name="connsiteX584" fmla="*/ 2856420 w 5174126"/>
              <a:gd name="connsiteY584" fmla="*/ 713568 h 5366697"/>
              <a:gd name="connsiteX585" fmla="*/ 2740592 w 5174126"/>
              <a:gd name="connsiteY585" fmla="*/ 656578 h 5366697"/>
              <a:gd name="connsiteX586" fmla="*/ 2570521 w 5174126"/>
              <a:gd name="connsiteY586" fmla="*/ 558344 h 5366697"/>
              <a:gd name="connsiteX587" fmla="*/ 2494323 w 5174126"/>
              <a:gd name="connsiteY587" fmla="*/ 502924 h 5366697"/>
              <a:gd name="connsiteX588" fmla="*/ 2474030 w 5174126"/>
              <a:gd name="connsiteY588" fmla="*/ 488546 h 5366697"/>
              <a:gd name="connsiteX589" fmla="*/ 2165940 w 5174126"/>
              <a:gd name="connsiteY589" fmla="*/ 259177 h 5366697"/>
              <a:gd name="connsiteX590" fmla="*/ 2497473 w 5174126"/>
              <a:gd name="connsiteY590" fmla="*/ 490067 h 5366697"/>
              <a:gd name="connsiteX591" fmla="*/ 2612628 w 5174126"/>
              <a:gd name="connsiteY591" fmla="*/ 563654 h 5366697"/>
              <a:gd name="connsiteX592" fmla="*/ 2599820 w 5174126"/>
              <a:gd name="connsiteY592" fmla="*/ 544320 h 5366697"/>
              <a:gd name="connsiteX593" fmla="*/ 2569791 w 5174126"/>
              <a:gd name="connsiteY593" fmla="*/ 524726 h 5366697"/>
              <a:gd name="connsiteX594" fmla="*/ 2182797 w 5174126"/>
              <a:gd name="connsiteY594" fmla="*/ 242627 h 5366697"/>
              <a:gd name="connsiteX595" fmla="*/ 2646294 w 5174126"/>
              <a:gd name="connsiteY595" fmla="*/ 546738 h 5366697"/>
              <a:gd name="connsiteX596" fmla="*/ 3094236 w 5174126"/>
              <a:gd name="connsiteY596" fmla="*/ 778593 h 5366697"/>
              <a:gd name="connsiteX597" fmla="*/ 3111046 w 5174126"/>
              <a:gd name="connsiteY597" fmla="*/ 778228 h 5366697"/>
              <a:gd name="connsiteX598" fmla="*/ 2995631 w 5174126"/>
              <a:gd name="connsiteY598" fmla="*/ 721862 h 5366697"/>
              <a:gd name="connsiteX599" fmla="*/ 2225942 w 5174126"/>
              <a:gd name="connsiteY599" fmla="*/ 248149 h 5366697"/>
              <a:gd name="connsiteX600" fmla="*/ 2100944 w 5174126"/>
              <a:gd name="connsiteY600" fmla="*/ 135314 h 5366697"/>
              <a:gd name="connsiteX601" fmla="*/ 2066369 w 5174126"/>
              <a:gd name="connsiteY601" fmla="*/ 108859 h 5366697"/>
              <a:gd name="connsiteX602" fmla="*/ 2050669 w 5174126"/>
              <a:gd name="connsiteY602" fmla="*/ 85157 h 5366697"/>
              <a:gd name="connsiteX603" fmla="*/ 2183411 w 5174126"/>
              <a:gd name="connsiteY603" fmla="*/ 175812 h 5366697"/>
              <a:gd name="connsiteX604" fmla="*/ 2647500 w 5174126"/>
              <a:gd name="connsiteY604" fmla="*/ 490301 h 5366697"/>
              <a:gd name="connsiteX605" fmla="*/ 2920956 w 5174126"/>
              <a:gd name="connsiteY605" fmla="*/ 642998 h 5366697"/>
              <a:gd name="connsiteX606" fmla="*/ 3124209 w 5174126"/>
              <a:gd name="connsiteY606" fmla="*/ 747971 h 5366697"/>
              <a:gd name="connsiteX607" fmla="*/ 3195935 w 5174126"/>
              <a:gd name="connsiteY607" fmla="*/ 772252 h 5366697"/>
              <a:gd name="connsiteX608" fmla="*/ 3170060 w 5174126"/>
              <a:gd name="connsiteY608" fmla="*/ 750803 h 5366697"/>
              <a:gd name="connsiteX609" fmla="*/ 2670943 w 5174126"/>
              <a:gd name="connsiteY609" fmla="*/ 491823 h 5366697"/>
              <a:gd name="connsiteX610" fmla="*/ 2221777 w 5174126"/>
              <a:gd name="connsiteY610" fmla="*/ 183603 h 5366697"/>
              <a:gd name="connsiteX611" fmla="*/ 2155316 w 5174126"/>
              <a:gd name="connsiteY611" fmla="*/ 133399 h 5366697"/>
              <a:gd name="connsiteX612" fmla="*/ 2152472 w 5174126"/>
              <a:gd name="connsiteY612" fmla="*/ 112848 h 5366697"/>
              <a:gd name="connsiteX613" fmla="*/ 2135922 w 5174126"/>
              <a:gd name="connsiteY613" fmla="*/ 95991 h 5366697"/>
              <a:gd name="connsiteX614" fmla="*/ 2223347 w 5174126"/>
              <a:gd name="connsiteY614" fmla="*/ 143974 h 5366697"/>
              <a:gd name="connsiteX615" fmla="*/ 2222083 w 5174126"/>
              <a:gd name="connsiteY615" fmla="*/ 150196 h 5366697"/>
              <a:gd name="connsiteX616" fmla="*/ 2156215 w 5174126"/>
              <a:gd name="connsiteY616" fmla="*/ 110369 h 5366697"/>
              <a:gd name="connsiteX617" fmla="*/ 2223347 w 5174126"/>
              <a:gd name="connsiteY617" fmla="*/ 143974 h 5366697"/>
              <a:gd name="connsiteX618" fmla="*/ 2222707 w 5174126"/>
              <a:gd name="connsiteY618" fmla="*/ 138183 h 5366697"/>
              <a:gd name="connsiteX619" fmla="*/ 2249591 w 5174126"/>
              <a:gd name="connsiteY619" fmla="*/ 151352 h 5366697"/>
              <a:gd name="connsiteX620" fmla="*/ 2340981 w 5174126"/>
              <a:gd name="connsiteY620" fmla="*/ 221304 h 5366697"/>
              <a:gd name="connsiteX621" fmla="*/ 2975221 w 5174126"/>
              <a:gd name="connsiteY621" fmla="*/ 607052 h 5366697"/>
              <a:gd name="connsiteX622" fmla="*/ 3234654 w 5174126"/>
              <a:gd name="connsiteY622" fmla="*/ 730450 h 5366697"/>
              <a:gd name="connsiteX623" fmla="*/ 3746212 w 5174126"/>
              <a:gd name="connsiteY623" fmla="*/ 991958 h 5366697"/>
              <a:gd name="connsiteX624" fmla="*/ 4138282 w 5174126"/>
              <a:gd name="connsiteY624" fmla="*/ 1171978 h 5366697"/>
              <a:gd name="connsiteX625" fmla="*/ 4236294 w 5174126"/>
              <a:gd name="connsiteY625" fmla="*/ 1218333 h 5366697"/>
              <a:gd name="connsiteX626" fmla="*/ 4256222 w 5174126"/>
              <a:gd name="connsiteY626" fmla="*/ 1215901 h 5366697"/>
              <a:gd name="connsiteX627" fmla="*/ 4150132 w 5174126"/>
              <a:gd name="connsiteY627" fmla="*/ 1164128 h 5366697"/>
              <a:gd name="connsiteX628" fmla="*/ 3777764 w 5174126"/>
              <a:gd name="connsiteY628" fmla="*/ 988107 h 5366697"/>
              <a:gd name="connsiteX629" fmla="*/ 3532404 w 5174126"/>
              <a:gd name="connsiteY629" fmla="*/ 877823 h 5366697"/>
              <a:gd name="connsiteX630" fmla="*/ 3409764 w 5174126"/>
              <a:gd name="connsiteY630" fmla="*/ 809194 h 5366697"/>
              <a:gd name="connsiteX631" fmla="*/ 3318596 w 5174126"/>
              <a:gd name="connsiteY631" fmla="*/ 763691 h 5366697"/>
              <a:gd name="connsiteX632" fmla="*/ 3334781 w 5174126"/>
              <a:gd name="connsiteY632" fmla="*/ 763737 h 5366697"/>
              <a:gd name="connsiteX633" fmla="*/ 3696560 w 5174126"/>
              <a:gd name="connsiteY633" fmla="*/ 941388 h 5366697"/>
              <a:gd name="connsiteX634" fmla="*/ 4107293 w 5174126"/>
              <a:gd name="connsiteY634" fmla="*/ 1125200 h 5366697"/>
              <a:gd name="connsiteX635" fmla="*/ 4516586 w 5174126"/>
              <a:gd name="connsiteY635" fmla="*/ 1305479 h 5366697"/>
              <a:gd name="connsiteX636" fmla="*/ 4870831 w 5174126"/>
              <a:gd name="connsiteY636" fmla="*/ 1504272 h 5366697"/>
              <a:gd name="connsiteX637" fmla="*/ 4919269 w 5174126"/>
              <a:gd name="connsiteY637" fmla="*/ 1544878 h 5366697"/>
              <a:gd name="connsiteX638" fmla="*/ 4884538 w 5174126"/>
              <a:gd name="connsiteY638" fmla="*/ 1500577 h 5366697"/>
              <a:gd name="connsiteX639" fmla="*/ 4912089 w 5174126"/>
              <a:gd name="connsiteY639" fmla="*/ 1516429 h 5366697"/>
              <a:gd name="connsiteX640" fmla="*/ 5006444 w 5174126"/>
              <a:gd name="connsiteY640" fmla="*/ 1676485 h 5366697"/>
              <a:gd name="connsiteX641" fmla="*/ 4988525 w 5174126"/>
              <a:gd name="connsiteY641" fmla="*/ 1631818 h 5366697"/>
              <a:gd name="connsiteX642" fmla="*/ 5001440 w 5174126"/>
              <a:gd name="connsiteY642" fmla="*/ 1685185 h 5366697"/>
              <a:gd name="connsiteX643" fmla="*/ 4984581 w 5174126"/>
              <a:gd name="connsiteY643" fmla="*/ 1701736 h 5366697"/>
              <a:gd name="connsiteX644" fmla="*/ 4984641 w 5174126"/>
              <a:gd name="connsiteY644" fmla="*/ 1751952 h 5366697"/>
              <a:gd name="connsiteX645" fmla="*/ 4954363 w 5174126"/>
              <a:gd name="connsiteY645" fmla="*/ 1815982 h 5366697"/>
              <a:gd name="connsiteX646" fmla="*/ 4942829 w 5174126"/>
              <a:gd name="connsiteY646" fmla="*/ 1856826 h 5366697"/>
              <a:gd name="connsiteX647" fmla="*/ 4925121 w 5174126"/>
              <a:gd name="connsiteY647" fmla="*/ 1880222 h 5366697"/>
              <a:gd name="connsiteX648" fmla="*/ 4918592 w 5174126"/>
              <a:gd name="connsiteY648" fmla="*/ 1912366 h 5366697"/>
              <a:gd name="connsiteX649" fmla="*/ 4913269 w 5174126"/>
              <a:gd name="connsiteY649" fmla="*/ 1888072 h 5366697"/>
              <a:gd name="connsiteX650" fmla="*/ 4900213 w 5174126"/>
              <a:gd name="connsiteY650" fmla="*/ 1952361 h 5366697"/>
              <a:gd name="connsiteX651" fmla="*/ 4883356 w 5174126"/>
              <a:gd name="connsiteY651" fmla="*/ 1968912 h 5366697"/>
              <a:gd name="connsiteX652" fmla="*/ 4881785 w 5174126"/>
              <a:gd name="connsiteY652" fmla="*/ 2008541 h 5366697"/>
              <a:gd name="connsiteX653" fmla="*/ 4850598 w 5174126"/>
              <a:gd name="connsiteY653" fmla="*/ 2029199 h 5366697"/>
              <a:gd name="connsiteX654" fmla="*/ 4845957 w 5174126"/>
              <a:gd name="connsiteY654" fmla="*/ 2054708 h 5366697"/>
              <a:gd name="connsiteX655" fmla="*/ 4825465 w 5174126"/>
              <a:gd name="connsiteY655" fmla="*/ 2107769 h 5366697"/>
              <a:gd name="connsiteX656" fmla="*/ 4813306 w 5174126"/>
              <a:gd name="connsiteY656" fmla="*/ 2149027 h 5366697"/>
              <a:gd name="connsiteX657" fmla="*/ 4791443 w 5174126"/>
              <a:gd name="connsiteY657" fmla="*/ 2174279 h 5366697"/>
              <a:gd name="connsiteX658" fmla="*/ 4792400 w 5174126"/>
              <a:gd name="connsiteY658" fmla="*/ 2201464 h 5366697"/>
              <a:gd name="connsiteX659" fmla="*/ 4768058 w 5174126"/>
              <a:gd name="connsiteY659" fmla="*/ 2222973 h 5366697"/>
              <a:gd name="connsiteX660" fmla="*/ 4757527 w 5174126"/>
              <a:gd name="connsiteY660" fmla="*/ 2274818 h 5366697"/>
              <a:gd name="connsiteX661" fmla="*/ 4741934 w 5174126"/>
              <a:gd name="connsiteY661" fmla="*/ 2285147 h 5366697"/>
              <a:gd name="connsiteX662" fmla="*/ 4724545 w 5174126"/>
              <a:gd name="connsiteY662" fmla="*/ 2341538 h 5366697"/>
              <a:gd name="connsiteX663" fmla="*/ 4697051 w 5174126"/>
              <a:gd name="connsiteY663" fmla="*/ 2375902 h 5366697"/>
              <a:gd name="connsiteX664" fmla="*/ 4700486 w 5174126"/>
              <a:gd name="connsiteY664" fmla="*/ 2406830 h 5366697"/>
              <a:gd name="connsiteX665" fmla="*/ 4677409 w 5174126"/>
              <a:gd name="connsiteY665" fmla="*/ 2422119 h 5366697"/>
              <a:gd name="connsiteX666" fmla="*/ 4677773 w 5174126"/>
              <a:gd name="connsiteY666" fmla="*/ 2438927 h 5366697"/>
              <a:gd name="connsiteX667" fmla="*/ 4664657 w 5174126"/>
              <a:gd name="connsiteY667" fmla="*/ 2452998 h 5366697"/>
              <a:gd name="connsiteX668" fmla="*/ 4665615 w 5174126"/>
              <a:gd name="connsiteY668" fmla="*/ 2480185 h 5366697"/>
              <a:gd name="connsiteX669" fmla="*/ 4651649 w 5174126"/>
              <a:gd name="connsiteY669" fmla="*/ 2501101 h 5366697"/>
              <a:gd name="connsiteX670" fmla="*/ 4634486 w 5174126"/>
              <a:gd name="connsiteY670" fmla="*/ 2551059 h 5366697"/>
              <a:gd name="connsiteX671" fmla="*/ 4631109 w 5174126"/>
              <a:gd name="connsiteY671" fmla="*/ 2570348 h 5366697"/>
              <a:gd name="connsiteX672" fmla="*/ 4598019 w 5174126"/>
              <a:gd name="connsiteY672" fmla="*/ 2603037 h 5366697"/>
              <a:gd name="connsiteX673" fmla="*/ 4609245 w 5174126"/>
              <a:gd name="connsiteY673" fmla="*/ 2595600 h 5366697"/>
              <a:gd name="connsiteX674" fmla="*/ 4588646 w 5174126"/>
              <a:gd name="connsiteY674" fmla="*/ 2614629 h 5366697"/>
              <a:gd name="connsiteX675" fmla="*/ 4584961 w 5174126"/>
              <a:gd name="connsiteY675" fmla="*/ 2667324 h 5366697"/>
              <a:gd name="connsiteX676" fmla="*/ 4565367 w 5174126"/>
              <a:gd name="connsiteY676" fmla="*/ 2697355 h 5366697"/>
              <a:gd name="connsiteX677" fmla="*/ 4558838 w 5174126"/>
              <a:gd name="connsiteY677" fmla="*/ 2729499 h 5366697"/>
              <a:gd name="connsiteX678" fmla="*/ 4538239 w 5174126"/>
              <a:gd name="connsiteY678" fmla="*/ 2748529 h 5366697"/>
              <a:gd name="connsiteX679" fmla="*/ 4536717 w 5174126"/>
              <a:gd name="connsiteY679" fmla="*/ 2771973 h 5366697"/>
              <a:gd name="connsiteX680" fmla="*/ 4516117 w 5174126"/>
              <a:gd name="connsiteY680" fmla="*/ 2791002 h 5366697"/>
              <a:gd name="connsiteX681" fmla="*/ 4526446 w 5174126"/>
              <a:gd name="connsiteY681" fmla="*/ 2806595 h 5366697"/>
              <a:gd name="connsiteX682" fmla="*/ 4511478 w 5174126"/>
              <a:gd name="connsiteY682" fmla="*/ 2816511 h 5366697"/>
              <a:gd name="connsiteX683" fmla="*/ 4508278 w 5174126"/>
              <a:gd name="connsiteY683" fmla="*/ 2845553 h 5366697"/>
              <a:gd name="connsiteX684" fmla="*/ 4473089 w 5174126"/>
              <a:gd name="connsiteY684" fmla="*/ 2885913 h 5366697"/>
              <a:gd name="connsiteX685" fmla="*/ 4484999 w 5174126"/>
              <a:gd name="connsiteY685" fmla="*/ 2928278 h 5366697"/>
              <a:gd name="connsiteX686" fmla="*/ 4411397 w 5174126"/>
              <a:gd name="connsiteY686" fmla="*/ 2977033 h 5366697"/>
              <a:gd name="connsiteX687" fmla="*/ 4393323 w 5174126"/>
              <a:gd name="connsiteY687" fmla="*/ 2983621 h 5366697"/>
              <a:gd name="connsiteX688" fmla="*/ 4417618 w 5174126"/>
              <a:gd name="connsiteY688" fmla="*/ 2978296 h 5366697"/>
              <a:gd name="connsiteX689" fmla="*/ 4217020 w 5174126"/>
              <a:gd name="connsiteY689" fmla="*/ 3027715 h 5366697"/>
              <a:gd name="connsiteX690" fmla="*/ 4217020 w 5174126"/>
              <a:gd name="connsiteY690" fmla="*/ 3027715 h 5366697"/>
              <a:gd name="connsiteX691" fmla="*/ 4225719 w 5174126"/>
              <a:gd name="connsiteY691" fmla="*/ 3032721 h 5366697"/>
              <a:gd name="connsiteX692" fmla="*/ 4038284 w 5174126"/>
              <a:gd name="connsiteY692" fmla="*/ 3051882 h 5366697"/>
              <a:gd name="connsiteX693" fmla="*/ 4038284 w 5174126"/>
              <a:gd name="connsiteY693" fmla="*/ 3051882 h 5366697"/>
              <a:gd name="connsiteX694" fmla="*/ 4087237 w 5174126"/>
              <a:gd name="connsiteY694" fmla="*/ 3058045 h 5366697"/>
              <a:gd name="connsiteX695" fmla="*/ 4025170 w 5174126"/>
              <a:gd name="connsiteY695" fmla="*/ 3065954 h 5366697"/>
              <a:gd name="connsiteX696" fmla="*/ 4054786 w 5174126"/>
              <a:gd name="connsiteY696" fmla="*/ 3084924 h 5366697"/>
              <a:gd name="connsiteX697" fmla="*/ 4042936 w 5174126"/>
              <a:gd name="connsiteY697" fmla="*/ 3092774 h 5366697"/>
              <a:gd name="connsiteX698" fmla="*/ 4072965 w 5174126"/>
              <a:gd name="connsiteY698" fmla="*/ 3112369 h 5366697"/>
              <a:gd name="connsiteX699" fmla="*/ 4076661 w 5174126"/>
              <a:gd name="connsiteY699" fmla="*/ 3126075 h 5366697"/>
              <a:gd name="connsiteX700" fmla="*/ 4092361 w 5174126"/>
              <a:gd name="connsiteY700" fmla="*/ 3149776 h 5366697"/>
              <a:gd name="connsiteX701" fmla="*/ 4195982 w 5174126"/>
              <a:gd name="connsiteY701" fmla="*/ 3264208 h 5366697"/>
              <a:gd name="connsiteX702" fmla="*/ 4474205 w 5174126"/>
              <a:gd name="connsiteY702" fmla="*/ 3558229 h 5366697"/>
              <a:gd name="connsiteX703" fmla="*/ 4613820 w 5174126"/>
              <a:gd name="connsiteY703" fmla="*/ 3710742 h 5366697"/>
              <a:gd name="connsiteX704" fmla="*/ 4672844 w 5174126"/>
              <a:gd name="connsiteY704" fmla="*/ 3749719 h 5366697"/>
              <a:gd name="connsiteX705" fmla="*/ 4818632 w 5174126"/>
              <a:gd name="connsiteY705" fmla="*/ 3919679 h 5366697"/>
              <a:gd name="connsiteX706" fmla="*/ 5073777 w 5174126"/>
              <a:gd name="connsiteY706" fmla="*/ 4228987 h 5366697"/>
              <a:gd name="connsiteX707" fmla="*/ 5153468 w 5174126"/>
              <a:gd name="connsiteY707" fmla="*/ 4365552 h 5366697"/>
              <a:gd name="connsiteX708" fmla="*/ 5150684 w 5174126"/>
              <a:gd name="connsiteY708" fmla="*/ 4395217 h 5366697"/>
              <a:gd name="connsiteX709" fmla="*/ 5142042 w 5174126"/>
              <a:gd name="connsiteY709" fmla="*/ 4440428 h 5366697"/>
              <a:gd name="connsiteX710" fmla="*/ 5147592 w 5174126"/>
              <a:gd name="connsiteY710" fmla="*/ 4458289 h 5366697"/>
              <a:gd name="connsiteX711" fmla="*/ 5130142 w 5174126"/>
              <a:gd name="connsiteY711" fmla="*/ 4464462 h 5366697"/>
              <a:gd name="connsiteX712" fmla="*/ 5129884 w 5174126"/>
              <a:gd name="connsiteY712" fmla="*/ 4481685 h 5366697"/>
              <a:gd name="connsiteX713" fmla="*/ 5128361 w 5174126"/>
              <a:gd name="connsiteY713" fmla="*/ 4505128 h 5366697"/>
              <a:gd name="connsiteX714" fmla="*/ 5103063 w 5174126"/>
              <a:gd name="connsiteY714" fmla="*/ 4499452 h 5366697"/>
              <a:gd name="connsiteX715" fmla="*/ 5105234 w 5174126"/>
              <a:gd name="connsiteY715" fmla="*/ 4536602 h 5366697"/>
              <a:gd name="connsiteX716" fmla="*/ 5074719 w 5174126"/>
              <a:gd name="connsiteY716" fmla="*/ 4540662 h 5366697"/>
              <a:gd name="connsiteX717" fmla="*/ 5098706 w 5174126"/>
              <a:gd name="connsiteY717" fmla="*/ 4568746 h 5366697"/>
              <a:gd name="connsiteX718" fmla="*/ 5062869 w 5174126"/>
              <a:gd name="connsiteY718" fmla="*/ 4548512 h 5366697"/>
              <a:gd name="connsiteX719" fmla="*/ 5050117 w 5174126"/>
              <a:gd name="connsiteY719" fmla="*/ 4579392 h 5366697"/>
              <a:gd name="connsiteX720" fmla="*/ 5061663 w 5174126"/>
              <a:gd name="connsiteY720" fmla="*/ 4604949 h 5366697"/>
              <a:gd name="connsiteX721" fmla="*/ 5035692 w 5174126"/>
              <a:gd name="connsiteY721" fmla="*/ 4615871 h 5366697"/>
              <a:gd name="connsiteX722" fmla="*/ 5057614 w 5174126"/>
              <a:gd name="connsiteY722" fmla="*/ 4640836 h 5366697"/>
              <a:gd name="connsiteX723" fmla="*/ 5032055 w 5174126"/>
              <a:gd name="connsiteY723" fmla="*/ 4652381 h 5366697"/>
              <a:gd name="connsiteX724" fmla="*/ 5021162 w 5174126"/>
              <a:gd name="connsiteY724" fmla="*/ 4687418 h 5366697"/>
              <a:gd name="connsiteX725" fmla="*/ 5003298 w 5174126"/>
              <a:gd name="connsiteY725" fmla="*/ 4692967 h 5366697"/>
              <a:gd name="connsiteX726" fmla="*/ 4981484 w 5174126"/>
              <a:gd name="connsiteY726" fmla="*/ 4702033 h 5366697"/>
              <a:gd name="connsiteX727" fmla="*/ 4986608 w 5174126"/>
              <a:gd name="connsiteY727" fmla="*/ 4793766 h 5366697"/>
              <a:gd name="connsiteX728" fmla="*/ 4942564 w 5174126"/>
              <a:gd name="connsiteY728" fmla="*/ 4811274 h 5366697"/>
              <a:gd name="connsiteX729" fmla="*/ 4963222 w 5174126"/>
              <a:gd name="connsiteY729" fmla="*/ 4842461 h 5366697"/>
              <a:gd name="connsiteX730" fmla="*/ 4871796 w 5174126"/>
              <a:gd name="connsiteY730" fmla="*/ 4814179 h 5366697"/>
              <a:gd name="connsiteX731" fmla="*/ 4887033 w 5174126"/>
              <a:gd name="connsiteY731" fmla="*/ 4853441 h 5366697"/>
              <a:gd name="connsiteX732" fmla="*/ 4872704 w 5174126"/>
              <a:gd name="connsiteY732" fmla="*/ 4857549 h 5366697"/>
              <a:gd name="connsiteX733" fmla="*/ 4882085 w 5174126"/>
              <a:gd name="connsiteY733" fmla="*/ 4866732 h 5366697"/>
              <a:gd name="connsiteX734" fmla="*/ 4852812 w 5174126"/>
              <a:gd name="connsiteY734" fmla="*/ 4843268 h 5366697"/>
              <a:gd name="connsiteX735" fmla="*/ 4807733 w 5174126"/>
              <a:gd name="connsiteY735" fmla="*/ 4810439 h 5366697"/>
              <a:gd name="connsiteX736" fmla="*/ 4780850 w 5174126"/>
              <a:gd name="connsiteY736" fmla="*/ 4797269 h 5366697"/>
              <a:gd name="connsiteX737" fmla="*/ 4780681 w 5174126"/>
              <a:gd name="connsiteY737" fmla="*/ 4795743 h 5366697"/>
              <a:gd name="connsiteX738" fmla="*/ 4776119 w 5174126"/>
              <a:gd name="connsiteY738" fmla="*/ 4794952 h 5366697"/>
              <a:gd name="connsiteX739" fmla="*/ 4780850 w 5174126"/>
              <a:gd name="connsiteY739" fmla="*/ 4797269 h 5366697"/>
              <a:gd name="connsiteX740" fmla="*/ 4781489 w 5174126"/>
              <a:gd name="connsiteY740" fmla="*/ 4803061 h 5366697"/>
              <a:gd name="connsiteX741" fmla="*/ 4694065 w 5174126"/>
              <a:gd name="connsiteY741" fmla="*/ 4755077 h 5366697"/>
              <a:gd name="connsiteX742" fmla="*/ 4710614 w 5174126"/>
              <a:gd name="connsiteY742" fmla="*/ 4771934 h 5366697"/>
              <a:gd name="connsiteX743" fmla="*/ 4713459 w 5174126"/>
              <a:gd name="connsiteY743" fmla="*/ 4792485 h 5366697"/>
              <a:gd name="connsiteX744" fmla="*/ 4779920 w 5174126"/>
              <a:gd name="connsiteY744" fmla="*/ 4842689 h 5366697"/>
              <a:gd name="connsiteX745" fmla="*/ 4881912 w 5174126"/>
              <a:gd name="connsiteY745" fmla="*/ 4916829 h 5366697"/>
              <a:gd name="connsiteX746" fmla="*/ 4883134 w 5174126"/>
              <a:gd name="connsiteY746" fmla="*/ 4920078 h 5366697"/>
              <a:gd name="connsiteX747" fmla="*/ 4896019 w 5174126"/>
              <a:gd name="connsiteY747" fmla="*/ 4937456 h 5366697"/>
              <a:gd name="connsiteX748" fmla="*/ 4900315 w 5174126"/>
              <a:gd name="connsiteY748" fmla="*/ 4945116 h 5366697"/>
              <a:gd name="connsiteX749" fmla="*/ 4858473 w 5174126"/>
              <a:gd name="connsiteY749" fmla="*/ 4915828 h 5366697"/>
              <a:gd name="connsiteX750" fmla="*/ 4741554 w 5174126"/>
              <a:gd name="connsiteY750" fmla="*/ 4834899 h 5366697"/>
              <a:gd name="connsiteX751" fmla="*/ 4608811 w 5174126"/>
              <a:gd name="connsiteY751" fmla="*/ 4744244 h 5366697"/>
              <a:gd name="connsiteX752" fmla="*/ 4624512 w 5174126"/>
              <a:gd name="connsiteY752" fmla="*/ 4767946 h 5366697"/>
              <a:gd name="connsiteX753" fmla="*/ 4659087 w 5174126"/>
              <a:gd name="connsiteY753" fmla="*/ 4794400 h 5366697"/>
              <a:gd name="connsiteX754" fmla="*/ 4784084 w 5174126"/>
              <a:gd name="connsiteY754" fmla="*/ 4907235 h 5366697"/>
              <a:gd name="connsiteX755" fmla="*/ 4882062 w 5174126"/>
              <a:gd name="connsiteY755" fmla="*/ 4977706 h 5366697"/>
              <a:gd name="connsiteX756" fmla="*/ 4871856 w 5174126"/>
              <a:gd name="connsiteY756" fmla="*/ 4977018 h 5366697"/>
              <a:gd name="connsiteX757" fmla="*/ 4859062 w 5174126"/>
              <a:gd name="connsiteY757" fmla="*/ 4978427 h 5366697"/>
              <a:gd name="connsiteX758" fmla="*/ 4859177 w 5174126"/>
              <a:gd name="connsiteY758" fmla="*/ 4979996 h 5366697"/>
              <a:gd name="connsiteX759" fmla="*/ 4740940 w 5174126"/>
              <a:gd name="connsiteY759" fmla="*/ 4901714 h 5366697"/>
              <a:gd name="connsiteX760" fmla="*/ 4735983 w 5174126"/>
              <a:gd name="connsiteY760" fmla="*/ 4894229 h 5366697"/>
              <a:gd name="connsiteX761" fmla="*/ 4724391 w 5174126"/>
              <a:gd name="connsiteY761" fmla="*/ 4884857 h 5366697"/>
              <a:gd name="connsiteX762" fmla="*/ 4735983 w 5174126"/>
              <a:gd name="connsiteY762" fmla="*/ 4894229 h 5366697"/>
              <a:gd name="connsiteX763" fmla="*/ 4740940 w 5174126"/>
              <a:gd name="connsiteY763" fmla="*/ 4901714 h 5366697"/>
              <a:gd name="connsiteX764" fmla="*/ 4870322 w 5174126"/>
              <a:gd name="connsiteY764" fmla="*/ 5006508 h 5366697"/>
              <a:gd name="connsiteX765" fmla="*/ 4864771 w 5174126"/>
              <a:gd name="connsiteY765" fmla="*/ 5013570 h 5366697"/>
              <a:gd name="connsiteX766" fmla="*/ 4865249 w 5174126"/>
              <a:gd name="connsiteY766" fmla="*/ 5015916 h 5366697"/>
              <a:gd name="connsiteX767" fmla="*/ 4804425 w 5174126"/>
              <a:gd name="connsiteY767" fmla="*/ 4973800 h 5366697"/>
              <a:gd name="connsiteX768" fmla="*/ 4724083 w 5174126"/>
              <a:gd name="connsiteY768" fmla="*/ 4918264 h 5366697"/>
              <a:gd name="connsiteX769" fmla="*/ 4802893 w 5174126"/>
              <a:gd name="connsiteY769" fmla="*/ 4982498 h 5366697"/>
              <a:gd name="connsiteX770" fmla="*/ 4868274 w 5174126"/>
              <a:gd name="connsiteY770" fmla="*/ 5030750 h 5366697"/>
              <a:gd name="connsiteX771" fmla="*/ 4868963 w 5174126"/>
              <a:gd name="connsiteY771" fmla="*/ 5034125 h 5366697"/>
              <a:gd name="connsiteX772" fmla="*/ 4875051 w 5174126"/>
              <a:gd name="connsiteY772" fmla="*/ 5045348 h 5366697"/>
              <a:gd name="connsiteX773" fmla="*/ 4869421 w 5174126"/>
              <a:gd name="connsiteY773" fmla="*/ 5054462 h 5366697"/>
              <a:gd name="connsiteX774" fmla="*/ 4867263 w 5174126"/>
              <a:gd name="connsiteY774" fmla="*/ 5057354 h 5366697"/>
              <a:gd name="connsiteX775" fmla="*/ 4821708 w 5174126"/>
              <a:gd name="connsiteY775" fmla="*/ 5025549 h 5366697"/>
              <a:gd name="connsiteX776" fmla="*/ 4725405 w 5174126"/>
              <a:gd name="connsiteY776" fmla="*/ 4962258 h 5366697"/>
              <a:gd name="connsiteX777" fmla="*/ 4647351 w 5174126"/>
              <a:gd name="connsiteY777" fmla="*/ 4902684 h 5366697"/>
              <a:gd name="connsiteX778" fmla="*/ 4697004 w 5174126"/>
              <a:gd name="connsiteY778" fmla="*/ 4953252 h 5366697"/>
              <a:gd name="connsiteX779" fmla="*/ 4874959 w 5174126"/>
              <a:gd name="connsiteY779" fmla="*/ 5083234 h 5366697"/>
              <a:gd name="connsiteX780" fmla="*/ 4866241 w 5174126"/>
              <a:gd name="connsiteY780" fmla="*/ 5086071 h 5366697"/>
              <a:gd name="connsiteX781" fmla="*/ 4857389 w 5174126"/>
              <a:gd name="connsiteY781" fmla="*/ 5089706 h 5366697"/>
              <a:gd name="connsiteX782" fmla="*/ 4856414 w 5174126"/>
              <a:gd name="connsiteY782" fmla="*/ 5091110 h 5366697"/>
              <a:gd name="connsiteX783" fmla="*/ 4712720 w 5174126"/>
              <a:gd name="connsiteY783" fmla="*/ 4989171 h 5366697"/>
              <a:gd name="connsiteX784" fmla="*/ 4486820 w 5174126"/>
              <a:gd name="connsiteY784" fmla="*/ 4827405 h 5366697"/>
              <a:gd name="connsiteX785" fmla="*/ 4293380 w 5174126"/>
              <a:gd name="connsiteY785" fmla="*/ 4609408 h 5366697"/>
              <a:gd name="connsiteX786" fmla="*/ 4093230 w 5174126"/>
              <a:gd name="connsiteY786" fmla="*/ 4394806 h 5366697"/>
              <a:gd name="connsiteX787" fmla="*/ 3625116 w 5174126"/>
              <a:gd name="connsiteY787" fmla="*/ 3898116 h 5366697"/>
              <a:gd name="connsiteX788" fmla="*/ 3603607 w 5174126"/>
              <a:gd name="connsiteY788" fmla="*/ 3873775 h 5366697"/>
              <a:gd name="connsiteX789" fmla="*/ 3610193 w 5174126"/>
              <a:gd name="connsiteY789" fmla="*/ 3891847 h 5366697"/>
              <a:gd name="connsiteX790" fmla="*/ 3869388 w 5174126"/>
              <a:gd name="connsiteY790" fmla="*/ 4165270 h 5366697"/>
              <a:gd name="connsiteX791" fmla="*/ 4162899 w 5174126"/>
              <a:gd name="connsiteY791" fmla="*/ 4482369 h 5366697"/>
              <a:gd name="connsiteX792" fmla="*/ 4302787 w 5174126"/>
              <a:gd name="connsiteY792" fmla="*/ 4638850 h 5366697"/>
              <a:gd name="connsiteX793" fmla="*/ 4447472 w 5174126"/>
              <a:gd name="connsiteY793" fmla="*/ 4799436 h 5366697"/>
              <a:gd name="connsiteX794" fmla="*/ 4411769 w 5174126"/>
              <a:gd name="connsiteY794" fmla="*/ 4775153 h 5366697"/>
              <a:gd name="connsiteX795" fmla="*/ 4367051 w 5174126"/>
              <a:gd name="connsiteY795" fmla="*/ 4749136 h 5366697"/>
              <a:gd name="connsiteX796" fmla="*/ 4399511 w 5174126"/>
              <a:gd name="connsiteY796" fmla="*/ 4788657 h 5366697"/>
              <a:gd name="connsiteX797" fmla="*/ 4422960 w 5174126"/>
              <a:gd name="connsiteY797" fmla="*/ 4806470 h 5366697"/>
              <a:gd name="connsiteX798" fmla="*/ 4424220 w 5174126"/>
              <a:gd name="connsiteY798" fmla="*/ 4811295 h 5366697"/>
              <a:gd name="connsiteX799" fmla="*/ 4437816 w 5174126"/>
              <a:gd name="connsiteY799" fmla="*/ 4829972 h 5366697"/>
              <a:gd name="connsiteX800" fmla="*/ 4439624 w 5174126"/>
              <a:gd name="connsiteY800" fmla="*/ 4832013 h 5366697"/>
              <a:gd name="connsiteX801" fmla="*/ 4385182 w 5174126"/>
              <a:gd name="connsiteY801" fmla="*/ 4792765 h 5366697"/>
              <a:gd name="connsiteX802" fmla="*/ 4246889 w 5174126"/>
              <a:gd name="connsiteY802" fmla="*/ 4684248 h 5366697"/>
              <a:gd name="connsiteX803" fmla="*/ 4228055 w 5174126"/>
              <a:gd name="connsiteY803" fmla="*/ 4673279 h 5366697"/>
              <a:gd name="connsiteX804" fmla="*/ 4284947 w 5174126"/>
              <a:gd name="connsiteY804" fmla="*/ 4725446 h 5366697"/>
              <a:gd name="connsiteX805" fmla="*/ 4348079 w 5174126"/>
              <a:gd name="connsiteY805" fmla="*/ 4778753 h 5366697"/>
              <a:gd name="connsiteX806" fmla="*/ 4365845 w 5174126"/>
              <a:gd name="connsiteY806" fmla="*/ 4805573 h 5366697"/>
              <a:gd name="connsiteX807" fmla="*/ 4392983 w 5174126"/>
              <a:gd name="connsiteY807" fmla="*/ 4820800 h 5366697"/>
              <a:gd name="connsiteX808" fmla="*/ 4411163 w 5174126"/>
              <a:gd name="connsiteY808" fmla="*/ 4848245 h 5366697"/>
              <a:gd name="connsiteX809" fmla="*/ 4475145 w 5174126"/>
              <a:gd name="connsiteY809" fmla="*/ 4894707 h 5366697"/>
              <a:gd name="connsiteX810" fmla="*/ 4437630 w 5174126"/>
              <a:gd name="connsiteY810" fmla="*/ 4880071 h 5366697"/>
              <a:gd name="connsiteX811" fmla="*/ 4393940 w 5174126"/>
              <a:gd name="connsiteY811" fmla="*/ 4847987 h 5366697"/>
              <a:gd name="connsiteX812" fmla="*/ 4370910 w 5174126"/>
              <a:gd name="connsiteY812" fmla="*/ 4847090 h 5366697"/>
              <a:gd name="connsiteX813" fmla="*/ 4365194 w 5174126"/>
              <a:gd name="connsiteY813" fmla="*/ 4844016 h 5366697"/>
              <a:gd name="connsiteX814" fmla="*/ 4330418 w 5174126"/>
              <a:gd name="connsiteY814" fmla="*/ 4811134 h 5366697"/>
              <a:gd name="connsiteX815" fmla="*/ 4167408 w 5174126"/>
              <a:gd name="connsiteY815" fmla="*/ 4640917 h 5366697"/>
              <a:gd name="connsiteX816" fmla="*/ 3861997 w 5174126"/>
              <a:gd name="connsiteY816" fmla="*/ 4347852 h 5366697"/>
              <a:gd name="connsiteX817" fmla="*/ 3841480 w 5174126"/>
              <a:gd name="connsiteY817" fmla="*/ 4333454 h 5366697"/>
              <a:gd name="connsiteX818" fmla="*/ 3885135 w 5174126"/>
              <a:gd name="connsiteY818" fmla="*/ 4382781 h 5366697"/>
              <a:gd name="connsiteX819" fmla="*/ 4024750 w 5174126"/>
              <a:gd name="connsiteY819" fmla="*/ 4535292 h 5366697"/>
              <a:gd name="connsiteX820" fmla="*/ 4213375 w 5174126"/>
              <a:gd name="connsiteY820" fmla="*/ 4744182 h 5366697"/>
              <a:gd name="connsiteX821" fmla="*/ 4247693 w 5174126"/>
              <a:gd name="connsiteY821" fmla="*/ 4787858 h 5366697"/>
              <a:gd name="connsiteX822" fmla="*/ 4248058 w 5174126"/>
              <a:gd name="connsiteY822" fmla="*/ 4804667 h 5366697"/>
              <a:gd name="connsiteX823" fmla="*/ 4307557 w 5174126"/>
              <a:gd name="connsiteY823" fmla="*/ 4875523 h 5366697"/>
              <a:gd name="connsiteX824" fmla="*/ 4329431 w 5174126"/>
              <a:gd name="connsiteY824" fmla="*/ 4898945 h 5366697"/>
              <a:gd name="connsiteX825" fmla="*/ 4309611 w 5174126"/>
              <a:gd name="connsiteY825" fmla="*/ 4884441 h 5366697"/>
              <a:gd name="connsiteX826" fmla="*/ 4302524 w 5174126"/>
              <a:gd name="connsiteY826" fmla="*/ 4886107 h 5366697"/>
              <a:gd name="connsiteX827" fmla="*/ 4303699 w 5174126"/>
              <a:gd name="connsiteY827" fmla="*/ 4892621 h 5366697"/>
              <a:gd name="connsiteX828" fmla="*/ 4285314 w 5174126"/>
              <a:gd name="connsiteY828" fmla="*/ 4879180 h 5366697"/>
              <a:gd name="connsiteX829" fmla="*/ 4278722 w 5174126"/>
              <a:gd name="connsiteY829" fmla="*/ 4872974 h 5366697"/>
              <a:gd name="connsiteX830" fmla="*/ 4262866 w 5174126"/>
              <a:gd name="connsiteY830" fmla="*/ 4862331 h 5366697"/>
              <a:gd name="connsiteX831" fmla="*/ 4264649 w 5174126"/>
              <a:gd name="connsiteY831" fmla="*/ 4865719 h 5366697"/>
              <a:gd name="connsiteX832" fmla="*/ 4249208 w 5174126"/>
              <a:gd name="connsiteY832" fmla="*/ 4864551 h 5366697"/>
              <a:gd name="connsiteX833" fmla="*/ 4247054 w 5174126"/>
              <a:gd name="connsiteY833" fmla="*/ 4864869 h 5366697"/>
              <a:gd name="connsiteX834" fmla="*/ 4207966 w 5174126"/>
              <a:gd name="connsiteY834" fmla="*/ 4823105 h 5366697"/>
              <a:gd name="connsiteX835" fmla="*/ 4031939 w 5174126"/>
              <a:gd name="connsiteY835" fmla="*/ 4630142 h 5366697"/>
              <a:gd name="connsiteX836" fmla="*/ 4000054 w 5174126"/>
              <a:gd name="connsiteY836" fmla="*/ 4606394 h 5366697"/>
              <a:gd name="connsiteX837" fmla="*/ 3997314 w 5174126"/>
              <a:gd name="connsiteY837" fmla="*/ 4619873 h 5366697"/>
              <a:gd name="connsiteX838" fmla="*/ 3906089 w 5174126"/>
              <a:gd name="connsiteY838" fmla="*/ 4524154 h 5366697"/>
              <a:gd name="connsiteX839" fmla="*/ 3870874 w 5174126"/>
              <a:gd name="connsiteY839" fmla="*/ 4503507 h 5366697"/>
              <a:gd name="connsiteX840" fmla="*/ 3994788 w 5174126"/>
              <a:gd name="connsiteY840" fmla="*/ 4632317 h 5366697"/>
              <a:gd name="connsiteX841" fmla="*/ 4040698 w 5174126"/>
              <a:gd name="connsiteY841" fmla="*/ 4685365 h 5366697"/>
              <a:gd name="connsiteX842" fmla="*/ 4001375 w 5174126"/>
              <a:gd name="connsiteY842" fmla="*/ 4650389 h 5366697"/>
              <a:gd name="connsiteX843" fmla="*/ 3958949 w 5174126"/>
              <a:gd name="connsiteY843" fmla="*/ 4612084 h 5366697"/>
              <a:gd name="connsiteX844" fmla="*/ 3958949 w 5174126"/>
              <a:gd name="connsiteY844" fmla="*/ 4612084 h 5366697"/>
              <a:gd name="connsiteX845" fmla="*/ 4131617 w 5174126"/>
              <a:gd name="connsiteY845" fmla="*/ 4814493 h 5366697"/>
              <a:gd name="connsiteX846" fmla="*/ 4017618 w 5174126"/>
              <a:gd name="connsiteY846" fmla="*/ 4700652 h 5366697"/>
              <a:gd name="connsiteX847" fmla="*/ 3782824 w 5174126"/>
              <a:gd name="connsiteY847" fmla="*/ 4455936 h 5366697"/>
              <a:gd name="connsiteX848" fmla="*/ 3753831 w 5174126"/>
              <a:gd name="connsiteY848" fmla="*/ 4436554 h 5366697"/>
              <a:gd name="connsiteX849" fmla="*/ 3866567 w 5174126"/>
              <a:gd name="connsiteY849" fmla="*/ 4556615 h 5366697"/>
              <a:gd name="connsiteX850" fmla="*/ 3864039 w 5174126"/>
              <a:gd name="connsiteY850" fmla="*/ 4569058 h 5366697"/>
              <a:gd name="connsiteX851" fmla="*/ 3946152 w 5174126"/>
              <a:gd name="connsiteY851" fmla="*/ 4659149 h 5366697"/>
              <a:gd name="connsiteX852" fmla="*/ 3933085 w 5174126"/>
              <a:gd name="connsiteY852" fmla="*/ 4657036 h 5366697"/>
              <a:gd name="connsiteX853" fmla="*/ 3944629 w 5174126"/>
              <a:gd name="connsiteY853" fmla="*/ 4682593 h 5366697"/>
              <a:gd name="connsiteX854" fmla="*/ 3857252 w 5174126"/>
              <a:gd name="connsiteY854" fmla="*/ 4618424 h 5366697"/>
              <a:gd name="connsiteX855" fmla="*/ 3690499 w 5174126"/>
              <a:gd name="connsiteY855" fmla="*/ 4450686 h 5366697"/>
              <a:gd name="connsiteX856" fmla="*/ 3604232 w 5174126"/>
              <a:gd name="connsiteY856" fmla="*/ 4362449 h 5366697"/>
              <a:gd name="connsiteX857" fmla="*/ 3584303 w 5174126"/>
              <a:gd name="connsiteY857" fmla="*/ 4364881 h 5366697"/>
              <a:gd name="connsiteX858" fmla="*/ 3504670 w 5174126"/>
              <a:gd name="connsiteY858" fmla="*/ 4278532 h 5366697"/>
              <a:gd name="connsiteX859" fmla="*/ 3290130 w 5174126"/>
              <a:gd name="connsiteY859" fmla="*/ 4047243 h 5366697"/>
              <a:gd name="connsiteX860" fmla="*/ 3284769 w 5174126"/>
              <a:gd name="connsiteY860" fmla="*/ 4049695 h 5366697"/>
              <a:gd name="connsiteX861" fmla="*/ 3282260 w 5174126"/>
              <a:gd name="connsiteY861" fmla="*/ 4052621 h 5366697"/>
              <a:gd name="connsiteX862" fmla="*/ 3362708 w 5174126"/>
              <a:gd name="connsiteY862" fmla="*/ 4136874 h 5366697"/>
              <a:gd name="connsiteX863" fmla="*/ 3491602 w 5174126"/>
              <a:gd name="connsiteY863" fmla="*/ 4276419 h 5366697"/>
              <a:gd name="connsiteX864" fmla="*/ 3508104 w 5174126"/>
              <a:gd name="connsiteY864" fmla="*/ 4309461 h 5366697"/>
              <a:gd name="connsiteX865" fmla="*/ 3318628 w 5174126"/>
              <a:gd name="connsiteY865" fmla="*/ 4107417 h 5366697"/>
              <a:gd name="connsiteX866" fmla="*/ 3289813 w 5174126"/>
              <a:gd name="connsiteY866" fmla="*/ 4097787 h 5366697"/>
              <a:gd name="connsiteX867" fmla="*/ 3270123 w 5174126"/>
              <a:gd name="connsiteY867" fmla="*/ 4073140 h 5366697"/>
              <a:gd name="connsiteX868" fmla="*/ 3266851 w 5174126"/>
              <a:gd name="connsiteY868" fmla="*/ 4069478 h 5366697"/>
              <a:gd name="connsiteX869" fmla="*/ 3259958 w 5174126"/>
              <a:gd name="connsiteY869" fmla="*/ 4075583 h 5366697"/>
              <a:gd name="connsiteX870" fmla="*/ 3251977 w 5174126"/>
              <a:gd name="connsiteY870" fmla="*/ 4079166 h 5366697"/>
              <a:gd name="connsiteX871" fmla="*/ 3302987 w 5174126"/>
              <a:gd name="connsiteY871" fmla="*/ 4133932 h 5366697"/>
              <a:gd name="connsiteX872" fmla="*/ 3436015 w 5174126"/>
              <a:gd name="connsiteY872" fmla="*/ 4268371 h 5366697"/>
              <a:gd name="connsiteX873" fmla="*/ 3441339 w 5174126"/>
              <a:gd name="connsiteY873" fmla="*/ 4292664 h 5366697"/>
              <a:gd name="connsiteX874" fmla="*/ 3274875 w 5174126"/>
              <a:gd name="connsiteY874" fmla="*/ 4119923 h 5366697"/>
              <a:gd name="connsiteX875" fmla="*/ 3241263 w 5174126"/>
              <a:gd name="connsiteY875" fmla="*/ 4082870 h 5366697"/>
              <a:gd name="connsiteX876" fmla="*/ 3232449 w 5174126"/>
              <a:gd name="connsiteY876" fmla="*/ 4084598 h 5366697"/>
              <a:gd name="connsiteX877" fmla="*/ 3209467 w 5174126"/>
              <a:gd name="connsiteY877" fmla="*/ 4091107 h 5366697"/>
              <a:gd name="connsiteX878" fmla="*/ 3206999 w 5174126"/>
              <a:gd name="connsiteY878" fmla="*/ 4097076 h 5366697"/>
              <a:gd name="connsiteX879" fmla="*/ 3223363 w 5174126"/>
              <a:gd name="connsiteY879" fmla="*/ 4113985 h 5366697"/>
              <a:gd name="connsiteX880" fmla="*/ 3279602 w 5174126"/>
              <a:gd name="connsiteY880" fmla="*/ 4182626 h 5366697"/>
              <a:gd name="connsiteX881" fmla="*/ 3196591 w 5174126"/>
              <a:gd name="connsiteY881" fmla="*/ 4115566 h 5366697"/>
              <a:gd name="connsiteX882" fmla="*/ 3196016 w 5174126"/>
              <a:gd name="connsiteY882" fmla="*/ 4114958 h 5366697"/>
              <a:gd name="connsiteX883" fmla="*/ 3195597 w 5174126"/>
              <a:gd name="connsiteY883" fmla="*/ 4115482 h 5366697"/>
              <a:gd name="connsiteX884" fmla="*/ 3195957 w 5174126"/>
              <a:gd name="connsiteY884" fmla="*/ 4114898 h 5366697"/>
              <a:gd name="connsiteX885" fmla="*/ 3193959 w 5174126"/>
              <a:gd name="connsiteY885" fmla="*/ 4112781 h 5366697"/>
              <a:gd name="connsiteX886" fmla="*/ 3188811 w 5174126"/>
              <a:gd name="connsiteY886" fmla="*/ 4120838 h 5366697"/>
              <a:gd name="connsiteX887" fmla="*/ 3180943 w 5174126"/>
              <a:gd name="connsiteY887" fmla="*/ 4134096 h 5366697"/>
              <a:gd name="connsiteX888" fmla="*/ 3215313 w 5174126"/>
              <a:gd name="connsiteY888" fmla="*/ 4169572 h 5366697"/>
              <a:gd name="connsiteX889" fmla="*/ 3386172 w 5174126"/>
              <a:gd name="connsiteY889" fmla="*/ 4351641 h 5366697"/>
              <a:gd name="connsiteX890" fmla="*/ 3419226 w 5174126"/>
              <a:gd name="connsiteY890" fmla="*/ 4401539 h 5366697"/>
              <a:gd name="connsiteX891" fmla="*/ 3227271 w 5174126"/>
              <a:gd name="connsiteY891" fmla="*/ 4195753 h 5366697"/>
              <a:gd name="connsiteX892" fmla="*/ 3178223 w 5174126"/>
              <a:gd name="connsiteY892" fmla="*/ 4145821 h 5366697"/>
              <a:gd name="connsiteX893" fmla="*/ 3175322 w 5174126"/>
              <a:gd name="connsiteY893" fmla="*/ 4142680 h 5366697"/>
              <a:gd name="connsiteX894" fmla="*/ 3165103 w 5174126"/>
              <a:gd name="connsiteY894" fmla="*/ 4145641 h 5366697"/>
              <a:gd name="connsiteX895" fmla="*/ 3160926 w 5174126"/>
              <a:gd name="connsiteY895" fmla="*/ 4148270 h 5366697"/>
              <a:gd name="connsiteX896" fmla="*/ 3212829 w 5174126"/>
              <a:gd name="connsiteY896" fmla="*/ 4202740 h 5366697"/>
              <a:gd name="connsiteX897" fmla="*/ 3378016 w 5174126"/>
              <a:gd name="connsiteY897" fmla="*/ 4373197 h 5366697"/>
              <a:gd name="connsiteX898" fmla="*/ 3368052 w 5174126"/>
              <a:gd name="connsiteY898" fmla="*/ 4374412 h 5366697"/>
              <a:gd name="connsiteX899" fmla="*/ 3331849 w 5174126"/>
              <a:gd name="connsiteY899" fmla="*/ 4337370 h 5366697"/>
              <a:gd name="connsiteX900" fmla="*/ 3186536 w 5174126"/>
              <a:gd name="connsiteY900" fmla="*/ 4180548 h 5366697"/>
              <a:gd name="connsiteX901" fmla="*/ 3158483 w 5174126"/>
              <a:gd name="connsiteY901" fmla="*/ 4149809 h 5366697"/>
              <a:gd name="connsiteX902" fmla="*/ 3157932 w 5174126"/>
              <a:gd name="connsiteY902" fmla="*/ 4150155 h 5366697"/>
              <a:gd name="connsiteX903" fmla="*/ 3113162 w 5174126"/>
              <a:gd name="connsiteY903" fmla="*/ 4178189 h 5366697"/>
              <a:gd name="connsiteX904" fmla="*/ 3095950 w 5174126"/>
              <a:gd name="connsiteY904" fmla="*/ 4196530 h 5366697"/>
              <a:gd name="connsiteX905" fmla="*/ 3069256 w 5174126"/>
              <a:gd name="connsiteY905" fmla="*/ 4201755 h 5366697"/>
              <a:gd name="connsiteX906" fmla="*/ 3058520 w 5174126"/>
              <a:gd name="connsiteY906" fmla="*/ 4217717 h 5366697"/>
              <a:gd name="connsiteX907" fmla="*/ 3042065 w 5174126"/>
              <a:gd name="connsiteY907" fmla="*/ 4221169 h 5366697"/>
              <a:gd name="connsiteX908" fmla="*/ 3032403 w 5174126"/>
              <a:gd name="connsiteY908" fmla="*/ 4247111 h 5366697"/>
              <a:gd name="connsiteX909" fmla="*/ 3001500 w 5174126"/>
              <a:gd name="connsiteY909" fmla="*/ 4250771 h 5366697"/>
              <a:gd name="connsiteX910" fmla="*/ 2974257 w 5174126"/>
              <a:gd name="connsiteY910" fmla="*/ 4285333 h 5366697"/>
              <a:gd name="connsiteX911" fmla="*/ 2923271 w 5174126"/>
              <a:gd name="connsiteY911" fmla="*/ 4315045 h 5366697"/>
              <a:gd name="connsiteX912" fmla="*/ 2916742 w 5174126"/>
              <a:gd name="connsiteY912" fmla="*/ 4332572 h 5366697"/>
              <a:gd name="connsiteX913" fmla="*/ 2868631 w 5174126"/>
              <a:gd name="connsiteY913" fmla="*/ 4354572 h 5366697"/>
              <a:gd name="connsiteX914" fmla="*/ 2853194 w 5174126"/>
              <a:gd name="connsiteY914" fmla="*/ 4383153 h 5366697"/>
              <a:gd name="connsiteX915" fmla="*/ 2826497 w 5174126"/>
              <a:gd name="connsiteY915" fmla="*/ 4388380 h 5366697"/>
              <a:gd name="connsiteX916" fmla="*/ 2806857 w 5174126"/>
              <a:gd name="connsiteY916" fmla="*/ 4415395 h 5366697"/>
              <a:gd name="connsiteX917" fmla="*/ 2769424 w 5174126"/>
              <a:gd name="connsiteY917" fmla="*/ 4436582 h 5366697"/>
              <a:gd name="connsiteX918" fmla="*/ 2722386 w 5174126"/>
              <a:gd name="connsiteY918" fmla="*/ 4468562 h 5366697"/>
              <a:gd name="connsiteX919" fmla="*/ 2698589 w 5174126"/>
              <a:gd name="connsiteY919" fmla="*/ 4478861 h 5366697"/>
              <a:gd name="connsiteX920" fmla="*/ 2685533 w 5174126"/>
              <a:gd name="connsiteY920" fmla="*/ 4513916 h 5366697"/>
              <a:gd name="connsiteX921" fmla="*/ 2647289 w 5174126"/>
              <a:gd name="connsiteY921" fmla="*/ 4524422 h 5366697"/>
              <a:gd name="connsiteX922" fmla="*/ 2634987 w 5174126"/>
              <a:gd name="connsiteY922" fmla="*/ 4544591 h 5366697"/>
              <a:gd name="connsiteX923" fmla="*/ 2575328 w 5174126"/>
              <a:gd name="connsiteY923" fmla="*/ 4571871 h 5366697"/>
              <a:gd name="connsiteX924" fmla="*/ 2600195 w 5174126"/>
              <a:gd name="connsiteY924" fmla="*/ 4571552 h 5366697"/>
              <a:gd name="connsiteX925" fmla="*/ 2570366 w 5174126"/>
              <a:gd name="connsiteY925" fmla="*/ 4585191 h 5366697"/>
              <a:gd name="connsiteX926" fmla="*/ 2551589 w 5174126"/>
              <a:gd name="connsiteY926" fmla="*/ 4607738 h 5366697"/>
              <a:gd name="connsiteX927" fmla="*/ 2514420 w 5174126"/>
              <a:gd name="connsiteY927" fmla="*/ 4628225 h 5366697"/>
              <a:gd name="connsiteX928" fmla="*/ 2458912 w 5174126"/>
              <a:gd name="connsiteY928" fmla="*/ 4672220 h 5366697"/>
              <a:gd name="connsiteX929" fmla="*/ 2409988 w 5174126"/>
              <a:gd name="connsiteY929" fmla="*/ 4683538 h 5366697"/>
              <a:gd name="connsiteX930" fmla="*/ 2397686 w 5174126"/>
              <a:gd name="connsiteY930" fmla="*/ 4703706 h 5366697"/>
              <a:gd name="connsiteX931" fmla="*/ 2342782 w 5174126"/>
              <a:gd name="connsiteY931" fmla="*/ 4703216 h 5366697"/>
              <a:gd name="connsiteX932" fmla="*/ 2390346 w 5174126"/>
              <a:gd name="connsiteY932" fmla="*/ 4710552 h 5366697"/>
              <a:gd name="connsiteX933" fmla="*/ 2213078 w 5174126"/>
              <a:gd name="connsiteY933" fmla="*/ 4654906 h 5366697"/>
              <a:gd name="connsiteX934" fmla="*/ 2182364 w 5174126"/>
              <a:gd name="connsiteY934" fmla="*/ 4625838 h 5366697"/>
              <a:gd name="connsiteX935" fmla="*/ 2191397 w 5174126"/>
              <a:gd name="connsiteY935" fmla="*/ 4631660 h 5366697"/>
              <a:gd name="connsiteX936" fmla="*/ 2242413 w 5174126"/>
              <a:gd name="connsiteY936" fmla="*/ 4655452 h 5366697"/>
              <a:gd name="connsiteX937" fmla="*/ 2191891 w 5174126"/>
              <a:gd name="connsiteY937" fmla="*/ 4617474 h 5366697"/>
              <a:gd name="connsiteX938" fmla="*/ 1918021 w 5174126"/>
              <a:gd name="connsiteY938" fmla="*/ 4317466 h 5366697"/>
              <a:gd name="connsiteX939" fmla="*/ 1649716 w 5174126"/>
              <a:gd name="connsiteY939" fmla="*/ 3959649 h 5366697"/>
              <a:gd name="connsiteX940" fmla="*/ 1377645 w 5174126"/>
              <a:gd name="connsiteY940" fmla="*/ 3601228 h 5366697"/>
              <a:gd name="connsiteX941" fmla="*/ 1122663 w 5174126"/>
              <a:gd name="connsiteY941" fmla="*/ 3289093 h 5366697"/>
              <a:gd name="connsiteX942" fmla="*/ 1118950 w 5174126"/>
              <a:gd name="connsiteY942" fmla="*/ 3273339 h 5366697"/>
              <a:gd name="connsiteX943" fmla="*/ 1183922 w 5174126"/>
              <a:gd name="connsiteY943" fmla="*/ 3351830 h 5366697"/>
              <a:gd name="connsiteX944" fmla="*/ 1278549 w 5174126"/>
              <a:gd name="connsiteY944" fmla="*/ 3455737 h 5366697"/>
              <a:gd name="connsiteX945" fmla="*/ 1441544 w 5174126"/>
              <a:gd name="connsiteY945" fmla="*/ 3669740 h 5366697"/>
              <a:gd name="connsiteX946" fmla="*/ 1697338 w 5174126"/>
              <a:gd name="connsiteY946" fmla="*/ 3992556 h 5366697"/>
              <a:gd name="connsiteX947" fmla="*/ 1771796 w 5174126"/>
              <a:gd name="connsiteY947" fmla="*/ 4084160 h 5366697"/>
              <a:gd name="connsiteX948" fmla="*/ 1769650 w 5174126"/>
              <a:gd name="connsiteY948" fmla="*/ 4064199 h 5366697"/>
              <a:gd name="connsiteX949" fmla="*/ 1702299 w 5174126"/>
              <a:gd name="connsiteY949" fmla="*/ 3979235 h 5366697"/>
              <a:gd name="connsiteX950" fmla="*/ 1438147 w 5174126"/>
              <a:gd name="connsiteY950" fmla="*/ 3638135 h 5366697"/>
              <a:gd name="connsiteX951" fmla="*/ 1067560 w 5174126"/>
              <a:gd name="connsiteY951" fmla="*/ 3199109 h 5366697"/>
              <a:gd name="connsiteX952" fmla="*/ 888604 w 5174126"/>
              <a:gd name="connsiteY952" fmla="*/ 2974371 h 5366697"/>
              <a:gd name="connsiteX953" fmla="*/ 369216 w 5174126"/>
              <a:gd name="connsiteY953" fmla="*/ 2443995 h 5366697"/>
              <a:gd name="connsiteX954" fmla="*/ 280382 w 5174126"/>
              <a:gd name="connsiteY954" fmla="*/ 2370825 h 5366697"/>
              <a:gd name="connsiteX955" fmla="*/ 261465 w 5174126"/>
              <a:gd name="connsiteY955" fmla="*/ 2347623 h 5366697"/>
              <a:gd name="connsiteX956" fmla="*/ 267250 w 5174126"/>
              <a:gd name="connsiteY956" fmla="*/ 2346935 h 5366697"/>
              <a:gd name="connsiteX957" fmla="*/ 219311 w 5174126"/>
              <a:gd name="connsiteY957" fmla="*/ 2289160 h 5366697"/>
              <a:gd name="connsiteX958" fmla="*/ 273023 w 5174126"/>
              <a:gd name="connsiteY958" fmla="*/ 2344295 h 5366697"/>
              <a:gd name="connsiteX959" fmla="*/ 267250 w 5174126"/>
              <a:gd name="connsiteY959" fmla="*/ 2346935 h 5366697"/>
              <a:gd name="connsiteX960" fmla="*/ 200711 w 5174126"/>
              <a:gd name="connsiteY960" fmla="*/ 2272651 h 5366697"/>
              <a:gd name="connsiteX961" fmla="*/ 220878 w 5174126"/>
              <a:gd name="connsiteY961" fmla="*/ 2284953 h 5366697"/>
              <a:gd name="connsiteX962" fmla="*/ 241539 w 5174126"/>
              <a:gd name="connsiteY962" fmla="*/ 2283067 h 5366697"/>
              <a:gd name="connsiteX963" fmla="*/ 305493 w 5174126"/>
              <a:gd name="connsiteY963" fmla="*/ 2336430 h 5366697"/>
              <a:gd name="connsiteX964" fmla="*/ 707445 w 5174126"/>
              <a:gd name="connsiteY964" fmla="*/ 2704105 h 5366697"/>
              <a:gd name="connsiteX965" fmla="*/ 1072753 w 5174126"/>
              <a:gd name="connsiteY965" fmla="*/ 3131583 h 5366697"/>
              <a:gd name="connsiteX966" fmla="*/ 1099505 w 5174126"/>
              <a:gd name="connsiteY966" fmla="*/ 3151926 h 5366697"/>
              <a:gd name="connsiteX967" fmla="*/ 1059607 w 5174126"/>
              <a:gd name="connsiteY967" fmla="*/ 3087565 h 5366697"/>
              <a:gd name="connsiteX968" fmla="*/ 911324 w 5174126"/>
              <a:gd name="connsiteY968" fmla="*/ 2913374 h 5366697"/>
              <a:gd name="connsiteX969" fmla="*/ 700653 w 5174126"/>
              <a:gd name="connsiteY969" fmla="*/ 2681615 h 5366697"/>
              <a:gd name="connsiteX970" fmla="*/ 289214 w 5174126"/>
              <a:gd name="connsiteY970" fmla="*/ 2300826 h 5366697"/>
              <a:gd name="connsiteX971" fmla="*/ 170847 w 5174126"/>
              <a:gd name="connsiteY971" fmla="*/ 2192067 h 5366697"/>
              <a:gd name="connsiteX972" fmla="*/ 197489 w 5174126"/>
              <a:gd name="connsiteY972" fmla="*/ 2201991 h 5366697"/>
              <a:gd name="connsiteX973" fmla="*/ 231088 w 5174126"/>
              <a:gd name="connsiteY973" fmla="*/ 2229675 h 5366697"/>
              <a:gd name="connsiteX974" fmla="*/ 369305 w 5174126"/>
              <a:gd name="connsiteY974" fmla="*/ 2325867 h 5366697"/>
              <a:gd name="connsiteX975" fmla="*/ 1005053 w 5174126"/>
              <a:gd name="connsiteY975" fmla="*/ 2968244 h 5366697"/>
              <a:gd name="connsiteX976" fmla="*/ 1086096 w 5174126"/>
              <a:gd name="connsiteY976" fmla="*/ 3067891 h 5366697"/>
              <a:gd name="connsiteX977" fmla="*/ 1082644 w 5174126"/>
              <a:gd name="connsiteY977" fmla="*/ 3051436 h 5366697"/>
              <a:gd name="connsiteX978" fmla="*/ 755350 w 5174126"/>
              <a:gd name="connsiteY978" fmla="*/ 2667657 h 5366697"/>
              <a:gd name="connsiteX979" fmla="*/ 354153 w 5174126"/>
              <a:gd name="connsiteY979" fmla="*/ 2285092 h 5366697"/>
              <a:gd name="connsiteX980" fmla="*/ 716579 w 5174126"/>
              <a:gd name="connsiteY980" fmla="*/ 2598126 h 5366697"/>
              <a:gd name="connsiteX981" fmla="*/ 742467 w 5174126"/>
              <a:gd name="connsiteY981" fmla="*/ 2622938 h 5366697"/>
              <a:gd name="connsiteX982" fmla="*/ 764202 w 5174126"/>
              <a:gd name="connsiteY982" fmla="*/ 2631033 h 5366697"/>
              <a:gd name="connsiteX983" fmla="*/ 666441 w 5174126"/>
              <a:gd name="connsiteY983" fmla="*/ 2535540 h 5366697"/>
              <a:gd name="connsiteX984" fmla="*/ 366456 w 5174126"/>
              <a:gd name="connsiteY984" fmla="*/ 2264926 h 5366697"/>
              <a:gd name="connsiteX985" fmla="*/ 659649 w 5174126"/>
              <a:gd name="connsiteY985" fmla="*/ 2513050 h 5366697"/>
              <a:gd name="connsiteX986" fmla="*/ 678250 w 5174126"/>
              <a:gd name="connsiteY986" fmla="*/ 2529558 h 5366697"/>
              <a:gd name="connsiteX987" fmla="*/ 749490 w 5174126"/>
              <a:gd name="connsiteY987" fmla="*/ 2591224 h 5366697"/>
              <a:gd name="connsiteX988" fmla="*/ 883695 w 5174126"/>
              <a:gd name="connsiteY988" fmla="*/ 2734622 h 5366697"/>
              <a:gd name="connsiteX989" fmla="*/ 965439 w 5174126"/>
              <a:gd name="connsiteY989" fmla="*/ 2834530 h 5366697"/>
              <a:gd name="connsiteX990" fmla="*/ 963872 w 5174126"/>
              <a:gd name="connsiteY990" fmla="*/ 2838736 h 5366697"/>
              <a:gd name="connsiteX991" fmla="*/ 965439 w 5174126"/>
              <a:gd name="connsiteY991" fmla="*/ 2834530 h 5366697"/>
              <a:gd name="connsiteX992" fmla="*/ 1019152 w 5174126"/>
              <a:gd name="connsiteY992" fmla="*/ 2889665 h 5366697"/>
              <a:gd name="connsiteX993" fmla="*/ 1067846 w 5174126"/>
              <a:gd name="connsiteY993" fmla="*/ 2932552 h 5366697"/>
              <a:gd name="connsiteX994" fmla="*/ 1031661 w 5174126"/>
              <a:gd name="connsiteY994" fmla="*/ 2883945 h 5366697"/>
              <a:gd name="connsiteX995" fmla="*/ 762865 w 5174126"/>
              <a:gd name="connsiteY995" fmla="*/ 2581035 h 5366697"/>
              <a:gd name="connsiteX996" fmla="*/ 409606 w 5174126"/>
              <a:gd name="connsiteY996" fmla="*/ 2256247 h 5366697"/>
              <a:gd name="connsiteX997" fmla="*/ 333898 w 5174126"/>
              <a:gd name="connsiteY997" fmla="*/ 2193718 h 5366697"/>
              <a:gd name="connsiteX998" fmla="*/ 394400 w 5174126"/>
              <a:gd name="connsiteY998" fmla="*/ 2230623 h 5366697"/>
              <a:gd name="connsiteX999" fmla="*/ 765187 w 5174126"/>
              <a:gd name="connsiteY999" fmla="*/ 2561940 h 5366697"/>
              <a:gd name="connsiteX1000" fmla="*/ 1132555 w 5174126"/>
              <a:gd name="connsiteY1000" fmla="*/ 2971026 h 5366697"/>
              <a:gd name="connsiteX1001" fmla="*/ 921620 w 5174126"/>
              <a:gd name="connsiteY1001" fmla="*/ 2699248 h 5366697"/>
              <a:gd name="connsiteX1002" fmla="*/ 669047 w 5174126"/>
              <a:gd name="connsiteY1002" fmla="*/ 2447091 h 5366697"/>
              <a:gd name="connsiteX1003" fmla="*/ 193162 w 5174126"/>
              <a:gd name="connsiteY1003" fmla="*/ 2027128 h 5366697"/>
              <a:gd name="connsiteX1004" fmla="*/ 120849 w 5174126"/>
              <a:gd name="connsiteY1004" fmla="*/ 1955484 h 5366697"/>
              <a:gd name="connsiteX1005" fmla="*/ 166696 w 5174126"/>
              <a:gd name="connsiteY1005" fmla="*/ 1978149 h 5366697"/>
              <a:gd name="connsiteX1006" fmla="*/ 306358 w 5174126"/>
              <a:gd name="connsiteY1006" fmla="*/ 2094039 h 5366697"/>
              <a:gd name="connsiteX1007" fmla="*/ 278533 w 5174126"/>
              <a:gd name="connsiteY1007" fmla="*/ 2063716 h 5366697"/>
              <a:gd name="connsiteX1008" fmla="*/ 167451 w 5174126"/>
              <a:gd name="connsiteY1008" fmla="*/ 1963261 h 5366697"/>
              <a:gd name="connsiteX1009" fmla="*/ 30430 w 5174126"/>
              <a:gd name="connsiteY1009" fmla="*/ 1853143 h 5366697"/>
              <a:gd name="connsiteX1010" fmla="*/ 79178 w 5174126"/>
              <a:gd name="connsiteY1010" fmla="*/ 1880881 h 5366697"/>
              <a:gd name="connsiteX1011" fmla="*/ 145399 w 5174126"/>
              <a:gd name="connsiteY1011" fmla="*/ 1930297 h 5366697"/>
              <a:gd name="connsiteX1012" fmla="*/ 175547 w 5174126"/>
              <a:gd name="connsiteY1012" fmla="*/ 1941526 h 5366697"/>
              <a:gd name="connsiteX1013" fmla="*/ 196526 w 5174126"/>
              <a:gd name="connsiteY1013" fmla="*/ 1964509 h 5366697"/>
              <a:gd name="connsiteX1014" fmla="*/ 227374 w 5174126"/>
              <a:gd name="connsiteY1014" fmla="*/ 1975999 h 5366697"/>
              <a:gd name="connsiteX1015" fmla="*/ 287121 w 5174126"/>
              <a:gd name="connsiteY1015" fmla="*/ 2027793 h 5366697"/>
              <a:gd name="connsiteX1016" fmla="*/ 264369 w 5174126"/>
              <a:gd name="connsiteY1016" fmla="*/ 1994568 h 5366697"/>
              <a:gd name="connsiteX1017" fmla="*/ 223221 w 5174126"/>
              <a:gd name="connsiteY1017" fmla="*/ 1959283 h 5366697"/>
              <a:gd name="connsiteX1018" fmla="*/ 217131 w 5174126"/>
              <a:gd name="connsiteY1018" fmla="*/ 1937054 h 5366697"/>
              <a:gd name="connsiteX1019" fmla="*/ 127080 w 5174126"/>
              <a:gd name="connsiteY1019" fmla="*/ 1865341 h 5366697"/>
              <a:gd name="connsiteX1020" fmla="*/ 94067 w 5174126"/>
              <a:gd name="connsiteY1020" fmla="*/ 1841806 h 5366697"/>
              <a:gd name="connsiteX1021" fmla="*/ 85818 w 5174126"/>
              <a:gd name="connsiteY1021" fmla="*/ 1834652 h 5366697"/>
              <a:gd name="connsiteX1022" fmla="*/ 65977 w 5174126"/>
              <a:gd name="connsiteY1022" fmla="*/ 1811294 h 5366697"/>
              <a:gd name="connsiteX1023" fmla="*/ 111330 w 5174126"/>
              <a:gd name="connsiteY1023" fmla="*/ 1848147 h 5366697"/>
              <a:gd name="connsiteX1024" fmla="*/ 256503 w 5174126"/>
              <a:gd name="connsiteY1024" fmla="*/ 1962099 h 5366697"/>
              <a:gd name="connsiteX1025" fmla="*/ 305953 w 5174126"/>
              <a:gd name="connsiteY1025" fmla="*/ 1990098 h 5366697"/>
              <a:gd name="connsiteX1026" fmla="*/ 352872 w 5174126"/>
              <a:gd name="connsiteY1026" fmla="*/ 2022743 h 5366697"/>
              <a:gd name="connsiteX1027" fmla="*/ 381135 w 5174126"/>
              <a:gd name="connsiteY1027" fmla="*/ 2013310 h 5366697"/>
              <a:gd name="connsiteX1028" fmla="*/ 475182 w 5174126"/>
              <a:gd name="connsiteY1028" fmla="*/ 2093050 h 5366697"/>
              <a:gd name="connsiteX1029" fmla="*/ 702415 w 5174126"/>
              <a:gd name="connsiteY1029" fmla="*/ 2291058 h 5366697"/>
              <a:gd name="connsiteX1030" fmla="*/ 750037 w 5174126"/>
              <a:gd name="connsiteY1030" fmla="*/ 2323965 h 5366697"/>
              <a:gd name="connsiteX1031" fmla="*/ 683704 w 5174126"/>
              <a:gd name="connsiteY1031" fmla="*/ 2264129 h 5366697"/>
              <a:gd name="connsiteX1032" fmla="*/ 353365 w 5174126"/>
              <a:gd name="connsiteY1032" fmla="*/ 1967837 h 5366697"/>
              <a:gd name="connsiteX1033" fmla="*/ 286770 w 5174126"/>
              <a:gd name="connsiteY1033" fmla="*/ 1908702 h 5366697"/>
              <a:gd name="connsiteX1034" fmla="*/ 239644 w 5174126"/>
              <a:gd name="connsiteY1034" fmla="*/ 1861608 h 5366697"/>
              <a:gd name="connsiteX1035" fmla="*/ 211818 w 5174126"/>
              <a:gd name="connsiteY1035" fmla="*/ 1831284 h 5366697"/>
              <a:gd name="connsiteX1036" fmla="*/ 208159 w 5174126"/>
              <a:gd name="connsiteY1036" fmla="*/ 1800381 h 5366697"/>
              <a:gd name="connsiteX1037" fmla="*/ 318167 w 5174126"/>
              <a:gd name="connsiteY1037" fmla="*/ 1890855 h 5366697"/>
              <a:gd name="connsiteX1038" fmla="*/ 401214 w 5174126"/>
              <a:gd name="connsiteY1038" fmla="*/ 1946537 h 5366697"/>
              <a:gd name="connsiteX1039" fmla="*/ 424515 w 5174126"/>
              <a:gd name="connsiteY1039" fmla="*/ 1950427 h 5366697"/>
              <a:gd name="connsiteX1040" fmla="*/ 507070 w 5174126"/>
              <a:gd name="connsiteY1040" fmla="*/ 2020296 h 5366697"/>
              <a:gd name="connsiteX1041" fmla="*/ 492305 w 5174126"/>
              <a:gd name="connsiteY1041" fmla="*/ 1995635 h 5366697"/>
              <a:gd name="connsiteX1042" fmla="*/ 483769 w 5174126"/>
              <a:gd name="connsiteY1042" fmla="*/ 1989312 h 5366697"/>
              <a:gd name="connsiteX1043" fmla="*/ 485993 w 5174126"/>
              <a:gd name="connsiteY1043" fmla="*/ 1991719 h 5366697"/>
              <a:gd name="connsiteX1044" fmla="*/ 481036 w 5174126"/>
              <a:gd name="connsiteY1044" fmla="*/ 1988645 h 5366697"/>
              <a:gd name="connsiteX1045" fmla="*/ 476604 w 5174126"/>
              <a:gd name="connsiteY1045" fmla="*/ 1984200 h 5366697"/>
              <a:gd name="connsiteX1046" fmla="*/ 474019 w 5174126"/>
              <a:gd name="connsiteY1046" fmla="*/ 1963276 h 5366697"/>
              <a:gd name="connsiteX1047" fmla="*/ 395672 w 5174126"/>
              <a:gd name="connsiteY1047" fmla="*/ 1894973 h 5366697"/>
              <a:gd name="connsiteX1048" fmla="*/ 392220 w 5174126"/>
              <a:gd name="connsiteY1048" fmla="*/ 1878518 h 5366697"/>
              <a:gd name="connsiteX1049" fmla="*/ 298174 w 5174126"/>
              <a:gd name="connsiteY1049" fmla="*/ 1798779 h 5366697"/>
              <a:gd name="connsiteX1050" fmla="*/ 198092 w 5174126"/>
              <a:gd name="connsiteY1050" fmla="*/ 1722380 h 5366697"/>
              <a:gd name="connsiteX1051" fmla="*/ 192372 w 5174126"/>
              <a:gd name="connsiteY1051" fmla="*/ 1709871 h 5366697"/>
              <a:gd name="connsiteX1052" fmla="*/ 289552 w 5174126"/>
              <a:gd name="connsiteY1052" fmla="*/ 1781197 h 5366697"/>
              <a:gd name="connsiteX1053" fmla="*/ 760915 w 5174126"/>
              <a:gd name="connsiteY1053" fmla="*/ 2174725 h 5366697"/>
              <a:gd name="connsiteX1054" fmla="*/ 775362 w 5174126"/>
              <a:gd name="connsiteY1054" fmla="*/ 2174517 h 5366697"/>
              <a:gd name="connsiteX1055" fmla="*/ 648650 w 5174126"/>
              <a:gd name="connsiteY1055" fmla="*/ 2053869 h 5366697"/>
              <a:gd name="connsiteX1056" fmla="*/ 871732 w 5174126"/>
              <a:gd name="connsiteY1056" fmla="*/ 2235161 h 5366697"/>
              <a:gd name="connsiteX1057" fmla="*/ 871732 w 5174126"/>
              <a:gd name="connsiteY1057" fmla="*/ 2235161 h 5366697"/>
              <a:gd name="connsiteX1058" fmla="*/ 587073 w 5174126"/>
              <a:gd name="connsiteY1058" fmla="*/ 1966264 h 5366697"/>
              <a:gd name="connsiteX1059" fmla="*/ 366246 w 5174126"/>
              <a:gd name="connsiteY1059" fmla="*/ 1774633 h 5366697"/>
              <a:gd name="connsiteX1060" fmla="*/ 389547 w 5174126"/>
              <a:gd name="connsiteY1060" fmla="*/ 1778521 h 5366697"/>
              <a:gd name="connsiteX1061" fmla="*/ 298634 w 5174126"/>
              <a:gd name="connsiteY1061" fmla="*/ 1690369 h 5366697"/>
              <a:gd name="connsiteX1062" fmla="*/ 420188 w 5174126"/>
              <a:gd name="connsiteY1062" fmla="*/ 1775564 h 5366697"/>
              <a:gd name="connsiteX1063" fmla="*/ 422511 w 5174126"/>
              <a:gd name="connsiteY1063" fmla="*/ 1756469 h 5366697"/>
              <a:gd name="connsiteX1064" fmla="*/ 440038 w 5174126"/>
              <a:gd name="connsiteY1064" fmla="*/ 1762997 h 5366697"/>
              <a:gd name="connsiteX1065" fmla="*/ 384498 w 5174126"/>
              <a:gd name="connsiteY1065" fmla="*/ 1712769 h 5366697"/>
              <a:gd name="connsiteX1066" fmla="*/ 323184 w 5174126"/>
              <a:gd name="connsiteY1066" fmla="*/ 1665183 h 5366697"/>
              <a:gd name="connsiteX1067" fmla="*/ 323940 w 5174126"/>
              <a:gd name="connsiteY1067" fmla="*/ 1650294 h 5366697"/>
              <a:gd name="connsiteX1068" fmla="*/ 256645 w 5174126"/>
              <a:gd name="connsiteY1068" fmla="*/ 1590897 h 5366697"/>
              <a:gd name="connsiteX1069" fmla="*/ 322921 w 5174126"/>
              <a:gd name="connsiteY1069" fmla="*/ 1625164 h 5366697"/>
              <a:gd name="connsiteX1070" fmla="*/ 400195 w 5174126"/>
              <a:gd name="connsiteY1070" fmla="*/ 1683486 h 5366697"/>
              <a:gd name="connsiteX1071" fmla="*/ 557877 w 5174126"/>
              <a:gd name="connsiteY1071" fmla="*/ 1791719 h 5366697"/>
              <a:gd name="connsiteX1072" fmla="*/ 557877 w 5174126"/>
              <a:gd name="connsiteY1072" fmla="*/ 1791719 h 5366697"/>
              <a:gd name="connsiteX1073" fmla="*/ 418216 w 5174126"/>
              <a:gd name="connsiteY1073" fmla="*/ 1675828 h 5366697"/>
              <a:gd name="connsiteX1074" fmla="*/ 355390 w 5174126"/>
              <a:gd name="connsiteY1074" fmla="*/ 1617298 h 5366697"/>
              <a:gd name="connsiteX1075" fmla="*/ 349299 w 5174126"/>
              <a:gd name="connsiteY1075" fmla="*/ 1595069 h 5366697"/>
              <a:gd name="connsiteX1076" fmla="*/ 278609 w 5174126"/>
              <a:gd name="connsiteY1076" fmla="*/ 1544788 h 5366697"/>
              <a:gd name="connsiteX1077" fmla="*/ 290912 w 5174126"/>
              <a:gd name="connsiteY1077" fmla="*/ 1524620 h 5366697"/>
              <a:gd name="connsiteX1078" fmla="*/ 208619 w 5174126"/>
              <a:gd name="connsiteY1078" fmla="*/ 1454049 h 5366697"/>
              <a:gd name="connsiteX1079" fmla="*/ 283254 w 5174126"/>
              <a:gd name="connsiteY1079" fmla="*/ 1506597 h 5366697"/>
              <a:gd name="connsiteX1080" fmla="*/ 402430 w 5174126"/>
              <a:gd name="connsiteY1080" fmla="*/ 1585319 h 5366697"/>
              <a:gd name="connsiteX1081" fmla="*/ 331684 w 5174126"/>
              <a:gd name="connsiteY1081" fmla="*/ 1509468 h 5366697"/>
              <a:gd name="connsiteX1082" fmla="*/ 385132 w 5174126"/>
              <a:gd name="connsiteY1082" fmla="*/ 1524584 h 5366697"/>
              <a:gd name="connsiteX1083" fmla="*/ 328025 w 5174126"/>
              <a:gd name="connsiteY1083" fmla="*/ 1478564 h 5366697"/>
              <a:gd name="connsiteX1084" fmla="*/ 270918 w 5174126"/>
              <a:gd name="connsiteY1084" fmla="*/ 1432543 h 5366697"/>
              <a:gd name="connsiteX1085" fmla="*/ 351327 w 5174126"/>
              <a:gd name="connsiteY1085" fmla="*/ 1482452 h 5366697"/>
              <a:gd name="connsiteX1086" fmla="*/ 357855 w 5174126"/>
              <a:gd name="connsiteY1086" fmla="*/ 1464924 h 5366697"/>
              <a:gd name="connsiteX1087" fmla="*/ 488524 w 5174126"/>
              <a:gd name="connsiteY1087" fmla="*/ 1553513 h 5366697"/>
              <a:gd name="connsiteX1088" fmla="*/ 449810 w 5174126"/>
              <a:gd name="connsiteY1088" fmla="*/ 1509553 h 5366697"/>
              <a:gd name="connsiteX1089" fmla="*/ 554800 w 5174126"/>
              <a:gd name="connsiteY1089" fmla="*/ 1587781 h 5366697"/>
              <a:gd name="connsiteX1090" fmla="*/ 733462 w 5174126"/>
              <a:gd name="connsiteY1090" fmla="*/ 1718996 h 5366697"/>
              <a:gd name="connsiteX1091" fmla="*/ 892327 w 5174126"/>
              <a:gd name="connsiteY1091" fmla="*/ 1847628 h 5366697"/>
              <a:gd name="connsiteX1092" fmla="*/ 503148 w 5174126"/>
              <a:gd name="connsiteY1092" fmla="*/ 1514251 h 5366697"/>
              <a:gd name="connsiteX1093" fmla="*/ 466208 w 5174126"/>
              <a:gd name="connsiteY1093" fmla="*/ 1480532 h 5366697"/>
              <a:gd name="connsiteX1094" fmla="*/ 451003 w 5174126"/>
              <a:gd name="connsiteY1094" fmla="*/ 1454909 h 5366697"/>
              <a:gd name="connsiteX1095" fmla="*/ 463622 w 5174126"/>
              <a:gd name="connsiteY1095" fmla="*/ 1459609 h 5366697"/>
              <a:gd name="connsiteX1096" fmla="*/ 496793 w 5174126"/>
              <a:gd name="connsiteY1096" fmla="*/ 1452005 h 5366697"/>
              <a:gd name="connsiteX1097" fmla="*/ 416672 w 5174126"/>
              <a:gd name="connsiteY1097" fmla="*/ 1373459 h 5366697"/>
              <a:gd name="connsiteX1098" fmla="*/ 512229 w 5174126"/>
              <a:gd name="connsiteY1098" fmla="*/ 1423423 h 5366697"/>
              <a:gd name="connsiteX1099" fmla="*/ 486837 w 5174126"/>
              <a:gd name="connsiteY1099" fmla="*/ 1384424 h 5366697"/>
              <a:gd name="connsiteX1100" fmla="*/ 637672 w 5174126"/>
              <a:gd name="connsiteY1100" fmla="*/ 1485316 h 5366697"/>
              <a:gd name="connsiteX1101" fmla="*/ 720227 w 5174126"/>
              <a:gd name="connsiteY1101" fmla="*/ 1555186 h 5366697"/>
              <a:gd name="connsiteX1102" fmla="*/ 678007 w 5174126"/>
              <a:gd name="connsiteY1102" fmla="*/ 1509919 h 5366697"/>
              <a:gd name="connsiteX1103" fmla="*/ 536833 w 5174126"/>
              <a:gd name="connsiteY1103" fmla="*/ 1383087 h 5366697"/>
              <a:gd name="connsiteX1104" fmla="*/ 488139 w 5174126"/>
              <a:gd name="connsiteY1104" fmla="*/ 1340199 h 5366697"/>
              <a:gd name="connsiteX1105" fmla="*/ 539156 w 5174126"/>
              <a:gd name="connsiteY1105" fmla="*/ 1363992 h 5366697"/>
              <a:gd name="connsiteX1106" fmla="*/ 590282 w 5174126"/>
              <a:gd name="connsiteY1106" fmla="*/ 1398204 h 5366697"/>
              <a:gd name="connsiteX1107" fmla="*/ 543044 w 5174126"/>
              <a:gd name="connsiteY1107" fmla="*/ 1340690 h 5366697"/>
              <a:gd name="connsiteX1108" fmla="*/ 530217 w 5174126"/>
              <a:gd name="connsiteY1108" fmla="*/ 1321541 h 5366697"/>
              <a:gd name="connsiteX1109" fmla="*/ 559871 w 5174126"/>
              <a:gd name="connsiteY1109" fmla="*/ 1346957 h 5366697"/>
              <a:gd name="connsiteX1110" fmla="*/ 568985 w 5174126"/>
              <a:gd name="connsiteY1110" fmla="*/ 1350352 h 5366697"/>
              <a:gd name="connsiteX1111" fmla="*/ 559871 w 5174126"/>
              <a:gd name="connsiteY1111" fmla="*/ 1346957 h 5366697"/>
              <a:gd name="connsiteX1112" fmla="*/ 575253 w 5174126"/>
              <a:gd name="connsiteY1112" fmla="*/ 1333525 h 5366697"/>
              <a:gd name="connsiteX1113" fmla="*/ 634188 w 5174126"/>
              <a:gd name="connsiteY1113" fmla="*/ 1374638 h 5366697"/>
              <a:gd name="connsiteX1114" fmla="*/ 630475 w 5174126"/>
              <a:gd name="connsiteY1114" fmla="*/ 1358884 h 5366697"/>
              <a:gd name="connsiteX1115" fmla="*/ 611435 w 5174126"/>
              <a:gd name="connsiteY1115" fmla="*/ 1341413 h 5366697"/>
              <a:gd name="connsiteX1116" fmla="*/ 629456 w 5174126"/>
              <a:gd name="connsiteY1116" fmla="*/ 1333753 h 5366697"/>
              <a:gd name="connsiteX1117" fmla="*/ 561296 w 5174126"/>
              <a:gd name="connsiteY1117" fmla="*/ 1278826 h 5366697"/>
              <a:gd name="connsiteX1118" fmla="*/ 631283 w 5174126"/>
              <a:gd name="connsiteY1118" fmla="*/ 1328847 h 5366697"/>
              <a:gd name="connsiteX1119" fmla="*/ 703279 w 5174126"/>
              <a:gd name="connsiteY1119" fmla="*/ 1375622 h 5366697"/>
              <a:gd name="connsiteX1120" fmla="*/ 660359 w 5174126"/>
              <a:gd name="connsiteY1120" fmla="*/ 1330095 h 5366697"/>
              <a:gd name="connsiteX1121" fmla="*/ 616573 w 5174126"/>
              <a:gd name="connsiteY1121" fmla="*/ 1289035 h 5366697"/>
              <a:gd name="connsiteX1122" fmla="*/ 709807 w 5174126"/>
              <a:gd name="connsiteY1122" fmla="*/ 1358094 h 5366697"/>
              <a:gd name="connsiteX1123" fmla="*/ 770049 w 5174126"/>
              <a:gd name="connsiteY1123" fmla="*/ 1395701 h 5366697"/>
              <a:gd name="connsiteX1124" fmla="*/ 785803 w 5174126"/>
              <a:gd name="connsiteY1124" fmla="*/ 1391987 h 5366697"/>
              <a:gd name="connsiteX1125" fmla="*/ 671589 w 5174126"/>
              <a:gd name="connsiteY1125" fmla="*/ 1299946 h 5366697"/>
              <a:gd name="connsiteX1126" fmla="*/ 715056 w 5174126"/>
              <a:gd name="connsiteY1126" fmla="*/ 1316136 h 5366697"/>
              <a:gd name="connsiteX1127" fmla="*/ 664425 w 5174126"/>
              <a:gd name="connsiteY1127" fmla="*/ 1267737 h 5366697"/>
              <a:gd name="connsiteX1128" fmla="*/ 720018 w 5174126"/>
              <a:gd name="connsiteY1128" fmla="*/ 1302815 h 5366697"/>
              <a:gd name="connsiteX1129" fmla="*/ 774486 w 5174126"/>
              <a:gd name="connsiteY1129" fmla="*/ 1343062 h 5366697"/>
              <a:gd name="connsiteX1130" fmla="*/ 804634 w 5174126"/>
              <a:gd name="connsiteY1130" fmla="*/ 1354291 h 5366697"/>
              <a:gd name="connsiteX1131" fmla="*/ 893662 w 5174126"/>
              <a:gd name="connsiteY1131" fmla="*/ 1421782 h 5366697"/>
              <a:gd name="connsiteX1132" fmla="*/ 943977 w 5174126"/>
              <a:gd name="connsiteY1132" fmla="*/ 1445314 h 5366697"/>
              <a:gd name="connsiteX1133" fmla="*/ 1064776 w 5174126"/>
              <a:gd name="connsiteY1133" fmla="*/ 1545397 h 5366697"/>
              <a:gd name="connsiteX1134" fmla="*/ 1380984 w 5174126"/>
              <a:gd name="connsiteY1134" fmla="*/ 1826045 h 5366697"/>
              <a:gd name="connsiteX1135" fmla="*/ 1354024 w 5174126"/>
              <a:gd name="connsiteY1135" fmla="*/ 1791254 h 5366697"/>
              <a:gd name="connsiteX1136" fmla="*/ 1167992 w 5174126"/>
              <a:gd name="connsiteY1136" fmla="*/ 1613382 h 5366697"/>
              <a:gd name="connsiteX1137" fmla="*/ 1203046 w 5174126"/>
              <a:gd name="connsiteY1137" fmla="*/ 1626439 h 5366697"/>
              <a:gd name="connsiteX1138" fmla="*/ 1493107 w 5174126"/>
              <a:gd name="connsiteY1138" fmla="*/ 1882977 h 5366697"/>
              <a:gd name="connsiteX1139" fmla="*/ 1476828 w 5174126"/>
              <a:gd name="connsiteY1139" fmla="*/ 1847373 h 5366697"/>
              <a:gd name="connsiteX1140" fmla="*/ 1238156 w 5174126"/>
              <a:gd name="connsiteY1140" fmla="*/ 1624346 h 5366697"/>
              <a:gd name="connsiteX1141" fmla="*/ 1533123 w 5174126"/>
              <a:gd name="connsiteY1141" fmla="*/ 1882713 h 5366697"/>
              <a:gd name="connsiteX1142" fmla="*/ 1571631 w 5174126"/>
              <a:gd name="connsiteY1142" fmla="*/ 1912224 h 5366697"/>
              <a:gd name="connsiteX1143" fmla="*/ 1554858 w 5174126"/>
              <a:gd name="connsiteY1143" fmla="*/ 1890807 h 5366697"/>
              <a:gd name="connsiteX1144" fmla="*/ 1424366 w 5174126"/>
              <a:gd name="connsiteY1144" fmla="*/ 1763163 h 5366697"/>
              <a:gd name="connsiteX1145" fmla="*/ 1394766 w 5174126"/>
              <a:gd name="connsiteY1145" fmla="*/ 1722597 h 5366697"/>
              <a:gd name="connsiteX1146" fmla="*/ 1276399 w 5174126"/>
              <a:gd name="connsiteY1146" fmla="*/ 1613840 h 5366697"/>
              <a:gd name="connsiteX1147" fmla="*/ 1349466 w 5174126"/>
              <a:gd name="connsiteY1147" fmla="*/ 1670595 h 5366697"/>
              <a:gd name="connsiteX1148" fmla="*/ 1416500 w 5174126"/>
              <a:gd name="connsiteY1148" fmla="*/ 1730693 h 5366697"/>
              <a:gd name="connsiteX1149" fmla="*/ 1325587 w 5174126"/>
              <a:gd name="connsiteY1149" fmla="*/ 1642540 h 5366697"/>
              <a:gd name="connsiteX1150" fmla="*/ 1083520 w 5174126"/>
              <a:gd name="connsiteY1150" fmla="*/ 1428627 h 5366697"/>
              <a:gd name="connsiteX1151" fmla="*/ 1040860 w 5174126"/>
              <a:gd name="connsiteY1151" fmla="*/ 1382398 h 5366697"/>
              <a:gd name="connsiteX1152" fmla="*/ 1123854 w 5174126"/>
              <a:gd name="connsiteY1152" fmla="*/ 1453231 h 5366697"/>
              <a:gd name="connsiteX1153" fmla="*/ 1345808 w 5174126"/>
              <a:gd name="connsiteY1153" fmla="*/ 1639692 h 5366697"/>
              <a:gd name="connsiteX1154" fmla="*/ 1361508 w 5174126"/>
              <a:gd name="connsiteY1154" fmla="*/ 1651129 h 5366697"/>
              <a:gd name="connsiteX1155" fmla="*/ 1264009 w 5174126"/>
              <a:gd name="connsiteY1155" fmla="*/ 1554935 h 5366697"/>
              <a:gd name="connsiteX1156" fmla="*/ 994063 w 5174126"/>
              <a:gd name="connsiteY1156" fmla="*/ 1325847 h 5366697"/>
              <a:gd name="connsiteX1157" fmla="*/ 955349 w 5174126"/>
              <a:gd name="connsiteY1157" fmla="*/ 1281886 h 5366697"/>
              <a:gd name="connsiteX1158" fmla="*/ 1008249 w 5174126"/>
              <a:gd name="connsiteY1158" fmla="*/ 1326341 h 5366697"/>
              <a:gd name="connsiteX1159" fmla="*/ 1063844 w 5174126"/>
              <a:gd name="connsiteY1159" fmla="*/ 1361420 h 5366697"/>
              <a:gd name="connsiteX1160" fmla="*/ 993044 w 5174126"/>
              <a:gd name="connsiteY1160" fmla="*/ 1300718 h 5366697"/>
              <a:gd name="connsiteX1161" fmla="*/ 926711 w 5174126"/>
              <a:gd name="connsiteY1161" fmla="*/ 1240881 h 5366697"/>
              <a:gd name="connsiteX1162" fmla="*/ 1240938 w 5174126"/>
              <a:gd name="connsiteY1162" fmla="*/ 1496841 h 5366697"/>
              <a:gd name="connsiteX1163" fmla="*/ 1259278 w 5174126"/>
              <a:gd name="connsiteY1163" fmla="*/ 1514052 h 5366697"/>
              <a:gd name="connsiteX1164" fmla="*/ 1242505 w 5174126"/>
              <a:gd name="connsiteY1164" fmla="*/ 1492634 h 5366697"/>
              <a:gd name="connsiteX1165" fmla="*/ 964199 w 5174126"/>
              <a:gd name="connsiteY1165" fmla="*/ 1245263 h 5366697"/>
              <a:gd name="connsiteX1166" fmla="*/ 1273355 w 5174126"/>
              <a:gd name="connsiteY1166" fmla="*/ 1504124 h 5366697"/>
              <a:gd name="connsiteX1167" fmla="*/ 1322103 w 5174126"/>
              <a:gd name="connsiteY1167" fmla="*/ 1531862 h 5366697"/>
              <a:gd name="connsiteX1168" fmla="*/ 1278316 w 5174126"/>
              <a:gd name="connsiteY1168" fmla="*/ 1490804 h 5366697"/>
              <a:gd name="connsiteX1169" fmla="*/ 1143727 w 5174126"/>
              <a:gd name="connsiteY1169" fmla="*/ 1372011 h 5366697"/>
              <a:gd name="connsiteX1170" fmla="*/ 1389190 w 5174126"/>
              <a:gd name="connsiteY1170" fmla="*/ 1576809 h 5366697"/>
              <a:gd name="connsiteX1171" fmla="*/ 1618637 w 5174126"/>
              <a:gd name="connsiteY1171" fmla="*/ 1786022 h 5366697"/>
              <a:gd name="connsiteX1172" fmla="*/ 1731947 w 5174126"/>
              <a:gd name="connsiteY1172" fmla="*/ 1885312 h 5366697"/>
              <a:gd name="connsiteX1173" fmla="*/ 1750748 w 5174126"/>
              <a:gd name="connsiteY1173" fmla="*/ 1903845 h 5366697"/>
              <a:gd name="connsiteX1174" fmla="*/ 1812790 w 5174126"/>
              <a:gd name="connsiteY1174" fmla="*/ 1968511 h 5366697"/>
              <a:gd name="connsiteX1175" fmla="*/ 1837403 w 5174126"/>
              <a:gd name="connsiteY1175" fmla="*/ 1996047 h 5366697"/>
              <a:gd name="connsiteX1176" fmla="*/ 1858095 w 5174126"/>
              <a:gd name="connsiteY1176" fmla="*/ 2017925 h 5366697"/>
              <a:gd name="connsiteX1177" fmla="*/ 1863718 w 5174126"/>
              <a:gd name="connsiteY1177" fmla="*/ 2021593 h 5366697"/>
              <a:gd name="connsiteX1178" fmla="*/ 1999272 w 5174126"/>
              <a:gd name="connsiteY1178" fmla="*/ 2162879 h 5366697"/>
              <a:gd name="connsiteX1179" fmla="*/ 1999109 w 5174126"/>
              <a:gd name="connsiteY1179" fmla="*/ 2162490 h 5366697"/>
              <a:gd name="connsiteX1180" fmla="*/ 1992874 w 5174126"/>
              <a:gd name="connsiteY1180" fmla="*/ 2147997 h 5366697"/>
              <a:gd name="connsiteX1181" fmla="*/ 2103933 w 5174126"/>
              <a:gd name="connsiteY1181" fmla="*/ 2063662 h 5366697"/>
              <a:gd name="connsiteX1182" fmla="*/ 2114203 w 5174126"/>
              <a:gd name="connsiteY1182" fmla="*/ 2029039 h 5366697"/>
              <a:gd name="connsiteX1183" fmla="*/ 2135014 w 5174126"/>
              <a:gd name="connsiteY1183" fmla="*/ 2008972 h 5366697"/>
              <a:gd name="connsiteX1184" fmla="*/ 2179957 w 5174126"/>
              <a:gd name="connsiteY1184" fmla="*/ 1968433 h 5366697"/>
              <a:gd name="connsiteX1185" fmla="*/ 2187747 w 5174126"/>
              <a:gd name="connsiteY1185" fmla="*/ 1930069 h 5366697"/>
              <a:gd name="connsiteX1186" fmla="*/ 2218935 w 5174126"/>
              <a:gd name="connsiteY1186" fmla="*/ 1909409 h 5366697"/>
              <a:gd name="connsiteX1187" fmla="*/ 2243537 w 5174126"/>
              <a:gd name="connsiteY1187" fmla="*/ 1870678 h 5366697"/>
              <a:gd name="connsiteX1188" fmla="*/ 2292843 w 5174126"/>
              <a:gd name="connsiteY1188" fmla="*/ 1827247 h 5366697"/>
              <a:gd name="connsiteX1189" fmla="*/ 2205054 w 5174126"/>
              <a:gd name="connsiteY1189" fmla="*/ 1762456 h 5366697"/>
              <a:gd name="connsiteX1190" fmla="*/ 2129892 w 5174126"/>
              <a:gd name="connsiteY1190" fmla="*/ 1707246 h 5366697"/>
              <a:gd name="connsiteX1191" fmla="*/ 2254420 w 5174126"/>
              <a:gd name="connsiteY1191" fmla="*/ 1769240 h 5366697"/>
              <a:gd name="connsiteX1192" fmla="*/ 2237245 w 5174126"/>
              <a:gd name="connsiteY1192" fmla="*/ 1752797 h 5366697"/>
              <a:gd name="connsiteX1193" fmla="*/ 1983126 w 5174126"/>
              <a:gd name="connsiteY1193" fmla="*/ 1587293 h 5366697"/>
              <a:gd name="connsiteX1194" fmla="*/ 1727378 w 5174126"/>
              <a:gd name="connsiteY1194" fmla="*/ 1411198 h 5366697"/>
              <a:gd name="connsiteX1195" fmla="*/ 1472301 w 5174126"/>
              <a:gd name="connsiteY1195" fmla="*/ 1218507 h 5366697"/>
              <a:gd name="connsiteX1196" fmla="*/ 1618492 w 5174126"/>
              <a:gd name="connsiteY1196" fmla="*/ 1322688 h 5366697"/>
              <a:gd name="connsiteX1197" fmla="*/ 1668401 w 5174126"/>
              <a:gd name="connsiteY1197" fmla="*/ 1356036 h 5366697"/>
              <a:gd name="connsiteX1198" fmla="*/ 1630343 w 5174126"/>
              <a:gd name="connsiteY1198" fmla="*/ 1314838 h 5366697"/>
              <a:gd name="connsiteX1199" fmla="*/ 1308182 w 5174126"/>
              <a:gd name="connsiteY1199" fmla="*/ 1072356 h 5366697"/>
              <a:gd name="connsiteX1200" fmla="*/ 1612164 w 5174126"/>
              <a:gd name="connsiteY1200" fmla="*/ 1287394 h 5366697"/>
              <a:gd name="connsiteX1201" fmla="*/ 1636823 w 5174126"/>
              <a:gd name="connsiteY1201" fmla="*/ 1298879 h 5366697"/>
              <a:gd name="connsiteX1202" fmla="*/ 1615907 w 5174126"/>
              <a:gd name="connsiteY1202" fmla="*/ 1284915 h 5366697"/>
              <a:gd name="connsiteX1203" fmla="*/ 1295423 w 5174126"/>
              <a:gd name="connsiteY1203" fmla="*/ 1036835 h 5366697"/>
              <a:gd name="connsiteX1204" fmla="*/ 1368728 w 5174126"/>
              <a:gd name="connsiteY1204" fmla="*/ 1087890 h 5366697"/>
              <a:gd name="connsiteX1205" fmla="*/ 1443889 w 5174126"/>
              <a:gd name="connsiteY1205" fmla="*/ 1143099 h 5366697"/>
              <a:gd name="connsiteX1206" fmla="*/ 1397130 w 5174126"/>
              <a:gd name="connsiteY1206" fmla="*/ 1096895 h 5366697"/>
              <a:gd name="connsiteX1207" fmla="*/ 1341848 w 5174126"/>
              <a:gd name="connsiteY1207" fmla="*/ 1055439 h 5366697"/>
              <a:gd name="connsiteX1208" fmla="*/ 1393435 w 5174126"/>
              <a:gd name="connsiteY1208" fmla="*/ 1083190 h 5366697"/>
              <a:gd name="connsiteX1209" fmla="*/ 1677717 w 5174126"/>
              <a:gd name="connsiteY1209" fmla="*/ 1294227 h 5366697"/>
              <a:gd name="connsiteX1210" fmla="*/ 1793495 w 5174126"/>
              <a:gd name="connsiteY1210" fmla="*/ 1367402 h 5366697"/>
              <a:gd name="connsiteX1211" fmla="*/ 1778800 w 5174126"/>
              <a:gd name="connsiteY1211" fmla="*/ 1354701 h 5366697"/>
              <a:gd name="connsiteX1212" fmla="*/ 1546908 w 5174126"/>
              <a:gd name="connsiteY1212" fmla="*/ 1180752 h 5366697"/>
              <a:gd name="connsiteX1213" fmla="*/ 1459118 w 5174126"/>
              <a:gd name="connsiteY1213" fmla="*/ 1115961 h 5366697"/>
              <a:gd name="connsiteX1214" fmla="*/ 1513806 w 5174126"/>
              <a:gd name="connsiteY1214" fmla="*/ 1147040 h 5366697"/>
              <a:gd name="connsiteX1215" fmla="*/ 1776993 w 5174126"/>
              <a:gd name="connsiteY1215" fmla="*/ 1334360 h 5366697"/>
              <a:gd name="connsiteX1216" fmla="*/ 1883448 w 5174126"/>
              <a:gd name="connsiteY1216" fmla="*/ 1402941 h 5366697"/>
              <a:gd name="connsiteX1217" fmla="*/ 1809728 w 5174126"/>
              <a:gd name="connsiteY1217" fmla="*/ 1351264 h 5366697"/>
              <a:gd name="connsiteX1218" fmla="*/ 1737897 w 5174126"/>
              <a:gd name="connsiteY1218" fmla="*/ 1292952 h 5366697"/>
              <a:gd name="connsiteX1219" fmla="*/ 1870640 w 5174126"/>
              <a:gd name="connsiteY1219" fmla="*/ 1383607 h 5366697"/>
              <a:gd name="connsiteX1220" fmla="*/ 1916855 w 5174126"/>
              <a:gd name="connsiteY1220" fmla="*/ 1403247 h 5366697"/>
              <a:gd name="connsiteX1221" fmla="*/ 2070741 w 5174126"/>
              <a:gd name="connsiteY1221" fmla="*/ 1501435 h 5366697"/>
              <a:gd name="connsiteX1222" fmla="*/ 2095401 w 5174126"/>
              <a:gd name="connsiteY1222" fmla="*/ 1512920 h 5366697"/>
              <a:gd name="connsiteX1223" fmla="*/ 2057934 w 5174126"/>
              <a:gd name="connsiteY1223" fmla="*/ 1482099 h 5366697"/>
              <a:gd name="connsiteX1224" fmla="*/ 1739467 w 5174126"/>
              <a:gd name="connsiteY1224" fmla="*/ 1253322 h 5366697"/>
              <a:gd name="connsiteX1225" fmla="*/ 2010761 w 5174126"/>
              <a:gd name="connsiteY1225" fmla="*/ 1435272 h 5366697"/>
              <a:gd name="connsiteX1226" fmla="*/ 2049126 w 5174126"/>
              <a:gd name="connsiteY1226" fmla="*/ 1443062 h 5366697"/>
              <a:gd name="connsiteX1227" fmla="*/ 1733552 w 5174126"/>
              <a:gd name="connsiteY1227" fmla="*/ 1218652 h 5366697"/>
              <a:gd name="connsiteX1228" fmla="*/ 1712894 w 5174126"/>
              <a:gd name="connsiteY1228" fmla="*/ 1187466 h 5366697"/>
              <a:gd name="connsiteX1229" fmla="*/ 1928284 w 5174126"/>
              <a:gd name="connsiteY1229" fmla="*/ 1328372 h 5366697"/>
              <a:gd name="connsiteX1230" fmla="*/ 1968277 w 5174126"/>
              <a:gd name="connsiteY1230" fmla="*/ 1346750 h 5366697"/>
              <a:gd name="connsiteX1231" fmla="*/ 1623296 w 5174126"/>
              <a:gd name="connsiteY1231" fmla="*/ 1102334 h 5366697"/>
              <a:gd name="connsiteX1232" fmla="*/ 1498452 w 5174126"/>
              <a:gd name="connsiteY1232" fmla="*/ 1007344 h 5366697"/>
              <a:gd name="connsiteX1233" fmla="*/ 1464135 w 5174126"/>
              <a:gd name="connsiteY1233" fmla="*/ 963667 h 5366697"/>
              <a:gd name="connsiteX1234" fmla="*/ 1378232 w 5174126"/>
              <a:gd name="connsiteY1234" fmla="*/ 892241 h 5366697"/>
              <a:gd name="connsiteX1235" fmla="*/ 1360465 w 5174126"/>
              <a:gd name="connsiteY1235" fmla="*/ 865420 h 5366697"/>
              <a:gd name="connsiteX1236" fmla="*/ 1308927 w 5174126"/>
              <a:gd name="connsiteY1236" fmla="*/ 821486 h 5366697"/>
              <a:gd name="connsiteX1237" fmla="*/ 1262167 w 5174126"/>
              <a:gd name="connsiteY1237" fmla="*/ 775282 h 5366697"/>
              <a:gd name="connsiteX1238" fmla="*/ 1320778 w 5174126"/>
              <a:gd name="connsiteY1238" fmla="*/ 813635 h 5366697"/>
              <a:gd name="connsiteX1239" fmla="*/ 1295162 w 5174126"/>
              <a:gd name="connsiteY1239" fmla="*/ 774964 h 5366697"/>
              <a:gd name="connsiteX1240" fmla="*/ 1410683 w 5174126"/>
              <a:gd name="connsiteY1240" fmla="*/ 865360 h 5366697"/>
              <a:gd name="connsiteX1241" fmla="*/ 1410731 w 5174126"/>
              <a:gd name="connsiteY1241" fmla="*/ 849175 h 5366697"/>
              <a:gd name="connsiteX1242" fmla="*/ 1360455 w 5174126"/>
              <a:gd name="connsiteY1242" fmla="*/ 799019 h 5366697"/>
              <a:gd name="connsiteX1243" fmla="*/ 1272073 w 5174126"/>
              <a:gd name="connsiteY1243" fmla="*/ 723850 h 5366697"/>
              <a:gd name="connsiteX1244" fmla="*/ 1321982 w 5174126"/>
              <a:gd name="connsiteY1244" fmla="*/ 757197 h 5366697"/>
              <a:gd name="connsiteX1245" fmla="*/ 1376050 w 5174126"/>
              <a:gd name="connsiteY1245" fmla="*/ 788690 h 5366697"/>
              <a:gd name="connsiteX1246" fmla="*/ 1314181 w 5174126"/>
              <a:gd name="connsiteY1246" fmla="*/ 729161 h 5366697"/>
              <a:gd name="connsiteX1247" fmla="*/ 1249607 w 5174126"/>
              <a:gd name="connsiteY1247" fmla="*/ 672322 h 5366697"/>
              <a:gd name="connsiteX1248" fmla="*/ 1318548 w 5174126"/>
              <a:gd name="connsiteY1248" fmla="*/ 726268 h 5366697"/>
              <a:gd name="connsiteX1249" fmla="*/ 1321925 w 5174126"/>
              <a:gd name="connsiteY1249" fmla="*/ 706981 h 5366697"/>
              <a:gd name="connsiteX1250" fmla="*/ 1343255 w 5174126"/>
              <a:gd name="connsiteY1250" fmla="*/ 721570 h 5366697"/>
              <a:gd name="connsiteX1251" fmla="*/ 1359441 w 5174126"/>
              <a:gd name="connsiteY1251" fmla="*/ 721617 h 5366697"/>
              <a:gd name="connsiteX1252" fmla="*/ 1306047 w 5174126"/>
              <a:gd name="connsiteY1252" fmla="*/ 673526 h 5366697"/>
              <a:gd name="connsiteX1253" fmla="*/ 1315646 w 5174126"/>
              <a:gd name="connsiteY1253" fmla="*/ 655502 h 5366697"/>
              <a:gd name="connsiteX1254" fmla="*/ 1321016 w 5174126"/>
              <a:gd name="connsiteY1254" fmla="*/ 663610 h 5366697"/>
              <a:gd name="connsiteX1255" fmla="*/ 1315646 w 5174126"/>
              <a:gd name="connsiteY1255" fmla="*/ 655502 h 5366697"/>
              <a:gd name="connsiteX1256" fmla="*/ 1284172 w 5174126"/>
              <a:gd name="connsiteY1256" fmla="*/ 632376 h 5366697"/>
              <a:gd name="connsiteX1257" fmla="*/ 1305729 w 5174126"/>
              <a:gd name="connsiteY1257" fmla="*/ 640532 h 5366697"/>
              <a:gd name="connsiteX1258" fmla="*/ 1372449 w 5174126"/>
              <a:gd name="connsiteY1258" fmla="*/ 673514 h 5366697"/>
              <a:gd name="connsiteX1259" fmla="*/ 1327544 w 5174126"/>
              <a:gd name="connsiteY1259" fmla="*/ 631466 h 5366697"/>
              <a:gd name="connsiteX1260" fmla="*/ 1292815 w 5174126"/>
              <a:gd name="connsiteY1260" fmla="*/ 587166 h 5366697"/>
              <a:gd name="connsiteX1261" fmla="*/ 1345617 w 5174126"/>
              <a:gd name="connsiteY1261" fmla="*/ 624879 h 5366697"/>
              <a:gd name="connsiteX1262" fmla="*/ 1501132 w 5174126"/>
              <a:gd name="connsiteY1262" fmla="*/ 733654 h 5366697"/>
              <a:gd name="connsiteX1263" fmla="*/ 1554784 w 5174126"/>
              <a:gd name="connsiteY1263" fmla="*/ 764521 h 5366697"/>
              <a:gd name="connsiteX1264" fmla="*/ 1468031 w 5174126"/>
              <a:gd name="connsiteY1264" fmla="*/ 699940 h 5366697"/>
              <a:gd name="connsiteX1265" fmla="*/ 1335594 w 5174126"/>
              <a:gd name="connsiteY1265" fmla="*/ 575879 h 5366697"/>
              <a:gd name="connsiteX1266" fmla="*/ 1379332 w 5174126"/>
              <a:gd name="connsiteY1266" fmla="*/ 591777 h 5366697"/>
              <a:gd name="connsiteX1267" fmla="*/ 1309023 w 5174126"/>
              <a:gd name="connsiteY1267" fmla="*/ 510021 h 5366697"/>
              <a:gd name="connsiteX1268" fmla="*/ 1403674 w 5174126"/>
              <a:gd name="connsiteY1268" fmla="*/ 570269 h 5366697"/>
              <a:gd name="connsiteX1269" fmla="*/ 1403567 w 5174126"/>
              <a:gd name="connsiteY1269" fmla="*/ 536237 h 5366697"/>
              <a:gd name="connsiteX1270" fmla="*/ 1396130 w 5174126"/>
              <a:gd name="connsiteY1270" fmla="*/ 525010 h 5366697"/>
              <a:gd name="connsiteX1271" fmla="*/ 1424532 w 5174126"/>
              <a:gd name="connsiteY1271" fmla="*/ 534017 h 5366697"/>
              <a:gd name="connsiteX1272" fmla="*/ 1465741 w 5174126"/>
              <a:gd name="connsiteY1272" fmla="*/ 562358 h 5366697"/>
              <a:gd name="connsiteX1273" fmla="*/ 1878609 w 5174126"/>
              <a:gd name="connsiteY1273" fmla="*/ 865906 h 5366697"/>
              <a:gd name="connsiteX1274" fmla="*/ 1717334 w 5174126"/>
              <a:gd name="connsiteY1274" fmla="*/ 740307 h 5366697"/>
              <a:gd name="connsiteX1275" fmla="*/ 1549059 w 5174126"/>
              <a:gd name="connsiteY1275" fmla="*/ 596011 h 5366697"/>
              <a:gd name="connsiteX1276" fmla="*/ 1449086 w 5174126"/>
              <a:gd name="connsiteY1276" fmla="*/ 511471 h 5366697"/>
              <a:gd name="connsiteX1277" fmla="*/ 1500671 w 5174126"/>
              <a:gd name="connsiteY1277" fmla="*/ 539221 h 5366697"/>
              <a:gd name="connsiteX1278" fmla="*/ 1384786 w 5174126"/>
              <a:gd name="connsiteY1278" fmla="*/ 432016 h 5366697"/>
              <a:gd name="connsiteX1279" fmla="*/ 1400380 w 5174126"/>
              <a:gd name="connsiteY1279" fmla="*/ 421686 h 5366697"/>
              <a:gd name="connsiteX1280" fmla="*/ 1333554 w 5174126"/>
              <a:gd name="connsiteY1280" fmla="*/ 354672 h 5366697"/>
              <a:gd name="connsiteX1281" fmla="*/ 1391314 w 5174126"/>
              <a:gd name="connsiteY1281" fmla="*/ 399872 h 5366697"/>
              <a:gd name="connsiteX1282" fmla="*/ 1449074 w 5174126"/>
              <a:gd name="connsiteY1282" fmla="*/ 445069 h 5366697"/>
              <a:gd name="connsiteX1283" fmla="*/ 1422243 w 5174126"/>
              <a:gd name="connsiteY1283" fmla="*/ 396434 h 5366697"/>
              <a:gd name="connsiteX1284" fmla="*/ 1512147 w 5174126"/>
              <a:gd name="connsiteY1284" fmla="*/ 448159 h 5366697"/>
              <a:gd name="connsiteX1285" fmla="*/ 1408477 w 5174126"/>
              <a:gd name="connsiteY1285" fmla="*/ 349912 h 5366697"/>
              <a:gd name="connsiteX1286" fmla="*/ 1340389 w 5174126"/>
              <a:gd name="connsiteY1286" fmla="*/ 289121 h 5366697"/>
              <a:gd name="connsiteX1287" fmla="*/ 1427765 w 5174126"/>
              <a:gd name="connsiteY1287" fmla="*/ 353290 h 5366697"/>
              <a:gd name="connsiteX1288" fmla="*/ 1444623 w 5174126"/>
              <a:gd name="connsiteY1288" fmla="*/ 336738 h 5366697"/>
              <a:gd name="connsiteX1289" fmla="*/ 1509610 w 5174126"/>
              <a:gd name="connsiteY1289" fmla="*/ 394201 h 5366697"/>
              <a:gd name="connsiteX1290" fmla="*/ 1532641 w 5174126"/>
              <a:gd name="connsiteY1290" fmla="*/ 395100 h 5366697"/>
              <a:gd name="connsiteX1291" fmla="*/ 1603880 w 5174126"/>
              <a:gd name="connsiteY1291" fmla="*/ 443035 h 5366697"/>
              <a:gd name="connsiteX1292" fmla="*/ 1748393 w 5174126"/>
              <a:gd name="connsiteY1292" fmla="*/ 552814 h 5366697"/>
              <a:gd name="connsiteX1293" fmla="*/ 1748393 w 5174126"/>
              <a:gd name="connsiteY1293" fmla="*/ 552814 h 5366697"/>
              <a:gd name="connsiteX1294" fmla="*/ 1607258 w 5174126"/>
              <a:gd name="connsiteY1294" fmla="*/ 423747 h 5366697"/>
              <a:gd name="connsiteX1295" fmla="*/ 1532947 w 5174126"/>
              <a:gd name="connsiteY1295" fmla="*/ 361692 h 5366697"/>
              <a:gd name="connsiteX1296" fmla="*/ 1484559 w 5174126"/>
              <a:gd name="connsiteY1296" fmla="*/ 304900 h 5366697"/>
              <a:gd name="connsiteX1297" fmla="*/ 1557654 w 5174126"/>
              <a:gd name="connsiteY1297" fmla="*/ 356991 h 5366697"/>
              <a:gd name="connsiteX1298" fmla="*/ 1571984 w 5174126"/>
              <a:gd name="connsiteY1298" fmla="*/ 352884 h 5366697"/>
              <a:gd name="connsiteX1299" fmla="*/ 1632224 w 5174126"/>
              <a:gd name="connsiteY1299" fmla="*/ 401824 h 5366697"/>
              <a:gd name="connsiteX1300" fmla="*/ 1693727 w 5174126"/>
              <a:gd name="connsiteY1300" fmla="*/ 444544 h 5366697"/>
              <a:gd name="connsiteX1301" fmla="*/ 1683398 w 5174126"/>
              <a:gd name="connsiteY1301" fmla="*/ 428951 h 5366697"/>
              <a:gd name="connsiteX1302" fmla="*/ 1701470 w 5174126"/>
              <a:gd name="connsiteY1302" fmla="*/ 422363 h 5366697"/>
              <a:gd name="connsiteX1303" fmla="*/ 1590955 w 5174126"/>
              <a:gd name="connsiteY1303" fmla="*/ 323266 h 5366697"/>
              <a:gd name="connsiteX1304" fmla="*/ 1697411 w 5174126"/>
              <a:gd name="connsiteY1304" fmla="*/ 391848 h 5366697"/>
              <a:gd name="connsiteX1305" fmla="*/ 1688345 w 5174126"/>
              <a:gd name="connsiteY1305" fmla="*/ 370033 h 5366697"/>
              <a:gd name="connsiteX1306" fmla="*/ 1925016 w 5174126"/>
              <a:gd name="connsiteY1306" fmla="*/ 541714 h 5366697"/>
              <a:gd name="connsiteX1307" fmla="*/ 2251404 w 5174126"/>
              <a:gd name="connsiteY1307" fmla="*/ 758062 h 5366697"/>
              <a:gd name="connsiteX1308" fmla="*/ 2251404 w 5174126"/>
              <a:gd name="connsiteY1308" fmla="*/ 758062 h 5366697"/>
              <a:gd name="connsiteX1309" fmla="*/ 2024292 w 5174126"/>
              <a:gd name="connsiteY1309" fmla="*/ 581846 h 5366697"/>
              <a:gd name="connsiteX1310" fmla="*/ 2170508 w 5174126"/>
              <a:gd name="connsiteY1310" fmla="*/ 677935 h 5366697"/>
              <a:gd name="connsiteX1311" fmla="*/ 2167437 w 5174126"/>
              <a:gd name="connsiteY1311" fmla="*/ 663816 h 5366697"/>
              <a:gd name="connsiteX1312" fmla="*/ 1677366 w 5174126"/>
              <a:gd name="connsiteY1312" fmla="*/ 293848 h 5366697"/>
              <a:gd name="connsiteX1313" fmla="*/ 1585881 w 5174126"/>
              <a:gd name="connsiteY1313" fmla="*/ 215348 h 5366697"/>
              <a:gd name="connsiteX1314" fmla="*/ 1599361 w 5174126"/>
              <a:gd name="connsiteY1314" fmla="*/ 218087 h 5366697"/>
              <a:gd name="connsiteX1315" fmla="*/ 1696444 w 5174126"/>
              <a:gd name="connsiteY1315" fmla="*/ 298261 h 5366697"/>
              <a:gd name="connsiteX1316" fmla="*/ 1795414 w 5174126"/>
              <a:gd name="connsiteY1316" fmla="*/ 371801 h 5366697"/>
              <a:gd name="connsiteX1317" fmla="*/ 1812222 w 5174126"/>
              <a:gd name="connsiteY1317" fmla="*/ 371436 h 5366697"/>
              <a:gd name="connsiteX1318" fmla="*/ 1896497 w 5174126"/>
              <a:gd name="connsiteY1318" fmla="*/ 432274 h 5366697"/>
              <a:gd name="connsiteX1319" fmla="*/ 1917462 w 5174126"/>
              <a:gd name="connsiteY1319" fmla="*/ 430053 h 5366697"/>
              <a:gd name="connsiteX1320" fmla="*/ 1922795 w 5174126"/>
              <a:gd name="connsiteY1320" fmla="*/ 433363 h 5366697"/>
              <a:gd name="connsiteX1321" fmla="*/ 1926913 w 5174126"/>
              <a:gd name="connsiteY1321" fmla="*/ 437493 h 5366697"/>
              <a:gd name="connsiteX1322" fmla="*/ 1924065 w 5174126"/>
              <a:gd name="connsiteY1322" fmla="*/ 435873 h 5366697"/>
              <a:gd name="connsiteX1323" fmla="*/ 1932157 w 5174126"/>
              <a:gd name="connsiteY1323" fmla="*/ 442754 h 5366697"/>
              <a:gd name="connsiteX1324" fmla="*/ 1959523 w 5174126"/>
              <a:gd name="connsiteY1324" fmla="*/ 451550 h 5366697"/>
              <a:gd name="connsiteX1325" fmla="*/ 1872769 w 5174126"/>
              <a:gd name="connsiteY1325" fmla="*/ 386969 h 5366697"/>
              <a:gd name="connsiteX1326" fmla="*/ 1863703 w 5174126"/>
              <a:gd name="connsiteY1326" fmla="*/ 365153 h 5366697"/>
              <a:gd name="connsiteX1327" fmla="*/ 1790656 w 5174126"/>
              <a:gd name="connsiteY1327" fmla="*/ 296878 h 5366697"/>
              <a:gd name="connsiteX1328" fmla="*/ 1677614 w 5174126"/>
              <a:gd name="connsiteY1328" fmla="*/ 210224 h 5366697"/>
              <a:gd name="connsiteX1329" fmla="*/ 1708543 w 5174126"/>
              <a:gd name="connsiteY1329" fmla="*/ 206787 h 5366697"/>
              <a:gd name="connsiteX1330" fmla="*/ 1744381 w 5174126"/>
              <a:gd name="connsiteY1330" fmla="*/ 227021 h 5366697"/>
              <a:gd name="connsiteX1331" fmla="*/ 1800927 w 5174126"/>
              <a:gd name="connsiteY1331" fmla="*/ 262254 h 5366697"/>
              <a:gd name="connsiteX1332" fmla="*/ 1873608 w 5174126"/>
              <a:gd name="connsiteY1332" fmla="*/ 313722 h 5366697"/>
              <a:gd name="connsiteX1333" fmla="*/ 2237027 w 5174126"/>
              <a:gd name="connsiteY1333" fmla="*/ 568362 h 5366697"/>
              <a:gd name="connsiteX1334" fmla="*/ 2310333 w 5174126"/>
              <a:gd name="connsiteY1334" fmla="*/ 619416 h 5366697"/>
              <a:gd name="connsiteX1335" fmla="*/ 2267495 w 5174126"/>
              <a:gd name="connsiteY1335" fmla="*/ 580485 h 5366697"/>
              <a:gd name="connsiteX1336" fmla="*/ 2023160 w 5174126"/>
              <a:gd name="connsiteY1336" fmla="*/ 404011 h 5366697"/>
              <a:gd name="connsiteX1337" fmla="*/ 1924190 w 5174126"/>
              <a:gd name="connsiteY1337" fmla="*/ 330472 h 5366697"/>
              <a:gd name="connsiteX1338" fmla="*/ 1926976 w 5174126"/>
              <a:gd name="connsiteY1338" fmla="*/ 300806 h 5366697"/>
              <a:gd name="connsiteX1339" fmla="*/ 1884551 w 5174126"/>
              <a:gd name="connsiteY1339" fmla="*/ 262501 h 5366697"/>
              <a:gd name="connsiteX1340" fmla="*/ 1846079 w 5174126"/>
              <a:gd name="connsiteY1340" fmla="*/ 220679 h 5366697"/>
              <a:gd name="connsiteX1341" fmla="*/ 1702205 w 5174126"/>
              <a:gd name="connsiteY1341" fmla="*/ 105092 h 5366697"/>
              <a:gd name="connsiteX1342" fmla="*/ 1656038 w 5174126"/>
              <a:gd name="connsiteY1342" fmla="*/ 69264 h 5366697"/>
              <a:gd name="connsiteX1343" fmla="*/ 1683282 w 5174126"/>
              <a:gd name="connsiteY1343" fmla="*/ 83300 h 5366697"/>
              <a:gd name="connsiteX1344" fmla="*/ 1692120 w 5174126"/>
              <a:gd name="connsiteY1344" fmla="*/ 89714 h 5366697"/>
              <a:gd name="connsiteX1345" fmla="*/ 1722519 w 5174126"/>
              <a:gd name="connsiteY1345" fmla="*/ 116538 h 5366697"/>
              <a:gd name="connsiteX1346" fmla="*/ 1812767 w 5174126"/>
              <a:gd name="connsiteY1346" fmla="*/ 188003 h 5366697"/>
              <a:gd name="connsiteX1347" fmla="*/ 1835797 w 5174126"/>
              <a:gd name="connsiteY1347" fmla="*/ 188901 h 5366697"/>
              <a:gd name="connsiteX1348" fmla="*/ 1879487 w 5174126"/>
              <a:gd name="connsiteY1348" fmla="*/ 220986 h 5366697"/>
              <a:gd name="connsiteX1349" fmla="*/ 1917001 w 5174126"/>
              <a:gd name="connsiteY1349" fmla="*/ 235621 h 5366697"/>
              <a:gd name="connsiteX1350" fmla="*/ 1853020 w 5174126"/>
              <a:gd name="connsiteY1350" fmla="*/ 189159 h 5366697"/>
              <a:gd name="connsiteX1351" fmla="*/ 1834841 w 5174126"/>
              <a:gd name="connsiteY1351" fmla="*/ 161715 h 5366697"/>
              <a:gd name="connsiteX1352" fmla="*/ 1807703 w 5174126"/>
              <a:gd name="connsiteY1352" fmla="*/ 146488 h 5366697"/>
              <a:gd name="connsiteX1353" fmla="*/ 1789936 w 5174126"/>
              <a:gd name="connsiteY1353" fmla="*/ 119667 h 5366697"/>
              <a:gd name="connsiteX1354" fmla="*/ 1726805 w 5174126"/>
              <a:gd name="connsiteY1354" fmla="*/ 66360 h 5366697"/>
              <a:gd name="connsiteX1355" fmla="*/ 1669912 w 5174126"/>
              <a:gd name="connsiteY1355" fmla="*/ 14193 h 5366697"/>
              <a:gd name="connsiteX1356" fmla="*/ 1662283 w 5174126"/>
              <a:gd name="connsiteY1356" fmla="*/ 93 h 5366697"/>
              <a:gd name="connsiteX1357" fmla="*/ 1656238 w 5174126"/>
              <a:gd name="connsiteY1357" fmla="*/ 1826 h 5366697"/>
              <a:gd name="connsiteX1358" fmla="*/ 1662283 w 5174126"/>
              <a:gd name="connsiteY1358" fmla="*/ 93 h 5366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</a:cxnLst>
            <a:rect l="l" t="t" r="r" b="b"/>
            <a:pathLst>
              <a:path w="5174126" h="5366697">
                <a:moveTo>
                  <a:pt x="4755615" y="5354019"/>
                </a:moveTo>
                <a:lnTo>
                  <a:pt x="4756354" y="5354032"/>
                </a:lnTo>
                <a:lnTo>
                  <a:pt x="4756212" y="5354577"/>
                </a:lnTo>
                <a:close/>
                <a:moveTo>
                  <a:pt x="4582085" y="5240680"/>
                </a:moveTo>
                <a:lnTo>
                  <a:pt x="4582435" y="5240931"/>
                </a:lnTo>
                <a:cubicBezTo>
                  <a:pt x="4618647" y="5275277"/>
                  <a:pt x="4657163" y="5302262"/>
                  <a:pt x="4695758" y="5329195"/>
                </a:cubicBezTo>
                <a:lnTo>
                  <a:pt x="4737525" y="5359088"/>
                </a:lnTo>
                <a:lnTo>
                  <a:pt x="4737372" y="5359105"/>
                </a:lnTo>
                <a:cubicBezTo>
                  <a:pt x="4734566" y="5360964"/>
                  <a:pt x="4733419" y="5362790"/>
                  <a:pt x="4733150" y="5364819"/>
                </a:cubicBezTo>
                <a:lnTo>
                  <a:pt x="4733434" y="5366697"/>
                </a:lnTo>
                <a:lnTo>
                  <a:pt x="4646353" y="5308974"/>
                </a:lnTo>
                <a:lnTo>
                  <a:pt x="4585872" y="5268884"/>
                </a:lnTo>
                <a:lnTo>
                  <a:pt x="4594666" y="5269667"/>
                </a:lnTo>
                <a:cubicBezTo>
                  <a:pt x="4591555" y="5269035"/>
                  <a:pt x="4587585" y="5260671"/>
                  <a:pt x="4584861" y="5252155"/>
                </a:cubicBezTo>
                <a:close/>
                <a:moveTo>
                  <a:pt x="4566723" y="5208845"/>
                </a:moveTo>
                <a:lnTo>
                  <a:pt x="4725580" y="5322902"/>
                </a:lnTo>
                <a:cubicBezTo>
                  <a:pt x="4739651" y="5336016"/>
                  <a:pt x="4767380" y="5361621"/>
                  <a:pt x="4728651" y="5337022"/>
                </a:cubicBezTo>
                <a:cubicBezTo>
                  <a:pt x="4679153" y="5304297"/>
                  <a:pt x="4633609" y="5268057"/>
                  <a:pt x="4582435" y="5240931"/>
                </a:cubicBezTo>
                <a:lnTo>
                  <a:pt x="4582041" y="5240500"/>
                </a:lnTo>
                <a:lnTo>
                  <a:pt x="4581972" y="5240215"/>
                </a:lnTo>
                <a:cubicBezTo>
                  <a:pt x="4581495" y="5236828"/>
                  <a:pt x="4581594" y="5234352"/>
                  <a:pt x="4582530" y="5233733"/>
                </a:cubicBezTo>
                <a:cubicBezTo>
                  <a:pt x="4577158" y="5225624"/>
                  <a:pt x="4564091" y="5223510"/>
                  <a:pt x="4565980" y="5216876"/>
                </a:cubicBezTo>
                <a:cubicBezTo>
                  <a:pt x="4564740" y="5215004"/>
                  <a:pt x="4565992" y="5212830"/>
                  <a:pt x="4566882" y="5210108"/>
                </a:cubicBezTo>
                <a:close/>
                <a:moveTo>
                  <a:pt x="4467599" y="5074321"/>
                </a:moveTo>
                <a:lnTo>
                  <a:pt x="4487883" y="5086167"/>
                </a:lnTo>
                <a:lnTo>
                  <a:pt x="4507992" y="5097959"/>
                </a:lnTo>
                <a:lnTo>
                  <a:pt x="4514723" y="5105369"/>
                </a:lnTo>
                <a:lnTo>
                  <a:pt x="4517665" y="5110635"/>
                </a:lnTo>
                <a:cubicBezTo>
                  <a:pt x="4517665" y="5110635"/>
                  <a:pt x="4513935" y="5109069"/>
                  <a:pt x="4508648" y="5107186"/>
                </a:cubicBezTo>
                <a:lnTo>
                  <a:pt x="4492632" y="5102520"/>
                </a:lnTo>
                <a:lnTo>
                  <a:pt x="4492412" y="5102269"/>
                </a:lnTo>
                <a:lnTo>
                  <a:pt x="4496522" y="5103104"/>
                </a:lnTo>
                <a:lnTo>
                  <a:pt x="4489799" y="5099278"/>
                </a:lnTo>
                <a:lnTo>
                  <a:pt x="4482763" y="5091227"/>
                </a:lnTo>
                <a:close/>
                <a:moveTo>
                  <a:pt x="4560354" y="5048640"/>
                </a:moveTo>
                <a:lnTo>
                  <a:pt x="4581304" y="5063097"/>
                </a:lnTo>
                <a:cubicBezTo>
                  <a:pt x="4620331" y="5092885"/>
                  <a:pt x="4658737" y="5121737"/>
                  <a:pt x="4698726" y="5150776"/>
                </a:cubicBezTo>
                <a:lnTo>
                  <a:pt x="4801621" y="5222768"/>
                </a:lnTo>
                <a:lnTo>
                  <a:pt x="4802151" y="5224210"/>
                </a:lnTo>
                <a:cubicBezTo>
                  <a:pt x="4803646" y="5227482"/>
                  <a:pt x="4805608" y="5230445"/>
                  <a:pt x="4807480" y="5229206"/>
                </a:cubicBezTo>
                <a:cubicBezTo>
                  <a:pt x="4805608" y="5230445"/>
                  <a:pt x="4804673" y="5231065"/>
                  <a:pt x="4802414" y="5231888"/>
                </a:cubicBezTo>
                <a:lnTo>
                  <a:pt x="4801178" y="5232259"/>
                </a:lnTo>
                <a:lnTo>
                  <a:pt x="4795171" y="5227448"/>
                </a:lnTo>
                <a:cubicBezTo>
                  <a:pt x="4734906" y="5186600"/>
                  <a:pt x="4677238" y="5145603"/>
                  <a:pt x="4618041" y="5103488"/>
                </a:cubicBezTo>
                <a:lnTo>
                  <a:pt x="4590691" y="5084095"/>
                </a:lnTo>
                <a:close/>
                <a:moveTo>
                  <a:pt x="4298860" y="4918071"/>
                </a:moveTo>
                <a:lnTo>
                  <a:pt x="4306730" y="4924009"/>
                </a:lnTo>
                <a:lnTo>
                  <a:pt x="4305649" y="4924463"/>
                </a:lnTo>
                <a:close/>
                <a:moveTo>
                  <a:pt x="4568648" y="4917021"/>
                </a:moveTo>
                <a:lnTo>
                  <a:pt x="4576536" y="4921773"/>
                </a:lnTo>
                <a:lnTo>
                  <a:pt x="4574667" y="4924120"/>
                </a:lnTo>
                <a:close/>
                <a:moveTo>
                  <a:pt x="4396680" y="4873788"/>
                </a:moveTo>
                <a:lnTo>
                  <a:pt x="4404222" y="4879765"/>
                </a:lnTo>
                <a:lnTo>
                  <a:pt x="4416205" y="4892251"/>
                </a:lnTo>
                <a:close/>
                <a:moveTo>
                  <a:pt x="4468549" y="4841101"/>
                </a:moveTo>
                <a:lnTo>
                  <a:pt x="4512890" y="4874786"/>
                </a:lnTo>
                <a:lnTo>
                  <a:pt x="4526539" y="4890911"/>
                </a:lnTo>
                <a:lnTo>
                  <a:pt x="4521094" y="4887251"/>
                </a:lnTo>
                <a:cubicBezTo>
                  <a:pt x="4515888" y="4883647"/>
                  <a:pt x="4511139" y="4880287"/>
                  <a:pt x="4508188" y="4878203"/>
                </a:cubicBezTo>
                <a:lnTo>
                  <a:pt x="4493467" y="4868351"/>
                </a:lnTo>
                <a:lnTo>
                  <a:pt x="4482125" y="4855182"/>
                </a:lnTo>
                <a:close/>
                <a:moveTo>
                  <a:pt x="4161906" y="4816865"/>
                </a:moveTo>
                <a:cubicBezTo>
                  <a:pt x="4176826" y="4823133"/>
                  <a:pt x="4190048" y="4843092"/>
                  <a:pt x="4202444" y="4861805"/>
                </a:cubicBezTo>
                <a:cubicBezTo>
                  <a:pt x="4187521" y="4855536"/>
                  <a:pt x="4174713" y="4836200"/>
                  <a:pt x="4161906" y="4816865"/>
                </a:cubicBezTo>
                <a:close/>
                <a:moveTo>
                  <a:pt x="4136616" y="4811181"/>
                </a:moveTo>
                <a:cubicBezTo>
                  <a:pt x="4136061" y="4811549"/>
                  <a:pt x="4134580" y="4812530"/>
                  <a:pt x="4131617" y="4814493"/>
                </a:cubicBezTo>
                <a:cubicBezTo>
                  <a:pt x="4131617" y="4814493"/>
                  <a:pt x="4138283" y="4810076"/>
                  <a:pt x="4136616" y="4811181"/>
                </a:cubicBezTo>
                <a:close/>
                <a:moveTo>
                  <a:pt x="4149466" y="4799991"/>
                </a:moveTo>
                <a:cubicBezTo>
                  <a:pt x="4153154" y="4802637"/>
                  <a:pt x="4154603" y="4812952"/>
                  <a:pt x="4161906" y="4816865"/>
                </a:cubicBezTo>
                <a:cubicBezTo>
                  <a:pt x="4153796" y="4822235"/>
                  <a:pt x="4147211" y="4804163"/>
                  <a:pt x="4144730" y="4800421"/>
                </a:cubicBezTo>
                <a:cubicBezTo>
                  <a:pt x="4146758" y="4799078"/>
                  <a:pt x="4148237" y="4799108"/>
                  <a:pt x="4149466" y="4799991"/>
                </a:cubicBezTo>
                <a:close/>
                <a:moveTo>
                  <a:pt x="4125701" y="4779822"/>
                </a:moveTo>
                <a:cubicBezTo>
                  <a:pt x="4133810" y="4774450"/>
                  <a:pt x="4136030" y="4795415"/>
                  <a:pt x="4144730" y="4800421"/>
                </a:cubicBezTo>
                <a:cubicBezTo>
                  <a:pt x="4137247" y="4805379"/>
                  <a:pt x="4134401" y="4784828"/>
                  <a:pt x="4125701" y="4779822"/>
                </a:cubicBezTo>
                <a:close/>
                <a:moveTo>
                  <a:pt x="4714358" y="4769455"/>
                </a:moveTo>
                <a:cubicBezTo>
                  <a:pt x="4729903" y="4775311"/>
                  <a:pt x="4783969" y="4806803"/>
                  <a:pt x="4780225" y="4809282"/>
                </a:cubicBezTo>
                <a:cubicBezTo>
                  <a:pt x="4783969" y="4806803"/>
                  <a:pt x="4783969" y="4806803"/>
                  <a:pt x="4781489" y="4803061"/>
                </a:cubicBezTo>
                <a:cubicBezTo>
                  <a:pt x="4849214" y="4847043"/>
                  <a:pt x="4901603" y="4884132"/>
                  <a:pt x="4714358" y="4769455"/>
                </a:cubicBezTo>
                <a:close/>
                <a:moveTo>
                  <a:pt x="4084752" y="4734257"/>
                </a:moveTo>
                <a:cubicBezTo>
                  <a:pt x="4100086" y="4741151"/>
                  <a:pt x="4112894" y="4760486"/>
                  <a:pt x="4125701" y="4779822"/>
                </a:cubicBezTo>
                <a:cubicBezTo>
                  <a:pt x="4110367" y="4772929"/>
                  <a:pt x="4097559" y="4753593"/>
                  <a:pt x="4084752" y="4734257"/>
                </a:cubicBezTo>
                <a:close/>
                <a:moveTo>
                  <a:pt x="4075394" y="4730992"/>
                </a:moveTo>
                <a:cubicBezTo>
                  <a:pt x="4072275" y="4729903"/>
                  <a:pt x="4084752" y="4734257"/>
                  <a:pt x="4084752" y="4734257"/>
                </a:cubicBezTo>
                <a:cubicBezTo>
                  <a:pt x="4079206" y="4732322"/>
                  <a:pt x="4076434" y="4731354"/>
                  <a:pt x="4075394" y="4730992"/>
                </a:cubicBezTo>
                <a:close/>
                <a:moveTo>
                  <a:pt x="4050093" y="4691929"/>
                </a:moveTo>
                <a:cubicBezTo>
                  <a:pt x="4052918" y="4692975"/>
                  <a:pt x="4057158" y="4697346"/>
                  <a:pt x="4060140" y="4706588"/>
                </a:cubicBezTo>
                <a:cubicBezTo>
                  <a:pt x="4063835" y="4720294"/>
                  <a:pt x="4051025" y="4700958"/>
                  <a:pt x="4048547" y="4697216"/>
                </a:cubicBezTo>
                <a:cubicBezTo>
                  <a:pt x="4045862" y="4693162"/>
                  <a:pt x="4047269" y="4690883"/>
                  <a:pt x="4050093" y="4691929"/>
                </a:cubicBezTo>
                <a:close/>
                <a:moveTo>
                  <a:pt x="4220426" y="4659179"/>
                </a:moveTo>
                <a:cubicBezTo>
                  <a:pt x="4222440" y="4658601"/>
                  <a:pt x="4214381" y="4660913"/>
                  <a:pt x="4214381" y="4660913"/>
                </a:cubicBezTo>
                <a:cubicBezTo>
                  <a:pt x="4217963" y="4659885"/>
                  <a:pt x="4219754" y="4659372"/>
                  <a:pt x="4220426" y="4659179"/>
                </a:cubicBezTo>
                <a:close/>
                <a:moveTo>
                  <a:pt x="3734721" y="4407706"/>
                </a:moveTo>
                <a:cubicBezTo>
                  <a:pt x="3731921" y="4407542"/>
                  <a:pt x="3729431" y="4407846"/>
                  <a:pt x="3729431" y="4407846"/>
                </a:cubicBezTo>
                <a:cubicBezTo>
                  <a:pt x="3728168" y="4414067"/>
                  <a:pt x="3749724" y="4422223"/>
                  <a:pt x="3741872" y="4410373"/>
                </a:cubicBezTo>
                <a:cubicBezTo>
                  <a:pt x="3740632" y="4408502"/>
                  <a:pt x="3737522" y="4407870"/>
                  <a:pt x="3734721" y="4407706"/>
                </a:cubicBezTo>
                <a:close/>
                <a:moveTo>
                  <a:pt x="5172498" y="4386151"/>
                </a:moveTo>
                <a:cubicBezTo>
                  <a:pt x="5176241" y="4383672"/>
                  <a:pt x="5171649" y="4392996"/>
                  <a:pt x="5174126" y="4396738"/>
                </a:cubicBezTo>
                <a:cubicBezTo>
                  <a:pt x="5166383" y="4418919"/>
                  <a:pt x="5156953" y="4380296"/>
                  <a:pt x="5172498" y="4386151"/>
                </a:cubicBezTo>
                <a:close/>
                <a:moveTo>
                  <a:pt x="3491950" y="4299298"/>
                </a:moveTo>
                <a:cubicBezTo>
                  <a:pt x="3494125" y="4300550"/>
                  <a:pt x="3497327" y="4305383"/>
                  <a:pt x="3500620" y="4314419"/>
                </a:cubicBezTo>
                <a:cubicBezTo>
                  <a:pt x="3508470" y="4326269"/>
                  <a:pt x="3491921" y="4309414"/>
                  <a:pt x="3489440" y="4305672"/>
                </a:cubicBezTo>
                <a:cubicBezTo>
                  <a:pt x="3488628" y="4300377"/>
                  <a:pt x="3489775" y="4298046"/>
                  <a:pt x="3491950" y="4299298"/>
                </a:cubicBezTo>
                <a:close/>
                <a:moveTo>
                  <a:pt x="3619944" y="4287161"/>
                </a:moveTo>
                <a:cubicBezTo>
                  <a:pt x="3619712" y="4290050"/>
                  <a:pt x="3648151" y="4316980"/>
                  <a:pt x="3643210" y="4303425"/>
                </a:cubicBezTo>
                <a:cubicBezTo>
                  <a:pt x="3641994" y="4293461"/>
                  <a:pt x="3634510" y="4298420"/>
                  <a:pt x="3632030" y="4294678"/>
                </a:cubicBezTo>
                <a:cubicBezTo>
                  <a:pt x="3623283" y="4287908"/>
                  <a:pt x="3620021" y="4286200"/>
                  <a:pt x="3619944" y="4287161"/>
                </a:cubicBezTo>
                <a:close/>
                <a:moveTo>
                  <a:pt x="3377050" y="4279611"/>
                </a:moveTo>
                <a:cubicBezTo>
                  <a:pt x="3387379" y="4295204"/>
                  <a:pt x="3377050" y="4279611"/>
                  <a:pt x="3377050" y="4279611"/>
                </a:cubicBezTo>
                <a:close/>
                <a:moveTo>
                  <a:pt x="3470349" y="4279448"/>
                </a:moveTo>
                <a:lnTo>
                  <a:pt x="3472734" y="4280280"/>
                </a:lnTo>
                <a:cubicBezTo>
                  <a:pt x="3474120" y="4280765"/>
                  <a:pt x="3474813" y="4281007"/>
                  <a:pt x="3473773" y="4280644"/>
                </a:cubicBezTo>
                <a:close/>
                <a:moveTo>
                  <a:pt x="3464416" y="4277377"/>
                </a:moveTo>
                <a:lnTo>
                  <a:pt x="3470349" y="4279448"/>
                </a:lnTo>
                <a:lnTo>
                  <a:pt x="3467535" y="4278466"/>
                </a:lnTo>
                <a:cubicBezTo>
                  <a:pt x="3465803" y="4277861"/>
                  <a:pt x="3464416" y="4277377"/>
                  <a:pt x="3464416" y="4277377"/>
                </a:cubicBezTo>
                <a:close/>
                <a:moveTo>
                  <a:pt x="3426357" y="4236179"/>
                </a:moveTo>
                <a:cubicBezTo>
                  <a:pt x="3441280" y="4242448"/>
                  <a:pt x="3454087" y="4261784"/>
                  <a:pt x="3464416" y="4277377"/>
                </a:cubicBezTo>
                <a:cubicBezTo>
                  <a:pt x="3452825" y="4268004"/>
                  <a:pt x="3439165" y="4255514"/>
                  <a:pt x="3426357" y="4236179"/>
                </a:cubicBezTo>
                <a:close/>
                <a:moveTo>
                  <a:pt x="3581077" y="4230584"/>
                </a:moveTo>
                <a:cubicBezTo>
                  <a:pt x="3579395" y="4226903"/>
                  <a:pt x="3586121" y="4241628"/>
                  <a:pt x="3586121" y="4241628"/>
                </a:cubicBezTo>
                <a:cubicBezTo>
                  <a:pt x="3583133" y="4235084"/>
                  <a:pt x="3581638" y="4231811"/>
                  <a:pt x="3581077" y="4230584"/>
                </a:cubicBezTo>
                <a:close/>
                <a:moveTo>
                  <a:pt x="3321030" y="4221341"/>
                </a:moveTo>
                <a:cubicBezTo>
                  <a:pt x="3323482" y="4222534"/>
                  <a:pt x="3327539" y="4225357"/>
                  <a:pt x="3333620" y="4230304"/>
                </a:cubicBezTo>
                <a:cubicBezTo>
                  <a:pt x="3343949" y="4245897"/>
                  <a:pt x="3356391" y="4248424"/>
                  <a:pt x="3362977" y="4266496"/>
                </a:cubicBezTo>
                <a:cubicBezTo>
                  <a:pt x="3365467" y="4284478"/>
                  <a:pt x="3303878" y="4212986"/>
                  <a:pt x="3321030" y="4221341"/>
                </a:cubicBezTo>
                <a:close/>
                <a:moveTo>
                  <a:pt x="3406915" y="4214955"/>
                </a:moveTo>
                <a:cubicBezTo>
                  <a:pt x="3421034" y="4211886"/>
                  <a:pt x="3423465" y="4231813"/>
                  <a:pt x="3426357" y="4236179"/>
                </a:cubicBezTo>
                <a:cubicBezTo>
                  <a:pt x="3418247" y="4241551"/>
                  <a:pt x="3416029" y="4220586"/>
                  <a:pt x="3406915" y="4214955"/>
                </a:cubicBezTo>
                <a:close/>
                <a:moveTo>
                  <a:pt x="3398778" y="4213532"/>
                </a:moveTo>
                <a:cubicBezTo>
                  <a:pt x="3396066" y="4213057"/>
                  <a:pt x="3406915" y="4214955"/>
                  <a:pt x="3406915" y="4214955"/>
                </a:cubicBezTo>
                <a:cubicBezTo>
                  <a:pt x="3402093" y="4214112"/>
                  <a:pt x="3399681" y="4213690"/>
                  <a:pt x="3398778" y="4213532"/>
                </a:cubicBezTo>
                <a:close/>
                <a:moveTo>
                  <a:pt x="3382307" y="4183289"/>
                </a:moveTo>
                <a:cubicBezTo>
                  <a:pt x="3381583" y="4180865"/>
                  <a:pt x="3385403" y="4191964"/>
                  <a:pt x="3387262" y="4194771"/>
                </a:cubicBezTo>
                <a:cubicBezTo>
                  <a:pt x="3387262" y="4194771"/>
                  <a:pt x="3387262" y="4194771"/>
                  <a:pt x="3384784" y="4191029"/>
                </a:cubicBezTo>
                <a:cubicBezTo>
                  <a:pt x="3383292" y="4186407"/>
                  <a:pt x="3382547" y="4184096"/>
                  <a:pt x="3382307" y="4183289"/>
                </a:cubicBezTo>
                <a:close/>
                <a:moveTo>
                  <a:pt x="1844921" y="4166486"/>
                </a:moveTo>
                <a:cubicBezTo>
                  <a:pt x="1844921" y="4166486"/>
                  <a:pt x="1846016" y="4166894"/>
                  <a:pt x="1847385" y="4167404"/>
                </a:cubicBezTo>
                <a:lnTo>
                  <a:pt x="1850005" y="4168380"/>
                </a:lnTo>
                <a:lnTo>
                  <a:pt x="1852315" y="4169240"/>
                </a:lnTo>
                <a:cubicBezTo>
                  <a:pt x="1853137" y="4169546"/>
                  <a:pt x="1852590" y="4169343"/>
                  <a:pt x="1851494" y="4168934"/>
                </a:cubicBezTo>
                <a:lnTo>
                  <a:pt x="1850005" y="4168380"/>
                </a:lnTo>
                <a:close/>
                <a:moveTo>
                  <a:pt x="3233013" y="4166485"/>
                </a:moveTo>
                <a:cubicBezTo>
                  <a:pt x="3235239" y="4167815"/>
                  <a:pt x="3238756" y="4171094"/>
                  <a:pt x="3241236" y="4174836"/>
                </a:cubicBezTo>
                <a:cubicBezTo>
                  <a:pt x="3239973" y="4181058"/>
                  <a:pt x="3230649" y="4176465"/>
                  <a:pt x="3232536" y="4169830"/>
                </a:cubicBezTo>
                <a:cubicBezTo>
                  <a:pt x="3229849" y="4165775"/>
                  <a:pt x="3230785" y="4165156"/>
                  <a:pt x="3233013" y="4166485"/>
                </a:cubicBezTo>
                <a:close/>
                <a:moveTo>
                  <a:pt x="3361929" y="4161225"/>
                </a:moveTo>
                <a:cubicBezTo>
                  <a:pt x="3362354" y="4162249"/>
                  <a:pt x="3363487" y="4164976"/>
                  <a:pt x="3365753" y="4170429"/>
                </a:cubicBezTo>
                <a:cubicBezTo>
                  <a:pt x="3365753" y="4170429"/>
                  <a:pt x="3360653" y="4158159"/>
                  <a:pt x="3361929" y="4161225"/>
                </a:cubicBezTo>
                <a:close/>
                <a:moveTo>
                  <a:pt x="3206945" y="4140005"/>
                </a:moveTo>
                <a:cubicBezTo>
                  <a:pt x="3210573" y="4141078"/>
                  <a:pt x="3217043" y="4146440"/>
                  <a:pt x="3224686" y="4157980"/>
                </a:cubicBezTo>
                <a:cubicBezTo>
                  <a:pt x="3225691" y="4168980"/>
                  <a:pt x="3204984" y="4153979"/>
                  <a:pt x="3206248" y="4147757"/>
                </a:cubicBezTo>
                <a:cubicBezTo>
                  <a:pt x="3202529" y="4142144"/>
                  <a:pt x="3203318" y="4138930"/>
                  <a:pt x="3206945" y="4140005"/>
                </a:cubicBezTo>
                <a:close/>
                <a:moveTo>
                  <a:pt x="1807169" y="4122086"/>
                </a:moveTo>
                <a:cubicBezTo>
                  <a:pt x="1806255" y="4124540"/>
                  <a:pt x="1806457" y="4127211"/>
                  <a:pt x="1808029" y="4129691"/>
                </a:cubicBezTo>
                <a:cubicBezTo>
                  <a:pt x="1809599" y="4132172"/>
                  <a:pt x="1812538" y="4134464"/>
                  <a:pt x="1817095" y="4136163"/>
                </a:cubicBezTo>
                <a:cubicBezTo>
                  <a:pt x="1813962" y="4144576"/>
                  <a:pt x="1836190" y="4138483"/>
                  <a:pt x="1817095" y="4136163"/>
                </a:cubicBezTo>
                <a:cubicBezTo>
                  <a:pt x="1816283" y="4125481"/>
                  <a:pt x="1812943" y="4119446"/>
                  <a:pt x="1807169" y="4122086"/>
                </a:cubicBezTo>
                <a:close/>
                <a:moveTo>
                  <a:pt x="3358541" y="3994813"/>
                </a:moveTo>
                <a:lnTo>
                  <a:pt x="3350957" y="4004887"/>
                </a:lnTo>
                <a:lnTo>
                  <a:pt x="3350795" y="4004917"/>
                </a:lnTo>
                <a:lnTo>
                  <a:pt x="3465278" y="4126939"/>
                </a:lnTo>
                <a:cubicBezTo>
                  <a:pt x="3481829" y="4143795"/>
                  <a:pt x="3576384" y="4236413"/>
                  <a:pt x="3571426" y="4228927"/>
                </a:cubicBezTo>
                <a:cubicBezTo>
                  <a:pt x="3570422" y="4217927"/>
                  <a:pt x="3539590" y="4188994"/>
                  <a:pt x="3520146" y="4167770"/>
                </a:cubicBezTo>
                <a:cubicBezTo>
                  <a:pt x="3501117" y="4147172"/>
                  <a:pt x="3484566" y="4130315"/>
                  <a:pt x="3467392" y="4113872"/>
                </a:cubicBezTo>
                <a:close/>
                <a:moveTo>
                  <a:pt x="1562603" y="3531199"/>
                </a:moveTo>
                <a:lnTo>
                  <a:pt x="1554301" y="3538485"/>
                </a:lnTo>
                <a:cubicBezTo>
                  <a:pt x="1557642" y="3544520"/>
                  <a:pt x="1565243" y="3536973"/>
                  <a:pt x="1562603" y="3531199"/>
                </a:cubicBezTo>
                <a:close/>
                <a:moveTo>
                  <a:pt x="1160183" y="3149777"/>
                </a:moveTo>
                <a:lnTo>
                  <a:pt x="1163179" y="3150893"/>
                </a:lnTo>
                <a:lnTo>
                  <a:pt x="1166492" y="3152127"/>
                </a:lnTo>
                <a:cubicBezTo>
                  <a:pt x="1167544" y="3152519"/>
                  <a:pt x="1168071" y="3152715"/>
                  <a:pt x="1167282" y="3152421"/>
                </a:cubicBezTo>
                <a:lnTo>
                  <a:pt x="1163179" y="3150893"/>
                </a:lnTo>
                <a:lnTo>
                  <a:pt x="1162549" y="3150658"/>
                </a:lnTo>
                <a:cubicBezTo>
                  <a:pt x="1161234" y="3150169"/>
                  <a:pt x="1160183" y="3149777"/>
                  <a:pt x="1160183" y="3149777"/>
                </a:cubicBezTo>
                <a:close/>
                <a:moveTo>
                  <a:pt x="4097259" y="3054883"/>
                </a:moveTo>
                <a:cubicBezTo>
                  <a:pt x="4100112" y="3055125"/>
                  <a:pt x="4102390" y="3056532"/>
                  <a:pt x="4103837" y="3058716"/>
                </a:cubicBezTo>
                <a:cubicBezTo>
                  <a:pt x="4100094" y="3061194"/>
                  <a:pt x="4096352" y="3063673"/>
                  <a:pt x="4087237" y="3058045"/>
                </a:cubicBezTo>
                <a:cubicBezTo>
                  <a:pt x="4090980" y="3055565"/>
                  <a:pt x="4094407" y="3054641"/>
                  <a:pt x="4097259" y="3054883"/>
                </a:cubicBezTo>
                <a:close/>
                <a:moveTo>
                  <a:pt x="4110773" y="3051469"/>
                </a:moveTo>
                <a:cubicBezTo>
                  <a:pt x="4113086" y="3049054"/>
                  <a:pt x="4103837" y="3058716"/>
                  <a:pt x="4103837" y="3058716"/>
                </a:cubicBezTo>
                <a:cubicBezTo>
                  <a:pt x="4107947" y="3054423"/>
                  <a:pt x="4110002" y="3052276"/>
                  <a:pt x="4110773" y="3051469"/>
                </a:cubicBezTo>
                <a:close/>
                <a:moveTo>
                  <a:pt x="4231540" y="3029651"/>
                </a:moveTo>
                <a:cubicBezTo>
                  <a:pt x="4233459" y="3029165"/>
                  <a:pt x="4235274" y="3029532"/>
                  <a:pt x="4236720" y="3031715"/>
                </a:cubicBezTo>
                <a:cubicBezTo>
                  <a:pt x="4232355" y="3034608"/>
                  <a:pt x="4228613" y="3037086"/>
                  <a:pt x="4225719" y="3032721"/>
                </a:cubicBezTo>
                <a:cubicBezTo>
                  <a:pt x="4227591" y="3031481"/>
                  <a:pt x="4229619" y="3030139"/>
                  <a:pt x="4231540" y="3029651"/>
                </a:cubicBezTo>
                <a:close/>
                <a:moveTo>
                  <a:pt x="4242177" y="3028775"/>
                </a:moveTo>
                <a:cubicBezTo>
                  <a:pt x="4243890" y="3028313"/>
                  <a:pt x="4245444" y="3028628"/>
                  <a:pt x="4246684" y="3030500"/>
                </a:cubicBezTo>
                <a:cubicBezTo>
                  <a:pt x="4242942" y="3032978"/>
                  <a:pt x="4239200" y="3035458"/>
                  <a:pt x="4236720" y="3031715"/>
                </a:cubicBezTo>
                <a:cubicBezTo>
                  <a:pt x="4238592" y="3030476"/>
                  <a:pt x="4240463" y="3029237"/>
                  <a:pt x="4242177" y="3028775"/>
                </a:cubicBezTo>
                <a:close/>
                <a:moveTo>
                  <a:pt x="4252141" y="3027559"/>
                </a:moveTo>
                <a:cubicBezTo>
                  <a:pt x="4253854" y="3027098"/>
                  <a:pt x="4255409" y="3027413"/>
                  <a:pt x="4256648" y="3029284"/>
                </a:cubicBezTo>
                <a:cubicBezTo>
                  <a:pt x="4252907" y="3031763"/>
                  <a:pt x="4249164" y="3034243"/>
                  <a:pt x="4246684" y="3030500"/>
                </a:cubicBezTo>
                <a:cubicBezTo>
                  <a:pt x="4248557" y="3029260"/>
                  <a:pt x="4250427" y="3028021"/>
                  <a:pt x="4252141" y="3027559"/>
                </a:cubicBezTo>
                <a:close/>
                <a:moveTo>
                  <a:pt x="4262416" y="3026137"/>
                </a:moveTo>
                <a:cubicBezTo>
                  <a:pt x="4264285" y="3025571"/>
                  <a:pt x="4265996" y="3025784"/>
                  <a:pt x="4267237" y="3027656"/>
                </a:cubicBezTo>
                <a:cubicBezTo>
                  <a:pt x="4262870" y="3030547"/>
                  <a:pt x="4259128" y="3033027"/>
                  <a:pt x="4256648" y="3029284"/>
                </a:cubicBezTo>
                <a:cubicBezTo>
                  <a:pt x="4258520" y="3028045"/>
                  <a:pt x="4260547" y="3026702"/>
                  <a:pt x="4262416" y="3026137"/>
                </a:cubicBezTo>
                <a:close/>
                <a:moveTo>
                  <a:pt x="4277960" y="3024367"/>
                </a:moveTo>
                <a:cubicBezTo>
                  <a:pt x="4281408" y="3024326"/>
                  <a:pt x="4284778" y="3025009"/>
                  <a:pt x="4288200" y="3025434"/>
                </a:cubicBezTo>
                <a:cubicBezTo>
                  <a:pt x="4280093" y="3030805"/>
                  <a:pt x="4272606" y="3035764"/>
                  <a:pt x="4267237" y="3027656"/>
                </a:cubicBezTo>
                <a:cubicBezTo>
                  <a:pt x="4270978" y="3025177"/>
                  <a:pt x="4274508" y="3024408"/>
                  <a:pt x="4277960" y="3024367"/>
                </a:cubicBezTo>
                <a:close/>
                <a:moveTo>
                  <a:pt x="4293657" y="3022494"/>
                </a:moveTo>
                <a:cubicBezTo>
                  <a:pt x="4295370" y="3022032"/>
                  <a:pt x="4296926" y="3022348"/>
                  <a:pt x="4298165" y="3024219"/>
                </a:cubicBezTo>
                <a:cubicBezTo>
                  <a:pt x="4294422" y="3026698"/>
                  <a:pt x="4290680" y="3029177"/>
                  <a:pt x="4288200" y="3025434"/>
                </a:cubicBezTo>
                <a:cubicBezTo>
                  <a:pt x="4290073" y="3024195"/>
                  <a:pt x="4291943" y="3022955"/>
                  <a:pt x="4293657" y="3022494"/>
                </a:cubicBezTo>
                <a:close/>
                <a:moveTo>
                  <a:pt x="4303621" y="3021278"/>
                </a:moveTo>
                <a:cubicBezTo>
                  <a:pt x="4305335" y="3020816"/>
                  <a:pt x="4306890" y="3021131"/>
                  <a:pt x="4308129" y="3023003"/>
                </a:cubicBezTo>
                <a:cubicBezTo>
                  <a:pt x="4304387" y="3025482"/>
                  <a:pt x="4300645" y="3027962"/>
                  <a:pt x="4298165" y="3024219"/>
                </a:cubicBezTo>
                <a:cubicBezTo>
                  <a:pt x="4300037" y="3022979"/>
                  <a:pt x="4301908" y="3021739"/>
                  <a:pt x="4303621" y="3021278"/>
                </a:cubicBezTo>
                <a:close/>
                <a:moveTo>
                  <a:pt x="4314131" y="3019700"/>
                </a:moveTo>
                <a:cubicBezTo>
                  <a:pt x="4315922" y="3019187"/>
                  <a:pt x="4317477" y="3019503"/>
                  <a:pt x="4318717" y="3021374"/>
                </a:cubicBezTo>
                <a:cubicBezTo>
                  <a:pt x="4314973" y="3023853"/>
                  <a:pt x="4310607" y="3026745"/>
                  <a:pt x="4308129" y="3023003"/>
                </a:cubicBezTo>
                <a:cubicBezTo>
                  <a:pt x="4310313" y="3021556"/>
                  <a:pt x="4312339" y="3020214"/>
                  <a:pt x="4314131" y="3019700"/>
                </a:cubicBezTo>
                <a:close/>
                <a:moveTo>
                  <a:pt x="4324250" y="3015437"/>
                </a:moveTo>
                <a:cubicBezTo>
                  <a:pt x="4326095" y="3013459"/>
                  <a:pt x="4318717" y="3021374"/>
                  <a:pt x="4318717" y="3021374"/>
                </a:cubicBezTo>
                <a:cubicBezTo>
                  <a:pt x="4321995" y="3017856"/>
                  <a:pt x="4323635" y="3016098"/>
                  <a:pt x="4324250" y="3015437"/>
                </a:cubicBezTo>
                <a:close/>
                <a:moveTo>
                  <a:pt x="4350909" y="3011716"/>
                </a:moveTo>
                <a:cubicBezTo>
                  <a:pt x="4357130" y="3012979"/>
                  <a:pt x="4345903" y="3020416"/>
                  <a:pt x="4345903" y="3020416"/>
                </a:cubicBezTo>
                <a:close/>
                <a:moveTo>
                  <a:pt x="4365238" y="3007608"/>
                </a:moveTo>
                <a:cubicBezTo>
                  <a:pt x="4367717" y="3011350"/>
                  <a:pt x="4359609" y="3016721"/>
                  <a:pt x="4359609" y="3016721"/>
                </a:cubicBezTo>
                <a:close/>
                <a:moveTo>
                  <a:pt x="824387" y="2880993"/>
                </a:moveTo>
                <a:cubicBezTo>
                  <a:pt x="836952" y="2900843"/>
                  <a:pt x="853986" y="2921558"/>
                  <a:pt x="872326" y="2938768"/>
                </a:cubicBezTo>
                <a:cubicBezTo>
                  <a:pt x="865533" y="2916278"/>
                  <a:pt x="842726" y="2898202"/>
                  <a:pt x="824387" y="2880993"/>
                </a:cubicBezTo>
                <a:close/>
                <a:moveTo>
                  <a:pt x="809181" y="2855370"/>
                </a:moveTo>
                <a:cubicBezTo>
                  <a:pt x="800768" y="2852235"/>
                  <a:pt x="801579" y="2862917"/>
                  <a:pt x="805786" y="2864484"/>
                </a:cubicBezTo>
                <a:cubicBezTo>
                  <a:pt x="809993" y="2866051"/>
                  <a:pt x="809181" y="2855370"/>
                  <a:pt x="809181" y="2855370"/>
                </a:cubicBezTo>
                <a:close/>
                <a:moveTo>
                  <a:pt x="768287" y="2645753"/>
                </a:moveTo>
                <a:cubicBezTo>
                  <a:pt x="761295" y="2643523"/>
                  <a:pt x="776651" y="2667805"/>
                  <a:pt x="790406" y="2680714"/>
                </a:cubicBezTo>
                <a:cubicBezTo>
                  <a:pt x="829985" y="2720206"/>
                  <a:pt x="856244" y="2754737"/>
                  <a:pt x="895714" y="2783809"/>
                </a:cubicBezTo>
                <a:cubicBezTo>
                  <a:pt x="896786" y="2793789"/>
                  <a:pt x="899165" y="2800263"/>
                  <a:pt x="911783" y="2804964"/>
                </a:cubicBezTo>
                <a:cubicBezTo>
                  <a:pt x="914774" y="2810867"/>
                  <a:pt x="916472" y="2816491"/>
                  <a:pt x="919614" y="2821454"/>
                </a:cubicBezTo>
                <a:cubicBezTo>
                  <a:pt x="922755" y="2826415"/>
                  <a:pt x="927341" y="2830718"/>
                  <a:pt x="936103" y="2833982"/>
                </a:cubicBezTo>
                <a:cubicBezTo>
                  <a:pt x="930384" y="2821473"/>
                  <a:pt x="925105" y="2809925"/>
                  <a:pt x="911783" y="2804964"/>
                </a:cubicBezTo>
                <a:cubicBezTo>
                  <a:pt x="910973" y="2794282"/>
                  <a:pt x="908332" y="2788509"/>
                  <a:pt x="895714" y="2783809"/>
                </a:cubicBezTo>
                <a:cubicBezTo>
                  <a:pt x="866113" y="2743243"/>
                  <a:pt x="816347" y="2690375"/>
                  <a:pt x="783614" y="2658224"/>
                </a:cubicBezTo>
                <a:cubicBezTo>
                  <a:pt x="775431" y="2650185"/>
                  <a:pt x="770617" y="2646496"/>
                  <a:pt x="768287" y="2645753"/>
                </a:cubicBezTo>
                <a:close/>
                <a:moveTo>
                  <a:pt x="1131908" y="2520490"/>
                </a:moveTo>
                <a:cubicBezTo>
                  <a:pt x="1131908" y="2520490"/>
                  <a:pt x="1130341" y="2524697"/>
                  <a:pt x="1139456" y="2528091"/>
                </a:cubicBezTo>
                <a:cubicBezTo>
                  <a:pt x="1148680" y="2541907"/>
                  <a:pt x="1157302" y="2559489"/>
                  <a:pt x="1174074" y="2580905"/>
                </a:cubicBezTo>
                <a:cubicBezTo>
                  <a:pt x="1189333" y="2591380"/>
                  <a:pt x="1241479" y="2650722"/>
                  <a:pt x="1217047" y="2611283"/>
                </a:cubicBezTo>
                <a:cubicBezTo>
                  <a:pt x="1192466" y="2582965"/>
                  <a:pt x="1166208" y="2548435"/>
                  <a:pt x="1139456" y="2528091"/>
                </a:cubicBezTo>
                <a:cubicBezTo>
                  <a:pt x="1136114" y="2522056"/>
                  <a:pt x="1137681" y="2517850"/>
                  <a:pt x="1131908" y="2520490"/>
                </a:cubicBezTo>
                <a:close/>
                <a:moveTo>
                  <a:pt x="1141570" y="2494548"/>
                </a:moveTo>
                <a:cubicBezTo>
                  <a:pt x="1131590" y="2495620"/>
                  <a:pt x="1173810" y="2540887"/>
                  <a:pt x="1176449" y="2546661"/>
                </a:cubicBezTo>
                <a:cubicBezTo>
                  <a:pt x="1187049" y="2558394"/>
                  <a:pt x="1202103" y="2579869"/>
                  <a:pt x="1212812" y="2591304"/>
                </a:cubicBezTo>
                <a:cubicBezTo>
                  <a:pt x="1216383" y="2595117"/>
                  <a:pt x="1219470" y="2597813"/>
                  <a:pt x="1221747" y="2598663"/>
                </a:cubicBezTo>
                <a:cubicBezTo>
                  <a:pt x="1246877" y="2597643"/>
                  <a:pt x="1143137" y="2490341"/>
                  <a:pt x="1141570" y="2494548"/>
                </a:cubicBezTo>
                <a:close/>
                <a:moveTo>
                  <a:pt x="1082141" y="2467622"/>
                </a:moveTo>
                <a:cubicBezTo>
                  <a:pt x="1101496" y="2469243"/>
                  <a:pt x="1082141" y="2467622"/>
                  <a:pt x="1082141" y="2467622"/>
                </a:cubicBezTo>
                <a:close/>
                <a:moveTo>
                  <a:pt x="1092064" y="2440979"/>
                </a:moveTo>
                <a:cubicBezTo>
                  <a:pt x="1087539" y="2443486"/>
                  <a:pt x="1105423" y="2467811"/>
                  <a:pt x="1116423" y="2480478"/>
                </a:cubicBezTo>
                <a:cubicBezTo>
                  <a:pt x="1120089" y="2484701"/>
                  <a:pt x="1122991" y="2487628"/>
                  <a:pt x="1124042" y="2488020"/>
                </a:cubicBezTo>
                <a:cubicBezTo>
                  <a:pt x="1138930" y="2488774"/>
                  <a:pt x="1098539" y="2438601"/>
                  <a:pt x="1092064" y="2440979"/>
                </a:cubicBezTo>
                <a:close/>
                <a:moveTo>
                  <a:pt x="847925" y="2417236"/>
                </a:moveTo>
                <a:cubicBezTo>
                  <a:pt x="844991" y="2415469"/>
                  <a:pt x="864300" y="2438379"/>
                  <a:pt x="871416" y="2448215"/>
                </a:cubicBezTo>
                <a:cubicBezTo>
                  <a:pt x="999268" y="2570086"/>
                  <a:pt x="1099559" y="2701652"/>
                  <a:pt x="1213597" y="2832749"/>
                </a:cubicBezTo>
                <a:cubicBezTo>
                  <a:pt x="1224197" y="2844482"/>
                  <a:pt x="1245862" y="2871114"/>
                  <a:pt x="1257808" y="2884357"/>
                </a:cubicBezTo>
                <a:cubicBezTo>
                  <a:pt x="1261789" y="2888773"/>
                  <a:pt x="1264691" y="2891700"/>
                  <a:pt x="1265743" y="2892091"/>
                </a:cubicBezTo>
                <a:lnTo>
                  <a:pt x="1269949" y="2893658"/>
                </a:lnTo>
                <a:cubicBezTo>
                  <a:pt x="1255237" y="2853847"/>
                  <a:pt x="1206805" y="2810260"/>
                  <a:pt x="1173700" y="2768389"/>
                </a:cubicBezTo>
                <a:cubicBezTo>
                  <a:pt x="1080201" y="2659313"/>
                  <a:pt x="981423" y="2538690"/>
                  <a:pt x="859549" y="2428627"/>
                </a:cubicBezTo>
                <a:cubicBezTo>
                  <a:pt x="852352" y="2421156"/>
                  <a:pt x="848904" y="2417825"/>
                  <a:pt x="847925" y="2417236"/>
                </a:cubicBezTo>
                <a:close/>
                <a:moveTo>
                  <a:pt x="1037717" y="2415847"/>
                </a:moveTo>
                <a:cubicBezTo>
                  <a:pt x="1036844" y="2416419"/>
                  <a:pt x="1039702" y="2421876"/>
                  <a:pt x="1049407" y="2435470"/>
                </a:cubicBezTo>
                <a:cubicBezTo>
                  <a:pt x="1049407" y="2435470"/>
                  <a:pt x="1058028" y="2453052"/>
                  <a:pt x="1062235" y="2454619"/>
                </a:cubicBezTo>
                <a:cubicBezTo>
                  <a:pt x="1076556" y="2456361"/>
                  <a:pt x="1040342" y="2414130"/>
                  <a:pt x="1037717" y="2415847"/>
                </a:cubicBezTo>
                <a:close/>
                <a:moveTo>
                  <a:pt x="258136" y="2343540"/>
                </a:moveTo>
                <a:lnTo>
                  <a:pt x="261465" y="2347623"/>
                </a:lnTo>
                <a:lnTo>
                  <a:pt x="259939" y="2347805"/>
                </a:lnTo>
                <a:cubicBezTo>
                  <a:pt x="258188" y="2347153"/>
                  <a:pt x="257352" y="2345643"/>
                  <a:pt x="258136" y="2343540"/>
                </a:cubicBezTo>
                <a:close/>
                <a:moveTo>
                  <a:pt x="961572" y="2313335"/>
                </a:moveTo>
                <a:cubicBezTo>
                  <a:pt x="972571" y="2337391"/>
                  <a:pt x="994305" y="2345486"/>
                  <a:pt x="1022832" y="2376071"/>
                </a:cubicBezTo>
                <a:cubicBezTo>
                  <a:pt x="1027966" y="2381576"/>
                  <a:pt x="1050208" y="2415907"/>
                  <a:pt x="1068059" y="2430978"/>
                </a:cubicBezTo>
                <a:cubicBezTo>
                  <a:pt x="1074009" y="2436001"/>
                  <a:pt x="1079472" y="2438884"/>
                  <a:pt x="1083652" y="2437846"/>
                </a:cubicBezTo>
                <a:cubicBezTo>
                  <a:pt x="1085218" y="2433640"/>
                  <a:pt x="1075032" y="2420264"/>
                  <a:pt x="1075032" y="2420264"/>
                </a:cubicBezTo>
                <a:cubicBezTo>
                  <a:pt x="1041225" y="2378132"/>
                  <a:pt x="995872" y="2341279"/>
                  <a:pt x="961572" y="2313335"/>
                </a:cubicBezTo>
                <a:close/>
                <a:moveTo>
                  <a:pt x="345739" y="2281960"/>
                </a:moveTo>
                <a:cubicBezTo>
                  <a:pt x="351514" y="2279319"/>
                  <a:pt x="354153" y="2285092"/>
                  <a:pt x="354153" y="2285092"/>
                </a:cubicBezTo>
                <a:cubicBezTo>
                  <a:pt x="351267" y="2286413"/>
                  <a:pt x="349164" y="2285630"/>
                  <a:pt x="347781" y="2284516"/>
                </a:cubicBezTo>
                <a:cubicBezTo>
                  <a:pt x="346399" y="2283403"/>
                  <a:pt x="345739" y="2281960"/>
                  <a:pt x="345739" y="2281960"/>
                </a:cubicBezTo>
                <a:close/>
                <a:moveTo>
                  <a:pt x="927195" y="2280172"/>
                </a:moveTo>
                <a:cubicBezTo>
                  <a:pt x="925868" y="2281922"/>
                  <a:pt x="925444" y="2290298"/>
                  <a:pt x="925444" y="2290298"/>
                </a:cubicBezTo>
                <a:cubicBezTo>
                  <a:pt x="929650" y="2291864"/>
                  <a:pt x="933045" y="2282749"/>
                  <a:pt x="928839" y="2281183"/>
                </a:cubicBezTo>
                <a:cubicBezTo>
                  <a:pt x="928178" y="2279739"/>
                  <a:pt x="927637" y="2279587"/>
                  <a:pt x="927195" y="2280172"/>
                </a:cubicBezTo>
                <a:close/>
                <a:moveTo>
                  <a:pt x="333985" y="2272792"/>
                </a:moveTo>
                <a:cubicBezTo>
                  <a:pt x="339759" y="2270152"/>
                  <a:pt x="348873" y="2273545"/>
                  <a:pt x="345739" y="2281960"/>
                </a:cubicBezTo>
                <a:cubicBezTo>
                  <a:pt x="341182" y="2280262"/>
                  <a:pt x="337853" y="2279022"/>
                  <a:pt x="335858" y="2277680"/>
                </a:cubicBezTo>
                <a:cubicBezTo>
                  <a:pt x="333863" y="2276338"/>
                  <a:pt x="333202" y="2274894"/>
                  <a:pt x="333985" y="2272792"/>
                </a:cubicBezTo>
                <a:close/>
                <a:moveTo>
                  <a:pt x="336078" y="2267172"/>
                </a:moveTo>
                <a:cubicBezTo>
                  <a:pt x="336776" y="2265297"/>
                  <a:pt x="333985" y="2272792"/>
                  <a:pt x="333985" y="2272792"/>
                </a:cubicBezTo>
                <a:cubicBezTo>
                  <a:pt x="335226" y="2269461"/>
                  <a:pt x="335846" y="2267796"/>
                  <a:pt x="336078" y="2267172"/>
                </a:cubicBezTo>
                <a:close/>
                <a:moveTo>
                  <a:pt x="798026" y="2196931"/>
                </a:moveTo>
                <a:cubicBezTo>
                  <a:pt x="796493" y="2196958"/>
                  <a:pt x="796475" y="2198749"/>
                  <a:pt x="799682" y="2203536"/>
                </a:cubicBezTo>
                <a:cubicBezTo>
                  <a:pt x="803889" y="2205103"/>
                  <a:pt x="802322" y="2209309"/>
                  <a:pt x="806529" y="2210876"/>
                </a:cubicBezTo>
                <a:cubicBezTo>
                  <a:pt x="820849" y="2212617"/>
                  <a:pt x="802623" y="2196846"/>
                  <a:pt x="798026" y="2196931"/>
                </a:cubicBezTo>
                <a:close/>
                <a:moveTo>
                  <a:pt x="319679" y="2099001"/>
                </a:moveTo>
                <a:cubicBezTo>
                  <a:pt x="319679" y="2099001"/>
                  <a:pt x="321768" y="2103572"/>
                  <a:pt x="324910" y="2108534"/>
                </a:cubicBezTo>
                <a:cubicBezTo>
                  <a:pt x="328051" y="2113497"/>
                  <a:pt x="332244" y="2118851"/>
                  <a:pt x="336450" y="2120417"/>
                </a:cubicBezTo>
                <a:cubicBezTo>
                  <a:pt x="347132" y="2119606"/>
                  <a:pt x="331226" y="2093721"/>
                  <a:pt x="319679" y="2099001"/>
                </a:cubicBezTo>
                <a:close/>
                <a:moveTo>
                  <a:pt x="2108761" y="2027934"/>
                </a:moveTo>
                <a:cubicBezTo>
                  <a:pt x="2111098" y="2026384"/>
                  <a:pt x="2112758" y="2026857"/>
                  <a:pt x="2114203" y="2029039"/>
                </a:cubicBezTo>
                <a:cubicBezTo>
                  <a:pt x="2110461" y="2031517"/>
                  <a:pt x="2102976" y="2036476"/>
                  <a:pt x="2099235" y="2038955"/>
                </a:cubicBezTo>
                <a:cubicBezTo>
                  <a:pt x="2103402" y="2033054"/>
                  <a:pt x="2106422" y="2029483"/>
                  <a:pt x="2108761" y="2027934"/>
                </a:cubicBezTo>
                <a:close/>
                <a:moveTo>
                  <a:pt x="618557" y="2027491"/>
                </a:moveTo>
                <a:cubicBezTo>
                  <a:pt x="631878" y="2032452"/>
                  <a:pt x="642931" y="2041360"/>
                  <a:pt x="648650" y="2053869"/>
                </a:cubicBezTo>
                <a:cubicBezTo>
                  <a:pt x="639887" y="2050605"/>
                  <a:pt x="632632" y="2046506"/>
                  <a:pt x="627433" y="2041975"/>
                </a:cubicBezTo>
                <a:cubicBezTo>
                  <a:pt x="622235" y="2037444"/>
                  <a:pt x="619093" y="2032481"/>
                  <a:pt x="618557" y="2027491"/>
                </a:cubicBezTo>
                <a:close/>
                <a:moveTo>
                  <a:pt x="618876" y="2021209"/>
                </a:moveTo>
                <a:cubicBezTo>
                  <a:pt x="618840" y="2021908"/>
                  <a:pt x="618746" y="2023769"/>
                  <a:pt x="618557" y="2027491"/>
                </a:cubicBezTo>
                <a:cubicBezTo>
                  <a:pt x="618557" y="2027491"/>
                  <a:pt x="618983" y="2019116"/>
                  <a:pt x="618876" y="2021209"/>
                </a:cubicBezTo>
                <a:close/>
                <a:moveTo>
                  <a:pt x="600218" y="2010281"/>
                </a:moveTo>
                <a:cubicBezTo>
                  <a:pt x="598977" y="2013612"/>
                  <a:pt x="598358" y="2015276"/>
                  <a:pt x="598125" y="2015901"/>
                </a:cubicBezTo>
                <a:cubicBezTo>
                  <a:pt x="597427" y="2017774"/>
                  <a:pt x="600218" y="2010281"/>
                  <a:pt x="600218" y="2010281"/>
                </a:cubicBezTo>
                <a:close/>
                <a:moveTo>
                  <a:pt x="600425" y="2004295"/>
                </a:moveTo>
                <a:cubicBezTo>
                  <a:pt x="600495" y="2002300"/>
                  <a:pt x="600218" y="2010281"/>
                  <a:pt x="600218" y="2010281"/>
                </a:cubicBezTo>
                <a:cubicBezTo>
                  <a:pt x="600342" y="2006734"/>
                  <a:pt x="600403" y="2004961"/>
                  <a:pt x="600425" y="2004295"/>
                </a:cubicBezTo>
                <a:close/>
                <a:moveTo>
                  <a:pt x="491790" y="1997994"/>
                </a:moveTo>
                <a:lnTo>
                  <a:pt x="494944" y="2001410"/>
                </a:lnTo>
                <a:cubicBezTo>
                  <a:pt x="492841" y="2000627"/>
                  <a:pt x="491789" y="2000235"/>
                  <a:pt x="491460" y="1999512"/>
                </a:cubicBezTo>
                <a:close/>
                <a:moveTo>
                  <a:pt x="576863" y="1996791"/>
                </a:moveTo>
                <a:cubicBezTo>
                  <a:pt x="577685" y="1997097"/>
                  <a:pt x="579876" y="1997913"/>
                  <a:pt x="584257" y="1999547"/>
                </a:cubicBezTo>
                <a:cubicBezTo>
                  <a:pt x="584257" y="1999547"/>
                  <a:pt x="574398" y="1995873"/>
                  <a:pt x="576863" y="1996791"/>
                </a:cubicBezTo>
                <a:close/>
                <a:moveTo>
                  <a:pt x="485993" y="1991719"/>
                </a:moveTo>
                <a:lnTo>
                  <a:pt x="492305" y="1995635"/>
                </a:lnTo>
                <a:lnTo>
                  <a:pt x="491790" y="1997994"/>
                </a:lnTo>
                <a:close/>
                <a:moveTo>
                  <a:pt x="95457" y="1843012"/>
                </a:moveTo>
                <a:lnTo>
                  <a:pt x="98803" y="1845832"/>
                </a:lnTo>
                <a:cubicBezTo>
                  <a:pt x="99414" y="1846365"/>
                  <a:pt x="99058" y="1846095"/>
                  <a:pt x="98019" y="1845234"/>
                </a:cubicBezTo>
                <a:close/>
                <a:moveTo>
                  <a:pt x="93802" y="1841618"/>
                </a:moveTo>
                <a:lnTo>
                  <a:pt x="94067" y="1841806"/>
                </a:lnTo>
                <a:lnTo>
                  <a:pt x="95457" y="1843012"/>
                </a:lnTo>
                <a:close/>
                <a:moveTo>
                  <a:pt x="336" y="1826766"/>
                </a:moveTo>
                <a:cubicBezTo>
                  <a:pt x="147" y="1830488"/>
                  <a:pt x="54" y="1832349"/>
                  <a:pt x="18" y="1833046"/>
                </a:cubicBezTo>
                <a:cubicBezTo>
                  <a:pt x="-88" y="1835139"/>
                  <a:pt x="336" y="1826766"/>
                  <a:pt x="336" y="1826766"/>
                </a:cubicBezTo>
                <a:close/>
                <a:moveTo>
                  <a:pt x="545" y="1820780"/>
                </a:moveTo>
                <a:cubicBezTo>
                  <a:pt x="615" y="1818785"/>
                  <a:pt x="336" y="1826766"/>
                  <a:pt x="336" y="1826766"/>
                </a:cubicBezTo>
                <a:cubicBezTo>
                  <a:pt x="460" y="1823219"/>
                  <a:pt x="522" y="1821445"/>
                  <a:pt x="545" y="1820780"/>
                </a:cubicBezTo>
                <a:close/>
                <a:moveTo>
                  <a:pt x="356443" y="1711900"/>
                </a:moveTo>
                <a:cubicBezTo>
                  <a:pt x="353977" y="1710982"/>
                  <a:pt x="363837" y="1714654"/>
                  <a:pt x="363837" y="1714654"/>
                </a:cubicBezTo>
                <a:cubicBezTo>
                  <a:pt x="359455" y="1713022"/>
                  <a:pt x="357264" y="1712206"/>
                  <a:pt x="356443" y="1711900"/>
                </a:cubicBezTo>
                <a:close/>
                <a:moveTo>
                  <a:pt x="300728" y="1684749"/>
                </a:moveTo>
                <a:cubicBezTo>
                  <a:pt x="300495" y="1685374"/>
                  <a:pt x="299874" y="1687039"/>
                  <a:pt x="298634" y="1690369"/>
                </a:cubicBezTo>
                <a:cubicBezTo>
                  <a:pt x="298634" y="1690369"/>
                  <a:pt x="301425" y="1682875"/>
                  <a:pt x="300728" y="1684749"/>
                </a:cubicBezTo>
                <a:close/>
                <a:moveTo>
                  <a:pt x="1240139" y="1619021"/>
                </a:moveTo>
                <a:cubicBezTo>
                  <a:pt x="1239919" y="1619612"/>
                  <a:pt x="1239331" y="1621190"/>
                  <a:pt x="1238156" y="1624346"/>
                </a:cubicBezTo>
                <a:cubicBezTo>
                  <a:pt x="1238156" y="1624346"/>
                  <a:pt x="1240800" y="1617246"/>
                  <a:pt x="1240139" y="1619021"/>
                </a:cubicBezTo>
                <a:close/>
                <a:moveTo>
                  <a:pt x="1207801" y="1598669"/>
                </a:moveTo>
                <a:cubicBezTo>
                  <a:pt x="1207801" y="1598669"/>
                  <a:pt x="1211770" y="1610926"/>
                  <a:pt x="1210777" y="1607860"/>
                </a:cubicBezTo>
                <a:cubicBezTo>
                  <a:pt x="1210446" y="1606840"/>
                  <a:pt x="1209566" y="1604116"/>
                  <a:pt x="1207801" y="1598669"/>
                </a:cubicBezTo>
                <a:close/>
                <a:moveTo>
                  <a:pt x="1257799" y="1597331"/>
                </a:moveTo>
                <a:cubicBezTo>
                  <a:pt x="1266913" y="1600726"/>
                  <a:pt x="1273760" y="1608067"/>
                  <a:pt x="1276399" y="1613840"/>
                </a:cubicBezTo>
                <a:cubicBezTo>
                  <a:pt x="1270088" y="1611490"/>
                  <a:pt x="1265707" y="1609858"/>
                  <a:pt x="1262769" y="1607565"/>
                </a:cubicBezTo>
                <a:cubicBezTo>
                  <a:pt x="1259831" y="1605274"/>
                  <a:pt x="1258336" y="1602321"/>
                  <a:pt x="1257799" y="1597331"/>
                </a:cubicBezTo>
                <a:close/>
                <a:moveTo>
                  <a:pt x="1209894" y="1593049"/>
                </a:moveTo>
                <a:cubicBezTo>
                  <a:pt x="1210592" y="1591175"/>
                  <a:pt x="1207801" y="1598669"/>
                  <a:pt x="1207801" y="1598669"/>
                </a:cubicBezTo>
                <a:cubicBezTo>
                  <a:pt x="1209042" y="1595337"/>
                  <a:pt x="1209662" y="1593673"/>
                  <a:pt x="1209894" y="1593049"/>
                </a:cubicBezTo>
                <a:close/>
                <a:moveTo>
                  <a:pt x="1228406" y="1571214"/>
                </a:moveTo>
                <a:cubicBezTo>
                  <a:pt x="1241026" y="1575915"/>
                  <a:pt x="1252519" y="1585784"/>
                  <a:pt x="1257799" y="1597331"/>
                </a:cubicBezTo>
                <a:cubicBezTo>
                  <a:pt x="1251489" y="1594981"/>
                  <a:pt x="1245395" y="1591513"/>
                  <a:pt x="1240252" y="1587103"/>
                </a:cubicBezTo>
                <a:cubicBezTo>
                  <a:pt x="1235109" y="1582692"/>
                  <a:pt x="1230915" y="1577338"/>
                  <a:pt x="1228406" y="1571214"/>
                </a:cubicBezTo>
                <a:close/>
                <a:moveTo>
                  <a:pt x="1216652" y="1562046"/>
                </a:moveTo>
                <a:cubicBezTo>
                  <a:pt x="1220858" y="1563612"/>
                  <a:pt x="1229973" y="1567006"/>
                  <a:pt x="1228406" y="1571214"/>
                </a:cubicBezTo>
                <a:cubicBezTo>
                  <a:pt x="1226303" y="1570431"/>
                  <a:pt x="1222973" y="1569190"/>
                  <a:pt x="1220364" y="1567620"/>
                </a:cubicBezTo>
                <a:cubicBezTo>
                  <a:pt x="1217756" y="1566049"/>
                  <a:pt x="1215868" y="1564148"/>
                  <a:pt x="1216652" y="1562046"/>
                </a:cubicBezTo>
                <a:close/>
                <a:moveTo>
                  <a:pt x="1218745" y="1556426"/>
                </a:moveTo>
                <a:cubicBezTo>
                  <a:pt x="1219443" y="1554551"/>
                  <a:pt x="1216652" y="1562046"/>
                  <a:pt x="1216652" y="1562046"/>
                </a:cubicBezTo>
                <a:cubicBezTo>
                  <a:pt x="1217893" y="1558714"/>
                  <a:pt x="1218512" y="1557050"/>
                  <a:pt x="1218745" y="1556426"/>
                </a:cubicBezTo>
                <a:close/>
                <a:moveTo>
                  <a:pt x="1198051" y="1545536"/>
                </a:moveTo>
                <a:cubicBezTo>
                  <a:pt x="1198051" y="1545536"/>
                  <a:pt x="1195408" y="1552636"/>
                  <a:pt x="1196068" y="1550861"/>
                </a:cubicBezTo>
                <a:cubicBezTo>
                  <a:pt x="1196288" y="1550269"/>
                  <a:pt x="1196877" y="1548692"/>
                  <a:pt x="1198051" y="1545536"/>
                </a:cubicBezTo>
                <a:close/>
                <a:moveTo>
                  <a:pt x="1104508" y="1543753"/>
                </a:moveTo>
                <a:cubicBezTo>
                  <a:pt x="1105170" y="1541979"/>
                  <a:pt x="1102525" y="1549078"/>
                  <a:pt x="1102525" y="1549078"/>
                </a:cubicBezTo>
                <a:cubicBezTo>
                  <a:pt x="1103701" y="1545922"/>
                  <a:pt x="1104288" y="1544345"/>
                  <a:pt x="1104508" y="1543753"/>
                </a:cubicBezTo>
                <a:close/>
                <a:moveTo>
                  <a:pt x="1337802" y="1543298"/>
                </a:moveTo>
                <a:cubicBezTo>
                  <a:pt x="1333245" y="1541600"/>
                  <a:pt x="1332070" y="1544756"/>
                  <a:pt x="1334224" y="1549151"/>
                </a:cubicBezTo>
                <a:cubicBezTo>
                  <a:pt x="1336379" y="1553546"/>
                  <a:pt x="1341865" y="1559183"/>
                  <a:pt x="1350629" y="1562446"/>
                </a:cubicBezTo>
                <a:cubicBezTo>
                  <a:pt x="1363248" y="1567146"/>
                  <a:pt x="1337802" y="1543298"/>
                  <a:pt x="1337802" y="1543298"/>
                </a:cubicBezTo>
                <a:close/>
                <a:moveTo>
                  <a:pt x="1129715" y="1529665"/>
                </a:moveTo>
                <a:cubicBezTo>
                  <a:pt x="1135489" y="1527025"/>
                  <a:pt x="1157169" y="1550269"/>
                  <a:pt x="1143848" y="1545308"/>
                </a:cubicBezTo>
                <a:cubicBezTo>
                  <a:pt x="1139642" y="1543741"/>
                  <a:pt x="1136107" y="1539830"/>
                  <a:pt x="1133627" y="1536311"/>
                </a:cubicBezTo>
                <a:cubicBezTo>
                  <a:pt x="1131145" y="1532792"/>
                  <a:pt x="1129715" y="1529665"/>
                  <a:pt x="1129715" y="1529665"/>
                </a:cubicBezTo>
                <a:close/>
                <a:moveTo>
                  <a:pt x="1168660" y="1519419"/>
                </a:moveTo>
                <a:cubicBezTo>
                  <a:pt x="1181279" y="1524120"/>
                  <a:pt x="1193033" y="1533288"/>
                  <a:pt x="1198051" y="1545536"/>
                </a:cubicBezTo>
                <a:cubicBezTo>
                  <a:pt x="1191742" y="1543186"/>
                  <a:pt x="1185714" y="1539544"/>
                  <a:pt x="1180603" y="1535046"/>
                </a:cubicBezTo>
                <a:cubicBezTo>
                  <a:pt x="1175492" y="1530547"/>
                  <a:pt x="1171299" y="1525193"/>
                  <a:pt x="1168660" y="1519419"/>
                </a:cubicBezTo>
                <a:close/>
                <a:moveTo>
                  <a:pt x="1156905" y="1510251"/>
                </a:moveTo>
                <a:cubicBezTo>
                  <a:pt x="1161112" y="1511819"/>
                  <a:pt x="1170226" y="1515213"/>
                  <a:pt x="1168660" y="1519419"/>
                </a:cubicBezTo>
                <a:cubicBezTo>
                  <a:pt x="1166205" y="1518505"/>
                  <a:pt x="1162876" y="1517265"/>
                  <a:pt x="1160354" y="1515727"/>
                </a:cubicBezTo>
                <a:cubicBezTo>
                  <a:pt x="1157834" y="1514190"/>
                  <a:pt x="1156123" y="1512355"/>
                  <a:pt x="1156905" y="1510251"/>
                </a:cubicBezTo>
                <a:close/>
                <a:moveTo>
                  <a:pt x="1158999" y="1504632"/>
                </a:moveTo>
                <a:cubicBezTo>
                  <a:pt x="1158766" y="1505255"/>
                  <a:pt x="1158146" y="1506921"/>
                  <a:pt x="1156905" y="1510251"/>
                </a:cubicBezTo>
                <a:cubicBezTo>
                  <a:pt x="1156905" y="1510251"/>
                  <a:pt x="1159696" y="1502758"/>
                  <a:pt x="1158999" y="1504632"/>
                </a:cubicBezTo>
                <a:close/>
                <a:moveTo>
                  <a:pt x="339343" y="1496339"/>
                </a:moveTo>
                <a:cubicBezTo>
                  <a:pt x="339308" y="1497038"/>
                  <a:pt x="339213" y="1498899"/>
                  <a:pt x="339024" y="1502621"/>
                </a:cubicBezTo>
                <a:cubicBezTo>
                  <a:pt x="339024" y="1502621"/>
                  <a:pt x="339448" y="1494245"/>
                  <a:pt x="339343" y="1496339"/>
                </a:cubicBezTo>
                <a:close/>
                <a:moveTo>
                  <a:pt x="272901" y="1427219"/>
                </a:moveTo>
                <a:cubicBezTo>
                  <a:pt x="272681" y="1427811"/>
                  <a:pt x="272093" y="1429388"/>
                  <a:pt x="270918" y="1432543"/>
                </a:cubicBezTo>
                <a:cubicBezTo>
                  <a:pt x="270918" y="1432543"/>
                  <a:pt x="273562" y="1425444"/>
                  <a:pt x="272901" y="1427219"/>
                </a:cubicBezTo>
                <a:close/>
                <a:moveTo>
                  <a:pt x="1687989" y="1363927"/>
                </a:moveTo>
                <a:cubicBezTo>
                  <a:pt x="1683219" y="1362824"/>
                  <a:pt x="1680411" y="1364683"/>
                  <a:pt x="1683097" y="1368736"/>
                </a:cubicBezTo>
                <a:cubicBezTo>
                  <a:pt x="1683097" y="1368736"/>
                  <a:pt x="1712090" y="1388120"/>
                  <a:pt x="1704654" y="1376893"/>
                </a:cubicBezTo>
                <a:cubicBezTo>
                  <a:pt x="1699489" y="1369096"/>
                  <a:pt x="1692758" y="1365030"/>
                  <a:pt x="1687989" y="1363927"/>
                </a:cubicBezTo>
                <a:close/>
                <a:moveTo>
                  <a:pt x="1114335" y="1345895"/>
                </a:moveTo>
                <a:cubicBezTo>
                  <a:pt x="1130296" y="1356629"/>
                  <a:pt x="1138709" y="1359763"/>
                  <a:pt x="1143727" y="1372011"/>
                </a:cubicBezTo>
                <a:cubicBezTo>
                  <a:pt x="1137418" y="1369661"/>
                  <a:pt x="1131389" y="1366018"/>
                  <a:pt x="1126279" y="1361520"/>
                </a:cubicBezTo>
                <a:cubicBezTo>
                  <a:pt x="1121168" y="1357021"/>
                  <a:pt x="1116975" y="1351667"/>
                  <a:pt x="1114335" y="1345895"/>
                </a:cubicBezTo>
                <a:close/>
                <a:moveTo>
                  <a:pt x="1102581" y="1336725"/>
                </a:moveTo>
                <a:cubicBezTo>
                  <a:pt x="1111695" y="1340120"/>
                  <a:pt x="1115902" y="1341687"/>
                  <a:pt x="1114335" y="1345895"/>
                </a:cubicBezTo>
                <a:cubicBezTo>
                  <a:pt x="1111179" y="1344718"/>
                  <a:pt x="1104383" y="1344882"/>
                  <a:pt x="1102503" y="1341488"/>
                </a:cubicBezTo>
                <a:cubicBezTo>
                  <a:pt x="1101877" y="1340355"/>
                  <a:pt x="1101798" y="1338829"/>
                  <a:pt x="1102581" y="1336725"/>
                </a:cubicBezTo>
                <a:close/>
                <a:moveTo>
                  <a:pt x="1090826" y="1327557"/>
                </a:moveTo>
                <a:cubicBezTo>
                  <a:pt x="1099940" y="1330953"/>
                  <a:pt x="1104147" y="1332518"/>
                  <a:pt x="1102581" y="1336725"/>
                </a:cubicBezTo>
                <a:cubicBezTo>
                  <a:pt x="1099426" y="1335550"/>
                  <a:pt x="1092629" y="1335713"/>
                  <a:pt x="1090750" y="1332318"/>
                </a:cubicBezTo>
                <a:cubicBezTo>
                  <a:pt x="1090123" y="1331188"/>
                  <a:pt x="1090043" y="1329661"/>
                  <a:pt x="1090826" y="1327557"/>
                </a:cubicBezTo>
                <a:close/>
                <a:moveTo>
                  <a:pt x="1092920" y="1321937"/>
                </a:moveTo>
                <a:cubicBezTo>
                  <a:pt x="1092688" y="1322561"/>
                  <a:pt x="1092067" y="1324226"/>
                  <a:pt x="1090826" y="1327557"/>
                </a:cubicBezTo>
                <a:cubicBezTo>
                  <a:pt x="1090826" y="1327557"/>
                  <a:pt x="1093617" y="1320064"/>
                  <a:pt x="1092920" y="1321937"/>
                </a:cubicBezTo>
                <a:close/>
                <a:moveTo>
                  <a:pt x="1717604" y="1278574"/>
                </a:moveTo>
                <a:cubicBezTo>
                  <a:pt x="1727567" y="1277358"/>
                  <a:pt x="1730460" y="1281725"/>
                  <a:pt x="1737897" y="1292952"/>
                </a:cubicBezTo>
                <a:cubicBezTo>
                  <a:pt x="1731676" y="1291689"/>
                  <a:pt x="1722976" y="1286683"/>
                  <a:pt x="1717604" y="1278574"/>
                </a:cubicBezTo>
                <a:close/>
                <a:moveTo>
                  <a:pt x="4352972" y="1268478"/>
                </a:moveTo>
                <a:cubicBezTo>
                  <a:pt x="4352972" y="1268478"/>
                  <a:pt x="4363301" y="1284071"/>
                  <a:pt x="4352972" y="1268478"/>
                </a:cubicBezTo>
                <a:close/>
                <a:moveTo>
                  <a:pt x="1685507" y="1255862"/>
                </a:moveTo>
                <a:cubicBezTo>
                  <a:pt x="1698574" y="1257975"/>
                  <a:pt x="1710166" y="1267347"/>
                  <a:pt x="1717604" y="1278574"/>
                </a:cubicBezTo>
                <a:cubicBezTo>
                  <a:pt x="1705161" y="1276047"/>
                  <a:pt x="1692944" y="1267089"/>
                  <a:pt x="1685507" y="1255862"/>
                </a:cubicBezTo>
                <a:close/>
                <a:moveTo>
                  <a:pt x="1673915" y="1246491"/>
                </a:moveTo>
                <a:cubicBezTo>
                  <a:pt x="1677658" y="1244010"/>
                  <a:pt x="1683029" y="1252120"/>
                  <a:pt x="1685507" y="1255862"/>
                </a:cubicBezTo>
                <a:cubicBezTo>
                  <a:pt x="1681765" y="1258341"/>
                  <a:pt x="1676394" y="1250233"/>
                  <a:pt x="1673915" y="1246491"/>
                </a:cubicBezTo>
                <a:close/>
                <a:moveTo>
                  <a:pt x="4308777" y="1240879"/>
                </a:moveTo>
                <a:cubicBezTo>
                  <a:pt x="4306006" y="1239911"/>
                  <a:pt x="4303358" y="1240318"/>
                  <a:pt x="4301174" y="1241764"/>
                </a:cubicBezTo>
                <a:cubicBezTo>
                  <a:pt x="4299911" y="1247986"/>
                  <a:pt x="4306547" y="1249872"/>
                  <a:pt x="4317133" y="1248244"/>
                </a:cubicBezTo>
                <a:cubicBezTo>
                  <a:pt x="4323720" y="1266317"/>
                  <a:pt x="4324619" y="1243286"/>
                  <a:pt x="4317133" y="1248244"/>
                </a:cubicBezTo>
                <a:cubicBezTo>
                  <a:pt x="4314448" y="1244190"/>
                  <a:pt x="4311550" y="1241847"/>
                  <a:pt x="4308777" y="1240879"/>
                </a:cubicBezTo>
                <a:close/>
                <a:moveTo>
                  <a:pt x="964407" y="1239278"/>
                </a:moveTo>
                <a:cubicBezTo>
                  <a:pt x="964477" y="1237284"/>
                  <a:pt x="964199" y="1245263"/>
                  <a:pt x="964199" y="1245263"/>
                </a:cubicBezTo>
                <a:cubicBezTo>
                  <a:pt x="964323" y="1241716"/>
                  <a:pt x="964384" y="1239943"/>
                  <a:pt x="964407" y="1239278"/>
                </a:cubicBezTo>
                <a:close/>
                <a:moveTo>
                  <a:pt x="926625" y="1234785"/>
                </a:moveTo>
                <a:cubicBezTo>
                  <a:pt x="926634" y="1235463"/>
                  <a:pt x="926660" y="1237269"/>
                  <a:pt x="926711" y="1240881"/>
                </a:cubicBezTo>
                <a:cubicBezTo>
                  <a:pt x="926711" y="1240881"/>
                  <a:pt x="926596" y="1232754"/>
                  <a:pt x="926625" y="1234785"/>
                </a:cubicBezTo>
                <a:close/>
                <a:moveTo>
                  <a:pt x="1711104" y="1229872"/>
                </a:moveTo>
                <a:lnTo>
                  <a:pt x="1716139" y="1230299"/>
                </a:lnTo>
                <a:cubicBezTo>
                  <a:pt x="1717565" y="1230420"/>
                  <a:pt x="1718278" y="1230480"/>
                  <a:pt x="1717208" y="1230390"/>
                </a:cubicBezTo>
                <a:close/>
                <a:moveTo>
                  <a:pt x="1707581" y="1229573"/>
                </a:moveTo>
                <a:lnTo>
                  <a:pt x="1711104" y="1229872"/>
                </a:lnTo>
                <a:lnTo>
                  <a:pt x="1710791" y="1229845"/>
                </a:lnTo>
                <a:cubicBezTo>
                  <a:pt x="1709007" y="1229694"/>
                  <a:pt x="1707581" y="1229573"/>
                  <a:pt x="1707581" y="1229573"/>
                </a:cubicBezTo>
                <a:close/>
                <a:moveTo>
                  <a:pt x="1658359" y="1228975"/>
                </a:moveTo>
                <a:cubicBezTo>
                  <a:pt x="1657833" y="1229323"/>
                  <a:pt x="1656429" y="1230254"/>
                  <a:pt x="1653622" y="1232113"/>
                </a:cubicBezTo>
                <a:cubicBezTo>
                  <a:pt x="1653622" y="1232113"/>
                  <a:pt x="1659937" y="1227929"/>
                  <a:pt x="1658359" y="1228975"/>
                </a:cubicBezTo>
                <a:close/>
                <a:moveTo>
                  <a:pt x="1621525" y="1209400"/>
                </a:moveTo>
                <a:cubicBezTo>
                  <a:pt x="1633969" y="1211926"/>
                  <a:pt x="1646185" y="1220886"/>
                  <a:pt x="1653622" y="1232113"/>
                </a:cubicBezTo>
                <a:cubicBezTo>
                  <a:pt x="1640555" y="1229999"/>
                  <a:pt x="1628963" y="1220627"/>
                  <a:pt x="1621525" y="1209400"/>
                </a:cubicBezTo>
                <a:close/>
                <a:moveTo>
                  <a:pt x="1609933" y="1200029"/>
                </a:moveTo>
                <a:cubicBezTo>
                  <a:pt x="1613675" y="1197550"/>
                  <a:pt x="1618633" y="1205034"/>
                  <a:pt x="1621525" y="1209400"/>
                </a:cubicBezTo>
                <a:cubicBezTo>
                  <a:pt x="1617783" y="1211879"/>
                  <a:pt x="1612412" y="1203771"/>
                  <a:pt x="1609933" y="1200029"/>
                </a:cubicBezTo>
                <a:close/>
                <a:moveTo>
                  <a:pt x="1440205" y="1195794"/>
                </a:moveTo>
                <a:cubicBezTo>
                  <a:pt x="1452648" y="1198321"/>
                  <a:pt x="1464864" y="1207280"/>
                  <a:pt x="1472301" y="1218507"/>
                </a:cubicBezTo>
                <a:cubicBezTo>
                  <a:pt x="1459235" y="1216393"/>
                  <a:pt x="1454277" y="1208909"/>
                  <a:pt x="1440205" y="1195794"/>
                </a:cubicBezTo>
                <a:close/>
                <a:moveTo>
                  <a:pt x="1428612" y="1186423"/>
                </a:moveTo>
                <a:cubicBezTo>
                  <a:pt x="1436098" y="1181464"/>
                  <a:pt x="1437726" y="1192052"/>
                  <a:pt x="1440205" y="1195794"/>
                </a:cubicBezTo>
                <a:cubicBezTo>
                  <a:pt x="1436463" y="1198273"/>
                  <a:pt x="1433984" y="1194531"/>
                  <a:pt x="1428612" y="1186423"/>
                </a:cubicBezTo>
                <a:close/>
                <a:moveTo>
                  <a:pt x="1417020" y="1177051"/>
                </a:moveTo>
                <a:cubicBezTo>
                  <a:pt x="1424505" y="1172093"/>
                  <a:pt x="1426135" y="1182680"/>
                  <a:pt x="1428612" y="1186423"/>
                </a:cubicBezTo>
                <a:cubicBezTo>
                  <a:pt x="1424871" y="1188902"/>
                  <a:pt x="1422391" y="1185159"/>
                  <a:pt x="1417020" y="1177051"/>
                </a:cubicBezTo>
                <a:close/>
                <a:moveTo>
                  <a:pt x="1622683" y="1169148"/>
                </a:moveTo>
                <a:cubicBezTo>
                  <a:pt x="1622683" y="1169148"/>
                  <a:pt x="1636163" y="1171885"/>
                  <a:pt x="1641120" y="1179369"/>
                </a:cubicBezTo>
                <a:cubicBezTo>
                  <a:pt x="1648971" y="1191220"/>
                  <a:pt x="1621420" y="1175369"/>
                  <a:pt x="1622683" y="1169148"/>
                </a:cubicBezTo>
                <a:close/>
                <a:moveTo>
                  <a:pt x="3675464" y="1127665"/>
                </a:moveTo>
                <a:lnTo>
                  <a:pt x="3670248" y="1137402"/>
                </a:lnTo>
                <a:cubicBezTo>
                  <a:pt x="3676470" y="1138665"/>
                  <a:pt x="3682100" y="1129552"/>
                  <a:pt x="3675464" y="1127665"/>
                </a:cubicBezTo>
                <a:close/>
                <a:moveTo>
                  <a:pt x="2572949" y="961214"/>
                </a:moveTo>
                <a:cubicBezTo>
                  <a:pt x="2567993" y="959702"/>
                  <a:pt x="2564867" y="959641"/>
                  <a:pt x="2565172" y="962132"/>
                </a:cubicBezTo>
                <a:cubicBezTo>
                  <a:pt x="2561429" y="964611"/>
                  <a:pt x="2689441" y="1041348"/>
                  <a:pt x="2684742" y="1016641"/>
                </a:cubicBezTo>
                <a:cubicBezTo>
                  <a:pt x="2679370" y="1008534"/>
                  <a:pt x="2642267" y="994522"/>
                  <a:pt x="2623830" y="984300"/>
                </a:cubicBezTo>
                <a:cubicBezTo>
                  <a:pt x="2619165" y="983353"/>
                  <a:pt x="2587819" y="965752"/>
                  <a:pt x="2572949" y="961214"/>
                </a:cubicBezTo>
                <a:close/>
                <a:moveTo>
                  <a:pt x="2590792" y="946618"/>
                </a:moveTo>
                <a:cubicBezTo>
                  <a:pt x="2589186" y="946225"/>
                  <a:pt x="2588251" y="946844"/>
                  <a:pt x="2588251" y="946844"/>
                </a:cubicBezTo>
                <a:cubicBezTo>
                  <a:pt x="2586988" y="953065"/>
                  <a:pt x="2590729" y="950587"/>
                  <a:pt x="2597363" y="952474"/>
                </a:cubicBezTo>
                <a:cubicBezTo>
                  <a:pt x="2623238" y="973922"/>
                  <a:pt x="2662819" y="991678"/>
                  <a:pt x="2695968" y="1009205"/>
                </a:cubicBezTo>
                <a:cubicBezTo>
                  <a:pt x="2739916" y="1024067"/>
                  <a:pt x="2670305" y="986718"/>
                  <a:pt x="2656647" y="974229"/>
                </a:cubicBezTo>
                <a:cubicBezTo>
                  <a:pt x="2631987" y="962743"/>
                  <a:pt x="2612909" y="958330"/>
                  <a:pt x="2597363" y="952474"/>
                </a:cubicBezTo>
                <a:cubicBezTo>
                  <a:pt x="2594679" y="948419"/>
                  <a:pt x="2592400" y="947012"/>
                  <a:pt x="2590792" y="946618"/>
                </a:cubicBezTo>
                <a:close/>
                <a:moveTo>
                  <a:pt x="2510521" y="925925"/>
                </a:moveTo>
                <a:cubicBezTo>
                  <a:pt x="2505651" y="924606"/>
                  <a:pt x="2502253" y="924388"/>
                  <a:pt x="2501781" y="926047"/>
                </a:cubicBezTo>
                <a:cubicBezTo>
                  <a:pt x="2500932" y="932892"/>
                  <a:pt x="2558951" y="960868"/>
                  <a:pt x="2554843" y="946539"/>
                </a:cubicBezTo>
                <a:cubicBezTo>
                  <a:pt x="2552983" y="943732"/>
                  <a:pt x="2525127" y="929876"/>
                  <a:pt x="2510521" y="925925"/>
                </a:cubicBezTo>
                <a:close/>
                <a:moveTo>
                  <a:pt x="2525484" y="910347"/>
                </a:moveTo>
                <a:cubicBezTo>
                  <a:pt x="2531447" y="928832"/>
                  <a:pt x="2525484" y="910347"/>
                  <a:pt x="2525484" y="910347"/>
                </a:cubicBezTo>
                <a:close/>
                <a:moveTo>
                  <a:pt x="2464993" y="878806"/>
                </a:moveTo>
                <a:cubicBezTo>
                  <a:pt x="2463914" y="881750"/>
                  <a:pt x="2513251" y="907457"/>
                  <a:pt x="2508310" y="893903"/>
                </a:cubicBezTo>
                <a:cubicBezTo>
                  <a:pt x="2505831" y="890161"/>
                  <a:pt x="2486754" y="885747"/>
                  <a:pt x="2486754" y="885747"/>
                </a:cubicBezTo>
                <a:cubicBezTo>
                  <a:pt x="2471313" y="879373"/>
                  <a:pt x="2465352" y="877825"/>
                  <a:pt x="2464993" y="878806"/>
                </a:cubicBezTo>
                <a:close/>
                <a:moveTo>
                  <a:pt x="3207585" y="831839"/>
                </a:moveTo>
                <a:cubicBezTo>
                  <a:pt x="3207585" y="831839"/>
                  <a:pt x="3217500" y="846810"/>
                  <a:pt x="3207585" y="831839"/>
                </a:cubicBezTo>
                <a:close/>
                <a:moveTo>
                  <a:pt x="2347896" y="827860"/>
                </a:moveTo>
                <a:cubicBezTo>
                  <a:pt x="2382885" y="854938"/>
                  <a:pt x="2429052" y="890765"/>
                  <a:pt x="2477746" y="914149"/>
                </a:cubicBezTo>
                <a:cubicBezTo>
                  <a:pt x="2477746" y="914149"/>
                  <a:pt x="2493081" y="921041"/>
                  <a:pt x="2496824" y="918563"/>
                </a:cubicBezTo>
                <a:cubicBezTo>
                  <a:pt x="2497083" y="901340"/>
                  <a:pt x="2431579" y="878322"/>
                  <a:pt x="2422878" y="873317"/>
                </a:cubicBezTo>
                <a:cubicBezTo>
                  <a:pt x="2386626" y="852460"/>
                  <a:pt x="2373818" y="833124"/>
                  <a:pt x="2347896" y="827860"/>
                </a:cubicBezTo>
                <a:close/>
                <a:moveTo>
                  <a:pt x="2317273" y="797890"/>
                </a:moveTo>
                <a:cubicBezTo>
                  <a:pt x="2317273" y="797890"/>
                  <a:pt x="2302944" y="801997"/>
                  <a:pt x="2309165" y="803260"/>
                </a:cubicBezTo>
                <a:cubicBezTo>
                  <a:pt x="2311644" y="807003"/>
                  <a:pt x="2319753" y="801632"/>
                  <a:pt x="2317273" y="797890"/>
                </a:cubicBezTo>
                <a:close/>
                <a:moveTo>
                  <a:pt x="2197472" y="694933"/>
                </a:moveTo>
                <a:cubicBezTo>
                  <a:pt x="2198431" y="699429"/>
                  <a:pt x="2217921" y="713609"/>
                  <a:pt x="2212980" y="700055"/>
                </a:cubicBezTo>
                <a:cubicBezTo>
                  <a:pt x="2210501" y="696314"/>
                  <a:pt x="2206759" y="698792"/>
                  <a:pt x="2204280" y="695051"/>
                </a:cubicBezTo>
                <a:cubicBezTo>
                  <a:pt x="2198891" y="693011"/>
                  <a:pt x="2197151" y="693434"/>
                  <a:pt x="2197472" y="694933"/>
                </a:cubicBezTo>
                <a:close/>
                <a:moveTo>
                  <a:pt x="2423354" y="693632"/>
                </a:moveTo>
                <a:cubicBezTo>
                  <a:pt x="2424148" y="694451"/>
                  <a:pt x="2428174" y="697056"/>
                  <a:pt x="2437081" y="702374"/>
                </a:cubicBezTo>
                <a:cubicBezTo>
                  <a:pt x="2571889" y="796149"/>
                  <a:pt x="2711752" y="865035"/>
                  <a:pt x="2839171" y="931396"/>
                </a:cubicBezTo>
                <a:cubicBezTo>
                  <a:pt x="2887454" y="954156"/>
                  <a:pt x="2940879" y="991457"/>
                  <a:pt x="2982988" y="996768"/>
                </a:cubicBezTo>
                <a:lnTo>
                  <a:pt x="2980509" y="993026"/>
                </a:lnTo>
                <a:cubicBezTo>
                  <a:pt x="2978030" y="989283"/>
                  <a:pt x="2929335" y="965900"/>
                  <a:pt x="2910897" y="955678"/>
                </a:cubicBezTo>
                <a:cubicBezTo>
                  <a:pt x="2757377" y="874301"/>
                  <a:pt x="2606512" y="806418"/>
                  <a:pt x="2458848" y="709494"/>
                </a:cubicBezTo>
                <a:cubicBezTo>
                  <a:pt x="2447657" y="704792"/>
                  <a:pt x="2420968" y="691174"/>
                  <a:pt x="2423354" y="693632"/>
                </a:cubicBezTo>
                <a:close/>
                <a:moveTo>
                  <a:pt x="2869723" y="565656"/>
                </a:moveTo>
                <a:cubicBezTo>
                  <a:pt x="2890641" y="579620"/>
                  <a:pt x="2913412" y="597740"/>
                  <a:pt x="2936857" y="599262"/>
                </a:cubicBezTo>
                <a:cubicBezTo>
                  <a:pt x="2915939" y="585297"/>
                  <a:pt x="2891905" y="573399"/>
                  <a:pt x="2869723" y="565656"/>
                </a:cubicBezTo>
                <a:close/>
                <a:moveTo>
                  <a:pt x="2632864" y="562704"/>
                </a:moveTo>
                <a:cubicBezTo>
                  <a:pt x="2624775" y="560993"/>
                  <a:pt x="2624144" y="564104"/>
                  <a:pt x="2643509" y="576404"/>
                </a:cubicBezTo>
                <a:cubicBezTo>
                  <a:pt x="2682240" y="601003"/>
                  <a:pt x="2745006" y="637501"/>
                  <a:pt x="2791222" y="657143"/>
                </a:cubicBezTo>
                <a:cubicBezTo>
                  <a:pt x="2798659" y="668369"/>
                  <a:pt x="2804881" y="669632"/>
                  <a:pt x="2815468" y="668004"/>
                </a:cubicBezTo>
                <a:cubicBezTo>
                  <a:pt x="2823318" y="679855"/>
                  <a:pt x="2835760" y="682381"/>
                  <a:pt x="2849242" y="685118"/>
                </a:cubicBezTo>
                <a:cubicBezTo>
                  <a:pt x="2838912" y="669525"/>
                  <a:pt x="2828323" y="671155"/>
                  <a:pt x="2815468" y="668004"/>
                </a:cubicBezTo>
                <a:cubicBezTo>
                  <a:pt x="2808030" y="656776"/>
                  <a:pt x="2801186" y="655927"/>
                  <a:pt x="2791222" y="657143"/>
                </a:cubicBezTo>
                <a:cubicBezTo>
                  <a:pt x="2753965" y="625284"/>
                  <a:pt x="2714383" y="607531"/>
                  <a:pt x="2666954" y="577926"/>
                </a:cubicBezTo>
                <a:cubicBezTo>
                  <a:pt x="2656494" y="570943"/>
                  <a:pt x="2640951" y="564413"/>
                  <a:pt x="2632864" y="562704"/>
                </a:cubicBezTo>
                <a:close/>
                <a:moveTo>
                  <a:pt x="1991783" y="558509"/>
                </a:moveTo>
                <a:cubicBezTo>
                  <a:pt x="2001748" y="557295"/>
                  <a:pt x="2013963" y="566253"/>
                  <a:pt x="2024292" y="581846"/>
                </a:cubicBezTo>
                <a:cubicBezTo>
                  <a:pt x="2010813" y="579109"/>
                  <a:pt x="1999634" y="570361"/>
                  <a:pt x="1991783" y="558509"/>
                </a:cubicBezTo>
                <a:close/>
                <a:moveTo>
                  <a:pt x="2842588" y="549754"/>
                </a:moveTo>
                <a:cubicBezTo>
                  <a:pt x="2840251" y="550629"/>
                  <a:pt x="2838844" y="552908"/>
                  <a:pt x="2841321" y="556650"/>
                </a:cubicBezTo>
                <a:cubicBezTo>
                  <a:pt x="2841321" y="556650"/>
                  <a:pt x="2851910" y="555021"/>
                  <a:pt x="2849430" y="551279"/>
                </a:cubicBezTo>
                <a:cubicBezTo>
                  <a:pt x="2848191" y="549407"/>
                  <a:pt x="2844924" y="548879"/>
                  <a:pt x="2842588" y="549754"/>
                </a:cubicBezTo>
                <a:close/>
                <a:moveTo>
                  <a:pt x="1975866" y="541233"/>
                </a:moveTo>
                <a:cubicBezTo>
                  <a:pt x="1977533" y="540129"/>
                  <a:pt x="1970866" y="544545"/>
                  <a:pt x="1970866" y="544545"/>
                </a:cubicBezTo>
                <a:cubicBezTo>
                  <a:pt x="1973829" y="542583"/>
                  <a:pt x="1975311" y="541601"/>
                  <a:pt x="1975866" y="541233"/>
                </a:cubicBezTo>
                <a:close/>
                <a:moveTo>
                  <a:pt x="1952438" y="524852"/>
                </a:moveTo>
                <a:cubicBezTo>
                  <a:pt x="1952921" y="525583"/>
                  <a:pt x="1954213" y="527533"/>
                  <a:pt x="1956796" y="531431"/>
                </a:cubicBezTo>
                <a:cubicBezTo>
                  <a:pt x="1956796" y="531431"/>
                  <a:pt x="1950985" y="522660"/>
                  <a:pt x="1952438" y="524852"/>
                </a:cubicBezTo>
                <a:close/>
                <a:moveTo>
                  <a:pt x="1926913" y="437493"/>
                </a:moveTo>
                <a:lnTo>
                  <a:pt x="1938379" y="444017"/>
                </a:lnTo>
                <a:cubicBezTo>
                  <a:pt x="1935900" y="440276"/>
                  <a:pt x="1935900" y="440276"/>
                  <a:pt x="1932157" y="442754"/>
                </a:cubicBezTo>
                <a:close/>
                <a:moveTo>
                  <a:pt x="1625022" y="374695"/>
                </a:moveTo>
                <a:cubicBezTo>
                  <a:pt x="1623570" y="372501"/>
                  <a:pt x="1629380" y="381274"/>
                  <a:pt x="1629380" y="381274"/>
                </a:cubicBezTo>
                <a:cubicBezTo>
                  <a:pt x="1626797" y="377375"/>
                  <a:pt x="1625506" y="375426"/>
                  <a:pt x="1625022" y="374695"/>
                </a:cubicBezTo>
                <a:close/>
                <a:moveTo>
                  <a:pt x="1993734" y="251202"/>
                </a:moveTo>
                <a:cubicBezTo>
                  <a:pt x="1991207" y="263644"/>
                  <a:pt x="2020021" y="273274"/>
                  <a:pt x="2018393" y="262687"/>
                </a:cubicBezTo>
                <a:cubicBezTo>
                  <a:pt x="2013434" y="255203"/>
                  <a:pt x="1993734" y="251202"/>
                  <a:pt x="1993734" y="251202"/>
                </a:cubicBezTo>
                <a:close/>
                <a:moveTo>
                  <a:pt x="2177840" y="235142"/>
                </a:moveTo>
                <a:cubicBezTo>
                  <a:pt x="2177840" y="235142"/>
                  <a:pt x="2184061" y="236405"/>
                  <a:pt x="2182797" y="242627"/>
                </a:cubicBezTo>
                <a:cubicBezTo>
                  <a:pt x="2182797" y="242627"/>
                  <a:pt x="2176576" y="241363"/>
                  <a:pt x="2177840" y="235142"/>
                </a:cubicBezTo>
                <a:close/>
                <a:moveTo>
                  <a:pt x="2166247" y="225770"/>
                </a:moveTo>
                <a:cubicBezTo>
                  <a:pt x="2169990" y="223291"/>
                  <a:pt x="2172468" y="227033"/>
                  <a:pt x="2177840" y="235142"/>
                </a:cubicBezTo>
                <a:cubicBezTo>
                  <a:pt x="2170354" y="240100"/>
                  <a:pt x="2164983" y="231992"/>
                  <a:pt x="2166247" y="225770"/>
                </a:cubicBezTo>
                <a:close/>
                <a:moveTo>
                  <a:pt x="2217976" y="135866"/>
                </a:moveTo>
                <a:cubicBezTo>
                  <a:pt x="2219846" y="134625"/>
                  <a:pt x="2221505" y="135098"/>
                  <a:pt x="2222538" y="136657"/>
                </a:cubicBezTo>
                <a:lnTo>
                  <a:pt x="2222707" y="138183"/>
                </a:lnTo>
                <a:close/>
                <a:moveTo>
                  <a:pt x="1693614" y="90797"/>
                </a:moveTo>
                <a:lnTo>
                  <a:pt x="1696354" y="92786"/>
                </a:lnTo>
                <a:cubicBezTo>
                  <a:pt x="1697428" y="93603"/>
                  <a:pt x="1697771" y="93888"/>
                  <a:pt x="1697114" y="93414"/>
                </a:cubicBezTo>
                <a:close/>
                <a:moveTo>
                  <a:pt x="1691875" y="89498"/>
                </a:moveTo>
                <a:lnTo>
                  <a:pt x="1693614" y="90797"/>
                </a:lnTo>
                <a:lnTo>
                  <a:pt x="1692120" y="89714"/>
                </a:lnTo>
                <a:close/>
                <a:moveTo>
                  <a:pt x="1669912" y="14193"/>
                </a:moveTo>
                <a:cubicBezTo>
                  <a:pt x="1670677" y="13631"/>
                  <a:pt x="1676166" y="16669"/>
                  <a:pt x="1688746" y="25162"/>
                </a:cubicBezTo>
                <a:cubicBezTo>
                  <a:pt x="1736178" y="54767"/>
                  <a:pt x="1783350" y="101595"/>
                  <a:pt x="1827039" y="133679"/>
                </a:cubicBezTo>
                <a:cubicBezTo>
                  <a:pt x="1864506" y="164499"/>
                  <a:pt x="1909458" y="190362"/>
                  <a:pt x="1950045" y="219118"/>
                </a:cubicBezTo>
                <a:cubicBezTo>
                  <a:pt x="1961848" y="227452"/>
                  <a:pt x="2002434" y="256207"/>
                  <a:pt x="1985883" y="239350"/>
                </a:cubicBezTo>
                <a:cubicBezTo>
                  <a:pt x="1937236" y="199782"/>
                  <a:pt x="1887326" y="166434"/>
                  <a:pt x="1841369" y="129571"/>
                </a:cubicBezTo>
                <a:cubicBezTo>
                  <a:pt x="1811752" y="110601"/>
                  <a:pt x="1767650" y="77893"/>
                  <a:pt x="1808908" y="90050"/>
                </a:cubicBezTo>
                <a:cubicBezTo>
                  <a:pt x="1839789" y="102797"/>
                  <a:pt x="1868555" y="128612"/>
                  <a:pt x="1895070" y="144254"/>
                </a:cubicBezTo>
                <a:cubicBezTo>
                  <a:pt x="2064243" y="265519"/>
                  <a:pt x="2245633" y="395742"/>
                  <a:pt x="2411914" y="512641"/>
                </a:cubicBezTo>
                <a:cubicBezTo>
                  <a:pt x="2514626" y="583703"/>
                  <a:pt x="2616123" y="644801"/>
                  <a:pt x="2714729" y="701531"/>
                </a:cubicBezTo>
                <a:cubicBezTo>
                  <a:pt x="2814370" y="758472"/>
                  <a:pt x="2924203" y="807767"/>
                  <a:pt x="3027220" y="845421"/>
                </a:cubicBezTo>
                <a:cubicBezTo>
                  <a:pt x="2869593" y="749712"/>
                  <a:pt x="2712919" y="681190"/>
                  <a:pt x="2545555" y="580267"/>
                </a:cubicBezTo>
                <a:cubicBezTo>
                  <a:pt x="2409483" y="492713"/>
                  <a:pt x="2272819" y="394785"/>
                  <a:pt x="2138861" y="294166"/>
                </a:cubicBezTo>
                <a:cubicBezTo>
                  <a:pt x="2116088" y="276047"/>
                  <a:pt x="2060807" y="234590"/>
                  <a:pt x="2089209" y="243597"/>
                </a:cubicBezTo>
                <a:cubicBezTo>
                  <a:pt x="2113244" y="255496"/>
                  <a:pt x="2158562" y="298167"/>
                  <a:pt x="2167262" y="303173"/>
                </a:cubicBezTo>
                <a:cubicBezTo>
                  <a:pt x="2300856" y="386983"/>
                  <a:pt x="2407262" y="471749"/>
                  <a:pt x="2563627" y="573679"/>
                </a:cubicBezTo>
                <a:cubicBezTo>
                  <a:pt x="2670082" y="642261"/>
                  <a:pt x="2803723" y="709885"/>
                  <a:pt x="2919552" y="766874"/>
                </a:cubicBezTo>
                <a:cubicBezTo>
                  <a:pt x="2922030" y="770618"/>
                  <a:pt x="2975091" y="791109"/>
                  <a:pt x="2975091" y="791109"/>
                </a:cubicBezTo>
                <a:cubicBezTo>
                  <a:pt x="2982575" y="786150"/>
                  <a:pt x="2942582" y="767772"/>
                  <a:pt x="2922289" y="753395"/>
                </a:cubicBezTo>
                <a:cubicBezTo>
                  <a:pt x="2892671" y="734425"/>
                  <a:pt x="2868012" y="722940"/>
                  <a:pt x="2856420" y="713568"/>
                </a:cubicBezTo>
                <a:lnTo>
                  <a:pt x="2860162" y="711089"/>
                </a:lnTo>
                <a:cubicBezTo>
                  <a:pt x="2855204" y="703604"/>
                  <a:pt x="2853941" y="709825"/>
                  <a:pt x="2856420" y="713568"/>
                </a:cubicBezTo>
                <a:cubicBezTo>
                  <a:pt x="2815575" y="702035"/>
                  <a:pt x="2789910" y="679549"/>
                  <a:pt x="2740592" y="656578"/>
                </a:cubicBezTo>
                <a:cubicBezTo>
                  <a:pt x="2683197" y="628188"/>
                  <a:pt x="2626652" y="592955"/>
                  <a:pt x="2570521" y="558344"/>
                </a:cubicBezTo>
                <a:cubicBezTo>
                  <a:pt x="2549604" y="544380"/>
                  <a:pt x="2473771" y="505768"/>
                  <a:pt x="2494323" y="502924"/>
                </a:cubicBezTo>
                <a:cubicBezTo>
                  <a:pt x="2489365" y="495439"/>
                  <a:pt x="2483993" y="487331"/>
                  <a:pt x="2474030" y="488546"/>
                </a:cubicBezTo>
                <a:cubicBezTo>
                  <a:pt x="2375473" y="415630"/>
                  <a:pt x="2271497" y="350790"/>
                  <a:pt x="2165940" y="259177"/>
                </a:cubicBezTo>
                <a:cubicBezTo>
                  <a:pt x="2268654" y="330239"/>
                  <a:pt x="2392282" y="415265"/>
                  <a:pt x="2497473" y="490067"/>
                </a:cubicBezTo>
                <a:cubicBezTo>
                  <a:pt x="2514874" y="500078"/>
                  <a:pt x="2605144" y="568614"/>
                  <a:pt x="2612628" y="563654"/>
                </a:cubicBezTo>
                <a:cubicBezTo>
                  <a:pt x="2641929" y="549630"/>
                  <a:pt x="2329247" y="329587"/>
                  <a:pt x="2599820" y="544320"/>
                </a:cubicBezTo>
                <a:cubicBezTo>
                  <a:pt x="2588229" y="534948"/>
                  <a:pt x="2577049" y="526200"/>
                  <a:pt x="2569791" y="524726"/>
                </a:cubicBezTo>
                <a:cubicBezTo>
                  <a:pt x="2429125" y="446498"/>
                  <a:pt x="2299946" y="343611"/>
                  <a:pt x="2182797" y="242627"/>
                </a:cubicBezTo>
                <a:cubicBezTo>
                  <a:pt x="2336684" y="340814"/>
                  <a:pt x="2485563" y="447702"/>
                  <a:pt x="2646294" y="546738"/>
                </a:cubicBezTo>
                <a:cubicBezTo>
                  <a:pt x="2795223" y="637442"/>
                  <a:pt x="2941308" y="707592"/>
                  <a:pt x="3094236" y="778593"/>
                </a:cubicBezTo>
                <a:cubicBezTo>
                  <a:pt x="3112051" y="789228"/>
                  <a:pt x="3140451" y="798235"/>
                  <a:pt x="3111046" y="778228"/>
                </a:cubicBezTo>
                <a:cubicBezTo>
                  <a:pt x="3077686" y="761736"/>
                  <a:pt x="3020292" y="733347"/>
                  <a:pt x="2995631" y="721862"/>
                </a:cubicBezTo>
                <a:cubicBezTo>
                  <a:pt x="2731242" y="590980"/>
                  <a:pt x="2471493" y="434588"/>
                  <a:pt x="2225942" y="248149"/>
                </a:cubicBezTo>
                <a:cubicBezTo>
                  <a:pt x="2179363" y="211698"/>
                  <a:pt x="2120338" y="172722"/>
                  <a:pt x="2100944" y="135314"/>
                </a:cubicBezTo>
                <a:cubicBezTo>
                  <a:pt x="2081914" y="114715"/>
                  <a:pt x="2077548" y="117607"/>
                  <a:pt x="2066369" y="108859"/>
                </a:cubicBezTo>
                <a:cubicBezTo>
                  <a:pt x="2036961" y="88852"/>
                  <a:pt x="2017308" y="68667"/>
                  <a:pt x="2050669" y="85157"/>
                </a:cubicBezTo>
                <a:cubicBezTo>
                  <a:pt x="2107214" y="120392"/>
                  <a:pt x="2136830" y="139361"/>
                  <a:pt x="2183411" y="175812"/>
                </a:cubicBezTo>
                <a:cubicBezTo>
                  <a:pt x="2345147" y="285850"/>
                  <a:pt x="2478069" y="386257"/>
                  <a:pt x="2647500" y="490301"/>
                </a:cubicBezTo>
                <a:cubicBezTo>
                  <a:pt x="2742776" y="550135"/>
                  <a:pt x="2818609" y="588746"/>
                  <a:pt x="2920956" y="642998"/>
                </a:cubicBezTo>
                <a:cubicBezTo>
                  <a:pt x="2972130" y="670124"/>
                  <a:pt x="3062035" y="721850"/>
                  <a:pt x="3124209" y="747971"/>
                </a:cubicBezTo>
                <a:cubicBezTo>
                  <a:pt x="3126688" y="751713"/>
                  <a:pt x="3192192" y="774731"/>
                  <a:pt x="3195935" y="772252"/>
                </a:cubicBezTo>
                <a:cubicBezTo>
                  <a:pt x="3199675" y="769773"/>
                  <a:pt x="3172539" y="754546"/>
                  <a:pt x="3170060" y="750803"/>
                </a:cubicBezTo>
                <a:cubicBezTo>
                  <a:pt x="3000580" y="662946"/>
                  <a:pt x="2831052" y="591273"/>
                  <a:pt x="2670943" y="491823"/>
                </a:cubicBezTo>
                <a:cubicBezTo>
                  <a:pt x="2523871" y="405276"/>
                  <a:pt x="2361957" y="285485"/>
                  <a:pt x="2221777" y="183603"/>
                </a:cubicBezTo>
                <a:cubicBezTo>
                  <a:pt x="2199005" y="165483"/>
                  <a:pt x="2166495" y="142147"/>
                  <a:pt x="2155316" y="133399"/>
                </a:cubicBezTo>
                <a:cubicBezTo>
                  <a:pt x="2144987" y="117806"/>
                  <a:pt x="2159908" y="124074"/>
                  <a:pt x="2152472" y="112848"/>
                </a:cubicBezTo>
                <a:cubicBezTo>
                  <a:pt x="2152472" y="112848"/>
                  <a:pt x="2139664" y="93512"/>
                  <a:pt x="2135922" y="95991"/>
                </a:cubicBezTo>
                <a:cubicBezTo>
                  <a:pt x="2139664" y="93512"/>
                  <a:pt x="2184616" y="119374"/>
                  <a:pt x="2223347" y="143974"/>
                </a:cubicBezTo>
                <a:cubicBezTo>
                  <a:pt x="2225826" y="147717"/>
                  <a:pt x="2225826" y="147717"/>
                  <a:pt x="2222083" y="150196"/>
                </a:cubicBezTo>
                <a:cubicBezTo>
                  <a:pt x="2225826" y="147717"/>
                  <a:pt x="2171760" y="116224"/>
                  <a:pt x="2156215" y="110369"/>
                </a:cubicBezTo>
                <a:cubicBezTo>
                  <a:pt x="2343460" y="225046"/>
                  <a:pt x="2291071" y="187957"/>
                  <a:pt x="2223347" y="143974"/>
                </a:cubicBezTo>
                <a:lnTo>
                  <a:pt x="2222707" y="138183"/>
                </a:lnTo>
                <a:lnTo>
                  <a:pt x="2249591" y="151352"/>
                </a:lnTo>
                <a:cubicBezTo>
                  <a:pt x="2280243" y="170001"/>
                  <a:pt x="2308682" y="196930"/>
                  <a:pt x="2340981" y="221304"/>
                </a:cubicBezTo>
                <a:cubicBezTo>
                  <a:pt x="2550774" y="360534"/>
                  <a:pt x="2759526" y="499553"/>
                  <a:pt x="2975221" y="607052"/>
                </a:cubicBezTo>
                <a:cubicBezTo>
                  <a:pt x="3063912" y="648814"/>
                  <a:pt x="3152187" y="689951"/>
                  <a:pt x="3234654" y="730450"/>
                </a:cubicBezTo>
                <a:cubicBezTo>
                  <a:pt x="3397913" y="817044"/>
                  <a:pt x="3567985" y="915279"/>
                  <a:pt x="3746212" y="991958"/>
                </a:cubicBezTo>
                <a:cubicBezTo>
                  <a:pt x="3872628" y="1047317"/>
                  <a:pt x="3997155" y="1109313"/>
                  <a:pt x="4138282" y="1171978"/>
                </a:cubicBezTo>
                <a:cubicBezTo>
                  <a:pt x="4169163" y="1184727"/>
                  <a:pt x="4205414" y="1205585"/>
                  <a:pt x="4236294" y="1218333"/>
                </a:cubicBezTo>
                <a:cubicBezTo>
                  <a:pt x="4251216" y="1224602"/>
                  <a:pt x="4286253" y="1235496"/>
                  <a:pt x="4256222" y="1215901"/>
                </a:cubicBezTo>
                <a:cubicBezTo>
                  <a:pt x="4221008" y="1195256"/>
                  <a:pt x="4174167" y="1176027"/>
                  <a:pt x="4150132" y="1164128"/>
                </a:cubicBezTo>
                <a:cubicBezTo>
                  <a:pt x="4015228" y="1102725"/>
                  <a:pt x="3899814" y="1046359"/>
                  <a:pt x="3777764" y="988107"/>
                </a:cubicBezTo>
                <a:cubicBezTo>
                  <a:pt x="3701933" y="949496"/>
                  <a:pt x="3607613" y="916848"/>
                  <a:pt x="3532404" y="877823"/>
                </a:cubicBezTo>
                <a:cubicBezTo>
                  <a:pt x="3486829" y="852374"/>
                  <a:pt x="3460937" y="836320"/>
                  <a:pt x="3409764" y="809194"/>
                </a:cubicBezTo>
                <a:cubicBezTo>
                  <a:pt x="3382214" y="793343"/>
                  <a:pt x="3348853" y="776851"/>
                  <a:pt x="3318596" y="763691"/>
                </a:cubicBezTo>
                <a:cubicBezTo>
                  <a:pt x="3255205" y="727605"/>
                  <a:pt x="3316967" y="753103"/>
                  <a:pt x="3334781" y="763737"/>
                </a:cubicBezTo>
                <a:cubicBezTo>
                  <a:pt x="3465320" y="828033"/>
                  <a:pt x="3578254" y="880656"/>
                  <a:pt x="3696560" y="941388"/>
                </a:cubicBezTo>
                <a:cubicBezTo>
                  <a:pt x="3840790" y="1007383"/>
                  <a:pt x="3975281" y="1068163"/>
                  <a:pt x="4107293" y="1125200"/>
                </a:cubicBezTo>
                <a:cubicBezTo>
                  <a:pt x="4245301" y="1189931"/>
                  <a:pt x="4376099" y="1237004"/>
                  <a:pt x="4516586" y="1305479"/>
                </a:cubicBezTo>
                <a:cubicBezTo>
                  <a:pt x="4631376" y="1362257"/>
                  <a:pt x="4761532" y="1415139"/>
                  <a:pt x="4870831" y="1504272"/>
                </a:cubicBezTo>
                <a:cubicBezTo>
                  <a:pt x="4873311" y="1508016"/>
                  <a:pt x="4913046" y="1543614"/>
                  <a:pt x="4919269" y="1544878"/>
                </a:cubicBezTo>
                <a:cubicBezTo>
                  <a:pt x="4923010" y="1542399"/>
                  <a:pt x="4893651" y="1506207"/>
                  <a:pt x="4884538" y="1500577"/>
                </a:cubicBezTo>
                <a:cubicBezTo>
                  <a:pt x="4859288" y="1478716"/>
                  <a:pt x="4902352" y="1511212"/>
                  <a:pt x="4912089" y="1516429"/>
                </a:cubicBezTo>
                <a:cubicBezTo>
                  <a:pt x="4948521" y="1547039"/>
                  <a:pt x="5019818" y="1645191"/>
                  <a:pt x="5006444" y="1676485"/>
                </a:cubicBezTo>
                <a:cubicBezTo>
                  <a:pt x="4992374" y="1663371"/>
                  <a:pt x="5006339" y="1642454"/>
                  <a:pt x="4988525" y="1631818"/>
                </a:cubicBezTo>
                <a:cubicBezTo>
                  <a:pt x="4975458" y="1629705"/>
                  <a:pt x="5000175" y="1691407"/>
                  <a:pt x="5001440" y="1685185"/>
                </a:cubicBezTo>
                <a:cubicBezTo>
                  <a:pt x="5003917" y="1688928"/>
                  <a:pt x="4988325" y="1699258"/>
                  <a:pt x="4984581" y="1701736"/>
                </a:cubicBezTo>
                <a:cubicBezTo>
                  <a:pt x="4980581" y="1721437"/>
                  <a:pt x="4992384" y="1729772"/>
                  <a:pt x="4984641" y="1751952"/>
                </a:cubicBezTo>
                <a:cubicBezTo>
                  <a:pt x="4978962" y="1777251"/>
                  <a:pt x="4966261" y="1791947"/>
                  <a:pt x="4954363" y="1815982"/>
                </a:cubicBezTo>
                <a:cubicBezTo>
                  <a:pt x="4948506" y="1831528"/>
                  <a:pt x="4947834" y="1848127"/>
                  <a:pt x="4942829" y="1856826"/>
                </a:cubicBezTo>
                <a:cubicBezTo>
                  <a:pt x="4937611" y="1866564"/>
                  <a:pt x="4930125" y="1871522"/>
                  <a:pt x="4925121" y="1880222"/>
                </a:cubicBezTo>
                <a:cubicBezTo>
                  <a:pt x="4920706" y="1899300"/>
                  <a:pt x="4927340" y="1901186"/>
                  <a:pt x="4918592" y="1912366"/>
                </a:cubicBezTo>
                <a:cubicBezTo>
                  <a:pt x="4918592" y="1912366"/>
                  <a:pt x="4919489" y="1889337"/>
                  <a:pt x="4913269" y="1888072"/>
                </a:cubicBezTo>
                <a:cubicBezTo>
                  <a:pt x="4903305" y="1889289"/>
                  <a:pt x="4900213" y="1952361"/>
                  <a:pt x="4900213" y="1952361"/>
                </a:cubicBezTo>
                <a:cubicBezTo>
                  <a:pt x="4893942" y="1967283"/>
                  <a:pt x="4891098" y="1946732"/>
                  <a:pt x="4883356" y="1968912"/>
                </a:cubicBezTo>
                <a:cubicBezTo>
                  <a:pt x="4881241" y="1981978"/>
                  <a:pt x="4892421" y="1990726"/>
                  <a:pt x="4881785" y="2008541"/>
                </a:cubicBezTo>
                <a:cubicBezTo>
                  <a:pt x="4880934" y="2015385"/>
                  <a:pt x="4856228" y="2020086"/>
                  <a:pt x="4850598" y="2029199"/>
                </a:cubicBezTo>
                <a:cubicBezTo>
                  <a:pt x="4846006" y="2038523"/>
                  <a:pt x="4848483" y="2042265"/>
                  <a:pt x="4845957" y="2054708"/>
                </a:cubicBezTo>
                <a:cubicBezTo>
                  <a:pt x="4840692" y="2080632"/>
                  <a:pt x="4832583" y="2086002"/>
                  <a:pt x="4825465" y="2107769"/>
                </a:cubicBezTo>
                <a:cubicBezTo>
                  <a:pt x="4816091" y="2119362"/>
                  <a:pt x="4818936" y="2139913"/>
                  <a:pt x="4813306" y="2149027"/>
                </a:cubicBezTo>
                <a:cubicBezTo>
                  <a:pt x="4804557" y="2160206"/>
                  <a:pt x="4792706" y="2168057"/>
                  <a:pt x="4791443" y="2174279"/>
                </a:cubicBezTo>
                <a:cubicBezTo>
                  <a:pt x="4790179" y="2180500"/>
                  <a:pt x="4793663" y="2195242"/>
                  <a:pt x="4792400" y="2201464"/>
                </a:cubicBezTo>
                <a:cubicBezTo>
                  <a:pt x="4787393" y="2210165"/>
                  <a:pt x="4773063" y="2214273"/>
                  <a:pt x="4768058" y="2222973"/>
                </a:cubicBezTo>
                <a:cubicBezTo>
                  <a:pt x="4759097" y="2235189"/>
                  <a:pt x="4761528" y="2255118"/>
                  <a:pt x="4757527" y="2274818"/>
                </a:cubicBezTo>
                <a:cubicBezTo>
                  <a:pt x="4753786" y="2277297"/>
                  <a:pt x="4743820" y="2278513"/>
                  <a:pt x="4741934" y="2285147"/>
                </a:cubicBezTo>
                <a:cubicBezTo>
                  <a:pt x="4729443" y="2298806"/>
                  <a:pt x="4730399" y="2325992"/>
                  <a:pt x="4724545" y="2341538"/>
                </a:cubicBezTo>
                <a:cubicBezTo>
                  <a:pt x="4715171" y="2353130"/>
                  <a:pt x="4699577" y="2363459"/>
                  <a:pt x="4697051" y="2375902"/>
                </a:cubicBezTo>
                <a:cubicBezTo>
                  <a:pt x="4692684" y="2378795"/>
                  <a:pt x="4701750" y="2400610"/>
                  <a:pt x="4700486" y="2406830"/>
                </a:cubicBezTo>
                <a:cubicBezTo>
                  <a:pt x="4699635" y="2413676"/>
                  <a:pt x="4682414" y="2413419"/>
                  <a:pt x="4677409" y="2422119"/>
                </a:cubicBezTo>
                <a:cubicBezTo>
                  <a:pt x="4669922" y="2427076"/>
                  <a:pt x="4679037" y="2432706"/>
                  <a:pt x="4677773" y="2438927"/>
                </a:cubicBezTo>
                <a:cubicBezTo>
                  <a:pt x="4673406" y="2441820"/>
                  <a:pt x="4665921" y="2446777"/>
                  <a:pt x="4664657" y="2452998"/>
                </a:cubicBezTo>
                <a:cubicBezTo>
                  <a:pt x="4662771" y="2459634"/>
                  <a:pt x="4668142" y="2467743"/>
                  <a:pt x="4665615" y="2480185"/>
                </a:cubicBezTo>
                <a:cubicBezTo>
                  <a:pt x="4664350" y="2486406"/>
                  <a:pt x="4656243" y="2491777"/>
                  <a:pt x="4651649" y="2501101"/>
                </a:cubicBezTo>
                <a:cubicBezTo>
                  <a:pt x="4639751" y="2525138"/>
                  <a:pt x="4648865" y="2530767"/>
                  <a:pt x="4634486" y="2551059"/>
                </a:cubicBezTo>
                <a:cubicBezTo>
                  <a:pt x="4630744" y="2553539"/>
                  <a:pt x="4631958" y="2563503"/>
                  <a:pt x="4631109" y="2570348"/>
                </a:cubicBezTo>
                <a:cubicBezTo>
                  <a:pt x="4621737" y="2581941"/>
                  <a:pt x="4603024" y="2594335"/>
                  <a:pt x="4598019" y="2603037"/>
                </a:cubicBezTo>
                <a:cubicBezTo>
                  <a:pt x="4598019" y="2603037"/>
                  <a:pt x="4607982" y="2601821"/>
                  <a:pt x="4609245" y="2595600"/>
                </a:cubicBezTo>
                <a:cubicBezTo>
                  <a:pt x="4604240" y="2604300"/>
                  <a:pt x="4600498" y="2606778"/>
                  <a:pt x="4588646" y="2614629"/>
                </a:cubicBezTo>
                <a:cubicBezTo>
                  <a:pt x="4582790" y="2630175"/>
                  <a:pt x="4592706" y="2645143"/>
                  <a:pt x="4584961" y="2667324"/>
                </a:cubicBezTo>
                <a:cubicBezTo>
                  <a:pt x="4583698" y="2673546"/>
                  <a:pt x="4574327" y="2685138"/>
                  <a:pt x="4565367" y="2697355"/>
                </a:cubicBezTo>
                <a:cubicBezTo>
                  <a:pt x="4562840" y="2709797"/>
                  <a:pt x="4560313" y="2722241"/>
                  <a:pt x="4558838" y="2729499"/>
                </a:cubicBezTo>
                <a:cubicBezTo>
                  <a:pt x="4552569" y="2744421"/>
                  <a:pt x="4543868" y="2739415"/>
                  <a:pt x="4538239" y="2748529"/>
                </a:cubicBezTo>
                <a:cubicBezTo>
                  <a:pt x="4533233" y="2757228"/>
                  <a:pt x="4538191" y="2764714"/>
                  <a:pt x="4536717" y="2771973"/>
                </a:cubicBezTo>
                <a:cubicBezTo>
                  <a:pt x="4530447" y="2786895"/>
                  <a:pt x="4516117" y="2791002"/>
                  <a:pt x="4516117" y="2791002"/>
                </a:cubicBezTo>
                <a:cubicBezTo>
                  <a:pt x="4516117" y="2791002"/>
                  <a:pt x="4535404" y="2794379"/>
                  <a:pt x="4526446" y="2806595"/>
                </a:cubicBezTo>
                <a:cubicBezTo>
                  <a:pt x="4525182" y="2812817"/>
                  <a:pt x="4515219" y="2814032"/>
                  <a:pt x="4511478" y="2816511"/>
                </a:cubicBezTo>
                <a:cubicBezTo>
                  <a:pt x="4505845" y="2825625"/>
                  <a:pt x="4513283" y="2836852"/>
                  <a:pt x="4508278" y="2845553"/>
                </a:cubicBezTo>
                <a:cubicBezTo>
                  <a:pt x="4498056" y="2863990"/>
                  <a:pt x="4476240" y="2873056"/>
                  <a:pt x="4473089" y="2885913"/>
                </a:cubicBezTo>
                <a:cubicBezTo>
                  <a:pt x="4470975" y="2898979"/>
                  <a:pt x="4486263" y="2922057"/>
                  <a:pt x="4484999" y="2928278"/>
                </a:cubicBezTo>
                <a:cubicBezTo>
                  <a:pt x="4481255" y="2930757"/>
                  <a:pt x="4415138" y="2974554"/>
                  <a:pt x="4411397" y="2977033"/>
                </a:cubicBezTo>
                <a:cubicBezTo>
                  <a:pt x="4411397" y="2977033"/>
                  <a:pt x="4395211" y="2976985"/>
                  <a:pt x="4393323" y="2983621"/>
                </a:cubicBezTo>
                <a:cubicBezTo>
                  <a:pt x="4395802" y="2987362"/>
                  <a:pt x="4410134" y="2983254"/>
                  <a:pt x="4417618" y="2978296"/>
                </a:cubicBezTo>
                <a:cubicBezTo>
                  <a:pt x="4364981" y="3024831"/>
                  <a:pt x="4271027" y="3008991"/>
                  <a:pt x="4217020" y="3027715"/>
                </a:cubicBezTo>
                <a:cubicBezTo>
                  <a:pt x="4202948" y="3014601"/>
                  <a:pt x="4197683" y="3040524"/>
                  <a:pt x="4217020" y="3027715"/>
                </a:cubicBezTo>
                <a:cubicBezTo>
                  <a:pt x="4219498" y="3031457"/>
                  <a:pt x="4223241" y="3028978"/>
                  <a:pt x="4225719" y="3032721"/>
                </a:cubicBezTo>
                <a:cubicBezTo>
                  <a:pt x="4164276" y="3040217"/>
                  <a:pt x="4099728" y="3044385"/>
                  <a:pt x="4038284" y="3051882"/>
                </a:cubicBezTo>
                <a:cubicBezTo>
                  <a:pt x="4026692" y="3042511"/>
                  <a:pt x="4021427" y="3068434"/>
                  <a:pt x="4038284" y="3051882"/>
                </a:cubicBezTo>
                <a:cubicBezTo>
                  <a:pt x="4056098" y="3062518"/>
                  <a:pt x="4071691" y="3052188"/>
                  <a:pt x="4087237" y="3058045"/>
                </a:cubicBezTo>
                <a:cubicBezTo>
                  <a:pt x="4079493" y="3080224"/>
                  <a:pt x="4034541" y="3054361"/>
                  <a:pt x="4025170" y="3065954"/>
                </a:cubicBezTo>
                <a:cubicBezTo>
                  <a:pt x="4012055" y="3080026"/>
                  <a:pt x="4041128" y="3072433"/>
                  <a:pt x="4054786" y="3084924"/>
                </a:cubicBezTo>
                <a:lnTo>
                  <a:pt x="4042936" y="3092774"/>
                </a:lnTo>
                <a:cubicBezTo>
                  <a:pt x="4038343" y="3102099"/>
                  <a:pt x="4066745" y="3111105"/>
                  <a:pt x="4072965" y="3112369"/>
                </a:cubicBezTo>
                <a:cubicBezTo>
                  <a:pt x="4075445" y="3116111"/>
                  <a:pt x="4074181" y="3122333"/>
                  <a:pt x="4076661" y="3126075"/>
                </a:cubicBezTo>
                <a:cubicBezTo>
                  <a:pt x="4077664" y="3137075"/>
                  <a:pt x="4082624" y="3144559"/>
                  <a:pt x="4092361" y="3149776"/>
                </a:cubicBezTo>
                <a:cubicBezTo>
                  <a:pt x="4126676" y="3193454"/>
                  <a:pt x="4157298" y="3223424"/>
                  <a:pt x="4195982" y="3264208"/>
                </a:cubicBezTo>
                <a:cubicBezTo>
                  <a:pt x="4288472" y="3353707"/>
                  <a:pt x="4383392" y="3463133"/>
                  <a:pt x="4474205" y="3558229"/>
                </a:cubicBezTo>
                <a:cubicBezTo>
                  <a:pt x="4523857" y="3608799"/>
                  <a:pt x="4568503" y="3668069"/>
                  <a:pt x="4613820" y="3710742"/>
                </a:cubicBezTo>
                <a:cubicBezTo>
                  <a:pt x="4634113" y="3725119"/>
                  <a:pt x="4656294" y="3732862"/>
                  <a:pt x="4672844" y="3749719"/>
                </a:cubicBezTo>
                <a:cubicBezTo>
                  <a:pt x="4721490" y="3789287"/>
                  <a:pt x="4767764" y="3859145"/>
                  <a:pt x="4818632" y="3919679"/>
                </a:cubicBezTo>
                <a:cubicBezTo>
                  <a:pt x="4906114" y="4017878"/>
                  <a:pt x="4994815" y="4126040"/>
                  <a:pt x="5073777" y="4228987"/>
                </a:cubicBezTo>
                <a:cubicBezTo>
                  <a:pt x="5113465" y="4280773"/>
                  <a:pt x="5150082" y="4318438"/>
                  <a:pt x="5153468" y="4365552"/>
                </a:cubicBezTo>
                <a:cubicBezTo>
                  <a:pt x="5155690" y="4386516"/>
                  <a:pt x="5162582" y="4371182"/>
                  <a:pt x="5150684" y="4395217"/>
                </a:cubicBezTo>
                <a:cubicBezTo>
                  <a:pt x="5144203" y="4411176"/>
                  <a:pt x="5144156" y="4427361"/>
                  <a:pt x="5142042" y="4440428"/>
                </a:cubicBezTo>
                <a:cubicBezTo>
                  <a:pt x="5140155" y="4447062"/>
                  <a:pt x="5149478" y="4451655"/>
                  <a:pt x="5147592" y="4458289"/>
                </a:cubicBezTo>
                <a:cubicBezTo>
                  <a:pt x="5143849" y="4460768"/>
                  <a:pt x="5131405" y="4458242"/>
                  <a:pt x="5130142" y="4464462"/>
                </a:cubicBezTo>
                <a:cubicBezTo>
                  <a:pt x="5122033" y="4469835"/>
                  <a:pt x="5135513" y="4472572"/>
                  <a:pt x="5129884" y="4481685"/>
                </a:cubicBezTo>
                <a:cubicBezTo>
                  <a:pt x="5132362" y="4485428"/>
                  <a:pt x="5128361" y="4505128"/>
                  <a:pt x="5128361" y="4505128"/>
                </a:cubicBezTo>
                <a:cubicBezTo>
                  <a:pt x="5115870" y="4518788"/>
                  <a:pt x="5114290" y="4492014"/>
                  <a:pt x="5103063" y="4499452"/>
                </a:cubicBezTo>
                <a:cubicBezTo>
                  <a:pt x="5093691" y="4511045"/>
                  <a:pt x="5117086" y="4528751"/>
                  <a:pt x="5105234" y="4536602"/>
                </a:cubicBezTo>
                <a:cubicBezTo>
                  <a:pt x="5100641" y="4545925"/>
                  <a:pt x="5077198" y="4544404"/>
                  <a:pt x="5074719" y="4540662"/>
                </a:cubicBezTo>
                <a:cubicBezTo>
                  <a:pt x="5075935" y="4550626"/>
                  <a:pt x="5102449" y="4566266"/>
                  <a:pt x="5098706" y="4568746"/>
                </a:cubicBezTo>
                <a:cubicBezTo>
                  <a:pt x="5083112" y="4579074"/>
                  <a:pt x="5077198" y="4544404"/>
                  <a:pt x="5062869" y="4548512"/>
                </a:cubicBezTo>
                <a:cubicBezTo>
                  <a:pt x="5062869" y="4548512"/>
                  <a:pt x="5051334" y="4589356"/>
                  <a:pt x="5050117" y="4579392"/>
                </a:cubicBezTo>
                <a:cubicBezTo>
                  <a:pt x="5050071" y="4595578"/>
                  <a:pt x="5066255" y="4595625"/>
                  <a:pt x="5061663" y="4604949"/>
                </a:cubicBezTo>
                <a:cubicBezTo>
                  <a:pt x="5056034" y="4614063"/>
                  <a:pt x="5038584" y="4620237"/>
                  <a:pt x="5035692" y="4615871"/>
                </a:cubicBezTo>
                <a:cubicBezTo>
                  <a:pt x="5038584" y="4620237"/>
                  <a:pt x="5051983" y="4649950"/>
                  <a:pt x="5057614" y="4640836"/>
                </a:cubicBezTo>
                <a:cubicBezTo>
                  <a:pt x="5049456" y="4662392"/>
                  <a:pt x="5039540" y="4647424"/>
                  <a:pt x="5032055" y="4652381"/>
                </a:cubicBezTo>
                <a:cubicBezTo>
                  <a:pt x="5022684" y="4663974"/>
                  <a:pt x="5026378" y="4677680"/>
                  <a:pt x="5021162" y="4687418"/>
                </a:cubicBezTo>
                <a:cubicBezTo>
                  <a:pt x="5016155" y="4696118"/>
                  <a:pt x="5003298" y="4692967"/>
                  <a:pt x="5003298" y="4692967"/>
                </a:cubicBezTo>
                <a:cubicBezTo>
                  <a:pt x="4990598" y="4707663"/>
                  <a:pt x="5007998" y="4717674"/>
                  <a:pt x="4981484" y="4702033"/>
                </a:cubicBezTo>
                <a:cubicBezTo>
                  <a:pt x="4899431" y="4662160"/>
                  <a:pt x="5042680" y="4778161"/>
                  <a:pt x="4986608" y="4793766"/>
                </a:cubicBezTo>
                <a:cubicBezTo>
                  <a:pt x="5008116" y="4818107"/>
                  <a:pt x="4942564" y="4811274"/>
                  <a:pt x="4942564" y="4811274"/>
                </a:cubicBezTo>
                <a:cubicBezTo>
                  <a:pt x="4936036" y="4843418"/>
                  <a:pt x="4980080" y="4825910"/>
                  <a:pt x="4963222" y="4842461"/>
                </a:cubicBezTo>
                <a:cubicBezTo>
                  <a:pt x="4929508" y="4875562"/>
                  <a:pt x="4887388" y="4803849"/>
                  <a:pt x="4871796" y="4814179"/>
                </a:cubicBezTo>
                <a:cubicBezTo>
                  <a:pt x="4856202" y="4824508"/>
                  <a:pt x="4887081" y="4837256"/>
                  <a:pt x="4887033" y="4853441"/>
                </a:cubicBezTo>
                <a:lnTo>
                  <a:pt x="4872704" y="4857549"/>
                </a:lnTo>
                <a:lnTo>
                  <a:pt x="4882085" y="4866732"/>
                </a:lnTo>
                <a:lnTo>
                  <a:pt x="4852812" y="4843268"/>
                </a:lnTo>
                <a:cubicBezTo>
                  <a:pt x="4837833" y="4831158"/>
                  <a:pt x="4823060" y="4819764"/>
                  <a:pt x="4807733" y="4810439"/>
                </a:cubicBezTo>
                <a:lnTo>
                  <a:pt x="4780850" y="4797269"/>
                </a:lnTo>
                <a:lnTo>
                  <a:pt x="4780681" y="4795743"/>
                </a:lnTo>
                <a:cubicBezTo>
                  <a:pt x="4779647" y="4794185"/>
                  <a:pt x="4777990" y="4793712"/>
                  <a:pt x="4776119" y="4794952"/>
                </a:cubicBezTo>
                <a:lnTo>
                  <a:pt x="4780850" y="4797269"/>
                </a:lnTo>
                <a:lnTo>
                  <a:pt x="4781489" y="4803061"/>
                </a:lnTo>
                <a:cubicBezTo>
                  <a:pt x="4742759" y="4778461"/>
                  <a:pt x="4697807" y="4752598"/>
                  <a:pt x="4694065" y="4755077"/>
                </a:cubicBezTo>
                <a:cubicBezTo>
                  <a:pt x="4697807" y="4752598"/>
                  <a:pt x="4710614" y="4771934"/>
                  <a:pt x="4710614" y="4771934"/>
                </a:cubicBezTo>
                <a:cubicBezTo>
                  <a:pt x="4718051" y="4783161"/>
                  <a:pt x="4703130" y="4776892"/>
                  <a:pt x="4713459" y="4792485"/>
                </a:cubicBezTo>
                <a:cubicBezTo>
                  <a:pt x="4724638" y="4801233"/>
                  <a:pt x="4757148" y="4824569"/>
                  <a:pt x="4779920" y="4842689"/>
                </a:cubicBezTo>
                <a:lnTo>
                  <a:pt x="4881912" y="4916829"/>
                </a:lnTo>
                <a:lnTo>
                  <a:pt x="4883134" y="4920078"/>
                </a:lnTo>
                <a:cubicBezTo>
                  <a:pt x="4886562" y="4925042"/>
                  <a:pt x="4891446" y="4931061"/>
                  <a:pt x="4896019" y="4937456"/>
                </a:cubicBezTo>
                <a:lnTo>
                  <a:pt x="4900315" y="4945116"/>
                </a:lnTo>
                <a:lnTo>
                  <a:pt x="4858473" y="4915828"/>
                </a:lnTo>
                <a:cubicBezTo>
                  <a:pt x="4820622" y="4889316"/>
                  <a:pt x="4781988" y="4862408"/>
                  <a:pt x="4741554" y="4834899"/>
                </a:cubicBezTo>
                <a:cubicBezTo>
                  <a:pt x="4694973" y="4798448"/>
                  <a:pt x="4665356" y="4779478"/>
                  <a:pt x="4608811" y="4744244"/>
                </a:cubicBezTo>
                <a:cubicBezTo>
                  <a:pt x="4575450" y="4727753"/>
                  <a:pt x="4595104" y="4747939"/>
                  <a:pt x="4624512" y="4767946"/>
                </a:cubicBezTo>
                <a:cubicBezTo>
                  <a:pt x="4635691" y="4776694"/>
                  <a:pt x="4640057" y="4773802"/>
                  <a:pt x="4659087" y="4794400"/>
                </a:cubicBezTo>
                <a:cubicBezTo>
                  <a:pt x="4678481" y="4831808"/>
                  <a:pt x="4737504" y="4870784"/>
                  <a:pt x="4784084" y="4907235"/>
                </a:cubicBezTo>
                <a:lnTo>
                  <a:pt x="4882062" y="4977706"/>
                </a:lnTo>
                <a:lnTo>
                  <a:pt x="4871856" y="4977018"/>
                </a:lnTo>
                <a:cubicBezTo>
                  <a:pt x="4865697" y="4976611"/>
                  <a:pt x="4860711" y="4976661"/>
                  <a:pt x="4859062" y="4978427"/>
                </a:cubicBezTo>
                <a:lnTo>
                  <a:pt x="4859177" y="4979996"/>
                </a:lnTo>
                <a:lnTo>
                  <a:pt x="4740940" y="4901714"/>
                </a:lnTo>
                <a:cubicBezTo>
                  <a:pt x="4742204" y="4895492"/>
                  <a:pt x="4735983" y="4894229"/>
                  <a:pt x="4735983" y="4894229"/>
                </a:cubicBezTo>
                <a:cubicBezTo>
                  <a:pt x="4730610" y="4886120"/>
                  <a:pt x="4728133" y="4882377"/>
                  <a:pt x="4724391" y="4884857"/>
                </a:cubicBezTo>
                <a:cubicBezTo>
                  <a:pt x="4723127" y="4891078"/>
                  <a:pt x="4728496" y="4899187"/>
                  <a:pt x="4735983" y="4894229"/>
                </a:cubicBezTo>
                <a:cubicBezTo>
                  <a:pt x="4734720" y="4900449"/>
                  <a:pt x="4740940" y="4901714"/>
                  <a:pt x="4740940" y="4901714"/>
                </a:cubicBezTo>
                <a:lnTo>
                  <a:pt x="4870322" y="5006508"/>
                </a:lnTo>
                <a:lnTo>
                  <a:pt x="4864771" y="5013570"/>
                </a:lnTo>
                <a:lnTo>
                  <a:pt x="4865249" y="5015916"/>
                </a:lnTo>
                <a:lnTo>
                  <a:pt x="4804425" y="4973800"/>
                </a:lnTo>
                <a:cubicBezTo>
                  <a:pt x="4776747" y="4954667"/>
                  <a:pt x="4749760" y="4936030"/>
                  <a:pt x="4724083" y="4918264"/>
                </a:cubicBezTo>
                <a:cubicBezTo>
                  <a:pt x="4750472" y="4941167"/>
                  <a:pt x="4776763" y="4962397"/>
                  <a:pt x="4802893" y="4982498"/>
                </a:cubicBezTo>
                <a:lnTo>
                  <a:pt x="4868274" y="5030750"/>
                </a:lnTo>
                <a:lnTo>
                  <a:pt x="4868963" y="5034125"/>
                </a:lnTo>
                <a:cubicBezTo>
                  <a:pt x="4871533" y="5042070"/>
                  <a:pt x="4874420" y="5048459"/>
                  <a:pt x="4875051" y="5045348"/>
                </a:cubicBezTo>
                <a:lnTo>
                  <a:pt x="4869421" y="5054462"/>
                </a:lnTo>
                <a:lnTo>
                  <a:pt x="4867263" y="5057354"/>
                </a:lnTo>
                <a:lnTo>
                  <a:pt x="4821708" y="5025549"/>
                </a:lnTo>
                <a:cubicBezTo>
                  <a:pt x="4790503" y="5004224"/>
                  <a:pt x="4758803" y="4983211"/>
                  <a:pt x="4725405" y="4962258"/>
                </a:cubicBezTo>
                <a:cubicBezTo>
                  <a:pt x="4716705" y="4957254"/>
                  <a:pt x="4671388" y="4914582"/>
                  <a:pt x="4647351" y="4902684"/>
                </a:cubicBezTo>
                <a:cubicBezTo>
                  <a:pt x="4618951" y="4893677"/>
                  <a:pt x="4674231" y="4935133"/>
                  <a:pt x="4697004" y="4953252"/>
                </a:cubicBezTo>
                <a:lnTo>
                  <a:pt x="4874959" y="5083234"/>
                </a:lnTo>
                <a:lnTo>
                  <a:pt x="4866241" y="5086071"/>
                </a:lnTo>
                <a:cubicBezTo>
                  <a:pt x="4863373" y="5086568"/>
                  <a:pt x="4860277" y="5087526"/>
                  <a:pt x="4857389" y="5089706"/>
                </a:cubicBezTo>
                <a:lnTo>
                  <a:pt x="4856414" y="5091110"/>
                </a:lnTo>
                <a:lnTo>
                  <a:pt x="4712720" y="4989171"/>
                </a:lnTo>
                <a:lnTo>
                  <a:pt x="4486820" y="4827405"/>
                </a:lnTo>
                <a:lnTo>
                  <a:pt x="4293380" y="4609408"/>
                </a:lnTo>
                <a:cubicBezTo>
                  <a:pt x="4224325" y="4533441"/>
                  <a:pt x="4156945" y="4461187"/>
                  <a:pt x="4093230" y="4394806"/>
                </a:cubicBezTo>
                <a:cubicBezTo>
                  <a:pt x="3938069" y="4236438"/>
                  <a:pt x="3771575" y="4051477"/>
                  <a:pt x="3625116" y="3898116"/>
                </a:cubicBezTo>
                <a:cubicBezTo>
                  <a:pt x="3608565" y="3881260"/>
                  <a:pt x="3628008" y="3902482"/>
                  <a:pt x="3603607" y="3873775"/>
                </a:cubicBezTo>
                <a:cubicBezTo>
                  <a:pt x="3559554" y="3824882"/>
                  <a:pt x="3595498" y="3879147"/>
                  <a:pt x="3610193" y="3891847"/>
                </a:cubicBezTo>
                <a:cubicBezTo>
                  <a:pt x="3685460" y="3981088"/>
                  <a:pt x="3807521" y="4105742"/>
                  <a:pt x="3869388" y="4165270"/>
                </a:cubicBezTo>
                <a:cubicBezTo>
                  <a:pt x="3988345" y="4286595"/>
                  <a:pt x="4071048" y="4387062"/>
                  <a:pt x="4162899" y="4482369"/>
                </a:cubicBezTo>
                <a:cubicBezTo>
                  <a:pt x="4206328" y="4531676"/>
                  <a:pt x="4253329" y="4584002"/>
                  <a:pt x="4302787" y="4638850"/>
                </a:cubicBezTo>
                <a:lnTo>
                  <a:pt x="4447472" y="4799436"/>
                </a:lnTo>
                <a:lnTo>
                  <a:pt x="4411769" y="4775153"/>
                </a:lnTo>
                <a:cubicBezTo>
                  <a:pt x="4397402" y="4765150"/>
                  <a:pt x="4382490" y="4755510"/>
                  <a:pt x="4367051" y="4749136"/>
                </a:cubicBezTo>
                <a:cubicBezTo>
                  <a:pt x="4325792" y="4736980"/>
                  <a:pt x="4369895" y="4769687"/>
                  <a:pt x="4399511" y="4788657"/>
                </a:cubicBezTo>
                <a:lnTo>
                  <a:pt x="4422960" y="4806470"/>
                </a:lnTo>
                <a:lnTo>
                  <a:pt x="4424220" y="4811295"/>
                </a:lnTo>
                <a:cubicBezTo>
                  <a:pt x="4427148" y="4816122"/>
                  <a:pt x="4431978" y="4822671"/>
                  <a:pt x="4437816" y="4829972"/>
                </a:cubicBezTo>
                <a:lnTo>
                  <a:pt x="4439624" y="4832013"/>
                </a:lnTo>
                <a:lnTo>
                  <a:pt x="4385182" y="4792765"/>
                </a:lnTo>
                <a:cubicBezTo>
                  <a:pt x="4341492" y="4760680"/>
                  <a:pt x="4294321" y="4713853"/>
                  <a:pt x="4246889" y="4684248"/>
                </a:cubicBezTo>
                <a:cubicBezTo>
                  <a:pt x="4234308" y="4675756"/>
                  <a:pt x="4228818" y="4672717"/>
                  <a:pt x="4228055" y="4673279"/>
                </a:cubicBezTo>
                <a:cubicBezTo>
                  <a:pt x="4225765" y="4674966"/>
                  <a:pt x="4266011" y="4709050"/>
                  <a:pt x="4284947" y="4725446"/>
                </a:cubicBezTo>
                <a:cubicBezTo>
                  <a:pt x="4310199" y="4747309"/>
                  <a:pt x="4338966" y="4773123"/>
                  <a:pt x="4348079" y="4778753"/>
                </a:cubicBezTo>
                <a:cubicBezTo>
                  <a:pt x="4353038" y="4786237"/>
                  <a:pt x="4363367" y="4801830"/>
                  <a:pt x="4365845" y="4805573"/>
                </a:cubicBezTo>
                <a:cubicBezTo>
                  <a:pt x="4377025" y="4814321"/>
                  <a:pt x="4383659" y="4816209"/>
                  <a:pt x="4392983" y="4820800"/>
                </a:cubicBezTo>
                <a:cubicBezTo>
                  <a:pt x="4395463" y="4824543"/>
                  <a:pt x="4398947" y="4839286"/>
                  <a:pt x="4411163" y="4848245"/>
                </a:cubicBezTo>
                <a:cubicBezTo>
                  <a:pt x="4422343" y="4856993"/>
                  <a:pt x="4455703" y="4873484"/>
                  <a:pt x="4475145" y="4894707"/>
                </a:cubicBezTo>
                <a:cubicBezTo>
                  <a:pt x="4508246" y="4928420"/>
                  <a:pt x="4449222" y="4889443"/>
                  <a:pt x="4437630" y="4880071"/>
                </a:cubicBezTo>
                <a:cubicBezTo>
                  <a:pt x="4419192" y="4869848"/>
                  <a:pt x="4403053" y="4853617"/>
                  <a:pt x="4393940" y="4847987"/>
                </a:cubicBezTo>
                <a:cubicBezTo>
                  <a:pt x="4387719" y="4846724"/>
                  <a:pt x="4379611" y="4852095"/>
                  <a:pt x="4370910" y="4847090"/>
                </a:cubicBezTo>
                <a:lnTo>
                  <a:pt x="4365194" y="4844016"/>
                </a:lnTo>
                <a:lnTo>
                  <a:pt x="4330418" y="4811134"/>
                </a:lnTo>
                <a:cubicBezTo>
                  <a:pt x="4268551" y="4751606"/>
                  <a:pt x="4215796" y="4697707"/>
                  <a:pt x="4167408" y="4640917"/>
                </a:cubicBezTo>
                <a:cubicBezTo>
                  <a:pt x="4073702" y="4541454"/>
                  <a:pt x="3965926" y="4428877"/>
                  <a:pt x="3861997" y="4347852"/>
                </a:cubicBezTo>
                <a:cubicBezTo>
                  <a:pt x="3850457" y="4338896"/>
                  <a:pt x="3844062" y="4334493"/>
                  <a:pt x="3841480" y="4333454"/>
                </a:cubicBezTo>
                <a:cubicBezTo>
                  <a:pt x="3833738" y="4330339"/>
                  <a:pt x="3860309" y="4357495"/>
                  <a:pt x="3885135" y="4382781"/>
                </a:cubicBezTo>
                <a:cubicBezTo>
                  <a:pt x="3937889" y="4436680"/>
                  <a:pt x="3986278" y="4493471"/>
                  <a:pt x="4024750" y="4535292"/>
                </a:cubicBezTo>
                <a:cubicBezTo>
                  <a:pt x="4092791" y="4612268"/>
                  <a:pt x="4162096" y="4683024"/>
                  <a:pt x="4213375" y="4744182"/>
                </a:cubicBezTo>
                <a:cubicBezTo>
                  <a:pt x="4220812" y="4755408"/>
                  <a:pt x="4247693" y="4787858"/>
                  <a:pt x="4247693" y="4787858"/>
                </a:cubicBezTo>
                <a:cubicBezTo>
                  <a:pt x="4252650" y="4795343"/>
                  <a:pt x="4242687" y="4796559"/>
                  <a:pt x="4248058" y="4804667"/>
                </a:cubicBezTo>
                <a:cubicBezTo>
                  <a:pt x="4263344" y="4827745"/>
                  <a:pt x="4284492" y="4851203"/>
                  <a:pt x="4307557" y="4875523"/>
                </a:cubicBezTo>
                <a:lnTo>
                  <a:pt x="4329431" y="4898945"/>
                </a:lnTo>
                <a:lnTo>
                  <a:pt x="4309611" y="4884441"/>
                </a:lnTo>
                <a:cubicBezTo>
                  <a:pt x="4291311" y="4871549"/>
                  <a:pt x="4280073" y="4865082"/>
                  <a:pt x="4302524" y="4886107"/>
                </a:cubicBezTo>
                <a:cubicBezTo>
                  <a:pt x="4323632" y="4905778"/>
                  <a:pt x="4316848" y="4901971"/>
                  <a:pt x="4303699" y="4892621"/>
                </a:cubicBezTo>
                <a:lnTo>
                  <a:pt x="4285314" y="4879180"/>
                </a:lnTo>
                <a:lnTo>
                  <a:pt x="4278722" y="4872974"/>
                </a:lnTo>
                <a:cubicBezTo>
                  <a:pt x="4269666" y="4865062"/>
                  <a:pt x="4263209" y="4860310"/>
                  <a:pt x="4262866" y="4862331"/>
                </a:cubicBezTo>
                <a:lnTo>
                  <a:pt x="4264649" y="4865719"/>
                </a:lnTo>
                <a:lnTo>
                  <a:pt x="4249208" y="4864551"/>
                </a:lnTo>
                <a:lnTo>
                  <a:pt x="4247054" y="4864869"/>
                </a:lnTo>
                <a:lnTo>
                  <a:pt x="4207966" y="4823105"/>
                </a:lnTo>
                <a:cubicBezTo>
                  <a:pt x="4146726" y="4757201"/>
                  <a:pt x="4095381" y="4700519"/>
                  <a:pt x="4031939" y="4630142"/>
                </a:cubicBezTo>
                <a:cubicBezTo>
                  <a:pt x="4020759" y="4621395"/>
                  <a:pt x="3969479" y="4560238"/>
                  <a:pt x="4000054" y="4606394"/>
                </a:cubicBezTo>
                <a:cubicBezTo>
                  <a:pt x="4018233" y="4633838"/>
                  <a:pt x="4011387" y="4632987"/>
                  <a:pt x="3997314" y="4619873"/>
                </a:cubicBezTo>
                <a:cubicBezTo>
                  <a:pt x="3964215" y="4586161"/>
                  <a:pt x="3934856" y="4549968"/>
                  <a:pt x="3906089" y="4524154"/>
                </a:cubicBezTo>
                <a:cubicBezTo>
                  <a:pt x="3901131" y="4516669"/>
                  <a:pt x="3847736" y="4468578"/>
                  <a:pt x="3870874" y="4503507"/>
                </a:cubicBezTo>
                <a:cubicBezTo>
                  <a:pt x="3901447" y="4549663"/>
                  <a:pt x="3958585" y="4595274"/>
                  <a:pt x="3994788" y="4632317"/>
                </a:cubicBezTo>
                <a:cubicBezTo>
                  <a:pt x="4000160" y="4640424"/>
                  <a:pt x="4041961" y="4679143"/>
                  <a:pt x="4040698" y="4685365"/>
                </a:cubicBezTo>
                <a:cubicBezTo>
                  <a:pt x="4040698" y="4685365"/>
                  <a:pt x="4009225" y="4662239"/>
                  <a:pt x="4001375" y="4650389"/>
                </a:cubicBezTo>
                <a:cubicBezTo>
                  <a:pt x="3986679" y="4637688"/>
                  <a:pt x="3972608" y="4624573"/>
                  <a:pt x="3958949" y="4612084"/>
                </a:cubicBezTo>
                <a:cubicBezTo>
                  <a:pt x="3952364" y="4594010"/>
                  <a:pt x="3947722" y="4619520"/>
                  <a:pt x="3958949" y="4612084"/>
                </a:cubicBezTo>
                <a:cubicBezTo>
                  <a:pt x="4013924" y="4686946"/>
                  <a:pt x="4074164" y="4735887"/>
                  <a:pt x="4131617" y="4814493"/>
                </a:cubicBezTo>
                <a:cubicBezTo>
                  <a:pt x="4078815" y="4776779"/>
                  <a:pt x="4054828" y="4748695"/>
                  <a:pt x="4017618" y="4700652"/>
                </a:cubicBezTo>
                <a:cubicBezTo>
                  <a:pt x="3971710" y="4647604"/>
                  <a:pt x="3844692" y="4515465"/>
                  <a:pt x="3782824" y="4455936"/>
                </a:cubicBezTo>
                <a:cubicBezTo>
                  <a:pt x="3768752" y="4442823"/>
                  <a:pt x="3728215" y="4397883"/>
                  <a:pt x="3753831" y="4436554"/>
                </a:cubicBezTo>
                <a:cubicBezTo>
                  <a:pt x="3780297" y="4468380"/>
                  <a:pt x="3852128" y="4526692"/>
                  <a:pt x="3866567" y="4556615"/>
                </a:cubicBezTo>
                <a:cubicBezTo>
                  <a:pt x="3871523" y="4564099"/>
                  <a:pt x="3859080" y="4561573"/>
                  <a:pt x="3864039" y="4569058"/>
                </a:cubicBezTo>
                <a:cubicBezTo>
                  <a:pt x="3889655" y="4607729"/>
                  <a:pt x="3935870" y="4627370"/>
                  <a:pt x="3946152" y="4659149"/>
                </a:cubicBezTo>
                <a:cubicBezTo>
                  <a:pt x="3948630" y="4662891"/>
                  <a:pt x="3933085" y="4657036"/>
                  <a:pt x="3933085" y="4657036"/>
                </a:cubicBezTo>
                <a:cubicBezTo>
                  <a:pt x="3923712" y="4668627"/>
                  <a:pt x="3948371" y="4680113"/>
                  <a:pt x="3944629" y="4682593"/>
                </a:cubicBezTo>
                <a:cubicBezTo>
                  <a:pt x="3932778" y="4690443"/>
                  <a:pt x="3883126" y="4639873"/>
                  <a:pt x="3857252" y="4618424"/>
                </a:cubicBezTo>
                <a:cubicBezTo>
                  <a:pt x="3793529" y="4554740"/>
                  <a:pt x="3751954" y="4509589"/>
                  <a:pt x="3690499" y="4450686"/>
                </a:cubicBezTo>
                <a:cubicBezTo>
                  <a:pt x="3659878" y="4420715"/>
                  <a:pt x="3620190" y="4368930"/>
                  <a:pt x="3604232" y="4362449"/>
                </a:cubicBezTo>
                <a:cubicBezTo>
                  <a:pt x="3598009" y="4361186"/>
                  <a:pt x="3590524" y="4366144"/>
                  <a:pt x="3584303" y="4364881"/>
                </a:cubicBezTo>
                <a:cubicBezTo>
                  <a:pt x="3558429" y="4343432"/>
                  <a:pt x="3535290" y="4308503"/>
                  <a:pt x="3504670" y="4278532"/>
                </a:cubicBezTo>
                <a:lnTo>
                  <a:pt x="3290130" y="4047243"/>
                </a:lnTo>
                <a:lnTo>
                  <a:pt x="3284769" y="4049695"/>
                </a:lnTo>
                <a:lnTo>
                  <a:pt x="3282260" y="4052621"/>
                </a:lnTo>
                <a:lnTo>
                  <a:pt x="3362708" y="4136874"/>
                </a:lnTo>
                <a:cubicBezTo>
                  <a:pt x="3405818" y="4182310"/>
                  <a:pt x="3448739" y="4228309"/>
                  <a:pt x="3491602" y="4276419"/>
                </a:cubicBezTo>
                <a:cubicBezTo>
                  <a:pt x="3519957" y="4301611"/>
                  <a:pt x="3548052" y="4344023"/>
                  <a:pt x="3508104" y="4309461"/>
                </a:cubicBezTo>
                <a:cubicBezTo>
                  <a:pt x="3446651" y="4250556"/>
                  <a:pt x="3364796" y="4143243"/>
                  <a:pt x="3318628" y="4107417"/>
                </a:cubicBezTo>
                <a:cubicBezTo>
                  <a:pt x="3315736" y="4103050"/>
                  <a:pt x="3299552" y="4103003"/>
                  <a:pt x="3289813" y="4097787"/>
                </a:cubicBezTo>
                <a:cubicBezTo>
                  <a:pt x="3284225" y="4093412"/>
                  <a:pt x="3277923" y="4083901"/>
                  <a:pt x="3270123" y="4073140"/>
                </a:cubicBezTo>
                <a:lnTo>
                  <a:pt x="3266851" y="4069478"/>
                </a:lnTo>
                <a:lnTo>
                  <a:pt x="3259958" y="4075583"/>
                </a:lnTo>
                <a:lnTo>
                  <a:pt x="3251977" y="4079166"/>
                </a:lnTo>
                <a:lnTo>
                  <a:pt x="3302987" y="4133932"/>
                </a:lnTo>
                <a:cubicBezTo>
                  <a:pt x="3350784" y="4180346"/>
                  <a:pt x="3401699" y="4224693"/>
                  <a:pt x="3436015" y="4268371"/>
                </a:cubicBezTo>
                <a:cubicBezTo>
                  <a:pt x="3461039" y="4296665"/>
                  <a:pt x="3474439" y="4326377"/>
                  <a:pt x="3441339" y="4292664"/>
                </a:cubicBezTo>
                <a:cubicBezTo>
                  <a:pt x="3383562" y="4234912"/>
                  <a:pt x="3328485" y="4177505"/>
                  <a:pt x="3274875" y="4119923"/>
                </a:cubicBezTo>
                <a:lnTo>
                  <a:pt x="3241263" y="4082870"/>
                </a:lnTo>
                <a:lnTo>
                  <a:pt x="3232449" y="4084598"/>
                </a:lnTo>
                <a:cubicBezTo>
                  <a:pt x="3224033" y="4085754"/>
                  <a:pt x="3216373" y="4086494"/>
                  <a:pt x="3209467" y="4091107"/>
                </a:cubicBezTo>
                <a:lnTo>
                  <a:pt x="3206999" y="4097076"/>
                </a:lnTo>
                <a:lnTo>
                  <a:pt x="3223363" y="4113985"/>
                </a:lnTo>
                <a:cubicBezTo>
                  <a:pt x="3233692" y="4129578"/>
                  <a:pt x="3272115" y="4187584"/>
                  <a:pt x="3279602" y="4182626"/>
                </a:cubicBezTo>
                <a:cubicBezTo>
                  <a:pt x="3266486" y="4196698"/>
                  <a:pt x="3184373" y="4106607"/>
                  <a:pt x="3196591" y="4115566"/>
                </a:cubicBezTo>
                <a:lnTo>
                  <a:pt x="3196016" y="4114958"/>
                </a:lnTo>
                <a:lnTo>
                  <a:pt x="3195597" y="4115482"/>
                </a:lnTo>
                <a:lnTo>
                  <a:pt x="3195957" y="4114898"/>
                </a:lnTo>
                <a:lnTo>
                  <a:pt x="3193959" y="4112781"/>
                </a:lnTo>
                <a:lnTo>
                  <a:pt x="3188811" y="4120838"/>
                </a:lnTo>
                <a:lnTo>
                  <a:pt x="3180943" y="4134096"/>
                </a:lnTo>
                <a:lnTo>
                  <a:pt x="3215313" y="4169572"/>
                </a:lnTo>
                <a:cubicBezTo>
                  <a:pt x="3258743" y="4218878"/>
                  <a:pt x="3333419" y="4297742"/>
                  <a:pt x="3386172" y="4351641"/>
                </a:cubicBezTo>
                <a:cubicBezTo>
                  <a:pt x="3413052" y="4384091"/>
                  <a:pt x="3466399" y="4448367"/>
                  <a:pt x="3419226" y="4401539"/>
                </a:cubicBezTo>
                <a:cubicBezTo>
                  <a:pt x="3337479" y="4328257"/>
                  <a:pt x="3301533" y="4273993"/>
                  <a:pt x="3227271" y="4195753"/>
                </a:cubicBezTo>
                <a:cubicBezTo>
                  <a:pt x="3211805" y="4180870"/>
                  <a:pt x="3195305" y="4163923"/>
                  <a:pt x="3178223" y="4145821"/>
                </a:cubicBezTo>
                <a:lnTo>
                  <a:pt x="3175322" y="4142680"/>
                </a:lnTo>
                <a:lnTo>
                  <a:pt x="3165103" y="4145641"/>
                </a:lnTo>
                <a:lnTo>
                  <a:pt x="3160926" y="4148270"/>
                </a:lnTo>
                <a:lnTo>
                  <a:pt x="3212829" y="4202740"/>
                </a:lnTo>
                <a:cubicBezTo>
                  <a:pt x="3268218" y="4259941"/>
                  <a:pt x="3323095" y="4315350"/>
                  <a:pt x="3378016" y="4373197"/>
                </a:cubicBezTo>
                <a:cubicBezTo>
                  <a:pt x="3423926" y="4426245"/>
                  <a:pt x="3389974" y="4399378"/>
                  <a:pt x="3368052" y="4374412"/>
                </a:cubicBezTo>
                <a:cubicBezTo>
                  <a:pt x="3328107" y="4339850"/>
                  <a:pt x="3350878" y="4357970"/>
                  <a:pt x="3331849" y="4337370"/>
                </a:cubicBezTo>
                <a:cubicBezTo>
                  <a:pt x="3284067" y="4286235"/>
                  <a:pt x="3235549" y="4233864"/>
                  <a:pt x="3186536" y="4180548"/>
                </a:cubicBezTo>
                <a:lnTo>
                  <a:pt x="3158483" y="4149809"/>
                </a:lnTo>
                <a:lnTo>
                  <a:pt x="3157932" y="4150155"/>
                </a:lnTo>
                <a:cubicBezTo>
                  <a:pt x="3141423" y="4168756"/>
                  <a:pt x="3133877" y="4161155"/>
                  <a:pt x="3113162" y="4178189"/>
                </a:cubicBezTo>
                <a:cubicBezTo>
                  <a:pt x="3105120" y="4184776"/>
                  <a:pt x="3101725" y="4193890"/>
                  <a:pt x="3095950" y="4196530"/>
                </a:cubicBezTo>
                <a:cubicBezTo>
                  <a:pt x="3084405" y="4201809"/>
                  <a:pt x="3075291" y="4198416"/>
                  <a:pt x="3069256" y="4201755"/>
                </a:cubicBezTo>
                <a:cubicBezTo>
                  <a:pt x="3063482" y="4204396"/>
                  <a:pt x="3060348" y="4212809"/>
                  <a:pt x="3058520" y="4217717"/>
                </a:cubicBezTo>
                <a:cubicBezTo>
                  <a:pt x="3052746" y="4220358"/>
                  <a:pt x="3045198" y="4212755"/>
                  <a:pt x="3042065" y="4221169"/>
                </a:cubicBezTo>
                <a:cubicBezTo>
                  <a:pt x="3034725" y="4228016"/>
                  <a:pt x="3038877" y="4244732"/>
                  <a:pt x="3032403" y="4247111"/>
                </a:cubicBezTo>
                <a:cubicBezTo>
                  <a:pt x="3026629" y="4249751"/>
                  <a:pt x="3003328" y="4245862"/>
                  <a:pt x="3001500" y="4250771"/>
                </a:cubicBezTo>
                <a:cubicBezTo>
                  <a:pt x="2989954" y="4256051"/>
                  <a:pt x="2983425" y="4273578"/>
                  <a:pt x="2974257" y="4285333"/>
                </a:cubicBezTo>
                <a:cubicBezTo>
                  <a:pt x="2960442" y="4294559"/>
                  <a:pt x="2933745" y="4299785"/>
                  <a:pt x="2923271" y="4315045"/>
                </a:cubicBezTo>
                <a:cubicBezTo>
                  <a:pt x="2917237" y="4318386"/>
                  <a:pt x="2918310" y="4328366"/>
                  <a:pt x="2916742" y="4332572"/>
                </a:cubicBezTo>
                <a:cubicBezTo>
                  <a:pt x="2898461" y="4340932"/>
                  <a:pt x="2878500" y="4343079"/>
                  <a:pt x="2868631" y="4354572"/>
                </a:cubicBezTo>
                <a:cubicBezTo>
                  <a:pt x="2861289" y="4361419"/>
                  <a:pt x="2860534" y="4376307"/>
                  <a:pt x="2853194" y="4383153"/>
                </a:cubicBezTo>
                <a:cubicBezTo>
                  <a:pt x="2847420" y="4385793"/>
                  <a:pt x="2832272" y="4385740"/>
                  <a:pt x="2826497" y="4388380"/>
                </a:cubicBezTo>
                <a:cubicBezTo>
                  <a:pt x="2820725" y="4391020"/>
                  <a:pt x="2815762" y="4404341"/>
                  <a:pt x="2806857" y="4415395"/>
                </a:cubicBezTo>
                <a:cubicBezTo>
                  <a:pt x="2799254" y="4422942"/>
                  <a:pt x="2778594" y="4424827"/>
                  <a:pt x="2769424" y="4436582"/>
                </a:cubicBezTo>
                <a:cubicBezTo>
                  <a:pt x="2749837" y="4448447"/>
                  <a:pt x="2746440" y="4457562"/>
                  <a:pt x="2722386" y="4468562"/>
                </a:cubicBezTo>
                <a:cubicBezTo>
                  <a:pt x="2710837" y="4473842"/>
                  <a:pt x="2706632" y="4472275"/>
                  <a:pt x="2698589" y="4478861"/>
                </a:cubicBezTo>
                <a:cubicBezTo>
                  <a:pt x="2690989" y="4486408"/>
                  <a:pt x="2692007" y="4511538"/>
                  <a:pt x="2685533" y="4513916"/>
                </a:cubicBezTo>
                <a:cubicBezTo>
                  <a:pt x="2670590" y="4528312"/>
                  <a:pt x="2659537" y="4519404"/>
                  <a:pt x="2647289" y="4524422"/>
                </a:cubicBezTo>
                <a:cubicBezTo>
                  <a:pt x="2627439" y="4536989"/>
                  <a:pt x="2648101" y="4535104"/>
                  <a:pt x="2634987" y="4544591"/>
                </a:cubicBezTo>
                <a:cubicBezTo>
                  <a:pt x="2634987" y="4544591"/>
                  <a:pt x="2574255" y="4561890"/>
                  <a:pt x="2575328" y="4571871"/>
                </a:cubicBezTo>
                <a:cubicBezTo>
                  <a:pt x="2577967" y="4577643"/>
                  <a:pt x="2600195" y="4571552"/>
                  <a:pt x="2600195" y="4571552"/>
                </a:cubicBezTo>
                <a:cubicBezTo>
                  <a:pt x="2591289" y="4582605"/>
                  <a:pt x="2587948" y="4576570"/>
                  <a:pt x="2570366" y="4585191"/>
                </a:cubicBezTo>
                <a:cubicBezTo>
                  <a:pt x="2563026" y="4592038"/>
                  <a:pt x="2559891" y="4600451"/>
                  <a:pt x="2551589" y="4607738"/>
                </a:cubicBezTo>
                <a:cubicBezTo>
                  <a:pt x="2544250" y="4614585"/>
                  <a:pt x="2528234" y="4618999"/>
                  <a:pt x="2514420" y="4628225"/>
                </a:cubicBezTo>
                <a:cubicBezTo>
                  <a:pt x="2493704" y="4645259"/>
                  <a:pt x="2482268" y="4660959"/>
                  <a:pt x="2458912" y="4672220"/>
                </a:cubicBezTo>
                <a:cubicBezTo>
                  <a:pt x="2439063" y="4684786"/>
                  <a:pt x="2428271" y="4675178"/>
                  <a:pt x="2409988" y="4683538"/>
                </a:cubicBezTo>
                <a:cubicBezTo>
                  <a:pt x="2408421" y="4687745"/>
                  <a:pt x="2401893" y="4705273"/>
                  <a:pt x="2397686" y="4703706"/>
                </a:cubicBezTo>
                <a:cubicBezTo>
                  <a:pt x="2403460" y="4701066"/>
                  <a:pt x="2337763" y="4690967"/>
                  <a:pt x="2342782" y="4703216"/>
                </a:cubicBezTo>
                <a:cubicBezTo>
                  <a:pt x="2357175" y="4718157"/>
                  <a:pt x="2374384" y="4699818"/>
                  <a:pt x="2390346" y="4710552"/>
                </a:cubicBezTo>
                <a:cubicBezTo>
                  <a:pt x="2362894" y="4730667"/>
                  <a:pt x="2251144" y="4683455"/>
                  <a:pt x="2213078" y="4654906"/>
                </a:cubicBezTo>
                <a:cubicBezTo>
                  <a:pt x="2207612" y="4648679"/>
                  <a:pt x="2182954" y="4627668"/>
                  <a:pt x="2182364" y="4625838"/>
                </a:cubicBezTo>
                <a:cubicBezTo>
                  <a:pt x="2182166" y="4625229"/>
                  <a:pt x="2184644" y="4626751"/>
                  <a:pt x="2191397" y="4631660"/>
                </a:cubicBezTo>
                <a:cubicBezTo>
                  <a:pt x="2198944" y="4639262"/>
                  <a:pt x="2240846" y="4659659"/>
                  <a:pt x="2242413" y="4655452"/>
                </a:cubicBezTo>
                <a:cubicBezTo>
                  <a:pt x="2239773" y="4649679"/>
                  <a:pt x="2196098" y="4619041"/>
                  <a:pt x="2191891" y="4617474"/>
                </a:cubicBezTo>
                <a:cubicBezTo>
                  <a:pt x="2080317" y="4531205"/>
                  <a:pt x="1999326" y="4416410"/>
                  <a:pt x="1918021" y="4317466"/>
                </a:cubicBezTo>
                <a:cubicBezTo>
                  <a:pt x="1819505" y="4196141"/>
                  <a:pt x="1744027" y="4079406"/>
                  <a:pt x="1649716" y="3959649"/>
                </a:cubicBezTo>
                <a:cubicBezTo>
                  <a:pt x="1564260" y="3843987"/>
                  <a:pt x="1474596" y="3726760"/>
                  <a:pt x="1377645" y="3601228"/>
                </a:cubicBezTo>
                <a:cubicBezTo>
                  <a:pt x="1291694" y="3499754"/>
                  <a:pt x="1214856" y="3401675"/>
                  <a:pt x="1122663" y="3289093"/>
                </a:cubicBezTo>
                <a:cubicBezTo>
                  <a:pt x="1108269" y="3274151"/>
                  <a:pt x="1069445" y="3219771"/>
                  <a:pt x="1118950" y="3273339"/>
                </a:cubicBezTo>
                <a:cubicBezTo>
                  <a:pt x="1138624" y="3299828"/>
                  <a:pt x="1162243" y="3328586"/>
                  <a:pt x="1183922" y="3351830"/>
                </a:cubicBezTo>
                <a:cubicBezTo>
                  <a:pt x="1221935" y="3395529"/>
                  <a:pt x="1243437" y="3417110"/>
                  <a:pt x="1278549" y="3455737"/>
                </a:cubicBezTo>
                <a:cubicBezTo>
                  <a:pt x="1333595" y="3520152"/>
                  <a:pt x="1386759" y="3604624"/>
                  <a:pt x="1441544" y="3669740"/>
                </a:cubicBezTo>
                <a:cubicBezTo>
                  <a:pt x="1525928" y="3775421"/>
                  <a:pt x="1606972" y="3875067"/>
                  <a:pt x="1697338" y="3992556"/>
                </a:cubicBezTo>
                <a:cubicBezTo>
                  <a:pt x="1714372" y="4013271"/>
                  <a:pt x="1743710" y="4054538"/>
                  <a:pt x="1771796" y="4084160"/>
                </a:cubicBezTo>
                <a:cubicBezTo>
                  <a:pt x="1797683" y="4108972"/>
                  <a:pt x="1779136" y="4077313"/>
                  <a:pt x="1769650" y="4064199"/>
                </a:cubicBezTo>
                <a:cubicBezTo>
                  <a:pt x="1750238" y="4037010"/>
                  <a:pt x="1721712" y="4006424"/>
                  <a:pt x="1702299" y="3979235"/>
                </a:cubicBezTo>
                <a:cubicBezTo>
                  <a:pt x="1609294" y="3855972"/>
                  <a:pt x="1520703" y="3748724"/>
                  <a:pt x="1438147" y="3638135"/>
                </a:cubicBezTo>
                <a:cubicBezTo>
                  <a:pt x="1323090" y="3481908"/>
                  <a:pt x="1188884" y="3338508"/>
                  <a:pt x="1067560" y="3199109"/>
                </a:cubicBezTo>
                <a:cubicBezTo>
                  <a:pt x="1009435" y="3127958"/>
                  <a:pt x="949369" y="3051296"/>
                  <a:pt x="888604" y="2974371"/>
                </a:cubicBezTo>
                <a:cubicBezTo>
                  <a:pt x="735040" y="2788633"/>
                  <a:pt x="552348" y="2616795"/>
                  <a:pt x="369216" y="2443995"/>
                </a:cubicBezTo>
                <a:cubicBezTo>
                  <a:pt x="338160" y="2418057"/>
                  <a:pt x="305489" y="2396457"/>
                  <a:pt x="280382" y="2370825"/>
                </a:cubicBezTo>
                <a:lnTo>
                  <a:pt x="261465" y="2347623"/>
                </a:lnTo>
                <a:lnTo>
                  <a:pt x="267250" y="2346935"/>
                </a:lnTo>
                <a:cubicBezTo>
                  <a:pt x="325430" y="2402937"/>
                  <a:pt x="373423" y="2445562"/>
                  <a:pt x="219311" y="2289160"/>
                </a:cubicBezTo>
                <a:cubicBezTo>
                  <a:pt x="228536" y="2302975"/>
                  <a:pt x="271457" y="2348502"/>
                  <a:pt x="273023" y="2344295"/>
                </a:cubicBezTo>
                <a:cubicBezTo>
                  <a:pt x="271457" y="2348502"/>
                  <a:pt x="271457" y="2348502"/>
                  <a:pt x="267250" y="2346935"/>
                </a:cubicBezTo>
                <a:cubicBezTo>
                  <a:pt x="234517" y="2314783"/>
                  <a:pt x="199145" y="2276857"/>
                  <a:pt x="200711" y="2272651"/>
                </a:cubicBezTo>
                <a:cubicBezTo>
                  <a:pt x="199145" y="2276857"/>
                  <a:pt x="220878" y="2284953"/>
                  <a:pt x="220878" y="2284953"/>
                </a:cubicBezTo>
                <a:cubicBezTo>
                  <a:pt x="233498" y="2289654"/>
                  <a:pt x="224012" y="2276539"/>
                  <a:pt x="241539" y="2283067"/>
                </a:cubicBezTo>
                <a:cubicBezTo>
                  <a:pt x="252593" y="2291974"/>
                  <a:pt x="282686" y="2318353"/>
                  <a:pt x="305493" y="2336430"/>
                </a:cubicBezTo>
                <a:cubicBezTo>
                  <a:pt x="436480" y="2449887"/>
                  <a:pt x="589834" y="2580459"/>
                  <a:pt x="707445" y="2704105"/>
                </a:cubicBezTo>
                <a:cubicBezTo>
                  <a:pt x="840578" y="2837523"/>
                  <a:pt x="948788" y="2986409"/>
                  <a:pt x="1072753" y="3131583"/>
                </a:cubicBezTo>
                <a:cubicBezTo>
                  <a:pt x="1076958" y="3133150"/>
                  <a:pt x="1097938" y="3156133"/>
                  <a:pt x="1099505" y="3151926"/>
                </a:cubicBezTo>
                <a:cubicBezTo>
                  <a:pt x="1101072" y="3147719"/>
                  <a:pt x="1063814" y="3089132"/>
                  <a:pt x="1059607" y="3087565"/>
                </a:cubicBezTo>
                <a:cubicBezTo>
                  <a:pt x="1020082" y="3032924"/>
                  <a:pt x="949336" y="2957072"/>
                  <a:pt x="911324" y="2913374"/>
                </a:cubicBezTo>
                <a:cubicBezTo>
                  <a:pt x="835298" y="2825976"/>
                  <a:pt x="780512" y="2760860"/>
                  <a:pt x="700653" y="2681615"/>
                </a:cubicBezTo>
                <a:cubicBezTo>
                  <a:pt x="560935" y="2540155"/>
                  <a:pt x="433028" y="2433432"/>
                  <a:pt x="289214" y="2300826"/>
                </a:cubicBezTo>
                <a:cubicBezTo>
                  <a:pt x="243160" y="2263712"/>
                  <a:pt x="217974" y="2239162"/>
                  <a:pt x="170847" y="2192067"/>
                </a:cubicBezTo>
                <a:cubicBezTo>
                  <a:pt x="147228" y="2163311"/>
                  <a:pt x="171342" y="2177881"/>
                  <a:pt x="197489" y="2201991"/>
                </a:cubicBezTo>
                <a:cubicBezTo>
                  <a:pt x="208542" y="2210898"/>
                  <a:pt x="206714" y="2215806"/>
                  <a:pt x="231088" y="2229675"/>
                </a:cubicBezTo>
                <a:cubicBezTo>
                  <a:pt x="271918" y="2240092"/>
                  <a:pt x="323251" y="2288753"/>
                  <a:pt x="369305" y="2325867"/>
                </a:cubicBezTo>
                <a:cubicBezTo>
                  <a:pt x="606519" y="2522801"/>
                  <a:pt x="817683" y="2740374"/>
                  <a:pt x="1005053" y="2968244"/>
                </a:cubicBezTo>
                <a:cubicBezTo>
                  <a:pt x="1021825" y="2989662"/>
                  <a:pt x="1062478" y="3039135"/>
                  <a:pt x="1086096" y="3067891"/>
                </a:cubicBezTo>
                <a:cubicBezTo>
                  <a:pt x="1112244" y="3092001"/>
                  <a:pt x="1097039" y="3066378"/>
                  <a:pt x="1082644" y="3051436"/>
                </a:cubicBezTo>
                <a:cubicBezTo>
                  <a:pt x="978848" y="2918564"/>
                  <a:pt x="877430" y="2792169"/>
                  <a:pt x="755350" y="2667657"/>
                </a:cubicBezTo>
                <a:cubicBezTo>
                  <a:pt x="622479" y="2533536"/>
                  <a:pt x="484646" y="2412739"/>
                  <a:pt x="354153" y="2285092"/>
                </a:cubicBezTo>
                <a:cubicBezTo>
                  <a:pt x="479049" y="2376323"/>
                  <a:pt x="608522" y="2478838"/>
                  <a:pt x="716579" y="2598126"/>
                </a:cubicBezTo>
                <a:cubicBezTo>
                  <a:pt x="719661" y="2604863"/>
                  <a:pt x="730713" y="2613770"/>
                  <a:pt x="742467" y="2622938"/>
                </a:cubicBezTo>
                <a:cubicBezTo>
                  <a:pt x="472025" y="2408038"/>
                  <a:pt x="757178" y="2662749"/>
                  <a:pt x="764202" y="2631033"/>
                </a:cubicBezTo>
                <a:cubicBezTo>
                  <a:pt x="767335" y="2622620"/>
                  <a:pt x="680134" y="2550221"/>
                  <a:pt x="666441" y="2535540"/>
                </a:cubicBezTo>
                <a:cubicBezTo>
                  <a:pt x="569755" y="2450027"/>
                  <a:pt x="458935" y="2348871"/>
                  <a:pt x="366456" y="2264926"/>
                </a:cubicBezTo>
                <a:cubicBezTo>
                  <a:pt x="479597" y="2346986"/>
                  <a:pt x="566303" y="2433573"/>
                  <a:pt x="659649" y="2513050"/>
                </a:cubicBezTo>
                <a:cubicBezTo>
                  <a:pt x="660722" y="2523030"/>
                  <a:pt x="669837" y="2526425"/>
                  <a:pt x="678250" y="2529558"/>
                </a:cubicBezTo>
                <a:cubicBezTo>
                  <a:pt x="676366" y="2508898"/>
                  <a:pt x="731150" y="2574013"/>
                  <a:pt x="749490" y="2591224"/>
                </a:cubicBezTo>
                <a:cubicBezTo>
                  <a:pt x="795916" y="2638056"/>
                  <a:pt x="843042" y="2685149"/>
                  <a:pt x="883695" y="2734622"/>
                </a:cubicBezTo>
                <a:cubicBezTo>
                  <a:pt x="917240" y="2777456"/>
                  <a:pt x="944955" y="2797359"/>
                  <a:pt x="965439" y="2834530"/>
                </a:cubicBezTo>
                <a:cubicBezTo>
                  <a:pt x="961233" y="2832963"/>
                  <a:pt x="955459" y="2835602"/>
                  <a:pt x="963872" y="2838736"/>
                </a:cubicBezTo>
                <a:lnTo>
                  <a:pt x="965439" y="2834530"/>
                </a:lnTo>
                <a:cubicBezTo>
                  <a:pt x="977194" y="2843697"/>
                  <a:pt x="993966" y="2865114"/>
                  <a:pt x="1019152" y="2889665"/>
                </a:cubicBezTo>
                <a:cubicBezTo>
                  <a:pt x="1037753" y="2906173"/>
                  <a:pt x="1064712" y="2940965"/>
                  <a:pt x="1067846" y="2932552"/>
                </a:cubicBezTo>
                <a:cubicBezTo>
                  <a:pt x="1067846" y="2932552"/>
                  <a:pt x="1035868" y="2885512"/>
                  <a:pt x="1031661" y="2883945"/>
                </a:cubicBezTo>
                <a:cubicBezTo>
                  <a:pt x="949917" y="2784037"/>
                  <a:pt x="853779" y="2669188"/>
                  <a:pt x="762865" y="2581035"/>
                </a:cubicBezTo>
                <a:cubicBezTo>
                  <a:pt x="628165" y="2451823"/>
                  <a:pt x="521498" y="2367383"/>
                  <a:pt x="409606" y="2256247"/>
                </a:cubicBezTo>
                <a:cubicBezTo>
                  <a:pt x="402759" y="2248907"/>
                  <a:pt x="350932" y="2214433"/>
                  <a:pt x="333898" y="2193718"/>
                </a:cubicBezTo>
                <a:cubicBezTo>
                  <a:pt x="318692" y="2168094"/>
                  <a:pt x="371593" y="2212547"/>
                  <a:pt x="394400" y="2230623"/>
                </a:cubicBezTo>
                <a:cubicBezTo>
                  <a:pt x="522748" y="2338308"/>
                  <a:pt x="649088" y="2449237"/>
                  <a:pt x="765187" y="2561940"/>
                </a:cubicBezTo>
                <a:cubicBezTo>
                  <a:pt x="901399" y="2702095"/>
                  <a:pt x="1003629" y="2839172"/>
                  <a:pt x="1132555" y="2971026"/>
                </a:cubicBezTo>
                <a:cubicBezTo>
                  <a:pt x="1072543" y="2879212"/>
                  <a:pt x="999652" y="2783401"/>
                  <a:pt x="921620" y="2699248"/>
                </a:cubicBezTo>
                <a:cubicBezTo>
                  <a:pt x="844028" y="2616056"/>
                  <a:pt x="761528" y="2531037"/>
                  <a:pt x="669047" y="2447091"/>
                </a:cubicBezTo>
                <a:cubicBezTo>
                  <a:pt x="517521" y="2311612"/>
                  <a:pt x="349596" y="2164434"/>
                  <a:pt x="193162" y="2027128"/>
                </a:cubicBezTo>
                <a:cubicBezTo>
                  <a:pt x="171921" y="2004846"/>
                  <a:pt x="140261" y="1982674"/>
                  <a:pt x="120849" y="1955484"/>
                </a:cubicBezTo>
                <a:cubicBezTo>
                  <a:pt x="99663" y="1918051"/>
                  <a:pt x="141511" y="1953598"/>
                  <a:pt x="166696" y="1978149"/>
                </a:cubicBezTo>
                <a:cubicBezTo>
                  <a:pt x="213011" y="2014561"/>
                  <a:pt x="256797" y="2055620"/>
                  <a:pt x="306358" y="2094039"/>
                </a:cubicBezTo>
                <a:cubicBezTo>
                  <a:pt x="326525" y="2106341"/>
                  <a:pt x="289325" y="2073324"/>
                  <a:pt x="278533" y="2063716"/>
                </a:cubicBezTo>
                <a:cubicBezTo>
                  <a:pt x="241330" y="2030698"/>
                  <a:pt x="205958" y="1992773"/>
                  <a:pt x="167451" y="1963261"/>
                </a:cubicBezTo>
                <a:cubicBezTo>
                  <a:pt x="126305" y="1927975"/>
                  <a:pt x="70009" y="1892636"/>
                  <a:pt x="30430" y="1853143"/>
                </a:cubicBezTo>
                <a:cubicBezTo>
                  <a:pt x="-14057" y="1811823"/>
                  <a:pt x="52164" y="1861238"/>
                  <a:pt x="79178" y="1880881"/>
                </a:cubicBezTo>
                <a:cubicBezTo>
                  <a:pt x="106192" y="1900523"/>
                  <a:pt x="137853" y="1922696"/>
                  <a:pt x="145399" y="1930297"/>
                </a:cubicBezTo>
                <a:cubicBezTo>
                  <a:pt x="153813" y="1933431"/>
                  <a:pt x="171340" y="1939959"/>
                  <a:pt x="175547" y="1941526"/>
                </a:cubicBezTo>
                <a:cubicBezTo>
                  <a:pt x="186600" y="1950432"/>
                  <a:pt x="189940" y="1956467"/>
                  <a:pt x="196526" y="1964509"/>
                </a:cubicBezTo>
                <a:cubicBezTo>
                  <a:pt x="200733" y="1966076"/>
                  <a:pt x="215882" y="1966130"/>
                  <a:pt x="227374" y="1975999"/>
                </a:cubicBezTo>
                <a:cubicBezTo>
                  <a:pt x="238427" y="1984906"/>
                  <a:pt x="262046" y="2013663"/>
                  <a:pt x="287121" y="2027793"/>
                </a:cubicBezTo>
                <a:cubicBezTo>
                  <a:pt x="327456" y="2052398"/>
                  <a:pt x="276122" y="2003737"/>
                  <a:pt x="264369" y="1994568"/>
                </a:cubicBezTo>
                <a:cubicBezTo>
                  <a:pt x="250235" y="1978925"/>
                  <a:pt x="230770" y="1966885"/>
                  <a:pt x="223221" y="1959283"/>
                </a:cubicBezTo>
                <a:cubicBezTo>
                  <a:pt x="220583" y="1953509"/>
                  <a:pt x="223978" y="1944394"/>
                  <a:pt x="217131" y="1937054"/>
                </a:cubicBezTo>
                <a:cubicBezTo>
                  <a:pt x="205202" y="1917642"/>
                  <a:pt x="163453" y="1890265"/>
                  <a:pt x="127080" y="1865341"/>
                </a:cubicBezTo>
                <a:lnTo>
                  <a:pt x="94067" y="1841806"/>
                </a:lnTo>
                <a:lnTo>
                  <a:pt x="85818" y="1834652"/>
                </a:lnTo>
                <a:cubicBezTo>
                  <a:pt x="75201" y="1825109"/>
                  <a:pt x="62610" y="1812834"/>
                  <a:pt x="65977" y="1811294"/>
                </a:cubicBezTo>
                <a:cubicBezTo>
                  <a:pt x="73316" y="1804447"/>
                  <a:pt x="111330" y="1848147"/>
                  <a:pt x="111330" y="1848147"/>
                </a:cubicBezTo>
                <a:cubicBezTo>
                  <a:pt x="165797" y="1888394"/>
                  <a:pt x="206944" y="1923679"/>
                  <a:pt x="256503" y="1962099"/>
                </a:cubicBezTo>
                <a:cubicBezTo>
                  <a:pt x="268258" y="1971267"/>
                  <a:pt x="285785" y="1977795"/>
                  <a:pt x="305953" y="1990098"/>
                </a:cubicBezTo>
                <a:cubicBezTo>
                  <a:pt x="328759" y="2008173"/>
                  <a:pt x="333778" y="2020421"/>
                  <a:pt x="352872" y="2022743"/>
                </a:cubicBezTo>
                <a:cubicBezTo>
                  <a:pt x="368021" y="2022797"/>
                  <a:pt x="372722" y="2010176"/>
                  <a:pt x="381135" y="2013310"/>
                </a:cubicBezTo>
                <a:cubicBezTo>
                  <a:pt x="402870" y="2021405"/>
                  <a:pt x="452636" y="2074273"/>
                  <a:pt x="475182" y="2093050"/>
                </a:cubicBezTo>
                <a:cubicBezTo>
                  <a:pt x="550890" y="2155578"/>
                  <a:pt x="622390" y="2216541"/>
                  <a:pt x="702415" y="2291058"/>
                </a:cubicBezTo>
                <a:cubicBezTo>
                  <a:pt x="707323" y="2292886"/>
                  <a:pt x="746903" y="2332378"/>
                  <a:pt x="750037" y="2323965"/>
                </a:cubicBezTo>
                <a:cubicBezTo>
                  <a:pt x="753432" y="2314850"/>
                  <a:pt x="694496" y="2273737"/>
                  <a:pt x="683704" y="2264129"/>
                </a:cubicBezTo>
                <a:cubicBezTo>
                  <a:pt x="576831" y="2165241"/>
                  <a:pt x="471730" y="2076594"/>
                  <a:pt x="353365" y="1967837"/>
                </a:cubicBezTo>
                <a:cubicBezTo>
                  <a:pt x="342310" y="1958930"/>
                  <a:pt x="316864" y="1935080"/>
                  <a:pt x="286770" y="1908702"/>
                </a:cubicBezTo>
                <a:cubicBezTo>
                  <a:pt x="275017" y="1899534"/>
                  <a:pt x="188517" y="1827396"/>
                  <a:pt x="239644" y="1861608"/>
                </a:cubicBezTo>
                <a:cubicBezTo>
                  <a:pt x="287526" y="1893815"/>
                  <a:pt x="218664" y="1838625"/>
                  <a:pt x="211818" y="1831284"/>
                </a:cubicBezTo>
                <a:cubicBezTo>
                  <a:pt x="208477" y="1825249"/>
                  <a:pt x="202386" y="1803021"/>
                  <a:pt x="208159" y="1800381"/>
                </a:cubicBezTo>
                <a:cubicBezTo>
                  <a:pt x="212366" y="1801948"/>
                  <a:pt x="306412" y="1881688"/>
                  <a:pt x="318167" y="1890855"/>
                </a:cubicBezTo>
                <a:cubicBezTo>
                  <a:pt x="349387" y="1912065"/>
                  <a:pt x="376841" y="1932670"/>
                  <a:pt x="401214" y="1946537"/>
                </a:cubicBezTo>
                <a:cubicBezTo>
                  <a:pt x="405422" y="1948105"/>
                  <a:pt x="420310" y="1948860"/>
                  <a:pt x="424515" y="1950427"/>
                </a:cubicBezTo>
                <a:cubicBezTo>
                  <a:pt x="462211" y="1969256"/>
                  <a:pt x="497901" y="2032052"/>
                  <a:pt x="507070" y="2020296"/>
                </a:cubicBezTo>
                <a:cubicBezTo>
                  <a:pt x="507070" y="2020296"/>
                  <a:pt x="497584" y="2007182"/>
                  <a:pt x="492305" y="1995635"/>
                </a:cubicBezTo>
                <a:cubicBezTo>
                  <a:pt x="483685" y="1988234"/>
                  <a:pt x="477284" y="1982107"/>
                  <a:pt x="483769" y="1989312"/>
                </a:cubicBezTo>
                <a:lnTo>
                  <a:pt x="485993" y="1991719"/>
                </a:lnTo>
                <a:lnTo>
                  <a:pt x="481036" y="1988645"/>
                </a:lnTo>
                <a:cubicBezTo>
                  <a:pt x="478251" y="1986210"/>
                  <a:pt x="476604" y="1984200"/>
                  <a:pt x="476604" y="1984200"/>
                </a:cubicBezTo>
                <a:cubicBezTo>
                  <a:pt x="476604" y="1984200"/>
                  <a:pt x="481305" y="1971579"/>
                  <a:pt x="474019" y="1963276"/>
                </a:cubicBezTo>
                <a:cubicBezTo>
                  <a:pt x="461192" y="1944127"/>
                  <a:pt x="410066" y="1909915"/>
                  <a:pt x="395672" y="1894973"/>
                </a:cubicBezTo>
                <a:cubicBezTo>
                  <a:pt x="391465" y="1893407"/>
                  <a:pt x="394860" y="1884292"/>
                  <a:pt x="392220" y="1878518"/>
                </a:cubicBezTo>
                <a:cubicBezTo>
                  <a:pt x="376753" y="1853596"/>
                  <a:pt x="323359" y="1823330"/>
                  <a:pt x="298174" y="1798779"/>
                </a:cubicBezTo>
                <a:cubicBezTo>
                  <a:pt x="270459" y="1778876"/>
                  <a:pt x="234330" y="1755839"/>
                  <a:pt x="198092" y="1722380"/>
                </a:cubicBezTo>
                <a:cubicBezTo>
                  <a:pt x="198092" y="1722380"/>
                  <a:pt x="190545" y="1714779"/>
                  <a:pt x="192372" y="1709871"/>
                </a:cubicBezTo>
                <a:cubicBezTo>
                  <a:pt x="208827" y="1706419"/>
                  <a:pt x="273593" y="1770461"/>
                  <a:pt x="289552" y="1781197"/>
                </a:cubicBezTo>
                <a:cubicBezTo>
                  <a:pt x="457423" y="1902804"/>
                  <a:pt x="605183" y="2037678"/>
                  <a:pt x="760915" y="2174725"/>
                </a:cubicBezTo>
                <a:cubicBezTo>
                  <a:pt x="776875" y="2185460"/>
                  <a:pt x="808095" y="2206670"/>
                  <a:pt x="775362" y="2174517"/>
                </a:cubicBezTo>
                <a:cubicBezTo>
                  <a:pt x="732278" y="2133719"/>
                  <a:pt x="686663" y="2097568"/>
                  <a:pt x="648650" y="2053869"/>
                </a:cubicBezTo>
                <a:cubicBezTo>
                  <a:pt x="731960" y="2108851"/>
                  <a:pt x="788683" y="2179479"/>
                  <a:pt x="871732" y="2235161"/>
                </a:cubicBezTo>
                <a:cubicBezTo>
                  <a:pt x="866770" y="2248483"/>
                  <a:pt x="890826" y="2237484"/>
                  <a:pt x="871732" y="2235161"/>
                </a:cubicBezTo>
                <a:cubicBezTo>
                  <a:pt x="778178" y="2141235"/>
                  <a:pt x="680626" y="2060190"/>
                  <a:pt x="587073" y="1966264"/>
                </a:cubicBezTo>
                <a:cubicBezTo>
                  <a:pt x="518967" y="1896187"/>
                  <a:pt x="432785" y="1848917"/>
                  <a:pt x="366246" y="1774633"/>
                </a:cubicBezTo>
                <a:cubicBezTo>
                  <a:pt x="386152" y="1787636"/>
                  <a:pt x="411599" y="1811485"/>
                  <a:pt x="389547" y="1778521"/>
                </a:cubicBezTo>
                <a:cubicBezTo>
                  <a:pt x="375153" y="1763580"/>
                  <a:pt x="306993" y="1708652"/>
                  <a:pt x="298634" y="1690369"/>
                </a:cubicBezTo>
                <a:cubicBezTo>
                  <a:pt x="356496" y="1721500"/>
                  <a:pt x="373268" y="1742918"/>
                  <a:pt x="420188" y="1775564"/>
                </a:cubicBezTo>
                <a:cubicBezTo>
                  <a:pt x="481502" y="1823152"/>
                  <a:pt x="433509" y="1780526"/>
                  <a:pt x="422511" y="1756469"/>
                </a:cubicBezTo>
                <a:cubicBezTo>
                  <a:pt x="414151" y="1738186"/>
                  <a:pt x="439283" y="1777886"/>
                  <a:pt x="440038" y="1762997"/>
                </a:cubicBezTo>
                <a:cubicBezTo>
                  <a:pt x="440794" y="1748108"/>
                  <a:pt x="398892" y="1727711"/>
                  <a:pt x="384498" y="1712769"/>
                </a:cubicBezTo>
                <a:cubicBezTo>
                  <a:pt x="364591" y="1699766"/>
                  <a:pt x="340218" y="1685898"/>
                  <a:pt x="323184" y="1665183"/>
                </a:cubicBezTo>
                <a:cubicBezTo>
                  <a:pt x="323184" y="1665183"/>
                  <a:pt x="326579" y="1656067"/>
                  <a:pt x="323940" y="1650294"/>
                </a:cubicBezTo>
                <a:cubicBezTo>
                  <a:pt x="316392" y="1642692"/>
                  <a:pt x="268399" y="1600067"/>
                  <a:pt x="256645" y="1590897"/>
                </a:cubicBezTo>
                <a:cubicBezTo>
                  <a:pt x="208706" y="1533122"/>
                  <a:pt x="302753" y="1612863"/>
                  <a:pt x="322921" y="1625164"/>
                </a:cubicBezTo>
                <a:cubicBezTo>
                  <a:pt x="357220" y="1653109"/>
                  <a:pt x="382667" y="1676958"/>
                  <a:pt x="400195" y="1683486"/>
                </a:cubicBezTo>
                <a:cubicBezTo>
                  <a:pt x="460436" y="1721094"/>
                  <a:pt x="497376" y="1754812"/>
                  <a:pt x="557877" y="1791719"/>
                </a:cubicBezTo>
                <a:cubicBezTo>
                  <a:pt x="583009" y="1831418"/>
                  <a:pt x="599779" y="1812116"/>
                  <a:pt x="557877" y="1791719"/>
                </a:cubicBezTo>
                <a:cubicBezTo>
                  <a:pt x="515659" y="1746453"/>
                  <a:pt x="466209" y="1718455"/>
                  <a:pt x="418216" y="1675828"/>
                </a:cubicBezTo>
                <a:cubicBezTo>
                  <a:pt x="394969" y="1656790"/>
                  <a:pt x="366388" y="1641355"/>
                  <a:pt x="355390" y="1617298"/>
                </a:cubicBezTo>
                <a:cubicBezTo>
                  <a:pt x="354317" y="1607317"/>
                  <a:pt x="355883" y="1603111"/>
                  <a:pt x="349299" y="1595069"/>
                </a:cubicBezTo>
                <a:cubicBezTo>
                  <a:pt x="332264" y="1574354"/>
                  <a:pt x="299850" y="1567070"/>
                  <a:pt x="278609" y="1544788"/>
                </a:cubicBezTo>
                <a:cubicBezTo>
                  <a:pt x="282816" y="1546356"/>
                  <a:pt x="295819" y="1526447"/>
                  <a:pt x="290912" y="1524620"/>
                </a:cubicBezTo>
                <a:cubicBezTo>
                  <a:pt x="287460" y="1508164"/>
                  <a:pt x="204729" y="1477351"/>
                  <a:pt x="208619" y="1454049"/>
                </a:cubicBezTo>
                <a:cubicBezTo>
                  <a:pt x="242973" y="1466844"/>
                  <a:pt x="253972" y="1490901"/>
                  <a:pt x="283254" y="1506597"/>
                </a:cubicBezTo>
                <a:cubicBezTo>
                  <a:pt x="325155" y="1526996"/>
                  <a:pt x="361022" y="1550733"/>
                  <a:pt x="402430" y="1585319"/>
                </a:cubicBezTo>
                <a:cubicBezTo>
                  <a:pt x="476363" y="1637607"/>
                  <a:pt x="330117" y="1513674"/>
                  <a:pt x="331684" y="1509468"/>
                </a:cubicBezTo>
                <a:lnTo>
                  <a:pt x="385132" y="1524584"/>
                </a:lnTo>
                <a:cubicBezTo>
                  <a:pt x="386699" y="1520378"/>
                  <a:pt x="328025" y="1478564"/>
                  <a:pt x="328025" y="1478564"/>
                </a:cubicBezTo>
                <a:cubicBezTo>
                  <a:pt x="302579" y="1454716"/>
                  <a:pt x="287690" y="1453960"/>
                  <a:pt x="270918" y="1432543"/>
                </a:cubicBezTo>
                <a:cubicBezTo>
                  <a:pt x="288446" y="1439071"/>
                  <a:pt x="349760" y="1486660"/>
                  <a:pt x="351327" y="1482452"/>
                </a:cubicBezTo>
                <a:cubicBezTo>
                  <a:pt x="352893" y="1478246"/>
                  <a:pt x="294974" y="1421544"/>
                  <a:pt x="357855" y="1464924"/>
                </a:cubicBezTo>
                <a:cubicBezTo>
                  <a:pt x="402135" y="1491797"/>
                  <a:pt x="440147" y="1535496"/>
                  <a:pt x="488524" y="1553513"/>
                </a:cubicBezTo>
                <a:cubicBezTo>
                  <a:pt x="496937" y="1556647"/>
                  <a:pt x="456547" y="1506474"/>
                  <a:pt x="449810" y="1509553"/>
                </a:cubicBezTo>
                <a:cubicBezTo>
                  <a:pt x="462319" y="1503834"/>
                  <a:pt x="543046" y="1578611"/>
                  <a:pt x="554800" y="1587781"/>
                </a:cubicBezTo>
                <a:cubicBezTo>
                  <a:pt x="615041" y="1625388"/>
                  <a:pt x="673715" y="1667201"/>
                  <a:pt x="733462" y="1718996"/>
                </a:cubicBezTo>
                <a:cubicBezTo>
                  <a:pt x="790568" y="1765016"/>
                  <a:pt x="846109" y="1815244"/>
                  <a:pt x="892327" y="1847628"/>
                </a:cubicBezTo>
                <a:cubicBezTo>
                  <a:pt x="788683" y="1744355"/>
                  <a:pt x="640169" y="1624368"/>
                  <a:pt x="503148" y="1514251"/>
                </a:cubicBezTo>
                <a:cubicBezTo>
                  <a:pt x="480341" y="1496175"/>
                  <a:pt x="418588" y="1447625"/>
                  <a:pt x="466208" y="1480532"/>
                </a:cubicBezTo>
                <a:cubicBezTo>
                  <a:pt x="510488" y="1507404"/>
                  <a:pt x="460227" y="1468724"/>
                  <a:pt x="451003" y="1454909"/>
                </a:cubicBezTo>
                <a:cubicBezTo>
                  <a:pt x="455209" y="1456475"/>
                  <a:pt x="459417" y="1458042"/>
                  <a:pt x="463622" y="1459609"/>
                </a:cubicBezTo>
                <a:cubicBezTo>
                  <a:pt x="459417" y="1458042"/>
                  <a:pt x="494965" y="1456912"/>
                  <a:pt x="496793" y="1452005"/>
                </a:cubicBezTo>
                <a:cubicBezTo>
                  <a:pt x="499928" y="1443591"/>
                  <a:pt x="428426" y="1382629"/>
                  <a:pt x="416672" y="1373459"/>
                </a:cubicBezTo>
                <a:cubicBezTo>
                  <a:pt x="383127" y="1330627"/>
                  <a:pt x="508834" y="1432537"/>
                  <a:pt x="512229" y="1423423"/>
                </a:cubicBezTo>
                <a:cubicBezTo>
                  <a:pt x="519570" y="1416577"/>
                  <a:pt x="444123" y="1353346"/>
                  <a:pt x="486837" y="1384424"/>
                </a:cubicBezTo>
                <a:cubicBezTo>
                  <a:pt x="531378" y="1410595"/>
                  <a:pt x="587411" y="1446635"/>
                  <a:pt x="637672" y="1485316"/>
                </a:cubicBezTo>
                <a:cubicBezTo>
                  <a:pt x="652933" y="1495790"/>
                  <a:pt x="695853" y="1541317"/>
                  <a:pt x="720227" y="1555186"/>
                </a:cubicBezTo>
                <a:cubicBezTo>
                  <a:pt x="753715" y="1572449"/>
                  <a:pt x="684855" y="1517260"/>
                  <a:pt x="678007" y="1509919"/>
                </a:cubicBezTo>
                <a:cubicBezTo>
                  <a:pt x="613353" y="1456297"/>
                  <a:pt x="608073" y="1444751"/>
                  <a:pt x="536833" y="1383087"/>
                </a:cubicBezTo>
                <a:cubicBezTo>
                  <a:pt x="518233" y="1366577"/>
                  <a:pt x="502533" y="1355142"/>
                  <a:pt x="488139" y="1340199"/>
                </a:cubicBezTo>
                <a:cubicBezTo>
                  <a:pt x="457674" y="1304103"/>
                  <a:pt x="523194" y="1353256"/>
                  <a:pt x="539156" y="1363992"/>
                </a:cubicBezTo>
                <a:cubicBezTo>
                  <a:pt x="561702" y="1382768"/>
                  <a:pt x="581375" y="1409258"/>
                  <a:pt x="590282" y="1398204"/>
                </a:cubicBezTo>
                <a:cubicBezTo>
                  <a:pt x="588715" y="1402411"/>
                  <a:pt x="552270" y="1354504"/>
                  <a:pt x="543044" y="1340690"/>
                </a:cubicBezTo>
                <a:cubicBezTo>
                  <a:pt x="543044" y="1340690"/>
                  <a:pt x="513763" y="1324994"/>
                  <a:pt x="530217" y="1321541"/>
                </a:cubicBezTo>
                <a:cubicBezTo>
                  <a:pt x="530217" y="1321541"/>
                  <a:pt x="548818" y="1338051"/>
                  <a:pt x="559871" y="1346957"/>
                </a:cubicBezTo>
                <a:cubicBezTo>
                  <a:pt x="558043" y="1351865"/>
                  <a:pt x="556476" y="1356071"/>
                  <a:pt x="568985" y="1350352"/>
                </a:cubicBezTo>
                <a:cubicBezTo>
                  <a:pt x="568985" y="1350352"/>
                  <a:pt x="564778" y="1348786"/>
                  <a:pt x="559871" y="1346957"/>
                </a:cubicBezTo>
                <a:cubicBezTo>
                  <a:pt x="567912" y="1340371"/>
                  <a:pt x="575253" y="1333525"/>
                  <a:pt x="575253" y="1333525"/>
                </a:cubicBezTo>
                <a:cubicBezTo>
                  <a:pt x="583666" y="1336658"/>
                  <a:pt x="616659" y="1368110"/>
                  <a:pt x="634188" y="1374638"/>
                </a:cubicBezTo>
                <a:cubicBezTo>
                  <a:pt x="634188" y="1374638"/>
                  <a:pt x="660129" y="1384300"/>
                  <a:pt x="630475" y="1358884"/>
                </a:cubicBezTo>
                <a:cubicBezTo>
                  <a:pt x="607228" y="1339846"/>
                  <a:pt x="619793" y="1359695"/>
                  <a:pt x="611435" y="1341413"/>
                </a:cubicBezTo>
                <a:cubicBezTo>
                  <a:pt x="617154" y="1353922"/>
                  <a:pt x="630529" y="1343735"/>
                  <a:pt x="629456" y="1333753"/>
                </a:cubicBezTo>
                <a:cubicBezTo>
                  <a:pt x="632096" y="1339528"/>
                  <a:pt x="559729" y="1283033"/>
                  <a:pt x="561296" y="1278826"/>
                </a:cubicBezTo>
                <a:cubicBezTo>
                  <a:pt x="573105" y="1272845"/>
                  <a:pt x="622871" y="1325713"/>
                  <a:pt x="631283" y="1328847"/>
                </a:cubicBezTo>
                <a:cubicBezTo>
                  <a:pt x="642777" y="1338716"/>
                  <a:pt x="696544" y="1378702"/>
                  <a:pt x="703279" y="1375622"/>
                </a:cubicBezTo>
                <a:cubicBezTo>
                  <a:pt x="709053" y="1372982"/>
                  <a:pt x="672113" y="1339263"/>
                  <a:pt x="660359" y="1330095"/>
                </a:cubicBezTo>
                <a:cubicBezTo>
                  <a:pt x="662998" y="1335868"/>
                  <a:pt x="610799" y="1291676"/>
                  <a:pt x="616573" y="1289035"/>
                </a:cubicBezTo>
                <a:cubicBezTo>
                  <a:pt x="628120" y="1283756"/>
                  <a:pt x="676320" y="1340830"/>
                  <a:pt x="709807" y="1358094"/>
                </a:cubicBezTo>
                <a:cubicBezTo>
                  <a:pt x="733921" y="1372663"/>
                  <a:pt x="738128" y="1374230"/>
                  <a:pt x="770049" y="1395701"/>
                </a:cubicBezTo>
                <a:cubicBezTo>
                  <a:pt x="785309" y="1406175"/>
                  <a:pt x="816157" y="1417665"/>
                  <a:pt x="785803" y="1391987"/>
                </a:cubicBezTo>
                <a:cubicBezTo>
                  <a:pt x="751502" y="1364043"/>
                  <a:pt x="704322" y="1332099"/>
                  <a:pt x="671589" y="1299946"/>
                </a:cubicBezTo>
                <a:cubicBezTo>
                  <a:pt x="610274" y="1252359"/>
                  <a:pt x="779217" y="1383947"/>
                  <a:pt x="715056" y="1316136"/>
                </a:cubicBezTo>
                <a:cubicBezTo>
                  <a:pt x="704003" y="1307230"/>
                  <a:pt x="672342" y="1285059"/>
                  <a:pt x="664425" y="1267737"/>
                </a:cubicBezTo>
                <a:cubicBezTo>
                  <a:pt x="651858" y="1247888"/>
                  <a:pt x="697212" y="1284740"/>
                  <a:pt x="720018" y="1302815"/>
                </a:cubicBezTo>
                <a:cubicBezTo>
                  <a:pt x="738358" y="1320025"/>
                  <a:pt x="761165" y="1338101"/>
                  <a:pt x="774486" y="1343062"/>
                </a:cubicBezTo>
                <a:cubicBezTo>
                  <a:pt x="781332" y="1350404"/>
                  <a:pt x="792013" y="1349592"/>
                  <a:pt x="804634" y="1354291"/>
                </a:cubicBezTo>
                <a:cubicBezTo>
                  <a:pt x="838122" y="1371555"/>
                  <a:pt x="865081" y="1406347"/>
                  <a:pt x="893662" y="1421782"/>
                </a:cubicBezTo>
                <a:cubicBezTo>
                  <a:pt x="900508" y="1429123"/>
                  <a:pt x="923809" y="1433011"/>
                  <a:pt x="943977" y="1445314"/>
                </a:cubicBezTo>
                <a:cubicBezTo>
                  <a:pt x="984049" y="1470619"/>
                  <a:pt x="1030476" y="1517452"/>
                  <a:pt x="1064776" y="1545397"/>
                </a:cubicBezTo>
                <a:cubicBezTo>
                  <a:pt x="1159084" y="1624435"/>
                  <a:pt x="1275183" y="1737138"/>
                  <a:pt x="1380984" y="1826045"/>
                </a:cubicBezTo>
                <a:cubicBezTo>
                  <a:pt x="1438092" y="1872066"/>
                  <a:pt x="1372364" y="1808463"/>
                  <a:pt x="1354024" y="1791254"/>
                </a:cubicBezTo>
                <a:cubicBezTo>
                  <a:pt x="1287431" y="1732120"/>
                  <a:pt x="1226172" y="1669382"/>
                  <a:pt x="1167992" y="1613382"/>
                </a:cubicBezTo>
                <a:cubicBezTo>
                  <a:pt x="1120865" y="1566288"/>
                  <a:pt x="1179800" y="1607401"/>
                  <a:pt x="1203046" y="1626439"/>
                </a:cubicBezTo>
                <a:cubicBezTo>
                  <a:pt x="1301300" y="1707745"/>
                  <a:pt x="1388873" y="1789863"/>
                  <a:pt x="1493107" y="1882977"/>
                </a:cubicBezTo>
                <a:cubicBezTo>
                  <a:pt x="1523200" y="1909356"/>
                  <a:pt x="1478656" y="1842465"/>
                  <a:pt x="1476828" y="1847373"/>
                </a:cubicBezTo>
                <a:cubicBezTo>
                  <a:pt x="1400363" y="1759013"/>
                  <a:pt x="1318127" y="1714012"/>
                  <a:pt x="1238156" y="1624346"/>
                </a:cubicBezTo>
                <a:cubicBezTo>
                  <a:pt x="1337976" y="1701445"/>
                  <a:pt x="1433096" y="1791166"/>
                  <a:pt x="1533123" y="1882713"/>
                </a:cubicBezTo>
                <a:cubicBezTo>
                  <a:pt x="1537331" y="1884280"/>
                  <a:pt x="1566669" y="1925546"/>
                  <a:pt x="1571631" y="1912224"/>
                </a:cubicBezTo>
                <a:cubicBezTo>
                  <a:pt x="1573197" y="1908018"/>
                  <a:pt x="1544671" y="1877433"/>
                  <a:pt x="1554858" y="1890807"/>
                </a:cubicBezTo>
                <a:cubicBezTo>
                  <a:pt x="1519486" y="1852883"/>
                  <a:pt x="1457471" y="1805034"/>
                  <a:pt x="1424366" y="1763163"/>
                </a:cubicBezTo>
                <a:cubicBezTo>
                  <a:pt x="1409971" y="1748221"/>
                  <a:pt x="1405819" y="1731505"/>
                  <a:pt x="1394766" y="1722597"/>
                </a:cubicBezTo>
                <a:cubicBezTo>
                  <a:pt x="1359394" y="1684672"/>
                  <a:pt x="1310206" y="1655973"/>
                  <a:pt x="1276399" y="1613840"/>
                </a:cubicBezTo>
                <a:cubicBezTo>
                  <a:pt x="1308059" y="1636011"/>
                  <a:pt x="1322453" y="1650953"/>
                  <a:pt x="1349466" y="1670595"/>
                </a:cubicBezTo>
                <a:cubicBezTo>
                  <a:pt x="1342621" y="1663255"/>
                  <a:pt x="1405819" y="1731505"/>
                  <a:pt x="1416500" y="1730693"/>
                </a:cubicBezTo>
                <a:cubicBezTo>
                  <a:pt x="1424101" y="1723145"/>
                  <a:pt x="1332433" y="1649880"/>
                  <a:pt x="1325587" y="1642540"/>
                </a:cubicBezTo>
                <a:cubicBezTo>
                  <a:pt x="1231540" y="1562800"/>
                  <a:pt x="1180207" y="1514140"/>
                  <a:pt x="1083520" y="1428627"/>
                </a:cubicBezTo>
                <a:cubicBezTo>
                  <a:pt x="1083520" y="1428627"/>
                  <a:pt x="1027486" y="1392587"/>
                  <a:pt x="1040860" y="1382398"/>
                </a:cubicBezTo>
                <a:cubicBezTo>
                  <a:pt x="1051541" y="1381587"/>
                  <a:pt x="1119647" y="1451665"/>
                  <a:pt x="1123854" y="1453231"/>
                </a:cubicBezTo>
                <a:cubicBezTo>
                  <a:pt x="1199300" y="1516461"/>
                  <a:pt x="1265894" y="1575596"/>
                  <a:pt x="1345808" y="1639692"/>
                </a:cubicBezTo>
                <a:cubicBezTo>
                  <a:pt x="1291781" y="1600407"/>
                  <a:pt x="1354167" y="1657975"/>
                  <a:pt x="1361508" y="1651129"/>
                </a:cubicBezTo>
                <a:cubicBezTo>
                  <a:pt x="1370676" y="1639374"/>
                  <a:pt x="1270856" y="1562274"/>
                  <a:pt x="1264009" y="1554935"/>
                </a:cubicBezTo>
                <a:cubicBezTo>
                  <a:pt x="1181456" y="1485064"/>
                  <a:pt x="1095822" y="1408458"/>
                  <a:pt x="994063" y="1325847"/>
                </a:cubicBezTo>
                <a:cubicBezTo>
                  <a:pt x="994063" y="1325847"/>
                  <a:pt x="941163" y="1281394"/>
                  <a:pt x="955349" y="1281886"/>
                </a:cubicBezTo>
                <a:cubicBezTo>
                  <a:pt x="968671" y="1286848"/>
                  <a:pt x="992289" y="1315605"/>
                  <a:pt x="1008249" y="1326341"/>
                </a:cubicBezTo>
                <a:cubicBezTo>
                  <a:pt x="999836" y="1323207"/>
                  <a:pt x="1058883" y="1374740"/>
                  <a:pt x="1063844" y="1361420"/>
                </a:cubicBezTo>
                <a:cubicBezTo>
                  <a:pt x="1065411" y="1357212"/>
                  <a:pt x="1004798" y="1309886"/>
                  <a:pt x="993044" y="1300718"/>
                </a:cubicBezTo>
                <a:cubicBezTo>
                  <a:pt x="966030" y="1281074"/>
                  <a:pt x="943484" y="1262298"/>
                  <a:pt x="926711" y="1240881"/>
                </a:cubicBezTo>
                <a:cubicBezTo>
                  <a:pt x="1030739" y="1319547"/>
                  <a:pt x="1130931" y="1406366"/>
                  <a:pt x="1240938" y="1496841"/>
                </a:cubicBezTo>
                <a:cubicBezTo>
                  <a:pt x="1240938" y="1496841"/>
                  <a:pt x="1247731" y="1519331"/>
                  <a:pt x="1259278" y="1514052"/>
                </a:cubicBezTo>
                <a:cubicBezTo>
                  <a:pt x="1265313" y="1510709"/>
                  <a:pt x="1217319" y="1468083"/>
                  <a:pt x="1242505" y="1492634"/>
                </a:cubicBezTo>
                <a:cubicBezTo>
                  <a:pt x="1158438" y="1411822"/>
                  <a:pt x="1041792" y="1328455"/>
                  <a:pt x="964199" y="1245263"/>
                </a:cubicBezTo>
                <a:cubicBezTo>
                  <a:pt x="1062508" y="1311421"/>
                  <a:pt x="1170193" y="1420990"/>
                  <a:pt x="1273355" y="1504124"/>
                </a:cubicBezTo>
                <a:cubicBezTo>
                  <a:pt x="1280200" y="1511464"/>
                  <a:pt x="1318707" y="1540976"/>
                  <a:pt x="1322103" y="1531862"/>
                </a:cubicBezTo>
                <a:lnTo>
                  <a:pt x="1278316" y="1490804"/>
                </a:lnTo>
                <a:cubicBezTo>
                  <a:pt x="1232262" y="1453688"/>
                  <a:pt x="1184008" y="1411765"/>
                  <a:pt x="1143727" y="1372011"/>
                </a:cubicBezTo>
                <a:cubicBezTo>
                  <a:pt x="1221002" y="1430333"/>
                  <a:pt x="1302429" y="1505373"/>
                  <a:pt x="1389190" y="1576809"/>
                </a:cubicBezTo>
                <a:cubicBezTo>
                  <a:pt x="1467977" y="1646074"/>
                  <a:pt x="1542930" y="1723493"/>
                  <a:pt x="1618637" y="1786022"/>
                </a:cubicBezTo>
                <a:cubicBezTo>
                  <a:pt x="1656360" y="1817638"/>
                  <a:pt x="1694809" y="1850521"/>
                  <a:pt x="1731947" y="1885312"/>
                </a:cubicBezTo>
                <a:lnTo>
                  <a:pt x="1750748" y="1903845"/>
                </a:lnTo>
                <a:lnTo>
                  <a:pt x="1812790" y="1968511"/>
                </a:lnTo>
                <a:lnTo>
                  <a:pt x="1837403" y="1996047"/>
                </a:lnTo>
                <a:cubicBezTo>
                  <a:pt x="1840696" y="2000067"/>
                  <a:pt x="1851186" y="2011559"/>
                  <a:pt x="1858095" y="2017925"/>
                </a:cubicBezTo>
                <a:lnTo>
                  <a:pt x="1863718" y="2021593"/>
                </a:lnTo>
                <a:lnTo>
                  <a:pt x="1999272" y="2162879"/>
                </a:lnTo>
                <a:lnTo>
                  <a:pt x="1999109" y="2162490"/>
                </a:lnTo>
                <a:cubicBezTo>
                  <a:pt x="1996064" y="2156878"/>
                  <a:pt x="1992243" y="2151108"/>
                  <a:pt x="1992874" y="2147997"/>
                </a:cubicBezTo>
                <a:cubicBezTo>
                  <a:pt x="2004361" y="2123338"/>
                  <a:pt x="2094562" y="2075255"/>
                  <a:pt x="2103933" y="2063662"/>
                </a:cubicBezTo>
                <a:cubicBezTo>
                  <a:pt x="2112042" y="2058291"/>
                  <a:pt x="2116683" y="2032781"/>
                  <a:pt x="2114203" y="2029039"/>
                </a:cubicBezTo>
                <a:cubicBezTo>
                  <a:pt x="2122313" y="2023668"/>
                  <a:pt x="2129797" y="2018709"/>
                  <a:pt x="2135014" y="2008972"/>
                </a:cubicBezTo>
                <a:cubicBezTo>
                  <a:pt x="2142500" y="2004014"/>
                  <a:pt x="2176214" y="1970913"/>
                  <a:pt x="2179957" y="1968433"/>
                </a:cubicBezTo>
                <a:cubicBezTo>
                  <a:pt x="2186849" y="1953099"/>
                  <a:pt x="2180262" y="1935026"/>
                  <a:pt x="2187747" y="1930069"/>
                </a:cubicBezTo>
                <a:cubicBezTo>
                  <a:pt x="2189012" y="1923846"/>
                  <a:pt x="2207083" y="1917259"/>
                  <a:pt x="2218935" y="1909409"/>
                </a:cubicBezTo>
                <a:cubicBezTo>
                  <a:pt x="2228308" y="1897816"/>
                  <a:pt x="2235427" y="1876049"/>
                  <a:pt x="2243537" y="1870678"/>
                </a:cubicBezTo>
                <a:cubicBezTo>
                  <a:pt x="2261657" y="1847907"/>
                  <a:pt x="2292172" y="1843846"/>
                  <a:pt x="2292843" y="1827247"/>
                </a:cubicBezTo>
                <a:cubicBezTo>
                  <a:pt x="2291215" y="1816658"/>
                  <a:pt x="2231568" y="1778096"/>
                  <a:pt x="2205054" y="1762456"/>
                </a:cubicBezTo>
                <a:cubicBezTo>
                  <a:pt x="2175436" y="1743485"/>
                  <a:pt x="2157622" y="1732850"/>
                  <a:pt x="2129892" y="1707246"/>
                </a:cubicBezTo>
                <a:cubicBezTo>
                  <a:pt x="2157257" y="1716042"/>
                  <a:pt x="2216281" y="1755019"/>
                  <a:pt x="2254420" y="1769240"/>
                </a:cubicBezTo>
                <a:cubicBezTo>
                  <a:pt x="2291523" y="1783253"/>
                  <a:pt x="2246569" y="1757391"/>
                  <a:pt x="2237245" y="1752797"/>
                </a:cubicBezTo>
                <a:cubicBezTo>
                  <a:pt x="2146078" y="1707293"/>
                  <a:pt x="2061803" y="1646455"/>
                  <a:pt x="1983126" y="1587293"/>
                </a:cubicBezTo>
                <a:cubicBezTo>
                  <a:pt x="1905073" y="1527716"/>
                  <a:pt x="1812690" y="1472248"/>
                  <a:pt x="1727378" y="1411198"/>
                </a:cubicBezTo>
                <a:cubicBezTo>
                  <a:pt x="1638145" y="1342874"/>
                  <a:pt x="1546612" y="1280562"/>
                  <a:pt x="1472301" y="1218507"/>
                </a:cubicBezTo>
                <a:cubicBezTo>
                  <a:pt x="1520146" y="1248736"/>
                  <a:pt x="1571911" y="1286238"/>
                  <a:pt x="1618492" y="1322688"/>
                </a:cubicBezTo>
                <a:lnTo>
                  <a:pt x="1668401" y="1356036"/>
                </a:lnTo>
                <a:cubicBezTo>
                  <a:pt x="1676511" y="1350665"/>
                  <a:pt x="1639043" y="1319844"/>
                  <a:pt x="1630343" y="1314838"/>
                </a:cubicBezTo>
                <a:cubicBezTo>
                  <a:pt x="1526002" y="1233190"/>
                  <a:pt x="1394888" y="1153122"/>
                  <a:pt x="1308182" y="1072356"/>
                </a:cubicBezTo>
                <a:cubicBezTo>
                  <a:pt x="1406787" y="1129088"/>
                  <a:pt x="1514409" y="1223818"/>
                  <a:pt x="1612164" y="1287394"/>
                </a:cubicBezTo>
                <a:cubicBezTo>
                  <a:pt x="1582547" y="1268424"/>
                  <a:pt x="1634935" y="1305515"/>
                  <a:pt x="1636823" y="1298879"/>
                </a:cubicBezTo>
                <a:cubicBezTo>
                  <a:pt x="1639350" y="1286436"/>
                  <a:pt x="1615907" y="1284915"/>
                  <a:pt x="1615907" y="1284915"/>
                </a:cubicBezTo>
                <a:cubicBezTo>
                  <a:pt x="1502864" y="1198261"/>
                  <a:pt x="1395607" y="1120339"/>
                  <a:pt x="1295423" y="1036835"/>
                </a:cubicBezTo>
                <a:cubicBezTo>
                  <a:pt x="1320082" y="1048320"/>
                  <a:pt x="1343477" y="1066027"/>
                  <a:pt x="1368728" y="1087890"/>
                </a:cubicBezTo>
                <a:cubicBezTo>
                  <a:pt x="1380321" y="1097261"/>
                  <a:pt x="1440146" y="1145579"/>
                  <a:pt x="1443889" y="1143099"/>
                </a:cubicBezTo>
                <a:cubicBezTo>
                  <a:pt x="1455740" y="1135249"/>
                  <a:pt x="1392172" y="1089411"/>
                  <a:pt x="1397130" y="1096895"/>
                </a:cubicBezTo>
                <a:cubicBezTo>
                  <a:pt x="1383058" y="1083782"/>
                  <a:pt x="1349699" y="1067291"/>
                  <a:pt x="1341848" y="1055439"/>
                </a:cubicBezTo>
                <a:cubicBezTo>
                  <a:pt x="1338155" y="1041733"/>
                  <a:pt x="1393435" y="1083190"/>
                  <a:pt x="1393435" y="1083190"/>
                </a:cubicBezTo>
                <a:cubicBezTo>
                  <a:pt x="1496950" y="1163590"/>
                  <a:pt x="1590962" y="1229646"/>
                  <a:pt x="1677717" y="1294227"/>
                </a:cubicBezTo>
                <a:cubicBezTo>
                  <a:pt x="1686416" y="1299233"/>
                  <a:pt x="1784124" y="1378995"/>
                  <a:pt x="1793495" y="1367402"/>
                </a:cubicBezTo>
                <a:cubicBezTo>
                  <a:pt x="1798500" y="1358701"/>
                  <a:pt x="1728297" y="1310976"/>
                  <a:pt x="1778800" y="1354701"/>
                </a:cubicBezTo>
                <a:cubicBezTo>
                  <a:pt x="1698267" y="1291382"/>
                  <a:pt x="1625585" y="1239916"/>
                  <a:pt x="1546908" y="1180752"/>
                </a:cubicBezTo>
                <a:cubicBezTo>
                  <a:pt x="1544429" y="1177011"/>
                  <a:pt x="1460747" y="1126548"/>
                  <a:pt x="1459118" y="1115961"/>
                </a:cubicBezTo>
                <a:cubicBezTo>
                  <a:pt x="1466012" y="1100626"/>
                  <a:pt x="1513806" y="1147040"/>
                  <a:pt x="1513806" y="1147040"/>
                </a:cubicBezTo>
                <a:cubicBezTo>
                  <a:pt x="1618998" y="1221843"/>
                  <a:pt x="1678023" y="1260819"/>
                  <a:pt x="1776993" y="1334360"/>
                </a:cubicBezTo>
                <a:cubicBezTo>
                  <a:pt x="1785692" y="1339366"/>
                  <a:pt x="1877818" y="1412055"/>
                  <a:pt x="1883448" y="1402941"/>
                </a:cubicBezTo>
                <a:cubicBezTo>
                  <a:pt x="1881819" y="1392355"/>
                  <a:pt x="1801028" y="1346258"/>
                  <a:pt x="1809728" y="1351264"/>
                </a:cubicBezTo>
                <a:cubicBezTo>
                  <a:pt x="1784478" y="1329403"/>
                  <a:pt x="1766664" y="1318767"/>
                  <a:pt x="1737897" y="1292952"/>
                </a:cubicBezTo>
                <a:cubicBezTo>
                  <a:pt x="1786592" y="1316336"/>
                  <a:pt x="1825687" y="1357744"/>
                  <a:pt x="1870640" y="1383607"/>
                </a:cubicBezTo>
                <a:cubicBezTo>
                  <a:pt x="1881819" y="1392355"/>
                  <a:pt x="1899041" y="1392612"/>
                  <a:pt x="1916855" y="1403247"/>
                </a:cubicBezTo>
                <a:cubicBezTo>
                  <a:pt x="1965137" y="1426008"/>
                  <a:pt x="2025789" y="1475572"/>
                  <a:pt x="2070741" y="1501435"/>
                </a:cubicBezTo>
                <a:cubicBezTo>
                  <a:pt x="2055407" y="1494542"/>
                  <a:pt x="2091658" y="1515400"/>
                  <a:pt x="2095401" y="1512920"/>
                </a:cubicBezTo>
                <a:cubicBezTo>
                  <a:pt x="2107252" y="1505070"/>
                  <a:pt x="2060413" y="1485842"/>
                  <a:pt x="2057934" y="1482099"/>
                </a:cubicBezTo>
                <a:cubicBezTo>
                  <a:pt x="1946108" y="1405409"/>
                  <a:pt x="1837173" y="1333084"/>
                  <a:pt x="1739467" y="1253322"/>
                </a:cubicBezTo>
                <a:cubicBezTo>
                  <a:pt x="1844917" y="1310905"/>
                  <a:pt x="1907376" y="1380809"/>
                  <a:pt x="2010761" y="1435272"/>
                </a:cubicBezTo>
                <a:cubicBezTo>
                  <a:pt x="2006395" y="1438164"/>
                  <a:pt x="2081635" y="1466399"/>
                  <a:pt x="2049126" y="1443062"/>
                </a:cubicBezTo>
                <a:cubicBezTo>
                  <a:pt x="1934822" y="1362629"/>
                  <a:pt x="1835001" y="1295934"/>
                  <a:pt x="1733552" y="1218652"/>
                </a:cubicBezTo>
                <a:cubicBezTo>
                  <a:pt x="1709743" y="1200322"/>
                  <a:pt x="1656349" y="1152232"/>
                  <a:pt x="1712894" y="1187466"/>
                </a:cubicBezTo>
                <a:cubicBezTo>
                  <a:pt x="1780618" y="1231449"/>
                  <a:pt x="1855600" y="1276906"/>
                  <a:pt x="1928284" y="1328372"/>
                </a:cubicBezTo>
                <a:cubicBezTo>
                  <a:pt x="1949200" y="1342337"/>
                  <a:pt x="2026037" y="1391948"/>
                  <a:pt x="1968277" y="1346750"/>
                </a:cubicBezTo>
                <a:cubicBezTo>
                  <a:pt x="1857714" y="1263839"/>
                  <a:pt x="1721643" y="1176287"/>
                  <a:pt x="1623296" y="1102334"/>
                </a:cubicBezTo>
                <a:cubicBezTo>
                  <a:pt x="1588308" y="1075255"/>
                  <a:pt x="1532175" y="1040644"/>
                  <a:pt x="1498452" y="1007344"/>
                </a:cubicBezTo>
                <a:cubicBezTo>
                  <a:pt x="1481901" y="990488"/>
                  <a:pt x="1472835" y="968672"/>
                  <a:pt x="1464135" y="963667"/>
                </a:cubicBezTo>
                <a:cubicBezTo>
                  <a:pt x="1442627" y="939326"/>
                  <a:pt x="1402633" y="920948"/>
                  <a:pt x="1378232" y="892241"/>
                </a:cubicBezTo>
                <a:cubicBezTo>
                  <a:pt x="1370794" y="881013"/>
                  <a:pt x="1369166" y="870426"/>
                  <a:pt x="1360465" y="865420"/>
                </a:cubicBezTo>
                <a:cubicBezTo>
                  <a:pt x="1352616" y="853570"/>
                  <a:pt x="1329843" y="835450"/>
                  <a:pt x="1308927" y="821486"/>
                </a:cubicBezTo>
                <a:cubicBezTo>
                  <a:pt x="1286154" y="803366"/>
                  <a:pt x="1239987" y="767540"/>
                  <a:pt x="1262167" y="775282"/>
                </a:cubicBezTo>
                <a:cubicBezTo>
                  <a:pt x="1280832" y="779072"/>
                  <a:pt x="1309599" y="804887"/>
                  <a:pt x="1320778" y="813635"/>
                </a:cubicBezTo>
                <a:cubicBezTo>
                  <a:pt x="1401358" y="860768"/>
                  <a:pt x="1234923" y="726023"/>
                  <a:pt x="1295162" y="774964"/>
                </a:cubicBezTo>
                <a:cubicBezTo>
                  <a:pt x="1333892" y="799563"/>
                  <a:pt x="1375694" y="838283"/>
                  <a:pt x="1410683" y="865360"/>
                </a:cubicBezTo>
                <a:cubicBezTo>
                  <a:pt x="1442569" y="889109"/>
                  <a:pt x="1424389" y="861666"/>
                  <a:pt x="1410731" y="849175"/>
                </a:cubicBezTo>
                <a:cubicBezTo>
                  <a:pt x="1382587" y="822947"/>
                  <a:pt x="1380109" y="819205"/>
                  <a:pt x="1360455" y="799019"/>
                </a:cubicBezTo>
                <a:cubicBezTo>
                  <a:pt x="1336055" y="770311"/>
                  <a:pt x="1269546" y="736293"/>
                  <a:pt x="1272073" y="723850"/>
                </a:cubicBezTo>
                <a:cubicBezTo>
                  <a:pt x="1273336" y="717628"/>
                  <a:pt x="1328205" y="758461"/>
                  <a:pt x="1321982" y="757197"/>
                </a:cubicBezTo>
                <a:cubicBezTo>
                  <a:pt x="1333575" y="766569"/>
                  <a:pt x="1374785" y="794912"/>
                  <a:pt x="1376050" y="788690"/>
                </a:cubicBezTo>
                <a:cubicBezTo>
                  <a:pt x="1377523" y="781430"/>
                  <a:pt x="1326398" y="738120"/>
                  <a:pt x="1314181" y="729161"/>
                </a:cubicBezTo>
                <a:cubicBezTo>
                  <a:pt x="1309223" y="721677"/>
                  <a:pt x="1246457" y="685180"/>
                  <a:pt x="1249607" y="672322"/>
                </a:cubicBezTo>
                <a:cubicBezTo>
                  <a:pt x="1253351" y="669843"/>
                  <a:pt x="1324769" y="727532"/>
                  <a:pt x="1318548" y="726268"/>
                </a:cubicBezTo>
                <a:cubicBezTo>
                  <a:pt x="1328511" y="725054"/>
                  <a:pt x="1335405" y="709718"/>
                  <a:pt x="1321925" y="706981"/>
                </a:cubicBezTo>
                <a:cubicBezTo>
                  <a:pt x="1341626" y="710981"/>
                  <a:pt x="1319446" y="703240"/>
                  <a:pt x="1343255" y="721570"/>
                </a:cubicBezTo>
                <a:cubicBezTo>
                  <a:pt x="1374728" y="744694"/>
                  <a:pt x="1359441" y="721617"/>
                  <a:pt x="1359441" y="721617"/>
                </a:cubicBezTo>
                <a:cubicBezTo>
                  <a:pt x="1349111" y="706024"/>
                  <a:pt x="1311004" y="681011"/>
                  <a:pt x="1306047" y="673526"/>
                </a:cubicBezTo>
                <a:cubicBezTo>
                  <a:pt x="1306047" y="673526"/>
                  <a:pt x="1311052" y="664826"/>
                  <a:pt x="1315646" y="655502"/>
                </a:cubicBezTo>
                <a:cubicBezTo>
                  <a:pt x="1318536" y="659868"/>
                  <a:pt x="1321016" y="663610"/>
                  <a:pt x="1321016" y="663610"/>
                </a:cubicBezTo>
                <a:cubicBezTo>
                  <a:pt x="1323753" y="650131"/>
                  <a:pt x="1320012" y="652609"/>
                  <a:pt x="1315646" y="655502"/>
                </a:cubicBezTo>
                <a:cubicBezTo>
                  <a:pt x="1304465" y="646753"/>
                  <a:pt x="1284172" y="632376"/>
                  <a:pt x="1284172" y="632376"/>
                </a:cubicBezTo>
                <a:cubicBezTo>
                  <a:pt x="1283807" y="615567"/>
                  <a:pt x="1305729" y="640532"/>
                  <a:pt x="1305729" y="640532"/>
                </a:cubicBezTo>
                <a:cubicBezTo>
                  <a:pt x="1321275" y="646388"/>
                  <a:pt x="1376191" y="671034"/>
                  <a:pt x="1372449" y="673514"/>
                </a:cubicBezTo>
                <a:cubicBezTo>
                  <a:pt x="1381196" y="662334"/>
                  <a:pt x="1350939" y="649173"/>
                  <a:pt x="1327544" y="631466"/>
                </a:cubicBezTo>
                <a:cubicBezTo>
                  <a:pt x="1313473" y="618352"/>
                  <a:pt x="1250755" y="565669"/>
                  <a:pt x="1292815" y="587166"/>
                </a:cubicBezTo>
                <a:cubicBezTo>
                  <a:pt x="1310629" y="597801"/>
                  <a:pt x="1325324" y="610502"/>
                  <a:pt x="1345617" y="624879"/>
                </a:cubicBezTo>
                <a:cubicBezTo>
                  <a:pt x="1421816" y="680299"/>
                  <a:pt x="1434258" y="682826"/>
                  <a:pt x="1501132" y="733654"/>
                </a:cubicBezTo>
                <a:cubicBezTo>
                  <a:pt x="1509832" y="738659"/>
                  <a:pt x="1579185" y="793229"/>
                  <a:pt x="1554784" y="764521"/>
                </a:cubicBezTo>
                <a:cubicBezTo>
                  <a:pt x="1535755" y="743923"/>
                  <a:pt x="1481689" y="712431"/>
                  <a:pt x="1468031" y="699940"/>
                </a:cubicBezTo>
                <a:cubicBezTo>
                  <a:pt x="1418971" y="659748"/>
                  <a:pt x="1371174" y="613333"/>
                  <a:pt x="1335594" y="575879"/>
                </a:cubicBezTo>
                <a:cubicBezTo>
                  <a:pt x="1295648" y="541315"/>
                  <a:pt x="1374326" y="600478"/>
                  <a:pt x="1379332" y="591777"/>
                </a:cubicBezTo>
                <a:cubicBezTo>
                  <a:pt x="1387440" y="586406"/>
                  <a:pt x="1259703" y="487051"/>
                  <a:pt x="1309023" y="510021"/>
                </a:cubicBezTo>
                <a:cubicBezTo>
                  <a:pt x="1320615" y="519393"/>
                  <a:pt x="1396188" y="575227"/>
                  <a:pt x="1403674" y="570269"/>
                </a:cubicBezTo>
                <a:cubicBezTo>
                  <a:pt x="1408040" y="567377"/>
                  <a:pt x="1401088" y="532495"/>
                  <a:pt x="1403567" y="536237"/>
                </a:cubicBezTo>
                <a:cubicBezTo>
                  <a:pt x="1401088" y="532495"/>
                  <a:pt x="1398609" y="528753"/>
                  <a:pt x="1396130" y="525010"/>
                </a:cubicBezTo>
                <a:cubicBezTo>
                  <a:pt x="1411676" y="530866"/>
                  <a:pt x="1460736" y="571059"/>
                  <a:pt x="1424532" y="534017"/>
                </a:cubicBezTo>
                <a:cubicBezTo>
                  <a:pt x="1381694" y="495087"/>
                  <a:pt x="1442970" y="544238"/>
                  <a:pt x="1465741" y="562358"/>
                </a:cubicBezTo>
                <a:cubicBezTo>
                  <a:pt x="1604034" y="670875"/>
                  <a:pt x="1754543" y="788349"/>
                  <a:pt x="1878609" y="865906"/>
                </a:cubicBezTo>
                <a:cubicBezTo>
                  <a:pt x="1836597" y="828224"/>
                  <a:pt x="1775095" y="785506"/>
                  <a:pt x="1717334" y="740307"/>
                </a:cubicBezTo>
                <a:cubicBezTo>
                  <a:pt x="1653353" y="693845"/>
                  <a:pt x="1599335" y="646168"/>
                  <a:pt x="1549059" y="596011"/>
                </a:cubicBezTo>
                <a:cubicBezTo>
                  <a:pt x="1537467" y="586640"/>
                  <a:pt x="1446348" y="524950"/>
                  <a:pt x="1449086" y="511471"/>
                </a:cubicBezTo>
                <a:cubicBezTo>
                  <a:pt x="1447611" y="518729"/>
                  <a:pt x="1505630" y="546705"/>
                  <a:pt x="1500671" y="539221"/>
                </a:cubicBezTo>
                <a:cubicBezTo>
                  <a:pt x="1472163" y="496184"/>
                  <a:pt x="1420990" y="469057"/>
                  <a:pt x="1384786" y="432016"/>
                </a:cubicBezTo>
                <a:cubicBezTo>
                  <a:pt x="1328288" y="380595"/>
                  <a:pt x="1396637" y="424165"/>
                  <a:pt x="1400380" y="421686"/>
                </a:cubicBezTo>
                <a:cubicBezTo>
                  <a:pt x="1404122" y="419206"/>
                  <a:pt x="1343883" y="370265"/>
                  <a:pt x="1333554" y="354672"/>
                </a:cubicBezTo>
                <a:cubicBezTo>
                  <a:pt x="1358212" y="366159"/>
                  <a:pt x="1362320" y="380488"/>
                  <a:pt x="1391314" y="399872"/>
                </a:cubicBezTo>
                <a:cubicBezTo>
                  <a:pt x="1391314" y="399872"/>
                  <a:pt x="1445332" y="447549"/>
                  <a:pt x="1449074" y="445069"/>
                </a:cubicBezTo>
                <a:lnTo>
                  <a:pt x="1422243" y="396434"/>
                </a:lnTo>
                <a:cubicBezTo>
                  <a:pt x="1425986" y="393955"/>
                  <a:pt x="1579823" y="508327"/>
                  <a:pt x="1512147" y="448159"/>
                </a:cubicBezTo>
                <a:cubicBezTo>
                  <a:pt x="1469082" y="415662"/>
                  <a:pt x="1437836" y="386105"/>
                  <a:pt x="1408477" y="349912"/>
                </a:cubicBezTo>
                <a:cubicBezTo>
                  <a:pt x="1386557" y="324947"/>
                  <a:pt x="1360634" y="319685"/>
                  <a:pt x="1340389" y="289121"/>
                </a:cubicBezTo>
                <a:cubicBezTo>
                  <a:pt x="1362204" y="280056"/>
                  <a:pt x="1410957" y="353655"/>
                  <a:pt x="1427765" y="353290"/>
                </a:cubicBezTo>
                <a:cubicBezTo>
                  <a:pt x="1430658" y="357655"/>
                  <a:pt x="1447102" y="340481"/>
                  <a:pt x="1444623" y="336738"/>
                </a:cubicBezTo>
                <a:cubicBezTo>
                  <a:pt x="1471138" y="352380"/>
                  <a:pt x="1485575" y="382303"/>
                  <a:pt x="1509610" y="394201"/>
                </a:cubicBezTo>
                <a:cubicBezTo>
                  <a:pt x="1518934" y="398793"/>
                  <a:pt x="1522676" y="396314"/>
                  <a:pt x="1532641" y="395100"/>
                </a:cubicBezTo>
                <a:cubicBezTo>
                  <a:pt x="1558562" y="400362"/>
                  <a:pt x="1580072" y="424704"/>
                  <a:pt x="1603880" y="443035"/>
                </a:cubicBezTo>
                <a:cubicBezTo>
                  <a:pt x="1656270" y="480123"/>
                  <a:pt x="1694742" y="521945"/>
                  <a:pt x="1748393" y="552814"/>
                </a:cubicBezTo>
                <a:cubicBezTo>
                  <a:pt x="1777753" y="589006"/>
                  <a:pt x="1792754" y="568300"/>
                  <a:pt x="1748393" y="552814"/>
                </a:cubicBezTo>
                <a:cubicBezTo>
                  <a:pt x="1698743" y="502244"/>
                  <a:pt x="1657533" y="473902"/>
                  <a:pt x="1607258" y="423747"/>
                </a:cubicBezTo>
                <a:cubicBezTo>
                  <a:pt x="1596929" y="408154"/>
                  <a:pt x="1567935" y="388770"/>
                  <a:pt x="1532947" y="361692"/>
                </a:cubicBezTo>
                <a:cubicBezTo>
                  <a:pt x="1516397" y="344834"/>
                  <a:pt x="1417427" y="271295"/>
                  <a:pt x="1484559" y="304900"/>
                </a:cubicBezTo>
                <a:cubicBezTo>
                  <a:pt x="1496151" y="314273"/>
                  <a:pt x="1548541" y="351362"/>
                  <a:pt x="1557654" y="356991"/>
                </a:cubicBezTo>
                <a:cubicBezTo>
                  <a:pt x="1563876" y="358255"/>
                  <a:pt x="1571984" y="352884"/>
                  <a:pt x="1571984" y="352884"/>
                </a:cubicBezTo>
                <a:cubicBezTo>
                  <a:pt x="1596020" y="364782"/>
                  <a:pt x="1615050" y="385381"/>
                  <a:pt x="1632224" y="401824"/>
                </a:cubicBezTo>
                <a:cubicBezTo>
                  <a:pt x="1650038" y="412460"/>
                  <a:pt x="1679396" y="448651"/>
                  <a:pt x="1693727" y="444544"/>
                </a:cubicBezTo>
                <a:cubicBezTo>
                  <a:pt x="1708056" y="440435"/>
                  <a:pt x="1663697" y="424950"/>
                  <a:pt x="1683398" y="428951"/>
                </a:cubicBezTo>
                <a:cubicBezTo>
                  <a:pt x="1709320" y="434215"/>
                  <a:pt x="1761709" y="471304"/>
                  <a:pt x="1701470" y="422363"/>
                </a:cubicBezTo>
                <a:cubicBezTo>
                  <a:pt x="1659044" y="384057"/>
                  <a:pt x="1634386" y="372573"/>
                  <a:pt x="1590955" y="323266"/>
                </a:cubicBezTo>
                <a:cubicBezTo>
                  <a:pt x="1610657" y="327267"/>
                  <a:pt x="1679597" y="381213"/>
                  <a:pt x="1697411" y="391848"/>
                </a:cubicBezTo>
                <a:cubicBezTo>
                  <a:pt x="1734513" y="405861"/>
                  <a:pt x="1705519" y="386476"/>
                  <a:pt x="1688345" y="370033"/>
                </a:cubicBezTo>
                <a:cubicBezTo>
                  <a:pt x="1775771" y="418017"/>
                  <a:pt x="1841333" y="491251"/>
                  <a:pt x="1925016" y="541714"/>
                </a:cubicBezTo>
                <a:cubicBezTo>
                  <a:pt x="2037692" y="611559"/>
                  <a:pt x="2138728" y="688218"/>
                  <a:pt x="2251404" y="758062"/>
                </a:cubicBezTo>
                <a:cubicBezTo>
                  <a:pt x="2257991" y="776135"/>
                  <a:pt x="2263256" y="750212"/>
                  <a:pt x="2251404" y="758062"/>
                </a:cubicBezTo>
                <a:cubicBezTo>
                  <a:pt x="2178357" y="689786"/>
                  <a:pt x="2096716" y="650535"/>
                  <a:pt x="2024292" y="581846"/>
                </a:cubicBezTo>
                <a:cubicBezTo>
                  <a:pt x="2075467" y="608972"/>
                  <a:pt x="2121011" y="645212"/>
                  <a:pt x="2170508" y="677935"/>
                </a:cubicBezTo>
                <a:cubicBezTo>
                  <a:pt x="2209238" y="702535"/>
                  <a:pt x="2181508" y="676931"/>
                  <a:pt x="2167437" y="663816"/>
                </a:cubicBezTo>
                <a:cubicBezTo>
                  <a:pt x="1998677" y="543175"/>
                  <a:pt x="1833838" y="429807"/>
                  <a:pt x="1677366" y="293848"/>
                </a:cubicBezTo>
                <a:cubicBezTo>
                  <a:pt x="1663295" y="280732"/>
                  <a:pt x="1586246" y="232158"/>
                  <a:pt x="1585881" y="215348"/>
                </a:cubicBezTo>
                <a:cubicBezTo>
                  <a:pt x="1590248" y="212457"/>
                  <a:pt x="1599361" y="218087"/>
                  <a:pt x="1599361" y="218087"/>
                </a:cubicBezTo>
                <a:cubicBezTo>
                  <a:pt x="1640157" y="245804"/>
                  <a:pt x="1670779" y="275775"/>
                  <a:pt x="1696444" y="298261"/>
                </a:cubicBezTo>
                <a:cubicBezTo>
                  <a:pt x="1726061" y="317231"/>
                  <a:pt x="1767635" y="362382"/>
                  <a:pt x="1795414" y="371801"/>
                </a:cubicBezTo>
                <a:cubicBezTo>
                  <a:pt x="1801635" y="373065"/>
                  <a:pt x="1809744" y="367693"/>
                  <a:pt x="1812222" y="371436"/>
                </a:cubicBezTo>
                <a:cubicBezTo>
                  <a:pt x="1830037" y="382070"/>
                  <a:pt x="1874940" y="424118"/>
                  <a:pt x="1896497" y="432274"/>
                </a:cubicBezTo>
                <a:cubicBezTo>
                  <a:pt x="1906235" y="437490"/>
                  <a:pt x="1917462" y="430053"/>
                  <a:pt x="1917462" y="430053"/>
                </a:cubicBezTo>
                <a:cubicBezTo>
                  <a:pt x="1917462" y="430053"/>
                  <a:pt x="1919794" y="431202"/>
                  <a:pt x="1922795" y="433363"/>
                </a:cubicBezTo>
                <a:lnTo>
                  <a:pt x="1926913" y="437493"/>
                </a:lnTo>
                <a:lnTo>
                  <a:pt x="1924065" y="435873"/>
                </a:lnTo>
                <a:cubicBezTo>
                  <a:pt x="1915578" y="431190"/>
                  <a:pt x="1922995" y="436036"/>
                  <a:pt x="1932157" y="442754"/>
                </a:cubicBezTo>
                <a:cubicBezTo>
                  <a:pt x="1944601" y="445281"/>
                  <a:pt x="1959523" y="451550"/>
                  <a:pt x="1959523" y="451550"/>
                </a:cubicBezTo>
                <a:cubicBezTo>
                  <a:pt x="1968894" y="439957"/>
                  <a:pt x="1899648" y="419418"/>
                  <a:pt x="1872769" y="386969"/>
                </a:cubicBezTo>
                <a:cubicBezTo>
                  <a:pt x="1870289" y="383226"/>
                  <a:pt x="1866182" y="368896"/>
                  <a:pt x="1863703" y="365153"/>
                </a:cubicBezTo>
                <a:cubicBezTo>
                  <a:pt x="1844673" y="344556"/>
                  <a:pt x="1818386" y="322482"/>
                  <a:pt x="1790656" y="296878"/>
                </a:cubicBezTo>
                <a:cubicBezTo>
                  <a:pt x="1779064" y="287506"/>
                  <a:pt x="1680093" y="213965"/>
                  <a:pt x="1677614" y="210224"/>
                </a:cubicBezTo>
                <a:cubicBezTo>
                  <a:pt x="1678878" y="204003"/>
                  <a:pt x="1701908" y="204901"/>
                  <a:pt x="1708543" y="206787"/>
                </a:cubicBezTo>
                <a:cubicBezTo>
                  <a:pt x="1717244" y="211793"/>
                  <a:pt x="1786596" y="266363"/>
                  <a:pt x="1744381" y="227021"/>
                </a:cubicBezTo>
                <a:cubicBezTo>
                  <a:pt x="1699478" y="184973"/>
                  <a:pt x="1789333" y="252883"/>
                  <a:pt x="1800927" y="262254"/>
                </a:cubicBezTo>
                <a:cubicBezTo>
                  <a:pt x="1833436" y="285591"/>
                  <a:pt x="1862430" y="304974"/>
                  <a:pt x="1873608" y="313722"/>
                </a:cubicBezTo>
                <a:cubicBezTo>
                  <a:pt x="2006351" y="404377"/>
                  <a:pt x="2116501" y="486666"/>
                  <a:pt x="2237027" y="568362"/>
                </a:cubicBezTo>
                <a:cubicBezTo>
                  <a:pt x="2248831" y="576696"/>
                  <a:pt x="2302225" y="624787"/>
                  <a:pt x="2310333" y="619416"/>
                </a:cubicBezTo>
                <a:cubicBezTo>
                  <a:pt x="2317818" y="614457"/>
                  <a:pt x="2270386" y="584852"/>
                  <a:pt x="2267495" y="580485"/>
                </a:cubicBezTo>
                <a:cubicBezTo>
                  <a:pt x="2176788" y="519420"/>
                  <a:pt x="2101213" y="463586"/>
                  <a:pt x="2023160" y="404011"/>
                </a:cubicBezTo>
                <a:cubicBezTo>
                  <a:pt x="1999764" y="386305"/>
                  <a:pt x="1936998" y="349806"/>
                  <a:pt x="1924190" y="330472"/>
                </a:cubicBezTo>
                <a:cubicBezTo>
                  <a:pt x="1919232" y="322986"/>
                  <a:pt x="1930460" y="315549"/>
                  <a:pt x="1926976" y="300806"/>
                </a:cubicBezTo>
                <a:cubicBezTo>
                  <a:pt x="1920390" y="282734"/>
                  <a:pt x="1907323" y="280621"/>
                  <a:pt x="1884551" y="262501"/>
                </a:cubicBezTo>
                <a:cubicBezTo>
                  <a:pt x="1868000" y="245644"/>
                  <a:pt x="1857672" y="230051"/>
                  <a:pt x="1846079" y="220679"/>
                </a:cubicBezTo>
                <a:cubicBezTo>
                  <a:pt x="1797432" y="181110"/>
                  <a:pt x="1753743" y="149026"/>
                  <a:pt x="1702205" y="105092"/>
                </a:cubicBezTo>
                <a:cubicBezTo>
                  <a:pt x="1702205" y="105092"/>
                  <a:pt x="1651031" y="77965"/>
                  <a:pt x="1656038" y="69264"/>
                </a:cubicBezTo>
                <a:cubicBezTo>
                  <a:pt x="1656774" y="65635"/>
                  <a:pt x="1671583" y="75121"/>
                  <a:pt x="1683282" y="83300"/>
                </a:cubicBezTo>
                <a:lnTo>
                  <a:pt x="1692120" y="89714"/>
                </a:lnTo>
                <a:lnTo>
                  <a:pt x="1722519" y="116538"/>
                </a:lnTo>
                <a:cubicBezTo>
                  <a:pt x="1755036" y="146319"/>
                  <a:pt x="1791156" y="180781"/>
                  <a:pt x="1812767" y="188003"/>
                </a:cubicBezTo>
                <a:cubicBezTo>
                  <a:pt x="1821467" y="193009"/>
                  <a:pt x="1829576" y="187637"/>
                  <a:pt x="1835797" y="188901"/>
                </a:cubicBezTo>
                <a:cubicBezTo>
                  <a:pt x="1844911" y="194530"/>
                  <a:pt x="1861048" y="210763"/>
                  <a:pt x="1879487" y="220986"/>
                </a:cubicBezTo>
                <a:cubicBezTo>
                  <a:pt x="1891080" y="230356"/>
                  <a:pt x="1950103" y="269334"/>
                  <a:pt x="1917001" y="235621"/>
                </a:cubicBezTo>
                <a:cubicBezTo>
                  <a:pt x="1897559" y="214398"/>
                  <a:pt x="1864200" y="197906"/>
                  <a:pt x="1853020" y="189159"/>
                </a:cubicBezTo>
                <a:cubicBezTo>
                  <a:pt x="1840804" y="180199"/>
                  <a:pt x="1837320" y="165457"/>
                  <a:pt x="1834841" y="161715"/>
                </a:cubicBezTo>
                <a:cubicBezTo>
                  <a:pt x="1825517" y="157122"/>
                  <a:pt x="1818882" y="155235"/>
                  <a:pt x="1807703" y="146488"/>
                </a:cubicBezTo>
                <a:cubicBezTo>
                  <a:pt x="1805224" y="142745"/>
                  <a:pt x="1794895" y="127151"/>
                  <a:pt x="1789936" y="119667"/>
                </a:cubicBezTo>
                <a:cubicBezTo>
                  <a:pt x="1780823" y="114038"/>
                  <a:pt x="1752056" y="88222"/>
                  <a:pt x="1726805" y="66360"/>
                </a:cubicBezTo>
                <a:cubicBezTo>
                  <a:pt x="1707867" y="49963"/>
                  <a:pt x="1667622" y="15879"/>
                  <a:pt x="1669912" y="14193"/>
                </a:cubicBezTo>
                <a:close/>
                <a:moveTo>
                  <a:pt x="1662283" y="93"/>
                </a:moveTo>
                <a:cubicBezTo>
                  <a:pt x="1661612" y="286"/>
                  <a:pt x="1659819" y="800"/>
                  <a:pt x="1656238" y="1826"/>
                </a:cubicBezTo>
                <a:cubicBezTo>
                  <a:pt x="1656238" y="1826"/>
                  <a:pt x="1664298" y="-485"/>
                  <a:pt x="1662283" y="93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71580656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461001" y="-15034"/>
            <a:ext cx="6089403" cy="5615734"/>
          </a:xfrm>
          <a:custGeom>
            <a:avLst/>
            <a:gdLst>
              <a:gd name="connsiteX0" fmla="*/ 1088011 w 6089403"/>
              <a:gd name="connsiteY0" fmla="*/ 5136068 h 5615734"/>
              <a:gd name="connsiteX1" fmla="*/ 1098786 w 6089403"/>
              <a:gd name="connsiteY1" fmla="*/ 5136884 h 5615734"/>
              <a:gd name="connsiteX2" fmla="*/ 1092896 w 6089403"/>
              <a:gd name="connsiteY2" fmla="*/ 5137287 h 5615734"/>
              <a:gd name="connsiteX3" fmla="*/ 1098701 w 6089403"/>
              <a:gd name="connsiteY3" fmla="*/ 4889874 h 5615734"/>
              <a:gd name="connsiteX4" fmla="*/ 1118629 w 6089403"/>
              <a:gd name="connsiteY4" fmla="*/ 4891612 h 5615734"/>
              <a:gd name="connsiteX5" fmla="*/ 1107577 w 6089403"/>
              <a:gd name="connsiteY5" fmla="*/ 4892786 h 5615734"/>
              <a:gd name="connsiteX6" fmla="*/ 1378989 w 6089403"/>
              <a:gd name="connsiteY6" fmla="*/ 4854111 h 5615734"/>
              <a:gd name="connsiteX7" fmla="*/ 1373631 w 6089403"/>
              <a:gd name="connsiteY7" fmla="*/ 4854193 h 5615734"/>
              <a:gd name="connsiteX8" fmla="*/ 1380464 w 6089403"/>
              <a:gd name="connsiteY8" fmla="*/ 4854690 h 5615734"/>
              <a:gd name="connsiteX9" fmla="*/ 1383003 w 6089403"/>
              <a:gd name="connsiteY9" fmla="*/ 4854479 h 5615734"/>
              <a:gd name="connsiteX10" fmla="*/ 1381447 w 6089403"/>
              <a:gd name="connsiteY10" fmla="*/ 4854111 h 5615734"/>
              <a:gd name="connsiteX11" fmla="*/ 995022 w 6089403"/>
              <a:gd name="connsiteY11" fmla="*/ 4749232 h 5615734"/>
              <a:gd name="connsiteX12" fmla="*/ 994328 w 6089403"/>
              <a:gd name="connsiteY12" fmla="*/ 4750244 h 5615734"/>
              <a:gd name="connsiteX13" fmla="*/ 992525 w 6089403"/>
              <a:gd name="connsiteY13" fmla="*/ 4752879 h 5615734"/>
              <a:gd name="connsiteX14" fmla="*/ 990864 w 6089403"/>
              <a:gd name="connsiteY14" fmla="*/ 4755307 h 5615734"/>
              <a:gd name="connsiteX15" fmla="*/ 988786 w 6089403"/>
              <a:gd name="connsiteY15" fmla="*/ 4758344 h 5615734"/>
              <a:gd name="connsiteX16" fmla="*/ 984588 w 6089403"/>
              <a:gd name="connsiteY16" fmla="*/ 4769592 h 5615734"/>
              <a:gd name="connsiteX17" fmla="*/ 988786 w 6089403"/>
              <a:gd name="connsiteY17" fmla="*/ 4758344 h 5615734"/>
              <a:gd name="connsiteX18" fmla="*/ 992525 w 6089403"/>
              <a:gd name="connsiteY18" fmla="*/ 4752879 h 5615734"/>
              <a:gd name="connsiteX19" fmla="*/ 1376561 w 6089403"/>
              <a:gd name="connsiteY19" fmla="*/ 4740807 h 5615734"/>
              <a:gd name="connsiteX20" fmla="*/ 1365826 w 6089403"/>
              <a:gd name="connsiteY20" fmla="*/ 4743625 h 5615734"/>
              <a:gd name="connsiteX21" fmla="*/ 1394237 w 6089403"/>
              <a:gd name="connsiteY21" fmla="*/ 4743467 h 5615734"/>
              <a:gd name="connsiteX22" fmla="*/ 1397024 w 6089403"/>
              <a:gd name="connsiteY22" fmla="*/ 4742591 h 5615734"/>
              <a:gd name="connsiteX23" fmla="*/ 1389904 w 6089403"/>
              <a:gd name="connsiteY23" fmla="*/ 4741278 h 5615734"/>
              <a:gd name="connsiteX24" fmla="*/ 3831081 w 6089403"/>
              <a:gd name="connsiteY24" fmla="*/ 4730996 h 5615734"/>
              <a:gd name="connsiteX25" fmla="*/ 3821546 w 6089403"/>
              <a:gd name="connsiteY25" fmla="*/ 4733101 h 5615734"/>
              <a:gd name="connsiteX26" fmla="*/ 3827458 w 6089403"/>
              <a:gd name="connsiteY26" fmla="*/ 4737342 h 5615734"/>
              <a:gd name="connsiteX27" fmla="*/ 3851088 w 6089403"/>
              <a:gd name="connsiteY27" fmla="*/ 4739828 h 5615734"/>
              <a:gd name="connsiteX28" fmla="*/ 3858961 w 6089403"/>
              <a:gd name="connsiteY28" fmla="*/ 4734741 h 5615734"/>
              <a:gd name="connsiteX29" fmla="*/ 3857437 w 6089403"/>
              <a:gd name="connsiteY29" fmla="*/ 4734473 h 5615734"/>
              <a:gd name="connsiteX30" fmla="*/ 3853392 w 6089403"/>
              <a:gd name="connsiteY30" fmla="*/ 4734570 h 5615734"/>
              <a:gd name="connsiteX31" fmla="*/ 3856007 w 6089403"/>
              <a:gd name="connsiteY31" fmla="*/ 4734222 h 5615734"/>
              <a:gd name="connsiteX32" fmla="*/ 3848144 w 6089403"/>
              <a:gd name="connsiteY32" fmla="*/ 4732840 h 5615734"/>
              <a:gd name="connsiteX33" fmla="*/ 3831081 w 6089403"/>
              <a:gd name="connsiteY33" fmla="*/ 4730996 h 5615734"/>
              <a:gd name="connsiteX34" fmla="*/ 1348319 w 6089403"/>
              <a:gd name="connsiteY34" fmla="*/ 4726698 h 5615734"/>
              <a:gd name="connsiteX35" fmla="*/ 1352789 w 6089403"/>
              <a:gd name="connsiteY35" fmla="*/ 4728048 h 5615734"/>
              <a:gd name="connsiteX36" fmla="*/ 1348319 w 6089403"/>
              <a:gd name="connsiteY36" fmla="*/ 4726698 h 5615734"/>
              <a:gd name="connsiteX37" fmla="*/ 1220740 w 6089403"/>
              <a:gd name="connsiteY37" fmla="*/ 4721358 h 5615734"/>
              <a:gd name="connsiteX38" fmla="*/ 1214888 w 6089403"/>
              <a:gd name="connsiteY38" fmla="*/ 4722321 h 5615734"/>
              <a:gd name="connsiteX39" fmla="*/ 1210339 w 6089403"/>
              <a:gd name="connsiteY39" fmla="*/ 4723920 h 5615734"/>
              <a:gd name="connsiteX40" fmla="*/ 1210767 w 6089403"/>
              <a:gd name="connsiteY40" fmla="*/ 4724015 h 5615734"/>
              <a:gd name="connsiteX41" fmla="*/ 1218826 w 6089403"/>
              <a:gd name="connsiteY41" fmla="*/ 4725656 h 5615734"/>
              <a:gd name="connsiteX42" fmla="*/ 1385427 w 6089403"/>
              <a:gd name="connsiteY42" fmla="*/ 4716016 h 5615734"/>
              <a:gd name="connsiteX43" fmla="*/ 1382267 w 6089403"/>
              <a:gd name="connsiteY43" fmla="*/ 4716746 h 5615734"/>
              <a:gd name="connsiteX44" fmla="*/ 1383218 w 6089403"/>
              <a:gd name="connsiteY44" fmla="*/ 4717217 h 5615734"/>
              <a:gd name="connsiteX45" fmla="*/ 1386770 w 6089403"/>
              <a:gd name="connsiteY45" fmla="*/ 4718973 h 5615734"/>
              <a:gd name="connsiteX46" fmla="*/ 1387760 w 6089403"/>
              <a:gd name="connsiteY46" fmla="*/ 4718776 h 5615734"/>
              <a:gd name="connsiteX47" fmla="*/ 1387594 w 6089403"/>
              <a:gd name="connsiteY47" fmla="*/ 4716611 h 5615734"/>
              <a:gd name="connsiteX48" fmla="*/ 1341104 w 6089403"/>
              <a:gd name="connsiteY48" fmla="*/ 4703759 h 5615734"/>
              <a:gd name="connsiteX49" fmla="*/ 1317985 w 6089403"/>
              <a:gd name="connsiteY49" fmla="*/ 4711303 h 5615734"/>
              <a:gd name="connsiteX50" fmla="*/ 1281258 w 6089403"/>
              <a:gd name="connsiteY50" fmla="*/ 4723005 h 5615734"/>
              <a:gd name="connsiteX51" fmla="*/ 1253382 w 6089403"/>
              <a:gd name="connsiteY51" fmla="*/ 4732043 h 5615734"/>
              <a:gd name="connsiteX52" fmla="*/ 1255821 w 6089403"/>
              <a:gd name="connsiteY52" fmla="*/ 4732429 h 5615734"/>
              <a:gd name="connsiteX53" fmla="*/ 1256905 w 6089403"/>
              <a:gd name="connsiteY53" fmla="*/ 4732307 h 5615734"/>
              <a:gd name="connsiteX54" fmla="*/ 1301008 w 6089403"/>
              <a:gd name="connsiteY54" fmla="*/ 4732379 h 5615734"/>
              <a:gd name="connsiteX55" fmla="*/ 1338011 w 6089403"/>
              <a:gd name="connsiteY55" fmla="*/ 4727742 h 5615734"/>
              <a:gd name="connsiteX56" fmla="*/ 1308624 w 6089403"/>
              <a:gd name="connsiteY56" fmla="*/ 4737138 h 5615734"/>
              <a:gd name="connsiteX57" fmla="*/ 1304589 w 6089403"/>
              <a:gd name="connsiteY57" fmla="*/ 4737036 h 5615734"/>
              <a:gd name="connsiteX58" fmla="*/ 1291244 w 6089403"/>
              <a:gd name="connsiteY58" fmla="*/ 4737261 h 5615734"/>
              <a:gd name="connsiteX59" fmla="*/ 1307067 w 6089403"/>
              <a:gd name="connsiteY59" fmla="*/ 4739194 h 5615734"/>
              <a:gd name="connsiteX60" fmla="*/ 1308719 w 6089403"/>
              <a:gd name="connsiteY60" fmla="*/ 4737922 h 5615734"/>
              <a:gd name="connsiteX61" fmla="*/ 1314341 w 6089403"/>
              <a:gd name="connsiteY61" fmla="*/ 4737319 h 5615734"/>
              <a:gd name="connsiteX62" fmla="*/ 1313883 w 6089403"/>
              <a:gd name="connsiteY62" fmla="*/ 4739385 h 5615734"/>
              <a:gd name="connsiteX63" fmla="*/ 1312471 w 6089403"/>
              <a:gd name="connsiteY63" fmla="*/ 4739854 h 5615734"/>
              <a:gd name="connsiteX64" fmla="*/ 1344133 w 6089403"/>
              <a:gd name="connsiteY64" fmla="*/ 4743721 h 5615734"/>
              <a:gd name="connsiteX65" fmla="*/ 1348203 w 6089403"/>
              <a:gd name="connsiteY65" fmla="*/ 4741633 h 5615734"/>
              <a:gd name="connsiteX66" fmla="*/ 1354056 w 6089403"/>
              <a:gd name="connsiteY66" fmla="*/ 4739102 h 5615734"/>
              <a:gd name="connsiteX67" fmla="*/ 1350459 w 6089403"/>
              <a:gd name="connsiteY67" fmla="*/ 4738331 h 5615734"/>
              <a:gd name="connsiteX68" fmla="*/ 1347871 w 6089403"/>
              <a:gd name="connsiteY68" fmla="*/ 4738298 h 5615734"/>
              <a:gd name="connsiteX69" fmla="*/ 1328242 w 6089403"/>
              <a:gd name="connsiteY69" fmla="*/ 4737654 h 5615734"/>
              <a:gd name="connsiteX70" fmla="*/ 1333808 w 6089403"/>
              <a:gd name="connsiteY70" fmla="*/ 4735933 h 5615734"/>
              <a:gd name="connsiteX71" fmla="*/ 1373509 w 6089403"/>
              <a:gd name="connsiteY71" fmla="*/ 4721614 h 5615734"/>
              <a:gd name="connsiteX72" fmla="*/ 1386092 w 6089403"/>
              <a:gd name="connsiteY72" fmla="*/ 4719109 h 5615734"/>
              <a:gd name="connsiteX73" fmla="*/ 1384574 w 6089403"/>
              <a:gd name="connsiteY73" fmla="*/ 4718471 h 5615734"/>
              <a:gd name="connsiteX74" fmla="*/ 1382193 w 6089403"/>
              <a:gd name="connsiteY74" fmla="*/ 4718430 h 5615734"/>
              <a:gd name="connsiteX75" fmla="*/ 1381548 w 6089403"/>
              <a:gd name="connsiteY75" fmla="*/ 4716911 h 5615734"/>
              <a:gd name="connsiteX76" fmla="*/ 1364814 w 6089403"/>
              <a:gd name="connsiteY76" fmla="*/ 4720776 h 5615734"/>
              <a:gd name="connsiteX77" fmla="*/ 1380507 w 6089403"/>
              <a:gd name="connsiteY77" fmla="*/ 4714665 h 5615734"/>
              <a:gd name="connsiteX78" fmla="*/ 1342667 w 6089403"/>
              <a:gd name="connsiteY78" fmla="*/ 4704275 h 5615734"/>
              <a:gd name="connsiteX79" fmla="*/ 1214803 w 6089403"/>
              <a:gd name="connsiteY79" fmla="*/ 4696581 h 5615734"/>
              <a:gd name="connsiteX80" fmla="*/ 1217233 w 6089403"/>
              <a:gd name="connsiteY80" fmla="*/ 4697172 h 5615734"/>
              <a:gd name="connsiteX81" fmla="*/ 1211176 w 6089403"/>
              <a:gd name="connsiteY81" fmla="*/ 4699690 h 5615734"/>
              <a:gd name="connsiteX82" fmla="*/ 1214803 w 6089403"/>
              <a:gd name="connsiteY82" fmla="*/ 4696581 h 5615734"/>
              <a:gd name="connsiteX83" fmla="*/ 1319180 w 6089403"/>
              <a:gd name="connsiteY83" fmla="*/ 4696517 h 5615734"/>
              <a:gd name="connsiteX84" fmla="*/ 1269701 w 6089403"/>
              <a:gd name="connsiteY84" fmla="*/ 4713752 h 5615734"/>
              <a:gd name="connsiteX85" fmla="*/ 1230506 w 6089403"/>
              <a:gd name="connsiteY85" fmla="*/ 4728036 h 5615734"/>
              <a:gd name="connsiteX86" fmla="*/ 1239172 w 6089403"/>
              <a:gd name="connsiteY86" fmla="*/ 4729800 h 5615734"/>
              <a:gd name="connsiteX87" fmla="*/ 1242012 w 6089403"/>
              <a:gd name="connsiteY87" fmla="*/ 4730248 h 5615734"/>
              <a:gd name="connsiteX88" fmla="*/ 1248271 w 6089403"/>
              <a:gd name="connsiteY88" fmla="*/ 4728210 h 5615734"/>
              <a:gd name="connsiteX89" fmla="*/ 1270894 w 6089403"/>
              <a:gd name="connsiteY89" fmla="*/ 4721533 h 5615734"/>
              <a:gd name="connsiteX90" fmla="*/ 1330480 w 6089403"/>
              <a:gd name="connsiteY90" fmla="*/ 4700341 h 5615734"/>
              <a:gd name="connsiteX91" fmla="*/ 1330610 w 6089403"/>
              <a:gd name="connsiteY91" fmla="*/ 4700293 h 5615734"/>
              <a:gd name="connsiteX92" fmla="*/ 1220859 w 6089403"/>
              <a:gd name="connsiteY92" fmla="*/ 4694064 h 5615734"/>
              <a:gd name="connsiteX93" fmla="*/ 1223289 w 6089403"/>
              <a:gd name="connsiteY93" fmla="*/ 4694656 h 5615734"/>
              <a:gd name="connsiteX94" fmla="*/ 1217233 w 6089403"/>
              <a:gd name="connsiteY94" fmla="*/ 4697172 h 5615734"/>
              <a:gd name="connsiteX95" fmla="*/ 1220859 w 6089403"/>
              <a:gd name="connsiteY95" fmla="*/ 4694064 h 5615734"/>
              <a:gd name="connsiteX96" fmla="*/ 1239795 w 6089403"/>
              <a:gd name="connsiteY96" fmla="*/ 4689285 h 5615734"/>
              <a:gd name="connsiteX97" fmla="*/ 1223289 w 6089403"/>
              <a:gd name="connsiteY97" fmla="*/ 4694656 h 5615734"/>
              <a:gd name="connsiteX98" fmla="*/ 1232046 w 6089403"/>
              <a:gd name="connsiteY98" fmla="*/ 4690002 h 5615734"/>
              <a:gd name="connsiteX99" fmla="*/ 1239795 w 6089403"/>
              <a:gd name="connsiteY99" fmla="*/ 4689285 h 5615734"/>
              <a:gd name="connsiteX100" fmla="*/ 1290450 w 6089403"/>
              <a:gd name="connsiteY100" fmla="*/ 4687026 h 5615734"/>
              <a:gd name="connsiteX101" fmla="*/ 1251046 w 6089403"/>
              <a:gd name="connsiteY101" fmla="*/ 4700148 h 5615734"/>
              <a:gd name="connsiteX102" fmla="*/ 1194115 w 6089403"/>
              <a:gd name="connsiteY102" fmla="*/ 4720320 h 5615734"/>
              <a:gd name="connsiteX103" fmla="*/ 1204661 w 6089403"/>
              <a:gd name="connsiteY103" fmla="*/ 4722660 h 5615734"/>
              <a:gd name="connsiteX104" fmla="*/ 1225255 w 6089403"/>
              <a:gd name="connsiteY104" fmla="*/ 4714429 h 5615734"/>
              <a:gd name="connsiteX105" fmla="*/ 1294998 w 6089403"/>
              <a:gd name="connsiteY105" fmla="*/ 4688528 h 5615734"/>
              <a:gd name="connsiteX106" fmla="*/ 1159236 w 6089403"/>
              <a:gd name="connsiteY106" fmla="*/ 4663799 h 5615734"/>
              <a:gd name="connsiteX107" fmla="*/ 1154790 w 6089403"/>
              <a:gd name="connsiteY107" fmla="*/ 4665765 h 5615734"/>
              <a:gd name="connsiteX108" fmla="*/ 1145217 w 6089403"/>
              <a:gd name="connsiteY108" fmla="*/ 4670915 h 5615734"/>
              <a:gd name="connsiteX109" fmla="*/ 1123116 w 6089403"/>
              <a:gd name="connsiteY109" fmla="*/ 4671167 h 5615734"/>
              <a:gd name="connsiteX110" fmla="*/ 1099978 w 6089403"/>
              <a:gd name="connsiteY110" fmla="*/ 4670361 h 5615734"/>
              <a:gd name="connsiteX111" fmla="*/ 1106150 w 6089403"/>
              <a:gd name="connsiteY111" fmla="*/ 4667499 h 5615734"/>
              <a:gd name="connsiteX112" fmla="*/ 1111503 w 6089403"/>
              <a:gd name="connsiteY112" fmla="*/ 4665497 h 5615734"/>
              <a:gd name="connsiteX113" fmla="*/ 3945928 w 6089403"/>
              <a:gd name="connsiteY113" fmla="*/ 4660484 h 5615734"/>
              <a:gd name="connsiteX114" fmla="*/ 3909182 w 6089403"/>
              <a:gd name="connsiteY114" fmla="*/ 4664572 h 5615734"/>
              <a:gd name="connsiteX115" fmla="*/ 3890848 w 6089403"/>
              <a:gd name="connsiteY115" fmla="*/ 4668644 h 5615734"/>
              <a:gd name="connsiteX116" fmla="*/ 3901702 w 6089403"/>
              <a:gd name="connsiteY116" fmla="*/ 4669654 h 5615734"/>
              <a:gd name="connsiteX117" fmla="*/ 3937087 w 6089403"/>
              <a:gd name="connsiteY117" fmla="*/ 4666462 h 5615734"/>
              <a:gd name="connsiteX118" fmla="*/ 3961989 w 6089403"/>
              <a:gd name="connsiteY118" fmla="*/ 4665339 h 5615734"/>
              <a:gd name="connsiteX119" fmla="*/ 3967368 w 6089403"/>
              <a:gd name="connsiteY119" fmla="*/ 4661370 h 5615734"/>
              <a:gd name="connsiteX120" fmla="*/ 3972584 w 6089403"/>
              <a:gd name="connsiteY120" fmla="*/ 4657521 h 5615734"/>
              <a:gd name="connsiteX121" fmla="*/ 3960092 w 6089403"/>
              <a:gd name="connsiteY121" fmla="*/ 4658911 h 5615734"/>
              <a:gd name="connsiteX122" fmla="*/ 3968604 w 6089403"/>
              <a:gd name="connsiteY122" fmla="*/ 4660460 h 5615734"/>
              <a:gd name="connsiteX123" fmla="*/ 3994802 w 6089403"/>
              <a:gd name="connsiteY123" fmla="*/ 4641128 h 5615734"/>
              <a:gd name="connsiteX124" fmla="*/ 3994634 w 6089403"/>
              <a:gd name="connsiteY124" fmla="*/ 4641150 h 5615734"/>
              <a:gd name="connsiteX125" fmla="*/ 3917873 w 6089403"/>
              <a:gd name="connsiteY125" fmla="*/ 4650281 h 5615734"/>
              <a:gd name="connsiteX126" fmla="*/ 3914157 w 6089403"/>
              <a:gd name="connsiteY126" fmla="*/ 4651226 h 5615734"/>
              <a:gd name="connsiteX127" fmla="*/ 3914090 w 6089403"/>
              <a:gd name="connsiteY127" fmla="*/ 4651616 h 5615734"/>
              <a:gd name="connsiteX128" fmla="*/ 3933298 w 6089403"/>
              <a:gd name="connsiteY128" fmla="*/ 4654034 h 5615734"/>
              <a:gd name="connsiteX129" fmla="*/ 3942481 w 6089403"/>
              <a:gd name="connsiteY129" fmla="*/ 4655704 h 5615734"/>
              <a:gd name="connsiteX130" fmla="*/ 3966099 w 6089403"/>
              <a:gd name="connsiteY130" fmla="*/ 4654734 h 5615734"/>
              <a:gd name="connsiteX131" fmla="*/ 3979027 w 6089403"/>
              <a:gd name="connsiteY131" fmla="*/ 4652767 h 5615734"/>
              <a:gd name="connsiteX132" fmla="*/ 4021777 w 6089403"/>
              <a:gd name="connsiteY132" fmla="*/ 4621221 h 5615734"/>
              <a:gd name="connsiteX133" fmla="*/ 3961542 w 6089403"/>
              <a:gd name="connsiteY133" fmla="*/ 4628991 h 5615734"/>
              <a:gd name="connsiteX134" fmla="*/ 3979111 w 6089403"/>
              <a:gd name="connsiteY134" fmla="*/ 4630735 h 5615734"/>
              <a:gd name="connsiteX135" fmla="*/ 4012590 w 6089403"/>
              <a:gd name="connsiteY135" fmla="*/ 4628001 h 5615734"/>
              <a:gd name="connsiteX136" fmla="*/ 1394269 w 6089403"/>
              <a:gd name="connsiteY136" fmla="*/ 4602139 h 5615734"/>
              <a:gd name="connsiteX137" fmla="*/ 1396564 w 6089403"/>
              <a:gd name="connsiteY137" fmla="*/ 4604839 h 5615734"/>
              <a:gd name="connsiteX138" fmla="*/ 1396810 w 6089403"/>
              <a:gd name="connsiteY138" fmla="*/ 4605128 h 5615734"/>
              <a:gd name="connsiteX139" fmla="*/ 1396851 w 6089403"/>
              <a:gd name="connsiteY139" fmla="*/ 4605175 h 5615734"/>
              <a:gd name="connsiteX140" fmla="*/ 1396564 w 6089403"/>
              <a:gd name="connsiteY140" fmla="*/ 4604839 h 5615734"/>
              <a:gd name="connsiteX141" fmla="*/ 1395883 w 6089403"/>
              <a:gd name="connsiteY141" fmla="*/ 4604037 h 5615734"/>
              <a:gd name="connsiteX142" fmla="*/ 1394269 w 6089403"/>
              <a:gd name="connsiteY142" fmla="*/ 4602139 h 5615734"/>
              <a:gd name="connsiteX143" fmla="*/ 1469893 w 6089403"/>
              <a:gd name="connsiteY143" fmla="*/ 4600824 h 5615734"/>
              <a:gd name="connsiteX144" fmla="*/ 1466667 w 6089403"/>
              <a:gd name="connsiteY144" fmla="*/ 4602628 h 5615734"/>
              <a:gd name="connsiteX145" fmla="*/ 1447862 w 6089403"/>
              <a:gd name="connsiteY145" fmla="*/ 4607973 h 5615734"/>
              <a:gd name="connsiteX146" fmla="*/ 1426066 w 6089403"/>
              <a:gd name="connsiteY146" fmla="*/ 4614171 h 5615734"/>
              <a:gd name="connsiteX147" fmla="*/ 1437314 w 6089403"/>
              <a:gd name="connsiteY147" fmla="*/ 4615428 h 5615734"/>
              <a:gd name="connsiteX148" fmla="*/ 1466667 w 6089403"/>
              <a:gd name="connsiteY148" fmla="*/ 4602628 h 5615734"/>
              <a:gd name="connsiteX149" fmla="*/ 1469316 w 6089403"/>
              <a:gd name="connsiteY149" fmla="*/ 4604089 h 5615734"/>
              <a:gd name="connsiteX150" fmla="*/ 1469893 w 6089403"/>
              <a:gd name="connsiteY150" fmla="*/ 4600824 h 5615734"/>
              <a:gd name="connsiteX151" fmla="*/ 1496722 w 6089403"/>
              <a:gd name="connsiteY151" fmla="*/ 4590826 h 5615734"/>
              <a:gd name="connsiteX152" fmla="*/ 1499999 w 6089403"/>
              <a:gd name="connsiteY152" fmla="*/ 4594958 h 5615734"/>
              <a:gd name="connsiteX153" fmla="*/ 1499437 w 6089403"/>
              <a:gd name="connsiteY153" fmla="*/ 4591844 h 5615734"/>
              <a:gd name="connsiteX154" fmla="*/ 1496722 w 6089403"/>
              <a:gd name="connsiteY154" fmla="*/ 4590826 h 5615734"/>
              <a:gd name="connsiteX155" fmla="*/ 4002122 w 6089403"/>
              <a:gd name="connsiteY155" fmla="*/ 4584999 h 5615734"/>
              <a:gd name="connsiteX156" fmla="*/ 3998579 w 6089403"/>
              <a:gd name="connsiteY156" fmla="*/ 4587641 h 5615734"/>
              <a:gd name="connsiteX157" fmla="*/ 4000570 w 6089403"/>
              <a:gd name="connsiteY157" fmla="*/ 4588236 h 5615734"/>
              <a:gd name="connsiteX158" fmla="*/ 4042094 w 6089403"/>
              <a:gd name="connsiteY158" fmla="*/ 4594732 h 5615734"/>
              <a:gd name="connsiteX159" fmla="*/ 4055601 w 6089403"/>
              <a:gd name="connsiteY159" fmla="*/ 4596261 h 5615734"/>
              <a:gd name="connsiteX160" fmla="*/ 4063862 w 6089403"/>
              <a:gd name="connsiteY160" fmla="*/ 4590167 h 5615734"/>
              <a:gd name="connsiteX161" fmla="*/ 4049654 w 6089403"/>
              <a:gd name="connsiteY161" fmla="*/ 4588471 h 5615734"/>
              <a:gd name="connsiteX162" fmla="*/ 4026343 w 6089403"/>
              <a:gd name="connsiteY162" fmla="*/ 4586739 h 5615734"/>
              <a:gd name="connsiteX163" fmla="*/ 4011718 w 6089403"/>
              <a:gd name="connsiteY163" fmla="*/ 4585582 h 5615734"/>
              <a:gd name="connsiteX164" fmla="*/ 4032926 w 6089403"/>
              <a:gd name="connsiteY164" fmla="*/ 4562031 h 5615734"/>
              <a:gd name="connsiteX165" fmla="*/ 4030034 w 6089403"/>
              <a:gd name="connsiteY165" fmla="*/ 4564188 h 5615734"/>
              <a:gd name="connsiteX166" fmla="*/ 4059176 w 6089403"/>
              <a:gd name="connsiteY166" fmla="*/ 4565809 h 5615734"/>
              <a:gd name="connsiteX167" fmla="*/ 4078332 w 6089403"/>
              <a:gd name="connsiteY167" fmla="*/ 4567724 h 5615734"/>
              <a:gd name="connsiteX168" fmla="*/ 4089719 w 6089403"/>
              <a:gd name="connsiteY168" fmla="*/ 4571085 h 5615734"/>
              <a:gd name="connsiteX169" fmla="*/ 4092386 w 6089403"/>
              <a:gd name="connsiteY169" fmla="*/ 4569118 h 5615734"/>
              <a:gd name="connsiteX170" fmla="*/ 4071552 w 6089403"/>
              <a:gd name="connsiteY170" fmla="*/ 4566427 h 5615734"/>
              <a:gd name="connsiteX171" fmla="*/ 1182765 w 6089403"/>
              <a:gd name="connsiteY171" fmla="*/ 4555626 h 5615734"/>
              <a:gd name="connsiteX172" fmla="*/ 1196724 w 6089403"/>
              <a:gd name="connsiteY172" fmla="*/ 4557951 h 5615734"/>
              <a:gd name="connsiteX173" fmla="*/ 1178764 w 6089403"/>
              <a:gd name="connsiteY173" fmla="*/ 4557087 h 5615734"/>
              <a:gd name="connsiteX174" fmla="*/ 1182765 w 6089403"/>
              <a:gd name="connsiteY174" fmla="*/ 4555626 h 5615734"/>
              <a:gd name="connsiteX175" fmla="*/ 4074571 w 6089403"/>
              <a:gd name="connsiteY175" fmla="*/ 4530980 h 5615734"/>
              <a:gd name="connsiteX176" fmla="*/ 4073992 w 6089403"/>
              <a:gd name="connsiteY176" fmla="*/ 4531412 h 5615734"/>
              <a:gd name="connsiteX177" fmla="*/ 4091822 w 6089403"/>
              <a:gd name="connsiteY177" fmla="*/ 4534834 h 5615734"/>
              <a:gd name="connsiteX178" fmla="*/ 4096046 w 6089403"/>
              <a:gd name="connsiteY178" fmla="*/ 4535477 h 5615734"/>
              <a:gd name="connsiteX179" fmla="*/ 4099308 w 6089403"/>
              <a:gd name="connsiteY179" fmla="*/ 4531527 h 5615734"/>
              <a:gd name="connsiteX180" fmla="*/ 4086083 w 6089403"/>
              <a:gd name="connsiteY180" fmla="*/ 4531234 h 5615734"/>
              <a:gd name="connsiteX181" fmla="*/ 4094189 w 6089403"/>
              <a:gd name="connsiteY181" fmla="*/ 4516352 h 5615734"/>
              <a:gd name="connsiteX182" fmla="*/ 4087706 w 6089403"/>
              <a:gd name="connsiteY182" fmla="*/ 4521186 h 5615734"/>
              <a:gd name="connsiteX183" fmla="*/ 4106836 w 6089403"/>
              <a:gd name="connsiteY183" fmla="*/ 4522409 h 5615734"/>
              <a:gd name="connsiteX184" fmla="*/ 4109856 w 6089403"/>
              <a:gd name="connsiteY184" fmla="*/ 4518751 h 5615734"/>
              <a:gd name="connsiteX185" fmla="*/ 4100272 w 6089403"/>
              <a:gd name="connsiteY185" fmla="*/ 4517310 h 5615734"/>
              <a:gd name="connsiteX186" fmla="*/ 1226211 w 6089403"/>
              <a:gd name="connsiteY186" fmla="*/ 4487363 h 5615734"/>
              <a:gd name="connsiteX187" fmla="*/ 1226696 w 6089403"/>
              <a:gd name="connsiteY187" fmla="*/ 4487365 h 5615734"/>
              <a:gd name="connsiteX188" fmla="*/ 1260102 w 6089403"/>
              <a:gd name="connsiteY188" fmla="*/ 4496472 h 5615734"/>
              <a:gd name="connsiteX189" fmla="*/ 1213993 w 6089403"/>
              <a:gd name="connsiteY189" fmla="*/ 4494004 h 5615734"/>
              <a:gd name="connsiteX190" fmla="*/ 4137101 w 6089403"/>
              <a:gd name="connsiteY190" fmla="*/ 4484355 h 5615734"/>
              <a:gd name="connsiteX191" fmla="*/ 4129823 w 6089403"/>
              <a:gd name="connsiteY191" fmla="*/ 4489784 h 5615734"/>
              <a:gd name="connsiteX192" fmla="*/ 4135548 w 6089403"/>
              <a:gd name="connsiteY192" fmla="*/ 4491019 h 5615734"/>
              <a:gd name="connsiteX193" fmla="*/ 4135809 w 6089403"/>
              <a:gd name="connsiteY193" fmla="*/ 4491298 h 5615734"/>
              <a:gd name="connsiteX194" fmla="*/ 4142605 w 6089403"/>
              <a:gd name="connsiteY194" fmla="*/ 4485064 h 5615734"/>
              <a:gd name="connsiteX195" fmla="*/ 4170626 w 6089403"/>
              <a:gd name="connsiteY195" fmla="*/ 4459360 h 5615734"/>
              <a:gd name="connsiteX196" fmla="*/ 4165693 w 6089403"/>
              <a:gd name="connsiteY196" fmla="*/ 4463038 h 5615734"/>
              <a:gd name="connsiteX197" fmla="*/ 4166474 w 6089403"/>
              <a:gd name="connsiteY197" fmla="*/ 4463168 h 5615734"/>
              <a:gd name="connsiteX198" fmla="*/ 1135327 w 6089403"/>
              <a:gd name="connsiteY198" fmla="*/ 4435993 h 5615734"/>
              <a:gd name="connsiteX199" fmla="*/ 1137107 w 6089403"/>
              <a:gd name="connsiteY199" fmla="*/ 4436196 h 5615734"/>
              <a:gd name="connsiteX200" fmla="*/ 1139351 w 6089403"/>
              <a:gd name="connsiteY200" fmla="*/ 4436623 h 5615734"/>
              <a:gd name="connsiteX201" fmla="*/ 1131523 w 6089403"/>
              <a:gd name="connsiteY201" fmla="*/ 4436764 h 5615734"/>
              <a:gd name="connsiteX202" fmla="*/ 1060187 w 6089403"/>
              <a:gd name="connsiteY202" fmla="*/ 4288022 h 5615734"/>
              <a:gd name="connsiteX203" fmla="*/ 1051728 w 6089403"/>
              <a:gd name="connsiteY203" fmla="*/ 4290688 h 5615734"/>
              <a:gd name="connsiteX204" fmla="*/ 1058329 w 6089403"/>
              <a:gd name="connsiteY204" fmla="*/ 4288050 h 5615734"/>
              <a:gd name="connsiteX205" fmla="*/ 1221785 w 6089403"/>
              <a:gd name="connsiteY205" fmla="*/ 4281212 h 5615734"/>
              <a:gd name="connsiteX206" fmla="*/ 1221325 w 6089403"/>
              <a:gd name="connsiteY206" fmla="*/ 4283279 h 5615734"/>
              <a:gd name="connsiteX207" fmla="*/ 1212070 w 6089403"/>
              <a:gd name="connsiteY207" fmla="*/ 4284968 h 5615734"/>
              <a:gd name="connsiteX208" fmla="*/ 1216162 w 6089403"/>
              <a:gd name="connsiteY208" fmla="*/ 4281815 h 5615734"/>
              <a:gd name="connsiteX209" fmla="*/ 1221785 w 6089403"/>
              <a:gd name="connsiteY209" fmla="*/ 4281212 h 5615734"/>
              <a:gd name="connsiteX210" fmla="*/ 1255763 w 6089403"/>
              <a:gd name="connsiteY210" fmla="*/ 4270589 h 5615734"/>
              <a:gd name="connsiteX211" fmla="*/ 1260232 w 6089403"/>
              <a:gd name="connsiteY211" fmla="*/ 4271941 h 5615734"/>
              <a:gd name="connsiteX212" fmla="*/ 1255763 w 6089403"/>
              <a:gd name="connsiteY212" fmla="*/ 4270589 h 5615734"/>
              <a:gd name="connsiteX213" fmla="*/ 1274723 w 6089403"/>
              <a:gd name="connsiteY213" fmla="*/ 4244807 h 5615734"/>
              <a:gd name="connsiteX214" fmla="*/ 1264283 w 6089403"/>
              <a:gd name="connsiteY214" fmla="*/ 4248211 h 5615734"/>
              <a:gd name="connsiteX215" fmla="*/ 1269564 w 6089403"/>
              <a:gd name="connsiteY215" fmla="*/ 4245182 h 5615734"/>
              <a:gd name="connsiteX216" fmla="*/ 1274723 w 6089403"/>
              <a:gd name="connsiteY216" fmla="*/ 4244807 h 5615734"/>
              <a:gd name="connsiteX217" fmla="*/ 1122247 w 6089403"/>
              <a:gd name="connsiteY217" fmla="*/ 4240474 h 5615734"/>
              <a:gd name="connsiteX218" fmla="*/ 1124676 w 6089403"/>
              <a:gd name="connsiteY218" fmla="*/ 4241064 h 5615734"/>
              <a:gd name="connsiteX219" fmla="*/ 1118620 w 6089403"/>
              <a:gd name="connsiteY219" fmla="*/ 4243582 h 5615734"/>
              <a:gd name="connsiteX220" fmla="*/ 1122247 w 6089403"/>
              <a:gd name="connsiteY220" fmla="*/ 4240474 h 5615734"/>
              <a:gd name="connsiteX221" fmla="*/ 1128303 w 6089403"/>
              <a:gd name="connsiteY221" fmla="*/ 4237957 h 5615734"/>
              <a:gd name="connsiteX222" fmla="*/ 1130732 w 6089403"/>
              <a:gd name="connsiteY222" fmla="*/ 4238549 h 5615734"/>
              <a:gd name="connsiteX223" fmla="*/ 1124676 w 6089403"/>
              <a:gd name="connsiteY223" fmla="*/ 4241064 h 5615734"/>
              <a:gd name="connsiteX224" fmla="*/ 1128303 w 6089403"/>
              <a:gd name="connsiteY224" fmla="*/ 4237957 h 5615734"/>
              <a:gd name="connsiteX225" fmla="*/ 1147240 w 6089403"/>
              <a:gd name="connsiteY225" fmla="*/ 4233179 h 5615734"/>
              <a:gd name="connsiteX226" fmla="*/ 1130732 w 6089403"/>
              <a:gd name="connsiteY226" fmla="*/ 4238549 h 5615734"/>
              <a:gd name="connsiteX227" fmla="*/ 1139489 w 6089403"/>
              <a:gd name="connsiteY227" fmla="*/ 4233894 h 5615734"/>
              <a:gd name="connsiteX228" fmla="*/ 1147240 w 6089403"/>
              <a:gd name="connsiteY228" fmla="*/ 4233179 h 5615734"/>
              <a:gd name="connsiteX229" fmla="*/ 1455942 w 6089403"/>
              <a:gd name="connsiteY229" fmla="*/ 4201296 h 5615734"/>
              <a:gd name="connsiteX230" fmla="*/ 1446436 w 6089403"/>
              <a:gd name="connsiteY230" fmla="*/ 4201399 h 5615734"/>
              <a:gd name="connsiteX231" fmla="*/ 1445697 w 6089403"/>
              <a:gd name="connsiteY231" fmla="*/ 4201555 h 5615734"/>
              <a:gd name="connsiteX232" fmla="*/ 1451381 w 6089403"/>
              <a:gd name="connsiteY232" fmla="*/ 4203137 h 5615734"/>
              <a:gd name="connsiteX233" fmla="*/ 1455351 w 6089403"/>
              <a:gd name="connsiteY233" fmla="*/ 4203870 h 5615734"/>
              <a:gd name="connsiteX234" fmla="*/ 1266430 w 6089403"/>
              <a:gd name="connsiteY234" fmla="*/ 4195529 h 5615734"/>
              <a:gd name="connsiteX235" fmla="*/ 1255741 w 6089403"/>
              <a:gd name="connsiteY235" fmla="*/ 4197381 h 5615734"/>
              <a:gd name="connsiteX236" fmla="*/ 1266258 w 6089403"/>
              <a:gd name="connsiteY236" fmla="*/ 4197281 h 5615734"/>
              <a:gd name="connsiteX237" fmla="*/ 1266430 w 6089403"/>
              <a:gd name="connsiteY237" fmla="*/ 4195529 h 5615734"/>
              <a:gd name="connsiteX238" fmla="*/ 1341447 w 6089403"/>
              <a:gd name="connsiteY238" fmla="*/ 4180072 h 5615734"/>
              <a:gd name="connsiteX239" fmla="*/ 1339998 w 6089403"/>
              <a:gd name="connsiteY239" fmla="*/ 4181324 h 5615734"/>
              <a:gd name="connsiteX240" fmla="*/ 1334969 w 6089403"/>
              <a:gd name="connsiteY240" fmla="*/ 4183264 h 5615734"/>
              <a:gd name="connsiteX241" fmla="*/ 1339689 w 6089403"/>
              <a:gd name="connsiteY241" fmla="*/ 4183571 h 5615734"/>
              <a:gd name="connsiteX242" fmla="*/ 1348180 w 6089403"/>
              <a:gd name="connsiteY242" fmla="*/ 4182290 h 5615734"/>
              <a:gd name="connsiteX243" fmla="*/ 1345833 w 6089403"/>
              <a:gd name="connsiteY243" fmla="*/ 4181585 h 5615734"/>
              <a:gd name="connsiteX244" fmla="*/ 1412428 w 6089403"/>
              <a:gd name="connsiteY244" fmla="*/ 4166824 h 5615734"/>
              <a:gd name="connsiteX245" fmla="*/ 1408368 w 6089403"/>
              <a:gd name="connsiteY245" fmla="*/ 4166831 h 5615734"/>
              <a:gd name="connsiteX246" fmla="*/ 1401500 w 6089403"/>
              <a:gd name="connsiteY246" fmla="*/ 4169048 h 5615734"/>
              <a:gd name="connsiteX247" fmla="*/ 1378819 w 6089403"/>
              <a:gd name="connsiteY247" fmla="*/ 4175493 h 5615734"/>
              <a:gd name="connsiteX248" fmla="*/ 1378739 w 6089403"/>
              <a:gd name="connsiteY248" fmla="*/ 4172191 h 5615734"/>
              <a:gd name="connsiteX249" fmla="*/ 1375237 w 6089403"/>
              <a:gd name="connsiteY249" fmla="*/ 4174185 h 5615734"/>
              <a:gd name="connsiteX250" fmla="*/ 1365810 w 6089403"/>
              <a:gd name="connsiteY250" fmla="*/ 4176633 h 5615734"/>
              <a:gd name="connsiteX251" fmla="*/ 1369194 w 6089403"/>
              <a:gd name="connsiteY251" fmla="*/ 4177673 h 5615734"/>
              <a:gd name="connsiteX252" fmla="*/ 1378819 w 6089403"/>
              <a:gd name="connsiteY252" fmla="*/ 4175493 h 5615734"/>
              <a:gd name="connsiteX253" fmla="*/ 1378060 w 6089403"/>
              <a:gd name="connsiteY253" fmla="*/ 4178238 h 5615734"/>
              <a:gd name="connsiteX254" fmla="*/ 1375710 w 6089403"/>
              <a:gd name="connsiteY254" fmla="*/ 4178521 h 5615734"/>
              <a:gd name="connsiteX255" fmla="*/ 1377861 w 6089403"/>
              <a:gd name="connsiteY255" fmla="*/ 4178961 h 5615734"/>
              <a:gd name="connsiteX256" fmla="*/ 1378060 w 6089403"/>
              <a:gd name="connsiteY256" fmla="*/ 4178238 h 5615734"/>
              <a:gd name="connsiteX257" fmla="*/ 1391418 w 6089403"/>
              <a:gd name="connsiteY257" fmla="*/ 4176632 h 5615734"/>
              <a:gd name="connsiteX258" fmla="*/ 1414676 w 6089403"/>
              <a:gd name="connsiteY258" fmla="*/ 4168630 h 5615734"/>
              <a:gd name="connsiteX259" fmla="*/ 1417542 w 6089403"/>
              <a:gd name="connsiteY259" fmla="*/ 4167455 h 5615734"/>
              <a:gd name="connsiteX260" fmla="*/ 1353040 w 6089403"/>
              <a:gd name="connsiteY260" fmla="*/ 4166083 h 5615734"/>
              <a:gd name="connsiteX261" fmla="*/ 1346847 w 6089403"/>
              <a:gd name="connsiteY261" fmla="*/ 4168320 h 5615734"/>
              <a:gd name="connsiteX262" fmla="*/ 1345346 w 6089403"/>
              <a:gd name="connsiteY262" fmla="*/ 4172193 h 5615734"/>
              <a:gd name="connsiteX263" fmla="*/ 1362033 w 6089403"/>
              <a:gd name="connsiteY263" fmla="*/ 4175472 h 5615734"/>
              <a:gd name="connsiteX264" fmla="*/ 1362954 w 6089403"/>
              <a:gd name="connsiteY264" fmla="*/ 4175756 h 5615734"/>
              <a:gd name="connsiteX265" fmla="*/ 1375497 w 6089403"/>
              <a:gd name="connsiteY265" fmla="*/ 4172821 h 5615734"/>
              <a:gd name="connsiteX266" fmla="*/ 1395505 w 6089403"/>
              <a:gd name="connsiteY266" fmla="*/ 4168355 h 5615734"/>
              <a:gd name="connsiteX267" fmla="*/ 1403091 w 6089403"/>
              <a:gd name="connsiteY267" fmla="*/ 4166840 h 5615734"/>
              <a:gd name="connsiteX268" fmla="*/ 1356165 w 6089403"/>
              <a:gd name="connsiteY268" fmla="*/ 4166918 h 5615734"/>
              <a:gd name="connsiteX269" fmla="*/ 1568227 w 6089403"/>
              <a:gd name="connsiteY269" fmla="*/ 4114536 h 5615734"/>
              <a:gd name="connsiteX270" fmla="*/ 1570504 w 6089403"/>
              <a:gd name="connsiteY270" fmla="*/ 4115644 h 5615734"/>
              <a:gd name="connsiteX271" fmla="*/ 1564119 w 6089403"/>
              <a:gd name="connsiteY271" fmla="*/ 4116794 h 5615734"/>
              <a:gd name="connsiteX272" fmla="*/ 1568227 w 6089403"/>
              <a:gd name="connsiteY272" fmla="*/ 4114536 h 5615734"/>
              <a:gd name="connsiteX273" fmla="*/ 1574611 w 6089403"/>
              <a:gd name="connsiteY273" fmla="*/ 4113386 h 5615734"/>
              <a:gd name="connsiteX274" fmla="*/ 1576889 w 6089403"/>
              <a:gd name="connsiteY274" fmla="*/ 4114495 h 5615734"/>
              <a:gd name="connsiteX275" fmla="*/ 1570504 w 6089403"/>
              <a:gd name="connsiteY275" fmla="*/ 4115644 h 5615734"/>
              <a:gd name="connsiteX276" fmla="*/ 1574611 w 6089403"/>
              <a:gd name="connsiteY276" fmla="*/ 4113386 h 5615734"/>
              <a:gd name="connsiteX277" fmla="*/ 1586301 w 6089403"/>
              <a:gd name="connsiteY277" fmla="*/ 4111840 h 5615734"/>
              <a:gd name="connsiteX278" fmla="*/ 1594026 w 6089403"/>
              <a:gd name="connsiteY278" fmla="*/ 4112827 h 5615734"/>
              <a:gd name="connsiteX279" fmla="*/ 1576889 w 6089403"/>
              <a:gd name="connsiteY279" fmla="*/ 4114495 h 5615734"/>
              <a:gd name="connsiteX280" fmla="*/ 1586301 w 6089403"/>
              <a:gd name="connsiteY280" fmla="*/ 4111840 h 5615734"/>
              <a:gd name="connsiteX281" fmla="*/ 1735827 w 6089403"/>
              <a:gd name="connsiteY281" fmla="*/ 4063830 h 5615734"/>
              <a:gd name="connsiteX282" fmla="*/ 1734836 w 6089403"/>
              <a:gd name="connsiteY282" fmla="*/ 4063954 h 5615734"/>
              <a:gd name="connsiteX283" fmla="*/ 1683997 w 6089403"/>
              <a:gd name="connsiteY283" fmla="*/ 4071204 h 5615734"/>
              <a:gd name="connsiteX284" fmla="*/ 1721048 w 6089403"/>
              <a:gd name="connsiteY284" fmla="*/ 4074056 h 5615734"/>
              <a:gd name="connsiteX285" fmla="*/ 1723931 w 6089403"/>
              <a:gd name="connsiteY285" fmla="*/ 4073858 h 5615734"/>
              <a:gd name="connsiteX286" fmla="*/ 1741260 w 6089403"/>
              <a:gd name="connsiteY286" fmla="*/ 4074101 h 5615734"/>
              <a:gd name="connsiteX287" fmla="*/ 1738891 w 6089403"/>
              <a:gd name="connsiteY287" fmla="*/ 4070003 h 5615734"/>
              <a:gd name="connsiteX288" fmla="*/ 1745163 w 6089403"/>
              <a:gd name="connsiteY288" fmla="*/ 4070797 h 5615734"/>
              <a:gd name="connsiteX289" fmla="*/ 1760574 w 6089403"/>
              <a:gd name="connsiteY289" fmla="*/ 4069134 h 5615734"/>
              <a:gd name="connsiteX290" fmla="*/ 1754526 w 6089403"/>
              <a:gd name="connsiteY290" fmla="*/ 4068413 h 5615734"/>
              <a:gd name="connsiteX291" fmla="*/ 1734949 w 6089403"/>
              <a:gd name="connsiteY291" fmla="*/ 4064136 h 5615734"/>
              <a:gd name="connsiteX292" fmla="*/ 1760953 w 6089403"/>
              <a:gd name="connsiteY292" fmla="*/ 4061030 h 5615734"/>
              <a:gd name="connsiteX293" fmla="*/ 1762725 w 6089403"/>
              <a:gd name="connsiteY293" fmla="*/ 4064179 h 5615734"/>
              <a:gd name="connsiteX294" fmla="*/ 1762946 w 6089403"/>
              <a:gd name="connsiteY294" fmla="*/ 4064571 h 5615734"/>
              <a:gd name="connsiteX295" fmla="*/ 1762915 w 6089403"/>
              <a:gd name="connsiteY295" fmla="*/ 4064514 h 5615734"/>
              <a:gd name="connsiteX296" fmla="*/ 1762725 w 6089403"/>
              <a:gd name="connsiteY296" fmla="*/ 4064179 h 5615734"/>
              <a:gd name="connsiteX297" fmla="*/ 1762199 w 6089403"/>
              <a:gd name="connsiteY297" fmla="*/ 4063243 h 5615734"/>
              <a:gd name="connsiteX298" fmla="*/ 1760953 w 6089403"/>
              <a:gd name="connsiteY298" fmla="*/ 4061030 h 5615734"/>
              <a:gd name="connsiteX299" fmla="*/ 1735863 w 6089403"/>
              <a:gd name="connsiteY299" fmla="*/ 4037235 h 5615734"/>
              <a:gd name="connsiteX300" fmla="*/ 1725225 w 6089403"/>
              <a:gd name="connsiteY300" fmla="*/ 4038848 h 5615734"/>
              <a:gd name="connsiteX301" fmla="*/ 1746503 w 6089403"/>
              <a:gd name="connsiteY301" fmla="*/ 4041549 h 5615734"/>
              <a:gd name="connsiteX302" fmla="*/ 1751743 w 6089403"/>
              <a:gd name="connsiteY302" fmla="*/ 4041406 h 5615734"/>
              <a:gd name="connsiteX303" fmla="*/ 1561835 w 6089403"/>
              <a:gd name="connsiteY303" fmla="*/ 3969354 h 5615734"/>
              <a:gd name="connsiteX304" fmla="*/ 1575108 w 6089403"/>
              <a:gd name="connsiteY304" fmla="*/ 3974674 h 5615734"/>
              <a:gd name="connsiteX305" fmla="*/ 1557654 w 6089403"/>
              <a:gd name="connsiteY305" fmla="*/ 3969914 h 5615734"/>
              <a:gd name="connsiteX306" fmla="*/ 1561835 w 6089403"/>
              <a:gd name="connsiteY306" fmla="*/ 3969354 h 5615734"/>
              <a:gd name="connsiteX307" fmla="*/ 1712959 w 6089403"/>
              <a:gd name="connsiteY307" fmla="*/ 3968308 h 5615734"/>
              <a:gd name="connsiteX308" fmla="*/ 1690150 w 6089403"/>
              <a:gd name="connsiteY308" fmla="*/ 3969021 h 5615734"/>
              <a:gd name="connsiteX309" fmla="*/ 1673268 w 6089403"/>
              <a:gd name="connsiteY309" fmla="*/ 3969112 h 5615734"/>
              <a:gd name="connsiteX310" fmla="*/ 1722922 w 6089403"/>
              <a:gd name="connsiteY310" fmla="*/ 3979792 h 5615734"/>
              <a:gd name="connsiteX311" fmla="*/ 1741903 w 6089403"/>
              <a:gd name="connsiteY311" fmla="*/ 3981151 h 5615734"/>
              <a:gd name="connsiteX312" fmla="*/ 1739932 w 6089403"/>
              <a:gd name="connsiteY312" fmla="*/ 3980726 h 5615734"/>
              <a:gd name="connsiteX313" fmla="*/ 1717174 w 6089403"/>
              <a:gd name="connsiteY313" fmla="*/ 3975320 h 5615734"/>
              <a:gd name="connsiteX314" fmla="*/ 1713683 w 6089403"/>
              <a:gd name="connsiteY314" fmla="*/ 3970266 h 5615734"/>
              <a:gd name="connsiteX315" fmla="*/ 1498213 w 6089403"/>
              <a:gd name="connsiteY315" fmla="*/ 3868742 h 5615734"/>
              <a:gd name="connsiteX316" fmla="*/ 1494302 w 6089403"/>
              <a:gd name="connsiteY316" fmla="*/ 3869659 h 5615734"/>
              <a:gd name="connsiteX317" fmla="*/ 1498213 w 6089403"/>
              <a:gd name="connsiteY317" fmla="*/ 3868742 h 5615734"/>
              <a:gd name="connsiteX318" fmla="*/ 1531726 w 6089403"/>
              <a:gd name="connsiteY318" fmla="*/ 3839253 h 5615734"/>
              <a:gd name="connsiteX319" fmla="*/ 1529680 w 6089403"/>
              <a:gd name="connsiteY319" fmla="*/ 3839359 h 5615734"/>
              <a:gd name="connsiteX320" fmla="*/ 1532104 w 6089403"/>
              <a:gd name="connsiteY320" fmla="*/ 3840191 h 5615734"/>
              <a:gd name="connsiteX321" fmla="*/ 1532478 w 6089403"/>
              <a:gd name="connsiteY321" fmla="*/ 3841115 h 5615734"/>
              <a:gd name="connsiteX322" fmla="*/ 1535551 w 6089403"/>
              <a:gd name="connsiteY322" fmla="*/ 3841703 h 5615734"/>
              <a:gd name="connsiteX323" fmla="*/ 1536561 w 6089403"/>
              <a:gd name="connsiteY323" fmla="*/ 3841722 h 5615734"/>
              <a:gd name="connsiteX324" fmla="*/ 1537709 w 6089403"/>
              <a:gd name="connsiteY324" fmla="*/ 3842117 h 5615734"/>
              <a:gd name="connsiteX325" fmla="*/ 1538629 w 6089403"/>
              <a:gd name="connsiteY325" fmla="*/ 3842293 h 5615734"/>
              <a:gd name="connsiteX326" fmla="*/ 1542959 w 6089403"/>
              <a:gd name="connsiteY326" fmla="*/ 3842935 h 5615734"/>
              <a:gd name="connsiteX327" fmla="*/ 1542884 w 6089403"/>
              <a:gd name="connsiteY327" fmla="*/ 3842757 h 5615734"/>
              <a:gd name="connsiteX328" fmla="*/ 1539598 w 6089403"/>
              <a:gd name="connsiteY328" fmla="*/ 3841780 h 5615734"/>
              <a:gd name="connsiteX329" fmla="*/ 1536561 w 6089403"/>
              <a:gd name="connsiteY329" fmla="*/ 3841722 h 5615734"/>
              <a:gd name="connsiteX330" fmla="*/ 1532104 w 6089403"/>
              <a:gd name="connsiteY330" fmla="*/ 3840191 h 5615734"/>
              <a:gd name="connsiteX331" fmla="*/ 1354585 w 6089403"/>
              <a:gd name="connsiteY331" fmla="*/ 3802197 h 5615734"/>
              <a:gd name="connsiteX332" fmla="*/ 1381003 w 6089403"/>
              <a:gd name="connsiteY332" fmla="*/ 3815214 h 5615734"/>
              <a:gd name="connsiteX333" fmla="*/ 1354585 w 6089403"/>
              <a:gd name="connsiteY333" fmla="*/ 3802197 h 5615734"/>
              <a:gd name="connsiteX334" fmla="*/ 1849010 w 6089403"/>
              <a:gd name="connsiteY334" fmla="*/ 3693899 h 5615734"/>
              <a:gd name="connsiteX335" fmla="*/ 1844427 w 6089403"/>
              <a:gd name="connsiteY335" fmla="*/ 3694140 h 5615734"/>
              <a:gd name="connsiteX336" fmla="*/ 1773346 w 6089403"/>
              <a:gd name="connsiteY336" fmla="*/ 3698526 h 5615734"/>
              <a:gd name="connsiteX337" fmla="*/ 1703642 w 6089403"/>
              <a:gd name="connsiteY337" fmla="*/ 3703404 h 5615734"/>
              <a:gd name="connsiteX338" fmla="*/ 1709670 w 6089403"/>
              <a:gd name="connsiteY338" fmla="*/ 3704604 h 5615734"/>
              <a:gd name="connsiteX339" fmla="*/ 1731312 w 6089403"/>
              <a:gd name="connsiteY339" fmla="*/ 3707860 h 5615734"/>
              <a:gd name="connsiteX340" fmla="*/ 1781556 w 6089403"/>
              <a:gd name="connsiteY340" fmla="*/ 3704239 h 5615734"/>
              <a:gd name="connsiteX341" fmla="*/ 1835570 w 6089403"/>
              <a:gd name="connsiteY341" fmla="*/ 3700146 h 5615734"/>
              <a:gd name="connsiteX342" fmla="*/ 1862539 w 6089403"/>
              <a:gd name="connsiteY342" fmla="*/ 3697441 h 5615734"/>
              <a:gd name="connsiteX343" fmla="*/ 1859088 w 6089403"/>
              <a:gd name="connsiteY343" fmla="*/ 3696007 h 5615734"/>
              <a:gd name="connsiteX344" fmla="*/ 1849010 w 6089403"/>
              <a:gd name="connsiteY344" fmla="*/ 3693899 h 5615734"/>
              <a:gd name="connsiteX345" fmla="*/ 1702048 w 6089403"/>
              <a:gd name="connsiteY345" fmla="*/ 3683879 h 5615734"/>
              <a:gd name="connsiteX346" fmla="*/ 1707174 w 6089403"/>
              <a:gd name="connsiteY346" fmla="*/ 3684634 h 5615734"/>
              <a:gd name="connsiteX347" fmla="*/ 1696334 w 6089403"/>
              <a:gd name="connsiteY347" fmla="*/ 3685697 h 5615734"/>
              <a:gd name="connsiteX348" fmla="*/ 1702048 w 6089403"/>
              <a:gd name="connsiteY348" fmla="*/ 3683879 h 5615734"/>
              <a:gd name="connsiteX349" fmla="*/ 1777631 w 6089403"/>
              <a:gd name="connsiteY349" fmla="*/ 3671726 h 5615734"/>
              <a:gd name="connsiteX350" fmla="*/ 1730338 w 6089403"/>
              <a:gd name="connsiteY350" fmla="*/ 3676184 h 5615734"/>
              <a:gd name="connsiteX351" fmla="*/ 1661030 w 6089403"/>
              <a:gd name="connsiteY351" fmla="*/ 3683710 h 5615734"/>
              <a:gd name="connsiteX352" fmla="*/ 1629523 w 6089403"/>
              <a:gd name="connsiteY352" fmla="*/ 3686581 h 5615734"/>
              <a:gd name="connsiteX353" fmla="*/ 1655000 w 6089403"/>
              <a:gd name="connsiteY353" fmla="*/ 3693709 h 5615734"/>
              <a:gd name="connsiteX354" fmla="*/ 1703183 w 6089403"/>
              <a:gd name="connsiteY354" fmla="*/ 3703312 h 5615734"/>
              <a:gd name="connsiteX355" fmla="*/ 1784530 w 6089403"/>
              <a:gd name="connsiteY355" fmla="*/ 3692479 h 5615734"/>
              <a:gd name="connsiteX356" fmla="*/ 1871854 w 6089403"/>
              <a:gd name="connsiteY356" fmla="*/ 3685410 h 5615734"/>
              <a:gd name="connsiteX357" fmla="*/ 1884197 w 6089403"/>
              <a:gd name="connsiteY357" fmla="*/ 3685644 h 5615734"/>
              <a:gd name="connsiteX358" fmla="*/ 1884314 w 6089403"/>
              <a:gd name="connsiteY358" fmla="*/ 3685631 h 5615734"/>
              <a:gd name="connsiteX359" fmla="*/ 1873411 w 6089403"/>
              <a:gd name="connsiteY359" fmla="*/ 3680367 h 5615734"/>
              <a:gd name="connsiteX360" fmla="*/ 1840534 w 6089403"/>
              <a:gd name="connsiteY360" fmla="*/ 3682339 h 5615734"/>
              <a:gd name="connsiteX361" fmla="*/ 1800014 w 6089403"/>
              <a:gd name="connsiteY361" fmla="*/ 3682954 h 5615734"/>
              <a:gd name="connsiteX362" fmla="*/ 1777510 w 6089403"/>
              <a:gd name="connsiteY362" fmla="*/ 3679259 h 5615734"/>
              <a:gd name="connsiteX363" fmla="*/ 1707174 w 6089403"/>
              <a:gd name="connsiteY363" fmla="*/ 3684634 h 5615734"/>
              <a:gd name="connsiteX364" fmla="*/ 1746776 w 6089403"/>
              <a:gd name="connsiteY364" fmla="*/ 3677405 h 5615734"/>
              <a:gd name="connsiteX365" fmla="*/ 1786059 w 6089403"/>
              <a:gd name="connsiteY365" fmla="*/ 3673797 h 5615734"/>
              <a:gd name="connsiteX366" fmla="*/ 1777631 w 6089403"/>
              <a:gd name="connsiteY366" fmla="*/ 3671726 h 5615734"/>
              <a:gd name="connsiteX367" fmla="*/ 1733069 w 6089403"/>
              <a:gd name="connsiteY367" fmla="*/ 3662283 h 5615734"/>
              <a:gd name="connsiteX368" fmla="*/ 1682339 w 6089403"/>
              <a:gd name="connsiteY368" fmla="*/ 3667288 h 5615734"/>
              <a:gd name="connsiteX369" fmla="*/ 1609220 w 6089403"/>
              <a:gd name="connsiteY369" fmla="*/ 3675966 h 5615734"/>
              <a:gd name="connsiteX370" fmla="*/ 1600604 w 6089403"/>
              <a:gd name="connsiteY370" fmla="*/ 3677116 h 5615734"/>
              <a:gd name="connsiteX371" fmla="*/ 1616519 w 6089403"/>
              <a:gd name="connsiteY371" fmla="*/ 3682913 h 5615734"/>
              <a:gd name="connsiteX372" fmla="*/ 1671194 w 6089403"/>
              <a:gd name="connsiteY372" fmla="*/ 3676057 h 5615734"/>
              <a:gd name="connsiteX373" fmla="*/ 1734476 w 6089403"/>
              <a:gd name="connsiteY373" fmla="*/ 3667191 h 5615734"/>
              <a:gd name="connsiteX374" fmla="*/ 1742706 w 6089403"/>
              <a:gd name="connsiteY374" fmla="*/ 3665352 h 5615734"/>
              <a:gd name="connsiteX375" fmla="*/ 1733069 w 6089403"/>
              <a:gd name="connsiteY375" fmla="*/ 3662283 h 5615734"/>
              <a:gd name="connsiteX376" fmla="*/ 1654320 w 6089403"/>
              <a:gd name="connsiteY376" fmla="*/ 3651855 h 5615734"/>
              <a:gd name="connsiteX377" fmla="*/ 1653919 w 6089403"/>
              <a:gd name="connsiteY377" fmla="*/ 3652232 h 5615734"/>
              <a:gd name="connsiteX378" fmla="*/ 1572471 w 6089403"/>
              <a:gd name="connsiteY378" fmla="*/ 3661410 h 5615734"/>
              <a:gd name="connsiteX379" fmla="*/ 1565857 w 6089403"/>
              <a:gd name="connsiteY379" fmla="*/ 3661950 h 5615734"/>
              <a:gd name="connsiteX380" fmla="*/ 1573625 w 6089403"/>
              <a:gd name="connsiteY380" fmla="*/ 3665815 h 5615734"/>
              <a:gd name="connsiteX381" fmla="*/ 1655065 w 6089403"/>
              <a:gd name="connsiteY381" fmla="*/ 3654431 h 5615734"/>
              <a:gd name="connsiteX382" fmla="*/ 1666094 w 6089403"/>
              <a:gd name="connsiteY382" fmla="*/ 3653734 h 5615734"/>
              <a:gd name="connsiteX383" fmla="*/ 1654320 w 6089403"/>
              <a:gd name="connsiteY383" fmla="*/ 3651855 h 5615734"/>
              <a:gd name="connsiteX384" fmla="*/ 1558443 w 6089403"/>
              <a:gd name="connsiteY384" fmla="*/ 3647172 h 5615734"/>
              <a:gd name="connsiteX385" fmla="*/ 1560720 w 6089403"/>
              <a:gd name="connsiteY385" fmla="*/ 3648282 h 5615734"/>
              <a:gd name="connsiteX386" fmla="*/ 1554335 w 6089403"/>
              <a:gd name="connsiteY386" fmla="*/ 3649429 h 5615734"/>
              <a:gd name="connsiteX387" fmla="*/ 1558443 w 6089403"/>
              <a:gd name="connsiteY387" fmla="*/ 3647172 h 5615734"/>
              <a:gd name="connsiteX388" fmla="*/ 1564828 w 6089403"/>
              <a:gd name="connsiteY388" fmla="*/ 3646024 h 5615734"/>
              <a:gd name="connsiteX389" fmla="*/ 1567106 w 6089403"/>
              <a:gd name="connsiteY389" fmla="*/ 3647132 h 5615734"/>
              <a:gd name="connsiteX390" fmla="*/ 1560720 w 6089403"/>
              <a:gd name="connsiteY390" fmla="*/ 3648282 h 5615734"/>
              <a:gd name="connsiteX391" fmla="*/ 1564828 w 6089403"/>
              <a:gd name="connsiteY391" fmla="*/ 3646024 h 5615734"/>
              <a:gd name="connsiteX392" fmla="*/ 1576518 w 6089403"/>
              <a:gd name="connsiteY392" fmla="*/ 3644477 h 5615734"/>
              <a:gd name="connsiteX393" fmla="*/ 1584244 w 6089403"/>
              <a:gd name="connsiteY393" fmla="*/ 3645464 h 5615734"/>
              <a:gd name="connsiteX394" fmla="*/ 1567106 w 6089403"/>
              <a:gd name="connsiteY394" fmla="*/ 3647132 h 5615734"/>
              <a:gd name="connsiteX395" fmla="*/ 1576518 w 6089403"/>
              <a:gd name="connsiteY395" fmla="*/ 3644477 h 5615734"/>
              <a:gd name="connsiteX396" fmla="*/ 1778103 w 6089403"/>
              <a:gd name="connsiteY396" fmla="*/ 3637275 h 5615734"/>
              <a:gd name="connsiteX397" fmla="*/ 1777168 w 6089403"/>
              <a:gd name="connsiteY397" fmla="*/ 3637417 h 5615734"/>
              <a:gd name="connsiteX398" fmla="*/ 1781741 w 6089403"/>
              <a:gd name="connsiteY398" fmla="*/ 3638746 h 5615734"/>
              <a:gd name="connsiteX399" fmla="*/ 1782082 w 6089403"/>
              <a:gd name="connsiteY399" fmla="*/ 3638770 h 5615734"/>
              <a:gd name="connsiteX400" fmla="*/ 1701560 w 6089403"/>
              <a:gd name="connsiteY400" fmla="*/ 3633858 h 5615734"/>
              <a:gd name="connsiteX401" fmla="*/ 1696982 w 6089403"/>
              <a:gd name="connsiteY401" fmla="*/ 3634000 h 5615734"/>
              <a:gd name="connsiteX402" fmla="*/ 1707311 w 6089403"/>
              <a:gd name="connsiteY402" fmla="*/ 3636192 h 5615734"/>
              <a:gd name="connsiteX403" fmla="*/ 1707791 w 6089403"/>
              <a:gd name="connsiteY403" fmla="*/ 3634511 h 5615734"/>
              <a:gd name="connsiteX404" fmla="*/ 1701560 w 6089403"/>
              <a:gd name="connsiteY404" fmla="*/ 3633858 h 5615734"/>
              <a:gd name="connsiteX405" fmla="*/ 2583057 w 6089403"/>
              <a:gd name="connsiteY405" fmla="*/ 3632183 h 5615734"/>
              <a:gd name="connsiteX406" fmla="*/ 2510996 w 6089403"/>
              <a:gd name="connsiteY406" fmla="*/ 3634315 h 5615734"/>
              <a:gd name="connsiteX407" fmla="*/ 2330277 w 6089403"/>
              <a:gd name="connsiteY407" fmla="*/ 3643420 h 5615734"/>
              <a:gd name="connsiteX408" fmla="*/ 2311291 w 6089403"/>
              <a:gd name="connsiteY408" fmla="*/ 3643911 h 5615734"/>
              <a:gd name="connsiteX409" fmla="*/ 2340059 w 6089403"/>
              <a:gd name="connsiteY409" fmla="*/ 3647039 h 5615734"/>
              <a:gd name="connsiteX410" fmla="*/ 2425539 w 6089403"/>
              <a:gd name="connsiteY410" fmla="*/ 3651669 h 5615734"/>
              <a:gd name="connsiteX411" fmla="*/ 2515659 w 6089403"/>
              <a:gd name="connsiteY411" fmla="*/ 3649057 h 5615734"/>
              <a:gd name="connsiteX412" fmla="*/ 2522919 w 6089403"/>
              <a:gd name="connsiteY412" fmla="*/ 3647353 h 5615734"/>
              <a:gd name="connsiteX413" fmla="*/ 2160885 w 6089403"/>
              <a:gd name="connsiteY413" fmla="*/ 3623271 h 5615734"/>
              <a:gd name="connsiteX414" fmla="*/ 2158586 w 6089403"/>
              <a:gd name="connsiteY414" fmla="*/ 3625052 h 5615734"/>
              <a:gd name="connsiteX415" fmla="*/ 2158448 w 6089403"/>
              <a:gd name="connsiteY415" fmla="*/ 3625159 h 5615734"/>
              <a:gd name="connsiteX416" fmla="*/ 2161880 w 6089403"/>
              <a:gd name="connsiteY416" fmla="*/ 3622499 h 5615734"/>
              <a:gd name="connsiteX417" fmla="*/ 2161765 w 6089403"/>
              <a:gd name="connsiteY417" fmla="*/ 3622589 h 5615734"/>
              <a:gd name="connsiteX418" fmla="*/ 2160885 w 6089403"/>
              <a:gd name="connsiteY418" fmla="*/ 3623271 h 5615734"/>
              <a:gd name="connsiteX419" fmla="*/ 2161274 w 6089403"/>
              <a:gd name="connsiteY419" fmla="*/ 3622969 h 5615734"/>
              <a:gd name="connsiteX420" fmla="*/ 2177899 w 6089403"/>
              <a:gd name="connsiteY420" fmla="*/ 3621454 h 5615734"/>
              <a:gd name="connsiteX421" fmla="*/ 2194283 w 6089403"/>
              <a:gd name="connsiteY421" fmla="*/ 3625396 h 5615734"/>
              <a:gd name="connsiteX422" fmla="*/ 2161880 w 6089403"/>
              <a:gd name="connsiteY422" fmla="*/ 3622499 h 5615734"/>
              <a:gd name="connsiteX423" fmla="*/ 2160749 w 6089403"/>
              <a:gd name="connsiteY423" fmla="*/ 3622399 h 5615734"/>
              <a:gd name="connsiteX424" fmla="*/ 2162107 w 6089403"/>
              <a:gd name="connsiteY424" fmla="*/ 3622324 h 5615734"/>
              <a:gd name="connsiteX425" fmla="*/ 2147430 w 6089403"/>
              <a:gd name="connsiteY425" fmla="*/ 3618698 h 5615734"/>
              <a:gd name="connsiteX426" fmla="*/ 2149290 w 6089403"/>
              <a:gd name="connsiteY426" fmla="*/ 3620685 h 5615734"/>
              <a:gd name="connsiteX427" fmla="*/ 2149909 w 6089403"/>
              <a:gd name="connsiteY427" fmla="*/ 3623463 h 5615734"/>
              <a:gd name="connsiteX428" fmla="*/ 2147430 w 6089403"/>
              <a:gd name="connsiteY428" fmla="*/ 3618698 h 5615734"/>
              <a:gd name="connsiteX429" fmla="*/ 2167294 w 6089403"/>
              <a:gd name="connsiteY429" fmla="*/ 3618306 h 5615734"/>
              <a:gd name="connsiteX430" fmla="*/ 2165498 w 6089403"/>
              <a:gd name="connsiteY430" fmla="*/ 3619697 h 5615734"/>
              <a:gd name="connsiteX431" fmla="*/ 2164485 w 6089403"/>
              <a:gd name="connsiteY431" fmla="*/ 3620481 h 5615734"/>
              <a:gd name="connsiteX432" fmla="*/ 2125434 w 6089403"/>
              <a:gd name="connsiteY432" fmla="*/ 3617848 h 5615734"/>
              <a:gd name="connsiteX433" fmla="*/ 2131188 w 6089403"/>
              <a:gd name="connsiteY433" fmla="*/ 3618079 h 5615734"/>
              <a:gd name="connsiteX434" fmla="*/ 2133430 w 6089403"/>
              <a:gd name="connsiteY434" fmla="*/ 3626792 h 5615734"/>
              <a:gd name="connsiteX435" fmla="*/ 2117535 w 6089403"/>
              <a:gd name="connsiteY435" fmla="*/ 3621669 h 5615734"/>
              <a:gd name="connsiteX436" fmla="*/ 2113504 w 6089403"/>
              <a:gd name="connsiteY436" fmla="*/ 3619759 h 5615734"/>
              <a:gd name="connsiteX437" fmla="*/ 2117839 w 6089403"/>
              <a:gd name="connsiteY437" fmla="*/ 3618446 h 5615734"/>
              <a:gd name="connsiteX438" fmla="*/ 2125434 w 6089403"/>
              <a:gd name="connsiteY438" fmla="*/ 3617848 h 5615734"/>
              <a:gd name="connsiteX439" fmla="*/ 2191460 w 6089403"/>
              <a:gd name="connsiteY439" fmla="*/ 3614549 h 5615734"/>
              <a:gd name="connsiteX440" fmla="*/ 2221041 w 6089403"/>
              <a:gd name="connsiteY440" fmla="*/ 3616912 h 5615734"/>
              <a:gd name="connsiteX441" fmla="*/ 2167294 w 6089403"/>
              <a:gd name="connsiteY441" fmla="*/ 3618306 h 5615734"/>
              <a:gd name="connsiteX442" fmla="*/ 2191460 w 6089403"/>
              <a:gd name="connsiteY442" fmla="*/ 3614549 h 5615734"/>
              <a:gd name="connsiteX443" fmla="*/ 2250927 w 6089403"/>
              <a:gd name="connsiteY443" fmla="*/ 3613874 h 5615734"/>
              <a:gd name="connsiteX444" fmla="*/ 2248608 w 6089403"/>
              <a:gd name="connsiteY444" fmla="*/ 3616366 h 5615734"/>
              <a:gd name="connsiteX445" fmla="*/ 2250872 w 6089403"/>
              <a:gd name="connsiteY445" fmla="*/ 3613933 h 5615734"/>
              <a:gd name="connsiteX446" fmla="*/ 2224949 w 6089403"/>
              <a:gd name="connsiteY446" fmla="*/ 3611650 h 5615734"/>
              <a:gd name="connsiteX447" fmla="*/ 2248608 w 6089403"/>
              <a:gd name="connsiteY447" fmla="*/ 3616366 h 5615734"/>
              <a:gd name="connsiteX448" fmla="*/ 2241501 w 6089403"/>
              <a:gd name="connsiteY448" fmla="*/ 3624164 h 5615734"/>
              <a:gd name="connsiteX449" fmla="*/ 2221041 w 6089403"/>
              <a:gd name="connsiteY449" fmla="*/ 3616912 h 5615734"/>
              <a:gd name="connsiteX450" fmla="*/ 2224949 w 6089403"/>
              <a:gd name="connsiteY450" fmla="*/ 3611650 h 5615734"/>
              <a:gd name="connsiteX451" fmla="*/ 2055718 w 6089403"/>
              <a:gd name="connsiteY451" fmla="*/ 3595724 h 5615734"/>
              <a:gd name="connsiteX452" fmla="*/ 2194944 w 6089403"/>
              <a:gd name="connsiteY452" fmla="*/ 3600551 h 5615734"/>
              <a:gd name="connsiteX453" fmla="*/ 2297011 w 6089403"/>
              <a:gd name="connsiteY453" fmla="*/ 3608117 h 5615734"/>
              <a:gd name="connsiteX454" fmla="*/ 2330905 w 6089403"/>
              <a:gd name="connsiteY454" fmla="*/ 3616745 h 5615734"/>
              <a:gd name="connsiteX455" fmla="*/ 2316564 w 6089403"/>
              <a:gd name="connsiteY455" fmla="*/ 3619557 h 5615734"/>
              <a:gd name="connsiteX456" fmla="*/ 2280724 w 6089403"/>
              <a:gd name="connsiteY456" fmla="*/ 3616143 h 5615734"/>
              <a:gd name="connsiteX457" fmla="*/ 2286562 w 6089403"/>
              <a:gd name="connsiteY457" fmla="*/ 3620235 h 5615734"/>
              <a:gd name="connsiteX458" fmla="*/ 2283065 w 6089403"/>
              <a:gd name="connsiteY458" fmla="*/ 3618255 h 5615734"/>
              <a:gd name="connsiteX459" fmla="*/ 2278311 w 6089403"/>
              <a:gd name="connsiteY459" fmla="*/ 3615913 h 5615734"/>
              <a:gd name="connsiteX460" fmla="*/ 2251413 w 6089403"/>
              <a:gd name="connsiteY460" fmla="*/ 3613351 h 5615734"/>
              <a:gd name="connsiteX461" fmla="*/ 2190407 w 6089403"/>
              <a:gd name="connsiteY461" fmla="*/ 3607542 h 5615734"/>
              <a:gd name="connsiteX462" fmla="*/ 2065728 w 6089403"/>
              <a:gd name="connsiteY462" fmla="*/ 3601539 h 5615734"/>
              <a:gd name="connsiteX463" fmla="*/ 2007192 w 6089403"/>
              <a:gd name="connsiteY463" fmla="*/ 3603063 h 5615734"/>
              <a:gd name="connsiteX464" fmla="*/ 1989112 w 6089403"/>
              <a:gd name="connsiteY464" fmla="*/ 3604406 h 5615734"/>
              <a:gd name="connsiteX465" fmla="*/ 1985830 w 6089403"/>
              <a:gd name="connsiteY465" fmla="*/ 3603968 h 5615734"/>
              <a:gd name="connsiteX466" fmla="*/ 1951848 w 6089403"/>
              <a:gd name="connsiteY466" fmla="*/ 3602142 h 5615734"/>
              <a:gd name="connsiteX467" fmla="*/ 1947637 w 6089403"/>
              <a:gd name="connsiteY467" fmla="*/ 3601535 h 5615734"/>
              <a:gd name="connsiteX468" fmla="*/ 1992346 w 6089403"/>
              <a:gd name="connsiteY468" fmla="*/ 3598185 h 5615734"/>
              <a:gd name="connsiteX469" fmla="*/ 2055718 w 6089403"/>
              <a:gd name="connsiteY469" fmla="*/ 3595724 h 5615734"/>
              <a:gd name="connsiteX470" fmla="*/ 1230122 w 6089403"/>
              <a:gd name="connsiteY470" fmla="*/ 3592802 h 5615734"/>
              <a:gd name="connsiteX471" fmla="*/ 1230122 w 6089403"/>
              <a:gd name="connsiteY471" fmla="*/ 3592802 h 5615734"/>
              <a:gd name="connsiteX472" fmla="*/ 2589090 w 6089403"/>
              <a:gd name="connsiteY472" fmla="*/ 3578294 h 5615734"/>
              <a:gd name="connsiteX473" fmla="*/ 2591569 w 6089403"/>
              <a:gd name="connsiteY473" fmla="*/ 3582084 h 5615734"/>
              <a:gd name="connsiteX474" fmla="*/ 2589641 w 6089403"/>
              <a:gd name="connsiteY474" fmla="*/ 3584291 h 5615734"/>
              <a:gd name="connsiteX475" fmla="*/ 1346811 w 6089403"/>
              <a:gd name="connsiteY475" fmla="*/ 3550224 h 5615734"/>
              <a:gd name="connsiteX476" fmla="*/ 1355149 w 6089403"/>
              <a:gd name="connsiteY476" fmla="*/ 3551171 h 5615734"/>
              <a:gd name="connsiteX477" fmla="*/ 1358592 w 6089403"/>
              <a:gd name="connsiteY477" fmla="*/ 3552658 h 5615734"/>
              <a:gd name="connsiteX478" fmla="*/ 1346811 w 6089403"/>
              <a:gd name="connsiteY478" fmla="*/ 3550224 h 5615734"/>
              <a:gd name="connsiteX479" fmla="*/ 1331305 w 6089403"/>
              <a:gd name="connsiteY479" fmla="*/ 3528350 h 5615734"/>
              <a:gd name="connsiteX480" fmla="*/ 1356686 w 6089403"/>
              <a:gd name="connsiteY480" fmla="*/ 3542533 h 5615734"/>
              <a:gd name="connsiteX481" fmla="*/ 1438333 w 6089403"/>
              <a:gd name="connsiteY481" fmla="*/ 3588160 h 5615734"/>
              <a:gd name="connsiteX482" fmla="*/ 1459716 w 6089403"/>
              <a:gd name="connsiteY482" fmla="*/ 3600800 h 5615734"/>
              <a:gd name="connsiteX483" fmla="*/ 1438122 w 6089403"/>
              <a:gd name="connsiteY483" fmla="*/ 3595615 h 5615734"/>
              <a:gd name="connsiteX484" fmla="*/ 1381339 w 6089403"/>
              <a:gd name="connsiteY484" fmla="*/ 3576578 h 5615734"/>
              <a:gd name="connsiteX485" fmla="*/ 1368383 w 6089403"/>
              <a:gd name="connsiteY485" fmla="*/ 3554484 h 5615734"/>
              <a:gd name="connsiteX486" fmla="*/ 1361692 w 6089403"/>
              <a:gd name="connsiteY486" fmla="*/ 3551915 h 5615734"/>
              <a:gd name="connsiteX487" fmla="*/ 1355149 w 6089403"/>
              <a:gd name="connsiteY487" fmla="*/ 3551171 h 5615734"/>
              <a:gd name="connsiteX488" fmla="*/ 1346168 w 6089403"/>
              <a:gd name="connsiteY488" fmla="*/ 3547291 h 5615734"/>
              <a:gd name="connsiteX489" fmla="*/ 1345754 w 6089403"/>
              <a:gd name="connsiteY489" fmla="*/ 3545405 h 5615734"/>
              <a:gd name="connsiteX490" fmla="*/ 1341283 w 6089403"/>
              <a:gd name="connsiteY490" fmla="*/ 3545180 h 5615734"/>
              <a:gd name="connsiteX491" fmla="*/ 1346168 w 6089403"/>
              <a:gd name="connsiteY491" fmla="*/ 3547291 h 5615734"/>
              <a:gd name="connsiteX492" fmla="*/ 1346811 w 6089403"/>
              <a:gd name="connsiteY492" fmla="*/ 3550224 h 5615734"/>
              <a:gd name="connsiteX493" fmla="*/ 1319657 w 6089403"/>
              <a:gd name="connsiteY493" fmla="*/ 3530592 h 5615734"/>
              <a:gd name="connsiteX494" fmla="*/ 2813353 w 6089403"/>
              <a:gd name="connsiteY494" fmla="*/ 3506381 h 5615734"/>
              <a:gd name="connsiteX495" fmla="*/ 2807819 w 6089403"/>
              <a:gd name="connsiteY495" fmla="*/ 3508144 h 5615734"/>
              <a:gd name="connsiteX496" fmla="*/ 2745763 w 6089403"/>
              <a:gd name="connsiteY496" fmla="*/ 3525812 h 5615734"/>
              <a:gd name="connsiteX497" fmla="*/ 2520610 w 6089403"/>
              <a:gd name="connsiteY497" fmla="*/ 3564019 h 5615734"/>
              <a:gd name="connsiteX498" fmla="*/ 2685328 w 6089403"/>
              <a:gd name="connsiteY498" fmla="*/ 3563639 h 5615734"/>
              <a:gd name="connsiteX499" fmla="*/ 2785695 w 6089403"/>
              <a:gd name="connsiteY499" fmla="*/ 3565062 h 5615734"/>
              <a:gd name="connsiteX500" fmla="*/ 2841044 w 6089403"/>
              <a:gd name="connsiteY500" fmla="*/ 3542402 h 5615734"/>
              <a:gd name="connsiteX501" fmla="*/ 2835780 w 6089403"/>
              <a:gd name="connsiteY501" fmla="*/ 3542206 h 5615734"/>
              <a:gd name="connsiteX502" fmla="*/ 2835363 w 6089403"/>
              <a:gd name="connsiteY502" fmla="*/ 3540842 h 5615734"/>
              <a:gd name="connsiteX503" fmla="*/ 2845774 w 6089403"/>
              <a:gd name="connsiteY503" fmla="*/ 3540466 h 5615734"/>
              <a:gd name="connsiteX504" fmla="*/ 2850716 w 6089403"/>
              <a:gd name="connsiteY504" fmla="*/ 3538443 h 5615734"/>
              <a:gd name="connsiteX505" fmla="*/ 2889271 w 6089403"/>
              <a:gd name="connsiteY505" fmla="*/ 3520497 h 5615734"/>
              <a:gd name="connsiteX506" fmla="*/ 2908795 w 6089403"/>
              <a:gd name="connsiteY506" fmla="*/ 3509652 h 5615734"/>
              <a:gd name="connsiteX507" fmla="*/ 952179 w 6089403"/>
              <a:gd name="connsiteY507" fmla="*/ 3491931 h 5615734"/>
              <a:gd name="connsiteX508" fmla="*/ 967676 w 6089403"/>
              <a:gd name="connsiteY508" fmla="*/ 3493248 h 5615734"/>
              <a:gd name="connsiteX509" fmla="*/ 982622 w 6089403"/>
              <a:gd name="connsiteY509" fmla="*/ 3495457 h 5615734"/>
              <a:gd name="connsiteX510" fmla="*/ 1057541 w 6089403"/>
              <a:gd name="connsiteY510" fmla="*/ 3528508 h 5615734"/>
              <a:gd name="connsiteX511" fmla="*/ 1171264 w 6089403"/>
              <a:gd name="connsiteY511" fmla="*/ 3571079 h 5615734"/>
              <a:gd name="connsiteX512" fmla="*/ 1159471 w 6089403"/>
              <a:gd name="connsiteY512" fmla="*/ 3570322 h 5615734"/>
              <a:gd name="connsiteX513" fmla="*/ 971366 w 6089403"/>
              <a:gd name="connsiteY513" fmla="*/ 3504081 h 5615734"/>
              <a:gd name="connsiteX514" fmla="*/ 952179 w 6089403"/>
              <a:gd name="connsiteY514" fmla="*/ 3491931 h 5615734"/>
              <a:gd name="connsiteX515" fmla="*/ 840134 w 6089403"/>
              <a:gd name="connsiteY515" fmla="*/ 3482304 h 5615734"/>
              <a:gd name="connsiteX516" fmla="*/ 843671 w 6089403"/>
              <a:gd name="connsiteY516" fmla="*/ 3488661 h 5615734"/>
              <a:gd name="connsiteX517" fmla="*/ 840134 w 6089403"/>
              <a:gd name="connsiteY517" fmla="*/ 3482304 h 5615734"/>
              <a:gd name="connsiteX518" fmla="*/ 921799 w 6089403"/>
              <a:gd name="connsiteY518" fmla="*/ 3480278 h 5615734"/>
              <a:gd name="connsiteX519" fmla="*/ 932368 w 6089403"/>
              <a:gd name="connsiteY519" fmla="*/ 3484781 h 5615734"/>
              <a:gd name="connsiteX520" fmla="*/ 921799 w 6089403"/>
              <a:gd name="connsiteY520" fmla="*/ 3480278 h 5615734"/>
              <a:gd name="connsiteX521" fmla="*/ 2396496 w 6089403"/>
              <a:gd name="connsiteY521" fmla="*/ 3470156 h 5615734"/>
              <a:gd name="connsiteX522" fmla="*/ 2403449 w 6089403"/>
              <a:gd name="connsiteY522" fmla="*/ 3473734 h 5615734"/>
              <a:gd name="connsiteX523" fmla="*/ 2406958 w 6089403"/>
              <a:gd name="connsiteY523" fmla="*/ 3475530 h 5615734"/>
              <a:gd name="connsiteX524" fmla="*/ 2405233 w 6089403"/>
              <a:gd name="connsiteY524" fmla="*/ 3477413 h 5615734"/>
              <a:gd name="connsiteX525" fmla="*/ 2393971 w 6089403"/>
              <a:gd name="connsiteY525" fmla="*/ 3478238 h 5615734"/>
              <a:gd name="connsiteX526" fmla="*/ 2396496 w 6089403"/>
              <a:gd name="connsiteY526" fmla="*/ 3470156 h 5615734"/>
              <a:gd name="connsiteX527" fmla="*/ 2426857 w 6089403"/>
              <a:gd name="connsiteY527" fmla="*/ 3464198 h 5615734"/>
              <a:gd name="connsiteX528" fmla="*/ 2436509 w 6089403"/>
              <a:gd name="connsiteY528" fmla="*/ 3466717 h 5615734"/>
              <a:gd name="connsiteX529" fmla="*/ 2440941 w 6089403"/>
              <a:gd name="connsiteY529" fmla="*/ 3474812 h 5615734"/>
              <a:gd name="connsiteX530" fmla="*/ 2416668 w 6089403"/>
              <a:gd name="connsiteY530" fmla="*/ 3476627 h 5615734"/>
              <a:gd name="connsiteX531" fmla="*/ 2416080 w 6089403"/>
              <a:gd name="connsiteY531" fmla="*/ 3470108 h 5615734"/>
              <a:gd name="connsiteX532" fmla="*/ 2426857 w 6089403"/>
              <a:gd name="connsiteY532" fmla="*/ 3464198 h 5615734"/>
              <a:gd name="connsiteX533" fmla="*/ 761963 w 6089403"/>
              <a:gd name="connsiteY533" fmla="*/ 3456094 h 5615734"/>
              <a:gd name="connsiteX534" fmla="*/ 763020 w 6089403"/>
              <a:gd name="connsiteY534" fmla="*/ 3468193 h 5615734"/>
              <a:gd name="connsiteX535" fmla="*/ 761963 w 6089403"/>
              <a:gd name="connsiteY535" fmla="*/ 3456094 h 5615734"/>
              <a:gd name="connsiteX536" fmla="*/ 2633783 w 6089403"/>
              <a:gd name="connsiteY536" fmla="*/ 3414503 h 5615734"/>
              <a:gd name="connsiteX537" fmla="*/ 2512977 w 6089403"/>
              <a:gd name="connsiteY537" fmla="*/ 3415886 h 5615734"/>
              <a:gd name="connsiteX538" fmla="*/ 2492232 w 6089403"/>
              <a:gd name="connsiteY538" fmla="*/ 3416900 h 5615734"/>
              <a:gd name="connsiteX539" fmla="*/ 2354703 w 6089403"/>
              <a:gd name="connsiteY539" fmla="*/ 3444033 h 5615734"/>
              <a:gd name="connsiteX540" fmla="*/ 2390759 w 6089403"/>
              <a:gd name="connsiteY540" fmla="*/ 3443548 h 5615734"/>
              <a:gd name="connsiteX541" fmla="*/ 2679778 w 6089403"/>
              <a:gd name="connsiteY541" fmla="*/ 3432243 h 5615734"/>
              <a:gd name="connsiteX542" fmla="*/ 2633783 w 6089403"/>
              <a:gd name="connsiteY542" fmla="*/ 3414503 h 5615734"/>
              <a:gd name="connsiteX543" fmla="*/ 547833 w 6089403"/>
              <a:gd name="connsiteY543" fmla="*/ 3376044 h 5615734"/>
              <a:gd name="connsiteX544" fmla="*/ 620823 w 6089403"/>
              <a:gd name="connsiteY544" fmla="*/ 3412995 h 5615734"/>
              <a:gd name="connsiteX545" fmla="*/ 713940 w 6089403"/>
              <a:gd name="connsiteY545" fmla="*/ 3449973 h 5615734"/>
              <a:gd name="connsiteX546" fmla="*/ 632436 w 6089403"/>
              <a:gd name="connsiteY546" fmla="*/ 3427014 h 5615734"/>
              <a:gd name="connsiteX547" fmla="*/ 592603 w 6089403"/>
              <a:gd name="connsiteY547" fmla="*/ 3410821 h 5615734"/>
              <a:gd name="connsiteX548" fmla="*/ 545338 w 6089403"/>
              <a:gd name="connsiteY548" fmla="*/ 3376150 h 5615734"/>
              <a:gd name="connsiteX549" fmla="*/ 542065 w 6089403"/>
              <a:gd name="connsiteY549" fmla="*/ 3346295 h 5615734"/>
              <a:gd name="connsiteX550" fmla="*/ 564532 w 6089403"/>
              <a:gd name="connsiteY550" fmla="*/ 3360794 h 5615734"/>
              <a:gd name="connsiteX551" fmla="*/ 542065 w 6089403"/>
              <a:gd name="connsiteY551" fmla="*/ 3346295 h 5615734"/>
              <a:gd name="connsiteX552" fmla="*/ 462879 w 6089403"/>
              <a:gd name="connsiteY552" fmla="*/ 3342580 h 5615734"/>
              <a:gd name="connsiteX553" fmla="*/ 474332 w 6089403"/>
              <a:gd name="connsiteY553" fmla="*/ 3346883 h 5615734"/>
              <a:gd name="connsiteX554" fmla="*/ 486486 w 6089403"/>
              <a:gd name="connsiteY554" fmla="*/ 3353298 h 5615734"/>
              <a:gd name="connsiteX555" fmla="*/ 509671 w 6089403"/>
              <a:gd name="connsiteY555" fmla="*/ 3376672 h 5615734"/>
              <a:gd name="connsiteX556" fmla="*/ 505396 w 6089403"/>
              <a:gd name="connsiteY556" fmla="*/ 3376061 h 5615734"/>
              <a:gd name="connsiteX557" fmla="*/ 462879 w 6089403"/>
              <a:gd name="connsiteY557" fmla="*/ 3342580 h 5615734"/>
              <a:gd name="connsiteX558" fmla="*/ 515454 w 6089403"/>
              <a:gd name="connsiteY558" fmla="*/ 3342575 h 5615734"/>
              <a:gd name="connsiteX559" fmla="*/ 508823 w 6089403"/>
              <a:gd name="connsiteY559" fmla="*/ 3345420 h 5615734"/>
              <a:gd name="connsiteX560" fmla="*/ 508822 w 6089403"/>
              <a:gd name="connsiteY560" fmla="*/ 3345420 h 5615734"/>
              <a:gd name="connsiteX561" fmla="*/ 416171 w 6089403"/>
              <a:gd name="connsiteY561" fmla="*/ 3324068 h 5615734"/>
              <a:gd name="connsiteX562" fmla="*/ 416991 w 6089403"/>
              <a:gd name="connsiteY562" fmla="*/ 3324488 h 5615734"/>
              <a:gd name="connsiteX563" fmla="*/ 441877 w 6089403"/>
              <a:gd name="connsiteY563" fmla="*/ 3344832 h 5615734"/>
              <a:gd name="connsiteX564" fmla="*/ 417830 w 6089403"/>
              <a:gd name="connsiteY564" fmla="*/ 3337857 h 5615734"/>
              <a:gd name="connsiteX565" fmla="*/ 416581 w 6089403"/>
              <a:gd name="connsiteY565" fmla="*/ 3337327 h 5615734"/>
              <a:gd name="connsiteX566" fmla="*/ 416417 w 6089403"/>
              <a:gd name="connsiteY566" fmla="*/ 3324564 h 5615734"/>
              <a:gd name="connsiteX567" fmla="*/ 427458 w 6089403"/>
              <a:gd name="connsiteY567" fmla="*/ 3305986 h 5615734"/>
              <a:gd name="connsiteX568" fmla="*/ 438866 w 6089403"/>
              <a:gd name="connsiteY568" fmla="*/ 3310399 h 5615734"/>
              <a:gd name="connsiteX569" fmla="*/ 427458 w 6089403"/>
              <a:gd name="connsiteY569" fmla="*/ 3305986 h 5615734"/>
              <a:gd name="connsiteX570" fmla="*/ 403118 w 6089403"/>
              <a:gd name="connsiteY570" fmla="*/ 3288834 h 5615734"/>
              <a:gd name="connsiteX571" fmla="*/ 427458 w 6089403"/>
              <a:gd name="connsiteY571" fmla="*/ 3305986 h 5615734"/>
              <a:gd name="connsiteX572" fmla="*/ 404376 w 6089403"/>
              <a:gd name="connsiteY572" fmla="*/ 3297529 h 5615734"/>
              <a:gd name="connsiteX573" fmla="*/ 309137 w 6089403"/>
              <a:gd name="connsiteY573" fmla="*/ 3271712 h 5615734"/>
              <a:gd name="connsiteX574" fmla="*/ 311118 w 6089403"/>
              <a:gd name="connsiteY574" fmla="*/ 3272240 h 5615734"/>
              <a:gd name="connsiteX575" fmla="*/ 347246 w 6089403"/>
              <a:gd name="connsiteY575" fmla="*/ 3294657 h 5615734"/>
              <a:gd name="connsiteX576" fmla="*/ 401892 w 6089403"/>
              <a:gd name="connsiteY576" fmla="*/ 3331080 h 5615734"/>
              <a:gd name="connsiteX577" fmla="*/ 366320 w 6089403"/>
              <a:gd name="connsiteY577" fmla="*/ 3315950 h 5615734"/>
              <a:gd name="connsiteX578" fmla="*/ 309137 w 6089403"/>
              <a:gd name="connsiteY578" fmla="*/ 3271712 h 5615734"/>
              <a:gd name="connsiteX579" fmla="*/ 3762332 w 6089403"/>
              <a:gd name="connsiteY579" fmla="*/ 2576199 h 5615734"/>
              <a:gd name="connsiteX580" fmla="*/ 3461176 w 6089403"/>
              <a:gd name="connsiteY580" fmla="*/ 2905569 h 5615734"/>
              <a:gd name="connsiteX581" fmla="*/ 2647657 w 6089403"/>
              <a:gd name="connsiteY581" fmla="*/ 3374515 h 5615734"/>
              <a:gd name="connsiteX582" fmla="*/ 2506272 w 6089403"/>
              <a:gd name="connsiteY582" fmla="*/ 3413360 h 5615734"/>
              <a:gd name="connsiteX583" fmla="*/ 2640560 w 6089403"/>
              <a:gd name="connsiteY583" fmla="*/ 3411087 h 5615734"/>
              <a:gd name="connsiteX584" fmla="*/ 2859127 w 6089403"/>
              <a:gd name="connsiteY584" fmla="*/ 3410549 h 5615734"/>
              <a:gd name="connsiteX585" fmla="*/ 2949673 w 6089403"/>
              <a:gd name="connsiteY585" fmla="*/ 3366005 h 5615734"/>
              <a:gd name="connsiteX586" fmla="*/ 3152229 w 6089403"/>
              <a:gd name="connsiteY586" fmla="*/ 3249458 h 5615734"/>
              <a:gd name="connsiteX587" fmla="*/ 3197220 w 6089403"/>
              <a:gd name="connsiteY587" fmla="*/ 3181859 h 5615734"/>
              <a:gd name="connsiteX588" fmla="*/ 3328624 w 6089403"/>
              <a:gd name="connsiteY588" fmla="*/ 3069860 h 5615734"/>
              <a:gd name="connsiteX589" fmla="*/ 3487682 w 6089403"/>
              <a:gd name="connsiteY589" fmla="*/ 2921546 h 5615734"/>
              <a:gd name="connsiteX590" fmla="*/ 3762332 w 6089403"/>
              <a:gd name="connsiteY590" fmla="*/ 2576199 h 5615734"/>
              <a:gd name="connsiteX591" fmla="*/ 3664386 w 6089403"/>
              <a:gd name="connsiteY591" fmla="*/ 0 h 5615734"/>
              <a:gd name="connsiteX592" fmla="*/ 3698294 w 6089403"/>
              <a:gd name="connsiteY592" fmla="*/ 0 h 5615734"/>
              <a:gd name="connsiteX593" fmla="*/ 3729562 w 6089403"/>
              <a:gd name="connsiteY593" fmla="*/ 58259 h 5615734"/>
              <a:gd name="connsiteX594" fmla="*/ 3775130 w 6089403"/>
              <a:gd name="connsiteY594" fmla="*/ 157442 h 5615734"/>
              <a:gd name="connsiteX595" fmla="*/ 3881624 w 6089403"/>
              <a:gd name="connsiteY595" fmla="*/ 484848 h 5615734"/>
              <a:gd name="connsiteX596" fmla="*/ 3947408 w 6089403"/>
              <a:gd name="connsiteY596" fmla="*/ 869827 h 5615734"/>
              <a:gd name="connsiteX597" fmla="*/ 3956008 w 6089403"/>
              <a:gd name="connsiteY597" fmla="*/ 1164672 h 5615734"/>
              <a:gd name="connsiteX598" fmla="*/ 3838823 w 6089403"/>
              <a:gd name="connsiteY598" fmla="*/ 1855647 h 5615734"/>
              <a:gd name="connsiteX599" fmla="*/ 3539452 w 6089403"/>
              <a:gd name="connsiteY599" fmla="*/ 2468620 h 5615734"/>
              <a:gd name="connsiteX600" fmla="*/ 3978886 w 6089403"/>
              <a:gd name="connsiteY600" fmla="*/ 1451213 h 5615734"/>
              <a:gd name="connsiteX601" fmla="*/ 3906684 w 6089403"/>
              <a:gd name="connsiteY601" fmla="*/ 274872 h 5615734"/>
              <a:gd name="connsiteX602" fmla="*/ 3821495 w 6089403"/>
              <a:gd name="connsiteY602" fmla="*/ 37322 h 5615734"/>
              <a:gd name="connsiteX603" fmla="*/ 3802868 w 6089403"/>
              <a:gd name="connsiteY603" fmla="*/ 0 h 5615734"/>
              <a:gd name="connsiteX604" fmla="*/ 5975964 w 6089403"/>
              <a:gd name="connsiteY604" fmla="*/ 0 h 5615734"/>
              <a:gd name="connsiteX605" fmla="*/ 6014678 w 6089403"/>
              <a:gd name="connsiteY605" fmla="*/ 183371 h 5615734"/>
              <a:gd name="connsiteX606" fmla="*/ 6063066 w 6089403"/>
              <a:gd name="connsiteY606" fmla="*/ 532158 h 5615734"/>
              <a:gd name="connsiteX607" fmla="*/ 6015838 w 6089403"/>
              <a:gd name="connsiteY607" fmla="*/ 1934042 h 5615734"/>
              <a:gd name="connsiteX608" fmla="*/ 5611128 w 6089403"/>
              <a:gd name="connsiteY608" fmla="*/ 3227362 h 5615734"/>
              <a:gd name="connsiteX609" fmla="*/ 4954963 w 6089403"/>
              <a:gd name="connsiteY609" fmla="*/ 4266364 h 5615734"/>
              <a:gd name="connsiteX610" fmla="*/ 4506698 w 6089403"/>
              <a:gd name="connsiteY610" fmla="*/ 4723306 h 5615734"/>
              <a:gd name="connsiteX611" fmla="*/ 4525306 w 6089403"/>
              <a:gd name="connsiteY611" fmla="*/ 4653192 h 5615734"/>
              <a:gd name="connsiteX612" fmla="*/ 3735994 w 6089403"/>
              <a:gd name="connsiteY612" fmla="*/ 5189270 h 5615734"/>
              <a:gd name="connsiteX613" fmla="*/ 2816631 w 6089403"/>
              <a:gd name="connsiteY613" fmla="*/ 5526130 h 5615734"/>
              <a:gd name="connsiteX614" fmla="*/ 1852434 w 6089403"/>
              <a:gd name="connsiteY614" fmla="*/ 5612730 h 5615734"/>
              <a:gd name="connsiteX615" fmla="*/ 947569 w 6089403"/>
              <a:gd name="connsiteY615" fmla="*/ 5455449 h 5615734"/>
              <a:gd name="connsiteX616" fmla="*/ 654941 w 6089403"/>
              <a:gd name="connsiteY616" fmla="*/ 5356414 h 5615734"/>
              <a:gd name="connsiteX617" fmla="*/ 337950 w 6089403"/>
              <a:gd name="connsiteY617" fmla="*/ 5215972 h 5615734"/>
              <a:gd name="connsiteX618" fmla="*/ 17946 w 6089403"/>
              <a:gd name="connsiteY618" fmla="*/ 4988626 h 5615734"/>
              <a:gd name="connsiteX619" fmla="*/ 511408 w 6089403"/>
              <a:gd name="connsiteY619" fmla="*/ 5183535 h 5615734"/>
              <a:gd name="connsiteX620" fmla="*/ 899824 w 6089403"/>
              <a:gd name="connsiteY620" fmla="*/ 5317828 h 5615734"/>
              <a:gd name="connsiteX621" fmla="*/ 969855 w 6089403"/>
              <a:gd name="connsiteY621" fmla="*/ 5336161 h 5615734"/>
              <a:gd name="connsiteX622" fmla="*/ 1061159 w 6089403"/>
              <a:gd name="connsiteY622" fmla="*/ 5342368 h 5615734"/>
              <a:gd name="connsiteX623" fmla="*/ 981332 w 6089403"/>
              <a:gd name="connsiteY623" fmla="*/ 5320552 h 5615734"/>
              <a:gd name="connsiteX624" fmla="*/ 728138 w 6089403"/>
              <a:gd name="connsiteY624" fmla="*/ 5231825 h 5615734"/>
              <a:gd name="connsiteX625" fmla="*/ 466146 w 6089403"/>
              <a:gd name="connsiteY625" fmla="*/ 5078131 h 5615734"/>
              <a:gd name="connsiteX626" fmla="*/ 770075 w 6089403"/>
              <a:gd name="connsiteY626" fmla="*/ 5158157 h 5615734"/>
              <a:gd name="connsiteX627" fmla="*/ 1139862 w 6089403"/>
              <a:gd name="connsiteY627" fmla="*/ 5247898 h 5615734"/>
              <a:gd name="connsiteX628" fmla="*/ 1250939 w 6089403"/>
              <a:gd name="connsiteY628" fmla="*/ 5266742 h 5615734"/>
              <a:gd name="connsiteX629" fmla="*/ 1254523 w 6089403"/>
              <a:gd name="connsiteY629" fmla="*/ 5263692 h 5615734"/>
              <a:gd name="connsiteX630" fmla="*/ 1263003 w 6089403"/>
              <a:gd name="connsiteY630" fmla="*/ 5259521 h 5615734"/>
              <a:gd name="connsiteX631" fmla="*/ 1314940 w 6089403"/>
              <a:gd name="connsiteY631" fmla="*/ 5262974 h 5615734"/>
              <a:gd name="connsiteX632" fmla="*/ 1376979 w 6089403"/>
              <a:gd name="connsiteY632" fmla="*/ 5274509 h 5615734"/>
              <a:gd name="connsiteX633" fmla="*/ 1375598 w 6089403"/>
              <a:gd name="connsiteY633" fmla="*/ 5274414 h 5615734"/>
              <a:gd name="connsiteX634" fmla="*/ 1372387 w 6089403"/>
              <a:gd name="connsiteY634" fmla="*/ 5274141 h 5615734"/>
              <a:gd name="connsiteX635" fmla="*/ 1373108 w 6089403"/>
              <a:gd name="connsiteY635" fmla="*/ 5274241 h 5615734"/>
              <a:gd name="connsiteX636" fmla="*/ 1375598 w 6089403"/>
              <a:gd name="connsiteY636" fmla="*/ 5274414 h 5615734"/>
              <a:gd name="connsiteX637" fmla="*/ 1377196 w 6089403"/>
              <a:gd name="connsiteY637" fmla="*/ 5274550 h 5615734"/>
              <a:gd name="connsiteX638" fmla="*/ 1376979 w 6089403"/>
              <a:gd name="connsiteY638" fmla="*/ 5274509 h 5615734"/>
              <a:gd name="connsiteX639" fmla="*/ 1384996 w 6089403"/>
              <a:gd name="connsiteY639" fmla="*/ 5275064 h 5615734"/>
              <a:gd name="connsiteX640" fmla="*/ 1407505 w 6089403"/>
              <a:gd name="connsiteY640" fmla="*/ 5272821 h 5615734"/>
              <a:gd name="connsiteX641" fmla="*/ 1364603 w 6089403"/>
              <a:gd name="connsiteY641" fmla="*/ 5268317 h 5615734"/>
              <a:gd name="connsiteX642" fmla="*/ 1229352 w 6089403"/>
              <a:gd name="connsiteY642" fmla="*/ 5251564 h 5615734"/>
              <a:gd name="connsiteX643" fmla="*/ 1188873 w 6089403"/>
              <a:gd name="connsiteY643" fmla="*/ 5239557 h 5615734"/>
              <a:gd name="connsiteX644" fmla="*/ 1147323 w 6089403"/>
              <a:gd name="connsiteY644" fmla="*/ 5231705 h 5615734"/>
              <a:gd name="connsiteX645" fmla="*/ 1137337 w 6089403"/>
              <a:gd name="connsiteY645" fmla="*/ 5210026 h 5615734"/>
              <a:gd name="connsiteX646" fmla="*/ 1046658 w 6089403"/>
              <a:gd name="connsiteY646" fmla="*/ 5202621 h 5615734"/>
              <a:gd name="connsiteX647" fmla="*/ 950708 w 6089403"/>
              <a:gd name="connsiteY647" fmla="*/ 5194535 h 5615734"/>
              <a:gd name="connsiteX648" fmla="*/ 949929 w 6089403"/>
              <a:gd name="connsiteY648" fmla="*/ 5193049 h 5615734"/>
              <a:gd name="connsiteX649" fmla="*/ 947594 w 6089403"/>
              <a:gd name="connsiteY649" fmla="*/ 5187828 h 5615734"/>
              <a:gd name="connsiteX650" fmla="*/ 1007825 w 6089403"/>
              <a:gd name="connsiteY650" fmla="*/ 5190843 h 5615734"/>
              <a:gd name="connsiteX651" fmla="*/ 1175449 w 6089403"/>
              <a:gd name="connsiteY651" fmla="*/ 5199440 h 5615734"/>
              <a:gd name="connsiteX652" fmla="*/ 1241039 w 6089403"/>
              <a:gd name="connsiteY652" fmla="*/ 5203126 h 5615734"/>
              <a:gd name="connsiteX653" fmla="*/ 1290167 w 6089403"/>
              <a:gd name="connsiteY653" fmla="*/ 5202678 h 5615734"/>
              <a:gd name="connsiteX654" fmla="*/ 1320476 w 6089403"/>
              <a:gd name="connsiteY654" fmla="*/ 5200949 h 5615734"/>
              <a:gd name="connsiteX655" fmla="*/ 1331880 w 6089403"/>
              <a:gd name="connsiteY655" fmla="*/ 5194210 h 5615734"/>
              <a:gd name="connsiteX656" fmla="*/ 1333220 w 6089403"/>
              <a:gd name="connsiteY656" fmla="*/ 5192929 h 5615734"/>
              <a:gd name="connsiteX657" fmla="*/ 1332427 w 6089403"/>
              <a:gd name="connsiteY657" fmla="*/ 5192848 h 5615734"/>
              <a:gd name="connsiteX658" fmla="*/ 1334980 w 6089403"/>
              <a:gd name="connsiteY658" fmla="*/ 5190668 h 5615734"/>
              <a:gd name="connsiteX659" fmla="*/ 1336395 w 6089403"/>
              <a:gd name="connsiteY659" fmla="*/ 5189883 h 5615734"/>
              <a:gd name="connsiteX660" fmla="*/ 1336407 w 6089403"/>
              <a:gd name="connsiteY660" fmla="*/ 5189881 h 5615734"/>
              <a:gd name="connsiteX661" fmla="*/ 1336970 w 6089403"/>
              <a:gd name="connsiteY661" fmla="*/ 5189345 h 5615734"/>
              <a:gd name="connsiteX662" fmla="*/ 1338375 w 6089403"/>
              <a:gd name="connsiteY662" fmla="*/ 5185040 h 5615734"/>
              <a:gd name="connsiteX663" fmla="*/ 1233754 w 6089403"/>
              <a:gd name="connsiteY663" fmla="*/ 5174749 h 5615734"/>
              <a:gd name="connsiteX664" fmla="*/ 1161295 w 6089403"/>
              <a:gd name="connsiteY664" fmla="*/ 5159629 h 5615734"/>
              <a:gd name="connsiteX665" fmla="*/ 1147031 w 6089403"/>
              <a:gd name="connsiteY665" fmla="*/ 5148551 h 5615734"/>
              <a:gd name="connsiteX666" fmla="*/ 1067498 w 6089403"/>
              <a:gd name="connsiteY666" fmla="*/ 5141980 h 5615734"/>
              <a:gd name="connsiteX667" fmla="*/ 1088011 w 6089403"/>
              <a:gd name="connsiteY667" fmla="*/ 5136068 h 5615734"/>
              <a:gd name="connsiteX668" fmla="*/ 1087093 w 6089403"/>
              <a:gd name="connsiteY668" fmla="*/ 5137683 h 5615734"/>
              <a:gd name="connsiteX669" fmla="*/ 1083639 w 6089403"/>
              <a:gd name="connsiteY669" fmla="*/ 5137920 h 5615734"/>
              <a:gd name="connsiteX670" fmla="*/ 1086452 w 6089403"/>
              <a:gd name="connsiteY670" fmla="*/ 5138810 h 5615734"/>
              <a:gd name="connsiteX671" fmla="*/ 1087093 w 6089403"/>
              <a:gd name="connsiteY671" fmla="*/ 5137683 h 5615734"/>
              <a:gd name="connsiteX672" fmla="*/ 1092896 w 6089403"/>
              <a:gd name="connsiteY672" fmla="*/ 5137287 h 5615734"/>
              <a:gd name="connsiteX673" fmla="*/ 1097551 w 6089403"/>
              <a:gd name="connsiteY673" fmla="*/ 5138447 h 5615734"/>
              <a:gd name="connsiteX674" fmla="*/ 1102180 w 6089403"/>
              <a:gd name="connsiteY674" fmla="*/ 5138397 h 5615734"/>
              <a:gd name="connsiteX675" fmla="*/ 1114356 w 6089403"/>
              <a:gd name="connsiteY675" fmla="*/ 5127689 h 5615734"/>
              <a:gd name="connsiteX676" fmla="*/ 1190867 w 6089403"/>
              <a:gd name="connsiteY676" fmla="*/ 5132764 h 5615734"/>
              <a:gd name="connsiteX677" fmla="*/ 1191565 w 6089403"/>
              <a:gd name="connsiteY677" fmla="*/ 5132381 h 5615734"/>
              <a:gd name="connsiteX678" fmla="*/ 1074245 w 6089403"/>
              <a:gd name="connsiteY678" fmla="*/ 5100542 h 5615734"/>
              <a:gd name="connsiteX679" fmla="*/ 891298 w 6089403"/>
              <a:gd name="connsiteY679" fmla="*/ 5088931 h 5615734"/>
              <a:gd name="connsiteX680" fmla="*/ 887861 w 6089403"/>
              <a:gd name="connsiteY680" fmla="*/ 5085939 h 5615734"/>
              <a:gd name="connsiteX681" fmla="*/ 888191 w 6089403"/>
              <a:gd name="connsiteY681" fmla="*/ 5080009 h 5615734"/>
              <a:gd name="connsiteX682" fmla="*/ 911624 w 6089403"/>
              <a:gd name="connsiteY682" fmla="*/ 5081043 h 5615734"/>
              <a:gd name="connsiteX683" fmla="*/ 975688 w 6089403"/>
              <a:gd name="connsiteY683" fmla="*/ 5080460 h 5615734"/>
              <a:gd name="connsiteX684" fmla="*/ 1005151 w 6089403"/>
              <a:gd name="connsiteY684" fmla="*/ 5082328 h 5615734"/>
              <a:gd name="connsiteX685" fmla="*/ 975688 w 6089403"/>
              <a:gd name="connsiteY685" fmla="*/ 5080460 h 5615734"/>
              <a:gd name="connsiteX686" fmla="*/ 922430 w 6089403"/>
              <a:gd name="connsiteY686" fmla="*/ 5072513 h 5615734"/>
              <a:gd name="connsiteX687" fmla="*/ 883837 w 6089403"/>
              <a:gd name="connsiteY687" fmla="*/ 5070049 h 5615734"/>
              <a:gd name="connsiteX688" fmla="*/ 886401 w 6089403"/>
              <a:gd name="connsiteY688" fmla="*/ 5064095 h 5615734"/>
              <a:gd name="connsiteX689" fmla="*/ 888818 w 6089403"/>
              <a:gd name="connsiteY689" fmla="*/ 5061059 h 5615734"/>
              <a:gd name="connsiteX690" fmla="*/ 909007 w 6089403"/>
              <a:gd name="connsiteY690" fmla="*/ 5061506 h 5615734"/>
              <a:gd name="connsiteX691" fmla="*/ 947881 w 6089403"/>
              <a:gd name="connsiteY691" fmla="*/ 5062363 h 5615734"/>
              <a:gd name="connsiteX692" fmla="*/ 904182 w 6089403"/>
              <a:gd name="connsiteY692" fmla="*/ 5047275 h 5615734"/>
              <a:gd name="connsiteX693" fmla="*/ 831898 w 6089403"/>
              <a:gd name="connsiteY693" fmla="*/ 5040129 h 5615734"/>
              <a:gd name="connsiteX694" fmla="*/ 830724 w 6089403"/>
              <a:gd name="connsiteY694" fmla="*/ 5036428 h 5615734"/>
              <a:gd name="connsiteX695" fmla="*/ 827345 w 6089403"/>
              <a:gd name="connsiteY695" fmla="*/ 5023425 h 5615734"/>
              <a:gd name="connsiteX696" fmla="*/ 836488 w 6089403"/>
              <a:gd name="connsiteY696" fmla="*/ 5023903 h 5615734"/>
              <a:gd name="connsiteX697" fmla="*/ 794185 w 6089403"/>
              <a:gd name="connsiteY697" fmla="*/ 5009299 h 5615734"/>
              <a:gd name="connsiteX698" fmla="*/ 544326 w 6089403"/>
              <a:gd name="connsiteY698" fmla="*/ 4901779 h 5615734"/>
              <a:gd name="connsiteX699" fmla="*/ 264889 w 6089403"/>
              <a:gd name="connsiteY699" fmla="*/ 4748643 h 5615734"/>
              <a:gd name="connsiteX700" fmla="*/ 4869 w 6089403"/>
              <a:gd name="connsiteY700" fmla="*/ 4526169 h 5615734"/>
              <a:gd name="connsiteX701" fmla="*/ 159344 w 6089403"/>
              <a:gd name="connsiteY701" fmla="*/ 4598818 h 5615734"/>
              <a:gd name="connsiteX702" fmla="*/ 373828 w 6089403"/>
              <a:gd name="connsiteY702" fmla="*/ 4711699 h 5615734"/>
              <a:gd name="connsiteX703" fmla="*/ 766286 w 6089403"/>
              <a:gd name="connsiteY703" fmla="*/ 4867138 h 5615734"/>
              <a:gd name="connsiteX704" fmla="*/ 739517 w 6089403"/>
              <a:gd name="connsiteY704" fmla="*/ 4788876 h 5615734"/>
              <a:gd name="connsiteX705" fmla="*/ 918091 w 6089403"/>
              <a:gd name="connsiteY705" fmla="*/ 4840648 h 5615734"/>
              <a:gd name="connsiteX706" fmla="*/ 1041722 w 6089403"/>
              <a:gd name="connsiteY706" fmla="*/ 4878146 h 5615734"/>
              <a:gd name="connsiteX707" fmla="*/ 1095987 w 6089403"/>
              <a:gd name="connsiteY707" fmla="*/ 4891047 h 5615734"/>
              <a:gd name="connsiteX708" fmla="*/ 1098701 w 6089403"/>
              <a:gd name="connsiteY708" fmla="*/ 4889874 h 5615734"/>
              <a:gd name="connsiteX709" fmla="*/ 1097897 w 6089403"/>
              <a:gd name="connsiteY709" fmla="*/ 4891501 h 5615734"/>
              <a:gd name="connsiteX710" fmla="*/ 1104624 w 6089403"/>
              <a:gd name="connsiteY710" fmla="*/ 4893101 h 5615734"/>
              <a:gd name="connsiteX711" fmla="*/ 1107577 w 6089403"/>
              <a:gd name="connsiteY711" fmla="*/ 4892786 h 5615734"/>
              <a:gd name="connsiteX712" fmla="*/ 1116035 w 6089403"/>
              <a:gd name="connsiteY712" fmla="*/ 4895561 h 5615734"/>
              <a:gd name="connsiteX713" fmla="*/ 1124671 w 6089403"/>
              <a:gd name="connsiteY713" fmla="*/ 4895301 h 5615734"/>
              <a:gd name="connsiteX714" fmla="*/ 1149362 w 6089403"/>
              <a:gd name="connsiteY714" fmla="*/ 4868151 h 5615734"/>
              <a:gd name="connsiteX715" fmla="*/ 1261270 w 6089403"/>
              <a:gd name="connsiteY715" fmla="*/ 4876311 h 5615734"/>
              <a:gd name="connsiteX716" fmla="*/ 1276731 w 6089403"/>
              <a:gd name="connsiteY716" fmla="*/ 4878137 h 5615734"/>
              <a:gd name="connsiteX717" fmla="*/ 1298437 w 6089403"/>
              <a:gd name="connsiteY717" fmla="*/ 4874195 h 5615734"/>
              <a:gd name="connsiteX718" fmla="*/ 1300149 w 6089403"/>
              <a:gd name="connsiteY718" fmla="*/ 4872184 h 5615734"/>
              <a:gd name="connsiteX719" fmla="*/ 1305040 w 6089403"/>
              <a:gd name="connsiteY719" fmla="*/ 4865643 h 5615734"/>
              <a:gd name="connsiteX720" fmla="*/ 1285032 w 6089403"/>
              <a:gd name="connsiteY720" fmla="*/ 4864071 h 5615734"/>
              <a:gd name="connsiteX721" fmla="*/ 1265989 w 6089403"/>
              <a:gd name="connsiteY721" fmla="*/ 4862686 h 5615734"/>
              <a:gd name="connsiteX722" fmla="*/ 1230106 w 6089403"/>
              <a:gd name="connsiteY722" fmla="*/ 4855283 h 5615734"/>
              <a:gd name="connsiteX723" fmla="*/ 1348960 w 6089403"/>
              <a:gd name="connsiteY723" fmla="*/ 4853702 h 5615734"/>
              <a:gd name="connsiteX724" fmla="*/ 1357363 w 6089403"/>
              <a:gd name="connsiteY724" fmla="*/ 4853512 h 5615734"/>
              <a:gd name="connsiteX725" fmla="*/ 1358774 w 6089403"/>
              <a:gd name="connsiteY725" fmla="*/ 4852909 h 5615734"/>
              <a:gd name="connsiteX726" fmla="*/ 1366630 w 6089403"/>
              <a:gd name="connsiteY726" fmla="*/ 4851472 h 5615734"/>
              <a:gd name="connsiteX727" fmla="*/ 1374557 w 6089403"/>
              <a:gd name="connsiteY727" fmla="*/ 4849877 h 5615734"/>
              <a:gd name="connsiteX728" fmla="*/ 1375324 w 6089403"/>
              <a:gd name="connsiteY728" fmla="*/ 4849089 h 5615734"/>
              <a:gd name="connsiteX729" fmla="*/ 1362628 w 6089403"/>
              <a:gd name="connsiteY729" fmla="*/ 4849148 h 5615734"/>
              <a:gd name="connsiteX730" fmla="*/ 1359654 w 6089403"/>
              <a:gd name="connsiteY730" fmla="*/ 4848158 h 5615734"/>
              <a:gd name="connsiteX731" fmla="*/ 1344024 w 6089403"/>
              <a:gd name="connsiteY731" fmla="*/ 4848405 h 5615734"/>
              <a:gd name="connsiteX732" fmla="*/ 1330580 w 6089403"/>
              <a:gd name="connsiteY732" fmla="*/ 4848971 h 5615734"/>
              <a:gd name="connsiteX733" fmla="*/ 1326422 w 6089403"/>
              <a:gd name="connsiteY733" fmla="*/ 4848947 h 5615734"/>
              <a:gd name="connsiteX734" fmla="*/ 1329848 w 6089403"/>
              <a:gd name="connsiteY734" fmla="*/ 4849296 h 5615734"/>
              <a:gd name="connsiteX735" fmla="*/ 1291593 w 6089403"/>
              <a:gd name="connsiteY735" fmla="*/ 4849471 h 5615734"/>
              <a:gd name="connsiteX736" fmla="*/ 1197334 w 6089403"/>
              <a:gd name="connsiteY736" fmla="*/ 4848522 h 5615734"/>
              <a:gd name="connsiteX737" fmla="*/ 1194928 w 6089403"/>
              <a:gd name="connsiteY737" fmla="*/ 4848025 h 5615734"/>
              <a:gd name="connsiteX738" fmla="*/ 1160675 w 6089403"/>
              <a:gd name="connsiteY738" fmla="*/ 4847975 h 5615734"/>
              <a:gd name="connsiteX739" fmla="*/ 1152536 w 6089403"/>
              <a:gd name="connsiteY739" fmla="*/ 4847905 h 5615734"/>
              <a:gd name="connsiteX740" fmla="*/ 1160247 w 6089403"/>
              <a:gd name="connsiteY740" fmla="*/ 4843342 h 5615734"/>
              <a:gd name="connsiteX741" fmla="*/ 1104202 w 6089403"/>
              <a:gd name="connsiteY741" fmla="*/ 4836813 h 5615734"/>
              <a:gd name="connsiteX742" fmla="*/ 1076523 w 6089403"/>
              <a:gd name="connsiteY742" fmla="*/ 4834254 h 5615734"/>
              <a:gd name="connsiteX743" fmla="*/ 1072978 w 6089403"/>
              <a:gd name="connsiteY743" fmla="*/ 4832846 h 5615734"/>
              <a:gd name="connsiteX744" fmla="*/ 1054615 w 6089403"/>
              <a:gd name="connsiteY744" fmla="*/ 4832228 h 5615734"/>
              <a:gd name="connsiteX745" fmla="*/ 1024390 w 6089403"/>
              <a:gd name="connsiteY745" fmla="*/ 4829434 h 5615734"/>
              <a:gd name="connsiteX746" fmla="*/ 954160 w 6089403"/>
              <a:gd name="connsiteY746" fmla="*/ 4820774 h 5615734"/>
              <a:gd name="connsiteX747" fmla="*/ 1134752 w 6089403"/>
              <a:gd name="connsiteY747" fmla="*/ 4829428 h 5615734"/>
              <a:gd name="connsiteX748" fmla="*/ 1245710 w 6089403"/>
              <a:gd name="connsiteY748" fmla="*/ 4840729 h 5615734"/>
              <a:gd name="connsiteX749" fmla="*/ 1253986 w 6089403"/>
              <a:gd name="connsiteY749" fmla="*/ 4839193 h 5615734"/>
              <a:gd name="connsiteX750" fmla="*/ 1259473 w 6089403"/>
              <a:gd name="connsiteY750" fmla="*/ 4823260 h 5615734"/>
              <a:gd name="connsiteX751" fmla="*/ 1264039 w 6089403"/>
              <a:gd name="connsiteY751" fmla="*/ 4821645 h 5615734"/>
              <a:gd name="connsiteX752" fmla="*/ 1091139 w 6089403"/>
              <a:gd name="connsiteY752" fmla="*/ 4802135 h 5615734"/>
              <a:gd name="connsiteX753" fmla="*/ 740913 w 6089403"/>
              <a:gd name="connsiteY753" fmla="*/ 4777429 h 5615734"/>
              <a:gd name="connsiteX754" fmla="*/ 735068 w 6089403"/>
              <a:gd name="connsiteY754" fmla="*/ 4770038 h 5615734"/>
              <a:gd name="connsiteX755" fmla="*/ 736789 w 6089403"/>
              <a:gd name="connsiteY755" fmla="*/ 4755185 h 5615734"/>
              <a:gd name="connsiteX756" fmla="*/ 780266 w 6089403"/>
              <a:gd name="connsiteY756" fmla="*/ 4757107 h 5615734"/>
              <a:gd name="connsiteX757" fmla="*/ 899766 w 6089403"/>
              <a:gd name="connsiteY757" fmla="*/ 4753836 h 5615734"/>
              <a:gd name="connsiteX758" fmla="*/ 954323 w 6089403"/>
              <a:gd name="connsiteY758" fmla="*/ 4757676 h 5615734"/>
              <a:gd name="connsiteX759" fmla="*/ 959165 w 6089403"/>
              <a:gd name="connsiteY759" fmla="*/ 4750398 h 5615734"/>
              <a:gd name="connsiteX760" fmla="*/ 960779 w 6089403"/>
              <a:gd name="connsiteY760" fmla="*/ 4747972 h 5615734"/>
              <a:gd name="connsiteX761" fmla="*/ 960062 w 6089403"/>
              <a:gd name="connsiteY761" fmla="*/ 4749050 h 5615734"/>
              <a:gd name="connsiteX762" fmla="*/ 959165 w 6089403"/>
              <a:gd name="connsiteY762" fmla="*/ 4750398 h 5615734"/>
              <a:gd name="connsiteX763" fmla="*/ 956474 w 6089403"/>
              <a:gd name="connsiteY763" fmla="*/ 4754441 h 5615734"/>
              <a:gd name="connsiteX764" fmla="*/ 954323 w 6089403"/>
              <a:gd name="connsiteY764" fmla="*/ 4757676 h 5615734"/>
              <a:gd name="connsiteX765" fmla="*/ 899766 w 6089403"/>
              <a:gd name="connsiteY765" fmla="*/ 4753836 h 5615734"/>
              <a:gd name="connsiteX766" fmla="*/ 801999 w 6089403"/>
              <a:gd name="connsiteY766" fmla="*/ 4735448 h 5615734"/>
              <a:gd name="connsiteX767" fmla="*/ 730537 w 6089403"/>
              <a:gd name="connsiteY767" fmla="*/ 4730369 h 5615734"/>
              <a:gd name="connsiteX768" fmla="*/ 736430 w 6089403"/>
              <a:gd name="connsiteY768" fmla="*/ 4715388 h 5615734"/>
              <a:gd name="connsiteX769" fmla="*/ 741500 w 6089403"/>
              <a:gd name="connsiteY769" fmla="*/ 4707725 h 5615734"/>
              <a:gd name="connsiteX770" fmla="*/ 779040 w 6089403"/>
              <a:gd name="connsiteY770" fmla="*/ 4708269 h 5615734"/>
              <a:gd name="connsiteX771" fmla="*/ 912282 w 6089403"/>
              <a:gd name="connsiteY771" fmla="*/ 4712521 h 5615734"/>
              <a:gd name="connsiteX772" fmla="*/ 993723 w 6089403"/>
              <a:gd name="connsiteY772" fmla="*/ 4712302 h 5615734"/>
              <a:gd name="connsiteX773" fmla="*/ 990678 w 6089403"/>
              <a:gd name="connsiteY773" fmla="*/ 4710372 h 5615734"/>
              <a:gd name="connsiteX774" fmla="*/ 982594 w 6089403"/>
              <a:gd name="connsiteY774" fmla="*/ 4681814 h 5615734"/>
              <a:gd name="connsiteX775" fmla="*/ 1106300 w 6089403"/>
              <a:gd name="connsiteY775" fmla="*/ 4700834 h 5615734"/>
              <a:gd name="connsiteX776" fmla="*/ 1183730 w 6089403"/>
              <a:gd name="connsiteY776" fmla="*/ 4718016 h 5615734"/>
              <a:gd name="connsiteX777" fmla="*/ 1190884 w 6089403"/>
              <a:gd name="connsiteY777" fmla="*/ 4714863 h 5615734"/>
              <a:gd name="connsiteX778" fmla="*/ 1255350 w 6089403"/>
              <a:gd name="connsiteY778" fmla="*/ 4692839 h 5615734"/>
              <a:gd name="connsiteX779" fmla="*/ 1281071 w 6089403"/>
              <a:gd name="connsiteY779" fmla="*/ 4683928 h 5615734"/>
              <a:gd name="connsiteX780" fmla="*/ 1278358 w 6089403"/>
              <a:gd name="connsiteY780" fmla="*/ 4683031 h 5615734"/>
              <a:gd name="connsiteX781" fmla="*/ 1269704 w 6089403"/>
              <a:gd name="connsiteY781" fmla="*/ 4679420 h 5615734"/>
              <a:gd name="connsiteX782" fmla="*/ 1239795 w 6089403"/>
              <a:gd name="connsiteY782" fmla="*/ 4689285 h 5615734"/>
              <a:gd name="connsiteX783" fmla="*/ 1267745 w 6089403"/>
              <a:gd name="connsiteY783" fmla="*/ 4678603 h 5615734"/>
              <a:gd name="connsiteX784" fmla="*/ 1242537 w 6089403"/>
              <a:gd name="connsiteY784" fmla="*/ 4668079 h 5615734"/>
              <a:gd name="connsiteX785" fmla="*/ 1191690 w 6089403"/>
              <a:gd name="connsiteY785" fmla="*/ 4670385 h 5615734"/>
              <a:gd name="connsiteX786" fmla="*/ 1182922 w 6089403"/>
              <a:gd name="connsiteY786" fmla="*/ 4670486 h 5615734"/>
              <a:gd name="connsiteX787" fmla="*/ 1188118 w 6089403"/>
              <a:gd name="connsiteY787" fmla="*/ 4668238 h 5615734"/>
              <a:gd name="connsiteX788" fmla="*/ 1201921 w 6089403"/>
              <a:gd name="connsiteY788" fmla="*/ 4661946 h 5615734"/>
              <a:gd name="connsiteX789" fmla="*/ 1201400 w 6089403"/>
              <a:gd name="connsiteY789" fmla="*/ 4661476 h 5615734"/>
              <a:gd name="connsiteX790" fmla="*/ 1225208 w 6089403"/>
              <a:gd name="connsiteY790" fmla="*/ 4660031 h 5615734"/>
              <a:gd name="connsiteX791" fmla="*/ 1199224 w 6089403"/>
              <a:gd name="connsiteY791" fmla="*/ 4644054 h 5615734"/>
              <a:gd name="connsiteX792" fmla="*/ 1198288 w 6089403"/>
              <a:gd name="connsiteY792" fmla="*/ 4642768 h 5615734"/>
              <a:gd name="connsiteX793" fmla="*/ 1238734 w 6089403"/>
              <a:gd name="connsiteY793" fmla="*/ 4651487 h 5615734"/>
              <a:gd name="connsiteX794" fmla="*/ 1241173 w 6089403"/>
              <a:gd name="connsiteY794" fmla="*/ 4657566 h 5615734"/>
              <a:gd name="connsiteX795" fmla="*/ 1241302 w 6089403"/>
              <a:gd name="connsiteY795" fmla="*/ 4657887 h 5615734"/>
              <a:gd name="connsiteX796" fmla="*/ 1238734 w 6089403"/>
              <a:gd name="connsiteY796" fmla="*/ 4651487 h 5615734"/>
              <a:gd name="connsiteX797" fmla="*/ 1192392 w 6089403"/>
              <a:gd name="connsiteY797" fmla="*/ 4634678 h 5615734"/>
              <a:gd name="connsiteX798" fmla="*/ 1191428 w 6089403"/>
              <a:gd name="connsiteY798" fmla="*/ 4633358 h 5615734"/>
              <a:gd name="connsiteX799" fmla="*/ 1194704 w 6089403"/>
              <a:gd name="connsiteY799" fmla="*/ 4624386 h 5615734"/>
              <a:gd name="connsiteX800" fmla="*/ 1214784 w 6089403"/>
              <a:gd name="connsiteY800" fmla="*/ 4619993 h 5615734"/>
              <a:gd name="connsiteX801" fmla="*/ 1278921 w 6089403"/>
              <a:gd name="connsiteY801" fmla="*/ 4635903 h 5615734"/>
              <a:gd name="connsiteX802" fmla="*/ 1278921 w 6089403"/>
              <a:gd name="connsiteY802" fmla="*/ 4635903 h 5615734"/>
              <a:gd name="connsiteX803" fmla="*/ 1237899 w 6089403"/>
              <a:gd name="connsiteY803" fmla="*/ 4619145 h 5615734"/>
              <a:gd name="connsiteX804" fmla="*/ 1279987 w 6089403"/>
              <a:gd name="connsiteY804" fmla="*/ 4622387 h 5615734"/>
              <a:gd name="connsiteX805" fmla="*/ 1355252 w 6089403"/>
              <a:gd name="connsiteY805" fmla="*/ 4632820 h 5615734"/>
              <a:gd name="connsiteX806" fmla="*/ 1362170 w 6089403"/>
              <a:gd name="connsiteY806" fmla="*/ 4631368 h 5615734"/>
              <a:gd name="connsiteX807" fmla="*/ 1366543 w 6089403"/>
              <a:gd name="connsiteY807" fmla="*/ 4631095 h 5615734"/>
              <a:gd name="connsiteX808" fmla="*/ 1358759 w 6089403"/>
              <a:gd name="connsiteY808" fmla="*/ 4633307 h 5615734"/>
              <a:gd name="connsiteX809" fmla="*/ 1376704 w 6089403"/>
              <a:gd name="connsiteY809" fmla="*/ 4635806 h 5615734"/>
              <a:gd name="connsiteX810" fmla="*/ 1377894 w 6089403"/>
              <a:gd name="connsiteY810" fmla="*/ 4635278 h 5615734"/>
              <a:gd name="connsiteX811" fmla="*/ 1393414 w 6089403"/>
              <a:gd name="connsiteY811" fmla="*/ 4630075 h 5615734"/>
              <a:gd name="connsiteX812" fmla="*/ 1391444 w 6089403"/>
              <a:gd name="connsiteY812" fmla="*/ 4627990 h 5615734"/>
              <a:gd name="connsiteX813" fmla="*/ 1393777 w 6089403"/>
              <a:gd name="connsiteY813" fmla="*/ 4621349 h 5615734"/>
              <a:gd name="connsiteX814" fmla="*/ 1399389 w 6089403"/>
              <a:gd name="connsiteY814" fmla="*/ 4616686 h 5615734"/>
              <a:gd name="connsiteX815" fmla="*/ 1398757 w 6089403"/>
              <a:gd name="connsiteY815" fmla="*/ 4616505 h 5615734"/>
              <a:gd name="connsiteX816" fmla="*/ 1400225 w 6089403"/>
              <a:gd name="connsiteY816" fmla="*/ 4615989 h 5615734"/>
              <a:gd name="connsiteX817" fmla="*/ 1401396 w 6089403"/>
              <a:gd name="connsiteY817" fmla="*/ 4615017 h 5615734"/>
              <a:gd name="connsiteX818" fmla="*/ 1412205 w 6089403"/>
              <a:gd name="connsiteY818" fmla="*/ 4612621 h 5615734"/>
              <a:gd name="connsiteX819" fmla="*/ 1414666 w 6089403"/>
              <a:gd name="connsiteY819" fmla="*/ 4612896 h 5615734"/>
              <a:gd name="connsiteX820" fmla="*/ 1419253 w 6089403"/>
              <a:gd name="connsiteY820" fmla="*/ 4612184 h 5615734"/>
              <a:gd name="connsiteX821" fmla="*/ 1447229 w 6089403"/>
              <a:gd name="connsiteY821" fmla="*/ 4606687 h 5615734"/>
              <a:gd name="connsiteX822" fmla="*/ 1408276 w 6089403"/>
              <a:gd name="connsiteY822" fmla="*/ 4608768 h 5615734"/>
              <a:gd name="connsiteX823" fmla="*/ 1369323 w 6089403"/>
              <a:gd name="connsiteY823" fmla="*/ 4610848 h 5615734"/>
              <a:gd name="connsiteX824" fmla="*/ 1393812 w 6089403"/>
              <a:gd name="connsiteY824" fmla="*/ 4595967 h 5615734"/>
              <a:gd name="connsiteX825" fmla="*/ 1337491 w 6089403"/>
              <a:gd name="connsiteY825" fmla="*/ 4589828 h 5615734"/>
              <a:gd name="connsiteX826" fmla="*/ 1411365 w 6089403"/>
              <a:gd name="connsiteY826" fmla="*/ 4577472 h 5615734"/>
              <a:gd name="connsiteX827" fmla="*/ 1434855 w 6089403"/>
              <a:gd name="connsiteY827" fmla="*/ 4575650 h 5615734"/>
              <a:gd name="connsiteX828" fmla="*/ 1419713 w 6089403"/>
              <a:gd name="connsiteY828" fmla="*/ 4571497 h 5615734"/>
              <a:gd name="connsiteX829" fmla="*/ 1412369 w 6089403"/>
              <a:gd name="connsiteY829" fmla="*/ 4572983 h 5615734"/>
              <a:gd name="connsiteX830" fmla="*/ 1401069 w 6089403"/>
              <a:gd name="connsiteY830" fmla="*/ 4572269 h 5615734"/>
              <a:gd name="connsiteX831" fmla="*/ 1397127 w 6089403"/>
              <a:gd name="connsiteY831" fmla="*/ 4565895 h 5615734"/>
              <a:gd name="connsiteX832" fmla="*/ 1397086 w 6089403"/>
              <a:gd name="connsiteY832" fmla="*/ 4565289 h 5615734"/>
              <a:gd name="connsiteX833" fmla="*/ 1378946 w 6089403"/>
              <a:gd name="connsiteY833" fmla="*/ 4560313 h 5615734"/>
              <a:gd name="connsiteX834" fmla="*/ 1373118 w 6089403"/>
              <a:gd name="connsiteY834" fmla="*/ 4561110 h 5615734"/>
              <a:gd name="connsiteX835" fmla="*/ 1351225 w 6089403"/>
              <a:gd name="connsiteY835" fmla="*/ 4563570 h 5615734"/>
              <a:gd name="connsiteX836" fmla="*/ 1339656 w 6089403"/>
              <a:gd name="connsiteY836" fmla="*/ 4555777 h 5615734"/>
              <a:gd name="connsiteX837" fmla="*/ 1293418 w 6089403"/>
              <a:gd name="connsiteY837" fmla="*/ 4554411 h 5615734"/>
              <a:gd name="connsiteX838" fmla="*/ 1196724 w 6089403"/>
              <a:gd name="connsiteY838" fmla="*/ 4557951 h 5615734"/>
              <a:gd name="connsiteX839" fmla="*/ 1296213 w 6089403"/>
              <a:gd name="connsiteY839" fmla="*/ 4543492 h 5615734"/>
              <a:gd name="connsiteX840" fmla="*/ 1316164 w 6089403"/>
              <a:gd name="connsiteY840" fmla="*/ 4540029 h 5615734"/>
              <a:gd name="connsiteX841" fmla="*/ 1333571 w 6089403"/>
              <a:gd name="connsiteY841" fmla="*/ 4539367 h 5615734"/>
              <a:gd name="connsiteX842" fmla="*/ 1324436 w 6089403"/>
              <a:gd name="connsiteY842" fmla="*/ 4532866 h 5615734"/>
              <a:gd name="connsiteX843" fmla="*/ 1319777 w 6089403"/>
              <a:gd name="connsiteY843" fmla="*/ 4524467 h 5615734"/>
              <a:gd name="connsiteX844" fmla="*/ 1323998 w 6089403"/>
              <a:gd name="connsiteY844" fmla="*/ 4520374 h 5615734"/>
              <a:gd name="connsiteX845" fmla="*/ 1308614 w 6089403"/>
              <a:gd name="connsiteY845" fmla="*/ 4520200 h 5615734"/>
              <a:gd name="connsiteX846" fmla="*/ 1288968 w 6089403"/>
              <a:gd name="connsiteY846" fmla="*/ 4523517 h 5615734"/>
              <a:gd name="connsiteX847" fmla="*/ 1248742 w 6089403"/>
              <a:gd name="connsiteY847" fmla="*/ 4523010 h 5615734"/>
              <a:gd name="connsiteX848" fmla="*/ 1257445 w 6089403"/>
              <a:gd name="connsiteY848" fmla="*/ 4518857 h 5615734"/>
              <a:gd name="connsiteX849" fmla="*/ 1250053 w 6089403"/>
              <a:gd name="connsiteY849" fmla="*/ 4509072 h 5615734"/>
              <a:gd name="connsiteX850" fmla="*/ 1287638 w 6089403"/>
              <a:gd name="connsiteY850" fmla="*/ 4505847 h 5615734"/>
              <a:gd name="connsiteX851" fmla="*/ 1290941 w 6089403"/>
              <a:gd name="connsiteY851" fmla="*/ 4505455 h 5615734"/>
              <a:gd name="connsiteX852" fmla="*/ 1260102 w 6089403"/>
              <a:gd name="connsiteY852" fmla="*/ 4496472 h 5615734"/>
              <a:gd name="connsiteX853" fmla="*/ 1320438 w 6089403"/>
              <a:gd name="connsiteY853" fmla="*/ 4497134 h 5615734"/>
              <a:gd name="connsiteX854" fmla="*/ 1318201 w 6089403"/>
              <a:gd name="connsiteY854" fmla="*/ 4496627 h 5615734"/>
              <a:gd name="connsiteX855" fmla="*/ 1273049 w 6089403"/>
              <a:gd name="connsiteY855" fmla="*/ 4495443 h 5615734"/>
              <a:gd name="connsiteX856" fmla="*/ 1270717 w 6089403"/>
              <a:gd name="connsiteY856" fmla="*/ 4495397 h 5615734"/>
              <a:gd name="connsiteX857" fmla="*/ 1304787 w 6089403"/>
              <a:gd name="connsiteY857" fmla="*/ 4481412 h 5615734"/>
              <a:gd name="connsiteX858" fmla="*/ 1258177 w 6089403"/>
              <a:gd name="connsiteY858" fmla="*/ 4494807 h 5615734"/>
              <a:gd name="connsiteX859" fmla="*/ 1249785 w 6089403"/>
              <a:gd name="connsiteY859" fmla="*/ 4491625 h 5615734"/>
              <a:gd name="connsiteX860" fmla="*/ 1268634 w 6089403"/>
              <a:gd name="connsiteY860" fmla="*/ 4487424 h 5615734"/>
              <a:gd name="connsiteX861" fmla="*/ 1226696 w 6089403"/>
              <a:gd name="connsiteY861" fmla="*/ 4487365 h 5615734"/>
              <a:gd name="connsiteX862" fmla="*/ 1226372 w 6089403"/>
              <a:gd name="connsiteY862" fmla="*/ 4487276 h 5615734"/>
              <a:gd name="connsiteX863" fmla="*/ 1226211 w 6089403"/>
              <a:gd name="connsiteY863" fmla="*/ 4487363 h 5615734"/>
              <a:gd name="connsiteX864" fmla="*/ 1189916 w 6089403"/>
              <a:gd name="connsiteY864" fmla="*/ 4487313 h 5615734"/>
              <a:gd name="connsiteX865" fmla="*/ 1112152 w 6089403"/>
              <a:gd name="connsiteY865" fmla="*/ 4489142 h 5615734"/>
              <a:gd name="connsiteX866" fmla="*/ 1103145 w 6089403"/>
              <a:gd name="connsiteY866" fmla="*/ 4488804 h 5615734"/>
              <a:gd name="connsiteX867" fmla="*/ 1103626 w 6089403"/>
              <a:gd name="connsiteY867" fmla="*/ 4488572 h 5615734"/>
              <a:gd name="connsiteX868" fmla="*/ 1148501 w 6089403"/>
              <a:gd name="connsiteY868" fmla="*/ 4472479 h 5615734"/>
              <a:gd name="connsiteX869" fmla="*/ 1121477 w 6089403"/>
              <a:gd name="connsiteY869" fmla="*/ 4477949 h 5615734"/>
              <a:gd name="connsiteX870" fmla="*/ 1099895 w 6089403"/>
              <a:gd name="connsiteY870" fmla="*/ 4485472 h 5615734"/>
              <a:gd name="connsiteX871" fmla="*/ 1090339 w 6089403"/>
              <a:gd name="connsiteY871" fmla="*/ 4488324 h 5615734"/>
              <a:gd name="connsiteX872" fmla="*/ 1057297 w 6089403"/>
              <a:gd name="connsiteY872" fmla="*/ 4487087 h 5615734"/>
              <a:gd name="connsiteX873" fmla="*/ 1057777 w 6089403"/>
              <a:gd name="connsiteY873" fmla="*/ 4484206 h 5615734"/>
              <a:gd name="connsiteX874" fmla="*/ 1054299 w 6089403"/>
              <a:gd name="connsiteY874" fmla="*/ 4485648 h 5615734"/>
              <a:gd name="connsiteX875" fmla="*/ 1046656 w 6089403"/>
              <a:gd name="connsiteY875" fmla="*/ 4486687 h 5615734"/>
              <a:gd name="connsiteX876" fmla="*/ 1021961 w 6089403"/>
              <a:gd name="connsiteY876" fmla="*/ 4485763 h 5615734"/>
              <a:gd name="connsiteX877" fmla="*/ 1030345 w 6089403"/>
              <a:gd name="connsiteY877" fmla="*/ 4482752 h 5615734"/>
              <a:gd name="connsiteX878" fmla="*/ 1033452 w 6089403"/>
              <a:gd name="connsiteY878" fmla="*/ 4479727 h 5615734"/>
              <a:gd name="connsiteX879" fmla="*/ 1030345 w 6089403"/>
              <a:gd name="connsiteY879" fmla="*/ 4482752 h 5615734"/>
              <a:gd name="connsiteX880" fmla="*/ 1028590 w 6089403"/>
              <a:gd name="connsiteY880" fmla="*/ 4476221 h 5615734"/>
              <a:gd name="connsiteX881" fmla="*/ 1053889 w 6089403"/>
              <a:gd name="connsiteY881" fmla="*/ 4473810 h 5615734"/>
              <a:gd name="connsiteX882" fmla="*/ 1027645 w 6089403"/>
              <a:gd name="connsiteY882" fmla="*/ 4471990 h 5615734"/>
              <a:gd name="connsiteX883" fmla="*/ 1040380 w 6089403"/>
              <a:gd name="connsiteY883" fmla="*/ 4466222 h 5615734"/>
              <a:gd name="connsiteX884" fmla="*/ 1045672 w 6089403"/>
              <a:gd name="connsiteY884" fmla="*/ 4463405 h 5615734"/>
              <a:gd name="connsiteX885" fmla="*/ 1128934 w 6089403"/>
              <a:gd name="connsiteY885" fmla="*/ 4462960 h 5615734"/>
              <a:gd name="connsiteX886" fmla="*/ 1291676 w 6089403"/>
              <a:gd name="connsiteY886" fmla="*/ 4452997 h 5615734"/>
              <a:gd name="connsiteX887" fmla="*/ 1354972 w 6089403"/>
              <a:gd name="connsiteY887" fmla="*/ 4446224 h 5615734"/>
              <a:gd name="connsiteX888" fmla="*/ 1347688 w 6089403"/>
              <a:gd name="connsiteY888" fmla="*/ 4442777 h 5615734"/>
              <a:gd name="connsiteX889" fmla="*/ 1281242 w 6089403"/>
              <a:gd name="connsiteY889" fmla="*/ 4448392 h 5615734"/>
              <a:gd name="connsiteX890" fmla="*/ 1215402 w 6089403"/>
              <a:gd name="connsiteY890" fmla="*/ 4449989 h 5615734"/>
              <a:gd name="connsiteX891" fmla="*/ 1207194 w 6089403"/>
              <a:gd name="connsiteY891" fmla="*/ 4443788 h 5615734"/>
              <a:gd name="connsiteX892" fmla="*/ 1151541 w 6089403"/>
              <a:gd name="connsiteY892" fmla="*/ 4444251 h 5615734"/>
              <a:gd name="connsiteX893" fmla="*/ 1141710 w 6089403"/>
              <a:gd name="connsiteY893" fmla="*/ 4435629 h 5615734"/>
              <a:gd name="connsiteX894" fmla="*/ 1138314 w 6089403"/>
              <a:gd name="connsiteY894" fmla="*/ 4435386 h 5615734"/>
              <a:gd name="connsiteX895" fmla="*/ 1135327 w 6089403"/>
              <a:gd name="connsiteY895" fmla="*/ 4435993 h 5615734"/>
              <a:gd name="connsiteX896" fmla="*/ 1130687 w 6089403"/>
              <a:gd name="connsiteY896" fmla="*/ 4435461 h 5615734"/>
              <a:gd name="connsiteX897" fmla="*/ 1130148 w 6089403"/>
              <a:gd name="connsiteY897" fmla="*/ 4434624 h 5615734"/>
              <a:gd name="connsiteX898" fmla="*/ 1128161 w 6089403"/>
              <a:gd name="connsiteY898" fmla="*/ 4435173 h 5615734"/>
              <a:gd name="connsiteX899" fmla="*/ 1130687 w 6089403"/>
              <a:gd name="connsiteY899" fmla="*/ 4435461 h 5615734"/>
              <a:gd name="connsiteX900" fmla="*/ 1131523 w 6089403"/>
              <a:gd name="connsiteY900" fmla="*/ 4436764 h 5615734"/>
              <a:gd name="connsiteX901" fmla="*/ 1115987 w 6089403"/>
              <a:gd name="connsiteY901" fmla="*/ 4431396 h 5615734"/>
              <a:gd name="connsiteX902" fmla="*/ 1173728 w 6089403"/>
              <a:gd name="connsiteY902" fmla="*/ 4429935 h 5615734"/>
              <a:gd name="connsiteX903" fmla="*/ 1183247 w 6089403"/>
              <a:gd name="connsiteY903" fmla="*/ 4422198 h 5615734"/>
              <a:gd name="connsiteX904" fmla="*/ 1235082 w 6089403"/>
              <a:gd name="connsiteY904" fmla="*/ 4413972 h 5615734"/>
              <a:gd name="connsiteX905" fmla="*/ 1310899 w 6089403"/>
              <a:gd name="connsiteY905" fmla="*/ 4410807 h 5615734"/>
              <a:gd name="connsiteX906" fmla="*/ 1310662 w 6089403"/>
              <a:gd name="connsiteY906" fmla="*/ 4410246 h 5615734"/>
              <a:gd name="connsiteX907" fmla="*/ 1277397 w 6089403"/>
              <a:gd name="connsiteY907" fmla="*/ 4408121 h 5615734"/>
              <a:gd name="connsiteX908" fmla="*/ 1279963 w 6089403"/>
              <a:gd name="connsiteY908" fmla="*/ 4402167 h 5615734"/>
              <a:gd name="connsiteX909" fmla="*/ 1282380 w 6089403"/>
              <a:gd name="connsiteY909" fmla="*/ 4399132 h 5615734"/>
              <a:gd name="connsiteX910" fmla="*/ 1299250 w 6089403"/>
              <a:gd name="connsiteY910" fmla="*/ 4399505 h 5615734"/>
              <a:gd name="connsiteX911" fmla="*/ 1296435 w 6089403"/>
              <a:gd name="connsiteY911" fmla="*/ 4398006 h 5615734"/>
              <a:gd name="connsiteX912" fmla="*/ 1274073 w 6089403"/>
              <a:gd name="connsiteY912" fmla="*/ 4395366 h 5615734"/>
              <a:gd name="connsiteX913" fmla="*/ 1238025 w 6089403"/>
              <a:gd name="connsiteY913" fmla="*/ 4392863 h 5615734"/>
              <a:gd name="connsiteX914" fmla="*/ 1190259 w 6089403"/>
              <a:gd name="connsiteY914" fmla="*/ 4392759 h 5615734"/>
              <a:gd name="connsiteX915" fmla="*/ 1068119 w 6089403"/>
              <a:gd name="connsiteY915" fmla="*/ 4391868 h 5615734"/>
              <a:gd name="connsiteX916" fmla="*/ 1059979 w 6089403"/>
              <a:gd name="connsiteY916" fmla="*/ 4391797 h 5615734"/>
              <a:gd name="connsiteX917" fmla="*/ 1067712 w 6089403"/>
              <a:gd name="connsiteY917" fmla="*/ 4387222 h 5615734"/>
              <a:gd name="connsiteX918" fmla="*/ 1070257 w 6089403"/>
              <a:gd name="connsiteY918" fmla="*/ 4385368 h 5615734"/>
              <a:gd name="connsiteX919" fmla="*/ 1095588 w 6089403"/>
              <a:gd name="connsiteY919" fmla="*/ 4384684 h 5615734"/>
              <a:gd name="connsiteX920" fmla="*/ 1161429 w 6089403"/>
              <a:gd name="connsiteY920" fmla="*/ 4383087 h 5615734"/>
              <a:gd name="connsiteX921" fmla="*/ 1166917 w 6089403"/>
              <a:gd name="connsiteY921" fmla="*/ 4367153 h 5615734"/>
              <a:gd name="connsiteX922" fmla="*/ 1196711 w 6089403"/>
              <a:gd name="connsiteY922" fmla="*/ 4363055 h 5615734"/>
              <a:gd name="connsiteX923" fmla="*/ 1225367 w 6089403"/>
              <a:gd name="connsiteY923" fmla="*/ 4355771 h 5615734"/>
              <a:gd name="connsiteX924" fmla="*/ 1323088 w 6089403"/>
              <a:gd name="connsiteY924" fmla="*/ 4349077 h 5615734"/>
              <a:gd name="connsiteX925" fmla="*/ 1354155 w 6089403"/>
              <a:gd name="connsiteY925" fmla="*/ 4347564 h 5615734"/>
              <a:gd name="connsiteX926" fmla="*/ 1337465 w 6089403"/>
              <a:gd name="connsiteY926" fmla="*/ 4344878 h 5615734"/>
              <a:gd name="connsiteX927" fmla="*/ 1331638 w 6089403"/>
              <a:gd name="connsiteY927" fmla="*/ 4344944 h 5615734"/>
              <a:gd name="connsiteX928" fmla="*/ 1331791 w 6089403"/>
              <a:gd name="connsiteY928" fmla="*/ 4344923 h 5615734"/>
              <a:gd name="connsiteX929" fmla="*/ 1330656 w 6089403"/>
              <a:gd name="connsiteY929" fmla="*/ 4344956 h 5615734"/>
              <a:gd name="connsiteX930" fmla="*/ 1328822 w 6089403"/>
              <a:gd name="connsiteY930" fmla="*/ 4344976 h 5615734"/>
              <a:gd name="connsiteX931" fmla="*/ 1328302 w 6089403"/>
              <a:gd name="connsiteY931" fmla="*/ 4345020 h 5615734"/>
              <a:gd name="connsiteX932" fmla="*/ 1330656 w 6089403"/>
              <a:gd name="connsiteY932" fmla="*/ 4344956 h 5615734"/>
              <a:gd name="connsiteX933" fmla="*/ 1331638 w 6089403"/>
              <a:gd name="connsiteY933" fmla="*/ 4344944 h 5615734"/>
              <a:gd name="connsiteX934" fmla="*/ 1287136 w 6089403"/>
              <a:gd name="connsiteY934" fmla="*/ 4350923 h 5615734"/>
              <a:gd name="connsiteX935" fmla="*/ 1249360 w 6089403"/>
              <a:gd name="connsiteY935" fmla="*/ 4351243 h 5615734"/>
              <a:gd name="connsiteX936" fmla="*/ 1237790 w 6089403"/>
              <a:gd name="connsiteY936" fmla="*/ 4343451 h 5615734"/>
              <a:gd name="connsiteX937" fmla="*/ 1208814 w 6089403"/>
              <a:gd name="connsiteY937" fmla="*/ 4343966 h 5615734"/>
              <a:gd name="connsiteX938" fmla="*/ 1186918 w 6089403"/>
              <a:gd name="connsiteY938" fmla="*/ 4337905 h 5615734"/>
              <a:gd name="connsiteX939" fmla="*/ 1229233 w 6089403"/>
              <a:gd name="connsiteY939" fmla="*/ 4337416 h 5615734"/>
              <a:gd name="connsiteX940" fmla="*/ 1244551 w 6089403"/>
              <a:gd name="connsiteY940" fmla="*/ 4330106 h 5615734"/>
              <a:gd name="connsiteX941" fmla="*/ 1261464 w 6089403"/>
              <a:gd name="connsiteY941" fmla="*/ 4332154 h 5615734"/>
              <a:gd name="connsiteX942" fmla="*/ 1276433 w 6089403"/>
              <a:gd name="connsiteY942" fmla="*/ 4325010 h 5615734"/>
              <a:gd name="connsiteX943" fmla="*/ 1319912 w 6089403"/>
              <a:gd name="connsiteY943" fmla="*/ 4320771 h 5615734"/>
              <a:gd name="connsiteX944" fmla="*/ 1348219 w 6089403"/>
              <a:gd name="connsiteY944" fmla="*/ 4313653 h 5615734"/>
              <a:gd name="connsiteX945" fmla="*/ 1254886 w 6089403"/>
              <a:gd name="connsiteY945" fmla="*/ 4318784 h 5615734"/>
              <a:gd name="connsiteX946" fmla="*/ 1215058 w 6089403"/>
              <a:gd name="connsiteY946" fmla="*/ 4319086 h 5615734"/>
              <a:gd name="connsiteX947" fmla="*/ 1204975 w 6089403"/>
              <a:gd name="connsiteY947" fmla="*/ 4318759 h 5615734"/>
              <a:gd name="connsiteX948" fmla="*/ 1206983 w 6089403"/>
              <a:gd name="connsiteY948" fmla="*/ 4318086 h 5615734"/>
              <a:gd name="connsiteX949" fmla="*/ 1223617 w 6089403"/>
              <a:gd name="connsiteY949" fmla="*/ 4312442 h 5615734"/>
              <a:gd name="connsiteX950" fmla="*/ 1248767 w 6089403"/>
              <a:gd name="connsiteY950" fmla="*/ 4311587 h 5615734"/>
              <a:gd name="connsiteX951" fmla="*/ 1273925 w 6089403"/>
              <a:gd name="connsiteY951" fmla="*/ 4303309 h 5615734"/>
              <a:gd name="connsiteX952" fmla="*/ 1256503 w 6089403"/>
              <a:gd name="connsiteY952" fmla="*/ 4301505 h 5615734"/>
              <a:gd name="connsiteX953" fmla="*/ 1293344 w 6089403"/>
              <a:gd name="connsiteY953" fmla="*/ 4289976 h 5615734"/>
              <a:gd name="connsiteX954" fmla="*/ 1384438 w 6089403"/>
              <a:gd name="connsiteY954" fmla="*/ 4260217 h 5615734"/>
              <a:gd name="connsiteX955" fmla="*/ 1364664 w 6089403"/>
              <a:gd name="connsiteY955" fmla="*/ 4262006 h 5615734"/>
              <a:gd name="connsiteX956" fmla="*/ 1254811 w 6089403"/>
              <a:gd name="connsiteY956" fmla="*/ 4292360 h 5615734"/>
              <a:gd name="connsiteX957" fmla="*/ 1266767 w 6089403"/>
              <a:gd name="connsiteY957" fmla="*/ 4280718 h 5615734"/>
              <a:gd name="connsiteX958" fmla="*/ 1429161 w 6089403"/>
              <a:gd name="connsiteY958" fmla="*/ 4227371 h 5615734"/>
              <a:gd name="connsiteX959" fmla="*/ 1410985 w 6089403"/>
              <a:gd name="connsiteY959" fmla="*/ 4224228 h 5615734"/>
              <a:gd name="connsiteX960" fmla="*/ 1272258 w 6089403"/>
              <a:gd name="connsiteY960" fmla="*/ 4264668 h 5615734"/>
              <a:gd name="connsiteX961" fmla="*/ 1436326 w 6089403"/>
              <a:gd name="connsiteY961" fmla="*/ 4209693 h 5615734"/>
              <a:gd name="connsiteX962" fmla="*/ 1438754 w 6089403"/>
              <a:gd name="connsiteY962" fmla="*/ 4209106 h 5615734"/>
              <a:gd name="connsiteX963" fmla="*/ 1429906 w 6089403"/>
              <a:gd name="connsiteY963" fmla="*/ 4206423 h 5615734"/>
              <a:gd name="connsiteX964" fmla="*/ 1405073 w 6089403"/>
              <a:gd name="connsiteY964" fmla="*/ 4213507 h 5615734"/>
              <a:gd name="connsiteX965" fmla="*/ 1365452 w 6089403"/>
              <a:gd name="connsiteY965" fmla="*/ 4222935 h 5615734"/>
              <a:gd name="connsiteX966" fmla="*/ 1342731 w 6089403"/>
              <a:gd name="connsiteY966" fmla="*/ 4224215 h 5615734"/>
              <a:gd name="connsiteX967" fmla="*/ 1274723 w 6089403"/>
              <a:gd name="connsiteY967" fmla="*/ 4244807 h 5615734"/>
              <a:gd name="connsiteX968" fmla="*/ 1312269 w 6089403"/>
              <a:gd name="connsiteY968" fmla="*/ 4229092 h 5615734"/>
              <a:gd name="connsiteX969" fmla="*/ 1350145 w 6089403"/>
              <a:gd name="connsiteY969" fmla="*/ 4216997 h 5615734"/>
              <a:gd name="connsiteX970" fmla="*/ 1295935 w 6089403"/>
              <a:gd name="connsiteY970" fmla="*/ 4231476 h 5615734"/>
              <a:gd name="connsiteX971" fmla="*/ 1160487 w 6089403"/>
              <a:gd name="connsiteY971" fmla="*/ 4276047 h 5615734"/>
              <a:gd name="connsiteX972" fmla="*/ 1132970 w 6089403"/>
              <a:gd name="connsiteY972" fmla="*/ 4281434 h 5615734"/>
              <a:gd name="connsiteX973" fmla="*/ 1178338 w 6089403"/>
              <a:gd name="connsiteY973" fmla="*/ 4265426 h 5615734"/>
              <a:gd name="connsiteX974" fmla="*/ 1298396 w 6089403"/>
              <a:gd name="connsiteY974" fmla="*/ 4221757 h 5615734"/>
              <a:gd name="connsiteX975" fmla="*/ 1306138 w 6089403"/>
              <a:gd name="connsiteY975" fmla="*/ 4218161 h 5615734"/>
              <a:gd name="connsiteX976" fmla="*/ 1247295 w 6089403"/>
              <a:gd name="connsiteY976" fmla="*/ 4233209 h 5615734"/>
              <a:gd name="connsiteX977" fmla="*/ 1100290 w 6089403"/>
              <a:gd name="connsiteY977" fmla="*/ 4285653 h 5615734"/>
              <a:gd name="connsiteX978" fmla="*/ 1074461 w 6089403"/>
              <a:gd name="connsiteY978" fmla="*/ 4289959 h 5615734"/>
              <a:gd name="connsiteX979" fmla="*/ 1082100 w 6089403"/>
              <a:gd name="connsiteY979" fmla="*/ 4286839 h 5615734"/>
              <a:gd name="connsiteX980" fmla="*/ 1093836 w 6089403"/>
              <a:gd name="connsiteY980" fmla="*/ 4285870 h 5615734"/>
              <a:gd name="connsiteX981" fmla="*/ 1103417 w 6089403"/>
              <a:gd name="connsiteY981" fmla="*/ 4283721 h 5615734"/>
              <a:gd name="connsiteX982" fmla="*/ 1100287 w 6089403"/>
              <a:gd name="connsiteY982" fmla="*/ 4280462 h 5615734"/>
              <a:gd name="connsiteX983" fmla="*/ 1103081 w 6089403"/>
              <a:gd name="connsiteY983" fmla="*/ 4279555 h 5615734"/>
              <a:gd name="connsiteX984" fmla="*/ 1128183 w 6089403"/>
              <a:gd name="connsiteY984" fmla="*/ 4265251 h 5615734"/>
              <a:gd name="connsiteX985" fmla="*/ 1089365 w 6089403"/>
              <a:gd name="connsiteY985" fmla="*/ 4278828 h 5615734"/>
              <a:gd name="connsiteX986" fmla="*/ 1086909 w 6089403"/>
              <a:gd name="connsiteY986" fmla="*/ 4279601 h 5615734"/>
              <a:gd name="connsiteX987" fmla="*/ 1086545 w 6089403"/>
              <a:gd name="connsiteY987" fmla="*/ 4279582 h 5615734"/>
              <a:gd name="connsiteX988" fmla="*/ 1078257 w 6089403"/>
              <a:gd name="connsiteY988" fmla="*/ 4280082 h 5615734"/>
              <a:gd name="connsiteX989" fmla="*/ 1132698 w 6089403"/>
              <a:gd name="connsiteY989" fmla="*/ 4258321 h 5615734"/>
              <a:gd name="connsiteX990" fmla="*/ 1218269 w 6089403"/>
              <a:gd name="connsiteY990" fmla="*/ 4226543 h 5615734"/>
              <a:gd name="connsiteX991" fmla="*/ 1228962 w 6089403"/>
              <a:gd name="connsiteY991" fmla="*/ 4223458 h 5615734"/>
              <a:gd name="connsiteX992" fmla="*/ 1216757 w 6089403"/>
              <a:gd name="connsiteY992" fmla="*/ 4224637 h 5615734"/>
              <a:gd name="connsiteX993" fmla="*/ 1060418 w 6089403"/>
              <a:gd name="connsiteY993" fmla="*/ 4275468 h 5615734"/>
              <a:gd name="connsiteX994" fmla="*/ 1227279 w 6089403"/>
              <a:gd name="connsiteY994" fmla="*/ 4214393 h 5615734"/>
              <a:gd name="connsiteX995" fmla="*/ 1248000 w 6089403"/>
              <a:gd name="connsiteY995" fmla="*/ 4200977 h 5615734"/>
              <a:gd name="connsiteX996" fmla="*/ 1222487 w 6089403"/>
              <a:gd name="connsiteY996" fmla="*/ 4208356 h 5615734"/>
              <a:gd name="connsiteX997" fmla="*/ 1147240 w 6089403"/>
              <a:gd name="connsiteY997" fmla="*/ 4233179 h 5615734"/>
              <a:gd name="connsiteX998" fmla="*/ 1210576 w 6089403"/>
              <a:gd name="connsiteY998" fmla="*/ 4208968 h 5615734"/>
              <a:gd name="connsiteX999" fmla="*/ 1279410 w 6089403"/>
              <a:gd name="connsiteY999" fmla="*/ 4184476 h 5615734"/>
              <a:gd name="connsiteX1000" fmla="*/ 1323503 w 6089403"/>
              <a:gd name="connsiteY1000" fmla="*/ 4171308 h 5615734"/>
              <a:gd name="connsiteX1001" fmla="*/ 1323310 w 6089403"/>
              <a:gd name="connsiteY1001" fmla="*/ 4170493 h 5615734"/>
              <a:gd name="connsiteX1002" fmla="*/ 1327142 w 6089403"/>
              <a:gd name="connsiteY1002" fmla="*/ 4170222 h 5615734"/>
              <a:gd name="connsiteX1003" fmla="*/ 1346272 w 6089403"/>
              <a:gd name="connsiteY1003" fmla="*/ 4164508 h 5615734"/>
              <a:gd name="connsiteX1004" fmla="*/ 1346676 w 6089403"/>
              <a:gd name="connsiteY1004" fmla="*/ 4164378 h 5615734"/>
              <a:gd name="connsiteX1005" fmla="*/ 1338670 w 6089403"/>
              <a:gd name="connsiteY1005" fmla="*/ 4162238 h 5615734"/>
              <a:gd name="connsiteX1006" fmla="*/ 1184791 w 6089403"/>
              <a:gd name="connsiteY1006" fmla="*/ 4140240 h 5615734"/>
              <a:gd name="connsiteX1007" fmla="*/ 1133687 w 6089403"/>
              <a:gd name="connsiteY1007" fmla="*/ 4134614 h 5615734"/>
              <a:gd name="connsiteX1008" fmla="*/ 1127344 w 6089403"/>
              <a:gd name="connsiteY1008" fmla="*/ 4131190 h 5615734"/>
              <a:gd name="connsiteX1009" fmla="*/ 1093238 w 6089403"/>
              <a:gd name="connsiteY1009" fmla="*/ 4130163 h 5615734"/>
              <a:gd name="connsiteX1010" fmla="*/ 1037434 w 6089403"/>
              <a:gd name="connsiteY1010" fmla="*/ 4124020 h 5615734"/>
              <a:gd name="connsiteX1011" fmla="*/ 908170 w 6089403"/>
              <a:gd name="connsiteY1011" fmla="*/ 4104324 h 5615734"/>
              <a:gd name="connsiteX1012" fmla="*/ 1243105 w 6089403"/>
              <a:gd name="connsiteY1012" fmla="*/ 4120889 h 5615734"/>
              <a:gd name="connsiteX1013" fmla="*/ 1416299 w 6089403"/>
              <a:gd name="connsiteY1013" fmla="*/ 4142171 h 5615734"/>
              <a:gd name="connsiteX1014" fmla="*/ 1473597 w 6089403"/>
              <a:gd name="connsiteY1014" fmla="*/ 4122986 h 5615734"/>
              <a:gd name="connsiteX1015" fmla="*/ 1486074 w 6089403"/>
              <a:gd name="connsiteY1015" fmla="*/ 4120297 h 5615734"/>
              <a:gd name="connsiteX1016" fmla="*/ 1437327 w 6089403"/>
              <a:gd name="connsiteY1016" fmla="*/ 4136419 h 5615734"/>
              <a:gd name="connsiteX1017" fmla="*/ 1419425 w 6089403"/>
              <a:gd name="connsiteY1017" fmla="*/ 4142555 h 5615734"/>
              <a:gd name="connsiteX1018" fmla="*/ 1473707 w 6089403"/>
              <a:gd name="connsiteY1018" fmla="*/ 4149226 h 5615734"/>
              <a:gd name="connsiteX1019" fmla="*/ 1528871 w 6089403"/>
              <a:gd name="connsiteY1019" fmla="*/ 4134184 h 5615734"/>
              <a:gd name="connsiteX1020" fmla="*/ 1501393 w 6089403"/>
              <a:gd name="connsiteY1020" fmla="*/ 4135377 h 5615734"/>
              <a:gd name="connsiteX1021" fmla="*/ 1541529 w 6089403"/>
              <a:gd name="connsiteY1021" fmla="*/ 4127249 h 5615734"/>
              <a:gd name="connsiteX1022" fmla="*/ 1564383 w 6089403"/>
              <a:gd name="connsiteY1022" fmla="*/ 4124500 h 5615734"/>
              <a:gd name="connsiteX1023" fmla="*/ 1599357 w 6089403"/>
              <a:gd name="connsiteY1023" fmla="*/ 4114964 h 5615734"/>
              <a:gd name="connsiteX1024" fmla="*/ 1615782 w 6089403"/>
              <a:gd name="connsiteY1024" fmla="*/ 4111287 h 5615734"/>
              <a:gd name="connsiteX1025" fmla="*/ 1594026 w 6089403"/>
              <a:gd name="connsiteY1025" fmla="*/ 4112827 h 5615734"/>
              <a:gd name="connsiteX1026" fmla="*/ 1620860 w 6089403"/>
              <a:gd name="connsiteY1026" fmla="*/ 4108809 h 5615734"/>
              <a:gd name="connsiteX1027" fmla="*/ 1604600 w 6089403"/>
              <a:gd name="connsiteY1027" fmla="*/ 4104638 h 5615734"/>
              <a:gd name="connsiteX1028" fmla="*/ 1573541 w 6089403"/>
              <a:gd name="connsiteY1028" fmla="*/ 4097034 h 5615734"/>
              <a:gd name="connsiteX1029" fmla="*/ 1568916 w 6089403"/>
              <a:gd name="connsiteY1029" fmla="*/ 4095855 h 5615734"/>
              <a:gd name="connsiteX1030" fmla="*/ 1554402 w 6089403"/>
              <a:gd name="connsiteY1030" fmla="*/ 4099475 h 5615734"/>
              <a:gd name="connsiteX1031" fmla="*/ 1536915 w 6089403"/>
              <a:gd name="connsiteY1031" fmla="*/ 4104728 h 5615734"/>
              <a:gd name="connsiteX1032" fmla="*/ 1533619 w 6089403"/>
              <a:gd name="connsiteY1032" fmla="*/ 4105015 h 5615734"/>
              <a:gd name="connsiteX1033" fmla="*/ 1499977 w 6089403"/>
              <a:gd name="connsiteY1033" fmla="*/ 4110627 h 5615734"/>
              <a:gd name="connsiteX1034" fmla="*/ 1495739 w 6089403"/>
              <a:gd name="connsiteY1034" fmla="*/ 4110949 h 5615734"/>
              <a:gd name="connsiteX1035" fmla="*/ 1538981 w 6089403"/>
              <a:gd name="connsiteY1035" fmla="*/ 4097925 h 5615734"/>
              <a:gd name="connsiteX1036" fmla="*/ 1557719 w 6089403"/>
              <a:gd name="connsiteY1036" fmla="*/ 4093000 h 5615734"/>
              <a:gd name="connsiteX1037" fmla="*/ 1426519 w 6089403"/>
              <a:gd name="connsiteY1037" fmla="*/ 4059542 h 5615734"/>
              <a:gd name="connsiteX1038" fmla="*/ 1279887 w 6089403"/>
              <a:gd name="connsiteY1038" fmla="*/ 4020160 h 5615734"/>
              <a:gd name="connsiteX1039" fmla="*/ 1262042 w 6089403"/>
              <a:gd name="connsiteY1039" fmla="*/ 4014874 h 5615734"/>
              <a:gd name="connsiteX1040" fmla="*/ 1365195 w 6089403"/>
              <a:gd name="connsiteY1040" fmla="*/ 4033959 h 5615734"/>
              <a:gd name="connsiteX1041" fmla="*/ 1524132 w 6089403"/>
              <a:gd name="connsiteY1041" fmla="*/ 4054102 h 5615734"/>
              <a:gd name="connsiteX1042" fmla="*/ 1559871 w 6089403"/>
              <a:gd name="connsiteY1042" fmla="*/ 4064332 h 5615734"/>
              <a:gd name="connsiteX1043" fmla="*/ 1629961 w 6089403"/>
              <a:gd name="connsiteY1043" fmla="*/ 4073134 h 5615734"/>
              <a:gd name="connsiteX1044" fmla="*/ 1616775 w 6089403"/>
              <a:gd name="connsiteY1044" fmla="*/ 4071893 h 5615734"/>
              <a:gd name="connsiteX1045" fmla="*/ 1596410 w 6089403"/>
              <a:gd name="connsiteY1045" fmla="*/ 4063261 h 5615734"/>
              <a:gd name="connsiteX1046" fmla="*/ 1620505 w 6089403"/>
              <a:gd name="connsiteY1046" fmla="*/ 4066314 h 5615734"/>
              <a:gd name="connsiteX1047" fmla="*/ 1659300 w 6089403"/>
              <a:gd name="connsiteY1047" fmla="*/ 4069301 h 5615734"/>
              <a:gd name="connsiteX1048" fmla="*/ 1668317 w 6089403"/>
              <a:gd name="connsiteY1048" fmla="*/ 4067394 h 5615734"/>
              <a:gd name="connsiteX1049" fmla="*/ 1738046 w 6089403"/>
              <a:gd name="connsiteY1049" fmla="*/ 4056114 h 5615734"/>
              <a:gd name="connsiteX1050" fmla="*/ 1749314 w 6089403"/>
              <a:gd name="connsiteY1050" fmla="*/ 4054191 h 5615734"/>
              <a:gd name="connsiteX1051" fmla="*/ 1746958 w 6089403"/>
              <a:gd name="connsiteY1051" fmla="*/ 4052899 h 5615734"/>
              <a:gd name="connsiteX1052" fmla="*/ 1743236 w 6089403"/>
              <a:gd name="connsiteY1052" fmla="*/ 4049708 h 5615734"/>
              <a:gd name="connsiteX1053" fmla="*/ 1743597 w 6089403"/>
              <a:gd name="connsiteY1053" fmla="*/ 4049608 h 5615734"/>
              <a:gd name="connsiteX1054" fmla="*/ 1716440 w 6089403"/>
              <a:gd name="connsiteY1054" fmla="*/ 4043045 h 5615734"/>
              <a:gd name="connsiteX1055" fmla="*/ 1709433 w 6089403"/>
              <a:gd name="connsiteY1055" fmla="*/ 4041242 h 5615734"/>
              <a:gd name="connsiteX1056" fmla="*/ 1680020 w 6089403"/>
              <a:gd name="connsiteY1056" fmla="*/ 4045701 h 5615734"/>
              <a:gd name="connsiteX1057" fmla="*/ 1601505 w 6089403"/>
              <a:gd name="connsiteY1057" fmla="*/ 4061987 h 5615734"/>
              <a:gd name="connsiteX1058" fmla="*/ 1699652 w 6089403"/>
              <a:gd name="connsiteY1058" fmla="*/ 4038464 h 5615734"/>
              <a:gd name="connsiteX1059" fmla="*/ 1695793 w 6089403"/>
              <a:gd name="connsiteY1059" fmla="*/ 4037214 h 5615734"/>
              <a:gd name="connsiteX1060" fmla="*/ 1707469 w 6089403"/>
              <a:gd name="connsiteY1060" fmla="*/ 4036591 h 5615734"/>
              <a:gd name="connsiteX1061" fmla="*/ 1707470 w 6089403"/>
              <a:gd name="connsiteY1061" fmla="*/ 4036591 h 5615734"/>
              <a:gd name="connsiteX1062" fmla="*/ 1721888 w 6089403"/>
              <a:gd name="connsiteY1062" fmla="*/ 4033134 h 5615734"/>
              <a:gd name="connsiteX1063" fmla="*/ 1711418 w 6089403"/>
              <a:gd name="connsiteY1063" fmla="*/ 4029899 h 5615734"/>
              <a:gd name="connsiteX1064" fmla="*/ 1706863 w 6089403"/>
              <a:gd name="connsiteY1064" fmla="*/ 4027863 h 5615734"/>
              <a:gd name="connsiteX1065" fmla="*/ 1700949 w 6089403"/>
              <a:gd name="connsiteY1065" fmla="*/ 4026417 h 5615734"/>
              <a:gd name="connsiteX1066" fmla="*/ 1688141 w 6089403"/>
              <a:gd name="connsiteY1066" fmla="*/ 4020864 h 5615734"/>
              <a:gd name="connsiteX1067" fmla="*/ 1695330 w 6089403"/>
              <a:gd name="connsiteY1067" fmla="*/ 4019435 h 5615734"/>
              <a:gd name="connsiteX1068" fmla="*/ 1694859 w 6089403"/>
              <a:gd name="connsiteY1068" fmla="*/ 4018734 h 5615734"/>
              <a:gd name="connsiteX1069" fmla="*/ 1715180 w 6089403"/>
              <a:gd name="connsiteY1069" fmla="*/ 4008823 h 5615734"/>
              <a:gd name="connsiteX1070" fmla="*/ 1719024 w 6089403"/>
              <a:gd name="connsiteY1070" fmla="*/ 4008424 h 5615734"/>
              <a:gd name="connsiteX1071" fmla="*/ 1715635 w 6089403"/>
              <a:gd name="connsiteY1071" fmla="*/ 4003678 h 5615734"/>
              <a:gd name="connsiteX1072" fmla="*/ 1670544 w 6089403"/>
              <a:gd name="connsiteY1072" fmla="*/ 3992266 h 5615734"/>
              <a:gd name="connsiteX1073" fmla="*/ 1575108 w 6089403"/>
              <a:gd name="connsiteY1073" fmla="*/ 3974674 h 5615734"/>
              <a:gd name="connsiteX1074" fmla="*/ 1625117 w 6089403"/>
              <a:gd name="connsiteY1074" fmla="*/ 3978245 h 5615734"/>
              <a:gd name="connsiteX1075" fmla="*/ 1674788 w 6089403"/>
              <a:gd name="connsiteY1075" fmla="*/ 3982135 h 5615734"/>
              <a:gd name="connsiteX1076" fmla="*/ 1657223 w 6089403"/>
              <a:gd name="connsiteY1076" fmla="*/ 3976389 h 5615734"/>
              <a:gd name="connsiteX1077" fmla="*/ 1640604 w 6089403"/>
              <a:gd name="connsiteY1077" fmla="*/ 3962086 h 5615734"/>
              <a:gd name="connsiteX1078" fmla="*/ 1668440 w 6089403"/>
              <a:gd name="connsiteY1078" fmla="*/ 3968074 h 5615734"/>
              <a:gd name="connsiteX1079" fmla="*/ 1645815 w 6089403"/>
              <a:gd name="connsiteY1079" fmla="*/ 3960755 h 5615734"/>
              <a:gd name="connsiteX1080" fmla="*/ 1518978 w 6089403"/>
              <a:gd name="connsiteY1080" fmla="*/ 3931929 h 5615734"/>
              <a:gd name="connsiteX1081" fmla="*/ 1371989 w 6089403"/>
              <a:gd name="connsiteY1081" fmla="*/ 3917723 h 5615734"/>
              <a:gd name="connsiteX1082" fmla="*/ 1457384 w 6089403"/>
              <a:gd name="connsiteY1082" fmla="*/ 3910945 h 5615734"/>
              <a:gd name="connsiteX1083" fmla="*/ 1638013 w 6089403"/>
              <a:gd name="connsiteY1083" fmla="*/ 3919780 h 5615734"/>
              <a:gd name="connsiteX1084" fmla="*/ 1639436 w 6089403"/>
              <a:gd name="connsiteY1084" fmla="*/ 3919845 h 5615734"/>
              <a:gd name="connsiteX1085" fmla="*/ 1639459 w 6089403"/>
              <a:gd name="connsiteY1085" fmla="*/ 3919786 h 5615734"/>
              <a:gd name="connsiteX1086" fmla="*/ 1644013 w 6089403"/>
              <a:gd name="connsiteY1086" fmla="*/ 3919829 h 5615734"/>
              <a:gd name="connsiteX1087" fmla="*/ 1648599 w 6089403"/>
              <a:gd name="connsiteY1087" fmla="*/ 3920269 h 5615734"/>
              <a:gd name="connsiteX1088" fmla="*/ 1656075 w 6089403"/>
              <a:gd name="connsiteY1088" fmla="*/ 3920616 h 5615734"/>
              <a:gd name="connsiteX1089" fmla="*/ 1619405 w 6089403"/>
              <a:gd name="connsiteY1089" fmla="*/ 3910439 h 5615734"/>
              <a:gd name="connsiteX1090" fmla="*/ 1504404 w 6089403"/>
              <a:gd name="connsiteY1090" fmla="*/ 3888786 h 5615734"/>
              <a:gd name="connsiteX1091" fmla="*/ 1495633 w 6089403"/>
              <a:gd name="connsiteY1091" fmla="*/ 3886492 h 5615734"/>
              <a:gd name="connsiteX1092" fmla="*/ 1496145 w 6089403"/>
              <a:gd name="connsiteY1092" fmla="*/ 3886370 h 5615734"/>
              <a:gd name="connsiteX1093" fmla="*/ 1543002 w 6089403"/>
              <a:gd name="connsiteY1093" fmla="*/ 3880367 h 5615734"/>
              <a:gd name="connsiteX1094" fmla="*/ 1515534 w 6089403"/>
              <a:gd name="connsiteY1094" fmla="*/ 3879844 h 5615734"/>
              <a:gd name="connsiteX1095" fmla="*/ 1493037 w 6089403"/>
              <a:gd name="connsiteY1095" fmla="*/ 3882517 h 5615734"/>
              <a:gd name="connsiteX1096" fmla="*/ 1483161 w 6089403"/>
              <a:gd name="connsiteY1096" fmla="*/ 3883234 h 5615734"/>
              <a:gd name="connsiteX1097" fmla="*/ 1450985 w 6089403"/>
              <a:gd name="connsiteY1097" fmla="*/ 3874821 h 5615734"/>
              <a:gd name="connsiteX1098" fmla="*/ 1451966 w 6089403"/>
              <a:gd name="connsiteY1098" fmla="*/ 3872103 h 5615734"/>
              <a:gd name="connsiteX1099" fmla="*/ 1448301 w 6089403"/>
              <a:gd name="connsiteY1099" fmla="*/ 3872759 h 5615734"/>
              <a:gd name="connsiteX1100" fmla="*/ 1440622 w 6089403"/>
              <a:gd name="connsiteY1100" fmla="*/ 3872112 h 5615734"/>
              <a:gd name="connsiteX1101" fmla="*/ 1416573 w 6089403"/>
              <a:gd name="connsiteY1101" fmla="*/ 3865826 h 5615734"/>
              <a:gd name="connsiteX1102" fmla="*/ 1425327 w 6089403"/>
              <a:gd name="connsiteY1102" fmla="*/ 3864701 h 5615734"/>
              <a:gd name="connsiteX1103" fmla="*/ 1428912 w 6089403"/>
              <a:gd name="connsiteY1103" fmla="*/ 3862412 h 5615734"/>
              <a:gd name="connsiteX1104" fmla="*/ 1425327 w 6089403"/>
              <a:gd name="connsiteY1104" fmla="*/ 3864701 h 5615734"/>
              <a:gd name="connsiteX1105" fmla="*/ 1424766 w 6089403"/>
              <a:gd name="connsiteY1105" fmla="*/ 3857915 h 5615734"/>
              <a:gd name="connsiteX1106" fmla="*/ 1449999 w 6089403"/>
              <a:gd name="connsiteY1106" fmla="*/ 3861061 h 5615734"/>
              <a:gd name="connsiteX1107" fmla="*/ 1424591 w 6089403"/>
              <a:gd name="connsiteY1107" fmla="*/ 3853560 h 5615734"/>
              <a:gd name="connsiteX1108" fmla="*/ 1438101 w 6089403"/>
              <a:gd name="connsiteY1108" fmla="*/ 3850679 h 5615734"/>
              <a:gd name="connsiteX1109" fmla="*/ 1443790 w 6089403"/>
              <a:gd name="connsiteY1109" fmla="*/ 3849070 h 5615734"/>
              <a:gd name="connsiteX1110" fmla="*/ 1525506 w 6089403"/>
              <a:gd name="connsiteY1110" fmla="*/ 3866772 h 5615734"/>
              <a:gd name="connsiteX1111" fmla="*/ 1640312 w 6089403"/>
              <a:gd name="connsiteY1111" fmla="*/ 3885047 h 5615734"/>
              <a:gd name="connsiteX1112" fmla="*/ 1629938 w 6089403"/>
              <a:gd name="connsiteY1112" fmla="*/ 3880096 h 5615734"/>
              <a:gd name="connsiteX1113" fmla="*/ 1579893 w 6089403"/>
              <a:gd name="connsiteY1113" fmla="*/ 3869025 h 5615734"/>
              <a:gd name="connsiteX1114" fmla="*/ 1381003 w 6089403"/>
              <a:gd name="connsiteY1114" fmla="*/ 3815214 h 5615734"/>
              <a:gd name="connsiteX1115" fmla="*/ 1487667 w 6089403"/>
              <a:gd name="connsiteY1115" fmla="*/ 3832539 h 5615734"/>
              <a:gd name="connsiteX1116" fmla="*/ 1531602 w 6089403"/>
              <a:gd name="connsiteY1116" fmla="*/ 3840948 h 5615734"/>
              <a:gd name="connsiteX1117" fmla="*/ 1523294 w 6089403"/>
              <a:gd name="connsiteY1117" fmla="*/ 3835608 h 5615734"/>
              <a:gd name="connsiteX1118" fmla="*/ 1518414 w 6089403"/>
              <a:gd name="connsiteY1118" fmla="*/ 3833004 h 5615734"/>
              <a:gd name="connsiteX1119" fmla="*/ 1575287 w 6089403"/>
              <a:gd name="connsiteY1119" fmla="*/ 3844149 h 5615734"/>
              <a:gd name="connsiteX1120" fmla="*/ 1585995 w 6089403"/>
              <a:gd name="connsiteY1120" fmla="*/ 3838636 h 5615734"/>
              <a:gd name="connsiteX1121" fmla="*/ 1638277 w 6089403"/>
              <a:gd name="connsiteY1121" fmla="*/ 3841862 h 5615734"/>
              <a:gd name="connsiteX1122" fmla="*/ 1713175 w 6089403"/>
              <a:gd name="connsiteY1122" fmla="*/ 3855274 h 5615734"/>
              <a:gd name="connsiteX1123" fmla="*/ 1712673 w 6089403"/>
              <a:gd name="connsiteY1123" fmla="*/ 3854272 h 5615734"/>
              <a:gd name="connsiteX1124" fmla="*/ 1705876 w 6089403"/>
              <a:gd name="connsiteY1124" fmla="*/ 3852134 h 5615734"/>
              <a:gd name="connsiteX1125" fmla="*/ 1688129 w 6089403"/>
              <a:gd name="connsiteY1125" fmla="*/ 3846142 h 5615734"/>
              <a:gd name="connsiteX1126" fmla="*/ 1682762 w 6089403"/>
              <a:gd name="connsiteY1126" fmla="*/ 3835680 h 5615734"/>
              <a:gd name="connsiteX1127" fmla="*/ 1682746 w 6089403"/>
              <a:gd name="connsiteY1127" fmla="*/ 3835593 h 5615734"/>
              <a:gd name="connsiteX1128" fmla="*/ 1677257 w 6089403"/>
              <a:gd name="connsiteY1128" fmla="*/ 3834461 h 5615734"/>
              <a:gd name="connsiteX1129" fmla="*/ 1679809 w 6089403"/>
              <a:gd name="connsiteY1129" fmla="*/ 3832111 h 5615734"/>
              <a:gd name="connsiteX1130" fmla="*/ 1682119 w 6089403"/>
              <a:gd name="connsiteY1130" fmla="*/ 3832160 h 5615734"/>
              <a:gd name="connsiteX1131" fmla="*/ 1681605 w 6089403"/>
              <a:gd name="connsiteY1131" fmla="*/ 3829348 h 5615734"/>
              <a:gd name="connsiteX1132" fmla="*/ 1677359 w 6089403"/>
              <a:gd name="connsiteY1132" fmla="*/ 3828125 h 5615734"/>
              <a:gd name="connsiteX1133" fmla="*/ 1644909 w 6089403"/>
              <a:gd name="connsiteY1133" fmla="*/ 3821806 h 5615734"/>
              <a:gd name="connsiteX1134" fmla="*/ 1598095 w 6089403"/>
              <a:gd name="connsiteY1134" fmla="*/ 3811299 h 5615734"/>
              <a:gd name="connsiteX1135" fmla="*/ 1478498 w 6089403"/>
              <a:gd name="connsiteY1135" fmla="*/ 3783820 h 5615734"/>
              <a:gd name="connsiteX1136" fmla="*/ 1470530 w 6089403"/>
              <a:gd name="connsiteY1136" fmla="*/ 3781978 h 5615734"/>
              <a:gd name="connsiteX1137" fmla="*/ 1478924 w 6089403"/>
              <a:gd name="connsiteY1137" fmla="*/ 3779176 h 5615734"/>
              <a:gd name="connsiteX1138" fmla="*/ 1481749 w 6089403"/>
              <a:gd name="connsiteY1138" fmla="*/ 3777911 h 5615734"/>
              <a:gd name="connsiteX1139" fmla="*/ 1506706 w 6089403"/>
              <a:gd name="connsiteY1139" fmla="*/ 3782759 h 5615734"/>
              <a:gd name="connsiteX1140" fmla="*/ 1517587 w 6089403"/>
              <a:gd name="connsiteY1140" fmla="*/ 3785359 h 5615734"/>
              <a:gd name="connsiteX1141" fmla="*/ 1514713 w 6089403"/>
              <a:gd name="connsiteY1141" fmla="*/ 3783023 h 5615734"/>
              <a:gd name="connsiteX1142" fmla="*/ 1535715 w 6089403"/>
              <a:gd name="connsiteY1142" fmla="*/ 3780768 h 5615734"/>
              <a:gd name="connsiteX1143" fmla="*/ 1528640 w 6089403"/>
              <a:gd name="connsiteY1143" fmla="*/ 3758044 h 5615734"/>
              <a:gd name="connsiteX1144" fmla="*/ 1645880 w 6089403"/>
              <a:gd name="connsiteY1144" fmla="*/ 3782849 h 5615734"/>
              <a:gd name="connsiteX1145" fmla="*/ 1667618 w 6089403"/>
              <a:gd name="connsiteY1145" fmla="*/ 3784847 h 5615734"/>
              <a:gd name="connsiteX1146" fmla="*/ 1663412 w 6089403"/>
              <a:gd name="connsiteY1146" fmla="*/ 3783468 h 5615734"/>
              <a:gd name="connsiteX1147" fmla="*/ 1653451 w 6089403"/>
              <a:gd name="connsiteY1147" fmla="*/ 3773308 h 5615734"/>
              <a:gd name="connsiteX1148" fmla="*/ 1624948 w 6089403"/>
              <a:gd name="connsiteY1148" fmla="*/ 3767501 h 5615734"/>
              <a:gd name="connsiteX1149" fmla="*/ 1604557 w 6089403"/>
              <a:gd name="connsiteY1149" fmla="*/ 3756789 h 5615734"/>
              <a:gd name="connsiteX1150" fmla="*/ 1628126 w 6089403"/>
              <a:gd name="connsiteY1150" fmla="*/ 3760505 h 5615734"/>
              <a:gd name="connsiteX1151" fmla="*/ 1630970 w 6089403"/>
              <a:gd name="connsiteY1151" fmla="*/ 3761338 h 5615734"/>
              <a:gd name="connsiteX1152" fmla="*/ 1630990 w 6089403"/>
              <a:gd name="connsiteY1152" fmla="*/ 3761071 h 5615734"/>
              <a:gd name="connsiteX1153" fmla="*/ 1627808 w 6089403"/>
              <a:gd name="connsiteY1153" fmla="*/ 3759968 h 5615734"/>
              <a:gd name="connsiteX1154" fmla="*/ 1558258 w 6089403"/>
              <a:gd name="connsiteY1154" fmla="*/ 3737956 h 5615734"/>
              <a:gd name="connsiteX1155" fmla="*/ 1583812 w 6089403"/>
              <a:gd name="connsiteY1155" fmla="*/ 3729579 h 5615734"/>
              <a:gd name="connsiteX1156" fmla="*/ 1265193 w 6089403"/>
              <a:gd name="connsiteY1156" fmla="*/ 3635069 h 5615734"/>
              <a:gd name="connsiteX1157" fmla="*/ 843671 w 6089403"/>
              <a:gd name="connsiteY1157" fmla="*/ 3488661 h 5615734"/>
              <a:gd name="connsiteX1158" fmla="*/ 1159471 w 6089403"/>
              <a:gd name="connsiteY1158" fmla="*/ 3570322 h 5615734"/>
              <a:gd name="connsiteX1159" fmla="*/ 1203022 w 6089403"/>
              <a:gd name="connsiteY1159" fmla="*/ 3583499 h 5615734"/>
              <a:gd name="connsiteX1160" fmla="*/ 1203022 w 6089403"/>
              <a:gd name="connsiteY1160" fmla="*/ 3583499 h 5615734"/>
              <a:gd name="connsiteX1161" fmla="*/ 1201426 w 6089403"/>
              <a:gd name="connsiteY1161" fmla="*/ 3582370 h 5615734"/>
              <a:gd name="connsiteX1162" fmla="*/ 1213946 w 6089403"/>
              <a:gd name="connsiteY1162" fmla="*/ 3587055 h 5615734"/>
              <a:gd name="connsiteX1163" fmla="*/ 1230065 w 6089403"/>
              <a:gd name="connsiteY1163" fmla="*/ 3592150 h 5615734"/>
              <a:gd name="connsiteX1164" fmla="*/ 1375853 w 6089403"/>
              <a:gd name="connsiteY1164" fmla="*/ 3638217 h 5615734"/>
              <a:gd name="connsiteX1165" fmla="*/ 1369848 w 6089403"/>
              <a:gd name="connsiteY1165" fmla="*/ 3624083 h 5615734"/>
              <a:gd name="connsiteX1166" fmla="*/ 1344039 w 6089403"/>
              <a:gd name="connsiteY1166" fmla="*/ 3603467 h 5615734"/>
              <a:gd name="connsiteX1167" fmla="*/ 1487854 w 6089403"/>
              <a:gd name="connsiteY1167" fmla="*/ 3642222 h 5615734"/>
              <a:gd name="connsiteX1168" fmla="*/ 1554686 w 6089403"/>
              <a:gd name="connsiteY1168" fmla="*/ 3657128 h 5615734"/>
              <a:gd name="connsiteX1169" fmla="*/ 1576025 w 6089403"/>
              <a:gd name="connsiteY1169" fmla="*/ 3654560 h 5615734"/>
              <a:gd name="connsiteX1170" fmla="*/ 1666054 w 6089403"/>
              <a:gd name="connsiteY1170" fmla="*/ 3644479 h 5615734"/>
              <a:gd name="connsiteX1171" fmla="*/ 1688751 w 6089403"/>
              <a:gd name="connsiteY1171" fmla="*/ 3635839 h 5615734"/>
              <a:gd name="connsiteX1172" fmla="*/ 1662429 w 6089403"/>
              <a:gd name="connsiteY1172" fmla="*/ 3637516 h 5615734"/>
              <a:gd name="connsiteX1173" fmla="*/ 1584244 w 6089403"/>
              <a:gd name="connsiteY1173" fmla="*/ 3645464 h 5615734"/>
              <a:gd name="connsiteX1174" fmla="*/ 1650641 w 6089403"/>
              <a:gd name="connsiteY1174" fmla="*/ 3635522 h 5615734"/>
              <a:gd name="connsiteX1175" fmla="*/ 1722479 w 6089403"/>
              <a:gd name="connsiteY1175" fmla="*/ 3626503 h 5615734"/>
              <a:gd name="connsiteX1176" fmla="*/ 1746445 w 6089403"/>
              <a:gd name="connsiteY1176" fmla="*/ 3624764 h 5615734"/>
              <a:gd name="connsiteX1177" fmla="*/ 1709606 w 6089403"/>
              <a:gd name="connsiteY1177" fmla="*/ 3609063 h 5615734"/>
              <a:gd name="connsiteX1178" fmla="*/ 1723959 w 6089403"/>
              <a:gd name="connsiteY1178" fmla="*/ 3612699 h 5615734"/>
              <a:gd name="connsiteX1179" fmla="*/ 1731445 w 6089403"/>
              <a:gd name="connsiteY1179" fmla="*/ 3614167 h 5615734"/>
              <a:gd name="connsiteX1180" fmla="*/ 1712473 w 6089403"/>
              <a:gd name="connsiteY1180" fmla="*/ 3581446 h 5615734"/>
              <a:gd name="connsiteX1181" fmla="*/ 1710091 w 6089403"/>
              <a:gd name="connsiteY1181" fmla="*/ 3580711 h 5615734"/>
              <a:gd name="connsiteX1182" fmla="*/ 1762392 w 6089403"/>
              <a:gd name="connsiteY1182" fmla="*/ 3585006 h 5615734"/>
              <a:gd name="connsiteX1183" fmla="*/ 1827845 w 6089403"/>
              <a:gd name="connsiteY1183" fmla="*/ 3599437 h 5615734"/>
              <a:gd name="connsiteX1184" fmla="*/ 1863597 w 6089403"/>
              <a:gd name="connsiteY1184" fmla="*/ 3609076 h 5615734"/>
              <a:gd name="connsiteX1185" fmla="*/ 1879115 w 6089403"/>
              <a:gd name="connsiteY1185" fmla="*/ 3613260 h 5615734"/>
              <a:gd name="connsiteX1186" fmla="*/ 1923790 w 6089403"/>
              <a:gd name="connsiteY1186" fmla="*/ 3608514 h 5615734"/>
              <a:gd name="connsiteX1187" fmla="*/ 1936501 w 6089403"/>
              <a:gd name="connsiteY1187" fmla="*/ 3608595 h 5615734"/>
              <a:gd name="connsiteX1188" fmla="*/ 1885843 w 6089403"/>
              <a:gd name="connsiteY1188" fmla="*/ 3613784 h 5615734"/>
              <a:gd name="connsiteX1189" fmla="*/ 1882477 w 6089403"/>
              <a:gd name="connsiteY1189" fmla="*/ 3614166 h 5615734"/>
              <a:gd name="connsiteX1190" fmla="*/ 1890465 w 6089403"/>
              <a:gd name="connsiteY1190" fmla="*/ 3616319 h 5615734"/>
              <a:gd name="connsiteX1191" fmla="*/ 1936160 w 6089403"/>
              <a:gd name="connsiteY1191" fmla="*/ 3628638 h 5615734"/>
              <a:gd name="connsiteX1192" fmla="*/ 1949767 w 6089403"/>
              <a:gd name="connsiteY1192" fmla="*/ 3632443 h 5615734"/>
              <a:gd name="connsiteX1193" fmla="*/ 2007376 w 6089403"/>
              <a:gd name="connsiteY1193" fmla="*/ 3629366 h 5615734"/>
              <a:gd name="connsiteX1194" fmla="*/ 2130386 w 6089403"/>
              <a:gd name="connsiteY1194" fmla="*/ 3627907 h 5615734"/>
              <a:gd name="connsiteX1195" fmla="*/ 2184504 w 6089403"/>
              <a:gd name="connsiteY1195" fmla="*/ 3630928 h 5615734"/>
              <a:gd name="connsiteX1196" fmla="*/ 2257744 w 6089403"/>
              <a:gd name="connsiteY1196" fmla="*/ 3631520 h 5615734"/>
              <a:gd name="connsiteX1197" fmla="*/ 2380903 w 6089403"/>
              <a:gd name="connsiteY1197" fmla="*/ 3624485 h 5615734"/>
              <a:gd name="connsiteX1198" fmla="*/ 2407874 w 6089403"/>
              <a:gd name="connsiteY1198" fmla="*/ 3602976 h 5615734"/>
              <a:gd name="connsiteX1199" fmla="*/ 2479011 w 6089403"/>
              <a:gd name="connsiteY1199" fmla="*/ 3605390 h 5615734"/>
              <a:gd name="connsiteX1200" fmla="*/ 2685399 w 6089403"/>
              <a:gd name="connsiteY1200" fmla="*/ 3600897 h 5615734"/>
              <a:gd name="connsiteX1201" fmla="*/ 2757717 w 6089403"/>
              <a:gd name="connsiteY1201" fmla="*/ 3576124 h 5615734"/>
              <a:gd name="connsiteX1202" fmla="*/ 2639391 w 6089403"/>
              <a:gd name="connsiteY1202" fmla="*/ 3575114 h 5615734"/>
              <a:gd name="connsiteX1203" fmla="*/ 2375342 w 6089403"/>
              <a:gd name="connsiteY1203" fmla="*/ 3582702 h 5615734"/>
              <a:gd name="connsiteX1204" fmla="*/ 2193569 w 6089403"/>
              <a:gd name="connsiteY1204" fmla="*/ 3596646 h 5615734"/>
              <a:gd name="connsiteX1205" fmla="*/ 2160571 w 6089403"/>
              <a:gd name="connsiteY1205" fmla="*/ 3580927 h 5615734"/>
              <a:gd name="connsiteX1206" fmla="*/ 2170061 w 6089403"/>
              <a:gd name="connsiteY1206" fmla="*/ 3579774 h 5615734"/>
              <a:gd name="connsiteX1207" fmla="*/ 2139901 w 6089403"/>
              <a:gd name="connsiteY1207" fmla="*/ 3577702 h 5615734"/>
              <a:gd name="connsiteX1208" fmla="*/ 2060028 w 6089403"/>
              <a:gd name="connsiteY1208" fmla="*/ 3576568 h 5615734"/>
              <a:gd name="connsiteX1209" fmla="*/ 2163478 w 6089403"/>
              <a:gd name="connsiteY1209" fmla="*/ 3574833 h 5615734"/>
              <a:gd name="connsiteX1210" fmla="*/ 2151055 w 6089403"/>
              <a:gd name="connsiteY1210" fmla="*/ 3573091 h 5615734"/>
              <a:gd name="connsiteX1211" fmla="*/ 2136068 w 6089403"/>
              <a:gd name="connsiteY1211" fmla="*/ 3541457 h 5615734"/>
              <a:gd name="connsiteX1212" fmla="*/ 2201270 w 6089403"/>
              <a:gd name="connsiteY1212" fmla="*/ 3527281 h 5615734"/>
              <a:gd name="connsiteX1213" fmla="*/ 2263328 w 6089403"/>
              <a:gd name="connsiteY1213" fmla="*/ 3523607 h 5615734"/>
              <a:gd name="connsiteX1214" fmla="*/ 2247584 w 6089403"/>
              <a:gd name="connsiteY1214" fmla="*/ 3520760 h 5615734"/>
              <a:gd name="connsiteX1215" fmla="*/ 2247618 w 6089403"/>
              <a:gd name="connsiteY1215" fmla="*/ 3515580 h 5615734"/>
              <a:gd name="connsiteX1216" fmla="*/ 2308906 w 6089403"/>
              <a:gd name="connsiteY1216" fmla="*/ 3515952 h 5615734"/>
              <a:gd name="connsiteX1217" fmla="*/ 2305607 w 6089403"/>
              <a:gd name="connsiteY1217" fmla="*/ 3519541 h 5615734"/>
              <a:gd name="connsiteX1218" fmla="*/ 2296851 w 6089403"/>
              <a:gd name="connsiteY1218" fmla="*/ 3522295 h 5615734"/>
              <a:gd name="connsiteX1219" fmla="*/ 2368661 w 6089403"/>
              <a:gd name="connsiteY1219" fmla="*/ 3522695 h 5615734"/>
              <a:gd name="connsiteX1220" fmla="*/ 2424903 w 6089403"/>
              <a:gd name="connsiteY1220" fmla="*/ 3518290 h 5615734"/>
              <a:gd name="connsiteX1221" fmla="*/ 2442681 w 6089403"/>
              <a:gd name="connsiteY1221" fmla="*/ 3516337 h 5615734"/>
              <a:gd name="connsiteX1222" fmla="*/ 2425422 w 6089403"/>
              <a:gd name="connsiteY1222" fmla="*/ 3512736 h 5615734"/>
              <a:gd name="connsiteX1223" fmla="*/ 2361265 w 6089403"/>
              <a:gd name="connsiteY1223" fmla="*/ 3511646 h 5615734"/>
              <a:gd name="connsiteX1224" fmla="*/ 2463982 w 6089403"/>
              <a:gd name="connsiteY1224" fmla="*/ 3486980 h 5615734"/>
              <a:gd name="connsiteX1225" fmla="*/ 2613234 w 6089403"/>
              <a:gd name="connsiteY1225" fmla="*/ 3485654 h 5615734"/>
              <a:gd name="connsiteX1226" fmla="*/ 2649292 w 6089403"/>
              <a:gd name="connsiteY1226" fmla="*/ 3486791 h 5615734"/>
              <a:gd name="connsiteX1227" fmla="*/ 2657455 w 6089403"/>
              <a:gd name="connsiteY1227" fmla="*/ 3485073 h 5615734"/>
              <a:gd name="connsiteX1228" fmla="*/ 2726487 w 6089403"/>
              <a:gd name="connsiteY1228" fmla="*/ 3463369 h 5615734"/>
              <a:gd name="connsiteX1229" fmla="*/ 2756857 w 6089403"/>
              <a:gd name="connsiteY1229" fmla="*/ 3451708 h 5615734"/>
              <a:gd name="connsiteX1230" fmla="*/ 2674193 w 6089403"/>
              <a:gd name="connsiteY1230" fmla="*/ 3445392 h 5615734"/>
              <a:gd name="connsiteX1231" fmla="*/ 2416070 w 6089403"/>
              <a:gd name="connsiteY1231" fmla="*/ 3455664 h 5615734"/>
              <a:gd name="connsiteX1232" fmla="*/ 2176620 w 6089403"/>
              <a:gd name="connsiteY1232" fmla="*/ 3464664 h 5615734"/>
              <a:gd name="connsiteX1233" fmla="*/ 2120958 w 6089403"/>
              <a:gd name="connsiteY1233" fmla="*/ 3452483 h 5615734"/>
              <a:gd name="connsiteX1234" fmla="*/ 2319810 w 6089403"/>
              <a:gd name="connsiteY1234" fmla="*/ 3444502 h 5615734"/>
              <a:gd name="connsiteX1235" fmla="*/ 2337183 w 6089403"/>
              <a:gd name="connsiteY1235" fmla="*/ 3444269 h 5615734"/>
              <a:gd name="connsiteX1236" fmla="*/ 2326488 w 6089403"/>
              <a:gd name="connsiteY1236" fmla="*/ 3437769 h 5615734"/>
              <a:gd name="connsiteX1237" fmla="*/ 2302600 w 6089403"/>
              <a:gd name="connsiteY1237" fmla="*/ 3432694 h 5615734"/>
              <a:gd name="connsiteX1238" fmla="*/ 2260480 w 6089403"/>
              <a:gd name="connsiteY1238" fmla="*/ 3429920 h 5615734"/>
              <a:gd name="connsiteX1239" fmla="*/ 2168800 w 6089403"/>
              <a:gd name="connsiteY1239" fmla="*/ 3435541 h 5615734"/>
              <a:gd name="connsiteX1240" fmla="*/ 2175234 w 6089403"/>
              <a:gd name="connsiteY1240" fmla="*/ 3423794 h 5615734"/>
              <a:gd name="connsiteX1241" fmla="*/ 2190880 w 6089403"/>
              <a:gd name="connsiteY1241" fmla="*/ 3420894 h 5615734"/>
              <a:gd name="connsiteX1242" fmla="*/ 2198331 w 6089403"/>
              <a:gd name="connsiteY1242" fmla="*/ 3419666 h 5615734"/>
              <a:gd name="connsiteX1243" fmla="*/ 2196248 w 6089403"/>
              <a:gd name="connsiteY1243" fmla="*/ 3419018 h 5615734"/>
              <a:gd name="connsiteX1244" fmla="*/ 2198662 w 6089403"/>
              <a:gd name="connsiteY1244" fmla="*/ 3394143 h 5615734"/>
              <a:gd name="connsiteX1245" fmla="*/ 1981186 w 6089403"/>
              <a:gd name="connsiteY1245" fmla="*/ 3357699 h 5615734"/>
              <a:gd name="connsiteX1246" fmla="*/ 1830841 w 6089403"/>
              <a:gd name="connsiteY1246" fmla="*/ 3284299 h 5615734"/>
              <a:gd name="connsiteX1247" fmla="*/ 1927282 w 6089403"/>
              <a:gd name="connsiteY1247" fmla="*/ 3288773 h 5615734"/>
              <a:gd name="connsiteX1248" fmla="*/ 2050277 w 6089403"/>
              <a:gd name="connsiteY1248" fmla="*/ 3269224 h 5615734"/>
              <a:gd name="connsiteX1249" fmla="*/ 2331465 w 6089403"/>
              <a:gd name="connsiteY1249" fmla="*/ 3239514 h 5615734"/>
              <a:gd name="connsiteX1250" fmla="*/ 2255671 w 6089403"/>
              <a:gd name="connsiteY1250" fmla="*/ 3219492 h 5615734"/>
              <a:gd name="connsiteX1251" fmla="*/ 2234474 w 6089403"/>
              <a:gd name="connsiteY1251" fmla="*/ 3185829 h 5615734"/>
              <a:gd name="connsiteX1252" fmla="*/ 2397211 w 6089403"/>
              <a:gd name="connsiteY1252" fmla="*/ 3187090 h 5615734"/>
              <a:gd name="connsiteX1253" fmla="*/ 2539774 w 6089403"/>
              <a:gd name="connsiteY1253" fmla="*/ 3187863 h 5615734"/>
              <a:gd name="connsiteX1254" fmla="*/ 2748195 w 6089403"/>
              <a:gd name="connsiteY1254" fmla="*/ 3108840 h 5615734"/>
              <a:gd name="connsiteX1255" fmla="*/ 2957470 w 6089403"/>
              <a:gd name="connsiteY1255" fmla="*/ 2978809 h 5615734"/>
              <a:gd name="connsiteX1256" fmla="*/ 3391834 w 6089403"/>
              <a:gd name="connsiteY1256" fmla="*/ 2565079 h 5615734"/>
              <a:gd name="connsiteX1257" fmla="*/ 3706105 w 6089403"/>
              <a:gd name="connsiteY1257" fmla="*/ 2046476 h 5615734"/>
              <a:gd name="connsiteX1258" fmla="*/ 3882578 w 6089403"/>
              <a:gd name="connsiteY1258" fmla="*/ 1442940 h 5615734"/>
              <a:gd name="connsiteX1259" fmla="*/ 3892655 w 6089403"/>
              <a:gd name="connsiteY1259" fmla="*/ 782022 h 5615734"/>
              <a:gd name="connsiteX1260" fmla="*/ 3799380 w 6089403"/>
              <a:gd name="connsiteY1260" fmla="*/ 365991 h 5615734"/>
              <a:gd name="connsiteX1261" fmla="*/ 3690992 w 6089403"/>
              <a:gd name="connsiteY1261" fmla="*/ 63701 h 561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</a:cxnLst>
            <a:rect l="l" t="t" r="r" b="b"/>
            <a:pathLst>
              <a:path w="6089403" h="5615734">
                <a:moveTo>
                  <a:pt x="1088011" y="5136068"/>
                </a:moveTo>
                <a:cubicBezTo>
                  <a:pt x="1093584" y="5136484"/>
                  <a:pt x="1098346" y="5136665"/>
                  <a:pt x="1098786" y="5136884"/>
                </a:cubicBezTo>
                <a:lnTo>
                  <a:pt x="1092896" y="5137287"/>
                </a:lnTo>
                <a:close/>
                <a:moveTo>
                  <a:pt x="1098701" y="4889874"/>
                </a:moveTo>
                <a:cubicBezTo>
                  <a:pt x="1109009" y="4890759"/>
                  <a:pt x="1117848" y="4891078"/>
                  <a:pt x="1118629" y="4891612"/>
                </a:cubicBezTo>
                <a:lnTo>
                  <a:pt x="1107577" y="4892786"/>
                </a:lnTo>
                <a:close/>
                <a:moveTo>
                  <a:pt x="1378989" y="4854111"/>
                </a:moveTo>
                <a:lnTo>
                  <a:pt x="1373631" y="4854193"/>
                </a:lnTo>
                <a:lnTo>
                  <a:pt x="1380464" y="4854690"/>
                </a:lnTo>
                <a:cubicBezTo>
                  <a:pt x="1382159" y="4854754"/>
                  <a:pt x="1383094" y="4854698"/>
                  <a:pt x="1383003" y="4854479"/>
                </a:cubicBezTo>
                <a:lnTo>
                  <a:pt x="1381447" y="4854111"/>
                </a:lnTo>
                <a:close/>
                <a:moveTo>
                  <a:pt x="995022" y="4749232"/>
                </a:moveTo>
                <a:cubicBezTo>
                  <a:pt x="995714" y="4748220"/>
                  <a:pt x="995251" y="4748895"/>
                  <a:pt x="994328" y="4750244"/>
                </a:cubicBezTo>
                <a:lnTo>
                  <a:pt x="992525" y="4752879"/>
                </a:lnTo>
                <a:lnTo>
                  <a:pt x="990864" y="4755307"/>
                </a:lnTo>
                <a:cubicBezTo>
                  <a:pt x="989710" y="4756994"/>
                  <a:pt x="988786" y="4758344"/>
                  <a:pt x="988786" y="4758344"/>
                </a:cubicBezTo>
                <a:cubicBezTo>
                  <a:pt x="986299" y="4765010"/>
                  <a:pt x="985055" y="4768343"/>
                  <a:pt x="984588" y="4769592"/>
                </a:cubicBezTo>
                <a:cubicBezTo>
                  <a:pt x="983189" y="4773341"/>
                  <a:pt x="988786" y="4758344"/>
                  <a:pt x="988786" y="4758344"/>
                </a:cubicBezTo>
                <a:lnTo>
                  <a:pt x="992525" y="4752879"/>
                </a:lnTo>
                <a:close/>
                <a:moveTo>
                  <a:pt x="1376561" y="4740807"/>
                </a:moveTo>
                <a:lnTo>
                  <a:pt x="1365826" y="4743625"/>
                </a:lnTo>
                <a:lnTo>
                  <a:pt x="1394237" y="4743467"/>
                </a:lnTo>
                <a:lnTo>
                  <a:pt x="1397024" y="4742591"/>
                </a:lnTo>
                <a:lnTo>
                  <a:pt x="1389904" y="4741278"/>
                </a:lnTo>
                <a:close/>
                <a:moveTo>
                  <a:pt x="3831081" y="4730996"/>
                </a:moveTo>
                <a:cubicBezTo>
                  <a:pt x="3826273" y="4730892"/>
                  <a:pt x="3822721" y="4731447"/>
                  <a:pt x="3821546" y="4733101"/>
                </a:cubicBezTo>
                <a:cubicBezTo>
                  <a:pt x="3822435" y="4735996"/>
                  <a:pt x="3827458" y="4737342"/>
                  <a:pt x="3827458" y="4737342"/>
                </a:cubicBezTo>
                <a:lnTo>
                  <a:pt x="3851088" y="4739828"/>
                </a:lnTo>
                <a:lnTo>
                  <a:pt x="3858961" y="4734741"/>
                </a:lnTo>
                <a:lnTo>
                  <a:pt x="3857437" y="4734473"/>
                </a:lnTo>
                <a:lnTo>
                  <a:pt x="3853392" y="4734570"/>
                </a:lnTo>
                <a:lnTo>
                  <a:pt x="3856007" y="4734222"/>
                </a:lnTo>
                <a:lnTo>
                  <a:pt x="3848144" y="4732840"/>
                </a:lnTo>
                <a:cubicBezTo>
                  <a:pt x="3841949" y="4731861"/>
                  <a:pt x="3835888" y="4731099"/>
                  <a:pt x="3831081" y="4730996"/>
                </a:cubicBezTo>
                <a:close/>
                <a:moveTo>
                  <a:pt x="1348319" y="4726698"/>
                </a:moveTo>
                <a:cubicBezTo>
                  <a:pt x="1348319" y="4726698"/>
                  <a:pt x="1354279" y="4728498"/>
                  <a:pt x="1352789" y="4728048"/>
                </a:cubicBezTo>
                <a:cubicBezTo>
                  <a:pt x="1352293" y="4727898"/>
                  <a:pt x="1350969" y="4727499"/>
                  <a:pt x="1348319" y="4726698"/>
                </a:cubicBezTo>
                <a:close/>
                <a:moveTo>
                  <a:pt x="1220740" y="4721358"/>
                </a:moveTo>
                <a:cubicBezTo>
                  <a:pt x="1220362" y="4720882"/>
                  <a:pt x="1218126" y="4721335"/>
                  <a:pt x="1214888" y="4722321"/>
                </a:cubicBezTo>
                <a:lnTo>
                  <a:pt x="1210339" y="4723920"/>
                </a:lnTo>
                <a:lnTo>
                  <a:pt x="1210767" y="4724015"/>
                </a:lnTo>
                <a:lnTo>
                  <a:pt x="1218826" y="4725656"/>
                </a:lnTo>
                <a:close/>
                <a:moveTo>
                  <a:pt x="1385427" y="4716016"/>
                </a:moveTo>
                <a:lnTo>
                  <a:pt x="1382267" y="4716746"/>
                </a:lnTo>
                <a:lnTo>
                  <a:pt x="1383218" y="4717217"/>
                </a:lnTo>
                <a:lnTo>
                  <a:pt x="1386770" y="4718973"/>
                </a:lnTo>
                <a:lnTo>
                  <a:pt x="1387760" y="4718776"/>
                </a:lnTo>
                <a:lnTo>
                  <a:pt x="1387594" y="4716611"/>
                </a:lnTo>
                <a:close/>
                <a:moveTo>
                  <a:pt x="1341104" y="4703759"/>
                </a:moveTo>
                <a:lnTo>
                  <a:pt x="1317985" y="4711303"/>
                </a:lnTo>
                <a:cubicBezTo>
                  <a:pt x="1306305" y="4715035"/>
                  <a:pt x="1294397" y="4718794"/>
                  <a:pt x="1281258" y="4723005"/>
                </a:cubicBezTo>
                <a:lnTo>
                  <a:pt x="1253382" y="4732043"/>
                </a:lnTo>
                <a:lnTo>
                  <a:pt x="1255821" y="4732429"/>
                </a:lnTo>
                <a:lnTo>
                  <a:pt x="1256905" y="4732307"/>
                </a:lnTo>
                <a:cubicBezTo>
                  <a:pt x="1272879" y="4731724"/>
                  <a:pt x="1293787" y="4733428"/>
                  <a:pt x="1301008" y="4732379"/>
                </a:cubicBezTo>
                <a:lnTo>
                  <a:pt x="1338011" y="4727742"/>
                </a:lnTo>
                <a:lnTo>
                  <a:pt x="1308624" y="4737138"/>
                </a:lnTo>
                <a:lnTo>
                  <a:pt x="1304589" y="4737036"/>
                </a:lnTo>
                <a:lnTo>
                  <a:pt x="1291244" y="4737261"/>
                </a:lnTo>
                <a:lnTo>
                  <a:pt x="1307067" y="4739194"/>
                </a:lnTo>
                <a:lnTo>
                  <a:pt x="1308719" y="4737922"/>
                </a:lnTo>
                <a:cubicBezTo>
                  <a:pt x="1310907" y="4737178"/>
                  <a:pt x="1313350" y="4736857"/>
                  <a:pt x="1314341" y="4737319"/>
                </a:cubicBezTo>
                <a:cubicBezTo>
                  <a:pt x="1315002" y="4737626"/>
                  <a:pt x="1315017" y="4738279"/>
                  <a:pt x="1313883" y="4739385"/>
                </a:cubicBezTo>
                <a:lnTo>
                  <a:pt x="1312471" y="4739854"/>
                </a:lnTo>
                <a:lnTo>
                  <a:pt x="1344133" y="4743721"/>
                </a:lnTo>
                <a:lnTo>
                  <a:pt x="1348203" y="4741633"/>
                </a:lnTo>
                <a:lnTo>
                  <a:pt x="1354056" y="4739102"/>
                </a:lnTo>
                <a:lnTo>
                  <a:pt x="1350459" y="4738331"/>
                </a:lnTo>
                <a:lnTo>
                  <a:pt x="1347871" y="4738298"/>
                </a:lnTo>
                <a:lnTo>
                  <a:pt x="1328242" y="4737654"/>
                </a:lnTo>
                <a:lnTo>
                  <a:pt x="1333808" y="4735933"/>
                </a:lnTo>
                <a:lnTo>
                  <a:pt x="1373509" y="4721614"/>
                </a:lnTo>
                <a:lnTo>
                  <a:pt x="1386092" y="4719109"/>
                </a:lnTo>
                <a:lnTo>
                  <a:pt x="1384574" y="4718471"/>
                </a:lnTo>
                <a:lnTo>
                  <a:pt x="1382193" y="4718430"/>
                </a:lnTo>
                <a:lnTo>
                  <a:pt x="1381548" y="4716911"/>
                </a:lnTo>
                <a:lnTo>
                  <a:pt x="1364814" y="4720776"/>
                </a:lnTo>
                <a:lnTo>
                  <a:pt x="1380507" y="4714665"/>
                </a:lnTo>
                <a:lnTo>
                  <a:pt x="1342667" y="4704275"/>
                </a:lnTo>
                <a:close/>
                <a:moveTo>
                  <a:pt x="1214803" y="4696581"/>
                </a:moveTo>
                <a:cubicBezTo>
                  <a:pt x="1215740" y="4696092"/>
                  <a:pt x="1216477" y="4696219"/>
                  <a:pt x="1217233" y="4697172"/>
                </a:cubicBezTo>
                <a:cubicBezTo>
                  <a:pt x="1215799" y="4698569"/>
                  <a:pt x="1214202" y="4703503"/>
                  <a:pt x="1211176" y="4699690"/>
                </a:cubicBezTo>
                <a:cubicBezTo>
                  <a:pt x="1212730" y="4698177"/>
                  <a:pt x="1213867" y="4697070"/>
                  <a:pt x="1214803" y="4696581"/>
                </a:cubicBezTo>
                <a:close/>
                <a:moveTo>
                  <a:pt x="1319180" y="4696517"/>
                </a:moveTo>
                <a:lnTo>
                  <a:pt x="1269701" y="4713752"/>
                </a:lnTo>
                <a:lnTo>
                  <a:pt x="1230506" y="4728036"/>
                </a:lnTo>
                <a:lnTo>
                  <a:pt x="1239172" y="4729800"/>
                </a:lnTo>
                <a:lnTo>
                  <a:pt x="1242012" y="4730248"/>
                </a:lnTo>
                <a:lnTo>
                  <a:pt x="1248271" y="4728210"/>
                </a:lnTo>
                <a:cubicBezTo>
                  <a:pt x="1259234" y="4725000"/>
                  <a:pt x="1270176" y="4722231"/>
                  <a:pt x="1270894" y="4721533"/>
                </a:cubicBezTo>
                <a:cubicBezTo>
                  <a:pt x="1291266" y="4714088"/>
                  <a:pt x="1310800" y="4707322"/>
                  <a:pt x="1330480" y="4700341"/>
                </a:cubicBezTo>
                <a:lnTo>
                  <a:pt x="1330610" y="4700293"/>
                </a:lnTo>
                <a:close/>
                <a:moveTo>
                  <a:pt x="1220859" y="4694064"/>
                </a:moveTo>
                <a:cubicBezTo>
                  <a:pt x="1221795" y="4693575"/>
                  <a:pt x="1222533" y="4693702"/>
                  <a:pt x="1223289" y="4694656"/>
                </a:cubicBezTo>
                <a:cubicBezTo>
                  <a:pt x="1221854" y="4696052"/>
                  <a:pt x="1220258" y="4700986"/>
                  <a:pt x="1217233" y="4697172"/>
                </a:cubicBezTo>
                <a:cubicBezTo>
                  <a:pt x="1218787" y="4695659"/>
                  <a:pt x="1219923" y="4694553"/>
                  <a:pt x="1220859" y="4694064"/>
                </a:cubicBezTo>
                <a:close/>
                <a:moveTo>
                  <a:pt x="1239795" y="4689285"/>
                </a:moveTo>
                <a:cubicBezTo>
                  <a:pt x="1235492" y="4693476"/>
                  <a:pt x="1229185" y="4695675"/>
                  <a:pt x="1223289" y="4694656"/>
                </a:cubicBezTo>
                <a:cubicBezTo>
                  <a:pt x="1227034" y="4692698"/>
                  <a:pt x="1229624" y="4691022"/>
                  <a:pt x="1232046" y="4690002"/>
                </a:cubicBezTo>
                <a:cubicBezTo>
                  <a:pt x="1234469" y="4688980"/>
                  <a:pt x="1236722" y="4688616"/>
                  <a:pt x="1239795" y="4689285"/>
                </a:cubicBezTo>
                <a:close/>
                <a:moveTo>
                  <a:pt x="1290450" y="4687026"/>
                </a:moveTo>
                <a:lnTo>
                  <a:pt x="1251046" y="4700148"/>
                </a:lnTo>
                <a:lnTo>
                  <a:pt x="1194115" y="4720320"/>
                </a:lnTo>
                <a:lnTo>
                  <a:pt x="1204661" y="4722660"/>
                </a:lnTo>
                <a:lnTo>
                  <a:pt x="1225255" y="4714429"/>
                </a:lnTo>
                <a:lnTo>
                  <a:pt x="1294998" y="4688528"/>
                </a:lnTo>
                <a:close/>
                <a:moveTo>
                  <a:pt x="1159236" y="4663799"/>
                </a:moveTo>
                <a:lnTo>
                  <a:pt x="1154790" y="4665765"/>
                </a:lnTo>
                <a:lnTo>
                  <a:pt x="1145217" y="4670915"/>
                </a:lnTo>
                <a:lnTo>
                  <a:pt x="1123116" y="4671167"/>
                </a:lnTo>
                <a:lnTo>
                  <a:pt x="1099978" y="4670361"/>
                </a:lnTo>
                <a:lnTo>
                  <a:pt x="1106150" y="4667499"/>
                </a:lnTo>
                <a:lnTo>
                  <a:pt x="1111503" y="4665497"/>
                </a:lnTo>
                <a:close/>
                <a:moveTo>
                  <a:pt x="3945928" y="4660484"/>
                </a:moveTo>
                <a:lnTo>
                  <a:pt x="3909182" y="4664572"/>
                </a:lnTo>
                <a:cubicBezTo>
                  <a:pt x="3907734" y="4665553"/>
                  <a:pt x="3887474" y="4662552"/>
                  <a:pt x="3890848" y="4668644"/>
                </a:cubicBezTo>
                <a:cubicBezTo>
                  <a:pt x="3891913" y="4670569"/>
                  <a:pt x="3908416" y="4670387"/>
                  <a:pt x="3901702" y="4669654"/>
                </a:cubicBezTo>
                <a:cubicBezTo>
                  <a:pt x="3911934" y="4669542"/>
                  <a:pt x="3924459" y="4667871"/>
                  <a:pt x="3937087" y="4666462"/>
                </a:cubicBezTo>
                <a:lnTo>
                  <a:pt x="3961989" y="4665339"/>
                </a:lnTo>
                <a:lnTo>
                  <a:pt x="3967368" y="4661370"/>
                </a:lnTo>
                <a:close/>
                <a:moveTo>
                  <a:pt x="3972584" y="4657521"/>
                </a:moveTo>
                <a:lnTo>
                  <a:pt x="3960092" y="4658911"/>
                </a:lnTo>
                <a:lnTo>
                  <a:pt x="3968604" y="4660460"/>
                </a:lnTo>
                <a:close/>
                <a:moveTo>
                  <a:pt x="3994802" y="4641128"/>
                </a:moveTo>
                <a:lnTo>
                  <a:pt x="3994634" y="4641150"/>
                </a:lnTo>
                <a:cubicBezTo>
                  <a:pt x="3970097" y="4644143"/>
                  <a:pt x="3944903" y="4646920"/>
                  <a:pt x="3917873" y="4650281"/>
                </a:cubicBezTo>
                <a:cubicBezTo>
                  <a:pt x="3915943" y="4650544"/>
                  <a:pt x="3914758" y="4650866"/>
                  <a:pt x="3914157" y="4651226"/>
                </a:cubicBezTo>
                <a:lnTo>
                  <a:pt x="3914090" y="4651616"/>
                </a:lnTo>
                <a:lnTo>
                  <a:pt x="3933298" y="4654034"/>
                </a:lnTo>
                <a:lnTo>
                  <a:pt x="3942481" y="4655704"/>
                </a:lnTo>
                <a:lnTo>
                  <a:pt x="3966099" y="4654734"/>
                </a:lnTo>
                <a:lnTo>
                  <a:pt x="3979027" y="4652767"/>
                </a:lnTo>
                <a:close/>
                <a:moveTo>
                  <a:pt x="4021777" y="4621221"/>
                </a:moveTo>
                <a:lnTo>
                  <a:pt x="3961542" y="4628991"/>
                </a:lnTo>
                <a:cubicBezTo>
                  <a:pt x="3933596" y="4634299"/>
                  <a:pt x="3969322" y="4631649"/>
                  <a:pt x="3979111" y="4630735"/>
                </a:cubicBezTo>
                <a:lnTo>
                  <a:pt x="4012590" y="4628001"/>
                </a:lnTo>
                <a:close/>
                <a:moveTo>
                  <a:pt x="1394269" y="4602139"/>
                </a:moveTo>
                <a:lnTo>
                  <a:pt x="1396564" y="4604839"/>
                </a:lnTo>
                <a:lnTo>
                  <a:pt x="1396810" y="4605128"/>
                </a:lnTo>
                <a:cubicBezTo>
                  <a:pt x="1397012" y="4605366"/>
                  <a:pt x="1397066" y="4605429"/>
                  <a:pt x="1396851" y="4605175"/>
                </a:cubicBezTo>
                <a:lnTo>
                  <a:pt x="1396564" y="4604839"/>
                </a:lnTo>
                <a:lnTo>
                  <a:pt x="1395883" y="4604037"/>
                </a:lnTo>
                <a:cubicBezTo>
                  <a:pt x="1395130" y="4603152"/>
                  <a:pt x="1394269" y="4602139"/>
                  <a:pt x="1394269" y="4602139"/>
                </a:cubicBezTo>
                <a:close/>
                <a:moveTo>
                  <a:pt x="1469893" y="4600824"/>
                </a:moveTo>
                <a:cubicBezTo>
                  <a:pt x="1469434" y="4599855"/>
                  <a:pt x="1468342" y="4599730"/>
                  <a:pt x="1466667" y="4602628"/>
                </a:cubicBezTo>
                <a:lnTo>
                  <a:pt x="1447862" y="4607973"/>
                </a:lnTo>
                <a:lnTo>
                  <a:pt x="1426066" y="4614171"/>
                </a:lnTo>
                <a:lnTo>
                  <a:pt x="1437314" y="4615428"/>
                </a:lnTo>
                <a:lnTo>
                  <a:pt x="1466667" y="4602628"/>
                </a:lnTo>
                <a:cubicBezTo>
                  <a:pt x="1467865" y="4604137"/>
                  <a:pt x="1468743" y="4604409"/>
                  <a:pt x="1469316" y="4604089"/>
                </a:cubicBezTo>
                <a:cubicBezTo>
                  <a:pt x="1470176" y="4603607"/>
                  <a:pt x="1470352" y="4601794"/>
                  <a:pt x="1469893" y="4600824"/>
                </a:cubicBezTo>
                <a:close/>
                <a:moveTo>
                  <a:pt x="1496722" y="4590826"/>
                </a:moveTo>
                <a:cubicBezTo>
                  <a:pt x="1493774" y="4590316"/>
                  <a:pt x="1499999" y="4594958"/>
                  <a:pt x="1499999" y="4594958"/>
                </a:cubicBezTo>
                <a:cubicBezTo>
                  <a:pt x="1500717" y="4594260"/>
                  <a:pt x="1500256" y="4592877"/>
                  <a:pt x="1499437" y="4591844"/>
                </a:cubicBezTo>
                <a:cubicBezTo>
                  <a:pt x="1498618" y="4590811"/>
                  <a:pt x="1497439" y="4590128"/>
                  <a:pt x="1496722" y="4590826"/>
                </a:cubicBezTo>
                <a:close/>
                <a:moveTo>
                  <a:pt x="4002122" y="4584999"/>
                </a:moveTo>
                <a:lnTo>
                  <a:pt x="3998579" y="4587641"/>
                </a:lnTo>
                <a:lnTo>
                  <a:pt x="4000570" y="4588236"/>
                </a:lnTo>
                <a:cubicBezTo>
                  <a:pt x="4013681" y="4591676"/>
                  <a:pt x="4027934" y="4593360"/>
                  <a:pt x="4042094" y="4594732"/>
                </a:cubicBezTo>
                <a:lnTo>
                  <a:pt x="4055601" y="4596261"/>
                </a:lnTo>
                <a:lnTo>
                  <a:pt x="4063862" y="4590167"/>
                </a:lnTo>
                <a:lnTo>
                  <a:pt x="4049654" y="4588471"/>
                </a:lnTo>
                <a:cubicBezTo>
                  <a:pt x="4042564" y="4587898"/>
                  <a:pt x="4034152" y="4587343"/>
                  <a:pt x="4026343" y="4586739"/>
                </a:cubicBezTo>
                <a:cubicBezTo>
                  <a:pt x="4022440" y="4586437"/>
                  <a:pt x="4017094" y="4585987"/>
                  <a:pt x="4011718" y="4585582"/>
                </a:cubicBezTo>
                <a:close/>
                <a:moveTo>
                  <a:pt x="4032926" y="4562031"/>
                </a:moveTo>
                <a:lnTo>
                  <a:pt x="4030034" y="4564188"/>
                </a:lnTo>
                <a:lnTo>
                  <a:pt x="4059176" y="4565809"/>
                </a:lnTo>
                <a:cubicBezTo>
                  <a:pt x="4066038" y="4566217"/>
                  <a:pt x="4072615" y="4566786"/>
                  <a:pt x="4078332" y="4567724"/>
                </a:cubicBezTo>
                <a:lnTo>
                  <a:pt x="4089719" y="4571085"/>
                </a:lnTo>
                <a:lnTo>
                  <a:pt x="4092386" y="4569118"/>
                </a:lnTo>
                <a:lnTo>
                  <a:pt x="4071552" y="4566427"/>
                </a:lnTo>
                <a:close/>
                <a:moveTo>
                  <a:pt x="1182765" y="4555626"/>
                </a:moveTo>
                <a:cubicBezTo>
                  <a:pt x="1185744" y="4555404"/>
                  <a:pt x="1190357" y="4555931"/>
                  <a:pt x="1196724" y="4557951"/>
                </a:cubicBezTo>
                <a:cubicBezTo>
                  <a:pt x="1183867" y="4562290"/>
                  <a:pt x="1177416" y="4559190"/>
                  <a:pt x="1178764" y="4557087"/>
                </a:cubicBezTo>
                <a:cubicBezTo>
                  <a:pt x="1179214" y="4556386"/>
                  <a:pt x="1180529" y="4555794"/>
                  <a:pt x="1182765" y="4555626"/>
                </a:cubicBezTo>
                <a:close/>
                <a:moveTo>
                  <a:pt x="4074571" y="4530980"/>
                </a:moveTo>
                <a:lnTo>
                  <a:pt x="4073992" y="4531412"/>
                </a:lnTo>
                <a:lnTo>
                  <a:pt x="4091822" y="4534834"/>
                </a:lnTo>
                <a:lnTo>
                  <a:pt x="4096046" y="4535477"/>
                </a:lnTo>
                <a:lnTo>
                  <a:pt x="4099308" y="4531527"/>
                </a:lnTo>
                <a:lnTo>
                  <a:pt x="4086083" y="4531234"/>
                </a:lnTo>
                <a:close/>
                <a:moveTo>
                  <a:pt x="4094189" y="4516352"/>
                </a:moveTo>
                <a:lnTo>
                  <a:pt x="4087706" y="4521186"/>
                </a:lnTo>
                <a:lnTo>
                  <a:pt x="4106836" y="4522409"/>
                </a:lnTo>
                <a:lnTo>
                  <a:pt x="4109856" y="4518751"/>
                </a:lnTo>
                <a:lnTo>
                  <a:pt x="4100272" y="4517310"/>
                </a:lnTo>
                <a:close/>
                <a:moveTo>
                  <a:pt x="1226211" y="4487363"/>
                </a:moveTo>
                <a:lnTo>
                  <a:pt x="1226696" y="4487365"/>
                </a:lnTo>
                <a:lnTo>
                  <a:pt x="1260102" y="4496472"/>
                </a:lnTo>
                <a:cubicBezTo>
                  <a:pt x="1227849" y="4507882"/>
                  <a:pt x="1213237" y="4500532"/>
                  <a:pt x="1213993" y="4494004"/>
                </a:cubicBezTo>
                <a:close/>
                <a:moveTo>
                  <a:pt x="4137101" y="4484355"/>
                </a:moveTo>
                <a:lnTo>
                  <a:pt x="4129823" y="4489784"/>
                </a:lnTo>
                <a:lnTo>
                  <a:pt x="4135548" y="4491019"/>
                </a:lnTo>
                <a:lnTo>
                  <a:pt x="4135809" y="4491298"/>
                </a:lnTo>
                <a:lnTo>
                  <a:pt x="4142605" y="4485064"/>
                </a:lnTo>
                <a:close/>
                <a:moveTo>
                  <a:pt x="4170626" y="4459360"/>
                </a:moveTo>
                <a:lnTo>
                  <a:pt x="4165693" y="4463038"/>
                </a:lnTo>
                <a:lnTo>
                  <a:pt x="4166474" y="4463168"/>
                </a:lnTo>
                <a:close/>
                <a:moveTo>
                  <a:pt x="1135327" y="4435993"/>
                </a:moveTo>
                <a:lnTo>
                  <a:pt x="1137107" y="4436196"/>
                </a:lnTo>
                <a:cubicBezTo>
                  <a:pt x="1138864" y="4436422"/>
                  <a:pt x="1139504" y="4436549"/>
                  <a:pt x="1139351" y="4436623"/>
                </a:cubicBezTo>
                <a:cubicBezTo>
                  <a:pt x="1139047" y="4436768"/>
                  <a:pt x="1135573" y="4436694"/>
                  <a:pt x="1131523" y="4436764"/>
                </a:cubicBezTo>
                <a:close/>
                <a:moveTo>
                  <a:pt x="1060187" y="4288022"/>
                </a:moveTo>
                <a:lnTo>
                  <a:pt x="1051728" y="4290688"/>
                </a:lnTo>
                <a:lnTo>
                  <a:pt x="1058329" y="4288050"/>
                </a:lnTo>
                <a:close/>
                <a:moveTo>
                  <a:pt x="1221785" y="4281212"/>
                </a:moveTo>
                <a:cubicBezTo>
                  <a:pt x="1222446" y="4281518"/>
                  <a:pt x="1222461" y="4282172"/>
                  <a:pt x="1221325" y="4283279"/>
                </a:cubicBezTo>
                <a:cubicBezTo>
                  <a:pt x="1218457" y="4286073"/>
                  <a:pt x="1212070" y="4284968"/>
                  <a:pt x="1212070" y="4284968"/>
                </a:cubicBezTo>
                <a:cubicBezTo>
                  <a:pt x="1212040" y="4283730"/>
                  <a:pt x="1213974" y="4282560"/>
                  <a:pt x="1216162" y="4281815"/>
                </a:cubicBezTo>
                <a:cubicBezTo>
                  <a:pt x="1218350" y="4281072"/>
                  <a:pt x="1220794" y="4280751"/>
                  <a:pt x="1221785" y="4281212"/>
                </a:cubicBezTo>
                <a:close/>
                <a:moveTo>
                  <a:pt x="1255763" y="4270589"/>
                </a:moveTo>
                <a:cubicBezTo>
                  <a:pt x="1258412" y="4271391"/>
                  <a:pt x="1259737" y="4271792"/>
                  <a:pt x="1260232" y="4271941"/>
                </a:cubicBezTo>
                <a:cubicBezTo>
                  <a:pt x="1261722" y="4272392"/>
                  <a:pt x="1255763" y="4270589"/>
                  <a:pt x="1255763" y="4270589"/>
                </a:cubicBezTo>
                <a:close/>
                <a:moveTo>
                  <a:pt x="1274723" y="4244807"/>
                </a:moveTo>
                <a:cubicBezTo>
                  <a:pt x="1270419" y="4248997"/>
                  <a:pt x="1268744" y="4250627"/>
                  <a:pt x="1264283" y="4248211"/>
                </a:cubicBezTo>
                <a:cubicBezTo>
                  <a:pt x="1265838" y="4246696"/>
                  <a:pt x="1267711" y="4245718"/>
                  <a:pt x="1269564" y="4245182"/>
                </a:cubicBezTo>
                <a:cubicBezTo>
                  <a:pt x="1271416" y="4244645"/>
                  <a:pt x="1273249" y="4244552"/>
                  <a:pt x="1274723" y="4244807"/>
                </a:cubicBezTo>
                <a:close/>
                <a:moveTo>
                  <a:pt x="1122247" y="4240474"/>
                </a:moveTo>
                <a:cubicBezTo>
                  <a:pt x="1123183" y="4239985"/>
                  <a:pt x="1123919" y="4240112"/>
                  <a:pt x="1124676" y="4241064"/>
                </a:cubicBezTo>
                <a:cubicBezTo>
                  <a:pt x="1123241" y="4242462"/>
                  <a:pt x="1121646" y="4247396"/>
                  <a:pt x="1118620" y="4243582"/>
                </a:cubicBezTo>
                <a:cubicBezTo>
                  <a:pt x="1120174" y="4242069"/>
                  <a:pt x="1121310" y="4240963"/>
                  <a:pt x="1122247" y="4240474"/>
                </a:cubicBezTo>
                <a:close/>
                <a:moveTo>
                  <a:pt x="1128303" y="4237957"/>
                </a:moveTo>
                <a:cubicBezTo>
                  <a:pt x="1129239" y="4237468"/>
                  <a:pt x="1129976" y="4237595"/>
                  <a:pt x="1130732" y="4238549"/>
                </a:cubicBezTo>
                <a:cubicBezTo>
                  <a:pt x="1129297" y="4239946"/>
                  <a:pt x="1127701" y="4244879"/>
                  <a:pt x="1124676" y="4241064"/>
                </a:cubicBezTo>
                <a:cubicBezTo>
                  <a:pt x="1126230" y="4239552"/>
                  <a:pt x="1127366" y="4238446"/>
                  <a:pt x="1128303" y="4237957"/>
                </a:cubicBezTo>
                <a:close/>
                <a:moveTo>
                  <a:pt x="1147240" y="4233179"/>
                </a:moveTo>
                <a:cubicBezTo>
                  <a:pt x="1142936" y="4237369"/>
                  <a:pt x="1136627" y="4239569"/>
                  <a:pt x="1130732" y="4238549"/>
                </a:cubicBezTo>
                <a:cubicBezTo>
                  <a:pt x="1134478" y="4236592"/>
                  <a:pt x="1137067" y="4234915"/>
                  <a:pt x="1139489" y="4233894"/>
                </a:cubicBezTo>
                <a:cubicBezTo>
                  <a:pt x="1141912" y="4232874"/>
                  <a:pt x="1144166" y="4232510"/>
                  <a:pt x="1147240" y="4233179"/>
                </a:cubicBezTo>
                <a:close/>
                <a:moveTo>
                  <a:pt x="1455942" y="4201296"/>
                </a:moveTo>
                <a:cubicBezTo>
                  <a:pt x="1455186" y="4200342"/>
                  <a:pt x="1450243" y="4200789"/>
                  <a:pt x="1446436" y="4201399"/>
                </a:cubicBezTo>
                <a:lnTo>
                  <a:pt x="1445697" y="4201555"/>
                </a:lnTo>
                <a:lnTo>
                  <a:pt x="1451381" y="4203137"/>
                </a:lnTo>
                <a:lnTo>
                  <a:pt x="1455351" y="4203870"/>
                </a:lnTo>
                <a:close/>
                <a:moveTo>
                  <a:pt x="1266430" y="4195529"/>
                </a:moveTo>
                <a:cubicBezTo>
                  <a:pt x="1264079" y="4194966"/>
                  <a:pt x="1255741" y="4197381"/>
                  <a:pt x="1255741" y="4197381"/>
                </a:cubicBezTo>
                <a:cubicBezTo>
                  <a:pt x="1252634" y="4200408"/>
                  <a:pt x="1260280" y="4203101"/>
                  <a:pt x="1266258" y="4197281"/>
                </a:cubicBezTo>
                <a:cubicBezTo>
                  <a:pt x="1267334" y="4196233"/>
                  <a:pt x="1267215" y="4195715"/>
                  <a:pt x="1266430" y="4195529"/>
                </a:cubicBezTo>
                <a:close/>
                <a:moveTo>
                  <a:pt x="1341447" y="4180072"/>
                </a:moveTo>
                <a:lnTo>
                  <a:pt x="1339998" y="4181324"/>
                </a:lnTo>
                <a:cubicBezTo>
                  <a:pt x="1337957" y="4182890"/>
                  <a:pt x="1335725" y="4184218"/>
                  <a:pt x="1334969" y="4183264"/>
                </a:cubicBezTo>
                <a:cubicBezTo>
                  <a:pt x="1335347" y="4183741"/>
                  <a:pt x="1337046" y="4183812"/>
                  <a:pt x="1339689" y="4183571"/>
                </a:cubicBezTo>
                <a:lnTo>
                  <a:pt x="1348180" y="4182290"/>
                </a:lnTo>
                <a:lnTo>
                  <a:pt x="1345833" y="4181585"/>
                </a:lnTo>
                <a:close/>
                <a:moveTo>
                  <a:pt x="1412428" y="4166824"/>
                </a:moveTo>
                <a:lnTo>
                  <a:pt x="1408368" y="4166831"/>
                </a:lnTo>
                <a:lnTo>
                  <a:pt x="1401500" y="4169048"/>
                </a:lnTo>
                <a:cubicBezTo>
                  <a:pt x="1395603" y="4170839"/>
                  <a:pt x="1387447" y="4173147"/>
                  <a:pt x="1378819" y="4175493"/>
                </a:cubicBezTo>
                <a:cubicBezTo>
                  <a:pt x="1380253" y="4174097"/>
                  <a:pt x="1380253" y="4174097"/>
                  <a:pt x="1378739" y="4172191"/>
                </a:cubicBezTo>
                <a:cubicBezTo>
                  <a:pt x="1379118" y="4172668"/>
                  <a:pt x="1377698" y="4173381"/>
                  <a:pt x="1375237" y="4174185"/>
                </a:cubicBezTo>
                <a:lnTo>
                  <a:pt x="1365810" y="4176633"/>
                </a:lnTo>
                <a:lnTo>
                  <a:pt x="1369194" y="4177673"/>
                </a:lnTo>
                <a:lnTo>
                  <a:pt x="1378819" y="4175493"/>
                </a:lnTo>
                <a:lnTo>
                  <a:pt x="1378060" y="4178238"/>
                </a:lnTo>
                <a:lnTo>
                  <a:pt x="1375710" y="4178521"/>
                </a:lnTo>
                <a:cubicBezTo>
                  <a:pt x="1376466" y="4179475"/>
                  <a:pt x="1377263" y="4179543"/>
                  <a:pt x="1377861" y="4178961"/>
                </a:cubicBezTo>
                <a:lnTo>
                  <a:pt x="1378060" y="4178238"/>
                </a:lnTo>
                <a:lnTo>
                  <a:pt x="1391418" y="4176632"/>
                </a:lnTo>
                <a:cubicBezTo>
                  <a:pt x="1399178" y="4174818"/>
                  <a:pt x="1406852" y="4171882"/>
                  <a:pt x="1414676" y="4168630"/>
                </a:cubicBezTo>
                <a:lnTo>
                  <a:pt x="1417542" y="4167455"/>
                </a:lnTo>
                <a:close/>
                <a:moveTo>
                  <a:pt x="1353040" y="4166083"/>
                </a:moveTo>
                <a:lnTo>
                  <a:pt x="1346847" y="4168320"/>
                </a:lnTo>
                <a:lnTo>
                  <a:pt x="1345346" y="4172193"/>
                </a:lnTo>
                <a:lnTo>
                  <a:pt x="1362033" y="4175472"/>
                </a:lnTo>
                <a:lnTo>
                  <a:pt x="1362954" y="4175756"/>
                </a:lnTo>
                <a:lnTo>
                  <a:pt x="1375497" y="4172821"/>
                </a:lnTo>
                <a:cubicBezTo>
                  <a:pt x="1383774" y="4170923"/>
                  <a:pt x="1390369" y="4169454"/>
                  <a:pt x="1395505" y="4168355"/>
                </a:cubicBezTo>
                <a:lnTo>
                  <a:pt x="1403091" y="4166840"/>
                </a:lnTo>
                <a:lnTo>
                  <a:pt x="1356165" y="4166918"/>
                </a:lnTo>
                <a:close/>
                <a:moveTo>
                  <a:pt x="1568227" y="4114536"/>
                </a:moveTo>
                <a:cubicBezTo>
                  <a:pt x="1569231" y="4114260"/>
                  <a:pt x="1569931" y="4114545"/>
                  <a:pt x="1570504" y="4115644"/>
                </a:cubicBezTo>
                <a:cubicBezTo>
                  <a:pt x="1568850" y="4116701"/>
                  <a:pt x="1566408" y="4121192"/>
                  <a:pt x="1564119" y="4116794"/>
                </a:cubicBezTo>
                <a:cubicBezTo>
                  <a:pt x="1565911" y="4115648"/>
                  <a:pt x="1567222" y="4114811"/>
                  <a:pt x="1568227" y="4114536"/>
                </a:cubicBezTo>
                <a:close/>
                <a:moveTo>
                  <a:pt x="1574611" y="4113386"/>
                </a:moveTo>
                <a:cubicBezTo>
                  <a:pt x="1575616" y="4113111"/>
                  <a:pt x="1576316" y="4113396"/>
                  <a:pt x="1576889" y="4114495"/>
                </a:cubicBezTo>
                <a:cubicBezTo>
                  <a:pt x="1575234" y="4115554"/>
                  <a:pt x="1572794" y="4120042"/>
                  <a:pt x="1570504" y="4115644"/>
                </a:cubicBezTo>
                <a:cubicBezTo>
                  <a:pt x="1572296" y="4114499"/>
                  <a:pt x="1573607" y="4113662"/>
                  <a:pt x="1574611" y="4113386"/>
                </a:cubicBezTo>
                <a:close/>
                <a:moveTo>
                  <a:pt x="1586301" y="4111840"/>
                </a:moveTo>
                <a:cubicBezTo>
                  <a:pt x="1588856" y="4111367"/>
                  <a:pt x="1591132" y="4111500"/>
                  <a:pt x="1594026" y="4112827"/>
                </a:cubicBezTo>
                <a:cubicBezTo>
                  <a:pt x="1589063" y="4115997"/>
                  <a:pt x="1582488" y="4116780"/>
                  <a:pt x="1576889" y="4114495"/>
                </a:cubicBezTo>
                <a:cubicBezTo>
                  <a:pt x="1580908" y="4113393"/>
                  <a:pt x="1583745" y="4112313"/>
                  <a:pt x="1586301" y="4111840"/>
                </a:cubicBezTo>
                <a:close/>
                <a:moveTo>
                  <a:pt x="1735827" y="4063830"/>
                </a:moveTo>
                <a:lnTo>
                  <a:pt x="1734836" y="4063954"/>
                </a:lnTo>
                <a:lnTo>
                  <a:pt x="1683997" y="4071204"/>
                </a:lnTo>
                <a:lnTo>
                  <a:pt x="1721048" y="4074056"/>
                </a:lnTo>
                <a:lnTo>
                  <a:pt x="1723931" y="4073858"/>
                </a:lnTo>
                <a:lnTo>
                  <a:pt x="1741260" y="4074101"/>
                </a:lnTo>
                <a:lnTo>
                  <a:pt x="1738891" y="4070003"/>
                </a:lnTo>
                <a:cubicBezTo>
                  <a:pt x="1738554" y="4070841"/>
                  <a:pt x="1741047" y="4071028"/>
                  <a:pt x="1745163" y="4070797"/>
                </a:cubicBezTo>
                <a:lnTo>
                  <a:pt x="1760574" y="4069134"/>
                </a:lnTo>
                <a:lnTo>
                  <a:pt x="1754526" y="4068413"/>
                </a:lnTo>
                <a:cubicBezTo>
                  <a:pt x="1744983" y="4067154"/>
                  <a:pt x="1735342" y="4065544"/>
                  <a:pt x="1734949" y="4064136"/>
                </a:cubicBezTo>
                <a:close/>
                <a:moveTo>
                  <a:pt x="1760953" y="4061030"/>
                </a:moveTo>
                <a:lnTo>
                  <a:pt x="1762725" y="4064179"/>
                </a:lnTo>
                <a:lnTo>
                  <a:pt x="1762946" y="4064571"/>
                </a:lnTo>
                <a:cubicBezTo>
                  <a:pt x="1763111" y="4064865"/>
                  <a:pt x="1763070" y="4064792"/>
                  <a:pt x="1762915" y="4064514"/>
                </a:cubicBezTo>
                <a:lnTo>
                  <a:pt x="1762725" y="4064179"/>
                </a:lnTo>
                <a:lnTo>
                  <a:pt x="1762199" y="4063243"/>
                </a:lnTo>
                <a:cubicBezTo>
                  <a:pt x="1761618" y="4062210"/>
                  <a:pt x="1760953" y="4061030"/>
                  <a:pt x="1760953" y="4061030"/>
                </a:cubicBezTo>
                <a:close/>
                <a:moveTo>
                  <a:pt x="1735863" y="4037235"/>
                </a:moveTo>
                <a:lnTo>
                  <a:pt x="1725225" y="4038848"/>
                </a:lnTo>
                <a:lnTo>
                  <a:pt x="1746503" y="4041549"/>
                </a:lnTo>
                <a:lnTo>
                  <a:pt x="1751743" y="4041406"/>
                </a:lnTo>
                <a:close/>
                <a:moveTo>
                  <a:pt x="1561835" y="3969354"/>
                </a:moveTo>
                <a:cubicBezTo>
                  <a:pt x="1564796" y="3969784"/>
                  <a:pt x="1569224" y="3971306"/>
                  <a:pt x="1575108" y="3974674"/>
                </a:cubicBezTo>
                <a:cubicBezTo>
                  <a:pt x="1561732" y="3976127"/>
                  <a:pt x="1555956" y="3971683"/>
                  <a:pt x="1557654" y="3969914"/>
                </a:cubicBezTo>
                <a:cubicBezTo>
                  <a:pt x="1558218" y="3969324"/>
                  <a:pt x="1559614" y="3969032"/>
                  <a:pt x="1561835" y="3969354"/>
                </a:cubicBezTo>
                <a:close/>
                <a:moveTo>
                  <a:pt x="1712959" y="3968308"/>
                </a:moveTo>
                <a:lnTo>
                  <a:pt x="1690150" y="3969021"/>
                </a:lnTo>
                <a:lnTo>
                  <a:pt x="1673268" y="3969112"/>
                </a:lnTo>
                <a:lnTo>
                  <a:pt x="1722922" y="3979792"/>
                </a:lnTo>
                <a:lnTo>
                  <a:pt x="1741903" y="3981151"/>
                </a:lnTo>
                <a:lnTo>
                  <a:pt x="1739932" y="3980726"/>
                </a:lnTo>
                <a:cubicBezTo>
                  <a:pt x="1729817" y="3978476"/>
                  <a:pt x="1719978" y="3976161"/>
                  <a:pt x="1717174" y="3975320"/>
                </a:cubicBezTo>
                <a:cubicBezTo>
                  <a:pt x="1715667" y="3974175"/>
                  <a:pt x="1714486" y="3972076"/>
                  <a:pt x="1713683" y="3970266"/>
                </a:cubicBezTo>
                <a:close/>
                <a:moveTo>
                  <a:pt x="1498213" y="3868742"/>
                </a:moveTo>
                <a:cubicBezTo>
                  <a:pt x="1499517" y="3868435"/>
                  <a:pt x="1494302" y="3869659"/>
                  <a:pt x="1494302" y="3869659"/>
                </a:cubicBezTo>
                <a:cubicBezTo>
                  <a:pt x="1496619" y="3869116"/>
                  <a:pt x="1497779" y="3868843"/>
                  <a:pt x="1498213" y="3868742"/>
                </a:cubicBezTo>
                <a:close/>
                <a:moveTo>
                  <a:pt x="1531726" y="3839253"/>
                </a:moveTo>
                <a:cubicBezTo>
                  <a:pt x="1531349" y="3838965"/>
                  <a:pt x="1530793" y="3839096"/>
                  <a:pt x="1529680" y="3839359"/>
                </a:cubicBezTo>
                <a:lnTo>
                  <a:pt x="1532104" y="3840191"/>
                </a:lnTo>
                <a:lnTo>
                  <a:pt x="1532478" y="3841115"/>
                </a:lnTo>
                <a:lnTo>
                  <a:pt x="1535551" y="3841703"/>
                </a:lnTo>
                <a:lnTo>
                  <a:pt x="1536561" y="3841722"/>
                </a:lnTo>
                <a:lnTo>
                  <a:pt x="1537709" y="3842117"/>
                </a:lnTo>
                <a:lnTo>
                  <a:pt x="1538629" y="3842293"/>
                </a:lnTo>
                <a:lnTo>
                  <a:pt x="1542959" y="3842935"/>
                </a:lnTo>
                <a:lnTo>
                  <a:pt x="1542884" y="3842757"/>
                </a:lnTo>
                <a:cubicBezTo>
                  <a:pt x="1542884" y="3842757"/>
                  <a:pt x="1541542" y="3842198"/>
                  <a:pt x="1539598" y="3841780"/>
                </a:cubicBezTo>
                <a:lnTo>
                  <a:pt x="1536561" y="3841722"/>
                </a:lnTo>
                <a:lnTo>
                  <a:pt x="1532104" y="3840191"/>
                </a:lnTo>
                <a:close/>
                <a:moveTo>
                  <a:pt x="1354585" y="3802197"/>
                </a:moveTo>
                <a:cubicBezTo>
                  <a:pt x="1360806" y="3803642"/>
                  <a:pt x="1369730" y="3807499"/>
                  <a:pt x="1381003" y="3815214"/>
                </a:cubicBezTo>
                <a:cubicBezTo>
                  <a:pt x="1341573" y="3815218"/>
                  <a:pt x="1335921" y="3797859"/>
                  <a:pt x="1354585" y="3802197"/>
                </a:cubicBezTo>
                <a:close/>
                <a:moveTo>
                  <a:pt x="1849010" y="3693899"/>
                </a:moveTo>
                <a:cubicBezTo>
                  <a:pt x="1846094" y="3693503"/>
                  <a:pt x="1844094" y="3693498"/>
                  <a:pt x="1844427" y="3694140"/>
                </a:cubicBezTo>
                <a:cubicBezTo>
                  <a:pt x="1818381" y="3692465"/>
                  <a:pt x="1795949" y="3695441"/>
                  <a:pt x="1773346" y="3698526"/>
                </a:cubicBezTo>
                <a:lnTo>
                  <a:pt x="1703642" y="3703404"/>
                </a:lnTo>
                <a:lnTo>
                  <a:pt x="1709670" y="3704604"/>
                </a:lnTo>
                <a:lnTo>
                  <a:pt x="1731312" y="3707860"/>
                </a:lnTo>
                <a:lnTo>
                  <a:pt x="1781556" y="3704239"/>
                </a:lnTo>
                <a:cubicBezTo>
                  <a:pt x="1799441" y="3703014"/>
                  <a:pt x="1817181" y="3701723"/>
                  <a:pt x="1835570" y="3700146"/>
                </a:cubicBezTo>
                <a:lnTo>
                  <a:pt x="1862539" y="3697441"/>
                </a:lnTo>
                <a:lnTo>
                  <a:pt x="1859088" y="3696007"/>
                </a:lnTo>
                <a:cubicBezTo>
                  <a:pt x="1855759" y="3695081"/>
                  <a:pt x="1851927" y="3694294"/>
                  <a:pt x="1849010" y="3693899"/>
                </a:cubicBezTo>
                <a:close/>
                <a:moveTo>
                  <a:pt x="1702048" y="3683879"/>
                </a:moveTo>
                <a:cubicBezTo>
                  <a:pt x="1703960" y="3683756"/>
                  <a:pt x="1705775" y="3684063"/>
                  <a:pt x="1707174" y="3684634"/>
                </a:cubicBezTo>
                <a:cubicBezTo>
                  <a:pt x="1702210" y="3687805"/>
                  <a:pt x="1700278" y="3689039"/>
                  <a:pt x="1696334" y="3685697"/>
                </a:cubicBezTo>
                <a:cubicBezTo>
                  <a:pt x="1698127" y="3684552"/>
                  <a:pt x="1700136" y="3684001"/>
                  <a:pt x="1702048" y="3683879"/>
                </a:cubicBezTo>
                <a:close/>
                <a:moveTo>
                  <a:pt x="1777631" y="3671726"/>
                </a:moveTo>
                <a:cubicBezTo>
                  <a:pt x="1762887" y="3671599"/>
                  <a:pt x="1733678" y="3676248"/>
                  <a:pt x="1730338" y="3676184"/>
                </a:cubicBezTo>
                <a:cubicBezTo>
                  <a:pt x="1703622" y="3679577"/>
                  <a:pt x="1682502" y="3681715"/>
                  <a:pt x="1661030" y="3683710"/>
                </a:cubicBezTo>
                <a:lnTo>
                  <a:pt x="1629523" y="3686581"/>
                </a:lnTo>
                <a:lnTo>
                  <a:pt x="1655000" y="3693709"/>
                </a:lnTo>
                <a:lnTo>
                  <a:pt x="1703183" y="3703312"/>
                </a:lnTo>
                <a:lnTo>
                  <a:pt x="1784530" y="3692479"/>
                </a:lnTo>
                <a:cubicBezTo>
                  <a:pt x="1813029" y="3689779"/>
                  <a:pt x="1842201" y="3687749"/>
                  <a:pt x="1871854" y="3685410"/>
                </a:cubicBezTo>
                <a:cubicBezTo>
                  <a:pt x="1872682" y="3684881"/>
                  <a:pt x="1878769" y="3685632"/>
                  <a:pt x="1884197" y="3685644"/>
                </a:cubicBezTo>
                <a:lnTo>
                  <a:pt x="1884314" y="3685631"/>
                </a:lnTo>
                <a:lnTo>
                  <a:pt x="1873411" y="3680367"/>
                </a:lnTo>
                <a:lnTo>
                  <a:pt x="1840534" y="3682339"/>
                </a:lnTo>
                <a:cubicBezTo>
                  <a:pt x="1826300" y="3683498"/>
                  <a:pt x="1811956" y="3684359"/>
                  <a:pt x="1800014" y="3682954"/>
                </a:cubicBezTo>
                <a:cubicBezTo>
                  <a:pt x="1790830" y="3682959"/>
                  <a:pt x="1783619" y="3678286"/>
                  <a:pt x="1777510" y="3679259"/>
                </a:cubicBezTo>
                <a:cubicBezTo>
                  <a:pt x="1754496" y="3678820"/>
                  <a:pt x="1731332" y="3687271"/>
                  <a:pt x="1707174" y="3684634"/>
                </a:cubicBezTo>
                <a:cubicBezTo>
                  <a:pt x="1723443" y="3680589"/>
                  <a:pt x="1732627" y="3680582"/>
                  <a:pt x="1746776" y="3677405"/>
                </a:cubicBezTo>
                <a:cubicBezTo>
                  <a:pt x="1742321" y="3677319"/>
                  <a:pt x="1783619" y="3678286"/>
                  <a:pt x="1786059" y="3673797"/>
                </a:cubicBezTo>
                <a:cubicBezTo>
                  <a:pt x="1785853" y="3672341"/>
                  <a:pt x="1782545" y="3671768"/>
                  <a:pt x="1777631" y="3671726"/>
                </a:cubicBezTo>
                <a:close/>
                <a:moveTo>
                  <a:pt x="1733069" y="3662283"/>
                </a:moveTo>
                <a:cubicBezTo>
                  <a:pt x="1716857" y="3661719"/>
                  <a:pt x="1685679" y="3667351"/>
                  <a:pt x="1682339" y="3667288"/>
                </a:cubicBezTo>
                <a:cubicBezTo>
                  <a:pt x="1658911" y="3670289"/>
                  <a:pt x="1634665" y="3672958"/>
                  <a:pt x="1609220" y="3675966"/>
                </a:cubicBezTo>
                <a:lnTo>
                  <a:pt x="1600604" y="3677116"/>
                </a:lnTo>
                <a:lnTo>
                  <a:pt x="1616519" y="3682913"/>
                </a:lnTo>
                <a:lnTo>
                  <a:pt x="1671194" y="3676057"/>
                </a:lnTo>
                <a:cubicBezTo>
                  <a:pt x="1691730" y="3673499"/>
                  <a:pt x="1712448" y="3670763"/>
                  <a:pt x="1734476" y="3667191"/>
                </a:cubicBezTo>
                <a:cubicBezTo>
                  <a:pt x="1706179" y="3673547"/>
                  <a:pt x="1743342" y="3670807"/>
                  <a:pt x="1742706" y="3665352"/>
                </a:cubicBezTo>
                <a:cubicBezTo>
                  <a:pt x="1742213" y="3663347"/>
                  <a:pt x="1738473" y="3662470"/>
                  <a:pt x="1733069" y="3662283"/>
                </a:cubicBezTo>
                <a:close/>
                <a:moveTo>
                  <a:pt x="1654320" y="3651855"/>
                </a:moveTo>
                <a:cubicBezTo>
                  <a:pt x="1649302" y="3652008"/>
                  <a:pt x="1646178" y="3652538"/>
                  <a:pt x="1653919" y="3652232"/>
                </a:cubicBezTo>
                <a:cubicBezTo>
                  <a:pt x="1628287" y="3653468"/>
                  <a:pt x="1600330" y="3657653"/>
                  <a:pt x="1572471" y="3661410"/>
                </a:cubicBezTo>
                <a:lnTo>
                  <a:pt x="1565857" y="3661950"/>
                </a:lnTo>
                <a:lnTo>
                  <a:pt x="1573625" y="3665815"/>
                </a:lnTo>
                <a:lnTo>
                  <a:pt x="1655065" y="3654431"/>
                </a:lnTo>
                <a:cubicBezTo>
                  <a:pt x="1655065" y="3654431"/>
                  <a:pt x="1665074" y="3660246"/>
                  <a:pt x="1666094" y="3653734"/>
                </a:cubicBezTo>
                <a:cubicBezTo>
                  <a:pt x="1666255" y="3651922"/>
                  <a:pt x="1659340" y="3651700"/>
                  <a:pt x="1654320" y="3651855"/>
                </a:cubicBezTo>
                <a:close/>
                <a:moveTo>
                  <a:pt x="1558443" y="3647172"/>
                </a:moveTo>
                <a:cubicBezTo>
                  <a:pt x="1559448" y="3646897"/>
                  <a:pt x="1560149" y="3647182"/>
                  <a:pt x="1560720" y="3648282"/>
                </a:cubicBezTo>
                <a:cubicBezTo>
                  <a:pt x="1559065" y="3649338"/>
                  <a:pt x="1556625" y="3653828"/>
                  <a:pt x="1554335" y="3649429"/>
                </a:cubicBezTo>
                <a:cubicBezTo>
                  <a:pt x="1556128" y="3648285"/>
                  <a:pt x="1557438" y="3647448"/>
                  <a:pt x="1558443" y="3647172"/>
                </a:cubicBezTo>
                <a:close/>
                <a:moveTo>
                  <a:pt x="1564828" y="3646024"/>
                </a:moveTo>
                <a:cubicBezTo>
                  <a:pt x="1565833" y="3645748"/>
                  <a:pt x="1566533" y="3646033"/>
                  <a:pt x="1567106" y="3647132"/>
                </a:cubicBezTo>
                <a:cubicBezTo>
                  <a:pt x="1565450" y="3648190"/>
                  <a:pt x="1563010" y="3652679"/>
                  <a:pt x="1560720" y="3648282"/>
                </a:cubicBezTo>
                <a:cubicBezTo>
                  <a:pt x="1562512" y="3647136"/>
                  <a:pt x="1563823" y="3646298"/>
                  <a:pt x="1564828" y="3646024"/>
                </a:cubicBezTo>
                <a:close/>
                <a:moveTo>
                  <a:pt x="1576518" y="3644477"/>
                </a:moveTo>
                <a:cubicBezTo>
                  <a:pt x="1579073" y="3644004"/>
                  <a:pt x="1581349" y="3644137"/>
                  <a:pt x="1584244" y="3645464"/>
                </a:cubicBezTo>
                <a:cubicBezTo>
                  <a:pt x="1579279" y="3648635"/>
                  <a:pt x="1572704" y="3649417"/>
                  <a:pt x="1567106" y="3647132"/>
                </a:cubicBezTo>
                <a:cubicBezTo>
                  <a:pt x="1571125" y="3646030"/>
                  <a:pt x="1573962" y="3644950"/>
                  <a:pt x="1576518" y="3644477"/>
                </a:cubicBezTo>
                <a:close/>
                <a:moveTo>
                  <a:pt x="1778103" y="3637275"/>
                </a:moveTo>
                <a:lnTo>
                  <a:pt x="1777168" y="3637417"/>
                </a:lnTo>
                <a:cubicBezTo>
                  <a:pt x="1777454" y="3637967"/>
                  <a:pt x="1779107" y="3638407"/>
                  <a:pt x="1781741" y="3638746"/>
                </a:cubicBezTo>
                <a:lnTo>
                  <a:pt x="1782082" y="3638770"/>
                </a:lnTo>
                <a:close/>
                <a:moveTo>
                  <a:pt x="1701560" y="3633858"/>
                </a:moveTo>
                <a:cubicBezTo>
                  <a:pt x="1699133" y="3633863"/>
                  <a:pt x="1696982" y="3634000"/>
                  <a:pt x="1696982" y="3634000"/>
                </a:cubicBezTo>
                <a:cubicBezTo>
                  <a:pt x="1693396" y="3636291"/>
                  <a:pt x="1700416" y="3640597"/>
                  <a:pt x="1707311" y="3636192"/>
                </a:cubicBezTo>
                <a:cubicBezTo>
                  <a:pt x="1708552" y="3635400"/>
                  <a:pt x="1708527" y="3634865"/>
                  <a:pt x="1707791" y="3634511"/>
                </a:cubicBezTo>
                <a:cubicBezTo>
                  <a:pt x="1706688" y="3633980"/>
                  <a:pt x="1703986" y="3633853"/>
                  <a:pt x="1701560" y="3633858"/>
                </a:cubicBezTo>
                <a:close/>
                <a:moveTo>
                  <a:pt x="2583057" y="3632183"/>
                </a:moveTo>
                <a:lnTo>
                  <a:pt x="2510996" y="3634315"/>
                </a:lnTo>
                <a:cubicBezTo>
                  <a:pt x="2450253" y="3637195"/>
                  <a:pt x="2390374" y="3640674"/>
                  <a:pt x="2330277" y="3643420"/>
                </a:cubicBezTo>
                <a:lnTo>
                  <a:pt x="2311291" y="3643911"/>
                </a:lnTo>
                <a:lnTo>
                  <a:pt x="2340059" y="3647039"/>
                </a:lnTo>
                <a:lnTo>
                  <a:pt x="2425539" y="3651669"/>
                </a:lnTo>
                <a:lnTo>
                  <a:pt x="2515659" y="3649057"/>
                </a:lnTo>
                <a:lnTo>
                  <a:pt x="2522919" y="3647353"/>
                </a:lnTo>
                <a:close/>
                <a:moveTo>
                  <a:pt x="2160885" y="3623271"/>
                </a:moveTo>
                <a:lnTo>
                  <a:pt x="2158586" y="3625052"/>
                </a:lnTo>
                <a:cubicBezTo>
                  <a:pt x="2157895" y="3625588"/>
                  <a:pt x="2157711" y="3625731"/>
                  <a:pt x="2158448" y="3625159"/>
                </a:cubicBezTo>
                <a:close/>
                <a:moveTo>
                  <a:pt x="2161880" y="3622499"/>
                </a:moveTo>
                <a:lnTo>
                  <a:pt x="2161765" y="3622589"/>
                </a:lnTo>
                <a:lnTo>
                  <a:pt x="2160885" y="3623271"/>
                </a:lnTo>
                <a:lnTo>
                  <a:pt x="2161274" y="3622969"/>
                </a:lnTo>
                <a:close/>
                <a:moveTo>
                  <a:pt x="2177899" y="3621454"/>
                </a:moveTo>
                <a:cubicBezTo>
                  <a:pt x="2183652" y="3621565"/>
                  <a:pt x="2189278" y="3622488"/>
                  <a:pt x="2194283" y="3625396"/>
                </a:cubicBezTo>
                <a:lnTo>
                  <a:pt x="2161880" y="3622499"/>
                </a:lnTo>
                <a:lnTo>
                  <a:pt x="2160749" y="3622399"/>
                </a:lnTo>
                <a:lnTo>
                  <a:pt x="2162107" y="3622324"/>
                </a:lnTo>
                <a:close/>
                <a:moveTo>
                  <a:pt x="2147430" y="3618698"/>
                </a:moveTo>
                <a:cubicBezTo>
                  <a:pt x="2147430" y="3618698"/>
                  <a:pt x="2148463" y="3619625"/>
                  <a:pt x="2149290" y="3620685"/>
                </a:cubicBezTo>
                <a:cubicBezTo>
                  <a:pt x="2150117" y="3621743"/>
                  <a:pt x="2150737" y="3622933"/>
                  <a:pt x="2149909" y="3623463"/>
                </a:cubicBezTo>
                <a:cubicBezTo>
                  <a:pt x="2148255" y="3624520"/>
                  <a:pt x="2144121" y="3620812"/>
                  <a:pt x="2147430" y="3618698"/>
                </a:cubicBezTo>
                <a:close/>
                <a:moveTo>
                  <a:pt x="2167294" y="3618306"/>
                </a:moveTo>
                <a:cubicBezTo>
                  <a:pt x="2167294" y="3618306"/>
                  <a:pt x="2166557" y="3618876"/>
                  <a:pt x="2165498" y="3619697"/>
                </a:cubicBezTo>
                <a:lnTo>
                  <a:pt x="2164485" y="3620481"/>
                </a:lnTo>
                <a:close/>
                <a:moveTo>
                  <a:pt x="2125434" y="3617848"/>
                </a:moveTo>
                <a:cubicBezTo>
                  <a:pt x="2127943" y="3617781"/>
                  <a:pt x="2130145" y="3617851"/>
                  <a:pt x="2131188" y="3618079"/>
                </a:cubicBezTo>
                <a:cubicBezTo>
                  <a:pt x="2135146" y="3622234"/>
                  <a:pt x="2135800" y="3625666"/>
                  <a:pt x="2133430" y="3626792"/>
                </a:cubicBezTo>
                <a:cubicBezTo>
                  <a:pt x="2131060" y="3627917"/>
                  <a:pt x="2125667" y="3626737"/>
                  <a:pt x="2117535" y="3621669"/>
                </a:cubicBezTo>
                <a:cubicBezTo>
                  <a:pt x="2114230" y="3620947"/>
                  <a:pt x="2113169" y="3620302"/>
                  <a:pt x="2113504" y="3619759"/>
                </a:cubicBezTo>
                <a:cubicBezTo>
                  <a:pt x="2113839" y="3619214"/>
                  <a:pt x="2115567" y="3618770"/>
                  <a:pt x="2117839" y="3618446"/>
                </a:cubicBezTo>
                <a:cubicBezTo>
                  <a:pt x="2120111" y="3618121"/>
                  <a:pt x="2122926" y="3617915"/>
                  <a:pt x="2125434" y="3617848"/>
                </a:cubicBezTo>
                <a:close/>
                <a:moveTo>
                  <a:pt x="2191460" y="3614549"/>
                </a:moveTo>
                <a:cubicBezTo>
                  <a:pt x="2200406" y="3614041"/>
                  <a:pt x="2210255" y="3614550"/>
                  <a:pt x="2221041" y="3616912"/>
                </a:cubicBezTo>
                <a:cubicBezTo>
                  <a:pt x="2206257" y="3626832"/>
                  <a:pt x="2184689" y="3622112"/>
                  <a:pt x="2167294" y="3618306"/>
                </a:cubicBezTo>
                <a:cubicBezTo>
                  <a:pt x="2174469" y="3616587"/>
                  <a:pt x="2182513" y="3615059"/>
                  <a:pt x="2191460" y="3614549"/>
                </a:cubicBezTo>
                <a:close/>
                <a:moveTo>
                  <a:pt x="2250927" y="3613874"/>
                </a:moveTo>
                <a:lnTo>
                  <a:pt x="2248608" y="3616366"/>
                </a:lnTo>
                <a:cubicBezTo>
                  <a:pt x="2248608" y="3616366"/>
                  <a:pt x="2249614" y="3615284"/>
                  <a:pt x="2250872" y="3613933"/>
                </a:cubicBezTo>
                <a:close/>
                <a:moveTo>
                  <a:pt x="2224949" y="3611650"/>
                </a:moveTo>
                <a:cubicBezTo>
                  <a:pt x="2230662" y="3610588"/>
                  <a:pt x="2240978" y="3619629"/>
                  <a:pt x="2248608" y="3616366"/>
                </a:cubicBezTo>
                <a:cubicBezTo>
                  <a:pt x="2246543" y="3620847"/>
                  <a:pt x="2244092" y="3623189"/>
                  <a:pt x="2241501" y="3624164"/>
                </a:cubicBezTo>
                <a:cubicBezTo>
                  <a:pt x="2233730" y="3627087"/>
                  <a:pt x="2224694" y="3617710"/>
                  <a:pt x="2221041" y="3616912"/>
                </a:cubicBezTo>
                <a:cubicBezTo>
                  <a:pt x="2221651" y="3613482"/>
                  <a:pt x="2223045" y="3612005"/>
                  <a:pt x="2224949" y="3611650"/>
                </a:cubicBezTo>
                <a:close/>
                <a:moveTo>
                  <a:pt x="2055718" y="3595724"/>
                </a:moveTo>
                <a:cubicBezTo>
                  <a:pt x="2105331" y="3594310"/>
                  <a:pt x="2143320" y="3597392"/>
                  <a:pt x="2194944" y="3600551"/>
                </a:cubicBezTo>
                <a:cubicBezTo>
                  <a:pt x="2220758" y="3602130"/>
                  <a:pt x="2266787" y="3603006"/>
                  <a:pt x="2297011" y="3608117"/>
                </a:cubicBezTo>
                <a:cubicBezTo>
                  <a:pt x="2298665" y="3607060"/>
                  <a:pt x="2329759" y="3614547"/>
                  <a:pt x="2330905" y="3616745"/>
                </a:cubicBezTo>
                <a:cubicBezTo>
                  <a:pt x="2332049" y="3618944"/>
                  <a:pt x="2318219" y="3618499"/>
                  <a:pt x="2316564" y="3619557"/>
                </a:cubicBezTo>
                <a:lnTo>
                  <a:pt x="2280724" y="3616143"/>
                </a:lnTo>
                <a:lnTo>
                  <a:pt x="2286562" y="3620235"/>
                </a:lnTo>
                <a:cubicBezTo>
                  <a:pt x="2287594" y="3621000"/>
                  <a:pt x="2285654" y="3619766"/>
                  <a:pt x="2283065" y="3618255"/>
                </a:cubicBezTo>
                <a:lnTo>
                  <a:pt x="2278311" y="3615913"/>
                </a:lnTo>
                <a:lnTo>
                  <a:pt x="2251413" y="3613351"/>
                </a:lnTo>
                <a:lnTo>
                  <a:pt x="2190407" y="3607542"/>
                </a:lnTo>
                <a:cubicBezTo>
                  <a:pt x="2148742" y="3603573"/>
                  <a:pt x="2107324" y="3600607"/>
                  <a:pt x="2065728" y="3601539"/>
                </a:cubicBezTo>
                <a:cubicBezTo>
                  <a:pt x="2046824" y="3601406"/>
                  <a:pt x="2027188" y="3601986"/>
                  <a:pt x="2007192" y="3603063"/>
                </a:cubicBezTo>
                <a:lnTo>
                  <a:pt x="1989112" y="3604406"/>
                </a:lnTo>
                <a:lnTo>
                  <a:pt x="1985830" y="3603968"/>
                </a:lnTo>
                <a:cubicBezTo>
                  <a:pt x="1974475" y="3603072"/>
                  <a:pt x="1961856" y="3602922"/>
                  <a:pt x="1951848" y="3602142"/>
                </a:cubicBezTo>
                <a:lnTo>
                  <a:pt x="1947637" y="3601535"/>
                </a:lnTo>
                <a:lnTo>
                  <a:pt x="1992346" y="3598185"/>
                </a:lnTo>
                <a:cubicBezTo>
                  <a:pt x="2012789" y="3596961"/>
                  <a:pt x="2033759" y="3596078"/>
                  <a:pt x="2055718" y="3595724"/>
                </a:cubicBezTo>
                <a:close/>
                <a:moveTo>
                  <a:pt x="1230122" y="3592802"/>
                </a:moveTo>
                <a:cubicBezTo>
                  <a:pt x="1236628" y="3609012"/>
                  <a:pt x="1230122" y="3592802"/>
                  <a:pt x="1230122" y="3592802"/>
                </a:cubicBezTo>
                <a:close/>
                <a:moveTo>
                  <a:pt x="2589090" y="3578294"/>
                </a:moveTo>
                <a:cubicBezTo>
                  <a:pt x="2590490" y="3578865"/>
                  <a:pt x="2591397" y="3580606"/>
                  <a:pt x="2591569" y="3582084"/>
                </a:cubicBezTo>
                <a:cubicBezTo>
                  <a:pt x="2591742" y="3583561"/>
                  <a:pt x="2591178" y="3584776"/>
                  <a:pt x="2589641" y="3584291"/>
                </a:cubicBezTo>
                <a:close/>
                <a:moveTo>
                  <a:pt x="1346811" y="3550224"/>
                </a:moveTo>
                <a:lnTo>
                  <a:pt x="1355149" y="3551171"/>
                </a:lnTo>
                <a:lnTo>
                  <a:pt x="1358592" y="3552658"/>
                </a:lnTo>
                <a:cubicBezTo>
                  <a:pt x="1368727" y="3557207"/>
                  <a:pt x="1359211" y="3553824"/>
                  <a:pt x="1346811" y="3550224"/>
                </a:cubicBezTo>
                <a:close/>
                <a:moveTo>
                  <a:pt x="1331305" y="3528350"/>
                </a:moveTo>
                <a:lnTo>
                  <a:pt x="1356686" y="3542533"/>
                </a:lnTo>
                <a:cubicBezTo>
                  <a:pt x="1438333" y="3588160"/>
                  <a:pt x="1438333" y="3588160"/>
                  <a:pt x="1438333" y="3588160"/>
                </a:cubicBezTo>
                <a:lnTo>
                  <a:pt x="1459716" y="3600800"/>
                </a:lnTo>
                <a:lnTo>
                  <a:pt x="1438122" y="3595615"/>
                </a:lnTo>
                <a:cubicBezTo>
                  <a:pt x="1415377" y="3590071"/>
                  <a:pt x="1392571" y="3583828"/>
                  <a:pt x="1381339" y="3576578"/>
                </a:cubicBezTo>
                <a:cubicBezTo>
                  <a:pt x="1369849" y="3571236"/>
                  <a:pt x="1368383" y="3554484"/>
                  <a:pt x="1368383" y="3554484"/>
                </a:cubicBezTo>
                <a:cubicBezTo>
                  <a:pt x="1368383" y="3554484"/>
                  <a:pt x="1365720" y="3553126"/>
                  <a:pt x="1361692" y="3551915"/>
                </a:cubicBezTo>
                <a:lnTo>
                  <a:pt x="1355149" y="3551171"/>
                </a:lnTo>
                <a:lnTo>
                  <a:pt x="1346168" y="3547291"/>
                </a:lnTo>
                <a:lnTo>
                  <a:pt x="1345754" y="3545405"/>
                </a:lnTo>
                <a:cubicBezTo>
                  <a:pt x="1345064" y="3544774"/>
                  <a:pt x="1343803" y="3544910"/>
                  <a:pt x="1341283" y="3545180"/>
                </a:cubicBezTo>
                <a:lnTo>
                  <a:pt x="1346168" y="3547291"/>
                </a:lnTo>
                <a:lnTo>
                  <a:pt x="1346811" y="3550224"/>
                </a:lnTo>
                <a:cubicBezTo>
                  <a:pt x="1335754" y="3540137"/>
                  <a:pt x="1319657" y="3530592"/>
                  <a:pt x="1319657" y="3530592"/>
                </a:cubicBezTo>
                <a:close/>
                <a:moveTo>
                  <a:pt x="2813353" y="3506381"/>
                </a:moveTo>
                <a:lnTo>
                  <a:pt x="2807819" y="3508144"/>
                </a:lnTo>
                <a:cubicBezTo>
                  <a:pt x="2786425" y="3514868"/>
                  <a:pt x="2765129" y="3521206"/>
                  <a:pt x="2745763" y="3525812"/>
                </a:cubicBezTo>
                <a:lnTo>
                  <a:pt x="2520610" y="3564019"/>
                </a:lnTo>
                <a:lnTo>
                  <a:pt x="2685328" y="3563639"/>
                </a:lnTo>
                <a:lnTo>
                  <a:pt x="2785695" y="3565062"/>
                </a:lnTo>
                <a:lnTo>
                  <a:pt x="2841044" y="3542402"/>
                </a:lnTo>
                <a:lnTo>
                  <a:pt x="2835780" y="3542206"/>
                </a:lnTo>
                <a:cubicBezTo>
                  <a:pt x="2819515" y="3541538"/>
                  <a:pt x="2813642" y="3541024"/>
                  <a:pt x="2835363" y="3540842"/>
                </a:cubicBezTo>
                <a:lnTo>
                  <a:pt x="2845774" y="3540466"/>
                </a:lnTo>
                <a:lnTo>
                  <a:pt x="2850716" y="3538443"/>
                </a:lnTo>
                <a:cubicBezTo>
                  <a:pt x="2864304" y="3532617"/>
                  <a:pt x="2877327" y="3526546"/>
                  <a:pt x="2889271" y="3520497"/>
                </a:cubicBezTo>
                <a:lnTo>
                  <a:pt x="2908795" y="3509652"/>
                </a:lnTo>
                <a:close/>
                <a:moveTo>
                  <a:pt x="952179" y="3491931"/>
                </a:moveTo>
                <a:cubicBezTo>
                  <a:pt x="955722" y="3491845"/>
                  <a:pt x="961471" y="3492431"/>
                  <a:pt x="967676" y="3493248"/>
                </a:cubicBezTo>
                <a:lnTo>
                  <a:pt x="982622" y="3495457"/>
                </a:lnTo>
                <a:lnTo>
                  <a:pt x="1057541" y="3528508"/>
                </a:lnTo>
                <a:lnTo>
                  <a:pt x="1171264" y="3571079"/>
                </a:lnTo>
                <a:lnTo>
                  <a:pt x="1159471" y="3570322"/>
                </a:lnTo>
                <a:cubicBezTo>
                  <a:pt x="1099335" y="3542017"/>
                  <a:pt x="1035215" y="3526351"/>
                  <a:pt x="971366" y="3504081"/>
                </a:cubicBezTo>
                <a:cubicBezTo>
                  <a:pt x="946827" y="3494970"/>
                  <a:pt x="945092" y="3492105"/>
                  <a:pt x="952179" y="3491931"/>
                </a:cubicBezTo>
                <a:close/>
                <a:moveTo>
                  <a:pt x="840134" y="3482304"/>
                </a:moveTo>
                <a:cubicBezTo>
                  <a:pt x="841809" y="3482519"/>
                  <a:pt x="843284" y="3484240"/>
                  <a:pt x="843671" y="3488661"/>
                </a:cubicBezTo>
                <a:cubicBezTo>
                  <a:pt x="828285" y="3494538"/>
                  <a:pt x="835108" y="3481652"/>
                  <a:pt x="840134" y="3482304"/>
                </a:cubicBezTo>
                <a:close/>
                <a:moveTo>
                  <a:pt x="921799" y="3480278"/>
                </a:moveTo>
                <a:cubicBezTo>
                  <a:pt x="926840" y="3479737"/>
                  <a:pt x="927327" y="3485321"/>
                  <a:pt x="932368" y="3484781"/>
                </a:cubicBezTo>
                <a:cubicBezTo>
                  <a:pt x="954835" y="3499279"/>
                  <a:pt x="901284" y="3488116"/>
                  <a:pt x="921799" y="3480278"/>
                </a:cubicBezTo>
                <a:close/>
                <a:moveTo>
                  <a:pt x="2396496" y="3470156"/>
                </a:moveTo>
                <a:cubicBezTo>
                  <a:pt x="2398888" y="3468900"/>
                  <a:pt x="2402020" y="3469584"/>
                  <a:pt x="2403449" y="3473734"/>
                </a:cubicBezTo>
                <a:cubicBezTo>
                  <a:pt x="2405711" y="3474229"/>
                  <a:pt x="2406771" y="3474872"/>
                  <a:pt x="2406958" y="3475530"/>
                </a:cubicBezTo>
                <a:cubicBezTo>
                  <a:pt x="2407146" y="3476188"/>
                  <a:pt x="2406461" y="3476861"/>
                  <a:pt x="2405233" y="3477413"/>
                </a:cubicBezTo>
                <a:cubicBezTo>
                  <a:pt x="2402776" y="3478520"/>
                  <a:pt x="2398146" y="3479151"/>
                  <a:pt x="2393971" y="3478238"/>
                </a:cubicBezTo>
                <a:cubicBezTo>
                  <a:pt x="2392448" y="3474617"/>
                  <a:pt x="2394104" y="3471415"/>
                  <a:pt x="2396496" y="3470156"/>
                </a:cubicBezTo>
                <a:close/>
                <a:moveTo>
                  <a:pt x="2426857" y="3464198"/>
                </a:moveTo>
                <a:cubicBezTo>
                  <a:pt x="2431206" y="3463397"/>
                  <a:pt x="2435368" y="3464000"/>
                  <a:pt x="2436509" y="3466717"/>
                </a:cubicBezTo>
                <a:cubicBezTo>
                  <a:pt x="2442772" y="3468086"/>
                  <a:pt x="2444248" y="3471973"/>
                  <a:pt x="2440941" y="3474812"/>
                </a:cubicBezTo>
                <a:cubicBezTo>
                  <a:pt x="2437633" y="3477652"/>
                  <a:pt x="2429540" y="3479444"/>
                  <a:pt x="2416668" y="3476627"/>
                </a:cubicBezTo>
                <a:cubicBezTo>
                  <a:pt x="2414737" y="3474286"/>
                  <a:pt x="2414822" y="3472042"/>
                  <a:pt x="2416080" y="3470108"/>
                </a:cubicBezTo>
                <a:cubicBezTo>
                  <a:pt x="2417971" y="3467207"/>
                  <a:pt x="2422507" y="3465000"/>
                  <a:pt x="2426857" y="3464198"/>
                </a:cubicBezTo>
                <a:close/>
                <a:moveTo>
                  <a:pt x="761963" y="3456094"/>
                </a:moveTo>
                <a:cubicBezTo>
                  <a:pt x="761963" y="3456094"/>
                  <a:pt x="768548" y="3473236"/>
                  <a:pt x="763020" y="3468193"/>
                </a:cubicBezTo>
                <a:cubicBezTo>
                  <a:pt x="757979" y="3468733"/>
                  <a:pt x="756921" y="3456636"/>
                  <a:pt x="761963" y="3456094"/>
                </a:cubicBezTo>
                <a:close/>
                <a:moveTo>
                  <a:pt x="2633783" y="3414503"/>
                </a:moveTo>
                <a:cubicBezTo>
                  <a:pt x="2592492" y="3413964"/>
                  <a:pt x="2552352" y="3414567"/>
                  <a:pt x="2512977" y="3415886"/>
                </a:cubicBezTo>
                <a:lnTo>
                  <a:pt x="2492232" y="3416900"/>
                </a:lnTo>
                <a:lnTo>
                  <a:pt x="2354703" y="3444033"/>
                </a:lnTo>
                <a:lnTo>
                  <a:pt x="2390759" y="3443548"/>
                </a:lnTo>
                <a:cubicBezTo>
                  <a:pt x="2473390" y="3434222"/>
                  <a:pt x="2588986" y="3438686"/>
                  <a:pt x="2679778" y="3432243"/>
                </a:cubicBezTo>
                <a:cubicBezTo>
                  <a:pt x="2739714" y="3424526"/>
                  <a:pt x="2652307" y="3411977"/>
                  <a:pt x="2633783" y="3414503"/>
                </a:cubicBezTo>
                <a:close/>
                <a:moveTo>
                  <a:pt x="547833" y="3376044"/>
                </a:moveTo>
                <a:cubicBezTo>
                  <a:pt x="573382" y="3383211"/>
                  <a:pt x="612896" y="3409618"/>
                  <a:pt x="620823" y="3412995"/>
                </a:cubicBezTo>
                <a:cubicBezTo>
                  <a:pt x="664861" y="3431755"/>
                  <a:pt x="690904" y="3428962"/>
                  <a:pt x="713940" y="3449973"/>
                </a:cubicBezTo>
                <a:cubicBezTo>
                  <a:pt x="689644" y="3443657"/>
                  <a:pt x="661447" y="3436348"/>
                  <a:pt x="632436" y="3427014"/>
                </a:cubicBezTo>
                <a:lnTo>
                  <a:pt x="592603" y="3410821"/>
                </a:lnTo>
                <a:lnTo>
                  <a:pt x="545338" y="3376150"/>
                </a:lnTo>
                <a:close/>
                <a:moveTo>
                  <a:pt x="542065" y="3346295"/>
                </a:moveTo>
                <a:cubicBezTo>
                  <a:pt x="547107" y="3345755"/>
                  <a:pt x="564532" y="3360794"/>
                  <a:pt x="564532" y="3360794"/>
                </a:cubicBezTo>
                <a:cubicBezTo>
                  <a:pt x="630768" y="3400656"/>
                  <a:pt x="521552" y="3354132"/>
                  <a:pt x="542065" y="3346295"/>
                </a:cubicBezTo>
                <a:close/>
                <a:moveTo>
                  <a:pt x="462879" y="3342580"/>
                </a:moveTo>
                <a:cubicBezTo>
                  <a:pt x="464140" y="3342445"/>
                  <a:pt x="468528" y="3344145"/>
                  <a:pt x="474332" y="3346883"/>
                </a:cubicBezTo>
                <a:lnTo>
                  <a:pt x="486486" y="3353298"/>
                </a:lnTo>
                <a:lnTo>
                  <a:pt x="509671" y="3376672"/>
                </a:lnTo>
                <a:lnTo>
                  <a:pt x="505396" y="3376061"/>
                </a:lnTo>
                <a:cubicBezTo>
                  <a:pt x="485355" y="3368702"/>
                  <a:pt x="451274" y="3348052"/>
                  <a:pt x="462879" y="3342580"/>
                </a:cubicBezTo>
                <a:close/>
                <a:moveTo>
                  <a:pt x="515454" y="3342575"/>
                </a:moveTo>
                <a:lnTo>
                  <a:pt x="508823" y="3345420"/>
                </a:lnTo>
                <a:lnTo>
                  <a:pt x="508822" y="3345420"/>
                </a:lnTo>
                <a:close/>
                <a:moveTo>
                  <a:pt x="416171" y="3324068"/>
                </a:moveTo>
                <a:lnTo>
                  <a:pt x="416991" y="3324488"/>
                </a:lnTo>
                <a:cubicBezTo>
                  <a:pt x="432777" y="3332893"/>
                  <a:pt x="446674" y="3341500"/>
                  <a:pt x="441877" y="3344832"/>
                </a:cubicBezTo>
                <a:cubicBezTo>
                  <a:pt x="442000" y="3346228"/>
                  <a:pt x="432203" y="3343287"/>
                  <a:pt x="417830" y="3337857"/>
                </a:cubicBezTo>
                <a:lnTo>
                  <a:pt x="416581" y="3337327"/>
                </a:lnTo>
                <a:lnTo>
                  <a:pt x="416417" y="3324564"/>
                </a:lnTo>
                <a:close/>
                <a:moveTo>
                  <a:pt x="427458" y="3305986"/>
                </a:moveTo>
                <a:cubicBezTo>
                  <a:pt x="438379" y="3304815"/>
                  <a:pt x="438866" y="3310399"/>
                  <a:pt x="438866" y="3310399"/>
                </a:cubicBezTo>
                <a:cubicBezTo>
                  <a:pt x="434314" y="3316523"/>
                  <a:pt x="433827" y="3310939"/>
                  <a:pt x="427458" y="3305986"/>
                </a:cubicBezTo>
                <a:close/>
                <a:moveTo>
                  <a:pt x="403118" y="3288834"/>
                </a:moveTo>
                <a:lnTo>
                  <a:pt x="427458" y="3305986"/>
                </a:lnTo>
                <a:lnTo>
                  <a:pt x="404376" y="3297529"/>
                </a:lnTo>
                <a:close/>
                <a:moveTo>
                  <a:pt x="309137" y="3271712"/>
                </a:moveTo>
                <a:lnTo>
                  <a:pt x="311118" y="3272240"/>
                </a:lnTo>
                <a:lnTo>
                  <a:pt x="347246" y="3294657"/>
                </a:lnTo>
                <a:lnTo>
                  <a:pt x="401892" y="3331080"/>
                </a:lnTo>
                <a:lnTo>
                  <a:pt x="366320" y="3315950"/>
                </a:lnTo>
                <a:cubicBezTo>
                  <a:pt x="329952" y="3298834"/>
                  <a:pt x="296644" y="3279160"/>
                  <a:pt x="309137" y="3271712"/>
                </a:cubicBezTo>
                <a:close/>
                <a:moveTo>
                  <a:pt x="3762332" y="2576199"/>
                </a:moveTo>
                <a:cubicBezTo>
                  <a:pt x="3666628" y="2687857"/>
                  <a:pt x="3570257" y="2806728"/>
                  <a:pt x="3461176" y="2905569"/>
                </a:cubicBezTo>
                <a:cubicBezTo>
                  <a:pt x="3220480" y="3121898"/>
                  <a:pt x="2946304" y="3280526"/>
                  <a:pt x="2647657" y="3374515"/>
                </a:cubicBezTo>
                <a:lnTo>
                  <a:pt x="2506272" y="3413360"/>
                </a:lnTo>
                <a:lnTo>
                  <a:pt x="2640560" y="3411087"/>
                </a:lnTo>
                <a:lnTo>
                  <a:pt x="2859127" y="3410549"/>
                </a:lnTo>
                <a:lnTo>
                  <a:pt x="2949673" y="3366005"/>
                </a:lnTo>
                <a:cubicBezTo>
                  <a:pt x="3019813" y="3328489"/>
                  <a:pt x="3086513" y="3287777"/>
                  <a:pt x="3152229" y="3249458"/>
                </a:cubicBezTo>
                <a:cubicBezTo>
                  <a:pt x="3186827" y="3220582"/>
                  <a:pt x="3159092" y="3220701"/>
                  <a:pt x="3197220" y="3181859"/>
                </a:cubicBezTo>
                <a:cubicBezTo>
                  <a:pt x="3223426" y="3158287"/>
                  <a:pt x="3274057" y="3118861"/>
                  <a:pt x="3328624" y="3069860"/>
                </a:cubicBezTo>
                <a:cubicBezTo>
                  <a:pt x="3383466" y="3025047"/>
                  <a:pt x="3441890" y="2971106"/>
                  <a:pt x="3487682" y="2921546"/>
                </a:cubicBezTo>
                <a:cubicBezTo>
                  <a:pt x="3597641" y="2807058"/>
                  <a:pt x="3685368" y="2683829"/>
                  <a:pt x="3762332" y="2576199"/>
                </a:cubicBezTo>
                <a:close/>
                <a:moveTo>
                  <a:pt x="3664386" y="0"/>
                </a:moveTo>
                <a:lnTo>
                  <a:pt x="3698294" y="0"/>
                </a:lnTo>
                <a:lnTo>
                  <a:pt x="3729562" y="58259"/>
                </a:lnTo>
                <a:cubicBezTo>
                  <a:pt x="3744920" y="89035"/>
                  <a:pt x="3760506" y="122622"/>
                  <a:pt x="3775130" y="157442"/>
                </a:cubicBezTo>
                <a:cubicBezTo>
                  <a:pt x="3835300" y="299121"/>
                  <a:pt x="3875306" y="452098"/>
                  <a:pt x="3881624" y="484848"/>
                </a:cubicBezTo>
                <a:cubicBezTo>
                  <a:pt x="3923982" y="644796"/>
                  <a:pt x="3940686" y="766804"/>
                  <a:pt x="3947408" y="869827"/>
                </a:cubicBezTo>
                <a:cubicBezTo>
                  <a:pt x="3958317" y="972938"/>
                  <a:pt x="3957601" y="1060980"/>
                  <a:pt x="3956008" y="1164672"/>
                </a:cubicBezTo>
                <a:cubicBezTo>
                  <a:pt x="3952026" y="1394849"/>
                  <a:pt x="3909757" y="1632308"/>
                  <a:pt x="3838823" y="1855647"/>
                </a:cubicBezTo>
                <a:cubicBezTo>
                  <a:pt x="3766137" y="2081235"/>
                  <a:pt x="3664107" y="2288122"/>
                  <a:pt x="3539452" y="2468620"/>
                </a:cubicBezTo>
                <a:cubicBezTo>
                  <a:pt x="3755600" y="2181852"/>
                  <a:pt x="3908048" y="1833256"/>
                  <a:pt x="3978886" y="1451213"/>
                </a:cubicBezTo>
                <a:cubicBezTo>
                  <a:pt x="4045594" y="1069918"/>
                  <a:pt x="4025562" y="658117"/>
                  <a:pt x="3906684" y="274872"/>
                </a:cubicBezTo>
                <a:cubicBezTo>
                  <a:pt x="3880291" y="193634"/>
                  <a:pt x="3852772" y="108222"/>
                  <a:pt x="3821495" y="37322"/>
                </a:cubicBezTo>
                <a:lnTo>
                  <a:pt x="3802868" y="0"/>
                </a:lnTo>
                <a:lnTo>
                  <a:pt x="5975964" y="0"/>
                </a:lnTo>
                <a:lnTo>
                  <a:pt x="6014678" y="183371"/>
                </a:lnTo>
                <a:cubicBezTo>
                  <a:pt x="6034822" y="298434"/>
                  <a:pt x="6051040" y="414826"/>
                  <a:pt x="6063066" y="532158"/>
                </a:cubicBezTo>
                <a:cubicBezTo>
                  <a:pt x="6109740" y="996973"/>
                  <a:pt x="6094608" y="1475585"/>
                  <a:pt x="6015838" y="1934042"/>
                </a:cubicBezTo>
                <a:cubicBezTo>
                  <a:pt x="5938686" y="2394056"/>
                  <a:pt x="5798650" y="2833852"/>
                  <a:pt x="5611128" y="3227362"/>
                </a:cubicBezTo>
                <a:cubicBezTo>
                  <a:pt x="5425284" y="3623260"/>
                  <a:pt x="5196141" y="3972955"/>
                  <a:pt x="4954963" y="4266364"/>
                </a:cubicBezTo>
                <a:cubicBezTo>
                  <a:pt x="4824166" y="4428410"/>
                  <a:pt x="4667264" y="4603915"/>
                  <a:pt x="4506698" y="4723306"/>
                </a:cubicBezTo>
                <a:cubicBezTo>
                  <a:pt x="4439830" y="4752667"/>
                  <a:pt x="4592322" y="4602772"/>
                  <a:pt x="4525306" y="4653192"/>
                </a:cubicBezTo>
                <a:cubicBezTo>
                  <a:pt x="4292536" y="4854150"/>
                  <a:pt x="4025242" y="5038511"/>
                  <a:pt x="3735994" y="5189270"/>
                </a:cubicBezTo>
                <a:cubicBezTo>
                  <a:pt x="3447150" y="5340421"/>
                  <a:pt x="3133918" y="5455634"/>
                  <a:pt x="2816631" y="5526130"/>
                </a:cubicBezTo>
                <a:cubicBezTo>
                  <a:pt x="2496481" y="5599380"/>
                  <a:pt x="2169437" y="5625192"/>
                  <a:pt x="1852434" y="5612730"/>
                </a:cubicBezTo>
                <a:cubicBezTo>
                  <a:pt x="1537536" y="5597573"/>
                  <a:pt x="1228902" y="5544446"/>
                  <a:pt x="947569" y="5455449"/>
                </a:cubicBezTo>
                <a:cubicBezTo>
                  <a:pt x="864940" y="5429662"/>
                  <a:pt x="762104" y="5397076"/>
                  <a:pt x="654941" y="5356414"/>
                </a:cubicBezTo>
                <a:cubicBezTo>
                  <a:pt x="547724" y="5314917"/>
                  <a:pt x="437450" y="5267351"/>
                  <a:pt x="337950" y="5215972"/>
                </a:cubicBezTo>
                <a:cubicBezTo>
                  <a:pt x="145970" y="5116020"/>
                  <a:pt x="410" y="5011083"/>
                  <a:pt x="17946" y="4988626"/>
                </a:cubicBezTo>
                <a:cubicBezTo>
                  <a:pt x="37588" y="4963475"/>
                  <a:pt x="254777" y="5082875"/>
                  <a:pt x="511408" y="5183535"/>
                </a:cubicBezTo>
                <a:cubicBezTo>
                  <a:pt x="640671" y="5236738"/>
                  <a:pt x="776301" y="5282690"/>
                  <a:pt x="899824" y="5317828"/>
                </a:cubicBezTo>
                <a:lnTo>
                  <a:pt x="969855" y="5336161"/>
                </a:lnTo>
                <a:lnTo>
                  <a:pt x="1061159" y="5342368"/>
                </a:lnTo>
                <a:lnTo>
                  <a:pt x="981332" y="5320552"/>
                </a:lnTo>
                <a:cubicBezTo>
                  <a:pt x="898646" y="5293926"/>
                  <a:pt x="811150" y="5263477"/>
                  <a:pt x="728138" y="5231825"/>
                </a:cubicBezTo>
                <a:cubicBezTo>
                  <a:pt x="570133" y="5169141"/>
                  <a:pt x="445827" y="5098706"/>
                  <a:pt x="466146" y="5078131"/>
                </a:cubicBezTo>
                <a:cubicBezTo>
                  <a:pt x="478072" y="5062861"/>
                  <a:pt x="632964" y="5118636"/>
                  <a:pt x="770075" y="5158157"/>
                </a:cubicBezTo>
                <a:cubicBezTo>
                  <a:pt x="883402" y="5191376"/>
                  <a:pt x="1007686" y="5222138"/>
                  <a:pt x="1139862" y="5247898"/>
                </a:cubicBezTo>
                <a:lnTo>
                  <a:pt x="1250939" y="5266742"/>
                </a:lnTo>
                <a:lnTo>
                  <a:pt x="1254523" y="5263692"/>
                </a:lnTo>
                <a:cubicBezTo>
                  <a:pt x="1256726" y="5261601"/>
                  <a:pt x="1259305" y="5259698"/>
                  <a:pt x="1263003" y="5259521"/>
                </a:cubicBezTo>
                <a:cubicBezTo>
                  <a:pt x="1273877" y="5256537"/>
                  <a:pt x="1293548" y="5259078"/>
                  <a:pt x="1314940" y="5262974"/>
                </a:cubicBezTo>
                <a:lnTo>
                  <a:pt x="1376979" y="5274509"/>
                </a:lnTo>
                <a:lnTo>
                  <a:pt x="1375598" y="5274414"/>
                </a:lnTo>
                <a:lnTo>
                  <a:pt x="1372387" y="5274141"/>
                </a:lnTo>
                <a:cubicBezTo>
                  <a:pt x="1371791" y="5274101"/>
                  <a:pt x="1372117" y="5274149"/>
                  <a:pt x="1373108" y="5274241"/>
                </a:cubicBezTo>
                <a:lnTo>
                  <a:pt x="1375598" y="5274414"/>
                </a:lnTo>
                <a:lnTo>
                  <a:pt x="1377196" y="5274550"/>
                </a:lnTo>
                <a:lnTo>
                  <a:pt x="1376979" y="5274509"/>
                </a:lnTo>
                <a:lnTo>
                  <a:pt x="1384996" y="5275064"/>
                </a:lnTo>
                <a:cubicBezTo>
                  <a:pt x="1395511" y="5275585"/>
                  <a:pt x="1408479" y="5275646"/>
                  <a:pt x="1407505" y="5272821"/>
                </a:cubicBezTo>
                <a:cubicBezTo>
                  <a:pt x="1407184" y="5264627"/>
                  <a:pt x="1364603" y="5268317"/>
                  <a:pt x="1364603" y="5268317"/>
                </a:cubicBezTo>
                <a:cubicBezTo>
                  <a:pt x="1315154" y="5260571"/>
                  <a:pt x="1275275" y="5257561"/>
                  <a:pt x="1229352" y="5251564"/>
                </a:cubicBezTo>
                <a:cubicBezTo>
                  <a:pt x="1218430" y="5250174"/>
                  <a:pt x="1205838" y="5243939"/>
                  <a:pt x="1188873" y="5239557"/>
                </a:cubicBezTo>
                <a:cubicBezTo>
                  <a:pt x="1167535" y="5237025"/>
                  <a:pt x="1158565" y="5241288"/>
                  <a:pt x="1147323" y="5231705"/>
                </a:cubicBezTo>
                <a:cubicBezTo>
                  <a:pt x="1139328" y="5223061"/>
                  <a:pt x="1143381" y="5213018"/>
                  <a:pt x="1137337" y="5210026"/>
                </a:cubicBezTo>
                <a:cubicBezTo>
                  <a:pt x="1121722" y="5202295"/>
                  <a:pt x="1068220" y="5204593"/>
                  <a:pt x="1046658" y="5202621"/>
                </a:cubicBezTo>
                <a:lnTo>
                  <a:pt x="950708" y="5194535"/>
                </a:lnTo>
                <a:lnTo>
                  <a:pt x="949929" y="5193049"/>
                </a:lnTo>
                <a:lnTo>
                  <a:pt x="947594" y="5187828"/>
                </a:lnTo>
                <a:lnTo>
                  <a:pt x="1007825" y="5190843"/>
                </a:lnTo>
                <a:cubicBezTo>
                  <a:pt x="1061322" y="5193983"/>
                  <a:pt x="1116214" y="5197226"/>
                  <a:pt x="1175449" y="5199440"/>
                </a:cubicBezTo>
                <a:cubicBezTo>
                  <a:pt x="1185865" y="5200581"/>
                  <a:pt x="1211576" y="5201259"/>
                  <a:pt x="1241039" y="5203126"/>
                </a:cubicBezTo>
                <a:cubicBezTo>
                  <a:pt x="1251958" y="5204515"/>
                  <a:pt x="1334738" y="5212026"/>
                  <a:pt x="1290167" y="5202678"/>
                </a:cubicBezTo>
                <a:cubicBezTo>
                  <a:pt x="1248338" y="5194020"/>
                  <a:pt x="1313081" y="5201303"/>
                  <a:pt x="1320476" y="5200949"/>
                </a:cubicBezTo>
                <a:cubicBezTo>
                  <a:pt x="1322914" y="5200147"/>
                  <a:pt x="1327807" y="5197382"/>
                  <a:pt x="1331880" y="5194210"/>
                </a:cubicBezTo>
                <a:lnTo>
                  <a:pt x="1333220" y="5192929"/>
                </a:lnTo>
                <a:lnTo>
                  <a:pt x="1332427" y="5192848"/>
                </a:lnTo>
                <a:lnTo>
                  <a:pt x="1334980" y="5190668"/>
                </a:lnTo>
                <a:lnTo>
                  <a:pt x="1336395" y="5189883"/>
                </a:lnTo>
                <a:lnTo>
                  <a:pt x="1336407" y="5189881"/>
                </a:lnTo>
                <a:lnTo>
                  <a:pt x="1336970" y="5189345"/>
                </a:lnTo>
                <a:cubicBezTo>
                  <a:pt x="1338188" y="5187750"/>
                  <a:pt x="1338793" y="5186251"/>
                  <a:pt x="1338375" y="5185040"/>
                </a:cubicBezTo>
                <a:cubicBezTo>
                  <a:pt x="1335354" y="5183544"/>
                  <a:pt x="1244674" y="5176140"/>
                  <a:pt x="1233754" y="5174749"/>
                </a:cubicBezTo>
                <a:cubicBezTo>
                  <a:pt x="1206370" y="5169226"/>
                  <a:pt x="1181282" y="5165509"/>
                  <a:pt x="1161295" y="5159629"/>
                </a:cubicBezTo>
                <a:cubicBezTo>
                  <a:pt x="1158273" y="5158134"/>
                  <a:pt x="1150053" y="5150047"/>
                  <a:pt x="1147031" y="5148551"/>
                </a:cubicBezTo>
                <a:cubicBezTo>
                  <a:pt x="1117474" y="5137935"/>
                  <a:pt x="1066243" y="5154077"/>
                  <a:pt x="1067498" y="5141980"/>
                </a:cubicBezTo>
                <a:cubicBezTo>
                  <a:pt x="1067498" y="5141980"/>
                  <a:pt x="1079267" y="5139771"/>
                  <a:pt x="1088011" y="5136068"/>
                </a:cubicBezTo>
                <a:lnTo>
                  <a:pt x="1087093" y="5137683"/>
                </a:lnTo>
                <a:lnTo>
                  <a:pt x="1083639" y="5137920"/>
                </a:lnTo>
                <a:cubicBezTo>
                  <a:pt x="1085150" y="5138667"/>
                  <a:pt x="1085905" y="5139042"/>
                  <a:pt x="1086452" y="5138810"/>
                </a:cubicBezTo>
                <a:lnTo>
                  <a:pt x="1087093" y="5137683"/>
                </a:lnTo>
                <a:lnTo>
                  <a:pt x="1092896" y="5137287"/>
                </a:lnTo>
                <a:lnTo>
                  <a:pt x="1097551" y="5138447"/>
                </a:lnTo>
                <a:cubicBezTo>
                  <a:pt x="1100275" y="5138626"/>
                  <a:pt x="1102180" y="5138397"/>
                  <a:pt x="1102180" y="5138397"/>
                </a:cubicBezTo>
                <a:cubicBezTo>
                  <a:pt x="1102180" y="5138397"/>
                  <a:pt x="1106231" y="5128353"/>
                  <a:pt x="1114356" y="5127689"/>
                </a:cubicBezTo>
                <a:cubicBezTo>
                  <a:pt x="1131000" y="5123879"/>
                  <a:pt x="1175573" y="5133226"/>
                  <a:pt x="1190867" y="5132764"/>
                </a:cubicBezTo>
                <a:lnTo>
                  <a:pt x="1191565" y="5132381"/>
                </a:lnTo>
                <a:lnTo>
                  <a:pt x="1074245" y="5100542"/>
                </a:lnTo>
                <a:lnTo>
                  <a:pt x="891298" y="5088931"/>
                </a:lnTo>
                <a:lnTo>
                  <a:pt x="887861" y="5085939"/>
                </a:lnTo>
                <a:lnTo>
                  <a:pt x="888191" y="5080009"/>
                </a:lnTo>
                <a:lnTo>
                  <a:pt x="911624" y="5081043"/>
                </a:lnTo>
                <a:cubicBezTo>
                  <a:pt x="933083" y="5081960"/>
                  <a:pt x="954398" y="5082303"/>
                  <a:pt x="975688" y="5080460"/>
                </a:cubicBezTo>
                <a:cubicBezTo>
                  <a:pt x="988281" y="5086693"/>
                  <a:pt x="999426" y="5087525"/>
                  <a:pt x="1005151" y="5082328"/>
                </a:cubicBezTo>
                <a:cubicBezTo>
                  <a:pt x="995580" y="5077588"/>
                  <a:pt x="985163" y="5076447"/>
                  <a:pt x="975688" y="5080460"/>
                </a:cubicBezTo>
                <a:cubicBezTo>
                  <a:pt x="957630" y="5076541"/>
                  <a:pt x="939940" y="5074141"/>
                  <a:pt x="922430" y="5072513"/>
                </a:cubicBezTo>
                <a:lnTo>
                  <a:pt x="883837" y="5070049"/>
                </a:lnTo>
                <a:lnTo>
                  <a:pt x="886401" y="5064095"/>
                </a:lnTo>
                <a:lnTo>
                  <a:pt x="888818" y="5061059"/>
                </a:lnTo>
                <a:lnTo>
                  <a:pt x="909007" y="5061506"/>
                </a:lnTo>
                <a:lnTo>
                  <a:pt x="947881" y="5062363"/>
                </a:lnTo>
                <a:lnTo>
                  <a:pt x="904182" y="5047275"/>
                </a:lnTo>
                <a:lnTo>
                  <a:pt x="831898" y="5040129"/>
                </a:lnTo>
                <a:lnTo>
                  <a:pt x="830724" y="5036428"/>
                </a:lnTo>
                <a:lnTo>
                  <a:pt x="827345" y="5023425"/>
                </a:lnTo>
                <a:lnTo>
                  <a:pt x="836488" y="5023903"/>
                </a:lnTo>
                <a:lnTo>
                  <a:pt x="794185" y="5009299"/>
                </a:lnTo>
                <a:cubicBezTo>
                  <a:pt x="726785" y="4983973"/>
                  <a:pt x="636531" y="4946166"/>
                  <a:pt x="544326" y="4901779"/>
                </a:cubicBezTo>
                <a:cubicBezTo>
                  <a:pt x="447180" y="4857370"/>
                  <a:pt x="349432" y="4803747"/>
                  <a:pt x="264889" y="4748643"/>
                </a:cubicBezTo>
                <a:cubicBezTo>
                  <a:pt x="93752" y="4641966"/>
                  <a:pt x="-26044" y="4535806"/>
                  <a:pt x="4869" y="4526169"/>
                </a:cubicBezTo>
                <a:cubicBezTo>
                  <a:pt x="23958" y="4521690"/>
                  <a:pt x="85800" y="4555040"/>
                  <a:pt x="159344" y="4598818"/>
                </a:cubicBezTo>
                <a:cubicBezTo>
                  <a:pt x="230103" y="4640714"/>
                  <a:pt x="313991" y="4685767"/>
                  <a:pt x="373828" y="4711699"/>
                </a:cubicBezTo>
                <a:cubicBezTo>
                  <a:pt x="534515" y="4786375"/>
                  <a:pt x="650127" y="4822568"/>
                  <a:pt x="766286" y="4867138"/>
                </a:cubicBezTo>
                <a:cubicBezTo>
                  <a:pt x="782397" y="4851953"/>
                  <a:pt x="649093" y="4777606"/>
                  <a:pt x="739517" y="4788876"/>
                </a:cubicBezTo>
                <a:cubicBezTo>
                  <a:pt x="772117" y="4793418"/>
                  <a:pt x="837838" y="4816354"/>
                  <a:pt x="918091" y="4840648"/>
                </a:cubicBezTo>
                <a:cubicBezTo>
                  <a:pt x="956328" y="4852948"/>
                  <a:pt x="998803" y="4866169"/>
                  <a:pt x="1041722" y="4878146"/>
                </a:cubicBezTo>
                <a:lnTo>
                  <a:pt x="1095987" y="4891047"/>
                </a:lnTo>
                <a:lnTo>
                  <a:pt x="1098701" y="4889874"/>
                </a:lnTo>
                <a:lnTo>
                  <a:pt x="1097897" y="4891501"/>
                </a:lnTo>
                <a:lnTo>
                  <a:pt x="1104624" y="4893101"/>
                </a:lnTo>
                <a:lnTo>
                  <a:pt x="1107577" y="4892786"/>
                </a:lnTo>
                <a:lnTo>
                  <a:pt x="1116035" y="4895561"/>
                </a:lnTo>
                <a:cubicBezTo>
                  <a:pt x="1121077" y="4895929"/>
                  <a:pt x="1124671" y="4895301"/>
                  <a:pt x="1124671" y="4895301"/>
                </a:cubicBezTo>
                <a:cubicBezTo>
                  <a:pt x="1124671" y="4895301"/>
                  <a:pt x="1134098" y="4870043"/>
                  <a:pt x="1149362" y="4868151"/>
                </a:cubicBezTo>
                <a:cubicBezTo>
                  <a:pt x="1173159" y="4860645"/>
                  <a:pt x="1224852" y="4871222"/>
                  <a:pt x="1261270" y="4876311"/>
                </a:cubicBezTo>
                <a:lnTo>
                  <a:pt x="1276731" y="4878137"/>
                </a:lnTo>
                <a:lnTo>
                  <a:pt x="1298437" y="4874195"/>
                </a:lnTo>
                <a:lnTo>
                  <a:pt x="1300149" y="4872184"/>
                </a:lnTo>
                <a:lnTo>
                  <a:pt x="1305040" y="4865643"/>
                </a:lnTo>
                <a:lnTo>
                  <a:pt x="1285032" y="4864071"/>
                </a:lnTo>
                <a:cubicBezTo>
                  <a:pt x="1275835" y="4863461"/>
                  <a:pt x="1268719" y="4863034"/>
                  <a:pt x="1265989" y="4862686"/>
                </a:cubicBezTo>
                <a:lnTo>
                  <a:pt x="1230106" y="4855283"/>
                </a:lnTo>
                <a:lnTo>
                  <a:pt x="1348960" y="4853702"/>
                </a:lnTo>
                <a:lnTo>
                  <a:pt x="1357363" y="4853512"/>
                </a:lnTo>
                <a:lnTo>
                  <a:pt x="1358774" y="4852909"/>
                </a:lnTo>
                <a:cubicBezTo>
                  <a:pt x="1360346" y="4852532"/>
                  <a:pt x="1362887" y="4852058"/>
                  <a:pt x="1366630" y="4851472"/>
                </a:cubicBezTo>
                <a:cubicBezTo>
                  <a:pt x="1370614" y="4850835"/>
                  <a:pt x="1373163" y="4850309"/>
                  <a:pt x="1374557" y="4849877"/>
                </a:cubicBezTo>
                <a:lnTo>
                  <a:pt x="1375324" y="4849089"/>
                </a:lnTo>
                <a:lnTo>
                  <a:pt x="1362628" y="4849148"/>
                </a:lnTo>
                <a:lnTo>
                  <a:pt x="1359654" y="4848158"/>
                </a:lnTo>
                <a:lnTo>
                  <a:pt x="1344024" y="4848405"/>
                </a:lnTo>
                <a:cubicBezTo>
                  <a:pt x="1337785" y="4848596"/>
                  <a:pt x="1332553" y="4848829"/>
                  <a:pt x="1330580" y="4848971"/>
                </a:cubicBezTo>
                <a:lnTo>
                  <a:pt x="1326422" y="4848947"/>
                </a:lnTo>
                <a:lnTo>
                  <a:pt x="1329848" y="4849296"/>
                </a:lnTo>
                <a:lnTo>
                  <a:pt x="1291593" y="4849471"/>
                </a:lnTo>
                <a:lnTo>
                  <a:pt x="1197334" y="4848522"/>
                </a:lnTo>
                <a:lnTo>
                  <a:pt x="1194928" y="4848025"/>
                </a:lnTo>
                <a:lnTo>
                  <a:pt x="1160675" y="4847975"/>
                </a:lnTo>
                <a:lnTo>
                  <a:pt x="1152536" y="4847905"/>
                </a:lnTo>
                <a:lnTo>
                  <a:pt x="1160247" y="4843342"/>
                </a:lnTo>
                <a:lnTo>
                  <a:pt x="1104202" y="4836813"/>
                </a:lnTo>
                <a:lnTo>
                  <a:pt x="1076523" y="4834254"/>
                </a:lnTo>
                <a:lnTo>
                  <a:pt x="1072978" y="4832846"/>
                </a:lnTo>
                <a:lnTo>
                  <a:pt x="1054615" y="4832228"/>
                </a:lnTo>
                <a:lnTo>
                  <a:pt x="1024390" y="4829434"/>
                </a:lnTo>
                <a:cubicBezTo>
                  <a:pt x="998738" y="4827110"/>
                  <a:pt x="974683" y="4824573"/>
                  <a:pt x="954160" y="4820774"/>
                </a:cubicBezTo>
                <a:cubicBezTo>
                  <a:pt x="1008107" y="4820368"/>
                  <a:pt x="1070111" y="4823952"/>
                  <a:pt x="1134752" y="4829428"/>
                </a:cubicBezTo>
                <a:lnTo>
                  <a:pt x="1245710" y="4840729"/>
                </a:lnTo>
                <a:lnTo>
                  <a:pt x="1253986" y="4839193"/>
                </a:lnTo>
                <a:cubicBezTo>
                  <a:pt x="1258164" y="4837199"/>
                  <a:pt x="1254345" y="4829436"/>
                  <a:pt x="1259473" y="4823260"/>
                </a:cubicBezTo>
                <a:lnTo>
                  <a:pt x="1264039" y="4821645"/>
                </a:lnTo>
                <a:lnTo>
                  <a:pt x="1091139" y="4802135"/>
                </a:lnTo>
                <a:lnTo>
                  <a:pt x="740913" y="4777429"/>
                </a:lnTo>
                <a:lnTo>
                  <a:pt x="735068" y="4770038"/>
                </a:lnTo>
                <a:lnTo>
                  <a:pt x="736789" y="4755185"/>
                </a:lnTo>
                <a:lnTo>
                  <a:pt x="780266" y="4757107"/>
                </a:lnTo>
                <a:cubicBezTo>
                  <a:pt x="820088" y="4758798"/>
                  <a:pt x="859745" y="4759055"/>
                  <a:pt x="899766" y="4753836"/>
                </a:cubicBezTo>
                <a:cubicBezTo>
                  <a:pt x="922067" y="4769086"/>
                  <a:pt x="942685" y="4770855"/>
                  <a:pt x="954323" y="4757676"/>
                </a:cubicBezTo>
                <a:lnTo>
                  <a:pt x="959165" y="4750398"/>
                </a:lnTo>
                <a:lnTo>
                  <a:pt x="960779" y="4747972"/>
                </a:lnTo>
                <a:cubicBezTo>
                  <a:pt x="961497" y="4746893"/>
                  <a:pt x="961018" y="4747612"/>
                  <a:pt x="960062" y="4749050"/>
                </a:cubicBezTo>
                <a:lnTo>
                  <a:pt x="959165" y="4750398"/>
                </a:lnTo>
                <a:lnTo>
                  <a:pt x="956474" y="4754441"/>
                </a:lnTo>
                <a:cubicBezTo>
                  <a:pt x="955279" y="4756238"/>
                  <a:pt x="954323" y="4757676"/>
                  <a:pt x="954323" y="4757676"/>
                </a:cubicBezTo>
                <a:cubicBezTo>
                  <a:pt x="937374" y="4746083"/>
                  <a:pt x="918173" y="4743523"/>
                  <a:pt x="899766" y="4753836"/>
                </a:cubicBezTo>
                <a:cubicBezTo>
                  <a:pt x="866845" y="4744534"/>
                  <a:pt x="834326" y="4739029"/>
                  <a:pt x="801999" y="4735448"/>
                </a:cubicBezTo>
                <a:lnTo>
                  <a:pt x="730537" y="4730369"/>
                </a:lnTo>
                <a:lnTo>
                  <a:pt x="736430" y="4715388"/>
                </a:lnTo>
                <a:lnTo>
                  <a:pt x="741500" y="4707725"/>
                </a:lnTo>
                <a:lnTo>
                  <a:pt x="779040" y="4708269"/>
                </a:lnTo>
                <a:cubicBezTo>
                  <a:pt x="823346" y="4709942"/>
                  <a:pt x="867653" y="4711619"/>
                  <a:pt x="912282" y="4712521"/>
                </a:cubicBezTo>
                <a:lnTo>
                  <a:pt x="993723" y="4712302"/>
                </a:lnTo>
                <a:lnTo>
                  <a:pt x="990678" y="4710372"/>
                </a:lnTo>
                <a:cubicBezTo>
                  <a:pt x="972060" y="4698025"/>
                  <a:pt x="960708" y="4687148"/>
                  <a:pt x="982594" y="4681814"/>
                </a:cubicBezTo>
                <a:cubicBezTo>
                  <a:pt x="999469" y="4678355"/>
                  <a:pt x="1044319" y="4687177"/>
                  <a:pt x="1106300" y="4700834"/>
                </a:cubicBezTo>
                <a:lnTo>
                  <a:pt x="1183730" y="4718016"/>
                </a:lnTo>
                <a:lnTo>
                  <a:pt x="1190884" y="4714863"/>
                </a:lnTo>
                <a:cubicBezTo>
                  <a:pt x="1211231" y="4707078"/>
                  <a:pt x="1233289" y="4699985"/>
                  <a:pt x="1255350" y="4692839"/>
                </a:cubicBezTo>
                <a:lnTo>
                  <a:pt x="1281071" y="4683928"/>
                </a:lnTo>
                <a:lnTo>
                  <a:pt x="1278358" y="4683031"/>
                </a:lnTo>
                <a:lnTo>
                  <a:pt x="1269704" y="4679420"/>
                </a:lnTo>
                <a:lnTo>
                  <a:pt x="1239795" y="4689285"/>
                </a:lnTo>
                <a:lnTo>
                  <a:pt x="1267745" y="4678603"/>
                </a:lnTo>
                <a:lnTo>
                  <a:pt x="1242537" y="4668079"/>
                </a:lnTo>
                <a:lnTo>
                  <a:pt x="1191690" y="4670385"/>
                </a:lnTo>
                <a:lnTo>
                  <a:pt x="1182922" y="4670486"/>
                </a:lnTo>
                <a:lnTo>
                  <a:pt x="1188118" y="4668238"/>
                </a:lnTo>
                <a:cubicBezTo>
                  <a:pt x="1195992" y="4664939"/>
                  <a:pt x="1200210" y="4663013"/>
                  <a:pt x="1201921" y="4661946"/>
                </a:cubicBezTo>
                <a:lnTo>
                  <a:pt x="1201400" y="4661476"/>
                </a:lnTo>
                <a:lnTo>
                  <a:pt x="1225208" y="4660031"/>
                </a:lnTo>
                <a:lnTo>
                  <a:pt x="1199224" y="4644054"/>
                </a:lnTo>
                <a:lnTo>
                  <a:pt x="1198288" y="4642768"/>
                </a:lnTo>
                <a:lnTo>
                  <a:pt x="1238734" y="4651487"/>
                </a:lnTo>
                <a:cubicBezTo>
                  <a:pt x="1238734" y="4651487"/>
                  <a:pt x="1240360" y="4655540"/>
                  <a:pt x="1241173" y="4657566"/>
                </a:cubicBezTo>
                <a:lnTo>
                  <a:pt x="1241302" y="4657887"/>
                </a:lnTo>
                <a:lnTo>
                  <a:pt x="1238734" y="4651487"/>
                </a:lnTo>
                <a:lnTo>
                  <a:pt x="1192392" y="4634678"/>
                </a:lnTo>
                <a:lnTo>
                  <a:pt x="1191428" y="4633358"/>
                </a:lnTo>
                <a:cubicBezTo>
                  <a:pt x="1190616" y="4630061"/>
                  <a:pt x="1191649" y="4627051"/>
                  <a:pt x="1194704" y="4624386"/>
                </a:cubicBezTo>
                <a:lnTo>
                  <a:pt x="1214784" y="4619993"/>
                </a:lnTo>
                <a:lnTo>
                  <a:pt x="1278921" y="4635903"/>
                </a:lnTo>
                <a:cubicBezTo>
                  <a:pt x="1286266" y="4652024"/>
                  <a:pt x="1278921" y="4635903"/>
                  <a:pt x="1278921" y="4635903"/>
                </a:cubicBezTo>
                <a:lnTo>
                  <a:pt x="1237899" y="4619145"/>
                </a:lnTo>
                <a:lnTo>
                  <a:pt x="1279987" y="4622387"/>
                </a:lnTo>
                <a:lnTo>
                  <a:pt x="1355252" y="4632820"/>
                </a:lnTo>
                <a:lnTo>
                  <a:pt x="1362170" y="4631368"/>
                </a:lnTo>
                <a:lnTo>
                  <a:pt x="1366543" y="4631095"/>
                </a:lnTo>
                <a:lnTo>
                  <a:pt x="1358759" y="4633307"/>
                </a:lnTo>
                <a:lnTo>
                  <a:pt x="1376704" y="4635806"/>
                </a:lnTo>
                <a:lnTo>
                  <a:pt x="1377894" y="4635278"/>
                </a:lnTo>
                <a:lnTo>
                  <a:pt x="1393414" y="4630075"/>
                </a:lnTo>
                <a:lnTo>
                  <a:pt x="1391444" y="4627990"/>
                </a:lnTo>
                <a:cubicBezTo>
                  <a:pt x="1391198" y="4626384"/>
                  <a:pt x="1391863" y="4624226"/>
                  <a:pt x="1393777" y="4621349"/>
                </a:cubicBezTo>
                <a:lnTo>
                  <a:pt x="1399389" y="4616686"/>
                </a:lnTo>
                <a:lnTo>
                  <a:pt x="1398757" y="4616505"/>
                </a:lnTo>
                <a:lnTo>
                  <a:pt x="1400225" y="4615989"/>
                </a:lnTo>
                <a:lnTo>
                  <a:pt x="1401396" y="4615017"/>
                </a:lnTo>
                <a:cubicBezTo>
                  <a:pt x="1404514" y="4613617"/>
                  <a:pt x="1408165" y="4612872"/>
                  <a:pt x="1412205" y="4612621"/>
                </a:cubicBezTo>
                <a:lnTo>
                  <a:pt x="1414666" y="4612896"/>
                </a:lnTo>
                <a:lnTo>
                  <a:pt x="1419253" y="4612184"/>
                </a:lnTo>
                <a:cubicBezTo>
                  <a:pt x="1430441" y="4610571"/>
                  <a:pt x="1442877" y="4608764"/>
                  <a:pt x="1447229" y="4606687"/>
                </a:cubicBezTo>
                <a:cubicBezTo>
                  <a:pt x="1432407" y="4603643"/>
                  <a:pt x="1427065" y="4609388"/>
                  <a:pt x="1408276" y="4608768"/>
                </a:cubicBezTo>
                <a:cubicBezTo>
                  <a:pt x="1408276" y="4608768"/>
                  <a:pt x="1370596" y="4613435"/>
                  <a:pt x="1369323" y="4610848"/>
                </a:cubicBezTo>
                <a:lnTo>
                  <a:pt x="1393812" y="4595967"/>
                </a:lnTo>
                <a:cubicBezTo>
                  <a:pt x="1392540" y="4593379"/>
                  <a:pt x="1290181" y="4595894"/>
                  <a:pt x="1337491" y="4589828"/>
                </a:cubicBezTo>
                <a:cubicBezTo>
                  <a:pt x="1366254" y="4588881"/>
                  <a:pt x="1388508" y="4585185"/>
                  <a:pt x="1411365" y="4577472"/>
                </a:cubicBezTo>
                <a:lnTo>
                  <a:pt x="1434855" y="4575650"/>
                </a:lnTo>
                <a:lnTo>
                  <a:pt x="1419713" y="4571497"/>
                </a:lnTo>
                <a:lnTo>
                  <a:pt x="1412369" y="4572983"/>
                </a:lnTo>
                <a:cubicBezTo>
                  <a:pt x="1407227" y="4573757"/>
                  <a:pt x="1403120" y="4573819"/>
                  <a:pt x="1401069" y="4572269"/>
                </a:cubicBezTo>
                <a:cubicBezTo>
                  <a:pt x="1399850" y="4572849"/>
                  <a:pt x="1398206" y="4569507"/>
                  <a:pt x="1397127" y="4565895"/>
                </a:cubicBezTo>
                <a:lnTo>
                  <a:pt x="1397086" y="4565289"/>
                </a:lnTo>
                <a:lnTo>
                  <a:pt x="1378946" y="4560313"/>
                </a:lnTo>
                <a:lnTo>
                  <a:pt x="1373118" y="4561110"/>
                </a:lnTo>
                <a:cubicBezTo>
                  <a:pt x="1365693" y="4563055"/>
                  <a:pt x="1358530" y="4564876"/>
                  <a:pt x="1351225" y="4563570"/>
                </a:cubicBezTo>
                <a:cubicBezTo>
                  <a:pt x="1345562" y="4562545"/>
                  <a:pt x="1344289" y="4559957"/>
                  <a:pt x="1339656" y="4555777"/>
                </a:cubicBezTo>
                <a:cubicBezTo>
                  <a:pt x="1325647" y="4549148"/>
                  <a:pt x="1309405" y="4553704"/>
                  <a:pt x="1293418" y="4554411"/>
                </a:cubicBezTo>
                <a:cubicBezTo>
                  <a:pt x="1258990" y="4554332"/>
                  <a:pt x="1230334" y="4561615"/>
                  <a:pt x="1196724" y="4557951"/>
                </a:cubicBezTo>
                <a:cubicBezTo>
                  <a:pt x="1232919" y="4550265"/>
                  <a:pt x="1259807" y="4550747"/>
                  <a:pt x="1296213" y="4543492"/>
                </a:cubicBezTo>
                <a:cubicBezTo>
                  <a:pt x="1300565" y="4541416"/>
                  <a:pt x="1307439" y="4540532"/>
                  <a:pt x="1316164" y="4540029"/>
                </a:cubicBezTo>
                <a:lnTo>
                  <a:pt x="1333571" y="4539367"/>
                </a:lnTo>
                <a:lnTo>
                  <a:pt x="1324436" y="4532866"/>
                </a:lnTo>
                <a:cubicBezTo>
                  <a:pt x="1321008" y="4529555"/>
                  <a:pt x="1319522" y="4526778"/>
                  <a:pt x="1319777" y="4524467"/>
                </a:cubicBezTo>
                <a:lnTo>
                  <a:pt x="1323998" y="4520374"/>
                </a:lnTo>
                <a:lnTo>
                  <a:pt x="1308614" y="4520200"/>
                </a:lnTo>
                <a:cubicBezTo>
                  <a:pt x="1301714" y="4521030"/>
                  <a:pt x="1295107" y="4522452"/>
                  <a:pt x="1288968" y="4523517"/>
                </a:cubicBezTo>
                <a:cubicBezTo>
                  <a:pt x="1277719" y="4522495"/>
                  <a:pt x="1254862" y="4530207"/>
                  <a:pt x="1248742" y="4523010"/>
                </a:cubicBezTo>
                <a:cubicBezTo>
                  <a:pt x="1242623" y="4515812"/>
                  <a:pt x="1268092" y="4523895"/>
                  <a:pt x="1257445" y="4518857"/>
                </a:cubicBezTo>
                <a:cubicBezTo>
                  <a:pt x="1243439" y="4512229"/>
                  <a:pt x="1209011" y="4512149"/>
                  <a:pt x="1250053" y="4509072"/>
                </a:cubicBezTo>
                <a:cubicBezTo>
                  <a:pt x="1264950" y="4507022"/>
                  <a:pt x="1276103" y="4506759"/>
                  <a:pt x="1287638" y="4505847"/>
                </a:cubicBezTo>
                <a:lnTo>
                  <a:pt x="1290941" y="4505455"/>
                </a:lnTo>
                <a:lnTo>
                  <a:pt x="1260102" y="4496472"/>
                </a:lnTo>
                <a:lnTo>
                  <a:pt x="1320438" y="4497134"/>
                </a:lnTo>
                <a:lnTo>
                  <a:pt x="1318201" y="4496627"/>
                </a:lnTo>
                <a:cubicBezTo>
                  <a:pt x="1306058" y="4495160"/>
                  <a:pt x="1286790" y="4495420"/>
                  <a:pt x="1273049" y="4495443"/>
                </a:cubicBezTo>
                <a:lnTo>
                  <a:pt x="1270717" y="4495397"/>
                </a:lnTo>
                <a:lnTo>
                  <a:pt x="1304787" y="4481412"/>
                </a:lnTo>
                <a:lnTo>
                  <a:pt x="1258177" y="4494807"/>
                </a:lnTo>
                <a:lnTo>
                  <a:pt x="1249785" y="4491625"/>
                </a:lnTo>
                <a:cubicBezTo>
                  <a:pt x="1246555" y="4489073"/>
                  <a:pt x="1259427" y="4489023"/>
                  <a:pt x="1268634" y="4487424"/>
                </a:cubicBezTo>
                <a:lnTo>
                  <a:pt x="1226696" y="4487365"/>
                </a:lnTo>
                <a:lnTo>
                  <a:pt x="1226372" y="4487276"/>
                </a:lnTo>
                <a:lnTo>
                  <a:pt x="1226211" y="4487363"/>
                </a:lnTo>
                <a:lnTo>
                  <a:pt x="1189916" y="4487313"/>
                </a:lnTo>
                <a:cubicBezTo>
                  <a:pt x="1164195" y="4489203"/>
                  <a:pt x="1138632" y="4491417"/>
                  <a:pt x="1112152" y="4489142"/>
                </a:cubicBezTo>
                <a:lnTo>
                  <a:pt x="1103145" y="4488804"/>
                </a:lnTo>
                <a:lnTo>
                  <a:pt x="1103626" y="4488572"/>
                </a:lnTo>
                <a:cubicBezTo>
                  <a:pt x="1110877" y="4484892"/>
                  <a:pt x="1138142" y="4479188"/>
                  <a:pt x="1148501" y="4472479"/>
                </a:cubicBezTo>
                <a:cubicBezTo>
                  <a:pt x="1161972" y="4462744"/>
                  <a:pt x="1125859" y="4477063"/>
                  <a:pt x="1121477" y="4477949"/>
                </a:cubicBezTo>
                <a:cubicBezTo>
                  <a:pt x="1112809" y="4481181"/>
                  <a:pt x="1105938" y="4483539"/>
                  <a:pt x="1099895" y="4485472"/>
                </a:cubicBezTo>
                <a:lnTo>
                  <a:pt x="1090339" y="4488324"/>
                </a:lnTo>
                <a:lnTo>
                  <a:pt x="1057297" y="4487087"/>
                </a:lnTo>
                <a:lnTo>
                  <a:pt x="1057777" y="4484206"/>
                </a:lnTo>
                <a:cubicBezTo>
                  <a:pt x="1058156" y="4484684"/>
                  <a:pt x="1056746" y="4485177"/>
                  <a:pt x="1054299" y="4485648"/>
                </a:cubicBezTo>
                <a:lnTo>
                  <a:pt x="1046656" y="4486687"/>
                </a:lnTo>
                <a:lnTo>
                  <a:pt x="1021961" y="4485763"/>
                </a:lnTo>
                <a:lnTo>
                  <a:pt x="1030345" y="4482752"/>
                </a:lnTo>
                <a:cubicBezTo>
                  <a:pt x="1032109" y="4484977"/>
                  <a:pt x="1033622" y="4486884"/>
                  <a:pt x="1033452" y="4479727"/>
                </a:cubicBezTo>
                <a:cubicBezTo>
                  <a:pt x="1033452" y="4479727"/>
                  <a:pt x="1032018" y="4481123"/>
                  <a:pt x="1030345" y="4482752"/>
                </a:cubicBezTo>
                <a:lnTo>
                  <a:pt x="1028590" y="4476221"/>
                </a:lnTo>
                <a:lnTo>
                  <a:pt x="1053889" y="4473810"/>
                </a:lnTo>
                <a:lnTo>
                  <a:pt x="1027645" y="4471990"/>
                </a:lnTo>
                <a:lnTo>
                  <a:pt x="1040380" y="4466222"/>
                </a:lnTo>
                <a:lnTo>
                  <a:pt x="1045672" y="4463405"/>
                </a:lnTo>
                <a:lnTo>
                  <a:pt x="1128934" y="4462960"/>
                </a:lnTo>
                <a:cubicBezTo>
                  <a:pt x="1183300" y="4461848"/>
                  <a:pt x="1237351" y="4459218"/>
                  <a:pt x="1291676" y="4452997"/>
                </a:cubicBezTo>
                <a:cubicBezTo>
                  <a:pt x="1301652" y="4451433"/>
                  <a:pt x="1350903" y="4454556"/>
                  <a:pt x="1354972" y="4446224"/>
                </a:cubicBezTo>
                <a:cubicBezTo>
                  <a:pt x="1353486" y="4443205"/>
                  <a:pt x="1347688" y="4442777"/>
                  <a:pt x="1347688" y="4442777"/>
                </a:cubicBezTo>
                <a:cubicBezTo>
                  <a:pt x="1321148" y="4442129"/>
                  <a:pt x="1299106" y="4446257"/>
                  <a:pt x="1281242" y="4448392"/>
                </a:cubicBezTo>
                <a:cubicBezTo>
                  <a:pt x="1262242" y="4447340"/>
                  <a:pt x="1231286" y="4455191"/>
                  <a:pt x="1215402" y="4449989"/>
                </a:cubicBezTo>
                <a:cubicBezTo>
                  <a:pt x="1212040" y="4448397"/>
                  <a:pt x="1209282" y="4442791"/>
                  <a:pt x="1207194" y="4443788"/>
                </a:cubicBezTo>
                <a:cubicBezTo>
                  <a:pt x="1195944" y="4442766"/>
                  <a:pt x="1164063" y="4447862"/>
                  <a:pt x="1151541" y="4444251"/>
                </a:cubicBezTo>
                <a:cubicBezTo>
                  <a:pt x="1145529" y="4443393"/>
                  <a:pt x="1141710" y="4435629"/>
                  <a:pt x="1141710" y="4435629"/>
                </a:cubicBezTo>
                <a:cubicBezTo>
                  <a:pt x="1141710" y="4435629"/>
                  <a:pt x="1140295" y="4435373"/>
                  <a:pt x="1138314" y="4435386"/>
                </a:cubicBezTo>
                <a:lnTo>
                  <a:pt x="1135327" y="4435993"/>
                </a:lnTo>
                <a:lnTo>
                  <a:pt x="1130687" y="4435461"/>
                </a:lnTo>
                <a:lnTo>
                  <a:pt x="1130148" y="4434624"/>
                </a:lnTo>
                <a:cubicBezTo>
                  <a:pt x="1129728" y="4434425"/>
                  <a:pt x="1129206" y="4434674"/>
                  <a:pt x="1128161" y="4435173"/>
                </a:cubicBezTo>
                <a:lnTo>
                  <a:pt x="1130687" y="4435461"/>
                </a:lnTo>
                <a:lnTo>
                  <a:pt x="1131523" y="4436764"/>
                </a:lnTo>
                <a:cubicBezTo>
                  <a:pt x="1124799" y="4433582"/>
                  <a:pt x="1115987" y="4431396"/>
                  <a:pt x="1115987" y="4431396"/>
                </a:cubicBezTo>
                <a:cubicBezTo>
                  <a:pt x="1114045" y="4422205"/>
                  <a:pt x="1152960" y="4436651"/>
                  <a:pt x="1173728" y="4429935"/>
                </a:cubicBezTo>
                <a:cubicBezTo>
                  <a:pt x="1175818" y="4428939"/>
                  <a:pt x="1181160" y="4423196"/>
                  <a:pt x="1183247" y="4422198"/>
                </a:cubicBezTo>
                <a:cubicBezTo>
                  <a:pt x="1197402" y="4418639"/>
                  <a:pt x="1215477" y="4416937"/>
                  <a:pt x="1235082" y="4413972"/>
                </a:cubicBezTo>
                <a:cubicBezTo>
                  <a:pt x="1242969" y="4413402"/>
                  <a:pt x="1308810" y="4411805"/>
                  <a:pt x="1310899" y="4410807"/>
                </a:cubicBezTo>
                <a:lnTo>
                  <a:pt x="1310662" y="4410246"/>
                </a:lnTo>
                <a:lnTo>
                  <a:pt x="1277397" y="4408121"/>
                </a:lnTo>
                <a:lnTo>
                  <a:pt x="1279963" y="4402167"/>
                </a:lnTo>
                <a:lnTo>
                  <a:pt x="1282380" y="4399132"/>
                </a:lnTo>
                <a:lnTo>
                  <a:pt x="1299250" y="4399505"/>
                </a:lnTo>
                <a:lnTo>
                  <a:pt x="1296435" y="4398006"/>
                </a:lnTo>
                <a:cubicBezTo>
                  <a:pt x="1290985" y="4397413"/>
                  <a:pt x="1244144" y="4400062"/>
                  <a:pt x="1274073" y="4395366"/>
                </a:cubicBezTo>
                <a:cubicBezTo>
                  <a:pt x="1305955" y="4390269"/>
                  <a:pt x="1245912" y="4392295"/>
                  <a:pt x="1238025" y="4392863"/>
                </a:cubicBezTo>
                <a:cubicBezTo>
                  <a:pt x="1216586" y="4392976"/>
                  <a:pt x="1197798" y="4392357"/>
                  <a:pt x="1190259" y="4392759"/>
                </a:cubicBezTo>
                <a:cubicBezTo>
                  <a:pt x="1147028" y="4391822"/>
                  <a:pt x="1107068" y="4391854"/>
                  <a:pt x="1068119" y="4391868"/>
                </a:cubicBezTo>
                <a:lnTo>
                  <a:pt x="1059979" y="4391797"/>
                </a:lnTo>
                <a:lnTo>
                  <a:pt x="1067712" y="4387222"/>
                </a:lnTo>
                <a:lnTo>
                  <a:pt x="1070257" y="4385368"/>
                </a:lnTo>
                <a:lnTo>
                  <a:pt x="1095588" y="4384684"/>
                </a:lnTo>
                <a:cubicBezTo>
                  <a:pt x="1111226" y="4384144"/>
                  <a:pt x="1150637" y="4388236"/>
                  <a:pt x="1161429" y="4383087"/>
                </a:cubicBezTo>
                <a:cubicBezTo>
                  <a:pt x="1165607" y="4381093"/>
                  <a:pt x="1161788" y="4373329"/>
                  <a:pt x="1166917" y="4367153"/>
                </a:cubicBezTo>
                <a:cubicBezTo>
                  <a:pt x="1174349" y="4360413"/>
                  <a:pt x="1181284" y="4364026"/>
                  <a:pt x="1196711" y="4363055"/>
                </a:cubicBezTo>
                <a:cubicBezTo>
                  <a:pt x="1208775" y="4360491"/>
                  <a:pt x="1217479" y="4356339"/>
                  <a:pt x="1225367" y="4355771"/>
                </a:cubicBezTo>
                <a:cubicBezTo>
                  <a:pt x="1258521" y="4353263"/>
                  <a:pt x="1287497" y="4352747"/>
                  <a:pt x="1323088" y="4349077"/>
                </a:cubicBezTo>
                <a:cubicBezTo>
                  <a:pt x="1323088" y="4349077"/>
                  <a:pt x="1354611" y="4353736"/>
                  <a:pt x="1354155" y="4347564"/>
                </a:cubicBezTo>
                <a:cubicBezTo>
                  <a:pt x="1354631" y="4345474"/>
                  <a:pt x="1345130" y="4344948"/>
                  <a:pt x="1337465" y="4344878"/>
                </a:cubicBezTo>
                <a:lnTo>
                  <a:pt x="1331638" y="4344944"/>
                </a:lnTo>
                <a:lnTo>
                  <a:pt x="1331791" y="4344923"/>
                </a:lnTo>
                <a:lnTo>
                  <a:pt x="1330656" y="4344956"/>
                </a:lnTo>
                <a:lnTo>
                  <a:pt x="1328822" y="4344976"/>
                </a:lnTo>
                <a:cubicBezTo>
                  <a:pt x="1328103" y="4345003"/>
                  <a:pt x="1327869" y="4345024"/>
                  <a:pt x="1328302" y="4345020"/>
                </a:cubicBezTo>
                <a:lnTo>
                  <a:pt x="1330656" y="4344956"/>
                </a:lnTo>
                <a:lnTo>
                  <a:pt x="1331638" y="4344944"/>
                </a:lnTo>
                <a:lnTo>
                  <a:pt x="1287136" y="4350923"/>
                </a:lnTo>
                <a:cubicBezTo>
                  <a:pt x="1271786" y="4352922"/>
                  <a:pt x="1257583" y="4353975"/>
                  <a:pt x="1249360" y="4351243"/>
                </a:cubicBezTo>
                <a:cubicBezTo>
                  <a:pt x="1243910" y="4350649"/>
                  <a:pt x="1241152" y="4345041"/>
                  <a:pt x="1237790" y="4343451"/>
                </a:cubicBezTo>
                <a:cubicBezTo>
                  <a:pt x="1231991" y="4343024"/>
                  <a:pt x="1220274" y="4345420"/>
                  <a:pt x="1208814" y="4343966"/>
                </a:cubicBezTo>
                <a:cubicBezTo>
                  <a:pt x="1200926" y="4344535"/>
                  <a:pt x="1162789" y="4343029"/>
                  <a:pt x="1186918" y="4337905"/>
                </a:cubicBezTo>
                <a:cubicBezTo>
                  <a:pt x="1201420" y="4334181"/>
                  <a:pt x="1221693" y="4337820"/>
                  <a:pt x="1229233" y="4337416"/>
                </a:cubicBezTo>
                <a:cubicBezTo>
                  <a:pt x="1237333" y="4337278"/>
                  <a:pt x="1242462" y="4331103"/>
                  <a:pt x="1244551" y="4330106"/>
                </a:cubicBezTo>
                <a:cubicBezTo>
                  <a:pt x="1250215" y="4331132"/>
                  <a:pt x="1253924" y="4332557"/>
                  <a:pt x="1261464" y="4332154"/>
                </a:cubicBezTo>
                <a:cubicBezTo>
                  <a:pt x="1263552" y="4331158"/>
                  <a:pt x="1272256" y="4327005"/>
                  <a:pt x="1276433" y="4325010"/>
                </a:cubicBezTo>
                <a:cubicBezTo>
                  <a:pt x="1282231" y="4325439"/>
                  <a:pt x="1302396" y="4322739"/>
                  <a:pt x="1319912" y="4320771"/>
                </a:cubicBezTo>
                <a:cubicBezTo>
                  <a:pt x="1337426" y="4318804"/>
                  <a:pt x="1380906" y="4314563"/>
                  <a:pt x="1348219" y="4313653"/>
                </a:cubicBezTo>
                <a:cubicBezTo>
                  <a:pt x="1317969" y="4311580"/>
                  <a:pt x="1283864" y="4318270"/>
                  <a:pt x="1254886" y="4318784"/>
                </a:cubicBezTo>
                <a:cubicBezTo>
                  <a:pt x="1242079" y="4319838"/>
                  <a:pt x="1228635" y="4319595"/>
                  <a:pt x="1215058" y="4319086"/>
                </a:cubicBezTo>
                <a:lnTo>
                  <a:pt x="1204975" y="4318759"/>
                </a:lnTo>
                <a:lnTo>
                  <a:pt x="1206983" y="4318086"/>
                </a:lnTo>
                <a:lnTo>
                  <a:pt x="1223617" y="4312442"/>
                </a:lnTo>
                <a:lnTo>
                  <a:pt x="1248767" y="4311587"/>
                </a:lnTo>
                <a:cubicBezTo>
                  <a:pt x="1267768" y="4312637"/>
                  <a:pt x="1297093" y="4311958"/>
                  <a:pt x="1273925" y="4303309"/>
                </a:cubicBezTo>
                <a:lnTo>
                  <a:pt x="1256503" y="4301505"/>
                </a:lnTo>
                <a:lnTo>
                  <a:pt x="1293344" y="4289976"/>
                </a:lnTo>
                <a:cubicBezTo>
                  <a:pt x="1324186" y="4280435"/>
                  <a:pt x="1355817" y="4270620"/>
                  <a:pt x="1384438" y="4260217"/>
                </a:cubicBezTo>
                <a:cubicBezTo>
                  <a:pt x="1414492" y="4248415"/>
                  <a:pt x="1375356" y="4258920"/>
                  <a:pt x="1364664" y="4262006"/>
                </a:cubicBezTo>
                <a:cubicBezTo>
                  <a:pt x="1327281" y="4274185"/>
                  <a:pt x="1289326" y="4282975"/>
                  <a:pt x="1254811" y="4292360"/>
                </a:cubicBezTo>
                <a:cubicBezTo>
                  <a:pt x="1226112" y="4299461"/>
                  <a:pt x="1254402" y="4285434"/>
                  <a:pt x="1266767" y="4280718"/>
                </a:cubicBezTo>
                <a:cubicBezTo>
                  <a:pt x="1319385" y="4261030"/>
                  <a:pt x="1370408" y="4246274"/>
                  <a:pt x="1429161" y="4227371"/>
                </a:cubicBezTo>
                <a:cubicBezTo>
                  <a:pt x="1445907" y="4221769"/>
                  <a:pt x="1409219" y="4222004"/>
                  <a:pt x="1410985" y="4224228"/>
                </a:cubicBezTo>
                <a:cubicBezTo>
                  <a:pt x="1359314" y="4232293"/>
                  <a:pt x="1325124" y="4255441"/>
                  <a:pt x="1272258" y="4264668"/>
                </a:cubicBezTo>
                <a:cubicBezTo>
                  <a:pt x="1323363" y="4243074"/>
                  <a:pt x="1379008" y="4227199"/>
                  <a:pt x="1436326" y="4209693"/>
                </a:cubicBezTo>
                <a:lnTo>
                  <a:pt x="1438754" y="4209106"/>
                </a:lnTo>
                <a:lnTo>
                  <a:pt x="1429906" y="4206423"/>
                </a:lnTo>
                <a:lnTo>
                  <a:pt x="1405073" y="4213507"/>
                </a:lnTo>
                <a:cubicBezTo>
                  <a:pt x="1391321" y="4217743"/>
                  <a:pt x="1377410" y="4221713"/>
                  <a:pt x="1365452" y="4222935"/>
                </a:cubicBezTo>
                <a:cubicBezTo>
                  <a:pt x="1356448" y="4224942"/>
                  <a:pt x="1348548" y="4221931"/>
                  <a:pt x="1342731" y="4224215"/>
                </a:cubicBezTo>
                <a:cubicBezTo>
                  <a:pt x="1320090" y="4228798"/>
                  <a:pt x="1298878" y="4242130"/>
                  <a:pt x="1274723" y="4244807"/>
                </a:cubicBezTo>
                <a:cubicBezTo>
                  <a:pt x="1289957" y="4237296"/>
                  <a:pt x="1298961" y="4235289"/>
                  <a:pt x="1312269" y="4229092"/>
                </a:cubicBezTo>
                <a:cubicBezTo>
                  <a:pt x="1307885" y="4229977"/>
                  <a:pt x="1348548" y="4221931"/>
                  <a:pt x="1350145" y="4216997"/>
                </a:cubicBezTo>
                <a:cubicBezTo>
                  <a:pt x="1348301" y="4211469"/>
                  <a:pt x="1300318" y="4230590"/>
                  <a:pt x="1295935" y="4231476"/>
                </a:cubicBezTo>
                <a:cubicBezTo>
                  <a:pt x="1244751" y="4249766"/>
                  <a:pt x="1214618" y="4258265"/>
                  <a:pt x="1160487" y="4276047"/>
                </a:cubicBezTo>
                <a:cubicBezTo>
                  <a:pt x="1160487" y="4276047"/>
                  <a:pt x="1134892" y="4290265"/>
                  <a:pt x="1132970" y="4281434"/>
                </a:cubicBezTo>
                <a:cubicBezTo>
                  <a:pt x="1134566" y="4276501"/>
                  <a:pt x="1176902" y="4266822"/>
                  <a:pt x="1178338" y="4265426"/>
                </a:cubicBezTo>
                <a:cubicBezTo>
                  <a:pt x="1219082" y="4250538"/>
                  <a:pt x="1256467" y="4238359"/>
                  <a:pt x="1298396" y="4221757"/>
                </a:cubicBezTo>
                <a:cubicBezTo>
                  <a:pt x="1271779" y="4234154"/>
                  <a:pt x="1307730" y="4223371"/>
                  <a:pt x="1306138" y="4218161"/>
                </a:cubicBezTo>
                <a:cubicBezTo>
                  <a:pt x="1302782" y="4210725"/>
                  <a:pt x="1251677" y="4232322"/>
                  <a:pt x="1247295" y="4233209"/>
                </a:cubicBezTo>
                <a:cubicBezTo>
                  <a:pt x="1202418" y="4249302"/>
                  <a:pt x="1154104" y="4264798"/>
                  <a:pt x="1100290" y="4285653"/>
                </a:cubicBezTo>
                <a:cubicBezTo>
                  <a:pt x="1100290" y="4285653"/>
                  <a:pt x="1071670" y="4296057"/>
                  <a:pt x="1074461" y="4289959"/>
                </a:cubicBezTo>
                <a:lnTo>
                  <a:pt x="1082100" y="4286839"/>
                </a:lnTo>
                <a:lnTo>
                  <a:pt x="1093836" y="4285870"/>
                </a:lnTo>
                <a:cubicBezTo>
                  <a:pt x="1098402" y="4285324"/>
                  <a:pt x="1101983" y="4284629"/>
                  <a:pt x="1103417" y="4283721"/>
                </a:cubicBezTo>
                <a:lnTo>
                  <a:pt x="1100287" y="4280462"/>
                </a:lnTo>
                <a:lnTo>
                  <a:pt x="1103081" y="4279555"/>
                </a:lnTo>
                <a:cubicBezTo>
                  <a:pt x="1100211" y="4282348"/>
                  <a:pt x="1132975" y="4271289"/>
                  <a:pt x="1128183" y="4265251"/>
                </a:cubicBezTo>
                <a:cubicBezTo>
                  <a:pt x="1126670" y="4263345"/>
                  <a:pt x="1095421" y="4276310"/>
                  <a:pt x="1089365" y="4278828"/>
                </a:cubicBezTo>
                <a:lnTo>
                  <a:pt x="1086909" y="4279601"/>
                </a:lnTo>
                <a:lnTo>
                  <a:pt x="1086545" y="4279582"/>
                </a:lnTo>
                <a:lnTo>
                  <a:pt x="1078257" y="4280082"/>
                </a:lnTo>
                <a:lnTo>
                  <a:pt x="1132698" y="4258321"/>
                </a:lnTo>
                <a:cubicBezTo>
                  <a:pt x="1160433" y="4247934"/>
                  <a:pt x="1188933" y="4237647"/>
                  <a:pt x="1218269" y="4226543"/>
                </a:cubicBezTo>
                <a:cubicBezTo>
                  <a:pt x="1218269" y="4226543"/>
                  <a:pt x="1229117" y="4230064"/>
                  <a:pt x="1228962" y="4223458"/>
                </a:cubicBezTo>
                <a:cubicBezTo>
                  <a:pt x="1228631" y="4219835"/>
                  <a:pt x="1201685" y="4228611"/>
                  <a:pt x="1216757" y="4224637"/>
                </a:cubicBezTo>
                <a:cubicBezTo>
                  <a:pt x="1166930" y="4238228"/>
                  <a:pt x="1110085" y="4265412"/>
                  <a:pt x="1060418" y="4275468"/>
                </a:cubicBezTo>
                <a:cubicBezTo>
                  <a:pt x="1106572" y="4251370"/>
                  <a:pt x="1172986" y="4235711"/>
                  <a:pt x="1227279" y="4214393"/>
                </a:cubicBezTo>
                <a:cubicBezTo>
                  <a:pt x="1231660" y="4213506"/>
                  <a:pt x="1251277" y="4205108"/>
                  <a:pt x="1248000" y="4200977"/>
                </a:cubicBezTo>
                <a:lnTo>
                  <a:pt x="1222487" y="4208356"/>
                </a:lnTo>
                <a:cubicBezTo>
                  <a:pt x="1198251" y="4217873"/>
                  <a:pt x="1171556" y="4226965"/>
                  <a:pt x="1147240" y="4233179"/>
                </a:cubicBezTo>
                <a:cubicBezTo>
                  <a:pt x="1166731" y="4224622"/>
                  <a:pt x="1188195" y="4216819"/>
                  <a:pt x="1210576" y="4208968"/>
                </a:cubicBezTo>
                <a:cubicBezTo>
                  <a:pt x="1232958" y="4201119"/>
                  <a:pt x="1256255" y="4193219"/>
                  <a:pt x="1279410" y="4184476"/>
                </a:cubicBezTo>
                <a:lnTo>
                  <a:pt x="1323503" y="4171308"/>
                </a:lnTo>
                <a:lnTo>
                  <a:pt x="1323310" y="4170493"/>
                </a:lnTo>
                <a:lnTo>
                  <a:pt x="1327142" y="4170222"/>
                </a:lnTo>
                <a:lnTo>
                  <a:pt x="1346272" y="4164508"/>
                </a:lnTo>
                <a:lnTo>
                  <a:pt x="1346676" y="4164378"/>
                </a:lnTo>
                <a:lnTo>
                  <a:pt x="1338670" y="4162238"/>
                </a:lnTo>
                <a:cubicBezTo>
                  <a:pt x="1289578" y="4152005"/>
                  <a:pt x="1238639" y="4144476"/>
                  <a:pt x="1184791" y="4140240"/>
                </a:cubicBezTo>
                <a:lnTo>
                  <a:pt x="1133687" y="4134614"/>
                </a:lnTo>
                <a:lnTo>
                  <a:pt x="1127344" y="4131190"/>
                </a:lnTo>
                <a:lnTo>
                  <a:pt x="1093238" y="4130163"/>
                </a:lnTo>
                <a:lnTo>
                  <a:pt x="1037434" y="4124020"/>
                </a:lnTo>
                <a:cubicBezTo>
                  <a:pt x="990063" y="4118929"/>
                  <a:pt x="945707" y="4113259"/>
                  <a:pt x="908170" y="4104324"/>
                </a:cubicBezTo>
                <a:cubicBezTo>
                  <a:pt x="1008780" y="4101785"/>
                  <a:pt x="1123663" y="4109007"/>
                  <a:pt x="1243105" y="4120889"/>
                </a:cubicBezTo>
                <a:lnTo>
                  <a:pt x="1416299" y="4142171"/>
                </a:lnTo>
                <a:lnTo>
                  <a:pt x="1473597" y="4122986"/>
                </a:lnTo>
                <a:lnTo>
                  <a:pt x="1486074" y="4120297"/>
                </a:lnTo>
                <a:lnTo>
                  <a:pt x="1437327" y="4136419"/>
                </a:lnTo>
                <a:lnTo>
                  <a:pt x="1419425" y="4142555"/>
                </a:lnTo>
                <a:lnTo>
                  <a:pt x="1473707" y="4149226"/>
                </a:lnTo>
                <a:lnTo>
                  <a:pt x="1528871" y="4134184"/>
                </a:lnTo>
                <a:lnTo>
                  <a:pt x="1501393" y="4135377"/>
                </a:lnTo>
                <a:cubicBezTo>
                  <a:pt x="1513776" y="4131983"/>
                  <a:pt x="1527307" y="4129384"/>
                  <a:pt x="1541529" y="4127249"/>
                </a:cubicBezTo>
                <a:lnTo>
                  <a:pt x="1564383" y="4124500"/>
                </a:lnTo>
                <a:lnTo>
                  <a:pt x="1599357" y="4114964"/>
                </a:lnTo>
                <a:lnTo>
                  <a:pt x="1615782" y="4111287"/>
                </a:lnTo>
                <a:lnTo>
                  <a:pt x="1594026" y="4112827"/>
                </a:lnTo>
                <a:lnTo>
                  <a:pt x="1620860" y="4108809"/>
                </a:lnTo>
                <a:lnTo>
                  <a:pt x="1604600" y="4104638"/>
                </a:lnTo>
                <a:cubicBezTo>
                  <a:pt x="1592980" y="4101759"/>
                  <a:pt x="1581556" y="4098992"/>
                  <a:pt x="1573541" y="4097034"/>
                </a:cubicBezTo>
                <a:lnTo>
                  <a:pt x="1568916" y="4095855"/>
                </a:lnTo>
                <a:lnTo>
                  <a:pt x="1554402" y="4099475"/>
                </a:lnTo>
                <a:lnTo>
                  <a:pt x="1536915" y="4104728"/>
                </a:lnTo>
                <a:lnTo>
                  <a:pt x="1533619" y="4105015"/>
                </a:lnTo>
                <a:cubicBezTo>
                  <a:pt x="1522326" y="4106611"/>
                  <a:pt x="1509927" y="4109212"/>
                  <a:pt x="1499977" y="4110627"/>
                </a:cubicBezTo>
                <a:lnTo>
                  <a:pt x="1495739" y="4110949"/>
                </a:lnTo>
                <a:lnTo>
                  <a:pt x="1538981" y="4097925"/>
                </a:lnTo>
                <a:lnTo>
                  <a:pt x="1557719" y="4093000"/>
                </a:lnTo>
                <a:lnTo>
                  <a:pt x="1426519" y="4059542"/>
                </a:lnTo>
                <a:cubicBezTo>
                  <a:pt x="1377210" y="4046736"/>
                  <a:pt x="1327967" y="4033613"/>
                  <a:pt x="1279887" y="4020160"/>
                </a:cubicBezTo>
                <a:lnTo>
                  <a:pt x="1262042" y="4014874"/>
                </a:lnTo>
                <a:lnTo>
                  <a:pt x="1365195" y="4033959"/>
                </a:lnTo>
                <a:lnTo>
                  <a:pt x="1524132" y="4054102"/>
                </a:lnTo>
                <a:lnTo>
                  <a:pt x="1559871" y="4064332"/>
                </a:lnTo>
                <a:cubicBezTo>
                  <a:pt x="1592861" y="4073123"/>
                  <a:pt x="1625029" y="4079768"/>
                  <a:pt x="1629961" y="4073134"/>
                </a:cubicBezTo>
                <a:cubicBezTo>
                  <a:pt x="1628633" y="4074920"/>
                  <a:pt x="1623529" y="4074118"/>
                  <a:pt x="1616775" y="4071893"/>
                </a:cubicBezTo>
                <a:lnTo>
                  <a:pt x="1596410" y="4063261"/>
                </a:lnTo>
                <a:lnTo>
                  <a:pt x="1620505" y="4066314"/>
                </a:lnTo>
                <a:lnTo>
                  <a:pt x="1659300" y="4069301"/>
                </a:lnTo>
                <a:lnTo>
                  <a:pt x="1668317" y="4067394"/>
                </a:lnTo>
                <a:cubicBezTo>
                  <a:pt x="1690212" y="4063538"/>
                  <a:pt x="1712456" y="4060187"/>
                  <a:pt x="1738046" y="4056114"/>
                </a:cubicBezTo>
                <a:lnTo>
                  <a:pt x="1749314" y="4054191"/>
                </a:lnTo>
                <a:lnTo>
                  <a:pt x="1746958" y="4052899"/>
                </a:lnTo>
                <a:cubicBezTo>
                  <a:pt x="1744706" y="4051517"/>
                  <a:pt x="1743298" y="4050407"/>
                  <a:pt x="1743236" y="4049708"/>
                </a:cubicBezTo>
                <a:lnTo>
                  <a:pt x="1743597" y="4049608"/>
                </a:lnTo>
                <a:lnTo>
                  <a:pt x="1716440" y="4043045"/>
                </a:lnTo>
                <a:lnTo>
                  <a:pt x="1709433" y="4041242"/>
                </a:lnTo>
                <a:lnTo>
                  <a:pt x="1680020" y="4045701"/>
                </a:lnTo>
                <a:lnTo>
                  <a:pt x="1601505" y="4061987"/>
                </a:lnTo>
                <a:lnTo>
                  <a:pt x="1699652" y="4038464"/>
                </a:lnTo>
                <a:lnTo>
                  <a:pt x="1695793" y="4037214"/>
                </a:lnTo>
                <a:cubicBezTo>
                  <a:pt x="1693005" y="4035925"/>
                  <a:pt x="1695603" y="4035502"/>
                  <a:pt x="1707469" y="4036591"/>
                </a:cubicBezTo>
                <a:lnTo>
                  <a:pt x="1707470" y="4036591"/>
                </a:lnTo>
                <a:lnTo>
                  <a:pt x="1721888" y="4033134"/>
                </a:lnTo>
                <a:lnTo>
                  <a:pt x="1711418" y="4029899"/>
                </a:lnTo>
                <a:lnTo>
                  <a:pt x="1706863" y="4027863"/>
                </a:lnTo>
                <a:lnTo>
                  <a:pt x="1700949" y="4026417"/>
                </a:lnTo>
                <a:cubicBezTo>
                  <a:pt x="1693366" y="4024236"/>
                  <a:pt x="1688263" y="4022259"/>
                  <a:pt x="1688141" y="4020864"/>
                </a:cubicBezTo>
                <a:lnTo>
                  <a:pt x="1695330" y="4019435"/>
                </a:lnTo>
                <a:lnTo>
                  <a:pt x="1694859" y="4018734"/>
                </a:lnTo>
                <a:cubicBezTo>
                  <a:pt x="1695092" y="4013610"/>
                  <a:pt x="1703620" y="4010635"/>
                  <a:pt x="1715180" y="4008823"/>
                </a:cubicBezTo>
                <a:lnTo>
                  <a:pt x="1719024" y="4008424"/>
                </a:lnTo>
                <a:lnTo>
                  <a:pt x="1715635" y="4003678"/>
                </a:lnTo>
                <a:cubicBezTo>
                  <a:pt x="1703078" y="3994127"/>
                  <a:pt x="1686344" y="3995056"/>
                  <a:pt x="1670544" y="3992266"/>
                </a:cubicBezTo>
                <a:cubicBezTo>
                  <a:pt x="1636803" y="3984689"/>
                  <a:pt x="1607414" y="3985589"/>
                  <a:pt x="1575108" y="3974674"/>
                </a:cubicBezTo>
                <a:cubicBezTo>
                  <a:pt x="1593536" y="3974849"/>
                  <a:pt x="1609319" y="3976518"/>
                  <a:pt x="1625117" y="3978245"/>
                </a:cubicBezTo>
                <a:lnTo>
                  <a:pt x="1674788" y="3982135"/>
                </a:lnTo>
                <a:lnTo>
                  <a:pt x="1657223" y="3976389"/>
                </a:lnTo>
                <a:cubicBezTo>
                  <a:pt x="1617380" y="3963168"/>
                  <a:pt x="1590196" y="3952934"/>
                  <a:pt x="1640604" y="3962086"/>
                </a:cubicBezTo>
                <a:lnTo>
                  <a:pt x="1668440" y="3968074"/>
                </a:lnTo>
                <a:lnTo>
                  <a:pt x="1645815" y="3960755"/>
                </a:lnTo>
                <a:cubicBezTo>
                  <a:pt x="1604886" y="3949282"/>
                  <a:pt x="1561657" y="3939095"/>
                  <a:pt x="1518978" y="3931929"/>
                </a:cubicBezTo>
                <a:cubicBezTo>
                  <a:pt x="1494425" y="3925707"/>
                  <a:pt x="1408139" y="3931876"/>
                  <a:pt x="1371989" y="3917723"/>
                </a:cubicBezTo>
                <a:cubicBezTo>
                  <a:pt x="1324243" y="3895642"/>
                  <a:pt x="1443537" y="3912045"/>
                  <a:pt x="1457384" y="3910945"/>
                </a:cubicBezTo>
                <a:cubicBezTo>
                  <a:pt x="1542840" y="3920503"/>
                  <a:pt x="1573761" y="3917539"/>
                  <a:pt x="1638013" y="3919780"/>
                </a:cubicBezTo>
                <a:lnTo>
                  <a:pt x="1639436" y="3919845"/>
                </a:lnTo>
                <a:lnTo>
                  <a:pt x="1639459" y="3919786"/>
                </a:lnTo>
                <a:cubicBezTo>
                  <a:pt x="1640405" y="3919600"/>
                  <a:pt x="1642021" y="3919656"/>
                  <a:pt x="1644013" y="3919829"/>
                </a:cubicBezTo>
                <a:lnTo>
                  <a:pt x="1648599" y="3920269"/>
                </a:lnTo>
                <a:lnTo>
                  <a:pt x="1656075" y="3920616"/>
                </a:lnTo>
                <a:lnTo>
                  <a:pt x="1619405" y="3910439"/>
                </a:lnTo>
                <a:cubicBezTo>
                  <a:pt x="1580849" y="3902430"/>
                  <a:pt x="1542744" y="3900783"/>
                  <a:pt x="1504404" y="3888786"/>
                </a:cubicBezTo>
                <a:lnTo>
                  <a:pt x="1495633" y="3886492"/>
                </a:lnTo>
                <a:lnTo>
                  <a:pt x="1496145" y="3886370"/>
                </a:lnTo>
                <a:cubicBezTo>
                  <a:pt x="1503909" y="3884341"/>
                  <a:pt x="1531652" y="3884687"/>
                  <a:pt x="1543002" y="3880367"/>
                </a:cubicBezTo>
                <a:cubicBezTo>
                  <a:pt x="1557936" y="3873755"/>
                  <a:pt x="1519988" y="3879929"/>
                  <a:pt x="1515534" y="3879844"/>
                </a:cubicBezTo>
                <a:cubicBezTo>
                  <a:pt x="1506461" y="3881123"/>
                  <a:pt x="1499304" y="3881940"/>
                  <a:pt x="1493037" y="3882517"/>
                </a:cubicBezTo>
                <a:lnTo>
                  <a:pt x="1483161" y="3883234"/>
                </a:lnTo>
                <a:lnTo>
                  <a:pt x="1450985" y="3874821"/>
                </a:lnTo>
                <a:lnTo>
                  <a:pt x="1451966" y="3872103"/>
                </a:lnTo>
                <a:cubicBezTo>
                  <a:pt x="1452253" y="3872653"/>
                  <a:pt x="1450782" y="3872828"/>
                  <a:pt x="1448301" y="3872759"/>
                </a:cubicBezTo>
                <a:lnTo>
                  <a:pt x="1440622" y="3872112"/>
                </a:lnTo>
                <a:lnTo>
                  <a:pt x="1416573" y="3865826"/>
                </a:lnTo>
                <a:lnTo>
                  <a:pt x="1425327" y="3864701"/>
                </a:lnTo>
                <a:cubicBezTo>
                  <a:pt x="1426663" y="3867267"/>
                  <a:pt x="1427808" y="3869465"/>
                  <a:pt x="1428912" y="3862412"/>
                </a:cubicBezTo>
                <a:cubicBezTo>
                  <a:pt x="1428912" y="3862412"/>
                  <a:pt x="1427257" y="3863468"/>
                  <a:pt x="1425327" y="3864701"/>
                </a:cubicBezTo>
                <a:lnTo>
                  <a:pt x="1424766" y="3857915"/>
                </a:lnTo>
                <a:lnTo>
                  <a:pt x="1449999" y="3861061"/>
                </a:lnTo>
                <a:lnTo>
                  <a:pt x="1424591" y="3853560"/>
                </a:lnTo>
                <a:lnTo>
                  <a:pt x="1438101" y="3850679"/>
                </a:lnTo>
                <a:lnTo>
                  <a:pt x="1443790" y="3849070"/>
                </a:lnTo>
                <a:lnTo>
                  <a:pt x="1525506" y="3866772"/>
                </a:lnTo>
                <a:lnTo>
                  <a:pt x="1640312" y="3885047"/>
                </a:lnTo>
                <a:lnTo>
                  <a:pt x="1629938" y="3880096"/>
                </a:lnTo>
                <a:cubicBezTo>
                  <a:pt x="1613783" y="3875958"/>
                  <a:pt x="1596384" y="3873362"/>
                  <a:pt x="1579893" y="3869025"/>
                </a:cubicBezTo>
                <a:cubicBezTo>
                  <a:pt x="1510163" y="3847386"/>
                  <a:pt x="1446181" y="3842978"/>
                  <a:pt x="1381003" y="3815214"/>
                </a:cubicBezTo>
                <a:cubicBezTo>
                  <a:pt x="1420801" y="3819400"/>
                  <a:pt x="1454229" y="3825912"/>
                  <a:pt x="1487667" y="3832539"/>
                </a:cubicBezTo>
                <a:lnTo>
                  <a:pt x="1531602" y="3840948"/>
                </a:lnTo>
                <a:lnTo>
                  <a:pt x="1523294" y="3835608"/>
                </a:lnTo>
                <a:cubicBezTo>
                  <a:pt x="1520477" y="3834019"/>
                  <a:pt x="1518414" y="3833004"/>
                  <a:pt x="1518414" y="3833004"/>
                </a:cubicBezTo>
                <a:cubicBezTo>
                  <a:pt x="1518142" y="3823568"/>
                  <a:pt x="1553733" y="3846210"/>
                  <a:pt x="1575287" y="3844149"/>
                </a:cubicBezTo>
                <a:cubicBezTo>
                  <a:pt x="1577513" y="3843627"/>
                  <a:pt x="1583770" y="3839159"/>
                  <a:pt x="1585995" y="3838636"/>
                </a:cubicBezTo>
                <a:cubicBezTo>
                  <a:pt x="1600504" y="3838230"/>
                  <a:pt x="1618529" y="3840498"/>
                  <a:pt x="1638277" y="3841862"/>
                </a:cubicBezTo>
                <a:cubicBezTo>
                  <a:pt x="1646112" y="3843022"/>
                  <a:pt x="1710951" y="3855797"/>
                  <a:pt x="1713175" y="3855274"/>
                </a:cubicBezTo>
                <a:lnTo>
                  <a:pt x="1712673" y="3854272"/>
                </a:lnTo>
                <a:lnTo>
                  <a:pt x="1705876" y="3852134"/>
                </a:lnTo>
                <a:cubicBezTo>
                  <a:pt x="1697479" y="3849423"/>
                  <a:pt x="1690981" y="3847244"/>
                  <a:pt x="1688129" y="3846142"/>
                </a:cubicBezTo>
                <a:cubicBezTo>
                  <a:pt x="1685364" y="3843621"/>
                  <a:pt x="1683718" y="3839335"/>
                  <a:pt x="1682762" y="3835680"/>
                </a:cubicBezTo>
                <a:lnTo>
                  <a:pt x="1682746" y="3835593"/>
                </a:lnTo>
                <a:lnTo>
                  <a:pt x="1677257" y="3834461"/>
                </a:lnTo>
                <a:cubicBezTo>
                  <a:pt x="1668775" y="3832577"/>
                  <a:pt x="1664720" y="3831154"/>
                  <a:pt x="1679809" y="3832111"/>
                </a:cubicBezTo>
                <a:lnTo>
                  <a:pt x="1682119" y="3832160"/>
                </a:lnTo>
                <a:lnTo>
                  <a:pt x="1681605" y="3829348"/>
                </a:lnTo>
                <a:lnTo>
                  <a:pt x="1677359" y="3828125"/>
                </a:lnTo>
                <a:cubicBezTo>
                  <a:pt x="1665592" y="3825449"/>
                  <a:pt x="1648825" y="3822386"/>
                  <a:pt x="1644909" y="3821806"/>
                </a:cubicBezTo>
                <a:cubicBezTo>
                  <a:pt x="1623870" y="3817247"/>
                  <a:pt x="1605559" y="3812547"/>
                  <a:pt x="1598095" y="3811299"/>
                </a:cubicBezTo>
                <a:cubicBezTo>
                  <a:pt x="1555874" y="3800963"/>
                  <a:pt x="1516689" y="3792289"/>
                  <a:pt x="1478498" y="3783820"/>
                </a:cubicBezTo>
                <a:lnTo>
                  <a:pt x="1470530" y="3781978"/>
                </a:lnTo>
                <a:lnTo>
                  <a:pt x="1478924" y="3779176"/>
                </a:lnTo>
                <a:lnTo>
                  <a:pt x="1481749" y="3777911"/>
                </a:lnTo>
                <a:lnTo>
                  <a:pt x="1506706" y="3782759"/>
                </a:lnTo>
                <a:lnTo>
                  <a:pt x="1517587" y="3785359"/>
                </a:lnTo>
                <a:lnTo>
                  <a:pt x="1514713" y="3783023"/>
                </a:lnTo>
                <a:cubicBezTo>
                  <a:pt x="1508125" y="3765881"/>
                  <a:pt x="1553221" y="3796738"/>
                  <a:pt x="1535715" y="3780768"/>
                </a:cubicBezTo>
                <a:cubicBezTo>
                  <a:pt x="1512678" y="3759756"/>
                  <a:pt x="1442948" y="3738115"/>
                  <a:pt x="1528640" y="3758044"/>
                </a:cubicBezTo>
                <a:cubicBezTo>
                  <a:pt x="1576424" y="3766302"/>
                  <a:pt x="1603888" y="3776742"/>
                  <a:pt x="1645880" y="3782849"/>
                </a:cubicBezTo>
                <a:lnTo>
                  <a:pt x="1667618" y="3784847"/>
                </a:lnTo>
                <a:lnTo>
                  <a:pt x="1663412" y="3783468"/>
                </a:lnTo>
                <a:cubicBezTo>
                  <a:pt x="1658173" y="3781697"/>
                  <a:pt x="1656464" y="3775599"/>
                  <a:pt x="1653451" y="3773308"/>
                </a:cubicBezTo>
                <a:cubicBezTo>
                  <a:pt x="1647841" y="3771626"/>
                  <a:pt x="1635927" y="3771422"/>
                  <a:pt x="1624948" y="3767501"/>
                </a:cubicBezTo>
                <a:cubicBezTo>
                  <a:pt x="1617113" y="3766340"/>
                  <a:pt x="1579988" y="3756557"/>
                  <a:pt x="1604557" y="3756789"/>
                </a:cubicBezTo>
                <a:cubicBezTo>
                  <a:pt x="1611996" y="3756542"/>
                  <a:pt x="1620525" y="3758414"/>
                  <a:pt x="1628126" y="3760505"/>
                </a:cubicBezTo>
                <a:lnTo>
                  <a:pt x="1630970" y="3761338"/>
                </a:lnTo>
                <a:lnTo>
                  <a:pt x="1630990" y="3761071"/>
                </a:lnTo>
                <a:lnTo>
                  <a:pt x="1627808" y="3759968"/>
                </a:lnTo>
                <a:cubicBezTo>
                  <a:pt x="1598808" y="3750750"/>
                  <a:pt x="1569247" y="3742413"/>
                  <a:pt x="1558258" y="3737956"/>
                </a:cubicBezTo>
                <a:cubicBezTo>
                  <a:pt x="1519612" y="3712983"/>
                  <a:pt x="1557201" y="3725858"/>
                  <a:pt x="1583812" y="3729579"/>
                </a:cubicBezTo>
                <a:cubicBezTo>
                  <a:pt x="1479638" y="3682514"/>
                  <a:pt x="1368880" y="3676549"/>
                  <a:pt x="1265193" y="3635069"/>
                </a:cubicBezTo>
                <a:cubicBezTo>
                  <a:pt x="1123917" y="3580713"/>
                  <a:pt x="984946" y="3543017"/>
                  <a:pt x="843671" y="3488661"/>
                </a:cubicBezTo>
                <a:cubicBezTo>
                  <a:pt x="955405" y="3505792"/>
                  <a:pt x="1047819" y="3554120"/>
                  <a:pt x="1159471" y="3570322"/>
                </a:cubicBezTo>
                <a:cubicBezTo>
                  <a:pt x="1171450" y="3581249"/>
                  <a:pt x="1187061" y="3585211"/>
                  <a:pt x="1203022" y="3583499"/>
                </a:cubicBezTo>
                <a:cubicBezTo>
                  <a:pt x="1203022" y="3583499"/>
                  <a:pt x="1209609" y="3600639"/>
                  <a:pt x="1203022" y="3583499"/>
                </a:cubicBezTo>
                <a:lnTo>
                  <a:pt x="1201426" y="3582370"/>
                </a:lnTo>
                <a:lnTo>
                  <a:pt x="1213946" y="3587055"/>
                </a:lnTo>
                <a:lnTo>
                  <a:pt x="1230065" y="3592150"/>
                </a:lnTo>
                <a:lnTo>
                  <a:pt x="1375853" y="3638217"/>
                </a:lnTo>
                <a:cubicBezTo>
                  <a:pt x="1378308" y="3635074"/>
                  <a:pt x="1375854" y="3630220"/>
                  <a:pt x="1369848" y="3624083"/>
                </a:cubicBezTo>
                <a:lnTo>
                  <a:pt x="1344039" y="3603467"/>
                </a:lnTo>
                <a:lnTo>
                  <a:pt x="1487854" y="3642222"/>
                </a:lnTo>
                <a:lnTo>
                  <a:pt x="1554686" y="3657128"/>
                </a:lnTo>
                <a:lnTo>
                  <a:pt x="1576025" y="3654560"/>
                </a:lnTo>
                <a:cubicBezTo>
                  <a:pt x="1606318" y="3651508"/>
                  <a:pt x="1637546" y="3649017"/>
                  <a:pt x="1666054" y="3644479"/>
                </a:cubicBezTo>
                <a:cubicBezTo>
                  <a:pt x="1670508" y="3644563"/>
                  <a:pt x="1691232" y="3640604"/>
                  <a:pt x="1688751" y="3635839"/>
                </a:cubicBezTo>
                <a:lnTo>
                  <a:pt x="1662429" y="3637516"/>
                </a:lnTo>
                <a:cubicBezTo>
                  <a:pt x="1636974" y="3641566"/>
                  <a:pt x="1609189" y="3644667"/>
                  <a:pt x="1584244" y="3645464"/>
                </a:cubicBezTo>
                <a:cubicBezTo>
                  <a:pt x="1604871" y="3641319"/>
                  <a:pt x="1627304" y="3638344"/>
                  <a:pt x="1650641" y="3635522"/>
                </a:cubicBezTo>
                <a:cubicBezTo>
                  <a:pt x="1673979" y="3632700"/>
                  <a:pt x="1698224" y="3630032"/>
                  <a:pt x="1722479" y="3626503"/>
                </a:cubicBezTo>
                <a:lnTo>
                  <a:pt x="1746445" y="3624764"/>
                </a:lnTo>
                <a:lnTo>
                  <a:pt x="1709606" y="3609063"/>
                </a:lnTo>
                <a:lnTo>
                  <a:pt x="1723959" y="3612699"/>
                </a:lnTo>
                <a:cubicBezTo>
                  <a:pt x="1728158" y="3613697"/>
                  <a:pt x="1730816" y="3614235"/>
                  <a:pt x="1731445" y="3614167"/>
                </a:cubicBezTo>
                <a:cubicBezTo>
                  <a:pt x="1735997" y="3608041"/>
                  <a:pt x="1718842" y="3586398"/>
                  <a:pt x="1712473" y="3581446"/>
                </a:cubicBezTo>
                <a:lnTo>
                  <a:pt x="1710091" y="3580711"/>
                </a:lnTo>
                <a:lnTo>
                  <a:pt x="1762392" y="3585006"/>
                </a:lnTo>
                <a:cubicBezTo>
                  <a:pt x="1783439" y="3588685"/>
                  <a:pt x="1806209" y="3594015"/>
                  <a:pt x="1827845" y="3599437"/>
                </a:cubicBezTo>
                <a:cubicBezTo>
                  <a:pt x="1841384" y="3603088"/>
                  <a:pt x="1853231" y="3606281"/>
                  <a:pt x="1863597" y="3609076"/>
                </a:cubicBezTo>
                <a:lnTo>
                  <a:pt x="1879115" y="3613260"/>
                </a:lnTo>
                <a:lnTo>
                  <a:pt x="1923790" y="3608514"/>
                </a:lnTo>
                <a:lnTo>
                  <a:pt x="1936501" y="3608595"/>
                </a:lnTo>
                <a:lnTo>
                  <a:pt x="1885843" y="3613784"/>
                </a:lnTo>
                <a:lnTo>
                  <a:pt x="1882477" y="3614166"/>
                </a:lnTo>
                <a:lnTo>
                  <a:pt x="1890465" y="3616319"/>
                </a:lnTo>
                <a:cubicBezTo>
                  <a:pt x="1936160" y="3628638"/>
                  <a:pt x="1936160" y="3628638"/>
                  <a:pt x="1936160" y="3628638"/>
                </a:cubicBezTo>
                <a:lnTo>
                  <a:pt x="1949767" y="3632443"/>
                </a:lnTo>
                <a:lnTo>
                  <a:pt x="2007376" y="3629366"/>
                </a:lnTo>
                <a:cubicBezTo>
                  <a:pt x="2048578" y="3627723"/>
                  <a:pt x="2089615" y="3626940"/>
                  <a:pt x="2130386" y="3627907"/>
                </a:cubicBezTo>
                <a:lnTo>
                  <a:pt x="2184504" y="3630928"/>
                </a:lnTo>
                <a:lnTo>
                  <a:pt x="2257744" y="3631520"/>
                </a:lnTo>
                <a:cubicBezTo>
                  <a:pt x="2306884" y="3632132"/>
                  <a:pt x="2352808" y="3632041"/>
                  <a:pt x="2380903" y="3624485"/>
                </a:cubicBezTo>
                <a:cubicBezTo>
                  <a:pt x="2385773" y="3625550"/>
                  <a:pt x="2397510" y="3608385"/>
                  <a:pt x="2407874" y="3602976"/>
                </a:cubicBezTo>
                <a:cubicBezTo>
                  <a:pt x="2421526" y="3599389"/>
                  <a:pt x="2450316" y="3612264"/>
                  <a:pt x="2479011" y="3605390"/>
                </a:cubicBezTo>
                <a:lnTo>
                  <a:pt x="2685399" y="3600897"/>
                </a:lnTo>
                <a:lnTo>
                  <a:pt x="2757717" y="3576124"/>
                </a:lnTo>
                <a:lnTo>
                  <a:pt x="2639391" y="3575114"/>
                </a:lnTo>
                <a:cubicBezTo>
                  <a:pt x="2547815" y="3576317"/>
                  <a:pt x="2458490" y="3580616"/>
                  <a:pt x="2375342" y="3582702"/>
                </a:cubicBezTo>
                <a:cubicBezTo>
                  <a:pt x="2311234" y="3589506"/>
                  <a:pt x="2246184" y="3601582"/>
                  <a:pt x="2193569" y="3596646"/>
                </a:cubicBezTo>
                <a:cubicBezTo>
                  <a:pt x="2161975" y="3596449"/>
                  <a:pt x="2136129" y="3585756"/>
                  <a:pt x="2160571" y="3580927"/>
                </a:cubicBezTo>
                <a:lnTo>
                  <a:pt x="2170061" y="3579774"/>
                </a:lnTo>
                <a:lnTo>
                  <a:pt x="2139901" y="3577702"/>
                </a:lnTo>
                <a:lnTo>
                  <a:pt x="2060028" y="3576568"/>
                </a:lnTo>
                <a:lnTo>
                  <a:pt x="2163478" y="3574833"/>
                </a:lnTo>
                <a:lnTo>
                  <a:pt x="2151055" y="3573091"/>
                </a:lnTo>
                <a:cubicBezTo>
                  <a:pt x="2111890" y="3566971"/>
                  <a:pt x="2094657" y="3559092"/>
                  <a:pt x="2136068" y="3541457"/>
                </a:cubicBezTo>
                <a:cubicBezTo>
                  <a:pt x="2151564" y="3534321"/>
                  <a:pt x="2174752" y="3530040"/>
                  <a:pt x="2201270" y="3527281"/>
                </a:cubicBezTo>
                <a:lnTo>
                  <a:pt x="2263328" y="3523607"/>
                </a:lnTo>
                <a:lnTo>
                  <a:pt x="2247584" y="3520760"/>
                </a:lnTo>
                <a:cubicBezTo>
                  <a:pt x="2245694" y="3518700"/>
                  <a:pt x="2245909" y="3516982"/>
                  <a:pt x="2247618" y="3515580"/>
                </a:cubicBezTo>
                <a:cubicBezTo>
                  <a:pt x="2256586" y="3508224"/>
                  <a:pt x="2306698" y="3509573"/>
                  <a:pt x="2308906" y="3515952"/>
                </a:cubicBezTo>
                <a:cubicBezTo>
                  <a:pt x="2309276" y="3517014"/>
                  <a:pt x="2308313" y="3518217"/>
                  <a:pt x="2305607" y="3519541"/>
                </a:cubicBezTo>
                <a:lnTo>
                  <a:pt x="2296851" y="3522295"/>
                </a:lnTo>
                <a:lnTo>
                  <a:pt x="2368661" y="3522695"/>
                </a:lnTo>
                <a:cubicBezTo>
                  <a:pt x="2393216" y="3521883"/>
                  <a:pt x="2413442" y="3520261"/>
                  <a:pt x="2424903" y="3518290"/>
                </a:cubicBezTo>
                <a:lnTo>
                  <a:pt x="2442681" y="3516337"/>
                </a:lnTo>
                <a:lnTo>
                  <a:pt x="2425422" y="3512736"/>
                </a:lnTo>
                <a:cubicBezTo>
                  <a:pt x="2399779" y="3507741"/>
                  <a:pt x="2362958" y="3502151"/>
                  <a:pt x="2361265" y="3511646"/>
                </a:cubicBezTo>
                <a:cubicBezTo>
                  <a:pt x="2361794" y="3484354"/>
                  <a:pt x="2478520" y="3482488"/>
                  <a:pt x="2463982" y="3486980"/>
                </a:cubicBezTo>
                <a:cubicBezTo>
                  <a:pt x="2518734" y="3481968"/>
                  <a:pt x="2565418" y="3483687"/>
                  <a:pt x="2613234" y="3485654"/>
                </a:cubicBezTo>
                <a:lnTo>
                  <a:pt x="2649292" y="3486791"/>
                </a:lnTo>
                <a:lnTo>
                  <a:pt x="2657455" y="3485073"/>
                </a:lnTo>
                <a:cubicBezTo>
                  <a:pt x="2681914" y="3478810"/>
                  <a:pt x="2705172" y="3471603"/>
                  <a:pt x="2726487" y="3463369"/>
                </a:cubicBezTo>
                <a:lnTo>
                  <a:pt x="2756857" y="3451708"/>
                </a:lnTo>
                <a:lnTo>
                  <a:pt x="2674193" y="3445392"/>
                </a:lnTo>
                <a:cubicBezTo>
                  <a:pt x="2577686" y="3442517"/>
                  <a:pt x="2493699" y="3452096"/>
                  <a:pt x="2416070" y="3455664"/>
                </a:cubicBezTo>
                <a:cubicBezTo>
                  <a:pt x="2353279" y="3455080"/>
                  <a:pt x="2249079" y="3459688"/>
                  <a:pt x="2176620" y="3464664"/>
                </a:cubicBezTo>
                <a:cubicBezTo>
                  <a:pt x="2136528" y="3462467"/>
                  <a:pt x="2057038" y="3458230"/>
                  <a:pt x="2120958" y="3452483"/>
                </a:cubicBezTo>
                <a:cubicBezTo>
                  <a:pt x="2200280" y="3439416"/>
                  <a:pt x="2254161" y="3443601"/>
                  <a:pt x="2319810" y="3444502"/>
                </a:cubicBezTo>
                <a:lnTo>
                  <a:pt x="2337183" y="3444269"/>
                </a:lnTo>
                <a:lnTo>
                  <a:pt x="2326488" y="3437769"/>
                </a:lnTo>
                <a:cubicBezTo>
                  <a:pt x="2319826" y="3435508"/>
                  <a:pt x="2311632" y="3433890"/>
                  <a:pt x="2302600" y="3432694"/>
                </a:cubicBezTo>
                <a:lnTo>
                  <a:pt x="2260480" y="3429920"/>
                </a:lnTo>
                <a:lnTo>
                  <a:pt x="2168800" y="3435541"/>
                </a:lnTo>
                <a:cubicBezTo>
                  <a:pt x="2101835" y="3434043"/>
                  <a:pt x="2143489" y="3423425"/>
                  <a:pt x="2175234" y="3423794"/>
                </a:cubicBezTo>
                <a:cubicBezTo>
                  <a:pt x="2181595" y="3422581"/>
                  <a:pt x="2186724" y="3421631"/>
                  <a:pt x="2190880" y="3420894"/>
                </a:cubicBezTo>
                <a:lnTo>
                  <a:pt x="2198331" y="3419666"/>
                </a:lnTo>
                <a:lnTo>
                  <a:pt x="2196248" y="3419018"/>
                </a:lnTo>
                <a:cubicBezTo>
                  <a:pt x="2186835" y="3413826"/>
                  <a:pt x="2185763" y="3406124"/>
                  <a:pt x="2198662" y="3394143"/>
                </a:cubicBezTo>
                <a:cubicBezTo>
                  <a:pt x="2095490" y="3414627"/>
                  <a:pt x="2035479" y="3374394"/>
                  <a:pt x="1981186" y="3357699"/>
                </a:cubicBezTo>
                <a:cubicBezTo>
                  <a:pt x="1919921" y="3339039"/>
                  <a:pt x="1838586" y="3309779"/>
                  <a:pt x="1830841" y="3284299"/>
                </a:cubicBezTo>
                <a:cubicBezTo>
                  <a:pt x="1849056" y="3266420"/>
                  <a:pt x="1886289" y="3289534"/>
                  <a:pt x="1927282" y="3288773"/>
                </a:cubicBezTo>
                <a:cubicBezTo>
                  <a:pt x="1967194" y="3283045"/>
                  <a:pt x="1998862" y="3273348"/>
                  <a:pt x="2050277" y="3269224"/>
                </a:cubicBezTo>
                <a:cubicBezTo>
                  <a:pt x="2138743" y="3262128"/>
                  <a:pt x="2237289" y="3263906"/>
                  <a:pt x="2331465" y="3239514"/>
                </a:cubicBezTo>
                <a:cubicBezTo>
                  <a:pt x="2328431" y="3227970"/>
                  <a:pt x="2288598" y="3229059"/>
                  <a:pt x="2255671" y="3219492"/>
                </a:cubicBezTo>
                <a:cubicBezTo>
                  <a:pt x="2223477" y="3215339"/>
                  <a:pt x="2201651" y="3206986"/>
                  <a:pt x="2234474" y="3185829"/>
                </a:cubicBezTo>
                <a:cubicBezTo>
                  <a:pt x="2303949" y="3173100"/>
                  <a:pt x="2349325" y="3181248"/>
                  <a:pt x="2397211" y="3187090"/>
                </a:cubicBezTo>
                <a:cubicBezTo>
                  <a:pt x="2440153" y="3192907"/>
                  <a:pt x="2483074" y="3204198"/>
                  <a:pt x="2539774" y="3187863"/>
                </a:cubicBezTo>
                <a:cubicBezTo>
                  <a:pt x="2585919" y="3178688"/>
                  <a:pt x="2667725" y="3151078"/>
                  <a:pt x="2748195" y="3108840"/>
                </a:cubicBezTo>
                <a:cubicBezTo>
                  <a:pt x="2826969" y="3069684"/>
                  <a:pt x="2904733" y="3020928"/>
                  <a:pt x="2957470" y="2978809"/>
                </a:cubicBezTo>
                <a:cubicBezTo>
                  <a:pt x="3120817" y="2861301"/>
                  <a:pt x="3263546" y="2724819"/>
                  <a:pt x="3391834" y="2565079"/>
                </a:cubicBezTo>
                <a:cubicBezTo>
                  <a:pt x="3518423" y="2408424"/>
                  <a:pt x="3624393" y="2232789"/>
                  <a:pt x="3706105" y="2046476"/>
                </a:cubicBezTo>
                <a:cubicBezTo>
                  <a:pt x="3789513" y="1857078"/>
                  <a:pt x="3849199" y="1653584"/>
                  <a:pt x="3882578" y="1442940"/>
                </a:cubicBezTo>
                <a:cubicBezTo>
                  <a:pt x="3913523" y="1229964"/>
                  <a:pt x="3919860" y="1006754"/>
                  <a:pt x="3892655" y="782022"/>
                </a:cubicBezTo>
                <a:cubicBezTo>
                  <a:pt x="3877782" y="653131"/>
                  <a:pt x="3844669" y="506757"/>
                  <a:pt x="3799380" y="365991"/>
                </a:cubicBezTo>
                <a:cubicBezTo>
                  <a:pt x="3766728" y="258732"/>
                  <a:pt x="3728366" y="155720"/>
                  <a:pt x="3690992" y="63701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9061049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334000" y="0"/>
            <a:ext cx="6858000" cy="6858000"/>
          </a:xfrm>
          <a:custGeom>
            <a:avLst/>
            <a:gdLst>
              <a:gd name="connsiteX0" fmla="*/ 0 w 6858000"/>
              <a:gd name="connsiteY0" fmla="*/ 0 h 6858000"/>
              <a:gd name="connsiteX1" fmla="*/ 6858000 w 6858000"/>
              <a:gd name="connsiteY1" fmla="*/ 0 h 6858000"/>
              <a:gd name="connsiteX2" fmla="*/ 6858000 w 6858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0" h="6858000">
                <a:moveTo>
                  <a:pt x="0" y="0"/>
                </a:moveTo>
                <a:lnTo>
                  <a:pt x="6858000" y="0"/>
                </a:lnTo>
                <a:lnTo>
                  <a:pt x="685800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29015915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3299" y="1242266"/>
            <a:ext cx="6065868" cy="5615735"/>
          </a:xfrm>
          <a:custGeom>
            <a:avLst/>
            <a:gdLst>
              <a:gd name="connsiteX0" fmla="*/ 2335394 w 6065868"/>
              <a:gd name="connsiteY0" fmla="*/ 5504264 h 5615735"/>
              <a:gd name="connsiteX1" fmla="*/ 2383094 w 6065868"/>
              <a:gd name="connsiteY1" fmla="*/ 5512228 h 5615735"/>
              <a:gd name="connsiteX2" fmla="*/ 2398412 w 6065868"/>
              <a:gd name="connsiteY2" fmla="*/ 5552034 h 5615735"/>
              <a:gd name="connsiteX3" fmla="*/ 2425018 w 6065868"/>
              <a:gd name="connsiteY3" fmla="*/ 5615735 h 5615735"/>
              <a:gd name="connsiteX4" fmla="*/ 2391110 w 6065868"/>
              <a:gd name="connsiteY4" fmla="*/ 5615735 h 5615735"/>
              <a:gd name="connsiteX5" fmla="*/ 2359842 w 6065868"/>
              <a:gd name="connsiteY5" fmla="*/ 5557476 h 5615735"/>
              <a:gd name="connsiteX6" fmla="*/ 2332038 w 6065868"/>
              <a:gd name="connsiteY6" fmla="*/ 5496958 h 5615735"/>
              <a:gd name="connsiteX7" fmla="*/ 2339489 w 6065868"/>
              <a:gd name="connsiteY7" fmla="*/ 5498904 h 5615735"/>
              <a:gd name="connsiteX8" fmla="*/ 2334915 w 6065868"/>
              <a:gd name="connsiteY8" fmla="*/ 5501162 h 5615735"/>
              <a:gd name="connsiteX9" fmla="*/ 2334144 w 6065868"/>
              <a:gd name="connsiteY9" fmla="*/ 5501542 h 5615735"/>
              <a:gd name="connsiteX10" fmla="*/ 2190457 w 6065868"/>
              <a:gd name="connsiteY10" fmla="*/ 5468943 h 5615735"/>
              <a:gd name="connsiteX11" fmla="*/ 2191909 w 6065868"/>
              <a:gd name="connsiteY11" fmla="*/ 5474807 h 5615735"/>
              <a:gd name="connsiteX12" fmla="*/ 2193168 w 6065868"/>
              <a:gd name="connsiteY12" fmla="*/ 5474029 h 5615735"/>
              <a:gd name="connsiteX13" fmla="*/ 2139225 w 6065868"/>
              <a:gd name="connsiteY13" fmla="*/ 5435834 h 5615735"/>
              <a:gd name="connsiteX14" fmla="*/ 2148669 w 6065868"/>
              <a:gd name="connsiteY14" fmla="*/ 5441717 h 5615735"/>
              <a:gd name="connsiteX15" fmla="*/ 2149851 w 6065868"/>
              <a:gd name="connsiteY15" fmla="*/ 5441141 h 5615735"/>
              <a:gd name="connsiteX16" fmla="*/ 2335552 w 6065868"/>
              <a:gd name="connsiteY16" fmla="*/ 5385973 h 5615735"/>
              <a:gd name="connsiteX17" fmla="*/ 2342447 w 6065868"/>
              <a:gd name="connsiteY17" fmla="*/ 5406604 h 5615735"/>
              <a:gd name="connsiteX18" fmla="*/ 2357110 w 6065868"/>
              <a:gd name="connsiteY18" fmla="*/ 5444705 h 5615735"/>
              <a:gd name="connsiteX19" fmla="*/ 2318950 w 6065868"/>
              <a:gd name="connsiteY19" fmla="*/ 5468470 h 5615735"/>
              <a:gd name="connsiteX20" fmla="*/ 2314274 w 6065868"/>
              <a:gd name="connsiteY20" fmla="*/ 5458293 h 5615735"/>
              <a:gd name="connsiteX21" fmla="*/ 2295804 w 6065868"/>
              <a:gd name="connsiteY21" fmla="*/ 5410554 h 5615735"/>
              <a:gd name="connsiteX22" fmla="*/ 2320857 w 6065868"/>
              <a:gd name="connsiteY22" fmla="*/ 5342002 h 5615735"/>
              <a:gd name="connsiteX23" fmla="*/ 2328810 w 6065868"/>
              <a:gd name="connsiteY23" fmla="*/ 5365799 h 5615735"/>
              <a:gd name="connsiteX24" fmla="*/ 2328557 w 6065868"/>
              <a:gd name="connsiteY24" fmla="*/ 5365957 h 5615735"/>
              <a:gd name="connsiteX25" fmla="*/ 2287669 w 6065868"/>
              <a:gd name="connsiteY25" fmla="*/ 5389525 h 5615735"/>
              <a:gd name="connsiteX26" fmla="*/ 2279134 w 6065868"/>
              <a:gd name="connsiteY26" fmla="*/ 5367466 h 5615735"/>
              <a:gd name="connsiteX27" fmla="*/ 2305009 w 6065868"/>
              <a:gd name="connsiteY27" fmla="*/ 5294582 h 5615735"/>
              <a:gd name="connsiteX28" fmla="*/ 2310961 w 6065868"/>
              <a:gd name="connsiteY28" fmla="*/ 5312390 h 5615735"/>
              <a:gd name="connsiteX29" fmla="*/ 2269107 w 6065868"/>
              <a:gd name="connsiteY29" fmla="*/ 5339710 h 5615735"/>
              <a:gd name="connsiteX30" fmla="*/ 2262244 w 6065868"/>
              <a:gd name="connsiteY30" fmla="*/ 5318844 h 5615735"/>
              <a:gd name="connsiteX31" fmla="*/ 2264411 w 6065868"/>
              <a:gd name="connsiteY31" fmla="*/ 5317541 h 5615735"/>
              <a:gd name="connsiteX32" fmla="*/ 2300079 w 6065868"/>
              <a:gd name="connsiteY32" fmla="*/ 5297039 h 5615735"/>
              <a:gd name="connsiteX33" fmla="*/ 2286411 w 6065868"/>
              <a:gd name="connsiteY33" fmla="*/ 5259777 h 5615735"/>
              <a:gd name="connsiteX34" fmla="*/ 2272283 w 6065868"/>
              <a:gd name="connsiteY34" fmla="*/ 5276316 h 5615735"/>
              <a:gd name="connsiteX35" fmla="*/ 2252658 w 6065868"/>
              <a:gd name="connsiteY35" fmla="*/ 5289696 h 5615735"/>
              <a:gd name="connsiteX36" fmla="*/ 2248200 w 6065868"/>
              <a:gd name="connsiteY36" fmla="*/ 5276142 h 5615735"/>
              <a:gd name="connsiteX37" fmla="*/ 2270507 w 6065868"/>
              <a:gd name="connsiteY37" fmla="*/ 5264462 h 5615735"/>
              <a:gd name="connsiteX38" fmla="*/ 2286411 w 6065868"/>
              <a:gd name="connsiteY38" fmla="*/ 5259777 h 5615735"/>
              <a:gd name="connsiteX39" fmla="*/ 2261683 w 6065868"/>
              <a:gd name="connsiteY39" fmla="*/ 5146001 h 5615735"/>
              <a:gd name="connsiteX40" fmla="*/ 2278117 w 6065868"/>
              <a:gd name="connsiteY40" fmla="*/ 5206157 h 5615735"/>
              <a:gd name="connsiteX41" fmla="*/ 2269937 w 6065868"/>
              <a:gd name="connsiteY41" fmla="*/ 5215062 h 5615735"/>
              <a:gd name="connsiteX42" fmla="*/ 2235646 w 6065868"/>
              <a:gd name="connsiteY42" fmla="*/ 5235572 h 5615735"/>
              <a:gd name="connsiteX43" fmla="*/ 2218624 w 6065868"/>
              <a:gd name="connsiteY43" fmla="*/ 5175937 h 5615735"/>
              <a:gd name="connsiteX44" fmla="*/ 2217673 w 6065868"/>
              <a:gd name="connsiteY44" fmla="*/ 5172173 h 5615735"/>
              <a:gd name="connsiteX45" fmla="*/ 2222623 w 6065868"/>
              <a:gd name="connsiteY45" fmla="*/ 5169068 h 5615735"/>
              <a:gd name="connsiteX46" fmla="*/ 2231072 w 6065868"/>
              <a:gd name="connsiteY46" fmla="*/ 5032027 h 5615735"/>
              <a:gd name="connsiteX47" fmla="*/ 2231981 w 6065868"/>
              <a:gd name="connsiteY47" fmla="*/ 5037275 h 5615735"/>
              <a:gd name="connsiteX48" fmla="*/ 2239423 w 6065868"/>
              <a:gd name="connsiteY48" fmla="*/ 5064519 h 5615735"/>
              <a:gd name="connsiteX49" fmla="*/ 2228630 w 6065868"/>
              <a:gd name="connsiteY49" fmla="*/ 5072357 h 5615735"/>
              <a:gd name="connsiteX50" fmla="*/ 2214552 w 6065868"/>
              <a:gd name="connsiteY50" fmla="*/ 5100253 h 5615735"/>
              <a:gd name="connsiteX51" fmla="*/ 2202782 w 6065868"/>
              <a:gd name="connsiteY51" fmla="*/ 5110099 h 5615735"/>
              <a:gd name="connsiteX52" fmla="*/ 2190469 w 6065868"/>
              <a:gd name="connsiteY52" fmla="*/ 5058888 h 5615735"/>
              <a:gd name="connsiteX53" fmla="*/ 2204029 w 6065868"/>
              <a:gd name="connsiteY53" fmla="*/ 5049566 h 5615735"/>
              <a:gd name="connsiteX54" fmla="*/ 2213875 w 6065868"/>
              <a:gd name="connsiteY54" fmla="*/ 4932664 h 5615735"/>
              <a:gd name="connsiteX55" fmla="*/ 2224723 w 6065868"/>
              <a:gd name="connsiteY55" fmla="*/ 4995344 h 5615735"/>
              <a:gd name="connsiteX56" fmla="*/ 2181894 w 6065868"/>
              <a:gd name="connsiteY56" fmla="*/ 5023224 h 5615735"/>
              <a:gd name="connsiteX57" fmla="*/ 2180577 w 6065868"/>
              <a:gd name="connsiteY57" fmla="*/ 5017743 h 5615735"/>
              <a:gd name="connsiteX58" fmla="*/ 2170136 w 6065868"/>
              <a:gd name="connsiteY58" fmla="*/ 4962564 h 5615735"/>
              <a:gd name="connsiteX59" fmla="*/ 2205507 w 6065868"/>
              <a:gd name="connsiteY59" fmla="*/ 4884316 h 5615735"/>
              <a:gd name="connsiteX60" fmla="*/ 2211935 w 6065868"/>
              <a:gd name="connsiteY60" fmla="*/ 4921454 h 5615735"/>
              <a:gd name="connsiteX61" fmla="*/ 2167702 w 6065868"/>
              <a:gd name="connsiteY61" fmla="*/ 4949236 h 5615735"/>
              <a:gd name="connsiteX62" fmla="*/ 2167626 w 6065868"/>
              <a:gd name="connsiteY62" fmla="*/ 4949297 h 5615735"/>
              <a:gd name="connsiteX63" fmla="*/ 2161525 w 6065868"/>
              <a:gd name="connsiteY63" fmla="*/ 4917050 h 5615735"/>
              <a:gd name="connsiteX64" fmla="*/ 2160671 w 6065868"/>
              <a:gd name="connsiteY64" fmla="*/ 4910838 h 5615735"/>
              <a:gd name="connsiteX65" fmla="*/ 2084580 w 6065868"/>
              <a:gd name="connsiteY65" fmla="*/ 4838322 h 5615735"/>
              <a:gd name="connsiteX66" fmla="*/ 2084708 w 6065868"/>
              <a:gd name="connsiteY66" fmla="*/ 4839788 h 5615735"/>
              <a:gd name="connsiteX67" fmla="*/ 2080662 w 6065868"/>
              <a:gd name="connsiteY67" fmla="*/ 4841486 h 5615735"/>
              <a:gd name="connsiteX68" fmla="*/ 1990295 w 6065868"/>
              <a:gd name="connsiteY68" fmla="*/ 4796160 h 5615735"/>
              <a:gd name="connsiteX69" fmla="*/ 1983149 w 6065868"/>
              <a:gd name="connsiteY69" fmla="*/ 4796770 h 5615735"/>
              <a:gd name="connsiteX70" fmla="*/ 1990295 w 6065868"/>
              <a:gd name="connsiteY70" fmla="*/ 4796160 h 5615735"/>
              <a:gd name="connsiteX71" fmla="*/ 2007266 w 6065868"/>
              <a:gd name="connsiteY71" fmla="*/ 4789942 h 5615735"/>
              <a:gd name="connsiteX72" fmla="*/ 2005510 w 6065868"/>
              <a:gd name="connsiteY72" fmla="*/ 4796127 h 5615735"/>
              <a:gd name="connsiteX73" fmla="*/ 2007266 w 6065868"/>
              <a:gd name="connsiteY73" fmla="*/ 4789942 h 5615735"/>
              <a:gd name="connsiteX74" fmla="*/ 2181132 w 6065868"/>
              <a:gd name="connsiteY74" fmla="*/ 4650816 h 5615735"/>
              <a:gd name="connsiteX75" fmla="*/ 2182360 w 6065868"/>
              <a:gd name="connsiteY75" fmla="*/ 4656673 h 5615735"/>
              <a:gd name="connsiteX76" fmla="*/ 2182482 w 6065868"/>
              <a:gd name="connsiteY76" fmla="*/ 4664723 h 5615735"/>
              <a:gd name="connsiteX77" fmla="*/ 2173377 w 6065868"/>
              <a:gd name="connsiteY77" fmla="*/ 4675182 h 5615735"/>
              <a:gd name="connsiteX78" fmla="*/ 2152712 w 6065868"/>
              <a:gd name="connsiteY78" fmla="*/ 4687123 h 5615735"/>
              <a:gd name="connsiteX79" fmla="*/ 2138784 w 6065868"/>
              <a:gd name="connsiteY79" fmla="*/ 4693306 h 5615735"/>
              <a:gd name="connsiteX80" fmla="*/ 2136668 w 6065868"/>
              <a:gd name="connsiteY80" fmla="*/ 4658644 h 5615735"/>
              <a:gd name="connsiteX81" fmla="*/ 2156960 w 6065868"/>
              <a:gd name="connsiteY81" fmla="*/ 4656201 h 5615735"/>
              <a:gd name="connsiteX82" fmla="*/ 2181132 w 6065868"/>
              <a:gd name="connsiteY82" fmla="*/ 4650816 h 5615735"/>
              <a:gd name="connsiteX83" fmla="*/ 1808555 w 6065868"/>
              <a:gd name="connsiteY83" fmla="*/ 4519021 h 5615735"/>
              <a:gd name="connsiteX84" fmla="*/ 1795315 w 6065868"/>
              <a:gd name="connsiteY84" fmla="*/ 4521495 h 5615735"/>
              <a:gd name="connsiteX85" fmla="*/ 1785326 w 6065868"/>
              <a:gd name="connsiteY85" fmla="*/ 4525079 h 5615735"/>
              <a:gd name="connsiteX86" fmla="*/ 1792919 w 6065868"/>
              <a:gd name="connsiteY86" fmla="*/ 4530506 h 5615735"/>
              <a:gd name="connsiteX87" fmla="*/ 2179987 w 6065868"/>
              <a:gd name="connsiteY87" fmla="*/ 4499198 h 5615735"/>
              <a:gd name="connsiteX88" fmla="*/ 2180177 w 6065868"/>
              <a:gd name="connsiteY88" fmla="*/ 4511815 h 5615735"/>
              <a:gd name="connsiteX89" fmla="*/ 2178441 w 6065868"/>
              <a:gd name="connsiteY89" fmla="*/ 4512962 h 5615735"/>
              <a:gd name="connsiteX90" fmla="*/ 2133156 w 6065868"/>
              <a:gd name="connsiteY90" fmla="*/ 4542325 h 5615735"/>
              <a:gd name="connsiteX91" fmla="*/ 2133198 w 6065868"/>
              <a:gd name="connsiteY91" fmla="*/ 4526434 h 5615735"/>
              <a:gd name="connsiteX92" fmla="*/ 2148055 w 6065868"/>
              <a:gd name="connsiteY92" fmla="*/ 4517234 h 5615735"/>
              <a:gd name="connsiteX93" fmla="*/ 1836840 w 6065868"/>
              <a:gd name="connsiteY93" fmla="*/ 4498767 h 5615735"/>
              <a:gd name="connsiteX94" fmla="*/ 1831751 w 6065868"/>
              <a:gd name="connsiteY94" fmla="*/ 4500093 h 5615735"/>
              <a:gd name="connsiteX95" fmla="*/ 1775873 w 6065868"/>
              <a:gd name="connsiteY95" fmla="*/ 4510399 h 5615735"/>
              <a:gd name="connsiteX96" fmla="*/ 1778701 w 6065868"/>
              <a:gd name="connsiteY96" fmla="*/ 4518160 h 5615735"/>
              <a:gd name="connsiteX97" fmla="*/ 1817469 w 6065868"/>
              <a:gd name="connsiteY97" fmla="*/ 4512473 h 5615735"/>
              <a:gd name="connsiteX98" fmla="*/ 1825243 w 6065868"/>
              <a:gd name="connsiteY98" fmla="*/ 4506763 h 5615735"/>
              <a:gd name="connsiteX99" fmla="*/ 1775761 w 6065868"/>
              <a:gd name="connsiteY99" fmla="*/ 4484683 h 5615735"/>
              <a:gd name="connsiteX100" fmla="*/ 1783872 w 6065868"/>
              <a:gd name="connsiteY100" fmla="*/ 4486048 h 5615735"/>
              <a:gd name="connsiteX101" fmla="*/ 1772372 w 6065868"/>
              <a:gd name="connsiteY101" fmla="*/ 4487586 h 5615735"/>
              <a:gd name="connsiteX102" fmla="*/ 1775761 w 6065868"/>
              <a:gd name="connsiteY102" fmla="*/ 4484683 h 5615735"/>
              <a:gd name="connsiteX103" fmla="*/ 1937253 w 6065868"/>
              <a:gd name="connsiteY103" fmla="*/ 4349965 h 5615735"/>
              <a:gd name="connsiteX104" fmla="*/ 1901287 w 6065868"/>
              <a:gd name="connsiteY104" fmla="*/ 4370720 h 5615735"/>
              <a:gd name="connsiteX105" fmla="*/ 1866150 w 6065868"/>
              <a:gd name="connsiteY105" fmla="*/ 4389088 h 5615735"/>
              <a:gd name="connsiteX106" fmla="*/ 1847076 w 6065868"/>
              <a:gd name="connsiteY106" fmla="*/ 4389851 h 5615735"/>
              <a:gd name="connsiteX107" fmla="*/ 1838542 w 6065868"/>
              <a:gd name="connsiteY107" fmla="*/ 4390811 h 5615735"/>
              <a:gd name="connsiteX108" fmla="*/ 1915310 w 6065868"/>
              <a:gd name="connsiteY108" fmla="*/ 4352787 h 5615735"/>
              <a:gd name="connsiteX109" fmla="*/ 1925306 w 6065868"/>
              <a:gd name="connsiteY109" fmla="*/ 4351109 h 5615735"/>
              <a:gd name="connsiteX110" fmla="*/ 2193445 w 6065868"/>
              <a:gd name="connsiteY110" fmla="*/ 4289900 h 5615735"/>
              <a:gd name="connsiteX111" fmla="*/ 2188371 w 6065868"/>
              <a:gd name="connsiteY111" fmla="*/ 4334310 h 5615735"/>
              <a:gd name="connsiteX112" fmla="*/ 2185748 w 6065868"/>
              <a:gd name="connsiteY112" fmla="*/ 4385746 h 5615735"/>
              <a:gd name="connsiteX113" fmla="*/ 2183454 w 6065868"/>
              <a:gd name="connsiteY113" fmla="*/ 4383864 h 5615735"/>
              <a:gd name="connsiteX114" fmla="*/ 2180358 w 6065868"/>
              <a:gd name="connsiteY114" fmla="*/ 4381326 h 5615735"/>
              <a:gd name="connsiteX115" fmla="*/ 2170265 w 6065868"/>
              <a:gd name="connsiteY115" fmla="*/ 4376695 h 5615735"/>
              <a:gd name="connsiteX116" fmla="*/ 2165400 w 6065868"/>
              <a:gd name="connsiteY116" fmla="*/ 4374464 h 5615735"/>
              <a:gd name="connsiteX117" fmla="*/ 2163529 w 6065868"/>
              <a:gd name="connsiteY117" fmla="*/ 4373606 h 5615735"/>
              <a:gd name="connsiteX118" fmla="*/ 2170265 w 6065868"/>
              <a:gd name="connsiteY118" fmla="*/ 4376695 h 5615735"/>
              <a:gd name="connsiteX119" fmla="*/ 2174749 w 6065868"/>
              <a:gd name="connsiteY119" fmla="*/ 4378753 h 5615735"/>
              <a:gd name="connsiteX120" fmla="*/ 2180358 w 6065868"/>
              <a:gd name="connsiteY120" fmla="*/ 4381326 h 5615735"/>
              <a:gd name="connsiteX121" fmla="*/ 2185748 w 6065868"/>
              <a:gd name="connsiteY121" fmla="*/ 4385746 h 5615735"/>
              <a:gd name="connsiteX122" fmla="*/ 2182494 w 6065868"/>
              <a:gd name="connsiteY122" fmla="*/ 4449562 h 5615735"/>
              <a:gd name="connsiteX123" fmla="*/ 2133320 w 6065868"/>
              <a:gd name="connsiteY123" fmla="*/ 4480089 h 5615735"/>
              <a:gd name="connsiteX124" fmla="*/ 2133396 w 6065868"/>
              <a:gd name="connsiteY124" fmla="*/ 4451064 h 5615735"/>
              <a:gd name="connsiteX125" fmla="*/ 2141081 w 6065868"/>
              <a:gd name="connsiteY125" fmla="*/ 4317797 h 5615735"/>
              <a:gd name="connsiteX126" fmla="*/ 1726042 w 6065868"/>
              <a:gd name="connsiteY126" fmla="*/ 4255045 h 5615735"/>
              <a:gd name="connsiteX127" fmla="*/ 1698307 w 6065868"/>
              <a:gd name="connsiteY127" fmla="*/ 4271499 h 5615735"/>
              <a:gd name="connsiteX128" fmla="*/ 1718599 w 6065868"/>
              <a:gd name="connsiteY128" fmla="*/ 4256352 h 5615735"/>
              <a:gd name="connsiteX129" fmla="*/ 1726042 w 6065868"/>
              <a:gd name="connsiteY129" fmla="*/ 4255045 h 5615735"/>
              <a:gd name="connsiteX130" fmla="*/ 1787756 w 6065868"/>
              <a:gd name="connsiteY130" fmla="*/ 4066732 h 5615735"/>
              <a:gd name="connsiteX131" fmla="*/ 1780610 w 6065868"/>
              <a:gd name="connsiteY131" fmla="*/ 4067342 h 5615735"/>
              <a:gd name="connsiteX132" fmla="*/ 1787756 w 6065868"/>
              <a:gd name="connsiteY132" fmla="*/ 4066732 h 5615735"/>
              <a:gd name="connsiteX133" fmla="*/ 1804727 w 6065868"/>
              <a:gd name="connsiteY133" fmla="*/ 4060513 h 5615735"/>
              <a:gd name="connsiteX134" fmla="*/ 1802970 w 6065868"/>
              <a:gd name="connsiteY134" fmla="*/ 4066700 h 5615735"/>
              <a:gd name="connsiteX135" fmla="*/ 1804727 w 6065868"/>
              <a:gd name="connsiteY135" fmla="*/ 4060513 h 5615735"/>
              <a:gd name="connsiteX136" fmla="*/ 1708698 w 6065868"/>
              <a:gd name="connsiteY136" fmla="*/ 4043280 h 5615735"/>
              <a:gd name="connsiteX137" fmla="*/ 1696212 w 6065868"/>
              <a:gd name="connsiteY137" fmla="*/ 4049712 h 5615735"/>
              <a:gd name="connsiteX138" fmla="*/ 1699434 w 6065868"/>
              <a:gd name="connsiteY138" fmla="*/ 4047201 h 5615735"/>
              <a:gd name="connsiteX139" fmla="*/ 1702092 w 6065868"/>
              <a:gd name="connsiteY139" fmla="*/ 4045403 h 5615735"/>
              <a:gd name="connsiteX140" fmla="*/ 1769361 w 6065868"/>
              <a:gd name="connsiteY140" fmla="*/ 3899851 h 5615735"/>
              <a:gd name="connsiteX141" fmla="*/ 1732084 w 6065868"/>
              <a:gd name="connsiteY141" fmla="*/ 3921238 h 5615735"/>
              <a:gd name="connsiteX142" fmla="*/ 1697472 w 6065868"/>
              <a:gd name="connsiteY142" fmla="*/ 3953171 h 5615735"/>
              <a:gd name="connsiteX143" fmla="*/ 1695753 w 6065868"/>
              <a:gd name="connsiteY143" fmla="*/ 3955231 h 5615735"/>
              <a:gd name="connsiteX144" fmla="*/ 1701568 w 6065868"/>
              <a:gd name="connsiteY144" fmla="*/ 3951872 h 5615735"/>
              <a:gd name="connsiteX145" fmla="*/ 1725677 w 6065868"/>
              <a:gd name="connsiteY145" fmla="*/ 3938498 h 5615735"/>
              <a:gd name="connsiteX146" fmla="*/ 1731969 w 6065868"/>
              <a:gd name="connsiteY146" fmla="*/ 3935322 h 5615735"/>
              <a:gd name="connsiteX147" fmla="*/ 1737044 w 6065868"/>
              <a:gd name="connsiteY147" fmla="*/ 3929170 h 5615735"/>
              <a:gd name="connsiteX148" fmla="*/ 1761052 w 6065868"/>
              <a:gd name="connsiteY148" fmla="*/ 3906939 h 5615735"/>
              <a:gd name="connsiteX149" fmla="*/ 1769361 w 6065868"/>
              <a:gd name="connsiteY149" fmla="*/ 3899851 h 5615735"/>
              <a:gd name="connsiteX150" fmla="*/ 5661946 w 6065868"/>
              <a:gd name="connsiteY150" fmla="*/ 2309749 h 5615735"/>
              <a:gd name="connsiteX151" fmla="*/ 5685028 w 6065868"/>
              <a:gd name="connsiteY151" fmla="*/ 2318206 h 5615735"/>
              <a:gd name="connsiteX152" fmla="*/ 5686286 w 6065868"/>
              <a:gd name="connsiteY152" fmla="*/ 2326901 h 5615735"/>
              <a:gd name="connsiteX153" fmla="*/ 5655561 w 6065868"/>
              <a:gd name="connsiteY153" fmla="*/ 2303389 h 5615735"/>
              <a:gd name="connsiteX154" fmla="*/ 5661946 w 6065868"/>
              <a:gd name="connsiteY154" fmla="*/ 2309749 h 5615735"/>
              <a:gd name="connsiteX155" fmla="*/ 5650538 w 6065868"/>
              <a:gd name="connsiteY155" fmla="*/ 2305336 h 5615735"/>
              <a:gd name="connsiteX156" fmla="*/ 5655561 w 6065868"/>
              <a:gd name="connsiteY156" fmla="*/ 2303389 h 5615735"/>
              <a:gd name="connsiteX157" fmla="*/ 5687512 w 6065868"/>
              <a:gd name="connsiteY157" fmla="*/ 2284655 h 5615735"/>
              <a:gd name="connsiteX158" fmla="*/ 5723084 w 6065868"/>
              <a:gd name="connsiteY158" fmla="*/ 2299785 h 5615735"/>
              <a:gd name="connsiteX159" fmla="*/ 5780267 w 6065868"/>
              <a:gd name="connsiteY159" fmla="*/ 2344023 h 5615735"/>
              <a:gd name="connsiteX160" fmla="*/ 5778286 w 6065868"/>
              <a:gd name="connsiteY160" fmla="*/ 2343495 h 5615735"/>
              <a:gd name="connsiteX161" fmla="*/ 5742158 w 6065868"/>
              <a:gd name="connsiteY161" fmla="*/ 2321078 h 5615735"/>
              <a:gd name="connsiteX162" fmla="*/ 5647527 w 6065868"/>
              <a:gd name="connsiteY162" fmla="*/ 2270903 h 5615735"/>
              <a:gd name="connsiteX163" fmla="*/ 5671574 w 6065868"/>
              <a:gd name="connsiteY163" fmla="*/ 2277878 h 5615735"/>
              <a:gd name="connsiteX164" fmla="*/ 5672823 w 6065868"/>
              <a:gd name="connsiteY164" fmla="*/ 2278408 h 5615735"/>
              <a:gd name="connsiteX165" fmla="*/ 5672987 w 6065868"/>
              <a:gd name="connsiteY165" fmla="*/ 2291171 h 5615735"/>
              <a:gd name="connsiteX166" fmla="*/ 5673233 w 6065868"/>
              <a:gd name="connsiteY166" fmla="*/ 2291667 h 5615735"/>
              <a:gd name="connsiteX167" fmla="*/ 5672413 w 6065868"/>
              <a:gd name="connsiteY167" fmla="*/ 2291247 h 5615735"/>
              <a:gd name="connsiteX168" fmla="*/ 5647527 w 6065868"/>
              <a:gd name="connsiteY168" fmla="*/ 2270903 h 5615735"/>
              <a:gd name="connsiteX169" fmla="*/ 5580581 w 6065868"/>
              <a:gd name="connsiteY169" fmla="*/ 2270315 h 5615735"/>
              <a:gd name="connsiteX170" fmla="*/ 5580582 w 6065868"/>
              <a:gd name="connsiteY170" fmla="*/ 2270315 h 5615735"/>
              <a:gd name="connsiteX171" fmla="*/ 5573950 w 6065868"/>
              <a:gd name="connsiteY171" fmla="*/ 2273160 h 5615735"/>
              <a:gd name="connsiteX172" fmla="*/ 5503324 w 6065868"/>
              <a:gd name="connsiteY172" fmla="*/ 2239288 h 5615735"/>
              <a:gd name="connsiteX173" fmla="*/ 5547339 w 6065868"/>
              <a:gd name="connsiteY173" fmla="*/ 2269440 h 5615735"/>
              <a:gd name="connsiteX174" fmla="*/ 5524872 w 6065868"/>
              <a:gd name="connsiteY174" fmla="*/ 2254941 h 5615735"/>
              <a:gd name="connsiteX175" fmla="*/ 5503324 w 6065868"/>
              <a:gd name="connsiteY175" fmla="*/ 2239288 h 5615735"/>
              <a:gd name="connsiteX176" fmla="*/ 5579733 w 6065868"/>
              <a:gd name="connsiteY176" fmla="*/ 2239063 h 5615735"/>
              <a:gd name="connsiteX177" fmla="*/ 5584008 w 6065868"/>
              <a:gd name="connsiteY177" fmla="*/ 2239674 h 5615735"/>
              <a:gd name="connsiteX178" fmla="*/ 5626525 w 6065868"/>
              <a:gd name="connsiteY178" fmla="*/ 2273155 h 5615735"/>
              <a:gd name="connsiteX179" fmla="*/ 5615072 w 6065868"/>
              <a:gd name="connsiteY179" fmla="*/ 2268852 h 5615735"/>
              <a:gd name="connsiteX180" fmla="*/ 5602918 w 6065868"/>
              <a:gd name="connsiteY180" fmla="*/ 2262437 h 5615735"/>
              <a:gd name="connsiteX181" fmla="*/ 3583132 w 6065868"/>
              <a:gd name="connsiteY181" fmla="*/ 2202375 h 5615735"/>
              <a:gd name="connsiteX182" fmla="*/ 3448844 w 6065868"/>
              <a:gd name="connsiteY182" fmla="*/ 2204648 h 5615735"/>
              <a:gd name="connsiteX183" fmla="*/ 3230277 w 6065868"/>
              <a:gd name="connsiteY183" fmla="*/ 2205186 h 5615735"/>
              <a:gd name="connsiteX184" fmla="*/ 3139731 w 6065868"/>
              <a:gd name="connsiteY184" fmla="*/ 2249730 h 5615735"/>
              <a:gd name="connsiteX185" fmla="*/ 2937175 w 6065868"/>
              <a:gd name="connsiteY185" fmla="*/ 2366277 h 5615735"/>
              <a:gd name="connsiteX186" fmla="*/ 2892184 w 6065868"/>
              <a:gd name="connsiteY186" fmla="*/ 2433876 h 5615735"/>
              <a:gd name="connsiteX187" fmla="*/ 2760780 w 6065868"/>
              <a:gd name="connsiteY187" fmla="*/ 2545875 h 5615735"/>
              <a:gd name="connsiteX188" fmla="*/ 2601722 w 6065868"/>
              <a:gd name="connsiteY188" fmla="*/ 2694189 h 5615735"/>
              <a:gd name="connsiteX189" fmla="*/ 2327072 w 6065868"/>
              <a:gd name="connsiteY189" fmla="*/ 3039536 h 5615735"/>
              <a:gd name="connsiteX190" fmla="*/ 2628228 w 6065868"/>
              <a:gd name="connsiteY190" fmla="*/ 2710166 h 5615735"/>
              <a:gd name="connsiteX191" fmla="*/ 3441747 w 6065868"/>
              <a:gd name="connsiteY191" fmla="*/ 2241220 h 5615735"/>
              <a:gd name="connsiteX192" fmla="*/ 3734701 w 6065868"/>
              <a:gd name="connsiteY192" fmla="*/ 2171702 h 5615735"/>
              <a:gd name="connsiteX193" fmla="*/ 3698645 w 6065868"/>
              <a:gd name="connsiteY193" fmla="*/ 2172187 h 5615735"/>
              <a:gd name="connsiteX194" fmla="*/ 3409626 w 6065868"/>
              <a:gd name="connsiteY194" fmla="*/ 2183492 h 5615735"/>
              <a:gd name="connsiteX195" fmla="*/ 3455621 w 6065868"/>
              <a:gd name="connsiteY195" fmla="*/ 2201232 h 5615735"/>
              <a:gd name="connsiteX196" fmla="*/ 3576427 w 6065868"/>
              <a:gd name="connsiteY196" fmla="*/ 2199849 h 5615735"/>
              <a:gd name="connsiteX197" fmla="*/ 3597172 w 6065868"/>
              <a:gd name="connsiteY197" fmla="*/ 2198835 h 5615735"/>
              <a:gd name="connsiteX198" fmla="*/ 5375464 w 6065868"/>
              <a:gd name="connsiteY198" fmla="*/ 2165762 h 5615735"/>
              <a:gd name="connsiteX199" fmla="*/ 5456968 w 6065868"/>
              <a:gd name="connsiteY199" fmla="*/ 2188721 h 5615735"/>
              <a:gd name="connsiteX200" fmla="*/ 5496801 w 6065868"/>
              <a:gd name="connsiteY200" fmla="*/ 2204914 h 5615735"/>
              <a:gd name="connsiteX201" fmla="*/ 5544066 w 6065868"/>
              <a:gd name="connsiteY201" fmla="*/ 2239585 h 5615735"/>
              <a:gd name="connsiteX202" fmla="*/ 5541572 w 6065868"/>
              <a:gd name="connsiteY202" fmla="*/ 2239691 h 5615735"/>
              <a:gd name="connsiteX203" fmla="*/ 5468581 w 6065868"/>
              <a:gd name="connsiteY203" fmla="*/ 2202740 h 5615735"/>
              <a:gd name="connsiteX204" fmla="*/ 5375464 w 6065868"/>
              <a:gd name="connsiteY204" fmla="*/ 2165762 h 5615735"/>
              <a:gd name="connsiteX205" fmla="*/ 5324217 w 6065868"/>
              <a:gd name="connsiteY205" fmla="*/ 2147305 h 5615735"/>
              <a:gd name="connsiteX206" fmla="*/ 5326384 w 6065868"/>
              <a:gd name="connsiteY206" fmla="*/ 2147542 h 5615735"/>
              <a:gd name="connsiteX207" fmla="*/ 5327441 w 6065868"/>
              <a:gd name="connsiteY207" fmla="*/ 2159641 h 5615735"/>
              <a:gd name="connsiteX208" fmla="*/ 5324217 w 6065868"/>
              <a:gd name="connsiteY208" fmla="*/ 2147305 h 5615735"/>
              <a:gd name="connsiteX209" fmla="*/ 3672736 w 6065868"/>
              <a:gd name="connsiteY209" fmla="*/ 2139108 h 5615735"/>
              <a:gd name="connsiteX210" fmla="*/ 3673324 w 6065868"/>
              <a:gd name="connsiteY210" fmla="*/ 2145627 h 5615735"/>
              <a:gd name="connsiteX211" fmla="*/ 3662547 w 6065868"/>
              <a:gd name="connsiteY211" fmla="*/ 2151537 h 5615735"/>
              <a:gd name="connsiteX212" fmla="*/ 3652895 w 6065868"/>
              <a:gd name="connsiteY212" fmla="*/ 2149018 h 5615735"/>
              <a:gd name="connsiteX213" fmla="*/ 3648463 w 6065868"/>
              <a:gd name="connsiteY213" fmla="*/ 2140923 h 5615735"/>
              <a:gd name="connsiteX214" fmla="*/ 3672736 w 6065868"/>
              <a:gd name="connsiteY214" fmla="*/ 2139108 h 5615735"/>
              <a:gd name="connsiteX215" fmla="*/ 3695433 w 6065868"/>
              <a:gd name="connsiteY215" fmla="*/ 2137497 h 5615735"/>
              <a:gd name="connsiteX216" fmla="*/ 3692908 w 6065868"/>
              <a:gd name="connsiteY216" fmla="*/ 2145579 h 5615735"/>
              <a:gd name="connsiteX217" fmla="*/ 3685955 w 6065868"/>
              <a:gd name="connsiteY217" fmla="*/ 2142001 h 5615735"/>
              <a:gd name="connsiteX218" fmla="*/ 3682446 w 6065868"/>
              <a:gd name="connsiteY218" fmla="*/ 2140205 h 5615735"/>
              <a:gd name="connsiteX219" fmla="*/ 3684171 w 6065868"/>
              <a:gd name="connsiteY219" fmla="*/ 2138322 h 5615735"/>
              <a:gd name="connsiteX220" fmla="*/ 3695433 w 6065868"/>
              <a:gd name="connsiteY220" fmla="*/ 2137497 h 5615735"/>
              <a:gd name="connsiteX221" fmla="*/ 5253483 w 6065868"/>
              <a:gd name="connsiteY221" fmla="*/ 2125680 h 5615735"/>
              <a:gd name="connsiteX222" fmla="*/ 5249270 w 6065868"/>
              <a:gd name="connsiteY222" fmla="*/ 2133431 h 5615735"/>
              <a:gd name="connsiteX223" fmla="*/ 5245733 w 6065868"/>
              <a:gd name="connsiteY223" fmla="*/ 2127074 h 5615735"/>
              <a:gd name="connsiteX224" fmla="*/ 5253483 w 6065868"/>
              <a:gd name="connsiteY224" fmla="*/ 2125680 h 5615735"/>
              <a:gd name="connsiteX225" fmla="*/ 5158631 w 6065868"/>
              <a:gd name="connsiteY225" fmla="*/ 2124233 h 5615735"/>
              <a:gd name="connsiteX226" fmla="*/ 5167605 w 6065868"/>
              <a:gd name="connsiteY226" fmla="*/ 2135457 h 5615735"/>
              <a:gd name="connsiteX227" fmla="*/ 5157036 w 6065868"/>
              <a:gd name="connsiteY227" fmla="*/ 2130954 h 5615735"/>
              <a:gd name="connsiteX228" fmla="*/ 5152094 w 6065868"/>
              <a:gd name="connsiteY228" fmla="*/ 2124439 h 5615735"/>
              <a:gd name="connsiteX229" fmla="*/ 5158631 w 6065868"/>
              <a:gd name="connsiteY229" fmla="*/ 2124233 h 5615735"/>
              <a:gd name="connsiteX230" fmla="*/ 4728252 w 6065868"/>
              <a:gd name="connsiteY230" fmla="*/ 2061238 h 5615735"/>
              <a:gd name="connsiteX231" fmla="*/ 4742593 w 6065868"/>
              <a:gd name="connsiteY231" fmla="*/ 2065511 h 5615735"/>
              <a:gd name="connsiteX232" fmla="*/ 4734255 w 6065868"/>
              <a:gd name="connsiteY232" fmla="*/ 2064564 h 5615735"/>
              <a:gd name="connsiteX233" fmla="*/ 4730812 w 6065868"/>
              <a:gd name="connsiteY233" fmla="*/ 2063077 h 5615735"/>
              <a:gd name="connsiteX234" fmla="*/ 4728252 w 6065868"/>
              <a:gd name="connsiteY234" fmla="*/ 2061238 h 5615735"/>
              <a:gd name="connsiteX235" fmla="*/ 3303709 w 6065868"/>
              <a:gd name="connsiteY235" fmla="*/ 2050673 h 5615735"/>
              <a:gd name="connsiteX236" fmla="*/ 3248360 w 6065868"/>
              <a:gd name="connsiteY236" fmla="*/ 2073333 h 5615735"/>
              <a:gd name="connsiteX237" fmla="*/ 3253624 w 6065868"/>
              <a:gd name="connsiteY237" fmla="*/ 2073529 h 5615735"/>
              <a:gd name="connsiteX238" fmla="*/ 3254041 w 6065868"/>
              <a:gd name="connsiteY238" fmla="*/ 2074893 h 5615735"/>
              <a:gd name="connsiteX239" fmla="*/ 3243630 w 6065868"/>
              <a:gd name="connsiteY239" fmla="*/ 2075269 h 5615735"/>
              <a:gd name="connsiteX240" fmla="*/ 3238688 w 6065868"/>
              <a:gd name="connsiteY240" fmla="*/ 2077292 h 5615735"/>
              <a:gd name="connsiteX241" fmla="*/ 3200133 w 6065868"/>
              <a:gd name="connsiteY241" fmla="*/ 2095238 h 5615735"/>
              <a:gd name="connsiteX242" fmla="*/ 3180609 w 6065868"/>
              <a:gd name="connsiteY242" fmla="*/ 2106083 h 5615735"/>
              <a:gd name="connsiteX243" fmla="*/ 3276051 w 6065868"/>
              <a:gd name="connsiteY243" fmla="*/ 2109354 h 5615735"/>
              <a:gd name="connsiteX244" fmla="*/ 3281585 w 6065868"/>
              <a:gd name="connsiteY244" fmla="*/ 2107591 h 5615735"/>
              <a:gd name="connsiteX245" fmla="*/ 3343641 w 6065868"/>
              <a:gd name="connsiteY245" fmla="*/ 2089923 h 5615735"/>
              <a:gd name="connsiteX246" fmla="*/ 3568794 w 6065868"/>
              <a:gd name="connsiteY246" fmla="*/ 2051716 h 5615735"/>
              <a:gd name="connsiteX247" fmla="*/ 3404076 w 6065868"/>
              <a:gd name="connsiteY247" fmla="*/ 2052096 h 5615735"/>
              <a:gd name="connsiteX248" fmla="*/ 4918140 w 6065868"/>
              <a:gd name="connsiteY248" fmla="*/ 2044656 h 5615735"/>
              <a:gd name="connsiteX249" fmla="*/ 4929933 w 6065868"/>
              <a:gd name="connsiteY249" fmla="*/ 2045413 h 5615735"/>
              <a:gd name="connsiteX250" fmla="*/ 5118039 w 6065868"/>
              <a:gd name="connsiteY250" fmla="*/ 2111654 h 5615735"/>
              <a:gd name="connsiteX251" fmla="*/ 5137225 w 6065868"/>
              <a:gd name="connsiteY251" fmla="*/ 2123804 h 5615735"/>
              <a:gd name="connsiteX252" fmla="*/ 5121728 w 6065868"/>
              <a:gd name="connsiteY252" fmla="*/ 2122487 h 5615735"/>
              <a:gd name="connsiteX253" fmla="*/ 5106782 w 6065868"/>
              <a:gd name="connsiteY253" fmla="*/ 2120278 h 5615735"/>
              <a:gd name="connsiteX254" fmla="*/ 5031863 w 6065868"/>
              <a:gd name="connsiteY254" fmla="*/ 2087227 h 5615735"/>
              <a:gd name="connsiteX255" fmla="*/ 3499764 w 6065868"/>
              <a:gd name="connsiteY255" fmla="*/ 2031444 h 5615735"/>
              <a:gd name="connsiteX256" fmla="*/ 3500314 w 6065868"/>
              <a:gd name="connsiteY256" fmla="*/ 2037441 h 5615735"/>
              <a:gd name="connsiteX257" fmla="*/ 3497835 w 6065868"/>
              <a:gd name="connsiteY257" fmla="*/ 2033651 h 5615735"/>
              <a:gd name="connsiteX258" fmla="*/ 3499764 w 6065868"/>
              <a:gd name="connsiteY258" fmla="*/ 2031444 h 5615735"/>
              <a:gd name="connsiteX259" fmla="*/ 4856538 w 6065868"/>
              <a:gd name="connsiteY259" fmla="*/ 2016095 h 5615735"/>
              <a:gd name="connsiteX260" fmla="*/ 4859282 w 6065868"/>
              <a:gd name="connsiteY260" fmla="*/ 2022933 h 5615735"/>
              <a:gd name="connsiteX261" fmla="*/ 4856538 w 6065868"/>
              <a:gd name="connsiteY261" fmla="*/ 2016095 h 5615735"/>
              <a:gd name="connsiteX262" fmla="*/ 4629688 w 6065868"/>
              <a:gd name="connsiteY262" fmla="*/ 2014935 h 5615735"/>
              <a:gd name="connsiteX263" fmla="*/ 4651282 w 6065868"/>
              <a:gd name="connsiteY263" fmla="*/ 2020120 h 5615735"/>
              <a:gd name="connsiteX264" fmla="*/ 4708065 w 6065868"/>
              <a:gd name="connsiteY264" fmla="*/ 2039157 h 5615735"/>
              <a:gd name="connsiteX265" fmla="*/ 4721021 w 6065868"/>
              <a:gd name="connsiteY265" fmla="*/ 2061251 h 5615735"/>
              <a:gd name="connsiteX266" fmla="*/ 4727712 w 6065868"/>
              <a:gd name="connsiteY266" fmla="*/ 2063820 h 5615735"/>
              <a:gd name="connsiteX267" fmla="*/ 4734255 w 6065868"/>
              <a:gd name="connsiteY267" fmla="*/ 2064564 h 5615735"/>
              <a:gd name="connsiteX268" fmla="*/ 4743236 w 6065868"/>
              <a:gd name="connsiteY268" fmla="*/ 2068444 h 5615735"/>
              <a:gd name="connsiteX269" fmla="*/ 4743650 w 6065868"/>
              <a:gd name="connsiteY269" fmla="*/ 2070330 h 5615735"/>
              <a:gd name="connsiteX270" fmla="*/ 4748121 w 6065868"/>
              <a:gd name="connsiteY270" fmla="*/ 2070555 h 5615735"/>
              <a:gd name="connsiteX271" fmla="*/ 4743236 w 6065868"/>
              <a:gd name="connsiteY271" fmla="*/ 2068444 h 5615735"/>
              <a:gd name="connsiteX272" fmla="*/ 4742593 w 6065868"/>
              <a:gd name="connsiteY272" fmla="*/ 2065511 h 5615735"/>
              <a:gd name="connsiteX273" fmla="*/ 4769747 w 6065868"/>
              <a:gd name="connsiteY273" fmla="*/ 2085143 h 5615735"/>
              <a:gd name="connsiteX274" fmla="*/ 4758099 w 6065868"/>
              <a:gd name="connsiteY274" fmla="*/ 2087385 h 5615735"/>
              <a:gd name="connsiteX275" fmla="*/ 4732718 w 6065868"/>
              <a:gd name="connsiteY275" fmla="*/ 2073202 h 5615735"/>
              <a:gd name="connsiteX276" fmla="*/ 4651071 w 6065868"/>
              <a:gd name="connsiteY276" fmla="*/ 2027575 h 5615735"/>
              <a:gd name="connsiteX277" fmla="*/ 3840796 w 6065868"/>
              <a:gd name="connsiteY277" fmla="*/ 1999369 h 5615735"/>
              <a:gd name="connsiteX278" fmla="*/ 3838477 w 6065868"/>
              <a:gd name="connsiteY278" fmla="*/ 2001861 h 5615735"/>
              <a:gd name="connsiteX279" fmla="*/ 3838532 w 6065868"/>
              <a:gd name="connsiteY279" fmla="*/ 2001802 h 5615735"/>
              <a:gd name="connsiteX280" fmla="*/ 3840796 w 6065868"/>
              <a:gd name="connsiteY280" fmla="*/ 1999369 h 5615735"/>
              <a:gd name="connsiteX281" fmla="*/ 3802842 w 6065868"/>
              <a:gd name="connsiteY281" fmla="*/ 1995500 h 5615735"/>
              <a:gd name="connsiteX282" fmla="*/ 3806339 w 6065868"/>
              <a:gd name="connsiteY282" fmla="*/ 1997480 h 5615735"/>
              <a:gd name="connsiteX283" fmla="*/ 3811093 w 6065868"/>
              <a:gd name="connsiteY283" fmla="*/ 1999822 h 5615735"/>
              <a:gd name="connsiteX284" fmla="*/ 3837991 w 6065868"/>
              <a:gd name="connsiteY284" fmla="*/ 2002384 h 5615735"/>
              <a:gd name="connsiteX285" fmla="*/ 3898997 w 6065868"/>
              <a:gd name="connsiteY285" fmla="*/ 2008193 h 5615735"/>
              <a:gd name="connsiteX286" fmla="*/ 4023676 w 6065868"/>
              <a:gd name="connsiteY286" fmla="*/ 2014196 h 5615735"/>
              <a:gd name="connsiteX287" fmla="*/ 4082212 w 6065868"/>
              <a:gd name="connsiteY287" fmla="*/ 2012672 h 5615735"/>
              <a:gd name="connsiteX288" fmla="*/ 4100292 w 6065868"/>
              <a:gd name="connsiteY288" fmla="*/ 2011329 h 5615735"/>
              <a:gd name="connsiteX289" fmla="*/ 4103574 w 6065868"/>
              <a:gd name="connsiteY289" fmla="*/ 2011767 h 5615735"/>
              <a:gd name="connsiteX290" fmla="*/ 4137556 w 6065868"/>
              <a:gd name="connsiteY290" fmla="*/ 2013593 h 5615735"/>
              <a:gd name="connsiteX291" fmla="*/ 4141767 w 6065868"/>
              <a:gd name="connsiteY291" fmla="*/ 2014200 h 5615735"/>
              <a:gd name="connsiteX292" fmla="*/ 4097058 w 6065868"/>
              <a:gd name="connsiteY292" fmla="*/ 2017550 h 5615735"/>
              <a:gd name="connsiteX293" fmla="*/ 4033686 w 6065868"/>
              <a:gd name="connsiteY293" fmla="*/ 2020011 h 5615735"/>
              <a:gd name="connsiteX294" fmla="*/ 3894460 w 6065868"/>
              <a:gd name="connsiteY294" fmla="*/ 2015184 h 5615735"/>
              <a:gd name="connsiteX295" fmla="*/ 3792393 w 6065868"/>
              <a:gd name="connsiteY295" fmla="*/ 2007618 h 5615735"/>
              <a:gd name="connsiteX296" fmla="*/ 3758499 w 6065868"/>
              <a:gd name="connsiteY296" fmla="*/ 1998990 h 5615735"/>
              <a:gd name="connsiteX297" fmla="*/ 3772840 w 6065868"/>
              <a:gd name="connsiteY297" fmla="*/ 1996178 h 5615735"/>
              <a:gd name="connsiteX298" fmla="*/ 3808680 w 6065868"/>
              <a:gd name="connsiteY298" fmla="*/ 1999592 h 5615735"/>
              <a:gd name="connsiteX299" fmla="*/ 3924919 w 6065868"/>
              <a:gd name="connsiteY299" fmla="*/ 1995254 h 5615735"/>
              <a:gd name="connsiteX300" fmla="*/ 3922110 w 6065868"/>
              <a:gd name="connsiteY300" fmla="*/ 1997429 h 5615735"/>
              <a:gd name="connsiteX301" fmla="*/ 3923906 w 6065868"/>
              <a:gd name="connsiteY301" fmla="*/ 1996038 h 5615735"/>
              <a:gd name="connsiteX302" fmla="*/ 3894258 w 6065868"/>
              <a:gd name="connsiteY302" fmla="*/ 1992979 h 5615735"/>
              <a:gd name="connsiteX303" fmla="*/ 3922110 w 6065868"/>
              <a:gd name="connsiteY303" fmla="*/ 1997429 h 5615735"/>
              <a:gd name="connsiteX304" fmla="*/ 3897944 w 6065868"/>
              <a:gd name="connsiteY304" fmla="*/ 2001186 h 5615735"/>
              <a:gd name="connsiteX305" fmla="*/ 3868363 w 6065868"/>
              <a:gd name="connsiteY305" fmla="*/ 1998823 h 5615735"/>
              <a:gd name="connsiteX306" fmla="*/ 3894258 w 6065868"/>
              <a:gd name="connsiteY306" fmla="*/ 1992979 h 5615735"/>
              <a:gd name="connsiteX307" fmla="*/ 3928519 w 6065868"/>
              <a:gd name="connsiteY307" fmla="*/ 1992464 h 5615735"/>
              <a:gd name="connsiteX308" fmla="*/ 3928130 w 6065868"/>
              <a:gd name="connsiteY308" fmla="*/ 1992766 h 5615735"/>
              <a:gd name="connsiteX309" fmla="*/ 3927524 w 6065868"/>
              <a:gd name="connsiteY309" fmla="*/ 1993236 h 5615735"/>
              <a:gd name="connsiteX310" fmla="*/ 3927639 w 6065868"/>
              <a:gd name="connsiteY310" fmla="*/ 1993146 h 5615735"/>
              <a:gd name="connsiteX311" fmla="*/ 3939495 w 6065868"/>
              <a:gd name="connsiteY311" fmla="*/ 1992272 h 5615735"/>
              <a:gd name="connsiteX312" fmla="*/ 3941974 w 6065868"/>
              <a:gd name="connsiteY312" fmla="*/ 1997037 h 5615735"/>
              <a:gd name="connsiteX313" fmla="*/ 3940114 w 6065868"/>
              <a:gd name="connsiteY313" fmla="*/ 1995050 h 5615735"/>
              <a:gd name="connsiteX314" fmla="*/ 3939495 w 6065868"/>
              <a:gd name="connsiteY314" fmla="*/ 1992272 h 5615735"/>
              <a:gd name="connsiteX315" fmla="*/ 3847903 w 6065868"/>
              <a:gd name="connsiteY315" fmla="*/ 1991571 h 5615735"/>
              <a:gd name="connsiteX316" fmla="*/ 3868363 w 6065868"/>
              <a:gd name="connsiteY316" fmla="*/ 1998823 h 5615735"/>
              <a:gd name="connsiteX317" fmla="*/ 3864455 w 6065868"/>
              <a:gd name="connsiteY317" fmla="*/ 2004085 h 5615735"/>
              <a:gd name="connsiteX318" fmla="*/ 3840796 w 6065868"/>
              <a:gd name="connsiteY318" fmla="*/ 1999369 h 5615735"/>
              <a:gd name="connsiteX319" fmla="*/ 3847903 w 6065868"/>
              <a:gd name="connsiteY319" fmla="*/ 1991571 h 5615735"/>
              <a:gd name="connsiteX320" fmla="*/ 3930956 w 6065868"/>
              <a:gd name="connsiteY320" fmla="*/ 1990576 h 5615735"/>
              <a:gd name="connsiteX321" fmla="*/ 3930818 w 6065868"/>
              <a:gd name="connsiteY321" fmla="*/ 1990683 h 5615735"/>
              <a:gd name="connsiteX322" fmla="*/ 3928519 w 6065868"/>
              <a:gd name="connsiteY322" fmla="*/ 1992464 h 5615735"/>
              <a:gd name="connsiteX323" fmla="*/ 3895121 w 6065868"/>
              <a:gd name="connsiteY323" fmla="*/ 1990339 h 5615735"/>
              <a:gd name="connsiteX324" fmla="*/ 3927524 w 6065868"/>
              <a:gd name="connsiteY324" fmla="*/ 1993236 h 5615735"/>
              <a:gd name="connsiteX325" fmla="*/ 3928655 w 6065868"/>
              <a:gd name="connsiteY325" fmla="*/ 1993336 h 5615735"/>
              <a:gd name="connsiteX326" fmla="*/ 3927297 w 6065868"/>
              <a:gd name="connsiteY326" fmla="*/ 1993411 h 5615735"/>
              <a:gd name="connsiteX327" fmla="*/ 3911506 w 6065868"/>
              <a:gd name="connsiteY327" fmla="*/ 1994281 h 5615735"/>
              <a:gd name="connsiteX328" fmla="*/ 3895121 w 6065868"/>
              <a:gd name="connsiteY328" fmla="*/ 1990339 h 5615735"/>
              <a:gd name="connsiteX329" fmla="*/ 3955974 w 6065868"/>
              <a:gd name="connsiteY329" fmla="*/ 1988943 h 5615735"/>
              <a:gd name="connsiteX330" fmla="*/ 3971869 w 6065868"/>
              <a:gd name="connsiteY330" fmla="*/ 1994066 h 5615735"/>
              <a:gd name="connsiteX331" fmla="*/ 3975900 w 6065868"/>
              <a:gd name="connsiteY331" fmla="*/ 1995976 h 5615735"/>
              <a:gd name="connsiteX332" fmla="*/ 3971565 w 6065868"/>
              <a:gd name="connsiteY332" fmla="*/ 1997289 h 5615735"/>
              <a:gd name="connsiteX333" fmla="*/ 3963970 w 6065868"/>
              <a:gd name="connsiteY333" fmla="*/ 1997887 h 5615735"/>
              <a:gd name="connsiteX334" fmla="*/ 3958216 w 6065868"/>
              <a:gd name="connsiteY334" fmla="*/ 1997656 h 5615735"/>
              <a:gd name="connsiteX335" fmla="*/ 3955974 w 6065868"/>
              <a:gd name="connsiteY335" fmla="*/ 1988943 h 5615735"/>
              <a:gd name="connsiteX336" fmla="*/ 4391188 w 6065868"/>
              <a:gd name="connsiteY336" fmla="*/ 1978128 h 5615735"/>
              <a:gd name="connsiteX337" fmla="*/ 4382093 w 6065868"/>
              <a:gd name="connsiteY337" fmla="*/ 1979543 h 5615735"/>
              <a:gd name="connsiteX338" fmla="*/ 4381613 w 6065868"/>
              <a:gd name="connsiteY338" fmla="*/ 1981224 h 5615735"/>
              <a:gd name="connsiteX339" fmla="*/ 4387844 w 6065868"/>
              <a:gd name="connsiteY339" fmla="*/ 1981877 h 5615735"/>
              <a:gd name="connsiteX340" fmla="*/ 4392422 w 6065868"/>
              <a:gd name="connsiteY340" fmla="*/ 1981735 h 5615735"/>
              <a:gd name="connsiteX341" fmla="*/ 4391188 w 6065868"/>
              <a:gd name="connsiteY341" fmla="*/ 1978128 h 5615735"/>
              <a:gd name="connsiteX342" fmla="*/ 4307322 w 6065868"/>
              <a:gd name="connsiteY342" fmla="*/ 1976965 h 5615735"/>
              <a:gd name="connsiteX343" fmla="*/ 4311301 w 6065868"/>
              <a:gd name="connsiteY343" fmla="*/ 1978460 h 5615735"/>
              <a:gd name="connsiteX344" fmla="*/ 4312236 w 6065868"/>
              <a:gd name="connsiteY344" fmla="*/ 1978318 h 5615735"/>
              <a:gd name="connsiteX345" fmla="*/ 4307663 w 6065868"/>
              <a:gd name="connsiteY345" fmla="*/ 1976989 h 5615735"/>
              <a:gd name="connsiteX346" fmla="*/ 4522298 w 6065868"/>
              <a:gd name="connsiteY346" fmla="*/ 1968603 h 5615735"/>
              <a:gd name="connsiteX347" fmla="*/ 4512886 w 6065868"/>
              <a:gd name="connsiteY347" fmla="*/ 1971258 h 5615735"/>
              <a:gd name="connsiteX348" fmla="*/ 4505160 w 6065868"/>
              <a:gd name="connsiteY348" fmla="*/ 1970271 h 5615735"/>
              <a:gd name="connsiteX349" fmla="*/ 4522298 w 6065868"/>
              <a:gd name="connsiteY349" fmla="*/ 1968603 h 5615735"/>
              <a:gd name="connsiteX350" fmla="*/ 4525253 w 6065868"/>
              <a:gd name="connsiteY350" fmla="*/ 1965983 h 5615735"/>
              <a:gd name="connsiteX351" fmla="*/ 4528684 w 6065868"/>
              <a:gd name="connsiteY351" fmla="*/ 1967453 h 5615735"/>
              <a:gd name="connsiteX352" fmla="*/ 4524576 w 6065868"/>
              <a:gd name="connsiteY352" fmla="*/ 1969711 h 5615735"/>
              <a:gd name="connsiteX353" fmla="*/ 4522298 w 6065868"/>
              <a:gd name="connsiteY353" fmla="*/ 1968603 h 5615735"/>
              <a:gd name="connsiteX354" fmla="*/ 4525253 w 6065868"/>
              <a:gd name="connsiteY354" fmla="*/ 1965983 h 5615735"/>
              <a:gd name="connsiteX355" fmla="*/ 4531638 w 6065868"/>
              <a:gd name="connsiteY355" fmla="*/ 1964834 h 5615735"/>
              <a:gd name="connsiteX356" fmla="*/ 4535069 w 6065868"/>
              <a:gd name="connsiteY356" fmla="*/ 1966306 h 5615735"/>
              <a:gd name="connsiteX357" fmla="*/ 4530961 w 6065868"/>
              <a:gd name="connsiteY357" fmla="*/ 1968563 h 5615735"/>
              <a:gd name="connsiteX358" fmla="*/ 4528684 w 6065868"/>
              <a:gd name="connsiteY358" fmla="*/ 1967453 h 5615735"/>
              <a:gd name="connsiteX359" fmla="*/ 4531638 w 6065868"/>
              <a:gd name="connsiteY359" fmla="*/ 1964834 h 5615735"/>
              <a:gd name="connsiteX360" fmla="*/ 3663865 w 6065868"/>
              <a:gd name="connsiteY360" fmla="*/ 1964066 h 5615735"/>
              <a:gd name="connsiteX361" fmla="*/ 3573745 w 6065868"/>
              <a:gd name="connsiteY361" fmla="*/ 1966678 h 5615735"/>
              <a:gd name="connsiteX362" fmla="*/ 3566485 w 6065868"/>
              <a:gd name="connsiteY362" fmla="*/ 1968382 h 5615735"/>
              <a:gd name="connsiteX363" fmla="*/ 3506347 w 6065868"/>
              <a:gd name="connsiteY363" fmla="*/ 1983552 h 5615735"/>
              <a:gd name="connsiteX364" fmla="*/ 3578408 w 6065868"/>
              <a:gd name="connsiteY364" fmla="*/ 1981420 h 5615735"/>
              <a:gd name="connsiteX365" fmla="*/ 3759127 w 6065868"/>
              <a:gd name="connsiteY365" fmla="*/ 1972315 h 5615735"/>
              <a:gd name="connsiteX366" fmla="*/ 3778114 w 6065868"/>
              <a:gd name="connsiteY366" fmla="*/ 1971824 h 5615735"/>
              <a:gd name="connsiteX367" fmla="*/ 3749345 w 6065868"/>
              <a:gd name="connsiteY367" fmla="*/ 1968696 h 5615735"/>
              <a:gd name="connsiteX368" fmla="*/ 4515779 w 6065868"/>
              <a:gd name="connsiteY368" fmla="*/ 1949920 h 5615735"/>
              <a:gd name="connsiteX369" fmla="*/ 4434339 w 6065868"/>
              <a:gd name="connsiteY369" fmla="*/ 1961304 h 5615735"/>
              <a:gd name="connsiteX370" fmla="*/ 4423311 w 6065868"/>
              <a:gd name="connsiteY370" fmla="*/ 1962001 h 5615735"/>
              <a:gd name="connsiteX371" fmla="*/ 4435084 w 6065868"/>
              <a:gd name="connsiteY371" fmla="*/ 1963880 h 5615735"/>
              <a:gd name="connsiteX372" fmla="*/ 4435485 w 6065868"/>
              <a:gd name="connsiteY372" fmla="*/ 1963503 h 5615735"/>
              <a:gd name="connsiteX373" fmla="*/ 4516933 w 6065868"/>
              <a:gd name="connsiteY373" fmla="*/ 1954325 h 5615735"/>
              <a:gd name="connsiteX374" fmla="*/ 4523547 w 6065868"/>
              <a:gd name="connsiteY374" fmla="*/ 1953785 h 5615735"/>
              <a:gd name="connsiteX375" fmla="*/ 4472885 w 6065868"/>
              <a:gd name="connsiteY375" fmla="*/ 1932822 h 5615735"/>
              <a:gd name="connsiteX376" fmla="*/ 4418210 w 6065868"/>
              <a:gd name="connsiteY376" fmla="*/ 1939678 h 5615735"/>
              <a:gd name="connsiteX377" fmla="*/ 4354928 w 6065868"/>
              <a:gd name="connsiteY377" fmla="*/ 1948544 h 5615735"/>
              <a:gd name="connsiteX378" fmla="*/ 4346698 w 6065868"/>
              <a:gd name="connsiteY378" fmla="*/ 1950383 h 5615735"/>
              <a:gd name="connsiteX379" fmla="*/ 4356336 w 6065868"/>
              <a:gd name="connsiteY379" fmla="*/ 1953452 h 5615735"/>
              <a:gd name="connsiteX380" fmla="*/ 4407065 w 6065868"/>
              <a:gd name="connsiteY380" fmla="*/ 1948447 h 5615735"/>
              <a:gd name="connsiteX381" fmla="*/ 4480184 w 6065868"/>
              <a:gd name="connsiteY381" fmla="*/ 1939769 h 5615735"/>
              <a:gd name="connsiteX382" fmla="*/ 4488801 w 6065868"/>
              <a:gd name="connsiteY382" fmla="*/ 1938619 h 5615735"/>
              <a:gd name="connsiteX383" fmla="*/ 4393070 w 6065868"/>
              <a:gd name="connsiteY383" fmla="*/ 1930038 h 5615735"/>
              <a:gd name="connsiteX384" fmla="*/ 4387356 w 6065868"/>
              <a:gd name="connsiteY384" fmla="*/ 1931856 h 5615735"/>
              <a:gd name="connsiteX385" fmla="*/ 4382230 w 6065868"/>
              <a:gd name="connsiteY385" fmla="*/ 1931101 h 5615735"/>
              <a:gd name="connsiteX386" fmla="*/ 4393070 w 6065868"/>
              <a:gd name="connsiteY386" fmla="*/ 1930038 h 5615735"/>
              <a:gd name="connsiteX387" fmla="*/ 4386221 w 6065868"/>
              <a:gd name="connsiteY387" fmla="*/ 1912423 h 5615735"/>
              <a:gd name="connsiteX388" fmla="*/ 4304874 w 6065868"/>
              <a:gd name="connsiteY388" fmla="*/ 1923256 h 5615735"/>
              <a:gd name="connsiteX389" fmla="*/ 4217550 w 6065868"/>
              <a:gd name="connsiteY389" fmla="*/ 1930325 h 5615735"/>
              <a:gd name="connsiteX390" fmla="*/ 4205207 w 6065868"/>
              <a:gd name="connsiteY390" fmla="*/ 1930091 h 5615735"/>
              <a:gd name="connsiteX391" fmla="*/ 4205090 w 6065868"/>
              <a:gd name="connsiteY391" fmla="*/ 1930104 h 5615735"/>
              <a:gd name="connsiteX392" fmla="*/ 4215993 w 6065868"/>
              <a:gd name="connsiteY392" fmla="*/ 1935368 h 5615735"/>
              <a:gd name="connsiteX393" fmla="*/ 4248870 w 6065868"/>
              <a:gd name="connsiteY393" fmla="*/ 1933396 h 5615735"/>
              <a:gd name="connsiteX394" fmla="*/ 4289390 w 6065868"/>
              <a:gd name="connsiteY394" fmla="*/ 1932781 h 5615735"/>
              <a:gd name="connsiteX395" fmla="*/ 4311894 w 6065868"/>
              <a:gd name="connsiteY395" fmla="*/ 1936476 h 5615735"/>
              <a:gd name="connsiteX396" fmla="*/ 4382230 w 6065868"/>
              <a:gd name="connsiteY396" fmla="*/ 1931101 h 5615735"/>
              <a:gd name="connsiteX397" fmla="*/ 4342628 w 6065868"/>
              <a:gd name="connsiteY397" fmla="*/ 1938330 h 5615735"/>
              <a:gd name="connsiteX398" fmla="*/ 4303345 w 6065868"/>
              <a:gd name="connsiteY398" fmla="*/ 1941938 h 5615735"/>
              <a:gd name="connsiteX399" fmla="*/ 4311773 w 6065868"/>
              <a:gd name="connsiteY399" fmla="*/ 1944009 h 5615735"/>
              <a:gd name="connsiteX400" fmla="*/ 4359066 w 6065868"/>
              <a:gd name="connsiteY400" fmla="*/ 1939551 h 5615735"/>
              <a:gd name="connsiteX401" fmla="*/ 4428374 w 6065868"/>
              <a:gd name="connsiteY401" fmla="*/ 1932025 h 5615735"/>
              <a:gd name="connsiteX402" fmla="*/ 4459881 w 6065868"/>
              <a:gd name="connsiteY402" fmla="*/ 1929154 h 5615735"/>
              <a:gd name="connsiteX403" fmla="*/ 4434404 w 6065868"/>
              <a:gd name="connsiteY403" fmla="*/ 1922026 h 5615735"/>
              <a:gd name="connsiteX404" fmla="*/ 4358092 w 6065868"/>
              <a:gd name="connsiteY404" fmla="*/ 1907875 h 5615735"/>
              <a:gd name="connsiteX405" fmla="*/ 4307848 w 6065868"/>
              <a:gd name="connsiteY405" fmla="*/ 1911496 h 5615735"/>
              <a:gd name="connsiteX406" fmla="*/ 4253834 w 6065868"/>
              <a:gd name="connsiteY406" fmla="*/ 1915589 h 5615735"/>
              <a:gd name="connsiteX407" fmla="*/ 4226865 w 6065868"/>
              <a:gd name="connsiteY407" fmla="*/ 1918294 h 5615735"/>
              <a:gd name="connsiteX408" fmla="*/ 4230316 w 6065868"/>
              <a:gd name="connsiteY408" fmla="*/ 1919728 h 5615735"/>
              <a:gd name="connsiteX409" fmla="*/ 4240394 w 6065868"/>
              <a:gd name="connsiteY409" fmla="*/ 1921836 h 5615735"/>
              <a:gd name="connsiteX410" fmla="*/ 4244977 w 6065868"/>
              <a:gd name="connsiteY410" fmla="*/ 1921595 h 5615735"/>
              <a:gd name="connsiteX411" fmla="*/ 4316058 w 6065868"/>
              <a:gd name="connsiteY411" fmla="*/ 1917209 h 5615735"/>
              <a:gd name="connsiteX412" fmla="*/ 4385763 w 6065868"/>
              <a:gd name="connsiteY412" fmla="*/ 1912331 h 5615735"/>
              <a:gd name="connsiteX413" fmla="*/ 4379734 w 6065868"/>
              <a:gd name="connsiteY413" fmla="*/ 1911131 h 5615735"/>
              <a:gd name="connsiteX414" fmla="*/ 4708401 w 6065868"/>
              <a:gd name="connsiteY414" fmla="*/ 1800521 h 5615735"/>
              <a:gd name="connsiteX415" fmla="*/ 4734819 w 6065868"/>
              <a:gd name="connsiteY415" fmla="*/ 1813538 h 5615735"/>
              <a:gd name="connsiteX416" fmla="*/ 4708401 w 6065868"/>
              <a:gd name="connsiteY416" fmla="*/ 1800521 h 5615735"/>
              <a:gd name="connsiteX417" fmla="*/ 4546445 w 6065868"/>
              <a:gd name="connsiteY417" fmla="*/ 1772800 h 5615735"/>
              <a:gd name="connsiteX418" fmla="*/ 4546520 w 6065868"/>
              <a:gd name="connsiteY418" fmla="*/ 1772978 h 5615735"/>
              <a:gd name="connsiteX419" fmla="*/ 4549806 w 6065868"/>
              <a:gd name="connsiteY419" fmla="*/ 1773955 h 5615735"/>
              <a:gd name="connsiteX420" fmla="*/ 4552843 w 6065868"/>
              <a:gd name="connsiteY420" fmla="*/ 1774013 h 5615735"/>
              <a:gd name="connsiteX421" fmla="*/ 4557300 w 6065868"/>
              <a:gd name="connsiteY421" fmla="*/ 1775544 h 5615735"/>
              <a:gd name="connsiteX422" fmla="*/ 4557678 w 6065868"/>
              <a:gd name="connsiteY422" fmla="*/ 1776482 h 5615735"/>
              <a:gd name="connsiteX423" fmla="*/ 4559724 w 6065868"/>
              <a:gd name="connsiteY423" fmla="*/ 1776376 h 5615735"/>
              <a:gd name="connsiteX424" fmla="*/ 4557300 w 6065868"/>
              <a:gd name="connsiteY424" fmla="*/ 1775544 h 5615735"/>
              <a:gd name="connsiteX425" fmla="*/ 4556926 w 6065868"/>
              <a:gd name="connsiteY425" fmla="*/ 1774620 h 5615735"/>
              <a:gd name="connsiteX426" fmla="*/ 4553853 w 6065868"/>
              <a:gd name="connsiteY426" fmla="*/ 1774032 h 5615735"/>
              <a:gd name="connsiteX427" fmla="*/ 4552843 w 6065868"/>
              <a:gd name="connsiteY427" fmla="*/ 1774013 h 5615735"/>
              <a:gd name="connsiteX428" fmla="*/ 4551695 w 6065868"/>
              <a:gd name="connsiteY428" fmla="*/ 1773618 h 5615735"/>
              <a:gd name="connsiteX429" fmla="*/ 4550775 w 6065868"/>
              <a:gd name="connsiteY429" fmla="*/ 1773442 h 5615735"/>
              <a:gd name="connsiteX430" fmla="*/ 4514296 w 6065868"/>
              <a:gd name="connsiteY430" fmla="*/ 1641061 h 5615735"/>
              <a:gd name="connsiteX431" fmla="*/ 4531750 w 6065868"/>
              <a:gd name="connsiteY431" fmla="*/ 1645821 h 5615735"/>
              <a:gd name="connsiteX432" fmla="*/ 4527569 w 6065868"/>
              <a:gd name="connsiteY432" fmla="*/ 1646381 h 5615735"/>
              <a:gd name="connsiteX433" fmla="*/ 4514296 w 6065868"/>
              <a:gd name="connsiteY433" fmla="*/ 1641061 h 5615735"/>
              <a:gd name="connsiteX434" fmla="*/ 4347501 w 6065868"/>
              <a:gd name="connsiteY434" fmla="*/ 1634584 h 5615735"/>
              <a:gd name="connsiteX435" fmla="*/ 4349472 w 6065868"/>
              <a:gd name="connsiteY435" fmla="*/ 1635009 h 5615735"/>
              <a:gd name="connsiteX436" fmla="*/ 4372230 w 6065868"/>
              <a:gd name="connsiteY436" fmla="*/ 1640415 h 5615735"/>
              <a:gd name="connsiteX437" fmla="*/ 4375721 w 6065868"/>
              <a:gd name="connsiteY437" fmla="*/ 1645469 h 5615735"/>
              <a:gd name="connsiteX438" fmla="*/ 4376445 w 6065868"/>
              <a:gd name="connsiteY438" fmla="*/ 1647427 h 5615735"/>
              <a:gd name="connsiteX439" fmla="*/ 4399254 w 6065868"/>
              <a:gd name="connsiteY439" fmla="*/ 1646714 h 5615735"/>
              <a:gd name="connsiteX440" fmla="*/ 4416137 w 6065868"/>
              <a:gd name="connsiteY440" fmla="*/ 1646623 h 5615735"/>
              <a:gd name="connsiteX441" fmla="*/ 4366482 w 6065868"/>
              <a:gd name="connsiteY441" fmla="*/ 1635943 h 5615735"/>
              <a:gd name="connsiteX442" fmla="*/ 4342901 w 6065868"/>
              <a:gd name="connsiteY442" fmla="*/ 1574186 h 5615735"/>
              <a:gd name="connsiteX443" fmla="*/ 4337661 w 6065868"/>
              <a:gd name="connsiteY443" fmla="*/ 1574329 h 5615735"/>
              <a:gd name="connsiteX444" fmla="*/ 4353541 w 6065868"/>
              <a:gd name="connsiteY444" fmla="*/ 1578500 h 5615735"/>
              <a:gd name="connsiteX445" fmla="*/ 4364180 w 6065868"/>
              <a:gd name="connsiteY445" fmla="*/ 1576887 h 5615735"/>
              <a:gd name="connsiteX446" fmla="*/ 4326458 w 6065868"/>
              <a:gd name="connsiteY446" fmla="*/ 1551164 h 5615735"/>
              <a:gd name="connsiteX447" fmla="*/ 4326489 w 6065868"/>
              <a:gd name="connsiteY447" fmla="*/ 1551221 h 5615735"/>
              <a:gd name="connsiteX448" fmla="*/ 4326679 w 6065868"/>
              <a:gd name="connsiteY448" fmla="*/ 1551556 h 5615735"/>
              <a:gd name="connsiteX449" fmla="*/ 4327205 w 6065868"/>
              <a:gd name="connsiteY449" fmla="*/ 1552492 h 5615735"/>
              <a:gd name="connsiteX450" fmla="*/ 4328451 w 6065868"/>
              <a:gd name="connsiteY450" fmla="*/ 1554705 h 5615735"/>
              <a:gd name="connsiteX451" fmla="*/ 4326679 w 6065868"/>
              <a:gd name="connsiteY451" fmla="*/ 1551556 h 5615735"/>
              <a:gd name="connsiteX452" fmla="*/ 4348144 w 6065868"/>
              <a:gd name="connsiteY452" fmla="*/ 1541634 h 5615735"/>
              <a:gd name="connsiteX453" fmla="*/ 4350513 w 6065868"/>
              <a:gd name="connsiteY453" fmla="*/ 1545732 h 5615735"/>
              <a:gd name="connsiteX454" fmla="*/ 4344241 w 6065868"/>
              <a:gd name="connsiteY454" fmla="*/ 1544938 h 5615735"/>
              <a:gd name="connsiteX455" fmla="*/ 4328830 w 6065868"/>
              <a:gd name="connsiteY455" fmla="*/ 1546602 h 5615735"/>
              <a:gd name="connsiteX456" fmla="*/ 4334878 w 6065868"/>
              <a:gd name="connsiteY456" fmla="*/ 1547322 h 5615735"/>
              <a:gd name="connsiteX457" fmla="*/ 4354455 w 6065868"/>
              <a:gd name="connsiteY457" fmla="*/ 1551599 h 5615735"/>
              <a:gd name="connsiteX458" fmla="*/ 4353577 w 6065868"/>
              <a:gd name="connsiteY458" fmla="*/ 1551905 h 5615735"/>
              <a:gd name="connsiteX459" fmla="*/ 4354568 w 6065868"/>
              <a:gd name="connsiteY459" fmla="*/ 1551781 h 5615735"/>
              <a:gd name="connsiteX460" fmla="*/ 4405407 w 6065868"/>
              <a:gd name="connsiteY460" fmla="*/ 1544531 h 5615735"/>
              <a:gd name="connsiteX461" fmla="*/ 4368356 w 6065868"/>
              <a:gd name="connsiteY461" fmla="*/ 1541679 h 5615735"/>
              <a:gd name="connsiteX462" fmla="*/ 4365473 w 6065868"/>
              <a:gd name="connsiteY462" fmla="*/ 1541877 h 5615735"/>
              <a:gd name="connsiteX463" fmla="*/ 4512515 w 6065868"/>
              <a:gd name="connsiteY463" fmla="*/ 1501240 h 5615735"/>
              <a:gd name="connsiteX464" fmla="*/ 4503103 w 6065868"/>
              <a:gd name="connsiteY464" fmla="*/ 1503895 h 5615735"/>
              <a:gd name="connsiteX465" fmla="*/ 4495378 w 6065868"/>
              <a:gd name="connsiteY465" fmla="*/ 1502908 h 5615735"/>
              <a:gd name="connsiteX466" fmla="*/ 4512515 w 6065868"/>
              <a:gd name="connsiteY466" fmla="*/ 1501240 h 5615735"/>
              <a:gd name="connsiteX467" fmla="*/ 4515470 w 6065868"/>
              <a:gd name="connsiteY467" fmla="*/ 1498619 h 5615735"/>
              <a:gd name="connsiteX468" fmla="*/ 4518900 w 6065868"/>
              <a:gd name="connsiteY468" fmla="*/ 1500091 h 5615735"/>
              <a:gd name="connsiteX469" fmla="*/ 4514793 w 6065868"/>
              <a:gd name="connsiteY469" fmla="*/ 1502349 h 5615735"/>
              <a:gd name="connsiteX470" fmla="*/ 4512515 w 6065868"/>
              <a:gd name="connsiteY470" fmla="*/ 1501240 h 5615735"/>
              <a:gd name="connsiteX471" fmla="*/ 4515470 w 6065868"/>
              <a:gd name="connsiteY471" fmla="*/ 1498619 h 5615735"/>
              <a:gd name="connsiteX472" fmla="*/ 4521855 w 6065868"/>
              <a:gd name="connsiteY472" fmla="*/ 1497470 h 5615735"/>
              <a:gd name="connsiteX473" fmla="*/ 4525285 w 6065868"/>
              <a:gd name="connsiteY473" fmla="*/ 1498941 h 5615735"/>
              <a:gd name="connsiteX474" fmla="*/ 4521177 w 6065868"/>
              <a:gd name="connsiteY474" fmla="*/ 1501199 h 5615735"/>
              <a:gd name="connsiteX475" fmla="*/ 4518900 w 6065868"/>
              <a:gd name="connsiteY475" fmla="*/ 1500091 h 5615735"/>
              <a:gd name="connsiteX476" fmla="*/ 4521855 w 6065868"/>
              <a:gd name="connsiteY476" fmla="*/ 1497470 h 5615735"/>
              <a:gd name="connsiteX477" fmla="*/ 4648272 w 6065868"/>
              <a:gd name="connsiteY477" fmla="*/ 1480575 h 5615735"/>
              <a:gd name="connsiteX478" fmla="*/ 4650213 w 6065868"/>
              <a:gd name="connsiteY478" fmla="*/ 1481229 h 5615735"/>
              <a:gd name="connsiteX479" fmla="*/ 4615807 w 6065868"/>
              <a:gd name="connsiteY479" fmla="*/ 1492749 h 5615735"/>
              <a:gd name="connsiteX480" fmla="*/ 4603330 w 6065868"/>
              <a:gd name="connsiteY480" fmla="*/ 1495438 h 5615735"/>
              <a:gd name="connsiteX481" fmla="*/ 4743058 w 6065868"/>
              <a:gd name="connsiteY481" fmla="*/ 1446123 h 5615735"/>
              <a:gd name="connsiteX482" fmla="*/ 4747420 w 6065868"/>
              <a:gd name="connsiteY482" fmla="*/ 1448159 h 5615735"/>
              <a:gd name="connsiteX483" fmla="*/ 4747486 w 6065868"/>
              <a:gd name="connsiteY483" fmla="*/ 1449927 h 5615735"/>
              <a:gd name="connsiteX484" fmla="*/ 4743132 w 6065868"/>
              <a:gd name="connsiteY484" fmla="*/ 1451227 h 5615735"/>
              <a:gd name="connsiteX485" fmla="*/ 4742729 w 6065868"/>
              <a:gd name="connsiteY485" fmla="*/ 1451357 h 5615735"/>
              <a:gd name="connsiteX486" fmla="*/ 4747586 w 6065868"/>
              <a:gd name="connsiteY486" fmla="*/ 1452656 h 5615735"/>
              <a:gd name="connsiteX487" fmla="*/ 4747636 w 6065868"/>
              <a:gd name="connsiteY487" fmla="*/ 1453988 h 5615735"/>
              <a:gd name="connsiteX488" fmla="*/ 4722338 w 6065868"/>
              <a:gd name="connsiteY488" fmla="*/ 1452121 h 5615735"/>
              <a:gd name="connsiteX489" fmla="*/ 4707637 w 6065868"/>
              <a:gd name="connsiteY489" fmla="*/ 1448860 h 5615735"/>
              <a:gd name="connsiteX490" fmla="*/ 4733239 w 6065868"/>
              <a:gd name="connsiteY490" fmla="*/ 1448817 h 5615735"/>
              <a:gd name="connsiteX491" fmla="*/ 4736364 w 6065868"/>
              <a:gd name="connsiteY491" fmla="*/ 1449652 h 5615735"/>
              <a:gd name="connsiteX492" fmla="*/ 4742557 w 6065868"/>
              <a:gd name="connsiteY492" fmla="*/ 1447415 h 5615735"/>
              <a:gd name="connsiteX493" fmla="*/ 4634053 w 6065868"/>
              <a:gd name="connsiteY493" fmla="*/ 1411865 h 5615735"/>
              <a:gd name="connsiteX494" fmla="*/ 4633462 w 6065868"/>
              <a:gd name="connsiteY494" fmla="*/ 1414439 h 5615735"/>
              <a:gd name="connsiteX495" fmla="*/ 4642968 w 6065868"/>
              <a:gd name="connsiteY495" fmla="*/ 1414336 h 5615735"/>
              <a:gd name="connsiteX496" fmla="*/ 4643708 w 6065868"/>
              <a:gd name="connsiteY496" fmla="*/ 1414180 h 5615735"/>
              <a:gd name="connsiteX497" fmla="*/ 4638023 w 6065868"/>
              <a:gd name="connsiteY497" fmla="*/ 1412598 h 5615735"/>
              <a:gd name="connsiteX498" fmla="*/ 4474126 w 6065868"/>
              <a:gd name="connsiteY498" fmla="*/ 1241847 h 5615735"/>
              <a:gd name="connsiteX499" fmla="*/ 4480650 w 6065868"/>
              <a:gd name="connsiteY499" fmla="*/ 1254696 h 5615735"/>
              <a:gd name="connsiteX500" fmla="*/ 4468704 w 6065868"/>
              <a:gd name="connsiteY500" fmla="*/ 1247887 h 5615735"/>
              <a:gd name="connsiteX501" fmla="*/ 4474126 w 6065868"/>
              <a:gd name="connsiteY501" fmla="*/ 1241847 h 5615735"/>
              <a:gd name="connsiteX502" fmla="*/ 1922930 w 6065868"/>
              <a:gd name="connsiteY502" fmla="*/ 1152567 h 5615735"/>
              <a:gd name="connsiteX503" fmla="*/ 1918778 w 6065868"/>
              <a:gd name="connsiteY503" fmla="*/ 1156375 h 5615735"/>
              <a:gd name="connsiteX504" fmla="*/ 1923711 w 6065868"/>
              <a:gd name="connsiteY504" fmla="*/ 1152697 h 5615735"/>
              <a:gd name="connsiteX505" fmla="*/ 1953595 w 6065868"/>
              <a:gd name="connsiteY505" fmla="*/ 1124437 h 5615735"/>
              <a:gd name="connsiteX506" fmla="*/ 1946799 w 6065868"/>
              <a:gd name="connsiteY506" fmla="*/ 1130671 h 5615735"/>
              <a:gd name="connsiteX507" fmla="*/ 1952303 w 6065868"/>
              <a:gd name="connsiteY507" fmla="*/ 1131380 h 5615735"/>
              <a:gd name="connsiteX508" fmla="*/ 1959581 w 6065868"/>
              <a:gd name="connsiteY508" fmla="*/ 1125951 h 5615735"/>
              <a:gd name="connsiteX509" fmla="*/ 1953855 w 6065868"/>
              <a:gd name="connsiteY509" fmla="*/ 1124716 h 5615735"/>
              <a:gd name="connsiteX510" fmla="*/ 1982568 w 6065868"/>
              <a:gd name="connsiteY510" fmla="*/ 1093326 h 5615735"/>
              <a:gd name="connsiteX511" fmla="*/ 1979548 w 6065868"/>
              <a:gd name="connsiteY511" fmla="*/ 1096984 h 5615735"/>
              <a:gd name="connsiteX512" fmla="*/ 1989132 w 6065868"/>
              <a:gd name="connsiteY512" fmla="*/ 1098425 h 5615735"/>
              <a:gd name="connsiteX513" fmla="*/ 1995215 w 6065868"/>
              <a:gd name="connsiteY513" fmla="*/ 1099383 h 5615735"/>
              <a:gd name="connsiteX514" fmla="*/ 2001698 w 6065868"/>
              <a:gd name="connsiteY514" fmla="*/ 1094549 h 5615735"/>
              <a:gd name="connsiteX515" fmla="*/ 1993358 w 6065868"/>
              <a:gd name="connsiteY515" fmla="*/ 1080258 h 5615735"/>
              <a:gd name="connsiteX516" fmla="*/ 1990096 w 6065868"/>
              <a:gd name="connsiteY516" fmla="*/ 1084208 h 5615735"/>
              <a:gd name="connsiteX517" fmla="*/ 2003321 w 6065868"/>
              <a:gd name="connsiteY517" fmla="*/ 1084501 h 5615735"/>
              <a:gd name="connsiteX518" fmla="*/ 2014833 w 6065868"/>
              <a:gd name="connsiteY518" fmla="*/ 1084755 h 5615735"/>
              <a:gd name="connsiteX519" fmla="*/ 2015412 w 6065868"/>
              <a:gd name="connsiteY519" fmla="*/ 1084323 h 5615735"/>
              <a:gd name="connsiteX520" fmla="*/ 1997582 w 6065868"/>
              <a:gd name="connsiteY520" fmla="*/ 1080901 h 5615735"/>
              <a:gd name="connsiteX521" fmla="*/ 1999685 w 6065868"/>
              <a:gd name="connsiteY521" fmla="*/ 1044650 h 5615735"/>
              <a:gd name="connsiteX522" fmla="*/ 1997018 w 6065868"/>
              <a:gd name="connsiteY522" fmla="*/ 1046617 h 5615735"/>
              <a:gd name="connsiteX523" fmla="*/ 2017852 w 6065868"/>
              <a:gd name="connsiteY523" fmla="*/ 1049308 h 5615735"/>
              <a:gd name="connsiteX524" fmla="*/ 2056479 w 6065868"/>
              <a:gd name="connsiteY524" fmla="*/ 1053704 h 5615735"/>
              <a:gd name="connsiteX525" fmla="*/ 2059371 w 6065868"/>
              <a:gd name="connsiteY525" fmla="*/ 1051547 h 5615735"/>
              <a:gd name="connsiteX526" fmla="*/ 2030228 w 6065868"/>
              <a:gd name="connsiteY526" fmla="*/ 1049926 h 5615735"/>
              <a:gd name="connsiteX527" fmla="*/ 2011072 w 6065868"/>
              <a:gd name="connsiteY527" fmla="*/ 1048011 h 5615735"/>
              <a:gd name="connsiteX528" fmla="*/ 4589405 w 6065868"/>
              <a:gd name="connsiteY528" fmla="*/ 1020777 h 5615735"/>
              <a:gd name="connsiteX529" fmla="*/ 4589967 w 6065868"/>
              <a:gd name="connsiteY529" fmla="*/ 1023891 h 5615735"/>
              <a:gd name="connsiteX530" fmla="*/ 4592682 w 6065868"/>
              <a:gd name="connsiteY530" fmla="*/ 1024909 h 5615735"/>
              <a:gd name="connsiteX531" fmla="*/ 4589405 w 6065868"/>
              <a:gd name="connsiteY531" fmla="*/ 1020777 h 5615735"/>
              <a:gd name="connsiteX532" fmla="*/ 2033803 w 6065868"/>
              <a:gd name="connsiteY532" fmla="*/ 1019474 h 5615735"/>
              <a:gd name="connsiteX533" fmla="*/ 2025543 w 6065868"/>
              <a:gd name="connsiteY533" fmla="*/ 1025568 h 5615735"/>
              <a:gd name="connsiteX534" fmla="*/ 2039751 w 6065868"/>
              <a:gd name="connsiteY534" fmla="*/ 1027264 h 5615735"/>
              <a:gd name="connsiteX535" fmla="*/ 2063061 w 6065868"/>
              <a:gd name="connsiteY535" fmla="*/ 1028996 h 5615735"/>
              <a:gd name="connsiteX536" fmla="*/ 2077686 w 6065868"/>
              <a:gd name="connsiteY536" fmla="*/ 1030153 h 5615735"/>
              <a:gd name="connsiteX537" fmla="*/ 2087282 w 6065868"/>
              <a:gd name="connsiteY537" fmla="*/ 1030736 h 5615735"/>
              <a:gd name="connsiteX538" fmla="*/ 2090825 w 6065868"/>
              <a:gd name="connsiteY538" fmla="*/ 1028094 h 5615735"/>
              <a:gd name="connsiteX539" fmla="*/ 2088834 w 6065868"/>
              <a:gd name="connsiteY539" fmla="*/ 1027499 h 5615735"/>
              <a:gd name="connsiteX540" fmla="*/ 2047310 w 6065868"/>
              <a:gd name="connsiteY540" fmla="*/ 1021003 h 5615735"/>
              <a:gd name="connsiteX541" fmla="*/ 2133228 w 6065868"/>
              <a:gd name="connsiteY541" fmla="*/ 983539 h 5615735"/>
              <a:gd name="connsiteX542" fmla="*/ 2110293 w 6065868"/>
              <a:gd name="connsiteY542" fmla="*/ 985000 h 5615735"/>
              <a:gd name="connsiteX543" fmla="*/ 2076814 w 6065868"/>
              <a:gd name="connsiteY543" fmla="*/ 987734 h 5615735"/>
              <a:gd name="connsiteX544" fmla="*/ 2067627 w 6065868"/>
              <a:gd name="connsiteY544" fmla="*/ 994514 h 5615735"/>
              <a:gd name="connsiteX545" fmla="*/ 2127863 w 6065868"/>
              <a:gd name="connsiteY545" fmla="*/ 986744 h 5615735"/>
              <a:gd name="connsiteX546" fmla="*/ 2133228 w 6065868"/>
              <a:gd name="connsiteY546" fmla="*/ 983539 h 5615735"/>
              <a:gd name="connsiteX547" fmla="*/ 2146923 w 6065868"/>
              <a:gd name="connsiteY547" fmla="*/ 960031 h 5615735"/>
              <a:gd name="connsiteX548" fmla="*/ 2123305 w 6065868"/>
              <a:gd name="connsiteY548" fmla="*/ 961001 h 5615735"/>
              <a:gd name="connsiteX549" fmla="*/ 2110377 w 6065868"/>
              <a:gd name="connsiteY549" fmla="*/ 962968 h 5615735"/>
              <a:gd name="connsiteX550" fmla="*/ 2094602 w 6065868"/>
              <a:gd name="connsiteY550" fmla="*/ 974607 h 5615735"/>
              <a:gd name="connsiteX551" fmla="*/ 2094770 w 6065868"/>
              <a:gd name="connsiteY551" fmla="*/ 974585 h 5615735"/>
              <a:gd name="connsiteX552" fmla="*/ 2171531 w 6065868"/>
              <a:gd name="connsiteY552" fmla="*/ 965454 h 5615735"/>
              <a:gd name="connsiteX553" fmla="*/ 2175247 w 6065868"/>
              <a:gd name="connsiteY553" fmla="*/ 964509 h 5615735"/>
              <a:gd name="connsiteX554" fmla="*/ 2175314 w 6065868"/>
              <a:gd name="connsiteY554" fmla="*/ 964119 h 5615735"/>
              <a:gd name="connsiteX555" fmla="*/ 2156106 w 6065868"/>
              <a:gd name="connsiteY555" fmla="*/ 961701 h 5615735"/>
              <a:gd name="connsiteX556" fmla="*/ 2120800 w 6065868"/>
              <a:gd name="connsiteY556" fmla="*/ 955275 h 5615735"/>
              <a:gd name="connsiteX557" fmla="*/ 2116820 w 6065868"/>
              <a:gd name="connsiteY557" fmla="*/ 958214 h 5615735"/>
              <a:gd name="connsiteX558" fmla="*/ 2129312 w 6065868"/>
              <a:gd name="connsiteY558" fmla="*/ 956824 h 5615735"/>
              <a:gd name="connsiteX559" fmla="*/ 2190212 w 6065868"/>
              <a:gd name="connsiteY559" fmla="*/ 945589 h 5615735"/>
              <a:gd name="connsiteX560" fmla="*/ 2187702 w 6065868"/>
              <a:gd name="connsiteY560" fmla="*/ 946081 h 5615735"/>
              <a:gd name="connsiteX561" fmla="*/ 2152317 w 6065868"/>
              <a:gd name="connsiteY561" fmla="*/ 949273 h 5615735"/>
              <a:gd name="connsiteX562" fmla="*/ 2127415 w 6065868"/>
              <a:gd name="connsiteY562" fmla="*/ 950396 h 5615735"/>
              <a:gd name="connsiteX563" fmla="*/ 2122036 w 6065868"/>
              <a:gd name="connsiteY563" fmla="*/ 954365 h 5615735"/>
              <a:gd name="connsiteX564" fmla="*/ 2143477 w 6065868"/>
              <a:gd name="connsiteY564" fmla="*/ 955251 h 5615735"/>
              <a:gd name="connsiteX565" fmla="*/ 2180223 w 6065868"/>
              <a:gd name="connsiteY565" fmla="*/ 951163 h 5615735"/>
              <a:gd name="connsiteX566" fmla="*/ 2198556 w 6065868"/>
              <a:gd name="connsiteY566" fmla="*/ 947091 h 5615735"/>
              <a:gd name="connsiteX567" fmla="*/ 2190212 w 6065868"/>
              <a:gd name="connsiteY567" fmla="*/ 945589 h 5615735"/>
              <a:gd name="connsiteX568" fmla="*/ 2238316 w 6065868"/>
              <a:gd name="connsiteY568" fmla="*/ 875907 h 5615735"/>
              <a:gd name="connsiteX569" fmla="*/ 2230443 w 6065868"/>
              <a:gd name="connsiteY569" fmla="*/ 880994 h 5615735"/>
              <a:gd name="connsiteX570" fmla="*/ 2231967 w 6065868"/>
              <a:gd name="connsiteY570" fmla="*/ 881262 h 5615735"/>
              <a:gd name="connsiteX571" fmla="*/ 2236012 w 6065868"/>
              <a:gd name="connsiteY571" fmla="*/ 881165 h 5615735"/>
              <a:gd name="connsiteX572" fmla="*/ 2233397 w 6065868"/>
              <a:gd name="connsiteY572" fmla="*/ 881513 h 5615735"/>
              <a:gd name="connsiteX573" fmla="*/ 2241260 w 6065868"/>
              <a:gd name="connsiteY573" fmla="*/ 882895 h 5615735"/>
              <a:gd name="connsiteX574" fmla="*/ 2258323 w 6065868"/>
              <a:gd name="connsiteY574" fmla="*/ 884739 h 5615735"/>
              <a:gd name="connsiteX575" fmla="*/ 2267859 w 6065868"/>
              <a:gd name="connsiteY575" fmla="*/ 882634 h 5615735"/>
              <a:gd name="connsiteX576" fmla="*/ 2261946 w 6065868"/>
              <a:gd name="connsiteY576" fmla="*/ 878393 h 5615735"/>
              <a:gd name="connsiteX577" fmla="*/ 4949294 w 6065868"/>
              <a:gd name="connsiteY577" fmla="*/ 842578 h 5615735"/>
              <a:gd name="connsiteX578" fmla="*/ 4949294 w 6065868"/>
              <a:gd name="connsiteY578" fmla="*/ 842578 h 5615735"/>
              <a:gd name="connsiteX579" fmla="*/ 5945545 w 6065868"/>
              <a:gd name="connsiteY579" fmla="*/ 587576 h 5615735"/>
              <a:gd name="connsiteX580" fmla="*/ 6056069 w 6065868"/>
              <a:gd name="connsiteY580" fmla="*/ 596444 h 5615735"/>
              <a:gd name="connsiteX581" fmla="*/ 6065868 w 6065868"/>
              <a:gd name="connsiteY581" fmla="*/ 608939 h 5615735"/>
              <a:gd name="connsiteX582" fmla="*/ 5962001 w 6065868"/>
              <a:gd name="connsiteY582" fmla="*/ 597704 h 5615735"/>
              <a:gd name="connsiteX583" fmla="*/ 5939004 w 6065868"/>
              <a:gd name="connsiteY583" fmla="*/ 587789 h 5615735"/>
              <a:gd name="connsiteX584" fmla="*/ 5090612 w 6065868"/>
              <a:gd name="connsiteY584" fmla="*/ 583196 h 5615735"/>
              <a:gd name="connsiteX585" fmla="*/ 5098486 w 6065868"/>
              <a:gd name="connsiteY585" fmla="*/ 583482 h 5615735"/>
              <a:gd name="connsiteX586" fmla="*/ 5111029 w 6065868"/>
              <a:gd name="connsiteY586" fmla="*/ 586618 h 5615735"/>
              <a:gd name="connsiteX587" fmla="*/ 5090612 w 6065868"/>
              <a:gd name="connsiteY587" fmla="*/ 583196 h 5615735"/>
              <a:gd name="connsiteX588" fmla="*/ 5014165 w 6065868"/>
              <a:gd name="connsiteY588" fmla="*/ 469118 h 5615735"/>
              <a:gd name="connsiteX589" fmla="*/ 5015475 w 6065868"/>
              <a:gd name="connsiteY589" fmla="*/ 469903 h 5615735"/>
              <a:gd name="connsiteX590" fmla="*/ 5010933 w 6065868"/>
              <a:gd name="connsiteY590" fmla="*/ 469244 h 5615735"/>
              <a:gd name="connsiteX591" fmla="*/ 4788885 w 6065868"/>
              <a:gd name="connsiteY591" fmla="*/ 434794 h 5615735"/>
              <a:gd name="connsiteX592" fmla="*/ 4800378 w 6065868"/>
              <a:gd name="connsiteY592" fmla="*/ 435880 h 5615735"/>
              <a:gd name="connsiteX593" fmla="*/ 4855650 w 6065868"/>
              <a:gd name="connsiteY593" fmla="*/ 440986 h 5615735"/>
              <a:gd name="connsiteX594" fmla="*/ 4928109 w 6065868"/>
              <a:gd name="connsiteY594" fmla="*/ 456106 h 5615735"/>
              <a:gd name="connsiteX595" fmla="*/ 4929515 w 6065868"/>
              <a:gd name="connsiteY595" fmla="*/ 457198 h 5615735"/>
              <a:gd name="connsiteX596" fmla="*/ 4906266 w 6065868"/>
              <a:gd name="connsiteY596" fmla="*/ 453611 h 5615735"/>
              <a:gd name="connsiteX597" fmla="*/ 4830436 w 6065868"/>
              <a:gd name="connsiteY597" fmla="*/ 442492 h 5615735"/>
              <a:gd name="connsiteX598" fmla="*/ 4795355 w 6065868"/>
              <a:gd name="connsiteY598" fmla="*/ 435866 h 5615735"/>
              <a:gd name="connsiteX599" fmla="*/ 5081750 w 6065868"/>
              <a:gd name="connsiteY599" fmla="*/ 302724 h 5615735"/>
              <a:gd name="connsiteX600" fmla="*/ 5105100 w 6065868"/>
              <a:gd name="connsiteY600" fmla="*/ 304472 h 5615735"/>
              <a:gd name="connsiteX601" fmla="*/ 5066669 w 6065868"/>
              <a:gd name="connsiteY601" fmla="*/ 305690 h 5615735"/>
              <a:gd name="connsiteX602" fmla="*/ 5081750 w 6065868"/>
              <a:gd name="connsiteY602" fmla="*/ 302724 h 5615735"/>
              <a:gd name="connsiteX603" fmla="*/ 3997600 w 6065868"/>
              <a:gd name="connsiteY603" fmla="*/ 978 h 5615735"/>
              <a:gd name="connsiteX604" fmla="*/ 4236970 w 6065868"/>
              <a:gd name="connsiteY604" fmla="*/ 3005 h 5615735"/>
              <a:gd name="connsiteX605" fmla="*/ 5141835 w 6065868"/>
              <a:gd name="connsiteY605" fmla="*/ 160286 h 5615735"/>
              <a:gd name="connsiteX606" fmla="*/ 5434463 w 6065868"/>
              <a:gd name="connsiteY606" fmla="*/ 259321 h 5615735"/>
              <a:gd name="connsiteX607" fmla="*/ 5491700 w 6065868"/>
              <a:gd name="connsiteY607" fmla="*/ 282911 h 5615735"/>
              <a:gd name="connsiteX608" fmla="*/ 5318734 w 6065868"/>
              <a:gd name="connsiteY608" fmla="*/ 260696 h 5615735"/>
              <a:gd name="connsiteX609" fmla="*/ 5182290 w 6065868"/>
              <a:gd name="connsiteY609" fmla="*/ 235261 h 5615735"/>
              <a:gd name="connsiteX610" fmla="*/ 5277157 w 6065868"/>
              <a:gd name="connsiteY610" fmla="*/ 267430 h 5615735"/>
              <a:gd name="connsiteX611" fmla="*/ 5571910 w 6065868"/>
              <a:gd name="connsiteY611" fmla="*/ 315968 h 5615735"/>
              <a:gd name="connsiteX612" fmla="*/ 5595853 w 6065868"/>
              <a:gd name="connsiteY612" fmla="*/ 325836 h 5615735"/>
              <a:gd name="connsiteX613" fmla="*/ 5652629 w 6065868"/>
              <a:gd name="connsiteY613" fmla="*/ 352811 h 5615735"/>
              <a:gd name="connsiteX614" fmla="*/ 5319875 w 6065868"/>
              <a:gd name="connsiteY614" fmla="*/ 302736 h 5615735"/>
              <a:gd name="connsiteX615" fmla="*/ 4874035 w 6065868"/>
              <a:gd name="connsiteY615" fmla="*/ 233617 h 5615735"/>
              <a:gd name="connsiteX616" fmla="*/ 4730780 w 6065868"/>
              <a:gd name="connsiteY616" fmla="*/ 220125 h 5615735"/>
              <a:gd name="connsiteX617" fmla="*/ 4796920 w 6065868"/>
              <a:gd name="connsiteY617" fmla="*/ 249308 h 5615735"/>
              <a:gd name="connsiteX618" fmla="*/ 5049213 w 6065868"/>
              <a:gd name="connsiteY618" fmla="*/ 295739 h 5615735"/>
              <a:gd name="connsiteX619" fmla="*/ 4991099 w 6065868"/>
              <a:gd name="connsiteY619" fmla="*/ 293045 h 5615735"/>
              <a:gd name="connsiteX620" fmla="*/ 4781456 w 6065868"/>
              <a:gd name="connsiteY620" fmla="*/ 263622 h 5615735"/>
              <a:gd name="connsiteX621" fmla="*/ 4537821 w 6065868"/>
              <a:gd name="connsiteY621" fmla="*/ 214820 h 5615735"/>
              <a:gd name="connsiteX622" fmla="*/ 4507067 w 6065868"/>
              <a:gd name="connsiteY622" fmla="*/ 212980 h 5615735"/>
              <a:gd name="connsiteX623" fmla="*/ 4612092 w 6065868"/>
              <a:gd name="connsiteY623" fmla="*/ 242551 h 5615735"/>
              <a:gd name="connsiteX624" fmla="*/ 4725715 w 6065868"/>
              <a:gd name="connsiteY624" fmla="*/ 269586 h 5615735"/>
              <a:gd name="connsiteX625" fmla="*/ 4765218 w 6065868"/>
              <a:gd name="connsiteY625" fmla="*/ 292105 h 5615735"/>
              <a:gd name="connsiteX626" fmla="*/ 4809164 w 6065868"/>
              <a:gd name="connsiteY626" fmla="*/ 294026 h 5615735"/>
              <a:gd name="connsiteX627" fmla="*/ 4849589 w 6065868"/>
              <a:gd name="connsiteY627" fmla="*/ 317070 h 5615735"/>
              <a:gd name="connsiteX628" fmla="*/ 4959925 w 6065868"/>
              <a:gd name="connsiteY628" fmla="*/ 334924 h 5615735"/>
              <a:gd name="connsiteX629" fmla="*/ 4903263 w 6065868"/>
              <a:gd name="connsiteY629" fmla="*/ 340363 h 5615735"/>
              <a:gd name="connsiteX630" fmla="*/ 4827693 w 6065868"/>
              <a:gd name="connsiteY630" fmla="*/ 327719 h 5615735"/>
              <a:gd name="connsiteX631" fmla="*/ 4798064 w 6065868"/>
              <a:gd name="connsiteY631" fmla="*/ 341260 h 5615735"/>
              <a:gd name="connsiteX632" fmla="*/ 4699572 w 6065868"/>
              <a:gd name="connsiteY632" fmla="*/ 325590 h 5615735"/>
              <a:gd name="connsiteX633" fmla="*/ 4583170 w 6065868"/>
              <a:gd name="connsiteY633" fmla="*/ 294112 h 5615735"/>
              <a:gd name="connsiteX634" fmla="*/ 4585809 w 6065868"/>
              <a:gd name="connsiteY634" fmla="*/ 294538 h 5615735"/>
              <a:gd name="connsiteX635" fmla="*/ 4591869 w 6065868"/>
              <a:gd name="connsiteY635" fmla="*/ 295606 h 5615735"/>
              <a:gd name="connsiteX636" fmla="*/ 4590509 w 6065868"/>
              <a:gd name="connsiteY636" fmla="*/ 295298 h 5615735"/>
              <a:gd name="connsiteX637" fmla="*/ 4585809 w 6065868"/>
              <a:gd name="connsiteY637" fmla="*/ 294538 h 5615735"/>
              <a:gd name="connsiteX638" fmla="*/ 4582766 w 6065868"/>
              <a:gd name="connsiteY638" fmla="*/ 294002 h 5615735"/>
              <a:gd name="connsiteX639" fmla="*/ 4583170 w 6065868"/>
              <a:gd name="connsiteY639" fmla="*/ 294112 h 5615735"/>
              <a:gd name="connsiteX640" fmla="*/ 4567970 w 6065868"/>
              <a:gd name="connsiteY640" fmla="*/ 291656 h 5615735"/>
              <a:gd name="connsiteX641" fmla="*/ 4524651 w 6065868"/>
              <a:gd name="connsiteY641" fmla="*/ 291309 h 5615735"/>
              <a:gd name="connsiteX642" fmla="*/ 4605733 w 6065868"/>
              <a:gd name="connsiteY642" fmla="*/ 307093 h 5615735"/>
              <a:gd name="connsiteX643" fmla="*/ 4735736 w 6065868"/>
              <a:gd name="connsiteY643" fmla="*/ 335555 h 5615735"/>
              <a:gd name="connsiteX644" fmla="*/ 4829326 w 6065868"/>
              <a:gd name="connsiteY644" fmla="*/ 354775 h 5615735"/>
              <a:gd name="connsiteX645" fmla="*/ 4826401 w 6065868"/>
              <a:gd name="connsiteY645" fmla="*/ 356214 h 5615735"/>
              <a:gd name="connsiteX646" fmla="*/ 4774464 w 6065868"/>
              <a:gd name="connsiteY646" fmla="*/ 352761 h 5615735"/>
              <a:gd name="connsiteX647" fmla="*/ 4712425 w 6065868"/>
              <a:gd name="connsiteY647" fmla="*/ 341226 h 5615735"/>
              <a:gd name="connsiteX648" fmla="*/ 4713806 w 6065868"/>
              <a:gd name="connsiteY648" fmla="*/ 341321 h 5615735"/>
              <a:gd name="connsiteX649" fmla="*/ 4717017 w 6065868"/>
              <a:gd name="connsiteY649" fmla="*/ 341594 h 5615735"/>
              <a:gd name="connsiteX650" fmla="*/ 4716296 w 6065868"/>
              <a:gd name="connsiteY650" fmla="*/ 341494 h 5615735"/>
              <a:gd name="connsiteX651" fmla="*/ 4713806 w 6065868"/>
              <a:gd name="connsiteY651" fmla="*/ 341321 h 5615735"/>
              <a:gd name="connsiteX652" fmla="*/ 4712208 w 6065868"/>
              <a:gd name="connsiteY652" fmla="*/ 341185 h 5615735"/>
              <a:gd name="connsiteX653" fmla="*/ 4712425 w 6065868"/>
              <a:gd name="connsiteY653" fmla="*/ 341226 h 5615735"/>
              <a:gd name="connsiteX654" fmla="*/ 4704408 w 6065868"/>
              <a:gd name="connsiteY654" fmla="*/ 340671 h 5615735"/>
              <a:gd name="connsiteX655" fmla="*/ 4681900 w 6065868"/>
              <a:gd name="connsiteY655" fmla="*/ 342914 h 5615735"/>
              <a:gd name="connsiteX656" fmla="*/ 4724801 w 6065868"/>
              <a:gd name="connsiteY656" fmla="*/ 347418 h 5615735"/>
              <a:gd name="connsiteX657" fmla="*/ 4860052 w 6065868"/>
              <a:gd name="connsiteY657" fmla="*/ 364171 h 5615735"/>
              <a:gd name="connsiteX658" fmla="*/ 4900531 w 6065868"/>
              <a:gd name="connsiteY658" fmla="*/ 376178 h 5615735"/>
              <a:gd name="connsiteX659" fmla="*/ 4902614 w 6065868"/>
              <a:gd name="connsiteY659" fmla="*/ 376287 h 5615735"/>
              <a:gd name="connsiteX660" fmla="*/ 4936105 w 6065868"/>
              <a:gd name="connsiteY660" fmla="*/ 389518 h 5615735"/>
              <a:gd name="connsiteX661" fmla="*/ 4945084 w 6065868"/>
              <a:gd name="connsiteY661" fmla="*/ 390828 h 5615735"/>
              <a:gd name="connsiteX662" fmla="*/ 4947806 w 6065868"/>
              <a:gd name="connsiteY662" fmla="*/ 396989 h 5615735"/>
              <a:gd name="connsiteX663" fmla="*/ 4952067 w 6065868"/>
              <a:gd name="connsiteY663" fmla="*/ 405709 h 5615735"/>
              <a:gd name="connsiteX664" fmla="*/ 4995176 w 6065868"/>
              <a:gd name="connsiteY664" fmla="*/ 411571 h 5615735"/>
              <a:gd name="connsiteX665" fmla="*/ 5014560 w 6065868"/>
              <a:gd name="connsiteY665" fmla="*/ 412200 h 5615735"/>
              <a:gd name="connsiteX666" fmla="*/ 5018082 w 6065868"/>
              <a:gd name="connsiteY666" fmla="*/ 421636 h 5615735"/>
              <a:gd name="connsiteX667" fmla="*/ 4913955 w 6065868"/>
              <a:gd name="connsiteY667" fmla="*/ 416295 h 5615735"/>
              <a:gd name="connsiteX668" fmla="*/ 4848366 w 6065868"/>
              <a:gd name="connsiteY668" fmla="*/ 412609 h 5615735"/>
              <a:gd name="connsiteX669" fmla="*/ 4799237 w 6065868"/>
              <a:gd name="connsiteY669" fmla="*/ 413057 h 5615735"/>
              <a:gd name="connsiteX670" fmla="*/ 4768928 w 6065868"/>
              <a:gd name="connsiteY670" fmla="*/ 414786 h 5615735"/>
              <a:gd name="connsiteX671" fmla="*/ 4757524 w 6065868"/>
              <a:gd name="connsiteY671" fmla="*/ 421525 h 5615735"/>
              <a:gd name="connsiteX672" fmla="*/ 4756184 w 6065868"/>
              <a:gd name="connsiteY672" fmla="*/ 422806 h 5615735"/>
              <a:gd name="connsiteX673" fmla="*/ 4756977 w 6065868"/>
              <a:gd name="connsiteY673" fmla="*/ 422887 h 5615735"/>
              <a:gd name="connsiteX674" fmla="*/ 4754424 w 6065868"/>
              <a:gd name="connsiteY674" fmla="*/ 425067 h 5615735"/>
              <a:gd name="connsiteX675" fmla="*/ 4753010 w 6065868"/>
              <a:gd name="connsiteY675" fmla="*/ 425852 h 5615735"/>
              <a:gd name="connsiteX676" fmla="*/ 4752998 w 6065868"/>
              <a:gd name="connsiteY676" fmla="*/ 425854 h 5615735"/>
              <a:gd name="connsiteX677" fmla="*/ 4752434 w 6065868"/>
              <a:gd name="connsiteY677" fmla="*/ 426390 h 5615735"/>
              <a:gd name="connsiteX678" fmla="*/ 4751701 w 6065868"/>
              <a:gd name="connsiteY678" fmla="*/ 428638 h 5615735"/>
              <a:gd name="connsiteX679" fmla="*/ 4744519 w 6065868"/>
              <a:gd name="connsiteY679" fmla="*/ 427449 h 5615735"/>
              <a:gd name="connsiteX680" fmla="*/ 4736639 w 6065868"/>
              <a:gd name="connsiteY680" fmla="*/ 434066 h 5615735"/>
              <a:gd name="connsiteX681" fmla="*/ 4678530 w 6065868"/>
              <a:gd name="connsiteY681" fmla="*/ 431371 h 5615735"/>
              <a:gd name="connsiteX682" fmla="*/ 4641694 w 6065868"/>
              <a:gd name="connsiteY682" fmla="*/ 455415 h 5615735"/>
              <a:gd name="connsiteX683" fmla="*/ 4839537 w 6065868"/>
              <a:gd name="connsiteY683" fmla="*/ 492723 h 5615735"/>
              <a:gd name="connsiteX684" fmla="*/ 4975212 w 6065868"/>
              <a:gd name="connsiteY684" fmla="*/ 532325 h 5615735"/>
              <a:gd name="connsiteX685" fmla="*/ 5000550 w 6065868"/>
              <a:gd name="connsiteY685" fmla="*/ 554073 h 5615735"/>
              <a:gd name="connsiteX686" fmla="*/ 5151161 w 6065868"/>
              <a:gd name="connsiteY686" fmla="*/ 580280 h 5615735"/>
              <a:gd name="connsiteX687" fmla="*/ 5111029 w 6065868"/>
              <a:gd name="connsiteY687" fmla="*/ 586618 h 5615735"/>
              <a:gd name="connsiteX688" fmla="*/ 5113055 w 6065868"/>
              <a:gd name="connsiteY688" fmla="*/ 584008 h 5615735"/>
              <a:gd name="connsiteX689" fmla="*/ 5119685 w 6065868"/>
              <a:gd name="connsiteY689" fmla="*/ 584248 h 5615735"/>
              <a:gd name="connsiteX690" fmla="*/ 5114468 w 6065868"/>
              <a:gd name="connsiteY690" fmla="*/ 582187 h 5615735"/>
              <a:gd name="connsiteX691" fmla="*/ 5113055 w 6065868"/>
              <a:gd name="connsiteY691" fmla="*/ 584008 h 5615735"/>
              <a:gd name="connsiteX692" fmla="*/ 5098486 w 6065868"/>
              <a:gd name="connsiteY692" fmla="*/ 583482 h 5615735"/>
              <a:gd name="connsiteX693" fmla="*/ 5084395 w 6065868"/>
              <a:gd name="connsiteY693" fmla="*/ 579956 h 5615735"/>
              <a:gd name="connsiteX694" fmla="*/ 5059359 w 6065868"/>
              <a:gd name="connsiteY694" fmla="*/ 596118 h 5615735"/>
              <a:gd name="connsiteX695" fmla="*/ 4914259 w 6065868"/>
              <a:gd name="connsiteY695" fmla="*/ 573053 h 5615735"/>
              <a:gd name="connsiteX696" fmla="*/ 4893281 w 6065868"/>
              <a:gd name="connsiteY696" fmla="*/ 584224 h 5615735"/>
              <a:gd name="connsiteX697" fmla="*/ 4721548 w 6065868"/>
              <a:gd name="connsiteY697" fmla="*/ 554497 h 5615735"/>
              <a:gd name="connsiteX698" fmla="*/ 4547969 w 6065868"/>
              <a:gd name="connsiteY698" fmla="*/ 515197 h 5615735"/>
              <a:gd name="connsiteX699" fmla="*/ 4529216 w 6065868"/>
              <a:gd name="connsiteY699" fmla="*/ 520332 h 5615735"/>
              <a:gd name="connsiteX700" fmla="*/ 4694662 w 6065868"/>
              <a:gd name="connsiteY700" fmla="*/ 561085 h 5615735"/>
              <a:gd name="connsiteX701" fmla="*/ 5119555 w 6065868"/>
              <a:gd name="connsiteY701" fmla="*/ 648540 h 5615735"/>
              <a:gd name="connsiteX702" fmla="*/ 5548250 w 6065868"/>
              <a:gd name="connsiteY702" fmla="*/ 715550 h 5615735"/>
              <a:gd name="connsiteX703" fmla="*/ 5581735 w 6065868"/>
              <a:gd name="connsiteY703" fmla="*/ 732370 h 5615735"/>
              <a:gd name="connsiteX704" fmla="*/ 5561622 w 6065868"/>
              <a:gd name="connsiteY704" fmla="*/ 731486 h 5615735"/>
              <a:gd name="connsiteX705" fmla="*/ 5315908 w 6065868"/>
              <a:gd name="connsiteY705" fmla="*/ 703410 h 5615735"/>
              <a:gd name="connsiteX706" fmla="*/ 5614200 w 6065868"/>
              <a:gd name="connsiteY706" fmla="*/ 757900 h 5615735"/>
              <a:gd name="connsiteX707" fmla="*/ 5648082 w 6065868"/>
              <a:gd name="connsiteY707" fmla="*/ 765697 h 5615735"/>
              <a:gd name="connsiteX708" fmla="*/ 5667498 w 6065868"/>
              <a:gd name="connsiteY708" fmla="*/ 775450 h 5615735"/>
              <a:gd name="connsiteX709" fmla="*/ 5439912 w 6065868"/>
              <a:gd name="connsiteY709" fmla="*/ 748534 h 5615735"/>
              <a:gd name="connsiteX710" fmla="*/ 5165073 w 6065868"/>
              <a:gd name="connsiteY710" fmla="*/ 716029 h 5615735"/>
              <a:gd name="connsiteX711" fmla="*/ 4757062 w 6065868"/>
              <a:gd name="connsiteY711" fmla="*/ 650220 h 5615735"/>
              <a:gd name="connsiteX712" fmla="*/ 4782401 w 6065868"/>
              <a:gd name="connsiteY712" fmla="*/ 671965 h 5615735"/>
              <a:gd name="connsiteX713" fmla="*/ 4604381 w 6065868"/>
              <a:gd name="connsiteY713" fmla="*/ 653263 h 5615735"/>
              <a:gd name="connsiteX714" fmla="*/ 4806966 w 6065868"/>
              <a:gd name="connsiteY714" fmla="*/ 707882 h 5615735"/>
              <a:gd name="connsiteX715" fmla="*/ 4788359 w 6065868"/>
              <a:gd name="connsiteY715" fmla="*/ 727710 h 5615735"/>
              <a:gd name="connsiteX716" fmla="*/ 4810411 w 6065868"/>
              <a:gd name="connsiteY716" fmla="*/ 733773 h 5615735"/>
              <a:gd name="connsiteX717" fmla="*/ 4810952 w 6065868"/>
              <a:gd name="connsiteY717" fmla="*/ 737911 h 5615735"/>
              <a:gd name="connsiteX718" fmla="*/ 4790967 w 6065868"/>
              <a:gd name="connsiteY718" fmla="*/ 741540 h 5615735"/>
              <a:gd name="connsiteX719" fmla="*/ 4789255 w 6065868"/>
              <a:gd name="connsiteY719" fmla="*/ 743551 h 5615735"/>
              <a:gd name="connsiteX720" fmla="*/ 4788811 w 6065868"/>
              <a:gd name="connsiteY720" fmla="*/ 744145 h 5615735"/>
              <a:gd name="connsiteX721" fmla="*/ 4764090 w 6065868"/>
              <a:gd name="connsiteY721" fmla="*/ 739589 h 5615735"/>
              <a:gd name="connsiteX722" fmla="*/ 4706508 w 6065868"/>
              <a:gd name="connsiteY722" fmla="*/ 726089 h 5615735"/>
              <a:gd name="connsiteX723" fmla="*/ 4599317 w 6065868"/>
              <a:gd name="connsiteY723" fmla="*/ 702721 h 5615735"/>
              <a:gd name="connsiteX724" fmla="*/ 4583852 w 6065868"/>
              <a:gd name="connsiteY724" fmla="*/ 717035 h 5615735"/>
              <a:gd name="connsiteX725" fmla="*/ 4458433 w 6065868"/>
              <a:gd name="connsiteY725" fmla="*/ 697885 h 5615735"/>
              <a:gd name="connsiteX726" fmla="*/ 4555672 w 6065868"/>
              <a:gd name="connsiteY726" fmla="*/ 738709 h 5615735"/>
              <a:gd name="connsiteX727" fmla="*/ 4688976 w 6065868"/>
              <a:gd name="connsiteY727" fmla="*/ 769656 h 5615735"/>
              <a:gd name="connsiteX728" fmla="*/ 4949294 w 6065868"/>
              <a:gd name="connsiteY728" fmla="*/ 842578 h 5615735"/>
              <a:gd name="connsiteX729" fmla="*/ 4697005 w 6065868"/>
              <a:gd name="connsiteY729" fmla="*/ 796147 h 5615735"/>
              <a:gd name="connsiteX730" fmla="*/ 4576571 w 6065868"/>
              <a:gd name="connsiteY730" fmla="*/ 781057 h 5615735"/>
              <a:gd name="connsiteX731" fmla="*/ 4546942 w 6065868"/>
              <a:gd name="connsiteY731" fmla="*/ 794598 h 5615735"/>
              <a:gd name="connsiteX732" fmla="*/ 4428330 w 6065868"/>
              <a:gd name="connsiteY732" fmla="*/ 763506 h 5615735"/>
              <a:gd name="connsiteX733" fmla="*/ 4417608 w 6065868"/>
              <a:gd name="connsiteY733" fmla="*/ 795130 h 5615735"/>
              <a:gd name="connsiteX734" fmla="*/ 4266470 w 6065868"/>
              <a:gd name="connsiteY734" fmla="*/ 769839 h 5615735"/>
              <a:gd name="connsiteX735" fmla="*/ 4391118 w 6065868"/>
              <a:gd name="connsiteY735" fmla="*/ 803158 h 5615735"/>
              <a:gd name="connsiteX736" fmla="*/ 4584523 w 6065868"/>
              <a:gd name="connsiteY736" fmla="*/ 861065 h 5615735"/>
              <a:gd name="connsiteX737" fmla="*/ 4438129 w 6065868"/>
              <a:gd name="connsiteY737" fmla="*/ 853087 h 5615735"/>
              <a:gd name="connsiteX738" fmla="*/ 4502972 w 6065868"/>
              <a:gd name="connsiteY738" fmla="*/ 897354 h 5615735"/>
              <a:gd name="connsiteX739" fmla="*/ 4401294 w 6065868"/>
              <a:gd name="connsiteY739" fmla="*/ 877129 h 5615735"/>
              <a:gd name="connsiteX740" fmla="*/ 4299619 w 6065868"/>
              <a:gd name="connsiteY740" fmla="*/ 856905 h 5615735"/>
              <a:gd name="connsiteX741" fmla="*/ 4426632 w 6065868"/>
              <a:gd name="connsiteY741" fmla="*/ 898878 h 5615735"/>
              <a:gd name="connsiteX742" fmla="*/ 4413541 w 6065868"/>
              <a:gd name="connsiteY742" fmla="*/ 921845 h 5615735"/>
              <a:gd name="connsiteX743" fmla="*/ 4628069 w 6065868"/>
              <a:gd name="connsiteY743" fmla="*/ 983273 h 5615735"/>
              <a:gd name="connsiteX744" fmla="*/ 4545295 w 6065868"/>
              <a:gd name="connsiteY744" fmla="*/ 981130 h 5615735"/>
              <a:gd name="connsiteX745" fmla="*/ 4629505 w 6065868"/>
              <a:gd name="connsiteY745" fmla="*/ 1007981 h 5615735"/>
              <a:gd name="connsiteX746" fmla="*/ 4633092 w 6065868"/>
              <a:gd name="connsiteY746" fmla="*/ 1008592 h 5615735"/>
              <a:gd name="connsiteX747" fmla="*/ 4622737 w 6065868"/>
              <a:gd name="connsiteY747" fmla="*/ 1013107 h 5615735"/>
              <a:gd name="connsiteX748" fmla="*/ 4620088 w 6065868"/>
              <a:gd name="connsiteY748" fmla="*/ 1011646 h 5615735"/>
              <a:gd name="connsiteX749" fmla="*/ 4619511 w 6065868"/>
              <a:gd name="connsiteY749" fmla="*/ 1014911 h 5615735"/>
              <a:gd name="connsiteX750" fmla="*/ 4622737 w 6065868"/>
              <a:gd name="connsiteY750" fmla="*/ 1013107 h 5615735"/>
              <a:gd name="connsiteX751" fmla="*/ 4636552 w 6065868"/>
              <a:gd name="connsiteY751" fmla="*/ 1009181 h 5615735"/>
              <a:gd name="connsiteX752" fmla="*/ 4689214 w 6065868"/>
              <a:gd name="connsiteY752" fmla="*/ 1018148 h 5615735"/>
              <a:gd name="connsiteX753" fmla="*/ 4696329 w 6065868"/>
              <a:gd name="connsiteY753" fmla="*/ 1019320 h 5615735"/>
              <a:gd name="connsiteX754" fmla="*/ 4695592 w 6065868"/>
              <a:gd name="connsiteY754" fmla="*/ 1019768 h 5615735"/>
              <a:gd name="connsiteX755" fmla="*/ 4701921 w 6065868"/>
              <a:gd name="connsiteY755" fmla="*/ 1020242 h 5615735"/>
              <a:gd name="connsiteX756" fmla="*/ 4725308 w 6065868"/>
              <a:gd name="connsiteY756" fmla="*/ 1024097 h 5615735"/>
              <a:gd name="connsiteX757" fmla="*/ 4739009 w 6065868"/>
              <a:gd name="connsiteY757" fmla="*/ 1028066 h 5615735"/>
              <a:gd name="connsiteX758" fmla="*/ 4678039 w 6065868"/>
              <a:gd name="connsiteY758" fmla="*/ 1038263 h 5615735"/>
              <a:gd name="connsiteX759" fmla="*/ 4654549 w 6065868"/>
              <a:gd name="connsiteY759" fmla="*/ 1040085 h 5615735"/>
              <a:gd name="connsiteX760" fmla="*/ 4669691 w 6065868"/>
              <a:gd name="connsiteY760" fmla="*/ 1044238 h 5615735"/>
              <a:gd name="connsiteX761" fmla="*/ 4677035 w 6065868"/>
              <a:gd name="connsiteY761" fmla="*/ 1042752 h 5615735"/>
              <a:gd name="connsiteX762" fmla="*/ 4688335 w 6065868"/>
              <a:gd name="connsiteY762" fmla="*/ 1043466 h 5615735"/>
              <a:gd name="connsiteX763" fmla="*/ 4692277 w 6065868"/>
              <a:gd name="connsiteY763" fmla="*/ 1049840 h 5615735"/>
              <a:gd name="connsiteX764" fmla="*/ 4692318 w 6065868"/>
              <a:gd name="connsiteY764" fmla="*/ 1050446 h 5615735"/>
              <a:gd name="connsiteX765" fmla="*/ 4710458 w 6065868"/>
              <a:gd name="connsiteY765" fmla="*/ 1055422 h 5615735"/>
              <a:gd name="connsiteX766" fmla="*/ 4716286 w 6065868"/>
              <a:gd name="connsiteY766" fmla="*/ 1054625 h 5615735"/>
              <a:gd name="connsiteX767" fmla="*/ 4738179 w 6065868"/>
              <a:gd name="connsiteY767" fmla="*/ 1052165 h 5615735"/>
              <a:gd name="connsiteX768" fmla="*/ 4749748 w 6065868"/>
              <a:gd name="connsiteY768" fmla="*/ 1059958 h 5615735"/>
              <a:gd name="connsiteX769" fmla="*/ 4795986 w 6065868"/>
              <a:gd name="connsiteY769" fmla="*/ 1061324 h 5615735"/>
              <a:gd name="connsiteX770" fmla="*/ 4843359 w 6065868"/>
              <a:gd name="connsiteY770" fmla="*/ 1058292 h 5615735"/>
              <a:gd name="connsiteX771" fmla="*/ 4858940 w 6065868"/>
              <a:gd name="connsiteY771" fmla="*/ 1062805 h 5615735"/>
              <a:gd name="connsiteX772" fmla="*/ 4843015 w 6065868"/>
              <a:gd name="connsiteY772" fmla="*/ 1065175 h 5615735"/>
              <a:gd name="connsiteX773" fmla="*/ 4793865 w 6065868"/>
              <a:gd name="connsiteY773" fmla="*/ 1072147 h 5615735"/>
              <a:gd name="connsiteX774" fmla="*/ 4598740 w 6065868"/>
              <a:gd name="connsiteY774" fmla="*/ 1034723 h 5615735"/>
              <a:gd name="connsiteX775" fmla="*/ 4528682 w 6065868"/>
              <a:gd name="connsiteY775" fmla="*/ 1025221 h 5615735"/>
              <a:gd name="connsiteX776" fmla="*/ 4487107 w 6065868"/>
              <a:gd name="connsiteY776" fmla="*/ 1031956 h 5615735"/>
              <a:gd name="connsiteX777" fmla="*/ 4503647 w 6065868"/>
              <a:gd name="connsiteY777" fmla="*/ 1041384 h 5615735"/>
              <a:gd name="connsiteX778" fmla="*/ 4525465 w 6065868"/>
              <a:gd name="connsiteY778" fmla="*/ 1084254 h 5615735"/>
              <a:gd name="connsiteX779" fmla="*/ 4367648 w 6065868"/>
              <a:gd name="connsiteY779" fmla="*/ 1068546 h 5615735"/>
              <a:gd name="connsiteX780" fmla="*/ 4508456 w 6065868"/>
              <a:gd name="connsiteY780" fmla="*/ 1126904 h 5615735"/>
              <a:gd name="connsiteX781" fmla="*/ 4443141 w 6065868"/>
              <a:gd name="connsiteY781" fmla="*/ 1134710 h 5615735"/>
              <a:gd name="connsiteX782" fmla="*/ 4689294 w 6065868"/>
              <a:gd name="connsiteY782" fmla="*/ 1206861 h 5615735"/>
              <a:gd name="connsiteX783" fmla="*/ 4839905 w 6065868"/>
              <a:gd name="connsiteY783" fmla="*/ 1233068 h 5615735"/>
              <a:gd name="connsiteX784" fmla="*/ 4752541 w 6065868"/>
              <a:gd name="connsiteY784" fmla="*/ 1228306 h 5615735"/>
              <a:gd name="connsiteX785" fmla="*/ 4487008 w 6065868"/>
              <a:gd name="connsiteY785" fmla="*/ 1190152 h 5615735"/>
              <a:gd name="connsiteX786" fmla="*/ 4396354 w 6065868"/>
              <a:gd name="connsiteY786" fmla="*/ 1176213 h 5615735"/>
              <a:gd name="connsiteX787" fmla="*/ 4468404 w 6065868"/>
              <a:gd name="connsiteY787" fmla="*/ 1209978 h 5615735"/>
              <a:gd name="connsiteX788" fmla="*/ 4551853 w 6065868"/>
              <a:gd name="connsiteY788" fmla="*/ 1234420 h 5615735"/>
              <a:gd name="connsiteX789" fmla="*/ 4446655 w 6065868"/>
              <a:gd name="connsiteY789" fmla="*/ 1235317 h 5615735"/>
              <a:gd name="connsiteX790" fmla="*/ 4414257 w 6065868"/>
              <a:gd name="connsiteY790" fmla="*/ 1238762 h 5615735"/>
              <a:gd name="connsiteX791" fmla="*/ 4468704 w 6065868"/>
              <a:gd name="connsiteY791" fmla="*/ 1247887 h 5615735"/>
              <a:gd name="connsiteX792" fmla="*/ 4468079 w 6065868"/>
              <a:gd name="connsiteY792" fmla="*/ 1276745 h 5615735"/>
              <a:gd name="connsiteX793" fmla="*/ 4566091 w 6065868"/>
              <a:gd name="connsiteY793" fmla="*/ 1303401 h 5615735"/>
              <a:gd name="connsiteX794" fmla="*/ 4545639 w 6065868"/>
              <a:gd name="connsiteY794" fmla="*/ 1313656 h 5615735"/>
              <a:gd name="connsiteX795" fmla="*/ 4509429 w 6065868"/>
              <a:gd name="connsiteY795" fmla="*/ 1308840 h 5615735"/>
              <a:gd name="connsiteX796" fmla="*/ 4517460 w 6065868"/>
              <a:gd name="connsiteY796" fmla="*/ 1335328 h 5615735"/>
              <a:gd name="connsiteX797" fmla="*/ 4396099 w 6065868"/>
              <a:gd name="connsiteY797" fmla="*/ 1311191 h 5615735"/>
              <a:gd name="connsiteX798" fmla="*/ 4513793 w 6065868"/>
              <a:gd name="connsiteY798" fmla="*/ 1341760 h 5615735"/>
              <a:gd name="connsiteX799" fmla="*/ 4629784 w 6065868"/>
              <a:gd name="connsiteY799" fmla="*/ 1377449 h 5615735"/>
              <a:gd name="connsiteX800" fmla="*/ 4541502 w 6065868"/>
              <a:gd name="connsiteY800" fmla="*/ 1372163 h 5615735"/>
              <a:gd name="connsiteX801" fmla="*/ 4457277 w 6065868"/>
              <a:gd name="connsiteY801" fmla="*/ 1361891 h 5615735"/>
              <a:gd name="connsiteX802" fmla="*/ 4616692 w 6065868"/>
              <a:gd name="connsiteY802" fmla="*/ 1400418 h 5615735"/>
              <a:gd name="connsiteX803" fmla="*/ 4712087 w 6065868"/>
              <a:gd name="connsiteY803" fmla="*/ 1431667 h 5615735"/>
              <a:gd name="connsiteX804" fmla="*/ 4732781 w 6065868"/>
              <a:gd name="connsiteY804" fmla="*/ 1441326 h 5615735"/>
              <a:gd name="connsiteX805" fmla="*/ 4727371 w 6065868"/>
              <a:gd name="connsiteY805" fmla="*/ 1440263 h 5615735"/>
              <a:gd name="connsiteX806" fmla="*/ 4726450 w 6065868"/>
              <a:gd name="connsiteY806" fmla="*/ 1439979 h 5615735"/>
              <a:gd name="connsiteX807" fmla="*/ 4713907 w 6065868"/>
              <a:gd name="connsiteY807" fmla="*/ 1442914 h 5615735"/>
              <a:gd name="connsiteX808" fmla="*/ 4697422 w 6065868"/>
              <a:gd name="connsiteY808" fmla="*/ 1446594 h 5615735"/>
              <a:gd name="connsiteX809" fmla="*/ 4692261 w 6065868"/>
              <a:gd name="connsiteY809" fmla="*/ 1445449 h 5615735"/>
              <a:gd name="connsiteX810" fmla="*/ 4710585 w 6065868"/>
              <a:gd name="connsiteY810" fmla="*/ 1440242 h 5615735"/>
              <a:gd name="connsiteX811" fmla="*/ 4710665 w 6065868"/>
              <a:gd name="connsiteY811" fmla="*/ 1443544 h 5615735"/>
              <a:gd name="connsiteX812" fmla="*/ 4714167 w 6065868"/>
              <a:gd name="connsiteY812" fmla="*/ 1441550 h 5615735"/>
              <a:gd name="connsiteX813" fmla="*/ 4723594 w 6065868"/>
              <a:gd name="connsiteY813" fmla="*/ 1439102 h 5615735"/>
              <a:gd name="connsiteX814" fmla="*/ 4720210 w 6065868"/>
              <a:gd name="connsiteY814" fmla="*/ 1438062 h 5615735"/>
              <a:gd name="connsiteX815" fmla="*/ 4710585 w 6065868"/>
              <a:gd name="connsiteY815" fmla="*/ 1440242 h 5615735"/>
              <a:gd name="connsiteX816" fmla="*/ 4711344 w 6065868"/>
              <a:gd name="connsiteY816" fmla="*/ 1437497 h 5615735"/>
              <a:gd name="connsiteX817" fmla="*/ 4713694 w 6065868"/>
              <a:gd name="connsiteY817" fmla="*/ 1437214 h 5615735"/>
              <a:gd name="connsiteX818" fmla="*/ 4711543 w 6065868"/>
              <a:gd name="connsiteY818" fmla="*/ 1436774 h 5615735"/>
              <a:gd name="connsiteX819" fmla="*/ 4711344 w 6065868"/>
              <a:gd name="connsiteY819" fmla="*/ 1437497 h 5615735"/>
              <a:gd name="connsiteX820" fmla="*/ 4697986 w 6065868"/>
              <a:gd name="connsiteY820" fmla="*/ 1439103 h 5615735"/>
              <a:gd name="connsiteX821" fmla="*/ 4684528 w 6065868"/>
              <a:gd name="connsiteY821" fmla="*/ 1443734 h 5615735"/>
              <a:gd name="connsiteX822" fmla="*/ 4621837 w 6065868"/>
              <a:gd name="connsiteY822" fmla="*/ 1429828 h 5615735"/>
              <a:gd name="connsiteX823" fmla="*/ 4518981 w 6065868"/>
              <a:gd name="connsiteY823" fmla="*/ 1411671 h 5615735"/>
              <a:gd name="connsiteX824" fmla="*/ 4575942 w 6065868"/>
              <a:gd name="connsiteY824" fmla="*/ 1444141 h 5615735"/>
              <a:gd name="connsiteX825" fmla="*/ 4477552 w 6065868"/>
              <a:gd name="connsiteY825" fmla="*/ 1433097 h 5615735"/>
              <a:gd name="connsiteX826" fmla="*/ 4565991 w 6065868"/>
              <a:gd name="connsiteY826" fmla="*/ 1461597 h 5615735"/>
              <a:gd name="connsiteX827" fmla="*/ 4607473 w 6065868"/>
              <a:gd name="connsiteY827" fmla="*/ 1468752 h 5615735"/>
              <a:gd name="connsiteX828" fmla="*/ 4560533 w 6065868"/>
              <a:gd name="connsiteY828" fmla="*/ 1481551 h 5615735"/>
              <a:gd name="connsiteX829" fmla="*/ 4588011 w 6065868"/>
              <a:gd name="connsiteY829" fmla="*/ 1480358 h 5615735"/>
              <a:gd name="connsiteX830" fmla="*/ 4547875 w 6065868"/>
              <a:gd name="connsiteY830" fmla="*/ 1488486 h 5615735"/>
              <a:gd name="connsiteX831" fmla="*/ 4525021 w 6065868"/>
              <a:gd name="connsiteY831" fmla="*/ 1491235 h 5615735"/>
              <a:gd name="connsiteX832" fmla="*/ 4490047 w 6065868"/>
              <a:gd name="connsiteY832" fmla="*/ 1500771 h 5615735"/>
              <a:gd name="connsiteX833" fmla="*/ 4473622 w 6065868"/>
              <a:gd name="connsiteY833" fmla="*/ 1504448 h 5615735"/>
              <a:gd name="connsiteX834" fmla="*/ 4495378 w 6065868"/>
              <a:gd name="connsiteY834" fmla="*/ 1502908 h 5615735"/>
              <a:gd name="connsiteX835" fmla="*/ 4468544 w 6065868"/>
              <a:gd name="connsiteY835" fmla="*/ 1506926 h 5615735"/>
              <a:gd name="connsiteX836" fmla="*/ 4484804 w 6065868"/>
              <a:gd name="connsiteY836" fmla="*/ 1511097 h 5615735"/>
              <a:gd name="connsiteX837" fmla="*/ 4515863 w 6065868"/>
              <a:gd name="connsiteY837" fmla="*/ 1518701 h 5615735"/>
              <a:gd name="connsiteX838" fmla="*/ 4520488 w 6065868"/>
              <a:gd name="connsiteY838" fmla="*/ 1519880 h 5615735"/>
              <a:gd name="connsiteX839" fmla="*/ 4535002 w 6065868"/>
              <a:gd name="connsiteY839" fmla="*/ 1516260 h 5615735"/>
              <a:gd name="connsiteX840" fmla="*/ 4552489 w 6065868"/>
              <a:gd name="connsiteY840" fmla="*/ 1511007 h 5615735"/>
              <a:gd name="connsiteX841" fmla="*/ 4555785 w 6065868"/>
              <a:gd name="connsiteY841" fmla="*/ 1510720 h 5615735"/>
              <a:gd name="connsiteX842" fmla="*/ 4589427 w 6065868"/>
              <a:gd name="connsiteY842" fmla="*/ 1505108 h 5615735"/>
              <a:gd name="connsiteX843" fmla="*/ 4593665 w 6065868"/>
              <a:gd name="connsiteY843" fmla="*/ 1504786 h 5615735"/>
              <a:gd name="connsiteX844" fmla="*/ 4550423 w 6065868"/>
              <a:gd name="connsiteY844" fmla="*/ 1517810 h 5615735"/>
              <a:gd name="connsiteX845" fmla="*/ 4531686 w 6065868"/>
              <a:gd name="connsiteY845" fmla="*/ 1522735 h 5615735"/>
              <a:gd name="connsiteX846" fmla="*/ 4662885 w 6065868"/>
              <a:gd name="connsiteY846" fmla="*/ 1556193 h 5615735"/>
              <a:gd name="connsiteX847" fmla="*/ 4809517 w 6065868"/>
              <a:gd name="connsiteY847" fmla="*/ 1595575 h 5615735"/>
              <a:gd name="connsiteX848" fmla="*/ 4827362 w 6065868"/>
              <a:gd name="connsiteY848" fmla="*/ 1600861 h 5615735"/>
              <a:gd name="connsiteX849" fmla="*/ 4724209 w 6065868"/>
              <a:gd name="connsiteY849" fmla="*/ 1581776 h 5615735"/>
              <a:gd name="connsiteX850" fmla="*/ 4565272 w 6065868"/>
              <a:gd name="connsiteY850" fmla="*/ 1561633 h 5615735"/>
              <a:gd name="connsiteX851" fmla="*/ 4529533 w 6065868"/>
              <a:gd name="connsiteY851" fmla="*/ 1551403 h 5615735"/>
              <a:gd name="connsiteX852" fmla="*/ 4459443 w 6065868"/>
              <a:gd name="connsiteY852" fmla="*/ 1542601 h 5615735"/>
              <a:gd name="connsiteX853" fmla="*/ 4472629 w 6065868"/>
              <a:gd name="connsiteY853" fmla="*/ 1543842 h 5615735"/>
              <a:gd name="connsiteX854" fmla="*/ 4492994 w 6065868"/>
              <a:gd name="connsiteY854" fmla="*/ 1552474 h 5615735"/>
              <a:gd name="connsiteX855" fmla="*/ 4468899 w 6065868"/>
              <a:gd name="connsiteY855" fmla="*/ 1549421 h 5615735"/>
              <a:gd name="connsiteX856" fmla="*/ 4430104 w 6065868"/>
              <a:gd name="connsiteY856" fmla="*/ 1546434 h 5615735"/>
              <a:gd name="connsiteX857" fmla="*/ 4421087 w 6065868"/>
              <a:gd name="connsiteY857" fmla="*/ 1548341 h 5615735"/>
              <a:gd name="connsiteX858" fmla="*/ 4351358 w 6065868"/>
              <a:gd name="connsiteY858" fmla="*/ 1559621 h 5615735"/>
              <a:gd name="connsiteX859" fmla="*/ 4340090 w 6065868"/>
              <a:gd name="connsiteY859" fmla="*/ 1561544 h 5615735"/>
              <a:gd name="connsiteX860" fmla="*/ 4342446 w 6065868"/>
              <a:gd name="connsiteY860" fmla="*/ 1562836 h 5615735"/>
              <a:gd name="connsiteX861" fmla="*/ 4346168 w 6065868"/>
              <a:gd name="connsiteY861" fmla="*/ 1566027 h 5615735"/>
              <a:gd name="connsiteX862" fmla="*/ 4345807 w 6065868"/>
              <a:gd name="connsiteY862" fmla="*/ 1566127 h 5615735"/>
              <a:gd name="connsiteX863" fmla="*/ 4372964 w 6065868"/>
              <a:gd name="connsiteY863" fmla="*/ 1572690 h 5615735"/>
              <a:gd name="connsiteX864" fmla="*/ 4379971 w 6065868"/>
              <a:gd name="connsiteY864" fmla="*/ 1574493 h 5615735"/>
              <a:gd name="connsiteX865" fmla="*/ 4409384 w 6065868"/>
              <a:gd name="connsiteY865" fmla="*/ 1570034 h 5615735"/>
              <a:gd name="connsiteX866" fmla="*/ 4487899 w 6065868"/>
              <a:gd name="connsiteY866" fmla="*/ 1553748 h 5615735"/>
              <a:gd name="connsiteX867" fmla="*/ 4389752 w 6065868"/>
              <a:gd name="connsiteY867" fmla="*/ 1577271 h 5615735"/>
              <a:gd name="connsiteX868" fmla="*/ 4393611 w 6065868"/>
              <a:gd name="connsiteY868" fmla="*/ 1578521 h 5615735"/>
              <a:gd name="connsiteX869" fmla="*/ 4381935 w 6065868"/>
              <a:gd name="connsiteY869" fmla="*/ 1579144 h 5615735"/>
              <a:gd name="connsiteX870" fmla="*/ 4381934 w 6065868"/>
              <a:gd name="connsiteY870" fmla="*/ 1579144 h 5615735"/>
              <a:gd name="connsiteX871" fmla="*/ 4367516 w 6065868"/>
              <a:gd name="connsiteY871" fmla="*/ 1582601 h 5615735"/>
              <a:gd name="connsiteX872" fmla="*/ 4377986 w 6065868"/>
              <a:gd name="connsiteY872" fmla="*/ 1585836 h 5615735"/>
              <a:gd name="connsiteX873" fmla="*/ 4382541 w 6065868"/>
              <a:gd name="connsiteY873" fmla="*/ 1587872 h 5615735"/>
              <a:gd name="connsiteX874" fmla="*/ 4388455 w 6065868"/>
              <a:gd name="connsiteY874" fmla="*/ 1589318 h 5615735"/>
              <a:gd name="connsiteX875" fmla="*/ 4401263 w 6065868"/>
              <a:gd name="connsiteY875" fmla="*/ 1594871 h 5615735"/>
              <a:gd name="connsiteX876" fmla="*/ 4394074 w 6065868"/>
              <a:gd name="connsiteY876" fmla="*/ 1596300 h 5615735"/>
              <a:gd name="connsiteX877" fmla="*/ 4394545 w 6065868"/>
              <a:gd name="connsiteY877" fmla="*/ 1597001 h 5615735"/>
              <a:gd name="connsiteX878" fmla="*/ 4374224 w 6065868"/>
              <a:gd name="connsiteY878" fmla="*/ 1606912 h 5615735"/>
              <a:gd name="connsiteX879" fmla="*/ 4370380 w 6065868"/>
              <a:gd name="connsiteY879" fmla="*/ 1607311 h 5615735"/>
              <a:gd name="connsiteX880" fmla="*/ 4373769 w 6065868"/>
              <a:gd name="connsiteY880" fmla="*/ 1612057 h 5615735"/>
              <a:gd name="connsiteX881" fmla="*/ 4418860 w 6065868"/>
              <a:gd name="connsiteY881" fmla="*/ 1623469 h 5615735"/>
              <a:gd name="connsiteX882" fmla="*/ 4514296 w 6065868"/>
              <a:gd name="connsiteY882" fmla="*/ 1641061 h 5615735"/>
              <a:gd name="connsiteX883" fmla="*/ 4464287 w 6065868"/>
              <a:gd name="connsiteY883" fmla="*/ 1637490 h 5615735"/>
              <a:gd name="connsiteX884" fmla="*/ 4414616 w 6065868"/>
              <a:gd name="connsiteY884" fmla="*/ 1633600 h 5615735"/>
              <a:gd name="connsiteX885" fmla="*/ 4432181 w 6065868"/>
              <a:gd name="connsiteY885" fmla="*/ 1639346 h 5615735"/>
              <a:gd name="connsiteX886" fmla="*/ 4448800 w 6065868"/>
              <a:gd name="connsiteY886" fmla="*/ 1653649 h 5615735"/>
              <a:gd name="connsiteX887" fmla="*/ 4420964 w 6065868"/>
              <a:gd name="connsiteY887" fmla="*/ 1647662 h 5615735"/>
              <a:gd name="connsiteX888" fmla="*/ 4443589 w 6065868"/>
              <a:gd name="connsiteY888" fmla="*/ 1654980 h 5615735"/>
              <a:gd name="connsiteX889" fmla="*/ 4570426 w 6065868"/>
              <a:gd name="connsiteY889" fmla="*/ 1683806 h 5615735"/>
              <a:gd name="connsiteX890" fmla="*/ 4717415 w 6065868"/>
              <a:gd name="connsiteY890" fmla="*/ 1698012 h 5615735"/>
              <a:gd name="connsiteX891" fmla="*/ 4632020 w 6065868"/>
              <a:gd name="connsiteY891" fmla="*/ 1704790 h 5615735"/>
              <a:gd name="connsiteX892" fmla="*/ 4451391 w 6065868"/>
              <a:gd name="connsiteY892" fmla="*/ 1695955 h 5615735"/>
              <a:gd name="connsiteX893" fmla="*/ 4449969 w 6065868"/>
              <a:gd name="connsiteY893" fmla="*/ 1695890 h 5615735"/>
              <a:gd name="connsiteX894" fmla="*/ 4449945 w 6065868"/>
              <a:gd name="connsiteY894" fmla="*/ 1695949 h 5615735"/>
              <a:gd name="connsiteX895" fmla="*/ 4445391 w 6065868"/>
              <a:gd name="connsiteY895" fmla="*/ 1695906 h 5615735"/>
              <a:gd name="connsiteX896" fmla="*/ 4440805 w 6065868"/>
              <a:gd name="connsiteY896" fmla="*/ 1695466 h 5615735"/>
              <a:gd name="connsiteX897" fmla="*/ 4433329 w 6065868"/>
              <a:gd name="connsiteY897" fmla="*/ 1695119 h 5615735"/>
              <a:gd name="connsiteX898" fmla="*/ 4469999 w 6065868"/>
              <a:gd name="connsiteY898" fmla="*/ 1705296 h 5615735"/>
              <a:gd name="connsiteX899" fmla="*/ 4585000 w 6065868"/>
              <a:gd name="connsiteY899" fmla="*/ 1726949 h 5615735"/>
              <a:gd name="connsiteX900" fmla="*/ 4593771 w 6065868"/>
              <a:gd name="connsiteY900" fmla="*/ 1729243 h 5615735"/>
              <a:gd name="connsiteX901" fmla="*/ 4593259 w 6065868"/>
              <a:gd name="connsiteY901" fmla="*/ 1729365 h 5615735"/>
              <a:gd name="connsiteX902" fmla="*/ 4546402 w 6065868"/>
              <a:gd name="connsiteY902" fmla="*/ 1735368 h 5615735"/>
              <a:gd name="connsiteX903" fmla="*/ 4573870 w 6065868"/>
              <a:gd name="connsiteY903" fmla="*/ 1735891 h 5615735"/>
              <a:gd name="connsiteX904" fmla="*/ 4596367 w 6065868"/>
              <a:gd name="connsiteY904" fmla="*/ 1733218 h 5615735"/>
              <a:gd name="connsiteX905" fmla="*/ 4606243 w 6065868"/>
              <a:gd name="connsiteY905" fmla="*/ 1732501 h 5615735"/>
              <a:gd name="connsiteX906" fmla="*/ 4638419 w 6065868"/>
              <a:gd name="connsiteY906" fmla="*/ 1740914 h 5615735"/>
              <a:gd name="connsiteX907" fmla="*/ 4637438 w 6065868"/>
              <a:gd name="connsiteY907" fmla="*/ 1743632 h 5615735"/>
              <a:gd name="connsiteX908" fmla="*/ 4641103 w 6065868"/>
              <a:gd name="connsiteY908" fmla="*/ 1742976 h 5615735"/>
              <a:gd name="connsiteX909" fmla="*/ 4648783 w 6065868"/>
              <a:gd name="connsiteY909" fmla="*/ 1743623 h 5615735"/>
              <a:gd name="connsiteX910" fmla="*/ 4672831 w 6065868"/>
              <a:gd name="connsiteY910" fmla="*/ 1749909 h 5615735"/>
              <a:gd name="connsiteX911" fmla="*/ 4664077 w 6065868"/>
              <a:gd name="connsiteY911" fmla="*/ 1751034 h 5615735"/>
              <a:gd name="connsiteX912" fmla="*/ 4660492 w 6065868"/>
              <a:gd name="connsiteY912" fmla="*/ 1753323 h 5615735"/>
              <a:gd name="connsiteX913" fmla="*/ 4664077 w 6065868"/>
              <a:gd name="connsiteY913" fmla="*/ 1751034 h 5615735"/>
              <a:gd name="connsiteX914" fmla="*/ 4664638 w 6065868"/>
              <a:gd name="connsiteY914" fmla="*/ 1757820 h 5615735"/>
              <a:gd name="connsiteX915" fmla="*/ 4639405 w 6065868"/>
              <a:gd name="connsiteY915" fmla="*/ 1754674 h 5615735"/>
              <a:gd name="connsiteX916" fmla="*/ 4664813 w 6065868"/>
              <a:gd name="connsiteY916" fmla="*/ 1762175 h 5615735"/>
              <a:gd name="connsiteX917" fmla="*/ 4651303 w 6065868"/>
              <a:gd name="connsiteY917" fmla="*/ 1765056 h 5615735"/>
              <a:gd name="connsiteX918" fmla="*/ 4645614 w 6065868"/>
              <a:gd name="connsiteY918" fmla="*/ 1766665 h 5615735"/>
              <a:gd name="connsiteX919" fmla="*/ 4563898 w 6065868"/>
              <a:gd name="connsiteY919" fmla="*/ 1748963 h 5615735"/>
              <a:gd name="connsiteX920" fmla="*/ 4449092 w 6065868"/>
              <a:gd name="connsiteY920" fmla="*/ 1730688 h 5615735"/>
              <a:gd name="connsiteX921" fmla="*/ 4459466 w 6065868"/>
              <a:gd name="connsiteY921" fmla="*/ 1735639 h 5615735"/>
              <a:gd name="connsiteX922" fmla="*/ 4509511 w 6065868"/>
              <a:gd name="connsiteY922" fmla="*/ 1746710 h 5615735"/>
              <a:gd name="connsiteX923" fmla="*/ 4708401 w 6065868"/>
              <a:gd name="connsiteY923" fmla="*/ 1800521 h 5615735"/>
              <a:gd name="connsiteX924" fmla="*/ 4601737 w 6065868"/>
              <a:gd name="connsiteY924" fmla="*/ 1783196 h 5615735"/>
              <a:gd name="connsiteX925" fmla="*/ 4557803 w 6065868"/>
              <a:gd name="connsiteY925" fmla="*/ 1774787 h 5615735"/>
              <a:gd name="connsiteX926" fmla="*/ 4566110 w 6065868"/>
              <a:gd name="connsiteY926" fmla="*/ 1780127 h 5615735"/>
              <a:gd name="connsiteX927" fmla="*/ 4570990 w 6065868"/>
              <a:gd name="connsiteY927" fmla="*/ 1782731 h 5615735"/>
              <a:gd name="connsiteX928" fmla="*/ 4514117 w 6065868"/>
              <a:gd name="connsiteY928" fmla="*/ 1771586 h 5615735"/>
              <a:gd name="connsiteX929" fmla="*/ 4503409 w 6065868"/>
              <a:gd name="connsiteY929" fmla="*/ 1777099 h 5615735"/>
              <a:gd name="connsiteX930" fmla="*/ 4451128 w 6065868"/>
              <a:gd name="connsiteY930" fmla="*/ 1773873 h 5615735"/>
              <a:gd name="connsiteX931" fmla="*/ 4376229 w 6065868"/>
              <a:gd name="connsiteY931" fmla="*/ 1760461 h 5615735"/>
              <a:gd name="connsiteX932" fmla="*/ 4376731 w 6065868"/>
              <a:gd name="connsiteY932" fmla="*/ 1761463 h 5615735"/>
              <a:gd name="connsiteX933" fmla="*/ 4383528 w 6065868"/>
              <a:gd name="connsiteY933" fmla="*/ 1763601 h 5615735"/>
              <a:gd name="connsiteX934" fmla="*/ 4401275 w 6065868"/>
              <a:gd name="connsiteY934" fmla="*/ 1769593 h 5615735"/>
              <a:gd name="connsiteX935" fmla="*/ 4406642 w 6065868"/>
              <a:gd name="connsiteY935" fmla="*/ 1780055 h 5615735"/>
              <a:gd name="connsiteX936" fmla="*/ 4406658 w 6065868"/>
              <a:gd name="connsiteY936" fmla="*/ 1780142 h 5615735"/>
              <a:gd name="connsiteX937" fmla="*/ 4412148 w 6065868"/>
              <a:gd name="connsiteY937" fmla="*/ 1781274 h 5615735"/>
              <a:gd name="connsiteX938" fmla="*/ 4409595 w 6065868"/>
              <a:gd name="connsiteY938" fmla="*/ 1783624 h 5615735"/>
              <a:gd name="connsiteX939" fmla="*/ 4407285 w 6065868"/>
              <a:gd name="connsiteY939" fmla="*/ 1783575 h 5615735"/>
              <a:gd name="connsiteX940" fmla="*/ 4407799 w 6065868"/>
              <a:gd name="connsiteY940" fmla="*/ 1786387 h 5615735"/>
              <a:gd name="connsiteX941" fmla="*/ 4412045 w 6065868"/>
              <a:gd name="connsiteY941" fmla="*/ 1787610 h 5615735"/>
              <a:gd name="connsiteX942" fmla="*/ 4444495 w 6065868"/>
              <a:gd name="connsiteY942" fmla="*/ 1793929 h 5615735"/>
              <a:gd name="connsiteX943" fmla="*/ 4491309 w 6065868"/>
              <a:gd name="connsiteY943" fmla="*/ 1804436 h 5615735"/>
              <a:gd name="connsiteX944" fmla="*/ 4610906 w 6065868"/>
              <a:gd name="connsiteY944" fmla="*/ 1831915 h 5615735"/>
              <a:gd name="connsiteX945" fmla="*/ 4618874 w 6065868"/>
              <a:gd name="connsiteY945" fmla="*/ 1833757 h 5615735"/>
              <a:gd name="connsiteX946" fmla="*/ 4610480 w 6065868"/>
              <a:gd name="connsiteY946" fmla="*/ 1836559 h 5615735"/>
              <a:gd name="connsiteX947" fmla="*/ 4607655 w 6065868"/>
              <a:gd name="connsiteY947" fmla="*/ 1837824 h 5615735"/>
              <a:gd name="connsiteX948" fmla="*/ 4582698 w 6065868"/>
              <a:gd name="connsiteY948" fmla="*/ 1832976 h 5615735"/>
              <a:gd name="connsiteX949" fmla="*/ 4571817 w 6065868"/>
              <a:gd name="connsiteY949" fmla="*/ 1830376 h 5615735"/>
              <a:gd name="connsiteX950" fmla="*/ 4574691 w 6065868"/>
              <a:gd name="connsiteY950" fmla="*/ 1832712 h 5615735"/>
              <a:gd name="connsiteX951" fmla="*/ 4553689 w 6065868"/>
              <a:gd name="connsiteY951" fmla="*/ 1834967 h 5615735"/>
              <a:gd name="connsiteX952" fmla="*/ 4560764 w 6065868"/>
              <a:gd name="connsiteY952" fmla="*/ 1857691 h 5615735"/>
              <a:gd name="connsiteX953" fmla="*/ 4443524 w 6065868"/>
              <a:gd name="connsiteY953" fmla="*/ 1832886 h 5615735"/>
              <a:gd name="connsiteX954" fmla="*/ 4421787 w 6065868"/>
              <a:gd name="connsiteY954" fmla="*/ 1830888 h 5615735"/>
              <a:gd name="connsiteX955" fmla="*/ 4425992 w 6065868"/>
              <a:gd name="connsiteY955" fmla="*/ 1832267 h 5615735"/>
              <a:gd name="connsiteX956" fmla="*/ 4435953 w 6065868"/>
              <a:gd name="connsiteY956" fmla="*/ 1842427 h 5615735"/>
              <a:gd name="connsiteX957" fmla="*/ 4464456 w 6065868"/>
              <a:gd name="connsiteY957" fmla="*/ 1848234 h 5615735"/>
              <a:gd name="connsiteX958" fmla="*/ 4484847 w 6065868"/>
              <a:gd name="connsiteY958" fmla="*/ 1858946 h 5615735"/>
              <a:gd name="connsiteX959" fmla="*/ 4461278 w 6065868"/>
              <a:gd name="connsiteY959" fmla="*/ 1855230 h 5615735"/>
              <a:gd name="connsiteX960" fmla="*/ 4458434 w 6065868"/>
              <a:gd name="connsiteY960" fmla="*/ 1854397 h 5615735"/>
              <a:gd name="connsiteX961" fmla="*/ 4458414 w 6065868"/>
              <a:gd name="connsiteY961" fmla="*/ 1854664 h 5615735"/>
              <a:gd name="connsiteX962" fmla="*/ 4461596 w 6065868"/>
              <a:gd name="connsiteY962" fmla="*/ 1855767 h 5615735"/>
              <a:gd name="connsiteX963" fmla="*/ 4531146 w 6065868"/>
              <a:gd name="connsiteY963" fmla="*/ 1877779 h 5615735"/>
              <a:gd name="connsiteX964" fmla="*/ 4505592 w 6065868"/>
              <a:gd name="connsiteY964" fmla="*/ 1886156 h 5615735"/>
              <a:gd name="connsiteX965" fmla="*/ 4824211 w 6065868"/>
              <a:gd name="connsiteY965" fmla="*/ 1980666 h 5615735"/>
              <a:gd name="connsiteX966" fmla="*/ 5245733 w 6065868"/>
              <a:gd name="connsiteY966" fmla="*/ 2127074 h 5615735"/>
              <a:gd name="connsiteX967" fmla="*/ 4929933 w 6065868"/>
              <a:gd name="connsiteY967" fmla="*/ 2045413 h 5615735"/>
              <a:gd name="connsiteX968" fmla="*/ 4886382 w 6065868"/>
              <a:gd name="connsiteY968" fmla="*/ 2032236 h 5615735"/>
              <a:gd name="connsiteX969" fmla="*/ 4886382 w 6065868"/>
              <a:gd name="connsiteY969" fmla="*/ 2032236 h 5615735"/>
              <a:gd name="connsiteX970" fmla="*/ 4887978 w 6065868"/>
              <a:gd name="connsiteY970" fmla="*/ 2033365 h 5615735"/>
              <a:gd name="connsiteX971" fmla="*/ 4875458 w 6065868"/>
              <a:gd name="connsiteY971" fmla="*/ 2028680 h 5615735"/>
              <a:gd name="connsiteX972" fmla="*/ 4859339 w 6065868"/>
              <a:gd name="connsiteY972" fmla="*/ 2023585 h 5615735"/>
              <a:gd name="connsiteX973" fmla="*/ 4713551 w 6065868"/>
              <a:gd name="connsiteY973" fmla="*/ 1977518 h 5615735"/>
              <a:gd name="connsiteX974" fmla="*/ 4719556 w 6065868"/>
              <a:gd name="connsiteY974" fmla="*/ 1991652 h 5615735"/>
              <a:gd name="connsiteX975" fmla="*/ 4745365 w 6065868"/>
              <a:gd name="connsiteY975" fmla="*/ 2012268 h 5615735"/>
              <a:gd name="connsiteX976" fmla="*/ 4601550 w 6065868"/>
              <a:gd name="connsiteY976" fmla="*/ 1973513 h 5615735"/>
              <a:gd name="connsiteX977" fmla="*/ 4534718 w 6065868"/>
              <a:gd name="connsiteY977" fmla="*/ 1958607 h 5615735"/>
              <a:gd name="connsiteX978" fmla="*/ 4513379 w 6065868"/>
              <a:gd name="connsiteY978" fmla="*/ 1961175 h 5615735"/>
              <a:gd name="connsiteX979" fmla="*/ 4423350 w 6065868"/>
              <a:gd name="connsiteY979" fmla="*/ 1971256 h 5615735"/>
              <a:gd name="connsiteX980" fmla="*/ 4400653 w 6065868"/>
              <a:gd name="connsiteY980" fmla="*/ 1979896 h 5615735"/>
              <a:gd name="connsiteX981" fmla="*/ 4426975 w 6065868"/>
              <a:gd name="connsiteY981" fmla="*/ 1978219 h 5615735"/>
              <a:gd name="connsiteX982" fmla="*/ 4505160 w 6065868"/>
              <a:gd name="connsiteY982" fmla="*/ 1970271 h 5615735"/>
              <a:gd name="connsiteX983" fmla="*/ 4438763 w 6065868"/>
              <a:gd name="connsiteY983" fmla="*/ 1980213 h 5615735"/>
              <a:gd name="connsiteX984" fmla="*/ 4366925 w 6065868"/>
              <a:gd name="connsiteY984" fmla="*/ 1989232 h 5615735"/>
              <a:gd name="connsiteX985" fmla="*/ 4342959 w 6065868"/>
              <a:gd name="connsiteY985" fmla="*/ 1990971 h 5615735"/>
              <a:gd name="connsiteX986" fmla="*/ 4379799 w 6065868"/>
              <a:gd name="connsiteY986" fmla="*/ 2006672 h 5615735"/>
              <a:gd name="connsiteX987" fmla="*/ 4365445 w 6065868"/>
              <a:gd name="connsiteY987" fmla="*/ 2003036 h 5615735"/>
              <a:gd name="connsiteX988" fmla="*/ 4357959 w 6065868"/>
              <a:gd name="connsiteY988" fmla="*/ 2001568 h 5615735"/>
              <a:gd name="connsiteX989" fmla="*/ 4376931 w 6065868"/>
              <a:gd name="connsiteY989" fmla="*/ 2034289 h 5615735"/>
              <a:gd name="connsiteX990" fmla="*/ 4379313 w 6065868"/>
              <a:gd name="connsiteY990" fmla="*/ 2035024 h 5615735"/>
              <a:gd name="connsiteX991" fmla="*/ 4327012 w 6065868"/>
              <a:gd name="connsiteY991" fmla="*/ 2030729 h 5615735"/>
              <a:gd name="connsiteX992" fmla="*/ 4261559 w 6065868"/>
              <a:gd name="connsiteY992" fmla="*/ 2016298 h 5615735"/>
              <a:gd name="connsiteX993" fmla="*/ 4225807 w 6065868"/>
              <a:gd name="connsiteY993" fmla="*/ 2006659 h 5615735"/>
              <a:gd name="connsiteX994" fmla="*/ 4210289 w 6065868"/>
              <a:gd name="connsiteY994" fmla="*/ 2002475 h 5615735"/>
              <a:gd name="connsiteX995" fmla="*/ 4165614 w 6065868"/>
              <a:gd name="connsiteY995" fmla="*/ 2007221 h 5615735"/>
              <a:gd name="connsiteX996" fmla="*/ 4152904 w 6065868"/>
              <a:gd name="connsiteY996" fmla="*/ 2007140 h 5615735"/>
              <a:gd name="connsiteX997" fmla="*/ 4203561 w 6065868"/>
              <a:gd name="connsiteY997" fmla="*/ 2001951 h 5615735"/>
              <a:gd name="connsiteX998" fmla="*/ 4206927 w 6065868"/>
              <a:gd name="connsiteY998" fmla="*/ 2001569 h 5615735"/>
              <a:gd name="connsiteX999" fmla="*/ 4198939 w 6065868"/>
              <a:gd name="connsiteY999" fmla="*/ 1999416 h 5615735"/>
              <a:gd name="connsiteX1000" fmla="*/ 4153244 w 6065868"/>
              <a:gd name="connsiteY1000" fmla="*/ 1987097 h 5615735"/>
              <a:gd name="connsiteX1001" fmla="*/ 4139637 w 6065868"/>
              <a:gd name="connsiteY1001" fmla="*/ 1983292 h 5615735"/>
              <a:gd name="connsiteX1002" fmla="*/ 4082028 w 6065868"/>
              <a:gd name="connsiteY1002" fmla="*/ 1986369 h 5615735"/>
              <a:gd name="connsiteX1003" fmla="*/ 3959018 w 6065868"/>
              <a:gd name="connsiteY1003" fmla="*/ 1987828 h 5615735"/>
              <a:gd name="connsiteX1004" fmla="*/ 3904900 w 6065868"/>
              <a:gd name="connsiteY1004" fmla="*/ 1984807 h 5615735"/>
              <a:gd name="connsiteX1005" fmla="*/ 3831660 w 6065868"/>
              <a:gd name="connsiteY1005" fmla="*/ 1984215 h 5615735"/>
              <a:gd name="connsiteX1006" fmla="*/ 3708501 w 6065868"/>
              <a:gd name="connsiteY1006" fmla="*/ 1991250 h 5615735"/>
              <a:gd name="connsiteX1007" fmla="*/ 3681530 w 6065868"/>
              <a:gd name="connsiteY1007" fmla="*/ 2012759 h 5615735"/>
              <a:gd name="connsiteX1008" fmla="*/ 3610393 w 6065868"/>
              <a:gd name="connsiteY1008" fmla="*/ 2010345 h 5615735"/>
              <a:gd name="connsiteX1009" fmla="*/ 3404005 w 6065868"/>
              <a:gd name="connsiteY1009" fmla="*/ 2014838 h 5615735"/>
              <a:gd name="connsiteX1010" fmla="*/ 3331687 w 6065868"/>
              <a:gd name="connsiteY1010" fmla="*/ 2039611 h 5615735"/>
              <a:gd name="connsiteX1011" fmla="*/ 3450013 w 6065868"/>
              <a:gd name="connsiteY1011" fmla="*/ 2040621 h 5615735"/>
              <a:gd name="connsiteX1012" fmla="*/ 3714062 w 6065868"/>
              <a:gd name="connsiteY1012" fmla="*/ 2033033 h 5615735"/>
              <a:gd name="connsiteX1013" fmla="*/ 3895835 w 6065868"/>
              <a:gd name="connsiteY1013" fmla="*/ 2019089 h 5615735"/>
              <a:gd name="connsiteX1014" fmla="*/ 3928833 w 6065868"/>
              <a:gd name="connsiteY1014" fmla="*/ 2034808 h 5615735"/>
              <a:gd name="connsiteX1015" fmla="*/ 3919343 w 6065868"/>
              <a:gd name="connsiteY1015" fmla="*/ 2035961 h 5615735"/>
              <a:gd name="connsiteX1016" fmla="*/ 3949503 w 6065868"/>
              <a:gd name="connsiteY1016" fmla="*/ 2038033 h 5615735"/>
              <a:gd name="connsiteX1017" fmla="*/ 4029376 w 6065868"/>
              <a:gd name="connsiteY1017" fmla="*/ 2039167 h 5615735"/>
              <a:gd name="connsiteX1018" fmla="*/ 3925926 w 6065868"/>
              <a:gd name="connsiteY1018" fmla="*/ 2040902 h 5615735"/>
              <a:gd name="connsiteX1019" fmla="*/ 3938349 w 6065868"/>
              <a:gd name="connsiteY1019" fmla="*/ 2042644 h 5615735"/>
              <a:gd name="connsiteX1020" fmla="*/ 3953336 w 6065868"/>
              <a:gd name="connsiteY1020" fmla="*/ 2074278 h 5615735"/>
              <a:gd name="connsiteX1021" fmla="*/ 3888134 w 6065868"/>
              <a:gd name="connsiteY1021" fmla="*/ 2088454 h 5615735"/>
              <a:gd name="connsiteX1022" fmla="*/ 3826076 w 6065868"/>
              <a:gd name="connsiteY1022" fmla="*/ 2092128 h 5615735"/>
              <a:gd name="connsiteX1023" fmla="*/ 3841820 w 6065868"/>
              <a:gd name="connsiteY1023" fmla="*/ 2094975 h 5615735"/>
              <a:gd name="connsiteX1024" fmla="*/ 3841786 w 6065868"/>
              <a:gd name="connsiteY1024" fmla="*/ 2100155 h 5615735"/>
              <a:gd name="connsiteX1025" fmla="*/ 3780498 w 6065868"/>
              <a:gd name="connsiteY1025" fmla="*/ 2099783 h 5615735"/>
              <a:gd name="connsiteX1026" fmla="*/ 3783797 w 6065868"/>
              <a:gd name="connsiteY1026" fmla="*/ 2096194 h 5615735"/>
              <a:gd name="connsiteX1027" fmla="*/ 3792553 w 6065868"/>
              <a:gd name="connsiteY1027" fmla="*/ 2093440 h 5615735"/>
              <a:gd name="connsiteX1028" fmla="*/ 3720743 w 6065868"/>
              <a:gd name="connsiteY1028" fmla="*/ 2093040 h 5615735"/>
              <a:gd name="connsiteX1029" fmla="*/ 3664501 w 6065868"/>
              <a:gd name="connsiteY1029" fmla="*/ 2097445 h 5615735"/>
              <a:gd name="connsiteX1030" fmla="*/ 3646723 w 6065868"/>
              <a:gd name="connsiteY1030" fmla="*/ 2099398 h 5615735"/>
              <a:gd name="connsiteX1031" fmla="*/ 3663982 w 6065868"/>
              <a:gd name="connsiteY1031" fmla="*/ 2102999 h 5615735"/>
              <a:gd name="connsiteX1032" fmla="*/ 3728139 w 6065868"/>
              <a:gd name="connsiteY1032" fmla="*/ 2104089 h 5615735"/>
              <a:gd name="connsiteX1033" fmla="*/ 3625422 w 6065868"/>
              <a:gd name="connsiteY1033" fmla="*/ 2128755 h 5615735"/>
              <a:gd name="connsiteX1034" fmla="*/ 3476170 w 6065868"/>
              <a:gd name="connsiteY1034" fmla="*/ 2130081 h 5615735"/>
              <a:gd name="connsiteX1035" fmla="*/ 3440112 w 6065868"/>
              <a:gd name="connsiteY1035" fmla="*/ 2128944 h 5615735"/>
              <a:gd name="connsiteX1036" fmla="*/ 3431949 w 6065868"/>
              <a:gd name="connsiteY1036" fmla="*/ 2130662 h 5615735"/>
              <a:gd name="connsiteX1037" fmla="*/ 3362917 w 6065868"/>
              <a:gd name="connsiteY1037" fmla="*/ 2152366 h 5615735"/>
              <a:gd name="connsiteX1038" fmla="*/ 3332547 w 6065868"/>
              <a:gd name="connsiteY1038" fmla="*/ 2164027 h 5615735"/>
              <a:gd name="connsiteX1039" fmla="*/ 3415211 w 6065868"/>
              <a:gd name="connsiteY1039" fmla="*/ 2170343 h 5615735"/>
              <a:gd name="connsiteX1040" fmla="*/ 3673334 w 6065868"/>
              <a:gd name="connsiteY1040" fmla="*/ 2160071 h 5615735"/>
              <a:gd name="connsiteX1041" fmla="*/ 3912784 w 6065868"/>
              <a:gd name="connsiteY1041" fmla="*/ 2151071 h 5615735"/>
              <a:gd name="connsiteX1042" fmla="*/ 3968446 w 6065868"/>
              <a:gd name="connsiteY1042" fmla="*/ 2163252 h 5615735"/>
              <a:gd name="connsiteX1043" fmla="*/ 3769594 w 6065868"/>
              <a:gd name="connsiteY1043" fmla="*/ 2171233 h 5615735"/>
              <a:gd name="connsiteX1044" fmla="*/ 3752221 w 6065868"/>
              <a:gd name="connsiteY1044" fmla="*/ 2171466 h 5615735"/>
              <a:gd name="connsiteX1045" fmla="*/ 3762916 w 6065868"/>
              <a:gd name="connsiteY1045" fmla="*/ 2177966 h 5615735"/>
              <a:gd name="connsiteX1046" fmla="*/ 3786804 w 6065868"/>
              <a:gd name="connsiteY1046" fmla="*/ 2183041 h 5615735"/>
              <a:gd name="connsiteX1047" fmla="*/ 3828924 w 6065868"/>
              <a:gd name="connsiteY1047" fmla="*/ 2185815 h 5615735"/>
              <a:gd name="connsiteX1048" fmla="*/ 3920604 w 6065868"/>
              <a:gd name="connsiteY1048" fmla="*/ 2180194 h 5615735"/>
              <a:gd name="connsiteX1049" fmla="*/ 3914170 w 6065868"/>
              <a:gd name="connsiteY1049" fmla="*/ 2191941 h 5615735"/>
              <a:gd name="connsiteX1050" fmla="*/ 3898524 w 6065868"/>
              <a:gd name="connsiteY1050" fmla="*/ 2194841 h 5615735"/>
              <a:gd name="connsiteX1051" fmla="*/ 3891073 w 6065868"/>
              <a:gd name="connsiteY1051" fmla="*/ 2196069 h 5615735"/>
              <a:gd name="connsiteX1052" fmla="*/ 3893156 w 6065868"/>
              <a:gd name="connsiteY1052" fmla="*/ 2196717 h 5615735"/>
              <a:gd name="connsiteX1053" fmla="*/ 3890742 w 6065868"/>
              <a:gd name="connsiteY1053" fmla="*/ 2221592 h 5615735"/>
              <a:gd name="connsiteX1054" fmla="*/ 4108218 w 6065868"/>
              <a:gd name="connsiteY1054" fmla="*/ 2258036 h 5615735"/>
              <a:gd name="connsiteX1055" fmla="*/ 4258563 w 6065868"/>
              <a:gd name="connsiteY1055" fmla="*/ 2331436 h 5615735"/>
              <a:gd name="connsiteX1056" fmla="*/ 4162122 w 6065868"/>
              <a:gd name="connsiteY1056" fmla="*/ 2326962 h 5615735"/>
              <a:gd name="connsiteX1057" fmla="*/ 4039127 w 6065868"/>
              <a:gd name="connsiteY1057" fmla="*/ 2346511 h 5615735"/>
              <a:gd name="connsiteX1058" fmla="*/ 3757939 w 6065868"/>
              <a:gd name="connsiteY1058" fmla="*/ 2376221 h 5615735"/>
              <a:gd name="connsiteX1059" fmla="*/ 3833733 w 6065868"/>
              <a:gd name="connsiteY1059" fmla="*/ 2396243 h 5615735"/>
              <a:gd name="connsiteX1060" fmla="*/ 3854930 w 6065868"/>
              <a:gd name="connsiteY1060" fmla="*/ 2429906 h 5615735"/>
              <a:gd name="connsiteX1061" fmla="*/ 3692193 w 6065868"/>
              <a:gd name="connsiteY1061" fmla="*/ 2428645 h 5615735"/>
              <a:gd name="connsiteX1062" fmla="*/ 3549630 w 6065868"/>
              <a:gd name="connsiteY1062" fmla="*/ 2427872 h 5615735"/>
              <a:gd name="connsiteX1063" fmla="*/ 3341210 w 6065868"/>
              <a:gd name="connsiteY1063" fmla="*/ 2506895 h 5615735"/>
              <a:gd name="connsiteX1064" fmla="*/ 3131935 w 6065868"/>
              <a:gd name="connsiteY1064" fmla="*/ 2636926 h 5615735"/>
              <a:gd name="connsiteX1065" fmla="*/ 2697570 w 6065868"/>
              <a:gd name="connsiteY1065" fmla="*/ 3050656 h 5615735"/>
              <a:gd name="connsiteX1066" fmla="*/ 2383299 w 6065868"/>
              <a:gd name="connsiteY1066" fmla="*/ 3569259 h 5615735"/>
              <a:gd name="connsiteX1067" fmla="*/ 2347525 w 6065868"/>
              <a:gd name="connsiteY1067" fmla="*/ 3658333 h 5615735"/>
              <a:gd name="connsiteX1068" fmla="*/ 2278075 w 6065868"/>
              <a:gd name="connsiteY1068" fmla="*/ 3684108 h 5615735"/>
              <a:gd name="connsiteX1069" fmla="*/ 2310492 w 6065868"/>
              <a:gd name="connsiteY1069" fmla="*/ 3594523 h 5615735"/>
              <a:gd name="connsiteX1070" fmla="*/ 2549951 w 6065868"/>
              <a:gd name="connsiteY1070" fmla="*/ 3147115 h 5615735"/>
              <a:gd name="connsiteX1071" fmla="*/ 2275743 w 6065868"/>
              <a:gd name="connsiteY1071" fmla="*/ 3620091 h 5615735"/>
              <a:gd name="connsiteX1072" fmla="*/ 2248189 w 6065868"/>
              <a:gd name="connsiteY1072" fmla="*/ 3695200 h 5615735"/>
              <a:gd name="connsiteX1073" fmla="*/ 2146835 w 6065868"/>
              <a:gd name="connsiteY1073" fmla="*/ 3732816 h 5615735"/>
              <a:gd name="connsiteX1074" fmla="*/ 1774714 w 6065868"/>
              <a:gd name="connsiteY1074" fmla="*/ 3911571 h 5615735"/>
              <a:gd name="connsiteX1075" fmla="*/ 1767299 w 6065868"/>
              <a:gd name="connsiteY1075" fmla="*/ 3918105 h 5615735"/>
              <a:gd name="connsiteX1076" fmla="*/ 1771694 w 6065868"/>
              <a:gd name="connsiteY1076" fmla="*/ 3918500 h 5615735"/>
              <a:gd name="connsiteX1077" fmla="*/ 1787420 w 6065868"/>
              <a:gd name="connsiteY1077" fmla="*/ 3918480 h 5615735"/>
              <a:gd name="connsiteX1078" fmla="*/ 1774604 w 6065868"/>
              <a:gd name="connsiteY1078" fmla="*/ 3925476 h 5615735"/>
              <a:gd name="connsiteX1079" fmla="*/ 1675599 w 6065868"/>
              <a:gd name="connsiteY1079" fmla="*/ 3979377 h 5615735"/>
              <a:gd name="connsiteX1080" fmla="*/ 1660143 w 6065868"/>
              <a:gd name="connsiteY1080" fmla="*/ 3997893 h 5615735"/>
              <a:gd name="connsiteX1081" fmla="*/ 1632277 w 6065868"/>
              <a:gd name="connsiteY1081" fmla="*/ 4043349 h 5615735"/>
              <a:gd name="connsiteX1082" fmla="*/ 1627778 w 6065868"/>
              <a:gd name="connsiteY1082" fmla="*/ 4068024 h 5615735"/>
              <a:gd name="connsiteX1083" fmla="*/ 1629697 w 6065868"/>
              <a:gd name="connsiteY1083" fmla="*/ 4068296 h 5615735"/>
              <a:gd name="connsiteX1084" fmla="*/ 1635219 w 6065868"/>
              <a:gd name="connsiteY1084" fmla="*/ 4054375 h 5615735"/>
              <a:gd name="connsiteX1085" fmla="*/ 1647114 w 6065868"/>
              <a:gd name="connsiteY1085" fmla="*/ 4033335 h 5615735"/>
              <a:gd name="connsiteX1086" fmla="*/ 1644192 w 6065868"/>
              <a:gd name="connsiteY1086" fmla="*/ 4061891 h 5615735"/>
              <a:gd name="connsiteX1087" fmla="*/ 1641746 w 6065868"/>
              <a:gd name="connsiteY1087" fmla="*/ 4067160 h 5615735"/>
              <a:gd name="connsiteX1088" fmla="*/ 1666646 w 6065868"/>
              <a:gd name="connsiteY1088" fmla="*/ 4056522 h 5615735"/>
              <a:gd name="connsiteX1089" fmla="*/ 1729156 w 6065868"/>
              <a:gd name="connsiteY1089" fmla="*/ 4022455 h 5615735"/>
              <a:gd name="connsiteX1090" fmla="*/ 1708698 w 6065868"/>
              <a:gd name="connsiteY1090" fmla="*/ 4043280 h 5615735"/>
              <a:gd name="connsiteX1091" fmla="*/ 1709025 w 6065868"/>
              <a:gd name="connsiteY1091" fmla="*/ 4040711 h 5615735"/>
              <a:gd name="connsiteX1092" fmla="*/ 1712795 w 6065868"/>
              <a:gd name="connsiteY1092" fmla="*/ 4038161 h 5615735"/>
              <a:gd name="connsiteX1093" fmla="*/ 1709236 w 6065868"/>
              <a:gd name="connsiteY1093" fmla="*/ 4039061 h 5615735"/>
              <a:gd name="connsiteX1094" fmla="*/ 1709025 w 6065868"/>
              <a:gd name="connsiteY1094" fmla="*/ 4040711 h 5615735"/>
              <a:gd name="connsiteX1095" fmla="*/ 1702092 w 6065868"/>
              <a:gd name="connsiteY1095" fmla="*/ 4045403 h 5615735"/>
              <a:gd name="connsiteX1096" fmla="*/ 1696907 w 6065868"/>
              <a:gd name="connsiteY1096" fmla="*/ 4047069 h 5615735"/>
              <a:gd name="connsiteX1097" fmla="*/ 1691721 w 6065868"/>
              <a:gd name="connsiteY1097" fmla="*/ 4050294 h 5615735"/>
              <a:gd name="connsiteX1098" fmla="*/ 1682775 w 6065868"/>
              <a:gd name="connsiteY1098" fmla="*/ 4070929 h 5615735"/>
              <a:gd name="connsiteX1099" fmla="*/ 1638590 w 6065868"/>
              <a:gd name="connsiteY1099" fmla="*/ 4095966 h 5615735"/>
              <a:gd name="connsiteX1100" fmla="*/ 1637131 w 6065868"/>
              <a:gd name="connsiteY1100" fmla="*/ 4096675 h 5615735"/>
              <a:gd name="connsiteX1101" fmla="*/ 1646599 w 6065868"/>
              <a:gd name="connsiteY1101" fmla="*/ 4104501 h 5615735"/>
              <a:gd name="connsiteX1102" fmla="*/ 1644736 w 6065868"/>
              <a:gd name="connsiteY1102" fmla="*/ 4119601 h 5615735"/>
              <a:gd name="connsiteX1103" fmla="*/ 1732829 w 6065868"/>
              <a:gd name="connsiteY1103" fmla="*/ 4078478 h 5615735"/>
              <a:gd name="connsiteX1104" fmla="*/ 1864815 w 6065868"/>
              <a:gd name="connsiteY1104" fmla="*/ 4008562 h 5615735"/>
              <a:gd name="connsiteX1105" fmla="*/ 1875337 w 6065868"/>
              <a:gd name="connsiteY1105" fmla="*/ 4008098 h 5615735"/>
              <a:gd name="connsiteX1106" fmla="*/ 1899883 w 6065868"/>
              <a:gd name="connsiteY1106" fmla="*/ 4005539 h 5615735"/>
              <a:gd name="connsiteX1107" fmla="*/ 1859781 w 6065868"/>
              <a:gd name="connsiteY1107" fmla="*/ 4030375 h 5615735"/>
              <a:gd name="connsiteX1108" fmla="*/ 1825801 w 6065868"/>
              <a:gd name="connsiteY1108" fmla="*/ 4048381 h 5615735"/>
              <a:gd name="connsiteX1109" fmla="*/ 1825801 w 6065868"/>
              <a:gd name="connsiteY1109" fmla="*/ 4048381 h 5615735"/>
              <a:gd name="connsiteX1110" fmla="*/ 1859781 w 6065868"/>
              <a:gd name="connsiteY1110" fmla="*/ 4030375 h 5615735"/>
              <a:gd name="connsiteX1111" fmla="*/ 1901627 w 6065868"/>
              <a:gd name="connsiteY1111" fmla="*/ 4012379 h 5615735"/>
              <a:gd name="connsiteX1112" fmla="*/ 1903848 w 6065868"/>
              <a:gd name="connsiteY1112" fmla="*/ 4023189 h 5615735"/>
              <a:gd name="connsiteX1113" fmla="*/ 1896620 w 6065868"/>
              <a:gd name="connsiteY1113" fmla="*/ 4021504 h 5615735"/>
              <a:gd name="connsiteX1114" fmla="*/ 1903848 w 6065868"/>
              <a:gd name="connsiteY1114" fmla="*/ 4023189 h 5615735"/>
              <a:gd name="connsiteX1115" fmla="*/ 1919405 w 6065868"/>
              <a:gd name="connsiteY1115" fmla="*/ 4020381 h 5615735"/>
              <a:gd name="connsiteX1116" fmla="*/ 1881067 w 6065868"/>
              <a:gd name="connsiteY1116" fmla="*/ 4042627 h 5615735"/>
              <a:gd name="connsiteX1117" fmla="*/ 1868188 w 6065868"/>
              <a:gd name="connsiteY1117" fmla="*/ 4047620 h 5615735"/>
              <a:gd name="connsiteX1118" fmla="*/ 1861586 w 6065868"/>
              <a:gd name="connsiteY1118" fmla="*/ 4048509 h 5615735"/>
              <a:gd name="connsiteX1119" fmla="*/ 1864547 w 6065868"/>
              <a:gd name="connsiteY1119" fmla="*/ 4052213 h 5615735"/>
              <a:gd name="connsiteX1120" fmla="*/ 1813251 w 6065868"/>
              <a:gd name="connsiteY1120" fmla="*/ 4081976 h 5615735"/>
              <a:gd name="connsiteX1121" fmla="*/ 1795962 w 6065868"/>
              <a:gd name="connsiteY1121" fmla="*/ 4086002 h 5615735"/>
              <a:gd name="connsiteX1122" fmla="*/ 1756084 w 6065868"/>
              <a:gd name="connsiteY1122" fmla="*/ 4093553 h 5615735"/>
              <a:gd name="connsiteX1123" fmla="*/ 1709171 w 6065868"/>
              <a:gd name="connsiteY1123" fmla="*/ 4108644 h 5615735"/>
              <a:gd name="connsiteX1124" fmla="*/ 1792433 w 6065868"/>
              <a:gd name="connsiteY1124" fmla="*/ 4093588 h 5615735"/>
              <a:gd name="connsiteX1125" fmla="*/ 1793372 w 6065868"/>
              <a:gd name="connsiteY1125" fmla="*/ 4093512 h 5615735"/>
              <a:gd name="connsiteX1126" fmla="*/ 1779388 w 6065868"/>
              <a:gd name="connsiteY1126" fmla="*/ 4101627 h 5615735"/>
              <a:gd name="connsiteX1127" fmla="*/ 1655037 w 6065868"/>
              <a:gd name="connsiteY1127" fmla="*/ 4164907 h 5615735"/>
              <a:gd name="connsiteX1128" fmla="*/ 1647512 w 6065868"/>
              <a:gd name="connsiteY1128" fmla="*/ 4168502 h 5615735"/>
              <a:gd name="connsiteX1129" fmla="*/ 1654189 w 6065868"/>
              <a:gd name="connsiteY1129" fmla="*/ 4189207 h 5615735"/>
              <a:gd name="connsiteX1130" fmla="*/ 1669874 w 6065868"/>
              <a:gd name="connsiteY1130" fmla="*/ 4222324 h 5615735"/>
              <a:gd name="connsiteX1131" fmla="*/ 1678936 w 6065868"/>
              <a:gd name="connsiteY1131" fmla="*/ 4264495 h 5615735"/>
              <a:gd name="connsiteX1132" fmla="*/ 1686494 w 6065868"/>
              <a:gd name="connsiteY1132" fmla="*/ 4275924 h 5615735"/>
              <a:gd name="connsiteX1133" fmla="*/ 1698307 w 6065868"/>
              <a:gd name="connsiteY1133" fmla="*/ 4271499 h 5615735"/>
              <a:gd name="connsiteX1134" fmla="*/ 1687370 w 6065868"/>
              <a:gd name="connsiteY1134" fmla="*/ 4277248 h 5615735"/>
              <a:gd name="connsiteX1135" fmla="*/ 1695385 w 6065868"/>
              <a:gd name="connsiteY1135" fmla="*/ 4289367 h 5615735"/>
              <a:gd name="connsiteX1136" fmla="*/ 1699931 w 6065868"/>
              <a:gd name="connsiteY1136" fmla="*/ 4322392 h 5615735"/>
              <a:gd name="connsiteX1137" fmla="*/ 1706898 w 6065868"/>
              <a:gd name="connsiteY1137" fmla="*/ 4298094 h 5615735"/>
              <a:gd name="connsiteX1138" fmla="*/ 1715990 w 6065868"/>
              <a:gd name="connsiteY1138" fmla="*/ 4364141 h 5615735"/>
              <a:gd name="connsiteX1139" fmla="*/ 1732018 w 6065868"/>
              <a:gd name="connsiteY1139" fmla="*/ 4382014 h 5615735"/>
              <a:gd name="connsiteX1140" fmla="*/ 1731053 w 6065868"/>
              <a:gd name="connsiteY1140" fmla="*/ 4422309 h 5615735"/>
              <a:gd name="connsiteX1141" fmla="*/ 1744439 w 6065868"/>
              <a:gd name="connsiteY1141" fmla="*/ 4432814 h 5615735"/>
              <a:gd name="connsiteX1142" fmla="*/ 1746433 w 6065868"/>
              <a:gd name="connsiteY1142" fmla="*/ 4434283 h 5615735"/>
              <a:gd name="connsiteX1143" fmla="*/ 1770101 w 6065868"/>
              <a:gd name="connsiteY1143" fmla="*/ 4423221 h 5615735"/>
              <a:gd name="connsiteX1144" fmla="*/ 1769636 w 6065868"/>
              <a:gd name="connsiteY1144" fmla="*/ 4424335 h 5615735"/>
              <a:gd name="connsiteX1145" fmla="*/ 1796271 w 6065868"/>
              <a:gd name="connsiteY1145" fmla="*/ 4421620 h 5615735"/>
              <a:gd name="connsiteX1146" fmla="*/ 1806207 w 6065868"/>
              <a:gd name="connsiteY1146" fmla="*/ 4420425 h 5615735"/>
              <a:gd name="connsiteX1147" fmla="*/ 1792267 w 6065868"/>
              <a:gd name="connsiteY1147" fmla="*/ 4427711 h 5615735"/>
              <a:gd name="connsiteX1148" fmla="*/ 1759229 w 6065868"/>
              <a:gd name="connsiteY1148" fmla="*/ 4443713 h 5615735"/>
              <a:gd name="connsiteX1149" fmla="*/ 1761350 w 6065868"/>
              <a:gd name="connsiteY1149" fmla="*/ 4445275 h 5615735"/>
              <a:gd name="connsiteX1150" fmla="*/ 1764411 w 6065868"/>
              <a:gd name="connsiteY1150" fmla="*/ 4471448 h 5615735"/>
              <a:gd name="connsiteX1151" fmla="*/ 1767574 w 6065868"/>
              <a:gd name="connsiteY1151" fmla="*/ 4486779 h 5615735"/>
              <a:gd name="connsiteX1152" fmla="*/ 1772372 w 6065868"/>
              <a:gd name="connsiteY1152" fmla="*/ 4487586 h 5615735"/>
              <a:gd name="connsiteX1153" fmla="*/ 1768686 w 6065868"/>
              <a:gd name="connsiteY1153" fmla="*/ 4490467 h 5615735"/>
              <a:gd name="connsiteX1154" fmla="*/ 1772285 w 6065868"/>
              <a:gd name="connsiteY1154" fmla="*/ 4500554 h 5615735"/>
              <a:gd name="connsiteX1155" fmla="*/ 1772539 w 6065868"/>
              <a:gd name="connsiteY1155" fmla="*/ 4501252 h 5615735"/>
              <a:gd name="connsiteX1156" fmla="*/ 1827564 w 6065868"/>
              <a:gd name="connsiteY1156" fmla="*/ 4490509 h 5615735"/>
              <a:gd name="connsiteX1157" fmla="*/ 1853019 w 6065868"/>
              <a:gd name="connsiteY1157" fmla="*/ 4487615 h 5615735"/>
              <a:gd name="connsiteX1158" fmla="*/ 1935085 w 6065868"/>
              <a:gd name="connsiteY1158" fmla="*/ 4431037 h 5615735"/>
              <a:gd name="connsiteX1159" fmla="*/ 2052260 w 6065868"/>
              <a:gd name="connsiteY1159" fmla="*/ 4365118 h 5615735"/>
              <a:gd name="connsiteX1160" fmla="*/ 2086295 w 6065868"/>
              <a:gd name="connsiteY1160" fmla="*/ 4346985 h 5615735"/>
              <a:gd name="connsiteX1161" fmla="*/ 2076940 w 6065868"/>
              <a:gd name="connsiteY1161" fmla="*/ 4455290 h 5615735"/>
              <a:gd name="connsiteX1162" fmla="*/ 2075197 w 6065868"/>
              <a:gd name="connsiteY1162" fmla="*/ 4516170 h 5615735"/>
              <a:gd name="connsiteX1163" fmla="*/ 2052023 w 6065868"/>
              <a:gd name="connsiteY1163" fmla="*/ 4530556 h 5615735"/>
              <a:gd name="connsiteX1164" fmla="*/ 1838484 w 6065868"/>
              <a:gd name="connsiteY1164" fmla="*/ 4674609 h 5615735"/>
              <a:gd name="connsiteX1165" fmla="*/ 1839889 w 6065868"/>
              <a:gd name="connsiteY1165" fmla="*/ 4700399 h 5615735"/>
              <a:gd name="connsiteX1166" fmla="*/ 1850047 w 6065868"/>
              <a:gd name="connsiteY1166" fmla="*/ 4708099 h 5615735"/>
              <a:gd name="connsiteX1167" fmla="*/ 2003945 w 6065868"/>
              <a:gd name="connsiteY1167" fmla="*/ 4606468 h 5615735"/>
              <a:gd name="connsiteX1168" fmla="*/ 2073850 w 6065868"/>
              <a:gd name="connsiteY1168" fmla="*/ 4563182 h 5615735"/>
              <a:gd name="connsiteX1169" fmla="*/ 2073337 w 6065868"/>
              <a:gd name="connsiteY1169" fmla="*/ 4581110 h 5615735"/>
              <a:gd name="connsiteX1170" fmla="*/ 2057897 w 6065868"/>
              <a:gd name="connsiteY1170" fmla="*/ 4591122 h 5615735"/>
              <a:gd name="connsiteX1171" fmla="*/ 1974276 w 6065868"/>
              <a:gd name="connsiteY1171" fmla="*/ 4647929 h 5615735"/>
              <a:gd name="connsiteX1172" fmla="*/ 1989959 w 6065868"/>
              <a:gd name="connsiteY1172" fmla="*/ 4647908 h 5615735"/>
              <a:gd name="connsiteX1173" fmla="*/ 1977144 w 6065868"/>
              <a:gd name="connsiteY1173" fmla="*/ 4654903 h 5615735"/>
              <a:gd name="connsiteX1174" fmla="*/ 1923025 w 6065868"/>
              <a:gd name="connsiteY1174" fmla="*/ 4684000 h 5615735"/>
              <a:gd name="connsiteX1175" fmla="*/ 1919602 w 6065868"/>
              <a:gd name="connsiteY1175" fmla="*/ 4686746 h 5615735"/>
              <a:gd name="connsiteX1176" fmla="*/ 1857928 w 6065868"/>
              <a:gd name="connsiteY1176" fmla="*/ 4720523 h 5615735"/>
              <a:gd name="connsiteX1177" fmla="*/ 1861195 w 6065868"/>
              <a:gd name="connsiteY1177" fmla="*/ 4730289 h 5615735"/>
              <a:gd name="connsiteX1178" fmla="*/ 1872958 w 6065868"/>
              <a:gd name="connsiteY1178" fmla="*/ 4724166 h 5615735"/>
              <a:gd name="connsiteX1179" fmla="*/ 1862069 w 6065868"/>
              <a:gd name="connsiteY1179" fmla="*/ 4732901 h 5615735"/>
              <a:gd name="connsiteX1180" fmla="*/ 1864605 w 6065868"/>
              <a:gd name="connsiteY1180" fmla="*/ 4740483 h 5615735"/>
              <a:gd name="connsiteX1181" fmla="*/ 1867574 w 6065868"/>
              <a:gd name="connsiteY1181" fmla="*/ 4760393 h 5615735"/>
              <a:gd name="connsiteX1182" fmla="*/ 1882991 w 6065868"/>
              <a:gd name="connsiteY1182" fmla="*/ 4749197 h 5615735"/>
              <a:gd name="connsiteX1183" fmla="*/ 2010464 w 6065868"/>
              <a:gd name="connsiteY1183" fmla="*/ 4674116 h 5615735"/>
              <a:gd name="connsiteX1184" fmla="*/ 2070271 w 6065868"/>
              <a:gd name="connsiteY1184" fmla="*/ 4691946 h 5615735"/>
              <a:gd name="connsiteX1185" fmla="*/ 2074313 w 6065868"/>
              <a:gd name="connsiteY1185" fmla="*/ 4690271 h 5615735"/>
              <a:gd name="connsiteX1186" fmla="*/ 2075218 w 6065868"/>
              <a:gd name="connsiteY1186" fmla="*/ 4689785 h 5615735"/>
              <a:gd name="connsiteX1187" fmla="*/ 2076103 w 6065868"/>
              <a:gd name="connsiteY1187" fmla="*/ 4720261 h 5615735"/>
              <a:gd name="connsiteX1188" fmla="*/ 2055759 w 6065868"/>
              <a:gd name="connsiteY1188" fmla="*/ 4728927 h 5615735"/>
              <a:gd name="connsiteX1189" fmla="*/ 1988813 w 6065868"/>
              <a:gd name="connsiteY1189" fmla="*/ 4767565 h 5615735"/>
              <a:gd name="connsiteX1190" fmla="*/ 1960908 w 6065868"/>
              <a:gd name="connsiteY1190" fmla="*/ 4794377 h 5615735"/>
              <a:gd name="connsiteX1191" fmla="*/ 2067356 w 6065868"/>
              <a:gd name="connsiteY1191" fmla="*/ 4737990 h 5615735"/>
              <a:gd name="connsiteX1192" fmla="*/ 2076607 w 6065868"/>
              <a:gd name="connsiteY1192" fmla="*/ 4737582 h 5615735"/>
              <a:gd name="connsiteX1193" fmla="*/ 2076988 w 6065868"/>
              <a:gd name="connsiteY1193" fmla="*/ 4750720 h 5615735"/>
              <a:gd name="connsiteX1194" fmla="*/ 2062322 w 6065868"/>
              <a:gd name="connsiteY1194" fmla="*/ 4759804 h 5615735"/>
              <a:gd name="connsiteX1195" fmla="*/ 2028341 w 6065868"/>
              <a:gd name="connsiteY1195" fmla="*/ 4777808 h 5615735"/>
              <a:gd name="connsiteX1196" fmla="*/ 2028341 w 6065868"/>
              <a:gd name="connsiteY1196" fmla="*/ 4777808 h 5615735"/>
              <a:gd name="connsiteX1197" fmla="*/ 2062322 w 6065868"/>
              <a:gd name="connsiteY1197" fmla="*/ 4759804 h 5615735"/>
              <a:gd name="connsiteX1198" fmla="*/ 2077152 w 6065868"/>
              <a:gd name="connsiteY1198" fmla="*/ 4753426 h 5615735"/>
              <a:gd name="connsiteX1199" fmla="*/ 2078941 w 6065868"/>
              <a:gd name="connsiteY1199" fmla="*/ 4773864 h 5615735"/>
              <a:gd name="connsiteX1200" fmla="*/ 2070729 w 6065868"/>
              <a:gd name="connsiteY1200" fmla="*/ 4777048 h 5615735"/>
              <a:gd name="connsiteX1201" fmla="*/ 2064125 w 6065868"/>
              <a:gd name="connsiteY1201" fmla="*/ 4777937 h 5615735"/>
              <a:gd name="connsiteX1202" fmla="*/ 2067086 w 6065868"/>
              <a:gd name="connsiteY1202" fmla="*/ 4781641 h 5615735"/>
              <a:gd name="connsiteX1203" fmla="*/ 2015792 w 6065868"/>
              <a:gd name="connsiteY1203" fmla="*/ 4811404 h 5615735"/>
              <a:gd name="connsiteX1204" fmla="*/ 1998501 w 6065868"/>
              <a:gd name="connsiteY1204" fmla="*/ 4815429 h 5615735"/>
              <a:gd name="connsiteX1205" fmla="*/ 1958624 w 6065868"/>
              <a:gd name="connsiteY1205" fmla="*/ 4822982 h 5615735"/>
              <a:gd name="connsiteX1206" fmla="*/ 1950907 w 6065868"/>
              <a:gd name="connsiteY1206" fmla="*/ 4824591 h 5615735"/>
              <a:gd name="connsiteX1207" fmla="*/ 1950668 w 6065868"/>
              <a:gd name="connsiteY1207" fmla="*/ 4825528 h 5615735"/>
              <a:gd name="connsiteX1208" fmla="*/ 1948847 w 6065868"/>
              <a:gd name="connsiteY1208" fmla="*/ 4832662 h 5615735"/>
              <a:gd name="connsiteX1209" fmla="*/ 1956053 w 6065868"/>
              <a:gd name="connsiteY1209" fmla="*/ 4831176 h 5615735"/>
              <a:gd name="connsiteX1210" fmla="*/ 1994972 w 6065868"/>
              <a:gd name="connsiteY1210" fmla="*/ 4823016 h 5615735"/>
              <a:gd name="connsiteX1211" fmla="*/ 1995912 w 6065868"/>
              <a:gd name="connsiteY1211" fmla="*/ 4822940 h 5615735"/>
              <a:gd name="connsiteX1212" fmla="*/ 1981928 w 6065868"/>
              <a:gd name="connsiteY1212" fmla="*/ 4831054 h 5615735"/>
              <a:gd name="connsiteX1213" fmla="*/ 1942673 w 6065868"/>
              <a:gd name="connsiteY1213" fmla="*/ 4852851 h 5615735"/>
              <a:gd name="connsiteX1214" fmla="*/ 1941743 w 6065868"/>
              <a:gd name="connsiteY1214" fmla="*/ 4855416 h 5615735"/>
              <a:gd name="connsiteX1215" fmla="*/ 1916301 w 6065868"/>
              <a:gd name="connsiteY1215" fmla="*/ 4879453 h 5615735"/>
              <a:gd name="connsiteX1216" fmla="*/ 1922578 w 6065868"/>
              <a:gd name="connsiteY1216" fmla="*/ 4887110 h 5615735"/>
              <a:gd name="connsiteX1217" fmla="*/ 1919853 w 6065868"/>
              <a:gd name="connsiteY1217" fmla="*/ 4914621 h 5615735"/>
              <a:gd name="connsiteX1218" fmla="*/ 1932293 w 6065868"/>
              <a:gd name="connsiteY1218" fmla="*/ 4936091 h 5615735"/>
              <a:gd name="connsiteX1219" fmla="*/ 1979607 w 6065868"/>
              <a:gd name="connsiteY1219" fmla="*/ 4903756 h 5615735"/>
              <a:gd name="connsiteX1220" fmla="*/ 2080662 w 6065868"/>
              <a:gd name="connsiteY1220" fmla="*/ 4841486 h 5615735"/>
              <a:gd name="connsiteX1221" fmla="*/ 1981590 w 6065868"/>
              <a:gd name="connsiteY1221" fmla="*/ 4919993 h 5615735"/>
              <a:gd name="connsiteX1222" fmla="*/ 1937530 w 6065868"/>
              <a:gd name="connsiteY1222" fmla="*/ 4953116 h 5615735"/>
              <a:gd name="connsiteX1223" fmla="*/ 1938724 w 6065868"/>
              <a:gd name="connsiteY1223" fmla="*/ 4963990 h 5615735"/>
              <a:gd name="connsiteX1224" fmla="*/ 1946850 w 6065868"/>
              <a:gd name="connsiteY1224" fmla="*/ 4988515 h 5615735"/>
              <a:gd name="connsiteX1225" fmla="*/ 1949146 w 6065868"/>
              <a:gd name="connsiteY1225" fmla="*/ 4996815 h 5615735"/>
              <a:gd name="connsiteX1226" fmla="*/ 1949078 w 6065868"/>
              <a:gd name="connsiteY1226" fmla="*/ 5003625 h 5615735"/>
              <a:gd name="connsiteX1227" fmla="*/ 1957641 w 6065868"/>
              <a:gd name="connsiteY1227" fmla="*/ 4997035 h 5615735"/>
              <a:gd name="connsiteX1228" fmla="*/ 1998024 w 6065868"/>
              <a:gd name="connsiteY1228" fmla="*/ 4979010 h 5615735"/>
              <a:gd name="connsiteX1229" fmla="*/ 1982883 w 6065868"/>
              <a:gd name="connsiteY1229" fmla="*/ 4998578 h 5615735"/>
              <a:gd name="connsiteX1230" fmla="*/ 2044908 w 6065868"/>
              <a:gd name="connsiteY1230" fmla="*/ 4978749 h 5615735"/>
              <a:gd name="connsiteX1231" fmla="*/ 2044342 w 6065868"/>
              <a:gd name="connsiteY1231" fmla="*/ 4979651 h 5615735"/>
              <a:gd name="connsiteX1232" fmla="*/ 2097077 w 6065868"/>
              <a:gd name="connsiteY1232" fmla="*/ 4948456 h 5615735"/>
              <a:gd name="connsiteX1233" fmla="*/ 2111906 w 6065868"/>
              <a:gd name="connsiteY1233" fmla="*/ 5048998 h 5615735"/>
              <a:gd name="connsiteX1234" fmla="*/ 2136074 w 6065868"/>
              <a:gd name="connsiteY1234" fmla="*/ 5164115 h 5615735"/>
              <a:gd name="connsiteX1235" fmla="*/ 2111553 w 6065868"/>
              <a:gd name="connsiteY1235" fmla="*/ 5183232 h 5615735"/>
              <a:gd name="connsiteX1236" fmla="*/ 2080612 w 6065868"/>
              <a:gd name="connsiteY1236" fmla="*/ 5203458 h 5615735"/>
              <a:gd name="connsiteX1237" fmla="*/ 2039771 w 6065868"/>
              <a:gd name="connsiteY1237" fmla="*/ 5229803 h 5615735"/>
              <a:gd name="connsiteX1238" fmla="*/ 2043606 w 6065868"/>
              <a:gd name="connsiteY1238" fmla="*/ 5235026 h 5615735"/>
              <a:gd name="connsiteX1239" fmla="*/ 2051415 w 6065868"/>
              <a:gd name="connsiteY1239" fmla="*/ 5239513 h 5615735"/>
              <a:gd name="connsiteX1240" fmla="*/ 2039931 w 6065868"/>
              <a:gd name="connsiteY1240" fmla="*/ 5254662 h 5615735"/>
              <a:gd name="connsiteX1241" fmla="*/ 2048419 w 6065868"/>
              <a:gd name="connsiteY1241" fmla="*/ 5261096 h 5615735"/>
              <a:gd name="connsiteX1242" fmla="*/ 2062816 w 6065868"/>
              <a:gd name="connsiteY1242" fmla="*/ 5253546 h 5615735"/>
              <a:gd name="connsiteX1243" fmla="*/ 2059182 w 6065868"/>
              <a:gd name="connsiteY1243" fmla="*/ 5257933 h 5615735"/>
              <a:gd name="connsiteX1244" fmla="*/ 2052090 w 6065868"/>
              <a:gd name="connsiteY1244" fmla="*/ 5263879 h 5615735"/>
              <a:gd name="connsiteX1245" fmla="*/ 2054475 w 6065868"/>
              <a:gd name="connsiteY1245" fmla="*/ 5265687 h 5615735"/>
              <a:gd name="connsiteX1246" fmla="*/ 2054891 w 6065868"/>
              <a:gd name="connsiteY1246" fmla="*/ 5272541 h 5615735"/>
              <a:gd name="connsiteX1247" fmla="*/ 2093809 w 6065868"/>
              <a:gd name="connsiteY1247" fmla="*/ 5248237 h 5615735"/>
              <a:gd name="connsiteX1248" fmla="*/ 2121740 w 6065868"/>
              <a:gd name="connsiteY1248" fmla="*/ 5229905 h 5615735"/>
              <a:gd name="connsiteX1249" fmla="*/ 2147815 w 6065868"/>
              <a:gd name="connsiteY1249" fmla="*/ 5214284 h 5615735"/>
              <a:gd name="connsiteX1250" fmla="*/ 2169847 w 6065868"/>
              <a:gd name="connsiteY1250" fmla="*/ 5294180 h 5615735"/>
              <a:gd name="connsiteX1251" fmla="*/ 2084841 w 6065868"/>
              <a:gd name="connsiteY1251" fmla="*/ 5351925 h 5615735"/>
              <a:gd name="connsiteX1252" fmla="*/ 2084229 w 6065868"/>
              <a:gd name="connsiteY1252" fmla="*/ 5353929 h 5615735"/>
              <a:gd name="connsiteX1253" fmla="*/ 2094674 w 6065868"/>
              <a:gd name="connsiteY1253" fmla="*/ 5346453 h 5615735"/>
              <a:gd name="connsiteX1254" fmla="*/ 2130148 w 6065868"/>
              <a:gd name="connsiteY1254" fmla="*/ 5329009 h 5615735"/>
              <a:gd name="connsiteX1255" fmla="*/ 2160618 w 6065868"/>
              <a:gd name="connsiteY1255" fmla="*/ 5330063 h 5615735"/>
              <a:gd name="connsiteX1256" fmla="*/ 2176766 w 6065868"/>
              <a:gd name="connsiteY1256" fmla="*/ 5319269 h 5615735"/>
              <a:gd name="connsiteX1257" fmla="*/ 2180846 w 6065868"/>
              <a:gd name="connsiteY1257" fmla="*/ 5334065 h 5615735"/>
              <a:gd name="connsiteX1258" fmla="*/ 2165032 w 6065868"/>
              <a:gd name="connsiteY1258" fmla="*/ 5350841 h 5615735"/>
              <a:gd name="connsiteX1259" fmla="*/ 2156715 w 6065868"/>
              <a:gd name="connsiteY1259" fmla="*/ 5365835 h 5615735"/>
              <a:gd name="connsiteX1260" fmla="*/ 2119434 w 6065868"/>
              <a:gd name="connsiteY1260" fmla="*/ 5383288 h 5615735"/>
              <a:gd name="connsiteX1261" fmla="*/ 2107776 w 6065868"/>
              <a:gd name="connsiteY1261" fmla="*/ 5398355 h 5615735"/>
              <a:gd name="connsiteX1262" fmla="*/ 2103915 w 6065868"/>
              <a:gd name="connsiteY1262" fmla="*/ 5403343 h 5615735"/>
              <a:gd name="connsiteX1263" fmla="*/ 2107960 w 6065868"/>
              <a:gd name="connsiteY1263" fmla="*/ 5406409 h 5615735"/>
              <a:gd name="connsiteX1264" fmla="*/ 2189340 w 6065868"/>
              <a:gd name="connsiteY1264" fmla="*/ 5360779 h 5615735"/>
              <a:gd name="connsiteX1265" fmla="*/ 2197698 w 6065868"/>
              <a:gd name="connsiteY1265" fmla="*/ 5385926 h 5615735"/>
              <a:gd name="connsiteX1266" fmla="*/ 2162204 w 6065868"/>
              <a:gd name="connsiteY1266" fmla="*/ 5408874 h 5615735"/>
              <a:gd name="connsiteX1267" fmla="*/ 2147201 w 6065868"/>
              <a:gd name="connsiteY1267" fmla="*/ 5417536 h 5615735"/>
              <a:gd name="connsiteX1268" fmla="*/ 2143386 w 6065868"/>
              <a:gd name="connsiteY1268" fmla="*/ 5420119 h 5615735"/>
              <a:gd name="connsiteX1269" fmla="*/ 2134172 w 6065868"/>
              <a:gd name="connsiteY1269" fmla="*/ 5426278 h 5615735"/>
              <a:gd name="connsiteX1270" fmla="*/ 2145617 w 6065868"/>
              <a:gd name="connsiteY1270" fmla="*/ 5434954 h 5615735"/>
              <a:gd name="connsiteX1271" fmla="*/ 2154012 w 6065868"/>
              <a:gd name="connsiteY1271" fmla="*/ 5436308 h 5615735"/>
              <a:gd name="connsiteX1272" fmla="*/ 2156410 w 6065868"/>
              <a:gd name="connsiteY1272" fmla="*/ 5437945 h 5615735"/>
              <a:gd name="connsiteX1273" fmla="*/ 2177063 w 6065868"/>
              <a:gd name="connsiteY1273" fmla="*/ 5427880 h 5615735"/>
              <a:gd name="connsiteX1274" fmla="*/ 2206072 w 6065868"/>
              <a:gd name="connsiteY1274" fmla="*/ 5411125 h 5615735"/>
              <a:gd name="connsiteX1275" fmla="*/ 2213166 w 6065868"/>
              <a:gd name="connsiteY1275" fmla="*/ 5432470 h 5615735"/>
              <a:gd name="connsiteX1276" fmla="*/ 2171958 w 6065868"/>
              <a:gd name="connsiteY1276" fmla="*/ 5456223 h 5615735"/>
              <a:gd name="connsiteX1277" fmla="*/ 2184238 w 6065868"/>
              <a:gd name="connsiteY1277" fmla="*/ 5463872 h 5615735"/>
              <a:gd name="connsiteX1278" fmla="*/ 2202079 w 6065868"/>
              <a:gd name="connsiteY1278" fmla="*/ 5468517 h 5615735"/>
              <a:gd name="connsiteX1279" fmla="*/ 2221213 w 6065868"/>
              <a:gd name="connsiteY1279" fmla="*/ 5456683 h 5615735"/>
              <a:gd name="connsiteX1280" fmla="*/ 2223483 w 6065868"/>
              <a:gd name="connsiteY1280" fmla="*/ 5463514 h 5615735"/>
              <a:gd name="connsiteX1281" fmla="*/ 2267909 w 6065868"/>
              <a:gd name="connsiteY1281" fmla="*/ 5578413 h 5615735"/>
              <a:gd name="connsiteX1282" fmla="*/ 2286536 w 6065868"/>
              <a:gd name="connsiteY1282" fmla="*/ 5615735 h 5615735"/>
              <a:gd name="connsiteX1283" fmla="*/ 113441 w 6065868"/>
              <a:gd name="connsiteY1283" fmla="*/ 5615735 h 5615735"/>
              <a:gd name="connsiteX1284" fmla="*/ 74726 w 6065868"/>
              <a:gd name="connsiteY1284" fmla="*/ 5432364 h 5615735"/>
              <a:gd name="connsiteX1285" fmla="*/ 26338 w 6065868"/>
              <a:gd name="connsiteY1285" fmla="*/ 5083577 h 5615735"/>
              <a:gd name="connsiteX1286" fmla="*/ 73567 w 6065868"/>
              <a:gd name="connsiteY1286" fmla="*/ 3681693 h 5615735"/>
              <a:gd name="connsiteX1287" fmla="*/ 478276 w 6065868"/>
              <a:gd name="connsiteY1287" fmla="*/ 2388373 h 5615735"/>
              <a:gd name="connsiteX1288" fmla="*/ 1134441 w 6065868"/>
              <a:gd name="connsiteY1288" fmla="*/ 1349371 h 5615735"/>
              <a:gd name="connsiteX1289" fmla="*/ 1582706 w 6065868"/>
              <a:gd name="connsiteY1289" fmla="*/ 892429 h 5615735"/>
              <a:gd name="connsiteX1290" fmla="*/ 1564097 w 6065868"/>
              <a:gd name="connsiteY1290" fmla="*/ 962543 h 5615735"/>
              <a:gd name="connsiteX1291" fmla="*/ 2353411 w 6065868"/>
              <a:gd name="connsiteY1291" fmla="*/ 426465 h 5615735"/>
              <a:gd name="connsiteX1292" fmla="*/ 3272773 w 6065868"/>
              <a:gd name="connsiteY1292" fmla="*/ 89605 h 5615735"/>
              <a:gd name="connsiteX1293" fmla="*/ 3997600 w 6065868"/>
              <a:gd name="connsiteY1293" fmla="*/ 978 h 5615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</a:cxnLst>
            <a:rect l="l" t="t" r="r" b="b"/>
            <a:pathLst>
              <a:path w="6065868" h="5615735">
                <a:moveTo>
                  <a:pt x="2335394" y="5504264"/>
                </a:moveTo>
                <a:lnTo>
                  <a:pt x="2383094" y="5512228"/>
                </a:lnTo>
                <a:lnTo>
                  <a:pt x="2398412" y="5552034"/>
                </a:lnTo>
                <a:lnTo>
                  <a:pt x="2425018" y="5615735"/>
                </a:lnTo>
                <a:lnTo>
                  <a:pt x="2391110" y="5615735"/>
                </a:lnTo>
                <a:lnTo>
                  <a:pt x="2359842" y="5557476"/>
                </a:lnTo>
                <a:close/>
                <a:moveTo>
                  <a:pt x="2332038" y="5496958"/>
                </a:moveTo>
                <a:lnTo>
                  <a:pt x="2339489" y="5498904"/>
                </a:lnTo>
                <a:cubicBezTo>
                  <a:pt x="2338111" y="5500722"/>
                  <a:pt x="2336513" y="5500942"/>
                  <a:pt x="2334915" y="5501162"/>
                </a:cubicBezTo>
                <a:lnTo>
                  <a:pt x="2334144" y="5501542"/>
                </a:lnTo>
                <a:close/>
                <a:moveTo>
                  <a:pt x="2190457" y="5468943"/>
                </a:moveTo>
                <a:lnTo>
                  <a:pt x="2191909" y="5474807"/>
                </a:lnTo>
                <a:lnTo>
                  <a:pt x="2193168" y="5474029"/>
                </a:lnTo>
                <a:close/>
                <a:moveTo>
                  <a:pt x="2139225" y="5435834"/>
                </a:moveTo>
                <a:lnTo>
                  <a:pt x="2148669" y="5441717"/>
                </a:lnTo>
                <a:lnTo>
                  <a:pt x="2149851" y="5441141"/>
                </a:lnTo>
                <a:close/>
                <a:moveTo>
                  <a:pt x="2335552" y="5385973"/>
                </a:moveTo>
                <a:lnTo>
                  <a:pt x="2342447" y="5406604"/>
                </a:lnTo>
                <a:lnTo>
                  <a:pt x="2357110" y="5444705"/>
                </a:lnTo>
                <a:lnTo>
                  <a:pt x="2318950" y="5468470"/>
                </a:lnTo>
                <a:lnTo>
                  <a:pt x="2314274" y="5458293"/>
                </a:lnTo>
                <a:lnTo>
                  <a:pt x="2295804" y="5410554"/>
                </a:lnTo>
                <a:close/>
                <a:moveTo>
                  <a:pt x="2320857" y="5342002"/>
                </a:moveTo>
                <a:lnTo>
                  <a:pt x="2328810" y="5365799"/>
                </a:lnTo>
                <a:lnTo>
                  <a:pt x="2328557" y="5365957"/>
                </a:lnTo>
                <a:lnTo>
                  <a:pt x="2287669" y="5389525"/>
                </a:lnTo>
                <a:lnTo>
                  <a:pt x="2279134" y="5367466"/>
                </a:lnTo>
                <a:close/>
                <a:moveTo>
                  <a:pt x="2305009" y="5294582"/>
                </a:moveTo>
                <a:lnTo>
                  <a:pt x="2310961" y="5312390"/>
                </a:lnTo>
                <a:lnTo>
                  <a:pt x="2269107" y="5339710"/>
                </a:lnTo>
                <a:lnTo>
                  <a:pt x="2262244" y="5318844"/>
                </a:lnTo>
                <a:lnTo>
                  <a:pt x="2264411" y="5317541"/>
                </a:lnTo>
                <a:cubicBezTo>
                  <a:pt x="2275819" y="5310776"/>
                  <a:pt x="2288471" y="5303420"/>
                  <a:pt x="2300079" y="5297039"/>
                </a:cubicBezTo>
                <a:close/>
                <a:moveTo>
                  <a:pt x="2286411" y="5259777"/>
                </a:moveTo>
                <a:cubicBezTo>
                  <a:pt x="2287717" y="5261120"/>
                  <a:pt x="2284019" y="5266001"/>
                  <a:pt x="2272283" y="5276316"/>
                </a:cubicBezTo>
                <a:lnTo>
                  <a:pt x="2252658" y="5289696"/>
                </a:lnTo>
                <a:lnTo>
                  <a:pt x="2248200" y="5276142"/>
                </a:lnTo>
                <a:lnTo>
                  <a:pt x="2270507" y="5264462"/>
                </a:lnTo>
                <a:cubicBezTo>
                  <a:pt x="2278792" y="5260627"/>
                  <a:pt x="2285104" y="5258433"/>
                  <a:pt x="2286411" y="5259777"/>
                </a:cubicBezTo>
                <a:close/>
                <a:moveTo>
                  <a:pt x="2261683" y="5146001"/>
                </a:moveTo>
                <a:lnTo>
                  <a:pt x="2278117" y="5206157"/>
                </a:lnTo>
                <a:lnTo>
                  <a:pt x="2269937" y="5215062"/>
                </a:lnTo>
                <a:lnTo>
                  <a:pt x="2235646" y="5235572"/>
                </a:lnTo>
                <a:lnTo>
                  <a:pt x="2218624" y="5175937"/>
                </a:lnTo>
                <a:lnTo>
                  <a:pt x="2217673" y="5172173"/>
                </a:lnTo>
                <a:lnTo>
                  <a:pt x="2222623" y="5169068"/>
                </a:lnTo>
                <a:close/>
                <a:moveTo>
                  <a:pt x="2231072" y="5032027"/>
                </a:moveTo>
                <a:lnTo>
                  <a:pt x="2231981" y="5037275"/>
                </a:lnTo>
                <a:lnTo>
                  <a:pt x="2239423" y="5064519"/>
                </a:lnTo>
                <a:lnTo>
                  <a:pt x="2228630" y="5072357"/>
                </a:lnTo>
                <a:cubicBezTo>
                  <a:pt x="2224997" y="5077052"/>
                  <a:pt x="2218185" y="5095558"/>
                  <a:pt x="2214552" y="5100253"/>
                </a:cubicBezTo>
                <a:lnTo>
                  <a:pt x="2202782" y="5110099"/>
                </a:lnTo>
                <a:lnTo>
                  <a:pt x="2190469" y="5058888"/>
                </a:lnTo>
                <a:lnTo>
                  <a:pt x="2204029" y="5049566"/>
                </a:lnTo>
                <a:close/>
                <a:moveTo>
                  <a:pt x="2213875" y="4932664"/>
                </a:moveTo>
                <a:lnTo>
                  <a:pt x="2224723" y="4995344"/>
                </a:lnTo>
                <a:lnTo>
                  <a:pt x="2181894" y="5023224"/>
                </a:lnTo>
                <a:lnTo>
                  <a:pt x="2180577" y="5017743"/>
                </a:lnTo>
                <a:lnTo>
                  <a:pt x="2170136" y="4962564"/>
                </a:lnTo>
                <a:close/>
                <a:moveTo>
                  <a:pt x="2205507" y="4884316"/>
                </a:moveTo>
                <a:lnTo>
                  <a:pt x="2211935" y="4921454"/>
                </a:lnTo>
                <a:lnTo>
                  <a:pt x="2167702" y="4949236"/>
                </a:lnTo>
                <a:lnTo>
                  <a:pt x="2167626" y="4949297"/>
                </a:lnTo>
                <a:lnTo>
                  <a:pt x="2161525" y="4917050"/>
                </a:lnTo>
                <a:lnTo>
                  <a:pt x="2160671" y="4910838"/>
                </a:lnTo>
                <a:close/>
                <a:moveTo>
                  <a:pt x="2084580" y="4838322"/>
                </a:moveTo>
                <a:lnTo>
                  <a:pt x="2084708" y="4839788"/>
                </a:lnTo>
                <a:lnTo>
                  <a:pt x="2080662" y="4841486"/>
                </a:lnTo>
                <a:close/>
                <a:moveTo>
                  <a:pt x="1990295" y="4796160"/>
                </a:moveTo>
                <a:cubicBezTo>
                  <a:pt x="1990295" y="4796160"/>
                  <a:pt x="1980768" y="4796973"/>
                  <a:pt x="1983149" y="4796770"/>
                </a:cubicBezTo>
                <a:cubicBezTo>
                  <a:pt x="1983943" y="4796704"/>
                  <a:pt x="1986061" y="4796521"/>
                  <a:pt x="1990295" y="4796160"/>
                </a:cubicBezTo>
                <a:close/>
                <a:moveTo>
                  <a:pt x="2007266" y="4789942"/>
                </a:moveTo>
                <a:cubicBezTo>
                  <a:pt x="2007266" y="4789942"/>
                  <a:pt x="2004924" y="4798190"/>
                  <a:pt x="2005510" y="4796127"/>
                </a:cubicBezTo>
                <a:cubicBezTo>
                  <a:pt x="2005705" y="4795440"/>
                  <a:pt x="2006225" y="4793607"/>
                  <a:pt x="2007266" y="4789942"/>
                </a:cubicBezTo>
                <a:close/>
                <a:moveTo>
                  <a:pt x="2181132" y="4650816"/>
                </a:moveTo>
                <a:lnTo>
                  <a:pt x="2182360" y="4656673"/>
                </a:lnTo>
                <a:lnTo>
                  <a:pt x="2182482" y="4664723"/>
                </a:lnTo>
                <a:lnTo>
                  <a:pt x="2173377" y="4675182"/>
                </a:lnTo>
                <a:cubicBezTo>
                  <a:pt x="2168056" y="4679125"/>
                  <a:pt x="2161019" y="4683073"/>
                  <a:pt x="2152712" y="4687123"/>
                </a:cubicBezTo>
                <a:lnTo>
                  <a:pt x="2138784" y="4693306"/>
                </a:lnTo>
                <a:lnTo>
                  <a:pt x="2136668" y="4658644"/>
                </a:lnTo>
                <a:lnTo>
                  <a:pt x="2156960" y="4656201"/>
                </a:lnTo>
                <a:cubicBezTo>
                  <a:pt x="2171180" y="4653458"/>
                  <a:pt x="2181132" y="4650816"/>
                  <a:pt x="2181132" y="4650816"/>
                </a:cubicBezTo>
                <a:close/>
                <a:moveTo>
                  <a:pt x="1808555" y="4519021"/>
                </a:moveTo>
                <a:lnTo>
                  <a:pt x="1795315" y="4521495"/>
                </a:lnTo>
                <a:cubicBezTo>
                  <a:pt x="1789442" y="4522830"/>
                  <a:pt x="1785559" y="4524079"/>
                  <a:pt x="1785326" y="4525079"/>
                </a:cubicBezTo>
                <a:lnTo>
                  <a:pt x="1792919" y="4530506"/>
                </a:lnTo>
                <a:close/>
                <a:moveTo>
                  <a:pt x="2179987" y="4499198"/>
                </a:moveTo>
                <a:lnTo>
                  <a:pt x="2180177" y="4511815"/>
                </a:lnTo>
                <a:lnTo>
                  <a:pt x="2178441" y="4512962"/>
                </a:lnTo>
                <a:lnTo>
                  <a:pt x="2133156" y="4542325"/>
                </a:lnTo>
                <a:lnTo>
                  <a:pt x="2133198" y="4526434"/>
                </a:lnTo>
                <a:lnTo>
                  <a:pt x="2148055" y="4517234"/>
                </a:lnTo>
                <a:close/>
                <a:moveTo>
                  <a:pt x="1836840" y="4498767"/>
                </a:moveTo>
                <a:lnTo>
                  <a:pt x="1831751" y="4500093"/>
                </a:lnTo>
                <a:lnTo>
                  <a:pt x="1775873" y="4510399"/>
                </a:lnTo>
                <a:lnTo>
                  <a:pt x="1778701" y="4518160"/>
                </a:lnTo>
                <a:lnTo>
                  <a:pt x="1817469" y="4512473"/>
                </a:lnTo>
                <a:lnTo>
                  <a:pt x="1825243" y="4506763"/>
                </a:lnTo>
                <a:close/>
                <a:moveTo>
                  <a:pt x="1775761" y="4484683"/>
                </a:moveTo>
                <a:cubicBezTo>
                  <a:pt x="1777615" y="4484588"/>
                  <a:pt x="1780258" y="4485205"/>
                  <a:pt x="1783872" y="4486048"/>
                </a:cubicBezTo>
                <a:cubicBezTo>
                  <a:pt x="1782005" y="4494054"/>
                  <a:pt x="1775708" y="4488365"/>
                  <a:pt x="1772372" y="4487586"/>
                </a:cubicBezTo>
                <a:cubicBezTo>
                  <a:pt x="1772839" y="4485585"/>
                  <a:pt x="1773906" y="4484778"/>
                  <a:pt x="1775761" y="4484683"/>
                </a:cubicBezTo>
                <a:close/>
                <a:moveTo>
                  <a:pt x="1937253" y="4349965"/>
                </a:moveTo>
                <a:lnTo>
                  <a:pt x="1901287" y="4370720"/>
                </a:lnTo>
                <a:lnTo>
                  <a:pt x="1866150" y="4389088"/>
                </a:lnTo>
                <a:lnTo>
                  <a:pt x="1847076" y="4389851"/>
                </a:lnTo>
                <a:lnTo>
                  <a:pt x="1838542" y="4390811"/>
                </a:lnTo>
                <a:lnTo>
                  <a:pt x="1915310" y="4352787"/>
                </a:lnTo>
                <a:lnTo>
                  <a:pt x="1925306" y="4351109"/>
                </a:lnTo>
                <a:close/>
                <a:moveTo>
                  <a:pt x="2193445" y="4289900"/>
                </a:moveTo>
                <a:lnTo>
                  <a:pt x="2188371" y="4334310"/>
                </a:lnTo>
                <a:lnTo>
                  <a:pt x="2185748" y="4385746"/>
                </a:lnTo>
                <a:lnTo>
                  <a:pt x="2183454" y="4383864"/>
                </a:lnTo>
                <a:cubicBezTo>
                  <a:pt x="2181628" y="4382367"/>
                  <a:pt x="2180358" y="4381326"/>
                  <a:pt x="2180358" y="4381326"/>
                </a:cubicBezTo>
                <a:lnTo>
                  <a:pt x="2170265" y="4376695"/>
                </a:lnTo>
                <a:lnTo>
                  <a:pt x="2165400" y="4374464"/>
                </a:lnTo>
                <a:cubicBezTo>
                  <a:pt x="2162907" y="4373320"/>
                  <a:pt x="2161659" y="4372747"/>
                  <a:pt x="2163529" y="4373606"/>
                </a:cubicBezTo>
                <a:lnTo>
                  <a:pt x="2170265" y="4376695"/>
                </a:lnTo>
                <a:lnTo>
                  <a:pt x="2174749" y="4378753"/>
                </a:lnTo>
                <a:cubicBezTo>
                  <a:pt x="2177865" y="4380182"/>
                  <a:pt x="2180358" y="4381326"/>
                  <a:pt x="2180358" y="4381326"/>
                </a:cubicBezTo>
                <a:lnTo>
                  <a:pt x="2185748" y="4385746"/>
                </a:lnTo>
                <a:lnTo>
                  <a:pt x="2182494" y="4449562"/>
                </a:lnTo>
                <a:lnTo>
                  <a:pt x="2133320" y="4480089"/>
                </a:lnTo>
                <a:lnTo>
                  <a:pt x="2133396" y="4451064"/>
                </a:lnTo>
                <a:lnTo>
                  <a:pt x="2141081" y="4317797"/>
                </a:lnTo>
                <a:close/>
                <a:moveTo>
                  <a:pt x="1726042" y="4255045"/>
                </a:moveTo>
                <a:cubicBezTo>
                  <a:pt x="1729783" y="4256905"/>
                  <a:pt x="1721954" y="4266795"/>
                  <a:pt x="1698307" y="4271499"/>
                </a:cubicBezTo>
                <a:cubicBezTo>
                  <a:pt x="1706829" y="4263219"/>
                  <a:pt x="1713717" y="4258558"/>
                  <a:pt x="1718599" y="4256352"/>
                </a:cubicBezTo>
                <a:cubicBezTo>
                  <a:pt x="1722261" y="4254698"/>
                  <a:pt x="1724794" y="4254425"/>
                  <a:pt x="1726042" y="4255045"/>
                </a:cubicBezTo>
                <a:close/>
                <a:moveTo>
                  <a:pt x="1787756" y="4066732"/>
                </a:moveTo>
                <a:cubicBezTo>
                  <a:pt x="1783521" y="4067094"/>
                  <a:pt x="1781404" y="4067275"/>
                  <a:pt x="1780610" y="4067342"/>
                </a:cubicBezTo>
                <a:cubicBezTo>
                  <a:pt x="1778228" y="4067546"/>
                  <a:pt x="1787756" y="4066732"/>
                  <a:pt x="1787756" y="4066732"/>
                </a:cubicBezTo>
                <a:close/>
                <a:moveTo>
                  <a:pt x="1804727" y="4060513"/>
                </a:moveTo>
                <a:cubicBezTo>
                  <a:pt x="1804727" y="4060513"/>
                  <a:pt x="1802384" y="4068761"/>
                  <a:pt x="1802970" y="4066700"/>
                </a:cubicBezTo>
                <a:cubicBezTo>
                  <a:pt x="1803165" y="4066013"/>
                  <a:pt x="1803686" y="4064179"/>
                  <a:pt x="1804727" y="4060513"/>
                </a:cubicBezTo>
                <a:close/>
                <a:moveTo>
                  <a:pt x="1708698" y="4043280"/>
                </a:moveTo>
                <a:cubicBezTo>
                  <a:pt x="1702242" y="4046613"/>
                  <a:pt x="1696804" y="4049661"/>
                  <a:pt x="1696212" y="4049712"/>
                </a:cubicBezTo>
                <a:cubicBezTo>
                  <a:pt x="1695915" y="4049736"/>
                  <a:pt x="1696830" y="4049013"/>
                  <a:pt x="1699434" y="4047201"/>
                </a:cubicBezTo>
                <a:lnTo>
                  <a:pt x="1702092" y="4045403"/>
                </a:lnTo>
                <a:close/>
                <a:moveTo>
                  <a:pt x="1769361" y="3899851"/>
                </a:moveTo>
                <a:cubicBezTo>
                  <a:pt x="1767407" y="3899891"/>
                  <a:pt x="1739744" y="3917740"/>
                  <a:pt x="1732084" y="3921238"/>
                </a:cubicBezTo>
                <a:cubicBezTo>
                  <a:pt x="1722353" y="3928411"/>
                  <a:pt x="1710139" y="3939725"/>
                  <a:pt x="1697472" y="3953171"/>
                </a:cubicBezTo>
                <a:lnTo>
                  <a:pt x="1695753" y="3955231"/>
                </a:lnTo>
                <a:lnTo>
                  <a:pt x="1701568" y="3951872"/>
                </a:lnTo>
                <a:cubicBezTo>
                  <a:pt x="1710980" y="3946410"/>
                  <a:pt x="1719393" y="3941618"/>
                  <a:pt x="1725677" y="3938498"/>
                </a:cubicBezTo>
                <a:lnTo>
                  <a:pt x="1731969" y="3935322"/>
                </a:lnTo>
                <a:lnTo>
                  <a:pt x="1737044" y="3929170"/>
                </a:lnTo>
                <a:cubicBezTo>
                  <a:pt x="1745819" y="3919483"/>
                  <a:pt x="1756248" y="3909500"/>
                  <a:pt x="1761052" y="3906939"/>
                </a:cubicBezTo>
                <a:cubicBezTo>
                  <a:pt x="1767807" y="3901803"/>
                  <a:pt x="1770012" y="3899838"/>
                  <a:pt x="1769361" y="3899851"/>
                </a:cubicBezTo>
                <a:close/>
                <a:moveTo>
                  <a:pt x="5661946" y="2309749"/>
                </a:moveTo>
                <a:lnTo>
                  <a:pt x="5685028" y="2318206"/>
                </a:lnTo>
                <a:lnTo>
                  <a:pt x="5686286" y="2326901"/>
                </a:lnTo>
                <a:close/>
                <a:moveTo>
                  <a:pt x="5655561" y="2303389"/>
                </a:moveTo>
                <a:cubicBezTo>
                  <a:pt x="5657048" y="2304638"/>
                  <a:pt x="5658762" y="2307272"/>
                  <a:pt x="5661946" y="2309749"/>
                </a:cubicBezTo>
                <a:cubicBezTo>
                  <a:pt x="5651026" y="2310920"/>
                  <a:pt x="5650538" y="2305336"/>
                  <a:pt x="5650538" y="2305336"/>
                </a:cubicBezTo>
                <a:cubicBezTo>
                  <a:pt x="5652814" y="2302274"/>
                  <a:pt x="5654074" y="2302139"/>
                  <a:pt x="5655561" y="2303389"/>
                </a:cubicBezTo>
                <a:close/>
                <a:moveTo>
                  <a:pt x="5687512" y="2284655"/>
                </a:moveTo>
                <a:lnTo>
                  <a:pt x="5723084" y="2299785"/>
                </a:lnTo>
                <a:cubicBezTo>
                  <a:pt x="5759452" y="2316901"/>
                  <a:pt x="5792760" y="2336575"/>
                  <a:pt x="5780267" y="2344023"/>
                </a:cubicBezTo>
                <a:lnTo>
                  <a:pt x="5778286" y="2343495"/>
                </a:lnTo>
                <a:lnTo>
                  <a:pt x="5742158" y="2321078"/>
                </a:lnTo>
                <a:close/>
                <a:moveTo>
                  <a:pt x="5647527" y="2270903"/>
                </a:moveTo>
                <a:cubicBezTo>
                  <a:pt x="5647404" y="2269507"/>
                  <a:pt x="5657201" y="2272448"/>
                  <a:pt x="5671574" y="2277878"/>
                </a:cubicBezTo>
                <a:lnTo>
                  <a:pt x="5672823" y="2278408"/>
                </a:lnTo>
                <a:lnTo>
                  <a:pt x="5672987" y="2291171"/>
                </a:lnTo>
                <a:lnTo>
                  <a:pt x="5673233" y="2291667"/>
                </a:lnTo>
                <a:lnTo>
                  <a:pt x="5672413" y="2291247"/>
                </a:lnTo>
                <a:cubicBezTo>
                  <a:pt x="5656627" y="2282842"/>
                  <a:pt x="5642730" y="2274235"/>
                  <a:pt x="5647527" y="2270903"/>
                </a:cubicBezTo>
                <a:close/>
                <a:moveTo>
                  <a:pt x="5580581" y="2270315"/>
                </a:moveTo>
                <a:lnTo>
                  <a:pt x="5580582" y="2270315"/>
                </a:lnTo>
                <a:lnTo>
                  <a:pt x="5573950" y="2273160"/>
                </a:lnTo>
                <a:close/>
                <a:moveTo>
                  <a:pt x="5503324" y="2239288"/>
                </a:moveTo>
                <a:cubicBezTo>
                  <a:pt x="5505136" y="2235923"/>
                  <a:pt x="5562724" y="2263562"/>
                  <a:pt x="5547339" y="2269440"/>
                </a:cubicBezTo>
                <a:cubicBezTo>
                  <a:pt x="5542297" y="2269980"/>
                  <a:pt x="5524872" y="2254941"/>
                  <a:pt x="5524872" y="2254941"/>
                </a:cubicBezTo>
                <a:cubicBezTo>
                  <a:pt x="5508313" y="2244976"/>
                  <a:pt x="5502720" y="2240409"/>
                  <a:pt x="5503324" y="2239288"/>
                </a:cubicBezTo>
                <a:close/>
                <a:moveTo>
                  <a:pt x="5579733" y="2239063"/>
                </a:moveTo>
                <a:lnTo>
                  <a:pt x="5584008" y="2239674"/>
                </a:lnTo>
                <a:cubicBezTo>
                  <a:pt x="5604049" y="2247033"/>
                  <a:pt x="5638130" y="2267683"/>
                  <a:pt x="5626525" y="2273155"/>
                </a:cubicBezTo>
                <a:cubicBezTo>
                  <a:pt x="5625264" y="2273290"/>
                  <a:pt x="5620876" y="2271590"/>
                  <a:pt x="5615072" y="2268852"/>
                </a:cubicBezTo>
                <a:lnTo>
                  <a:pt x="5602918" y="2262437"/>
                </a:lnTo>
                <a:close/>
                <a:moveTo>
                  <a:pt x="3583132" y="2202375"/>
                </a:moveTo>
                <a:lnTo>
                  <a:pt x="3448844" y="2204648"/>
                </a:lnTo>
                <a:lnTo>
                  <a:pt x="3230277" y="2205186"/>
                </a:lnTo>
                <a:lnTo>
                  <a:pt x="3139731" y="2249730"/>
                </a:lnTo>
                <a:cubicBezTo>
                  <a:pt x="3069591" y="2287246"/>
                  <a:pt x="3002891" y="2327958"/>
                  <a:pt x="2937175" y="2366277"/>
                </a:cubicBezTo>
                <a:cubicBezTo>
                  <a:pt x="2902577" y="2395153"/>
                  <a:pt x="2930312" y="2395034"/>
                  <a:pt x="2892184" y="2433876"/>
                </a:cubicBezTo>
                <a:cubicBezTo>
                  <a:pt x="2865978" y="2457448"/>
                  <a:pt x="2815347" y="2496874"/>
                  <a:pt x="2760780" y="2545875"/>
                </a:cubicBezTo>
                <a:cubicBezTo>
                  <a:pt x="2705938" y="2590688"/>
                  <a:pt x="2647513" y="2644629"/>
                  <a:pt x="2601722" y="2694189"/>
                </a:cubicBezTo>
                <a:cubicBezTo>
                  <a:pt x="2491763" y="2808677"/>
                  <a:pt x="2404035" y="2931906"/>
                  <a:pt x="2327072" y="3039536"/>
                </a:cubicBezTo>
                <a:cubicBezTo>
                  <a:pt x="2422776" y="2927878"/>
                  <a:pt x="2519147" y="2809007"/>
                  <a:pt x="2628228" y="2710166"/>
                </a:cubicBezTo>
                <a:cubicBezTo>
                  <a:pt x="2868924" y="2493837"/>
                  <a:pt x="3143100" y="2335209"/>
                  <a:pt x="3441747" y="2241220"/>
                </a:cubicBezTo>
                <a:close/>
                <a:moveTo>
                  <a:pt x="3734701" y="2171702"/>
                </a:moveTo>
                <a:lnTo>
                  <a:pt x="3698645" y="2172187"/>
                </a:lnTo>
                <a:cubicBezTo>
                  <a:pt x="3616014" y="2181513"/>
                  <a:pt x="3500418" y="2177049"/>
                  <a:pt x="3409626" y="2183492"/>
                </a:cubicBezTo>
                <a:cubicBezTo>
                  <a:pt x="3349690" y="2191209"/>
                  <a:pt x="3437097" y="2203758"/>
                  <a:pt x="3455621" y="2201232"/>
                </a:cubicBezTo>
                <a:cubicBezTo>
                  <a:pt x="3496912" y="2201771"/>
                  <a:pt x="3537052" y="2201168"/>
                  <a:pt x="3576427" y="2199849"/>
                </a:cubicBezTo>
                <a:lnTo>
                  <a:pt x="3597172" y="2198835"/>
                </a:lnTo>
                <a:close/>
                <a:moveTo>
                  <a:pt x="5375464" y="2165762"/>
                </a:moveTo>
                <a:cubicBezTo>
                  <a:pt x="5399760" y="2172078"/>
                  <a:pt x="5427957" y="2179387"/>
                  <a:pt x="5456968" y="2188721"/>
                </a:cubicBezTo>
                <a:lnTo>
                  <a:pt x="5496801" y="2204914"/>
                </a:lnTo>
                <a:lnTo>
                  <a:pt x="5544066" y="2239585"/>
                </a:lnTo>
                <a:lnTo>
                  <a:pt x="5541572" y="2239691"/>
                </a:lnTo>
                <a:cubicBezTo>
                  <a:pt x="5516022" y="2232524"/>
                  <a:pt x="5476509" y="2206117"/>
                  <a:pt x="5468581" y="2202740"/>
                </a:cubicBezTo>
                <a:cubicBezTo>
                  <a:pt x="5424543" y="2183980"/>
                  <a:pt x="5398500" y="2186773"/>
                  <a:pt x="5375464" y="2165762"/>
                </a:cubicBezTo>
                <a:close/>
                <a:moveTo>
                  <a:pt x="5324217" y="2147305"/>
                </a:moveTo>
                <a:cubicBezTo>
                  <a:pt x="5324377" y="2146407"/>
                  <a:pt x="5325002" y="2146281"/>
                  <a:pt x="5326384" y="2147542"/>
                </a:cubicBezTo>
                <a:cubicBezTo>
                  <a:pt x="5331425" y="2147002"/>
                  <a:pt x="5332483" y="2159099"/>
                  <a:pt x="5327441" y="2159641"/>
                </a:cubicBezTo>
                <a:cubicBezTo>
                  <a:pt x="5327441" y="2159641"/>
                  <a:pt x="5323737" y="2149999"/>
                  <a:pt x="5324217" y="2147305"/>
                </a:cubicBezTo>
                <a:close/>
                <a:moveTo>
                  <a:pt x="3672736" y="2139108"/>
                </a:moveTo>
                <a:cubicBezTo>
                  <a:pt x="3674667" y="2141449"/>
                  <a:pt x="3674582" y="2143693"/>
                  <a:pt x="3673324" y="2145627"/>
                </a:cubicBezTo>
                <a:cubicBezTo>
                  <a:pt x="3671433" y="2148528"/>
                  <a:pt x="3666897" y="2150735"/>
                  <a:pt x="3662547" y="2151537"/>
                </a:cubicBezTo>
                <a:cubicBezTo>
                  <a:pt x="3658198" y="2152338"/>
                  <a:pt x="3654036" y="2151735"/>
                  <a:pt x="3652895" y="2149018"/>
                </a:cubicBezTo>
                <a:cubicBezTo>
                  <a:pt x="3646632" y="2147649"/>
                  <a:pt x="3645156" y="2143762"/>
                  <a:pt x="3648463" y="2140923"/>
                </a:cubicBezTo>
                <a:cubicBezTo>
                  <a:pt x="3651771" y="2138083"/>
                  <a:pt x="3659864" y="2136291"/>
                  <a:pt x="3672736" y="2139108"/>
                </a:cubicBezTo>
                <a:close/>
                <a:moveTo>
                  <a:pt x="3695433" y="2137497"/>
                </a:moveTo>
                <a:cubicBezTo>
                  <a:pt x="3696956" y="2141118"/>
                  <a:pt x="3695301" y="2144320"/>
                  <a:pt x="3692908" y="2145579"/>
                </a:cubicBezTo>
                <a:cubicBezTo>
                  <a:pt x="3690516" y="2146835"/>
                  <a:pt x="3687384" y="2146151"/>
                  <a:pt x="3685955" y="2142001"/>
                </a:cubicBezTo>
                <a:cubicBezTo>
                  <a:pt x="3683693" y="2141506"/>
                  <a:pt x="3682633" y="2140863"/>
                  <a:pt x="3682446" y="2140205"/>
                </a:cubicBezTo>
                <a:cubicBezTo>
                  <a:pt x="3682259" y="2139547"/>
                  <a:pt x="3682943" y="2138874"/>
                  <a:pt x="3684171" y="2138322"/>
                </a:cubicBezTo>
                <a:cubicBezTo>
                  <a:pt x="3686628" y="2137215"/>
                  <a:pt x="3691258" y="2136584"/>
                  <a:pt x="3695433" y="2137497"/>
                </a:cubicBezTo>
                <a:close/>
                <a:moveTo>
                  <a:pt x="5253483" y="2125680"/>
                </a:moveTo>
                <a:cubicBezTo>
                  <a:pt x="5257820" y="2126794"/>
                  <a:pt x="5253039" y="2133920"/>
                  <a:pt x="5249270" y="2133431"/>
                </a:cubicBezTo>
                <a:cubicBezTo>
                  <a:pt x="5247595" y="2133216"/>
                  <a:pt x="5246120" y="2131495"/>
                  <a:pt x="5245733" y="2127074"/>
                </a:cubicBezTo>
                <a:cubicBezTo>
                  <a:pt x="5249579" y="2125605"/>
                  <a:pt x="5252038" y="2125308"/>
                  <a:pt x="5253483" y="2125680"/>
                </a:cubicBezTo>
                <a:close/>
                <a:moveTo>
                  <a:pt x="5158631" y="2124233"/>
                </a:moveTo>
                <a:cubicBezTo>
                  <a:pt x="5167249" y="2125588"/>
                  <a:pt x="5179144" y="2131049"/>
                  <a:pt x="5167605" y="2135457"/>
                </a:cubicBezTo>
                <a:cubicBezTo>
                  <a:pt x="5162564" y="2135998"/>
                  <a:pt x="5162077" y="2130414"/>
                  <a:pt x="5157036" y="2130954"/>
                </a:cubicBezTo>
                <a:cubicBezTo>
                  <a:pt x="5151420" y="2127329"/>
                  <a:pt x="5150554" y="2125309"/>
                  <a:pt x="5152094" y="2124439"/>
                </a:cubicBezTo>
                <a:cubicBezTo>
                  <a:pt x="5153249" y="2123787"/>
                  <a:pt x="5155758" y="2123782"/>
                  <a:pt x="5158631" y="2124233"/>
                </a:cubicBezTo>
                <a:close/>
                <a:moveTo>
                  <a:pt x="4728252" y="2061238"/>
                </a:moveTo>
                <a:cubicBezTo>
                  <a:pt x="4730914" y="2061965"/>
                  <a:pt x="4736393" y="2063711"/>
                  <a:pt x="4742593" y="2065511"/>
                </a:cubicBezTo>
                <a:lnTo>
                  <a:pt x="4734255" y="2064564"/>
                </a:lnTo>
                <a:lnTo>
                  <a:pt x="4730812" y="2063077"/>
                </a:lnTo>
                <a:cubicBezTo>
                  <a:pt x="4725745" y="2060803"/>
                  <a:pt x="4725590" y="2060511"/>
                  <a:pt x="4728252" y="2061238"/>
                </a:cubicBezTo>
                <a:close/>
                <a:moveTo>
                  <a:pt x="3303709" y="2050673"/>
                </a:moveTo>
                <a:lnTo>
                  <a:pt x="3248360" y="2073333"/>
                </a:lnTo>
                <a:lnTo>
                  <a:pt x="3253624" y="2073529"/>
                </a:lnTo>
                <a:cubicBezTo>
                  <a:pt x="3269889" y="2074197"/>
                  <a:pt x="3275762" y="2074711"/>
                  <a:pt x="3254041" y="2074893"/>
                </a:cubicBezTo>
                <a:lnTo>
                  <a:pt x="3243630" y="2075269"/>
                </a:lnTo>
                <a:lnTo>
                  <a:pt x="3238688" y="2077292"/>
                </a:lnTo>
                <a:cubicBezTo>
                  <a:pt x="3225100" y="2083118"/>
                  <a:pt x="3212077" y="2089189"/>
                  <a:pt x="3200133" y="2095238"/>
                </a:cubicBezTo>
                <a:lnTo>
                  <a:pt x="3180609" y="2106083"/>
                </a:lnTo>
                <a:lnTo>
                  <a:pt x="3276051" y="2109354"/>
                </a:lnTo>
                <a:lnTo>
                  <a:pt x="3281585" y="2107591"/>
                </a:lnTo>
                <a:cubicBezTo>
                  <a:pt x="3302979" y="2100867"/>
                  <a:pt x="3324275" y="2094529"/>
                  <a:pt x="3343641" y="2089923"/>
                </a:cubicBezTo>
                <a:lnTo>
                  <a:pt x="3568794" y="2051716"/>
                </a:lnTo>
                <a:lnTo>
                  <a:pt x="3404076" y="2052096"/>
                </a:lnTo>
                <a:close/>
                <a:moveTo>
                  <a:pt x="4918140" y="2044656"/>
                </a:moveTo>
                <a:lnTo>
                  <a:pt x="4929933" y="2045413"/>
                </a:lnTo>
                <a:cubicBezTo>
                  <a:pt x="4990069" y="2073718"/>
                  <a:pt x="5054190" y="2089384"/>
                  <a:pt x="5118039" y="2111654"/>
                </a:cubicBezTo>
                <a:cubicBezTo>
                  <a:pt x="5142577" y="2120765"/>
                  <a:pt x="5144312" y="2123630"/>
                  <a:pt x="5137225" y="2123804"/>
                </a:cubicBezTo>
                <a:cubicBezTo>
                  <a:pt x="5133682" y="2123890"/>
                  <a:pt x="5127933" y="2123304"/>
                  <a:pt x="5121728" y="2122487"/>
                </a:cubicBezTo>
                <a:lnTo>
                  <a:pt x="5106782" y="2120278"/>
                </a:lnTo>
                <a:lnTo>
                  <a:pt x="5031863" y="2087227"/>
                </a:lnTo>
                <a:close/>
                <a:moveTo>
                  <a:pt x="3499764" y="2031444"/>
                </a:moveTo>
                <a:lnTo>
                  <a:pt x="3500314" y="2037441"/>
                </a:lnTo>
                <a:cubicBezTo>
                  <a:pt x="3498914" y="2036870"/>
                  <a:pt x="3498007" y="2035129"/>
                  <a:pt x="3497835" y="2033651"/>
                </a:cubicBezTo>
                <a:cubicBezTo>
                  <a:pt x="3497662" y="2032174"/>
                  <a:pt x="3498226" y="2030959"/>
                  <a:pt x="3499764" y="2031444"/>
                </a:cubicBezTo>
                <a:close/>
                <a:moveTo>
                  <a:pt x="4856538" y="2016095"/>
                </a:moveTo>
                <a:cubicBezTo>
                  <a:pt x="4855623" y="2013815"/>
                  <a:pt x="4859282" y="2022933"/>
                  <a:pt x="4859282" y="2022933"/>
                </a:cubicBezTo>
                <a:cubicBezTo>
                  <a:pt x="4857656" y="2018881"/>
                  <a:pt x="4856844" y="2016854"/>
                  <a:pt x="4856538" y="2016095"/>
                </a:cubicBezTo>
                <a:close/>
                <a:moveTo>
                  <a:pt x="4629688" y="2014935"/>
                </a:moveTo>
                <a:lnTo>
                  <a:pt x="4651282" y="2020120"/>
                </a:lnTo>
                <a:cubicBezTo>
                  <a:pt x="4674027" y="2025664"/>
                  <a:pt x="4696833" y="2031907"/>
                  <a:pt x="4708065" y="2039157"/>
                </a:cubicBezTo>
                <a:cubicBezTo>
                  <a:pt x="4719555" y="2044499"/>
                  <a:pt x="4721021" y="2061251"/>
                  <a:pt x="4721021" y="2061251"/>
                </a:cubicBezTo>
                <a:cubicBezTo>
                  <a:pt x="4721021" y="2061251"/>
                  <a:pt x="4723684" y="2062609"/>
                  <a:pt x="4727712" y="2063820"/>
                </a:cubicBezTo>
                <a:lnTo>
                  <a:pt x="4734255" y="2064564"/>
                </a:lnTo>
                <a:lnTo>
                  <a:pt x="4743236" y="2068444"/>
                </a:lnTo>
                <a:lnTo>
                  <a:pt x="4743650" y="2070330"/>
                </a:lnTo>
                <a:cubicBezTo>
                  <a:pt x="4744340" y="2070961"/>
                  <a:pt x="4745601" y="2070825"/>
                  <a:pt x="4748121" y="2070555"/>
                </a:cubicBezTo>
                <a:lnTo>
                  <a:pt x="4743236" y="2068444"/>
                </a:lnTo>
                <a:lnTo>
                  <a:pt x="4742593" y="2065511"/>
                </a:lnTo>
                <a:cubicBezTo>
                  <a:pt x="4753650" y="2075598"/>
                  <a:pt x="4769747" y="2085143"/>
                  <a:pt x="4769747" y="2085143"/>
                </a:cubicBezTo>
                <a:lnTo>
                  <a:pt x="4758099" y="2087385"/>
                </a:lnTo>
                <a:lnTo>
                  <a:pt x="4732718" y="2073202"/>
                </a:lnTo>
                <a:cubicBezTo>
                  <a:pt x="4651071" y="2027575"/>
                  <a:pt x="4651071" y="2027575"/>
                  <a:pt x="4651071" y="2027575"/>
                </a:cubicBezTo>
                <a:close/>
                <a:moveTo>
                  <a:pt x="3840796" y="1999369"/>
                </a:moveTo>
                <a:lnTo>
                  <a:pt x="3838477" y="2001861"/>
                </a:lnTo>
                <a:lnTo>
                  <a:pt x="3838532" y="2001802"/>
                </a:lnTo>
                <a:cubicBezTo>
                  <a:pt x="3839790" y="2000451"/>
                  <a:pt x="3840796" y="1999369"/>
                  <a:pt x="3840796" y="1999369"/>
                </a:cubicBezTo>
                <a:close/>
                <a:moveTo>
                  <a:pt x="3802842" y="1995500"/>
                </a:moveTo>
                <a:cubicBezTo>
                  <a:pt x="3801810" y="1994735"/>
                  <a:pt x="3803750" y="1995969"/>
                  <a:pt x="3806339" y="1997480"/>
                </a:cubicBezTo>
                <a:lnTo>
                  <a:pt x="3811093" y="1999822"/>
                </a:lnTo>
                <a:lnTo>
                  <a:pt x="3837991" y="2002384"/>
                </a:lnTo>
                <a:lnTo>
                  <a:pt x="3898997" y="2008193"/>
                </a:lnTo>
                <a:cubicBezTo>
                  <a:pt x="3940662" y="2012162"/>
                  <a:pt x="3982080" y="2015128"/>
                  <a:pt x="4023676" y="2014196"/>
                </a:cubicBezTo>
                <a:cubicBezTo>
                  <a:pt x="4042580" y="2014329"/>
                  <a:pt x="4062217" y="2013749"/>
                  <a:pt x="4082212" y="2012672"/>
                </a:cubicBezTo>
                <a:lnTo>
                  <a:pt x="4100292" y="2011329"/>
                </a:lnTo>
                <a:lnTo>
                  <a:pt x="4103574" y="2011767"/>
                </a:lnTo>
                <a:cubicBezTo>
                  <a:pt x="4114929" y="2012663"/>
                  <a:pt x="4127549" y="2012813"/>
                  <a:pt x="4137556" y="2013593"/>
                </a:cubicBezTo>
                <a:lnTo>
                  <a:pt x="4141767" y="2014200"/>
                </a:lnTo>
                <a:lnTo>
                  <a:pt x="4097058" y="2017550"/>
                </a:lnTo>
                <a:cubicBezTo>
                  <a:pt x="4076615" y="2018774"/>
                  <a:pt x="4055645" y="2019657"/>
                  <a:pt x="4033686" y="2020011"/>
                </a:cubicBezTo>
                <a:cubicBezTo>
                  <a:pt x="3984073" y="2021425"/>
                  <a:pt x="3946084" y="2018343"/>
                  <a:pt x="3894460" y="2015184"/>
                </a:cubicBezTo>
                <a:cubicBezTo>
                  <a:pt x="3868646" y="2013605"/>
                  <a:pt x="3822617" y="2012729"/>
                  <a:pt x="3792393" y="2007618"/>
                </a:cubicBezTo>
                <a:cubicBezTo>
                  <a:pt x="3790739" y="2008675"/>
                  <a:pt x="3759645" y="2001188"/>
                  <a:pt x="3758499" y="1998990"/>
                </a:cubicBezTo>
                <a:cubicBezTo>
                  <a:pt x="3757355" y="1996791"/>
                  <a:pt x="3771185" y="1997236"/>
                  <a:pt x="3772840" y="1996178"/>
                </a:cubicBezTo>
                <a:lnTo>
                  <a:pt x="3808680" y="1999592"/>
                </a:lnTo>
                <a:close/>
                <a:moveTo>
                  <a:pt x="3924919" y="1995254"/>
                </a:moveTo>
                <a:lnTo>
                  <a:pt x="3922110" y="1997429"/>
                </a:lnTo>
                <a:cubicBezTo>
                  <a:pt x="3922110" y="1997429"/>
                  <a:pt x="3922847" y="1996859"/>
                  <a:pt x="3923906" y="1996038"/>
                </a:cubicBezTo>
                <a:close/>
                <a:moveTo>
                  <a:pt x="3894258" y="1992979"/>
                </a:moveTo>
                <a:cubicBezTo>
                  <a:pt x="3903672" y="1993394"/>
                  <a:pt x="3913413" y="1995526"/>
                  <a:pt x="3922110" y="1997429"/>
                </a:cubicBezTo>
                <a:cubicBezTo>
                  <a:pt x="3914935" y="1999148"/>
                  <a:pt x="3906891" y="2000676"/>
                  <a:pt x="3897944" y="2001186"/>
                </a:cubicBezTo>
                <a:cubicBezTo>
                  <a:pt x="3888998" y="2001694"/>
                  <a:pt x="3879149" y="2001185"/>
                  <a:pt x="3868363" y="1998823"/>
                </a:cubicBezTo>
                <a:cubicBezTo>
                  <a:pt x="3875755" y="1993863"/>
                  <a:pt x="3884843" y="1992563"/>
                  <a:pt x="3894258" y="1992979"/>
                </a:cubicBezTo>
                <a:close/>
                <a:moveTo>
                  <a:pt x="3928519" y="1992464"/>
                </a:moveTo>
                <a:lnTo>
                  <a:pt x="3928130" y="1992766"/>
                </a:lnTo>
                <a:lnTo>
                  <a:pt x="3927524" y="1993236"/>
                </a:lnTo>
                <a:lnTo>
                  <a:pt x="3927639" y="1993146"/>
                </a:lnTo>
                <a:close/>
                <a:moveTo>
                  <a:pt x="3939495" y="1992272"/>
                </a:moveTo>
                <a:cubicBezTo>
                  <a:pt x="3941149" y="1991215"/>
                  <a:pt x="3945283" y="1994923"/>
                  <a:pt x="3941974" y="1997037"/>
                </a:cubicBezTo>
                <a:cubicBezTo>
                  <a:pt x="3941974" y="1997037"/>
                  <a:pt x="3940941" y="1996110"/>
                  <a:pt x="3940114" y="1995050"/>
                </a:cubicBezTo>
                <a:cubicBezTo>
                  <a:pt x="3939287" y="1993992"/>
                  <a:pt x="3938667" y="1992802"/>
                  <a:pt x="3939495" y="1992272"/>
                </a:cubicBezTo>
                <a:close/>
                <a:moveTo>
                  <a:pt x="3847903" y="1991571"/>
                </a:moveTo>
                <a:cubicBezTo>
                  <a:pt x="3855674" y="1988648"/>
                  <a:pt x="3864710" y="1998025"/>
                  <a:pt x="3868363" y="1998823"/>
                </a:cubicBezTo>
                <a:cubicBezTo>
                  <a:pt x="3867753" y="2002253"/>
                  <a:pt x="3866359" y="2003730"/>
                  <a:pt x="3864455" y="2004085"/>
                </a:cubicBezTo>
                <a:cubicBezTo>
                  <a:pt x="3858742" y="2005147"/>
                  <a:pt x="3848426" y="1996106"/>
                  <a:pt x="3840796" y="1999369"/>
                </a:cubicBezTo>
                <a:cubicBezTo>
                  <a:pt x="3842861" y="1994888"/>
                  <a:pt x="3845312" y="1992546"/>
                  <a:pt x="3847903" y="1991571"/>
                </a:cubicBezTo>
                <a:close/>
                <a:moveTo>
                  <a:pt x="3930956" y="1990576"/>
                </a:moveTo>
                <a:cubicBezTo>
                  <a:pt x="3931693" y="1990004"/>
                  <a:pt x="3931509" y="1990147"/>
                  <a:pt x="3930818" y="1990683"/>
                </a:cubicBezTo>
                <a:lnTo>
                  <a:pt x="3928519" y="1992464"/>
                </a:lnTo>
                <a:close/>
                <a:moveTo>
                  <a:pt x="3895121" y="1990339"/>
                </a:moveTo>
                <a:lnTo>
                  <a:pt x="3927524" y="1993236"/>
                </a:lnTo>
                <a:lnTo>
                  <a:pt x="3928655" y="1993336"/>
                </a:lnTo>
                <a:lnTo>
                  <a:pt x="3927297" y="1993411"/>
                </a:lnTo>
                <a:lnTo>
                  <a:pt x="3911506" y="1994281"/>
                </a:lnTo>
                <a:cubicBezTo>
                  <a:pt x="3905752" y="1994170"/>
                  <a:pt x="3900126" y="1993247"/>
                  <a:pt x="3895121" y="1990339"/>
                </a:cubicBezTo>
                <a:close/>
                <a:moveTo>
                  <a:pt x="3955974" y="1988943"/>
                </a:moveTo>
                <a:cubicBezTo>
                  <a:pt x="3958344" y="1987818"/>
                  <a:pt x="3963737" y="1988998"/>
                  <a:pt x="3971869" y="1994066"/>
                </a:cubicBezTo>
                <a:cubicBezTo>
                  <a:pt x="3975174" y="1994788"/>
                  <a:pt x="3976235" y="1995433"/>
                  <a:pt x="3975900" y="1995976"/>
                </a:cubicBezTo>
                <a:cubicBezTo>
                  <a:pt x="3975565" y="1996521"/>
                  <a:pt x="3973837" y="1996965"/>
                  <a:pt x="3971565" y="1997289"/>
                </a:cubicBezTo>
                <a:cubicBezTo>
                  <a:pt x="3969293" y="1997614"/>
                  <a:pt x="3966478" y="1997820"/>
                  <a:pt x="3963970" y="1997887"/>
                </a:cubicBezTo>
                <a:cubicBezTo>
                  <a:pt x="3961461" y="1997954"/>
                  <a:pt x="3959259" y="1997884"/>
                  <a:pt x="3958216" y="1997656"/>
                </a:cubicBezTo>
                <a:cubicBezTo>
                  <a:pt x="3954258" y="1993501"/>
                  <a:pt x="3953604" y="1990069"/>
                  <a:pt x="3955974" y="1988943"/>
                </a:cubicBezTo>
                <a:close/>
                <a:moveTo>
                  <a:pt x="4391188" y="1978128"/>
                </a:moveTo>
                <a:cubicBezTo>
                  <a:pt x="4389019" y="1977316"/>
                  <a:pt x="4385540" y="1977341"/>
                  <a:pt x="4382093" y="1979543"/>
                </a:cubicBezTo>
                <a:cubicBezTo>
                  <a:pt x="4380852" y="1980335"/>
                  <a:pt x="4380877" y="1980870"/>
                  <a:pt x="4381613" y="1981224"/>
                </a:cubicBezTo>
                <a:cubicBezTo>
                  <a:pt x="4382716" y="1981755"/>
                  <a:pt x="4385418" y="1981882"/>
                  <a:pt x="4387844" y="1981877"/>
                </a:cubicBezTo>
                <a:cubicBezTo>
                  <a:pt x="4390271" y="1981872"/>
                  <a:pt x="4392422" y="1981735"/>
                  <a:pt x="4392422" y="1981735"/>
                </a:cubicBezTo>
                <a:cubicBezTo>
                  <a:pt x="4394215" y="1980590"/>
                  <a:pt x="4393356" y="1978940"/>
                  <a:pt x="4391188" y="1978128"/>
                </a:cubicBezTo>
                <a:close/>
                <a:moveTo>
                  <a:pt x="4307322" y="1976965"/>
                </a:moveTo>
                <a:lnTo>
                  <a:pt x="4311301" y="1978460"/>
                </a:lnTo>
                <a:lnTo>
                  <a:pt x="4312236" y="1978318"/>
                </a:lnTo>
                <a:cubicBezTo>
                  <a:pt x="4311950" y="1977768"/>
                  <a:pt x="4310297" y="1977328"/>
                  <a:pt x="4307663" y="1976989"/>
                </a:cubicBezTo>
                <a:close/>
                <a:moveTo>
                  <a:pt x="4522298" y="1968603"/>
                </a:moveTo>
                <a:cubicBezTo>
                  <a:pt x="4518279" y="1969705"/>
                  <a:pt x="4515442" y="1970785"/>
                  <a:pt x="4512886" y="1971258"/>
                </a:cubicBezTo>
                <a:cubicBezTo>
                  <a:pt x="4510331" y="1971731"/>
                  <a:pt x="4508055" y="1971598"/>
                  <a:pt x="4505160" y="1970271"/>
                </a:cubicBezTo>
                <a:cubicBezTo>
                  <a:pt x="4510125" y="1967100"/>
                  <a:pt x="4516700" y="1966318"/>
                  <a:pt x="4522298" y="1968603"/>
                </a:cubicBezTo>
                <a:close/>
                <a:moveTo>
                  <a:pt x="4525253" y="1965983"/>
                </a:moveTo>
                <a:cubicBezTo>
                  <a:pt x="4526356" y="1965278"/>
                  <a:pt x="4527539" y="1965255"/>
                  <a:pt x="4528684" y="1967453"/>
                </a:cubicBezTo>
                <a:cubicBezTo>
                  <a:pt x="4526892" y="1968599"/>
                  <a:pt x="4525581" y="1969437"/>
                  <a:pt x="4524576" y="1969711"/>
                </a:cubicBezTo>
                <a:cubicBezTo>
                  <a:pt x="4523571" y="1969987"/>
                  <a:pt x="4522871" y="1969702"/>
                  <a:pt x="4522298" y="1968603"/>
                </a:cubicBezTo>
                <a:cubicBezTo>
                  <a:pt x="4523126" y="1968074"/>
                  <a:pt x="4524150" y="1966687"/>
                  <a:pt x="4525253" y="1965983"/>
                </a:cubicBezTo>
                <a:close/>
                <a:moveTo>
                  <a:pt x="4531638" y="1964834"/>
                </a:moveTo>
                <a:cubicBezTo>
                  <a:pt x="4532741" y="1964129"/>
                  <a:pt x="4533924" y="1964107"/>
                  <a:pt x="4535069" y="1966306"/>
                </a:cubicBezTo>
                <a:cubicBezTo>
                  <a:pt x="4533276" y="1967450"/>
                  <a:pt x="4531966" y="1968287"/>
                  <a:pt x="4530961" y="1968563"/>
                </a:cubicBezTo>
                <a:cubicBezTo>
                  <a:pt x="4529956" y="1968838"/>
                  <a:pt x="4529255" y="1968553"/>
                  <a:pt x="4528684" y="1967453"/>
                </a:cubicBezTo>
                <a:cubicBezTo>
                  <a:pt x="4529511" y="1966925"/>
                  <a:pt x="4530535" y="1965539"/>
                  <a:pt x="4531638" y="1964834"/>
                </a:cubicBezTo>
                <a:close/>
                <a:moveTo>
                  <a:pt x="3663865" y="1964066"/>
                </a:moveTo>
                <a:lnTo>
                  <a:pt x="3573745" y="1966678"/>
                </a:lnTo>
                <a:lnTo>
                  <a:pt x="3566485" y="1968382"/>
                </a:lnTo>
                <a:lnTo>
                  <a:pt x="3506347" y="1983552"/>
                </a:lnTo>
                <a:lnTo>
                  <a:pt x="3578408" y="1981420"/>
                </a:lnTo>
                <a:cubicBezTo>
                  <a:pt x="3639151" y="1978540"/>
                  <a:pt x="3699030" y="1975061"/>
                  <a:pt x="3759127" y="1972315"/>
                </a:cubicBezTo>
                <a:lnTo>
                  <a:pt x="3778114" y="1971824"/>
                </a:lnTo>
                <a:lnTo>
                  <a:pt x="3749345" y="1968696"/>
                </a:lnTo>
                <a:close/>
                <a:moveTo>
                  <a:pt x="4515779" y="1949920"/>
                </a:moveTo>
                <a:lnTo>
                  <a:pt x="4434339" y="1961304"/>
                </a:lnTo>
                <a:cubicBezTo>
                  <a:pt x="4434339" y="1961304"/>
                  <a:pt x="4424330" y="1955489"/>
                  <a:pt x="4423311" y="1962001"/>
                </a:cubicBezTo>
                <a:cubicBezTo>
                  <a:pt x="4423149" y="1963813"/>
                  <a:pt x="4430064" y="1964035"/>
                  <a:pt x="4435084" y="1963880"/>
                </a:cubicBezTo>
                <a:cubicBezTo>
                  <a:pt x="4440102" y="1963727"/>
                  <a:pt x="4443227" y="1963197"/>
                  <a:pt x="4435485" y="1963503"/>
                </a:cubicBezTo>
                <a:cubicBezTo>
                  <a:pt x="4461117" y="1962267"/>
                  <a:pt x="4489074" y="1958082"/>
                  <a:pt x="4516933" y="1954325"/>
                </a:cubicBezTo>
                <a:lnTo>
                  <a:pt x="4523547" y="1953785"/>
                </a:lnTo>
                <a:close/>
                <a:moveTo>
                  <a:pt x="4472885" y="1932822"/>
                </a:moveTo>
                <a:lnTo>
                  <a:pt x="4418210" y="1939678"/>
                </a:lnTo>
                <a:cubicBezTo>
                  <a:pt x="4397674" y="1942236"/>
                  <a:pt x="4376956" y="1944972"/>
                  <a:pt x="4354928" y="1948544"/>
                </a:cubicBezTo>
                <a:cubicBezTo>
                  <a:pt x="4383226" y="1942188"/>
                  <a:pt x="4346062" y="1944928"/>
                  <a:pt x="4346698" y="1950383"/>
                </a:cubicBezTo>
                <a:cubicBezTo>
                  <a:pt x="4347191" y="1952388"/>
                  <a:pt x="4350931" y="1953265"/>
                  <a:pt x="4356336" y="1953452"/>
                </a:cubicBezTo>
                <a:cubicBezTo>
                  <a:pt x="4372547" y="1954016"/>
                  <a:pt x="4403725" y="1948384"/>
                  <a:pt x="4407065" y="1948447"/>
                </a:cubicBezTo>
                <a:cubicBezTo>
                  <a:pt x="4430493" y="1945446"/>
                  <a:pt x="4454739" y="1942777"/>
                  <a:pt x="4480184" y="1939769"/>
                </a:cubicBezTo>
                <a:lnTo>
                  <a:pt x="4488801" y="1938619"/>
                </a:lnTo>
                <a:close/>
                <a:moveTo>
                  <a:pt x="4393070" y="1930038"/>
                </a:moveTo>
                <a:cubicBezTo>
                  <a:pt x="4391277" y="1931183"/>
                  <a:pt x="4389268" y="1931734"/>
                  <a:pt x="4387356" y="1931856"/>
                </a:cubicBezTo>
                <a:cubicBezTo>
                  <a:pt x="4385444" y="1931979"/>
                  <a:pt x="4383629" y="1931672"/>
                  <a:pt x="4382230" y="1931101"/>
                </a:cubicBezTo>
                <a:cubicBezTo>
                  <a:pt x="4387194" y="1927930"/>
                  <a:pt x="4389126" y="1926696"/>
                  <a:pt x="4393070" y="1930038"/>
                </a:cubicBezTo>
                <a:close/>
                <a:moveTo>
                  <a:pt x="4386221" y="1912423"/>
                </a:moveTo>
                <a:lnTo>
                  <a:pt x="4304874" y="1923256"/>
                </a:lnTo>
                <a:cubicBezTo>
                  <a:pt x="4276375" y="1925956"/>
                  <a:pt x="4247203" y="1927986"/>
                  <a:pt x="4217550" y="1930325"/>
                </a:cubicBezTo>
                <a:cubicBezTo>
                  <a:pt x="4216722" y="1930854"/>
                  <a:pt x="4210635" y="1930103"/>
                  <a:pt x="4205207" y="1930091"/>
                </a:cubicBezTo>
                <a:lnTo>
                  <a:pt x="4205090" y="1930104"/>
                </a:lnTo>
                <a:lnTo>
                  <a:pt x="4215993" y="1935368"/>
                </a:lnTo>
                <a:lnTo>
                  <a:pt x="4248870" y="1933396"/>
                </a:lnTo>
                <a:cubicBezTo>
                  <a:pt x="4263104" y="1932237"/>
                  <a:pt x="4277448" y="1931376"/>
                  <a:pt x="4289390" y="1932781"/>
                </a:cubicBezTo>
                <a:cubicBezTo>
                  <a:pt x="4298574" y="1932776"/>
                  <a:pt x="4305786" y="1937449"/>
                  <a:pt x="4311894" y="1936476"/>
                </a:cubicBezTo>
                <a:cubicBezTo>
                  <a:pt x="4334908" y="1936915"/>
                  <a:pt x="4358072" y="1928464"/>
                  <a:pt x="4382230" y="1931101"/>
                </a:cubicBezTo>
                <a:cubicBezTo>
                  <a:pt x="4365961" y="1935146"/>
                  <a:pt x="4356777" y="1935153"/>
                  <a:pt x="4342628" y="1938330"/>
                </a:cubicBezTo>
                <a:cubicBezTo>
                  <a:pt x="4347083" y="1938416"/>
                  <a:pt x="4305786" y="1937449"/>
                  <a:pt x="4303345" y="1941938"/>
                </a:cubicBezTo>
                <a:cubicBezTo>
                  <a:pt x="4303551" y="1943394"/>
                  <a:pt x="4306859" y="1943967"/>
                  <a:pt x="4311773" y="1944009"/>
                </a:cubicBezTo>
                <a:cubicBezTo>
                  <a:pt x="4326517" y="1944136"/>
                  <a:pt x="4355727" y="1939487"/>
                  <a:pt x="4359066" y="1939551"/>
                </a:cubicBezTo>
                <a:cubicBezTo>
                  <a:pt x="4385782" y="1936158"/>
                  <a:pt x="4406902" y="1934020"/>
                  <a:pt x="4428374" y="1932025"/>
                </a:cubicBezTo>
                <a:lnTo>
                  <a:pt x="4459881" y="1929154"/>
                </a:lnTo>
                <a:lnTo>
                  <a:pt x="4434404" y="1922026"/>
                </a:lnTo>
                <a:close/>
                <a:moveTo>
                  <a:pt x="4358092" y="1907875"/>
                </a:moveTo>
                <a:lnTo>
                  <a:pt x="4307848" y="1911496"/>
                </a:lnTo>
                <a:cubicBezTo>
                  <a:pt x="4289963" y="1912721"/>
                  <a:pt x="4272223" y="1914012"/>
                  <a:pt x="4253834" y="1915589"/>
                </a:cubicBezTo>
                <a:lnTo>
                  <a:pt x="4226865" y="1918294"/>
                </a:lnTo>
                <a:lnTo>
                  <a:pt x="4230316" y="1919728"/>
                </a:lnTo>
                <a:cubicBezTo>
                  <a:pt x="4233645" y="1920654"/>
                  <a:pt x="4237477" y="1921441"/>
                  <a:pt x="4240394" y="1921836"/>
                </a:cubicBezTo>
                <a:cubicBezTo>
                  <a:pt x="4243310" y="1922232"/>
                  <a:pt x="4245310" y="1922237"/>
                  <a:pt x="4244977" y="1921595"/>
                </a:cubicBezTo>
                <a:cubicBezTo>
                  <a:pt x="4271023" y="1923270"/>
                  <a:pt x="4293455" y="1920294"/>
                  <a:pt x="4316058" y="1917209"/>
                </a:cubicBezTo>
                <a:lnTo>
                  <a:pt x="4385763" y="1912331"/>
                </a:lnTo>
                <a:lnTo>
                  <a:pt x="4379734" y="1911131"/>
                </a:lnTo>
                <a:close/>
                <a:moveTo>
                  <a:pt x="4708401" y="1800521"/>
                </a:moveTo>
                <a:cubicBezTo>
                  <a:pt x="4747831" y="1800517"/>
                  <a:pt x="4753483" y="1817876"/>
                  <a:pt x="4734819" y="1813538"/>
                </a:cubicBezTo>
                <a:cubicBezTo>
                  <a:pt x="4728598" y="1812093"/>
                  <a:pt x="4719674" y="1808236"/>
                  <a:pt x="4708401" y="1800521"/>
                </a:cubicBezTo>
                <a:close/>
                <a:moveTo>
                  <a:pt x="4546445" y="1772800"/>
                </a:moveTo>
                <a:lnTo>
                  <a:pt x="4546520" y="1772978"/>
                </a:lnTo>
                <a:cubicBezTo>
                  <a:pt x="4546520" y="1772978"/>
                  <a:pt x="4547862" y="1773537"/>
                  <a:pt x="4549806" y="1773955"/>
                </a:cubicBezTo>
                <a:lnTo>
                  <a:pt x="4552843" y="1774013"/>
                </a:lnTo>
                <a:lnTo>
                  <a:pt x="4557300" y="1775544"/>
                </a:lnTo>
                <a:lnTo>
                  <a:pt x="4557678" y="1776482"/>
                </a:lnTo>
                <a:cubicBezTo>
                  <a:pt x="4558055" y="1776770"/>
                  <a:pt x="4558611" y="1776639"/>
                  <a:pt x="4559724" y="1776376"/>
                </a:cubicBezTo>
                <a:lnTo>
                  <a:pt x="4557300" y="1775544"/>
                </a:lnTo>
                <a:lnTo>
                  <a:pt x="4556926" y="1774620"/>
                </a:lnTo>
                <a:lnTo>
                  <a:pt x="4553853" y="1774032"/>
                </a:lnTo>
                <a:lnTo>
                  <a:pt x="4552843" y="1774013"/>
                </a:lnTo>
                <a:lnTo>
                  <a:pt x="4551695" y="1773618"/>
                </a:lnTo>
                <a:lnTo>
                  <a:pt x="4550775" y="1773442"/>
                </a:lnTo>
                <a:close/>
                <a:moveTo>
                  <a:pt x="4514296" y="1641061"/>
                </a:moveTo>
                <a:cubicBezTo>
                  <a:pt x="4527672" y="1639608"/>
                  <a:pt x="4533448" y="1644052"/>
                  <a:pt x="4531750" y="1645821"/>
                </a:cubicBezTo>
                <a:cubicBezTo>
                  <a:pt x="4531186" y="1646411"/>
                  <a:pt x="4529790" y="1646703"/>
                  <a:pt x="4527569" y="1646381"/>
                </a:cubicBezTo>
                <a:cubicBezTo>
                  <a:pt x="4524608" y="1645951"/>
                  <a:pt x="4520180" y="1644429"/>
                  <a:pt x="4514296" y="1641061"/>
                </a:cubicBezTo>
                <a:close/>
                <a:moveTo>
                  <a:pt x="4347501" y="1634584"/>
                </a:moveTo>
                <a:lnTo>
                  <a:pt x="4349472" y="1635009"/>
                </a:lnTo>
                <a:cubicBezTo>
                  <a:pt x="4359587" y="1637259"/>
                  <a:pt x="4369426" y="1639574"/>
                  <a:pt x="4372230" y="1640415"/>
                </a:cubicBezTo>
                <a:cubicBezTo>
                  <a:pt x="4373737" y="1641560"/>
                  <a:pt x="4374918" y="1643659"/>
                  <a:pt x="4375721" y="1645469"/>
                </a:cubicBezTo>
                <a:lnTo>
                  <a:pt x="4376445" y="1647427"/>
                </a:lnTo>
                <a:lnTo>
                  <a:pt x="4399254" y="1646714"/>
                </a:lnTo>
                <a:lnTo>
                  <a:pt x="4416137" y="1646623"/>
                </a:lnTo>
                <a:lnTo>
                  <a:pt x="4366482" y="1635943"/>
                </a:lnTo>
                <a:close/>
                <a:moveTo>
                  <a:pt x="4342901" y="1574186"/>
                </a:moveTo>
                <a:lnTo>
                  <a:pt x="4337661" y="1574329"/>
                </a:lnTo>
                <a:lnTo>
                  <a:pt x="4353541" y="1578500"/>
                </a:lnTo>
                <a:lnTo>
                  <a:pt x="4364180" y="1576887"/>
                </a:lnTo>
                <a:close/>
                <a:moveTo>
                  <a:pt x="4326458" y="1551164"/>
                </a:moveTo>
                <a:cubicBezTo>
                  <a:pt x="4326293" y="1550870"/>
                  <a:pt x="4326334" y="1550943"/>
                  <a:pt x="4326489" y="1551221"/>
                </a:cubicBezTo>
                <a:lnTo>
                  <a:pt x="4326679" y="1551556"/>
                </a:lnTo>
                <a:lnTo>
                  <a:pt x="4327205" y="1552492"/>
                </a:lnTo>
                <a:cubicBezTo>
                  <a:pt x="4327786" y="1553525"/>
                  <a:pt x="4328451" y="1554705"/>
                  <a:pt x="4328451" y="1554705"/>
                </a:cubicBezTo>
                <a:lnTo>
                  <a:pt x="4326679" y="1551556"/>
                </a:lnTo>
                <a:close/>
                <a:moveTo>
                  <a:pt x="4348144" y="1541634"/>
                </a:moveTo>
                <a:lnTo>
                  <a:pt x="4350513" y="1545732"/>
                </a:lnTo>
                <a:cubicBezTo>
                  <a:pt x="4350850" y="1544894"/>
                  <a:pt x="4348357" y="1544707"/>
                  <a:pt x="4344241" y="1544938"/>
                </a:cubicBezTo>
                <a:lnTo>
                  <a:pt x="4328830" y="1546602"/>
                </a:lnTo>
                <a:lnTo>
                  <a:pt x="4334878" y="1547322"/>
                </a:lnTo>
                <a:cubicBezTo>
                  <a:pt x="4344421" y="1548581"/>
                  <a:pt x="4354062" y="1550191"/>
                  <a:pt x="4354455" y="1551599"/>
                </a:cubicBezTo>
                <a:lnTo>
                  <a:pt x="4353577" y="1551905"/>
                </a:lnTo>
                <a:lnTo>
                  <a:pt x="4354568" y="1551781"/>
                </a:lnTo>
                <a:lnTo>
                  <a:pt x="4405407" y="1544531"/>
                </a:lnTo>
                <a:lnTo>
                  <a:pt x="4368356" y="1541679"/>
                </a:lnTo>
                <a:lnTo>
                  <a:pt x="4365473" y="1541877"/>
                </a:lnTo>
                <a:close/>
                <a:moveTo>
                  <a:pt x="4512515" y="1501240"/>
                </a:moveTo>
                <a:cubicBezTo>
                  <a:pt x="4508496" y="1502342"/>
                  <a:pt x="4505659" y="1503422"/>
                  <a:pt x="4503103" y="1503895"/>
                </a:cubicBezTo>
                <a:cubicBezTo>
                  <a:pt x="4500548" y="1504368"/>
                  <a:pt x="4498272" y="1504235"/>
                  <a:pt x="4495378" y="1502908"/>
                </a:cubicBezTo>
                <a:cubicBezTo>
                  <a:pt x="4500341" y="1499738"/>
                  <a:pt x="4506916" y="1498955"/>
                  <a:pt x="4512515" y="1501240"/>
                </a:cubicBezTo>
                <a:close/>
                <a:moveTo>
                  <a:pt x="4515470" y="1498619"/>
                </a:moveTo>
                <a:cubicBezTo>
                  <a:pt x="4516573" y="1497915"/>
                  <a:pt x="4517755" y="1497892"/>
                  <a:pt x="4518900" y="1500091"/>
                </a:cubicBezTo>
                <a:cubicBezTo>
                  <a:pt x="4517108" y="1501236"/>
                  <a:pt x="4515797" y="1502073"/>
                  <a:pt x="4514793" y="1502349"/>
                </a:cubicBezTo>
                <a:cubicBezTo>
                  <a:pt x="4513788" y="1502624"/>
                  <a:pt x="4513088" y="1502339"/>
                  <a:pt x="4512515" y="1501240"/>
                </a:cubicBezTo>
                <a:cubicBezTo>
                  <a:pt x="4513343" y="1500710"/>
                  <a:pt x="4514367" y="1499324"/>
                  <a:pt x="4515470" y="1498619"/>
                </a:cubicBezTo>
                <a:close/>
                <a:moveTo>
                  <a:pt x="4521855" y="1497470"/>
                </a:moveTo>
                <a:cubicBezTo>
                  <a:pt x="4522958" y="1496765"/>
                  <a:pt x="4524140" y="1496742"/>
                  <a:pt x="4525285" y="1498941"/>
                </a:cubicBezTo>
                <a:cubicBezTo>
                  <a:pt x="4523493" y="1500087"/>
                  <a:pt x="4522182" y="1500924"/>
                  <a:pt x="4521177" y="1501199"/>
                </a:cubicBezTo>
                <a:cubicBezTo>
                  <a:pt x="4520173" y="1501475"/>
                  <a:pt x="4519473" y="1501190"/>
                  <a:pt x="4518900" y="1500091"/>
                </a:cubicBezTo>
                <a:cubicBezTo>
                  <a:pt x="4519727" y="1499562"/>
                  <a:pt x="4520751" y="1498175"/>
                  <a:pt x="4521855" y="1497470"/>
                </a:cubicBezTo>
                <a:close/>
                <a:moveTo>
                  <a:pt x="4648272" y="1480575"/>
                </a:moveTo>
                <a:lnTo>
                  <a:pt x="4650213" y="1481229"/>
                </a:lnTo>
                <a:lnTo>
                  <a:pt x="4615807" y="1492749"/>
                </a:lnTo>
                <a:lnTo>
                  <a:pt x="4603330" y="1495438"/>
                </a:lnTo>
                <a:close/>
                <a:moveTo>
                  <a:pt x="4743058" y="1446123"/>
                </a:moveTo>
                <a:lnTo>
                  <a:pt x="4747420" y="1448159"/>
                </a:lnTo>
                <a:lnTo>
                  <a:pt x="4747486" y="1449927"/>
                </a:lnTo>
                <a:lnTo>
                  <a:pt x="4743132" y="1451227"/>
                </a:lnTo>
                <a:lnTo>
                  <a:pt x="4742729" y="1451357"/>
                </a:lnTo>
                <a:lnTo>
                  <a:pt x="4747586" y="1452656"/>
                </a:lnTo>
                <a:lnTo>
                  <a:pt x="4747636" y="1453988"/>
                </a:lnTo>
                <a:cubicBezTo>
                  <a:pt x="4744034" y="1454902"/>
                  <a:pt x="4736179" y="1454533"/>
                  <a:pt x="4722338" y="1452121"/>
                </a:cubicBezTo>
                <a:lnTo>
                  <a:pt x="4707637" y="1448860"/>
                </a:lnTo>
                <a:lnTo>
                  <a:pt x="4733239" y="1448817"/>
                </a:lnTo>
                <a:lnTo>
                  <a:pt x="4736364" y="1449652"/>
                </a:lnTo>
                <a:lnTo>
                  <a:pt x="4742557" y="1447415"/>
                </a:lnTo>
                <a:close/>
                <a:moveTo>
                  <a:pt x="4634053" y="1411865"/>
                </a:moveTo>
                <a:lnTo>
                  <a:pt x="4633462" y="1414439"/>
                </a:lnTo>
                <a:cubicBezTo>
                  <a:pt x="4634218" y="1415393"/>
                  <a:pt x="4639161" y="1414946"/>
                  <a:pt x="4642968" y="1414336"/>
                </a:cubicBezTo>
                <a:lnTo>
                  <a:pt x="4643708" y="1414180"/>
                </a:lnTo>
                <a:lnTo>
                  <a:pt x="4638023" y="1412598"/>
                </a:lnTo>
                <a:close/>
                <a:moveTo>
                  <a:pt x="4474126" y="1241847"/>
                </a:moveTo>
                <a:cubicBezTo>
                  <a:pt x="4476012" y="1242009"/>
                  <a:pt x="4478081" y="1245319"/>
                  <a:pt x="4480650" y="1254696"/>
                </a:cubicBezTo>
                <a:cubicBezTo>
                  <a:pt x="4480650" y="1254696"/>
                  <a:pt x="4475136" y="1251553"/>
                  <a:pt x="4468704" y="1247887"/>
                </a:cubicBezTo>
                <a:cubicBezTo>
                  <a:pt x="4470537" y="1244671"/>
                  <a:pt x="4472240" y="1241685"/>
                  <a:pt x="4474126" y="1241847"/>
                </a:cubicBezTo>
                <a:close/>
                <a:moveTo>
                  <a:pt x="1922930" y="1152567"/>
                </a:moveTo>
                <a:lnTo>
                  <a:pt x="1918778" y="1156375"/>
                </a:lnTo>
                <a:lnTo>
                  <a:pt x="1923711" y="1152697"/>
                </a:lnTo>
                <a:close/>
                <a:moveTo>
                  <a:pt x="1953595" y="1124437"/>
                </a:moveTo>
                <a:lnTo>
                  <a:pt x="1946799" y="1130671"/>
                </a:lnTo>
                <a:lnTo>
                  <a:pt x="1952303" y="1131380"/>
                </a:lnTo>
                <a:lnTo>
                  <a:pt x="1959581" y="1125951"/>
                </a:lnTo>
                <a:lnTo>
                  <a:pt x="1953855" y="1124716"/>
                </a:lnTo>
                <a:close/>
                <a:moveTo>
                  <a:pt x="1982568" y="1093326"/>
                </a:moveTo>
                <a:lnTo>
                  <a:pt x="1979548" y="1096984"/>
                </a:lnTo>
                <a:lnTo>
                  <a:pt x="1989132" y="1098425"/>
                </a:lnTo>
                <a:lnTo>
                  <a:pt x="1995215" y="1099383"/>
                </a:lnTo>
                <a:lnTo>
                  <a:pt x="2001698" y="1094549"/>
                </a:lnTo>
                <a:close/>
                <a:moveTo>
                  <a:pt x="1993358" y="1080258"/>
                </a:moveTo>
                <a:lnTo>
                  <a:pt x="1990096" y="1084208"/>
                </a:lnTo>
                <a:lnTo>
                  <a:pt x="2003321" y="1084501"/>
                </a:lnTo>
                <a:lnTo>
                  <a:pt x="2014833" y="1084755"/>
                </a:lnTo>
                <a:lnTo>
                  <a:pt x="2015412" y="1084323"/>
                </a:lnTo>
                <a:lnTo>
                  <a:pt x="1997582" y="1080901"/>
                </a:lnTo>
                <a:close/>
                <a:moveTo>
                  <a:pt x="1999685" y="1044650"/>
                </a:moveTo>
                <a:lnTo>
                  <a:pt x="1997018" y="1046617"/>
                </a:lnTo>
                <a:lnTo>
                  <a:pt x="2017852" y="1049308"/>
                </a:lnTo>
                <a:lnTo>
                  <a:pt x="2056479" y="1053704"/>
                </a:lnTo>
                <a:lnTo>
                  <a:pt x="2059371" y="1051547"/>
                </a:lnTo>
                <a:lnTo>
                  <a:pt x="2030228" y="1049926"/>
                </a:lnTo>
                <a:cubicBezTo>
                  <a:pt x="2023366" y="1049518"/>
                  <a:pt x="2016789" y="1048949"/>
                  <a:pt x="2011072" y="1048011"/>
                </a:cubicBezTo>
                <a:close/>
                <a:moveTo>
                  <a:pt x="4589405" y="1020777"/>
                </a:moveTo>
                <a:cubicBezTo>
                  <a:pt x="4588688" y="1021475"/>
                  <a:pt x="4589148" y="1022858"/>
                  <a:pt x="4589967" y="1023891"/>
                </a:cubicBezTo>
                <a:cubicBezTo>
                  <a:pt x="4590786" y="1024924"/>
                  <a:pt x="4591965" y="1025607"/>
                  <a:pt x="4592682" y="1024909"/>
                </a:cubicBezTo>
                <a:cubicBezTo>
                  <a:pt x="4595630" y="1025419"/>
                  <a:pt x="4589405" y="1020777"/>
                  <a:pt x="4589405" y="1020777"/>
                </a:cubicBezTo>
                <a:close/>
                <a:moveTo>
                  <a:pt x="2033803" y="1019474"/>
                </a:moveTo>
                <a:lnTo>
                  <a:pt x="2025543" y="1025568"/>
                </a:lnTo>
                <a:lnTo>
                  <a:pt x="2039751" y="1027264"/>
                </a:lnTo>
                <a:cubicBezTo>
                  <a:pt x="2046841" y="1027837"/>
                  <a:pt x="2055253" y="1028392"/>
                  <a:pt x="2063061" y="1028996"/>
                </a:cubicBezTo>
                <a:cubicBezTo>
                  <a:pt x="2066964" y="1029298"/>
                  <a:pt x="2072310" y="1029748"/>
                  <a:pt x="2077686" y="1030153"/>
                </a:cubicBezTo>
                <a:lnTo>
                  <a:pt x="2087282" y="1030736"/>
                </a:lnTo>
                <a:lnTo>
                  <a:pt x="2090825" y="1028094"/>
                </a:lnTo>
                <a:lnTo>
                  <a:pt x="2088834" y="1027499"/>
                </a:lnTo>
                <a:cubicBezTo>
                  <a:pt x="2075723" y="1024059"/>
                  <a:pt x="2061470" y="1022375"/>
                  <a:pt x="2047310" y="1021003"/>
                </a:cubicBezTo>
                <a:close/>
                <a:moveTo>
                  <a:pt x="2133228" y="983539"/>
                </a:moveTo>
                <a:cubicBezTo>
                  <a:pt x="2126566" y="983652"/>
                  <a:pt x="2115187" y="984543"/>
                  <a:pt x="2110293" y="985000"/>
                </a:cubicBezTo>
                <a:lnTo>
                  <a:pt x="2076814" y="987734"/>
                </a:lnTo>
                <a:lnTo>
                  <a:pt x="2067627" y="994514"/>
                </a:lnTo>
                <a:lnTo>
                  <a:pt x="2127863" y="986744"/>
                </a:lnTo>
                <a:cubicBezTo>
                  <a:pt x="2141835" y="984090"/>
                  <a:pt x="2139890" y="983425"/>
                  <a:pt x="2133228" y="983539"/>
                </a:cubicBezTo>
                <a:close/>
                <a:moveTo>
                  <a:pt x="2146923" y="960031"/>
                </a:moveTo>
                <a:lnTo>
                  <a:pt x="2123305" y="961001"/>
                </a:lnTo>
                <a:lnTo>
                  <a:pt x="2110377" y="962968"/>
                </a:lnTo>
                <a:lnTo>
                  <a:pt x="2094602" y="974607"/>
                </a:lnTo>
                <a:lnTo>
                  <a:pt x="2094770" y="974585"/>
                </a:lnTo>
                <a:cubicBezTo>
                  <a:pt x="2119307" y="971592"/>
                  <a:pt x="2144501" y="968815"/>
                  <a:pt x="2171531" y="965454"/>
                </a:cubicBezTo>
                <a:cubicBezTo>
                  <a:pt x="2173461" y="965191"/>
                  <a:pt x="2174647" y="964869"/>
                  <a:pt x="2175247" y="964509"/>
                </a:cubicBezTo>
                <a:lnTo>
                  <a:pt x="2175314" y="964119"/>
                </a:lnTo>
                <a:lnTo>
                  <a:pt x="2156106" y="961701"/>
                </a:lnTo>
                <a:close/>
                <a:moveTo>
                  <a:pt x="2120800" y="955275"/>
                </a:moveTo>
                <a:lnTo>
                  <a:pt x="2116820" y="958214"/>
                </a:lnTo>
                <a:lnTo>
                  <a:pt x="2129312" y="956824"/>
                </a:lnTo>
                <a:close/>
                <a:moveTo>
                  <a:pt x="2190212" y="945589"/>
                </a:moveTo>
                <a:cubicBezTo>
                  <a:pt x="2186792" y="945486"/>
                  <a:pt x="2184345" y="945715"/>
                  <a:pt x="2187702" y="946081"/>
                </a:cubicBezTo>
                <a:cubicBezTo>
                  <a:pt x="2177470" y="946193"/>
                  <a:pt x="2164945" y="947864"/>
                  <a:pt x="2152317" y="949273"/>
                </a:cubicBezTo>
                <a:lnTo>
                  <a:pt x="2127415" y="950396"/>
                </a:lnTo>
                <a:lnTo>
                  <a:pt x="2122036" y="954365"/>
                </a:lnTo>
                <a:lnTo>
                  <a:pt x="2143477" y="955251"/>
                </a:lnTo>
                <a:lnTo>
                  <a:pt x="2180223" y="951163"/>
                </a:lnTo>
                <a:cubicBezTo>
                  <a:pt x="2181671" y="950182"/>
                  <a:pt x="2201930" y="953183"/>
                  <a:pt x="2198556" y="947091"/>
                </a:cubicBezTo>
                <a:cubicBezTo>
                  <a:pt x="2198023" y="946128"/>
                  <a:pt x="2193631" y="945693"/>
                  <a:pt x="2190212" y="945589"/>
                </a:cubicBezTo>
                <a:close/>
                <a:moveTo>
                  <a:pt x="2238316" y="875907"/>
                </a:moveTo>
                <a:lnTo>
                  <a:pt x="2230443" y="880994"/>
                </a:lnTo>
                <a:lnTo>
                  <a:pt x="2231967" y="881262"/>
                </a:lnTo>
                <a:lnTo>
                  <a:pt x="2236012" y="881165"/>
                </a:lnTo>
                <a:lnTo>
                  <a:pt x="2233397" y="881513"/>
                </a:lnTo>
                <a:lnTo>
                  <a:pt x="2241260" y="882895"/>
                </a:lnTo>
                <a:cubicBezTo>
                  <a:pt x="2247455" y="883874"/>
                  <a:pt x="2253516" y="884636"/>
                  <a:pt x="2258323" y="884739"/>
                </a:cubicBezTo>
                <a:cubicBezTo>
                  <a:pt x="2263131" y="884843"/>
                  <a:pt x="2266683" y="884288"/>
                  <a:pt x="2267859" y="882634"/>
                </a:cubicBezTo>
                <a:cubicBezTo>
                  <a:pt x="2266969" y="879739"/>
                  <a:pt x="2261946" y="878393"/>
                  <a:pt x="2261946" y="878393"/>
                </a:cubicBezTo>
                <a:close/>
                <a:moveTo>
                  <a:pt x="4949294" y="842578"/>
                </a:moveTo>
                <a:cubicBezTo>
                  <a:pt x="5015133" y="833852"/>
                  <a:pt x="5009401" y="869536"/>
                  <a:pt x="4949294" y="842578"/>
                </a:cubicBezTo>
                <a:close/>
                <a:moveTo>
                  <a:pt x="5945545" y="587576"/>
                </a:moveTo>
                <a:lnTo>
                  <a:pt x="6056069" y="596444"/>
                </a:lnTo>
                <a:lnTo>
                  <a:pt x="6065868" y="608939"/>
                </a:lnTo>
                <a:lnTo>
                  <a:pt x="5962001" y="597704"/>
                </a:lnTo>
                <a:lnTo>
                  <a:pt x="5939004" y="587789"/>
                </a:lnTo>
                <a:close/>
                <a:moveTo>
                  <a:pt x="5090612" y="583196"/>
                </a:moveTo>
                <a:lnTo>
                  <a:pt x="5098486" y="583482"/>
                </a:lnTo>
                <a:lnTo>
                  <a:pt x="5111029" y="586618"/>
                </a:lnTo>
                <a:cubicBezTo>
                  <a:pt x="5100471" y="584860"/>
                  <a:pt x="5091416" y="583655"/>
                  <a:pt x="5090612" y="583196"/>
                </a:cubicBezTo>
                <a:close/>
                <a:moveTo>
                  <a:pt x="5014165" y="469118"/>
                </a:moveTo>
                <a:lnTo>
                  <a:pt x="5015475" y="469903"/>
                </a:lnTo>
                <a:lnTo>
                  <a:pt x="5010933" y="469244"/>
                </a:lnTo>
                <a:close/>
                <a:moveTo>
                  <a:pt x="4788885" y="434794"/>
                </a:moveTo>
                <a:lnTo>
                  <a:pt x="4800378" y="435880"/>
                </a:lnTo>
                <a:cubicBezTo>
                  <a:pt x="4824790" y="438092"/>
                  <a:pt x="4850190" y="440290"/>
                  <a:pt x="4855650" y="440986"/>
                </a:cubicBezTo>
                <a:cubicBezTo>
                  <a:pt x="4883034" y="446509"/>
                  <a:pt x="4908122" y="450226"/>
                  <a:pt x="4928109" y="456106"/>
                </a:cubicBezTo>
                <a:lnTo>
                  <a:pt x="4929515" y="457198"/>
                </a:lnTo>
                <a:lnTo>
                  <a:pt x="4906266" y="453611"/>
                </a:lnTo>
                <a:cubicBezTo>
                  <a:pt x="4884586" y="450535"/>
                  <a:pt x="4858381" y="446857"/>
                  <a:pt x="4830436" y="442492"/>
                </a:cubicBezTo>
                <a:cubicBezTo>
                  <a:pt x="4825287" y="441382"/>
                  <a:pt x="4811634" y="438773"/>
                  <a:pt x="4795355" y="435866"/>
                </a:cubicBezTo>
                <a:close/>
                <a:moveTo>
                  <a:pt x="5081750" y="302724"/>
                </a:moveTo>
                <a:cubicBezTo>
                  <a:pt x="5089979" y="301634"/>
                  <a:pt x="5099587" y="301329"/>
                  <a:pt x="5105100" y="304472"/>
                </a:cubicBezTo>
                <a:cubicBezTo>
                  <a:pt x="5113902" y="316790"/>
                  <a:pt x="5071407" y="323001"/>
                  <a:pt x="5066669" y="305690"/>
                </a:cubicBezTo>
                <a:cubicBezTo>
                  <a:pt x="5066669" y="305690"/>
                  <a:pt x="5073520" y="303814"/>
                  <a:pt x="5081750" y="302724"/>
                </a:cubicBezTo>
                <a:close/>
                <a:moveTo>
                  <a:pt x="3997600" y="978"/>
                </a:moveTo>
                <a:cubicBezTo>
                  <a:pt x="4077841" y="-834"/>
                  <a:pt x="4157719" y="-111"/>
                  <a:pt x="4236970" y="3005"/>
                </a:cubicBezTo>
                <a:cubicBezTo>
                  <a:pt x="4551868" y="18162"/>
                  <a:pt x="4860502" y="71289"/>
                  <a:pt x="5141835" y="160286"/>
                </a:cubicBezTo>
                <a:cubicBezTo>
                  <a:pt x="5224464" y="186073"/>
                  <a:pt x="5327300" y="218659"/>
                  <a:pt x="5434463" y="259321"/>
                </a:cubicBezTo>
                <a:lnTo>
                  <a:pt x="5491700" y="282911"/>
                </a:lnTo>
                <a:lnTo>
                  <a:pt x="5318734" y="260696"/>
                </a:lnTo>
                <a:cubicBezTo>
                  <a:pt x="5304567" y="259925"/>
                  <a:pt x="5220196" y="234960"/>
                  <a:pt x="5182290" y="235261"/>
                </a:cubicBezTo>
                <a:cubicBezTo>
                  <a:pt x="5140714" y="241995"/>
                  <a:pt x="5236880" y="259076"/>
                  <a:pt x="5277157" y="267430"/>
                </a:cubicBezTo>
                <a:lnTo>
                  <a:pt x="5571910" y="315968"/>
                </a:lnTo>
                <a:lnTo>
                  <a:pt x="5595853" y="325836"/>
                </a:lnTo>
                <a:lnTo>
                  <a:pt x="5652629" y="352811"/>
                </a:lnTo>
                <a:lnTo>
                  <a:pt x="5319875" y="302736"/>
                </a:lnTo>
                <a:cubicBezTo>
                  <a:pt x="5170037" y="279709"/>
                  <a:pt x="5019396" y="256224"/>
                  <a:pt x="4874035" y="233617"/>
                </a:cubicBezTo>
                <a:cubicBezTo>
                  <a:pt x="4830612" y="230779"/>
                  <a:pt x="4777866" y="216536"/>
                  <a:pt x="4730780" y="220125"/>
                </a:cubicBezTo>
                <a:cubicBezTo>
                  <a:pt x="4670976" y="231078"/>
                  <a:pt x="4747464" y="244243"/>
                  <a:pt x="4796920" y="249308"/>
                </a:cubicBezTo>
                <a:cubicBezTo>
                  <a:pt x="4878395" y="266537"/>
                  <a:pt x="4962619" y="276810"/>
                  <a:pt x="5049213" y="295739"/>
                </a:cubicBezTo>
                <a:cubicBezTo>
                  <a:pt x="5080834" y="306465"/>
                  <a:pt x="5011304" y="296042"/>
                  <a:pt x="4991099" y="293045"/>
                </a:cubicBezTo>
                <a:cubicBezTo>
                  <a:pt x="4921567" y="282628"/>
                  <a:pt x="4848370" y="278636"/>
                  <a:pt x="4781456" y="263622"/>
                </a:cubicBezTo>
                <a:cubicBezTo>
                  <a:pt x="4705889" y="250979"/>
                  <a:pt x="4616531" y="221950"/>
                  <a:pt x="4537821" y="214820"/>
                </a:cubicBezTo>
                <a:cubicBezTo>
                  <a:pt x="4516536" y="212120"/>
                  <a:pt x="4507671" y="211785"/>
                  <a:pt x="4507067" y="212980"/>
                </a:cubicBezTo>
                <a:cubicBezTo>
                  <a:pt x="4505251" y="216567"/>
                  <a:pt x="4577749" y="233930"/>
                  <a:pt x="4612092" y="242551"/>
                </a:cubicBezTo>
                <a:cubicBezTo>
                  <a:pt x="4657885" y="254045"/>
                  <a:pt x="4710630" y="268287"/>
                  <a:pt x="4725715" y="269586"/>
                </a:cubicBezTo>
                <a:cubicBezTo>
                  <a:pt x="4736739" y="275870"/>
                  <a:pt x="4759709" y="288963"/>
                  <a:pt x="4765218" y="292105"/>
                </a:cubicBezTo>
                <a:cubicBezTo>
                  <a:pt x="4784901" y="296020"/>
                  <a:pt x="4794475" y="294174"/>
                  <a:pt x="4809164" y="294026"/>
                </a:cubicBezTo>
                <a:cubicBezTo>
                  <a:pt x="4814678" y="297169"/>
                  <a:pt x="4828468" y="313551"/>
                  <a:pt x="4849589" y="317070"/>
                </a:cubicBezTo>
                <a:cubicBezTo>
                  <a:pt x="4869270" y="320985"/>
                  <a:pt x="4921871" y="320536"/>
                  <a:pt x="4959925" y="334924"/>
                </a:cubicBezTo>
                <a:cubicBezTo>
                  <a:pt x="5023169" y="356371"/>
                  <a:pt x="4923862" y="344800"/>
                  <a:pt x="4903263" y="340363"/>
                </a:cubicBezTo>
                <a:cubicBezTo>
                  <a:pt x="4873485" y="339212"/>
                  <a:pt x="4842781" y="329014"/>
                  <a:pt x="4827693" y="327719"/>
                </a:cubicBezTo>
                <a:cubicBezTo>
                  <a:pt x="4819039" y="330089"/>
                  <a:pt x="4812233" y="342031"/>
                  <a:pt x="4798064" y="341260"/>
                </a:cubicBezTo>
                <a:cubicBezTo>
                  <a:pt x="4776816" y="344364"/>
                  <a:pt x="4739721" y="336305"/>
                  <a:pt x="4699572" y="325590"/>
                </a:cubicBezTo>
                <a:lnTo>
                  <a:pt x="4583170" y="294112"/>
                </a:lnTo>
                <a:lnTo>
                  <a:pt x="4585809" y="294538"/>
                </a:lnTo>
                <a:lnTo>
                  <a:pt x="4591869" y="295606"/>
                </a:lnTo>
                <a:cubicBezTo>
                  <a:pt x="4592998" y="295785"/>
                  <a:pt x="4592384" y="295645"/>
                  <a:pt x="4590509" y="295298"/>
                </a:cubicBezTo>
                <a:lnTo>
                  <a:pt x="4585809" y="294538"/>
                </a:lnTo>
                <a:lnTo>
                  <a:pt x="4582766" y="294002"/>
                </a:lnTo>
                <a:lnTo>
                  <a:pt x="4583170" y="294112"/>
                </a:lnTo>
                <a:lnTo>
                  <a:pt x="4567970" y="291656"/>
                </a:lnTo>
                <a:cubicBezTo>
                  <a:pt x="4547997" y="288791"/>
                  <a:pt x="4523269" y="286259"/>
                  <a:pt x="4524651" y="291309"/>
                </a:cubicBezTo>
                <a:cubicBezTo>
                  <a:pt x="4523880" y="305477"/>
                  <a:pt x="4605733" y="307093"/>
                  <a:pt x="4605733" y="307093"/>
                </a:cubicBezTo>
                <a:cubicBezTo>
                  <a:pt x="4652245" y="318393"/>
                  <a:pt x="4694392" y="327203"/>
                  <a:pt x="4735736" y="335555"/>
                </a:cubicBezTo>
                <a:lnTo>
                  <a:pt x="4829326" y="354775"/>
                </a:lnTo>
                <a:lnTo>
                  <a:pt x="4826401" y="356214"/>
                </a:lnTo>
                <a:cubicBezTo>
                  <a:pt x="4815527" y="359198"/>
                  <a:pt x="4795856" y="356657"/>
                  <a:pt x="4774464" y="352761"/>
                </a:cubicBezTo>
                <a:lnTo>
                  <a:pt x="4712425" y="341226"/>
                </a:lnTo>
                <a:lnTo>
                  <a:pt x="4713806" y="341321"/>
                </a:lnTo>
                <a:lnTo>
                  <a:pt x="4717017" y="341594"/>
                </a:lnTo>
                <a:cubicBezTo>
                  <a:pt x="4717613" y="341634"/>
                  <a:pt x="4717287" y="341586"/>
                  <a:pt x="4716296" y="341494"/>
                </a:cubicBezTo>
                <a:lnTo>
                  <a:pt x="4713806" y="341321"/>
                </a:lnTo>
                <a:lnTo>
                  <a:pt x="4712208" y="341185"/>
                </a:lnTo>
                <a:lnTo>
                  <a:pt x="4712425" y="341226"/>
                </a:lnTo>
                <a:lnTo>
                  <a:pt x="4704408" y="340671"/>
                </a:lnTo>
                <a:cubicBezTo>
                  <a:pt x="4693893" y="340150"/>
                  <a:pt x="4680925" y="340089"/>
                  <a:pt x="4681900" y="342914"/>
                </a:cubicBezTo>
                <a:cubicBezTo>
                  <a:pt x="4682220" y="351108"/>
                  <a:pt x="4724801" y="347418"/>
                  <a:pt x="4724801" y="347418"/>
                </a:cubicBezTo>
                <a:cubicBezTo>
                  <a:pt x="4774250" y="355164"/>
                  <a:pt x="4814129" y="358174"/>
                  <a:pt x="4860052" y="364171"/>
                </a:cubicBezTo>
                <a:cubicBezTo>
                  <a:pt x="4870974" y="365561"/>
                  <a:pt x="4883566" y="371796"/>
                  <a:pt x="4900531" y="376178"/>
                </a:cubicBezTo>
                <a:lnTo>
                  <a:pt x="4902614" y="376287"/>
                </a:lnTo>
                <a:lnTo>
                  <a:pt x="4936105" y="389518"/>
                </a:lnTo>
                <a:lnTo>
                  <a:pt x="4945084" y="390828"/>
                </a:lnTo>
                <a:lnTo>
                  <a:pt x="4947806" y="396989"/>
                </a:lnTo>
                <a:cubicBezTo>
                  <a:pt x="4948547" y="400955"/>
                  <a:pt x="4949045" y="404213"/>
                  <a:pt x="4952067" y="405709"/>
                </a:cubicBezTo>
                <a:cubicBezTo>
                  <a:pt x="4959874" y="409575"/>
                  <a:pt x="4977154" y="410933"/>
                  <a:pt x="4995176" y="411571"/>
                </a:cubicBezTo>
                <a:lnTo>
                  <a:pt x="5014560" y="412200"/>
                </a:lnTo>
                <a:lnTo>
                  <a:pt x="5018082" y="421636"/>
                </a:lnTo>
                <a:lnTo>
                  <a:pt x="4913955" y="416295"/>
                </a:lnTo>
                <a:cubicBezTo>
                  <a:pt x="4903539" y="415154"/>
                  <a:pt x="4877828" y="414476"/>
                  <a:pt x="4848366" y="412609"/>
                </a:cubicBezTo>
                <a:cubicBezTo>
                  <a:pt x="4837446" y="411220"/>
                  <a:pt x="4754666" y="403709"/>
                  <a:pt x="4799237" y="413057"/>
                </a:cubicBezTo>
                <a:cubicBezTo>
                  <a:pt x="4841067" y="421715"/>
                  <a:pt x="4776323" y="414432"/>
                  <a:pt x="4768928" y="414786"/>
                </a:cubicBezTo>
                <a:cubicBezTo>
                  <a:pt x="4766490" y="415588"/>
                  <a:pt x="4761597" y="418353"/>
                  <a:pt x="4757524" y="421525"/>
                </a:cubicBezTo>
                <a:lnTo>
                  <a:pt x="4756184" y="422806"/>
                </a:lnTo>
                <a:lnTo>
                  <a:pt x="4756977" y="422887"/>
                </a:lnTo>
                <a:lnTo>
                  <a:pt x="4754424" y="425067"/>
                </a:lnTo>
                <a:lnTo>
                  <a:pt x="4753010" y="425852"/>
                </a:lnTo>
                <a:lnTo>
                  <a:pt x="4752998" y="425854"/>
                </a:lnTo>
                <a:lnTo>
                  <a:pt x="4752434" y="426390"/>
                </a:lnTo>
                <a:lnTo>
                  <a:pt x="4751701" y="428638"/>
                </a:lnTo>
                <a:lnTo>
                  <a:pt x="4744519" y="427449"/>
                </a:lnTo>
                <a:cubicBezTo>
                  <a:pt x="4713213" y="422842"/>
                  <a:pt x="4694914" y="421845"/>
                  <a:pt x="4736639" y="434066"/>
                </a:cubicBezTo>
                <a:cubicBezTo>
                  <a:pt x="4814972" y="456805"/>
                  <a:pt x="4692695" y="432142"/>
                  <a:pt x="4678530" y="431371"/>
                </a:cubicBezTo>
                <a:cubicBezTo>
                  <a:pt x="4668956" y="433218"/>
                  <a:pt x="4639322" y="446760"/>
                  <a:pt x="4641694" y="455415"/>
                </a:cubicBezTo>
                <a:cubicBezTo>
                  <a:pt x="4647206" y="458558"/>
                  <a:pt x="4818942" y="488283"/>
                  <a:pt x="4839537" y="492723"/>
                </a:cubicBezTo>
                <a:cubicBezTo>
                  <a:pt x="4890843" y="507361"/>
                  <a:pt x="4938076" y="518460"/>
                  <a:pt x="4975212" y="532325"/>
                </a:cubicBezTo>
                <a:cubicBezTo>
                  <a:pt x="4980722" y="535467"/>
                  <a:pt x="4995037" y="550930"/>
                  <a:pt x="5000550" y="554073"/>
                </a:cubicBezTo>
                <a:cubicBezTo>
                  <a:pt x="5055141" y="577889"/>
                  <a:pt x="5155602" y="559683"/>
                  <a:pt x="5151161" y="580280"/>
                </a:cubicBezTo>
                <a:cubicBezTo>
                  <a:pt x="5151161" y="580280"/>
                  <a:pt x="5128340" y="581878"/>
                  <a:pt x="5111029" y="586618"/>
                </a:cubicBezTo>
                <a:lnTo>
                  <a:pt x="5113055" y="584008"/>
                </a:lnTo>
                <a:lnTo>
                  <a:pt x="5119685" y="584248"/>
                </a:lnTo>
                <a:cubicBezTo>
                  <a:pt x="5116928" y="582677"/>
                  <a:pt x="5115550" y="581891"/>
                  <a:pt x="5114468" y="582187"/>
                </a:cubicBezTo>
                <a:lnTo>
                  <a:pt x="5113055" y="584008"/>
                </a:lnTo>
                <a:lnTo>
                  <a:pt x="5098486" y="583482"/>
                </a:lnTo>
                <a:lnTo>
                  <a:pt x="5084395" y="579956"/>
                </a:lnTo>
                <a:cubicBezTo>
                  <a:pt x="5084395" y="579956"/>
                  <a:pt x="5074968" y="596495"/>
                  <a:pt x="5059359" y="596118"/>
                </a:cubicBezTo>
                <a:cubicBezTo>
                  <a:pt x="5026963" y="599562"/>
                  <a:pt x="4943512" y="575120"/>
                  <a:pt x="4914259" y="573053"/>
                </a:cubicBezTo>
                <a:cubicBezTo>
                  <a:pt x="4908746" y="569910"/>
                  <a:pt x="4901937" y="581854"/>
                  <a:pt x="4893281" y="584224"/>
                </a:cubicBezTo>
                <a:cubicBezTo>
                  <a:pt x="4852232" y="590039"/>
                  <a:pt x="4771004" y="559561"/>
                  <a:pt x="4721548" y="554497"/>
                </a:cubicBezTo>
                <a:cubicBezTo>
                  <a:pt x="4674837" y="542479"/>
                  <a:pt x="4617106" y="524175"/>
                  <a:pt x="4547969" y="515197"/>
                </a:cubicBezTo>
                <a:cubicBezTo>
                  <a:pt x="4547969" y="515197"/>
                  <a:pt x="4532882" y="513902"/>
                  <a:pt x="4529216" y="520332"/>
                </a:cubicBezTo>
                <a:cubicBezTo>
                  <a:pt x="4540385" y="541308"/>
                  <a:pt x="4668552" y="553506"/>
                  <a:pt x="4694662" y="561085"/>
                </a:cubicBezTo>
                <a:cubicBezTo>
                  <a:pt x="4836694" y="597008"/>
                  <a:pt x="4977766" y="624472"/>
                  <a:pt x="5119555" y="648540"/>
                </a:cubicBezTo>
                <a:lnTo>
                  <a:pt x="5548250" y="715550"/>
                </a:lnTo>
                <a:lnTo>
                  <a:pt x="5581735" y="732370"/>
                </a:lnTo>
                <a:lnTo>
                  <a:pt x="5561622" y="731486"/>
                </a:lnTo>
                <a:cubicBezTo>
                  <a:pt x="5478318" y="721733"/>
                  <a:pt x="5397760" y="705030"/>
                  <a:pt x="5315908" y="703410"/>
                </a:cubicBezTo>
                <a:cubicBezTo>
                  <a:pt x="5417270" y="733801"/>
                  <a:pt x="5514622" y="739996"/>
                  <a:pt x="5614200" y="757900"/>
                </a:cubicBezTo>
                <a:lnTo>
                  <a:pt x="5648082" y="765697"/>
                </a:lnTo>
                <a:lnTo>
                  <a:pt x="5667498" y="775450"/>
                </a:lnTo>
                <a:lnTo>
                  <a:pt x="5439912" y="748534"/>
                </a:lnTo>
                <a:cubicBezTo>
                  <a:pt x="5349162" y="736364"/>
                  <a:pt x="5258411" y="724195"/>
                  <a:pt x="5165073" y="716029"/>
                </a:cubicBezTo>
                <a:cubicBezTo>
                  <a:pt x="5027332" y="705681"/>
                  <a:pt x="4897946" y="655053"/>
                  <a:pt x="4757062" y="650220"/>
                </a:cubicBezTo>
                <a:cubicBezTo>
                  <a:pt x="4789209" y="660021"/>
                  <a:pt x="4838142" y="666006"/>
                  <a:pt x="4782401" y="671965"/>
                </a:cubicBezTo>
                <a:cubicBezTo>
                  <a:pt x="4753148" y="669899"/>
                  <a:pt x="4631789" y="645758"/>
                  <a:pt x="4604381" y="653263"/>
                </a:cubicBezTo>
                <a:cubicBezTo>
                  <a:pt x="4690597" y="687802"/>
                  <a:pt x="4729027" y="686583"/>
                  <a:pt x="4806966" y="707882"/>
                </a:cubicBezTo>
                <a:cubicBezTo>
                  <a:pt x="4914158" y="731248"/>
                  <a:pt x="4824423" y="717832"/>
                  <a:pt x="4788359" y="727710"/>
                </a:cubicBezTo>
                <a:cubicBezTo>
                  <a:pt x="4767804" y="733340"/>
                  <a:pt x="4799701" y="729837"/>
                  <a:pt x="4810411" y="733773"/>
                </a:cubicBezTo>
                <a:lnTo>
                  <a:pt x="4810952" y="737911"/>
                </a:lnTo>
                <a:lnTo>
                  <a:pt x="4790967" y="741540"/>
                </a:lnTo>
                <a:lnTo>
                  <a:pt x="4789255" y="743551"/>
                </a:lnTo>
                <a:lnTo>
                  <a:pt x="4788811" y="744145"/>
                </a:lnTo>
                <a:lnTo>
                  <a:pt x="4764090" y="739589"/>
                </a:lnTo>
                <a:cubicBezTo>
                  <a:pt x="4743475" y="734380"/>
                  <a:pt x="4721135" y="727123"/>
                  <a:pt x="4706508" y="726089"/>
                </a:cubicBezTo>
                <a:cubicBezTo>
                  <a:pt x="4674361" y="716285"/>
                  <a:pt x="4637224" y="702421"/>
                  <a:pt x="4599317" y="702721"/>
                </a:cubicBezTo>
                <a:cubicBezTo>
                  <a:pt x="4599317" y="702721"/>
                  <a:pt x="4592508" y="714665"/>
                  <a:pt x="4583852" y="717035"/>
                </a:cubicBezTo>
                <a:cubicBezTo>
                  <a:pt x="4568766" y="715740"/>
                  <a:pt x="4479032" y="702326"/>
                  <a:pt x="4458433" y="697885"/>
                </a:cubicBezTo>
                <a:cubicBezTo>
                  <a:pt x="4352315" y="698259"/>
                  <a:pt x="4524050" y="727988"/>
                  <a:pt x="4555672" y="738709"/>
                </a:cubicBezTo>
                <a:cubicBezTo>
                  <a:pt x="4617074" y="750582"/>
                  <a:pt x="4666008" y="756564"/>
                  <a:pt x="4688976" y="769656"/>
                </a:cubicBezTo>
                <a:cubicBezTo>
                  <a:pt x="4784369" y="800909"/>
                  <a:pt x="4854426" y="810410"/>
                  <a:pt x="4949294" y="842578"/>
                </a:cubicBezTo>
                <a:cubicBezTo>
                  <a:pt x="4861930" y="837818"/>
                  <a:pt x="4786741" y="809562"/>
                  <a:pt x="4697005" y="796147"/>
                </a:cubicBezTo>
                <a:cubicBezTo>
                  <a:pt x="4655285" y="788190"/>
                  <a:pt x="4612636" y="771181"/>
                  <a:pt x="4576571" y="781057"/>
                </a:cubicBezTo>
                <a:cubicBezTo>
                  <a:pt x="4564774" y="788938"/>
                  <a:pt x="4561635" y="794453"/>
                  <a:pt x="4546942" y="794598"/>
                </a:cubicBezTo>
                <a:cubicBezTo>
                  <a:pt x="4509034" y="794902"/>
                  <a:pt x="4471752" y="766346"/>
                  <a:pt x="4428330" y="763506"/>
                </a:cubicBezTo>
                <a:cubicBezTo>
                  <a:pt x="4433845" y="766646"/>
                  <a:pt x="4424040" y="798795"/>
                  <a:pt x="4417608" y="795130"/>
                </a:cubicBezTo>
                <a:cubicBezTo>
                  <a:pt x="4396631" y="806301"/>
                  <a:pt x="4288218" y="744500"/>
                  <a:pt x="4266470" y="769839"/>
                </a:cubicBezTo>
                <a:cubicBezTo>
                  <a:pt x="4311490" y="795503"/>
                  <a:pt x="4347550" y="785627"/>
                  <a:pt x="4391118" y="803158"/>
                </a:cubicBezTo>
                <a:cubicBezTo>
                  <a:pt x="4451223" y="830118"/>
                  <a:pt x="4509480" y="847501"/>
                  <a:pt x="4584523" y="861065"/>
                </a:cubicBezTo>
                <a:cubicBezTo>
                  <a:pt x="4708254" y="893859"/>
                  <a:pt x="4441273" y="847574"/>
                  <a:pt x="4438129" y="853087"/>
                </a:cubicBezTo>
                <a:lnTo>
                  <a:pt x="4502972" y="897354"/>
                </a:lnTo>
                <a:cubicBezTo>
                  <a:pt x="4499829" y="902867"/>
                  <a:pt x="4401294" y="877129"/>
                  <a:pt x="4401294" y="877129"/>
                </a:cubicBezTo>
                <a:cubicBezTo>
                  <a:pt x="4352361" y="871147"/>
                  <a:pt x="4338049" y="855684"/>
                  <a:pt x="4299619" y="856905"/>
                </a:cubicBezTo>
                <a:cubicBezTo>
                  <a:pt x="4322585" y="870000"/>
                  <a:pt x="4429775" y="893365"/>
                  <a:pt x="4426632" y="898878"/>
                </a:cubicBezTo>
                <a:cubicBezTo>
                  <a:pt x="4423489" y="904391"/>
                  <a:pt x="4309491" y="892967"/>
                  <a:pt x="4413541" y="921845"/>
                </a:cubicBezTo>
                <a:cubicBezTo>
                  <a:pt x="4482821" y="945517"/>
                  <a:pt x="4564675" y="947135"/>
                  <a:pt x="4628069" y="983273"/>
                </a:cubicBezTo>
                <a:cubicBezTo>
                  <a:pt x="4639095" y="989558"/>
                  <a:pt x="4548061" y="991227"/>
                  <a:pt x="4545295" y="981130"/>
                </a:cubicBezTo>
                <a:cubicBezTo>
                  <a:pt x="4547864" y="990506"/>
                  <a:pt x="4587719" y="1000138"/>
                  <a:pt x="4629505" y="1007981"/>
                </a:cubicBezTo>
                <a:lnTo>
                  <a:pt x="4633092" y="1008592"/>
                </a:lnTo>
                <a:lnTo>
                  <a:pt x="4622737" y="1013107"/>
                </a:lnTo>
                <a:cubicBezTo>
                  <a:pt x="4621539" y="1011598"/>
                  <a:pt x="4620661" y="1011326"/>
                  <a:pt x="4620088" y="1011646"/>
                </a:cubicBezTo>
                <a:cubicBezTo>
                  <a:pt x="4619230" y="1012128"/>
                  <a:pt x="4619052" y="1013941"/>
                  <a:pt x="4619511" y="1014911"/>
                </a:cubicBezTo>
                <a:cubicBezTo>
                  <a:pt x="4619970" y="1015880"/>
                  <a:pt x="4621062" y="1016005"/>
                  <a:pt x="4622737" y="1013107"/>
                </a:cubicBezTo>
                <a:lnTo>
                  <a:pt x="4636552" y="1009181"/>
                </a:lnTo>
                <a:lnTo>
                  <a:pt x="4689214" y="1018148"/>
                </a:lnTo>
                <a:lnTo>
                  <a:pt x="4696329" y="1019320"/>
                </a:lnTo>
                <a:lnTo>
                  <a:pt x="4695592" y="1019768"/>
                </a:lnTo>
                <a:lnTo>
                  <a:pt x="4701921" y="1020242"/>
                </a:lnTo>
                <a:lnTo>
                  <a:pt x="4725308" y="1024097"/>
                </a:lnTo>
                <a:lnTo>
                  <a:pt x="4739009" y="1028066"/>
                </a:lnTo>
                <a:lnTo>
                  <a:pt x="4678039" y="1038263"/>
                </a:lnTo>
                <a:lnTo>
                  <a:pt x="4654549" y="1040085"/>
                </a:lnTo>
                <a:lnTo>
                  <a:pt x="4669691" y="1044238"/>
                </a:lnTo>
                <a:lnTo>
                  <a:pt x="4677035" y="1042752"/>
                </a:lnTo>
                <a:cubicBezTo>
                  <a:pt x="4682177" y="1041978"/>
                  <a:pt x="4686284" y="1041916"/>
                  <a:pt x="4688335" y="1043466"/>
                </a:cubicBezTo>
                <a:cubicBezTo>
                  <a:pt x="4689554" y="1042886"/>
                  <a:pt x="4691198" y="1046228"/>
                  <a:pt x="4692277" y="1049840"/>
                </a:cubicBezTo>
                <a:lnTo>
                  <a:pt x="4692318" y="1050446"/>
                </a:lnTo>
                <a:lnTo>
                  <a:pt x="4710458" y="1055422"/>
                </a:lnTo>
                <a:lnTo>
                  <a:pt x="4716286" y="1054625"/>
                </a:lnTo>
                <a:cubicBezTo>
                  <a:pt x="4723711" y="1052680"/>
                  <a:pt x="4730874" y="1050859"/>
                  <a:pt x="4738179" y="1052165"/>
                </a:cubicBezTo>
                <a:cubicBezTo>
                  <a:pt x="4743842" y="1053190"/>
                  <a:pt x="4745116" y="1055778"/>
                  <a:pt x="4749748" y="1059958"/>
                </a:cubicBezTo>
                <a:cubicBezTo>
                  <a:pt x="4763757" y="1066587"/>
                  <a:pt x="4780000" y="1062031"/>
                  <a:pt x="4795986" y="1061324"/>
                </a:cubicBezTo>
                <a:lnTo>
                  <a:pt x="4843359" y="1058292"/>
                </a:lnTo>
                <a:lnTo>
                  <a:pt x="4858940" y="1062805"/>
                </a:lnTo>
                <a:lnTo>
                  <a:pt x="4843015" y="1065175"/>
                </a:lnTo>
                <a:lnTo>
                  <a:pt x="4793865" y="1072147"/>
                </a:lnTo>
                <a:lnTo>
                  <a:pt x="4598740" y="1034723"/>
                </a:lnTo>
                <a:cubicBezTo>
                  <a:pt x="4558461" y="1026370"/>
                  <a:pt x="4449826" y="1003399"/>
                  <a:pt x="4528682" y="1025221"/>
                </a:cubicBezTo>
                <a:cubicBezTo>
                  <a:pt x="4597967" y="1048892"/>
                  <a:pt x="4510455" y="1029439"/>
                  <a:pt x="4487107" y="1031956"/>
                </a:cubicBezTo>
                <a:cubicBezTo>
                  <a:pt x="4492621" y="1035099"/>
                  <a:pt x="4498133" y="1038241"/>
                  <a:pt x="4503647" y="1041384"/>
                </a:cubicBezTo>
                <a:cubicBezTo>
                  <a:pt x="4498133" y="1038241"/>
                  <a:pt x="4529132" y="1077821"/>
                  <a:pt x="4525465" y="1084254"/>
                </a:cubicBezTo>
                <a:cubicBezTo>
                  <a:pt x="4519180" y="1095278"/>
                  <a:pt x="4388247" y="1072985"/>
                  <a:pt x="4367648" y="1068546"/>
                </a:cubicBezTo>
                <a:cubicBezTo>
                  <a:pt x="4290785" y="1070989"/>
                  <a:pt x="4515265" y="1114961"/>
                  <a:pt x="4508456" y="1126904"/>
                </a:cubicBezTo>
                <a:cubicBezTo>
                  <a:pt x="4507681" y="1141071"/>
                  <a:pt x="4370716" y="1116554"/>
                  <a:pt x="4443141" y="1134710"/>
                </a:cubicBezTo>
                <a:cubicBezTo>
                  <a:pt x="4511900" y="1159298"/>
                  <a:pt x="4601781" y="1187408"/>
                  <a:pt x="4689294" y="1206861"/>
                </a:cubicBezTo>
                <a:cubicBezTo>
                  <a:pt x="4714486" y="1213917"/>
                  <a:pt x="4802768" y="1219203"/>
                  <a:pt x="4839905" y="1233068"/>
                </a:cubicBezTo>
                <a:cubicBezTo>
                  <a:pt x="4888985" y="1253742"/>
                  <a:pt x="4766708" y="1229078"/>
                  <a:pt x="4752541" y="1228306"/>
                </a:cubicBezTo>
                <a:cubicBezTo>
                  <a:pt x="4635776" y="1206787"/>
                  <a:pt x="4618465" y="1211525"/>
                  <a:pt x="4487008" y="1190152"/>
                </a:cubicBezTo>
                <a:cubicBezTo>
                  <a:pt x="4452243" y="1184943"/>
                  <a:pt x="4425608" y="1178281"/>
                  <a:pt x="4396354" y="1176213"/>
                </a:cubicBezTo>
                <a:cubicBezTo>
                  <a:pt x="4329589" y="1175888"/>
                  <a:pt x="4442291" y="1202399"/>
                  <a:pt x="4468404" y="1209978"/>
                </a:cubicBezTo>
                <a:cubicBezTo>
                  <a:pt x="4509206" y="1217411"/>
                  <a:pt x="4555768" y="1214738"/>
                  <a:pt x="4551853" y="1234420"/>
                </a:cubicBezTo>
                <a:cubicBezTo>
                  <a:pt x="4554995" y="1228907"/>
                  <a:pt x="4470001" y="1232800"/>
                  <a:pt x="4446655" y="1235317"/>
                </a:cubicBezTo>
                <a:cubicBezTo>
                  <a:pt x="4446655" y="1235317"/>
                  <a:pt x="4403088" y="1217786"/>
                  <a:pt x="4414257" y="1238762"/>
                </a:cubicBezTo>
                <a:cubicBezTo>
                  <a:pt x="4414257" y="1238762"/>
                  <a:pt x="4449023" y="1243972"/>
                  <a:pt x="4468704" y="1247887"/>
                </a:cubicBezTo>
                <a:cubicBezTo>
                  <a:pt x="4468851" y="1262578"/>
                  <a:pt x="4468079" y="1276745"/>
                  <a:pt x="4468079" y="1276745"/>
                </a:cubicBezTo>
                <a:cubicBezTo>
                  <a:pt x="4479103" y="1283030"/>
                  <a:pt x="4543122" y="1290309"/>
                  <a:pt x="4566091" y="1303401"/>
                </a:cubicBezTo>
                <a:cubicBezTo>
                  <a:pt x="4566091" y="1303401"/>
                  <a:pt x="4600084" y="1322780"/>
                  <a:pt x="4545639" y="1313656"/>
                </a:cubicBezTo>
                <a:cubicBezTo>
                  <a:pt x="4503915" y="1305698"/>
                  <a:pt x="4536837" y="1301336"/>
                  <a:pt x="4509429" y="1308840"/>
                </a:cubicBezTo>
                <a:cubicBezTo>
                  <a:pt x="4528181" y="1303706"/>
                  <a:pt x="4529254" y="1327446"/>
                  <a:pt x="4517460" y="1335328"/>
                </a:cubicBezTo>
                <a:cubicBezTo>
                  <a:pt x="4526113" y="1332956"/>
                  <a:pt x="4399242" y="1305677"/>
                  <a:pt x="4396099" y="1311191"/>
                </a:cubicBezTo>
                <a:cubicBezTo>
                  <a:pt x="4400317" y="1329420"/>
                  <a:pt x="4502767" y="1335474"/>
                  <a:pt x="4513793" y="1341760"/>
                </a:cubicBezTo>
                <a:cubicBezTo>
                  <a:pt x="4534914" y="1345279"/>
                  <a:pt x="4627022" y="1367351"/>
                  <a:pt x="4629784" y="1377449"/>
                </a:cubicBezTo>
                <a:cubicBezTo>
                  <a:pt x="4632156" y="1386102"/>
                  <a:pt x="4562101" y="1376602"/>
                  <a:pt x="4541502" y="1372163"/>
                </a:cubicBezTo>
                <a:cubicBezTo>
                  <a:pt x="4550156" y="1369791"/>
                  <a:pt x="4454907" y="1353235"/>
                  <a:pt x="4457277" y="1361891"/>
                </a:cubicBezTo>
                <a:cubicBezTo>
                  <a:pt x="4462017" y="1379197"/>
                  <a:pt x="4567612" y="1379744"/>
                  <a:pt x="4616692" y="1400418"/>
                </a:cubicBezTo>
                <a:cubicBezTo>
                  <a:pt x="4654351" y="1413364"/>
                  <a:pt x="4659865" y="1416506"/>
                  <a:pt x="4712087" y="1431667"/>
                </a:cubicBezTo>
                <a:lnTo>
                  <a:pt x="4732781" y="1441326"/>
                </a:lnTo>
                <a:lnTo>
                  <a:pt x="4727371" y="1440263"/>
                </a:lnTo>
                <a:lnTo>
                  <a:pt x="4726450" y="1439979"/>
                </a:lnTo>
                <a:lnTo>
                  <a:pt x="4713907" y="1442914"/>
                </a:lnTo>
                <a:lnTo>
                  <a:pt x="4697422" y="1446594"/>
                </a:lnTo>
                <a:lnTo>
                  <a:pt x="4692261" y="1445449"/>
                </a:lnTo>
                <a:lnTo>
                  <a:pt x="4710585" y="1440242"/>
                </a:lnTo>
                <a:cubicBezTo>
                  <a:pt x="4709151" y="1441638"/>
                  <a:pt x="4709151" y="1441638"/>
                  <a:pt x="4710665" y="1443544"/>
                </a:cubicBezTo>
                <a:cubicBezTo>
                  <a:pt x="4710286" y="1443067"/>
                  <a:pt x="4711706" y="1442354"/>
                  <a:pt x="4714167" y="1441550"/>
                </a:cubicBezTo>
                <a:lnTo>
                  <a:pt x="4723594" y="1439102"/>
                </a:lnTo>
                <a:lnTo>
                  <a:pt x="4720210" y="1438062"/>
                </a:lnTo>
                <a:lnTo>
                  <a:pt x="4710585" y="1440242"/>
                </a:lnTo>
                <a:lnTo>
                  <a:pt x="4711344" y="1437497"/>
                </a:lnTo>
                <a:lnTo>
                  <a:pt x="4713694" y="1437214"/>
                </a:lnTo>
                <a:cubicBezTo>
                  <a:pt x="4712938" y="1436260"/>
                  <a:pt x="4712141" y="1436192"/>
                  <a:pt x="4711543" y="1436774"/>
                </a:cubicBezTo>
                <a:lnTo>
                  <a:pt x="4711344" y="1437497"/>
                </a:lnTo>
                <a:lnTo>
                  <a:pt x="4697986" y="1439103"/>
                </a:lnTo>
                <a:lnTo>
                  <a:pt x="4684528" y="1443734"/>
                </a:lnTo>
                <a:lnTo>
                  <a:pt x="4621837" y="1429828"/>
                </a:lnTo>
                <a:cubicBezTo>
                  <a:pt x="4586741" y="1421994"/>
                  <a:pt x="4551252" y="1414850"/>
                  <a:pt x="4518981" y="1411671"/>
                </a:cubicBezTo>
                <a:cubicBezTo>
                  <a:pt x="4411787" y="1388302"/>
                  <a:pt x="4707645" y="1452268"/>
                  <a:pt x="4575942" y="1444141"/>
                </a:cubicBezTo>
                <a:cubicBezTo>
                  <a:pt x="4556263" y="1440227"/>
                  <a:pt x="4503517" y="1425984"/>
                  <a:pt x="4477552" y="1433097"/>
                </a:cubicBezTo>
                <a:cubicBezTo>
                  <a:pt x="4444631" y="1437460"/>
                  <a:pt x="4525712" y="1453246"/>
                  <a:pt x="4565991" y="1461597"/>
                </a:cubicBezTo>
                <a:lnTo>
                  <a:pt x="4607473" y="1468752"/>
                </a:lnTo>
                <a:lnTo>
                  <a:pt x="4560533" y="1481551"/>
                </a:lnTo>
                <a:lnTo>
                  <a:pt x="4588011" y="1480358"/>
                </a:lnTo>
                <a:cubicBezTo>
                  <a:pt x="4575628" y="1483752"/>
                  <a:pt x="4562097" y="1486351"/>
                  <a:pt x="4547875" y="1488486"/>
                </a:cubicBezTo>
                <a:lnTo>
                  <a:pt x="4525021" y="1491235"/>
                </a:lnTo>
                <a:lnTo>
                  <a:pt x="4490047" y="1500771"/>
                </a:lnTo>
                <a:lnTo>
                  <a:pt x="4473622" y="1504448"/>
                </a:lnTo>
                <a:lnTo>
                  <a:pt x="4495378" y="1502908"/>
                </a:lnTo>
                <a:lnTo>
                  <a:pt x="4468544" y="1506926"/>
                </a:lnTo>
                <a:lnTo>
                  <a:pt x="4484804" y="1511097"/>
                </a:lnTo>
                <a:cubicBezTo>
                  <a:pt x="4496424" y="1513976"/>
                  <a:pt x="4507848" y="1516743"/>
                  <a:pt x="4515863" y="1518701"/>
                </a:cubicBezTo>
                <a:lnTo>
                  <a:pt x="4520488" y="1519880"/>
                </a:lnTo>
                <a:lnTo>
                  <a:pt x="4535002" y="1516260"/>
                </a:lnTo>
                <a:lnTo>
                  <a:pt x="4552489" y="1511007"/>
                </a:lnTo>
                <a:lnTo>
                  <a:pt x="4555785" y="1510720"/>
                </a:lnTo>
                <a:cubicBezTo>
                  <a:pt x="4567078" y="1509124"/>
                  <a:pt x="4579477" y="1506523"/>
                  <a:pt x="4589427" y="1505108"/>
                </a:cubicBezTo>
                <a:lnTo>
                  <a:pt x="4593665" y="1504786"/>
                </a:lnTo>
                <a:lnTo>
                  <a:pt x="4550423" y="1517810"/>
                </a:lnTo>
                <a:lnTo>
                  <a:pt x="4531686" y="1522735"/>
                </a:lnTo>
                <a:lnTo>
                  <a:pt x="4662885" y="1556193"/>
                </a:lnTo>
                <a:cubicBezTo>
                  <a:pt x="4712194" y="1568999"/>
                  <a:pt x="4761437" y="1582122"/>
                  <a:pt x="4809517" y="1595575"/>
                </a:cubicBezTo>
                <a:lnTo>
                  <a:pt x="4827362" y="1600861"/>
                </a:lnTo>
                <a:lnTo>
                  <a:pt x="4724209" y="1581776"/>
                </a:lnTo>
                <a:lnTo>
                  <a:pt x="4565272" y="1561633"/>
                </a:lnTo>
                <a:lnTo>
                  <a:pt x="4529533" y="1551403"/>
                </a:lnTo>
                <a:cubicBezTo>
                  <a:pt x="4496543" y="1542612"/>
                  <a:pt x="4464375" y="1535967"/>
                  <a:pt x="4459443" y="1542601"/>
                </a:cubicBezTo>
                <a:cubicBezTo>
                  <a:pt x="4460771" y="1540815"/>
                  <a:pt x="4465876" y="1541617"/>
                  <a:pt x="4472629" y="1543842"/>
                </a:cubicBezTo>
                <a:lnTo>
                  <a:pt x="4492994" y="1552474"/>
                </a:lnTo>
                <a:lnTo>
                  <a:pt x="4468899" y="1549421"/>
                </a:lnTo>
                <a:lnTo>
                  <a:pt x="4430104" y="1546434"/>
                </a:lnTo>
                <a:lnTo>
                  <a:pt x="4421087" y="1548341"/>
                </a:lnTo>
                <a:cubicBezTo>
                  <a:pt x="4399192" y="1552197"/>
                  <a:pt x="4376948" y="1555548"/>
                  <a:pt x="4351358" y="1559621"/>
                </a:cubicBezTo>
                <a:lnTo>
                  <a:pt x="4340090" y="1561544"/>
                </a:lnTo>
                <a:lnTo>
                  <a:pt x="4342446" y="1562836"/>
                </a:lnTo>
                <a:cubicBezTo>
                  <a:pt x="4344698" y="1564218"/>
                  <a:pt x="4346106" y="1565328"/>
                  <a:pt x="4346168" y="1566027"/>
                </a:cubicBezTo>
                <a:lnTo>
                  <a:pt x="4345807" y="1566127"/>
                </a:lnTo>
                <a:lnTo>
                  <a:pt x="4372964" y="1572690"/>
                </a:lnTo>
                <a:lnTo>
                  <a:pt x="4379971" y="1574493"/>
                </a:lnTo>
                <a:lnTo>
                  <a:pt x="4409384" y="1570034"/>
                </a:lnTo>
                <a:lnTo>
                  <a:pt x="4487899" y="1553748"/>
                </a:lnTo>
                <a:lnTo>
                  <a:pt x="4389752" y="1577271"/>
                </a:lnTo>
                <a:lnTo>
                  <a:pt x="4393611" y="1578521"/>
                </a:lnTo>
                <a:cubicBezTo>
                  <a:pt x="4396399" y="1579810"/>
                  <a:pt x="4393801" y="1580233"/>
                  <a:pt x="4381935" y="1579144"/>
                </a:cubicBezTo>
                <a:lnTo>
                  <a:pt x="4381934" y="1579144"/>
                </a:lnTo>
                <a:lnTo>
                  <a:pt x="4367516" y="1582601"/>
                </a:lnTo>
                <a:lnTo>
                  <a:pt x="4377986" y="1585836"/>
                </a:lnTo>
                <a:lnTo>
                  <a:pt x="4382541" y="1587872"/>
                </a:lnTo>
                <a:lnTo>
                  <a:pt x="4388455" y="1589318"/>
                </a:lnTo>
                <a:cubicBezTo>
                  <a:pt x="4396038" y="1591499"/>
                  <a:pt x="4401141" y="1593476"/>
                  <a:pt x="4401263" y="1594871"/>
                </a:cubicBezTo>
                <a:lnTo>
                  <a:pt x="4394074" y="1596300"/>
                </a:lnTo>
                <a:lnTo>
                  <a:pt x="4394545" y="1597001"/>
                </a:lnTo>
                <a:cubicBezTo>
                  <a:pt x="4394312" y="1602125"/>
                  <a:pt x="4385784" y="1605100"/>
                  <a:pt x="4374224" y="1606912"/>
                </a:cubicBezTo>
                <a:lnTo>
                  <a:pt x="4370380" y="1607311"/>
                </a:lnTo>
                <a:lnTo>
                  <a:pt x="4373769" y="1612057"/>
                </a:lnTo>
                <a:cubicBezTo>
                  <a:pt x="4386326" y="1621608"/>
                  <a:pt x="4403060" y="1620679"/>
                  <a:pt x="4418860" y="1623469"/>
                </a:cubicBezTo>
                <a:cubicBezTo>
                  <a:pt x="4452601" y="1631046"/>
                  <a:pt x="4481990" y="1630146"/>
                  <a:pt x="4514296" y="1641061"/>
                </a:cubicBezTo>
                <a:cubicBezTo>
                  <a:pt x="4495868" y="1640886"/>
                  <a:pt x="4480086" y="1639217"/>
                  <a:pt x="4464287" y="1637490"/>
                </a:cubicBezTo>
                <a:lnTo>
                  <a:pt x="4414616" y="1633600"/>
                </a:lnTo>
                <a:lnTo>
                  <a:pt x="4432181" y="1639346"/>
                </a:lnTo>
                <a:cubicBezTo>
                  <a:pt x="4472024" y="1652567"/>
                  <a:pt x="4499208" y="1662801"/>
                  <a:pt x="4448800" y="1653649"/>
                </a:cubicBezTo>
                <a:lnTo>
                  <a:pt x="4420964" y="1647662"/>
                </a:lnTo>
                <a:lnTo>
                  <a:pt x="4443589" y="1654980"/>
                </a:lnTo>
                <a:cubicBezTo>
                  <a:pt x="4484518" y="1666453"/>
                  <a:pt x="4527747" y="1676640"/>
                  <a:pt x="4570426" y="1683806"/>
                </a:cubicBezTo>
                <a:cubicBezTo>
                  <a:pt x="4594979" y="1690028"/>
                  <a:pt x="4681265" y="1683859"/>
                  <a:pt x="4717415" y="1698012"/>
                </a:cubicBezTo>
                <a:cubicBezTo>
                  <a:pt x="4765161" y="1720093"/>
                  <a:pt x="4645867" y="1703690"/>
                  <a:pt x="4632020" y="1704790"/>
                </a:cubicBezTo>
                <a:cubicBezTo>
                  <a:pt x="4546564" y="1695232"/>
                  <a:pt x="4515643" y="1698196"/>
                  <a:pt x="4451391" y="1695955"/>
                </a:cubicBezTo>
                <a:lnTo>
                  <a:pt x="4449969" y="1695890"/>
                </a:lnTo>
                <a:lnTo>
                  <a:pt x="4449945" y="1695949"/>
                </a:lnTo>
                <a:cubicBezTo>
                  <a:pt x="4448999" y="1696135"/>
                  <a:pt x="4447383" y="1696079"/>
                  <a:pt x="4445391" y="1695906"/>
                </a:cubicBezTo>
                <a:lnTo>
                  <a:pt x="4440805" y="1695466"/>
                </a:lnTo>
                <a:lnTo>
                  <a:pt x="4433329" y="1695119"/>
                </a:lnTo>
                <a:lnTo>
                  <a:pt x="4469999" y="1705296"/>
                </a:lnTo>
                <a:cubicBezTo>
                  <a:pt x="4508555" y="1713305"/>
                  <a:pt x="4546660" y="1714952"/>
                  <a:pt x="4585000" y="1726949"/>
                </a:cubicBezTo>
                <a:lnTo>
                  <a:pt x="4593771" y="1729243"/>
                </a:lnTo>
                <a:lnTo>
                  <a:pt x="4593259" y="1729365"/>
                </a:lnTo>
                <a:cubicBezTo>
                  <a:pt x="4585495" y="1731394"/>
                  <a:pt x="4557752" y="1731048"/>
                  <a:pt x="4546402" y="1735368"/>
                </a:cubicBezTo>
                <a:cubicBezTo>
                  <a:pt x="4531468" y="1741980"/>
                  <a:pt x="4569416" y="1735806"/>
                  <a:pt x="4573870" y="1735891"/>
                </a:cubicBezTo>
                <a:cubicBezTo>
                  <a:pt x="4582943" y="1734612"/>
                  <a:pt x="4590101" y="1733795"/>
                  <a:pt x="4596367" y="1733218"/>
                </a:cubicBezTo>
                <a:lnTo>
                  <a:pt x="4606243" y="1732501"/>
                </a:lnTo>
                <a:lnTo>
                  <a:pt x="4638419" y="1740914"/>
                </a:lnTo>
                <a:lnTo>
                  <a:pt x="4637438" y="1743632"/>
                </a:lnTo>
                <a:cubicBezTo>
                  <a:pt x="4637151" y="1743082"/>
                  <a:pt x="4638622" y="1742907"/>
                  <a:pt x="4641103" y="1742976"/>
                </a:cubicBezTo>
                <a:lnTo>
                  <a:pt x="4648783" y="1743623"/>
                </a:lnTo>
                <a:lnTo>
                  <a:pt x="4672831" y="1749909"/>
                </a:lnTo>
                <a:lnTo>
                  <a:pt x="4664077" y="1751034"/>
                </a:lnTo>
                <a:cubicBezTo>
                  <a:pt x="4662741" y="1748468"/>
                  <a:pt x="4661596" y="1746270"/>
                  <a:pt x="4660492" y="1753323"/>
                </a:cubicBezTo>
                <a:cubicBezTo>
                  <a:pt x="4660492" y="1753323"/>
                  <a:pt x="4662147" y="1752267"/>
                  <a:pt x="4664077" y="1751034"/>
                </a:cubicBezTo>
                <a:lnTo>
                  <a:pt x="4664638" y="1757820"/>
                </a:lnTo>
                <a:lnTo>
                  <a:pt x="4639405" y="1754674"/>
                </a:lnTo>
                <a:lnTo>
                  <a:pt x="4664813" y="1762175"/>
                </a:lnTo>
                <a:lnTo>
                  <a:pt x="4651303" y="1765056"/>
                </a:lnTo>
                <a:lnTo>
                  <a:pt x="4645614" y="1766665"/>
                </a:lnTo>
                <a:lnTo>
                  <a:pt x="4563898" y="1748963"/>
                </a:lnTo>
                <a:lnTo>
                  <a:pt x="4449092" y="1730688"/>
                </a:lnTo>
                <a:lnTo>
                  <a:pt x="4459466" y="1735639"/>
                </a:lnTo>
                <a:cubicBezTo>
                  <a:pt x="4475621" y="1739777"/>
                  <a:pt x="4493020" y="1742373"/>
                  <a:pt x="4509511" y="1746710"/>
                </a:cubicBezTo>
                <a:cubicBezTo>
                  <a:pt x="4579241" y="1768349"/>
                  <a:pt x="4643223" y="1772757"/>
                  <a:pt x="4708401" y="1800521"/>
                </a:cubicBezTo>
                <a:cubicBezTo>
                  <a:pt x="4668603" y="1796335"/>
                  <a:pt x="4635175" y="1789823"/>
                  <a:pt x="4601737" y="1783196"/>
                </a:cubicBezTo>
                <a:lnTo>
                  <a:pt x="4557803" y="1774787"/>
                </a:lnTo>
                <a:lnTo>
                  <a:pt x="4566110" y="1780127"/>
                </a:lnTo>
                <a:cubicBezTo>
                  <a:pt x="4568927" y="1781716"/>
                  <a:pt x="4570990" y="1782731"/>
                  <a:pt x="4570990" y="1782731"/>
                </a:cubicBezTo>
                <a:cubicBezTo>
                  <a:pt x="4571262" y="1792167"/>
                  <a:pt x="4535671" y="1769525"/>
                  <a:pt x="4514117" y="1771586"/>
                </a:cubicBezTo>
                <a:cubicBezTo>
                  <a:pt x="4511891" y="1772108"/>
                  <a:pt x="4505634" y="1776576"/>
                  <a:pt x="4503409" y="1777099"/>
                </a:cubicBezTo>
                <a:cubicBezTo>
                  <a:pt x="4488900" y="1777505"/>
                  <a:pt x="4470875" y="1775237"/>
                  <a:pt x="4451128" y="1773873"/>
                </a:cubicBezTo>
                <a:cubicBezTo>
                  <a:pt x="4443292" y="1772713"/>
                  <a:pt x="4378453" y="1759938"/>
                  <a:pt x="4376229" y="1760461"/>
                </a:cubicBezTo>
                <a:lnTo>
                  <a:pt x="4376731" y="1761463"/>
                </a:lnTo>
                <a:lnTo>
                  <a:pt x="4383528" y="1763601"/>
                </a:lnTo>
                <a:cubicBezTo>
                  <a:pt x="4391925" y="1766312"/>
                  <a:pt x="4398423" y="1768491"/>
                  <a:pt x="4401275" y="1769593"/>
                </a:cubicBezTo>
                <a:cubicBezTo>
                  <a:pt x="4404040" y="1772114"/>
                  <a:pt x="4405687" y="1776400"/>
                  <a:pt x="4406642" y="1780055"/>
                </a:cubicBezTo>
                <a:lnTo>
                  <a:pt x="4406658" y="1780142"/>
                </a:lnTo>
                <a:lnTo>
                  <a:pt x="4412148" y="1781274"/>
                </a:lnTo>
                <a:cubicBezTo>
                  <a:pt x="4420629" y="1783158"/>
                  <a:pt x="4424684" y="1784581"/>
                  <a:pt x="4409595" y="1783624"/>
                </a:cubicBezTo>
                <a:lnTo>
                  <a:pt x="4407285" y="1783575"/>
                </a:lnTo>
                <a:lnTo>
                  <a:pt x="4407799" y="1786387"/>
                </a:lnTo>
                <a:lnTo>
                  <a:pt x="4412045" y="1787610"/>
                </a:lnTo>
                <a:cubicBezTo>
                  <a:pt x="4423812" y="1790286"/>
                  <a:pt x="4440579" y="1793349"/>
                  <a:pt x="4444495" y="1793929"/>
                </a:cubicBezTo>
                <a:cubicBezTo>
                  <a:pt x="4465534" y="1798488"/>
                  <a:pt x="4483845" y="1803188"/>
                  <a:pt x="4491309" y="1804436"/>
                </a:cubicBezTo>
                <a:cubicBezTo>
                  <a:pt x="4533530" y="1814772"/>
                  <a:pt x="4572715" y="1823446"/>
                  <a:pt x="4610906" y="1831915"/>
                </a:cubicBezTo>
                <a:lnTo>
                  <a:pt x="4618874" y="1833757"/>
                </a:lnTo>
                <a:lnTo>
                  <a:pt x="4610480" y="1836559"/>
                </a:lnTo>
                <a:lnTo>
                  <a:pt x="4607655" y="1837824"/>
                </a:lnTo>
                <a:lnTo>
                  <a:pt x="4582698" y="1832976"/>
                </a:lnTo>
                <a:lnTo>
                  <a:pt x="4571817" y="1830376"/>
                </a:lnTo>
                <a:lnTo>
                  <a:pt x="4574691" y="1832712"/>
                </a:lnTo>
                <a:cubicBezTo>
                  <a:pt x="4581279" y="1849854"/>
                  <a:pt x="4536183" y="1818997"/>
                  <a:pt x="4553689" y="1834967"/>
                </a:cubicBezTo>
                <a:cubicBezTo>
                  <a:pt x="4576726" y="1855979"/>
                  <a:pt x="4646456" y="1877620"/>
                  <a:pt x="4560764" y="1857691"/>
                </a:cubicBezTo>
                <a:cubicBezTo>
                  <a:pt x="4512980" y="1849433"/>
                  <a:pt x="4485516" y="1838993"/>
                  <a:pt x="4443524" y="1832886"/>
                </a:cubicBezTo>
                <a:lnTo>
                  <a:pt x="4421787" y="1830888"/>
                </a:lnTo>
                <a:lnTo>
                  <a:pt x="4425992" y="1832267"/>
                </a:lnTo>
                <a:cubicBezTo>
                  <a:pt x="4431231" y="1834038"/>
                  <a:pt x="4432940" y="1840136"/>
                  <a:pt x="4435953" y="1842427"/>
                </a:cubicBezTo>
                <a:cubicBezTo>
                  <a:pt x="4441563" y="1844109"/>
                  <a:pt x="4453477" y="1844313"/>
                  <a:pt x="4464456" y="1848234"/>
                </a:cubicBezTo>
                <a:cubicBezTo>
                  <a:pt x="4472291" y="1849395"/>
                  <a:pt x="4509416" y="1859178"/>
                  <a:pt x="4484847" y="1858946"/>
                </a:cubicBezTo>
                <a:cubicBezTo>
                  <a:pt x="4477408" y="1859193"/>
                  <a:pt x="4468879" y="1857321"/>
                  <a:pt x="4461278" y="1855230"/>
                </a:cubicBezTo>
                <a:lnTo>
                  <a:pt x="4458434" y="1854397"/>
                </a:lnTo>
                <a:lnTo>
                  <a:pt x="4458414" y="1854664"/>
                </a:lnTo>
                <a:lnTo>
                  <a:pt x="4461596" y="1855767"/>
                </a:lnTo>
                <a:cubicBezTo>
                  <a:pt x="4490596" y="1864985"/>
                  <a:pt x="4520157" y="1873322"/>
                  <a:pt x="4531146" y="1877779"/>
                </a:cubicBezTo>
                <a:cubicBezTo>
                  <a:pt x="4569792" y="1902752"/>
                  <a:pt x="4532203" y="1889877"/>
                  <a:pt x="4505592" y="1886156"/>
                </a:cubicBezTo>
                <a:cubicBezTo>
                  <a:pt x="4609766" y="1933221"/>
                  <a:pt x="4720524" y="1939186"/>
                  <a:pt x="4824211" y="1980666"/>
                </a:cubicBezTo>
                <a:cubicBezTo>
                  <a:pt x="4965487" y="2035022"/>
                  <a:pt x="5104458" y="2072718"/>
                  <a:pt x="5245733" y="2127074"/>
                </a:cubicBezTo>
                <a:cubicBezTo>
                  <a:pt x="5133999" y="2109943"/>
                  <a:pt x="5041585" y="2061615"/>
                  <a:pt x="4929933" y="2045413"/>
                </a:cubicBezTo>
                <a:cubicBezTo>
                  <a:pt x="4917954" y="2034486"/>
                  <a:pt x="4902343" y="2030524"/>
                  <a:pt x="4886382" y="2032236"/>
                </a:cubicBezTo>
                <a:cubicBezTo>
                  <a:pt x="4879795" y="2015096"/>
                  <a:pt x="4886382" y="2032236"/>
                  <a:pt x="4886382" y="2032236"/>
                </a:cubicBezTo>
                <a:lnTo>
                  <a:pt x="4887978" y="2033365"/>
                </a:lnTo>
                <a:lnTo>
                  <a:pt x="4875458" y="2028680"/>
                </a:lnTo>
                <a:lnTo>
                  <a:pt x="4859339" y="2023585"/>
                </a:lnTo>
                <a:lnTo>
                  <a:pt x="4713551" y="1977518"/>
                </a:lnTo>
                <a:cubicBezTo>
                  <a:pt x="4711096" y="1980661"/>
                  <a:pt x="4713551" y="1985515"/>
                  <a:pt x="4719556" y="1991652"/>
                </a:cubicBezTo>
                <a:lnTo>
                  <a:pt x="4745365" y="2012268"/>
                </a:lnTo>
                <a:lnTo>
                  <a:pt x="4601550" y="1973513"/>
                </a:lnTo>
                <a:lnTo>
                  <a:pt x="4534718" y="1958607"/>
                </a:lnTo>
                <a:lnTo>
                  <a:pt x="4513379" y="1961175"/>
                </a:lnTo>
                <a:cubicBezTo>
                  <a:pt x="4483086" y="1964227"/>
                  <a:pt x="4451858" y="1966718"/>
                  <a:pt x="4423350" y="1971256"/>
                </a:cubicBezTo>
                <a:cubicBezTo>
                  <a:pt x="4418896" y="1971172"/>
                  <a:pt x="4398172" y="1975131"/>
                  <a:pt x="4400653" y="1979896"/>
                </a:cubicBezTo>
                <a:lnTo>
                  <a:pt x="4426975" y="1978219"/>
                </a:lnTo>
                <a:cubicBezTo>
                  <a:pt x="4452430" y="1974169"/>
                  <a:pt x="4480215" y="1971068"/>
                  <a:pt x="4505160" y="1970271"/>
                </a:cubicBezTo>
                <a:cubicBezTo>
                  <a:pt x="4484533" y="1974416"/>
                  <a:pt x="4462100" y="1977391"/>
                  <a:pt x="4438763" y="1980213"/>
                </a:cubicBezTo>
                <a:cubicBezTo>
                  <a:pt x="4415425" y="1983035"/>
                  <a:pt x="4391180" y="1985703"/>
                  <a:pt x="4366925" y="1989232"/>
                </a:cubicBezTo>
                <a:lnTo>
                  <a:pt x="4342959" y="1990971"/>
                </a:lnTo>
                <a:lnTo>
                  <a:pt x="4379799" y="2006672"/>
                </a:lnTo>
                <a:lnTo>
                  <a:pt x="4365445" y="2003036"/>
                </a:lnTo>
                <a:cubicBezTo>
                  <a:pt x="4361246" y="2002038"/>
                  <a:pt x="4358588" y="2001500"/>
                  <a:pt x="4357959" y="2001568"/>
                </a:cubicBezTo>
                <a:cubicBezTo>
                  <a:pt x="4353407" y="2007694"/>
                  <a:pt x="4370562" y="2029337"/>
                  <a:pt x="4376931" y="2034289"/>
                </a:cubicBezTo>
                <a:lnTo>
                  <a:pt x="4379313" y="2035024"/>
                </a:lnTo>
                <a:lnTo>
                  <a:pt x="4327012" y="2030729"/>
                </a:lnTo>
                <a:cubicBezTo>
                  <a:pt x="4305965" y="2027050"/>
                  <a:pt x="4283195" y="2021720"/>
                  <a:pt x="4261559" y="2016298"/>
                </a:cubicBezTo>
                <a:cubicBezTo>
                  <a:pt x="4248020" y="2012647"/>
                  <a:pt x="4236173" y="2009454"/>
                  <a:pt x="4225807" y="2006659"/>
                </a:cubicBezTo>
                <a:lnTo>
                  <a:pt x="4210289" y="2002475"/>
                </a:lnTo>
                <a:lnTo>
                  <a:pt x="4165614" y="2007221"/>
                </a:lnTo>
                <a:lnTo>
                  <a:pt x="4152904" y="2007140"/>
                </a:lnTo>
                <a:lnTo>
                  <a:pt x="4203561" y="2001951"/>
                </a:lnTo>
                <a:lnTo>
                  <a:pt x="4206927" y="2001569"/>
                </a:lnTo>
                <a:lnTo>
                  <a:pt x="4198939" y="1999416"/>
                </a:lnTo>
                <a:cubicBezTo>
                  <a:pt x="4153244" y="1987097"/>
                  <a:pt x="4153244" y="1987097"/>
                  <a:pt x="4153244" y="1987097"/>
                </a:cubicBezTo>
                <a:lnTo>
                  <a:pt x="4139637" y="1983292"/>
                </a:lnTo>
                <a:lnTo>
                  <a:pt x="4082028" y="1986369"/>
                </a:lnTo>
                <a:cubicBezTo>
                  <a:pt x="4040827" y="1988012"/>
                  <a:pt x="3999789" y="1988795"/>
                  <a:pt x="3959018" y="1987828"/>
                </a:cubicBezTo>
                <a:lnTo>
                  <a:pt x="3904900" y="1984807"/>
                </a:lnTo>
                <a:lnTo>
                  <a:pt x="3831660" y="1984215"/>
                </a:lnTo>
                <a:cubicBezTo>
                  <a:pt x="3782520" y="1983603"/>
                  <a:pt x="3736596" y="1983694"/>
                  <a:pt x="3708501" y="1991250"/>
                </a:cubicBezTo>
                <a:cubicBezTo>
                  <a:pt x="3703631" y="1990185"/>
                  <a:pt x="3691894" y="2007350"/>
                  <a:pt x="3681530" y="2012759"/>
                </a:cubicBezTo>
                <a:cubicBezTo>
                  <a:pt x="3667878" y="2016346"/>
                  <a:pt x="3639088" y="2003471"/>
                  <a:pt x="3610393" y="2010345"/>
                </a:cubicBezTo>
                <a:lnTo>
                  <a:pt x="3404005" y="2014838"/>
                </a:lnTo>
                <a:lnTo>
                  <a:pt x="3331687" y="2039611"/>
                </a:lnTo>
                <a:lnTo>
                  <a:pt x="3450013" y="2040621"/>
                </a:lnTo>
                <a:cubicBezTo>
                  <a:pt x="3541589" y="2039418"/>
                  <a:pt x="3630914" y="2035119"/>
                  <a:pt x="3714062" y="2033033"/>
                </a:cubicBezTo>
                <a:cubicBezTo>
                  <a:pt x="3778170" y="2026229"/>
                  <a:pt x="3843220" y="2014153"/>
                  <a:pt x="3895835" y="2019089"/>
                </a:cubicBezTo>
                <a:cubicBezTo>
                  <a:pt x="3927429" y="2019286"/>
                  <a:pt x="3953275" y="2029979"/>
                  <a:pt x="3928833" y="2034808"/>
                </a:cubicBezTo>
                <a:lnTo>
                  <a:pt x="3919343" y="2035961"/>
                </a:lnTo>
                <a:lnTo>
                  <a:pt x="3949503" y="2038033"/>
                </a:lnTo>
                <a:lnTo>
                  <a:pt x="4029376" y="2039167"/>
                </a:lnTo>
                <a:lnTo>
                  <a:pt x="3925926" y="2040902"/>
                </a:lnTo>
                <a:lnTo>
                  <a:pt x="3938349" y="2042644"/>
                </a:lnTo>
                <a:cubicBezTo>
                  <a:pt x="3977515" y="2048764"/>
                  <a:pt x="3994747" y="2056643"/>
                  <a:pt x="3953336" y="2074278"/>
                </a:cubicBezTo>
                <a:cubicBezTo>
                  <a:pt x="3937840" y="2081414"/>
                  <a:pt x="3914652" y="2085695"/>
                  <a:pt x="3888134" y="2088454"/>
                </a:cubicBezTo>
                <a:lnTo>
                  <a:pt x="3826076" y="2092128"/>
                </a:lnTo>
                <a:lnTo>
                  <a:pt x="3841820" y="2094975"/>
                </a:lnTo>
                <a:cubicBezTo>
                  <a:pt x="3843711" y="2097035"/>
                  <a:pt x="3843495" y="2098753"/>
                  <a:pt x="3841786" y="2100155"/>
                </a:cubicBezTo>
                <a:cubicBezTo>
                  <a:pt x="3832819" y="2107511"/>
                  <a:pt x="3782706" y="2106162"/>
                  <a:pt x="3780498" y="2099783"/>
                </a:cubicBezTo>
                <a:cubicBezTo>
                  <a:pt x="3780128" y="2098721"/>
                  <a:pt x="3781091" y="2097518"/>
                  <a:pt x="3783797" y="2096194"/>
                </a:cubicBezTo>
                <a:lnTo>
                  <a:pt x="3792553" y="2093440"/>
                </a:lnTo>
                <a:lnTo>
                  <a:pt x="3720743" y="2093040"/>
                </a:lnTo>
                <a:cubicBezTo>
                  <a:pt x="3696188" y="2093852"/>
                  <a:pt x="3675962" y="2095474"/>
                  <a:pt x="3664501" y="2097445"/>
                </a:cubicBezTo>
                <a:lnTo>
                  <a:pt x="3646723" y="2099398"/>
                </a:lnTo>
                <a:lnTo>
                  <a:pt x="3663982" y="2102999"/>
                </a:lnTo>
                <a:cubicBezTo>
                  <a:pt x="3689625" y="2107994"/>
                  <a:pt x="3726447" y="2113584"/>
                  <a:pt x="3728139" y="2104089"/>
                </a:cubicBezTo>
                <a:cubicBezTo>
                  <a:pt x="3727610" y="2131381"/>
                  <a:pt x="3610884" y="2133247"/>
                  <a:pt x="3625422" y="2128755"/>
                </a:cubicBezTo>
                <a:cubicBezTo>
                  <a:pt x="3570670" y="2133767"/>
                  <a:pt x="3523986" y="2132048"/>
                  <a:pt x="3476170" y="2130081"/>
                </a:cubicBezTo>
                <a:lnTo>
                  <a:pt x="3440112" y="2128944"/>
                </a:lnTo>
                <a:lnTo>
                  <a:pt x="3431949" y="2130662"/>
                </a:lnTo>
                <a:cubicBezTo>
                  <a:pt x="3407490" y="2136925"/>
                  <a:pt x="3384232" y="2144132"/>
                  <a:pt x="3362917" y="2152366"/>
                </a:cubicBezTo>
                <a:lnTo>
                  <a:pt x="3332547" y="2164027"/>
                </a:lnTo>
                <a:lnTo>
                  <a:pt x="3415211" y="2170343"/>
                </a:lnTo>
                <a:cubicBezTo>
                  <a:pt x="3511718" y="2173218"/>
                  <a:pt x="3595705" y="2163639"/>
                  <a:pt x="3673334" y="2160071"/>
                </a:cubicBezTo>
                <a:cubicBezTo>
                  <a:pt x="3736125" y="2160655"/>
                  <a:pt x="3840325" y="2156047"/>
                  <a:pt x="3912784" y="2151071"/>
                </a:cubicBezTo>
                <a:cubicBezTo>
                  <a:pt x="3952876" y="2153268"/>
                  <a:pt x="4032366" y="2157505"/>
                  <a:pt x="3968446" y="2163252"/>
                </a:cubicBezTo>
                <a:cubicBezTo>
                  <a:pt x="3889124" y="2176319"/>
                  <a:pt x="3835243" y="2172134"/>
                  <a:pt x="3769594" y="2171233"/>
                </a:cubicBezTo>
                <a:lnTo>
                  <a:pt x="3752221" y="2171466"/>
                </a:lnTo>
                <a:lnTo>
                  <a:pt x="3762916" y="2177966"/>
                </a:lnTo>
                <a:cubicBezTo>
                  <a:pt x="3769578" y="2180227"/>
                  <a:pt x="3777772" y="2181845"/>
                  <a:pt x="3786804" y="2183041"/>
                </a:cubicBezTo>
                <a:lnTo>
                  <a:pt x="3828924" y="2185815"/>
                </a:lnTo>
                <a:lnTo>
                  <a:pt x="3920604" y="2180194"/>
                </a:lnTo>
                <a:cubicBezTo>
                  <a:pt x="3987569" y="2181692"/>
                  <a:pt x="3945915" y="2192310"/>
                  <a:pt x="3914170" y="2191941"/>
                </a:cubicBezTo>
                <a:cubicBezTo>
                  <a:pt x="3907809" y="2193154"/>
                  <a:pt x="3902680" y="2194104"/>
                  <a:pt x="3898524" y="2194841"/>
                </a:cubicBezTo>
                <a:lnTo>
                  <a:pt x="3891073" y="2196069"/>
                </a:lnTo>
                <a:lnTo>
                  <a:pt x="3893156" y="2196717"/>
                </a:lnTo>
                <a:cubicBezTo>
                  <a:pt x="3902569" y="2201909"/>
                  <a:pt x="3903641" y="2209611"/>
                  <a:pt x="3890742" y="2221592"/>
                </a:cubicBezTo>
                <a:cubicBezTo>
                  <a:pt x="3993914" y="2201108"/>
                  <a:pt x="4053925" y="2241341"/>
                  <a:pt x="4108218" y="2258036"/>
                </a:cubicBezTo>
                <a:cubicBezTo>
                  <a:pt x="4169483" y="2276696"/>
                  <a:pt x="4250818" y="2305956"/>
                  <a:pt x="4258563" y="2331436"/>
                </a:cubicBezTo>
                <a:cubicBezTo>
                  <a:pt x="4240348" y="2349315"/>
                  <a:pt x="4203115" y="2326201"/>
                  <a:pt x="4162122" y="2326962"/>
                </a:cubicBezTo>
                <a:cubicBezTo>
                  <a:pt x="4122211" y="2332690"/>
                  <a:pt x="4090542" y="2342387"/>
                  <a:pt x="4039127" y="2346511"/>
                </a:cubicBezTo>
                <a:cubicBezTo>
                  <a:pt x="3950661" y="2353607"/>
                  <a:pt x="3852115" y="2351829"/>
                  <a:pt x="3757939" y="2376221"/>
                </a:cubicBezTo>
                <a:cubicBezTo>
                  <a:pt x="3760973" y="2387765"/>
                  <a:pt x="3800806" y="2386676"/>
                  <a:pt x="3833733" y="2396243"/>
                </a:cubicBezTo>
                <a:cubicBezTo>
                  <a:pt x="3865927" y="2400396"/>
                  <a:pt x="3887753" y="2408749"/>
                  <a:pt x="3854930" y="2429906"/>
                </a:cubicBezTo>
                <a:cubicBezTo>
                  <a:pt x="3785455" y="2442635"/>
                  <a:pt x="3740079" y="2434487"/>
                  <a:pt x="3692193" y="2428645"/>
                </a:cubicBezTo>
                <a:cubicBezTo>
                  <a:pt x="3649251" y="2422828"/>
                  <a:pt x="3606330" y="2411537"/>
                  <a:pt x="3549630" y="2427872"/>
                </a:cubicBezTo>
                <a:cubicBezTo>
                  <a:pt x="3503485" y="2437047"/>
                  <a:pt x="3421679" y="2464657"/>
                  <a:pt x="3341210" y="2506895"/>
                </a:cubicBezTo>
                <a:cubicBezTo>
                  <a:pt x="3262435" y="2546051"/>
                  <a:pt x="3184671" y="2594807"/>
                  <a:pt x="3131935" y="2636926"/>
                </a:cubicBezTo>
                <a:cubicBezTo>
                  <a:pt x="2968587" y="2754434"/>
                  <a:pt x="2825858" y="2890916"/>
                  <a:pt x="2697570" y="3050656"/>
                </a:cubicBezTo>
                <a:cubicBezTo>
                  <a:pt x="2570981" y="3207311"/>
                  <a:pt x="2465011" y="3382946"/>
                  <a:pt x="2383299" y="3569259"/>
                </a:cubicBezTo>
                <a:lnTo>
                  <a:pt x="2347525" y="3658333"/>
                </a:lnTo>
                <a:lnTo>
                  <a:pt x="2278075" y="3684108"/>
                </a:lnTo>
                <a:lnTo>
                  <a:pt x="2310492" y="3594523"/>
                </a:lnTo>
                <a:cubicBezTo>
                  <a:pt x="2375696" y="3432706"/>
                  <a:pt x="2456460" y="3282488"/>
                  <a:pt x="2549951" y="3147115"/>
                </a:cubicBezTo>
                <a:cubicBezTo>
                  <a:pt x="2441877" y="3290499"/>
                  <a:pt x="2349728" y="3449340"/>
                  <a:pt x="2275743" y="3620091"/>
                </a:cubicBezTo>
                <a:lnTo>
                  <a:pt x="2248189" y="3695200"/>
                </a:lnTo>
                <a:lnTo>
                  <a:pt x="2146835" y="3732816"/>
                </a:lnTo>
                <a:cubicBezTo>
                  <a:pt x="2026746" y="3782994"/>
                  <a:pt x="1891323" y="3828224"/>
                  <a:pt x="1774714" y="3911571"/>
                </a:cubicBezTo>
                <a:lnTo>
                  <a:pt x="1767299" y="3918105"/>
                </a:lnTo>
                <a:lnTo>
                  <a:pt x="1771694" y="3918500"/>
                </a:lnTo>
                <a:lnTo>
                  <a:pt x="1787420" y="3918480"/>
                </a:lnTo>
                <a:lnTo>
                  <a:pt x="1774604" y="3925476"/>
                </a:lnTo>
                <a:lnTo>
                  <a:pt x="1675599" y="3979377"/>
                </a:lnTo>
                <a:lnTo>
                  <a:pt x="1660143" y="3997893"/>
                </a:lnTo>
                <a:cubicBezTo>
                  <a:pt x="1648601" y="4013593"/>
                  <a:pt x="1638635" y="4029414"/>
                  <a:pt x="1632277" y="4043349"/>
                </a:cubicBezTo>
                <a:lnTo>
                  <a:pt x="1627778" y="4068024"/>
                </a:lnTo>
                <a:lnTo>
                  <a:pt x="1629697" y="4068296"/>
                </a:lnTo>
                <a:lnTo>
                  <a:pt x="1635219" y="4054375"/>
                </a:lnTo>
                <a:cubicBezTo>
                  <a:pt x="1636250" y="4046092"/>
                  <a:pt x="1637736" y="4038154"/>
                  <a:pt x="1647114" y="4033335"/>
                </a:cubicBezTo>
                <a:cubicBezTo>
                  <a:pt x="1653808" y="4032686"/>
                  <a:pt x="1649892" y="4047606"/>
                  <a:pt x="1644192" y="4061891"/>
                </a:cubicBezTo>
                <a:lnTo>
                  <a:pt x="1641746" y="4067160"/>
                </a:lnTo>
                <a:lnTo>
                  <a:pt x="1666646" y="4056522"/>
                </a:lnTo>
                <a:cubicBezTo>
                  <a:pt x="1697049" y="4038761"/>
                  <a:pt x="1726185" y="4011383"/>
                  <a:pt x="1729156" y="4022455"/>
                </a:cubicBezTo>
                <a:cubicBezTo>
                  <a:pt x="1729156" y="4022455"/>
                  <a:pt x="1716894" y="4033042"/>
                  <a:pt x="1708698" y="4043280"/>
                </a:cubicBezTo>
                <a:lnTo>
                  <a:pt x="1709025" y="4040711"/>
                </a:lnTo>
                <a:lnTo>
                  <a:pt x="1712795" y="4038161"/>
                </a:lnTo>
                <a:cubicBezTo>
                  <a:pt x="1710763" y="4038334"/>
                  <a:pt x="1709747" y="4038421"/>
                  <a:pt x="1709236" y="4039061"/>
                </a:cubicBezTo>
                <a:lnTo>
                  <a:pt x="1709025" y="4040711"/>
                </a:lnTo>
                <a:lnTo>
                  <a:pt x="1702092" y="4045403"/>
                </a:lnTo>
                <a:lnTo>
                  <a:pt x="1696907" y="4047069"/>
                </a:lnTo>
                <a:cubicBezTo>
                  <a:pt x="1693764" y="4048728"/>
                  <a:pt x="1691721" y="4050294"/>
                  <a:pt x="1691721" y="4050294"/>
                </a:cubicBezTo>
                <a:cubicBezTo>
                  <a:pt x="1691721" y="4050294"/>
                  <a:pt x="1691622" y="4064610"/>
                  <a:pt x="1682775" y="4070929"/>
                </a:cubicBezTo>
                <a:cubicBezTo>
                  <a:pt x="1674257" y="4078811"/>
                  <a:pt x="1656421" y="4087687"/>
                  <a:pt x="1638590" y="4095966"/>
                </a:cubicBezTo>
                <a:lnTo>
                  <a:pt x="1637131" y="4096675"/>
                </a:lnTo>
                <a:lnTo>
                  <a:pt x="1646599" y="4104501"/>
                </a:lnTo>
                <a:lnTo>
                  <a:pt x="1644736" y="4119601"/>
                </a:lnTo>
                <a:lnTo>
                  <a:pt x="1732829" y="4078478"/>
                </a:lnTo>
                <a:lnTo>
                  <a:pt x="1864815" y="4008562"/>
                </a:lnTo>
                <a:lnTo>
                  <a:pt x="1875337" y="4008098"/>
                </a:lnTo>
                <a:lnTo>
                  <a:pt x="1899883" y="4005539"/>
                </a:lnTo>
                <a:lnTo>
                  <a:pt x="1859781" y="4030375"/>
                </a:lnTo>
                <a:cubicBezTo>
                  <a:pt x="1842844" y="4031822"/>
                  <a:pt x="1829934" y="4038489"/>
                  <a:pt x="1825801" y="4048381"/>
                </a:cubicBezTo>
                <a:cubicBezTo>
                  <a:pt x="1821630" y="4063839"/>
                  <a:pt x="1825801" y="4048381"/>
                  <a:pt x="1825801" y="4048381"/>
                </a:cubicBezTo>
                <a:cubicBezTo>
                  <a:pt x="1838674" y="4047281"/>
                  <a:pt x="1850902" y="4041467"/>
                  <a:pt x="1859781" y="4030375"/>
                </a:cubicBezTo>
                <a:lnTo>
                  <a:pt x="1901627" y="4012379"/>
                </a:lnTo>
                <a:lnTo>
                  <a:pt x="1903848" y="4023189"/>
                </a:lnTo>
                <a:cubicBezTo>
                  <a:pt x="1899956" y="4022281"/>
                  <a:pt x="1896620" y="4021504"/>
                  <a:pt x="1896620" y="4021504"/>
                </a:cubicBezTo>
                <a:cubicBezTo>
                  <a:pt x="1901825" y="4031863"/>
                  <a:pt x="1902759" y="4027860"/>
                  <a:pt x="1903848" y="4023189"/>
                </a:cubicBezTo>
                <a:lnTo>
                  <a:pt x="1919405" y="4020381"/>
                </a:lnTo>
                <a:lnTo>
                  <a:pt x="1881067" y="4042627"/>
                </a:lnTo>
                <a:lnTo>
                  <a:pt x="1868188" y="4047620"/>
                </a:lnTo>
                <a:cubicBezTo>
                  <a:pt x="1863959" y="4049019"/>
                  <a:pt x="1861353" y="4049510"/>
                  <a:pt x="1861586" y="4048509"/>
                </a:cubicBezTo>
                <a:lnTo>
                  <a:pt x="1864547" y="4052213"/>
                </a:lnTo>
                <a:lnTo>
                  <a:pt x="1813251" y="4081976"/>
                </a:lnTo>
                <a:lnTo>
                  <a:pt x="1795962" y="4086002"/>
                </a:lnTo>
                <a:cubicBezTo>
                  <a:pt x="1784929" y="4088365"/>
                  <a:pt x="1772262" y="4090819"/>
                  <a:pt x="1756084" y="4093553"/>
                </a:cubicBezTo>
                <a:cubicBezTo>
                  <a:pt x="1748478" y="4096001"/>
                  <a:pt x="1680429" y="4106162"/>
                  <a:pt x="1709171" y="4108644"/>
                </a:cubicBezTo>
                <a:cubicBezTo>
                  <a:pt x="1730683" y="4109440"/>
                  <a:pt x="1778152" y="4094479"/>
                  <a:pt x="1792433" y="4093588"/>
                </a:cubicBezTo>
                <a:lnTo>
                  <a:pt x="1793372" y="4093512"/>
                </a:lnTo>
                <a:lnTo>
                  <a:pt x="1779388" y="4101627"/>
                </a:lnTo>
                <a:cubicBezTo>
                  <a:pt x="1739260" y="4127310"/>
                  <a:pt x="1697150" y="4145810"/>
                  <a:pt x="1655037" y="4164907"/>
                </a:cubicBezTo>
                <a:lnTo>
                  <a:pt x="1647512" y="4168502"/>
                </a:lnTo>
                <a:lnTo>
                  <a:pt x="1654189" y="4189207"/>
                </a:lnTo>
                <a:cubicBezTo>
                  <a:pt x="1659003" y="4199534"/>
                  <a:pt x="1664615" y="4209752"/>
                  <a:pt x="1669874" y="4222324"/>
                </a:cubicBezTo>
                <a:cubicBezTo>
                  <a:pt x="1674810" y="4238470"/>
                  <a:pt x="1674421" y="4255347"/>
                  <a:pt x="1678936" y="4264495"/>
                </a:cubicBezTo>
                <a:lnTo>
                  <a:pt x="1686494" y="4275924"/>
                </a:lnTo>
                <a:lnTo>
                  <a:pt x="1698307" y="4271499"/>
                </a:lnTo>
                <a:lnTo>
                  <a:pt x="1687370" y="4277248"/>
                </a:lnTo>
                <a:lnTo>
                  <a:pt x="1695385" y="4289367"/>
                </a:lnTo>
                <a:cubicBezTo>
                  <a:pt x="1698630" y="4309002"/>
                  <a:pt x="1691779" y="4310488"/>
                  <a:pt x="1699931" y="4322392"/>
                </a:cubicBezTo>
                <a:cubicBezTo>
                  <a:pt x="1699931" y="4322392"/>
                  <a:pt x="1700506" y="4298974"/>
                  <a:pt x="1706898" y="4298094"/>
                </a:cubicBezTo>
                <a:cubicBezTo>
                  <a:pt x="1716926" y="4299971"/>
                  <a:pt x="1715990" y="4364141"/>
                  <a:pt x="1715990" y="4364141"/>
                </a:cubicBezTo>
                <a:cubicBezTo>
                  <a:pt x="1721385" y="4379679"/>
                  <a:pt x="1725597" y="4359020"/>
                  <a:pt x="1732018" y="4382014"/>
                </a:cubicBezTo>
                <a:cubicBezTo>
                  <a:pt x="1733319" y="4395404"/>
                  <a:pt x="1721415" y="4403555"/>
                  <a:pt x="1731053" y="4422309"/>
                </a:cubicBezTo>
                <a:cubicBezTo>
                  <a:pt x="1731263" y="4425808"/>
                  <a:pt x="1737557" y="4429148"/>
                  <a:pt x="1744439" y="4432814"/>
                </a:cubicBezTo>
                <a:lnTo>
                  <a:pt x="1746433" y="4434283"/>
                </a:lnTo>
                <a:lnTo>
                  <a:pt x="1770101" y="4423221"/>
                </a:lnTo>
                <a:lnTo>
                  <a:pt x="1769636" y="4424335"/>
                </a:lnTo>
                <a:cubicBezTo>
                  <a:pt x="1773155" y="4424408"/>
                  <a:pt x="1781302" y="4423582"/>
                  <a:pt x="1796271" y="4421620"/>
                </a:cubicBezTo>
                <a:lnTo>
                  <a:pt x="1806207" y="4420425"/>
                </a:lnTo>
                <a:lnTo>
                  <a:pt x="1792267" y="4427711"/>
                </a:lnTo>
                <a:lnTo>
                  <a:pt x="1759229" y="4443713"/>
                </a:lnTo>
                <a:lnTo>
                  <a:pt x="1761350" y="4445275"/>
                </a:lnTo>
                <a:cubicBezTo>
                  <a:pt x="1765407" y="4455028"/>
                  <a:pt x="1762651" y="4458664"/>
                  <a:pt x="1764411" y="4471448"/>
                </a:cubicBezTo>
                <a:lnTo>
                  <a:pt x="1767574" y="4486779"/>
                </a:lnTo>
                <a:lnTo>
                  <a:pt x="1772372" y="4487586"/>
                </a:lnTo>
                <a:lnTo>
                  <a:pt x="1768686" y="4490467"/>
                </a:lnTo>
                <a:lnTo>
                  <a:pt x="1772285" y="4500554"/>
                </a:lnTo>
                <a:lnTo>
                  <a:pt x="1772539" y="4501252"/>
                </a:lnTo>
                <a:lnTo>
                  <a:pt x="1827564" y="4490509"/>
                </a:lnTo>
                <a:lnTo>
                  <a:pt x="1853019" y="4487615"/>
                </a:lnTo>
                <a:lnTo>
                  <a:pt x="1935085" y="4431037"/>
                </a:lnTo>
                <a:cubicBezTo>
                  <a:pt x="1972637" y="4407070"/>
                  <a:pt x="2011411" y="4384737"/>
                  <a:pt x="2052260" y="4365118"/>
                </a:cubicBezTo>
                <a:lnTo>
                  <a:pt x="2086295" y="4346985"/>
                </a:lnTo>
                <a:lnTo>
                  <a:pt x="2076940" y="4455290"/>
                </a:lnTo>
                <a:lnTo>
                  <a:pt x="2075197" y="4516170"/>
                </a:lnTo>
                <a:lnTo>
                  <a:pt x="2052023" y="4530556"/>
                </a:lnTo>
                <a:lnTo>
                  <a:pt x="1838484" y="4674609"/>
                </a:lnTo>
                <a:lnTo>
                  <a:pt x="1839889" y="4700399"/>
                </a:lnTo>
                <a:lnTo>
                  <a:pt x="1850047" y="4708099"/>
                </a:lnTo>
                <a:lnTo>
                  <a:pt x="2003945" y="4606468"/>
                </a:lnTo>
                <a:lnTo>
                  <a:pt x="2073850" y="4563182"/>
                </a:lnTo>
                <a:lnTo>
                  <a:pt x="2073337" y="4581110"/>
                </a:lnTo>
                <a:lnTo>
                  <a:pt x="2057897" y="4591122"/>
                </a:lnTo>
                <a:lnTo>
                  <a:pt x="1974276" y="4647929"/>
                </a:lnTo>
                <a:lnTo>
                  <a:pt x="1989959" y="4647908"/>
                </a:lnTo>
                <a:lnTo>
                  <a:pt x="1977144" y="4654903"/>
                </a:lnTo>
                <a:lnTo>
                  <a:pt x="1923025" y="4684000"/>
                </a:lnTo>
                <a:lnTo>
                  <a:pt x="1919602" y="4686746"/>
                </a:lnTo>
                <a:lnTo>
                  <a:pt x="1857928" y="4720523"/>
                </a:lnTo>
                <a:lnTo>
                  <a:pt x="1861195" y="4730289"/>
                </a:lnTo>
                <a:lnTo>
                  <a:pt x="1872958" y="4724166"/>
                </a:lnTo>
                <a:lnTo>
                  <a:pt x="1862069" y="4732901"/>
                </a:lnTo>
                <a:lnTo>
                  <a:pt x="1864605" y="4740483"/>
                </a:lnTo>
                <a:lnTo>
                  <a:pt x="1867574" y="4760393"/>
                </a:lnTo>
                <a:lnTo>
                  <a:pt x="1882991" y="4749197"/>
                </a:lnTo>
                <a:cubicBezTo>
                  <a:pt x="1928385" y="4716106"/>
                  <a:pt x="1977937" y="4681204"/>
                  <a:pt x="2010464" y="4674116"/>
                </a:cubicBezTo>
                <a:cubicBezTo>
                  <a:pt x="2036045" y="4663883"/>
                  <a:pt x="2070271" y="4691946"/>
                  <a:pt x="2070271" y="4691946"/>
                </a:cubicBezTo>
                <a:cubicBezTo>
                  <a:pt x="2070271" y="4691946"/>
                  <a:pt x="2071811" y="4691408"/>
                  <a:pt x="2074313" y="4690271"/>
                </a:cubicBezTo>
                <a:lnTo>
                  <a:pt x="2075218" y="4689785"/>
                </a:lnTo>
                <a:lnTo>
                  <a:pt x="2076103" y="4720261"/>
                </a:lnTo>
                <a:lnTo>
                  <a:pt x="2055759" y="4728927"/>
                </a:lnTo>
                <a:cubicBezTo>
                  <a:pt x="2031963" y="4739985"/>
                  <a:pt x="2008456" y="4752607"/>
                  <a:pt x="1988813" y="4767565"/>
                </a:cubicBezTo>
                <a:lnTo>
                  <a:pt x="1960908" y="4794377"/>
                </a:lnTo>
                <a:lnTo>
                  <a:pt x="2067356" y="4737990"/>
                </a:lnTo>
                <a:lnTo>
                  <a:pt x="2076607" y="4737582"/>
                </a:lnTo>
                <a:lnTo>
                  <a:pt x="2076988" y="4750720"/>
                </a:lnTo>
                <a:lnTo>
                  <a:pt x="2062322" y="4759804"/>
                </a:lnTo>
                <a:cubicBezTo>
                  <a:pt x="2045384" y="4761250"/>
                  <a:pt x="2032473" y="4767917"/>
                  <a:pt x="2028341" y="4777808"/>
                </a:cubicBezTo>
                <a:cubicBezTo>
                  <a:pt x="2024170" y="4793266"/>
                  <a:pt x="2028341" y="4777808"/>
                  <a:pt x="2028341" y="4777808"/>
                </a:cubicBezTo>
                <a:cubicBezTo>
                  <a:pt x="2041213" y="4776709"/>
                  <a:pt x="2053442" y="4770895"/>
                  <a:pt x="2062322" y="4759804"/>
                </a:cubicBezTo>
                <a:lnTo>
                  <a:pt x="2077152" y="4753426"/>
                </a:lnTo>
                <a:lnTo>
                  <a:pt x="2078941" y="4773864"/>
                </a:lnTo>
                <a:lnTo>
                  <a:pt x="2070729" y="4777048"/>
                </a:lnTo>
                <a:cubicBezTo>
                  <a:pt x="2066499" y="4778448"/>
                  <a:pt x="2063892" y="4778938"/>
                  <a:pt x="2064125" y="4777937"/>
                </a:cubicBezTo>
                <a:lnTo>
                  <a:pt x="2067086" y="4781641"/>
                </a:lnTo>
                <a:lnTo>
                  <a:pt x="2015792" y="4811404"/>
                </a:lnTo>
                <a:lnTo>
                  <a:pt x="1998501" y="4815429"/>
                </a:lnTo>
                <a:cubicBezTo>
                  <a:pt x="1987469" y="4817792"/>
                  <a:pt x="1974801" y="4820247"/>
                  <a:pt x="1958624" y="4822982"/>
                </a:cubicBezTo>
                <a:lnTo>
                  <a:pt x="1950907" y="4824591"/>
                </a:lnTo>
                <a:lnTo>
                  <a:pt x="1950668" y="4825528"/>
                </a:lnTo>
                <a:lnTo>
                  <a:pt x="1948847" y="4832662"/>
                </a:lnTo>
                <a:lnTo>
                  <a:pt x="1956053" y="4831176"/>
                </a:lnTo>
                <a:cubicBezTo>
                  <a:pt x="1972394" y="4827425"/>
                  <a:pt x="1987832" y="4823462"/>
                  <a:pt x="1994972" y="4823016"/>
                </a:cubicBezTo>
                <a:lnTo>
                  <a:pt x="1995912" y="4822940"/>
                </a:lnTo>
                <a:lnTo>
                  <a:pt x="1981928" y="4831054"/>
                </a:lnTo>
                <a:lnTo>
                  <a:pt x="1942673" y="4852851"/>
                </a:lnTo>
                <a:lnTo>
                  <a:pt x="1941743" y="4855416"/>
                </a:lnTo>
                <a:lnTo>
                  <a:pt x="1916301" y="4879453"/>
                </a:lnTo>
                <a:lnTo>
                  <a:pt x="1922578" y="4887110"/>
                </a:lnTo>
                <a:cubicBezTo>
                  <a:pt x="1924065" y="4893962"/>
                  <a:pt x="1918094" y="4901839"/>
                  <a:pt x="1919853" y="4914621"/>
                </a:cubicBezTo>
                <a:lnTo>
                  <a:pt x="1932293" y="4936091"/>
                </a:lnTo>
                <a:lnTo>
                  <a:pt x="1979607" y="4903756"/>
                </a:lnTo>
                <a:cubicBezTo>
                  <a:pt x="2011623" y="4880978"/>
                  <a:pt x="2043772" y="4859242"/>
                  <a:pt x="2080662" y="4841486"/>
                </a:cubicBezTo>
                <a:cubicBezTo>
                  <a:pt x="2045454" y="4872431"/>
                  <a:pt x="2013571" y="4896250"/>
                  <a:pt x="1981590" y="4919993"/>
                </a:cubicBezTo>
                <a:lnTo>
                  <a:pt x="1937530" y="4953116"/>
                </a:lnTo>
                <a:lnTo>
                  <a:pt x="1938724" y="4963990"/>
                </a:lnTo>
                <a:cubicBezTo>
                  <a:pt x="1939296" y="4971102"/>
                  <a:pt x="1940213" y="4977760"/>
                  <a:pt x="1946850" y="4988515"/>
                </a:cubicBezTo>
                <a:cubicBezTo>
                  <a:pt x="1948668" y="4989893"/>
                  <a:pt x="1949108" y="4993089"/>
                  <a:pt x="1949146" y="4996815"/>
                </a:cubicBezTo>
                <a:lnTo>
                  <a:pt x="1949078" y="5003625"/>
                </a:lnTo>
                <a:lnTo>
                  <a:pt x="1957641" y="4997035"/>
                </a:lnTo>
                <a:cubicBezTo>
                  <a:pt x="1973583" y="4985125"/>
                  <a:pt x="1988771" y="4975605"/>
                  <a:pt x="1998024" y="4979010"/>
                </a:cubicBezTo>
                <a:cubicBezTo>
                  <a:pt x="2016530" y="4985821"/>
                  <a:pt x="1956504" y="5001942"/>
                  <a:pt x="1982883" y="4998578"/>
                </a:cubicBezTo>
                <a:cubicBezTo>
                  <a:pt x="2004577" y="4995812"/>
                  <a:pt x="2041116" y="4977649"/>
                  <a:pt x="2044908" y="4978749"/>
                </a:cubicBezTo>
                <a:lnTo>
                  <a:pt x="2044342" y="4979651"/>
                </a:lnTo>
                <a:lnTo>
                  <a:pt x="2097077" y="4948456"/>
                </a:lnTo>
                <a:lnTo>
                  <a:pt x="2111906" y="5048998"/>
                </a:lnTo>
                <a:lnTo>
                  <a:pt x="2136074" y="5164115"/>
                </a:lnTo>
                <a:lnTo>
                  <a:pt x="2111553" y="5183232"/>
                </a:lnTo>
                <a:cubicBezTo>
                  <a:pt x="2107502" y="5186041"/>
                  <a:pt x="2095857" y="5193611"/>
                  <a:pt x="2080612" y="5203458"/>
                </a:cubicBezTo>
                <a:lnTo>
                  <a:pt x="2039771" y="5229803"/>
                </a:lnTo>
                <a:lnTo>
                  <a:pt x="2043606" y="5235026"/>
                </a:lnTo>
                <a:cubicBezTo>
                  <a:pt x="2047848" y="5238241"/>
                  <a:pt x="2051415" y="5239513"/>
                  <a:pt x="2051415" y="5239513"/>
                </a:cubicBezTo>
                <a:cubicBezTo>
                  <a:pt x="2051415" y="5239513"/>
                  <a:pt x="2031633" y="5241693"/>
                  <a:pt x="2039931" y="5254662"/>
                </a:cubicBezTo>
                <a:lnTo>
                  <a:pt x="2048419" y="5261096"/>
                </a:lnTo>
                <a:lnTo>
                  <a:pt x="2062816" y="5253546"/>
                </a:lnTo>
                <a:cubicBezTo>
                  <a:pt x="2063262" y="5253804"/>
                  <a:pt x="2062208" y="5255154"/>
                  <a:pt x="2059182" y="5257933"/>
                </a:cubicBezTo>
                <a:lnTo>
                  <a:pt x="2052090" y="5263879"/>
                </a:lnTo>
                <a:lnTo>
                  <a:pt x="2054475" y="5265687"/>
                </a:lnTo>
                <a:lnTo>
                  <a:pt x="2054891" y="5272541"/>
                </a:lnTo>
                <a:lnTo>
                  <a:pt x="2093809" y="5248237"/>
                </a:lnTo>
                <a:cubicBezTo>
                  <a:pt x="2106830" y="5239875"/>
                  <a:pt x="2117689" y="5232714"/>
                  <a:pt x="2121740" y="5229905"/>
                </a:cubicBezTo>
                <a:lnTo>
                  <a:pt x="2147815" y="5214284"/>
                </a:lnTo>
                <a:lnTo>
                  <a:pt x="2169847" y="5294180"/>
                </a:lnTo>
                <a:lnTo>
                  <a:pt x="2084841" y="5351925"/>
                </a:lnTo>
                <a:lnTo>
                  <a:pt x="2084229" y="5353929"/>
                </a:lnTo>
                <a:lnTo>
                  <a:pt x="2094674" y="5346453"/>
                </a:lnTo>
                <a:cubicBezTo>
                  <a:pt x="2108253" y="5337799"/>
                  <a:pt x="2120411" y="5331486"/>
                  <a:pt x="2130148" y="5329009"/>
                </a:cubicBezTo>
                <a:cubicBezTo>
                  <a:pt x="2142112" y="5323252"/>
                  <a:pt x="2152287" y="5331126"/>
                  <a:pt x="2160618" y="5330063"/>
                </a:cubicBezTo>
                <a:lnTo>
                  <a:pt x="2176766" y="5319269"/>
                </a:lnTo>
                <a:lnTo>
                  <a:pt x="2180846" y="5334065"/>
                </a:lnTo>
                <a:lnTo>
                  <a:pt x="2165032" y="5350841"/>
                </a:lnTo>
                <a:cubicBezTo>
                  <a:pt x="2160947" y="5357535"/>
                  <a:pt x="2158532" y="5363487"/>
                  <a:pt x="2156715" y="5365835"/>
                </a:cubicBezTo>
                <a:cubicBezTo>
                  <a:pt x="2143968" y="5370988"/>
                  <a:pt x="2135032" y="5372833"/>
                  <a:pt x="2119434" y="5383288"/>
                </a:cubicBezTo>
                <a:cubicBezTo>
                  <a:pt x="2117617" y="5385635"/>
                  <a:pt x="2112923" y="5391701"/>
                  <a:pt x="2107776" y="5398355"/>
                </a:cubicBezTo>
                <a:lnTo>
                  <a:pt x="2103915" y="5403343"/>
                </a:lnTo>
                <a:lnTo>
                  <a:pt x="2107960" y="5406409"/>
                </a:lnTo>
                <a:lnTo>
                  <a:pt x="2189340" y="5360779"/>
                </a:lnTo>
                <a:lnTo>
                  <a:pt x="2197698" y="5385926"/>
                </a:lnTo>
                <a:lnTo>
                  <a:pt x="2162204" y="5408874"/>
                </a:lnTo>
                <a:lnTo>
                  <a:pt x="2147201" y="5417536"/>
                </a:lnTo>
                <a:lnTo>
                  <a:pt x="2143386" y="5420119"/>
                </a:lnTo>
                <a:lnTo>
                  <a:pt x="2134172" y="5426278"/>
                </a:lnTo>
                <a:lnTo>
                  <a:pt x="2145617" y="5434954"/>
                </a:lnTo>
                <a:cubicBezTo>
                  <a:pt x="2145617" y="5434954"/>
                  <a:pt x="2149722" y="5435203"/>
                  <a:pt x="2154012" y="5436308"/>
                </a:cubicBezTo>
                <a:lnTo>
                  <a:pt x="2156410" y="5437945"/>
                </a:lnTo>
                <a:lnTo>
                  <a:pt x="2177063" y="5427880"/>
                </a:lnTo>
                <a:lnTo>
                  <a:pt x="2206072" y="5411125"/>
                </a:lnTo>
                <a:lnTo>
                  <a:pt x="2213166" y="5432470"/>
                </a:lnTo>
                <a:lnTo>
                  <a:pt x="2171958" y="5456223"/>
                </a:lnTo>
                <a:lnTo>
                  <a:pt x="2184238" y="5463872"/>
                </a:lnTo>
                <a:lnTo>
                  <a:pt x="2202079" y="5468517"/>
                </a:lnTo>
                <a:lnTo>
                  <a:pt x="2221213" y="5456683"/>
                </a:lnTo>
                <a:lnTo>
                  <a:pt x="2223483" y="5463514"/>
                </a:lnTo>
                <a:cubicBezTo>
                  <a:pt x="2237572" y="5503884"/>
                  <a:pt x="2252271" y="5542963"/>
                  <a:pt x="2267909" y="5578413"/>
                </a:cubicBezTo>
                <a:lnTo>
                  <a:pt x="2286536" y="5615735"/>
                </a:lnTo>
                <a:lnTo>
                  <a:pt x="113441" y="5615735"/>
                </a:lnTo>
                <a:lnTo>
                  <a:pt x="74726" y="5432364"/>
                </a:lnTo>
                <a:cubicBezTo>
                  <a:pt x="54583" y="5317301"/>
                  <a:pt x="38364" y="5200909"/>
                  <a:pt x="26338" y="5083577"/>
                </a:cubicBezTo>
                <a:cubicBezTo>
                  <a:pt x="-20337" y="4618762"/>
                  <a:pt x="-5204" y="4140150"/>
                  <a:pt x="73567" y="3681693"/>
                </a:cubicBezTo>
                <a:cubicBezTo>
                  <a:pt x="150719" y="3221679"/>
                  <a:pt x="290754" y="2781883"/>
                  <a:pt x="478276" y="2388373"/>
                </a:cubicBezTo>
                <a:cubicBezTo>
                  <a:pt x="664120" y="1992475"/>
                  <a:pt x="893263" y="1642780"/>
                  <a:pt x="1134441" y="1349371"/>
                </a:cubicBezTo>
                <a:cubicBezTo>
                  <a:pt x="1265238" y="1187325"/>
                  <a:pt x="1422141" y="1011820"/>
                  <a:pt x="1582706" y="892429"/>
                </a:cubicBezTo>
                <a:cubicBezTo>
                  <a:pt x="1649574" y="863068"/>
                  <a:pt x="1497082" y="1012963"/>
                  <a:pt x="1564097" y="962543"/>
                </a:cubicBezTo>
                <a:cubicBezTo>
                  <a:pt x="1796868" y="761585"/>
                  <a:pt x="2064162" y="577224"/>
                  <a:pt x="2353411" y="426465"/>
                </a:cubicBezTo>
                <a:cubicBezTo>
                  <a:pt x="2642254" y="275314"/>
                  <a:pt x="2955485" y="160101"/>
                  <a:pt x="3272773" y="89605"/>
                </a:cubicBezTo>
                <a:cubicBezTo>
                  <a:pt x="3512885" y="34668"/>
                  <a:pt x="3756876" y="6414"/>
                  <a:pt x="3997600" y="978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39926867"/>
      </p:ext>
    </p:extLst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477000" y="777476"/>
            <a:ext cx="4713849" cy="5303047"/>
          </a:xfrm>
          <a:custGeom>
            <a:avLst/>
            <a:gdLst>
              <a:gd name="connsiteX0" fmla="*/ 376257 w 4713849"/>
              <a:gd name="connsiteY0" fmla="*/ 5295189 h 5303047"/>
              <a:gd name="connsiteX1" fmla="*/ 374930 w 4713849"/>
              <a:gd name="connsiteY1" fmla="*/ 5296324 h 5303047"/>
              <a:gd name="connsiteX2" fmla="*/ 368791 w 4713849"/>
              <a:gd name="connsiteY2" fmla="*/ 5298739 h 5303047"/>
              <a:gd name="connsiteX3" fmla="*/ 444575 w 4713849"/>
              <a:gd name="connsiteY3" fmla="*/ 5284558 h 5303047"/>
              <a:gd name="connsiteX4" fmla="*/ 448091 w 4713849"/>
              <a:gd name="connsiteY4" fmla="*/ 5285097 h 5303047"/>
              <a:gd name="connsiteX5" fmla="*/ 446707 w 4713849"/>
              <a:gd name="connsiteY5" fmla="*/ 5286981 h 5303047"/>
              <a:gd name="connsiteX6" fmla="*/ 442406 w 4713849"/>
              <a:gd name="connsiteY6" fmla="*/ 5287250 h 5303047"/>
              <a:gd name="connsiteX7" fmla="*/ 444575 w 4713849"/>
              <a:gd name="connsiteY7" fmla="*/ 5284558 h 5303047"/>
              <a:gd name="connsiteX8" fmla="*/ 450260 w 4713849"/>
              <a:gd name="connsiteY8" fmla="*/ 5282404 h 5303047"/>
              <a:gd name="connsiteX9" fmla="*/ 453777 w 4713849"/>
              <a:gd name="connsiteY9" fmla="*/ 5282943 h 5303047"/>
              <a:gd name="connsiteX10" fmla="*/ 452393 w 4713849"/>
              <a:gd name="connsiteY10" fmla="*/ 5284827 h 5303047"/>
              <a:gd name="connsiteX11" fmla="*/ 448091 w 4713849"/>
              <a:gd name="connsiteY11" fmla="*/ 5285097 h 5303047"/>
              <a:gd name="connsiteX12" fmla="*/ 450260 w 4713849"/>
              <a:gd name="connsiteY12" fmla="*/ 5282404 h 5303047"/>
              <a:gd name="connsiteX13" fmla="*/ 468440 w 4713849"/>
              <a:gd name="connsiteY13" fmla="*/ 5276121 h 5303047"/>
              <a:gd name="connsiteX14" fmla="*/ 462567 w 4713849"/>
              <a:gd name="connsiteY14" fmla="*/ 5280475 h 5303047"/>
              <a:gd name="connsiteX15" fmla="*/ 453777 w 4713849"/>
              <a:gd name="connsiteY15" fmla="*/ 5282943 h 5303047"/>
              <a:gd name="connsiteX16" fmla="*/ 468440 w 4713849"/>
              <a:gd name="connsiteY16" fmla="*/ 5276121 h 5303047"/>
              <a:gd name="connsiteX17" fmla="*/ 572577 w 4713849"/>
              <a:gd name="connsiteY17" fmla="*/ 5225142 h 5303047"/>
              <a:gd name="connsiteX18" fmla="*/ 565096 w 4713849"/>
              <a:gd name="connsiteY18" fmla="*/ 5231604 h 5303047"/>
              <a:gd name="connsiteX19" fmla="*/ 573681 w 4713849"/>
              <a:gd name="connsiteY19" fmla="*/ 5226152 h 5303047"/>
              <a:gd name="connsiteX20" fmla="*/ 572577 w 4713849"/>
              <a:gd name="connsiteY20" fmla="*/ 5225142 h 5303047"/>
              <a:gd name="connsiteX21" fmla="*/ 492679 w 4713849"/>
              <a:gd name="connsiteY21" fmla="*/ 5198216 h 5303047"/>
              <a:gd name="connsiteX22" fmla="*/ 494161 w 4713849"/>
              <a:gd name="connsiteY22" fmla="*/ 5199248 h 5303047"/>
              <a:gd name="connsiteX23" fmla="*/ 489853 w 4713849"/>
              <a:gd name="connsiteY23" fmla="*/ 5202353 h 5303047"/>
              <a:gd name="connsiteX24" fmla="*/ 485198 w 4713849"/>
              <a:gd name="connsiteY24" fmla="*/ 5202882 h 5303047"/>
              <a:gd name="connsiteX25" fmla="*/ 492679 w 4713849"/>
              <a:gd name="connsiteY25" fmla="*/ 5198216 h 5303047"/>
              <a:gd name="connsiteX26" fmla="*/ 494319 w 4713849"/>
              <a:gd name="connsiteY26" fmla="*/ 5189825 h 5303047"/>
              <a:gd name="connsiteX27" fmla="*/ 471287 w 4713849"/>
              <a:gd name="connsiteY27" fmla="*/ 5202592 h 5303047"/>
              <a:gd name="connsiteX28" fmla="*/ 476627 w 4713849"/>
              <a:gd name="connsiteY28" fmla="*/ 5195069 h 5303047"/>
              <a:gd name="connsiteX29" fmla="*/ 526498 w 4713849"/>
              <a:gd name="connsiteY29" fmla="*/ 5181298 h 5303047"/>
              <a:gd name="connsiteX30" fmla="*/ 524100 w 4713849"/>
              <a:gd name="connsiteY30" fmla="*/ 5184932 h 5303047"/>
              <a:gd name="connsiteX31" fmla="*/ 526498 w 4713849"/>
              <a:gd name="connsiteY31" fmla="*/ 5181298 h 5303047"/>
              <a:gd name="connsiteX32" fmla="*/ 665928 w 4713849"/>
              <a:gd name="connsiteY32" fmla="*/ 5171384 h 5303047"/>
              <a:gd name="connsiteX33" fmla="*/ 638215 w 4713849"/>
              <a:gd name="connsiteY33" fmla="*/ 5187128 h 5303047"/>
              <a:gd name="connsiteX34" fmla="*/ 654151 w 4713849"/>
              <a:gd name="connsiteY34" fmla="*/ 5176672 h 5303047"/>
              <a:gd name="connsiteX35" fmla="*/ 666037 w 4713849"/>
              <a:gd name="connsiteY35" fmla="*/ 5171322 h 5303047"/>
              <a:gd name="connsiteX36" fmla="*/ 666045 w 4713849"/>
              <a:gd name="connsiteY36" fmla="*/ 5171331 h 5303047"/>
              <a:gd name="connsiteX37" fmla="*/ 665928 w 4713849"/>
              <a:gd name="connsiteY37" fmla="*/ 5171384 h 5303047"/>
              <a:gd name="connsiteX38" fmla="*/ 692193 w 4713849"/>
              <a:gd name="connsiteY38" fmla="*/ 5155670 h 5303047"/>
              <a:gd name="connsiteX39" fmla="*/ 680031 w 4713849"/>
              <a:gd name="connsiteY39" fmla="*/ 5163371 h 5303047"/>
              <a:gd name="connsiteX40" fmla="*/ 666037 w 4713849"/>
              <a:gd name="connsiteY40" fmla="*/ 5171322 h 5303047"/>
              <a:gd name="connsiteX41" fmla="*/ 664250 w 4713849"/>
              <a:gd name="connsiteY41" fmla="*/ 5169177 h 5303047"/>
              <a:gd name="connsiteX42" fmla="*/ 692193 w 4713849"/>
              <a:gd name="connsiteY42" fmla="*/ 5155670 h 5303047"/>
              <a:gd name="connsiteX43" fmla="*/ 348902 w 4713849"/>
              <a:gd name="connsiteY43" fmla="*/ 5151355 h 5303047"/>
              <a:gd name="connsiteX44" fmla="*/ 347556 w 4713849"/>
              <a:gd name="connsiteY44" fmla="*/ 5153020 h 5303047"/>
              <a:gd name="connsiteX45" fmla="*/ 346414 w 4713849"/>
              <a:gd name="connsiteY45" fmla="*/ 5154253 h 5303047"/>
              <a:gd name="connsiteX46" fmla="*/ 343296 w 4713849"/>
              <a:gd name="connsiteY46" fmla="*/ 5156123 h 5303047"/>
              <a:gd name="connsiteX47" fmla="*/ 348902 w 4713849"/>
              <a:gd name="connsiteY47" fmla="*/ 5151355 h 5303047"/>
              <a:gd name="connsiteX48" fmla="*/ 321438 w 4713849"/>
              <a:gd name="connsiteY48" fmla="*/ 5038425 h 5303047"/>
              <a:gd name="connsiteX49" fmla="*/ 312886 w 4713849"/>
              <a:gd name="connsiteY49" fmla="*/ 5048569 h 5303047"/>
              <a:gd name="connsiteX50" fmla="*/ 309243 w 4713849"/>
              <a:gd name="connsiteY50" fmla="*/ 5050121 h 5303047"/>
              <a:gd name="connsiteX51" fmla="*/ 321438 w 4713849"/>
              <a:gd name="connsiteY51" fmla="*/ 5038425 h 5303047"/>
              <a:gd name="connsiteX52" fmla="*/ 938361 w 4713849"/>
              <a:gd name="connsiteY52" fmla="*/ 5026650 h 5303047"/>
              <a:gd name="connsiteX53" fmla="*/ 939033 w 4713849"/>
              <a:gd name="connsiteY53" fmla="*/ 5028983 h 5303047"/>
              <a:gd name="connsiteX54" fmla="*/ 938360 w 4713849"/>
              <a:gd name="connsiteY54" fmla="*/ 5031317 h 5303047"/>
              <a:gd name="connsiteX55" fmla="*/ 938361 w 4713849"/>
              <a:gd name="connsiteY55" fmla="*/ 5026650 h 5303047"/>
              <a:gd name="connsiteX56" fmla="*/ 235677 w 4713849"/>
              <a:gd name="connsiteY56" fmla="*/ 4994228 h 5303047"/>
              <a:gd name="connsiteX57" fmla="*/ 201026 w 4713849"/>
              <a:gd name="connsiteY57" fmla="*/ 5022767 h 5303047"/>
              <a:gd name="connsiteX58" fmla="*/ 196125 w 4713849"/>
              <a:gd name="connsiteY58" fmla="*/ 5024813 h 5303047"/>
              <a:gd name="connsiteX59" fmla="*/ 190165 w 4713849"/>
              <a:gd name="connsiteY59" fmla="*/ 5026819 h 5303047"/>
              <a:gd name="connsiteX60" fmla="*/ 206048 w 4713849"/>
              <a:gd name="connsiteY60" fmla="*/ 5011947 h 5303047"/>
              <a:gd name="connsiteX61" fmla="*/ 221793 w 4713849"/>
              <a:gd name="connsiteY61" fmla="*/ 4998392 h 5303047"/>
              <a:gd name="connsiteX62" fmla="*/ 231436 w 4713849"/>
              <a:gd name="connsiteY62" fmla="*/ 4995734 h 5303047"/>
              <a:gd name="connsiteX63" fmla="*/ 1077870 w 4713849"/>
              <a:gd name="connsiteY63" fmla="*/ 4979867 h 5303047"/>
              <a:gd name="connsiteX64" fmla="*/ 1068233 w 4713849"/>
              <a:gd name="connsiteY64" fmla="*/ 4988954 h 5303047"/>
              <a:gd name="connsiteX65" fmla="*/ 989633 w 4713849"/>
              <a:gd name="connsiteY65" fmla="*/ 5045106 h 5303047"/>
              <a:gd name="connsiteX66" fmla="*/ 885054 w 4713849"/>
              <a:gd name="connsiteY66" fmla="*/ 5103328 h 5303047"/>
              <a:gd name="connsiteX67" fmla="*/ 949609 w 4713849"/>
              <a:gd name="connsiteY67" fmla="*/ 5064985 h 5303047"/>
              <a:gd name="connsiteX68" fmla="*/ 1027535 w 4713849"/>
              <a:gd name="connsiteY68" fmla="*/ 5013367 h 5303047"/>
              <a:gd name="connsiteX69" fmla="*/ 1071824 w 4713849"/>
              <a:gd name="connsiteY69" fmla="*/ 4982133 h 5303047"/>
              <a:gd name="connsiteX70" fmla="*/ 1077870 w 4713849"/>
              <a:gd name="connsiteY70" fmla="*/ 4979867 h 5303047"/>
              <a:gd name="connsiteX71" fmla="*/ 186093 w 4713849"/>
              <a:gd name="connsiteY71" fmla="*/ 4947059 h 5303047"/>
              <a:gd name="connsiteX72" fmla="*/ 184766 w 4713849"/>
              <a:gd name="connsiteY72" fmla="*/ 4948195 h 5303047"/>
              <a:gd name="connsiteX73" fmla="*/ 178627 w 4713849"/>
              <a:gd name="connsiteY73" fmla="*/ 4950610 h 5303047"/>
              <a:gd name="connsiteX74" fmla="*/ 1088582 w 4713849"/>
              <a:gd name="connsiteY74" fmla="*/ 4946591 h 5303047"/>
              <a:gd name="connsiteX75" fmla="*/ 1064643 w 4713849"/>
              <a:gd name="connsiteY75" fmla="*/ 4968849 h 5303047"/>
              <a:gd name="connsiteX76" fmla="*/ 984744 w 4713849"/>
              <a:gd name="connsiteY76" fmla="*/ 5022342 h 5303047"/>
              <a:gd name="connsiteX77" fmla="*/ 873424 w 4713849"/>
              <a:gd name="connsiteY77" fmla="*/ 5091272 h 5303047"/>
              <a:gd name="connsiteX78" fmla="*/ 820780 w 4713849"/>
              <a:gd name="connsiteY78" fmla="*/ 5119224 h 5303047"/>
              <a:gd name="connsiteX79" fmla="*/ 782955 w 4713849"/>
              <a:gd name="connsiteY79" fmla="*/ 5137758 h 5303047"/>
              <a:gd name="connsiteX80" fmla="*/ 786127 w 4713849"/>
              <a:gd name="connsiteY80" fmla="*/ 5135333 h 5303047"/>
              <a:gd name="connsiteX81" fmla="*/ 813023 w 4713849"/>
              <a:gd name="connsiteY81" fmla="*/ 5118032 h 5303047"/>
              <a:gd name="connsiteX82" fmla="*/ 815510 w 4713849"/>
              <a:gd name="connsiteY82" fmla="*/ 5116170 h 5303047"/>
              <a:gd name="connsiteX83" fmla="*/ 830800 w 4713849"/>
              <a:gd name="connsiteY83" fmla="*/ 5108667 h 5303047"/>
              <a:gd name="connsiteX84" fmla="*/ 879109 w 4713849"/>
              <a:gd name="connsiteY84" fmla="*/ 5082297 h 5303047"/>
              <a:gd name="connsiteX85" fmla="*/ 1075715 w 4713849"/>
              <a:gd name="connsiteY85" fmla="*/ 4951258 h 5303047"/>
              <a:gd name="connsiteX86" fmla="*/ 1088582 w 4713849"/>
              <a:gd name="connsiteY86" fmla="*/ 4946591 h 5303047"/>
              <a:gd name="connsiteX87" fmla="*/ 254411 w 4713849"/>
              <a:gd name="connsiteY87" fmla="*/ 4936429 h 5303047"/>
              <a:gd name="connsiteX88" fmla="*/ 257927 w 4713849"/>
              <a:gd name="connsiteY88" fmla="*/ 4936968 h 5303047"/>
              <a:gd name="connsiteX89" fmla="*/ 256544 w 4713849"/>
              <a:gd name="connsiteY89" fmla="*/ 4938852 h 5303047"/>
              <a:gd name="connsiteX90" fmla="*/ 252242 w 4713849"/>
              <a:gd name="connsiteY90" fmla="*/ 4939121 h 5303047"/>
              <a:gd name="connsiteX91" fmla="*/ 254411 w 4713849"/>
              <a:gd name="connsiteY91" fmla="*/ 4936429 h 5303047"/>
              <a:gd name="connsiteX92" fmla="*/ 260096 w 4713849"/>
              <a:gd name="connsiteY92" fmla="*/ 4934275 h 5303047"/>
              <a:gd name="connsiteX93" fmla="*/ 263613 w 4713849"/>
              <a:gd name="connsiteY93" fmla="*/ 4934814 h 5303047"/>
              <a:gd name="connsiteX94" fmla="*/ 262229 w 4713849"/>
              <a:gd name="connsiteY94" fmla="*/ 4936698 h 5303047"/>
              <a:gd name="connsiteX95" fmla="*/ 257927 w 4713849"/>
              <a:gd name="connsiteY95" fmla="*/ 4936968 h 5303047"/>
              <a:gd name="connsiteX96" fmla="*/ 260096 w 4713849"/>
              <a:gd name="connsiteY96" fmla="*/ 4934275 h 5303047"/>
              <a:gd name="connsiteX97" fmla="*/ 278275 w 4713849"/>
              <a:gd name="connsiteY97" fmla="*/ 4927993 h 5303047"/>
              <a:gd name="connsiteX98" fmla="*/ 272403 w 4713849"/>
              <a:gd name="connsiteY98" fmla="*/ 4932346 h 5303047"/>
              <a:gd name="connsiteX99" fmla="*/ 263613 w 4713849"/>
              <a:gd name="connsiteY99" fmla="*/ 4934814 h 5303047"/>
              <a:gd name="connsiteX100" fmla="*/ 278275 w 4713849"/>
              <a:gd name="connsiteY100" fmla="*/ 4927993 h 5303047"/>
              <a:gd name="connsiteX101" fmla="*/ 340338 w 4713849"/>
              <a:gd name="connsiteY101" fmla="*/ 4916840 h 5303047"/>
              <a:gd name="connsiteX102" fmla="*/ 331661 w 4713849"/>
              <a:gd name="connsiteY102" fmla="*/ 4924262 h 5303047"/>
              <a:gd name="connsiteX103" fmla="*/ 287236 w 4713849"/>
              <a:gd name="connsiteY103" fmla="*/ 4953432 h 5303047"/>
              <a:gd name="connsiteX104" fmla="*/ 266746 w 4713849"/>
              <a:gd name="connsiteY104" fmla="*/ 4969543 h 5303047"/>
              <a:gd name="connsiteX105" fmla="*/ 266850 w 4713849"/>
              <a:gd name="connsiteY105" fmla="*/ 4968920 h 5303047"/>
              <a:gd name="connsiteX106" fmla="*/ 253581 w 4713849"/>
              <a:gd name="connsiteY106" fmla="*/ 4973475 h 5303047"/>
              <a:gd name="connsiteX107" fmla="*/ 248654 w 4713849"/>
              <a:gd name="connsiteY107" fmla="*/ 4975267 h 5303047"/>
              <a:gd name="connsiteX108" fmla="*/ 254899 w 4713849"/>
              <a:gd name="connsiteY108" fmla="*/ 4969890 h 5303047"/>
              <a:gd name="connsiteX109" fmla="*/ 296688 w 4713849"/>
              <a:gd name="connsiteY109" fmla="*/ 4936087 h 5303047"/>
              <a:gd name="connsiteX110" fmla="*/ 315711 w 4713849"/>
              <a:gd name="connsiteY110" fmla="*/ 4928710 h 5303047"/>
              <a:gd name="connsiteX111" fmla="*/ 436276 w 4713849"/>
              <a:gd name="connsiteY111" fmla="*/ 4884137 h 5303047"/>
              <a:gd name="connsiteX112" fmla="*/ 436273 w 4713849"/>
              <a:gd name="connsiteY112" fmla="*/ 4884192 h 5303047"/>
              <a:gd name="connsiteX113" fmla="*/ 436262 w 4713849"/>
              <a:gd name="connsiteY113" fmla="*/ 4884529 h 5303047"/>
              <a:gd name="connsiteX114" fmla="*/ 436229 w 4713849"/>
              <a:gd name="connsiteY114" fmla="*/ 4885463 h 5303047"/>
              <a:gd name="connsiteX115" fmla="*/ 436153 w 4713849"/>
              <a:gd name="connsiteY115" fmla="*/ 4887674 h 5303047"/>
              <a:gd name="connsiteX116" fmla="*/ 436262 w 4713849"/>
              <a:gd name="connsiteY116" fmla="*/ 4884529 h 5303047"/>
              <a:gd name="connsiteX117" fmla="*/ 382413 w 4713849"/>
              <a:gd name="connsiteY117" fmla="*/ 4877013 h 5303047"/>
              <a:gd name="connsiteX118" fmla="*/ 378089 w 4713849"/>
              <a:gd name="connsiteY118" fmla="*/ 4877909 h 5303047"/>
              <a:gd name="connsiteX119" fmla="*/ 377003 w 4713849"/>
              <a:gd name="connsiteY119" fmla="*/ 4878404 h 5303047"/>
              <a:gd name="connsiteX120" fmla="*/ 374409 w 4713849"/>
              <a:gd name="connsiteY120" fmla="*/ 4880244 h 5303047"/>
              <a:gd name="connsiteX121" fmla="*/ 374932 w 4713849"/>
              <a:gd name="connsiteY121" fmla="*/ 4883475 h 5303047"/>
              <a:gd name="connsiteX122" fmla="*/ 383517 w 4713849"/>
              <a:gd name="connsiteY122" fmla="*/ 4878023 h 5303047"/>
              <a:gd name="connsiteX123" fmla="*/ 382413 w 4713849"/>
              <a:gd name="connsiteY123" fmla="*/ 4877013 h 5303047"/>
              <a:gd name="connsiteX124" fmla="*/ 302515 w 4713849"/>
              <a:gd name="connsiteY124" fmla="*/ 4850087 h 5303047"/>
              <a:gd name="connsiteX125" fmla="*/ 303997 w 4713849"/>
              <a:gd name="connsiteY125" fmla="*/ 4851119 h 5303047"/>
              <a:gd name="connsiteX126" fmla="*/ 299689 w 4713849"/>
              <a:gd name="connsiteY126" fmla="*/ 4854224 h 5303047"/>
              <a:gd name="connsiteX127" fmla="*/ 295034 w 4713849"/>
              <a:gd name="connsiteY127" fmla="*/ 4854754 h 5303047"/>
              <a:gd name="connsiteX128" fmla="*/ 302515 w 4713849"/>
              <a:gd name="connsiteY128" fmla="*/ 4850087 h 5303047"/>
              <a:gd name="connsiteX129" fmla="*/ 1313017 w 4713849"/>
              <a:gd name="connsiteY129" fmla="*/ 4848939 h 5303047"/>
              <a:gd name="connsiteX130" fmla="*/ 1315523 w 4713849"/>
              <a:gd name="connsiteY130" fmla="*/ 4849657 h 5303047"/>
              <a:gd name="connsiteX131" fmla="*/ 1315111 w 4713849"/>
              <a:gd name="connsiteY131" fmla="*/ 4853607 h 5303047"/>
              <a:gd name="connsiteX132" fmla="*/ 459164 w 4713849"/>
              <a:gd name="connsiteY132" fmla="*/ 4842435 h 5303047"/>
              <a:gd name="connsiteX133" fmla="*/ 457420 w 4713849"/>
              <a:gd name="connsiteY133" fmla="*/ 4843481 h 5303047"/>
              <a:gd name="connsiteX134" fmla="*/ 459379 w 4713849"/>
              <a:gd name="connsiteY134" fmla="*/ 4842560 h 5303047"/>
              <a:gd name="connsiteX135" fmla="*/ 361766 w 4713849"/>
              <a:gd name="connsiteY135" fmla="*/ 4841471 h 5303047"/>
              <a:gd name="connsiteX136" fmla="*/ 357913 w 4713849"/>
              <a:gd name="connsiteY136" fmla="*/ 4844433 h 5303047"/>
              <a:gd name="connsiteX137" fmla="*/ 352488 w 4713849"/>
              <a:gd name="connsiteY137" fmla="*/ 4845779 h 5303047"/>
              <a:gd name="connsiteX138" fmla="*/ 361766 w 4713849"/>
              <a:gd name="connsiteY138" fmla="*/ 4841471 h 5303047"/>
              <a:gd name="connsiteX139" fmla="*/ 336334 w 4713849"/>
              <a:gd name="connsiteY139" fmla="*/ 4833169 h 5303047"/>
              <a:gd name="connsiteX140" fmla="*/ 335073 w 4713849"/>
              <a:gd name="connsiteY140" fmla="*/ 4835080 h 5303047"/>
              <a:gd name="connsiteX141" fmla="*/ 335434 w 4713849"/>
              <a:gd name="connsiteY141" fmla="*/ 4834532 h 5303047"/>
              <a:gd name="connsiteX142" fmla="*/ 336334 w 4713849"/>
              <a:gd name="connsiteY142" fmla="*/ 4833169 h 5303047"/>
              <a:gd name="connsiteX143" fmla="*/ 1448134 w 4713849"/>
              <a:gd name="connsiteY143" fmla="*/ 4812814 h 5303047"/>
              <a:gd name="connsiteX144" fmla="*/ 1448134 w 4713849"/>
              <a:gd name="connsiteY144" fmla="*/ 4812814 h 5303047"/>
              <a:gd name="connsiteX145" fmla="*/ 406722 w 4713849"/>
              <a:gd name="connsiteY145" fmla="*/ 4809082 h 5303047"/>
              <a:gd name="connsiteX146" fmla="*/ 389659 w 4713849"/>
              <a:gd name="connsiteY146" fmla="*/ 4817530 h 5303047"/>
              <a:gd name="connsiteX147" fmla="*/ 383795 w 4713849"/>
              <a:gd name="connsiteY147" fmla="*/ 4820023 h 5303047"/>
              <a:gd name="connsiteX148" fmla="*/ 373545 w 4713849"/>
              <a:gd name="connsiteY148" fmla="*/ 4826832 h 5303047"/>
              <a:gd name="connsiteX149" fmla="*/ 358632 w 4713849"/>
              <a:gd name="connsiteY149" fmla="*/ 4834328 h 5303047"/>
              <a:gd name="connsiteX150" fmla="*/ 361110 w 4713849"/>
              <a:gd name="connsiteY150" fmla="*/ 4829666 h 5303047"/>
              <a:gd name="connsiteX151" fmla="*/ 318614 w 4713849"/>
              <a:gd name="connsiteY151" fmla="*/ 4847729 h 5303047"/>
              <a:gd name="connsiteX152" fmla="*/ 297350 w 4713849"/>
              <a:gd name="connsiteY152" fmla="*/ 4862541 h 5303047"/>
              <a:gd name="connsiteX153" fmla="*/ 266254 w 4713849"/>
              <a:gd name="connsiteY153" fmla="*/ 4889956 h 5303047"/>
              <a:gd name="connsiteX154" fmla="*/ 262208 w 4713849"/>
              <a:gd name="connsiteY154" fmla="*/ 4892844 h 5303047"/>
              <a:gd name="connsiteX155" fmla="*/ 262501 w 4713849"/>
              <a:gd name="connsiteY155" fmla="*/ 4892756 h 5303047"/>
              <a:gd name="connsiteX156" fmla="*/ 263613 w 4713849"/>
              <a:gd name="connsiteY156" fmla="*/ 4892450 h 5303047"/>
              <a:gd name="connsiteX157" fmla="*/ 352573 w 4713849"/>
              <a:gd name="connsiteY157" fmla="*/ 4850850 h 5303047"/>
              <a:gd name="connsiteX158" fmla="*/ 370130 w 4713849"/>
              <a:gd name="connsiteY158" fmla="*/ 4843055 h 5303047"/>
              <a:gd name="connsiteX159" fmla="*/ 375494 w 4713849"/>
              <a:gd name="connsiteY159" fmla="*/ 4837577 h 5303047"/>
              <a:gd name="connsiteX160" fmla="*/ 377355 w 4713849"/>
              <a:gd name="connsiteY160" fmla="*/ 4835824 h 5303047"/>
              <a:gd name="connsiteX161" fmla="*/ 371786 w 4713849"/>
              <a:gd name="connsiteY161" fmla="*/ 4838032 h 5303047"/>
              <a:gd name="connsiteX162" fmla="*/ 361766 w 4713849"/>
              <a:gd name="connsiteY162" fmla="*/ 4841471 h 5303047"/>
              <a:gd name="connsiteX163" fmla="*/ 376288 w 4713849"/>
              <a:gd name="connsiteY163" fmla="*/ 4832888 h 5303047"/>
              <a:gd name="connsiteX164" fmla="*/ 384451 w 4713849"/>
              <a:gd name="connsiteY164" fmla="*/ 4829267 h 5303047"/>
              <a:gd name="connsiteX165" fmla="*/ 396417 w 4713849"/>
              <a:gd name="connsiteY165" fmla="*/ 4818717 h 5303047"/>
              <a:gd name="connsiteX166" fmla="*/ 405435 w 4713849"/>
              <a:gd name="connsiteY166" fmla="*/ 4811258 h 5303047"/>
              <a:gd name="connsiteX167" fmla="*/ 158737 w 4713849"/>
              <a:gd name="connsiteY167" fmla="*/ 4803226 h 5303047"/>
              <a:gd name="connsiteX168" fmla="*/ 157392 w 4713849"/>
              <a:gd name="connsiteY168" fmla="*/ 4804891 h 5303047"/>
              <a:gd name="connsiteX169" fmla="*/ 156250 w 4713849"/>
              <a:gd name="connsiteY169" fmla="*/ 4806124 h 5303047"/>
              <a:gd name="connsiteX170" fmla="*/ 153132 w 4713849"/>
              <a:gd name="connsiteY170" fmla="*/ 4807994 h 5303047"/>
              <a:gd name="connsiteX171" fmla="*/ 158737 w 4713849"/>
              <a:gd name="connsiteY171" fmla="*/ 4803226 h 5303047"/>
              <a:gd name="connsiteX172" fmla="*/ 589036 w 4713849"/>
              <a:gd name="connsiteY172" fmla="*/ 4775660 h 5303047"/>
              <a:gd name="connsiteX173" fmla="*/ 581555 w 4713849"/>
              <a:gd name="connsiteY173" fmla="*/ 4782121 h 5303047"/>
              <a:gd name="connsiteX174" fmla="*/ 575492 w 4713849"/>
              <a:gd name="connsiteY174" fmla="*/ 4787968 h 5303047"/>
              <a:gd name="connsiteX175" fmla="*/ 576674 w 4713849"/>
              <a:gd name="connsiteY175" fmla="*/ 4787412 h 5303047"/>
              <a:gd name="connsiteX176" fmla="*/ 584282 w 4713849"/>
              <a:gd name="connsiteY176" fmla="*/ 4782940 h 5303047"/>
              <a:gd name="connsiteX177" fmla="*/ 587077 w 4713849"/>
              <a:gd name="connsiteY177" fmla="*/ 4780906 h 5303047"/>
              <a:gd name="connsiteX178" fmla="*/ 589036 w 4713849"/>
              <a:gd name="connsiteY178" fmla="*/ 4775660 h 5303047"/>
              <a:gd name="connsiteX179" fmla="*/ 1308349 w 4713849"/>
              <a:gd name="connsiteY179" fmla="*/ 4757198 h 5303047"/>
              <a:gd name="connsiteX180" fmla="*/ 1269794 w 4713849"/>
              <a:gd name="connsiteY180" fmla="*/ 4780315 h 5303047"/>
              <a:gd name="connsiteX181" fmla="*/ 1255562 w 4713849"/>
              <a:gd name="connsiteY181" fmla="*/ 4791138 h 5303047"/>
              <a:gd name="connsiteX182" fmla="*/ 1116413 w 4713849"/>
              <a:gd name="connsiteY182" fmla="*/ 4888790 h 5303047"/>
              <a:gd name="connsiteX183" fmla="*/ 1112821 w 4713849"/>
              <a:gd name="connsiteY183" fmla="*/ 4895251 h 5303047"/>
              <a:gd name="connsiteX184" fmla="*/ 1148133 w 4713849"/>
              <a:gd name="connsiteY184" fmla="*/ 4870840 h 5303047"/>
              <a:gd name="connsiteX185" fmla="*/ 1198106 w 4713849"/>
              <a:gd name="connsiteY185" fmla="*/ 4839964 h 5303047"/>
              <a:gd name="connsiteX186" fmla="*/ 1289077 w 4713849"/>
              <a:gd name="connsiteY186" fmla="*/ 4771034 h 5303047"/>
              <a:gd name="connsiteX187" fmla="*/ 324508 w 4713849"/>
              <a:gd name="connsiteY187" fmla="*/ 4756944 h 5303047"/>
              <a:gd name="connsiteX188" fmla="*/ 317278 w 4713849"/>
              <a:gd name="connsiteY188" fmla="*/ 4760158 h 5303047"/>
              <a:gd name="connsiteX189" fmla="*/ 300239 w 4713849"/>
              <a:gd name="connsiteY189" fmla="*/ 4773479 h 5303047"/>
              <a:gd name="connsiteX190" fmla="*/ 286112 w 4713849"/>
              <a:gd name="connsiteY190" fmla="*/ 4784587 h 5303047"/>
              <a:gd name="connsiteX191" fmla="*/ 289725 w 4713849"/>
              <a:gd name="connsiteY191" fmla="*/ 4782934 h 5303047"/>
              <a:gd name="connsiteX192" fmla="*/ 294778 w 4713849"/>
              <a:gd name="connsiteY192" fmla="*/ 4778283 h 5303047"/>
              <a:gd name="connsiteX193" fmla="*/ 311084 w 4713849"/>
              <a:gd name="connsiteY193" fmla="*/ 4766136 h 5303047"/>
              <a:gd name="connsiteX194" fmla="*/ 390445 w 4713849"/>
              <a:gd name="connsiteY194" fmla="*/ 4735386 h 5303047"/>
              <a:gd name="connsiteX195" fmla="*/ 390387 w 4713849"/>
              <a:gd name="connsiteY195" fmla="*/ 4736601 h 5303047"/>
              <a:gd name="connsiteX196" fmla="*/ 390443 w 4713849"/>
              <a:gd name="connsiteY196" fmla="*/ 4735439 h 5303047"/>
              <a:gd name="connsiteX197" fmla="*/ 390445 w 4713849"/>
              <a:gd name="connsiteY197" fmla="*/ 4735386 h 5303047"/>
              <a:gd name="connsiteX198" fmla="*/ 672952 w 4713849"/>
              <a:gd name="connsiteY198" fmla="*/ 4726094 h 5303047"/>
              <a:gd name="connsiteX199" fmla="*/ 648586 w 4713849"/>
              <a:gd name="connsiteY199" fmla="*/ 4737604 h 5303047"/>
              <a:gd name="connsiteX200" fmla="*/ 628237 w 4713849"/>
              <a:gd name="connsiteY200" fmla="*/ 4755555 h 5303047"/>
              <a:gd name="connsiteX201" fmla="*/ 624347 w 4713849"/>
              <a:gd name="connsiteY201" fmla="*/ 4757709 h 5303047"/>
              <a:gd name="connsiteX202" fmla="*/ 625418 w 4713849"/>
              <a:gd name="connsiteY202" fmla="*/ 4758584 h 5303047"/>
              <a:gd name="connsiteX203" fmla="*/ 626180 w 4713849"/>
              <a:gd name="connsiteY203" fmla="*/ 4758247 h 5303047"/>
              <a:gd name="connsiteX204" fmla="*/ 628237 w 4713849"/>
              <a:gd name="connsiteY204" fmla="*/ 4755555 h 5303047"/>
              <a:gd name="connsiteX205" fmla="*/ 668935 w 4713849"/>
              <a:gd name="connsiteY205" fmla="*/ 4731142 h 5303047"/>
              <a:gd name="connsiteX206" fmla="*/ 672952 w 4713849"/>
              <a:gd name="connsiteY206" fmla="*/ 4726094 h 5303047"/>
              <a:gd name="connsiteX207" fmla="*/ 258556 w 4713849"/>
              <a:gd name="connsiteY207" fmla="*/ 4703357 h 5303047"/>
              <a:gd name="connsiteX208" fmla="*/ 257890 w 4713849"/>
              <a:gd name="connsiteY208" fmla="*/ 4703358 h 5303047"/>
              <a:gd name="connsiteX209" fmla="*/ 256610 w 4713849"/>
              <a:gd name="connsiteY209" fmla="*/ 4704143 h 5303047"/>
              <a:gd name="connsiteX210" fmla="*/ 249989 w 4713849"/>
              <a:gd name="connsiteY210" fmla="*/ 4708884 h 5303047"/>
              <a:gd name="connsiteX211" fmla="*/ 253071 w 4713849"/>
              <a:gd name="connsiteY211" fmla="*/ 4707154 h 5303047"/>
              <a:gd name="connsiteX212" fmla="*/ 131274 w 4713849"/>
              <a:gd name="connsiteY212" fmla="*/ 4690296 h 5303047"/>
              <a:gd name="connsiteX213" fmla="*/ 122722 w 4713849"/>
              <a:gd name="connsiteY213" fmla="*/ 4700440 h 5303047"/>
              <a:gd name="connsiteX214" fmla="*/ 119079 w 4713849"/>
              <a:gd name="connsiteY214" fmla="*/ 4701993 h 5303047"/>
              <a:gd name="connsiteX215" fmla="*/ 131274 w 4713849"/>
              <a:gd name="connsiteY215" fmla="*/ 4690296 h 5303047"/>
              <a:gd name="connsiteX216" fmla="*/ 45512 w 4713849"/>
              <a:gd name="connsiteY216" fmla="*/ 4646099 h 5303047"/>
              <a:gd name="connsiteX217" fmla="*/ 10862 w 4713849"/>
              <a:gd name="connsiteY217" fmla="*/ 4674638 h 5303047"/>
              <a:gd name="connsiteX218" fmla="*/ 5961 w 4713849"/>
              <a:gd name="connsiteY218" fmla="*/ 4676684 h 5303047"/>
              <a:gd name="connsiteX219" fmla="*/ 0 w 4713849"/>
              <a:gd name="connsiteY219" fmla="*/ 4678690 h 5303047"/>
              <a:gd name="connsiteX220" fmla="*/ 15884 w 4713849"/>
              <a:gd name="connsiteY220" fmla="*/ 4663819 h 5303047"/>
              <a:gd name="connsiteX221" fmla="*/ 31629 w 4713849"/>
              <a:gd name="connsiteY221" fmla="*/ 4650263 h 5303047"/>
              <a:gd name="connsiteX222" fmla="*/ 41272 w 4713849"/>
              <a:gd name="connsiteY222" fmla="*/ 4647605 h 5303047"/>
              <a:gd name="connsiteX223" fmla="*/ 150174 w 4713849"/>
              <a:gd name="connsiteY223" fmla="*/ 4568711 h 5303047"/>
              <a:gd name="connsiteX224" fmla="*/ 141497 w 4713849"/>
              <a:gd name="connsiteY224" fmla="*/ 4576133 h 5303047"/>
              <a:gd name="connsiteX225" fmla="*/ 97072 w 4713849"/>
              <a:gd name="connsiteY225" fmla="*/ 4605303 h 5303047"/>
              <a:gd name="connsiteX226" fmla="*/ 76582 w 4713849"/>
              <a:gd name="connsiteY226" fmla="*/ 4621414 h 5303047"/>
              <a:gd name="connsiteX227" fmla="*/ 76686 w 4713849"/>
              <a:gd name="connsiteY227" fmla="*/ 4620791 h 5303047"/>
              <a:gd name="connsiteX228" fmla="*/ 63416 w 4713849"/>
              <a:gd name="connsiteY228" fmla="*/ 4625346 h 5303047"/>
              <a:gd name="connsiteX229" fmla="*/ 58489 w 4713849"/>
              <a:gd name="connsiteY229" fmla="*/ 4627139 h 5303047"/>
              <a:gd name="connsiteX230" fmla="*/ 64735 w 4713849"/>
              <a:gd name="connsiteY230" fmla="*/ 4621761 h 5303047"/>
              <a:gd name="connsiteX231" fmla="*/ 106524 w 4713849"/>
              <a:gd name="connsiteY231" fmla="*/ 4587959 h 5303047"/>
              <a:gd name="connsiteX232" fmla="*/ 125548 w 4713849"/>
              <a:gd name="connsiteY232" fmla="*/ 4580581 h 5303047"/>
              <a:gd name="connsiteX233" fmla="*/ 2015993 w 4713849"/>
              <a:gd name="connsiteY233" fmla="*/ 4547841 h 5303047"/>
              <a:gd name="connsiteX234" fmla="*/ 2018288 w 4713849"/>
              <a:gd name="connsiteY234" fmla="*/ 4554966 h 5303047"/>
              <a:gd name="connsiteX235" fmla="*/ 2005484 w 4713849"/>
              <a:gd name="connsiteY235" fmla="*/ 4563733 h 5303047"/>
              <a:gd name="connsiteX236" fmla="*/ 2015993 w 4713849"/>
              <a:gd name="connsiteY236" fmla="*/ 4547841 h 5303047"/>
              <a:gd name="connsiteX237" fmla="*/ 2047548 w 4713849"/>
              <a:gd name="connsiteY237" fmla="*/ 4525841 h 5303047"/>
              <a:gd name="connsiteX238" fmla="*/ 2047548 w 4713849"/>
              <a:gd name="connsiteY238" fmla="*/ 4525841 h 5303047"/>
              <a:gd name="connsiteX239" fmla="*/ 1877218 w 4713849"/>
              <a:gd name="connsiteY239" fmla="*/ 4525715 h 5303047"/>
              <a:gd name="connsiteX240" fmla="*/ 1863512 w 4713849"/>
              <a:gd name="connsiteY240" fmla="*/ 4533075 h 5303047"/>
              <a:gd name="connsiteX241" fmla="*/ 1850707 w 4713849"/>
              <a:gd name="connsiteY241" fmla="*/ 4541842 h 5303047"/>
              <a:gd name="connsiteX242" fmla="*/ 1877218 w 4713849"/>
              <a:gd name="connsiteY242" fmla="*/ 4525715 h 5303047"/>
              <a:gd name="connsiteX243" fmla="*/ 135909 w 4713849"/>
              <a:gd name="connsiteY243" fmla="*/ 4494405 h 5303047"/>
              <a:gd name="connsiteX244" fmla="*/ 107186 w 4713849"/>
              <a:gd name="connsiteY244" fmla="*/ 4514413 h 5303047"/>
              <a:gd name="connsiteX245" fmla="*/ 76090 w 4713849"/>
              <a:gd name="connsiteY245" fmla="*/ 4541827 h 5303047"/>
              <a:gd name="connsiteX246" fmla="*/ 66043 w 4713849"/>
              <a:gd name="connsiteY246" fmla="*/ 4549000 h 5303047"/>
              <a:gd name="connsiteX247" fmla="*/ 64604 w 4713849"/>
              <a:gd name="connsiteY247" fmla="*/ 4549378 h 5303047"/>
              <a:gd name="connsiteX248" fmla="*/ 61579 w 4713849"/>
              <a:gd name="connsiteY248" fmla="*/ 4549571 h 5303047"/>
              <a:gd name="connsiteX249" fmla="*/ 87280 w 4713849"/>
              <a:gd name="connsiteY249" fmla="*/ 4526121 h 5303047"/>
              <a:gd name="connsiteX250" fmla="*/ 107105 w 4713849"/>
              <a:gd name="connsiteY250" fmla="*/ 4509223 h 5303047"/>
              <a:gd name="connsiteX251" fmla="*/ 109897 w 4713849"/>
              <a:gd name="connsiteY251" fmla="*/ 4506653 h 5303047"/>
              <a:gd name="connsiteX252" fmla="*/ 2207844 w 4713849"/>
              <a:gd name="connsiteY252" fmla="*/ 4474671 h 5303047"/>
              <a:gd name="connsiteX253" fmla="*/ 2211002 w 4713849"/>
              <a:gd name="connsiteY253" fmla="*/ 4475764 h 5303047"/>
              <a:gd name="connsiteX254" fmla="*/ 2158953 w 4713849"/>
              <a:gd name="connsiteY254" fmla="*/ 4521013 h 5303047"/>
              <a:gd name="connsiteX255" fmla="*/ 2193491 w 4713849"/>
              <a:gd name="connsiteY255" fmla="*/ 4483574 h 5303047"/>
              <a:gd name="connsiteX256" fmla="*/ 2207844 w 4713849"/>
              <a:gd name="connsiteY256" fmla="*/ 4474671 h 5303047"/>
              <a:gd name="connsiteX257" fmla="*/ 2114606 w 4713849"/>
              <a:gd name="connsiteY257" fmla="*/ 4461744 h 5303047"/>
              <a:gd name="connsiteX258" fmla="*/ 2091923 w 4713849"/>
              <a:gd name="connsiteY258" fmla="*/ 4483544 h 5303047"/>
              <a:gd name="connsiteX259" fmla="*/ 2114606 w 4713849"/>
              <a:gd name="connsiteY259" fmla="*/ 4461744 h 5303047"/>
              <a:gd name="connsiteX260" fmla="*/ 149500 w 4713849"/>
              <a:gd name="connsiteY260" fmla="*/ 4440873 h 5303047"/>
              <a:gd name="connsiteX261" fmla="*/ 149637 w 4713849"/>
              <a:gd name="connsiteY261" fmla="*/ 4444101 h 5303047"/>
              <a:gd name="connsiteX262" fmla="*/ 145096 w 4713849"/>
              <a:gd name="connsiteY262" fmla="*/ 4442306 h 5303047"/>
              <a:gd name="connsiteX263" fmla="*/ 149500 w 4713849"/>
              <a:gd name="connsiteY263" fmla="*/ 4440873 h 5303047"/>
              <a:gd name="connsiteX264" fmla="*/ 2143648 w 4713849"/>
              <a:gd name="connsiteY264" fmla="*/ 4428908 h 5303047"/>
              <a:gd name="connsiteX265" fmla="*/ 2140407 w 4713849"/>
              <a:gd name="connsiteY265" fmla="*/ 4437179 h 5303047"/>
              <a:gd name="connsiteX266" fmla="*/ 2137445 w 4713849"/>
              <a:gd name="connsiteY266" fmla="*/ 4441090 h 5303047"/>
              <a:gd name="connsiteX267" fmla="*/ 2142957 w 4713849"/>
              <a:gd name="connsiteY267" fmla="*/ 4430261 h 5303047"/>
              <a:gd name="connsiteX268" fmla="*/ 2143648 w 4713849"/>
              <a:gd name="connsiteY268" fmla="*/ 4428908 h 5303047"/>
              <a:gd name="connsiteX269" fmla="*/ 117431 w 4713849"/>
              <a:gd name="connsiteY269" fmla="*/ 4426630 h 5303047"/>
              <a:gd name="connsiteX270" fmla="*/ 116911 w 4713849"/>
              <a:gd name="connsiteY270" fmla="*/ 4427030 h 5303047"/>
              <a:gd name="connsiteX271" fmla="*/ 87283 w 4713849"/>
              <a:gd name="connsiteY271" fmla="*/ 4447585 h 5303047"/>
              <a:gd name="connsiteX272" fmla="*/ 83415 w 4713849"/>
              <a:gd name="connsiteY272" fmla="*/ 4449363 h 5303047"/>
              <a:gd name="connsiteX273" fmla="*/ 81255 w 4713849"/>
              <a:gd name="connsiteY273" fmla="*/ 4449531 h 5303047"/>
              <a:gd name="connsiteX274" fmla="*/ 82776 w 4713849"/>
              <a:gd name="connsiteY274" fmla="*/ 4445777 h 5303047"/>
              <a:gd name="connsiteX275" fmla="*/ 88000 w 4713849"/>
              <a:gd name="connsiteY275" fmla="*/ 4440095 h 5303047"/>
              <a:gd name="connsiteX276" fmla="*/ 2307665 w 4713849"/>
              <a:gd name="connsiteY276" fmla="*/ 4420944 h 5303047"/>
              <a:gd name="connsiteX277" fmla="*/ 2307952 w 4713849"/>
              <a:gd name="connsiteY277" fmla="*/ 4424627 h 5303047"/>
              <a:gd name="connsiteX278" fmla="*/ 2298115 w 4713849"/>
              <a:gd name="connsiteY278" fmla="*/ 4429481 h 5303047"/>
              <a:gd name="connsiteX279" fmla="*/ 2307665 w 4713849"/>
              <a:gd name="connsiteY279" fmla="*/ 4420944 h 5303047"/>
              <a:gd name="connsiteX280" fmla="*/ 113230 w 4713849"/>
              <a:gd name="connsiteY280" fmla="*/ 4412433 h 5303047"/>
              <a:gd name="connsiteX281" fmla="*/ 106439 w 4713849"/>
              <a:gd name="connsiteY281" fmla="*/ 4418108 h 5303047"/>
              <a:gd name="connsiteX282" fmla="*/ 101413 w 4713849"/>
              <a:gd name="connsiteY282" fmla="*/ 4422450 h 5303047"/>
              <a:gd name="connsiteX283" fmla="*/ 95735 w 4713849"/>
              <a:gd name="connsiteY283" fmla="*/ 4424614 h 5303047"/>
              <a:gd name="connsiteX284" fmla="*/ 89451 w 4713849"/>
              <a:gd name="connsiteY284" fmla="*/ 4422864 h 5303047"/>
              <a:gd name="connsiteX285" fmla="*/ 110136 w 4713849"/>
              <a:gd name="connsiteY285" fmla="*/ 4413530 h 5303047"/>
              <a:gd name="connsiteX286" fmla="*/ 2337938 w 4713849"/>
              <a:gd name="connsiteY286" fmla="*/ 4393868 h 5303047"/>
              <a:gd name="connsiteX287" fmla="*/ 2338160 w 4713849"/>
              <a:gd name="connsiteY287" fmla="*/ 4402374 h 5303047"/>
              <a:gd name="connsiteX288" fmla="*/ 2317340 w 4713849"/>
              <a:gd name="connsiteY288" fmla="*/ 4412244 h 5303047"/>
              <a:gd name="connsiteX289" fmla="*/ 2337938 w 4713849"/>
              <a:gd name="connsiteY289" fmla="*/ 4393868 h 5303047"/>
              <a:gd name="connsiteX290" fmla="*/ 106210 w 4713849"/>
              <a:gd name="connsiteY290" fmla="*/ 4385167 h 5303047"/>
              <a:gd name="connsiteX291" fmla="*/ 104188 w 4713849"/>
              <a:gd name="connsiteY291" fmla="*/ 4388428 h 5303047"/>
              <a:gd name="connsiteX292" fmla="*/ 104208 w 4713849"/>
              <a:gd name="connsiteY292" fmla="*/ 4388007 h 5303047"/>
              <a:gd name="connsiteX293" fmla="*/ 103461 w 4713849"/>
              <a:gd name="connsiteY293" fmla="*/ 4388447 h 5303047"/>
              <a:gd name="connsiteX294" fmla="*/ 100523 w 4713849"/>
              <a:gd name="connsiteY294" fmla="*/ 4387322 h 5303047"/>
              <a:gd name="connsiteX295" fmla="*/ 106210 w 4713849"/>
              <a:gd name="connsiteY295" fmla="*/ 4385167 h 5303047"/>
              <a:gd name="connsiteX296" fmla="*/ 106210 w 4713849"/>
              <a:gd name="connsiteY296" fmla="*/ 4385167 h 5303047"/>
              <a:gd name="connsiteX297" fmla="*/ 109800 w 4713849"/>
              <a:gd name="connsiteY297" fmla="*/ 4385167 h 5303047"/>
              <a:gd name="connsiteX298" fmla="*/ 108678 w 4713849"/>
              <a:gd name="connsiteY298" fmla="*/ 4385975 h 5303047"/>
              <a:gd name="connsiteX299" fmla="*/ 106210 w 4713849"/>
              <a:gd name="connsiteY299" fmla="*/ 4385167 h 5303047"/>
              <a:gd name="connsiteX300" fmla="*/ 83242 w 4713849"/>
              <a:gd name="connsiteY300" fmla="*/ 4341189 h 5303047"/>
              <a:gd name="connsiteX301" fmla="*/ 83787 w 4713849"/>
              <a:gd name="connsiteY301" fmla="*/ 4341526 h 5303047"/>
              <a:gd name="connsiteX302" fmla="*/ 81970 w 4713849"/>
              <a:gd name="connsiteY302" fmla="*/ 4342803 h 5303047"/>
              <a:gd name="connsiteX303" fmla="*/ 83242 w 4713849"/>
              <a:gd name="connsiteY303" fmla="*/ 4341189 h 5303047"/>
              <a:gd name="connsiteX304" fmla="*/ 1582451 w 4713849"/>
              <a:gd name="connsiteY304" fmla="*/ 4291764 h 5303047"/>
              <a:gd name="connsiteX305" fmla="*/ 1571895 w 4713849"/>
              <a:gd name="connsiteY305" fmla="*/ 4293927 h 5303047"/>
              <a:gd name="connsiteX306" fmla="*/ 1569824 w 4713849"/>
              <a:gd name="connsiteY306" fmla="*/ 4295085 h 5303047"/>
              <a:gd name="connsiteX307" fmla="*/ 1571537 w 4713849"/>
              <a:gd name="connsiteY307" fmla="*/ 4296335 h 5303047"/>
              <a:gd name="connsiteX308" fmla="*/ 1577530 w 4713849"/>
              <a:gd name="connsiteY308" fmla="*/ 4299496 h 5303047"/>
              <a:gd name="connsiteX309" fmla="*/ 382413 w 4713849"/>
              <a:gd name="connsiteY309" fmla="*/ 4251616 h 5303047"/>
              <a:gd name="connsiteX310" fmla="*/ 328549 w 4713849"/>
              <a:gd name="connsiteY310" fmla="*/ 4280336 h 5303047"/>
              <a:gd name="connsiteX311" fmla="*/ 317916 w 4713849"/>
              <a:gd name="connsiteY311" fmla="*/ 4291694 h 5303047"/>
              <a:gd name="connsiteX312" fmla="*/ 322864 w 4713849"/>
              <a:gd name="connsiteY312" fmla="*/ 4289311 h 5303047"/>
              <a:gd name="connsiteX313" fmla="*/ 382413 w 4713849"/>
              <a:gd name="connsiteY313" fmla="*/ 4251616 h 5303047"/>
              <a:gd name="connsiteX314" fmla="*/ 404558 w 4713849"/>
              <a:gd name="connsiteY314" fmla="*/ 4235819 h 5303047"/>
              <a:gd name="connsiteX315" fmla="*/ 391392 w 4713849"/>
              <a:gd name="connsiteY315" fmla="*/ 4244795 h 5303047"/>
              <a:gd name="connsiteX316" fmla="*/ 395300 w 4713849"/>
              <a:gd name="connsiteY316" fmla="*/ 4244048 h 5303047"/>
              <a:gd name="connsiteX317" fmla="*/ 398648 w 4713849"/>
              <a:gd name="connsiteY317" fmla="*/ 4242056 h 5303047"/>
              <a:gd name="connsiteX318" fmla="*/ 404558 w 4713849"/>
              <a:gd name="connsiteY318" fmla="*/ 4235819 h 5303047"/>
              <a:gd name="connsiteX319" fmla="*/ 1571138 w 4713849"/>
              <a:gd name="connsiteY319" fmla="*/ 4230727 h 5303047"/>
              <a:gd name="connsiteX320" fmla="*/ 1549831 w 4713849"/>
              <a:gd name="connsiteY320" fmla="*/ 4241385 h 5303047"/>
              <a:gd name="connsiteX321" fmla="*/ 1546325 w 4713849"/>
              <a:gd name="connsiteY321" fmla="*/ 4243701 h 5303047"/>
              <a:gd name="connsiteX322" fmla="*/ 1546325 w 4713849"/>
              <a:gd name="connsiteY322" fmla="*/ 4250785 h 5303047"/>
              <a:gd name="connsiteX323" fmla="*/ 1546950 w 4713849"/>
              <a:gd name="connsiteY323" fmla="*/ 4251882 h 5303047"/>
              <a:gd name="connsiteX324" fmla="*/ 1560012 w 4713849"/>
              <a:gd name="connsiteY324" fmla="*/ 4241662 h 5303047"/>
              <a:gd name="connsiteX325" fmla="*/ 1571138 w 4713849"/>
              <a:gd name="connsiteY325" fmla="*/ 4230727 h 5303047"/>
              <a:gd name="connsiteX326" fmla="*/ 359970 w 4713849"/>
              <a:gd name="connsiteY326" fmla="*/ 4200276 h 5303047"/>
              <a:gd name="connsiteX327" fmla="*/ 359970 w 4713849"/>
              <a:gd name="connsiteY327" fmla="*/ 4204944 h 5303047"/>
              <a:gd name="connsiteX328" fmla="*/ 360643 w 4713849"/>
              <a:gd name="connsiteY328" fmla="*/ 4202610 h 5303047"/>
              <a:gd name="connsiteX329" fmla="*/ 359970 w 4713849"/>
              <a:gd name="connsiteY329" fmla="*/ 4200276 h 5303047"/>
              <a:gd name="connsiteX330" fmla="*/ 1946503 w 4713849"/>
              <a:gd name="connsiteY330" fmla="*/ 4055917 h 5303047"/>
              <a:gd name="connsiteX331" fmla="*/ 1923738 w 4713849"/>
              <a:gd name="connsiteY331" fmla="*/ 4075921 h 5303047"/>
              <a:gd name="connsiteX332" fmla="*/ 1898588 w 4713849"/>
              <a:gd name="connsiteY332" fmla="*/ 4100981 h 5303047"/>
              <a:gd name="connsiteX333" fmla="*/ 1629723 w 4713849"/>
              <a:gd name="connsiteY333" fmla="*/ 4353807 h 5303047"/>
              <a:gd name="connsiteX334" fmla="*/ 1614513 w 4713849"/>
              <a:gd name="connsiteY334" fmla="*/ 4367928 h 5303047"/>
              <a:gd name="connsiteX335" fmla="*/ 1616947 w 4713849"/>
              <a:gd name="connsiteY335" fmla="*/ 4370695 h 5303047"/>
              <a:gd name="connsiteX336" fmla="*/ 1617190 w 4713849"/>
              <a:gd name="connsiteY336" fmla="*/ 4372301 h 5303047"/>
              <a:gd name="connsiteX337" fmla="*/ 1678523 w 4713849"/>
              <a:gd name="connsiteY337" fmla="*/ 4319017 h 5303047"/>
              <a:gd name="connsiteX338" fmla="*/ 1915298 w 4713849"/>
              <a:gd name="connsiteY338" fmla="*/ 4095177 h 5303047"/>
              <a:gd name="connsiteX339" fmla="*/ 1946503 w 4713849"/>
              <a:gd name="connsiteY339" fmla="*/ 4055917 h 5303047"/>
              <a:gd name="connsiteX340" fmla="*/ 2847454 w 4713849"/>
              <a:gd name="connsiteY340" fmla="*/ 3764342 h 5303047"/>
              <a:gd name="connsiteX341" fmla="*/ 2766941 w 4713849"/>
              <a:gd name="connsiteY341" fmla="*/ 3836712 h 5303047"/>
              <a:gd name="connsiteX342" fmla="*/ 2689846 w 4713849"/>
              <a:gd name="connsiteY342" fmla="*/ 3912696 h 5303047"/>
              <a:gd name="connsiteX343" fmla="*/ 2847454 w 4713849"/>
              <a:gd name="connsiteY343" fmla="*/ 3764342 h 5303047"/>
              <a:gd name="connsiteX344" fmla="*/ 3078763 w 4713849"/>
              <a:gd name="connsiteY344" fmla="*/ 3659543 h 5303047"/>
              <a:gd name="connsiteX345" fmla="*/ 3046244 w 4713849"/>
              <a:gd name="connsiteY345" fmla="*/ 3686200 h 5303047"/>
              <a:gd name="connsiteX346" fmla="*/ 3078763 w 4713849"/>
              <a:gd name="connsiteY346" fmla="*/ 3659543 h 5303047"/>
              <a:gd name="connsiteX347" fmla="*/ 3018188 w 4713849"/>
              <a:gd name="connsiteY347" fmla="*/ 3639280 h 5303047"/>
              <a:gd name="connsiteX348" fmla="*/ 2975178 w 4713849"/>
              <a:gd name="connsiteY348" fmla="*/ 3670299 h 5303047"/>
              <a:gd name="connsiteX349" fmla="*/ 3018188 w 4713849"/>
              <a:gd name="connsiteY349" fmla="*/ 3639280 h 5303047"/>
              <a:gd name="connsiteX350" fmla="*/ 2479759 w 4713849"/>
              <a:gd name="connsiteY350" fmla="*/ 3544996 h 5303047"/>
              <a:gd name="connsiteX351" fmla="*/ 2444768 w 4713849"/>
              <a:gd name="connsiteY351" fmla="*/ 3574026 h 5303047"/>
              <a:gd name="connsiteX352" fmla="*/ 2348942 w 4713849"/>
              <a:gd name="connsiteY352" fmla="*/ 3666599 h 5303047"/>
              <a:gd name="connsiteX353" fmla="*/ 2467902 w 4713849"/>
              <a:gd name="connsiteY353" fmla="*/ 3559753 h 5303047"/>
              <a:gd name="connsiteX354" fmla="*/ 2479759 w 4713849"/>
              <a:gd name="connsiteY354" fmla="*/ 3544996 h 5303047"/>
              <a:gd name="connsiteX355" fmla="*/ 2910392 w 4713849"/>
              <a:gd name="connsiteY355" fmla="*/ 3513445 h 5303047"/>
              <a:gd name="connsiteX356" fmla="*/ 2850051 w 4713849"/>
              <a:gd name="connsiteY356" fmla="*/ 3575449 h 5303047"/>
              <a:gd name="connsiteX357" fmla="*/ 2055655 w 4713849"/>
              <a:gd name="connsiteY357" fmla="*/ 4347280 h 5303047"/>
              <a:gd name="connsiteX358" fmla="*/ 1994366 w 4713849"/>
              <a:gd name="connsiteY358" fmla="*/ 4402412 h 5303047"/>
              <a:gd name="connsiteX359" fmla="*/ 1934186 w 4713849"/>
              <a:gd name="connsiteY359" fmla="*/ 4465562 h 5303047"/>
              <a:gd name="connsiteX360" fmla="*/ 2057054 w 4713849"/>
              <a:gd name="connsiteY360" fmla="*/ 4361681 h 5303047"/>
              <a:gd name="connsiteX361" fmla="*/ 2790814 w 4713849"/>
              <a:gd name="connsiteY361" fmla="*/ 3645474 h 5303047"/>
              <a:gd name="connsiteX362" fmla="*/ 2910392 w 4713849"/>
              <a:gd name="connsiteY362" fmla="*/ 3513445 h 5303047"/>
              <a:gd name="connsiteX363" fmla="*/ 3217705 w 4713849"/>
              <a:gd name="connsiteY363" fmla="*/ 3507045 h 5303047"/>
              <a:gd name="connsiteX364" fmla="*/ 3207232 w 4713849"/>
              <a:gd name="connsiteY364" fmla="*/ 3515783 h 5303047"/>
              <a:gd name="connsiteX365" fmla="*/ 3224440 w 4713849"/>
              <a:gd name="connsiteY365" fmla="*/ 3509329 h 5303047"/>
              <a:gd name="connsiteX366" fmla="*/ 3217705 w 4713849"/>
              <a:gd name="connsiteY366" fmla="*/ 3507045 h 5303047"/>
              <a:gd name="connsiteX367" fmla="*/ 3491418 w 4713849"/>
              <a:gd name="connsiteY367" fmla="*/ 3329724 h 5303047"/>
              <a:gd name="connsiteX368" fmla="*/ 3493576 w 4713849"/>
              <a:gd name="connsiteY368" fmla="*/ 3331616 h 5303047"/>
              <a:gd name="connsiteX369" fmla="*/ 3482592 w 4713849"/>
              <a:gd name="connsiteY369" fmla="*/ 3336630 h 5303047"/>
              <a:gd name="connsiteX370" fmla="*/ 3491418 w 4713849"/>
              <a:gd name="connsiteY370" fmla="*/ 3329724 h 5303047"/>
              <a:gd name="connsiteX371" fmla="*/ 1153076 w 4713849"/>
              <a:gd name="connsiteY371" fmla="*/ 3078217 h 5303047"/>
              <a:gd name="connsiteX372" fmla="*/ 1155991 w 4713849"/>
              <a:gd name="connsiteY372" fmla="*/ 3083687 h 5303047"/>
              <a:gd name="connsiteX373" fmla="*/ 1154637 w 4713849"/>
              <a:gd name="connsiteY373" fmla="*/ 3084524 h 5303047"/>
              <a:gd name="connsiteX374" fmla="*/ 1097975 w 4713849"/>
              <a:gd name="connsiteY374" fmla="*/ 3042608 h 5303047"/>
              <a:gd name="connsiteX375" fmla="*/ 1109404 w 4713849"/>
              <a:gd name="connsiteY375" fmla="*/ 3048316 h 5303047"/>
              <a:gd name="connsiteX376" fmla="*/ 1108132 w 4713849"/>
              <a:gd name="connsiteY376" fmla="*/ 3048935 h 5303047"/>
              <a:gd name="connsiteX377" fmla="*/ 1360558 w 4713849"/>
              <a:gd name="connsiteY377" fmla="*/ 2816404 h 5303047"/>
              <a:gd name="connsiteX378" fmla="*/ 1322444 w 4713849"/>
              <a:gd name="connsiteY378" fmla="*/ 2856579 h 5303047"/>
              <a:gd name="connsiteX379" fmla="*/ 1353039 w 4713849"/>
              <a:gd name="connsiteY379" fmla="*/ 2853267 h 5303047"/>
              <a:gd name="connsiteX380" fmla="*/ 1354456 w 4713849"/>
              <a:gd name="connsiteY380" fmla="*/ 2852863 h 5303047"/>
              <a:gd name="connsiteX381" fmla="*/ 1351578 w 4713849"/>
              <a:gd name="connsiteY381" fmla="*/ 2856956 h 5303047"/>
              <a:gd name="connsiteX382" fmla="*/ 1387765 w 4713849"/>
              <a:gd name="connsiteY382" fmla="*/ 2843236 h 5303047"/>
              <a:gd name="connsiteX383" fmla="*/ 1385436 w 4713849"/>
              <a:gd name="connsiteY383" fmla="*/ 2839823 h 5303047"/>
              <a:gd name="connsiteX384" fmla="*/ 1392770 w 4713849"/>
              <a:gd name="connsiteY384" fmla="*/ 2834207 h 5303047"/>
              <a:gd name="connsiteX385" fmla="*/ 1380432 w 4713849"/>
              <a:gd name="connsiteY385" fmla="*/ 2818081 h 5303047"/>
              <a:gd name="connsiteX386" fmla="*/ 1360558 w 4713849"/>
              <a:gd name="connsiteY386" fmla="*/ 2816404 h 5303047"/>
              <a:gd name="connsiteX387" fmla="*/ 3937165 w 4713849"/>
              <a:gd name="connsiteY387" fmla="*/ 2804627 h 5303047"/>
              <a:gd name="connsiteX388" fmla="*/ 3930662 w 4713849"/>
              <a:gd name="connsiteY388" fmla="*/ 2805086 h 5303047"/>
              <a:gd name="connsiteX389" fmla="*/ 3938481 w 4713849"/>
              <a:gd name="connsiteY389" fmla="*/ 2811013 h 5303047"/>
              <a:gd name="connsiteX390" fmla="*/ 3937165 w 4713849"/>
              <a:gd name="connsiteY390" fmla="*/ 2804627 h 5303047"/>
              <a:gd name="connsiteX391" fmla="*/ 1616514 w 4713849"/>
              <a:gd name="connsiteY391" fmla="*/ 2744624 h 5303047"/>
              <a:gd name="connsiteX392" fmla="*/ 1613354 w 4713849"/>
              <a:gd name="connsiteY392" fmla="*/ 2746533 h 5303047"/>
              <a:gd name="connsiteX393" fmla="*/ 1613818 w 4713849"/>
              <a:gd name="connsiteY393" fmla="*/ 2748232 h 5303047"/>
              <a:gd name="connsiteX394" fmla="*/ 1616000 w 4713849"/>
              <a:gd name="connsiteY394" fmla="*/ 2745892 h 5303047"/>
              <a:gd name="connsiteX395" fmla="*/ 1832302 w 4713849"/>
              <a:gd name="connsiteY395" fmla="*/ 2665871 h 5303047"/>
              <a:gd name="connsiteX396" fmla="*/ 1826461 w 4713849"/>
              <a:gd name="connsiteY396" fmla="*/ 2669433 h 5303047"/>
              <a:gd name="connsiteX397" fmla="*/ 1828152 w 4713849"/>
              <a:gd name="connsiteY397" fmla="*/ 2673390 h 5303047"/>
              <a:gd name="connsiteX398" fmla="*/ 1831301 w 4713849"/>
              <a:gd name="connsiteY398" fmla="*/ 2674666 h 5303047"/>
              <a:gd name="connsiteX399" fmla="*/ 1831757 w 4713849"/>
              <a:gd name="connsiteY399" fmla="*/ 2668616 h 5303047"/>
              <a:gd name="connsiteX400" fmla="*/ 4001948 w 4713849"/>
              <a:gd name="connsiteY400" fmla="*/ 2585143 h 5303047"/>
              <a:gd name="connsiteX401" fmla="*/ 4006804 w 4713849"/>
              <a:gd name="connsiteY401" fmla="*/ 2594982 h 5303047"/>
              <a:gd name="connsiteX402" fmla="*/ 4001948 w 4713849"/>
              <a:gd name="connsiteY402" fmla="*/ 2585143 h 5303047"/>
              <a:gd name="connsiteX403" fmla="*/ 1284223 w 4713849"/>
              <a:gd name="connsiteY403" fmla="*/ 2578739 h 5303047"/>
              <a:gd name="connsiteX404" fmla="*/ 1287113 w 4713849"/>
              <a:gd name="connsiteY404" fmla="*/ 2580381 h 5303047"/>
              <a:gd name="connsiteX405" fmla="*/ 1276918 w 4713849"/>
              <a:gd name="connsiteY405" fmla="*/ 2585062 h 5303047"/>
              <a:gd name="connsiteX406" fmla="*/ 1293182 w 4713849"/>
              <a:gd name="connsiteY406" fmla="*/ 2577597 h 5303047"/>
              <a:gd name="connsiteX407" fmla="*/ 1289130 w 4713849"/>
              <a:gd name="connsiteY407" fmla="*/ 2581529 h 5303047"/>
              <a:gd name="connsiteX408" fmla="*/ 1287113 w 4713849"/>
              <a:gd name="connsiteY408" fmla="*/ 2580381 h 5303047"/>
              <a:gd name="connsiteX409" fmla="*/ 1349779 w 4713849"/>
              <a:gd name="connsiteY409" fmla="*/ 2438356 h 5303047"/>
              <a:gd name="connsiteX410" fmla="*/ 1356526 w 4713849"/>
              <a:gd name="connsiteY410" fmla="*/ 2443578 h 5303047"/>
              <a:gd name="connsiteX411" fmla="*/ 1349779 w 4713849"/>
              <a:gd name="connsiteY411" fmla="*/ 2438356 h 5303047"/>
              <a:gd name="connsiteX412" fmla="*/ 1429479 w 4713849"/>
              <a:gd name="connsiteY412" fmla="*/ 2391016 h 5303047"/>
              <a:gd name="connsiteX413" fmla="*/ 1380915 w 4713849"/>
              <a:gd name="connsiteY413" fmla="*/ 2420730 h 5303047"/>
              <a:gd name="connsiteX414" fmla="*/ 1429479 w 4713849"/>
              <a:gd name="connsiteY414" fmla="*/ 2391016 h 5303047"/>
              <a:gd name="connsiteX415" fmla="*/ 937800 w 4713849"/>
              <a:gd name="connsiteY415" fmla="*/ 2354636 h 5303047"/>
              <a:gd name="connsiteX416" fmla="*/ 930115 w 4713849"/>
              <a:gd name="connsiteY416" fmla="*/ 2355292 h 5303047"/>
              <a:gd name="connsiteX417" fmla="*/ 937800 w 4713849"/>
              <a:gd name="connsiteY417" fmla="*/ 2354636 h 5303047"/>
              <a:gd name="connsiteX418" fmla="*/ 956053 w 4713849"/>
              <a:gd name="connsiteY418" fmla="*/ 2347948 h 5303047"/>
              <a:gd name="connsiteX419" fmla="*/ 954164 w 4713849"/>
              <a:gd name="connsiteY419" fmla="*/ 2354600 h 5303047"/>
              <a:gd name="connsiteX420" fmla="*/ 956053 w 4713849"/>
              <a:gd name="connsiteY420" fmla="*/ 2347948 h 5303047"/>
              <a:gd name="connsiteX421" fmla="*/ 978719 w 4713849"/>
              <a:gd name="connsiteY421" fmla="*/ 2334898 h 5303047"/>
              <a:gd name="connsiteX422" fmla="*/ 978719 w 4713849"/>
              <a:gd name="connsiteY422" fmla="*/ 2334898 h 5303047"/>
              <a:gd name="connsiteX423" fmla="*/ 1015266 w 4713849"/>
              <a:gd name="connsiteY423" fmla="*/ 2315535 h 5303047"/>
              <a:gd name="connsiteX424" fmla="*/ 978719 w 4713849"/>
              <a:gd name="connsiteY424" fmla="*/ 2334898 h 5303047"/>
              <a:gd name="connsiteX425" fmla="*/ 1015266 w 4713849"/>
              <a:gd name="connsiteY425" fmla="*/ 2315535 h 5303047"/>
              <a:gd name="connsiteX426" fmla="*/ 1054884 w 4713849"/>
              <a:gd name="connsiteY426" fmla="*/ 2305992 h 5303047"/>
              <a:gd name="connsiteX427" fmla="*/ 1062658 w 4713849"/>
              <a:gd name="connsiteY427" fmla="*/ 2307805 h 5303047"/>
              <a:gd name="connsiteX428" fmla="*/ 1054884 w 4713849"/>
              <a:gd name="connsiteY428" fmla="*/ 2305992 h 5303047"/>
              <a:gd name="connsiteX429" fmla="*/ 1063511 w 4713849"/>
              <a:gd name="connsiteY429" fmla="*/ 2210556 h 5303047"/>
              <a:gd name="connsiteX430" fmla="*/ 1070282 w 4713849"/>
              <a:gd name="connsiteY430" fmla="*/ 2214969 h 5303047"/>
              <a:gd name="connsiteX431" fmla="*/ 1050813 w 4713849"/>
              <a:gd name="connsiteY431" fmla="*/ 2223116 h 5303047"/>
              <a:gd name="connsiteX432" fmla="*/ 1081873 w 4713849"/>
              <a:gd name="connsiteY432" fmla="*/ 2210119 h 5303047"/>
              <a:gd name="connsiteX433" fmla="*/ 1075007 w 4713849"/>
              <a:gd name="connsiteY433" fmla="*/ 2218048 h 5303047"/>
              <a:gd name="connsiteX434" fmla="*/ 1070282 w 4713849"/>
              <a:gd name="connsiteY434" fmla="*/ 2214969 h 5303047"/>
              <a:gd name="connsiteX435" fmla="*/ 742338 w 4713849"/>
              <a:gd name="connsiteY435" fmla="*/ 2056572 h 5303047"/>
              <a:gd name="connsiteX436" fmla="*/ 725522 w 4713849"/>
              <a:gd name="connsiteY436" fmla="*/ 2068924 h 5303047"/>
              <a:gd name="connsiteX437" fmla="*/ 717355 w 4713849"/>
              <a:gd name="connsiteY437" fmla="*/ 2063087 h 5303047"/>
              <a:gd name="connsiteX438" fmla="*/ 728099 w 4713849"/>
              <a:gd name="connsiteY438" fmla="*/ 2059232 h 5303047"/>
              <a:gd name="connsiteX439" fmla="*/ 772759 w 4713849"/>
              <a:gd name="connsiteY439" fmla="*/ 2034788 h 5303047"/>
              <a:gd name="connsiteX440" fmla="*/ 760286 w 4713849"/>
              <a:gd name="connsiteY440" fmla="*/ 2043388 h 5303047"/>
              <a:gd name="connsiteX441" fmla="*/ 751925 w 4713849"/>
              <a:gd name="connsiteY441" fmla="*/ 2049529 h 5303047"/>
              <a:gd name="connsiteX442" fmla="*/ 710230 w 4713849"/>
              <a:gd name="connsiteY442" fmla="*/ 2055646 h 5303047"/>
              <a:gd name="connsiteX443" fmla="*/ 707189 w 4713849"/>
              <a:gd name="connsiteY443" fmla="*/ 2047299 h 5303047"/>
              <a:gd name="connsiteX444" fmla="*/ 767286 w 4713849"/>
              <a:gd name="connsiteY444" fmla="*/ 2036214 h 5303047"/>
              <a:gd name="connsiteX445" fmla="*/ 1142214 w 4713849"/>
              <a:gd name="connsiteY445" fmla="*/ 1908480 h 5303047"/>
              <a:gd name="connsiteX446" fmla="*/ 1158605 w 4713849"/>
              <a:gd name="connsiteY446" fmla="*/ 1921923 h 5303047"/>
              <a:gd name="connsiteX447" fmla="*/ 1142214 w 4713849"/>
              <a:gd name="connsiteY447" fmla="*/ 1908480 h 5303047"/>
              <a:gd name="connsiteX448" fmla="*/ 1131359 w 4713849"/>
              <a:gd name="connsiteY448" fmla="*/ 1903499 h 5303047"/>
              <a:gd name="connsiteX449" fmla="*/ 1142214 w 4713849"/>
              <a:gd name="connsiteY449" fmla="*/ 1908480 h 5303047"/>
              <a:gd name="connsiteX450" fmla="*/ 1136182 w 4713849"/>
              <a:gd name="connsiteY450" fmla="*/ 1905713 h 5303047"/>
              <a:gd name="connsiteX451" fmla="*/ 1124114 w 4713849"/>
              <a:gd name="connsiteY451" fmla="*/ 1900177 h 5303047"/>
              <a:gd name="connsiteX452" fmla="*/ 1126127 w 4713849"/>
              <a:gd name="connsiteY452" fmla="*/ 1901100 h 5303047"/>
              <a:gd name="connsiteX453" fmla="*/ 1131359 w 4713849"/>
              <a:gd name="connsiteY453" fmla="*/ 1903499 h 5303047"/>
              <a:gd name="connsiteX454" fmla="*/ 880754 w 4713849"/>
              <a:gd name="connsiteY454" fmla="*/ 1874751 h 5303047"/>
              <a:gd name="connsiteX455" fmla="*/ 867904 w 4713849"/>
              <a:gd name="connsiteY455" fmla="*/ 1875981 h 5303047"/>
              <a:gd name="connsiteX456" fmla="*/ 857154 w 4713849"/>
              <a:gd name="connsiteY456" fmla="*/ 1877786 h 5303047"/>
              <a:gd name="connsiteX457" fmla="*/ 774589 w 4713849"/>
              <a:gd name="connsiteY457" fmla="*/ 1918681 h 5303047"/>
              <a:gd name="connsiteX458" fmla="*/ 783768 w 4713849"/>
              <a:gd name="connsiteY458" fmla="*/ 1917649 h 5303047"/>
              <a:gd name="connsiteX459" fmla="*/ 804282 w 4713849"/>
              <a:gd name="connsiteY459" fmla="*/ 1916828 h 5303047"/>
              <a:gd name="connsiteX460" fmla="*/ 842072 w 4713849"/>
              <a:gd name="connsiteY460" fmla="*/ 1897073 h 5303047"/>
              <a:gd name="connsiteX461" fmla="*/ 1186046 w 4713849"/>
              <a:gd name="connsiteY461" fmla="*/ 1869290 h 5303047"/>
              <a:gd name="connsiteX462" fmla="*/ 1193947 w 4713849"/>
              <a:gd name="connsiteY462" fmla="*/ 1873044 h 5303047"/>
              <a:gd name="connsiteX463" fmla="*/ 1200268 w 4713849"/>
              <a:gd name="connsiteY463" fmla="*/ 1876049 h 5303047"/>
              <a:gd name="connsiteX464" fmla="*/ 1181307 w 4713849"/>
              <a:gd name="connsiteY464" fmla="*/ 1867038 h 5303047"/>
              <a:gd name="connsiteX465" fmla="*/ 1183412 w 4713849"/>
              <a:gd name="connsiteY465" fmla="*/ 1868038 h 5303047"/>
              <a:gd name="connsiteX466" fmla="*/ 1186046 w 4713849"/>
              <a:gd name="connsiteY466" fmla="*/ 1869290 h 5303047"/>
              <a:gd name="connsiteX467" fmla="*/ 1289881 w 4713849"/>
              <a:gd name="connsiteY467" fmla="*/ 1820436 h 5303047"/>
              <a:gd name="connsiteX468" fmla="*/ 1200268 w 4713849"/>
              <a:gd name="connsiteY468" fmla="*/ 1876049 h 5303047"/>
              <a:gd name="connsiteX469" fmla="*/ 1289881 w 4713849"/>
              <a:gd name="connsiteY469" fmla="*/ 1820436 h 5303047"/>
              <a:gd name="connsiteX470" fmla="*/ 719969 w 4713849"/>
              <a:gd name="connsiteY470" fmla="*/ 1570133 h 5303047"/>
              <a:gd name="connsiteX471" fmla="*/ 712283 w 4713849"/>
              <a:gd name="connsiteY471" fmla="*/ 1570789 h 5303047"/>
              <a:gd name="connsiteX472" fmla="*/ 719969 w 4713849"/>
              <a:gd name="connsiteY472" fmla="*/ 1570133 h 5303047"/>
              <a:gd name="connsiteX473" fmla="*/ 738221 w 4713849"/>
              <a:gd name="connsiteY473" fmla="*/ 1563444 h 5303047"/>
              <a:gd name="connsiteX474" fmla="*/ 736332 w 4713849"/>
              <a:gd name="connsiteY474" fmla="*/ 1570098 h 5303047"/>
              <a:gd name="connsiteX475" fmla="*/ 738221 w 4713849"/>
              <a:gd name="connsiteY475" fmla="*/ 1563444 h 5303047"/>
              <a:gd name="connsiteX476" fmla="*/ 760886 w 4713849"/>
              <a:gd name="connsiteY476" fmla="*/ 1550396 h 5303047"/>
              <a:gd name="connsiteX477" fmla="*/ 760886 w 4713849"/>
              <a:gd name="connsiteY477" fmla="*/ 1550396 h 5303047"/>
              <a:gd name="connsiteX478" fmla="*/ 635293 w 4713849"/>
              <a:gd name="connsiteY478" fmla="*/ 1542147 h 5303047"/>
              <a:gd name="connsiteX479" fmla="*/ 634942 w 4713849"/>
              <a:gd name="connsiteY479" fmla="*/ 1544910 h 5303047"/>
              <a:gd name="connsiteX480" fmla="*/ 627837 w 4713849"/>
              <a:gd name="connsiteY480" fmla="*/ 1547193 h 5303047"/>
              <a:gd name="connsiteX481" fmla="*/ 639348 w 4713849"/>
              <a:gd name="connsiteY481" fmla="*/ 1539404 h 5303047"/>
              <a:gd name="connsiteX482" fmla="*/ 635293 w 4713849"/>
              <a:gd name="connsiteY482" fmla="*/ 1542147 h 5303047"/>
              <a:gd name="connsiteX483" fmla="*/ 635520 w 4713849"/>
              <a:gd name="connsiteY483" fmla="*/ 1540373 h 5303047"/>
              <a:gd name="connsiteX484" fmla="*/ 639348 w 4713849"/>
              <a:gd name="connsiteY484" fmla="*/ 1539404 h 5303047"/>
              <a:gd name="connsiteX485" fmla="*/ 797432 w 4713849"/>
              <a:gd name="connsiteY485" fmla="*/ 1531031 h 5303047"/>
              <a:gd name="connsiteX486" fmla="*/ 760886 w 4713849"/>
              <a:gd name="connsiteY486" fmla="*/ 1550396 h 5303047"/>
              <a:gd name="connsiteX487" fmla="*/ 797432 w 4713849"/>
              <a:gd name="connsiteY487" fmla="*/ 1531031 h 5303047"/>
              <a:gd name="connsiteX488" fmla="*/ 837053 w 4713849"/>
              <a:gd name="connsiteY488" fmla="*/ 1521490 h 5303047"/>
              <a:gd name="connsiteX489" fmla="*/ 844826 w 4713849"/>
              <a:gd name="connsiteY489" fmla="*/ 1523302 h 5303047"/>
              <a:gd name="connsiteX490" fmla="*/ 837053 w 4713849"/>
              <a:gd name="connsiteY490" fmla="*/ 1521490 h 5303047"/>
              <a:gd name="connsiteX491" fmla="*/ 4187574 w 4713849"/>
              <a:gd name="connsiteY491" fmla="*/ 1471144 h 5303047"/>
              <a:gd name="connsiteX492" fmla="*/ 4168496 w 4713849"/>
              <a:gd name="connsiteY492" fmla="*/ 1484132 h 5303047"/>
              <a:gd name="connsiteX493" fmla="*/ 4192575 w 4713849"/>
              <a:gd name="connsiteY493" fmla="*/ 1476730 h 5303047"/>
              <a:gd name="connsiteX494" fmla="*/ 4187574 w 4713849"/>
              <a:gd name="connsiteY494" fmla="*/ 1471144 h 5303047"/>
              <a:gd name="connsiteX495" fmla="*/ 700185 w 4713849"/>
              <a:gd name="connsiteY495" fmla="*/ 1390651 h 5303047"/>
              <a:gd name="connsiteX496" fmla="*/ 691249 w 4713849"/>
              <a:gd name="connsiteY496" fmla="*/ 1398275 h 5303047"/>
              <a:gd name="connsiteX497" fmla="*/ 665428 w 4713849"/>
              <a:gd name="connsiteY497" fmla="*/ 1422184 h 5303047"/>
              <a:gd name="connsiteX498" fmla="*/ 659970 w 4713849"/>
              <a:gd name="connsiteY498" fmla="*/ 1428801 h 5303047"/>
              <a:gd name="connsiteX499" fmla="*/ 653203 w 4713849"/>
              <a:gd name="connsiteY499" fmla="*/ 1432217 h 5303047"/>
              <a:gd name="connsiteX500" fmla="*/ 627273 w 4713849"/>
              <a:gd name="connsiteY500" fmla="*/ 1446600 h 5303047"/>
              <a:gd name="connsiteX501" fmla="*/ 621019 w 4713849"/>
              <a:gd name="connsiteY501" fmla="*/ 1450213 h 5303047"/>
              <a:gd name="connsiteX502" fmla="*/ 622868 w 4713849"/>
              <a:gd name="connsiteY502" fmla="*/ 1447997 h 5303047"/>
              <a:gd name="connsiteX503" fmla="*/ 660093 w 4713849"/>
              <a:gd name="connsiteY503" fmla="*/ 1413653 h 5303047"/>
              <a:gd name="connsiteX504" fmla="*/ 700185 w 4713849"/>
              <a:gd name="connsiteY504" fmla="*/ 1390651 h 5303047"/>
              <a:gd name="connsiteX505" fmla="*/ 4171900 w 4713849"/>
              <a:gd name="connsiteY505" fmla="*/ 1323307 h 5303047"/>
              <a:gd name="connsiteX506" fmla="*/ 4164972 w 4713849"/>
              <a:gd name="connsiteY506" fmla="*/ 1323452 h 5303047"/>
              <a:gd name="connsiteX507" fmla="*/ 4166145 w 4713849"/>
              <a:gd name="connsiteY507" fmla="*/ 1323427 h 5303047"/>
              <a:gd name="connsiteX508" fmla="*/ 4175530 w 4713849"/>
              <a:gd name="connsiteY508" fmla="*/ 1323230 h 5303047"/>
              <a:gd name="connsiteX509" fmla="*/ 4171900 w 4713849"/>
              <a:gd name="connsiteY509" fmla="*/ 1323307 h 5303047"/>
              <a:gd name="connsiteX510" fmla="*/ 4172011 w 4713849"/>
              <a:gd name="connsiteY510" fmla="*/ 1323304 h 5303047"/>
              <a:gd name="connsiteX511" fmla="*/ 4175530 w 4713849"/>
              <a:gd name="connsiteY511" fmla="*/ 1323230 h 5303047"/>
              <a:gd name="connsiteX512" fmla="*/ 4482828 w 4713849"/>
              <a:gd name="connsiteY512" fmla="*/ 1295529 h 5303047"/>
              <a:gd name="connsiteX513" fmla="*/ 4469533 w 4713849"/>
              <a:gd name="connsiteY513" fmla="*/ 1304945 h 5303047"/>
              <a:gd name="connsiteX514" fmla="*/ 4482828 w 4713849"/>
              <a:gd name="connsiteY514" fmla="*/ 1295529 h 5303047"/>
              <a:gd name="connsiteX515" fmla="*/ 4496125 w 4713849"/>
              <a:gd name="connsiteY515" fmla="*/ 1286111 h 5303047"/>
              <a:gd name="connsiteX516" fmla="*/ 4482828 w 4713849"/>
              <a:gd name="connsiteY516" fmla="*/ 1295529 h 5303047"/>
              <a:gd name="connsiteX517" fmla="*/ 4496125 w 4713849"/>
              <a:gd name="connsiteY517" fmla="*/ 1286111 h 5303047"/>
              <a:gd name="connsiteX518" fmla="*/ 4272335 w 4713849"/>
              <a:gd name="connsiteY518" fmla="*/ 1263211 h 5303047"/>
              <a:gd name="connsiteX519" fmla="*/ 4251511 w 4713849"/>
              <a:gd name="connsiteY519" fmla="*/ 1273082 h 5303047"/>
              <a:gd name="connsiteX520" fmla="*/ 4272335 w 4713849"/>
              <a:gd name="connsiteY520" fmla="*/ 1263211 h 5303047"/>
              <a:gd name="connsiteX521" fmla="*/ 2036012 w 4713849"/>
              <a:gd name="connsiteY521" fmla="*/ 1075440 h 5303047"/>
              <a:gd name="connsiteX522" fmla="*/ 2041027 w 4713849"/>
              <a:gd name="connsiteY522" fmla="*/ 1086423 h 5303047"/>
              <a:gd name="connsiteX523" fmla="*/ 3250208 w 4713849"/>
              <a:gd name="connsiteY523" fmla="*/ 970419 h 5303047"/>
              <a:gd name="connsiteX524" fmla="*/ 3193102 w 4713849"/>
              <a:gd name="connsiteY524" fmla="*/ 992068 h 5303047"/>
              <a:gd name="connsiteX525" fmla="*/ 3124413 w 4713849"/>
              <a:gd name="connsiteY525" fmla="*/ 1023118 h 5303047"/>
              <a:gd name="connsiteX526" fmla="*/ 3258626 w 4713849"/>
              <a:gd name="connsiteY526" fmla="*/ 971960 h 5303047"/>
              <a:gd name="connsiteX527" fmla="*/ 3250208 w 4713849"/>
              <a:gd name="connsiteY527" fmla="*/ 970419 h 5303047"/>
              <a:gd name="connsiteX528" fmla="*/ 3224182 w 4713849"/>
              <a:gd name="connsiteY528" fmla="*/ 959190 h 5303047"/>
              <a:gd name="connsiteX529" fmla="*/ 3158004 w 4713849"/>
              <a:gd name="connsiteY529" fmla="*/ 978804 h 5303047"/>
              <a:gd name="connsiteX530" fmla="*/ 3112684 w 4713849"/>
              <a:gd name="connsiteY530" fmla="*/ 1014227 h 5303047"/>
              <a:gd name="connsiteX531" fmla="*/ 3224182 w 4713849"/>
              <a:gd name="connsiteY531" fmla="*/ 959190 h 5303047"/>
              <a:gd name="connsiteX532" fmla="*/ 3320755 w 4713849"/>
              <a:gd name="connsiteY532" fmla="*/ 936258 h 5303047"/>
              <a:gd name="connsiteX533" fmla="*/ 3270978 w 4713849"/>
              <a:gd name="connsiteY533" fmla="*/ 955667 h 5303047"/>
              <a:gd name="connsiteX534" fmla="*/ 3330280 w 4713849"/>
              <a:gd name="connsiteY534" fmla="*/ 936999 h 5303047"/>
              <a:gd name="connsiteX535" fmla="*/ 3320755 w 4713849"/>
              <a:gd name="connsiteY535" fmla="*/ 936258 h 5303047"/>
              <a:gd name="connsiteX536" fmla="*/ 3373689 w 4713849"/>
              <a:gd name="connsiteY536" fmla="*/ 888023 h 5303047"/>
              <a:gd name="connsiteX537" fmla="*/ 3349470 w 4713849"/>
              <a:gd name="connsiteY537" fmla="*/ 894084 h 5303047"/>
              <a:gd name="connsiteX538" fmla="*/ 3325390 w 4713849"/>
              <a:gd name="connsiteY538" fmla="*/ 901483 h 5303047"/>
              <a:gd name="connsiteX539" fmla="*/ 3373689 w 4713849"/>
              <a:gd name="connsiteY539" fmla="*/ 888023 h 5303047"/>
              <a:gd name="connsiteX540" fmla="*/ 3504957 w 4713849"/>
              <a:gd name="connsiteY540" fmla="*/ 840579 h 5303047"/>
              <a:gd name="connsiteX541" fmla="*/ 3420009 w 4713849"/>
              <a:gd name="connsiteY541" fmla="*/ 884960 h 5303047"/>
              <a:gd name="connsiteX542" fmla="*/ 3336205 w 4713849"/>
              <a:gd name="connsiteY542" fmla="*/ 929179 h 5303047"/>
              <a:gd name="connsiteX543" fmla="*/ 3357324 w 4713849"/>
              <a:gd name="connsiteY543" fmla="*/ 925689 h 5303047"/>
              <a:gd name="connsiteX544" fmla="*/ 3504957 w 4713849"/>
              <a:gd name="connsiteY544" fmla="*/ 840579 h 5303047"/>
              <a:gd name="connsiteX545" fmla="*/ 3540441 w 4713849"/>
              <a:gd name="connsiteY545" fmla="*/ 810014 h 5303047"/>
              <a:gd name="connsiteX546" fmla="*/ 3548913 w 4713849"/>
              <a:gd name="connsiteY546" fmla="*/ 816436 h 5303047"/>
              <a:gd name="connsiteX547" fmla="*/ 3540441 w 4713849"/>
              <a:gd name="connsiteY547" fmla="*/ 810014 h 5303047"/>
              <a:gd name="connsiteX548" fmla="*/ 3670835 w 4713849"/>
              <a:gd name="connsiteY548" fmla="*/ 705680 h 5303047"/>
              <a:gd name="connsiteX549" fmla="*/ 3660998 w 4713849"/>
              <a:gd name="connsiteY549" fmla="*/ 710534 h 5303047"/>
              <a:gd name="connsiteX550" fmla="*/ 3670835 w 4713849"/>
              <a:gd name="connsiteY550" fmla="*/ 705680 h 5303047"/>
              <a:gd name="connsiteX551" fmla="*/ 3431964 w 4713849"/>
              <a:gd name="connsiteY551" fmla="*/ 688923 h 5303047"/>
              <a:gd name="connsiteX552" fmla="*/ 3392146 w 4713849"/>
              <a:gd name="connsiteY552" fmla="*/ 703760 h 5303047"/>
              <a:gd name="connsiteX553" fmla="*/ 2881954 w 4713849"/>
              <a:gd name="connsiteY553" fmla="*/ 940916 h 5303047"/>
              <a:gd name="connsiteX554" fmla="*/ 2803428 w 4713849"/>
              <a:gd name="connsiteY554" fmla="*/ 976824 h 5303047"/>
              <a:gd name="connsiteX555" fmla="*/ 2800464 w 4713849"/>
              <a:gd name="connsiteY555" fmla="*/ 980735 h 5303047"/>
              <a:gd name="connsiteX556" fmla="*/ 2961876 w 4713849"/>
              <a:gd name="connsiteY556" fmla="*/ 919411 h 5303047"/>
              <a:gd name="connsiteX557" fmla="*/ 3416385 w 4713849"/>
              <a:gd name="connsiteY557" fmla="*/ 697506 h 5303047"/>
              <a:gd name="connsiteX558" fmla="*/ 3431964 w 4713849"/>
              <a:gd name="connsiteY558" fmla="*/ 688923 h 5303047"/>
              <a:gd name="connsiteX559" fmla="*/ 3006020 w 4713849"/>
              <a:gd name="connsiteY559" fmla="*/ 633743 h 5303047"/>
              <a:gd name="connsiteX560" fmla="*/ 2967993 w 4713849"/>
              <a:gd name="connsiteY560" fmla="*/ 650068 h 5303047"/>
              <a:gd name="connsiteX561" fmla="*/ 3006020 w 4713849"/>
              <a:gd name="connsiteY561" fmla="*/ 633743 h 5303047"/>
              <a:gd name="connsiteX562" fmla="*/ 3212520 w 4713849"/>
              <a:gd name="connsiteY562" fmla="*/ 531558 h 5303047"/>
              <a:gd name="connsiteX563" fmla="*/ 3174277 w 4713849"/>
              <a:gd name="connsiteY563" fmla="*/ 545797 h 5303047"/>
              <a:gd name="connsiteX564" fmla="*/ 3033222 w 4713849"/>
              <a:gd name="connsiteY564" fmla="*/ 623579 h 5303047"/>
              <a:gd name="connsiteX565" fmla="*/ 3199956 w 4713849"/>
              <a:gd name="connsiteY565" fmla="*/ 545765 h 5303047"/>
              <a:gd name="connsiteX566" fmla="*/ 3212520 w 4713849"/>
              <a:gd name="connsiteY566" fmla="*/ 531558 h 5303047"/>
              <a:gd name="connsiteX567" fmla="*/ 2953942 w 4713849"/>
              <a:gd name="connsiteY567" fmla="*/ 518334 h 5303047"/>
              <a:gd name="connsiteX568" fmla="*/ 2878382 w 4713849"/>
              <a:gd name="connsiteY568" fmla="*/ 550330 h 5303047"/>
              <a:gd name="connsiteX569" fmla="*/ 2953942 w 4713849"/>
              <a:gd name="connsiteY569" fmla="*/ 518334 h 5303047"/>
              <a:gd name="connsiteX570" fmla="*/ 2984649 w 4713849"/>
              <a:gd name="connsiteY570" fmla="*/ 502872 h 5303047"/>
              <a:gd name="connsiteX571" fmla="*/ 2977079 w 4713849"/>
              <a:gd name="connsiteY571" fmla="*/ 504059 h 5303047"/>
              <a:gd name="connsiteX572" fmla="*/ 2985549 w 4713849"/>
              <a:gd name="connsiteY572" fmla="*/ 510483 h 5303047"/>
              <a:gd name="connsiteX573" fmla="*/ 2984649 w 4713849"/>
              <a:gd name="connsiteY573" fmla="*/ 502872 h 5303047"/>
              <a:gd name="connsiteX574" fmla="*/ 3993151 w 4713849"/>
              <a:gd name="connsiteY574" fmla="*/ 443321 h 5303047"/>
              <a:gd name="connsiteX575" fmla="*/ 3985187 w 4713849"/>
              <a:gd name="connsiteY575" fmla="*/ 449364 h 5303047"/>
              <a:gd name="connsiteX576" fmla="*/ 3978312 w 4713849"/>
              <a:gd name="connsiteY576" fmla="*/ 450311 h 5303047"/>
              <a:gd name="connsiteX577" fmla="*/ 3931317 w 4713849"/>
              <a:gd name="connsiteY577" fmla="*/ 236141 h 5303047"/>
              <a:gd name="connsiteX578" fmla="*/ 3903623 w 4713849"/>
              <a:gd name="connsiteY578" fmla="*/ 246959 h 5303047"/>
              <a:gd name="connsiteX579" fmla="*/ 3931317 w 4713849"/>
              <a:gd name="connsiteY579" fmla="*/ 236141 h 5303047"/>
              <a:gd name="connsiteX580" fmla="*/ 3694721 w 4713849"/>
              <a:gd name="connsiteY580" fmla="*/ 94763 h 5303047"/>
              <a:gd name="connsiteX581" fmla="*/ 3689300 w 4713849"/>
              <a:gd name="connsiteY581" fmla="*/ 97518 h 5303047"/>
              <a:gd name="connsiteX582" fmla="*/ 3689687 w 4713849"/>
              <a:gd name="connsiteY582" fmla="*/ 95310 h 5303047"/>
              <a:gd name="connsiteX583" fmla="*/ 3694721 w 4713849"/>
              <a:gd name="connsiteY583" fmla="*/ 94763 h 5303047"/>
              <a:gd name="connsiteX584" fmla="*/ 4269813 w 4713849"/>
              <a:gd name="connsiteY584" fmla="*/ 82018 h 5303047"/>
              <a:gd name="connsiteX585" fmla="*/ 4265829 w 4713849"/>
              <a:gd name="connsiteY585" fmla="*/ 84620 h 5303047"/>
              <a:gd name="connsiteX586" fmla="*/ 4266702 w 4713849"/>
              <a:gd name="connsiteY586" fmla="*/ 83987 h 5303047"/>
              <a:gd name="connsiteX587" fmla="*/ 4271813 w 4713849"/>
              <a:gd name="connsiteY587" fmla="*/ 80711 h 5303047"/>
              <a:gd name="connsiteX588" fmla="*/ 4271559 w 4713849"/>
              <a:gd name="connsiteY588" fmla="*/ 80912 h 5303047"/>
              <a:gd name="connsiteX589" fmla="*/ 4269813 w 4713849"/>
              <a:gd name="connsiteY589" fmla="*/ 82018 h 5303047"/>
              <a:gd name="connsiteX590" fmla="*/ 4301001 w 4713849"/>
              <a:gd name="connsiteY590" fmla="*/ 91 h 5303047"/>
              <a:gd name="connsiteX591" fmla="*/ 4235320 w 4713849"/>
              <a:gd name="connsiteY591" fmla="*/ 53046 h 5303047"/>
              <a:gd name="connsiteX592" fmla="*/ 4162755 w 4713849"/>
              <a:gd name="connsiteY592" fmla="*/ 106813 h 5303047"/>
              <a:gd name="connsiteX593" fmla="*/ 4141515 w 4713849"/>
              <a:gd name="connsiteY593" fmla="*/ 134833 h 5303047"/>
              <a:gd name="connsiteX594" fmla="*/ 4110854 w 4713849"/>
              <a:gd name="connsiteY594" fmla="*/ 149560 h 5303047"/>
              <a:gd name="connsiteX595" fmla="*/ 4089118 w 4713849"/>
              <a:gd name="connsiteY595" fmla="*/ 178234 h 5303047"/>
              <a:gd name="connsiteX596" fmla="*/ 4016099 w 4713849"/>
              <a:gd name="connsiteY596" fmla="*/ 224473 h 5303047"/>
              <a:gd name="connsiteX597" fmla="*/ 4058038 w 4713849"/>
              <a:gd name="connsiteY597" fmla="*/ 211113 h 5303047"/>
              <a:gd name="connsiteX598" fmla="*/ 4107924 w 4713849"/>
              <a:gd name="connsiteY598" fmla="*/ 179148 h 5303047"/>
              <a:gd name="connsiteX599" fmla="*/ 4133106 w 4713849"/>
              <a:gd name="connsiteY599" fmla="*/ 179767 h 5303047"/>
              <a:gd name="connsiteX600" fmla="*/ 4198369 w 4713849"/>
              <a:gd name="connsiteY600" fmla="*/ 138682 h 5303047"/>
              <a:gd name="connsiteX601" fmla="*/ 4271559 w 4713849"/>
              <a:gd name="connsiteY601" fmla="*/ 80912 h 5303047"/>
              <a:gd name="connsiteX602" fmla="*/ 4281620 w 4713849"/>
              <a:gd name="connsiteY602" fmla="*/ 74545 h 5303047"/>
              <a:gd name="connsiteX603" fmla="*/ 4312314 w 4713849"/>
              <a:gd name="connsiteY603" fmla="*/ 61128 h 5303047"/>
              <a:gd name="connsiteX604" fmla="*/ 4259464 w 4713849"/>
              <a:gd name="connsiteY604" fmla="*/ 97002 h 5303047"/>
              <a:gd name="connsiteX605" fmla="*/ 4094500 w 4713849"/>
              <a:gd name="connsiteY605" fmla="*/ 213098 h 5303047"/>
              <a:gd name="connsiteX606" fmla="*/ 4049632 w 4713849"/>
              <a:gd name="connsiteY606" fmla="*/ 256046 h 5303047"/>
              <a:gd name="connsiteX607" fmla="*/ 4000695 w 4713849"/>
              <a:gd name="connsiteY607" fmla="*/ 294885 h 5303047"/>
              <a:gd name="connsiteX608" fmla="*/ 4001674 w 4713849"/>
              <a:gd name="connsiteY608" fmla="*/ 327439 h 5303047"/>
              <a:gd name="connsiteX609" fmla="*/ 3888610 w 4713849"/>
              <a:gd name="connsiteY609" fmla="*/ 400785 h 5303047"/>
              <a:gd name="connsiteX610" fmla="*/ 3609835 w 4713849"/>
              <a:gd name="connsiteY610" fmla="*/ 576323 h 5303047"/>
              <a:gd name="connsiteX611" fmla="*/ 3560401 w 4713849"/>
              <a:gd name="connsiteY611" fmla="*/ 615812 h 5303047"/>
              <a:gd name="connsiteX612" fmla="*/ 3643910 w 4713849"/>
              <a:gd name="connsiteY612" fmla="*/ 565211 h 5303047"/>
              <a:gd name="connsiteX613" fmla="*/ 4058012 w 4713849"/>
              <a:gd name="connsiteY613" fmla="*/ 312681 h 5303047"/>
              <a:gd name="connsiteX614" fmla="*/ 4140867 w 4713849"/>
              <a:gd name="connsiteY614" fmla="*/ 261584 h 5303047"/>
              <a:gd name="connsiteX615" fmla="*/ 4204994 w 4713849"/>
              <a:gd name="connsiteY615" fmla="*/ 227077 h 5303047"/>
              <a:gd name="connsiteX616" fmla="*/ 4245490 w 4713849"/>
              <a:gd name="connsiteY616" fmla="*/ 207494 h 5303047"/>
              <a:gd name="connsiteX617" fmla="*/ 4278990 w 4713849"/>
              <a:gd name="connsiteY617" fmla="*/ 213390 h 5303047"/>
              <a:gd name="connsiteX618" fmla="*/ 4149668 w 4713849"/>
              <a:gd name="connsiteY618" fmla="*/ 300065 h 5303047"/>
              <a:gd name="connsiteX619" fmla="*/ 4065245 w 4713849"/>
              <a:gd name="connsiteY619" fmla="*/ 369470 h 5303047"/>
              <a:gd name="connsiteX620" fmla="*/ 4053842 w 4713849"/>
              <a:gd name="connsiteY620" fmla="*/ 392637 h 5303047"/>
              <a:gd name="connsiteX621" fmla="*/ 3954726 w 4713849"/>
              <a:gd name="connsiteY621" fmla="*/ 457059 h 5303047"/>
              <a:gd name="connsiteX622" fmla="*/ 3985187 w 4713849"/>
              <a:gd name="connsiteY622" fmla="*/ 449364 h 5303047"/>
              <a:gd name="connsiteX623" fmla="*/ 3998663 w 4713849"/>
              <a:gd name="connsiteY623" fmla="*/ 440724 h 5303047"/>
              <a:gd name="connsiteX624" fmla="*/ 3993151 w 4713849"/>
              <a:gd name="connsiteY624" fmla="*/ 443321 h 5303047"/>
              <a:gd name="connsiteX625" fmla="*/ 4002098 w 4713849"/>
              <a:gd name="connsiteY625" fmla="*/ 436530 h 5303047"/>
              <a:gd name="connsiteX626" fmla="*/ 4024813 w 4713849"/>
              <a:gd name="connsiteY626" fmla="*/ 440410 h 5303047"/>
              <a:gd name="connsiteX627" fmla="*/ 4120964 w 4713849"/>
              <a:gd name="connsiteY627" fmla="*/ 379896 h 5303047"/>
              <a:gd name="connsiteX628" fmla="*/ 4139276 w 4713849"/>
              <a:gd name="connsiteY628" fmla="*/ 381461 h 5303047"/>
              <a:gd name="connsiteX629" fmla="*/ 4252338 w 4713849"/>
              <a:gd name="connsiteY629" fmla="*/ 308114 h 5303047"/>
              <a:gd name="connsiteX630" fmla="*/ 4363803 w 4713849"/>
              <a:gd name="connsiteY630" fmla="*/ 227399 h 5303047"/>
              <a:gd name="connsiteX631" fmla="*/ 4378697 w 4713849"/>
              <a:gd name="connsiteY631" fmla="*/ 225349 h 5303047"/>
              <a:gd name="connsiteX632" fmla="*/ 4273457 w 4713849"/>
              <a:gd name="connsiteY632" fmla="*/ 304624 h 5303047"/>
              <a:gd name="connsiteX633" fmla="*/ 3713193 w 4713849"/>
              <a:gd name="connsiteY633" fmla="*/ 674168 h 5303047"/>
              <a:gd name="connsiteX634" fmla="*/ 3708864 w 4713849"/>
              <a:gd name="connsiteY634" fmla="*/ 689356 h 5303047"/>
              <a:gd name="connsiteX635" fmla="*/ 3875028 w 4713849"/>
              <a:gd name="connsiteY635" fmla="*/ 594691 h 5303047"/>
              <a:gd name="connsiteX636" fmla="*/ 3615056 w 4713849"/>
              <a:gd name="connsiteY636" fmla="*/ 771142 h 5303047"/>
              <a:gd name="connsiteX637" fmla="*/ 3986106 w 4713849"/>
              <a:gd name="connsiteY637" fmla="*/ 557805 h 5303047"/>
              <a:gd name="connsiteX638" fmla="*/ 4256190 w 4713849"/>
              <a:gd name="connsiteY638" fmla="*/ 386969 h 5303047"/>
              <a:gd name="connsiteX639" fmla="*/ 4244786 w 4713849"/>
              <a:gd name="connsiteY639" fmla="*/ 410133 h 5303047"/>
              <a:gd name="connsiteX640" fmla="*/ 4365670 w 4713849"/>
              <a:gd name="connsiteY640" fmla="*/ 342714 h 5303047"/>
              <a:gd name="connsiteX641" fmla="*/ 4238240 w 4713849"/>
              <a:gd name="connsiteY641" fmla="*/ 443138 h 5303047"/>
              <a:gd name="connsiteX642" fmla="*/ 4257497 w 4713849"/>
              <a:gd name="connsiteY642" fmla="*/ 451579 h 5303047"/>
              <a:gd name="connsiteX643" fmla="*/ 4245145 w 4713849"/>
              <a:gd name="connsiteY643" fmla="*/ 467870 h 5303047"/>
              <a:gd name="connsiteX644" fmla="*/ 4315200 w 4713849"/>
              <a:gd name="connsiteY644" fmla="*/ 425542 h 5303047"/>
              <a:gd name="connsiteX645" fmla="*/ 4384307 w 4713849"/>
              <a:gd name="connsiteY645" fmla="*/ 376339 h 5303047"/>
              <a:gd name="connsiteX646" fmla="*/ 4399654 w 4713849"/>
              <a:gd name="connsiteY646" fmla="*/ 381814 h 5303047"/>
              <a:gd name="connsiteX647" fmla="*/ 4483004 w 4713849"/>
              <a:gd name="connsiteY647" fmla="*/ 330067 h 5303047"/>
              <a:gd name="connsiteX648" fmla="*/ 4426279 w 4713849"/>
              <a:gd name="connsiteY648" fmla="*/ 388656 h 5303047"/>
              <a:gd name="connsiteX649" fmla="*/ 4340910 w 4713849"/>
              <a:gd name="connsiteY649" fmla="*/ 451187 h 5303047"/>
              <a:gd name="connsiteX650" fmla="*/ 4177997 w 4713849"/>
              <a:gd name="connsiteY650" fmla="*/ 582177 h 5303047"/>
              <a:gd name="connsiteX651" fmla="*/ 4177997 w 4713849"/>
              <a:gd name="connsiteY651" fmla="*/ 582177 h 5303047"/>
              <a:gd name="connsiteX652" fmla="*/ 4343256 w 4713849"/>
              <a:gd name="connsiteY652" fmla="*/ 472463 h 5303047"/>
              <a:gd name="connsiteX653" fmla="*/ 4424295 w 4713849"/>
              <a:gd name="connsiteY653" fmla="*/ 425119 h 5303047"/>
              <a:gd name="connsiteX654" fmla="*/ 4449478 w 4713849"/>
              <a:gd name="connsiteY654" fmla="*/ 425739 h 5303047"/>
              <a:gd name="connsiteX655" fmla="*/ 4524357 w 4713849"/>
              <a:gd name="connsiteY655" fmla="*/ 367571 h 5303047"/>
              <a:gd name="connsiteX656" fmla="*/ 4541595 w 4713849"/>
              <a:gd name="connsiteY656" fmla="*/ 386796 h 5303047"/>
              <a:gd name="connsiteX657" fmla="*/ 4641363 w 4713849"/>
              <a:gd name="connsiteY657" fmla="*/ 322864 h 5303047"/>
              <a:gd name="connsiteX658" fmla="*/ 4562870 w 4713849"/>
              <a:gd name="connsiteY658" fmla="*/ 384450 h 5303047"/>
              <a:gd name="connsiteX659" fmla="*/ 4442966 w 4713849"/>
              <a:gd name="connsiteY659" fmla="*/ 484421 h 5303047"/>
              <a:gd name="connsiteX660" fmla="*/ 4544625 w 4713849"/>
              <a:gd name="connsiteY660" fmla="*/ 434242 h 5303047"/>
              <a:gd name="connsiteX661" fmla="*/ 4511981 w 4713849"/>
              <a:gd name="connsiteY661" fmla="*/ 485429 h 5303047"/>
              <a:gd name="connsiteX662" fmla="*/ 4578123 w 4713849"/>
              <a:gd name="connsiteY662" fmla="*/ 440136 h 5303047"/>
              <a:gd name="connsiteX663" fmla="*/ 4644266 w 4713849"/>
              <a:gd name="connsiteY663" fmla="*/ 394845 h 5303047"/>
              <a:gd name="connsiteX664" fmla="*/ 4566721 w 4713849"/>
              <a:gd name="connsiteY664" fmla="*/ 463303 h 5303047"/>
              <a:gd name="connsiteX665" fmla="*/ 4583012 w 4713849"/>
              <a:gd name="connsiteY665" fmla="*/ 475652 h 5303047"/>
              <a:gd name="connsiteX666" fmla="*/ 4449160 w 4713849"/>
              <a:gd name="connsiteY666" fmla="*/ 584549 h 5303047"/>
              <a:gd name="connsiteX667" fmla="*/ 4507360 w 4713849"/>
              <a:gd name="connsiteY667" fmla="*/ 557860 h 5303047"/>
              <a:gd name="connsiteX668" fmla="*/ 4392435 w 4713849"/>
              <a:gd name="connsiteY668" fmla="*/ 643138 h 5303047"/>
              <a:gd name="connsiteX669" fmla="*/ 4198862 w 4713849"/>
              <a:gd name="connsiteY669" fmla="*/ 788854 h 5303047"/>
              <a:gd name="connsiteX670" fmla="*/ 4014219 w 4713849"/>
              <a:gd name="connsiteY670" fmla="*/ 914662 h 5303047"/>
              <a:gd name="connsiteX671" fmla="*/ 4485655 w 4713849"/>
              <a:gd name="connsiteY671" fmla="*/ 612213 h 5303047"/>
              <a:gd name="connsiteX672" fmla="*/ 4532576 w 4713849"/>
              <a:gd name="connsiteY672" fmla="*/ 584157 h 5303047"/>
              <a:gd name="connsiteX673" fmla="*/ 4564183 w 4713849"/>
              <a:gd name="connsiteY673" fmla="*/ 576306 h 5303047"/>
              <a:gd name="connsiteX674" fmla="*/ 4555289 w 4713849"/>
              <a:gd name="connsiteY674" fmla="*/ 588038 h 5303047"/>
              <a:gd name="connsiteX675" fmla="*/ 4552811 w 4713849"/>
              <a:gd name="connsiteY675" fmla="*/ 625151 h 5303047"/>
              <a:gd name="connsiteX676" fmla="*/ 4660241 w 4713849"/>
              <a:gd name="connsiteY676" fmla="*/ 566003 h 5303047"/>
              <a:gd name="connsiteX677" fmla="*/ 4577871 w 4713849"/>
              <a:gd name="connsiteY677" fmla="*/ 650304 h 5303047"/>
              <a:gd name="connsiteX678" fmla="*/ 4626682 w 4713849"/>
              <a:gd name="connsiteY678" fmla="*/ 635997 h 5303047"/>
              <a:gd name="connsiteX679" fmla="*/ 4473606 w 4713849"/>
              <a:gd name="connsiteY679" fmla="*/ 762132 h 5303047"/>
              <a:gd name="connsiteX680" fmla="*/ 4374491 w 4713849"/>
              <a:gd name="connsiteY680" fmla="*/ 826555 h 5303047"/>
              <a:gd name="connsiteX681" fmla="*/ 4435159 w 4713849"/>
              <a:gd name="connsiteY681" fmla="*/ 796607 h 5303047"/>
              <a:gd name="connsiteX682" fmla="*/ 4612349 w 4713849"/>
              <a:gd name="connsiteY682" fmla="*/ 688751 h 5303047"/>
              <a:gd name="connsiteX683" fmla="*/ 4672566 w 4713849"/>
              <a:gd name="connsiteY683" fmla="*/ 651279 h 5303047"/>
              <a:gd name="connsiteX684" fmla="*/ 4631604 w 4713849"/>
              <a:gd name="connsiteY684" fmla="*/ 697192 h 5303047"/>
              <a:gd name="connsiteX685" fmla="*/ 4579704 w 4713849"/>
              <a:gd name="connsiteY685" fmla="*/ 739940 h 5303047"/>
              <a:gd name="connsiteX686" fmla="*/ 4654771 w 4713849"/>
              <a:gd name="connsiteY686" fmla="*/ 708595 h 5303047"/>
              <a:gd name="connsiteX687" fmla="*/ 4678853 w 4713849"/>
              <a:gd name="connsiteY687" fmla="*/ 701195 h 5303047"/>
              <a:gd name="connsiteX688" fmla="*/ 4642916 w 4713849"/>
              <a:gd name="connsiteY688" fmla="*/ 724235 h 5303047"/>
              <a:gd name="connsiteX689" fmla="*/ 4636493 w 4713849"/>
              <a:gd name="connsiteY689" fmla="*/ 732708 h 5303047"/>
              <a:gd name="connsiteX690" fmla="*/ 4642916 w 4713849"/>
              <a:gd name="connsiteY690" fmla="*/ 724235 h 5303047"/>
              <a:gd name="connsiteX691" fmla="*/ 4652134 w 4713849"/>
              <a:gd name="connsiteY691" fmla="*/ 744563 h 5303047"/>
              <a:gd name="connsiteX692" fmla="*/ 4590553 w 4713849"/>
              <a:gd name="connsiteY692" fmla="*/ 793314 h 5303047"/>
              <a:gd name="connsiteX693" fmla="*/ 4608212 w 4713849"/>
              <a:gd name="connsiteY693" fmla="*/ 794387 h 5303047"/>
              <a:gd name="connsiteX694" fmla="*/ 4632492 w 4713849"/>
              <a:gd name="connsiteY694" fmla="*/ 779954 h 5303047"/>
              <a:gd name="connsiteX695" fmla="*/ 4634836 w 4713849"/>
              <a:gd name="connsiteY695" fmla="*/ 801229 h 5303047"/>
              <a:gd name="connsiteX696" fmla="*/ 4713783 w 4713849"/>
              <a:gd name="connsiteY696" fmla="*/ 747170 h 5303047"/>
              <a:gd name="connsiteX697" fmla="*/ 4639398 w 4713849"/>
              <a:gd name="connsiteY697" fmla="*/ 804686 h 5303047"/>
              <a:gd name="connsiteX698" fmla="*/ 4567780 w 4713849"/>
              <a:gd name="connsiteY698" fmla="*/ 865325 h 5303047"/>
              <a:gd name="connsiteX699" fmla="*/ 4628941 w 4713849"/>
              <a:gd name="connsiteY699" fmla="*/ 834727 h 5303047"/>
              <a:gd name="connsiteX700" fmla="*/ 4685701 w 4713849"/>
              <a:gd name="connsiteY700" fmla="*/ 801817 h 5303047"/>
              <a:gd name="connsiteX701" fmla="*/ 4584072 w 4713849"/>
              <a:gd name="connsiteY701" fmla="*/ 877675 h 5303047"/>
              <a:gd name="connsiteX702" fmla="*/ 4525747 w 4713849"/>
              <a:gd name="connsiteY702" fmla="*/ 928896 h 5303047"/>
              <a:gd name="connsiteX703" fmla="*/ 4524677 w 4713849"/>
              <a:gd name="connsiteY703" fmla="*/ 946555 h 5303047"/>
              <a:gd name="connsiteX704" fmla="*/ 4656964 w 4713849"/>
              <a:gd name="connsiteY704" fmla="*/ 855970 h 5303047"/>
              <a:gd name="connsiteX705" fmla="*/ 4626337 w 4713849"/>
              <a:gd name="connsiteY705" fmla="*/ 896373 h 5303047"/>
              <a:gd name="connsiteX706" fmla="*/ 4692934 w 4713849"/>
              <a:gd name="connsiteY706" fmla="*/ 858608 h 5303047"/>
              <a:gd name="connsiteX707" fmla="*/ 4638720 w 4713849"/>
              <a:gd name="connsiteY707" fmla="*/ 905759 h 5303047"/>
              <a:gd name="connsiteX708" fmla="*/ 4579452 w 4713849"/>
              <a:gd name="connsiteY708" fmla="*/ 950107 h 5303047"/>
              <a:gd name="connsiteX709" fmla="*/ 4558209 w 4713849"/>
              <a:gd name="connsiteY709" fmla="*/ 978128 h 5303047"/>
              <a:gd name="connsiteX710" fmla="*/ 4459546 w 4713849"/>
              <a:gd name="connsiteY710" fmla="*/ 1050078 h 5303047"/>
              <a:gd name="connsiteX711" fmla="*/ 4419080 w 4713849"/>
              <a:gd name="connsiteY711" fmla="*/ 1095338 h 5303047"/>
              <a:gd name="connsiteX712" fmla="*/ 4276304 w 4713849"/>
              <a:gd name="connsiteY712" fmla="*/ 1190285 h 5303047"/>
              <a:gd name="connsiteX713" fmla="*/ 3883024 w 4713849"/>
              <a:gd name="connsiteY713" fmla="*/ 1432947 h 5303047"/>
              <a:gd name="connsiteX714" fmla="*/ 3927927 w 4713849"/>
              <a:gd name="connsiteY714" fmla="*/ 1415677 h 5303047"/>
              <a:gd name="connsiteX715" fmla="*/ 4172659 w 4713849"/>
              <a:gd name="connsiteY715" fmla="*/ 1276930 h 5303047"/>
              <a:gd name="connsiteX716" fmla="*/ 4147959 w 4713849"/>
              <a:gd name="connsiteY716" fmla="*/ 1309514 h 5303047"/>
              <a:gd name="connsiteX717" fmla="*/ 3788145 w 4713849"/>
              <a:gd name="connsiteY717" fmla="*/ 1532393 h 5303047"/>
              <a:gd name="connsiteX718" fmla="*/ 3830537 w 4713849"/>
              <a:gd name="connsiteY718" fmla="*/ 1526560 h 5303047"/>
              <a:gd name="connsiteX719" fmla="*/ 4139101 w 4713849"/>
              <a:gd name="connsiteY719" fmla="*/ 1346921 h 5303047"/>
              <a:gd name="connsiteX720" fmla="*/ 3775829 w 4713849"/>
              <a:gd name="connsiteY720" fmla="*/ 1574365 h 5303047"/>
              <a:gd name="connsiteX721" fmla="*/ 3732821 w 4713849"/>
              <a:gd name="connsiteY721" fmla="*/ 1605382 h 5303047"/>
              <a:gd name="connsiteX722" fmla="*/ 3760515 w 4713849"/>
              <a:gd name="connsiteY722" fmla="*/ 1594566 h 5303047"/>
              <a:gd name="connsiteX723" fmla="*/ 3935193 w 4713849"/>
              <a:gd name="connsiteY723" fmla="*/ 1498147 h 5303047"/>
              <a:gd name="connsiteX724" fmla="*/ 3986970 w 4713849"/>
              <a:gd name="connsiteY724" fmla="*/ 1479929 h 5303047"/>
              <a:gd name="connsiteX725" fmla="*/ 4138061 w 4713849"/>
              <a:gd name="connsiteY725" fmla="*/ 1390258 h 5303047"/>
              <a:gd name="connsiteX726" fmla="*/ 4055658 w 4713849"/>
              <a:gd name="connsiteY726" fmla="*/ 1448879 h 5303047"/>
              <a:gd name="connsiteX727" fmla="*/ 3971656 w 4713849"/>
              <a:gd name="connsiteY727" fmla="*/ 1500131 h 5303047"/>
              <a:gd name="connsiteX728" fmla="*/ 4092540 w 4713849"/>
              <a:gd name="connsiteY728" fmla="*/ 1432713 h 5303047"/>
              <a:gd name="connsiteX729" fmla="*/ 4392632 w 4713849"/>
              <a:gd name="connsiteY729" fmla="*/ 1246654 h 5303047"/>
              <a:gd name="connsiteX730" fmla="*/ 4454446 w 4713849"/>
              <a:gd name="connsiteY730" fmla="*/ 1216551 h 5303047"/>
              <a:gd name="connsiteX731" fmla="*/ 4354184 w 4713849"/>
              <a:gd name="connsiteY731" fmla="*/ 1281129 h 5303047"/>
              <a:gd name="connsiteX732" fmla="*/ 4089156 w 4713849"/>
              <a:gd name="connsiteY732" fmla="*/ 1454776 h 5303047"/>
              <a:gd name="connsiteX733" fmla="*/ 4072245 w 4713849"/>
              <a:gd name="connsiteY733" fmla="*/ 1467610 h 5303047"/>
              <a:gd name="connsiteX734" fmla="*/ 4203620 w 4713849"/>
              <a:gd name="connsiteY734" fmla="*/ 1395828 h 5303047"/>
              <a:gd name="connsiteX735" fmla="*/ 4528368 w 4713849"/>
              <a:gd name="connsiteY735" fmla="*/ 1185363 h 5303047"/>
              <a:gd name="connsiteX736" fmla="*/ 4586565 w 4713849"/>
              <a:gd name="connsiteY736" fmla="*/ 1158676 h 5303047"/>
              <a:gd name="connsiteX737" fmla="*/ 4523388 w 4713849"/>
              <a:gd name="connsiteY737" fmla="*/ 1200058 h 5303047"/>
              <a:gd name="connsiteX738" fmla="*/ 4469173 w 4713849"/>
              <a:gd name="connsiteY738" fmla="*/ 1247210 h 5303047"/>
              <a:gd name="connsiteX739" fmla="*/ 4554993 w 4713849"/>
              <a:gd name="connsiteY739" fmla="*/ 1192205 h 5303047"/>
              <a:gd name="connsiteX740" fmla="*/ 4638501 w 4713849"/>
              <a:gd name="connsiteY740" fmla="*/ 1141604 h 5303047"/>
              <a:gd name="connsiteX741" fmla="*/ 4271687 w 4713849"/>
              <a:gd name="connsiteY741" fmla="*/ 1389962 h 5303047"/>
              <a:gd name="connsiteX742" fmla="*/ 4247903 w 4713849"/>
              <a:gd name="connsiteY742" fmla="*/ 1403742 h 5303047"/>
              <a:gd name="connsiteX743" fmla="*/ 4275598 w 4713849"/>
              <a:gd name="connsiteY743" fmla="*/ 1392926 h 5303047"/>
              <a:gd name="connsiteX744" fmla="*/ 4622114 w 4713849"/>
              <a:gd name="connsiteY744" fmla="*/ 1179464 h 5303047"/>
              <a:gd name="connsiteX745" fmla="*/ 4253863 w 4713849"/>
              <a:gd name="connsiteY745" fmla="*/ 1421600 h 5303047"/>
              <a:gd name="connsiteX746" fmla="*/ 4209487 w 4713849"/>
              <a:gd name="connsiteY746" fmla="*/ 1463896 h 5303047"/>
              <a:gd name="connsiteX747" fmla="*/ 4266245 w 4713849"/>
              <a:gd name="connsiteY747" fmla="*/ 1430986 h 5303047"/>
              <a:gd name="connsiteX748" fmla="*/ 4432944 w 4713849"/>
              <a:gd name="connsiteY748" fmla="*/ 1327493 h 5303047"/>
              <a:gd name="connsiteX749" fmla="*/ 4141324 w 4713849"/>
              <a:gd name="connsiteY749" fmla="*/ 1519973 h 5303047"/>
              <a:gd name="connsiteX750" fmla="*/ 3850127 w 4713849"/>
              <a:gd name="connsiteY750" fmla="*/ 1694303 h 5303047"/>
              <a:gd name="connsiteX751" fmla="*/ 3561438 w 4713849"/>
              <a:gd name="connsiteY751" fmla="*/ 1857195 h 5303047"/>
              <a:gd name="connsiteX752" fmla="*/ 3541564 w 4713849"/>
              <a:gd name="connsiteY752" fmla="*/ 1873939 h 5303047"/>
              <a:gd name="connsiteX753" fmla="*/ 3681705 w 4713849"/>
              <a:gd name="connsiteY753" fmla="*/ 1814960 h 5303047"/>
              <a:gd name="connsiteX754" fmla="*/ 3595886 w 4713849"/>
              <a:gd name="connsiteY754" fmla="*/ 1869966 h 5303047"/>
              <a:gd name="connsiteX755" fmla="*/ 3495623 w 4713849"/>
              <a:gd name="connsiteY755" fmla="*/ 1934547 h 5303047"/>
              <a:gd name="connsiteX756" fmla="*/ 3546394 w 4713849"/>
              <a:gd name="connsiteY756" fmla="*/ 1985344 h 5303047"/>
              <a:gd name="connsiteX757" fmla="*/ 3570538 w 4713849"/>
              <a:gd name="connsiteY757" fmla="*/ 2029301 h 5303047"/>
              <a:gd name="connsiteX758" fmla="*/ 3603125 w 4713849"/>
              <a:gd name="connsiteY758" fmla="*/ 2054002 h 5303047"/>
              <a:gd name="connsiteX759" fmla="*/ 3608959 w 4713849"/>
              <a:gd name="connsiteY759" fmla="*/ 2096392 h 5303047"/>
              <a:gd name="connsiteX760" fmla="*/ 3655168 w 4713849"/>
              <a:gd name="connsiteY760" fmla="*/ 2143730 h 5303047"/>
              <a:gd name="connsiteX761" fmla="*/ 3676475 w 4713849"/>
              <a:gd name="connsiteY761" fmla="*/ 2167065 h 5303047"/>
              <a:gd name="connsiteX762" fmla="*/ 3685275 w 4713849"/>
              <a:gd name="connsiteY762" fmla="*/ 2205547 h 5303047"/>
              <a:gd name="connsiteX763" fmla="*/ 3800565 w 4713849"/>
              <a:gd name="connsiteY763" fmla="*/ 2305251 h 5303047"/>
              <a:gd name="connsiteX764" fmla="*/ 3790109 w 4713849"/>
              <a:gd name="connsiteY764" fmla="*/ 2335292 h 5303047"/>
              <a:gd name="connsiteX765" fmla="*/ 3832564 w 4713849"/>
              <a:gd name="connsiteY765" fmla="*/ 2380814 h 5303047"/>
              <a:gd name="connsiteX766" fmla="*/ 3907448 w 4713849"/>
              <a:gd name="connsiteY766" fmla="*/ 2449889 h 5303047"/>
              <a:gd name="connsiteX767" fmla="*/ 3873790 w 4713849"/>
              <a:gd name="connsiteY767" fmla="*/ 2442849 h 5303047"/>
              <a:gd name="connsiteX768" fmla="*/ 3910288 w 4713849"/>
              <a:gd name="connsiteY768" fmla="*/ 2470512 h 5303047"/>
              <a:gd name="connsiteX769" fmla="*/ 3920190 w 4713849"/>
              <a:gd name="connsiteY769" fmla="*/ 2517012 h 5303047"/>
              <a:gd name="connsiteX770" fmla="*/ 3943356 w 4713849"/>
              <a:gd name="connsiteY770" fmla="*/ 2528416 h 5303047"/>
              <a:gd name="connsiteX771" fmla="*/ 3950106 w 4713849"/>
              <a:gd name="connsiteY771" fmla="*/ 2552002 h 5303047"/>
              <a:gd name="connsiteX772" fmla="*/ 3984709 w 4713849"/>
              <a:gd name="connsiteY772" fmla="*/ 2565920 h 5303047"/>
              <a:gd name="connsiteX773" fmla="*/ 3996473 w 4713849"/>
              <a:gd name="connsiteY773" fmla="*/ 2600489 h 5303047"/>
              <a:gd name="connsiteX774" fmla="*/ 4003874 w 4713849"/>
              <a:gd name="connsiteY774" fmla="*/ 2624571 h 5303047"/>
              <a:gd name="connsiteX775" fmla="*/ 4004292 w 4713849"/>
              <a:gd name="connsiteY775" fmla="*/ 2606416 h 5303047"/>
              <a:gd name="connsiteX776" fmla="*/ 4051122 w 4713849"/>
              <a:gd name="connsiteY776" fmla="*/ 2628573 h 5303047"/>
              <a:gd name="connsiteX777" fmla="*/ 3982438 w 4713849"/>
              <a:gd name="connsiteY777" fmla="*/ 2786868 h 5303047"/>
              <a:gd name="connsiteX778" fmla="*/ 3904924 w 4713849"/>
              <a:gd name="connsiteY778" fmla="*/ 2881005 h 5303047"/>
              <a:gd name="connsiteX779" fmla="*/ 3911313 w 4713849"/>
              <a:gd name="connsiteY779" fmla="*/ 2846856 h 5303047"/>
              <a:gd name="connsiteX780" fmla="*/ 3771599 w 4713849"/>
              <a:gd name="connsiteY780" fmla="*/ 3014928 h 5303047"/>
              <a:gd name="connsiteX781" fmla="*/ 3566562 w 4713849"/>
              <a:gd name="connsiteY781" fmla="*/ 3259699 h 5303047"/>
              <a:gd name="connsiteX782" fmla="*/ 3511855 w 4713849"/>
              <a:gd name="connsiteY782" fmla="*/ 3307504 h 5303047"/>
              <a:gd name="connsiteX783" fmla="*/ 3766090 w 4713849"/>
              <a:gd name="connsiteY783" fmla="*/ 3004596 h 5303047"/>
              <a:gd name="connsiteX784" fmla="*/ 3785966 w 4713849"/>
              <a:gd name="connsiteY784" fmla="*/ 2987852 h 5303047"/>
              <a:gd name="connsiteX785" fmla="*/ 3808120 w 4713849"/>
              <a:gd name="connsiteY785" fmla="*/ 2941026 h 5303047"/>
              <a:gd name="connsiteX786" fmla="*/ 3706400 w 4713849"/>
              <a:gd name="connsiteY786" fmla="*/ 3067096 h 5303047"/>
              <a:gd name="connsiteX787" fmla="*/ 3550267 w 4713849"/>
              <a:gd name="connsiteY787" fmla="*/ 3247350 h 5303047"/>
              <a:gd name="connsiteX788" fmla="*/ 2187988 w 4713849"/>
              <a:gd name="connsiteY788" fmla="*/ 4600487 h 5303047"/>
              <a:gd name="connsiteX789" fmla="*/ 2145926 w 4713849"/>
              <a:gd name="connsiteY789" fmla="*/ 4638380 h 5303047"/>
              <a:gd name="connsiteX790" fmla="*/ 2135142 w 4713849"/>
              <a:gd name="connsiteY790" fmla="*/ 4636361 h 5303047"/>
              <a:gd name="connsiteX791" fmla="*/ 2523295 w 4713849"/>
              <a:gd name="connsiteY791" fmla="*/ 4275914 h 5303047"/>
              <a:gd name="connsiteX792" fmla="*/ 2552326 w 4713849"/>
              <a:gd name="connsiteY792" fmla="*/ 4228141 h 5303047"/>
              <a:gd name="connsiteX793" fmla="*/ 2311896 w 4713849"/>
              <a:gd name="connsiteY793" fmla="*/ 4453268 h 5303047"/>
              <a:gd name="connsiteX794" fmla="*/ 2088222 w 4713849"/>
              <a:gd name="connsiteY794" fmla="*/ 4664417 h 5303047"/>
              <a:gd name="connsiteX795" fmla="*/ 2127741 w 4713849"/>
              <a:gd name="connsiteY795" fmla="*/ 4612281 h 5303047"/>
              <a:gd name="connsiteX796" fmla="*/ 2326758 w 4713849"/>
              <a:gd name="connsiteY796" fmla="*/ 4425541 h 5303047"/>
              <a:gd name="connsiteX797" fmla="*/ 2620002 w 4713849"/>
              <a:gd name="connsiteY797" fmla="*/ 4138861 h 5303047"/>
              <a:gd name="connsiteX798" fmla="*/ 2965766 w 4713849"/>
              <a:gd name="connsiteY798" fmla="*/ 3784247 h 5303047"/>
              <a:gd name="connsiteX799" fmla="*/ 2919792 w 4713849"/>
              <a:gd name="connsiteY799" fmla="*/ 3819175 h 5303047"/>
              <a:gd name="connsiteX800" fmla="*/ 2880397 w 4713849"/>
              <a:gd name="connsiteY800" fmla="*/ 3846778 h 5303047"/>
              <a:gd name="connsiteX801" fmla="*/ 2814581 w 4713849"/>
              <a:gd name="connsiteY801" fmla="*/ 3924130 h 5303047"/>
              <a:gd name="connsiteX802" fmla="*/ 2655610 w 4713849"/>
              <a:gd name="connsiteY802" fmla="*/ 4083761 h 5303047"/>
              <a:gd name="connsiteX803" fmla="*/ 2599798 w 4713849"/>
              <a:gd name="connsiteY803" fmla="*/ 4123545 h 5303047"/>
              <a:gd name="connsiteX804" fmla="*/ 2350930 w 4713849"/>
              <a:gd name="connsiteY804" fmla="*/ 4367929 h 5303047"/>
              <a:gd name="connsiteX805" fmla="*/ 2255725 w 4713849"/>
              <a:gd name="connsiteY805" fmla="*/ 4435316 h 5303047"/>
              <a:gd name="connsiteX806" fmla="*/ 2321837 w 4713849"/>
              <a:gd name="connsiteY806" fmla="*/ 4364346 h 5303047"/>
              <a:gd name="connsiteX807" fmla="*/ 2559458 w 4713849"/>
              <a:gd name="connsiteY807" fmla="*/ 4144275 h 5303047"/>
              <a:gd name="connsiteX808" fmla="*/ 2884895 w 4713849"/>
              <a:gd name="connsiteY808" fmla="*/ 3798880 h 5303047"/>
              <a:gd name="connsiteX809" fmla="*/ 2853741 w 4713849"/>
              <a:gd name="connsiteY809" fmla="*/ 3814257 h 5303047"/>
              <a:gd name="connsiteX810" fmla="*/ 2627554 w 4713849"/>
              <a:gd name="connsiteY810" fmla="*/ 4036841 h 5303047"/>
              <a:gd name="connsiteX811" fmla="*/ 2697281 w 4713849"/>
              <a:gd name="connsiteY811" fmla="*/ 3962454 h 5303047"/>
              <a:gd name="connsiteX812" fmla="*/ 2925326 w 4713849"/>
              <a:gd name="connsiteY812" fmla="*/ 3727941 h 5303047"/>
              <a:gd name="connsiteX813" fmla="*/ 2937678 w 4713849"/>
              <a:gd name="connsiteY813" fmla="*/ 3711649 h 5303047"/>
              <a:gd name="connsiteX814" fmla="*/ 2821683 w 4713849"/>
              <a:gd name="connsiteY814" fmla="*/ 3814584 h 5303047"/>
              <a:gd name="connsiteX815" fmla="*/ 2071660 w 4713849"/>
              <a:gd name="connsiteY815" fmla="*/ 4544118 h 5303047"/>
              <a:gd name="connsiteX816" fmla="*/ 2079154 w 4713849"/>
              <a:gd name="connsiteY816" fmla="*/ 4517989 h 5303047"/>
              <a:gd name="connsiteX817" fmla="*/ 2233598 w 4713849"/>
              <a:gd name="connsiteY817" fmla="*/ 4380576 h 5303047"/>
              <a:gd name="connsiteX818" fmla="*/ 2672516 w 4713849"/>
              <a:gd name="connsiteY818" fmla="*/ 3943681 h 5303047"/>
              <a:gd name="connsiteX819" fmla="*/ 2645470 w 4713849"/>
              <a:gd name="connsiteY819" fmla="*/ 3954991 h 5303047"/>
              <a:gd name="connsiteX820" fmla="*/ 2307201 w 4713849"/>
              <a:gd name="connsiteY820" fmla="*/ 4283475 h 5303047"/>
              <a:gd name="connsiteX821" fmla="*/ 2250475 w 4713849"/>
              <a:gd name="connsiteY821" fmla="*/ 4342063 h 5303047"/>
              <a:gd name="connsiteX822" fmla="*/ 2218375 w 4713849"/>
              <a:gd name="connsiteY822" fmla="*/ 4350567 h 5303047"/>
              <a:gd name="connsiteX823" fmla="*/ 1997663 w 4713849"/>
              <a:gd name="connsiteY823" fmla="*/ 4557804 h 5303047"/>
              <a:gd name="connsiteX824" fmla="*/ 2017959 w 4713849"/>
              <a:gd name="connsiteY824" fmla="*/ 4522907 h 5303047"/>
              <a:gd name="connsiteX825" fmla="*/ 2631196 w 4713849"/>
              <a:gd name="connsiteY825" fmla="*/ 3931858 h 5303047"/>
              <a:gd name="connsiteX826" fmla="*/ 2636672 w 4713849"/>
              <a:gd name="connsiteY826" fmla="*/ 3916511 h 5303047"/>
              <a:gd name="connsiteX827" fmla="*/ 2003560 w 4713849"/>
              <a:gd name="connsiteY827" fmla="*/ 4524308 h 5303047"/>
              <a:gd name="connsiteX828" fmla="*/ 1910699 w 4713849"/>
              <a:gd name="connsiteY828" fmla="*/ 4612968 h 5303047"/>
              <a:gd name="connsiteX829" fmla="*/ 1889132 w 4713849"/>
              <a:gd name="connsiteY829" fmla="*/ 4608933 h 5303047"/>
              <a:gd name="connsiteX830" fmla="*/ 1845624 w 4713849"/>
              <a:gd name="connsiteY830" fmla="*/ 4644834 h 5303047"/>
              <a:gd name="connsiteX831" fmla="*/ 1799127 w 4713849"/>
              <a:gd name="connsiteY831" fmla="*/ 4689392 h 5303047"/>
              <a:gd name="connsiteX832" fmla="*/ 1814762 w 4713849"/>
              <a:gd name="connsiteY832" fmla="*/ 4664876 h 5303047"/>
              <a:gd name="connsiteX833" fmla="*/ 1713102 w 4713849"/>
              <a:gd name="connsiteY833" fmla="*/ 4715058 h 5303047"/>
              <a:gd name="connsiteX834" fmla="*/ 1833005 w 4713849"/>
              <a:gd name="connsiteY834" fmla="*/ 4615086 h 5303047"/>
              <a:gd name="connsiteX835" fmla="*/ 1911500 w 4713849"/>
              <a:gd name="connsiteY835" fmla="*/ 4553501 h 5303047"/>
              <a:gd name="connsiteX836" fmla="*/ 1811732 w 4713849"/>
              <a:gd name="connsiteY836" fmla="*/ 4617429 h 5303047"/>
              <a:gd name="connsiteX837" fmla="*/ 1794494 w 4713849"/>
              <a:gd name="connsiteY837" fmla="*/ 4598206 h 5303047"/>
              <a:gd name="connsiteX838" fmla="*/ 1719615 w 4713849"/>
              <a:gd name="connsiteY838" fmla="*/ 4656373 h 5303047"/>
              <a:gd name="connsiteX839" fmla="*/ 1694431 w 4713849"/>
              <a:gd name="connsiteY839" fmla="*/ 4655756 h 5303047"/>
              <a:gd name="connsiteX840" fmla="*/ 1613393 w 4713849"/>
              <a:gd name="connsiteY840" fmla="*/ 4703097 h 5303047"/>
              <a:gd name="connsiteX841" fmla="*/ 1448134 w 4713849"/>
              <a:gd name="connsiteY841" fmla="*/ 4812814 h 5303047"/>
              <a:gd name="connsiteX842" fmla="*/ 1611046 w 4713849"/>
              <a:gd name="connsiteY842" fmla="*/ 4681823 h 5303047"/>
              <a:gd name="connsiteX843" fmla="*/ 1696415 w 4713849"/>
              <a:gd name="connsiteY843" fmla="*/ 4619293 h 5303047"/>
              <a:gd name="connsiteX844" fmla="*/ 1753141 w 4713849"/>
              <a:gd name="connsiteY844" fmla="*/ 4560705 h 5303047"/>
              <a:gd name="connsiteX845" fmla="*/ 1669789 w 4713849"/>
              <a:gd name="connsiteY845" fmla="*/ 4612451 h 5303047"/>
              <a:gd name="connsiteX846" fmla="*/ 1654446 w 4713849"/>
              <a:gd name="connsiteY846" fmla="*/ 4606974 h 5303047"/>
              <a:gd name="connsiteX847" fmla="*/ 1585337 w 4713849"/>
              <a:gd name="connsiteY847" fmla="*/ 4656175 h 5303047"/>
              <a:gd name="connsiteX848" fmla="*/ 1515284 w 4713849"/>
              <a:gd name="connsiteY848" fmla="*/ 4698506 h 5303047"/>
              <a:gd name="connsiteX849" fmla="*/ 1527633 w 4713849"/>
              <a:gd name="connsiteY849" fmla="*/ 4682214 h 5303047"/>
              <a:gd name="connsiteX850" fmla="*/ 1502821 w 4713849"/>
              <a:gd name="connsiteY850" fmla="*/ 4689477 h 5303047"/>
              <a:gd name="connsiteX851" fmla="*/ 1496324 w 4713849"/>
              <a:gd name="connsiteY851" fmla="*/ 4692033 h 5303047"/>
              <a:gd name="connsiteX852" fmla="*/ 1539440 w 4713849"/>
              <a:gd name="connsiteY852" fmla="*/ 4651228 h 5303047"/>
              <a:gd name="connsiteX853" fmla="*/ 1571394 w 4713849"/>
              <a:gd name="connsiteY853" fmla="*/ 4628036 h 5303047"/>
              <a:gd name="connsiteX854" fmla="*/ 1635806 w 4713849"/>
              <a:gd name="connsiteY854" fmla="*/ 4573350 h 5303047"/>
              <a:gd name="connsiteX855" fmla="*/ 1613068 w 4713849"/>
              <a:gd name="connsiteY855" fmla="*/ 4582668 h 5303047"/>
              <a:gd name="connsiteX856" fmla="*/ 1629371 w 4713849"/>
              <a:gd name="connsiteY856" fmla="*/ 4566977 h 5303047"/>
              <a:gd name="connsiteX857" fmla="*/ 1608966 w 4713849"/>
              <a:gd name="connsiteY857" fmla="*/ 4575112 h 5303047"/>
              <a:gd name="connsiteX858" fmla="*/ 1560312 w 4713849"/>
              <a:gd name="connsiteY858" fmla="*/ 4613249 h 5303047"/>
              <a:gd name="connsiteX859" fmla="*/ 1539260 w 4713849"/>
              <a:gd name="connsiteY859" fmla="*/ 4626284 h 5303047"/>
              <a:gd name="connsiteX860" fmla="*/ 1514925 w 4713849"/>
              <a:gd name="connsiteY860" fmla="*/ 4640769 h 5303047"/>
              <a:gd name="connsiteX861" fmla="*/ 1526327 w 4713849"/>
              <a:gd name="connsiteY861" fmla="*/ 4617602 h 5303047"/>
              <a:gd name="connsiteX862" fmla="*/ 1455818 w 4713849"/>
              <a:gd name="connsiteY862" fmla="*/ 4656893 h 5303047"/>
              <a:gd name="connsiteX863" fmla="*/ 1454122 w 4713849"/>
              <a:gd name="connsiteY863" fmla="*/ 4658050 h 5303047"/>
              <a:gd name="connsiteX864" fmla="*/ 1430022 w 4713849"/>
              <a:gd name="connsiteY864" fmla="*/ 4675536 h 5303047"/>
              <a:gd name="connsiteX865" fmla="*/ 1283391 w 4713849"/>
              <a:gd name="connsiteY865" fmla="*/ 4784677 h 5303047"/>
              <a:gd name="connsiteX866" fmla="*/ 1083196 w 4713849"/>
              <a:gd name="connsiteY866" fmla="*/ 4920023 h 5303047"/>
              <a:gd name="connsiteX867" fmla="*/ 984744 w 4713849"/>
              <a:gd name="connsiteY867" fmla="*/ 4991107 h 5303047"/>
              <a:gd name="connsiteX868" fmla="*/ 716021 w 4713849"/>
              <a:gd name="connsiteY868" fmla="*/ 5142610 h 5303047"/>
              <a:gd name="connsiteX869" fmla="*/ 672508 w 4713849"/>
              <a:gd name="connsiteY869" fmla="*/ 5160633 h 5303047"/>
              <a:gd name="connsiteX870" fmla="*/ 662178 w 4713849"/>
              <a:gd name="connsiteY870" fmla="*/ 5167898 h 5303047"/>
              <a:gd name="connsiteX871" fmla="*/ 661632 w 4713849"/>
              <a:gd name="connsiteY871" fmla="*/ 5167562 h 5303047"/>
              <a:gd name="connsiteX872" fmla="*/ 660360 w 4713849"/>
              <a:gd name="connsiteY872" fmla="*/ 5169177 h 5303047"/>
              <a:gd name="connsiteX873" fmla="*/ 662178 w 4713849"/>
              <a:gd name="connsiteY873" fmla="*/ 5167898 h 5303047"/>
              <a:gd name="connsiteX874" fmla="*/ 664250 w 4713849"/>
              <a:gd name="connsiteY874" fmla="*/ 5169177 h 5303047"/>
              <a:gd name="connsiteX875" fmla="*/ 628939 w 4713849"/>
              <a:gd name="connsiteY875" fmla="*/ 5191436 h 5303047"/>
              <a:gd name="connsiteX876" fmla="*/ 638215 w 4713849"/>
              <a:gd name="connsiteY876" fmla="*/ 5189283 h 5303047"/>
              <a:gd name="connsiteX877" fmla="*/ 645697 w 4713849"/>
              <a:gd name="connsiteY877" fmla="*/ 5193590 h 5303047"/>
              <a:gd name="connsiteX878" fmla="*/ 677119 w 4713849"/>
              <a:gd name="connsiteY878" fmla="*/ 5180307 h 5303047"/>
              <a:gd name="connsiteX879" fmla="*/ 727447 w 4713849"/>
              <a:gd name="connsiteY879" fmla="*/ 5157773 h 5303047"/>
              <a:gd name="connsiteX880" fmla="*/ 770894 w 4713849"/>
              <a:gd name="connsiteY880" fmla="*/ 5137797 h 5303047"/>
              <a:gd name="connsiteX881" fmla="*/ 760579 w 4713849"/>
              <a:gd name="connsiteY881" fmla="*/ 5143825 h 5303047"/>
              <a:gd name="connsiteX882" fmla="*/ 704246 w 4713849"/>
              <a:gd name="connsiteY882" fmla="*/ 5169494 h 5303047"/>
              <a:gd name="connsiteX883" fmla="*/ 589036 w 4713849"/>
              <a:gd name="connsiteY883" fmla="*/ 5225142 h 5303047"/>
              <a:gd name="connsiteX884" fmla="*/ 526718 w 4713849"/>
              <a:gd name="connsiteY884" fmla="*/ 5252247 h 5303047"/>
              <a:gd name="connsiteX885" fmla="*/ 468440 w 4713849"/>
              <a:gd name="connsiteY885" fmla="*/ 5276121 h 5303047"/>
              <a:gd name="connsiteX886" fmla="*/ 535471 w 4713849"/>
              <a:gd name="connsiteY886" fmla="*/ 5245246 h 5303047"/>
              <a:gd name="connsiteX887" fmla="*/ 557616 w 4713849"/>
              <a:gd name="connsiteY887" fmla="*/ 5234117 h 5303047"/>
              <a:gd name="connsiteX888" fmla="*/ 535471 w 4713849"/>
              <a:gd name="connsiteY888" fmla="*/ 5238426 h 5303047"/>
              <a:gd name="connsiteX889" fmla="*/ 383454 w 4713849"/>
              <a:gd name="connsiteY889" fmla="*/ 5303047 h 5303047"/>
              <a:gd name="connsiteX890" fmla="*/ 522305 w 4713849"/>
              <a:gd name="connsiteY890" fmla="*/ 5238426 h 5303047"/>
              <a:gd name="connsiteX891" fmla="*/ 531581 w 4713849"/>
              <a:gd name="connsiteY891" fmla="*/ 5231604 h 5303047"/>
              <a:gd name="connsiteX892" fmla="*/ 522305 w 4713849"/>
              <a:gd name="connsiteY892" fmla="*/ 5236271 h 5303047"/>
              <a:gd name="connsiteX893" fmla="*/ 444089 w 4713849"/>
              <a:gd name="connsiteY893" fmla="*/ 5269120 h 5303047"/>
              <a:gd name="connsiteX894" fmla="*/ 393462 w 4713849"/>
              <a:gd name="connsiteY894" fmla="*/ 5289034 h 5303047"/>
              <a:gd name="connsiteX895" fmla="*/ 399593 w 4713849"/>
              <a:gd name="connsiteY895" fmla="*/ 5284211 h 5303047"/>
              <a:gd name="connsiteX896" fmla="*/ 399841 w 4713849"/>
              <a:gd name="connsiteY896" fmla="*/ 5283972 h 5303047"/>
              <a:gd name="connsiteX897" fmla="*/ 402007 w 4713849"/>
              <a:gd name="connsiteY897" fmla="*/ 5282943 h 5303047"/>
              <a:gd name="connsiteX898" fmla="*/ 437019 w 4713849"/>
              <a:gd name="connsiteY898" fmla="*/ 5267505 h 5303047"/>
              <a:gd name="connsiteX899" fmla="*/ 411284 w 4713849"/>
              <a:gd name="connsiteY899" fmla="*/ 5273967 h 5303047"/>
              <a:gd name="connsiteX900" fmla="*/ 408803 w 4713849"/>
              <a:gd name="connsiteY900" fmla="*/ 5275122 h 5303047"/>
              <a:gd name="connsiteX901" fmla="*/ 409187 w 4713849"/>
              <a:gd name="connsiteY901" fmla="*/ 5271104 h 5303047"/>
              <a:gd name="connsiteX902" fmla="*/ 401217 w 4713849"/>
              <a:gd name="connsiteY902" fmla="*/ 5275679 h 5303047"/>
              <a:gd name="connsiteX903" fmla="*/ 392391 w 4713849"/>
              <a:gd name="connsiteY903" fmla="*/ 5282345 h 5303047"/>
              <a:gd name="connsiteX904" fmla="*/ 385249 w 4713849"/>
              <a:gd name="connsiteY904" fmla="*/ 5285097 h 5303047"/>
              <a:gd name="connsiteX905" fmla="*/ 405897 w 4713849"/>
              <a:gd name="connsiteY905" fmla="*/ 5271812 h 5303047"/>
              <a:gd name="connsiteX906" fmla="*/ 539061 w 4713849"/>
              <a:gd name="connsiteY906" fmla="*/ 5214013 h 5303047"/>
              <a:gd name="connsiteX907" fmla="*/ 589036 w 4713849"/>
              <a:gd name="connsiteY907" fmla="*/ 5187086 h 5303047"/>
              <a:gd name="connsiteX908" fmla="*/ 581555 w 4713849"/>
              <a:gd name="connsiteY908" fmla="*/ 5189600 h 5303047"/>
              <a:gd name="connsiteX909" fmla="*/ 472331 w 4713849"/>
              <a:gd name="connsiteY909" fmla="*/ 5236271 h 5303047"/>
              <a:gd name="connsiteX910" fmla="*/ 431334 w 4713849"/>
              <a:gd name="connsiteY910" fmla="*/ 5254221 h 5303047"/>
              <a:gd name="connsiteX911" fmla="*/ 453777 w 4713849"/>
              <a:gd name="connsiteY911" fmla="*/ 5240579 h 5303047"/>
              <a:gd name="connsiteX912" fmla="*/ 468340 w 4713849"/>
              <a:gd name="connsiteY912" fmla="*/ 5233773 h 5303047"/>
              <a:gd name="connsiteX913" fmla="*/ 468912 w 4713849"/>
              <a:gd name="connsiteY913" fmla="*/ 5231665 h 5303047"/>
              <a:gd name="connsiteX914" fmla="*/ 462042 w 4713849"/>
              <a:gd name="connsiteY914" fmla="*/ 5223187 h 5303047"/>
              <a:gd name="connsiteX915" fmla="*/ 463239 w 4713849"/>
              <a:gd name="connsiteY915" fmla="*/ 5222703 h 5303047"/>
              <a:gd name="connsiteX916" fmla="*/ 520343 w 4713849"/>
              <a:gd name="connsiteY916" fmla="*/ 5201055 h 5303047"/>
              <a:gd name="connsiteX917" fmla="*/ 528763 w 4713849"/>
              <a:gd name="connsiteY917" fmla="*/ 5202594 h 5303047"/>
              <a:gd name="connsiteX918" fmla="*/ 523839 w 4713849"/>
              <a:gd name="connsiteY918" fmla="*/ 5206736 h 5303047"/>
              <a:gd name="connsiteX919" fmla="*/ 514949 w 4713849"/>
              <a:gd name="connsiteY919" fmla="*/ 5211857 h 5303047"/>
              <a:gd name="connsiteX920" fmla="*/ 574373 w 4713849"/>
              <a:gd name="connsiteY920" fmla="*/ 5184932 h 5303047"/>
              <a:gd name="connsiteX921" fmla="*/ 620757 w 4713849"/>
              <a:gd name="connsiteY921" fmla="*/ 5160520 h 5303047"/>
              <a:gd name="connsiteX922" fmla="*/ 601193 w 4713849"/>
              <a:gd name="connsiteY922" fmla="*/ 5168418 h 5303047"/>
              <a:gd name="connsiteX923" fmla="*/ 596030 w 4713849"/>
              <a:gd name="connsiteY923" fmla="*/ 5171310 h 5303047"/>
              <a:gd name="connsiteX924" fmla="*/ 590572 w 4713849"/>
              <a:gd name="connsiteY924" fmla="*/ 5175883 h 5303047"/>
              <a:gd name="connsiteX925" fmla="*/ 568882 w 4713849"/>
              <a:gd name="connsiteY925" fmla="*/ 5185544 h 5303047"/>
              <a:gd name="connsiteX926" fmla="*/ 551273 w 4713849"/>
              <a:gd name="connsiteY926" fmla="*/ 5190104 h 5303047"/>
              <a:gd name="connsiteX927" fmla="*/ 548076 w 4713849"/>
              <a:gd name="connsiteY927" fmla="*/ 5192562 h 5303047"/>
              <a:gd name="connsiteX928" fmla="*/ 542652 w 4713849"/>
              <a:gd name="connsiteY928" fmla="*/ 5193908 h 5303047"/>
              <a:gd name="connsiteX929" fmla="*/ 550300 w 4713849"/>
              <a:gd name="connsiteY929" fmla="*/ 5190356 h 5303047"/>
              <a:gd name="connsiteX930" fmla="*/ 548133 w 4713849"/>
              <a:gd name="connsiteY930" fmla="*/ 5190917 h 5303047"/>
              <a:gd name="connsiteX931" fmla="*/ 541113 w 4713849"/>
              <a:gd name="connsiteY931" fmla="*/ 5186302 h 5303047"/>
              <a:gd name="connsiteX932" fmla="*/ 590892 w 4713849"/>
              <a:gd name="connsiteY932" fmla="*/ 5166893 h 5303047"/>
              <a:gd name="connsiteX933" fmla="*/ 596685 w 4713849"/>
              <a:gd name="connsiteY933" fmla="*/ 5167343 h 5303047"/>
              <a:gd name="connsiteX934" fmla="*/ 611479 w 4713849"/>
              <a:gd name="connsiteY934" fmla="*/ 5160520 h 5303047"/>
              <a:gd name="connsiteX935" fmla="*/ 612799 w 4713849"/>
              <a:gd name="connsiteY935" fmla="*/ 5159474 h 5303047"/>
              <a:gd name="connsiteX936" fmla="*/ 606344 w 4713849"/>
              <a:gd name="connsiteY936" fmla="*/ 5159814 h 5303047"/>
              <a:gd name="connsiteX937" fmla="*/ 673031 w 4713849"/>
              <a:gd name="connsiteY937" fmla="*/ 5121906 h 5303047"/>
              <a:gd name="connsiteX938" fmla="*/ 679587 w 4713849"/>
              <a:gd name="connsiteY938" fmla="*/ 5119489 h 5303047"/>
              <a:gd name="connsiteX939" fmla="*/ 694970 w 4713849"/>
              <a:gd name="connsiteY939" fmla="*/ 5111693 h 5303047"/>
              <a:gd name="connsiteX940" fmla="*/ 704246 w 4713849"/>
              <a:gd name="connsiteY940" fmla="*/ 5104874 h 5303047"/>
              <a:gd name="connsiteX941" fmla="*/ 685692 w 4713849"/>
              <a:gd name="connsiteY941" fmla="*/ 5111693 h 5303047"/>
              <a:gd name="connsiteX942" fmla="*/ 539062 w 4713849"/>
              <a:gd name="connsiteY942" fmla="*/ 5178470 h 5303047"/>
              <a:gd name="connsiteX943" fmla="*/ 659659 w 4713849"/>
              <a:gd name="connsiteY943" fmla="*/ 5118156 h 5303047"/>
              <a:gd name="connsiteX944" fmla="*/ 670730 w 4713849"/>
              <a:gd name="connsiteY944" fmla="*/ 5104874 h 5303047"/>
              <a:gd name="connsiteX945" fmla="*/ 641317 w 4713849"/>
              <a:gd name="connsiteY945" fmla="*/ 5118838 h 5303047"/>
              <a:gd name="connsiteX946" fmla="*/ 643826 w 4713849"/>
              <a:gd name="connsiteY946" fmla="*/ 5118657 h 5303047"/>
              <a:gd name="connsiteX947" fmla="*/ 617668 w 4713849"/>
              <a:gd name="connsiteY947" fmla="*/ 5132037 h 5303047"/>
              <a:gd name="connsiteX948" fmla="*/ 608286 w 4713849"/>
              <a:gd name="connsiteY948" fmla="*/ 5134520 h 5303047"/>
              <a:gd name="connsiteX949" fmla="*/ 597003 w 4713849"/>
              <a:gd name="connsiteY949" fmla="*/ 5139876 h 5303047"/>
              <a:gd name="connsiteX950" fmla="*/ 526195 w 4713849"/>
              <a:gd name="connsiteY950" fmla="*/ 5171649 h 5303047"/>
              <a:gd name="connsiteX951" fmla="*/ 511233 w 4713849"/>
              <a:gd name="connsiteY951" fmla="*/ 5171649 h 5303047"/>
              <a:gd name="connsiteX952" fmla="*/ 605793 w 4713849"/>
              <a:gd name="connsiteY952" fmla="*/ 5122824 h 5303047"/>
              <a:gd name="connsiteX953" fmla="*/ 620757 w 4713849"/>
              <a:gd name="connsiteY953" fmla="*/ 5111693 h 5303047"/>
              <a:gd name="connsiteX954" fmla="*/ 539772 w 4713849"/>
              <a:gd name="connsiteY954" fmla="*/ 5149255 h 5303047"/>
              <a:gd name="connsiteX955" fmla="*/ 507304 w 4713849"/>
              <a:gd name="connsiteY955" fmla="*/ 5164770 h 5303047"/>
              <a:gd name="connsiteX956" fmla="*/ 518592 w 4713849"/>
              <a:gd name="connsiteY956" fmla="*/ 5152809 h 5303047"/>
              <a:gd name="connsiteX957" fmla="*/ 496194 w 4713849"/>
              <a:gd name="connsiteY957" fmla="*/ 5163146 h 5303047"/>
              <a:gd name="connsiteX958" fmla="*/ 477958 w 4713849"/>
              <a:gd name="connsiteY958" fmla="*/ 5178207 h 5303047"/>
              <a:gd name="connsiteX959" fmla="*/ 463053 w 4713849"/>
              <a:gd name="connsiteY959" fmla="*/ 5184932 h 5303047"/>
              <a:gd name="connsiteX960" fmla="*/ 461258 w 4713849"/>
              <a:gd name="connsiteY960" fmla="*/ 5185749 h 5303047"/>
              <a:gd name="connsiteX961" fmla="*/ 468194 w 4713849"/>
              <a:gd name="connsiteY961" fmla="*/ 5179285 h 5303047"/>
              <a:gd name="connsiteX962" fmla="*/ 496482 w 4713849"/>
              <a:gd name="connsiteY962" fmla="*/ 5154761 h 5303047"/>
              <a:gd name="connsiteX963" fmla="*/ 565251 w 4713849"/>
              <a:gd name="connsiteY963" fmla="*/ 5100112 h 5303047"/>
              <a:gd name="connsiteX964" fmla="*/ 541278 w 4713849"/>
              <a:gd name="connsiteY964" fmla="*/ 5113142 h 5303047"/>
              <a:gd name="connsiteX965" fmla="*/ 508206 w 4713849"/>
              <a:gd name="connsiteY965" fmla="*/ 5137422 h 5303047"/>
              <a:gd name="connsiteX966" fmla="*/ 493636 w 4713849"/>
              <a:gd name="connsiteY966" fmla="*/ 5142158 h 5303047"/>
              <a:gd name="connsiteX967" fmla="*/ 482844 w 4713849"/>
              <a:gd name="connsiteY967" fmla="*/ 5153959 h 5303047"/>
              <a:gd name="connsiteX968" fmla="*/ 467934 w 4713849"/>
              <a:gd name="connsiteY968" fmla="*/ 5158805 h 5303047"/>
              <a:gd name="connsiteX969" fmla="*/ 437786 w 4713849"/>
              <a:gd name="connsiteY969" fmla="*/ 5184752 h 5303047"/>
              <a:gd name="connsiteX970" fmla="*/ 449848 w 4713849"/>
              <a:gd name="connsiteY970" fmla="*/ 5167302 h 5303047"/>
              <a:gd name="connsiteX971" fmla="*/ 470595 w 4713849"/>
              <a:gd name="connsiteY971" fmla="*/ 5149648 h 5303047"/>
              <a:gd name="connsiteX972" fmla="*/ 474398 w 4713849"/>
              <a:gd name="connsiteY972" fmla="*/ 5137503 h 5303047"/>
              <a:gd name="connsiteX973" fmla="*/ 501248 w 4713849"/>
              <a:gd name="connsiteY973" fmla="*/ 5114264 h 5303047"/>
              <a:gd name="connsiteX974" fmla="*/ 536014 w 4713849"/>
              <a:gd name="connsiteY974" fmla="*/ 5090460 h 5303047"/>
              <a:gd name="connsiteX975" fmla="*/ 535315 w 4713849"/>
              <a:gd name="connsiteY975" fmla="*/ 5091062 h 5303047"/>
              <a:gd name="connsiteX976" fmla="*/ 533617 w 4713849"/>
              <a:gd name="connsiteY976" fmla="*/ 5092481 h 5303047"/>
              <a:gd name="connsiteX977" fmla="*/ 534010 w 4713849"/>
              <a:gd name="connsiteY977" fmla="*/ 5092186 h 5303047"/>
              <a:gd name="connsiteX978" fmla="*/ 535315 w 4713849"/>
              <a:gd name="connsiteY978" fmla="*/ 5091062 h 5303047"/>
              <a:gd name="connsiteX979" fmla="*/ 536136 w 4713849"/>
              <a:gd name="connsiteY979" fmla="*/ 5090377 h 5303047"/>
              <a:gd name="connsiteX980" fmla="*/ 536014 w 4713849"/>
              <a:gd name="connsiteY980" fmla="*/ 5090460 h 5303047"/>
              <a:gd name="connsiteX981" fmla="*/ 540167 w 4713849"/>
              <a:gd name="connsiteY981" fmla="*/ 5086885 h 5303047"/>
              <a:gd name="connsiteX982" fmla="*/ 550443 w 4713849"/>
              <a:gd name="connsiteY982" fmla="*/ 5074817 h 5303047"/>
              <a:gd name="connsiteX983" fmla="*/ 527664 w 4713849"/>
              <a:gd name="connsiteY983" fmla="*/ 5093130 h 5303047"/>
              <a:gd name="connsiteX984" fmla="*/ 454922 w 4713849"/>
              <a:gd name="connsiteY984" fmla="*/ 5149507 h 5303047"/>
              <a:gd name="connsiteX985" fmla="*/ 430610 w 4713849"/>
              <a:gd name="connsiteY985" fmla="*/ 5162648 h 5303047"/>
              <a:gd name="connsiteX986" fmla="*/ 407280 w 4713849"/>
              <a:gd name="connsiteY986" fmla="*/ 5178523 h 5303047"/>
              <a:gd name="connsiteX987" fmla="*/ 394479 w 4713849"/>
              <a:gd name="connsiteY987" fmla="*/ 5171774 h 5303047"/>
              <a:gd name="connsiteX988" fmla="*/ 347101 w 4713849"/>
              <a:gd name="connsiteY988" fmla="*/ 5211614 h 5303047"/>
              <a:gd name="connsiteX989" fmla="*/ 328834 w 4713849"/>
              <a:gd name="connsiteY989" fmla="*/ 5226898 h 5303047"/>
              <a:gd name="connsiteX990" fmla="*/ 325999 w 4713849"/>
              <a:gd name="connsiteY990" fmla="*/ 5227295 h 5303047"/>
              <a:gd name="connsiteX991" fmla="*/ 317975 w 4713849"/>
              <a:gd name="connsiteY991" fmla="*/ 5229177 h 5303047"/>
              <a:gd name="connsiteX992" fmla="*/ 323682 w 4713849"/>
              <a:gd name="connsiteY992" fmla="*/ 5224083 h 5303047"/>
              <a:gd name="connsiteX993" fmla="*/ 409415 w 4713849"/>
              <a:gd name="connsiteY993" fmla="*/ 5147719 h 5303047"/>
              <a:gd name="connsiteX994" fmla="*/ 443080 w 4713849"/>
              <a:gd name="connsiteY994" fmla="*/ 5118011 h 5303047"/>
              <a:gd name="connsiteX995" fmla="*/ 467127 w 4713849"/>
              <a:gd name="connsiteY995" fmla="*/ 5094047 h 5303047"/>
              <a:gd name="connsiteX996" fmla="*/ 481437 w 4713849"/>
              <a:gd name="connsiteY996" fmla="*/ 5078486 h 5303047"/>
              <a:gd name="connsiteX997" fmla="*/ 484477 w 4713849"/>
              <a:gd name="connsiteY997" fmla="*/ 5061351 h 5303047"/>
              <a:gd name="connsiteX998" fmla="*/ 429176 w 4713849"/>
              <a:gd name="connsiteY998" fmla="*/ 5106385 h 5303047"/>
              <a:gd name="connsiteX999" fmla="*/ 387974 w 4713849"/>
              <a:gd name="connsiteY999" fmla="*/ 5133307 h 5303047"/>
              <a:gd name="connsiteX1000" fmla="*/ 376918 w 4713849"/>
              <a:gd name="connsiteY1000" fmla="*/ 5134283 h 5303047"/>
              <a:gd name="connsiteX1001" fmla="*/ 335334 w 4713849"/>
              <a:gd name="connsiteY1001" fmla="*/ 5169185 h 5303047"/>
              <a:gd name="connsiteX1002" fmla="*/ 343296 w 4713849"/>
              <a:gd name="connsiteY1002" fmla="*/ 5156123 h 5303047"/>
              <a:gd name="connsiteX1003" fmla="*/ 343435 w 4713849"/>
              <a:gd name="connsiteY1003" fmla="*/ 5157472 h 5303047"/>
              <a:gd name="connsiteX1004" fmla="*/ 341814 w 4713849"/>
              <a:gd name="connsiteY1004" fmla="*/ 5159222 h 5303047"/>
              <a:gd name="connsiteX1005" fmla="*/ 343523 w 4713849"/>
              <a:gd name="connsiteY1005" fmla="*/ 5158340 h 5303047"/>
              <a:gd name="connsiteX1006" fmla="*/ 343435 w 4713849"/>
              <a:gd name="connsiteY1006" fmla="*/ 5157472 h 5303047"/>
              <a:gd name="connsiteX1007" fmla="*/ 346414 w 4713849"/>
              <a:gd name="connsiteY1007" fmla="*/ 5154253 h 5303047"/>
              <a:gd name="connsiteX1008" fmla="*/ 348862 w 4713849"/>
              <a:gd name="connsiteY1008" fmla="*/ 5152786 h 5303047"/>
              <a:gd name="connsiteX1009" fmla="*/ 351125 w 4713849"/>
              <a:gd name="connsiteY1009" fmla="*/ 5150522 h 5303047"/>
              <a:gd name="connsiteX1010" fmla="*/ 353234 w 4713849"/>
              <a:gd name="connsiteY1010" fmla="*/ 5138927 h 5303047"/>
              <a:gd name="connsiteX1011" fmla="*/ 392784 w 4713849"/>
              <a:gd name="connsiteY1011" fmla="*/ 5104688 h 5303047"/>
              <a:gd name="connsiteX1012" fmla="*/ 395106 w 4713849"/>
              <a:gd name="connsiteY1012" fmla="*/ 5095642 h 5303047"/>
              <a:gd name="connsiteX1013" fmla="*/ 442485 w 4713849"/>
              <a:gd name="connsiteY1013" fmla="*/ 5055802 h 5303047"/>
              <a:gd name="connsiteX1014" fmla="*/ 470297 w 4713849"/>
              <a:gd name="connsiteY1014" fmla="*/ 5034881 h 5303047"/>
              <a:gd name="connsiteX1015" fmla="*/ 471930 w 4713849"/>
              <a:gd name="connsiteY1015" fmla="*/ 5032573 h 5303047"/>
              <a:gd name="connsiteX1016" fmla="*/ 476745 w 4713849"/>
              <a:gd name="connsiteY1016" fmla="*/ 5026092 h 5303047"/>
              <a:gd name="connsiteX1017" fmla="*/ 492006 w 4713849"/>
              <a:gd name="connsiteY1017" fmla="*/ 5018549 h 5303047"/>
              <a:gd name="connsiteX1018" fmla="*/ 492541 w 4713849"/>
              <a:gd name="connsiteY1018" fmla="*/ 5018147 h 5303047"/>
              <a:gd name="connsiteX1019" fmla="*/ 495752 w 4713849"/>
              <a:gd name="connsiteY1019" fmla="*/ 5011431 h 5303047"/>
              <a:gd name="connsiteX1020" fmla="*/ 447270 w 4713849"/>
              <a:gd name="connsiteY1020" fmla="*/ 5046392 h 5303047"/>
              <a:gd name="connsiteX1021" fmla="*/ 326792 w 4713849"/>
              <a:gd name="connsiteY1021" fmla="*/ 5141033 h 5303047"/>
              <a:gd name="connsiteX1022" fmla="*/ 267759 w 4713849"/>
              <a:gd name="connsiteY1022" fmla="*/ 5192419 h 5303047"/>
              <a:gd name="connsiteX1023" fmla="*/ 262446 w 4713849"/>
              <a:gd name="connsiteY1023" fmla="*/ 5193907 h 5303047"/>
              <a:gd name="connsiteX1024" fmla="*/ 250224 w 4713849"/>
              <a:gd name="connsiteY1024" fmla="*/ 5198135 h 5303047"/>
              <a:gd name="connsiteX1025" fmla="*/ 267732 w 4713849"/>
              <a:gd name="connsiteY1025" fmla="*/ 5180688 h 5303047"/>
              <a:gd name="connsiteX1026" fmla="*/ 248520 w 4713849"/>
              <a:gd name="connsiteY1026" fmla="*/ 5194851 h 5303047"/>
              <a:gd name="connsiteX1027" fmla="*/ 246100 w 4713849"/>
              <a:gd name="connsiteY1027" fmla="*/ 5189600 h 5303047"/>
              <a:gd name="connsiteX1028" fmla="*/ 249989 w 4713849"/>
              <a:gd name="connsiteY1028" fmla="*/ 5189600 h 5303047"/>
              <a:gd name="connsiteX1029" fmla="*/ 246100 w 4713849"/>
              <a:gd name="connsiteY1029" fmla="*/ 5189600 h 5303047"/>
              <a:gd name="connsiteX1030" fmla="*/ 238496 w 4713849"/>
              <a:gd name="connsiteY1030" fmla="*/ 5192883 h 5303047"/>
              <a:gd name="connsiteX1031" fmla="*/ 255412 w 4713849"/>
              <a:gd name="connsiteY1031" fmla="*/ 5176969 h 5303047"/>
              <a:gd name="connsiteX1032" fmla="*/ 261390 w 4713849"/>
              <a:gd name="connsiteY1032" fmla="*/ 5172889 h 5303047"/>
              <a:gd name="connsiteX1033" fmla="*/ 264653 w 4713849"/>
              <a:gd name="connsiteY1033" fmla="*/ 5171649 h 5303047"/>
              <a:gd name="connsiteX1034" fmla="*/ 262701 w 4713849"/>
              <a:gd name="connsiteY1034" fmla="*/ 5170112 h 5303047"/>
              <a:gd name="connsiteX1035" fmla="*/ 285336 w 4713849"/>
              <a:gd name="connsiteY1035" fmla="*/ 5148818 h 5303047"/>
              <a:gd name="connsiteX1036" fmla="*/ 293680 w 4713849"/>
              <a:gd name="connsiteY1036" fmla="*/ 5144706 h 5303047"/>
              <a:gd name="connsiteX1037" fmla="*/ 313131 w 4713849"/>
              <a:gd name="connsiteY1037" fmla="*/ 5136107 h 5303047"/>
              <a:gd name="connsiteX1038" fmla="*/ 335276 w 4713849"/>
              <a:gd name="connsiteY1038" fmla="*/ 5122824 h 5303047"/>
              <a:gd name="connsiteX1039" fmla="*/ 294578 w 4713849"/>
              <a:gd name="connsiteY1039" fmla="*/ 5140415 h 5303047"/>
              <a:gd name="connsiteX1040" fmla="*/ 294108 w 4713849"/>
              <a:gd name="connsiteY1040" fmla="*/ 5140565 h 5303047"/>
              <a:gd name="connsiteX1041" fmla="*/ 300278 w 4713849"/>
              <a:gd name="connsiteY1041" fmla="*/ 5134761 h 5303047"/>
              <a:gd name="connsiteX1042" fmla="*/ 411718 w 4713849"/>
              <a:gd name="connsiteY1042" fmla="*/ 5038749 h 5303047"/>
              <a:gd name="connsiteX1043" fmla="*/ 396057 w 4713849"/>
              <a:gd name="connsiteY1043" fmla="*/ 5047768 h 5303047"/>
              <a:gd name="connsiteX1044" fmla="*/ 400199 w 4713849"/>
              <a:gd name="connsiteY1044" fmla="*/ 5040534 h 5303047"/>
              <a:gd name="connsiteX1045" fmla="*/ 440610 w 4713849"/>
              <a:gd name="connsiteY1045" fmla="*/ 5020146 h 5303047"/>
              <a:gd name="connsiteX1046" fmla="*/ 408722 w 4713849"/>
              <a:gd name="connsiteY1046" fmla="*/ 5032376 h 5303047"/>
              <a:gd name="connsiteX1047" fmla="*/ 410342 w 4713849"/>
              <a:gd name="connsiteY1047" fmla="*/ 5030898 h 5303047"/>
              <a:gd name="connsiteX1048" fmla="*/ 446940 w 4713849"/>
              <a:gd name="connsiteY1048" fmla="*/ 4995007 h 5303047"/>
              <a:gd name="connsiteX1049" fmla="*/ 386472 w 4713849"/>
              <a:gd name="connsiteY1049" fmla="*/ 5036483 h 5303047"/>
              <a:gd name="connsiteX1050" fmla="*/ 386209 w 4713849"/>
              <a:gd name="connsiteY1050" fmla="*/ 5025660 h 5303047"/>
              <a:gd name="connsiteX1051" fmla="*/ 377738 w 4713849"/>
              <a:gd name="connsiteY1051" fmla="*/ 5028413 h 5303047"/>
              <a:gd name="connsiteX1052" fmla="*/ 405853 w 4713849"/>
              <a:gd name="connsiteY1052" fmla="*/ 5003128 h 5303047"/>
              <a:gd name="connsiteX1053" fmla="*/ 436553 w 4713849"/>
              <a:gd name="connsiteY1053" fmla="*/ 4979619 h 5303047"/>
              <a:gd name="connsiteX1054" fmla="*/ 436842 w 4713849"/>
              <a:gd name="connsiteY1054" fmla="*/ 4971235 h 5303047"/>
              <a:gd name="connsiteX1055" fmla="*/ 470843 w 4713849"/>
              <a:gd name="connsiteY1055" fmla="*/ 4941416 h 5303047"/>
              <a:gd name="connsiteX1056" fmla="*/ 438400 w 4713849"/>
              <a:gd name="connsiteY1056" fmla="*/ 4957200 h 5303047"/>
              <a:gd name="connsiteX1057" fmla="*/ 399779 w 4713849"/>
              <a:gd name="connsiteY1057" fmla="*/ 4985901 h 5303047"/>
              <a:gd name="connsiteX1058" fmla="*/ 321438 w 4713849"/>
              <a:gd name="connsiteY1058" fmla="*/ 5038425 h 5303047"/>
              <a:gd name="connsiteX1059" fmla="*/ 391689 w 4713849"/>
              <a:gd name="connsiteY1059" fmla="*/ 4980677 h 5303047"/>
              <a:gd name="connsiteX1060" fmla="*/ 423567 w 4713849"/>
              <a:gd name="connsiteY1060" fmla="*/ 4951113 h 5303047"/>
              <a:gd name="connsiteX1061" fmla="*/ 427370 w 4713849"/>
              <a:gd name="connsiteY1061" fmla="*/ 4938967 h 5303047"/>
              <a:gd name="connsiteX1062" fmla="*/ 462567 w 4713849"/>
              <a:gd name="connsiteY1062" fmla="*/ 4914433 h 5303047"/>
              <a:gd name="connsiteX1063" fmla="*/ 457687 w 4713849"/>
              <a:gd name="connsiteY1063" fmla="*/ 4902492 h 5303047"/>
              <a:gd name="connsiteX1064" fmla="*/ 499180 w 4713849"/>
              <a:gd name="connsiteY1064" fmla="*/ 4867185 h 5303047"/>
              <a:gd name="connsiteX1065" fmla="*/ 498802 w 4713849"/>
              <a:gd name="connsiteY1065" fmla="*/ 4865513 h 5303047"/>
              <a:gd name="connsiteX1066" fmla="*/ 498732 w 4713849"/>
              <a:gd name="connsiteY1066" fmla="*/ 4865203 h 5303047"/>
              <a:gd name="connsiteX1067" fmla="*/ 498675 w 4713849"/>
              <a:gd name="connsiteY1067" fmla="*/ 4864955 h 5303047"/>
              <a:gd name="connsiteX1068" fmla="*/ 498802 w 4713849"/>
              <a:gd name="connsiteY1068" fmla="*/ 4865513 h 5303047"/>
              <a:gd name="connsiteX1069" fmla="*/ 499012 w 4713849"/>
              <a:gd name="connsiteY1069" fmla="*/ 4866442 h 5303047"/>
              <a:gd name="connsiteX1070" fmla="*/ 499180 w 4713849"/>
              <a:gd name="connsiteY1070" fmla="*/ 4867185 h 5303047"/>
              <a:gd name="connsiteX1071" fmla="*/ 462042 w 4713849"/>
              <a:gd name="connsiteY1071" fmla="*/ 4892785 h 5303047"/>
              <a:gd name="connsiteX1072" fmla="*/ 402964 w 4713849"/>
              <a:gd name="connsiteY1072" fmla="*/ 4930756 h 5303047"/>
              <a:gd name="connsiteX1073" fmla="*/ 439288 w 4713849"/>
              <a:gd name="connsiteY1073" fmla="*/ 4891891 h 5303047"/>
              <a:gd name="connsiteX1074" fmla="*/ 413662 w 4713849"/>
              <a:gd name="connsiteY1074" fmla="*/ 4897603 h 5303047"/>
              <a:gd name="connsiteX1075" fmla="*/ 417909 w 4713849"/>
              <a:gd name="connsiteY1075" fmla="*/ 4893005 h 5303047"/>
              <a:gd name="connsiteX1076" fmla="*/ 427258 w 4713849"/>
              <a:gd name="connsiteY1076" fmla="*/ 4885682 h 5303047"/>
              <a:gd name="connsiteX1077" fmla="*/ 383720 w 4713849"/>
              <a:gd name="connsiteY1077" fmla="*/ 4907944 h 5303047"/>
              <a:gd name="connsiteX1078" fmla="*/ 367556 w 4713849"/>
              <a:gd name="connsiteY1078" fmla="*/ 4914176 h 5303047"/>
              <a:gd name="connsiteX1079" fmla="*/ 369322 w 4713849"/>
              <a:gd name="connsiteY1079" fmla="*/ 4911569 h 5303047"/>
              <a:gd name="connsiteX1080" fmla="*/ 378815 w 4713849"/>
              <a:gd name="connsiteY1080" fmla="*/ 4899784 h 5303047"/>
              <a:gd name="connsiteX1081" fmla="*/ 364105 w 4713849"/>
              <a:gd name="connsiteY1081" fmla="*/ 4908478 h 5303047"/>
              <a:gd name="connsiteX1082" fmla="*/ 365088 w 4713849"/>
              <a:gd name="connsiteY1082" fmla="*/ 4905206 h 5303047"/>
              <a:gd name="connsiteX1083" fmla="*/ 366173 w 4713849"/>
              <a:gd name="connsiteY1083" fmla="*/ 4903783 h 5303047"/>
              <a:gd name="connsiteX1084" fmla="*/ 382110 w 4713849"/>
              <a:gd name="connsiteY1084" fmla="*/ 4895691 h 5303047"/>
              <a:gd name="connsiteX1085" fmla="*/ 384152 w 4713849"/>
              <a:gd name="connsiteY1085" fmla="*/ 4893156 h 5303047"/>
              <a:gd name="connsiteX1086" fmla="*/ 390838 w 4713849"/>
              <a:gd name="connsiteY1086" fmla="*/ 4882083 h 5303047"/>
              <a:gd name="connsiteX1087" fmla="*/ 378067 w 4713849"/>
              <a:gd name="connsiteY1087" fmla="*/ 4886595 h 5303047"/>
              <a:gd name="connsiteX1088" fmla="*/ 381479 w 4713849"/>
              <a:gd name="connsiteY1088" fmla="*/ 4884578 h 5303047"/>
              <a:gd name="connsiteX1089" fmla="*/ 336554 w 4713849"/>
              <a:gd name="connsiteY1089" fmla="*/ 4904118 h 5303047"/>
              <a:gd name="connsiteX1090" fmla="*/ 278275 w 4713849"/>
              <a:gd name="connsiteY1090" fmla="*/ 4927993 h 5303047"/>
              <a:gd name="connsiteX1091" fmla="*/ 345307 w 4713849"/>
              <a:gd name="connsiteY1091" fmla="*/ 4897117 h 5303047"/>
              <a:gd name="connsiteX1092" fmla="*/ 367451 w 4713849"/>
              <a:gd name="connsiteY1092" fmla="*/ 4885988 h 5303047"/>
              <a:gd name="connsiteX1093" fmla="*/ 364497 w 4713849"/>
              <a:gd name="connsiteY1093" fmla="*/ 4884390 h 5303047"/>
              <a:gd name="connsiteX1094" fmla="*/ 363474 w 4713849"/>
              <a:gd name="connsiteY1094" fmla="*/ 4884569 h 5303047"/>
              <a:gd name="connsiteX1095" fmla="*/ 356378 w 4713849"/>
              <a:gd name="connsiteY1095" fmla="*/ 4887805 h 5303047"/>
              <a:gd name="connsiteX1096" fmla="*/ 358963 w 4713849"/>
              <a:gd name="connsiteY1096" fmla="*/ 4885713 h 5303047"/>
              <a:gd name="connsiteX1097" fmla="*/ 359536 w 4713849"/>
              <a:gd name="connsiteY1097" fmla="*/ 4885265 h 5303047"/>
              <a:gd name="connsiteX1098" fmla="*/ 357726 w 4713849"/>
              <a:gd name="connsiteY1098" fmla="*/ 4885585 h 5303047"/>
              <a:gd name="connsiteX1099" fmla="*/ 345307 w 4713849"/>
              <a:gd name="connsiteY1099" fmla="*/ 4890296 h 5303047"/>
              <a:gd name="connsiteX1100" fmla="*/ 193289 w 4713849"/>
              <a:gd name="connsiteY1100" fmla="*/ 4954918 h 5303047"/>
              <a:gd name="connsiteX1101" fmla="*/ 332140 w 4713849"/>
              <a:gd name="connsiteY1101" fmla="*/ 4890296 h 5303047"/>
              <a:gd name="connsiteX1102" fmla="*/ 341418 w 4713849"/>
              <a:gd name="connsiteY1102" fmla="*/ 4883475 h 5303047"/>
              <a:gd name="connsiteX1103" fmla="*/ 332140 w 4713849"/>
              <a:gd name="connsiteY1103" fmla="*/ 4888142 h 5303047"/>
              <a:gd name="connsiteX1104" fmla="*/ 253925 w 4713849"/>
              <a:gd name="connsiteY1104" fmla="*/ 4920991 h 5303047"/>
              <a:gd name="connsiteX1105" fmla="*/ 203298 w 4713849"/>
              <a:gd name="connsiteY1105" fmla="*/ 4940905 h 5303047"/>
              <a:gd name="connsiteX1106" fmla="*/ 209429 w 4713849"/>
              <a:gd name="connsiteY1106" fmla="*/ 4936083 h 5303047"/>
              <a:gd name="connsiteX1107" fmla="*/ 209676 w 4713849"/>
              <a:gd name="connsiteY1107" fmla="*/ 4935843 h 5303047"/>
              <a:gd name="connsiteX1108" fmla="*/ 211842 w 4713849"/>
              <a:gd name="connsiteY1108" fmla="*/ 4934814 h 5303047"/>
              <a:gd name="connsiteX1109" fmla="*/ 246854 w 4713849"/>
              <a:gd name="connsiteY1109" fmla="*/ 4919376 h 5303047"/>
              <a:gd name="connsiteX1110" fmla="*/ 221120 w 4713849"/>
              <a:gd name="connsiteY1110" fmla="*/ 4925839 h 5303047"/>
              <a:gd name="connsiteX1111" fmla="*/ 218639 w 4713849"/>
              <a:gd name="connsiteY1111" fmla="*/ 4926993 h 5303047"/>
              <a:gd name="connsiteX1112" fmla="*/ 219022 w 4713849"/>
              <a:gd name="connsiteY1112" fmla="*/ 4922975 h 5303047"/>
              <a:gd name="connsiteX1113" fmla="*/ 211054 w 4713849"/>
              <a:gd name="connsiteY1113" fmla="*/ 4927550 h 5303047"/>
              <a:gd name="connsiteX1114" fmla="*/ 202227 w 4713849"/>
              <a:gd name="connsiteY1114" fmla="*/ 4934216 h 5303047"/>
              <a:gd name="connsiteX1115" fmla="*/ 195085 w 4713849"/>
              <a:gd name="connsiteY1115" fmla="*/ 4936968 h 5303047"/>
              <a:gd name="connsiteX1116" fmla="*/ 215733 w 4713849"/>
              <a:gd name="connsiteY1116" fmla="*/ 4923683 h 5303047"/>
              <a:gd name="connsiteX1117" fmla="*/ 285681 w 4713849"/>
              <a:gd name="connsiteY1117" fmla="*/ 4893841 h 5303047"/>
              <a:gd name="connsiteX1118" fmla="*/ 334248 w 4713849"/>
              <a:gd name="connsiteY1118" fmla="*/ 4872362 h 5303047"/>
              <a:gd name="connsiteX1119" fmla="*/ 332332 w 4713849"/>
              <a:gd name="connsiteY1119" fmla="*/ 4872373 h 5303047"/>
              <a:gd name="connsiteX1120" fmla="*/ 329400 w 4713849"/>
              <a:gd name="connsiteY1120" fmla="*/ 4870480 h 5303047"/>
              <a:gd name="connsiteX1121" fmla="*/ 358627 w 4713849"/>
              <a:gd name="connsiteY1121" fmla="*/ 4857115 h 5303047"/>
              <a:gd name="connsiteX1122" fmla="*/ 367336 w 4713849"/>
              <a:gd name="connsiteY1122" fmla="*/ 4853046 h 5303047"/>
              <a:gd name="connsiteX1123" fmla="*/ 366011 w 4713849"/>
              <a:gd name="connsiteY1123" fmla="*/ 4852121 h 5303047"/>
              <a:gd name="connsiteX1124" fmla="*/ 336105 w 4713849"/>
              <a:gd name="connsiteY1124" fmla="*/ 4864672 h 5303047"/>
              <a:gd name="connsiteX1125" fmla="*/ 282166 w 4713849"/>
              <a:gd name="connsiteY1125" fmla="*/ 4888142 h 5303047"/>
              <a:gd name="connsiteX1126" fmla="*/ 241169 w 4713849"/>
              <a:gd name="connsiteY1126" fmla="*/ 4906092 h 5303047"/>
              <a:gd name="connsiteX1127" fmla="*/ 251045 w 4713849"/>
              <a:gd name="connsiteY1127" fmla="*/ 4896713 h 5303047"/>
              <a:gd name="connsiteX1128" fmla="*/ 253525 w 4713849"/>
              <a:gd name="connsiteY1128" fmla="*/ 4895817 h 5303047"/>
              <a:gd name="connsiteX1129" fmla="*/ 256641 w 4713849"/>
              <a:gd name="connsiteY1129" fmla="*/ 4892524 h 5303047"/>
              <a:gd name="connsiteX1130" fmla="*/ 277444 w 4713849"/>
              <a:gd name="connsiteY1130" fmla="*/ 4874250 h 5303047"/>
              <a:gd name="connsiteX1131" fmla="*/ 297270 w 4713849"/>
              <a:gd name="connsiteY1131" fmla="*/ 4857352 h 5303047"/>
              <a:gd name="connsiteX1132" fmla="*/ 300061 w 4713849"/>
              <a:gd name="connsiteY1132" fmla="*/ 4854782 h 5303047"/>
              <a:gd name="connsiteX1133" fmla="*/ 317880 w 4713849"/>
              <a:gd name="connsiteY1133" fmla="*/ 4846392 h 5303047"/>
              <a:gd name="connsiteX1134" fmla="*/ 317633 w 4713849"/>
              <a:gd name="connsiteY1134" fmla="*/ 4845603 h 5303047"/>
              <a:gd name="connsiteX1135" fmla="*/ 335073 w 4713849"/>
              <a:gd name="connsiteY1135" fmla="*/ 4835080 h 5303047"/>
              <a:gd name="connsiteX1136" fmla="*/ 348250 w 4713849"/>
              <a:gd name="connsiteY1136" fmla="*/ 4827129 h 5303047"/>
              <a:gd name="connsiteX1137" fmla="*/ 318518 w 4713849"/>
              <a:gd name="connsiteY1137" fmla="*/ 4839922 h 5303047"/>
              <a:gd name="connsiteX1138" fmla="*/ 313623 w 4713849"/>
              <a:gd name="connsiteY1138" fmla="*/ 4842278 h 5303047"/>
              <a:gd name="connsiteX1139" fmla="*/ 327122 w 4713849"/>
              <a:gd name="connsiteY1139" fmla="*/ 4829688 h 5303047"/>
              <a:gd name="connsiteX1140" fmla="*/ 332576 w 4713849"/>
              <a:gd name="connsiteY1140" fmla="*/ 4824777 h 5303047"/>
              <a:gd name="connsiteX1141" fmla="*/ 325487 w 4713849"/>
              <a:gd name="connsiteY1141" fmla="*/ 4827357 h 5303047"/>
              <a:gd name="connsiteX1142" fmla="*/ 321069 w 4713849"/>
              <a:gd name="connsiteY1142" fmla="*/ 4823521 h 5303047"/>
              <a:gd name="connsiteX1143" fmla="*/ 354340 w 4713849"/>
              <a:gd name="connsiteY1143" fmla="*/ 4805836 h 5303047"/>
              <a:gd name="connsiteX1144" fmla="*/ 361936 w 4713849"/>
              <a:gd name="connsiteY1144" fmla="*/ 4799435 h 5303047"/>
              <a:gd name="connsiteX1145" fmla="*/ 371573 w 4713849"/>
              <a:gd name="connsiteY1145" fmla="*/ 4790652 h 5303047"/>
              <a:gd name="connsiteX1146" fmla="*/ 349608 w 4713849"/>
              <a:gd name="connsiteY1146" fmla="*/ 4801126 h 5303047"/>
              <a:gd name="connsiteX1147" fmla="*/ 343996 w 4713849"/>
              <a:gd name="connsiteY1147" fmla="*/ 4803809 h 5303047"/>
              <a:gd name="connsiteX1148" fmla="*/ 340379 w 4713849"/>
              <a:gd name="connsiteY1148" fmla="*/ 4807090 h 5303047"/>
              <a:gd name="connsiteX1149" fmla="*/ 323246 w 4713849"/>
              <a:gd name="connsiteY1149" fmla="*/ 4816158 h 5303047"/>
              <a:gd name="connsiteX1150" fmla="*/ 326626 w 4713849"/>
              <a:gd name="connsiteY1150" fmla="*/ 4813553 h 5303047"/>
              <a:gd name="connsiteX1151" fmla="*/ 328649 w 4713849"/>
              <a:gd name="connsiteY1151" fmla="*/ 4811142 h 5303047"/>
              <a:gd name="connsiteX1152" fmla="*/ 317140 w 4713849"/>
              <a:gd name="connsiteY1152" fmla="*/ 4816641 h 5303047"/>
              <a:gd name="connsiteX1153" fmla="*/ 318454 w 4713849"/>
              <a:gd name="connsiteY1153" fmla="*/ 4815248 h 5303047"/>
              <a:gd name="connsiteX1154" fmla="*/ 297383 w 4713849"/>
              <a:gd name="connsiteY1154" fmla="*/ 4825234 h 5303047"/>
              <a:gd name="connsiteX1155" fmla="*/ 295739 w 4713849"/>
              <a:gd name="connsiteY1155" fmla="*/ 4823515 h 5303047"/>
              <a:gd name="connsiteX1156" fmla="*/ 287795 w 4713849"/>
              <a:gd name="connsiteY1156" fmla="*/ 4830078 h 5303047"/>
              <a:gd name="connsiteX1157" fmla="*/ 272889 w 4713849"/>
              <a:gd name="connsiteY1157" fmla="*/ 4836803 h 5303047"/>
              <a:gd name="connsiteX1158" fmla="*/ 271095 w 4713849"/>
              <a:gd name="connsiteY1158" fmla="*/ 4837622 h 5303047"/>
              <a:gd name="connsiteX1159" fmla="*/ 278031 w 4713849"/>
              <a:gd name="connsiteY1159" fmla="*/ 4831156 h 5303047"/>
              <a:gd name="connsiteX1160" fmla="*/ 291706 w 4713849"/>
              <a:gd name="connsiteY1160" fmla="*/ 4819299 h 5303047"/>
              <a:gd name="connsiteX1161" fmla="*/ 284892 w 4713849"/>
              <a:gd name="connsiteY1161" fmla="*/ 4812175 h 5303047"/>
              <a:gd name="connsiteX1162" fmla="*/ 320576 w 4713849"/>
              <a:gd name="connsiteY1162" fmla="*/ 4795367 h 5303047"/>
              <a:gd name="connsiteX1163" fmla="*/ 322975 w 4713849"/>
              <a:gd name="connsiteY1163" fmla="*/ 4793471 h 5303047"/>
              <a:gd name="connsiteX1164" fmla="*/ 335687 w 4713849"/>
              <a:gd name="connsiteY1164" fmla="*/ 4784080 h 5303047"/>
              <a:gd name="connsiteX1165" fmla="*/ 335057 w 4713849"/>
              <a:gd name="connsiteY1165" fmla="*/ 4783300 h 5303047"/>
              <a:gd name="connsiteX1166" fmla="*/ 333055 w 4713849"/>
              <a:gd name="connsiteY1166" fmla="*/ 4780678 h 5303047"/>
              <a:gd name="connsiteX1167" fmla="*/ 303746 w 4713849"/>
              <a:gd name="connsiteY1167" fmla="*/ 4800679 h 5303047"/>
              <a:gd name="connsiteX1168" fmla="*/ 301763 w 4713849"/>
              <a:gd name="connsiteY1168" fmla="*/ 4796062 h 5303047"/>
              <a:gd name="connsiteX1169" fmla="*/ 304267 w 4713849"/>
              <a:gd name="connsiteY1169" fmla="*/ 4793771 h 5303047"/>
              <a:gd name="connsiteX1170" fmla="*/ 303472 w 4713849"/>
              <a:gd name="connsiteY1170" fmla="*/ 4794029 h 5303047"/>
              <a:gd name="connsiteX1171" fmla="*/ 292679 w 4713849"/>
              <a:gd name="connsiteY1171" fmla="*/ 4805830 h 5303047"/>
              <a:gd name="connsiteX1172" fmla="*/ 277770 w 4713849"/>
              <a:gd name="connsiteY1172" fmla="*/ 4810676 h 5303047"/>
              <a:gd name="connsiteX1173" fmla="*/ 247621 w 4713849"/>
              <a:gd name="connsiteY1173" fmla="*/ 4836623 h 5303047"/>
              <a:gd name="connsiteX1174" fmla="*/ 259684 w 4713849"/>
              <a:gd name="connsiteY1174" fmla="*/ 4819173 h 5303047"/>
              <a:gd name="connsiteX1175" fmla="*/ 280431 w 4713849"/>
              <a:gd name="connsiteY1175" fmla="*/ 4801520 h 5303047"/>
              <a:gd name="connsiteX1176" fmla="*/ 281570 w 4713849"/>
              <a:gd name="connsiteY1176" fmla="*/ 4795695 h 5303047"/>
              <a:gd name="connsiteX1177" fmla="*/ 282969 w 4713849"/>
              <a:gd name="connsiteY1177" fmla="*/ 4792376 h 5303047"/>
              <a:gd name="connsiteX1178" fmla="*/ 277447 w 4713849"/>
              <a:gd name="connsiteY1178" fmla="*/ 4795714 h 5303047"/>
              <a:gd name="connsiteX1179" fmla="*/ 271419 w 4713849"/>
              <a:gd name="connsiteY1179" fmla="*/ 4797660 h 5303047"/>
              <a:gd name="connsiteX1180" fmla="*/ 271382 w 4713849"/>
              <a:gd name="connsiteY1180" fmla="*/ 4796334 h 5303047"/>
              <a:gd name="connsiteX1181" fmla="*/ 271596 w 4713849"/>
              <a:gd name="connsiteY1181" fmla="*/ 4796002 h 5303047"/>
              <a:gd name="connsiteX1182" fmla="*/ 264758 w 4713849"/>
              <a:gd name="connsiteY1182" fmla="*/ 4801378 h 5303047"/>
              <a:gd name="connsiteX1183" fmla="*/ 240445 w 4713849"/>
              <a:gd name="connsiteY1183" fmla="*/ 4814519 h 5303047"/>
              <a:gd name="connsiteX1184" fmla="*/ 217116 w 4713849"/>
              <a:gd name="connsiteY1184" fmla="*/ 4830394 h 5303047"/>
              <a:gd name="connsiteX1185" fmla="*/ 204316 w 4713849"/>
              <a:gd name="connsiteY1185" fmla="*/ 4823646 h 5303047"/>
              <a:gd name="connsiteX1186" fmla="*/ 156937 w 4713849"/>
              <a:gd name="connsiteY1186" fmla="*/ 4863485 h 5303047"/>
              <a:gd name="connsiteX1187" fmla="*/ 138669 w 4713849"/>
              <a:gd name="connsiteY1187" fmla="*/ 4878769 h 5303047"/>
              <a:gd name="connsiteX1188" fmla="*/ 135834 w 4713849"/>
              <a:gd name="connsiteY1188" fmla="*/ 4879167 h 5303047"/>
              <a:gd name="connsiteX1189" fmla="*/ 127811 w 4713849"/>
              <a:gd name="connsiteY1189" fmla="*/ 4881048 h 5303047"/>
              <a:gd name="connsiteX1190" fmla="*/ 133518 w 4713849"/>
              <a:gd name="connsiteY1190" fmla="*/ 4875954 h 5303047"/>
              <a:gd name="connsiteX1191" fmla="*/ 219250 w 4713849"/>
              <a:gd name="connsiteY1191" fmla="*/ 4799591 h 5303047"/>
              <a:gd name="connsiteX1192" fmla="*/ 252915 w 4713849"/>
              <a:gd name="connsiteY1192" fmla="*/ 4769882 h 5303047"/>
              <a:gd name="connsiteX1193" fmla="*/ 276964 w 4713849"/>
              <a:gd name="connsiteY1193" fmla="*/ 4745918 h 5303047"/>
              <a:gd name="connsiteX1194" fmla="*/ 291272 w 4713849"/>
              <a:gd name="connsiteY1194" fmla="*/ 4730357 h 5303047"/>
              <a:gd name="connsiteX1195" fmla="*/ 292880 w 4713849"/>
              <a:gd name="connsiteY1195" fmla="*/ 4726576 h 5303047"/>
              <a:gd name="connsiteX1196" fmla="*/ 293387 w 4713849"/>
              <a:gd name="connsiteY1196" fmla="*/ 4724847 h 5303047"/>
              <a:gd name="connsiteX1197" fmla="*/ 276586 w 4713849"/>
              <a:gd name="connsiteY1197" fmla="*/ 4731726 h 5303047"/>
              <a:gd name="connsiteX1198" fmla="*/ 268148 w 4713849"/>
              <a:gd name="connsiteY1198" fmla="*/ 4734254 h 5303047"/>
              <a:gd name="connsiteX1199" fmla="*/ 268107 w 4713849"/>
              <a:gd name="connsiteY1199" fmla="*/ 4734287 h 5303047"/>
              <a:gd name="connsiteX1200" fmla="*/ 239013 w 4713849"/>
              <a:gd name="connsiteY1200" fmla="*/ 4758256 h 5303047"/>
              <a:gd name="connsiteX1201" fmla="*/ 197809 w 4713849"/>
              <a:gd name="connsiteY1201" fmla="*/ 4785178 h 5303047"/>
              <a:gd name="connsiteX1202" fmla="*/ 186755 w 4713849"/>
              <a:gd name="connsiteY1202" fmla="*/ 4786154 h 5303047"/>
              <a:gd name="connsiteX1203" fmla="*/ 145170 w 4713849"/>
              <a:gd name="connsiteY1203" fmla="*/ 4821056 h 5303047"/>
              <a:gd name="connsiteX1204" fmla="*/ 153132 w 4713849"/>
              <a:gd name="connsiteY1204" fmla="*/ 4807994 h 5303047"/>
              <a:gd name="connsiteX1205" fmla="*/ 153270 w 4713849"/>
              <a:gd name="connsiteY1205" fmla="*/ 4809343 h 5303047"/>
              <a:gd name="connsiteX1206" fmla="*/ 151650 w 4713849"/>
              <a:gd name="connsiteY1206" fmla="*/ 4811094 h 5303047"/>
              <a:gd name="connsiteX1207" fmla="*/ 153360 w 4713849"/>
              <a:gd name="connsiteY1207" fmla="*/ 4810211 h 5303047"/>
              <a:gd name="connsiteX1208" fmla="*/ 153270 w 4713849"/>
              <a:gd name="connsiteY1208" fmla="*/ 4809343 h 5303047"/>
              <a:gd name="connsiteX1209" fmla="*/ 156250 w 4713849"/>
              <a:gd name="connsiteY1209" fmla="*/ 4806124 h 5303047"/>
              <a:gd name="connsiteX1210" fmla="*/ 158697 w 4713849"/>
              <a:gd name="connsiteY1210" fmla="*/ 4804657 h 5303047"/>
              <a:gd name="connsiteX1211" fmla="*/ 160960 w 4713849"/>
              <a:gd name="connsiteY1211" fmla="*/ 4802394 h 5303047"/>
              <a:gd name="connsiteX1212" fmla="*/ 163069 w 4713849"/>
              <a:gd name="connsiteY1212" fmla="*/ 4790799 h 5303047"/>
              <a:gd name="connsiteX1213" fmla="*/ 202620 w 4713849"/>
              <a:gd name="connsiteY1213" fmla="*/ 4756559 h 5303047"/>
              <a:gd name="connsiteX1214" fmla="*/ 204942 w 4713849"/>
              <a:gd name="connsiteY1214" fmla="*/ 4747512 h 5303047"/>
              <a:gd name="connsiteX1215" fmla="*/ 240675 w 4713849"/>
              <a:gd name="connsiteY1215" fmla="*/ 4717303 h 5303047"/>
              <a:gd name="connsiteX1216" fmla="*/ 248179 w 4713849"/>
              <a:gd name="connsiteY1216" fmla="*/ 4711098 h 5303047"/>
              <a:gd name="connsiteX1217" fmla="*/ 245352 w 4713849"/>
              <a:gd name="connsiteY1217" fmla="*/ 4711307 h 5303047"/>
              <a:gd name="connsiteX1218" fmla="*/ 240713 w 4713849"/>
              <a:gd name="connsiteY1218" fmla="*/ 4713191 h 5303047"/>
              <a:gd name="connsiteX1219" fmla="*/ 252085 w 4713849"/>
              <a:gd name="connsiteY1219" fmla="*/ 4704620 h 5303047"/>
              <a:gd name="connsiteX1220" fmla="*/ 255448 w 4713849"/>
              <a:gd name="connsiteY1220" fmla="*/ 4702697 h 5303047"/>
              <a:gd name="connsiteX1221" fmla="*/ 253030 w 4713849"/>
              <a:gd name="connsiteY1221" fmla="*/ 4701465 h 5303047"/>
              <a:gd name="connsiteX1222" fmla="*/ 136628 w 4713849"/>
              <a:gd name="connsiteY1222" fmla="*/ 4792904 h 5303047"/>
              <a:gd name="connsiteX1223" fmla="*/ 77595 w 4713849"/>
              <a:gd name="connsiteY1223" fmla="*/ 4844290 h 5303047"/>
              <a:gd name="connsiteX1224" fmla="*/ 72282 w 4713849"/>
              <a:gd name="connsiteY1224" fmla="*/ 4845778 h 5303047"/>
              <a:gd name="connsiteX1225" fmla="*/ 60060 w 4713849"/>
              <a:gd name="connsiteY1225" fmla="*/ 4850006 h 5303047"/>
              <a:gd name="connsiteX1226" fmla="*/ 77568 w 4713849"/>
              <a:gd name="connsiteY1226" fmla="*/ 4832559 h 5303047"/>
              <a:gd name="connsiteX1227" fmla="*/ 58356 w 4713849"/>
              <a:gd name="connsiteY1227" fmla="*/ 4846722 h 5303047"/>
              <a:gd name="connsiteX1228" fmla="*/ 55936 w 4713849"/>
              <a:gd name="connsiteY1228" fmla="*/ 4841471 h 5303047"/>
              <a:gd name="connsiteX1229" fmla="*/ 59825 w 4713849"/>
              <a:gd name="connsiteY1229" fmla="*/ 4841471 h 5303047"/>
              <a:gd name="connsiteX1230" fmla="*/ 55936 w 4713849"/>
              <a:gd name="connsiteY1230" fmla="*/ 4841471 h 5303047"/>
              <a:gd name="connsiteX1231" fmla="*/ 48331 w 4713849"/>
              <a:gd name="connsiteY1231" fmla="*/ 4844755 h 5303047"/>
              <a:gd name="connsiteX1232" fmla="*/ 65248 w 4713849"/>
              <a:gd name="connsiteY1232" fmla="*/ 4828840 h 5303047"/>
              <a:gd name="connsiteX1233" fmla="*/ 71226 w 4713849"/>
              <a:gd name="connsiteY1233" fmla="*/ 4824760 h 5303047"/>
              <a:gd name="connsiteX1234" fmla="*/ 74489 w 4713849"/>
              <a:gd name="connsiteY1234" fmla="*/ 4823521 h 5303047"/>
              <a:gd name="connsiteX1235" fmla="*/ 72538 w 4713849"/>
              <a:gd name="connsiteY1235" fmla="*/ 4821983 h 5303047"/>
              <a:gd name="connsiteX1236" fmla="*/ 95172 w 4713849"/>
              <a:gd name="connsiteY1236" fmla="*/ 4800690 h 5303047"/>
              <a:gd name="connsiteX1237" fmla="*/ 103516 w 4713849"/>
              <a:gd name="connsiteY1237" fmla="*/ 4796578 h 5303047"/>
              <a:gd name="connsiteX1238" fmla="*/ 122967 w 4713849"/>
              <a:gd name="connsiteY1238" fmla="*/ 4787978 h 5303047"/>
              <a:gd name="connsiteX1239" fmla="*/ 145112 w 4713849"/>
              <a:gd name="connsiteY1239" fmla="*/ 4774695 h 5303047"/>
              <a:gd name="connsiteX1240" fmla="*/ 104413 w 4713849"/>
              <a:gd name="connsiteY1240" fmla="*/ 4792286 h 5303047"/>
              <a:gd name="connsiteX1241" fmla="*/ 103943 w 4713849"/>
              <a:gd name="connsiteY1241" fmla="*/ 4792437 h 5303047"/>
              <a:gd name="connsiteX1242" fmla="*/ 110114 w 4713849"/>
              <a:gd name="connsiteY1242" fmla="*/ 4786632 h 5303047"/>
              <a:gd name="connsiteX1243" fmla="*/ 221553 w 4713849"/>
              <a:gd name="connsiteY1243" fmla="*/ 4690620 h 5303047"/>
              <a:gd name="connsiteX1244" fmla="*/ 205893 w 4713849"/>
              <a:gd name="connsiteY1244" fmla="*/ 4699640 h 5303047"/>
              <a:gd name="connsiteX1245" fmla="*/ 210034 w 4713849"/>
              <a:gd name="connsiteY1245" fmla="*/ 4692405 h 5303047"/>
              <a:gd name="connsiteX1246" fmla="*/ 240657 w 4713849"/>
              <a:gd name="connsiteY1246" fmla="*/ 4676955 h 5303047"/>
              <a:gd name="connsiteX1247" fmla="*/ 241086 w 4713849"/>
              <a:gd name="connsiteY1247" fmla="*/ 4675968 h 5303047"/>
              <a:gd name="connsiteX1248" fmla="*/ 241287 w 4713849"/>
              <a:gd name="connsiteY1248" fmla="*/ 4675530 h 5303047"/>
              <a:gd name="connsiteX1249" fmla="*/ 218558 w 4713849"/>
              <a:gd name="connsiteY1249" fmla="*/ 4684247 h 5303047"/>
              <a:gd name="connsiteX1250" fmla="*/ 220178 w 4713849"/>
              <a:gd name="connsiteY1250" fmla="*/ 4682769 h 5303047"/>
              <a:gd name="connsiteX1251" fmla="*/ 242014 w 4713849"/>
              <a:gd name="connsiteY1251" fmla="*/ 4663328 h 5303047"/>
              <a:gd name="connsiteX1252" fmla="*/ 245395 w 4713849"/>
              <a:gd name="connsiteY1252" fmla="*/ 4659561 h 5303047"/>
              <a:gd name="connsiteX1253" fmla="*/ 244695 w 4713849"/>
              <a:gd name="connsiteY1253" fmla="*/ 4654477 h 5303047"/>
              <a:gd name="connsiteX1254" fmla="*/ 224648 w 4713849"/>
              <a:gd name="connsiteY1254" fmla="*/ 4667086 h 5303047"/>
              <a:gd name="connsiteX1255" fmla="*/ 196308 w 4713849"/>
              <a:gd name="connsiteY1255" fmla="*/ 4688354 h 5303047"/>
              <a:gd name="connsiteX1256" fmla="*/ 196045 w 4713849"/>
              <a:gd name="connsiteY1256" fmla="*/ 4677530 h 5303047"/>
              <a:gd name="connsiteX1257" fmla="*/ 187574 w 4713849"/>
              <a:gd name="connsiteY1257" fmla="*/ 4680284 h 5303047"/>
              <a:gd name="connsiteX1258" fmla="*/ 215688 w 4713849"/>
              <a:gd name="connsiteY1258" fmla="*/ 4654999 h 5303047"/>
              <a:gd name="connsiteX1259" fmla="*/ 216268 w 4713849"/>
              <a:gd name="connsiteY1259" fmla="*/ 4654556 h 5303047"/>
              <a:gd name="connsiteX1260" fmla="*/ 215555 w 4713849"/>
              <a:gd name="connsiteY1260" fmla="*/ 4647378 h 5303047"/>
              <a:gd name="connsiteX1261" fmla="*/ 216632 w 4713849"/>
              <a:gd name="connsiteY1261" fmla="*/ 4633319 h 5303047"/>
              <a:gd name="connsiteX1262" fmla="*/ 209616 w 4713849"/>
              <a:gd name="connsiteY1262" fmla="*/ 4637772 h 5303047"/>
              <a:gd name="connsiteX1263" fmla="*/ 131274 w 4713849"/>
              <a:gd name="connsiteY1263" fmla="*/ 4690296 h 5303047"/>
              <a:gd name="connsiteX1264" fmla="*/ 201524 w 4713849"/>
              <a:gd name="connsiteY1264" fmla="*/ 4632547 h 5303047"/>
              <a:gd name="connsiteX1265" fmla="*/ 219529 w 4713849"/>
              <a:gd name="connsiteY1265" fmla="*/ 4619059 h 5303047"/>
              <a:gd name="connsiteX1266" fmla="*/ 220145 w 4713849"/>
              <a:gd name="connsiteY1266" fmla="*/ 4618343 h 5303047"/>
              <a:gd name="connsiteX1267" fmla="*/ 217564 w 4713849"/>
              <a:gd name="connsiteY1267" fmla="*/ 4614268 h 5303047"/>
              <a:gd name="connsiteX1268" fmla="*/ 198959 w 4713849"/>
              <a:gd name="connsiteY1268" fmla="*/ 4606322 h 5303047"/>
              <a:gd name="connsiteX1269" fmla="*/ 206253 w 4713849"/>
              <a:gd name="connsiteY1269" fmla="*/ 4587225 h 5303047"/>
              <a:gd name="connsiteX1270" fmla="*/ 206229 w 4713849"/>
              <a:gd name="connsiteY1270" fmla="*/ 4586832 h 5303047"/>
              <a:gd name="connsiteX1271" fmla="*/ 203818 w 4713849"/>
              <a:gd name="connsiteY1271" fmla="*/ 4588375 h 5303047"/>
              <a:gd name="connsiteX1272" fmla="*/ 203029 w 4713849"/>
              <a:gd name="connsiteY1272" fmla="*/ 4587651 h 5303047"/>
              <a:gd name="connsiteX1273" fmla="*/ 206099 w 4713849"/>
              <a:gd name="connsiteY1273" fmla="*/ 4584658 h 5303047"/>
              <a:gd name="connsiteX1274" fmla="*/ 204819 w 4713849"/>
              <a:gd name="connsiteY1274" fmla="*/ 4563562 h 5303047"/>
              <a:gd name="connsiteX1275" fmla="*/ 201241 w 4713849"/>
              <a:gd name="connsiteY1275" fmla="*/ 4544212 h 5303047"/>
              <a:gd name="connsiteX1276" fmla="*/ 173941 w 4713849"/>
              <a:gd name="connsiteY1276" fmla="*/ 4560349 h 5303047"/>
              <a:gd name="connsiteX1277" fmla="*/ 174924 w 4713849"/>
              <a:gd name="connsiteY1277" fmla="*/ 4557077 h 5303047"/>
              <a:gd name="connsiteX1278" fmla="*/ 176009 w 4713849"/>
              <a:gd name="connsiteY1278" fmla="*/ 4555655 h 5303047"/>
              <a:gd name="connsiteX1279" fmla="*/ 201010 w 4713849"/>
              <a:gd name="connsiteY1279" fmla="*/ 4542960 h 5303047"/>
              <a:gd name="connsiteX1280" fmla="*/ 199965 w 4713849"/>
              <a:gd name="connsiteY1280" fmla="*/ 4537307 h 5303047"/>
              <a:gd name="connsiteX1281" fmla="*/ 198850 w 4713849"/>
              <a:gd name="connsiteY1281" fmla="*/ 4534598 h 5303047"/>
              <a:gd name="connsiteX1282" fmla="*/ 187903 w 4713849"/>
              <a:gd name="connsiteY1282" fmla="*/ 4538466 h 5303047"/>
              <a:gd name="connsiteX1283" fmla="*/ 198254 w 4713849"/>
              <a:gd name="connsiteY1283" fmla="*/ 4533151 h 5303047"/>
              <a:gd name="connsiteX1284" fmla="*/ 195457 w 4713849"/>
              <a:gd name="connsiteY1284" fmla="*/ 4526348 h 5303047"/>
              <a:gd name="connsiteX1285" fmla="*/ 184689 w 4713849"/>
              <a:gd name="connsiteY1285" fmla="*/ 4531255 h 5303047"/>
              <a:gd name="connsiteX1286" fmla="*/ 184644 w 4713849"/>
              <a:gd name="connsiteY1286" fmla="*/ 4538905 h 5303047"/>
              <a:gd name="connsiteX1287" fmla="*/ 174288 w 4713849"/>
              <a:gd name="connsiteY1287" fmla="*/ 4537340 h 5303047"/>
              <a:gd name="connsiteX1288" fmla="*/ 174441 w 4713849"/>
              <a:gd name="connsiteY1288" fmla="*/ 4535925 h 5303047"/>
              <a:gd name="connsiteX1289" fmla="*/ 166213 w 4713849"/>
              <a:gd name="connsiteY1289" fmla="*/ 4539676 h 5303047"/>
              <a:gd name="connsiteX1290" fmla="*/ 168799 w 4713849"/>
              <a:gd name="connsiteY1290" fmla="*/ 4537584 h 5303047"/>
              <a:gd name="connsiteX1291" fmla="*/ 174774 w 4713849"/>
              <a:gd name="connsiteY1291" fmla="*/ 4532848 h 5303047"/>
              <a:gd name="connsiteX1292" fmla="*/ 175187 w 4713849"/>
              <a:gd name="connsiteY1292" fmla="*/ 4529044 h 5303047"/>
              <a:gd name="connsiteX1293" fmla="*/ 176799 w 4713849"/>
              <a:gd name="connsiteY1293" fmla="*/ 4525905 h 5303047"/>
              <a:gd name="connsiteX1294" fmla="*/ 181341 w 4713849"/>
              <a:gd name="connsiteY1294" fmla="*/ 4527643 h 5303047"/>
              <a:gd name="connsiteX1295" fmla="*/ 191320 w 4713849"/>
              <a:gd name="connsiteY1295" fmla="*/ 4519735 h 5303047"/>
              <a:gd name="connsiteX1296" fmla="*/ 195962 w 4713849"/>
              <a:gd name="connsiteY1296" fmla="*/ 4515447 h 5303047"/>
              <a:gd name="connsiteX1297" fmla="*/ 195984 w 4713849"/>
              <a:gd name="connsiteY1297" fmla="*/ 4515365 h 5303047"/>
              <a:gd name="connsiteX1298" fmla="*/ 187512 w 4713849"/>
              <a:gd name="connsiteY1298" fmla="*/ 4520592 h 5303047"/>
              <a:gd name="connsiteX1299" fmla="*/ 195721 w 4713849"/>
              <a:gd name="connsiteY1299" fmla="*/ 4507014 h 5303047"/>
              <a:gd name="connsiteX1300" fmla="*/ 189621 w 4713849"/>
              <a:gd name="connsiteY1300" fmla="*/ 4508996 h 5303047"/>
              <a:gd name="connsiteX1301" fmla="*/ 174449 w 4713849"/>
              <a:gd name="connsiteY1301" fmla="*/ 4503019 h 5303047"/>
              <a:gd name="connsiteX1302" fmla="*/ 206253 w 4713849"/>
              <a:gd name="connsiteY1302" fmla="*/ 4470588 h 5303047"/>
              <a:gd name="connsiteX1303" fmla="*/ 211948 w 4713849"/>
              <a:gd name="connsiteY1303" fmla="*/ 4465879 h 5303047"/>
              <a:gd name="connsiteX1304" fmla="*/ 215401 w 4713849"/>
              <a:gd name="connsiteY1304" fmla="*/ 4460448 h 5303047"/>
              <a:gd name="connsiteX1305" fmla="*/ 215516 w 4713849"/>
              <a:gd name="connsiteY1305" fmla="*/ 4458079 h 5303047"/>
              <a:gd name="connsiteX1306" fmla="*/ 168467 w 4713849"/>
              <a:gd name="connsiteY1306" fmla="*/ 4486199 h 5303047"/>
              <a:gd name="connsiteX1307" fmla="*/ 172256 w 4713849"/>
              <a:gd name="connsiteY1307" fmla="*/ 4479070 h 5303047"/>
              <a:gd name="connsiteX1308" fmla="*/ 175317 w 4713849"/>
              <a:gd name="connsiteY1308" fmla="*/ 4475810 h 5303047"/>
              <a:gd name="connsiteX1309" fmla="*/ 218651 w 4713849"/>
              <a:gd name="connsiteY1309" fmla="*/ 4455338 h 5303047"/>
              <a:gd name="connsiteX1310" fmla="*/ 222183 w 4713849"/>
              <a:gd name="connsiteY1310" fmla="*/ 4449786 h 5303047"/>
              <a:gd name="connsiteX1311" fmla="*/ 183527 w 4713849"/>
              <a:gd name="connsiteY1311" fmla="*/ 4468053 h 5303047"/>
              <a:gd name="connsiteX1312" fmla="*/ 181970 w 4713849"/>
              <a:gd name="connsiteY1312" fmla="*/ 4468723 h 5303047"/>
              <a:gd name="connsiteX1313" fmla="*/ 182051 w 4713849"/>
              <a:gd name="connsiteY1313" fmla="*/ 4468637 h 5303047"/>
              <a:gd name="connsiteX1314" fmla="*/ 182012 w 4713849"/>
              <a:gd name="connsiteY1314" fmla="*/ 4465650 h 5303047"/>
              <a:gd name="connsiteX1315" fmla="*/ 164403 w 4713849"/>
              <a:gd name="connsiteY1315" fmla="*/ 4476282 h 5303047"/>
              <a:gd name="connsiteX1316" fmla="*/ 128353 w 4713849"/>
              <a:gd name="connsiteY1316" fmla="*/ 4491794 h 5303047"/>
              <a:gd name="connsiteX1317" fmla="*/ 123459 w 4713849"/>
              <a:gd name="connsiteY1317" fmla="*/ 4494150 h 5303047"/>
              <a:gd name="connsiteX1318" fmla="*/ 136957 w 4713849"/>
              <a:gd name="connsiteY1318" fmla="*/ 4481558 h 5303047"/>
              <a:gd name="connsiteX1319" fmla="*/ 158709 w 4713849"/>
              <a:gd name="connsiteY1319" fmla="*/ 4462317 h 5303047"/>
              <a:gd name="connsiteX1320" fmla="*/ 183309 w 4713849"/>
              <a:gd name="connsiteY1320" fmla="*/ 4440791 h 5303047"/>
              <a:gd name="connsiteX1321" fmla="*/ 158446 w 4713849"/>
              <a:gd name="connsiteY1321" fmla="*/ 4451493 h 5303047"/>
              <a:gd name="connsiteX1322" fmla="*/ 133083 w 4713849"/>
              <a:gd name="connsiteY1322" fmla="*/ 4468029 h 5303047"/>
              <a:gd name="connsiteX1323" fmla="*/ 157633 w 4713849"/>
              <a:gd name="connsiteY1323" fmla="*/ 4438230 h 5303047"/>
              <a:gd name="connsiteX1324" fmla="*/ 164451 w 4713849"/>
              <a:gd name="connsiteY1324" fmla="*/ 4428159 h 5303047"/>
              <a:gd name="connsiteX1325" fmla="*/ 149500 w 4713849"/>
              <a:gd name="connsiteY1325" fmla="*/ 4440873 h 5303047"/>
              <a:gd name="connsiteX1326" fmla="*/ 142891 w 4713849"/>
              <a:gd name="connsiteY1326" fmla="*/ 4432549 h 5303047"/>
              <a:gd name="connsiteX1327" fmla="*/ 113582 w 4713849"/>
              <a:gd name="connsiteY1327" fmla="*/ 4452550 h 5303047"/>
              <a:gd name="connsiteX1328" fmla="*/ 115996 w 4713849"/>
              <a:gd name="connsiteY1328" fmla="*/ 4443910 h 5303047"/>
              <a:gd name="connsiteX1329" fmla="*/ 125645 w 4713849"/>
              <a:gd name="connsiteY1329" fmla="*/ 4435101 h 5303047"/>
              <a:gd name="connsiteX1330" fmla="*/ 117554 w 4713849"/>
              <a:gd name="connsiteY1330" fmla="*/ 4429876 h 5303047"/>
              <a:gd name="connsiteX1331" fmla="*/ 122352 w 4713849"/>
              <a:gd name="connsiteY1331" fmla="*/ 4427267 h 5303047"/>
              <a:gd name="connsiteX1332" fmla="*/ 132284 w 4713849"/>
              <a:gd name="connsiteY1332" fmla="*/ 4419836 h 5303047"/>
              <a:gd name="connsiteX1333" fmla="*/ 132729 w 4713849"/>
              <a:gd name="connsiteY1333" fmla="*/ 4419633 h 5303047"/>
              <a:gd name="connsiteX1334" fmla="*/ 250446 w 4713849"/>
              <a:gd name="connsiteY1334" fmla="*/ 4365063 h 5303047"/>
              <a:gd name="connsiteX1335" fmla="*/ 332766 w 4713849"/>
              <a:gd name="connsiteY1335" fmla="*/ 4320007 h 5303047"/>
              <a:gd name="connsiteX1336" fmla="*/ 352693 w 4713849"/>
              <a:gd name="connsiteY1336" fmla="*/ 4297974 h 5303047"/>
              <a:gd name="connsiteX1337" fmla="*/ 302515 w 4713849"/>
              <a:gd name="connsiteY1337" fmla="*/ 4329521 h 5303047"/>
              <a:gd name="connsiteX1338" fmla="*/ 117281 w 4713849"/>
              <a:gd name="connsiteY1338" fmla="*/ 4416401 h 5303047"/>
              <a:gd name="connsiteX1339" fmla="*/ 115375 w 4713849"/>
              <a:gd name="connsiteY1339" fmla="*/ 4417127 h 5303047"/>
              <a:gd name="connsiteX1340" fmla="*/ 122908 w 4713849"/>
              <a:gd name="connsiteY1340" fmla="*/ 4409903 h 5303047"/>
              <a:gd name="connsiteX1341" fmla="*/ 123683 w 4713849"/>
              <a:gd name="connsiteY1341" fmla="*/ 4408580 h 5303047"/>
              <a:gd name="connsiteX1342" fmla="*/ 126557 w 4713849"/>
              <a:gd name="connsiteY1342" fmla="*/ 4407426 h 5303047"/>
              <a:gd name="connsiteX1343" fmla="*/ 304310 w 4713849"/>
              <a:gd name="connsiteY1343" fmla="*/ 4320546 h 5303047"/>
              <a:gd name="connsiteX1344" fmla="*/ 365003 w 4713849"/>
              <a:gd name="connsiteY1344" fmla="*/ 4284365 h 5303047"/>
              <a:gd name="connsiteX1345" fmla="*/ 383995 w 4713849"/>
              <a:gd name="connsiteY1345" fmla="*/ 4263367 h 5303047"/>
              <a:gd name="connsiteX1346" fmla="*/ 371042 w 4713849"/>
              <a:gd name="connsiteY1346" fmla="*/ 4271720 h 5303047"/>
              <a:gd name="connsiteX1347" fmla="*/ 300719 w 4713849"/>
              <a:gd name="connsiteY1347" fmla="*/ 4313724 h 5303047"/>
              <a:gd name="connsiteX1348" fmla="*/ 265408 w 4713849"/>
              <a:gd name="connsiteY1348" fmla="*/ 4329521 h 5303047"/>
              <a:gd name="connsiteX1349" fmla="*/ 256132 w 4713849"/>
              <a:gd name="connsiteY1349" fmla="*/ 4333829 h 5303047"/>
              <a:gd name="connsiteX1350" fmla="*/ 111596 w 4713849"/>
              <a:gd name="connsiteY1350" fmla="*/ 4396297 h 5303047"/>
              <a:gd name="connsiteX1351" fmla="*/ 261817 w 4713849"/>
              <a:gd name="connsiteY1351" fmla="*/ 4324853 h 5303047"/>
              <a:gd name="connsiteX1352" fmla="*/ 311791 w 4713849"/>
              <a:gd name="connsiteY1352" fmla="*/ 4298287 h 5303047"/>
              <a:gd name="connsiteX1353" fmla="*/ 301804 w 4713849"/>
              <a:gd name="connsiteY1353" fmla="*/ 4298656 h 5303047"/>
              <a:gd name="connsiteX1354" fmla="*/ 302515 w 4713849"/>
              <a:gd name="connsiteY1354" fmla="*/ 4298287 h 5303047"/>
              <a:gd name="connsiteX1355" fmla="*/ 301515 w 4713849"/>
              <a:gd name="connsiteY1355" fmla="*/ 4298667 h 5303047"/>
              <a:gd name="connsiteX1356" fmla="*/ 292625 w 4713849"/>
              <a:gd name="connsiteY1356" fmla="*/ 4298994 h 5303047"/>
              <a:gd name="connsiteX1357" fmla="*/ 265269 w 4713849"/>
              <a:gd name="connsiteY1357" fmla="*/ 4312393 h 5303047"/>
              <a:gd name="connsiteX1358" fmla="*/ 301515 w 4713849"/>
              <a:gd name="connsiteY1358" fmla="*/ 4298667 h 5303047"/>
              <a:gd name="connsiteX1359" fmla="*/ 301804 w 4713849"/>
              <a:gd name="connsiteY1359" fmla="*/ 4298656 h 5303047"/>
              <a:gd name="connsiteX1360" fmla="*/ 289348 w 4713849"/>
              <a:gd name="connsiteY1360" fmla="*/ 4305108 h 5303047"/>
              <a:gd name="connsiteX1361" fmla="*/ 109800 w 4713849"/>
              <a:gd name="connsiteY1361" fmla="*/ 4385167 h 5303047"/>
              <a:gd name="connsiteX1362" fmla="*/ 313586 w 4713849"/>
              <a:gd name="connsiteY1362" fmla="*/ 4280336 h 5303047"/>
              <a:gd name="connsiteX1363" fmla="*/ 403847 w 4713849"/>
              <a:gd name="connsiteY1363" fmla="*/ 4224016 h 5303047"/>
              <a:gd name="connsiteX1364" fmla="*/ 449892 w 4713849"/>
              <a:gd name="connsiteY1364" fmla="*/ 4191122 h 5303047"/>
              <a:gd name="connsiteX1365" fmla="*/ 464604 w 4713849"/>
              <a:gd name="connsiteY1365" fmla="*/ 4175986 h 5303047"/>
              <a:gd name="connsiteX1366" fmla="*/ 449145 w 4713849"/>
              <a:gd name="connsiteY1366" fmla="*/ 4186993 h 5303047"/>
              <a:gd name="connsiteX1367" fmla="*/ 121171 w 4713849"/>
              <a:gd name="connsiteY1367" fmla="*/ 4369370 h 5303047"/>
              <a:gd name="connsiteX1368" fmla="*/ 55935 w 4713849"/>
              <a:gd name="connsiteY1368" fmla="*/ 4389476 h 5303047"/>
              <a:gd name="connsiteX1369" fmla="*/ 39477 w 4713849"/>
              <a:gd name="connsiteY1369" fmla="*/ 4396297 h 5303047"/>
              <a:gd name="connsiteX1370" fmla="*/ 28105 w 4713849"/>
              <a:gd name="connsiteY1370" fmla="*/ 4396297 h 5303047"/>
              <a:gd name="connsiteX1371" fmla="*/ 87655 w 4713849"/>
              <a:gd name="connsiteY1371" fmla="*/ 4367217 h 5303047"/>
              <a:gd name="connsiteX1372" fmla="*/ 295034 w 4713849"/>
              <a:gd name="connsiteY1372" fmla="*/ 4264899 h 5303047"/>
              <a:gd name="connsiteX1373" fmla="*/ 406353 w 4713849"/>
              <a:gd name="connsiteY1373" fmla="*/ 4195969 h 5303047"/>
              <a:gd name="connsiteX1374" fmla="*/ 486252 w 4713849"/>
              <a:gd name="connsiteY1374" fmla="*/ 4142475 h 5303047"/>
              <a:gd name="connsiteX1375" fmla="*/ 510192 w 4713849"/>
              <a:gd name="connsiteY1375" fmla="*/ 4120217 h 5303047"/>
              <a:gd name="connsiteX1376" fmla="*/ 497324 w 4713849"/>
              <a:gd name="connsiteY1376" fmla="*/ 4124884 h 5303047"/>
              <a:gd name="connsiteX1377" fmla="*/ 300719 w 4713849"/>
              <a:gd name="connsiteY1377" fmla="*/ 4255923 h 5303047"/>
              <a:gd name="connsiteX1378" fmla="*/ 98727 w 4713849"/>
              <a:gd name="connsiteY1378" fmla="*/ 4353934 h 5303047"/>
              <a:gd name="connsiteX1379" fmla="*/ 67306 w 4713849"/>
              <a:gd name="connsiteY1379" fmla="*/ 4367217 h 5303047"/>
              <a:gd name="connsiteX1380" fmla="*/ 59825 w 4713849"/>
              <a:gd name="connsiteY1380" fmla="*/ 4362909 h 5303047"/>
              <a:gd name="connsiteX1381" fmla="*/ 50549 w 4713849"/>
              <a:gd name="connsiteY1381" fmla="*/ 4365063 h 5303047"/>
              <a:gd name="connsiteX1382" fmla="*/ 85862 w 4713849"/>
              <a:gd name="connsiteY1382" fmla="*/ 4342803 h 5303047"/>
              <a:gd name="connsiteX1383" fmla="*/ 87647 w 4713849"/>
              <a:gd name="connsiteY1383" fmla="*/ 4344949 h 5303047"/>
              <a:gd name="connsiteX1384" fmla="*/ 87539 w 4713849"/>
              <a:gd name="connsiteY1384" fmla="*/ 4345010 h 5303047"/>
              <a:gd name="connsiteX1385" fmla="*/ 75760 w 4713849"/>
              <a:gd name="connsiteY1385" fmla="*/ 4350298 h 5303047"/>
              <a:gd name="connsiteX1386" fmla="*/ 59825 w 4713849"/>
              <a:gd name="connsiteY1386" fmla="*/ 4360755 h 5303047"/>
              <a:gd name="connsiteX1387" fmla="*/ 87539 w 4713849"/>
              <a:gd name="connsiteY1387" fmla="*/ 4345010 h 5303047"/>
              <a:gd name="connsiteX1388" fmla="*/ 87655 w 4713849"/>
              <a:gd name="connsiteY1388" fmla="*/ 4344958 h 5303047"/>
              <a:gd name="connsiteX1389" fmla="*/ 87647 w 4713849"/>
              <a:gd name="connsiteY1389" fmla="*/ 4344949 h 5303047"/>
              <a:gd name="connsiteX1390" fmla="*/ 101641 w 4713849"/>
              <a:gd name="connsiteY1390" fmla="*/ 4336999 h 5303047"/>
              <a:gd name="connsiteX1391" fmla="*/ 85862 w 4713849"/>
              <a:gd name="connsiteY1391" fmla="*/ 4342803 h 5303047"/>
              <a:gd name="connsiteX1392" fmla="*/ 83787 w 4713849"/>
              <a:gd name="connsiteY1392" fmla="*/ 4341526 h 5303047"/>
              <a:gd name="connsiteX1393" fmla="*/ 94118 w 4713849"/>
              <a:gd name="connsiteY1393" fmla="*/ 4334261 h 5303047"/>
              <a:gd name="connsiteX1394" fmla="*/ 137630 w 4713849"/>
              <a:gd name="connsiteY1394" fmla="*/ 4316237 h 5303047"/>
              <a:gd name="connsiteX1395" fmla="*/ 406353 w 4713849"/>
              <a:gd name="connsiteY1395" fmla="*/ 4164734 h 5303047"/>
              <a:gd name="connsiteX1396" fmla="*/ 504806 w 4713849"/>
              <a:gd name="connsiteY1396" fmla="*/ 4093651 h 5303047"/>
              <a:gd name="connsiteX1397" fmla="*/ 604903 w 4713849"/>
              <a:gd name="connsiteY1397" fmla="*/ 4029207 h 5303047"/>
              <a:gd name="connsiteX1398" fmla="*/ 609103 w 4713849"/>
              <a:gd name="connsiteY1398" fmla="*/ 4026233 h 5303047"/>
              <a:gd name="connsiteX1399" fmla="*/ 622258 w 4713849"/>
              <a:gd name="connsiteY1399" fmla="*/ 4011672 h 5303047"/>
              <a:gd name="connsiteX1400" fmla="*/ 619716 w 4713849"/>
              <a:gd name="connsiteY1400" fmla="*/ 4013590 h 5303047"/>
              <a:gd name="connsiteX1401" fmla="*/ 569741 w 4713849"/>
              <a:gd name="connsiteY1401" fmla="*/ 4044466 h 5303047"/>
              <a:gd name="connsiteX1402" fmla="*/ 534430 w 4713849"/>
              <a:gd name="connsiteY1402" fmla="*/ 4068879 h 5303047"/>
              <a:gd name="connsiteX1403" fmla="*/ 538022 w 4713849"/>
              <a:gd name="connsiteY1403" fmla="*/ 4062416 h 5303047"/>
              <a:gd name="connsiteX1404" fmla="*/ 609055 w 4713849"/>
              <a:gd name="connsiteY1404" fmla="*/ 4012109 h 5303047"/>
              <a:gd name="connsiteX1405" fmla="*/ 643477 w 4713849"/>
              <a:gd name="connsiteY1405" fmla="*/ 3988185 h 5303047"/>
              <a:gd name="connsiteX1406" fmla="*/ 682055 w 4713849"/>
              <a:gd name="connsiteY1406" fmla="*/ 3945483 h 5303047"/>
              <a:gd name="connsiteX1407" fmla="*/ 766014 w 4713849"/>
              <a:gd name="connsiteY1407" fmla="*/ 3866365 h 5303047"/>
              <a:gd name="connsiteX1408" fmla="*/ 833104 w 4713849"/>
              <a:gd name="connsiteY1408" fmla="*/ 3827946 h 5303047"/>
              <a:gd name="connsiteX1409" fmla="*/ 995985 w 4713849"/>
              <a:gd name="connsiteY1409" fmla="*/ 3671277 h 5303047"/>
              <a:gd name="connsiteX1410" fmla="*/ 1319889 w 4713849"/>
              <a:gd name="connsiteY1410" fmla="*/ 3369873 h 5303047"/>
              <a:gd name="connsiteX1411" fmla="*/ 1440865 w 4713849"/>
              <a:gd name="connsiteY1411" fmla="*/ 3252240 h 5303047"/>
              <a:gd name="connsiteX1412" fmla="*/ 1459636 w 4713849"/>
              <a:gd name="connsiteY1412" fmla="*/ 3227477 h 5303047"/>
              <a:gd name="connsiteX1413" fmla="*/ 1464618 w 4713849"/>
              <a:gd name="connsiteY1413" fmla="*/ 3212781 h 5303047"/>
              <a:gd name="connsiteX1414" fmla="*/ 1498735 w 4713849"/>
              <a:gd name="connsiteY1414" fmla="*/ 3193495 h 5303047"/>
              <a:gd name="connsiteX1415" fmla="*/ 1486352 w 4713849"/>
              <a:gd name="connsiteY1415" fmla="*/ 3184109 h 5303047"/>
              <a:gd name="connsiteX1416" fmla="*/ 1519977 w 4713849"/>
              <a:gd name="connsiteY1416" fmla="*/ 3165472 h 5303047"/>
              <a:gd name="connsiteX1417" fmla="*/ 1452821 w 4713849"/>
              <a:gd name="connsiteY1417" fmla="*/ 3152535 h 5303047"/>
              <a:gd name="connsiteX1418" fmla="*/ 1506650 w 4713849"/>
              <a:gd name="connsiteY1418" fmla="*/ 3149212 h 5303047"/>
              <a:gd name="connsiteX1419" fmla="*/ 1303522 w 4713849"/>
              <a:gd name="connsiteY1419" fmla="*/ 3115297 h 5303047"/>
              <a:gd name="connsiteX1420" fmla="*/ 1313360 w 4713849"/>
              <a:gd name="connsiteY1420" fmla="*/ 3110440 h 5303047"/>
              <a:gd name="connsiteX1421" fmla="*/ 1263021 w 4713849"/>
              <a:gd name="connsiteY1421" fmla="*/ 3097296 h 5303047"/>
              <a:gd name="connsiteX1422" fmla="*/ 1260241 w 4713849"/>
              <a:gd name="connsiteY1422" fmla="*/ 3096848 h 5303047"/>
              <a:gd name="connsiteX1423" fmla="*/ 1263914 w 4713849"/>
              <a:gd name="connsiteY1423" fmla="*/ 3094746 h 5303047"/>
              <a:gd name="connsiteX1424" fmla="*/ 1572923 w 4713849"/>
              <a:gd name="connsiteY1424" fmla="*/ 2897295 h 5303047"/>
              <a:gd name="connsiteX1425" fmla="*/ 1781882 w 4713849"/>
              <a:gd name="connsiteY1425" fmla="*/ 2696809 h 5303047"/>
              <a:gd name="connsiteX1426" fmla="*/ 1781977 w 4713849"/>
              <a:gd name="connsiteY1426" fmla="*/ 2696575 h 5303047"/>
              <a:gd name="connsiteX1427" fmla="*/ 1779650 w 4713849"/>
              <a:gd name="connsiteY1427" fmla="*/ 2697996 h 5303047"/>
              <a:gd name="connsiteX1428" fmla="*/ 1165575 w 4713849"/>
              <a:gd name="connsiteY1428" fmla="*/ 3077759 h 5303047"/>
              <a:gd name="connsiteX1429" fmla="*/ 1146387 w 4713849"/>
              <a:gd name="connsiteY1429" fmla="*/ 3072763 h 5303047"/>
              <a:gd name="connsiteX1430" fmla="*/ 1133180 w 4713849"/>
              <a:gd name="connsiteY1430" fmla="*/ 3064537 h 5303047"/>
              <a:gd name="connsiteX1431" fmla="*/ 1301603 w 4713849"/>
              <a:gd name="connsiteY1431" fmla="*/ 2967455 h 5303047"/>
              <a:gd name="connsiteX1432" fmla="*/ 1469576 w 4713849"/>
              <a:gd name="connsiteY1432" fmla="*/ 2862428 h 5303047"/>
              <a:gd name="connsiteX1433" fmla="*/ 1589222 w 4713849"/>
              <a:gd name="connsiteY1433" fmla="*/ 2761184 h 5303047"/>
              <a:gd name="connsiteX1434" fmla="*/ 1589288 w 4713849"/>
              <a:gd name="connsiteY1434" fmla="*/ 2761073 h 5303047"/>
              <a:gd name="connsiteX1435" fmla="*/ 1588029 w 4713849"/>
              <a:gd name="connsiteY1435" fmla="*/ 2761835 h 5303047"/>
              <a:gd name="connsiteX1436" fmla="*/ 1200417 w 4713849"/>
              <a:gd name="connsiteY1436" fmla="*/ 2998391 h 5303047"/>
              <a:gd name="connsiteX1437" fmla="*/ 1138670 w 4713849"/>
              <a:gd name="connsiteY1437" fmla="*/ 3034054 h 5303047"/>
              <a:gd name="connsiteX1438" fmla="*/ 1116458 w 4713849"/>
              <a:gd name="connsiteY1438" fmla="*/ 3044879 h 5303047"/>
              <a:gd name="connsiteX1439" fmla="*/ 1113879 w 4713849"/>
              <a:gd name="connsiteY1439" fmla="*/ 3043118 h 5303047"/>
              <a:gd name="connsiteX1440" fmla="*/ 1104850 w 4713849"/>
              <a:gd name="connsiteY1440" fmla="*/ 3041662 h 5303047"/>
              <a:gd name="connsiteX1441" fmla="*/ 1092541 w 4713849"/>
              <a:gd name="connsiteY1441" fmla="*/ 3032331 h 5303047"/>
              <a:gd name="connsiteX1442" fmla="*/ 1102451 w 4713849"/>
              <a:gd name="connsiteY1442" fmla="*/ 3025707 h 5303047"/>
              <a:gd name="connsiteX1443" fmla="*/ 1106554 w 4713849"/>
              <a:gd name="connsiteY1443" fmla="*/ 3022929 h 5303047"/>
              <a:gd name="connsiteX1444" fmla="*/ 1122689 w 4713849"/>
              <a:gd name="connsiteY1444" fmla="*/ 3013613 h 5303047"/>
              <a:gd name="connsiteX1445" fmla="*/ 1339201 w 4713849"/>
              <a:gd name="connsiteY1445" fmla="*/ 2872950 h 5303047"/>
              <a:gd name="connsiteX1446" fmla="*/ 1328793 w 4713849"/>
              <a:gd name="connsiteY1446" fmla="*/ 2873139 h 5303047"/>
              <a:gd name="connsiteX1447" fmla="*/ 1306355 w 4713849"/>
              <a:gd name="connsiteY1447" fmla="*/ 2885934 h 5303047"/>
              <a:gd name="connsiteX1448" fmla="*/ 1312717 w 4713849"/>
              <a:gd name="connsiteY1448" fmla="*/ 2878208 h 5303047"/>
              <a:gd name="connsiteX1449" fmla="*/ 1202287 w 4713849"/>
              <a:gd name="connsiteY1449" fmla="*/ 2933620 h 5303047"/>
              <a:gd name="connsiteX1450" fmla="*/ 1064350 w 4713849"/>
              <a:gd name="connsiteY1450" fmla="*/ 3010962 h 5303047"/>
              <a:gd name="connsiteX1451" fmla="*/ 1059999 w 4713849"/>
              <a:gd name="connsiteY1451" fmla="*/ 3007664 h 5303047"/>
              <a:gd name="connsiteX1452" fmla="*/ 1064152 w 4713849"/>
              <a:gd name="connsiteY1452" fmla="*/ 3002299 h 5303047"/>
              <a:gd name="connsiteX1453" fmla="*/ 1076690 w 4713849"/>
              <a:gd name="connsiteY1453" fmla="*/ 2986095 h 5303047"/>
              <a:gd name="connsiteX1454" fmla="*/ 1116786 w 4713849"/>
              <a:gd name="connsiteY1454" fmla="*/ 2967324 h 5303047"/>
              <a:gd name="connsiteX1455" fmla="*/ 1145447 w 4713849"/>
              <a:gd name="connsiteY1455" fmla="*/ 2930283 h 5303047"/>
              <a:gd name="connsiteX1456" fmla="*/ 1241080 w 4713849"/>
              <a:gd name="connsiteY1456" fmla="*/ 2871046 h 5303047"/>
              <a:gd name="connsiteX1457" fmla="*/ 1186323 w 4713849"/>
              <a:gd name="connsiteY1457" fmla="*/ 2887893 h 5303047"/>
              <a:gd name="connsiteX1458" fmla="*/ 1120984 w 4713849"/>
              <a:gd name="connsiteY1458" fmla="*/ 2928851 h 5303047"/>
              <a:gd name="connsiteX1459" fmla="*/ 1088213 w 4713849"/>
              <a:gd name="connsiteY1459" fmla="*/ 2927718 h 5303047"/>
              <a:gd name="connsiteX1460" fmla="*/ 1050061 w 4713849"/>
              <a:gd name="connsiteY1460" fmla="*/ 2946479 h 5303047"/>
              <a:gd name="connsiteX1461" fmla="*/ 1038827 w 4713849"/>
              <a:gd name="connsiteY1461" fmla="*/ 2954519 h 5303047"/>
              <a:gd name="connsiteX1462" fmla="*/ 1039485 w 4713849"/>
              <a:gd name="connsiteY1462" fmla="*/ 2952364 h 5303047"/>
              <a:gd name="connsiteX1463" fmla="*/ 1138891 w 4713849"/>
              <a:gd name="connsiteY1463" fmla="*/ 2884837 h 5303047"/>
              <a:gd name="connsiteX1464" fmla="*/ 1197846 w 4713849"/>
              <a:gd name="connsiteY1464" fmla="*/ 2829517 h 5303047"/>
              <a:gd name="connsiteX1465" fmla="*/ 1262041 w 4713849"/>
              <a:gd name="connsiteY1465" fmla="*/ 2779599 h 5303047"/>
              <a:gd name="connsiteX1466" fmla="*/ 1261189 w 4713849"/>
              <a:gd name="connsiteY1466" fmla="*/ 2737219 h 5303047"/>
              <a:gd name="connsiteX1467" fmla="*/ 1409293 w 4713849"/>
              <a:gd name="connsiteY1467" fmla="*/ 2643217 h 5303047"/>
              <a:gd name="connsiteX1468" fmla="*/ 1565803 w 4713849"/>
              <a:gd name="connsiteY1468" fmla="*/ 2543365 h 5303047"/>
              <a:gd name="connsiteX1469" fmla="*/ 1565904 w 4713849"/>
              <a:gd name="connsiteY1469" fmla="*/ 2540373 h 5303047"/>
              <a:gd name="connsiteX1470" fmla="*/ 1565581 w 4713849"/>
              <a:gd name="connsiteY1470" fmla="*/ 2530232 h 5303047"/>
              <a:gd name="connsiteX1471" fmla="*/ 1465640 w 4713849"/>
              <a:gd name="connsiteY1471" fmla="*/ 2589748 h 5303047"/>
              <a:gd name="connsiteX1472" fmla="*/ 1187670 w 4713849"/>
              <a:gd name="connsiteY1472" fmla="*/ 2755700 h 5303047"/>
              <a:gd name="connsiteX1473" fmla="*/ 1079170 w 4713849"/>
              <a:gd name="connsiteY1473" fmla="*/ 2821131 h 5303047"/>
              <a:gd name="connsiteX1474" fmla="*/ 1049130 w 4713849"/>
              <a:gd name="connsiteY1474" fmla="*/ 2840847 h 5303047"/>
              <a:gd name="connsiteX1475" fmla="*/ 1007274 w 4713849"/>
              <a:gd name="connsiteY1475" fmla="*/ 2866986 h 5303047"/>
              <a:gd name="connsiteX1476" fmla="*/ 1006826 w 4713849"/>
              <a:gd name="connsiteY1476" fmla="*/ 2859614 h 5303047"/>
              <a:gd name="connsiteX1477" fmla="*/ 1004261 w 4713849"/>
              <a:gd name="connsiteY1477" fmla="*/ 2857670 h 5303047"/>
              <a:gd name="connsiteX1478" fmla="*/ 1011889 w 4713849"/>
              <a:gd name="connsiteY1478" fmla="*/ 2851275 h 5303047"/>
              <a:gd name="connsiteX1479" fmla="*/ 1015797 w 4713849"/>
              <a:gd name="connsiteY1479" fmla="*/ 2846557 h 5303047"/>
              <a:gd name="connsiteX1480" fmla="*/ 1000313 w 4713849"/>
              <a:gd name="connsiteY1480" fmla="*/ 2854677 h 5303047"/>
              <a:gd name="connsiteX1481" fmla="*/ 991184 w 4713849"/>
              <a:gd name="connsiteY1481" fmla="*/ 2847757 h 5303047"/>
              <a:gd name="connsiteX1482" fmla="*/ 1003535 w 4713849"/>
              <a:gd name="connsiteY1482" fmla="*/ 2831464 h 5303047"/>
              <a:gd name="connsiteX1483" fmla="*/ 995137 w 4713849"/>
              <a:gd name="connsiteY1483" fmla="*/ 2826638 h 5303047"/>
              <a:gd name="connsiteX1484" fmla="*/ 991012 w 4713849"/>
              <a:gd name="connsiteY1484" fmla="*/ 2821021 h 5303047"/>
              <a:gd name="connsiteX1485" fmla="*/ 1034937 w 4713849"/>
              <a:gd name="connsiteY1485" fmla="*/ 2792687 h 5303047"/>
              <a:gd name="connsiteX1486" fmla="*/ 1068214 w 4713849"/>
              <a:gd name="connsiteY1486" fmla="*/ 2770934 h 5303047"/>
              <a:gd name="connsiteX1487" fmla="*/ 1178990 w 4713849"/>
              <a:gd name="connsiteY1487" fmla="*/ 2681689 h 5303047"/>
              <a:gd name="connsiteX1488" fmla="*/ 1194131 w 4713849"/>
              <a:gd name="connsiteY1488" fmla="*/ 2651687 h 5303047"/>
              <a:gd name="connsiteX1489" fmla="*/ 1323968 w 4713849"/>
              <a:gd name="connsiteY1489" fmla="*/ 2569120 h 5303047"/>
              <a:gd name="connsiteX1490" fmla="*/ 1284223 w 4713849"/>
              <a:gd name="connsiteY1490" fmla="*/ 2578739 h 5303047"/>
              <a:gd name="connsiteX1491" fmla="*/ 1266573 w 4713849"/>
              <a:gd name="connsiteY1491" fmla="*/ 2589810 h 5303047"/>
              <a:gd name="connsiteX1492" fmla="*/ 1276918 w 4713849"/>
              <a:gd name="connsiteY1492" fmla="*/ 2585062 h 5303047"/>
              <a:gd name="connsiteX1493" fmla="*/ 1269958 w 4713849"/>
              <a:gd name="connsiteY1493" fmla="*/ 2591086 h 5303047"/>
              <a:gd name="connsiteX1494" fmla="*/ 1262045 w 4713849"/>
              <a:gd name="connsiteY1494" fmla="*/ 2595225 h 5303047"/>
              <a:gd name="connsiteX1495" fmla="*/ 1232531 w 4713849"/>
              <a:gd name="connsiteY1495" fmla="*/ 2589884 h 5303047"/>
              <a:gd name="connsiteX1496" fmla="*/ 1106602 w 4713849"/>
              <a:gd name="connsiteY1496" fmla="*/ 2667400 h 5303047"/>
              <a:gd name="connsiteX1497" fmla="*/ 1097966 w 4713849"/>
              <a:gd name="connsiteY1497" fmla="*/ 2667683 h 5303047"/>
              <a:gd name="connsiteX1498" fmla="*/ 1101527 w 4713849"/>
              <a:gd name="connsiteY1498" fmla="*/ 2659962 h 5303047"/>
              <a:gd name="connsiteX1499" fmla="*/ 1098839 w 4713849"/>
              <a:gd name="connsiteY1499" fmla="*/ 2628916 h 5303047"/>
              <a:gd name="connsiteX1500" fmla="*/ 1098610 w 4713849"/>
              <a:gd name="connsiteY1500" fmla="*/ 2628306 h 5303047"/>
              <a:gd name="connsiteX1501" fmla="*/ 1268211 w 4713849"/>
              <a:gd name="connsiteY1501" fmla="*/ 2517900 h 5303047"/>
              <a:gd name="connsiteX1502" fmla="*/ 1579950 w 4713849"/>
              <a:gd name="connsiteY1502" fmla="*/ 2327115 h 5303047"/>
              <a:gd name="connsiteX1503" fmla="*/ 1583334 w 4713849"/>
              <a:gd name="connsiteY1503" fmla="*/ 2319390 h 5303047"/>
              <a:gd name="connsiteX1504" fmla="*/ 1577897 w 4713849"/>
              <a:gd name="connsiteY1504" fmla="*/ 2310588 h 5303047"/>
              <a:gd name="connsiteX1505" fmla="*/ 1538898 w 4713849"/>
              <a:gd name="connsiteY1505" fmla="*/ 2333529 h 5303047"/>
              <a:gd name="connsiteX1506" fmla="*/ 1429479 w 4713849"/>
              <a:gd name="connsiteY1506" fmla="*/ 2391016 h 5303047"/>
              <a:gd name="connsiteX1507" fmla="*/ 1513505 w 4713849"/>
              <a:gd name="connsiteY1507" fmla="*/ 2330281 h 5303047"/>
              <a:gd name="connsiteX1508" fmla="*/ 1577105 w 4713849"/>
              <a:gd name="connsiteY1508" fmla="*/ 2291328 h 5303047"/>
              <a:gd name="connsiteX1509" fmla="*/ 1567845 w 4713849"/>
              <a:gd name="connsiteY1509" fmla="*/ 2284525 h 5303047"/>
              <a:gd name="connsiteX1510" fmla="*/ 1561238 w 4713849"/>
              <a:gd name="connsiteY1510" fmla="*/ 2282071 h 5303047"/>
              <a:gd name="connsiteX1511" fmla="*/ 1527275 w 4713849"/>
              <a:gd name="connsiteY1511" fmla="*/ 2301151 h 5303047"/>
              <a:gd name="connsiteX1512" fmla="*/ 1284427 w 4713849"/>
              <a:gd name="connsiteY1512" fmla="*/ 2437587 h 5303047"/>
              <a:gd name="connsiteX1513" fmla="*/ 1109455 w 4713849"/>
              <a:gd name="connsiteY1513" fmla="*/ 2548483 h 5303047"/>
              <a:gd name="connsiteX1514" fmla="*/ 1081613 w 4713849"/>
              <a:gd name="connsiteY1514" fmla="*/ 2567071 h 5303047"/>
              <a:gd name="connsiteX1515" fmla="*/ 1081868 w 4713849"/>
              <a:gd name="connsiteY1515" fmla="*/ 2563809 h 5303047"/>
              <a:gd name="connsiteX1516" fmla="*/ 1353736 w 4713849"/>
              <a:gd name="connsiteY1516" fmla="*/ 2386550 h 5303047"/>
              <a:gd name="connsiteX1517" fmla="*/ 1640813 w 4713849"/>
              <a:gd name="connsiteY1517" fmla="*/ 2198067 h 5303047"/>
              <a:gd name="connsiteX1518" fmla="*/ 1639765 w 4713849"/>
              <a:gd name="connsiteY1518" fmla="*/ 2191316 h 5303047"/>
              <a:gd name="connsiteX1519" fmla="*/ 1634811 w 4713849"/>
              <a:gd name="connsiteY1519" fmla="*/ 2168278 h 5303047"/>
              <a:gd name="connsiteX1520" fmla="*/ 1449703 w 4713849"/>
              <a:gd name="connsiteY1520" fmla="*/ 2279028 h 5303047"/>
              <a:gd name="connsiteX1521" fmla="*/ 1200062 w 4713849"/>
              <a:gd name="connsiteY1521" fmla="*/ 2431229 h 5303047"/>
              <a:gd name="connsiteX1522" fmla="*/ 995928 w 4713849"/>
              <a:gd name="connsiteY1522" fmla="*/ 2551981 h 5303047"/>
              <a:gd name="connsiteX1523" fmla="*/ 996537 w 4713849"/>
              <a:gd name="connsiteY1523" fmla="*/ 2551011 h 5303047"/>
              <a:gd name="connsiteX1524" fmla="*/ 929829 w 4713849"/>
              <a:gd name="connsiteY1524" fmla="*/ 2572337 h 5303047"/>
              <a:gd name="connsiteX1525" fmla="*/ 946113 w 4713849"/>
              <a:gd name="connsiteY1525" fmla="*/ 2551292 h 5303047"/>
              <a:gd name="connsiteX1526" fmla="*/ 902681 w 4713849"/>
              <a:gd name="connsiteY1526" fmla="*/ 2570678 h 5303047"/>
              <a:gd name="connsiteX1527" fmla="*/ 893471 w 4713849"/>
              <a:gd name="connsiteY1527" fmla="*/ 2577765 h 5303047"/>
              <a:gd name="connsiteX1528" fmla="*/ 893544 w 4713849"/>
              <a:gd name="connsiteY1528" fmla="*/ 2570441 h 5303047"/>
              <a:gd name="connsiteX1529" fmla="*/ 891075 w 4713849"/>
              <a:gd name="connsiteY1529" fmla="*/ 2561515 h 5303047"/>
              <a:gd name="connsiteX1530" fmla="*/ 882336 w 4713849"/>
              <a:gd name="connsiteY1530" fmla="*/ 2535138 h 5303047"/>
              <a:gd name="connsiteX1531" fmla="*/ 881051 w 4713849"/>
              <a:gd name="connsiteY1531" fmla="*/ 2523443 h 5303047"/>
              <a:gd name="connsiteX1532" fmla="*/ 928438 w 4713849"/>
              <a:gd name="connsiteY1532" fmla="*/ 2487819 h 5303047"/>
              <a:gd name="connsiteX1533" fmla="*/ 1034991 w 4713849"/>
              <a:gd name="connsiteY1533" fmla="*/ 2403384 h 5303047"/>
              <a:gd name="connsiteX1534" fmla="*/ 1076237 w 4713849"/>
              <a:gd name="connsiteY1534" fmla="*/ 2378776 h 5303047"/>
              <a:gd name="connsiteX1535" fmla="*/ 1034991 w 4713849"/>
              <a:gd name="connsiteY1535" fmla="*/ 2403384 h 5303047"/>
              <a:gd name="connsiteX1536" fmla="*/ 926305 w 4713849"/>
              <a:gd name="connsiteY1536" fmla="*/ 2470356 h 5303047"/>
              <a:gd name="connsiteX1537" fmla="*/ 875419 w 4713849"/>
              <a:gd name="connsiteY1537" fmla="*/ 2505132 h 5303047"/>
              <a:gd name="connsiteX1538" fmla="*/ 862040 w 4713849"/>
              <a:gd name="connsiteY1538" fmla="*/ 2482041 h 5303047"/>
              <a:gd name="connsiteX1539" fmla="*/ 864970 w 4713849"/>
              <a:gd name="connsiteY1539" fmla="*/ 2452453 h 5303047"/>
              <a:gd name="connsiteX1540" fmla="*/ 858220 w 4713849"/>
              <a:gd name="connsiteY1540" fmla="*/ 2444218 h 5303047"/>
              <a:gd name="connsiteX1541" fmla="*/ 885583 w 4713849"/>
              <a:gd name="connsiteY1541" fmla="*/ 2418366 h 5303047"/>
              <a:gd name="connsiteX1542" fmla="*/ 886583 w 4713849"/>
              <a:gd name="connsiteY1542" fmla="*/ 2415607 h 5303047"/>
              <a:gd name="connsiteX1543" fmla="*/ 928802 w 4713849"/>
              <a:gd name="connsiteY1543" fmla="*/ 2392165 h 5303047"/>
              <a:gd name="connsiteX1544" fmla="*/ 943842 w 4713849"/>
              <a:gd name="connsiteY1544" fmla="*/ 2383438 h 5303047"/>
              <a:gd name="connsiteX1545" fmla="*/ 942831 w 4713849"/>
              <a:gd name="connsiteY1545" fmla="*/ 2383520 h 5303047"/>
              <a:gd name="connsiteX1546" fmla="*/ 900973 w 4713849"/>
              <a:gd name="connsiteY1546" fmla="*/ 2392296 h 5303047"/>
              <a:gd name="connsiteX1547" fmla="*/ 893223 w 4713849"/>
              <a:gd name="connsiteY1547" fmla="*/ 2393894 h 5303047"/>
              <a:gd name="connsiteX1548" fmla="*/ 895181 w 4713849"/>
              <a:gd name="connsiteY1548" fmla="*/ 2386221 h 5303047"/>
              <a:gd name="connsiteX1549" fmla="*/ 895438 w 4713849"/>
              <a:gd name="connsiteY1549" fmla="*/ 2385214 h 5303047"/>
              <a:gd name="connsiteX1550" fmla="*/ 903738 w 4713849"/>
              <a:gd name="connsiteY1550" fmla="*/ 2383483 h 5303047"/>
              <a:gd name="connsiteX1551" fmla="*/ 946626 w 4713849"/>
              <a:gd name="connsiteY1551" fmla="*/ 2375360 h 5303047"/>
              <a:gd name="connsiteX1552" fmla="*/ 965223 w 4713849"/>
              <a:gd name="connsiteY1552" fmla="*/ 2371031 h 5303047"/>
              <a:gd name="connsiteX1553" fmla="*/ 1020390 w 4713849"/>
              <a:gd name="connsiteY1553" fmla="*/ 2339021 h 5303047"/>
              <a:gd name="connsiteX1554" fmla="*/ 1017205 w 4713849"/>
              <a:gd name="connsiteY1554" fmla="*/ 2335037 h 5303047"/>
              <a:gd name="connsiteX1555" fmla="*/ 1024308 w 4713849"/>
              <a:gd name="connsiteY1555" fmla="*/ 2334081 h 5303047"/>
              <a:gd name="connsiteX1556" fmla="*/ 1038157 w 4713849"/>
              <a:gd name="connsiteY1556" fmla="*/ 2328711 h 5303047"/>
              <a:gd name="connsiteX1557" fmla="*/ 1079390 w 4713849"/>
              <a:gd name="connsiteY1557" fmla="*/ 2304785 h 5303047"/>
              <a:gd name="connsiteX1558" fmla="*/ 1062658 w 4713849"/>
              <a:gd name="connsiteY1558" fmla="*/ 2307805 h 5303047"/>
              <a:gd name="connsiteX1559" fmla="*/ 1060269 w 4713849"/>
              <a:gd name="connsiteY1559" fmla="*/ 2296180 h 5303047"/>
              <a:gd name="connsiteX1560" fmla="*/ 1015266 w 4713849"/>
              <a:gd name="connsiteY1560" fmla="*/ 2315535 h 5303047"/>
              <a:gd name="connsiteX1561" fmla="*/ 1058395 w 4713849"/>
              <a:gd name="connsiteY1561" fmla="*/ 2288824 h 5303047"/>
              <a:gd name="connsiteX1562" fmla="*/ 1031993 w 4713849"/>
              <a:gd name="connsiteY1562" fmla="*/ 2291575 h 5303047"/>
              <a:gd name="connsiteX1563" fmla="*/ 1020680 w 4713849"/>
              <a:gd name="connsiteY1563" fmla="*/ 2292074 h 5303047"/>
              <a:gd name="connsiteX1564" fmla="*/ 906195 w 4713849"/>
              <a:gd name="connsiteY1564" fmla="*/ 2352718 h 5303047"/>
              <a:gd name="connsiteX1565" fmla="*/ 936207 w 4713849"/>
              <a:gd name="connsiteY1565" fmla="*/ 2323882 h 5303047"/>
              <a:gd name="connsiteX1566" fmla="*/ 1143047 w 4713849"/>
              <a:gd name="connsiteY1566" fmla="*/ 2198318 h 5303047"/>
              <a:gd name="connsiteX1567" fmla="*/ 1063511 w 4713849"/>
              <a:gd name="connsiteY1567" fmla="*/ 2210556 h 5303047"/>
              <a:gd name="connsiteX1568" fmla="*/ 1031054 w 4713849"/>
              <a:gd name="connsiteY1568" fmla="*/ 2231382 h 5303047"/>
              <a:gd name="connsiteX1569" fmla="*/ 1050813 w 4713849"/>
              <a:gd name="connsiteY1569" fmla="*/ 2223116 h 5303047"/>
              <a:gd name="connsiteX1570" fmla="*/ 1038715 w 4713849"/>
              <a:gd name="connsiteY1570" fmla="*/ 2235083 h 5303047"/>
              <a:gd name="connsiteX1571" fmla="*/ 1023815 w 4713849"/>
              <a:gd name="connsiteY1571" fmla="*/ 2242553 h 5303047"/>
              <a:gd name="connsiteX1572" fmla="*/ 959492 w 4713849"/>
              <a:gd name="connsiteY1572" fmla="*/ 2223377 h 5303047"/>
              <a:gd name="connsiteX1573" fmla="*/ 822394 w 4713849"/>
              <a:gd name="connsiteY1573" fmla="*/ 2304127 h 5303047"/>
              <a:gd name="connsiteX1574" fmla="*/ 805813 w 4713849"/>
              <a:gd name="connsiteY1574" fmla="*/ 2316169 h 5303047"/>
              <a:gd name="connsiteX1575" fmla="*/ 802620 w 4713849"/>
              <a:gd name="connsiteY1575" fmla="*/ 2294755 h 5303047"/>
              <a:gd name="connsiteX1576" fmla="*/ 799893 w 4713849"/>
              <a:gd name="connsiteY1576" fmla="*/ 2286601 h 5303047"/>
              <a:gd name="connsiteX1577" fmla="*/ 811604 w 4713849"/>
              <a:gd name="connsiteY1577" fmla="*/ 2277206 h 5303047"/>
              <a:gd name="connsiteX1578" fmla="*/ 798953 w 4713849"/>
              <a:gd name="connsiteY1578" fmla="*/ 2283791 h 5303047"/>
              <a:gd name="connsiteX1579" fmla="*/ 795439 w 4713849"/>
              <a:gd name="connsiteY1579" fmla="*/ 2273288 h 5303047"/>
              <a:gd name="connsiteX1580" fmla="*/ 861770 w 4713849"/>
              <a:gd name="connsiteY1580" fmla="*/ 2236961 h 5303047"/>
              <a:gd name="connsiteX1581" fmla="*/ 865451 w 4713849"/>
              <a:gd name="connsiteY1581" fmla="*/ 2234007 h 5303047"/>
              <a:gd name="connsiteX1582" fmla="*/ 923656 w 4713849"/>
              <a:gd name="connsiteY1582" fmla="*/ 2202713 h 5303047"/>
              <a:gd name="connsiteX1583" fmla="*/ 937439 w 4713849"/>
              <a:gd name="connsiteY1583" fmla="*/ 2195190 h 5303047"/>
              <a:gd name="connsiteX1584" fmla="*/ 920572 w 4713849"/>
              <a:gd name="connsiteY1584" fmla="*/ 2195213 h 5303047"/>
              <a:gd name="connsiteX1585" fmla="*/ 1010507 w 4713849"/>
              <a:gd name="connsiteY1585" fmla="*/ 2134117 h 5303047"/>
              <a:gd name="connsiteX1586" fmla="*/ 1055467 w 4713849"/>
              <a:gd name="connsiteY1586" fmla="*/ 2104963 h 5303047"/>
              <a:gd name="connsiteX1587" fmla="*/ 1060336 w 4713849"/>
              <a:gd name="connsiteY1587" fmla="*/ 2099571 h 5303047"/>
              <a:gd name="connsiteX1588" fmla="*/ 1091056 w 4713849"/>
              <a:gd name="connsiteY1588" fmla="*/ 2081890 h 5303047"/>
              <a:gd name="connsiteX1589" fmla="*/ 1140152 w 4713849"/>
              <a:gd name="connsiteY1589" fmla="*/ 2050055 h 5303047"/>
              <a:gd name="connsiteX1590" fmla="*/ 1252452 w 4713849"/>
              <a:gd name="connsiteY1590" fmla="*/ 1972760 h 5303047"/>
              <a:gd name="connsiteX1591" fmla="*/ 952481 w 4713849"/>
              <a:gd name="connsiteY1591" fmla="*/ 2150621 h 5303047"/>
              <a:gd name="connsiteX1592" fmla="*/ 786963 w 4713849"/>
              <a:gd name="connsiteY1592" fmla="*/ 2259926 h 5303047"/>
              <a:gd name="connsiteX1593" fmla="*/ 776038 w 4713849"/>
              <a:gd name="connsiteY1593" fmla="*/ 2251644 h 5303047"/>
              <a:gd name="connsiteX1594" fmla="*/ 774527 w 4713849"/>
              <a:gd name="connsiteY1594" fmla="*/ 2223907 h 5303047"/>
              <a:gd name="connsiteX1595" fmla="*/ 1004189 w 4713849"/>
              <a:gd name="connsiteY1595" fmla="*/ 2068978 h 5303047"/>
              <a:gd name="connsiteX1596" fmla="*/ 1579416 w 4713849"/>
              <a:gd name="connsiteY1596" fmla="*/ 1711891 h 5303047"/>
              <a:gd name="connsiteX1597" fmla="*/ 1583275 w 4713849"/>
              <a:gd name="connsiteY1597" fmla="*/ 1695216 h 5303047"/>
              <a:gd name="connsiteX1598" fmla="*/ 1568129 w 4713849"/>
              <a:gd name="connsiteY1598" fmla="*/ 1673986 h 5303047"/>
              <a:gd name="connsiteX1599" fmla="*/ 1495779 w 4713849"/>
              <a:gd name="connsiteY1599" fmla="*/ 1716557 h 5303047"/>
              <a:gd name="connsiteX1600" fmla="*/ 1289881 w 4713849"/>
              <a:gd name="connsiteY1600" fmla="*/ 1820436 h 5303047"/>
              <a:gd name="connsiteX1601" fmla="*/ 1441004 w 4713849"/>
              <a:gd name="connsiteY1601" fmla="*/ 1703115 h 5303047"/>
              <a:gd name="connsiteX1602" fmla="*/ 1558346 w 4713849"/>
              <a:gd name="connsiteY1602" fmla="*/ 1630193 h 5303047"/>
              <a:gd name="connsiteX1603" fmla="*/ 1536002 w 4713849"/>
              <a:gd name="connsiteY1603" fmla="*/ 1612569 h 5303047"/>
              <a:gd name="connsiteX1604" fmla="*/ 1521075 w 4713849"/>
              <a:gd name="connsiteY1604" fmla="*/ 1605424 h 5303047"/>
              <a:gd name="connsiteX1605" fmla="*/ 1457685 w 4713849"/>
              <a:gd name="connsiteY1605" fmla="*/ 1640470 h 5303047"/>
              <a:gd name="connsiteX1606" fmla="*/ 1004444 w 4713849"/>
              <a:gd name="connsiteY1606" fmla="*/ 1891048 h 5303047"/>
              <a:gd name="connsiteX1607" fmla="*/ 878422 w 4713849"/>
              <a:gd name="connsiteY1607" fmla="*/ 1961944 h 5303047"/>
              <a:gd name="connsiteX1608" fmla="*/ 790159 w 4713849"/>
              <a:gd name="connsiteY1608" fmla="*/ 2022794 h 5303047"/>
              <a:gd name="connsiteX1609" fmla="*/ 762782 w 4713849"/>
              <a:gd name="connsiteY1609" fmla="*/ 2025907 h 5303047"/>
              <a:gd name="connsiteX1610" fmla="*/ 703603 w 4713849"/>
              <a:gd name="connsiteY1610" fmla="*/ 2037461 h 5303047"/>
              <a:gd name="connsiteX1611" fmla="*/ 703330 w 4713849"/>
              <a:gd name="connsiteY1611" fmla="*/ 2036710 h 5303047"/>
              <a:gd name="connsiteX1612" fmla="*/ 699459 w 4713849"/>
              <a:gd name="connsiteY1612" fmla="*/ 2025862 h 5303047"/>
              <a:gd name="connsiteX1613" fmla="*/ 703423 w 4713849"/>
              <a:gd name="connsiteY1613" fmla="*/ 2022763 h 5303047"/>
              <a:gd name="connsiteX1614" fmla="*/ 715792 w 4713849"/>
              <a:gd name="connsiteY1614" fmla="*/ 2021109 h 5303047"/>
              <a:gd name="connsiteX1615" fmla="*/ 707068 w 4713849"/>
              <a:gd name="connsiteY1615" fmla="*/ 2019641 h 5303047"/>
              <a:gd name="connsiteX1616" fmla="*/ 703423 w 4713849"/>
              <a:gd name="connsiteY1616" fmla="*/ 2022763 h 5303047"/>
              <a:gd name="connsiteX1617" fmla="*/ 698263 w 4713849"/>
              <a:gd name="connsiteY1617" fmla="*/ 2021895 h 5303047"/>
              <a:gd name="connsiteX1618" fmla="*/ 694861 w 4713849"/>
              <a:gd name="connsiteY1618" fmla="*/ 2005407 h 5303047"/>
              <a:gd name="connsiteX1619" fmla="*/ 691569 w 4713849"/>
              <a:gd name="connsiteY1619" fmla="*/ 1977257 h 5303047"/>
              <a:gd name="connsiteX1620" fmla="*/ 689288 w 4713849"/>
              <a:gd name="connsiteY1620" fmla="*/ 1975578 h 5303047"/>
              <a:gd name="connsiteX1621" fmla="*/ 724820 w 4713849"/>
              <a:gd name="connsiteY1621" fmla="*/ 1958367 h 5303047"/>
              <a:gd name="connsiteX1622" fmla="*/ 739813 w 4713849"/>
              <a:gd name="connsiteY1622" fmla="*/ 1950531 h 5303047"/>
              <a:gd name="connsiteX1623" fmla="*/ 729127 w 4713849"/>
              <a:gd name="connsiteY1623" fmla="*/ 1951817 h 5303047"/>
              <a:gd name="connsiteX1624" fmla="*/ 700481 w 4713849"/>
              <a:gd name="connsiteY1624" fmla="*/ 1954736 h 5303047"/>
              <a:gd name="connsiteX1625" fmla="*/ 700981 w 4713849"/>
              <a:gd name="connsiteY1625" fmla="*/ 1953538 h 5303047"/>
              <a:gd name="connsiteX1626" fmla="*/ 675526 w 4713849"/>
              <a:gd name="connsiteY1626" fmla="*/ 1965436 h 5303047"/>
              <a:gd name="connsiteX1627" fmla="*/ 673381 w 4713849"/>
              <a:gd name="connsiteY1627" fmla="*/ 1963856 h 5303047"/>
              <a:gd name="connsiteX1628" fmla="*/ 658984 w 4713849"/>
              <a:gd name="connsiteY1628" fmla="*/ 1952558 h 5303047"/>
              <a:gd name="connsiteX1629" fmla="*/ 660022 w 4713849"/>
              <a:gd name="connsiteY1629" fmla="*/ 1909220 h 5303047"/>
              <a:gd name="connsiteX1630" fmla="*/ 642784 w 4713849"/>
              <a:gd name="connsiteY1630" fmla="*/ 1889998 h 5303047"/>
              <a:gd name="connsiteX1631" fmla="*/ 633006 w 4713849"/>
              <a:gd name="connsiteY1631" fmla="*/ 1818964 h 5303047"/>
              <a:gd name="connsiteX1632" fmla="*/ 625513 w 4713849"/>
              <a:gd name="connsiteY1632" fmla="*/ 1845096 h 5303047"/>
              <a:gd name="connsiteX1633" fmla="*/ 620623 w 4713849"/>
              <a:gd name="connsiteY1633" fmla="*/ 1809578 h 5303047"/>
              <a:gd name="connsiteX1634" fmla="*/ 612003 w 4713849"/>
              <a:gd name="connsiteY1634" fmla="*/ 1796544 h 5303047"/>
              <a:gd name="connsiteX1635" fmla="*/ 623766 w 4713849"/>
              <a:gd name="connsiteY1635" fmla="*/ 1790361 h 5303047"/>
              <a:gd name="connsiteX1636" fmla="*/ 653595 w 4713849"/>
              <a:gd name="connsiteY1636" fmla="*/ 1772664 h 5303047"/>
              <a:gd name="connsiteX1637" fmla="*/ 645590 w 4713849"/>
              <a:gd name="connsiteY1637" fmla="*/ 1774070 h 5303047"/>
              <a:gd name="connsiteX1638" fmla="*/ 623766 w 4713849"/>
              <a:gd name="connsiteY1638" fmla="*/ 1790361 h 5303047"/>
              <a:gd name="connsiteX1639" fmla="*/ 611061 w 4713849"/>
              <a:gd name="connsiteY1639" fmla="*/ 1795120 h 5303047"/>
              <a:gd name="connsiteX1640" fmla="*/ 602932 w 4713849"/>
              <a:gd name="connsiteY1640" fmla="*/ 1782828 h 5303047"/>
              <a:gd name="connsiteX1641" fmla="*/ 593186 w 4713849"/>
              <a:gd name="connsiteY1641" fmla="*/ 1737473 h 5303047"/>
              <a:gd name="connsiteX1642" fmla="*/ 576317 w 4713849"/>
              <a:gd name="connsiteY1642" fmla="*/ 1701855 h 5303047"/>
              <a:gd name="connsiteX1643" fmla="*/ 569136 w 4713849"/>
              <a:gd name="connsiteY1643" fmla="*/ 1679587 h 5303047"/>
              <a:gd name="connsiteX1644" fmla="*/ 577229 w 4713849"/>
              <a:gd name="connsiteY1644" fmla="*/ 1675720 h 5303047"/>
              <a:gd name="connsiteX1645" fmla="*/ 710969 w 4713849"/>
              <a:gd name="connsiteY1645" fmla="*/ 1607662 h 5303047"/>
              <a:gd name="connsiteX1646" fmla="*/ 726009 w 4713849"/>
              <a:gd name="connsiteY1646" fmla="*/ 1598935 h 5303047"/>
              <a:gd name="connsiteX1647" fmla="*/ 724999 w 4713849"/>
              <a:gd name="connsiteY1647" fmla="*/ 1599017 h 5303047"/>
              <a:gd name="connsiteX1648" fmla="*/ 635450 w 4713849"/>
              <a:gd name="connsiteY1648" fmla="*/ 1615209 h 5303047"/>
              <a:gd name="connsiteX1649" fmla="*/ 685905 w 4713849"/>
              <a:gd name="connsiteY1649" fmla="*/ 1598979 h 5303047"/>
              <a:gd name="connsiteX1650" fmla="*/ 728794 w 4713849"/>
              <a:gd name="connsiteY1650" fmla="*/ 1590858 h 5303047"/>
              <a:gd name="connsiteX1651" fmla="*/ 747389 w 4713849"/>
              <a:gd name="connsiteY1651" fmla="*/ 1586528 h 5303047"/>
              <a:gd name="connsiteX1652" fmla="*/ 802558 w 4713849"/>
              <a:gd name="connsiteY1652" fmla="*/ 1554517 h 5303047"/>
              <a:gd name="connsiteX1653" fmla="*/ 799373 w 4713849"/>
              <a:gd name="connsiteY1653" fmla="*/ 1550534 h 5303047"/>
              <a:gd name="connsiteX1654" fmla="*/ 806474 w 4713849"/>
              <a:gd name="connsiteY1654" fmla="*/ 1549578 h 5303047"/>
              <a:gd name="connsiteX1655" fmla="*/ 820325 w 4713849"/>
              <a:gd name="connsiteY1655" fmla="*/ 1544208 h 5303047"/>
              <a:gd name="connsiteX1656" fmla="*/ 861558 w 4713849"/>
              <a:gd name="connsiteY1656" fmla="*/ 1520282 h 5303047"/>
              <a:gd name="connsiteX1657" fmla="*/ 844826 w 4713849"/>
              <a:gd name="connsiteY1657" fmla="*/ 1523302 h 5303047"/>
              <a:gd name="connsiteX1658" fmla="*/ 842438 w 4713849"/>
              <a:gd name="connsiteY1658" fmla="*/ 1511676 h 5303047"/>
              <a:gd name="connsiteX1659" fmla="*/ 797432 w 4713849"/>
              <a:gd name="connsiteY1659" fmla="*/ 1531031 h 5303047"/>
              <a:gd name="connsiteX1660" fmla="*/ 840562 w 4713849"/>
              <a:gd name="connsiteY1660" fmla="*/ 1504319 h 5303047"/>
              <a:gd name="connsiteX1661" fmla="*/ 814163 w 4713849"/>
              <a:gd name="connsiteY1661" fmla="*/ 1507072 h 5303047"/>
              <a:gd name="connsiteX1662" fmla="*/ 802846 w 4713849"/>
              <a:gd name="connsiteY1662" fmla="*/ 1507571 h 5303047"/>
              <a:gd name="connsiteX1663" fmla="*/ 660895 w 4713849"/>
              <a:gd name="connsiteY1663" fmla="*/ 1582766 h 5303047"/>
              <a:gd name="connsiteX1664" fmla="*/ 566150 w 4713849"/>
              <a:gd name="connsiteY1664" fmla="*/ 1626994 h 5303047"/>
              <a:gd name="connsiteX1665" fmla="*/ 568154 w 4713849"/>
              <a:gd name="connsiteY1665" fmla="*/ 1610753 h 5303047"/>
              <a:gd name="connsiteX1666" fmla="*/ 557971 w 4713849"/>
              <a:gd name="connsiteY1666" fmla="*/ 1602337 h 5303047"/>
              <a:gd name="connsiteX1667" fmla="*/ 559540 w 4713849"/>
              <a:gd name="connsiteY1667" fmla="*/ 1601574 h 5303047"/>
              <a:gd name="connsiteX1668" fmla="*/ 607061 w 4713849"/>
              <a:gd name="connsiteY1668" fmla="*/ 1574647 h 5303047"/>
              <a:gd name="connsiteX1669" fmla="*/ 616683 w 4713849"/>
              <a:gd name="connsiteY1669" fmla="*/ 1552454 h 5303047"/>
              <a:gd name="connsiteX1670" fmla="*/ 622260 w 4713849"/>
              <a:gd name="connsiteY1670" fmla="*/ 1548985 h 5303047"/>
              <a:gd name="connsiteX1671" fmla="*/ 627837 w 4713849"/>
              <a:gd name="connsiteY1671" fmla="*/ 1547193 h 5303047"/>
              <a:gd name="connsiteX1672" fmla="*/ 624978 w 4713849"/>
              <a:gd name="connsiteY1672" fmla="*/ 1549127 h 5303047"/>
              <a:gd name="connsiteX1673" fmla="*/ 621513 w 4713849"/>
              <a:gd name="connsiteY1673" fmla="*/ 1551828 h 5303047"/>
              <a:gd name="connsiteX1674" fmla="*/ 634942 w 4713849"/>
              <a:gd name="connsiteY1674" fmla="*/ 1544910 h 5303047"/>
              <a:gd name="connsiteX1675" fmla="*/ 656944 w 4713849"/>
              <a:gd name="connsiteY1675" fmla="*/ 1522513 h 5303047"/>
              <a:gd name="connsiteX1676" fmla="*/ 589714 w 4713849"/>
              <a:gd name="connsiteY1676" fmla="*/ 1559152 h 5303047"/>
              <a:gd name="connsiteX1677" fmla="*/ 562934 w 4713849"/>
              <a:gd name="connsiteY1677" fmla="*/ 1570593 h 5303047"/>
              <a:gd name="connsiteX1678" fmla="*/ 565565 w 4713849"/>
              <a:gd name="connsiteY1678" fmla="*/ 1564926 h 5303047"/>
              <a:gd name="connsiteX1679" fmla="*/ 568708 w 4713849"/>
              <a:gd name="connsiteY1679" fmla="*/ 1534214 h 5303047"/>
              <a:gd name="connsiteX1680" fmla="*/ 555915 w 4713849"/>
              <a:gd name="connsiteY1680" fmla="*/ 1556843 h 5303047"/>
              <a:gd name="connsiteX1681" fmla="*/ 549976 w 4713849"/>
              <a:gd name="connsiteY1681" fmla="*/ 1571815 h 5303047"/>
              <a:gd name="connsiteX1682" fmla="*/ 547912 w 4713849"/>
              <a:gd name="connsiteY1682" fmla="*/ 1571522 h 5303047"/>
              <a:gd name="connsiteX1683" fmla="*/ 552750 w 4713849"/>
              <a:gd name="connsiteY1683" fmla="*/ 1544984 h 5303047"/>
              <a:gd name="connsiteX1684" fmla="*/ 582720 w 4713849"/>
              <a:gd name="connsiteY1684" fmla="*/ 1496096 h 5303047"/>
              <a:gd name="connsiteX1685" fmla="*/ 599343 w 4713849"/>
              <a:gd name="connsiteY1685" fmla="*/ 1476182 h 5303047"/>
              <a:gd name="connsiteX1686" fmla="*/ 705824 w 4713849"/>
              <a:gd name="connsiteY1686" fmla="*/ 1418211 h 5303047"/>
              <a:gd name="connsiteX1687" fmla="*/ 719607 w 4713849"/>
              <a:gd name="connsiteY1687" fmla="*/ 1410687 h 5303047"/>
              <a:gd name="connsiteX1688" fmla="*/ 702694 w 4713849"/>
              <a:gd name="connsiteY1688" fmla="*/ 1410709 h 5303047"/>
              <a:gd name="connsiteX1689" fmla="*/ 697967 w 4713849"/>
              <a:gd name="connsiteY1689" fmla="*/ 1410284 h 5303047"/>
              <a:gd name="connsiteX1690" fmla="*/ 705942 w 4713849"/>
              <a:gd name="connsiteY1690" fmla="*/ 1403256 h 5303047"/>
              <a:gd name="connsiteX1691" fmla="*/ 1106160 w 4713849"/>
              <a:gd name="connsiteY1691" fmla="*/ 1211004 h 5303047"/>
              <a:gd name="connsiteX1692" fmla="*/ 1565137 w 4713849"/>
              <a:gd name="connsiteY1692" fmla="*/ 1042770 h 5303047"/>
              <a:gd name="connsiteX1693" fmla="*/ 2025932 w 4713849"/>
              <a:gd name="connsiteY1693" fmla="*/ 870781 h 5303047"/>
              <a:gd name="connsiteX1694" fmla="*/ 2432900 w 4713849"/>
              <a:gd name="connsiteY1694" fmla="*/ 702118 h 5303047"/>
              <a:gd name="connsiteX1695" fmla="*/ 2450559 w 4713849"/>
              <a:gd name="connsiteY1695" fmla="*/ 703188 h 5303047"/>
              <a:gd name="connsiteX1696" fmla="*/ 2347954 w 4713849"/>
              <a:gd name="connsiteY1696" fmla="*/ 746496 h 5303047"/>
              <a:gd name="connsiteX1697" fmla="*/ 2209410 w 4713849"/>
              <a:gd name="connsiteY1697" fmla="*/ 812842 h 5303047"/>
              <a:gd name="connsiteX1698" fmla="*/ 1934111 w 4713849"/>
              <a:gd name="connsiteY1698" fmla="*/ 916105 h 5303047"/>
              <a:gd name="connsiteX1699" fmla="*/ 1515706 w 4713849"/>
              <a:gd name="connsiteY1699" fmla="*/ 1082260 h 5303047"/>
              <a:gd name="connsiteX1700" fmla="*/ 1396387 w 4713849"/>
              <a:gd name="connsiteY1700" fmla="*/ 1131368 h 5303047"/>
              <a:gd name="connsiteX1701" fmla="*/ 1417957 w 4713849"/>
              <a:gd name="connsiteY1701" fmla="*/ 1135404 h 5303047"/>
              <a:gd name="connsiteX1702" fmla="*/ 1528088 w 4713849"/>
              <a:gd name="connsiteY1702" fmla="*/ 1091646 h 5303047"/>
              <a:gd name="connsiteX1703" fmla="*/ 1968262 w 4713849"/>
              <a:gd name="connsiteY1703" fmla="*/ 922497 h 5303047"/>
              <a:gd name="connsiteX1704" fmla="*/ 2544431 w 4713849"/>
              <a:gd name="connsiteY1704" fmla="*/ 672758 h 5303047"/>
              <a:gd name="connsiteX1705" fmla="*/ 2835992 w 4713849"/>
              <a:gd name="connsiteY1705" fmla="*/ 556165 h 5303047"/>
              <a:gd name="connsiteX1706" fmla="*/ 3554612 w 4713849"/>
              <a:gd name="connsiteY1706" fmla="*/ 179421 h 5303047"/>
              <a:gd name="connsiteX1707" fmla="*/ 3624823 w 4713849"/>
              <a:gd name="connsiteY1707" fmla="*/ 130285 h 5303047"/>
              <a:gd name="connsiteX1708" fmla="*/ 3689300 w 4713849"/>
              <a:gd name="connsiteY1708" fmla="*/ 97518 h 5303047"/>
              <a:gd name="connsiteX1709" fmla="*/ 3688296 w 4713849"/>
              <a:gd name="connsiteY1709" fmla="*/ 103236 h 5303047"/>
              <a:gd name="connsiteX1710" fmla="*/ 3763860 w 4713849"/>
              <a:gd name="connsiteY1710" fmla="*/ 71239 h 5303047"/>
              <a:gd name="connsiteX1711" fmla="*/ 3689244 w 4713849"/>
              <a:gd name="connsiteY1711" fmla="*/ 110108 h 5303047"/>
              <a:gd name="connsiteX1712" fmla="*/ 3688296 w 4713849"/>
              <a:gd name="connsiteY1712" fmla="*/ 103236 h 5303047"/>
              <a:gd name="connsiteX1713" fmla="*/ 3786994 w 4713849"/>
              <a:gd name="connsiteY1713" fmla="*/ 56963 h 5303047"/>
              <a:gd name="connsiteX1714" fmla="*/ 3767770 w 4713849"/>
              <a:gd name="connsiteY1714" fmla="*/ 74203 h 5303047"/>
              <a:gd name="connsiteX1715" fmla="*/ 3763240 w 4713849"/>
              <a:gd name="connsiteY1715" fmla="*/ 96422 h 5303047"/>
              <a:gd name="connsiteX1716" fmla="*/ 3687259 w 4713849"/>
              <a:gd name="connsiteY1716" fmla="*/ 146571 h 5303047"/>
              <a:gd name="connsiteX1717" fmla="*/ 3175902 w 4713849"/>
              <a:gd name="connsiteY1717" fmla="*/ 451597 h 5303047"/>
              <a:gd name="connsiteX1718" fmla="*/ 2613481 w 4713849"/>
              <a:gd name="connsiteY1718" fmla="*/ 699444 h 5303047"/>
              <a:gd name="connsiteX1719" fmla="*/ 2583766 w 4713849"/>
              <a:gd name="connsiteY1719" fmla="*/ 721043 h 5303047"/>
              <a:gd name="connsiteX1720" fmla="*/ 2663691 w 4713849"/>
              <a:gd name="connsiteY1720" fmla="*/ 699538 h 5303047"/>
              <a:gd name="connsiteX1721" fmla="*/ 2892689 w 4713849"/>
              <a:gd name="connsiteY1721" fmla="*/ 599142 h 5303047"/>
              <a:gd name="connsiteX1722" fmla="*/ 3201580 w 4713849"/>
              <a:gd name="connsiteY1722" fmla="*/ 451564 h 5303047"/>
              <a:gd name="connsiteX1723" fmla="*/ 3729649 w 4713849"/>
              <a:gd name="connsiteY1723" fmla="*/ 140736 h 5303047"/>
              <a:gd name="connsiteX1724" fmla="*/ 3880742 w 4713849"/>
              <a:gd name="connsiteY1724" fmla="*/ 51065 h 5303047"/>
              <a:gd name="connsiteX1725" fmla="*/ 3861969 w 4713849"/>
              <a:gd name="connsiteY1725" fmla="*/ 75831 h 5303047"/>
              <a:gd name="connsiteX1726" fmla="*/ 3822417 w 4713849"/>
              <a:gd name="connsiteY1726" fmla="*/ 102286 h 5303047"/>
              <a:gd name="connsiteX1727" fmla="*/ 3678234 w 4713849"/>
              <a:gd name="connsiteY1727" fmla="*/ 216689 h 5303047"/>
              <a:gd name="connsiteX1728" fmla="*/ 2805756 w 4713849"/>
              <a:gd name="connsiteY1728" fmla="*/ 679986 h 5303047"/>
              <a:gd name="connsiteX1729" fmla="*/ 2675949 w 4713849"/>
              <a:gd name="connsiteY1729" fmla="*/ 733456 h 5303047"/>
              <a:gd name="connsiteX1730" fmla="*/ 2694259 w 4713849"/>
              <a:gd name="connsiteY1730" fmla="*/ 735023 h 5303047"/>
              <a:gd name="connsiteX1731" fmla="*/ 3198976 w 4713849"/>
              <a:gd name="connsiteY1731" fmla="*/ 513213 h 5303047"/>
              <a:gd name="connsiteX1732" fmla="*/ 3725681 w 4713849"/>
              <a:gd name="connsiteY1732" fmla="*/ 213663 h 5303047"/>
              <a:gd name="connsiteX1733" fmla="*/ 3283957 w 4713849"/>
              <a:gd name="connsiteY1733" fmla="*/ 494512 h 5303047"/>
              <a:gd name="connsiteX1734" fmla="*/ 3249839 w 4713849"/>
              <a:gd name="connsiteY1734" fmla="*/ 513800 h 5303047"/>
              <a:gd name="connsiteX1735" fmla="*/ 3234526 w 4713849"/>
              <a:gd name="connsiteY1735" fmla="*/ 534001 h 5303047"/>
              <a:gd name="connsiteX1736" fmla="*/ 3365247 w 4713849"/>
              <a:gd name="connsiteY1736" fmla="*/ 461727 h 5303047"/>
              <a:gd name="connsiteX1737" fmla="*/ 3742918 w 4713849"/>
              <a:gd name="connsiteY1737" fmla="*/ 232887 h 5303047"/>
              <a:gd name="connsiteX1738" fmla="*/ 3390926 w 4713849"/>
              <a:gd name="connsiteY1738" fmla="*/ 461695 h 5303047"/>
              <a:gd name="connsiteX1739" fmla="*/ 3367792 w 4713849"/>
              <a:gd name="connsiteY1739" fmla="*/ 475969 h 5303047"/>
              <a:gd name="connsiteX1740" fmla="*/ 3280826 w 4713849"/>
              <a:gd name="connsiteY1740" fmla="*/ 531131 h 5303047"/>
              <a:gd name="connsiteX1741" fmla="*/ 3088491 w 4713849"/>
              <a:gd name="connsiteY1741" fmla="*/ 626479 h 5303047"/>
              <a:gd name="connsiteX1742" fmla="*/ 2958188 w 4713849"/>
              <a:gd name="connsiteY1742" fmla="*/ 680603 h 5303047"/>
              <a:gd name="connsiteX1743" fmla="*/ 2883571 w 4713849"/>
              <a:gd name="connsiteY1743" fmla="*/ 719473 h 5303047"/>
              <a:gd name="connsiteX1744" fmla="*/ 2823355 w 4713849"/>
              <a:gd name="connsiteY1744" fmla="*/ 756945 h 5303047"/>
              <a:gd name="connsiteX1745" fmla="*/ 2885622 w 4713849"/>
              <a:gd name="connsiteY1745" fmla="*/ 734366 h 5303047"/>
              <a:gd name="connsiteX1746" fmla="*/ 3287281 w 4713849"/>
              <a:gd name="connsiteY1746" fmla="*/ 548336 h 5303047"/>
              <a:gd name="connsiteX1747" fmla="*/ 3738422 w 4713849"/>
              <a:gd name="connsiteY1747" fmla="*/ 280785 h 5303047"/>
              <a:gd name="connsiteX1748" fmla="*/ 3827700 w 4713849"/>
              <a:gd name="connsiteY1748" fmla="*/ 221219 h 5303047"/>
              <a:gd name="connsiteX1749" fmla="*/ 3770030 w 4713849"/>
              <a:gd name="connsiteY1749" fmla="*/ 272932 h 5303047"/>
              <a:gd name="connsiteX1750" fmla="*/ 3306537 w 4713849"/>
              <a:gd name="connsiteY1750" fmla="*/ 556778 h 5303047"/>
              <a:gd name="connsiteX1751" fmla="*/ 2762721 w 4713849"/>
              <a:gd name="connsiteY1751" fmla="*/ 812570 h 5303047"/>
              <a:gd name="connsiteX1752" fmla="*/ 3113583 w 4713849"/>
              <a:gd name="connsiteY1752" fmla="*/ 677311 h 5303047"/>
              <a:gd name="connsiteX1753" fmla="*/ 3457010 w 4713849"/>
              <a:gd name="connsiteY1753" fmla="*/ 492290 h 5303047"/>
              <a:gd name="connsiteX1754" fmla="*/ 4046366 w 4713849"/>
              <a:gd name="connsiteY1754" fmla="*/ 126332 h 5303047"/>
              <a:gd name="connsiteX1755" fmla="*/ 4144116 w 4713849"/>
              <a:gd name="connsiteY1755" fmla="*/ 73186 h 5303047"/>
              <a:gd name="connsiteX1756" fmla="*/ 4105964 w 4713849"/>
              <a:gd name="connsiteY1756" fmla="*/ 114043 h 5303047"/>
              <a:gd name="connsiteX1757" fmla="*/ 3940703 w 4713849"/>
              <a:gd name="connsiteY1757" fmla="*/ 223759 h 5303047"/>
              <a:gd name="connsiteX1758" fmla="*/ 3981202 w 4713849"/>
              <a:gd name="connsiteY1758" fmla="*/ 204175 h 5303047"/>
              <a:gd name="connsiteX1759" fmla="*/ 4121310 w 4713849"/>
              <a:gd name="connsiteY1759" fmla="*/ 119519 h 5303047"/>
              <a:gd name="connsiteX1760" fmla="*/ 4279696 w 4713849"/>
              <a:gd name="connsiteY1760" fmla="*/ 10750 h 5303047"/>
              <a:gd name="connsiteX1761" fmla="*/ 4301001 w 4713849"/>
              <a:gd name="connsiteY1761" fmla="*/ 91 h 5303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</a:cxnLst>
            <a:rect l="l" t="t" r="r" b="b"/>
            <a:pathLst>
              <a:path w="4713849" h="5303047">
                <a:moveTo>
                  <a:pt x="376257" y="5295189"/>
                </a:moveTo>
                <a:lnTo>
                  <a:pt x="374930" y="5296324"/>
                </a:lnTo>
                <a:lnTo>
                  <a:pt x="368791" y="5298739"/>
                </a:lnTo>
                <a:close/>
                <a:moveTo>
                  <a:pt x="444575" y="5284558"/>
                </a:moveTo>
                <a:cubicBezTo>
                  <a:pt x="445772" y="5284558"/>
                  <a:pt x="447194" y="5285097"/>
                  <a:pt x="448091" y="5285097"/>
                </a:cubicBezTo>
                <a:cubicBezTo>
                  <a:pt x="448091" y="5286174"/>
                  <a:pt x="447643" y="5286712"/>
                  <a:pt x="446707" y="5286981"/>
                </a:cubicBezTo>
                <a:cubicBezTo>
                  <a:pt x="445772" y="5287250"/>
                  <a:pt x="444350" y="5287250"/>
                  <a:pt x="442406" y="5287250"/>
                </a:cubicBezTo>
                <a:cubicBezTo>
                  <a:pt x="442406" y="5285096"/>
                  <a:pt x="443379" y="5284558"/>
                  <a:pt x="444575" y="5284558"/>
                </a:cubicBezTo>
                <a:close/>
                <a:moveTo>
                  <a:pt x="450260" y="5282404"/>
                </a:moveTo>
                <a:cubicBezTo>
                  <a:pt x="451457" y="5282404"/>
                  <a:pt x="452879" y="5282943"/>
                  <a:pt x="453777" y="5282943"/>
                </a:cubicBezTo>
                <a:cubicBezTo>
                  <a:pt x="453777" y="5284019"/>
                  <a:pt x="453328" y="5284558"/>
                  <a:pt x="452393" y="5284827"/>
                </a:cubicBezTo>
                <a:cubicBezTo>
                  <a:pt x="451457" y="5285097"/>
                  <a:pt x="450037" y="5285097"/>
                  <a:pt x="448091" y="5285097"/>
                </a:cubicBezTo>
                <a:cubicBezTo>
                  <a:pt x="448091" y="5282943"/>
                  <a:pt x="449063" y="5282404"/>
                  <a:pt x="450260" y="5282404"/>
                </a:cubicBezTo>
                <a:close/>
                <a:moveTo>
                  <a:pt x="468440" y="5276121"/>
                </a:moveTo>
                <a:cubicBezTo>
                  <a:pt x="466645" y="5278455"/>
                  <a:pt x="464848" y="5279622"/>
                  <a:pt x="462567" y="5280475"/>
                </a:cubicBezTo>
                <a:cubicBezTo>
                  <a:pt x="460285" y="5281327"/>
                  <a:pt x="457518" y="5281865"/>
                  <a:pt x="453777" y="5282943"/>
                </a:cubicBezTo>
                <a:cubicBezTo>
                  <a:pt x="457368" y="5278634"/>
                  <a:pt x="463053" y="5276121"/>
                  <a:pt x="468440" y="5276121"/>
                </a:cubicBezTo>
                <a:close/>
                <a:moveTo>
                  <a:pt x="572577" y="5225142"/>
                </a:moveTo>
                <a:cubicBezTo>
                  <a:pt x="565096" y="5225142"/>
                  <a:pt x="561206" y="5231604"/>
                  <a:pt x="565096" y="5231604"/>
                </a:cubicBezTo>
                <a:cubicBezTo>
                  <a:pt x="565096" y="5231604"/>
                  <a:pt x="572334" y="5227969"/>
                  <a:pt x="573681" y="5226152"/>
                </a:cubicBezTo>
                <a:cubicBezTo>
                  <a:pt x="574130" y="5225546"/>
                  <a:pt x="573924" y="5225142"/>
                  <a:pt x="572577" y="5225142"/>
                </a:cubicBezTo>
                <a:close/>
                <a:moveTo>
                  <a:pt x="492679" y="5198216"/>
                </a:moveTo>
                <a:cubicBezTo>
                  <a:pt x="494100" y="5198216"/>
                  <a:pt x="494456" y="5198642"/>
                  <a:pt x="494161" y="5199248"/>
                </a:cubicBezTo>
                <a:cubicBezTo>
                  <a:pt x="493720" y="5200157"/>
                  <a:pt x="491815" y="5201469"/>
                  <a:pt x="489853" y="5202353"/>
                </a:cubicBezTo>
                <a:cubicBezTo>
                  <a:pt x="487891" y="5203236"/>
                  <a:pt x="485870" y="5203691"/>
                  <a:pt x="485198" y="5202882"/>
                </a:cubicBezTo>
                <a:cubicBezTo>
                  <a:pt x="485198" y="5202882"/>
                  <a:pt x="489088" y="5198216"/>
                  <a:pt x="492679" y="5198216"/>
                </a:cubicBezTo>
                <a:close/>
                <a:moveTo>
                  <a:pt x="494319" y="5189825"/>
                </a:moveTo>
                <a:lnTo>
                  <a:pt x="471287" y="5202592"/>
                </a:lnTo>
                <a:lnTo>
                  <a:pt x="476627" y="5195069"/>
                </a:lnTo>
                <a:close/>
                <a:moveTo>
                  <a:pt x="526498" y="5181298"/>
                </a:moveTo>
                <a:cubicBezTo>
                  <a:pt x="526232" y="5181701"/>
                  <a:pt x="525521" y="5182778"/>
                  <a:pt x="524100" y="5184932"/>
                </a:cubicBezTo>
                <a:cubicBezTo>
                  <a:pt x="524100" y="5184932"/>
                  <a:pt x="527297" y="5180086"/>
                  <a:pt x="526498" y="5181298"/>
                </a:cubicBezTo>
                <a:close/>
                <a:moveTo>
                  <a:pt x="665928" y="5171384"/>
                </a:moveTo>
                <a:lnTo>
                  <a:pt x="638215" y="5187128"/>
                </a:lnTo>
                <a:cubicBezTo>
                  <a:pt x="640908" y="5184794"/>
                  <a:pt x="647867" y="5180306"/>
                  <a:pt x="654151" y="5176672"/>
                </a:cubicBezTo>
                <a:close/>
                <a:moveTo>
                  <a:pt x="666037" y="5171322"/>
                </a:moveTo>
                <a:lnTo>
                  <a:pt x="666045" y="5171331"/>
                </a:lnTo>
                <a:lnTo>
                  <a:pt x="665928" y="5171384"/>
                </a:lnTo>
                <a:close/>
                <a:moveTo>
                  <a:pt x="692193" y="5155670"/>
                </a:moveTo>
                <a:cubicBezTo>
                  <a:pt x="692062" y="5156096"/>
                  <a:pt x="688517" y="5158396"/>
                  <a:pt x="680031" y="5163371"/>
                </a:cubicBezTo>
                <a:lnTo>
                  <a:pt x="666037" y="5171322"/>
                </a:lnTo>
                <a:lnTo>
                  <a:pt x="664250" y="5169177"/>
                </a:lnTo>
                <a:cubicBezTo>
                  <a:pt x="679063" y="5161458"/>
                  <a:pt x="692454" y="5154817"/>
                  <a:pt x="692193" y="5155670"/>
                </a:cubicBezTo>
                <a:close/>
                <a:moveTo>
                  <a:pt x="348902" y="5151355"/>
                </a:moveTo>
                <a:cubicBezTo>
                  <a:pt x="349050" y="5151306"/>
                  <a:pt x="348669" y="5151785"/>
                  <a:pt x="347556" y="5153020"/>
                </a:cubicBezTo>
                <a:lnTo>
                  <a:pt x="346414" y="5154253"/>
                </a:lnTo>
                <a:lnTo>
                  <a:pt x="343296" y="5156123"/>
                </a:lnTo>
                <a:cubicBezTo>
                  <a:pt x="346194" y="5153653"/>
                  <a:pt x="348606" y="5151452"/>
                  <a:pt x="348902" y="5151355"/>
                </a:cubicBezTo>
                <a:close/>
                <a:moveTo>
                  <a:pt x="321438" y="5038425"/>
                </a:moveTo>
                <a:cubicBezTo>
                  <a:pt x="318074" y="5043663"/>
                  <a:pt x="315115" y="5046862"/>
                  <a:pt x="312886" y="5048569"/>
                </a:cubicBezTo>
                <a:cubicBezTo>
                  <a:pt x="311214" y="5049849"/>
                  <a:pt x="309953" y="5050290"/>
                  <a:pt x="309243" y="5050121"/>
                </a:cubicBezTo>
                <a:cubicBezTo>
                  <a:pt x="307113" y="5049617"/>
                  <a:pt x="309931" y="5043639"/>
                  <a:pt x="321438" y="5038425"/>
                </a:cubicBezTo>
                <a:close/>
                <a:moveTo>
                  <a:pt x="938361" y="5026650"/>
                </a:moveTo>
                <a:cubicBezTo>
                  <a:pt x="939258" y="5026650"/>
                  <a:pt x="939258" y="5027816"/>
                  <a:pt x="939033" y="5028983"/>
                </a:cubicBezTo>
                <a:cubicBezTo>
                  <a:pt x="938809" y="5030150"/>
                  <a:pt x="938360" y="5031317"/>
                  <a:pt x="938360" y="5031317"/>
                </a:cubicBezTo>
                <a:cubicBezTo>
                  <a:pt x="934770" y="5031317"/>
                  <a:pt x="936565" y="5026650"/>
                  <a:pt x="938361" y="5026650"/>
                </a:cubicBezTo>
                <a:close/>
                <a:moveTo>
                  <a:pt x="235677" y="4994228"/>
                </a:moveTo>
                <a:lnTo>
                  <a:pt x="201026" y="5022767"/>
                </a:lnTo>
                <a:lnTo>
                  <a:pt x="196125" y="5024813"/>
                </a:lnTo>
                <a:lnTo>
                  <a:pt x="190165" y="5026819"/>
                </a:lnTo>
                <a:lnTo>
                  <a:pt x="206048" y="5011947"/>
                </a:lnTo>
                <a:lnTo>
                  <a:pt x="221793" y="4998392"/>
                </a:lnTo>
                <a:lnTo>
                  <a:pt x="231436" y="4995734"/>
                </a:lnTo>
                <a:close/>
                <a:moveTo>
                  <a:pt x="1077870" y="4979867"/>
                </a:moveTo>
                <a:cubicBezTo>
                  <a:pt x="1080465" y="4979867"/>
                  <a:pt x="1073844" y="4985723"/>
                  <a:pt x="1068233" y="4988954"/>
                </a:cubicBezTo>
                <a:lnTo>
                  <a:pt x="989633" y="5045106"/>
                </a:lnTo>
                <a:lnTo>
                  <a:pt x="885054" y="5103328"/>
                </a:lnTo>
                <a:lnTo>
                  <a:pt x="949609" y="5064985"/>
                </a:lnTo>
                <a:cubicBezTo>
                  <a:pt x="976046" y="5048370"/>
                  <a:pt x="1002025" y="5031138"/>
                  <a:pt x="1027535" y="5013367"/>
                </a:cubicBezTo>
                <a:cubicBezTo>
                  <a:pt x="1036812" y="5006545"/>
                  <a:pt x="1058957" y="4991107"/>
                  <a:pt x="1071824" y="4982133"/>
                </a:cubicBezTo>
                <a:cubicBezTo>
                  <a:pt x="1075115" y="4980517"/>
                  <a:pt x="1077005" y="4979867"/>
                  <a:pt x="1077870" y="4979867"/>
                </a:cubicBezTo>
                <a:close/>
                <a:moveTo>
                  <a:pt x="186093" y="4947059"/>
                </a:moveTo>
                <a:lnTo>
                  <a:pt x="184766" y="4948195"/>
                </a:lnTo>
                <a:lnTo>
                  <a:pt x="178627" y="4950610"/>
                </a:lnTo>
                <a:close/>
                <a:moveTo>
                  <a:pt x="1088582" y="4946591"/>
                </a:moveTo>
                <a:cubicBezTo>
                  <a:pt x="1088582" y="4948744"/>
                  <a:pt x="1066438" y="4968849"/>
                  <a:pt x="1064643" y="4968849"/>
                </a:cubicBezTo>
                <a:cubicBezTo>
                  <a:pt x="1042200" y="4986799"/>
                  <a:pt x="1005093" y="5009058"/>
                  <a:pt x="984744" y="5022342"/>
                </a:cubicBezTo>
                <a:cubicBezTo>
                  <a:pt x="944046" y="5048908"/>
                  <a:pt x="914421" y="5069013"/>
                  <a:pt x="873424" y="5091272"/>
                </a:cubicBezTo>
                <a:cubicBezTo>
                  <a:pt x="855394" y="5101325"/>
                  <a:pt x="837944" y="5110523"/>
                  <a:pt x="820780" y="5119224"/>
                </a:cubicBezTo>
                <a:lnTo>
                  <a:pt x="782955" y="5137758"/>
                </a:lnTo>
                <a:lnTo>
                  <a:pt x="786127" y="5135333"/>
                </a:lnTo>
                <a:cubicBezTo>
                  <a:pt x="793945" y="5130060"/>
                  <a:pt x="804157" y="5124024"/>
                  <a:pt x="813023" y="5118032"/>
                </a:cubicBezTo>
                <a:lnTo>
                  <a:pt x="815510" y="5116170"/>
                </a:lnTo>
                <a:lnTo>
                  <a:pt x="830800" y="5108667"/>
                </a:lnTo>
                <a:cubicBezTo>
                  <a:pt x="847539" y="5100067"/>
                  <a:pt x="863773" y="5091272"/>
                  <a:pt x="879109" y="5082297"/>
                </a:cubicBezTo>
                <a:cubicBezTo>
                  <a:pt x="947637" y="5044600"/>
                  <a:pt x="1008983" y="4995774"/>
                  <a:pt x="1075715" y="4951258"/>
                </a:cubicBezTo>
                <a:cubicBezTo>
                  <a:pt x="1077510" y="4951258"/>
                  <a:pt x="1088582" y="4944436"/>
                  <a:pt x="1088582" y="4946591"/>
                </a:cubicBezTo>
                <a:close/>
                <a:moveTo>
                  <a:pt x="254411" y="4936429"/>
                </a:moveTo>
                <a:cubicBezTo>
                  <a:pt x="255608" y="4936429"/>
                  <a:pt x="257029" y="4936968"/>
                  <a:pt x="257927" y="4936968"/>
                </a:cubicBezTo>
                <a:cubicBezTo>
                  <a:pt x="257927" y="4938045"/>
                  <a:pt x="257478" y="4938583"/>
                  <a:pt x="256544" y="4938852"/>
                </a:cubicBezTo>
                <a:cubicBezTo>
                  <a:pt x="255608" y="4939121"/>
                  <a:pt x="254186" y="4939121"/>
                  <a:pt x="252242" y="4939121"/>
                </a:cubicBezTo>
                <a:cubicBezTo>
                  <a:pt x="252242" y="4936967"/>
                  <a:pt x="253214" y="4936429"/>
                  <a:pt x="254411" y="4936429"/>
                </a:cubicBezTo>
                <a:close/>
                <a:moveTo>
                  <a:pt x="260096" y="4934275"/>
                </a:moveTo>
                <a:cubicBezTo>
                  <a:pt x="261293" y="4934275"/>
                  <a:pt x="262715" y="4934814"/>
                  <a:pt x="263613" y="4934814"/>
                </a:cubicBezTo>
                <a:cubicBezTo>
                  <a:pt x="263613" y="4935890"/>
                  <a:pt x="263163" y="4936429"/>
                  <a:pt x="262229" y="4936698"/>
                </a:cubicBezTo>
                <a:cubicBezTo>
                  <a:pt x="261293" y="4936968"/>
                  <a:pt x="259872" y="4936968"/>
                  <a:pt x="257927" y="4936968"/>
                </a:cubicBezTo>
                <a:cubicBezTo>
                  <a:pt x="257927" y="4934814"/>
                  <a:pt x="258899" y="4934275"/>
                  <a:pt x="260096" y="4934275"/>
                </a:cubicBezTo>
                <a:close/>
                <a:moveTo>
                  <a:pt x="278275" y="4927993"/>
                </a:moveTo>
                <a:cubicBezTo>
                  <a:pt x="276480" y="4930327"/>
                  <a:pt x="274685" y="4931493"/>
                  <a:pt x="272403" y="4932346"/>
                </a:cubicBezTo>
                <a:cubicBezTo>
                  <a:pt x="270121" y="4933198"/>
                  <a:pt x="267354" y="4933736"/>
                  <a:pt x="263613" y="4934814"/>
                </a:cubicBezTo>
                <a:cubicBezTo>
                  <a:pt x="267203" y="4930505"/>
                  <a:pt x="272889" y="4927993"/>
                  <a:pt x="278275" y="4927993"/>
                </a:cubicBezTo>
                <a:close/>
                <a:moveTo>
                  <a:pt x="340338" y="4916840"/>
                </a:moveTo>
                <a:lnTo>
                  <a:pt x="331661" y="4924262"/>
                </a:lnTo>
                <a:cubicBezTo>
                  <a:pt x="316776" y="4933247"/>
                  <a:pt x="302030" y="4942840"/>
                  <a:pt x="287236" y="4953432"/>
                </a:cubicBezTo>
                <a:lnTo>
                  <a:pt x="266746" y="4969543"/>
                </a:lnTo>
                <a:lnTo>
                  <a:pt x="266850" y="4968920"/>
                </a:lnTo>
                <a:cubicBezTo>
                  <a:pt x="265045" y="4969301"/>
                  <a:pt x="260988" y="4970693"/>
                  <a:pt x="253581" y="4973475"/>
                </a:cubicBezTo>
                <a:lnTo>
                  <a:pt x="248654" y="4975267"/>
                </a:lnTo>
                <a:lnTo>
                  <a:pt x="254899" y="4969890"/>
                </a:lnTo>
                <a:lnTo>
                  <a:pt x="296688" y="4936087"/>
                </a:lnTo>
                <a:lnTo>
                  <a:pt x="315711" y="4928710"/>
                </a:lnTo>
                <a:close/>
                <a:moveTo>
                  <a:pt x="436276" y="4884137"/>
                </a:moveTo>
                <a:cubicBezTo>
                  <a:pt x="436286" y="4883841"/>
                  <a:pt x="436283" y="4883916"/>
                  <a:pt x="436273" y="4884192"/>
                </a:cubicBezTo>
                <a:lnTo>
                  <a:pt x="436262" y="4884529"/>
                </a:lnTo>
                <a:lnTo>
                  <a:pt x="436229" y="4885463"/>
                </a:lnTo>
                <a:cubicBezTo>
                  <a:pt x="436194" y="4886495"/>
                  <a:pt x="436153" y="4887674"/>
                  <a:pt x="436153" y="4887674"/>
                </a:cubicBezTo>
                <a:lnTo>
                  <a:pt x="436262" y="4884529"/>
                </a:lnTo>
                <a:close/>
                <a:moveTo>
                  <a:pt x="382413" y="4877013"/>
                </a:moveTo>
                <a:lnTo>
                  <a:pt x="378089" y="4877909"/>
                </a:lnTo>
                <a:lnTo>
                  <a:pt x="377003" y="4878404"/>
                </a:lnTo>
                <a:lnTo>
                  <a:pt x="374409" y="4880244"/>
                </a:lnTo>
                <a:cubicBezTo>
                  <a:pt x="372987" y="4881859"/>
                  <a:pt x="372986" y="4883475"/>
                  <a:pt x="374932" y="4883475"/>
                </a:cubicBezTo>
                <a:cubicBezTo>
                  <a:pt x="374932" y="4883475"/>
                  <a:pt x="382170" y="4879840"/>
                  <a:pt x="383517" y="4878023"/>
                </a:cubicBezTo>
                <a:cubicBezTo>
                  <a:pt x="383966" y="4877417"/>
                  <a:pt x="383760" y="4877013"/>
                  <a:pt x="382413" y="4877013"/>
                </a:cubicBezTo>
                <a:close/>
                <a:moveTo>
                  <a:pt x="302515" y="4850087"/>
                </a:moveTo>
                <a:cubicBezTo>
                  <a:pt x="303936" y="4850087"/>
                  <a:pt x="304292" y="4850514"/>
                  <a:pt x="303997" y="4851119"/>
                </a:cubicBezTo>
                <a:cubicBezTo>
                  <a:pt x="303555" y="4852028"/>
                  <a:pt x="301650" y="4853341"/>
                  <a:pt x="299689" y="4854224"/>
                </a:cubicBezTo>
                <a:cubicBezTo>
                  <a:pt x="297726" y="4855107"/>
                  <a:pt x="295706" y="4855562"/>
                  <a:pt x="295034" y="4854754"/>
                </a:cubicBezTo>
                <a:cubicBezTo>
                  <a:pt x="295034" y="4854754"/>
                  <a:pt x="298924" y="4850087"/>
                  <a:pt x="302515" y="4850087"/>
                </a:cubicBezTo>
                <a:close/>
                <a:moveTo>
                  <a:pt x="1313017" y="4848939"/>
                </a:moveTo>
                <a:cubicBezTo>
                  <a:pt x="1314064" y="4847862"/>
                  <a:pt x="1315037" y="4848491"/>
                  <a:pt x="1315523" y="4849657"/>
                </a:cubicBezTo>
                <a:cubicBezTo>
                  <a:pt x="1316009" y="4850824"/>
                  <a:pt x="1316009" y="4852529"/>
                  <a:pt x="1315111" y="4853607"/>
                </a:cubicBezTo>
                <a:close/>
                <a:moveTo>
                  <a:pt x="459164" y="4842435"/>
                </a:moveTo>
                <a:lnTo>
                  <a:pt x="457420" y="4843481"/>
                </a:lnTo>
                <a:lnTo>
                  <a:pt x="459379" y="4842560"/>
                </a:lnTo>
                <a:close/>
                <a:moveTo>
                  <a:pt x="361766" y="4841471"/>
                </a:moveTo>
                <a:cubicBezTo>
                  <a:pt x="360868" y="4842547"/>
                  <a:pt x="359521" y="4843625"/>
                  <a:pt x="357913" y="4844433"/>
                </a:cubicBezTo>
                <a:cubicBezTo>
                  <a:pt x="356304" y="4845240"/>
                  <a:pt x="354434" y="4845779"/>
                  <a:pt x="352488" y="4845779"/>
                </a:cubicBezTo>
                <a:cubicBezTo>
                  <a:pt x="354284" y="4841471"/>
                  <a:pt x="356379" y="4841471"/>
                  <a:pt x="361766" y="4841471"/>
                </a:cubicBezTo>
                <a:close/>
                <a:moveTo>
                  <a:pt x="336334" y="4833169"/>
                </a:moveTo>
                <a:lnTo>
                  <a:pt x="335073" y="4835080"/>
                </a:lnTo>
                <a:lnTo>
                  <a:pt x="335434" y="4834532"/>
                </a:lnTo>
                <a:cubicBezTo>
                  <a:pt x="336134" y="4833471"/>
                  <a:pt x="336734" y="4832563"/>
                  <a:pt x="336334" y="4833169"/>
                </a:cubicBezTo>
                <a:close/>
                <a:moveTo>
                  <a:pt x="1448134" y="4812814"/>
                </a:moveTo>
                <a:cubicBezTo>
                  <a:pt x="1413597" y="4850253"/>
                  <a:pt x="1398670" y="4826624"/>
                  <a:pt x="1448134" y="4812814"/>
                </a:cubicBezTo>
                <a:close/>
                <a:moveTo>
                  <a:pt x="406722" y="4809082"/>
                </a:moveTo>
                <a:lnTo>
                  <a:pt x="389659" y="4817530"/>
                </a:lnTo>
                <a:lnTo>
                  <a:pt x="383795" y="4820023"/>
                </a:lnTo>
                <a:lnTo>
                  <a:pt x="373545" y="4826832"/>
                </a:lnTo>
                <a:cubicBezTo>
                  <a:pt x="365427" y="4832171"/>
                  <a:pt x="359005" y="4835979"/>
                  <a:pt x="358632" y="4834328"/>
                </a:cubicBezTo>
                <a:lnTo>
                  <a:pt x="361110" y="4829666"/>
                </a:lnTo>
                <a:lnTo>
                  <a:pt x="318614" y="4847729"/>
                </a:lnTo>
                <a:lnTo>
                  <a:pt x="297350" y="4862541"/>
                </a:lnTo>
                <a:cubicBezTo>
                  <a:pt x="291664" y="4866354"/>
                  <a:pt x="277859" y="4880415"/>
                  <a:pt x="266254" y="4889956"/>
                </a:cubicBezTo>
                <a:lnTo>
                  <a:pt x="262208" y="4892844"/>
                </a:lnTo>
                <a:lnTo>
                  <a:pt x="262501" y="4892756"/>
                </a:lnTo>
                <a:cubicBezTo>
                  <a:pt x="263206" y="4892557"/>
                  <a:pt x="263613" y="4892450"/>
                  <a:pt x="263613" y="4892450"/>
                </a:cubicBezTo>
                <a:cubicBezTo>
                  <a:pt x="299747" y="4875757"/>
                  <a:pt x="323425" y="4864111"/>
                  <a:pt x="352573" y="4850850"/>
                </a:cubicBezTo>
                <a:lnTo>
                  <a:pt x="370130" y="4843055"/>
                </a:lnTo>
                <a:lnTo>
                  <a:pt x="375494" y="4837577"/>
                </a:lnTo>
                <a:lnTo>
                  <a:pt x="377355" y="4835824"/>
                </a:lnTo>
                <a:lnTo>
                  <a:pt x="371786" y="4838032"/>
                </a:lnTo>
                <a:cubicBezTo>
                  <a:pt x="368779" y="4839159"/>
                  <a:pt x="365506" y="4840304"/>
                  <a:pt x="361766" y="4841471"/>
                </a:cubicBezTo>
                <a:cubicBezTo>
                  <a:pt x="366405" y="4838150"/>
                  <a:pt x="371285" y="4835367"/>
                  <a:pt x="376288" y="4832888"/>
                </a:cubicBezTo>
                <a:lnTo>
                  <a:pt x="384451" y="4829267"/>
                </a:lnTo>
                <a:lnTo>
                  <a:pt x="396417" y="4818717"/>
                </a:lnTo>
                <a:cubicBezTo>
                  <a:pt x="400606" y="4815146"/>
                  <a:pt x="403963" y="4812391"/>
                  <a:pt x="405435" y="4811258"/>
                </a:cubicBezTo>
                <a:close/>
                <a:moveTo>
                  <a:pt x="158737" y="4803226"/>
                </a:moveTo>
                <a:cubicBezTo>
                  <a:pt x="158887" y="4803177"/>
                  <a:pt x="158505" y="4803656"/>
                  <a:pt x="157392" y="4804891"/>
                </a:cubicBezTo>
                <a:lnTo>
                  <a:pt x="156250" y="4806124"/>
                </a:lnTo>
                <a:lnTo>
                  <a:pt x="153132" y="4807994"/>
                </a:lnTo>
                <a:cubicBezTo>
                  <a:pt x="156029" y="4805525"/>
                  <a:pt x="158441" y="4803323"/>
                  <a:pt x="158737" y="4803226"/>
                </a:cubicBezTo>
                <a:close/>
                <a:moveTo>
                  <a:pt x="589036" y="4775660"/>
                </a:moveTo>
                <a:cubicBezTo>
                  <a:pt x="587241" y="4775660"/>
                  <a:pt x="581555" y="4782121"/>
                  <a:pt x="581555" y="4782121"/>
                </a:cubicBezTo>
                <a:lnTo>
                  <a:pt x="575492" y="4787968"/>
                </a:lnTo>
                <a:lnTo>
                  <a:pt x="576674" y="4787412"/>
                </a:lnTo>
                <a:lnTo>
                  <a:pt x="584282" y="4782940"/>
                </a:lnTo>
                <a:lnTo>
                  <a:pt x="587077" y="4780906"/>
                </a:lnTo>
                <a:cubicBezTo>
                  <a:pt x="589717" y="4778461"/>
                  <a:pt x="591139" y="4776266"/>
                  <a:pt x="589036" y="4775660"/>
                </a:cubicBezTo>
                <a:close/>
                <a:moveTo>
                  <a:pt x="1308349" y="4757198"/>
                </a:moveTo>
                <a:lnTo>
                  <a:pt x="1269794" y="4780315"/>
                </a:lnTo>
                <a:lnTo>
                  <a:pt x="1255562" y="4791138"/>
                </a:lnTo>
                <a:cubicBezTo>
                  <a:pt x="1209178" y="4822372"/>
                  <a:pt x="1166685" y="4853607"/>
                  <a:pt x="1116413" y="4888790"/>
                </a:cubicBezTo>
                <a:cubicBezTo>
                  <a:pt x="1108930" y="4893097"/>
                  <a:pt x="1086787" y="4911048"/>
                  <a:pt x="1112821" y="4895251"/>
                </a:cubicBezTo>
                <a:cubicBezTo>
                  <a:pt x="1123893" y="4886635"/>
                  <a:pt x="1136761" y="4877660"/>
                  <a:pt x="1148133" y="4870840"/>
                </a:cubicBezTo>
                <a:cubicBezTo>
                  <a:pt x="1168481" y="4857556"/>
                  <a:pt x="1179553" y="4851452"/>
                  <a:pt x="1198106" y="4839964"/>
                </a:cubicBezTo>
                <a:cubicBezTo>
                  <a:pt x="1227732" y="4820219"/>
                  <a:pt x="1259452" y="4791138"/>
                  <a:pt x="1289077" y="4771034"/>
                </a:cubicBezTo>
                <a:close/>
                <a:moveTo>
                  <a:pt x="324508" y="4756944"/>
                </a:moveTo>
                <a:lnTo>
                  <a:pt x="317278" y="4760158"/>
                </a:lnTo>
                <a:lnTo>
                  <a:pt x="300239" y="4773479"/>
                </a:lnTo>
                <a:lnTo>
                  <a:pt x="286112" y="4784587"/>
                </a:lnTo>
                <a:lnTo>
                  <a:pt x="289725" y="4782934"/>
                </a:lnTo>
                <a:lnTo>
                  <a:pt x="294778" y="4778283"/>
                </a:lnTo>
                <a:cubicBezTo>
                  <a:pt x="299461" y="4774360"/>
                  <a:pt x="305105" y="4770262"/>
                  <a:pt x="311084" y="4766136"/>
                </a:cubicBezTo>
                <a:close/>
                <a:moveTo>
                  <a:pt x="390445" y="4735386"/>
                </a:moveTo>
                <a:lnTo>
                  <a:pt x="390387" y="4736601"/>
                </a:lnTo>
                <a:lnTo>
                  <a:pt x="390443" y="4735439"/>
                </a:lnTo>
                <a:cubicBezTo>
                  <a:pt x="390455" y="4735175"/>
                  <a:pt x="390458" y="4735105"/>
                  <a:pt x="390445" y="4735386"/>
                </a:cubicBezTo>
                <a:close/>
                <a:moveTo>
                  <a:pt x="672952" y="4726094"/>
                </a:moveTo>
                <a:cubicBezTo>
                  <a:pt x="670973" y="4725487"/>
                  <a:pt x="653973" y="4735988"/>
                  <a:pt x="648586" y="4737604"/>
                </a:cubicBezTo>
                <a:cubicBezTo>
                  <a:pt x="639309" y="4744426"/>
                  <a:pt x="633624" y="4750887"/>
                  <a:pt x="628237" y="4755555"/>
                </a:cubicBezTo>
                <a:cubicBezTo>
                  <a:pt x="624348" y="4755555"/>
                  <a:pt x="624347" y="4757709"/>
                  <a:pt x="624347" y="4757709"/>
                </a:cubicBezTo>
                <a:cubicBezTo>
                  <a:pt x="624795" y="4758248"/>
                  <a:pt x="625133" y="4758517"/>
                  <a:pt x="625418" y="4758584"/>
                </a:cubicBezTo>
                <a:cubicBezTo>
                  <a:pt x="625703" y="4758651"/>
                  <a:pt x="625937" y="4758517"/>
                  <a:pt x="626180" y="4758247"/>
                </a:cubicBezTo>
                <a:cubicBezTo>
                  <a:pt x="626667" y="4757709"/>
                  <a:pt x="627190" y="4756633"/>
                  <a:pt x="628237" y="4755555"/>
                </a:cubicBezTo>
                <a:cubicBezTo>
                  <a:pt x="641105" y="4750887"/>
                  <a:pt x="655768" y="4739759"/>
                  <a:pt x="668935" y="4731142"/>
                </a:cubicBezTo>
                <a:cubicBezTo>
                  <a:pt x="672601" y="4727732"/>
                  <a:pt x="673611" y="4726295"/>
                  <a:pt x="672952" y="4726094"/>
                </a:cubicBezTo>
                <a:close/>
                <a:moveTo>
                  <a:pt x="258556" y="4703357"/>
                </a:moveTo>
                <a:lnTo>
                  <a:pt x="257890" y="4703358"/>
                </a:lnTo>
                <a:lnTo>
                  <a:pt x="256610" y="4704143"/>
                </a:lnTo>
                <a:cubicBezTo>
                  <a:pt x="253748" y="4706011"/>
                  <a:pt x="251336" y="4707717"/>
                  <a:pt x="249989" y="4708884"/>
                </a:cubicBezTo>
                <a:lnTo>
                  <a:pt x="253071" y="4707154"/>
                </a:lnTo>
                <a:close/>
                <a:moveTo>
                  <a:pt x="131274" y="4690296"/>
                </a:moveTo>
                <a:cubicBezTo>
                  <a:pt x="127911" y="4695534"/>
                  <a:pt x="124950" y="4698733"/>
                  <a:pt x="122722" y="4700440"/>
                </a:cubicBezTo>
                <a:cubicBezTo>
                  <a:pt x="121050" y="4701720"/>
                  <a:pt x="119789" y="4702161"/>
                  <a:pt x="119079" y="4701993"/>
                </a:cubicBezTo>
                <a:cubicBezTo>
                  <a:pt x="116948" y="4701488"/>
                  <a:pt x="119767" y="4695510"/>
                  <a:pt x="131274" y="4690296"/>
                </a:cubicBezTo>
                <a:close/>
                <a:moveTo>
                  <a:pt x="45512" y="4646099"/>
                </a:moveTo>
                <a:lnTo>
                  <a:pt x="10862" y="4674638"/>
                </a:lnTo>
                <a:lnTo>
                  <a:pt x="5961" y="4676684"/>
                </a:lnTo>
                <a:lnTo>
                  <a:pt x="0" y="4678690"/>
                </a:lnTo>
                <a:lnTo>
                  <a:pt x="15884" y="4663819"/>
                </a:lnTo>
                <a:lnTo>
                  <a:pt x="31629" y="4650263"/>
                </a:lnTo>
                <a:lnTo>
                  <a:pt x="41272" y="4647605"/>
                </a:lnTo>
                <a:close/>
                <a:moveTo>
                  <a:pt x="150174" y="4568711"/>
                </a:moveTo>
                <a:lnTo>
                  <a:pt x="141497" y="4576133"/>
                </a:lnTo>
                <a:cubicBezTo>
                  <a:pt x="126613" y="4585118"/>
                  <a:pt x="111866" y="4594711"/>
                  <a:pt x="97072" y="4605303"/>
                </a:cubicBezTo>
                <a:lnTo>
                  <a:pt x="76582" y="4621414"/>
                </a:lnTo>
                <a:lnTo>
                  <a:pt x="76686" y="4620791"/>
                </a:lnTo>
                <a:cubicBezTo>
                  <a:pt x="74881" y="4621173"/>
                  <a:pt x="70822" y="4622564"/>
                  <a:pt x="63416" y="4625346"/>
                </a:cubicBezTo>
                <a:lnTo>
                  <a:pt x="58489" y="4627139"/>
                </a:lnTo>
                <a:lnTo>
                  <a:pt x="64735" y="4621761"/>
                </a:lnTo>
                <a:lnTo>
                  <a:pt x="106524" y="4587959"/>
                </a:lnTo>
                <a:lnTo>
                  <a:pt x="125548" y="4580581"/>
                </a:lnTo>
                <a:close/>
                <a:moveTo>
                  <a:pt x="2015993" y="4547841"/>
                </a:moveTo>
                <a:cubicBezTo>
                  <a:pt x="2018452" y="4546626"/>
                  <a:pt x="2019542" y="4549250"/>
                  <a:pt x="2018288" y="4554966"/>
                </a:cubicBezTo>
                <a:cubicBezTo>
                  <a:pt x="2015324" y="4558876"/>
                  <a:pt x="1996099" y="4576114"/>
                  <a:pt x="2005484" y="4563733"/>
                </a:cubicBezTo>
                <a:cubicBezTo>
                  <a:pt x="2009704" y="4554104"/>
                  <a:pt x="2013532" y="4549054"/>
                  <a:pt x="2015993" y="4547841"/>
                </a:cubicBezTo>
                <a:close/>
                <a:moveTo>
                  <a:pt x="2047548" y="4525841"/>
                </a:moveTo>
                <a:cubicBezTo>
                  <a:pt x="2022816" y="4532746"/>
                  <a:pt x="2047548" y="4525841"/>
                  <a:pt x="2047548" y="4525841"/>
                </a:cubicBezTo>
                <a:close/>
                <a:moveTo>
                  <a:pt x="1877218" y="4525715"/>
                </a:moveTo>
                <a:cubicBezTo>
                  <a:pt x="1877200" y="4524660"/>
                  <a:pt x="1873523" y="4526298"/>
                  <a:pt x="1863512" y="4533075"/>
                </a:cubicBezTo>
                <a:cubicBezTo>
                  <a:pt x="1860548" y="4536986"/>
                  <a:pt x="1852727" y="4531057"/>
                  <a:pt x="1850707" y="4541842"/>
                </a:cubicBezTo>
                <a:cubicBezTo>
                  <a:pt x="1844379" y="4556283"/>
                  <a:pt x="1877270" y="4528883"/>
                  <a:pt x="1877218" y="4525715"/>
                </a:cubicBezTo>
                <a:close/>
                <a:moveTo>
                  <a:pt x="135909" y="4494405"/>
                </a:moveTo>
                <a:lnTo>
                  <a:pt x="107186" y="4514413"/>
                </a:lnTo>
                <a:cubicBezTo>
                  <a:pt x="101500" y="4518225"/>
                  <a:pt x="87695" y="4532286"/>
                  <a:pt x="76090" y="4541827"/>
                </a:cubicBezTo>
                <a:lnTo>
                  <a:pt x="66043" y="4549000"/>
                </a:lnTo>
                <a:lnTo>
                  <a:pt x="64604" y="4549378"/>
                </a:lnTo>
                <a:lnTo>
                  <a:pt x="61579" y="4549571"/>
                </a:lnTo>
                <a:cubicBezTo>
                  <a:pt x="64548" y="4545048"/>
                  <a:pt x="84644" y="4528942"/>
                  <a:pt x="87280" y="4526121"/>
                </a:cubicBezTo>
                <a:cubicBezTo>
                  <a:pt x="95409" y="4519441"/>
                  <a:pt x="101692" y="4514044"/>
                  <a:pt x="107105" y="4509223"/>
                </a:cubicBezTo>
                <a:lnTo>
                  <a:pt x="109897" y="4506653"/>
                </a:lnTo>
                <a:close/>
                <a:moveTo>
                  <a:pt x="2207844" y="4474671"/>
                </a:moveTo>
                <a:cubicBezTo>
                  <a:pt x="2210601" y="4473539"/>
                  <a:pt x="2211490" y="4474073"/>
                  <a:pt x="2211002" y="4475764"/>
                </a:cubicBezTo>
                <a:cubicBezTo>
                  <a:pt x="2208077" y="4485907"/>
                  <a:pt x="2155557" y="4537679"/>
                  <a:pt x="2158953" y="4521013"/>
                </a:cubicBezTo>
                <a:cubicBezTo>
                  <a:pt x="2167392" y="4501758"/>
                  <a:pt x="2181142" y="4499866"/>
                  <a:pt x="2193491" y="4483574"/>
                </a:cubicBezTo>
                <a:cubicBezTo>
                  <a:pt x="2200468" y="4478601"/>
                  <a:pt x="2205089" y="4475803"/>
                  <a:pt x="2207844" y="4474671"/>
                </a:cubicBezTo>
                <a:close/>
                <a:moveTo>
                  <a:pt x="2114606" y="4461744"/>
                </a:moveTo>
                <a:cubicBezTo>
                  <a:pt x="2104274" y="4467251"/>
                  <a:pt x="2100396" y="4489967"/>
                  <a:pt x="2091923" y="4483544"/>
                </a:cubicBezTo>
                <a:cubicBezTo>
                  <a:pt x="2095381" y="4478983"/>
                  <a:pt x="2099416" y="4457414"/>
                  <a:pt x="2114606" y="4461744"/>
                </a:cubicBezTo>
                <a:close/>
                <a:moveTo>
                  <a:pt x="149500" y="4440873"/>
                </a:moveTo>
                <a:cubicBezTo>
                  <a:pt x="149821" y="4442296"/>
                  <a:pt x="150119" y="4443618"/>
                  <a:pt x="149637" y="4444101"/>
                </a:cubicBezTo>
                <a:cubicBezTo>
                  <a:pt x="149156" y="4444585"/>
                  <a:pt x="147894" y="4444232"/>
                  <a:pt x="145096" y="4442306"/>
                </a:cubicBezTo>
                <a:cubicBezTo>
                  <a:pt x="145096" y="4442306"/>
                  <a:pt x="147128" y="4441644"/>
                  <a:pt x="149500" y="4440873"/>
                </a:cubicBezTo>
                <a:close/>
                <a:moveTo>
                  <a:pt x="2143648" y="4428908"/>
                </a:moveTo>
                <a:cubicBezTo>
                  <a:pt x="2143329" y="4429773"/>
                  <a:pt x="2142355" y="4432241"/>
                  <a:pt x="2140407" y="4437179"/>
                </a:cubicBezTo>
                <a:cubicBezTo>
                  <a:pt x="2137445" y="4441090"/>
                  <a:pt x="2137445" y="4441090"/>
                  <a:pt x="2137445" y="4441090"/>
                </a:cubicBezTo>
                <a:cubicBezTo>
                  <a:pt x="2138927" y="4439135"/>
                  <a:pt x="2141615" y="4433218"/>
                  <a:pt x="2142957" y="4430261"/>
                </a:cubicBezTo>
                <a:cubicBezTo>
                  <a:pt x="2143630" y="4428782"/>
                  <a:pt x="2143967" y="4428043"/>
                  <a:pt x="2143648" y="4428908"/>
                </a:cubicBezTo>
                <a:close/>
                <a:moveTo>
                  <a:pt x="117431" y="4426630"/>
                </a:moveTo>
                <a:lnTo>
                  <a:pt x="116911" y="4427030"/>
                </a:lnTo>
                <a:cubicBezTo>
                  <a:pt x="112565" y="4430734"/>
                  <a:pt x="96376" y="4442707"/>
                  <a:pt x="87283" y="4447585"/>
                </a:cubicBezTo>
                <a:cubicBezTo>
                  <a:pt x="85767" y="4448398"/>
                  <a:pt x="84449" y="4449015"/>
                  <a:pt x="83415" y="4449363"/>
                </a:cubicBezTo>
                <a:cubicBezTo>
                  <a:pt x="82382" y="4449711"/>
                  <a:pt x="81632" y="4449790"/>
                  <a:pt x="81255" y="4449531"/>
                </a:cubicBezTo>
                <a:cubicBezTo>
                  <a:pt x="80609" y="4449087"/>
                  <a:pt x="81294" y="4447691"/>
                  <a:pt x="82776" y="4445777"/>
                </a:cubicBezTo>
                <a:lnTo>
                  <a:pt x="88000" y="4440095"/>
                </a:lnTo>
                <a:close/>
                <a:moveTo>
                  <a:pt x="2307665" y="4420944"/>
                </a:moveTo>
                <a:cubicBezTo>
                  <a:pt x="2310187" y="4419650"/>
                  <a:pt x="2311164" y="4420390"/>
                  <a:pt x="2307952" y="4424627"/>
                </a:cubicBezTo>
                <a:cubicBezTo>
                  <a:pt x="2309552" y="4431993"/>
                  <a:pt x="2299061" y="4436356"/>
                  <a:pt x="2298115" y="4429481"/>
                </a:cubicBezTo>
                <a:cubicBezTo>
                  <a:pt x="2301079" y="4425571"/>
                  <a:pt x="2305144" y="4422241"/>
                  <a:pt x="2307665" y="4420944"/>
                </a:cubicBezTo>
                <a:close/>
                <a:moveTo>
                  <a:pt x="113230" y="4412433"/>
                </a:moveTo>
                <a:lnTo>
                  <a:pt x="106439" y="4418108"/>
                </a:lnTo>
                <a:lnTo>
                  <a:pt x="101413" y="4422450"/>
                </a:lnTo>
                <a:lnTo>
                  <a:pt x="95735" y="4424614"/>
                </a:lnTo>
                <a:cubicBezTo>
                  <a:pt x="89003" y="4426813"/>
                  <a:pt x="84812" y="4427351"/>
                  <a:pt x="89451" y="4422864"/>
                </a:cubicBezTo>
                <a:cubicBezTo>
                  <a:pt x="94090" y="4419633"/>
                  <a:pt x="102468" y="4416312"/>
                  <a:pt x="110136" y="4413530"/>
                </a:cubicBezTo>
                <a:close/>
                <a:moveTo>
                  <a:pt x="2337938" y="4393868"/>
                </a:moveTo>
                <a:cubicBezTo>
                  <a:pt x="2341971" y="4392948"/>
                  <a:pt x="2342606" y="4396509"/>
                  <a:pt x="2338160" y="4402374"/>
                </a:cubicBezTo>
                <a:cubicBezTo>
                  <a:pt x="2339108" y="4409248"/>
                  <a:pt x="2315479" y="4424174"/>
                  <a:pt x="2317340" y="4412244"/>
                </a:cubicBezTo>
                <a:cubicBezTo>
                  <a:pt x="2326477" y="4400189"/>
                  <a:pt x="2333906" y="4394787"/>
                  <a:pt x="2337938" y="4393868"/>
                </a:cubicBezTo>
                <a:close/>
                <a:moveTo>
                  <a:pt x="106210" y="4385167"/>
                </a:moveTo>
                <a:lnTo>
                  <a:pt x="104188" y="4388428"/>
                </a:lnTo>
                <a:lnTo>
                  <a:pt x="104208" y="4388007"/>
                </a:lnTo>
                <a:lnTo>
                  <a:pt x="103461" y="4388447"/>
                </a:lnTo>
                <a:lnTo>
                  <a:pt x="100523" y="4387322"/>
                </a:lnTo>
                <a:cubicBezTo>
                  <a:pt x="100523" y="4385167"/>
                  <a:pt x="102318" y="4385167"/>
                  <a:pt x="106210" y="4385167"/>
                </a:cubicBezTo>
                <a:close/>
                <a:moveTo>
                  <a:pt x="106210" y="4385167"/>
                </a:moveTo>
                <a:cubicBezTo>
                  <a:pt x="106210" y="4385167"/>
                  <a:pt x="108005" y="4383013"/>
                  <a:pt x="109800" y="4385167"/>
                </a:cubicBezTo>
                <a:cubicBezTo>
                  <a:pt x="109800" y="4385167"/>
                  <a:pt x="109351" y="4385705"/>
                  <a:pt x="108678" y="4385975"/>
                </a:cubicBezTo>
                <a:cubicBezTo>
                  <a:pt x="108005" y="4386244"/>
                  <a:pt x="107107" y="4386244"/>
                  <a:pt x="106210" y="4385167"/>
                </a:cubicBezTo>
                <a:close/>
                <a:moveTo>
                  <a:pt x="83242" y="4341189"/>
                </a:moveTo>
                <a:lnTo>
                  <a:pt x="83787" y="4341526"/>
                </a:lnTo>
                <a:lnTo>
                  <a:pt x="81970" y="4342803"/>
                </a:lnTo>
                <a:cubicBezTo>
                  <a:pt x="81970" y="4341728"/>
                  <a:pt x="82494" y="4341189"/>
                  <a:pt x="83242" y="4341189"/>
                </a:cubicBezTo>
                <a:close/>
                <a:moveTo>
                  <a:pt x="1582451" y="4291764"/>
                </a:moveTo>
                <a:cubicBezTo>
                  <a:pt x="1582175" y="4289758"/>
                  <a:pt x="1577833" y="4291085"/>
                  <a:pt x="1571895" y="4293927"/>
                </a:cubicBezTo>
                <a:lnTo>
                  <a:pt x="1569824" y="4295085"/>
                </a:lnTo>
                <a:lnTo>
                  <a:pt x="1571537" y="4296335"/>
                </a:lnTo>
                <a:lnTo>
                  <a:pt x="1577530" y="4299496"/>
                </a:lnTo>
                <a:close/>
                <a:moveTo>
                  <a:pt x="382413" y="4251616"/>
                </a:moveTo>
                <a:cubicBezTo>
                  <a:pt x="363561" y="4258077"/>
                  <a:pt x="348898" y="4269207"/>
                  <a:pt x="328549" y="4280336"/>
                </a:cubicBezTo>
                <a:cubicBezTo>
                  <a:pt x="320432" y="4284420"/>
                  <a:pt x="309337" y="4295100"/>
                  <a:pt x="317916" y="4291694"/>
                </a:cubicBezTo>
                <a:cubicBezTo>
                  <a:pt x="319141" y="4291207"/>
                  <a:pt x="320768" y="4290433"/>
                  <a:pt x="322864" y="4289311"/>
                </a:cubicBezTo>
                <a:cubicBezTo>
                  <a:pt x="339621" y="4280336"/>
                  <a:pt x="365656" y="4264899"/>
                  <a:pt x="382413" y="4251616"/>
                </a:cubicBezTo>
                <a:close/>
                <a:moveTo>
                  <a:pt x="404558" y="4235819"/>
                </a:moveTo>
                <a:cubicBezTo>
                  <a:pt x="397077" y="4235819"/>
                  <a:pt x="395282" y="4240485"/>
                  <a:pt x="391392" y="4244795"/>
                </a:cubicBezTo>
                <a:cubicBezTo>
                  <a:pt x="392812" y="4244795"/>
                  <a:pt x="394103" y="4244525"/>
                  <a:pt x="395300" y="4244048"/>
                </a:cubicBezTo>
                <a:cubicBezTo>
                  <a:pt x="396497" y="4243572"/>
                  <a:pt x="397600" y="4242887"/>
                  <a:pt x="398648" y="4242056"/>
                </a:cubicBezTo>
                <a:cubicBezTo>
                  <a:pt x="400743" y="4240396"/>
                  <a:pt x="402612" y="4238152"/>
                  <a:pt x="404558" y="4235819"/>
                </a:cubicBezTo>
                <a:close/>
                <a:moveTo>
                  <a:pt x="1571138" y="4230727"/>
                </a:moveTo>
                <a:cubicBezTo>
                  <a:pt x="1570345" y="4230061"/>
                  <a:pt x="1564145" y="4232994"/>
                  <a:pt x="1549831" y="4241385"/>
                </a:cubicBezTo>
                <a:lnTo>
                  <a:pt x="1546325" y="4243701"/>
                </a:lnTo>
                <a:lnTo>
                  <a:pt x="1546325" y="4250785"/>
                </a:lnTo>
                <a:lnTo>
                  <a:pt x="1546950" y="4251882"/>
                </a:lnTo>
                <a:lnTo>
                  <a:pt x="1560012" y="4241662"/>
                </a:lnTo>
                <a:cubicBezTo>
                  <a:pt x="1567321" y="4235658"/>
                  <a:pt x="1571933" y="4231393"/>
                  <a:pt x="1571138" y="4230727"/>
                </a:cubicBezTo>
                <a:close/>
                <a:moveTo>
                  <a:pt x="359970" y="4200276"/>
                </a:moveTo>
                <a:cubicBezTo>
                  <a:pt x="358175" y="4200276"/>
                  <a:pt x="356379" y="4204944"/>
                  <a:pt x="359970" y="4204944"/>
                </a:cubicBezTo>
                <a:cubicBezTo>
                  <a:pt x="359970" y="4204944"/>
                  <a:pt x="360419" y="4203777"/>
                  <a:pt x="360643" y="4202610"/>
                </a:cubicBezTo>
                <a:cubicBezTo>
                  <a:pt x="360868" y="4201443"/>
                  <a:pt x="360868" y="4200276"/>
                  <a:pt x="359970" y="4200276"/>
                </a:cubicBezTo>
                <a:close/>
                <a:moveTo>
                  <a:pt x="1946503" y="4055917"/>
                </a:moveTo>
                <a:cubicBezTo>
                  <a:pt x="1943562" y="4057470"/>
                  <a:pt x="1936600" y="4063353"/>
                  <a:pt x="1923738" y="4075921"/>
                </a:cubicBezTo>
                <a:cubicBezTo>
                  <a:pt x="1895128" y="4105541"/>
                  <a:pt x="1917811" y="4083744"/>
                  <a:pt x="1898588" y="4100981"/>
                </a:cubicBezTo>
                <a:cubicBezTo>
                  <a:pt x="1813383" y="4179540"/>
                  <a:pt x="1722168" y="4266371"/>
                  <a:pt x="1629723" y="4353807"/>
                </a:cubicBezTo>
                <a:lnTo>
                  <a:pt x="1614513" y="4367928"/>
                </a:lnTo>
                <a:lnTo>
                  <a:pt x="1616947" y="4370695"/>
                </a:lnTo>
                <a:lnTo>
                  <a:pt x="1617190" y="4372301"/>
                </a:lnTo>
                <a:lnTo>
                  <a:pt x="1678523" y="4319017"/>
                </a:lnTo>
                <a:cubicBezTo>
                  <a:pt x="1752758" y="4253258"/>
                  <a:pt x="1849076" y="4164267"/>
                  <a:pt x="1915298" y="4095177"/>
                </a:cubicBezTo>
                <a:cubicBezTo>
                  <a:pt x="1927982" y="4085552"/>
                  <a:pt x="1955329" y="4051254"/>
                  <a:pt x="1946503" y="4055917"/>
                </a:cubicBezTo>
                <a:close/>
                <a:moveTo>
                  <a:pt x="2847454" y="3764342"/>
                </a:moveTo>
                <a:cubicBezTo>
                  <a:pt x="2847454" y="3764342"/>
                  <a:pt x="2779744" y="3827944"/>
                  <a:pt x="2766941" y="3836712"/>
                </a:cubicBezTo>
                <a:cubicBezTo>
                  <a:pt x="2741295" y="3862421"/>
                  <a:pt x="2701250" y="3889528"/>
                  <a:pt x="2689846" y="3912696"/>
                </a:cubicBezTo>
                <a:cubicBezTo>
                  <a:pt x="2683951" y="3946195"/>
                  <a:pt x="2848851" y="3778741"/>
                  <a:pt x="2847454" y="3764342"/>
                </a:cubicBezTo>
                <a:close/>
                <a:moveTo>
                  <a:pt x="3078763" y="3659543"/>
                </a:moveTo>
                <a:cubicBezTo>
                  <a:pt x="3079869" y="3667564"/>
                  <a:pt x="3057647" y="3663034"/>
                  <a:pt x="3046244" y="3686200"/>
                </a:cubicBezTo>
                <a:cubicBezTo>
                  <a:pt x="3037806" y="3705456"/>
                  <a:pt x="3079869" y="3667564"/>
                  <a:pt x="3078763" y="3659543"/>
                </a:cubicBezTo>
                <a:close/>
                <a:moveTo>
                  <a:pt x="3018188" y="3639280"/>
                </a:moveTo>
                <a:cubicBezTo>
                  <a:pt x="3018188" y="3639280"/>
                  <a:pt x="2980159" y="3655604"/>
                  <a:pt x="2975178" y="3670299"/>
                </a:cubicBezTo>
                <a:cubicBezTo>
                  <a:pt x="2973319" y="3682228"/>
                  <a:pt x="3019132" y="3646154"/>
                  <a:pt x="3018188" y="3639280"/>
                </a:cubicBezTo>
                <a:close/>
                <a:moveTo>
                  <a:pt x="2479759" y="3544996"/>
                </a:moveTo>
                <a:cubicBezTo>
                  <a:pt x="2479615" y="3541759"/>
                  <a:pt x="2449584" y="3567672"/>
                  <a:pt x="2444768" y="3574026"/>
                </a:cubicBezTo>
                <a:cubicBezTo>
                  <a:pt x="2438839" y="3581847"/>
                  <a:pt x="2346398" y="3652357"/>
                  <a:pt x="2348942" y="3666599"/>
                </a:cubicBezTo>
                <a:cubicBezTo>
                  <a:pt x="2350835" y="3680348"/>
                  <a:pt x="2442750" y="3584811"/>
                  <a:pt x="2467902" y="3559753"/>
                </a:cubicBezTo>
                <a:cubicBezTo>
                  <a:pt x="2476536" y="3550392"/>
                  <a:pt x="2479808" y="3546075"/>
                  <a:pt x="2479759" y="3544996"/>
                </a:cubicBezTo>
                <a:close/>
                <a:moveTo>
                  <a:pt x="2910392" y="3513445"/>
                </a:moveTo>
                <a:cubicBezTo>
                  <a:pt x="2910392" y="3513445"/>
                  <a:pt x="2862401" y="3559158"/>
                  <a:pt x="2850051" y="3575449"/>
                </a:cubicBezTo>
                <a:cubicBezTo>
                  <a:pt x="2578995" y="3840981"/>
                  <a:pt x="2324200" y="4093185"/>
                  <a:pt x="2055655" y="4347280"/>
                </a:cubicBezTo>
                <a:cubicBezTo>
                  <a:pt x="2035779" y="4364026"/>
                  <a:pt x="2016554" y="4381263"/>
                  <a:pt x="1994366" y="4402412"/>
                </a:cubicBezTo>
                <a:cubicBezTo>
                  <a:pt x="1971685" y="4424211"/>
                  <a:pt x="1936044" y="4453632"/>
                  <a:pt x="1934186" y="4465562"/>
                </a:cubicBezTo>
                <a:cubicBezTo>
                  <a:pt x="1928255" y="4473382"/>
                  <a:pt x="2037829" y="4378920"/>
                  <a:pt x="2057054" y="4361681"/>
                </a:cubicBezTo>
                <a:cubicBezTo>
                  <a:pt x="2307812" y="4131045"/>
                  <a:pt x="2527126" y="3909408"/>
                  <a:pt x="2790814" y="3645474"/>
                </a:cubicBezTo>
                <a:cubicBezTo>
                  <a:pt x="2812550" y="3616800"/>
                  <a:pt x="2913230" y="3534066"/>
                  <a:pt x="2910392" y="3513445"/>
                </a:cubicBezTo>
                <a:close/>
                <a:moveTo>
                  <a:pt x="3217705" y="3507045"/>
                </a:moveTo>
                <a:cubicBezTo>
                  <a:pt x="3214262" y="3508541"/>
                  <a:pt x="3210196" y="3511873"/>
                  <a:pt x="3207232" y="3515783"/>
                </a:cubicBezTo>
                <a:cubicBezTo>
                  <a:pt x="3198794" y="3535039"/>
                  <a:pt x="3225543" y="3517348"/>
                  <a:pt x="3224440" y="3509329"/>
                </a:cubicBezTo>
                <a:cubicBezTo>
                  <a:pt x="3223966" y="3505892"/>
                  <a:pt x="3221146" y="3505550"/>
                  <a:pt x="3217705" y="3507045"/>
                </a:cubicBezTo>
                <a:close/>
                <a:moveTo>
                  <a:pt x="3491418" y="3329724"/>
                </a:moveTo>
                <a:cubicBezTo>
                  <a:pt x="3494535" y="3327983"/>
                  <a:pt x="3496539" y="3327707"/>
                  <a:pt x="3493576" y="3331616"/>
                </a:cubicBezTo>
                <a:cubicBezTo>
                  <a:pt x="3490118" y="3336177"/>
                  <a:pt x="3476664" y="3344451"/>
                  <a:pt x="3482592" y="3336630"/>
                </a:cubicBezTo>
                <a:cubicBezTo>
                  <a:pt x="3484074" y="3334675"/>
                  <a:pt x="3488303" y="3331466"/>
                  <a:pt x="3491418" y="3329724"/>
                </a:cubicBezTo>
                <a:close/>
                <a:moveTo>
                  <a:pt x="1153076" y="3078217"/>
                </a:moveTo>
                <a:lnTo>
                  <a:pt x="1155991" y="3083687"/>
                </a:lnTo>
                <a:lnTo>
                  <a:pt x="1154637" y="3084524"/>
                </a:lnTo>
                <a:close/>
                <a:moveTo>
                  <a:pt x="1097975" y="3042608"/>
                </a:moveTo>
                <a:lnTo>
                  <a:pt x="1109404" y="3048316"/>
                </a:lnTo>
                <a:lnTo>
                  <a:pt x="1108132" y="3048935"/>
                </a:lnTo>
                <a:close/>
                <a:moveTo>
                  <a:pt x="1360558" y="2816404"/>
                </a:moveTo>
                <a:cubicBezTo>
                  <a:pt x="1338906" y="2818886"/>
                  <a:pt x="1315492" y="2833455"/>
                  <a:pt x="1322444" y="2856579"/>
                </a:cubicBezTo>
                <a:cubicBezTo>
                  <a:pt x="1322444" y="2856579"/>
                  <a:pt x="1336979" y="2856234"/>
                  <a:pt x="1353039" y="2853267"/>
                </a:cubicBezTo>
                <a:lnTo>
                  <a:pt x="1354456" y="2852863"/>
                </a:lnTo>
                <a:lnTo>
                  <a:pt x="1351578" y="2856956"/>
                </a:lnTo>
                <a:cubicBezTo>
                  <a:pt x="1351578" y="2856956"/>
                  <a:pt x="1379949" y="2853338"/>
                  <a:pt x="1387765" y="2843236"/>
                </a:cubicBezTo>
                <a:lnTo>
                  <a:pt x="1385436" y="2839823"/>
                </a:lnTo>
                <a:lnTo>
                  <a:pt x="1392770" y="2834207"/>
                </a:lnTo>
                <a:cubicBezTo>
                  <a:pt x="1392999" y="2826006"/>
                  <a:pt x="1387950" y="2820735"/>
                  <a:pt x="1380432" y="2818081"/>
                </a:cubicBezTo>
                <a:cubicBezTo>
                  <a:pt x="1374796" y="2816092"/>
                  <a:pt x="1367774" y="2815576"/>
                  <a:pt x="1360558" y="2816404"/>
                </a:cubicBezTo>
                <a:close/>
                <a:moveTo>
                  <a:pt x="3937165" y="2804627"/>
                </a:moveTo>
                <a:cubicBezTo>
                  <a:pt x="3935209" y="2803145"/>
                  <a:pt x="3932392" y="2802805"/>
                  <a:pt x="3930662" y="2805086"/>
                </a:cubicBezTo>
                <a:cubicBezTo>
                  <a:pt x="3927698" y="2808997"/>
                  <a:pt x="3935517" y="2814924"/>
                  <a:pt x="3938481" y="2811013"/>
                </a:cubicBezTo>
                <a:cubicBezTo>
                  <a:pt x="3940210" y="2808732"/>
                  <a:pt x="3939122" y="2806110"/>
                  <a:pt x="3937165" y="2804627"/>
                </a:cubicBezTo>
                <a:close/>
                <a:moveTo>
                  <a:pt x="1616514" y="2744624"/>
                </a:moveTo>
                <a:lnTo>
                  <a:pt x="1613354" y="2746533"/>
                </a:lnTo>
                <a:lnTo>
                  <a:pt x="1613818" y="2748232"/>
                </a:lnTo>
                <a:cubicBezTo>
                  <a:pt x="1615155" y="2750010"/>
                  <a:pt x="1615523" y="2748339"/>
                  <a:pt x="1616000" y="2745892"/>
                </a:cubicBezTo>
                <a:close/>
                <a:moveTo>
                  <a:pt x="1832302" y="2665871"/>
                </a:moveTo>
                <a:lnTo>
                  <a:pt x="1826461" y="2669433"/>
                </a:lnTo>
                <a:lnTo>
                  <a:pt x="1828152" y="2673390"/>
                </a:lnTo>
                <a:cubicBezTo>
                  <a:pt x="1829934" y="2675561"/>
                  <a:pt x="1830843" y="2675725"/>
                  <a:pt x="1831301" y="2674666"/>
                </a:cubicBezTo>
                <a:cubicBezTo>
                  <a:pt x="1831761" y="2673609"/>
                  <a:pt x="1831771" y="2671330"/>
                  <a:pt x="1831757" y="2668616"/>
                </a:cubicBezTo>
                <a:close/>
                <a:moveTo>
                  <a:pt x="4001948" y="2585143"/>
                </a:moveTo>
                <a:cubicBezTo>
                  <a:pt x="4001948" y="2585143"/>
                  <a:pt x="4010716" y="2597945"/>
                  <a:pt x="4006804" y="2594982"/>
                </a:cubicBezTo>
                <a:cubicBezTo>
                  <a:pt x="4003842" y="2598892"/>
                  <a:pt x="3998984" y="2589054"/>
                  <a:pt x="4001948" y="2585143"/>
                </a:cubicBezTo>
                <a:close/>
                <a:moveTo>
                  <a:pt x="1284223" y="2578739"/>
                </a:moveTo>
                <a:lnTo>
                  <a:pt x="1287113" y="2580381"/>
                </a:lnTo>
                <a:lnTo>
                  <a:pt x="1276918" y="2585062"/>
                </a:lnTo>
                <a:close/>
                <a:moveTo>
                  <a:pt x="1293182" y="2577597"/>
                </a:moveTo>
                <a:cubicBezTo>
                  <a:pt x="1291227" y="2580122"/>
                  <a:pt x="1290251" y="2581383"/>
                  <a:pt x="1289130" y="2581529"/>
                </a:cubicBezTo>
                <a:lnTo>
                  <a:pt x="1287113" y="2580381"/>
                </a:lnTo>
                <a:close/>
                <a:moveTo>
                  <a:pt x="1349779" y="2438356"/>
                </a:moveTo>
                <a:cubicBezTo>
                  <a:pt x="1353777" y="2441452"/>
                  <a:pt x="1355777" y="2442999"/>
                  <a:pt x="1356526" y="2443578"/>
                </a:cubicBezTo>
                <a:cubicBezTo>
                  <a:pt x="1358776" y="2445319"/>
                  <a:pt x="1349779" y="2438356"/>
                  <a:pt x="1349779" y="2438356"/>
                </a:cubicBezTo>
                <a:close/>
                <a:moveTo>
                  <a:pt x="1429479" y="2391016"/>
                </a:moveTo>
                <a:cubicBezTo>
                  <a:pt x="1413194" y="2412060"/>
                  <a:pt x="1394926" y="2423494"/>
                  <a:pt x="1380915" y="2420730"/>
                </a:cubicBezTo>
                <a:cubicBezTo>
                  <a:pt x="1393290" y="2404735"/>
                  <a:pt x="1410066" y="2393492"/>
                  <a:pt x="1429479" y="2391016"/>
                </a:cubicBezTo>
                <a:close/>
                <a:moveTo>
                  <a:pt x="937800" y="2354636"/>
                </a:moveTo>
                <a:cubicBezTo>
                  <a:pt x="933247" y="2355024"/>
                  <a:pt x="930969" y="2355221"/>
                  <a:pt x="930115" y="2355292"/>
                </a:cubicBezTo>
                <a:cubicBezTo>
                  <a:pt x="927554" y="2355510"/>
                  <a:pt x="937800" y="2354636"/>
                  <a:pt x="937800" y="2354636"/>
                </a:cubicBezTo>
                <a:close/>
                <a:moveTo>
                  <a:pt x="956053" y="2347948"/>
                </a:moveTo>
                <a:cubicBezTo>
                  <a:pt x="956053" y="2347948"/>
                  <a:pt x="953534" y="2356819"/>
                  <a:pt x="954164" y="2354600"/>
                </a:cubicBezTo>
                <a:cubicBezTo>
                  <a:pt x="954374" y="2353862"/>
                  <a:pt x="954933" y="2351890"/>
                  <a:pt x="956053" y="2347948"/>
                </a:cubicBezTo>
                <a:close/>
                <a:moveTo>
                  <a:pt x="978719" y="2334898"/>
                </a:moveTo>
                <a:cubicBezTo>
                  <a:pt x="978719" y="2334898"/>
                  <a:pt x="974233" y="2351523"/>
                  <a:pt x="978719" y="2334898"/>
                </a:cubicBezTo>
                <a:close/>
                <a:moveTo>
                  <a:pt x="1015266" y="2315535"/>
                </a:moveTo>
                <a:cubicBezTo>
                  <a:pt x="1005715" y="2327464"/>
                  <a:pt x="992563" y="2333716"/>
                  <a:pt x="978719" y="2334898"/>
                </a:cubicBezTo>
                <a:cubicBezTo>
                  <a:pt x="983163" y="2324261"/>
                  <a:pt x="997049" y="2317090"/>
                  <a:pt x="1015266" y="2315535"/>
                </a:cubicBezTo>
                <a:close/>
                <a:moveTo>
                  <a:pt x="1054884" y="2305992"/>
                </a:moveTo>
                <a:cubicBezTo>
                  <a:pt x="1054884" y="2305992"/>
                  <a:pt x="1058472" y="2306830"/>
                  <a:pt x="1062658" y="2307805"/>
                </a:cubicBezTo>
                <a:cubicBezTo>
                  <a:pt x="1061487" y="2312828"/>
                  <a:pt x="1060483" y="2317134"/>
                  <a:pt x="1054884" y="2305992"/>
                </a:cubicBezTo>
                <a:close/>
                <a:moveTo>
                  <a:pt x="1063511" y="2210556"/>
                </a:moveTo>
                <a:lnTo>
                  <a:pt x="1070282" y="2214969"/>
                </a:lnTo>
                <a:lnTo>
                  <a:pt x="1050813" y="2223116"/>
                </a:lnTo>
                <a:close/>
                <a:moveTo>
                  <a:pt x="1081873" y="2210119"/>
                </a:moveTo>
                <a:cubicBezTo>
                  <a:pt x="1078827" y="2215369"/>
                  <a:pt x="1077303" y="2217992"/>
                  <a:pt x="1075007" y="2218048"/>
                </a:cubicBezTo>
                <a:lnTo>
                  <a:pt x="1070282" y="2214969"/>
                </a:lnTo>
                <a:close/>
                <a:moveTo>
                  <a:pt x="742338" y="2056572"/>
                </a:moveTo>
                <a:lnTo>
                  <a:pt x="725522" y="2068924"/>
                </a:lnTo>
                <a:lnTo>
                  <a:pt x="717355" y="2063087"/>
                </a:lnTo>
                <a:cubicBezTo>
                  <a:pt x="717606" y="2062012"/>
                  <a:pt x="721782" y="2060668"/>
                  <a:pt x="728099" y="2059232"/>
                </a:cubicBezTo>
                <a:close/>
                <a:moveTo>
                  <a:pt x="772759" y="2034788"/>
                </a:moveTo>
                <a:lnTo>
                  <a:pt x="760286" y="2043388"/>
                </a:lnTo>
                <a:lnTo>
                  <a:pt x="751925" y="2049529"/>
                </a:lnTo>
                <a:lnTo>
                  <a:pt x="710230" y="2055646"/>
                </a:lnTo>
                <a:lnTo>
                  <a:pt x="707189" y="2047299"/>
                </a:lnTo>
                <a:lnTo>
                  <a:pt x="767286" y="2036214"/>
                </a:lnTo>
                <a:close/>
                <a:moveTo>
                  <a:pt x="1142214" y="1908480"/>
                </a:moveTo>
                <a:cubicBezTo>
                  <a:pt x="1142214" y="1908480"/>
                  <a:pt x="1164069" y="1926402"/>
                  <a:pt x="1158605" y="1921923"/>
                </a:cubicBezTo>
                <a:cubicBezTo>
                  <a:pt x="1156785" y="1920430"/>
                  <a:pt x="1151926" y="1916447"/>
                  <a:pt x="1142214" y="1908480"/>
                </a:cubicBezTo>
                <a:close/>
                <a:moveTo>
                  <a:pt x="1131359" y="1903499"/>
                </a:moveTo>
                <a:lnTo>
                  <a:pt x="1142214" y="1908480"/>
                </a:lnTo>
                <a:cubicBezTo>
                  <a:pt x="1142214" y="1908480"/>
                  <a:pt x="1139533" y="1907250"/>
                  <a:pt x="1136182" y="1905713"/>
                </a:cubicBezTo>
                <a:close/>
                <a:moveTo>
                  <a:pt x="1124114" y="1900177"/>
                </a:moveTo>
                <a:cubicBezTo>
                  <a:pt x="1122103" y="1899253"/>
                  <a:pt x="1123445" y="1899870"/>
                  <a:pt x="1126127" y="1901100"/>
                </a:cubicBezTo>
                <a:lnTo>
                  <a:pt x="1131359" y="1903499"/>
                </a:lnTo>
                <a:close/>
                <a:moveTo>
                  <a:pt x="880754" y="1874751"/>
                </a:moveTo>
                <a:lnTo>
                  <a:pt x="867904" y="1875981"/>
                </a:lnTo>
                <a:lnTo>
                  <a:pt x="857154" y="1877786"/>
                </a:lnTo>
                <a:lnTo>
                  <a:pt x="774589" y="1918681"/>
                </a:lnTo>
                <a:lnTo>
                  <a:pt x="783768" y="1917649"/>
                </a:lnTo>
                <a:lnTo>
                  <a:pt x="804282" y="1916828"/>
                </a:lnTo>
                <a:lnTo>
                  <a:pt x="842072" y="1897073"/>
                </a:lnTo>
                <a:close/>
                <a:moveTo>
                  <a:pt x="1186046" y="1869290"/>
                </a:moveTo>
                <a:lnTo>
                  <a:pt x="1193947" y="1873044"/>
                </a:lnTo>
                <a:cubicBezTo>
                  <a:pt x="1197460" y="1874713"/>
                  <a:pt x="1200268" y="1876049"/>
                  <a:pt x="1200268" y="1876049"/>
                </a:cubicBezTo>
                <a:close/>
                <a:moveTo>
                  <a:pt x="1181307" y="1867038"/>
                </a:moveTo>
                <a:cubicBezTo>
                  <a:pt x="1179199" y="1866035"/>
                  <a:pt x="1180603" y="1866704"/>
                  <a:pt x="1183412" y="1868038"/>
                </a:cubicBezTo>
                <a:lnTo>
                  <a:pt x="1186046" y="1869290"/>
                </a:lnTo>
                <a:close/>
                <a:moveTo>
                  <a:pt x="1289881" y="1820436"/>
                </a:moveTo>
                <a:cubicBezTo>
                  <a:pt x="1264502" y="1864171"/>
                  <a:pt x="1230900" y="1885674"/>
                  <a:pt x="1200268" y="1876049"/>
                </a:cubicBezTo>
                <a:cubicBezTo>
                  <a:pt x="1219554" y="1842809"/>
                  <a:pt x="1250097" y="1821381"/>
                  <a:pt x="1289881" y="1820436"/>
                </a:cubicBezTo>
                <a:close/>
                <a:moveTo>
                  <a:pt x="719969" y="1570133"/>
                </a:moveTo>
                <a:cubicBezTo>
                  <a:pt x="719969" y="1570133"/>
                  <a:pt x="709721" y="1571008"/>
                  <a:pt x="712283" y="1570789"/>
                </a:cubicBezTo>
                <a:cubicBezTo>
                  <a:pt x="713137" y="1570717"/>
                  <a:pt x="715414" y="1570522"/>
                  <a:pt x="719969" y="1570133"/>
                </a:cubicBezTo>
                <a:close/>
                <a:moveTo>
                  <a:pt x="738221" y="1563444"/>
                </a:moveTo>
                <a:cubicBezTo>
                  <a:pt x="737102" y="1567387"/>
                  <a:pt x="736541" y="1569359"/>
                  <a:pt x="736332" y="1570098"/>
                </a:cubicBezTo>
                <a:cubicBezTo>
                  <a:pt x="735701" y="1572315"/>
                  <a:pt x="738221" y="1563444"/>
                  <a:pt x="738221" y="1563444"/>
                </a:cubicBezTo>
                <a:close/>
                <a:moveTo>
                  <a:pt x="760886" y="1550396"/>
                </a:moveTo>
                <a:cubicBezTo>
                  <a:pt x="760886" y="1550396"/>
                  <a:pt x="756400" y="1567021"/>
                  <a:pt x="760886" y="1550396"/>
                </a:cubicBezTo>
                <a:close/>
                <a:moveTo>
                  <a:pt x="635293" y="1542147"/>
                </a:moveTo>
                <a:lnTo>
                  <a:pt x="634942" y="1544910"/>
                </a:lnTo>
                <a:lnTo>
                  <a:pt x="627837" y="1547193"/>
                </a:lnTo>
                <a:close/>
                <a:moveTo>
                  <a:pt x="639348" y="1539404"/>
                </a:moveTo>
                <a:lnTo>
                  <a:pt x="635293" y="1542147"/>
                </a:lnTo>
                <a:lnTo>
                  <a:pt x="635520" y="1540373"/>
                </a:lnTo>
                <a:cubicBezTo>
                  <a:pt x="636070" y="1539684"/>
                  <a:pt x="637162" y="1539591"/>
                  <a:pt x="639348" y="1539404"/>
                </a:cubicBezTo>
                <a:close/>
                <a:moveTo>
                  <a:pt x="797432" y="1531031"/>
                </a:moveTo>
                <a:cubicBezTo>
                  <a:pt x="787883" y="1542960"/>
                  <a:pt x="774731" y="1549213"/>
                  <a:pt x="760886" y="1550396"/>
                </a:cubicBezTo>
                <a:cubicBezTo>
                  <a:pt x="765331" y="1539757"/>
                  <a:pt x="779216" y="1532587"/>
                  <a:pt x="797432" y="1531031"/>
                </a:cubicBezTo>
                <a:close/>
                <a:moveTo>
                  <a:pt x="837053" y="1521490"/>
                </a:moveTo>
                <a:cubicBezTo>
                  <a:pt x="837053" y="1521490"/>
                  <a:pt x="840640" y="1522325"/>
                  <a:pt x="844826" y="1523302"/>
                </a:cubicBezTo>
                <a:cubicBezTo>
                  <a:pt x="843655" y="1528326"/>
                  <a:pt x="842651" y="1532631"/>
                  <a:pt x="837053" y="1521490"/>
                </a:cubicBezTo>
                <a:close/>
                <a:moveTo>
                  <a:pt x="4187574" y="1471144"/>
                </a:moveTo>
                <a:cubicBezTo>
                  <a:pt x="4182296" y="1472017"/>
                  <a:pt x="4174672" y="1475985"/>
                  <a:pt x="4168496" y="1484132"/>
                </a:cubicBezTo>
                <a:cubicBezTo>
                  <a:pt x="4159605" y="1495862"/>
                  <a:pt x="4192575" y="1476730"/>
                  <a:pt x="4192575" y="1476730"/>
                </a:cubicBezTo>
                <a:cubicBezTo>
                  <a:pt x="4195787" y="1472494"/>
                  <a:pt x="4192855" y="1470272"/>
                  <a:pt x="4187574" y="1471144"/>
                </a:cubicBezTo>
                <a:close/>
                <a:moveTo>
                  <a:pt x="700185" y="1390651"/>
                </a:moveTo>
                <a:cubicBezTo>
                  <a:pt x="700885" y="1390637"/>
                  <a:pt x="698514" y="1392751"/>
                  <a:pt x="691249" y="1398275"/>
                </a:cubicBezTo>
                <a:cubicBezTo>
                  <a:pt x="686082" y="1401029"/>
                  <a:pt x="674865" y="1411766"/>
                  <a:pt x="665428" y="1422184"/>
                </a:cubicBezTo>
                <a:lnTo>
                  <a:pt x="659970" y="1428801"/>
                </a:lnTo>
                <a:lnTo>
                  <a:pt x="653203" y="1432217"/>
                </a:lnTo>
                <a:cubicBezTo>
                  <a:pt x="646444" y="1435572"/>
                  <a:pt x="637396" y="1440726"/>
                  <a:pt x="627273" y="1446600"/>
                </a:cubicBezTo>
                <a:lnTo>
                  <a:pt x="621019" y="1450213"/>
                </a:lnTo>
                <a:lnTo>
                  <a:pt x="622868" y="1447997"/>
                </a:lnTo>
                <a:cubicBezTo>
                  <a:pt x="636491" y="1433536"/>
                  <a:pt x="649628" y="1421368"/>
                  <a:pt x="660093" y="1413653"/>
                </a:cubicBezTo>
                <a:cubicBezTo>
                  <a:pt x="668332" y="1409891"/>
                  <a:pt x="698083" y="1390694"/>
                  <a:pt x="700185" y="1390651"/>
                </a:cubicBezTo>
                <a:close/>
                <a:moveTo>
                  <a:pt x="4171900" y="1323307"/>
                </a:moveTo>
                <a:lnTo>
                  <a:pt x="4164972" y="1323452"/>
                </a:lnTo>
                <a:cubicBezTo>
                  <a:pt x="4163799" y="1323476"/>
                  <a:pt x="4164581" y="1323460"/>
                  <a:pt x="4166145" y="1323427"/>
                </a:cubicBezTo>
                <a:close/>
                <a:moveTo>
                  <a:pt x="4175530" y="1323230"/>
                </a:moveTo>
                <a:lnTo>
                  <a:pt x="4171900" y="1323307"/>
                </a:lnTo>
                <a:lnTo>
                  <a:pt x="4172011" y="1323304"/>
                </a:lnTo>
                <a:cubicBezTo>
                  <a:pt x="4173965" y="1323262"/>
                  <a:pt x="4175530" y="1323230"/>
                  <a:pt x="4175530" y="1323230"/>
                </a:cubicBezTo>
                <a:close/>
                <a:moveTo>
                  <a:pt x="4482828" y="1295529"/>
                </a:moveTo>
                <a:cubicBezTo>
                  <a:pt x="4476407" y="1304001"/>
                  <a:pt x="4473444" y="1307911"/>
                  <a:pt x="4469533" y="1304945"/>
                </a:cubicBezTo>
                <a:cubicBezTo>
                  <a:pt x="4472497" y="1301035"/>
                  <a:pt x="4475007" y="1289600"/>
                  <a:pt x="4482828" y="1295529"/>
                </a:cubicBezTo>
                <a:close/>
                <a:moveTo>
                  <a:pt x="4496125" y="1286111"/>
                </a:moveTo>
                <a:cubicBezTo>
                  <a:pt x="4489703" y="1294583"/>
                  <a:pt x="4486739" y="1298494"/>
                  <a:pt x="4482828" y="1295529"/>
                </a:cubicBezTo>
                <a:cubicBezTo>
                  <a:pt x="4485792" y="1291619"/>
                  <a:pt x="4488304" y="1280182"/>
                  <a:pt x="4496125" y="1286111"/>
                </a:cubicBezTo>
                <a:close/>
                <a:moveTo>
                  <a:pt x="4272335" y="1263211"/>
                </a:moveTo>
                <a:cubicBezTo>
                  <a:pt x="4273279" y="1270084"/>
                  <a:pt x="4242126" y="1285462"/>
                  <a:pt x="4251511" y="1273082"/>
                </a:cubicBezTo>
                <a:cubicBezTo>
                  <a:pt x="4257439" y="1265260"/>
                  <a:pt x="4272335" y="1263211"/>
                  <a:pt x="4272335" y="1263211"/>
                </a:cubicBezTo>
                <a:close/>
                <a:moveTo>
                  <a:pt x="2036012" y="1075440"/>
                </a:moveTo>
                <a:cubicBezTo>
                  <a:pt x="2028644" y="1077037"/>
                  <a:pt x="2034152" y="1087370"/>
                  <a:pt x="2041027" y="1086423"/>
                </a:cubicBezTo>
                <a:close/>
                <a:moveTo>
                  <a:pt x="3250208" y="970419"/>
                </a:moveTo>
                <a:cubicBezTo>
                  <a:pt x="3233674" y="974337"/>
                  <a:pt x="3198257" y="991358"/>
                  <a:pt x="3193102" y="992068"/>
                </a:cubicBezTo>
                <a:cubicBezTo>
                  <a:pt x="3172280" y="1001939"/>
                  <a:pt x="3130835" y="1014646"/>
                  <a:pt x="3124413" y="1023118"/>
                </a:cubicBezTo>
                <a:cubicBezTo>
                  <a:pt x="3117574" y="1049743"/>
                  <a:pt x="3262537" y="974925"/>
                  <a:pt x="3258626" y="971960"/>
                </a:cubicBezTo>
                <a:cubicBezTo>
                  <a:pt x="3259131" y="969263"/>
                  <a:pt x="3255717" y="969113"/>
                  <a:pt x="3250208" y="970419"/>
                </a:cubicBezTo>
                <a:close/>
                <a:moveTo>
                  <a:pt x="3224182" y="959190"/>
                </a:moveTo>
                <a:cubicBezTo>
                  <a:pt x="3206818" y="964498"/>
                  <a:pt x="3185701" y="967989"/>
                  <a:pt x="3158004" y="978804"/>
                </a:cubicBezTo>
                <a:cubicBezTo>
                  <a:pt x="3142239" y="991480"/>
                  <a:pt x="3063714" y="1027387"/>
                  <a:pt x="3112684" y="1014227"/>
                </a:cubicBezTo>
                <a:cubicBezTo>
                  <a:pt x="3150060" y="997408"/>
                  <a:pt x="3194467" y="980792"/>
                  <a:pt x="3224182" y="959190"/>
                </a:cubicBezTo>
                <a:close/>
                <a:moveTo>
                  <a:pt x="3320755" y="936258"/>
                </a:moveTo>
                <a:cubicBezTo>
                  <a:pt x="3304547" y="939554"/>
                  <a:pt x="3273200" y="952735"/>
                  <a:pt x="3270978" y="955667"/>
                </a:cubicBezTo>
                <a:cubicBezTo>
                  <a:pt x="3265501" y="971014"/>
                  <a:pt x="3330733" y="944526"/>
                  <a:pt x="3330280" y="936999"/>
                </a:cubicBezTo>
                <a:cubicBezTo>
                  <a:pt x="3329879" y="935158"/>
                  <a:pt x="3326160" y="935159"/>
                  <a:pt x="3320755" y="936258"/>
                </a:cubicBezTo>
                <a:close/>
                <a:moveTo>
                  <a:pt x="3373689" y="888023"/>
                </a:moveTo>
                <a:cubicBezTo>
                  <a:pt x="3373365" y="886927"/>
                  <a:pt x="3366757" y="888201"/>
                  <a:pt x="3349470" y="894084"/>
                </a:cubicBezTo>
                <a:cubicBezTo>
                  <a:pt x="3349470" y="894084"/>
                  <a:pt x="3328354" y="897572"/>
                  <a:pt x="3325390" y="901483"/>
                </a:cubicBezTo>
                <a:cubicBezTo>
                  <a:pt x="3319059" y="915925"/>
                  <a:pt x="3374660" y="891308"/>
                  <a:pt x="3373689" y="888023"/>
                </a:cubicBezTo>
                <a:close/>
                <a:moveTo>
                  <a:pt x="3504957" y="840579"/>
                </a:moveTo>
                <a:cubicBezTo>
                  <a:pt x="3476315" y="844520"/>
                  <a:pt x="3461000" y="864724"/>
                  <a:pt x="3420009" y="884960"/>
                </a:cubicBezTo>
                <a:cubicBezTo>
                  <a:pt x="3410172" y="889815"/>
                  <a:pt x="3337119" y="910374"/>
                  <a:pt x="3336205" y="929179"/>
                </a:cubicBezTo>
                <a:cubicBezTo>
                  <a:pt x="3340115" y="932143"/>
                  <a:pt x="3357324" y="925689"/>
                  <a:pt x="3357324" y="925689"/>
                </a:cubicBezTo>
                <a:cubicBezTo>
                  <a:pt x="3412063" y="903564"/>
                  <a:pt x="3464910" y="867688"/>
                  <a:pt x="3504957" y="840579"/>
                </a:cubicBezTo>
                <a:close/>
                <a:moveTo>
                  <a:pt x="3540441" y="810014"/>
                </a:moveTo>
                <a:cubicBezTo>
                  <a:pt x="3537478" y="813923"/>
                  <a:pt x="3545950" y="820345"/>
                  <a:pt x="3548913" y="816436"/>
                </a:cubicBezTo>
                <a:cubicBezTo>
                  <a:pt x="3555787" y="815490"/>
                  <a:pt x="3540441" y="810014"/>
                  <a:pt x="3540441" y="810014"/>
                </a:cubicBezTo>
                <a:close/>
                <a:moveTo>
                  <a:pt x="3670835" y="705680"/>
                </a:moveTo>
                <a:cubicBezTo>
                  <a:pt x="3667871" y="709590"/>
                  <a:pt x="3663962" y="706627"/>
                  <a:pt x="3660998" y="710534"/>
                </a:cubicBezTo>
                <a:cubicBezTo>
                  <a:pt x="3652558" y="729791"/>
                  <a:pt x="3694916" y="698280"/>
                  <a:pt x="3670835" y="705680"/>
                </a:cubicBezTo>
                <a:close/>
                <a:moveTo>
                  <a:pt x="3431964" y="688923"/>
                </a:moveTo>
                <a:cubicBezTo>
                  <a:pt x="3434738" y="686408"/>
                  <a:pt x="3404681" y="699408"/>
                  <a:pt x="3392146" y="703760"/>
                </a:cubicBezTo>
                <a:cubicBezTo>
                  <a:pt x="3224342" y="799235"/>
                  <a:pt x="3055065" y="862808"/>
                  <a:pt x="2881954" y="940916"/>
                </a:cubicBezTo>
                <a:cubicBezTo>
                  <a:pt x="2861131" y="950787"/>
                  <a:pt x="2806392" y="972913"/>
                  <a:pt x="2803428" y="976824"/>
                </a:cubicBezTo>
                <a:lnTo>
                  <a:pt x="2800464" y="980735"/>
                </a:lnTo>
                <a:cubicBezTo>
                  <a:pt x="2846763" y="977864"/>
                  <a:pt x="2907631" y="940886"/>
                  <a:pt x="2961876" y="919411"/>
                </a:cubicBezTo>
                <a:cubicBezTo>
                  <a:pt x="3105477" y="855870"/>
                  <a:pt x="3262822" y="790437"/>
                  <a:pt x="3416385" y="697506"/>
                </a:cubicBezTo>
                <a:cubicBezTo>
                  <a:pt x="3426469" y="692325"/>
                  <a:pt x="3431043" y="689762"/>
                  <a:pt x="3431964" y="688923"/>
                </a:cubicBezTo>
                <a:close/>
                <a:moveTo>
                  <a:pt x="3006020" y="633743"/>
                </a:moveTo>
                <a:cubicBezTo>
                  <a:pt x="2991780" y="636287"/>
                  <a:pt x="2980343" y="633776"/>
                  <a:pt x="2967993" y="650068"/>
                </a:cubicBezTo>
                <a:cubicBezTo>
                  <a:pt x="2982888" y="648019"/>
                  <a:pt x="2996635" y="646125"/>
                  <a:pt x="3006020" y="633743"/>
                </a:cubicBezTo>
                <a:close/>
                <a:moveTo>
                  <a:pt x="3212520" y="531558"/>
                </a:moveTo>
                <a:cubicBezTo>
                  <a:pt x="3203580" y="532861"/>
                  <a:pt x="3186170" y="538906"/>
                  <a:pt x="3174277" y="545797"/>
                </a:cubicBezTo>
                <a:cubicBezTo>
                  <a:pt x="3120483" y="574795"/>
                  <a:pt x="3076076" y="591416"/>
                  <a:pt x="3033222" y="623579"/>
                </a:cubicBezTo>
                <a:cubicBezTo>
                  <a:pt x="3085000" y="605363"/>
                  <a:pt x="3155999" y="569910"/>
                  <a:pt x="3199956" y="545765"/>
                </a:cubicBezTo>
                <a:cubicBezTo>
                  <a:pt x="3221934" y="533690"/>
                  <a:pt x="3221459" y="530255"/>
                  <a:pt x="3212520" y="531558"/>
                </a:cubicBezTo>
                <a:close/>
                <a:moveTo>
                  <a:pt x="2953942" y="518334"/>
                </a:moveTo>
                <a:cubicBezTo>
                  <a:pt x="2929212" y="525241"/>
                  <a:pt x="2902168" y="536550"/>
                  <a:pt x="2878382" y="550330"/>
                </a:cubicBezTo>
                <a:cubicBezTo>
                  <a:pt x="2904061" y="550299"/>
                  <a:pt x="2930159" y="532116"/>
                  <a:pt x="2953942" y="518334"/>
                </a:cubicBezTo>
                <a:close/>
                <a:moveTo>
                  <a:pt x="2984649" y="502872"/>
                </a:moveTo>
                <a:cubicBezTo>
                  <a:pt x="2982160" y="501756"/>
                  <a:pt x="2978560" y="502106"/>
                  <a:pt x="2977079" y="504059"/>
                </a:cubicBezTo>
                <a:cubicBezTo>
                  <a:pt x="2974114" y="507970"/>
                  <a:pt x="2985549" y="510483"/>
                  <a:pt x="2985549" y="510483"/>
                </a:cubicBezTo>
                <a:cubicBezTo>
                  <a:pt x="2988514" y="506573"/>
                  <a:pt x="2987137" y="503988"/>
                  <a:pt x="2984649" y="502872"/>
                </a:cubicBezTo>
                <a:close/>
                <a:moveTo>
                  <a:pt x="3993151" y="443321"/>
                </a:moveTo>
                <a:lnTo>
                  <a:pt x="3985187" y="449364"/>
                </a:lnTo>
                <a:cubicBezTo>
                  <a:pt x="3981276" y="446400"/>
                  <a:pt x="3981276" y="446400"/>
                  <a:pt x="3978312" y="450311"/>
                </a:cubicBezTo>
                <a:close/>
                <a:moveTo>
                  <a:pt x="3931317" y="236141"/>
                </a:moveTo>
                <a:cubicBezTo>
                  <a:pt x="3931317" y="236141"/>
                  <a:pt x="3909551" y="239137"/>
                  <a:pt x="3903623" y="246959"/>
                </a:cubicBezTo>
                <a:cubicBezTo>
                  <a:pt x="3901109" y="258393"/>
                  <a:pt x="3933211" y="249889"/>
                  <a:pt x="3931317" y="236141"/>
                </a:cubicBezTo>
                <a:close/>
                <a:moveTo>
                  <a:pt x="3694721" y="94763"/>
                </a:moveTo>
                <a:lnTo>
                  <a:pt x="3689300" y="97518"/>
                </a:lnTo>
                <a:lnTo>
                  <a:pt x="3689687" y="95310"/>
                </a:lnTo>
                <a:cubicBezTo>
                  <a:pt x="3690922" y="93681"/>
                  <a:pt x="3692766" y="93281"/>
                  <a:pt x="3694721" y="94763"/>
                </a:cubicBezTo>
                <a:close/>
                <a:moveTo>
                  <a:pt x="4269813" y="82018"/>
                </a:moveTo>
                <a:lnTo>
                  <a:pt x="4265829" y="84620"/>
                </a:lnTo>
                <a:cubicBezTo>
                  <a:pt x="4265081" y="85090"/>
                  <a:pt x="4265474" y="84804"/>
                  <a:pt x="4266702" y="83987"/>
                </a:cubicBezTo>
                <a:close/>
                <a:moveTo>
                  <a:pt x="4271813" y="80711"/>
                </a:moveTo>
                <a:lnTo>
                  <a:pt x="4271559" y="80912"/>
                </a:lnTo>
                <a:lnTo>
                  <a:pt x="4269813" y="82018"/>
                </a:lnTo>
                <a:close/>
                <a:moveTo>
                  <a:pt x="4301001" y="91"/>
                </a:moveTo>
                <a:cubicBezTo>
                  <a:pt x="4303384" y="2090"/>
                  <a:pt x="4257116" y="36476"/>
                  <a:pt x="4235320" y="53046"/>
                </a:cubicBezTo>
                <a:cubicBezTo>
                  <a:pt x="4206257" y="75140"/>
                  <a:pt x="4173085" y="101303"/>
                  <a:pt x="4162755" y="106813"/>
                </a:cubicBezTo>
                <a:cubicBezTo>
                  <a:pt x="4156828" y="114632"/>
                  <a:pt x="4144477" y="130925"/>
                  <a:pt x="4141515" y="134833"/>
                </a:cubicBezTo>
                <a:cubicBezTo>
                  <a:pt x="4128711" y="143600"/>
                  <a:pt x="4121343" y="145199"/>
                  <a:pt x="4110854" y="149560"/>
                </a:cubicBezTo>
                <a:cubicBezTo>
                  <a:pt x="4107889" y="153470"/>
                  <a:pt x="4103066" y="169310"/>
                  <a:pt x="4089118" y="178234"/>
                </a:cubicBezTo>
                <a:cubicBezTo>
                  <a:pt x="4076316" y="187001"/>
                  <a:pt x="4038780" y="202674"/>
                  <a:pt x="4016099" y="224473"/>
                </a:cubicBezTo>
                <a:cubicBezTo>
                  <a:pt x="3977653" y="258949"/>
                  <a:pt x="4044742" y="220530"/>
                  <a:pt x="4058038" y="211113"/>
                </a:cubicBezTo>
                <a:cubicBezTo>
                  <a:pt x="4078860" y="201242"/>
                  <a:pt x="4097590" y="184656"/>
                  <a:pt x="4107924" y="179148"/>
                </a:cubicBezTo>
                <a:cubicBezTo>
                  <a:pt x="4114797" y="178203"/>
                  <a:pt x="4123267" y="184623"/>
                  <a:pt x="4133106" y="179767"/>
                </a:cubicBezTo>
                <a:cubicBezTo>
                  <a:pt x="4149157" y="175515"/>
                  <a:pt x="4173082" y="158507"/>
                  <a:pt x="4198369" y="138682"/>
                </a:cubicBezTo>
                <a:lnTo>
                  <a:pt x="4271559" y="80912"/>
                </a:lnTo>
                <a:lnTo>
                  <a:pt x="4281620" y="74545"/>
                </a:lnTo>
                <a:cubicBezTo>
                  <a:pt x="4294950" y="66436"/>
                  <a:pt x="4311761" y="57118"/>
                  <a:pt x="4312314" y="61128"/>
                </a:cubicBezTo>
                <a:cubicBezTo>
                  <a:pt x="4317169" y="70967"/>
                  <a:pt x="4259464" y="97002"/>
                  <a:pt x="4259464" y="97002"/>
                </a:cubicBezTo>
                <a:cubicBezTo>
                  <a:pt x="4200196" y="141350"/>
                  <a:pt x="4150312" y="173314"/>
                  <a:pt x="4094500" y="213098"/>
                </a:cubicBezTo>
                <a:cubicBezTo>
                  <a:pt x="4081204" y="222517"/>
                  <a:pt x="4068855" y="238808"/>
                  <a:pt x="4049632" y="256046"/>
                </a:cubicBezTo>
                <a:cubicBezTo>
                  <a:pt x="4023534" y="274231"/>
                  <a:pt x="4009133" y="275629"/>
                  <a:pt x="4000695" y="294885"/>
                </a:cubicBezTo>
                <a:cubicBezTo>
                  <a:pt x="3995870" y="310726"/>
                  <a:pt x="4007600" y="319617"/>
                  <a:pt x="4001674" y="327439"/>
                </a:cubicBezTo>
                <a:cubicBezTo>
                  <a:pt x="3986358" y="347641"/>
                  <a:pt x="3915360" y="383094"/>
                  <a:pt x="3888610" y="400785"/>
                </a:cubicBezTo>
                <a:cubicBezTo>
                  <a:pt x="3799332" y="460353"/>
                  <a:pt x="3713019" y="516010"/>
                  <a:pt x="3609835" y="576323"/>
                </a:cubicBezTo>
                <a:cubicBezTo>
                  <a:pt x="3606375" y="580883"/>
                  <a:pt x="3552582" y="609884"/>
                  <a:pt x="3560401" y="615812"/>
                </a:cubicBezTo>
                <a:cubicBezTo>
                  <a:pt x="3568874" y="622234"/>
                  <a:pt x="3630456" y="573485"/>
                  <a:pt x="3643910" y="565211"/>
                </a:cubicBezTo>
                <a:cubicBezTo>
                  <a:pt x="3781054" y="484464"/>
                  <a:pt x="3906919" y="402352"/>
                  <a:pt x="4058012" y="312681"/>
                </a:cubicBezTo>
                <a:cubicBezTo>
                  <a:pt x="4070813" y="303914"/>
                  <a:pt x="4103785" y="284783"/>
                  <a:pt x="4140867" y="261584"/>
                </a:cubicBezTo>
                <a:cubicBezTo>
                  <a:pt x="4154164" y="252166"/>
                  <a:pt x="4256896" y="184328"/>
                  <a:pt x="4204994" y="227077"/>
                </a:cubicBezTo>
                <a:cubicBezTo>
                  <a:pt x="4156214" y="267060"/>
                  <a:pt x="4235653" y="212349"/>
                  <a:pt x="4245490" y="207494"/>
                </a:cubicBezTo>
                <a:cubicBezTo>
                  <a:pt x="4252859" y="205897"/>
                  <a:pt x="4278045" y="206515"/>
                  <a:pt x="4278990" y="213390"/>
                </a:cubicBezTo>
                <a:cubicBezTo>
                  <a:pt x="4276026" y="217300"/>
                  <a:pt x="4162961" y="290647"/>
                  <a:pt x="4149668" y="300065"/>
                </a:cubicBezTo>
                <a:cubicBezTo>
                  <a:pt x="4117641" y="326071"/>
                  <a:pt x="4087433" y="348323"/>
                  <a:pt x="4065245" y="369470"/>
                </a:cubicBezTo>
                <a:cubicBezTo>
                  <a:pt x="4062282" y="373380"/>
                  <a:pt x="4056806" y="388726"/>
                  <a:pt x="4053842" y="392637"/>
                </a:cubicBezTo>
                <a:cubicBezTo>
                  <a:pt x="4022269" y="426167"/>
                  <a:pt x="3945307" y="443765"/>
                  <a:pt x="3954726" y="457059"/>
                </a:cubicBezTo>
                <a:cubicBezTo>
                  <a:pt x="3954726" y="457059"/>
                  <a:pt x="3971438" y="451257"/>
                  <a:pt x="3985187" y="449364"/>
                </a:cubicBezTo>
                <a:cubicBezTo>
                  <a:pt x="3992159" y="444904"/>
                  <a:pt x="3998231" y="441295"/>
                  <a:pt x="3998663" y="440724"/>
                </a:cubicBezTo>
                <a:lnTo>
                  <a:pt x="3993151" y="443321"/>
                </a:lnTo>
                <a:lnTo>
                  <a:pt x="4002098" y="436530"/>
                </a:lnTo>
                <a:cubicBezTo>
                  <a:pt x="4002098" y="436530"/>
                  <a:pt x="4013829" y="445424"/>
                  <a:pt x="4024813" y="440410"/>
                </a:cubicBezTo>
                <a:cubicBezTo>
                  <a:pt x="4048892" y="433009"/>
                  <a:pt x="4100794" y="390260"/>
                  <a:pt x="4120964" y="379896"/>
                </a:cubicBezTo>
                <a:cubicBezTo>
                  <a:pt x="4123928" y="375986"/>
                  <a:pt x="4132401" y="382408"/>
                  <a:pt x="4139276" y="381461"/>
                </a:cubicBezTo>
                <a:cubicBezTo>
                  <a:pt x="4170229" y="373115"/>
                  <a:pt x="4218715" y="326750"/>
                  <a:pt x="4252338" y="308114"/>
                </a:cubicBezTo>
                <a:cubicBezTo>
                  <a:pt x="4281895" y="285368"/>
                  <a:pt x="4317377" y="254802"/>
                  <a:pt x="4363803" y="227399"/>
                </a:cubicBezTo>
                <a:cubicBezTo>
                  <a:pt x="4363803" y="227399"/>
                  <a:pt x="4374136" y="221892"/>
                  <a:pt x="4378697" y="225349"/>
                </a:cubicBezTo>
                <a:cubicBezTo>
                  <a:pt x="4377133" y="243659"/>
                  <a:pt x="4289716" y="291297"/>
                  <a:pt x="4273457" y="304624"/>
                </a:cubicBezTo>
                <a:cubicBezTo>
                  <a:pt x="4093333" y="442069"/>
                  <a:pt x="3905654" y="554286"/>
                  <a:pt x="3713193" y="674168"/>
                </a:cubicBezTo>
                <a:cubicBezTo>
                  <a:pt x="3696933" y="687495"/>
                  <a:pt x="3664908" y="713499"/>
                  <a:pt x="3708864" y="689356"/>
                </a:cubicBezTo>
                <a:cubicBezTo>
                  <a:pt x="3765127" y="657095"/>
                  <a:pt x="3817324" y="620728"/>
                  <a:pt x="3875028" y="594691"/>
                </a:cubicBezTo>
                <a:cubicBezTo>
                  <a:pt x="3791258" y="664590"/>
                  <a:pt x="3699478" y="701738"/>
                  <a:pt x="3615056" y="771142"/>
                </a:cubicBezTo>
                <a:cubicBezTo>
                  <a:pt x="3742816" y="702777"/>
                  <a:pt x="3858347" y="626171"/>
                  <a:pt x="3986106" y="557805"/>
                </a:cubicBezTo>
                <a:cubicBezTo>
                  <a:pt x="4080893" y="508571"/>
                  <a:pt x="4157492" y="433238"/>
                  <a:pt x="4256190" y="386969"/>
                </a:cubicBezTo>
                <a:cubicBezTo>
                  <a:pt x="4236314" y="403711"/>
                  <a:pt x="4203342" y="422843"/>
                  <a:pt x="4244786" y="410133"/>
                </a:cubicBezTo>
                <a:cubicBezTo>
                  <a:pt x="4264956" y="399770"/>
                  <a:pt x="4343901" y="345710"/>
                  <a:pt x="4365670" y="342714"/>
                </a:cubicBezTo>
                <a:cubicBezTo>
                  <a:pt x="4314872" y="393482"/>
                  <a:pt x="4287178" y="404300"/>
                  <a:pt x="4238240" y="443138"/>
                </a:cubicBezTo>
                <a:cubicBezTo>
                  <a:pt x="4169132" y="492340"/>
                  <a:pt x="4228853" y="455520"/>
                  <a:pt x="4257497" y="451579"/>
                </a:cubicBezTo>
                <a:cubicBezTo>
                  <a:pt x="4279265" y="448583"/>
                  <a:pt x="4229800" y="462395"/>
                  <a:pt x="4245145" y="467870"/>
                </a:cubicBezTo>
                <a:cubicBezTo>
                  <a:pt x="4260492" y="473346"/>
                  <a:pt x="4295029" y="435906"/>
                  <a:pt x="4315200" y="425542"/>
                </a:cubicBezTo>
                <a:cubicBezTo>
                  <a:pt x="4335076" y="408797"/>
                  <a:pt x="4357264" y="387650"/>
                  <a:pt x="4384307" y="376339"/>
                </a:cubicBezTo>
                <a:cubicBezTo>
                  <a:pt x="4384307" y="376339"/>
                  <a:pt x="4392780" y="382760"/>
                  <a:pt x="4399654" y="381814"/>
                </a:cubicBezTo>
                <a:cubicBezTo>
                  <a:pt x="4409987" y="376306"/>
                  <a:pt x="4469708" y="339487"/>
                  <a:pt x="4483004" y="330067"/>
                </a:cubicBezTo>
                <a:cubicBezTo>
                  <a:pt x="4558566" y="298071"/>
                  <a:pt x="4445503" y="371419"/>
                  <a:pt x="4426279" y="388656"/>
                </a:cubicBezTo>
                <a:cubicBezTo>
                  <a:pt x="4386233" y="415765"/>
                  <a:pt x="4353260" y="434895"/>
                  <a:pt x="4340910" y="451187"/>
                </a:cubicBezTo>
                <a:cubicBezTo>
                  <a:pt x="4282589" y="502409"/>
                  <a:pt x="4235668" y="530464"/>
                  <a:pt x="4177997" y="582177"/>
                </a:cubicBezTo>
                <a:cubicBezTo>
                  <a:pt x="4128533" y="595990"/>
                  <a:pt x="4143458" y="619618"/>
                  <a:pt x="4177997" y="582177"/>
                </a:cubicBezTo>
                <a:cubicBezTo>
                  <a:pt x="4238665" y="552232"/>
                  <a:pt x="4283533" y="509283"/>
                  <a:pt x="4343256" y="472463"/>
                </a:cubicBezTo>
                <a:cubicBezTo>
                  <a:pt x="4370499" y="454121"/>
                  <a:pt x="4395651" y="429062"/>
                  <a:pt x="4424295" y="425119"/>
                </a:cubicBezTo>
                <a:cubicBezTo>
                  <a:pt x="4435079" y="427136"/>
                  <a:pt x="4438988" y="430102"/>
                  <a:pt x="4449478" y="425739"/>
                </a:cubicBezTo>
                <a:cubicBezTo>
                  <a:pt x="4476523" y="414430"/>
                  <a:pt x="4494348" y="382792"/>
                  <a:pt x="4524357" y="367571"/>
                </a:cubicBezTo>
                <a:cubicBezTo>
                  <a:pt x="4521391" y="371481"/>
                  <a:pt x="4538136" y="391357"/>
                  <a:pt x="4541595" y="386796"/>
                </a:cubicBezTo>
                <a:cubicBezTo>
                  <a:pt x="4559905" y="388361"/>
                  <a:pt x="4618197" y="311461"/>
                  <a:pt x="4641363" y="322864"/>
                </a:cubicBezTo>
                <a:cubicBezTo>
                  <a:pt x="4617157" y="354798"/>
                  <a:pt x="4588516" y="358740"/>
                  <a:pt x="4562870" y="384450"/>
                </a:cubicBezTo>
                <a:cubicBezTo>
                  <a:pt x="4528332" y="421892"/>
                  <a:pt x="4492197" y="451963"/>
                  <a:pt x="4442966" y="484421"/>
                </a:cubicBezTo>
                <a:cubicBezTo>
                  <a:pt x="4364965" y="545355"/>
                  <a:pt x="4540714" y="431277"/>
                  <a:pt x="4544625" y="434242"/>
                </a:cubicBezTo>
                <a:lnTo>
                  <a:pt x="4511981" y="485429"/>
                </a:lnTo>
                <a:cubicBezTo>
                  <a:pt x="4515892" y="488393"/>
                  <a:pt x="4578123" y="440136"/>
                  <a:pt x="4578123" y="440136"/>
                </a:cubicBezTo>
                <a:cubicBezTo>
                  <a:pt x="4611096" y="421006"/>
                  <a:pt x="4616571" y="405661"/>
                  <a:pt x="4644266" y="394845"/>
                </a:cubicBezTo>
                <a:cubicBezTo>
                  <a:pt x="4631918" y="411138"/>
                  <a:pt x="4562810" y="460339"/>
                  <a:pt x="4566721" y="463303"/>
                </a:cubicBezTo>
                <a:cubicBezTo>
                  <a:pt x="4570631" y="466267"/>
                  <a:pt x="4648210" y="423487"/>
                  <a:pt x="4583012" y="475652"/>
                </a:cubicBezTo>
                <a:cubicBezTo>
                  <a:pt x="4540951" y="513546"/>
                  <a:pt x="4483246" y="539582"/>
                  <a:pt x="4449160" y="584549"/>
                </a:cubicBezTo>
                <a:cubicBezTo>
                  <a:pt x="4443232" y="592370"/>
                  <a:pt x="4508463" y="565880"/>
                  <a:pt x="4507360" y="557860"/>
                </a:cubicBezTo>
                <a:cubicBezTo>
                  <a:pt x="4509408" y="572754"/>
                  <a:pt x="4405730" y="633720"/>
                  <a:pt x="4392435" y="643138"/>
                </a:cubicBezTo>
                <a:cubicBezTo>
                  <a:pt x="4334112" y="694359"/>
                  <a:pt x="4271878" y="742615"/>
                  <a:pt x="4198862" y="788854"/>
                </a:cubicBezTo>
                <a:cubicBezTo>
                  <a:pt x="4132716" y="834146"/>
                  <a:pt x="4062663" y="876476"/>
                  <a:pt x="4014219" y="914662"/>
                </a:cubicBezTo>
                <a:cubicBezTo>
                  <a:pt x="4154938" y="838677"/>
                  <a:pt x="4327271" y="720983"/>
                  <a:pt x="4485655" y="612213"/>
                </a:cubicBezTo>
                <a:cubicBezTo>
                  <a:pt x="4511753" y="594028"/>
                  <a:pt x="4582007" y="544668"/>
                  <a:pt x="4532576" y="584157"/>
                </a:cubicBezTo>
                <a:cubicBezTo>
                  <a:pt x="4490512" y="622052"/>
                  <a:pt x="4546818" y="581615"/>
                  <a:pt x="4564183" y="576306"/>
                </a:cubicBezTo>
                <a:cubicBezTo>
                  <a:pt x="4561219" y="580217"/>
                  <a:pt x="4558255" y="584127"/>
                  <a:pt x="4555289" y="588038"/>
                </a:cubicBezTo>
                <a:cubicBezTo>
                  <a:pt x="4558255" y="584127"/>
                  <a:pt x="4548248" y="621692"/>
                  <a:pt x="4552811" y="625151"/>
                </a:cubicBezTo>
                <a:cubicBezTo>
                  <a:pt x="4560631" y="631078"/>
                  <a:pt x="4646945" y="575421"/>
                  <a:pt x="4660241" y="566003"/>
                </a:cubicBezTo>
                <a:cubicBezTo>
                  <a:pt x="4715633" y="544371"/>
                  <a:pt x="4569399" y="643882"/>
                  <a:pt x="4577871" y="650304"/>
                </a:cubicBezTo>
                <a:cubicBezTo>
                  <a:pt x="4582729" y="660141"/>
                  <a:pt x="4672656" y="601068"/>
                  <a:pt x="4626682" y="635997"/>
                </a:cubicBezTo>
                <a:cubicBezTo>
                  <a:pt x="4585271" y="674382"/>
                  <a:pt x="4529913" y="721695"/>
                  <a:pt x="4473606" y="762132"/>
                </a:cubicBezTo>
                <a:cubicBezTo>
                  <a:pt x="4457840" y="774808"/>
                  <a:pt x="4396679" y="805406"/>
                  <a:pt x="4374491" y="826555"/>
                </a:cubicBezTo>
                <a:cubicBezTo>
                  <a:pt x="4345881" y="856175"/>
                  <a:pt x="4425320" y="801464"/>
                  <a:pt x="4435159" y="796607"/>
                </a:cubicBezTo>
                <a:cubicBezTo>
                  <a:pt x="4511635" y="745808"/>
                  <a:pt x="4525383" y="743914"/>
                  <a:pt x="4612349" y="688751"/>
                </a:cubicBezTo>
                <a:cubicBezTo>
                  <a:pt x="4635483" y="674478"/>
                  <a:pt x="4652395" y="661644"/>
                  <a:pt x="4672566" y="651279"/>
                </a:cubicBezTo>
                <a:cubicBezTo>
                  <a:pt x="4719936" y="630750"/>
                  <a:pt x="4647866" y="683864"/>
                  <a:pt x="4631604" y="697192"/>
                </a:cubicBezTo>
                <a:cubicBezTo>
                  <a:pt x="4604854" y="714882"/>
                  <a:pt x="4570937" y="727137"/>
                  <a:pt x="4579704" y="739940"/>
                </a:cubicBezTo>
                <a:cubicBezTo>
                  <a:pt x="4575794" y="736976"/>
                  <a:pt x="4637407" y="713903"/>
                  <a:pt x="4654771" y="708595"/>
                </a:cubicBezTo>
                <a:cubicBezTo>
                  <a:pt x="4654771" y="708595"/>
                  <a:pt x="4680417" y="682885"/>
                  <a:pt x="4678853" y="701195"/>
                </a:cubicBezTo>
                <a:cubicBezTo>
                  <a:pt x="4678853" y="701195"/>
                  <a:pt x="4655719" y="715469"/>
                  <a:pt x="4642916" y="724235"/>
                </a:cubicBezTo>
                <a:cubicBezTo>
                  <a:pt x="4638354" y="720778"/>
                  <a:pt x="4634443" y="717813"/>
                  <a:pt x="4636493" y="732708"/>
                </a:cubicBezTo>
                <a:cubicBezTo>
                  <a:pt x="4636493" y="732708"/>
                  <a:pt x="4639458" y="728798"/>
                  <a:pt x="4642916" y="724235"/>
                </a:cubicBezTo>
                <a:cubicBezTo>
                  <a:pt x="4647278" y="734726"/>
                  <a:pt x="4652134" y="744563"/>
                  <a:pt x="4652134" y="744563"/>
                </a:cubicBezTo>
                <a:cubicBezTo>
                  <a:pt x="4646207" y="752383"/>
                  <a:pt x="4602903" y="777022"/>
                  <a:pt x="4590553" y="793314"/>
                </a:cubicBezTo>
                <a:cubicBezTo>
                  <a:pt x="4590553" y="793314"/>
                  <a:pt x="4572276" y="817427"/>
                  <a:pt x="4608212" y="794387"/>
                </a:cubicBezTo>
                <a:cubicBezTo>
                  <a:pt x="4635458" y="776043"/>
                  <a:pt x="4610724" y="782951"/>
                  <a:pt x="4632492" y="779954"/>
                </a:cubicBezTo>
                <a:cubicBezTo>
                  <a:pt x="4617599" y="782005"/>
                  <a:pt x="4624054" y="799210"/>
                  <a:pt x="4634836" y="801229"/>
                </a:cubicBezTo>
                <a:cubicBezTo>
                  <a:pt x="4627962" y="802173"/>
                  <a:pt x="4709873" y="744205"/>
                  <a:pt x="4713783" y="747170"/>
                </a:cubicBezTo>
                <a:cubicBezTo>
                  <a:pt x="4716327" y="761413"/>
                  <a:pt x="4645326" y="796865"/>
                  <a:pt x="4639398" y="804686"/>
                </a:cubicBezTo>
                <a:cubicBezTo>
                  <a:pt x="4625451" y="813610"/>
                  <a:pt x="4566675" y="857305"/>
                  <a:pt x="4567780" y="865325"/>
                </a:cubicBezTo>
                <a:cubicBezTo>
                  <a:pt x="4568725" y="872199"/>
                  <a:pt x="4615645" y="844145"/>
                  <a:pt x="4628941" y="834727"/>
                </a:cubicBezTo>
                <a:cubicBezTo>
                  <a:pt x="4622068" y="835672"/>
                  <a:pt x="4684754" y="794942"/>
                  <a:pt x="4685701" y="801817"/>
                </a:cubicBezTo>
                <a:cubicBezTo>
                  <a:pt x="4687593" y="815563"/>
                  <a:pt x="4612682" y="848055"/>
                  <a:pt x="4584072" y="877675"/>
                </a:cubicBezTo>
                <a:cubicBezTo>
                  <a:pt x="4561233" y="898329"/>
                  <a:pt x="4558267" y="902240"/>
                  <a:pt x="4525747" y="928896"/>
                </a:cubicBezTo>
                <a:cubicBezTo>
                  <a:pt x="4509984" y="941572"/>
                  <a:pt x="4488248" y="970248"/>
                  <a:pt x="4524677" y="946555"/>
                </a:cubicBezTo>
                <a:cubicBezTo>
                  <a:pt x="4564724" y="919446"/>
                  <a:pt x="4613009" y="880112"/>
                  <a:pt x="4656964" y="855970"/>
                </a:cubicBezTo>
                <a:cubicBezTo>
                  <a:pt x="4726073" y="806765"/>
                  <a:pt x="4535169" y="942193"/>
                  <a:pt x="4626337" y="896373"/>
                </a:cubicBezTo>
                <a:cubicBezTo>
                  <a:pt x="4639139" y="887608"/>
                  <a:pt x="4672311" y="861445"/>
                  <a:pt x="4692934" y="858608"/>
                </a:cubicBezTo>
                <a:cubicBezTo>
                  <a:pt x="4717667" y="851701"/>
                  <a:pt x="4664819" y="887575"/>
                  <a:pt x="4638720" y="905759"/>
                </a:cubicBezTo>
                <a:cubicBezTo>
                  <a:pt x="4614935" y="919539"/>
                  <a:pt x="4588835" y="937723"/>
                  <a:pt x="4579452" y="950107"/>
                </a:cubicBezTo>
                <a:cubicBezTo>
                  <a:pt x="4569613" y="954964"/>
                  <a:pt x="4567101" y="966397"/>
                  <a:pt x="4558209" y="978128"/>
                </a:cubicBezTo>
                <a:cubicBezTo>
                  <a:pt x="4529601" y="1007749"/>
                  <a:pt x="4484698" y="1025018"/>
                  <a:pt x="4459546" y="1050078"/>
                </a:cubicBezTo>
                <a:cubicBezTo>
                  <a:pt x="4449706" y="1054935"/>
                  <a:pt x="4438304" y="1078101"/>
                  <a:pt x="4419080" y="1095338"/>
                </a:cubicBezTo>
                <a:cubicBezTo>
                  <a:pt x="4379982" y="1129321"/>
                  <a:pt x="4316349" y="1163178"/>
                  <a:pt x="4276304" y="1190285"/>
                </a:cubicBezTo>
                <a:cubicBezTo>
                  <a:pt x="4163892" y="1264127"/>
                  <a:pt x="4009383" y="1350182"/>
                  <a:pt x="3883024" y="1432947"/>
                </a:cubicBezTo>
                <a:cubicBezTo>
                  <a:pt x="3816881" y="1478242"/>
                  <a:pt x="3904141" y="1429459"/>
                  <a:pt x="3927927" y="1415677"/>
                </a:cubicBezTo>
                <a:cubicBezTo>
                  <a:pt x="4010782" y="1364583"/>
                  <a:pt x="4095728" y="1320205"/>
                  <a:pt x="4172659" y="1276930"/>
                </a:cubicBezTo>
                <a:cubicBezTo>
                  <a:pt x="4236784" y="1242421"/>
                  <a:pt x="4175203" y="1291173"/>
                  <a:pt x="4147959" y="1309514"/>
                </a:cubicBezTo>
                <a:cubicBezTo>
                  <a:pt x="4031932" y="1386770"/>
                  <a:pt x="3918415" y="1452591"/>
                  <a:pt x="3788145" y="1532393"/>
                </a:cubicBezTo>
                <a:cubicBezTo>
                  <a:pt x="3751065" y="1555593"/>
                  <a:pt x="3835098" y="1530017"/>
                  <a:pt x="3830537" y="1526560"/>
                </a:cubicBezTo>
                <a:cubicBezTo>
                  <a:pt x="3947092" y="1474328"/>
                  <a:pt x="4020075" y="1402411"/>
                  <a:pt x="4139101" y="1346921"/>
                </a:cubicBezTo>
                <a:cubicBezTo>
                  <a:pt x="4026983" y="1427143"/>
                  <a:pt x="3903135" y="1498473"/>
                  <a:pt x="3775829" y="1574365"/>
                </a:cubicBezTo>
                <a:cubicBezTo>
                  <a:pt x="3772865" y="1578273"/>
                  <a:pt x="3720438" y="1595996"/>
                  <a:pt x="3732821" y="1605382"/>
                </a:cubicBezTo>
                <a:cubicBezTo>
                  <a:pt x="3736729" y="1608345"/>
                  <a:pt x="3777722" y="1588112"/>
                  <a:pt x="3760515" y="1594566"/>
                </a:cubicBezTo>
                <a:cubicBezTo>
                  <a:pt x="3811347" y="1569476"/>
                  <a:pt x="3880946" y="1519621"/>
                  <a:pt x="3935193" y="1498147"/>
                </a:cubicBezTo>
                <a:cubicBezTo>
                  <a:pt x="3955363" y="1487785"/>
                  <a:pt x="3974168" y="1488694"/>
                  <a:pt x="3986970" y="1479929"/>
                </a:cubicBezTo>
                <a:cubicBezTo>
                  <a:pt x="4037801" y="1454840"/>
                  <a:pt x="4083321" y="1412386"/>
                  <a:pt x="4138061" y="1390258"/>
                </a:cubicBezTo>
                <a:cubicBezTo>
                  <a:pt x="4104890" y="1416420"/>
                  <a:pt x="4084722" y="1426785"/>
                  <a:pt x="4055658" y="1448879"/>
                </a:cubicBezTo>
                <a:cubicBezTo>
                  <a:pt x="4065495" y="1444023"/>
                  <a:pt x="3974168" y="1488694"/>
                  <a:pt x="3971656" y="1500131"/>
                </a:cubicBezTo>
                <a:cubicBezTo>
                  <a:pt x="3977165" y="1510464"/>
                  <a:pt x="4082702" y="1437569"/>
                  <a:pt x="4092540" y="1432713"/>
                </a:cubicBezTo>
                <a:cubicBezTo>
                  <a:pt x="4205603" y="1359366"/>
                  <a:pt x="4272694" y="1320948"/>
                  <a:pt x="4392632" y="1246654"/>
                </a:cubicBezTo>
                <a:cubicBezTo>
                  <a:pt x="4392632" y="1246654"/>
                  <a:pt x="4447992" y="1199343"/>
                  <a:pt x="4454446" y="1216551"/>
                </a:cubicBezTo>
                <a:cubicBezTo>
                  <a:pt x="4451934" y="1227987"/>
                  <a:pt x="4357147" y="1277221"/>
                  <a:pt x="4354184" y="1281129"/>
                </a:cubicBezTo>
                <a:cubicBezTo>
                  <a:pt x="4264256" y="1340204"/>
                  <a:pt x="4181398" y="1391298"/>
                  <a:pt x="4089156" y="1454776"/>
                </a:cubicBezTo>
                <a:cubicBezTo>
                  <a:pt x="4147281" y="1410586"/>
                  <a:pt x="4067389" y="1457771"/>
                  <a:pt x="4072245" y="1467610"/>
                </a:cubicBezTo>
                <a:cubicBezTo>
                  <a:pt x="4081664" y="1480907"/>
                  <a:pt x="4193781" y="1400684"/>
                  <a:pt x="4203620" y="1395828"/>
                </a:cubicBezTo>
                <a:cubicBezTo>
                  <a:pt x="4302735" y="1331404"/>
                  <a:pt x="4409869" y="1265878"/>
                  <a:pt x="4528368" y="1185363"/>
                </a:cubicBezTo>
                <a:cubicBezTo>
                  <a:pt x="4528368" y="1185363"/>
                  <a:pt x="4591548" y="1143980"/>
                  <a:pt x="4586565" y="1158676"/>
                </a:cubicBezTo>
                <a:cubicBezTo>
                  <a:pt x="4577180" y="1171056"/>
                  <a:pt x="4539645" y="1186729"/>
                  <a:pt x="4523388" y="1200058"/>
                </a:cubicBezTo>
                <a:cubicBezTo>
                  <a:pt x="4529313" y="1192237"/>
                  <a:pt x="4456789" y="1237824"/>
                  <a:pt x="4469173" y="1247210"/>
                </a:cubicBezTo>
                <a:cubicBezTo>
                  <a:pt x="4473083" y="1250175"/>
                  <a:pt x="4541695" y="1201623"/>
                  <a:pt x="4554993" y="1192205"/>
                </a:cubicBezTo>
                <a:cubicBezTo>
                  <a:pt x="4584055" y="1170111"/>
                  <a:pt x="4610804" y="1152422"/>
                  <a:pt x="4638501" y="1141604"/>
                </a:cubicBezTo>
                <a:cubicBezTo>
                  <a:pt x="4523418" y="1225736"/>
                  <a:pt x="4401010" y="1303287"/>
                  <a:pt x="4271687" y="1389962"/>
                </a:cubicBezTo>
                <a:cubicBezTo>
                  <a:pt x="4271687" y="1389962"/>
                  <a:pt x="4246009" y="1389994"/>
                  <a:pt x="4247903" y="1403742"/>
                </a:cubicBezTo>
                <a:cubicBezTo>
                  <a:pt x="4249500" y="1411111"/>
                  <a:pt x="4309223" y="1374290"/>
                  <a:pt x="4275598" y="1392926"/>
                </a:cubicBezTo>
                <a:cubicBezTo>
                  <a:pt x="4386644" y="1330364"/>
                  <a:pt x="4510616" y="1234501"/>
                  <a:pt x="4622114" y="1179464"/>
                </a:cubicBezTo>
                <a:cubicBezTo>
                  <a:pt x="4521928" y="1261546"/>
                  <a:pt x="4373348" y="1339780"/>
                  <a:pt x="4253863" y="1421600"/>
                </a:cubicBezTo>
                <a:cubicBezTo>
                  <a:pt x="4244024" y="1426457"/>
                  <a:pt x="4201015" y="1457475"/>
                  <a:pt x="4209487" y="1463896"/>
                </a:cubicBezTo>
                <a:lnTo>
                  <a:pt x="4266245" y="1430986"/>
                </a:lnTo>
                <a:cubicBezTo>
                  <a:pt x="4319587" y="1394461"/>
                  <a:pt x="4378657" y="1357145"/>
                  <a:pt x="4432944" y="1327493"/>
                </a:cubicBezTo>
                <a:cubicBezTo>
                  <a:pt x="4347578" y="1390023"/>
                  <a:pt x="4243406" y="1451641"/>
                  <a:pt x="4141324" y="1519973"/>
                </a:cubicBezTo>
                <a:cubicBezTo>
                  <a:pt x="4044028" y="1580645"/>
                  <a:pt x="3939405" y="1634735"/>
                  <a:pt x="3850127" y="1694303"/>
                </a:cubicBezTo>
                <a:cubicBezTo>
                  <a:pt x="3760197" y="1753376"/>
                  <a:pt x="3664046" y="1813888"/>
                  <a:pt x="3561438" y="1857195"/>
                </a:cubicBezTo>
                <a:cubicBezTo>
                  <a:pt x="3550949" y="1861558"/>
                  <a:pt x="3500119" y="1886648"/>
                  <a:pt x="3541564" y="1873939"/>
                </a:cubicBezTo>
                <a:cubicBezTo>
                  <a:pt x="3584154" y="1861073"/>
                  <a:pt x="3651242" y="1822655"/>
                  <a:pt x="3681705" y="1814960"/>
                </a:cubicBezTo>
                <a:cubicBezTo>
                  <a:pt x="3649678" y="1840965"/>
                  <a:pt x="3629507" y="1851330"/>
                  <a:pt x="3595886" y="1869966"/>
                </a:cubicBezTo>
                <a:cubicBezTo>
                  <a:pt x="3565876" y="1885186"/>
                  <a:pt x="3498134" y="1923110"/>
                  <a:pt x="3495623" y="1934547"/>
                </a:cubicBezTo>
                <a:cubicBezTo>
                  <a:pt x="3495203" y="1952698"/>
                  <a:pt x="3528208" y="1959247"/>
                  <a:pt x="3546394" y="1985344"/>
                </a:cubicBezTo>
                <a:cubicBezTo>
                  <a:pt x="3554866" y="1991766"/>
                  <a:pt x="3561120" y="2016005"/>
                  <a:pt x="3570538" y="2029301"/>
                </a:cubicBezTo>
                <a:cubicBezTo>
                  <a:pt x="3582921" y="2038687"/>
                  <a:pt x="3602178" y="2047128"/>
                  <a:pt x="3603125" y="2054002"/>
                </a:cubicBezTo>
                <a:cubicBezTo>
                  <a:pt x="3610944" y="2059929"/>
                  <a:pt x="3602505" y="2079185"/>
                  <a:pt x="3608959" y="2096392"/>
                </a:cubicBezTo>
                <a:cubicBezTo>
                  <a:pt x="3612870" y="2099356"/>
                  <a:pt x="3647348" y="2137804"/>
                  <a:pt x="3655168" y="2143730"/>
                </a:cubicBezTo>
                <a:cubicBezTo>
                  <a:pt x="3660184" y="2154716"/>
                  <a:pt x="3668003" y="2160643"/>
                  <a:pt x="3676475" y="2167065"/>
                </a:cubicBezTo>
                <a:cubicBezTo>
                  <a:pt x="3673511" y="2170975"/>
                  <a:pt x="3676804" y="2199123"/>
                  <a:pt x="3685275" y="2205547"/>
                </a:cubicBezTo>
                <a:cubicBezTo>
                  <a:pt x="3694695" y="2218843"/>
                  <a:pt x="3789747" y="2277553"/>
                  <a:pt x="3800565" y="2305251"/>
                </a:cubicBezTo>
                <a:cubicBezTo>
                  <a:pt x="3801511" y="2312125"/>
                  <a:pt x="3782288" y="2329364"/>
                  <a:pt x="3790109" y="2335292"/>
                </a:cubicBezTo>
                <a:cubicBezTo>
                  <a:pt x="3787144" y="2339202"/>
                  <a:pt x="3828002" y="2377356"/>
                  <a:pt x="3832564" y="2380814"/>
                </a:cubicBezTo>
                <a:cubicBezTo>
                  <a:pt x="3861534" y="2408928"/>
                  <a:pt x="3904903" y="2435648"/>
                  <a:pt x="3907448" y="2449889"/>
                </a:cubicBezTo>
                <a:cubicBezTo>
                  <a:pt x="3910288" y="2470512"/>
                  <a:pt x="3875809" y="2432065"/>
                  <a:pt x="3873790" y="2442849"/>
                </a:cubicBezTo>
                <a:cubicBezTo>
                  <a:pt x="3869913" y="2465562"/>
                  <a:pt x="3896958" y="2454252"/>
                  <a:pt x="3910288" y="2470512"/>
                </a:cubicBezTo>
                <a:cubicBezTo>
                  <a:pt x="3919210" y="2484460"/>
                  <a:pt x="3910772" y="2503716"/>
                  <a:pt x="3920190" y="2517012"/>
                </a:cubicBezTo>
                <a:cubicBezTo>
                  <a:pt x="3921136" y="2523887"/>
                  <a:pt x="3938794" y="2524958"/>
                  <a:pt x="3943356" y="2528416"/>
                </a:cubicBezTo>
                <a:cubicBezTo>
                  <a:pt x="3956033" y="2544183"/>
                  <a:pt x="3935413" y="2547021"/>
                  <a:pt x="3950106" y="2552002"/>
                </a:cubicBezTo>
                <a:cubicBezTo>
                  <a:pt x="3954668" y="2555460"/>
                  <a:pt x="4016314" y="2558067"/>
                  <a:pt x="3984709" y="2565920"/>
                </a:cubicBezTo>
                <a:cubicBezTo>
                  <a:pt x="3959978" y="2572825"/>
                  <a:pt x="3985654" y="2572794"/>
                  <a:pt x="3996473" y="2600489"/>
                </a:cubicBezTo>
                <a:cubicBezTo>
                  <a:pt x="4003874" y="2624571"/>
                  <a:pt x="3991490" y="2615184"/>
                  <a:pt x="4003874" y="2624571"/>
                </a:cubicBezTo>
                <a:cubicBezTo>
                  <a:pt x="4007784" y="2627535"/>
                  <a:pt x="4004292" y="2606416"/>
                  <a:pt x="4004292" y="2606416"/>
                </a:cubicBezTo>
                <a:cubicBezTo>
                  <a:pt x="4012313" y="2605314"/>
                  <a:pt x="4047211" y="2625608"/>
                  <a:pt x="4051122" y="2628573"/>
                </a:cubicBezTo>
                <a:cubicBezTo>
                  <a:pt x="4074319" y="2665656"/>
                  <a:pt x="4013979" y="2727660"/>
                  <a:pt x="3982438" y="2786868"/>
                </a:cubicBezTo>
                <a:cubicBezTo>
                  <a:pt x="3976510" y="2794689"/>
                  <a:pt x="3931549" y="2887847"/>
                  <a:pt x="3904924" y="2881005"/>
                </a:cubicBezTo>
                <a:cubicBezTo>
                  <a:pt x="3912292" y="2879408"/>
                  <a:pt x="3934120" y="2800524"/>
                  <a:pt x="3911313" y="2846856"/>
                </a:cubicBezTo>
                <a:cubicBezTo>
                  <a:pt x="3888507" y="2893188"/>
                  <a:pt x="3802225" y="2974525"/>
                  <a:pt x="3771599" y="3014928"/>
                </a:cubicBezTo>
                <a:cubicBezTo>
                  <a:pt x="3706433" y="3092774"/>
                  <a:pt x="3642216" y="3177492"/>
                  <a:pt x="3566562" y="3259699"/>
                </a:cubicBezTo>
                <a:cubicBezTo>
                  <a:pt x="3540914" y="3285410"/>
                  <a:pt x="3474803" y="3356381"/>
                  <a:pt x="3511855" y="3307504"/>
                </a:cubicBezTo>
                <a:cubicBezTo>
                  <a:pt x="3585457" y="3210402"/>
                  <a:pt x="3682648" y="3106554"/>
                  <a:pt x="3766090" y="3004596"/>
                </a:cubicBezTo>
                <a:cubicBezTo>
                  <a:pt x="3781405" y="2984394"/>
                  <a:pt x="3766090" y="3004596"/>
                  <a:pt x="3785966" y="2987852"/>
                </a:cubicBezTo>
                <a:cubicBezTo>
                  <a:pt x="3801279" y="2967650"/>
                  <a:pt x="3818453" y="2935518"/>
                  <a:pt x="3808120" y="2941026"/>
                </a:cubicBezTo>
                <a:cubicBezTo>
                  <a:pt x="3801246" y="2941972"/>
                  <a:pt x="3712328" y="3059275"/>
                  <a:pt x="3706400" y="3067096"/>
                </a:cubicBezTo>
                <a:cubicBezTo>
                  <a:pt x="3662478" y="3116917"/>
                  <a:pt x="3607645" y="3189254"/>
                  <a:pt x="3550267" y="3247350"/>
                </a:cubicBezTo>
                <a:cubicBezTo>
                  <a:pt x="3135588" y="3677990"/>
                  <a:pt x="2633362" y="4180798"/>
                  <a:pt x="2187988" y="4600487"/>
                </a:cubicBezTo>
                <a:cubicBezTo>
                  <a:pt x="2165800" y="4621635"/>
                  <a:pt x="2191899" y="4603452"/>
                  <a:pt x="2145926" y="4638380"/>
                </a:cubicBezTo>
                <a:cubicBezTo>
                  <a:pt x="2120279" y="4664090"/>
                  <a:pt x="2081380" y="4691040"/>
                  <a:pt x="2135142" y="4636361"/>
                </a:cubicBezTo>
                <a:cubicBezTo>
                  <a:pt x="2262991" y="4517787"/>
                  <a:pt x="2389969" y="4409836"/>
                  <a:pt x="2523295" y="4275914"/>
                </a:cubicBezTo>
                <a:cubicBezTo>
                  <a:pt x="2539557" y="4262586"/>
                  <a:pt x="2604722" y="4184741"/>
                  <a:pt x="2552326" y="4228141"/>
                </a:cubicBezTo>
                <a:cubicBezTo>
                  <a:pt x="2475430" y="4297093"/>
                  <a:pt x="2383516" y="4392630"/>
                  <a:pt x="2311896" y="4453268"/>
                </a:cubicBezTo>
                <a:cubicBezTo>
                  <a:pt x="2225458" y="4533458"/>
                  <a:pt x="2182480" y="4590154"/>
                  <a:pt x="2088222" y="4664417"/>
                </a:cubicBezTo>
                <a:cubicBezTo>
                  <a:pt x="2033515" y="4712219"/>
                  <a:pt x="2096167" y="4645812"/>
                  <a:pt x="2127741" y="4612281"/>
                </a:cubicBezTo>
                <a:cubicBezTo>
                  <a:pt x="2189028" y="4557150"/>
                  <a:pt x="2275960" y="4476308"/>
                  <a:pt x="2326758" y="4425541"/>
                </a:cubicBezTo>
                <a:cubicBezTo>
                  <a:pt x="2413197" y="4345352"/>
                  <a:pt x="2513877" y="4262618"/>
                  <a:pt x="2620002" y="4138861"/>
                </a:cubicBezTo>
                <a:cubicBezTo>
                  <a:pt x="2739579" y="4006832"/>
                  <a:pt x="2864498" y="3917843"/>
                  <a:pt x="2965766" y="3784247"/>
                </a:cubicBezTo>
                <a:cubicBezTo>
                  <a:pt x="3014670" y="3719731"/>
                  <a:pt x="2971693" y="3776428"/>
                  <a:pt x="2919792" y="3819175"/>
                </a:cubicBezTo>
                <a:cubicBezTo>
                  <a:pt x="2903532" y="3832504"/>
                  <a:pt x="2886326" y="3838957"/>
                  <a:pt x="2880397" y="3846778"/>
                </a:cubicBezTo>
                <a:cubicBezTo>
                  <a:pt x="2868047" y="3863069"/>
                  <a:pt x="2846806" y="3891092"/>
                  <a:pt x="2814581" y="3924130"/>
                </a:cubicBezTo>
                <a:cubicBezTo>
                  <a:pt x="2780045" y="3961571"/>
                  <a:pt x="2705042" y="4044271"/>
                  <a:pt x="2655610" y="4083761"/>
                </a:cubicBezTo>
                <a:cubicBezTo>
                  <a:pt x="2643260" y="4100054"/>
                  <a:pt x="2616709" y="4110712"/>
                  <a:pt x="2599798" y="4123545"/>
                </a:cubicBezTo>
                <a:cubicBezTo>
                  <a:pt x="2499571" y="4213806"/>
                  <a:pt x="2444737" y="4286144"/>
                  <a:pt x="2350930" y="4367929"/>
                </a:cubicBezTo>
                <a:cubicBezTo>
                  <a:pt x="2364878" y="4359005"/>
                  <a:pt x="2269052" y="4451577"/>
                  <a:pt x="2255725" y="4435316"/>
                </a:cubicBezTo>
                <a:cubicBezTo>
                  <a:pt x="2263546" y="4441245"/>
                  <a:pt x="2309486" y="4380640"/>
                  <a:pt x="2321837" y="4364346"/>
                </a:cubicBezTo>
                <a:cubicBezTo>
                  <a:pt x="2392015" y="4297486"/>
                  <a:pt x="2483804" y="4226482"/>
                  <a:pt x="2559458" y="4144275"/>
                </a:cubicBezTo>
                <a:cubicBezTo>
                  <a:pt x="2672909" y="4027096"/>
                  <a:pt x="2781083" y="3918233"/>
                  <a:pt x="2884895" y="3798880"/>
                </a:cubicBezTo>
                <a:cubicBezTo>
                  <a:pt x="2915974" y="3766002"/>
                  <a:pt x="2864073" y="3808749"/>
                  <a:pt x="2853741" y="3814257"/>
                </a:cubicBezTo>
                <a:cubicBezTo>
                  <a:pt x="2774176" y="3893500"/>
                  <a:pt x="2711030" y="3960561"/>
                  <a:pt x="2627554" y="4036841"/>
                </a:cubicBezTo>
                <a:cubicBezTo>
                  <a:pt x="2580214" y="4083048"/>
                  <a:pt x="2691353" y="3970275"/>
                  <a:pt x="2697281" y="3962454"/>
                </a:cubicBezTo>
                <a:cubicBezTo>
                  <a:pt x="2773229" y="3886627"/>
                  <a:pt x="2837975" y="3826933"/>
                  <a:pt x="2925326" y="3727941"/>
                </a:cubicBezTo>
                <a:cubicBezTo>
                  <a:pt x="2925326" y="3727941"/>
                  <a:pt x="2950060" y="3721035"/>
                  <a:pt x="2937678" y="3711649"/>
                </a:cubicBezTo>
                <a:cubicBezTo>
                  <a:pt x="2933767" y="3708685"/>
                  <a:pt x="2834483" y="3805818"/>
                  <a:pt x="2821683" y="3814584"/>
                </a:cubicBezTo>
                <a:cubicBezTo>
                  <a:pt x="2560463" y="4075260"/>
                  <a:pt x="2339785" y="4308174"/>
                  <a:pt x="2071660" y="4544118"/>
                </a:cubicBezTo>
                <a:cubicBezTo>
                  <a:pt x="2033214" y="4578595"/>
                  <a:pt x="2049894" y="4547115"/>
                  <a:pt x="2079154" y="4517989"/>
                </a:cubicBezTo>
                <a:cubicBezTo>
                  <a:pt x="2119620" y="4472729"/>
                  <a:pt x="2178237" y="4427886"/>
                  <a:pt x="2233598" y="4380576"/>
                </a:cubicBezTo>
                <a:cubicBezTo>
                  <a:pt x="2370833" y="4249617"/>
                  <a:pt x="2532349" y="4104228"/>
                  <a:pt x="2672516" y="3943681"/>
                </a:cubicBezTo>
                <a:cubicBezTo>
                  <a:pt x="2713633" y="3898914"/>
                  <a:pt x="2661732" y="3941665"/>
                  <a:pt x="2645470" y="3954991"/>
                </a:cubicBezTo>
                <a:cubicBezTo>
                  <a:pt x="2540262" y="4059944"/>
                  <a:pt x="2419284" y="4177574"/>
                  <a:pt x="2307201" y="4283475"/>
                </a:cubicBezTo>
                <a:cubicBezTo>
                  <a:pt x="2280609" y="4302311"/>
                  <a:pt x="2263277" y="4333298"/>
                  <a:pt x="2250475" y="4342063"/>
                </a:cubicBezTo>
                <a:cubicBezTo>
                  <a:pt x="2239492" y="4347077"/>
                  <a:pt x="2221834" y="4346007"/>
                  <a:pt x="2218375" y="4350567"/>
                </a:cubicBezTo>
                <a:cubicBezTo>
                  <a:pt x="2165528" y="4386443"/>
                  <a:pt x="2068789" y="4497818"/>
                  <a:pt x="1997663" y="4557804"/>
                </a:cubicBezTo>
                <a:cubicBezTo>
                  <a:pt x="1951692" y="4592734"/>
                  <a:pt x="1985283" y="4548419"/>
                  <a:pt x="2017959" y="4522907"/>
                </a:cubicBezTo>
                <a:cubicBezTo>
                  <a:pt x="2218344" y="4324890"/>
                  <a:pt x="2417394" y="4163826"/>
                  <a:pt x="2631196" y="3931858"/>
                </a:cubicBezTo>
                <a:cubicBezTo>
                  <a:pt x="2644493" y="3922440"/>
                  <a:pt x="2687469" y="3865745"/>
                  <a:pt x="2636672" y="3916511"/>
                </a:cubicBezTo>
                <a:cubicBezTo>
                  <a:pt x="2426252" y="4126419"/>
                  <a:pt x="2211469" y="4325836"/>
                  <a:pt x="2003560" y="4524308"/>
                </a:cubicBezTo>
                <a:cubicBezTo>
                  <a:pt x="1968075" y="4554875"/>
                  <a:pt x="1940413" y="4591367"/>
                  <a:pt x="1910699" y="4612968"/>
                </a:cubicBezTo>
                <a:cubicBezTo>
                  <a:pt x="1903824" y="4613914"/>
                  <a:pt x="1896003" y="4607986"/>
                  <a:pt x="1889132" y="4608933"/>
                </a:cubicBezTo>
                <a:cubicBezTo>
                  <a:pt x="1880201" y="4611911"/>
                  <a:pt x="1864014" y="4626835"/>
                  <a:pt x="1845624" y="4644834"/>
                </a:cubicBezTo>
                <a:lnTo>
                  <a:pt x="1799127" y="4689392"/>
                </a:lnTo>
                <a:lnTo>
                  <a:pt x="1814762" y="4664876"/>
                </a:lnTo>
                <a:cubicBezTo>
                  <a:pt x="1810851" y="4661912"/>
                  <a:pt x="1635102" y="4775989"/>
                  <a:pt x="1713102" y="4715058"/>
                </a:cubicBezTo>
                <a:cubicBezTo>
                  <a:pt x="1762333" y="4682599"/>
                  <a:pt x="1798469" y="4652526"/>
                  <a:pt x="1833005" y="4615086"/>
                </a:cubicBezTo>
                <a:cubicBezTo>
                  <a:pt x="1858652" y="4589376"/>
                  <a:pt x="1887294" y="4585432"/>
                  <a:pt x="1911500" y="4553501"/>
                </a:cubicBezTo>
                <a:cubicBezTo>
                  <a:pt x="1888331" y="4542098"/>
                  <a:pt x="1830042" y="4618995"/>
                  <a:pt x="1811732" y="4617429"/>
                </a:cubicBezTo>
                <a:cubicBezTo>
                  <a:pt x="1808274" y="4621991"/>
                  <a:pt x="1791530" y="4602116"/>
                  <a:pt x="1794494" y="4598206"/>
                </a:cubicBezTo>
                <a:cubicBezTo>
                  <a:pt x="1764485" y="4613425"/>
                  <a:pt x="1746660" y="4645064"/>
                  <a:pt x="1719615" y="4656373"/>
                </a:cubicBezTo>
                <a:cubicBezTo>
                  <a:pt x="1709124" y="4660736"/>
                  <a:pt x="1705216" y="4657773"/>
                  <a:pt x="1694431" y="4655756"/>
                </a:cubicBezTo>
                <a:cubicBezTo>
                  <a:pt x="1665788" y="4659696"/>
                  <a:pt x="1640636" y="4684756"/>
                  <a:pt x="1613393" y="4703097"/>
                </a:cubicBezTo>
                <a:cubicBezTo>
                  <a:pt x="1553670" y="4739917"/>
                  <a:pt x="1508802" y="4782866"/>
                  <a:pt x="1448134" y="4812814"/>
                </a:cubicBezTo>
                <a:cubicBezTo>
                  <a:pt x="1505806" y="4761097"/>
                  <a:pt x="1552725" y="4733044"/>
                  <a:pt x="1611046" y="4681823"/>
                </a:cubicBezTo>
                <a:cubicBezTo>
                  <a:pt x="1623398" y="4665531"/>
                  <a:pt x="1656370" y="4646400"/>
                  <a:pt x="1696415" y="4619293"/>
                </a:cubicBezTo>
                <a:cubicBezTo>
                  <a:pt x="1715639" y="4602055"/>
                  <a:pt x="1828702" y="4528708"/>
                  <a:pt x="1753141" y="4560705"/>
                </a:cubicBezTo>
                <a:cubicBezTo>
                  <a:pt x="1739845" y="4570121"/>
                  <a:pt x="1680122" y="4606942"/>
                  <a:pt x="1669789" y="4612451"/>
                </a:cubicBezTo>
                <a:cubicBezTo>
                  <a:pt x="1662918" y="4613396"/>
                  <a:pt x="1654446" y="4606974"/>
                  <a:pt x="1654446" y="4606974"/>
                </a:cubicBezTo>
                <a:cubicBezTo>
                  <a:pt x="1627401" y="4618283"/>
                  <a:pt x="1605212" y="4639432"/>
                  <a:pt x="1585337" y="4656175"/>
                </a:cubicBezTo>
                <a:cubicBezTo>
                  <a:pt x="1565166" y="4666540"/>
                  <a:pt x="1530630" y="4703981"/>
                  <a:pt x="1515284" y="4698506"/>
                </a:cubicBezTo>
                <a:cubicBezTo>
                  <a:pt x="1499937" y="4693030"/>
                  <a:pt x="1549401" y="4679218"/>
                  <a:pt x="1527633" y="4682214"/>
                </a:cubicBezTo>
                <a:cubicBezTo>
                  <a:pt x="1520472" y="4683199"/>
                  <a:pt x="1511368" y="4686240"/>
                  <a:pt x="1502821" y="4689477"/>
                </a:cubicBezTo>
                <a:lnTo>
                  <a:pt x="1496324" y="4692033"/>
                </a:lnTo>
                <a:lnTo>
                  <a:pt x="1539440" y="4651228"/>
                </a:lnTo>
                <a:lnTo>
                  <a:pt x="1571394" y="4628036"/>
                </a:lnTo>
                <a:cubicBezTo>
                  <a:pt x="1590785" y="4614129"/>
                  <a:pt x="1610409" y="4598734"/>
                  <a:pt x="1635806" y="4573350"/>
                </a:cubicBezTo>
                <a:lnTo>
                  <a:pt x="1613068" y="4582668"/>
                </a:lnTo>
                <a:lnTo>
                  <a:pt x="1629371" y="4566977"/>
                </a:lnTo>
                <a:cubicBezTo>
                  <a:pt x="1638087" y="4557682"/>
                  <a:pt x="1635390" y="4557175"/>
                  <a:pt x="1608966" y="4575112"/>
                </a:cubicBezTo>
                <a:lnTo>
                  <a:pt x="1560312" y="4613249"/>
                </a:lnTo>
                <a:lnTo>
                  <a:pt x="1539260" y="4626284"/>
                </a:lnTo>
                <a:cubicBezTo>
                  <a:pt x="1528682" y="4632857"/>
                  <a:pt x="1519966" y="4638179"/>
                  <a:pt x="1514925" y="4640769"/>
                </a:cubicBezTo>
                <a:cubicBezTo>
                  <a:pt x="1473479" y="4653477"/>
                  <a:pt x="1506452" y="4634347"/>
                  <a:pt x="1526327" y="4617602"/>
                </a:cubicBezTo>
                <a:cubicBezTo>
                  <a:pt x="1501653" y="4629170"/>
                  <a:pt x="1478360" y="4642554"/>
                  <a:pt x="1455818" y="4656893"/>
                </a:cubicBezTo>
                <a:lnTo>
                  <a:pt x="1454122" y="4658050"/>
                </a:lnTo>
                <a:lnTo>
                  <a:pt x="1430022" y="4675536"/>
                </a:lnTo>
                <a:cubicBezTo>
                  <a:pt x="1377954" y="4715387"/>
                  <a:pt x="1329775" y="4748775"/>
                  <a:pt x="1283391" y="4784677"/>
                </a:cubicBezTo>
                <a:cubicBezTo>
                  <a:pt x="1218454" y="4835657"/>
                  <a:pt x="1148133" y="4877660"/>
                  <a:pt x="1083196" y="4920023"/>
                </a:cubicBezTo>
                <a:cubicBezTo>
                  <a:pt x="1051476" y="4942282"/>
                  <a:pt x="1018259" y="4966695"/>
                  <a:pt x="984744" y="4991107"/>
                </a:cubicBezTo>
                <a:cubicBezTo>
                  <a:pt x="901254" y="5048908"/>
                  <a:pt x="808787" y="5095579"/>
                  <a:pt x="716021" y="5142610"/>
                </a:cubicBezTo>
                <a:cubicBezTo>
                  <a:pt x="700759" y="5149072"/>
                  <a:pt x="685497" y="5153313"/>
                  <a:pt x="672508" y="5160633"/>
                </a:cubicBezTo>
                <a:lnTo>
                  <a:pt x="662178" y="5167898"/>
                </a:lnTo>
                <a:lnTo>
                  <a:pt x="661632" y="5167562"/>
                </a:lnTo>
                <a:cubicBezTo>
                  <a:pt x="660884" y="5167562"/>
                  <a:pt x="660360" y="5168100"/>
                  <a:pt x="660360" y="5169177"/>
                </a:cubicBezTo>
                <a:lnTo>
                  <a:pt x="662178" y="5167898"/>
                </a:lnTo>
                <a:lnTo>
                  <a:pt x="664250" y="5169177"/>
                </a:lnTo>
                <a:cubicBezTo>
                  <a:pt x="647493" y="5178152"/>
                  <a:pt x="628939" y="5189283"/>
                  <a:pt x="628939" y="5191436"/>
                </a:cubicBezTo>
                <a:cubicBezTo>
                  <a:pt x="628939" y="5189283"/>
                  <a:pt x="638215" y="5189283"/>
                  <a:pt x="638215" y="5189283"/>
                </a:cubicBezTo>
                <a:cubicBezTo>
                  <a:pt x="643603" y="5189283"/>
                  <a:pt x="638215" y="5193590"/>
                  <a:pt x="645697" y="5193590"/>
                </a:cubicBezTo>
                <a:cubicBezTo>
                  <a:pt x="651083" y="5191436"/>
                  <a:pt x="666046" y="5184615"/>
                  <a:pt x="677119" y="5180307"/>
                </a:cubicBezTo>
                <a:cubicBezTo>
                  <a:pt x="693352" y="5173037"/>
                  <a:pt x="710260" y="5165520"/>
                  <a:pt x="727447" y="5157773"/>
                </a:cubicBezTo>
                <a:lnTo>
                  <a:pt x="770894" y="5137797"/>
                </a:lnTo>
                <a:lnTo>
                  <a:pt x="760579" y="5143825"/>
                </a:lnTo>
                <a:cubicBezTo>
                  <a:pt x="741802" y="5153250"/>
                  <a:pt x="722800" y="5161597"/>
                  <a:pt x="704246" y="5169494"/>
                </a:cubicBezTo>
                <a:cubicBezTo>
                  <a:pt x="667140" y="5184932"/>
                  <a:pt x="628237" y="5207192"/>
                  <a:pt x="589036" y="5225142"/>
                </a:cubicBezTo>
                <a:cubicBezTo>
                  <a:pt x="567789" y="5233937"/>
                  <a:pt x="546917" y="5243361"/>
                  <a:pt x="526718" y="5252247"/>
                </a:cubicBezTo>
                <a:cubicBezTo>
                  <a:pt x="506519" y="5261133"/>
                  <a:pt x="486993" y="5269480"/>
                  <a:pt x="468440" y="5276121"/>
                </a:cubicBezTo>
                <a:cubicBezTo>
                  <a:pt x="489088" y="5264993"/>
                  <a:pt x="513028" y="5254221"/>
                  <a:pt x="535471" y="5245246"/>
                </a:cubicBezTo>
                <a:lnTo>
                  <a:pt x="557616" y="5234117"/>
                </a:lnTo>
                <a:cubicBezTo>
                  <a:pt x="557615" y="5229450"/>
                  <a:pt x="539061" y="5236271"/>
                  <a:pt x="535471" y="5238426"/>
                </a:cubicBezTo>
                <a:cubicBezTo>
                  <a:pt x="485198" y="5258530"/>
                  <a:pt x="429537" y="5289764"/>
                  <a:pt x="383454" y="5303047"/>
                </a:cubicBezTo>
                <a:cubicBezTo>
                  <a:pt x="424151" y="5278634"/>
                  <a:pt x="479512" y="5260684"/>
                  <a:pt x="522305" y="5238426"/>
                </a:cubicBezTo>
                <a:cubicBezTo>
                  <a:pt x="509437" y="5245246"/>
                  <a:pt x="533376" y="5234117"/>
                  <a:pt x="531581" y="5231604"/>
                </a:cubicBezTo>
                <a:cubicBezTo>
                  <a:pt x="527990" y="5227295"/>
                  <a:pt x="522305" y="5236271"/>
                  <a:pt x="522305" y="5236271"/>
                </a:cubicBezTo>
                <a:cubicBezTo>
                  <a:pt x="495372" y="5247401"/>
                  <a:pt x="469487" y="5258530"/>
                  <a:pt x="444089" y="5269120"/>
                </a:cubicBezTo>
                <a:lnTo>
                  <a:pt x="393462" y="5289034"/>
                </a:lnTo>
                <a:lnTo>
                  <a:pt x="399593" y="5284211"/>
                </a:lnTo>
                <a:lnTo>
                  <a:pt x="399841" y="5283972"/>
                </a:lnTo>
                <a:lnTo>
                  <a:pt x="402007" y="5282943"/>
                </a:lnTo>
                <a:cubicBezTo>
                  <a:pt x="407693" y="5280789"/>
                  <a:pt x="437019" y="5269659"/>
                  <a:pt x="437019" y="5267505"/>
                </a:cubicBezTo>
                <a:cubicBezTo>
                  <a:pt x="437019" y="5260684"/>
                  <a:pt x="407693" y="5273967"/>
                  <a:pt x="411284" y="5273967"/>
                </a:cubicBezTo>
                <a:lnTo>
                  <a:pt x="408803" y="5275122"/>
                </a:lnTo>
                <a:lnTo>
                  <a:pt x="409187" y="5271104"/>
                </a:lnTo>
                <a:cubicBezTo>
                  <a:pt x="407667" y="5271413"/>
                  <a:pt x="404748" y="5273194"/>
                  <a:pt x="401217" y="5275679"/>
                </a:cubicBezTo>
                <a:lnTo>
                  <a:pt x="392391" y="5282345"/>
                </a:lnTo>
                <a:lnTo>
                  <a:pt x="385249" y="5285097"/>
                </a:lnTo>
                <a:cubicBezTo>
                  <a:pt x="379863" y="5282943"/>
                  <a:pt x="405897" y="5271812"/>
                  <a:pt x="405897" y="5271812"/>
                </a:cubicBezTo>
                <a:cubicBezTo>
                  <a:pt x="455572" y="5251709"/>
                  <a:pt x="498364" y="5231604"/>
                  <a:pt x="539061" y="5214013"/>
                </a:cubicBezTo>
                <a:cubicBezTo>
                  <a:pt x="542652" y="5211858"/>
                  <a:pt x="590832" y="5193908"/>
                  <a:pt x="589036" y="5187086"/>
                </a:cubicBezTo>
                <a:cubicBezTo>
                  <a:pt x="587241" y="5182778"/>
                  <a:pt x="555820" y="5198216"/>
                  <a:pt x="581555" y="5189600"/>
                </a:cubicBezTo>
                <a:cubicBezTo>
                  <a:pt x="542652" y="5205038"/>
                  <a:pt x="509437" y="5220474"/>
                  <a:pt x="472331" y="5236271"/>
                </a:cubicBezTo>
                <a:cubicBezTo>
                  <a:pt x="470535" y="5236271"/>
                  <a:pt x="435223" y="5256375"/>
                  <a:pt x="431334" y="5254221"/>
                </a:cubicBezTo>
                <a:cubicBezTo>
                  <a:pt x="427741" y="5247401"/>
                  <a:pt x="453777" y="5240579"/>
                  <a:pt x="453777" y="5240579"/>
                </a:cubicBezTo>
                <a:lnTo>
                  <a:pt x="468340" y="5233773"/>
                </a:lnTo>
                <a:lnTo>
                  <a:pt x="468912" y="5231665"/>
                </a:lnTo>
                <a:lnTo>
                  <a:pt x="462042" y="5223187"/>
                </a:lnTo>
                <a:lnTo>
                  <a:pt x="463239" y="5222703"/>
                </a:lnTo>
                <a:cubicBezTo>
                  <a:pt x="468395" y="5221994"/>
                  <a:pt x="503811" y="5204971"/>
                  <a:pt x="520343" y="5201055"/>
                </a:cubicBezTo>
                <a:cubicBezTo>
                  <a:pt x="525856" y="5199748"/>
                  <a:pt x="529269" y="5199898"/>
                  <a:pt x="528763" y="5202594"/>
                </a:cubicBezTo>
                <a:cubicBezTo>
                  <a:pt x="529253" y="5202964"/>
                  <a:pt x="527416" y="5204458"/>
                  <a:pt x="523839" y="5206736"/>
                </a:cubicBezTo>
                <a:lnTo>
                  <a:pt x="514949" y="5211857"/>
                </a:lnTo>
                <a:lnTo>
                  <a:pt x="574373" y="5184932"/>
                </a:lnTo>
                <a:cubicBezTo>
                  <a:pt x="577963" y="5182778"/>
                  <a:pt x="622552" y="5165187"/>
                  <a:pt x="620757" y="5160520"/>
                </a:cubicBezTo>
                <a:cubicBezTo>
                  <a:pt x="618811" y="5159443"/>
                  <a:pt x="609535" y="5163931"/>
                  <a:pt x="601193" y="5168418"/>
                </a:cubicBezTo>
                <a:lnTo>
                  <a:pt x="596030" y="5171310"/>
                </a:lnTo>
                <a:lnTo>
                  <a:pt x="590572" y="5175883"/>
                </a:lnTo>
                <a:cubicBezTo>
                  <a:pt x="584606" y="5179185"/>
                  <a:pt x="576665" y="5182722"/>
                  <a:pt x="568882" y="5185544"/>
                </a:cubicBezTo>
                <a:lnTo>
                  <a:pt x="551273" y="5190104"/>
                </a:lnTo>
                <a:lnTo>
                  <a:pt x="548076" y="5192562"/>
                </a:lnTo>
                <a:cubicBezTo>
                  <a:pt x="546468" y="5193369"/>
                  <a:pt x="544598" y="5193908"/>
                  <a:pt x="542652" y="5193908"/>
                </a:cubicBezTo>
                <a:lnTo>
                  <a:pt x="550300" y="5190356"/>
                </a:lnTo>
                <a:lnTo>
                  <a:pt x="548133" y="5190917"/>
                </a:lnTo>
                <a:cubicBezTo>
                  <a:pt x="542794" y="5191360"/>
                  <a:pt x="539744" y="5190139"/>
                  <a:pt x="541113" y="5186302"/>
                </a:cubicBezTo>
                <a:cubicBezTo>
                  <a:pt x="543336" y="5183368"/>
                  <a:pt x="574684" y="5170191"/>
                  <a:pt x="590892" y="5166893"/>
                </a:cubicBezTo>
                <a:lnTo>
                  <a:pt x="596685" y="5167343"/>
                </a:lnTo>
                <a:lnTo>
                  <a:pt x="611479" y="5160520"/>
                </a:lnTo>
                <a:lnTo>
                  <a:pt x="612799" y="5159474"/>
                </a:lnTo>
                <a:lnTo>
                  <a:pt x="606344" y="5159814"/>
                </a:lnTo>
                <a:cubicBezTo>
                  <a:pt x="607030" y="5145711"/>
                  <a:pt x="648292" y="5130619"/>
                  <a:pt x="673031" y="5121906"/>
                </a:cubicBezTo>
                <a:lnTo>
                  <a:pt x="679587" y="5119489"/>
                </a:lnTo>
                <a:lnTo>
                  <a:pt x="694970" y="5111693"/>
                </a:lnTo>
                <a:cubicBezTo>
                  <a:pt x="689284" y="5116002"/>
                  <a:pt x="704246" y="5107027"/>
                  <a:pt x="704246" y="5104874"/>
                </a:cubicBezTo>
                <a:cubicBezTo>
                  <a:pt x="704246" y="5098052"/>
                  <a:pt x="687489" y="5111693"/>
                  <a:pt x="685692" y="5111693"/>
                </a:cubicBezTo>
                <a:cubicBezTo>
                  <a:pt x="635419" y="5136107"/>
                  <a:pt x="587241" y="5160520"/>
                  <a:pt x="539062" y="5178470"/>
                </a:cubicBezTo>
                <a:cubicBezTo>
                  <a:pt x="581555" y="5151544"/>
                  <a:pt x="618662" y="5145082"/>
                  <a:pt x="659659" y="5118156"/>
                </a:cubicBezTo>
                <a:cubicBezTo>
                  <a:pt x="659658" y="5120670"/>
                  <a:pt x="685692" y="5098052"/>
                  <a:pt x="670730" y="5104874"/>
                </a:cubicBezTo>
                <a:lnTo>
                  <a:pt x="641317" y="5118838"/>
                </a:lnTo>
                <a:lnTo>
                  <a:pt x="643826" y="5118657"/>
                </a:lnTo>
                <a:cubicBezTo>
                  <a:pt x="644312" y="5120301"/>
                  <a:pt x="630656" y="5127276"/>
                  <a:pt x="617668" y="5132037"/>
                </a:cubicBezTo>
                <a:lnTo>
                  <a:pt x="608286" y="5134520"/>
                </a:lnTo>
                <a:lnTo>
                  <a:pt x="597003" y="5139876"/>
                </a:lnTo>
                <a:cubicBezTo>
                  <a:pt x="573400" y="5151005"/>
                  <a:pt x="550283" y="5161597"/>
                  <a:pt x="526195" y="5171649"/>
                </a:cubicBezTo>
                <a:cubicBezTo>
                  <a:pt x="514823" y="5176316"/>
                  <a:pt x="486993" y="5184932"/>
                  <a:pt x="511233" y="5171649"/>
                </a:cubicBezTo>
                <a:cubicBezTo>
                  <a:pt x="540857" y="5156212"/>
                  <a:pt x="572577" y="5138261"/>
                  <a:pt x="605793" y="5122824"/>
                </a:cubicBezTo>
                <a:cubicBezTo>
                  <a:pt x="615071" y="5118156"/>
                  <a:pt x="648586" y="5100564"/>
                  <a:pt x="620757" y="5111693"/>
                </a:cubicBezTo>
                <a:cubicBezTo>
                  <a:pt x="594722" y="5122823"/>
                  <a:pt x="566891" y="5136197"/>
                  <a:pt x="539772" y="5149255"/>
                </a:cubicBezTo>
                <a:lnTo>
                  <a:pt x="507304" y="5164770"/>
                </a:lnTo>
                <a:lnTo>
                  <a:pt x="518592" y="5152809"/>
                </a:lnTo>
                <a:cubicBezTo>
                  <a:pt x="530105" y="5132921"/>
                  <a:pt x="509020" y="5150684"/>
                  <a:pt x="496194" y="5163146"/>
                </a:cubicBezTo>
                <a:lnTo>
                  <a:pt x="477958" y="5178207"/>
                </a:lnTo>
                <a:lnTo>
                  <a:pt x="463053" y="5184932"/>
                </a:lnTo>
                <a:lnTo>
                  <a:pt x="461258" y="5185749"/>
                </a:lnTo>
                <a:lnTo>
                  <a:pt x="468194" y="5179285"/>
                </a:lnTo>
                <a:cubicBezTo>
                  <a:pt x="477494" y="5170534"/>
                  <a:pt x="486851" y="5162038"/>
                  <a:pt x="496482" y="5154761"/>
                </a:cubicBezTo>
                <a:cubicBezTo>
                  <a:pt x="517229" y="5137107"/>
                  <a:pt x="545056" y="5120206"/>
                  <a:pt x="565251" y="5100112"/>
                </a:cubicBezTo>
                <a:cubicBezTo>
                  <a:pt x="587817" y="5079249"/>
                  <a:pt x="554747" y="5103527"/>
                  <a:pt x="541278" y="5113142"/>
                </a:cubicBezTo>
                <a:cubicBezTo>
                  <a:pt x="527809" y="5122757"/>
                  <a:pt x="512061" y="5133550"/>
                  <a:pt x="508206" y="5137422"/>
                </a:cubicBezTo>
                <a:cubicBezTo>
                  <a:pt x="504140" y="5138743"/>
                  <a:pt x="495669" y="5141497"/>
                  <a:pt x="493636" y="5142158"/>
                </a:cubicBezTo>
                <a:cubicBezTo>
                  <a:pt x="488088" y="5146581"/>
                  <a:pt x="486267" y="5149790"/>
                  <a:pt x="482844" y="5153959"/>
                </a:cubicBezTo>
                <a:cubicBezTo>
                  <a:pt x="480811" y="5154619"/>
                  <a:pt x="473730" y="5153866"/>
                  <a:pt x="467934" y="5158805"/>
                </a:cubicBezTo>
                <a:cubicBezTo>
                  <a:pt x="462386" y="5163226"/>
                  <a:pt x="450111" y="5178126"/>
                  <a:pt x="437786" y="5184752"/>
                </a:cubicBezTo>
                <a:cubicBezTo>
                  <a:pt x="417879" y="5196460"/>
                  <a:pt x="443961" y="5171835"/>
                  <a:pt x="449848" y="5167302"/>
                </a:cubicBezTo>
                <a:cubicBezTo>
                  <a:pt x="457125" y="5159264"/>
                  <a:pt x="466740" y="5153520"/>
                  <a:pt x="470595" y="5149648"/>
                </a:cubicBezTo>
                <a:cubicBezTo>
                  <a:pt x="472077" y="5146549"/>
                  <a:pt x="470883" y="5141264"/>
                  <a:pt x="474398" y="5137503"/>
                </a:cubicBezTo>
                <a:cubicBezTo>
                  <a:pt x="478672" y="5130659"/>
                  <a:pt x="489290" y="5122516"/>
                  <a:pt x="501248" y="5114264"/>
                </a:cubicBezTo>
                <a:lnTo>
                  <a:pt x="536014" y="5090460"/>
                </a:lnTo>
                <a:lnTo>
                  <a:pt x="535315" y="5091062"/>
                </a:lnTo>
                <a:lnTo>
                  <a:pt x="533617" y="5092481"/>
                </a:lnTo>
                <a:cubicBezTo>
                  <a:pt x="533310" y="5092747"/>
                  <a:pt x="533487" y="5092615"/>
                  <a:pt x="534010" y="5092186"/>
                </a:cubicBezTo>
                <a:lnTo>
                  <a:pt x="535315" y="5091062"/>
                </a:lnTo>
                <a:lnTo>
                  <a:pt x="536136" y="5090377"/>
                </a:lnTo>
                <a:lnTo>
                  <a:pt x="536014" y="5090460"/>
                </a:lnTo>
                <a:lnTo>
                  <a:pt x="540167" y="5086885"/>
                </a:lnTo>
                <a:cubicBezTo>
                  <a:pt x="545538" y="5082084"/>
                  <a:pt x="551951" y="5075853"/>
                  <a:pt x="550443" y="5074817"/>
                </a:cubicBezTo>
                <a:cubicBezTo>
                  <a:pt x="547308" y="5070598"/>
                  <a:pt x="527664" y="5093130"/>
                  <a:pt x="527664" y="5093130"/>
                </a:cubicBezTo>
                <a:cubicBezTo>
                  <a:pt x="500480" y="5112878"/>
                  <a:pt x="479735" y="5130532"/>
                  <a:pt x="454922" y="5149507"/>
                </a:cubicBezTo>
                <a:cubicBezTo>
                  <a:pt x="449035" y="5154039"/>
                  <a:pt x="440564" y="5156794"/>
                  <a:pt x="430610" y="5162648"/>
                </a:cubicBezTo>
                <a:cubicBezTo>
                  <a:pt x="419175" y="5171602"/>
                  <a:pt x="416302" y="5178208"/>
                  <a:pt x="407280" y="5178523"/>
                </a:cubicBezTo>
                <a:cubicBezTo>
                  <a:pt x="400199" y="5177770"/>
                  <a:pt x="398546" y="5170453"/>
                  <a:pt x="394479" y="5171774"/>
                </a:cubicBezTo>
                <a:cubicBezTo>
                  <a:pt x="383976" y="5175189"/>
                  <a:pt x="358445" y="5202254"/>
                  <a:pt x="347101" y="5211614"/>
                </a:cubicBezTo>
                <a:lnTo>
                  <a:pt x="328834" y="5226898"/>
                </a:lnTo>
                <a:lnTo>
                  <a:pt x="325999" y="5227295"/>
                </a:lnTo>
                <a:lnTo>
                  <a:pt x="317975" y="5229177"/>
                </a:lnTo>
                <a:lnTo>
                  <a:pt x="323682" y="5224083"/>
                </a:lnTo>
                <a:cubicBezTo>
                  <a:pt x="351188" y="5199921"/>
                  <a:pt x="379419" y="5175144"/>
                  <a:pt x="409415" y="5147719"/>
                </a:cubicBezTo>
                <a:cubicBezTo>
                  <a:pt x="414963" y="5143297"/>
                  <a:pt x="427881" y="5131243"/>
                  <a:pt x="443080" y="5118011"/>
                </a:cubicBezTo>
                <a:cubicBezTo>
                  <a:pt x="448966" y="5113479"/>
                  <a:pt x="492491" y="5077510"/>
                  <a:pt x="467127" y="5094047"/>
                </a:cubicBezTo>
                <a:cubicBezTo>
                  <a:pt x="443367" y="5109626"/>
                  <a:pt x="477921" y="5082247"/>
                  <a:pt x="481437" y="5078486"/>
                </a:cubicBezTo>
                <a:cubicBezTo>
                  <a:pt x="483258" y="5075276"/>
                  <a:pt x="487061" y="5063130"/>
                  <a:pt x="484477" y="5061351"/>
                </a:cubicBezTo>
                <a:cubicBezTo>
                  <a:pt x="482444" y="5062013"/>
                  <a:pt x="435064" y="5101853"/>
                  <a:pt x="429176" y="5106385"/>
                </a:cubicBezTo>
                <a:cubicBezTo>
                  <a:pt x="413675" y="5116660"/>
                  <a:pt x="399960" y="5126792"/>
                  <a:pt x="387974" y="5133307"/>
                </a:cubicBezTo>
                <a:cubicBezTo>
                  <a:pt x="385940" y="5133968"/>
                  <a:pt x="378951" y="5133622"/>
                  <a:pt x="376918" y="5134283"/>
                </a:cubicBezTo>
                <a:cubicBezTo>
                  <a:pt x="358494" y="5142891"/>
                  <a:pt x="339112" y="5176247"/>
                  <a:pt x="335334" y="5169185"/>
                </a:cubicBezTo>
                <a:cubicBezTo>
                  <a:pt x="335334" y="5169185"/>
                  <a:pt x="340331" y="5162323"/>
                  <a:pt x="343296" y="5156123"/>
                </a:cubicBezTo>
                <a:lnTo>
                  <a:pt x="343435" y="5157472"/>
                </a:lnTo>
                <a:lnTo>
                  <a:pt x="341814" y="5159222"/>
                </a:lnTo>
                <a:cubicBezTo>
                  <a:pt x="342830" y="5158892"/>
                  <a:pt x="343338" y="5158727"/>
                  <a:pt x="343523" y="5158340"/>
                </a:cubicBezTo>
                <a:lnTo>
                  <a:pt x="343435" y="5157472"/>
                </a:lnTo>
                <a:lnTo>
                  <a:pt x="346414" y="5154253"/>
                </a:lnTo>
                <a:lnTo>
                  <a:pt x="348862" y="5152786"/>
                </a:lnTo>
                <a:cubicBezTo>
                  <a:pt x="350268" y="5151565"/>
                  <a:pt x="351125" y="5150522"/>
                  <a:pt x="351125" y="5150522"/>
                </a:cubicBezTo>
                <a:cubicBezTo>
                  <a:pt x="351125" y="5150522"/>
                  <a:pt x="349472" y="5143206"/>
                  <a:pt x="353234" y="5138927"/>
                </a:cubicBezTo>
                <a:cubicBezTo>
                  <a:pt x="360051" y="5128856"/>
                  <a:pt x="385415" y="5112320"/>
                  <a:pt x="392784" y="5104688"/>
                </a:cubicBezTo>
                <a:cubicBezTo>
                  <a:pt x="394818" y="5104027"/>
                  <a:pt x="393623" y="5098742"/>
                  <a:pt x="395106" y="5095642"/>
                </a:cubicBezTo>
                <a:cubicBezTo>
                  <a:pt x="403407" y="5082470"/>
                  <a:pt x="429659" y="5068263"/>
                  <a:pt x="442485" y="5055802"/>
                </a:cubicBezTo>
                <a:lnTo>
                  <a:pt x="470297" y="5034881"/>
                </a:lnTo>
                <a:lnTo>
                  <a:pt x="471930" y="5032573"/>
                </a:lnTo>
                <a:lnTo>
                  <a:pt x="476745" y="5026092"/>
                </a:lnTo>
                <a:lnTo>
                  <a:pt x="492006" y="5018549"/>
                </a:lnTo>
                <a:lnTo>
                  <a:pt x="492541" y="5018147"/>
                </a:lnTo>
                <a:cubicBezTo>
                  <a:pt x="492541" y="5018147"/>
                  <a:pt x="496395" y="5014276"/>
                  <a:pt x="495752" y="5011431"/>
                </a:cubicBezTo>
                <a:cubicBezTo>
                  <a:pt x="488212" y="5008645"/>
                  <a:pt x="455190" y="5041198"/>
                  <a:pt x="447270" y="5046392"/>
                </a:cubicBezTo>
                <a:cubicBezTo>
                  <a:pt x="405432" y="5076139"/>
                  <a:pt x="365800" y="5108006"/>
                  <a:pt x="326792" y="5141033"/>
                </a:cubicBezTo>
                <a:lnTo>
                  <a:pt x="267759" y="5192419"/>
                </a:lnTo>
                <a:lnTo>
                  <a:pt x="262446" y="5193907"/>
                </a:lnTo>
                <a:lnTo>
                  <a:pt x="250224" y="5198135"/>
                </a:lnTo>
                <a:lnTo>
                  <a:pt x="267732" y="5180688"/>
                </a:lnTo>
                <a:lnTo>
                  <a:pt x="248520" y="5194851"/>
                </a:lnTo>
                <a:lnTo>
                  <a:pt x="246100" y="5189600"/>
                </a:lnTo>
                <a:cubicBezTo>
                  <a:pt x="248194" y="5189600"/>
                  <a:pt x="249989" y="5189600"/>
                  <a:pt x="249989" y="5189600"/>
                </a:cubicBezTo>
                <a:cubicBezTo>
                  <a:pt x="246099" y="5184932"/>
                  <a:pt x="246100" y="5187086"/>
                  <a:pt x="246100" y="5189600"/>
                </a:cubicBezTo>
                <a:lnTo>
                  <a:pt x="238496" y="5192883"/>
                </a:lnTo>
                <a:lnTo>
                  <a:pt x="255412" y="5176969"/>
                </a:lnTo>
                <a:lnTo>
                  <a:pt x="261390" y="5172889"/>
                </a:lnTo>
                <a:cubicBezTo>
                  <a:pt x="263382" y="5171671"/>
                  <a:pt x="264653" y="5171111"/>
                  <a:pt x="264653" y="5171649"/>
                </a:cubicBezTo>
                <a:lnTo>
                  <a:pt x="262701" y="5170112"/>
                </a:lnTo>
                <a:lnTo>
                  <a:pt x="285336" y="5148818"/>
                </a:lnTo>
                <a:lnTo>
                  <a:pt x="293680" y="5144706"/>
                </a:lnTo>
                <a:cubicBezTo>
                  <a:pt x="299029" y="5142187"/>
                  <a:pt x="305201" y="5139427"/>
                  <a:pt x="313131" y="5136107"/>
                </a:cubicBezTo>
                <a:cubicBezTo>
                  <a:pt x="316721" y="5133953"/>
                  <a:pt x="350237" y="5120670"/>
                  <a:pt x="335276" y="5122824"/>
                </a:cubicBezTo>
                <a:cubicBezTo>
                  <a:pt x="324203" y="5124977"/>
                  <a:pt x="301759" y="5138261"/>
                  <a:pt x="294578" y="5140415"/>
                </a:cubicBezTo>
                <a:lnTo>
                  <a:pt x="294108" y="5140565"/>
                </a:lnTo>
                <a:lnTo>
                  <a:pt x="300278" y="5134761"/>
                </a:lnTo>
                <a:cubicBezTo>
                  <a:pt x="335121" y="5098997"/>
                  <a:pt x="377426" y="5076952"/>
                  <a:pt x="411718" y="5038749"/>
                </a:cubicBezTo>
                <a:cubicBezTo>
                  <a:pt x="404321" y="5043445"/>
                  <a:pt x="395206" y="5051400"/>
                  <a:pt x="396057" y="5047768"/>
                </a:cubicBezTo>
                <a:lnTo>
                  <a:pt x="400199" y="5040534"/>
                </a:lnTo>
                <a:lnTo>
                  <a:pt x="440610" y="5020146"/>
                </a:lnTo>
                <a:lnTo>
                  <a:pt x="408722" y="5032376"/>
                </a:lnTo>
                <a:lnTo>
                  <a:pt x="410342" y="5030898"/>
                </a:lnTo>
                <a:cubicBezTo>
                  <a:pt x="423293" y="5019550"/>
                  <a:pt x="443420" y="5002369"/>
                  <a:pt x="446940" y="4995007"/>
                </a:cubicBezTo>
                <a:cubicBezTo>
                  <a:pt x="418561" y="5009469"/>
                  <a:pt x="409802" y="5020608"/>
                  <a:pt x="386472" y="5036483"/>
                </a:cubicBezTo>
                <a:cubicBezTo>
                  <a:pt x="355772" y="5059992"/>
                  <a:pt x="380033" y="5038576"/>
                  <a:pt x="386209" y="5025660"/>
                </a:cubicBezTo>
                <a:cubicBezTo>
                  <a:pt x="390902" y="5015842"/>
                  <a:pt x="377450" y="5036799"/>
                  <a:pt x="377738" y="5028413"/>
                </a:cubicBezTo>
                <a:cubicBezTo>
                  <a:pt x="378026" y="5020028"/>
                  <a:pt x="398484" y="5010759"/>
                  <a:pt x="405853" y="5003128"/>
                </a:cubicBezTo>
                <a:cubicBezTo>
                  <a:pt x="415715" y="4996866"/>
                  <a:pt x="427702" y="4990352"/>
                  <a:pt x="436553" y="4979619"/>
                </a:cubicBezTo>
                <a:cubicBezTo>
                  <a:pt x="436553" y="4979619"/>
                  <a:pt x="435359" y="4974335"/>
                  <a:pt x="436842" y="4971235"/>
                </a:cubicBezTo>
                <a:cubicBezTo>
                  <a:pt x="440696" y="4967363"/>
                  <a:pt x="464957" y="4945948"/>
                  <a:pt x="470843" y="4941416"/>
                </a:cubicBezTo>
                <a:cubicBezTo>
                  <a:pt x="495733" y="4911507"/>
                  <a:pt x="448353" y="4951346"/>
                  <a:pt x="438400" y="4957200"/>
                </a:cubicBezTo>
                <a:cubicBezTo>
                  <a:pt x="421169" y="4971094"/>
                  <a:pt x="408251" y="4983147"/>
                  <a:pt x="399779" y="4985901"/>
                </a:cubicBezTo>
                <a:cubicBezTo>
                  <a:pt x="370012" y="5003870"/>
                  <a:pt x="351299" y="5020863"/>
                  <a:pt x="321438" y="5038425"/>
                </a:cubicBezTo>
                <a:cubicBezTo>
                  <a:pt x="343116" y="5015231"/>
                  <a:pt x="367427" y="5002092"/>
                  <a:pt x="391689" y="4980677"/>
                </a:cubicBezTo>
                <a:cubicBezTo>
                  <a:pt x="403372" y="4971206"/>
                  <a:pt x="417391" y="4964030"/>
                  <a:pt x="423567" y="4951113"/>
                </a:cubicBezTo>
                <a:cubicBezTo>
                  <a:pt x="424498" y="4945574"/>
                  <a:pt x="423947" y="4943135"/>
                  <a:pt x="427370" y="4938967"/>
                </a:cubicBezTo>
                <a:cubicBezTo>
                  <a:pt x="436222" y="4928235"/>
                  <a:pt x="451682" y="4925827"/>
                  <a:pt x="462567" y="4914433"/>
                </a:cubicBezTo>
                <a:cubicBezTo>
                  <a:pt x="460534" y="4915094"/>
                  <a:pt x="455315" y="4903264"/>
                  <a:pt x="457687" y="4902492"/>
                </a:cubicBezTo>
                <a:cubicBezTo>
                  <a:pt x="460009" y="4893447"/>
                  <a:pt x="499993" y="4880448"/>
                  <a:pt x="499180" y="4867185"/>
                </a:cubicBezTo>
                <a:lnTo>
                  <a:pt x="498802" y="4865513"/>
                </a:lnTo>
                <a:lnTo>
                  <a:pt x="498732" y="4865203"/>
                </a:lnTo>
                <a:cubicBezTo>
                  <a:pt x="498657" y="4864873"/>
                  <a:pt x="498619" y="4864707"/>
                  <a:pt x="498675" y="4864955"/>
                </a:cubicBezTo>
                <a:lnTo>
                  <a:pt x="498802" y="4865513"/>
                </a:lnTo>
                <a:lnTo>
                  <a:pt x="499012" y="4866442"/>
                </a:lnTo>
                <a:cubicBezTo>
                  <a:pt x="499106" y="4866855"/>
                  <a:pt x="499180" y="4867185"/>
                  <a:pt x="499180" y="4867185"/>
                </a:cubicBezTo>
                <a:cubicBezTo>
                  <a:pt x="482576" y="4872582"/>
                  <a:pt x="476400" y="4885500"/>
                  <a:pt x="462042" y="4892785"/>
                </a:cubicBezTo>
                <a:cubicBezTo>
                  <a:pt x="441584" y="4902055"/>
                  <a:pt x="423803" y="4913508"/>
                  <a:pt x="402964" y="4930756"/>
                </a:cubicBezTo>
                <a:cubicBezTo>
                  <a:pt x="366166" y="4956246"/>
                  <a:pt x="439840" y="4894331"/>
                  <a:pt x="439288" y="4891891"/>
                </a:cubicBezTo>
                <a:lnTo>
                  <a:pt x="413662" y="4897603"/>
                </a:lnTo>
                <a:cubicBezTo>
                  <a:pt x="413524" y="4896994"/>
                  <a:pt x="415247" y="4895261"/>
                  <a:pt x="417909" y="4893005"/>
                </a:cubicBezTo>
                <a:lnTo>
                  <a:pt x="427258" y="4885682"/>
                </a:lnTo>
                <a:lnTo>
                  <a:pt x="383720" y="4907944"/>
                </a:lnTo>
                <a:lnTo>
                  <a:pt x="367556" y="4914176"/>
                </a:lnTo>
                <a:lnTo>
                  <a:pt x="369322" y="4911569"/>
                </a:lnTo>
                <a:lnTo>
                  <a:pt x="378815" y="4899784"/>
                </a:lnTo>
                <a:lnTo>
                  <a:pt x="364105" y="4908478"/>
                </a:lnTo>
                <a:cubicBezTo>
                  <a:pt x="363088" y="4908808"/>
                  <a:pt x="363641" y="4907429"/>
                  <a:pt x="365088" y="4905206"/>
                </a:cubicBezTo>
                <a:lnTo>
                  <a:pt x="366173" y="4903783"/>
                </a:lnTo>
                <a:lnTo>
                  <a:pt x="382110" y="4895691"/>
                </a:lnTo>
                <a:lnTo>
                  <a:pt x="384152" y="4893156"/>
                </a:lnTo>
                <a:lnTo>
                  <a:pt x="390838" y="4882083"/>
                </a:lnTo>
                <a:lnTo>
                  <a:pt x="378067" y="4886595"/>
                </a:lnTo>
                <a:lnTo>
                  <a:pt x="381479" y="4884578"/>
                </a:lnTo>
                <a:lnTo>
                  <a:pt x="336554" y="4904118"/>
                </a:lnTo>
                <a:cubicBezTo>
                  <a:pt x="316355" y="4913004"/>
                  <a:pt x="296829" y="4921351"/>
                  <a:pt x="278275" y="4927993"/>
                </a:cubicBezTo>
                <a:cubicBezTo>
                  <a:pt x="298924" y="4916864"/>
                  <a:pt x="322864" y="4906092"/>
                  <a:pt x="345307" y="4897117"/>
                </a:cubicBezTo>
                <a:lnTo>
                  <a:pt x="367451" y="4885988"/>
                </a:lnTo>
                <a:cubicBezTo>
                  <a:pt x="367451" y="4884821"/>
                  <a:pt x="366291" y="4884373"/>
                  <a:pt x="364497" y="4884390"/>
                </a:cubicBezTo>
                <a:lnTo>
                  <a:pt x="363474" y="4884569"/>
                </a:lnTo>
                <a:lnTo>
                  <a:pt x="356378" y="4887805"/>
                </a:lnTo>
                <a:lnTo>
                  <a:pt x="358963" y="4885713"/>
                </a:lnTo>
                <a:lnTo>
                  <a:pt x="359536" y="4885265"/>
                </a:lnTo>
                <a:lnTo>
                  <a:pt x="357726" y="4885585"/>
                </a:lnTo>
                <a:cubicBezTo>
                  <a:pt x="352639" y="4886975"/>
                  <a:pt x="347102" y="4889219"/>
                  <a:pt x="345307" y="4890296"/>
                </a:cubicBezTo>
                <a:cubicBezTo>
                  <a:pt x="295034" y="4910401"/>
                  <a:pt x="239374" y="4941635"/>
                  <a:pt x="193289" y="4954918"/>
                </a:cubicBezTo>
                <a:cubicBezTo>
                  <a:pt x="233987" y="4930505"/>
                  <a:pt x="289348" y="4912555"/>
                  <a:pt x="332140" y="4890296"/>
                </a:cubicBezTo>
                <a:cubicBezTo>
                  <a:pt x="319272" y="4897117"/>
                  <a:pt x="343213" y="4885988"/>
                  <a:pt x="341418" y="4883475"/>
                </a:cubicBezTo>
                <a:cubicBezTo>
                  <a:pt x="337826" y="4879167"/>
                  <a:pt x="332140" y="4888142"/>
                  <a:pt x="332140" y="4888142"/>
                </a:cubicBezTo>
                <a:cubicBezTo>
                  <a:pt x="305209" y="4899272"/>
                  <a:pt x="279323" y="4910401"/>
                  <a:pt x="253925" y="4920991"/>
                </a:cubicBezTo>
                <a:lnTo>
                  <a:pt x="203298" y="4940905"/>
                </a:lnTo>
                <a:lnTo>
                  <a:pt x="209429" y="4936083"/>
                </a:lnTo>
                <a:lnTo>
                  <a:pt x="209676" y="4935843"/>
                </a:lnTo>
                <a:lnTo>
                  <a:pt x="211842" y="4934814"/>
                </a:lnTo>
                <a:cubicBezTo>
                  <a:pt x="217529" y="4932660"/>
                  <a:pt x="246854" y="4921530"/>
                  <a:pt x="246854" y="4919376"/>
                </a:cubicBezTo>
                <a:cubicBezTo>
                  <a:pt x="246854" y="4912555"/>
                  <a:pt x="217529" y="4925839"/>
                  <a:pt x="221120" y="4925839"/>
                </a:cubicBezTo>
                <a:lnTo>
                  <a:pt x="218639" y="4926993"/>
                </a:lnTo>
                <a:lnTo>
                  <a:pt x="219022" y="4922975"/>
                </a:lnTo>
                <a:cubicBezTo>
                  <a:pt x="217502" y="4923285"/>
                  <a:pt x="214584" y="4925065"/>
                  <a:pt x="211054" y="4927550"/>
                </a:cubicBezTo>
                <a:lnTo>
                  <a:pt x="202227" y="4934216"/>
                </a:lnTo>
                <a:lnTo>
                  <a:pt x="195085" y="4936968"/>
                </a:lnTo>
                <a:cubicBezTo>
                  <a:pt x="189699" y="4934814"/>
                  <a:pt x="215733" y="4923683"/>
                  <a:pt x="215733" y="4923683"/>
                </a:cubicBezTo>
                <a:cubicBezTo>
                  <a:pt x="240570" y="4913632"/>
                  <a:pt x="263687" y="4903579"/>
                  <a:pt x="285681" y="4893841"/>
                </a:cubicBezTo>
                <a:lnTo>
                  <a:pt x="334248" y="4872362"/>
                </a:lnTo>
                <a:lnTo>
                  <a:pt x="332332" y="4872373"/>
                </a:lnTo>
                <a:lnTo>
                  <a:pt x="329400" y="4870480"/>
                </a:lnTo>
                <a:lnTo>
                  <a:pt x="358627" y="4857115"/>
                </a:lnTo>
                <a:lnTo>
                  <a:pt x="367336" y="4853046"/>
                </a:lnTo>
                <a:lnTo>
                  <a:pt x="366011" y="4852121"/>
                </a:lnTo>
                <a:lnTo>
                  <a:pt x="336105" y="4864672"/>
                </a:lnTo>
                <a:cubicBezTo>
                  <a:pt x="318300" y="4872436"/>
                  <a:pt x="300719" y="4880244"/>
                  <a:pt x="282166" y="4888142"/>
                </a:cubicBezTo>
                <a:cubicBezTo>
                  <a:pt x="280370" y="4888142"/>
                  <a:pt x="245058" y="4908247"/>
                  <a:pt x="241169" y="4906092"/>
                </a:cubicBezTo>
                <a:cubicBezTo>
                  <a:pt x="239374" y="4902682"/>
                  <a:pt x="244984" y="4899272"/>
                  <a:pt x="251045" y="4896713"/>
                </a:cubicBezTo>
                <a:lnTo>
                  <a:pt x="253525" y="4895817"/>
                </a:lnTo>
                <a:lnTo>
                  <a:pt x="256641" y="4892524"/>
                </a:lnTo>
                <a:cubicBezTo>
                  <a:pt x="263668" y="4885954"/>
                  <a:pt x="275466" y="4876365"/>
                  <a:pt x="277444" y="4874250"/>
                </a:cubicBezTo>
                <a:cubicBezTo>
                  <a:pt x="285574" y="4867570"/>
                  <a:pt x="291857" y="4862173"/>
                  <a:pt x="297270" y="4857352"/>
                </a:cubicBezTo>
                <a:lnTo>
                  <a:pt x="300061" y="4854782"/>
                </a:lnTo>
                <a:lnTo>
                  <a:pt x="317880" y="4846392"/>
                </a:lnTo>
                <a:lnTo>
                  <a:pt x="317633" y="4845603"/>
                </a:lnTo>
                <a:lnTo>
                  <a:pt x="335073" y="4835080"/>
                </a:lnTo>
                <a:lnTo>
                  <a:pt x="348250" y="4827129"/>
                </a:lnTo>
                <a:lnTo>
                  <a:pt x="318518" y="4839922"/>
                </a:lnTo>
                <a:lnTo>
                  <a:pt x="313623" y="4842278"/>
                </a:lnTo>
                <a:lnTo>
                  <a:pt x="327122" y="4829688"/>
                </a:lnTo>
                <a:lnTo>
                  <a:pt x="332576" y="4824777"/>
                </a:lnTo>
                <a:lnTo>
                  <a:pt x="325487" y="4827357"/>
                </a:lnTo>
                <a:cubicBezTo>
                  <a:pt x="313998" y="4831127"/>
                  <a:pt x="302888" y="4833483"/>
                  <a:pt x="321069" y="4823521"/>
                </a:cubicBezTo>
                <a:lnTo>
                  <a:pt x="354340" y="4805836"/>
                </a:lnTo>
                <a:lnTo>
                  <a:pt x="361936" y="4799435"/>
                </a:lnTo>
                <a:lnTo>
                  <a:pt x="371573" y="4790652"/>
                </a:lnTo>
                <a:lnTo>
                  <a:pt x="349608" y="4801126"/>
                </a:lnTo>
                <a:lnTo>
                  <a:pt x="343996" y="4803809"/>
                </a:lnTo>
                <a:lnTo>
                  <a:pt x="340379" y="4807090"/>
                </a:lnTo>
                <a:cubicBezTo>
                  <a:pt x="332515" y="4814618"/>
                  <a:pt x="326010" y="4821150"/>
                  <a:pt x="323246" y="4816158"/>
                </a:cubicBezTo>
                <a:cubicBezTo>
                  <a:pt x="323384" y="4816767"/>
                  <a:pt x="324681" y="4815664"/>
                  <a:pt x="326626" y="4813553"/>
                </a:cubicBezTo>
                <a:lnTo>
                  <a:pt x="328649" y="4811142"/>
                </a:lnTo>
                <a:lnTo>
                  <a:pt x="317140" y="4816641"/>
                </a:lnTo>
                <a:lnTo>
                  <a:pt x="318454" y="4815248"/>
                </a:lnTo>
                <a:lnTo>
                  <a:pt x="297383" y="4825234"/>
                </a:lnTo>
                <a:lnTo>
                  <a:pt x="295739" y="4823515"/>
                </a:lnTo>
                <a:lnTo>
                  <a:pt x="287795" y="4830078"/>
                </a:lnTo>
                <a:lnTo>
                  <a:pt x="272889" y="4836803"/>
                </a:lnTo>
                <a:lnTo>
                  <a:pt x="271095" y="4837622"/>
                </a:lnTo>
                <a:lnTo>
                  <a:pt x="278031" y="4831156"/>
                </a:lnTo>
                <a:lnTo>
                  <a:pt x="291706" y="4819299"/>
                </a:lnTo>
                <a:lnTo>
                  <a:pt x="284892" y="4812175"/>
                </a:lnTo>
                <a:lnTo>
                  <a:pt x="320576" y="4795367"/>
                </a:lnTo>
                <a:lnTo>
                  <a:pt x="322975" y="4793471"/>
                </a:lnTo>
                <a:lnTo>
                  <a:pt x="335687" y="4784080"/>
                </a:lnTo>
                <a:lnTo>
                  <a:pt x="335057" y="4783300"/>
                </a:lnTo>
                <a:cubicBezTo>
                  <a:pt x="333839" y="4781732"/>
                  <a:pt x="333055" y="4780678"/>
                  <a:pt x="333055" y="4780678"/>
                </a:cubicBezTo>
                <a:cubicBezTo>
                  <a:pt x="328989" y="4782000"/>
                  <a:pt x="312217" y="4797925"/>
                  <a:pt x="303746" y="4800679"/>
                </a:cubicBezTo>
                <a:cubicBezTo>
                  <a:pt x="303746" y="4800679"/>
                  <a:pt x="294148" y="4803799"/>
                  <a:pt x="301763" y="4796062"/>
                </a:cubicBezTo>
                <a:lnTo>
                  <a:pt x="304267" y="4793771"/>
                </a:lnTo>
                <a:lnTo>
                  <a:pt x="303472" y="4794029"/>
                </a:lnTo>
                <a:cubicBezTo>
                  <a:pt x="297924" y="4798452"/>
                  <a:pt x="296103" y="4801662"/>
                  <a:pt x="292679" y="4805830"/>
                </a:cubicBezTo>
                <a:cubicBezTo>
                  <a:pt x="290647" y="4806490"/>
                  <a:pt x="283566" y="4805737"/>
                  <a:pt x="277770" y="4810676"/>
                </a:cubicBezTo>
                <a:cubicBezTo>
                  <a:pt x="272221" y="4815097"/>
                  <a:pt x="259947" y="4829998"/>
                  <a:pt x="247621" y="4836623"/>
                </a:cubicBezTo>
                <a:cubicBezTo>
                  <a:pt x="227714" y="4848331"/>
                  <a:pt x="253797" y="4823706"/>
                  <a:pt x="259684" y="4819173"/>
                </a:cubicBezTo>
                <a:cubicBezTo>
                  <a:pt x="266961" y="4811135"/>
                  <a:pt x="276576" y="4805391"/>
                  <a:pt x="280431" y="4801520"/>
                </a:cubicBezTo>
                <a:cubicBezTo>
                  <a:pt x="281172" y="4799970"/>
                  <a:pt x="281244" y="4797874"/>
                  <a:pt x="281570" y="4795695"/>
                </a:cubicBezTo>
                <a:lnTo>
                  <a:pt x="282969" y="4792376"/>
                </a:lnTo>
                <a:lnTo>
                  <a:pt x="277447" y="4795714"/>
                </a:lnTo>
                <a:cubicBezTo>
                  <a:pt x="274416" y="4797341"/>
                  <a:pt x="272173" y="4798178"/>
                  <a:pt x="271419" y="4797660"/>
                </a:cubicBezTo>
                <a:cubicBezTo>
                  <a:pt x="271096" y="4797437"/>
                  <a:pt x="271106" y="4796978"/>
                  <a:pt x="271382" y="4796334"/>
                </a:cubicBezTo>
                <a:lnTo>
                  <a:pt x="271596" y="4796002"/>
                </a:lnTo>
                <a:lnTo>
                  <a:pt x="264758" y="4801378"/>
                </a:lnTo>
                <a:cubicBezTo>
                  <a:pt x="258871" y="4805911"/>
                  <a:pt x="250399" y="4808665"/>
                  <a:pt x="240445" y="4814519"/>
                </a:cubicBezTo>
                <a:cubicBezTo>
                  <a:pt x="229011" y="4823473"/>
                  <a:pt x="226138" y="4830079"/>
                  <a:pt x="217116" y="4830394"/>
                </a:cubicBezTo>
                <a:cubicBezTo>
                  <a:pt x="210034" y="4829641"/>
                  <a:pt x="208381" y="4822324"/>
                  <a:pt x="204316" y="4823646"/>
                </a:cubicBezTo>
                <a:cubicBezTo>
                  <a:pt x="193812" y="4827061"/>
                  <a:pt x="168280" y="4854125"/>
                  <a:pt x="156937" y="4863485"/>
                </a:cubicBezTo>
                <a:lnTo>
                  <a:pt x="138669" y="4878769"/>
                </a:lnTo>
                <a:lnTo>
                  <a:pt x="135834" y="4879167"/>
                </a:lnTo>
                <a:lnTo>
                  <a:pt x="127811" y="4881048"/>
                </a:lnTo>
                <a:lnTo>
                  <a:pt x="133518" y="4875954"/>
                </a:lnTo>
                <a:cubicBezTo>
                  <a:pt x="161024" y="4851792"/>
                  <a:pt x="189255" y="4827015"/>
                  <a:pt x="219250" y="4799591"/>
                </a:cubicBezTo>
                <a:cubicBezTo>
                  <a:pt x="224799" y="4795168"/>
                  <a:pt x="237717" y="4783114"/>
                  <a:pt x="252915" y="4769882"/>
                </a:cubicBezTo>
                <a:cubicBezTo>
                  <a:pt x="258802" y="4765350"/>
                  <a:pt x="302328" y="4729382"/>
                  <a:pt x="276964" y="4745918"/>
                </a:cubicBezTo>
                <a:cubicBezTo>
                  <a:pt x="253203" y="4761497"/>
                  <a:pt x="287757" y="4734118"/>
                  <a:pt x="291272" y="4730357"/>
                </a:cubicBezTo>
                <a:cubicBezTo>
                  <a:pt x="291728" y="4729555"/>
                  <a:pt x="292306" y="4728193"/>
                  <a:pt x="292880" y="4726576"/>
                </a:cubicBezTo>
                <a:lnTo>
                  <a:pt x="293387" y="4724847"/>
                </a:lnTo>
                <a:lnTo>
                  <a:pt x="276586" y="4731726"/>
                </a:lnTo>
                <a:lnTo>
                  <a:pt x="268148" y="4734254"/>
                </a:lnTo>
                <a:lnTo>
                  <a:pt x="268107" y="4734287"/>
                </a:lnTo>
                <a:cubicBezTo>
                  <a:pt x="255273" y="4744897"/>
                  <a:pt x="241957" y="4755990"/>
                  <a:pt x="239013" y="4758256"/>
                </a:cubicBezTo>
                <a:cubicBezTo>
                  <a:pt x="223511" y="4768531"/>
                  <a:pt x="209796" y="4778663"/>
                  <a:pt x="197809" y="4785178"/>
                </a:cubicBezTo>
                <a:cubicBezTo>
                  <a:pt x="195777" y="4785839"/>
                  <a:pt x="188787" y="4785493"/>
                  <a:pt x="186755" y="4786154"/>
                </a:cubicBezTo>
                <a:cubicBezTo>
                  <a:pt x="168330" y="4794762"/>
                  <a:pt x="148948" y="4828118"/>
                  <a:pt x="145170" y="4821056"/>
                </a:cubicBezTo>
                <a:cubicBezTo>
                  <a:pt x="145170" y="4821056"/>
                  <a:pt x="150168" y="4814194"/>
                  <a:pt x="153132" y="4807994"/>
                </a:cubicBezTo>
                <a:lnTo>
                  <a:pt x="153270" y="4809343"/>
                </a:lnTo>
                <a:lnTo>
                  <a:pt x="151650" y="4811094"/>
                </a:lnTo>
                <a:cubicBezTo>
                  <a:pt x="152666" y="4810763"/>
                  <a:pt x="153174" y="4810598"/>
                  <a:pt x="153360" y="4810211"/>
                </a:cubicBezTo>
                <a:lnTo>
                  <a:pt x="153270" y="4809343"/>
                </a:lnTo>
                <a:lnTo>
                  <a:pt x="156250" y="4806124"/>
                </a:lnTo>
                <a:lnTo>
                  <a:pt x="158697" y="4804657"/>
                </a:lnTo>
                <a:cubicBezTo>
                  <a:pt x="160104" y="4803436"/>
                  <a:pt x="160960" y="4802394"/>
                  <a:pt x="160960" y="4802394"/>
                </a:cubicBezTo>
                <a:cubicBezTo>
                  <a:pt x="160960" y="4802394"/>
                  <a:pt x="159307" y="4795077"/>
                  <a:pt x="163069" y="4790799"/>
                </a:cubicBezTo>
                <a:cubicBezTo>
                  <a:pt x="169887" y="4780728"/>
                  <a:pt x="195251" y="4764191"/>
                  <a:pt x="202620" y="4756559"/>
                </a:cubicBezTo>
                <a:cubicBezTo>
                  <a:pt x="204654" y="4755898"/>
                  <a:pt x="203460" y="4750613"/>
                  <a:pt x="204942" y="4747512"/>
                </a:cubicBezTo>
                <a:cubicBezTo>
                  <a:pt x="211167" y="4737634"/>
                  <a:pt x="227491" y="4727173"/>
                  <a:pt x="240675" y="4717303"/>
                </a:cubicBezTo>
                <a:lnTo>
                  <a:pt x="248179" y="4711098"/>
                </a:lnTo>
                <a:lnTo>
                  <a:pt x="245352" y="4711307"/>
                </a:lnTo>
                <a:cubicBezTo>
                  <a:pt x="243032" y="4711577"/>
                  <a:pt x="240713" y="4712114"/>
                  <a:pt x="240713" y="4713191"/>
                </a:cubicBezTo>
                <a:cubicBezTo>
                  <a:pt x="240713" y="4712114"/>
                  <a:pt x="245352" y="4708793"/>
                  <a:pt x="252085" y="4704620"/>
                </a:cubicBezTo>
                <a:lnTo>
                  <a:pt x="255448" y="4702697"/>
                </a:lnTo>
                <a:lnTo>
                  <a:pt x="253030" y="4701465"/>
                </a:lnTo>
                <a:lnTo>
                  <a:pt x="136628" y="4792904"/>
                </a:lnTo>
                <a:lnTo>
                  <a:pt x="77595" y="4844290"/>
                </a:lnTo>
                <a:lnTo>
                  <a:pt x="72282" y="4845778"/>
                </a:lnTo>
                <a:lnTo>
                  <a:pt x="60060" y="4850006"/>
                </a:lnTo>
                <a:lnTo>
                  <a:pt x="77568" y="4832559"/>
                </a:lnTo>
                <a:lnTo>
                  <a:pt x="58356" y="4846722"/>
                </a:lnTo>
                <a:lnTo>
                  <a:pt x="55936" y="4841471"/>
                </a:lnTo>
                <a:cubicBezTo>
                  <a:pt x="58030" y="4841471"/>
                  <a:pt x="59825" y="4841471"/>
                  <a:pt x="59825" y="4841471"/>
                </a:cubicBezTo>
                <a:cubicBezTo>
                  <a:pt x="55935" y="4836803"/>
                  <a:pt x="55935" y="4838957"/>
                  <a:pt x="55936" y="4841471"/>
                </a:cubicBezTo>
                <a:lnTo>
                  <a:pt x="48331" y="4844755"/>
                </a:lnTo>
                <a:lnTo>
                  <a:pt x="65248" y="4828840"/>
                </a:lnTo>
                <a:lnTo>
                  <a:pt x="71226" y="4824760"/>
                </a:lnTo>
                <a:cubicBezTo>
                  <a:pt x="73217" y="4823542"/>
                  <a:pt x="74489" y="4822982"/>
                  <a:pt x="74489" y="4823521"/>
                </a:cubicBezTo>
                <a:lnTo>
                  <a:pt x="72538" y="4821983"/>
                </a:lnTo>
                <a:lnTo>
                  <a:pt x="95172" y="4800690"/>
                </a:lnTo>
                <a:lnTo>
                  <a:pt x="103516" y="4796578"/>
                </a:lnTo>
                <a:cubicBezTo>
                  <a:pt x="108865" y="4794059"/>
                  <a:pt x="115036" y="4791298"/>
                  <a:pt x="122967" y="4787978"/>
                </a:cubicBezTo>
                <a:cubicBezTo>
                  <a:pt x="126557" y="4785824"/>
                  <a:pt x="160074" y="4772541"/>
                  <a:pt x="145112" y="4774695"/>
                </a:cubicBezTo>
                <a:cubicBezTo>
                  <a:pt x="134038" y="4776849"/>
                  <a:pt x="111596" y="4790132"/>
                  <a:pt x="104413" y="4792286"/>
                </a:cubicBezTo>
                <a:lnTo>
                  <a:pt x="103943" y="4792437"/>
                </a:lnTo>
                <a:lnTo>
                  <a:pt x="110114" y="4786632"/>
                </a:lnTo>
                <a:cubicBezTo>
                  <a:pt x="144957" y="4750868"/>
                  <a:pt x="187262" y="4728823"/>
                  <a:pt x="221553" y="4690620"/>
                </a:cubicBezTo>
                <a:cubicBezTo>
                  <a:pt x="214157" y="4695316"/>
                  <a:pt x="205042" y="4703271"/>
                  <a:pt x="205893" y="4699640"/>
                </a:cubicBezTo>
                <a:lnTo>
                  <a:pt x="210034" y="4692405"/>
                </a:lnTo>
                <a:lnTo>
                  <a:pt x="240657" y="4676955"/>
                </a:lnTo>
                <a:lnTo>
                  <a:pt x="241086" y="4675968"/>
                </a:lnTo>
                <a:lnTo>
                  <a:pt x="241287" y="4675530"/>
                </a:lnTo>
                <a:lnTo>
                  <a:pt x="218558" y="4684247"/>
                </a:lnTo>
                <a:lnTo>
                  <a:pt x="220178" y="4682769"/>
                </a:lnTo>
                <a:cubicBezTo>
                  <a:pt x="226653" y="4677095"/>
                  <a:pt x="234923" y="4669963"/>
                  <a:pt x="242014" y="4663328"/>
                </a:cubicBezTo>
                <a:lnTo>
                  <a:pt x="245395" y="4659561"/>
                </a:lnTo>
                <a:lnTo>
                  <a:pt x="244695" y="4654477"/>
                </a:lnTo>
                <a:lnTo>
                  <a:pt x="224648" y="4667086"/>
                </a:lnTo>
                <a:cubicBezTo>
                  <a:pt x="215995" y="4673663"/>
                  <a:pt x="207973" y="4680417"/>
                  <a:pt x="196308" y="4688354"/>
                </a:cubicBezTo>
                <a:cubicBezTo>
                  <a:pt x="165608" y="4711863"/>
                  <a:pt x="189870" y="4690447"/>
                  <a:pt x="196045" y="4677530"/>
                </a:cubicBezTo>
                <a:cubicBezTo>
                  <a:pt x="200739" y="4667713"/>
                  <a:pt x="187285" y="4688669"/>
                  <a:pt x="187574" y="4680284"/>
                </a:cubicBezTo>
                <a:cubicBezTo>
                  <a:pt x="187862" y="4671900"/>
                  <a:pt x="208320" y="4662630"/>
                  <a:pt x="215688" y="4654999"/>
                </a:cubicBezTo>
                <a:lnTo>
                  <a:pt x="216268" y="4654556"/>
                </a:lnTo>
                <a:lnTo>
                  <a:pt x="215555" y="4647378"/>
                </a:lnTo>
                <a:lnTo>
                  <a:pt x="216632" y="4633319"/>
                </a:lnTo>
                <a:lnTo>
                  <a:pt x="209616" y="4637772"/>
                </a:lnTo>
                <a:cubicBezTo>
                  <a:pt x="179848" y="4655741"/>
                  <a:pt x="161135" y="4672734"/>
                  <a:pt x="131274" y="4690296"/>
                </a:cubicBezTo>
                <a:cubicBezTo>
                  <a:pt x="152952" y="4667103"/>
                  <a:pt x="177264" y="4653963"/>
                  <a:pt x="201524" y="4632547"/>
                </a:cubicBezTo>
                <a:cubicBezTo>
                  <a:pt x="207366" y="4627813"/>
                  <a:pt x="213792" y="4623651"/>
                  <a:pt x="219529" y="4619059"/>
                </a:cubicBezTo>
                <a:lnTo>
                  <a:pt x="220145" y="4618343"/>
                </a:lnTo>
                <a:lnTo>
                  <a:pt x="217564" y="4614268"/>
                </a:lnTo>
                <a:cubicBezTo>
                  <a:pt x="216617" y="4607395"/>
                  <a:pt x="202871" y="4609286"/>
                  <a:pt x="198959" y="4606322"/>
                </a:cubicBezTo>
                <a:cubicBezTo>
                  <a:pt x="197361" y="4598953"/>
                  <a:pt x="207851" y="4594593"/>
                  <a:pt x="206253" y="4587225"/>
                </a:cubicBezTo>
                <a:lnTo>
                  <a:pt x="206229" y="4586832"/>
                </a:lnTo>
                <a:lnTo>
                  <a:pt x="203818" y="4588375"/>
                </a:lnTo>
                <a:cubicBezTo>
                  <a:pt x="202310" y="4589118"/>
                  <a:pt x="202168" y="4588780"/>
                  <a:pt x="203029" y="4587651"/>
                </a:cubicBezTo>
                <a:lnTo>
                  <a:pt x="206099" y="4584658"/>
                </a:lnTo>
                <a:lnTo>
                  <a:pt x="204819" y="4563562"/>
                </a:lnTo>
                <a:lnTo>
                  <a:pt x="201241" y="4544212"/>
                </a:lnTo>
                <a:lnTo>
                  <a:pt x="173941" y="4560349"/>
                </a:lnTo>
                <a:cubicBezTo>
                  <a:pt x="172924" y="4560680"/>
                  <a:pt x="173478" y="4559300"/>
                  <a:pt x="174924" y="4557077"/>
                </a:cubicBezTo>
                <a:lnTo>
                  <a:pt x="176009" y="4555655"/>
                </a:lnTo>
                <a:lnTo>
                  <a:pt x="201010" y="4542960"/>
                </a:lnTo>
                <a:lnTo>
                  <a:pt x="199965" y="4537307"/>
                </a:lnTo>
                <a:lnTo>
                  <a:pt x="198850" y="4534598"/>
                </a:lnTo>
                <a:lnTo>
                  <a:pt x="187903" y="4538466"/>
                </a:lnTo>
                <a:lnTo>
                  <a:pt x="198254" y="4533151"/>
                </a:lnTo>
                <a:lnTo>
                  <a:pt x="195457" y="4526348"/>
                </a:lnTo>
                <a:lnTo>
                  <a:pt x="184689" y="4531255"/>
                </a:lnTo>
                <a:lnTo>
                  <a:pt x="184644" y="4538905"/>
                </a:lnTo>
                <a:cubicBezTo>
                  <a:pt x="182709" y="4545519"/>
                  <a:pt x="177740" y="4549705"/>
                  <a:pt x="174288" y="4537340"/>
                </a:cubicBezTo>
                <a:lnTo>
                  <a:pt x="174441" y="4535925"/>
                </a:lnTo>
                <a:lnTo>
                  <a:pt x="166213" y="4539676"/>
                </a:lnTo>
                <a:lnTo>
                  <a:pt x="168799" y="4537584"/>
                </a:lnTo>
                <a:lnTo>
                  <a:pt x="174774" y="4532848"/>
                </a:lnTo>
                <a:lnTo>
                  <a:pt x="175187" y="4529044"/>
                </a:lnTo>
                <a:cubicBezTo>
                  <a:pt x="174956" y="4526304"/>
                  <a:pt x="174843" y="4524423"/>
                  <a:pt x="176799" y="4525905"/>
                </a:cubicBezTo>
                <a:lnTo>
                  <a:pt x="181341" y="4527643"/>
                </a:lnTo>
                <a:lnTo>
                  <a:pt x="191320" y="4519735"/>
                </a:lnTo>
                <a:lnTo>
                  <a:pt x="195962" y="4515447"/>
                </a:lnTo>
                <a:lnTo>
                  <a:pt x="195984" y="4515365"/>
                </a:lnTo>
                <a:lnTo>
                  <a:pt x="187512" y="4520592"/>
                </a:lnTo>
                <a:cubicBezTo>
                  <a:pt x="165663" y="4533367"/>
                  <a:pt x="190816" y="4514281"/>
                  <a:pt x="195721" y="4507014"/>
                </a:cubicBezTo>
                <a:cubicBezTo>
                  <a:pt x="193688" y="4507674"/>
                  <a:pt x="191654" y="4508335"/>
                  <a:pt x="189621" y="4508996"/>
                </a:cubicBezTo>
                <a:cubicBezTo>
                  <a:pt x="191654" y="4508335"/>
                  <a:pt x="175092" y="4505864"/>
                  <a:pt x="174449" y="4503019"/>
                </a:cubicBezTo>
                <a:cubicBezTo>
                  <a:pt x="173622" y="4499360"/>
                  <a:pt x="193686" y="4481300"/>
                  <a:pt x="206253" y="4470588"/>
                </a:cubicBezTo>
                <a:lnTo>
                  <a:pt x="211948" y="4465879"/>
                </a:lnTo>
                <a:lnTo>
                  <a:pt x="215401" y="4460448"/>
                </a:lnTo>
                <a:lnTo>
                  <a:pt x="215516" y="4458079"/>
                </a:lnTo>
                <a:cubicBezTo>
                  <a:pt x="205097" y="4462674"/>
                  <a:pt x="169363" y="4490162"/>
                  <a:pt x="168467" y="4486199"/>
                </a:cubicBezTo>
                <a:cubicBezTo>
                  <a:pt x="167683" y="4485145"/>
                  <a:pt x="169470" y="4482382"/>
                  <a:pt x="172256" y="4479070"/>
                </a:cubicBezTo>
                <a:lnTo>
                  <a:pt x="175317" y="4475810"/>
                </a:lnTo>
                <a:lnTo>
                  <a:pt x="218651" y="4455338"/>
                </a:lnTo>
                <a:lnTo>
                  <a:pt x="222183" y="4449786"/>
                </a:lnTo>
                <a:lnTo>
                  <a:pt x="183527" y="4468053"/>
                </a:lnTo>
                <a:lnTo>
                  <a:pt x="181970" y="4468723"/>
                </a:lnTo>
                <a:lnTo>
                  <a:pt x="182051" y="4468637"/>
                </a:lnTo>
                <a:cubicBezTo>
                  <a:pt x="188491" y="4462126"/>
                  <a:pt x="192661" y="4458043"/>
                  <a:pt x="182012" y="4465650"/>
                </a:cubicBezTo>
                <a:lnTo>
                  <a:pt x="164403" y="4476282"/>
                </a:lnTo>
                <a:lnTo>
                  <a:pt x="128353" y="4491794"/>
                </a:lnTo>
                <a:lnTo>
                  <a:pt x="123459" y="4494150"/>
                </a:lnTo>
                <a:lnTo>
                  <a:pt x="136957" y="4481558"/>
                </a:lnTo>
                <a:cubicBezTo>
                  <a:pt x="142797" y="4476216"/>
                  <a:pt x="149723" y="4470039"/>
                  <a:pt x="158709" y="4462317"/>
                </a:cubicBezTo>
                <a:cubicBezTo>
                  <a:pt x="168110" y="4454023"/>
                  <a:pt x="175939" y="4448423"/>
                  <a:pt x="183309" y="4440791"/>
                </a:cubicBezTo>
                <a:cubicBezTo>
                  <a:pt x="199099" y="4422130"/>
                  <a:pt x="166366" y="4446299"/>
                  <a:pt x="158446" y="4451493"/>
                </a:cubicBezTo>
                <a:cubicBezTo>
                  <a:pt x="147102" y="4460853"/>
                  <a:pt x="136768" y="4474686"/>
                  <a:pt x="133083" y="4468029"/>
                </a:cubicBezTo>
                <a:cubicBezTo>
                  <a:pt x="133634" y="4470468"/>
                  <a:pt x="152726" y="4445497"/>
                  <a:pt x="157633" y="4438230"/>
                </a:cubicBezTo>
                <a:cubicBezTo>
                  <a:pt x="157633" y="4438230"/>
                  <a:pt x="171991" y="4430943"/>
                  <a:pt x="164451" y="4428159"/>
                </a:cubicBezTo>
                <a:cubicBezTo>
                  <a:pt x="164451" y="4428159"/>
                  <a:pt x="155048" y="4436452"/>
                  <a:pt x="149500" y="4440873"/>
                </a:cubicBezTo>
                <a:cubicBezTo>
                  <a:pt x="146026" y="4436766"/>
                  <a:pt x="142891" y="4432549"/>
                  <a:pt x="142891" y="4432549"/>
                </a:cubicBezTo>
                <a:cubicBezTo>
                  <a:pt x="138824" y="4433871"/>
                  <a:pt x="122053" y="4449797"/>
                  <a:pt x="113582" y="4452550"/>
                </a:cubicBezTo>
                <a:cubicBezTo>
                  <a:pt x="113582" y="4452550"/>
                  <a:pt x="101044" y="4456626"/>
                  <a:pt x="115996" y="4443910"/>
                </a:cubicBezTo>
                <a:cubicBezTo>
                  <a:pt x="127678" y="4434440"/>
                  <a:pt x="120952" y="4444918"/>
                  <a:pt x="125645" y="4435101"/>
                </a:cubicBezTo>
                <a:cubicBezTo>
                  <a:pt x="122434" y="4441817"/>
                  <a:pt x="116623" y="4435416"/>
                  <a:pt x="117554" y="4429876"/>
                </a:cubicBezTo>
                <a:cubicBezTo>
                  <a:pt x="117183" y="4430652"/>
                  <a:pt x="119170" y="4429487"/>
                  <a:pt x="122352" y="4427267"/>
                </a:cubicBezTo>
                <a:lnTo>
                  <a:pt x="132284" y="4419836"/>
                </a:lnTo>
                <a:lnTo>
                  <a:pt x="132729" y="4419633"/>
                </a:lnTo>
                <a:cubicBezTo>
                  <a:pt x="172791" y="4401233"/>
                  <a:pt x="212591" y="4382834"/>
                  <a:pt x="250446" y="4365063"/>
                </a:cubicBezTo>
                <a:lnTo>
                  <a:pt x="332766" y="4320007"/>
                </a:lnTo>
                <a:lnTo>
                  <a:pt x="352693" y="4297974"/>
                </a:lnTo>
                <a:lnTo>
                  <a:pt x="302515" y="4329521"/>
                </a:lnTo>
                <a:cubicBezTo>
                  <a:pt x="243263" y="4360755"/>
                  <a:pt x="180423" y="4389476"/>
                  <a:pt x="117281" y="4416401"/>
                </a:cubicBezTo>
                <a:lnTo>
                  <a:pt x="115375" y="4417127"/>
                </a:lnTo>
                <a:lnTo>
                  <a:pt x="122908" y="4409903"/>
                </a:lnTo>
                <a:lnTo>
                  <a:pt x="123683" y="4408580"/>
                </a:lnTo>
                <a:lnTo>
                  <a:pt x="126557" y="4407426"/>
                </a:lnTo>
                <a:cubicBezTo>
                  <a:pt x="184013" y="4376192"/>
                  <a:pt x="235783" y="4356088"/>
                  <a:pt x="304310" y="4320546"/>
                </a:cubicBezTo>
                <a:lnTo>
                  <a:pt x="365003" y="4284365"/>
                </a:lnTo>
                <a:lnTo>
                  <a:pt x="383995" y="4263367"/>
                </a:lnTo>
                <a:lnTo>
                  <a:pt x="371042" y="4271720"/>
                </a:lnTo>
                <a:cubicBezTo>
                  <a:pt x="348898" y="4287158"/>
                  <a:pt x="324659" y="4300441"/>
                  <a:pt x="300719" y="4313724"/>
                </a:cubicBezTo>
                <a:cubicBezTo>
                  <a:pt x="291443" y="4318391"/>
                  <a:pt x="261817" y="4338496"/>
                  <a:pt x="265408" y="4329521"/>
                </a:cubicBezTo>
                <a:cubicBezTo>
                  <a:pt x="261817" y="4329521"/>
                  <a:pt x="257927" y="4329521"/>
                  <a:pt x="256132" y="4333829"/>
                </a:cubicBezTo>
                <a:cubicBezTo>
                  <a:pt x="210047" y="4353934"/>
                  <a:pt x="165459" y="4378347"/>
                  <a:pt x="111596" y="4396297"/>
                </a:cubicBezTo>
                <a:cubicBezTo>
                  <a:pt x="157979" y="4374038"/>
                  <a:pt x="213639" y="4347113"/>
                  <a:pt x="261817" y="4324853"/>
                </a:cubicBezTo>
                <a:cubicBezTo>
                  <a:pt x="268999" y="4320546"/>
                  <a:pt x="311791" y="4302596"/>
                  <a:pt x="311791" y="4298287"/>
                </a:cubicBezTo>
                <a:lnTo>
                  <a:pt x="301804" y="4298656"/>
                </a:lnTo>
                <a:lnTo>
                  <a:pt x="302515" y="4298287"/>
                </a:lnTo>
                <a:lnTo>
                  <a:pt x="301515" y="4298667"/>
                </a:lnTo>
                <a:lnTo>
                  <a:pt x="292625" y="4298994"/>
                </a:lnTo>
                <a:cubicBezTo>
                  <a:pt x="265004" y="4307212"/>
                  <a:pt x="221864" y="4327981"/>
                  <a:pt x="265269" y="4312393"/>
                </a:cubicBezTo>
                <a:lnTo>
                  <a:pt x="301515" y="4298667"/>
                </a:lnTo>
                <a:lnTo>
                  <a:pt x="301804" y="4298656"/>
                </a:lnTo>
                <a:lnTo>
                  <a:pt x="289348" y="4305108"/>
                </a:lnTo>
                <a:cubicBezTo>
                  <a:pt x="232193" y="4340650"/>
                  <a:pt x="169351" y="4365063"/>
                  <a:pt x="109800" y="4385167"/>
                </a:cubicBezTo>
                <a:cubicBezTo>
                  <a:pt x="176533" y="4349625"/>
                  <a:pt x="245058" y="4318391"/>
                  <a:pt x="313586" y="4280336"/>
                </a:cubicBezTo>
                <a:cubicBezTo>
                  <a:pt x="345158" y="4262565"/>
                  <a:pt x="374858" y="4243717"/>
                  <a:pt x="403847" y="4224016"/>
                </a:cubicBezTo>
                <a:lnTo>
                  <a:pt x="449892" y="4191122"/>
                </a:lnTo>
                <a:lnTo>
                  <a:pt x="464604" y="4175986"/>
                </a:lnTo>
                <a:lnTo>
                  <a:pt x="449145" y="4186993"/>
                </a:lnTo>
                <a:cubicBezTo>
                  <a:pt x="347102" y="4258077"/>
                  <a:pt x="237578" y="4320546"/>
                  <a:pt x="121171" y="4369370"/>
                </a:cubicBezTo>
                <a:cubicBezTo>
                  <a:pt x="98727" y="4378347"/>
                  <a:pt x="72693" y="4391630"/>
                  <a:pt x="55935" y="4389476"/>
                </a:cubicBezTo>
                <a:cubicBezTo>
                  <a:pt x="44863" y="4391630"/>
                  <a:pt x="44863" y="4394143"/>
                  <a:pt x="39477" y="4396297"/>
                </a:cubicBezTo>
                <a:cubicBezTo>
                  <a:pt x="26309" y="4402758"/>
                  <a:pt x="15239" y="4405272"/>
                  <a:pt x="28105" y="4396297"/>
                </a:cubicBezTo>
                <a:cubicBezTo>
                  <a:pt x="52344" y="4383013"/>
                  <a:pt x="65211" y="4376192"/>
                  <a:pt x="87655" y="4367217"/>
                </a:cubicBezTo>
                <a:cubicBezTo>
                  <a:pt x="160074" y="4331675"/>
                  <a:pt x="222915" y="4305108"/>
                  <a:pt x="295034" y="4264899"/>
                </a:cubicBezTo>
                <a:cubicBezTo>
                  <a:pt x="336030" y="4242639"/>
                  <a:pt x="365656" y="4222535"/>
                  <a:pt x="406353" y="4195969"/>
                </a:cubicBezTo>
                <a:cubicBezTo>
                  <a:pt x="426702" y="4182685"/>
                  <a:pt x="463808" y="4160427"/>
                  <a:pt x="486252" y="4142475"/>
                </a:cubicBezTo>
                <a:cubicBezTo>
                  <a:pt x="488047" y="4142476"/>
                  <a:pt x="510192" y="4122371"/>
                  <a:pt x="510192" y="4120217"/>
                </a:cubicBezTo>
                <a:cubicBezTo>
                  <a:pt x="510192" y="4118064"/>
                  <a:pt x="499119" y="4124884"/>
                  <a:pt x="497324" y="4124884"/>
                </a:cubicBezTo>
                <a:cubicBezTo>
                  <a:pt x="430593" y="4169401"/>
                  <a:pt x="369247" y="4218228"/>
                  <a:pt x="300719" y="4255923"/>
                </a:cubicBezTo>
                <a:cubicBezTo>
                  <a:pt x="239374" y="4291824"/>
                  <a:pt x="163664" y="4324853"/>
                  <a:pt x="98727" y="4353934"/>
                </a:cubicBezTo>
                <a:cubicBezTo>
                  <a:pt x="87656" y="4358241"/>
                  <a:pt x="72694" y="4365063"/>
                  <a:pt x="67306" y="4367217"/>
                </a:cubicBezTo>
                <a:cubicBezTo>
                  <a:pt x="59825" y="4367217"/>
                  <a:pt x="65211" y="4362909"/>
                  <a:pt x="59825" y="4362909"/>
                </a:cubicBezTo>
                <a:cubicBezTo>
                  <a:pt x="59825" y="4362909"/>
                  <a:pt x="50549" y="4362909"/>
                  <a:pt x="50549" y="4365063"/>
                </a:cubicBezTo>
                <a:cubicBezTo>
                  <a:pt x="50549" y="4362909"/>
                  <a:pt x="69103" y="4351779"/>
                  <a:pt x="85862" y="4342803"/>
                </a:cubicBezTo>
                <a:lnTo>
                  <a:pt x="87647" y="4344949"/>
                </a:lnTo>
                <a:lnTo>
                  <a:pt x="87539" y="4345010"/>
                </a:lnTo>
                <a:lnTo>
                  <a:pt x="75760" y="4350298"/>
                </a:lnTo>
                <a:cubicBezTo>
                  <a:pt x="69476" y="4353934"/>
                  <a:pt x="62518" y="4358422"/>
                  <a:pt x="59825" y="4360755"/>
                </a:cubicBezTo>
                <a:lnTo>
                  <a:pt x="87539" y="4345010"/>
                </a:lnTo>
                <a:lnTo>
                  <a:pt x="87655" y="4344958"/>
                </a:lnTo>
                <a:lnTo>
                  <a:pt x="87647" y="4344949"/>
                </a:lnTo>
                <a:lnTo>
                  <a:pt x="101641" y="4336999"/>
                </a:lnTo>
                <a:cubicBezTo>
                  <a:pt x="127100" y="4322072"/>
                  <a:pt x="108080" y="4331227"/>
                  <a:pt x="85862" y="4342803"/>
                </a:cubicBezTo>
                <a:lnTo>
                  <a:pt x="83787" y="4341526"/>
                </a:lnTo>
                <a:lnTo>
                  <a:pt x="94118" y="4334261"/>
                </a:lnTo>
                <a:cubicBezTo>
                  <a:pt x="107107" y="4326940"/>
                  <a:pt x="122368" y="4322699"/>
                  <a:pt x="137630" y="4316237"/>
                </a:cubicBezTo>
                <a:cubicBezTo>
                  <a:pt x="230396" y="4269207"/>
                  <a:pt x="322864" y="4222535"/>
                  <a:pt x="406353" y="4164734"/>
                </a:cubicBezTo>
                <a:cubicBezTo>
                  <a:pt x="439869" y="4140321"/>
                  <a:pt x="473085" y="4115908"/>
                  <a:pt x="504806" y="4093651"/>
                </a:cubicBezTo>
                <a:cubicBezTo>
                  <a:pt x="537274" y="4072469"/>
                  <a:pt x="571089" y="4051377"/>
                  <a:pt x="604903" y="4029207"/>
                </a:cubicBezTo>
                <a:lnTo>
                  <a:pt x="609103" y="4026233"/>
                </a:lnTo>
                <a:lnTo>
                  <a:pt x="622258" y="4011672"/>
                </a:lnTo>
                <a:lnTo>
                  <a:pt x="619716" y="4013590"/>
                </a:lnTo>
                <a:cubicBezTo>
                  <a:pt x="601162" y="4025079"/>
                  <a:pt x="590090" y="4031182"/>
                  <a:pt x="569741" y="4044466"/>
                </a:cubicBezTo>
                <a:cubicBezTo>
                  <a:pt x="558370" y="4051287"/>
                  <a:pt x="545503" y="4060262"/>
                  <a:pt x="534430" y="4068879"/>
                </a:cubicBezTo>
                <a:cubicBezTo>
                  <a:pt x="508396" y="4084675"/>
                  <a:pt x="530540" y="4066723"/>
                  <a:pt x="538022" y="4062416"/>
                </a:cubicBezTo>
                <a:cubicBezTo>
                  <a:pt x="563158" y="4044825"/>
                  <a:pt x="586350" y="4028220"/>
                  <a:pt x="609055" y="4012109"/>
                </a:cubicBezTo>
                <a:lnTo>
                  <a:pt x="643477" y="3988185"/>
                </a:lnTo>
                <a:lnTo>
                  <a:pt x="682055" y="3945483"/>
                </a:lnTo>
                <a:cubicBezTo>
                  <a:pt x="710325" y="3914450"/>
                  <a:pt x="738108" y="3886257"/>
                  <a:pt x="766014" y="3866365"/>
                </a:cubicBezTo>
                <a:cubicBezTo>
                  <a:pt x="785238" y="3849125"/>
                  <a:pt x="809969" y="3842220"/>
                  <a:pt x="833104" y="3827946"/>
                </a:cubicBezTo>
                <a:cubicBezTo>
                  <a:pt x="885500" y="3784546"/>
                  <a:pt x="938312" y="3722992"/>
                  <a:pt x="995985" y="3671277"/>
                </a:cubicBezTo>
                <a:cubicBezTo>
                  <a:pt x="1101649" y="3573851"/>
                  <a:pt x="1212785" y="3461075"/>
                  <a:pt x="1319889" y="3369873"/>
                </a:cubicBezTo>
                <a:cubicBezTo>
                  <a:pt x="1364917" y="3328070"/>
                  <a:pt x="1400400" y="3297502"/>
                  <a:pt x="1440865" y="3252240"/>
                </a:cubicBezTo>
                <a:cubicBezTo>
                  <a:pt x="1451849" y="3247226"/>
                  <a:pt x="1457776" y="3239407"/>
                  <a:pt x="1459636" y="3227477"/>
                </a:cubicBezTo>
                <a:cubicBezTo>
                  <a:pt x="1462600" y="3223566"/>
                  <a:pt x="1461654" y="3216692"/>
                  <a:pt x="1464618" y="3212781"/>
                </a:cubicBezTo>
                <a:cubicBezTo>
                  <a:pt x="1471492" y="3211837"/>
                  <a:pt x="1503100" y="3203983"/>
                  <a:pt x="1498735" y="3193495"/>
                </a:cubicBezTo>
                <a:lnTo>
                  <a:pt x="1486352" y="3184109"/>
                </a:lnTo>
                <a:cubicBezTo>
                  <a:pt x="1502120" y="3171431"/>
                  <a:pt x="1533305" y="3181733"/>
                  <a:pt x="1519977" y="3165472"/>
                </a:cubicBezTo>
                <a:cubicBezTo>
                  <a:pt x="1510560" y="3152176"/>
                  <a:pt x="1459729" y="3177268"/>
                  <a:pt x="1452821" y="3152535"/>
                </a:cubicBezTo>
                <a:cubicBezTo>
                  <a:pt x="1470186" y="3147225"/>
                  <a:pt x="1486478" y="3159577"/>
                  <a:pt x="1506650" y="3149212"/>
                </a:cubicBezTo>
                <a:cubicBezTo>
                  <a:pt x="1440145" y="3136769"/>
                  <a:pt x="1370025" y="3127742"/>
                  <a:pt x="1303522" y="3115297"/>
                </a:cubicBezTo>
                <a:cubicBezTo>
                  <a:pt x="1306486" y="3111387"/>
                  <a:pt x="1310396" y="3114351"/>
                  <a:pt x="1313360" y="3110440"/>
                </a:cubicBezTo>
                <a:cubicBezTo>
                  <a:pt x="1298957" y="3104397"/>
                  <a:pt x="1281680" y="3100537"/>
                  <a:pt x="1263021" y="3097296"/>
                </a:cubicBezTo>
                <a:lnTo>
                  <a:pt x="1260241" y="3096848"/>
                </a:lnTo>
                <a:lnTo>
                  <a:pt x="1263914" y="3094746"/>
                </a:lnTo>
                <a:cubicBezTo>
                  <a:pt x="1370131" y="3030330"/>
                  <a:pt x="1474285" y="2963669"/>
                  <a:pt x="1572923" y="2897295"/>
                </a:cubicBezTo>
                <a:cubicBezTo>
                  <a:pt x="1672085" y="2830486"/>
                  <a:pt x="1760525" y="2789434"/>
                  <a:pt x="1781882" y="2696809"/>
                </a:cubicBezTo>
                <a:lnTo>
                  <a:pt x="1781977" y="2696575"/>
                </a:lnTo>
                <a:lnTo>
                  <a:pt x="1779650" y="2697996"/>
                </a:lnTo>
                <a:lnTo>
                  <a:pt x="1165575" y="3077759"/>
                </a:lnTo>
                <a:lnTo>
                  <a:pt x="1146387" y="3072763"/>
                </a:lnTo>
                <a:lnTo>
                  <a:pt x="1133180" y="3064537"/>
                </a:lnTo>
                <a:lnTo>
                  <a:pt x="1301603" y="2967455"/>
                </a:lnTo>
                <a:cubicBezTo>
                  <a:pt x="1359028" y="2932913"/>
                  <a:pt x="1415656" y="2897464"/>
                  <a:pt x="1469576" y="2862428"/>
                </a:cubicBezTo>
                <a:cubicBezTo>
                  <a:pt x="1523791" y="2827170"/>
                  <a:pt x="1570468" y="2804086"/>
                  <a:pt x="1589222" y="2761184"/>
                </a:cubicBezTo>
                <a:lnTo>
                  <a:pt x="1589288" y="2761073"/>
                </a:lnTo>
                <a:lnTo>
                  <a:pt x="1588029" y="2761835"/>
                </a:lnTo>
                <a:cubicBezTo>
                  <a:pt x="1457683" y="2841148"/>
                  <a:pt x="1326766" y="2921198"/>
                  <a:pt x="1200417" y="2998391"/>
                </a:cubicBezTo>
                <a:cubicBezTo>
                  <a:pt x="1180790" y="3008102"/>
                  <a:pt x="1160099" y="3021363"/>
                  <a:pt x="1138670" y="3034054"/>
                </a:cubicBezTo>
                <a:lnTo>
                  <a:pt x="1116458" y="3044879"/>
                </a:lnTo>
                <a:lnTo>
                  <a:pt x="1113879" y="3043118"/>
                </a:lnTo>
                <a:cubicBezTo>
                  <a:pt x="1109265" y="3041930"/>
                  <a:pt x="1104850" y="3041662"/>
                  <a:pt x="1104850" y="3041662"/>
                </a:cubicBezTo>
                <a:lnTo>
                  <a:pt x="1092541" y="3032331"/>
                </a:lnTo>
                <a:lnTo>
                  <a:pt x="1102451" y="3025707"/>
                </a:lnTo>
                <a:lnTo>
                  <a:pt x="1106554" y="3022929"/>
                </a:lnTo>
                <a:lnTo>
                  <a:pt x="1122689" y="3013613"/>
                </a:lnTo>
                <a:cubicBezTo>
                  <a:pt x="1191746" y="2966111"/>
                  <a:pt x="1266046" y="2924010"/>
                  <a:pt x="1339201" y="2872950"/>
                </a:cubicBezTo>
                <a:cubicBezTo>
                  <a:pt x="1351822" y="2861857"/>
                  <a:pt x="1342986" y="2865449"/>
                  <a:pt x="1328793" y="2873139"/>
                </a:cubicBezTo>
                <a:lnTo>
                  <a:pt x="1306355" y="2885934"/>
                </a:lnTo>
                <a:lnTo>
                  <a:pt x="1312717" y="2878208"/>
                </a:lnTo>
                <a:cubicBezTo>
                  <a:pt x="1320131" y="2861945"/>
                  <a:pt x="1230801" y="2916337"/>
                  <a:pt x="1202287" y="2933620"/>
                </a:cubicBezTo>
                <a:lnTo>
                  <a:pt x="1064350" y="3010962"/>
                </a:lnTo>
                <a:lnTo>
                  <a:pt x="1059999" y="3007664"/>
                </a:lnTo>
                <a:lnTo>
                  <a:pt x="1064152" y="3002299"/>
                </a:lnTo>
                <a:cubicBezTo>
                  <a:pt x="1069687" y="2995143"/>
                  <a:pt x="1074736" y="2988619"/>
                  <a:pt x="1076690" y="2986095"/>
                </a:cubicBezTo>
                <a:cubicBezTo>
                  <a:pt x="1093466" y="2974850"/>
                  <a:pt x="1103076" y="2972866"/>
                  <a:pt x="1116786" y="2967324"/>
                </a:cubicBezTo>
                <a:cubicBezTo>
                  <a:pt x="1120694" y="2962273"/>
                  <a:pt x="1127176" y="2941718"/>
                  <a:pt x="1145447" y="2930283"/>
                </a:cubicBezTo>
                <a:cubicBezTo>
                  <a:pt x="1162222" y="2919040"/>
                  <a:pt x="1211278" y="2899126"/>
                  <a:pt x="1241080" y="2871046"/>
                </a:cubicBezTo>
                <a:cubicBezTo>
                  <a:pt x="1291567" y="2826672"/>
                  <a:pt x="1203750" y="2875807"/>
                  <a:pt x="1186323" y="2887893"/>
                </a:cubicBezTo>
                <a:cubicBezTo>
                  <a:pt x="1159094" y="2900470"/>
                  <a:pt x="1134503" y="2921816"/>
                  <a:pt x="1120984" y="2928851"/>
                </a:cubicBezTo>
                <a:cubicBezTo>
                  <a:pt x="1112024" y="2929994"/>
                  <a:pt x="1101080" y="2921526"/>
                  <a:pt x="1088213" y="2927718"/>
                </a:cubicBezTo>
                <a:cubicBezTo>
                  <a:pt x="1077741" y="2930382"/>
                  <a:pt x="1064665" y="2937171"/>
                  <a:pt x="1050061" y="2946479"/>
                </a:cubicBezTo>
                <a:lnTo>
                  <a:pt x="1038827" y="2954519"/>
                </a:lnTo>
                <a:lnTo>
                  <a:pt x="1039485" y="2952364"/>
                </a:lnTo>
                <a:lnTo>
                  <a:pt x="1138891" y="2884837"/>
                </a:lnTo>
                <a:cubicBezTo>
                  <a:pt x="1156317" y="2872751"/>
                  <a:pt x="1172602" y="2851705"/>
                  <a:pt x="1197846" y="2829517"/>
                </a:cubicBezTo>
                <a:cubicBezTo>
                  <a:pt x="1232048" y="2806187"/>
                  <a:pt x="1250808" y="2804554"/>
                  <a:pt x="1262041" y="2779599"/>
                </a:cubicBezTo>
                <a:cubicBezTo>
                  <a:pt x="1268527" y="2759045"/>
                  <a:pt x="1253372" y="2747321"/>
                  <a:pt x="1261189" y="2737219"/>
                </a:cubicBezTo>
                <a:cubicBezTo>
                  <a:pt x="1281380" y="2711124"/>
                  <a:pt x="1374250" y="2665894"/>
                  <a:pt x="1409293" y="2643217"/>
                </a:cubicBezTo>
                <a:lnTo>
                  <a:pt x="1565803" y="2543365"/>
                </a:lnTo>
                <a:lnTo>
                  <a:pt x="1565904" y="2540373"/>
                </a:lnTo>
                <a:lnTo>
                  <a:pt x="1565581" y="2530232"/>
                </a:lnTo>
                <a:lnTo>
                  <a:pt x="1465640" y="2589748"/>
                </a:lnTo>
                <a:cubicBezTo>
                  <a:pt x="1377250" y="2643320"/>
                  <a:pt x="1286577" y="2698321"/>
                  <a:pt x="1187670" y="2755700"/>
                </a:cubicBezTo>
                <a:cubicBezTo>
                  <a:pt x="1170896" y="2766944"/>
                  <a:pt x="1127733" y="2791416"/>
                  <a:pt x="1079170" y="2821131"/>
                </a:cubicBezTo>
                <a:cubicBezTo>
                  <a:pt x="1074813" y="2824152"/>
                  <a:pt x="1063134" y="2831853"/>
                  <a:pt x="1049130" y="2840847"/>
                </a:cubicBezTo>
                <a:lnTo>
                  <a:pt x="1007274" y="2866986"/>
                </a:lnTo>
                <a:lnTo>
                  <a:pt x="1006826" y="2859614"/>
                </a:lnTo>
                <a:lnTo>
                  <a:pt x="1004261" y="2857670"/>
                </a:lnTo>
                <a:lnTo>
                  <a:pt x="1011889" y="2851275"/>
                </a:lnTo>
                <a:cubicBezTo>
                  <a:pt x="1015143" y="2848286"/>
                  <a:pt x="1016277" y="2846834"/>
                  <a:pt x="1015797" y="2846557"/>
                </a:cubicBezTo>
                <a:lnTo>
                  <a:pt x="1000313" y="2854677"/>
                </a:lnTo>
                <a:lnTo>
                  <a:pt x="991184" y="2847757"/>
                </a:lnTo>
                <a:cubicBezTo>
                  <a:pt x="982260" y="2833809"/>
                  <a:pt x="1003535" y="2831464"/>
                  <a:pt x="1003535" y="2831464"/>
                </a:cubicBezTo>
                <a:cubicBezTo>
                  <a:pt x="1003535" y="2831464"/>
                  <a:pt x="999699" y="2830096"/>
                  <a:pt x="995137" y="2826638"/>
                </a:cubicBezTo>
                <a:lnTo>
                  <a:pt x="991012" y="2821021"/>
                </a:lnTo>
                <a:lnTo>
                  <a:pt x="1034937" y="2792687"/>
                </a:lnTo>
                <a:cubicBezTo>
                  <a:pt x="1051333" y="2782096"/>
                  <a:pt x="1063857" y="2773955"/>
                  <a:pt x="1068214" y="2770934"/>
                </a:cubicBezTo>
                <a:cubicBezTo>
                  <a:pt x="1110234" y="2737501"/>
                  <a:pt x="1149837" y="2708930"/>
                  <a:pt x="1178990" y="2681689"/>
                </a:cubicBezTo>
                <a:cubicBezTo>
                  <a:pt x="1182897" y="2676640"/>
                  <a:pt x="1190224" y="2656737"/>
                  <a:pt x="1194131" y="2651687"/>
                </a:cubicBezTo>
                <a:cubicBezTo>
                  <a:pt x="1235659" y="2608454"/>
                  <a:pt x="1336053" y="2586547"/>
                  <a:pt x="1323968" y="2569120"/>
                </a:cubicBezTo>
                <a:cubicBezTo>
                  <a:pt x="1323968" y="2569120"/>
                  <a:pt x="1302139" y="2576454"/>
                  <a:pt x="1284223" y="2578739"/>
                </a:cubicBezTo>
                <a:cubicBezTo>
                  <a:pt x="1275087" y="2584456"/>
                  <a:pt x="1267141" y="2589074"/>
                  <a:pt x="1266573" y="2589810"/>
                </a:cubicBezTo>
                <a:lnTo>
                  <a:pt x="1276918" y="2585062"/>
                </a:lnTo>
                <a:lnTo>
                  <a:pt x="1269958" y="2591086"/>
                </a:lnTo>
                <a:cubicBezTo>
                  <a:pt x="1265473" y="2593840"/>
                  <a:pt x="1262045" y="2595225"/>
                  <a:pt x="1262045" y="2595225"/>
                </a:cubicBezTo>
                <a:cubicBezTo>
                  <a:pt x="1262045" y="2595225"/>
                  <a:pt x="1246893" y="2583499"/>
                  <a:pt x="1232531" y="2589884"/>
                </a:cubicBezTo>
                <a:cubicBezTo>
                  <a:pt x="1201094" y="2599202"/>
                  <a:pt x="1132989" y="2654171"/>
                  <a:pt x="1106602" y="2667400"/>
                </a:cubicBezTo>
                <a:lnTo>
                  <a:pt x="1097966" y="2667683"/>
                </a:lnTo>
                <a:lnTo>
                  <a:pt x="1101527" y="2659962"/>
                </a:lnTo>
                <a:cubicBezTo>
                  <a:pt x="1102770" y="2648717"/>
                  <a:pt x="1101401" y="2638398"/>
                  <a:pt x="1098839" y="2628916"/>
                </a:cubicBezTo>
                <a:lnTo>
                  <a:pt x="1098610" y="2628306"/>
                </a:lnTo>
                <a:lnTo>
                  <a:pt x="1268211" y="2517900"/>
                </a:lnTo>
                <a:lnTo>
                  <a:pt x="1579950" y="2327115"/>
                </a:lnTo>
                <a:lnTo>
                  <a:pt x="1583334" y="2319390"/>
                </a:lnTo>
                <a:lnTo>
                  <a:pt x="1577897" y="2310588"/>
                </a:lnTo>
                <a:lnTo>
                  <a:pt x="1538898" y="2333529"/>
                </a:lnTo>
                <a:cubicBezTo>
                  <a:pt x="1503161" y="2354494"/>
                  <a:pt x="1467199" y="2374445"/>
                  <a:pt x="1429479" y="2391016"/>
                </a:cubicBezTo>
                <a:cubicBezTo>
                  <a:pt x="1456963" y="2368542"/>
                  <a:pt x="1485070" y="2348739"/>
                  <a:pt x="1513505" y="2330281"/>
                </a:cubicBezTo>
                <a:lnTo>
                  <a:pt x="1577105" y="2291328"/>
                </a:lnTo>
                <a:lnTo>
                  <a:pt x="1567845" y="2284525"/>
                </a:lnTo>
                <a:lnTo>
                  <a:pt x="1561238" y="2282071"/>
                </a:lnTo>
                <a:lnTo>
                  <a:pt x="1527275" y="2301151"/>
                </a:lnTo>
                <a:cubicBezTo>
                  <a:pt x="1447642" y="2347537"/>
                  <a:pt x="1368012" y="2393921"/>
                  <a:pt x="1284427" y="2437587"/>
                </a:cubicBezTo>
                <a:cubicBezTo>
                  <a:pt x="1222425" y="2469015"/>
                  <a:pt x="1166256" y="2508992"/>
                  <a:pt x="1109455" y="2548483"/>
                </a:cubicBezTo>
                <a:lnTo>
                  <a:pt x="1081613" y="2567071"/>
                </a:lnTo>
                <a:lnTo>
                  <a:pt x="1081868" y="2563809"/>
                </a:lnTo>
                <a:cubicBezTo>
                  <a:pt x="1113337" y="2509577"/>
                  <a:pt x="1289592" y="2429479"/>
                  <a:pt x="1353736" y="2386550"/>
                </a:cubicBezTo>
                <a:lnTo>
                  <a:pt x="1640813" y="2198067"/>
                </a:lnTo>
                <a:lnTo>
                  <a:pt x="1639765" y="2191316"/>
                </a:lnTo>
                <a:lnTo>
                  <a:pt x="1634811" y="2168278"/>
                </a:lnTo>
                <a:lnTo>
                  <a:pt x="1449703" y="2279028"/>
                </a:lnTo>
                <a:cubicBezTo>
                  <a:pt x="1368044" y="2329060"/>
                  <a:pt x="1285335" y="2379763"/>
                  <a:pt x="1200062" y="2431229"/>
                </a:cubicBezTo>
                <a:lnTo>
                  <a:pt x="995928" y="2551981"/>
                </a:lnTo>
                <a:lnTo>
                  <a:pt x="996537" y="2551011"/>
                </a:lnTo>
                <a:cubicBezTo>
                  <a:pt x="992459" y="2549828"/>
                  <a:pt x="953161" y="2569363"/>
                  <a:pt x="929829" y="2572337"/>
                </a:cubicBezTo>
                <a:cubicBezTo>
                  <a:pt x="901458" y="2575955"/>
                  <a:pt x="966016" y="2558617"/>
                  <a:pt x="946113" y="2551292"/>
                </a:cubicBezTo>
                <a:cubicBezTo>
                  <a:pt x="936161" y="2547630"/>
                  <a:pt x="919827" y="2557869"/>
                  <a:pt x="902681" y="2570678"/>
                </a:cubicBezTo>
                <a:lnTo>
                  <a:pt x="893471" y="2577765"/>
                </a:lnTo>
                <a:lnTo>
                  <a:pt x="893544" y="2570441"/>
                </a:lnTo>
                <a:cubicBezTo>
                  <a:pt x="893504" y="2566434"/>
                  <a:pt x="893030" y="2562997"/>
                  <a:pt x="891075" y="2561515"/>
                </a:cubicBezTo>
                <a:cubicBezTo>
                  <a:pt x="883937" y="2549948"/>
                  <a:pt x="882951" y="2542787"/>
                  <a:pt x="882336" y="2535138"/>
                </a:cubicBezTo>
                <a:lnTo>
                  <a:pt x="881051" y="2523443"/>
                </a:lnTo>
                <a:lnTo>
                  <a:pt x="928438" y="2487819"/>
                </a:lnTo>
                <a:cubicBezTo>
                  <a:pt x="962834" y="2462283"/>
                  <a:pt x="997124" y="2436666"/>
                  <a:pt x="1034991" y="2403384"/>
                </a:cubicBezTo>
                <a:cubicBezTo>
                  <a:pt x="1067269" y="2394715"/>
                  <a:pt x="1078626" y="2382644"/>
                  <a:pt x="1076237" y="2378776"/>
                </a:cubicBezTo>
                <a:cubicBezTo>
                  <a:pt x="1073846" y="2374907"/>
                  <a:pt x="1057707" y="2379241"/>
                  <a:pt x="1034991" y="2403384"/>
                </a:cubicBezTo>
                <a:cubicBezTo>
                  <a:pt x="995315" y="2422481"/>
                  <a:pt x="960739" y="2445858"/>
                  <a:pt x="926305" y="2470356"/>
                </a:cubicBezTo>
                <a:lnTo>
                  <a:pt x="875419" y="2505132"/>
                </a:lnTo>
                <a:lnTo>
                  <a:pt x="862040" y="2482041"/>
                </a:lnTo>
                <a:cubicBezTo>
                  <a:pt x="860148" y="2468294"/>
                  <a:pt x="866570" y="2459823"/>
                  <a:pt x="864970" y="2452453"/>
                </a:cubicBezTo>
                <a:lnTo>
                  <a:pt x="858220" y="2444218"/>
                </a:lnTo>
                <a:lnTo>
                  <a:pt x="885583" y="2418366"/>
                </a:lnTo>
                <a:lnTo>
                  <a:pt x="886583" y="2415607"/>
                </a:lnTo>
                <a:lnTo>
                  <a:pt x="928802" y="2392165"/>
                </a:lnTo>
                <a:lnTo>
                  <a:pt x="943842" y="2383438"/>
                </a:lnTo>
                <a:lnTo>
                  <a:pt x="942831" y="2383520"/>
                </a:lnTo>
                <a:cubicBezTo>
                  <a:pt x="935151" y="2384000"/>
                  <a:pt x="918548" y="2388262"/>
                  <a:pt x="900973" y="2392296"/>
                </a:cubicBezTo>
                <a:lnTo>
                  <a:pt x="893223" y="2393894"/>
                </a:lnTo>
                <a:lnTo>
                  <a:pt x="895181" y="2386221"/>
                </a:lnTo>
                <a:lnTo>
                  <a:pt x="895438" y="2385214"/>
                </a:lnTo>
                <a:lnTo>
                  <a:pt x="903738" y="2383483"/>
                </a:lnTo>
                <a:cubicBezTo>
                  <a:pt x="921137" y="2380542"/>
                  <a:pt x="934761" y="2377901"/>
                  <a:pt x="946626" y="2375360"/>
                </a:cubicBezTo>
                <a:lnTo>
                  <a:pt x="965223" y="2371031"/>
                </a:lnTo>
                <a:lnTo>
                  <a:pt x="1020390" y="2339021"/>
                </a:lnTo>
                <a:lnTo>
                  <a:pt x="1017205" y="2335037"/>
                </a:lnTo>
                <a:cubicBezTo>
                  <a:pt x="1016954" y="2336114"/>
                  <a:pt x="1019758" y="2335587"/>
                  <a:pt x="1024308" y="2334081"/>
                </a:cubicBezTo>
                <a:lnTo>
                  <a:pt x="1038157" y="2328711"/>
                </a:lnTo>
                <a:lnTo>
                  <a:pt x="1079390" y="2304785"/>
                </a:lnTo>
                <a:lnTo>
                  <a:pt x="1062658" y="2307805"/>
                </a:lnTo>
                <a:lnTo>
                  <a:pt x="1060269" y="2296180"/>
                </a:lnTo>
                <a:lnTo>
                  <a:pt x="1015266" y="2315535"/>
                </a:lnTo>
                <a:lnTo>
                  <a:pt x="1058395" y="2288824"/>
                </a:lnTo>
                <a:lnTo>
                  <a:pt x="1031993" y="2291575"/>
                </a:lnTo>
                <a:lnTo>
                  <a:pt x="1020680" y="2292074"/>
                </a:lnTo>
                <a:lnTo>
                  <a:pt x="906195" y="2352718"/>
                </a:lnTo>
                <a:lnTo>
                  <a:pt x="936207" y="2323882"/>
                </a:lnTo>
                <a:cubicBezTo>
                  <a:pt x="1020710" y="2259532"/>
                  <a:pt x="1171716" y="2235380"/>
                  <a:pt x="1143047" y="2198318"/>
                </a:cubicBezTo>
                <a:cubicBezTo>
                  <a:pt x="1143047" y="2198318"/>
                  <a:pt x="1100232" y="2209684"/>
                  <a:pt x="1063511" y="2210556"/>
                </a:cubicBezTo>
                <a:cubicBezTo>
                  <a:pt x="1046708" y="2221307"/>
                  <a:pt x="1031942" y="2229853"/>
                  <a:pt x="1031054" y="2231382"/>
                </a:cubicBezTo>
                <a:lnTo>
                  <a:pt x="1050813" y="2223116"/>
                </a:lnTo>
                <a:lnTo>
                  <a:pt x="1038715" y="2235083"/>
                </a:lnTo>
                <a:cubicBezTo>
                  <a:pt x="1030441" y="2240241"/>
                  <a:pt x="1023815" y="2242553"/>
                  <a:pt x="1023815" y="2242553"/>
                </a:cubicBezTo>
                <a:cubicBezTo>
                  <a:pt x="1023815" y="2242553"/>
                  <a:pt x="987005" y="2212372"/>
                  <a:pt x="959492" y="2223377"/>
                </a:cubicBezTo>
                <a:cubicBezTo>
                  <a:pt x="924509" y="2231000"/>
                  <a:pt x="871216" y="2268537"/>
                  <a:pt x="822394" y="2304127"/>
                </a:cubicBezTo>
                <a:lnTo>
                  <a:pt x="805813" y="2316169"/>
                </a:lnTo>
                <a:lnTo>
                  <a:pt x="802620" y="2294755"/>
                </a:lnTo>
                <a:lnTo>
                  <a:pt x="799893" y="2286601"/>
                </a:lnTo>
                <a:lnTo>
                  <a:pt x="811604" y="2277206"/>
                </a:lnTo>
                <a:lnTo>
                  <a:pt x="798953" y="2283791"/>
                </a:lnTo>
                <a:lnTo>
                  <a:pt x="795439" y="2273288"/>
                </a:lnTo>
                <a:lnTo>
                  <a:pt x="861770" y="2236961"/>
                </a:lnTo>
                <a:lnTo>
                  <a:pt x="865451" y="2234007"/>
                </a:lnTo>
                <a:lnTo>
                  <a:pt x="923656" y="2202713"/>
                </a:lnTo>
                <a:lnTo>
                  <a:pt x="937439" y="2195190"/>
                </a:lnTo>
                <a:lnTo>
                  <a:pt x="920572" y="2195213"/>
                </a:lnTo>
                <a:lnTo>
                  <a:pt x="1010507" y="2134117"/>
                </a:lnTo>
                <a:lnTo>
                  <a:pt x="1055467" y="2104963"/>
                </a:lnTo>
                <a:lnTo>
                  <a:pt x="1060336" y="2099571"/>
                </a:lnTo>
                <a:lnTo>
                  <a:pt x="1091056" y="2081890"/>
                </a:lnTo>
                <a:lnTo>
                  <a:pt x="1140152" y="2050055"/>
                </a:lnTo>
                <a:cubicBezTo>
                  <a:pt x="1181861" y="2023112"/>
                  <a:pt x="1220681" y="1997295"/>
                  <a:pt x="1252452" y="1972760"/>
                </a:cubicBezTo>
                <a:cubicBezTo>
                  <a:pt x="1160384" y="2021299"/>
                  <a:pt x="1057898" y="2083307"/>
                  <a:pt x="952481" y="2150621"/>
                </a:cubicBezTo>
                <a:lnTo>
                  <a:pt x="786963" y="2259926"/>
                </a:lnTo>
                <a:lnTo>
                  <a:pt x="776038" y="2251644"/>
                </a:lnTo>
                <a:lnTo>
                  <a:pt x="774527" y="2223907"/>
                </a:lnTo>
                <a:lnTo>
                  <a:pt x="1004189" y="2068978"/>
                </a:lnTo>
                <a:lnTo>
                  <a:pt x="1579416" y="1711891"/>
                </a:lnTo>
                <a:lnTo>
                  <a:pt x="1583275" y="1695216"/>
                </a:lnTo>
                <a:lnTo>
                  <a:pt x="1568129" y="1673986"/>
                </a:lnTo>
                <a:lnTo>
                  <a:pt x="1495779" y="1716557"/>
                </a:lnTo>
                <a:cubicBezTo>
                  <a:pt x="1429455" y="1755443"/>
                  <a:pt x="1362230" y="1791977"/>
                  <a:pt x="1289881" y="1820436"/>
                </a:cubicBezTo>
                <a:cubicBezTo>
                  <a:pt x="1338211" y="1776156"/>
                  <a:pt x="1388980" y="1738072"/>
                  <a:pt x="1441004" y="1703115"/>
                </a:cubicBezTo>
                <a:lnTo>
                  <a:pt x="1558346" y="1630193"/>
                </a:lnTo>
                <a:lnTo>
                  <a:pt x="1536002" y="1612569"/>
                </a:lnTo>
                <a:lnTo>
                  <a:pt x="1521075" y="1605424"/>
                </a:lnTo>
                <a:lnTo>
                  <a:pt x="1457685" y="1640470"/>
                </a:lnTo>
                <a:cubicBezTo>
                  <a:pt x="1309757" y="1726364"/>
                  <a:pt x="1161829" y="1812261"/>
                  <a:pt x="1004444" y="1891048"/>
                </a:cubicBezTo>
                <a:cubicBezTo>
                  <a:pt x="960511" y="1912149"/>
                  <a:pt x="918809" y="1936168"/>
                  <a:pt x="878422" y="1961944"/>
                </a:cubicBezTo>
                <a:lnTo>
                  <a:pt x="790159" y="2022794"/>
                </a:lnTo>
                <a:lnTo>
                  <a:pt x="762782" y="2025907"/>
                </a:lnTo>
                <a:lnTo>
                  <a:pt x="703603" y="2037461"/>
                </a:lnTo>
                <a:lnTo>
                  <a:pt x="703330" y="2036710"/>
                </a:lnTo>
                <a:lnTo>
                  <a:pt x="699459" y="2025862"/>
                </a:lnTo>
                <a:lnTo>
                  <a:pt x="703423" y="2022763"/>
                </a:lnTo>
                <a:cubicBezTo>
                  <a:pt x="707011" y="2023601"/>
                  <a:pt x="713784" y="2029720"/>
                  <a:pt x="715792" y="2021109"/>
                </a:cubicBezTo>
                <a:cubicBezTo>
                  <a:pt x="711905" y="2020203"/>
                  <a:pt x="709062" y="2019539"/>
                  <a:pt x="707068" y="2019641"/>
                </a:cubicBezTo>
                <a:cubicBezTo>
                  <a:pt x="705073" y="2019743"/>
                  <a:pt x="703925" y="2020611"/>
                  <a:pt x="703423" y="2022763"/>
                </a:cubicBezTo>
                <a:lnTo>
                  <a:pt x="698263" y="2021895"/>
                </a:lnTo>
                <a:lnTo>
                  <a:pt x="694861" y="2005407"/>
                </a:lnTo>
                <a:cubicBezTo>
                  <a:pt x="692968" y="1991657"/>
                  <a:pt x="695932" y="1987747"/>
                  <a:pt x="691569" y="1977257"/>
                </a:cubicBezTo>
                <a:lnTo>
                  <a:pt x="689288" y="1975578"/>
                </a:lnTo>
                <a:lnTo>
                  <a:pt x="724820" y="1958367"/>
                </a:lnTo>
                <a:lnTo>
                  <a:pt x="739813" y="1950531"/>
                </a:lnTo>
                <a:lnTo>
                  <a:pt x="729127" y="1951817"/>
                </a:lnTo>
                <a:cubicBezTo>
                  <a:pt x="713027" y="1953927"/>
                  <a:pt x="704265" y="1954815"/>
                  <a:pt x="700481" y="1954736"/>
                </a:cubicBezTo>
                <a:lnTo>
                  <a:pt x="700981" y="1953538"/>
                </a:lnTo>
                <a:lnTo>
                  <a:pt x="675526" y="1965436"/>
                </a:lnTo>
                <a:lnTo>
                  <a:pt x="673381" y="1963856"/>
                </a:lnTo>
                <a:cubicBezTo>
                  <a:pt x="665980" y="1959913"/>
                  <a:pt x="659210" y="1956321"/>
                  <a:pt x="658984" y="1952558"/>
                </a:cubicBezTo>
                <a:cubicBezTo>
                  <a:pt x="648619" y="1932387"/>
                  <a:pt x="661422" y="1923621"/>
                  <a:pt x="660022" y="1909220"/>
                </a:cubicBezTo>
                <a:cubicBezTo>
                  <a:pt x="653116" y="1884490"/>
                  <a:pt x="648586" y="1906709"/>
                  <a:pt x="642784" y="1889998"/>
                </a:cubicBezTo>
                <a:cubicBezTo>
                  <a:pt x="642784" y="1889998"/>
                  <a:pt x="643791" y="1820982"/>
                  <a:pt x="633006" y="1818964"/>
                </a:cubicBezTo>
                <a:cubicBezTo>
                  <a:pt x="626131" y="1819910"/>
                  <a:pt x="625513" y="1845096"/>
                  <a:pt x="625513" y="1845096"/>
                </a:cubicBezTo>
                <a:cubicBezTo>
                  <a:pt x="616745" y="1832293"/>
                  <a:pt x="624113" y="1830695"/>
                  <a:pt x="620623" y="1809578"/>
                </a:cubicBezTo>
                <a:lnTo>
                  <a:pt x="612003" y="1796544"/>
                </a:lnTo>
                <a:lnTo>
                  <a:pt x="623766" y="1790361"/>
                </a:lnTo>
                <a:cubicBezTo>
                  <a:pt x="649198" y="1785302"/>
                  <a:pt x="657619" y="1774665"/>
                  <a:pt x="653595" y="1772664"/>
                </a:cubicBezTo>
                <a:cubicBezTo>
                  <a:pt x="652253" y="1771998"/>
                  <a:pt x="649529" y="1772291"/>
                  <a:pt x="645590" y="1774070"/>
                </a:cubicBezTo>
                <a:cubicBezTo>
                  <a:pt x="640339" y="1776442"/>
                  <a:pt x="632931" y="1781456"/>
                  <a:pt x="623766" y="1790361"/>
                </a:cubicBezTo>
                <a:lnTo>
                  <a:pt x="611061" y="1795120"/>
                </a:lnTo>
                <a:lnTo>
                  <a:pt x="602932" y="1782828"/>
                </a:lnTo>
                <a:cubicBezTo>
                  <a:pt x="598076" y="1772989"/>
                  <a:pt x="598495" y="1754838"/>
                  <a:pt x="593186" y="1737473"/>
                </a:cubicBezTo>
                <a:cubicBezTo>
                  <a:pt x="587530" y="1723951"/>
                  <a:pt x="581494" y="1712962"/>
                  <a:pt x="576317" y="1701855"/>
                </a:cubicBezTo>
                <a:lnTo>
                  <a:pt x="569136" y="1679587"/>
                </a:lnTo>
                <a:lnTo>
                  <a:pt x="577229" y="1675720"/>
                </a:lnTo>
                <a:cubicBezTo>
                  <a:pt x="622522" y="1655181"/>
                  <a:pt x="667811" y="1635285"/>
                  <a:pt x="710969" y="1607662"/>
                </a:cubicBezTo>
                <a:lnTo>
                  <a:pt x="726009" y="1598935"/>
                </a:lnTo>
                <a:lnTo>
                  <a:pt x="724999" y="1599017"/>
                </a:lnTo>
                <a:cubicBezTo>
                  <a:pt x="709640" y="1599975"/>
                  <a:pt x="658587" y="1616065"/>
                  <a:pt x="635450" y="1615209"/>
                </a:cubicBezTo>
                <a:cubicBezTo>
                  <a:pt x="604538" y="1612540"/>
                  <a:pt x="677725" y="1601612"/>
                  <a:pt x="685905" y="1598979"/>
                </a:cubicBezTo>
                <a:cubicBezTo>
                  <a:pt x="703305" y="1596038"/>
                  <a:pt x="716928" y="1593399"/>
                  <a:pt x="728794" y="1590858"/>
                </a:cubicBezTo>
                <a:lnTo>
                  <a:pt x="747389" y="1586528"/>
                </a:lnTo>
                <a:lnTo>
                  <a:pt x="802558" y="1554517"/>
                </a:lnTo>
                <a:lnTo>
                  <a:pt x="799373" y="1550534"/>
                </a:lnTo>
                <a:cubicBezTo>
                  <a:pt x="799123" y="1551610"/>
                  <a:pt x="801925" y="1551082"/>
                  <a:pt x="806474" y="1549578"/>
                </a:cubicBezTo>
                <a:lnTo>
                  <a:pt x="820325" y="1544208"/>
                </a:lnTo>
                <a:lnTo>
                  <a:pt x="861558" y="1520282"/>
                </a:lnTo>
                <a:lnTo>
                  <a:pt x="844826" y="1523302"/>
                </a:lnTo>
                <a:lnTo>
                  <a:pt x="842438" y="1511676"/>
                </a:lnTo>
                <a:lnTo>
                  <a:pt x="797432" y="1531031"/>
                </a:lnTo>
                <a:lnTo>
                  <a:pt x="840562" y="1504319"/>
                </a:lnTo>
                <a:lnTo>
                  <a:pt x="814163" y="1507072"/>
                </a:lnTo>
                <a:lnTo>
                  <a:pt x="802846" y="1507571"/>
                </a:lnTo>
                <a:lnTo>
                  <a:pt x="660895" y="1582766"/>
                </a:lnTo>
                <a:lnTo>
                  <a:pt x="566150" y="1626994"/>
                </a:lnTo>
                <a:lnTo>
                  <a:pt x="568154" y="1610753"/>
                </a:lnTo>
                <a:lnTo>
                  <a:pt x="557971" y="1602337"/>
                </a:lnTo>
                <a:lnTo>
                  <a:pt x="559540" y="1601574"/>
                </a:lnTo>
                <a:cubicBezTo>
                  <a:pt x="578717" y="1592670"/>
                  <a:pt x="597900" y="1583124"/>
                  <a:pt x="607061" y="1574647"/>
                </a:cubicBezTo>
                <a:cubicBezTo>
                  <a:pt x="616576" y="1567850"/>
                  <a:pt x="616683" y="1552454"/>
                  <a:pt x="616683" y="1552454"/>
                </a:cubicBezTo>
                <a:cubicBezTo>
                  <a:pt x="616683" y="1552454"/>
                  <a:pt x="618880" y="1550769"/>
                  <a:pt x="622260" y="1548985"/>
                </a:cubicBezTo>
                <a:lnTo>
                  <a:pt x="627837" y="1547193"/>
                </a:lnTo>
                <a:lnTo>
                  <a:pt x="624978" y="1549127"/>
                </a:lnTo>
                <a:cubicBezTo>
                  <a:pt x="622177" y="1551076"/>
                  <a:pt x="621193" y="1551853"/>
                  <a:pt x="621513" y="1551828"/>
                </a:cubicBezTo>
                <a:cubicBezTo>
                  <a:pt x="622149" y="1551773"/>
                  <a:pt x="627998" y="1548495"/>
                  <a:pt x="634942" y="1544910"/>
                </a:cubicBezTo>
                <a:cubicBezTo>
                  <a:pt x="643756" y="1533899"/>
                  <a:pt x="656944" y="1522513"/>
                  <a:pt x="656944" y="1522513"/>
                </a:cubicBezTo>
                <a:cubicBezTo>
                  <a:pt x="653749" y="1510605"/>
                  <a:pt x="622413" y="1540050"/>
                  <a:pt x="589714" y="1559152"/>
                </a:cubicBezTo>
                <a:lnTo>
                  <a:pt x="562934" y="1570593"/>
                </a:lnTo>
                <a:lnTo>
                  <a:pt x="565565" y="1564926"/>
                </a:lnTo>
                <a:cubicBezTo>
                  <a:pt x="571695" y="1549563"/>
                  <a:pt x="575907" y="1533516"/>
                  <a:pt x="568708" y="1534214"/>
                </a:cubicBezTo>
                <a:cubicBezTo>
                  <a:pt x="558622" y="1539397"/>
                  <a:pt x="557023" y="1547934"/>
                  <a:pt x="555915" y="1556843"/>
                </a:cubicBezTo>
                <a:lnTo>
                  <a:pt x="549976" y="1571815"/>
                </a:lnTo>
                <a:lnTo>
                  <a:pt x="547912" y="1571522"/>
                </a:lnTo>
                <a:lnTo>
                  <a:pt x="552750" y="1544984"/>
                </a:lnTo>
                <a:cubicBezTo>
                  <a:pt x="559588" y="1529997"/>
                  <a:pt x="570307" y="1512981"/>
                  <a:pt x="582720" y="1496096"/>
                </a:cubicBezTo>
                <a:lnTo>
                  <a:pt x="599343" y="1476182"/>
                </a:lnTo>
                <a:lnTo>
                  <a:pt x="705824" y="1418211"/>
                </a:lnTo>
                <a:lnTo>
                  <a:pt x="719607" y="1410687"/>
                </a:lnTo>
                <a:lnTo>
                  <a:pt x="702694" y="1410709"/>
                </a:lnTo>
                <a:lnTo>
                  <a:pt x="697967" y="1410284"/>
                </a:lnTo>
                <a:lnTo>
                  <a:pt x="705942" y="1403256"/>
                </a:lnTo>
                <a:cubicBezTo>
                  <a:pt x="831356" y="1313616"/>
                  <a:pt x="977004" y="1264971"/>
                  <a:pt x="1106160" y="1211004"/>
                </a:cubicBezTo>
                <a:cubicBezTo>
                  <a:pt x="1264160" y="1146064"/>
                  <a:pt x="1410103" y="1103798"/>
                  <a:pt x="1565137" y="1042770"/>
                </a:cubicBezTo>
                <a:cubicBezTo>
                  <a:pt x="1713098" y="989718"/>
                  <a:pt x="1864025" y="932756"/>
                  <a:pt x="2025932" y="870781"/>
                </a:cubicBezTo>
                <a:cubicBezTo>
                  <a:pt x="2159198" y="812749"/>
                  <a:pt x="2286044" y="763187"/>
                  <a:pt x="2432900" y="702118"/>
                </a:cubicBezTo>
                <a:cubicBezTo>
                  <a:pt x="2453071" y="691753"/>
                  <a:pt x="2522211" y="668227"/>
                  <a:pt x="2450559" y="703188"/>
                </a:cubicBezTo>
                <a:cubicBezTo>
                  <a:pt x="2416641" y="715444"/>
                  <a:pt x="2379106" y="731116"/>
                  <a:pt x="2347954" y="746496"/>
                </a:cubicBezTo>
                <a:cubicBezTo>
                  <a:pt x="2290248" y="772531"/>
                  <a:pt x="2260893" y="788246"/>
                  <a:pt x="2209410" y="812842"/>
                </a:cubicBezTo>
                <a:cubicBezTo>
                  <a:pt x="2124662" y="850189"/>
                  <a:pt x="2019511" y="879253"/>
                  <a:pt x="1934111" y="916105"/>
                </a:cubicBezTo>
                <a:cubicBezTo>
                  <a:pt x="1796934" y="971174"/>
                  <a:pt x="1667125" y="1024646"/>
                  <a:pt x="1515706" y="1082260"/>
                </a:cubicBezTo>
                <a:cubicBezTo>
                  <a:pt x="1488662" y="1093570"/>
                  <a:pt x="1436233" y="1111293"/>
                  <a:pt x="1396387" y="1131368"/>
                </a:cubicBezTo>
                <a:cubicBezTo>
                  <a:pt x="1362269" y="1150656"/>
                  <a:pt x="1401244" y="1141207"/>
                  <a:pt x="1417957" y="1135404"/>
                </a:cubicBezTo>
                <a:cubicBezTo>
                  <a:pt x="1452525" y="1123642"/>
                  <a:pt x="1493518" y="1103408"/>
                  <a:pt x="1528088" y="1091646"/>
                </a:cubicBezTo>
                <a:cubicBezTo>
                  <a:pt x="1686382" y="1033086"/>
                  <a:pt x="1826522" y="974108"/>
                  <a:pt x="1968262" y="922497"/>
                </a:cubicBezTo>
                <a:cubicBezTo>
                  <a:pt x="2167998" y="851228"/>
                  <a:pt x="2360336" y="755882"/>
                  <a:pt x="2544431" y="672758"/>
                </a:cubicBezTo>
                <a:cubicBezTo>
                  <a:pt x="2637201" y="634307"/>
                  <a:pt x="2736348" y="595563"/>
                  <a:pt x="2835992" y="556165"/>
                </a:cubicBezTo>
                <a:cubicBezTo>
                  <a:pt x="3078738" y="453879"/>
                  <a:pt x="3316102" y="316728"/>
                  <a:pt x="3554612" y="179421"/>
                </a:cubicBezTo>
                <a:cubicBezTo>
                  <a:pt x="3579228" y="163192"/>
                  <a:pt x="3602051" y="145603"/>
                  <a:pt x="3624823" y="130285"/>
                </a:cubicBezTo>
                <a:lnTo>
                  <a:pt x="3689300" y="97518"/>
                </a:lnTo>
                <a:lnTo>
                  <a:pt x="3688296" y="103236"/>
                </a:lnTo>
                <a:cubicBezTo>
                  <a:pt x="3611368" y="146510"/>
                  <a:pt x="3551649" y="183331"/>
                  <a:pt x="3763860" y="71239"/>
                </a:cubicBezTo>
                <a:cubicBezTo>
                  <a:pt x="3746496" y="76547"/>
                  <a:pt x="3685334" y="107146"/>
                  <a:pt x="3689244" y="110108"/>
                </a:cubicBezTo>
                <a:cubicBezTo>
                  <a:pt x="3685334" y="107146"/>
                  <a:pt x="3685334" y="107146"/>
                  <a:pt x="3688296" y="103236"/>
                </a:cubicBezTo>
                <a:cubicBezTo>
                  <a:pt x="3732253" y="79090"/>
                  <a:pt x="3783085" y="54000"/>
                  <a:pt x="3786994" y="56963"/>
                </a:cubicBezTo>
                <a:cubicBezTo>
                  <a:pt x="3783085" y="54000"/>
                  <a:pt x="3767770" y="74203"/>
                  <a:pt x="3767770" y="74203"/>
                </a:cubicBezTo>
                <a:cubicBezTo>
                  <a:pt x="3758878" y="85933"/>
                  <a:pt x="3775589" y="80131"/>
                  <a:pt x="3763240" y="96422"/>
                </a:cubicBezTo>
                <a:cubicBezTo>
                  <a:pt x="3750439" y="105188"/>
                  <a:pt x="3713357" y="128387"/>
                  <a:pt x="3687259" y="146571"/>
                </a:cubicBezTo>
                <a:cubicBezTo>
                  <a:pt x="3527276" y="247973"/>
                  <a:pt x="3342341" y="367401"/>
                  <a:pt x="3175902" y="451597"/>
                </a:cubicBezTo>
                <a:cubicBezTo>
                  <a:pt x="2994350" y="548964"/>
                  <a:pt x="2804452" y="615374"/>
                  <a:pt x="2613481" y="699444"/>
                </a:cubicBezTo>
                <a:cubicBezTo>
                  <a:pt x="2610517" y="703354"/>
                  <a:pt x="2579856" y="718080"/>
                  <a:pt x="2583766" y="721043"/>
                </a:cubicBezTo>
                <a:cubicBezTo>
                  <a:pt x="2587676" y="724007"/>
                  <a:pt x="2660727" y="703447"/>
                  <a:pt x="2663691" y="699538"/>
                </a:cubicBezTo>
                <a:cubicBezTo>
                  <a:pt x="2733325" y="675360"/>
                  <a:pt x="2834986" y="625179"/>
                  <a:pt x="2892689" y="599142"/>
                </a:cubicBezTo>
                <a:cubicBezTo>
                  <a:pt x="3008097" y="547070"/>
                  <a:pt x="3093499" y="510218"/>
                  <a:pt x="3201580" y="451564"/>
                </a:cubicBezTo>
                <a:cubicBezTo>
                  <a:pt x="3393622" y="349837"/>
                  <a:pt x="3545585" y="249540"/>
                  <a:pt x="3729649" y="140736"/>
                </a:cubicBezTo>
                <a:cubicBezTo>
                  <a:pt x="3782991" y="104211"/>
                  <a:pt x="3816616" y="85574"/>
                  <a:pt x="3880742" y="51065"/>
                </a:cubicBezTo>
                <a:cubicBezTo>
                  <a:pt x="3918274" y="35394"/>
                  <a:pt x="3895435" y="56049"/>
                  <a:pt x="3861969" y="75831"/>
                </a:cubicBezTo>
                <a:cubicBezTo>
                  <a:pt x="3849167" y="84596"/>
                  <a:pt x="3844604" y="81138"/>
                  <a:pt x="3822417" y="102286"/>
                </a:cubicBezTo>
                <a:cubicBezTo>
                  <a:pt x="3798664" y="141745"/>
                  <a:pt x="3731575" y="180163"/>
                  <a:pt x="3678234" y="216689"/>
                </a:cubicBezTo>
                <a:cubicBezTo>
                  <a:pt x="3397440" y="403010"/>
                  <a:pt x="3103244" y="555572"/>
                  <a:pt x="2805756" y="679986"/>
                </a:cubicBezTo>
                <a:cubicBezTo>
                  <a:pt x="2778061" y="690801"/>
                  <a:pt x="2713481" y="717783"/>
                  <a:pt x="2675949" y="733456"/>
                </a:cubicBezTo>
                <a:cubicBezTo>
                  <a:pt x="2642481" y="753238"/>
                  <a:pt x="2674089" y="745385"/>
                  <a:pt x="2694259" y="735023"/>
                </a:cubicBezTo>
                <a:cubicBezTo>
                  <a:pt x="2866005" y="668190"/>
                  <a:pt x="3030226" y="601811"/>
                  <a:pt x="3198976" y="513213"/>
                </a:cubicBezTo>
                <a:cubicBezTo>
                  <a:pt x="3381179" y="416340"/>
                  <a:pt x="3551001" y="310081"/>
                  <a:pt x="3725681" y="213663"/>
                </a:cubicBezTo>
                <a:cubicBezTo>
                  <a:pt x="3590880" y="315683"/>
                  <a:pt x="3442827" y="418945"/>
                  <a:pt x="3283957" y="494512"/>
                </a:cubicBezTo>
                <a:cubicBezTo>
                  <a:pt x="3275937" y="495615"/>
                  <a:pt x="3263135" y="504381"/>
                  <a:pt x="3249839" y="513800"/>
                </a:cubicBezTo>
                <a:cubicBezTo>
                  <a:pt x="3559893" y="298352"/>
                  <a:pt x="3203538" y="516670"/>
                  <a:pt x="3234526" y="534001"/>
                </a:cubicBezTo>
                <a:cubicBezTo>
                  <a:pt x="3242347" y="539929"/>
                  <a:pt x="3345571" y="471438"/>
                  <a:pt x="3365247" y="461727"/>
                </a:cubicBezTo>
                <a:cubicBezTo>
                  <a:pt x="3485185" y="387433"/>
                  <a:pt x="3625945" y="303270"/>
                  <a:pt x="3742918" y="232887"/>
                </a:cubicBezTo>
                <a:cubicBezTo>
                  <a:pt x="3621416" y="325490"/>
                  <a:pt x="3503496" y="388998"/>
                  <a:pt x="3390926" y="461695"/>
                </a:cubicBezTo>
                <a:cubicBezTo>
                  <a:pt x="3380141" y="459677"/>
                  <a:pt x="3373720" y="468149"/>
                  <a:pt x="3367792" y="475969"/>
                </a:cubicBezTo>
                <a:cubicBezTo>
                  <a:pt x="3390012" y="480500"/>
                  <a:pt x="3304611" y="517351"/>
                  <a:pt x="3280826" y="531131"/>
                </a:cubicBezTo>
                <a:cubicBezTo>
                  <a:pt x="3217194" y="564989"/>
                  <a:pt x="3153068" y="599497"/>
                  <a:pt x="3088491" y="626479"/>
                </a:cubicBezTo>
                <a:cubicBezTo>
                  <a:pt x="3033099" y="648112"/>
                  <a:pt x="3003542" y="670858"/>
                  <a:pt x="2958188" y="680603"/>
                </a:cubicBezTo>
                <a:cubicBezTo>
                  <a:pt x="2944892" y="690020"/>
                  <a:pt x="2917196" y="700836"/>
                  <a:pt x="2883571" y="719473"/>
                </a:cubicBezTo>
                <a:cubicBezTo>
                  <a:pt x="2860437" y="733746"/>
                  <a:pt x="2815536" y="751018"/>
                  <a:pt x="2823355" y="756945"/>
                </a:cubicBezTo>
                <a:cubicBezTo>
                  <a:pt x="2823355" y="756945"/>
                  <a:pt x="2882657" y="738277"/>
                  <a:pt x="2885622" y="734366"/>
                </a:cubicBezTo>
                <a:cubicBezTo>
                  <a:pt x="3015925" y="680244"/>
                  <a:pt x="3166397" y="615756"/>
                  <a:pt x="3287281" y="548336"/>
                </a:cubicBezTo>
                <a:cubicBezTo>
                  <a:pt x="3464923" y="448008"/>
                  <a:pt x="3586877" y="362931"/>
                  <a:pt x="3738422" y="280785"/>
                </a:cubicBezTo>
                <a:cubicBezTo>
                  <a:pt x="3748261" y="275929"/>
                  <a:pt x="3800657" y="232528"/>
                  <a:pt x="3827700" y="221219"/>
                </a:cubicBezTo>
                <a:cubicBezTo>
                  <a:pt x="3859307" y="213366"/>
                  <a:pt x="3796127" y="254747"/>
                  <a:pt x="3770030" y="272932"/>
                </a:cubicBezTo>
                <a:cubicBezTo>
                  <a:pt x="3616920" y="373390"/>
                  <a:pt x="3461046" y="470723"/>
                  <a:pt x="3306537" y="556778"/>
                </a:cubicBezTo>
                <a:cubicBezTo>
                  <a:pt x="3116965" y="655246"/>
                  <a:pt x="2941308" y="719114"/>
                  <a:pt x="2762721" y="812570"/>
                </a:cubicBezTo>
                <a:cubicBezTo>
                  <a:pt x="2877709" y="778650"/>
                  <a:pt x="3000938" y="732504"/>
                  <a:pt x="3113583" y="677311"/>
                </a:cubicBezTo>
                <a:cubicBezTo>
                  <a:pt x="3225082" y="622273"/>
                  <a:pt x="3340038" y="562674"/>
                  <a:pt x="3457010" y="492290"/>
                </a:cubicBezTo>
                <a:cubicBezTo>
                  <a:pt x="3646508" y="376319"/>
                  <a:pt x="3853412" y="246865"/>
                  <a:pt x="4046366" y="126332"/>
                </a:cubicBezTo>
                <a:cubicBezTo>
                  <a:pt x="4076376" y="111113"/>
                  <a:pt x="4109548" y="84950"/>
                  <a:pt x="4144116" y="73186"/>
                </a:cubicBezTo>
                <a:cubicBezTo>
                  <a:pt x="4189966" y="62791"/>
                  <a:pt x="4139588" y="95406"/>
                  <a:pt x="4105964" y="114043"/>
                </a:cubicBezTo>
                <a:cubicBezTo>
                  <a:pt x="4053275" y="151063"/>
                  <a:pt x="3996515" y="183974"/>
                  <a:pt x="3940703" y="223759"/>
                </a:cubicBezTo>
                <a:cubicBezTo>
                  <a:pt x="3921482" y="240998"/>
                  <a:pt x="3967748" y="212449"/>
                  <a:pt x="3981202" y="204175"/>
                </a:cubicBezTo>
                <a:cubicBezTo>
                  <a:pt x="4027472" y="175629"/>
                  <a:pt x="4078300" y="150537"/>
                  <a:pt x="4121310" y="119519"/>
                </a:cubicBezTo>
                <a:cubicBezTo>
                  <a:pt x="4171194" y="87555"/>
                  <a:pt x="4225901" y="39749"/>
                  <a:pt x="4279696" y="10750"/>
                </a:cubicBezTo>
                <a:cubicBezTo>
                  <a:pt x="4294007" y="2359"/>
                  <a:pt x="4300209" y="-574"/>
                  <a:pt x="4301001" y="91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94267231"/>
      </p:ext>
    </p:extLst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98269" y="853780"/>
            <a:ext cx="5754907" cy="5268968"/>
          </a:xfrm>
          <a:custGeom>
            <a:avLst/>
            <a:gdLst>
              <a:gd name="connsiteX0" fmla="*/ 1873833 w 5754907"/>
              <a:gd name="connsiteY0" fmla="*/ 5245811 h 5268968"/>
              <a:gd name="connsiteX1" fmla="*/ 1873620 w 5754907"/>
              <a:gd name="connsiteY1" fmla="*/ 5247224 h 5268968"/>
              <a:gd name="connsiteX2" fmla="*/ 1869038 w 5754907"/>
              <a:gd name="connsiteY2" fmla="*/ 5247067 h 5268968"/>
              <a:gd name="connsiteX3" fmla="*/ 1823283 w 5754907"/>
              <a:gd name="connsiteY3" fmla="*/ 5143558 h 5268968"/>
              <a:gd name="connsiteX4" fmla="*/ 1831747 w 5754907"/>
              <a:gd name="connsiteY4" fmla="*/ 5144807 h 5268968"/>
              <a:gd name="connsiteX5" fmla="*/ 1819894 w 5754907"/>
              <a:gd name="connsiteY5" fmla="*/ 5151394 h 5268968"/>
              <a:gd name="connsiteX6" fmla="*/ 1822206 w 5754907"/>
              <a:gd name="connsiteY6" fmla="*/ 5144771 h 5268968"/>
              <a:gd name="connsiteX7" fmla="*/ 1824031 w 5754907"/>
              <a:gd name="connsiteY7" fmla="*/ 5144130 h 5268968"/>
              <a:gd name="connsiteX8" fmla="*/ 1836914 w 5754907"/>
              <a:gd name="connsiteY8" fmla="*/ 5138690 h 5268968"/>
              <a:gd name="connsiteX9" fmla="*/ 1831747 w 5754907"/>
              <a:gd name="connsiteY9" fmla="*/ 5144807 h 5268968"/>
              <a:gd name="connsiteX10" fmla="*/ 1833924 w 5754907"/>
              <a:gd name="connsiteY10" fmla="*/ 5139440 h 5268968"/>
              <a:gd name="connsiteX11" fmla="*/ 1836914 w 5754907"/>
              <a:gd name="connsiteY11" fmla="*/ 5138690 h 5268968"/>
              <a:gd name="connsiteX12" fmla="*/ 1795398 w 5754907"/>
              <a:gd name="connsiteY12" fmla="*/ 5093609 h 5268968"/>
              <a:gd name="connsiteX13" fmla="*/ 1789079 w 5754907"/>
              <a:gd name="connsiteY13" fmla="*/ 5097301 h 5268968"/>
              <a:gd name="connsiteX14" fmla="*/ 1743408 w 5754907"/>
              <a:gd name="connsiteY14" fmla="*/ 5119109 h 5268968"/>
              <a:gd name="connsiteX15" fmla="*/ 1749470 w 5754907"/>
              <a:gd name="connsiteY15" fmla="*/ 5105884 h 5268968"/>
              <a:gd name="connsiteX16" fmla="*/ 1761329 w 5754907"/>
              <a:gd name="connsiteY16" fmla="*/ 5099325 h 5268968"/>
              <a:gd name="connsiteX17" fmla="*/ 1775956 w 5754907"/>
              <a:gd name="connsiteY17" fmla="*/ 5097013 h 5268968"/>
              <a:gd name="connsiteX18" fmla="*/ 1777258 w 5754907"/>
              <a:gd name="connsiteY18" fmla="*/ 5066018 h 5268968"/>
              <a:gd name="connsiteX19" fmla="*/ 1711965 w 5754907"/>
              <a:gd name="connsiteY19" fmla="*/ 5096785 h 5268968"/>
              <a:gd name="connsiteX20" fmla="*/ 1694766 w 5754907"/>
              <a:gd name="connsiteY20" fmla="*/ 5097504 h 5268968"/>
              <a:gd name="connsiteX21" fmla="*/ 1686181 w 5754907"/>
              <a:gd name="connsiteY21" fmla="*/ 5094695 h 5268968"/>
              <a:gd name="connsiteX22" fmla="*/ 1698170 w 5754907"/>
              <a:gd name="connsiteY22" fmla="*/ 5087225 h 5268968"/>
              <a:gd name="connsiteX23" fmla="*/ 1775826 w 5754907"/>
              <a:gd name="connsiteY23" fmla="*/ 5066329 h 5268968"/>
              <a:gd name="connsiteX24" fmla="*/ 1793841 w 5754907"/>
              <a:gd name="connsiteY24" fmla="*/ 4986008 h 5268968"/>
              <a:gd name="connsiteX25" fmla="*/ 1799141 w 5754907"/>
              <a:gd name="connsiteY25" fmla="*/ 4990888 h 5268968"/>
              <a:gd name="connsiteX26" fmla="*/ 1790363 w 5754907"/>
              <a:gd name="connsiteY26" fmla="*/ 4996332 h 5268968"/>
              <a:gd name="connsiteX27" fmla="*/ 1793841 w 5754907"/>
              <a:gd name="connsiteY27" fmla="*/ 4986008 h 5268968"/>
              <a:gd name="connsiteX28" fmla="*/ 2503972 w 5754907"/>
              <a:gd name="connsiteY28" fmla="*/ 4971839 h 5268968"/>
              <a:gd name="connsiteX29" fmla="*/ 2511923 w 5754907"/>
              <a:gd name="connsiteY29" fmla="*/ 4978557 h 5268968"/>
              <a:gd name="connsiteX30" fmla="*/ 2508916 w 5754907"/>
              <a:gd name="connsiteY30" fmla="*/ 4974051 h 5268968"/>
              <a:gd name="connsiteX31" fmla="*/ 2503972 w 5754907"/>
              <a:gd name="connsiteY31" fmla="*/ 4971839 h 5268968"/>
              <a:gd name="connsiteX32" fmla="*/ 2600661 w 5754907"/>
              <a:gd name="connsiteY32" fmla="*/ 4950429 h 5268968"/>
              <a:gd name="connsiteX33" fmla="*/ 2532615 w 5754907"/>
              <a:gd name="connsiteY33" fmla="*/ 4968950 h 5268968"/>
              <a:gd name="connsiteX34" fmla="*/ 2600661 w 5754907"/>
              <a:gd name="connsiteY34" fmla="*/ 4950429 h 5268968"/>
              <a:gd name="connsiteX35" fmla="*/ 1688381 w 5754907"/>
              <a:gd name="connsiteY35" fmla="*/ 4937006 h 5268968"/>
              <a:gd name="connsiteX36" fmla="*/ 1630082 w 5754907"/>
              <a:gd name="connsiteY36" fmla="*/ 4963695 h 5268968"/>
              <a:gd name="connsiteX37" fmla="*/ 1621686 w 5754907"/>
              <a:gd name="connsiteY37" fmla="*/ 4964754 h 5268968"/>
              <a:gd name="connsiteX38" fmla="*/ 1564368 w 5754907"/>
              <a:gd name="connsiteY38" fmla="*/ 4974213 h 5268968"/>
              <a:gd name="connsiteX39" fmla="*/ 1487431 w 5754907"/>
              <a:gd name="connsiteY39" fmla="*/ 4984250 h 5268968"/>
              <a:gd name="connsiteX40" fmla="*/ 1492112 w 5754907"/>
              <a:gd name="connsiteY40" fmla="*/ 4979376 h 5268968"/>
              <a:gd name="connsiteX41" fmla="*/ 1494826 w 5754907"/>
              <a:gd name="connsiteY41" fmla="*/ 4977471 h 5268968"/>
              <a:gd name="connsiteX42" fmla="*/ 1521506 w 5754907"/>
              <a:gd name="connsiteY42" fmla="*/ 4970673 h 5268968"/>
              <a:gd name="connsiteX43" fmla="*/ 1612962 w 5754907"/>
              <a:gd name="connsiteY43" fmla="*/ 4957147 h 5268968"/>
              <a:gd name="connsiteX44" fmla="*/ 1299858 w 5754907"/>
              <a:gd name="connsiteY44" fmla="*/ 4872712 h 5268968"/>
              <a:gd name="connsiteX45" fmla="*/ 1291192 w 5754907"/>
              <a:gd name="connsiteY45" fmla="*/ 4877770 h 5268968"/>
              <a:gd name="connsiteX46" fmla="*/ 1272784 w 5754907"/>
              <a:gd name="connsiteY46" fmla="*/ 4890373 h 5268968"/>
              <a:gd name="connsiteX47" fmla="*/ 1227032 w 5754907"/>
              <a:gd name="connsiteY47" fmla="*/ 4897689 h 5268968"/>
              <a:gd name="connsiteX48" fmla="*/ 1178837 w 5754907"/>
              <a:gd name="connsiteY48" fmla="*/ 4903348 h 5268968"/>
              <a:gd name="connsiteX49" fmla="*/ 1190832 w 5754907"/>
              <a:gd name="connsiteY49" fmla="*/ 4896079 h 5268968"/>
              <a:gd name="connsiteX50" fmla="*/ 1201370 w 5754907"/>
              <a:gd name="connsiteY50" fmla="*/ 4890674 h 5268968"/>
              <a:gd name="connsiteX51" fmla="*/ 2456756 w 5754907"/>
              <a:gd name="connsiteY51" fmla="*/ 4866438 h 5268968"/>
              <a:gd name="connsiteX52" fmla="*/ 2306837 w 5754907"/>
              <a:gd name="connsiteY52" fmla="*/ 4913644 h 5268968"/>
              <a:gd name="connsiteX53" fmla="*/ 2330311 w 5754907"/>
              <a:gd name="connsiteY53" fmla="*/ 4916873 h 5268968"/>
              <a:gd name="connsiteX54" fmla="*/ 2456756 w 5754907"/>
              <a:gd name="connsiteY54" fmla="*/ 4866438 h 5268968"/>
              <a:gd name="connsiteX55" fmla="*/ 2515538 w 5754907"/>
              <a:gd name="connsiteY55" fmla="*/ 4851444 h 5268968"/>
              <a:gd name="connsiteX56" fmla="*/ 2496404 w 5754907"/>
              <a:gd name="connsiteY56" fmla="*/ 4852537 h 5268968"/>
              <a:gd name="connsiteX57" fmla="*/ 2481297 w 5754907"/>
              <a:gd name="connsiteY57" fmla="*/ 4860960 h 5268968"/>
              <a:gd name="connsiteX58" fmla="*/ 2515538 w 5754907"/>
              <a:gd name="connsiteY58" fmla="*/ 4851444 h 5268968"/>
              <a:gd name="connsiteX59" fmla="*/ 1627954 w 5754907"/>
              <a:gd name="connsiteY59" fmla="*/ 4807148 h 5268968"/>
              <a:gd name="connsiteX60" fmla="*/ 1633331 w 5754907"/>
              <a:gd name="connsiteY60" fmla="*/ 4809617 h 5268968"/>
              <a:gd name="connsiteX61" fmla="*/ 1630104 w 5754907"/>
              <a:gd name="connsiteY61" fmla="*/ 4808136 h 5268968"/>
              <a:gd name="connsiteX62" fmla="*/ 1627954 w 5754907"/>
              <a:gd name="connsiteY62" fmla="*/ 4807148 h 5268968"/>
              <a:gd name="connsiteX63" fmla="*/ 1624428 w 5754907"/>
              <a:gd name="connsiteY63" fmla="*/ 4792204 h 5268968"/>
              <a:gd name="connsiteX64" fmla="*/ 1624948 w 5754907"/>
              <a:gd name="connsiteY64" fmla="*/ 4792424 h 5268968"/>
              <a:gd name="connsiteX65" fmla="*/ 1617177 w 5754907"/>
              <a:gd name="connsiteY65" fmla="*/ 4803494 h 5268968"/>
              <a:gd name="connsiteX66" fmla="*/ 1616774 w 5754907"/>
              <a:gd name="connsiteY66" fmla="*/ 4799414 h 5268968"/>
              <a:gd name="connsiteX67" fmla="*/ 1620592 w 5754907"/>
              <a:gd name="connsiteY67" fmla="*/ 4797051 h 5268968"/>
              <a:gd name="connsiteX68" fmla="*/ 1617588 w 5754907"/>
              <a:gd name="connsiteY68" fmla="*/ 4789325 h 5268968"/>
              <a:gd name="connsiteX69" fmla="*/ 1617735 w 5754907"/>
              <a:gd name="connsiteY69" fmla="*/ 4789386 h 5268968"/>
              <a:gd name="connsiteX70" fmla="*/ 1617549 w 5754907"/>
              <a:gd name="connsiteY70" fmla="*/ 4789429 h 5268968"/>
              <a:gd name="connsiteX71" fmla="*/ 1776516 w 5754907"/>
              <a:gd name="connsiteY71" fmla="*/ 4750092 h 5268968"/>
              <a:gd name="connsiteX72" fmla="*/ 1771426 w 5754907"/>
              <a:gd name="connsiteY72" fmla="*/ 4752377 h 5268968"/>
              <a:gd name="connsiteX73" fmla="*/ 1774959 w 5754907"/>
              <a:gd name="connsiteY73" fmla="*/ 4751647 h 5268968"/>
              <a:gd name="connsiteX74" fmla="*/ 1674937 w 5754907"/>
              <a:gd name="connsiteY74" fmla="*/ 4692017 h 5268968"/>
              <a:gd name="connsiteX75" fmla="*/ 1659243 w 5754907"/>
              <a:gd name="connsiteY75" fmla="*/ 4698280 h 5268968"/>
              <a:gd name="connsiteX76" fmla="*/ 1584428 w 5754907"/>
              <a:gd name="connsiteY76" fmla="*/ 4748731 h 5268968"/>
              <a:gd name="connsiteX77" fmla="*/ 1469373 w 5754907"/>
              <a:gd name="connsiteY77" fmla="*/ 4823691 h 5268968"/>
              <a:gd name="connsiteX78" fmla="*/ 1435773 w 5754907"/>
              <a:gd name="connsiteY78" fmla="*/ 4845183 h 5268968"/>
              <a:gd name="connsiteX79" fmla="*/ 1443560 w 5754907"/>
              <a:gd name="connsiteY79" fmla="*/ 4843580 h 5268968"/>
              <a:gd name="connsiteX80" fmla="*/ 1545368 w 5754907"/>
              <a:gd name="connsiteY80" fmla="*/ 4813377 h 5268968"/>
              <a:gd name="connsiteX81" fmla="*/ 1545686 w 5754907"/>
              <a:gd name="connsiteY81" fmla="*/ 4803110 h 5268968"/>
              <a:gd name="connsiteX82" fmla="*/ 1609305 w 5754907"/>
              <a:gd name="connsiteY82" fmla="*/ 4758564 h 5268968"/>
              <a:gd name="connsiteX83" fmla="*/ 1674937 w 5754907"/>
              <a:gd name="connsiteY83" fmla="*/ 4692017 h 5268968"/>
              <a:gd name="connsiteX84" fmla="*/ 2320358 w 5754907"/>
              <a:gd name="connsiteY84" fmla="*/ 4672379 h 5268968"/>
              <a:gd name="connsiteX85" fmla="*/ 2311353 w 5754907"/>
              <a:gd name="connsiteY85" fmla="*/ 4675040 h 5268968"/>
              <a:gd name="connsiteX86" fmla="*/ 2104112 w 5754907"/>
              <a:gd name="connsiteY86" fmla="*/ 4752885 h 5268968"/>
              <a:gd name="connsiteX87" fmla="*/ 2090143 w 5754907"/>
              <a:gd name="connsiteY87" fmla="*/ 4758448 h 5268968"/>
              <a:gd name="connsiteX88" fmla="*/ 2126068 w 5754907"/>
              <a:gd name="connsiteY88" fmla="*/ 4750466 h 5268968"/>
              <a:gd name="connsiteX89" fmla="*/ 2239272 w 5754907"/>
              <a:gd name="connsiteY89" fmla="*/ 4708185 h 5268968"/>
              <a:gd name="connsiteX90" fmla="*/ 2284149 w 5754907"/>
              <a:gd name="connsiteY90" fmla="*/ 4694231 h 5268968"/>
              <a:gd name="connsiteX91" fmla="*/ 1913545 w 5754907"/>
              <a:gd name="connsiteY91" fmla="*/ 4666792 h 5268968"/>
              <a:gd name="connsiteX92" fmla="*/ 1911171 w 5754907"/>
              <a:gd name="connsiteY92" fmla="*/ 4666803 h 5268968"/>
              <a:gd name="connsiteX93" fmla="*/ 1910840 w 5754907"/>
              <a:gd name="connsiteY93" fmla="*/ 4666915 h 5268968"/>
              <a:gd name="connsiteX94" fmla="*/ 1888010 w 5754907"/>
              <a:gd name="connsiteY94" fmla="*/ 4676555 h 5268968"/>
              <a:gd name="connsiteX95" fmla="*/ 1888325 w 5754907"/>
              <a:gd name="connsiteY95" fmla="*/ 4679115 h 5268968"/>
              <a:gd name="connsiteX96" fmla="*/ 1896537 w 5754907"/>
              <a:gd name="connsiteY96" fmla="*/ 4676606 h 5268968"/>
              <a:gd name="connsiteX97" fmla="*/ 1318389 w 5754907"/>
              <a:gd name="connsiteY97" fmla="*/ 4662972 h 5268968"/>
              <a:gd name="connsiteX98" fmla="*/ 1347979 w 5754907"/>
              <a:gd name="connsiteY98" fmla="*/ 4663000 h 5268968"/>
              <a:gd name="connsiteX99" fmla="*/ 1310502 w 5754907"/>
              <a:gd name="connsiteY99" fmla="*/ 4666943 h 5268968"/>
              <a:gd name="connsiteX100" fmla="*/ 1318389 w 5754907"/>
              <a:gd name="connsiteY100" fmla="*/ 4662972 h 5268968"/>
              <a:gd name="connsiteX101" fmla="*/ 1417766 w 5754907"/>
              <a:gd name="connsiteY101" fmla="*/ 4658788 h 5268968"/>
              <a:gd name="connsiteX102" fmla="*/ 1119270 w 5754907"/>
              <a:gd name="connsiteY102" fmla="*/ 4876524 h 5268968"/>
              <a:gd name="connsiteX103" fmla="*/ 834465 w 5754907"/>
              <a:gd name="connsiteY103" fmla="*/ 5063846 h 5268968"/>
              <a:gd name="connsiteX104" fmla="*/ 940600 w 5754907"/>
              <a:gd name="connsiteY104" fmla="*/ 4983261 h 5268968"/>
              <a:gd name="connsiteX105" fmla="*/ 987091 w 5754907"/>
              <a:gd name="connsiteY105" fmla="*/ 4949942 h 5268968"/>
              <a:gd name="connsiteX106" fmla="*/ 1016280 w 5754907"/>
              <a:gd name="connsiteY106" fmla="*/ 4931278 h 5268968"/>
              <a:gd name="connsiteX107" fmla="*/ 1020790 w 5754907"/>
              <a:gd name="connsiteY107" fmla="*/ 4925792 h 5268968"/>
              <a:gd name="connsiteX108" fmla="*/ 1063364 w 5754907"/>
              <a:gd name="connsiteY108" fmla="*/ 4895280 h 5268968"/>
              <a:gd name="connsiteX109" fmla="*/ 1190122 w 5754907"/>
              <a:gd name="connsiteY109" fmla="*/ 4800252 h 5268968"/>
              <a:gd name="connsiteX110" fmla="*/ 1203914 w 5754907"/>
              <a:gd name="connsiteY110" fmla="*/ 4788090 h 5268968"/>
              <a:gd name="connsiteX111" fmla="*/ 1355684 w 5754907"/>
              <a:gd name="connsiteY111" fmla="*/ 4695534 h 5268968"/>
              <a:gd name="connsiteX112" fmla="*/ 2420892 w 5754907"/>
              <a:gd name="connsiteY112" fmla="*/ 4642671 h 5268968"/>
              <a:gd name="connsiteX113" fmla="*/ 2363015 w 5754907"/>
              <a:gd name="connsiteY113" fmla="*/ 4659774 h 5268968"/>
              <a:gd name="connsiteX114" fmla="*/ 2320956 w 5754907"/>
              <a:gd name="connsiteY114" fmla="*/ 4682785 h 5268968"/>
              <a:gd name="connsiteX115" fmla="*/ 2353427 w 5754907"/>
              <a:gd name="connsiteY115" fmla="*/ 4672687 h 5268968"/>
              <a:gd name="connsiteX116" fmla="*/ 2383009 w 5754907"/>
              <a:gd name="connsiteY116" fmla="*/ 4664273 h 5268968"/>
              <a:gd name="connsiteX117" fmla="*/ 2417330 w 5754907"/>
              <a:gd name="connsiteY117" fmla="*/ 4644811 h 5268968"/>
              <a:gd name="connsiteX118" fmla="*/ 1027202 w 5754907"/>
              <a:gd name="connsiteY118" fmla="*/ 4633474 h 5268968"/>
              <a:gd name="connsiteX119" fmla="*/ 988048 w 5754907"/>
              <a:gd name="connsiteY119" fmla="*/ 4659380 h 5268968"/>
              <a:gd name="connsiteX120" fmla="*/ 1027202 w 5754907"/>
              <a:gd name="connsiteY120" fmla="*/ 4633474 h 5268968"/>
              <a:gd name="connsiteX121" fmla="*/ 711416 w 5754907"/>
              <a:gd name="connsiteY121" fmla="*/ 4608862 h 5268968"/>
              <a:gd name="connsiteX122" fmla="*/ 718242 w 5754907"/>
              <a:gd name="connsiteY122" fmla="*/ 4613654 h 5268968"/>
              <a:gd name="connsiteX123" fmla="*/ 720902 w 5754907"/>
              <a:gd name="connsiteY123" fmla="*/ 4614448 h 5268968"/>
              <a:gd name="connsiteX124" fmla="*/ 722232 w 5754907"/>
              <a:gd name="connsiteY124" fmla="*/ 4614845 h 5268968"/>
              <a:gd name="connsiteX125" fmla="*/ 725335 w 5754907"/>
              <a:gd name="connsiteY125" fmla="*/ 4615773 h 5268968"/>
              <a:gd name="connsiteX126" fmla="*/ 726222 w 5754907"/>
              <a:gd name="connsiteY126" fmla="*/ 4616037 h 5268968"/>
              <a:gd name="connsiteX127" fmla="*/ 722232 w 5754907"/>
              <a:gd name="connsiteY127" fmla="*/ 4614845 h 5268968"/>
              <a:gd name="connsiteX128" fmla="*/ 718242 w 5754907"/>
              <a:gd name="connsiteY128" fmla="*/ 4613654 h 5268968"/>
              <a:gd name="connsiteX129" fmla="*/ 711416 w 5754907"/>
              <a:gd name="connsiteY129" fmla="*/ 4608862 h 5268968"/>
              <a:gd name="connsiteX130" fmla="*/ 1517945 w 5754907"/>
              <a:gd name="connsiteY130" fmla="*/ 4608008 h 5268968"/>
              <a:gd name="connsiteX131" fmla="*/ 1501732 w 5754907"/>
              <a:gd name="connsiteY131" fmla="*/ 4616169 h 5268968"/>
              <a:gd name="connsiteX132" fmla="*/ 1493655 w 5754907"/>
              <a:gd name="connsiteY132" fmla="*/ 4621113 h 5268968"/>
              <a:gd name="connsiteX133" fmla="*/ 1512486 w 5754907"/>
              <a:gd name="connsiteY133" fmla="*/ 4615786 h 5268968"/>
              <a:gd name="connsiteX134" fmla="*/ 3986136 w 5754907"/>
              <a:gd name="connsiteY134" fmla="*/ 4607259 h 5268968"/>
              <a:gd name="connsiteX135" fmla="*/ 3982428 w 5754907"/>
              <a:gd name="connsiteY135" fmla="*/ 4612425 h 5268968"/>
              <a:gd name="connsiteX136" fmla="*/ 3998561 w 5754907"/>
              <a:gd name="connsiteY136" fmla="*/ 4609455 h 5268968"/>
              <a:gd name="connsiteX137" fmla="*/ 3986136 w 5754907"/>
              <a:gd name="connsiteY137" fmla="*/ 4607259 h 5268968"/>
              <a:gd name="connsiteX138" fmla="*/ 3348909 w 5754907"/>
              <a:gd name="connsiteY138" fmla="*/ 4585718 h 5268968"/>
              <a:gd name="connsiteX139" fmla="*/ 3353845 w 5754907"/>
              <a:gd name="connsiteY139" fmla="*/ 4596003 h 5268968"/>
              <a:gd name="connsiteX140" fmla="*/ 3356229 w 5754907"/>
              <a:gd name="connsiteY140" fmla="*/ 4590700 h 5268968"/>
              <a:gd name="connsiteX141" fmla="*/ 3348909 w 5754907"/>
              <a:gd name="connsiteY141" fmla="*/ 4585718 h 5268968"/>
              <a:gd name="connsiteX142" fmla="*/ 2658060 w 5754907"/>
              <a:gd name="connsiteY142" fmla="*/ 4582215 h 5268968"/>
              <a:gd name="connsiteX143" fmla="*/ 2512473 w 5754907"/>
              <a:gd name="connsiteY143" fmla="*/ 4615609 h 5268968"/>
              <a:gd name="connsiteX144" fmla="*/ 2426188 w 5754907"/>
              <a:gd name="connsiteY144" fmla="*/ 4641106 h 5268968"/>
              <a:gd name="connsiteX145" fmla="*/ 2390657 w 5754907"/>
              <a:gd name="connsiteY145" fmla="*/ 4662097 h 5268968"/>
              <a:gd name="connsiteX146" fmla="*/ 2584845 w 5754907"/>
              <a:gd name="connsiteY146" fmla="*/ 4606856 h 5268968"/>
              <a:gd name="connsiteX147" fmla="*/ 2655476 w 5754907"/>
              <a:gd name="connsiteY147" fmla="*/ 4585275 h 5268968"/>
              <a:gd name="connsiteX148" fmla="*/ 1593710 w 5754907"/>
              <a:gd name="connsiteY148" fmla="*/ 4554303 h 5268968"/>
              <a:gd name="connsiteX149" fmla="*/ 1581416 w 5754907"/>
              <a:gd name="connsiteY149" fmla="*/ 4556013 h 5268968"/>
              <a:gd name="connsiteX150" fmla="*/ 1490849 w 5754907"/>
              <a:gd name="connsiteY150" fmla="*/ 4607647 h 5268968"/>
              <a:gd name="connsiteX151" fmla="*/ 1499294 w 5754907"/>
              <a:gd name="connsiteY151" fmla="*/ 4599803 h 5268968"/>
              <a:gd name="connsiteX152" fmla="*/ 1483954 w 5754907"/>
              <a:gd name="connsiteY152" fmla="*/ 4609574 h 5268968"/>
              <a:gd name="connsiteX153" fmla="*/ 1471901 w 5754907"/>
              <a:gd name="connsiteY153" fmla="*/ 4618449 h 5268968"/>
              <a:gd name="connsiteX154" fmla="*/ 1444861 w 5754907"/>
              <a:gd name="connsiteY154" fmla="*/ 4633865 h 5268968"/>
              <a:gd name="connsiteX155" fmla="*/ 1441164 w 5754907"/>
              <a:gd name="connsiteY155" fmla="*/ 4636015 h 5268968"/>
              <a:gd name="connsiteX156" fmla="*/ 1448880 w 5754907"/>
              <a:gd name="connsiteY156" fmla="*/ 4633780 h 5268968"/>
              <a:gd name="connsiteX157" fmla="*/ 1470679 w 5754907"/>
              <a:gd name="connsiteY157" fmla="*/ 4627613 h 5268968"/>
              <a:gd name="connsiteX158" fmla="*/ 1470963 w 5754907"/>
              <a:gd name="connsiteY158" fmla="*/ 4627301 h 5268968"/>
              <a:gd name="connsiteX159" fmla="*/ 1524101 w 5754907"/>
              <a:gd name="connsiteY159" fmla="*/ 4595851 h 5268968"/>
              <a:gd name="connsiteX160" fmla="*/ 1100954 w 5754907"/>
              <a:gd name="connsiteY160" fmla="*/ 4539575 h 5268968"/>
              <a:gd name="connsiteX161" fmla="*/ 1106920 w 5754907"/>
              <a:gd name="connsiteY161" fmla="*/ 4544146 h 5268968"/>
              <a:gd name="connsiteX162" fmla="*/ 1100954 w 5754907"/>
              <a:gd name="connsiteY162" fmla="*/ 4539575 h 5268968"/>
              <a:gd name="connsiteX163" fmla="*/ 1128322 w 5754907"/>
              <a:gd name="connsiteY163" fmla="*/ 4529138 h 5268968"/>
              <a:gd name="connsiteX164" fmla="*/ 1121200 w 5754907"/>
              <a:gd name="connsiteY164" fmla="*/ 4533554 h 5268968"/>
              <a:gd name="connsiteX165" fmla="*/ 1128322 w 5754907"/>
              <a:gd name="connsiteY165" fmla="*/ 4529138 h 5268968"/>
              <a:gd name="connsiteX166" fmla="*/ 2322507 w 5754907"/>
              <a:gd name="connsiteY166" fmla="*/ 4527280 h 5268968"/>
              <a:gd name="connsiteX167" fmla="*/ 2318800 w 5754907"/>
              <a:gd name="connsiteY167" fmla="*/ 4528345 h 5268968"/>
              <a:gd name="connsiteX168" fmla="*/ 2271407 w 5754907"/>
              <a:gd name="connsiteY168" fmla="*/ 4547387 h 5268968"/>
              <a:gd name="connsiteX169" fmla="*/ 2269251 w 5754907"/>
              <a:gd name="connsiteY169" fmla="*/ 4547281 h 5268968"/>
              <a:gd name="connsiteX170" fmla="*/ 2262744 w 5754907"/>
              <a:gd name="connsiteY170" fmla="*/ 4551087 h 5268968"/>
              <a:gd name="connsiteX171" fmla="*/ 2264673 w 5754907"/>
              <a:gd name="connsiteY171" fmla="*/ 4551636 h 5268968"/>
              <a:gd name="connsiteX172" fmla="*/ 2271407 w 5754907"/>
              <a:gd name="connsiteY172" fmla="*/ 4547387 h 5268968"/>
              <a:gd name="connsiteX173" fmla="*/ 2291018 w 5754907"/>
              <a:gd name="connsiteY173" fmla="*/ 4545093 h 5268968"/>
              <a:gd name="connsiteX174" fmla="*/ 2352805 w 5754907"/>
              <a:gd name="connsiteY174" fmla="*/ 4498410 h 5268968"/>
              <a:gd name="connsiteX175" fmla="*/ 2321571 w 5754907"/>
              <a:gd name="connsiteY175" fmla="*/ 4516679 h 5268968"/>
              <a:gd name="connsiteX176" fmla="*/ 2334578 w 5754907"/>
              <a:gd name="connsiteY176" fmla="*/ 4513389 h 5268968"/>
              <a:gd name="connsiteX177" fmla="*/ 2360555 w 5754907"/>
              <a:gd name="connsiteY177" fmla="*/ 4503883 h 5268968"/>
              <a:gd name="connsiteX178" fmla="*/ 2357816 w 5754907"/>
              <a:gd name="connsiteY178" fmla="*/ 4498852 h 5268968"/>
              <a:gd name="connsiteX179" fmla="*/ 792595 w 5754907"/>
              <a:gd name="connsiteY179" fmla="*/ 4461983 h 5268968"/>
              <a:gd name="connsiteX180" fmla="*/ 775864 w 5754907"/>
              <a:gd name="connsiteY180" fmla="*/ 4473597 h 5268968"/>
              <a:gd name="connsiteX181" fmla="*/ 782708 w 5754907"/>
              <a:gd name="connsiteY181" fmla="*/ 4467091 h 5268968"/>
              <a:gd name="connsiteX182" fmla="*/ 1190333 w 5754907"/>
              <a:gd name="connsiteY182" fmla="*/ 4453591 h 5268968"/>
              <a:gd name="connsiteX183" fmla="*/ 1195106 w 5754907"/>
              <a:gd name="connsiteY183" fmla="*/ 4453695 h 5268968"/>
              <a:gd name="connsiteX184" fmla="*/ 1178913 w 5754907"/>
              <a:gd name="connsiteY184" fmla="*/ 4456383 h 5268968"/>
              <a:gd name="connsiteX185" fmla="*/ 1186587 w 5754907"/>
              <a:gd name="connsiteY185" fmla="*/ 4453762 h 5268968"/>
              <a:gd name="connsiteX186" fmla="*/ 1337761 w 5754907"/>
              <a:gd name="connsiteY186" fmla="*/ 4446091 h 5268968"/>
              <a:gd name="connsiteX187" fmla="*/ 1281396 w 5754907"/>
              <a:gd name="connsiteY187" fmla="*/ 4456812 h 5268968"/>
              <a:gd name="connsiteX188" fmla="*/ 1266237 w 5754907"/>
              <a:gd name="connsiteY188" fmla="*/ 4459579 h 5268968"/>
              <a:gd name="connsiteX189" fmla="*/ 1232208 w 5754907"/>
              <a:gd name="connsiteY189" fmla="*/ 4486274 h 5268968"/>
              <a:gd name="connsiteX190" fmla="*/ 1213818 w 5754907"/>
              <a:gd name="connsiteY190" fmla="*/ 4500142 h 5268968"/>
              <a:gd name="connsiteX191" fmla="*/ 1348748 w 5754907"/>
              <a:gd name="connsiteY191" fmla="*/ 4475264 h 5268968"/>
              <a:gd name="connsiteX192" fmla="*/ 1402113 w 5754907"/>
              <a:gd name="connsiteY192" fmla="*/ 4463068 h 5268968"/>
              <a:gd name="connsiteX193" fmla="*/ 1422778 w 5754907"/>
              <a:gd name="connsiteY193" fmla="*/ 4446680 h 5268968"/>
              <a:gd name="connsiteX194" fmla="*/ 1422553 w 5754907"/>
              <a:gd name="connsiteY194" fmla="*/ 4446734 h 5268968"/>
              <a:gd name="connsiteX195" fmla="*/ 1356512 w 5754907"/>
              <a:gd name="connsiteY195" fmla="*/ 4455154 h 5268968"/>
              <a:gd name="connsiteX196" fmla="*/ 1337761 w 5754907"/>
              <a:gd name="connsiteY196" fmla="*/ 4446091 h 5268968"/>
              <a:gd name="connsiteX197" fmla="*/ 1493089 w 5754907"/>
              <a:gd name="connsiteY197" fmla="*/ 4440573 h 5268968"/>
              <a:gd name="connsiteX198" fmla="*/ 1495870 w 5754907"/>
              <a:gd name="connsiteY198" fmla="*/ 4441452 h 5268968"/>
              <a:gd name="connsiteX199" fmla="*/ 1496216 w 5754907"/>
              <a:gd name="connsiteY199" fmla="*/ 4441561 h 5268968"/>
              <a:gd name="connsiteX200" fmla="*/ 1483448 w 5754907"/>
              <a:gd name="connsiteY200" fmla="*/ 4433412 h 5268968"/>
              <a:gd name="connsiteX201" fmla="*/ 1472649 w 5754907"/>
              <a:gd name="connsiteY201" fmla="*/ 4435360 h 5268968"/>
              <a:gd name="connsiteX202" fmla="*/ 1450923 w 5754907"/>
              <a:gd name="connsiteY202" fmla="*/ 4448892 h 5268968"/>
              <a:gd name="connsiteX203" fmla="*/ 1443716 w 5754907"/>
              <a:gd name="connsiteY203" fmla="*/ 4453560 h 5268968"/>
              <a:gd name="connsiteX204" fmla="*/ 1475941 w 5754907"/>
              <a:gd name="connsiteY204" fmla="*/ 4446195 h 5268968"/>
              <a:gd name="connsiteX205" fmla="*/ 1571709 w 5754907"/>
              <a:gd name="connsiteY205" fmla="*/ 4411763 h 5268968"/>
              <a:gd name="connsiteX206" fmla="*/ 1555796 w 5754907"/>
              <a:gd name="connsiteY206" fmla="*/ 4414855 h 5268968"/>
              <a:gd name="connsiteX207" fmla="*/ 1554564 w 5754907"/>
              <a:gd name="connsiteY207" fmla="*/ 4415951 h 5268968"/>
              <a:gd name="connsiteX208" fmla="*/ 1529324 w 5754907"/>
              <a:gd name="connsiteY208" fmla="*/ 4434226 h 5268968"/>
              <a:gd name="connsiteX209" fmla="*/ 1529242 w 5754907"/>
              <a:gd name="connsiteY209" fmla="*/ 4434294 h 5268968"/>
              <a:gd name="connsiteX210" fmla="*/ 1543380 w 5754907"/>
              <a:gd name="connsiteY210" fmla="*/ 4431943 h 5268968"/>
              <a:gd name="connsiteX211" fmla="*/ 1550029 w 5754907"/>
              <a:gd name="connsiteY211" fmla="*/ 4430858 h 5268968"/>
              <a:gd name="connsiteX212" fmla="*/ 1556089 w 5754907"/>
              <a:gd name="connsiteY212" fmla="*/ 4425523 h 5268968"/>
              <a:gd name="connsiteX213" fmla="*/ 1457579 w 5754907"/>
              <a:gd name="connsiteY213" fmla="*/ 4344467 h 5268968"/>
              <a:gd name="connsiteX214" fmla="*/ 1432091 w 5754907"/>
              <a:gd name="connsiteY214" fmla="*/ 4363123 h 5268968"/>
              <a:gd name="connsiteX215" fmla="*/ 1419504 w 5754907"/>
              <a:gd name="connsiteY215" fmla="*/ 4375643 h 5268968"/>
              <a:gd name="connsiteX216" fmla="*/ 1469947 w 5754907"/>
              <a:gd name="connsiteY216" fmla="*/ 4366571 h 5268968"/>
              <a:gd name="connsiteX217" fmla="*/ 1472696 w 5754907"/>
              <a:gd name="connsiteY217" fmla="*/ 4366064 h 5268968"/>
              <a:gd name="connsiteX218" fmla="*/ 1466072 w 5754907"/>
              <a:gd name="connsiteY218" fmla="*/ 4360438 h 5268968"/>
              <a:gd name="connsiteX219" fmla="*/ 1457579 w 5754907"/>
              <a:gd name="connsiteY219" fmla="*/ 4344467 h 5268968"/>
              <a:gd name="connsiteX220" fmla="*/ 1373973 w 5754907"/>
              <a:gd name="connsiteY220" fmla="*/ 4343176 h 5268968"/>
              <a:gd name="connsiteX221" fmla="*/ 1328640 w 5754907"/>
              <a:gd name="connsiteY221" fmla="*/ 4349717 h 5268968"/>
              <a:gd name="connsiteX222" fmla="*/ 1318991 w 5754907"/>
              <a:gd name="connsiteY222" fmla="*/ 4356117 h 5268968"/>
              <a:gd name="connsiteX223" fmla="*/ 1299690 w 5754907"/>
              <a:gd name="connsiteY223" fmla="*/ 4368391 h 5268968"/>
              <a:gd name="connsiteX224" fmla="*/ 1279922 w 5754907"/>
              <a:gd name="connsiteY224" fmla="*/ 4362144 h 5268968"/>
              <a:gd name="connsiteX225" fmla="*/ 1194350 w 5754907"/>
              <a:gd name="connsiteY225" fmla="*/ 4427924 h 5268968"/>
              <a:gd name="connsiteX226" fmla="*/ 1174552 w 5754907"/>
              <a:gd name="connsiteY226" fmla="*/ 4442468 h 5268968"/>
              <a:gd name="connsiteX227" fmla="*/ 1186940 w 5754907"/>
              <a:gd name="connsiteY227" fmla="*/ 4441742 h 5268968"/>
              <a:gd name="connsiteX228" fmla="*/ 1227566 w 5754907"/>
              <a:gd name="connsiteY228" fmla="*/ 4439436 h 5268968"/>
              <a:gd name="connsiteX229" fmla="*/ 1256500 w 5754907"/>
              <a:gd name="connsiteY229" fmla="*/ 4432462 h 5268968"/>
              <a:gd name="connsiteX230" fmla="*/ 1268031 w 5754907"/>
              <a:gd name="connsiteY230" fmla="*/ 4423233 h 5268968"/>
              <a:gd name="connsiteX231" fmla="*/ 1282007 w 5754907"/>
              <a:gd name="connsiteY231" fmla="*/ 4413174 h 5268968"/>
              <a:gd name="connsiteX232" fmla="*/ 1282080 w 5754907"/>
              <a:gd name="connsiteY232" fmla="*/ 4413101 h 5268968"/>
              <a:gd name="connsiteX233" fmla="*/ 1282130 w 5754907"/>
              <a:gd name="connsiteY233" fmla="*/ 4413085 h 5268968"/>
              <a:gd name="connsiteX234" fmla="*/ 1333861 w 5754907"/>
              <a:gd name="connsiteY234" fmla="*/ 4375849 h 5268968"/>
              <a:gd name="connsiteX235" fmla="*/ 1367977 w 5754907"/>
              <a:gd name="connsiteY235" fmla="*/ 4347956 h 5268968"/>
              <a:gd name="connsiteX236" fmla="*/ 1522083 w 5754907"/>
              <a:gd name="connsiteY236" fmla="*/ 4337404 h 5268968"/>
              <a:gd name="connsiteX237" fmla="*/ 1505384 w 5754907"/>
              <a:gd name="connsiteY237" fmla="*/ 4353271 h 5268968"/>
              <a:gd name="connsiteX238" fmla="*/ 1493814 w 5754907"/>
              <a:gd name="connsiteY238" fmla="*/ 4362172 h 5268968"/>
              <a:gd name="connsiteX239" fmla="*/ 1513786 w 5754907"/>
              <a:gd name="connsiteY239" fmla="*/ 4358491 h 5268968"/>
              <a:gd name="connsiteX240" fmla="*/ 1531610 w 5754907"/>
              <a:gd name="connsiteY240" fmla="*/ 4342900 h 5268968"/>
              <a:gd name="connsiteX241" fmla="*/ 1532748 w 5754907"/>
              <a:gd name="connsiteY241" fmla="*/ 4342135 h 5268968"/>
              <a:gd name="connsiteX242" fmla="*/ 1530054 w 5754907"/>
              <a:gd name="connsiteY242" fmla="*/ 4340460 h 5268968"/>
              <a:gd name="connsiteX243" fmla="*/ 1229526 w 5754907"/>
              <a:gd name="connsiteY243" fmla="*/ 4331653 h 5268968"/>
              <a:gd name="connsiteX244" fmla="*/ 1223055 w 5754907"/>
              <a:gd name="connsiteY244" fmla="*/ 4334585 h 5268968"/>
              <a:gd name="connsiteX245" fmla="*/ 1187108 w 5754907"/>
              <a:gd name="connsiteY245" fmla="*/ 4357064 h 5268968"/>
              <a:gd name="connsiteX246" fmla="*/ 1200355 w 5754907"/>
              <a:gd name="connsiteY246" fmla="*/ 4354965 h 5268968"/>
              <a:gd name="connsiteX247" fmla="*/ 1225906 w 5754907"/>
              <a:gd name="connsiteY247" fmla="*/ 4346658 h 5268968"/>
              <a:gd name="connsiteX248" fmla="*/ 1229067 w 5754907"/>
              <a:gd name="connsiteY248" fmla="*/ 4333944 h 5268968"/>
              <a:gd name="connsiteX249" fmla="*/ 446324 w 5754907"/>
              <a:gd name="connsiteY249" fmla="*/ 4323101 h 5268968"/>
              <a:gd name="connsiteX250" fmla="*/ 446854 w 5754907"/>
              <a:gd name="connsiteY250" fmla="*/ 4324738 h 5268968"/>
              <a:gd name="connsiteX251" fmla="*/ 443856 w 5754907"/>
              <a:gd name="connsiteY251" fmla="*/ 4326746 h 5268968"/>
              <a:gd name="connsiteX252" fmla="*/ 444299 w 5754907"/>
              <a:gd name="connsiteY252" fmla="*/ 4325485 h 5268968"/>
              <a:gd name="connsiteX253" fmla="*/ 446324 w 5754907"/>
              <a:gd name="connsiteY253" fmla="*/ 4323101 h 5268968"/>
              <a:gd name="connsiteX254" fmla="*/ 697434 w 5754907"/>
              <a:gd name="connsiteY254" fmla="*/ 4205004 h 5268968"/>
              <a:gd name="connsiteX255" fmla="*/ 667454 w 5754907"/>
              <a:gd name="connsiteY255" fmla="*/ 4226326 h 5268968"/>
              <a:gd name="connsiteX256" fmla="*/ 662724 w 5754907"/>
              <a:gd name="connsiteY256" fmla="*/ 4220048 h 5268968"/>
              <a:gd name="connsiteX257" fmla="*/ 697434 w 5754907"/>
              <a:gd name="connsiteY257" fmla="*/ 4205004 h 5268968"/>
              <a:gd name="connsiteX258" fmla="*/ 1105959 w 5754907"/>
              <a:gd name="connsiteY258" fmla="*/ 4152638 h 5268968"/>
              <a:gd name="connsiteX259" fmla="*/ 1095554 w 5754907"/>
              <a:gd name="connsiteY259" fmla="*/ 4153935 h 5268968"/>
              <a:gd name="connsiteX260" fmla="*/ 1074010 w 5754907"/>
              <a:gd name="connsiteY260" fmla="*/ 4168387 h 5268968"/>
              <a:gd name="connsiteX261" fmla="*/ 1044339 w 5754907"/>
              <a:gd name="connsiteY261" fmla="*/ 4188877 h 5268968"/>
              <a:gd name="connsiteX262" fmla="*/ 1058586 w 5754907"/>
              <a:gd name="connsiteY262" fmla="*/ 4185652 h 5268968"/>
              <a:gd name="connsiteX263" fmla="*/ 1077847 w 5754907"/>
              <a:gd name="connsiteY263" fmla="*/ 4178660 h 5268968"/>
              <a:gd name="connsiteX264" fmla="*/ 1070450 w 5754907"/>
              <a:gd name="connsiteY264" fmla="*/ 4173531 h 5268968"/>
              <a:gd name="connsiteX265" fmla="*/ 1075986 w 5754907"/>
              <a:gd name="connsiteY265" fmla="*/ 4170967 h 5268968"/>
              <a:gd name="connsiteX266" fmla="*/ 1102429 w 5754907"/>
              <a:gd name="connsiteY266" fmla="*/ 4159669 h 5268968"/>
              <a:gd name="connsiteX267" fmla="*/ 1112353 w 5754907"/>
              <a:gd name="connsiteY267" fmla="*/ 4152690 h 5268968"/>
              <a:gd name="connsiteX268" fmla="*/ 1167600 w 5754907"/>
              <a:gd name="connsiteY268" fmla="*/ 3868331 h 5268968"/>
              <a:gd name="connsiteX269" fmla="*/ 1175938 w 5754907"/>
              <a:gd name="connsiteY269" fmla="*/ 3870967 h 5268968"/>
              <a:gd name="connsiteX270" fmla="*/ 1167600 w 5754907"/>
              <a:gd name="connsiteY270" fmla="*/ 3868331 h 5268968"/>
              <a:gd name="connsiteX271" fmla="*/ 1132964 w 5754907"/>
              <a:gd name="connsiteY271" fmla="*/ 3807608 h 5268968"/>
              <a:gd name="connsiteX272" fmla="*/ 1132700 w 5754907"/>
              <a:gd name="connsiteY272" fmla="*/ 3809372 h 5268968"/>
              <a:gd name="connsiteX273" fmla="*/ 1126986 w 5754907"/>
              <a:gd name="connsiteY273" fmla="*/ 3809176 h 5268968"/>
              <a:gd name="connsiteX274" fmla="*/ 1069915 w 5754907"/>
              <a:gd name="connsiteY274" fmla="*/ 3680074 h 5268968"/>
              <a:gd name="connsiteX275" fmla="*/ 1080473 w 5754907"/>
              <a:gd name="connsiteY275" fmla="*/ 3681632 h 5268968"/>
              <a:gd name="connsiteX276" fmla="*/ 1065689 w 5754907"/>
              <a:gd name="connsiteY276" fmla="*/ 3689848 h 5268968"/>
              <a:gd name="connsiteX277" fmla="*/ 1068573 w 5754907"/>
              <a:gd name="connsiteY277" fmla="*/ 3681586 h 5268968"/>
              <a:gd name="connsiteX278" fmla="*/ 1070848 w 5754907"/>
              <a:gd name="connsiteY278" fmla="*/ 3680785 h 5268968"/>
              <a:gd name="connsiteX279" fmla="*/ 1086918 w 5754907"/>
              <a:gd name="connsiteY279" fmla="*/ 3674001 h 5268968"/>
              <a:gd name="connsiteX280" fmla="*/ 1080473 w 5754907"/>
              <a:gd name="connsiteY280" fmla="*/ 3681632 h 5268968"/>
              <a:gd name="connsiteX281" fmla="*/ 1083188 w 5754907"/>
              <a:gd name="connsiteY281" fmla="*/ 3674936 h 5268968"/>
              <a:gd name="connsiteX282" fmla="*/ 1086918 w 5754907"/>
              <a:gd name="connsiteY282" fmla="*/ 3674001 h 5268968"/>
              <a:gd name="connsiteX283" fmla="*/ 1035138 w 5754907"/>
              <a:gd name="connsiteY283" fmla="*/ 3617773 h 5268968"/>
              <a:gd name="connsiteX284" fmla="*/ 1027254 w 5754907"/>
              <a:gd name="connsiteY284" fmla="*/ 3622378 h 5268968"/>
              <a:gd name="connsiteX285" fmla="*/ 970292 w 5754907"/>
              <a:gd name="connsiteY285" fmla="*/ 3649578 h 5268968"/>
              <a:gd name="connsiteX286" fmla="*/ 977854 w 5754907"/>
              <a:gd name="connsiteY286" fmla="*/ 3633085 h 5268968"/>
              <a:gd name="connsiteX287" fmla="*/ 992643 w 5754907"/>
              <a:gd name="connsiteY287" fmla="*/ 3624903 h 5268968"/>
              <a:gd name="connsiteX288" fmla="*/ 1010890 w 5754907"/>
              <a:gd name="connsiteY288" fmla="*/ 3622019 h 5268968"/>
              <a:gd name="connsiteX289" fmla="*/ 1012510 w 5754907"/>
              <a:gd name="connsiteY289" fmla="*/ 3583361 h 5268968"/>
              <a:gd name="connsiteX290" fmla="*/ 931074 w 5754907"/>
              <a:gd name="connsiteY290" fmla="*/ 3621735 h 5268968"/>
              <a:gd name="connsiteX291" fmla="*/ 909623 w 5754907"/>
              <a:gd name="connsiteY291" fmla="*/ 3622631 h 5268968"/>
              <a:gd name="connsiteX292" fmla="*/ 898914 w 5754907"/>
              <a:gd name="connsiteY292" fmla="*/ 3619128 h 5268968"/>
              <a:gd name="connsiteX293" fmla="*/ 913869 w 5754907"/>
              <a:gd name="connsiteY293" fmla="*/ 3609811 h 5268968"/>
              <a:gd name="connsiteX294" fmla="*/ 1010725 w 5754907"/>
              <a:gd name="connsiteY294" fmla="*/ 3583750 h 5268968"/>
              <a:gd name="connsiteX295" fmla="*/ 1033194 w 5754907"/>
              <a:gd name="connsiteY295" fmla="*/ 3483567 h 5268968"/>
              <a:gd name="connsiteX296" fmla="*/ 1039805 w 5754907"/>
              <a:gd name="connsiteY296" fmla="*/ 3489654 h 5268968"/>
              <a:gd name="connsiteX297" fmla="*/ 1028856 w 5754907"/>
              <a:gd name="connsiteY297" fmla="*/ 3496443 h 5268968"/>
              <a:gd name="connsiteX298" fmla="*/ 1033194 w 5754907"/>
              <a:gd name="connsiteY298" fmla="*/ 3483567 h 5268968"/>
              <a:gd name="connsiteX299" fmla="*/ 5202459 w 5754907"/>
              <a:gd name="connsiteY299" fmla="*/ 3478882 h 5268968"/>
              <a:gd name="connsiteX300" fmla="*/ 5197630 w 5754907"/>
              <a:gd name="connsiteY300" fmla="*/ 3481942 h 5268968"/>
              <a:gd name="connsiteX301" fmla="*/ 5196509 w 5754907"/>
              <a:gd name="connsiteY301" fmla="*/ 3480554 h 5268968"/>
              <a:gd name="connsiteX302" fmla="*/ 901658 w 5754907"/>
              <a:gd name="connsiteY302" fmla="*/ 3422449 h 5268968"/>
              <a:gd name="connsiteX303" fmla="*/ 828943 w 5754907"/>
              <a:gd name="connsiteY303" fmla="*/ 3455738 h 5268968"/>
              <a:gd name="connsiteX304" fmla="*/ 818473 w 5754907"/>
              <a:gd name="connsiteY304" fmla="*/ 3457058 h 5268968"/>
              <a:gd name="connsiteX305" fmla="*/ 746981 w 5754907"/>
              <a:gd name="connsiteY305" fmla="*/ 3468856 h 5268968"/>
              <a:gd name="connsiteX306" fmla="*/ 651022 w 5754907"/>
              <a:gd name="connsiteY306" fmla="*/ 3481374 h 5268968"/>
              <a:gd name="connsiteX307" fmla="*/ 656859 w 5754907"/>
              <a:gd name="connsiteY307" fmla="*/ 3475297 h 5268968"/>
              <a:gd name="connsiteX308" fmla="*/ 660246 w 5754907"/>
              <a:gd name="connsiteY308" fmla="*/ 3472918 h 5268968"/>
              <a:gd name="connsiteX309" fmla="*/ 693523 w 5754907"/>
              <a:gd name="connsiteY309" fmla="*/ 3464442 h 5268968"/>
              <a:gd name="connsiteX310" fmla="*/ 807591 w 5754907"/>
              <a:gd name="connsiteY310" fmla="*/ 3447571 h 5268968"/>
              <a:gd name="connsiteX311" fmla="*/ 4536234 w 5754907"/>
              <a:gd name="connsiteY311" fmla="*/ 3394757 h 5268968"/>
              <a:gd name="connsiteX312" fmla="*/ 4521053 w 5754907"/>
              <a:gd name="connsiteY312" fmla="*/ 3396432 h 5268968"/>
              <a:gd name="connsiteX313" fmla="*/ 4376208 w 5754907"/>
              <a:gd name="connsiteY313" fmla="*/ 3426372 h 5268968"/>
              <a:gd name="connsiteX314" fmla="*/ 4352072 w 5754907"/>
              <a:gd name="connsiteY314" fmla="*/ 3433615 h 5268968"/>
              <a:gd name="connsiteX315" fmla="*/ 4352747 w 5754907"/>
              <a:gd name="connsiteY315" fmla="*/ 3435781 h 5268968"/>
              <a:gd name="connsiteX316" fmla="*/ 4353683 w 5754907"/>
              <a:gd name="connsiteY316" fmla="*/ 3437699 h 5268968"/>
              <a:gd name="connsiteX317" fmla="*/ 4410816 w 5754907"/>
              <a:gd name="connsiteY317" fmla="*/ 3431556 h 5268968"/>
              <a:gd name="connsiteX318" fmla="*/ 4497837 w 5754907"/>
              <a:gd name="connsiteY318" fmla="*/ 3414719 h 5268968"/>
              <a:gd name="connsiteX319" fmla="*/ 4536234 w 5754907"/>
              <a:gd name="connsiteY319" fmla="*/ 3394757 h 5268968"/>
              <a:gd name="connsiteX320" fmla="*/ 417069 w 5754907"/>
              <a:gd name="connsiteY320" fmla="*/ 3342257 h 5268968"/>
              <a:gd name="connsiteX321" fmla="*/ 406258 w 5754907"/>
              <a:gd name="connsiteY321" fmla="*/ 3348565 h 5268968"/>
              <a:gd name="connsiteX322" fmla="*/ 383300 w 5754907"/>
              <a:gd name="connsiteY322" fmla="*/ 3364286 h 5268968"/>
              <a:gd name="connsiteX323" fmla="*/ 326235 w 5754907"/>
              <a:gd name="connsiteY323" fmla="*/ 3373411 h 5268968"/>
              <a:gd name="connsiteX324" fmla="*/ 266124 w 5754907"/>
              <a:gd name="connsiteY324" fmla="*/ 3380469 h 5268968"/>
              <a:gd name="connsiteX325" fmla="*/ 281086 w 5754907"/>
              <a:gd name="connsiteY325" fmla="*/ 3371403 h 5268968"/>
              <a:gd name="connsiteX326" fmla="*/ 294229 w 5754907"/>
              <a:gd name="connsiteY326" fmla="*/ 3364661 h 5268968"/>
              <a:gd name="connsiteX327" fmla="*/ 5172322 w 5754907"/>
              <a:gd name="connsiteY327" fmla="*/ 3340932 h 5268968"/>
              <a:gd name="connsiteX328" fmla="*/ 5178050 w 5754907"/>
              <a:gd name="connsiteY328" fmla="*/ 3345333 h 5268968"/>
              <a:gd name="connsiteX329" fmla="*/ 5168630 w 5754907"/>
              <a:gd name="connsiteY329" fmla="*/ 3342013 h 5268968"/>
              <a:gd name="connsiteX330" fmla="*/ 5172322 w 5754907"/>
              <a:gd name="connsiteY330" fmla="*/ 3340932 h 5268968"/>
              <a:gd name="connsiteX331" fmla="*/ 5186369 w 5754907"/>
              <a:gd name="connsiteY331" fmla="*/ 3338648 h 5268968"/>
              <a:gd name="connsiteX332" fmla="*/ 5185924 w 5754907"/>
              <a:gd name="connsiteY332" fmla="*/ 3339734 h 5268968"/>
              <a:gd name="connsiteX333" fmla="*/ 5188292 w 5754907"/>
              <a:gd name="connsiteY333" fmla="*/ 3339273 h 5268968"/>
              <a:gd name="connsiteX334" fmla="*/ 5194960 w 5754907"/>
              <a:gd name="connsiteY334" fmla="*/ 3344941 h 5268968"/>
              <a:gd name="connsiteX335" fmla="*/ 5178050 w 5754907"/>
              <a:gd name="connsiteY335" fmla="*/ 3345333 h 5268968"/>
              <a:gd name="connsiteX336" fmla="*/ 826289 w 5754907"/>
              <a:gd name="connsiteY336" fmla="*/ 3260482 h 5268968"/>
              <a:gd name="connsiteX337" fmla="*/ 833443 w 5754907"/>
              <a:gd name="connsiteY337" fmla="*/ 3263768 h 5268968"/>
              <a:gd name="connsiteX338" fmla="*/ 826289 w 5754907"/>
              <a:gd name="connsiteY338" fmla="*/ 3260482 h 5268968"/>
              <a:gd name="connsiteX339" fmla="*/ 769370 w 5754907"/>
              <a:gd name="connsiteY339" fmla="*/ 3258763 h 5268968"/>
              <a:gd name="connsiteX340" fmla="*/ 699944 w 5754907"/>
              <a:gd name="connsiteY340" fmla="*/ 3289787 h 5268968"/>
              <a:gd name="connsiteX341" fmla="*/ 650121 w 5754907"/>
              <a:gd name="connsiteY341" fmla="*/ 3316970 h 5268968"/>
              <a:gd name="connsiteX342" fmla="*/ 503286 w 5754907"/>
              <a:gd name="connsiteY342" fmla="*/ 3345095 h 5268968"/>
              <a:gd name="connsiteX343" fmla="*/ 480650 w 5754907"/>
              <a:gd name="connsiteY343" fmla="*/ 3348716 h 5268968"/>
              <a:gd name="connsiteX344" fmla="*/ 493302 w 5754907"/>
              <a:gd name="connsiteY344" fmla="*/ 3341463 h 5268968"/>
              <a:gd name="connsiteX345" fmla="*/ 526800 w 5754907"/>
              <a:gd name="connsiteY345" fmla="*/ 3321441 h 5268968"/>
              <a:gd name="connsiteX346" fmla="*/ 525287 w 5754907"/>
              <a:gd name="connsiteY346" fmla="*/ 3320545 h 5268968"/>
              <a:gd name="connsiteX347" fmla="*/ 596301 w 5754907"/>
              <a:gd name="connsiteY347" fmla="*/ 3305921 h 5268968"/>
              <a:gd name="connsiteX348" fmla="*/ 738023 w 5754907"/>
              <a:gd name="connsiteY348" fmla="*/ 3263880 h 5268968"/>
              <a:gd name="connsiteX349" fmla="*/ 5242007 w 5754907"/>
              <a:gd name="connsiteY349" fmla="*/ 3251538 h 5268968"/>
              <a:gd name="connsiteX350" fmla="*/ 5256873 w 5754907"/>
              <a:gd name="connsiteY350" fmla="*/ 3261940 h 5268968"/>
              <a:gd name="connsiteX351" fmla="*/ 5193977 w 5754907"/>
              <a:gd name="connsiteY351" fmla="*/ 3267297 h 5268968"/>
              <a:gd name="connsiteX352" fmla="*/ 5184847 w 5754907"/>
              <a:gd name="connsiteY352" fmla="*/ 3267315 h 5268968"/>
              <a:gd name="connsiteX353" fmla="*/ 5207912 w 5754907"/>
              <a:gd name="connsiteY353" fmla="*/ 3258708 h 5268968"/>
              <a:gd name="connsiteX354" fmla="*/ 5225110 w 5754907"/>
              <a:gd name="connsiteY354" fmla="*/ 3251965 h 5268968"/>
              <a:gd name="connsiteX355" fmla="*/ 852535 w 5754907"/>
              <a:gd name="connsiteY355" fmla="*/ 3248877 h 5268968"/>
              <a:gd name="connsiteX356" fmla="*/ 860012 w 5754907"/>
              <a:gd name="connsiteY356" fmla="*/ 3252432 h 5268968"/>
              <a:gd name="connsiteX357" fmla="*/ 852535 w 5754907"/>
              <a:gd name="connsiteY357" fmla="*/ 3248877 h 5268968"/>
              <a:gd name="connsiteX358" fmla="*/ 1404935 w 5754907"/>
              <a:gd name="connsiteY358" fmla="*/ 3198745 h 5268968"/>
              <a:gd name="connsiteX359" fmla="*/ 1402761 w 5754907"/>
              <a:gd name="connsiteY359" fmla="*/ 3199742 h 5268968"/>
              <a:gd name="connsiteX360" fmla="*/ 1405494 w 5754907"/>
              <a:gd name="connsiteY360" fmla="*/ 3199604 h 5268968"/>
              <a:gd name="connsiteX361" fmla="*/ 5297214 w 5754907"/>
              <a:gd name="connsiteY361" fmla="*/ 3198007 h 5268968"/>
              <a:gd name="connsiteX362" fmla="*/ 5303036 w 5754907"/>
              <a:gd name="connsiteY362" fmla="*/ 3199563 h 5268968"/>
              <a:gd name="connsiteX363" fmla="*/ 5295572 w 5754907"/>
              <a:gd name="connsiteY363" fmla="*/ 3208003 h 5268968"/>
              <a:gd name="connsiteX364" fmla="*/ 5276615 w 5754907"/>
              <a:gd name="connsiteY364" fmla="*/ 3218082 h 5268968"/>
              <a:gd name="connsiteX365" fmla="*/ 5186955 w 5754907"/>
              <a:gd name="connsiteY365" fmla="*/ 3226182 h 5268968"/>
              <a:gd name="connsiteX366" fmla="*/ 5188692 w 5754907"/>
              <a:gd name="connsiteY366" fmla="*/ 3225614 h 5268968"/>
              <a:gd name="connsiteX367" fmla="*/ 5285423 w 5754907"/>
              <a:gd name="connsiteY367" fmla="*/ 3199092 h 5268968"/>
              <a:gd name="connsiteX368" fmla="*/ 5297214 w 5754907"/>
              <a:gd name="connsiteY368" fmla="*/ 3198007 h 5268968"/>
              <a:gd name="connsiteX369" fmla="*/ 941729 w 5754907"/>
              <a:gd name="connsiteY369" fmla="*/ 3185817 h 5268968"/>
              <a:gd name="connsiteX370" fmla="*/ 843484 w 5754907"/>
              <a:gd name="connsiteY370" fmla="*/ 3227302 h 5268968"/>
              <a:gd name="connsiteX371" fmla="*/ 838514 w 5754907"/>
              <a:gd name="connsiteY371" fmla="*/ 3227053 h 5268968"/>
              <a:gd name="connsiteX372" fmla="*/ 829798 w 5754907"/>
              <a:gd name="connsiteY372" fmla="*/ 3223269 h 5268968"/>
              <a:gd name="connsiteX373" fmla="*/ 930515 w 5754907"/>
              <a:gd name="connsiteY373" fmla="*/ 3188148 h 5268968"/>
              <a:gd name="connsiteX374" fmla="*/ 5118626 w 5754907"/>
              <a:gd name="connsiteY374" fmla="*/ 3150569 h 5268968"/>
              <a:gd name="connsiteX375" fmla="*/ 5128882 w 5754907"/>
              <a:gd name="connsiteY375" fmla="*/ 3159480 h 5268968"/>
              <a:gd name="connsiteX376" fmla="*/ 5116002 w 5754907"/>
              <a:gd name="connsiteY376" fmla="*/ 3159163 h 5268968"/>
              <a:gd name="connsiteX377" fmla="*/ 5118626 w 5754907"/>
              <a:gd name="connsiteY377" fmla="*/ 3150569 h 5268968"/>
              <a:gd name="connsiteX378" fmla="*/ 1138946 w 5754907"/>
              <a:gd name="connsiteY378" fmla="*/ 3132675 h 5268968"/>
              <a:gd name="connsiteX379" fmla="*/ 1123616 w 5754907"/>
              <a:gd name="connsiteY379" fmla="*/ 3139070 h 5268968"/>
              <a:gd name="connsiteX380" fmla="*/ 1129731 w 5754907"/>
              <a:gd name="connsiteY380" fmla="*/ 3143583 h 5268968"/>
              <a:gd name="connsiteX381" fmla="*/ 1140755 w 5754907"/>
              <a:gd name="connsiteY381" fmla="*/ 3139820 h 5268968"/>
              <a:gd name="connsiteX382" fmla="*/ 1138946 w 5754907"/>
              <a:gd name="connsiteY382" fmla="*/ 3132675 h 5268968"/>
              <a:gd name="connsiteX383" fmla="*/ 1003326 w 5754907"/>
              <a:gd name="connsiteY383" fmla="*/ 3107514 h 5268968"/>
              <a:gd name="connsiteX384" fmla="*/ 1011060 w 5754907"/>
              <a:gd name="connsiteY384" fmla="*/ 3113606 h 5268968"/>
              <a:gd name="connsiteX385" fmla="*/ 1003326 w 5754907"/>
              <a:gd name="connsiteY385" fmla="*/ 3107514 h 5268968"/>
              <a:gd name="connsiteX386" fmla="*/ 4656250 w 5754907"/>
              <a:gd name="connsiteY386" fmla="*/ 3092724 h 5268968"/>
              <a:gd name="connsiteX387" fmla="*/ 4637712 w 5754907"/>
              <a:gd name="connsiteY387" fmla="*/ 3095552 h 5268968"/>
              <a:gd name="connsiteX388" fmla="*/ 4365628 w 5754907"/>
              <a:gd name="connsiteY388" fmla="*/ 3142578 h 5268968"/>
              <a:gd name="connsiteX389" fmla="*/ 4251412 w 5754907"/>
              <a:gd name="connsiteY389" fmla="*/ 3170909 h 5268968"/>
              <a:gd name="connsiteX390" fmla="*/ 4252032 w 5754907"/>
              <a:gd name="connsiteY390" fmla="*/ 3171623 h 5268968"/>
              <a:gd name="connsiteX391" fmla="*/ 4241266 w 5754907"/>
              <a:gd name="connsiteY391" fmla="*/ 3184369 h 5268968"/>
              <a:gd name="connsiteX392" fmla="*/ 4243745 w 5754907"/>
              <a:gd name="connsiteY392" fmla="*/ 3186048 h 5268968"/>
              <a:gd name="connsiteX393" fmla="*/ 4318879 w 5754907"/>
              <a:gd name="connsiteY393" fmla="*/ 3166597 h 5268968"/>
              <a:gd name="connsiteX394" fmla="*/ 4612563 w 5754907"/>
              <a:gd name="connsiteY394" fmla="*/ 3106805 h 5268968"/>
              <a:gd name="connsiteX395" fmla="*/ 4656250 w 5754907"/>
              <a:gd name="connsiteY395" fmla="*/ 3092724 h 5268968"/>
              <a:gd name="connsiteX396" fmla="*/ 455056 w 5754907"/>
              <a:gd name="connsiteY396" fmla="*/ 3079200 h 5268968"/>
              <a:gd name="connsiteX397" fmla="*/ 477087 w 5754907"/>
              <a:gd name="connsiteY397" fmla="*/ 3080691 h 5268968"/>
              <a:gd name="connsiteX398" fmla="*/ 430345 w 5754907"/>
              <a:gd name="connsiteY398" fmla="*/ 3085610 h 5268968"/>
              <a:gd name="connsiteX399" fmla="*/ 440181 w 5754907"/>
              <a:gd name="connsiteY399" fmla="*/ 3080656 h 5268968"/>
              <a:gd name="connsiteX400" fmla="*/ 455056 w 5754907"/>
              <a:gd name="connsiteY400" fmla="*/ 3079200 h 5268968"/>
              <a:gd name="connsiteX401" fmla="*/ 1264307 w 5754907"/>
              <a:gd name="connsiteY401" fmla="*/ 3041523 h 5268968"/>
              <a:gd name="connsiteX402" fmla="*/ 1274223 w 5754907"/>
              <a:gd name="connsiteY402" fmla="*/ 3049900 h 5268968"/>
              <a:gd name="connsiteX403" fmla="*/ 1271684 w 5754907"/>
              <a:gd name="connsiteY403" fmla="*/ 3042850 h 5268968"/>
              <a:gd name="connsiteX404" fmla="*/ 1264307 w 5754907"/>
              <a:gd name="connsiteY404" fmla="*/ 3041523 h 5268968"/>
              <a:gd name="connsiteX405" fmla="*/ 1385854 w 5754907"/>
              <a:gd name="connsiteY405" fmla="*/ 2986002 h 5268968"/>
              <a:gd name="connsiteX406" fmla="*/ 1313459 w 5754907"/>
              <a:gd name="connsiteY406" fmla="*/ 3022024 h 5268968"/>
              <a:gd name="connsiteX407" fmla="*/ 1378875 w 5754907"/>
              <a:gd name="connsiteY407" fmla="*/ 2998985 h 5268968"/>
              <a:gd name="connsiteX408" fmla="*/ 1390466 w 5754907"/>
              <a:gd name="connsiteY408" fmla="*/ 2994238 h 5268968"/>
              <a:gd name="connsiteX409" fmla="*/ 4335939 w 5754907"/>
              <a:gd name="connsiteY409" fmla="*/ 2974873 h 5268968"/>
              <a:gd name="connsiteX410" fmla="*/ 4328053 w 5754907"/>
              <a:gd name="connsiteY410" fmla="*/ 2980034 h 5268968"/>
              <a:gd name="connsiteX411" fmla="*/ 4198714 w 5754907"/>
              <a:gd name="connsiteY411" fmla="*/ 3006439 h 5268968"/>
              <a:gd name="connsiteX412" fmla="*/ 4183508 w 5754907"/>
              <a:gd name="connsiteY412" fmla="*/ 3015968 h 5268968"/>
              <a:gd name="connsiteX413" fmla="*/ 4258070 w 5754907"/>
              <a:gd name="connsiteY413" fmla="*/ 3008306 h 5268968"/>
              <a:gd name="connsiteX414" fmla="*/ 4328053 w 5754907"/>
              <a:gd name="connsiteY414" fmla="*/ 2980034 h 5268968"/>
              <a:gd name="connsiteX415" fmla="*/ 4340250 w 5754907"/>
              <a:gd name="connsiteY415" fmla="*/ 2977980 h 5268968"/>
              <a:gd name="connsiteX416" fmla="*/ 4335939 w 5754907"/>
              <a:gd name="connsiteY416" fmla="*/ 2974873 h 5268968"/>
              <a:gd name="connsiteX417" fmla="*/ 5434933 w 5754907"/>
              <a:gd name="connsiteY417" fmla="*/ 2952696 h 5268968"/>
              <a:gd name="connsiteX418" fmla="*/ 5439056 w 5754907"/>
              <a:gd name="connsiteY418" fmla="*/ 2953035 h 5268968"/>
              <a:gd name="connsiteX419" fmla="*/ 5447167 w 5754907"/>
              <a:gd name="connsiteY419" fmla="*/ 2955323 h 5268968"/>
              <a:gd name="connsiteX420" fmla="*/ 5358062 w 5754907"/>
              <a:gd name="connsiteY420" fmla="*/ 2993074 h 5268968"/>
              <a:gd name="connsiteX421" fmla="*/ 5290426 w 5754907"/>
              <a:gd name="connsiteY421" fmla="*/ 3019068 h 5268968"/>
              <a:gd name="connsiteX422" fmla="*/ 5280728 w 5754907"/>
              <a:gd name="connsiteY422" fmla="*/ 3023226 h 5268968"/>
              <a:gd name="connsiteX423" fmla="*/ 5201162 w 5754907"/>
              <a:gd name="connsiteY423" fmla="*/ 3031302 h 5268968"/>
              <a:gd name="connsiteX424" fmla="*/ 5295012 w 5754907"/>
              <a:gd name="connsiteY424" fmla="*/ 3005379 h 5268968"/>
              <a:gd name="connsiteX425" fmla="*/ 5401940 w 5754907"/>
              <a:gd name="connsiteY425" fmla="*/ 2962219 h 5268968"/>
              <a:gd name="connsiteX426" fmla="*/ 4345934 w 5754907"/>
              <a:gd name="connsiteY426" fmla="*/ 2942649 h 5268968"/>
              <a:gd name="connsiteX427" fmla="*/ 4204689 w 5754907"/>
              <a:gd name="connsiteY427" fmla="*/ 2989487 h 5268968"/>
              <a:gd name="connsiteX428" fmla="*/ 4282884 w 5754907"/>
              <a:gd name="connsiteY428" fmla="*/ 2970464 h 5268968"/>
              <a:gd name="connsiteX429" fmla="*/ 4352535 w 5754907"/>
              <a:gd name="connsiteY429" fmla="*/ 2943135 h 5268968"/>
              <a:gd name="connsiteX430" fmla="*/ 4345934 w 5754907"/>
              <a:gd name="connsiteY430" fmla="*/ 2942649 h 5268968"/>
              <a:gd name="connsiteX431" fmla="*/ 4500114 w 5754907"/>
              <a:gd name="connsiteY431" fmla="*/ 2942086 h 5268968"/>
              <a:gd name="connsiteX432" fmla="*/ 4489994 w 5754907"/>
              <a:gd name="connsiteY432" fmla="*/ 2942484 h 5268968"/>
              <a:gd name="connsiteX433" fmla="*/ 4449483 w 5754907"/>
              <a:gd name="connsiteY433" fmla="*/ 2963547 h 5268968"/>
              <a:gd name="connsiteX434" fmla="*/ 4475085 w 5754907"/>
              <a:gd name="connsiteY434" fmla="*/ 2953513 h 5268968"/>
              <a:gd name="connsiteX435" fmla="*/ 4500114 w 5754907"/>
              <a:gd name="connsiteY435" fmla="*/ 2942086 h 5268968"/>
              <a:gd name="connsiteX436" fmla="*/ 725162 w 5754907"/>
              <a:gd name="connsiteY436" fmla="*/ 2935007 h 5268968"/>
              <a:gd name="connsiteX437" fmla="*/ 716279 w 5754907"/>
              <a:gd name="connsiteY437" fmla="*/ 2940515 h 5268968"/>
              <a:gd name="connsiteX438" fmla="*/ 725162 w 5754907"/>
              <a:gd name="connsiteY438" fmla="*/ 2935007 h 5268968"/>
              <a:gd name="connsiteX439" fmla="*/ 168985 w 5754907"/>
              <a:gd name="connsiteY439" fmla="*/ 2926750 h 5268968"/>
              <a:gd name="connsiteX440" fmla="*/ 176425 w 5754907"/>
              <a:gd name="connsiteY440" fmla="*/ 2932449 h 5268968"/>
              <a:gd name="connsiteX441" fmla="*/ 168985 w 5754907"/>
              <a:gd name="connsiteY441" fmla="*/ 2926750 h 5268968"/>
              <a:gd name="connsiteX442" fmla="*/ 4422259 w 5754907"/>
              <a:gd name="connsiteY442" fmla="*/ 2924830 h 5268968"/>
              <a:gd name="connsiteX443" fmla="*/ 4372161 w 5754907"/>
              <a:gd name="connsiteY443" fmla="*/ 2950053 h 5268968"/>
              <a:gd name="connsiteX444" fmla="*/ 4435440 w 5754907"/>
              <a:gd name="connsiteY444" fmla="*/ 2925772 h 5268968"/>
              <a:gd name="connsiteX445" fmla="*/ 4422259 w 5754907"/>
              <a:gd name="connsiteY445" fmla="*/ 2924830 h 5268968"/>
              <a:gd name="connsiteX446" fmla="*/ 203119 w 5754907"/>
              <a:gd name="connsiteY446" fmla="*/ 2913731 h 5268968"/>
              <a:gd name="connsiteX447" fmla="*/ 194236 w 5754907"/>
              <a:gd name="connsiteY447" fmla="*/ 2919240 h 5268968"/>
              <a:gd name="connsiteX448" fmla="*/ 203119 w 5754907"/>
              <a:gd name="connsiteY448" fmla="*/ 2913731 h 5268968"/>
              <a:gd name="connsiteX449" fmla="*/ 4866337 w 5754907"/>
              <a:gd name="connsiteY449" fmla="*/ 2899162 h 5268968"/>
              <a:gd name="connsiteX450" fmla="*/ 4849878 w 5754907"/>
              <a:gd name="connsiteY450" fmla="*/ 2901401 h 5268968"/>
              <a:gd name="connsiteX451" fmla="*/ 4851933 w 5754907"/>
              <a:gd name="connsiteY451" fmla="*/ 2908479 h 5268968"/>
              <a:gd name="connsiteX452" fmla="*/ 4863347 w 5754907"/>
              <a:gd name="connsiteY452" fmla="*/ 2906149 h 5268968"/>
              <a:gd name="connsiteX453" fmla="*/ 4866337 w 5754907"/>
              <a:gd name="connsiteY453" fmla="*/ 2899162 h 5268968"/>
              <a:gd name="connsiteX454" fmla="*/ 4643366 w 5754907"/>
              <a:gd name="connsiteY454" fmla="*/ 2894249 h 5268968"/>
              <a:gd name="connsiteX455" fmla="*/ 4465751 w 5754907"/>
              <a:gd name="connsiteY455" fmla="*/ 2917399 h 5268968"/>
              <a:gd name="connsiteX456" fmla="*/ 4444860 w 5754907"/>
              <a:gd name="connsiteY456" fmla="*/ 2929092 h 5268968"/>
              <a:gd name="connsiteX457" fmla="*/ 4543555 w 5754907"/>
              <a:gd name="connsiteY457" fmla="*/ 2912003 h 5268968"/>
              <a:gd name="connsiteX458" fmla="*/ 4643366 w 5754907"/>
              <a:gd name="connsiteY458" fmla="*/ 2894249 h 5268968"/>
              <a:gd name="connsiteX459" fmla="*/ 4695629 w 5754907"/>
              <a:gd name="connsiteY459" fmla="*/ 2886201 h 5268968"/>
              <a:gd name="connsiteX460" fmla="*/ 4689937 w 5754907"/>
              <a:gd name="connsiteY460" fmla="*/ 2891077 h 5268968"/>
              <a:gd name="connsiteX461" fmla="*/ 4691313 w 5754907"/>
              <a:gd name="connsiteY461" fmla="*/ 2898443 h 5268968"/>
              <a:gd name="connsiteX462" fmla="*/ 4695629 w 5754907"/>
              <a:gd name="connsiteY462" fmla="*/ 2886201 h 5268968"/>
              <a:gd name="connsiteX463" fmla="*/ 5155719 w 5754907"/>
              <a:gd name="connsiteY463" fmla="*/ 2856729 h 5268968"/>
              <a:gd name="connsiteX464" fmla="*/ 5151069 w 5754907"/>
              <a:gd name="connsiteY464" fmla="*/ 2863578 h 5268968"/>
              <a:gd name="connsiteX465" fmla="*/ 5155719 w 5754907"/>
              <a:gd name="connsiteY465" fmla="*/ 2856729 h 5268968"/>
              <a:gd name="connsiteX466" fmla="*/ 5184230 w 5754907"/>
              <a:gd name="connsiteY466" fmla="*/ 2853460 h 5268968"/>
              <a:gd name="connsiteX467" fmla="*/ 5179721 w 5754907"/>
              <a:gd name="connsiteY467" fmla="*/ 2859913 h 5268968"/>
              <a:gd name="connsiteX468" fmla="*/ 5184230 w 5754907"/>
              <a:gd name="connsiteY468" fmla="*/ 2853460 h 5268968"/>
              <a:gd name="connsiteX469" fmla="*/ 5162377 w 5754907"/>
              <a:gd name="connsiteY469" fmla="*/ 2823137 h 5268968"/>
              <a:gd name="connsiteX470" fmla="*/ 5156772 w 5754907"/>
              <a:gd name="connsiteY470" fmla="*/ 2830812 h 5268968"/>
              <a:gd name="connsiteX471" fmla="*/ 5152612 w 5754907"/>
              <a:gd name="connsiteY471" fmla="*/ 2833540 h 5268968"/>
              <a:gd name="connsiteX472" fmla="*/ 5046879 w 5754907"/>
              <a:gd name="connsiteY472" fmla="*/ 2847462 h 5268968"/>
              <a:gd name="connsiteX473" fmla="*/ 5057731 w 5754907"/>
              <a:gd name="connsiteY473" fmla="*/ 2843800 h 5268968"/>
              <a:gd name="connsiteX474" fmla="*/ 5162377 w 5754907"/>
              <a:gd name="connsiteY474" fmla="*/ 2823137 h 5268968"/>
              <a:gd name="connsiteX475" fmla="*/ 280462 w 5754907"/>
              <a:gd name="connsiteY475" fmla="*/ 2819506 h 5268968"/>
              <a:gd name="connsiteX476" fmla="*/ 286415 w 5754907"/>
              <a:gd name="connsiteY476" fmla="*/ 2819634 h 5268968"/>
              <a:gd name="connsiteX477" fmla="*/ 266220 w 5754907"/>
              <a:gd name="connsiteY477" fmla="*/ 2822988 h 5268968"/>
              <a:gd name="connsiteX478" fmla="*/ 275790 w 5754907"/>
              <a:gd name="connsiteY478" fmla="*/ 2819717 h 5268968"/>
              <a:gd name="connsiteX479" fmla="*/ 4954132 w 5754907"/>
              <a:gd name="connsiteY479" fmla="*/ 2811083 h 5268968"/>
              <a:gd name="connsiteX480" fmla="*/ 4950541 w 5754907"/>
              <a:gd name="connsiteY480" fmla="*/ 2820250 h 5268968"/>
              <a:gd name="connsiteX481" fmla="*/ 4954132 w 5754907"/>
              <a:gd name="connsiteY481" fmla="*/ 2811083 h 5268968"/>
              <a:gd name="connsiteX482" fmla="*/ 5474253 w 5754907"/>
              <a:gd name="connsiteY482" fmla="*/ 2752983 h 5268968"/>
              <a:gd name="connsiteX483" fmla="*/ 5473402 w 5754907"/>
              <a:gd name="connsiteY483" fmla="*/ 2754521 h 5268968"/>
              <a:gd name="connsiteX484" fmla="*/ 5512425 w 5754907"/>
              <a:gd name="connsiteY484" fmla="*/ 2754843 h 5268968"/>
              <a:gd name="connsiteX485" fmla="*/ 5527008 w 5754907"/>
              <a:gd name="connsiteY485" fmla="*/ 2754698 h 5268968"/>
              <a:gd name="connsiteX486" fmla="*/ 5505651 w 5754907"/>
              <a:gd name="connsiteY486" fmla="*/ 2763028 h 5268968"/>
              <a:gd name="connsiteX487" fmla="*/ 5364766 w 5754907"/>
              <a:gd name="connsiteY487" fmla="*/ 2813057 h 5268968"/>
              <a:gd name="connsiteX488" fmla="*/ 5308039 w 5754907"/>
              <a:gd name="connsiteY488" fmla="*/ 2814816 h 5268968"/>
              <a:gd name="connsiteX489" fmla="*/ 5232457 w 5754907"/>
              <a:gd name="connsiteY489" fmla="*/ 2823182 h 5268968"/>
              <a:gd name="connsiteX490" fmla="*/ 5262085 w 5754907"/>
              <a:gd name="connsiteY490" fmla="*/ 2811736 h 5268968"/>
              <a:gd name="connsiteX491" fmla="*/ 5405600 w 5754907"/>
              <a:gd name="connsiteY491" fmla="*/ 2776297 h 5268968"/>
              <a:gd name="connsiteX492" fmla="*/ 5710626 w 5754907"/>
              <a:gd name="connsiteY492" fmla="*/ 2673302 h 5268968"/>
              <a:gd name="connsiteX493" fmla="*/ 5728118 w 5754907"/>
              <a:gd name="connsiteY493" fmla="*/ 2673553 h 5268968"/>
              <a:gd name="connsiteX494" fmla="*/ 5672697 w 5754907"/>
              <a:gd name="connsiteY494" fmla="*/ 2697877 h 5268968"/>
              <a:gd name="connsiteX495" fmla="*/ 5618857 w 5754907"/>
              <a:gd name="connsiteY495" fmla="*/ 2718876 h 5268968"/>
              <a:gd name="connsiteX496" fmla="*/ 5591101 w 5754907"/>
              <a:gd name="connsiteY496" fmla="*/ 2716932 h 5268968"/>
              <a:gd name="connsiteX497" fmla="*/ 5578585 w 5754907"/>
              <a:gd name="connsiteY497" fmla="*/ 2716961 h 5268968"/>
              <a:gd name="connsiteX498" fmla="*/ 5695878 w 5754907"/>
              <a:gd name="connsiteY498" fmla="*/ 2674137 h 5268968"/>
              <a:gd name="connsiteX499" fmla="*/ 5106791 w 5754907"/>
              <a:gd name="connsiteY499" fmla="*/ 2521551 h 5268968"/>
              <a:gd name="connsiteX500" fmla="*/ 5117240 w 5754907"/>
              <a:gd name="connsiteY500" fmla="*/ 2521808 h 5268968"/>
              <a:gd name="connsiteX501" fmla="*/ 5106791 w 5754907"/>
              <a:gd name="connsiteY501" fmla="*/ 2521551 h 5268968"/>
              <a:gd name="connsiteX502" fmla="*/ 1555 w 5754907"/>
              <a:gd name="connsiteY502" fmla="*/ 2509813 h 5268968"/>
              <a:gd name="connsiteX503" fmla="*/ 8934 w 5754907"/>
              <a:gd name="connsiteY503" fmla="*/ 2512830 h 5268968"/>
              <a:gd name="connsiteX504" fmla="*/ 1555 w 5754907"/>
              <a:gd name="connsiteY504" fmla="*/ 2509813 h 5268968"/>
              <a:gd name="connsiteX505" fmla="*/ 29881 w 5754907"/>
              <a:gd name="connsiteY505" fmla="*/ 2503336 h 5268968"/>
              <a:gd name="connsiteX506" fmla="*/ 8934 w 5754907"/>
              <a:gd name="connsiteY506" fmla="*/ 2512830 h 5268968"/>
              <a:gd name="connsiteX507" fmla="*/ 25082 w 5754907"/>
              <a:gd name="connsiteY507" fmla="*/ 2504120 h 5268968"/>
              <a:gd name="connsiteX508" fmla="*/ 5437287 w 5754907"/>
              <a:gd name="connsiteY508" fmla="*/ 2502300 h 5268968"/>
              <a:gd name="connsiteX509" fmla="*/ 5394479 w 5754907"/>
              <a:gd name="connsiteY509" fmla="*/ 2521706 h 5268968"/>
              <a:gd name="connsiteX510" fmla="*/ 5426296 w 5754907"/>
              <a:gd name="connsiteY510" fmla="*/ 2503004 h 5268968"/>
              <a:gd name="connsiteX511" fmla="*/ 5437287 w 5754907"/>
              <a:gd name="connsiteY511" fmla="*/ 2502300 h 5268968"/>
              <a:gd name="connsiteX512" fmla="*/ 18945 w 5754907"/>
              <a:gd name="connsiteY512" fmla="*/ 2470655 h 5268968"/>
              <a:gd name="connsiteX513" fmla="*/ 26098 w 5754907"/>
              <a:gd name="connsiteY513" fmla="*/ 2473939 h 5268968"/>
              <a:gd name="connsiteX514" fmla="*/ 18945 w 5754907"/>
              <a:gd name="connsiteY514" fmla="*/ 2470655 h 5268968"/>
              <a:gd name="connsiteX515" fmla="*/ 831288 w 5754907"/>
              <a:gd name="connsiteY515" fmla="*/ 2437248 h 5268968"/>
              <a:gd name="connsiteX516" fmla="*/ 839025 w 5754907"/>
              <a:gd name="connsiteY516" fmla="*/ 2443340 h 5268968"/>
              <a:gd name="connsiteX517" fmla="*/ 846464 w 5754907"/>
              <a:gd name="connsiteY517" fmla="*/ 2449039 h 5268968"/>
              <a:gd name="connsiteX518" fmla="*/ 839025 w 5754907"/>
              <a:gd name="connsiteY518" fmla="*/ 2443340 h 5268968"/>
              <a:gd name="connsiteX519" fmla="*/ 831288 w 5754907"/>
              <a:gd name="connsiteY519" fmla="*/ 2437248 h 5268968"/>
              <a:gd name="connsiteX520" fmla="*/ 445373 w 5754907"/>
              <a:gd name="connsiteY520" fmla="*/ 2425004 h 5268968"/>
              <a:gd name="connsiteX521" fmla="*/ 444906 w 5754907"/>
              <a:gd name="connsiteY521" fmla="*/ 2430008 h 5268968"/>
              <a:gd name="connsiteX522" fmla="*/ 421561 w 5754907"/>
              <a:gd name="connsiteY522" fmla="*/ 2437527 h 5268968"/>
              <a:gd name="connsiteX523" fmla="*/ 431043 w 5754907"/>
              <a:gd name="connsiteY523" fmla="*/ 2428586 h 5268968"/>
              <a:gd name="connsiteX524" fmla="*/ 445373 w 5754907"/>
              <a:gd name="connsiteY524" fmla="*/ 2425004 h 5268968"/>
              <a:gd name="connsiteX525" fmla="*/ 529530 w 5754907"/>
              <a:gd name="connsiteY525" fmla="*/ 2387082 h 5268968"/>
              <a:gd name="connsiteX526" fmla="*/ 541560 w 5754907"/>
              <a:gd name="connsiteY526" fmla="*/ 2388510 h 5268968"/>
              <a:gd name="connsiteX527" fmla="*/ 529530 w 5754907"/>
              <a:gd name="connsiteY527" fmla="*/ 2387082 h 5268968"/>
              <a:gd name="connsiteX528" fmla="*/ 173772 w 5754907"/>
              <a:gd name="connsiteY528" fmla="*/ 2368368 h 5268968"/>
              <a:gd name="connsiteX529" fmla="*/ 180260 w 5754907"/>
              <a:gd name="connsiteY529" fmla="*/ 2368809 h 5268968"/>
              <a:gd name="connsiteX530" fmla="*/ 165478 w 5754907"/>
              <a:gd name="connsiteY530" fmla="*/ 2377024 h 5268968"/>
              <a:gd name="connsiteX531" fmla="*/ 173772 w 5754907"/>
              <a:gd name="connsiteY531" fmla="*/ 2368368 h 5268968"/>
              <a:gd name="connsiteX532" fmla="*/ 188553 w 5754907"/>
              <a:gd name="connsiteY532" fmla="*/ 2360151 h 5268968"/>
              <a:gd name="connsiteX533" fmla="*/ 195044 w 5754907"/>
              <a:gd name="connsiteY533" fmla="*/ 2360594 h 5268968"/>
              <a:gd name="connsiteX534" fmla="*/ 180260 w 5754907"/>
              <a:gd name="connsiteY534" fmla="*/ 2368809 h 5268968"/>
              <a:gd name="connsiteX535" fmla="*/ 188553 w 5754907"/>
              <a:gd name="connsiteY535" fmla="*/ 2360151 h 5268968"/>
              <a:gd name="connsiteX536" fmla="*/ 235855 w 5754907"/>
              <a:gd name="connsiteY536" fmla="*/ 2341680 h 5268968"/>
              <a:gd name="connsiteX537" fmla="*/ 195044 w 5754907"/>
              <a:gd name="connsiteY537" fmla="*/ 2360594 h 5268968"/>
              <a:gd name="connsiteX538" fmla="*/ 216065 w 5754907"/>
              <a:gd name="connsiteY538" fmla="*/ 2346345 h 5268968"/>
              <a:gd name="connsiteX539" fmla="*/ 235855 w 5754907"/>
              <a:gd name="connsiteY539" fmla="*/ 2341680 h 5268968"/>
              <a:gd name="connsiteX540" fmla="*/ 569566 w 5754907"/>
              <a:gd name="connsiteY540" fmla="*/ 2319570 h 5268968"/>
              <a:gd name="connsiteX541" fmla="*/ 543759 w 5754907"/>
              <a:gd name="connsiteY541" fmla="*/ 2331549 h 5268968"/>
              <a:gd name="connsiteX542" fmla="*/ 569566 w 5754907"/>
              <a:gd name="connsiteY542" fmla="*/ 2319570 h 5268968"/>
              <a:gd name="connsiteX543" fmla="*/ 5546327 w 5754907"/>
              <a:gd name="connsiteY543" fmla="*/ 2239082 h 5268968"/>
              <a:gd name="connsiteX544" fmla="*/ 5556777 w 5754907"/>
              <a:gd name="connsiteY544" fmla="*/ 2239339 h 5268968"/>
              <a:gd name="connsiteX545" fmla="*/ 5546327 w 5754907"/>
              <a:gd name="connsiteY545" fmla="*/ 2239082 h 5268968"/>
              <a:gd name="connsiteX546" fmla="*/ 5582357 w 5754907"/>
              <a:gd name="connsiteY546" fmla="*/ 2233041 h 5268968"/>
              <a:gd name="connsiteX547" fmla="*/ 5578824 w 5754907"/>
              <a:gd name="connsiteY547" fmla="*/ 2241723 h 5268968"/>
              <a:gd name="connsiteX548" fmla="*/ 5582357 w 5754907"/>
              <a:gd name="connsiteY548" fmla="*/ 2233041 h 5268968"/>
              <a:gd name="connsiteX549" fmla="*/ 530937 w 5754907"/>
              <a:gd name="connsiteY549" fmla="*/ 2207742 h 5268968"/>
              <a:gd name="connsiteX550" fmla="*/ 503943 w 5754907"/>
              <a:gd name="connsiteY550" fmla="*/ 2216197 h 5268968"/>
              <a:gd name="connsiteX551" fmla="*/ 531102 w 5754907"/>
              <a:gd name="connsiteY551" fmla="*/ 2211899 h 5268968"/>
              <a:gd name="connsiteX552" fmla="*/ 530937 w 5754907"/>
              <a:gd name="connsiteY552" fmla="*/ 2207742 h 5268968"/>
              <a:gd name="connsiteX553" fmla="*/ 5445987 w 5754907"/>
              <a:gd name="connsiteY553" fmla="*/ 2192734 h 5268968"/>
              <a:gd name="connsiteX554" fmla="*/ 5426870 w 5754907"/>
              <a:gd name="connsiteY554" fmla="*/ 2200057 h 5268968"/>
              <a:gd name="connsiteX555" fmla="*/ 5431940 w 5754907"/>
              <a:gd name="connsiteY555" fmla="*/ 2196934 h 5268968"/>
              <a:gd name="connsiteX556" fmla="*/ 5436078 w 5754907"/>
              <a:gd name="connsiteY556" fmla="*/ 2194755 h 5268968"/>
              <a:gd name="connsiteX557" fmla="*/ 4763416 w 5754907"/>
              <a:gd name="connsiteY557" fmla="*/ 2145892 h 5268968"/>
              <a:gd name="connsiteX558" fmla="*/ 4759825 w 5754907"/>
              <a:gd name="connsiteY558" fmla="*/ 2155059 h 5268968"/>
              <a:gd name="connsiteX559" fmla="*/ 4756292 w 5754907"/>
              <a:gd name="connsiteY559" fmla="*/ 2163741 h 5268968"/>
              <a:gd name="connsiteX560" fmla="*/ 4759825 w 5754907"/>
              <a:gd name="connsiteY560" fmla="*/ 2155059 h 5268968"/>
              <a:gd name="connsiteX561" fmla="*/ 4763416 w 5754907"/>
              <a:gd name="connsiteY561" fmla="*/ 2145892 h 5268968"/>
              <a:gd name="connsiteX562" fmla="*/ 893423 w 5754907"/>
              <a:gd name="connsiteY562" fmla="*/ 2082423 h 5268968"/>
              <a:gd name="connsiteX563" fmla="*/ 814568 w 5754907"/>
              <a:gd name="connsiteY563" fmla="*/ 2117553 h 5268968"/>
              <a:gd name="connsiteX564" fmla="*/ 813211 w 5754907"/>
              <a:gd name="connsiteY564" fmla="*/ 2109872 h 5268968"/>
              <a:gd name="connsiteX565" fmla="*/ 729694 w 5754907"/>
              <a:gd name="connsiteY565" fmla="*/ 2140654 h 5268968"/>
              <a:gd name="connsiteX566" fmla="*/ 893423 w 5754907"/>
              <a:gd name="connsiteY566" fmla="*/ 2082423 h 5268968"/>
              <a:gd name="connsiteX567" fmla="*/ 4998325 w 5754907"/>
              <a:gd name="connsiteY567" fmla="*/ 1949952 h 5268968"/>
              <a:gd name="connsiteX568" fmla="*/ 4988671 w 5754907"/>
              <a:gd name="connsiteY568" fmla="*/ 1957267 h 5268968"/>
              <a:gd name="connsiteX569" fmla="*/ 4998325 w 5754907"/>
              <a:gd name="connsiteY569" fmla="*/ 1949952 h 5268968"/>
              <a:gd name="connsiteX570" fmla="*/ 5104275 w 5754907"/>
              <a:gd name="connsiteY570" fmla="*/ 1935922 h 5268968"/>
              <a:gd name="connsiteX571" fmla="*/ 5116976 w 5754907"/>
              <a:gd name="connsiteY571" fmla="*/ 1938838 h 5268968"/>
              <a:gd name="connsiteX572" fmla="*/ 5093036 w 5754907"/>
              <a:gd name="connsiteY572" fmla="*/ 1944162 h 5268968"/>
              <a:gd name="connsiteX573" fmla="*/ 5090101 w 5754907"/>
              <a:gd name="connsiteY573" fmla="*/ 1940083 h 5268968"/>
              <a:gd name="connsiteX574" fmla="*/ 5104275 w 5754907"/>
              <a:gd name="connsiteY574" fmla="*/ 1935922 h 5268968"/>
              <a:gd name="connsiteX575" fmla="*/ 4942480 w 5754907"/>
              <a:gd name="connsiteY575" fmla="*/ 1907764 h 5268968"/>
              <a:gd name="connsiteX576" fmla="*/ 4957955 w 5754907"/>
              <a:gd name="connsiteY576" fmla="*/ 1909248 h 5268968"/>
              <a:gd name="connsiteX577" fmla="*/ 4929634 w 5754907"/>
              <a:gd name="connsiteY577" fmla="*/ 1911971 h 5268968"/>
              <a:gd name="connsiteX578" fmla="*/ 4942480 w 5754907"/>
              <a:gd name="connsiteY578" fmla="*/ 1907764 h 5268968"/>
              <a:gd name="connsiteX579" fmla="*/ 4700993 w 5754907"/>
              <a:gd name="connsiteY579" fmla="*/ 1838657 h 5268968"/>
              <a:gd name="connsiteX580" fmla="*/ 4613378 w 5754907"/>
              <a:gd name="connsiteY580" fmla="*/ 1854360 h 5268968"/>
              <a:gd name="connsiteX581" fmla="*/ 4616094 w 5754907"/>
              <a:gd name="connsiteY581" fmla="*/ 1861671 h 5268968"/>
              <a:gd name="connsiteX582" fmla="*/ 4700993 w 5754907"/>
              <a:gd name="connsiteY582" fmla="*/ 1838657 h 5268968"/>
              <a:gd name="connsiteX583" fmla="*/ 4687343 w 5754907"/>
              <a:gd name="connsiteY583" fmla="*/ 1814786 h 5268968"/>
              <a:gd name="connsiteX584" fmla="*/ 4592632 w 5754907"/>
              <a:gd name="connsiteY584" fmla="*/ 1820574 h 5268968"/>
              <a:gd name="connsiteX585" fmla="*/ 4439763 w 5754907"/>
              <a:gd name="connsiteY585" fmla="*/ 1833143 h 5268968"/>
              <a:gd name="connsiteX586" fmla="*/ 4333845 w 5754907"/>
              <a:gd name="connsiteY586" fmla="*/ 1842917 h 5268968"/>
              <a:gd name="connsiteX587" fmla="*/ 4336360 w 5754907"/>
              <a:gd name="connsiteY587" fmla="*/ 1856313 h 5268968"/>
              <a:gd name="connsiteX588" fmla="*/ 4349326 w 5754907"/>
              <a:gd name="connsiteY588" fmla="*/ 1891644 h 5268968"/>
              <a:gd name="connsiteX589" fmla="*/ 4354111 w 5754907"/>
              <a:gd name="connsiteY589" fmla="*/ 1897049 h 5268968"/>
              <a:gd name="connsiteX590" fmla="*/ 4455718 w 5754907"/>
              <a:gd name="connsiteY590" fmla="*/ 1883488 h 5268968"/>
              <a:gd name="connsiteX591" fmla="*/ 4586533 w 5754907"/>
              <a:gd name="connsiteY591" fmla="*/ 1876446 h 5268968"/>
              <a:gd name="connsiteX592" fmla="*/ 4620349 w 5754907"/>
              <a:gd name="connsiteY592" fmla="*/ 1866941 h 5268968"/>
              <a:gd name="connsiteX593" fmla="*/ 4621470 w 5754907"/>
              <a:gd name="connsiteY593" fmla="*/ 1868329 h 5268968"/>
              <a:gd name="connsiteX594" fmla="*/ 4626299 w 5754907"/>
              <a:gd name="connsiteY594" fmla="*/ 1865269 h 5268968"/>
              <a:gd name="connsiteX595" fmla="*/ 4620349 w 5754907"/>
              <a:gd name="connsiteY595" fmla="*/ 1866941 h 5268968"/>
              <a:gd name="connsiteX596" fmla="*/ 4616094 w 5754907"/>
              <a:gd name="connsiteY596" fmla="*/ 1861671 h 5268968"/>
              <a:gd name="connsiteX597" fmla="*/ 4729313 w 5754907"/>
              <a:gd name="connsiteY597" fmla="*/ 1835935 h 5268968"/>
              <a:gd name="connsiteX598" fmla="*/ 4702986 w 5754907"/>
              <a:gd name="connsiteY598" fmla="*/ 1833006 h 5268968"/>
              <a:gd name="connsiteX599" fmla="*/ 4687343 w 5754907"/>
              <a:gd name="connsiteY599" fmla="*/ 1814786 h 5268968"/>
              <a:gd name="connsiteX600" fmla="*/ 5510998 w 5754907"/>
              <a:gd name="connsiteY600" fmla="*/ 1795030 h 5268968"/>
              <a:gd name="connsiteX601" fmla="*/ 5488125 w 5754907"/>
              <a:gd name="connsiteY601" fmla="*/ 1797440 h 5268968"/>
              <a:gd name="connsiteX602" fmla="*/ 5492659 w 5754907"/>
              <a:gd name="connsiteY602" fmla="*/ 1795687 h 5268968"/>
              <a:gd name="connsiteX603" fmla="*/ 4933939 w 5754907"/>
              <a:gd name="connsiteY603" fmla="*/ 1789604 h 5268968"/>
              <a:gd name="connsiteX604" fmla="*/ 4906378 w 5754907"/>
              <a:gd name="connsiteY604" fmla="*/ 1795968 h 5268968"/>
              <a:gd name="connsiteX605" fmla="*/ 4908338 w 5754907"/>
              <a:gd name="connsiteY605" fmla="*/ 1799636 h 5268968"/>
              <a:gd name="connsiteX606" fmla="*/ 4933939 w 5754907"/>
              <a:gd name="connsiteY606" fmla="*/ 1789604 h 5268968"/>
              <a:gd name="connsiteX607" fmla="*/ 5515835 w 5754907"/>
              <a:gd name="connsiteY607" fmla="*/ 1788694 h 5268968"/>
              <a:gd name="connsiteX608" fmla="*/ 5510998 w 5754907"/>
              <a:gd name="connsiteY608" fmla="*/ 1795030 h 5268968"/>
              <a:gd name="connsiteX609" fmla="*/ 5515835 w 5754907"/>
              <a:gd name="connsiteY609" fmla="*/ 1788694 h 5268968"/>
              <a:gd name="connsiteX610" fmla="*/ 5481023 w 5754907"/>
              <a:gd name="connsiteY610" fmla="*/ 1763717 h 5268968"/>
              <a:gd name="connsiteX611" fmla="*/ 5476515 w 5754907"/>
              <a:gd name="connsiteY611" fmla="*/ 1770168 h 5268968"/>
              <a:gd name="connsiteX612" fmla="*/ 5481023 w 5754907"/>
              <a:gd name="connsiteY612" fmla="*/ 1763717 h 5268968"/>
              <a:gd name="connsiteX613" fmla="*/ 5248101 w 5754907"/>
              <a:gd name="connsiteY613" fmla="*/ 1756219 h 5268968"/>
              <a:gd name="connsiteX614" fmla="*/ 5273441 w 5754907"/>
              <a:gd name="connsiteY614" fmla="*/ 1757874 h 5268968"/>
              <a:gd name="connsiteX615" fmla="*/ 5228670 w 5754907"/>
              <a:gd name="connsiteY615" fmla="*/ 1762209 h 5268968"/>
              <a:gd name="connsiteX616" fmla="*/ 5248101 w 5754907"/>
              <a:gd name="connsiteY616" fmla="*/ 1756219 h 5268968"/>
              <a:gd name="connsiteX617" fmla="*/ 5278816 w 5754907"/>
              <a:gd name="connsiteY617" fmla="*/ 1754209 h 5268968"/>
              <a:gd name="connsiteX618" fmla="*/ 5290350 w 5754907"/>
              <a:gd name="connsiteY618" fmla="*/ 1757482 h 5268968"/>
              <a:gd name="connsiteX619" fmla="*/ 5273441 w 5754907"/>
              <a:gd name="connsiteY619" fmla="*/ 1757874 h 5268968"/>
              <a:gd name="connsiteX620" fmla="*/ 5278816 w 5754907"/>
              <a:gd name="connsiteY620" fmla="*/ 1754209 h 5268968"/>
              <a:gd name="connsiteX621" fmla="*/ 5295723 w 5754907"/>
              <a:gd name="connsiteY621" fmla="*/ 1753817 h 5268968"/>
              <a:gd name="connsiteX622" fmla="*/ 5307257 w 5754907"/>
              <a:gd name="connsiteY622" fmla="*/ 1757089 h 5268968"/>
              <a:gd name="connsiteX623" fmla="*/ 5290350 w 5754907"/>
              <a:gd name="connsiteY623" fmla="*/ 1757482 h 5268968"/>
              <a:gd name="connsiteX624" fmla="*/ 5295723 w 5754907"/>
              <a:gd name="connsiteY624" fmla="*/ 1753817 h 5268968"/>
              <a:gd name="connsiteX625" fmla="*/ 4550285 w 5754907"/>
              <a:gd name="connsiteY625" fmla="*/ 1712704 h 5268968"/>
              <a:gd name="connsiteX626" fmla="*/ 4545816 w 5754907"/>
              <a:gd name="connsiteY626" fmla="*/ 1715535 h 5268968"/>
              <a:gd name="connsiteX627" fmla="*/ 4544779 w 5754907"/>
              <a:gd name="connsiteY627" fmla="*/ 1714251 h 5268968"/>
              <a:gd name="connsiteX628" fmla="*/ 4522398 w 5754907"/>
              <a:gd name="connsiteY628" fmla="*/ 1585058 h 5268968"/>
              <a:gd name="connsiteX629" fmla="*/ 4527699 w 5754907"/>
              <a:gd name="connsiteY629" fmla="*/ 1589130 h 5268968"/>
              <a:gd name="connsiteX630" fmla="*/ 4518984 w 5754907"/>
              <a:gd name="connsiteY630" fmla="*/ 1586058 h 5268968"/>
              <a:gd name="connsiteX631" fmla="*/ 4522398 w 5754907"/>
              <a:gd name="connsiteY631" fmla="*/ 1585058 h 5268968"/>
              <a:gd name="connsiteX632" fmla="*/ 4535396 w 5754907"/>
              <a:gd name="connsiteY632" fmla="*/ 1582943 h 5268968"/>
              <a:gd name="connsiteX633" fmla="*/ 4534985 w 5754907"/>
              <a:gd name="connsiteY633" fmla="*/ 1583948 h 5268968"/>
              <a:gd name="connsiteX634" fmla="*/ 4537176 w 5754907"/>
              <a:gd name="connsiteY634" fmla="*/ 1583522 h 5268968"/>
              <a:gd name="connsiteX635" fmla="*/ 4543344 w 5754907"/>
              <a:gd name="connsiteY635" fmla="*/ 1588766 h 5268968"/>
              <a:gd name="connsiteX636" fmla="*/ 4527699 w 5754907"/>
              <a:gd name="connsiteY636" fmla="*/ 1589130 h 5268968"/>
              <a:gd name="connsiteX637" fmla="*/ 4586879 w 5754907"/>
              <a:gd name="connsiteY637" fmla="*/ 1502342 h 5268968"/>
              <a:gd name="connsiteX638" fmla="*/ 4600634 w 5754907"/>
              <a:gd name="connsiteY638" fmla="*/ 1511967 h 5268968"/>
              <a:gd name="connsiteX639" fmla="*/ 4542437 w 5754907"/>
              <a:gd name="connsiteY639" fmla="*/ 1516923 h 5268968"/>
              <a:gd name="connsiteX640" fmla="*/ 4533988 w 5754907"/>
              <a:gd name="connsiteY640" fmla="*/ 1516938 h 5268968"/>
              <a:gd name="connsiteX641" fmla="*/ 4555330 w 5754907"/>
              <a:gd name="connsiteY641" fmla="*/ 1508974 h 5268968"/>
              <a:gd name="connsiteX642" fmla="*/ 4571244 w 5754907"/>
              <a:gd name="connsiteY642" fmla="*/ 1502736 h 5268968"/>
              <a:gd name="connsiteX643" fmla="*/ 4637962 w 5754907"/>
              <a:gd name="connsiteY643" fmla="*/ 1452808 h 5268968"/>
              <a:gd name="connsiteX644" fmla="*/ 4643349 w 5754907"/>
              <a:gd name="connsiteY644" fmla="*/ 1454248 h 5268968"/>
              <a:gd name="connsiteX645" fmla="*/ 4636442 w 5754907"/>
              <a:gd name="connsiteY645" fmla="*/ 1462057 h 5268968"/>
              <a:gd name="connsiteX646" fmla="*/ 4618901 w 5754907"/>
              <a:gd name="connsiteY646" fmla="*/ 1471383 h 5268968"/>
              <a:gd name="connsiteX647" fmla="*/ 4535940 w 5754907"/>
              <a:gd name="connsiteY647" fmla="*/ 1478878 h 5268968"/>
              <a:gd name="connsiteX648" fmla="*/ 4537545 w 5754907"/>
              <a:gd name="connsiteY648" fmla="*/ 1478353 h 5268968"/>
              <a:gd name="connsiteX649" fmla="*/ 4627053 w 5754907"/>
              <a:gd name="connsiteY649" fmla="*/ 1453812 h 5268968"/>
              <a:gd name="connsiteX650" fmla="*/ 4637962 w 5754907"/>
              <a:gd name="connsiteY650" fmla="*/ 1452808 h 5268968"/>
              <a:gd name="connsiteX651" fmla="*/ 4472713 w 5754907"/>
              <a:gd name="connsiteY651" fmla="*/ 1408913 h 5268968"/>
              <a:gd name="connsiteX652" fmla="*/ 4482204 w 5754907"/>
              <a:gd name="connsiteY652" fmla="*/ 1417159 h 5268968"/>
              <a:gd name="connsiteX653" fmla="*/ 4470285 w 5754907"/>
              <a:gd name="connsiteY653" fmla="*/ 1416865 h 5268968"/>
              <a:gd name="connsiteX654" fmla="*/ 4472713 w 5754907"/>
              <a:gd name="connsiteY654" fmla="*/ 1408913 h 5268968"/>
              <a:gd name="connsiteX655" fmla="*/ 1011569 w 5754907"/>
              <a:gd name="connsiteY655" fmla="*/ 1378711 h 5268968"/>
              <a:gd name="connsiteX656" fmla="*/ 1012150 w 5754907"/>
              <a:gd name="connsiteY656" fmla="*/ 1383463 h 5268968"/>
              <a:gd name="connsiteX657" fmla="*/ 1020956 w 5754907"/>
              <a:gd name="connsiteY657" fmla="*/ 1390816 h 5268968"/>
              <a:gd name="connsiteX658" fmla="*/ 1016983 w 5754907"/>
              <a:gd name="connsiteY658" fmla="*/ 1379173 h 5268968"/>
              <a:gd name="connsiteX659" fmla="*/ 1011569 w 5754907"/>
              <a:gd name="connsiteY659" fmla="*/ 1378711 h 5268968"/>
              <a:gd name="connsiteX660" fmla="*/ 907738 w 5754907"/>
              <a:gd name="connsiteY660" fmla="*/ 1264270 h 5268968"/>
              <a:gd name="connsiteX661" fmla="*/ 911459 w 5754907"/>
              <a:gd name="connsiteY661" fmla="*/ 1266785 h 5268968"/>
              <a:gd name="connsiteX662" fmla="*/ 917452 w 5754907"/>
              <a:gd name="connsiteY662" fmla="*/ 1268297 h 5268968"/>
              <a:gd name="connsiteX663" fmla="*/ 917465 w 5754907"/>
              <a:gd name="connsiteY663" fmla="*/ 1268861 h 5268968"/>
              <a:gd name="connsiteX664" fmla="*/ 904183 w 5754907"/>
              <a:gd name="connsiteY664" fmla="*/ 1266310 h 5268968"/>
              <a:gd name="connsiteX665" fmla="*/ 917275 w 5754907"/>
              <a:gd name="connsiteY665" fmla="*/ 1260878 h 5268968"/>
              <a:gd name="connsiteX666" fmla="*/ 917280 w 5754907"/>
              <a:gd name="connsiteY666" fmla="*/ 1261037 h 5268968"/>
              <a:gd name="connsiteX667" fmla="*/ 917163 w 5754907"/>
              <a:gd name="connsiteY667" fmla="*/ 1260885 h 5268968"/>
              <a:gd name="connsiteX668" fmla="*/ 3748486 w 5754907"/>
              <a:gd name="connsiteY668" fmla="*/ 1246341 h 5268968"/>
              <a:gd name="connsiteX669" fmla="*/ 3741189 w 5754907"/>
              <a:gd name="connsiteY669" fmla="*/ 1251116 h 5268968"/>
              <a:gd name="connsiteX670" fmla="*/ 3621511 w 5754907"/>
              <a:gd name="connsiteY670" fmla="*/ 1275548 h 5268968"/>
              <a:gd name="connsiteX671" fmla="*/ 3607440 w 5754907"/>
              <a:gd name="connsiteY671" fmla="*/ 1284367 h 5268968"/>
              <a:gd name="connsiteX672" fmla="*/ 3676433 w 5754907"/>
              <a:gd name="connsiteY672" fmla="*/ 1277276 h 5268968"/>
              <a:gd name="connsiteX673" fmla="*/ 3741189 w 5754907"/>
              <a:gd name="connsiteY673" fmla="*/ 1251116 h 5268968"/>
              <a:gd name="connsiteX674" fmla="*/ 3752475 w 5754907"/>
              <a:gd name="connsiteY674" fmla="*/ 1249216 h 5268968"/>
              <a:gd name="connsiteX675" fmla="*/ 3748486 w 5754907"/>
              <a:gd name="connsiteY675" fmla="*/ 1246341 h 5268968"/>
              <a:gd name="connsiteX676" fmla="*/ 4765394 w 5754907"/>
              <a:gd name="connsiteY676" fmla="*/ 1225820 h 5268968"/>
              <a:gd name="connsiteX677" fmla="*/ 4769210 w 5754907"/>
              <a:gd name="connsiteY677" fmla="*/ 1226133 h 5268968"/>
              <a:gd name="connsiteX678" fmla="*/ 4776716 w 5754907"/>
              <a:gd name="connsiteY678" fmla="*/ 1228251 h 5268968"/>
              <a:gd name="connsiteX679" fmla="*/ 4694266 w 5754907"/>
              <a:gd name="connsiteY679" fmla="*/ 1263183 h 5268968"/>
              <a:gd name="connsiteX680" fmla="*/ 4631681 w 5754907"/>
              <a:gd name="connsiteY680" fmla="*/ 1287234 h 5268968"/>
              <a:gd name="connsiteX681" fmla="*/ 4622707 w 5754907"/>
              <a:gd name="connsiteY681" fmla="*/ 1291082 h 5268968"/>
              <a:gd name="connsiteX682" fmla="*/ 4549084 w 5754907"/>
              <a:gd name="connsiteY682" fmla="*/ 1298554 h 5268968"/>
              <a:gd name="connsiteX683" fmla="*/ 4635926 w 5754907"/>
              <a:gd name="connsiteY683" fmla="*/ 1274567 h 5268968"/>
              <a:gd name="connsiteX684" fmla="*/ 4734866 w 5754907"/>
              <a:gd name="connsiteY684" fmla="*/ 1234632 h 5268968"/>
              <a:gd name="connsiteX685" fmla="*/ 3757733 w 5754907"/>
              <a:gd name="connsiteY685" fmla="*/ 1216523 h 5268968"/>
              <a:gd name="connsiteX686" fmla="*/ 3627040 w 5754907"/>
              <a:gd name="connsiteY686" fmla="*/ 1259863 h 5268968"/>
              <a:gd name="connsiteX687" fmla="*/ 3699394 w 5754907"/>
              <a:gd name="connsiteY687" fmla="*/ 1242262 h 5268968"/>
              <a:gd name="connsiteX688" fmla="*/ 3763841 w 5754907"/>
              <a:gd name="connsiteY688" fmla="*/ 1216972 h 5268968"/>
              <a:gd name="connsiteX689" fmla="*/ 3757733 w 5754907"/>
              <a:gd name="connsiteY689" fmla="*/ 1216523 h 5268968"/>
              <a:gd name="connsiteX690" fmla="*/ 3900400 w 5754907"/>
              <a:gd name="connsiteY690" fmla="*/ 1216004 h 5268968"/>
              <a:gd name="connsiteX691" fmla="*/ 3891035 w 5754907"/>
              <a:gd name="connsiteY691" fmla="*/ 1216370 h 5268968"/>
              <a:gd name="connsiteX692" fmla="*/ 3853549 w 5754907"/>
              <a:gd name="connsiteY692" fmla="*/ 1235860 h 5268968"/>
              <a:gd name="connsiteX693" fmla="*/ 3877237 w 5754907"/>
              <a:gd name="connsiteY693" fmla="*/ 1226576 h 5268968"/>
              <a:gd name="connsiteX694" fmla="*/ 3900400 w 5754907"/>
              <a:gd name="connsiteY694" fmla="*/ 1216004 h 5268968"/>
              <a:gd name="connsiteX695" fmla="*/ 3828357 w 5754907"/>
              <a:gd name="connsiteY695" fmla="*/ 1200035 h 5268968"/>
              <a:gd name="connsiteX696" fmla="*/ 3782001 w 5754907"/>
              <a:gd name="connsiteY696" fmla="*/ 1223374 h 5268968"/>
              <a:gd name="connsiteX697" fmla="*/ 3840554 w 5754907"/>
              <a:gd name="connsiteY697" fmla="*/ 1200906 h 5268968"/>
              <a:gd name="connsiteX698" fmla="*/ 3828357 w 5754907"/>
              <a:gd name="connsiteY698" fmla="*/ 1200035 h 5268968"/>
              <a:gd name="connsiteX699" fmla="*/ 4239268 w 5754907"/>
              <a:gd name="connsiteY699" fmla="*/ 1176284 h 5268968"/>
              <a:gd name="connsiteX700" fmla="*/ 4224038 w 5754907"/>
              <a:gd name="connsiteY700" fmla="*/ 1178356 h 5268968"/>
              <a:gd name="connsiteX701" fmla="*/ 4225939 w 5754907"/>
              <a:gd name="connsiteY701" fmla="*/ 1184905 h 5268968"/>
              <a:gd name="connsiteX702" fmla="*/ 4236501 w 5754907"/>
              <a:gd name="connsiteY702" fmla="*/ 1182749 h 5268968"/>
              <a:gd name="connsiteX703" fmla="*/ 4239268 w 5754907"/>
              <a:gd name="connsiteY703" fmla="*/ 1176284 h 5268968"/>
              <a:gd name="connsiteX704" fmla="*/ 4032951 w 5754907"/>
              <a:gd name="connsiteY704" fmla="*/ 1171738 h 5268968"/>
              <a:gd name="connsiteX705" fmla="*/ 3868603 w 5754907"/>
              <a:gd name="connsiteY705" fmla="*/ 1193159 h 5268968"/>
              <a:gd name="connsiteX706" fmla="*/ 3849271 w 5754907"/>
              <a:gd name="connsiteY706" fmla="*/ 1203978 h 5268968"/>
              <a:gd name="connsiteX707" fmla="*/ 3940594 w 5754907"/>
              <a:gd name="connsiteY707" fmla="*/ 1188167 h 5268968"/>
              <a:gd name="connsiteX708" fmla="*/ 4032951 w 5754907"/>
              <a:gd name="connsiteY708" fmla="*/ 1171738 h 5268968"/>
              <a:gd name="connsiteX709" fmla="*/ 4081311 w 5754907"/>
              <a:gd name="connsiteY709" fmla="*/ 1164291 h 5268968"/>
              <a:gd name="connsiteX710" fmla="*/ 4076044 w 5754907"/>
              <a:gd name="connsiteY710" fmla="*/ 1168803 h 5268968"/>
              <a:gd name="connsiteX711" fmla="*/ 4077316 w 5754907"/>
              <a:gd name="connsiteY711" fmla="*/ 1175620 h 5268968"/>
              <a:gd name="connsiteX712" fmla="*/ 4081311 w 5754907"/>
              <a:gd name="connsiteY712" fmla="*/ 1164291 h 5268968"/>
              <a:gd name="connsiteX713" fmla="*/ 4507036 w 5754907"/>
              <a:gd name="connsiteY713" fmla="*/ 1137021 h 5268968"/>
              <a:gd name="connsiteX714" fmla="*/ 4502734 w 5754907"/>
              <a:gd name="connsiteY714" fmla="*/ 1143358 h 5268968"/>
              <a:gd name="connsiteX715" fmla="*/ 4507036 w 5754907"/>
              <a:gd name="connsiteY715" fmla="*/ 1137021 h 5268968"/>
              <a:gd name="connsiteX716" fmla="*/ 4533417 w 5754907"/>
              <a:gd name="connsiteY716" fmla="*/ 1133997 h 5268968"/>
              <a:gd name="connsiteX717" fmla="*/ 4529244 w 5754907"/>
              <a:gd name="connsiteY717" fmla="*/ 1139967 h 5268968"/>
              <a:gd name="connsiteX718" fmla="*/ 4533417 w 5754907"/>
              <a:gd name="connsiteY718" fmla="*/ 1133997 h 5268968"/>
              <a:gd name="connsiteX719" fmla="*/ 4513197 w 5754907"/>
              <a:gd name="connsiteY719" fmla="*/ 1105938 h 5268968"/>
              <a:gd name="connsiteX720" fmla="*/ 4508010 w 5754907"/>
              <a:gd name="connsiteY720" fmla="*/ 1113039 h 5268968"/>
              <a:gd name="connsiteX721" fmla="*/ 4504159 w 5754907"/>
              <a:gd name="connsiteY721" fmla="*/ 1115563 h 5268968"/>
              <a:gd name="connsiteX722" fmla="*/ 4406325 w 5754907"/>
              <a:gd name="connsiteY722" fmla="*/ 1128445 h 5268968"/>
              <a:gd name="connsiteX723" fmla="*/ 4416368 w 5754907"/>
              <a:gd name="connsiteY723" fmla="*/ 1125057 h 5268968"/>
              <a:gd name="connsiteX724" fmla="*/ 4513197 w 5754907"/>
              <a:gd name="connsiteY724" fmla="*/ 1105938 h 5268968"/>
              <a:gd name="connsiteX725" fmla="*/ 4320504 w 5754907"/>
              <a:gd name="connsiteY725" fmla="*/ 1094784 h 5268968"/>
              <a:gd name="connsiteX726" fmla="*/ 4317183 w 5754907"/>
              <a:gd name="connsiteY726" fmla="*/ 1103267 h 5268968"/>
              <a:gd name="connsiteX727" fmla="*/ 4320504 w 5754907"/>
              <a:gd name="connsiteY727" fmla="*/ 1094784 h 5268968"/>
              <a:gd name="connsiteX728" fmla="*/ 4801778 w 5754907"/>
              <a:gd name="connsiteY728" fmla="*/ 1041023 h 5268968"/>
              <a:gd name="connsiteX729" fmla="*/ 4800991 w 5754907"/>
              <a:gd name="connsiteY729" fmla="*/ 1042447 h 5268968"/>
              <a:gd name="connsiteX730" fmla="*/ 4837100 w 5754907"/>
              <a:gd name="connsiteY730" fmla="*/ 1042745 h 5268968"/>
              <a:gd name="connsiteX731" fmla="*/ 4850593 w 5754907"/>
              <a:gd name="connsiteY731" fmla="*/ 1042611 h 5268968"/>
              <a:gd name="connsiteX732" fmla="*/ 4830831 w 5754907"/>
              <a:gd name="connsiteY732" fmla="*/ 1050318 h 5268968"/>
              <a:gd name="connsiteX733" fmla="*/ 4700470 w 5754907"/>
              <a:gd name="connsiteY733" fmla="*/ 1096611 h 5268968"/>
              <a:gd name="connsiteX734" fmla="*/ 4647978 w 5754907"/>
              <a:gd name="connsiteY734" fmla="*/ 1098238 h 5268968"/>
              <a:gd name="connsiteX735" fmla="*/ 4578042 w 5754907"/>
              <a:gd name="connsiteY735" fmla="*/ 1105979 h 5268968"/>
              <a:gd name="connsiteX736" fmla="*/ 4605457 w 5754907"/>
              <a:gd name="connsiteY736" fmla="*/ 1095387 h 5268968"/>
              <a:gd name="connsiteX737" fmla="*/ 4738253 w 5754907"/>
              <a:gd name="connsiteY737" fmla="*/ 1062597 h 5268968"/>
              <a:gd name="connsiteX738" fmla="*/ 5020496 w 5754907"/>
              <a:gd name="connsiteY738" fmla="*/ 967294 h 5268968"/>
              <a:gd name="connsiteX739" fmla="*/ 5036681 w 5754907"/>
              <a:gd name="connsiteY739" fmla="*/ 967527 h 5268968"/>
              <a:gd name="connsiteX740" fmla="*/ 4985400 w 5754907"/>
              <a:gd name="connsiteY740" fmla="*/ 990032 h 5268968"/>
              <a:gd name="connsiteX741" fmla="*/ 4935582 w 5754907"/>
              <a:gd name="connsiteY741" fmla="*/ 1009464 h 5268968"/>
              <a:gd name="connsiteX742" fmla="*/ 4909898 w 5754907"/>
              <a:gd name="connsiteY742" fmla="*/ 1007665 h 5268968"/>
              <a:gd name="connsiteX743" fmla="*/ 4898318 w 5754907"/>
              <a:gd name="connsiteY743" fmla="*/ 1007692 h 5268968"/>
              <a:gd name="connsiteX744" fmla="*/ 5006849 w 5754907"/>
              <a:gd name="connsiteY744" fmla="*/ 968067 h 5268968"/>
              <a:gd name="connsiteX745" fmla="*/ 4461762 w 5754907"/>
              <a:gd name="connsiteY745" fmla="*/ 826877 h 5268968"/>
              <a:gd name="connsiteX746" fmla="*/ 4471431 w 5754907"/>
              <a:gd name="connsiteY746" fmla="*/ 827116 h 5268968"/>
              <a:gd name="connsiteX747" fmla="*/ 4461762 w 5754907"/>
              <a:gd name="connsiteY747" fmla="*/ 826877 h 5268968"/>
              <a:gd name="connsiteX748" fmla="*/ 4767572 w 5754907"/>
              <a:gd name="connsiteY748" fmla="*/ 809065 h 5268968"/>
              <a:gd name="connsiteX749" fmla="*/ 4727963 w 5754907"/>
              <a:gd name="connsiteY749" fmla="*/ 827021 h 5268968"/>
              <a:gd name="connsiteX750" fmla="*/ 4757402 w 5754907"/>
              <a:gd name="connsiteY750" fmla="*/ 809716 h 5268968"/>
              <a:gd name="connsiteX751" fmla="*/ 4767572 w 5754907"/>
              <a:gd name="connsiteY751" fmla="*/ 809065 h 5268968"/>
              <a:gd name="connsiteX752" fmla="*/ 345909 w 5754907"/>
              <a:gd name="connsiteY752" fmla="*/ 659061 h 5268968"/>
              <a:gd name="connsiteX753" fmla="*/ 462913 w 5754907"/>
              <a:gd name="connsiteY753" fmla="*/ 722845 h 5268968"/>
              <a:gd name="connsiteX754" fmla="*/ 512360 w 5754907"/>
              <a:gd name="connsiteY754" fmla="*/ 751596 h 5268968"/>
              <a:gd name="connsiteX755" fmla="*/ 541348 w 5754907"/>
              <a:gd name="connsiteY755" fmla="*/ 770572 h 5268968"/>
              <a:gd name="connsiteX756" fmla="*/ 548200 w 5754907"/>
              <a:gd name="connsiteY756" fmla="*/ 772437 h 5268968"/>
              <a:gd name="connsiteX757" fmla="*/ 593480 w 5754907"/>
              <a:gd name="connsiteY757" fmla="*/ 798766 h 5268968"/>
              <a:gd name="connsiteX758" fmla="*/ 732112 w 5754907"/>
              <a:gd name="connsiteY758" fmla="*/ 875441 h 5268968"/>
              <a:gd name="connsiteX759" fmla="*/ 748859 w 5754907"/>
              <a:gd name="connsiteY759" fmla="*/ 883038 h 5268968"/>
              <a:gd name="connsiteX760" fmla="*/ 895486 w 5754907"/>
              <a:gd name="connsiteY760" fmla="*/ 983541 h 5268968"/>
              <a:gd name="connsiteX761" fmla="*/ 954448 w 5754907"/>
              <a:gd name="connsiteY761" fmla="*/ 1025109 h 5268968"/>
              <a:gd name="connsiteX762" fmla="*/ 633502 w 5754907"/>
              <a:gd name="connsiteY762" fmla="*/ 842074 h 5268968"/>
              <a:gd name="connsiteX763" fmla="*/ 345909 w 5754907"/>
              <a:gd name="connsiteY763" fmla="*/ 659061 h 5268968"/>
              <a:gd name="connsiteX764" fmla="*/ 777790 w 5754907"/>
              <a:gd name="connsiteY764" fmla="*/ 633383 h 5268968"/>
              <a:gd name="connsiteX765" fmla="*/ 817467 w 5754907"/>
              <a:gd name="connsiteY765" fmla="*/ 658480 h 5268968"/>
              <a:gd name="connsiteX766" fmla="*/ 777790 w 5754907"/>
              <a:gd name="connsiteY766" fmla="*/ 633383 h 5268968"/>
              <a:gd name="connsiteX767" fmla="*/ 4868468 w 5754907"/>
              <a:gd name="connsiteY767" fmla="*/ 565505 h 5268968"/>
              <a:gd name="connsiteX768" fmla="*/ 4878137 w 5754907"/>
              <a:gd name="connsiteY768" fmla="*/ 565744 h 5268968"/>
              <a:gd name="connsiteX769" fmla="*/ 4868468 w 5754907"/>
              <a:gd name="connsiteY769" fmla="*/ 565505 h 5268968"/>
              <a:gd name="connsiteX770" fmla="*/ 4901807 w 5754907"/>
              <a:gd name="connsiteY770" fmla="*/ 559916 h 5268968"/>
              <a:gd name="connsiteX771" fmla="*/ 4898537 w 5754907"/>
              <a:gd name="connsiteY771" fmla="*/ 567948 h 5268968"/>
              <a:gd name="connsiteX772" fmla="*/ 4901807 w 5754907"/>
              <a:gd name="connsiteY772" fmla="*/ 559916 h 5268968"/>
              <a:gd name="connsiteX773" fmla="*/ 4930744 w 5754907"/>
              <a:gd name="connsiteY773" fmla="*/ 549593 h 5268968"/>
              <a:gd name="connsiteX774" fmla="*/ 4928529 w 5754907"/>
              <a:gd name="connsiteY774" fmla="*/ 555248 h 5268968"/>
              <a:gd name="connsiteX775" fmla="*/ 4930744 w 5754907"/>
              <a:gd name="connsiteY775" fmla="*/ 549593 h 5268968"/>
              <a:gd name="connsiteX776" fmla="*/ 4775624 w 5754907"/>
              <a:gd name="connsiteY776" fmla="*/ 522619 h 5268968"/>
              <a:gd name="connsiteX777" fmla="*/ 4757935 w 5754907"/>
              <a:gd name="connsiteY777" fmla="*/ 529396 h 5268968"/>
              <a:gd name="connsiteX778" fmla="*/ 4762625 w 5754907"/>
              <a:gd name="connsiteY778" fmla="*/ 526507 h 5268968"/>
              <a:gd name="connsiteX779" fmla="*/ 4766453 w 5754907"/>
              <a:gd name="connsiteY779" fmla="*/ 524489 h 5268968"/>
              <a:gd name="connsiteX780" fmla="*/ 2717674 w 5754907"/>
              <a:gd name="connsiteY780" fmla="*/ 491975 h 5268968"/>
              <a:gd name="connsiteX781" fmla="*/ 2684465 w 5754907"/>
              <a:gd name="connsiteY781" fmla="*/ 497353 h 5268968"/>
              <a:gd name="connsiteX782" fmla="*/ 2577861 w 5754907"/>
              <a:gd name="connsiteY782" fmla="*/ 526393 h 5268968"/>
              <a:gd name="connsiteX783" fmla="*/ 2430135 w 5754907"/>
              <a:gd name="connsiteY783" fmla="*/ 558575 h 5268968"/>
              <a:gd name="connsiteX784" fmla="*/ 2150330 w 5754907"/>
              <a:gd name="connsiteY784" fmla="*/ 648048 h 5268968"/>
              <a:gd name="connsiteX785" fmla="*/ 1940412 w 5754907"/>
              <a:gd name="connsiteY785" fmla="*/ 709253 h 5268968"/>
              <a:gd name="connsiteX786" fmla="*/ 1939542 w 5754907"/>
              <a:gd name="connsiteY786" fmla="*/ 709512 h 5268968"/>
              <a:gd name="connsiteX787" fmla="*/ 1955339 w 5754907"/>
              <a:gd name="connsiteY787" fmla="*/ 721240 h 5268968"/>
              <a:gd name="connsiteX788" fmla="*/ 2008944 w 5754907"/>
              <a:gd name="connsiteY788" fmla="*/ 703652 h 5268968"/>
              <a:gd name="connsiteX789" fmla="*/ 2248888 w 5754907"/>
              <a:gd name="connsiteY789" fmla="*/ 627928 h 5268968"/>
              <a:gd name="connsiteX790" fmla="*/ 2670218 w 5754907"/>
              <a:gd name="connsiteY790" fmla="*/ 509964 h 5268968"/>
              <a:gd name="connsiteX791" fmla="*/ 2717674 w 5754907"/>
              <a:gd name="connsiteY791" fmla="*/ 491975 h 5268968"/>
              <a:gd name="connsiteX792" fmla="*/ 4144033 w 5754907"/>
              <a:gd name="connsiteY792" fmla="*/ 479276 h 5268968"/>
              <a:gd name="connsiteX793" fmla="*/ 4140711 w 5754907"/>
              <a:gd name="connsiteY793" fmla="*/ 487759 h 5268968"/>
              <a:gd name="connsiteX794" fmla="*/ 4137441 w 5754907"/>
              <a:gd name="connsiteY794" fmla="*/ 495792 h 5268968"/>
              <a:gd name="connsiteX795" fmla="*/ 4140711 w 5754907"/>
              <a:gd name="connsiteY795" fmla="*/ 487759 h 5268968"/>
              <a:gd name="connsiteX796" fmla="*/ 4144033 w 5754907"/>
              <a:gd name="connsiteY796" fmla="*/ 479276 h 5268968"/>
              <a:gd name="connsiteX797" fmla="*/ 1572937 w 5754907"/>
              <a:gd name="connsiteY797" fmla="*/ 472952 h 5268968"/>
              <a:gd name="connsiteX798" fmla="*/ 1573950 w 5754907"/>
              <a:gd name="connsiteY798" fmla="*/ 481638 h 5268968"/>
              <a:gd name="connsiteX799" fmla="*/ 1573950 w 5754907"/>
              <a:gd name="connsiteY799" fmla="*/ 481638 h 5268968"/>
              <a:gd name="connsiteX800" fmla="*/ 1572937 w 5754907"/>
              <a:gd name="connsiteY800" fmla="*/ 472952 h 5268968"/>
              <a:gd name="connsiteX801" fmla="*/ 2157794 w 5754907"/>
              <a:gd name="connsiteY801" fmla="*/ 425335 h 5268968"/>
              <a:gd name="connsiteX802" fmla="*/ 2158884 w 5754907"/>
              <a:gd name="connsiteY802" fmla="*/ 438456 h 5268968"/>
              <a:gd name="connsiteX803" fmla="*/ 2153416 w 5754907"/>
              <a:gd name="connsiteY803" fmla="*/ 434569 h 5268968"/>
              <a:gd name="connsiteX804" fmla="*/ 2157794 w 5754907"/>
              <a:gd name="connsiteY804" fmla="*/ 425335 h 5268968"/>
              <a:gd name="connsiteX805" fmla="*/ 709286 w 5754907"/>
              <a:gd name="connsiteY805" fmla="*/ 371289 h 5268968"/>
              <a:gd name="connsiteX806" fmla="*/ 710016 w 5754907"/>
              <a:gd name="connsiteY806" fmla="*/ 376793 h 5268968"/>
              <a:gd name="connsiteX807" fmla="*/ 709286 w 5754907"/>
              <a:gd name="connsiteY807" fmla="*/ 371289 h 5268968"/>
              <a:gd name="connsiteX808" fmla="*/ 860290 w 5754907"/>
              <a:gd name="connsiteY808" fmla="*/ 363695 h 5268968"/>
              <a:gd name="connsiteX809" fmla="*/ 869029 w 5754907"/>
              <a:gd name="connsiteY809" fmla="*/ 367272 h 5268968"/>
              <a:gd name="connsiteX810" fmla="*/ 877739 w 5754907"/>
              <a:gd name="connsiteY810" fmla="*/ 374196 h 5268968"/>
              <a:gd name="connsiteX811" fmla="*/ 860290 w 5754907"/>
              <a:gd name="connsiteY811" fmla="*/ 363695 h 5268968"/>
              <a:gd name="connsiteX812" fmla="*/ 710492 w 5754907"/>
              <a:gd name="connsiteY812" fmla="*/ 360347 h 5268968"/>
              <a:gd name="connsiteX813" fmla="*/ 708920 w 5754907"/>
              <a:gd name="connsiteY813" fmla="*/ 368537 h 5268968"/>
              <a:gd name="connsiteX814" fmla="*/ 710492 w 5754907"/>
              <a:gd name="connsiteY814" fmla="*/ 360347 h 5268968"/>
              <a:gd name="connsiteX815" fmla="*/ 3194181 w 5754907"/>
              <a:gd name="connsiteY815" fmla="*/ 330208 h 5268968"/>
              <a:gd name="connsiteX816" fmla="*/ 3115625 w 5754907"/>
              <a:gd name="connsiteY816" fmla="*/ 351504 h 5268968"/>
              <a:gd name="connsiteX817" fmla="*/ 3194181 w 5754907"/>
              <a:gd name="connsiteY817" fmla="*/ 330208 h 5268968"/>
              <a:gd name="connsiteX818" fmla="*/ 3224381 w 5754907"/>
              <a:gd name="connsiteY818" fmla="*/ 316361 h 5268968"/>
              <a:gd name="connsiteX819" fmla="*/ 3220386 w 5754907"/>
              <a:gd name="connsiteY819" fmla="*/ 327689 h 5268968"/>
              <a:gd name="connsiteX820" fmla="*/ 3220749 w 5754907"/>
              <a:gd name="connsiteY820" fmla="*/ 321450 h 5268968"/>
              <a:gd name="connsiteX821" fmla="*/ 3224381 w 5754907"/>
              <a:gd name="connsiteY821" fmla="*/ 316361 h 5268968"/>
              <a:gd name="connsiteX822" fmla="*/ 4361397 w 5754907"/>
              <a:gd name="connsiteY822" fmla="*/ 297971 h 5268968"/>
              <a:gd name="connsiteX823" fmla="*/ 4352464 w 5754907"/>
              <a:gd name="connsiteY823" fmla="*/ 304740 h 5268968"/>
              <a:gd name="connsiteX824" fmla="*/ 4361397 w 5754907"/>
              <a:gd name="connsiteY824" fmla="*/ 297971 h 5268968"/>
              <a:gd name="connsiteX825" fmla="*/ 4459434 w 5754907"/>
              <a:gd name="connsiteY825" fmla="*/ 284989 h 5268968"/>
              <a:gd name="connsiteX826" fmla="*/ 4471187 w 5754907"/>
              <a:gd name="connsiteY826" fmla="*/ 287686 h 5268968"/>
              <a:gd name="connsiteX827" fmla="*/ 4449034 w 5754907"/>
              <a:gd name="connsiteY827" fmla="*/ 292614 h 5268968"/>
              <a:gd name="connsiteX828" fmla="*/ 4446319 w 5754907"/>
              <a:gd name="connsiteY828" fmla="*/ 288840 h 5268968"/>
              <a:gd name="connsiteX829" fmla="*/ 4459434 w 5754907"/>
              <a:gd name="connsiteY829" fmla="*/ 284989 h 5268968"/>
              <a:gd name="connsiteX830" fmla="*/ 4309724 w 5754907"/>
              <a:gd name="connsiteY830" fmla="*/ 258934 h 5268968"/>
              <a:gd name="connsiteX831" fmla="*/ 4324044 w 5754907"/>
              <a:gd name="connsiteY831" fmla="*/ 260307 h 5268968"/>
              <a:gd name="connsiteX832" fmla="*/ 4297838 w 5754907"/>
              <a:gd name="connsiteY832" fmla="*/ 262827 h 5268968"/>
              <a:gd name="connsiteX833" fmla="*/ 4309724 w 5754907"/>
              <a:gd name="connsiteY833" fmla="*/ 258934 h 5268968"/>
              <a:gd name="connsiteX834" fmla="*/ 4086274 w 5754907"/>
              <a:gd name="connsiteY834" fmla="*/ 194990 h 5268968"/>
              <a:gd name="connsiteX835" fmla="*/ 4005203 w 5754907"/>
              <a:gd name="connsiteY835" fmla="*/ 209519 h 5268968"/>
              <a:gd name="connsiteX836" fmla="*/ 4007716 w 5754907"/>
              <a:gd name="connsiteY836" fmla="*/ 216284 h 5268968"/>
              <a:gd name="connsiteX837" fmla="*/ 4086274 w 5754907"/>
              <a:gd name="connsiteY837" fmla="*/ 194990 h 5268968"/>
              <a:gd name="connsiteX838" fmla="*/ 3692691 w 5754907"/>
              <a:gd name="connsiteY838" fmla="*/ 190972 h 5268968"/>
              <a:gd name="connsiteX839" fmla="*/ 3682915 w 5754907"/>
              <a:gd name="connsiteY839" fmla="*/ 194144 h 5268968"/>
              <a:gd name="connsiteX840" fmla="*/ 3602827 w 5754907"/>
              <a:gd name="connsiteY840" fmla="*/ 213124 h 5268968"/>
              <a:gd name="connsiteX841" fmla="*/ 3595194 w 5754907"/>
              <a:gd name="connsiteY841" fmla="*/ 215517 h 5268968"/>
              <a:gd name="connsiteX842" fmla="*/ 3551660 w 5754907"/>
              <a:gd name="connsiteY842" fmla="*/ 220645 h 5268968"/>
              <a:gd name="connsiteX843" fmla="*/ 3411829 w 5754907"/>
              <a:gd name="connsiteY843" fmla="*/ 243316 h 5268968"/>
              <a:gd name="connsiteX844" fmla="*/ 2822462 w 5754907"/>
              <a:gd name="connsiteY844" fmla="*/ 393157 h 5268968"/>
              <a:gd name="connsiteX845" fmla="*/ 2787233 w 5754907"/>
              <a:gd name="connsiteY845" fmla="*/ 393475 h 5268968"/>
              <a:gd name="connsiteX846" fmla="*/ 2864391 w 5754907"/>
              <a:gd name="connsiteY846" fmla="*/ 359930 h 5268968"/>
              <a:gd name="connsiteX847" fmla="*/ 3104110 w 5754907"/>
              <a:gd name="connsiteY847" fmla="*/ 298456 h 5268968"/>
              <a:gd name="connsiteX848" fmla="*/ 3433311 w 5754907"/>
              <a:gd name="connsiteY848" fmla="*/ 226394 h 5268968"/>
              <a:gd name="connsiteX849" fmla="*/ 3585015 w 5754907"/>
              <a:gd name="connsiteY849" fmla="*/ 203593 h 5268968"/>
              <a:gd name="connsiteX850" fmla="*/ 3415395 w 5754907"/>
              <a:gd name="connsiteY850" fmla="*/ 187177 h 5268968"/>
              <a:gd name="connsiteX851" fmla="*/ 3225884 w 5754907"/>
              <a:gd name="connsiteY851" fmla="*/ 225007 h 5268968"/>
              <a:gd name="connsiteX852" fmla="*/ 2992559 w 5754907"/>
              <a:gd name="connsiteY852" fmla="*/ 283624 h 5268968"/>
              <a:gd name="connsiteX853" fmla="*/ 2858324 w 5754907"/>
              <a:gd name="connsiteY853" fmla="*/ 321542 h 5268968"/>
              <a:gd name="connsiteX854" fmla="*/ 2872880 w 5754907"/>
              <a:gd name="connsiteY854" fmla="*/ 308057 h 5268968"/>
              <a:gd name="connsiteX855" fmla="*/ 3111720 w 5754907"/>
              <a:gd name="connsiteY855" fmla="*/ 239016 h 5268968"/>
              <a:gd name="connsiteX856" fmla="*/ 1045196 w 5754907"/>
              <a:gd name="connsiteY856" fmla="*/ 156578 h 5268968"/>
              <a:gd name="connsiteX857" fmla="*/ 1073142 w 5754907"/>
              <a:gd name="connsiteY857" fmla="*/ 182073 h 5268968"/>
              <a:gd name="connsiteX858" fmla="*/ 1041406 w 5754907"/>
              <a:gd name="connsiteY858" fmla="*/ 163466 h 5268968"/>
              <a:gd name="connsiteX859" fmla="*/ 1045196 w 5754907"/>
              <a:gd name="connsiteY859" fmla="*/ 156578 h 5268968"/>
              <a:gd name="connsiteX860" fmla="*/ 4835776 w 5754907"/>
              <a:gd name="connsiteY860" fmla="*/ 154621 h 5268968"/>
              <a:gd name="connsiteX861" fmla="*/ 4814613 w 5754907"/>
              <a:gd name="connsiteY861" fmla="*/ 156851 h 5268968"/>
              <a:gd name="connsiteX862" fmla="*/ 4818810 w 5754907"/>
              <a:gd name="connsiteY862" fmla="*/ 155228 h 5268968"/>
              <a:gd name="connsiteX863" fmla="*/ 4301820 w 5754907"/>
              <a:gd name="connsiteY863" fmla="*/ 149600 h 5268968"/>
              <a:gd name="connsiteX864" fmla="*/ 4276318 w 5754907"/>
              <a:gd name="connsiteY864" fmla="*/ 155488 h 5268968"/>
              <a:gd name="connsiteX865" fmla="*/ 4278132 w 5754907"/>
              <a:gd name="connsiteY865" fmla="*/ 158883 h 5268968"/>
              <a:gd name="connsiteX866" fmla="*/ 4301820 w 5754907"/>
              <a:gd name="connsiteY866" fmla="*/ 149600 h 5268968"/>
              <a:gd name="connsiteX867" fmla="*/ 4840254 w 5754907"/>
              <a:gd name="connsiteY867" fmla="*/ 148759 h 5268968"/>
              <a:gd name="connsiteX868" fmla="*/ 4835776 w 5754907"/>
              <a:gd name="connsiteY868" fmla="*/ 154621 h 5268968"/>
              <a:gd name="connsiteX869" fmla="*/ 4840254 w 5754907"/>
              <a:gd name="connsiteY869" fmla="*/ 148759 h 5268968"/>
              <a:gd name="connsiteX870" fmla="*/ 4808042 w 5754907"/>
              <a:gd name="connsiteY870" fmla="*/ 125647 h 5268968"/>
              <a:gd name="connsiteX871" fmla="*/ 4803871 w 5754907"/>
              <a:gd name="connsiteY871" fmla="*/ 131616 h 5268968"/>
              <a:gd name="connsiteX872" fmla="*/ 4808042 w 5754907"/>
              <a:gd name="connsiteY872" fmla="*/ 125647 h 5268968"/>
              <a:gd name="connsiteX873" fmla="*/ 4592516 w 5754907"/>
              <a:gd name="connsiteY873" fmla="*/ 118709 h 5268968"/>
              <a:gd name="connsiteX874" fmla="*/ 4615966 w 5754907"/>
              <a:gd name="connsiteY874" fmla="*/ 120240 h 5268968"/>
              <a:gd name="connsiteX875" fmla="*/ 4574537 w 5754907"/>
              <a:gd name="connsiteY875" fmla="*/ 124250 h 5268968"/>
              <a:gd name="connsiteX876" fmla="*/ 4592516 w 5754907"/>
              <a:gd name="connsiteY876" fmla="*/ 118709 h 5268968"/>
              <a:gd name="connsiteX877" fmla="*/ 4620938 w 5754907"/>
              <a:gd name="connsiteY877" fmla="*/ 116849 h 5268968"/>
              <a:gd name="connsiteX878" fmla="*/ 4631610 w 5754907"/>
              <a:gd name="connsiteY878" fmla="*/ 119876 h 5268968"/>
              <a:gd name="connsiteX879" fmla="*/ 4615966 w 5754907"/>
              <a:gd name="connsiteY879" fmla="*/ 120240 h 5268968"/>
              <a:gd name="connsiteX880" fmla="*/ 4620938 w 5754907"/>
              <a:gd name="connsiteY880" fmla="*/ 116849 h 5268968"/>
              <a:gd name="connsiteX881" fmla="*/ 4636583 w 5754907"/>
              <a:gd name="connsiteY881" fmla="*/ 116486 h 5268968"/>
              <a:gd name="connsiteX882" fmla="*/ 4647255 w 5754907"/>
              <a:gd name="connsiteY882" fmla="*/ 119514 h 5268968"/>
              <a:gd name="connsiteX883" fmla="*/ 4631610 w 5754907"/>
              <a:gd name="connsiteY883" fmla="*/ 119876 h 5268968"/>
              <a:gd name="connsiteX884" fmla="*/ 4636583 w 5754907"/>
              <a:gd name="connsiteY884" fmla="*/ 116486 h 5268968"/>
              <a:gd name="connsiteX885" fmla="*/ 884537 w 5754907"/>
              <a:gd name="connsiteY885" fmla="*/ 17140 h 5268968"/>
              <a:gd name="connsiteX886" fmla="*/ 884662 w 5754907"/>
              <a:gd name="connsiteY886" fmla="*/ 17150 h 5268968"/>
              <a:gd name="connsiteX887" fmla="*/ 1025794 w 5754907"/>
              <a:gd name="connsiteY887" fmla="*/ 76761 h 5268968"/>
              <a:gd name="connsiteX888" fmla="*/ 1354723 w 5754907"/>
              <a:gd name="connsiteY888" fmla="*/ 283509 h 5268968"/>
              <a:gd name="connsiteX889" fmla="*/ 1536158 w 5754907"/>
              <a:gd name="connsiteY889" fmla="*/ 402485 h 5268968"/>
              <a:gd name="connsiteX890" fmla="*/ 1580947 w 5754907"/>
              <a:gd name="connsiteY890" fmla="*/ 454360 h 5268968"/>
              <a:gd name="connsiteX891" fmla="*/ 1744846 w 5754907"/>
              <a:gd name="connsiteY891" fmla="*/ 569571 h 5268968"/>
              <a:gd name="connsiteX892" fmla="*/ 1905339 w 5754907"/>
              <a:gd name="connsiteY892" fmla="*/ 684119 h 5268968"/>
              <a:gd name="connsiteX893" fmla="*/ 1924161 w 5754907"/>
              <a:gd name="connsiteY893" fmla="*/ 698093 h 5268968"/>
              <a:gd name="connsiteX894" fmla="*/ 1957587 w 5754907"/>
              <a:gd name="connsiteY894" fmla="*/ 687752 h 5268968"/>
              <a:gd name="connsiteX895" fmla="*/ 2175804 w 5754907"/>
              <a:gd name="connsiteY895" fmla="*/ 619799 h 5268968"/>
              <a:gd name="connsiteX896" fmla="*/ 2777575 w 5754907"/>
              <a:gd name="connsiteY896" fmla="*/ 462571 h 5268968"/>
              <a:gd name="connsiteX897" fmla="*/ 3077382 w 5754907"/>
              <a:gd name="connsiteY897" fmla="*/ 374272 h 5268968"/>
              <a:gd name="connsiteX898" fmla="*/ 3859318 w 5754907"/>
              <a:gd name="connsiteY898" fmla="*/ 236471 h 5268968"/>
              <a:gd name="connsiteX899" fmla="*/ 3980362 w 5754907"/>
              <a:gd name="connsiteY899" fmla="*/ 229956 h 5268968"/>
              <a:gd name="connsiteX900" fmla="*/ 4011654 w 5754907"/>
              <a:gd name="connsiteY900" fmla="*/ 221161 h 5268968"/>
              <a:gd name="connsiteX901" fmla="*/ 4012690 w 5754907"/>
              <a:gd name="connsiteY901" fmla="*/ 222445 h 5268968"/>
              <a:gd name="connsiteX902" fmla="*/ 4017159 w 5754907"/>
              <a:gd name="connsiteY902" fmla="*/ 219614 h 5268968"/>
              <a:gd name="connsiteX903" fmla="*/ 4011654 w 5754907"/>
              <a:gd name="connsiteY903" fmla="*/ 221161 h 5268968"/>
              <a:gd name="connsiteX904" fmla="*/ 4007716 w 5754907"/>
              <a:gd name="connsiteY904" fmla="*/ 216284 h 5268968"/>
              <a:gd name="connsiteX905" fmla="*/ 4112478 w 5754907"/>
              <a:gd name="connsiteY905" fmla="*/ 192470 h 5268968"/>
              <a:gd name="connsiteX906" fmla="*/ 4088116 w 5754907"/>
              <a:gd name="connsiteY906" fmla="*/ 189760 h 5268968"/>
              <a:gd name="connsiteX907" fmla="*/ 4073643 w 5754907"/>
              <a:gd name="connsiteY907" fmla="*/ 172901 h 5268968"/>
              <a:gd name="connsiteX908" fmla="*/ 3986005 w 5754907"/>
              <a:gd name="connsiteY908" fmla="*/ 178257 h 5268968"/>
              <a:gd name="connsiteX909" fmla="*/ 3844556 w 5754907"/>
              <a:gd name="connsiteY909" fmla="*/ 189887 h 5268968"/>
              <a:gd name="connsiteX910" fmla="*/ 3721999 w 5754907"/>
              <a:gd name="connsiteY910" fmla="*/ 201196 h 5268968"/>
              <a:gd name="connsiteX911" fmla="*/ 3752198 w 5754907"/>
              <a:gd name="connsiteY911" fmla="*/ 195390 h 5268968"/>
              <a:gd name="connsiteX912" fmla="*/ 3910903 w 5754907"/>
              <a:gd name="connsiteY912" fmla="*/ 181287 h 5268968"/>
              <a:gd name="connsiteX913" fmla="*/ 4238180 w 5754907"/>
              <a:gd name="connsiteY913" fmla="*/ 144800 h 5268968"/>
              <a:gd name="connsiteX914" fmla="*/ 4412644 w 5754907"/>
              <a:gd name="connsiteY914" fmla="*/ 132332 h 5268968"/>
              <a:gd name="connsiteX915" fmla="*/ 4574537 w 5754907"/>
              <a:gd name="connsiteY915" fmla="*/ 124250 h 5268968"/>
              <a:gd name="connsiteX916" fmla="*/ 4385405 w 5754907"/>
              <a:gd name="connsiteY916" fmla="*/ 141836 h 5268968"/>
              <a:gd name="connsiteX917" fmla="*/ 4322130 w 5754907"/>
              <a:gd name="connsiteY917" fmla="*/ 149901 h 5268968"/>
              <a:gd name="connsiteX918" fmla="*/ 4379569 w 5754907"/>
              <a:gd name="connsiteY918" fmla="*/ 158392 h 5268968"/>
              <a:gd name="connsiteX919" fmla="*/ 4803871 w 5754907"/>
              <a:gd name="connsiteY919" fmla="*/ 131616 h 5268968"/>
              <a:gd name="connsiteX920" fmla="*/ 4411530 w 5754907"/>
              <a:gd name="connsiteY920" fmla="*/ 169659 h 5268968"/>
              <a:gd name="connsiteX921" fmla="*/ 4383175 w 5754907"/>
              <a:gd name="connsiteY921" fmla="*/ 178279 h 5268968"/>
              <a:gd name="connsiteX922" fmla="*/ 4409687 w 5754907"/>
              <a:gd name="connsiteY922" fmla="*/ 174888 h 5268968"/>
              <a:gd name="connsiteX923" fmla="*/ 4627654 w 5754907"/>
              <a:gd name="connsiteY923" fmla="*/ 162081 h 5268968"/>
              <a:gd name="connsiteX924" fmla="*/ 4767587 w 5754907"/>
              <a:gd name="connsiteY924" fmla="*/ 157064 h 5268968"/>
              <a:gd name="connsiteX925" fmla="*/ 4748577 w 5754907"/>
              <a:gd name="connsiteY925" fmla="*/ 163527 h 5268968"/>
              <a:gd name="connsiteX926" fmla="*/ 4747771 w 5754907"/>
              <a:gd name="connsiteY926" fmla="*/ 163894 h 5268968"/>
              <a:gd name="connsiteX927" fmla="*/ 4741631 w 5754907"/>
              <a:gd name="connsiteY927" fmla="*/ 164541 h 5268968"/>
              <a:gd name="connsiteX928" fmla="*/ 4643434 w 5754907"/>
              <a:gd name="connsiteY928" fmla="*/ 172052 h 5268968"/>
              <a:gd name="connsiteX929" fmla="*/ 4711432 w 5754907"/>
              <a:gd name="connsiteY929" fmla="*/ 178389 h 5268968"/>
              <a:gd name="connsiteX930" fmla="*/ 4718443 w 5754907"/>
              <a:gd name="connsiteY930" fmla="*/ 177708 h 5268968"/>
              <a:gd name="connsiteX931" fmla="*/ 4714071 w 5754907"/>
              <a:gd name="connsiteY931" fmla="*/ 187135 h 5268968"/>
              <a:gd name="connsiteX932" fmla="*/ 4737330 w 5754907"/>
              <a:gd name="connsiteY932" fmla="*/ 182848 h 5268968"/>
              <a:gd name="connsiteX933" fmla="*/ 4764461 w 5754907"/>
              <a:gd name="connsiteY933" fmla="*/ 174221 h 5268968"/>
              <a:gd name="connsiteX934" fmla="*/ 4784152 w 5754907"/>
              <a:gd name="connsiteY934" fmla="*/ 173652 h 5268968"/>
              <a:gd name="connsiteX935" fmla="*/ 4722665 w 5754907"/>
              <a:gd name="connsiteY935" fmla="*/ 188228 h 5268968"/>
              <a:gd name="connsiteX936" fmla="*/ 4349962 w 5754907"/>
              <a:gd name="connsiteY936" fmla="*/ 214579 h 5268968"/>
              <a:gd name="connsiteX937" fmla="*/ 4205616 w 5754907"/>
              <a:gd name="connsiteY937" fmla="*/ 237173 h 5268968"/>
              <a:gd name="connsiteX938" fmla="*/ 4225925 w 5754907"/>
              <a:gd name="connsiteY938" fmla="*/ 237476 h 5268968"/>
              <a:gd name="connsiteX939" fmla="*/ 4530993 w 5754907"/>
              <a:gd name="connsiteY939" fmla="*/ 217652 h 5268968"/>
              <a:gd name="connsiteX940" fmla="*/ 4645868 w 5754907"/>
              <a:gd name="connsiteY940" fmla="*/ 209162 h 5268968"/>
              <a:gd name="connsiteX941" fmla="*/ 4579714 w 5754907"/>
              <a:gd name="connsiteY941" fmla="*/ 223071 h 5268968"/>
              <a:gd name="connsiteX942" fmla="*/ 4239366 w 5754907"/>
              <a:gd name="connsiteY942" fmla="*/ 254950 h 5268968"/>
              <a:gd name="connsiteX943" fmla="*/ 4105885 w 5754907"/>
              <a:gd name="connsiteY943" fmla="*/ 274517 h 5268968"/>
              <a:gd name="connsiteX944" fmla="*/ 4200756 w 5754907"/>
              <a:gd name="connsiteY944" fmla="*/ 264854 h 5268968"/>
              <a:gd name="connsiteX945" fmla="*/ 4297838 w 5754907"/>
              <a:gd name="connsiteY945" fmla="*/ 262827 h 5268968"/>
              <a:gd name="connsiteX946" fmla="*/ 4128403 w 5754907"/>
              <a:gd name="connsiteY946" fmla="*/ 282457 h 5268968"/>
              <a:gd name="connsiteX947" fmla="*/ 4076358 w 5754907"/>
              <a:gd name="connsiteY947" fmla="*/ 300361 h 5268968"/>
              <a:gd name="connsiteX948" fmla="*/ 3883960 w 5754907"/>
              <a:gd name="connsiteY948" fmla="*/ 329531 h 5268968"/>
              <a:gd name="connsiteX949" fmla="*/ 3855605 w 5754907"/>
              <a:gd name="connsiteY949" fmla="*/ 338148 h 5268968"/>
              <a:gd name="connsiteX950" fmla="*/ 3906478 w 5754907"/>
              <a:gd name="connsiteY950" fmla="*/ 337470 h 5268968"/>
              <a:gd name="connsiteX951" fmla="*/ 4319548 w 5754907"/>
              <a:gd name="connsiteY951" fmla="*/ 300853 h 5268968"/>
              <a:gd name="connsiteX952" fmla="*/ 3975202 w 5754907"/>
              <a:gd name="connsiteY952" fmla="*/ 344059 h 5268968"/>
              <a:gd name="connsiteX953" fmla="*/ 3936962 w 5754907"/>
              <a:gd name="connsiteY953" fmla="*/ 366828 h 5268968"/>
              <a:gd name="connsiteX954" fmla="*/ 4344945 w 5754907"/>
              <a:gd name="connsiteY954" fmla="*/ 328421 h 5268968"/>
              <a:gd name="connsiteX955" fmla="*/ 4381264 w 5754907"/>
              <a:gd name="connsiteY955" fmla="*/ 341226 h 5268968"/>
              <a:gd name="connsiteX956" fmla="*/ 4109946 w 5754907"/>
              <a:gd name="connsiteY956" fmla="*/ 378824 h 5268968"/>
              <a:gd name="connsiteX957" fmla="*/ 4064103 w 5754907"/>
              <a:gd name="connsiteY957" fmla="*/ 393036 h 5268968"/>
              <a:gd name="connsiteX958" fmla="*/ 4292824 w 5754907"/>
              <a:gd name="connsiteY958" fmla="*/ 371159 h 5268968"/>
              <a:gd name="connsiteX959" fmla="*/ 4384914 w 5754907"/>
              <a:gd name="connsiteY959" fmla="*/ 361285 h 5268968"/>
              <a:gd name="connsiteX960" fmla="*/ 4347275 w 5754907"/>
              <a:gd name="connsiteY960" fmla="*/ 380659 h 5268968"/>
              <a:gd name="connsiteX961" fmla="*/ 4410491 w 5754907"/>
              <a:gd name="connsiteY961" fmla="*/ 374734 h 5268968"/>
              <a:gd name="connsiteX962" fmla="*/ 4467644 w 5754907"/>
              <a:gd name="connsiteY962" fmla="*/ 353778 h 5268968"/>
              <a:gd name="connsiteX963" fmla="*/ 4509580 w 5754907"/>
              <a:gd name="connsiteY963" fmla="*/ 350208 h 5268968"/>
              <a:gd name="connsiteX964" fmla="*/ 4514635 w 5754907"/>
              <a:gd name="connsiteY964" fmla="*/ 349760 h 5268968"/>
              <a:gd name="connsiteX965" fmla="*/ 4492266 w 5754907"/>
              <a:gd name="connsiteY965" fmla="*/ 359518 h 5268968"/>
              <a:gd name="connsiteX966" fmla="*/ 4402615 w 5754907"/>
              <a:gd name="connsiteY966" fmla="*/ 394841 h 5268968"/>
              <a:gd name="connsiteX967" fmla="*/ 4188926 w 5754907"/>
              <a:gd name="connsiteY967" fmla="*/ 468645 h 5268968"/>
              <a:gd name="connsiteX968" fmla="*/ 4258266 w 5754907"/>
              <a:gd name="connsiteY968" fmla="*/ 457532 h 5268968"/>
              <a:gd name="connsiteX969" fmla="*/ 4359318 w 5754907"/>
              <a:gd name="connsiteY969" fmla="*/ 426896 h 5268968"/>
              <a:gd name="connsiteX970" fmla="*/ 4398740 w 5754907"/>
              <a:gd name="connsiteY970" fmla="*/ 427867 h 5268968"/>
              <a:gd name="connsiteX971" fmla="*/ 4435036 w 5754907"/>
              <a:gd name="connsiteY971" fmla="*/ 408460 h 5268968"/>
              <a:gd name="connsiteX972" fmla="*/ 4475374 w 5754907"/>
              <a:gd name="connsiteY972" fmla="*/ 409453 h 5268968"/>
              <a:gd name="connsiteX973" fmla="*/ 4570759 w 5754907"/>
              <a:gd name="connsiteY973" fmla="*/ 372269 h 5268968"/>
              <a:gd name="connsiteX974" fmla="*/ 4526546 w 5754907"/>
              <a:gd name="connsiteY974" fmla="*/ 404303 h 5268968"/>
              <a:gd name="connsiteX975" fmla="*/ 4461081 w 5754907"/>
              <a:gd name="connsiteY975" fmla="*/ 429403 h 5268968"/>
              <a:gd name="connsiteX976" fmla="*/ 4441455 w 5754907"/>
              <a:gd name="connsiteY976" fmla="*/ 455629 h 5268968"/>
              <a:gd name="connsiteX977" fmla="*/ 4356394 w 5754907"/>
              <a:gd name="connsiteY977" fmla="*/ 489062 h 5268968"/>
              <a:gd name="connsiteX978" fmla="*/ 4251634 w 5754907"/>
              <a:gd name="connsiteY978" fmla="*/ 517093 h 5268968"/>
              <a:gd name="connsiteX979" fmla="*/ 4253843 w 5754907"/>
              <a:gd name="connsiteY979" fmla="*/ 516231 h 5268968"/>
              <a:gd name="connsiteX980" fmla="*/ 4259181 w 5754907"/>
              <a:gd name="connsiteY980" fmla="*/ 514239 h 5268968"/>
              <a:gd name="connsiteX981" fmla="*/ 4257978 w 5754907"/>
              <a:gd name="connsiteY981" fmla="*/ 514619 h 5268968"/>
              <a:gd name="connsiteX982" fmla="*/ 4253843 w 5754907"/>
              <a:gd name="connsiteY982" fmla="*/ 516231 h 5268968"/>
              <a:gd name="connsiteX983" fmla="*/ 4251267 w 5754907"/>
              <a:gd name="connsiteY983" fmla="*/ 517192 h 5268968"/>
              <a:gd name="connsiteX984" fmla="*/ 4251634 w 5754907"/>
              <a:gd name="connsiteY984" fmla="*/ 517093 h 5268968"/>
              <a:gd name="connsiteX985" fmla="*/ 4238496 w 5754907"/>
              <a:gd name="connsiteY985" fmla="*/ 522219 h 5268968"/>
              <a:gd name="connsiteX986" fmla="*/ 4203221 w 5754907"/>
              <a:gd name="connsiteY986" fmla="*/ 542719 h 5268968"/>
              <a:gd name="connsiteX987" fmla="*/ 4274187 w 5754907"/>
              <a:gd name="connsiteY987" fmla="*/ 517756 h 5268968"/>
              <a:gd name="connsiteX988" fmla="*/ 4499003 w 5754907"/>
              <a:gd name="connsiteY988" fmla="*/ 443157 h 5268968"/>
              <a:gd name="connsiteX989" fmla="*/ 4569261 w 5754907"/>
              <a:gd name="connsiteY989" fmla="*/ 432066 h 5268968"/>
              <a:gd name="connsiteX990" fmla="*/ 4639478 w 5754907"/>
              <a:gd name="connsiteY990" fmla="*/ 413492 h 5268968"/>
              <a:gd name="connsiteX991" fmla="*/ 4664773 w 5754907"/>
              <a:gd name="connsiteY991" fmla="*/ 440827 h 5268968"/>
              <a:gd name="connsiteX992" fmla="*/ 4813873 w 5754907"/>
              <a:gd name="connsiteY992" fmla="*/ 384664 h 5268968"/>
              <a:gd name="connsiteX993" fmla="*/ 4871290 w 5754907"/>
              <a:gd name="connsiteY993" fmla="*/ 363197 h 5268968"/>
              <a:gd name="connsiteX994" fmla="*/ 4878514 w 5754907"/>
              <a:gd name="connsiteY994" fmla="*/ 364659 h 5268968"/>
              <a:gd name="connsiteX995" fmla="*/ 4899599 w 5754907"/>
              <a:gd name="connsiteY995" fmla="*/ 366957 h 5268968"/>
              <a:gd name="connsiteX996" fmla="*/ 4881386 w 5754907"/>
              <a:gd name="connsiteY996" fmla="*/ 374439 h 5268968"/>
              <a:gd name="connsiteX997" fmla="*/ 4607935 w 5754907"/>
              <a:gd name="connsiteY997" fmla="*/ 486438 h 5268968"/>
              <a:gd name="connsiteX998" fmla="*/ 4500798 w 5754907"/>
              <a:gd name="connsiteY998" fmla="*/ 529745 h 5268968"/>
              <a:gd name="connsiteX999" fmla="*/ 4421916 w 5754907"/>
              <a:gd name="connsiteY999" fmla="*/ 567335 h 5268968"/>
              <a:gd name="connsiteX1000" fmla="*/ 4373868 w 5754907"/>
              <a:gd name="connsiteY1000" fmla="*/ 592864 h 5268968"/>
              <a:gd name="connsiteX1001" fmla="*/ 4351826 w 5754907"/>
              <a:gd name="connsiteY1001" fmla="*/ 631852 h 5268968"/>
              <a:gd name="connsiteX1002" fmla="*/ 4524596 w 5754907"/>
              <a:gd name="connsiteY1002" fmla="*/ 569864 h 5268968"/>
              <a:gd name="connsiteX1003" fmla="*/ 4647650 w 5754907"/>
              <a:gd name="connsiteY1003" fmla="*/ 539769 h 5268968"/>
              <a:gd name="connsiteX1004" fmla="*/ 4675320 w 5754907"/>
              <a:gd name="connsiteY1004" fmla="*/ 546861 h 5268968"/>
              <a:gd name="connsiteX1005" fmla="*/ 4806125 w 5754907"/>
              <a:gd name="connsiteY1005" fmla="*/ 497727 h 5268968"/>
              <a:gd name="connsiteX1006" fmla="*/ 4775624 w 5754907"/>
              <a:gd name="connsiteY1006" fmla="*/ 522619 h 5268968"/>
              <a:gd name="connsiteX1007" fmla="*/ 4776440 w 5754907"/>
              <a:gd name="connsiteY1007" fmla="*/ 519225 h 5268968"/>
              <a:gd name="connsiteX1008" fmla="*/ 4781874 w 5754907"/>
              <a:gd name="connsiteY1008" fmla="*/ 516363 h 5268968"/>
              <a:gd name="connsiteX1009" fmla="*/ 4776967 w 5754907"/>
              <a:gd name="connsiteY1009" fmla="*/ 517043 h 5268968"/>
              <a:gd name="connsiteX1010" fmla="*/ 4776440 w 5754907"/>
              <a:gd name="connsiteY1010" fmla="*/ 519225 h 5268968"/>
              <a:gd name="connsiteX1011" fmla="*/ 4766453 w 5754907"/>
              <a:gd name="connsiteY1011" fmla="*/ 524489 h 5268968"/>
              <a:gd name="connsiteX1012" fmla="*/ 4759256 w 5754907"/>
              <a:gd name="connsiteY1012" fmla="*/ 525955 h 5268968"/>
              <a:gd name="connsiteX1013" fmla="*/ 4751829 w 5754907"/>
              <a:gd name="connsiteY1013" fmla="*/ 529513 h 5268968"/>
              <a:gd name="connsiteX1014" fmla="*/ 4736786 w 5754907"/>
              <a:gd name="connsiteY1014" fmla="*/ 555853 h 5268968"/>
              <a:gd name="connsiteX1015" fmla="*/ 4611482 w 5754907"/>
              <a:gd name="connsiteY1015" fmla="*/ 605123 h 5268968"/>
              <a:gd name="connsiteX1016" fmla="*/ 4598106 w 5754907"/>
              <a:gd name="connsiteY1016" fmla="*/ 625094 h 5268968"/>
              <a:gd name="connsiteX1017" fmla="*/ 4449006 w 5754907"/>
              <a:gd name="connsiteY1017" fmla="*/ 681256 h 5268968"/>
              <a:gd name="connsiteX1018" fmla="*/ 4295282 w 5754907"/>
              <a:gd name="connsiteY1018" fmla="*/ 729826 h 5268968"/>
              <a:gd name="connsiteX1019" fmla="*/ 4281738 w 5754907"/>
              <a:gd name="connsiteY1019" fmla="*/ 743382 h 5268968"/>
              <a:gd name="connsiteX1020" fmla="*/ 4429337 w 5754907"/>
              <a:gd name="connsiteY1020" fmla="*/ 700004 h 5268968"/>
              <a:gd name="connsiteX1021" fmla="*/ 4802769 w 5754907"/>
              <a:gd name="connsiteY1021" fmla="*/ 573370 h 5268968"/>
              <a:gd name="connsiteX1022" fmla="*/ 4990037 w 5754907"/>
              <a:gd name="connsiteY1022" fmla="*/ 499155 h 5268968"/>
              <a:gd name="connsiteX1023" fmla="*/ 5004208 w 5754907"/>
              <a:gd name="connsiteY1023" fmla="*/ 500087 h 5268968"/>
              <a:gd name="connsiteX1024" fmla="*/ 5037493 w 5754907"/>
              <a:gd name="connsiteY1024" fmla="*/ 500285 h 5268968"/>
              <a:gd name="connsiteX1025" fmla="*/ 4980065 w 5754907"/>
              <a:gd name="connsiteY1025" fmla="*/ 527652 h 5268968"/>
              <a:gd name="connsiteX1026" fmla="*/ 4931852 w 5754907"/>
              <a:gd name="connsiteY1026" fmla="*/ 546766 h 5268968"/>
              <a:gd name="connsiteX1027" fmla="*/ 4980065 w 5754907"/>
              <a:gd name="connsiteY1027" fmla="*/ 527652 h 5268968"/>
              <a:gd name="connsiteX1028" fmla="*/ 5038819 w 5754907"/>
              <a:gd name="connsiteY1028" fmla="*/ 509713 h 5268968"/>
              <a:gd name="connsiteX1029" fmla="*/ 5040199 w 5754907"/>
              <a:gd name="connsiteY1029" fmla="*/ 524532 h 5268968"/>
              <a:gd name="connsiteX1030" fmla="*/ 5030758 w 5754907"/>
              <a:gd name="connsiteY1030" fmla="*/ 521204 h 5268968"/>
              <a:gd name="connsiteX1031" fmla="*/ 5040199 w 5754907"/>
              <a:gd name="connsiteY1031" fmla="*/ 524532 h 5268968"/>
              <a:gd name="connsiteX1032" fmla="*/ 5061469 w 5754907"/>
              <a:gd name="connsiteY1032" fmla="*/ 523068 h 5268968"/>
              <a:gd name="connsiteX1033" fmla="*/ 5006788 w 5754907"/>
              <a:gd name="connsiteY1033" fmla="*/ 547222 h 5268968"/>
              <a:gd name="connsiteX1034" fmla="*/ 4988786 w 5754907"/>
              <a:gd name="connsiteY1034" fmla="*/ 552011 h 5268968"/>
              <a:gd name="connsiteX1035" fmla="*/ 4979804 w 5754907"/>
              <a:gd name="connsiteY1035" fmla="*/ 552228 h 5268968"/>
              <a:gd name="connsiteX1036" fmla="*/ 4983225 w 5754907"/>
              <a:gd name="connsiteY1036" fmla="*/ 557631 h 5268968"/>
              <a:gd name="connsiteX1037" fmla="*/ 4910064 w 5754907"/>
              <a:gd name="connsiteY1037" fmla="*/ 589947 h 5268968"/>
              <a:gd name="connsiteX1038" fmla="*/ 4886290 w 5754907"/>
              <a:gd name="connsiteY1038" fmla="*/ 592789 h 5268968"/>
              <a:gd name="connsiteX1039" fmla="*/ 4831716 w 5754907"/>
              <a:gd name="connsiteY1039" fmla="*/ 597018 h 5268968"/>
              <a:gd name="connsiteX1040" fmla="*/ 4766595 w 5754907"/>
              <a:gd name="connsiteY1040" fmla="*/ 610312 h 5268968"/>
              <a:gd name="connsiteX1041" fmla="*/ 4880439 w 5754907"/>
              <a:gd name="connsiteY1041" fmla="*/ 602437 h 5268968"/>
              <a:gd name="connsiteX1042" fmla="*/ 4881707 w 5754907"/>
              <a:gd name="connsiteY1042" fmla="*/ 602474 h 5268968"/>
              <a:gd name="connsiteX1043" fmla="*/ 4861762 w 5754907"/>
              <a:gd name="connsiteY1043" fmla="*/ 611284 h 5268968"/>
              <a:gd name="connsiteX1044" fmla="*/ 4509100 w 5754907"/>
              <a:gd name="connsiteY1044" fmla="*/ 748978 h 5268968"/>
              <a:gd name="connsiteX1045" fmla="*/ 4554830 w 5754907"/>
              <a:gd name="connsiteY1045" fmla="*/ 740489 h 5268968"/>
              <a:gd name="connsiteX1046" fmla="*/ 4538585 w 5754907"/>
              <a:gd name="connsiteY1046" fmla="*/ 754504 h 5268968"/>
              <a:gd name="connsiteX1047" fmla="*/ 4423047 w 5754907"/>
              <a:gd name="connsiteY1047" fmla="*/ 769413 h 5268968"/>
              <a:gd name="connsiteX1048" fmla="*/ 4510915 w 5754907"/>
              <a:gd name="connsiteY1048" fmla="*/ 767013 h 5268968"/>
              <a:gd name="connsiteX1049" fmla="*/ 4505721 w 5754907"/>
              <a:gd name="connsiteY1049" fmla="*/ 769213 h 5268968"/>
              <a:gd name="connsiteX1050" fmla="*/ 4386171 w 5754907"/>
              <a:gd name="connsiteY1050" fmla="*/ 825016 h 5268968"/>
              <a:gd name="connsiteX1051" fmla="*/ 4568440 w 5754907"/>
              <a:gd name="connsiteY1051" fmla="*/ 776083 h 5268968"/>
              <a:gd name="connsiteX1052" fmla="*/ 4559815 w 5754907"/>
              <a:gd name="connsiteY1052" fmla="*/ 802581 h 5268968"/>
              <a:gd name="connsiteX1053" fmla="*/ 4582734 w 5754907"/>
              <a:gd name="connsiteY1053" fmla="*/ 803145 h 5268968"/>
              <a:gd name="connsiteX1054" fmla="*/ 4492850 w 5754907"/>
              <a:gd name="connsiteY1054" fmla="*/ 840465 h 5268968"/>
              <a:gd name="connsiteX1055" fmla="*/ 4398216 w 5754907"/>
              <a:gd name="connsiteY1055" fmla="*/ 871256 h 5268968"/>
              <a:gd name="connsiteX1056" fmla="*/ 4390339 w 5754907"/>
              <a:gd name="connsiteY1056" fmla="*/ 891363 h 5268968"/>
              <a:gd name="connsiteX1057" fmla="*/ 4282288 w 5754907"/>
              <a:gd name="connsiteY1057" fmla="*/ 934647 h 5268968"/>
              <a:gd name="connsiteX1058" fmla="*/ 4374547 w 5754907"/>
              <a:gd name="connsiteY1058" fmla="*/ 924096 h 5268968"/>
              <a:gd name="connsiteX1059" fmla="*/ 4492852 w 5754907"/>
              <a:gd name="connsiteY1059" fmla="*/ 887477 h 5268968"/>
              <a:gd name="connsiteX1060" fmla="*/ 4727963 w 5754907"/>
              <a:gd name="connsiteY1060" fmla="*/ 827021 h 5268968"/>
              <a:gd name="connsiteX1061" fmla="*/ 4508021 w 5754907"/>
              <a:gd name="connsiteY1061" fmla="*/ 907082 h 5268968"/>
              <a:gd name="connsiteX1062" fmla="*/ 4405343 w 5754907"/>
              <a:gd name="connsiteY1062" fmla="*/ 951565 h 5268968"/>
              <a:gd name="connsiteX1063" fmla="*/ 4385717 w 5754907"/>
              <a:gd name="connsiteY1063" fmla="*/ 977794 h 5268968"/>
              <a:gd name="connsiteX1064" fmla="*/ 4279289 w 5754907"/>
              <a:gd name="connsiteY1064" fmla="*/ 1007227 h 5268968"/>
              <a:gd name="connsiteX1065" fmla="*/ 4280915 w 5754907"/>
              <a:gd name="connsiteY1065" fmla="*/ 1040389 h 5268968"/>
              <a:gd name="connsiteX1066" fmla="*/ 4149984 w 5754907"/>
              <a:gd name="connsiteY1066" fmla="*/ 1090588 h 5268968"/>
              <a:gd name="connsiteX1067" fmla="*/ 4149984 w 5754907"/>
              <a:gd name="connsiteY1067" fmla="*/ 1090588 h 5268968"/>
              <a:gd name="connsiteX1068" fmla="*/ 4262038 w 5754907"/>
              <a:gd name="connsiteY1068" fmla="*/ 1060224 h 5268968"/>
              <a:gd name="connsiteX1069" fmla="*/ 4437933 w 5754907"/>
              <a:gd name="connsiteY1069" fmla="*/ 1018611 h 5268968"/>
              <a:gd name="connsiteX1070" fmla="*/ 4316505 w 5754907"/>
              <a:gd name="connsiteY1070" fmla="*/ 1081865 h 5268968"/>
              <a:gd name="connsiteX1071" fmla="*/ 4383596 w 5754907"/>
              <a:gd name="connsiteY1071" fmla="*/ 1089927 h 5268968"/>
              <a:gd name="connsiteX1072" fmla="*/ 4294461 w 5754907"/>
              <a:gd name="connsiteY1072" fmla="*/ 1120854 h 5268968"/>
              <a:gd name="connsiteX1073" fmla="*/ 4205326 w 5754907"/>
              <a:gd name="connsiteY1073" fmla="*/ 1151781 h 5268968"/>
              <a:gd name="connsiteX1074" fmla="*/ 4322132 w 5754907"/>
              <a:gd name="connsiteY1074" fmla="*/ 1127946 h 5268968"/>
              <a:gd name="connsiteX1075" fmla="*/ 4308125 w 5754907"/>
              <a:gd name="connsiteY1075" fmla="*/ 1138235 h 5268968"/>
              <a:gd name="connsiteX1076" fmla="*/ 4301855 w 5754907"/>
              <a:gd name="connsiteY1076" fmla="*/ 1142200 h 5268968"/>
              <a:gd name="connsiteX1077" fmla="*/ 4204953 w 5754907"/>
              <a:gd name="connsiteY1077" fmla="*/ 1154959 h 5268968"/>
              <a:gd name="connsiteX1078" fmla="*/ 4158387 w 5754907"/>
              <a:gd name="connsiteY1078" fmla="*/ 1161091 h 5268968"/>
              <a:gd name="connsiteX1079" fmla="*/ 4158387 w 5754907"/>
              <a:gd name="connsiteY1079" fmla="*/ 1161091 h 5268968"/>
              <a:gd name="connsiteX1080" fmla="*/ 4234885 w 5754907"/>
              <a:gd name="connsiteY1080" fmla="*/ 1160548 h 5268968"/>
              <a:gd name="connsiteX1081" fmla="*/ 4283052 w 5754907"/>
              <a:gd name="connsiteY1081" fmla="*/ 1156181 h 5268968"/>
              <a:gd name="connsiteX1082" fmla="*/ 4279783 w 5754907"/>
              <a:gd name="connsiteY1082" fmla="*/ 1161611 h 5268968"/>
              <a:gd name="connsiteX1083" fmla="*/ 4319007 w 5754907"/>
              <a:gd name="connsiteY1083" fmla="*/ 1154580 h 5268968"/>
              <a:gd name="connsiteX1084" fmla="*/ 4328105 w 5754907"/>
              <a:gd name="connsiteY1084" fmla="*/ 1152135 h 5268968"/>
              <a:gd name="connsiteX1085" fmla="*/ 4384253 w 5754907"/>
              <a:gd name="connsiteY1085" fmla="*/ 1147163 h 5268968"/>
              <a:gd name="connsiteX1086" fmla="*/ 4460579 w 5754907"/>
              <a:gd name="connsiteY1086" fmla="*/ 1147110 h 5268968"/>
              <a:gd name="connsiteX1087" fmla="*/ 4276142 w 5754907"/>
              <a:gd name="connsiteY1087" fmla="*/ 1172230 h 5268968"/>
              <a:gd name="connsiteX1088" fmla="*/ 4287067 w 5754907"/>
              <a:gd name="connsiteY1088" fmla="*/ 1182941 h 5268968"/>
              <a:gd name="connsiteX1089" fmla="*/ 4514263 w 5754907"/>
              <a:gd name="connsiteY1089" fmla="*/ 1162734 h 5268968"/>
              <a:gd name="connsiteX1090" fmla="*/ 4506197 w 5754907"/>
              <a:gd name="connsiteY1090" fmla="*/ 1165599 h 5268968"/>
              <a:gd name="connsiteX1091" fmla="*/ 4446232 w 5754907"/>
              <a:gd name="connsiteY1091" fmla="*/ 1190833 h 5268968"/>
              <a:gd name="connsiteX1092" fmla="*/ 4414688 w 5754907"/>
              <a:gd name="connsiteY1092" fmla="*/ 1216768 h 5268968"/>
              <a:gd name="connsiteX1093" fmla="*/ 4431190 w 5754907"/>
              <a:gd name="connsiteY1093" fmla="*/ 1217174 h 5268968"/>
              <a:gd name="connsiteX1094" fmla="*/ 4462903 w 5754907"/>
              <a:gd name="connsiteY1094" fmla="*/ 1244665 h 5268968"/>
              <a:gd name="connsiteX1095" fmla="*/ 4329680 w 5754907"/>
              <a:gd name="connsiteY1095" fmla="*/ 1306560 h 5268968"/>
              <a:gd name="connsiteX1096" fmla="*/ 4463030 w 5754907"/>
              <a:gd name="connsiteY1096" fmla="*/ 1290611 h 5268968"/>
              <a:gd name="connsiteX1097" fmla="*/ 4447732 w 5754907"/>
              <a:gd name="connsiteY1097" fmla="*/ 1304675 h 5268968"/>
              <a:gd name="connsiteX1098" fmla="*/ 4437512 w 5754907"/>
              <a:gd name="connsiteY1098" fmla="*/ 1309969 h 5268968"/>
              <a:gd name="connsiteX1099" fmla="*/ 4281549 w 5754907"/>
              <a:gd name="connsiteY1099" fmla="*/ 1325998 h 5268968"/>
              <a:gd name="connsiteX1100" fmla="*/ 4187403 w 5754907"/>
              <a:gd name="connsiteY1100" fmla="*/ 1335919 h 5268968"/>
              <a:gd name="connsiteX1101" fmla="*/ 4247720 w 5754907"/>
              <a:gd name="connsiteY1101" fmla="*/ 1338565 h 5268968"/>
              <a:gd name="connsiteX1102" fmla="*/ 4410948 w 5754907"/>
              <a:gd name="connsiteY1102" fmla="*/ 1321771 h 5268968"/>
              <a:gd name="connsiteX1103" fmla="*/ 4415301 w 5754907"/>
              <a:gd name="connsiteY1103" fmla="*/ 1321476 h 5268968"/>
              <a:gd name="connsiteX1104" fmla="*/ 4415030 w 5754907"/>
              <a:gd name="connsiteY1104" fmla="*/ 1321616 h 5268968"/>
              <a:gd name="connsiteX1105" fmla="*/ 4412567 w 5754907"/>
              <a:gd name="connsiteY1105" fmla="*/ 1328901 h 5268968"/>
              <a:gd name="connsiteX1106" fmla="*/ 4464409 w 5754907"/>
              <a:gd name="connsiteY1106" fmla="*/ 1318162 h 5268968"/>
              <a:gd name="connsiteX1107" fmla="*/ 4565189 w 5754907"/>
              <a:gd name="connsiteY1107" fmla="*/ 1311358 h 5268968"/>
              <a:gd name="connsiteX1108" fmla="*/ 4579087 w 5754907"/>
              <a:gd name="connsiteY1108" fmla="*/ 1309827 h 5268968"/>
              <a:gd name="connsiteX1109" fmla="*/ 4535547 w 5754907"/>
              <a:gd name="connsiteY1109" fmla="*/ 1328839 h 5268968"/>
              <a:gd name="connsiteX1110" fmla="*/ 4466282 w 5754907"/>
              <a:gd name="connsiteY1110" fmla="*/ 1356934 h 5268968"/>
              <a:gd name="connsiteX1111" fmla="*/ 4388148 w 5754907"/>
              <a:gd name="connsiteY1111" fmla="*/ 1388133 h 5268968"/>
              <a:gd name="connsiteX1112" fmla="*/ 4457660 w 5754907"/>
              <a:gd name="connsiteY1112" fmla="*/ 1383433 h 5268968"/>
              <a:gd name="connsiteX1113" fmla="*/ 4533375 w 5754907"/>
              <a:gd name="connsiteY1113" fmla="*/ 1364997 h 5268968"/>
              <a:gd name="connsiteX1114" fmla="*/ 4448282 w 5754907"/>
              <a:gd name="connsiteY1114" fmla="*/ 1416324 h 5268968"/>
              <a:gd name="connsiteX1115" fmla="*/ 4423112 w 5754907"/>
              <a:gd name="connsiteY1115" fmla="*/ 1434936 h 5268968"/>
              <a:gd name="connsiteX1116" fmla="*/ 4470285 w 5754907"/>
              <a:gd name="connsiteY1116" fmla="*/ 1416865 h 5268968"/>
              <a:gd name="connsiteX1117" fmla="*/ 4479204 w 5754907"/>
              <a:gd name="connsiteY1117" fmla="*/ 1442729 h 5268968"/>
              <a:gd name="connsiteX1118" fmla="*/ 4567465 w 5754907"/>
              <a:gd name="connsiteY1118" fmla="*/ 1419257 h 5268968"/>
              <a:gd name="connsiteX1119" fmla="*/ 4554213 w 5754907"/>
              <a:gd name="connsiteY1119" fmla="*/ 1438163 h 5268968"/>
              <a:gd name="connsiteX1120" fmla="*/ 4523251 w 5754907"/>
              <a:gd name="connsiteY1120" fmla="*/ 1451291 h 5268968"/>
              <a:gd name="connsiteX1121" fmla="*/ 4538420 w 5754907"/>
              <a:gd name="connsiteY1121" fmla="*/ 1470897 h 5268968"/>
              <a:gd name="connsiteX1122" fmla="*/ 4524540 w 5754907"/>
              <a:gd name="connsiteY1122" fmla="*/ 1473125 h 5268968"/>
              <a:gd name="connsiteX1123" fmla="*/ 4494074 w 5754907"/>
              <a:gd name="connsiteY1123" fmla="*/ 1482662 h 5268968"/>
              <a:gd name="connsiteX1124" fmla="*/ 4492819 w 5754907"/>
              <a:gd name="connsiteY1124" fmla="*/ 1482776 h 5268968"/>
              <a:gd name="connsiteX1125" fmla="*/ 4324388 w 5754907"/>
              <a:gd name="connsiteY1125" fmla="*/ 1498504 h 5268968"/>
              <a:gd name="connsiteX1126" fmla="*/ 4206929 w 5754907"/>
              <a:gd name="connsiteY1126" fmla="*/ 1509962 h 5268968"/>
              <a:gd name="connsiteX1127" fmla="*/ 4221287 w 5754907"/>
              <a:gd name="connsiteY1127" fmla="*/ 1526349 h 5268968"/>
              <a:gd name="connsiteX1128" fmla="*/ 4221382 w 5754907"/>
              <a:gd name="connsiteY1128" fmla="*/ 1529933 h 5268968"/>
              <a:gd name="connsiteX1129" fmla="*/ 4263404 w 5754907"/>
              <a:gd name="connsiteY1129" fmla="*/ 1524860 h 5268968"/>
              <a:gd name="connsiteX1130" fmla="*/ 4527551 w 5754907"/>
              <a:gd name="connsiteY1130" fmla="*/ 1503837 h 5268968"/>
              <a:gd name="connsiteX1131" fmla="*/ 4532797 w 5754907"/>
              <a:gd name="connsiteY1131" fmla="*/ 1503707 h 5268968"/>
              <a:gd name="connsiteX1132" fmla="*/ 4508333 w 5754907"/>
              <a:gd name="connsiteY1132" fmla="*/ 1514796 h 5268968"/>
              <a:gd name="connsiteX1133" fmla="*/ 4505321 w 5754907"/>
              <a:gd name="connsiteY1133" fmla="*/ 1517344 h 5268968"/>
              <a:gd name="connsiteX1134" fmla="*/ 4497354 w 5754907"/>
              <a:gd name="connsiteY1134" fmla="*/ 1517688 h 5268968"/>
              <a:gd name="connsiteX1135" fmla="*/ 4255906 w 5754907"/>
              <a:gd name="connsiteY1135" fmla="*/ 1546710 h 5268968"/>
              <a:gd name="connsiteX1136" fmla="*/ 4224757 w 5754907"/>
              <a:gd name="connsiteY1136" fmla="*/ 1549848 h 5268968"/>
              <a:gd name="connsiteX1137" fmla="*/ 4224816 w 5754907"/>
              <a:gd name="connsiteY1137" fmla="*/ 1550031 h 5268968"/>
              <a:gd name="connsiteX1138" fmla="*/ 4233172 w 5754907"/>
              <a:gd name="connsiteY1138" fmla="*/ 1567169 h 5268968"/>
              <a:gd name="connsiteX1139" fmla="*/ 4234686 w 5754907"/>
              <a:gd name="connsiteY1139" fmla="*/ 1574642 h 5268968"/>
              <a:gd name="connsiteX1140" fmla="*/ 4315609 w 5754907"/>
              <a:gd name="connsiteY1140" fmla="*/ 1567022 h 5268968"/>
              <a:gd name="connsiteX1141" fmla="*/ 4524150 w 5754907"/>
              <a:gd name="connsiteY1141" fmla="*/ 1557505 h 5268968"/>
              <a:gd name="connsiteX1142" fmla="*/ 4312893 w 5754907"/>
              <a:gd name="connsiteY1142" fmla="*/ 1580518 h 5268968"/>
              <a:gd name="connsiteX1143" fmla="*/ 4237049 w 5754907"/>
              <a:gd name="connsiteY1143" fmla="*/ 1588484 h 5268968"/>
              <a:gd name="connsiteX1144" fmla="*/ 4237894 w 5754907"/>
              <a:gd name="connsiteY1144" fmla="*/ 1594174 h 5268968"/>
              <a:gd name="connsiteX1145" fmla="*/ 4238081 w 5754907"/>
              <a:gd name="connsiteY1145" fmla="*/ 1594730 h 5268968"/>
              <a:gd name="connsiteX1146" fmla="*/ 4269588 w 5754907"/>
              <a:gd name="connsiteY1146" fmla="*/ 1591582 h 5268968"/>
              <a:gd name="connsiteX1147" fmla="*/ 4518984 w 5754907"/>
              <a:gd name="connsiteY1147" fmla="*/ 1586058 h 5268968"/>
              <a:gd name="connsiteX1148" fmla="*/ 4249571 w 5754907"/>
              <a:gd name="connsiteY1148" fmla="*/ 1621696 h 5268968"/>
              <a:gd name="connsiteX1149" fmla="*/ 4254286 w 5754907"/>
              <a:gd name="connsiteY1149" fmla="*/ 1629269 h 5268968"/>
              <a:gd name="connsiteX1150" fmla="*/ 4256940 w 5754907"/>
              <a:gd name="connsiteY1150" fmla="*/ 1634107 h 5268968"/>
              <a:gd name="connsiteX1151" fmla="*/ 4477864 w 5754907"/>
              <a:gd name="connsiteY1151" fmla="*/ 1614670 h 5268968"/>
              <a:gd name="connsiteX1152" fmla="*/ 4653419 w 5754907"/>
              <a:gd name="connsiteY1152" fmla="*/ 1621692 h 5268968"/>
              <a:gd name="connsiteX1153" fmla="*/ 4699207 w 5754907"/>
              <a:gd name="connsiteY1153" fmla="*/ 1619217 h 5268968"/>
              <a:gd name="connsiteX1154" fmla="*/ 4726810 w 5754907"/>
              <a:gd name="connsiteY1154" fmla="*/ 1628948 h 5268968"/>
              <a:gd name="connsiteX1155" fmla="*/ 4557376 w 5754907"/>
              <a:gd name="connsiteY1155" fmla="*/ 1648579 h 5268968"/>
              <a:gd name="connsiteX1156" fmla="*/ 4263130 w 5754907"/>
              <a:gd name="connsiteY1156" fmla="*/ 1679687 h 5268968"/>
              <a:gd name="connsiteX1157" fmla="*/ 4262471 w 5754907"/>
              <a:gd name="connsiteY1157" fmla="*/ 1679765 h 5268968"/>
              <a:gd name="connsiteX1158" fmla="*/ 4265378 w 5754907"/>
              <a:gd name="connsiteY1158" fmla="*/ 1684810 h 5268968"/>
              <a:gd name="connsiteX1159" fmla="*/ 4273710 w 5754907"/>
              <a:gd name="connsiteY1159" fmla="*/ 1692571 h 5268968"/>
              <a:gd name="connsiteX1160" fmla="*/ 4377681 w 5754907"/>
              <a:gd name="connsiteY1160" fmla="*/ 1682977 h 5268968"/>
              <a:gd name="connsiteX1161" fmla="*/ 4519132 w 5754907"/>
              <a:gd name="connsiteY1161" fmla="*/ 1671347 h 5268968"/>
              <a:gd name="connsiteX1162" fmla="*/ 4606770 w 5754907"/>
              <a:gd name="connsiteY1162" fmla="*/ 1665991 h 5268968"/>
              <a:gd name="connsiteX1163" fmla="*/ 4621243 w 5754907"/>
              <a:gd name="connsiteY1163" fmla="*/ 1682851 h 5268968"/>
              <a:gd name="connsiteX1164" fmla="*/ 4645603 w 5754907"/>
              <a:gd name="connsiteY1164" fmla="*/ 1685560 h 5268968"/>
              <a:gd name="connsiteX1165" fmla="*/ 4540842 w 5754907"/>
              <a:gd name="connsiteY1165" fmla="*/ 1709374 h 5268968"/>
              <a:gd name="connsiteX1166" fmla="*/ 4538329 w 5754907"/>
              <a:gd name="connsiteY1166" fmla="*/ 1702609 h 5268968"/>
              <a:gd name="connsiteX1167" fmla="*/ 4619399 w 5754907"/>
              <a:gd name="connsiteY1167" fmla="*/ 1688080 h 5268968"/>
              <a:gd name="connsiteX1168" fmla="*/ 4540842 w 5754907"/>
              <a:gd name="connsiteY1168" fmla="*/ 1709374 h 5268968"/>
              <a:gd name="connsiteX1169" fmla="*/ 4544779 w 5754907"/>
              <a:gd name="connsiteY1169" fmla="*/ 1714251 h 5268968"/>
              <a:gd name="connsiteX1170" fmla="*/ 4513489 w 5754907"/>
              <a:gd name="connsiteY1170" fmla="*/ 1723046 h 5268968"/>
              <a:gd name="connsiteX1171" fmla="*/ 4392444 w 5754907"/>
              <a:gd name="connsiteY1171" fmla="*/ 1729562 h 5268968"/>
              <a:gd name="connsiteX1172" fmla="*/ 4300808 w 5754907"/>
              <a:gd name="connsiteY1172" fmla="*/ 1742550 h 5268968"/>
              <a:gd name="connsiteX1173" fmla="*/ 4297789 w 5754907"/>
              <a:gd name="connsiteY1173" fmla="*/ 1756314 h 5268968"/>
              <a:gd name="connsiteX1174" fmla="*/ 4296595 w 5754907"/>
              <a:gd name="connsiteY1174" fmla="*/ 1773010 h 5268968"/>
              <a:gd name="connsiteX1175" fmla="*/ 4329647 w 5754907"/>
              <a:gd name="connsiteY1175" fmla="*/ 1820542 h 5268968"/>
              <a:gd name="connsiteX1176" fmla="*/ 4333365 w 5754907"/>
              <a:gd name="connsiteY1176" fmla="*/ 1840357 h 5268968"/>
              <a:gd name="connsiteX1177" fmla="*/ 4339950 w 5754907"/>
              <a:gd name="connsiteY1177" fmla="*/ 1839091 h 5268968"/>
              <a:gd name="connsiteX1178" fmla="*/ 4511468 w 5754907"/>
              <a:gd name="connsiteY1178" fmla="*/ 1823850 h 5268968"/>
              <a:gd name="connsiteX1179" fmla="*/ 4865161 w 5754907"/>
              <a:gd name="connsiteY1179" fmla="*/ 1784416 h 5268968"/>
              <a:gd name="connsiteX1180" fmla="*/ 5053708 w 5754907"/>
              <a:gd name="connsiteY1180" fmla="*/ 1770942 h 5268968"/>
              <a:gd name="connsiteX1181" fmla="*/ 5228670 w 5754907"/>
              <a:gd name="connsiteY1181" fmla="*/ 1762209 h 5268968"/>
              <a:gd name="connsiteX1182" fmla="*/ 5024271 w 5754907"/>
              <a:gd name="connsiteY1182" fmla="*/ 1781213 h 5268968"/>
              <a:gd name="connsiteX1183" fmla="*/ 4955888 w 5754907"/>
              <a:gd name="connsiteY1183" fmla="*/ 1789929 h 5268968"/>
              <a:gd name="connsiteX1184" fmla="*/ 5017963 w 5754907"/>
              <a:gd name="connsiteY1184" fmla="*/ 1799107 h 5268968"/>
              <a:gd name="connsiteX1185" fmla="*/ 5476515 w 5754907"/>
              <a:gd name="connsiteY1185" fmla="*/ 1770168 h 5268968"/>
              <a:gd name="connsiteX1186" fmla="*/ 5052506 w 5754907"/>
              <a:gd name="connsiteY1186" fmla="*/ 1811283 h 5268968"/>
              <a:gd name="connsiteX1187" fmla="*/ 5021860 w 5754907"/>
              <a:gd name="connsiteY1187" fmla="*/ 1820598 h 5268968"/>
              <a:gd name="connsiteX1188" fmla="*/ 5050512 w 5754907"/>
              <a:gd name="connsiteY1188" fmla="*/ 1816933 h 5268968"/>
              <a:gd name="connsiteX1189" fmla="*/ 5286075 w 5754907"/>
              <a:gd name="connsiteY1189" fmla="*/ 1803093 h 5268968"/>
              <a:gd name="connsiteX1190" fmla="*/ 5437302 w 5754907"/>
              <a:gd name="connsiteY1190" fmla="*/ 1797671 h 5268968"/>
              <a:gd name="connsiteX1191" fmla="*/ 5416758 w 5754907"/>
              <a:gd name="connsiteY1191" fmla="*/ 1804654 h 5268968"/>
              <a:gd name="connsiteX1192" fmla="*/ 5415886 w 5754907"/>
              <a:gd name="connsiteY1192" fmla="*/ 1805052 h 5268968"/>
              <a:gd name="connsiteX1193" fmla="*/ 5409250 w 5754907"/>
              <a:gd name="connsiteY1193" fmla="*/ 1805751 h 5268968"/>
              <a:gd name="connsiteX1194" fmla="*/ 5303128 w 5754907"/>
              <a:gd name="connsiteY1194" fmla="*/ 1813869 h 5268968"/>
              <a:gd name="connsiteX1195" fmla="*/ 5376616 w 5754907"/>
              <a:gd name="connsiteY1195" fmla="*/ 1820717 h 5268968"/>
              <a:gd name="connsiteX1196" fmla="*/ 5384191 w 5754907"/>
              <a:gd name="connsiteY1196" fmla="*/ 1819982 h 5268968"/>
              <a:gd name="connsiteX1197" fmla="*/ 5379468 w 5754907"/>
              <a:gd name="connsiteY1197" fmla="*/ 1830169 h 5268968"/>
              <a:gd name="connsiteX1198" fmla="*/ 5404602 w 5754907"/>
              <a:gd name="connsiteY1198" fmla="*/ 1825535 h 5268968"/>
              <a:gd name="connsiteX1199" fmla="*/ 5433924 w 5754907"/>
              <a:gd name="connsiteY1199" fmla="*/ 1816213 h 5268968"/>
              <a:gd name="connsiteX1200" fmla="*/ 5455204 w 5754907"/>
              <a:gd name="connsiteY1200" fmla="*/ 1815597 h 5268968"/>
              <a:gd name="connsiteX1201" fmla="*/ 5388753 w 5754907"/>
              <a:gd name="connsiteY1201" fmla="*/ 1831349 h 5268968"/>
              <a:gd name="connsiteX1202" fmla="*/ 4985966 w 5754907"/>
              <a:gd name="connsiteY1202" fmla="*/ 1859828 h 5268968"/>
              <a:gd name="connsiteX1203" fmla="*/ 4829969 w 5754907"/>
              <a:gd name="connsiteY1203" fmla="*/ 1884246 h 5268968"/>
              <a:gd name="connsiteX1204" fmla="*/ 4851917 w 5754907"/>
              <a:gd name="connsiteY1204" fmla="*/ 1884572 h 5268968"/>
              <a:gd name="connsiteX1205" fmla="*/ 5181610 w 5754907"/>
              <a:gd name="connsiteY1205" fmla="*/ 1863149 h 5268968"/>
              <a:gd name="connsiteX1206" fmla="*/ 5305759 w 5754907"/>
              <a:gd name="connsiteY1206" fmla="*/ 1853973 h 5268968"/>
              <a:gd name="connsiteX1207" fmla="*/ 5234264 w 5754907"/>
              <a:gd name="connsiteY1207" fmla="*/ 1869007 h 5268968"/>
              <a:gd name="connsiteX1208" fmla="*/ 4866442 w 5754907"/>
              <a:gd name="connsiteY1208" fmla="*/ 1903458 h 5268968"/>
              <a:gd name="connsiteX1209" fmla="*/ 4722187 w 5754907"/>
              <a:gd name="connsiteY1209" fmla="*/ 1924604 h 5268968"/>
              <a:gd name="connsiteX1210" fmla="*/ 4824717 w 5754907"/>
              <a:gd name="connsiteY1210" fmla="*/ 1914161 h 5268968"/>
              <a:gd name="connsiteX1211" fmla="*/ 4929634 w 5754907"/>
              <a:gd name="connsiteY1211" fmla="*/ 1911971 h 5268968"/>
              <a:gd name="connsiteX1212" fmla="*/ 4746524 w 5754907"/>
              <a:gd name="connsiteY1212" fmla="*/ 1933184 h 5268968"/>
              <a:gd name="connsiteX1213" fmla="*/ 4690277 w 5754907"/>
              <a:gd name="connsiteY1213" fmla="*/ 1952533 h 5268968"/>
              <a:gd name="connsiteX1214" fmla="*/ 4482348 w 5754907"/>
              <a:gd name="connsiteY1214" fmla="*/ 1984059 h 5268968"/>
              <a:gd name="connsiteX1215" fmla="*/ 4451705 w 5754907"/>
              <a:gd name="connsiteY1215" fmla="*/ 1993372 h 5268968"/>
              <a:gd name="connsiteX1216" fmla="*/ 4506685 w 5754907"/>
              <a:gd name="connsiteY1216" fmla="*/ 1992638 h 5268968"/>
              <a:gd name="connsiteX1217" fmla="*/ 4953097 w 5754907"/>
              <a:gd name="connsiteY1217" fmla="*/ 1953065 h 5268968"/>
              <a:gd name="connsiteX1218" fmla="*/ 4580956 w 5754907"/>
              <a:gd name="connsiteY1218" fmla="*/ 1999761 h 5268968"/>
              <a:gd name="connsiteX1219" fmla="*/ 4539628 w 5754907"/>
              <a:gd name="connsiteY1219" fmla="*/ 2024367 h 5268968"/>
              <a:gd name="connsiteX1220" fmla="*/ 4980544 w 5754907"/>
              <a:gd name="connsiteY1220" fmla="*/ 1982861 h 5268968"/>
              <a:gd name="connsiteX1221" fmla="*/ 5019797 w 5754907"/>
              <a:gd name="connsiteY1221" fmla="*/ 1996697 h 5268968"/>
              <a:gd name="connsiteX1222" fmla="*/ 4726577 w 5754907"/>
              <a:gd name="connsiteY1222" fmla="*/ 2037331 h 5268968"/>
              <a:gd name="connsiteX1223" fmla="*/ 4677033 w 5754907"/>
              <a:gd name="connsiteY1223" fmla="*/ 2052691 h 5268968"/>
              <a:gd name="connsiteX1224" fmla="*/ 4924215 w 5754907"/>
              <a:gd name="connsiteY1224" fmla="*/ 2029047 h 5268968"/>
              <a:gd name="connsiteX1225" fmla="*/ 5023739 w 5754907"/>
              <a:gd name="connsiteY1225" fmla="*/ 2018376 h 5268968"/>
              <a:gd name="connsiteX1226" fmla="*/ 4983062 w 5754907"/>
              <a:gd name="connsiteY1226" fmla="*/ 2039314 h 5268968"/>
              <a:gd name="connsiteX1227" fmla="*/ 5051380 w 5754907"/>
              <a:gd name="connsiteY1227" fmla="*/ 2032911 h 5268968"/>
              <a:gd name="connsiteX1228" fmla="*/ 5113149 w 5754907"/>
              <a:gd name="connsiteY1228" fmla="*/ 2010265 h 5268968"/>
              <a:gd name="connsiteX1229" fmla="*/ 5158467 w 5754907"/>
              <a:gd name="connsiteY1229" fmla="*/ 2006406 h 5268968"/>
              <a:gd name="connsiteX1230" fmla="*/ 5163932 w 5754907"/>
              <a:gd name="connsiteY1230" fmla="*/ 2005920 h 5268968"/>
              <a:gd name="connsiteX1231" fmla="*/ 5139756 w 5754907"/>
              <a:gd name="connsiteY1231" fmla="*/ 2016468 h 5268968"/>
              <a:gd name="connsiteX1232" fmla="*/ 5042870 w 5754907"/>
              <a:gd name="connsiteY1232" fmla="*/ 2054641 h 5268968"/>
              <a:gd name="connsiteX1233" fmla="*/ 4811933 w 5754907"/>
              <a:gd name="connsiteY1233" fmla="*/ 2134402 h 5268968"/>
              <a:gd name="connsiteX1234" fmla="*/ 4886869 w 5754907"/>
              <a:gd name="connsiteY1234" fmla="*/ 2122392 h 5268968"/>
              <a:gd name="connsiteX1235" fmla="*/ 4996079 w 5754907"/>
              <a:gd name="connsiteY1235" fmla="*/ 2089284 h 5268968"/>
              <a:gd name="connsiteX1236" fmla="*/ 5038683 w 5754907"/>
              <a:gd name="connsiteY1236" fmla="*/ 2090332 h 5268968"/>
              <a:gd name="connsiteX1237" fmla="*/ 5077908 w 5754907"/>
              <a:gd name="connsiteY1237" fmla="*/ 2069360 h 5268968"/>
              <a:gd name="connsiteX1238" fmla="*/ 5121502 w 5754907"/>
              <a:gd name="connsiteY1238" fmla="*/ 2070433 h 5268968"/>
              <a:gd name="connsiteX1239" fmla="*/ 5224587 w 5754907"/>
              <a:gd name="connsiteY1239" fmla="*/ 2030247 h 5268968"/>
              <a:gd name="connsiteX1240" fmla="*/ 5176806 w 5754907"/>
              <a:gd name="connsiteY1240" fmla="*/ 2064866 h 5268968"/>
              <a:gd name="connsiteX1241" fmla="*/ 5106055 w 5754907"/>
              <a:gd name="connsiteY1241" fmla="*/ 2091991 h 5268968"/>
              <a:gd name="connsiteX1242" fmla="*/ 5084845 w 5754907"/>
              <a:gd name="connsiteY1242" fmla="*/ 2120336 h 5268968"/>
              <a:gd name="connsiteX1243" fmla="*/ 4992918 w 5754907"/>
              <a:gd name="connsiteY1243" fmla="*/ 2156467 h 5268968"/>
              <a:gd name="connsiteX1244" fmla="*/ 4879701 w 5754907"/>
              <a:gd name="connsiteY1244" fmla="*/ 2186761 h 5268968"/>
              <a:gd name="connsiteX1245" fmla="*/ 4882089 w 5754907"/>
              <a:gd name="connsiteY1245" fmla="*/ 2185830 h 5268968"/>
              <a:gd name="connsiteX1246" fmla="*/ 4887858 w 5754907"/>
              <a:gd name="connsiteY1246" fmla="*/ 2183678 h 5268968"/>
              <a:gd name="connsiteX1247" fmla="*/ 4886557 w 5754907"/>
              <a:gd name="connsiteY1247" fmla="*/ 2184087 h 5268968"/>
              <a:gd name="connsiteX1248" fmla="*/ 4882089 w 5754907"/>
              <a:gd name="connsiteY1248" fmla="*/ 2185830 h 5268968"/>
              <a:gd name="connsiteX1249" fmla="*/ 4879306 w 5754907"/>
              <a:gd name="connsiteY1249" fmla="*/ 2186867 h 5268968"/>
              <a:gd name="connsiteX1250" fmla="*/ 4879701 w 5754907"/>
              <a:gd name="connsiteY1250" fmla="*/ 2186761 h 5268968"/>
              <a:gd name="connsiteX1251" fmla="*/ 4865502 w 5754907"/>
              <a:gd name="connsiteY1251" fmla="*/ 2192300 h 5268968"/>
              <a:gd name="connsiteX1252" fmla="*/ 4827381 w 5754907"/>
              <a:gd name="connsiteY1252" fmla="*/ 2214456 h 5268968"/>
              <a:gd name="connsiteX1253" fmla="*/ 4904075 w 5754907"/>
              <a:gd name="connsiteY1253" fmla="*/ 2187478 h 5268968"/>
              <a:gd name="connsiteX1254" fmla="*/ 5147039 w 5754907"/>
              <a:gd name="connsiteY1254" fmla="*/ 2106857 h 5268968"/>
              <a:gd name="connsiteX1255" fmla="*/ 5222968 w 5754907"/>
              <a:gd name="connsiteY1255" fmla="*/ 2094869 h 5268968"/>
              <a:gd name="connsiteX1256" fmla="*/ 5298852 w 5754907"/>
              <a:gd name="connsiteY1256" fmla="*/ 2074797 h 5268968"/>
              <a:gd name="connsiteX1257" fmla="*/ 5326189 w 5754907"/>
              <a:gd name="connsiteY1257" fmla="*/ 2104338 h 5268968"/>
              <a:gd name="connsiteX1258" fmla="*/ 5487324 w 5754907"/>
              <a:gd name="connsiteY1258" fmla="*/ 2043643 h 5268968"/>
              <a:gd name="connsiteX1259" fmla="*/ 5549377 w 5754907"/>
              <a:gd name="connsiteY1259" fmla="*/ 2020443 h 5268968"/>
              <a:gd name="connsiteX1260" fmla="*/ 5557183 w 5754907"/>
              <a:gd name="connsiteY1260" fmla="*/ 2022022 h 5268968"/>
              <a:gd name="connsiteX1261" fmla="*/ 5579971 w 5754907"/>
              <a:gd name="connsiteY1261" fmla="*/ 2024504 h 5268968"/>
              <a:gd name="connsiteX1262" fmla="*/ 5560287 w 5754907"/>
              <a:gd name="connsiteY1262" fmla="*/ 2032593 h 5268968"/>
              <a:gd name="connsiteX1263" fmla="*/ 5264764 w 5754907"/>
              <a:gd name="connsiteY1263" fmla="*/ 2153632 h 5268968"/>
              <a:gd name="connsiteX1264" fmla="*/ 5148978 w 5754907"/>
              <a:gd name="connsiteY1264" fmla="*/ 2200433 h 5268968"/>
              <a:gd name="connsiteX1265" fmla="*/ 5063728 w 5754907"/>
              <a:gd name="connsiteY1265" fmla="*/ 2241058 h 5268968"/>
              <a:gd name="connsiteX1266" fmla="*/ 5011803 w 5754907"/>
              <a:gd name="connsiteY1266" fmla="*/ 2268647 h 5268968"/>
              <a:gd name="connsiteX1267" fmla="*/ 4987980 w 5754907"/>
              <a:gd name="connsiteY1267" fmla="*/ 2310783 h 5268968"/>
              <a:gd name="connsiteX1268" fmla="*/ 5174696 w 5754907"/>
              <a:gd name="connsiteY1268" fmla="*/ 2243790 h 5268968"/>
              <a:gd name="connsiteX1269" fmla="*/ 5307685 w 5754907"/>
              <a:gd name="connsiteY1269" fmla="*/ 2211268 h 5268968"/>
              <a:gd name="connsiteX1270" fmla="*/ 5337588 w 5754907"/>
              <a:gd name="connsiteY1270" fmla="*/ 2218932 h 5268968"/>
              <a:gd name="connsiteX1271" fmla="*/ 5478952 w 5754907"/>
              <a:gd name="connsiteY1271" fmla="*/ 2165833 h 5268968"/>
              <a:gd name="connsiteX1272" fmla="*/ 5445987 w 5754907"/>
              <a:gd name="connsiteY1272" fmla="*/ 2192734 h 5268968"/>
              <a:gd name="connsiteX1273" fmla="*/ 5446872 w 5754907"/>
              <a:gd name="connsiteY1273" fmla="*/ 2189066 h 5268968"/>
              <a:gd name="connsiteX1274" fmla="*/ 5452742 w 5754907"/>
              <a:gd name="connsiteY1274" fmla="*/ 2185973 h 5268968"/>
              <a:gd name="connsiteX1275" fmla="*/ 5447441 w 5754907"/>
              <a:gd name="connsiteY1275" fmla="*/ 2186708 h 5268968"/>
              <a:gd name="connsiteX1276" fmla="*/ 5446872 w 5754907"/>
              <a:gd name="connsiteY1276" fmla="*/ 2189066 h 5268968"/>
              <a:gd name="connsiteX1277" fmla="*/ 5436078 w 5754907"/>
              <a:gd name="connsiteY1277" fmla="*/ 2194755 h 5268968"/>
              <a:gd name="connsiteX1278" fmla="*/ 5428300 w 5754907"/>
              <a:gd name="connsiteY1278" fmla="*/ 2196339 h 5268968"/>
              <a:gd name="connsiteX1279" fmla="*/ 5420271 w 5754907"/>
              <a:gd name="connsiteY1279" fmla="*/ 2200184 h 5268968"/>
              <a:gd name="connsiteX1280" fmla="*/ 5404015 w 5754907"/>
              <a:gd name="connsiteY1280" fmla="*/ 2228651 h 5268968"/>
              <a:gd name="connsiteX1281" fmla="*/ 5268596 w 5754907"/>
              <a:gd name="connsiteY1281" fmla="*/ 2281897 h 5268968"/>
              <a:gd name="connsiteX1282" fmla="*/ 5254139 w 5754907"/>
              <a:gd name="connsiteY1282" fmla="*/ 2303480 h 5268968"/>
              <a:gd name="connsiteX1283" fmla="*/ 5093005 w 5754907"/>
              <a:gd name="connsiteY1283" fmla="*/ 2364175 h 5268968"/>
              <a:gd name="connsiteX1284" fmla="*/ 4926873 w 5754907"/>
              <a:gd name="connsiteY1284" fmla="*/ 2416665 h 5268968"/>
              <a:gd name="connsiteX1285" fmla="*/ 4912236 w 5754907"/>
              <a:gd name="connsiteY1285" fmla="*/ 2431316 h 5268968"/>
              <a:gd name="connsiteX1286" fmla="*/ 5071749 w 5754907"/>
              <a:gd name="connsiteY1286" fmla="*/ 2384437 h 5268968"/>
              <a:gd name="connsiteX1287" fmla="*/ 5475324 w 5754907"/>
              <a:gd name="connsiteY1287" fmla="*/ 2247582 h 5268968"/>
              <a:gd name="connsiteX1288" fmla="*/ 5677710 w 5754907"/>
              <a:gd name="connsiteY1288" fmla="*/ 2167375 h 5268968"/>
              <a:gd name="connsiteX1289" fmla="*/ 5693024 w 5754907"/>
              <a:gd name="connsiteY1289" fmla="*/ 2168383 h 5268968"/>
              <a:gd name="connsiteX1290" fmla="*/ 5728995 w 5754907"/>
              <a:gd name="connsiteY1290" fmla="*/ 2168596 h 5268968"/>
              <a:gd name="connsiteX1291" fmla="*/ 5666931 w 5754907"/>
              <a:gd name="connsiteY1291" fmla="*/ 2198173 h 5268968"/>
              <a:gd name="connsiteX1292" fmla="*/ 5614827 w 5754907"/>
              <a:gd name="connsiteY1292" fmla="*/ 2218829 h 5268968"/>
              <a:gd name="connsiteX1293" fmla="*/ 5613630 w 5754907"/>
              <a:gd name="connsiteY1293" fmla="*/ 2221885 h 5268968"/>
              <a:gd name="connsiteX1294" fmla="*/ 5612381 w 5754907"/>
              <a:gd name="connsiteY1294" fmla="*/ 2225073 h 5268968"/>
              <a:gd name="connsiteX1295" fmla="*/ 5611634 w 5754907"/>
              <a:gd name="connsiteY1295" fmla="*/ 2226978 h 5268968"/>
              <a:gd name="connsiteX1296" fmla="*/ 5611236 w 5754907"/>
              <a:gd name="connsiteY1296" fmla="*/ 2227996 h 5268968"/>
              <a:gd name="connsiteX1297" fmla="*/ 5612381 w 5754907"/>
              <a:gd name="connsiteY1297" fmla="*/ 2225073 h 5268968"/>
              <a:gd name="connsiteX1298" fmla="*/ 5614827 w 5754907"/>
              <a:gd name="connsiteY1298" fmla="*/ 2218829 h 5268968"/>
              <a:gd name="connsiteX1299" fmla="*/ 5666931 w 5754907"/>
              <a:gd name="connsiteY1299" fmla="*/ 2198173 h 5268968"/>
              <a:gd name="connsiteX1300" fmla="*/ 5730428 w 5754907"/>
              <a:gd name="connsiteY1300" fmla="*/ 2178785 h 5268968"/>
              <a:gd name="connsiteX1301" fmla="*/ 5731921 w 5754907"/>
              <a:gd name="connsiteY1301" fmla="*/ 2194801 h 5268968"/>
              <a:gd name="connsiteX1302" fmla="*/ 5721717 w 5754907"/>
              <a:gd name="connsiteY1302" fmla="*/ 2191203 h 5268968"/>
              <a:gd name="connsiteX1303" fmla="*/ 5731921 w 5754907"/>
              <a:gd name="connsiteY1303" fmla="*/ 2194801 h 5268968"/>
              <a:gd name="connsiteX1304" fmla="*/ 5754907 w 5754907"/>
              <a:gd name="connsiteY1304" fmla="*/ 2193217 h 5268968"/>
              <a:gd name="connsiteX1305" fmla="*/ 5695811 w 5754907"/>
              <a:gd name="connsiteY1305" fmla="*/ 2219322 h 5268968"/>
              <a:gd name="connsiteX1306" fmla="*/ 5676357 w 5754907"/>
              <a:gd name="connsiteY1306" fmla="*/ 2224498 h 5268968"/>
              <a:gd name="connsiteX1307" fmla="*/ 5666649 w 5754907"/>
              <a:gd name="connsiteY1307" fmla="*/ 2224733 h 5268968"/>
              <a:gd name="connsiteX1308" fmla="*/ 5670347 w 5754907"/>
              <a:gd name="connsiteY1308" fmla="*/ 2230571 h 5268968"/>
              <a:gd name="connsiteX1309" fmla="*/ 5591278 w 5754907"/>
              <a:gd name="connsiteY1309" fmla="*/ 2265497 h 5268968"/>
              <a:gd name="connsiteX1310" fmla="*/ 5565586 w 5754907"/>
              <a:gd name="connsiteY1310" fmla="*/ 2268567 h 5268968"/>
              <a:gd name="connsiteX1311" fmla="*/ 5506608 w 5754907"/>
              <a:gd name="connsiteY1311" fmla="*/ 2273138 h 5268968"/>
              <a:gd name="connsiteX1312" fmla="*/ 5436232 w 5754907"/>
              <a:gd name="connsiteY1312" fmla="*/ 2287504 h 5268968"/>
              <a:gd name="connsiteX1313" fmla="*/ 5559263 w 5754907"/>
              <a:gd name="connsiteY1313" fmla="*/ 2278995 h 5268968"/>
              <a:gd name="connsiteX1314" fmla="*/ 5560633 w 5754907"/>
              <a:gd name="connsiteY1314" fmla="*/ 2279033 h 5268968"/>
              <a:gd name="connsiteX1315" fmla="*/ 5539079 w 5754907"/>
              <a:gd name="connsiteY1315" fmla="*/ 2288554 h 5268968"/>
              <a:gd name="connsiteX1316" fmla="*/ 5157950 w 5754907"/>
              <a:gd name="connsiteY1316" fmla="*/ 2437364 h 5268968"/>
              <a:gd name="connsiteX1317" fmla="*/ 5207371 w 5754907"/>
              <a:gd name="connsiteY1317" fmla="*/ 2428189 h 5268968"/>
              <a:gd name="connsiteX1318" fmla="*/ 5189815 w 5754907"/>
              <a:gd name="connsiteY1318" fmla="*/ 2443336 h 5268968"/>
              <a:gd name="connsiteX1319" fmla="*/ 5064951 w 5754907"/>
              <a:gd name="connsiteY1319" fmla="*/ 2459447 h 5268968"/>
              <a:gd name="connsiteX1320" fmla="*/ 5159912 w 5754907"/>
              <a:gd name="connsiteY1320" fmla="*/ 2456856 h 5268968"/>
              <a:gd name="connsiteX1321" fmla="*/ 5154297 w 5754907"/>
              <a:gd name="connsiteY1321" fmla="*/ 2459232 h 5268968"/>
              <a:gd name="connsiteX1322" fmla="*/ 5025099 w 5754907"/>
              <a:gd name="connsiteY1322" fmla="*/ 2519541 h 5268968"/>
              <a:gd name="connsiteX1323" fmla="*/ 5222080 w 5754907"/>
              <a:gd name="connsiteY1323" fmla="*/ 2466656 h 5268968"/>
              <a:gd name="connsiteX1324" fmla="*/ 5212759 w 5754907"/>
              <a:gd name="connsiteY1324" fmla="*/ 2495293 h 5268968"/>
              <a:gd name="connsiteX1325" fmla="*/ 5237530 w 5754907"/>
              <a:gd name="connsiteY1325" fmla="*/ 2495903 h 5268968"/>
              <a:gd name="connsiteX1326" fmla="*/ 5140390 w 5754907"/>
              <a:gd name="connsiteY1326" fmla="*/ 2536234 h 5268968"/>
              <a:gd name="connsiteX1327" fmla="*/ 5038115 w 5754907"/>
              <a:gd name="connsiteY1327" fmla="*/ 2569512 h 5268968"/>
              <a:gd name="connsiteX1328" fmla="*/ 5029603 w 5754907"/>
              <a:gd name="connsiteY1328" fmla="*/ 2591242 h 5268968"/>
              <a:gd name="connsiteX1329" fmla="*/ 4912828 w 5754907"/>
              <a:gd name="connsiteY1329" fmla="*/ 2638019 h 5268968"/>
              <a:gd name="connsiteX1330" fmla="*/ 5012535 w 5754907"/>
              <a:gd name="connsiteY1330" fmla="*/ 2626617 h 5268968"/>
              <a:gd name="connsiteX1331" fmla="*/ 5140391 w 5754907"/>
              <a:gd name="connsiteY1331" fmla="*/ 2587041 h 5268968"/>
              <a:gd name="connsiteX1332" fmla="*/ 5394479 w 5754907"/>
              <a:gd name="connsiteY1332" fmla="*/ 2521706 h 5268968"/>
              <a:gd name="connsiteX1333" fmla="*/ 5156784 w 5754907"/>
              <a:gd name="connsiteY1333" fmla="*/ 2608228 h 5268968"/>
              <a:gd name="connsiteX1334" fmla="*/ 5045819 w 5754907"/>
              <a:gd name="connsiteY1334" fmla="*/ 2656303 h 5268968"/>
              <a:gd name="connsiteX1335" fmla="*/ 5024609 w 5754907"/>
              <a:gd name="connsiteY1335" fmla="*/ 2684649 h 5268968"/>
              <a:gd name="connsiteX1336" fmla="*/ 4909588 w 5754907"/>
              <a:gd name="connsiteY1336" fmla="*/ 2716458 h 5268968"/>
              <a:gd name="connsiteX1337" fmla="*/ 4911347 w 5754907"/>
              <a:gd name="connsiteY1337" fmla="*/ 2752296 h 5268968"/>
              <a:gd name="connsiteX1338" fmla="*/ 4769847 w 5754907"/>
              <a:gd name="connsiteY1338" fmla="*/ 2806548 h 5268968"/>
              <a:gd name="connsiteX1339" fmla="*/ 4769847 w 5754907"/>
              <a:gd name="connsiteY1339" fmla="*/ 2806548 h 5268968"/>
              <a:gd name="connsiteX1340" fmla="*/ 4890946 w 5754907"/>
              <a:gd name="connsiteY1340" fmla="*/ 2773733 h 5268968"/>
              <a:gd name="connsiteX1341" fmla="*/ 5081039 w 5754907"/>
              <a:gd name="connsiteY1341" fmla="*/ 2728761 h 5268968"/>
              <a:gd name="connsiteX1342" fmla="*/ 4949808 w 5754907"/>
              <a:gd name="connsiteY1342" fmla="*/ 2797121 h 5268968"/>
              <a:gd name="connsiteX1343" fmla="*/ 5022316 w 5754907"/>
              <a:gd name="connsiteY1343" fmla="*/ 2805834 h 5268968"/>
              <a:gd name="connsiteX1344" fmla="*/ 4925986 w 5754907"/>
              <a:gd name="connsiteY1344" fmla="*/ 2839257 h 5268968"/>
              <a:gd name="connsiteX1345" fmla="*/ 4829655 w 5754907"/>
              <a:gd name="connsiteY1345" fmla="*/ 2872682 h 5268968"/>
              <a:gd name="connsiteX1346" fmla="*/ 4955890 w 5754907"/>
              <a:gd name="connsiteY1346" fmla="*/ 2846921 h 5268968"/>
              <a:gd name="connsiteX1347" fmla="*/ 4940752 w 5754907"/>
              <a:gd name="connsiteY1347" fmla="*/ 2858042 h 5268968"/>
              <a:gd name="connsiteX1348" fmla="*/ 4933978 w 5754907"/>
              <a:gd name="connsiteY1348" fmla="*/ 2862327 h 5268968"/>
              <a:gd name="connsiteX1349" fmla="*/ 4829252 w 5754907"/>
              <a:gd name="connsiteY1349" fmla="*/ 2876116 h 5268968"/>
              <a:gd name="connsiteX1350" fmla="*/ 4778928 w 5754907"/>
              <a:gd name="connsiteY1350" fmla="*/ 2882743 h 5268968"/>
              <a:gd name="connsiteX1351" fmla="*/ 4778928 w 5754907"/>
              <a:gd name="connsiteY1351" fmla="*/ 2882743 h 5268968"/>
              <a:gd name="connsiteX1352" fmla="*/ 4861601 w 5754907"/>
              <a:gd name="connsiteY1352" fmla="*/ 2882156 h 5268968"/>
              <a:gd name="connsiteX1353" fmla="*/ 4913655 w 5754907"/>
              <a:gd name="connsiteY1353" fmla="*/ 2877436 h 5268968"/>
              <a:gd name="connsiteX1354" fmla="*/ 4910123 w 5754907"/>
              <a:gd name="connsiteY1354" fmla="*/ 2883305 h 5268968"/>
              <a:gd name="connsiteX1355" fmla="*/ 4952514 w 5754907"/>
              <a:gd name="connsiteY1355" fmla="*/ 2875705 h 5268968"/>
              <a:gd name="connsiteX1356" fmla="*/ 4962345 w 5754907"/>
              <a:gd name="connsiteY1356" fmla="*/ 2873064 h 5268968"/>
              <a:gd name="connsiteX1357" fmla="*/ 5023025 w 5754907"/>
              <a:gd name="connsiteY1357" fmla="*/ 2867689 h 5268968"/>
              <a:gd name="connsiteX1358" fmla="*/ 5105511 w 5754907"/>
              <a:gd name="connsiteY1358" fmla="*/ 2867633 h 5268968"/>
              <a:gd name="connsiteX1359" fmla="*/ 4906186 w 5754907"/>
              <a:gd name="connsiteY1359" fmla="*/ 2894780 h 5268968"/>
              <a:gd name="connsiteX1360" fmla="*/ 4917994 w 5754907"/>
              <a:gd name="connsiteY1360" fmla="*/ 2906355 h 5268968"/>
              <a:gd name="connsiteX1361" fmla="*/ 5163531 w 5754907"/>
              <a:gd name="connsiteY1361" fmla="*/ 2884518 h 5268968"/>
              <a:gd name="connsiteX1362" fmla="*/ 5154813 w 5754907"/>
              <a:gd name="connsiteY1362" fmla="*/ 2887613 h 5268968"/>
              <a:gd name="connsiteX1363" fmla="*/ 5090008 w 5754907"/>
              <a:gd name="connsiteY1363" fmla="*/ 2914884 h 5268968"/>
              <a:gd name="connsiteX1364" fmla="*/ 5055916 w 5754907"/>
              <a:gd name="connsiteY1364" fmla="*/ 2942914 h 5268968"/>
              <a:gd name="connsiteX1365" fmla="*/ 5073751 w 5754907"/>
              <a:gd name="connsiteY1365" fmla="*/ 2943353 h 5268968"/>
              <a:gd name="connsiteX1366" fmla="*/ 5108024 w 5754907"/>
              <a:gd name="connsiteY1366" fmla="*/ 2973063 h 5268968"/>
              <a:gd name="connsiteX1367" fmla="*/ 4964047 w 5754907"/>
              <a:gd name="connsiteY1367" fmla="*/ 3039955 h 5268968"/>
              <a:gd name="connsiteX1368" fmla="*/ 5108162 w 5754907"/>
              <a:gd name="connsiteY1368" fmla="*/ 3022718 h 5268968"/>
              <a:gd name="connsiteX1369" fmla="*/ 5091629 w 5754907"/>
              <a:gd name="connsiteY1369" fmla="*/ 3037917 h 5268968"/>
              <a:gd name="connsiteX1370" fmla="*/ 5080583 w 5754907"/>
              <a:gd name="connsiteY1370" fmla="*/ 3043639 h 5268968"/>
              <a:gd name="connsiteX1371" fmla="*/ 4912031 w 5754907"/>
              <a:gd name="connsiteY1371" fmla="*/ 3060960 h 5268968"/>
              <a:gd name="connsiteX1372" fmla="*/ 4810285 w 5754907"/>
              <a:gd name="connsiteY1372" fmla="*/ 3071681 h 5268968"/>
              <a:gd name="connsiteX1373" fmla="*/ 4875472 w 5754907"/>
              <a:gd name="connsiteY1373" fmla="*/ 3074544 h 5268968"/>
              <a:gd name="connsiteX1374" fmla="*/ 5051876 w 5754907"/>
              <a:gd name="connsiteY1374" fmla="*/ 3056392 h 5268968"/>
              <a:gd name="connsiteX1375" fmla="*/ 5056578 w 5754907"/>
              <a:gd name="connsiteY1375" fmla="*/ 3056075 h 5268968"/>
              <a:gd name="connsiteX1376" fmla="*/ 5056288 w 5754907"/>
              <a:gd name="connsiteY1376" fmla="*/ 3056225 h 5268968"/>
              <a:gd name="connsiteX1377" fmla="*/ 5053625 w 5754907"/>
              <a:gd name="connsiteY1377" fmla="*/ 3064100 h 5268968"/>
              <a:gd name="connsiteX1378" fmla="*/ 5109652 w 5754907"/>
              <a:gd name="connsiteY1378" fmla="*/ 3052493 h 5268968"/>
              <a:gd name="connsiteX1379" fmla="*/ 5218568 w 5754907"/>
              <a:gd name="connsiteY1379" fmla="*/ 3045140 h 5268968"/>
              <a:gd name="connsiteX1380" fmla="*/ 5233586 w 5754907"/>
              <a:gd name="connsiteY1380" fmla="*/ 3043484 h 5268968"/>
              <a:gd name="connsiteX1381" fmla="*/ 5186533 w 5754907"/>
              <a:gd name="connsiteY1381" fmla="*/ 3064032 h 5268968"/>
              <a:gd name="connsiteX1382" fmla="*/ 5111677 w 5754907"/>
              <a:gd name="connsiteY1382" fmla="*/ 3094394 h 5268968"/>
              <a:gd name="connsiteX1383" fmla="*/ 5027236 w 5754907"/>
              <a:gd name="connsiteY1383" fmla="*/ 3128112 h 5268968"/>
              <a:gd name="connsiteX1384" fmla="*/ 5102355 w 5754907"/>
              <a:gd name="connsiteY1384" fmla="*/ 3123032 h 5268968"/>
              <a:gd name="connsiteX1385" fmla="*/ 5184184 w 5754907"/>
              <a:gd name="connsiteY1385" fmla="*/ 3103108 h 5268968"/>
              <a:gd name="connsiteX1386" fmla="*/ 5092224 w 5754907"/>
              <a:gd name="connsiteY1386" fmla="*/ 3158579 h 5268968"/>
              <a:gd name="connsiteX1387" fmla="*/ 5065022 w 5754907"/>
              <a:gd name="connsiteY1387" fmla="*/ 3178693 h 5268968"/>
              <a:gd name="connsiteX1388" fmla="*/ 5116002 w 5754907"/>
              <a:gd name="connsiteY1388" fmla="*/ 3159163 h 5268968"/>
              <a:gd name="connsiteX1389" fmla="*/ 5125641 w 5754907"/>
              <a:gd name="connsiteY1389" fmla="*/ 3187113 h 5268968"/>
              <a:gd name="connsiteX1390" fmla="*/ 5221025 w 5754907"/>
              <a:gd name="connsiteY1390" fmla="*/ 3161749 h 5268968"/>
              <a:gd name="connsiteX1391" fmla="*/ 5206705 w 5754907"/>
              <a:gd name="connsiteY1391" fmla="*/ 3182180 h 5268968"/>
              <a:gd name="connsiteX1392" fmla="*/ 5173243 w 5754907"/>
              <a:gd name="connsiteY1392" fmla="*/ 3196366 h 5268968"/>
              <a:gd name="connsiteX1393" fmla="*/ 5189638 w 5754907"/>
              <a:gd name="connsiteY1393" fmla="*/ 3217555 h 5268968"/>
              <a:gd name="connsiteX1394" fmla="*/ 5174638 w 5754907"/>
              <a:gd name="connsiteY1394" fmla="*/ 3219965 h 5268968"/>
              <a:gd name="connsiteX1395" fmla="*/ 5141711 w 5754907"/>
              <a:gd name="connsiteY1395" fmla="*/ 3230272 h 5268968"/>
              <a:gd name="connsiteX1396" fmla="*/ 5140353 w 5754907"/>
              <a:gd name="connsiteY1396" fmla="*/ 3230394 h 5268968"/>
              <a:gd name="connsiteX1397" fmla="*/ 4781081 w 5754907"/>
              <a:gd name="connsiteY1397" fmla="*/ 3264683 h 5268968"/>
              <a:gd name="connsiteX1398" fmla="*/ 4374645 w 5754907"/>
              <a:gd name="connsiteY1398" fmla="*/ 3331053 h 5268968"/>
              <a:gd name="connsiteX1399" fmla="*/ 4308383 w 5754907"/>
              <a:gd name="connsiteY1399" fmla="*/ 3348384 h 5268968"/>
              <a:gd name="connsiteX1400" fmla="*/ 4308740 w 5754907"/>
              <a:gd name="connsiteY1400" fmla="*/ 3366285 h 5268968"/>
              <a:gd name="connsiteX1401" fmla="*/ 4318988 w 5754907"/>
              <a:gd name="connsiteY1401" fmla="*/ 3375476 h 5268968"/>
              <a:gd name="connsiteX1402" fmla="*/ 4449751 w 5754907"/>
              <a:gd name="connsiteY1402" fmla="*/ 3343518 h 5268968"/>
              <a:gd name="connsiteX1403" fmla="*/ 4611618 w 5754907"/>
              <a:gd name="connsiteY1403" fmla="*/ 3309770 h 5268968"/>
              <a:gd name="connsiteX1404" fmla="*/ 5177890 w 5754907"/>
              <a:gd name="connsiteY1404" fmla="*/ 3253157 h 5268968"/>
              <a:gd name="connsiteX1405" fmla="*/ 5183561 w 5754907"/>
              <a:gd name="connsiteY1405" fmla="*/ 3253014 h 5268968"/>
              <a:gd name="connsiteX1406" fmla="*/ 5157120 w 5754907"/>
              <a:gd name="connsiteY1406" fmla="*/ 3265000 h 5268968"/>
              <a:gd name="connsiteX1407" fmla="*/ 5153865 w 5754907"/>
              <a:gd name="connsiteY1407" fmla="*/ 3267753 h 5268968"/>
              <a:gd name="connsiteX1408" fmla="*/ 5145257 w 5754907"/>
              <a:gd name="connsiteY1408" fmla="*/ 3268123 h 5268968"/>
              <a:gd name="connsiteX1409" fmla="*/ 4598609 w 5754907"/>
              <a:gd name="connsiteY1409" fmla="*/ 3331653 h 5268968"/>
              <a:gd name="connsiteX1410" fmla="*/ 4369424 w 5754907"/>
              <a:gd name="connsiteY1410" fmla="*/ 3377788 h 5268968"/>
              <a:gd name="connsiteX1411" fmla="*/ 4328602 w 5754907"/>
              <a:gd name="connsiteY1411" fmla="*/ 3388188 h 5268968"/>
              <a:gd name="connsiteX1412" fmla="*/ 4328787 w 5754907"/>
              <a:gd name="connsiteY1412" fmla="*/ 3388461 h 5268968"/>
              <a:gd name="connsiteX1413" fmla="*/ 4328565 w 5754907"/>
              <a:gd name="connsiteY1413" fmla="*/ 3388198 h 5268968"/>
              <a:gd name="connsiteX1414" fmla="*/ 4325841 w 5754907"/>
              <a:gd name="connsiteY1414" fmla="*/ 3388892 h 5268968"/>
              <a:gd name="connsiteX1415" fmla="*/ 4332243 w 5754907"/>
              <a:gd name="connsiteY1415" fmla="*/ 3396621 h 5268968"/>
              <a:gd name="connsiteX1416" fmla="*/ 4341825 w 5754907"/>
              <a:gd name="connsiteY1416" fmla="*/ 3407557 h 5268968"/>
              <a:gd name="connsiteX1417" fmla="*/ 4378397 w 5754907"/>
              <a:gd name="connsiteY1417" fmla="*/ 3398025 h 5268968"/>
              <a:gd name="connsiteX1418" fmla="*/ 4601721 w 5754907"/>
              <a:gd name="connsiteY1418" fmla="*/ 3352869 h 5268968"/>
              <a:gd name="connsiteX1419" fmla="*/ 4708961 w 5754907"/>
              <a:gd name="connsiteY1419" fmla="*/ 3344085 h 5268968"/>
              <a:gd name="connsiteX1420" fmla="*/ 4737280 w 5754907"/>
              <a:gd name="connsiteY1420" fmla="*/ 3341361 h 5268968"/>
              <a:gd name="connsiteX1421" fmla="*/ 5174215 w 5754907"/>
              <a:gd name="connsiteY1421" fmla="*/ 3311154 h 5268968"/>
              <a:gd name="connsiteX1422" fmla="*/ 4714064 w 5754907"/>
              <a:gd name="connsiteY1422" fmla="*/ 3359649 h 5268968"/>
              <a:gd name="connsiteX1423" fmla="*/ 4558398 w 5754907"/>
              <a:gd name="connsiteY1423" fmla="*/ 3383126 h 5268968"/>
              <a:gd name="connsiteX1424" fmla="*/ 4582734 w 5754907"/>
              <a:gd name="connsiteY1424" fmla="*/ 3391705 h 5268968"/>
              <a:gd name="connsiteX1425" fmla="*/ 4623583 w 5754907"/>
              <a:gd name="connsiteY1425" fmla="*/ 3385987 h 5268968"/>
              <a:gd name="connsiteX1426" fmla="*/ 5168630 w 5754907"/>
              <a:gd name="connsiteY1426" fmla="*/ 3342013 h 5268968"/>
              <a:gd name="connsiteX1427" fmla="*/ 4537087 w 5754907"/>
              <a:gd name="connsiteY1427" fmla="*/ 3428555 h 5268968"/>
              <a:gd name="connsiteX1428" fmla="*/ 4362667 w 5754907"/>
              <a:gd name="connsiteY1428" fmla="*/ 3467364 h 5268968"/>
              <a:gd name="connsiteX1429" fmla="*/ 4363233 w 5754907"/>
              <a:gd name="connsiteY1429" fmla="*/ 3471172 h 5268968"/>
              <a:gd name="connsiteX1430" fmla="*/ 4366526 w 5754907"/>
              <a:gd name="connsiteY1430" fmla="*/ 3480876 h 5268968"/>
              <a:gd name="connsiteX1431" fmla="*/ 4603261 w 5754907"/>
              <a:gd name="connsiteY1431" fmla="*/ 3433618 h 5268968"/>
              <a:gd name="connsiteX1432" fmla="*/ 5124193 w 5754907"/>
              <a:gd name="connsiteY1432" fmla="*/ 3372935 h 5268968"/>
              <a:gd name="connsiteX1433" fmla="*/ 5313918 w 5754907"/>
              <a:gd name="connsiteY1433" fmla="*/ 3380524 h 5268968"/>
              <a:gd name="connsiteX1434" fmla="*/ 5363403 w 5754907"/>
              <a:gd name="connsiteY1434" fmla="*/ 3377849 h 5268968"/>
              <a:gd name="connsiteX1435" fmla="*/ 5393234 w 5754907"/>
              <a:gd name="connsiteY1435" fmla="*/ 3388366 h 5268968"/>
              <a:gd name="connsiteX1436" fmla="*/ 5210122 w 5754907"/>
              <a:gd name="connsiteY1436" fmla="*/ 3409581 h 5268968"/>
              <a:gd name="connsiteX1437" fmla="*/ 4571481 w 5754907"/>
              <a:gd name="connsiteY1437" fmla="*/ 3486210 h 5268968"/>
              <a:gd name="connsiteX1438" fmla="*/ 4394796 w 5754907"/>
              <a:gd name="connsiteY1438" fmla="*/ 3520808 h 5268968"/>
              <a:gd name="connsiteX1439" fmla="*/ 4381164 w 5754907"/>
              <a:gd name="connsiteY1439" fmla="*/ 3524048 h 5268968"/>
              <a:gd name="connsiteX1440" fmla="*/ 4381157 w 5754907"/>
              <a:gd name="connsiteY1440" fmla="*/ 3524205 h 5268968"/>
              <a:gd name="connsiteX1441" fmla="*/ 4380114 w 5754907"/>
              <a:gd name="connsiteY1441" fmla="*/ 3534898 h 5268968"/>
              <a:gd name="connsiteX1442" fmla="*/ 4382294 w 5754907"/>
              <a:gd name="connsiteY1442" fmla="*/ 3538679 h 5268968"/>
              <a:gd name="connsiteX1443" fmla="*/ 4388605 w 5754907"/>
              <a:gd name="connsiteY1443" fmla="*/ 3537039 h 5268968"/>
              <a:gd name="connsiteX1444" fmla="*/ 4548267 w 5754907"/>
              <a:gd name="connsiteY1444" fmla="*/ 3504498 h 5268968"/>
              <a:gd name="connsiteX1445" fmla="*/ 5168792 w 5754907"/>
              <a:gd name="connsiteY1445" fmla="*/ 3434186 h 5268968"/>
              <a:gd name="connsiteX1446" fmla="*/ 5263503 w 5754907"/>
              <a:gd name="connsiteY1446" fmla="*/ 3428398 h 5268968"/>
              <a:gd name="connsiteX1447" fmla="*/ 5279145 w 5754907"/>
              <a:gd name="connsiteY1447" fmla="*/ 3446619 h 5268968"/>
              <a:gd name="connsiteX1448" fmla="*/ 5305472 w 5754907"/>
              <a:gd name="connsiteY1448" fmla="*/ 3449547 h 5268968"/>
              <a:gd name="connsiteX1449" fmla="*/ 5192255 w 5754907"/>
              <a:gd name="connsiteY1449" fmla="*/ 3475284 h 5268968"/>
              <a:gd name="connsiteX1450" fmla="*/ 5189539 w 5754907"/>
              <a:gd name="connsiteY1450" fmla="*/ 3467973 h 5268968"/>
              <a:gd name="connsiteX1451" fmla="*/ 5277154 w 5754907"/>
              <a:gd name="connsiteY1451" fmla="*/ 3452271 h 5268968"/>
              <a:gd name="connsiteX1452" fmla="*/ 5192255 w 5754907"/>
              <a:gd name="connsiteY1452" fmla="*/ 3475284 h 5268968"/>
              <a:gd name="connsiteX1453" fmla="*/ 5196509 w 5754907"/>
              <a:gd name="connsiteY1453" fmla="*/ 3480554 h 5268968"/>
              <a:gd name="connsiteX1454" fmla="*/ 5162692 w 5754907"/>
              <a:gd name="connsiteY1454" fmla="*/ 3490059 h 5268968"/>
              <a:gd name="connsiteX1455" fmla="*/ 5031878 w 5754907"/>
              <a:gd name="connsiteY1455" fmla="*/ 3497100 h 5268968"/>
              <a:gd name="connsiteX1456" fmla="*/ 4603961 w 5754907"/>
              <a:gd name="connsiteY1456" fmla="*/ 3557750 h 5268968"/>
              <a:gd name="connsiteX1457" fmla="*/ 4413039 w 5754907"/>
              <a:gd name="connsiteY1457" fmla="*/ 3593030 h 5268968"/>
              <a:gd name="connsiteX1458" fmla="*/ 4411256 w 5754907"/>
              <a:gd name="connsiteY1458" fmla="*/ 3601169 h 5268968"/>
              <a:gd name="connsiteX1459" fmla="*/ 4410298 w 5754907"/>
              <a:gd name="connsiteY1459" fmla="*/ 3614555 h 5268968"/>
              <a:gd name="connsiteX1460" fmla="*/ 4436797 w 5754907"/>
              <a:gd name="connsiteY1460" fmla="*/ 3652665 h 5268968"/>
              <a:gd name="connsiteX1461" fmla="*/ 4452574 w 5754907"/>
              <a:gd name="connsiteY1461" fmla="*/ 3709671 h 5268968"/>
              <a:gd name="connsiteX1462" fmla="*/ 4467865 w 5754907"/>
              <a:gd name="connsiteY1462" fmla="*/ 3722587 h 5268968"/>
              <a:gd name="connsiteX1463" fmla="*/ 4476916 w 5754907"/>
              <a:gd name="connsiteY1463" fmla="*/ 3773911 h 5268968"/>
              <a:gd name="connsiteX1464" fmla="*/ 4500632 w 5754907"/>
              <a:gd name="connsiteY1464" fmla="*/ 3799186 h 5268968"/>
              <a:gd name="connsiteX1465" fmla="*/ 4498904 w 5754907"/>
              <a:gd name="connsiteY1465" fmla="*/ 3824807 h 5268968"/>
              <a:gd name="connsiteX1466" fmla="*/ 4520035 w 5754907"/>
              <a:gd name="connsiteY1466" fmla="*/ 3853139 h 5268968"/>
              <a:gd name="connsiteX1467" fmla="*/ 4531015 w 5754907"/>
              <a:gd name="connsiteY1467" fmla="*/ 3894735 h 5268968"/>
              <a:gd name="connsiteX1468" fmla="*/ 4549987 w 5754907"/>
              <a:gd name="connsiteY1468" fmla="*/ 3949199 h 5268968"/>
              <a:gd name="connsiteX1469" fmla="*/ 4553901 w 5754907"/>
              <a:gd name="connsiteY1469" fmla="*/ 3974344 h 5268968"/>
              <a:gd name="connsiteX1470" fmla="*/ 4584483 w 5754907"/>
              <a:gd name="connsiteY1470" fmla="*/ 4000177 h 5268968"/>
              <a:gd name="connsiteX1471" fmla="*/ 4584926 w 5754907"/>
              <a:gd name="connsiteY1471" fmla="*/ 4038114 h 5268968"/>
              <a:gd name="connsiteX1472" fmla="*/ 4601303 w 5754907"/>
              <a:gd name="connsiteY1472" fmla="*/ 4057190 h 5268968"/>
              <a:gd name="connsiteX1473" fmla="*/ 4612525 w 5754907"/>
              <a:gd name="connsiteY1473" fmla="*/ 4120830 h 5268968"/>
              <a:gd name="connsiteX1474" fmla="*/ 4618535 w 5754907"/>
              <a:gd name="connsiteY1474" fmla="*/ 4098827 h 5268968"/>
              <a:gd name="connsiteX1475" fmla="*/ 4624146 w 5754907"/>
              <a:gd name="connsiteY1475" fmla="*/ 4130647 h 5268968"/>
              <a:gd name="connsiteX1476" fmla="*/ 4641178 w 5754907"/>
              <a:gd name="connsiteY1476" fmla="*/ 4156391 h 5268968"/>
              <a:gd name="connsiteX1477" fmla="*/ 4651544 w 5754907"/>
              <a:gd name="connsiteY1477" fmla="*/ 4197469 h 5268968"/>
              <a:gd name="connsiteX1478" fmla="*/ 4679986 w 5754907"/>
              <a:gd name="connsiteY1478" fmla="*/ 4264301 h 5268968"/>
              <a:gd name="connsiteX1479" fmla="*/ 4678501 w 5754907"/>
              <a:gd name="connsiteY1479" fmla="*/ 4311965 h 5268968"/>
              <a:gd name="connsiteX1480" fmla="*/ 4694878 w 5754907"/>
              <a:gd name="connsiteY1480" fmla="*/ 4331041 h 5268968"/>
              <a:gd name="connsiteX1481" fmla="*/ 4680455 w 5754907"/>
              <a:gd name="connsiteY1481" fmla="*/ 4379134 h 5268968"/>
              <a:gd name="connsiteX1482" fmla="*/ 4699634 w 5754907"/>
              <a:gd name="connsiteY1482" fmla="*/ 4340298 h 5268968"/>
              <a:gd name="connsiteX1483" fmla="*/ 4600786 w 5754907"/>
              <a:gd name="connsiteY1483" fmla="*/ 4473450 h 5268968"/>
              <a:gd name="connsiteX1484" fmla="*/ 4572800 w 5754907"/>
              <a:gd name="connsiteY1484" fmla="*/ 4483007 h 5268968"/>
              <a:gd name="connsiteX1485" fmla="*/ 4608768 w 5754907"/>
              <a:gd name="connsiteY1485" fmla="*/ 4447870 h 5268968"/>
              <a:gd name="connsiteX1486" fmla="*/ 4559207 w 5754907"/>
              <a:gd name="connsiteY1486" fmla="*/ 4476766 h 5268968"/>
              <a:gd name="connsiteX1487" fmla="*/ 4199521 w 5754907"/>
              <a:gd name="connsiteY1487" fmla="*/ 4594880 h 5268968"/>
              <a:gd name="connsiteX1488" fmla="*/ 3785349 w 5754907"/>
              <a:gd name="connsiteY1488" fmla="*/ 4684442 h 5268968"/>
              <a:gd name="connsiteX1489" fmla="*/ 3369637 w 5754907"/>
              <a:gd name="connsiteY1489" fmla="*/ 4777068 h 5268968"/>
              <a:gd name="connsiteX1490" fmla="*/ 3003023 w 5754907"/>
              <a:gd name="connsiteY1490" fmla="*/ 4873605 h 5268968"/>
              <a:gd name="connsiteX1491" fmla="*/ 2986845 w 5754907"/>
              <a:gd name="connsiteY1491" fmla="*/ 4870424 h 5268968"/>
              <a:gd name="connsiteX1492" fmla="*/ 3079253 w 5754907"/>
              <a:gd name="connsiteY1492" fmla="*/ 4845397 h 5268968"/>
              <a:gd name="connsiteX1493" fmla="*/ 3203771 w 5754907"/>
              <a:gd name="connsiteY1493" fmla="*/ 4804689 h 5268968"/>
              <a:gd name="connsiteX1494" fmla="*/ 3452120 w 5754907"/>
              <a:gd name="connsiteY1494" fmla="*/ 4748901 h 5268968"/>
              <a:gd name="connsiteX1495" fmla="*/ 3829269 w 5754907"/>
              <a:gd name="connsiteY1495" fmla="*/ 4656022 h 5268968"/>
              <a:gd name="connsiteX1496" fmla="*/ 3936767 w 5754907"/>
              <a:gd name="connsiteY1496" fmla="*/ 4628017 h 5268968"/>
              <a:gd name="connsiteX1497" fmla="*/ 3916920 w 5754907"/>
              <a:gd name="connsiteY1497" fmla="*/ 4621736 h 5268968"/>
              <a:gd name="connsiteX1498" fmla="*/ 3817648 w 5754907"/>
              <a:gd name="connsiteY1498" fmla="*/ 4646205 h 5268968"/>
              <a:gd name="connsiteX1499" fmla="*/ 3420696 w 5754907"/>
              <a:gd name="connsiteY1499" fmla="*/ 4738954 h 5268968"/>
              <a:gd name="connsiteX1500" fmla="*/ 2902009 w 5754907"/>
              <a:gd name="connsiteY1500" fmla="*/ 4885246 h 5268968"/>
              <a:gd name="connsiteX1501" fmla="*/ 2639225 w 5754907"/>
              <a:gd name="connsiteY1501" fmla="*/ 4950682 h 5268968"/>
              <a:gd name="connsiteX1502" fmla="*/ 1994399 w 5754907"/>
              <a:gd name="connsiteY1502" fmla="*/ 5190473 h 5268968"/>
              <a:gd name="connsiteX1503" fmla="*/ 1901074 w 5754907"/>
              <a:gd name="connsiteY1503" fmla="*/ 5238666 h 5268968"/>
              <a:gd name="connsiteX1504" fmla="*/ 1873833 w 5754907"/>
              <a:gd name="connsiteY1504" fmla="*/ 5245811 h 5268968"/>
              <a:gd name="connsiteX1505" fmla="*/ 1874636 w 5754907"/>
              <a:gd name="connsiteY1505" fmla="*/ 5240440 h 5268968"/>
              <a:gd name="connsiteX1506" fmla="*/ 1806588 w 5754907"/>
              <a:gd name="connsiteY1506" fmla="*/ 5258962 h 5268968"/>
              <a:gd name="connsiteX1507" fmla="*/ 1873550 w 5754907"/>
              <a:gd name="connsiteY1507" fmla="*/ 5234282 h 5268968"/>
              <a:gd name="connsiteX1508" fmla="*/ 1874636 w 5754907"/>
              <a:gd name="connsiteY1508" fmla="*/ 5240440 h 5268968"/>
              <a:gd name="connsiteX1509" fmla="*/ 1785899 w 5754907"/>
              <a:gd name="connsiteY1509" fmla="*/ 5268566 h 5268968"/>
              <a:gd name="connsiteX1510" fmla="*/ 1802918 w 5754907"/>
              <a:gd name="connsiteY1510" fmla="*/ 5255861 h 5268968"/>
              <a:gd name="connsiteX1511" fmla="*/ 1806345 w 5754907"/>
              <a:gd name="connsiteY1511" fmla="*/ 5236916 h 5268968"/>
              <a:gd name="connsiteX1512" fmla="*/ 1874192 w 5754907"/>
              <a:gd name="connsiteY1512" fmla="*/ 5202500 h 5268968"/>
              <a:gd name="connsiteX1513" fmla="*/ 2331853 w 5754907"/>
              <a:gd name="connsiteY1513" fmla="*/ 4999419 h 5268968"/>
              <a:gd name="connsiteX1514" fmla="*/ 2838030 w 5754907"/>
              <a:gd name="connsiteY1514" fmla="*/ 4853044 h 5268968"/>
              <a:gd name="connsiteX1515" fmla="*/ 2864499 w 5754907"/>
              <a:gd name="connsiteY1515" fmla="*/ 4837838 h 5268968"/>
              <a:gd name="connsiteX1516" fmla="*/ 2792128 w 5754907"/>
              <a:gd name="connsiteY1516" fmla="*/ 4846590 h 5268968"/>
              <a:gd name="connsiteX1517" fmla="*/ 2586013 w 5754907"/>
              <a:gd name="connsiteY1517" fmla="*/ 4905733 h 5268968"/>
              <a:gd name="connsiteX1518" fmla="*/ 2308380 w 5754907"/>
              <a:gd name="connsiteY1518" fmla="*/ 4996189 h 5268968"/>
              <a:gd name="connsiteX1519" fmla="*/ 1835627 w 5754907"/>
              <a:gd name="connsiteY1519" fmla="*/ 5202249 h 5268968"/>
              <a:gd name="connsiteX1520" fmla="*/ 1700387 w 5754907"/>
              <a:gd name="connsiteY1520" fmla="*/ 5261854 h 5268968"/>
              <a:gd name="connsiteX1521" fmla="*/ 1716752 w 5754907"/>
              <a:gd name="connsiteY1521" fmla="*/ 5242481 h 5268968"/>
              <a:gd name="connsiteX1522" fmla="*/ 1752059 w 5754907"/>
              <a:gd name="connsiteY1522" fmla="*/ 5224257 h 5268968"/>
              <a:gd name="connsiteX1523" fmla="*/ 1880190 w 5754907"/>
              <a:gd name="connsiteY1523" fmla="*/ 5142049 h 5268968"/>
              <a:gd name="connsiteX1524" fmla="*/ 2662884 w 5754907"/>
              <a:gd name="connsiteY1524" fmla="*/ 4845746 h 5268968"/>
              <a:gd name="connsiteX1525" fmla="*/ 2779831 w 5754907"/>
              <a:gd name="connsiteY1525" fmla="*/ 4815240 h 5268968"/>
              <a:gd name="connsiteX1526" fmla="*/ 2763043 w 5754907"/>
              <a:gd name="connsiteY1526" fmla="*/ 4811542 h 5268968"/>
              <a:gd name="connsiteX1527" fmla="*/ 2308778 w 5754907"/>
              <a:gd name="connsiteY1527" fmla="*/ 4942365 h 5268968"/>
              <a:gd name="connsiteX1528" fmla="*/ 1836914 w 5754907"/>
              <a:gd name="connsiteY1528" fmla="*/ 5138690 h 5268968"/>
              <a:gd name="connsiteX1529" fmla="*/ 2231694 w 5754907"/>
              <a:gd name="connsiteY1529" fmla="*/ 4948010 h 5268968"/>
              <a:gd name="connsiteX1530" fmla="*/ 2262263 w 5754907"/>
              <a:gd name="connsiteY1530" fmla="*/ 4935395 h 5268968"/>
              <a:gd name="connsiteX1531" fmla="*/ 2275613 w 5754907"/>
              <a:gd name="connsiteY1531" fmla="*/ 4919591 h 5268968"/>
              <a:gd name="connsiteX1532" fmla="*/ 2158435 w 5754907"/>
              <a:gd name="connsiteY1532" fmla="*/ 4966498 h 5268968"/>
              <a:gd name="connsiteX1533" fmla="*/ 1820537 w 5754907"/>
              <a:gd name="connsiteY1533" fmla="*/ 5119614 h 5268968"/>
              <a:gd name="connsiteX1534" fmla="*/ 2134962 w 5754907"/>
              <a:gd name="connsiteY1534" fmla="*/ 4963268 h 5268968"/>
              <a:gd name="connsiteX1535" fmla="*/ 2155652 w 5754907"/>
              <a:gd name="connsiteY1535" fmla="*/ 4953665 h 5268968"/>
              <a:gd name="connsiteX1536" fmla="*/ 2233379 w 5754907"/>
              <a:gd name="connsiteY1536" fmla="*/ 4916239 h 5268968"/>
              <a:gd name="connsiteX1537" fmla="*/ 2406141 w 5754907"/>
              <a:gd name="connsiteY1537" fmla="*/ 4856879 h 5268968"/>
              <a:gd name="connsiteX1538" fmla="*/ 2523519 w 5754907"/>
              <a:gd name="connsiteY1538" fmla="*/ 4825864 h 5268968"/>
              <a:gd name="connsiteX1539" fmla="*/ 2590481 w 5754907"/>
              <a:gd name="connsiteY1539" fmla="*/ 4801183 h 5268968"/>
              <a:gd name="connsiteX1540" fmla="*/ 2644324 w 5754907"/>
              <a:gd name="connsiteY1540" fmla="*/ 4775905 h 5268968"/>
              <a:gd name="connsiteX1541" fmla="*/ 2588128 w 5754907"/>
              <a:gd name="connsiteY1541" fmla="*/ 4787840 h 5268968"/>
              <a:gd name="connsiteX1542" fmla="*/ 2226925 w 5754907"/>
              <a:gd name="connsiteY1542" fmla="*/ 4900304 h 5268968"/>
              <a:gd name="connsiteX1543" fmla="*/ 1823108 w 5754907"/>
              <a:gd name="connsiteY1543" fmla="*/ 5078109 h 5268968"/>
              <a:gd name="connsiteX1544" fmla="*/ 1817004 w 5754907"/>
              <a:gd name="connsiteY1544" fmla="*/ 5081345 h 5268968"/>
              <a:gd name="connsiteX1545" fmla="*/ 1813637 w 5754907"/>
              <a:gd name="connsiteY1545" fmla="*/ 5080760 h 5268968"/>
              <a:gd name="connsiteX1546" fmla="*/ 1790488 w 5754907"/>
              <a:gd name="connsiteY1546" fmla="*/ 5083198 h 5268968"/>
              <a:gd name="connsiteX1547" fmla="*/ 1794467 w 5754907"/>
              <a:gd name="connsiteY1547" fmla="*/ 5080996 h 5268968"/>
              <a:gd name="connsiteX1548" fmla="*/ 2209051 w 5754907"/>
              <a:gd name="connsiteY1548" fmla="*/ 4890446 h 5268968"/>
              <a:gd name="connsiteX1549" fmla="*/ 2697966 w 5754907"/>
              <a:gd name="connsiteY1549" fmla="*/ 4734731 h 5268968"/>
              <a:gd name="connsiteX1550" fmla="*/ 2381569 w 5754907"/>
              <a:gd name="connsiteY1550" fmla="*/ 4809042 h 5268968"/>
              <a:gd name="connsiteX1551" fmla="*/ 2073567 w 5754907"/>
              <a:gd name="connsiteY1551" fmla="*/ 4928008 h 5268968"/>
              <a:gd name="connsiteX1552" fmla="*/ 1811194 w 5754907"/>
              <a:gd name="connsiteY1552" fmla="*/ 5050027 h 5268968"/>
              <a:gd name="connsiteX1553" fmla="*/ 1810206 w 5754907"/>
              <a:gd name="connsiteY1553" fmla="*/ 5050493 h 5268968"/>
              <a:gd name="connsiteX1554" fmla="*/ 1783254 w 5754907"/>
              <a:gd name="connsiteY1554" fmla="*/ 5056721 h 5268968"/>
              <a:gd name="connsiteX1555" fmla="*/ 1771903 w 5754907"/>
              <a:gd name="connsiteY1555" fmla="*/ 5061140 h 5268968"/>
              <a:gd name="connsiteX1556" fmla="*/ 1774646 w 5754907"/>
              <a:gd name="connsiteY1556" fmla="*/ 5039836 h 5268968"/>
              <a:gd name="connsiteX1557" fmla="*/ 1745751 w 5754907"/>
              <a:gd name="connsiteY1557" fmla="*/ 5043597 h 5268968"/>
              <a:gd name="connsiteX1558" fmla="*/ 1727558 w 5754907"/>
              <a:gd name="connsiteY1558" fmla="*/ 5035277 h 5268968"/>
              <a:gd name="connsiteX1559" fmla="*/ 1803813 w 5754907"/>
              <a:gd name="connsiteY1559" fmla="*/ 5014128 h 5268968"/>
              <a:gd name="connsiteX1560" fmla="*/ 1799141 w 5754907"/>
              <a:gd name="connsiteY1560" fmla="*/ 4990888 h 5268968"/>
              <a:gd name="connsiteX1561" fmla="*/ 1842319 w 5754907"/>
              <a:gd name="connsiteY1561" fmla="*/ 4983715 h 5268968"/>
              <a:gd name="connsiteX1562" fmla="*/ 1815348 w 5754907"/>
              <a:gd name="connsiteY1562" fmla="*/ 4980839 h 5268968"/>
              <a:gd name="connsiteX1563" fmla="*/ 1729251 w 5754907"/>
              <a:gd name="connsiteY1563" fmla="*/ 4979779 h 5268968"/>
              <a:gd name="connsiteX1564" fmla="*/ 1793923 w 5754907"/>
              <a:gd name="connsiteY1564" fmla="*/ 4960365 h 5268968"/>
              <a:gd name="connsiteX1565" fmla="*/ 1847935 w 5754907"/>
              <a:gd name="connsiteY1565" fmla="*/ 4933407 h 5268968"/>
              <a:gd name="connsiteX1566" fmla="*/ 1775861 w 5754907"/>
              <a:gd name="connsiteY1566" fmla="*/ 4944341 h 5268968"/>
              <a:gd name="connsiteX1567" fmla="*/ 1711776 w 5754907"/>
              <a:gd name="connsiteY1567" fmla="*/ 4953706 h 5268968"/>
              <a:gd name="connsiteX1568" fmla="*/ 1670899 w 5754907"/>
              <a:gd name="connsiteY1568" fmla="*/ 4958584 h 5268968"/>
              <a:gd name="connsiteX1569" fmla="*/ 1681958 w 5754907"/>
              <a:gd name="connsiteY1569" fmla="*/ 4953636 h 5268968"/>
              <a:gd name="connsiteX1570" fmla="*/ 1760263 w 5754907"/>
              <a:gd name="connsiteY1570" fmla="*/ 4914542 h 5268968"/>
              <a:gd name="connsiteX1571" fmla="*/ 1803719 w 5754907"/>
              <a:gd name="connsiteY1571" fmla="*/ 4899841 h 5268968"/>
              <a:gd name="connsiteX1572" fmla="*/ 1798683 w 5754907"/>
              <a:gd name="connsiteY1572" fmla="*/ 4895476 h 5268968"/>
              <a:gd name="connsiteX1573" fmla="*/ 1798420 w 5754907"/>
              <a:gd name="connsiteY1573" fmla="*/ 4895490 h 5268968"/>
              <a:gd name="connsiteX1574" fmla="*/ 1801802 w 5754907"/>
              <a:gd name="connsiteY1574" fmla="*/ 4893803 h 5268968"/>
              <a:gd name="connsiteX1575" fmla="*/ 1931162 w 5754907"/>
              <a:gd name="connsiteY1575" fmla="*/ 4834799 h 5268968"/>
              <a:gd name="connsiteX1576" fmla="*/ 1975081 w 5754907"/>
              <a:gd name="connsiteY1576" fmla="*/ 4806379 h 5268968"/>
              <a:gd name="connsiteX1577" fmla="*/ 1900368 w 5754907"/>
              <a:gd name="connsiteY1577" fmla="*/ 4840236 h 5268968"/>
              <a:gd name="connsiteX1578" fmla="*/ 1776775 w 5754907"/>
              <a:gd name="connsiteY1578" fmla="*/ 4896627 h 5268968"/>
              <a:gd name="connsiteX1579" fmla="*/ 1766816 w 5754907"/>
              <a:gd name="connsiteY1579" fmla="*/ 4897150 h 5268968"/>
              <a:gd name="connsiteX1580" fmla="*/ 1749216 w 5754907"/>
              <a:gd name="connsiteY1580" fmla="*/ 4893345 h 5268968"/>
              <a:gd name="connsiteX1581" fmla="*/ 1855873 w 5754907"/>
              <a:gd name="connsiteY1581" fmla="*/ 4846808 h 5268968"/>
              <a:gd name="connsiteX1582" fmla="*/ 1729170 w 5754907"/>
              <a:gd name="connsiteY1582" fmla="*/ 4858950 h 5268968"/>
              <a:gd name="connsiteX1583" fmla="*/ 1735043 w 5754907"/>
              <a:gd name="connsiteY1583" fmla="*/ 4838837 h 5268968"/>
              <a:gd name="connsiteX1584" fmla="*/ 1737956 w 5754907"/>
              <a:gd name="connsiteY1584" fmla="*/ 4832718 h 5268968"/>
              <a:gd name="connsiteX1585" fmla="*/ 1703135 w 5754907"/>
              <a:gd name="connsiteY1585" fmla="*/ 4851632 h 5268968"/>
              <a:gd name="connsiteX1586" fmla="*/ 1624774 w 5754907"/>
              <a:gd name="connsiteY1586" fmla="*/ 4894455 h 5268968"/>
              <a:gd name="connsiteX1587" fmla="*/ 1642158 w 5754907"/>
              <a:gd name="connsiteY1587" fmla="*/ 4881127 h 5268968"/>
              <a:gd name="connsiteX1588" fmla="*/ 1709701 w 5754907"/>
              <a:gd name="connsiteY1588" fmla="*/ 4831152 h 5268968"/>
              <a:gd name="connsiteX1589" fmla="*/ 1715427 w 5754907"/>
              <a:gd name="connsiteY1589" fmla="*/ 4819669 h 5268968"/>
              <a:gd name="connsiteX1590" fmla="*/ 1710763 w 5754907"/>
              <a:gd name="connsiteY1590" fmla="*/ 4820184 h 5268968"/>
              <a:gd name="connsiteX1591" fmla="*/ 1710091 w 5754907"/>
              <a:gd name="connsiteY1591" fmla="*/ 4820423 h 5268968"/>
              <a:gd name="connsiteX1592" fmla="*/ 1618263 w 5754907"/>
              <a:gd name="connsiteY1592" fmla="*/ 4890692 h 5268968"/>
              <a:gd name="connsiteX1593" fmla="*/ 1614291 w 5754907"/>
              <a:gd name="connsiteY1593" fmla="*/ 4863752 h 5268968"/>
              <a:gd name="connsiteX1594" fmla="*/ 1584092 w 5754907"/>
              <a:gd name="connsiteY1594" fmla="*/ 4883233 h 5268968"/>
              <a:gd name="connsiteX1595" fmla="*/ 1556110 w 5754907"/>
              <a:gd name="connsiteY1595" fmla="*/ 4894577 h 5268968"/>
              <a:gd name="connsiteX1596" fmla="*/ 1559473 w 5754907"/>
              <a:gd name="connsiteY1596" fmla="*/ 4887286 h 5268968"/>
              <a:gd name="connsiteX1597" fmla="*/ 1580691 w 5754907"/>
              <a:gd name="connsiteY1597" fmla="*/ 4877581 h 5268968"/>
              <a:gd name="connsiteX1598" fmla="*/ 1608544 w 5754907"/>
              <a:gd name="connsiteY1598" fmla="*/ 4859763 h 5268968"/>
              <a:gd name="connsiteX1599" fmla="*/ 1609689 w 5754907"/>
              <a:gd name="connsiteY1599" fmla="*/ 4847514 h 5268968"/>
              <a:gd name="connsiteX1600" fmla="*/ 1747922 w 5754907"/>
              <a:gd name="connsiteY1600" fmla="*/ 4767786 h 5268968"/>
              <a:gd name="connsiteX1601" fmla="*/ 1757155 w 5754907"/>
              <a:gd name="connsiteY1601" fmla="*/ 4759638 h 5268968"/>
              <a:gd name="connsiteX1602" fmla="*/ 1758450 w 5754907"/>
              <a:gd name="connsiteY1602" fmla="*/ 4757905 h 5268968"/>
              <a:gd name="connsiteX1603" fmla="*/ 1737575 w 5754907"/>
              <a:gd name="connsiteY1603" fmla="*/ 4765956 h 5268968"/>
              <a:gd name="connsiteX1604" fmla="*/ 1732571 w 5754907"/>
              <a:gd name="connsiteY1604" fmla="*/ 4768594 h 5268968"/>
              <a:gd name="connsiteX1605" fmla="*/ 1715595 w 5754907"/>
              <a:gd name="connsiteY1605" fmla="*/ 4777631 h 5268968"/>
              <a:gd name="connsiteX1606" fmla="*/ 1647675 w 5754907"/>
              <a:gd name="connsiteY1606" fmla="*/ 4813666 h 5268968"/>
              <a:gd name="connsiteX1607" fmla="*/ 1632111 w 5754907"/>
              <a:gd name="connsiteY1607" fmla="*/ 4822275 h 5268968"/>
              <a:gd name="connsiteX1608" fmla="*/ 1637616 w 5754907"/>
              <a:gd name="connsiteY1608" fmla="*/ 4817840 h 5268968"/>
              <a:gd name="connsiteX1609" fmla="*/ 1633546 w 5754907"/>
              <a:gd name="connsiteY1609" fmla="*/ 4810057 h 5268968"/>
              <a:gd name="connsiteX1610" fmla="*/ 1633331 w 5754907"/>
              <a:gd name="connsiteY1610" fmla="*/ 4809617 h 5268968"/>
              <a:gd name="connsiteX1611" fmla="*/ 1624948 w 5754907"/>
              <a:gd name="connsiteY1611" fmla="*/ 4792424 h 5268968"/>
              <a:gd name="connsiteX1612" fmla="*/ 1641952 w 5754907"/>
              <a:gd name="connsiteY1612" fmla="*/ 4780455 h 5268968"/>
              <a:gd name="connsiteX1613" fmla="*/ 1641738 w 5754907"/>
              <a:gd name="connsiteY1613" fmla="*/ 4780545 h 5268968"/>
              <a:gd name="connsiteX1614" fmla="*/ 1637755 w 5754907"/>
              <a:gd name="connsiteY1614" fmla="*/ 4780346 h 5268968"/>
              <a:gd name="connsiteX1615" fmla="*/ 1630766 w 5754907"/>
              <a:gd name="connsiteY1615" fmla="*/ 4777312 h 5268968"/>
              <a:gd name="connsiteX1616" fmla="*/ 1668901 w 5754907"/>
              <a:gd name="connsiteY1616" fmla="*/ 4760172 h 5268968"/>
              <a:gd name="connsiteX1617" fmla="*/ 1665314 w 5754907"/>
              <a:gd name="connsiteY1617" fmla="*/ 4753246 h 5268968"/>
              <a:gd name="connsiteX1618" fmla="*/ 1639291 w 5754907"/>
              <a:gd name="connsiteY1618" fmla="*/ 4771984 h 5268968"/>
              <a:gd name="connsiteX1619" fmla="*/ 1546983 w 5754907"/>
              <a:gd name="connsiteY1619" fmla="*/ 4812754 h 5268968"/>
              <a:gd name="connsiteX1620" fmla="*/ 1546867 w 5754907"/>
              <a:gd name="connsiteY1620" fmla="*/ 4812933 h 5268968"/>
              <a:gd name="connsiteX1621" fmla="*/ 1557184 w 5754907"/>
              <a:gd name="connsiteY1621" fmla="*/ 4809872 h 5268968"/>
              <a:gd name="connsiteX1622" fmla="*/ 1582318 w 5754907"/>
              <a:gd name="connsiteY1622" fmla="*/ 4805769 h 5268968"/>
              <a:gd name="connsiteX1623" fmla="*/ 1526655 w 5754907"/>
              <a:gd name="connsiteY1623" fmla="*/ 4830644 h 5268968"/>
              <a:gd name="connsiteX1624" fmla="*/ 1486710 w 5754907"/>
              <a:gd name="connsiteY1624" fmla="*/ 4852438 h 5268968"/>
              <a:gd name="connsiteX1625" fmla="*/ 1400518 w 5754907"/>
              <a:gd name="connsiteY1625" fmla="*/ 4868946 h 5268968"/>
              <a:gd name="connsiteX1626" fmla="*/ 1364168 w 5754907"/>
              <a:gd name="connsiteY1626" fmla="*/ 4894124 h 5268968"/>
              <a:gd name="connsiteX1627" fmla="*/ 1288426 w 5754907"/>
              <a:gd name="connsiteY1627" fmla="*/ 4935028 h 5268968"/>
              <a:gd name="connsiteX1628" fmla="*/ 1352849 w 5754907"/>
              <a:gd name="connsiteY1628" fmla="*/ 4887610 h 5268968"/>
              <a:gd name="connsiteX1629" fmla="*/ 1374088 w 5754907"/>
              <a:gd name="connsiteY1629" fmla="*/ 4874009 h 5268968"/>
              <a:gd name="connsiteX1630" fmla="*/ 1368983 w 5754907"/>
              <a:gd name="connsiteY1630" fmla="*/ 4874986 h 5268968"/>
              <a:gd name="connsiteX1631" fmla="*/ 1350835 w 5754907"/>
              <a:gd name="connsiteY1631" fmla="*/ 4877889 h 5268968"/>
              <a:gd name="connsiteX1632" fmla="*/ 1360979 w 5754907"/>
              <a:gd name="connsiteY1632" fmla="*/ 4872074 h 5268968"/>
              <a:gd name="connsiteX1633" fmla="*/ 1387835 w 5754907"/>
              <a:gd name="connsiteY1633" fmla="*/ 4856023 h 5268968"/>
              <a:gd name="connsiteX1634" fmla="*/ 1386623 w 5754907"/>
              <a:gd name="connsiteY1634" fmla="*/ 4855304 h 5268968"/>
              <a:gd name="connsiteX1635" fmla="*/ 1408065 w 5754907"/>
              <a:gd name="connsiteY1635" fmla="*/ 4850888 h 5268968"/>
              <a:gd name="connsiteX1636" fmla="*/ 1411444 w 5754907"/>
              <a:gd name="connsiteY1636" fmla="*/ 4848496 h 5268968"/>
              <a:gd name="connsiteX1637" fmla="*/ 1512886 w 5754907"/>
              <a:gd name="connsiteY1637" fmla="*/ 4763504 h 5268968"/>
              <a:gd name="connsiteX1638" fmla="*/ 1532864 w 5754907"/>
              <a:gd name="connsiteY1638" fmla="*/ 4744624 h 5268968"/>
              <a:gd name="connsiteX1639" fmla="*/ 1548860 w 5754907"/>
              <a:gd name="connsiteY1639" fmla="*/ 4734924 h 5268968"/>
              <a:gd name="connsiteX1640" fmla="*/ 1628853 w 5754907"/>
              <a:gd name="connsiteY1640" fmla="*/ 4688298 h 5268968"/>
              <a:gd name="connsiteX1641" fmla="*/ 1626113 w 5754907"/>
              <a:gd name="connsiteY1641" fmla="*/ 4688467 h 5268968"/>
              <a:gd name="connsiteX1642" fmla="*/ 1626015 w 5754907"/>
              <a:gd name="connsiteY1642" fmla="*/ 4686080 h 5268968"/>
              <a:gd name="connsiteX1643" fmla="*/ 1640172 w 5754907"/>
              <a:gd name="connsiteY1643" fmla="*/ 4681700 h 5268968"/>
              <a:gd name="connsiteX1644" fmla="*/ 1641229 w 5754907"/>
              <a:gd name="connsiteY1644" fmla="*/ 4681084 h 5268968"/>
              <a:gd name="connsiteX1645" fmla="*/ 1672485 w 5754907"/>
              <a:gd name="connsiteY1645" fmla="*/ 4655179 h 5268968"/>
              <a:gd name="connsiteX1646" fmla="*/ 1584074 w 5754907"/>
              <a:gd name="connsiteY1646" fmla="*/ 4696224 h 5268968"/>
              <a:gd name="connsiteX1647" fmla="*/ 1600193 w 5754907"/>
              <a:gd name="connsiteY1647" fmla="*/ 4680988 h 5268968"/>
              <a:gd name="connsiteX1648" fmla="*/ 1538798 w 5754907"/>
              <a:gd name="connsiteY1648" fmla="*/ 4701453 h 5268968"/>
              <a:gd name="connsiteX1649" fmla="*/ 1611081 w 5754907"/>
              <a:gd name="connsiteY1649" fmla="*/ 4631746 h 5268968"/>
              <a:gd name="connsiteX1650" fmla="*/ 1631773 w 5754907"/>
              <a:gd name="connsiteY1650" fmla="*/ 4613409 h 5268968"/>
              <a:gd name="connsiteX1651" fmla="*/ 1620263 w 5754907"/>
              <a:gd name="connsiteY1651" fmla="*/ 4612206 h 5268968"/>
              <a:gd name="connsiteX1652" fmla="*/ 1606224 w 5754907"/>
              <a:gd name="connsiteY1652" fmla="*/ 4613939 h 5268968"/>
              <a:gd name="connsiteX1653" fmla="*/ 1570339 w 5754907"/>
              <a:gd name="connsiteY1653" fmla="*/ 4637949 h 5268968"/>
              <a:gd name="connsiteX1654" fmla="*/ 1505764 w 5754907"/>
              <a:gd name="connsiteY1654" fmla="*/ 4670641 h 5268968"/>
              <a:gd name="connsiteX1655" fmla="*/ 1505585 w 5754907"/>
              <a:gd name="connsiteY1655" fmla="*/ 4643504 h 5268968"/>
              <a:gd name="connsiteX1656" fmla="*/ 1506719 w 5754907"/>
              <a:gd name="connsiteY1656" fmla="*/ 4634934 h 5268968"/>
              <a:gd name="connsiteX1657" fmla="*/ 1447460 w 5754907"/>
              <a:gd name="connsiteY1657" fmla="*/ 4647319 h 5268968"/>
              <a:gd name="connsiteX1658" fmla="*/ 1407697 w 5754907"/>
              <a:gd name="connsiteY1658" fmla="*/ 4655467 h 5268968"/>
              <a:gd name="connsiteX1659" fmla="*/ 1251066 w 5754907"/>
              <a:gd name="connsiteY1659" fmla="*/ 4746512 h 5268968"/>
              <a:gd name="connsiteX1660" fmla="*/ 1302692 w 5754907"/>
              <a:gd name="connsiteY1660" fmla="*/ 4700986 h 5268968"/>
              <a:gd name="connsiteX1661" fmla="*/ 1332313 w 5754907"/>
              <a:gd name="connsiteY1661" fmla="*/ 4680544 h 5268968"/>
              <a:gd name="connsiteX1662" fmla="*/ 1359272 w 5754907"/>
              <a:gd name="connsiteY1662" fmla="*/ 4661727 h 5268968"/>
              <a:gd name="connsiteX1663" fmla="*/ 1347979 w 5754907"/>
              <a:gd name="connsiteY1663" fmla="*/ 4663000 h 5268968"/>
              <a:gd name="connsiteX1664" fmla="*/ 1364166 w 5754907"/>
              <a:gd name="connsiteY1664" fmla="*/ 4658312 h 5268968"/>
              <a:gd name="connsiteX1665" fmla="*/ 1381178 w 5754907"/>
              <a:gd name="connsiteY1665" fmla="*/ 4646438 h 5268968"/>
              <a:gd name="connsiteX1666" fmla="*/ 1444837 w 5754907"/>
              <a:gd name="connsiteY1666" fmla="*/ 4587203 h 5268968"/>
              <a:gd name="connsiteX1667" fmla="*/ 1372085 w 5754907"/>
              <a:gd name="connsiteY1667" fmla="*/ 4623849 h 5268968"/>
              <a:gd name="connsiteX1668" fmla="*/ 1408010 w 5754907"/>
              <a:gd name="connsiteY1668" fmla="*/ 4583502 h 5268968"/>
              <a:gd name="connsiteX1669" fmla="*/ 1427456 w 5754907"/>
              <a:gd name="connsiteY1669" fmla="*/ 4567457 h 5268968"/>
              <a:gd name="connsiteX1670" fmla="*/ 1410735 w 5754907"/>
              <a:gd name="connsiteY1670" fmla="*/ 4566910 h 5268968"/>
              <a:gd name="connsiteX1671" fmla="*/ 1420200 w 5754907"/>
              <a:gd name="connsiteY1671" fmla="*/ 4560658 h 5268968"/>
              <a:gd name="connsiteX1672" fmla="*/ 1441666 w 5754907"/>
              <a:gd name="connsiteY1672" fmla="*/ 4555733 h 5268968"/>
              <a:gd name="connsiteX1673" fmla="*/ 1450713 w 5754907"/>
              <a:gd name="connsiteY1673" fmla="*/ 4548269 h 5268968"/>
              <a:gd name="connsiteX1674" fmla="*/ 1484369 w 5754907"/>
              <a:gd name="connsiteY1674" fmla="*/ 4522939 h 5268968"/>
              <a:gd name="connsiteX1675" fmla="*/ 1483893 w 5754907"/>
              <a:gd name="connsiteY1675" fmla="*/ 4523001 h 5268968"/>
              <a:gd name="connsiteX1676" fmla="*/ 1485358 w 5754907"/>
              <a:gd name="connsiteY1676" fmla="*/ 4522194 h 5268968"/>
              <a:gd name="connsiteX1677" fmla="*/ 1495379 w 5754907"/>
              <a:gd name="connsiteY1677" fmla="*/ 4514652 h 5268968"/>
              <a:gd name="connsiteX1678" fmla="*/ 1506911 w 5754907"/>
              <a:gd name="connsiteY1678" fmla="*/ 4504864 h 5268968"/>
              <a:gd name="connsiteX1679" fmla="*/ 1457730 w 5754907"/>
              <a:gd name="connsiteY1679" fmla="*/ 4525781 h 5268968"/>
              <a:gd name="connsiteX1680" fmla="*/ 1439443 w 5754907"/>
              <a:gd name="connsiteY1680" fmla="*/ 4522428 h 5268968"/>
              <a:gd name="connsiteX1681" fmla="*/ 1477344 w 5754907"/>
              <a:gd name="connsiteY1681" fmla="*/ 4508726 h 5268968"/>
              <a:gd name="connsiteX1682" fmla="*/ 1153402 w 5754907"/>
              <a:gd name="connsiteY1682" fmla="*/ 4560413 h 5268968"/>
              <a:gd name="connsiteX1683" fmla="*/ 1134634 w 5754907"/>
              <a:gd name="connsiteY1683" fmla="*/ 4562571 h 5268968"/>
              <a:gd name="connsiteX1684" fmla="*/ 1135566 w 5754907"/>
              <a:gd name="connsiteY1684" fmla="*/ 4561988 h 5268968"/>
              <a:gd name="connsiteX1685" fmla="*/ 1224103 w 5754907"/>
              <a:gd name="connsiteY1685" fmla="*/ 4517968 h 5268968"/>
              <a:gd name="connsiteX1686" fmla="*/ 1169605 w 5754907"/>
              <a:gd name="connsiteY1686" fmla="*/ 4536579 h 5268968"/>
              <a:gd name="connsiteX1687" fmla="*/ 1158005 w 5754907"/>
              <a:gd name="connsiteY1687" fmla="*/ 4542227 h 5268968"/>
              <a:gd name="connsiteX1688" fmla="*/ 1130277 w 5754907"/>
              <a:gd name="connsiteY1688" fmla="*/ 4563135 h 5268968"/>
              <a:gd name="connsiteX1689" fmla="*/ 1027202 w 5754907"/>
              <a:gd name="connsiteY1689" fmla="*/ 4633474 h 5268968"/>
              <a:gd name="connsiteX1690" fmla="*/ 1078440 w 5754907"/>
              <a:gd name="connsiteY1690" fmla="*/ 4586932 h 5268968"/>
              <a:gd name="connsiteX1691" fmla="*/ 1103389 w 5754907"/>
              <a:gd name="connsiteY1691" fmla="*/ 4566165 h 5268968"/>
              <a:gd name="connsiteX1692" fmla="*/ 1039100 w 5754907"/>
              <a:gd name="connsiteY1692" fmla="*/ 4573559 h 5268968"/>
              <a:gd name="connsiteX1693" fmla="*/ 1039289 w 5754907"/>
              <a:gd name="connsiteY1693" fmla="*/ 4568022 h 5268968"/>
              <a:gd name="connsiteX1694" fmla="*/ 1032481 w 5754907"/>
              <a:gd name="connsiteY1694" fmla="*/ 4571798 h 5268968"/>
              <a:gd name="connsiteX1695" fmla="*/ 1016927 w 5754907"/>
              <a:gd name="connsiteY1695" fmla="*/ 4576110 h 5268968"/>
              <a:gd name="connsiteX1696" fmla="*/ 965469 w 5754907"/>
              <a:gd name="connsiteY1696" fmla="*/ 4582028 h 5268968"/>
              <a:gd name="connsiteX1697" fmla="*/ 982008 w 5754907"/>
              <a:gd name="connsiteY1697" fmla="*/ 4573798 h 5268968"/>
              <a:gd name="connsiteX1698" fmla="*/ 987606 w 5754907"/>
              <a:gd name="connsiteY1698" fmla="*/ 4567171 h 5268968"/>
              <a:gd name="connsiteX1699" fmla="*/ 982008 w 5754907"/>
              <a:gd name="connsiteY1699" fmla="*/ 4573798 h 5268968"/>
              <a:gd name="connsiteX1700" fmla="*/ 976545 w 5754907"/>
              <a:gd name="connsiteY1700" fmla="*/ 4562117 h 5268968"/>
              <a:gd name="connsiteX1701" fmla="*/ 1028321 w 5754907"/>
              <a:gd name="connsiteY1701" fmla="*/ 4549768 h 5268968"/>
              <a:gd name="connsiteX1702" fmla="*/ 1072735 w 5754907"/>
              <a:gd name="connsiteY1702" fmla="*/ 4542918 h 5268968"/>
              <a:gd name="connsiteX1703" fmla="*/ 1072735 w 5754907"/>
              <a:gd name="connsiteY1703" fmla="*/ 4542918 h 5268968"/>
              <a:gd name="connsiteX1704" fmla="*/ 1028321 w 5754907"/>
              <a:gd name="connsiteY1704" fmla="*/ 4549768 h 5268968"/>
              <a:gd name="connsiteX1705" fmla="*/ 973402 w 5754907"/>
              <a:gd name="connsiteY1705" fmla="*/ 4554489 h 5268968"/>
              <a:gd name="connsiteX1706" fmla="*/ 998191 w 5754907"/>
              <a:gd name="connsiteY1706" fmla="*/ 4539750 h 5268968"/>
              <a:gd name="connsiteX1707" fmla="*/ 1008374 w 5754907"/>
              <a:gd name="connsiteY1707" fmla="*/ 4532841 h 5268968"/>
              <a:gd name="connsiteX1708" fmla="*/ 1174517 w 5754907"/>
              <a:gd name="connsiteY1708" fmla="*/ 4507196 h 5268968"/>
              <a:gd name="connsiteX1709" fmla="*/ 1176520 w 5754907"/>
              <a:gd name="connsiteY1709" fmla="*/ 4505540 h 5268968"/>
              <a:gd name="connsiteX1710" fmla="*/ 1222809 w 5754907"/>
              <a:gd name="connsiteY1710" fmla="*/ 4464181 h 5268968"/>
              <a:gd name="connsiteX1711" fmla="*/ 1222510 w 5754907"/>
              <a:gd name="connsiteY1711" fmla="*/ 4464198 h 5268968"/>
              <a:gd name="connsiteX1712" fmla="*/ 1199720 w 5754907"/>
              <a:gd name="connsiteY1712" fmla="*/ 4451104 h 5268968"/>
              <a:gd name="connsiteX1713" fmla="*/ 1192610 w 5754907"/>
              <a:gd name="connsiteY1713" fmla="*/ 4451703 h 5268968"/>
              <a:gd name="connsiteX1714" fmla="*/ 1186587 w 5754907"/>
              <a:gd name="connsiteY1714" fmla="*/ 4453762 h 5268968"/>
              <a:gd name="connsiteX1715" fmla="*/ 1176814 w 5754907"/>
              <a:gd name="connsiteY1715" fmla="*/ 4454206 h 5268968"/>
              <a:gd name="connsiteX1716" fmla="*/ 1175465 w 5754907"/>
              <a:gd name="connsiteY1716" fmla="*/ 4452806 h 5268968"/>
              <a:gd name="connsiteX1717" fmla="*/ 1171500 w 5754907"/>
              <a:gd name="connsiteY1717" fmla="*/ 4454447 h 5268968"/>
              <a:gd name="connsiteX1718" fmla="*/ 1176814 w 5754907"/>
              <a:gd name="connsiteY1718" fmla="*/ 4454206 h 5268968"/>
              <a:gd name="connsiteX1719" fmla="*/ 1178913 w 5754907"/>
              <a:gd name="connsiteY1719" fmla="*/ 4456383 h 5268968"/>
              <a:gd name="connsiteX1720" fmla="*/ 1161607 w 5754907"/>
              <a:gd name="connsiteY1720" fmla="*/ 4453242 h 5268968"/>
              <a:gd name="connsiteX1721" fmla="*/ 1148778 w 5754907"/>
              <a:gd name="connsiteY1721" fmla="*/ 4464103 h 5268968"/>
              <a:gd name="connsiteX1722" fmla="*/ 1107253 w 5754907"/>
              <a:gd name="connsiteY1722" fmla="*/ 4485008 h 5268968"/>
              <a:gd name="connsiteX1723" fmla="*/ 1122195 w 5754907"/>
              <a:gd name="connsiteY1723" fmla="*/ 4463718 h 5268968"/>
              <a:gd name="connsiteX1724" fmla="*/ 1097318 w 5754907"/>
              <a:gd name="connsiteY1724" fmla="*/ 4453883 h 5268968"/>
              <a:gd name="connsiteX1725" fmla="*/ 1175310 w 5754907"/>
              <a:gd name="connsiteY1725" fmla="*/ 4392794 h 5268968"/>
              <a:gd name="connsiteX1726" fmla="*/ 1206257 w 5754907"/>
              <a:gd name="connsiteY1726" fmla="*/ 4367134 h 5268968"/>
              <a:gd name="connsiteX1727" fmla="*/ 1162556 w 5754907"/>
              <a:gd name="connsiteY1727" fmla="*/ 4373147 h 5268968"/>
              <a:gd name="connsiteX1728" fmla="*/ 1134371 w 5754907"/>
              <a:gd name="connsiteY1728" fmla="*/ 4392065 h 5268968"/>
              <a:gd name="connsiteX1729" fmla="*/ 1104103 w 5754907"/>
              <a:gd name="connsiteY1729" fmla="*/ 4411615 h 5268968"/>
              <a:gd name="connsiteX1730" fmla="*/ 1117522 w 5754907"/>
              <a:gd name="connsiteY1730" fmla="*/ 4381630 h 5268968"/>
              <a:gd name="connsiteX1731" fmla="*/ 782088 w 5754907"/>
              <a:gd name="connsiteY1731" fmla="*/ 4611431 h 5268968"/>
              <a:gd name="connsiteX1732" fmla="*/ 551175 w 5754907"/>
              <a:gd name="connsiteY1732" fmla="*/ 4755703 h 5268968"/>
              <a:gd name="connsiteX1733" fmla="*/ 518880 w 5754907"/>
              <a:gd name="connsiteY1733" fmla="*/ 4775880 h 5268968"/>
              <a:gd name="connsiteX1734" fmla="*/ 512319 w 5754907"/>
              <a:gd name="connsiteY1734" fmla="*/ 4773783 h 5268968"/>
              <a:gd name="connsiteX1735" fmla="*/ 502966 w 5754907"/>
              <a:gd name="connsiteY1735" fmla="*/ 4767562 h 5268968"/>
              <a:gd name="connsiteX1736" fmla="*/ 563294 w 5754907"/>
              <a:gd name="connsiteY1736" fmla="*/ 4726632 h 5268968"/>
              <a:gd name="connsiteX1737" fmla="*/ 642576 w 5754907"/>
              <a:gd name="connsiteY1737" fmla="*/ 4663507 h 5268968"/>
              <a:gd name="connsiteX1738" fmla="*/ 688642 w 5754907"/>
              <a:gd name="connsiteY1738" fmla="*/ 4632282 h 5268968"/>
              <a:gd name="connsiteX1739" fmla="*/ 688642 w 5754907"/>
              <a:gd name="connsiteY1739" fmla="*/ 4632282 h 5268968"/>
              <a:gd name="connsiteX1740" fmla="*/ 642576 w 5754907"/>
              <a:gd name="connsiteY1740" fmla="*/ 4663507 h 5268968"/>
              <a:gd name="connsiteX1741" fmla="*/ 538352 w 5754907"/>
              <a:gd name="connsiteY1741" fmla="*/ 4724618 h 5268968"/>
              <a:gd name="connsiteX1742" fmla="*/ 501317 w 5754907"/>
              <a:gd name="connsiteY1742" fmla="*/ 4748792 h 5268968"/>
              <a:gd name="connsiteX1743" fmla="*/ 495606 w 5754907"/>
              <a:gd name="connsiteY1743" fmla="*/ 4740446 h 5268968"/>
              <a:gd name="connsiteX1744" fmla="*/ 498559 w 5754907"/>
              <a:gd name="connsiteY1744" fmla="*/ 4732750 h 5268968"/>
              <a:gd name="connsiteX1745" fmla="*/ 794268 w 5754907"/>
              <a:gd name="connsiteY1745" fmla="*/ 4532273 h 5268968"/>
              <a:gd name="connsiteX1746" fmla="*/ 1135637 w 5754907"/>
              <a:gd name="connsiteY1746" fmla="*/ 4276130 h 5268968"/>
              <a:gd name="connsiteX1747" fmla="*/ 1265752 w 5754907"/>
              <a:gd name="connsiteY1747" fmla="*/ 4170429 h 5268968"/>
              <a:gd name="connsiteX1748" fmla="*/ 1246912 w 5754907"/>
              <a:gd name="connsiteY1748" fmla="*/ 4173730 h 5268968"/>
              <a:gd name="connsiteX1749" fmla="*/ 1108950 w 5754907"/>
              <a:gd name="connsiteY1749" fmla="*/ 4281551 h 5268968"/>
              <a:gd name="connsiteX1750" fmla="*/ 968614 w 5754907"/>
              <a:gd name="connsiteY1750" fmla="*/ 4380078 h 5268968"/>
              <a:gd name="connsiteX1751" fmla="*/ 945262 w 5754907"/>
              <a:gd name="connsiteY1751" fmla="*/ 4378942 h 5268968"/>
              <a:gd name="connsiteX1752" fmla="*/ 825829 w 5754907"/>
              <a:gd name="connsiteY1752" fmla="*/ 4460362 h 5268968"/>
              <a:gd name="connsiteX1753" fmla="*/ 796768 w 5754907"/>
              <a:gd name="connsiteY1753" fmla="*/ 4456490 h 5268968"/>
              <a:gd name="connsiteX1754" fmla="*/ 789230 w 5754907"/>
              <a:gd name="connsiteY1754" fmla="*/ 4460892 h 5268968"/>
              <a:gd name="connsiteX1755" fmla="*/ 782708 w 5754907"/>
              <a:gd name="connsiteY1755" fmla="*/ 4467091 h 5268968"/>
              <a:gd name="connsiteX1756" fmla="*/ 772966 w 5754907"/>
              <a:gd name="connsiteY1756" fmla="*/ 4472125 h 5268968"/>
              <a:gd name="connsiteX1757" fmla="*/ 770945 w 5754907"/>
              <a:gd name="connsiteY1757" fmla="*/ 4471097 h 5268968"/>
              <a:gd name="connsiteX1758" fmla="*/ 767167 w 5754907"/>
              <a:gd name="connsiteY1758" fmla="*/ 4475120 h 5268968"/>
              <a:gd name="connsiteX1759" fmla="*/ 772966 w 5754907"/>
              <a:gd name="connsiteY1759" fmla="*/ 4472125 h 5268968"/>
              <a:gd name="connsiteX1760" fmla="*/ 775864 w 5754907"/>
              <a:gd name="connsiteY1760" fmla="*/ 4473597 h 5268968"/>
              <a:gd name="connsiteX1761" fmla="*/ 737493 w 5754907"/>
              <a:gd name="connsiteY1761" fmla="*/ 4484799 h 5268968"/>
              <a:gd name="connsiteX1762" fmla="*/ 860512 w 5754907"/>
              <a:gd name="connsiteY1762" fmla="*/ 4398268 h 5268968"/>
              <a:gd name="connsiteX1763" fmla="*/ 873931 w 5754907"/>
              <a:gd name="connsiteY1763" fmla="*/ 4368283 h 5268968"/>
              <a:gd name="connsiteX1764" fmla="*/ 978033 w 5754907"/>
              <a:gd name="connsiteY1764" fmla="*/ 4276102 h 5268968"/>
              <a:gd name="connsiteX1765" fmla="*/ 1138421 w 5754907"/>
              <a:gd name="connsiteY1765" fmla="*/ 4159871 h 5268968"/>
              <a:gd name="connsiteX1766" fmla="*/ 1132388 w 5754907"/>
              <a:gd name="connsiteY1766" fmla="*/ 4154941 h 5268968"/>
              <a:gd name="connsiteX1767" fmla="*/ 1129253 w 5754907"/>
              <a:gd name="connsiteY1767" fmla="*/ 4154391 h 5268968"/>
              <a:gd name="connsiteX1768" fmla="*/ 1071906 w 5754907"/>
              <a:gd name="connsiteY1768" fmla="*/ 4183245 h 5268968"/>
              <a:gd name="connsiteX1769" fmla="*/ 1019560 w 5754907"/>
              <a:gd name="connsiteY1769" fmla="*/ 4199304 h 5268968"/>
              <a:gd name="connsiteX1770" fmla="*/ 1032506 w 5754907"/>
              <a:gd name="connsiteY1770" fmla="*/ 4192206 h 5268968"/>
              <a:gd name="connsiteX1771" fmla="*/ 1044976 w 5754907"/>
              <a:gd name="connsiteY1771" fmla="*/ 4180721 h 5268968"/>
              <a:gd name="connsiteX1772" fmla="*/ 1058966 w 5754907"/>
              <a:gd name="connsiteY1772" fmla="*/ 4167460 h 5268968"/>
              <a:gd name="connsiteX1773" fmla="*/ 1047346 w 5754907"/>
              <a:gd name="connsiteY1773" fmla="*/ 4173855 h 5268968"/>
              <a:gd name="connsiteX1774" fmla="*/ 1042474 w 5754907"/>
              <a:gd name="connsiteY1774" fmla="*/ 4176062 h 5268968"/>
              <a:gd name="connsiteX1775" fmla="*/ 1041711 w 5754907"/>
              <a:gd name="connsiteY1775" fmla="*/ 4176141 h 5268968"/>
              <a:gd name="connsiteX1776" fmla="*/ 1036704 w 5754907"/>
              <a:gd name="connsiteY1776" fmla="*/ 4177171 h 5268968"/>
              <a:gd name="connsiteX1777" fmla="*/ 1035187 w 5754907"/>
              <a:gd name="connsiteY1777" fmla="*/ 4178142 h 5268968"/>
              <a:gd name="connsiteX1778" fmla="*/ 965052 w 5754907"/>
              <a:gd name="connsiteY1778" fmla="*/ 4227586 h 5268968"/>
              <a:gd name="connsiteX1779" fmla="*/ 862085 w 5754907"/>
              <a:gd name="connsiteY1779" fmla="*/ 4296413 h 5268968"/>
              <a:gd name="connsiteX1780" fmla="*/ 598222 w 5754907"/>
              <a:gd name="connsiteY1780" fmla="*/ 4471105 h 5268968"/>
              <a:gd name="connsiteX1781" fmla="*/ 503345 w 5754907"/>
              <a:gd name="connsiteY1781" fmla="*/ 4533767 h 5268968"/>
              <a:gd name="connsiteX1782" fmla="*/ 502569 w 5754907"/>
              <a:gd name="connsiteY1782" fmla="*/ 4523879 h 5268968"/>
              <a:gd name="connsiteX1783" fmla="*/ 502531 w 5754907"/>
              <a:gd name="connsiteY1783" fmla="*/ 4520952 h 5268968"/>
              <a:gd name="connsiteX1784" fmla="*/ 650806 w 5754907"/>
              <a:gd name="connsiteY1784" fmla="*/ 4416332 h 5268968"/>
              <a:gd name="connsiteX1785" fmla="*/ 791142 w 5754907"/>
              <a:gd name="connsiteY1785" fmla="*/ 4317805 h 5268968"/>
              <a:gd name="connsiteX1786" fmla="*/ 788380 w 5754907"/>
              <a:gd name="connsiteY1786" fmla="*/ 4276461 h 5268968"/>
              <a:gd name="connsiteX1787" fmla="*/ 848791 w 5754907"/>
              <a:gd name="connsiteY1787" fmla="*/ 4224798 h 5268968"/>
              <a:gd name="connsiteX1788" fmla="*/ 903838 w 5754907"/>
              <a:gd name="connsiteY1788" fmla="*/ 4168100 h 5268968"/>
              <a:gd name="connsiteX1789" fmla="*/ 1108171 w 5754907"/>
              <a:gd name="connsiteY1789" fmla="*/ 4012800 h 5268968"/>
              <a:gd name="connsiteX1790" fmla="*/ 1173692 w 5754907"/>
              <a:gd name="connsiteY1790" fmla="*/ 3964724 h 5268968"/>
              <a:gd name="connsiteX1791" fmla="*/ 1135292 w 5754907"/>
              <a:gd name="connsiteY1791" fmla="*/ 3983214 h 5268968"/>
              <a:gd name="connsiteX1792" fmla="*/ 1122798 w 5754907"/>
              <a:gd name="connsiteY1792" fmla="*/ 3991778 h 5268968"/>
              <a:gd name="connsiteX1793" fmla="*/ 1123113 w 5754907"/>
              <a:gd name="connsiteY1793" fmla="*/ 3991510 h 5268968"/>
              <a:gd name="connsiteX1794" fmla="*/ 1120647 w 5754907"/>
              <a:gd name="connsiteY1794" fmla="*/ 3993254 h 5268968"/>
              <a:gd name="connsiteX1795" fmla="*/ 1116767 w 5754907"/>
              <a:gd name="connsiteY1795" fmla="*/ 3995913 h 5268968"/>
              <a:gd name="connsiteX1796" fmla="*/ 1115687 w 5754907"/>
              <a:gd name="connsiteY1796" fmla="*/ 3996758 h 5268968"/>
              <a:gd name="connsiteX1797" fmla="*/ 1120647 w 5754907"/>
              <a:gd name="connsiteY1797" fmla="*/ 3993254 h 5268968"/>
              <a:gd name="connsiteX1798" fmla="*/ 1122798 w 5754907"/>
              <a:gd name="connsiteY1798" fmla="*/ 3991778 h 5268968"/>
              <a:gd name="connsiteX1799" fmla="*/ 1032435 w 5754907"/>
              <a:gd name="connsiteY1799" fmla="*/ 4068642 h 5268968"/>
              <a:gd name="connsiteX1800" fmla="*/ 951370 w 5754907"/>
              <a:gd name="connsiteY1800" fmla="*/ 4123923 h 5268968"/>
              <a:gd name="connsiteX1801" fmla="*/ 919319 w 5754907"/>
              <a:gd name="connsiteY1801" fmla="*/ 4124308 h 5268968"/>
              <a:gd name="connsiteX1802" fmla="*/ 857385 w 5754907"/>
              <a:gd name="connsiteY1802" fmla="*/ 4167275 h 5268968"/>
              <a:gd name="connsiteX1803" fmla="*/ 804685 w 5754907"/>
              <a:gd name="connsiteY1803" fmla="*/ 4186217 h 5268968"/>
              <a:gd name="connsiteX1804" fmla="*/ 895368 w 5754907"/>
              <a:gd name="connsiteY1804" fmla="*/ 4124023 h 5268968"/>
              <a:gd name="connsiteX1805" fmla="*/ 921667 w 5754907"/>
              <a:gd name="connsiteY1805" fmla="*/ 4086551 h 5268968"/>
              <a:gd name="connsiteX1806" fmla="*/ 959964 w 5754907"/>
              <a:gd name="connsiteY1806" fmla="*/ 4066398 h 5268968"/>
              <a:gd name="connsiteX1807" fmla="*/ 985665 w 5754907"/>
              <a:gd name="connsiteY1807" fmla="*/ 4029779 h 5268968"/>
              <a:gd name="connsiteX1808" fmla="*/ 1075422 w 5754907"/>
              <a:gd name="connsiteY1808" fmla="*/ 3958037 h 5268968"/>
              <a:gd name="connsiteX1809" fmla="*/ 1129872 w 5754907"/>
              <a:gd name="connsiteY1809" fmla="*/ 3902191 h 5268968"/>
              <a:gd name="connsiteX1810" fmla="*/ 933563 w 5754907"/>
              <a:gd name="connsiteY1810" fmla="*/ 4047869 h 5268968"/>
              <a:gd name="connsiteX1811" fmla="*/ 759369 w 5754907"/>
              <a:gd name="connsiteY1811" fmla="*/ 4162038 h 5268968"/>
              <a:gd name="connsiteX1812" fmla="*/ 708790 w 5754907"/>
              <a:gd name="connsiteY1812" fmla="*/ 4188824 h 5268968"/>
              <a:gd name="connsiteX1813" fmla="*/ 913796 w 5754907"/>
              <a:gd name="connsiteY1813" fmla="*/ 4041622 h 5268968"/>
              <a:gd name="connsiteX1814" fmla="*/ 960400 w 5754907"/>
              <a:gd name="connsiteY1814" fmla="*/ 3987896 h 5268968"/>
              <a:gd name="connsiteX1815" fmla="*/ 838594 w 5754907"/>
              <a:gd name="connsiteY1815" fmla="*/ 4060024 h 5268968"/>
              <a:gd name="connsiteX1816" fmla="*/ 470885 w 5754907"/>
              <a:gd name="connsiteY1816" fmla="*/ 4308645 h 5268968"/>
              <a:gd name="connsiteX1817" fmla="*/ 469691 w 5754907"/>
              <a:gd name="connsiteY1817" fmla="*/ 4309445 h 5268968"/>
              <a:gd name="connsiteX1818" fmla="*/ 469751 w 5754907"/>
              <a:gd name="connsiteY1818" fmla="*/ 4309334 h 5268968"/>
              <a:gd name="connsiteX1819" fmla="*/ 581968 w 5754907"/>
              <a:gd name="connsiteY1819" fmla="*/ 4205031 h 5268968"/>
              <a:gd name="connsiteX1820" fmla="*/ 905365 w 5754907"/>
              <a:gd name="connsiteY1820" fmla="*/ 3989733 h 5268968"/>
              <a:gd name="connsiteX1821" fmla="*/ 1088249 w 5754907"/>
              <a:gd name="connsiteY1821" fmla="*/ 3872998 h 5268968"/>
              <a:gd name="connsiteX1822" fmla="*/ 1153923 w 5754907"/>
              <a:gd name="connsiteY1822" fmla="*/ 3853405 h 5268968"/>
              <a:gd name="connsiteX1823" fmla="*/ 1326188 w 5754907"/>
              <a:gd name="connsiteY1823" fmla="*/ 3751122 h 5268968"/>
              <a:gd name="connsiteX1824" fmla="*/ 1474866 w 5754907"/>
              <a:gd name="connsiteY1824" fmla="*/ 3664283 h 5268968"/>
              <a:gd name="connsiteX1825" fmla="*/ 1473050 w 5754907"/>
              <a:gd name="connsiteY1825" fmla="*/ 3658878 h 5268968"/>
              <a:gd name="connsiteX1826" fmla="*/ 1283342 w 5754907"/>
              <a:gd name="connsiteY1826" fmla="*/ 3738588 h 5268968"/>
              <a:gd name="connsiteX1827" fmla="*/ 1166943 w 5754907"/>
              <a:gd name="connsiteY1827" fmla="*/ 3798697 h 5268968"/>
              <a:gd name="connsiteX1828" fmla="*/ 1132964 w 5754907"/>
              <a:gd name="connsiteY1828" fmla="*/ 3807608 h 5268968"/>
              <a:gd name="connsiteX1829" fmla="*/ 1133968 w 5754907"/>
              <a:gd name="connsiteY1829" fmla="*/ 3800909 h 5268968"/>
              <a:gd name="connsiteX1830" fmla="*/ 1049093 w 5754907"/>
              <a:gd name="connsiteY1830" fmla="*/ 3824012 h 5268968"/>
              <a:gd name="connsiteX1831" fmla="*/ 1132611 w 5754907"/>
              <a:gd name="connsiteY1831" fmla="*/ 3793230 h 5268968"/>
              <a:gd name="connsiteX1832" fmla="*/ 1133968 w 5754907"/>
              <a:gd name="connsiteY1832" fmla="*/ 3800909 h 5268968"/>
              <a:gd name="connsiteX1833" fmla="*/ 1023289 w 5754907"/>
              <a:gd name="connsiteY1833" fmla="*/ 3835991 h 5268968"/>
              <a:gd name="connsiteX1834" fmla="*/ 1044516 w 5754907"/>
              <a:gd name="connsiteY1834" fmla="*/ 3820145 h 5268968"/>
              <a:gd name="connsiteX1835" fmla="*/ 1048790 w 5754907"/>
              <a:gd name="connsiteY1835" fmla="*/ 3796515 h 5268968"/>
              <a:gd name="connsiteX1836" fmla="*/ 1133413 w 5754907"/>
              <a:gd name="connsiteY1836" fmla="*/ 3753590 h 5268968"/>
              <a:gd name="connsiteX1837" fmla="*/ 1415806 w 5754907"/>
              <a:gd name="connsiteY1837" fmla="*/ 3619489 h 5268968"/>
              <a:gd name="connsiteX1838" fmla="*/ 1467758 w 5754907"/>
              <a:gd name="connsiteY1838" fmla="*/ 3596711 h 5268968"/>
              <a:gd name="connsiteX1839" fmla="*/ 1466610 w 5754907"/>
              <a:gd name="connsiteY1839" fmla="*/ 3595026 h 5268968"/>
              <a:gd name="connsiteX1840" fmla="*/ 1459716 w 5754907"/>
              <a:gd name="connsiteY1840" fmla="*/ 3584900 h 5268968"/>
              <a:gd name="connsiteX1841" fmla="*/ 1376618 w 5754907"/>
              <a:gd name="connsiteY1841" fmla="*/ 3621390 h 5268968"/>
              <a:gd name="connsiteX1842" fmla="*/ 1085314 w 5754907"/>
              <a:gd name="connsiteY1842" fmla="*/ 3753276 h 5268968"/>
              <a:gd name="connsiteX1843" fmla="*/ 916634 w 5754907"/>
              <a:gd name="connsiteY1843" fmla="*/ 3827619 h 5268968"/>
              <a:gd name="connsiteX1844" fmla="*/ 937045 w 5754907"/>
              <a:gd name="connsiteY1844" fmla="*/ 3803454 h 5268968"/>
              <a:gd name="connsiteX1845" fmla="*/ 981082 w 5754907"/>
              <a:gd name="connsiteY1845" fmla="*/ 3780725 h 5268968"/>
              <a:gd name="connsiteX1846" fmla="*/ 1140895 w 5754907"/>
              <a:gd name="connsiteY1846" fmla="*/ 3678190 h 5268968"/>
              <a:gd name="connsiteX1847" fmla="*/ 1378348 w 5754907"/>
              <a:gd name="connsiteY1847" fmla="*/ 3565615 h 5268968"/>
              <a:gd name="connsiteX1848" fmla="*/ 1464726 w 5754907"/>
              <a:gd name="connsiteY1848" fmla="*/ 3530494 h 5268968"/>
              <a:gd name="connsiteX1849" fmla="*/ 1461166 w 5754907"/>
              <a:gd name="connsiteY1849" fmla="*/ 3517141 h 5268968"/>
              <a:gd name="connsiteX1850" fmla="*/ 1377976 w 5754907"/>
              <a:gd name="connsiteY1850" fmla="*/ 3551307 h 5268968"/>
              <a:gd name="connsiteX1851" fmla="*/ 1086918 w 5754907"/>
              <a:gd name="connsiteY1851" fmla="*/ 3674001 h 5268968"/>
              <a:gd name="connsiteX1852" fmla="*/ 1322424 w 5754907"/>
              <a:gd name="connsiteY1852" fmla="*/ 3542790 h 5268968"/>
              <a:gd name="connsiteX1853" fmla="*/ 1447584 w 5754907"/>
              <a:gd name="connsiteY1853" fmla="*/ 3485256 h 5268968"/>
              <a:gd name="connsiteX1854" fmla="*/ 1444728 w 5754907"/>
              <a:gd name="connsiteY1854" fmla="*/ 3479162 h 5268968"/>
              <a:gd name="connsiteX1855" fmla="*/ 1384010 w 5754907"/>
              <a:gd name="connsiteY1855" fmla="*/ 3507167 h 5268968"/>
              <a:gd name="connsiteX1856" fmla="*/ 1066491 w 5754907"/>
              <a:gd name="connsiteY1856" fmla="*/ 3650210 h 5268968"/>
              <a:gd name="connsiteX1857" fmla="*/ 1266095 w 5754907"/>
              <a:gd name="connsiteY1857" fmla="*/ 3545058 h 5268968"/>
              <a:gd name="connsiteX1858" fmla="*/ 1452213 w 5754907"/>
              <a:gd name="connsiteY1858" fmla="*/ 3458214 h 5268968"/>
              <a:gd name="connsiteX1859" fmla="*/ 1452814 w 5754907"/>
              <a:gd name="connsiteY1859" fmla="*/ 3455159 h 5268968"/>
              <a:gd name="connsiteX1860" fmla="*/ 1451814 w 5754907"/>
              <a:gd name="connsiteY1860" fmla="*/ 3436674 h 5268968"/>
              <a:gd name="connsiteX1861" fmla="*/ 1449786 w 5754907"/>
              <a:gd name="connsiteY1861" fmla="*/ 3430061 h 5268968"/>
              <a:gd name="connsiteX1862" fmla="*/ 1434748 w 5754907"/>
              <a:gd name="connsiteY1862" fmla="*/ 3436557 h 5268968"/>
              <a:gd name="connsiteX1863" fmla="*/ 1069697 w 5754907"/>
              <a:gd name="connsiteY1863" fmla="*/ 3598441 h 5268968"/>
              <a:gd name="connsiteX1864" fmla="*/ 1062084 w 5754907"/>
              <a:gd name="connsiteY1864" fmla="*/ 3602477 h 5268968"/>
              <a:gd name="connsiteX1865" fmla="*/ 1057884 w 5754907"/>
              <a:gd name="connsiteY1865" fmla="*/ 3601748 h 5268968"/>
              <a:gd name="connsiteX1866" fmla="*/ 1029013 w 5754907"/>
              <a:gd name="connsiteY1866" fmla="*/ 3604788 h 5268968"/>
              <a:gd name="connsiteX1867" fmla="*/ 1033976 w 5754907"/>
              <a:gd name="connsiteY1867" fmla="*/ 3602042 h 5268968"/>
              <a:gd name="connsiteX1868" fmla="*/ 1291709 w 5754907"/>
              <a:gd name="connsiteY1868" fmla="*/ 3477210 h 5268968"/>
              <a:gd name="connsiteX1869" fmla="*/ 1443608 w 5754907"/>
              <a:gd name="connsiteY1869" fmla="*/ 3411128 h 5268968"/>
              <a:gd name="connsiteX1870" fmla="*/ 1435692 w 5754907"/>
              <a:gd name="connsiteY1870" fmla="*/ 3389095 h 5268968"/>
              <a:gd name="connsiteX1871" fmla="*/ 1382085 w 5754907"/>
              <a:gd name="connsiteY1871" fmla="*/ 3411226 h 5268968"/>
              <a:gd name="connsiteX1872" fmla="*/ 1054839 w 5754907"/>
              <a:gd name="connsiteY1872" fmla="*/ 3563416 h 5268968"/>
              <a:gd name="connsiteX1873" fmla="*/ 1053604 w 5754907"/>
              <a:gd name="connsiteY1873" fmla="*/ 3563997 h 5268968"/>
              <a:gd name="connsiteX1874" fmla="*/ 1019989 w 5754907"/>
              <a:gd name="connsiteY1874" fmla="*/ 3571764 h 5268968"/>
              <a:gd name="connsiteX1875" fmla="*/ 1005831 w 5754907"/>
              <a:gd name="connsiteY1875" fmla="*/ 3577275 h 5268968"/>
              <a:gd name="connsiteX1876" fmla="*/ 1009253 w 5754907"/>
              <a:gd name="connsiteY1876" fmla="*/ 3550705 h 5268968"/>
              <a:gd name="connsiteX1877" fmla="*/ 973213 w 5754907"/>
              <a:gd name="connsiteY1877" fmla="*/ 3555398 h 5268968"/>
              <a:gd name="connsiteX1878" fmla="*/ 950523 w 5754907"/>
              <a:gd name="connsiteY1878" fmla="*/ 3545019 h 5268968"/>
              <a:gd name="connsiteX1879" fmla="*/ 1045632 w 5754907"/>
              <a:gd name="connsiteY1879" fmla="*/ 3518640 h 5268968"/>
              <a:gd name="connsiteX1880" fmla="*/ 1039805 w 5754907"/>
              <a:gd name="connsiteY1880" fmla="*/ 3489654 h 5268968"/>
              <a:gd name="connsiteX1881" fmla="*/ 1093659 w 5754907"/>
              <a:gd name="connsiteY1881" fmla="*/ 3480707 h 5268968"/>
              <a:gd name="connsiteX1882" fmla="*/ 1060020 w 5754907"/>
              <a:gd name="connsiteY1882" fmla="*/ 3477120 h 5268968"/>
              <a:gd name="connsiteX1883" fmla="*/ 952634 w 5754907"/>
              <a:gd name="connsiteY1883" fmla="*/ 3475797 h 5268968"/>
              <a:gd name="connsiteX1884" fmla="*/ 1033297 w 5754907"/>
              <a:gd name="connsiteY1884" fmla="*/ 3451584 h 5268968"/>
              <a:gd name="connsiteX1885" fmla="*/ 1100662 w 5754907"/>
              <a:gd name="connsiteY1885" fmla="*/ 3417960 h 5268968"/>
              <a:gd name="connsiteX1886" fmla="*/ 1010768 w 5754907"/>
              <a:gd name="connsiteY1886" fmla="*/ 3431597 h 5268968"/>
              <a:gd name="connsiteX1887" fmla="*/ 930838 w 5754907"/>
              <a:gd name="connsiteY1887" fmla="*/ 3443279 h 5268968"/>
              <a:gd name="connsiteX1888" fmla="*/ 879854 w 5754907"/>
              <a:gd name="connsiteY1888" fmla="*/ 3449363 h 5268968"/>
              <a:gd name="connsiteX1889" fmla="*/ 893647 w 5754907"/>
              <a:gd name="connsiteY1889" fmla="*/ 3443192 h 5268968"/>
              <a:gd name="connsiteX1890" fmla="*/ 991314 w 5754907"/>
              <a:gd name="connsiteY1890" fmla="*/ 3394430 h 5268968"/>
              <a:gd name="connsiteX1891" fmla="*/ 1045514 w 5754907"/>
              <a:gd name="connsiteY1891" fmla="*/ 3376095 h 5268968"/>
              <a:gd name="connsiteX1892" fmla="*/ 1039235 w 5754907"/>
              <a:gd name="connsiteY1892" fmla="*/ 3370651 h 5268968"/>
              <a:gd name="connsiteX1893" fmla="*/ 1038906 w 5754907"/>
              <a:gd name="connsiteY1893" fmla="*/ 3370668 h 5268968"/>
              <a:gd name="connsiteX1894" fmla="*/ 1043123 w 5754907"/>
              <a:gd name="connsiteY1894" fmla="*/ 3368564 h 5268968"/>
              <a:gd name="connsiteX1895" fmla="*/ 1204468 w 5754907"/>
              <a:gd name="connsiteY1895" fmla="*/ 3294971 h 5268968"/>
              <a:gd name="connsiteX1896" fmla="*/ 1259249 w 5754907"/>
              <a:gd name="connsiteY1896" fmla="*/ 3259523 h 5268968"/>
              <a:gd name="connsiteX1897" fmla="*/ 1166060 w 5754907"/>
              <a:gd name="connsiteY1897" fmla="*/ 3301751 h 5268968"/>
              <a:gd name="connsiteX1898" fmla="*/ 1011909 w 5754907"/>
              <a:gd name="connsiteY1898" fmla="*/ 3372087 h 5268968"/>
              <a:gd name="connsiteX1899" fmla="*/ 999486 w 5754907"/>
              <a:gd name="connsiteY1899" fmla="*/ 3372739 h 5268968"/>
              <a:gd name="connsiteX1900" fmla="*/ 977536 w 5754907"/>
              <a:gd name="connsiteY1900" fmla="*/ 3367992 h 5268968"/>
              <a:gd name="connsiteX1901" fmla="*/ 1110565 w 5754907"/>
              <a:gd name="connsiteY1901" fmla="*/ 3309949 h 5268968"/>
              <a:gd name="connsiteX1902" fmla="*/ 952532 w 5754907"/>
              <a:gd name="connsiteY1902" fmla="*/ 3325093 h 5268968"/>
              <a:gd name="connsiteX1903" fmla="*/ 967064 w 5754907"/>
              <a:gd name="connsiteY1903" fmla="*/ 3282125 h 5268968"/>
              <a:gd name="connsiteX1904" fmla="*/ 982225 w 5754907"/>
              <a:gd name="connsiteY1904" fmla="*/ 3272724 h 5268968"/>
              <a:gd name="connsiteX1905" fmla="*/ 938639 w 5754907"/>
              <a:gd name="connsiteY1905" fmla="*/ 3265795 h 5268968"/>
              <a:gd name="connsiteX1906" fmla="*/ 868941 w 5754907"/>
              <a:gd name="connsiteY1906" fmla="*/ 3275058 h 5268968"/>
              <a:gd name="connsiteX1907" fmla="*/ 859857 w 5754907"/>
              <a:gd name="connsiteY1907" fmla="*/ 3276799 h 5268968"/>
              <a:gd name="connsiteX1908" fmla="*/ 1082697 w 5754907"/>
              <a:gd name="connsiteY1908" fmla="*/ 3171409 h 5268968"/>
              <a:gd name="connsiteX1909" fmla="*/ 1087026 w 5754907"/>
              <a:gd name="connsiteY1909" fmla="*/ 3155452 h 5268968"/>
              <a:gd name="connsiteX1910" fmla="*/ 901359 w 5754907"/>
              <a:gd name="connsiteY1910" fmla="*/ 3232881 h 5268968"/>
              <a:gd name="connsiteX1911" fmla="*/ 972539 w 5754907"/>
              <a:gd name="connsiteY1911" fmla="*/ 3191196 h 5268968"/>
              <a:gd name="connsiteX1912" fmla="*/ 1027598 w 5754907"/>
              <a:gd name="connsiteY1912" fmla="*/ 3165131 h 5268968"/>
              <a:gd name="connsiteX1913" fmla="*/ 1037415 w 5754907"/>
              <a:gd name="connsiteY1913" fmla="*/ 3162437 h 5268968"/>
              <a:gd name="connsiteX1914" fmla="*/ 1077824 w 5754907"/>
              <a:gd name="connsiteY1914" fmla="*/ 3147544 h 5268968"/>
              <a:gd name="connsiteX1915" fmla="*/ 1071809 w 5754907"/>
              <a:gd name="connsiteY1915" fmla="*/ 3144271 h 5268968"/>
              <a:gd name="connsiteX1916" fmla="*/ 1119098 w 5754907"/>
              <a:gd name="connsiteY1916" fmla="*/ 3122005 h 5268968"/>
              <a:gd name="connsiteX1917" fmla="*/ 1190706 w 5754907"/>
              <a:gd name="connsiteY1917" fmla="*/ 3080684 h 5268968"/>
              <a:gd name="connsiteX1918" fmla="*/ 1190706 w 5754907"/>
              <a:gd name="connsiteY1918" fmla="*/ 3080684 h 5268968"/>
              <a:gd name="connsiteX1919" fmla="*/ 1143944 w 5754907"/>
              <a:gd name="connsiteY1919" fmla="*/ 3100428 h 5268968"/>
              <a:gd name="connsiteX1920" fmla="*/ 1046636 w 5754907"/>
              <a:gd name="connsiteY1920" fmla="*/ 3141519 h 5268968"/>
              <a:gd name="connsiteX1921" fmla="*/ 1038625 w 5754907"/>
              <a:gd name="connsiteY1921" fmla="*/ 3141250 h 5268968"/>
              <a:gd name="connsiteX1922" fmla="*/ 1019941 w 5754907"/>
              <a:gd name="connsiteY1922" fmla="*/ 3139317 h 5268968"/>
              <a:gd name="connsiteX1923" fmla="*/ 1141859 w 5754907"/>
              <a:gd name="connsiteY1923" fmla="*/ 3097670 h 5268968"/>
              <a:gd name="connsiteX1924" fmla="*/ 1041857 w 5754907"/>
              <a:gd name="connsiteY1924" fmla="*/ 3117576 h 5268968"/>
              <a:gd name="connsiteX1925" fmla="*/ 941857 w 5754907"/>
              <a:gd name="connsiteY1925" fmla="*/ 3137482 h 5268968"/>
              <a:gd name="connsiteX1926" fmla="*/ 999990 w 5754907"/>
              <a:gd name="connsiteY1926" fmla="*/ 3093283 h 5268968"/>
              <a:gd name="connsiteX1927" fmla="*/ 852210 w 5754907"/>
              <a:gd name="connsiteY1927" fmla="*/ 3100712 h 5268968"/>
              <a:gd name="connsiteX1928" fmla="*/ 1038931 w 5754907"/>
              <a:gd name="connsiteY1928" fmla="*/ 3043329 h 5268968"/>
              <a:gd name="connsiteX1929" fmla="*/ 1159989 w 5754907"/>
              <a:gd name="connsiteY1929" fmla="*/ 3010366 h 5268968"/>
              <a:gd name="connsiteX1930" fmla="*/ 1159989 w 5754907"/>
              <a:gd name="connsiteY1930" fmla="*/ 3010366 h 5268968"/>
              <a:gd name="connsiteX1931" fmla="*/ 1010488 w 5754907"/>
              <a:gd name="connsiteY1931" fmla="*/ 3035159 h 5268968"/>
              <a:gd name="connsiteX1932" fmla="*/ 993873 w 5754907"/>
              <a:gd name="connsiteY1932" fmla="*/ 3003358 h 5268968"/>
              <a:gd name="connsiteX1933" fmla="*/ 878566 w 5754907"/>
              <a:gd name="connsiteY1933" fmla="*/ 3034112 h 5268968"/>
              <a:gd name="connsiteX1934" fmla="*/ 845931 w 5754907"/>
              <a:gd name="connsiteY1934" fmla="*/ 3020392 h 5268968"/>
              <a:gd name="connsiteX1935" fmla="*/ 725892 w 5754907"/>
              <a:gd name="connsiteY1935" fmla="*/ 3035067 h 5268968"/>
              <a:gd name="connsiteX1936" fmla="*/ 477087 w 5754907"/>
              <a:gd name="connsiteY1936" fmla="*/ 3080691 h 5268968"/>
              <a:gd name="connsiteX1937" fmla="*/ 729312 w 5754907"/>
              <a:gd name="connsiteY1937" fmla="*/ 3008496 h 5268968"/>
              <a:gd name="connsiteX1938" fmla="*/ 859620 w 5754907"/>
              <a:gd name="connsiteY1938" fmla="*/ 2977947 h 5268968"/>
              <a:gd name="connsiteX1939" fmla="*/ 951393 w 5754907"/>
              <a:gd name="connsiteY1939" fmla="*/ 2937337 h 5268968"/>
              <a:gd name="connsiteX1940" fmla="*/ 827000 w 5754907"/>
              <a:gd name="connsiteY1940" fmla="*/ 2956069 h 5268968"/>
              <a:gd name="connsiteX1941" fmla="*/ 808664 w 5754907"/>
              <a:gd name="connsiteY1941" fmla="*/ 2941631 h 5268968"/>
              <a:gd name="connsiteX1942" fmla="*/ 703610 w 5754907"/>
              <a:gd name="connsiteY1942" fmla="*/ 2964671 h 5268968"/>
              <a:gd name="connsiteX1943" fmla="*/ 599415 w 5754907"/>
              <a:gd name="connsiteY1943" fmla="*/ 2979028 h 5268968"/>
              <a:gd name="connsiteX1944" fmla="*/ 620472 w 5754907"/>
              <a:gd name="connsiteY1944" fmla="*/ 2965970 h 5268968"/>
              <a:gd name="connsiteX1945" fmla="*/ 597943 w 5754907"/>
              <a:gd name="connsiteY1945" fmla="*/ 2945984 h 5268968"/>
              <a:gd name="connsiteX1946" fmla="*/ 794611 w 5754907"/>
              <a:gd name="connsiteY1946" fmla="*/ 2891941 h 5268968"/>
              <a:gd name="connsiteX1947" fmla="*/ 652655 w 5754907"/>
              <a:gd name="connsiteY1947" fmla="*/ 2905287 h 5268968"/>
              <a:gd name="connsiteX1948" fmla="*/ 646609 w 5754907"/>
              <a:gd name="connsiteY1948" fmla="*/ 2906078 h 5268968"/>
              <a:gd name="connsiteX1949" fmla="*/ 729831 w 5754907"/>
              <a:gd name="connsiteY1949" fmla="*/ 2860269 h 5268968"/>
              <a:gd name="connsiteX1950" fmla="*/ 613976 w 5754907"/>
              <a:gd name="connsiteY1950" fmla="*/ 2909545 h 5268968"/>
              <a:gd name="connsiteX1951" fmla="*/ 591168 w 5754907"/>
              <a:gd name="connsiteY1951" fmla="*/ 2905363 h 5268968"/>
              <a:gd name="connsiteX1952" fmla="*/ 638441 w 5754907"/>
              <a:gd name="connsiteY1952" fmla="*/ 2888271 h 5268968"/>
              <a:gd name="connsiteX1953" fmla="*/ 234400 w 5754907"/>
              <a:gd name="connsiteY1953" fmla="*/ 2952739 h 5268968"/>
              <a:gd name="connsiteX1954" fmla="*/ 210991 w 5754907"/>
              <a:gd name="connsiteY1954" fmla="*/ 2955432 h 5268968"/>
              <a:gd name="connsiteX1955" fmla="*/ 212154 w 5754907"/>
              <a:gd name="connsiteY1955" fmla="*/ 2954703 h 5268968"/>
              <a:gd name="connsiteX1956" fmla="*/ 322583 w 5754907"/>
              <a:gd name="connsiteY1956" fmla="*/ 2899800 h 5268968"/>
              <a:gd name="connsiteX1957" fmla="*/ 254610 w 5754907"/>
              <a:gd name="connsiteY1957" fmla="*/ 2923012 h 5268968"/>
              <a:gd name="connsiteX1958" fmla="*/ 201424 w 5754907"/>
              <a:gd name="connsiteY1958" fmla="*/ 2948908 h 5268968"/>
              <a:gd name="connsiteX1959" fmla="*/ 177709 w 5754907"/>
              <a:gd name="connsiteY1959" fmla="*/ 2959259 h 5268968"/>
              <a:gd name="connsiteX1960" fmla="*/ 91836 w 5754907"/>
              <a:gd name="connsiteY1960" fmla="*/ 2969135 h 5268968"/>
              <a:gd name="connsiteX1961" fmla="*/ 92072 w 5754907"/>
              <a:gd name="connsiteY1961" fmla="*/ 2962230 h 5268968"/>
              <a:gd name="connsiteX1962" fmla="*/ 83581 w 5754907"/>
              <a:gd name="connsiteY1962" fmla="*/ 2966939 h 5268968"/>
              <a:gd name="connsiteX1963" fmla="*/ 64180 w 5754907"/>
              <a:gd name="connsiteY1963" fmla="*/ 2972316 h 5268968"/>
              <a:gd name="connsiteX1964" fmla="*/ 0 w 5754907"/>
              <a:gd name="connsiteY1964" fmla="*/ 2979697 h 5268968"/>
              <a:gd name="connsiteX1965" fmla="*/ 20627 w 5754907"/>
              <a:gd name="connsiteY1965" fmla="*/ 2969434 h 5268968"/>
              <a:gd name="connsiteX1966" fmla="*/ 27609 w 5754907"/>
              <a:gd name="connsiteY1966" fmla="*/ 2961169 h 5268968"/>
              <a:gd name="connsiteX1967" fmla="*/ 20627 w 5754907"/>
              <a:gd name="connsiteY1967" fmla="*/ 2969434 h 5268968"/>
              <a:gd name="connsiteX1968" fmla="*/ 13813 w 5754907"/>
              <a:gd name="connsiteY1968" fmla="*/ 2954865 h 5268968"/>
              <a:gd name="connsiteX1969" fmla="*/ 78391 w 5754907"/>
              <a:gd name="connsiteY1969" fmla="*/ 2939461 h 5268968"/>
              <a:gd name="connsiteX1970" fmla="*/ 133787 w 5754907"/>
              <a:gd name="connsiteY1970" fmla="*/ 2930919 h 5268968"/>
              <a:gd name="connsiteX1971" fmla="*/ 136365 w 5754907"/>
              <a:gd name="connsiteY1971" fmla="*/ 2932949 h 5268968"/>
              <a:gd name="connsiteX1972" fmla="*/ 138472 w 5754907"/>
              <a:gd name="connsiteY1972" fmla="*/ 2934608 h 5268968"/>
              <a:gd name="connsiteX1973" fmla="*/ 140663 w 5754907"/>
              <a:gd name="connsiteY1973" fmla="*/ 2936333 h 5268968"/>
              <a:gd name="connsiteX1974" fmla="*/ 141522 w 5754907"/>
              <a:gd name="connsiteY1974" fmla="*/ 2937009 h 5268968"/>
              <a:gd name="connsiteX1975" fmla="*/ 138472 w 5754907"/>
              <a:gd name="connsiteY1975" fmla="*/ 2934608 h 5268968"/>
              <a:gd name="connsiteX1976" fmla="*/ 133787 w 5754907"/>
              <a:gd name="connsiteY1976" fmla="*/ 2930919 h 5268968"/>
              <a:gd name="connsiteX1977" fmla="*/ 78391 w 5754907"/>
              <a:gd name="connsiteY1977" fmla="*/ 2939461 h 5268968"/>
              <a:gd name="connsiteX1978" fmla="*/ 9893 w 5754907"/>
              <a:gd name="connsiteY1978" fmla="*/ 2945351 h 5268968"/>
              <a:gd name="connsiteX1979" fmla="*/ 40813 w 5754907"/>
              <a:gd name="connsiteY1979" fmla="*/ 2926967 h 5268968"/>
              <a:gd name="connsiteX1980" fmla="*/ 53513 w 5754907"/>
              <a:gd name="connsiteY1980" fmla="*/ 2918350 h 5268968"/>
              <a:gd name="connsiteX1981" fmla="*/ 268664 w 5754907"/>
              <a:gd name="connsiteY1981" fmla="*/ 2885141 h 5268968"/>
              <a:gd name="connsiteX1982" fmla="*/ 686017 w 5754907"/>
              <a:gd name="connsiteY1982" fmla="*/ 2799007 h 5268968"/>
              <a:gd name="connsiteX1983" fmla="*/ 847326 w 5754907"/>
              <a:gd name="connsiteY1983" fmla="*/ 2758740 h 5268968"/>
              <a:gd name="connsiteX1984" fmla="*/ 827290 w 5754907"/>
              <a:gd name="connsiteY1984" fmla="*/ 2753508 h 5268968"/>
              <a:gd name="connsiteX1985" fmla="*/ 657432 w 5754907"/>
              <a:gd name="connsiteY1985" fmla="*/ 2792284 h 5268968"/>
              <a:gd name="connsiteX1986" fmla="*/ 487733 w 5754907"/>
              <a:gd name="connsiteY1986" fmla="*/ 2821454 h 5268968"/>
              <a:gd name="connsiteX1987" fmla="*/ 464344 w 5754907"/>
              <a:gd name="connsiteY1987" fmla="*/ 2810149 h 5268968"/>
              <a:gd name="connsiteX1988" fmla="*/ 320596 w 5754907"/>
              <a:gd name="connsiteY1988" fmla="*/ 2832734 h 5268968"/>
              <a:gd name="connsiteX1989" fmla="*/ 292172 w 5754907"/>
              <a:gd name="connsiteY1989" fmla="*/ 2816405 h 5268968"/>
              <a:gd name="connsiteX1990" fmla="*/ 283301 w 5754907"/>
              <a:gd name="connsiteY1990" fmla="*/ 2817150 h 5268968"/>
              <a:gd name="connsiteX1991" fmla="*/ 275790 w 5754907"/>
              <a:gd name="connsiteY1991" fmla="*/ 2819717 h 5268968"/>
              <a:gd name="connsiteX1992" fmla="*/ 263603 w 5754907"/>
              <a:gd name="connsiteY1992" fmla="*/ 2820272 h 5268968"/>
              <a:gd name="connsiteX1993" fmla="*/ 261919 w 5754907"/>
              <a:gd name="connsiteY1993" fmla="*/ 2818525 h 5268968"/>
              <a:gd name="connsiteX1994" fmla="*/ 256973 w 5754907"/>
              <a:gd name="connsiteY1994" fmla="*/ 2820574 h 5268968"/>
              <a:gd name="connsiteX1995" fmla="*/ 263603 w 5754907"/>
              <a:gd name="connsiteY1995" fmla="*/ 2820272 h 5268968"/>
              <a:gd name="connsiteX1996" fmla="*/ 266220 w 5754907"/>
              <a:gd name="connsiteY1996" fmla="*/ 2822988 h 5268968"/>
              <a:gd name="connsiteX1997" fmla="*/ 224176 w 5754907"/>
              <a:gd name="connsiteY1997" fmla="*/ 2816462 h 5268968"/>
              <a:gd name="connsiteX1998" fmla="*/ 372978 w 5754907"/>
              <a:gd name="connsiteY1998" fmla="*/ 2790743 h 5268968"/>
              <a:gd name="connsiteX1999" fmla="*/ 394894 w 5754907"/>
              <a:gd name="connsiteY1999" fmla="*/ 2769003 h 5268968"/>
              <a:gd name="connsiteX2000" fmla="*/ 526061 w 5754907"/>
              <a:gd name="connsiteY2000" fmla="*/ 2729773 h 5268968"/>
              <a:gd name="connsiteX2001" fmla="*/ 721010 w 5754907"/>
              <a:gd name="connsiteY2001" fmla="*/ 2693095 h 5268968"/>
              <a:gd name="connsiteX2002" fmla="*/ 679143 w 5754907"/>
              <a:gd name="connsiteY2002" fmla="*/ 2668801 h 5268968"/>
              <a:gd name="connsiteX2003" fmla="*/ 620395 w 5754907"/>
              <a:gd name="connsiteY2003" fmla="*/ 2671275 h 5268968"/>
              <a:gd name="connsiteX2004" fmla="*/ 526308 w 5754907"/>
              <a:gd name="connsiteY2004" fmla="*/ 2679363 h 5268968"/>
              <a:gd name="connsiteX2005" fmla="*/ 402757 w 5754907"/>
              <a:gd name="connsiteY2005" fmla="*/ 2697573 h 5268968"/>
              <a:gd name="connsiteX2006" fmla="*/ 86608 w 5754907"/>
              <a:gd name="connsiteY2006" fmla="*/ 2742683 h 5268968"/>
              <a:gd name="connsiteX2007" fmla="*/ 65537 w 5754907"/>
              <a:gd name="connsiteY2007" fmla="*/ 2745665 h 5268968"/>
              <a:gd name="connsiteX2008" fmla="*/ 83937 w 5754907"/>
              <a:gd name="connsiteY2008" fmla="*/ 2731994 h 5268968"/>
              <a:gd name="connsiteX2009" fmla="*/ 89871 w 5754907"/>
              <a:gd name="connsiteY2009" fmla="*/ 2726682 h 5268968"/>
              <a:gd name="connsiteX2010" fmla="*/ 155134 w 5754907"/>
              <a:gd name="connsiteY2010" fmla="*/ 2715300 h 5268968"/>
              <a:gd name="connsiteX2011" fmla="*/ 324833 w 5754907"/>
              <a:gd name="connsiteY2011" fmla="*/ 2686131 h 5268968"/>
              <a:gd name="connsiteX2012" fmla="*/ 333467 w 5754907"/>
              <a:gd name="connsiteY2012" fmla="*/ 2646819 h 5268968"/>
              <a:gd name="connsiteX2013" fmla="*/ 409078 w 5754907"/>
              <a:gd name="connsiteY2013" fmla="*/ 2625740 h 5268968"/>
              <a:gd name="connsiteX2014" fmla="*/ 480638 w 5754907"/>
              <a:gd name="connsiteY2014" fmla="*/ 2597665 h 5268968"/>
              <a:gd name="connsiteX2015" fmla="*/ 731001 w 5754907"/>
              <a:gd name="connsiteY2015" fmla="*/ 2544284 h 5268968"/>
              <a:gd name="connsiteX2016" fmla="*/ 810803 w 5754907"/>
              <a:gd name="connsiteY2016" fmla="*/ 2528752 h 5268968"/>
              <a:gd name="connsiteX2017" fmla="*/ 766712 w 5754907"/>
              <a:gd name="connsiteY2017" fmla="*/ 2528928 h 5268968"/>
              <a:gd name="connsiteX2018" fmla="*/ 751662 w 5754907"/>
              <a:gd name="connsiteY2018" fmla="*/ 2531334 h 5268968"/>
              <a:gd name="connsiteX2019" fmla="*/ 752057 w 5754907"/>
              <a:gd name="connsiteY2019" fmla="*/ 2531225 h 5268968"/>
              <a:gd name="connsiteX2020" fmla="*/ 749130 w 5754907"/>
              <a:gd name="connsiteY2020" fmla="*/ 2531738 h 5268968"/>
              <a:gd name="connsiteX2021" fmla="*/ 744396 w 5754907"/>
              <a:gd name="connsiteY2021" fmla="*/ 2532495 h 5268968"/>
              <a:gd name="connsiteX2022" fmla="*/ 743066 w 5754907"/>
              <a:gd name="connsiteY2022" fmla="*/ 2532800 h 5268968"/>
              <a:gd name="connsiteX2023" fmla="*/ 749130 w 5754907"/>
              <a:gd name="connsiteY2023" fmla="*/ 2531738 h 5268968"/>
              <a:gd name="connsiteX2024" fmla="*/ 751662 w 5754907"/>
              <a:gd name="connsiteY2024" fmla="*/ 2531334 h 5268968"/>
              <a:gd name="connsiteX2025" fmla="*/ 638678 w 5754907"/>
              <a:gd name="connsiteY2025" fmla="*/ 2562484 h 5268968"/>
              <a:gd name="connsiteX2026" fmla="*/ 541104 w 5754907"/>
              <a:gd name="connsiteY2026" fmla="*/ 2577827 h 5268968"/>
              <a:gd name="connsiteX2027" fmla="*/ 508467 w 5754907"/>
              <a:gd name="connsiteY2027" fmla="*/ 2564107 h 5268968"/>
              <a:gd name="connsiteX2028" fmla="*/ 433718 w 5754907"/>
              <a:gd name="connsiteY2028" fmla="*/ 2576504 h 5268968"/>
              <a:gd name="connsiteX2029" fmla="*/ 374987 w 5754907"/>
              <a:gd name="connsiteY2029" fmla="*/ 2570818 h 5268968"/>
              <a:gd name="connsiteX2030" fmla="*/ 484237 w 5754907"/>
              <a:gd name="connsiteY2030" fmla="*/ 2553327 h 5268968"/>
              <a:gd name="connsiteX2031" fmla="*/ 521296 w 5754907"/>
              <a:gd name="connsiteY2031" fmla="*/ 2530346 h 5268968"/>
              <a:gd name="connsiteX2032" fmla="*/ 565743 w 5754907"/>
              <a:gd name="connsiteY2032" fmla="*/ 2528590 h 5268968"/>
              <a:gd name="connsiteX2033" fmla="*/ 601961 w 5754907"/>
              <a:gd name="connsiteY2033" fmla="*/ 2506133 h 5268968"/>
              <a:gd name="connsiteX2034" fmla="*/ 712912 w 5754907"/>
              <a:gd name="connsiteY2034" fmla="*/ 2479437 h 5268968"/>
              <a:gd name="connsiteX2035" fmla="*/ 783628 w 5754907"/>
              <a:gd name="connsiteY2035" fmla="*/ 2451884 h 5268968"/>
              <a:gd name="connsiteX2036" fmla="*/ 544073 w 5754907"/>
              <a:gd name="connsiteY2036" fmla="*/ 2499923 h 5268968"/>
              <a:gd name="connsiteX2037" fmla="*/ 441188 w 5754907"/>
              <a:gd name="connsiteY2037" fmla="*/ 2516014 h 5268968"/>
              <a:gd name="connsiteX2038" fmla="*/ 414999 w 5754907"/>
              <a:gd name="connsiteY2038" fmla="*/ 2519148 h 5268968"/>
              <a:gd name="connsiteX2039" fmla="*/ 419958 w 5754907"/>
              <a:gd name="connsiteY2039" fmla="*/ 2516802 h 5268968"/>
              <a:gd name="connsiteX2040" fmla="*/ 461001 w 5754907"/>
              <a:gd name="connsiteY2040" fmla="*/ 2497201 h 5268968"/>
              <a:gd name="connsiteX2041" fmla="*/ 525738 w 5754907"/>
              <a:gd name="connsiteY2041" fmla="*/ 2485485 h 5268968"/>
              <a:gd name="connsiteX2042" fmla="*/ 587907 w 5754907"/>
              <a:gd name="connsiteY2042" fmla="*/ 2456444 h 5268968"/>
              <a:gd name="connsiteX2043" fmla="*/ 542226 w 5754907"/>
              <a:gd name="connsiteY2043" fmla="*/ 2458962 h 5268968"/>
              <a:gd name="connsiteX2044" fmla="*/ 633471 w 5754907"/>
              <a:gd name="connsiteY2044" fmla="*/ 2417815 h 5268968"/>
              <a:gd name="connsiteX2045" fmla="*/ 858647 w 5754907"/>
              <a:gd name="connsiteY2045" fmla="*/ 2313152 h 5268968"/>
              <a:gd name="connsiteX2046" fmla="*/ 808140 w 5754907"/>
              <a:gd name="connsiteY2046" fmla="*/ 2324970 h 5268968"/>
              <a:gd name="connsiteX2047" fmla="*/ 534661 w 5754907"/>
              <a:gd name="connsiteY2047" fmla="*/ 2438268 h 5268968"/>
              <a:gd name="connsiteX2048" fmla="*/ 561516 w 5754907"/>
              <a:gd name="connsiteY2048" fmla="*/ 2406474 h 5268968"/>
              <a:gd name="connsiteX2049" fmla="*/ 962839 w 5754907"/>
              <a:gd name="connsiteY2049" fmla="*/ 2219203 h 5268968"/>
              <a:gd name="connsiteX2050" fmla="*/ 914741 w 5754907"/>
              <a:gd name="connsiteY2050" fmla="*/ 2218887 h 5268968"/>
              <a:gd name="connsiteX2051" fmla="*/ 570117 w 5754907"/>
              <a:gd name="connsiteY2051" fmla="*/ 2366887 h 5268968"/>
              <a:gd name="connsiteX2052" fmla="*/ 975202 w 5754907"/>
              <a:gd name="connsiteY2052" fmla="*/ 2175168 h 5268968"/>
              <a:gd name="connsiteX2053" fmla="*/ 1022998 w 5754907"/>
              <a:gd name="connsiteY2053" fmla="*/ 2147985 h 5268968"/>
              <a:gd name="connsiteX2054" fmla="*/ 991854 w 5754907"/>
              <a:gd name="connsiteY2054" fmla="*/ 2155455 h 5268968"/>
              <a:gd name="connsiteX2055" fmla="*/ 796549 w 5754907"/>
              <a:gd name="connsiteY2055" fmla="*/ 2233460 h 5268968"/>
              <a:gd name="connsiteX2056" fmla="*/ 738243 w 5754907"/>
              <a:gd name="connsiteY2056" fmla="*/ 2245227 h 5268968"/>
              <a:gd name="connsiteX2057" fmla="*/ 569566 w 5754907"/>
              <a:gd name="connsiteY2057" fmla="*/ 2319570 h 5268968"/>
              <a:gd name="connsiteX2058" fmla="*/ 661172 w 5754907"/>
              <a:gd name="connsiteY2058" fmla="*/ 2268379 h 5268968"/>
              <a:gd name="connsiteX2059" fmla="*/ 754895 w 5754907"/>
              <a:gd name="connsiteY2059" fmla="*/ 2225513 h 5268968"/>
              <a:gd name="connsiteX2060" fmla="*/ 619766 w 5754907"/>
              <a:gd name="connsiteY2060" fmla="*/ 2280257 h 5268968"/>
              <a:gd name="connsiteX2061" fmla="*/ 285063 w 5754907"/>
              <a:gd name="connsiteY2061" fmla="*/ 2436632 h 5268968"/>
              <a:gd name="connsiteX2062" fmla="*/ 215787 w 5754907"/>
              <a:gd name="connsiteY2062" fmla="*/ 2459836 h 5268968"/>
              <a:gd name="connsiteX2063" fmla="*/ 327517 w 5754907"/>
              <a:gd name="connsiteY2063" fmla="*/ 2404941 h 5268968"/>
              <a:gd name="connsiteX2064" fmla="*/ 622740 w 5754907"/>
              <a:gd name="connsiteY2064" fmla="*/ 2256618 h 5268968"/>
              <a:gd name="connsiteX2065" fmla="*/ 641507 w 5754907"/>
              <a:gd name="connsiteY2065" fmla="*/ 2245231 h 5268968"/>
              <a:gd name="connsiteX2066" fmla="*/ 494594 w 5754907"/>
              <a:gd name="connsiteY2066" fmla="*/ 2303093 h 5268968"/>
              <a:gd name="connsiteX2067" fmla="*/ 132752 w 5754907"/>
              <a:gd name="connsiteY2067" fmla="*/ 2482312 h 5268968"/>
              <a:gd name="connsiteX2068" fmla="*/ 67464 w 5754907"/>
              <a:gd name="connsiteY2068" fmla="*/ 2502344 h 5268968"/>
              <a:gd name="connsiteX2069" fmla="*/ 86131 w 5754907"/>
              <a:gd name="connsiteY2069" fmla="*/ 2492108 h 5268968"/>
              <a:gd name="connsiteX2070" fmla="*/ 116140 w 5754907"/>
              <a:gd name="connsiteY2070" fmla="*/ 2485316 h 5268968"/>
              <a:gd name="connsiteX2071" fmla="*/ 140166 w 5754907"/>
              <a:gd name="connsiteY2071" fmla="*/ 2476595 h 5268968"/>
              <a:gd name="connsiteX2072" fmla="*/ 130936 w 5754907"/>
              <a:gd name="connsiteY2072" fmla="*/ 2470197 h 5268968"/>
              <a:gd name="connsiteX2073" fmla="*/ 137843 w 5754907"/>
              <a:gd name="connsiteY2073" fmla="*/ 2466999 h 5268968"/>
              <a:gd name="connsiteX2074" fmla="*/ 197766 w 5754907"/>
              <a:gd name="connsiteY2074" fmla="*/ 2423913 h 5268968"/>
              <a:gd name="connsiteX2075" fmla="*/ 102122 w 5754907"/>
              <a:gd name="connsiteY2075" fmla="*/ 2470600 h 5268968"/>
              <a:gd name="connsiteX2076" fmla="*/ 96043 w 5754907"/>
              <a:gd name="connsiteY2076" fmla="*/ 2473356 h 5268968"/>
              <a:gd name="connsiteX2077" fmla="*/ 95092 w 5754907"/>
              <a:gd name="connsiteY2077" fmla="*/ 2473453 h 5268968"/>
              <a:gd name="connsiteX2078" fmla="*/ 73836 w 5754907"/>
              <a:gd name="connsiteY2078" fmla="*/ 2477824 h 5268968"/>
              <a:gd name="connsiteX2079" fmla="*/ 207025 w 5754907"/>
              <a:gd name="connsiteY2079" fmla="*/ 2405990 h 5268968"/>
              <a:gd name="connsiteX2080" fmla="*/ 417216 w 5754907"/>
              <a:gd name="connsiteY2080" fmla="*/ 2298749 h 5268968"/>
              <a:gd name="connsiteX2081" fmla="*/ 443786 w 5754907"/>
              <a:gd name="connsiteY2081" fmla="*/ 2287415 h 5268968"/>
              <a:gd name="connsiteX2082" fmla="*/ 412639 w 5754907"/>
              <a:gd name="connsiteY2082" fmla="*/ 2294884 h 5268968"/>
              <a:gd name="connsiteX2083" fmla="*/ 26098 w 5754907"/>
              <a:gd name="connsiteY2083" fmla="*/ 2473939 h 5268968"/>
              <a:gd name="connsiteX2084" fmla="*/ 436273 w 5754907"/>
              <a:gd name="connsiteY2084" fmla="*/ 2266904 h 5268968"/>
              <a:gd name="connsiteX2085" fmla="*/ 485174 w 5754907"/>
              <a:gd name="connsiteY2085" fmla="*/ 2227582 h 5268968"/>
              <a:gd name="connsiteX2086" fmla="*/ 421779 w 5754907"/>
              <a:gd name="connsiteY2086" fmla="*/ 2254661 h 5268968"/>
              <a:gd name="connsiteX2087" fmla="*/ 235855 w 5754907"/>
              <a:gd name="connsiteY2087" fmla="*/ 2341680 h 5268968"/>
              <a:gd name="connsiteX2088" fmla="*/ 391192 w 5754907"/>
              <a:gd name="connsiteY2088" fmla="*/ 2260695 h 5268968"/>
              <a:gd name="connsiteX2089" fmla="*/ 560643 w 5754907"/>
              <a:gd name="connsiteY2089" fmla="*/ 2176926 h 5268968"/>
              <a:gd name="connsiteX2090" fmla="*/ 885682 w 5754907"/>
              <a:gd name="connsiteY2090" fmla="*/ 2031995 h 5268968"/>
              <a:gd name="connsiteX2091" fmla="*/ 1041338 w 5754907"/>
              <a:gd name="connsiteY2091" fmla="*/ 1958366 h 5268968"/>
              <a:gd name="connsiteX2092" fmla="*/ 1072664 w 5754907"/>
              <a:gd name="connsiteY2092" fmla="*/ 1947265 h 5268968"/>
              <a:gd name="connsiteX2093" fmla="*/ 952233 w 5754907"/>
              <a:gd name="connsiteY2093" fmla="*/ 2003733 h 5268968"/>
              <a:gd name="connsiteX2094" fmla="*/ 814014 w 5754907"/>
              <a:gd name="connsiteY2094" fmla="*/ 2070233 h 5268968"/>
              <a:gd name="connsiteX2095" fmla="*/ 729390 w 5754907"/>
              <a:gd name="connsiteY2095" fmla="*/ 2113158 h 5268968"/>
              <a:gd name="connsiteX2096" fmla="*/ 725117 w 5754907"/>
              <a:gd name="connsiteY2096" fmla="*/ 2136788 h 5268968"/>
              <a:gd name="connsiteX2097" fmla="*/ 703888 w 5754907"/>
              <a:gd name="connsiteY2097" fmla="*/ 2152634 h 5268968"/>
              <a:gd name="connsiteX2098" fmla="*/ 814568 w 5754907"/>
              <a:gd name="connsiteY2098" fmla="*/ 2117553 h 5268968"/>
              <a:gd name="connsiteX2099" fmla="*/ 813564 w 5754907"/>
              <a:gd name="connsiteY2099" fmla="*/ 2124251 h 5268968"/>
              <a:gd name="connsiteX2100" fmla="*/ 807586 w 5754907"/>
              <a:gd name="connsiteY2100" fmla="*/ 2125819 h 5268968"/>
              <a:gd name="connsiteX2101" fmla="*/ 813300 w 5754907"/>
              <a:gd name="connsiteY2101" fmla="*/ 2126015 h 5268968"/>
              <a:gd name="connsiteX2102" fmla="*/ 813564 w 5754907"/>
              <a:gd name="connsiteY2102" fmla="*/ 2124251 h 5268968"/>
              <a:gd name="connsiteX2103" fmla="*/ 847543 w 5754907"/>
              <a:gd name="connsiteY2103" fmla="*/ 2115341 h 5268968"/>
              <a:gd name="connsiteX2104" fmla="*/ 963942 w 5754907"/>
              <a:gd name="connsiteY2104" fmla="*/ 2055231 h 5268968"/>
              <a:gd name="connsiteX2105" fmla="*/ 1124413 w 5754907"/>
              <a:gd name="connsiteY2105" fmla="*/ 1987804 h 5268968"/>
              <a:gd name="connsiteX2106" fmla="*/ 1123589 w 5754907"/>
              <a:gd name="connsiteY2106" fmla="*/ 1986081 h 5268968"/>
              <a:gd name="connsiteX2107" fmla="*/ 1110675 w 5754907"/>
              <a:gd name="connsiteY2107" fmla="*/ 1920784 h 5268968"/>
              <a:gd name="connsiteX2108" fmla="*/ 1109999 w 5754907"/>
              <a:gd name="connsiteY2108" fmla="*/ 1917856 h 5268968"/>
              <a:gd name="connsiteX2109" fmla="*/ 1105242 w 5754907"/>
              <a:gd name="connsiteY2109" fmla="*/ 1919321 h 5268968"/>
              <a:gd name="connsiteX2110" fmla="*/ 1094394 w 5754907"/>
              <a:gd name="connsiteY2110" fmla="*/ 1921710 h 5268968"/>
              <a:gd name="connsiteX2111" fmla="*/ 1109367 w 5754907"/>
              <a:gd name="connsiteY2111" fmla="*/ 1915134 h 5268968"/>
              <a:gd name="connsiteX2112" fmla="*/ 1104688 w 5754907"/>
              <a:gd name="connsiteY2112" fmla="*/ 1894914 h 5268968"/>
              <a:gd name="connsiteX2113" fmla="*/ 1097318 w 5754907"/>
              <a:gd name="connsiteY2113" fmla="*/ 1872965 h 5268968"/>
              <a:gd name="connsiteX2114" fmla="*/ 1101810 w 5754907"/>
              <a:gd name="connsiteY2114" fmla="*/ 1832420 h 5268968"/>
              <a:gd name="connsiteX2115" fmla="*/ 1085130 w 5754907"/>
              <a:gd name="connsiteY2115" fmla="*/ 1807924 h 5268968"/>
              <a:gd name="connsiteX2116" fmla="*/ 1093983 w 5754907"/>
              <a:gd name="connsiteY2116" fmla="*/ 1768915 h 5268968"/>
              <a:gd name="connsiteX2117" fmla="*/ 1086772 w 5754907"/>
              <a:gd name="connsiteY2117" fmla="*/ 1741879 h 5268968"/>
              <a:gd name="connsiteX2118" fmla="*/ 1074410 w 5754907"/>
              <a:gd name="connsiteY2118" fmla="*/ 1715498 h 5268968"/>
              <a:gd name="connsiteX2119" fmla="*/ 1066677 w 5754907"/>
              <a:gd name="connsiteY2119" fmla="*/ 1708253 h 5268968"/>
              <a:gd name="connsiteX2120" fmla="*/ 1070257 w 5754907"/>
              <a:gd name="connsiteY2120" fmla="*/ 1707361 h 5268968"/>
              <a:gd name="connsiteX2121" fmla="*/ 1074524 w 5754907"/>
              <a:gd name="connsiteY2121" fmla="*/ 1709742 h 5268968"/>
              <a:gd name="connsiteX2122" fmla="*/ 1078382 w 5754907"/>
              <a:gd name="connsiteY2122" fmla="*/ 1702549 h 5268968"/>
              <a:gd name="connsiteX2123" fmla="*/ 1079090 w 5754907"/>
              <a:gd name="connsiteY2123" fmla="*/ 1698956 h 5268968"/>
              <a:gd name="connsiteX2124" fmla="*/ 1065561 w 5754907"/>
              <a:gd name="connsiteY2124" fmla="*/ 1688118 h 5268968"/>
              <a:gd name="connsiteX2125" fmla="*/ 1059569 w 5754907"/>
              <a:gd name="connsiteY2125" fmla="*/ 1677909 h 5268968"/>
              <a:gd name="connsiteX2126" fmla="*/ 1080687 w 5754907"/>
              <a:gd name="connsiteY2126" fmla="*/ 1690660 h 5268968"/>
              <a:gd name="connsiteX2127" fmla="*/ 1074512 w 5754907"/>
              <a:gd name="connsiteY2127" fmla="*/ 1656483 h 5268968"/>
              <a:gd name="connsiteX2128" fmla="*/ 1063125 w 5754907"/>
              <a:gd name="connsiteY2128" fmla="*/ 1624791 h 5268968"/>
              <a:gd name="connsiteX2129" fmla="*/ 1067253 w 5754907"/>
              <a:gd name="connsiteY2129" fmla="*/ 1571378 h 5268968"/>
              <a:gd name="connsiteX2130" fmla="*/ 1046214 w 5754907"/>
              <a:gd name="connsiteY2130" fmla="*/ 1545346 h 5268968"/>
              <a:gd name="connsiteX2131" fmla="*/ 1057581 w 5754907"/>
              <a:gd name="connsiteY2131" fmla="*/ 1513103 h 5268968"/>
              <a:gd name="connsiteX2132" fmla="*/ 1047466 w 5754907"/>
              <a:gd name="connsiteY2132" fmla="*/ 1497781 h 5268968"/>
              <a:gd name="connsiteX2133" fmla="*/ 1050877 w 5754907"/>
              <a:gd name="connsiteY2133" fmla="*/ 1486369 h 5268968"/>
              <a:gd name="connsiteX2134" fmla="*/ 1050833 w 5754907"/>
              <a:gd name="connsiteY2134" fmla="*/ 1480465 h 5268968"/>
              <a:gd name="connsiteX2135" fmla="*/ 1041530 w 5754907"/>
              <a:gd name="connsiteY2135" fmla="*/ 1473707 h 5268968"/>
              <a:gd name="connsiteX2136" fmla="*/ 984629 w 5754907"/>
              <a:gd name="connsiteY2136" fmla="*/ 1433549 h 5268968"/>
              <a:gd name="connsiteX2137" fmla="*/ 895502 w 5754907"/>
              <a:gd name="connsiteY2137" fmla="*/ 1364446 h 5268968"/>
              <a:gd name="connsiteX2138" fmla="*/ 824326 w 5754907"/>
              <a:gd name="connsiteY2138" fmla="*/ 1310519 h 5268968"/>
              <a:gd name="connsiteX2139" fmla="*/ 843608 w 5754907"/>
              <a:gd name="connsiteY2139" fmla="*/ 1320914 h 5268968"/>
              <a:gd name="connsiteX2140" fmla="*/ 931247 w 5754907"/>
              <a:gd name="connsiteY2140" fmla="*/ 1362621 h 5268968"/>
              <a:gd name="connsiteX2141" fmla="*/ 825089 w 5754907"/>
              <a:gd name="connsiteY2141" fmla="*/ 1303039 h 5268968"/>
              <a:gd name="connsiteX2142" fmla="*/ 848035 w 5754907"/>
              <a:gd name="connsiteY2142" fmla="*/ 1288373 h 5268968"/>
              <a:gd name="connsiteX2143" fmla="*/ 817888 w 5754907"/>
              <a:gd name="connsiteY2143" fmla="*/ 1268812 h 5268968"/>
              <a:gd name="connsiteX2144" fmla="*/ 796072 w 5754907"/>
              <a:gd name="connsiteY2144" fmla="*/ 1247938 h 5268968"/>
              <a:gd name="connsiteX2145" fmla="*/ 804101 w 5754907"/>
              <a:gd name="connsiteY2145" fmla="*/ 1248017 h 5268968"/>
              <a:gd name="connsiteX2146" fmla="*/ 821650 w 5754907"/>
              <a:gd name="connsiteY2146" fmla="*/ 1263393 h 5268968"/>
              <a:gd name="connsiteX2147" fmla="*/ 849319 w 5754907"/>
              <a:gd name="connsiteY2147" fmla="*/ 1281497 h 5268968"/>
              <a:gd name="connsiteX2148" fmla="*/ 860961 w 5754907"/>
              <a:gd name="connsiteY2148" fmla="*/ 1277522 h 5268968"/>
              <a:gd name="connsiteX2149" fmla="*/ 990339 w 5754907"/>
              <a:gd name="connsiteY2149" fmla="*/ 1370936 h 5268968"/>
              <a:gd name="connsiteX2150" fmla="*/ 968110 w 5754907"/>
              <a:gd name="connsiteY2150" fmla="*/ 1345483 h 5268968"/>
              <a:gd name="connsiteX2151" fmla="*/ 907404 w 5754907"/>
              <a:gd name="connsiteY2151" fmla="*/ 1298298 h 5268968"/>
              <a:gd name="connsiteX2152" fmla="*/ 893173 w 5754907"/>
              <a:gd name="connsiteY2152" fmla="*/ 1287630 h 5268968"/>
              <a:gd name="connsiteX2153" fmla="*/ 899474 w 5754907"/>
              <a:gd name="connsiteY2153" fmla="*/ 1290833 h 5268968"/>
              <a:gd name="connsiteX2154" fmla="*/ 917465 w 5754907"/>
              <a:gd name="connsiteY2154" fmla="*/ 1268861 h 5268968"/>
              <a:gd name="connsiteX2155" fmla="*/ 964002 w 5754907"/>
              <a:gd name="connsiteY2155" fmla="*/ 1296865 h 5268968"/>
              <a:gd name="connsiteX2156" fmla="*/ 941988 w 5754907"/>
              <a:gd name="connsiteY2156" fmla="*/ 1273567 h 5268968"/>
              <a:gd name="connsiteX2157" fmla="*/ 863924 w 5754907"/>
              <a:gd name="connsiteY2157" fmla="*/ 1205607 h 5268968"/>
              <a:gd name="connsiteX2158" fmla="*/ 941938 w 5754907"/>
              <a:gd name="connsiteY2158" fmla="*/ 1240715 h 5268968"/>
              <a:gd name="connsiteX2159" fmla="*/ 1007598 w 5754907"/>
              <a:gd name="connsiteY2159" fmla="*/ 1271199 h 5268968"/>
              <a:gd name="connsiteX2160" fmla="*/ 1019922 w 5754907"/>
              <a:gd name="connsiteY2160" fmla="*/ 1275775 h 5268968"/>
              <a:gd name="connsiteX2161" fmla="*/ 1022796 w 5754907"/>
              <a:gd name="connsiteY2161" fmla="*/ 1266784 h 5268968"/>
              <a:gd name="connsiteX2162" fmla="*/ 1017394 w 5754907"/>
              <a:gd name="connsiteY2162" fmla="*/ 1261559 h 5268968"/>
              <a:gd name="connsiteX2163" fmla="*/ 940713 w 5754907"/>
              <a:gd name="connsiteY2163" fmla="*/ 1213993 h 5268968"/>
              <a:gd name="connsiteX2164" fmla="*/ 717819 w 5754907"/>
              <a:gd name="connsiteY2164" fmla="*/ 1072671 h 5268968"/>
              <a:gd name="connsiteX2165" fmla="*/ 649465 w 5754907"/>
              <a:gd name="connsiteY2165" fmla="*/ 1020348 h 5268968"/>
              <a:gd name="connsiteX2166" fmla="*/ 778814 w 5754907"/>
              <a:gd name="connsiteY2166" fmla="*/ 1097095 h 5268968"/>
              <a:gd name="connsiteX2167" fmla="*/ 897916 w 5754907"/>
              <a:gd name="connsiteY2167" fmla="*/ 1154791 h 5268968"/>
              <a:gd name="connsiteX2168" fmla="*/ 923325 w 5754907"/>
              <a:gd name="connsiteY2168" fmla="*/ 1165275 h 5268968"/>
              <a:gd name="connsiteX2169" fmla="*/ 938729 w 5754907"/>
              <a:gd name="connsiteY2169" fmla="*/ 1175891 h 5268968"/>
              <a:gd name="connsiteX2170" fmla="*/ 997833 w 5754907"/>
              <a:gd name="connsiteY2170" fmla="*/ 1218155 h 5268968"/>
              <a:gd name="connsiteX2171" fmla="*/ 995921 w 5754907"/>
              <a:gd name="connsiteY2171" fmla="*/ 1213117 h 5268968"/>
              <a:gd name="connsiteX2172" fmla="*/ 994687 w 5754907"/>
              <a:gd name="connsiteY2172" fmla="*/ 1197544 h 5268968"/>
              <a:gd name="connsiteX2173" fmla="*/ 988462 w 5754907"/>
              <a:gd name="connsiteY2173" fmla="*/ 1192151 h 5268968"/>
              <a:gd name="connsiteX2174" fmla="*/ 994603 w 5754907"/>
              <a:gd name="connsiteY2174" fmla="*/ 1194685 h 5268968"/>
              <a:gd name="connsiteX2175" fmla="*/ 995090 w 5754907"/>
              <a:gd name="connsiteY2175" fmla="*/ 1183005 h 5268968"/>
              <a:gd name="connsiteX2176" fmla="*/ 977652 w 5754907"/>
              <a:gd name="connsiteY2176" fmla="*/ 1169717 h 5268968"/>
              <a:gd name="connsiteX2177" fmla="*/ 965136 w 5754907"/>
              <a:gd name="connsiteY2177" fmla="*/ 1152996 h 5268968"/>
              <a:gd name="connsiteX2178" fmla="*/ 974287 w 5754907"/>
              <a:gd name="connsiteY2178" fmla="*/ 1153269 h 5268968"/>
              <a:gd name="connsiteX2179" fmla="*/ 992005 w 5754907"/>
              <a:gd name="connsiteY2179" fmla="*/ 1160135 h 5268968"/>
              <a:gd name="connsiteX2180" fmla="*/ 988355 w 5754907"/>
              <a:gd name="connsiteY2180" fmla="*/ 1150316 h 5268968"/>
              <a:gd name="connsiteX2181" fmla="*/ 982643 w 5754907"/>
              <a:gd name="connsiteY2181" fmla="*/ 1134952 h 5268968"/>
              <a:gd name="connsiteX2182" fmla="*/ 984805 w 5754907"/>
              <a:gd name="connsiteY2182" fmla="*/ 1118077 h 5268968"/>
              <a:gd name="connsiteX2183" fmla="*/ 983779 w 5754907"/>
              <a:gd name="connsiteY2183" fmla="*/ 1117184 h 5268968"/>
              <a:gd name="connsiteX2184" fmla="*/ 979702 w 5754907"/>
              <a:gd name="connsiteY2184" fmla="*/ 1110235 h 5268968"/>
              <a:gd name="connsiteX2185" fmla="*/ 987976 w 5754907"/>
              <a:gd name="connsiteY2185" fmla="*/ 1104557 h 5268968"/>
              <a:gd name="connsiteX2186" fmla="*/ 988674 w 5754907"/>
              <a:gd name="connsiteY2186" fmla="*/ 1104318 h 5268968"/>
              <a:gd name="connsiteX2187" fmla="*/ 989650 w 5754907"/>
              <a:gd name="connsiteY2187" fmla="*/ 1101172 h 5268968"/>
              <a:gd name="connsiteX2188" fmla="*/ 977328 w 5754907"/>
              <a:gd name="connsiteY2188" fmla="*/ 1078215 h 5268968"/>
              <a:gd name="connsiteX2189" fmla="*/ 984338 w 5754907"/>
              <a:gd name="connsiteY2189" fmla="*/ 1044433 h 5268968"/>
              <a:gd name="connsiteX2190" fmla="*/ 966179 w 5754907"/>
              <a:gd name="connsiteY2190" fmla="*/ 1038032 h 5268968"/>
              <a:gd name="connsiteX2191" fmla="*/ 968231 w 5754907"/>
              <a:gd name="connsiteY2191" fmla="*/ 1026998 h 5268968"/>
              <a:gd name="connsiteX2192" fmla="*/ 968918 w 5754907"/>
              <a:gd name="connsiteY2192" fmla="*/ 1025723 h 5268968"/>
              <a:gd name="connsiteX2193" fmla="*/ 806109 w 5754907"/>
              <a:gd name="connsiteY2193" fmla="*/ 909006 h 5268968"/>
              <a:gd name="connsiteX2194" fmla="*/ 868795 w 5754907"/>
              <a:gd name="connsiteY2194" fmla="*/ 937438 h 5268968"/>
              <a:gd name="connsiteX2195" fmla="*/ 950718 w 5754907"/>
              <a:gd name="connsiteY2195" fmla="*/ 986673 h 5268968"/>
              <a:gd name="connsiteX2196" fmla="*/ 1000619 w 5754907"/>
              <a:gd name="connsiteY2196" fmla="*/ 1012991 h 5268968"/>
              <a:gd name="connsiteX2197" fmla="*/ 1010892 w 5754907"/>
              <a:gd name="connsiteY2197" fmla="*/ 1010928 h 5268968"/>
              <a:gd name="connsiteX2198" fmla="*/ 991422 w 5754907"/>
              <a:gd name="connsiteY2198" fmla="*/ 996076 h 5268968"/>
              <a:gd name="connsiteX2199" fmla="*/ 967595 w 5754907"/>
              <a:gd name="connsiteY2199" fmla="*/ 969122 h 5268968"/>
              <a:gd name="connsiteX2200" fmla="*/ 1019123 w 5754907"/>
              <a:gd name="connsiteY2200" fmla="*/ 985354 h 5268968"/>
              <a:gd name="connsiteX2201" fmla="*/ 1053561 w 5754907"/>
              <a:gd name="connsiteY2201" fmla="*/ 1002359 h 5268968"/>
              <a:gd name="connsiteX2202" fmla="*/ 1081207 w 5754907"/>
              <a:gd name="connsiteY2202" fmla="*/ 996808 h 5268968"/>
              <a:gd name="connsiteX2203" fmla="*/ 1118110 w 5754907"/>
              <a:gd name="connsiteY2203" fmla="*/ 987206 h 5268968"/>
              <a:gd name="connsiteX2204" fmla="*/ 1116062 w 5754907"/>
              <a:gd name="connsiteY2204" fmla="*/ 984911 h 5268968"/>
              <a:gd name="connsiteX2205" fmla="*/ 1123717 w 5754907"/>
              <a:gd name="connsiteY2205" fmla="*/ 985747 h 5268968"/>
              <a:gd name="connsiteX2206" fmla="*/ 1161404 w 5754907"/>
              <a:gd name="connsiteY2206" fmla="*/ 975941 h 5268968"/>
              <a:gd name="connsiteX2207" fmla="*/ 1166951 w 5754907"/>
              <a:gd name="connsiteY2207" fmla="*/ 974337 h 5268968"/>
              <a:gd name="connsiteX2208" fmla="*/ 1159495 w 5754907"/>
              <a:gd name="connsiteY2208" fmla="*/ 969329 h 5268968"/>
              <a:gd name="connsiteX2209" fmla="*/ 1078316 w 5754907"/>
              <a:gd name="connsiteY2209" fmla="*/ 905620 h 5268968"/>
              <a:gd name="connsiteX2210" fmla="*/ 1170095 w 5754907"/>
              <a:gd name="connsiteY2210" fmla="*/ 953171 h 5268968"/>
              <a:gd name="connsiteX2211" fmla="*/ 1201016 w 5754907"/>
              <a:gd name="connsiteY2211" fmla="*/ 964486 h 5268968"/>
              <a:gd name="connsiteX2212" fmla="*/ 1244975 w 5754907"/>
              <a:gd name="connsiteY2212" fmla="*/ 951773 h 5268968"/>
              <a:gd name="connsiteX2213" fmla="*/ 1246388 w 5754907"/>
              <a:gd name="connsiteY2213" fmla="*/ 946894 h 5268968"/>
              <a:gd name="connsiteX2214" fmla="*/ 1257475 w 5754907"/>
              <a:gd name="connsiteY2214" fmla="*/ 932601 h 5268968"/>
              <a:gd name="connsiteX2215" fmla="*/ 1148921 w 5754907"/>
              <a:gd name="connsiteY2215" fmla="*/ 879977 h 5268968"/>
              <a:gd name="connsiteX2216" fmla="*/ 1135435 w 5754907"/>
              <a:gd name="connsiteY2216" fmla="*/ 850901 h 5268968"/>
              <a:gd name="connsiteX2217" fmla="*/ 1035757 w 5754907"/>
              <a:gd name="connsiteY2217" fmla="*/ 785147 h 5268968"/>
              <a:gd name="connsiteX2218" fmla="*/ 817467 w 5754907"/>
              <a:gd name="connsiteY2218" fmla="*/ 658480 h 5268968"/>
              <a:gd name="connsiteX2219" fmla="*/ 1058703 w 5754907"/>
              <a:gd name="connsiteY2219" fmla="*/ 770482 h 5268968"/>
              <a:gd name="connsiteX2220" fmla="*/ 1178144 w 5754907"/>
              <a:gd name="connsiteY2220" fmla="*/ 832613 h 5268968"/>
              <a:gd name="connsiteX2221" fmla="*/ 1276946 w 5754907"/>
              <a:gd name="connsiteY2221" fmla="*/ 864295 h 5268968"/>
              <a:gd name="connsiteX2222" fmla="*/ 1170942 w 5754907"/>
              <a:gd name="connsiteY2222" fmla="*/ 798387 h 5268968"/>
              <a:gd name="connsiteX2223" fmla="*/ 1168539 w 5754907"/>
              <a:gd name="connsiteY2223" fmla="*/ 777795 h 5268968"/>
              <a:gd name="connsiteX2224" fmla="*/ 1073465 w 5754907"/>
              <a:gd name="connsiteY2224" fmla="*/ 726700 h 5268968"/>
              <a:gd name="connsiteX2225" fmla="*/ 985699 w 5754907"/>
              <a:gd name="connsiteY2225" fmla="*/ 670650 h 5268968"/>
              <a:gd name="connsiteX2226" fmla="*/ 1011244 w 5754907"/>
              <a:gd name="connsiteY2226" fmla="*/ 675553 h 5268968"/>
              <a:gd name="connsiteX2227" fmla="*/ 1010018 w 5754907"/>
              <a:gd name="connsiteY2227" fmla="*/ 648831 h 5268968"/>
              <a:gd name="connsiteX2228" fmla="*/ 1196388 w 5754907"/>
              <a:gd name="connsiteY2228" fmla="*/ 737586 h 5268968"/>
              <a:gd name="connsiteX2229" fmla="*/ 1195864 w 5754907"/>
              <a:gd name="connsiteY2229" fmla="*/ 740316 h 5268968"/>
              <a:gd name="connsiteX2230" fmla="*/ 1195511 w 5754907"/>
              <a:gd name="connsiteY2230" fmla="*/ 742155 h 5268968"/>
              <a:gd name="connsiteX2231" fmla="*/ 1194816 w 5754907"/>
              <a:gd name="connsiteY2231" fmla="*/ 745776 h 5268968"/>
              <a:gd name="connsiteX2232" fmla="*/ 1194991 w 5754907"/>
              <a:gd name="connsiteY2232" fmla="*/ 744866 h 5268968"/>
              <a:gd name="connsiteX2233" fmla="*/ 1195511 w 5754907"/>
              <a:gd name="connsiteY2233" fmla="*/ 742155 h 5268968"/>
              <a:gd name="connsiteX2234" fmla="*/ 1196388 w 5754907"/>
              <a:gd name="connsiteY2234" fmla="*/ 737586 h 5268968"/>
              <a:gd name="connsiteX2235" fmla="*/ 1051354 w 5754907"/>
              <a:gd name="connsiteY2235" fmla="*/ 637697 h 5268968"/>
              <a:gd name="connsiteX2236" fmla="*/ 1084205 w 5754907"/>
              <a:gd name="connsiteY2236" fmla="*/ 637648 h 5268968"/>
              <a:gd name="connsiteX2237" fmla="*/ 737114 w 5754907"/>
              <a:gd name="connsiteY2237" fmla="*/ 425864 h 5268968"/>
              <a:gd name="connsiteX2238" fmla="*/ 510877 w 5754907"/>
              <a:gd name="connsiteY2238" fmla="*/ 274365 h 5268968"/>
              <a:gd name="connsiteX2239" fmla="*/ 479236 w 5754907"/>
              <a:gd name="connsiteY2239" fmla="*/ 253177 h 5268968"/>
              <a:gd name="connsiteX2240" fmla="*/ 478460 w 5754907"/>
              <a:gd name="connsiteY2240" fmla="*/ 246332 h 5268968"/>
              <a:gd name="connsiteX2241" fmla="*/ 480301 w 5754907"/>
              <a:gd name="connsiteY2241" fmla="*/ 235251 h 5268968"/>
              <a:gd name="connsiteX2242" fmla="*/ 542361 w 5754907"/>
              <a:gd name="connsiteY2242" fmla="*/ 273505 h 5268968"/>
              <a:gd name="connsiteX2243" fmla="*/ 632434 w 5754907"/>
              <a:gd name="connsiteY2243" fmla="*/ 319950 h 5268968"/>
              <a:gd name="connsiteX2244" fmla="*/ 679796 w 5754907"/>
              <a:gd name="connsiteY2244" fmla="*/ 349172 h 5268968"/>
              <a:gd name="connsiteX2245" fmla="*/ 680536 w 5754907"/>
              <a:gd name="connsiteY2245" fmla="*/ 355506 h 5268968"/>
              <a:gd name="connsiteX2246" fmla="*/ 680698 w 5754907"/>
              <a:gd name="connsiteY2246" fmla="*/ 356894 h 5268968"/>
              <a:gd name="connsiteX2247" fmla="*/ 680810 w 5754907"/>
              <a:gd name="connsiteY2247" fmla="*/ 357859 h 5268968"/>
              <a:gd name="connsiteX2248" fmla="*/ 680536 w 5754907"/>
              <a:gd name="connsiteY2248" fmla="*/ 355506 h 5268968"/>
              <a:gd name="connsiteX2249" fmla="*/ 680134 w 5754907"/>
              <a:gd name="connsiteY2249" fmla="*/ 352068 h 5268968"/>
              <a:gd name="connsiteX2250" fmla="*/ 679796 w 5754907"/>
              <a:gd name="connsiteY2250" fmla="*/ 349172 h 5268968"/>
              <a:gd name="connsiteX2251" fmla="*/ 632434 w 5754907"/>
              <a:gd name="connsiteY2251" fmla="*/ 319950 h 5268968"/>
              <a:gd name="connsiteX2252" fmla="*/ 533975 w 5754907"/>
              <a:gd name="connsiteY2252" fmla="*/ 249928 h 5268968"/>
              <a:gd name="connsiteX2253" fmla="*/ 496746 w 5754907"/>
              <a:gd name="connsiteY2253" fmla="*/ 226055 h 5268968"/>
              <a:gd name="connsiteX2254" fmla="*/ 502019 w 5754907"/>
              <a:gd name="connsiteY2254" fmla="*/ 217425 h 5268968"/>
              <a:gd name="connsiteX2255" fmla="*/ 510249 w 5754907"/>
              <a:gd name="connsiteY2255" fmla="*/ 216963 h 5268968"/>
              <a:gd name="connsiteX2256" fmla="*/ 814310 w 5754907"/>
              <a:gd name="connsiteY2256" fmla="*/ 404531 h 5268968"/>
              <a:gd name="connsiteX2257" fmla="*/ 1187861 w 5754907"/>
              <a:gd name="connsiteY2257" fmla="*/ 610932 h 5268968"/>
              <a:gd name="connsiteX2258" fmla="*/ 1337604 w 5754907"/>
              <a:gd name="connsiteY2258" fmla="*/ 686296 h 5268968"/>
              <a:gd name="connsiteX2259" fmla="*/ 1326872 w 5754907"/>
              <a:gd name="connsiteY2259" fmla="*/ 670464 h 5268968"/>
              <a:gd name="connsiteX2260" fmla="*/ 1171979 w 5754907"/>
              <a:gd name="connsiteY2260" fmla="*/ 588812 h 5268968"/>
              <a:gd name="connsiteX2261" fmla="*/ 1024590 w 5754907"/>
              <a:gd name="connsiteY2261" fmla="*/ 501185 h 5268968"/>
              <a:gd name="connsiteX2262" fmla="*/ 1016057 w 5754907"/>
              <a:gd name="connsiteY2262" fmla="*/ 479418 h 5268968"/>
              <a:gd name="connsiteX2263" fmla="*/ 892839 w 5754907"/>
              <a:gd name="connsiteY2263" fmla="*/ 403847 h 5268968"/>
              <a:gd name="connsiteX2264" fmla="*/ 884460 w 5754907"/>
              <a:gd name="connsiteY2264" fmla="*/ 375753 h 5268968"/>
              <a:gd name="connsiteX2265" fmla="*/ 877356 w 5754907"/>
              <a:gd name="connsiteY2265" fmla="*/ 370680 h 5268968"/>
              <a:gd name="connsiteX2266" fmla="*/ 869029 w 5754907"/>
              <a:gd name="connsiteY2266" fmla="*/ 367272 h 5268968"/>
              <a:gd name="connsiteX2267" fmla="*/ 860445 w 5754907"/>
              <a:gd name="connsiteY2267" fmla="*/ 360449 h 5268968"/>
              <a:gd name="connsiteX2268" fmla="*/ 860554 w 5754907"/>
              <a:gd name="connsiteY2268" fmla="*/ 358184 h 5268968"/>
              <a:gd name="connsiteX2269" fmla="*/ 855336 w 5754907"/>
              <a:gd name="connsiteY2269" fmla="*/ 356387 h 5268968"/>
              <a:gd name="connsiteX2270" fmla="*/ 860445 w 5754907"/>
              <a:gd name="connsiteY2270" fmla="*/ 360449 h 5268968"/>
              <a:gd name="connsiteX2271" fmla="*/ 860290 w 5754907"/>
              <a:gd name="connsiteY2271" fmla="*/ 363695 h 5268968"/>
              <a:gd name="connsiteX2272" fmla="*/ 834345 w 5754907"/>
              <a:gd name="connsiteY2272" fmla="*/ 333287 h 5268968"/>
              <a:gd name="connsiteX2273" fmla="*/ 963694 w 5754907"/>
              <a:gd name="connsiteY2273" fmla="*/ 410034 h 5268968"/>
              <a:gd name="connsiteX2274" fmla="*/ 996544 w 5754907"/>
              <a:gd name="connsiteY2274" fmla="*/ 409985 h 5268968"/>
              <a:gd name="connsiteX2275" fmla="*/ 1123294 w 5754907"/>
              <a:gd name="connsiteY2275" fmla="*/ 467162 h 5268968"/>
              <a:gd name="connsiteX2276" fmla="*/ 1295048 w 5754907"/>
              <a:gd name="connsiteY2276" fmla="*/ 565824 h 5268968"/>
              <a:gd name="connsiteX2277" fmla="*/ 1282894 w 5754907"/>
              <a:gd name="connsiteY2277" fmla="*/ 524289 h 5268968"/>
              <a:gd name="connsiteX2278" fmla="*/ 1237733 w 5754907"/>
              <a:gd name="connsiteY2278" fmla="*/ 489132 h 5268968"/>
              <a:gd name="connsiteX2279" fmla="*/ 1162227 w 5754907"/>
              <a:gd name="connsiteY2279" fmla="*/ 435437 h 5268968"/>
              <a:gd name="connsiteX2280" fmla="*/ 1057246 w 5754907"/>
              <a:gd name="connsiteY2280" fmla="*/ 369724 h 5268968"/>
              <a:gd name="connsiteX2281" fmla="*/ 789757 w 5754907"/>
              <a:gd name="connsiteY2281" fmla="*/ 200638 h 5268968"/>
              <a:gd name="connsiteX2282" fmla="*/ 693714 w 5754907"/>
              <a:gd name="connsiteY2282" fmla="*/ 139777 h 5268968"/>
              <a:gd name="connsiteX2283" fmla="*/ 702415 w 5754907"/>
              <a:gd name="connsiteY2283" fmla="*/ 135016 h 5268968"/>
              <a:gd name="connsiteX2284" fmla="*/ 705069 w 5754907"/>
              <a:gd name="connsiteY2284" fmla="*/ 133782 h 5268968"/>
              <a:gd name="connsiteX2285" fmla="*/ 861268 w 5754907"/>
              <a:gd name="connsiteY2285" fmla="*/ 226154 h 5268968"/>
              <a:gd name="connsiteX2286" fmla="*/ 1008657 w 5754907"/>
              <a:gd name="connsiteY2286" fmla="*/ 313780 h 5268968"/>
              <a:gd name="connsiteX2287" fmla="*/ 1045237 w 5754907"/>
              <a:gd name="connsiteY2287" fmla="*/ 294316 h 5268968"/>
              <a:gd name="connsiteX2288" fmla="*/ 1117121 w 5754907"/>
              <a:gd name="connsiteY2288" fmla="*/ 328247 h 5268968"/>
              <a:gd name="connsiteX2289" fmla="*/ 1191400 w 5754907"/>
              <a:gd name="connsiteY2289" fmla="*/ 355220 h 5268968"/>
              <a:gd name="connsiteX2290" fmla="*/ 1416802 w 5754907"/>
              <a:gd name="connsiteY2290" fmla="*/ 477953 h 5268968"/>
              <a:gd name="connsiteX2291" fmla="*/ 1487508 w 5754907"/>
              <a:gd name="connsiteY2291" fmla="*/ 518016 h 5268968"/>
              <a:gd name="connsiteX2292" fmla="*/ 1454904 w 5754907"/>
              <a:gd name="connsiteY2292" fmla="*/ 490567 h 5268968"/>
              <a:gd name="connsiteX2293" fmla="*/ 1441972 w 5754907"/>
              <a:gd name="connsiteY2293" fmla="*/ 482681 h 5268968"/>
              <a:gd name="connsiteX2294" fmla="*/ 1442346 w 5754907"/>
              <a:gd name="connsiteY2294" fmla="*/ 482858 h 5268968"/>
              <a:gd name="connsiteX2295" fmla="*/ 1439744 w 5754907"/>
              <a:gd name="connsiteY2295" fmla="*/ 481323 h 5268968"/>
              <a:gd name="connsiteX2296" fmla="*/ 1435728 w 5754907"/>
              <a:gd name="connsiteY2296" fmla="*/ 478874 h 5268968"/>
              <a:gd name="connsiteX2297" fmla="*/ 1434515 w 5754907"/>
              <a:gd name="connsiteY2297" fmla="*/ 478235 h 5268968"/>
              <a:gd name="connsiteX2298" fmla="*/ 1439744 w 5754907"/>
              <a:gd name="connsiteY2298" fmla="*/ 481323 h 5268968"/>
              <a:gd name="connsiteX2299" fmla="*/ 1441972 w 5754907"/>
              <a:gd name="connsiteY2299" fmla="*/ 482681 h 5268968"/>
              <a:gd name="connsiteX2300" fmla="*/ 1334825 w 5754907"/>
              <a:gd name="connsiteY2300" fmla="*/ 431757 h 5268968"/>
              <a:gd name="connsiteX2301" fmla="*/ 1251176 w 5754907"/>
              <a:gd name="connsiteY2301" fmla="*/ 380470 h 5268968"/>
              <a:gd name="connsiteX2302" fmla="*/ 1237690 w 5754907"/>
              <a:gd name="connsiteY2302" fmla="*/ 351394 h 5268968"/>
              <a:gd name="connsiteX2303" fmla="*/ 1173113 w 5754907"/>
              <a:gd name="connsiteY2303" fmla="*/ 312509 h 5268968"/>
              <a:gd name="connsiteX2304" fmla="*/ 1134237 w 5754907"/>
              <a:gd name="connsiteY2304" fmla="*/ 272204 h 5268968"/>
              <a:gd name="connsiteX2305" fmla="*/ 1228133 w 5754907"/>
              <a:gd name="connsiteY2305" fmla="*/ 329430 h 5268968"/>
              <a:gd name="connsiteX2306" fmla="*/ 1273091 w 5754907"/>
              <a:gd name="connsiteY2306" fmla="*/ 338061 h 5268968"/>
              <a:gd name="connsiteX2307" fmla="*/ 1307169 w 5754907"/>
              <a:gd name="connsiteY2307" fmla="*/ 364733 h 5268968"/>
              <a:gd name="connsiteX2308" fmla="*/ 1351106 w 5754907"/>
              <a:gd name="connsiteY2308" fmla="*/ 373169 h 5268968"/>
              <a:gd name="connsiteX2309" fmla="*/ 1453332 w 5754907"/>
              <a:gd name="connsiteY2309" fmla="*/ 425637 h 5268968"/>
              <a:gd name="connsiteX2310" fmla="*/ 1526590 w 5754907"/>
              <a:gd name="connsiteY2310" fmla="*/ 452416 h 5268968"/>
              <a:gd name="connsiteX2311" fmla="*/ 1313251 w 5754907"/>
              <a:gd name="connsiteY2311" fmla="*/ 333058 h 5268968"/>
              <a:gd name="connsiteX2312" fmla="*/ 1137718 w 5754907"/>
              <a:gd name="connsiteY2312" fmla="*/ 220958 h 5268968"/>
              <a:gd name="connsiteX2313" fmla="*/ 1092556 w 5754907"/>
              <a:gd name="connsiteY2313" fmla="*/ 185800 h 5268968"/>
              <a:gd name="connsiteX2314" fmla="*/ 1310848 w 5754907"/>
              <a:gd name="connsiteY2314" fmla="*/ 312466 h 5268968"/>
              <a:gd name="connsiteX2315" fmla="*/ 1378956 w 5754907"/>
              <a:gd name="connsiteY2315" fmla="*/ 332957 h 5268968"/>
              <a:gd name="connsiteX2316" fmla="*/ 1263241 w 5754907"/>
              <a:gd name="connsiteY2316" fmla="*/ 251413 h 5268968"/>
              <a:gd name="connsiteX2317" fmla="*/ 885756 w 5754907"/>
              <a:gd name="connsiteY2317" fmla="*/ 17903 h 5268968"/>
              <a:gd name="connsiteX2318" fmla="*/ 859499 w 5754907"/>
              <a:gd name="connsiteY2318" fmla="*/ 554 h 5268968"/>
              <a:gd name="connsiteX2319" fmla="*/ 862504 w 5754907"/>
              <a:gd name="connsiteY2319" fmla="*/ 1424 h 5268968"/>
              <a:gd name="connsiteX2320" fmla="*/ 861227 w 5754907"/>
              <a:gd name="connsiteY2320" fmla="*/ 2578 h 5268968"/>
              <a:gd name="connsiteX2321" fmla="*/ 858167 w 5754907"/>
              <a:gd name="connsiteY2321" fmla="*/ 666 h 5268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</a:cxnLst>
            <a:rect l="l" t="t" r="r" b="b"/>
            <a:pathLst>
              <a:path w="5754907" h="5268968">
                <a:moveTo>
                  <a:pt x="1873833" y="5245811"/>
                </a:moveTo>
                <a:lnTo>
                  <a:pt x="1873620" y="5247224"/>
                </a:lnTo>
                <a:cubicBezTo>
                  <a:pt x="1872543" y="5248499"/>
                  <a:pt x="1870873" y="5248616"/>
                  <a:pt x="1869038" y="5247067"/>
                </a:cubicBezTo>
                <a:close/>
                <a:moveTo>
                  <a:pt x="1823283" y="5143558"/>
                </a:moveTo>
                <a:lnTo>
                  <a:pt x="1831747" y="5144807"/>
                </a:lnTo>
                <a:cubicBezTo>
                  <a:pt x="1826149" y="5151435"/>
                  <a:pt x="1823565" y="5154494"/>
                  <a:pt x="1819894" y="5151394"/>
                </a:cubicBezTo>
                <a:lnTo>
                  <a:pt x="1822206" y="5144771"/>
                </a:lnTo>
                <a:lnTo>
                  <a:pt x="1824031" y="5144130"/>
                </a:lnTo>
                <a:close/>
                <a:moveTo>
                  <a:pt x="1836914" y="5138690"/>
                </a:moveTo>
                <a:cubicBezTo>
                  <a:pt x="1837999" y="5144848"/>
                  <a:pt x="1831747" y="5144807"/>
                  <a:pt x="1831747" y="5144807"/>
                </a:cubicBezTo>
                <a:cubicBezTo>
                  <a:pt x="1831204" y="5141729"/>
                  <a:pt x="1832495" y="5140199"/>
                  <a:pt x="1833924" y="5139440"/>
                </a:cubicBezTo>
                <a:cubicBezTo>
                  <a:pt x="1835351" y="5138680"/>
                  <a:pt x="1836914" y="5138690"/>
                  <a:pt x="1836914" y="5138690"/>
                </a:cubicBezTo>
                <a:close/>
                <a:moveTo>
                  <a:pt x="1795398" y="5093609"/>
                </a:moveTo>
                <a:lnTo>
                  <a:pt x="1789079" y="5097301"/>
                </a:lnTo>
                <a:cubicBezTo>
                  <a:pt x="1773303" y="5106360"/>
                  <a:pt x="1755588" y="5115856"/>
                  <a:pt x="1743408" y="5119109"/>
                </a:cubicBezTo>
                <a:cubicBezTo>
                  <a:pt x="1729088" y="5120552"/>
                  <a:pt x="1736034" y="5114190"/>
                  <a:pt x="1749470" y="5105884"/>
                </a:cubicBezTo>
                <a:lnTo>
                  <a:pt x="1761329" y="5099325"/>
                </a:lnTo>
                <a:lnTo>
                  <a:pt x="1775956" y="5097013"/>
                </a:lnTo>
                <a:close/>
                <a:moveTo>
                  <a:pt x="1777258" y="5066018"/>
                </a:moveTo>
                <a:lnTo>
                  <a:pt x="1711965" y="5096785"/>
                </a:lnTo>
                <a:lnTo>
                  <a:pt x="1694766" y="5097504"/>
                </a:lnTo>
                <a:cubicBezTo>
                  <a:pt x="1689372" y="5097276"/>
                  <a:pt x="1686009" y="5096435"/>
                  <a:pt x="1686181" y="5094695"/>
                </a:cubicBezTo>
                <a:cubicBezTo>
                  <a:pt x="1686382" y="5092664"/>
                  <a:pt x="1691038" y="5090049"/>
                  <a:pt x="1698170" y="5087225"/>
                </a:cubicBezTo>
                <a:cubicBezTo>
                  <a:pt x="1719569" y="5078754"/>
                  <a:pt x="1763260" y="5068405"/>
                  <a:pt x="1775826" y="5066329"/>
                </a:cubicBezTo>
                <a:close/>
                <a:moveTo>
                  <a:pt x="1793841" y="4986008"/>
                </a:moveTo>
                <a:cubicBezTo>
                  <a:pt x="1795357" y="4985884"/>
                  <a:pt x="1797180" y="4988293"/>
                  <a:pt x="1799141" y="4990888"/>
                </a:cubicBezTo>
                <a:cubicBezTo>
                  <a:pt x="1794414" y="4993819"/>
                  <a:pt x="1790363" y="4996332"/>
                  <a:pt x="1790363" y="4996332"/>
                </a:cubicBezTo>
                <a:cubicBezTo>
                  <a:pt x="1791109" y="4988791"/>
                  <a:pt x="1792322" y="4986132"/>
                  <a:pt x="1793841" y="4986008"/>
                </a:cubicBezTo>
                <a:close/>
                <a:moveTo>
                  <a:pt x="2503972" y="4971839"/>
                </a:moveTo>
                <a:cubicBezTo>
                  <a:pt x="2498805" y="4977955"/>
                  <a:pt x="2509340" y="4981615"/>
                  <a:pt x="2511923" y="4978557"/>
                </a:cubicBezTo>
                <a:cubicBezTo>
                  <a:pt x="2513216" y="4977025"/>
                  <a:pt x="2511227" y="4975347"/>
                  <a:pt x="2508916" y="4974051"/>
                </a:cubicBezTo>
                <a:cubicBezTo>
                  <a:pt x="2506605" y="4972753"/>
                  <a:pt x="2503972" y="4971839"/>
                  <a:pt x="2503972" y="4971839"/>
                </a:cubicBezTo>
                <a:close/>
                <a:moveTo>
                  <a:pt x="2600661" y="4950429"/>
                </a:moveTo>
                <a:cubicBezTo>
                  <a:pt x="2577187" y="4947199"/>
                  <a:pt x="2553914" y="4959863"/>
                  <a:pt x="2532615" y="4968950"/>
                </a:cubicBezTo>
                <a:cubicBezTo>
                  <a:pt x="2554999" y="4966021"/>
                  <a:pt x="2579359" y="4959518"/>
                  <a:pt x="2600661" y="4950429"/>
                </a:cubicBezTo>
                <a:close/>
                <a:moveTo>
                  <a:pt x="1688381" y="4937006"/>
                </a:moveTo>
                <a:lnTo>
                  <a:pt x="1630082" y="4963695"/>
                </a:lnTo>
                <a:lnTo>
                  <a:pt x="1621686" y="4964754"/>
                </a:lnTo>
                <a:cubicBezTo>
                  <a:pt x="1605683" y="4967037"/>
                  <a:pt x="1587447" y="4969975"/>
                  <a:pt x="1564368" y="4974213"/>
                </a:cubicBezTo>
                <a:cubicBezTo>
                  <a:pt x="1555768" y="4974645"/>
                  <a:pt x="1499409" y="4985704"/>
                  <a:pt x="1487431" y="4984250"/>
                </a:cubicBezTo>
                <a:lnTo>
                  <a:pt x="1492112" y="4979376"/>
                </a:lnTo>
                <a:lnTo>
                  <a:pt x="1494826" y="4977471"/>
                </a:lnTo>
                <a:lnTo>
                  <a:pt x="1521506" y="4970673"/>
                </a:lnTo>
                <a:cubicBezTo>
                  <a:pt x="1554461" y="4964633"/>
                  <a:pt x="1598284" y="4961348"/>
                  <a:pt x="1612962" y="4957147"/>
                </a:cubicBezTo>
                <a:close/>
                <a:moveTo>
                  <a:pt x="1299858" y="4872712"/>
                </a:moveTo>
                <a:lnTo>
                  <a:pt x="1291192" y="4877770"/>
                </a:lnTo>
                <a:lnTo>
                  <a:pt x="1272784" y="4890373"/>
                </a:lnTo>
                <a:lnTo>
                  <a:pt x="1227032" y="4897689"/>
                </a:lnTo>
                <a:lnTo>
                  <a:pt x="1178837" y="4903348"/>
                </a:lnTo>
                <a:lnTo>
                  <a:pt x="1190832" y="4896079"/>
                </a:lnTo>
                <a:lnTo>
                  <a:pt x="1201370" y="4890674"/>
                </a:lnTo>
                <a:close/>
                <a:moveTo>
                  <a:pt x="2456756" y="4866438"/>
                </a:moveTo>
                <a:cubicBezTo>
                  <a:pt x="2410010" y="4875871"/>
                  <a:pt x="2346244" y="4898011"/>
                  <a:pt x="2306837" y="4913644"/>
                </a:cubicBezTo>
                <a:cubicBezTo>
                  <a:pt x="2267431" y="4929277"/>
                  <a:pt x="2309010" y="4925962"/>
                  <a:pt x="2330311" y="4916873"/>
                </a:cubicBezTo>
                <a:cubicBezTo>
                  <a:pt x="2378555" y="4898223"/>
                  <a:pt x="2418617" y="4889258"/>
                  <a:pt x="2456756" y="4866438"/>
                </a:cubicBezTo>
                <a:close/>
                <a:moveTo>
                  <a:pt x="2515538" y="4851444"/>
                </a:moveTo>
                <a:cubicBezTo>
                  <a:pt x="2508762" y="4851400"/>
                  <a:pt x="2502249" y="4851357"/>
                  <a:pt x="2496404" y="4852537"/>
                </a:cubicBezTo>
                <a:cubicBezTo>
                  <a:pt x="2490562" y="4853715"/>
                  <a:pt x="2485388" y="4856117"/>
                  <a:pt x="2481297" y="4860960"/>
                </a:cubicBezTo>
                <a:cubicBezTo>
                  <a:pt x="2494237" y="4860533"/>
                  <a:pt x="2504771" y="4864190"/>
                  <a:pt x="2515538" y="4851444"/>
                </a:cubicBezTo>
                <a:close/>
                <a:moveTo>
                  <a:pt x="1627954" y="4807148"/>
                </a:moveTo>
                <a:lnTo>
                  <a:pt x="1633331" y="4809617"/>
                </a:lnTo>
                <a:lnTo>
                  <a:pt x="1630104" y="4808136"/>
                </a:lnTo>
                <a:cubicBezTo>
                  <a:pt x="1628430" y="4807368"/>
                  <a:pt x="1626996" y="4806709"/>
                  <a:pt x="1627954" y="4807148"/>
                </a:cubicBezTo>
                <a:close/>
                <a:moveTo>
                  <a:pt x="1624428" y="4792204"/>
                </a:moveTo>
                <a:lnTo>
                  <a:pt x="1624948" y="4792424"/>
                </a:lnTo>
                <a:cubicBezTo>
                  <a:pt x="1620763" y="4798383"/>
                  <a:pt x="1617177" y="4803494"/>
                  <a:pt x="1617177" y="4803494"/>
                </a:cubicBezTo>
                <a:lnTo>
                  <a:pt x="1616774" y="4799414"/>
                </a:lnTo>
                <a:lnTo>
                  <a:pt x="1620592" y="4797051"/>
                </a:lnTo>
                <a:close/>
                <a:moveTo>
                  <a:pt x="1617588" y="4789325"/>
                </a:moveTo>
                <a:lnTo>
                  <a:pt x="1617735" y="4789386"/>
                </a:lnTo>
                <a:lnTo>
                  <a:pt x="1617549" y="4789429"/>
                </a:lnTo>
                <a:close/>
                <a:moveTo>
                  <a:pt x="1776516" y="4750092"/>
                </a:moveTo>
                <a:lnTo>
                  <a:pt x="1771426" y="4752377"/>
                </a:lnTo>
                <a:lnTo>
                  <a:pt x="1774959" y="4751647"/>
                </a:lnTo>
                <a:close/>
                <a:moveTo>
                  <a:pt x="1674937" y="4692017"/>
                </a:moveTo>
                <a:cubicBezTo>
                  <a:pt x="1671743" y="4692753"/>
                  <a:pt x="1666652" y="4694742"/>
                  <a:pt x="1659243" y="4698280"/>
                </a:cubicBezTo>
                <a:cubicBezTo>
                  <a:pt x="1634081" y="4712397"/>
                  <a:pt x="1613176" y="4729503"/>
                  <a:pt x="1584428" y="4748731"/>
                </a:cubicBezTo>
                <a:cubicBezTo>
                  <a:pt x="1530427" y="4785827"/>
                  <a:pt x="1499078" y="4805136"/>
                  <a:pt x="1469373" y="4823691"/>
                </a:cubicBezTo>
                <a:lnTo>
                  <a:pt x="1435773" y="4845183"/>
                </a:lnTo>
                <a:lnTo>
                  <a:pt x="1443560" y="4843580"/>
                </a:lnTo>
                <a:lnTo>
                  <a:pt x="1545368" y="4813377"/>
                </a:lnTo>
                <a:lnTo>
                  <a:pt x="1545686" y="4803110"/>
                </a:lnTo>
                <a:cubicBezTo>
                  <a:pt x="1554255" y="4790476"/>
                  <a:pt x="1584415" y="4776370"/>
                  <a:pt x="1609305" y="4758564"/>
                </a:cubicBezTo>
                <a:cubicBezTo>
                  <a:pt x="1626850" y="4743074"/>
                  <a:pt x="1697306" y="4686862"/>
                  <a:pt x="1674937" y="4692017"/>
                </a:cubicBezTo>
                <a:close/>
                <a:moveTo>
                  <a:pt x="2320358" y="4672379"/>
                </a:moveTo>
                <a:lnTo>
                  <a:pt x="2311353" y="4675040"/>
                </a:lnTo>
                <a:cubicBezTo>
                  <a:pt x="2242591" y="4696889"/>
                  <a:pt x="2172808" y="4721807"/>
                  <a:pt x="2104112" y="4752885"/>
                </a:cubicBezTo>
                <a:cubicBezTo>
                  <a:pt x="2095059" y="4756159"/>
                  <a:pt x="2090962" y="4757830"/>
                  <a:pt x="2090143" y="4758448"/>
                </a:cubicBezTo>
                <a:cubicBezTo>
                  <a:pt x="2087689" y="4760306"/>
                  <a:pt x="2114749" y="4752698"/>
                  <a:pt x="2126068" y="4750466"/>
                </a:cubicBezTo>
                <a:cubicBezTo>
                  <a:pt x="2163651" y="4734820"/>
                  <a:pt x="2201383" y="4720938"/>
                  <a:pt x="2239272" y="4708185"/>
                </a:cubicBezTo>
                <a:lnTo>
                  <a:pt x="2284149" y="4694231"/>
                </a:lnTo>
                <a:close/>
                <a:moveTo>
                  <a:pt x="1913545" y="4666792"/>
                </a:moveTo>
                <a:lnTo>
                  <a:pt x="1911171" y="4666803"/>
                </a:lnTo>
                <a:lnTo>
                  <a:pt x="1910840" y="4666915"/>
                </a:lnTo>
                <a:lnTo>
                  <a:pt x="1888010" y="4676555"/>
                </a:lnTo>
                <a:lnTo>
                  <a:pt x="1888325" y="4679115"/>
                </a:lnTo>
                <a:lnTo>
                  <a:pt x="1896537" y="4676606"/>
                </a:lnTo>
                <a:close/>
                <a:moveTo>
                  <a:pt x="1318389" y="4662972"/>
                </a:moveTo>
                <a:cubicBezTo>
                  <a:pt x="1324503" y="4661629"/>
                  <a:pt x="1334213" y="4661189"/>
                  <a:pt x="1347979" y="4663000"/>
                </a:cubicBezTo>
                <a:cubicBezTo>
                  <a:pt x="1322535" y="4675101"/>
                  <a:pt x="1308293" y="4671298"/>
                  <a:pt x="1310502" y="4666943"/>
                </a:cubicBezTo>
                <a:cubicBezTo>
                  <a:pt x="1311238" y="4665491"/>
                  <a:pt x="1313802" y="4663978"/>
                  <a:pt x="1318389" y="4662972"/>
                </a:cubicBezTo>
                <a:close/>
                <a:moveTo>
                  <a:pt x="1417766" y="4658788"/>
                </a:moveTo>
                <a:lnTo>
                  <a:pt x="1119270" y="4876524"/>
                </a:lnTo>
                <a:cubicBezTo>
                  <a:pt x="1019403" y="4947048"/>
                  <a:pt x="922154" y="5012260"/>
                  <a:pt x="834465" y="5063846"/>
                </a:cubicBezTo>
                <a:cubicBezTo>
                  <a:pt x="864372" y="5038441"/>
                  <a:pt x="901101" y="5011467"/>
                  <a:pt x="940600" y="4983261"/>
                </a:cubicBezTo>
                <a:lnTo>
                  <a:pt x="987091" y="4949942"/>
                </a:lnTo>
                <a:lnTo>
                  <a:pt x="1016280" y="4931278"/>
                </a:lnTo>
                <a:lnTo>
                  <a:pt x="1020790" y="4925792"/>
                </a:lnTo>
                <a:lnTo>
                  <a:pt x="1063364" y="4895280"/>
                </a:lnTo>
                <a:cubicBezTo>
                  <a:pt x="1108705" y="4864183"/>
                  <a:pt x="1150596" y="4832572"/>
                  <a:pt x="1190122" y="4800252"/>
                </a:cubicBezTo>
                <a:lnTo>
                  <a:pt x="1203914" y="4788090"/>
                </a:lnTo>
                <a:lnTo>
                  <a:pt x="1355684" y="4695534"/>
                </a:lnTo>
                <a:close/>
                <a:moveTo>
                  <a:pt x="2420892" y="4642671"/>
                </a:moveTo>
                <a:lnTo>
                  <a:pt x="2363015" y="4659774"/>
                </a:lnTo>
                <a:lnTo>
                  <a:pt x="2320956" y="4682785"/>
                </a:lnTo>
                <a:lnTo>
                  <a:pt x="2353427" y="4672687"/>
                </a:lnTo>
                <a:lnTo>
                  <a:pt x="2383009" y="4664273"/>
                </a:lnTo>
                <a:lnTo>
                  <a:pt x="2417330" y="4644811"/>
                </a:lnTo>
                <a:close/>
                <a:moveTo>
                  <a:pt x="1027202" y="4633474"/>
                </a:moveTo>
                <a:cubicBezTo>
                  <a:pt x="1006119" y="4658082"/>
                  <a:pt x="990558" y="4663048"/>
                  <a:pt x="988048" y="4659380"/>
                </a:cubicBezTo>
                <a:cubicBezTo>
                  <a:pt x="985538" y="4655711"/>
                  <a:pt x="996079" y="4643408"/>
                  <a:pt x="1027202" y="4633474"/>
                </a:cubicBezTo>
                <a:close/>
                <a:moveTo>
                  <a:pt x="711416" y="4608862"/>
                </a:moveTo>
                <a:cubicBezTo>
                  <a:pt x="709141" y="4607265"/>
                  <a:pt x="718242" y="4613654"/>
                  <a:pt x="718242" y="4613654"/>
                </a:cubicBezTo>
                <a:cubicBezTo>
                  <a:pt x="718242" y="4613654"/>
                  <a:pt x="719424" y="4614006"/>
                  <a:pt x="720902" y="4614448"/>
                </a:cubicBezTo>
                <a:lnTo>
                  <a:pt x="722232" y="4614845"/>
                </a:lnTo>
                <a:lnTo>
                  <a:pt x="725335" y="4615773"/>
                </a:lnTo>
                <a:cubicBezTo>
                  <a:pt x="726518" y="4616125"/>
                  <a:pt x="727108" y="4616301"/>
                  <a:pt x="726222" y="4616037"/>
                </a:cubicBezTo>
                <a:lnTo>
                  <a:pt x="722232" y="4614845"/>
                </a:lnTo>
                <a:lnTo>
                  <a:pt x="718242" y="4613654"/>
                </a:lnTo>
                <a:cubicBezTo>
                  <a:pt x="714198" y="4610813"/>
                  <a:pt x="712174" y="4609394"/>
                  <a:pt x="711416" y="4608862"/>
                </a:cubicBezTo>
                <a:close/>
                <a:moveTo>
                  <a:pt x="1517945" y="4608008"/>
                </a:moveTo>
                <a:cubicBezTo>
                  <a:pt x="1513851" y="4609425"/>
                  <a:pt x="1508075" y="4612477"/>
                  <a:pt x="1501732" y="4616169"/>
                </a:cubicBezTo>
                <a:lnTo>
                  <a:pt x="1493655" y="4621113"/>
                </a:lnTo>
                <a:lnTo>
                  <a:pt x="1512486" y="4615786"/>
                </a:lnTo>
                <a:close/>
                <a:moveTo>
                  <a:pt x="3986136" y="4607259"/>
                </a:moveTo>
                <a:cubicBezTo>
                  <a:pt x="3983284" y="4607689"/>
                  <a:pt x="3981884" y="4609345"/>
                  <a:pt x="3982428" y="4612425"/>
                </a:cubicBezTo>
                <a:cubicBezTo>
                  <a:pt x="3986709" y="4616042"/>
                  <a:pt x="3992962" y="4616082"/>
                  <a:pt x="3998561" y="4609455"/>
                </a:cubicBezTo>
                <a:cubicBezTo>
                  <a:pt x="3993293" y="4607627"/>
                  <a:pt x="3988988" y="4606830"/>
                  <a:pt x="3986136" y="4607259"/>
                </a:cubicBezTo>
                <a:close/>
                <a:moveTo>
                  <a:pt x="3348909" y="4585718"/>
                </a:moveTo>
                <a:lnTo>
                  <a:pt x="3353845" y="4596003"/>
                </a:lnTo>
                <a:cubicBezTo>
                  <a:pt x="3357188" y="4595769"/>
                  <a:pt x="3357519" y="4593208"/>
                  <a:pt x="3356229" y="4590700"/>
                </a:cubicBezTo>
                <a:cubicBezTo>
                  <a:pt x="3354941" y="4588193"/>
                  <a:pt x="3352036" y="4585739"/>
                  <a:pt x="3348909" y="4585718"/>
                </a:cubicBezTo>
                <a:close/>
                <a:moveTo>
                  <a:pt x="2658060" y="4582215"/>
                </a:moveTo>
                <a:cubicBezTo>
                  <a:pt x="2615826" y="4578865"/>
                  <a:pt x="2561372" y="4603625"/>
                  <a:pt x="2512473" y="4615609"/>
                </a:cubicBezTo>
                <a:lnTo>
                  <a:pt x="2426188" y="4641106"/>
                </a:lnTo>
                <a:lnTo>
                  <a:pt x="2390657" y="4662097"/>
                </a:lnTo>
                <a:lnTo>
                  <a:pt x="2584845" y="4606856"/>
                </a:lnTo>
                <a:cubicBezTo>
                  <a:pt x="2603562" y="4600828"/>
                  <a:pt x="2652891" y="4588335"/>
                  <a:pt x="2655476" y="4585275"/>
                </a:cubicBezTo>
                <a:close/>
                <a:moveTo>
                  <a:pt x="1593710" y="4554303"/>
                </a:moveTo>
                <a:lnTo>
                  <a:pt x="1581416" y="4556013"/>
                </a:lnTo>
                <a:lnTo>
                  <a:pt x="1490849" y="4607647"/>
                </a:lnTo>
                <a:lnTo>
                  <a:pt x="1499294" y="4599803"/>
                </a:lnTo>
                <a:cubicBezTo>
                  <a:pt x="1499209" y="4598989"/>
                  <a:pt x="1493041" y="4603081"/>
                  <a:pt x="1483954" y="4609574"/>
                </a:cubicBezTo>
                <a:lnTo>
                  <a:pt x="1471901" y="4618449"/>
                </a:lnTo>
                <a:lnTo>
                  <a:pt x="1444861" y="4633865"/>
                </a:lnTo>
                <a:lnTo>
                  <a:pt x="1441164" y="4636015"/>
                </a:lnTo>
                <a:lnTo>
                  <a:pt x="1448880" y="4633780"/>
                </a:lnTo>
                <a:lnTo>
                  <a:pt x="1470679" y="4627613"/>
                </a:lnTo>
                <a:lnTo>
                  <a:pt x="1470963" y="4627301"/>
                </a:lnTo>
                <a:lnTo>
                  <a:pt x="1524101" y="4595851"/>
                </a:lnTo>
                <a:close/>
                <a:moveTo>
                  <a:pt x="1100954" y="4539575"/>
                </a:moveTo>
                <a:cubicBezTo>
                  <a:pt x="1100954" y="4539575"/>
                  <a:pt x="1108908" y="4545669"/>
                  <a:pt x="1106920" y="4544146"/>
                </a:cubicBezTo>
                <a:cubicBezTo>
                  <a:pt x="1106258" y="4543638"/>
                  <a:pt x="1104488" y="4542284"/>
                  <a:pt x="1100954" y="4539575"/>
                </a:cubicBezTo>
                <a:close/>
                <a:moveTo>
                  <a:pt x="1128322" y="4529138"/>
                </a:moveTo>
                <a:cubicBezTo>
                  <a:pt x="1127531" y="4529629"/>
                  <a:pt x="1125420" y="4530938"/>
                  <a:pt x="1121200" y="4533554"/>
                </a:cubicBezTo>
                <a:cubicBezTo>
                  <a:pt x="1121200" y="4533554"/>
                  <a:pt x="1130696" y="4527667"/>
                  <a:pt x="1128322" y="4529138"/>
                </a:cubicBezTo>
                <a:close/>
                <a:moveTo>
                  <a:pt x="2322507" y="4527280"/>
                </a:moveTo>
                <a:lnTo>
                  <a:pt x="2318800" y="4528345"/>
                </a:lnTo>
                <a:cubicBezTo>
                  <a:pt x="2301273" y="4533741"/>
                  <a:pt x="2284641" y="4539784"/>
                  <a:pt x="2271407" y="4547387"/>
                </a:cubicBezTo>
                <a:lnTo>
                  <a:pt x="2269251" y="4547281"/>
                </a:lnTo>
                <a:lnTo>
                  <a:pt x="2262744" y="4551087"/>
                </a:lnTo>
                <a:lnTo>
                  <a:pt x="2264673" y="4551636"/>
                </a:lnTo>
                <a:cubicBezTo>
                  <a:pt x="2266290" y="4551582"/>
                  <a:pt x="2268607" y="4550701"/>
                  <a:pt x="2271407" y="4547387"/>
                </a:cubicBezTo>
                <a:lnTo>
                  <a:pt x="2291018" y="4545093"/>
                </a:lnTo>
                <a:close/>
                <a:moveTo>
                  <a:pt x="2352805" y="4498410"/>
                </a:moveTo>
                <a:lnTo>
                  <a:pt x="2321571" y="4516679"/>
                </a:lnTo>
                <a:lnTo>
                  <a:pt x="2334578" y="4513389"/>
                </a:lnTo>
                <a:cubicBezTo>
                  <a:pt x="2346986" y="4510331"/>
                  <a:pt x="2357756" y="4507198"/>
                  <a:pt x="2360555" y="4503883"/>
                </a:cubicBezTo>
                <a:cubicBezTo>
                  <a:pt x="2361145" y="4501420"/>
                  <a:pt x="2360115" y="4499793"/>
                  <a:pt x="2357816" y="4498852"/>
                </a:cubicBezTo>
                <a:close/>
                <a:moveTo>
                  <a:pt x="792595" y="4461983"/>
                </a:moveTo>
                <a:cubicBezTo>
                  <a:pt x="792072" y="4462728"/>
                  <a:pt x="784523" y="4467598"/>
                  <a:pt x="775864" y="4473597"/>
                </a:cubicBezTo>
                <a:lnTo>
                  <a:pt x="782708" y="4467091"/>
                </a:lnTo>
                <a:close/>
                <a:moveTo>
                  <a:pt x="1190333" y="4453591"/>
                </a:moveTo>
                <a:cubicBezTo>
                  <a:pt x="1194038" y="4453471"/>
                  <a:pt x="1195401" y="4453510"/>
                  <a:pt x="1195106" y="4453695"/>
                </a:cubicBezTo>
                <a:cubicBezTo>
                  <a:pt x="1194515" y="4454061"/>
                  <a:pt x="1187291" y="4455000"/>
                  <a:pt x="1178913" y="4456383"/>
                </a:cubicBezTo>
                <a:lnTo>
                  <a:pt x="1186587" y="4453762"/>
                </a:lnTo>
                <a:close/>
                <a:moveTo>
                  <a:pt x="1337761" y="4446091"/>
                </a:moveTo>
                <a:cubicBezTo>
                  <a:pt x="1325958" y="4446876"/>
                  <a:pt x="1303886" y="4452122"/>
                  <a:pt x="1281396" y="4456812"/>
                </a:cubicBezTo>
                <a:lnTo>
                  <a:pt x="1266237" y="4459579"/>
                </a:lnTo>
                <a:lnTo>
                  <a:pt x="1232208" y="4486274"/>
                </a:lnTo>
                <a:lnTo>
                  <a:pt x="1213818" y="4500142"/>
                </a:lnTo>
                <a:lnTo>
                  <a:pt x="1348748" y="4475264"/>
                </a:lnTo>
                <a:lnTo>
                  <a:pt x="1402113" y="4463068"/>
                </a:lnTo>
                <a:lnTo>
                  <a:pt x="1422778" y="4446680"/>
                </a:lnTo>
                <a:lnTo>
                  <a:pt x="1422553" y="4446734"/>
                </a:lnTo>
                <a:cubicBezTo>
                  <a:pt x="1397798" y="4452692"/>
                  <a:pt x="1373706" y="4457560"/>
                  <a:pt x="1356512" y="4455154"/>
                </a:cubicBezTo>
                <a:cubicBezTo>
                  <a:pt x="1349098" y="4453216"/>
                  <a:pt x="1341813" y="4443578"/>
                  <a:pt x="1337761" y="4446091"/>
                </a:cubicBezTo>
                <a:close/>
                <a:moveTo>
                  <a:pt x="1493089" y="4440573"/>
                </a:moveTo>
                <a:cubicBezTo>
                  <a:pt x="1493089" y="4440573"/>
                  <a:pt x="1494325" y="4440963"/>
                  <a:pt x="1495870" y="4441452"/>
                </a:cubicBezTo>
                <a:lnTo>
                  <a:pt x="1496216" y="4441561"/>
                </a:lnTo>
                <a:close/>
                <a:moveTo>
                  <a:pt x="1483448" y="4433412"/>
                </a:moveTo>
                <a:lnTo>
                  <a:pt x="1472649" y="4435360"/>
                </a:lnTo>
                <a:lnTo>
                  <a:pt x="1450923" y="4448892"/>
                </a:lnTo>
                <a:lnTo>
                  <a:pt x="1443716" y="4453560"/>
                </a:lnTo>
                <a:lnTo>
                  <a:pt x="1475941" y="4446195"/>
                </a:lnTo>
                <a:close/>
                <a:moveTo>
                  <a:pt x="1571709" y="4411763"/>
                </a:moveTo>
                <a:lnTo>
                  <a:pt x="1555796" y="4414855"/>
                </a:lnTo>
                <a:lnTo>
                  <a:pt x="1554564" y="4415951"/>
                </a:lnTo>
                <a:cubicBezTo>
                  <a:pt x="1547666" y="4421676"/>
                  <a:pt x="1539582" y="4427760"/>
                  <a:pt x="1529324" y="4434226"/>
                </a:cubicBezTo>
                <a:lnTo>
                  <a:pt x="1529242" y="4434294"/>
                </a:lnTo>
                <a:lnTo>
                  <a:pt x="1543380" y="4431943"/>
                </a:lnTo>
                <a:lnTo>
                  <a:pt x="1550029" y="4430858"/>
                </a:lnTo>
                <a:lnTo>
                  <a:pt x="1556089" y="4425523"/>
                </a:lnTo>
                <a:close/>
                <a:moveTo>
                  <a:pt x="1457579" y="4344467"/>
                </a:moveTo>
                <a:cubicBezTo>
                  <a:pt x="1448218" y="4349655"/>
                  <a:pt x="1439873" y="4356112"/>
                  <a:pt x="1432091" y="4363123"/>
                </a:cubicBezTo>
                <a:lnTo>
                  <a:pt x="1419504" y="4375643"/>
                </a:lnTo>
                <a:lnTo>
                  <a:pt x="1469947" y="4366571"/>
                </a:lnTo>
                <a:lnTo>
                  <a:pt x="1472696" y="4366064"/>
                </a:lnTo>
                <a:lnTo>
                  <a:pt x="1466072" y="4360438"/>
                </a:lnTo>
                <a:cubicBezTo>
                  <a:pt x="1460444" y="4354422"/>
                  <a:pt x="1455785" y="4347022"/>
                  <a:pt x="1457579" y="4344467"/>
                </a:cubicBezTo>
                <a:close/>
                <a:moveTo>
                  <a:pt x="1373973" y="4343176"/>
                </a:moveTo>
                <a:lnTo>
                  <a:pt x="1328640" y="4349717"/>
                </a:lnTo>
                <a:lnTo>
                  <a:pt x="1318991" y="4356117"/>
                </a:lnTo>
                <a:cubicBezTo>
                  <a:pt x="1309964" y="4362016"/>
                  <a:pt x="1302910" y="4366520"/>
                  <a:pt x="1299690" y="4368391"/>
                </a:cubicBezTo>
                <a:cubicBezTo>
                  <a:pt x="1290994" y="4369914"/>
                  <a:pt x="1279922" y="4362144"/>
                  <a:pt x="1279922" y="4362144"/>
                </a:cubicBezTo>
                <a:cubicBezTo>
                  <a:pt x="1246064" y="4377784"/>
                  <a:pt x="1218840" y="4405708"/>
                  <a:pt x="1194350" y="4427924"/>
                </a:cubicBezTo>
                <a:lnTo>
                  <a:pt x="1174552" y="4442468"/>
                </a:lnTo>
                <a:lnTo>
                  <a:pt x="1186940" y="4441742"/>
                </a:lnTo>
                <a:cubicBezTo>
                  <a:pt x="1199691" y="4441390"/>
                  <a:pt x="1213936" y="4440963"/>
                  <a:pt x="1227566" y="4439436"/>
                </a:cubicBezTo>
                <a:lnTo>
                  <a:pt x="1256500" y="4432462"/>
                </a:lnTo>
                <a:lnTo>
                  <a:pt x="1268031" y="4423233"/>
                </a:lnTo>
                <a:lnTo>
                  <a:pt x="1282007" y="4413174"/>
                </a:lnTo>
                <a:lnTo>
                  <a:pt x="1282080" y="4413101"/>
                </a:lnTo>
                <a:lnTo>
                  <a:pt x="1282130" y="4413085"/>
                </a:lnTo>
                <a:lnTo>
                  <a:pt x="1333861" y="4375849"/>
                </a:lnTo>
                <a:cubicBezTo>
                  <a:pt x="1339771" y="4370146"/>
                  <a:pt x="1352974" y="4359710"/>
                  <a:pt x="1367977" y="4347956"/>
                </a:cubicBezTo>
                <a:close/>
                <a:moveTo>
                  <a:pt x="1522083" y="4337404"/>
                </a:moveTo>
                <a:lnTo>
                  <a:pt x="1505384" y="4353271"/>
                </a:lnTo>
                <a:lnTo>
                  <a:pt x="1493814" y="4362172"/>
                </a:lnTo>
                <a:lnTo>
                  <a:pt x="1513786" y="4358491"/>
                </a:lnTo>
                <a:lnTo>
                  <a:pt x="1531610" y="4342900"/>
                </a:lnTo>
                <a:lnTo>
                  <a:pt x="1532748" y="4342135"/>
                </a:lnTo>
                <a:lnTo>
                  <a:pt x="1530054" y="4340460"/>
                </a:lnTo>
                <a:close/>
                <a:moveTo>
                  <a:pt x="1229526" y="4331653"/>
                </a:moveTo>
                <a:lnTo>
                  <a:pt x="1223055" y="4334585"/>
                </a:lnTo>
                <a:lnTo>
                  <a:pt x="1187108" y="4357064"/>
                </a:lnTo>
                <a:lnTo>
                  <a:pt x="1200355" y="4354965"/>
                </a:lnTo>
                <a:cubicBezTo>
                  <a:pt x="1211570" y="4352621"/>
                  <a:pt x="1220673" y="4349903"/>
                  <a:pt x="1225906" y="4346658"/>
                </a:cubicBezTo>
                <a:cubicBezTo>
                  <a:pt x="1229958" y="4344145"/>
                  <a:pt x="1229463" y="4339553"/>
                  <a:pt x="1229067" y="4333944"/>
                </a:cubicBezTo>
                <a:close/>
                <a:moveTo>
                  <a:pt x="446324" y="4323101"/>
                </a:moveTo>
                <a:lnTo>
                  <a:pt x="446854" y="4324738"/>
                </a:lnTo>
                <a:lnTo>
                  <a:pt x="443856" y="4326746"/>
                </a:lnTo>
                <a:lnTo>
                  <a:pt x="444299" y="4325485"/>
                </a:lnTo>
                <a:cubicBezTo>
                  <a:pt x="444654" y="4323073"/>
                  <a:pt x="444937" y="4321426"/>
                  <a:pt x="446324" y="4323101"/>
                </a:cubicBezTo>
                <a:close/>
                <a:moveTo>
                  <a:pt x="697434" y="4205004"/>
                </a:moveTo>
                <a:cubicBezTo>
                  <a:pt x="699719" y="4218048"/>
                  <a:pt x="677556" y="4228233"/>
                  <a:pt x="667454" y="4226326"/>
                </a:cubicBezTo>
                <a:cubicBezTo>
                  <a:pt x="664086" y="4225691"/>
                  <a:pt x="662059" y="4223712"/>
                  <a:pt x="662724" y="4220048"/>
                </a:cubicBezTo>
                <a:cubicBezTo>
                  <a:pt x="669896" y="4209828"/>
                  <a:pt x="697434" y="4205004"/>
                  <a:pt x="697434" y="4205004"/>
                </a:cubicBezTo>
                <a:close/>
                <a:moveTo>
                  <a:pt x="1105959" y="4152638"/>
                </a:moveTo>
                <a:cubicBezTo>
                  <a:pt x="1101624" y="4152872"/>
                  <a:pt x="1097878" y="4153342"/>
                  <a:pt x="1095554" y="4153935"/>
                </a:cubicBezTo>
                <a:cubicBezTo>
                  <a:pt x="1092484" y="4155593"/>
                  <a:pt x="1084027" y="4161416"/>
                  <a:pt x="1074010" y="4168387"/>
                </a:cubicBezTo>
                <a:lnTo>
                  <a:pt x="1044339" y="4188877"/>
                </a:lnTo>
                <a:lnTo>
                  <a:pt x="1058586" y="4185652"/>
                </a:lnTo>
                <a:cubicBezTo>
                  <a:pt x="1067898" y="4183212"/>
                  <a:pt x="1075130" y="4180805"/>
                  <a:pt x="1077847" y="4178660"/>
                </a:cubicBezTo>
                <a:lnTo>
                  <a:pt x="1070450" y="4173531"/>
                </a:lnTo>
                <a:lnTo>
                  <a:pt x="1075986" y="4170967"/>
                </a:lnTo>
                <a:cubicBezTo>
                  <a:pt x="1073403" y="4174025"/>
                  <a:pt x="1088319" y="4167844"/>
                  <a:pt x="1102429" y="4159669"/>
                </a:cubicBezTo>
                <a:lnTo>
                  <a:pt x="1112353" y="4152690"/>
                </a:lnTo>
                <a:close/>
                <a:moveTo>
                  <a:pt x="1167600" y="3868331"/>
                </a:moveTo>
                <a:cubicBezTo>
                  <a:pt x="1164820" y="3867453"/>
                  <a:pt x="1175938" y="3870967"/>
                  <a:pt x="1175938" y="3870967"/>
                </a:cubicBezTo>
                <a:cubicBezTo>
                  <a:pt x="1170997" y="3869405"/>
                  <a:pt x="1168526" y="3868624"/>
                  <a:pt x="1167600" y="3868331"/>
                </a:cubicBezTo>
                <a:close/>
                <a:moveTo>
                  <a:pt x="1132964" y="3807608"/>
                </a:moveTo>
                <a:lnTo>
                  <a:pt x="1132700" y="3809372"/>
                </a:lnTo>
                <a:cubicBezTo>
                  <a:pt x="1131356" y="3810962"/>
                  <a:pt x="1129273" y="3811109"/>
                  <a:pt x="1126986" y="3809176"/>
                </a:cubicBezTo>
                <a:close/>
                <a:moveTo>
                  <a:pt x="1069915" y="3680074"/>
                </a:moveTo>
                <a:lnTo>
                  <a:pt x="1080473" y="3681632"/>
                </a:lnTo>
                <a:cubicBezTo>
                  <a:pt x="1073491" y="3689898"/>
                  <a:pt x="1070267" y="3693714"/>
                  <a:pt x="1065689" y="3689848"/>
                </a:cubicBezTo>
                <a:lnTo>
                  <a:pt x="1068573" y="3681586"/>
                </a:lnTo>
                <a:lnTo>
                  <a:pt x="1070848" y="3680785"/>
                </a:lnTo>
                <a:close/>
                <a:moveTo>
                  <a:pt x="1086918" y="3674001"/>
                </a:moveTo>
                <a:cubicBezTo>
                  <a:pt x="1088272" y="3681681"/>
                  <a:pt x="1080473" y="3681632"/>
                  <a:pt x="1080473" y="3681632"/>
                </a:cubicBezTo>
                <a:cubicBezTo>
                  <a:pt x="1079795" y="3677791"/>
                  <a:pt x="1081407" y="3675883"/>
                  <a:pt x="1083188" y="3674936"/>
                </a:cubicBezTo>
                <a:cubicBezTo>
                  <a:pt x="1084969" y="3673989"/>
                  <a:pt x="1086918" y="3674001"/>
                  <a:pt x="1086918" y="3674001"/>
                </a:cubicBezTo>
                <a:close/>
                <a:moveTo>
                  <a:pt x="1035138" y="3617773"/>
                </a:moveTo>
                <a:lnTo>
                  <a:pt x="1027254" y="3622378"/>
                </a:lnTo>
                <a:cubicBezTo>
                  <a:pt x="1007579" y="3633679"/>
                  <a:pt x="985482" y="3645522"/>
                  <a:pt x="970292" y="3649578"/>
                </a:cubicBezTo>
                <a:cubicBezTo>
                  <a:pt x="952430" y="3651380"/>
                  <a:pt x="961094" y="3643444"/>
                  <a:pt x="977854" y="3633085"/>
                </a:cubicBezTo>
                <a:lnTo>
                  <a:pt x="992643" y="3624903"/>
                </a:lnTo>
                <a:lnTo>
                  <a:pt x="1010890" y="3622019"/>
                </a:lnTo>
                <a:close/>
                <a:moveTo>
                  <a:pt x="1012510" y="3583361"/>
                </a:moveTo>
                <a:lnTo>
                  <a:pt x="931074" y="3621735"/>
                </a:lnTo>
                <a:lnTo>
                  <a:pt x="909623" y="3622631"/>
                </a:lnTo>
                <a:cubicBezTo>
                  <a:pt x="902894" y="3622348"/>
                  <a:pt x="898699" y="3621298"/>
                  <a:pt x="898914" y="3619128"/>
                </a:cubicBezTo>
                <a:cubicBezTo>
                  <a:pt x="899165" y="3616595"/>
                  <a:pt x="904972" y="3613334"/>
                  <a:pt x="913869" y="3609811"/>
                </a:cubicBezTo>
                <a:cubicBezTo>
                  <a:pt x="940558" y="3599246"/>
                  <a:pt x="995052" y="3586337"/>
                  <a:pt x="1010725" y="3583750"/>
                </a:cubicBezTo>
                <a:close/>
                <a:moveTo>
                  <a:pt x="1033194" y="3483567"/>
                </a:moveTo>
                <a:cubicBezTo>
                  <a:pt x="1035086" y="3483412"/>
                  <a:pt x="1037358" y="3486417"/>
                  <a:pt x="1039805" y="3489654"/>
                </a:cubicBezTo>
                <a:cubicBezTo>
                  <a:pt x="1033909" y="3493310"/>
                  <a:pt x="1028856" y="3496443"/>
                  <a:pt x="1028856" y="3496443"/>
                </a:cubicBezTo>
                <a:cubicBezTo>
                  <a:pt x="1029786" y="3487037"/>
                  <a:pt x="1031301" y="3483722"/>
                  <a:pt x="1033194" y="3483567"/>
                </a:cubicBezTo>
                <a:close/>
                <a:moveTo>
                  <a:pt x="5202459" y="3478882"/>
                </a:moveTo>
                <a:cubicBezTo>
                  <a:pt x="5201464" y="3481705"/>
                  <a:pt x="5199593" y="3482633"/>
                  <a:pt x="5197630" y="3481942"/>
                </a:cubicBezTo>
                <a:lnTo>
                  <a:pt x="5196509" y="3480554"/>
                </a:lnTo>
                <a:close/>
                <a:moveTo>
                  <a:pt x="901658" y="3422449"/>
                </a:moveTo>
                <a:lnTo>
                  <a:pt x="828943" y="3455738"/>
                </a:lnTo>
                <a:lnTo>
                  <a:pt x="818473" y="3457058"/>
                </a:lnTo>
                <a:cubicBezTo>
                  <a:pt x="798513" y="3459906"/>
                  <a:pt x="775767" y="3463570"/>
                  <a:pt x="746981" y="3468856"/>
                </a:cubicBezTo>
                <a:cubicBezTo>
                  <a:pt x="736255" y="3469396"/>
                  <a:pt x="665962" y="3483188"/>
                  <a:pt x="651022" y="3481374"/>
                </a:cubicBezTo>
                <a:lnTo>
                  <a:pt x="656859" y="3475297"/>
                </a:lnTo>
                <a:lnTo>
                  <a:pt x="660246" y="3472918"/>
                </a:lnTo>
                <a:lnTo>
                  <a:pt x="693523" y="3464442"/>
                </a:lnTo>
                <a:cubicBezTo>
                  <a:pt x="734624" y="3456908"/>
                  <a:pt x="789284" y="3452810"/>
                  <a:pt x="807591" y="3447571"/>
                </a:cubicBezTo>
                <a:close/>
                <a:moveTo>
                  <a:pt x="4536234" y="3394757"/>
                </a:moveTo>
                <a:cubicBezTo>
                  <a:pt x="4532569" y="3394900"/>
                  <a:pt x="4527585" y="3395426"/>
                  <a:pt x="4521053" y="3396432"/>
                </a:cubicBezTo>
                <a:cubicBezTo>
                  <a:pt x="4481856" y="3402467"/>
                  <a:pt x="4425611" y="3413212"/>
                  <a:pt x="4376208" y="3426372"/>
                </a:cubicBezTo>
                <a:lnTo>
                  <a:pt x="4352072" y="3433615"/>
                </a:lnTo>
                <a:lnTo>
                  <a:pt x="4352747" y="3435781"/>
                </a:lnTo>
                <a:lnTo>
                  <a:pt x="4353683" y="3437699"/>
                </a:lnTo>
                <a:lnTo>
                  <a:pt x="4410816" y="3431556"/>
                </a:lnTo>
                <a:cubicBezTo>
                  <a:pt x="4437893" y="3426411"/>
                  <a:pt x="4465999" y="3419908"/>
                  <a:pt x="4497837" y="3414719"/>
                </a:cubicBezTo>
                <a:cubicBezTo>
                  <a:pt x="4522906" y="3411513"/>
                  <a:pt x="4561892" y="3393755"/>
                  <a:pt x="4536234" y="3394757"/>
                </a:cubicBezTo>
                <a:close/>
                <a:moveTo>
                  <a:pt x="417069" y="3342257"/>
                </a:moveTo>
                <a:lnTo>
                  <a:pt x="406258" y="3348565"/>
                </a:lnTo>
                <a:lnTo>
                  <a:pt x="383300" y="3364286"/>
                </a:lnTo>
                <a:lnTo>
                  <a:pt x="326235" y="3373411"/>
                </a:lnTo>
                <a:lnTo>
                  <a:pt x="266124" y="3380469"/>
                </a:lnTo>
                <a:lnTo>
                  <a:pt x="281086" y="3371403"/>
                </a:lnTo>
                <a:lnTo>
                  <a:pt x="294229" y="3364661"/>
                </a:lnTo>
                <a:close/>
                <a:moveTo>
                  <a:pt x="5172322" y="3340932"/>
                </a:moveTo>
                <a:cubicBezTo>
                  <a:pt x="5174337" y="3340846"/>
                  <a:pt x="5176693" y="3341678"/>
                  <a:pt x="5178050" y="3345333"/>
                </a:cubicBezTo>
                <a:cubicBezTo>
                  <a:pt x="5178050" y="3345333"/>
                  <a:pt x="5171350" y="3349322"/>
                  <a:pt x="5168630" y="3342013"/>
                </a:cubicBezTo>
                <a:cubicBezTo>
                  <a:pt x="5168630" y="3342013"/>
                  <a:pt x="5170306" y="3341016"/>
                  <a:pt x="5172322" y="3340932"/>
                </a:cubicBezTo>
                <a:close/>
                <a:moveTo>
                  <a:pt x="5186369" y="3338648"/>
                </a:moveTo>
                <a:lnTo>
                  <a:pt x="5185924" y="3339734"/>
                </a:lnTo>
                <a:lnTo>
                  <a:pt x="5188292" y="3339273"/>
                </a:lnTo>
                <a:lnTo>
                  <a:pt x="5194960" y="3344941"/>
                </a:lnTo>
                <a:cubicBezTo>
                  <a:pt x="5192966" y="3350591"/>
                  <a:pt x="5188256" y="3348932"/>
                  <a:pt x="5178050" y="3345333"/>
                </a:cubicBezTo>
                <a:close/>
                <a:moveTo>
                  <a:pt x="826289" y="3260482"/>
                </a:moveTo>
                <a:cubicBezTo>
                  <a:pt x="827084" y="3260848"/>
                  <a:pt x="829203" y="3261821"/>
                  <a:pt x="833443" y="3263768"/>
                </a:cubicBezTo>
                <a:cubicBezTo>
                  <a:pt x="833443" y="3263768"/>
                  <a:pt x="823905" y="3259389"/>
                  <a:pt x="826289" y="3260482"/>
                </a:cubicBezTo>
                <a:close/>
                <a:moveTo>
                  <a:pt x="769370" y="3258763"/>
                </a:moveTo>
                <a:lnTo>
                  <a:pt x="699944" y="3289787"/>
                </a:lnTo>
                <a:lnTo>
                  <a:pt x="650121" y="3316970"/>
                </a:lnTo>
                <a:lnTo>
                  <a:pt x="503286" y="3345095"/>
                </a:lnTo>
                <a:lnTo>
                  <a:pt x="480650" y="3348716"/>
                </a:lnTo>
                <a:lnTo>
                  <a:pt x="493302" y="3341463"/>
                </a:lnTo>
                <a:cubicBezTo>
                  <a:pt x="512509" y="3330718"/>
                  <a:pt x="522750" y="3324591"/>
                  <a:pt x="526800" y="3321441"/>
                </a:cubicBezTo>
                <a:lnTo>
                  <a:pt x="525287" y="3320545"/>
                </a:lnTo>
                <a:lnTo>
                  <a:pt x="596301" y="3305921"/>
                </a:lnTo>
                <a:cubicBezTo>
                  <a:pt x="645362" y="3293497"/>
                  <a:pt x="692217" y="3279381"/>
                  <a:pt x="738023" y="3263880"/>
                </a:cubicBezTo>
                <a:close/>
                <a:moveTo>
                  <a:pt x="5242007" y="3251538"/>
                </a:moveTo>
                <a:cubicBezTo>
                  <a:pt x="5261703" y="3251997"/>
                  <a:pt x="5273192" y="3254458"/>
                  <a:pt x="5256873" y="3261940"/>
                </a:cubicBezTo>
                <a:cubicBezTo>
                  <a:pt x="5241718" y="3266127"/>
                  <a:pt x="5216666" y="3267090"/>
                  <a:pt x="5193977" y="3267297"/>
                </a:cubicBezTo>
                <a:lnTo>
                  <a:pt x="5184847" y="3267315"/>
                </a:lnTo>
                <a:lnTo>
                  <a:pt x="5207912" y="3258708"/>
                </a:lnTo>
                <a:lnTo>
                  <a:pt x="5225110" y="3251965"/>
                </a:lnTo>
                <a:close/>
                <a:moveTo>
                  <a:pt x="852535" y="3248877"/>
                </a:moveTo>
                <a:cubicBezTo>
                  <a:pt x="850043" y="3247691"/>
                  <a:pt x="860012" y="3252432"/>
                  <a:pt x="860012" y="3252432"/>
                </a:cubicBezTo>
                <a:cubicBezTo>
                  <a:pt x="855581" y="3250327"/>
                  <a:pt x="853367" y="3249271"/>
                  <a:pt x="852535" y="3248877"/>
                </a:cubicBezTo>
                <a:close/>
                <a:moveTo>
                  <a:pt x="1404935" y="3198745"/>
                </a:moveTo>
                <a:lnTo>
                  <a:pt x="1402761" y="3199742"/>
                </a:lnTo>
                <a:lnTo>
                  <a:pt x="1405494" y="3199604"/>
                </a:lnTo>
                <a:close/>
                <a:moveTo>
                  <a:pt x="5297214" y="3198007"/>
                </a:moveTo>
                <a:cubicBezTo>
                  <a:pt x="5300248" y="3198050"/>
                  <a:pt x="5302287" y="3198533"/>
                  <a:pt x="5303036" y="3199563"/>
                </a:cubicBezTo>
                <a:cubicBezTo>
                  <a:pt x="5304320" y="3201327"/>
                  <a:pt x="5301233" y="3204354"/>
                  <a:pt x="5295572" y="3208003"/>
                </a:cubicBezTo>
                <a:lnTo>
                  <a:pt x="5276615" y="3218082"/>
                </a:lnTo>
                <a:lnTo>
                  <a:pt x="5186955" y="3226182"/>
                </a:lnTo>
                <a:lnTo>
                  <a:pt x="5188692" y="3225614"/>
                </a:lnTo>
                <a:cubicBezTo>
                  <a:pt x="5203520" y="3219918"/>
                  <a:pt x="5257056" y="3203482"/>
                  <a:pt x="5285423" y="3199092"/>
                </a:cubicBezTo>
                <a:cubicBezTo>
                  <a:pt x="5290151" y="3198361"/>
                  <a:pt x="5294180" y="3197965"/>
                  <a:pt x="5297214" y="3198007"/>
                </a:cubicBezTo>
                <a:close/>
                <a:moveTo>
                  <a:pt x="941729" y="3185817"/>
                </a:moveTo>
                <a:lnTo>
                  <a:pt x="843484" y="3227302"/>
                </a:lnTo>
                <a:lnTo>
                  <a:pt x="838514" y="3227053"/>
                </a:lnTo>
                <a:cubicBezTo>
                  <a:pt x="831193" y="3226139"/>
                  <a:pt x="827270" y="3224837"/>
                  <a:pt x="829798" y="3223269"/>
                </a:cubicBezTo>
                <a:cubicBezTo>
                  <a:pt x="858856" y="3205249"/>
                  <a:pt x="894170" y="3195914"/>
                  <a:pt x="930515" y="3188148"/>
                </a:cubicBezTo>
                <a:close/>
                <a:moveTo>
                  <a:pt x="5118626" y="3150569"/>
                </a:moveTo>
                <a:cubicBezTo>
                  <a:pt x="5120336" y="3149744"/>
                  <a:pt x="5123321" y="3151838"/>
                  <a:pt x="5128882" y="3159480"/>
                </a:cubicBezTo>
                <a:cubicBezTo>
                  <a:pt x="5128882" y="3159480"/>
                  <a:pt x="5122937" y="3159334"/>
                  <a:pt x="5116002" y="3159163"/>
                </a:cubicBezTo>
                <a:cubicBezTo>
                  <a:pt x="5116475" y="3155133"/>
                  <a:pt x="5116915" y="3151392"/>
                  <a:pt x="5118626" y="3150569"/>
                </a:cubicBezTo>
                <a:close/>
                <a:moveTo>
                  <a:pt x="1138946" y="3132675"/>
                </a:moveTo>
                <a:cubicBezTo>
                  <a:pt x="1134836" y="3132317"/>
                  <a:pt x="1127439" y="3135851"/>
                  <a:pt x="1123616" y="3139070"/>
                </a:cubicBezTo>
                <a:cubicBezTo>
                  <a:pt x="1119794" y="3142289"/>
                  <a:pt x="1119546" y="3145194"/>
                  <a:pt x="1129731" y="3143583"/>
                </a:cubicBezTo>
                <a:cubicBezTo>
                  <a:pt x="1132955" y="3139768"/>
                  <a:pt x="1137531" y="3143635"/>
                  <a:pt x="1140755" y="3139820"/>
                </a:cubicBezTo>
                <a:cubicBezTo>
                  <a:pt x="1142966" y="3134880"/>
                  <a:pt x="1141685" y="3132912"/>
                  <a:pt x="1138946" y="3132675"/>
                </a:cubicBezTo>
                <a:close/>
                <a:moveTo>
                  <a:pt x="1003326" y="3107514"/>
                </a:moveTo>
                <a:cubicBezTo>
                  <a:pt x="1007908" y="3111123"/>
                  <a:pt x="1010200" y="3112929"/>
                  <a:pt x="1011060" y="3113606"/>
                </a:cubicBezTo>
                <a:cubicBezTo>
                  <a:pt x="1013638" y="3115636"/>
                  <a:pt x="1003326" y="3107514"/>
                  <a:pt x="1003326" y="3107514"/>
                </a:cubicBezTo>
                <a:close/>
                <a:moveTo>
                  <a:pt x="4656250" y="3092724"/>
                </a:moveTo>
                <a:cubicBezTo>
                  <a:pt x="4654980" y="3092573"/>
                  <a:pt x="4649517" y="3093362"/>
                  <a:pt x="4637712" y="3095552"/>
                </a:cubicBezTo>
                <a:cubicBezTo>
                  <a:pt x="4544194" y="3105467"/>
                  <a:pt x="4453394" y="3122693"/>
                  <a:pt x="4365628" y="3142578"/>
                </a:cubicBezTo>
                <a:lnTo>
                  <a:pt x="4251412" y="3170909"/>
                </a:lnTo>
                <a:lnTo>
                  <a:pt x="4252032" y="3171623"/>
                </a:lnTo>
                <a:cubicBezTo>
                  <a:pt x="4260639" y="3185008"/>
                  <a:pt x="4241266" y="3184369"/>
                  <a:pt x="4241266" y="3184369"/>
                </a:cubicBezTo>
                <a:lnTo>
                  <a:pt x="4243745" y="3186048"/>
                </a:lnTo>
                <a:lnTo>
                  <a:pt x="4318879" y="3166597"/>
                </a:lnTo>
                <a:cubicBezTo>
                  <a:pt x="4415151" y="3142300"/>
                  <a:pt x="4511949" y="3120572"/>
                  <a:pt x="4612563" y="3106805"/>
                </a:cubicBezTo>
                <a:cubicBezTo>
                  <a:pt x="4626149" y="3102065"/>
                  <a:pt x="4660065" y="3093173"/>
                  <a:pt x="4656250" y="3092724"/>
                </a:cubicBezTo>
                <a:close/>
                <a:moveTo>
                  <a:pt x="455056" y="3079200"/>
                </a:moveTo>
                <a:cubicBezTo>
                  <a:pt x="461183" y="3079135"/>
                  <a:pt x="468504" y="3079562"/>
                  <a:pt x="477087" y="3080691"/>
                </a:cubicBezTo>
                <a:cubicBezTo>
                  <a:pt x="445354" y="3095784"/>
                  <a:pt x="427591" y="3091042"/>
                  <a:pt x="430345" y="3085610"/>
                </a:cubicBezTo>
                <a:cubicBezTo>
                  <a:pt x="431263" y="3083799"/>
                  <a:pt x="434461" y="3081911"/>
                  <a:pt x="440181" y="3080656"/>
                </a:cubicBezTo>
                <a:cubicBezTo>
                  <a:pt x="443994" y="3079821"/>
                  <a:pt x="448929" y="3079264"/>
                  <a:pt x="455056" y="3079200"/>
                </a:cubicBezTo>
                <a:close/>
                <a:moveTo>
                  <a:pt x="1264307" y="3041523"/>
                </a:moveTo>
                <a:cubicBezTo>
                  <a:pt x="1256507" y="3041471"/>
                  <a:pt x="1274223" y="3049900"/>
                  <a:pt x="1274223" y="3049900"/>
                </a:cubicBezTo>
                <a:cubicBezTo>
                  <a:pt x="1275835" y="3047992"/>
                  <a:pt x="1274163" y="3044943"/>
                  <a:pt x="1271684" y="3042850"/>
                </a:cubicBezTo>
                <a:cubicBezTo>
                  <a:pt x="1269204" y="3040756"/>
                  <a:pt x="1265918" y="3039615"/>
                  <a:pt x="1264307" y="3041523"/>
                </a:cubicBezTo>
                <a:close/>
                <a:moveTo>
                  <a:pt x="1385854" y="2986002"/>
                </a:moveTo>
                <a:lnTo>
                  <a:pt x="1313459" y="3022024"/>
                </a:lnTo>
                <a:cubicBezTo>
                  <a:pt x="1337833" y="3022183"/>
                  <a:pt x="1353292" y="3011135"/>
                  <a:pt x="1378875" y="2998985"/>
                </a:cubicBezTo>
                <a:lnTo>
                  <a:pt x="1390466" y="2994238"/>
                </a:lnTo>
                <a:close/>
                <a:moveTo>
                  <a:pt x="4335939" y="2974873"/>
                </a:moveTo>
                <a:cubicBezTo>
                  <a:pt x="4334167" y="2975836"/>
                  <a:pt x="4331798" y="2978177"/>
                  <a:pt x="4328053" y="2980034"/>
                </a:cubicBezTo>
                <a:cubicBezTo>
                  <a:pt x="4289981" y="2980378"/>
                  <a:pt x="4241224" y="2996013"/>
                  <a:pt x="4198714" y="3006439"/>
                </a:cubicBezTo>
                <a:cubicBezTo>
                  <a:pt x="4185942" y="3011996"/>
                  <a:pt x="4181964" y="3014830"/>
                  <a:pt x="4183508" y="3015968"/>
                </a:cubicBezTo>
                <a:cubicBezTo>
                  <a:pt x="4188137" y="3019388"/>
                  <a:pt x="4242446" y="3007563"/>
                  <a:pt x="4258070" y="3008306"/>
                </a:cubicBezTo>
                <a:cubicBezTo>
                  <a:pt x="4288715" y="2998990"/>
                  <a:pt x="4309606" y="2987296"/>
                  <a:pt x="4328053" y="2980034"/>
                </a:cubicBezTo>
                <a:cubicBezTo>
                  <a:pt x="4338258" y="2983633"/>
                  <a:pt x="4340250" y="2977980"/>
                  <a:pt x="4340250" y="2977980"/>
                </a:cubicBezTo>
                <a:cubicBezTo>
                  <a:pt x="4338892" y="2974326"/>
                  <a:pt x="4337713" y="2973911"/>
                  <a:pt x="4335939" y="2974873"/>
                </a:cubicBezTo>
                <a:close/>
                <a:moveTo>
                  <a:pt x="5434933" y="2952696"/>
                </a:moveTo>
                <a:lnTo>
                  <a:pt x="5439056" y="2953035"/>
                </a:lnTo>
                <a:lnTo>
                  <a:pt x="5447167" y="2955323"/>
                </a:lnTo>
                <a:cubicBezTo>
                  <a:pt x="5435199" y="2964446"/>
                  <a:pt x="5367586" y="2988112"/>
                  <a:pt x="5358062" y="2993074"/>
                </a:cubicBezTo>
                <a:cubicBezTo>
                  <a:pt x="5330557" y="3003078"/>
                  <a:pt x="5309084" y="3011425"/>
                  <a:pt x="5290426" y="3019068"/>
                </a:cubicBezTo>
                <a:lnTo>
                  <a:pt x="5280728" y="3023226"/>
                </a:lnTo>
                <a:lnTo>
                  <a:pt x="5201162" y="3031302"/>
                </a:lnTo>
                <a:lnTo>
                  <a:pt x="5295012" y="3005379"/>
                </a:lnTo>
                <a:cubicBezTo>
                  <a:pt x="5313455" y="3000636"/>
                  <a:pt x="5362676" y="2976517"/>
                  <a:pt x="5401940" y="2962219"/>
                </a:cubicBezTo>
                <a:close/>
                <a:moveTo>
                  <a:pt x="4345934" y="2942649"/>
                </a:moveTo>
                <a:cubicBezTo>
                  <a:pt x="4315030" y="2945118"/>
                  <a:pt x="4187173" y="2971268"/>
                  <a:pt x="4204689" y="2989487"/>
                </a:cubicBezTo>
                <a:cubicBezTo>
                  <a:pt x="4214895" y="2993085"/>
                  <a:pt x="4258943" y="2975790"/>
                  <a:pt x="4282884" y="2970464"/>
                </a:cubicBezTo>
                <a:cubicBezTo>
                  <a:pt x="4289587" y="2966474"/>
                  <a:pt x="4359962" y="2952107"/>
                  <a:pt x="4352535" y="2943135"/>
                </a:cubicBezTo>
                <a:cubicBezTo>
                  <a:pt x="4352784" y="2942429"/>
                  <a:pt x="4350348" y="2942297"/>
                  <a:pt x="4345934" y="2942649"/>
                </a:cubicBezTo>
                <a:close/>
                <a:moveTo>
                  <a:pt x="4500114" y="2942086"/>
                </a:moveTo>
                <a:cubicBezTo>
                  <a:pt x="4499908" y="2941121"/>
                  <a:pt x="4495814" y="2941389"/>
                  <a:pt x="4489994" y="2942484"/>
                </a:cubicBezTo>
                <a:cubicBezTo>
                  <a:pt x="4472538" y="2945766"/>
                  <a:pt x="4439564" y="2956478"/>
                  <a:pt x="4449483" y="2963547"/>
                </a:cubicBezTo>
                <a:cubicBezTo>
                  <a:pt x="4454193" y="2965208"/>
                  <a:pt x="4475085" y="2953513"/>
                  <a:pt x="4475085" y="2953513"/>
                </a:cubicBezTo>
                <a:cubicBezTo>
                  <a:pt x="4493757" y="2946861"/>
                  <a:pt x="4500392" y="2943375"/>
                  <a:pt x="4500114" y="2942086"/>
                </a:cubicBezTo>
                <a:close/>
                <a:moveTo>
                  <a:pt x="725162" y="2935007"/>
                </a:moveTo>
                <a:cubicBezTo>
                  <a:pt x="724176" y="2935620"/>
                  <a:pt x="721543" y="2937251"/>
                  <a:pt x="716279" y="2940515"/>
                </a:cubicBezTo>
                <a:cubicBezTo>
                  <a:pt x="716279" y="2940515"/>
                  <a:pt x="728123" y="2933172"/>
                  <a:pt x="725162" y="2935007"/>
                </a:cubicBezTo>
                <a:close/>
                <a:moveTo>
                  <a:pt x="168985" y="2926750"/>
                </a:moveTo>
                <a:cubicBezTo>
                  <a:pt x="168985" y="2926750"/>
                  <a:pt x="178905" y="2934350"/>
                  <a:pt x="176425" y="2932449"/>
                </a:cubicBezTo>
                <a:cubicBezTo>
                  <a:pt x="175599" y="2931817"/>
                  <a:pt x="173394" y="2930127"/>
                  <a:pt x="168985" y="2926750"/>
                </a:cubicBezTo>
                <a:close/>
                <a:moveTo>
                  <a:pt x="4422259" y="2924830"/>
                </a:moveTo>
                <a:cubicBezTo>
                  <a:pt x="4400938" y="2928035"/>
                  <a:pt x="4362467" y="2941872"/>
                  <a:pt x="4372161" y="2950053"/>
                </a:cubicBezTo>
                <a:cubicBezTo>
                  <a:pt x="4376871" y="2951713"/>
                  <a:pt x="4437826" y="2934025"/>
                  <a:pt x="4435440" y="2925772"/>
                </a:cubicBezTo>
                <a:cubicBezTo>
                  <a:pt x="4434564" y="2923875"/>
                  <a:pt x="4429363" y="2923762"/>
                  <a:pt x="4422259" y="2924830"/>
                </a:cubicBezTo>
                <a:close/>
                <a:moveTo>
                  <a:pt x="203119" y="2913731"/>
                </a:moveTo>
                <a:cubicBezTo>
                  <a:pt x="202133" y="2914343"/>
                  <a:pt x="199500" y="2915977"/>
                  <a:pt x="194236" y="2919240"/>
                </a:cubicBezTo>
                <a:cubicBezTo>
                  <a:pt x="194236" y="2919240"/>
                  <a:pt x="206082" y="2911896"/>
                  <a:pt x="203119" y="2913731"/>
                </a:cubicBezTo>
                <a:close/>
                <a:moveTo>
                  <a:pt x="4866337" y="2899162"/>
                </a:moveTo>
                <a:cubicBezTo>
                  <a:pt x="4861411" y="2898319"/>
                  <a:pt x="4853243" y="2899015"/>
                  <a:pt x="4849878" y="2901401"/>
                </a:cubicBezTo>
                <a:cubicBezTo>
                  <a:pt x="4847635" y="2902993"/>
                  <a:pt x="4847526" y="2905338"/>
                  <a:pt x="4851933" y="2908479"/>
                </a:cubicBezTo>
                <a:cubicBezTo>
                  <a:pt x="4856644" y="2910139"/>
                  <a:pt x="4858636" y="2904489"/>
                  <a:pt x="4863347" y="2906149"/>
                </a:cubicBezTo>
                <a:cubicBezTo>
                  <a:pt x="4872947" y="2902385"/>
                  <a:pt x="4871262" y="2900004"/>
                  <a:pt x="4866337" y="2899162"/>
                </a:cubicBezTo>
                <a:close/>
                <a:moveTo>
                  <a:pt x="4643366" y="2894249"/>
                </a:moveTo>
                <a:cubicBezTo>
                  <a:pt x="4593099" y="2896643"/>
                  <a:pt x="4526706" y="2899710"/>
                  <a:pt x="4465751" y="2917399"/>
                </a:cubicBezTo>
                <a:cubicBezTo>
                  <a:pt x="4465751" y="2917399"/>
                  <a:pt x="4446851" y="2923443"/>
                  <a:pt x="4444860" y="2929092"/>
                </a:cubicBezTo>
                <a:cubicBezTo>
                  <a:pt x="4455460" y="2946595"/>
                  <a:pt x="4532143" y="2914332"/>
                  <a:pt x="4543555" y="2912003"/>
                </a:cubicBezTo>
                <a:cubicBezTo>
                  <a:pt x="4591107" y="2902295"/>
                  <a:pt x="4615443" y="2910873"/>
                  <a:pt x="4643366" y="2894249"/>
                </a:cubicBezTo>
                <a:close/>
                <a:moveTo>
                  <a:pt x="4695629" y="2886201"/>
                </a:moveTo>
                <a:cubicBezTo>
                  <a:pt x="4693273" y="2885370"/>
                  <a:pt x="4691016" y="2888017"/>
                  <a:pt x="4689937" y="2891077"/>
                </a:cubicBezTo>
                <a:cubicBezTo>
                  <a:pt x="4688858" y="2894137"/>
                  <a:pt x="4688957" y="2897613"/>
                  <a:pt x="4691313" y="2898443"/>
                </a:cubicBezTo>
                <a:cubicBezTo>
                  <a:pt x="4691313" y="2898443"/>
                  <a:pt x="4702331" y="2882209"/>
                  <a:pt x="4695629" y="2886201"/>
                </a:cubicBezTo>
                <a:close/>
                <a:moveTo>
                  <a:pt x="5155719" y="2856729"/>
                </a:moveTo>
                <a:cubicBezTo>
                  <a:pt x="5155202" y="2857490"/>
                  <a:pt x="5153826" y="2859521"/>
                  <a:pt x="5151069" y="2863578"/>
                </a:cubicBezTo>
                <a:cubicBezTo>
                  <a:pt x="5151069" y="2863578"/>
                  <a:pt x="5157268" y="2854446"/>
                  <a:pt x="5155719" y="2856729"/>
                </a:cubicBezTo>
                <a:close/>
                <a:moveTo>
                  <a:pt x="5184230" y="2853460"/>
                </a:moveTo>
                <a:cubicBezTo>
                  <a:pt x="5185734" y="2851310"/>
                  <a:pt x="5179721" y="2859913"/>
                  <a:pt x="5179721" y="2859913"/>
                </a:cubicBezTo>
                <a:cubicBezTo>
                  <a:pt x="5182394" y="2856090"/>
                  <a:pt x="5183729" y="2854179"/>
                  <a:pt x="5184230" y="2853460"/>
                </a:cubicBezTo>
                <a:close/>
                <a:moveTo>
                  <a:pt x="5162377" y="2823137"/>
                </a:moveTo>
                <a:cubicBezTo>
                  <a:pt x="5165348" y="2823211"/>
                  <a:pt x="5162624" y="2826319"/>
                  <a:pt x="5156772" y="2830812"/>
                </a:cubicBezTo>
                <a:lnTo>
                  <a:pt x="5152612" y="2833540"/>
                </a:lnTo>
                <a:lnTo>
                  <a:pt x="5046879" y="2847462"/>
                </a:lnTo>
                <a:lnTo>
                  <a:pt x="5057731" y="2843800"/>
                </a:lnTo>
                <a:cubicBezTo>
                  <a:pt x="5093010" y="2832110"/>
                  <a:pt x="5128194" y="2822296"/>
                  <a:pt x="5162377" y="2823137"/>
                </a:cubicBezTo>
                <a:close/>
                <a:moveTo>
                  <a:pt x="280462" y="2819506"/>
                </a:moveTo>
                <a:cubicBezTo>
                  <a:pt x="285084" y="2819355"/>
                  <a:pt x="286784" y="2819405"/>
                  <a:pt x="286415" y="2819634"/>
                </a:cubicBezTo>
                <a:cubicBezTo>
                  <a:pt x="285678" y="2820089"/>
                  <a:pt x="276668" y="2821262"/>
                  <a:pt x="266220" y="2822988"/>
                </a:cubicBezTo>
                <a:lnTo>
                  <a:pt x="275790" y="2819717"/>
                </a:lnTo>
                <a:close/>
                <a:moveTo>
                  <a:pt x="4954132" y="2811083"/>
                </a:moveTo>
                <a:cubicBezTo>
                  <a:pt x="4952004" y="2816515"/>
                  <a:pt x="4950941" y="2819232"/>
                  <a:pt x="4950541" y="2820250"/>
                </a:cubicBezTo>
                <a:cubicBezTo>
                  <a:pt x="4949344" y="2823306"/>
                  <a:pt x="4954132" y="2811083"/>
                  <a:pt x="4954132" y="2811083"/>
                </a:cubicBezTo>
                <a:close/>
                <a:moveTo>
                  <a:pt x="5474253" y="2752983"/>
                </a:moveTo>
                <a:lnTo>
                  <a:pt x="5473402" y="2754521"/>
                </a:lnTo>
                <a:cubicBezTo>
                  <a:pt x="5478490" y="2755189"/>
                  <a:pt x="5490423" y="2755293"/>
                  <a:pt x="5512425" y="2754843"/>
                </a:cubicBezTo>
                <a:lnTo>
                  <a:pt x="5527008" y="2754698"/>
                </a:lnTo>
                <a:lnTo>
                  <a:pt x="5505651" y="2763028"/>
                </a:lnTo>
                <a:lnTo>
                  <a:pt x="5364766" y="2813057"/>
                </a:lnTo>
                <a:lnTo>
                  <a:pt x="5308039" y="2814816"/>
                </a:lnTo>
                <a:lnTo>
                  <a:pt x="5232457" y="2823182"/>
                </a:lnTo>
                <a:lnTo>
                  <a:pt x="5262085" y="2811736"/>
                </a:lnTo>
                <a:cubicBezTo>
                  <a:pt x="5309438" y="2801932"/>
                  <a:pt x="5356996" y="2790401"/>
                  <a:pt x="5405600" y="2776297"/>
                </a:cubicBezTo>
                <a:close/>
                <a:moveTo>
                  <a:pt x="5710626" y="2673302"/>
                </a:moveTo>
                <a:lnTo>
                  <a:pt x="5728118" y="2673553"/>
                </a:lnTo>
                <a:lnTo>
                  <a:pt x="5672697" y="2697877"/>
                </a:lnTo>
                <a:lnTo>
                  <a:pt x="5618857" y="2718876"/>
                </a:lnTo>
                <a:lnTo>
                  <a:pt x="5591101" y="2716932"/>
                </a:lnTo>
                <a:lnTo>
                  <a:pt x="5578585" y="2716961"/>
                </a:lnTo>
                <a:lnTo>
                  <a:pt x="5695878" y="2674137"/>
                </a:lnTo>
                <a:close/>
                <a:moveTo>
                  <a:pt x="5106791" y="2521551"/>
                </a:moveTo>
                <a:cubicBezTo>
                  <a:pt x="5103309" y="2521466"/>
                  <a:pt x="5117240" y="2521808"/>
                  <a:pt x="5117240" y="2521808"/>
                </a:cubicBezTo>
                <a:cubicBezTo>
                  <a:pt x="5111048" y="2521656"/>
                  <a:pt x="5107951" y="2521581"/>
                  <a:pt x="5106791" y="2521551"/>
                </a:cubicBezTo>
                <a:close/>
                <a:moveTo>
                  <a:pt x="1555" y="2509813"/>
                </a:moveTo>
                <a:cubicBezTo>
                  <a:pt x="2374" y="2510148"/>
                  <a:pt x="4560" y="2511042"/>
                  <a:pt x="8934" y="2512830"/>
                </a:cubicBezTo>
                <a:cubicBezTo>
                  <a:pt x="8934" y="2512830"/>
                  <a:pt x="-905" y="2508809"/>
                  <a:pt x="1555" y="2509813"/>
                </a:cubicBezTo>
                <a:close/>
                <a:moveTo>
                  <a:pt x="29881" y="2503336"/>
                </a:moveTo>
                <a:lnTo>
                  <a:pt x="8934" y="2512830"/>
                </a:lnTo>
                <a:lnTo>
                  <a:pt x="25082" y="2504120"/>
                </a:lnTo>
                <a:close/>
                <a:moveTo>
                  <a:pt x="5437287" y="2502300"/>
                </a:moveTo>
                <a:cubicBezTo>
                  <a:pt x="5442412" y="2505592"/>
                  <a:pt x="5429488" y="2518670"/>
                  <a:pt x="5394479" y="2521706"/>
                </a:cubicBezTo>
                <a:cubicBezTo>
                  <a:pt x="5408147" y="2511073"/>
                  <a:pt x="5418872" y="2505420"/>
                  <a:pt x="5426296" y="2503004"/>
                </a:cubicBezTo>
                <a:cubicBezTo>
                  <a:pt x="5431865" y="2501193"/>
                  <a:pt x="5435579" y="2501203"/>
                  <a:pt x="5437287" y="2502300"/>
                </a:cubicBezTo>
                <a:close/>
                <a:moveTo>
                  <a:pt x="18945" y="2470655"/>
                </a:moveTo>
                <a:cubicBezTo>
                  <a:pt x="16562" y="2469560"/>
                  <a:pt x="26098" y="2473939"/>
                  <a:pt x="26098" y="2473939"/>
                </a:cubicBezTo>
                <a:cubicBezTo>
                  <a:pt x="21860" y="2471994"/>
                  <a:pt x="19741" y="2471022"/>
                  <a:pt x="18945" y="2470655"/>
                </a:cubicBezTo>
                <a:close/>
                <a:moveTo>
                  <a:pt x="831288" y="2437248"/>
                </a:moveTo>
                <a:cubicBezTo>
                  <a:pt x="832148" y="2437926"/>
                  <a:pt x="834440" y="2439730"/>
                  <a:pt x="839025" y="2443340"/>
                </a:cubicBezTo>
                <a:cubicBezTo>
                  <a:pt x="839025" y="2443340"/>
                  <a:pt x="848943" y="2450941"/>
                  <a:pt x="846464" y="2449039"/>
                </a:cubicBezTo>
                <a:cubicBezTo>
                  <a:pt x="845637" y="2448407"/>
                  <a:pt x="843434" y="2446716"/>
                  <a:pt x="839025" y="2443340"/>
                </a:cubicBezTo>
                <a:cubicBezTo>
                  <a:pt x="839025" y="2443340"/>
                  <a:pt x="828711" y="2435218"/>
                  <a:pt x="831288" y="2437248"/>
                </a:cubicBezTo>
                <a:close/>
                <a:moveTo>
                  <a:pt x="445373" y="2425004"/>
                </a:moveTo>
                <a:cubicBezTo>
                  <a:pt x="447190" y="2425467"/>
                  <a:pt x="447458" y="2426988"/>
                  <a:pt x="444906" y="2430008"/>
                </a:cubicBezTo>
                <a:cubicBezTo>
                  <a:pt x="438460" y="2437638"/>
                  <a:pt x="421561" y="2437527"/>
                  <a:pt x="421561" y="2437527"/>
                </a:cubicBezTo>
                <a:cubicBezTo>
                  <a:pt x="421052" y="2434647"/>
                  <a:pt x="425643" y="2431171"/>
                  <a:pt x="431043" y="2428586"/>
                </a:cubicBezTo>
                <a:cubicBezTo>
                  <a:pt x="436441" y="2426003"/>
                  <a:pt x="442649" y="2424313"/>
                  <a:pt x="445373" y="2425004"/>
                </a:cubicBezTo>
                <a:close/>
                <a:moveTo>
                  <a:pt x="529530" y="2387082"/>
                </a:moveTo>
                <a:cubicBezTo>
                  <a:pt x="536659" y="2387931"/>
                  <a:pt x="540224" y="2388352"/>
                  <a:pt x="541560" y="2388510"/>
                </a:cubicBezTo>
                <a:cubicBezTo>
                  <a:pt x="545568" y="2388986"/>
                  <a:pt x="529530" y="2387082"/>
                  <a:pt x="529530" y="2387082"/>
                </a:cubicBezTo>
                <a:close/>
                <a:moveTo>
                  <a:pt x="173772" y="2368368"/>
                </a:moveTo>
                <a:cubicBezTo>
                  <a:pt x="176022" y="2366864"/>
                  <a:pt x="177971" y="2366876"/>
                  <a:pt x="180260" y="2368809"/>
                </a:cubicBezTo>
                <a:cubicBezTo>
                  <a:pt x="177037" y="2372623"/>
                  <a:pt x="174633" y="2384757"/>
                  <a:pt x="165478" y="2377024"/>
                </a:cubicBezTo>
                <a:cubicBezTo>
                  <a:pt x="168969" y="2372892"/>
                  <a:pt x="171520" y="2369871"/>
                  <a:pt x="173772" y="2368368"/>
                </a:cubicBezTo>
                <a:close/>
                <a:moveTo>
                  <a:pt x="188553" y="2360151"/>
                </a:moveTo>
                <a:cubicBezTo>
                  <a:pt x="190804" y="2358649"/>
                  <a:pt x="192754" y="2358660"/>
                  <a:pt x="195044" y="2360594"/>
                </a:cubicBezTo>
                <a:cubicBezTo>
                  <a:pt x="191822" y="2364410"/>
                  <a:pt x="189415" y="2376542"/>
                  <a:pt x="180260" y="2368809"/>
                </a:cubicBezTo>
                <a:cubicBezTo>
                  <a:pt x="183751" y="2364676"/>
                  <a:pt x="186303" y="2361655"/>
                  <a:pt x="188553" y="2360151"/>
                </a:cubicBezTo>
                <a:close/>
                <a:moveTo>
                  <a:pt x="235855" y="2341680"/>
                </a:moveTo>
                <a:cubicBezTo>
                  <a:pt x="226188" y="2353125"/>
                  <a:pt x="210644" y="2360696"/>
                  <a:pt x="195044" y="2360594"/>
                </a:cubicBezTo>
                <a:cubicBezTo>
                  <a:pt x="204045" y="2354579"/>
                  <a:pt x="210158" y="2349664"/>
                  <a:pt x="216065" y="2346345"/>
                </a:cubicBezTo>
                <a:cubicBezTo>
                  <a:pt x="221972" y="2343027"/>
                  <a:pt x="227674" y="2341306"/>
                  <a:pt x="235855" y="2341680"/>
                </a:cubicBezTo>
                <a:close/>
                <a:moveTo>
                  <a:pt x="569566" y="2319570"/>
                </a:moveTo>
                <a:cubicBezTo>
                  <a:pt x="559897" y="2331014"/>
                  <a:pt x="556137" y="2335467"/>
                  <a:pt x="543759" y="2331549"/>
                </a:cubicBezTo>
                <a:cubicBezTo>
                  <a:pt x="550742" y="2323282"/>
                  <a:pt x="561765" y="2319518"/>
                  <a:pt x="569566" y="2319570"/>
                </a:cubicBezTo>
                <a:close/>
                <a:moveTo>
                  <a:pt x="5546327" y="2239082"/>
                </a:moveTo>
                <a:cubicBezTo>
                  <a:pt x="5542844" y="2238997"/>
                  <a:pt x="5556777" y="2239339"/>
                  <a:pt x="5556777" y="2239339"/>
                </a:cubicBezTo>
                <a:cubicBezTo>
                  <a:pt x="5550584" y="2239187"/>
                  <a:pt x="5547487" y="2239111"/>
                  <a:pt x="5546327" y="2239082"/>
                </a:cubicBezTo>
                <a:close/>
                <a:moveTo>
                  <a:pt x="5582357" y="2233041"/>
                </a:moveTo>
                <a:cubicBezTo>
                  <a:pt x="5582357" y="2233041"/>
                  <a:pt x="5577645" y="2244616"/>
                  <a:pt x="5578824" y="2241723"/>
                </a:cubicBezTo>
                <a:cubicBezTo>
                  <a:pt x="5579214" y="2240758"/>
                  <a:pt x="5580263" y="2238185"/>
                  <a:pt x="5582357" y="2233041"/>
                </a:cubicBezTo>
                <a:close/>
                <a:moveTo>
                  <a:pt x="530937" y="2207742"/>
                </a:moveTo>
                <a:cubicBezTo>
                  <a:pt x="524658" y="2207340"/>
                  <a:pt x="503943" y="2216197"/>
                  <a:pt x="503943" y="2216197"/>
                </a:cubicBezTo>
                <a:cubicBezTo>
                  <a:pt x="496961" y="2224463"/>
                  <a:pt x="517674" y="2227796"/>
                  <a:pt x="531102" y="2211899"/>
                </a:cubicBezTo>
                <a:cubicBezTo>
                  <a:pt x="533519" y="2209038"/>
                  <a:pt x="533030" y="2207875"/>
                  <a:pt x="530937" y="2207742"/>
                </a:cubicBezTo>
                <a:close/>
                <a:moveTo>
                  <a:pt x="5445987" y="2192734"/>
                </a:moveTo>
                <a:cubicBezTo>
                  <a:pt x="5436102" y="2196531"/>
                  <a:pt x="5427738" y="2200079"/>
                  <a:pt x="5426870" y="2200057"/>
                </a:cubicBezTo>
                <a:cubicBezTo>
                  <a:pt x="5426436" y="2200046"/>
                  <a:pt x="5427877" y="2199144"/>
                  <a:pt x="5431940" y="2196934"/>
                </a:cubicBezTo>
                <a:lnTo>
                  <a:pt x="5436078" y="2194755"/>
                </a:lnTo>
                <a:close/>
                <a:moveTo>
                  <a:pt x="4763416" y="2145892"/>
                </a:moveTo>
                <a:cubicBezTo>
                  <a:pt x="4764612" y="2142837"/>
                  <a:pt x="4759825" y="2155059"/>
                  <a:pt x="4759825" y="2155059"/>
                </a:cubicBezTo>
                <a:cubicBezTo>
                  <a:pt x="4757731" y="2160204"/>
                  <a:pt x="4756685" y="2162777"/>
                  <a:pt x="4756292" y="2163741"/>
                </a:cubicBezTo>
                <a:cubicBezTo>
                  <a:pt x="4755116" y="2166635"/>
                  <a:pt x="4759825" y="2155059"/>
                  <a:pt x="4759825" y="2155059"/>
                </a:cubicBezTo>
                <a:cubicBezTo>
                  <a:pt x="4761953" y="2149627"/>
                  <a:pt x="4763018" y="2146911"/>
                  <a:pt x="4763416" y="2145892"/>
                </a:cubicBezTo>
                <a:close/>
                <a:moveTo>
                  <a:pt x="893423" y="2082423"/>
                </a:moveTo>
                <a:cubicBezTo>
                  <a:pt x="895706" y="2083397"/>
                  <a:pt x="857556" y="2099931"/>
                  <a:pt x="814568" y="2117553"/>
                </a:cubicBezTo>
                <a:cubicBezTo>
                  <a:pt x="817791" y="2113739"/>
                  <a:pt x="817791" y="2113739"/>
                  <a:pt x="813211" y="2109872"/>
                </a:cubicBezTo>
                <a:cubicBezTo>
                  <a:pt x="817791" y="2113739"/>
                  <a:pt x="749278" y="2137586"/>
                  <a:pt x="729694" y="2140654"/>
                </a:cubicBezTo>
                <a:cubicBezTo>
                  <a:pt x="848429" y="2096034"/>
                  <a:pt x="891142" y="2081449"/>
                  <a:pt x="893423" y="2082423"/>
                </a:cubicBezTo>
                <a:close/>
                <a:moveTo>
                  <a:pt x="4998325" y="1949952"/>
                </a:moveTo>
                <a:cubicBezTo>
                  <a:pt x="4998325" y="1949952"/>
                  <a:pt x="4985453" y="1959707"/>
                  <a:pt x="4988671" y="1957267"/>
                </a:cubicBezTo>
                <a:cubicBezTo>
                  <a:pt x="4989742" y="1956455"/>
                  <a:pt x="4992603" y="1954288"/>
                  <a:pt x="4998325" y="1949952"/>
                </a:cubicBezTo>
                <a:close/>
                <a:moveTo>
                  <a:pt x="5104275" y="1935922"/>
                </a:moveTo>
                <a:cubicBezTo>
                  <a:pt x="5110240" y="1935420"/>
                  <a:pt x="5115959" y="1936094"/>
                  <a:pt x="5116976" y="1938838"/>
                </a:cubicBezTo>
                <a:cubicBezTo>
                  <a:pt x="5116976" y="1938838"/>
                  <a:pt x="5102455" y="1947483"/>
                  <a:pt x="5093036" y="1944162"/>
                </a:cubicBezTo>
                <a:cubicBezTo>
                  <a:pt x="5089306" y="1942849"/>
                  <a:pt x="5088769" y="1941401"/>
                  <a:pt x="5090101" y="1940083"/>
                </a:cubicBezTo>
                <a:cubicBezTo>
                  <a:pt x="5092102" y="1938109"/>
                  <a:pt x="5098313" y="1936426"/>
                  <a:pt x="5104275" y="1935922"/>
                </a:cubicBezTo>
                <a:close/>
                <a:moveTo>
                  <a:pt x="4942480" y="1907764"/>
                </a:moveTo>
                <a:cubicBezTo>
                  <a:pt x="4947447" y="1907131"/>
                  <a:pt x="4952852" y="1907448"/>
                  <a:pt x="4957955" y="1909248"/>
                </a:cubicBezTo>
                <a:cubicBezTo>
                  <a:pt x="4949259" y="1918889"/>
                  <a:pt x="4943764" y="1916952"/>
                  <a:pt x="4929634" y="1911971"/>
                </a:cubicBezTo>
                <a:cubicBezTo>
                  <a:pt x="4932986" y="1909975"/>
                  <a:pt x="4937515" y="1908395"/>
                  <a:pt x="4942480" y="1907764"/>
                </a:cubicBezTo>
                <a:close/>
                <a:moveTo>
                  <a:pt x="4700993" y="1838657"/>
                </a:moveTo>
                <a:cubicBezTo>
                  <a:pt x="4682548" y="1845920"/>
                  <a:pt x="4611386" y="1860011"/>
                  <a:pt x="4613378" y="1854360"/>
                </a:cubicBezTo>
                <a:cubicBezTo>
                  <a:pt x="4611386" y="1860011"/>
                  <a:pt x="4611386" y="1860011"/>
                  <a:pt x="4616094" y="1861671"/>
                </a:cubicBezTo>
                <a:cubicBezTo>
                  <a:pt x="4524102" y="1874770"/>
                  <a:pt x="4451009" y="1881827"/>
                  <a:pt x="4700993" y="1838657"/>
                </a:cubicBezTo>
                <a:close/>
                <a:moveTo>
                  <a:pt x="4687343" y="1814786"/>
                </a:moveTo>
                <a:cubicBezTo>
                  <a:pt x="4671220" y="1815455"/>
                  <a:pt x="4625662" y="1819513"/>
                  <a:pt x="4592632" y="1820574"/>
                </a:cubicBezTo>
                <a:cubicBezTo>
                  <a:pt x="4543321" y="1824633"/>
                  <a:pt x="4492017" y="1828714"/>
                  <a:pt x="4439763" y="1833143"/>
                </a:cubicBezTo>
                <a:lnTo>
                  <a:pt x="4333845" y="1842917"/>
                </a:lnTo>
                <a:lnTo>
                  <a:pt x="4336360" y="1856313"/>
                </a:lnTo>
                <a:cubicBezTo>
                  <a:pt x="4338551" y="1869195"/>
                  <a:pt x="4341782" y="1882004"/>
                  <a:pt x="4349326" y="1891644"/>
                </a:cubicBezTo>
                <a:lnTo>
                  <a:pt x="4354111" y="1897049"/>
                </a:lnTo>
                <a:lnTo>
                  <a:pt x="4455718" y="1883488"/>
                </a:lnTo>
                <a:cubicBezTo>
                  <a:pt x="4501730" y="1880650"/>
                  <a:pt x="4545689" y="1883638"/>
                  <a:pt x="4586533" y="1876446"/>
                </a:cubicBezTo>
                <a:lnTo>
                  <a:pt x="4620349" y="1866941"/>
                </a:lnTo>
                <a:lnTo>
                  <a:pt x="4621470" y="1868329"/>
                </a:lnTo>
                <a:cubicBezTo>
                  <a:pt x="4623432" y="1869021"/>
                  <a:pt x="4625305" y="1868093"/>
                  <a:pt x="4626299" y="1865269"/>
                </a:cubicBezTo>
                <a:lnTo>
                  <a:pt x="4620349" y="1866941"/>
                </a:lnTo>
                <a:lnTo>
                  <a:pt x="4616094" y="1861671"/>
                </a:lnTo>
                <a:cubicBezTo>
                  <a:pt x="4668355" y="1853623"/>
                  <a:pt x="4727320" y="1841585"/>
                  <a:pt x="4729313" y="1835935"/>
                </a:cubicBezTo>
                <a:cubicBezTo>
                  <a:pt x="4727320" y="1841585"/>
                  <a:pt x="4702986" y="1833006"/>
                  <a:pt x="4702986" y="1833006"/>
                </a:cubicBezTo>
                <a:cubicBezTo>
                  <a:pt x="4688855" y="1828025"/>
                  <a:pt x="4706969" y="1821704"/>
                  <a:pt x="4687343" y="1814786"/>
                </a:cubicBezTo>
                <a:close/>
                <a:moveTo>
                  <a:pt x="5510998" y="1795030"/>
                </a:moveTo>
                <a:lnTo>
                  <a:pt x="5488125" y="1797440"/>
                </a:lnTo>
                <a:lnTo>
                  <a:pt x="5492659" y="1795687"/>
                </a:lnTo>
                <a:close/>
                <a:moveTo>
                  <a:pt x="4933939" y="1789604"/>
                </a:moveTo>
                <a:cubicBezTo>
                  <a:pt x="4933939" y="1789604"/>
                  <a:pt x="4911590" y="1792444"/>
                  <a:pt x="4906378" y="1795968"/>
                </a:cubicBezTo>
                <a:cubicBezTo>
                  <a:pt x="4904638" y="1797141"/>
                  <a:pt x="4904806" y="1798392"/>
                  <a:pt x="4908338" y="1799636"/>
                </a:cubicBezTo>
                <a:cubicBezTo>
                  <a:pt x="4927963" y="1806556"/>
                  <a:pt x="4944145" y="1793201"/>
                  <a:pt x="4933939" y="1789604"/>
                </a:cubicBezTo>
                <a:close/>
                <a:moveTo>
                  <a:pt x="5515835" y="1788694"/>
                </a:moveTo>
                <a:cubicBezTo>
                  <a:pt x="5517448" y="1786583"/>
                  <a:pt x="5510998" y="1795030"/>
                  <a:pt x="5510998" y="1795030"/>
                </a:cubicBezTo>
                <a:cubicBezTo>
                  <a:pt x="5513864" y="1791275"/>
                  <a:pt x="5515298" y="1789398"/>
                  <a:pt x="5515835" y="1788694"/>
                </a:cubicBezTo>
                <a:close/>
                <a:moveTo>
                  <a:pt x="5481023" y="1763717"/>
                </a:moveTo>
                <a:cubicBezTo>
                  <a:pt x="5480522" y="1764434"/>
                  <a:pt x="5479186" y="1766346"/>
                  <a:pt x="5476515" y="1770168"/>
                </a:cubicBezTo>
                <a:cubicBezTo>
                  <a:pt x="5476515" y="1770168"/>
                  <a:pt x="5482526" y="1761566"/>
                  <a:pt x="5481023" y="1763717"/>
                </a:cubicBezTo>
                <a:close/>
                <a:moveTo>
                  <a:pt x="5248101" y="1756219"/>
                </a:moveTo>
                <a:cubicBezTo>
                  <a:pt x="5254874" y="1756093"/>
                  <a:pt x="5262634" y="1757240"/>
                  <a:pt x="5273441" y="1757874"/>
                </a:cubicBezTo>
                <a:cubicBezTo>
                  <a:pt x="5260038" y="1765855"/>
                  <a:pt x="5242799" y="1767189"/>
                  <a:pt x="5228670" y="1762209"/>
                </a:cubicBezTo>
                <a:cubicBezTo>
                  <a:pt x="5235537" y="1757746"/>
                  <a:pt x="5241326" y="1756346"/>
                  <a:pt x="5248101" y="1756219"/>
                </a:cubicBezTo>
                <a:close/>
                <a:moveTo>
                  <a:pt x="5278816" y="1754209"/>
                </a:moveTo>
                <a:cubicBezTo>
                  <a:pt x="5281519" y="1754367"/>
                  <a:pt x="5285247" y="1755683"/>
                  <a:pt x="5290350" y="1757482"/>
                </a:cubicBezTo>
                <a:cubicBezTo>
                  <a:pt x="5286367" y="1768783"/>
                  <a:pt x="5278152" y="1759535"/>
                  <a:pt x="5273441" y="1757874"/>
                </a:cubicBezTo>
                <a:cubicBezTo>
                  <a:pt x="5274437" y="1755048"/>
                  <a:pt x="5276114" y="1754051"/>
                  <a:pt x="5278816" y="1754209"/>
                </a:cubicBezTo>
                <a:close/>
                <a:moveTo>
                  <a:pt x="5295723" y="1753817"/>
                </a:moveTo>
                <a:cubicBezTo>
                  <a:pt x="5298425" y="1753975"/>
                  <a:pt x="5302154" y="1755291"/>
                  <a:pt x="5307257" y="1757089"/>
                </a:cubicBezTo>
                <a:cubicBezTo>
                  <a:pt x="5303273" y="1768390"/>
                  <a:pt x="5295060" y="1759142"/>
                  <a:pt x="5290350" y="1757482"/>
                </a:cubicBezTo>
                <a:cubicBezTo>
                  <a:pt x="5291345" y="1754656"/>
                  <a:pt x="5293021" y="1753659"/>
                  <a:pt x="5295723" y="1753817"/>
                </a:cubicBezTo>
                <a:close/>
                <a:moveTo>
                  <a:pt x="4550285" y="1712704"/>
                </a:moveTo>
                <a:cubicBezTo>
                  <a:pt x="4549364" y="1715316"/>
                  <a:pt x="4547631" y="1716176"/>
                  <a:pt x="4545816" y="1715535"/>
                </a:cubicBezTo>
                <a:lnTo>
                  <a:pt x="4544779" y="1714251"/>
                </a:lnTo>
                <a:close/>
                <a:moveTo>
                  <a:pt x="4522398" y="1585058"/>
                </a:moveTo>
                <a:cubicBezTo>
                  <a:pt x="4524263" y="1584978"/>
                  <a:pt x="4526443" y="1585748"/>
                  <a:pt x="4527699" y="1589130"/>
                </a:cubicBezTo>
                <a:cubicBezTo>
                  <a:pt x="4527699" y="1589130"/>
                  <a:pt x="4521498" y="1592821"/>
                  <a:pt x="4518984" y="1586058"/>
                </a:cubicBezTo>
                <a:cubicBezTo>
                  <a:pt x="4518984" y="1586058"/>
                  <a:pt x="4520533" y="1585135"/>
                  <a:pt x="4522398" y="1585058"/>
                </a:cubicBezTo>
                <a:close/>
                <a:moveTo>
                  <a:pt x="4535396" y="1582943"/>
                </a:moveTo>
                <a:lnTo>
                  <a:pt x="4534985" y="1583948"/>
                </a:lnTo>
                <a:lnTo>
                  <a:pt x="4537176" y="1583522"/>
                </a:lnTo>
                <a:lnTo>
                  <a:pt x="4543344" y="1588766"/>
                </a:lnTo>
                <a:cubicBezTo>
                  <a:pt x="4541501" y="1593996"/>
                  <a:pt x="4537142" y="1592460"/>
                  <a:pt x="4527699" y="1589130"/>
                </a:cubicBezTo>
                <a:close/>
                <a:moveTo>
                  <a:pt x="4586879" y="1502342"/>
                </a:moveTo>
                <a:cubicBezTo>
                  <a:pt x="4605104" y="1502764"/>
                  <a:pt x="4615733" y="1505042"/>
                  <a:pt x="4600634" y="1511967"/>
                </a:cubicBezTo>
                <a:cubicBezTo>
                  <a:pt x="4586611" y="1515841"/>
                  <a:pt x="4563431" y="1516732"/>
                  <a:pt x="4542437" y="1516923"/>
                </a:cubicBezTo>
                <a:lnTo>
                  <a:pt x="4533988" y="1516938"/>
                </a:lnTo>
                <a:lnTo>
                  <a:pt x="4555330" y="1508974"/>
                </a:lnTo>
                <a:lnTo>
                  <a:pt x="4571244" y="1502736"/>
                </a:lnTo>
                <a:close/>
                <a:moveTo>
                  <a:pt x="4637962" y="1452808"/>
                </a:moveTo>
                <a:cubicBezTo>
                  <a:pt x="4640769" y="1452848"/>
                  <a:pt x="4642656" y="1453295"/>
                  <a:pt x="4643349" y="1454248"/>
                </a:cubicBezTo>
                <a:cubicBezTo>
                  <a:pt x="4644536" y="1455880"/>
                  <a:pt x="4641680" y="1458680"/>
                  <a:pt x="4636442" y="1462057"/>
                </a:cubicBezTo>
                <a:lnTo>
                  <a:pt x="4618901" y="1471383"/>
                </a:lnTo>
                <a:lnTo>
                  <a:pt x="4535940" y="1478878"/>
                </a:lnTo>
                <a:lnTo>
                  <a:pt x="4537545" y="1478353"/>
                </a:lnTo>
                <a:cubicBezTo>
                  <a:pt x="4551267" y="1473082"/>
                  <a:pt x="4600804" y="1457873"/>
                  <a:pt x="4627053" y="1453812"/>
                </a:cubicBezTo>
                <a:cubicBezTo>
                  <a:pt x="4631426" y="1453136"/>
                  <a:pt x="4635155" y="1452769"/>
                  <a:pt x="4637962" y="1452808"/>
                </a:cubicBezTo>
                <a:close/>
                <a:moveTo>
                  <a:pt x="4472713" y="1408913"/>
                </a:moveTo>
                <a:cubicBezTo>
                  <a:pt x="4474296" y="1408150"/>
                  <a:pt x="4477056" y="1410088"/>
                  <a:pt x="4482204" y="1417159"/>
                </a:cubicBezTo>
                <a:cubicBezTo>
                  <a:pt x="4482204" y="1417159"/>
                  <a:pt x="4476704" y="1417024"/>
                  <a:pt x="4470285" y="1416865"/>
                </a:cubicBezTo>
                <a:cubicBezTo>
                  <a:pt x="4470723" y="1413136"/>
                  <a:pt x="4471130" y="1409674"/>
                  <a:pt x="4472713" y="1408913"/>
                </a:cubicBezTo>
                <a:close/>
                <a:moveTo>
                  <a:pt x="1011569" y="1378711"/>
                </a:moveTo>
                <a:cubicBezTo>
                  <a:pt x="1010906" y="1379673"/>
                  <a:pt x="1011245" y="1381505"/>
                  <a:pt x="1012150" y="1383463"/>
                </a:cubicBezTo>
                <a:cubicBezTo>
                  <a:pt x="1013961" y="1387381"/>
                  <a:pt x="1018046" y="1391810"/>
                  <a:pt x="1020956" y="1390816"/>
                </a:cubicBezTo>
                <a:cubicBezTo>
                  <a:pt x="1020956" y="1390816"/>
                  <a:pt x="1020888" y="1381091"/>
                  <a:pt x="1016983" y="1379173"/>
                </a:cubicBezTo>
                <a:cubicBezTo>
                  <a:pt x="1013892" y="1377655"/>
                  <a:pt x="1012231" y="1377748"/>
                  <a:pt x="1011569" y="1378711"/>
                </a:cubicBezTo>
                <a:close/>
                <a:moveTo>
                  <a:pt x="907738" y="1264270"/>
                </a:moveTo>
                <a:lnTo>
                  <a:pt x="911459" y="1266785"/>
                </a:lnTo>
                <a:lnTo>
                  <a:pt x="917452" y="1268297"/>
                </a:lnTo>
                <a:lnTo>
                  <a:pt x="917465" y="1268861"/>
                </a:lnTo>
                <a:cubicBezTo>
                  <a:pt x="910314" y="1267486"/>
                  <a:pt x="904183" y="1266310"/>
                  <a:pt x="904183" y="1266310"/>
                </a:cubicBezTo>
                <a:close/>
                <a:moveTo>
                  <a:pt x="917275" y="1260878"/>
                </a:moveTo>
                <a:lnTo>
                  <a:pt x="917280" y="1261037"/>
                </a:lnTo>
                <a:lnTo>
                  <a:pt x="917163" y="1260885"/>
                </a:lnTo>
                <a:close/>
                <a:moveTo>
                  <a:pt x="3748486" y="1246341"/>
                </a:moveTo>
                <a:cubicBezTo>
                  <a:pt x="3746845" y="1247231"/>
                  <a:pt x="3744654" y="1249397"/>
                  <a:pt x="3741189" y="1251116"/>
                </a:cubicBezTo>
                <a:cubicBezTo>
                  <a:pt x="3705960" y="1251434"/>
                  <a:pt x="3660844" y="1265901"/>
                  <a:pt x="3621511" y="1275548"/>
                </a:cubicBezTo>
                <a:cubicBezTo>
                  <a:pt x="3609692" y="1280690"/>
                  <a:pt x="3606012" y="1283313"/>
                  <a:pt x="3607440" y="1284367"/>
                </a:cubicBezTo>
                <a:cubicBezTo>
                  <a:pt x="3611723" y="1287531"/>
                  <a:pt x="3661975" y="1276589"/>
                  <a:pt x="3676433" y="1277276"/>
                </a:cubicBezTo>
                <a:cubicBezTo>
                  <a:pt x="3704789" y="1268656"/>
                  <a:pt x="3724119" y="1257835"/>
                  <a:pt x="3741189" y="1251116"/>
                </a:cubicBezTo>
                <a:cubicBezTo>
                  <a:pt x="3750632" y="1254446"/>
                  <a:pt x="3752475" y="1249216"/>
                  <a:pt x="3752475" y="1249216"/>
                </a:cubicBezTo>
                <a:cubicBezTo>
                  <a:pt x="3751219" y="1245834"/>
                  <a:pt x="3750129" y="1245449"/>
                  <a:pt x="3748486" y="1246341"/>
                </a:cubicBezTo>
                <a:close/>
                <a:moveTo>
                  <a:pt x="4765394" y="1225820"/>
                </a:moveTo>
                <a:lnTo>
                  <a:pt x="4769210" y="1226133"/>
                </a:lnTo>
                <a:lnTo>
                  <a:pt x="4776716" y="1228251"/>
                </a:lnTo>
                <a:cubicBezTo>
                  <a:pt x="4765642" y="1236692"/>
                  <a:pt x="4703080" y="1258590"/>
                  <a:pt x="4694266" y="1263183"/>
                </a:cubicBezTo>
                <a:cubicBezTo>
                  <a:pt x="4668815" y="1272438"/>
                  <a:pt x="4648946" y="1280163"/>
                  <a:pt x="4631681" y="1287234"/>
                </a:cubicBezTo>
                <a:lnTo>
                  <a:pt x="4622707" y="1291082"/>
                </a:lnTo>
                <a:lnTo>
                  <a:pt x="4549084" y="1298554"/>
                </a:lnTo>
                <a:lnTo>
                  <a:pt x="4635926" y="1274567"/>
                </a:lnTo>
                <a:cubicBezTo>
                  <a:pt x="4652990" y="1270179"/>
                  <a:pt x="4698533" y="1247860"/>
                  <a:pt x="4734866" y="1234632"/>
                </a:cubicBezTo>
                <a:close/>
                <a:moveTo>
                  <a:pt x="3757733" y="1216523"/>
                </a:moveTo>
                <a:cubicBezTo>
                  <a:pt x="3729139" y="1218808"/>
                  <a:pt x="3610831" y="1243004"/>
                  <a:pt x="3627040" y="1259863"/>
                </a:cubicBezTo>
                <a:cubicBezTo>
                  <a:pt x="3636483" y="1263191"/>
                  <a:pt x="3677240" y="1247189"/>
                  <a:pt x="3699394" y="1242262"/>
                </a:cubicBezTo>
                <a:cubicBezTo>
                  <a:pt x="3705597" y="1238569"/>
                  <a:pt x="3770714" y="1225274"/>
                  <a:pt x="3763841" y="1216972"/>
                </a:cubicBezTo>
                <a:cubicBezTo>
                  <a:pt x="3764072" y="1216319"/>
                  <a:pt x="3761819" y="1216198"/>
                  <a:pt x="3757733" y="1216523"/>
                </a:cubicBezTo>
                <a:close/>
                <a:moveTo>
                  <a:pt x="3900400" y="1216004"/>
                </a:moveTo>
                <a:cubicBezTo>
                  <a:pt x="3900207" y="1215108"/>
                  <a:pt x="3896419" y="1215358"/>
                  <a:pt x="3891035" y="1216370"/>
                </a:cubicBezTo>
                <a:cubicBezTo>
                  <a:pt x="3874881" y="1219408"/>
                  <a:pt x="3844372" y="1229318"/>
                  <a:pt x="3853549" y="1235860"/>
                </a:cubicBezTo>
                <a:cubicBezTo>
                  <a:pt x="3857907" y="1237397"/>
                  <a:pt x="3877237" y="1226576"/>
                  <a:pt x="3877237" y="1226576"/>
                </a:cubicBezTo>
                <a:cubicBezTo>
                  <a:pt x="3894515" y="1220421"/>
                  <a:pt x="3900656" y="1217195"/>
                  <a:pt x="3900400" y="1216004"/>
                </a:cubicBezTo>
                <a:close/>
                <a:moveTo>
                  <a:pt x="3828357" y="1200035"/>
                </a:moveTo>
                <a:cubicBezTo>
                  <a:pt x="3808629" y="1203001"/>
                  <a:pt x="3773032" y="1215804"/>
                  <a:pt x="3782001" y="1223374"/>
                </a:cubicBezTo>
                <a:cubicBezTo>
                  <a:pt x="3786360" y="1224911"/>
                  <a:pt x="3842763" y="1208543"/>
                  <a:pt x="3840554" y="1200906"/>
                </a:cubicBezTo>
                <a:cubicBezTo>
                  <a:pt x="3839744" y="1199151"/>
                  <a:pt x="3834932" y="1199046"/>
                  <a:pt x="3828357" y="1200035"/>
                </a:cubicBezTo>
                <a:close/>
                <a:moveTo>
                  <a:pt x="4239268" y="1176284"/>
                </a:moveTo>
                <a:cubicBezTo>
                  <a:pt x="4234710" y="1175504"/>
                  <a:pt x="4227151" y="1176147"/>
                  <a:pt x="4224038" y="1178356"/>
                </a:cubicBezTo>
                <a:cubicBezTo>
                  <a:pt x="4221963" y="1179829"/>
                  <a:pt x="4221862" y="1181998"/>
                  <a:pt x="4225939" y="1184905"/>
                </a:cubicBezTo>
                <a:cubicBezTo>
                  <a:pt x="4230299" y="1186442"/>
                  <a:pt x="4232142" y="1181213"/>
                  <a:pt x="4236501" y="1182749"/>
                </a:cubicBezTo>
                <a:cubicBezTo>
                  <a:pt x="4245385" y="1179267"/>
                  <a:pt x="4243825" y="1177063"/>
                  <a:pt x="4239268" y="1176284"/>
                </a:cubicBezTo>
                <a:close/>
                <a:moveTo>
                  <a:pt x="4032951" y="1171738"/>
                </a:moveTo>
                <a:cubicBezTo>
                  <a:pt x="3986438" y="1173954"/>
                  <a:pt x="3925005" y="1176791"/>
                  <a:pt x="3868603" y="1193159"/>
                </a:cubicBezTo>
                <a:cubicBezTo>
                  <a:pt x="3868603" y="1193159"/>
                  <a:pt x="3851113" y="1198750"/>
                  <a:pt x="3849271" y="1203978"/>
                </a:cubicBezTo>
                <a:cubicBezTo>
                  <a:pt x="3859079" y="1220175"/>
                  <a:pt x="3930034" y="1190321"/>
                  <a:pt x="3940594" y="1188167"/>
                </a:cubicBezTo>
                <a:cubicBezTo>
                  <a:pt x="3984595" y="1179184"/>
                  <a:pt x="4007113" y="1187121"/>
                  <a:pt x="4032951" y="1171738"/>
                </a:cubicBezTo>
                <a:close/>
                <a:moveTo>
                  <a:pt x="4081311" y="1164291"/>
                </a:moveTo>
                <a:cubicBezTo>
                  <a:pt x="4079130" y="1163521"/>
                  <a:pt x="4077041" y="1165971"/>
                  <a:pt x="4076044" y="1168803"/>
                </a:cubicBezTo>
                <a:cubicBezTo>
                  <a:pt x="4075045" y="1171635"/>
                  <a:pt x="4075136" y="1174851"/>
                  <a:pt x="4077316" y="1175620"/>
                </a:cubicBezTo>
                <a:cubicBezTo>
                  <a:pt x="4077316" y="1175620"/>
                  <a:pt x="4087512" y="1160598"/>
                  <a:pt x="4081311" y="1164291"/>
                </a:cubicBezTo>
                <a:close/>
                <a:moveTo>
                  <a:pt x="4507036" y="1137021"/>
                </a:moveTo>
                <a:cubicBezTo>
                  <a:pt x="4506556" y="1137724"/>
                  <a:pt x="4505283" y="1139603"/>
                  <a:pt x="4502734" y="1143358"/>
                </a:cubicBezTo>
                <a:cubicBezTo>
                  <a:pt x="4502734" y="1143358"/>
                  <a:pt x="4508469" y="1134909"/>
                  <a:pt x="4507036" y="1137021"/>
                </a:cubicBezTo>
                <a:close/>
                <a:moveTo>
                  <a:pt x="4533417" y="1133997"/>
                </a:moveTo>
                <a:cubicBezTo>
                  <a:pt x="4534808" y="1132007"/>
                  <a:pt x="4529244" y="1139967"/>
                  <a:pt x="4529244" y="1139967"/>
                </a:cubicBezTo>
                <a:cubicBezTo>
                  <a:pt x="4531718" y="1136429"/>
                  <a:pt x="4532954" y="1134661"/>
                  <a:pt x="4533417" y="1133997"/>
                </a:cubicBezTo>
                <a:close/>
                <a:moveTo>
                  <a:pt x="4513197" y="1105938"/>
                </a:moveTo>
                <a:cubicBezTo>
                  <a:pt x="4515946" y="1106005"/>
                  <a:pt x="4513425" y="1108883"/>
                  <a:pt x="4508010" y="1113039"/>
                </a:cubicBezTo>
                <a:lnTo>
                  <a:pt x="4504159" y="1115563"/>
                </a:lnTo>
                <a:lnTo>
                  <a:pt x="4406325" y="1128445"/>
                </a:lnTo>
                <a:lnTo>
                  <a:pt x="4416368" y="1125057"/>
                </a:lnTo>
                <a:cubicBezTo>
                  <a:pt x="4449011" y="1114241"/>
                  <a:pt x="4481566" y="1105160"/>
                  <a:pt x="4513197" y="1105938"/>
                </a:cubicBezTo>
                <a:close/>
                <a:moveTo>
                  <a:pt x="4320504" y="1094784"/>
                </a:moveTo>
                <a:cubicBezTo>
                  <a:pt x="4320504" y="1094784"/>
                  <a:pt x="4316076" y="1106094"/>
                  <a:pt x="4317183" y="1103267"/>
                </a:cubicBezTo>
                <a:cubicBezTo>
                  <a:pt x="4317552" y="1102324"/>
                  <a:pt x="4318537" y="1099811"/>
                  <a:pt x="4320504" y="1094784"/>
                </a:cubicBezTo>
                <a:close/>
                <a:moveTo>
                  <a:pt x="4801778" y="1041023"/>
                </a:moveTo>
                <a:lnTo>
                  <a:pt x="4800991" y="1042447"/>
                </a:lnTo>
                <a:cubicBezTo>
                  <a:pt x="4805698" y="1043065"/>
                  <a:pt x="4816739" y="1043162"/>
                  <a:pt x="4837100" y="1042745"/>
                </a:cubicBezTo>
                <a:lnTo>
                  <a:pt x="4850593" y="1042611"/>
                </a:lnTo>
                <a:lnTo>
                  <a:pt x="4830831" y="1050318"/>
                </a:lnTo>
                <a:lnTo>
                  <a:pt x="4700470" y="1096611"/>
                </a:lnTo>
                <a:lnTo>
                  <a:pt x="4647978" y="1098238"/>
                </a:lnTo>
                <a:lnTo>
                  <a:pt x="4578042" y="1105979"/>
                </a:lnTo>
                <a:lnTo>
                  <a:pt x="4605457" y="1095387"/>
                </a:lnTo>
                <a:cubicBezTo>
                  <a:pt x="4649275" y="1086317"/>
                  <a:pt x="4693279" y="1075647"/>
                  <a:pt x="4738253" y="1062597"/>
                </a:cubicBezTo>
                <a:close/>
                <a:moveTo>
                  <a:pt x="5020496" y="967294"/>
                </a:moveTo>
                <a:lnTo>
                  <a:pt x="5036681" y="967527"/>
                </a:lnTo>
                <a:lnTo>
                  <a:pt x="4985400" y="990032"/>
                </a:lnTo>
                <a:lnTo>
                  <a:pt x="4935582" y="1009464"/>
                </a:lnTo>
                <a:lnTo>
                  <a:pt x="4909898" y="1007665"/>
                </a:lnTo>
                <a:lnTo>
                  <a:pt x="4898318" y="1007692"/>
                </a:lnTo>
                <a:lnTo>
                  <a:pt x="5006849" y="968067"/>
                </a:lnTo>
                <a:close/>
                <a:moveTo>
                  <a:pt x="4461762" y="826877"/>
                </a:moveTo>
                <a:cubicBezTo>
                  <a:pt x="4458540" y="826799"/>
                  <a:pt x="4471431" y="827116"/>
                  <a:pt x="4471431" y="827116"/>
                </a:cubicBezTo>
                <a:cubicBezTo>
                  <a:pt x="4465701" y="826975"/>
                  <a:pt x="4462836" y="826905"/>
                  <a:pt x="4461762" y="826877"/>
                </a:cubicBezTo>
                <a:close/>
                <a:moveTo>
                  <a:pt x="4767572" y="809065"/>
                </a:moveTo>
                <a:cubicBezTo>
                  <a:pt x="4772315" y="812110"/>
                  <a:pt x="4760357" y="824211"/>
                  <a:pt x="4727963" y="827021"/>
                </a:cubicBezTo>
                <a:cubicBezTo>
                  <a:pt x="4740609" y="817181"/>
                  <a:pt x="4750533" y="811951"/>
                  <a:pt x="4757402" y="809716"/>
                </a:cubicBezTo>
                <a:cubicBezTo>
                  <a:pt x="4762556" y="808040"/>
                  <a:pt x="4765992" y="808048"/>
                  <a:pt x="4767572" y="809065"/>
                </a:cubicBezTo>
                <a:close/>
                <a:moveTo>
                  <a:pt x="345909" y="659061"/>
                </a:moveTo>
                <a:cubicBezTo>
                  <a:pt x="381339" y="675929"/>
                  <a:pt x="420997" y="698376"/>
                  <a:pt x="462913" y="722845"/>
                </a:cubicBezTo>
                <a:lnTo>
                  <a:pt x="512360" y="751596"/>
                </a:lnTo>
                <a:lnTo>
                  <a:pt x="541348" y="770572"/>
                </a:lnTo>
                <a:lnTo>
                  <a:pt x="548200" y="772437"/>
                </a:lnTo>
                <a:lnTo>
                  <a:pt x="593480" y="798766"/>
                </a:lnTo>
                <a:cubicBezTo>
                  <a:pt x="640428" y="827379"/>
                  <a:pt x="686432" y="852634"/>
                  <a:pt x="732112" y="875441"/>
                </a:cubicBezTo>
                <a:lnTo>
                  <a:pt x="748859" y="883038"/>
                </a:lnTo>
                <a:lnTo>
                  <a:pt x="895486" y="983541"/>
                </a:lnTo>
                <a:lnTo>
                  <a:pt x="954448" y="1025109"/>
                </a:lnTo>
                <a:lnTo>
                  <a:pt x="633502" y="842074"/>
                </a:lnTo>
                <a:cubicBezTo>
                  <a:pt x="528243" y="779884"/>
                  <a:pt x="428902" y="717904"/>
                  <a:pt x="345909" y="659061"/>
                </a:cubicBezTo>
                <a:close/>
                <a:moveTo>
                  <a:pt x="777790" y="633383"/>
                </a:moveTo>
                <a:cubicBezTo>
                  <a:pt x="780107" y="629590"/>
                  <a:pt x="795651" y="634162"/>
                  <a:pt x="817467" y="658480"/>
                </a:cubicBezTo>
                <a:cubicBezTo>
                  <a:pt x="786380" y="649334"/>
                  <a:pt x="775472" y="637176"/>
                  <a:pt x="777790" y="633383"/>
                </a:cubicBezTo>
                <a:close/>
                <a:moveTo>
                  <a:pt x="4868468" y="565505"/>
                </a:moveTo>
                <a:cubicBezTo>
                  <a:pt x="4865245" y="565427"/>
                  <a:pt x="4878137" y="565744"/>
                  <a:pt x="4878137" y="565744"/>
                </a:cubicBezTo>
                <a:cubicBezTo>
                  <a:pt x="4872407" y="565602"/>
                  <a:pt x="4869543" y="565532"/>
                  <a:pt x="4868468" y="565505"/>
                </a:cubicBezTo>
                <a:close/>
                <a:moveTo>
                  <a:pt x="4901807" y="559916"/>
                </a:moveTo>
                <a:cubicBezTo>
                  <a:pt x="4899870" y="564676"/>
                  <a:pt x="4898901" y="567056"/>
                  <a:pt x="4898537" y="567948"/>
                </a:cubicBezTo>
                <a:cubicBezTo>
                  <a:pt x="4897447" y="570626"/>
                  <a:pt x="4901807" y="559916"/>
                  <a:pt x="4901807" y="559916"/>
                </a:cubicBezTo>
                <a:close/>
                <a:moveTo>
                  <a:pt x="4930744" y="549593"/>
                </a:moveTo>
                <a:lnTo>
                  <a:pt x="4928529" y="555248"/>
                </a:lnTo>
                <a:cubicBezTo>
                  <a:pt x="4927791" y="557134"/>
                  <a:pt x="4929513" y="552736"/>
                  <a:pt x="4930744" y="549593"/>
                </a:cubicBezTo>
                <a:close/>
                <a:moveTo>
                  <a:pt x="4775624" y="522619"/>
                </a:moveTo>
                <a:cubicBezTo>
                  <a:pt x="4766476" y="526134"/>
                  <a:pt x="4758736" y="529415"/>
                  <a:pt x="4757935" y="529396"/>
                </a:cubicBezTo>
                <a:cubicBezTo>
                  <a:pt x="4757534" y="529386"/>
                  <a:pt x="4758867" y="528551"/>
                  <a:pt x="4762625" y="526507"/>
                </a:cubicBezTo>
                <a:lnTo>
                  <a:pt x="4766453" y="524489"/>
                </a:lnTo>
                <a:close/>
                <a:moveTo>
                  <a:pt x="2717674" y="491975"/>
                </a:moveTo>
                <a:cubicBezTo>
                  <a:pt x="2713708" y="491862"/>
                  <a:pt x="2703644" y="493336"/>
                  <a:pt x="2684465" y="497353"/>
                </a:cubicBezTo>
                <a:cubicBezTo>
                  <a:pt x="2650215" y="508793"/>
                  <a:pt x="2611300" y="519566"/>
                  <a:pt x="2577861" y="526393"/>
                </a:cubicBezTo>
                <a:cubicBezTo>
                  <a:pt x="2517102" y="541224"/>
                  <a:pt x="2485001" y="546565"/>
                  <a:pt x="2430135" y="558575"/>
                </a:cubicBezTo>
                <a:cubicBezTo>
                  <a:pt x="2341325" y="581153"/>
                  <a:pt x="2239444" y="624597"/>
                  <a:pt x="2150330" y="648048"/>
                </a:cubicBezTo>
                <a:cubicBezTo>
                  <a:pt x="2079749" y="668726"/>
                  <a:pt x="2010902" y="688544"/>
                  <a:pt x="1940412" y="709253"/>
                </a:cubicBezTo>
                <a:lnTo>
                  <a:pt x="1939542" y="709512"/>
                </a:lnTo>
                <a:lnTo>
                  <a:pt x="1955339" y="721240"/>
                </a:lnTo>
                <a:lnTo>
                  <a:pt x="2008944" y="703652"/>
                </a:lnTo>
                <a:cubicBezTo>
                  <a:pt x="2086630" y="678745"/>
                  <a:pt x="2166310" y="653682"/>
                  <a:pt x="2248888" y="627928"/>
                </a:cubicBezTo>
                <a:cubicBezTo>
                  <a:pt x="2388206" y="591802"/>
                  <a:pt x="2518080" y="552347"/>
                  <a:pt x="2670218" y="509964"/>
                </a:cubicBezTo>
                <a:cubicBezTo>
                  <a:pt x="2686603" y="506923"/>
                  <a:pt x="2729576" y="492312"/>
                  <a:pt x="2717674" y="491975"/>
                </a:cubicBezTo>
                <a:close/>
                <a:moveTo>
                  <a:pt x="4144033" y="479276"/>
                </a:moveTo>
                <a:cubicBezTo>
                  <a:pt x="4143667" y="480219"/>
                  <a:pt x="4142680" y="482733"/>
                  <a:pt x="4140711" y="487759"/>
                </a:cubicBezTo>
                <a:cubicBezTo>
                  <a:pt x="4138774" y="492518"/>
                  <a:pt x="4137805" y="494900"/>
                  <a:pt x="4137441" y="495792"/>
                </a:cubicBezTo>
                <a:cubicBezTo>
                  <a:pt x="4136353" y="498470"/>
                  <a:pt x="4140711" y="487759"/>
                  <a:pt x="4140711" y="487759"/>
                </a:cubicBezTo>
                <a:cubicBezTo>
                  <a:pt x="4140711" y="487759"/>
                  <a:pt x="4145141" y="476449"/>
                  <a:pt x="4144033" y="479276"/>
                </a:cubicBezTo>
                <a:close/>
                <a:moveTo>
                  <a:pt x="1572937" y="472952"/>
                </a:moveTo>
                <a:cubicBezTo>
                  <a:pt x="1572598" y="470056"/>
                  <a:pt x="1573950" y="481638"/>
                  <a:pt x="1573950" y="481638"/>
                </a:cubicBezTo>
                <a:cubicBezTo>
                  <a:pt x="1573950" y="481638"/>
                  <a:pt x="1576549" y="501208"/>
                  <a:pt x="1573950" y="481638"/>
                </a:cubicBezTo>
                <a:cubicBezTo>
                  <a:pt x="1573349" y="476491"/>
                  <a:pt x="1573050" y="473917"/>
                  <a:pt x="1572937" y="472952"/>
                </a:cubicBezTo>
                <a:close/>
                <a:moveTo>
                  <a:pt x="2157794" y="425335"/>
                </a:moveTo>
                <a:lnTo>
                  <a:pt x="2158884" y="438456"/>
                </a:lnTo>
                <a:cubicBezTo>
                  <a:pt x="2155421" y="440175"/>
                  <a:pt x="2153597" y="437819"/>
                  <a:pt x="2153416" y="434569"/>
                </a:cubicBezTo>
                <a:cubicBezTo>
                  <a:pt x="2153234" y="431321"/>
                  <a:pt x="2154693" y="427183"/>
                  <a:pt x="2157794" y="425335"/>
                </a:cubicBezTo>
                <a:close/>
                <a:moveTo>
                  <a:pt x="709286" y="371289"/>
                </a:moveTo>
                <a:lnTo>
                  <a:pt x="710016" y="376793"/>
                </a:lnTo>
                <a:cubicBezTo>
                  <a:pt x="710261" y="378627"/>
                  <a:pt x="709692" y="374347"/>
                  <a:pt x="709286" y="371289"/>
                </a:cubicBezTo>
                <a:close/>
                <a:moveTo>
                  <a:pt x="860290" y="363695"/>
                </a:moveTo>
                <a:lnTo>
                  <a:pt x="869029" y="367272"/>
                </a:lnTo>
                <a:lnTo>
                  <a:pt x="877739" y="374196"/>
                </a:lnTo>
                <a:cubicBezTo>
                  <a:pt x="876846" y="374025"/>
                  <a:pt x="869309" y="369135"/>
                  <a:pt x="860290" y="363695"/>
                </a:cubicBezTo>
                <a:close/>
                <a:moveTo>
                  <a:pt x="710492" y="360347"/>
                </a:moveTo>
                <a:cubicBezTo>
                  <a:pt x="710320" y="361257"/>
                  <a:pt x="709853" y="363684"/>
                  <a:pt x="708920" y="368537"/>
                </a:cubicBezTo>
                <a:cubicBezTo>
                  <a:pt x="708920" y="368537"/>
                  <a:pt x="711017" y="357617"/>
                  <a:pt x="710492" y="360347"/>
                </a:cubicBezTo>
                <a:close/>
                <a:moveTo>
                  <a:pt x="3194181" y="330208"/>
                </a:moveTo>
                <a:cubicBezTo>
                  <a:pt x="3170185" y="340363"/>
                  <a:pt x="3142138" y="348112"/>
                  <a:pt x="3115625" y="351504"/>
                </a:cubicBezTo>
                <a:cubicBezTo>
                  <a:pt x="3137108" y="334582"/>
                  <a:pt x="3167670" y="333599"/>
                  <a:pt x="3194181" y="330208"/>
                </a:cubicBezTo>
                <a:close/>
                <a:moveTo>
                  <a:pt x="3224381" y="316361"/>
                </a:moveTo>
                <a:cubicBezTo>
                  <a:pt x="3233097" y="319434"/>
                  <a:pt x="3224746" y="329226"/>
                  <a:pt x="3220386" y="327689"/>
                </a:cubicBezTo>
                <a:cubicBezTo>
                  <a:pt x="3218207" y="326921"/>
                  <a:pt x="3219205" y="324089"/>
                  <a:pt x="3220749" y="321450"/>
                </a:cubicBezTo>
                <a:cubicBezTo>
                  <a:pt x="3222292" y="318808"/>
                  <a:pt x="3224381" y="316361"/>
                  <a:pt x="3224381" y="316361"/>
                </a:cubicBezTo>
                <a:close/>
                <a:moveTo>
                  <a:pt x="4361397" y="297971"/>
                </a:moveTo>
                <a:cubicBezTo>
                  <a:pt x="4361397" y="297971"/>
                  <a:pt x="4349487" y="306998"/>
                  <a:pt x="4352464" y="304740"/>
                </a:cubicBezTo>
                <a:cubicBezTo>
                  <a:pt x="4353455" y="303989"/>
                  <a:pt x="4356103" y="301984"/>
                  <a:pt x="4361397" y="297971"/>
                </a:cubicBezTo>
                <a:close/>
                <a:moveTo>
                  <a:pt x="4459434" y="284989"/>
                </a:moveTo>
                <a:cubicBezTo>
                  <a:pt x="4464952" y="284525"/>
                  <a:pt x="4470245" y="285150"/>
                  <a:pt x="4471187" y="287686"/>
                </a:cubicBezTo>
                <a:cubicBezTo>
                  <a:pt x="4471187" y="287686"/>
                  <a:pt x="4457750" y="295688"/>
                  <a:pt x="4449034" y="292614"/>
                </a:cubicBezTo>
                <a:cubicBezTo>
                  <a:pt x="4445583" y="291398"/>
                  <a:pt x="4445085" y="290059"/>
                  <a:pt x="4446319" y="288840"/>
                </a:cubicBezTo>
                <a:cubicBezTo>
                  <a:pt x="4448170" y="287012"/>
                  <a:pt x="4453916" y="285456"/>
                  <a:pt x="4459434" y="284989"/>
                </a:cubicBezTo>
                <a:close/>
                <a:moveTo>
                  <a:pt x="4309724" y="258934"/>
                </a:moveTo>
                <a:cubicBezTo>
                  <a:pt x="4314320" y="258349"/>
                  <a:pt x="4319321" y="258643"/>
                  <a:pt x="4324044" y="260307"/>
                </a:cubicBezTo>
                <a:cubicBezTo>
                  <a:pt x="4315997" y="269228"/>
                  <a:pt x="4310912" y="267436"/>
                  <a:pt x="4297838" y="262827"/>
                </a:cubicBezTo>
                <a:cubicBezTo>
                  <a:pt x="4300938" y="260981"/>
                  <a:pt x="4305128" y="259518"/>
                  <a:pt x="4309724" y="258934"/>
                </a:cubicBezTo>
                <a:close/>
                <a:moveTo>
                  <a:pt x="4086274" y="194990"/>
                </a:moveTo>
                <a:cubicBezTo>
                  <a:pt x="4069206" y="201709"/>
                  <a:pt x="4003358" y="214748"/>
                  <a:pt x="4005203" y="209519"/>
                </a:cubicBezTo>
                <a:cubicBezTo>
                  <a:pt x="4003358" y="214748"/>
                  <a:pt x="4003358" y="214748"/>
                  <a:pt x="4007716" y="216284"/>
                </a:cubicBezTo>
                <a:cubicBezTo>
                  <a:pt x="3922595" y="228404"/>
                  <a:pt x="3854960" y="234935"/>
                  <a:pt x="4086274" y="194990"/>
                </a:cubicBezTo>
                <a:close/>
                <a:moveTo>
                  <a:pt x="3692691" y="190972"/>
                </a:moveTo>
                <a:lnTo>
                  <a:pt x="3682915" y="194144"/>
                </a:lnTo>
                <a:cubicBezTo>
                  <a:pt x="3659426" y="200254"/>
                  <a:pt x="3629474" y="206167"/>
                  <a:pt x="3602827" y="213124"/>
                </a:cubicBezTo>
                <a:lnTo>
                  <a:pt x="3595194" y="215517"/>
                </a:lnTo>
                <a:lnTo>
                  <a:pt x="3551660" y="220645"/>
                </a:lnTo>
                <a:cubicBezTo>
                  <a:pt x="3503669" y="227195"/>
                  <a:pt x="3456735" y="234655"/>
                  <a:pt x="3411829" y="243316"/>
                </a:cubicBezTo>
                <a:cubicBezTo>
                  <a:pt x="3213228" y="276178"/>
                  <a:pt x="3022539" y="342202"/>
                  <a:pt x="2822462" y="393157"/>
                </a:cubicBezTo>
                <a:cubicBezTo>
                  <a:pt x="2818104" y="391621"/>
                  <a:pt x="2785390" y="398704"/>
                  <a:pt x="2787233" y="393475"/>
                </a:cubicBezTo>
                <a:cubicBezTo>
                  <a:pt x="2789077" y="388248"/>
                  <a:pt x="2860033" y="358394"/>
                  <a:pt x="2864391" y="359930"/>
                </a:cubicBezTo>
                <a:cubicBezTo>
                  <a:pt x="2934231" y="335563"/>
                  <a:pt x="3043349" y="313287"/>
                  <a:pt x="3104110" y="298456"/>
                </a:cubicBezTo>
                <a:cubicBezTo>
                  <a:pt x="3225632" y="268794"/>
                  <a:pt x="3314747" y="245343"/>
                  <a:pt x="3433311" y="226394"/>
                </a:cubicBezTo>
                <a:cubicBezTo>
                  <a:pt x="3485676" y="217423"/>
                  <a:pt x="3535906" y="210024"/>
                  <a:pt x="3585015" y="203593"/>
                </a:cubicBezTo>
                <a:close/>
                <a:moveTo>
                  <a:pt x="3415395" y="187177"/>
                </a:moveTo>
                <a:lnTo>
                  <a:pt x="3225884" y="225007"/>
                </a:lnTo>
                <a:cubicBezTo>
                  <a:pt x="3147495" y="242717"/>
                  <a:pt x="3069688" y="262316"/>
                  <a:pt x="2992559" y="283624"/>
                </a:cubicBezTo>
                <a:cubicBezTo>
                  <a:pt x="2964201" y="292244"/>
                  <a:pt x="2897239" y="310767"/>
                  <a:pt x="2858324" y="321542"/>
                </a:cubicBezTo>
                <a:cubicBezTo>
                  <a:pt x="2820834" y="325960"/>
                  <a:pt x="2851032" y="312113"/>
                  <a:pt x="2872880" y="308057"/>
                </a:cubicBezTo>
                <a:lnTo>
                  <a:pt x="3111720" y="239016"/>
                </a:lnTo>
                <a:close/>
                <a:moveTo>
                  <a:pt x="1045196" y="156578"/>
                </a:moveTo>
                <a:cubicBezTo>
                  <a:pt x="1057457" y="158931"/>
                  <a:pt x="1073142" y="182073"/>
                  <a:pt x="1073142" y="182073"/>
                </a:cubicBezTo>
                <a:cubicBezTo>
                  <a:pt x="1062182" y="189503"/>
                  <a:pt x="1043808" y="173461"/>
                  <a:pt x="1041406" y="163466"/>
                </a:cubicBezTo>
                <a:cubicBezTo>
                  <a:pt x="1040606" y="160133"/>
                  <a:pt x="1041581" y="157473"/>
                  <a:pt x="1045196" y="156578"/>
                </a:cubicBezTo>
                <a:close/>
                <a:moveTo>
                  <a:pt x="4835776" y="154621"/>
                </a:moveTo>
                <a:lnTo>
                  <a:pt x="4814613" y="156851"/>
                </a:lnTo>
                <a:lnTo>
                  <a:pt x="4818810" y="155228"/>
                </a:lnTo>
                <a:close/>
                <a:moveTo>
                  <a:pt x="4301820" y="149600"/>
                </a:moveTo>
                <a:cubicBezTo>
                  <a:pt x="4301820" y="149600"/>
                  <a:pt x="4281141" y="152229"/>
                  <a:pt x="4276318" y="155488"/>
                </a:cubicBezTo>
                <a:cubicBezTo>
                  <a:pt x="4274708" y="156573"/>
                  <a:pt x="4274863" y="157732"/>
                  <a:pt x="4278132" y="158883"/>
                </a:cubicBezTo>
                <a:cubicBezTo>
                  <a:pt x="4296292" y="165286"/>
                  <a:pt x="4311263" y="152929"/>
                  <a:pt x="4301820" y="149600"/>
                </a:cubicBezTo>
                <a:close/>
                <a:moveTo>
                  <a:pt x="4840254" y="148759"/>
                </a:moveTo>
                <a:cubicBezTo>
                  <a:pt x="4841747" y="146805"/>
                  <a:pt x="4835776" y="154621"/>
                  <a:pt x="4835776" y="154621"/>
                </a:cubicBezTo>
                <a:cubicBezTo>
                  <a:pt x="4838431" y="151147"/>
                  <a:pt x="4839756" y="149410"/>
                  <a:pt x="4840254" y="148759"/>
                </a:cubicBezTo>
                <a:close/>
                <a:moveTo>
                  <a:pt x="4808042" y="125647"/>
                </a:moveTo>
                <a:cubicBezTo>
                  <a:pt x="4807578" y="126310"/>
                  <a:pt x="4806342" y="128079"/>
                  <a:pt x="4803871" y="131616"/>
                </a:cubicBezTo>
                <a:cubicBezTo>
                  <a:pt x="4803871" y="131616"/>
                  <a:pt x="4809433" y="123656"/>
                  <a:pt x="4808042" y="125647"/>
                </a:cubicBezTo>
                <a:close/>
                <a:moveTo>
                  <a:pt x="4592516" y="118709"/>
                </a:moveTo>
                <a:cubicBezTo>
                  <a:pt x="4598785" y="118592"/>
                  <a:pt x="4605965" y="119653"/>
                  <a:pt x="4615966" y="120240"/>
                </a:cubicBezTo>
                <a:cubicBezTo>
                  <a:pt x="4603562" y="127625"/>
                  <a:pt x="4587611" y="128859"/>
                  <a:pt x="4574537" y="124250"/>
                </a:cubicBezTo>
                <a:cubicBezTo>
                  <a:pt x="4580891" y="120121"/>
                  <a:pt x="4586249" y="118825"/>
                  <a:pt x="4592516" y="118709"/>
                </a:cubicBezTo>
                <a:close/>
                <a:moveTo>
                  <a:pt x="4620938" y="116849"/>
                </a:moveTo>
                <a:cubicBezTo>
                  <a:pt x="4623438" y="116995"/>
                  <a:pt x="4626889" y="118212"/>
                  <a:pt x="4631610" y="119876"/>
                </a:cubicBezTo>
                <a:cubicBezTo>
                  <a:pt x="4627924" y="130334"/>
                  <a:pt x="4620324" y="121777"/>
                  <a:pt x="4615966" y="120240"/>
                </a:cubicBezTo>
                <a:cubicBezTo>
                  <a:pt x="4616887" y="117625"/>
                  <a:pt x="4618438" y="116702"/>
                  <a:pt x="4620938" y="116849"/>
                </a:cubicBezTo>
                <a:close/>
                <a:moveTo>
                  <a:pt x="4636583" y="116486"/>
                </a:moveTo>
                <a:cubicBezTo>
                  <a:pt x="4639082" y="116633"/>
                  <a:pt x="4642533" y="117850"/>
                  <a:pt x="4647255" y="119514"/>
                </a:cubicBezTo>
                <a:cubicBezTo>
                  <a:pt x="4643569" y="129971"/>
                  <a:pt x="4635969" y="121413"/>
                  <a:pt x="4631610" y="119876"/>
                </a:cubicBezTo>
                <a:cubicBezTo>
                  <a:pt x="4632532" y="117262"/>
                  <a:pt x="4634083" y="116340"/>
                  <a:pt x="4636583" y="116486"/>
                </a:cubicBezTo>
                <a:close/>
                <a:moveTo>
                  <a:pt x="884537" y="17140"/>
                </a:moveTo>
                <a:lnTo>
                  <a:pt x="884662" y="17150"/>
                </a:lnTo>
                <a:cubicBezTo>
                  <a:pt x="930357" y="14553"/>
                  <a:pt x="971101" y="45059"/>
                  <a:pt x="1025794" y="76761"/>
                </a:cubicBezTo>
                <a:cubicBezTo>
                  <a:pt x="1134532" y="139848"/>
                  <a:pt x="1249490" y="211643"/>
                  <a:pt x="1354723" y="283509"/>
                </a:cubicBezTo>
                <a:cubicBezTo>
                  <a:pt x="1419212" y="324868"/>
                  <a:pt x="1492089" y="360654"/>
                  <a:pt x="1536158" y="402485"/>
                </a:cubicBezTo>
                <a:cubicBezTo>
                  <a:pt x="1554412" y="416295"/>
                  <a:pt x="1564608" y="436646"/>
                  <a:pt x="1580947" y="454360"/>
                </a:cubicBezTo>
                <a:cubicBezTo>
                  <a:pt x="1627581" y="492605"/>
                  <a:pt x="1690083" y="528144"/>
                  <a:pt x="1744846" y="569571"/>
                </a:cubicBezTo>
                <a:cubicBezTo>
                  <a:pt x="1796180" y="607296"/>
                  <a:pt x="1851082" y="645563"/>
                  <a:pt x="1905339" y="684119"/>
                </a:cubicBezTo>
                <a:lnTo>
                  <a:pt x="1924161" y="698093"/>
                </a:lnTo>
                <a:lnTo>
                  <a:pt x="1957587" y="687752"/>
                </a:lnTo>
                <a:cubicBezTo>
                  <a:pt x="2031942" y="665343"/>
                  <a:pt x="2104149" y="643526"/>
                  <a:pt x="2175804" y="619799"/>
                </a:cubicBezTo>
                <a:cubicBezTo>
                  <a:pt x="2377056" y="551619"/>
                  <a:pt x="2583698" y="509836"/>
                  <a:pt x="2777575" y="462571"/>
                </a:cubicBezTo>
                <a:cubicBezTo>
                  <a:pt x="2873618" y="435686"/>
                  <a:pt x="2975138" y="404851"/>
                  <a:pt x="3077382" y="374272"/>
                </a:cubicBezTo>
                <a:cubicBezTo>
                  <a:pt x="3329505" y="305412"/>
                  <a:pt x="3593894" y="271249"/>
                  <a:pt x="3859318" y="236471"/>
                </a:cubicBezTo>
                <a:cubicBezTo>
                  <a:pt x="3901893" y="233845"/>
                  <a:pt x="3942568" y="236611"/>
                  <a:pt x="3980362" y="229956"/>
                </a:cubicBezTo>
                <a:lnTo>
                  <a:pt x="4011654" y="221161"/>
                </a:lnTo>
                <a:lnTo>
                  <a:pt x="4012690" y="222445"/>
                </a:lnTo>
                <a:cubicBezTo>
                  <a:pt x="4014506" y="223086"/>
                  <a:pt x="4016238" y="222228"/>
                  <a:pt x="4017159" y="219614"/>
                </a:cubicBezTo>
                <a:lnTo>
                  <a:pt x="4011654" y="221161"/>
                </a:lnTo>
                <a:lnTo>
                  <a:pt x="4007716" y="216284"/>
                </a:lnTo>
                <a:cubicBezTo>
                  <a:pt x="4056074" y="208837"/>
                  <a:pt x="4110634" y="197698"/>
                  <a:pt x="4112478" y="192470"/>
                </a:cubicBezTo>
                <a:cubicBezTo>
                  <a:pt x="4110634" y="197698"/>
                  <a:pt x="4088116" y="189760"/>
                  <a:pt x="4088116" y="189760"/>
                </a:cubicBezTo>
                <a:cubicBezTo>
                  <a:pt x="4075043" y="185151"/>
                  <a:pt x="4091803" y="179302"/>
                  <a:pt x="4073643" y="172901"/>
                </a:cubicBezTo>
                <a:cubicBezTo>
                  <a:pt x="4058725" y="173520"/>
                  <a:pt x="4016569" y="177275"/>
                  <a:pt x="3986005" y="178257"/>
                </a:cubicBezTo>
                <a:cubicBezTo>
                  <a:pt x="3940378" y="182012"/>
                  <a:pt x="3892905" y="185790"/>
                  <a:pt x="3844556" y="189887"/>
                </a:cubicBezTo>
                <a:lnTo>
                  <a:pt x="3721999" y="201196"/>
                </a:lnTo>
                <a:lnTo>
                  <a:pt x="3752198" y="195390"/>
                </a:lnTo>
                <a:cubicBezTo>
                  <a:pt x="3805841" y="188584"/>
                  <a:pt x="3859111" y="184583"/>
                  <a:pt x="3910903" y="181287"/>
                </a:cubicBezTo>
                <a:cubicBezTo>
                  <a:pt x="4014187" y="175568"/>
                  <a:pt x="4127663" y="154827"/>
                  <a:pt x="4238180" y="144800"/>
                </a:cubicBezTo>
                <a:cubicBezTo>
                  <a:pt x="4297280" y="141630"/>
                  <a:pt x="4356009" y="136616"/>
                  <a:pt x="4412644" y="132332"/>
                </a:cubicBezTo>
                <a:cubicBezTo>
                  <a:pt x="4469278" y="128048"/>
                  <a:pt x="4523817" y="124495"/>
                  <a:pt x="4574537" y="124250"/>
                </a:cubicBezTo>
                <a:cubicBezTo>
                  <a:pt x="4514893" y="133595"/>
                  <a:pt x="4447565" y="139254"/>
                  <a:pt x="4385405" y="141836"/>
                </a:cubicBezTo>
                <a:lnTo>
                  <a:pt x="4322130" y="149901"/>
                </a:lnTo>
                <a:cubicBezTo>
                  <a:pt x="4318137" y="161229"/>
                  <a:pt x="4369009" y="160548"/>
                  <a:pt x="4379569" y="158392"/>
                </a:cubicBezTo>
                <a:cubicBezTo>
                  <a:pt x="4518805" y="152612"/>
                  <a:pt x="4680640" y="124424"/>
                  <a:pt x="4803871" y="131616"/>
                </a:cubicBezTo>
                <a:cubicBezTo>
                  <a:pt x="4684192" y="156049"/>
                  <a:pt x="4534450" y="152248"/>
                  <a:pt x="4411530" y="169659"/>
                </a:cubicBezTo>
                <a:cubicBezTo>
                  <a:pt x="4448601" y="164114"/>
                  <a:pt x="4380966" y="170642"/>
                  <a:pt x="4383175" y="178279"/>
                </a:cubicBezTo>
                <a:cubicBezTo>
                  <a:pt x="4388205" y="191810"/>
                  <a:pt x="4409687" y="174888"/>
                  <a:pt x="4409687" y="174888"/>
                </a:cubicBezTo>
                <a:cubicBezTo>
                  <a:pt x="4484585" y="170920"/>
                  <a:pt x="4556941" y="166055"/>
                  <a:pt x="4627654" y="162081"/>
                </a:cubicBezTo>
                <a:lnTo>
                  <a:pt x="4767587" y="157064"/>
                </a:lnTo>
                <a:lnTo>
                  <a:pt x="4748577" y="163527"/>
                </a:lnTo>
                <a:lnTo>
                  <a:pt x="4747771" y="163894"/>
                </a:lnTo>
                <a:lnTo>
                  <a:pt x="4741631" y="164541"/>
                </a:lnTo>
                <a:cubicBezTo>
                  <a:pt x="4725986" y="164903"/>
                  <a:pt x="4645277" y="166824"/>
                  <a:pt x="4643434" y="172052"/>
                </a:cubicBezTo>
                <a:cubicBezTo>
                  <a:pt x="4637597" y="188610"/>
                  <a:pt x="4720148" y="181461"/>
                  <a:pt x="4711432" y="178389"/>
                </a:cubicBezTo>
                <a:lnTo>
                  <a:pt x="4718443" y="177708"/>
                </a:lnTo>
                <a:lnTo>
                  <a:pt x="4714071" y="187135"/>
                </a:lnTo>
                <a:cubicBezTo>
                  <a:pt x="4718030" y="187683"/>
                  <a:pt x="4726634" y="185857"/>
                  <a:pt x="4737330" y="182848"/>
                </a:cubicBezTo>
                <a:lnTo>
                  <a:pt x="4764461" y="174221"/>
                </a:lnTo>
                <a:lnTo>
                  <a:pt x="4784152" y="173652"/>
                </a:lnTo>
                <a:cubicBezTo>
                  <a:pt x="4795383" y="183491"/>
                  <a:pt x="4722665" y="188228"/>
                  <a:pt x="4722665" y="188228"/>
                </a:cubicBezTo>
                <a:cubicBezTo>
                  <a:pt x="4584882" y="194519"/>
                  <a:pt x="4463803" y="206704"/>
                  <a:pt x="4349962" y="214579"/>
                </a:cubicBezTo>
                <a:cubicBezTo>
                  <a:pt x="4339403" y="216735"/>
                  <a:pt x="4207094" y="219079"/>
                  <a:pt x="4205616" y="237173"/>
                </a:cubicBezTo>
                <a:cubicBezTo>
                  <a:pt x="4206287" y="249168"/>
                  <a:pt x="4295768" y="238583"/>
                  <a:pt x="4225925" y="237476"/>
                </a:cubicBezTo>
                <a:cubicBezTo>
                  <a:pt x="4333567" y="233292"/>
                  <a:pt x="4427405" y="224244"/>
                  <a:pt x="4530993" y="217652"/>
                </a:cubicBezTo>
                <a:cubicBezTo>
                  <a:pt x="4535351" y="219188"/>
                  <a:pt x="4638269" y="200607"/>
                  <a:pt x="4645868" y="209162"/>
                </a:cubicBezTo>
                <a:cubicBezTo>
                  <a:pt x="4648748" y="228792"/>
                  <a:pt x="4579714" y="223071"/>
                  <a:pt x="4579714" y="223071"/>
                </a:cubicBezTo>
                <a:cubicBezTo>
                  <a:pt x="4443722" y="235875"/>
                  <a:pt x="4369157" y="245840"/>
                  <a:pt x="4239366" y="254950"/>
                </a:cubicBezTo>
                <a:cubicBezTo>
                  <a:pt x="4228805" y="257106"/>
                  <a:pt x="4105521" y="261652"/>
                  <a:pt x="4105885" y="274517"/>
                </a:cubicBezTo>
                <a:cubicBezTo>
                  <a:pt x="4113484" y="283075"/>
                  <a:pt x="4211319" y="262698"/>
                  <a:pt x="4200756" y="264854"/>
                </a:cubicBezTo>
                <a:cubicBezTo>
                  <a:pt x="4235678" y="265407"/>
                  <a:pt x="4257524" y="261353"/>
                  <a:pt x="4297838" y="262827"/>
                </a:cubicBezTo>
                <a:cubicBezTo>
                  <a:pt x="4241434" y="279193"/>
                  <a:pt x="4182962" y="271318"/>
                  <a:pt x="4128403" y="282457"/>
                </a:cubicBezTo>
                <a:cubicBezTo>
                  <a:pt x="4113484" y="283075"/>
                  <a:pt x="4098204" y="296304"/>
                  <a:pt x="4076358" y="300361"/>
                </a:cubicBezTo>
                <a:cubicBezTo>
                  <a:pt x="4020682" y="316984"/>
                  <a:pt x="3938520" y="318391"/>
                  <a:pt x="3883960" y="329531"/>
                </a:cubicBezTo>
                <a:cubicBezTo>
                  <a:pt x="3901449" y="323938"/>
                  <a:pt x="3857449" y="332921"/>
                  <a:pt x="3855605" y="338148"/>
                </a:cubicBezTo>
                <a:cubicBezTo>
                  <a:pt x="3849768" y="354706"/>
                  <a:pt x="3902120" y="335932"/>
                  <a:pt x="3906478" y="337470"/>
                </a:cubicBezTo>
                <a:cubicBezTo>
                  <a:pt x="4049402" y="321229"/>
                  <a:pt x="4187240" y="303198"/>
                  <a:pt x="4319548" y="300853"/>
                </a:cubicBezTo>
                <a:cubicBezTo>
                  <a:pt x="4193360" y="329850"/>
                  <a:pt x="4097760" y="313782"/>
                  <a:pt x="3975202" y="344059"/>
                </a:cubicBezTo>
                <a:cubicBezTo>
                  <a:pt x="3977354" y="337960"/>
                  <a:pt x="3894806" y="370584"/>
                  <a:pt x="3936962" y="366828"/>
                </a:cubicBezTo>
                <a:cubicBezTo>
                  <a:pt x="4084242" y="352126"/>
                  <a:pt x="4210794" y="335995"/>
                  <a:pt x="4344945" y="328421"/>
                </a:cubicBezTo>
                <a:cubicBezTo>
                  <a:pt x="4376542" y="326824"/>
                  <a:pt x="4451470" y="329724"/>
                  <a:pt x="4381264" y="341226"/>
                </a:cubicBezTo>
                <a:cubicBezTo>
                  <a:pt x="4296143" y="353348"/>
                  <a:pt x="4203785" y="369776"/>
                  <a:pt x="4109946" y="378824"/>
                </a:cubicBezTo>
                <a:cubicBezTo>
                  <a:pt x="4083435" y="382215"/>
                  <a:pt x="3987026" y="396237"/>
                  <a:pt x="4064103" y="393036"/>
                </a:cubicBezTo>
                <a:cubicBezTo>
                  <a:pt x="4136823" y="388299"/>
                  <a:pt x="4215821" y="379652"/>
                  <a:pt x="4292824" y="371159"/>
                </a:cubicBezTo>
                <a:lnTo>
                  <a:pt x="4384914" y="361285"/>
                </a:lnTo>
                <a:lnTo>
                  <a:pt x="4347275" y="380659"/>
                </a:lnTo>
                <a:cubicBezTo>
                  <a:pt x="4302312" y="419083"/>
                  <a:pt x="4368694" y="394006"/>
                  <a:pt x="4410491" y="374734"/>
                </a:cubicBezTo>
                <a:lnTo>
                  <a:pt x="4467644" y="353778"/>
                </a:lnTo>
                <a:lnTo>
                  <a:pt x="4509580" y="350208"/>
                </a:lnTo>
                <a:lnTo>
                  <a:pt x="4514635" y="349760"/>
                </a:lnTo>
                <a:lnTo>
                  <a:pt x="4492266" y="359518"/>
                </a:lnTo>
                <a:cubicBezTo>
                  <a:pt x="4462204" y="372801"/>
                  <a:pt x="4432222" y="385419"/>
                  <a:pt x="4402615" y="394841"/>
                </a:cubicBezTo>
                <a:cubicBezTo>
                  <a:pt x="4337149" y="419941"/>
                  <a:pt x="4255141" y="437153"/>
                  <a:pt x="4188926" y="468645"/>
                </a:cubicBezTo>
                <a:cubicBezTo>
                  <a:pt x="4116293" y="499980"/>
                  <a:pt x="4217344" y="469345"/>
                  <a:pt x="4258266" y="457532"/>
                </a:cubicBezTo>
                <a:cubicBezTo>
                  <a:pt x="4299186" y="445717"/>
                  <a:pt x="4346652" y="432996"/>
                  <a:pt x="4359318" y="426896"/>
                </a:cubicBezTo>
                <a:cubicBezTo>
                  <a:pt x="4370320" y="427169"/>
                  <a:pt x="4393240" y="427732"/>
                  <a:pt x="4398740" y="427867"/>
                </a:cubicBezTo>
                <a:cubicBezTo>
                  <a:pt x="4415992" y="421881"/>
                  <a:pt x="4423160" y="415646"/>
                  <a:pt x="4435036" y="408460"/>
                </a:cubicBezTo>
                <a:cubicBezTo>
                  <a:pt x="4440536" y="408595"/>
                  <a:pt x="4457080" y="416483"/>
                  <a:pt x="4475374" y="409453"/>
                </a:cubicBezTo>
                <a:cubicBezTo>
                  <a:pt x="4492626" y="403467"/>
                  <a:pt x="4535173" y="377803"/>
                  <a:pt x="4570759" y="372269"/>
                </a:cubicBezTo>
                <a:cubicBezTo>
                  <a:pt x="4629099" y="360884"/>
                  <a:pt x="4544716" y="398340"/>
                  <a:pt x="4526546" y="404303"/>
                </a:cubicBezTo>
                <a:cubicBezTo>
                  <a:pt x="4502002" y="417588"/>
                  <a:pt x="4473750" y="423303"/>
                  <a:pt x="4461081" y="429403"/>
                </a:cubicBezTo>
                <a:cubicBezTo>
                  <a:pt x="4454831" y="435658"/>
                  <a:pt x="4453207" y="449508"/>
                  <a:pt x="4441455" y="455629"/>
                </a:cubicBezTo>
                <a:cubicBezTo>
                  <a:pt x="4425225" y="468586"/>
                  <a:pt x="4392482" y="479266"/>
                  <a:pt x="4356394" y="489062"/>
                </a:cubicBezTo>
                <a:lnTo>
                  <a:pt x="4251634" y="517093"/>
                </a:lnTo>
                <a:lnTo>
                  <a:pt x="4253843" y="516231"/>
                </a:lnTo>
                <a:lnTo>
                  <a:pt x="4259181" y="514239"/>
                </a:lnTo>
                <a:cubicBezTo>
                  <a:pt x="4260157" y="513856"/>
                  <a:pt x="4259613" y="514024"/>
                  <a:pt x="4257978" y="514619"/>
                </a:cubicBezTo>
                <a:lnTo>
                  <a:pt x="4253843" y="516231"/>
                </a:lnTo>
                <a:lnTo>
                  <a:pt x="4251267" y="517192"/>
                </a:lnTo>
                <a:lnTo>
                  <a:pt x="4251634" y="517093"/>
                </a:lnTo>
                <a:lnTo>
                  <a:pt x="4238496" y="522219"/>
                </a:lnTo>
                <a:cubicBezTo>
                  <a:pt x="4221347" y="529277"/>
                  <a:pt x="4200450" y="538911"/>
                  <a:pt x="4203221" y="542719"/>
                </a:cubicBezTo>
                <a:cubicBezTo>
                  <a:pt x="4207223" y="555640"/>
                  <a:pt x="4274187" y="517756"/>
                  <a:pt x="4274187" y="517756"/>
                </a:cubicBezTo>
                <a:cubicBezTo>
                  <a:pt x="4357072" y="493085"/>
                  <a:pt x="4422537" y="467986"/>
                  <a:pt x="4499003" y="443157"/>
                </a:cubicBezTo>
                <a:cubicBezTo>
                  <a:pt x="4517171" y="437193"/>
                  <a:pt x="4540091" y="437756"/>
                  <a:pt x="4569261" y="432066"/>
                </a:cubicBezTo>
                <a:cubicBezTo>
                  <a:pt x="4604683" y="420115"/>
                  <a:pt x="4617309" y="406537"/>
                  <a:pt x="4639478" y="413492"/>
                </a:cubicBezTo>
                <a:cubicBezTo>
                  <a:pt x="4656021" y="421379"/>
                  <a:pt x="4653773" y="440557"/>
                  <a:pt x="4664773" y="440827"/>
                </a:cubicBezTo>
                <a:cubicBezTo>
                  <a:pt x="4693194" y="441527"/>
                  <a:pt x="4778328" y="397679"/>
                  <a:pt x="4813873" y="384664"/>
                </a:cubicBezTo>
                <a:lnTo>
                  <a:pt x="4871290" y="363197"/>
                </a:lnTo>
                <a:lnTo>
                  <a:pt x="4878514" y="364659"/>
                </a:lnTo>
                <a:lnTo>
                  <a:pt x="4899599" y="366957"/>
                </a:lnTo>
                <a:lnTo>
                  <a:pt x="4881386" y="374439"/>
                </a:lnTo>
                <a:cubicBezTo>
                  <a:pt x="4793945" y="409550"/>
                  <a:pt x="4704215" y="445538"/>
                  <a:pt x="4607935" y="486438"/>
                </a:cubicBezTo>
                <a:cubicBezTo>
                  <a:pt x="4590683" y="492425"/>
                  <a:pt x="4549012" y="510631"/>
                  <a:pt x="4500798" y="529745"/>
                </a:cubicBezTo>
                <a:cubicBezTo>
                  <a:pt x="4482631" y="535708"/>
                  <a:pt x="4346199" y="585772"/>
                  <a:pt x="4421916" y="567335"/>
                </a:cubicBezTo>
                <a:cubicBezTo>
                  <a:pt x="4492923" y="549851"/>
                  <a:pt x="4385621" y="586742"/>
                  <a:pt x="4373868" y="592864"/>
                </a:cubicBezTo>
                <a:cubicBezTo>
                  <a:pt x="4366701" y="599097"/>
                  <a:pt x="4347074" y="625325"/>
                  <a:pt x="4351826" y="631852"/>
                </a:cubicBezTo>
                <a:cubicBezTo>
                  <a:pt x="4357328" y="631989"/>
                  <a:pt x="4506427" y="575825"/>
                  <a:pt x="4524596" y="569864"/>
                </a:cubicBezTo>
                <a:cubicBezTo>
                  <a:pt x="4571016" y="558184"/>
                  <a:pt x="4612979" y="545327"/>
                  <a:pt x="4647650" y="539769"/>
                </a:cubicBezTo>
                <a:cubicBezTo>
                  <a:pt x="4653150" y="539905"/>
                  <a:pt x="4669820" y="546727"/>
                  <a:pt x="4675320" y="546861"/>
                </a:cubicBezTo>
                <a:cubicBezTo>
                  <a:pt x="4727410" y="541734"/>
                  <a:pt x="4803000" y="477351"/>
                  <a:pt x="4806125" y="497727"/>
                </a:cubicBezTo>
                <a:cubicBezTo>
                  <a:pt x="4806125" y="497727"/>
                  <a:pt x="4788124" y="510107"/>
                  <a:pt x="4775624" y="522619"/>
                </a:cubicBezTo>
                <a:lnTo>
                  <a:pt x="4776440" y="519225"/>
                </a:lnTo>
                <a:lnTo>
                  <a:pt x="4781874" y="516363"/>
                </a:lnTo>
                <a:cubicBezTo>
                  <a:pt x="4779122" y="516296"/>
                  <a:pt x="4777748" y="516261"/>
                  <a:pt x="4776967" y="517043"/>
                </a:cubicBezTo>
                <a:lnTo>
                  <a:pt x="4776440" y="519225"/>
                </a:lnTo>
                <a:lnTo>
                  <a:pt x="4766453" y="524489"/>
                </a:lnTo>
                <a:lnTo>
                  <a:pt x="4759256" y="525955"/>
                </a:lnTo>
                <a:cubicBezTo>
                  <a:pt x="4754798" y="527716"/>
                  <a:pt x="4751829" y="529513"/>
                  <a:pt x="4751829" y="529513"/>
                </a:cubicBezTo>
                <a:cubicBezTo>
                  <a:pt x="4751829" y="529513"/>
                  <a:pt x="4749580" y="548690"/>
                  <a:pt x="4736786" y="555853"/>
                </a:cubicBezTo>
                <a:cubicBezTo>
                  <a:pt x="4711617" y="574466"/>
                  <a:pt x="4635900" y="592903"/>
                  <a:pt x="4611482" y="605123"/>
                </a:cubicBezTo>
                <a:cubicBezTo>
                  <a:pt x="4605981" y="604987"/>
                  <a:pt x="4604355" y="618837"/>
                  <a:pt x="4598106" y="625094"/>
                </a:cubicBezTo>
                <a:cubicBezTo>
                  <a:pt x="4566686" y="649964"/>
                  <a:pt x="4490802" y="661984"/>
                  <a:pt x="4449006" y="681256"/>
                </a:cubicBezTo>
                <a:cubicBezTo>
                  <a:pt x="4407168" y="693048"/>
                  <a:pt x="4354329" y="704568"/>
                  <a:pt x="4295282" y="729826"/>
                </a:cubicBezTo>
                <a:cubicBezTo>
                  <a:pt x="4295282" y="729826"/>
                  <a:pt x="4282612" y="735924"/>
                  <a:pt x="4281738" y="743382"/>
                </a:cubicBezTo>
                <a:cubicBezTo>
                  <a:pt x="4297657" y="756595"/>
                  <a:pt x="4405668" y="705832"/>
                  <a:pt x="4429337" y="700004"/>
                </a:cubicBezTo>
                <a:cubicBezTo>
                  <a:pt x="4556352" y="663599"/>
                  <a:pt x="4679824" y="620161"/>
                  <a:pt x="4802769" y="573370"/>
                </a:cubicBezTo>
                <a:lnTo>
                  <a:pt x="4990037" y="499155"/>
                </a:lnTo>
                <a:lnTo>
                  <a:pt x="5004208" y="500087"/>
                </a:lnTo>
                <a:lnTo>
                  <a:pt x="5037493" y="500285"/>
                </a:lnTo>
                <a:lnTo>
                  <a:pt x="4980065" y="527652"/>
                </a:lnTo>
                <a:cubicBezTo>
                  <a:pt x="4957146" y="527088"/>
                  <a:pt x="4938851" y="534117"/>
                  <a:pt x="4931852" y="546766"/>
                </a:cubicBezTo>
                <a:cubicBezTo>
                  <a:pt x="4949271" y="547195"/>
                  <a:pt x="4966522" y="541208"/>
                  <a:pt x="4980065" y="527652"/>
                </a:cubicBezTo>
                <a:lnTo>
                  <a:pt x="5038819" y="509713"/>
                </a:lnTo>
                <a:lnTo>
                  <a:pt x="5040199" y="524532"/>
                </a:lnTo>
                <a:cubicBezTo>
                  <a:pt x="5035116" y="522739"/>
                  <a:pt x="5030758" y="521204"/>
                  <a:pt x="5030758" y="521204"/>
                </a:cubicBezTo>
                <a:cubicBezTo>
                  <a:pt x="5036206" y="535861"/>
                  <a:pt x="5038048" y="530631"/>
                  <a:pt x="5040199" y="524532"/>
                </a:cubicBezTo>
                <a:lnTo>
                  <a:pt x="5061469" y="523068"/>
                </a:lnTo>
                <a:lnTo>
                  <a:pt x="5006788" y="547222"/>
                </a:lnTo>
                <a:lnTo>
                  <a:pt x="4988786" y="552011"/>
                </a:lnTo>
                <a:cubicBezTo>
                  <a:pt x="4982909" y="553262"/>
                  <a:pt x="4979343" y="553535"/>
                  <a:pt x="4979804" y="552228"/>
                </a:cubicBezTo>
                <a:lnTo>
                  <a:pt x="4983225" y="557631"/>
                </a:lnTo>
                <a:lnTo>
                  <a:pt x="4910064" y="589947"/>
                </a:lnTo>
                <a:lnTo>
                  <a:pt x="4886290" y="592789"/>
                </a:lnTo>
                <a:cubicBezTo>
                  <a:pt x="4871150" y="594325"/>
                  <a:pt x="4853807" y="595743"/>
                  <a:pt x="4831716" y="597018"/>
                </a:cubicBezTo>
                <a:cubicBezTo>
                  <a:pt x="4821157" y="599175"/>
                  <a:pt x="4728433" y="602738"/>
                  <a:pt x="4766595" y="610312"/>
                </a:cubicBezTo>
                <a:cubicBezTo>
                  <a:pt x="4795317" y="614560"/>
                  <a:pt x="4861162" y="601521"/>
                  <a:pt x="4880439" y="602437"/>
                </a:cubicBezTo>
                <a:lnTo>
                  <a:pt x="4881707" y="602474"/>
                </a:lnTo>
                <a:lnTo>
                  <a:pt x="4861762" y="611284"/>
                </a:lnTo>
                <a:cubicBezTo>
                  <a:pt x="4746583" y="668282"/>
                  <a:pt x="4625027" y="685590"/>
                  <a:pt x="4509100" y="748978"/>
                </a:cubicBezTo>
                <a:cubicBezTo>
                  <a:pt x="4531070" y="743910"/>
                  <a:pt x="4560003" y="732401"/>
                  <a:pt x="4554830" y="740489"/>
                </a:cubicBezTo>
                <a:lnTo>
                  <a:pt x="4538585" y="754504"/>
                </a:lnTo>
                <a:lnTo>
                  <a:pt x="4423047" y="769413"/>
                </a:lnTo>
                <a:lnTo>
                  <a:pt x="4510915" y="767013"/>
                </a:lnTo>
                <a:lnTo>
                  <a:pt x="4505721" y="769213"/>
                </a:lnTo>
                <a:cubicBezTo>
                  <a:pt x="4464569" y="785679"/>
                  <a:pt x="4401014" y="810158"/>
                  <a:pt x="4386171" y="825016"/>
                </a:cubicBezTo>
                <a:cubicBezTo>
                  <a:pt x="4467430" y="814196"/>
                  <a:pt x="4498224" y="794654"/>
                  <a:pt x="4568440" y="776083"/>
                </a:cubicBezTo>
                <a:cubicBezTo>
                  <a:pt x="4663076" y="745290"/>
                  <a:pt x="4585858" y="776511"/>
                  <a:pt x="4559815" y="802581"/>
                </a:cubicBezTo>
                <a:cubicBezTo>
                  <a:pt x="4540022" y="822394"/>
                  <a:pt x="4590610" y="783038"/>
                  <a:pt x="4582734" y="803145"/>
                </a:cubicBezTo>
                <a:cubicBezTo>
                  <a:pt x="4574860" y="823250"/>
                  <a:pt x="4517270" y="828244"/>
                  <a:pt x="4492850" y="840465"/>
                </a:cubicBezTo>
                <a:cubicBezTo>
                  <a:pt x="4463557" y="847223"/>
                  <a:pt x="4428884" y="852779"/>
                  <a:pt x="4398216" y="871256"/>
                </a:cubicBezTo>
                <a:cubicBezTo>
                  <a:pt x="4398216" y="871256"/>
                  <a:pt x="4396591" y="885107"/>
                  <a:pt x="4390339" y="891363"/>
                </a:cubicBezTo>
                <a:cubicBezTo>
                  <a:pt x="4377671" y="897461"/>
                  <a:pt x="4300456" y="928684"/>
                  <a:pt x="4282288" y="934647"/>
                </a:cubicBezTo>
                <a:cubicBezTo>
                  <a:pt x="4196279" y="985951"/>
                  <a:pt x="4345377" y="929789"/>
                  <a:pt x="4374547" y="924096"/>
                </a:cubicBezTo>
                <a:cubicBezTo>
                  <a:pt x="4428262" y="905117"/>
                  <a:pt x="4469933" y="886911"/>
                  <a:pt x="4492852" y="887477"/>
                </a:cubicBezTo>
                <a:cubicBezTo>
                  <a:pt x="4580487" y="869333"/>
                  <a:pt x="4640451" y="844098"/>
                  <a:pt x="4727963" y="827021"/>
                </a:cubicBezTo>
                <a:cubicBezTo>
                  <a:pt x="4655495" y="864768"/>
                  <a:pt x="4585237" y="875860"/>
                  <a:pt x="4508021" y="907082"/>
                </a:cubicBezTo>
                <a:cubicBezTo>
                  <a:pt x="4471560" y="920073"/>
                  <a:pt x="4431388" y="925495"/>
                  <a:pt x="4405343" y="951565"/>
                </a:cubicBezTo>
                <a:cubicBezTo>
                  <a:pt x="4398344" y="964214"/>
                  <a:pt x="4397593" y="970606"/>
                  <a:pt x="4385717" y="977794"/>
                </a:cubicBezTo>
                <a:cubicBezTo>
                  <a:pt x="4355048" y="996270"/>
                  <a:pt x="4315459" y="988885"/>
                  <a:pt x="4279289" y="1007227"/>
                </a:cubicBezTo>
                <a:cubicBezTo>
                  <a:pt x="4284790" y="1007361"/>
                  <a:pt x="4287333" y="1040545"/>
                  <a:pt x="4280915" y="1040389"/>
                </a:cubicBezTo>
                <a:cubicBezTo>
                  <a:pt x="4267539" y="1060360"/>
                  <a:pt x="4159360" y="1057696"/>
                  <a:pt x="4149984" y="1090588"/>
                </a:cubicBezTo>
                <a:cubicBezTo>
                  <a:pt x="4149984" y="1090588"/>
                  <a:pt x="4148359" y="1104436"/>
                  <a:pt x="4149984" y="1090588"/>
                </a:cubicBezTo>
                <a:cubicBezTo>
                  <a:pt x="4194908" y="1091692"/>
                  <a:pt x="4220951" y="1065623"/>
                  <a:pt x="4262038" y="1060224"/>
                </a:cubicBezTo>
                <a:cubicBezTo>
                  <a:pt x="4319629" y="1055229"/>
                  <a:pt x="4372592" y="1042644"/>
                  <a:pt x="4437933" y="1018611"/>
                </a:cubicBezTo>
                <a:cubicBezTo>
                  <a:pt x="4549071" y="988225"/>
                  <a:pt x="4317254" y="1075472"/>
                  <a:pt x="4316505" y="1081865"/>
                </a:cubicBezTo>
                <a:lnTo>
                  <a:pt x="4383596" y="1089927"/>
                </a:lnTo>
                <a:cubicBezTo>
                  <a:pt x="4382846" y="1096318"/>
                  <a:pt x="4294461" y="1120854"/>
                  <a:pt x="4294461" y="1120854"/>
                </a:cubicBezTo>
                <a:cubicBezTo>
                  <a:pt x="4252790" y="1139060"/>
                  <a:pt x="4236122" y="1132238"/>
                  <a:pt x="4205326" y="1151781"/>
                </a:cubicBezTo>
                <a:cubicBezTo>
                  <a:pt x="4228247" y="1152346"/>
                  <a:pt x="4322882" y="1121554"/>
                  <a:pt x="4322132" y="1127946"/>
                </a:cubicBezTo>
                <a:cubicBezTo>
                  <a:pt x="4321945" y="1129543"/>
                  <a:pt x="4315787" y="1133532"/>
                  <a:pt x="4308125" y="1138235"/>
                </a:cubicBezTo>
                <a:lnTo>
                  <a:pt x="4301855" y="1142200"/>
                </a:lnTo>
                <a:lnTo>
                  <a:pt x="4204953" y="1154959"/>
                </a:lnTo>
                <a:lnTo>
                  <a:pt x="4158387" y="1161091"/>
                </a:lnTo>
                <a:cubicBezTo>
                  <a:pt x="4142070" y="1149460"/>
                  <a:pt x="4152551" y="1177648"/>
                  <a:pt x="4158387" y="1161091"/>
                </a:cubicBezTo>
                <a:cubicBezTo>
                  <a:pt x="4184376" y="1162659"/>
                  <a:pt x="4209779" y="1162123"/>
                  <a:pt x="4234885" y="1160548"/>
                </a:cubicBezTo>
                <a:lnTo>
                  <a:pt x="4283052" y="1156181"/>
                </a:lnTo>
                <a:lnTo>
                  <a:pt x="4279783" y="1161611"/>
                </a:lnTo>
                <a:cubicBezTo>
                  <a:pt x="4283949" y="1162464"/>
                  <a:pt x="4295536" y="1160680"/>
                  <a:pt x="4319007" y="1154580"/>
                </a:cubicBezTo>
                <a:lnTo>
                  <a:pt x="4328105" y="1152135"/>
                </a:lnTo>
                <a:lnTo>
                  <a:pt x="4384253" y="1147163"/>
                </a:lnTo>
                <a:cubicBezTo>
                  <a:pt x="4409321" y="1145697"/>
                  <a:pt x="4434667" y="1145324"/>
                  <a:pt x="4460579" y="1147110"/>
                </a:cubicBezTo>
                <a:cubicBezTo>
                  <a:pt x="4399818" y="1161942"/>
                  <a:pt x="4338691" y="1163908"/>
                  <a:pt x="4276142" y="1172230"/>
                </a:cubicBezTo>
                <a:cubicBezTo>
                  <a:pt x="4227782" y="1179676"/>
                  <a:pt x="4267063" y="1181766"/>
                  <a:pt x="4287067" y="1182941"/>
                </a:cubicBezTo>
                <a:lnTo>
                  <a:pt x="4514263" y="1162734"/>
                </a:lnTo>
                <a:lnTo>
                  <a:pt x="4506197" y="1165599"/>
                </a:lnTo>
                <a:cubicBezTo>
                  <a:pt x="4470778" y="1177548"/>
                  <a:pt x="4375101" y="1209383"/>
                  <a:pt x="4446232" y="1190833"/>
                </a:cubicBezTo>
                <a:cubicBezTo>
                  <a:pt x="4510198" y="1178518"/>
                  <a:pt x="4432814" y="1203324"/>
                  <a:pt x="4414688" y="1216768"/>
                </a:cubicBezTo>
                <a:cubicBezTo>
                  <a:pt x="4420189" y="1216902"/>
                  <a:pt x="4425690" y="1217038"/>
                  <a:pt x="4431190" y="1217174"/>
                </a:cubicBezTo>
                <a:cubicBezTo>
                  <a:pt x="4425690" y="1217038"/>
                  <a:pt x="4463778" y="1237208"/>
                  <a:pt x="4462903" y="1244665"/>
                </a:cubicBezTo>
                <a:cubicBezTo>
                  <a:pt x="4461404" y="1257450"/>
                  <a:pt x="4347850" y="1300597"/>
                  <a:pt x="4329680" y="1306560"/>
                </a:cubicBezTo>
                <a:cubicBezTo>
                  <a:pt x="4268091" y="1345646"/>
                  <a:pt x="4464654" y="1276762"/>
                  <a:pt x="4463030" y="1290611"/>
                </a:cubicBezTo>
                <a:cubicBezTo>
                  <a:pt x="4464031" y="1293842"/>
                  <a:pt x="4457331" y="1299019"/>
                  <a:pt x="4447732" y="1304675"/>
                </a:cubicBezTo>
                <a:lnTo>
                  <a:pt x="4437512" y="1309969"/>
                </a:lnTo>
                <a:lnTo>
                  <a:pt x="4281549" y="1325998"/>
                </a:lnTo>
                <a:cubicBezTo>
                  <a:pt x="4266324" y="1327488"/>
                  <a:pt x="4191397" y="1324588"/>
                  <a:pt x="4187403" y="1335919"/>
                </a:cubicBezTo>
                <a:cubicBezTo>
                  <a:pt x="4183716" y="1346376"/>
                  <a:pt x="4242636" y="1336774"/>
                  <a:pt x="4247720" y="1338565"/>
                </a:cubicBezTo>
                <a:cubicBezTo>
                  <a:pt x="4305352" y="1331451"/>
                  <a:pt x="4358900" y="1326078"/>
                  <a:pt x="4410948" y="1321771"/>
                </a:cubicBezTo>
                <a:lnTo>
                  <a:pt x="4415301" y="1321476"/>
                </a:lnTo>
                <a:lnTo>
                  <a:pt x="4415030" y="1321616"/>
                </a:lnTo>
                <a:cubicBezTo>
                  <a:pt x="4393826" y="1331912"/>
                  <a:pt x="4380209" y="1338256"/>
                  <a:pt x="4412567" y="1328901"/>
                </a:cubicBezTo>
                <a:lnTo>
                  <a:pt x="4464409" y="1318162"/>
                </a:lnTo>
                <a:lnTo>
                  <a:pt x="4565189" y="1311358"/>
                </a:lnTo>
                <a:lnTo>
                  <a:pt x="4579087" y="1309827"/>
                </a:lnTo>
                <a:lnTo>
                  <a:pt x="4535547" y="1328839"/>
                </a:lnTo>
                <a:cubicBezTo>
                  <a:pt x="4516798" y="1336811"/>
                  <a:pt x="4494701" y="1345881"/>
                  <a:pt x="4466282" y="1356934"/>
                </a:cubicBezTo>
                <a:cubicBezTo>
                  <a:pt x="4436362" y="1369020"/>
                  <a:pt x="4412569" y="1375913"/>
                  <a:pt x="4388148" y="1388133"/>
                </a:cubicBezTo>
                <a:cubicBezTo>
                  <a:pt x="4333851" y="1419918"/>
                  <a:pt x="4433988" y="1389261"/>
                  <a:pt x="4457660" y="1383433"/>
                </a:cubicBezTo>
                <a:cubicBezTo>
                  <a:pt x="4493203" y="1370419"/>
                  <a:pt x="4530124" y="1345685"/>
                  <a:pt x="4533375" y="1364997"/>
                </a:cubicBezTo>
                <a:cubicBezTo>
                  <a:pt x="4534124" y="1358605"/>
                  <a:pt x="4466410" y="1402881"/>
                  <a:pt x="4448282" y="1416324"/>
                </a:cubicBezTo>
                <a:cubicBezTo>
                  <a:pt x="4448282" y="1416324"/>
                  <a:pt x="4407194" y="1421723"/>
                  <a:pt x="4423112" y="1434936"/>
                </a:cubicBezTo>
                <a:cubicBezTo>
                  <a:pt x="4423112" y="1434936"/>
                  <a:pt x="4453032" y="1422852"/>
                  <a:pt x="4470285" y="1416865"/>
                </a:cubicBezTo>
                <a:cubicBezTo>
                  <a:pt x="4475203" y="1429808"/>
                  <a:pt x="4479204" y="1442729"/>
                  <a:pt x="4479204" y="1442729"/>
                </a:cubicBezTo>
                <a:cubicBezTo>
                  <a:pt x="4490206" y="1443000"/>
                  <a:pt x="4544544" y="1418693"/>
                  <a:pt x="4567465" y="1419257"/>
                </a:cubicBezTo>
                <a:cubicBezTo>
                  <a:pt x="4567465" y="1419257"/>
                  <a:pt x="4601384" y="1420092"/>
                  <a:pt x="4554213" y="1438163"/>
                </a:cubicBezTo>
                <a:cubicBezTo>
                  <a:pt x="4517751" y="1451156"/>
                  <a:pt x="4543044" y="1431477"/>
                  <a:pt x="4523251" y="1451291"/>
                </a:cubicBezTo>
                <a:cubicBezTo>
                  <a:pt x="4536794" y="1437735"/>
                  <a:pt x="4545422" y="1458247"/>
                  <a:pt x="4538420" y="1470897"/>
                </a:cubicBezTo>
                <a:cubicBezTo>
                  <a:pt x="4539984" y="1469332"/>
                  <a:pt x="4534162" y="1470458"/>
                  <a:pt x="4524540" y="1473125"/>
                </a:cubicBezTo>
                <a:lnTo>
                  <a:pt x="4494074" y="1482662"/>
                </a:lnTo>
                <a:lnTo>
                  <a:pt x="4492819" y="1482776"/>
                </a:lnTo>
                <a:cubicBezTo>
                  <a:pt x="4436324" y="1487966"/>
                  <a:pt x="4379987" y="1493212"/>
                  <a:pt x="4324388" y="1498504"/>
                </a:cubicBezTo>
                <a:lnTo>
                  <a:pt x="4206929" y="1509962"/>
                </a:lnTo>
                <a:lnTo>
                  <a:pt x="4221287" y="1526349"/>
                </a:lnTo>
                <a:lnTo>
                  <a:pt x="4221382" y="1529933"/>
                </a:lnTo>
                <a:lnTo>
                  <a:pt x="4263404" y="1524860"/>
                </a:lnTo>
                <a:cubicBezTo>
                  <a:pt x="4351041" y="1516320"/>
                  <a:pt x="4439396" y="1509503"/>
                  <a:pt x="4527551" y="1503837"/>
                </a:cubicBezTo>
                <a:lnTo>
                  <a:pt x="4532797" y="1503707"/>
                </a:lnTo>
                <a:lnTo>
                  <a:pt x="4508333" y="1514796"/>
                </a:lnTo>
                <a:lnTo>
                  <a:pt x="4505321" y="1517344"/>
                </a:lnTo>
                <a:lnTo>
                  <a:pt x="4497354" y="1517688"/>
                </a:lnTo>
                <a:cubicBezTo>
                  <a:pt x="4414257" y="1531012"/>
                  <a:pt x="4336992" y="1538800"/>
                  <a:pt x="4255906" y="1546710"/>
                </a:cubicBezTo>
                <a:lnTo>
                  <a:pt x="4224757" y="1549848"/>
                </a:lnTo>
                <a:lnTo>
                  <a:pt x="4224816" y="1550031"/>
                </a:lnTo>
                <a:cubicBezTo>
                  <a:pt x="4229115" y="1556933"/>
                  <a:pt x="4231618" y="1562384"/>
                  <a:pt x="4233172" y="1567169"/>
                </a:cubicBezTo>
                <a:lnTo>
                  <a:pt x="4234686" y="1574642"/>
                </a:lnTo>
                <a:lnTo>
                  <a:pt x="4315609" y="1567022"/>
                </a:lnTo>
                <a:cubicBezTo>
                  <a:pt x="4382287" y="1560889"/>
                  <a:pt x="4451095" y="1556245"/>
                  <a:pt x="4524150" y="1557505"/>
                </a:cubicBezTo>
                <a:cubicBezTo>
                  <a:pt x="4458331" y="1564675"/>
                  <a:pt x="4385885" y="1572691"/>
                  <a:pt x="4312893" y="1580518"/>
                </a:cubicBezTo>
                <a:lnTo>
                  <a:pt x="4237049" y="1588484"/>
                </a:lnTo>
                <a:lnTo>
                  <a:pt x="4237894" y="1594174"/>
                </a:lnTo>
                <a:lnTo>
                  <a:pt x="4238081" y="1594730"/>
                </a:lnTo>
                <a:lnTo>
                  <a:pt x="4269588" y="1591582"/>
                </a:lnTo>
                <a:cubicBezTo>
                  <a:pt x="4354310" y="1585809"/>
                  <a:pt x="4438106" y="1584979"/>
                  <a:pt x="4518984" y="1586058"/>
                </a:cubicBezTo>
                <a:lnTo>
                  <a:pt x="4249571" y="1621696"/>
                </a:lnTo>
                <a:lnTo>
                  <a:pt x="4254286" y="1629269"/>
                </a:lnTo>
                <a:lnTo>
                  <a:pt x="4256940" y="1634107"/>
                </a:lnTo>
                <a:lnTo>
                  <a:pt x="4477864" y="1614670"/>
                </a:lnTo>
                <a:cubicBezTo>
                  <a:pt x="4540023" y="1612088"/>
                  <a:pt x="4614585" y="1602123"/>
                  <a:pt x="4653419" y="1621692"/>
                </a:cubicBezTo>
                <a:cubicBezTo>
                  <a:pt x="4682139" y="1625938"/>
                  <a:pt x="4684291" y="1619838"/>
                  <a:pt x="4699207" y="1619217"/>
                </a:cubicBezTo>
                <a:cubicBezTo>
                  <a:pt x="4736699" y="1614799"/>
                  <a:pt x="4765724" y="1618174"/>
                  <a:pt x="4726810" y="1628948"/>
                </a:cubicBezTo>
                <a:cubicBezTo>
                  <a:pt x="4656606" y="1640450"/>
                  <a:pt x="4619535" y="1645998"/>
                  <a:pt x="4557376" y="1648579"/>
                </a:cubicBezTo>
                <a:cubicBezTo>
                  <a:pt x="4454277" y="1660731"/>
                  <a:pt x="4358908" y="1669485"/>
                  <a:pt x="4263130" y="1679687"/>
                </a:cubicBezTo>
                <a:lnTo>
                  <a:pt x="4262471" y="1679765"/>
                </a:lnTo>
                <a:lnTo>
                  <a:pt x="4265378" y="1684810"/>
                </a:lnTo>
                <a:lnTo>
                  <a:pt x="4273710" y="1692571"/>
                </a:lnTo>
                <a:lnTo>
                  <a:pt x="4377681" y="1682977"/>
                </a:lnTo>
                <a:cubicBezTo>
                  <a:pt x="4426031" y="1678881"/>
                  <a:pt x="4473504" y="1675102"/>
                  <a:pt x="4519132" y="1671347"/>
                </a:cubicBezTo>
                <a:cubicBezTo>
                  <a:pt x="4549695" y="1670366"/>
                  <a:pt x="4591851" y="1666610"/>
                  <a:pt x="4606770" y="1665991"/>
                </a:cubicBezTo>
                <a:cubicBezTo>
                  <a:pt x="4624930" y="1672393"/>
                  <a:pt x="4608169" y="1678241"/>
                  <a:pt x="4621243" y="1682851"/>
                </a:cubicBezTo>
                <a:cubicBezTo>
                  <a:pt x="4621243" y="1682851"/>
                  <a:pt x="4643760" y="1690788"/>
                  <a:pt x="4645603" y="1685560"/>
                </a:cubicBezTo>
                <a:cubicBezTo>
                  <a:pt x="4643760" y="1690788"/>
                  <a:pt x="4589201" y="1701928"/>
                  <a:pt x="4540842" y="1709374"/>
                </a:cubicBezTo>
                <a:cubicBezTo>
                  <a:pt x="4536486" y="1707839"/>
                  <a:pt x="4536486" y="1707839"/>
                  <a:pt x="4538329" y="1702609"/>
                </a:cubicBezTo>
                <a:cubicBezTo>
                  <a:pt x="4536486" y="1707839"/>
                  <a:pt x="4602332" y="1694799"/>
                  <a:pt x="4619399" y="1688080"/>
                </a:cubicBezTo>
                <a:cubicBezTo>
                  <a:pt x="4388087" y="1728026"/>
                  <a:pt x="4455721" y="1721494"/>
                  <a:pt x="4540842" y="1709374"/>
                </a:cubicBezTo>
                <a:lnTo>
                  <a:pt x="4544779" y="1714251"/>
                </a:lnTo>
                <a:lnTo>
                  <a:pt x="4513489" y="1723046"/>
                </a:lnTo>
                <a:cubicBezTo>
                  <a:pt x="4475694" y="1729702"/>
                  <a:pt x="4435019" y="1726935"/>
                  <a:pt x="4392444" y="1729562"/>
                </a:cubicBezTo>
                <a:lnTo>
                  <a:pt x="4300808" y="1742550"/>
                </a:lnTo>
                <a:lnTo>
                  <a:pt x="4297789" y="1756314"/>
                </a:lnTo>
                <a:cubicBezTo>
                  <a:pt x="4295608" y="1763732"/>
                  <a:pt x="4293926" y="1770754"/>
                  <a:pt x="4296595" y="1773010"/>
                </a:cubicBezTo>
                <a:cubicBezTo>
                  <a:pt x="4299304" y="1788374"/>
                  <a:pt x="4318375" y="1804483"/>
                  <a:pt x="4329647" y="1820542"/>
                </a:cubicBezTo>
                <a:lnTo>
                  <a:pt x="4333365" y="1840357"/>
                </a:lnTo>
                <a:lnTo>
                  <a:pt x="4339950" y="1839091"/>
                </a:lnTo>
                <a:cubicBezTo>
                  <a:pt x="4397924" y="1831736"/>
                  <a:pt x="4455493" y="1827411"/>
                  <a:pt x="4511468" y="1823850"/>
                </a:cubicBezTo>
                <a:cubicBezTo>
                  <a:pt x="4623086" y="1817668"/>
                  <a:pt x="4745724" y="1795253"/>
                  <a:pt x="4865161" y="1784416"/>
                </a:cubicBezTo>
                <a:cubicBezTo>
                  <a:pt x="4929032" y="1780990"/>
                  <a:pt x="4992502" y="1775571"/>
                  <a:pt x="5053708" y="1770942"/>
                </a:cubicBezTo>
                <a:cubicBezTo>
                  <a:pt x="5114914" y="1766312"/>
                  <a:pt x="5173856" y="1762472"/>
                  <a:pt x="5228670" y="1762209"/>
                </a:cubicBezTo>
                <a:cubicBezTo>
                  <a:pt x="5164211" y="1772307"/>
                  <a:pt x="5091448" y="1778422"/>
                  <a:pt x="5024271" y="1781213"/>
                </a:cubicBezTo>
                <a:lnTo>
                  <a:pt x="4955888" y="1789929"/>
                </a:lnTo>
                <a:cubicBezTo>
                  <a:pt x="4951573" y="1802172"/>
                  <a:pt x="5006552" y="1801436"/>
                  <a:pt x="5017963" y="1799107"/>
                </a:cubicBezTo>
                <a:cubicBezTo>
                  <a:pt x="5168439" y="1792859"/>
                  <a:pt x="5343337" y="1762396"/>
                  <a:pt x="5476515" y="1770168"/>
                </a:cubicBezTo>
                <a:cubicBezTo>
                  <a:pt x="5347176" y="1796573"/>
                  <a:pt x="5185347" y="1792466"/>
                  <a:pt x="5052506" y="1811283"/>
                </a:cubicBezTo>
                <a:cubicBezTo>
                  <a:pt x="5092569" y="1805289"/>
                  <a:pt x="5019474" y="1812345"/>
                  <a:pt x="5021860" y="1820598"/>
                </a:cubicBezTo>
                <a:cubicBezTo>
                  <a:pt x="5027296" y="1835221"/>
                  <a:pt x="5050512" y="1816933"/>
                  <a:pt x="5050512" y="1816933"/>
                </a:cubicBezTo>
                <a:cubicBezTo>
                  <a:pt x="5131457" y="1812645"/>
                  <a:pt x="5209654" y="1807387"/>
                  <a:pt x="5286075" y="1803093"/>
                </a:cubicBezTo>
                <a:lnTo>
                  <a:pt x="5437302" y="1797671"/>
                </a:lnTo>
                <a:lnTo>
                  <a:pt x="5416758" y="1804654"/>
                </a:lnTo>
                <a:lnTo>
                  <a:pt x="5415886" y="1805052"/>
                </a:lnTo>
                <a:lnTo>
                  <a:pt x="5409250" y="1805751"/>
                </a:lnTo>
                <a:cubicBezTo>
                  <a:pt x="5392343" y="1806143"/>
                  <a:pt x="5305119" y="1808219"/>
                  <a:pt x="5303128" y="1813869"/>
                </a:cubicBezTo>
                <a:cubicBezTo>
                  <a:pt x="5296820" y="1831764"/>
                  <a:pt x="5386034" y="1824038"/>
                  <a:pt x="5376616" y="1820717"/>
                </a:cubicBezTo>
                <a:lnTo>
                  <a:pt x="5384191" y="1819982"/>
                </a:lnTo>
                <a:lnTo>
                  <a:pt x="5379468" y="1830169"/>
                </a:lnTo>
                <a:cubicBezTo>
                  <a:pt x="5383745" y="1830761"/>
                  <a:pt x="5393043" y="1828788"/>
                  <a:pt x="5404602" y="1825535"/>
                </a:cubicBezTo>
                <a:lnTo>
                  <a:pt x="5433924" y="1816213"/>
                </a:lnTo>
                <a:lnTo>
                  <a:pt x="5455204" y="1815597"/>
                </a:lnTo>
                <a:cubicBezTo>
                  <a:pt x="5467341" y="1826229"/>
                  <a:pt x="5388753" y="1831349"/>
                  <a:pt x="5388753" y="1831349"/>
                </a:cubicBezTo>
                <a:cubicBezTo>
                  <a:pt x="5239849" y="1838148"/>
                  <a:pt x="5108998" y="1851317"/>
                  <a:pt x="4985966" y="1859828"/>
                </a:cubicBezTo>
                <a:cubicBezTo>
                  <a:pt x="4974555" y="1862157"/>
                  <a:pt x="4831566" y="1864692"/>
                  <a:pt x="4829969" y="1884246"/>
                </a:cubicBezTo>
                <a:cubicBezTo>
                  <a:pt x="4830693" y="1897209"/>
                  <a:pt x="4927397" y="1885770"/>
                  <a:pt x="4851917" y="1884572"/>
                </a:cubicBezTo>
                <a:cubicBezTo>
                  <a:pt x="4968247" y="1880053"/>
                  <a:pt x="5069659" y="1870272"/>
                  <a:pt x="5181610" y="1863149"/>
                </a:cubicBezTo>
                <a:cubicBezTo>
                  <a:pt x="5186321" y="1864809"/>
                  <a:pt x="5297545" y="1844727"/>
                  <a:pt x="5305759" y="1853973"/>
                </a:cubicBezTo>
                <a:cubicBezTo>
                  <a:pt x="5308871" y="1875189"/>
                  <a:pt x="5234264" y="1869007"/>
                  <a:pt x="5234264" y="1869007"/>
                </a:cubicBezTo>
                <a:cubicBezTo>
                  <a:pt x="5087294" y="1882843"/>
                  <a:pt x="5006711" y="1893612"/>
                  <a:pt x="4866442" y="1903458"/>
                </a:cubicBezTo>
                <a:cubicBezTo>
                  <a:pt x="4855028" y="1905789"/>
                  <a:pt x="4721795" y="1910701"/>
                  <a:pt x="4722187" y="1924604"/>
                </a:cubicBezTo>
                <a:cubicBezTo>
                  <a:pt x="4730401" y="1933853"/>
                  <a:pt x="4836131" y="1911832"/>
                  <a:pt x="4824717" y="1914161"/>
                </a:cubicBezTo>
                <a:cubicBezTo>
                  <a:pt x="4862457" y="1914758"/>
                  <a:pt x="4886067" y="1910377"/>
                  <a:pt x="4929634" y="1911971"/>
                </a:cubicBezTo>
                <a:cubicBezTo>
                  <a:pt x="4868678" y="1929659"/>
                  <a:pt x="4805488" y="1921147"/>
                  <a:pt x="4746524" y="1933184"/>
                </a:cubicBezTo>
                <a:cubicBezTo>
                  <a:pt x="4730401" y="1933853"/>
                  <a:pt x="4713887" y="1948150"/>
                  <a:pt x="4690277" y="1952533"/>
                </a:cubicBezTo>
                <a:cubicBezTo>
                  <a:pt x="4630107" y="1970499"/>
                  <a:pt x="4541312" y="1972019"/>
                  <a:pt x="4482348" y="1984059"/>
                </a:cubicBezTo>
                <a:cubicBezTo>
                  <a:pt x="4501249" y="1978014"/>
                  <a:pt x="4453696" y="1987721"/>
                  <a:pt x="4451705" y="1993372"/>
                </a:cubicBezTo>
                <a:cubicBezTo>
                  <a:pt x="4445397" y="2011267"/>
                  <a:pt x="4501974" y="1990977"/>
                  <a:pt x="4506685" y="1992638"/>
                </a:cubicBezTo>
                <a:cubicBezTo>
                  <a:pt x="4661146" y="1975087"/>
                  <a:pt x="4810109" y="1955600"/>
                  <a:pt x="4953097" y="1953065"/>
                </a:cubicBezTo>
                <a:cubicBezTo>
                  <a:pt x="4816723" y="1984404"/>
                  <a:pt x="4713407" y="1967040"/>
                  <a:pt x="4580956" y="1999761"/>
                </a:cubicBezTo>
                <a:cubicBezTo>
                  <a:pt x="4583281" y="1993168"/>
                  <a:pt x="4494070" y="2028425"/>
                  <a:pt x="4539628" y="2024367"/>
                </a:cubicBezTo>
                <a:cubicBezTo>
                  <a:pt x="4698797" y="2008479"/>
                  <a:pt x="4835565" y="1991045"/>
                  <a:pt x="4980544" y="1982861"/>
                </a:cubicBezTo>
                <a:cubicBezTo>
                  <a:pt x="5014691" y="1981132"/>
                  <a:pt x="5095667" y="1984267"/>
                  <a:pt x="5019797" y="1996697"/>
                </a:cubicBezTo>
                <a:cubicBezTo>
                  <a:pt x="4927803" y="2009798"/>
                  <a:pt x="4827990" y="2027553"/>
                  <a:pt x="4726577" y="2037331"/>
                </a:cubicBezTo>
                <a:cubicBezTo>
                  <a:pt x="4697926" y="2040995"/>
                  <a:pt x="4593733" y="2056150"/>
                  <a:pt x="4677033" y="2052691"/>
                </a:cubicBezTo>
                <a:cubicBezTo>
                  <a:pt x="4755622" y="2047571"/>
                  <a:pt x="4840997" y="2038225"/>
                  <a:pt x="4924215" y="2029047"/>
                </a:cubicBezTo>
                <a:lnTo>
                  <a:pt x="5023739" y="2018376"/>
                </a:lnTo>
                <a:lnTo>
                  <a:pt x="4983062" y="2039314"/>
                </a:lnTo>
                <a:cubicBezTo>
                  <a:pt x="4934470" y="2080839"/>
                  <a:pt x="5006211" y="2053739"/>
                  <a:pt x="5051380" y="2032911"/>
                </a:cubicBezTo>
                <a:lnTo>
                  <a:pt x="5113149" y="2010265"/>
                </a:lnTo>
                <a:lnTo>
                  <a:pt x="5158467" y="2006406"/>
                </a:lnTo>
                <a:lnTo>
                  <a:pt x="5163932" y="2005920"/>
                </a:lnTo>
                <a:lnTo>
                  <a:pt x="5139756" y="2016468"/>
                </a:lnTo>
                <a:cubicBezTo>
                  <a:pt x="5107269" y="2030823"/>
                  <a:pt x="5074866" y="2044458"/>
                  <a:pt x="5042870" y="2054641"/>
                </a:cubicBezTo>
                <a:cubicBezTo>
                  <a:pt x="4972120" y="2081766"/>
                  <a:pt x="4883492" y="2100369"/>
                  <a:pt x="4811933" y="2134402"/>
                </a:cubicBezTo>
                <a:cubicBezTo>
                  <a:pt x="4733435" y="2168266"/>
                  <a:pt x="4842644" y="2135158"/>
                  <a:pt x="4886869" y="2122392"/>
                </a:cubicBezTo>
                <a:cubicBezTo>
                  <a:pt x="4931093" y="2109624"/>
                  <a:pt x="4982388" y="2095876"/>
                  <a:pt x="4996079" y="2089284"/>
                </a:cubicBezTo>
                <a:cubicBezTo>
                  <a:pt x="5007968" y="2089578"/>
                  <a:pt x="5032737" y="2090188"/>
                  <a:pt x="5038683" y="2090332"/>
                </a:cubicBezTo>
                <a:cubicBezTo>
                  <a:pt x="5057327" y="2083865"/>
                  <a:pt x="5065073" y="2077126"/>
                  <a:pt x="5077908" y="2069360"/>
                </a:cubicBezTo>
                <a:cubicBezTo>
                  <a:pt x="5083852" y="2069506"/>
                  <a:pt x="5101730" y="2078029"/>
                  <a:pt x="5121502" y="2070433"/>
                </a:cubicBezTo>
                <a:cubicBezTo>
                  <a:pt x="5140147" y="2063963"/>
                  <a:pt x="5186126" y="2036228"/>
                  <a:pt x="5224587" y="2030247"/>
                </a:cubicBezTo>
                <a:cubicBezTo>
                  <a:pt x="5287637" y="2017943"/>
                  <a:pt x="5196441" y="2058422"/>
                  <a:pt x="5176806" y="2064866"/>
                </a:cubicBezTo>
                <a:cubicBezTo>
                  <a:pt x="5150280" y="2079224"/>
                  <a:pt x="5119746" y="2085401"/>
                  <a:pt x="5106055" y="2091991"/>
                </a:cubicBezTo>
                <a:cubicBezTo>
                  <a:pt x="5099300" y="2098754"/>
                  <a:pt x="5097545" y="2113721"/>
                  <a:pt x="5084845" y="2120336"/>
                </a:cubicBezTo>
                <a:cubicBezTo>
                  <a:pt x="5067305" y="2134338"/>
                  <a:pt x="5031918" y="2145880"/>
                  <a:pt x="4992918" y="2156467"/>
                </a:cubicBezTo>
                <a:lnTo>
                  <a:pt x="4879701" y="2186761"/>
                </a:lnTo>
                <a:lnTo>
                  <a:pt x="4882089" y="2185830"/>
                </a:lnTo>
                <a:lnTo>
                  <a:pt x="4887858" y="2183678"/>
                </a:lnTo>
                <a:cubicBezTo>
                  <a:pt x="4888913" y="2183262"/>
                  <a:pt x="4888325" y="2183444"/>
                  <a:pt x="4886557" y="2184087"/>
                </a:cubicBezTo>
                <a:lnTo>
                  <a:pt x="4882089" y="2185830"/>
                </a:lnTo>
                <a:lnTo>
                  <a:pt x="4879306" y="2186867"/>
                </a:lnTo>
                <a:lnTo>
                  <a:pt x="4879701" y="2186761"/>
                </a:lnTo>
                <a:lnTo>
                  <a:pt x="4865502" y="2192300"/>
                </a:lnTo>
                <a:cubicBezTo>
                  <a:pt x="4846970" y="2199928"/>
                  <a:pt x="4824386" y="2210341"/>
                  <a:pt x="4827381" y="2214456"/>
                </a:cubicBezTo>
                <a:cubicBezTo>
                  <a:pt x="4831706" y="2228420"/>
                  <a:pt x="4904075" y="2187478"/>
                  <a:pt x="4904075" y="2187478"/>
                </a:cubicBezTo>
                <a:cubicBezTo>
                  <a:pt x="4993650" y="2160815"/>
                  <a:pt x="5064400" y="2133690"/>
                  <a:pt x="5147039" y="2106857"/>
                </a:cubicBezTo>
                <a:cubicBezTo>
                  <a:pt x="5166674" y="2100411"/>
                  <a:pt x="5191442" y="2101020"/>
                  <a:pt x="5222968" y="2094869"/>
                </a:cubicBezTo>
                <a:cubicBezTo>
                  <a:pt x="5261248" y="2081955"/>
                  <a:pt x="5274892" y="2067281"/>
                  <a:pt x="5298852" y="2074797"/>
                </a:cubicBezTo>
                <a:cubicBezTo>
                  <a:pt x="5316732" y="2083322"/>
                  <a:pt x="5314299" y="2104047"/>
                  <a:pt x="5326189" y="2104338"/>
                </a:cubicBezTo>
                <a:cubicBezTo>
                  <a:pt x="5356904" y="2105095"/>
                  <a:pt x="5448910" y="2057709"/>
                  <a:pt x="5487324" y="2043643"/>
                </a:cubicBezTo>
                <a:lnTo>
                  <a:pt x="5549377" y="2020443"/>
                </a:lnTo>
                <a:lnTo>
                  <a:pt x="5557183" y="2022022"/>
                </a:lnTo>
                <a:lnTo>
                  <a:pt x="5579971" y="2024504"/>
                </a:lnTo>
                <a:lnTo>
                  <a:pt x="5560287" y="2032593"/>
                </a:lnTo>
                <a:cubicBezTo>
                  <a:pt x="5465788" y="2070536"/>
                  <a:pt x="5368816" y="2109430"/>
                  <a:pt x="5264764" y="2153632"/>
                </a:cubicBezTo>
                <a:cubicBezTo>
                  <a:pt x="5246119" y="2160102"/>
                  <a:pt x="5201083" y="2179777"/>
                  <a:pt x="5148978" y="2200433"/>
                </a:cubicBezTo>
                <a:cubicBezTo>
                  <a:pt x="5129343" y="2206879"/>
                  <a:pt x="4981898" y="2260983"/>
                  <a:pt x="5063728" y="2241058"/>
                </a:cubicBezTo>
                <a:cubicBezTo>
                  <a:pt x="5140468" y="2222163"/>
                  <a:pt x="5024503" y="2262032"/>
                  <a:pt x="5011803" y="2268647"/>
                </a:cubicBezTo>
                <a:cubicBezTo>
                  <a:pt x="5004057" y="2275385"/>
                  <a:pt x="4982847" y="2303730"/>
                  <a:pt x="4987980" y="2310783"/>
                </a:cubicBezTo>
                <a:cubicBezTo>
                  <a:pt x="4993926" y="2310931"/>
                  <a:pt x="5155059" y="2250235"/>
                  <a:pt x="5174696" y="2243790"/>
                </a:cubicBezTo>
                <a:cubicBezTo>
                  <a:pt x="5224864" y="2231169"/>
                  <a:pt x="5270214" y="2217274"/>
                  <a:pt x="5307685" y="2211268"/>
                </a:cubicBezTo>
                <a:cubicBezTo>
                  <a:pt x="5313629" y="2211415"/>
                  <a:pt x="5331642" y="2218787"/>
                  <a:pt x="5337588" y="2218932"/>
                </a:cubicBezTo>
                <a:cubicBezTo>
                  <a:pt x="5393881" y="2213390"/>
                  <a:pt x="5475573" y="2143811"/>
                  <a:pt x="5478952" y="2165833"/>
                </a:cubicBezTo>
                <a:cubicBezTo>
                  <a:pt x="5478952" y="2165833"/>
                  <a:pt x="5459497" y="2179211"/>
                  <a:pt x="5445987" y="2192734"/>
                </a:cubicBezTo>
                <a:lnTo>
                  <a:pt x="5446872" y="2189066"/>
                </a:lnTo>
                <a:lnTo>
                  <a:pt x="5452742" y="2185973"/>
                </a:lnTo>
                <a:cubicBezTo>
                  <a:pt x="5449769" y="2185899"/>
                  <a:pt x="5448285" y="2185862"/>
                  <a:pt x="5447441" y="2186708"/>
                </a:cubicBezTo>
                <a:lnTo>
                  <a:pt x="5446872" y="2189066"/>
                </a:lnTo>
                <a:lnTo>
                  <a:pt x="5436078" y="2194755"/>
                </a:lnTo>
                <a:lnTo>
                  <a:pt x="5428300" y="2196339"/>
                </a:lnTo>
                <a:cubicBezTo>
                  <a:pt x="5423481" y="2198243"/>
                  <a:pt x="5420271" y="2200184"/>
                  <a:pt x="5420271" y="2200184"/>
                </a:cubicBezTo>
                <a:cubicBezTo>
                  <a:pt x="5420271" y="2200184"/>
                  <a:pt x="5417842" y="2220908"/>
                  <a:pt x="5404015" y="2228651"/>
                </a:cubicBezTo>
                <a:cubicBezTo>
                  <a:pt x="5376816" y="2248765"/>
                  <a:pt x="5294985" y="2268690"/>
                  <a:pt x="5268596" y="2281897"/>
                </a:cubicBezTo>
                <a:cubicBezTo>
                  <a:pt x="5262650" y="2281750"/>
                  <a:pt x="5260895" y="2296718"/>
                  <a:pt x="5254139" y="2303480"/>
                </a:cubicBezTo>
                <a:cubicBezTo>
                  <a:pt x="5220184" y="2330356"/>
                  <a:pt x="5138175" y="2343349"/>
                  <a:pt x="5093005" y="2364175"/>
                </a:cubicBezTo>
                <a:cubicBezTo>
                  <a:pt x="5047792" y="2376919"/>
                  <a:pt x="4990685" y="2389369"/>
                  <a:pt x="4926873" y="2416665"/>
                </a:cubicBezTo>
                <a:cubicBezTo>
                  <a:pt x="4926873" y="2416665"/>
                  <a:pt x="4913181" y="2423257"/>
                  <a:pt x="4912236" y="2431316"/>
                </a:cubicBezTo>
                <a:cubicBezTo>
                  <a:pt x="4929439" y="2445596"/>
                  <a:pt x="5046169" y="2390736"/>
                  <a:pt x="5071749" y="2384437"/>
                </a:cubicBezTo>
                <a:cubicBezTo>
                  <a:pt x="5209016" y="2345093"/>
                  <a:pt x="5342455" y="2298148"/>
                  <a:pt x="5475324" y="2247582"/>
                </a:cubicBezTo>
                <a:lnTo>
                  <a:pt x="5677710" y="2167375"/>
                </a:lnTo>
                <a:lnTo>
                  <a:pt x="5693024" y="2168383"/>
                </a:lnTo>
                <a:lnTo>
                  <a:pt x="5728995" y="2168596"/>
                </a:lnTo>
                <a:lnTo>
                  <a:pt x="5666931" y="2198173"/>
                </a:lnTo>
                <a:cubicBezTo>
                  <a:pt x="5642162" y="2197562"/>
                  <a:pt x="5622392" y="2205158"/>
                  <a:pt x="5614827" y="2218829"/>
                </a:cubicBezTo>
                <a:cubicBezTo>
                  <a:pt x="5614827" y="2218829"/>
                  <a:pt x="5614295" y="2220187"/>
                  <a:pt x="5613630" y="2221885"/>
                </a:cubicBezTo>
                <a:lnTo>
                  <a:pt x="5612381" y="2225073"/>
                </a:lnTo>
                <a:lnTo>
                  <a:pt x="5611634" y="2226978"/>
                </a:lnTo>
                <a:cubicBezTo>
                  <a:pt x="5611103" y="2228336"/>
                  <a:pt x="5610837" y="2229015"/>
                  <a:pt x="5611236" y="2227996"/>
                </a:cubicBezTo>
                <a:lnTo>
                  <a:pt x="5612381" y="2225073"/>
                </a:lnTo>
                <a:lnTo>
                  <a:pt x="5614827" y="2218829"/>
                </a:lnTo>
                <a:cubicBezTo>
                  <a:pt x="5633650" y="2219293"/>
                  <a:pt x="5652296" y="2212823"/>
                  <a:pt x="5666931" y="2198173"/>
                </a:cubicBezTo>
                <a:lnTo>
                  <a:pt x="5730428" y="2178785"/>
                </a:lnTo>
                <a:lnTo>
                  <a:pt x="5731921" y="2194801"/>
                </a:lnTo>
                <a:cubicBezTo>
                  <a:pt x="5726427" y="2192864"/>
                  <a:pt x="5721717" y="2191203"/>
                  <a:pt x="5721717" y="2191203"/>
                </a:cubicBezTo>
                <a:cubicBezTo>
                  <a:pt x="5727605" y="2207044"/>
                  <a:pt x="5729598" y="2201393"/>
                  <a:pt x="5731921" y="2194801"/>
                </a:cubicBezTo>
                <a:lnTo>
                  <a:pt x="5754907" y="2193217"/>
                </a:lnTo>
                <a:lnTo>
                  <a:pt x="5695811" y="2219322"/>
                </a:lnTo>
                <a:lnTo>
                  <a:pt x="5676357" y="2224498"/>
                </a:lnTo>
                <a:cubicBezTo>
                  <a:pt x="5670006" y="2225850"/>
                  <a:pt x="5666152" y="2226145"/>
                  <a:pt x="5666649" y="2224733"/>
                </a:cubicBezTo>
                <a:lnTo>
                  <a:pt x="5670347" y="2230571"/>
                </a:lnTo>
                <a:lnTo>
                  <a:pt x="5591278" y="2265497"/>
                </a:lnTo>
                <a:lnTo>
                  <a:pt x="5565586" y="2268567"/>
                </a:lnTo>
                <a:cubicBezTo>
                  <a:pt x="5549227" y="2270227"/>
                  <a:pt x="5530482" y="2271759"/>
                  <a:pt x="5506608" y="2273138"/>
                </a:cubicBezTo>
                <a:cubicBezTo>
                  <a:pt x="5495196" y="2275469"/>
                  <a:pt x="5394988" y="2279320"/>
                  <a:pt x="5436232" y="2287504"/>
                </a:cubicBezTo>
                <a:cubicBezTo>
                  <a:pt x="5467271" y="2292095"/>
                  <a:pt x="5538431" y="2278005"/>
                  <a:pt x="5559263" y="2278995"/>
                </a:cubicBezTo>
                <a:lnTo>
                  <a:pt x="5560633" y="2279033"/>
                </a:lnTo>
                <a:lnTo>
                  <a:pt x="5539079" y="2288554"/>
                </a:lnTo>
                <a:cubicBezTo>
                  <a:pt x="5414603" y="2350153"/>
                  <a:pt x="5283234" y="2368858"/>
                  <a:pt x="5157950" y="2437364"/>
                </a:cubicBezTo>
                <a:cubicBezTo>
                  <a:pt x="5181695" y="2431887"/>
                  <a:pt x="5212962" y="2419449"/>
                  <a:pt x="5207371" y="2428189"/>
                </a:cubicBezTo>
                <a:lnTo>
                  <a:pt x="5189815" y="2443336"/>
                </a:lnTo>
                <a:lnTo>
                  <a:pt x="5064951" y="2459447"/>
                </a:lnTo>
                <a:lnTo>
                  <a:pt x="5159912" y="2456856"/>
                </a:lnTo>
                <a:lnTo>
                  <a:pt x="5154297" y="2459232"/>
                </a:lnTo>
                <a:cubicBezTo>
                  <a:pt x="5109825" y="2477027"/>
                  <a:pt x="5041141" y="2503482"/>
                  <a:pt x="5025099" y="2519541"/>
                </a:cubicBezTo>
                <a:cubicBezTo>
                  <a:pt x="5112917" y="2507848"/>
                  <a:pt x="5146195" y="2486726"/>
                  <a:pt x="5222080" y="2466656"/>
                </a:cubicBezTo>
                <a:cubicBezTo>
                  <a:pt x="5324355" y="2433378"/>
                  <a:pt x="5240906" y="2467119"/>
                  <a:pt x="5212759" y="2495293"/>
                </a:cubicBezTo>
                <a:cubicBezTo>
                  <a:pt x="5191369" y="2516706"/>
                  <a:pt x="5246040" y="2474173"/>
                  <a:pt x="5237530" y="2495903"/>
                </a:cubicBezTo>
                <a:cubicBezTo>
                  <a:pt x="5229019" y="2517633"/>
                  <a:pt x="5166779" y="2523028"/>
                  <a:pt x="5140390" y="2536234"/>
                </a:cubicBezTo>
                <a:cubicBezTo>
                  <a:pt x="5108730" y="2543539"/>
                  <a:pt x="5071261" y="2549544"/>
                  <a:pt x="5038115" y="2569512"/>
                </a:cubicBezTo>
                <a:cubicBezTo>
                  <a:pt x="5038115" y="2569512"/>
                  <a:pt x="5036359" y="2584480"/>
                  <a:pt x="5029603" y="2591242"/>
                </a:cubicBezTo>
                <a:cubicBezTo>
                  <a:pt x="5015913" y="2597833"/>
                  <a:pt x="4932464" y="2631575"/>
                  <a:pt x="4912828" y="2638019"/>
                </a:cubicBezTo>
                <a:cubicBezTo>
                  <a:pt x="4819878" y="2693465"/>
                  <a:pt x="4981011" y="2632770"/>
                  <a:pt x="5012535" y="2626617"/>
                </a:cubicBezTo>
                <a:cubicBezTo>
                  <a:pt x="5070587" y="2606107"/>
                  <a:pt x="5115622" y="2586431"/>
                  <a:pt x="5140391" y="2587041"/>
                </a:cubicBezTo>
                <a:cubicBezTo>
                  <a:pt x="5235099" y="2567434"/>
                  <a:pt x="5299905" y="2540161"/>
                  <a:pt x="5394479" y="2521706"/>
                </a:cubicBezTo>
                <a:cubicBezTo>
                  <a:pt x="5316163" y="2562500"/>
                  <a:pt x="5240233" y="2574488"/>
                  <a:pt x="5156784" y="2608228"/>
                </a:cubicBezTo>
                <a:cubicBezTo>
                  <a:pt x="5117379" y="2622270"/>
                  <a:pt x="5073965" y="2628129"/>
                  <a:pt x="5045819" y="2656303"/>
                </a:cubicBezTo>
                <a:cubicBezTo>
                  <a:pt x="5038254" y="2669973"/>
                  <a:pt x="5037444" y="2676882"/>
                  <a:pt x="5024609" y="2684649"/>
                </a:cubicBezTo>
                <a:cubicBezTo>
                  <a:pt x="4991462" y="2704616"/>
                  <a:pt x="4948679" y="2696635"/>
                  <a:pt x="4909588" y="2716458"/>
                </a:cubicBezTo>
                <a:cubicBezTo>
                  <a:pt x="4915533" y="2716603"/>
                  <a:pt x="4918282" y="2752467"/>
                  <a:pt x="4911347" y="2752296"/>
                </a:cubicBezTo>
                <a:cubicBezTo>
                  <a:pt x="4896891" y="2773880"/>
                  <a:pt x="4779978" y="2771001"/>
                  <a:pt x="4769847" y="2806548"/>
                </a:cubicBezTo>
                <a:cubicBezTo>
                  <a:pt x="4769847" y="2806548"/>
                  <a:pt x="4768090" y="2821514"/>
                  <a:pt x="4769847" y="2806548"/>
                </a:cubicBezTo>
                <a:cubicBezTo>
                  <a:pt x="4818396" y="2807743"/>
                  <a:pt x="4846542" y="2779567"/>
                  <a:pt x="4890946" y="2773733"/>
                </a:cubicBezTo>
                <a:cubicBezTo>
                  <a:pt x="4953184" y="2768336"/>
                  <a:pt x="5010424" y="2754734"/>
                  <a:pt x="5081039" y="2728761"/>
                </a:cubicBezTo>
                <a:cubicBezTo>
                  <a:pt x="5201149" y="2695922"/>
                  <a:pt x="4950618" y="2790212"/>
                  <a:pt x="4949808" y="2797121"/>
                </a:cubicBezTo>
                <a:lnTo>
                  <a:pt x="5022316" y="2805834"/>
                </a:lnTo>
                <a:cubicBezTo>
                  <a:pt x="5021505" y="2812741"/>
                  <a:pt x="4925986" y="2839257"/>
                  <a:pt x="4925986" y="2839257"/>
                </a:cubicBezTo>
                <a:cubicBezTo>
                  <a:pt x="4880950" y="2858933"/>
                  <a:pt x="4862936" y="2851562"/>
                  <a:pt x="4829655" y="2872682"/>
                </a:cubicBezTo>
                <a:cubicBezTo>
                  <a:pt x="4854427" y="2873292"/>
                  <a:pt x="4956700" y="2840015"/>
                  <a:pt x="4955890" y="2846921"/>
                </a:cubicBezTo>
                <a:cubicBezTo>
                  <a:pt x="4955689" y="2848649"/>
                  <a:pt x="4949033" y="2852961"/>
                  <a:pt x="4940752" y="2858042"/>
                </a:cubicBezTo>
                <a:lnTo>
                  <a:pt x="4933978" y="2862327"/>
                </a:lnTo>
                <a:lnTo>
                  <a:pt x="4829252" y="2876116"/>
                </a:lnTo>
                <a:lnTo>
                  <a:pt x="4778928" y="2882743"/>
                </a:lnTo>
                <a:cubicBezTo>
                  <a:pt x="4761294" y="2870172"/>
                  <a:pt x="4772620" y="2900637"/>
                  <a:pt x="4778928" y="2882743"/>
                </a:cubicBezTo>
                <a:cubicBezTo>
                  <a:pt x="4807015" y="2884438"/>
                  <a:pt x="4834468" y="2883859"/>
                  <a:pt x="4861601" y="2882156"/>
                </a:cubicBezTo>
                <a:lnTo>
                  <a:pt x="4913655" y="2877436"/>
                </a:lnTo>
                <a:lnTo>
                  <a:pt x="4910123" y="2883305"/>
                </a:lnTo>
                <a:cubicBezTo>
                  <a:pt x="4914625" y="2884227"/>
                  <a:pt x="4927147" y="2882299"/>
                  <a:pt x="4952514" y="2875705"/>
                </a:cubicBezTo>
                <a:lnTo>
                  <a:pt x="4962345" y="2873064"/>
                </a:lnTo>
                <a:lnTo>
                  <a:pt x="5023025" y="2867689"/>
                </a:lnTo>
                <a:cubicBezTo>
                  <a:pt x="5050117" y="2866106"/>
                  <a:pt x="5077508" y="2865703"/>
                  <a:pt x="5105511" y="2867633"/>
                </a:cubicBezTo>
                <a:cubicBezTo>
                  <a:pt x="5039846" y="2883663"/>
                  <a:pt x="4973785" y="2885786"/>
                  <a:pt x="4906186" y="2894780"/>
                </a:cubicBezTo>
                <a:cubicBezTo>
                  <a:pt x="4853925" y="2902828"/>
                  <a:pt x="4896376" y="2905087"/>
                  <a:pt x="4917994" y="2906355"/>
                </a:cubicBezTo>
                <a:lnTo>
                  <a:pt x="5163531" y="2884518"/>
                </a:lnTo>
                <a:lnTo>
                  <a:pt x="5154813" y="2887613"/>
                </a:lnTo>
                <a:cubicBezTo>
                  <a:pt x="5116532" y="2900528"/>
                  <a:pt x="5013133" y="2934931"/>
                  <a:pt x="5090008" y="2914884"/>
                </a:cubicBezTo>
                <a:cubicBezTo>
                  <a:pt x="5159137" y="2901577"/>
                  <a:pt x="5075507" y="2928385"/>
                  <a:pt x="5055916" y="2942914"/>
                </a:cubicBezTo>
                <a:cubicBezTo>
                  <a:pt x="5061863" y="2943060"/>
                  <a:pt x="5067807" y="2943206"/>
                  <a:pt x="5073751" y="2943353"/>
                </a:cubicBezTo>
                <a:cubicBezTo>
                  <a:pt x="5067807" y="2943206"/>
                  <a:pt x="5108970" y="2965004"/>
                  <a:pt x="5108024" y="2973063"/>
                </a:cubicBezTo>
                <a:cubicBezTo>
                  <a:pt x="5106404" y="2986880"/>
                  <a:pt x="4983684" y="3033510"/>
                  <a:pt x="4964047" y="3039955"/>
                </a:cubicBezTo>
                <a:cubicBezTo>
                  <a:pt x="4897487" y="3082194"/>
                  <a:pt x="5109918" y="3007752"/>
                  <a:pt x="5108162" y="3022718"/>
                </a:cubicBezTo>
                <a:cubicBezTo>
                  <a:pt x="5109242" y="3026209"/>
                  <a:pt x="5102003" y="3031804"/>
                  <a:pt x="5091629" y="3037917"/>
                </a:cubicBezTo>
                <a:lnTo>
                  <a:pt x="5080583" y="3043639"/>
                </a:lnTo>
                <a:lnTo>
                  <a:pt x="4912031" y="3060960"/>
                </a:lnTo>
                <a:cubicBezTo>
                  <a:pt x="4895577" y="3062572"/>
                  <a:pt x="4814601" y="3059437"/>
                  <a:pt x="4810285" y="3071681"/>
                </a:cubicBezTo>
                <a:cubicBezTo>
                  <a:pt x="4806301" y="3082984"/>
                  <a:pt x="4869976" y="3072606"/>
                  <a:pt x="4875472" y="3074544"/>
                </a:cubicBezTo>
                <a:cubicBezTo>
                  <a:pt x="4937757" y="3066853"/>
                  <a:pt x="4995626" y="3061048"/>
                  <a:pt x="5051876" y="3056392"/>
                </a:cubicBezTo>
                <a:lnTo>
                  <a:pt x="5056578" y="3056075"/>
                </a:lnTo>
                <a:lnTo>
                  <a:pt x="5056288" y="3056225"/>
                </a:lnTo>
                <a:cubicBezTo>
                  <a:pt x="5033371" y="3067352"/>
                  <a:pt x="5018656" y="3074208"/>
                  <a:pt x="5053625" y="3064100"/>
                </a:cubicBezTo>
                <a:lnTo>
                  <a:pt x="5109652" y="3052493"/>
                </a:lnTo>
                <a:lnTo>
                  <a:pt x="5218568" y="3045140"/>
                </a:lnTo>
                <a:lnTo>
                  <a:pt x="5233586" y="3043484"/>
                </a:lnTo>
                <a:lnTo>
                  <a:pt x="5186533" y="3064032"/>
                </a:lnTo>
                <a:cubicBezTo>
                  <a:pt x="5166270" y="3072645"/>
                  <a:pt x="5142390" y="3082449"/>
                  <a:pt x="5111677" y="3094394"/>
                </a:cubicBezTo>
                <a:cubicBezTo>
                  <a:pt x="5079342" y="3107455"/>
                  <a:pt x="5053626" y="3114906"/>
                  <a:pt x="5027236" y="3128112"/>
                </a:cubicBezTo>
                <a:cubicBezTo>
                  <a:pt x="4968557" y="3162462"/>
                  <a:pt x="5076775" y="3129331"/>
                  <a:pt x="5102355" y="3123032"/>
                </a:cubicBezTo>
                <a:cubicBezTo>
                  <a:pt x="5140770" y="3108967"/>
                  <a:pt x="5180672" y="3082237"/>
                  <a:pt x="5184184" y="3103108"/>
                </a:cubicBezTo>
                <a:cubicBezTo>
                  <a:pt x="5184994" y="3096199"/>
                  <a:pt x="5111813" y="3144050"/>
                  <a:pt x="5092224" y="3158579"/>
                </a:cubicBezTo>
                <a:cubicBezTo>
                  <a:pt x="5092224" y="3158579"/>
                  <a:pt x="5047819" y="3164413"/>
                  <a:pt x="5065022" y="3178693"/>
                </a:cubicBezTo>
                <a:cubicBezTo>
                  <a:pt x="5065022" y="3178693"/>
                  <a:pt x="5097357" y="3165633"/>
                  <a:pt x="5116002" y="3159163"/>
                </a:cubicBezTo>
                <a:cubicBezTo>
                  <a:pt x="5121318" y="3173150"/>
                  <a:pt x="5125641" y="3187113"/>
                  <a:pt x="5125641" y="3187113"/>
                </a:cubicBezTo>
                <a:cubicBezTo>
                  <a:pt x="5137529" y="3187405"/>
                  <a:pt x="5196255" y="3161139"/>
                  <a:pt x="5221025" y="3161749"/>
                </a:cubicBezTo>
                <a:cubicBezTo>
                  <a:pt x="5221025" y="3161749"/>
                  <a:pt x="5257684" y="3162651"/>
                  <a:pt x="5206705" y="3182180"/>
                </a:cubicBezTo>
                <a:cubicBezTo>
                  <a:pt x="5167299" y="3196222"/>
                  <a:pt x="5194635" y="3174954"/>
                  <a:pt x="5173243" y="3196366"/>
                </a:cubicBezTo>
                <a:cubicBezTo>
                  <a:pt x="5187880" y="3181717"/>
                  <a:pt x="5197203" y="3203886"/>
                  <a:pt x="5189638" y="3217555"/>
                </a:cubicBezTo>
                <a:cubicBezTo>
                  <a:pt x="5191328" y="3215865"/>
                  <a:pt x="5185036" y="3217081"/>
                  <a:pt x="5174638" y="3219965"/>
                </a:cubicBezTo>
                <a:lnTo>
                  <a:pt x="5141711" y="3230272"/>
                </a:lnTo>
                <a:lnTo>
                  <a:pt x="5140353" y="3230394"/>
                </a:lnTo>
                <a:cubicBezTo>
                  <a:pt x="5018244" y="3241612"/>
                  <a:pt x="4896820" y="3253074"/>
                  <a:pt x="4781081" y="3264683"/>
                </a:cubicBezTo>
                <a:cubicBezTo>
                  <a:pt x="4638819" y="3280183"/>
                  <a:pt x="4503984" y="3304648"/>
                  <a:pt x="4374645" y="3331053"/>
                </a:cubicBezTo>
                <a:lnTo>
                  <a:pt x="4308383" y="3348384"/>
                </a:lnTo>
                <a:lnTo>
                  <a:pt x="4308740" y="3366285"/>
                </a:lnTo>
                <a:lnTo>
                  <a:pt x="4318988" y="3375476"/>
                </a:lnTo>
                <a:lnTo>
                  <a:pt x="4449751" y="3343518"/>
                </a:lnTo>
                <a:cubicBezTo>
                  <a:pt x="4502304" y="3331321"/>
                  <a:pt x="4556006" y="3319812"/>
                  <a:pt x="4611618" y="3309770"/>
                </a:cubicBezTo>
                <a:cubicBezTo>
                  <a:pt x="4795937" y="3282627"/>
                  <a:pt x="4987351" y="3265398"/>
                  <a:pt x="5177890" y="3253157"/>
                </a:cubicBezTo>
                <a:lnTo>
                  <a:pt x="5183561" y="3253014"/>
                </a:lnTo>
                <a:lnTo>
                  <a:pt x="5157120" y="3265000"/>
                </a:lnTo>
                <a:lnTo>
                  <a:pt x="5153865" y="3267753"/>
                </a:lnTo>
                <a:lnTo>
                  <a:pt x="5145257" y="3268123"/>
                </a:lnTo>
                <a:cubicBezTo>
                  <a:pt x="4965647" y="3296925"/>
                  <a:pt x="4811246" y="3301789"/>
                  <a:pt x="4598609" y="3331653"/>
                </a:cubicBezTo>
                <a:cubicBezTo>
                  <a:pt x="4526482" y="3342226"/>
                  <a:pt x="4448053" y="3358785"/>
                  <a:pt x="4369424" y="3377788"/>
                </a:cubicBezTo>
                <a:lnTo>
                  <a:pt x="4328602" y="3388188"/>
                </a:lnTo>
                <a:lnTo>
                  <a:pt x="4328787" y="3388461"/>
                </a:lnTo>
                <a:lnTo>
                  <a:pt x="4328565" y="3388198"/>
                </a:lnTo>
                <a:lnTo>
                  <a:pt x="4325841" y="3388892"/>
                </a:lnTo>
                <a:lnTo>
                  <a:pt x="4332243" y="3396621"/>
                </a:lnTo>
                <a:lnTo>
                  <a:pt x="4341825" y="3407557"/>
                </a:lnTo>
                <a:lnTo>
                  <a:pt x="4378397" y="3398025"/>
                </a:lnTo>
                <a:cubicBezTo>
                  <a:pt x="4450764" y="3378006"/>
                  <a:pt x="4526634" y="3365575"/>
                  <a:pt x="4601721" y="3352869"/>
                </a:cubicBezTo>
                <a:cubicBezTo>
                  <a:pt x="4630372" y="3349204"/>
                  <a:pt x="4726681" y="3323861"/>
                  <a:pt x="4708961" y="3344085"/>
                </a:cubicBezTo>
                <a:cubicBezTo>
                  <a:pt x="4718381" y="3347407"/>
                  <a:pt x="4728585" y="3351005"/>
                  <a:pt x="4737280" y="3341361"/>
                </a:cubicBezTo>
                <a:cubicBezTo>
                  <a:pt x="4876766" y="3331240"/>
                  <a:pt x="5016311" y="3308431"/>
                  <a:pt x="5174215" y="3311154"/>
                </a:cubicBezTo>
                <a:cubicBezTo>
                  <a:pt x="5031951" y="3326652"/>
                  <a:pt x="4861038" y="3345813"/>
                  <a:pt x="4714064" y="3359649"/>
                </a:cubicBezTo>
                <a:cubicBezTo>
                  <a:pt x="4691240" y="3364309"/>
                  <a:pt x="4562383" y="3371824"/>
                  <a:pt x="4558398" y="3383126"/>
                </a:cubicBezTo>
                <a:cubicBezTo>
                  <a:pt x="4539412" y="3421963"/>
                  <a:pt x="4974835" y="3378517"/>
                  <a:pt x="4582734" y="3391705"/>
                </a:cubicBezTo>
                <a:cubicBezTo>
                  <a:pt x="4599642" y="3391312"/>
                  <a:pt x="4615763" y="3390642"/>
                  <a:pt x="4623583" y="3385987"/>
                </a:cubicBezTo>
                <a:cubicBezTo>
                  <a:pt x="4806391" y="3345607"/>
                  <a:pt x="4993820" y="3339681"/>
                  <a:pt x="5168630" y="3342013"/>
                </a:cubicBezTo>
                <a:cubicBezTo>
                  <a:pt x="4960703" y="3373536"/>
                  <a:pt x="4752051" y="3392100"/>
                  <a:pt x="4537087" y="3428555"/>
                </a:cubicBezTo>
                <a:lnTo>
                  <a:pt x="4362667" y="3467364"/>
                </a:lnTo>
                <a:lnTo>
                  <a:pt x="4363233" y="3471172"/>
                </a:lnTo>
                <a:lnTo>
                  <a:pt x="4366526" y="3480876"/>
                </a:lnTo>
                <a:lnTo>
                  <a:pt x="4603261" y="3433618"/>
                </a:lnTo>
                <a:cubicBezTo>
                  <a:pt x="4775027" y="3403905"/>
                  <a:pt x="4948929" y="3383150"/>
                  <a:pt x="5124193" y="3372935"/>
                </a:cubicBezTo>
                <a:cubicBezTo>
                  <a:pt x="5191370" y="3370144"/>
                  <a:pt x="5271951" y="3359375"/>
                  <a:pt x="5313918" y="3380524"/>
                </a:cubicBezTo>
                <a:cubicBezTo>
                  <a:pt x="5344957" y="3385112"/>
                  <a:pt x="5347282" y="3378520"/>
                  <a:pt x="5363403" y="3377849"/>
                </a:cubicBezTo>
                <a:cubicBezTo>
                  <a:pt x="5403921" y="3373075"/>
                  <a:pt x="5435289" y="3376722"/>
                  <a:pt x="5393234" y="3388366"/>
                </a:cubicBezTo>
                <a:cubicBezTo>
                  <a:pt x="5317364" y="3400797"/>
                  <a:pt x="5277300" y="3406791"/>
                  <a:pt x="5210122" y="3409581"/>
                </a:cubicBezTo>
                <a:cubicBezTo>
                  <a:pt x="4987278" y="3435846"/>
                  <a:pt x="4797858" y="3447425"/>
                  <a:pt x="4571481" y="3486210"/>
                </a:cubicBezTo>
                <a:cubicBezTo>
                  <a:pt x="4507415" y="3496449"/>
                  <a:pt x="4451305" y="3507906"/>
                  <a:pt x="4394796" y="3520808"/>
                </a:cubicBezTo>
                <a:lnTo>
                  <a:pt x="4381164" y="3524048"/>
                </a:lnTo>
                <a:lnTo>
                  <a:pt x="4381157" y="3524205"/>
                </a:lnTo>
                <a:cubicBezTo>
                  <a:pt x="4380240" y="3528235"/>
                  <a:pt x="4379266" y="3531560"/>
                  <a:pt x="4380114" y="3534898"/>
                </a:cubicBezTo>
                <a:lnTo>
                  <a:pt x="4382294" y="3538679"/>
                </a:lnTo>
                <a:lnTo>
                  <a:pt x="4388605" y="3537039"/>
                </a:lnTo>
                <a:cubicBezTo>
                  <a:pt x="4441486" y="3524495"/>
                  <a:pt x="4494608" y="3513377"/>
                  <a:pt x="4548267" y="3504498"/>
                </a:cubicBezTo>
                <a:cubicBezTo>
                  <a:pt x="4742397" y="3467050"/>
                  <a:pt x="4971551" y="3450420"/>
                  <a:pt x="5168792" y="3434186"/>
                </a:cubicBezTo>
                <a:cubicBezTo>
                  <a:pt x="5201821" y="3433126"/>
                  <a:pt x="5247382" y="3429069"/>
                  <a:pt x="5263503" y="3428398"/>
                </a:cubicBezTo>
                <a:cubicBezTo>
                  <a:pt x="5283129" y="3435317"/>
                  <a:pt x="5265015" y="3441637"/>
                  <a:pt x="5279145" y="3446619"/>
                </a:cubicBezTo>
                <a:cubicBezTo>
                  <a:pt x="5279145" y="3446619"/>
                  <a:pt x="5303479" y="3455198"/>
                  <a:pt x="5305472" y="3449547"/>
                </a:cubicBezTo>
                <a:cubicBezTo>
                  <a:pt x="5303479" y="3455198"/>
                  <a:pt x="5244516" y="3467236"/>
                  <a:pt x="5192255" y="3475284"/>
                </a:cubicBezTo>
                <a:cubicBezTo>
                  <a:pt x="5187546" y="3473624"/>
                  <a:pt x="5187546" y="3473624"/>
                  <a:pt x="5189539" y="3467973"/>
                </a:cubicBezTo>
                <a:cubicBezTo>
                  <a:pt x="5187546" y="3473624"/>
                  <a:pt x="5258707" y="3459533"/>
                  <a:pt x="5277154" y="3452271"/>
                </a:cubicBezTo>
                <a:cubicBezTo>
                  <a:pt x="5027169" y="3495441"/>
                  <a:pt x="5100262" y="3488383"/>
                  <a:pt x="5192255" y="3475284"/>
                </a:cubicBezTo>
                <a:lnTo>
                  <a:pt x="5196509" y="3480554"/>
                </a:lnTo>
                <a:lnTo>
                  <a:pt x="5162692" y="3490059"/>
                </a:lnTo>
                <a:cubicBezTo>
                  <a:pt x="5121849" y="3497251"/>
                  <a:pt x="5077890" y="3494262"/>
                  <a:pt x="5031878" y="3497100"/>
                </a:cubicBezTo>
                <a:cubicBezTo>
                  <a:pt x="4888454" y="3515893"/>
                  <a:pt x="4745308" y="3534520"/>
                  <a:pt x="4603961" y="3557750"/>
                </a:cubicBezTo>
                <a:lnTo>
                  <a:pt x="4413039" y="3593030"/>
                </a:lnTo>
                <a:lnTo>
                  <a:pt x="4411256" y="3601169"/>
                </a:lnTo>
                <a:cubicBezTo>
                  <a:pt x="4409506" y="3607116"/>
                  <a:pt x="4408157" y="3612747"/>
                  <a:pt x="4410298" y="3614555"/>
                </a:cubicBezTo>
                <a:cubicBezTo>
                  <a:pt x="4412470" y="3626874"/>
                  <a:pt x="4427759" y="3639789"/>
                  <a:pt x="4436797" y="3652665"/>
                </a:cubicBezTo>
                <a:cubicBezTo>
                  <a:pt x="4442208" y="3668592"/>
                  <a:pt x="4440479" y="3694212"/>
                  <a:pt x="4452574" y="3709671"/>
                </a:cubicBezTo>
                <a:cubicBezTo>
                  <a:pt x="4454273" y="3716346"/>
                  <a:pt x="4464196" y="3719487"/>
                  <a:pt x="4467865" y="3722587"/>
                </a:cubicBezTo>
                <a:cubicBezTo>
                  <a:pt x="4471304" y="3742090"/>
                  <a:pt x="4468308" y="3760525"/>
                  <a:pt x="4476916" y="3773911"/>
                </a:cubicBezTo>
                <a:cubicBezTo>
                  <a:pt x="4481672" y="3783169"/>
                  <a:pt x="4495875" y="3789927"/>
                  <a:pt x="4500632" y="3799186"/>
                </a:cubicBezTo>
                <a:cubicBezTo>
                  <a:pt x="4501719" y="3805344"/>
                  <a:pt x="4497818" y="3818647"/>
                  <a:pt x="4498904" y="3824807"/>
                </a:cubicBezTo>
                <a:cubicBezTo>
                  <a:pt x="4499989" y="3830964"/>
                  <a:pt x="4511611" y="3840781"/>
                  <a:pt x="4520035" y="3853139"/>
                </a:cubicBezTo>
                <a:cubicBezTo>
                  <a:pt x="4525403" y="3862914"/>
                  <a:pt x="4521977" y="3881859"/>
                  <a:pt x="4531015" y="3894735"/>
                </a:cubicBezTo>
                <a:cubicBezTo>
                  <a:pt x="4537512" y="3916821"/>
                  <a:pt x="4545463" y="3923538"/>
                  <a:pt x="4549987" y="3949199"/>
                </a:cubicBezTo>
                <a:cubicBezTo>
                  <a:pt x="4552160" y="3961518"/>
                  <a:pt x="4549576" y="3964577"/>
                  <a:pt x="4553901" y="3974344"/>
                </a:cubicBezTo>
                <a:cubicBezTo>
                  <a:pt x="4559269" y="3984119"/>
                  <a:pt x="4583827" y="3993508"/>
                  <a:pt x="4584483" y="4000177"/>
                </a:cubicBezTo>
                <a:cubicBezTo>
                  <a:pt x="4594607" y="4019211"/>
                  <a:pt x="4583185" y="4025288"/>
                  <a:pt x="4584926" y="4038114"/>
                </a:cubicBezTo>
                <a:cubicBezTo>
                  <a:pt x="4592036" y="4060718"/>
                  <a:pt x="4595461" y="4041773"/>
                  <a:pt x="4601303" y="4057190"/>
                </a:cubicBezTo>
                <a:cubicBezTo>
                  <a:pt x="4601303" y="4057190"/>
                  <a:pt x="4602601" y="4117691"/>
                  <a:pt x="4612525" y="4120830"/>
                </a:cubicBezTo>
                <a:cubicBezTo>
                  <a:pt x="4618779" y="4120871"/>
                  <a:pt x="4618535" y="4098827"/>
                  <a:pt x="4618535" y="4098827"/>
                </a:cubicBezTo>
                <a:cubicBezTo>
                  <a:pt x="4626961" y="4111185"/>
                  <a:pt x="4620276" y="4111655"/>
                  <a:pt x="4624146" y="4130647"/>
                </a:cubicBezTo>
                <a:cubicBezTo>
                  <a:pt x="4628901" y="4139906"/>
                  <a:pt x="4636241" y="4146107"/>
                  <a:pt x="4641178" y="4156391"/>
                </a:cubicBezTo>
                <a:cubicBezTo>
                  <a:pt x="4645934" y="4165648"/>
                  <a:pt x="4646134" y="4181542"/>
                  <a:pt x="4651544" y="4197469"/>
                </a:cubicBezTo>
                <a:cubicBezTo>
                  <a:pt x="4662754" y="4222663"/>
                  <a:pt x="4675031" y="4239147"/>
                  <a:pt x="4679986" y="4264301"/>
                </a:cubicBezTo>
                <a:cubicBezTo>
                  <a:pt x="4687094" y="4286903"/>
                  <a:pt x="4675061" y="4292462"/>
                  <a:pt x="4678501" y="4311965"/>
                </a:cubicBezTo>
                <a:cubicBezTo>
                  <a:pt x="4682170" y="4315064"/>
                  <a:pt x="4697461" y="4327981"/>
                  <a:pt x="4694878" y="4331041"/>
                </a:cubicBezTo>
                <a:cubicBezTo>
                  <a:pt x="4693791" y="4324880"/>
                  <a:pt x="4667335" y="4378535"/>
                  <a:pt x="4680455" y="4379134"/>
                </a:cubicBezTo>
                <a:cubicBezTo>
                  <a:pt x="4698560" y="4372587"/>
                  <a:pt x="4685198" y="4349944"/>
                  <a:pt x="4699634" y="4340298"/>
                </a:cubicBezTo>
                <a:cubicBezTo>
                  <a:pt x="4712110" y="4372677"/>
                  <a:pt x="4638064" y="4451652"/>
                  <a:pt x="4600786" y="4473450"/>
                </a:cubicBezTo>
                <a:cubicBezTo>
                  <a:pt x="4590906" y="4476461"/>
                  <a:pt x="4546942" y="4498728"/>
                  <a:pt x="4572800" y="4483007"/>
                </a:cubicBezTo>
                <a:cubicBezTo>
                  <a:pt x="4582069" y="4479479"/>
                  <a:pt x="4612438" y="4450969"/>
                  <a:pt x="4608768" y="4447870"/>
                </a:cubicBezTo>
                <a:cubicBezTo>
                  <a:pt x="4602515" y="4447830"/>
                  <a:pt x="4561791" y="4473706"/>
                  <a:pt x="4559207" y="4476766"/>
                </a:cubicBezTo>
                <a:cubicBezTo>
                  <a:pt x="4447440" y="4539602"/>
                  <a:pt x="4315857" y="4563859"/>
                  <a:pt x="4199521" y="4594880"/>
                </a:cubicBezTo>
                <a:cubicBezTo>
                  <a:pt x="4057173" y="4631882"/>
                  <a:pt x="3925115" y="4650498"/>
                  <a:pt x="3785349" y="4684442"/>
                </a:cubicBezTo>
                <a:cubicBezTo>
                  <a:pt x="3651794" y="4712275"/>
                  <a:pt x="3515655" y="4743165"/>
                  <a:pt x="3369637" y="4777068"/>
                </a:cubicBezTo>
                <a:cubicBezTo>
                  <a:pt x="3249674" y="4811142"/>
                  <a:pt x="3135310" y="4838588"/>
                  <a:pt x="3003023" y="4873605"/>
                </a:cubicBezTo>
                <a:cubicBezTo>
                  <a:pt x="2984919" y="4880152"/>
                  <a:pt x="2922468" y="4892045"/>
                  <a:pt x="2986845" y="4870424"/>
                </a:cubicBezTo>
                <a:cubicBezTo>
                  <a:pt x="3017459" y="4863960"/>
                  <a:pt x="3051268" y="4854954"/>
                  <a:pt x="3079253" y="4845397"/>
                </a:cubicBezTo>
                <a:cubicBezTo>
                  <a:pt x="3131166" y="4829845"/>
                  <a:pt x="3157498" y="4819766"/>
                  <a:pt x="3203771" y="4804689"/>
                </a:cubicBezTo>
                <a:cubicBezTo>
                  <a:pt x="3280044" y="4782632"/>
                  <a:pt x="3375235" y="4770439"/>
                  <a:pt x="3452120" y="4748901"/>
                </a:cubicBezTo>
                <a:cubicBezTo>
                  <a:pt x="3575752" y="4717928"/>
                  <a:pt x="3692699" y="4687423"/>
                  <a:pt x="3829269" y="4656022"/>
                </a:cubicBezTo>
                <a:cubicBezTo>
                  <a:pt x="3853628" y="4649517"/>
                  <a:pt x="3900986" y="4640600"/>
                  <a:pt x="3936767" y="4628017"/>
                </a:cubicBezTo>
                <a:cubicBezTo>
                  <a:pt x="3967336" y="4615401"/>
                  <a:pt x="3932013" y="4618759"/>
                  <a:pt x="3916920" y="4621736"/>
                </a:cubicBezTo>
                <a:cubicBezTo>
                  <a:pt x="3885695" y="4627683"/>
                  <a:pt x="3848872" y="4640258"/>
                  <a:pt x="3817648" y="4646205"/>
                </a:cubicBezTo>
                <a:cubicBezTo>
                  <a:pt x="3674824" y="4677566"/>
                  <a:pt x="3548609" y="4711597"/>
                  <a:pt x="3420696" y="4738954"/>
                </a:cubicBezTo>
                <a:cubicBezTo>
                  <a:pt x="3240393" y="4776222"/>
                  <a:pt x="3067632" y="4835581"/>
                  <a:pt x="2902009" y="4885246"/>
                </a:cubicBezTo>
                <a:cubicBezTo>
                  <a:pt x="2818441" y="4907256"/>
                  <a:pt x="2729048" y="4928714"/>
                  <a:pt x="2639225" y="4950682"/>
                </a:cubicBezTo>
                <a:cubicBezTo>
                  <a:pt x="2420603" y="5009740"/>
                  <a:pt x="2208021" y="5100110"/>
                  <a:pt x="1994399" y="5190473"/>
                </a:cubicBezTo>
                <a:cubicBezTo>
                  <a:pt x="1961427" y="5207173"/>
                  <a:pt x="1932238" y="5227072"/>
                  <a:pt x="1901074" y="5238666"/>
                </a:cubicBezTo>
                <a:lnTo>
                  <a:pt x="1873833" y="5245811"/>
                </a:lnTo>
                <a:lnTo>
                  <a:pt x="1874636" y="5240440"/>
                </a:lnTo>
                <a:cubicBezTo>
                  <a:pt x="1943570" y="5212184"/>
                  <a:pt x="1996982" y="5187414"/>
                  <a:pt x="1806588" y="5258962"/>
                </a:cubicBezTo>
                <a:cubicBezTo>
                  <a:pt x="1822290" y="5256503"/>
                  <a:pt x="1877221" y="5237382"/>
                  <a:pt x="1873550" y="5234282"/>
                </a:cubicBezTo>
                <a:cubicBezTo>
                  <a:pt x="1877221" y="5237382"/>
                  <a:pt x="1877221" y="5237382"/>
                  <a:pt x="1874636" y="5240440"/>
                </a:cubicBezTo>
                <a:cubicBezTo>
                  <a:pt x="1835230" y="5256072"/>
                  <a:pt x="1789567" y="5271665"/>
                  <a:pt x="1785899" y="5268566"/>
                </a:cubicBezTo>
                <a:cubicBezTo>
                  <a:pt x="1789567" y="5271665"/>
                  <a:pt x="1802918" y="5255861"/>
                  <a:pt x="1802918" y="5255861"/>
                </a:cubicBezTo>
                <a:cubicBezTo>
                  <a:pt x="1810669" y="5246685"/>
                  <a:pt x="1795578" y="5249662"/>
                  <a:pt x="1806345" y="5236916"/>
                </a:cubicBezTo>
                <a:cubicBezTo>
                  <a:pt x="1817766" y="5230840"/>
                  <a:pt x="1850919" y="5215165"/>
                  <a:pt x="1874192" y="5202500"/>
                </a:cubicBezTo>
                <a:cubicBezTo>
                  <a:pt x="2017185" y="5133720"/>
                  <a:pt x="2182407" y="5052267"/>
                  <a:pt x="2331853" y="4999419"/>
                </a:cubicBezTo>
                <a:cubicBezTo>
                  <a:pt x="2494691" y="4936917"/>
                  <a:pt x="2666156" y="4902670"/>
                  <a:pt x="2838030" y="4853044"/>
                </a:cubicBezTo>
                <a:cubicBezTo>
                  <a:pt x="2840614" y="4849986"/>
                  <a:pt x="2868170" y="4840938"/>
                  <a:pt x="2864499" y="4837838"/>
                </a:cubicBezTo>
                <a:cubicBezTo>
                  <a:pt x="2860831" y="4834740"/>
                  <a:pt x="2794711" y="4843533"/>
                  <a:pt x="2792128" y="4846590"/>
                </a:cubicBezTo>
                <a:cubicBezTo>
                  <a:pt x="2729248" y="4858996"/>
                  <a:pt x="2637927" y="4890181"/>
                  <a:pt x="2586013" y="4905733"/>
                </a:cubicBezTo>
                <a:cubicBezTo>
                  <a:pt x="2482184" y="4936837"/>
                  <a:pt x="2405300" y="4958376"/>
                  <a:pt x="2308380" y="4996189"/>
                </a:cubicBezTo>
                <a:cubicBezTo>
                  <a:pt x="2136092" y="5061191"/>
                  <a:pt x="2000396" y="5130020"/>
                  <a:pt x="1835627" y="5202249"/>
                </a:cubicBezTo>
                <a:cubicBezTo>
                  <a:pt x="1788038" y="5227568"/>
                  <a:pt x="1757900" y="5239675"/>
                  <a:pt x="1700387" y="5261854"/>
                </a:cubicBezTo>
                <a:cubicBezTo>
                  <a:pt x="1666580" y="5270861"/>
                  <a:pt x="1686794" y="5255614"/>
                  <a:pt x="1716752" y="5242481"/>
                </a:cubicBezTo>
                <a:cubicBezTo>
                  <a:pt x="1728174" y="5236404"/>
                  <a:pt x="1732454" y="5240021"/>
                  <a:pt x="1752059" y="5224257"/>
                </a:cubicBezTo>
                <a:cubicBezTo>
                  <a:pt x="1772505" y="5192607"/>
                  <a:pt x="1832600" y="5167368"/>
                  <a:pt x="1880190" y="5142049"/>
                </a:cubicBezTo>
                <a:cubicBezTo>
                  <a:pt x="2130891" y="5013993"/>
                  <a:pt x="2394931" y="4917297"/>
                  <a:pt x="2662884" y="4845746"/>
                </a:cubicBezTo>
                <a:cubicBezTo>
                  <a:pt x="2687856" y="4839757"/>
                  <a:pt x="2746024" y="4824247"/>
                  <a:pt x="2779831" y="4815240"/>
                </a:cubicBezTo>
                <a:cubicBezTo>
                  <a:pt x="2809790" y="4802107"/>
                  <a:pt x="2781149" y="4804996"/>
                  <a:pt x="2763043" y="4811542"/>
                </a:cubicBezTo>
                <a:cubicBezTo>
                  <a:pt x="2608188" y="4848462"/>
                  <a:pt x="2460195" y="4885941"/>
                  <a:pt x="2308778" y="4942365"/>
                </a:cubicBezTo>
                <a:cubicBezTo>
                  <a:pt x="2145327" y="5004348"/>
                  <a:pt x="1993498" y="5076148"/>
                  <a:pt x="1836914" y="5138690"/>
                </a:cubicBezTo>
                <a:cubicBezTo>
                  <a:pt x="1956864" y="5066169"/>
                  <a:pt x="2088889" y="4994237"/>
                  <a:pt x="2231694" y="4948010"/>
                </a:cubicBezTo>
                <a:cubicBezTo>
                  <a:pt x="2238990" y="4948059"/>
                  <a:pt x="2250411" y="4941982"/>
                  <a:pt x="2262263" y="4935395"/>
                </a:cubicBezTo>
                <a:cubicBezTo>
                  <a:pt x="1985746" y="5085324"/>
                  <a:pt x="2304497" y="4938748"/>
                  <a:pt x="2275613" y="4919591"/>
                </a:cubicBezTo>
                <a:cubicBezTo>
                  <a:pt x="2268272" y="4913391"/>
                  <a:pt x="2176110" y="4960463"/>
                  <a:pt x="2158435" y="4966498"/>
                </a:cubicBezTo>
                <a:cubicBezTo>
                  <a:pt x="2051180" y="5016547"/>
                  <a:pt x="1925209" y="5072625"/>
                  <a:pt x="1820537" y="5119614"/>
                </a:cubicBezTo>
                <a:cubicBezTo>
                  <a:pt x="1928633" y="5053679"/>
                  <a:pt x="2034391" y="5012848"/>
                  <a:pt x="2134962" y="4963268"/>
                </a:cubicBezTo>
                <a:cubicBezTo>
                  <a:pt x="2144886" y="4966410"/>
                  <a:pt x="2150485" y="4959783"/>
                  <a:pt x="2155652" y="4953665"/>
                </a:cubicBezTo>
                <a:cubicBezTo>
                  <a:pt x="2135194" y="4946866"/>
                  <a:pt x="2212078" y="4925326"/>
                  <a:pt x="2233379" y="4916239"/>
                </a:cubicBezTo>
                <a:cubicBezTo>
                  <a:pt x="2290460" y="4894569"/>
                  <a:pt x="2347973" y="4872390"/>
                  <a:pt x="2406141" y="4856879"/>
                </a:cubicBezTo>
                <a:cubicBezTo>
                  <a:pt x="2456083" y="4844902"/>
                  <a:pt x="2482372" y="4828671"/>
                  <a:pt x="2523519" y="4825864"/>
                </a:cubicBezTo>
                <a:cubicBezTo>
                  <a:pt x="2535370" y="4819277"/>
                  <a:pt x="2560342" y="4813289"/>
                  <a:pt x="2590481" y="4801183"/>
                </a:cubicBezTo>
                <a:cubicBezTo>
                  <a:pt x="2611170" y="4791579"/>
                  <a:pt x="2651663" y="4782104"/>
                  <a:pt x="2644324" y="4775905"/>
                </a:cubicBezTo>
                <a:cubicBezTo>
                  <a:pt x="2644324" y="4775905"/>
                  <a:pt x="2590711" y="4784781"/>
                  <a:pt x="2588128" y="4787840"/>
                </a:cubicBezTo>
                <a:cubicBezTo>
                  <a:pt x="2470750" y="4818855"/>
                  <a:pt x="2335266" y="4856415"/>
                  <a:pt x="2226925" y="4900304"/>
                </a:cubicBezTo>
                <a:cubicBezTo>
                  <a:pt x="2067756" y="4965903"/>
                  <a:pt x="1959004" y="5025171"/>
                  <a:pt x="1823108" y="5078109"/>
                </a:cubicBezTo>
                <a:lnTo>
                  <a:pt x="1817004" y="5081345"/>
                </a:lnTo>
                <a:lnTo>
                  <a:pt x="1813637" y="5080760"/>
                </a:lnTo>
                <a:lnTo>
                  <a:pt x="1790488" y="5083198"/>
                </a:lnTo>
                <a:lnTo>
                  <a:pt x="1794467" y="5080996"/>
                </a:lnTo>
                <a:cubicBezTo>
                  <a:pt x="1931206" y="5012172"/>
                  <a:pt x="2070571" y="4946443"/>
                  <a:pt x="2209051" y="4890446"/>
                </a:cubicBezTo>
                <a:cubicBezTo>
                  <a:pt x="2379185" y="4827995"/>
                  <a:pt x="2537711" y="4794173"/>
                  <a:pt x="2697966" y="4734731"/>
                </a:cubicBezTo>
                <a:cubicBezTo>
                  <a:pt x="2593937" y="4749943"/>
                  <a:pt x="2482770" y="4774847"/>
                  <a:pt x="2381569" y="4809042"/>
                </a:cubicBezTo>
                <a:cubicBezTo>
                  <a:pt x="2281410" y="4843246"/>
                  <a:pt x="2178238" y="4881018"/>
                  <a:pt x="2073567" y="4928008"/>
                </a:cubicBezTo>
                <a:cubicBezTo>
                  <a:pt x="1988814" y="4966925"/>
                  <a:pt x="1900192" y="5008253"/>
                  <a:pt x="1811194" y="5050027"/>
                </a:cubicBezTo>
                <a:lnTo>
                  <a:pt x="1810206" y="5050493"/>
                </a:lnTo>
                <a:lnTo>
                  <a:pt x="1783254" y="5056721"/>
                </a:lnTo>
                <a:cubicBezTo>
                  <a:pt x="1774893" y="5058945"/>
                  <a:pt x="1770049" y="5060656"/>
                  <a:pt x="1771903" y="5061140"/>
                </a:cubicBezTo>
                <a:cubicBezTo>
                  <a:pt x="1761125" y="5054755"/>
                  <a:pt x="1758581" y="5035642"/>
                  <a:pt x="1774646" y="5039836"/>
                </a:cubicBezTo>
                <a:cubicBezTo>
                  <a:pt x="1751166" y="5033705"/>
                  <a:pt x="1778698" y="5037324"/>
                  <a:pt x="1745751" y="5043597"/>
                </a:cubicBezTo>
                <a:cubicBezTo>
                  <a:pt x="1702573" y="5050772"/>
                  <a:pt x="1727558" y="5035277"/>
                  <a:pt x="1727558" y="5035277"/>
                </a:cubicBezTo>
                <a:cubicBezTo>
                  <a:pt x="1744442" y="5024807"/>
                  <a:pt x="1795710" y="5019152"/>
                  <a:pt x="1803813" y="5014128"/>
                </a:cubicBezTo>
                <a:cubicBezTo>
                  <a:pt x="1803813" y="5014128"/>
                  <a:pt x="1801139" y="5002717"/>
                  <a:pt x="1799141" y="4990888"/>
                </a:cubicBezTo>
                <a:cubicBezTo>
                  <a:pt x="1814660" y="4987800"/>
                  <a:pt x="1842319" y="4983715"/>
                  <a:pt x="1842319" y="4983715"/>
                </a:cubicBezTo>
                <a:cubicBezTo>
                  <a:pt x="1848425" y="4966861"/>
                  <a:pt x="1815348" y="4980839"/>
                  <a:pt x="1815348" y="4980839"/>
                </a:cubicBezTo>
                <a:cubicBezTo>
                  <a:pt x="1795906" y="4978736"/>
                  <a:pt x="1725888" y="4975330"/>
                  <a:pt x="1729251" y="4979779"/>
                </a:cubicBezTo>
                <a:cubicBezTo>
                  <a:pt x="1723214" y="4963920"/>
                  <a:pt x="1761651" y="4966221"/>
                  <a:pt x="1793923" y="4960365"/>
                </a:cubicBezTo>
                <a:cubicBezTo>
                  <a:pt x="1814168" y="4954346"/>
                  <a:pt x="1902449" y="4933361"/>
                  <a:pt x="1847935" y="4933407"/>
                </a:cubicBezTo>
                <a:cubicBezTo>
                  <a:pt x="1824326" y="4934979"/>
                  <a:pt x="1803519" y="4940257"/>
                  <a:pt x="1775861" y="4944341"/>
                </a:cubicBezTo>
                <a:cubicBezTo>
                  <a:pt x="1749774" y="4948539"/>
                  <a:pt x="1729283" y="4951445"/>
                  <a:pt x="1711776" y="4953706"/>
                </a:cubicBezTo>
                <a:lnTo>
                  <a:pt x="1670899" y="4958584"/>
                </a:lnTo>
                <a:lnTo>
                  <a:pt x="1681958" y="4953636"/>
                </a:lnTo>
                <a:lnTo>
                  <a:pt x="1760263" y="4914542"/>
                </a:lnTo>
                <a:lnTo>
                  <a:pt x="1803719" y="4899841"/>
                </a:lnTo>
                <a:cubicBezTo>
                  <a:pt x="1832002" y="4892647"/>
                  <a:pt x="1819046" y="4893876"/>
                  <a:pt x="1798683" y="4895476"/>
                </a:cubicBezTo>
                <a:lnTo>
                  <a:pt x="1798420" y="4895490"/>
                </a:lnTo>
                <a:lnTo>
                  <a:pt x="1801802" y="4893803"/>
                </a:lnTo>
                <a:cubicBezTo>
                  <a:pt x="1842592" y="4874205"/>
                  <a:pt x="1884968" y="4854746"/>
                  <a:pt x="1931162" y="4834799"/>
                </a:cubicBezTo>
                <a:cubicBezTo>
                  <a:pt x="1934177" y="4831231"/>
                  <a:pt x="1982421" y="4812579"/>
                  <a:pt x="1975081" y="4806379"/>
                </a:cubicBezTo>
                <a:cubicBezTo>
                  <a:pt x="1967130" y="4799662"/>
                  <a:pt x="1912400" y="4834676"/>
                  <a:pt x="1900368" y="4840236"/>
                </a:cubicBezTo>
                <a:lnTo>
                  <a:pt x="1776775" y="4896627"/>
                </a:lnTo>
                <a:lnTo>
                  <a:pt x="1766816" y="4897150"/>
                </a:lnTo>
                <a:cubicBezTo>
                  <a:pt x="1757161" y="4897132"/>
                  <a:pt x="1749885" y="4896198"/>
                  <a:pt x="1749216" y="4893345"/>
                </a:cubicBezTo>
                <a:cubicBezTo>
                  <a:pt x="1741930" y="4883707"/>
                  <a:pt x="1919039" y="4849020"/>
                  <a:pt x="1855873" y="4846808"/>
                </a:cubicBezTo>
                <a:cubicBezTo>
                  <a:pt x="1839680" y="4850316"/>
                  <a:pt x="1735895" y="4867848"/>
                  <a:pt x="1729170" y="4858950"/>
                </a:cubicBezTo>
                <a:cubicBezTo>
                  <a:pt x="1727208" y="4856356"/>
                  <a:pt x="1731133" y="4847115"/>
                  <a:pt x="1735043" y="4838837"/>
                </a:cubicBezTo>
                <a:lnTo>
                  <a:pt x="1737956" y="4832718"/>
                </a:lnTo>
                <a:lnTo>
                  <a:pt x="1703135" y="4851632"/>
                </a:lnTo>
                <a:lnTo>
                  <a:pt x="1624774" y="4894455"/>
                </a:lnTo>
                <a:lnTo>
                  <a:pt x="1642158" y="4881127"/>
                </a:lnTo>
                <a:cubicBezTo>
                  <a:pt x="1662983" y="4867053"/>
                  <a:pt x="1695819" y="4846326"/>
                  <a:pt x="1709701" y="4831152"/>
                </a:cubicBezTo>
                <a:lnTo>
                  <a:pt x="1715427" y="4819669"/>
                </a:lnTo>
                <a:lnTo>
                  <a:pt x="1710763" y="4820184"/>
                </a:lnTo>
                <a:lnTo>
                  <a:pt x="1710091" y="4820423"/>
                </a:lnTo>
                <a:cubicBezTo>
                  <a:pt x="1687369" y="4832838"/>
                  <a:pt x="1610654" y="4892025"/>
                  <a:pt x="1618263" y="4890692"/>
                </a:cubicBezTo>
                <a:cubicBezTo>
                  <a:pt x="1604457" y="4888630"/>
                  <a:pt x="1595448" y="4867052"/>
                  <a:pt x="1614291" y="4863752"/>
                </a:cubicBezTo>
                <a:cubicBezTo>
                  <a:pt x="1586753" y="4868576"/>
                  <a:pt x="1617876" y="4858643"/>
                  <a:pt x="1584092" y="4883233"/>
                </a:cubicBezTo>
                <a:cubicBezTo>
                  <a:pt x="1561784" y="4898718"/>
                  <a:pt x="1556158" y="4898584"/>
                  <a:pt x="1556110" y="4894577"/>
                </a:cubicBezTo>
                <a:lnTo>
                  <a:pt x="1559473" y="4887286"/>
                </a:lnTo>
                <a:lnTo>
                  <a:pt x="1580691" y="4877581"/>
                </a:lnTo>
                <a:cubicBezTo>
                  <a:pt x="1590380" y="4872638"/>
                  <a:pt x="1599892" y="4866934"/>
                  <a:pt x="1608544" y="4859763"/>
                </a:cubicBezTo>
                <a:cubicBezTo>
                  <a:pt x="1615241" y="4854213"/>
                  <a:pt x="1602992" y="4853065"/>
                  <a:pt x="1609689" y="4847514"/>
                </a:cubicBezTo>
                <a:cubicBezTo>
                  <a:pt x="1631472" y="4823813"/>
                  <a:pt x="1714449" y="4789879"/>
                  <a:pt x="1747922" y="4767786"/>
                </a:cubicBezTo>
                <a:cubicBezTo>
                  <a:pt x="1752248" y="4764201"/>
                  <a:pt x="1755249" y="4761538"/>
                  <a:pt x="1757155" y="4759638"/>
                </a:cubicBezTo>
                <a:lnTo>
                  <a:pt x="1758450" y="4757905"/>
                </a:lnTo>
                <a:lnTo>
                  <a:pt x="1737575" y="4765956"/>
                </a:lnTo>
                <a:lnTo>
                  <a:pt x="1732571" y="4768594"/>
                </a:lnTo>
                <a:cubicBezTo>
                  <a:pt x="1726052" y="4772143"/>
                  <a:pt x="1719778" y="4775577"/>
                  <a:pt x="1715595" y="4777631"/>
                </a:cubicBezTo>
                <a:cubicBezTo>
                  <a:pt x="1697077" y="4787095"/>
                  <a:pt x="1673509" y="4799625"/>
                  <a:pt x="1647675" y="4813666"/>
                </a:cubicBezTo>
                <a:lnTo>
                  <a:pt x="1632111" y="4822275"/>
                </a:lnTo>
                <a:lnTo>
                  <a:pt x="1637616" y="4817840"/>
                </a:lnTo>
                <a:cubicBezTo>
                  <a:pt x="1637616" y="4817840"/>
                  <a:pt x="1635958" y="4814769"/>
                  <a:pt x="1633546" y="4810057"/>
                </a:cubicBezTo>
                <a:lnTo>
                  <a:pt x="1633331" y="4809617"/>
                </a:lnTo>
                <a:lnTo>
                  <a:pt x="1624948" y="4792424"/>
                </a:lnTo>
                <a:lnTo>
                  <a:pt x="1641952" y="4780455"/>
                </a:lnTo>
                <a:lnTo>
                  <a:pt x="1641738" y="4780545"/>
                </a:lnTo>
                <a:lnTo>
                  <a:pt x="1637755" y="4780346"/>
                </a:lnTo>
                <a:cubicBezTo>
                  <a:pt x="1631885" y="4779613"/>
                  <a:pt x="1628741" y="4778569"/>
                  <a:pt x="1630766" y="4777312"/>
                </a:cubicBezTo>
                <a:lnTo>
                  <a:pt x="1668901" y="4760172"/>
                </a:lnTo>
                <a:lnTo>
                  <a:pt x="1665314" y="4753246"/>
                </a:lnTo>
                <a:cubicBezTo>
                  <a:pt x="1656959" y="4752924"/>
                  <a:pt x="1639291" y="4771984"/>
                  <a:pt x="1639291" y="4771984"/>
                </a:cubicBezTo>
                <a:cubicBezTo>
                  <a:pt x="1620192" y="4778598"/>
                  <a:pt x="1558648" y="4804083"/>
                  <a:pt x="1546983" y="4812754"/>
                </a:cubicBezTo>
                <a:lnTo>
                  <a:pt x="1546867" y="4812933"/>
                </a:lnTo>
                <a:lnTo>
                  <a:pt x="1557184" y="4809872"/>
                </a:lnTo>
                <a:lnTo>
                  <a:pt x="1582318" y="4805769"/>
                </a:lnTo>
                <a:lnTo>
                  <a:pt x="1526655" y="4830644"/>
                </a:lnTo>
                <a:lnTo>
                  <a:pt x="1486710" y="4852438"/>
                </a:lnTo>
                <a:lnTo>
                  <a:pt x="1400518" y="4868946"/>
                </a:lnTo>
                <a:lnTo>
                  <a:pt x="1364168" y="4894124"/>
                </a:lnTo>
                <a:cubicBezTo>
                  <a:pt x="1351886" y="4900756"/>
                  <a:pt x="1253432" y="4974021"/>
                  <a:pt x="1288426" y="4935028"/>
                </a:cubicBezTo>
                <a:cubicBezTo>
                  <a:pt x="1302039" y="4921066"/>
                  <a:pt x="1327929" y="4903646"/>
                  <a:pt x="1352849" y="4887610"/>
                </a:cubicBezTo>
                <a:lnTo>
                  <a:pt x="1374088" y="4874009"/>
                </a:lnTo>
                <a:lnTo>
                  <a:pt x="1368983" y="4874986"/>
                </a:lnTo>
                <a:lnTo>
                  <a:pt x="1350835" y="4877889"/>
                </a:lnTo>
                <a:lnTo>
                  <a:pt x="1360979" y="4872074"/>
                </a:lnTo>
                <a:cubicBezTo>
                  <a:pt x="1376378" y="4863461"/>
                  <a:pt x="1384589" y="4858548"/>
                  <a:pt x="1387835" y="4856023"/>
                </a:cubicBezTo>
                <a:lnTo>
                  <a:pt x="1386623" y="4855304"/>
                </a:lnTo>
                <a:lnTo>
                  <a:pt x="1408065" y="4850888"/>
                </a:lnTo>
                <a:lnTo>
                  <a:pt x="1411444" y="4848496"/>
                </a:lnTo>
                <a:cubicBezTo>
                  <a:pt x="1446297" y="4821477"/>
                  <a:pt x="1480770" y="4792284"/>
                  <a:pt x="1512886" y="4763504"/>
                </a:cubicBezTo>
                <a:lnTo>
                  <a:pt x="1532864" y="4744624"/>
                </a:lnTo>
                <a:lnTo>
                  <a:pt x="1548860" y="4734924"/>
                </a:lnTo>
                <a:lnTo>
                  <a:pt x="1628853" y="4688298"/>
                </a:lnTo>
                <a:lnTo>
                  <a:pt x="1626113" y="4688467"/>
                </a:lnTo>
                <a:cubicBezTo>
                  <a:pt x="1622949" y="4688311"/>
                  <a:pt x="1622581" y="4687582"/>
                  <a:pt x="1626015" y="4686080"/>
                </a:cubicBezTo>
                <a:lnTo>
                  <a:pt x="1640172" y="4681700"/>
                </a:lnTo>
                <a:lnTo>
                  <a:pt x="1641229" y="4681084"/>
                </a:lnTo>
                <a:cubicBezTo>
                  <a:pt x="1681384" y="4659103"/>
                  <a:pt x="1725352" y="4634903"/>
                  <a:pt x="1672485" y="4655179"/>
                </a:cubicBezTo>
                <a:lnTo>
                  <a:pt x="1584074" y="4696224"/>
                </a:lnTo>
                <a:lnTo>
                  <a:pt x="1600193" y="4680988"/>
                </a:lnTo>
                <a:cubicBezTo>
                  <a:pt x="1657020" y="4634435"/>
                  <a:pt x="1545432" y="4713735"/>
                  <a:pt x="1538798" y="4701453"/>
                </a:cubicBezTo>
                <a:cubicBezTo>
                  <a:pt x="1533263" y="4697569"/>
                  <a:pt x="1575818" y="4662290"/>
                  <a:pt x="1611081" y="4631746"/>
                </a:cubicBezTo>
                <a:lnTo>
                  <a:pt x="1631773" y="4613409"/>
                </a:lnTo>
                <a:lnTo>
                  <a:pt x="1620263" y="4612206"/>
                </a:lnTo>
                <a:lnTo>
                  <a:pt x="1606224" y="4613939"/>
                </a:lnTo>
                <a:lnTo>
                  <a:pt x="1570339" y="4637949"/>
                </a:lnTo>
                <a:cubicBezTo>
                  <a:pt x="1540217" y="4657323"/>
                  <a:pt x="1510874" y="4674228"/>
                  <a:pt x="1505764" y="4670641"/>
                </a:cubicBezTo>
                <a:cubicBezTo>
                  <a:pt x="1502783" y="4668549"/>
                  <a:pt x="1504036" y="4655446"/>
                  <a:pt x="1505585" y="4643504"/>
                </a:cubicBezTo>
                <a:lnTo>
                  <a:pt x="1506719" y="4634934"/>
                </a:lnTo>
                <a:lnTo>
                  <a:pt x="1447460" y="4647319"/>
                </a:lnTo>
                <a:lnTo>
                  <a:pt x="1407697" y="4655467"/>
                </a:lnTo>
                <a:lnTo>
                  <a:pt x="1251066" y="4746512"/>
                </a:lnTo>
                <a:lnTo>
                  <a:pt x="1302692" y="4700986"/>
                </a:lnTo>
                <a:cubicBezTo>
                  <a:pt x="1306808" y="4697837"/>
                  <a:pt x="1317957" y="4690329"/>
                  <a:pt x="1332313" y="4680544"/>
                </a:cubicBezTo>
                <a:lnTo>
                  <a:pt x="1359272" y="4661727"/>
                </a:lnTo>
                <a:lnTo>
                  <a:pt x="1347979" y="4663000"/>
                </a:lnTo>
                <a:lnTo>
                  <a:pt x="1364166" y="4658312"/>
                </a:lnTo>
                <a:lnTo>
                  <a:pt x="1381178" y="4646438"/>
                </a:lnTo>
                <a:cubicBezTo>
                  <a:pt x="1415069" y="4621922"/>
                  <a:pt x="1446488" y="4596625"/>
                  <a:pt x="1444837" y="4587203"/>
                </a:cubicBezTo>
                <a:cubicBezTo>
                  <a:pt x="1446614" y="4597350"/>
                  <a:pt x="1364911" y="4634068"/>
                  <a:pt x="1372085" y="4623849"/>
                </a:cubicBezTo>
                <a:cubicBezTo>
                  <a:pt x="1382396" y="4609159"/>
                  <a:pt x="1394638" y="4595904"/>
                  <a:pt x="1408010" y="4583502"/>
                </a:cubicBezTo>
                <a:lnTo>
                  <a:pt x="1427456" y="4567457"/>
                </a:lnTo>
                <a:lnTo>
                  <a:pt x="1410735" y="4566910"/>
                </a:lnTo>
                <a:cubicBezTo>
                  <a:pt x="1402348" y="4566394"/>
                  <a:pt x="1402056" y="4565146"/>
                  <a:pt x="1420200" y="4560658"/>
                </a:cubicBezTo>
                <a:lnTo>
                  <a:pt x="1441666" y="4555733"/>
                </a:lnTo>
                <a:lnTo>
                  <a:pt x="1450713" y="4548269"/>
                </a:lnTo>
                <a:lnTo>
                  <a:pt x="1484369" y="4522939"/>
                </a:lnTo>
                <a:lnTo>
                  <a:pt x="1483893" y="4523001"/>
                </a:lnTo>
                <a:lnTo>
                  <a:pt x="1485358" y="4522194"/>
                </a:lnTo>
                <a:lnTo>
                  <a:pt x="1495379" y="4514652"/>
                </a:lnTo>
                <a:lnTo>
                  <a:pt x="1506911" y="4504864"/>
                </a:lnTo>
                <a:lnTo>
                  <a:pt x="1457730" y="4525781"/>
                </a:lnTo>
                <a:lnTo>
                  <a:pt x="1439443" y="4522428"/>
                </a:lnTo>
                <a:cubicBezTo>
                  <a:pt x="1432032" y="4518651"/>
                  <a:pt x="1458701" y="4514569"/>
                  <a:pt x="1477344" y="4508726"/>
                </a:cubicBezTo>
                <a:cubicBezTo>
                  <a:pt x="1362911" y="4512167"/>
                  <a:pt x="1264473" y="4552521"/>
                  <a:pt x="1153402" y="4560413"/>
                </a:cubicBezTo>
                <a:lnTo>
                  <a:pt x="1134634" y="4562571"/>
                </a:lnTo>
                <a:lnTo>
                  <a:pt x="1135566" y="4561988"/>
                </a:lnTo>
                <a:cubicBezTo>
                  <a:pt x="1149571" y="4552852"/>
                  <a:pt x="1204500" y="4533733"/>
                  <a:pt x="1224103" y="4517968"/>
                </a:cubicBezTo>
                <a:cubicBezTo>
                  <a:pt x="1249306" y="4495578"/>
                  <a:pt x="1178442" y="4533562"/>
                  <a:pt x="1169605" y="4536579"/>
                </a:cubicBezTo>
                <a:lnTo>
                  <a:pt x="1158005" y="4542227"/>
                </a:lnTo>
                <a:lnTo>
                  <a:pt x="1130277" y="4563135"/>
                </a:lnTo>
                <a:cubicBezTo>
                  <a:pt x="1097770" y="4588622"/>
                  <a:pt x="1065073" y="4613022"/>
                  <a:pt x="1027202" y="4633474"/>
                </a:cubicBezTo>
                <a:cubicBezTo>
                  <a:pt x="1044931" y="4616364"/>
                  <a:pt x="1061875" y="4601166"/>
                  <a:pt x="1078440" y="4586932"/>
                </a:cubicBezTo>
                <a:lnTo>
                  <a:pt x="1103389" y="4566165"/>
                </a:lnTo>
                <a:lnTo>
                  <a:pt x="1039100" y="4573559"/>
                </a:lnTo>
                <a:lnTo>
                  <a:pt x="1039289" y="4568022"/>
                </a:lnTo>
                <a:cubicBezTo>
                  <a:pt x="1040206" y="4568796"/>
                  <a:pt x="1037421" y="4570156"/>
                  <a:pt x="1032481" y="4571798"/>
                </a:cubicBezTo>
                <a:lnTo>
                  <a:pt x="1016927" y="4576110"/>
                </a:lnTo>
                <a:lnTo>
                  <a:pt x="965469" y="4582028"/>
                </a:lnTo>
                <a:lnTo>
                  <a:pt x="982008" y="4573798"/>
                </a:lnTo>
                <a:cubicBezTo>
                  <a:pt x="986289" y="4577414"/>
                  <a:pt x="989959" y="4580514"/>
                  <a:pt x="987606" y="4567171"/>
                </a:cubicBezTo>
                <a:cubicBezTo>
                  <a:pt x="987606" y="4567171"/>
                  <a:pt x="985022" y="4570230"/>
                  <a:pt x="982008" y="4573798"/>
                </a:cubicBezTo>
                <a:lnTo>
                  <a:pt x="976545" y="4562117"/>
                </a:lnTo>
                <a:lnTo>
                  <a:pt x="1028321" y="4549768"/>
                </a:lnTo>
                <a:cubicBezTo>
                  <a:pt x="1044384" y="4553962"/>
                  <a:pt x="1059904" y="4550875"/>
                  <a:pt x="1072735" y="4542918"/>
                </a:cubicBezTo>
                <a:cubicBezTo>
                  <a:pt x="1087435" y="4554493"/>
                  <a:pt x="1072735" y="4542918"/>
                  <a:pt x="1072735" y="4542918"/>
                </a:cubicBezTo>
                <a:cubicBezTo>
                  <a:pt x="1061957" y="4536533"/>
                  <a:pt x="1045204" y="4539298"/>
                  <a:pt x="1028321" y="4549768"/>
                </a:cubicBezTo>
                <a:lnTo>
                  <a:pt x="973402" y="4554489"/>
                </a:lnTo>
                <a:lnTo>
                  <a:pt x="998191" y="4539750"/>
                </a:lnTo>
                <a:lnTo>
                  <a:pt x="1008374" y="4532841"/>
                </a:lnTo>
                <a:lnTo>
                  <a:pt x="1174517" y="4507196"/>
                </a:lnTo>
                <a:lnTo>
                  <a:pt x="1176520" y="4505540"/>
                </a:lnTo>
                <a:lnTo>
                  <a:pt x="1222809" y="4464181"/>
                </a:lnTo>
                <a:lnTo>
                  <a:pt x="1222510" y="4464198"/>
                </a:lnTo>
                <a:cubicBezTo>
                  <a:pt x="1209807" y="4464452"/>
                  <a:pt x="1199720" y="4451104"/>
                  <a:pt x="1199720" y="4451104"/>
                </a:cubicBezTo>
                <a:cubicBezTo>
                  <a:pt x="1199720" y="4451104"/>
                  <a:pt x="1196713" y="4451064"/>
                  <a:pt x="1192610" y="4451703"/>
                </a:cubicBezTo>
                <a:lnTo>
                  <a:pt x="1186587" y="4453762"/>
                </a:lnTo>
                <a:lnTo>
                  <a:pt x="1176814" y="4454206"/>
                </a:lnTo>
                <a:lnTo>
                  <a:pt x="1175465" y="4452806"/>
                </a:lnTo>
                <a:cubicBezTo>
                  <a:pt x="1174539" y="4452562"/>
                  <a:pt x="1173527" y="4453191"/>
                  <a:pt x="1171500" y="4454447"/>
                </a:cubicBezTo>
                <a:lnTo>
                  <a:pt x="1176814" y="4454206"/>
                </a:lnTo>
                <a:lnTo>
                  <a:pt x="1178913" y="4456383"/>
                </a:lnTo>
                <a:lnTo>
                  <a:pt x="1161607" y="4453242"/>
                </a:lnTo>
                <a:lnTo>
                  <a:pt x="1148778" y="4464103"/>
                </a:lnTo>
                <a:cubicBezTo>
                  <a:pt x="1132620" y="4477390"/>
                  <a:pt x="1117137" y="4488132"/>
                  <a:pt x="1107253" y="4485008"/>
                </a:cubicBezTo>
                <a:cubicBezTo>
                  <a:pt x="1087484" y="4478761"/>
                  <a:pt x="1149732" y="4458894"/>
                  <a:pt x="1122195" y="4463718"/>
                </a:cubicBezTo>
                <a:cubicBezTo>
                  <a:pt x="1085962" y="4470064"/>
                  <a:pt x="1011745" y="4519665"/>
                  <a:pt x="1097318" y="4453883"/>
                </a:cubicBezTo>
                <a:cubicBezTo>
                  <a:pt x="1127523" y="4428053"/>
                  <a:pt x="1151304" y="4411376"/>
                  <a:pt x="1175310" y="4392794"/>
                </a:cubicBezTo>
                <a:lnTo>
                  <a:pt x="1206257" y="4367134"/>
                </a:lnTo>
                <a:lnTo>
                  <a:pt x="1162556" y="4373147"/>
                </a:lnTo>
                <a:lnTo>
                  <a:pt x="1134371" y="4392065"/>
                </a:lnTo>
                <a:cubicBezTo>
                  <a:pt x="1121228" y="4400914"/>
                  <a:pt x="1110394" y="4408086"/>
                  <a:pt x="1104103" y="4411615"/>
                </a:cubicBezTo>
                <a:cubicBezTo>
                  <a:pt x="1052001" y="4429706"/>
                  <a:pt x="1093032" y="4403846"/>
                  <a:pt x="1117522" y="4381630"/>
                </a:cubicBezTo>
                <a:cubicBezTo>
                  <a:pt x="994191" y="4445061"/>
                  <a:pt x="900309" y="4544414"/>
                  <a:pt x="782088" y="4611431"/>
                </a:cubicBezTo>
                <a:cubicBezTo>
                  <a:pt x="702462" y="4657871"/>
                  <a:pt x="626818" y="4706787"/>
                  <a:pt x="551175" y="4755703"/>
                </a:cubicBezTo>
                <a:lnTo>
                  <a:pt x="518880" y="4775880"/>
                </a:lnTo>
                <a:lnTo>
                  <a:pt x="512319" y="4773783"/>
                </a:lnTo>
                <a:lnTo>
                  <a:pt x="502966" y="4767562"/>
                </a:lnTo>
                <a:lnTo>
                  <a:pt x="563294" y="4726632"/>
                </a:lnTo>
                <a:cubicBezTo>
                  <a:pt x="590219" y="4707316"/>
                  <a:pt x="616763" y="4686700"/>
                  <a:pt x="642576" y="4663507"/>
                </a:cubicBezTo>
                <a:cubicBezTo>
                  <a:pt x="661418" y="4660205"/>
                  <a:pt x="677286" y="4648464"/>
                  <a:pt x="688642" y="4632282"/>
                </a:cubicBezTo>
                <a:cubicBezTo>
                  <a:pt x="688642" y="4632282"/>
                  <a:pt x="708409" y="4638529"/>
                  <a:pt x="688642" y="4632282"/>
                </a:cubicBezTo>
                <a:cubicBezTo>
                  <a:pt x="674836" y="4630219"/>
                  <a:pt x="657519" y="4642216"/>
                  <a:pt x="642576" y="4663507"/>
                </a:cubicBezTo>
                <a:cubicBezTo>
                  <a:pt x="606498" y="4681403"/>
                  <a:pt x="572293" y="4702520"/>
                  <a:pt x="538352" y="4724618"/>
                </a:cubicBezTo>
                <a:lnTo>
                  <a:pt x="501317" y="4748792"/>
                </a:lnTo>
                <a:lnTo>
                  <a:pt x="495606" y="4740446"/>
                </a:lnTo>
                <a:lnTo>
                  <a:pt x="498559" y="4732750"/>
                </a:lnTo>
                <a:lnTo>
                  <a:pt x="794268" y="4532273"/>
                </a:lnTo>
                <a:cubicBezTo>
                  <a:pt x="910332" y="4451348"/>
                  <a:pt x="1024332" y="4367705"/>
                  <a:pt x="1135637" y="4276130"/>
                </a:cubicBezTo>
                <a:cubicBezTo>
                  <a:pt x="1155689" y="4258425"/>
                  <a:pt x="1264616" y="4193783"/>
                  <a:pt x="1265752" y="4170429"/>
                </a:cubicBezTo>
                <a:cubicBezTo>
                  <a:pt x="1259791" y="4166245"/>
                  <a:pt x="1246912" y="4173730"/>
                  <a:pt x="1246912" y="4173730"/>
                </a:cubicBezTo>
                <a:cubicBezTo>
                  <a:pt x="1189160" y="4210735"/>
                  <a:pt x="1145470" y="4251253"/>
                  <a:pt x="1108950" y="4281551"/>
                </a:cubicBezTo>
                <a:cubicBezTo>
                  <a:pt x="1067068" y="4306814"/>
                  <a:pt x="1007582" y="4368023"/>
                  <a:pt x="968614" y="4380078"/>
                </a:cubicBezTo>
                <a:cubicBezTo>
                  <a:pt x="959918" y="4381602"/>
                  <a:pt x="948847" y="4373832"/>
                  <a:pt x="945262" y="4378942"/>
                </a:cubicBezTo>
                <a:cubicBezTo>
                  <a:pt x="920099" y="4393059"/>
                  <a:pt x="856101" y="4449831"/>
                  <a:pt x="825829" y="4460362"/>
                </a:cubicBezTo>
                <a:cubicBezTo>
                  <a:pt x="812097" y="4467250"/>
                  <a:pt x="796768" y="4456490"/>
                  <a:pt x="796768" y="4456490"/>
                </a:cubicBezTo>
                <a:cubicBezTo>
                  <a:pt x="796768" y="4456490"/>
                  <a:pt x="793484" y="4457999"/>
                  <a:pt x="789230" y="4460892"/>
                </a:cubicBezTo>
                <a:lnTo>
                  <a:pt x="782708" y="4467091"/>
                </a:lnTo>
                <a:lnTo>
                  <a:pt x="772966" y="4472125"/>
                </a:lnTo>
                <a:lnTo>
                  <a:pt x="770945" y="4471097"/>
                </a:lnTo>
                <a:cubicBezTo>
                  <a:pt x="769858" y="4471288"/>
                  <a:pt x="768961" y="4472565"/>
                  <a:pt x="767167" y="4475120"/>
                </a:cubicBezTo>
                <a:lnTo>
                  <a:pt x="772966" y="4472125"/>
                </a:lnTo>
                <a:lnTo>
                  <a:pt x="775864" y="4473597"/>
                </a:lnTo>
                <a:cubicBezTo>
                  <a:pt x="758473" y="4476643"/>
                  <a:pt x="737493" y="4484799"/>
                  <a:pt x="737493" y="4484799"/>
                </a:cubicBezTo>
                <a:cubicBezTo>
                  <a:pt x="724899" y="4468332"/>
                  <a:pt x="821931" y="4442372"/>
                  <a:pt x="860512" y="4398268"/>
                </a:cubicBezTo>
                <a:cubicBezTo>
                  <a:pt x="864098" y="4393159"/>
                  <a:pt x="870345" y="4373392"/>
                  <a:pt x="873931" y="4368283"/>
                </a:cubicBezTo>
                <a:cubicBezTo>
                  <a:pt x="901155" y="4340359"/>
                  <a:pt x="938525" y="4310659"/>
                  <a:pt x="978033" y="4276102"/>
                </a:cubicBezTo>
                <a:cubicBezTo>
                  <a:pt x="994499" y="4263508"/>
                  <a:pt x="1134835" y="4164980"/>
                  <a:pt x="1138421" y="4159871"/>
                </a:cubicBezTo>
                <a:cubicBezTo>
                  <a:pt x="1138041" y="4157697"/>
                  <a:pt x="1135751" y="4156090"/>
                  <a:pt x="1132388" y="4154941"/>
                </a:cubicBezTo>
                <a:lnTo>
                  <a:pt x="1129253" y="4154391"/>
                </a:lnTo>
                <a:lnTo>
                  <a:pt x="1071906" y="4183245"/>
                </a:lnTo>
                <a:cubicBezTo>
                  <a:pt x="1071906" y="4183245"/>
                  <a:pt x="1015479" y="4211581"/>
                  <a:pt x="1019560" y="4199304"/>
                </a:cubicBezTo>
                <a:lnTo>
                  <a:pt x="1032506" y="4192206"/>
                </a:lnTo>
                <a:lnTo>
                  <a:pt x="1044976" y="4180721"/>
                </a:lnTo>
                <a:lnTo>
                  <a:pt x="1058966" y="4167460"/>
                </a:lnTo>
                <a:lnTo>
                  <a:pt x="1047346" y="4173855"/>
                </a:lnTo>
                <a:lnTo>
                  <a:pt x="1042474" y="4176062"/>
                </a:lnTo>
                <a:lnTo>
                  <a:pt x="1041711" y="4176141"/>
                </a:lnTo>
                <a:lnTo>
                  <a:pt x="1036704" y="4177171"/>
                </a:lnTo>
                <a:lnTo>
                  <a:pt x="1035187" y="4178142"/>
                </a:lnTo>
                <a:cubicBezTo>
                  <a:pt x="1009264" y="4195380"/>
                  <a:pt x="973285" y="4221289"/>
                  <a:pt x="965052" y="4227586"/>
                </a:cubicBezTo>
                <a:cubicBezTo>
                  <a:pt x="918985" y="4258810"/>
                  <a:pt x="877954" y="4284671"/>
                  <a:pt x="862085" y="4296413"/>
                </a:cubicBezTo>
                <a:cubicBezTo>
                  <a:pt x="768123" y="4356941"/>
                  <a:pt x="682090" y="4414773"/>
                  <a:pt x="598222" y="4471105"/>
                </a:cubicBezTo>
                <a:lnTo>
                  <a:pt x="503345" y="4533767"/>
                </a:lnTo>
                <a:lnTo>
                  <a:pt x="502569" y="4523879"/>
                </a:lnTo>
                <a:lnTo>
                  <a:pt x="502531" y="4520952"/>
                </a:lnTo>
                <a:lnTo>
                  <a:pt x="650806" y="4416332"/>
                </a:lnTo>
                <a:cubicBezTo>
                  <a:pt x="683993" y="4392593"/>
                  <a:pt x="772613" y="4344204"/>
                  <a:pt x="791142" y="4317805"/>
                </a:cubicBezTo>
                <a:cubicBezTo>
                  <a:pt x="798314" y="4307585"/>
                  <a:pt x="782984" y="4296826"/>
                  <a:pt x="788380" y="4276461"/>
                </a:cubicBezTo>
                <a:cubicBezTo>
                  <a:pt x="798212" y="4251584"/>
                  <a:pt x="816456" y="4249136"/>
                  <a:pt x="848791" y="4224798"/>
                </a:cubicBezTo>
                <a:cubicBezTo>
                  <a:pt x="872429" y="4201985"/>
                  <a:pt x="887373" y="4180694"/>
                  <a:pt x="903838" y="4168100"/>
                </a:cubicBezTo>
                <a:cubicBezTo>
                  <a:pt x="972946" y="4114915"/>
                  <a:pt x="1034880" y="4071947"/>
                  <a:pt x="1108171" y="4012800"/>
                </a:cubicBezTo>
                <a:cubicBezTo>
                  <a:pt x="1108171" y="4012800"/>
                  <a:pt x="1180327" y="3977006"/>
                  <a:pt x="1173692" y="3964724"/>
                </a:cubicBezTo>
                <a:cubicBezTo>
                  <a:pt x="1172803" y="3959651"/>
                  <a:pt x="1151863" y="3972283"/>
                  <a:pt x="1135292" y="3983214"/>
                </a:cubicBezTo>
                <a:lnTo>
                  <a:pt x="1122798" y="3991778"/>
                </a:lnTo>
                <a:lnTo>
                  <a:pt x="1123113" y="3991510"/>
                </a:lnTo>
                <a:lnTo>
                  <a:pt x="1120647" y="3993254"/>
                </a:lnTo>
                <a:lnTo>
                  <a:pt x="1116767" y="3995913"/>
                </a:lnTo>
                <a:cubicBezTo>
                  <a:pt x="1115243" y="3997008"/>
                  <a:pt x="1114756" y="3997391"/>
                  <a:pt x="1115687" y="3996758"/>
                </a:cubicBezTo>
                <a:lnTo>
                  <a:pt x="1120647" y="3993254"/>
                </a:lnTo>
                <a:lnTo>
                  <a:pt x="1122798" y="3991778"/>
                </a:lnTo>
                <a:lnTo>
                  <a:pt x="1032435" y="4068642"/>
                </a:lnTo>
                <a:cubicBezTo>
                  <a:pt x="1001205" y="4095026"/>
                  <a:pt x="971578" y="4117768"/>
                  <a:pt x="951370" y="4123923"/>
                </a:cubicBezTo>
                <a:cubicBezTo>
                  <a:pt x="939088" y="4130555"/>
                  <a:pt x="928017" y="4122784"/>
                  <a:pt x="919319" y="4124308"/>
                </a:cubicBezTo>
                <a:cubicBezTo>
                  <a:pt x="906440" y="4131793"/>
                  <a:pt x="883399" y="4153755"/>
                  <a:pt x="857385" y="4167275"/>
                </a:cubicBezTo>
                <a:cubicBezTo>
                  <a:pt x="840918" y="4179869"/>
                  <a:pt x="757407" y="4231843"/>
                  <a:pt x="804685" y="4186217"/>
                </a:cubicBezTo>
                <a:cubicBezTo>
                  <a:pt x="832508" y="4157442"/>
                  <a:pt x="879500" y="4135765"/>
                  <a:pt x="895368" y="4124023"/>
                </a:cubicBezTo>
                <a:cubicBezTo>
                  <a:pt x="912687" y="4112026"/>
                  <a:pt x="918081" y="4091661"/>
                  <a:pt x="921667" y="4086551"/>
                </a:cubicBezTo>
                <a:cubicBezTo>
                  <a:pt x="934801" y="4080516"/>
                  <a:pt x="944096" y="4078141"/>
                  <a:pt x="959964" y="4066398"/>
                </a:cubicBezTo>
                <a:cubicBezTo>
                  <a:pt x="963551" y="4061289"/>
                  <a:pt x="978492" y="4039998"/>
                  <a:pt x="985665" y="4029779"/>
                </a:cubicBezTo>
                <a:cubicBezTo>
                  <a:pt x="998545" y="4022294"/>
                  <a:pt x="1039502" y="3987484"/>
                  <a:pt x="1075422" y="3958037"/>
                </a:cubicBezTo>
                <a:cubicBezTo>
                  <a:pt x="1111343" y="3928590"/>
                  <a:pt x="1201101" y="3856849"/>
                  <a:pt x="1129872" y="3902191"/>
                </a:cubicBezTo>
                <a:cubicBezTo>
                  <a:pt x="1062827" y="3941571"/>
                  <a:pt x="995498" y="4004902"/>
                  <a:pt x="933563" y="4047869"/>
                </a:cubicBezTo>
                <a:cubicBezTo>
                  <a:pt x="880325" y="4089311"/>
                  <a:pt x="816866" y="4123584"/>
                  <a:pt x="759369" y="4162038"/>
                </a:cubicBezTo>
                <a:cubicBezTo>
                  <a:pt x="742649" y="4173183"/>
                  <a:pt x="685152" y="4211637"/>
                  <a:pt x="708790" y="4188824"/>
                </a:cubicBezTo>
                <a:cubicBezTo>
                  <a:pt x="777898" y="4135637"/>
                  <a:pt x="848529" y="4091148"/>
                  <a:pt x="913796" y="4041622"/>
                </a:cubicBezTo>
                <a:cubicBezTo>
                  <a:pt x="955678" y="4016360"/>
                  <a:pt x="1018211" y="3972541"/>
                  <a:pt x="960400" y="3987896"/>
                </a:cubicBezTo>
                <a:cubicBezTo>
                  <a:pt x="916995" y="4004463"/>
                  <a:pt x="876038" y="4039273"/>
                  <a:pt x="838594" y="4060024"/>
                </a:cubicBezTo>
                <a:cubicBezTo>
                  <a:pt x="718736" y="4141146"/>
                  <a:pt x="594549" y="4225268"/>
                  <a:pt x="470885" y="4308645"/>
                </a:cubicBezTo>
                <a:lnTo>
                  <a:pt x="469691" y="4309445"/>
                </a:lnTo>
                <a:lnTo>
                  <a:pt x="469751" y="4309334"/>
                </a:lnTo>
                <a:cubicBezTo>
                  <a:pt x="486109" y="4266589"/>
                  <a:pt x="530635" y="4241927"/>
                  <a:pt x="581968" y="4205031"/>
                </a:cubicBezTo>
                <a:cubicBezTo>
                  <a:pt x="684078" y="4131703"/>
                  <a:pt x="796682" y="4056268"/>
                  <a:pt x="905365" y="3989733"/>
                </a:cubicBezTo>
                <a:cubicBezTo>
                  <a:pt x="969520" y="3947860"/>
                  <a:pt x="1032032" y="3896051"/>
                  <a:pt x="1088249" y="3872998"/>
                </a:cubicBezTo>
                <a:cubicBezTo>
                  <a:pt x="1108327" y="3862008"/>
                  <a:pt x="1131070" y="3861048"/>
                  <a:pt x="1153923" y="3853405"/>
                </a:cubicBezTo>
                <a:cubicBezTo>
                  <a:pt x="1207922" y="3826542"/>
                  <a:pt x="1265954" y="3784095"/>
                  <a:pt x="1326188" y="3751122"/>
                </a:cubicBezTo>
                <a:lnTo>
                  <a:pt x="1474866" y="3664283"/>
                </a:lnTo>
                <a:lnTo>
                  <a:pt x="1473050" y="3658878"/>
                </a:lnTo>
                <a:lnTo>
                  <a:pt x="1283342" y="3738588"/>
                </a:lnTo>
                <a:cubicBezTo>
                  <a:pt x="1242218" y="3759419"/>
                  <a:pt x="1205811" y="3784237"/>
                  <a:pt x="1166943" y="3798697"/>
                </a:cubicBezTo>
                <a:lnTo>
                  <a:pt x="1132964" y="3807608"/>
                </a:lnTo>
                <a:lnTo>
                  <a:pt x="1133968" y="3800909"/>
                </a:lnTo>
                <a:cubicBezTo>
                  <a:pt x="1219944" y="3765666"/>
                  <a:pt x="1286564" y="3734774"/>
                  <a:pt x="1049093" y="3824012"/>
                </a:cubicBezTo>
                <a:cubicBezTo>
                  <a:pt x="1068678" y="3820944"/>
                  <a:pt x="1137190" y="3797095"/>
                  <a:pt x="1132611" y="3793230"/>
                </a:cubicBezTo>
                <a:cubicBezTo>
                  <a:pt x="1137190" y="3797095"/>
                  <a:pt x="1137190" y="3797095"/>
                  <a:pt x="1133968" y="3800909"/>
                </a:cubicBezTo>
                <a:cubicBezTo>
                  <a:pt x="1084816" y="3820408"/>
                  <a:pt x="1027865" y="3839856"/>
                  <a:pt x="1023289" y="3835991"/>
                </a:cubicBezTo>
                <a:cubicBezTo>
                  <a:pt x="1027865" y="3839856"/>
                  <a:pt x="1044516" y="3820145"/>
                  <a:pt x="1044516" y="3820145"/>
                </a:cubicBezTo>
                <a:cubicBezTo>
                  <a:pt x="1054183" y="3808699"/>
                  <a:pt x="1035361" y="3812412"/>
                  <a:pt x="1048790" y="3796515"/>
                </a:cubicBezTo>
                <a:cubicBezTo>
                  <a:pt x="1063035" y="3788936"/>
                  <a:pt x="1104386" y="3769386"/>
                  <a:pt x="1133413" y="3753590"/>
                </a:cubicBezTo>
                <a:cubicBezTo>
                  <a:pt x="1222587" y="3710696"/>
                  <a:pt x="1318693" y="3663850"/>
                  <a:pt x="1415806" y="3619489"/>
                </a:cubicBezTo>
                <a:lnTo>
                  <a:pt x="1467758" y="3596711"/>
                </a:lnTo>
                <a:lnTo>
                  <a:pt x="1466610" y="3595026"/>
                </a:lnTo>
                <a:lnTo>
                  <a:pt x="1459716" y="3584900"/>
                </a:lnTo>
                <a:lnTo>
                  <a:pt x="1376618" y="3621390"/>
                </a:lnTo>
                <a:cubicBezTo>
                  <a:pt x="1281757" y="3664248"/>
                  <a:pt x="1188068" y="3708231"/>
                  <a:pt x="1085314" y="3753276"/>
                </a:cubicBezTo>
                <a:cubicBezTo>
                  <a:pt x="1025957" y="3784857"/>
                  <a:pt x="988367" y="3799956"/>
                  <a:pt x="916634" y="3827619"/>
                </a:cubicBezTo>
                <a:cubicBezTo>
                  <a:pt x="874467" y="3838852"/>
                  <a:pt x="899680" y="3819836"/>
                  <a:pt x="937045" y="3803454"/>
                </a:cubicBezTo>
                <a:cubicBezTo>
                  <a:pt x="951290" y="3795877"/>
                  <a:pt x="956630" y="3800386"/>
                  <a:pt x="981082" y="3780725"/>
                </a:cubicBezTo>
                <a:cubicBezTo>
                  <a:pt x="1006582" y="3741250"/>
                  <a:pt x="1081538" y="3709771"/>
                  <a:pt x="1140895" y="3678190"/>
                </a:cubicBezTo>
                <a:cubicBezTo>
                  <a:pt x="1219068" y="3638262"/>
                  <a:pt x="1298280" y="3600777"/>
                  <a:pt x="1378348" y="3565615"/>
                </a:cubicBezTo>
                <a:lnTo>
                  <a:pt x="1464726" y="3530494"/>
                </a:lnTo>
                <a:lnTo>
                  <a:pt x="1461166" y="3517141"/>
                </a:lnTo>
                <a:lnTo>
                  <a:pt x="1377976" y="3551307"/>
                </a:lnTo>
                <a:cubicBezTo>
                  <a:pt x="1280738" y="3593109"/>
                  <a:pt x="1184569" y="3634998"/>
                  <a:pt x="1086918" y="3674001"/>
                </a:cubicBezTo>
                <a:cubicBezTo>
                  <a:pt x="1161722" y="3628774"/>
                  <a:pt x="1240292" y="3583732"/>
                  <a:pt x="1322424" y="3542790"/>
                </a:cubicBezTo>
                <a:lnTo>
                  <a:pt x="1447584" y="3485256"/>
                </a:lnTo>
                <a:lnTo>
                  <a:pt x="1444728" y="3479162"/>
                </a:lnTo>
                <a:lnTo>
                  <a:pt x="1384010" y="3507167"/>
                </a:lnTo>
                <a:cubicBezTo>
                  <a:pt x="1277264" y="3555922"/>
                  <a:pt x="1164405" y="3606253"/>
                  <a:pt x="1066491" y="3650210"/>
                </a:cubicBezTo>
                <a:cubicBezTo>
                  <a:pt x="1133903" y="3609090"/>
                  <a:pt x="1200587" y="3575799"/>
                  <a:pt x="1266095" y="3545058"/>
                </a:cubicBezTo>
                <a:lnTo>
                  <a:pt x="1452213" y="3458214"/>
                </a:lnTo>
                <a:lnTo>
                  <a:pt x="1452814" y="3455159"/>
                </a:lnTo>
                <a:cubicBezTo>
                  <a:pt x="1453628" y="3449094"/>
                  <a:pt x="1453113" y="3442889"/>
                  <a:pt x="1451814" y="3436674"/>
                </a:cubicBezTo>
                <a:lnTo>
                  <a:pt x="1449786" y="3430061"/>
                </a:lnTo>
                <a:lnTo>
                  <a:pt x="1434748" y="3436557"/>
                </a:lnTo>
                <a:cubicBezTo>
                  <a:pt x="1304901" y="3494959"/>
                  <a:pt x="1196821" y="3548920"/>
                  <a:pt x="1069697" y="3598441"/>
                </a:cubicBezTo>
                <a:lnTo>
                  <a:pt x="1062084" y="3602477"/>
                </a:lnTo>
                <a:lnTo>
                  <a:pt x="1057884" y="3601748"/>
                </a:lnTo>
                <a:lnTo>
                  <a:pt x="1029013" y="3604788"/>
                </a:lnTo>
                <a:lnTo>
                  <a:pt x="1033976" y="3602042"/>
                </a:lnTo>
                <a:cubicBezTo>
                  <a:pt x="1119249" y="3559121"/>
                  <a:pt x="1205343" y="3517166"/>
                  <a:pt x="1291709" y="3477210"/>
                </a:cubicBezTo>
                <a:lnTo>
                  <a:pt x="1443608" y="3411128"/>
                </a:lnTo>
                <a:lnTo>
                  <a:pt x="1435692" y="3389095"/>
                </a:lnTo>
                <a:lnTo>
                  <a:pt x="1382085" y="3411226"/>
                </a:lnTo>
                <a:cubicBezTo>
                  <a:pt x="1276377" y="3459767"/>
                  <a:pt x="1165843" y="3511312"/>
                  <a:pt x="1054839" y="3563416"/>
                </a:cubicBezTo>
                <a:lnTo>
                  <a:pt x="1053604" y="3563997"/>
                </a:lnTo>
                <a:lnTo>
                  <a:pt x="1019989" y="3571764"/>
                </a:lnTo>
                <a:cubicBezTo>
                  <a:pt x="1009562" y="3574539"/>
                  <a:pt x="1003520" y="3576672"/>
                  <a:pt x="1005831" y="3577275"/>
                </a:cubicBezTo>
                <a:cubicBezTo>
                  <a:pt x="992390" y="3569313"/>
                  <a:pt x="989216" y="3545473"/>
                  <a:pt x="1009253" y="3550705"/>
                </a:cubicBezTo>
                <a:cubicBezTo>
                  <a:pt x="979968" y="3543059"/>
                  <a:pt x="1014306" y="3547572"/>
                  <a:pt x="973213" y="3555398"/>
                </a:cubicBezTo>
                <a:cubicBezTo>
                  <a:pt x="919360" y="3564344"/>
                  <a:pt x="950523" y="3545019"/>
                  <a:pt x="950523" y="3545019"/>
                </a:cubicBezTo>
                <a:cubicBezTo>
                  <a:pt x="971580" y="3531960"/>
                  <a:pt x="1035525" y="3524907"/>
                  <a:pt x="1045632" y="3518640"/>
                </a:cubicBezTo>
                <a:cubicBezTo>
                  <a:pt x="1045632" y="3518640"/>
                  <a:pt x="1042296" y="3504408"/>
                  <a:pt x="1039805" y="3489654"/>
                </a:cubicBezTo>
                <a:cubicBezTo>
                  <a:pt x="1059161" y="3485802"/>
                  <a:pt x="1093659" y="3480707"/>
                  <a:pt x="1093659" y="3480707"/>
                </a:cubicBezTo>
                <a:cubicBezTo>
                  <a:pt x="1101276" y="3459686"/>
                  <a:pt x="1060020" y="3477120"/>
                  <a:pt x="1060020" y="3477120"/>
                </a:cubicBezTo>
                <a:cubicBezTo>
                  <a:pt x="1035772" y="3474498"/>
                  <a:pt x="948439" y="3470248"/>
                  <a:pt x="952634" y="3475797"/>
                </a:cubicBezTo>
                <a:cubicBezTo>
                  <a:pt x="945103" y="3456017"/>
                  <a:pt x="993045" y="3458888"/>
                  <a:pt x="1033297" y="3451584"/>
                </a:cubicBezTo>
                <a:cubicBezTo>
                  <a:pt x="1058548" y="3444075"/>
                  <a:pt x="1168657" y="3417902"/>
                  <a:pt x="1100662" y="3417960"/>
                </a:cubicBezTo>
                <a:cubicBezTo>
                  <a:pt x="1071217" y="3419920"/>
                  <a:pt x="1045267" y="3426504"/>
                  <a:pt x="1010768" y="3431597"/>
                </a:cubicBezTo>
                <a:cubicBezTo>
                  <a:pt x="978230" y="3436832"/>
                  <a:pt x="952674" y="3440459"/>
                  <a:pt x="930838" y="3443279"/>
                </a:cubicBezTo>
                <a:lnTo>
                  <a:pt x="879854" y="3449363"/>
                </a:lnTo>
                <a:lnTo>
                  <a:pt x="893647" y="3443192"/>
                </a:lnTo>
                <a:lnTo>
                  <a:pt x="991314" y="3394430"/>
                </a:lnTo>
                <a:lnTo>
                  <a:pt x="1045514" y="3376095"/>
                </a:lnTo>
                <a:cubicBezTo>
                  <a:pt x="1080792" y="3367123"/>
                  <a:pt x="1064630" y="3368654"/>
                  <a:pt x="1039235" y="3370651"/>
                </a:cubicBezTo>
                <a:lnTo>
                  <a:pt x="1038906" y="3370668"/>
                </a:lnTo>
                <a:lnTo>
                  <a:pt x="1043123" y="3368564"/>
                </a:lnTo>
                <a:cubicBezTo>
                  <a:pt x="1093999" y="3344120"/>
                  <a:pt x="1146852" y="3319850"/>
                  <a:pt x="1204468" y="3294971"/>
                </a:cubicBezTo>
                <a:cubicBezTo>
                  <a:pt x="1208229" y="3290520"/>
                  <a:pt x="1268403" y="3267255"/>
                  <a:pt x="1259249" y="3259523"/>
                </a:cubicBezTo>
                <a:cubicBezTo>
                  <a:pt x="1249331" y="3251145"/>
                  <a:pt x="1181069" y="3294816"/>
                  <a:pt x="1166060" y="3301751"/>
                </a:cubicBezTo>
                <a:lnTo>
                  <a:pt x="1011909" y="3372087"/>
                </a:lnTo>
                <a:lnTo>
                  <a:pt x="999486" y="3372739"/>
                </a:lnTo>
                <a:cubicBezTo>
                  <a:pt x="987446" y="3372714"/>
                  <a:pt x="978369" y="3371550"/>
                  <a:pt x="977536" y="3367992"/>
                </a:cubicBezTo>
                <a:cubicBezTo>
                  <a:pt x="968449" y="3355971"/>
                  <a:pt x="1189349" y="3312708"/>
                  <a:pt x="1110565" y="3309949"/>
                </a:cubicBezTo>
                <a:cubicBezTo>
                  <a:pt x="1090368" y="3314324"/>
                  <a:pt x="960920" y="3336190"/>
                  <a:pt x="952532" y="3325093"/>
                </a:cubicBezTo>
                <a:cubicBezTo>
                  <a:pt x="947639" y="3318620"/>
                  <a:pt x="972118" y="3278992"/>
                  <a:pt x="967064" y="3282125"/>
                </a:cubicBezTo>
                <a:cubicBezTo>
                  <a:pt x="972118" y="3278992"/>
                  <a:pt x="977171" y="3275857"/>
                  <a:pt x="982225" y="3272724"/>
                </a:cubicBezTo>
                <a:cubicBezTo>
                  <a:pt x="957977" y="3270103"/>
                  <a:pt x="872276" y="3289290"/>
                  <a:pt x="938639" y="3265795"/>
                </a:cubicBezTo>
                <a:cubicBezTo>
                  <a:pt x="1015092" y="3244194"/>
                  <a:pt x="908494" y="3266830"/>
                  <a:pt x="868941" y="3275058"/>
                </a:cubicBezTo>
                <a:lnTo>
                  <a:pt x="859857" y="3276799"/>
                </a:lnTo>
                <a:lnTo>
                  <a:pt x="1082697" y="3171409"/>
                </a:lnTo>
                <a:cubicBezTo>
                  <a:pt x="1100703" y="3159379"/>
                  <a:pt x="1136176" y="3135952"/>
                  <a:pt x="1087026" y="3155452"/>
                </a:cubicBezTo>
                <a:cubicBezTo>
                  <a:pt x="1024166" y="3181893"/>
                  <a:pt x="966110" y="3213484"/>
                  <a:pt x="901359" y="3232881"/>
                </a:cubicBezTo>
                <a:cubicBezTo>
                  <a:pt x="924538" y="3217048"/>
                  <a:pt x="948368" y="3203537"/>
                  <a:pt x="972539" y="3191196"/>
                </a:cubicBezTo>
                <a:lnTo>
                  <a:pt x="1027598" y="3165131"/>
                </a:lnTo>
                <a:lnTo>
                  <a:pt x="1037415" y="3162437"/>
                </a:lnTo>
                <a:cubicBezTo>
                  <a:pt x="1062630" y="3155291"/>
                  <a:pt x="1074408" y="3150618"/>
                  <a:pt x="1077824" y="3147544"/>
                </a:cubicBezTo>
                <a:lnTo>
                  <a:pt x="1071809" y="3144271"/>
                </a:lnTo>
                <a:lnTo>
                  <a:pt x="1119098" y="3122005"/>
                </a:lnTo>
                <a:cubicBezTo>
                  <a:pt x="1143362" y="3109746"/>
                  <a:pt x="1167337" y="3096355"/>
                  <a:pt x="1190706" y="3080684"/>
                </a:cubicBezTo>
                <a:cubicBezTo>
                  <a:pt x="1205200" y="3092926"/>
                  <a:pt x="1199557" y="3060920"/>
                  <a:pt x="1190706" y="3080684"/>
                </a:cubicBezTo>
                <a:lnTo>
                  <a:pt x="1143944" y="3100428"/>
                </a:lnTo>
                <a:lnTo>
                  <a:pt x="1046636" y="3141519"/>
                </a:lnTo>
                <a:lnTo>
                  <a:pt x="1038625" y="3141250"/>
                </a:lnTo>
                <a:cubicBezTo>
                  <a:pt x="1028909" y="3141056"/>
                  <a:pt x="1020988" y="3140704"/>
                  <a:pt x="1019941" y="3139317"/>
                </a:cubicBezTo>
                <a:cubicBezTo>
                  <a:pt x="1015747" y="3133768"/>
                  <a:pt x="1120802" y="3110729"/>
                  <a:pt x="1141859" y="3097670"/>
                </a:cubicBezTo>
                <a:cubicBezTo>
                  <a:pt x="1102467" y="3096291"/>
                  <a:pt x="1090656" y="3111763"/>
                  <a:pt x="1041857" y="3117576"/>
                </a:cubicBezTo>
                <a:cubicBezTo>
                  <a:pt x="1041857" y="3117576"/>
                  <a:pt x="946050" y="3143030"/>
                  <a:pt x="941857" y="3137482"/>
                </a:cubicBezTo>
                <a:lnTo>
                  <a:pt x="999990" y="3093283"/>
                </a:lnTo>
                <a:cubicBezTo>
                  <a:pt x="995797" y="3087734"/>
                  <a:pt x="731992" y="3133153"/>
                  <a:pt x="852210" y="3100712"/>
                </a:cubicBezTo>
                <a:cubicBezTo>
                  <a:pt x="926260" y="3087389"/>
                  <a:pt x="982516" y="3070162"/>
                  <a:pt x="1038931" y="3043329"/>
                </a:cubicBezTo>
                <a:cubicBezTo>
                  <a:pt x="1080184" y="3025897"/>
                  <a:pt x="1118717" y="3035960"/>
                  <a:pt x="1159989" y="3010366"/>
                </a:cubicBezTo>
                <a:cubicBezTo>
                  <a:pt x="1169077" y="3022387"/>
                  <a:pt x="1159989" y="3010366"/>
                  <a:pt x="1159989" y="3010366"/>
                </a:cubicBezTo>
                <a:cubicBezTo>
                  <a:pt x="1133267" y="2984831"/>
                  <a:pt x="1033877" y="3046463"/>
                  <a:pt x="1010488" y="3035159"/>
                </a:cubicBezTo>
                <a:cubicBezTo>
                  <a:pt x="1004592" y="3038815"/>
                  <a:pt x="988819" y="3006490"/>
                  <a:pt x="993873" y="3003358"/>
                </a:cubicBezTo>
                <a:cubicBezTo>
                  <a:pt x="950125" y="3006036"/>
                  <a:pt x="917259" y="3034565"/>
                  <a:pt x="878566" y="3034112"/>
                </a:cubicBezTo>
                <a:cubicBezTo>
                  <a:pt x="863567" y="3033905"/>
                  <a:pt x="859371" y="3028357"/>
                  <a:pt x="845931" y="3020392"/>
                </a:cubicBezTo>
                <a:cubicBezTo>
                  <a:pt x="807397" y="3010330"/>
                  <a:pt x="766985" y="3027241"/>
                  <a:pt x="725892" y="3035067"/>
                </a:cubicBezTo>
                <a:cubicBezTo>
                  <a:pt x="636839" y="3048181"/>
                  <a:pt x="565280" y="3076256"/>
                  <a:pt x="477087" y="3080691"/>
                </a:cubicBezTo>
                <a:cubicBezTo>
                  <a:pt x="568003" y="3048762"/>
                  <a:pt x="637699" y="3039499"/>
                  <a:pt x="729312" y="3008496"/>
                </a:cubicBezTo>
                <a:cubicBezTo>
                  <a:pt x="750370" y="2995438"/>
                  <a:pt x="799170" y="2989625"/>
                  <a:pt x="859620" y="2977947"/>
                </a:cubicBezTo>
                <a:cubicBezTo>
                  <a:pt x="889926" y="2967305"/>
                  <a:pt x="1059622" y="2938137"/>
                  <a:pt x="951393" y="2937337"/>
                </a:cubicBezTo>
                <a:cubicBezTo>
                  <a:pt x="931196" y="2941712"/>
                  <a:pt x="842143" y="2954827"/>
                  <a:pt x="827000" y="2956069"/>
                </a:cubicBezTo>
                <a:cubicBezTo>
                  <a:pt x="817752" y="2953653"/>
                  <a:pt x="808664" y="2941631"/>
                  <a:pt x="808664" y="2941631"/>
                </a:cubicBezTo>
                <a:cubicBezTo>
                  <a:pt x="769972" y="2941177"/>
                  <a:pt x="734613" y="2954953"/>
                  <a:pt x="703610" y="2964671"/>
                </a:cubicBezTo>
                <a:cubicBezTo>
                  <a:pt x="674164" y="2966630"/>
                  <a:pt x="617749" y="2993465"/>
                  <a:pt x="599415" y="2979028"/>
                </a:cubicBezTo>
                <a:cubicBezTo>
                  <a:pt x="581079" y="2964590"/>
                  <a:pt x="649756" y="2973618"/>
                  <a:pt x="620472" y="2965970"/>
                </a:cubicBezTo>
                <a:cubicBezTo>
                  <a:pt x="581939" y="2955909"/>
                  <a:pt x="492887" y="2969023"/>
                  <a:pt x="597943" y="2945984"/>
                </a:cubicBezTo>
                <a:cubicBezTo>
                  <a:pt x="673552" y="2924904"/>
                  <a:pt x="712944" y="2926285"/>
                  <a:pt x="794611" y="2891941"/>
                </a:cubicBezTo>
                <a:cubicBezTo>
                  <a:pt x="772648" y="2886206"/>
                  <a:pt x="700019" y="2898136"/>
                  <a:pt x="652655" y="2905287"/>
                </a:cubicBezTo>
                <a:lnTo>
                  <a:pt x="646609" y="2906078"/>
                </a:lnTo>
                <a:lnTo>
                  <a:pt x="729831" y="2860269"/>
                </a:lnTo>
                <a:lnTo>
                  <a:pt x="613976" y="2909545"/>
                </a:lnTo>
                <a:lnTo>
                  <a:pt x="591168" y="2905363"/>
                </a:lnTo>
                <a:cubicBezTo>
                  <a:pt x="581924" y="2900652"/>
                  <a:pt x="615188" y="2895561"/>
                  <a:pt x="638441" y="2888271"/>
                </a:cubicBezTo>
                <a:cubicBezTo>
                  <a:pt x="495713" y="2892567"/>
                  <a:pt x="372936" y="2942896"/>
                  <a:pt x="234400" y="2952739"/>
                </a:cubicBezTo>
                <a:lnTo>
                  <a:pt x="210991" y="2955432"/>
                </a:lnTo>
                <a:lnTo>
                  <a:pt x="212154" y="2954703"/>
                </a:lnTo>
                <a:cubicBezTo>
                  <a:pt x="229622" y="2943310"/>
                  <a:pt x="298132" y="2919462"/>
                  <a:pt x="322583" y="2899800"/>
                </a:cubicBezTo>
                <a:cubicBezTo>
                  <a:pt x="354017" y="2871873"/>
                  <a:pt x="265632" y="2919249"/>
                  <a:pt x="254610" y="2923012"/>
                </a:cubicBezTo>
                <a:cubicBezTo>
                  <a:pt x="233318" y="2933902"/>
                  <a:pt x="216377" y="2942063"/>
                  <a:pt x="201424" y="2948908"/>
                </a:cubicBezTo>
                <a:lnTo>
                  <a:pt x="177709" y="2959259"/>
                </a:lnTo>
                <a:lnTo>
                  <a:pt x="91836" y="2969135"/>
                </a:lnTo>
                <a:lnTo>
                  <a:pt x="92072" y="2962230"/>
                </a:lnTo>
                <a:cubicBezTo>
                  <a:pt x="93217" y="2963196"/>
                  <a:pt x="89743" y="2964892"/>
                  <a:pt x="83581" y="2966939"/>
                </a:cubicBezTo>
                <a:lnTo>
                  <a:pt x="64180" y="2972316"/>
                </a:lnTo>
                <a:lnTo>
                  <a:pt x="0" y="2979697"/>
                </a:lnTo>
                <a:lnTo>
                  <a:pt x="20627" y="2969434"/>
                </a:lnTo>
                <a:cubicBezTo>
                  <a:pt x="25967" y="2973944"/>
                  <a:pt x="30545" y="2977811"/>
                  <a:pt x="27609" y="2961169"/>
                </a:cubicBezTo>
                <a:cubicBezTo>
                  <a:pt x="27609" y="2961169"/>
                  <a:pt x="24387" y="2964983"/>
                  <a:pt x="20627" y="2969434"/>
                </a:cubicBezTo>
                <a:lnTo>
                  <a:pt x="13813" y="2954865"/>
                </a:lnTo>
                <a:lnTo>
                  <a:pt x="78391" y="2939461"/>
                </a:lnTo>
                <a:cubicBezTo>
                  <a:pt x="98428" y="2944694"/>
                  <a:pt x="117784" y="2940842"/>
                  <a:pt x="133787" y="2930919"/>
                </a:cubicBezTo>
                <a:cubicBezTo>
                  <a:pt x="133787" y="2930919"/>
                  <a:pt x="134933" y="2931821"/>
                  <a:pt x="136365" y="2932949"/>
                </a:cubicBezTo>
                <a:lnTo>
                  <a:pt x="138472" y="2934608"/>
                </a:lnTo>
                <a:lnTo>
                  <a:pt x="140663" y="2936333"/>
                </a:lnTo>
                <a:cubicBezTo>
                  <a:pt x="141809" y="2937235"/>
                  <a:pt x="142382" y="2937686"/>
                  <a:pt x="141522" y="2937009"/>
                </a:cubicBezTo>
                <a:lnTo>
                  <a:pt x="138472" y="2934608"/>
                </a:lnTo>
                <a:lnTo>
                  <a:pt x="133787" y="2930919"/>
                </a:lnTo>
                <a:cubicBezTo>
                  <a:pt x="120344" y="2922954"/>
                  <a:pt x="99448" y="2926405"/>
                  <a:pt x="78391" y="2939461"/>
                </a:cubicBezTo>
                <a:lnTo>
                  <a:pt x="9893" y="2945351"/>
                </a:lnTo>
                <a:lnTo>
                  <a:pt x="40813" y="2926967"/>
                </a:lnTo>
                <a:lnTo>
                  <a:pt x="53513" y="2918350"/>
                </a:lnTo>
                <a:lnTo>
                  <a:pt x="268664" y="2885141"/>
                </a:lnTo>
                <a:cubicBezTo>
                  <a:pt x="408857" y="2861535"/>
                  <a:pt x="547710" y="2834517"/>
                  <a:pt x="686017" y="2799007"/>
                </a:cubicBezTo>
                <a:cubicBezTo>
                  <a:pt x="711268" y="2791498"/>
                  <a:pt x="839712" y="2779762"/>
                  <a:pt x="847326" y="2758740"/>
                </a:cubicBezTo>
                <a:cubicBezTo>
                  <a:pt x="842434" y="2752266"/>
                  <a:pt x="827290" y="2753508"/>
                  <a:pt x="827290" y="2753508"/>
                </a:cubicBezTo>
                <a:cubicBezTo>
                  <a:pt x="758436" y="2762249"/>
                  <a:pt x="702880" y="2780400"/>
                  <a:pt x="657432" y="2792284"/>
                </a:cubicBezTo>
                <a:cubicBezTo>
                  <a:pt x="607932" y="2797172"/>
                  <a:pt x="530619" y="2827456"/>
                  <a:pt x="487733" y="2821454"/>
                </a:cubicBezTo>
                <a:cubicBezTo>
                  <a:pt x="478485" y="2819038"/>
                  <a:pt x="469397" y="2807016"/>
                  <a:pt x="464344" y="2810149"/>
                </a:cubicBezTo>
                <a:cubicBezTo>
                  <a:pt x="434898" y="2812110"/>
                  <a:pt x="354234" y="2836323"/>
                  <a:pt x="320596" y="2832734"/>
                </a:cubicBezTo>
                <a:cubicBezTo>
                  <a:pt x="304753" y="2833051"/>
                  <a:pt x="292172" y="2816405"/>
                  <a:pt x="292172" y="2816405"/>
                </a:cubicBezTo>
                <a:cubicBezTo>
                  <a:pt x="292172" y="2816405"/>
                  <a:pt x="288420" y="2816353"/>
                  <a:pt x="283301" y="2817150"/>
                </a:cubicBezTo>
                <a:lnTo>
                  <a:pt x="275790" y="2819717"/>
                </a:lnTo>
                <a:lnTo>
                  <a:pt x="263603" y="2820272"/>
                </a:lnTo>
                <a:lnTo>
                  <a:pt x="261919" y="2818525"/>
                </a:lnTo>
                <a:cubicBezTo>
                  <a:pt x="260762" y="2818223"/>
                  <a:pt x="259500" y="2819006"/>
                  <a:pt x="256973" y="2820574"/>
                </a:cubicBezTo>
                <a:lnTo>
                  <a:pt x="263603" y="2820272"/>
                </a:lnTo>
                <a:lnTo>
                  <a:pt x="266220" y="2822988"/>
                </a:lnTo>
                <a:cubicBezTo>
                  <a:pt x="247726" y="2818159"/>
                  <a:pt x="224176" y="2816462"/>
                  <a:pt x="224176" y="2816462"/>
                </a:cubicBezTo>
                <a:cubicBezTo>
                  <a:pt x="215948" y="2795757"/>
                  <a:pt x="321617" y="2814445"/>
                  <a:pt x="372978" y="2790743"/>
                </a:cubicBezTo>
                <a:cubicBezTo>
                  <a:pt x="378031" y="2787610"/>
                  <a:pt x="389841" y="2772138"/>
                  <a:pt x="394894" y="2769003"/>
                </a:cubicBezTo>
                <a:cubicBezTo>
                  <a:pt x="430253" y="2755226"/>
                  <a:pt x="476401" y="2744267"/>
                  <a:pt x="526061" y="2729773"/>
                </a:cubicBezTo>
                <a:cubicBezTo>
                  <a:pt x="546258" y="2725398"/>
                  <a:pt x="715956" y="2696228"/>
                  <a:pt x="721010" y="2693095"/>
                </a:cubicBezTo>
                <a:cubicBezTo>
                  <a:pt x="721870" y="2684413"/>
                  <a:pt x="689234" y="2670694"/>
                  <a:pt x="679143" y="2668801"/>
                </a:cubicBezTo>
                <a:cubicBezTo>
                  <a:pt x="664841" y="2669521"/>
                  <a:pt x="544643" y="2693801"/>
                  <a:pt x="620395" y="2671275"/>
                </a:cubicBezTo>
                <a:cubicBezTo>
                  <a:pt x="701060" y="2647062"/>
                  <a:pt x="546504" y="2674989"/>
                  <a:pt x="526308" y="2679363"/>
                </a:cubicBezTo>
                <a:cubicBezTo>
                  <a:pt x="470913" y="2687909"/>
                  <a:pt x="422112" y="2693721"/>
                  <a:pt x="402757" y="2697573"/>
                </a:cubicBezTo>
                <a:cubicBezTo>
                  <a:pt x="290639" y="2712089"/>
                  <a:pt x="187318" y="2727602"/>
                  <a:pt x="86608" y="2742683"/>
                </a:cubicBezTo>
                <a:lnTo>
                  <a:pt x="65537" y="2745665"/>
                </a:lnTo>
                <a:lnTo>
                  <a:pt x="83937" y="2731994"/>
                </a:lnTo>
                <a:lnTo>
                  <a:pt x="89871" y="2726682"/>
                </a:lnTo>
                <a:lnTo>
                  <a:pt x="155134" y="2715300"/>
                </a:lnTo>
                <a:cubicBezTo>
                  <a:pt x="195386" y="2707998"/>
                  <a:pt x="298722" y="2702323"/>
                  <a:pt x="324833" y="2686131"/>
                </a:cubicBezTo>
                <a:cubicBezTo>
                  <a:pt x="334941" y="2679864"/>
                  <a:pt x="322358" y="2663218"/>
                  <a:pt x="333467" y="2646819"/>
                </a:cubicBezTo>
                <a:cubicBezTo>
                  <a:pt x="350331" y="2628214"/>
                  <a:pt x="369525" y="2633968"/>
                  <a:pt x="409078" y="2625740"/>
                </a:cubicBezTo>
                <a:cubicBezTo>
                  <a:pt x="439383" y="2615097"/>
                  <a:pt x="460440" y="2602039"/>
                  <a:pt x="480638" y="2597665"/>
                </a:cubicBezTo>
                <a:cubicBezTo>
                  <a:pt x="565495" y="2579001"/>
                  <a:pt x="640245" y="2566603"/>
                  <a:pt x="731001" y="2544284"/>
                </a:cubicBezTo>
                <a:cubicBezTo>
                  <a:pt x="731001" y="2544284"/>
                  <a:pt x="814138" y="2542984"/>
                  <a:pt x="810803" y="2528752"/>
                </a:cubicBezTo>
                <a:cubicBezTo>
                  <a:pt x="811306" y="2523687"/>
                  <a:pt x="786556" y="2526131"/>
                  <a:pt x="766712" y="2528928"/>
                </a:cubicBezTo>
                <a:lnTo>
                  <a:pt x="751662" y="2531334"/>
                </a:lnTo>
                <a:lnTo>
                  <a:pt x="752057" y="2531225"/>
                </a:lnTo>
                <a:lnTo>
                  <a:pt x="749130" y="2531738"/>
                </a:lnTo>
                <a:lnTo>
                  <a:pt x="744396" y="2532495"/>
                </a:lnTo>
                <a:cubicBezTo>
                  <a:pt x="742546" y="2532836"/>
                  <a:pt x="741946" y="2532976"/>
                  <a:pt x="743066" y="2532800"/>
                </a:cubicBezTo>
                <a:lnTo>
                  <a:pt x="749130" y="2531738"/>
                </a:lnTo>
                <a:lnTo>
                  <a:pt x="751662" y="2531334"/>
                </a:lnTo>
                <a:lnTo>
                  <a:pt x="638678" y="2562484"/>
                </a:lnTo>
                <a:cubicBezTo>
                  <a:pt x="599680" y="2573082"/>
                  <a:pt x="563318" y="2581030"/>
                  <a:pt x="541104" y="2577827"/>
                </a:cubicBezTo>
                <a:cubicBezTo>
                  <a:pt x="526802" y="2578545"/>
                  <a:pt x="517714" y="2566523"/>
                  <a:pt x="508467" y="2564107"/>
                </a:cubicBezTo>
                <a:cubicBezTo>
                  <a:pt x="493324" y="2565349"/>
                  <a:pt x="463861" y="2575469"/>
                  <a:pt x="433718" y="2576504"/>
                </a:cubicBezTo>
                <a:cubicBezTo>
                  <a:pt x="413519" y="2580880"/>
                  <a:pt x="314378" y="2592103"/>
                  <a:pt x="374987" y="2570818"/>
                </a:cubicBezTo>
                <a:cubicBezTo>
                  <a:pt x="411188" y="2556519"/>
                  <a:pt x="464881" y="2557181"/>
                  <a:pt x="484237" y="2553327"/>
                </a:cubicBezTo>
                <a:cubicBezTo>
                  <a:pt x="505133" y="2549877"/>
                  <a:pt x="516243" y="2533479"/>
                  <a:pt x="521296" y="2530346"/>
                </a:cubicBezTo>
                <a:cubicBezTo>
                  <a:pt x="536298" y="2530550"/>
                  <a:pt x="546387" y="2532444"/>
                  <a:pt x="565743" y="2528590"/>
                </a:cubicBezTo>
                <a:cubicBezTo>
                  <a:pt x="570796" y="2525458"/>
                  <a:pt x="591854" y="2512401"/>
                  <a:pt x="601961" y="2506133"/>
                </a:cubicBezTo>
                <a:cubicBezTo>
                  <a:pt x="617104" y="2504891"/>
                  <a:pt x="668305" y="2490798"/>
                  <a:pt x="712912" y="2479437"/>
                </a:cubicBezTo>
                <a:cubicBezTo>
                  <a:pt x="757518" y="2468074"/>
                  <a:pt x="868469" y="2441380"/>
                  <a:pt x="783628" y="2451884"/>
                </a:cubicBezTo>
                <a:cubicBezTo>
                  <a:pt x="704683" y="2458731"/>
                  <a:pt x="618824" y="2487526"/>
                  <a:pt x="544073" y="2499923"/>
                </a:cubicBezTo>
                <a:cubicBezTo>
                  <a:pt x="511322" y="2507328"/>
                  <a:pt x="476473" y="2511959"/>
                  <a:pt x="441188" y="2516014"/>
                </a:cubicBezTo>
                <a:lnTo>
                  <a:pt x="414999" y="2519148"/>
                </a:lnTo>
                <a:lnTo>
                  <a:pt x="419958" y="2516802"/>
                </a:lnTo>
                <a:lnTo>
                  <a:pt x="461001" y="2497201"/>
                </a:lnTo>
                <a:lnTo>
                  <a:pt x="525738" y="2485485"/>
                </a:lnTo>
                <a:cubicBezTo>
                  <a:pt x="575238" y="2480598"/>
                  <a:pt x="650830" y="2467678"/>
                  <a:pt x="587907" y="2456444"/>
                </a:cubicBezTo>
                <a:lnTo>
                  <a:pt x="542226" y="2458962"/>
                </a:lnTo>
                <a:lnTo>
                  <a:pt x="633471" y="2417815"/>
                </a:lnTo>
                <a:cubicBezTo>
                  <a:pt x="709897" y="2383629"/>
                  <a:pt x="788268" y="2348497"/>
                  <a:pt x="858647" y="2313152"/>
                </a:cubicBezTo>
                <a:cubicBezTo>
                  <a:pt x="932248" y="2273991"/>
                  <a:pt x="834708" y="2313634"/>
                  <a:pt x="808140" y="2324970"/>
                </a:cubicBezTo>
                <a:cubicBezTo>
                  <a:pt x="715717" y="2367842"/>
                  <a:pt x="620639" y="2403027"/>
                  <a:pt x="534661" y="2438268"/>
                </a:cubicBezTo>
                <a:cubicBezTo>
                  <a:pt x="462926" y="2465932"/>
                  <a:pt x="531188" y="2422261"/>
                  <a:pt x="561516" y="2406474"/>
                </a:cubicBezTo>
                <a:cubicBezTo>
                  <a:pt x="690714" y="2340185"/>
                  <a:pt x="817505" y="2286028"/>
                  <a:pt x="962839" y="2219203"/>
                </a:cubicBezTo>
                <a:cubicBezTo>
                  <a:pt x="1004190" y="2199654"/>
                  <a:pt x="909401" y="2214377"/>
                  <a:pt x="914741" y="2218887"/>
                </a:cubicBezTo>
                <a:cubicBezTo>
                  <a:pt x="783939" y="2257674"/>
                  <a:pt x="703606" y="2324923"/>
                  <a:pt x="570117" y="2366887"/>
                </a:cubicBezTo>
                <a:cubicBezTo>
                  <a:pt x="694738" y="2296731"/>
                  <a:pt x="833089" y="2238175"/>
                  <a:pt x="975202" y="2175168"/>
                </a:cubicBezTo>
                <a:cubicBezTo>
                  <a:pt x="978425" y="2171352"/>
                  <a:pt x="1037493" y="2160228"/>
                  <a:pt x="1022998" y="2147985"/>
                </a:cubicBezTo>
                <a:cubicBezTo>
                  <a:pt x="1018421" y="2144119"/>
                  <a:pt x="972492" y="2159803"/>
                  <a:pt x="991854" y="2155455"/>
                </a:cubicBezTo>
                <a:cubicBezTo>
                  <a:pt x="934902" y="2174901"/>
                  <a:pt x="857541" y="2218513"/>
                  <a:pt x="796549" y="2233460"/>
                </a:cubicBezTo>
                <a:cubicBezTo>
                  <a:pt x="773968" y="2241624"/>
                  <a:pt x="752490" y="2237646"/>
                  <a:pt x="738243" y="2245227"/>
                </a:cubicBezTo>
                <a:cubicBezTo>
                  <a:pt x="681294" y="2264674"/>
                  <a:pt x="631093" y="2303987"/>
                  <a:pt x="569566" y="2319570"/>
                </a:cubicBezTo>
                <a:cubicBezTo>
                  <a:pt x="606339" y="2296153"/>
                  <a:pt x="628920" y="2287989"/>
                  <a:pt x="661172" y="2268379"/>
                </a:cubicBezTo>
                <a:cubicBezTo>
                  <a:pt x="650148" y="2272143"/>
                  <a:pt x="752490" y="2237646"/>
                  <a:pt x="754895" y="2225513"/>
                </a:cubicBezTo>
                <a:cubicBezTo>
                  <a:pt x="748200" y="2213322"/>
                  <a:pt x="630790" y="2276492"/>
                  <a:pt x="619766" y="2280257"/>
                </a:cubicBezTo>
                <a:cubicBezTo>
                  <a:pt x="493792" y="2342730"/>
                  <a:pt x="418836" y="2374209"/>
                  <a:pt x="285063" y="2436632"/>
                </a:cubicBezTo>
                <a:cubicBezTo>
                  <a:pt x="285063" y="2436632"/>
                  <a:pt x="223838" y="2479710"/>
                  <a:pt x="215787" y="2459836"/>
                </a:cubicBezTo>
                <a:cubicBezTo>
                  <a:pt x="218194" y="2447705"/>
                  <a:pt x="324294" y="2408757"/>
                  <a:pt x="327517" y="2404941"/>
                </a:cubicBezTo>
                <a:cubicBezTo>
                  <a:pt x="427687" y="2354446"/>
                  <a:pt x="520110" y="2311574"/>
                  <a:pt x="622740" y="2256618"/>
                </a:cubicBezTo>
                <a:cubicBezTo>
                  <a:pt x="558238" y="2295839"/>
                  <a:pt x="647441" y="2256780"/>
                  <a:pt x="641507" y="2245231"/>
                </a:cubicBezTo>
                <a:cubicBezTo>
                  <a:pt x="630236" y="2229171"/>
                  <a:pt x="505616" y="2299329"/>
                  <a:pt x="494594" y="2303093"/>
                </a:cubicBezTo>
                <a:cubicBezTo>
                  <a:pt x="384164" y="2357998"/>
                  <a:pt x="264634" y="2412841"/>
                  <a:pt x="132752" y="2482312"/>
                </a:cubicBezTo>
                <a:cubicBezTo>
                  <a:pt x="132752" y="2482312"/>
                  <a:pt x="62374" y="2517655"/>
                  <a:pt x="67464" y="2502344"/>
                </a:cubicBezTo>
                <a:lnTo>
                  <a:pt x="86131" y="2492108"/>
                </a:lnTo>
                <a:lnTo>
                  <a:pt x="116140" y="2485316"/>
                </a:lnTo>
                <a:cubicBezTo>
                  <a:pt x="127756" y="2482273"/>
                  <a:pt x="136775" y="2479269"/>
                  <a:pt x="140166" y="2476595"/>
                </a:cubicBezTo>
                <a:lnTo>
                  <a:pt x="130936" y="2470197"/>
                </a:lnTo>
                <a:lnTo>
                  <a:pt x="137843" y="2466999"/>
                </a:lnTo>
                <a:cubicBezTo>
                  <a:pt x="131399" y="2474628"/>
                  <a:pt x="212261" y="2436156"/>
                  <a:pt x="197766" y="2423913"/>
                </a:cubicBezTo>
                <a:cubicBezTo>
                  <a:pt x="193190" y="2420047"/>
                  <a:pt x="116903" y="2462384"/>
                  <a:pt x="102122" y="2470600"/>
                </a:cubicBezTo>
                <a:lnTo>
                  <a:pt x="96043" y="2473356"/>
                </a:lnTo>
                <a:lnTo>
                  <a:pt x="95092" y="2473453"/>
                </a:lnTo>
                <a:lnTo>
                  <a:pt x="73836" y="2477824"/>
                </a:lnTo>
                <a:lnTo>
                  <a:pt x="207025" y="2405990"/>
                </a:lnTo>
                <a:cubicBezTo>
                  <a:pt x="275116" y="2371029"/>
                  <a:pt x="345226" y="2336002"/>
                  <a:pt x="417216" y="2298749"/>
                </a:cubicBezTo>
                <a:cubicBezTo>
                  <a:pt x="417216" y="2298749"/>
                  <a:pt x="446495" y="2302778"/>
                  <a:pt x="443786" y="2287415"/>
                </a:cubicBezTo>
                <a:cubicBezTo>
                  <a:pt x="441668" y="2279088"/>
                  <a:pt x="375049" y="2309983"/>
                  <a:pt x="412639" y="2294884"/>
                </a:cubicBezTo>
                <a:cubicBezTo>
                  <a:pt x="288533" y="2345862"/>
                  <a:pt x="151023" y="2431278"/>
                  <a:pt x="26098" y="2473939"/>
                </a:cubicBezTo>
                <a:cubicBezTo>
                  <a:pt x="137041" y="2399857"/>
                  <a:pt x="303317" y="2337647"/>
                  <a:pt x="436273" y="2266904"/>
                </a:cubicBezTo>
                <a:cubicBezTo>
                  <a:pt x="447295" y="2263140"/>
                  <a:pt x="495091" y="2235960"/>
                  <a:pt x="485174" y="2227582"/>
                </a:cubicBezTo>
                <a:lnTo>
                  <a:pt x="421779" y="2254661"/>
                </a:lnTo>
                <a:cubicBezTo>
                  <a:pt x="362422" y="2286242"/>
                  <a:pt x="296566" y="2317780"/>
                  <a:pt x="235855" y="2341680"/>
                </a:cubicBezTo>
                <a:cubicBezTo>
                  <a:pt x="283270" y="2314176"/>
                  <a:pt x="336054" y="2287667"/>
                  <a:pt x="391192" y="2260695"/>
                </a:cubicBezTo>
                <a:cubicBezTo>
                  <a:pt x="446329" y="2233723"/>
                  <a:pt x="503817" y="2206285"/>
                  <a:pt x="560643" y="2176926"/>
                </a:cubicBezTo>
                <a:cubicBezTo>
                  <a:pt x="669149" y="2125845"/>
                  <a:pt x="786275" y="2083134"/>
                  <a:pt x="885682" y="2031995"/>
                </a:cubicBezTo>
                <a:cubicBezTo>
                  <a:pt x="935764" y="2006747"/>
                  <a:pt x="987609" y="1981351"/>
                  <a:pt x="1041338" y="1958366"/>
                </a:cubicBezTo>
                <a:lnTo>
                  <a:pt x="1072664" y="1947265"/>
                </a:lnTo>
                <a:lnTo>
                  <a:pt x="952233" y="2003733"/>
                </a:lnTo>
                <a:cubicBezTo>
                  <a:pt x="904921" y="2026350"/>
                  <a:pt x="858601" y="2048786"/>
                  <a:pt x="814014" y="2070233"/>
                </a:cubicBezTo>
                <a:cubicBezTo>
                  <a:pt x="784986" y="2086029"/>
                  <a:pt x="743635" y="2105580"/>
                  <a:pt x="729390" y="2113158"/>
                </a:cubicBezTo>
                <a:cubicBezTo>
                  <a:pt x="715961" y="2129054"/>
                  <a:pt x="734784" y="2125342"/>
                  <a:pt x="725117" y="2136788"/>
                </a:cubicBezTo>
                <a:cubicBezTo>
                  <a:pt x="725117" y="2136788"/>
                  <a:pt x="708465" y="2156499"/>
                  <a:pt x="703888" y="2152634"/>
                </a:cubicBezTo>
                <a:cubicBezTo>
                  <a:pt x="708465" y="2156499"/>
                  <a:pt x="765416" y="2137052"/>
                  <a:pt x="814568" y="2117553"/>
                </a:cubicBezTo>
                <a:lnTo>
                  <a:pt x="813564" y="2124251"/>
                </a:lnTo>
                <a:lnTo>
                  <a:pt x="807586" y="2125819"/>
                </a:lnTo>
                <a:cubicBezTo>
                  <a:pt x="809873" y="2127752"/>
                  <a:pt x="811957" y="2127605"/>
                  <a:pt x="813300" y="2126015"/>
                </a:cubicBezTo>
                <a:lnTo>
                  <a:pt x="813564" y="2124251"/>
                </a:lnTo>
                <a:lnTo>
                  <a:pt x="847543" y="2115341"/>
                </a:lnTo>
                <a:cubicBezTo>
                  <a:pt x="886412" y="2100880"/>
                  <a:pt x="922818" y="2076063"/>
                  <a:pt x="963942" y="2055231"/>
                </a:cubicBezTo>
                <a:lnTo>
                  <a:pt x="1124413" y="1987804"/>
                </a:lnTo>
                <a:lnTo>
                  <a:pt x="1123589" y="1986081"/>
                </a:lnTo>
                <a:cubicBezTo>
                  <a:pt x="1113109" y="1957893"/>
                  <a:pt x="1117104" y="1946564"/>
                  <a:pt x="1110675" y="1920784"/>
                </a:cubicBezTo>
                <a:lnTo>
                  <a:pt x="1109999" y="1917856"/>
                </a:lnTo>
                <a:lnTo>
                  <a:pt x="1105242" y="1919321"/>
                </a:lnTo>
                <a:lnTo>
                  <a:pt x="1094394" y="1921710"/>
                </a:lnTo>
                <a:lnTo>
                  <a:pt x="1109367" y="1915134"/>
                </a:lnTo>
                <a:lnTo>
                  <a:pt x="1104688" y="1894914"/>
                </a:lnTo>
                <a:cubicBezTo>
                  <a:pt x="1101210" y="1886829"/>
                  <a:pt x="1097499" y="1879398"/>
                  <a:pt x="1097318" y="1872965"/>
                </a:cubicBezTo>
                <a:cubicBezTo>
                  <a:pt x="1098487" y="1855743"/>
                  <a:pt x="1104326" y="1839185"/>
                  <a:pt x="1101810" y="1832420"/>
                </a:cubicBezTo>
                <a:cubicBezTo>
                  <a:pt x="1099296" y="1825655"/>
                  <a:pt x="1087644" y="1814689"/>
                  <a:pt x="1085130" y="1807924"/>
                </a:cubicBezTo>
                <a:cubicBezTo>
                  <a:pt x="1084459" y="1795929"/>
                  <a:pt x="1094653" y="1780910"/>
                  <a:pt x="1093983" y="1768915"/>
                </a:cubicBezTo>
                <a:cubicBezTo>
                  <a:pt x="1094358" y="1759740"/>
                  <a:pt x="1091110" y="1751002"/>
                  <a:pt x="1086772" y="1741879"/>
                </a:cubicBezTo>
                <a:lnTo>
                  <a:pt x="1074410" y="1715498"/>
                </a:lnTo>
                <a:lnTo>
                  <a:pt x="1066677" y="1708253"/>
                </a:lnTo>
                <a:cubicBezTo>
                  <a:pt x="1064795" y="1705814"/>
                  <a:pt x="1065520" y="1705110"/>
                  <a:pt x="1070257" y="1707361"/>
                </a:cubicBezTo>
                <a:lnTo>
                  <a:pt x="1074524" y="1709742"/>
                </a:lnTo>
                <a:lnTo>
                  <a:pt x="1078382" y="1702549"/>
                </a:lnTo>
                <a:lnTo>
                  <a:pt x="1079090" y="1698956"/>
                </a:lnTo>
                <a:lnTo>
                  <a:pt x="1065561" y="1688118"/>
                </a:lnTo>
                <a:cubicBezTo>
                  <a:pt x="1040131" y="1668363"/>
                  <a:pt x="1044514" y="1669304"/>
                  <a:pt x="1059569" y="1677909"/>
                </a:cubicBezTo>
                <a:lnTo>
                  <a:pt x="1080687" y="1690660"/>
                </a:lnTo>
                <a:lnTo>
                  <a:pt x="1074512" y="1656483"/>
                </a:lnTo>
                <a:cubicBezTo>
                  <a:pt x="1070229" y="1645175"/>
                  <a:pt x="1065081" y="1634298"/>
                  <a:pt x="1063125" y="1624791"/>
                </a:cubicBezTo>
                <a:cubicBezTo>
                  <a:pt x="1064605" y="1606696"/>
                  <a:pt x="1072283" y="1584911"/>
                  <a:pt x="1067253" y="1571378"/>
                </a:cubicBezTo>
                <a:cubicBezTo>
                  <a:pt x="1069403" y="1565280"/>
                  <a:pt x="1048730" y="1552112"/>
                  <a:pt x="1046214" y="1545346"/>
                </a:cubicBezTo>
                <a:cubicBezTo>
                  <a:pt x="1042973" y="1538327"/>
                  <a:pt x="1058252" y="1525098"/>
                  <a:pt x="1057581" y="1513103"/>
                </a:cubicBezTo>
                <a:cubicBezTo>
                  <a:pt x="1061267" y="1502647"/>
                  <a:pt x="1049981" y="1504545"/>
                  <a:pt x="1047466" y="1497781"/>
                </a:cubicBezTo>
                <a:cubicBezTo>
                  <a:pt x="1048542" y="1494731"/>
                  <a:pt x="1050001" y="1490592"/>
                  <a:pt x="1050877" y="1486369"/>
                </a:cubicBezTo>
                <a:lnTo>
                  <a:pt x="1050833" y="1480465"/>
                </a:lnTo>
                <a:lnTo>
                  <a:pt x="1041530" y="1473707"/>
                </a:lnTo>
                <a:cubicBezTo>
                  <a:pt x="1022755" y="1460751"/>
                  <a:pt x="1000931" y="1446401"/>
                  <a:pt x="984629" y="1433549"/>
                </a:cubicBezTo>
                <a:cubicBezTo>
                  <a:pt x="952509" y="1407682"/>
                  <a:pt x="924310" y="1386163"/>
                  <a:pt x="895502" y="1364446"/>
                </a:cubicBezTo>
                <a:lnTo>
                  <a:pt x="824326" y="1310519"/>
                </a:lnTo>
                <a:lnTo>
                  <a:pt x="843608" y="1320914"/>
                </a:lnTo>
                <a:cubicBezTo>
                  <a:pt x="872103" y="1338551"/>
                  <a:pt x="920140" y="1370817"/>
                  <a:pt x="931247" y="1362621"/>
                </a:cubicBezTo>
                <a:cubicBezTo>
                  <a:pt x="932424" y="1356488"/>
                  <a:pt x="820136" y="1295731"/>
                  <a:pt x="825089" y="1303039"/>
                </a:cubicBezTo>
                <a:cubicBezTo>
                  <a:pt x="821312" y="1289601"/>
                  <a:pt x="837302" y="1272539"/>
                  <a:pt x="848035" y="1288373"/>
                </a:cubicBezTo>
                <a:cubicBezTo>
                  <a:pt x="832348" y="1265233"/>
                  <a:pt x="854165" y="1289551"/>
                  <a:pt x="817888" y="1268812"/>
                </a:cubicBezTo>
                <a:cubicBezTo>
                  <a:pt x="794621" y="1254811"/>
                  <a:pt x="792437" y="1249624"/>
                  <a:pt x="796072" y="1247938"/>
                </a:cubicBezTo>
                <a:lnTo>
                  <a:pt x="804101" y="1248017"/>
                </a:lnTo>
                <a:lnTo>
                  <a:pt x="821650" y="1263393"/>
                </a:lnTo>
                <a:cubicBezTo>
                  <a:pt x="830130" y="1270206"/>
                  <a:pt x="839231" y="1276544"/>
                  <a:pt x="849319" y="1281497"/>
                </a:cubicBezTo>
                <a:cubicBezTo>
                  <a:pt x="857126" y="1285331"/>
                  <a:pt x="853153" y="1273688"/>
                  <a:pt x="860961" y="1277522"/>
                </a:cubicBezTo>
                <a:cubicBezTo>
                  <a:pt x="891507" y="1287677"/>
                  <a:pt x="956468" y="1349458"/>
                  <a:pt x="990339" y="1370936"/>
                </a:cubicBezTo>
                <a:cubicBezTo>
                  <a:pt x="1030683" y="1390746"/>
                  <a:pt x="982460" y="1357376"/>
                  <a:pt x="968110" y="1345483"/>
                </a:cubicBezTo>
                <a:cubicBezTo>
                  <a:pt x="951887" y="1332471"/>
                  <a:pt x="930799" y="1316108"/>
                  <a:pt x="907404" y="1298298"/>
                </a:cubicBezTo>
                <a:lnTo>
                  <a:pt x="893173" y="1287630"/>
                </a:lnTo>
                <a:lnTo>
                  <a:pt x="899474" y="1290833"/>
                </a:lnTo>
                <a:cubicBezTo>
                  <a:pt x="899474" y="1290833"/>
                  <a:pt x="907959" y="1279749"/>
                  <a:pt x="917465" y="1268861"/>
                </a:cubicBezTo>
                <a:cubicBezTo>
                  <a:pt x="934679" y="1278522"/>
                  <a:pt x="964002" y="1296865"/>
                  <a:pt x="964002" y="1296865"/>
                </a:cubicBezTo>
                <a:cubicBezTo>
                  <a:pt x="985768" y="1288330"/>
                  <a:pt x="941988" y="1273567"/>
                  <a:pt x="941988" y="1273567"/>
                </a:cubicBezTo>
                <a:cubicBezTo>
                  <a:pt x="926146" y="1256754"/>
                  <a:pt x="865101" y="1199476"/>
                  <a:pt x="863924" y="1205607"/>
                </a:cubicBezTo>
                <a:cubicBezTo>
                  <a:pt x="873585" y="1188392"/>
                  <a:pt x="906683" y="1220174"/>
                  <a:pt x="941938" y="1240715"/>
                </a:cubicBezTo>
                <a:cubicBezTo>
                  <a:pt x="954122" y="1246233"/>
                  <a:pt x="985515" y="1262060"/>
                  <a:pt x="1007598" y="1271199"/>
                </a:cubicBezTo>
                <a:lnTo>
                  <a:pt x="1019922" y="1275775"/>
                </a:lnTo>
                <a:lnTo>
                  <a:pt x="1022796" y="1266784"/>
                </a:lnTo>
                <a:lnTo>
                  <a:pt x="1017394" y="1261559"/>
                </a:lnTo>
                <a:cubicBezTo>
                  <a:pt x="994204" y="1244392"/>
                  <a:pt x="970033" y="1232336"/>
                  <a:pt x="940713" y="1213993"/>
                </a:cubicBezTo>
                <a:cubicBezTo>
                  <a:pt x="828774" y="1145886"/>
                  <a:pt x="818868" y="1131271"/>
                  <a:pt x="717819" y="1072671"/>
                </a:cubicBezTo>
                <a:cubicBezTo>
                  <a:pt x="706735" y="1064185"/>
                  <a:pt x="599555" y="1004409"/>
                  <a:pt x="649465" y="1020348"/>
                </a:cubicBezTo>
                <a:cubicBezTo>
                  <a:pt x="686095" y="1033736"/>
                  <a:pt x="755469" y="1086255"/>
                  <a:pt x="778814" y="1097095"/>
                </a:cubicBezTo>
                <a:cubicBezTo>
                  <a:pt x="817744" y="1117812"/>
                  <a:pt x="858502" y="1137292"/>
                  <a:pt x="897916" y="1154791"/>
                </a:cubicBezTo>
                <a:lnTo>
                  <a:pt x="923325" y="1165275"/>
                </a:lnTo>
                <a:lnTo>
                  <a:pt x="938729" y="1175891"/>
                </a:lnTo>
                <a:lnTo>
                  <a:pt x="997833" y="1218155"/>
                </a:lnTo>
                <a:lnTo>
                  <a:pt x="995921" y="1213117"/>
                </a:lnTo>
                <a:lnTo>
                  <a:pt x="994687" y="1197544"/>
                </a:lnTo>
                <a:lnTo>
                  <a:pt x="988462" y="1192151"/>
                </a:lnTo>
                <a:lnTo>
                  <a:pt x="994603" y="1194685"/>
                </a:lnTo>
                <a:lnTo>
                  <a:pt x="995090" y="1183005"/>
                </a:lnTo>
                <a:lnTo>
                  <a:pt x="977652" y="1169717"/>
                </a:lnTo>
                <a:cubicBezTo>
                  <a:pt x="968803" y="1162175"/>
                  <a:pt x="963014" y="1155767"/>
                  <a:pt x="965136" y="1152996"/>
                </a:cubicBezTo>
                <a:cubicBezTo>
                  <a:pt x="965455" y="1151335"/>
                  <a:pt x="968795" y="1151612"/>
                  <a:pt x="974287" y="1153269"/>
                </a:cubicBezTo>
                <a:lnTo>
                  <a:pt x="992005" y="1160135"/>
                </a:lnTo>
                <a:lnTo>
                  <a:pt x="988355" y="1150316"/>
                </a:lnTo>
                <a:cubicBezTo>
                  <a:pt x="986101" y="1144255"/>
                  <a:pt x="984110" y="1138899"/>
                  <a:pt x="982643" y="1134952"/>
                </a:cubicBezTo>
                <a:lnTo>
                  <a:pt x="984805" y="1118077"/>
                </a:lnTo>
                <a:lnTo>
                  <a:pt x="983779" y="1117184"/>
                </a:lnTo>
                <a:cubicBezTo>
                  <a:pt x="980902" y="1114157"/>
                  <a:pt x="979408" y="1111768"/>
                  <a:pt x="979702" y="1110235"/>
                </a:cubicBezTo>
                <a:cubicBezTo>
                  <a:pt x="980046" y="1108447"/>
                  <a:pt x="983333" y="1106496"/>
                  <a:pt x="987976" y="1104557"/>
                </a:cubicBezTo>
                <a:lnTo>
                  <a:pt x="988674" y="1104318"/>
                </a:lnTo>
                <a:lnTo>
                  <a:pt x="989650" y="1101172"/>
                </a:lnTo>
                <a:cubicBezTo>
                  <a:pt x="988980" y="1089179"/>
                  <a:pt x="980263" y="1086107"/>
                  <a:pt x="977328" y="1078215"/>
                </a:cubicBezTo>
                <a:cubicBezTo>
                  <a:pt x="974142" y="1059454"/>
                  <a:pt x="984338" y="1044433"/>
                  <a:pt x="984338" y="1044433"/>
                </a:cubicBezTo>
                <a:cubicBezTo>
                  <a:pt x="984338" y="1044433"/>
                  <a:pt x="965427" y="1056381"/>
                  <a:pt x="966179" y="1038032"/>
                </a:cubicBezTo>
                <a:cubicBezTo>
                  <a:pt x="964921" y="1034650"/>
                  <a:pt x="966303" y="1030728"/>
                  <a:pt x="968231" y="1026998"/>
                </a:cubicBezTo>
                <a:lnTo>
                  <a:pt x="968918" y="1025723"/>
                </a:lnTo>
                <a:lnTo>
                  <a:pt x="806109" y="909006"/>
                </a:lnTo>
                <a:lnTo>
                  <a:pt x="868795" y="937438"/>
                </a:lnTo>
                <a:cubicBezTo>
                  <a:pt x="877913" y="942368"/>
                  <a:pt x="914466" y="965808"/>
                  <a:pt x="950718" y="986673"/>
                </a:cubicBezTo>
                <a:lnTo>
                  <a:pt x="1000619" y="1012991"/>
                </a:lnTo>
                <a:lnTo>
                  <a:pt x="1010892" y="1010928"/>
                </a:lnTo>
                <a:lnTo>
                  <a:pt x="991422" y="996076"/>
                </a:lnTo>
                <a:cubicBezTo>
                  <a:pt x="975144" y="982225"/>
                  <a:pt x="961465" y="967944"/>
                  <a:pt x="967595" y="969122"/>
                </a:cubicBezTo>
                <a:cubicBezTo>
                  <a:pt x="985222" y="972506"/>
                  <a:pt x="1002330" y="978240"/>
                  <a:pt x="1019123" y="985354"/>
                </a:cubicBezTo>
                <a:lnTo>
                  <a:pt x="1053561" y="1002359"/>
                </a:lnTo>
                <a:lnTo>
                  <a:pt x="1081207" y="996808"/>
                </a:lnTo>
                <a:lnTo>
                  <a:pt x="1118110" y="987206"/>
                </a:lnTo>
                <a:lnTo>
                  <a:pt x="1116062" y="984911"/>
                </a:lnTo>
                <a:lnTo>
                  <a:pt x="1123717" y="985747"/>
                </a:lnTo>
                <a:lnTo>
                  <a:pt x="1161404" y="975941"/>
                </a:lnTo>
                <a:lnTo>
                  <a:pt x="1166951" y="974337"/>
                </a:lnTo>
                <a:lnTo>
                  <a:pt x="1159495" y="969329"/>
                </a:lnTo>
                <a:cubicBezTo>
                  <a:pt x="1100853" y="931005"/>
                  <a:pt x="993215" y="864649"/>
                  <a:pt x="1078316" y="905620"/>
                </a:cubicBezTo>
                <a:cubicBezTo>
                  <a:pt x="1110700" y="924551"/>
                  <a:pt x="1140561" y="940084"/>
                  <a:pt x="1170095" y="953171"/>
                </a:cubicBezTo>
                <a:lnTo>
                  <a:pt x="1201016" y="964486"/>
                </a:lnTo>
                <a:lnTo>
                  <a:pt x="1244975" y="951773"/>
                </a:lnTo>
                <a:lnTo>
                  <a:pt x="1246388" y="946894"/>
                </a:lnTo>
                <a:cubicBezTo>
                  <a:pt x="1249569" y="939294"/>
                  <a:pt x="1254410" y="932013"/>
                  <a:pt x="1257475" y="932601"/>
                </a:cubicBezTo>
                <a:cubicBezTo>
                  <a:pt x="1223200" y="906951"/>
                  <a:pt x="1177065" y="904449"/>
                  <a:pt x="1148921" y="879977"/>
                </a:cubicBezTo>
                <a:cubicBezTo>
                  <a:pt x="1138033" y="870470"/>
                  <a:pt x="1139212" y="864339"/>
                  <a:pt x="1135435" y="850901"/>
                </a:cubicBezTo>
                <a:cubicBezTo>
                  <a:pt x="1114794" y="820451"/>
                  <a:pt x="1072035" y="805885"/>
                  <a:pt x="1035757" y="785147"/>
                </a:cubicBezTo>
                <a:cubicBezTo>
                  <a:pt x="960098" y="737778"/>
                  <a:pt x="885820" y="710804"/>
                  <a:pt x="817467" y="658480"/>
                </a:cubicBezTo>
                <a:cubicBezTo>
                  <a:pt x="908961" y="695116"/>
                  <a:pt x="967405" y="732826"/>
                  <a:pt x="1058703" y="770482"/>
                </a:cubicBezTo>
                <a:cubicBezTo>
                  <a:pt x="1084247" y="775386"/>
                  <a:pt x="1124653" y="802214"/>
                  <a:pt x="1178144" y="832613"/>
                </a:cubicBezTo>
                <a:cubicBezTo>
                  <a:pt x="1208641" y="844825"/>
                  <a:pt x="1356030" y="932451"/>
                  <a:pt x="1276946" y="864295"/>
                </a:cubicBezTo>
                <a:cubicBezTo>
                  <a:pt x="1258709" y="854438"/>
                  <a:pt x="1183048" y="807068"/>
                  <a:pt x="1170942" y="798387"/>
                </a:cubicBezTo>
                <a:cubicBezTo>
                  <a:pt x="1165990" y="791080"/>
                  <a:pt x="1168539" y="777795"/>
                  <a:pt x="1168539" y="777795"/>
                </a:cubicBezTo>
                <a:cubicBezTo>
                  <a:pt x="1140396" y="753322"/>
                  <a:pt x="1103767" y="739934"/>
                  <a:pt x="1073465" y="726700"/>
                </a:cubicBezTo>
                <a:cubicBezTo>
                  <a:pt x="1050275" y="709534"/>
                  <a:pt x="988103" y="691241"/>
                  <a:pt x="985699" y="670650"/>
                </a:cubicBezTo>
                <a:cubicBezTo>
                  <a:pt x="983295" y="650058"/>
                  <a:pt x="1026929" y="698695"/>
                  <a:pt x="1011244" y="675553"/>
                </a:cubicBezTo>
                <a:cubicBezTo>
                  <a:pt x="990604" y="645104"/>
                  <a:pt x="914943" y="597736"/>
                  <a:pt x="1010018" y="648831"/>
                </a:cubicBezTo>
                <a:cubicBezTo>
                  <a:pt x="1081900" y="682763"/>
                  <a:pt x="1109848" y="708258"/>
                  <a:pt x="1196388" y="737586"/>
                </a:cubicBezTo>
                <a:cubicBezTo>
                  <a:pt x="1196388" y="737586"/>
                  <a:pt x="1196155" y="738799"/>
                  <a:pt x="1195864" y="740316"/>
                </a:cubicBezTo>
                <a:lnTo>
                  <a:pt x="1195511" y="742155"/>
                </a:lnTo>
                <a:lnTo>
                  <a:pt x="1194816" y="745776"/>
                </a:lnTo>
                <a:cubicBezTo>
                  <a:pt x="1194641" y="746687"/>
                  <a:pt x="1194757" y="746080"/>
                  <a:pt x="1194991" y="744866"/>
                </a:cubicBezTo>
                <a:lnTo>
                  <a:pt x="1195511" y="742155"/>
                </a:lnTo>
                <a:lnTo>
                  <a:pt x="1196388" y="737586"/>
                </a:lnTo>
                <a:cubicBezTo>
                  <a:pt x="1180701" y="714444"/>
                  <a:pt x="1074543" y="654864"/>
                  <a:pt x="1051354" y="637697"/>
                </a:cubicBezTo>
                <a:cubicBezTo>
                  <a:pt x="1013499" y="597586"/>
                  <a:pt x="1053904" y="624414"/>
                  <a:pt x="1084205" y="637648"/>
                </a:cubicBezTo>
                <a:cubicBezTo>
                  <a:pt x="975798" y="551148"/>
                  <a:pt x="846696" y="506232"/>
                  <a:pt x="737114" y="425864"/>
                </a:cubicBezTo>
                <a:cubicBezTo>
                  <a:pt x="662119" y="372266"/>
                  <a:pt x="586497" y="323315"/>
                  <a:pt x="510877" y="274365"/>
                </a:cubicBezTo>
                <a:lnTo>
                  <a:pt x="479236" y="253177"/>
                </a:lnTo>
                <a:lnTo>
                  <a:pt x="478460" y="246332"/>
                </a:lnTo>
                <a:lnTo>
                  <a:pt x="480301" y="235251"/>
                </a:lnTo>
                <a:lnTo>
                  <a:pt x="542361" y="273505"/>
                </a:lnTo>
                <a:cubicBezTo>
                  <a:pt x="571015" y="290148"/>
                  <a:pt x="600699" y="305911"/>
                  <a:pt x="632434" y="319950"/>
                </a:cubicBezTo>
                <a:cubicBezTo>
                  <a:pt x="643168" y="335784"/>
                  <a:pt x="660382" y="345446"/>
                  <a:pt x="679796" y="349172"/>
                </a:cubicBezTo>
                <a:lnTo>
                  <a:pt x="680536" y="355506"/>
                </a:lnTo>
                <a:lnTo>
                  <a:pt x="680698" y="356894"/>
                </a:lnTo>
                <a:cubicBezTo>
                  <a:pt x="680848" y="358181"/>
                  <a:pt x="680923" y="358825"/>
                  <a:pt x="680810" y="357859"/>
                </a:cubicBezTo>
                <a:lnTo>
                  <a:pt x="680536" y="355506"/>
                </a:lnTo>
                <a:lnTo>
                  <a:pt x="680134" y="352068"/>
                </a:lnTo>
                <a:cubicBezTo>
                  <a:pt x="679947" y="350459"/>
                  <a:pt x="679796" y="349172"/>
                  <a:pt x="679796" y="349172"/>
                </a:cubicBezTo>
                <a:cubicBezTo>
                  <a:pt x="676019" y="335734"/>
                  <a:pt x="657979" y="324854"/>
                  <a:pt x="632434" y="319950"/>
                </a:cubicBezTo>
                <a:cubicBezTo>
                  <a:pt x="601323" y="294376"/>
                  <a:pt x="568043" y="271830"/>
                  <a:pt x="533975" y="249928"/>
                </a:cubicBezTo>
                <a:lnTo>
                  <a:pt x="496746" y="226055"/>
                </a:lnTo>
                <a:lnTo>
                  <a:pt x="502019" y="217425"/>
                </a:lnTo>
                <a:lnTo>
                  <a:pt x="510249" y="216963"/>
                </a:lnTo>
                <a:lnTo>
                  <a:pt x="814310" y="404531"/>
                </a:lnTo>
                <a:cubicBezTo>
                  <a:pt x="935694" y="477233"/>
                  <a:pt x="1058713" y="546937"/>
                  <a:pt x="1187861" y="610932"/>
                </a:cubicBezTo>
                <a:cubicBezTo>
                  <a:pt x="1212229" y="621967"/>
                  <a:pt x="1315837" y="694831"/>
                  <a:pt x="1337604" y="686296"/>
                </a:cubicBezTo>
                <a:cubicBezTo>
                  <a:pt x="1338978" y="679144"/>
                  <a:pt x="1326872" y="670464"/>
                  <a:pt x="1326872" y="670464"/>
                </a:cubicBezTo>
                <a:cubicBezTo>
                  <a:pt x="1269448" y="632952"/>
                  <a:pt x="1214583" y="609705"/>
                  <a:pt x="1171979" y="588812"/>
                </a:cubicBezTo>
                <a:cubicBezTo>
                  <a:pt x="1131769" y="560963"/>
                  <a:pt x="1051557" y="531789"/>
                  <a:pt x="1024590" y="501185"/>
                </a:cubicBezTo>
                <a:cubicBezTo>
                  <a:pt x="1019637" y="493878"/>
                  <a:pt x="1022187" y="480595"/>
                  <a:pt x="1016057" y="479418"/>
                </a:cubicBezTo>
                <a:cubicBezTo>
                  <a:pt x="992867" y="462252"/>
                  <a:pt x="914853" y="427144"/>
                  <a:pt x="892839" y="403847"/>
                </a:cubicBezTo>
                <a:cubicBezTo>
                  <a:pt x="880929" y="394145"/>
                  <a:pt x="884460" y="375753"/>
                  <a:pt x="884460" y="375753"/>
                </a:cubicBezTo>
                <a:cubicBezTo>
                  <a:pt x="884460" y="375753"/>
                  <a:pt x="881738" y="373375"/>
                  <a:pt x="877356" y="370680"/>
                </a:cubicBezTo>
                <a:lnTo>
                  <a:pt x="869029" y="367272"/>
                </a:lnTo>
                <a:lnTo>
                  <a:pt x="860445" y="360449"/>
                </a:lnTo>
                <a:lnTo>
                  <a:pt x="860554" y="358184"/>
                </a:lnTo>
                <a:cubicBezTo>
                  <a:pt x="859934" y="357271"/>
                  <a:pt x="858401" y="356976"/>
                  <a:pt x="855336" y="356387"/>
                </a:cubicBezTo>
                <a:lnTo>
                  <a:pt x="860445" y="360449"/>
                </a:lnTo>
                <a:lnTo>
                  <a:pt x="860290" y="363695"/>
                </a:lnTo>
                <a:cubicBezTo>
                  <a:pt x="850382" y="349080"/>
                  <a:pt x="834345" y="333287"/>
                  <a:pt x="834345" y="333287"/>
                </a:cubicBezTo>
                <a:cubicBezTo>
                  <a:pt x="844203" y="315050"/>
                  <a:pt x="907651" y="392918"/>
                  <a:pt x="963694" y="410034"/>
                </a:cubicBezTo>
                <a:cubicBezTo>
                  <a:pt x="969823" y="411211"/>
                  <a:pt x="990414" y="408808"/>
                  <a:pt x="996544" y="409985"/>
                </a:cubicBezTo>
                <a:cubicBezTo>
                  <a:pt x="1033173" y="423373"/>
                  <a:pt x="1075580" y="445288"/>
                  <a:pt x="1123294" y="467162"/>
                </a:cubicBezTo>
                <a:cubicBezTo>
                  <a:pt x="1141529" y="477020"/>
                  <a:pt x="1288918" y="564647"/>
                  <a:pt x="1295048" y="565824"/>
                </a:cubicBezTo>
                <a:cubicBezTo>
                  <a:pt x="1302356" y="560869"/>
                  <a:pt x="1288870" y="531794"/>
                  <a:pt x="1282894" y="524289"/>
                </a:cubicBezTo>
                <a:cubicBezTo>
                  <a:pt x="1271811" y="515805"/>
                  <a:pt x="1164630" y="456027"/>
                  <a:pt x="1237733" y="489132"/>
                </a:cubicBezTo>
                <a:cubicBezTo>
                  <a:pt x="1315746" y="524240"/>
                  <a:pt x="1180461" y="445294"/>
                  <a:pt x="1162227" y="435437"/>
                </a:cubicBezTo>
                <a:cubicBezTo>
                  <a:pt x="1114865" y="406214"/>
                  <a:pt x="1074460" y="379386"/>
                  <a:pt x="1057246" y="369724"/>
                </a:cubicBezTo>
                <a:cubicBezTo>
                  <a:pt x="963524" y="308823"/>
                  <a:pt x="875513" y="254051"/>
                  <a:pt x="789757" y="200638"/>
                </a:cubicBezTo>
                <a:lnTo>
                  <a:pt x="693714" y="139777"/>
                </a:lnTo>
                <a:lnTo>
                  <a:pt x="702415" y="135016"/>
                </a:lnTo>
                <a:lnTo>
                  <a:pt x="705069" y="133782"/>
                </a:lnTo>
                <a:lnTo>
                  <a:pt x="861268" y="226154"/>
                </a:lnTo>
                <a:cubicBezTo>
                  <a:pt x="896524" y="246695"/>
                  <a:pt x="976983" y="307698"/>
                  <a:pt x="1008657" y="313780"/>
                </a:cubicBezTo>
                <a:cubicBezTo>
                  <a:pt x="1020919" y="316134"/>
                  <a:pt x="1024450" y="297741"/>
                  <a:pt x="1045237" y="294316"/>
                </a:cubicBezTo>
                <a:cubicBezTo>
                  <a:pt x="1071959" y="293088"/>
                  <a:pt x="1081669" y="308728"/>
                  <a:pt x="1117121" y="328247"/>
                </a:cubicBezTo>
                <a:cubicBezTo>
                  <a:pt x="1147618" y="340458"/>
                  <a:pt x="1173163" y="345362"/>
                  <a:pt x="1191400" y="355220"/>
                </a:cubicBezTo>
                <a:cubicBezTo>
                  <a:pt x="1268236" y="396460"/>
                  <a:pt x="1332812" y="435343"/>
                  <a:pt x="1416802" y="477953"/>
                </a:cubicBezTo>
                <a:cubicBezTo>
                  <a:pt x="1416802" y="477953"/>
                  <a:pt x="1479024" y="529102"/>
                  <a:pt x="1487508" y="518016"/>
                </a:cubicBezTo>
                <a:cubicBezTo>
                  <a:pt x="1491771" y="515126"/>
                  <a:pt x="1471666" y="501202"/>
                  <a:pt x="1454904" y="490567"/>
                </a:cubicBezTo>
                <a:lnTo>
                  <a:pt x="1441972" y="482681"/>
                </a:lnTo>
                <a:lnTo>
                  <a:pt x="1442346" y="482858"/>
                </a:lnTo>
                <a:lnTo>
                  <a:pt x="1439744" y="481323"/>
                </a:lnTo>
                <a:lnTo>
                  <a:pt x="1435728" y="478874"/>
                </a:lnTo>
                <a:cubicBezTo>
                  <a:pt x="1434105" y="477933"/>
                  <a:pt x="1433556" y="477645"/>
                  <a:pt x="1434515" y="478235"/>
                </a:cubicBezTo>
                <a:lnTo>
                  <a:pt x="1439744" y="481323"/>
                </a:lnTo>
                <a:lnTo>
                  <a:pt x="1441972" y="482681"/>
                </a:lnTo>
                <a:lnTo>
                  <a:pt x="1334825" y="431757"/>
                </a:lnTo>
                <a:cubicBezTo>
                  <a:pt x="1297960" y="414085"/>
                  <a:pt x="1265073" y="396382"/>
                  <a:pt x="1251176" y="380470"/>
                </a:cubicBezTo>
                <a:cubicBezTo>
                  <a:pt x="1240092" y="371985"/>
                  <a:pt x="1242643" y="358703"/>
                  <a:pt x="1237690" y="351394"/>
                </a:cubicBezTo>
                <a:cubicBezTo>
                  <a:pt x="1225583" y="342713"/>
                  <a:pt x="1196107" y="330697"/>
                  <a:pt x="1173113" y="312509"/>
                </a:cubicBezTo>
                <a:cubicBezTo>
                  <a:pt x="1154877" y="302651"/>
                  <a:pt x="1073242" y="247778"/>
                  <a:pt x="1134237" y="272204"/>
                </a:cubicBezTo>
                <a:cubicBezTo>
                  <a:pt x="1171887" y="285788"/>
                  <a:pt x="1210919" y="319768"/>
                  <a:pt x="1228133" y="329430"/>
                </a:cubicBezTo>
                <a:cubicBezTo>
                  <a:pt x="1246174" y="340310"/>
                  <a:pt x="1266961" y="336884"/>
                  <a:pt x="1273091" y="338061"/>
                </a:cubicBezTo>
                <a:cubicBezTo>
                  <a:pt x="1283980" y="347567"/>
                  <a:pt x="1289955" y="355072"/>
                  <a:pt x="1307169" y="364733"/>
                </a:cubicBezTo>
                <a:cubicBezTo>
                  <a:pt x="1313300" y="365912"/>
                  <a:pt x="1338846" y="370814"/>
                  <a:pt x="1351106" y="373169"/>
                </a:cubicBezTo>
                <a:cubicBezTo>
                  <a:pt x="1363212" y="381850"/>
                  <a:pt x="1411750" y="404942"/>
                  <a:pt x="1453332" y="425637"/>
                </a:cubicBezTo>
                <a:cubicBezTo>
                  <a:pt x="1494914" y="446335"/>
                  <a:pt x="1597139" y="498804"/>
                  <a:pt x="1526590" y="452416"/>
                </a:cubicBezTo>
                <a:cubicBezTo>
                  <a:pt x="1463189" y="407401"/>
                  <a:pt x="1377828" y="371941"/>
                  <a:pt x="1313251" y="333058"/>
                </a:cubicBezTo>
                <a:cubicBezTo>
                  <a:pt x="1253630" y="301481"/>
                  <a:pt x="1196360" y="257644"/>
                  <a:pt x="1137718" y="220958"/>
                </a:cubicBezTo>
                <a:cubicBezTo>
                  <a:pt x="1120700" y="210275"/>
                  <a:pt x="1062060" y="173589"/>
                  <a:pt x="1092556" y="185800"/>
                </a:cubicBezTo>
                <a:cubicBezTo>
                  <a:pt x="1169394" y="227038"/>
                  <a:pt x="1238922" y="273231"/>
                  <a:pt x="1310848" y="312466"/>
                </a:cubicBezTo>
                <a:cubicBezTo>
                  <a:pt x="1351056" y="340316"/>
                  <a:pt x="1416655" y="379396"/>
                  <a:pt x="1378956" y="332957"/>
                </a:cubicBezTo>
                <a:cubicBezTo>
                  <a:pt x="1346054" y="300155"/>
                  <a:pt x="1297515" y="277063"/>
                  <a:pt x="1263241" y="251413"/>
                </a:cubicBezTo>
                <a:cubicBezTo>
                  <a:pt x="1140122" y="175333"/>
                  <a:pt x="1012493" y="96532"/>
                  <a:pt x="885756" y="17903"/>
                </a:cubicBezTo>
                <a:close/>
                <a:moveTo>
                  <a:pt x="859499" y="554"/>
                </a:moveTo>
                <a:cubicBezTo>
                  <a:pt x="861844" y="-111"/>
                  <a:pt x="863462" y="-528"/>
                  <a:pt x="862504" y="1424"/>
                </a:cubicBezTo>
                <a:lnTo>
                  <a:pt x="861227" y="2578"/>
                </a:lnTo>
                <a:lnTo>
                  <a:pt x="858167" y="66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81765626"/>
      </p:ext>
    </p:extLst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33987" y="1433553"/>
            <a:ext cx="5084743" cy="3939515"/>
          </a:xfrm>
          <a:custGeom>
            <a:avLst/>
            <a:gdLst>
              <a:gd name="connsiteX0" fmla="*/ 1421573 w 5084743"/>
              <a:gd name="connsiteY0" fmla="*/ 3763848 h 3939515"/>
              <a:gd name="connsiteX1" fmla="*/ 1420143 w 5084743"/>
              <a:gd name="connsiteY1" fmla="*/ 3766177 h 3939515"/>
              <a:gd name="connsiteX2" fmla="*/ 1412141 w 5084743"/>
              <a:gd name="connsiteY2" fmla="*/ 3764803 h 3939515"/>
              <a:gd name="connsiteX3" fmla="*/ 1421573 w 5084743"/>
              <a:gd name="connsiteY3" fmla="*/ 3763848 h 3939515"/>
              <a:gd name="connsiteX4" fmla="*/ 1451479 w 5084743"/>
              <a:gd name="connsiteY4" fmla="*/ 3760816 h 3939515"/>
              <a:gd name="connsiteX5" fmla="*/ 1447909 w 5084743"/>
              <a:gd name="connsiteY5" fmla="*/ 3766005 h 3939515"/>
              <a:gd name="connsiteX6" fmla="*/ 1430768 w 5084743"/>
              <a:gd name="connsiteY6" fmla="*/ 3766651 h 3939515"/>
              <a:gd name="connsiteX7" fmla="*/ 1431150 w 5084743"/>
              <a:gd name="connsiteY7" fmla="*/ 3762850 h 3939515"/>
              <a:gd name="connsiteX8" fmla="*/ 1451479 w 5084743"/>
              <a:gd name="connsiteY8" fmla="*/ 3760816 h 3939515"/>
              <a:gd name="connsiteX9" fmla="*/ 976218 w 5084743"/>
              <a:gd name="connsiteY9" fmla="*/ 3757565 h 3939515"/>
              <a:gd name="connsiteX10" fmla="*/ 998966 w 5084743"/>
              <a:gd name="connsiteY10" fmla="*/ 3759659 h 3939515"/>
              <a:gd name="connsiteX11" fmla="*/ 1005742 w 5084743"/>
              <a:gd name="connsiteY11" fmla="*/ 3760246 h 3939515"/>
              <a:gd name="connsiteX12" fmla="*/ 935046 w 5084743"/>
              <a:gd name="connsiteY12" fmla="*/ 3761302 h 3939515"/>
              <a:gd name="connsiteX13" fmla="*/ 918371 w 5084743"/>
              <a:gd name="connsiteY13" fmla="*/ 3759118 h 3939515"/>
              <a:gd name="connsiteX14" fmla="*/ 1176628 w 5084743"/>
              <a:gd name="connsiteY14" fmla="*/ 3710823 h 3939515"/>
              <a:gd name="connsiteX15" fmla="*/ 1177590 w 5084743"/>
              <a:gd name="connsiteY15" fmla="*/ 3712327 h 3939515"/>
              <a:gd name="connsiteX16" fmla="*/ 1177922 w 5084743"/>
              <a:gd name="connsiteY16" fmla="*/ 3712846 h 3939515"/>
              <a:gd name="connsiteX17" fmla="*/ 4474112 w 5084743"/>
              <a:gd name="connsiteY17" fmla="*/ 3694497 h 3939515"/>
              <a:gd name="connsiteX18" fmla="*/ 4480078 w 5084743"/>
              <a:gd name="connsiteY18" fmla="*/ 3701233 h 3939515"/>
              <a:gd name="connsiteX19" fmla="*/ 4471787 w 5084743"/>
              <a:gd name="connsiteY19" fmla="*/ 3699000 h 3939515"/>
              <a:gd name="connsiteX20" fmla="*/ 4474112 w 5084743"/>
              <a:gd name="connsiteY20" fmla="*/ 3694497 h 3939515"/>
              <a:gd name="connsiteX21" fmla="*/ 1641754 w 5084743"/>
              <a:gd name="connsiteY21" fmla="*/ 3680946 h 3939515"/>
              <a:gd name="connsiteX22" fmla="*/ 1607442 w 5084743"/>
              <a:gd name="connsiteY22" fmla="*/ 3686417 h 3939515"/>
              <a:gd name="connsiteX23" fmla="*/ 1439886 w 5084743"/>
              <a:gd name="connsiteY23" fmla="*/ 3710335 h 3939515"/>
              <a:gd name="connsiteX24" fmla="*/ 1421460 w 5084743"/>
              <a:gd name="connsiteY24" fmla="*/ 3733443 h 3939515"/>
              <a:gd name="connsiteX25" fmla="*/ 1388819 w 5084743"/>
              <a:gd name="connsiteY25" fmla="*/ 3750498 h 3939515"/>
              <a:gd name="connsiteX26" fmla="*/ 1394088 w 5084743"/>
              <a:gd name="connsiteY26" fmla="*/ 3751251 h 3939515"/>
              <a:gd name="connsiteX27" fmla="*/ 1454689 w 5084743"/>
              <a:gd name="connsiteY27" fmla="*/ 3736137 h 3939515"/>
              <a:gd name="connsiteX28" fmla="*/ 1692705 w 5084743"/>
              <a:gd name="connsiteY28" fmla="*/ 3707831 h 3939515"/>
              <a:gd name="connsiteX29" fmla="*/ 1776632 w 5084743"/>
              <a:gd name="connsiteY29" fmla="*/ 3693157 h 3939515"/>
              <a:gd name="connsiteX30" fmla="*/ 1585968 w 5084743"/>
              <a:gd name="connsiteY30" fmla="*/ 3667064 h 3939515"/>
              <a:gd name="connsiteX31" fmla="*/ 1481127 w 5084743"/>
              <a:gd name="connsiteY31" fmla="*/ 3681361 h 3939515"/>
              <a:gd name="connsiteX32" fmla="*/ 1449828 w 5084743"/>
              <a:gd name="connsiteY32" fmla="*/ 3686084 h 3939515"/>
              <a:gd name="connsiteX33" fmla="*/ 1446507 w 5084743"/>
              <a:gd name="connsiteY33" fmla="*/ 3700644 h 3939515"/>
              <a:gd name="connsiteX34" fmla="*/ 1615757 w 5084743"/>
              <a:gd name="connsiteY34" fmla="*/ 3678371 h 3939515"/>
              <a:gd name="connsiteX35" fmla="*/ 1624149 w 5084743"/>
              <a:gd name="connsiteY35" fmla="*/ 3676874 h 3939515"/>
              <a:gd name="connsiteX36" fmla="*/ 978779 w 5084743"/>
              <a:gd name="connsiteY36" fmla="*/ 3652984 h 3939515"/>
              <a:gd name="connsiteX37" fmla="*/ 975210 w 5084743"/>
              <a:gd name="connsiteY37" fmla="*/ 3655781 h 3939515"/>
              <a:gd name="connsiteX38" fmla="*/ 978268 w 5084743"/>
              <a:gd name="connsiteY38" fmla="*/ 3658353 h 3939515"/>
              <a:gd name="connsiteX39" fmla="*/ 987832 w 5084743"/>
              <a:gd name="connsiteY39" fmla="*/ 3657834 h 3939515"/>
              <a:gd name="connsiteX40" fmla="*/ 978779 w 5084743"/>
              <a:gd name="connsiteY40" fmla="*/ 3652984 h 3939515"/>
              <a:gd name="connsiteX41" fmla="*/ 1516147 w 5084743"/>
              <a:gd name="connsiteY41" fmla="*/ 3651066 h 3939515"/>
              <a:gd name="connsiteX42" fmla="*/ 1513875 w 5084743"/>
              <a:gd name="connsiteY42" fmla="*/ 3651390 h 3939515"/>
              <a:gd name="connsiteX43" fmla="*/ 1449667 w 5084743"/>
              <a:gd name="connsiteY43" fmla="*/ 3659829 h 3939515"/>
              <a:gd name="connsiteX44" fmla="*/ 1450250 w 5084743"/>
              <a:gd name="connsiteY44" fmla="*/ 3661246 h 3939515"/>
              <a:gd name="connsiteX45" fmla="*/ 1454435 w 5084743"/>
              <a:gd name="connsiteY45" fmla="*/ 3665883 h 3939515"/>
              <a:gd name="connsiteX46" fmla="*/ 1454182 w 5084743"/>
              <a:gd name="connsiteY46" fmla="*/ 3666991 h 3939515"/>
              <a:gd name="connsiteX47" fmla="*/ 1507388 w 5084743"/>
              <a:gd name="connsiteY47" fmla="*/ 3660780 h 3939515"/>
              <a:gd name="connsiteX48" fmla="*/ 1546088 w 5084743"/>
              <a:gd name="connsiteY48" fmla="*/ 3655709 h 3939515"/>
              <a:gd name="connsiteX49" fmla="*/ 1529980 w 5084743"/>
              <a:gd name="connsiteY49" fmla="*/ 3651066 h 3939515"/>
              <a:gd name="connsiteX50" fmla="*/ 854884 w 5084743"/>
              <a:gd name="connsiteY50" fmla="*/ 3641886 h 3939515"/>
              <a:gd name="connsiteX51" fmla="*/ 855213 w 5084743"/>
              <a:gd name="connsiteY51" fmla="*/ 3642224 h 3939515"/>
              <a:gd name="connsiteX52" fmla="*/ 845648 w 5084743"/>
              <a:gd name="connsiteY52" fmla="*/ 3648222 h 3939515"/>
              <a:gd name="connsiteX53" fmla="*/ 846660 w 5084743"/>
              <a:gd name="connsiteY53" fmla="*/ 3644952 h 3939515"/>
              <a:gd name="connsiteX54" fmla="*/ 850362 w 5084743"/>
              <a:gd name="connsiteY54" fmla="*/ 3644372 h 3939515"/>
              <a:gd name="connsiteX55" fmla="*/ 850555 w 5084743"/>
              <a:gd name="connsiteY55" fmla="*/ 3637454 h 3939515"/>
              <a:gd name="connsiteX56" fmla="*/ 850648 w 5084743"/>
              <a:gd name="connsiteY56" fmla="*/ 3637549 h 3939515"/>
              <a:gd name="connsiteX57" fmla="*/ 850491 w 5084743"/>
              <a:gd name="connsiteY57" fmla="*/ 3637523 h 3939515"/>
              <a:gd name="connsiteX58" fmla="*/ 1102085 w 5084743"/>
              <a:gd name="connsiteY58" fmla="*/ 3635792 h 3939515"/>
              <a:gd name="connsiteX59" fmla="*/ 1095436 w 5084743"/>
              <a:gd name="connsiteY59" fmla="*/ 3637328 h 3939515"/>
              <a:gd name="connsiteX60" fmla="*/ 1109550 w 5084743"/>
              <a:gd name="connsiteY60" fmla="*/ 3640886 h 3939515"/>
              <a:gd name="connsiteX61" fmla="*/ 1110019 w 5084743"/>
              <a:gd name="connsiteY61" fmla="*/ 3640796 h 3939515"/>
              <a:gd name="connsiteX62" fmla="*/ 1107418 w 5084743"/>
              <a:gd name="connsiteY62" fmla="*/ 3637723 h 3939515"/>
              <a:gd name="connsiteX63" fmla="*/ 1106915 w 5084743"/>
              <a:gd name="connsiteY63" fmla="*/ 3637654 h 3939515"/>
              <a:gd name="connsiteX64" fmla="*/ 1102085 w 5084743"/>
              <a:gd name="connsiteY64" fmla="*/ 3635792 h 3939515"/>
              <a:gd name="connsiteX65" fmla="*/ 727026 w 5084743"/>
              <a:gd name="connsiteY65" fmla="*/ 3477218 h 3939515"/>
              <a:gd name="connsiteX66" fmla="*/ 727026 w 5084743"/>
              <a:gd name="connsiteY66" fmla="*/ 3477218 h 3939515"/>
              <a:gd name="connsiteX67" fmla="*/ 750725 w 5084743"/>
              <a:gd name="connsiteY67" fmla="*/ 3474940 h 3939515"/>
              <a:gd name="connsiteX68" fmla="*/ 743999 w 5084743"/>
              <a:gd name="connsiteY68" fmla="*/ 3476751 h 3939515"/>
              <a:gd name="connsiteX69" fmla="*/ 750725 w 5084743"/>
              <a:gd name="connsiteY69" fmla="*/ 3474940 h 3939515"/>
              <a:gd name="connsiteX70" fmla="*/ 4392863 w 5084743"/>
              <a:gd name="connsiteY70" fmla="*/ 3473941 h 3939515"/>
              <a:gd name="connsiteX71" fmla="*/ 4392863 w 5084743"/>
              <a:gd name="connsiteY71" fmla="*/ 3473941 h 3939515"/>
              <a:gd name="connsiteX72" fmla="*/ 725650 w 5084743"/>
              <a:gd name="connsiteY72" fmla="*/ 3472106 h 3939515"/>
              <a:gd name="connsiteX73" fmla="*/ 726171 w 5084743"/>
              <a:gd name="connsiteY73" fmla="*/ 3474042 h 3939515"/>
              <a:gd name="connsiteX74" fmla="*/ 726167 w 5084743"/>
              <a:gd name="connsiteY74" fmla="*/ 3474024 h 3939515"/>
              <a:gd name="connsiteX75" fmla="*/ 725650 w 5084743"/>
              <a:gd name="connsiteY75" fmla="*/ 3472106 h 3939515"/>
              <a:gd name="connsiteX76" fmla="*/ 697312 w 5084743"/>
              <a:gd name="connsiteY76" fmla="*/ 3470976 h 3939515"/>
              <a:gd name="connsiteX77" fmla="*/ 678515 w 5084743"/>
              <a:gd name="connsiteY77" fmla="*/ 3473394 h 3939515"/>
              <a:gd name="connsiteX78" fmla="*/ 686856 w 5084743"/>
              <a:gd name="connsiteY78" fmla="*/ 3475979 h 3939515"/>
              <a:gd name="connsiteX79" fmla="*/ 705027 w 5084743"/>
              <a:gd name="connsiteY79" fmla="*/ 3474251 h 3939515"/>
              <a:gd name="connsiteX80" fmla="*/ 832636 w 5084743"/>
              <a:gd name="connsiteY80" fmla="*/ 3465661 h 3939515"/>
              <a:gd name="connsiteX81" fmla="*/ 817518 w 5084743"/>
              <a:gd name="connsiteY81" fmla="*/ 3466688 h 3939515"/>
              <a:gd name="connsiteX82" fmla="*/ 803410 w 5084743"/>
              <a:gd name="connsiteY82" fmla="*/ 3468829 h 3939515"/>
              <a:gd name="connsiteX83" fmla="*/ 825729 w 5084743"/>
              <a:gd name="connsiteY83" fmla="*/ 3469996 h 3939515"/>
              <a:gd name="connsiteX84" fmla="*/ 863471 w 5084743"/>
              <a:gd name="connsiteY84" fmla="*/ 3450409 h 3939515"/>
              <a:gd name="connsiteX85" fmla="*/ 811904 w 5084743"/>
              <a:gd name="connsiteY85" fmla="*/ 3456604 h 3939515"/>
              <a:gd name="connsiteX86" fmla="*/ 820944 w 5084743"/>
              <a:gd name="connsiteY86" fmla="*/ 3453305 h 3939515"/>
              <a:gd name="connsiteX87" fmla="*/ 805976 w 5084743"/>
              <a:gd name="connsiteY87" fmla="*/ 3455854 h 3939515"/>
              <a:gd name="connsiteX88" fmla="*/ 793826 w 5084743"/>
              <a:gd name="connsiteY88" fmla="*/ 3458776 h 3939515"/>
              <a:gd name="connsiteX89" fmla="*/ 768025 w 5084743"/>
              <a:gd name="connsiteY89" fmla="*/ 3461875 h 3939515"/>
              <a:gd name="connsiteX90" fmla="*/ 751866 w 5084743"/>
              <a:gd name="connsiteY90" fmla="*/ 3463955 h 3939515"/>
              <a:gd name="connsiteX91" fmla="*/ 785740 w 5084743"/>
              <a:gd name="connsiteY91" fmla="*/ 3467357 h 3939515"/>
              <a:gd name="connsiteX92" fmla="*/ 790237 w 5084743"/>
              <a:gd name="connsiteY92" fmla="*/ 3465284 h 3939515"/>
              <a:gd name="connsiteX93" fmla="*/ 841311 w 5084743"/>
              <a:gd name="connsiteY93" fmla="*/ 3458302 h 3939515"/>
              <a:gd name="connsiteX94" fmla="*/ 885767 w 5084743"/>
              <a:gd name="connsiteY94" fmla="*/ 3452058 h 3939515"/>
              <a:gd name="connsiteX95" fmla="*/ 1112327 w 5084743"/>
              <a:gd name="connsiteY95" fmla="*/ 3419866 h 3939515"/>
              <a:gd name="connsiteX96" fmla="*/ 1075105 w 5084743"/>
              <a:gd name="connsiteY96" fmla="*/ 3424692 h 3939515"/>
              <a:gd name="connsiteX97" fmla="*/ 1096997 w 5084743"/>
              <a:gd name="connsiteY97" fmla="*/ 3426275 h 3939515"/>
              <a:gd name="connsiteX98" fmla="*/ 1108719 w 5084743"/>
              <a:gd name="connsiteY98" fmla="*/ 3426960 h 3939515"/>
              <a:gd name="connsiteX99" fmla="*/ 1115857 w 5084743"/>
              <a:gd name="connsiteY99" fmla="*/ 3426203 h 3939515"/>
              <a:gd name="connsiteX100" fmla="*/ 4720226 w 5084743"/>
              <a:gd name="connsiteY100" fmla="*/ 3372713 h 3939515"/>
              <a:gd name="connsiteX101" fmla="*/ 4698318 w 5084743"/>
              <a:gd name="connsiteY101" fmla="*/ 3378355 h 3939515"/>
              <a:gd name="connsiteX102" fmla="*/ 4720226 w 5084743"/>
              <a:gd name="connsiteY102" fmla="*/ 3372713 h 3939515"/>
              <a:gd name="connsiteX103" fmla="*/ 4512646 w 5084743"/>
              <a:gd name="connsiteY103" fmla="*/ 3332470 h 3939515"/>
              <a:gd name="connsiteX104" fmla="*/ 4519373 w 5084743"/>
              <a:gd name="connsiteY104" fmla="*/ 3334280 h 3939515"/>
              <a:gd name="connsiteX105" fmla="*/ 4512646 w 5084743"/>
              <a:gd name="connsiteY105" fmla="*/ 3332470 h 3939515"/>
              <a:gd name="connsiteX106" fmla="*/ 446800 w 5084743"/>
              <a:gd name="connsiteY106" fmla="*/ 3326253 h 3939515"/>
              <a:gd name="connsiteX107" fmla="*/ 408279 w 5084743"/>
              <a:gd name="connsiteY107" fmla="*/ 3333499 h 3939515"/>
              <a:gd name="connsiteX108" fmla="*/ 446800 w 5084743"/>
              <a:gd name="connsiteY108" fmla="*/ 3326253 h 3939515"/>
              <a:gd name="connsiteX109" fmla="*/ 981312 w 5084743"/>
              <a:gd name="connsiteY109" fmla="*/ 3316916 h 3939515"/>
              <a:gd name="connsiteX110" fmla="*/ 983942 w 5084743"/>
              <a:gd name="connsiteY110" fmla="*/ 3321108 h 3939515"/>
              <a:gd name="connsiteX111" fmla="*/ 983554 w 5084743"/>
              <a:gd name="connsiteY111" fmla="*/ 3320489 h 3939515"/>
              <a:gd name="connsiteX112" fmla="*/ 947484 w 5084743"/>
              <a:gd name="connsiteY112" fmla="*/ 3250026 h 3939515"/>
              <a:gd name="connsiteX113" fmla="*/ 942626 w 5084743"/>
              <a:gd name="connsiteY113" fmla="*/ 3251569 h 3939515"/>
              <a:gd name="connsiteX114" fmla="*/ 905506 w 5084743"/>
              <a:gd name="connsiteY114" fmla="*/ 3265594 h 3939515"/>
              <a:gd name="connsiteX115" fmla="*/ 898111 w 5084743"/>
              <a:gd name="connsiteY115" fmla="*/ 3266615 h 3939515"/>
              <a:gd name="connsiteX116" fmla="*/ 922205 w 5084743"/>
              <a:gd name="connsiteY116" fmla="*/ 3268379 h 3939515"/>
              <a:gd name="connsiteX117" fmla="*/ 929047 w 5084743"/>
              <a:gd name="connsiteY117" fmla="*/ 3266113 h 3939515"/>
              <a:gd name="connsiteX118" fmla="*/ 978551 w 5084743"/>
              <a:gd name="connsiteY118" fmla="*/ 3255179 h 3939515"/>
              <a:gd name="connsiteX119" fmla="*/ 982043 w 5084743"/>
              <a:gd name="connsiteY119" fmla="*/ 3253539 h 3939515"/>
              <a:gd name="connsiteX120" fmla="*/ 4817071 w 5084743"/>
              <a:gd name="connsiteY120" fmla="*/ 3240713 h 3939515"/>
              <a:gd name="connsiteX121" fmla="*/ 4823796 w 5084743"/>
              <a:gd name="connsiteY121" fmla="*/ 3242522 h 3939515"/>
              <a:gd name="connsiteX122" fmla="*/ 4817071 w 5084743"/>
              <a:gd name="connsiteY122" fmla="*/ 3240713 h 3939515"/>
              <a:gd name="connsiteX123" fmla="*/ 4842145 w 5084743"/>
              <a:gd name="connsiteY123" fmla="*/ 3237878 h 3939515"/>
              <a:gd name="connsiteX124" fmla="*/ 4840771 w 5084743"/>
              <a:gd name="connsiteY124" fmla="*/ 3242988 h 3939515"/>
              <a:gd name="connsiteX125" fmla="*/ 4840771 w 5084743"/>
              <a:gd name="connsiteY125" fmla="*/ 3242988 h 3939515"/>
              <a:gd name="connsiteX126" fmla="*/ 4842145 w 5084743"/>
              <a:gd name="connsiteY126" fmla="*/ 3237878 h 3939515"/>
              <a:gd name="connsiteX127" fmla="*/ 211805 w 5084743"/>
              <a:gd name="connsiteY127" fmla="*/ 3205000 h 3939515"/>
              <a:gd name="connsiteX128" fmla="*/ 215504 w 5084743"/>
              <a:gd name="connsiteY128" fmla="*/ 3210898 h 3939515"/>
              <a:gd name="connsiteX129" fmla="*/ 215504 w 5084743"/>
              <a:gd name="connsiteY129" fmla="*/ 3210898 h 3939515"/>
              <a:gd name="connsiteX130" fmla="*/ 211805 w 5084743"/>
              <a:gd name="connsiteY130" fmla="*/ 3205000 h 3939515"/>
              <a:gd name="connsiteX131" fmla="*/ 721923 w 5084743"/>
              <a:gd name="connsiteY131" fmla="*/ 3200708 h 3939515"/>
              <a:gd name="connsiteX132" fmla="*/ 689517 w 5084743"/>
              <a:gd name="connsiteY132" fmla="*/ 3206699 h 3939515"/>
              <a:gd name="connsiteX133" fmla="*/ 761999 w 5084743"/>
              <a:gd name="connsiteY133" fmla="*/ 3213378 h 3939515"/>
              <a:gd name="connsiteX134" fmla="*/ 785955 w 5084743"/>
              <a:gd name="connsiteY134" fmla="*/ 3214720 h 3939515"/>
              <a:gd name="connsiteX135" fmla="*/ 806991 w 5084743"/>
              <a:gd name="connsiteY135" fmla="*/ 3215439 h 3939515"/>
              <a:gd name="connsiteX136" fmla="*/ 825412 w 5084743"/>
              <a:gd name="connsiteY136" fmla="*/ 3210253 h 3939515"/>
              <a:gd name="connsiteX137" fmla="*/ 824394 w 5084743"/>
              <a:gd name="connsiteY137" fmla="*/ 3208891 h 3939515"/>
              <a:gd name="connsiteX138" fmla="*/ 802463 w 5084743"/>
              <a:gd name="connsiteY138" fmla="*/ 3205584 h 3939515"/>
              <a:gd name="connsiteX139" fmla="*/ 777646 w 5084743"/>
              <a:gd name="connsiteY139" fmla="*/ 3204274 h 3939515"/>
              <a:gd name="connsiteX140" fmla="*/ 761171 w 5084743"/>
              <a:gd name="connsiteY140" fmla="*/ 3207391 h 3939515"/>
              <a:gd name="connsiteX141" fmla="*/ 742346 w 5084743"/>
              <a:gd name="connsiteY141" fmla="*/ 3210581 h 3939515"/>
              <a:gd name="connsiteX142" fmla="*/ 733057 w 5084743"/>
              <a:gd name="connsiteY142" fmla="*/ 3204359 h 3939515"/>
              <a:gd name="connsiteX143" fmla="*/ 731125 w 5084743"/>
              <a:gd name="connsiteY143" fmla="*/ 3201886 h 3939515"/>
              <a:gd name="connsiteX144" fmla="*/ 4749168 w 5084743"/>
              <a:gd name="connsiteY144" fmla="*/ 3197782 h 3939515"/>
              <a:gd name="connsiteX145" fmla="*/ 4755712 w 5084743"/>
              <a:gd name="connsiteY145" fmla="*/ 3198203 h 3939515"/>
              <a:gd name="connsiteX146" fmla="*/ 4746337 w 5084743"/>
              <a:gd name="connsiteY146" fmla="*/ 3198372 h 3939515"/>
              <a:gd name="connsiteX147" fmla="*/ 4222346 w 5084743"/>
              <a:gd name="connsiteY147" fmla="*/ 3185631 h 3939515"/>
              <a:gd name="connsiteX148" fmla="*/ 4194286 w 5084743"/>
              <a:gd name="connsiteY148" fmla="*/ 3189686 h 3939515"/>
              <a:gd name="connsiteX149" fmla="*/ 4139737 w 5084743"/>
              <a:gd name="connsiteY149" fmla="*/ 3205444 h 3939515"/>
              <a:gd name="connsiteX150" fmla="*/ 4139736 w 5084743"/>
              <a:gd name="connsiteY150" fmla="*/ 3210081 h 3939515"/>
              <a:gd name="connsiteX151" fmla="*/ 4139736 w 5084743"/>
              <a:gd name="connsiteY151" fmla="*/ 3220293 h 3939515"/>
              <a:gd name="connsiteX152" fmla="*/ 4290791 w 5084743"/>
              <a:gd name="connsiteY152" fmla="*/ 3234235 h 3939515"/>
              <a:gd name="connsiteX153" fmla="*/ 4441848 w 5084743"/>
              <a:gd name="connsiteY153" fmla="*/ 3198019 h 3939515"/>
              <a:gd name="connsiteX154" fmla="*/ 4441849 w 5084743"/>
              <a:gd name="connsiteY154" fmla="*/ 3194323 h 3939515"/>
              <a:gd name="connsiteX155" fmla="*/ 4441848 w 5084743"/>
              <a:gd name="connsiteY155" fmla="*/ 3190595 h 3939515"/>
              <a:gd name="connsiteX156" fmla="*/ 4425073 w 5084743"/>
              <a:gd name="connsiteY156" fmla="*/ 3190595 h 3939515"/>
              <a:gd name="connsiteX157" fmla="*/ 4408260 w 5084743"/>
              <a:gd name="connsiteY157" fmla="*/ 3190594 h 3939515"/>
              <a:gd name="connsiteX158" fmla="*/ 4331686 w 5084743"/>
              <a:gd name="connsiteY158" fmla="*/ 3190626 h 3939515"/>
              <a:gd name="connsiteX159" fmla="*/ 4248835 w 5084743"/>
              <a:gd name="connsiteY159" fmla="*/ 3190595 h 3939515"/>
              <a:gd name="connsiteX160" fmla="*/ 4222346 w 5084743"/>
              <a:gd name="connsiteY160" fmla="*/ 3185631 h 3939515"/>
              <a:gd name="connsiteX161" fmla="*/ 671526 w 5084743"/>
              <a:gd name="connsiteY161" fmla="*/ 3163428 h 3939515"/>
              <a:gd name="connsiteX162" fmla="*/ 651015 w 5084743"/>
              <a:gd name="connsiteY162" fmla="*/ 3166744 h 3939515"/>
              <a:gd name="connsiteX163" fmla="*/ 648775 w 5084743"/>
              <a:gd name="connsiteY163" fmla="*/ 3167180 h 3939515"/>
              <a:gd name="connsiteX164" fmla="*/ 695486 w 5084743"/>
              <a:gd name="connsiteY164" fmla="*/ 3170096 h 3939515"/>
              <a:gd name="connsiteX165" fmla="*/ 702890 w 5084743"/>
              <a:gd name="connsiteY165" fmla="*/ 3167130 h 3939515"/>
              <a:gd name="connsiteX166" fmla="*/ 597892 w 5084743"/>
              <a:gd name="connsiteY166" fmla="*/ 3161744 h 3939515"/>
              <a:gd name="connsiteX167" fmla="*/ 587566 w 5084743"/>
              <a:gd name="connsiteY167" fmla="*/ 3163267 h 3939515"/>
              <a:gd name="connsiteX168" fmla="*/ 589730 w 5084743"/>
              <a:gd name="connsiteY168" fmla="*/ 3163495 h 3939515"/>
              <a:gd name="connsiteX169" fmla="*/ 591819 w 5084743"/>
              <a:gd name="connsiteY169" fmla="*/ 3163625 h 3939515"/>
              <a:gd name="connsiteX170" fmla="*/ 321853 w 5084743"/>
              <a:gd name="connsiteY170" fmla="*/ 3118292 h 3939515"/>
              <a:gd name="connsiteX171" fmla="*/ 305219 w 5084743"/>
              <a:gd name="connsiteY171" fmla="*/ 3121806 h 3939515"/>
              <a:gd name="connsiteX172" fmla="*/ 312592 w 5084743"/>
              <a:gd name="connsiteY172" fmla="*/ 3119018 h 3939515"/>
              <a:gd name="connsiteX173" fmla="*/ 604471 w 5084743"/>
              <a:gd name="connsiteY173" fmla="*/ 3086299 h 3939515"/>
              <a:gd name="connsiteX174" fmla="*/ 589581 w 5084743"/>
              <a:gd name="connsiteY174" fmla="*/ 3089651 h 3939515"/>
              <a:gd name="connsiteX175" fmla="*/ 551328 w 5084743"/>
              <a:gd name="connsiteY175" fmla="*/ 3100591 h 3939515"/>
              <a:gd name="connsiteX176" fmla="*/ 514512 w 5084743"/>
              <a:gd name="connsiteY176" fmla="*/ 3109748 h 3939515"/>
              <a:gd name="connsiteX177" fmla="*/ 529243 w 5084743"/>
              <a:gd name="connsiteY177" fmla="*/ 3111964 h 3939515"/>
              <a:gd name="connsiteX178" fmla="*/ 545879 w 5084743"/>
              <a:gd name="connsiteY178" fmla="*/ 3113620 h 3939515"/>
              <a:gd name="connsiteX179" fmla="*/ 633998 w 5084743"/>
              <a:gd name="connsiteY179" fmla="*/ 3089703 h 3939515"/>
              <a:gd name="connsiteX180" fmla="*/ 4318599 w 5084743"/>
              <a:gd name="connsiteY180" fmla="*/ 3062725 h 3939515"/>
              <a:gd name="connsiteX181" fmla="*/ 4315608 w 5084743"/>
              <a:gd name="connsiteY181" fmla="*/ 3067402 h 3939515"/>
              <a:gd name="connsiteX182" fmla="*/ 4315608 w 5084743"/>
              <a:gd name="connsiteY182" fmla="*/ 3067402 h 3939515"/>
              <a:gd name="connsiteX183" fmla="*/ 4318599 w 5084743"/>
              <a:gd name="connsiteY183" fmla="*/ 3062725 h 3939515"/>
              <a:gd name="connsiteX184" fmla="*/ 735311 w 5084743"/>
              <a:gd name="connsiteY184" fmla="*/ 3050744 h 3939515"/>
              <a:gd name="connsiteX185" fmla="*/ 687323 w 5084743"/>
              <a:gd name="connsiteY185" fmla="*/ 3062191 h 3939515"/>
              <a:gd name="connsiteX186" fmla="*/ 635521 w 5084743"/>
              <a:gd name="connsiteY186" fmla="*/ 3078297 h 3939515"/>
              <a:gd name="connsiteX187" fmla="*/ 667515 w 5084743"/>
              <a:gd name="connsiteY187" fmla="*/ 3081463 h 3939515"/>
              <a:gd name="connsiteX188" fmla="*/ 674748 w 5084743"/>
              <a:gd name="connsiteY188" fmla="*/ 3079790 h 3939515"/>
              <a:gd name="connsiteX189" fmla="*/ 717965 w 5084743"/>
              <a:gd name="connsiteY189" fmla="*/ 3070783 h 3939515"/>
              <a:gd name="connsiteX190" fmla="*/ 750704 w 5084743"/>
              <a:gd name="connsiteY190" fmla="*/ 3061988 h 3939515"/>
              <a:gd name="connsiteX191" fmla="*/ 744165 w 5084743"/>
              <a:gd name="connsiteY191" fmla="*/ 3060737 h 3939515"/>
              <a:gd name="connsiteX192" fmla="*/ 732704 w 5084743"/>
              <a:gd name="connsiteY192" fmla="*/ 3056594 h 3939515"/>
              <a:gd name="connsiteX193" fmla="*/ 757127 w 5084743"/>
              <a:gd name="connsiteY193" fmla="*/ 3059451 h 3939515"/>
              <a:gd name="connsiteX194" fmla="*/ 758971 w 5084743"/>
              <a:gd name="connsiteY194" fmla="*/ 3059712 h 3939515"/>
              <a:gd name="connsiteX195" fmla="*/ 768979 w 5084743"/>
              <a:gd name="connsiteY195" fmla="*/ 3053894 h 3939515"/>
              <a:gd name="connsiteX196" fmla="*/ 4707666 w 5084743"/>
              <a:gd name="connsiteY196" fmla="*/ 3028646 h 3939515"/>
              <a:gd name="connsiteX197" fmla="*/ 4684635 w 5084743"/>
              <a:gd name="connsiteY197" fmla="*/ 3035440 h 3939515"/>
              <a:gd name="connsiteX198" fmla="*/ 4707666 w 5084743"/>
              <a:gd name="connsiteY198" fmla="*/ 3028646 h 3939515"/>
              <a:gd name="connsiteX199" fmla="*/ 100428 w 5084743"/>
              <a:gd name="connsiteY199" fmla="*/ 2899241 h 3939515"/>
              <a:gd name="connsiteX200" fmla="*/ 100305 w 5084743"/>
              <a:gd name="connsiteY200" fmla="*/ 2900670 h 3939515"/>
              <a:gd name="connsiteX201" fmla="*/ 97346 w 5084743"/>
              <a:gd name="connsiteY201" fmla="*/ 2901243 h 3939515"/>
              <a:gd name="connsiteX202" fmla="*/ 98096 w 5084743"/>
              <a:gd name="connsiteY202" fmla="*/ 2900418 h 3939515"/>
              <a:gd name="connsiteX203" fmla="*/ 100428 w 5084743"/>
              <a:gd name="connsiteY203" fmla="*/ 2899241 h 3939515"/>
              <a:gd name="connsiteX204" fmla="*/ 319419 w 5084743"/>
              <a:gd name="connsiteY204" fmla="*/ 2887821 h 3939515"/>
              <a:gd name="connsiteX205" fmla="*/ 331898 w 5084743"/>
              <a:gd name="connsiteY205" fmla="*/ 2889736 h 3939515"/>
              <a:gd name="connsiteX206" fmla="*/ 301922 w 5084743"/>
              <a:gd name="connsiteY206" fmla="*/ 2896428 h 3939515"/>
              <a:gd name="connsiteX207" fmla="*/ 300318 w 5084743"/>
              <a:gd name="connsiteY207" fmla="*/ 2890063 h 3939515"/>
              <a:gd name="connsiteX208" fmla="*/ 319419 w 5084743"/>
              <a:gd name="connsiteY208" fmla="*/ 2887821 h 3939515"/>
              <a:gd name="connsiteX209" fmla="*/ 4776427 w 5084743"/>
              <a:gd name="connsiteY209" fmla="*/ 2830061 h 3939515"/>
              <a:gd name="connsiteX210" fmla="*/ 4790102 w 5084743"/>
              <a:gd name="connsiteY210" fmla="*/ 2832841 h 3939515"/>
              <a:gd name="connsiteX211" fmla="*/ 4790277 w 5084743"/>
              <a:gd name="connsiteY211" fmla="*/ 2832894 h 3939515"/>
              <a:gd name="connsiteX212" fmla="*/ 4770431 w 5084743"/>
              <a:gd name="connsiteY212" fmla="*/ 2836594 h 3939515"/>
              <a:gd name="connsiteX213" fmla="*/ 4709972 w 5084743"/>
              <a:gd name="connsiteY213" fmla="*/ 2847341 h 3939515"/>
              <a:gd name="connsiteX214" fmla="*/ 4776832 w 5084743"/>
              <a:gd name="connsiteY214" fmla="*/ 2835248 h 3939515"/>
              <a:gd name="connsiteX215" fmla="*/ 4774035 w 5084743"/>
              <a:gd name="connsiteY215" fmla="*/ 2830392 h 3939515"/>
              <a:gd name="connsiteX216" fmla="*/ 802733 w 5084743"/>
              <a:gd name="connsiteY216" fmla="*/ 2783031 h 3939515"/>
              <a:gd name="connsiteX217" fmla="*/ 808296 w 5084743"/>
              <a:gd name="connsiteY217" fmla="*/ 2787760 h 3939515"/>
              <a:gd name="connsiteX218" fmla="*/ 808296 w 5084743"/>
              <a:gd name="connsiteY218" fmla="*/ 2787760 h 3939515"/>
              <a:gd name="connsiteX219" fmla="*/ 802733 w 5084743"/>
              <a:gd name="connsiteY219" fmla="*/ 2783031 h 3939515"/>
              <a:gd name="connsiteX220" fmla="*/ 3579576 w 5084743"/>
              <a:gd name="connsiteY220" fmla="*/ 1942377 h 3939515"/>
              <a:gd name="connsiteX221" fmla="*/ 3563835 w 5084743"/>
              <a:gd name="connsiteY221" fmla="*/ 1942603 h 3939515"/>
              <a:gd name="connsiteX222" fmla="*/ 3613708 w 5084743"/>
              <a:gd name="connsiteY222" fmla="*/ 1964492 h 3939515"/>
              <a:gd name="connsiteX223" fmla="*/ 3662160 w 5084743"/>
              <a:gd name="connsiteY223" fmla="*/ 1983390 h 3939515"/>
              <a:gd name="connsiteX224" fmla="*/ 3687139 w 5084743"/>
              <a:gd name="connsiteY224" fmla="*/ 1981640 h 3939515"/>
              <a:gd name="connsiteX225" fmla="*/ 3698401 w 5084743"/>
              <a:gd name="connsiteY225" fmla="*/ 1981666 h 3939515"/>
              <a:gd name="connsiteX226" fmla="*/ 3592847 w 5084743"/>
              <a:gd name="connsiteY226" fmla="*/ 1943129 h 3939515"/>
              <a:gd name="connsiteX227" fmla="*/ 2034026 w 5084743"/>
              <a:gd name="connsiteY227" fmla="*/ 1805292 h 3939515"/>
              <a:gd name="connsiteX228" fmla="*/ 2014093 w 5084743"/>
              <a:gd name="connsiteY228" fmla="*/ 1823643 h 3939515"/>
              <a:gd name="connsiteX229" fmla="*/ 2000438 w 5084743"/>
              <a:gd name="connsiteY229" fmla="*/ 1841995 h 3939515"/>
              <a:gd name="connsiteX230" fmla="*/ 2012001 w 5084743"/>
              <a:gd name="connsiteY230" fmla="*/ 1845660 h 3939515"/>
              <a:gd name="connsiteX231" fmla="*/ 2017249 w 5084743"/>
              <a:gd name="connsiteY231" fmla="*/ 1849323 h 3939515"/>
              <a:gd name="connsiteX232" fmla="*/ 2032999 w 5084743"/>
              <a:gd name="connsiteY232" fmla="*/ 1834635 h 3939515"/>
              <a:gd name="connsiteX233" fmla="*/ 2042431 w 5084743"/>
              <a:gd name="connsiteY233" fmla="*/ 1819981 h 3939515"/>
              <a:gd name="connsiteX234" fmla="*/ 2038246 w 5084743"/>
              <a:gd name="connsiteY234" fmla="*/ 1812620 h 3939515"/>
              <a:gd name="connsiteX235" fmla="*/ 2034026 w 5084743"/>
              <a:gd name="connsiteY235" fmla="*/ 1805292 h 3939515"/>
              <a:gd name="connsiteX236" fmla="*/ 2050838 w 5084743"/>
              <a:gd name="connsiteY236" fmla="*/ 1775853 h 3939515"/>
              <a:gd name="connsiteX237" fmla="*/ 2084388 w 5084743"/>
              <a:gd name="connsiteY237" fmla="*/ 1786943 h 3939515"/>
              <a:gd name="connsiteX238" fmla="*/ 2117978 w 5084743"/>
              <a:gd name="connsiteY238" fmla="*/ 1797933 h 3939515"/>
              <a:gd name="connsiteX239" fmla="*/ 2047682 w 5084743"/>
              <a:gd name="connsiteY239" fmla="*/ 1852111 h 3939515"/>
              <a:gd name="connsiteX240" fmla="*/ 1983661 w 5084743"/>
              <a:gd name="connsiteY240" fmla="*/ 1900941 h 3939515"/>
              <a:gd name="connsiteX241" fmla="*/ 1979477 w 5084743"/>
              <a:gd name="connsiteY241" fmla="*/ 1900940 h 3939515"/>
              <a:gd name="connsiteX242" fmla="*/ 1975255 w 5084743"/>
              <a:gd name="connsiteY242" fmla="*/ 1900940 h 3939515"/>
              <a:gd name="connsiteX243" fmla="*/ 1923862 w 5084743"/>
              <a:gd name="connsiteY243" fmla="*/ 1889819 h 3939515"/>
              <a:gd name="connsiteX244" fmla="*/ 1866121 w 5084743"/>
              <a:gd name="connsiteY244" fmla="*/ 1878698 h 3939515"/>
              <a:gd name="connsiteX245" fmla="*/ 1919642 w 5084743"/>
              <a:gd name="connsiteY245" fmla="*/ 1838332 h 3939515"/>
              <a:gd name="connsiteX246" fmla="*/ 1966885 w 5084743"/>
              <a:gd name="connsiteY246" fmla="*/ 1797932 h 3939515"/>
              <a:gd name="connsiteX247" fmla="*/ 1984726 w 5084743"/>
              <a:gd name="connsiteY247" fmla="*/ 1787850 h 3939515"/>
              <a:gd name="connsiteX248" fmla="*/ 2008842 w 5084743"/>
              <a:gd name="connsiteY248" fmla="*/ 1783278 h 3939515"/>
              <a:gd name="connsiteX249" fmla="*/ 2029841 w 5084743"/>
              <a:gd name="connsiteY249" fmla="*/ 1776761 h 3939515"/>
              <a:gd name="connsiteX250" fmla="*/ 2050838 w 5084743"/>
              <a:gd name="connsiteY250" fmla="*/ 1775853 h 3939515"/>
              <a:gd name="connsiteX251" fmla="*/ 4132524 w 5084743"/>
              <a:gd name="connsiteY251" fmla="*/ 1721006 h 3939515"/>
              <a:gd name="connsiteX252" fmla="*/ 4088556 w 5084743"/>
              <a:gd name="connsiteY252" fmla="*/ 1732924 h 3939515"/>
              <a:gd name="connsiteX253" fmla="*/ 4132524 w 5084743"/>
              <a:gd name="connsiteY253" fmla="*/ 1721006 h 3939515"/>
              <a:gd name="connsiteX254" fmla="*/ 4034280 w 5084743"/>
              <a:gd name="connsiteY254" fmla="*/ 1719076 h 3939515"/>
              <a:gd name="connsiteX255" fmla="*/ 4032456 w 5084743"/>
              <a:gd name="connsiteY255" fmla="*/ 1721797 h 3939515"/>
              <a:gd name="connsiteX256" fmla="*/ 4036457 w 5084743"/>
              <a:gd name="connsiteY256" fmla="*/ 1725247 h 3939515"/>
              <a:gd name="connsiteX257" fmla="*/ 4048063 w 5084743"/>
              <a:gd name="connsiteY257" fmla="*/ 1722035 h 3939515"/>
              <a:gd name="connsiteX258" fmla="*/ 4044796 w 5084743"/>
              <a:gd name="connsiteY258" fmla="*/ 1721127 h 3939515"/>
              <a:gd name="connsiteX259" fmla="*/ 4034280 w 5084743"/>
              <a:gd name="connsiteY259" fmla="*/ 1719076 h 3939515"/>
              <a:gd name="connsiteX260" fmla="*/ 4149426 w 5084743"/>
              <a:gd name="connsiteY260" fmla="*/ 1713255 h 3939515"/>
              <a:gd name="connsiteX261" fmla="*/ 4147394 w 5084743"/>
              <a:gd name="connsiteY261" fmla="*/ 1716104 h 3939515"/>
              <a:gd name="connsiteX262" fmla="*/ 4147191 w 5084743"/>
              <a:gd name="connsiteY262" fmla="*/ 1719596 h 3939515"/>
              <a:gd name="connsiteX263" fmla="*/ 4149426 w 5084743"/>
              <a:gd name="connsiteY263" fmla="*/ 1713255 h 3939515"/>
              <a:gd name="connsiteX264" fmla="*/ 4101629 w 5084743"/>
              <a:gd name="connsiteY264" fmla="*/ 1665733 h 3939515"/>
              <a:gd name="connsiteX265" fmla="*/ 4098950 w 5084743"/>
              <a:gd name="connsiteY265" fmla="*/ 1666329 h 3939515"/>
              <a:gd name="connsiteX266" fmla="*/ 4000180 w 5084743"/>
              <a:gd name="connsiteY266" fmla="*/ 1694880 h 3939515"/>
              <a:gd name="connsiteX267" fmla="*/ 4007764 w 5084743"/>
              <a:gd name="connsiteY267" fmla="*/ 1698356 h 3939515"/>
              <a:gd name="connsiteX268" fmla="*/ 4019676 w 5084743"/>
              <a:gd name="connsiteY268" fmla="*/ 1694932 h 3939515"/>
              <a:gd name="connsiteX269" fmla="*/ 4121488 w 5084743"/>
              <a:gd name="connsiteY269" fmla="*/ 1672002 h 3939515"/>
              <a:gd name="connsiteX270" fmla="*/ 4593137 w 5084743"/>
              <a:gd name="connsiteY270" fmla="*/ 1659107 h 3939515"/>
              <a:gd name="connsiteX271" fmla="*/ 4590637 w 5084743"/>
              <a:gd name="connsiteY271" fmla="*/ 1660692 h 3939515"/>
              <a:gd name="connsiteX272" fmla="*/ 4590056 w 5084743"/>
              <a:gd name="connsiteY272" fmla="*/ 1659973 h 3939515"/>
              <a:gd name="connsiteX273" fmla="*/ 4120156 w 5084743"/>
              <a:gd name="connsiteY273" fmla="*/ 1643208 h 3939515"/>
              <a:gd name="connsiteX274" fmla="*/ 4114654 w 5084743"/>
              <a:gd name="connsiteY274" fmla="*/ 1644310 h 3939515"/>
              <a:gd name="connsiteX275" fmla="*/ 4103637 w 5084743"/>
              <a:gd name="connsiteY275" fmla="*/ 1649954 h 3939515"/>
              <a:gd name="connsiteX276" fmla="*/ 4125823 w 5084743"/>
              <a:gd name="connsiteY276" fmla="*/ 1644066 h 3939515"/>
              <a:gd name="connsiteX277" fmla="*/ 4120156 w 5084743"/>
              <a:gd name="connsiteY277" fmla="*/ 1643208 h 3939515"/>
              <a:gd name="connsiteX278" fmla="*/ 4027829 w 5084743"/>
              <a:gd name="connsiteY278" fmla="*/ 1642436 h 3939515"/>
              <a:gd name="connsiteX279" fmla="*/ 4023885 w 5084743"/>
              <a:gd name="connsiteY279" fmla="*/ 1643775 h 3939515"/>
              <a:gd name="connsiteX280" fmla="*/ 4007194 w 5084743"/>
              <a:gd name="connsiteY280" fmla="*/ 1649954 h 3939515"/>
              <a:gd name="connsiteX281" fmla="*/ 4020051 w 5084743"/>
              <a:gd name="connsiteY281" fmla="*/ 1650921 h 3939515"/>
              <a:gd name="connsiteX282" fmla="*/ 4042289 w 5084743"/>
              <a:gd name="connsiteY282" fmla="*/ 1647001 h 3939515"/>
              <a:gd name="connsiteX283" fmla="*/ 3996943 w 5084743"/>
              <a:gd name="connsiteY283" fmla="*/ 1632686 h 3939515"/>
              <a:gd name="connsiteX284" fmla="*/ 3963850 w 5084743"/>
              <a:gd name="connsiteY284" fmla="*/ 1644544 h 3939515"/>
              <a:gd name="connsiteX285" fmla="*/ 4005053 w 5084743"/>
              <a:gd name="connsiteY285" fmla="*/ 1635246 h 3939515"/>
              <a:gd name="connsiteX286" fmla="*/ 4248107 w 5084743"/>
              <a:gd name="connsiteY286" fmla="*/ 1615539 h 3939515"/>
              <a:gd name="connsiteX287" fmla="*/ 4240245 w 5084743"/>
              <a:gd name="connsiteY287" fmla="*/ 1616407 h 3939515"/>
              <a:gd name="connsiteX288" fmla="*/ 4141288 w 5084743"/>
              <a:gd name="connsiteY288" fmla="*/ 1639099 h 3939515"/>
              <a:gd name="connsiteX289" fmla="*/ 4228222 w 5084743"/>
              <a:gd name="connsiteY289" fmla="*/ 1625877 h 3939515"/>
              <a:gd name="connsiteX290" fmla="*/ 4248107 w 5084743"/>
              <a:gd name="connsiteY290" fmla="*/ 1615539 h 3939515"/>
              <a:gd name="connsiteX291" fmla="*/ 4577530 w 5084743"/>
              <a:gd name="connsiteY291" fmla="*/ 1587663 h 3939515"/>
              <a:gd name="connsiteX292" fmla="*/ 4580496 w 5084743"/>
              <a:gd name="connsiteY292" fmla="*/ 1589943 h 3939515"/>
              <a:gd name="connsiteX293" fmla="*/ 4575618 w 5084743"/>
              <a:gd name="connsiteY293" fmla="*/ 1588224 h 3939515"/>
              <a:gd name="connsiteX294" fmla="*/ 4577530 w 5084743"/>
              <a:gd name="connsiteY294" fmla="*/ 1587663 h 3939515"/>
              <a:gd name="connsiteX295" fmla="*/ 4147268 w 5084743"/>
              <a:gd name="connsiteY295" fmla="*/ 1587035 h 3939515"/>
              <a:gd name="connsiteX296" fmla="*/ 4062401 w 5084743"/>
              <a:gd name="connsiteY296" fmla="*/ 1609233 h 3939515"/>
              <a:gd name="connsiteX297" fmla="*/ 4021021 w 5084743"/>
              <a:gd name="connsiteY297" fmla="*/ 1624059 h 3939515"/>
              <a:gd name="connsiteX298" fmla="*/ 4031881 w 5084743"/>
              <a:gd name="connsiteY298" fmla="*/ 1629193 h 3939515"/>
              <a:gd name="connsiteX299" fmla="*/ 4123066 w 5084743"/>
              <a:gd name="connsiteY299" fmla="*/ 1608616 h 3939515"/>
              <a:gd name="connsiteX300" fmla="*/ 4209612 w 5084743"/>
              <a:gd name="connsiteY300" fmla="*/ 1589052 h 3939515"/>
              <a:gd name="connsiteX301" fmla="*/ 4172642 w 5084743"/>
              <a:gd name="connsiteY301" fmla="*/ 1587215 h 3939515"/>
              <a:gd name="connsiteX302" fmla="*/ 4150621 w 5084743"/>
              <a:gd name="connsiteY302" fmla="*/ 1588268 h 3939515"/>
              <a:gd name="connsiteX303" fmla="*/ 4150499 w 5084743"/>
              <a:gd name="connsiteY303" fmla="*/ 1588223 h 3939515"/>
              <a:gd name="connsiteX304" fmla="*/ 4584805 w 5084743"/>
              <a:gd name="connsiteY304" fmla="*/ 1586481 h 3939515"/>
              <a:gd name="connsiteX305" fmla="*/ 4584574 w 5084743"/>
              <a:gd name="connsiteY305" fmla="*/ 1587043 h 3939515"/>
              <a:gd name="connsiteX306" fmla="*/ 4585801 w 5084743"/>
              <a:gd name="connsiteY306" fmla="*/ 1586804 h 3939515"/>
              <a:gd name="connsiteX307" fmla="*/ 4589253 w 5084743"/>
              <a:gd name="connsiteY307" fmla="*/ 1589740 h 3939515"/>
              <a:gd name="connsiteX308" fmla="*/ 4580496 w 5084743"/>
              <a:gd name="connsiteY308" fmla="*/ 1589943 h 3939515"/>
              <a:gd name="connsiteX309" fmla="*/ 3948931 w 5084743"/>
              <a:gd name="connsiteY309" fmla="*/ 1541516 h 3939515"/>
              <a:gd name="connsiteX310" fmla="*/ 3936242 w 5084743"/>
              <a:gd name="connsiteY310" fmla="*/ 1546525 h 3939515"/>
              <a:gd name="connsiteX311" fmla="*/ 3938682 w 5084743"/>
              <a:gd name="connsiteY311" fmla="*/ 1547385 h 3939515"/>
              <a:gd name="connsiteX312" fmla="*/ 3958150 w 5084743"/>
              <a:gd name="connsiteY312" fmla="*/ 1543212 h 3939515"/>
              <a:gd name="connsiteX313" fmla="*/ 3958561 w 5084743"/>
              <a:gd name="connsiteY313" fmla="*/ 1543108 h 3939515"/>
              <a:gd name="connsiteX314" fmla="*/ 4613619 w 5084743"/>
              <a:gd name="connsiteY314" fmla="*/ 1541369 h 3939515"/>
              <a:gd name="connsiteX315" fmla="*/ 4621318 w 5084743"/>
              <a:gd name="connsiteY315" fmla="*/ 1546756 h 3939515"/>
              <a:gd name="connsiteX316" fmla="*/ 4588745 w 5084743"/>
              <a:gd name="connsiteY316" fmla="*/ 1549530 h 3939515"/>
              <a:gd name="connsiteX317" fmla="*/ 4584016 w 5084743"/>
              <a:gd name="connsiteY317" fmla="*/ 1549538 h 3939515"/>
              <a:gd name="connsiteX318" fmla="*/ 4595962 w 5084743"/>
              <a:gd name="connsiteY318" fmla="*/ 1545081 h 3939515"/>
              <a:gd name="connsiteX319" fmla="*/ 4604868 w 5084743"/>
              <a:gd name="connsiteY319" fmla="*/ 1541589 h 3939515"/>
              <a:gd name="connsiteX320" fmla="*/ 4642209 w 5084743"/>
              <a:gd name="connsiteY320" fmla="*/ 1513645 h 3939515"/>
              <a:gd name="connsiteX321" fmla="*/ 4645225 w 5084743"/>
              <a:gd name="connsiteY321" fmla="*/ 1514450 h 3939515"/>
              <a:gd name="connsiteX322" fmla="*/ 4641360 w 5084743"/>
              <a:gd name="connsiteY322" fmla="*/ 1518821 h 3939515"/>
              <a:gd name="connsiteX323" fmla="*/ 4631541 w 5084743"/>
              <a:gd name="connsiteY323" fmla="*/ 1524041 h 3939515"/>
              <a:gd name="connsiteX324" fmla="*/ 4585108 w 5084743"/>
              <a:gd name="connsiteY324" fmla="*/ 1528237 h 3939515"/>
              <a:gd name="connsiteX325" fmla="*/ 4586007 w 5084743"/>
              <a:gd name="connsiteY325" fmla="*/ 1527943 h 3939515"/>
              <a:gd name="connsiteX326" fmla="*/ 4636103 w 5084743"/>
              <a:gd name="connsiteY326" fmla="*/ 1514207 h 3939515"/>
              <a:gd name="connsiteX327" fmla="*/ 4642209 w 5084743"/>
              <a:gd name="connsiteY327" fmla="*/ 1513645 h 3939515"/>
              <a:gd name="connsiteX328" fmla="*/ 4549721 w 5084743"/>
              <a:gd name="connsiteY328" fmla="*/ 1489077 h 3939515"/>
              <a:gd name="connsiteX329" fmla="*/ 4555033 w 5084743"/>
              <a:gd name="connsiteY329" fmla="*/ 1493692 h 3939515"/>
              <a:gd name="connsiteX330" fmla="*/ 4548362 w 5084743"/>
              <a:gd name="connsiteY330" fmla="*/ 1493528 h 3939515"/>
              <a:gd name="connsiteX331" fmla="*/ 4549721 w 5084743"/>
              <a:gd name="connsiteY331" fmla="*/ 1489077 h 3939515"/>
              <a:gd name="connsiteX332" fmla="*/ 4223783 w 5084743"/>
              <a:gd name="connsiteY332" fmla="*/ 1476755 h 3939515"/>
              <a:gd name="connsiteX333" fmla="*/ 4225449 w 5084743"/>
              <a:gd name="connsiteY333" fmla="*/ 1477272 h 3939515"/>
              <a:gd name="connsiteX334" fmla="*/ 4229273 w 5084743"/>
              <a:gd name="connsiteY334" fmla="*/ 1478295 h 3939515"/>
              <a:gd name="connsiteX335" fmla="*/ 4229658 w 5084743"/>
              <a:gd name="connsiteY335" fmla="*/ 1478217 h 3939515"/>
              <a:gd name="connsiteX336" fmla="*/ 4213573 w 5084743"/>
              <a:gd name="connsiteY336" fmla="*/ 1475637 h 3939515"/>
              <a:gd name="connsiteX337" fmla="*/ 4159754 w 5084743"/>
              <a:gd name="connsiteY337" fmla="*/ 1484938 h 3939515"/>
              <a:gd name="connsiteX338" fmla="*/ 4064636 w 5084743"/>
              <a:gd name="connsiteY338" fmla="*/ 1508532 h 3939515"/>
              <a:gd name="connsiteX339" fmla="*/ 4075440 w 5084743"/>
              <a:gd name="connsiteY339" fmla="*/ 1512937 h 3939515"/>
              <a:gd name="connsiteX340" fmla="*/ 4135541 w 5084743"/>
              <a:gd name="connsiteY340" fmla="*/ 1497378 h 3939515"/>
              <a:gd name="connsiteX341" fmla="*/ 4224414 w 5084743"/>
              <a:gd name="connsiteY341" fmla="*/ 1479285 h 3939515"/>
              <a:gd name="connsiteX342" fmla="*/ 4310263 w 5084743"/>
              <a:gd name="connsiteY342" fmla="*/ 1459120 h 3939515"/>
              <a:gd name="connsiteX343" fmla="*/ 4300662 w 5084743"/>
              <a:gd name="connsiteY343" fmla="*/ 1460584 h 3939515"/>
              <a:gd name="connsiteX344" fmla="*/ 4239959 w 5084743"/>
              <a:gd name="connsiteY344" fmla="*/ 1471076 h 3939515"/>
              <a:gd name="connsiteX345" fmla="*/ 4246434 w 5084743"/>
              <a:gd name="connsiteY345" fmla="*/ 1473605 h 3939515"/>
              <a:gd name="connsiteX346" fmla="*/ 4248815 w 5084743"/>
              <a:gd name="connsiteY346" fmla="*/ 1474317 h 3939515"/>
              <a:gd name="connsiteX347" fmla="*/ 4287637 w 5084743"/>
              <a:gd name="connsiteY347" fmla="*/ 1466413 h 3939515"/>
              <a:gd name="connsiteX348" fmla="*/ 4310263 w 5084743"/>
              <a:gd name="connsiteY348" fmla="*/ 1459120 h 3939515"/>
              <a:gd name="connsiteX349" fmla="*/ 4532360 w 5084743"/>
              <a:gd name="connsiteY349" fmla="*/ 1432488 h 3939515"/>
              <a:gd name="connsiteX350" fmla="*/ 4530020 w 5084743"/>
              <a:gd name="connsiteY350" fmla="*/ 1433700 h 3939515"/>
              <a:gd name="connsiteX351" fmla="*/ 4442728 w 5084743"/>
              <a:gd name="connsiteY351" fmla="*/ 1442671 h 3939515"/>
              <a:gd name="connsiteX352" fmla="*/ 4390035 w 5084743"/>
              <a:gd name="connsiteY352" fmla="*/ 1448223 h 3939515"/>
              <a:gd name="connsiteX353" fmla="*/ 4423794 w 5084743"/>
              <a:gd name="connsiteY353" fmla="*/ 1449705 h 3939515"/>
              <a:gd name="connsiteX354" fmla="*/ 4515152 w 5084743"/>
              <a:gd name="connsiteY354" fmla="*/ 1440304 h 3939515"/>
              <a:gd name="connsiteX355" fmla="*/ 4517587 w 5084743"/>
              <a:gd name="connsiteY355" fmla="*/ 1440140 h 3939515"/>
              <a:gd name="connsiteX356" fmla="*/ 4517437 w 5084743"/>
              <a:gd name="connsiteY356" fmla="*/ 1440218 h 3939515"/>
              <a:gd name="connsiteX357" fmla="*/ 4516058 w 5084743"/>
              <a:gd name="connsiteY357" fmla="*/ 1444296 h 3939515"/>
              <a:gd name="connsiteX358" fmla="*/ 4545074 w 5084743"/>
              <a:gd name="connsiteY358" fmla="*/ 1438285 h 3939515"/>
              <a:gd name="connsiteX359" fmla="*/ 4551347 w 5084743"/>
              <a:gd name="connsiteY359" fmla="*/ 1437861 h 3939515"/>
              <a:gd name="connsiteX360" fmla="*/ 4495327 w 5084743"/>
              <a:gd name="connsiteY360" fmla="*/ 1422006 h 3939515"/>
              <a:gd name="connsiteX361" fmla="*/ 4485489 w 5084743"/>
              <a:gd name="connsiteY361" fmla="*/ 1425977 h 3939515"/>
              <a:gd name="connsiteX362" fmla="*/ 4469667 w 5084743"/>
              <a:gd name="connsiteY362" fmla="*/ 1431791 h 3939515"/>
              <a:gd name="connsiteX363" fmla="*/ 4494399 w 5084743"/>
              <a:gd name="connsiteY363" fmla="*/ 1432625 h 3939515"/>
              <a:gd name="connsiteX364" fmla="*/ 4514683 w 5084743"/>
              <a:gd name="connsiteY364" fmla="*/ 1427484 h 3939515"/>
              <a:gd name="connsiteX365" fmla="*/ 4146435 w 5084743"/>
              <a:gd name="connsiteY365" fmla="*/ 1399408 h 3939515"/>
              <a:gd name="connsiteX366" fmla="*/ 4140473 w 5084743"/>
              <a:gd name="connsiteY366" fmla="*/ 1400642 h 3939515"/>
              <a:gd name="connsiteX367" fmla="*/ 4140293 w 5084743"/>
              <a:gd name="connsiteY367" fmla="*/ 1400759 h 3939515"/>
              <a:gd name="connsiteX368" fmla="*/ 4138893 w 5084743"/>
              <a:gd name="connsiteY368" fmla="*/ 1400969 h 3939515"/>
              <a:gd name="connsiteX369" fmla="*/ 4134014 w 5084743"/>
              <a:gd name="connsiteY369" fmla="*/ 1401980 h 3939515"/>
              <a:gd name="connsiteX370" fmla="*/ 4132832 w 5084743"/>
              <a:gd name="connsiteY370" fmla="*/ 1401876 h 3939515"/>
              <a:gd name="connsiteX371" fmla="*/ 4107663 w 5084743"/>
              <a:gd name="connsiteY371" fmla="*/ 1405639 h 3939515"/>
              <a:gd name="connsiteX372" fmla="*/ 4094516 w 5084743"/>
              <a:gd name="connsiteY372" fmla="*/ 1409005 h 3939515"/>
              <a:gd name="connsiteX373" fmla="*/ 4096131 w 5084743"/>
              <a:gd name="connsiteY373" fmla="*/ 1409667 h 3939515"/>
              <a:gd name="connsiteX374" fmla="*/ 4108003 w 5084743"/>
              <a:gd name="connsiteY374" fmla="*/ 1413803 h 3939515"/>
              <a:gd name="connsiteX375" fmla="*/ 4140293 w 5084743"/>
              <a:gd name="connsiteY375" fmla="*/ 1400759 h 3939515"/>
              <a:gd name="connsiteX376" fmla="*/ 4146610 w 5084743"/>
              <a:gd name="connsiteY376" fmla="*/ 1399696 h 3939515"/>
              <a:gd name="connsiteX377" fmla="*/ 4093374 w 5084743"/>
              <a:gd name="connsiteY377" fmla="*/ 1394020 h 3939515"/>
              <a:gd name="connsiteX378" fmla="*/ 4081756 w 5084743"/>
              <a:gd name="connsiteY378" fmla="*/ 1398064 h 3939515"/>
              <a:gd name="connsiteX379" fmla="*/ 4078634 w 5084743"/>
              <a:gd name="connsiteY379" fmla="*/ 1402493 h 3939515"/>
              <a:gd name="connsiteX380" fmla="*/ 4083294 w 5084743"/>
              <a:gd name="connsiteY380" fmla="*/ 1404404 h 3939515"/>
              <a:gd name="connsiteX381" fmla="*/ 4093985 w 5084743"/>
              <a:gd name="connsiteY381" fmla="*/ 1402462 h 3939515"/>
              <a:gd name="connsiteX382" fmla="*/ 4107116 w 5084743"/>
              <a:gd name="connsiteY382" fmla="*/ 1398647 h 3939515"/>
              <a:gd name="connsiteX383" fmla="*/ 4097487 w 5084743"/>
              <a:gd name="connsiteY383" fmla="*/ 1394220 h 3939515"/>
              <a:gd name="connsiteX384" fmla="*/ 4713533 w 5084743"/>
              <a:gd name="connsiteY384" fmla="*/ 1386601 h 3939515"/>
              <a:gd name="connsiteX385" fmla="*/ 4715668 w 5084743"/>
              <a:gd name="connsiteY385" fmla="*/ 1386777 h 3939515"/>
              <a:gd name="connsiteX386" fmla="*/ 4719869 w 5084743"/>
              <a:gd name="connsiteY386" fmla="*/ 1387962 h 3939515"/>
              <a:gd name="connsiteX387" fmla="*/ 4673722 w 5084743"/>
              <a:gd name="connsiteY387" fmla="*/ 1407513 h 3939515"/>
              <a:gd name="connsiteX388" fmla="*/ 4638694 w 5084743"/>
              <a:gd name="connsiteY388" fmla="*/ 1420974 h 3939515"/>
              <a:gd name="connsiteX389" fmla="*/ 4633671 w 5084743"/>
              <a:gd name="connsiteY389" fmla="*/ 1423128 h 3939515"/>
              <a:gd name="connsiteX390" fmla="*/ 4592466 w 5084743"/>
              <a:gd name="connsiteY390" fmla="*/ 1427310 h 3939515"/>
              <a:gd name="connsiteX391" fmla="*/ 4641070 w 5084743"/>
              <a:gd name="connsiteY391" fmla="*/ 1413885 h 3939515"/>
              <a:gd name="connsiteX392" fmla="*/ 4696446 w 5084743"/>
              <a:gd name="connsiteY392" fmla="*/ 1391534 h 3939515"/>
              <a:gd name="connsiteX393" fmla="*/ 4216271 w 5084743"/>
              <a:gd name="connsiteY393" fmla="*/ 1383668 h 3939515"/>
              <a:gd name="connsiteX394" fmla="*/ 4208354 w 5084743"/>
              <a:gd name="connsiteY394" fmla="*/ 1386031 h 3939515"/>
              <a:gd name="connsiteX395" fmla="*/ 4203180 w 5084743"/>
              <a:gd name="connsiteY395" fmla="*/ 1392221 h 3939515"/>
              <a:gd name="connsiteX396" fmla="*/ 4216438 w 5084743"/>
              <a:gd name="connsiteY396" fmla="*/ 1387025 h 3939515"/>
              <a:gd name="connsiteX397" fmla="*/ 4220611 w 5084743"/>
              <a:gd name="connsiteY397" fmla="*/ 1385120 h 3939515"/>
              <a:gd name="connsiteX398" fmla="*/ 4187892 w 5084743"/>
              <a:gd name="connsiteY398" fmla="*/ 1372518 h 3939515"/>
              <a:gd name="connsiteX399" fmla="*/ 4170085 w 5084743"/>
              <a:gd name="connsiteY399" fmla="*/ 1377735 h 3939515"/>
              <a:gd name="connsiteX400" fmla="*/ 4167504 w 5084743"/>
              <a:gd name="connsiteY400" fmla="*/ 1380519 h 3939515"/>
              <a:gd name="connsiteX401" fmla="*/ 4173738 w 5084743"/>
              <a:gd name="connsiteY401" fmla="*/ 1382974 h 3939515"/>
              <a:gd name="connsiteX402" fmla="*/ 4180899 w 5084743"/>
              <a:gd name="connsiteY402" fmla="*/ 1380871 h 3939515"/>
              <a:gd name="connsiteX403" fmla="*/ 4191651 w 5084743"/>
              <a:gd name="connsiteY403" fmla="*/ 1376546 h 3939515"/>
              <a:gd name="connsiteX404" fmla="*/ 4193457 w 5084743"/>
              <a:gd name="connsiteY404" fmla="*/ 1374896 h 3939515"/>
              <a:gd name="connsiteX405" fmla="*/ 4266837 w 5084743"/>
              <a:gd name="connsiteY405" fmla="*/ 1358863 h 3939515"/>
              <a:gd name="connsiteX406" fmla="*/ 4259674 w 5084743"/>
              <a:gd name="connsiteY406" fmla="*/ 1359356 h 3939515"/>
              <a:gd name="connsiteX407" fmla="*/ 4223251 w 5084743"/>
              <a:gd name="connsiteY407" fmla="*/ 1366149 h 3939515"/>
              <a:gd name="connsiteX408" fmla="*/ 4233551 w 5084743"/>
              <a:gd name="connsiteY408" fmla="*/ 1371452 h 3939515"/>
              <a:gd name="connsiteX409" fmla="*/ 4242191 w 5084743"/>
              <a:gd name="connsiteY409" fmla="*/ 1368693 h 3939515"/>
              <a:gd name="connsiteX410" fmla="*/ 4251899 w 5084743"/>
              <a:gd name="connsiteY410" fmla="*/ 1365527 h 3939515"/>
              <a:gd name="connsiteX411" fmla="*/ 4281557 w 5084743"/>
              <a:gd name="connsiteY411" fmla="*/ 1362273 h 3939515"/>
              <a:gd name="connsiteX412" fmla="*/ 4282299 w 5084743"/>
              <a:gd name="connsiteY412" fmla="*/ 1362073 h 3939515"/>
              <a:gd name="connsiteX413" fmla="*/ 4271791 w 5084743"/>
              <a:gd name="connsiteY413" fmla="*/ 1360946 h 3939515"/>
              <a:gd name="connsiteX414" fmla="*/ 4414499 w 5084743"/>
              <a:gd name="connsiteY414" fmla="*/ 1358829 h 3939515"/>
              <a:gd name="connsiteX415" fmla="*/ 4410540 w 5084743"/>
              <a:gd name="connsiteY415" fmla="*/ 1360036 h 3939515"/>
              <a:gd name="connsiteX416" fmla="*/ 4411604 w 5084743"/>
              <a:gd name="connsiteY416" fmla="*/ 1363702 h 3939515"/>
              <a:gd name="connsiteX417" fmla="*/ 4417515 w 5084743"/>
              <a:gd name="connsiteY417" fmla="*/ 1362495 h 3939515"/>
              <a:gd name="connsiteX418" fmla="*/ 4419064 w 5084743"/>
              <a:gd name="connsiteY418" fmla="*/ 1358876 h 3939515"/>
              <a:gd name="connsiteX419" fmla="*/ 4414499 w 5084743"/>
              <a:gd name="connsiteY419" fmla="*/ 1358829 h 3939515"/>
              <a:gd name="connsiteX420" fmla="*/ 4330656 w 5084743"/>
              <a:gd name="connsiteY420" fmla="*/ 1352164 h 3939515"/>
              <a:gd name="connsiteX421" fmla="*/ 4327709 w 5084743"/>
              <a:gd name="connsiteY421" fmla="*/ 1354690 h 3939515"/>
              <a:gd name="connsiteX422" fmla="*/ 4328109 w 5084743"/>
              <a:gd name="connsiteY422" fmla="*/ 1356833 h 3939515"/>
              <a:gd name="connsiteX423" fmla="*/ 4329283 w 5084743"/>
              <a:gd name="connsiteY423" fmla="*/ 1357098 h 3939515"/>
              <a:gd name="connsiteX424" fmla="*/ 4330840 w 5084743"/>
              <a:gd name="connsiteY424" fmla="*/ 1354559 h 3939515"/>
              <a:gd name="connsiteX425" fmla="*/ 4330656 w 5084743"/>
              <a:gd name="connsiteY425" fmla="*/ 1352164 h 3939515"/>
              <a:gd name="connsiteX426" fmla="*/ 2577040 w 5084743"/>
              <a:gd name="connsiteY426" fmla="*/ 1347616 h 3939515"/>
              <a:gd name="connsiteX427" fmla="*/ 2573731 w 5084743"/>
              <a:gd name="connsiteY427" fmla="*/ 1351639 h 3939515"/>
              <a:gd name="connsiteX428" fmla="*/ 2574451 w 5084743"/>
              <a:gd name="connsiteY428" fmla="*/ 1351873 h 3939515"/>
              <a:gd name="connsiteX429" fmla="*/ 2577516 w 5084743"/>
              <a:gd name="connsiteY429" fmla="*/ 1347683 h 3939515"/>
              <a:gd name="connsiteX430" fmla="*/ 2338170 w 5084743"/>
              <a:gd name="connsiteY430" fmla="*/ 1342950 h 3939515"/>
              <a:gd name="connsiteX431" fmla="*/ 2346331 w 5084743"/>
              <a:gd name="connsiteY431" fmla="*/ 1343841 h 3939515"/>
              <a:gd name="connsiteX432" fmla="*/ 2345929 w 5084743"/>
              <a:gd name="connsiteY432" fmla="*/ 1345932 h 3939515"/>
              <a:gd name="connsiteX433" fmla="*/ 2337557 w 5084743"/>
              <a:gd name="connsiteY433" fmla="*/ 1344961 h 3939515"/>
              <a:gd name="connsiteX434" fmla="*/ 2338170 w 5084743"/>
              <a:gd name="connsiteY434" fmla="*/ 1342950 h 3939515"/>
              <a:gd name="connsiteX435" fmla="*/ 4568931 w 5084743"/>
              <a:gd name="connsiteY435" fmla="*/ 1336901 h 3939515"/>
              <a:gd name="connsiteX436" fmla="*/ 4566523 w 5084743"/>
              <a:gd name="connsiteY436" fmla="*/ 1340448 h 3939515"/>
              <a:gd name="connsiteX437" fmla="*/ 4568931 w 5084743"/>
              <a:gd name="connsiteY437" fmla="*/ 1336901 h 3939515"/>
              <a:gd name="connsiteX438" fmla="*/ 4583696 w 5084743"/>
              <a:gd name="connsiteY438" fmla="*/ 1335209 h 3939515"/>
              <a:gd name="connsiteX439" fmla="*/ 4581361 w 5084743"/>
              <a:gd name="connsiteY439" fmla="*/ 1338551 h 3939515"/>
              <a:gd name="connsiteX440" fmla="*/ 4583696 w 5084743"/>
              <a:gd name="connsiteY440" fmla="*/ 1335209 h 3939515"/>
              <a:gd name="connsiteX441" fmla="*/ 4572379 w 5084743"/>
              <a:gd name="connsiteY441" fmla="*/ 1319505 h 3939515"/>
              <a:gd name="connsiteX442" fmla="*/ 4569477 w 5084743"/>
              <a:gd name="connsiteY442" fmla="*/ 1323479 h 3939515"/>
              <a:gd name="connsiteX443" fmla="*/ 4567322 w 5084743"/>
              <a:gd name="connsiteY443" fmla="*/ 1324892 h 3939515"/>
              <a:gd name="connsiteX444" fmla="*/ 4512565 w 5084743"/>
              <a:gd name="connsiteY444" fmla="*/ 1332102 h 3939515"/>
              <a:gd name="connsiteX445" fmla="*/ 4518185 w 5084743"/>
              <a:gd name="connsiteY445" fmla="*/ 1330205 h 3939515"/>
              <a:gd name="connsiteX446" fmla="*/ 4572379 w 5084743"/>
              <a:gd name="connsiteY446" fmla="*/ 1319505 h 3939515"/>
              <a:gd name="connsiteX447" fmla="*/ 4464532 w 5084743"/>
              <a:gd name="connsiteY447" fmla="*/ 1313262 h 3939515"/>
              <a:gd name="connsiteX448" fmla="*/ 4463369 w 5084743"/>
              <a:gd name="connsiteY448" fmla="*/ 1316229 h 3939515"/>
              <a:gd name="connsiteX449" fmla="*/ 4463283 w 5084743"/>
              <a:gd name="connsiteY449" fmla="*/ 1316450 h 3939515"/>
              <a:gd name="connsiteX450" fmla="*/ 4462701 w 5084743"/>
              <a:gd name="connsiteY450" fmla="*/ 1317935 h 3939515"/>
              <a:gd name="connsiteX451" fmla="*/ 4462672 w 5084743"/>
              <a:gd name="connsiteY451" fmla="*/ 1318010 h 3939515"/>
              <a:gd name="connsiteX452" fmla="*/ 4463283 w 5084743"/>
              <a:gd name="connsiteY452" fmla="*/ 1316450 h 3939515"/>
              <a:gd name="connsiteX453" fmla="*/ 4733896 w 5084743"/>
              <a:gd name="connsiteY453" fmla="*/ 1283173 h 3939515"/>
              <a:gd name="connsiteX454" fmla="*/ 4733456 w 5084743"/>
              <a:gd name="connsiteY454" fmla="*/ 1283970 h 3939515"/>
              <a:gd name="connsiteX455" fmla="*/ 4753665 w 5084743"/>
              <a:gd name="connsiteY455" fmla="*/ 1284136 h 3939515"/>
              <a:gd name="connsiteX456" fmla="*/ 4761217 w 5084743"/>
              <a:gd name="connsiteY456" fmla="*/ 1284061 h 3939515"/>
              <a:gd name="connsiteX457" fmla="*/ 4750157 w 5084743"/>
              <a:gd name="connsiteY457" fmla="*/ 1288375 h 3939515"/>
              <a:gd name="connsiteX458" fmla="*/ 4677195 w 5084743"/>
              <a:gd name="connsiteY458" fmla="*/ 1314285 h 3939515"/>
              <a:gd name="connsiteX459" fmla="*/ 4647815 w 5084743"/>
              <a:gd name="connsiteY459" fmla="*/ 1315195 h 3939515"/>
              <a:gd name="connsiteX460" fmla="*/ 4608673 w 5084743"/>
              <a:gd name="connsiteY460" fmla="*/ 1319528 h 3939515"/>
              <a:gd name="connsiteX461" fmla="*/ 4624017 w 5084743"/>
              <a:gd name="connsiteY461" fmla="*/ 1313599 h 3939515"/>
              <a:gd name="connsiteX462" fmla="*/ 4698341 w 5084743"/>
              <a:gd name="connsiteY462" fmla="*/ 1295247 h 3939515"/>
              <a:gd name="connsiteX463" fmla="*/ 4856310 w 5084743"/>
              <a:gd name="connsiteY463" fmla="*/ 1241907 h 3939515"/>
              <a:gd name="connsiteX464" fmla="*/ 4865369 w 5084743"/>
              <a:gd name="connsiteY464" fmla="*/ 1242037 h 3939515"/>
              <a:gd name="connsiteX465" fmla="*/ 4836667 w 5084743"/>
              <a:gd name="connsiteY465" fmla="*/ 1254634 h 3939515"/>
              <a:gd name="connsiteX466" fmla="*/ 4808786 w 5084743"/>
              <a:gd name="connsiteY466" fmla="*/ 1265508 h 3939515"/>
              <a:gd name="connsiteX467" fmla="*/ 4794411 w 5084743"/>
              <a:gd name="connsiteY467" fmla="*/ 1264502 h 3939515"/>
              <a:gd name="connsiteX468" fmla="*/ 4787929 w 5084743"/>
              <a:gd name="connsiteY468" fmla="*/ 1264517 h 3939515"/>
              <a:gd name="connsiteX469" fmla="*/ 4848673 w 5084743"/>
              <a:gd name="connsiteY469" fmla="*/ 1242339 h 3939515"/>
              <a:gd name="connsiteX470" fmla="*/ 4492028 w 5084743"/>
              <a:gd name="connsiteY470" fmla="*/ 1204401 h 3939515"/>
              <a:gd name="connsiteX471" fmla="*/ 4474534 w 5084743"/>
              <a:gd name="connsiteY471" fmla="*/ 1211549 h 3939515"/>
              <a:gd name="connsiteX472" fmla="*/ 4443141 w 5084743"/>
              <a:gd name="connsiteY472" fmla="*/ 1223634 h 3939515"/>
              <a:gd name="connsiteX473" fmla="*/ 4494779 w 5084743"/>
              <a:gd name="connsiteY473" fmla="*/ 1217729 h 3939515"/>
              <a:gd name="connsiteX474" fmla="*/ 4510248 w 5084743"/>
              <a:gd name="connsiteY474" fmla="*/ 1212119 h 3939515"/>
              <a:gd name="connsiteX475" fmla="*/ 1862114 w 5084743"/>
              <a:gd name="connsiteY475" fmla="*/ 1186015 h 3939515"/>
              <a:gd name="connsiteX476" fmla="*/ 1859535 w 5084743"/>
              <a:gd name="connsiteY476" fmla="*/ 1192725 h 3939515"/>
              <a:gd name="connsiteX477" fmla="*/ 1863341 w 5084743"/>
              <a:gd name="connsiteY477" fmla="*/ 1190337 h 3939515"/>
              <a:gd name="connsiteX478" fmla="*/ 1862114 w 5084743"/>
              <a:gd name="connsiteY478" fmla="*/ 1186015 h 3939515"/>
              <a:gd name="connsiteX479" fmla="*/ 4714751 w 5084743"/>
              <a:gd name="connsiteY479" fmla="*/ 1153347 h 3939515"/>
              <a:gd name="connsiteX480" fmla="*/ 4692583 w 5084743"/>
              <a:gd name="connsiteY480" fmla="*/ 1163397 h 3939515"/>
              <a:gd name="connsiteX481" fmla="*/ 4709059 w 5084743"/>
              <a:gd name="connsiteY481" fmla="*/ 1153711 h 3939515"/>
              <a:gd name="connsiteX482" fmla="*/ 4714751 w 5084743"/>
              <a:gd name="connsiteY482" fmla="*/ 1153347 h 3939515"/>
              <a:gd name="connsiteX483" fmla="*/ 4731344 w 5084743"/>
              <a:gd name="connsiteY483" fmla="*/ 1101132 h 3939515"/>
              <a:gd name="connsiteX484" fmla="*/ 4727265 w 5084743"/>
              <a:gd name="connsiteY484" fmla="*/ 1106687 h 3939515"/>
              <a:gd name="connsiteX485" fmla="*/ 4731344 w 5084743"/>
              <a:gd name="connsiteY485" fmla="*/ 1101132 h 3939515"/>
              <a:gd name="connsiteX486" fmla="*/ 4501517 w 5084743"/>
              <a:gd name="connsiteY486" fmla="*/ 1095068 h 3939515"/>
              <a:gd name="connsiteX487" fmla="*/ 4499015 w 5084743"/>
              <a:gd name="connsiteY487" fmla="*/ 1096654 h 3939515"/>
              <a:gd name="connsiteX488" fmla="*/ 4498436 w 5084743"/>
              <a:gd name="connsiteY488" fmla="*/ 1095934 h 3939515"/>
              <a:gd name="connsiteX489" fmla="*/ 4544137 w 5084743"/>
              <a:gd name="connsiteY489" fmla="*/ 1083851 h 3939515"/>
              <a:gd name="connsiteX490" fmla="*/ 4535311 w 5084743"/>
              <a:gd name="connsiteY490" fmla="*/ 1086075 h 3939515"/>
              <a:gd name="connsiteX491" fmla="*/ 4496232 w 5084743"/>
              <a:gd name="connsiteY491" fmla="*/ 1093205 h 3939515"/>
              <a:gd name="connsiteX492" fmla="*/ 4495811 w 5084743"/>
              <a:gd name="connsiteY492" fmla="*/ 1092970 h 3939515"/>
              <a:gd name="connsiteX493" fmla="*/ 4494176 w 5084743"/>
              <a:gd name="connsiteY493" fmla="*/ 1093488 h 3939515"/>
              <a:gd name="connsiteX494" fmla="*/ 4496232 w 5084743"/>
              <a:gd name="connsiteY494" fmla="*/ 1093205 h 3939515"/>
              <a:gd name="connsiteX495" fmla="*/ 4498436 w 5084743"/>
              <a:gd name="connsiteY495" fmla="*/ 1095934 h 3939515"/>
              <a:gd name="connsiteX496" fmla="*/ 4480922 w 5084743"/>
              <a:gd name="connsiteY496" fmla="*/ 1100857 h 3939515"/>
              <a:gd name="connsiteX497" fmla="*/ 4469037 w 5084743"/>
              <a:gd name="connsiteY497" fmla="*/ 1101822 h 3939515"/>
              <a:gd name="connsiteX498" fmla="*/ 4450414 w 5084743"/>
              <a:gd name="connsiteY498" fmla="*/ 1108997 h 3939515"/>
              <a:gd name="connsiteX499" fmla="*/ 4442834 w 5084743"/>
              <a:gd name="connsiteY499" fmla="*/ 1116585 h 3939515"/>
              <a:gd name="connsiteX500" fmla="*/ 4525444 w 5084743"/>
              <a:gd name="connsiteY500" fmla="*/ 1092306 h 3939515"/>
              <a:gd name="connsiteX501" fmla="*/ 4547288 w 5084743"/>
              <a:gd name="connsiteY501" fmla="*/ 1084899 h 3939515"/>
              <a:gd name="connsiteX502" fmla="*/ 4537722 w 5084743"/>
              <a:gd name="connsiteY502" fmla="*/ 1081718 h 3939515"/>
              <a:gd name="connsiteX503" fmla="*/ 4535185 w 5084743"/>
              <a:gd name="connsiteY503" fmla="*/ 1082160 h 3939515"/>
              <a:gd name="connsiteX504" fmla="*/ 4517168 w 5084743"/>
              <a:gd name="connsiteY504" fmla="*/ 1087083 h 3939515"/>
              <a:gd name="connsiteX505" fmla="*/ 4528935 w 5084743"/>
              <a:gd name="connsiteY505" fmla="*/ 1084555 h 3939515"/>
              <a:gd name="connsiteX506" fmla="*/ 4538183 w 5084743"/>
              <a:gd name="connsiteY506" fmla="*/ 1081872 h 3939515"/>
              <a:gd name="connsiteX507" fmla="*/ 1091083 w 5084743"/>
              <a:gd name="connsiteY507" fmla="*/ 1033873 h 3939515"/>
              <a:gd name="connsiteX508" fmla="*/ 1085715 w 5084743"/>
              <a:gd name="connsiteY508" fmla="*/ 1038292 h 3939515"/>
              <a:gd name="connsiteX509" fmla="*/ 1080154 w 5084743"/>
              <a:gd name="connsiteY509" fmla="*/ 1043023 h 3939515"/>
              <a:gd name="connsiteX510" fmla="*/ 1085715 w 5084743"/>
              <a:gd name="connsiteY510" fmla="*/ 1038292 h 3939515"/>
              <a:gd name="connsiteX511" fmla="*/ 1091083 w 5084743"/>
              <a:gd name="connsiteY511" fmla="*/ 1033873 h 3939515"/>
              <a:gd name="connsiteX512" fmla="*/ 4789881 w 5084743"/>
              <a:gd name="connsiteY512" fmla="*/ 1013901 h 3939515"/>
              <a:gd name="connsiteX513" fmla="*/ 4788051 w 5084743"/>
              <a:gd name="connsiteY513" fmla="*/ 1018397 h 3939515"/>
              <a:gd name="connsiteX514" fmla="*/ 4789881 w 5084743"/>
              <a:gd name="connsiteY514" fmla="*/ 1013901 h 3939515"/>
              <a:gd name="connsiteX515" fmla="*/ 4806697 w 5084743"/>
              <a:gd name="connsiteY515" fmla="*/ 1006541 h 3939515"/>
              <a:gd name="connsiteX516" fmla="*/ 4806697 w 5084743"/>
              <a:gd name="connsiteY516" fmla="*/ 1006541 h 3939515"/>
              <a:gd name="connsiteX517" fmla="*/ 4624278 w 5084743"/>
              <a:gd name="connsiteY517" fmla="*/ 1004348 h 3939515"/>
              <a:gd name="connsiteX518" fmla="*/ 4618836 w 5084743"/>
              <a:gd name="connsiteY518" fmla="*/ 1009668 h 3939515"/>
              <a:gd name="connsiteX519" fmla="*/ 4632479 w 5084743"/>
              <a:gd name="connsiteY519" fmla="*/ 1006331 h 3939515"/>
              <a:gd name="connsiteX520" fmla="*/ 4631344 w 5084743"/>
              <a:gd name="connsiteY520" fmla="*/ 1005803 h 3939515"/>
              <a:gd name="connsiteX521" fmla="*/ 4624278 w 5084743"/>
              <a:gd name="connsiteY521" fmla="*/ 1004348 h 3939515"/>
              <a:gd name="connsiteX522" fmla="*/ 4550274 w 5084743"/>
              <a:gd name="connsiteY522" fmla="*/ 1002450 h 3939515"/>
              <a:gd name="connsiteX523" fmla="*/ 4548293 w 5084743"/>
              <a:gd name="connsiteY523" fmla="*/ 1003161 h 3939515"/>
              <a:gd name="connsiteX524" fmla="*/ 4521290 w 5084743"/>
              <a:gd name="connsiteY524" fmla="*/ 1018053 h 3939515"/>
              <a:gd name="connsiteX525" fmla="*/ 4525214 w 5084743"/>
              <a:gd name="connsiteY525" fmla="*/ 1020242 h 3939515"/>
              <a:gd name="connsiteX526" fmla="*/ 4517208 w 5084743"/>
              <a:gd name="connsiteY526" fmla="*/ 1023333 h 3939515"/>
              <a:gd name="connsiteX527" fmla="*/ 4544802 w 5084743"/>
              <a:gd name="connsiteY527" fmla="*/ 1031823 h 3939515"/>
              <a:gd name="connsiteX528" fmla="*/ 4559793 w 5084743"/>
              <a:gd name="connsiteY528" fmla="*/ 1026308 h 3939515"/>
              <a:gd name="connsiteX529" fmla="*/ 4578759 w 5084743"/>
              <a:gd name="connsiteY529" fmla="*/ 1019468 h 3939515"/>
              <a:gd name="connsiteX530" fmla="*/ 4599206 w 5084743"/>
              <a:gd name="connsiteY530" fmla="*/ 1014468 h 3939515"/>
              <a:gd name="connsiteX531" fmla="*/ 4576693 w 5084743"/>
              <a:gd name="connsiteY531" fmla="*/ 1010529 h 3939515"/>
              <a:gd name="connsiteX532" fmla="*/ 4719257 w 5084743"/>
              <a:gd name="connsiteY532" fmla="*/ 993026 h 3939515"/>
              <a:gd name="connsiteX533" fmla="*/ 4709357 w 5084743"/>
              <a:gd name="connsiteY533" fmla="*/ 996819 h 3939515"/>
              <a:gd name="connsiteX534" fmla="*/ 4711983 w 5084743"/>
              <a:gd name="connsiteY534" fmla="*/ 995202 h 3939515"/>
              <a:gd name="connsiteX535" fmla="*/ 4714125 w 5084743"/>
              <a:gd name="connsiteY535" fmla="*/ 994073 h 3939515"/>
              <a:gd name="connsiteX536" fmla="*/ 4438255 w 5084743"/>
              <a:gd name="connsiteY536" fmla="*/ 990500 h 3939515"/>
              <a:gd name="connsiteX537" fmla="*/ 4424401 w 5084743"/>
              <a:gd name="connsiteY537" fmla="*/ 992387 h 3939515"/>
              <a:gd name="connsiteX538" fmla="*/ 4430357 w 5084743"/>
              <a:gd name="connsiteY538" fmla="*/ 994482 h 3939515"/>
              <a:gd name="connsiteX539" fmla="*/ 4436993 w 5084743"/>
              <a:gd name="connsiteY539" fmla="*/ 991201 h 3939515"/>
              <a:gd name="connsiteX540" fmla="*/ 4702222 w 5084743"/>
              <a:gd name="connsiteY540" fmla="*/ 941313 h 3939515"/>
              <a:gd name="connsiteX541" fmla="*/ 4625404 w 5084743"/>
              <a:gd name="connsiteY541" fmla="*/ 972776 h 3939515"/>
              <a:gd name="connsiteX542" fmla="*/ 4601920 w 5084743"/>
              <a:gd name="connsiteY542" fmla="*/ 982141 h 3939515"/>
              <a:gd name="connsiteX543" fmla="*/ 4590149 w 5084743"/>
              <a:gd name="connsiteY543" fmla="*/ 986939 h 3939515"/>
              <a:gd name="connsiteX544" fmla="*/ 4596046 w 5084743"/>
              <a:gd name="connsiteY544" fmla="*/ 989088 h 3939515"/>
              <a:gd name="connsiteX545" fmla="*/ 4667761 w 5084743"/>
              <a:gd name="connsiteY545" fmla="*/ 1001934 h 3939515"/>
              <a:gd name="connsiteX546" fmla="*/ 4670565 w 5084743"/>
              <a:gd name="connsiteY546" fmla="*/ 1004340 h 3939515"/>
              <a:gd name="connsiteX547" fmla="*/ 4686611 w 5084743"/>
              <a:gd name="connsiteY547" fmla="*/ 999483 h 3939515"/>
              <a:gd name="connsiteX548" fmla="*/ 4736329 w 5084743"/>
              <a:gd name="connsiteY548" fmla="*/ 979095 h 3939515"/>
              <a:gd name="connsiteX549" fmla="*/ 4719257 w 5084743"/>
              <a:gd name="connsiteY549" fmla="*/ 993026 h 3939515"/>
              <a:gd name="connsiteX550" fmla="*/ 4719715 w 5084743"/>
              <a:gd name="connsiteY550" fmla="*/ 991127 h 3939515"/>
              <a:gd name="connsiteX551" fmla="*/ 4722755 w 5084743"/>
              <a:gd name="connsiteY551" fmla="*/ 989524 h 3939515"/>
              <a:gd name="connsiteX552" fmla="*/ 4720010 w 5084743"/>
              <a:gd name="connsiteY552" fmla="*/ 989905 h 3939515"/>
              <a:gd name="connsiteX553" fmla="*/ 4719715 w 5084743"/>
              <a:gd name="connsiteY553" fmla="*/ 991127 h 3939515"/>
              <a:gd name="connsiteX554" fmla="*/ 4714125 w 5084743"/>
              <a:gd name="connsiteY554" fmla="*/ 994073 h 3939515"/>
              <a:gd name="connsiteX555" fmla="*/ 4710097 w 5084743"/>
              <a:gd name="connsiteY555" fmla="*/ 994893 h 3939515"/>
              <a:gd name="connsiteX556" fmla="*/ 4705940 w 5084743"/>
              <a:gd name="connsiteY556" fmla="*/ 996884 h 3939515"/>
              <a:gd name="connsiteX557" fmla="*/ 4697521 w 5084743"/>
              <a:gd name="connsiteY557" fmla="*/ 1011627 h 3939515"/>
              <a:gd name="connsiteX558" fmla="*/ 4627388 w 5084743"/>
              <a:gd name="connsiteY558" fmla="*/ 1039202 h 3939515"/>
              <a:gd name="connsiteX559" fmla="*/ 4619902 w 5084743"/>
              <a:gd name="connsiteY559" fmla="*/ 1050380 h 3939515"/>
              <a:gd name="connsiteX560" fmla="*/ 4614076 w 5084743"/>
              <a:gd name="connsiteY560" fmla="*/ 1053135 h 3939515"/>
              <a:gd name="connsiteX561" fmla="*/ 4628171 w 5084743"/>
              <a:gd name="connsiteY561" fmla="*/ 1057471 h 3939515"/>
              <a:gd name="connsiteX562" fmla="*/ 4734451 w 5084743"/>
              <a:gd name="connsiteY562" fmla="*/ 1021431 h 3939515"/>
              <a:gd name="connsiteX563" fmla="*/ 4839263 w 5084743"/>
              <a:gd name="connsiteY563" fmla="*/ 979893 h 3939515"/>
              <a:gd name="connsiteX564" fmla="*/ 4847195 w 5084743"/>
              <a:gd name="connsiteY564" fmla="*/ 980415 h 3939515"/>
              <a:gd name="connsiteX565" fmla="*/ 4848091 w 5084743"/>
              <a:gd name="connsiteY565" fmla="*/ 980421 h 3939515"/>
              <a:gd name="connsiteX566" fmla="*/ 4783614 w 5084743"/>
              <a:gd name="connsiteY566" fmla="*/ 963371 h 3939515"/>
              <a:gd name="connsiteX567" fmla="*/ 596087 w 5084743"/>
              <a:gd name="connsiteY567" fmla="*/ 927153 h 3939515"/>
              <a:gd name="connsiteX568" fmla="*/ 609317 w 5084743"/>
              <a:gd name="connsiteY568" fmla="*/ 936316 h 3939515"/>
              <a:gd name="connsiteX569" fmla="*/ 577737 w 5084743"/>
              <a:gd name="connsiteY569" fmla="*/ 935989 h 3939515"/>
              <a:gd name="connsiteX570" fmla="*/ 579342 w 5084743"/>
              <a:gd name="connsiteY570" fmla="*/ 929625 h 3939515"/>
              <a:gd name="connsiteX571" fmla="*/ 596087 w 5084743"/>
              <a:gd name="connsiteY571" fmla="*/ 927153 h 3939515"/>
              <a:gd name="connsiteX572" fmla="*/ 374767 w 5084743"/>
              <a:gd name="connsiteY572" fmla="*/ 924808 h 3939515"/>
              <a:gd name="connsiteX573" fmla="*/ 377724 w 5084743"/>
              <a:gd name="connsiteY573" fmla="*/ 925381 h 3939515"/>
              <a:gd name="connsiteX574" fmla="*/ 377848 w 5084743"/>
              <a:gd name="connsiteY574" fmla="*/ 926813 h 3939515"/>
              <a:gd name="connsiteX575" fmla="*/ 375516 w 5084743"/>
              <a:gd name="connsiteY575" fmla="*/ 925635 h 3939515"/>
              <a:gd name="connsiteX576" fmla="*/ 4605299 w 5084743"/>
              <a:gd name="connsiteY576" fmla="*/ 915627 h 3939515"/>
              <a:gd name="connsiteX577" fmla="*/ 4592600 w 5084743"/>
              <a:gd name="connsiteY577" fmla="*/ 921700 h 3939515"/>
              <a:gd name="connsiteX578" fmla="*/ 4579851 w 5084743"/>
              <a:gd name="connsiteY578" fmla="*/ 926805 h 3939515"/>
              <a:gd name="connsiteX579" fmla="*/ 4543211 w 5084743"/>
              <a:gd name="connsiteY579" fmla="*/ 940854 h 3939515"/>
              <a:gd name="connsiteX580" fmla="*/ 4538873 w 5084743"/>
              <a:gd name="connsiteY580" fmla="*/ 948221 h 3939515"/>
              <a:gd name="connsiteX581" fmla="*/ 4535383 w 5084743"/>
              <a:gd name="connsiteY581" fmla="*/ 952060 h 3939515"/>
              <a:gd name="connsiteX582" fmla="*/ 4544483 w 5084743"/>
              <a:gd name="connsiteY582" fmla="*/ 950168 h 3939515"/>
              <a:gd name="connsiteX583" fmla="*/ 4553605 w 5084743"/>
              <a:gd name="connsiteY583" fmla="*/ 950412 h 3939515"/>
              <a:gd name="connsiteX584" fmla="*/ 4553021 w 5084743"/>
              <a:gd name="connsiteY584" fmla="*/ 952231 h 3939515"/>
              <a:gd name="connsiteX585" fmla="*/ 4552570 w 5084743"/>
              <a:gd name="connsiteY585" fmla="*/ 952582 h 3939515"/>
              <a:gd name="connsiteX586" fmla="*/ 4564435 w 5084743"/>
              <a:gd name="connsiteY586" fmla="*/ 948552 h 3939515"/>
              <a:gd name="connsiteX587" fmla="*/ 4603758 w 5084743"/>
              <a:gd name="connsiteY587" fmla="*/ 942344 h 3939515"/>
              <a:gd name="connsiteX588" fmla="*/ 4643058 w 5084743"/>
              <a:gd name="connsiteY588" fmla="*/ 931949 h 3939515"/>
              <a:gd name="connsiteX589" fmla="*/ 4657216 w 5084743"/>
              <a:gd name="connsiteY589" fmla="*/ 947247 h 3939515"/>
              <a:gd name="connsiteX590" fmla="*/ 4674168 w 5084743"/>
              <a:gd name="connsiteY590" fmla="*/ 943525 h 3939515"/>
              <a:gd name="connsiteX591" fmla="*/ 4688980 w 5084743"/>
              <a:gd name="connsiteY591" fmla="*/ 937724 h 3939515"/>
              <a:gd name="connsiteX592" fmla="*/ 4660619 w 5084743"/>
              <a:gd name="connsiteY592" fmla="*/ 930038 h 3939515"/>
              <a:gd name="connsiteX593" fmla="*/ 4557211 w 5084743"/>
              <a:gd name="connsiteY593" fmla="*/ 903100 h 3939515"/>
              <a:gd name="connsiteX594" fmla="*/ 4510488 w 5084743"/>
              <a:gd name="connsiteY594" fmla="*/ 921510 h 3939515"/>
              <a:gd name="connsiteX595" fmla="*/ 4483647 w 5084743"/>
              <a:gd name="connsiteY595" fmla="*/ 930696 h 3939515"/>
              <a:gd name="connsiteX596" fmla="*/ 4491900 w 5084743"/>
              <a:gd name="connsiteY596" fmla="*/ 934027 h 3939515"/>
              <a:gd name="connsiteX597" fmla="*/ 4493952 w 5084743"/>
              <a:gd name="connsiteY597" fmla="*/ 934939 h 3939515"/>
              <a:gd name="connsiteX598" fmla="*/ 4511132 w 5084743"/>
              <a:gd name="connsiteY598" fmla="*/ 930829 h 3939515"/>
              <a:gd name="connsiteX599" fmla="*/ 4511614 w 5084743"/>
              <a:gd name="connsiteY599" fmla="*/ 938052 h 3939515"/>
              <a:gd name="connsiteX600" fmla="*/ 4507116 w 5084743"/>
              <a:gd name="connsiteY600" fmla="*/ 939964 h 3939515"/>
              <a:gd name="connsiteX601" fmla="*/ 4508319 w 5084743"/>
              <a:gd name="connsiteY601" fmla="*/ 939994 h 3939515"/>
              <a:gd name="connsiteX602" fmla="*/ 4528634 w 5084743"/>
              <a:gd name="connsiteY602" fmla="*/ 929132 h 3939515"/>
              <a:gd name="connsiteX603" fmla="*/ 4551211 w 5084743"/>
              <a:gd name="connsiteY603" fmla="*/ 929688 h 3939515"/>
              <a:gd name="connsiteX604" fmla="*/ 4574055 w 5084743"/>
              <a:gd name="connsiteY604" fmla="*/ 919188 h 3939515"/>
              <a:gd name="connsiteX605" fmla="*/ 4593616 w 5084743"/>
              <a:gd name="connsiteY605" fmla="*/ 912584 h 3939515"/>
              <a:gd name="connsiteX606" fmla="*/ 4506942 w 5084743"/>
              <a:gd name="connsiteY606" fmla="*/ 889654 h 3939515"/>
              <a:gd name="connsiteX607" fmla="*/ 4498537 w 5084743"/>
              <a:gd name="connsiteY607" fmla="*/ 891501 h 3939515"/>
              <a:gd name="connsiteX608" fmla="*/ 4444865 w 5084743"/>
              <a:gd name="connsiteY608" fmla="*/ 899590 h 3939515"/>
              <a:gd name="connsiteX609" fmla="*/ 4431481 w 5084743"/>
              <a:gd name="connsiteY609" fmla="*/ 904650 h 3939515"/>
              <a:gd name="connsiteX610" fmla="*/ 4424354 w 5084743"/>
              <a:gd name="connsiteY610" fmla="*/ 907665 h 3939515"/>
              <a:gd name="connsiteX611" fmla="*/ 4431958 w 5084743"/>
              <a:gd name="connsiteY611" fmla="*/ 910074 h 3939515"/>
              <a:gd name="connsiteX612" fmla="*/ 4449038 w 5084743"/>
              <a:gd name="connsiteY612" fmla="*/ 908255 h 3939515"/>
              <a:gd name="connsiteX613" fmla="*/ 4457949 w 5084743"/>
              <a:gd name="connsiteY613" fmla="*/ 907299 h 3939515"/>
              <a:gd name="connsiteX614" fmla="*/ 4464433 w 5084743"/>
              <a:gd name="connsiteY614" fmla="*/ 904573 h 3939515"/>
              <a:gd name="connsiteX615" fmla="*/ 4492052 w 5084743"/>
              <a:gd name="connsiteY615" fmla="*/ 900460 h 3939515"/>
              <a:gd name="connsiteX616" fmla="*/ 4486214 w 5084743"/>
              <a:gd name="connsiteY616" fmla="*/ 902381 h 3939515"/>
              <a:gd name="connsiteX617" fmla="*/ 4482310 w 5084743"/>
              <a:gd name="connsiteY617" fmla="*/ 904687 h 3939515"/>
              <a:gd name="connsiteX618" fmla="*/ 4500581 w 5084743"/>
              <a:gd name="connsiteY618" fmla="*/ 902728 h 3939515"/>
              <a:gd name="connsiteX619" fmla="*/ 4479514 w 5084743"/>
              <a:gd name="connsiteY619" fmla="*/ 913572 h 3939515"/>
              <a:gd name="connsiteX620" fmla="*/ 4514895 w 5084743"/>
              <a:gd name="connsiteY620" fmla="*/ 910256 h 3939515"/>
              <a:gd name="connsiteX621" fmla="*/ 4543882 w 5084743"/>
              <a:gd name="connsiteY621" fmla="*/ 899628 h 3939515"/>
              <a:gd name="connsiteX622" fmla="*/ 4530867 w 5084743"/>
              <a:gd name="connsiteY622" fmla="*/ 896238 h 3939515"/>
              <a:gd name="connsiteX623" fmla="*/ 4484982 w 5084743"/>
              <a:gd name="connsiteY623" fmla="*/ 883668 h 3939515"/>
              <a:gd name="connsiteX624" fmla="*/ 4483505 w 5084743"/>
              <a:gd name="connsiteY624" fmla="*/ 884282 h 3939515"/>
              <a:gd name="connsiteX625" fmla="*/ 4487141 w 5084743"/>
              <a:gd name="connsiteY625" fmla="*/ 884246 h 3939515"/>
              <a:gd name="connsiteX626" fmla="*/ 4441490 w 5084743"/>
              <a:gd name="connsiteY626" fmla="*/ 872045 h 3939515"/>
              <a:gd name="connsiteX627" fmla="*/ 4390066 w 5084743"/>
              <a:gd name="connsiteY627" fmla="*/ 879220 h 3939515"/>
              <a:gd name="connsiteX628" fmla="*/ 4348551 w 5084743"/>
              <a:gd name="connsiteY628" fmla="*/ 882332 h 3939515"/>
              <a:gd name="connsiteX629" fmla="*/ 4349344 w 5084743"/>
              <a:gd name="connsiteY629" fmla="*/ 883900 h 3939515"/>
              <a:gd name="connsiteX630" fmla="*/ 4423532 w 5084743"/>
              <a:gd name="connsiteY630" fmla="*/ 876266 h 3939515"/>
              <a:gd name="connsiteX631" fmla="*/ 4425967 w 5084743"/>
              <a:gd name="connsiteY631" fmla="*/ 876101 h 3939515"/>
              <a:gd name="connsiteX632" fmla="*/ 4425815 w 5084743"/>
              <a:gd name="connsiteY632" fmla="*/ 876180 h 3939515"/>
              <a:gd name="connsiteX633" fmla="*/ 4424437 w 5084743"/>
              <a:gd name="connsiteY633" fmla="*/ 880258 h 3939515"/>
              <a:gd name="connsiteX634" fmla="*/ 4451354 w 5084743"/>
              <a:gd name="connsiteY634" fmla="*/ 874682 h 3939515"/>
              <a:gd name="connsiteX635" fmla="*/ 4434188 w 5084743"/>
              <a:gd name="connsiteY635" fmla="*/ 870095 h 3939515"/>
              <a:gd name="connsiteX636" fmla="*/ 4432024 w 5084743"/>
              <a:gd name="connsiteY636" fmla="*/ 870317 h 3939515"/>
              <a:gd name="connsiteX637" fmla="*/ 4434596 w 5084743"/>
              <a:gd name="connsiteY637" fmla="*/ 870204 h 3939515"/>
              <a:gd name="connsiteX638" fmla="*/ 4399750 w 5084743"/>
              <a:gd name="connsiteY638" fmla="*/ 859565 h 3939515"/>
              <a:gd name="connsiteX639" fmla="*/ 4393869 w 5084743"/>
              <a:gd name="connsiteY639" fmla="*/ 861939 h 3939515"/>
              <a:gd name="connsiteX640" fmla="*/ 4378046 w 5084743"/>
              <a:gd name="connsiteY640" fmla="*/ 867754 h 3939515"/>
              <a:gd name="connsiteX641" fmla="*/ 4371393 w 5084743"/>
              <a:gd name="connsiteY641" fmla="*/ 873332 h 3939515"/>
              <a:gd name="connsiteX642" fmla="*/ 4374375 w 5084743"/>
              <a:gd name="connsiteY642" fmla="*/ 874222 h 3939515"/>
              <a:gd name="connsiteX643" fmla="*/ 4379220 w 5084743"/>
              <a:gd name="connsiteY643" fmla="*/ 873812 h 3939515"/>
              <a:gd name="connsiteX644" fmla="*/ 4386752 w 5084743"/>
              <a:gd name="connsiteY644" fmla="*/ 872498 h 3939515"/>
              <a:gd name="connsiteX645" fmla="*/ 4417174 w 5084743"/>
              <a:gd name="connsiteY645" fmla="*/ 864813 h 3939515"/>
              <a:gd name="connsiteX646" fmla="*/ 4404354 w 5084743"/>
              <a:gd name="connsiteY646" fmla="*/ 860887 h 3939515"/>
              <a:gd name="connsiteX647" fmla="*/ 4609608 w 5084743"/>
              <a:gd name="connsiteY647" fmla="*/ 825372 h 3939515"/>
              <a:gd name="connsiteX648" fmla="*/ 4535041 w 5084743"/>
              <a:gd name="connsiteY648" fmla="*/ 832822 h 3939515"/>
              <a:gd name="connsiteX649" fmla="*/ 4518278 w 5084743"/>
              <a:gd name="connsiteY649" fmla="*/ 834457 h 3939515"/>
              <a:gd name="connsiteX650" fmla="*/ 4522369 w 5084743"/>
              <a:gd name="connsiteY650" fmla="*/ 836648 h 3939515"/>
              <a:gd name="connsiteX651" fmla="*/ 4558505 w 5084743"/>
              <a:gd name="connsiteY651" fmla="*/ 846277 h 3939515"/>
              <a:gd name="connsiteX652" fmla="*/ 4573094 w 5084743"/>
              <a:gd name="connsiteY652" fmla="*/ 840526 h 3939515"/>
              <a:gd name="connsiteX653" fmla="*/ 4604825 w 5084743"/>
              <a:gd name="connsiteY653" fmla="*/ 827495 h 3939515"/>
              <a:gd name="connsiteX654" fmla="*/ 4611705 w 5084743"/>
              <a:gd name="connsiteY654" fmla="*/ 825509 h 3939515"/>
              <a:gd name="connsiteX655" fmla="*/ 4611266 w 5084743"/>
              <a:gd name="connsiteY655" fmla="*/ 825488 h 3939515"/>
              <a:gd name="connsiteX656" fmla="*/ 4609608 w 5084743"/>
              <a:gd name="connsiteY656" fmla="*/ 825372 h 3939515"/>
              <a:gd name="connsiteX657" fmla="*/ 4863487 w 5084743"/>
              <a:gd name="connsiteY657" fmla="*/ 807369 h 3939515"/>
              <a:gd name="connsiteX658" fmla="*/ 4865703 w 5084743"/>
              <a:gd name="connsiteY658" fmla="*/ 808701 h 3939515"/>
              <a:gd name="connsiteX659" fmla="*/ 4866382 w 5084743"/>
              <a:gd name="connsiteY659" fmla="*/ 809571 h 3939515"/>
              <a:gd name="connsiteX660" fmla="*/ 4863504 w 5084743"/>
              <a:gd name="connsiteY660" fmla="*/ 808792 h 3939515"/>
              <a:gd name="connsiteX661" fmla="*/ 4509302 w 5084743"/>
              <a:gd name="connsiteY661" fmla="*/ 796294 h 3939515"/>
              <a:gd name="connsiteX662" fmla="*/ 4504483 w 5084743"/>
              <a:gd name="connsiteY662" fmla="*/ 797309 h 3939515"/>
              <a:gd name="connsiteX663" fmla="*/ 4499607 w 5084743"/>
              <a:gd name="connsiteY663" fmla="*/ 800302 h 3939515"/>
              <a:gd name="connsiteX664" fmla="*/ 4514446 w 5084743"/>
              <a:gd name="connsiteY664" fmla="*/ 798404 h 3939515"/>
              <a:gd name="connsiteX665" fmla="*/ 4516560 w 5084743"/>
              <a:gd name="connsiteY665" fmla="*/ 798280 h 3939515"/>
              <a:gd name="connsiteX666" fmla="*/ 4478856 w 5084743"/>
              <a:gd name="connsiteY666" fmla="*/ 788143 h 3939515"/>
              <a:gd name="connsiteX667" fmla="*/ 4476842 w 5084743"/>
              <a:gd name="connsiteY667" fmla="*/ 788858 h 3939515"/>
              <a:gd name="connsiteX668" fmla="*/ 4475849 w 5084743"/>
              <a:gd name="connsiteY668" fmla="*/ 789193 h 3939515"/>
              <a:gd name="connsiteX669" fmla="*/ 4478460 w 5084743"/>
              <a:gd name="connsiteY669" fmla="*/ 789626 h 3939515"/>
              <a:gd name="connsiteX670" fmla="*/ 4483952 w 5084743"/>
              <a:gd name="connsiteY670" fmla="*/ 789495 h 3939515"/>
              <a:gd name="connsiteX671" fmla="*/ 4752925 w 5084743"/>
              <a:gd name="connsiteY671" fmla="*/ 787060 h 3939515"/>
              <a:gd name="connsiteX672" fmla="*/ 4741080 w 5084743"/>
              <a:gd name="connsiteY672" fmla="*/ 788308 h 3939515"/>
              <a:gd name="connsiteX673" fmla="*/ 4743429 w 5084743"/>
              <a:gd name="connsiteY673" fmla="*/ 787400 h 3939515"/>
              <a:gd name="connsiteX674" fmla="*/ 4640067 w 5084743"/>
              <a:gd name="connsiteY674" fmla="*/ 784738 h 3939515"/>
              <a:gd name="connsiteX675" fmla="*/ 4625953 w 5084743"/>
              <a:gd name="connsiteY675" fmla="*/ 786305 h 3939515"/>
              <a:gd name="connsiteX676" fmla="*/ 4542114 w 5084743"/>
              <a:gd name="connsiteY676" fmla="*/ 793266 h 3939515"/>
              <a:gd name="connsiteX677" fmla="*/ 4546721 w 5084743"/>
              <a:gd name="connsiteY677" fmla="*/ 794792 h 3939515"/>
              <a:gd name="connsiteX678" fmla="*/ 4549598 w 5084743"/>
              <a:gd name="connsiteY678" fmla="*/ 796338 h 3939515"/>
              <a:gd name="connsiteX679" fmla="*/ 4636441 w 5084743"/>
              <a:gd name="connsiteY679" fmla="*/ 791236 h 3939515"/>
              <a:gd name="connsiteX680" fmla="*/ 4647620 w 5084743"/>
              <a:gd name="connsiteY680" fmla="*/ 790836 h 3939515"/>
              <a:gd name="connsiteX681" fmla="*/ 4465607 w 5084743"/>
              <a:gd name="connsiteY681" fmla="*/ 784602 h 3939515"/>
              <a:gd name="connsiteX682" fmla="*/ 4468690 w 5084743"/>
              <a:gd name="connsiteY682" fmla="*/ 788006 h 3939515"/>
              <a:gd name="connsiteX683" fmla="*/ 4470166 w 5084743"/>
              <a:gd name="connsiteY683" fmla="*/ 788251 h 3939515"/>
              <a:gd name="connsiteX684" fmla="*/ 4476977 w 5084743"/>
              <a:gd name="connsiteY684" fmla="*/ 787645 h 3939515"/>
              <a:gd name="connsiteX685" fmla="*/ 4466076 w 5084743"/>
              <a:gd name="connsiteY685" fmla="*/ 784753 h 3939515"/>
              <a:gd name="connsiteX686" fmla="*/ 4454074 w 5084743"/>
              <a:gd name="connsiteY686" fmla="*/ 784250 h 3939515"/>
              <a:gd name="connsiteX687" fmla="*/ 4439800 w 5084743"/>
              <a:gd name="connsiteY687" fmla="*/ 787546 h 3939515"/>
              <a:gd name="connsiteX688" fmla="*/ 4440815 w 5084743"/>
              <a:gd name="connsiteY688" fmla="*/ 789446 h 3939515"/>
              <a:gd name="connsiteX689" fmla="*/ 4447119 w 5084743"/>
              <a:gd name="connsiteY689" fmla="*/ 790300 h 3939515"/>
              <a:gd name="connsiteX690" fmla="*/ 4448830 w 5084743"/>
              <a:gd name="connsiteY690" fmla="*/ 790148 h 3939515"/>
              <a:gd name="connsiteX691" fmla="*/ 4453238 w 5084743"/>
              <a:gd name="connsiteY691" fmla="*/ 788890 h 3939515"/>
              <a:gd name="connsiteX692" fmla="*/ 4454074 w 5084743"/>
              <a:gd name="connsiteY692" fmla="*/ 784250 h 3939515"/>
              <a:gd name="connsiteX693" fmla="*/ 4755431 w 5084743"/>
              <a:gd name="connsiteY693" fmla="*/ 783780 h 3939515"/>
              <a:gd name="connsiteX694" fmla="*/ 4752925 w 5084743"/>
              <a:gd name="connsiteY694" fmla="*/ 787060 h 3939515"/>
              <a:gd name="connsiteX695" fmla="*/ 4755431 w 5084743"/>
              <a:gd name="connsiteY695" fmla="*/ 783780 h 3939515"/>
              <a:gd name="connsiteX696" fmla="*/ 4448411 w 5084743"/>
              <a:gd name="connsiteY696" fmla="*/ 779082 h 3939515"/>
              <a:gd name="connsiteX697" fmla="*/ 4445708 w 5084743"/>
              <a:gd name="connsiteY697" fmla="*/ 779616 h 3939515"/>
              <a:gd name="connsiteX698" fmla="*/ 4449279 w 5084743"/>
              <a:gd name="connsiteY698" fmla="*/ 779361 h 3939515"/>
              <a:gd name="connsiteX699" fmla="*/ 4440608 w 5084743"/>
              <a:gd name="connsiteY699" fmla="*/ 776578 h 3939515"/>
              <a:gd name="connsiteX700" fmla="*/ 4436503 w 5084743"/>
              <a:gd name="connsiteY700" fmla="*/ 778520 h 3939515"/>
              <a:gd name="connsiteX701" fmla="*/ 4446639 w 5084743"/>
              <a:gd name="connsiteY701" fmla="*/ 778514 h 3939515"/>
              <a:gd name="connsiteX702" fmla="*/ 4366417 w 5084743"/>
              <a:gd name="connsiteY702" fmla="*/ 773224 h 3939515"/>
              <a:gd name="connsiteX703" fmla="*/ 4365982 w 5084743"/>
              <a:gd name="connsiteY703" fmla="*/ 773543 h 3939515"/>
              <a:gd name="connsiteX704" fmla="*/ 4365088 w 5084743"/>
              <a:gd name="connsiteY704" fmla="*/ 774108 h 3939515"/>
              <a:gd name="connsiteX705" fmla="*/ 4365607 w 5084743"/>
              <a:gd name="connsiteY705" fmla="*/ 774287 h 3939515"/>
              <a:gd name="connsiteX706" fmla="*/ 4384895 w 5084743"/>
              <a:gd name="connsiteY706" fmla="*/ 780638 h 3939515"/>
              <a:gd name="connsiteX707" fmla="*/ 4390110 w 5084743"/>
              <a:gd name="connsiteY707" fmla="*/ 780176 h 3939515"/>
              <a:gd name="connsiteX708" fmla="*/ 4381610 w 5084743"/>
              <a:gd name="connsiteY708" fmla="*/ 778643 h 3939515"/>
              <a:gd name="connsiteX709" fmla="*/ 4492076 w 5084743"/>
              <a:gd name="connsiteY709" fmla="*/ 771170 h 3939515"/>
              <a:gd name="connsiteX710" fmla="*/ 4489741 w 5084743"/>
              <a:gd name="connsiteY710" fmla="*/ 774512 h 3939515"/>
              <a:gd name="connsiteX711" fmla="*/ 4492076 w 5084743"/>
              <a:gd name="connsiteY711" fmla="*/ 771170 h 3939515"/>
              <a:gd name="connsiteX712" fmla="*/ 4348510 w 5084743"/>
              <a:gd name="connsiteY712" fmla="*/ 766837 h 3939515"/>
              <a:gd name="connsiteX713" fmla="*/ 4346094 w 5084743"/>
              <a:gd name="connsiteY713" fmla="*/ 767580 h 3939515"/>
              <a:gd name="connsiteX714" fmla="*/ 4355652 w 5084743"/>
              <a:gd name="connsiteY714" fmla="*/ 770866 h 3939515"/>
              <a:gd name="connsiteX715" fmla="*/ 4358104 w 5084743"/>
              <a:gd name="connsiteY715" fmla="*/ 770258 h 3939515"/>
              <a:gd name="connsiteX716" fmla="*/ 4632681 w 5084743"/>
              <a:gd name="connsiteY716" fmla="*/ 765920 h 3939515"/>
              <a:gd name="connsiteX717" fmla="*/ 4638655 w 5084743"/>
              <a:gd name="connsiteY717" fmla="*/ 767614 h 3939515"/>
              <a:gd name="connsiteX718" fmla="*/ 4629898 w 5084743"/>
              <a:gd name="connsiteY718" fmla="*/ 767818 h 3939515"/>
              <a:gd name="connsiteX719" fmla="*/ 4632681 w 5084743"/>
              <a:gd name="connsiteY719" fmla="*/ 765920 h 3939515"/>
              <a:gd name="connsiteX720" fmla="*/ 4641438 w 5084743"/>
              <a:gd name="connsiteY720" fmla="*/ 765716 h 3939515"/>
              <a:gd name="connsiteX721" fmla="*/ 4647410 w 5084743"/>
              <a:gd name="connsiteY721" fmla="*/ 767411 h 3939515"/>
              <a:gd name="connsiteX722" fmla="*/ 4638655 w 5084743"/>
              <a:gd name="connsiteY722" fmla="*/ 767614 h 3939515"/>
              <a:gd name="connsiteX723" fmla="*/ 4641438 w 5084743"/>
              <a:gd name="connsiteY723" fmla="*/ 765716 h 3939515"/>
              <a:gd name="connsiteX724" fmla="*/ 4283860 w 5084743"/>
              <a:gd name="connsiteY724" fmla="*/ 741514 h 3939515"/>
              <a:gd name="connsiteX725" fmla="*/ 4279907 w 5084743"/>
              <a:gd name="connsiteY725" fmla="*/ 744831 h 3939515"/>
              <a:gd name="connsiteX726" fmla="*/ 4282566 w 5084743"/>
              <a:gd name="connsiteY726" fmla="*/ 745745 h 3939515"/>
              <a:gd name="connsiteX727" fmla="*/ 4290215 w 5084743"/>
              <a:gd name="connsiteY727" fmla="*/ 744049 h 3939515"/>
              <a:gd name="connsiteX728" fmla="*/ 571879 w 5084743"/>
              <a:gd name="connsiteY728" fmla="*/ 732031 h 3939515"/>
              <a:gd name="connsiteX729" fmla="*/ 580561 w 5084743"/>
              <a:gd name="connsiteY729" fmla="*/ 733798 h 3939515"/>
              <a:gd name="connsiteX730" fmla="*/ 571879 w 5084743"/>
              <a:gd name="connsiteY730" fmla="*/ 732031 h 3939515"/>
              <a:gd name="connsiteX731" fmla="*/ 4424464 w 5084743"/>
              <a:gd name="connsiteY731" fmla="*/ 724725 h 3939515"/>
              <a:gd name="connsiteX732" fmla="*/ 4424711 w 5084743"/>
              <a:gd name="connsiteY732" fmla="*/ 741961 h 3939515"/>
              <a:gd name="connsiteX733" fmla="*/ 4392368 w 5084743"/>
              <a:gd name="connsiteY733" fmla="*/ 731652 h 3939515"/>
              <a:gd name="connsiteX734" fmla="*/ 4390216 w 5084743"/>
              <a:gd name="connsiteY734" fmla="*/ 732560 h 3939515"/>
              <a:gd name="connsiteX735" fmla="*/ 4384279 w 5084743"/>
              <a:gd name="connsiteY735" fmla="*/ 735192 h 3939515"/>
              <a:gd name="connsiteX736" fmla="*/ 4393492 w 5084743"/>
              <a:gd name="connsiteY736" fmla="*/ 741960 h 3939515"/>
              <a:gd name="connsiteX737" fmla="*/ 4428801 w 5084743"/>
              <a:gd name="connsiteY737" fmla="*/ 747631 h 3939515"/>
              <a:gd name="connsiteX738" fmla="*/ 4439331 w 5084743"/>
              <a:gd name="connsiteY738" fmla="*/ 758168 h 3939515"/>
              <a:gd name="connsiteX739" fmla="*/ 4444290 w 5084743"/>
              <a:gd name="connsiteY739" fmla="*/ 761115 h 3939515"/>
              <a:gd name="connsiteX740" fmla="*/ 4453874 w 5084743"/>
              <a:gd name="connsiteY740" fmla="*/ 758383 h 3939515"/>
              <a:gd name="connsiteX741" fmla="*/ 4480758 w 5084743"/>
              <a:gd name="connsiteY741" fmla="*/ 755466 h 3939515"/>
              <a:gd name="connsiteX742" fmla="*/ 4477856 w 5084743"/>
              <a:gd name="connsiteY742" fmla="*/ 759442 h 3939515"/>
              <a:gd name="connsiteX743" fmla="*/ 4475701 w 5084743"/>
              <a:gd name="connsiteY743" fmla="*/ 760854 h 3939515"/>
              <a:gd name="connsiteX744" fmla="*/ 4449627 w 5084743"/>
              <a:gd name="connsiteY744" fmla="*/ 764288 h 3939515"/>
              <a:gd name="connsiteX745" fmla="*/ 4459289 w 5084743"/>
              <a:gd name="connsiteY745" fmla="*/ 770030 h 3939515"/>
              <a:gd name="connsiteX746" fmla="*/ 4475368 w 5084743"/>
              <a:gd name="connsiteY746" fmla="*/ 773874 h 3939515"/>
              <a:gd name="connsiteX747" fmla="*/ 4476467 w 5084743"/>
              <a:gd name="connsiteY747" fmla="*/ 774106 h 3939515"/>
              <a:gd name="connsiteX748" fmla="*/ 4488225 w 5084743"/>
              <a:gd name="connsiteY748" fmla="*/ 776578 h 3939515"/>
              <a:gd name="connsiteX749" fmla="*/ 4516101 w 5084743"/>
              <a:gd name="connsiteY749" fmla="*/ 774586 h 3939515"/>
              <a:gd name="connsiteX750" fmla="*/ 4600783 w 5084743"/>
              <a:gd name="connsiteY750" fmla="*/ 770358 h 3939515"/>
              <a:gd name="connsiteX751" fmla="*/ 4593333 w 5084743"/>
              <a:gd name="connsiteY751" fmla="*/ 768538 h 3939515"/>
              <a:gd name="connsiteX752" fmla="*/ 4575825 w 5084743"/>
              <a:gd name="connsiteY752" fmla="*/ 763893 h 3939515"/>
              <a:gd name="connsiteX753" fmla="*/ 4533586 w 5084743"/>
              <a:gd name="connsiteY753" fmla="*/ 753659 h 3939515"/>
              <a:gd name="connsiteX754" fmla="*/ 4517052 w 5084743"/>
              <a:gd name="connsiteY754" fmla="*/ 755489 h 3939515"/>
              <a:gd name="connsiteX755" fmla="*/ 4526336 w 5084743"/>
              <a:gd name="connsiteY755" fmla="*/ 751903 h 3939515"/>
              <a:gd name="connsiteX756" fmla="*/ 4491595 w 5084743"/>
              <a:gd name="connsiteY756" fmla="*/ 743486 h 3939515"/>
              <a:gd name="connsiteX757" fmla="*/ 4365932 w 5084743"/>
              <a:gd name="connsiteY757" fmla="*/ 721711 h 3939515"/>
              <a:gd name="connsiteX758" fmla="*/ 4370434 w 5084743"/>
              <a:gd name="connsiteY758" fmla="*/ 725020 h 3939515"/>
              <a:gd name="connsiteX759" fmla="*/ 4373301 w 5084743"/>
              <a:gd name="connsiteY759" fmla="*/ 724559 h 3939515"/>
              <a:gd name="connsiteX760" fmla="*/ 4351352 w 5084743"/>
              <a:gd name="connsiteY760" fmla="*/ 716078 h 3939515"/>
              <a:gd name="connsiteX761" fmla="*/ 4351293 w 5084743"/>
              <a:gd name="connsiteY761" fmla="*/ 716341 h 3939515"/>
              <a:gd name="connsiteX762" fmla="*/ 4354616 w 5084743"/>
              <a:gd name="connsiteY762" fmla="*/ 717340 h 3939515"/>
              <a:gd name="connsiteX763" fmla="*/ 582638 w 5084743"/>
              <a:gd name="connsiteY763" fmla="*/ 704246 h 3939515"/>
              <a:gd name="connsiteX764" fmla="*/ 599274 w 5084743"/>
              <a:gd name="connsiteY764" fmla="*/ 707761 h 3939515"/>
              <a:gd name="connsiteX765" fmla="*/ 590013 w 5084743"/>
              <a:gd name="connsiteY765" fmla="*/ 707035 h 3939515"/>
              <a:gd name="connsiteX766" fmla="*/ 4402125 w 5084743"/>
              <a:gd name="connsiteY766" fmla="*/ 685848 h 3939515"/>
              <a:gd name="connsiteX767" fmla="*/ 4380780 w 5084743"/>
              <a:gd name="connsiteY767" fmla="*/ 692010 h 3939515"/>
              <a:gd name="connsiteX768" fmla="*/ 4369321 w 5084743"/>
              <a:gd name="connsiteY768" fmla="*/ 695050 h 3939515"/>
              <a:gd name="connsiteX769" fmla="*/ 4391599 w 5084743"/>
              <a:gd name="connsiteY769" fmla="*/ 702492 h 3939515"/>
              <a:gd name="connsiteX770" fmla="*/ 4423104 w 5084743"/>
              <a:gd name="connsiteY770" fmla="*/ 710369 h 3939515"/>
              <a:gd name="connsiteX771" fmla="*/ 4424736 w 5084743"/>
              <a:gd name="connsiteY771" fmla="*/ 710865 h 3939515"/>
              <a:gd name="connsiteX772" fmla="*/ 4438635 w 5084743"/>
              <a:gd name="connsiteY772" fmla="*/ 706590 h 3939515"/>
              <a:gd name="connsiteX773" fmla="*/ 4444576 w 5084743"/>
              <a:gd name="connsiteY773" fmla="*/ 709375 h 3939515"/>
              <a:gd name="connsiteX774" fmla="*/ 4434433 w 5084743"/>
              <a:gd name="connsiteY774" fmla="*/ 713816 h 3939515"/>
              <a:gd name="connsiteX775" fmla="*/ 4521313 w 5084743"/>
              <a:gd name="connsiteY775" fmla="*/ 740247 h 3939515"/>
              <a:gd name="connsiteX776" fmla="*/ 4542990 w 5084743"/>
              <a:gd name="connsiteY776" fmla="*/ 746945 h 3939515"/>
              <a:gd name="connsiteX777" fmla="*/ 4593708 w 5084743"/>
              <a:gd name="connsiteY777" fmla="*/ 734422 h 3939515"/>
              <a:gd name="connsiteX778" fmla="*/ 4486851 w 5084743"/>
              <a:gd name="connsiteY778" fmla="*/ 704924 h 3939515"/>
              <a:gd name="connsiteX779" fmla="*/ 4430974 w 5084743"/>
              <a:gd name="connsiteY779" fmla="*/ 690945 h 3939515"/>
              <a:gd name="connsiteX780" fmla="*/ 4764690 w 5084743"/>
              <a:gd name="connsiteY780" fmla="*/ 677868 h 3939515"/>
              <a:gd name="connsiteX781" fmla="*/ 4773749 w 5084743"/>
              <a:gd name="connsiteY781" fmla="*/ 677998 h 3939515"/>
              <a:gd name="connsiteX782" fmla="*/ 4745047 w 5084743"/>
              <a:gd name="connsiteY782" fmla="*/ 690595 h 3939515"/>
              <a:gd name="connsiteX783" fmla="*/ 4717164 w 5084743"/>
              <a:gd name="connsiteY783" fmla="*/ 701471 h 3939515"/>
              <a:gd name="connsiteX784" fmla="*/ 4702790 w 5084743"/>
              <a:gd name="connsiteY784" fmla="*/ 700464 h 3939515"/>
              <a:gd name="connsiteX785" fmla="*/ 4696307 w 5084743"/>
              <a:gd name="connsiteY785" fmla="*/ 700479 h 3939515"/>
              <a:gd name="connsiteX786" fmla="*/ 4757052 w 5084743"/>
              <a:gd name="connsiteY786" fmla="*/ 678301 h 3939515"/>
              <a:gd name="connsiteX787" fmla="*/ 765330 w 5084743"/>
              <a:gd name="connsiteY787" fmla="*/ 645727 h 3939515"/>
              <a:gd name="connsiteX788" fmla="*/ 790494 w 5084743"/>
              <a:gd name="connsiteY788" fmla="*/ 651796 h 3939515"/>
              <a:gd name="connsiteX789" fmla="*/ 875312 w 5084743"/>
              <a:gd name="connsiteY789" fmla="*/ 664309 h 3939515"/>
              <a:gd name="connsiteX790" fmla="*/ 854733 w 5084743"/>
              <a:gd name="connsiteY790" fmla="*/ 657936 h 3939515"/>
              <a:gd name="connsiteX791" fmla="*/ 844448 w 5084743"/>
              <a:gd name="connsiteY791" fmla="*/ 654612 h 3939515"/>
              <a:gd name="connsiteX792" fmla="*/ 822488 w 5084743"/>
              <a:gd name="connsiteY792" fmla="*/ 652163 h 3939515"/>
              <a:gd name="connsiteX793" fmla="*/ 498292 w 5084743"/>
              <a:gd name="connsiteY793" fmla="*/ 610736 h 3939515"/>
              <a:gd name="connsiteX794" fmla="*/ 492924 w 5084743"/>
              <a:gd name="connsiteY794" fmla="*/ 615155 h 3939515"/>
              <a:gd name="connsiteX795" fmla="*/ 489225 w 5084743"/>
              <a:gd name="connsiteY795" fmla="*/ 621053 h 3939515"/>
              <a:gd name="connsiteX796" fmla="*/ 492924 w 5084743"/>
              <a:gd name="connsiteY796" fmla="*/ 615155 h 3939515"/>
              <a:gd name="connsiteX797" fmla="*/ 498292 w 5084743"/>
              <a:gd name="connsiteY797" fmla="*/ 610736 h 3939515"/>
              <a:gd name="connsiteX798" fmla="*/ 4623131 w 5084743"/>
              <a:gd name="connsiteY798" fmla="*/ 589308 h 3939515"/>
              <a:gd name="connsiteX799" fmla="*/ 4600961 w 5084743"/>
              <a:gd name="connsiteY799" fmla="*/ 599359 h 3939515"/>
              <a:gd name="connsiteX800" fmla="*/ 4617439 w 5084743"/>
              <a:gd name="connsiteY800" fmla="*/ 589672 h 3939515"/>
              <a:gd name="connsiteX801" fmla="*/ 4623131 w 5084743"/>
              <a:gd name="connsiteY801" fmla="*/ 589308 h 3939515"/>
              <a:gd name="connsiteX802" fmla="*/ 1140410 w 5084743"/>
              <a:gd name="connsiteY802" fmla="*/ 580681 h 3939515"/>
              <a:gd name="connsiteX803" fmla="*/ 1148998 w 5084743"/>
              <a:gd name="connsiteY803" fmla="*/ 582721 h 3939515"/>
              <a:gd name="connsiteX804" fmla="*/ 1148772 w 5084743"/>
              <a:gd name="connsiteY804" fmla="*/ 581505 h 3939515"/>
              <a:gd name="connsiteX805" fmla="*/ 1002750 w 5084743"/>
              <a:gd name="connsiteY805" fmla="*/ 564276 h 3939515"/>
              <a:gd name="connsiteX806" fmla="*/ 1004742 w 5084743"/>
              <a:gd name="connsiteY806" fmla="*/ 564615 h 3939515"/>
              <a:gd name="connsiteX807" fmla="*/ 1005131 w 5084743"/>
              <a:gd name="connsiteY807" fmla="*/ 564591 h 3939515"/>
              <a:gd name="connsiteX808" fmla="*/ 1189399 w 5084743"/>
              <a:gd name="connsiteY808" fmla="*/ 562905 h 3939515"/>
              <a:gd name="connsiteX809" fmla="*/ 1198747 w 5084743"/>
              <a:gd name="connsiteY809" fmla="*/ 566436 h 3939515"/>
              <a:gd name="connsiteX810" fmla="*/ 1195538 w 5084743"/>
              <a:gd name="connsiteY810" fmla="*/ 564123 h 3939515"/>
              <a:gd name="connsiteX811" fmla="*/ 830679 w 5084743"/>
              <a:gd name="connsiteY811" fmla="*/ 521626 h 3939515"/>
              <a:gd name="connsiteX812" fmla="*/ 929648 w 5084743"/>
              <a:gd name="connsiteY812" fmla="*/ 546636 h 3939515"/>
              <a:gd name="connsiteX813" fmla="*/ 980312 w 5084743"/>
              <a:gd name="connsiteY813" fmla="*/ 560473 h 3939515"/>
              <a:gd name="connsiteX814" fmla="*/ 991154 w 5084743"/>
              <a:gd name="connsiteY814" fmla="*/ 562311 h 3939515"/>
              <a:gd name="connsiteX815" fmla="*/ 986203 w 5084743"/>
              <a:gd name="connsiteY815" fmla="*/ 561247 h 3939515"/>
              <a:gd name="connsiteX816" fmla="*/ 991208 w 5084743"/>
              <a:gd name="connsiteY816" fmla="*/ 559632 h 3939515"/>
              <a:gd name="connsiteX817" fmla="*/ 1029160 w 5084743"/>
              <a:gd name="connsiteY817" fmla="*/ 562413 h 3939515"/>
              <a:gd name="connsiteX818" fmla="*/ 1039556 w 5084743"/>
              <a:gd name="connsiteY818" fmla="*/ 555726 h 3939515"/>
              <a:gd name="connsiteX819" fmla="*/ 1052740 w 5084743"/>
              <a:gd name="connsiteY819" fmla="*/ 553100 h 3939515"/>
              <a:gd name="connsiteX820" fmla="*/ 1099212 w 5084743"/>
              <a:gd name="connsiteY820" fmla="*/ 566871 h 3939515"/>
              <a:gd name="connsiteX821" fmla="*/ 1101238 w 5084743"/>
              <a:gd name="connsiteY821" fmla="*/ 567691 h 3939515"/>
              <a:gd name="connsiteX822" fmla="*/ 1149456 w 5084743"/>
              <a:gd name="connsiteY822" fmla="*/ 571222 h 3939515"/>
              <a:gd name="connsiteX823" fmla="*/ 1150358 w 5084743"/>
              <a:gd name="connsiteY823" fmla="*/ 567683 h 3939515"/>
              <a:gd name="connsiteX824" fmla="*/ 1158891 w 5084743"/>
              <a:gd name="connsiteY824" fmla="*/ 557142 h 3939515"/>
              <a:gd name="connsiteX825" fmla="*/ 1163674 w 5084743"/>
              <a:gd name="connsiteY825" fmla="*/ 557802 h 3939515"/>
              <a:gd name="connsiteX826" fmla="*/ 1150744 w 5084743"/>
              <a:gd name="connsiteY826" fmla="*/ 555237 h 3939515"/>
              <a:gd name="connsiteX827" fmla="*/ 1106850 w 5084743"/>
              <a:gd name="connsiteY827" fmla="*/ 549699 h 3939515"/>
              <a:gd name="connsiteX828" fmla="*/ 4698260 w 5084743"/>
              <a:gd name="connsiteY828" fmla="*/ 449862 h 3939515"/>
              <a:gd name="connsiteX829" fmla="*/ 4696431 w 5084743"/>
              <a:gd name="connsiteY829" fmla="*/ 454359 h 3939515"/>
              <a:gd name="connsiteX830" fmla="*/ 4698260 w 5084743"/>
              <a:gd name="connsiteY830" fmla="*/ 449862 h 3939515"/>
              <a:gd name="connsiteX831" fmla="*/ 4715076 w 5084743"/>
              <a:gd name="connsiteY831" fmla="*/ 442502 h 3939515"/>
              <a:gd name="connsiteX832" fmla="*/ 4715076 w 5084743"/>
              <a:gd name="connsiteY832" fmla="*/ 442502 h 3939515"/>
              <a:gd name="connsiteX833" fmla="*/ 4627637 w 5084743"/>
              <a:gd name="connsiteY833" fmla="*/ 428988 h 3939515"/>
              <a:gd name="connsiteX834" fmla="*/ 4617736 w 5084743"/>
              <a:gd name="connsiteY834" fmla="*/ 432781 h 3939515"/>
              <a:gd name="connsiteX835" fmla="*/ 4620363 w 5084743"/>
              <a:gd name="connsiteY835" fmla="*/ 431163 h 3939515"/>
              <a:gd name="connsiteX836" fmla="*/ 4622505 w 5084743"/>
              <a:gd name="connsiteY836" fmla="*/ 430034 h 3939515"/>
              <a:gd name="connsiteX837" fmla="*/ 828634 w 5084743"/>
              <a:gd name="connsiteY837" fmla="*/ 349819 h 3939515"/>
              <a:gd name="connsiteX838" fmla="*/ 889692 w 5084743"/>
              <a:gd name="connsiteY838" fmla="*/ 357847 h 3939515"/>
              <a:gd name="connsiteX839" fmla="*/ 886896 w 5084743"/>
              <a:gd name="connsiteY839" fmla="*/ 362702 h 3939515"/>
              <a:gd name="connsiteX840" fmla="*/ 953754 w 5084743"/>
              <a:gd name="connsiteY840" fmla="*/ 374794 h 3939515"/>
              <a:gd name="connsiteX841" fmla="*/ 828634 w 5084743"/>
              <a:gd name="connsiteY841" fmla="*/ 349819 h 3939515"/>
              <a:gd name="connsiteX842" fmla="*/ 3502000 w 5084743"/>
              <a:gd name="connsiteY842" fmla="*/ 337022 h 3939515"/>
              <a:gd name="connsiteX843" fmla="*/ 3488344 w 5084743"/>
              <a:gd name="connsiteY843" fmla="*/ 339810 h 3939515"/>
              <a:gd name="connsiteX844" fmla="*/ 3480883 w 5084743"/>
              <a:gd name="connsiteY844" fmla="*/ 338766 h 3939515"/>
              <a:gd name="connsiteX845" fmla="*/ 3483567 w 5084743"/>
              <a:gd name="connsiteY845" fmla="*/ 339843 h 3939515"/>
              <a:gd name="connsiteX846" fmla="*/ 3522672 w 5084743"/>
              <a:gd name="connsiteY846" fmla="*/ 376239 h 3939515"/>
              <a:gd name="connsiteX847" fmla="*/ 3515067 w 5084743"/>
              <a:gd name="connsiteY847" fmla="*/ 393304 h 3939515"/>
              <a:gd name="connsiteX848" fmla="*/ 3514811 w 5084743"/>
              <a:gd name="connsiteY848" fmla="*/ 393770 h 3939515"/>
              <a:gd name="connsiteX849" fmla="*/ 3562243 w 5084743"/>
              <a:gd name="connsiteY849" fmla="*/ 379801 h 3939515"/>
              <a:gd name="connsiteX850" fmla="*/ 3552327 w 5084743"/>
              <a:gd name="connsiteY850" fmla="*/ 366656 h 3939515"/>
              <a:gd name="connsiteX851" fmla="*/ 3544494 w 5084743"/>
              <a:gd name="connsiteY851" fmla="*/ 353754 h 3939515"/>
              <a:gd name="connsiteX852" fmla="*/ 3534469 w 5084743"/>
              <a:gd name="connsiteY852" fmla="*/ 356529 h 3939515"/>
              <a:gd name="connsiteX853" fmla="*/ 3514752 w 5084743"/>
              <a:gd name="connsiteY853" fmla="*/ 356707 h 3939515"/>
              <a:gd name="connsiteX854" fmla="*/ 3535816 w 5084743"/>
              <a:gd name="connsiteY854" fmla="*/ 345900 h 3939515"/>
              <a:gd name="connsiteX855" fmla="*/ 3538959 w 5084743"/>
              <a:gd name="connsiteY855" fmla="*/ 344639 h 3939515"/>
              <a:gd name="connsiteX856" fmla="*/ 3536616 w 5084743"/>
              <a:gd name="connsiteY856" fmla="*/ 340782 h 3939515"/>
              <a:gd name="connsiteX857" fmla="*/ 3502000 w 5084743"/>
              <a:gd name="connsiteY857" fmla="*/ 337022 h 3939515"/>
              <a:gd name="connsiteX858" fmla="*/ 3740768 w 5084743"/>
              <a:gd name="connsiteY858" fmla="*/ 321771 h 3939515"/>
              <a:gd name="connsiteX859" fmla="*/ 3714018 w 5084743"/>
              <a:gd name="connsiteY859" fmla="*/ 329023 h 3939515"/>
              <a:gd name="connsiteX860" fmla="*/ 3699197 w 5084743"/>
              <a:gd name="connsiteY860" fmla="*/ 338025 h 3939515"/>
              <a:gd name="connsiteX861" fmla="*/ 3661425 w 5084743"/>
              <a:gd name="connsiteY861" fmla="*/ 344445 h 3939515"/>
              <a:gd name="connsiteX862" fmla="*/ 3624715 w 5084743"/>
              <a:gd name="connsiteY862" fmla="*/ 356476 h 3939515"/>
              <a:gd name="connsiteX863" fmla="*/ 3607373 w 5084743"/>
              <a:gd name="connsiteY863" fmla="*/ 366509 h 3939515"/>
              <a:gd name="connsiteX864" fmla="*/ 3677146 w 5084743"/>
              <a:gd name="connsiteY864" fmla="*/ 345959 h 3939515"/>
              <a:gd name="connsiteX865" fmla="*/ 3746570 w 5084743"/>
              <a:gd name="connsiteY865" fmla="*/ 331268 h 3939515"/>
              <a:gd name="connsiteX866" fmla="*/ 3745340 w 5084743"/>
              <a:gd name="connsiteY866" fmla="*/ 329725 h 3939515"/>
              <a:gd name="connsiteX867" fmla="*/ 3736934 w 5084743"/>
              <a:gd name="connsiteY867" fmla="*/ 315102 h 3939515"/>
              <a:gd name="connsiteX868" fmla="*/ 3722209 w 5084743"/>
              <a:gd name="connsiteY868" fmla="*/ 324047 h 3939515"/>
              <a:gd name="connsiteX869" fmla="*/ 3740641 w 5084743"/>
              <a:gd name="connsiteY869" fmla="*/ 321551 h 3939515"/>
              <a:gd name="connsiteX870" fmla="*/ 4395797 w 5084743"/>
              <a:gd name="connsiteY870" fmla="*/ 303254 h 3939515"/>
              <a:gd name="connsiteX871" fmla="*/ 4390798 w 5084743"/>
              <a:gd name="connsiteY871" fmla="*/ 307043 h 3939515"/>
              <a:gd name="connsiteX872" fmla="*/ 4395797 w 5084743"/>
              <a:gd name="connsiteY872" fmla="*/ 303254 h 3939515"/>
              <a:gd name="connsiteX873" fmla="*/ 4450668 w 5084743"/>
              <a:gd name="connsiteY873" fmla="*/ 295988 h 3939515"/>
              <a:gd name="connsiteX874" fmla="*/ 4457246 w 5084743"/>
              <a:gd name="connsiteY874" fmla="*/ 297498 h 3939515"/>
              <a:gd name="connsiteX875" fmla="*/ 4444847 w 5084743"/>
              <a:gd name="connsiteY875" fmla="*/ 300256 h 3939515"/>
              <a:gd name="connsiteX876" fmla="*/ 4443328 w 5084743"/>
              <a:gd name="connsiteY876" fmla="*/ 298144 h 3939515"/>
              <a:gd name="connsiteX877" fmla="*/ 4450668 w 5084743"/>
              <a:gd name="connsiteY877" fmla="*/ 295988 h 3939515"/>
              <a:gd name="connsiteX878" fmla="*/ 3237720 w 5084743"/>
              <a:gd name="connsiteY878" fmla="*/ 289534 h 3939515"/>
              <a:gd name="connsiteX879" fmla="*/ 3231660 w 5084743"/>
              <a:gd name="connsiteY879" fmla="*/ 293599 h 3939515"/>
              <a:gd name="connsiteX880" fmla="*/ 3235242 w 5084743"/>
              <a:gd name="connsiteY880" fmla="*/ 294422 h 3939515"/>
              <a:gd name="connsiteX881" fmla="*/ 3241232 w 5084743"/>
              <a:gd name="connsiteY881" fmla="*/ 294980 h 3939515"/>
              <a:gd name="connsiteX882" fmla="*/ 3242119 w 5084743"/>
              <a:gd name="connsiteY882" fmla="*/ 292365 h 3939515"/>
              <a:gd name="connsiteX883" fmla="*/ 4366876 w 5084743"/>
              <a:gd name="connsiteY883" fmla="*/ 281405 h 3939515"/>
              <a:gd name="connsiteX884" fmla="*/ 4374892 w 5084743"/>
              <a:gd name="connsiteY884" fmla="*/ 282174 h 3939515"/>
              <a:gd name="connsiteX885" fmla="*/ 4360223 w 5084743"/>
              <a:gd name="connsiteY885" fmla="*/ 283584 h 3939515"/>
              <a:gd name="connsiteX886" fmla="*/ 4366876 w 5084743"/>
              <a:gd name="connsiteY886" fmla="*/ 281405 h 3939515"/>
              <a:gd name="connsiteX887" fmla="*/ 4020706 w 5084743"/>
              <a:gd name="connsiteY887" fmla="*/ 243634 h 3939515"/>
              <a:gd name="connsiteX888" fmla="*/ 4016057 w 5084743"/>
              <a:gd name="connsiteY888" fmla="*/ 245144 h 3939515"/>
              <a:gd name="connsiteX889" fmla="*/ 3971232 w 5084743"/>
              <a:gd name="connsiteY889" fmla="*/ 255766 h 3939515"/>
              <a:gd name="connsiteX890" fmla="*/ 3966960 w 5084743"/>
              <a:gd name="connsiteY890" fmla="*/ 257105 h 3939515"/>
              <a:gd name="connsiteX891" fmla="*/ 3942594 w 5084743"/>
              <a:gd name="connsiteY891" fmla="*/ 259976 h 3939515"/>
              <a:gd name="connsiteX892" fmla="*/ 3864332 w 5084743"/>
              <a:gd name="connsiteY892" fmla="*/ 272665 h 3939515"/>
              <a:gd name="connsiteX893" fmla="*/ 3808460 w 5084743"/>
              <a:gd name="connsiteY893" fmla="*/ 285608 h 3939515"/>
              <a:gd name="connsiteX894" fmla="*/ 3812480 w 5084743"/>
              <a:gd name="connsiteY894" fmla="*/ 285858 h 3939515"/>
              <a:gd name="connsiteX895" fmla="*/ 3892211 w 5084743"/>
              <a:gd name="connsiteY895" fmla="*/ 284852 h 3939515"/>
              <a:gd name="connsiteX896" fmla="*/ 3971904 w 5084743"/>
              <a:gd name="connsiteY896" fmla="*/ 277752 h 3939515"/>
              <a:gd name="connsiteX897" fmla="*/ 4009678 w 5084743"/>
              <a:gd name="connsiteY897" fmla="*/ 253792 h 3939515"/>
              <a:gd name="connsiteX898" fmla="*/ 4234745 w 5084743"/>
              <a:gd name="connsiteY898" fmla="*/ 233253 h 3939515"/>
              <a:gd name="connsiteX899" fmla="*/ 4185695 w 5084743"/>
              <a:gd name="connsiteY899" fmla="*/ 236251 h 3939515"/>
              <a:gd name="connsiteX900" fmla="*/ 4152075 w 5084743"/>
              <a:gd name="connsiteY900" fmla="*/ 239015 h 3939515"/>
              <a:gd name="connsiteX901" fmla="*/ 4157015 w 5084743"/>
              <a:gd name="connsiteY901" fmla="*/ 239053 h 3939515"/>
              <a:gd name="connsiteX902" fmla="*/ 4167463 w 5084743"/>
              <a:gd name="connsiteY902" fmla="*/ 238482 h 3939515"/>
              <a:gd name="connsiteX903" fmla="*/ 4199458 w 5084743"/>
              <a:gd name="connsiteY903" fmla="*/ 241636 h 3939515"/>
              <a:gd name="connsiteX904" fmla="*/ 4206060 w 5084743"/>
              <a:gd name="connsiteY904" fmla="*/ 251900 h 3939515"/>
              <a:gd name="connsiteX905" fmla="*/ 4241814 w 5084743"/>
              <a:gd name="connsiteY905" fmla="*/ 245616 h 3939515"/>
              <a:gd name="connsiteX906" fmla="*/ 4215156 w 5084743"/>
              <a:gd name="connsiteY906" fmla="*/ 252190 h 3939515"/>
              <a:gd name="connsiteX907" fmla="*/ 4207044 w 5084743"/>
              <a:gd name="connsiteY907" fmla="*/ 253431 h 3939515"/>
              <a:gd name="connsiteX908" fmla="*/ 4208440 w 5084743"/>
              <a:gd name="connsiteY908" fmla="*/ 255601 h 3939515"/>
              <a:gd name="connsiteX909" fmla="*/ 4236925 w 5084743"/>
              <a:gd name="connsiteY909" fmla="*/ 250405 h 3939515"/>
              <a:gd name="connsiteX910" fmla="*/ 4256480 w 5084743"/>
              <a:gd name="connsiteY910" fmla="*/ 244206 h 3939515"/>
              <a:gd name="connsiteX911" fmla="*/ 4242845 w 5084743"/>
              <a:gd name="connsiteY911" fmla="*/ 242689 h 3939515"/>
              <a:gd name="connsiteX912" fmla="*/ 4234745 w 5084743"/>
              <a:gd name="connsiteY912" fmla="*/ 233253 h 3939515"/>
              <a:gd name="connsiteX913" fmla="*/ 4661305 w 5084743"/>
              <a:gd name="connsiteY913" fmla="*/ 223022 h 3939515"/>
              <a:gd name="connsiteX914" fmla="*/ 4649460 w 5084743"/>
              <a:gd name="connsiteY914" fmla="*/ 224270 h 3939515"/>
              <a:gd name="connsiteX915" fmla="*/ 4651808 w 5084743"/>
              <a:gd name="connsiteY915" fmla="*/ 223362 h 3939515"/>
              <a:gd name="connsiteX916" fmla="*/ 4362454 w 5084743"/>
              <a:gd name="connsiteY916" fmla="*/ 220212 h 3939515"/>
              <a:gd name="connsiteX917" fmla="*/ 4348180 w 5084743"/>
              <a:gd name="connsiteY917" fmla="*/ 223507 h 3939515"/>
              <a:gd name="connsiteX918" fmla="*/ 4349195 w 5084743"/>
              <a:gd name="connsiteY918" fmla="*/ 225408 h 3939515"/>
              <a:gd name="connsiteX919" fmla="*/ 4362454 w 5084743"/>
              <a:gd name="connsiteY919" fmla="*/ 220212 h 3939515"/>
              <a:gd name="connsiteX920" fmla="*/ 4663810 w 5084743"/>
              <a:gd name="connsiteY920" fmla="*/ 219741 h 3939515"/>
              <a:gd name="connsiteX921" fmla="*/ 4661305 w 5084743"/>
              <a:gd name="connsiteY921" fmla="*/ 223022 h 3939515"/>
              <a:gd name="connsiteX922" fmla="*/ 4663810 w 5084743"/>
              <a:gd name="connsiteY922" fmla="*/ 219741 h 3939515"/>
              <a:gd name="connsiteX923" fmla="*/ 4645782 w 5084743"/>
              <a:gd name="connsiteY923" fmla="*/ 206805 h 3939515"/>
              <a:gd name="connsiteX924" fmla="*/ 4643447 w 5084743"/>
              <a:gd name="connsiteY924" fmla="*/ 210146 h 3939515"/>
              <a:gd name="connsiteX925" fmla="*/ 4645782 w 5084743"/>
              <a:gd name="connsiteY925" fmla="*/ 206805 h 3939515"/>
              <a:gd name="connsiteX926" fmla="*/ 4525154 w 5084743"/>
              <a:gd name="connsiteY926" fmla="*/ 202923 h 3939515"/>
              <a:gd name="connsiteX927" fmla="*/ 4538277 w 5084743"/>
              <a:gd name="connsiteY927" fmla="*/ 203780 h 3939515"/>
              <a:gd name="connsiteX928" fmla="*/ 4515091 w 5084743"/>
              <a:gd name="connsiteY928" fmla="*/ 206024 h 3939515"/>
              <a:gd name="connsiteX929" fmla="*/ 4525154 w 5084743"/>
              <a:gd name="connsiteY929" fmla="*/ 202923 h 3939515"/>
              <a:gd name="connsiteX930" fmla="*/ 4541061 w 5084743"/>
              <a:gd name="connsiteY930" fmla="*/ 201882 h 3939515"/>
              <a:gd name="connsiteX931" fmla="*/ 4547034 w 5084743"/>
              <a:gd name="connsiteY931" fmla="*/ 203576 h 3939515"/>
              <a:gd name="connsiteX932" fmla="*/ 4538277 w 5084743"/>
              <a:gd name="connsiteY932" fmla="*/ 203780 h 3939515"/>
              <a:gd name="connsiteX933" fmla="*/ 4541061 w 5084743"/>
              <a:gd name="connsiteY933" fmla="*/ 201882 h 3939515"/>
              <a:gd name="connsiteX934" fmla="*/ 4549817 w 5084743"/>
              <a:gd name="connsiteY934" fmla="*/ 201679 h 3939515"/>
              <a:gd name="connsiteX935" fmla="*/ 4555791 w 5084743"/>
              <a:gd name="connsiteY935" fmla="*/ 203373 h 3939515"/>
              <a:gd name="connsiteX936" fmla="*/ 4547034 w 5084743"/>
              <a:gd name="connsiteY936" fmla="*/ 203576 h 3939515"/>
              <a:gd name="connsiteX937" fmla="*/ 4549817 w 5084743"/>
              <a:gd name="connsiteY937" fmla="*/ 201679 h 3939515"/>
              <a:gd name="connsiteX938" fmla="*/ 2874448 w 5084743"/>
              <a:gd name="connsiteY938" fmla="*/ 197730 h 3939515"/>
              <a:gd name="connsiteX939" fmla="*/ 2882955 w 5084743"/>
              <a:gd name="connsiteY939" fmla="*/ 198088 h 3939515"/>
              <a:gd name="connsiteX940" fmla="*/ 2874197 w 5084743"/>
              <a:gd name="connsiteY940" fmla="*/ 199866 h 3939515"/>
              <a:gd name="connsiteX941" fmla="*/ 2874448 w 5084743"/>
              <a:gd name="connsiteY941" fmla="*/ 197730 h 3939515"/>
              <a:gd name="connsiteX942" fmla="*/ 1128069 w 5084743"/>
              <a:gd name="connsiteY942" fmla="*/ 188504 h 3939515"/>
              <a:gd name="connsiteX943" fmla="*/ 1127976 w 5084743"/>
              <a:gd name="connsiteY943" fmla="*/ 188599 h 3939515"/>
              <a:gd name="connsiteX944" fmla="*/ 1127911 w 5084743"/>
              <a:gd name="connsiteY944" fmla="*/ 188529 h 3939515"/>
              <a:gd name="connsiteX945" fmla="*/ 1379375 w 5084743"/>
              <a:gd name="connsiteY945" fmla="*/ 185182 h 3939515"/>
              <a:gd name="connsiteX946" fmla="*/ 1374013 w 5084743"/>
              <a:gd name="connsiteY946" fmla="*/ 185192 h 3939515"/>
              <a:gd name="connsiteX947" fmla="*/ 1373688 w 5084743"/>
              <a:gd name="connsiteY947" fmla="*/ 186187 h 3939515"/>
              <a:gd name="connsiteX948" fmla="*/ 4063585 w 5084743"/>
              <a:gd name="connsiteY948" fmla="*/ 183496 h 3939515"/>
              <a:gd name="connsiteX949" fmla="*/ 4091953 w 5084743"/>
              <a:gd name="connsiteY949" fmla="*/ 185625 h 3939515"/>
              <a:gd name="connsiteX950" fmla="*/ 4105491 w 5084743"/>
              <a:gd name="connsiteY950" fmla="*/ 188864 h 3939515"/>
              <a:gd name="connsiteX951" fmla="*/ 4071376 w 5084743"/>
              <a:gd name="connsiteY951" fmla="*/ 199104 h 3939515"/>
              <a:gd name="connsiteX952" fmla="*/ 4055752 w 5084743"/>
              <a:gd name="connsiteY952" fmla="*/ 198136 h 3939515"/>
              <a:gd name="connsiteX953" fmla="*/ 4055822 w 5084743"/>
              <a:gd name="connsiteY953" fmla="*/ 197959 h 3939515"/>
              <a:gd name="connsiteX954" fmla="*/ 1123068 w 5084743"/>
              <a:gd name="connsiteY954" fmla="*/ 177829 h 3939515"/>
              <a:gd name="connsiteX955" fmla="*/ 1132634 w 5084743"/>
              <a:gd name="connsiteY955" fmla="*/ 183828 h 3939515"/>
              <a:gd name="connsiteX956" fmla="*/ 1132305 w 5084743"/>
              <a:gd name="connsiteY956" fmla="*/ 184166 h 3939515"/>
              <a:gd name="connsiteX957" fmla="*/ 1127785 w 5084743"/>
              <a:gd name="connsiteY957" fmla="*/ 181681 h 3939515"/>
              <a:gd name="connsiteX958" fmla="*/ 1124080 w 5084743"/>
              <a:gd name="connsiteY958" fmla="*/ 181099 h 3939515"/>
              <a:gd name="connsiteX959" fmla="*/ 1255688 w 5084743"/>
              <a:gd name="connsiteY959" fmla="*/ 167699 h 3939515"/>
              <a:gd name="connsiteX960" fmla="*/ 1252629 w 5084743"/>
              <a:gd name="connsiteY960" fmla="*/ 170273 h 3939515"/>
              <a:gd name="connsiteX961" fmla="*/ 1256199 w 5084743"/>
              <a:gd name="connsiteY961" fmla="*/ 173070 h 3939515"/>
              <a:gd name="connsiteX962" fmla="*/ 1265252 w 5084743"/>
              <a:gd name="connsiteY962" fmla="*/ 168220 h 3939515"/>
              <a:gd name="connsiteX963" fmla="*/ 1255688 w 5084743"/>
              <a:gd name="connsiteY963" fmla="*/ 167699 h 3939515"/>
              <a:gd name="connsiteX964" fmla="*/ 4080158 w 5084743"/>
              <a:gd name="connsiteY964" fmla="*/ 165993 h 3939515"/>
              <a:gd name="connsiteX965" fmla="*/ 4139063 w 5084743"/>
              <a:gd name="connsiteY965" fmla="*/ 170596 h 3939515"/>
              <a:gd name="connsiteX966" fmla="*/ 4152811 w 5084743"/>
              <a:gd name="connsiteY966" fmla="*/ 171486 h 3939515"/>
              <a:gd name="connsiteX967" fmla="*/ 4156513 w 5084743"/>
              <a:gd name="connsiteY967" fmla="*/ 174875 h 3939515"/>
              <a:gd name="connsiteX968" fmla="*/ 4160783 w 5084743"/>
              <a:gd name="connsiteY968" fmla="*/ 181512 h 3939515"/>
              <a:gd name="connsiteX969" fmla="*/ 4120837 w 5084743"/>
              <a:gd name="connsiteY969" fmla="*/ 179165 h 3939515"/>
              <a:gd name="connsiteX970" fmla="*/ 4069102 w 5084743"/>
              <a:gd name="connsiteY970" fmla="*/ 177310 h 3939515"/>
              <a:gd name="connsiteX971" fmla="*/ 4110369 w 5084743"/>
              <a:gd name="connsiteY971" fmla="*/ 150784 h 3939515"/>
              <a:gd name="connsiteX972" fmla="*/ 4135011 w 5084743"/>
              <a:gd name="connsiteY972" fmla="*/ 155194 h 3939515"/>
              <a:gd name="connsiteX973" fmla="*/ 4136792 w 5084743"/>
              <a:gd name="connsiteY973" fmla="*/ 156824 h 3939515"/>
              <a:gd name="connsiteX974" fmla="*/ 4101656 w 5084743"/>
              <a:gd name="connsiteY974" fmla="*/ 154146 h 3939515"/>
              <a:gd name="connsiteX975" fmla="*/ 2073193 w 5084743"/>
              <a:gd name="connsiteY975" fmla="*/ 136243 h 3939515"/>
              <a:gd name="connsiteX976" fmla="*/ 2142535 w 5084743"/>
              <a:gd name="connsiteY976" fmla="*/ 152664 h 3939515"/>
              <a:gd name="connsiteX977" fmla="*/ 2146756 w 5084743"/>
              <a:gd name="connsiteY977" fmla="*/ 152665 h 3939515"/>
              <a:gd name="connsiteX978" fmla="*/ 2150942 w 5084743"/>
              <a:gd name="connsiteY978" fmla="*/ 152665 h 3939515"/>
              <a:gd name="connsiteX979" fmla="*/ 2156812 w 5084743"/>
              <a:gd name="connsiteY979" fmla="*/ 151206 h 3939515"/>
              <a:gd name="connsiteX980" fmla="*/ 2144495 w 5084743"/>
              <a:gd name="connsiteY980" fmla="*/ 148709 h 3939515"/>
              <a:gd name="connsiteX981" fmla="*/ 1588338 w 5084743"/>
              <a:gd name="connsiteY981" fmla="*/ 124233 h 3939515"/>
              <a:gd name="connsiteX982" fmla="*/ 1591814 w 5084743"/>
              <a:gd name="connsiteY982" fmla="*/ 125285 h 3939515"/>
              <a:gd name="connsiteX983" fmla="*/ 1588338 w 5084743"/>
              <a:gd name="connsiteY983" fmla="*/ 124233 h 3939515"/>
              <a:gd name="connsiteX984" fmla="*/ 1571479 w 5084743"/>
              <a:gd name="connsiteY984" fmla="*/ 118497 h 3939515"/>
              <a:gd name="connsiteX985" fmla="*/ 1565676 w 5084743"/>
              <a:gd name="connsiteY985" fmla="*/ 121812 h 3939515"/>
              <a:gd name="connsiteX986" fmla="*/ 1571479 w 5084743"/>
              <a:gd name="connsiteY986" fmla="*/ 118497 h 3939515"/>
              <a:gd name="connsiteX987" fmla="*/ 1551779 w 5084743"/>
              <a:gd name="connsiteY987" fmla="*/ 117849 h 3939515"/>
              <a:gd name="connsiteX988" fmla="*/ 1565676 w 5084743"/>
              <a:gd name="connsiteY988" fmla="*/ 121812 h 3939515"/>
              <a:gd name="connsiteX989" fmla="*/ 1542612 w 5084743"/>
              <a:gd name="connsiteY989" fmla="*/ 118635 h 3939515"/>
              <a:gd name="connsiteX990" fmla="*/ 1551779 w 5084743"/>
              <a:gd name="connsiteY990" fmla="*/ 117849 h 3939515"/>
              <a:gd name="connsiteX991" fmla="*/ 1497642 w 5084743"/>
              <a:gd name="connsiteY991" fmla="*/ 112631 h 3939515"/>
              <a:gd name="connsiteX992" fmla="*/ 1490128 w 5084743"/>
              <a:gd name="connsiteY992" fmla="*/ 115429 h 3939515"/>
              <a:gd name="connsiteX993" fmla="*/ 1497642 w 5084743"/>
              <a:gd name="connsiteY993" fmla="*/ 112631 h 3939515"/>
              <a:gd name="connsiteX994" fmla="*/ 1497642 w 5084743"/>
              <a:gd name="connsiteY994" fmla="*/ 112631 h 3939515"/>
              <a:gd name="connsiteX995" fmla="*/ 1542612 w 5084743"/>
              <a:gd name="connsiteY995" fmla="*/ 118635 h 3939515"/>
              <a:gd name="connsiteX996" fmla="*/ 1497642 w 5084743"/>
              <a:gd name="connsiteY996" fmla="*/ 112631 h 3939515"/>
              <a:gd name="connsiteX997" fmla="*/ 1456278 w 5084743"/>
              <a:gd name="connsiteY997" fmla="*/ 106453 h 3939515"/>
              <a:gd name="connsiteX998" fmla="*/ 1467448 w 5084743"/>
              <a:gd name="connsiteY998" fmla="*/ 107932 h 3939515"/>
              <a:gd name="connsiteX999" fmla="*/ 1455971 w 5084743"/>
              <a:gd name="connsiteY999" fmla="*/ 108258 h 3939515"/>
              <a:gd name="connsiteX1000" fmla="*/ 1452633 w 5084743"/>
              <a:gd name="connsiteY1000" fmla="*/ 106654 h 3939515"/>
              <a:gd name="connsiteX1001" fmla="*/ 1456278 w 5084743"/>
              <a:gd name="connsiteY1001" fmla="*/ 106453 h 3939515"/>
              <a:gd name="connsiteX1002" fmla="*/ 1582828 w 5084743"/>
              <a:gd name="connsiteY1002" fmla="*/ 63905 h 3939515"/>
              <a:gd name="connsiteX1003" fmla="*/ 1603393 w 5084743"/>
              <a:gd name="connsiteY1003" fmla="*/ 74410 h 3939515"/>
              <a:gd name="connsiteX1004" fmla="*/ 1566425 w 5084743"/>
              <a:gd name="connsiteY1004" fmla="*/ 67032 h 3939515"/>
              <a:gd name="connsiteX1005" fmla="*/ 1566540 w 5084743"/>
              <a:gd name="connsiteY1005" fmla="*/ 64077 h 3939515"/>
              <a:gd name="connsiteX1006" fmla="*/ 1582828 w 5084743"/>
              <a:gd name="connsiteY1006" fmla="*/ 63905 h 3939515"/>
              <a:gd name="connsiteX1007" fmla="*/ 1717298 w 5084743"/>
              <a:gd name="connsiteY1007" fmla="*/ 57388 h 3939515"/>
              <a:gd name="connsiteX1008" fmla="*/ 1725329 w 5084743"/>
              <a:gd name="connsiteY1008" fmla="*/ 60048 h 3939515"/>
              <a:gd name="connsiteX1009" fmla="*/ 1708569 w 5084743"/>
              <a:gd name="connsiteY1009" fmla="*/ 63203 h 3939515"/>
              <a:gd name="connsiteX1010" fmla="*/ 1708188 w 5084743"/>
              <a:gd name="connsiteY1010" fmla="*/ 59401 h 3939515"/>
              <a:gd name="connsiteX1011" fmla="*/ 1717298 w 5084743"/>
              <a:gd name="connsiteY1011" fmla="*/ 57388 h 3939515"/>
              <a:gd name="connsiteX1012" fmla="*/ 1691808 w 5084743"/>
              <a:gd name="connsiteY1012" fmla="*/ 56951 h 3939515"/>
              <a:gd name="connsiteX1013" fmla="*/ 1697563 w 5084743"/>
              <a:gd name="connsiteY1013" fmla="*/ 59876 h 3939515"/>
              <a:gd name="connsiteX1014" fmla="*/ 1689561 w 5084743"/>
              <a:gd name="connsiteY1014" fmla="*/ 61252 h 3939515"/>
              <a:gd name="connsiteX1015" fmla="*/ 1691808 w 5084743"/>
              <a:gd name="connsiteY1015" fmla="*/ 56951 h 3939515"/>
              <a:gd name="connsiteX1016" fmla="*/ 1476175 w 5084743"/>
              <a:gd name="connsiteY1016" fmla="*/ 82 h 3939515"/>
              <a:gd name="connsiteX1017" fmla="*/ 1487606 w 5084743"/>
              <a:gd name="connsiteY1017" fmla="*/ 278 h 3939515"/>
              <a:gd name="connsiteX1018" fmla="*/ 1507547 w 5084743"/>
              <a:gd name="connsiteY1018" fmla="*/ 2452 h 3939515"/>
              <a:gd name="connsiteX1019" fmla="*/ 1549215 w 5084743"/>
              <a:gd name="connsiteY1019" fmla="*/ 6825 h 3939515"/>
              <a:gd name="connsiteX1020" fmla="*/ 2953565 w 5084743"/>
              <a:gd name="connsiteY1020" fmla="*/ 223852 h 3939515"/>
              <a:gd name="connsiteX1021" fmla="*/ 2960373 w 5084743"/>
              <a:gd name="connsiteY1021" fmla="*/ 225331 h 3939515"/>
              <a:gd name="connsiteX1022" fmla="*/ 2960732 w 5084743"/>
              <a:gd name="connsiteY1022" fmla="*/ 225388 h 3939515"/>
              <a:gd name="connsiteX1023" fmla="*/ 3006121 w 5084743"/>
              <a:gd name="connsiteY1023" fmla="*/ 230797 h 3939515"/>
              <a:gd name="connsiteX1024" fmla="*/ 2904390 w 5084743"/>
              <a:gd name="connsiteY1024" fmla="*/ 204565 h 3939515"/>
              <a:gd name="connsiteX1025" fmla="*/ 2957941 w 5084743"/>
              <a:gd name="connsiteY1025" fmla="*/ 209368 h 3939515"/>
              <a:gd name="connsiteX1026" fmla="*/ 3075640 w 5084743"/>
              <a:gd name="connsiteY1026" fmla="*/ 237271 h 3939515"/>
              <a:gd name="connsiteX1027" fmla="*/ 3088205 w 5084743"/>
              <a:gd name="connsiteY1027" fmla="*/ 240579 h 3939515"/>
              <a:gd name="connsiteX1028" fmla="*/ 3090790 w 5084743"/>
              <a:gd name="connsiteY1028" fmla="*/ 240886 h 3939515"/>
              <a:gd name="connsiteX1029" fmla="*/ 3334168 w 5084743"/>
              <a:gd name="connsiteY1029" fmla="*/ 252915 h 3939515"/>
              <a:gd name="connsiteX1030" fmla="*/ 3577509 w 5084743"/>
              <a:gd name="connsiteY1030" fmla="*/ 271235 h 3939515"/>
              <a:gd name="connsiteX1031" fmla="*/ 3672526 w 5084743"/>
              <a:gd name="connsiteY1031" fmla="*/ 277148 h 3939515"/>
              <a:gd name="connsiteX1032" fmla="*/ 3696364 w 5084743"/>
              <a:gd name="connsiteY1032" fmla="*/ 270257 h 3939515"/>
              <a:gd name="connsiteX1033" fmla="*/ 3866329 w 5084743"/>
              <a:gd name="connsiteY1033" fmla="*/ 241244 h 3939515"/>
              <a:gd name="connsiteX1034" fmla="*/ 3760260 w 5084743"/>
              <a:gd name="connsiteY1034" fmla="*/ 262416 h 3939515"/>
              <a:gd name="connsiteX1035" fmla="*/ 3695846 w 5084743"/>
              <a:gd name="connsiteY1035" fmla="*/ 278598 h 3939515"/>
              <a:gd name="connsiteX1036" fmla="*/ 3774891 w 5084743"/>
              <a:gd name="connsiteY1036" fmla="*/ 283518 h 3939515"/>
              <a:gd name="connsiteX1037" fmla="*/ 3784851 w 5084743"/>
              <a:gd name="connsiteY1037" fmla="*/ 281111 h 3939515"/>
              <a:gd name="connsiteX1038" fmla="*/ 3876354 w 5084743"/>
              <a:gd name="connsiteY1038" fmla="*/ 263193 h 3939515"/>
              <a:gd name="connsiteX1039" fmla="*/ 3961264 w 5084743"/>
              <a:gd name="connsiteY1039" fmla="*/ 250431 h 3939515"/>
              <a:gd name="connsiteX1040" fmla="*/ 4020918 w 5084743"/>
              <a:gd name="connsiteY1040" fmla="*/ 243439 h 3939515"/>
              <a:gd name="connsiteX1041" fmla="*/ 4047452 w 5084743"/>
              <a:gd name="connsiteY1041" fmla="*/ 219002 h 3939515"/>
              <a:gd name="connsiteX1042" fmla="*/ 4052565 w 5084743"/>
              <a:gd name="connsiteY1042" fmla="*/ 206148 h 3939515"/>
              <a:gd name="connsiteX1043" fmla="*/ 4181993 w 5084743"/>
              <a:gd name="connsiteY1043" fmla="*/ 214485 h 3939515"/>
              <a:gd name="connsiteX1044" fmla="*/ 4192507 w 5084743"/>
              <a:gd name="connsiteY1044" fmla="*/ 230829 h 3939515"/>
              <a:gd name="connsiteX1045" fmla="*/ 4160167 w 5084743"/>
              <a:gd name="connsiteY1045" fmla="*/ 226521 h 3939515"/>
              <a:gd name="connsiteX1046" fmla="*/ 4103124 w 5084743"/>
              <a:gd name="connsiteY1046" fmla="*/ 224953 h 3939515"/>
              <a:gd name="connsiteX1047" fmla="*/ 4111994 w 5084743"/>
              <a:gd name="connsiteY1047" fmla="*/ 235122 h 3939515"/>
              <a:gd name="connsiteX1048" fmla="*/ 4133881 w 5084743"/>
              <a:gd name="connsiteY1048" fmla="*/ 238816 h 3939515"/>
              <a:gd name="connsiteX1049" fmla="*/ 4143660 w 5084743"/>
              <a:gd name="connsiteY1049" fmla="*/ 237948 h 3939515"/>
              <a:gd name="connsiteX1050" fmla="*/ 4326834 w 5084743"/>
              <a:gd name="connsiteY1050" fmla="*/ 217525 h 3939515"/>
              <a:gd name="connsiteX1051" fmla="*/ 4424481 w 5084743"/>
              <a:gd name="connsiteY1051" fmla="*/ 210547 h 3939515"/>
              <a:gd name="connsiteX1052" fmla="*/ 4515091 w 5084743"/>
              <a:gd name="connsiteY1052" fmla="*/ 206024 h 3939515"/>
              <a:gd name="connsiteX1053" fmla="*/ 4409236 w 5084743"/>
              <a:gd name="connsiteY1053" fmla="*/ 215866 h 3939515"/>
              <a:gd name="connsiteX1054" fmla="*/ 4373820 w 5084743"/>
              <a:gd name="connsiteY1054" fmla="*/ 220380 h 3939515"/>
              <a:gd name="connsiteX1055" fmla="*/ 4405969 w 5084743"/>
              <a:gd name="connsiteY1055" fmla="*/ 225133 h 3939515"/>
              <a:gd name="connsiteX1056" fmla="*/ 4643447 w 5084743"/>
              <a:gd name="connsiteY1056" fmla="*/ 210146 h 3939515"/>
              <a:gd name="connsiteX1057" fmla="*/ 4423857 w 5084743"/>
              <a:gd name="connsiteY1057" fmla="*/ 231439 h 3939515"/>
              <a:gd name="connsiteX1058" fmla="*/ 4407986 w 5084743"/>
              <a:gd name="connsiteY1058" fmla="*/ 236263 h 3939515"/>
              <a:gd name="connsiteX1059" fmla="*/ 4422825 w 5084743"/>
              <a:gd name="connsiteY1059" fmla="*/ 234366 h 3939515"/>
              <a:gd name="connsiteX1060" fmla="*/ 4544819 w 5084743"/>
              <a:gd name="connsiteY1060" fmla="*/ 227198 h 3939515"/>
              <a:gd name="connsiteX1061" fmla="*/ 4623139 w 5084743"/>
              <a:gd name="connsiteY1061" fmla="*/ 224389 h 3939515"/>
              <a:gd name="connsiteX1062" fmla="*/ 4612499 w 5084743"/>
              <a:gd name="connsiteY1062" fmla="*/ 228007 h 3939515"/>
              <a:gd name="connsiteX1063" fmla="*/ 4612049 w 5084743"/>
              <a:gd name="connsiteY1063" fmla="*/ 228213 h 3939515"/>
              <a:gd name="connsiteX1064" fmla="*/ 4608611 w 5084743"/>
              <a:gd name="connsiteY1064" fmla="*/ 228574 h 3939515"/>
              <a:gd name="connsiteX1065" fmla="*/ 4553651 w 5084743"/>
              <a:gd name="connsiteY1065" fmla="*/ 232779 h 3939515"/>
              <a:gd name="connsiteX1066" fmla="*/ 4591709 w 5084743"/>
              <a:gd name="connsiteY1066" fmla="*/ 236325 h 3939515"/>
              <a:gd name="connsiteX1067" fmla="*/ 4595633 w 5084743"/>
              <a:gd name="connsiteY1067" fmla="*/ 235945 h 3939515"/>
              <a:gd name="connsiteX1068" fmla="*/ 4593187 w 5084743"/>
              <a:gd name="connsiteY1068" fmla="*/ 241220 h 3939515"/>
              <a:gd name="connsiteX1069" fmla="*/ 4606204 w 5084743"/>
              <a:gd name="connsiteY1069" fmla="*/ 238821 h 3939515"/>
              <a:gd name="connsiteX1070" fmla="*/ 4621389 w 5084743"/>
              <a:gd name="connsiteY1070" fmla="*/ 233992 h 3939515"/>
              <a:gd name="connsiteX1071" fmla="*/ 4632410 w 5084743"/>
              <a:gd name="connsiteY1071" fmla="*/ 233673 h 3939515"/>
              <a:gd name="connsiteX1072" fmla="*/ 4597996 w 5084743"/>
              <a:gd name="connsiteY1072" fmla="*/ 241831 h 3939515"/>
              <a:gd name="connsiteX1073" fmla="*/ 4389398 w 5084743"/>
              <a:gd name="connsiteY1073" fmla="*/ 256581 h 3939515"/>
              <a:gd name="connsiteX1074" fmla="*/ 4308608 w 5084743"/>
              <a:gd name="connsiteY1074" fmla="*/ 269227 h 3939515"/>
              <a:gd name="connsiteX1075" fmla="*/ 4319975 w 5084743"/>
              <a:gd name="connsiteY1075" fmla="*/ 269395 h 3939515"/>
              <a:gd name="connsiteX1076" fmla="*/ 4490719 w 5084743"/>
              <a:gd name="connsiteY1076" fmla="*/ 258300 h 3939515"/>
              <a:gd name="connsiteX1077" fmla="*/ 4555014 w 5084743"/>
              <a:gd name="connsiteY1077" fmla="*/ 253548 h 3939515"/>
              <a:gd name="connsiteX1078" fmla="*/ 4517988 w 5084743"/>
              <a:gd name="connsiteY1078" fmla="*/ 261333 h 3939515"/>
              <a:gd name="connsiteX1079" fmla="*/ 4327497 w 5084743"/>
              <a:gd name="connsiteY1079" fmla="*/ 279176 h 3939515"/>
              <a:gd name="connsiteX1080" fmla="*/ 4252789 w 5084743"/>
              <a:gd name="connsiteY1080" fmla="*/ 290127 h 3939515"/>
              <a:gd name="connsiteX1081" fmla="*/ 4305889 w 5084743"/>
              <a:gd name="connsiteY1081" fmla="*/ 284719 h 3939515"/>
              <a:gd name="connsiteX1082" fmla="*/ 4360223 w 5084743"/>
              <a:gd name="connsiteY1082" fmla="*/ 283584 h 3939515"/>
              <a:gd name="connsiteX1083" fmla="*/ 4265393 w 5084743"/>
              <a:gd name="connsiteY1083" fmla="*/ 294570 h 3939515"/>
              <a:gd name="connsiteX1084" fmla="*/ 4252283 w 5084743"/>
              <a:gd name="connsiteY1084" fmla="*/ 298859 h 3939515"/>
              <a:gd name="connsiteX1085" fmla="*/ 4239262 w 5084743"/>
              <a:gd name="connsiteY1085" fmla="*/ 303519 h 3939515"/>
              <a:gd name="connsiteX1086" fmla="*/ 4245794 w 5084743"/>
              <a:gd name="connsiteY1086" fmla="*/ 313674 h 3939515"/>
              <a:gd name="connsiteX1087" fmla="*/ 4259008 w 5084743"/>
              <a:gd name="connsiteY1087" fmla="*/ 312197 h 3939515"/>
              <a:gd name="connsiteX1088" fmla="*/ 4372375 w 5084743"/>
              <a:gd name="connsiteY1088" fmla="*/ 304867 h 3939515"/>
              <a:gd name="connsiteX1089" fmla="*/ 4275249 w 5084743"/>
              <a:gd name="connsiteY1089" fmla="*/ 316690 h 3939515"/>
              <a:gd name="connsiteX1090" fmla="*/ 4249080 w 5084743"/>
              <a:gd name="connsiteY1090" fmla="*/ 318781 h 3939515"/>
              <a:gd name="connsiteX1091" fmla="*/ 4257216 w 5084743"/>
              <a:gd name="connsiteY1091" fmla="*/ 331430 h 3939515"/>
              <a:gd name="connsiteX1092" fmla="*/ 4275173 w 5084743"/>
              <a:gd name="connsiteY1092" fmla="*/ 329549 h 3939515"/>
              <a:gd name="connsiteX1093" fmla="*/ 4386590 w 5084743"/>
              <a:gd name="connsiteY1093" fmla="*/ 320297 h 3939515"/>
              <a:gd name="connsiteX1094" fmla="*/ 4406917 w 5084743"/>
              <a:gd name="connsiteY1094" fmla="*/ 327463 h 3939515"/>
              <a:gd name="connsiteX1095" fmla="*/ 4266922 w 5084743"/>
              <a:gd name="connsiteY1095" fmla="*/ 346863 h 3939515"/>
              <a:gd name="connsiteX1096" fmla="*/ 4270063 w 5084743"/>
              <a:gd name="connsiteY1096" fmla="*/ 352573 h 3939515"/>
              <a:gd name="connsiteX1097" fmla="*/ 4357418 w 5084743"/>
              <a:gd name="connsiteY1097" fmla="*/ 344216 h 3939515"/>
              <a:gd name="connsiteX1098" fmla="*/ 4408960 w 5084743"/>
              <a:gd name="connsiteY1098" fmla="*/ 338689 h 3939515"/>
              <a:gd name="connsiteX1099" fmla="*/ 4387894 w 5084743"/>
              <a:gd name="connsiteY1099" fmla="*/ 349533 h 3939515"/>
              <a:gd name="connsiteX1100" fmla="*/ 4423275 w 5084743"/>
              <a:gd name="connsiteY1100" fmla="*/ 346218 h 3939515"/>
              <a:gd name="connsiteX1101" fmla="*/ 4455263 w 5084743"/>
              <a:gd name="connsiteY1101" fmla="*/ 334489 h 3939515"/>
              <a:gd name="connsiteX1102" fmla="*/ 4478734 w 5084743"/>
              <a:gd name="connsiteY1102" fmla="*/ 332491 h 3939515"/>
              <a:gd name="connsiteX1103" fmla="*/ 4481563 w 5084743"/>
              <a:gd name="connsiteY1103" fmla="*/ 332240 h 3939515"/>
              <a:gd name="connsiteX1104" fmla="*/ 4469044 w 5084743"/>
              <a:gd name="connsiteY1104" fmla="*/ 337702 h 3939515"/>
              <a:gd name="connsiteX1105" fmla="*/ 4418867 w 5084743"/>
              <a:gd name="connsiteY1105" fmla="*/ 357471 h 3939515"/>
              <a:gd name="connsiteX1106" fmla="*/ 4359225 w 5084743"/>
              <a:gd name="connsiteY1106" fmla="*/ 376784 h 3939515"/>
              <a:gd name="connsiteX1107" fmla="*/ 4302137 w 5084743"/>
              <a:gd name="connsiteY1107" fmla="*/ 397726 h 3939515"/>
              <a:gd name="connsiteX1108" fmla="*/ 4305749 w 5084743"/>
              <a:gd name="connsiteY1108" fmla="*/ 401752 h 3939515"/>
              <a:gd name="connsiteX1109" fmla="*/ 4316634 w 5084743"/>
              <a:gd name="connsiteY1109" fmla="*/ 398786 h 3939515"/>
              <a:gd name="connsiteX1110" fmla="*/ 4338077 w 5084743"/>
              <a:gd name="connsiteY1110" fmla="*/ 392559 h 3939515"/>
              <a:gd name="connsiteX1111" fmla="*/ 4394635 w 5084743"/>
              <a:gd name="connsiteY1111" fmla="*/ 375413 h 3939515"/>
              <a:gd name="connsiteX1112" fmla="*/ 4416699 w 5084743"/>
              <a:gd name="connsiteY1112" fmla="*/ 375956 h 3939515"/>
              <a:gd name="connsiteX1113" fmla="*/ 4437013 w 5084743"/>
              <a:gd name="connsiteY1113" fmla="*/ 365093 h 3939515"/>
              <a:gd name="connsiteX1114" fmla="*/ 4459590 w 5084743"/>
              <a:gd name="connsiteY1114" fmla="*/ 365650 h 3939515"/>
              <a:gd name="connsiteX1115" fmla="*/ 4512976 w 5084743"/>
              <a:gd name="connsiteY1115" fmla="*/ 344838 h 3939515"/>
              <a:gd name="connsiteX1116" fmla="*/ 4488231 w 5084743"/>
              <a:gd name="connsiteY1116" fmla="*/ 362767 h 3939515"/>
              <a:gd name="connsiteX1117" fmla="*/ 4451590 w 5084743"/>
              <a:gd name="connsiteY1117" fmla="*/ 376815 h 3939515"/>
              <a:gd name="connsiteX1118" fmla="*/ 4440607 w 5084743"/>
              <a:gd name="connsiteY1118" fmla="*/ 391494 h 3939515"/>
              <a:gd name="connsiteX1119" fmla="*/ 4392998 w 5084743"/>
              <a:gd name="connsiteY1119" fmla="*/ 410206 h 3939515"/>
              <a:gd name="connsiteX1120" fmla="*/ 4334364 w 5084743"/>
              <a:gd name="connsiteY1120" fmla="*/ 425895 h 3939515"/>
              <a:gd name="connsiteX1121" fmla="*/ 4335601 w 5084743"/>
              <a:gd name="connsiteY1121" fmla="*/ 425412 h 3939515"/>
              <a:gd name="connsiteX1122" fmla="*/ 4338589 w 5084743"/>
              <a:gd name="connsiteY1122" fmla="*/ 424298 h 3939515"/>
              <a:gd name="connsiteX1123" fmla="*/ 4337914 w 5084743"/>
              <a:gd name="connsiteY1123" fmla="*/ 424510 h 3939515"/>
              <a:gd name="connsiteX1124" fmla="*/ 4335601 w 5084743"/>
              <a:gd name="connsiteY1124" fmla="*/ 425412 h 3939515"/>
              <a:gd name="connsiteX1125" fmla="*/ 4334159 w 5084743"/>
              <a:gd name="connsiteY1125" fmla="*/ 425950 h 3939515"/>
              <a:gd name="connsiteX1126" fmla="*/ 4334364 w 5084743"/>
              <a:gd name="connsiteY1126" fmla="*/ 425895 h 3939515"/>
              <a:gd name="connsiteX1127" fmla="*/ 4327010 w 5084743"/>
              <a:gd name="connsiteY1127" fmla="*/ 428764 h 3939515"/>
              <a:gd name="connsiteX1128" fmla="*/ 4307268 w 5084743"/>
              <a:gd name="connsiteY1128" fmla="*/ 440238 h 3939515"/>
              <a:gd name="connsiteX1129" fmla="*/ 4346987 w 5084743"/>
              <a:gd name="connsiteY1129" fmla="*/ 426266 h 3939515"/>
              <a:gd name="connsiteX1130" fmla="*/ 4472815 w 5084743"/>
              <a:gd name="connsiteY1130" fmla="*/ 384514 h 3939515"/>
              <a:gd name="connsiteX1131" fmla="*/ 4512138 w 5084743"/>
              <a:gd name="connsiteY1131" fmla="*/ 378305 h 3939515"/>
              <a:gd name="connsiteX1132" fmla="*/ 4551438 w 5084743"/>
              <a:gd name="connsiteY1132" fmla="*/ 367910 h 3939515"/>
              <a:gd name="connsiteX1133" fmla="*/ 4565595 w 5084743"/>
              <a:gd name="connsiteY1133" fmla="*/ 383210 h 3939515"/>
              <a:gd name="connsiteX1134" fmla="*/ 4649044 w 5084743"/>
              <a:gd name="connsiteY1134" fmla="*/ 351776 h 3939515"/>
              <a:gd name="connsiteX1135" fmla="*/ 4681181 w 5084743"/>
              <a:gd name="connsiteY1135" fmla="*/ 339760 h 3939515"/>
              <a:gd name="connsiteX1136" fmla="*/ 4685224 w 5084743"/>
              <a:gd name="connsiteY1136" fmla="*/ 340578 h 3939515"/>
              <a:gd name="connsiteX1137" fmla="*/ 4697025 w 5084743"/>
              <a:gd name="connsiteY1137" fmla="*/ 341865 h 3939515"/>
              <a:gd name="connsiteX1138" fmla="*/ 4686832 w 5084743"/>
              <a:gd name="connsiteY1138" fmla="*/ 346053 h 3939515"/>
              <a:gd name="connsiteX1139" fmla="*/ 4533783 w 5084743"/>
              <a:gd name="connsiteY1139" fmla="*/ 408738 h 3939515"/>
              <a:gd name="connsiteX1140" fmla="*/ 4473820 w 5084743"/>
              <a:gd name="connsiteY1140" fmla="*/ 432976 h 3939515"/>
              <a:gd name="connsiteX1141" fmla="*/ 4429670 w 5084743"/>
              <a:gd name="connsiteY1141" fmla="*/ 454015 h 3939515"/>
              <a:gd name="connsiteX1142" fmla="*/ 4402778 w 5084743"/>
              <a:gd name="connsiteY1142" fmla="*/ 468303 h 3939515"/>
              <a:gd name="connsiteX1143" fmla="*/ 4390441 w 5084743"/>
              <a:gd name="connsiteY1143" fmla="*/ 490124 h 3939515"/>
              <a:gd name="connsiteX1144" fmla="*/ 4487139 w 5084743"/>
              <a:gd name="connsiteY1144" fmla="*/ 455430 h 3939515"/>
              <a:gd name="connsiteX1145" fmla="*/ 4556011 w 5084743"/>
              <a:gd name="connsiteY1145" fmla="*/ 438586 h 3939515"/>
              <a:gd name="connsiteX1146" fmla="*/ 4571498 w 5084743"/>
              <a:gd name="connsiteY1146" fmla="*/ 442556 h 3939515"/>
              <a:gd name="connsiteX1147" fmla="*/ 4644709 w 5084743"/>
              <a:gd name="connsiteY1147" fmla="*/ 415057 h 3939515"/>
              <a:gd name="connsiteX1148" fmla="*/ 4627637 w 5084743"/>
              <a:gd name="connsiteY1148" fmla="*/ 428988 h 3939515"/>
              <a:gd name="connsiteX1149" fmla="*/ 4628094 w 5084743"/>
              <a:gd name="connsiteY1149" fmla="*/ 427088 h 3939515"/>
              <a:gd name="connsiteX1150" fmla="*/ 4631135 w 5084743"/>
              <a:gd name="connsiteY1150" fmla="*/ 425487 h 3939515"/>
              <a:gd name="connsiteX1151" fmla="*/ 4628389 w 5084743"/>
              <a:gd name="connsiteY1151" fmla="*/ 425867 h 3939515"/>
              <a:gd name="connsiteX1152" fmla="*/ 4628094 w 5084743"/>
              <a:gd name="connsiteY1152" fmla="*/ 427088 h 3939515"/>
              <a:gd name="connsiteX1153" fmla="*/ 4622505 w 5084743"/>
              <a:gd name="connsiteY1153" fmla="*/ 430034 h 3939515"/>
              <a:gd name="connsiteX1154" fmla="*/ 4618477 w 5084743"/>
              <a:gd name="connsiteY1154" fmla="*/ 430856 h 3939515"/>
              <a:gd name="connsiteX1155" fmla="*/ 4614319 w 5084743"/>
              <a:gd name="connsiteY1155" fmla="*/ 432847 h 3939515"/>
              <a:gd name="connsiteX1156" fmla="*/ 4605900 w 5084743"/>
              <a:gd name="connsiteY1156" fmla="*/ 447589 h 3939515"/>
              <a:gd name="connsiteX1157" fmla="*/ 4535768 w 5084743"/>
              <a:gd name="connsiteY1157" fmla="*/ 475164 h 3939515"/>
              <a:gd name="connsiteX1158" fmla="*/ 4528281 w 5084743"/>
              <a:gd name="connsiteY1158" fmla="*/ 486343 h 3939515"/>
              <a:gd name="connsiteX1159" fmla="*/ 4444831 w 5084743"/>
              <a:gd name="connsiteY1159" fmla="*/ 517776 h 3939515"/>
              <a:gd name="connsiteX1160" fmla="*/ 4358793 w 5084743"/>
              <a:gd name="connsiteY1160" fmla="*/ 544960 h 3939515"/>
              <a:gd name="connsiteX1161" fmla="*/ 4351213 w 5084743"/>
              <a:gd name="connsiteY1161" fmla="*/ 552547 h 3939515"/>
              <a:gd name="connsiteX1162" fmla="*/ 4433824 w 5084743"/>
              <a:gd name="connsiteY1162" fmla="*/ 528268 h 3939515"/>
              <a:gd name="connsiteX1163" fmla="*/ 4642830 w 5084743"/>
              <a:gd name="connsiteY1163" fmla="*/ 457392 h 3939515"/>
              <a:gd name="connsiteX1164" fmla="*/ 4747643 w 5084743"/>
              <a:gd name="connsiteY1164" fmla="*/ 415855 h 3939515"/>
              <a:gd name="connsiteX1165" fmla="*/ 4755575 w 5084743"/>
              <a:gd name="connsiteY1165" fmla="*/ 416377 h 3939515"/>
              <a:gd name="connsiteX1166" fmla="*/ 4774204 w 5084743"/>
              <a:gd name="connsiteY1166" fmla="*/ 416488 h 3939515"/>
              <a:gd name="connsiteX1167" fmla="*/ 4742061 w 5084743"/>
              <a:gd name="connsiteY1167" fmla="*/ 431804 h 3939515"/>
              <a:gd name="connsiteX1168" fmla="*/ 4774945 w 5084743"/>
              <a:gd name="connsiteY1168" fmla="*/ 421765 h 3939515"/>
              <a:gd name="connsiteX1169" fmla="*/ 4775718 w 5084743"/>
              <a:gd name="connsiteY1169" fmla="*/ 430058 h 3939515"/>
              <a:gd name="connsiteX1170" fmla="*/ 4770434 w 5084743"/>
              <a:gd name="connsiteY1170" fmla="*/ 428195 h 3939515"/>
              <a:gd name="connsiteX1171" fmla="*/ 4775718 w 5084743"/>
              <a:gd name="connsiteY1171" fmla="*/ 430058 h 3939515"/>
              <a:gd name="connsiteX1172" fmla="*/ 4787623 w 5084743"/>
              <a:gd name="connsiteY1172" fmla="*/ 429239 h 3939515"/>
              <a:gd name="connsiteX1173" fmla="*/ 4757018 w 5084743"/>
              <a:gd name="connsiteY1173" fmla="*/ 442757 h 3939515"/>
              <a:gd name="connsiteX1174" fmla="*/ 4746942 w 5084743"/>
              <a:gd name="connsiteY1174" fmla="*/ 445438 h 3939515"/>
              <a:gd name="connsiteX1175" fmla="*/ 4741915 w 5084743"/>
              <a:gd name="connsiteY1175" fmla="*/ 445559 h 3939515"/>
              <a:gd name="connsiteX1176" fmla="*/ 4743830 w 5084743"/>
              <a:gd name="connsiteY1176" fmla="*/ 448583 h 3939515"/>
              <a:gd name="connsiteX1177" fmla="*/ 4702882 w 5084743"/>
              <a:gd name="connsiteY1177" fmla="*/ 466671 h 3939515"/>
              <a:gd name="connsiteX1178" fmla="*/ 4689576 w 5084743"/>
              <a:gd name="connsiteY1178" fmla="*/ 468261 h 3939515"/>
              <a:gd name="connsiteX1179" fmla="*/ 4659031 w 5084743"/>
              <a:gd name="connsiteY1179" fmla="*/ 470628 h 3939515"/>
              <a:gd name="connsiteX1180" fmla="*/ 4622584 w 5084743"/>
              <a:gd name="connsiteY1180" fmla="*/ 478068 h 3939515"/>
              <a:gd name="connsiteX1181" fmla="*/ 4686300 w 5084743"/>
              <a:gd name="connsiteY1181" fmla="*/ 473661 h 3939515"/>
              <a:gd name="connsiteX1182" fmla="*/ 4687012 w 5084743"/>
              <a:gd name="connsiteY1182" fmla="*/ 473681 h 3939515"/>
              <a:gd name="connsiteX1183" fmla="*/ 4675848 w 5084743"/>
              <a:gd name="connsiteY1183" fmla="*/ 478612 h 3939515"/>
              <a:gd name="connsiteX1184" fmla="*/ 4478466 w 5084743"/>
              <a:gd name="connsiteY1184" fmla="*/ 555680 h 3939515"/>
              <a:gd name="connsiteX1185" fmla="*/ 4504061 w 5084743"/>
              <a:gd name="connsiteY1185" fmla="*/ 550927 h 3939515"/>
              <a:gd name="connsiteX1186" fmla="*/ 4494969 w 5084743"/>
              <a:gd name="connsiteY1186" fmla="*/ 558771 h 3939515"/>
              <a:gd name="connsiteX1187" fmla="*/ 4430303 w 5084743"/>
              <a:gd name="connsiteY1187" fmla="*/ 567115 h 3939515"/>
              <a:gd name="connsiteX1188" fmla="*/ 4479482 w 5084743"/>
              <a:gd name="connsiteY1188" fmla="*/ 565773 h 3939515"/>
              <a:gd name="connsiteX1189" fmla="*/ 4476574 w 5084743"/>
              <a:gd name="connsiteY1189" fmla="*/ 567004 h 3939515"/>
              <a:gd name="connsiteX1190" fmla="*/ 4409663 w 5084743"/>
              <a:gd name="connsiteY1190" fmla="*/ 598238 h 3939515"/>
              <a:gd name="connsiteX1191" fmla="*/ 4511678 w 5084743"/>
              <a:gd name="connsiteY1191" fmla="*/ 570849 h 3939515"/>
              <a:gd name="connsiteX1192" fmla="*/ 4506851 w 5084743"/>
              <a:gd name="connsiteY1192" fmla="*/ 585680 h 3939515"/>
              <a:gd name="connsiteX1193" fmla="*/ 4519679 w 5084743"/>
              <a:gd name="connsiteY1193" fmla="*/ 585996 h 3939515"/>
              <a:gd name="connsiteX1194" fmla="*/ 4469372 w 5084743"/>
              <a:gd name="connsiteY1194" fmla="*/ 606883 h 3939515"/>
              <a:gd name="connsiteX1195" fmla="*/ 4416405 w 5084743"/>
              <a:gd name="connsiteY1195" fmla="*/ 624117 h 3939515"/>
              <a:gd name="connsiteX1196" fmla="*/ 4411997 w 5084743"/>
              <a:gd name="connsiteY1196" fmla="*/ 635371 h 3939515"/>
              <a:gd name="connsiteX1197" fmla="*/ 4382913 w 5084743"/>
              <a:gd name="connsiteY1197" fmla="*/ 647512 h 3939515"/>
              <a:gd name="connsiteX1198" fmla="*/ 4367622 w 5084743"/>
              <a:gd name="connsiteY1198" fmla="*/ 653556 h 3939515"/>
              <a:gd name="connsiteX1199" fmla="*/ 4385680 w 5084743"/>
              <a:gd name="connsiteY1199" fmla="*/ 658763 h 3939515"/>
              <a:gd name="connsiteX1200" fmla="*/ 4403157 w 5084743"/>
              <a:gd name="connsiteY1200" fmla="*/ 653691 h 3939515"/>
              <a:gd name="connsiteX1201" fmla="*/ 4469373 w 5084743"/>
              <a:gd name="connsiteY1201" fmla="*/ 633195 h 3939515"/>
              <a:gd name="connsiteX1202" fmla="*/ 4600961 w 5084743"/>
              <a:gd name="connsiteY1202" fmla="*/ 599359 h 3939515"/>
              <a:gd name="connsiteX1203" fmla="*/ 4477862 w 5084743"/>
              <a:gd name="connsiteY1203" fmla="*/ 644168 h 3939515"/>
              <a:gd name="connsiteX1204" fmla="*/ 4446941 w 5084743"/>
              <a:gd name="connsiteY1204" fmla="*/ 653871 h 3939515"/>
              <a:gd name="connsiteX1205" fmla="*/ 4420956 w 5084743"/>
              <a:gd name="connsiteY1205" fmla="*/ 668743 h 3939515"/>
              <a:gd name="connsiteX1206" fmla="*/ 4572307 w 5084743"/>
              <a:gd name="connsiteY1206" fmla="*/ 706470 h 3939515"/>
              <a:gd name="connsiteX1207" fmla="*/ 4630368 w 5084743"/>
              <a:gd name="connsiteY1207" fmla="*/ 723178 h 3939515"/>
              <a:gd name="connsiteX1208" fmla="*/ 4642275 w 5084743"/>
              <a:gd name="connsiteY1208" fmla="*/ 719134 h 3939515"/>
              <a:gd name="connsiteX1209" fmla="*/ 4641835 w 5084743"/>
              <a:gd name="connsiteY1209" fmla="*/ 719931 h 3939515"/>
              <a:gd name="connsiteX1210" fmla="*/ 4662044 w 5084743"/>
              <a:gd name="connsiteY1210" fmla="*/ 720097 h 3939515"/>
              <a:gd name="connsiteX1211" fmla="*/ 4669597 w 5084743"/>
              <a:gd name="connsiteY1211" fmla="*/ 720023 h 3939515"/>
              <a:gd name="connsiteX1212" fmla="*/ 4658537 w 5084743"/>
              <a:gd name="connsiteY1212" fmla="*/ 724336 h 3939515"/>
              <a:gd name="connsiteX1213" fmla="*/ 4647730 w 5084743"/>
              <a:gd name="connsiteY1213" fmla="*/ 728174 h 3939515"/>
              <a:gd name="connsiteX1214" fmla="*/ 4726094 w 5084743"/>
              <a:gd name="connsiteY1214" fmla="*/ 750723 h 3939515"/>
              <a:gd name="connsiteX1215" fmla="*/ 4841507 w 5084743"/>
              <a:gd name="connsiteY1215" fmla="*/ 802773 h 3939515"/>
              <a:gd name="connsiteX1216" fmla="*/ 4841584 w 5084743"/>
              <a:gd name="connsiteY1216" fmla="*/ 802844 h 3939515"/>
              <a:gd name="connsiteX1217" fmla="*/ 4840437 w 5084743"/>
              <a:gd name="connsiteY1217" fmla="*/ 802532 h 3939515"/>
              <a:gd name="connsiteX1218" fmla="*/ 4735501 w 5084743"/>
              <a:gd name="connsiteY1218" fmla="*/ 773564 h 3939515"/>
              <a:gd name="connsiteX1219" fmla="*/ 4614202 w 5084743"/>
              <a:gd name="connsiteY1219" fmla="*/ 740080 h 3939515"/>
              <a:gd name="connsiteX1220" fmla="*/ 4585574 w 5084743"/>
              <a:gd name="connsiteY1220" fmla="*/ 750246 h 3939515"/>
              <a:gd name="connsiteX1221" fmla="*/ 4556581 w 5084743"/>
              <a:gd name="connsiteY1221" fmla="*/ 751145 h 3939515"/>
              <a:gd name="connsiteX1222" fmla="*/ 4612263 w 5084743"/>
              <a:gd name="connsiteY1222" fmla="*/ 768351 h 3939515"/>
              <a:gd name="connsiteX1223" fmla="*/ 4616774 w 5084743"/>
              <a:gd name="connsiteY1223" fmla="*/ 766961 h 3939515"/>
              <a:gd name="connsiteX1224" fmla="*/ 4629898 w 5084743"/>
              <a:gd name="connsiteY1224" fmla="*/ 767818 h 3939515"/>
              <a:gd name="connsiteX1225" fmla="*/ 4615156 w 5084743"/>
              <a:gd name="connsiteY1225" fmla="*/ 769245 h 3939515"/>
              <a:gd name="connsiteX1226" fmla="*/ 4622503 w 5084743"/>
              <a:gd name="connsiteY1226" fmla="*/ 771515 h 3939515"/>
              <a:gd name="connsiteX1227" fmla="*/ 4614377 w 5084743"/>
              <a:gd name="connsiteY1227" fmla="*/ 773680 h 3939515"/>
              <a:gd name="connsiteX1228" fmla="*/ 4601540 w 5084743"/>
              <a:gd name="connsiteY1228" fmla="*/ 770543 h 3939515"/>
              <a:gd name="connsiteX1229" fmla="*/ 4501571 w 5084743"/>
              <a:gd name="connsiteY1229" fmla="*/ 779838 h 3939515"/>
              <a:gd name="connsiteX1230" fmla="*/ 4523264 w 5084743"/>
              <a:gd name="connsiteY1230" fmla="*/ 787023 h 3939515"/>
              <a:gd name="connsiteX1231" fmla="*/ 4619688 w 5084743"/>
              <a:gd name="connsiteY1231" fmla="*/ 778956 h 3939515"/>
              <a:gd name="connsiteX1232" fmla="*/ 4735068 w 5084743"/>
              <a:gd name="connsiteY1232" fmla="*/ 774185 h 3939515"/>
              <a:gd name="connsiteX1233" fmla="*/ 4660109 w 5084743"/>
              <a:gd name="connsiteY1233" fmla="*/ 782511 h 3939515"/>
              <a:gd name="connsiteX1234" fmla="*/ 4666821 w 5084743"/>
              <a:gd name="connsiteY1234" fmla="*/ 783802 h 3939515"/>
              <a:gd name="connsiteX1235" fmla="*/ 4664775 w 5084743"/>
              <a:gd name="connsiteY1235" fmla="*/ 789969 h 3939515"/>
              <a:gd name="connsiteX1236" fmla="*/ 4658075 w 5084743"/>
              <a:gd name="connsiteY1236" fmla="*/ 790461 h 3939515"/>
              <a:gd name="connsiteX1237" fmla="*/ 4714760 w 5084743"/>
              <a:gd name="connsiteY1237" fmla="*/ 788428 h 3939515"/>
              <a:gd name="connsiteX1238" fmla="*/ 4704119 w 5084743"/>
              <a:gd name="connsiteY1238" fmla="*/ 792044 h 3939515"/>
              <a:gd name="connsiteX1239" fmla="*/ 4703668 w 5084743"/>
              <a:gd name="connsiteY1239" fmla="*/ 792251 h 3939515"/>
              <a:gd name="connsiteX1240" fmla="*/ 4700232 w 5084743"/>
              <a:gd name="connsiteY1240" fmla="*/ 792613 h 3939515"/>
              <a:gd name="connsiteX1241" fmla="*/ 4645272 w 5084743"/>
              <a:gd name="connsiteY1241" fmla="*/ 796816 h 3939515"/>
              <a:gd name="connsiteX1242" fmla="*/ 4683330 w 5084743"/>
              <a:gd name="connsiteY1242" fmla="*/ 800363 h 3939515"/>
              <a:gd name="connsiteX1243" fmla="*/ 4687254 w 5084743"/>
              <a:gd name="connsiteY1243" fmla="*/ 799982 h 3939515"/>
              <a:gd name="connsiteX1244" fmla="*/ 4684808 w 5084743"/>
              <a:gd name="connsiteY1244" fmla="*/ 805258 h 3939515"/>
              <a:gd name="connsiteX1245" fmla="*/ 4697826 w 5084743"/>
              <a:gd name="connsiteY1245" fmla="*/ 802859 h 3939515"/>
              <a:gd name="connsiteX1246" fmla="*/ 4713010 w 5084743"/>
              <a:gd name="connsiteY1246" fmla="*/ 798031 h 3939515"/>
              <a:gd name="connsiteX1247" fmla="*/ 4724031 w 5084743"/>
              <a:gd name="connsiteY1247" fmla="*/ 797712 h 3939515"/>
              <a:gd name="connsiteX1248" fmla="*/ 4689617 w 5084743"/>
              <a:gd name="connsiteY1248" fmla="*/ 805870 h 3939515"/>
              <a:gd name="connsiteX1249" fmla="*/ 4580292 w 5084743"/>
              <a:gd name="connsiteY1249" fmla="*/ 812912 h 3939515"/>
              <a:gd name="connsiteX1250" fmla="*/ 4490996 w 5084743"/>
              <a:gd name="connsiteY1250" fmla="*/ 819845 h 3939515"/>
              <a:gd name="connsiteX1251" fmla="*/ 4505876 w 5084743"/>
              <a:gd name="connsiteY1251" fmla="*/ 827814 h 3939515"/>
              <a:gd name="connsiteX1252" fmla="*/ 4582339 w 5084743"/>
              <a:gd name="connsiteY1252" fmla="*/ 822339 h 3939515"/>
              <a:gd name="connsiteX1253" fmla="*/ 4646634 w 5084743"/>
              <a:gd name="connsiteY1253" fmla="*/ 817586 h 3939515"/>
              <a:gd name="connsiteX1254" fmla="*/ 4628726 w 5084743"/>
              <a:gd name="connsiteY1254" fmla="*/ 825600 h 3939515"/>
              <a:gd name="connsiteX1255" fmla="*/ 4624926 w 5084743"/>
              <a:gd name="connsiteY1255" fmla="*/ 825629 h 3939515"/>
              <a:gd name="connsiteX1256" fmla="*/ 4619117 w 5084743"/>
              <a:gd name="connsiteY1256" fmla="*/ 828610 h 3939515"/>
              <a:gd name="connsiteX1257" fmla="*/ 4582102 w 5084743"/>
              <a:gd name="connsiteY1257" fmla="*/ 843475 h 3939515"/>
              <a:gd name="connsiteX1258" fmla="*/ 4565103 w 5084743"/>
              <a:gd name="connsiteY1258" fmla="*/ 850007 h 3939515"/>
              <a:gd name="connsiteX1259" fmla="*/ 4583316 w 5084743"/>
              <a:gd name="connsiteY1259" fmla="*/ 861155 h 3939515"/>
              <a:gd name="connsiteX1260" fmla="*/ 4592068 w 5084743"/>
              <a:gd name="connsiteY1260" fmla="*/ 894260 h 3939515"/>
              <a:gd name="connsiteX1261" fmla="*/ 4696153 w 5084743"/>
              <a:gd name="connsiteY1261" fmla="*/ 926170 h 3939515"/>
              <a:gd name="connsiteX1262" fmla="*/ 4708792 w 5084743"/>
              <a:gd name="connsiteY1262" fmla="*/ 929424 h 3939515"/>
              <a:gd name="connsiteX1263" fmla="*/ 4721470 w 5084743"/>
              <a:gd name="connsiteY1263" fmla="*/ 923853 h 3939515"/>
              <a:gd name="connsiteX1264" fmla="*/ 4740665 w 5084743"/>
              <a:gd name="connsiteY1264" fmla="*/ 915814 h 3939515"/>
              <a:gd name="connsiteX1265" fmla="*/ 4772802 w 5084743"/>
              <a:gd name="connsiteY1265" fmla="*/ 903799 h 3939515"/>
              <a:gd name="connsiteX1266" fmla="*/ 4776844 w 5084743"/>
              <a:gd name="connsiteY1266" fmla="*/ 904616 h 3939515"/>
              <a:gd name="connsiteX1267" fmla="*/ 4788646 w 5084743"/>
              <a:gd name="connsiteY1267" fmla="*/ 905902 h 3939515"/>
              <a:gd name="connsiteX1268" fmla="*/ 4778452 w 5084743"/>
              <a:gd name="connsiteY1268" fmla="*/ 910091 h 3939515"/>
              <a:gd name="connsiteX1269" fmla="*/ 4722582 w 5084743"/>
              <a:gd name="connsiteY1269" fmla="*/ 932975 h 3939515"/>
              <a:gd name="connsiteX1270" fmla="*/ 4727976 w 5084743"/>
              <a:gd name="connsiteY1270" fmla="*/ 934363 h 3939515"/>
              <a:gd name="connsiteX1271" fmla="*/ 4871709 w 5084743"/>
              <a:gd name="connsiteY1271" fmla="*/ 977141 h 3939515"/>
              <a:gd name="connsiteX1272" fmla="*/ 4872452 w 5084743"/>
              <a:gd name="connsiteY1272" fmla="*/ 979444 h 3939515"/>
              <a:gd name="connsiteX1273" fmla="*/ 4874454 w 5084743"/>
              <a:gd name="connsiteY1273" fmla="*/ 987391 h 3939515"/>
              <a:gd name="connsiteX1274" fmla="*/ 4859638 w 5084743"/>
              <a:gd name="connsiteY1274" fmla="*/ 983473 h 3939515"/>
              <a:gd name="connsiteX1275" fmla="*/ 4833682 w 5084743"/>
              <a:gd name="connsiteY1275" fmla="*/ 995843 h 3939515"/>
              <a:gd name="connsiteX1276" fmla="*/ 4866566 w 5084743"/>
              <a:gd name="connsiteY1276" fmla="*/ 985803 h 3939515"/>
              <a:gd name="connsiteX1277" fmla="*/ 4867338 w 5084743"/>
              <a:gd name="connsiteY1277" fmla="*/ 994097 h 3939515"/>
              <a:gd name="connsiteX1278" fmla="*/ 4862055 w 5084743"/>
              <a:gd name="connsiteY1278" fmla="*/ 992234 h 3939515"/>
              <a:gd name="connsiteX1279" fmla="*/ 4867338 w 5084743"/>
              <a:gd name="connsiteY1279" fmla="*/ 994097 h 3939515"/>
              <a:gd name="connsiteX1280" fmla="*/ 4879243 w 5084743"/>
              <a:gd name="connsiteY1280" fmla="*/ 993277 h 3939515"/>
              <a:gd name="connsiteX1281" fmla="*/ 4848638 w 5084743"/>
              <a:gd name="connsiteY1281" fmla="*/ 1006796 h 3939515"/>
              <a:gd name="connsiteX1282" fmla="*/ 4838563 w 5084743"/>
              <a:gd name="connsiteY1282" fmla="*/ 1009476 h 3939515"/>
              <a:gd name="connsiteX1283" fmla="*/ 4833535 w 5084743"/>
              <a:gd name="connsiteY1283" fmla="*/ 1009598 h 3939515"/>
              <a:gd name="connsiteX1284" fmla="*/ 4835450 w 5084743"/>
              <a:gd name="connsiteY1284" fmla="*/ 1012621 h 3939515"/>
              <a:gd name="connsiteX1285" fmla="*/ 4794502 w 5084743"/>
              <a:gd name="connsiteY1285" fmla="*/ 1030709 h 3939515"/>
              <a:gd name="connsiteX1286" fmla="*/ 4781196 w 5084743"/>
              <a:gd name="connsiteY1286" fmla="*/ 1032299 h 3939515"/>
              <a:gd name="connsiteX1287" fmla="*/ 4750652 w 5084743"/>
              <a:gd name="connsiteY1287" fmla="*/ 1034666 h 3939515"/>
              <a:gd name="connsiteX1288" fmla="*/ 4714205 w 5084743"/>
              <a:gd name="connsiteY1288" fmla="*/ 1042107 h 3939515"/>
              <a:gd name="connsiteX1289" fmla="*/ 4777922 w 5084743"/>
              <a:gd name="connsiteY1289" fmla="*/ 1037699 h 3939515"/>
              <a:gd name="connsiteX1290" fmla="*/ 4778632 w 5084743"/>
              <a:gd name="connsiteY1290" fmla="*/ 1037720 h 3939515"/>
              <a:gd name="connsiteX1291" fmla="*/ 4767469 w 5084743"/>
              <a:gd name="connsiteY1291" fmla="*/ 1042651 h 3939515"/>
              <a:gd name="connsiteX1292" fmla="*/ 4718556 w 5084743"/>
              <a:gd name="connsiteY1292" fmla="*/ 1063161 h 3939515"/>
              <a:gd name="connsiteX1293" fmla="*/ 4686076 w 5084743"/>
              <a:gd name="connsiteY1293" fmla="*/ 1074080 h 3939515"/>
              <a:gd name="connsiteX1294" fmla="*/ 4930738 w 5084743"/>
              <a:gd name="connsiteY1294" fmla="*/ 1141947 h 3939515"/>
              <a:gd name="connsiteX1295" fmla="*/ 4935082 w 5084743"/>
              <a:gd name="connsiteY1295" fmla="*/ 1147194 h 3939515"/>
              <a:gd name="connsiteX1296" fmla="*/ 4932813 w 5084743"/>
              <a:gd name="connsiteY1296" fmla="*/ 1155239 h 3939515"/>
              <a:gd name="connsiteX1297" fmla="*/ 4897429 w 5084743"/>
              <a:gd name="connsiteY1297" fmla="*/ 1146087 h 3939515"/>
              <a:gd name="connsiteX1298" fmla="*/ 4799679 w 5084743"/>
              <a:gd name="connsiteY1298" fmla="*/ 1125748 h 3939515"/>
              <a:gd name="connsiteX1299" fmla="*/ 4755362 w 5084743"/>
              <a:gd name="connsiteY1299" fmla="*/ 1113459 h 3939515"/>
              <a:gd name="connsiteX1300" fmla="*/ 4755362 w 5084743"/>
              <a:gd name="connsiteY1300" fmla="*/ 1113459 h 3939515"/>
              <a:gd name="connsiteX1301" fmla="*/ 4799679 w 5084743"/>
              <a:gd name="connsiteY1301" fmla="*/ 1125748 h 3939515"/>
              <a:gd name="connsiteX1302" fmla="*/ 4878429 w 5084743"/>
              <a:gd name="connsiteY1302" fmla="*/ 1154248 h 3939515"/>
              <a:gd name="connsiteX1303" fmla="*/ 4936477 w 5084743"/>
              <a:gd name="connsiteY1303" fmla="*/ 1170373 h 3939515"/>
              <a:gd name="connsiteX1304" fmla="*/ 4930796 w 5084743"/>
              <a:gd name="connsiteY1304" fmla="*/ 1177713 h 3939515"/>
              <a:gd name="connsiteX1305" fmla="*/ 4926212 w 5084743"/>
              <a:gd name="connsiteY1305" fmla="*/ 1181087 h 3939515"/>
              <a:gd name="connsiteX1306" fmla="*/ 4895595 w 5084743"/>
              <a:gd name="connsiteY1306" fmla="*/ 1173813 h 3939515"/>
              <a:gd name="connsiteX1307" fmla="*/ 4676681 w 5084743"/>
              <a:gd name="connsiteY1307" fmla="*/ 1121802 h 3939515"/>
              <a:gd name="connsiteX1308" fmla="*/ 4605474 w 5084743"/>
              <a:gd name="connsiteY1308" fmla="*/ 1103500 h 3939515"/>
              <a:gd name="connsiteX1309" fmla="*/ 4570086 w 5084743"/>
              <a:gd name="connsiteY1309" fmla="*/ 1119717 h 3939515"/>
              <a:gd name="connsiteX1310" fmla="*/ 4595681 w 5084743"/>
              <a:gd name="connsiteY1310" fmla="*/ 1114966 h 3939515"/>
              <a:gd name="connsiteX1311" fmla="*/ 4586589 w 5084743"/>
              <a:gd name="connsiteY1311" fmla="*/ 1122810 h 3939515"/>
              <a:gd name="connsiteX1312" fmla="*/ 4521923 w 5084743"/>
              <a:gd name="connsiteY1312" fmla="*/ 1131154 h 3939515"/>
              <a:gd name="connsiteX1313" fmla="*/ 4571102 w 5084743"/>
              <a:gd name="connsiteY1313" fmla="*/ 1129811 h 3939515"/>
              <a:gd name="connsiteX1314" fmla="*/ 4568195 w 5084743"/>
              <a:gd name="connsiteY1314" fmla="*/ 1131043 h 3939515"/>
              <a:gd name="connsiteX1315" fmla="*/ 4501284 w 5084743"/>
              <a:gd name="connsiteY1315" fmla="*/ 1162275 h 3939515"/>
              <a:gd name="connsiteX1316" fmla="*/ 4603299 w 5084743"/>
              <a:gd name="connsiteY1316" fmla="*/ 1134888 h 3939515"/>
              <a:gd name="connsiteX1317" fmla="*/ 4598472 w 5084743"/>
              <a:gd name="connsiteY1317" fmla="*/ 1149718 h 3939515"/>
              <a:gd name="connsiteX1318" fmla="*/ 4611299 w 5084743"/>
              <a:gd name="connsiteY1318" fmla="*/ 1150034 h 3939515"/>
              <a:gd name="connsiteX1319" fmla="*/ 4560992 w 5084743"/>
              <a:gd name="connsiteY1319" fmla="*/ 1170921 h 3939515"/>
              <a:gd name="connsiteX1320" fmla="*/ 4508025 w 5084743"/>
              <a:gd name="connsiteY1320" fmla="*/ 1188155 h 3939515"/>
              <a:gd name="connsiteX1321" fmla="*/ 4503618 w 5084743"/>
              <a:gd name="connsiteY1321" fmla="*/ 1199408 h 3939515"/>
              <a:gd name="connsiteX1322" fmla="*/ 4492865 w 5084743"/>
              <a:gd name="connsiteY1322" fmla="*/ 1204054 h 3939515"/>
              <a:gd name="connsiteX1323" fmla="*/ 4519804 w 5084743"/>
              <a:gd name="connsiteY1323" fmla="*/ 1207263 h 3939515"/>
              <a:gd name="connsiteX1324" fmla="*/ 4521018 w 5084743"/>
              <a:gd name="connsiteY1324" fmla="*/ 1208214 h 3939515"/>
              <a:gd name="connsiteX1325" fmla="*/ 4534349 w 5084743"/>
              <a:gd name="connsiteY1325" fmla="*/ 1203380 h 3939515"/>
              <a:gd name="connsiteX1326" fmla="*/ 4560993 w 5084743"/>
              <a:gd name="connsiteY1326" fmla="*/ 1197234 h 3939515"/>
              <a:gd name="connsiteX1327" fmla="*/ 4692583 w 5084743"/>
              <a:gd name="connsiteY1327" fmla="*/ 1163397 h 3939515"/>
              <a:gd name="connsiteX1328" fmla="*/ 4569483 w 5084743"/>
              <a:gd name="connsiteY1328" fmla="*/ 1208206 h 3939515"/>
              <a:gd name="connsiteX1329" fmla="*/ 4512015 w 5084743"/>
              <a:gd name="connsiteY1329" fmla="*/ 1233103 h 3939515"/>
              <a:gd name="connsiteX1330" fmla="*/ 4501031 w 5084743"/>
              <a:gd name="connsiteY1330" fmla="*/ 1247783 h 3939515"/>
              <a:gd name="connsiteX1331" fmla="*/ 4441463 w 5084743"/>
              <a:gd name="connsiteY1331" fmla="*/ 1264257 h 3939515"/>
              <a:gd name="connsiteX1332" fmla="*/ 4442373 w 5084743"/>
              <a:gd name="connsiteY1332" fmla="*/ 1282817 h 3939515"/>
              <a:gd name="connsiteX1333" fmla="*/ 4369093 w 5084743"/>
              <a:gd name="connsiteY1333" fmla="*/ 1310912 h 3939515"/>
              <a:gd name="connsiteX1334" fmla="*/ 4368805 w 5084743"/>
              <a:gd name="connsiteY1334" fmla="*/ 1313365 h 3939515"/>
              <a:gd name="connsiteX1335" fmla="*/ 4368709 w 5084743"/>
              <a:gd name="connsiteY1335" fmla="*/ 1314183 h 3939515"/>
              <a:gd name="connsiteX1336" fmla="*/ 4368752 w 5084743"/>
              <a:gd name="connsiteY1336" fmla="*/ 1313820 h 3939515"/>
              <a:gd name="connsiteX1337" fmla="*/ 4368805 w 5084743"/>
              <a:gd name="connsiteY1337" fmla="*/ 1313365 h 3939515"/>
              <a:gd name="connsiteX1338" fmla="*/ 4368965 w 5084743"/>
              <a:gd name="connsiteY1338" fmla="*/ 1312003 h 3939515"/>
              <a:gd name="connsiteX1339" fmla="*/ 4369093 w 5084743"/>
              <a:gd name="connsiteY1339" fmla="*/ 1310912 h 3939515"/>
              <a:gd name="connsiteX1340" fmla="*/ 4431808 w 5084743"/>
              <a:gd name="connsiteY1340" fmla="*/ 1293919 h 3939515"/>
              <a:gd name="connsiteX1341" fmla="*/ 4530255 w 5084743"/>
              <a:gd name="connsiteY1341" fmla="*/ 1270628 h 3939515"/>
              <a:gd name="connsiteX1342" fmla="*/ 4462293 w 5084743"/>
              <a:gd name="connsiteY1342" fmla="*/ 1306030 h 3939515"/>
              <a:gd name="connsiteX1343" fmla="*/ 4499842 w 5084743"/>
              <a:gd name="connsiteY1343" fmla="*/ 1310544 h 3939515"/>
              <a:gd name="connsiteX1344" fmla="*/ 4449955 w 5084743"/>
              <a:gd name="connsiteY1344" fmla="*/ 1327853 h 3939515"/>
              <a:gd name="connsiteX1345" fmla="*/ 4400067 w 5084743"/>
              <a:gd name="connsiteY1345" fmla="*/ 1345163 h 3939515"/>
              <a:gd name="connsiteX1346" fmla="*/ 4465442 w 5084743"/>
              <a:gd name="connsiteY1346" fmla="*/ 1331822 h 3939515"/>
              <a:gd name="connsiteX1347" fmla="*/ 4457602 w 5084743"/>
              <a:gd name="connsiteY1347" fmla="*/ 1337582 h 3939515"/>
              <a:gd name="connsiteX1348" fmla="*/ 4454094 w 5084743"/>
              <a:gd name="connsiteY1348" fmla="*/ 1339801 h 3939515"/>
              <a:gd name="connsiteX1349" fmla="*/ 4399858 w 5084743"/>
              <a:gd name="connsiteY1349" fmla="*/ 1346941 h 3939515"/>
              <a:gd name="connsiteX1350" fmla="*/ 4373796 w 5084743"/>
              <a:gd name="connsiteY1350" fmla="*/ 1350373 h 3939515"/>
              <a:gd name="connsiteX1351" fmla="*/ 4373796 w 5084743"/>
              <a:gd name="connsiteY1351" fmla="*/ 1350373 h 3939515"/>
              <a:gd name="connsiteX1352" fmla="*/ 4416610 w 5084743"/>
              <a:gd name="connsiteY1352" fmla="*/ 1350069 h 3939515"/>
              <a:gd name="connsiteX1353" fmla="*/ 4443569 w 5084743"/>
              <a:gd name="connsiteY1353" fmla="*/ 1347626 h 3939515"/>
              <a:gd name="connsiteX1354" fmla="*/ 4441739 w 5084743"/>
              <a:gd name="connsiteY1354" fmla="*/ 1350664 h 3939515"/>
              <a:gd name="connsiteX1355" fmla="*/ 4463693 w 5084743"/>
              <a:gd name="connsiteY1355" fmla="*/ 1346729 h 3939515"/>
              <a:gd name="connsiteX1356" fmla="*/ 4468785 w 5084743"/>
              <a:gd name="connsiteY1356" fmla="*/ 1345361 h 3939515"/>
              <a:gd name="connsiteX1357" fmla="*/ 4500211 w 5084743"/>
              <a:gd name="connsiteY1357" fmla="*/ 1342577 h 3939515"/>
              <a:gd name="connsiteX1358" fmla="*/ 4542930 w 5084743"/>
              <a:gd name="connsiteY1358" fmla="*/ 1342549 h 3939515"/>
              <a:gd name="connsiteX1359" fmla="*/ 4439702 w 5084743"/>
              <a:gd name="connsiteY1359" fmla="*/ 1356608 h 3939515"/>
              <a:gd name="connsiteX1360" fmla="*/ 4445816 w 5084743"/>
              <a:gd name="connsiteY1360" fmla="*/ 1362602 h 3939515"/>
              <a:gd name="connsiteX1361" fmla="*/ 4572977 w 5084743"/>
              <a:gd name="connsiteY1361" fmla="*/ 1351293 h 3939515"/>
              <a:gd name="connsiteX1362" fmla="*/ 4568462 w 5084743"/>
              <a:gd name="connsiteY1362" fmla="*/ 1352896 h 3939515"/>
              <a:gd name="connsiteX1363" fmla="*/ 4534900 w 5084743"/>
              <a:gd name="connsiteY1363" fmla="*/ 1367019 h 3939515"/>
              <a:gd name="connsiteX1364" fmla="*/ 4517246 w 5084743"/>
              <a:gd name="connsiteY1364" fmla="*/ 1381535 h 3939515"/>
              <a:gd name="connsiteX1365" fmla="*/ 4526481 w 5084743"/>
              <a:gd name="connsiteY1365" fmla="*/ 1381763 h 3939515"/>
              <a:gd name="connsiteX1366" fmla="*/ 4544230 w 5084743"/>
              <a:gd name="connsiteY1366" fmla="*/ 1397149 h 3939515"/>
              <a:gd name="connsiteX1367" fmla="*/ 4533656 w 5084743"/>
              <a:gd name="connsiteY1367" fmla="*/ 1405111 h 3939515"/>
              <a:gd name="connsiteX1368" fmla="*/ 4516048 w 5084743"/>
              <a:gd name="connsiteY1368" fmla="*/ 1413299 h 3939515"/>
              <a:gd name="connsiteX1369" fmla="*/ 4531361 w 5084743"/>
              <a:gd name="connsiteY1369" fmla="*/ 1418341 h 3939515"/>
              <a:gd name="connsiteX1370" fmla="*/ 4572756 w 5084743"/>
              <a:gd name="connsiteY1370" fmla="*/ 1430994 h 3939515"/>
              <a:gd name="connsiteX1371" fmla="*/ 4577735 w 5084743"/>
              <a:gd name="connsiteY1371" fmla="*/ 1434100 h 3939515"/>
              <a:gd name="connsiteX1372" fmla="*/ 4583999 w 5084743"/>
              <a:gd name="connsiteY1372" fmla="*/ 1435657 h 3939515"/>
              <a:gd name="connsiteX1373" fmla="*/ 4601480 w 5084743"/>
              <a:gd name="connsiteY1373" fmla="*/ 1434477 h 3939515"/>
              <a:gd name="connsiteX1374" fmla="*/ 4609257 w 5084743"/>
              <a:gd name="connsiteY1374" fmla="*/ 1433620 h 3939515"/>
              <a:gd name="connsiteX1375" fmla="*/ 4597121 w 5084743"/>
              <a:gd name="connsiteY1375" fmla="*/ 1438919 h 3939515"/>
              <a:gd name="connsiteX1376" fmla="*/ 4605520 w 5084743"/>
              <a:gd name="connsiteY1376" fmla="*/ 1441008 h 3939515"/>
              <a:gd name="connsiteX1377" fmla="*/ 4650723 w 5084743"/>
              <a:gd name="connsiteY1377" fmla="*/ 1454824 h 3939515"/>
              <a:gd name="connsiteX1378" fmla="*/ 4755111 w 5084743"/>
              <a:gd name="connsiteY1378" fmla="*/ 1489907 h 3939515"/>
              <a:gd name="connsiteX1379" fmla="*/ 4624322 w 5084743"/>
              <a:gd name="connsiteY1379" fmla="*/ 1458516 h 3939515"/>
              <a:gd name="connsiteX1380" fmla="*/ 4580396 w 5084743"/>
              <a:gd name="connsiteY1380" fmla="*/ 1446083 h 3939515"/>
              <a:gd name="connsiteX1381" fmla="*/ 4546121 w 5084743"/>
              <a:gd name="connsiteY1381" fmla="*/ 1459986 h 3939515"/>
              <a:gd name="connsiteX1382" fmla="*/ 4502391 w 5084743"/>
              <a:gd name="connsiteY1382" fmla="*/ 1477447 h 3939515"/>
              <a:gd name="connsiteX1383" fmla="*/ 4541295 w 5084743"/>
              <a:gd name="connsiteY1383" fmla="*/ 1474817 h 3939515"/>
              <a:gd name="connsiteX1384" fmla="*/ 4583672 w 5084743"/>
              <a:gd name="connsiteY1384" fmla="*/ 1464498 h 3939515"/>
              <a:gd name="connsiteX1385" fmla="*/ 4536048 w 5084743"/>
              <a:gd name="connsiteY1385" fmla="*/ 1493225 h 3939515"/>
              <a:gd name="connsiteX1386" fmla="*/ 4521960 w 5084743"/>
              <a:gd name="connsiteY1386" fmla="*/ 1503642 h 3939515"/>
              <a:gd name="connsiteX1387" fmla="*/ 4548362 w 5084743"/>
              <a:gd name="connsiteY1387" fmla="*/ 1493528 h 3939515"/>
              <a:gd name="connsiteX1388" fmla="*/ 4553354 w 5084743"/>
              <a:gd name="connsiteY1388" fmla="*/ 1508003 h 3939515"/>
              <a:gd name="connsiteX1389" fmla="*/ 4602753 w 5084743"/>
              <a:gd name="connsiteY1389" fmla="*/ 1494867 h 3939515"/>
              <a:gd name="connsiteX1390" fmla="*/ 4595336 w 5084743"/>
              <a:gd name="connsiteY1390" fmla="*/ 1505448 h 3939515"/>
              <a:gd name="connsiteX1391" fmla="*/ 4578006 w 5084743"/>
              <a:gd name="connsiteY1391" fmla="*/ 1512796 h 3939515"/>
              <a:gd name="connsiteX1392" fmla="*/ 4586497 w 5084743"/>
              <a:gd name="connsiteY1392" fmla="*/ 1523769 h 3939515"/>
              <a:gd name="connsiteX1393" fmla="*/ 4578728 w 5084743"/>
              <a:gd name="connsiteY1393" fmla="*/ 1525016 h 3939515"/>
              <a:gd name="connsiteX1394" fmla="*/ 4561676 w 5084743"/>
              <a:gd name="connsiteY1394" fmla="*/ 1530354 h 3939515"/>
              <a:gd name="connsiteX1395" fmla="*/ 4560973 w 5084743"/>
              <a:gd name="connsiteY1395" fmla="*/ 1530418 h 3939515"/>
              <a:gd name="connsiteX1396" fmla="*/ 4374911 w 5084743"/>
              <a:gd name="connsiteY1396" fmla="*/ 1548177 h 3939515"/>
              <a:gd name="connsiteX1397" fmla="*/ 4203526 w 5084743"/>
              <a:gd name="connsiteY1397" fmla="*/ 1576162 h 3939515"/>
              <a:gd name="connsiteX1398" fmla="*/ 4208452 w 5084743"/>
              <a:gd name="connsiteY1398" fmla="*/ 1578224 h 3939515"/>
              <a:gd name="connsiteX1399" fmla="*/ 4215393 w 5084743"/>
              <a:gd name="connsiteY1399" fmla="*/ 1585814 h 3939515"/>
              <a:gd name="connsiteX1400" fmla="*/ 4216591 w 5084743"/>
              <a:gd name="connsiteY1400" fmla="*/ 1587475 h 3939515"/>
              <a:gd name="connsiteX1401" fmla="*/ 4287148 w 5084743"/>
              <a:gd name="connsiteY1401" fmla="*/ 1571525 h 3939515"/>
              <a:gd name="connsiteX1402" fmla="*/ 4580414 w 5084743"/>
              <a:gd name="connsiteY1402" fmla="*/ 1542207 h 3939515"/>
              <a:gd name="connsiteX1403" fmla="*/ 4583351 w 5084743"/>
              <a:gd name="connsiteY1403" fmla="*/ 1542132 h 3939515"/>
              <a:gd name="connsiteX1404" fmla="*/ 4569657 w 5084743"/>
              <a:gd name="connsiteY1404" fmla="*/ 1548340 h 3939515"/>
              <a:gd name="connsiteX1405" fmla="*/ 4567971 w 5084743"/>
              <a:gd name="connsiteY1405" fmla="*/ 1549765 h 3939515"/>
              <a:gd name="connsiteX1406" fmla="*/ 4563513 w 5084743"/>
              <a:gd name="connsiteY1406" fmla="*/ 1549957 h 3939515"/>
              <a:gd name="connsiteX1407" fmla="*/ 4280411 w 5084743"/>
              <a:gd name="connsiteY1407" fmla="*/ 1582858 h 3939515"/>
              <a:gd name="connsiteX1408" fmla="*/ 4161719 w 5084743"/>
              <a:gd name="connsiteY1408" fmla="*/ 1606751 h 3939515"/>
              <a:gd name="connsiteX1409" fmla="*/ 4050565 w 5084743"/>
              <a:gd name="connsiteY1409" fmla="*/ 1636085 h 3939515"/>
              <a:gd name="connsiteX1410" fmla="*/ 4069526 w 5084743"/>
              <a:gd name="connsiteY1410" fmla="*/ 1641879 h 3939515"/>
              <a:gd name="connsiteX1411" fmla="*/ 4072639 w 5084743"/>
              <a:gd name="connsiteY1411" fmla="*/ 1641289 h 3939515"/>
              <a:gd name="connsiteX1412" fmla="*/ 4090830 w 5084743"/>
              <a:gd name="connsiteY1412" fmla="*/ 1638311 h 3939515"/>
              <a:gd name="connsiteX1413" fmla="*/ 4166366 w 5084743"/>
              <a:gd name="connsiteY1413" fmla="*/ 1617232 h 3939515"/>
              <a:gd name="connsiteX1414" fmla="*/ 4282022 w 5084743"/>
              <a:gd name="connsiteY1414" fmla="*/ 1593846 h 3939515"/>
              <a:gd name="connsiteX1415" fmla="*/ 4337561 w 5084743"/>
              <a:gd name="connsiteY1415" fmla="*/ 1589298 h 3939515"/>
              <a:gd name="connsiteX1416" fmla="*/ 4352226 w 5084743"/>
              <a:gd name="connsiteY1416" fmla="*/ 1587886 h 3939515"/>
              <a:gd name="connsiteX1417" fmla="*/ 4578509 w 5084743"/>
              <a:gd name="connsiteY1417" fmla="*/ 1572243 h 3939515"/>
              <a:gd name="connsiteX1418" fmla="*/ 4340203 w 5084743"/>
              <a:gd name="connsiteY1418" fmla="*/ 1597358 h 3939515"/>
              <a:gd name="connsiteX1419" fmla="*/ 4259587 w 5084743"/>
              <a:gd name="connsiteY1419" fmla="*/ 1609516 h 3939515"/>
              <a:gd name="connsiteX1420" fmla="*/ 4272189 w 5084743"/>
              <a:gd name="connsiteY1420" fmla="*/ 1613959 h 3939515"/>
              <a:gd name="connsiteX1421" fmla="*/ 4293344 w 5084743"/>
              <a:gd name="connsiteY1421" fmla="*/ 1610997 h 3939515"/>
              <a:gd name="connsiteX1422" fmla="*/ 4575618 w 5084743"/>
              <a:gd name="connsiteY1422" fmla="*/ 1588224 h 3939515"/>
              <a:gd name="connsiteX1423" fmla="*/ 4248550 w 5084743"/>
              <a:gd name="connsiteY1423" fmla="*/ 1633043 h 3939515"/>
              <a:gd name="connsiteX1424" fmla="*/ 4109891 w 5084743"/>
              <a:gd name="connsiteY1424" fmla="*/ 1663895 h 3939515"/>
              <a:gd name="connsiteX1425" fmla="*/ 4113444 w 5084743"/>
              <a:gd name="connsiteY1425" fmla="*/ 1665570 h 3939515"/>
              <a:gd name="connsiteX1426" fmla="*/ 4130717 w 5084743"/>
              <a:gd name="connsiteY1426" fmla="*/ 1669923 h 3939515"/>
              <a:gd name="connsiteX1427" fmla="*/ 4142575 w 5084743"/>
              <a:gd name="connsiteY1427" fmla="*/ 1667253 h 3939515"/>
              <a:gd name="connsiteX1428" fmla="*/ 4128866 w 5084743"/>
              <a:gd name="connsiteY1428" fmla="*/ 1663275 h 3939515"/>
              <a:gd name="connsiteX1429" fmla="*/ 4137579 w 5084743"/>
              <a:gd name="connsiteY1429" fmla="*/ 1664793 h 3939515"/>
              <a:gd name="connsiteX1430" fmla="*/ 4144772 w 5084743"/>
              <a:gd name="connsiteY1430" fmla="*/ 1666758 h 3939515"/>
              <a:gd name="connsiteX1431" fmla="*/ 4282820 w 5084743"/>
              <a:gd name="connsiteY1431" fmla="*/ 1635665 h 3939515"/>
              <a:gd name="connsiteX1432" fmla="*/ 4552604 w 5084743"/>
              <a:gd name="connsiteY1432" fmla="*/ 1604238 h 3939515"/>
              <a:gd name="connsiteX1433" fmla="*/ 4650861 w 5084743"/>
              <a:gd name="connsiteY1433" fmla="*/ 1608168 h 3939515"/>
              <a:gd name="connsiteX1434" fmla="*/ 4676487 w 5084743"/>
              <a:gd name="connsiteY1434" fmla="*/ 1606783 h 3939515"/>
              <a:gd name="connsiteX1435" fmla="*/ 4691937 w 5084743"/>
              <a:gd name="connsiteY1435" fmla="*/ 1612230 h 3939515"/>
              <a:gd name="connsiteX1436" fmla="*/ 4597107 w 5084743"/>
              <a:gd name="connsiteY1436" fmla="*/ 1623216 h 3939515"/>
              <a:gd name="connsiteX1437" fmla="*/ 4266362 w 5084743"/>
              <a:gd name="connsiteY1437" fmla="*/ 1662902 h 3939515"/>
              <a:gd name="connsiteX1438" fmla="*/ 4082112 w 5084743"/>
              <a:gd name="connsiteY1438" fmla="*/ 1703234 h 3939515"/>
              <a:gd name="connsiteX1439" fmla="*/ 4052298 w 5084743"/>
              <a:gd name="connsiteY1439" fmla="*/ 1710194 h 3939515"/>
              <a:gd name="connsiteX1440" fmla="*/ 4039901 w 5084743"/>
              <a:gd name="connsiteY1440" fmla="*/ 1713083 h 3939515"/>
              <a:gd name="connsiteX1441" fmla="*/ 4055155 w 5084743"/>
              <a:gd name="connsiteY1441" fmla="*/ 1720072 h 3939515"/>
              <a:gd name="connsiteX1442" fmla="*/ 4089717 w 5084743"/>
              <a:gd name="connsiteY1442" fmla="*/ 1710507 h 3939515"/>
              <a:gd name="connsiteX1443" fmla="*/ 4254339 w 5084743"/>
              <a:gd name="connsiteY1443" fmla="*/ 1672373 h 3939515"/>
              <a:gd name="connsiteX1444" fmla="*/ 4575701 w 5084743"/>
              <a:gd name="connsiteY1444" fmla="*/ 1635959 h 3939515"/>
              <a:gd name="connsiteX1445" fmla="*/ 4624752 w 5084743"/>
              <a:gd name="connsiteY1445" fmla="*/ 1632963 h 3939515"/>
              <a:gd name="connsiteX1446" fmla="*/ 4632852 w 5084743"/>
              <a:gd name="connsiteY1446" fmla="*/ 1642398 h 3939515"/>
              <a:gd name="connsiteX1447" fmla="*/ 4646486 w 5084743"/>
              <a:gd name="connsiteY1447" fmla="*/ 1643915 h 3939515"/>
              <a:gd name="connsiteX1448" fmla="*/ 4587852 w 5084743"/>
              <a:gd name="connsiteY1448" fmla="*/ 1657244 h 3939515"/>
              <a:gd name="connsiteX1449" fmla="*/ 4586453 w 5084743"/>
              <a:gd name="connsiteY1449" fmla="*/ 1653474 h 3939515"/>
              <a:gd name="connsiteX1450" fmla="*/ 4586641 w 5084743"/>
              <a:gd name="connsiteY1450" fmla="*/ 1653441 h 3939515"/>
              <a:gd name="connsiteX1451" fmla="*/ 4605164 w 5084743"/>
              <a:gd name="connsiteY1451" fmla="*/ 1651899 h 3939515"/>
              <a:gd name="connsiteX1452" fmla="*/ 4631820 w 5084743"/>
              <a:gd name="connsiteY1452" fmla="*/ 1645325 h 3939515"/>
              <a:gd name="connsiteX1453" fmla="*/ 4586641 w 5084743"/>
              <a:gd name="connsiteY1453" fmla="*/ 1653441 h 3939515"/>
              <a:gd name="connsiteX1454" fmla="*/ 4586446 w 5084743"/>
              <a:gd name="connsiteY1454" fmla="*/ 1653457 h 3939515"/>
              <a:gd name="connsiteX1455" fmla="*/ 4586453 w 5084743"/>
              <a:gd name="connsiteY1455" fmla="*/ 1653474 h 3939515"/>
              <a:gd name="connsiteX1456" fmla="*/ 4563633 w 5084743"/>
              <a:gd name="connsiteY1456" fmla="*/ 1657573 h 3939515"/>
              <a:gd name="connsiteX1457" fmla="*/ 4587852 w 5084743"/>
              <a:gd name="connsiteY1457" fmla="*/ 1657244 h 3939515"/>
              <a:gd name="connsiteX1458" fmla="*/ 4590056 w 5084743"/>
              <a:gd name="connsiteY1458" fmla="*/ 1659973 h 3939515"/>
              <a:gd name="connsiteX1459" fmla="*/ 4572542 w 5084743"/>
              <a:gd name="connsiteY1459" fmla="*/ 1664895 h 3939515"/>
              <a:gd name="connsiteX1460" fmla="*/ 4504796 w 5084743"/>
              <a:gd name="connsiteY1460" fmla="*/ 1668542 h 3939515"/>
              <a:gd name="connsiteX1461" fmla="*/ 4067153 w 5084743"/>
              <a:gd name="connsiteY1461" fmla="*/ 1745668 h 3939515"/>
              <a:gd name="connsiteX1462" fmla="*/ 4054379 w 5084743"/>
              <a:gd name="connsiteY1462" fmla="*/ 1749430 h 3939515"/>
              <a:gd name="connsiteX1463" fmla="*/ 4036341 w 5084743"/>
              <a:gd name="connsiteY1463" fmla="*/ 1761534 h 3939515"/>
              <a:gd name="connsiteX1464" fmla="*/ 4024901 w 5084743"/>
              <a:gd name="connsiteY1464" fmla="*/ 1758112 h 3939515"/>
              <a:gd name="connsiteX1465" fmla="*/ 4004007 w 5084743"/>
              <a:gd name="connsiteY1465" fmla="*/ 1764266 h 3939515"/>
              <a:gd name="connsiteX1466" fmla="*/ 4022301 w 5084743"/>
              <a:gd name="connsiteY1466" fmla="*/ 1778153 h 3939515"/>
              <a:gd name="connsiteX1467" fmla="*/ 4019400 w 5084743"/>
              <a:gd name="connsiteY1467" fmla="*/ 1781760 h 3939515"/>
              <a:gd name="connsiteX1468" fmla="*/ 4008279 w 5084743"/>
              <a:gd name="connsiteY1468" fmla="*/ 1777108 h 3939515"/>
              <a:gd name="connsiteX1469" fmla="*/ 4005321 w 5084743"/>
              <a:gd name="connsiteY1469" fmla="*/ 1782735 h 3939515"/>
              <a:gd name="connsiteX1470" fmla="*/ 4013021 w 5084743"/>
              <a:gd name="connsiteY1470" fmla="*/ 1789698 h 3939515"/>
              <a:gd name="connsiteX1471" fmla="*/ 3988681 w 5084743"/>
              <a:gd name="connsiteY1471" fmla="*/ 1819981 h 3939515"/>
              <a:gd name="connsiteX1472" fmla="*/ 3973819 w 5084743"/>
              <a:gd name="connsiteY1472" fmla="*/ 1833809 h 3939515"/>
              <a:gd name="connsiteX1473" fmla="*/ 3864079 w 5084743"/>
              <a:gd name="connsiteY1473" fmla="*/ 1805955 h 3939515"/>
              <a:gd name="connsiteX1474" fmla="*/ 3861057 w 5084743"/>
              <a:gd name="connsiteY1474" fmla="*/ 1804179 h 3939515"/>
              <a:gd name="connsiteX1475" fmla="*/ 3859101 w 5084743"/>
              <a:gd name="connsiteY1475" fmla="*/ 1804643 h 3939515"/>
              <a:gd name="connsiteX1476" fmla="*/ 3864079 w 5084743"/>
              <a:gd name="connsiteY1476" fmla="*/ 1805955 h 3939515"/>
              <a:gd name="connsiteX1477" fmla="*/ 3916674 w 5084743"/>
              <a:gd name="connsiteY1477" fmla="*/ 1829339 h 3939515"/>
              <a:gd name="connsiteX1478" fmla="*/ 3962022 w 5084743"/>
              <a:gd name="connsiteY1478" fmla="*/ 1844786 h 3939515"/>
              <a:gd name="connsiteX1479" fmla="*/ 3908986 w 5084743"/>
              <a:gd name="connsiteY1479" fmla="*/ 1894132 h 3939515"/>
              <a:gd name="connsiteX1480" fmla="*/ 3829256 w 5084743"/>
              <a:gd name="connsiteY1480" fmla="*/ 1968251 h 3939515"/>
              <a:gd name="connsiteX1481" fmla="*/ 3777861 w 5084743"/>
              <a:gd name="connsiteY1481" fmla="*/ 2015956 h 3939515"/>
              <a:gd name="connsiteX1482" fmla="*/ 3757939 w 5084743"/>
              <a:gd name="connsiteY1482" fmla="*/ 2015756 h 3939515"/>
              <a:gd name="connsiteX1483" fmla="*/ 3744815 w 5084743"/>
              <a:gd name="connsiteY1483" fmla="*/ 2015626 h 3939515"/>
              <a:gd name="connsiteX1484" fmla="*/ 3764036 w 5084743"/>
              <a:gd name="connsiteY1484" fmla="*/ 2023121 h 3939515"/>
              <a:gd name="connsiteX1485" fmla="*/ 3768451 w 5084743"/>
              <a:gd name="connsiteY1485" fmla="*/ 2024690 h 3939515"/>
              <a:gd name="connsiteX1486" fmla="*/ 3725407 w 5084743"/>
              <a:gd name="connsiteY1486" fmla="*/ 2064643 h 3939515"/>
              <a:gd name="connsiteX1487" fmla="*/ 3627873 w 5084743"/>
              <a:gd name="connsiteY1487" fmla="*/ 2161038 h 3939515"/>
              <a:gd name="connsiteX1488" fmla="*/ 3308986 w 5084743"/>
              <a:gd name="connsiteY1488" fmla="*/ 2405733 h 3939515"/>
              <a:gd name="connsiteX1489" fmla="*/ 3233220 w 5084743"/>
              <a:gd name="connsiteY1489" fmla="*/ 2476156 h 3939515"/>
              <a:gd name="connsiteX1490" fmla="*/ 3150589 w 5084743"/>
              <a:gd name="connsiteY1490" fmla="*/ 2546611 h 3939515"/>
              <a:gd name="connsiteX1491" fmla="*/ 3087670 w 5084743"/>
              <a:gd name="connsiteY1491" fmla="*/ 2597579 h 3939515"/>
              <a:gd name="connsiteX1492" fmla="*/ 3024715 w 5084743"/>
              <a:gd name="connsiteY1492" fmla="*/ 2643003 h 3939515"/>
              <a:gd name="connsiteX1493" fmla="*/ 3010032 w 5084743"/>
              <a:gd name="connsiteY1493" fmla="*/ 2654125 h 3939515"/>
              <a:gd name="connsiteX1494" fmla="*/ 3007939 w 5084743"/>
              <a:gd name="connsiteY1494" fmla="*/ 2665245 h 3939515"/>
              <a:gd name="connsiteX1495" fmla="*/ 3017373 w 5084743"/>
              <a:gd name="connsiteY1495" fmla="*/ 2679155 h 3939515"/>
              <a:gd name="connsiteX1496" fmla="*/ 3033121 w 5084743"/>
              <a:gd name="connsiteY1496" fmla="*/ 2687489 h 3939515"/>
              <a:gd name="connsiteX1497" fmla="*/ 3096039 w 5084743"/>
              <a:gd name="connsiteY1497" fmla="*/ 2691185 h 3939515"/>
              <a:gd name="connsiteX1498" fmla="*/ 3158995 w 5084743"/>
              <a:gd name="connsiteY1498" fmla="*/ 2694913 h 3939515"/>
              <a:gd name="connsiteX1499" fmla="*/ 3209287 w 5084743"/>
              <a:gd name="connsiteY1499" fmla="*/ 2692124 h 3939515"/>
              <a:gd name="connsiteX1500" fmla="*/ 3259430 w 5084743"/>
              <a:gd name="connsiteY1500" fmla="*/ 2694912 h 3939515"/>
              <a:gd name="connsiteX1501" fmla="*/ 3383541 w 5084743"/>
              <a:gd name="connsiteY1501" fmla="*/ 2717155 h 3939515"/>
              <a:gd name="connsiteX1502" fmla="*/ 3501998 w 5084743"/>
              <a:gd name="connsiteY1502" fmla="*/ 2739398 h 3939515"/>
              <a:gd name="connsiteX1503" fmla="*/ 3573323 w 5084743"/>
              <a:gd name="connsiteY1503" fmla="*/ 2750517 h 3939515"/>
              <a:gd name="connsiteX1504" fmla="*/ 3644649 w 5084743"/>
              <a:gd name="connsiteY1504" fmla="*/ 2761640 h 3939515"/>
              <a:gd name="connsiteX1505" fmla="*/ 3619467 w 5084743"/>
              <a:gd name="connsiteY1505" fmla="*/ 2762546 h 3939515"/>
              <a:gd name="connsiteX1506" fmla="*/ 3594285 w 5084743"/>
              <a:gd name="connsiteY1506" fmla="*/ 2769031 h 3939515"/>
              <a:gd name="connsiteX1507" fmla="*/ 3561762 w 5084743"/>
              <a:gd name="connsiteY1507" fmla="*/ 2769972 h 3939515"/>
              <a:gd name="connsiteX1508" fmla="*/ 3535552 w 5084743"/>
              <a:gd name="connsiteY1508" fmla="*/ 2776457 h 3939515"/>
              <a:gd name="connsiteX1509" fmla="*/ 3524024 w 5084743"/>
              <a:gd name="connsiteY1509" fmla="*/ 2785698 h 3939515"/>
              <a:gd name="connsiteX1510" fmla="*/ 3518776 w 5084743"/>
              <a:gd name="connsiteY1510" fmla="*/ 2806026 h 3939515"/>
              <a:gd name="connsiteX1511" fmla="*/ 3528209 w 5084743"/>
              <a:gd name="connsiteY1511" fmla="*/ 2813418 h 3939515"/>
              <a:gd name="connsiteX1512" fmla="*/ 3543956 w 5084743"/>
              <a:gd name="connsiteY1512" fmla="*/ 2820843 h 3939515"/>
              <a:gd name="connsiteX1513" fmla="*/ 3574352 w 5084743"/>
              <a:gd name="connsiteY1513" fmla="*/ 2817115 h 3939515"/>
              <a:gd name="connsiteX1514" fmla="*/ 3611061 w 5084743"/>
              <a:gd name="connsiteY1514" fmla="*/ 2813419 h 3939515"/>
              <a:gd name="connsiteX1515" fmla="*/ 3686606 w 5084743"/>
              <a:gd name="connsiteY1515" fmla="*/ 2813418 h 3939515"/>
              <a:gd name="connsiteX1516" fmla="*/ 3691856 w 5084743"/>
              <a:gd name="connsiteY1516" fmla="*/ 2817115 h 3939515"/>
              <a:gd name="connsiteX1517" fmla="*/ 3703382 w 5084743"/>
              <a:gd name="connsiteY1517" fmla="*/ 2820843 h 3939515"/>
              <a:gd name="connsiteX1518" fmla="*/ 3846031 w 5084743"/>
              <a:gd name="connsiteY1518" fmla="*/ 2813418 h 3939515"/>
              <a:gd name="connsiteX1519" fmla="*/ 3858623 w 5084743"/>
              <a:gd name="connsiteY1519" fmla="*/ 2809724 h 3939515"/>
              <a:gd name="connsiteX1520" fmla="*/ 3871213 w 5084743"/>
              <a:gd name="connsiteY1520" fmla="*/ 2806027 h 3939515"/>
              <a:gd name="connsiteX1521" fmla="*/ 3893239 w 5084743"/>
              <a:gd name="connsiteY1521" fmla="*/ 2780153 h 3939515"/>
              <a:gd name="connsiteX1522" fmla="*/ 3921579 w 5084743"/>
              <a:gd name="connsiteY1522" fmla="*/ 2776458 h 3939515"/>
              <a:gd name="connsiteX1523" fmla="*/ 4223652 w 5084743"/>
              <a:gd name="connsiteY1523" fmla="*/ 2778304 h 3939515"/>
              <a:gd name="connsiteX1524" fmla="*/ 4525764 w 5084743"/>
              <a:gd name="connsiteY1524" fmla="*/ 2791242 h 3939515"/>
              <a:gd name="connsiteX1525" fmla="*/ 4658719 w 5084743"/>
              <a:gd name="connsiteY1525" fmla="*/ 2806145 h 3939515"/>
              <a:gd name="connsiteX1526" fmla="*/ 4766075 w 5084743"/>
              <a:gd name="connsiteY1526" fmla="*/ 2827959 h 3939515"/>
              <a:gd name="connsiteX1527" fmla="*/ 4765747 w 5084743"/>
              <a:gd name="connsiteY1527" fmla="*/ 2828160 h 3939515"/>
              <a:gd name="connsiteX1528" fmla="*/ 4766310 w 5084743"/>
              <a:gd name="connsiteY1528" fmla="*/ 2828006 h 3939515"/>
              <a:gd name="connsiteX1529" fmla="*/ 4772880 w 5084743"/>
              <a:gd name="connsiteY1529" fmla="*/ 2829342 h 3939515"/>
              <a:gd name="connsiteX1530" fmla="*/ 4774035 w 5084743"/>
              <a:gd name="connsiteY1530" fmla="*/ 2830392 h 3939515"/>
              <a:gd name="connsiteX1531" fmla="*/ 4688145 w 5084743"/>
              <a:gd name="connsiteY1531" fmla="*/ 2849672 h 3939515"/>
              <a:gd name="connsiteX1532" fmla="*/ 4708942 w 5084743"/>
              <a:gd name="connsiteY1532" fmla="*/ 2851167 h 3939515"/>
              <a:gd name="connsiteX1533" fmla="*/ 4722824 w 5084743"/>
              <a:gd name="connsiteY1533" fmla="*/ 2863113 h 3939515"/>
              <a:gd name="connsiteX1534" fmla="*/ 4796134 w 5084743"/>
              <a:gd name="connsiteY1534" fmla="*/ 2857543 h 3939515"/>
              <a:gd name="connsiteX1535" fmla="*/ 4853134 w 5084743"/>
              <a:gd name="connsiteY1535" fmla="*/ 2851901 h 3939515"/>
              <a:gd name="connsiteX1536" fmla="*/ 4854009 w 5084743"/>
              <a:gd name="connsiteY1536" fmla="*/ 2852167 h 3939515"/>
              <a:gd name="connsiteX1537" fmla="*/ 4877578 w 5084743"/>
              <a:gd name="connsiteY1537" fmla="*/ 2861952 h 3939515"/>
              <a:gd name="connsiteX1538" fmla="*/ 4766187 w 5084743"/>
              <a:gd name="connsiteY1538" fmla="*/ 2874786 h 3939515"/>
              <a:gd name="connsiteX1539" fmla="*/ 4625380 w 5084743"/>
              <a:gd name="connsiteY1539" fmla="*/ 2892276 h 3939515"/>
              <a:gd name="connsiteX1540" fmla="*/ 4649613 w 5084743"/>
              <a:gd name="connsiteY1540" fmla="*/ 2898800 h 3939515"/>
              <a:gd name="connsiteX1541" fmla="*/ 4687946 w 5084743"/>
              <a:gd name="connsiteY1541" fmla="*/ 2896126 h 3939515"/>
              <a:gd name="connsiteX1542" fmla="*/ 4836578 w 5084743"/>
              <a:gd name="connsiteY1542" fmla="*/ 2897842 h 3939515"/>
              <a:gd name="connsiteX1543" fmla="*/ 4934696 w 5084743"/>
              <a:gd name="connsiteY1543" fmla="*/ 2888073 h 3939515"/>
              <a:gd name="connsiteX1544" fmla="*/ 4954288 w 5084743"/>
              <a:gd name="connsiteY1544" fmla="*/ 2898625 h 3939515"/>
              <a:gd name="connsiteX1545" fmla="*/ 4804792 w 5084743"/>
              <a:gd name="connsiteY1545" fmla="*/ 2919376 h 3939515"/>
              <a:gd name="connsiteX1546" fmla="*/ 4797139 w 5084743"/>
              <a:gd name="connsiteY1546" fmla="*/ 2917317 h 3939515"/>
              <a:gd name="connsiteX1547" fmla="*/ 4783993 w 5084743"/>
              <a:gd name="connsiteY1547" fmla="*/ 2917882 h 3939515"/>
              <a:gd name="connsiteX1548" fmla="*/ 4783993 w 5084743"/>
              <a:gd name="connsiteY1548" fmla="*/ 2917882 h 3939515"/>
              <a:gd name="connsiteX1549" fmla="*/ 4797139 w 5084743"/>
              <a:gd name="connsiteY1549" fmla="*/ 2917317 h 3939515"/>
              <a:gd name="connsiteX1550" fmla="*/ 4804792 w 5084743"/>
              <a:gd name="connsiteY1550" fmla="*/ 2919376 h 3939515"/>
              <a:gd name="connsiteX1551" fmla="*/ 4908632 w 5084743"/>
              <a:gd name="connsiteY1551" fmla="*/ 2916867 h 3939515"/>
              <a:gd name="connsiteX1552" fmla="*/ 4979020 w 5084743"/>
              <a:gd name="connsiteY1552" fmla="*/ 2912681 h 3939515"/>
              <a:gd name="connsiteX1553" fmla="*/ 4987607 w 5084743"/>
              <a:gd name="connsiteY1553" fmla="*/ 2918469 h 3939515"/>
              <a:gd name="connsiteX1554" fmla="*/ 4979003 w 5084743"/>
              <a:gd name="connsiteY1554" fmla="*/ 2919432 h 3939515"/>
              <a:gd name="connsiteX1555" fmla="*/ 4803295 w 5084743"/>
              <a:gd name="connsiteY1555" fmla="*/ 2940176 h 3939515"/>
              <a:gd name="connsiteX1556" fmla="*/ 4978065 w 5084743"/>
              <a:gd name="connsiteY1556" fmla="*/ 2929266 h 3939515"/>
              <a:gd name="connsiteX1557" fmla="*/ 5000179 w 5084743"/>
              <a:gd name="connsiteY1557" fmla="*/ 2926944 h 3939515"/>
              <a:gd name="connsiteX1558" fmla="*/ 5024724 w 5084743"/>
              <a:gd name="connsiteY1558" fmla="*/ 2943491 h 3939515"/>
              <a:gd name="connsiteX1559" fmla="*/ 4930563 w 5084743"/>
              <a:gd name="connsiteY1559" fmla="*/ 2954201 h 3939515"/>
              <a:gd name="connsiteX1560" fmla="*/ 4829857 w 5084743"/>
              <a:gd name="connsiteY1560" fmla="*/ 2968530 h 3939515"/>
              <a:gd name="connsiteX1561" fmla="*/ 4743401 w 5084743"/>
              <a:gd name="connsiteY1561" fmla="*/ 2974662 h 3939515"/>
              <a:gd name="connsiteX1562" fmla="*/ 4805797 w 5084743"/>
              <a:gd name="connsiteY1562" fmla="*/ 2979149 h 3939515"/>
              <a:gd name="connsiteX1563" fmla="*/ 5026273 w 5084743"/>
              <a:gd name="connsiteY1563" fmla="*/ 2958829 h 3939515"/>
              <a:gd name="connsiteX1564" fmla="*/ 5037600 w 5084743"/>
              <a:gd name="connsiteY1564" fmla="*/ 2957375 h 3939515"/>
              <a:gd name="connsiteX1565" fmla="*/ 5048356 w 5084743"/>
              <a:gd name="connsiteY1565" fmla="*/ 2971339 h 3939515"/>
              <a:gd name="connsiteX1566" fmla="*/ 4837172 w 5084743"/>
              <a:gd name="connsiteY1566" fmla="*/ 2993751 h 3939515"/>
              <a:gd name="connsiteX1567" fmla="*/ 4556876 w 5084743"/>
              <a:gd name="connsiteY1567" fmla="*/ 3022245 h 3939515"/>
              <a:gd name="connsiteX1568" fmla="*/ 4468188 w 5084743"/>
              <a:gd name="connsiteY1568" fmla="*/ 3036670 h 3939515"/>
              <a:gd name="connsiteX1569" fmla="*/ 4512753 w 5084743"/>
              <a:gd name="connsiteY1569" fmla="*/ 3043879 h 3939515"/>
              <a:gd name="connsiteX1570" fmla="*/ 4672518 w 5084743"/>
              <a:gd name="connsiteY1570" fmla="*/ 3032178 h 3939515"/>
              <a:gd name="connsiteX1571" fmla="*/ 4636980 w 5084743"/>
              <a:gd name="connsiteY1571" fmla="*/ 3039708 h 3939515"/>
              <a:gd name="connsiteX1572" fmla="*/ 4505664 w 5084743"/>
              <a:gd name="connsiteY1572" fmla="*/ 3054966 h 3939515"/>
              <a:gd name="connsiteX1573" fmla="*/ 4350754 w 5084743"/>
              <a:gd name="connsiteY1573" fmla="*/ 3063871 h 3939515"/>
              <a:gd name="connsiteX1574" fmla="*/ 4400005 w 5084743"/>
              <a:gd name="connsiteY1574" fmla="*/ 3068923 h 3939515"/>
              <a:gd name="connsiteX1575" fmla="*/ 4472920 w 5084743"/>
              <a:gd name="connsiteY1575" fmla="*/ 3067352 h 3939515"/>
              <a:gd name="connsiteX1576" fmla="*/ 4500342 w 5084743"/>
              <a:gd name="connsiteY1576" fmla="*/ 3074735 h 3939515"/>
              <a:gd name="connsiteX1577" fmla="*/ 4527199 w 5084743"/>
              <a:gd name="connsiteY1577" fmla="*/ 3068970 h 3939515"/>
              <a:gd name="connsiteX1578" fmla="*/ 4555258 w 5084743"/>
              <a:gd name="connsiteY1578" fmla="*/ 3076526 h 3939515"/>
              <a:gd name="connsiteX1579" fmla="*/ 4624741 w 5084743"/>
              <a:gd name="connsiteY1579" fmla="*/ 3069926 h 3939515"/>
              <a:gd name="connsiteX1580" fmla="*/ 4591361 w 5084743"/>
              <a:gd name="connsiteY1580" fmla="*/ 3082142 h 3939515"/>
              <a:gd name="connsiteX1581" fmla="*/ 4543705 w 5084743"/>
              <a:gd name="connsiteY1581" fmla="*/ 3086409 h 3939515"/>
              <a:gd name="connsiteX1582" fmla="*/ 4527935 w 5084743"/>
              <a:gd name="connsiteY1582" fmla="*/ 3099260 h 3939515"/>
              <a:gd name="connsiteX1583" fmla="*/ 4426462 w 5084743"/>
              <a:gd name="connsiteY1583" fmla="*/ 3104642 h 3939515"/>
              <a:gd name="connsiteX1584" fmla="*/ 4390677 w 5084743"/>
              <a:gd name="connsiteY1584" fmla="*/ 3104635 h 3939515"/>
              <a:gd name="connsiteX1585" fmla="*/ 4395273 w 5084743"/>
              <a:gd name="connsiteY1585" fmla="*/ 3104196 h 3939515"/>
              <a:gd name="connsiteX1586" fmla="*/ 4390390 w 5084743"/>
              <a:gd name="connsiteY1586" fmla="*/ 3104634 h 3939515"/>
              <a:gd name="connsiteX1587" fmla="*/ 4390677 w 5084743"/>
              <a:gd name="connsiteY1587" fmla="*/ 3104635 h 3939515"/>
              <a:gd name="connsiteX1588" fmla="*/ 4381081 w 5084743"/>
              <a:gd name="connsiteY1588" fmla="*/ 3105549 h 3939515"/>
              <a:gd name="connsiteX1589" fmla="*/ 4354851 w 5084743"/>
              <a:gd name="connsiteY1589" fmla="*/ 3112164 h 3939515"/>
              <a:gd name="connsiteX1590" fmla="*/ 4406332 w 5084743"/>
              <a:gd name="connsiteY1590" fmla="*/ 3108926 h 3939515"/>
              <a:gd name="connsiteX1591" fmla="*/ 4569065 w 5084743"/>
              <a:gd name="connsiteY1591" fmla="*/ 3101444 h 3939515"/>
              <a:gd name="connsiteX1592" fmla="*/ 4618953 w 5084743"/>
              <a:gd name="connsiteY1592" fmla="*/ 3106669 h 3939515"/>
              <a:gd name="connsiteX1593" fmla="*/ 4669403 w 5084743"/>
              <a:gd name="connsiteY1593" fmla="*/ 3107255 h 3939515"/>
              <a:gd name="connsiteX1594" fmla="*/ 4684880 w 5084743"/>
              <a:gd name="connsiteY1594" fmla="*/ 3128522 h 3939515"/>
              <a:gd name="connsiteX1595" fmla="*/ 4793335 w 5084743"/>
              <a:gd name="connsiteY1595" fmla="*/ 3119420 h 3939515"/>
              <a:gd name="connsiteX1596" fmla="*/ 5058125 w 5084743"/>
              <a:gd name="connsiteY1596" fmla="*/ 3093592 h 3939515"/>
              <a:gd name="connsiteX1597" fmla="*/ 5068279 w 5084743"/>
              <a:gd name="connsiteY1597" fmla="*/ 3093141 h 3939515"/>
              <a:gd name="connsiteX1598" fmla="*/ 5084743 w 5084743"/>
              <a:gd name="connsiteY1598" fmla="*/ 3091675 h 3939515"/>
              <a:gd name="connsiteX1599" fmla="*/ 5077567 w 5084743"/>
              <a:gd name="connsiteY1599" fmla="*/ 3101086 h 3939515"/>
              <a:gd name="connsiteX1600" fmla="*/ 5073963 w 5084743"/>
              <a:gd name="connsiteY1600" fmla="*/ 3101446 h 3939515"/>
              <a:gd name="connsiteX1601" fmla="*/ 5030876 w 5084743"/>
              <a:gd name="connsiteY1601" fmla="*/ 3103353 h 3939515"/>
              <a:gd name="connsiteX1602" fmla="*/ 4641615 w 5084743"/>
              <a:gd name="connsiteY1602" fmla="*/ 3146967 h 3939515"/>
              <a:gd name="connsiteX1603" fmla="*/ 4563449 w 5084743"/>
              <a:gd name="connsiteY1603" fmla="*/ 3155330 h 3939515"/>
              <a:gd name="connsiteX1604" fmla="*/ 4505443 w 5084743"/>
              <a:gd name="connsiteY1604" fmla="*/ 3165019 h 3939515"/>
              <a:gd name="connsiteX1605" fmla="*/ 4469904 w 5084743"/>
              <a:gd name="connsiteY1605" fmla="*/ 3172549 h 3939515"/>
              <a:gd name="connsiteX1606" fmla="*/ 4451435 w 5084743"/>
              <a:gd name="connsiteY1606" fmla="*/ 3192882 h 3939515"/>
              <a:gd name="connsiteX1607" fmla="*/ 4576863 w 5084743"/>
              <a:gd name="connsiteY1607" fmla="*/ 3184248 h 3939515"/>
              <a:gd name="connsiteX1608" fmla="*/ 4665086 w 5084743"/>
              <a:gd name="connsiteY1608" fmla="*/ 3186799 h 3939515"/>
              <a:gd name="connsiteX1609" fmla="*/ 4683825 w 5084743"/>
              <a:gd name="connsiteY1609" fmla="*/ 3195946 h 3939515"/>
              <a:gd name="connsiteX1610" fmla="*/ 4778962 w 5084743"/>
              <a:gd name="connsiteY1610" fmla="*/ 3188047 h 3939515"/>
              <a:gd name="connsiteX1611" fmla="*/ 4755712 w 5084743"/>
              <a:gd name="connsiteY1611" fmla="*/ 3198203 h 3939515"/>
              <a:gd name="connsiteX1612" fmla="*/ 4756551 w 5084743"/>
              <a:gd name="connsiteY1612" fmla="*/ 3196243 h 3939515"/>
              <a:gd name="connsiteX1613" fmla="*/ 4760568 w 5084743"/>
              <a:gd name="connsiteY1613" fmla="*/ 3195406 h 3939515"/>
              <a:gd name="connsiteX1614" fmla="*/ 4757091 w 5084743"/>
              <a:gd name="connsiteY1614" fmla="*/ 3194983 h 3939515"/>
              <a:gd name="connsiteX1615" fmla="*/ 4756551 w 5084743"/>
              <a:gd name="connsiteY1615" fmla="*/ 3196243 h 3939515"/>
              <a:gd name="connsiteX1616" fmla="*/ 4749168 w 5084743"/>
              <a:gd name="connsiteY1616" fmla="*/ 3197782 h 3939515"/>
              <a:gd name="connsiteX1617" fmla="*/ 4744029 w 5084743"/>
              <a:gd name="connsiteY1617" fmla="*/ 3197452 h 3939515"/>
              <a:gd name="connsiteX1618" fmla="*/ 4738568 w 5084743"/>
              <a:gd name="connsiteY1618" fmla="*/ 3198375 h 3939515"/>
              <a:gd name="connsiteX1619" fmla="*/ 4725986 w 5084743"/>
              <a:gd name="connsiteY1619" fmla="*/ 3212084 h 3939515"/>
              <a:gd name="connsiteX1620" fmla="*/ 4634673 w 5084743"/>
              <a:gd name="connsiteY1620" fmla="*/ 3221014 h 3939515"/>
              <a:gd name="connsiteX1621" fmla="*/ 4623759 w 5084743"/>
              <a:gd name="connsiteY1621" fmla="*/ 3231070 h 3939515"/>
              <a:gd name="connsiteX1622" fmla="*/ 4515300 w 5084743"/>
              <a:gd name="connsiteY1622" fmla="*/ 3240170 h 3939515"/>
              <a:gd name="connsiteX1623" fmla="*/ 4404221 w 5084743"/>
              <a:gd name="connsiteY1623" fmla="*/ 3243777 h 3939515"/>
              <a:gd name="connsiteX1624" fmla="*/ 4393700 w 5084743"/>
              <a:gd name="connsiteY1624" fmla="*/ 3249835 h 3939515"/>
              <a:gd name="connsiteX1625" fmla="*/ 4500094 w 5084743"/>
              <a:gd name="connsiteY1625" fmla="*/ 3248387 h 3939515"/>
              <a:gd name="connsiteX1626" fmla="*/ 4770620 w 5084743"/>
              <a:gd name="connsiteY1626" fmla="*/ 3234277 h 3939515"/>
              <a:gd name="connsiteX1627" fmla="*/ 5029041 w 5084743"/>
              <a:gd name="connsiteY1627" fmla="*/ 3208331 h 3939515"/>
              <a:gd name="connsiteX1628" fmla="*/ 5028357 w 5084743"/>
              <a:gd name="connsiteY1628" fmla="*/ 3217383 h 3939515"/>
              <a:gd name="connsiteX1629" fmla="*/ 4973555 w 5084743"/>
              <a:gd name="connsiteY1629" fmla="*/ 3223854 h 3939515"/>
              <a:gd name="connsiteX1630" fmla="*/ 4897915 w 5084743"/>
              <a:gd name="connsiteY1630" fmla="*/ 3236489 h 3939515"/>
              <a:gd name="connsiteX1631" fmla="*/ 4862770 w 5084743"/>
              <a:gd name="connsiteY1631" fmla="*/ 3240021 h 3939515"/>
              <a:gd name="connsiteX1632" fmla="*/ 4862770 w 5084743"/>
              <a:gd name="connsiteY1632" fmla="*/ 3240021 h 3939515"/>
              <a:gd name="connsiteX1633" fmla="*/ 4897915 w 5084743"/>
              <a:gd name="connsiteY1633" fmla="*/ 3236489 h 3939515"/>
              <a:gd name="connsiteX1634" fmla="*/ 5024470 w 5084743"/>
              <a:gd name="connsiteY1634" fmla="*/ 3228756 h 3939515"/>
              <a:gd name="connsiteX1635" fmla="*/ 5027522 w 5084743"/>
              <a:gd name="connsiteY1635" fmla="*/ 3228443 h 3939515"/>
              <a:gd name="connsiteX1636" fmla="*/ 5026821 w 5084743"/>
              <a:gd name="connsiteY1636" fmla="*/ 3237735 h 3939515"/>
              <a:gd name="connsiteX1637" fmla="*/ 4979957 w 5084743"/>
              <a:gd name="connsiteY1637" fmla="*/ 3244214 h 3939515"/>
              <a:gd name="connsiteX1638" fmla="*/ 4808762 w 5084743"/>
              <a:gd name="connsiteY1638" fmla="*/ 3267883 h 3939515"/>
              <a:gd name="connsiteX1639" fmla="*/ 4551847 w 5084743"/>
              <a:gd name="connsiteY1639" fmla="*/ 3292412 h 3939515"/>
              <a:gd name="connsiteX1640" fmla="*/ 4570585 w 5084743"/>
              <a:gd name="connsiteY1640" fmla="*/ 3301563 h 3939515"/>
              <a:gd name="connsiteX1641" fmla="*/ 4460068 w 5084743"/>
              <a:gd name="connsiteY1641" fmla="*/ 3318315 h 3939515"/>
              <a:gd name="connsiteX1642" fmla="*/ 4460068 w 5084743"/>
              <a:gd name="connsiteY1642" fmla="*/ 3318315 h 3939515"/>
              <a:gd name="connsiteX1643" fmla="*/ 4591087 w 5084743"/>
              <a:gd name="connsiteY1643" fmla="*/ 3319393 h 3939515"/>
              <a:gd name="connsiteX1644" fmla="*/ 4582970 w 5084743"/>
              <a:gd name="connsiteY1644" fmla="*/ 3334305 h 3939515"/>
              <a:gd name="connsiteX1645" fmla="*/ 4598911 w 5084743"/>
              <a:gd name="connsiteY1645" fmla="*/ 3338598 h 3939515"/>
              <a:gd name="connsiteX1646" fmla="*/ 4533255 w 5084743"/>
              <a:gd name="connsiteY1646" fmla="*/ 3346226 h 3939515"/>
              <a:gd name="connsiteX1647" fmla="*/ 4464801 w 5084743"/>
              <a:gd name="connsiteY1647" fmla="*/ 3348999 h 3939515"/>
              <a:gd name="connsiteX1648" fmla="*/ 4457713 w 5084743"/>
              <a:gd name="connsiteY1648" fmla="*/ 3360084 h 3939515"/>
              <a:gd name="connsiteX1649" fmla="*/ 4378908 w 5084743"/>
              <a:gd name="connsiteY1649" fmla="*/ 3368276 h 3939515"/>
              <a:gd name="connsiteX1650" fmla="*/ 4444102 w 5084743"/>
              <a:gd name="connsiteY1650" fmla="*/ 3377622 h 3939515"/>
              <a:gd name="connsiteX1651" fmla="*/ 4529526 w 5084743"/>
              <a:gd name="connsiteY1651" fmla="*/ 3375315 h 3939515"/>
              <a:gd name="connsiteX1652" fmla="*/ 4698318 w 5084743"/>
              <a:gd name="connsiteY1652" fmla="*/ 3378355 h 3939515"/>
              <a:gd name="connsiteX1653" fmla="*/ 4538552 w 5084743"/>
              <a:gd name="connsiteY1653" fmla="*/ 3390056 h 3939515"/>
              <a:gd name="connsiteX1654" fmla="*/ 4463403 w 5084743"/>
              <a:gd name="connsiteY1654" fmla="*/ 3399917 h 3939515"/>
              <a:gd name="connsiteX1655" fmla="*/ 4447631 w 5084743"/>
              <a:gd name="connsiteY1655" fmla="*/ 3412769 h 3939515"/>
              <a:gd name="connsiteX1656" fmla="*/ 4371061 w 5084743"/>
              <a:gd name="connsiteY1656" fmla="*/ 3412670 h 3939515"/>
              <a:gd name="connsiteX1657" fmla="*/ 4369563 w 5084743"/>
              <a:gd name="connsiteY1657" fmla="*/ 3433471 h 3939515"/>
              <a:gd name="connsiteX1658" fmla="*/ 4274253 w 5084743"/>
              <a:gd name="connsiteY1658" fmla="*/ 3442006 h 3939515"/>
              <a:gd name="connsiteX1659" fmla="*/ 4354823 w 5084743"/>
              <a:gd name="connsiteY1659" fmla="*/ 3442496 h 3939515"/>
              <a:gd name="connsiteX1660" fmla="*/ 4480815 w 5084743"/>
              <a:gd name="connsiteY1660" fmla="*/ 3447009 h 3939515"/>
              <a:gd name="connsiteX1661" fmla="*/ 4391099 w 5084743"/>
              <a:gd name="connsiteY1661" fmla="*/ 3465258 h 3939515"/>
              <a:gd name="connsiteX1662" fmla="*/ 4437256 w 5084743"/>
              <a:gd name="connsiteY1662" fmla="*/ 3481789 h 3939515"/>
              <a:gd name="connsiteX1663" fmla="*/ 4372629 w 5084743"/>
              <a:gd name="connsiteY1663" fmla="*/ 3485591 h 3939515"/>
              <a:gd name="connsiteX1664" fmla="*/ 4308002 w 5084743"/>
              <a:gd name="connsiteY1664" fmla="*/ 3489394 h 3939515"/>
              <a:gd name="connsiteX1665" fmla="*/ 4308002 w 5084743"/>
              <a:gd name="connsiteY1665" fmla="*/ 3489394 h 3939515"/>
              <a:gd name="connsiteX1666" fmla="*/ 4391369 w 5084743"/>
              <a:gd name="connsiteY1666" fmla="*/ 3494740 h 3939515"/>
              <a:gd name="connsiteX1667" fmla="*/ 4387075 w 5084743"/>
              <a:gd name="connsiteY1667" fmla="*/ 3510681 h 3939515"/>
              <a:gd name="connsiteX1668" fmla="*/ 4526385 w 5084743"/>
              <a:gd name="connsiteY1668" fmla="*/ 3513992 h 3939515"/>
              <a:gd name="connsiteX1669" fmla="*/ 4476033 w 5084743"/>
              <a:gd name="connsiteY1669" fmla="*/ 3525742 h 3939515"/>
              <a:gd name="connsiteX1670" fmla="*/ 4591577 w 5084743"/>
              <a:gd name="connsiteY1670" fmla="*/ 3523336 h 3939515"/>
              <a:gd name="connsiteX1671" fmla="*/ 4787225 w 5084743"/>
              <a:gd name="connsiteY1671" fmla="*/ 3520613 h 3939515"/>
              <a:gd name="connsiteX1672" fmla="*/ 4862111 w 5084743"/>
              <a:gd name="connsiteY1672" fmla="*/ 3515060 h 3939515"/>
              <a:gd name="connsiteX1673" fmla="*/ 4846778 w 5084743"/>
              <a:gd name="connsiteY1673" fmla="*/ 3525242 h 3939515"/>
              <a:gd name="connsiteX1674" fmla="*/ 4752357 w 5084743"/>
              <a:gd name="connsiteY1674" fmla="*/ 3534221 h 3939515"/>
              <a:gd name="connsiteX1675" fmla="*/ 4516772 w 5084743"/>
              <a:gd name="connsiteY1675" fmla="*/ 3549703 h 3939515"/>
              <a:gd name="connsiteX1676" fmla="*/ 4472942 w 5084743"/>
              <a:gd name="connsiteY1676" fmla="*/ 3555001 h 3939515"/>
              <a:gd name="connsiteX1677" fmla="*/ 4448881 w 5084743"/>
              <a:gd name="connsiteY1677" fmla="*/ 3565623 h 3939515"/>
              <a:gd name="connsiteX1678" fmla="*/ 4460359 w 5084743"/>
              <a:gd name="connsiteY1678" fmla="*/ 3568713 h 3939515"/>
              <a:gd name="connsiteX1679" fmla="*/ 4480300 w 5084743"/>
              <a:gd name="connsiteY1679" fmla="*/ 3591179 h 3939515"/>
              <a:gd name="connsiteX1680" fmla="*/ 4382463 w 5084743"/>
              <a:gd name="connsiteY1680" fmla="*/ 3606558 h 3939515"/>
              <a:gd name="connsiteX1681" fmla="*/ 4476743 w 5084743"/>
              <a:gd name="connsiteY1681" fmla="*/ 3619631 h 3939515"/>
              <a:gd name="connsiteX1682" fmla="*/ 4438506 w 5084743"/>
              <a:gd name="connsiteY1682" fmla="*/ 3634641 h 3939515"/>
              <a:gd name="connsiteX1683" fmla="*/ 4514614 w 5084743"/>
              <a:gd name="connsiteY1683" fmla="*/ 3639317 h 3939515"/>
              <a:gd name="connsiteX1684" fmla="*/ 4586571 w 5084743"/>
              <a:gd name="connsiteY1684" fmla="*/ 3639428 h 3939515"/>
              <a:gd name="connsiteX1685" fmla="*/ 4566516 w 5084743"/>
              <a:gd name="connsiteY1685" fmla="*/ 3650142 h 3939515"/>
              <a:gd name="connsiteX1686" fmla="*/ 4560302 w 5084743"/>
              <a:gd name="connsiteY1686" fmla="*/ 3650933 h 3939515"/>
              <a:gd name="connsiteX1687" fmla="*/ 4473751 w 5084743"/>
              <a:gd name="connsiteY1687" fmla="*/ 3661229 h 3939515"/>
              <a:gd name="connsiteX1688" fmla="*/ 4416774 w 5084743"/>
              <a:gd name="connsiteY1688" fmla="*/ 3667091 h 3939515"/>
              <a:gd name="connsiteX1689" fmla="*/ 4465632 w 5084743"/>
              <a:gd name="connsiteY1689" fmla="*/ 3676142 h 3939515"/>
              <a:gd name="connsiteX1690" fmla="*/ 4519911 w 5084743"/>
              <a:gd name="connsiteY1690" fmla="*/ 3677761 h 3939515"/>
              <a:gd name="connsiteX1691" fmla="*/ 4456484 w 5084743"/>
              <a:gd name="connsiteY1691" fmla="*/ 3694881 h 3939515"/>
              <a:gd name="connsiteX1692" fmla="*/ 4437451 w 5084743"/>
              <a:gd name="connsiteY1692" fmla="*/ 3702068 h 3939515"/>
              <a:gd name="connsiteX1693" fmla="*/ 4471787 w 5084743"/>
              <a:gd name="connsiteY1693" fmla="*/ 3699000 h 3939515"/>
              <a:gd name="connsiteX1694" fmla="*/ 4475957 w 5084743"/>
              <a:gd name="connsiteY1694" fmla="*/ 3716538 h 3939515"/>
              <a:gd name="connsiteX1695" fmla="*/ 4504561 w 5084743"/>
              <a:gd name="connsiteY1695" fmla="*/ 3716032 h 3939515"/>
              <a:gd name="connsiteX1696" fmla="*/ 4515818 w 5084743"/>
              <a:gd name="connsiteY1696" fmla="*/ 3716410 h 3939515"/>
              <a:gd name="connsiteX1697" fmla="*/ 4508988 w 5084743"/>
              <a:gd name="connsiteY1697" fmla="*/ 3716851 h 3939515"/>
              <a:gd name="connsiteX1698" fmla="*/ 4509700 w 5084743"/>
              <a:gd name="connsiteY1698" fmla="*/ 3727112 h 3939515"/>
              <a:gd name="connsiteX1699" fmla="*/ 4506001 w 5084743"/>
              <a:gd name="connsiteY1699" fmla="*/ 3729416 h 3939515"/>
              <a:gd name="connsiteX1700" fmla="*/ 4509812 w 5084743"/>
              <a:gd name="connsiteY1700" fmla="*/ 3728738 h 3939515"/>
              <a:gd name="connsiteX1701" fmla="*/ 4510017 w 5084743"/>
              <a:gd name="connsiteY1701" fmla="*/ 3731669 h 3939515"/>
              <a:gd name="connsiteX1702" fmla="*/ 4515280 w 5084743"/>
              <a:gd name="connsiteY1702" fmla="*/ 3742293 h 3939515"/>
              <a:gd name="connsiteX1703" fmla="*/ 4515028 w 5084743"/>
              <a:gd name="connsiteY1703" fmla="*/ 3744154 h 3939515"/>
              <a:gd name="connsiteX1704" fmla="*/ 4437892 w 5084743"/>
              <a:gd name="connsiteY1704" fmla="*/ 3748694 h 3939515"/>
              <a:gd name="connsiteX1705" fmla="*/ 4499497 w 5084743"/>
              <a:gd name="connsiteY1705" fmla="*/ 3749217 h 3939515"/>
              <a:gd name="connsiteX1706" fmla="*/ 4512390 w 5084743"/>
              <a:gd name="connsiteY1706" fmla="*/ 3748679 h 3939515"/>
              <a:gd name="connsiteX1707" fmla="*/ 4483805 w 5084743"/>
              <a:gd name="connsiteY1707" fmla="*/ 3761303 h 3939515"/>
              <a:gd name="connsiteX1708" fmla="*/ 4450216 w 5084743"/>
              <a:gd name="connsiteY1708" fmla="*/ 3776120 h 3939515"/>
              <a:gd name="connsiteX1709" fmla="*/ 4361089 w 5084743"/>
              <a:gd name="connsiteY1709" fmla="*/ 3804978 h 3939515"/>
              <a:gd name="connsiteX1710" fmla="*/ 4265609 w 5084743"/>
              <a:gd name="connsiteY1710" fmla="*/ 3828937 h 3939515"/>
              <a:gd name="connsiteX1711" fmla="*/ 4239400 w 5084743"/>
              <a:gd name="connsiteY1711" fmla="*/ 3826148 h 3939515"/>
              <a:gd name="connsiteX1712" fmla="*/ 4206876 w 5084743"/>
              <a:gd name="connsiteY1712" fmla="*/ 3806696 h 3939515"/>
              <a:gd name="connsiteX1713" fmla="*/ 4193258 w 5084743"/>
              <a:gd name="connsiteY1713" fmla="*/ 3813179 h 3939515"/>
              <a:gd name="connsiteX1714" fmla="*/ 4173325 w 5084743"/>
              <a:gd name="connsiteY1714" fmla="*/ 3814120 h 3939515"/>
              <a:gd name="connsiteX1715" fmla="*/ 4127145 w 5084743"/>
              <a:gd name="connsiteY1715" fmla="*/ 3803938 h 3939515"/>
              <a:gd name="connsiteX1716" fmla="*/ 4081004 w 5084743"/>
              <a:gd name="connsiteY1716" fmla="*/ 3821544 h 3939515"/>
              <a:gd name="connsiteX1717" fmla="*/ 4039044 w 5084743"/>
              <a:gd name="connsiteY1717" fmla="*/ 3835423 h 3939515"/>
              <a:gd name="connsiteX1718" fmla="*/ 3997089 w 5084743"/>
              <a:gd name="connsiteY1718" fmla="*/ 3843754 h 3939515"/>
              <a:gd name="connsiteX1719" fmla="*/ 4012836 w 5084743"/>
              <a:gd name="connsiteY1719" fmla="*/ 3876761 h 3939515"/>
              <a:gd name="connsiteX1720" fmla="*/ 4047452 w 5084743"/>
              <a:gd name="connsiteY1720" fmla="*/ 3865770 h 3939515"/>
              <a:gd name="connsiteX1721" fmla="*/ 4072596 w 5084743"/>
              <a:gd name="connsiteY1721" fmla="*/ 3895112 h 3939515"/>
              <a:gd name="connsiteX1722" fmla="*/ 4089410 w 5084743"/>
              <a:gd name="connsiteY1722" fmla="*/ 3909768 h 3939515"/>
              <a:gd name="connsiteX1723" fmla="*/ 4072597 w 5084743"/>
              <a:gd name="connsiteY1723" fmla="*/ 3931783 h 3939515"/>
              <a:gd name="connsiteX1724" fmla="*/ 4047453 w 5084743"/>
              <a:gd name="connsiteY1724" fmla="*/ 3939208 h 3939515"/>
              <a:gd name="connsiteX1725" fmla="*/ 3669831 w 5084743"/>
              <a:gd name="connsiteY1725" fmla="*/ 3931783 h 3939515"/>
              <a:gd name="connsiteX1726" fmla="*/ 3595350 w 5084743"/>
              <a:gd name="connsiteY1726" fmla="*/ 3927211 h 3939515"/>
              <a:gd name="connsiteX1727" fmla="*/ 3527145 w 5084743"/>
              <a:gd name="connsiteY1727" fmla="*/ 3917126 h 3939515"/>
              <a:gd name="connsiteX1728" fmla="*/ 3354100 w 5084743"/>
              <a:gd name="connsiteY1728" fmla="*/ 3877700 h 3939515"/>
              <a:gd name="connsiteX1729" fmla="*/ 3174707 w 5084743"/>
              <a:gd name="connsiteY1729" fmla="*/ 3865770 h 3939515"/>
              <a:gd name="connsiteX1730" fmla="*/ 3079265 w 5084743"/>
              <a:gd name="connsiteY1730" fmla="*/ 3851049 h 3939515"/>
              <a:gd name="connsiteX1731" fmla="*/ 2990099 w 5084743"/>
              <a:gd name="connsiteY1731" fmla="*/ 3814120 h 3939515"/>
              <a:gd name="connsiteX1732" fmla="*/ 2921931 w 5084743"/>
              <a:gd name="connsiteY1732" fmla="*/ 3800210 h 3939515"/>
              <a:gd name="connsiteX1733" fmla="*/ 2847449 w 5084743"/>
              <a:gd name="connsiteY1733" fmla="*/ 3791877 h 3939515"/>
              <a:gd name="connsiteX1734" fmla="*/ 2704800 w 5084743"/>
              <a:gd name="connsiteY1734" fmla="*/ 3769635 h 3939515"/>
              <a:gd name="connsiteX1735" fmla="*/ 2562114 w 5084743"/>
              <a:gd name="connsiteY1735" fmla="*/ 3747425 h 3939515"/>
              <a:gd name="connsiteX1736" fmla="*/ 2453053 w 5084743"/>
              <a:gd name="connsiteY1736" fmla="*/ 3732578 h 3939515"/>
              <a:gd name="connsiteX1737" fmla="*/ 2014056 w 5084743"/>
              <a:gd name="connsiteY1737" fmla="*/ 3712544 h 3939515"/>
              <a:gd name="connsiteX1738" fmla="*/ 1979071 w 5084743"/>
              <a:gd name="connsiteY1738" fmla="*/ 3718183 h 3939515"/>
              <a:gd name="connsiteX1739" fmla="*/ 1271796 w 5084743"/>
              <a:gd name="connsiteY1739" fmla="*/ 3819228 h 3939515"/>
              <a:gd name="connsiteX1740" fmla="*/ 1230126 w 5084743"/>
              <a:gd name="connsiteY1740" fmla="*/ 3823601 h 3939515"/>
              <a:gd name="connsiteX1741" fmla="*/ 1224548 w 5084743"/>
              <a:gd name="connsiteY1741" fmla="*/ 3817699 h 3939515"/>
              <a:gd name="connsiteX1742" fmla="*/ 1613766 w 5084743"/>
              <a:gd name="connsiteY1742" fmla="*/ 3770888 h 3939515"/>
              <a:gd name="connsiteX1743" fmla="*/ 1651933 w 5084743"/>
              <a:gd name="connsiteY1743" fmla="*/ 3754928 h 3939515"/>
              <a:gd name="connsiteX1744" fmla="*/ 1410038 w 5084743"/>
              <a:gd name="connsiteY1744" fmla="*/ 3785038 h 3939515"/>
              <a:gd name="connsiteX1745" fmla="*/ 1184253 w 5084743"/>
              <a:gd name="connsiteY1745" fmla="*/ 3814071 h 3939515"/>
              <a:gd name="connsiteX1746" fmla="*/ 1230600 w 5084743"/>
              <a:gd name="connsiteY1746" fmla="*/ 3800065 h 3939515"/>
              <a:gd name="connsiteX1747" fmla="*/ 1431001 w 5084743"/>
              <a:gd name="connsiteY1747" fmla="*/ 3774908 h 3939515"/>
              <a:gd name="connsiteX1748" fmla="*/ 1731301 w 5084743"/>
              <a:gd name="connsiteY1748" fmla="*/ 3730942 h 3939515"/>
              <a:gd name="connsiteX1749" fmla="*/ 1825492 w 5084743"/>
              <a:gd name="connsiteY1749" fmla="*/ 3714954 h 3939515"/>
              <a:gd name="connsiteX1750" fmla="*/ 1904906 w 5084743"/>
              <a:gd name="connsiteY1750" fmla="*/ 3704792 h 3939515"/>
              <a:gd name="connsiteX1751" fmla="*/ 1867261 w 5084743"/>
              <a:gd name="connsiteY1751" fmla="*/ 3701377 h 3939515"/>
              <a:gd name="connsiteX1752" fmla="*/ 1862590 w 5084743"/>
              <a:gd name="connsiteY1752" fmla="*/ 3702250 h 3939515"/>
              <a:gd name="connsiteX1753" fmla="*/ 1776595 w 5084743"/>
              <a:gd name="connsiteY1753" fmla="*/ 3713460 h 3939515"/>
              <a:gd name="connsiteX1754" fmla="*/ 1725874 w 5084743"/>
              <a:gd name="connsiteY1754" fmla="*/ 3712982 h 3939515"/>
              <a:gd name="connsiteX1755" fmla="*/ 1470543 w 5084743"/>
              <a:gd name="connsiteY1755" fmla="*/ 3750946 h 3939515"/>
              <a:gd name="connsiteX1756" fmla="*/ 1399816 w 5084743"/>
              <a:gd name="connsiteY1756" fmla="*/ 3756672 h 3939515"/>
              <a:gd name="connsiteX1757" fmla="*/ 1387382 w 5084743"/>
              <a:gd name="connsiteY1757" fmla="*/ 3751226 h 3939515"/>
              <a:gd name="connsiteX1758" fmla="*/ 1328540 w 5084743"/>
              <a:gd name="connsiteY1758" fmla="*/ 3758306 h 3939515"/>
              <a:gd name="connsiteX1759" fmla="*/ 1328002 w 5084743"/>
              <a:gd name="connsiteY1759" fmla="*/ 3758501 h 3939515"/>
              <a:gd name="connsiteX1760" fmla="*/ 1289119 w 5084743"/>
              <a:gd name="connsiteY1760" fmla="*/ 3761975 h 3939515"/>
              <a:gd name="connsiteX1761" fmla="*/ 1289085 w 5084743"/>
              <a:gd name="connsiteY1761" fmla="*/ 3761085 h 3939515"/>
              <a:gd name="connsiteX1762" fmla="*/ 1119359 w 5084743"/>
              <a:gd name="connsiteY1762" fmla="*/ 3758546 h 3939515"/>
              <a:gd name="connsiteX1763" fmla="*/ 1073597 w 5084743"/>
              <a:gd name="connsiteY1763" fmla="*/ 3759232 h 3939515"/>
              <a:gd name="connsiteX1764" fmla="*/ 1062493 w 5084743"/>
              <a:gd name="connsiteY1764" fmla="*/ 3756992 h 3939515"/>
              <a:gd name="connsiteX1765" fmla="*/ 1041410 w 5084743"/>
              <a:gd name="connsiteY1765" fmla="*/ 3748222 h 3939515"/>
              <a:gd name="connsiteX1766" fmla="*/ 1180719 w 5084743"/>
              <a:gd name="connsiteY1766" fmla="*/ 3744911 h 3939515"/>
              <a:gd name="connsiteX1767" fmla="*/ 1176429 w 5084743"/>
              <a:gd name="connsiteY1767" fmla="*/ 3728968 h 3939515"/>
              <a:gd name="connsiteX1768" fmla="*/ 1211746 w 5084743"/>
              <a:gd name="connsiteY1768" fmla="*/ 3726470 h 3939515"/>
              <a:gd name="connsiteX1769" fmla="*/ 1225886 w 5084743"/>
              <a:gd name="connsiteY1769" fmla="*/ 3726098 h 3939515"/>
              <a:gd name="connsiteX1770" fmla="*/ 1242558 w 5084743"/>
              <a:gd name="connsiteY1770" fmla="*/ 3722478 h 3939515"/>
              <a:gd name="connsiteX1771" fmla="*/ 1244984 w 5084743"/>
              <a:gd name="connsiteY1771" fmla="*/ 3722160 h 3939515"/>
              <a:gd name="connsiteX1772" fmla="*/ 1230286 w 5084743"/>
              <a:gd name="connsiteY1772" fmla="*/ 3720708 h 3939515"/>
              <a:gd name="connsiteX1773" fmla="*/ 1195166 w 5084743"/>
              <a:gd name="connsiteY1773" fmla="*/ 3719820 h 3939515"/>
              <a:gd name="connsiteX1774" fmla="*/ 1130539 w 5084743"/>
              <a:gd name="connsiteY1774" fmla="*/ 3716019 h 3939515"/>
              <a:gd name="connsiteX1775" fmla="*/ 1176697 w 5084743"/>
              <a:gd name="connsiteY1775" fmla="*/ 3699487 h 3939515"/>
              <a:gd name="connsiteX1776" fmla="*/ 1169268 w 5084743"/>
              <a:gd name="connsiteY1776" fmla="*/ 3697617 h 3939515"/>
              <a:gd name="connsiteX1777" fmla="*/ 1167516 w 5084743"/>
              <a:gd name="connsiteY1777" fmla="*/ 3697372 h 3939515"/>
              <a:gd name="connsiteX1778" fmla="*/ 1144715 w 5084743"/>
              <a:gd name="connsiteY1778" fmla="*/ 3700756 h 3939515"/>
              <a:gd name="connsiteX1779" fmla="*/ 1100387 w 5084743"/>
              <a:gd name="connsiteY1779" fmla="*/ 3706011 h 3939515"/>
              <a:gd name="connsiteX1780" fmla="*/ 1089234 w 5084743"/>
              <a:gd name="connsiteY1780" fmla="*/ 3694207 h 3939515"/>
              <a:gd name="connsiteX1781" fmla="*/ 989955 w 5084743"/>
              <a:gd name="connsiteY1781" fmla="*/ 3704609 h 3939515"/>
              <a:gd name="connsiteX1782" fmla="*/ 896188 w 5084743"/>
              <a:gd name="connsiteY1782" fmla="*/ 3713112 h 3939515"/>
              <a:gd name="connsiteX1783" fmla="*/ 822022 w 5084743"/>
              <a:gd name="connsiteY1783" fmla="*/ 3720670 h 3939515"/>
              <a:gd name="connsiteX1784" fmla="*/ 839715 w 5084743"/>
              <a:gd name="connsiteY1784" fmla="*/ 3716049 h 3939515"/>
              <a:gd name="connsiteX1785" fmla="*/ 916986 w 5084743"/>
              <a:gd name="connsiteY1785" fmla="*/ 3691657 h 3939515"/>
              <a:gd name="connsiteX1786" fmla="*/ 818230 w 5084743"/>
              <a:gd name="connsiteY1786" fmla="*/ 3715666 h 3939515"/>
              <a:gd name="connsiteX1787" fmla="*/ 823903 w 5084743"/>
              <a:gd name="connsiteY1787" fmla="*/ 3693651 h 3939515"/>
              <a:gd name="connsiteX1788" fmla="*/ 794356 w 5084743"/>
              <a:gd name="connsiteY1788" fmla="*/ 3698856 h 3939515"/>
              <a:gd name="connsiteX1789" fmla="*/ 769150 w 5084743"/>
              <a:gd name="connsiteY1789" fmla="*/ 3698516 h 3939515"/>
              <a:gd name="connsiteX1790" fmla="*/ 774101 w 5084743"/>
              <a:gd name="connsiteY1790" fmla="*/ 3693997 h 3939515"/>
              <a:gd name="connsiteX1791" fmla="*/ 793571 w 5084743"/>
              <a:gd name="connsiteY1791" fmla="*/ 3693405 h 3939515"/>
              <a:gd name="connsiteX1792" fmla="*/ 820774 w 5084743"/>
              <a:gd name="connsiteY1792" fmla="*/ 3688721 h 3939515"/>
              <a:gd name="connsiteX1793" fmla="*/ 825623 w 5084743"/>
              <a:gd name="connsiteY1793" fmla="*/ 3679667 h 3939515"/>
              <a:gd name="connsiteX1794" fmla="*/ 957815 w 5084743"/>
              <a:gd name="connsiteY1794" fmla="*/ 3663112 h 3939515"/>
              <a:gd name="connsiteX1795" fmla="*/ 929752 w 5084743"/>
              <a:gd name="connsiteY1795" fmla="*/ 3660211 h 3939515"/>
              <a:gd name="connsiteX1796" fmla="*/ 865818 w 5084743"/>
              <a:gd name="connsiteY1796" fmla="*/ 3665930 h 3939515"/>
              <a:gd name="connsiteX1797" fmla="*/ 851053 w 5084743"/>
              <a:gd name="connsiteY1797" fmla="*/ 3667513 h 3939515"/>
              <a:gd name="connsiteX1798" fmla="*/ 856726 w 5084743"/>
              <a:gd name="connsiteY1798" fmla="*/ 3665883 h 3939515"/>
              <a:gd name="connsiteX1799" fmla="*/ 855213 w 5084743"/>
              <a:gd name="connsiteY1799" fmla="*/ 3642224 h 3939515"/>
              <a:gd name="connsiteX1800" fmla="*/ 899577 w 5084743"/>
              <a:gd name="connsiteY1800" fmla="*/ 3632850 h 3939515"/>
              <a:gd name="connsiteX1801" fmla="*/ 872872 w 5084743"/>
              <a:gd name="connsiteY1801" fmla="*/ 3631144 h 3939515"/>
              <a:gd name="connsiteX1802" fmla="*/ 786512 w 5084743"/>
              <a:gd name="connsiteY1802" fmla="*/ 3634050 h 3939515"/>
              <a:gd name="connsiteX1803" fmla="*/ 806411 w 5084743"/>
              <a:gd name="connsiteY1803" fmla="*/ 3619388 h 3939515"/>
              <a:gd name="connsiteX1804" fmla="*/ 850122 w 5084743"/>
              <a:gd name="connsiteY1804" fmla="*/ 3611802 h 3939515"/>
              <a:gd name="connsiteX1805" fmla="*/ 841523 w 5084743"/>
              <a:gd name="connsiteY1805" fmla="*/ 3611455 h 3939515"/>
              <a:gd name="connsiteX1806" fmla="*/ 847570 w 5084743"/>
              <a:gd name="connsiteY1806" fmla="*/ 3606941 h 3939515"/>
              <a:gd name="connsiteX1807" fmla="*/ 858458 w 5084743"/>
              <a:gd name="connsiteY1807" fmla="*/ 3609746 h 3939515"/>
              <a:gd name="connsiteX1808" fmla="*/ 879836 w 5084743"/>
              <a:gd name="connsiteY1808" fmla="*/ 3603017 h 3939515"/>
              <a:gd name="connsiteX1809" fmla="*/ 912103 w 5084743"/>
              <a:gd name="connsiteY1809" fmla="*/ 3580900 h 3939515"/>
              <a:gd name="connsiteX1810" fmla="*/ 838194 w 5084743"/>
              <a:gd name="connsiteY1810" fmla="*/ 3595477 h 3939515"/>
              <a:gd name="connsiteX1811" fmla="*/ 621614 w 5084743"/>
              <a:gd name="connsiteY1811" fmla="*/ 3635979 h 3939515"/>
              <a:gd name="connsiteX1812" fmla="*/ 550084 w 5084743"/>
              <a:gd name="connsiteY1812" fmla="*/ 3642910 h 3939515"/>
              <a:gd name="connsiteX1813" fmla="*/ 672774 w 5084743"/>
              <a:gd name="connsiteY1813" fmla="*/ 3616190 h 3939515"/>
              <a:gd name="connsiteX1814" fmla="*/ 778362 w 5084743"/>
              <a:gd name="connsiteY1814" fmla="*/ 3583663 h 3939515"/>
              <a:gd name="connsiteX1815" fmla="*/ 799849 w 5084743"/>
              <a:gd name="connsiteY1815" fmla="*/ 3575609 h 3939515"/>
              <a:gd name="connsiteX1816" fmla="*/ 815300 w 5084743"/>
              <a:gd name="connsiteY1816" fmla="*/ 3573329 h 3939515"/>
              <a:gd name="connsiteX1817" fmla="*/ 903815 w 5084743"/>
              <a:gd name="connsiteY1817" fmla="*/ 3561832 h 3939515"/>
              <a:gd name="connsiteX1818" fmla="*/ 931568 w 5084743"/>
              <a:gd name="connsiteY1818" fmla="*/ 3558869 h 3939515"/>
              <a:gd name="connsiteX1819" fmla="*/ 949815 w 5084743"/>
              <a:gd name="connsiteY1819" fmla="*/ 3556343 h 3939515"/>
              <a:gd name="connsiteX1820" fmla="*/ 947509 w 5084743"/>
              <a:gd name="connsiteY1820" fmla="*/ 3555669 h 3939515"/>
              <a:gd name="connsiteX1821" fmla="*/ 946252 w 5084743"/>
              <a:gd name="connsiteY1821" fmla="*/ 3553144 h 3939515"/>
              <a:gd name="connsiteX1822" fmla="*/ 949503 w 5084743"/>
              <a:gd name="connsiteY1822" fmla="*/ 3553096 h 3939515"/>
              <a:gd name="connsiteX1823" fmla="*/ 936258 w 5084743"/>
              <a:gd name="connsiteY1823" fmla="*/ 3552027 h 3939515"/>
              <a:gd name="connsiteX1824" fmla="*/ 854934 w 5084743"/>
              <a:gd name="connsiteY1824" fmla="*/ 3554962 h 3939515"/>
              <a:gd name="connsiteX1825" fmla="*/ 872273 w 5084743"/>
              <a:gd name="connsiteY1825" fmla="*/ 3548463 h 3939515"/>
              <a:gd name="connsiteX1826" fmla="*/ 818405 w 5084743"/>
              <a:gd name="connsiteY1826" fmla="*/ 3544316 h 3939515"/>
              <a:gd name="connsiteX1827" fmla="*/ 896604 w 5084743"/>
              <a:gd name="connsiteY1827" fmla="*/ 3514101 h 3939515"/>
              <a:gd name="connsiteX1828" fmla="*/ 898064 w 5084743"/>
              <a:gd name="connsiteY1828" fmla="*/ 3513607 h 3939515"/>
              <a:gd name="connsiteX1829" fmla="*/ 887105 w 5084743"/>
              <a:gd name="connsiteY1829" fmla="*/ 3512943 h 3939515"/>
              <a:gd name="connsiteX1830" fmla="*/ 831514 w 5084743"/>
              <a:gd name="connsiteY1830" fmla="*/ 3510181 h 3939515"/>
              <a:gd name="connsiteX1831" fmla="*/ 823103 w 5084743"/>
              <a:gd name="connsiteY1831" fmla="*/ 3511375 h 3939515"/>
              <a:gd name="connsiteX1832" fmla="*/ 802971 w 5084743"/>
              <a:gd name="connsiteY1832" fmla="*/ 3509905 h 3939515"/>
              <a:gd name="connsiteX1833" fmla="*/ 803521 w 5084743"/>
              <a:gd name="connsiteY1833" fmla="*/ 3507436 h 3939515"/>
              <a:gd name="connsiteX1834" fmla="*/ 759034 w 5084743"/>
              <a:gd name="connsiteY1834" fmla="*/ 3502112 h 3939515"/>
              <a:gd name="connsiteX1835" fmla="*/ 666718 w 5084743"/>
              <a:gd name="connsiteY1835" fmla="*/ 3489348 h 3939515"/>
              <a:gd name="connsiteX1836" fmla="*/ 438889 w 5084743"/>
              <a:gd name="connsiteY1836" fmla="*/ 3543090 h 3939515"/>
              <a:gd name="connsiteX1837" fmla="*/ 159063 w 5084743"/>
              <a:gd name="connsiteY1837" fmla="*/ 3594940 h 3939515"/>
              <a:gd name="connsiteX1838" fmla="*/ 266834 w 5084743"/>
              <a:gd name="connsiteY1838" fmla="*/ 3567325 h 3939515"/>
              <a:gd name="connsiteX1839" fmla="*/ 313401 w 5084743"/>
              <a:gd name="connsiteY1839" fmla="*/ 3556751 h 3939515"/>
              <a:gd name="connsiteX1840" fmla="*/ 341906 w 5084743"/>
              <a:gd name="connsiteY1840" fmla="*/ 3551848 h 3939515"/>
              <a:gd name="connsiteX1841" fmla="*/ 347155 w 5084743"/>
              <a:gd name="connsiteY1841" fmla="*/ 3549090 h 3939515"/>
              <a:gd name="connsiteX1842" fmla="*/ 389797 w 5084743"/>
              <a:gd name="connsiteY1842" fmla="*/ 3539407 h 3939515"/>
              <a:gd name="connsiteX1843" fmla="*/ 518116 w 5084743"/>
              <a:gd name="connsiteY1843" fmla="*/ 3507360 h 3939515"/>
              <a:gd name="connsiteX1844" fmla="*/ 532669 w 5084743"/>
              <a:gd name="connsiteY1844" fmla="*/ 3502472 h 3939515"/>
              <a:gd name="connsiteX1845" fmla="*/ 644611 w 5084743"/>
              <a:gd name="connsiteY1845" fmla="*/ 3485660 h 3939515"/>
              <a:gd name="connsiteX1846" fmla="*/ 633118 w 5084743"/>
              <a:gd name="connsiteY1846" fmla="*/ 3480587 h 3939515"/>
              <a:gd name="connsiteX1847" fmla="*/ 630749 w 5084743"/>
              <a:gd name="connsiteY1847" fmla="*/ 3479540 h 3939515"/>
              <a:gd name="connsiteX1848" fmla="*/ 582419 w 5084743"/>
              <a:gd name="connsiteY1848" fmla="*/ 3485759 h 3939515"/>
              <a:gd name="connsiteX1849" fmla="*/ 617866 w 5084743"/>
              <a:gd name="connsiteY1849" fmla="*/ 3473849 h 3939515"/>
              <a:gd name="connsiteX1850" fmla="*/ 607466 w 5084743"/>
              <a:gd name="connsiteY1850" fmla="*/ 3469258 h 3939515"/>
              <a:gd name="connsiteX1851" fmla="*/ 629969 w 5084743"/>
              <a:gd name="connsiteY1851" fmla="*/ 3469783 h 3939515"/>
              <a:gd name="connsiteX1852" fmla="*/ 636892 w 5084743"/>
              <a:gd name="connsiteY1852" fmla="*/ 3467456 h 3939515"/>
              <a:gd name="connsiteX1853" fmla="*/ 642726 w 5084743"/>
              <a:gd name="connsiteY1853" fmla="*/ 3466181 h 3939515"/>
              <a:gd name="connsiteX1854" fmla="*/ 594240 w 5084743"/>
              <a:gd name="connsiteY1854" fmla="*/ 3458082 h 3939515"/>
              <a:gd name="connsiteX1855" fmla="*/ 583368 w 5084743"/>
              <a:gd name="connsiteY1855" fmla="*/ 3456799 h 3939515"/>
              <a:gd name="connsiteX1856" fmla="*/ 566374 w 5084743"/>
              <a:gd name="connsiteY1856" fmla="*/ 3445334 h 3939515"/>
              <a:gd name="connsiteX1857" fmla="*/ 685264 w 5084743"/>
              <a:gd name="connsiteY1857" fmla="*/ 3457271 h 3939515"/>
              <a:gd name="connsiteX1858" fmla="*/ 714954 w 5084743"/>
              <a:gd name="connsiteY1858" fmla="*/ 3450916 h 3939515"/>
              <a:gd name="connsiteX1859" fmla="*/ 783127 w 5084743"/>
              <a:gd name="connsiteY1859" fmla="*/ 3425968 h 3939515"/>
              <a:gd name="connsiteX1860" fmla="*/ 715277 w 5084743"/>
              <a:gd name="connsiteY1860" fmla="*/ 3430591 h 3939515"/>
              <a:gd name="connsiteX1861" fmla="*/ 800262 w 5084743"/>
              <a:gd name="connsiteY1861" fmla="*/ 3397914 h 3939515"/>
              <a:gd name="connsiteX1862" fmla="*/ 878258 w 5084743"/>
              <a:gd name="connsiteY1862" fmla="*/ 3375852 h 3939515"/>
              <a:gd name="connsiteX1863" fmla="*/ 726556 w 5084743"/>
              <a:gd name="connsiteY1863" fmla="*/ 3358939 h 3939515"/>
              <a:gd name="connsiteX1864" fmla="*/ 536920 w 5084743"/>
              <a:gd name="connsiteY1864" fmla="*/ 3337582 h 3939515"/>
              <a:gd name="connsiteX1865" fmla="*/ 519645 w 5084743"/>
              <a:gd name="connsiteY1865" fmla="*/ 3336763 h 3939515"/>
              <a:gd name="connsiteX1866" fmla="*/ 506406 w 5084743"/>
              <a:gd name="connsiteY1866" fmla="*/ 3336204 h 3939515"/>
              <a:gd name="connsiteX1867" fmla="*/ 503296 w 5084743"/>
              <a:gd name="connsiteY1867" fmla="*/ 3327538 h 3939515"/>
              <a:gd name="connsiteX1868" fmla="*/ 509671 w 5084743"/>
              <a:gd name="connsiteY1868" fmla="*/ 3327821 h 3939515"/>
              <a:gd name="connsiteX1869" fmla="*/ 774461 w 5084743"/>
              <a:gd name="connsiteY1869" fmla="*/ 3353649 h 3939515"/>
              <a:gd name="connsiteX1870" fmla="*/ 882917 w 5084743"/>
              <a:gd name="connsiteY1870" fmla="*/ 3362749 h 3939515"/>
              <a:gd name="connsiteX1871" fmla="*/ 888822 w 5084743"/>
              <a:gd name="connsiteY1871" fmla="*/ 3355038 h 3939515"/>
              <a:gd name="connsiteX1872" fmla="*/ 877656 w 5084743"/>
              <a:gd name="connsiteY1872" fmla="*/ 3354362 h 3939515"/>
              <a:gd name="connsiteX1873" fmla="*/ 889961 w 5084743"/>
              <a:gd name="connsiteY1873" fmla="*/ 3348053 h 3939515"/>
              <a:gd name="connsiteX1874" fmla="*/ 894955 w 5084743"/>
              <a:gd name="connsiteY1874" fmla="*/ 3346379 h 3939515"/>
              <a:gd name="connsiteX1875" fmla="*/ 898392 w 5084743"/>
              <a:gd name="connsiteY1875" fmla="*/ 3341486 h 3939515"/>
              <a:gd name="connsiteX1876" fmla="*/ 919589 w 5084743"/>
              <a:gd name="connsiteY1876" fmla="*/ 3337659 h 3939515"/>
              <a:gd name="connsiteX1877" fmla="*/ 920628 w 5084743"/>
              <a:gd name="connsiteY1877" fmla="*/ 3337774 h 3939515"/>
              <a:gd name="connsiteX1878" fmla="*/ 921110 w 5084743"/>
              <a:gd name="connsiteY1878" fmla="*/ 3337613 h 3939515"/>
              <a:gd name="connsiteX1879" fmla="*/ 956228 w 5084743"/>
              <a:gd name="connsiteY1879" fmla="*/ 3325838 h 3939515"/>
              <a:gd name="connsiteX1880" fmla="*/ 978027 w 5084743"/>
              <a:gd name="connsiteY1880" fmla="*/ 3316549 h 3939515"/>
              <a:gd name="connsiteX1881" fmla="*/ 976435 w 5084743"/>
              <a:gd name="connsiteY1881" fmla="*/ 3316370 h 3939515"/>
              <a:gd name="connsiteX1882" fmla="*/ 976296 w 5084743"/>
              <a:gd name="connsiteY1882" fmla="*/ 3316356 h 3939515"/>
              <a:gd name="connsiteX1883" fmla="*/ 942205 w 5084743"/>
              <a:gd name="connsiteY1883" fmla="*/ 3323227 h 3939515"/>
              <a:gd name="connsiteX1884" fmla="*/ 897698 w 5084743"/>
              <a:gd name="connsiteY1884" fmla="*/ 3335638 h 3939515"/>
              <a:gd name="connsiteX1885" fmla="*/ 814957 w 5084743"/>
              <a:gd name="connsiteY1885" fmla="*/ 3355754 h 3939515"/>
              <a:gd name="connsiteX1886" fmla="*/ 866637 w 5084743"/>
              <a:gd name="connsiteY1886" fmla="*/ 3317181 h 3939515"/>
              <a:gd name="connsiteX1887" fmla="*/ 746779 w 5084743"/>
              <a:gd name="connsiteY1887" fmla="*/ 3328797 h 3939515"/>
              <a:gd name="connsiteX1888" fmla="*/ 903488 w 5084743"/>
              <a:gd name="connsiteY1888" fmla="*/ 3274583 h 3939515"/>
              <a:gd name="connsiteX1889" fmla="*/ 912057 w 5084743"/>
              <a:gd name="connsiteY1889" fmla="*/ 3271742 h 3939515"/>
              <a:gd name="connsiteX1890" fmla="*/ 900492 w 5084743"/>
              <a:gd name="connsiteY1890" fmla="*/ 3270219 h 3939515"/>
              <a:gd name="connsiteX1891" fmla="*/ 890271 w 5084743"/>
              <a:gd name="connsiteY1891" fmla="*/ 3268021 h 3939515"/>
              <a:gd name="connsiteX1892" fmla="*/ 892033 w 5084743"/>
              <a:gd name="connsiteY1892" fmla="*/ 3267453 h 3939515"/>
              <a:gd name="connsiteX1893" fmla="*/ 881562 w 5084743"/>
              <a:gd name="connsiteY1893" fmla="*/ 3268899 h 3939515"/>
              <a:gd name="connsiteX1894" fmla="*/ 883161 w 5084743"/>
              <a:gd name="connsiteY1894" fmla="*/ 3269669 h 3939515"/>
              <a:gd name="connsiteX1895" fmla="*/ 860129 w 5084743"/>
              <a:gd name="connsiteY1895" fmla="*/ 3262876 h 3939515"/>
              <a:gd name="connsiteX1896" fmla="*/ 874515 w 5084743"/>
              <a:gd name="connsiteY1896" fmla="*/ 3265499 h 3939515"/>
              <a:gd name="connsiteX1897" fmla="*/ 879872 w 5084743"/>
              <a:gd name="connsiteY1897" fmla="*/ 3268084 h 3939515"/>
              <a:gd name="connsiteX1898" fmla="*/ 877133 w 5084743"/>
              <a:gd name="connsiteY1898" fmla="*/ 3266666 h 3939515"/>
              <a:gd name="connsiteX1899" fmla="*/ 871578 w 5084743"/>
              <a:gd name="connsiteY1899" fmla="*/ 3243331 h 3939515"/>
              <a:gd name="connsiteX1900" fmla="*/ 775319 w 5084743"/>
              <a:gd name="connsiteY1900" fmla="*/ 3272952 h 3939515"/>
              <a:gd name="connsiteX1901" fmla="*/ 750535 w 5084743"/>
              <a:gd name="connsiteY1901" fmla="*/ 3262865 h 3939515"/>
              <a:gd name="connsiteX1902" fmla="*/ 652228 w 5084743"/>
              <a:gd name="connsiteY1902" fmla="*/ 3279418 h 3939515"/>
              <a:gd name="connsiteX1903" fmla="*/ 446800 w 5084743"/>
              <a:gd name="connsiteY1903" fmla="*/ 3326253 h 3939515"/>
              <a:gd name="connsiteX1904" fmla="*/ 657901 w 5084743"/>
              <a:gd name="connsiteY1904" fmla="*/ 3257403 h 3939515"/>
              <a:gd name="connsiteX1905" fmla="*/ 700218 w 5084743"/>
              <a:gd name="connsiteY1905" fmla="*/ 3242521 h 3939515"/>
              <a:gd name="connsiteX1906" fmla="*/ 753503 w 5084743"/>
              <a:gd name="connsiteY1906" fmla="*/ 3230307 h 3939515"/>
              <a:gd name="connsiteX1907" fmla="*/ 730624 w 5084743"/>
              <a:gd name="connsiteY1907" fmla="*/ 3227981 h 3939515"/>
              <a:gd name="connsiteX1908" fmla="*/ 650122 w 5084743"/>
              <a:gd name="connsiteY1908" fmla="*/ 3219437 h 3939515"/>
              <a:gd name="connsiteX1909" fmla="*/ 642006 w 5084743"/>
              <a:gd name="connsiteY1909" fmla="*/ 3222257 h 3939515"/>
              <a:gd name="connsiteX1910" fmla="*/ 556496 w 5084743"/>
              <a:gd name="connsiteY1910" fmla="*/ 3237958 h 3939515"/>
              <a:gd name="connsiteX1911" fmla="*/ 574891 w 5084743"/>
              <a:gd name="connsiteY1911" fmla="*/ 3226418 h 3939515"/>
              <a:gd name="connsiteX1912" fmla="*/ 558936 w 5084743"/>
              <a:gd name="connsiteY1912" fmla="*/ 3210792 h 3939515"/>
              <a:gd name="connsiteX1913" fmla="*/ 561565 w 5084743"/>
              <a:gd name="connsiteY1913" fmla="*/ 3210038 h 3939515"/>
              <a:gd name="connsiteX1914" fmla="*/ 481408 w 5084743"/>
              <a:gd name="connsiteY1914" fmla="*/ 3201530 h 3939515"/>
              <a:gd name="connsiteX1915" fmla="*/ 481193 w 5084743"/>
              <a:gd name="connsiteY1915" fmla="*/ 3185305 h 3939515"/>
              <a:gd name="connsiteX1916" fmla="*/ 541523 w 5084743"/>
              <a:gd name="connsiteY1916" fmla="*/ 3193060 h 3939515"/>
              <a:gd name="connsiteX1917" fmla="*/ 601505 w 5084743"/>
              <a:gd name="connsiteY1917" fmla="*/ 3198587 h 3939515"/>
              <a:gd name="connsiteX1918" fmla="*/ 601506 w 5084743"/>
              <a:gd name="connsiteY1918" fmla="*/ 3198586 h 3939515"/>
              <a:gd name="connsiteX1919" fmla="*/ 636143 w 5084743"/>
              <a:gd name="connsiteY1919" fmla="*/ 3189722 h 3939515"/>
              <a:gd name="connsiteX1920" fmla="*/ 537392 w 5084743"/>
              <a:gd name="connsiteY1920" fmla="*/ 3177075 h 3939515"/>
              <a:gd name="connsiteX1921" fmla="*/ 512727 w 5084743"/>
              <a:gd name="connsiteY1921" fmla="*/ 3174341 h 3939515"/>
              <a:gd name="connsiteX1922" fmla="*/ 430580 w 5084743"/>
              <a:gd name="connsiteY1922" fmla="*/ 3194153 h 3939515"/>
              <a:gd name="connsiteX1923" fmla="*/ 265348 w 5084743"/>
              <a:gd name="connsiteY1923" fmla="*/ 3229874 h 3939515"/>
              <a:gd name="connsiteX1924" fmla="*/ 40935 w 5084743"/>
              <a:gd name="connsiteY1924" fmla="*/ 3266061 h 3939515"/>
              <a:gd name="connsiteX1925" fmla="*/ 9551 w 5084743"/>
              <a:gd name="connsiteY1925" fmla="*/ 3271123 h 3939515"/>
              <a:gd name="connsiteX1926" fmla="*/ 5181 w 5084743"/>
              <a:gd name="connsiteY1926" fmla="*/ 3267385 h 3939515"/>
              <a:gd name="connsiteX1927" fmla="*/ 0 w 5084743"/>
              <a:gd name="connsiteY1927" fmla="*/ 3259567 h 3939515"/>
              <a:gd name="connsiteX1928" fmla="*/ 59680 w 5084743"/>
              <a:gd name="connsiteY1928" fmla="*/ 3247621 h 3939515"/>
              <a:gd name="connsiteX1929" fmla="*/ 141132 w 5084743"/>
              <a:gd name="connsiteY1929" fmla="*/ 3224739 h 3939515"/>
              <a:gd name="connsiteX1930" fmla="*/ 186693 w 5084743"/>
              <a:gd name="connsiteY1930" fmla="*/ 3215640 h 3939515"/>
              <a:gd name="connsiteX1931" fmla="*/ 186693 w 5084743"/>
              <a:gd name="connsiteY1931" fmla="*/ 3215640 h 3939515"/>
              <a:gd name="connsiteX1932" fmla="*/ 141132 w 5084743"/>
              <a:gd name="connsiteY1932" fmla="*/ 3224739 h 3939515"/>
              <a:gd name="connsiteX1933" fmla="*/ 41142 w 5084743"/>
              <a:gd name="connsiteY1933" fmla="*/ 3237990 h 3939515"/>
              <a:gd name="connsiteX1934" fmla="*/ 4813 w 5084743"/>
              <a:gd name="connsiteY1934" fmla="*/ 3244592 h 3939515"/>
              <a:gd name="connsiteX1935" fmla="*/ 3123 w 5084743"/>
              <a:gd name="connsiteY1935" fmla="*/ 3236319 h 3939515"/>
              <a:gd name="connsiteX1936" fmla="*/ 7889 w 5084743"/>
              <a:gd name="connsiteY1936" fmla="*/ 3231353 h 3939515"/>
              <a:gd name="connsiteX1937" fmla="*/ 300366 w 5084743"/>
              <a:gd name="connsiteY1937" fmla="*/ 3172915 h 3939515"/>
              <a:gd name="connsiteX1938" fmla="*/ 369179 w 5084743"/>
              <a:gd name="connsiteY1938" fmla="*/ 3157160 h 3939515"/>
              <a:gd name="connsiteX1939" fmla="*/ 344680 w 5084743"/>
              <a:gd name="connsiteY1939" fmla="*/ 3153957 h 3939515"/>
              <a:gd name="connsiteX1940" fmla="*/ 348663 w 5084743"/>
              <a:gd name="connsiteY1940" fmla="*/ 3143159 h 3939515"/>
              <a:gd name="connsiteX1941" fmla="*/ 350683 w 5084743"/>
              <a:gd name="connsiteY1941" fmla="*/ 3141580 h 3939515"/>
              <a:gd name="connsiteX1942" fmla="*/ 376124 w 5084743"/>
              <a:gd name="connsiteY1942" fmla="*/ 3146456 h 3939515"/>
              <a:gd name="connsiteX1943" fmla="*/ 404794 w 5084743"/>
              <a:gd name="connsiteY1943" fmla="*/ 3144038 h 3939515"/>
              <a:gd name="connsiteX1944" fmla="*/ 411994 w 5084743"/>
              <a:gd name="connsiteY1944" fmla="*/ 3142738 h 3939515"/>
              <a:gd name="connsiteX1945" fmla="*/ 408721 w 5084743"/>
              <a:gd name="connsiteY1945" fmla="*/ 3148107 h 3939515"/>
              <a:gd name="connsiteX1946" fmla="*/ 473268 w 5084743"/>
              <a:gd name="connsiteY1946" fmla="*/ 3133329 h 3939515"/>
              <a:gd name="connsiteX1947" fmla="*/ 521894 w 5084743"/>
              <a:gd name="connsiteY1947" fmla="*/ 3120130 h 3939515"/>
              <a:gd name="connsiteX1948" fmla="*/ 475917 w 5084743"/>
              <a:gd name="connsiteY1948" fmla="*/ 3113361 h 3939515"/>
              <a:gd name="connsiteX1949" fmla="*/ 475387 w 5084743"/>
              <a:gd name="connsiteY1949" fmla="*/ 3107266 h 3939515"/>
              <a:gd name="connsiteX1950" fmla="*/ 473985 w 5084743"/>
              <a:gd name="connsiteY1950" fmla="*/ 3106427 h 3939515"/>
              <a:gd name="connsiteX1951" fmla="*/ 466224 w 5084743"/>
              <a:gd name="connsiteY1951" fmla="*/ 3103861 h 3939515"/>
              <a:gd name="connsiteX1952" fmla="*/ 408125 w 5084743"/>
              <a:gd name="connsiteY1952" fmla="*/ 3117492 h 3939515"/>
              <a:gd name="connsiteX1953" fmla="*/ 386739 w 5084743"/>
              <a:gd name="connsiteY1953" fmla="*/ 3122351 h 3939515"/>
              <a:gd name="connsiteX1954" fmla="*/ 421436 w 5084743"/>
              <a:gd name="connsiteY1954" fmla="*/ 3128527 h 3939515"/>
              <a:gd name="connsiteX1955" fmla="*/ 421237 w 5084743"/>
              <a:gd name="connsiteY1955" fmla="*/ 3131195 h 3939515"/>
              <a:gd name="connsiteX1956" fmla="*/ 418267 w 5084743"/>
              <a:gd name="connsiteY1956" fmla="*/ 3134588 h 3939515"/>
              <a:gd name="connsiteX1957" fmla="*/ 410215 w 5084743"/>
              <a:gd name="connsiteY1957" fmla="*/ 3133686 h 3939515"/>
              <a:gd name="connsiteX1958" fmla="*/ 384554 w 5084743"/>
              <a:gd name="connsiteY1958" fmla="*/ 3130379 h 3939515"/>
              <a:gd name="connsiteX1959" fmla="*/ 367425 w 5084743"/>
              <a:gd name="connsiteY1959" fmla="*/ 3128476 h 3939515"/>
              <a:gd name="connsiteX1960" fmla="*/ 369524 w 5084743"/>
              <a:gd name="connsiteY1960" fmla="*/ 3126835 h 3939515"/>
              <a:gd name="connsiteX1961" fmla="*/ 374682 w 5084743"/>
              <a:gd name="connsiteY1961" fmla="*/ 3125091 h 3939515"/>
              <a:gd name="connsiteX1962" fmla="*/ 374330 w 5084743"/>
              <a:gd name="connsiteY1962" fmla="*/ 3125171 h 3939515"/>
              <a:gd name="connsiteX1963" fmla="*/ 347950 w 5084743"/>
              <a:gd name="connsiteY1963" fmla="*/ 3127813 h 3939515"/>
              <a:gd name="connsiteX1964" fmla="*/ 326845 w 5084743"/>
              <a:gd name="connsiteY1964" fmla="*/ 3115417 h 3939515"/>
              <a:gd name="connsiteX1965" fmla="*/ 319618 w 5084743"/>
              <a:gd name="connsiteY1965" fmla="*/ 3116362 h 3939515"/>
              <a:gd name="connsiteX1966" fmla="*/ 312592 w 5084743"/>
              <a:gd name="connsiteY1966" fmla="*/ 3119018 h 3939515"/>
              <a:gd name="connsiteX1967" fmla="*/ 303466 w 5084743"/>
              <a:gd name="connsiteY1967" fmla="*/ 3119734 h 3939515"/>
              <a:gd name="connsiteX1968" fmla="*/ 302243 w 5084743"/>
              <a:gd name="connsiteY1968" fmla="*/ 3118289 h 3939515"/>
              <a:gd name="connsiteX1969" fmla="*/ 298033 w 5084743"/>
              <a:gd name="connsiteY1969" fmla="*/ 3120160 h 3939515"/>
              <a:gd name="connsiteX1970" fmla="*/ 303466 w 5084743"/>
              <a:gd name="connsiteY1970" fmla="*/ 3119734 h 3939515"/>
              <a:gd name="connsiteX1971" fmla="*/ 305219 w 5084743"/>
              <a:gd name="connsiteY1971" fmla="*/ 3121806 h 3939515"/>
              <a:gd name="connsiteX1972" fmla="*/ 272065 w 5084743"/>
              <a:gd name="connsiteY1972" fmla="*/ 3117992 h 3939515"/>
              <a:gd name="connsiteX1973" fmla="*/ 394754 w 5084743"/>
              <a:gd name="connsiteY1973" fmla="*/ 3091274 h 3939515"/>
              <a:gd name="connsiteX1974" fmla="*/ 414794 w 5084743"/>
              <a:gd name="connsiteY1974" fmla="*/ 3072551 h 3939515"/>
              <a:gd name="connsiteX1975" fmla="*/ 524760 w 5084743"/>
              <a:gd name="connsiteY1975" fmla="*/ 3035355 h 3939515"/>
              <a:gd name="connsiteX1976" fmla="*/ 556371 w 5084743"/>
              <a:gd name="connsiteY1976" fmla="*/ 3028053 h 3939515"/>
              <a:gd name="connsiteX1977" fmla="*/ 585897 w 5084743"/>
              <a:gd name="connsiteY1977" fmla="*/ 3021422 h 3939515"/>
              <a:gd name="connsiteX1978" fmla="*/ 641525 w 5084743"/>
              <a:gd name="connsiteY1978" fmla="*/ 2991388 h 3939515"/>
              <a:gd name="connsiteX1979" fmla="*/ 660955 w 5084743"/>
              <a:gd name="connsiteY1979" fmla="*/ 2981696 h 3939515"/>
              <a:gd name="connsiteX1980" fmla="*/ 654764 w 5084743"/>
              <a:gd name="connsiteY1980" fmla="*/ 2979435 h 3939515"/>
              <a:gd name="connsiteX1981" fmla="*/ 607170 w 5084743"/>
              <a:gd name="connsiteY1981" fmla="*/ 2983657 h 3939515"/>
              <a:gd name="connsiteX1982" fmla="*/ 530490 w 5084743"/>
              <a:gd name="connsiteY1982" fmla="*/ 2993819 h 3939515"/>
              <a:gd name="connsiteX1983" fmla="*/ 428967 w 5084743"/>
              <a:gd name="connsiteY1983" fmla="*/ 3013415 h 3939515"/>
              <a:gd name="connsiteX1984" fmla="*/ 169345 w 5084743"/>
              <a:gd name="connsiteY1984" fmla="*/ 3062331 h 3939515"/>
              <a:gd name="connsiteX1985" fmla="*/ 76044 w 5084743"/>
              <a:gd name="connsiteY1985" fmla="*/ 3079805 h 3939515"/>
              <a:gd name="connsiteX1986" fmla="*/ 78649 w 5084743"/>
              <a:gd name="connsiteY1986" fmla="*/ 3071945 h 3939515"/>
              <a:gd name="connsiteX1987" fmla="*/ 79568 w 5084743"/>
              <a:gd name="connsiteY1987" fmla="*/ 3069682 h 3939515"/>
              <a:gd name="connsiteX1988" fmla="*/ 227551 w 5084743"/>
              <a:gd name="connsiteY1988" fmla="*/ 3037226 h 3939515"/>
              <a:gd name="connsiteX1989" fmla="*/ 367451 w 5084743"/>
              <a:gd name="connsiteY1989" fmla="*/ 3006887 h 3939515"/>
              <a:gd name="connsiteX1990" fmla="*/ 378721 w 5084743"/>
              <a:gd name="connsiteY1990" fmla="*/ 2974183 h 3939515"/>
              <a:gd name="connsiteX1991" fmla="*/ 441940 w 5084743"/>
              <a:gd name="connsiteY1991" fmla="*/ 2954006 h 3939515"/>
              <a:gd name="connsiteX1992" fmla="*/ 502666 w 5084743"/>
              <a:gd name="connsiteY1992" fmla="*/ 2928216 h 3939515"/>
              <a:gd name="connsiteX1993" fmla="*/ 710200 w 5084743"/>
              <a:gd name="connsiteY1993" fmla="*/ 2874931 h 3939515"/>
              <a:gd name="connsiteX1994" fmla="*/ 776190 w 5084743"/>
              <a:gd name="connsiteY1994" fmla="*/ 2859171 h 3939515"/>
              <a:gd name="connsiteX1995" fmla="*/ 740654 w 5084743"/>
              <a:gd name="connsiteY1995" fmla="*/ 2860955 h 3939515"/>
              <a:gd name="connsiteX1996" fmla="*/ 728266 w 5084743"/>
              <a:gd name="connsiteY1996" fmla="*/ 2863497 h 3939515"/>
              <a:gd name="connsiteX1997" fmla="*/ 728595 w 5084743"/>
              <a:gd name="connsiteY1997" fmla="*/ 2863392 h 3939515"/>
              <a:gd name="connsiteX1998" fmla="*/ 726132 w 5084743"/>
              <a:gd name="connsiteY1998" fmla="*/ 2863933 h 3939515"/>
              <a:gd name="connsiteX1999" fmla="*/ 722285 w 5084743"/>
              <a:gd name="connsiteY1999" fmla="*/ 2864724 h 3939515"/>
              <a:gd name="connsiteX2000" fmla="*/ 721181 w 5084743"/>
              <a:gd name="connsiteY2000" fmla="*/ 2865023 h 3939515"/>
              <a:gd name="connsiteX2001" fmla="*/ 726132 w 5084743"/>
              <a:gd name="connsiteY2001" fmla="*/ 2863933 h 3939515"/>
              <a:gd name="connsiteX2002" fmla="*/ 728266 w 5084743"/>
              <a:gd name="connsiteY2002" fmla="*/ 2863497 h 3939515"/>
              <a:gd name="connsiteX2003" fmla="*/ 633833 w 5084743"/>
              <a:gd name="connsiteY2003" fmla="*/ 2893358 h 3939515"/>
              <a:gd name="connsiteX2004" fmla="*/ 553550 w 5084743"/>
              <a:gd name="connsiteY2004" fmla="*/ 2909627 h 3939515"/>
              <a:gd name="connsiteX2005" fmla="*/ 528767 w 5084743"/>
              <a:gd name="connsiteY2005" fmla="*/ 2899539 h 3939515"/>
              <a:gd name="connsiteX2006" fmla="*/ 467191 w 5084743"/>
              <a:gd name="connsiteY2006" fmla="*/ 2912530 h 3939515"/>
              <a:gd name="connsiteX2007" fmla="*/ 420506 w 5084743"/>
              <a:gd name="connsiteY2007" fmla="*/ 2910031 h 3939515"/>
              <a:gd name="connsiteX2008" fmla="*/ 510430 w 5084743"/>
              <a:gd name="connsiteY2008" fmla="*/ 2891559 h 3939515"/>
              <a:gd name="connsiteX2009" fmla="*/ 542806 w 5084743"/>
              <a:gd name="connsiteY2009" fmla="*/ 2871248 h 3939515"/>
              <a:gd name="connsiteX2010" fmla="*/ 578801 w 5084743"/>
              <a:gd name="connsiteY2010" fmla="*/ 2868151 h 3939515"/>
              <a:gd name="connsiteX2011" fmla="*/ 610441 w 5084743"/>
              <a:gd name="connsiteY2011" fmla="*/ 2848304 h 3939515"/>
              <a:gd name="connsiteX2012" fmla="*/ 702746 w 5084743"/>
              <a:gd name="connsiteY2012" fmla="*/ 2822184 h 3939515"/>
              <a:gd name="connsiteX2013" fmla="*/ 762735 w 5084743"/>
              <a:gd name="connsiteY2013" fmla="*/ 2796858 h 3939515"/>
              <a:gd name="connsiteX2014" fmla="*/ 564491 w 5084743"/>
              <a:gd name="connsiteY2014" fmla="*/ 2845340 h 3939515"/>
              <a:gd name="connsiteX2015" fmla="*/ 393474 w 5084743"/>
              <a:gd name="connsiteY2015" fmla="*/ 2876743 h 3939515"/>
              <a:gd name="connsiteX2016" fmla="*/ 345879 w 5084743"/>
              <a:gd name="connsiteY2016" fmla="*/ 2880966 h 3939515"/>
              <a:gd name="connsiteX2017" fmla="*/ 551307 w 5084743"/>
              <a:gd name="connsiteY2017" fmla="*/ 2834130 h 3939515"/>
              <a:gd name="connsiteX2018" fmla="*/ 604572 w 5084743"/>
              <a:gd name="connsiteY2018" fmla="*/ 2807891 h 3939515"/>
              <a:gd name="connsiteX2019" fmla="*/ 487483 w 5084743"/>
              <a:gd name="connsiteY2019" fmla="*/ 2823922 h 3939515"/>
              <a:gd name="connsiteX2020" fmla="*/ 124008 w 5084743"/>
              <a:gd name="connsiteY2020" fmla="*/ 2896075 h 3939515"/>
              <a:gd name="connsiteX2021" fmla="*/ 122829 w 5084743"/>
              <a:gd name="connsiteY2021" fmla="*/ 2896303 h 3939515"/>
              <a:gd name="connsiteX2022" fmla="*/ 122913 w 5084743"/>
              <a:gd name="connsiteY2022" fmla="*/ 2896238 h 3939515"/>
              <a:gd name="connsiteX2023" fmla="*/ 243048 w 5084743"/>
              <a:gd name="connsiteY2023" fmla="*/ 2852345 h 3939515"/>
              <a:gd name="connsiteX2024" fmla="*/ 561632 w 5084743"/>
              <a:gd name="connsiteY2024" fmla="*/ 2791473 h 3939515"/>
              <a:gd name="connsiteX2025" fmla="*/ 740168 w 5084743"/>
              <a:gd name="connsiteY2025" fmla="*/ 2760911 h 3939515"/>
              <a:gd name="connsiteX2026" fmla="*/ 797047 w 5084743"/>
              <a:gd name="connsiteY2026" fmla="*/ 2767115 h 3939515"/>
              <a:gd name="connsiteX2027" fmla="*/ 877347 w 5084743"/>
              <a:gd name="connsiteY2027" fmla="*/ 2756679 h 3939515"/>
              <a:gd name="connsiteX2028" fmla="*/ 950268 w 5084743"/>
              <a:gd name="connsiteY2028" fmla="*/ 2746048 h 3939515"/>
              <a:gd name="connsiteX2029" fmla="*/ 1002039 w 5084743"/>
              <a:gd name="connsiteY2029" fmla="*/ 2687521 h 3939515"/>
              <a:gd name="connsiteX2030" fmla="*/ 1496392 w 5084743"/>
              <a:gd name="connsiteY2030" fmla="*/ 2309501 h 3939515"/>
              <a:gd name="connsiteX2031" fmla="*/ 1605489 w 5084743"/>
              <a:gd name="connsiteY2031" fmla="*/ 2227862 h 3939515"/>
              <a:gd name="connsiteX2032" fmla="*/ 1714589 w 5084743"/>
              <a:gd name="connsiteY2032" fmla="*/ 2145508 h 3939515"/>
              <a:gd name="connsiteX2033" fmla="*/ 1806872 w 5084743"/>
              <a:gd name="connsiteY2033" fmla="*/ 2082509 h 3939515"/>
              <a:gd name="connsiteX2034" fmla="*/ 1899194 w 5084743"/>
              <a:gd name="connsiteY2034" fmla="*/ 2019511 h 3939515"/>
              <a:gd name="connsiteX2035" fmla="*/ 2033474 w 5084743"/>
              <a:gd name="connsiteY2035" fmla="*/ 1908333 h 3939515"/>
              <a:gd name="connsiteX2036" fmla="*/ 2167718 w 5084743"/>
              <a:gd name="connsiteY2036" fmla="*/ 1797155 h 3939515"/>
              <a:gd name="connsiteX2037" fmla="*/ 2184495 w 5084743"/>
              <a:gd name="connsiteY2037" fmla="*/ 1774913 h 3939515"/>
              <a:gd name="connsiteX2038" fmla="*/ 2201307 w 5084743"/>
              <a:gd name="connsiteY2038" fmla="*/ 1752703 h 3939515"/>
              <a:gd name="connsiteX2039" fmla="*/ 2200242 w 5084743"/>
              <a:gd name="connsiteY2039" fmla="*/ 1738793 h 3939515"/>
              <a:gd name="connsiteX2040" fmla="*/ 2192899 w 5084743"/>
              <a:gd name="connsiteY2040" fmla="*/ 1730461 h 3939515"/>
              <a:gd name="connsiteX2041" fmla="*/ 2176123 w 5084743"/>
              <a:gd name="connsiteY2041" fmla="*/ 1724884 h 3939515"/>
              <a:gd name="connsiteX2042" fmla="*/ 2159348 w 5084743"/>
              <a:gd name="connsiteY2042" fmla="*/ 1730461 h 3939515"/>
              <a:gd name="connsiteX2043" fmla="*/ 2112141 w 5084743"/>
              <a:gd name="connsiteY2043" fmla="*/ 1746218 h 3939515"/>
              <a:gd name="connsiteX2044" fmla="*/ 2058619 w 5084743"/>
              <a:gd name="connsiteY2044" fmla="*/ 1767520 h 3939515"/>
              <a:gd name="connsiteX2045" fmla="*/ 2186622 w 5084743"/>
              <a:gd name="connsiteY2045" fmla="*/ 1665615 h 3939515"/>
              <a:gd name="connsiteX2046" fmla="*/ 2327180 w 5084743"/>
              <a:gd name="connsiteY2046" fmla="*/ 1597042 h 3939515"/>
              <a:gd name="connsiteX2047" fmla="*/ 2295684 w 5084743"/>
              <a:gd name="connsiteY2047" fmla="*/ 1635040 h 3939515"/>
              <a:gd name="connsiteX2048" fmla="*/ 2251633 w 5084743"/>
              <a:gd name="connsiteY2048" fmla="*/ 1656343 h 3939515"/>
              <a:gd name="connsiteX2049" fmla="*/ 2213896 w 5084743"/>
              <a:gd name="connsiteY2049" fmla="*/ 1687825 h 3939515"/>
              <a:gd name="connsiteX2050" fmla="*/ 2226452 w 5084743"/>
              <a:gd name="connsiteY2050" fmla="*/ 1730460 h 3939515"/>
              <a:gd name="connsiteX2051" fmla="*/ 2255855 w 5084743"/>
              <a:gd name="connsiteY2051" fmla="*/ 1708218 h 3939515"/>
              <a:gd name="connsiteX2052" fmla="*/ 2285221 w 5084743"/>
              <a:gd name="connsiteY2052" fmla="*/ 1685976 h 3939515"/>
              <a:gd name="connsiteX2053" fmla="*/ 2351297 w 5084743"/>
              <a:gd name="connsiteY2053" fmla="*/ 1612799 h 3939515"/>
              <a:gd name="connsiteX2054" fmla="*/ 2385913 w 5084743"/>
              <a:gd name="connsiteY2054" fmla="*/ 1522922 h 3939515"/>
              <a:gd name="connsiteX2055" fmla="*/ 2411096 w 5084743"/>
              <a:gd name="connsiteY2055" fmla="*/ 1500680 h 3939515"/>
              <a:gd name="connsiteX2056" fmla="*/ 2461423 w 5084743"/>
              <a:gd name="connsiteY2056" fmla="*/ 1467349 h 3939515"/>
              <a:gd name="connsiteX2057" fmla="*/ 2486606 w 5084743"/>
              <a:gd name="connsiteY2057" fmla="*/ 1411745 h 3939515"/>
              <a:gd name="connsiteX2058" fmla="*/ 2492882 w 5084743"/>
              <a:gd name="connsiteY2058" fmla="*/ 1400622 h 3939515"/>
              <a:gd name="connsiteX2059" fmla="*/ 2511787 w 5084743"/>
              <a:gd name="connsiteY2059" fmla="*/ 1389501 h 3939515"/>
              <a:gd name="connsiteX2060" fmla="*/ 2533726 w 5084743"/>
              <a:gd name="connsiteY2060" fmla="*/ 1380017 h 3939515"/>
              <a:gd name="connsiteX2061" fmla="*/ 2269720 w 5084743"/>
              <a:gd name="connsiteY2061" fmla="*/ 1314403 h 3939515"/>
              <a:gd name="connsiteX2062" fmla="*/ 2102911 w 5084743"/>
              <a:gd name="connsiteY2062" fmla="*/ 1262499 h 3939515"/>
              <a:gd name="connsiteX2063" fmla="*/ 1990900 w 5084743"/>
              <a:gd name="connsiteY2063" fmla="*/ 1223307 h 3939515"/>
              <a:gd name="connsiteX2064" fmla="*/ 2022776 w 5084743"/>
              <a:gd name="connsiteY2064" fmla="*/ 1243900 h 3939515"/>
              <a:gd name="connsiteX2065" fmla="*/ 2041615 w 5084743"/>
              <a:gd name="connsiteY2065" fmla="*/ 1246646 h 3939515"/>
              <a:gd name="connsiteX2066" fmla="*/ 2316866 w 5084743"/>
              <a:gd name="connsiteY2066" fmla="*/ 1337011 h 3939515"/>
              <a:gd name="connsiteX2067" fmla="*/ 2264348 w 5084743"/>
              <a:gd name="connsiteY2067" fmla="*/ 1328381 h 3939515"/>
              <a:gd name="connsiteX2068" fmla="*/ 2042177 w 5084743"/>
              <a:gd name="connsiteY2068" fmla="*/ 1255205 h 3939515"/>
              <a:gd name="connsiteX2069" fmla="*/ 1890291 w 5084743"/>
              <a:gd name="connsiteY2069" fmla="*/ 1204544 h 3939515"/>
              <a:gd name="connsiteX2070" fmla="*/ 1907458 w 5084743"/>
              <a:gd name="connsiteY2070" fmla="*/ 1223334 h 3939515"/>
              <a:gd name="connsiteX2071" fmla="*/ 1822848 w 5084743"/>
              <a:gd name="connsiteY2071" fmla="*/ 1194673 h 3939515"/>
              <a:gd name="connsiteX2072" fmla="*/ 1718956 w 5084743"/>
              <a:gd name="connsiteY2072" fmla="*/ 1122661 h 3939515"/>
              <a:gd name="connsiteX2073" fmla="*/ 1721956 w 5084743"/>
              <a:gd name="connsiteY2073" fmla="*/ 1116604 h 3939515"/>
              <a:gd name="connsiteX2074" fmla="*/ 1723875 w 5084743"/>
              <a:gd name="connsiteY2074" fmla="*/ 1113186 h 3939515"/>
              <a:gd name="connsiteX2075" fmla="*/ 1716293 w 5084743"/>
              <a:gd name="connsiteY2075" fmla="*/ 1110800 h 3939515"/>
              <a:gd name="connsiteX2076" fmla="*/ 1511856 w 5084743"/>
              <a:gd name="connsiteY2076" fmla="*/ 1115296 h 3939515"/>
              <a:gd name="connsiteX2077" fmla="*/ 1405555 w 5084743"/>
              <a:gd name="connsiteY2077" fmla="*/ 1103415 h 3939515"/>
              <a:gd name="connsiteX2078" fmla="*/ 1404107 w 5084743"/>
              <a:gd name="connsiteY2078" fmla="*/ 1108785 h 3939515"/>
              <a:gd name="connsiteX2079" fmla="*/ 1346401 w 5084743"/>
              <a:gd name="connsiteY2079" fmla="*/ 1109691 h 3939515"/>
              <a:gd name="connsiteX2080" fmla="*/ 1295009 w 5084743"/>
              <a:gd name="connsiteY2080" fmla="*/ 1116209 h 3939515"/>
              <a:gd name="connsiteX2081" fmla="*/ 1269827 w 5084743"/>
              <a:gd name="connsiteY2081" fmla="*/ 1127104 h 3939515"/>
              <a:gd name="connsiteX2082" fmla="*/ 1258142 w 5084743"/>
              <a:gd name="connsiteY2082" fmla="*/ 1132172 h 3939515"/>
              <a:gd name="connsiteX2083" fmla="*/ 1228188 w 5084743"/>
              <a:gd name="connsiteY2083" fmla="*/ 1128980 h 3939515"/>
              <a:gd name="connsiteX2084" fmla="*/ 1183427 w 5084743"/>
              <a:gd name="connsiteY2084" fmla="*/ 1118634 h 3939515"/>
              <a:gd name="connsiteX2085" fmla="*/ 1203367 w 5084743"/>
              <a:gd name="connsiteY2085" fmla="*/ 1096166 h 3939515"/>
              <a:gd name="connsiteX2086" fmla="*/ 1214844 w 5084743"/>
              <a:gd name="connsiteY2086" fmla="*/ 1093076 h 3939515"/>
              <a:gd name="connsiteX2087" fmla="*/ 1190785 w 5084743"/>
              <a:gd name="connsiteY2087" fmla="*/ 1082456 h 3939515"/>
              <a:gd name="connsiteX2088" fmla="*/ 1146956 w 5084743"/>
              <a:gd name="connsiteY2088" fmla="*/ 1077158 h 3939515"/>
              <a:gd name="connsiteX2089" fmla="*/ 1127276 w 5084743"/>
              <a:gd name="connsiteY2089" fmla="*/ 1075864 h 3939515"/>
              <a:gd name="connsiteX2090" fmla="*/ 1122994 w 5084743"/>
              <a:gd name="connsiteY2090" fmla="*/ 1072600 h 3939515"/>
              <a:gd name="connsiteX2091" fmla="*/ 1107815 w 5084743"/>
              <a:gd name="connsiteY2091" fmla="*/ 1063272 h 3939515"/>
              <a:gd name="connsiteX2092" fmla="*/ 1074467 w 5084743"/>
              <a:gd name="connsiteY2092" fmla="*/ 1058937 h 3939515"/>
              <a:gd name="connsiteX2093" fmla="*/ 1017588 w 5084743"/>
              <a:gd name="connsiteY2093" fmla="*/ 1065142 h 3939515"/>
              <a:gd name="connsiteX2094" fmla="*/ 839053 w 5084743"/>
              <a:gd name="connsiteY2094" fmla="*/ 1034580 h 3939515"/>
              <a:gd name="connsiteX2095" fmla="*/ 520470 w 5084743"/>
              <a:gd name="connsiteY2095" fmla="*/ 973709 h 3939515"/>
              <a:gd name="connsiteX2096" fmla="*/ 400332 w 5084743"/>
              <a:gd name="connsiteY2096" fmla="*/ 929814 h 3939515"/>
              <a:gd name="connsiteX2097" fmla="*/ 400250 w 5084743"/>
              <a:gd name="connsiteY2097" fmla="*/ 929750 h 3939515"/>
              <a:gd name="connsiteX2098" fmla="*/ 401428 w 5084743"/>
              <a:gd name="connsiteY2098" fmla="*/ 929978 h 3939515"/>
              <a:gd name="connsiteX2099" fmla="*/ 764903 w 5084743"/>
              <a:gd name="connsiteY2099" fmla="*/ 1002131 h 3939515"/>
              <a:gd name="connsiteX2100" fmla="*/ 881992 w 5084743"/>
              <a:gd name="connsiteY2100" fmla="*/ 1018162 h 3939515"/>
              <a:gd name="connsiteX2101" fmla="*/ 828727 w 5084743"/>
              <a:gd name="connsiteY2101" fmla="*/ 991923 h 3939515"/>
              <a:gd name="connsiteX2102" fmla="*/ 623299 w 5084743"/>
              <a:gd name="connsiteY2102" fmla="*/ 945087 h 3939515"/>
              <a:gd name="connsiteX2103" fmla="*/ 670894 w 5084743"/>
              <a:gd name="connsiteY2103" fmla="*/ 949310 h 3939515"/>
              <a:gd name="connsiteX2104" fmla="*/ 841910 w 5084743"/>
              <a:gd name="connsiteY2104" fmla="*/ 980712 h 3939515"/>
              <a:gd name="connsiteX2105" fmla="*/ 1040156 w 5084743"/>
              <a:gd name="connsiteY2105" fmla="*/ 1029195 h 3939515"/>
              <a:gd name="connsiteX2106" fmla="*/ 980165 w 5084743"/>
              <a:gd name="connsiteY2106" fmla="*/ 1003866 h 3939515"/>
              <a:gd name="connsiteX2107" fmla="*/ 887861 w 5084743"/>
              <a:gd name="connsiteY2107" fmla="*/ 977749 h 3939515"/>
              <a:gd name="connsiteX2108" fmla="*/ 856221 w 5084743"/>
              <a:gd name="connsiteY2108" fmla="*/ 957901 h 3939515"/>
              <a:gd name="connsiteX2109" fmla="*/ 820226 w 5084743"/>
              <a:gd name="connsiteY2109" fmla="*/ 954804 h 3939515"/>
              <a:gd name="connsiteX2110" fmla="*/ 787850 w 5084743"/>
              <a:gd name="connsiteY2110" fmla="*/ 934493 h 3939515"/>
              <a:gd name="connsiteX2111" fmla="*/ 697927 w 5084743"/>
              <a:gd name="connsiteY2111" fmla="*/ 916023 h 3939515"/>
              <a:gd name="connsiteX2112" fmla="*/ 744611 w 5084743"/>
              <a:gd name="connsiteY2112" fmla="*/ 913522 h 3939515"/>
              <a:gd name="connsiteX2113" fmla="*/ 806187 w 5084743"/>
              <a:gd name="connsiteY2113" fmla="*/ 926514 h 3939515"/>
              <a:gd name="connsiteX2114" fmla="*/ 830971 w 5084743"/>
              <a:gd name="connsiteY2114" fmla="*/ 916425 h 3939515"/>
              <a:gd name="connsiteX2115" fmla="*/ 911254 w 5084743"/>
              <a:gd name="connsiteY2115" fmla="*/ 932695 h 3939515"/>
              <a:gd name="connsiteX2116" fmla="*/ 1005686 w 5084743"/>
              <a:gd name="connsiteY2116" fmla="*/ 962556 h 3939515"/>
              <a:gd name="connsiteX2117" fmla="*/ 1003552 w 5084743"/>
              <a:gd name="connsiteY2117" fmla="*/ 962117 h 3939515"/>
              <a:gd name="connsiteX2118" fmla="*/ 998600 w 5084743"/>
              <a:gd name="connsiteY2118" fmla="*/ 961029 h 3939515"/>
              <a:gd name="connsiteX2119" fmla="*/ 999705 w 5084743"/>
              <a:gd name="connsiteY2119" fmla="*/ 961328 h 3939515"/>
              <a:gd name="connsiteX2120" fmla="*/ 1003552 w 5084743"/>
              <a:gd name="connsiteY2120" fmla="*/ 962117 h 3939515"/>
              <a:gd name="connsiteX2121" fmla="*/ 1006014 w 5084743"/>
              <a:gd name="connsiteY2121" fmla="*/ 962661 h 3939515"/>
              <a:gd name="connsiteX2122" fmla="*/ 1005686 w 5084743"/>
              <a:gd name="connsiteY2122" fmla="*/ 962556 h 3939515"/>
              <a:gd name="connsiteX2123" fmla="*/ 1018074 w 5084743"/>
              <a:gd name="connsiteY2123" fmla="*/ 965098 h 3939515"/>
              <a:gd name="connsiteX2124" fmla="*/ 1053609 w 5084743"/>
              <a:gd name="connsiteY2124" fmla="*/ 966882 h 3939515"/>
              <a:gd name="connsiteX2125" fmla="*/ 987619 w 5084743"/>
              <a:gd name="connsiteY2125" fmla="*/ 951121 h 3939515"/>
              <a:gd name="connsiteX2126" fmla="*/ 780085 w 5084743"/>
              <a:gd name="connsiteY2126" fmla="*/ 897836 h 3939515"/>
              <a:gd name="connsiteX2127" fmla="*/ 719361 w 5084743"/>
              <a:gd name="connsiteY2127" fmla="*/ 872046 h 3939515"/>
              <a:gd name="connsiteX2128" fmla="*/ 656141 w 5084743"/>
              <a:gd name="connsiteY2128" fmla="*/ 851871 h 3939515"/>
              <a:gd name="connsiteX2129" fmla="*/ 644870 w 5084743"/>
              <a:gd name="connsiteY2129" fmla="*/ 819165 h 3939515"/>
              <a:gd name="connsiteX2130" fmla="*/ 504971 w 5084743"/>
              <a:gd name="connsiteY2130" fmla="*/ 788825 h 3939515"/>
              <a:gd name="connsiteX2131" fmla="*/ 356988 w 5084743"/>
              <a:gd name="connsiteY2131" fmla="*/ 756371 h 3939515"/>
              <a:gd name="connsiteX2132" fmla="*/ 356069 w 5084743"/>
              <a:gd name="connsiteY2132" fmla="*/ 754108 h 3939515"/>
              <a:gd name="connsiteX2133" fmla="*/ 353464 w 5084743"/>
              <a:gd name="connsiteY2133" fmla="*/ 746249 h 3939515"/>
              <a:gd name="connsiteX2134" fmla="*/ 446765 w 5084743"/>
              <a:gd name="connsiteY2134" fmla="*/ 763721 h 3939515"/>
              <a:gd name="connsiteX2135" fmla="*/ 706387 w 5084743"/>
              <a:gd name="connsiteY2135" fmla="*/ 812638 h 3939515"/>
              <a:gd name="connsiteX2136" fmla="*/ 807910 w 5084743"/>
              <a:gd name="connsiteY2136" fmla="*/ 832233 h 3939515"/>
              <a:gd name="connsiteX2137" fmla="*/ 884590 w 5084743"/>
              <a:gd name="connsiteY2137" fmla="*/ 842396 h 3939515"/>
              <a:gd name="connsiteX2138" fmla="*/ 932185 w 5084743"/>
              <a:gd name="connsiteY2138" fmla="*/ 846618 h 3939515"/>
              <a:gd name="connsiteX2139" fmla="*/ 963243 w 5084743"/>
              <a:gd name="connsiteY2139" fmla="*/ 828163 h 3939515"/>
              <a:gd name="connsiteX2140" fmla="*/ 802179 w 5084743"/>
              <a:gd name="connsiteY2140" fmla="*/ 790700 h 3939515"/>
              <a:gd name="connsiteX2141" fmla="*/ 787593 w 5084743"/>
              <a:gd name="connsiteY2141" fmla="*/ 786023 h 3939515"/>
              <a:gd name="connsiteX2142" fmla="*/ 683769 w 5084743"/>
              <a:gd name="connsiteY2142" fmla="*/ 771668 h 3939515"/>
              <a:gd name="connsiteX2143" fmla="*/ 569582 w 5084743"/>
              <a:gd name="connsiteY2143" fmla="*/ 755879 h 3939515"/>
              <a:gd name="connsiteX2144" fmla="*/ 565849 w 5084743"/>
              <a:gd name="connsiteY2144" fmla="*/ 749540 h 3939515"/>
              <a:gd name="connsiteX2145" fmla="*/ 576979 w 5084743"/>
              <a:gd name="connsiteY2145" fmla="*/ 749861 h 3939515"/>
              <a:gd name="connsiteX2146" fmla="*/ 670253 w 5084743"/>
              <a:gd name="connsiteY2146" fmla="*/ 759626 h 3939515"/>
              <a:gd name="connsiteX2147" fmla="*/ 714888 w 5084743"/>
              <a:gd name="connsiteY2147" fmla="*/ 761643 h 3939515"/>
              <a:gd name="connsiteX2148" fmla="*/ 692213 w 5084743"/>
              <a:gd name="connsiteY2148" fmla="*/ 753503 h 3939515"/>
              <a:gd name="connsiteX2149" fmla="*/ 689821 w 5084743"/>
              <a:gd name="connsiteY2149" fmla="*/ 751266 h 3939515"/>
              <a:gd name="connsiteX2150" fmla="*/ 612912 w 5084743"/>
              <a:gd name="connsiteY2150" fmla="*/ 742186 h 3939515"/>
              <a:gd name="connsiteX2151" fmla="*/ 623189 w 5084743"/>
              <a:gd name="connsiteY2151" fmla="*/ 734632 h 3939515"/>
              <a:gd name="connsiteX2152" fmla="*/ 677894 w 5084743"/>
              <a:gd name="connsiteY2152" fmla="*/ 740123 h 3939515"/>
              <a:gd name="connsiteX2153" fmla="*/ 672175 w 5084743"/>
              <a:gd name="connsiteY2153" fmla="*/ 734779 h 3939515"/>
              <a:gd name="connsiteX2154" fmla="*/ 549485 w 5084743"/>
              <a:gd name="connsiteY2154" fmla="*/ 708060 h 3939515"/>
              <a:gd name="connsiteX2155" fmla="*/ 582638 w 5084743"/>
              <a:gd name="connsiteY2155" fmla="*/ 704246 h 3939515"/>
              <a:gd name="connsiteX2156" fmla="*/ 580885 w 5084743"/>
              <a:gd name="connsiteY2156" fmla="*/ 706317 h 3939515"/>
              <a:gd name="connsiteX2157" fmla="*/ 575454 w 5084743"/>
              <a:gd name="connsiteY2157" fmla="*/ 705892 h 3939515"/>
              <a:gd name="connsiteX2158" fmla="*/ 579662 w 5084743"/>
              <a:gd name="connsiteY2158" fmla="*/ 707764 h 3939515"/>
              <a:gd name="connsiteX2159" fmla="*/ 580885 w 5084743"/>
              <a:gd name="connsiteY2159" fmla="*/ 706317 h 3939515"/>
              <a:gd name="connsiteX2160" fmla="*/ 590013 w 5084743"/>
              <a:gd name="connsiteY2160" fmla="*/ 707035 h 3939515"/>
              <a:gd name="connsiteX2161" fmla="*/ 597038 w 5084743"/>
              <a:gd name="connsiteY2161" fmla="*/ 709691 h 3939515"/>
              <a:gd name="connsiteX2162" fmla="*/ 604266 w 5084743"/>
              <a:gd name="connsiteY2162" fmla="*/ 710636 h 3939515"/>
              <a:gd name="connsiteX2163" fmla="*/ 625370 w 5084743"/>
              <a:gd name="connsiteY2163" fmla="*/ 698239 h 3939515"/>
              <a:gd name="connsiteX2164" fmla="*/ 743645 w 5084743"/>
              <a:gd name="connsiteY2164" fmla="*/ 722191 h 3939515"/>
              <a:gd name="connsiteX2165" fmla="*/ 761244 w 5084743"/>
              <a:gd name="connsiteY2165" fmla="*/ 713749 h 3939515"/>
              <a:gd name="connsiteX2166" fmla="*/ 901142 w 5084743"/>
              <a:gd name="connsiteY2166" fmla="*/ 744088 h 3939515"/>
              <a:gd name="connsiteX2167" fmla="*/ 964744 w 5084743"/>
              <a:gd name="connsiteY2167" fmla="*/ 763862 h 3939515"/>
              <a:gd name="connsiteX2168" fmla="*/ 973353 w 5084743"/>
              <a:gd name="connsiteY2168" fmla="*/ 765916 h 3939515"/>
              <a:gd name="connsiteX2169" fmla="*/ 1041801 w 5084743"/>
              <a:gd name="connsiteY2169" fmla="*/ 769485 h 3939515"/>
              <a:gd name="connsiteX2170" fmla="*/ 1036213 w 5084743"/>
              <a:gd name="connsiteY2170" fmla="*/ 766239 h 3939515"/>
              <a:gd name="connsiteX2171" fmla="*/ 923433 w 5084743"/>
              <a:gd name="connsiteY2171" fmla="*/ 739613 h 3939515"/>
              <a:gd name="connsiteX2172" fmla="*/ 577785 w 5084743"/>
              <a:gd name="connsiteY2172" fmla="*/ 653137 h 3939515"/>
              <a:gd name="connsiteX2173" fmla="*/ 285309 w 5084743"/>
              <a:gd name="connsiteY2173" fmla="*/ 594700 h 3939515"/>
              <a:gd name="connsiteX2174" fmla="*/ 280544 w 5084743"/>
              <a:gd name="connsiteY2174" fmla="*/ 589733 h 3939515"/>
              <a:gd name="connsiteX2175" fmla="*/ 282233 w 5084743"/>
              <a:gd name="connsiteY2175" fmla="*/ 581462 h 3939515"/>
              <a:gd name="connsiteX2176" fmla="*/ 318561 w 5084743"/>
              <a:gd name="connsiteY2176" fmla="*/ 588062 h 3939515"/>
              <a:gd name="connsiteX2177" fmla="*/ 418551 w 5084743"/>
              <a:gd name="connsiteY2177" fmla="*/ 601313 h 3939515"/>
              <a:gd name="connsiteX2178" fmla="*/ 464113 w 5084743"/>
              <a:gd name="connsiteY2178" fmla="*/ 610412 h 3939515"/>
              <a:gd name="connsiteX2179" fmla="*/ 464113 w 5084743"/>
              <a:gd name="connsiteY2179" fmla="*/ 610412 h 3939515"/>
              <a:gd name="connsiteX2180" fmla="*/ 418551 w 5084743"/>
              <a:gd name="connsiteY2180" fmla="*/ 601313 h 3939515"/>
              <a:gd name="connsiteX2181" fmla="*/ 337100 w 5084743"/>
              <a:gd name="connsiteY2181" fmla="*/ 578431 h 3939515"/>
              <a:gd name="connsiteX2182" fmla="*/ 277420 w 5084743"/>
              <a:gd name="connsiteY2182" fmla="*/ 566486 h 3939515"/>
              <a:gd name="connsiteX2183" fmla="*/ 282601 w 5084743"/>
              <a:gd name="connsiteY2183" fmla="*/ 558670 h 3939515"/>
              <a:gd name="connsiteX2184" fmla="*/ 286970 w 5084743"/>
              <a:gd name="connsiteY2184" fmla="*/ 554928 h 3939515"/>
              <a:gd name="connsiteX2185" fmla="*/ 318355 w 5084743"/>
              <a:gd name="connsiteY2185" fmla="*/ 559991 h 3939515"/>
              <a:gd name="connsiteX2186" fmla="*/ 542767 w 5084743"/>
              <a:gd name="connsiteY2186" fmla="*/ 596178 h 3939515"/>
              <a:gd name="connsiteX2187" fmla="*/ 708002 w 5084743"/>
              <a:gd name="connsiteY2187" fmla="*/ 631899 h 3939515"/>
              <a:gd name="connsiteX2188" fmla="*/ 713368 w 5084743"/>
              <a:gd name="connsiteY2188" fmla="*/ 633193 h 3939515"/>
              <a:gd name="connsiteX2189" fmla="*/ 741465 w 5084743"/>
              <a:gd name="connsiteY2189" fmla="*/ 636360 h 3939515"/>
              <a:gd name="connsiteX2190" fmla="*/ 855021 w 5084743"/>
              <a:gd name="connsiteY2190" fmla="*/ 645621 h 3939515"/>
              <a:gd name="connsiteX2191" fmla="*/ 855272 w 5084743"/>
              <a:gd name="connsiteY2191" fmla="*/ 645585 h 3939515"/>
              <a:gd name="connsiteX2192" fmla="*/ 855869 w 5084743"/>
              <a:gd name="connsiteY2192" fmla="*/ 645690 h 3939515"/>
              <a:gd name="connsiteX2193" fmla="*/ 870392 w 5084743"/>
              <a:gd name="connsiteY2193" fmla="*/ 646875 h 3939515"/>
              <a:gd name="connsiteX2194" fmla="*/ 957192 w 5084743"/>
              <a:gd name="connsiteY2194" fmla="*/ 657071 h 3939515"/>
              <a:gd name="connsiteX2195" fmla="*/ 973613 w 5084743"/>
              <a:gd name="connsiteY2195" fmla="*/ 656239 h 3939515"/>
              <a:gd name="connsiteX2196" fmla="*/ 954579 w 5084743"/>
              <a:gd name="connsiteY2196" fmla="*/ 648615 h 3939515"/>
              <a:gd name="connsiteX2197" fmla="*/ 836356 w 5084743"/>
              <a:gd name="connsiteY2197" fmla="*/ 615263 h 3939515"/>
              <a:gd name="connsiteX2198" fmla="*/ 852310 w 5084743"/>
              <a:gd name="connsiteY2198" fmla="*/ 599635 h 3939515"/>
              <a:gd name="connsiteX2199" fmla="*/ 833915 w 5084743"/>
              <a:gd name="connsiteY2199" fmla="*/ 588094 h 3939515"/>
              <a:gd name="connsiteX2200" fmla="*/ 919426 w 5084743"/>
              <a:gd name="connsiteY2200" fmla="*/ 603797 h 3939515"/>
              <a:gd name="connsiteX2201" fmla="*/ 1006578 w 5084743"/>
              <a:gd name="connsiteY2201" fmla="*/ 626683 h 3939515"/>
              <a:gd name="connsiteX2202" fmla="*/ 1019765 w 5084743"/>
              <a:gd name="connsiteY2202" fmla="*/ 615472 h 3939515"/>
              <a:gd name="connsiteX2203" fmla="*/ 1069238 w 5084743"/>
              <a:gd name="connsiteY2203" fmla="*/ 624462 h 3939515"/>
              <a:gd name="connsiteX2204" fmla="*/ 1092477 w 5084743"/>
              <a:gd name="connsiteY2204" fmla="*/ 629128 h 3939515"/>
              <a:gd name="connsiteX2205" fmla="*/ 1094661 w 5084743"/>
              <a:gd name="connsiteY2205" fmla="*/ 628897 h 3939515"/>
              <a:gd name="connsiteX2206" fmla="*/ 1148686 w 5084743"/>
              <a:gd name="connsiteY2206" fmla="*/ 631739 h 3939515"/>
              <a:gd name="connsiteX2207" fmla="*/ 1142290 w 5084743"/>
              <a:gd name="connsiteY2207" fmla="*/ 627981 h 3939515"/>
              <a:gd name="connsiteX2208" fmla="*/ 1135790 w 5084743"/>
              <a:gd name="connsiteY2208" fmla="*/ 626716 h 3939515"/>
              <a:gd name="connsiteX2209" fmla="*/ 1132595 w 5084743"/>
              <a:gd name="connsiteY2209" fmla="*/ 624644 h 3939515"/>
              <a:gd name="connsiteX2210" fmla="*/ 1125086 w 5084743"/>
              <a:gd name="connsiteY2210" fmla="*/ 622067 h 3939515"/>
              <a:gd name="connsiteX2211" fmla="*/ 1086341 w 5084743"/>
              <a:gd name="connsiteY2211" fmla="*/ 611157 h 3939515"/>
              <a:gd name="connsiteX2212" fmla="*/ 1072366 w 5084743"/>
              <a:gd name="connsiteY2212" fmla="*/ 609595 h 3939515"/>
              <a:gd name="connsiteX2213" fmla="*/ 1027939 w 5084743"/>
              <a:gd name="connsiteY2213" fmla="*/ 598740 h 3939515"/>
              <a:gd name="connsiteX2214" fmla="*/ 1038377 w 5084743"/>
              <a:gd name="connsiteY2214" fmla="*/ 597457 h 3939515"/>
              <a:gd name="connsiteX2215" fmla="*/ 977636 w 5084743"/>
              <a:gd name="connsiteY2215" fmla="*/ 583533 h 3939515"/>
              <a:gd name="connsiteX2216" fmla="*/ 935320 w 5084743"/>
              <a:gd name="connsiteY2216" fmla="*/ 568650 h 3939515"/>
              <a:gd name="connsiteX2217" fmla="*/ 829598 w 5084743"/>
              <a:gd name="connsiteY2217" fmla="*/ 534501 h 3939515"/>
              <a:gd name="connsiteX2218" fmla="*/ 771471 w 5084743"/>
              <a:gd name="connsiteY2218" fmla="*/ 515360 h 3939515"/>
              <a:gd name="connsiteX2219" fmla="*/ 679510 w 5084743"/>
              <a:gd name="connsiteY2219" fmla="*/ 505599 h 3939515"/>
              <a:gd name="connsiteX2220" fmla="*/ 674047 w 5084743"/>
              <a:gd name="connsiteY2220" fmla="*/ 500075 h 3939515"/>
              <a:gd name="connsiteX2221" fmla="*/ 652449 w 5084743"/>
              <a:gd name="connsiteY2221" fmla="*/ 502727 h 3939515"/>
              <a:gd name="connsiteX2222" fmla="*/ 549608 w 5084743"/>
              <a:gd name="connsiteY2222" fmla="*/ 491812 h 3939515"/>
              <a:gd name="connsiteX2223" fmla="*/ 473378 w 5084743"/>
              <a:gd name="connsiteY2223" fmla="*/ 480717 h 3939515"/>
              <a:gd name="connsiteX2224" fmla="*/ 482062 w 5084743"/>
              <a:gd name="connsiteY2224" fmla="*/ 478190 h 3939515"/>
              <a:gd name="connsiteX2225" fmla="*/ 514326 w 5084743"/>
              <a:gd name="connsiteY2225" fmla="*/ 470461 h 3939515"/>
              <a:gd name="connsiteX2226" fmla="*/ 637455 w 5084743"/>
              <a:gd name="connsiteY2226" fmla="*/ 486284 h 3939515"/>
              <a:gd name="connsiteX2227" fmla="*/ 691584 w 5084743"/>
              <a:gd name="connsiteY2227" fmla="*/ 491272 h 3939515"/>
              <a:gd name="connsiteX2228" fmla="*/ 696166 w 5084743"/>
              <a:gd name="connsiteY2228" fmla="*/ 490275 h 3939515"/>
              <a:gd name="connsiteX2229" fmla="*/ 701907 w 5084743"/>
              <a:gd name="connsiteY2229" fmla="*/ 492224 h 3939515"/>
              <a:gd name="connsiteX2230" fmla="*/ 857929 w 5084743"/>
              <a:gd name="connsiteY2230" fmla="*/ 506604 h 3939515"/>
              <a:gd name="connsiteX2231" fmla="*/ 920326 w 5084743"/>
              <a:gd name="connsiteY2231" fmla="*/ 502116 h 3939515"/>
              <a:gd name="connsiteX2232" fmla="*/ 833870 w 5084743"/>
              <a:gd name="connsiteY2232" fmla="*/ 495984 h 3939515"/>
              <a:gd name="connsiteX2233" fmla="*/ 633324 w 5084743"/>
              <a:gd name="connsiteY2233" fmla="*/ 470299 h 3939515"/>
              <a:gd name="connsiteX2234" fmla="*/ 552434 w 5084743"/>
              <a:gd name="connsiteY2234" fmla="*/ 461333 h 3939515"/>
              <a:gd name="connsiteX2235" fmla="*/ 569566 w 5084743"/>
              <a:gd name="connsiteY2235" fmla="*/ 457229 h 3939515"/>
              <a:gd name="connsiteX2236" fmla="*/ 614605 w 5084743"/>
              <a:gd name="connsiteY2236" fmla="*/ 449258 h 3939515"/>
              <a:gd name="connsiteX2237" fmla="*/ 685662 w 5084743"/>
              <a:gd name="connsiteY2237" fmla="*/ 456721 h 3939515"/>
              <a:gd name="connsiteX2238" fmla="*/ 860431 w 5084743"/>
              <a:gd name="connsiteY2238" fmla="*/ 467629 h 3939515"/>
              <a:gd name="connsiteX2239" fmla="*/ 684724 w 5084743"/>
              <a:gd name="connsiteY2239" fmla="*/ 446885 h 3939515"/>
              <a:gd name="connsiteX2240" fmla="*/ 649980 w 5084743"/>
              <a:gd name="connsiteY2240" fmla="*/ 442999 h 3939515"/>
              <a:gd name="connsiteX2241" fmla="*/ 657235 w 5084743"/>
              <a:gd name="connsiteY2241" fmla="*/ 441715 h 3939515"/>
              <a:gd name="connsiteX2242" fmla="*/ 677108 w 5084743"/>
              <a:gd name="connsiteY2242" fmla="*/ 439682 h 3939515"/>
              <a:gd name="connsiteX2243" fmla="*/ 755095 w 5084743"/>
              <a:gd name="connsiteY2243" fmla="*/ 444321 h 3939515"/>
              <a:gd name="connsiteX2244" fmla="*/ 858936 w 5084743"/>
              <a:gd name="connsiteY2244" fmla="*/ 446830 h 3939515"/>
              <a:gd name="connsiteX2245" fmla="*/ 866588 w 5084743"/>
              <a:gd name="connsiteY2245" fmla="*/ 444771 h 3939515"/>
              <a:gd name="connsiteX2246" fmla="*/ 879734 w 5084743"/>
              <a:gd name="connsiteY2246" fmla="*/ 445335 h 3939515"/>
              <a:gd name="connsiteX2247" fmla="*/ 879734 w 5084743"/>
              <a:gd name="connsiteY2247" fmla="*/ 445335 h 3939515"/>
              <a:gd name="connsiteX2248" fmla="*/ 866588 w 5084743"/>
              <a:gd name="connsiteY2248" fmla="*/ 444771 h 3939515"/>
              <a:gd name="connsiteX2249" fmla="*/ 858936 w 5084743"/>
              <a:gd name="connsiteY2249" fmla="*/ 446830 h 3939515"/>
              <a:gd name="connsiteX2250" fmla="*/ 709431 w 5084743"/>
              <a:gd name="connsiteY2250" fmla="*/ 426078 h 3939515"/>
              <a:gd name="connsiteX2251" fmla="*/ 719781 w 5084743"/>
              <a:gd name="connsiteY2251" fmla="*/ 416709 h 3939515"/>
              <a:gd name="connsiteX2252" fmla="*/ 721098 w 5084743"/>
              <a:gd name="connsiteY2252" fmla="*/ 414738 h 3939515"/>
              <a:gd name="connsiteX2253" fmla="*/ 827149 w 5084743"/>
              <a:gd name="connsiteY2253" fmla="*/ 425295 h 3939515"/>
              <a:gd name="connsiteX2254" fmla="*/ 975779 w 5084743"/>
              <a:gd name="connsiteY2254" fmla="*/ 423579 h 3939515"/>
              <a:gd name="connsiteX2255" fmla="*/ 1014114 w 5084743"/>
              <a:gd name="connsiteY2255" fmla="*/ 426255 h 3939515"/>
              <a:gd name="connsiteX2256" fmla="*/ 1038347 w 5084743"/>
              <a:gd name="connsiteY2256" fmla="*/ 419730 h 3939515"/>
              <a:gd name="connsiteX2257" fmla="*/ 897540 w 5084743"/>
              <a:gd name="connsiteY2257" fmla="*/ 402241 h 3939515"/>
              <a:gd name="connsiteX2258" fmla="*/ 737847 w 5084743"/>
              <a:gd name="connsiteY2258" fmla="*/ 383839 h 3939515"/>
              <a:gd name="connsiteX2259" fmla="*/ 738031 w 5084743"/>
              <a:gd name="connsiteY2259" fmla="*/ 383353 h 3939515"/>
              <a:gd name="connsiteX2260" fmla="*/ 749558 w 5084743"/>
              <a:gd name="connsiteY2260" fmla="*/ 375021 h 3939515"/>
              <a:gd name="connsiteX2261" fmla="*/ 751762 w 5084743"/>
              <a:gd name="connsiteY2261" fmla="*/ 373533 h 3939515"/>
              <a:gd name="connsiteX2262" fmla="*/ 867593 w 5084743"/>
              <a:gd name="connsiteY2262" fmla="*/ 384998 h 3939515"/>
              <a:gd name="connsiteX2263" fmla="*/ 940902 w 5084743"/>
              <a:gd name="connsiteY2263" fmla="*/ 390566 h 3939515"/>
              <a:gd name="connsiteX2264" fmla="*/ 954784 w 5084743"/>
              <a:gd name="connsiteY2264" fmla="*/ 378621 h 3939515"/>
              <a:gd name="connsiteX2265" fmla="*/ 975583 w 5084743"/>
              <a:gd name="connsiteY2265" fmla="*/ 377126 h 3939515"/>
              <a:gd name="connsiteX2266" fmla="*/ 889692 w 5084743"/>
              <a:gd name="connsiteY2266" fmla="*/ 357847 h 3939515"/>
              <a:gd name="connsiteX2267" fmla="*/ 893495 w 5084743"/>
              <a:gd name="connsiteY2267" fmla="*/ 354386 h 3939515"/>
              <a:gd name="connsiteX2268" fmla="*/ 897981 w 5084743"/>
              <a:gd name="connsiteY2268" fmla="*/ 355615 h 3939515"/>
              <a:gd name="connsiteX2269" fmla="*/ 894498 w 5084743"/>
              <a:gd name="connsiteY2269" fmla="*/ 353474 h 3939515"/>
              <a:gd name="connsiteX2270" fmla="*/ 893495 w 5084743"/>
              <a:gd name="connsiteY2270" fmla="*/ 354386 h 3939515"/>
              <a:gd name="connsiteX2271" fmla="*/ 868008 w 5084743"/>
              <a:gd name="connsiteY2271" fmla="*/ 347407 h 3939515"/>
              <a:gd name="connsiteX2272" fmla="*/ 835791 w 5084743"/>
              <a:gd name="connsiteY2272" fmla="*/ 343719 h 3939515"/>
              <a:gd name="connsiteX2273" fmla="*/ 798575 w 5084743"/>
              <a:gd name="connsiteY2273" fmla="*/ 341910 h 3939515"/>
              <a:gd name="connsiteX2274" fmla="*/ 822866 w 5084743"/>
              <a:gd name="connsiteY2274" fmla="*/ 325498 h 3939515"/>
              <a:gd name="connsiteX2275" fmla="*/ 810088 w 5084743"/>
              <a:gd name="connsiteY2275" fmla="*/ 323581 h 3939515"/>
              <a:gd name="connsiteX2276" fmla="*/ 795536 w 5084743"/>
              <a:gd name="connsiteY2276" fmla="*/ 318692 h 3939515"/>
              <a:gd name="connsiteX2277" fmla="*/ 667217 w 5084743"/>
              <a:gd name="connsiteY2277" fmla="*/ 286646 h 3939515"/>
              <a:gd name="connsiteX2278" fmla="*/ 624574 w 5084743"/>
              <a:gd name="connsiteY2278" fmla="*/ 276964 h 3939515"/>
              <a:gd name="connsiteX2279" fmla="*/ 619326 w 5084743"/>
              <a:gd name="connsiteY2279" fmla="*/ 274204 h 3939515"/>
              <a:gd name="connsiteX2280" fmla="*/ 590821 w 5084743"/>
              <a:gd name="connsiteY2280" fmla="*/ 269302 h 3939515"/>
              <a:gd name="connsiteX2281" fmla="*/ 544256 w 5084743"/>
              <a:gd name="connsiteY2281" fmla="*/ 258728 h 3939515"/>
              <a:gd name="connsiteX2282" fmla="*/ 436483 w 5084743"/>
              <a:gd name="connsiteY2282" fmla="*/ 231115 h 3939515"/>
              <a:gd name="connsiteX2283" fmla="*/ 716310 w 5084743"/>
              <a:gd name="connsiteY2283" fmla="*/ 282964 h 3939515"/>
              <a:gd name="connsiteX2284" fmla="*/ 841960 w 5084743"/>
              <a:gd name="connsiteY2284" fmla="*/ 312602 h 3939515"/>
              <a:gd name="connsiteX2285" fmla="*/ 892206 w 5084743"/>
              <a:gd name="connsiteY2285" fmla="*/ 278660 h 3939515"/>
              <a:gd name="connsiteX2286" fmla="*/ 969046 w 5084743"/>
              <a:gd name="connsiteY2286" fmla="*/ 241596 h 3939515"/>
              <a:gd name="connsiteX2287" fmla="*/ 1024109 w 5084743"/>
              <a:gd name="connsiteY2287" fmla="*/ 232632 h 3939515"/>
              <a:gd name="connsiteX2288" fmla="*/ 950194 w 5084743"/>
              <a:gd name="connsiteY2288" fmla="*/ 209862 h 3939515"/>
              <a:gd name="connsiteX2289" fmla="*/ 827504 w 5084743"/>
              <a:gd name="connsiteY2289" fmla="*/ 183142 h 3939515"/>
              <a:gd name="connsiteX2290" fmla="*/ 899034 w 5084743"/>
              <a:gd name="connsiteY2290" fmla="*/ 190075 h 3939515"/>
              <a:gd name="connsiteX2291" fmla="*/ 1049945 w 5084743"/>
              <a:gd name="connsiteY2291" fmla="*/ 217980 h 3939515"/>
              <a:gd name="connsiteX2292" fmla="*/ 1095330 w 5084743"/>
              <a:gd name="connsiteY2292" fmla="*/ 226686 h 3939515"/>
              <a:gd name="connsiteX2293" fmla="*/ 1167544 w 5084743"/>
              <a:gd name="connsiteY2293" fmla="*/ 226487 h 3939515"/>
              <a:gd name="connsiteX2294" fmla="*/ 1157256 w 5084743"/>
              <a:gd name="connsiteY2294" fmla="*/ 223037 h 3939515"/>
              <a:gd name="connsiteX2295" fmla="*/ 1131568 w 5084743"/>
              <a:gd name="connsiteY2295" fmla="*/ 214949 h 3939515"/>
              <a:gd name="connsiteX2296" fmla="*/ 1063934 w 5084743"/>
              <a:gd name="connsiteY2296" fmla="*/ 192003 h 3939515"/>
              <a:gd name="connsiteX2297" fmla="*/ 1150291 w 5084743"/>
              <a:gd name="connsiteY2297" fmla="*/ 194908 h 3939515"/>
              <a:gd name="connsiteX2298" fmla="*/ 1176998 w 5084743"/>
              <a:gd name="connsiteY2298" fmla="*/ 193203 h 3939515"/>
              <a:gd name="connsiteX2299" fmla="*/ 1132634 w 5084743"/>
              <a:gd name="connsiteY2299" fmla="*/ 183828 h 3939515"/>
              <a:gd name="connsiteX2300" fmla="*/ 1134146 w 5084743"/>
              <a:gd name="connsiteY2300" fmla="*/ 160169 h 3939515"/>
              <a:gd name="connsiteX2301" fmla="*/ 1128475 w 5084743"/>
              <a:gd name="connsiteY2301" fmla="*/ 158541 h 3939515"/>
              <a:gd name="connsiteX2302" fmla="*/ 1143238 w 5084743"/>
              <a:gd name="connsiteY2302" fmla="*/ 160124 h 3939515"/>
              <a:gd name="connsiteX2303" fmla="*/ 1207171 w 5084743"/>
              <a:gd name="connsiteY2303" fmla="*/ 165840 h 3939515"/>
              <a:gd name="connsiteX2304" fmla="*/ 1235235 w 5084743"/>
              <a:gd name="connsiteY2304" fmla="*/ 162941 h 3939515"/>
              <a:gd name="connsiteX2305" fmla="*/ 1103044 w 5084743"/>
              <a:gd name="connsiteY2305" fmla="*/ 146386 h 3939515"/>
              <a:gd name="connsiteX2306" fmla="*/ 1098193 w 5084743"/>
              <a:gd name="connsiteY2306" fmla="*/ 137333 h 3939515"/>
              <a:gd name="connsiteX2307" fmla="*/ 1070990 w 5084743"/>
              <a:gd name="connsiteY2307" fmla="*/ 132649 h 3939515"/>
              <a:gd name="connsiteX2308" fmla="*/ 1051522 w 5084743"/>
              <a:gd name="connsiteY2308" fmla="*/ 132055 h 3939515"/>
              <a:gd name="connsiteX2309" fmla="*/ 1046570 w 5084743"/>
              <a:gd name="connsiteY2309" fmla="*/ 127536 h 3939515"/>
              <a:gd name="connsiteX2310" fmla="*/ 1071775 w 5084743"/>
              <a:gd name="connsiteY2310" fmla="*/ 127197 h 3939515"/>
              <a:gd name="connsiteX2311" fmla="*/ 1101324 w 5084743"/>
              <a:gd name="connsiteY2311" fmla="*/ 132403 h 3939515"/>
              <a:gd name="connsiteX2312" fmla="*/ 1095650 w 5084743"/>
              <a:gd name="connsiteY2312" fmla="*/ 110386 h 3939515"/>
              <a:gd name="connsiteX2313" fmla="*/ 1194405 w 5084743"/>
              <a:gd name="connsiteY2313" fmla="*/ 134396 h 3939515"/>
              <a:gd name="connsiteX2314" fmla="*/ 1117135 w 5084743"/>
              <a:gd name="connsiteY2314" fmla="*/ 110005 h 3939515"/>
              <a:gd name="connsiteX2315" fmla="*/ 1099442 w 5084743"/>
              <a:gd name="connsiteY2315" fmla="*/ 105382 h 3939515"/>
              <a:gd name="connsiteX2316" fmla="*/ 1173608 w 5084743"/>
              <a:gd name="connsiteY2316" fmla="*/ 112941 h 3939515"/>
              <a:gd name="connsiteX2317" fmla="*/ 1267376 w 5084743"/>
              <a:gd name="connsiteY2317" fmla="*/ 121443 h 3939515"/>
              <a:gd name="connsiteX2318" fmla="*/ 1366653 w 5084743"/>
              <a:gd name="connsiteY2318" fmla="*/ 131846 h 3939515"/>
              <a:gd name="connsiteX2319" fmla="*/ 1377807 w 5084743"/>
              <a:gd name="connsiteY2319" fmla="*/ 120040 h 3939515"/>
              <a:gd name="connsiteX2320" fmla="*/ 1471979 w 5084743"/>
              <a:gd name="connsiteY2320" fmla="*/ 132695 h 3939515"/>
              <a:gd name="connsiteX2321" fmla="*/ 1674631 w 5084743"/>
              <a:gd name="connsiteY2321" fmla="*/ 159329 h 3939515"/>
              <a:gd name="connsiteX2322" fmla="*/ 1706219 w 5084743"/>
              <a:gd name="connsiteY2322" fmla="*/ 156097 h 3939515"/>
              <a:gd name="connsiteX2323" fmla="*/ 1633522 w 5084743"/>
              <a:gd name="connsiteY2323" fmla="*/ 147609 h 3939515"/>
              <a:gd name="connsiteX2324" fmla="*/ 1481207 w 5084743"/>
              <a:gd name="connsiteY2324" fmla="*/ 127263 h 3939515"/>
              <a:gd name="connsiteX2325" fmla="*/ 1453870 w 5084743"/>
              <a:gd name="connsiteY2325" fmla="*/ 115209 h 3939515"/>
              <a:gd name="connsiteX2326" fmla="*/ 1676178 w 5084743"/>
              <a:gd name="connsiteY2326" fmla="*/ 143193 h 3939515"/>
              <a:gd name="connsiteX2327" fmla="*/ 1699094 w 5084743"/>
              <a:gd name="connsiteY2327" fmla="*/ 134310 h 3939515"/>
              <a:gd name="connsiteX2328" fmla="*/ 1758545 w 5084743"/>
              <a:gd name="connsiteY2328" fmla="*/ 144692 h 3939515"/>
              <a:gd name="connsiteX2329" fmla="*/ 1776878 w 5084743"/>
              <a:gd name="connsiteY2329" fmla="*/ 147191 h 3939515"/>
              <a:gd name="connsiteX2330" fmla="*/ 1829963 w 5084743"/>
              <a:gd name="connsiteY2330" fmla="*/ 139363 h 3939515"/>
              <a:gd name="connsiteX2331" fmla="*/ 1672229 w 5084743"/>
              <a:gd name="connsiteY2331" fmla="*/ 118606 h 3939515"/>
              <a:gd name="connsiteX2332" fmla="*/ 1519977 w 5084743"/>
              <a:gd name="connsiteY2332" fmla="*/ 103575 h 3939515"/>
              <a:gd name="connsiteX2333" fmla="*/ 1504120 w 5084743"/>
              <a:gd name="connsiteY2333" fmla="*/ 91195 h 3939515"/>
              <a:gd name="connsiteX2334" fmla="*/ 1696966 w 5084743"/>
              <a:gd name="connsiteY2334" fmla="*/ 112814 h 3939515"/>
              <a:gd name="connsiteX2335" fmla="*/ 1872106 w 5084743"/>
              <a:gd name="connsiteY2335" fmla="*/ 137814 h 3939515"/>
              <a:gd name="connsiteX2336" fmla="*/ 1915971 w 5084743"/>
              <a:gd name="connsiteY2336" fmla="*/ 137815 h 3939515"/>
              <a:gd name="connsiteX2337" fmla="*/ 1924376 w 5084743"/>
              <a:gd name="connsiteY2337" fmla="*/ 140603 h 3939515"/>
              <a:gd name="connsiteX2338" fmla="*/ 1932745 w 5084743"/>
              <a:gd name="connsiteY2338" fmla="*/ 137814 h 3939515"/>
              <a:gd name="connsiteX2339" fmla="*/ 1987952 w 5084743"/>
              <a:gd name="connsiteY2339" fmla="*/ 121375 h 3939515"/>
              <a:gd name="connsiteX2340" fmla="*/ 1988948 w 5084743"/>
              <a:gd name="connsiteY2340" fmla="*/ 121512 h 3939515"/>
              <a:gd name="connsiteX2341" fmla="*/ 1970124 w 5084743"/>
              <a:gd name="connsiteY2341" fmla="*/ 118222 h 3939515"/>
              <a:gd name="connsiteX2342" fmla="*/ 1732109 w 5084743"/>
              <a:gd name="connsiteY2342" fmla="*/ 89916 h 3939515"/>
              <a:gd name="connsiteX2343" fmla="*/ 1661648 w 5084743"/>
              <a:gd name="connsiteY2343" fmla="*/ 76208 h 3939515"/>
              <a:gd name="connsiteX2344" fmla="*/ 1747963 w 5084743"/>
              <a:gd name="connsiteY2344" fmla="*/ 75108 h 3939515"/>
              <a:gd name="connsiteX2345" fmla="*/ 2003293 w 5084743"/>
              <a:gd name="connsiteY2345" fmla="*/ 113071 h 3939515"/>
              <a:gd name="connsiteX2346" fmla="*/ 2054015 w 5084743"/>
              <a:gd name="connsiteY2346" fmla="*/ 112592 h 3939515"/>
              <a:gd name="connsiteX2347" fmla="*/ 2218648 w 5084743"/>
              <a:gd name="connsiteY2347" fmla="*/ 138954 h 3939515"/>
              <a:gd name="connsiteX2348" fmla="*/ 2262210 w 5084743"/>
              <a:gd name="connsiteY2348" fmla="*/ 148258 h 3939515"/>
              <a:gd name="connsiteX2349" fmla="*/ 2301996 w 5084743"/>
              <a:gd name="connsiteY2349" fmla="*/ 152665 h 3939515"/>
              <a:gd name="connsiteX2350" fmla="*/ 2381899 w 5084743"/>
              <a:gd name="connsiteY2350" fmla="*/ 160485 h 3939515"/>
              <a:gd name="connsiteX2351" fmla="*/ 2370024 w 5084743"/>
              <a:gd name="connsiteY2351" fmla="*/ 156881 h 3939515"/>
              <a:gd name="connsiteX2352" fmla="*/ 2008721 w 5084743"/>
              <a:gd name="connsiteY2352" fmla="*/ 95110 h 3939515"/>
              <a:gd name="connsiteX2353" fmla="*/ 1708420 w 5084743"/>
              <a:gd name="connsiteY2353" fmla="*/ 51145 h 3939515"/>
              <a:gd name="connsiteX2354" fmla="*/ 1508020 w 5084743"/>
              <a:gd name="connsiteY2354" fmla="*/ 25988 h 3939515"/>
              <a:gd name="connsiteX2355" fmla="*/ 1461674 w 5084743"/>
              <a:gd name="connsiteY2355" fmla="*/ 11982 h 3939515"/>
              <a:gd name="connsiteX2356" fmla="*/ 1687457 w 5084743"/>
              <a:gd name="connsiteY2356" fmla="*/ 41016 h 3939515"/>
              <a:gd name="connsiteX2357" fmla="*/ 1929353 w 5084743"/>
              <a:gd name="connsiteY2357" fmla="*/ 71125 h 3939515"/>
              <a:gd name="connsiteX2358" fmla="*/ 1891186 w 5084743"/>
              <a:gd name="connsiteY2358" fmla="*/ 55166 h 3939515"/>
              <a:gd name="connsiteX2359" fmla="*/ 1501969 w 5084743"/>
              <a:gd name="connsiteY2359" fmla="*/ 8353 h 3939515"/>
              <a:gd name="connsiteX2360" fmla="*/ 1476175 w 5084743"/>
              <a:gd name="connsiteY2360" fmla="*/ 82 h 3939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</a:cxnLst>
            <a:rect l="l" t="t" r="r" b="b"/>
            <a:pathLst>
              <a:path w="5084743" h="3939515">
                <a:moveTo>
                  <a:pt x="1421573" y="3763848"/>
                </a:moveTo>
                <a:cubicBezTo>
                  <a:pt x="1423646" y="3764170"/>
                  <a:pt x="1423909" y="3765039"/>
                  <a:pt x="1420143" y="3766177"/>
                </a:cubicBezTo>
                <a:cubicBezTo>
                  <a:pt x="1417893" y="3771283"/>
                  <a:pt x="1409715" y="3769328"/>
                  <a:pt x="1412141" y="3764803"/>
                </a:cubicBezTo>
                <a:cubicBezTo>
                  <a:pt x="1415616" y="3763752"/>
                  <a:pt x="1419501" y="3763526"/>
                  <a:pt x="1421573" y="3763848"/>
                </a:cubicBezTo>
                <a:close/>
                <a:moveTo>
                  <a:pt x="1451479" y="3760816"/>
                </a:moveTo>
                <a:cubicBezTo>
                  <a:pt x="1454293" y="3762021"/>
                  <a:pt x="1453123" y="3764429"/>
                  <a:pt x="1447909" y="3766005"/>
                </a:cubicBezTo>
                <a:cubicBezTo>
                  <a:pt x="1446090" y="3769401"/>
                  <a:pt x="1434027" y="3769488"/>
                  <a:pt x="1430768" y="3766651"/>
                </a:cubicBezTo>
                <a:cubicBezTo>
                  <a:pt x="1429682" y="3765704"/>
                  <a:pt x="1429572" y="3764432"/>
                  <a:pt x="1431150" y="3762850"/>
                </a:cubicBezTo>
                <a:cubicBezTo>
                  <a:pt x="1441867" y="3759611"/>
                  <a:pt x="1448664" y="3759613"/>
                  <a:pt x="1451479" y="3760816"/>
                </a:cubicBezTo>
                <a:close/>
                <a:moveTo>
                  <a:pt x="976218" y="3757565"/>
                </a:moveTo>
                <a:cubicBezTo>
                  <a:pt x="979504" y="3757706"/>
                  <a:pt x="987991" y="3758586"/>
                  <a:pt x="998966" y="3759659"/>
                </a:cubicBezTo>
                <a:lnTo>
                  <a:pt x="1005742" y="3760246"/>
                </a:lnTo>
                <a:lnTo>
                  <a:pt x="935046" y="3761302"/>
                </a:lnTo>
                <a:lnTo>
                  <a:pt x="918371" y="3759118"/>
                </a:lnTo>
                <a:close/>
                <a:moveTo>
                  <a:pt x="1176628" y="3710823"/>
                </a:moveTo>
                <a:lnTo>
                  <a:pt x="1177590" y="3712327"/>
                </a:lnTo>
                <a:cubicBezTo>
                  <a:pt x="1178033" y="3713020"/>
                  <a:pt x="1178255" y="3713366"/>
                  <a:pt x="1177922" y="3712846"/>
                </a:cubicBezTo>
                <a:close/>
                <a:moveTo>
                  <a:pt x="4474112" y="3694497"/>
                </a:moveTo>
                <a:cubicBezTo>
                  <a:pt x="4475277" y="3694297"/>
                  <a:pt x="4477049" y="3695971"/>
                  <a:pt x="4480078" y="3701233"/>
                </a:cubicBezTo>
                <a:cubicBezTo>
                  <a:pt x="4480078" y="3701233"/>
                  <a:pt x="4476251" y="3700203"/>
                  <a:pt x="4471787" y="3699000"/>
                </a:cubicBezTo>
                <a:cubicBezTo>
                  <a:pt x="4472389" y="3696768"/>
                  <a:pt x="4472947" y="3694696"/>
                  <a:pt x="4474112" y="3694497"/>
                </a:cubicBezTo>
                <a:close/>
                <a:moveTo>
                  <a:pt x="1641754" y="3680946"/>
                </a:moveTo>
                <a:lnTo>
                  <a:pt x="1607442" y="3686417"/>
                </a:lnTo>
                <a:lnTo>
                  <a:pt x="1439886" y="3710335"/>
                </a:lnTo>
                <a:lnTo>
                  <a:pt x="1421460" y="3733443"/>
                </a:lnTo>
                <a:lnTo>
                  <a:pt x="1388819" y="3750498"/>
                </a:lnTo>
                <a:lnTo>
                  <a:pt x="1394088" y="3751251"/>
                </a:lnTo>
                <a:cubicBezTo>
                  <a:pt x="1410805" y="3749398"/>
                  <a:pt x="1443827" y="3739419"/>
                  <a:pt x="1454689" y="3736137"/>
                </a:cubicBezTo>
                <a:cubicBezTo>
                  <a:pt x="1525797" y="3726661"/>
                  <a:pt x="1611641" y="3724111"/>
                  <a:pt x="1692705" y="3707831"/>
                </a:cubicBezTo>
                <a:lnTo>
                  <a:pt x="1776632" y="3693157"/>
                </a:lnTo>
                <a:close/>
                <a:moveTo>
                  <a:pt x="1585968" y="3667064"/>
                </a:moveTo>
                <a:lnTo>
                  <a:pt x="1481127" y="3681361"/>
                </a:lnTo>
                <a:lnTo>
                  <a:pt x="1449828" y="3686084"/>
                </a:lnTo>
                <a:lnTo>
                  <a:pt x="1446507" y="3700644"/>
                </a:lnTo>
                <a:lnTo>
                  <a:pt x="1615757" y="3678371"/>
                </a:lnTo>
                <a:lnTo>
                  <a:pt x="1624149" y="3676874"/>
                </a:lnTo>
                <a:close/>
                <a:moveTo>
                  <a:pt x="978779" y="3652984"/>
                </a:moveTo>
                <a:cubicBezTo>
                  <a:pt x="976027" y="3653815"/>
                  <a:pt x="975065" y="3654816"/>
                  <a:pt x="975210" y="3655781"/>
                </a:cubicBezTo>
                <a:cubicBezTo>
                  <a:pt x="975352" y="3656745"/>
                  <a:pt x="976600" y="3657672"/>
                  <a:pt x="978268" y="3658353"/>
                </a:cubicBezTo>
                <a:cubicBezTo>
                  <a:pt x="981603" y="3659716"/>
                  <a:pt x="986619" y="3660097"/>
                  <a:pt x="987832" y="3657834"/>
                </a:cubicBezTo>
                <a:cubicBezTo>
                  <a:pt x="987832" y="3657834"/>
                  <a:pt x="982255" y="3651933"/>
                  <a:pt x="978779" y="3652984"/>
                </a:cubicBezTo>
                <a:close/>
                <a:moveTo>
                  <a:pt x="1516147" y="3651066"/>
                </a:moveTo>
                <a:lnTo>
                  <a:pt x="1513875" y="3651390"/>
                </a:lnTo>
                <a:lnTo>
                  <a:pt x="1449667" y="3659829"/>
                </a:lnTo>
                <a:lnTo>
                  <a:pt x="1450250" y="3661246"/>
                </a:lnTo>
                <a:cubicBezTo>
                  <a:pt x="1452709" y="3664196"/>
                  <a:pt x="1454103" y="3665720"/>
                  <a:pt x="1454435" y="3665883"/>
                </a:cubicBezTo>
                <a:lnTo>
                  <a:pt x="1454182" y="3666991"/>
                </a:lnTo>
                <a:lnTo>
                  <a:pt x="1507388" y="3660780"/>
                </a:lnTo>
                <a:lnTo>
                  <a:pt x="1546088" y="3655709"/>
                </a:lnTo>
                <a:lnTo>
                  <a:pt x="1529980" y="3651066"/>
                </a:lnTo>
                <a:close/>
                <a:moveTo>
                  <a:pt x="854884" y="3641886"/>
                </a:moveTo>
                <a:lnTo>
                  <a:pt x="855213" y="3642224"/>
                </a:lnTo>
                <a:cubicBezTo>
                  <a:pt x="850062" y="3645452"/>
                  <a:pt x="845648" y="3648222"/>
                  <a:pt x="845648" y="3648222"/>
                </a:cubicBezTo>
                <a:lnTo>
                  <a:pt x="846660" y="3644952"/>
                </a:lnTo>
                <a:lnTo>
                  <a:pt x="850362" y="3644372"/>
                </a:lnTo>
                <a:close/>
                <a:moveTo>
                  <a:pt x="850555" y="3637454"/>
                </a:moveTo>
                <a:lnTo>
                  <a:pt x="850648" y="3637549"/>
                </a:lnTo>
                <a:lnTo>
                  <a:pt x="850491" y="3637523"/>
                </a:lnTo>
                <a:close/>
                <a:moveTo>
                  <a:pt x="1102085" y="3635792"/>
                </a:moveTo>
                <a:cubicBezTo>
                  <a:pt x="1100388" y="3634884"/>
                  <a:pt x="1098386" y="3634540"/>
                  <a:pt x="1095436" y="3637328"/>
                </a:cubicBezTo>
                <a:cubicBezTo>
                  <a:pt x="1088719" y="3641254"/>
                  <a:pt x="1100531" y="3641636"/>
                  <a:pt x="1109550" y="3640886"/>
                </a:cubicBezTo>
                <a:lnTo>
                  <a:pt x="1110019" y="3640796"/>
                </a:lnTo>
                <a:lnTo>
                  <a:pt x="1107418" y="3637723"/>
                </a:lnTo>
                <a:lnTo>
                  <a:pt x="1106915" y="3637654"/>
                </a:lnTo>
                <a:cubicBezTo>
                  <a:pt x="1105177" y="3638178"/>
                  <a:pt x="1103782" y="3636702"/>
                  <a:pt x="1102085" y="3635792"/>
                </a:cubicBezTo>
                <a:close/>
                <a:moveTo>
                  <a:pt x="727026" y="3477218"/>
                </a:moveTo>
                <a:cubicBezTo>
                  <a:pt x="727026" y="3477218"/>
                  <a:pt x="733943" y="3487665"/>
                  <a:pt x="727026" y="3477218"/>
                </a:cubicBezTo>
                <a:close/>
                <a:moveTo>
                  <a:pt x="750725" y="3474940"/>
                </a:moveTo>
                <a:cubicBezTo>
                  <a:pt x="749977" y="3475142"/>
                  <a:pt x="747984" y="3475678"/>
                  <a:pt x="743999" y="3476751"/>
                </a:cubicBezTo>
                <a:cubicBezTo>
                  <a:pt x="743999" y="3476751"/>
                  <a:pt x="752966" y="3474338"/>
                  <a:pt x="750725" y="3474940"/>
                </a:cubicBezTo>
                <a:close/>
                <a:moveTo>
                  <a:pt x="4392863" y="3473941"/>
                </a:moveTo>
                <a:cubicBezTo>
                  <a:pt x="4385775" y="3485027"/>
                  <a:pt x="4392863" y="3473941"/>
                  <a:pt x="4392863" y="3473941"/>
                </a:cubicBezTo>
                <a:close/>
                <a:moveTo>
                  <a:pt x="725650" y="3472106"/>
                </a:moveTo>
                <a:lnTo>
                  <a:pt x="726171" y="3474042"/>
                </a:lnTo>
                <a:lnTo>
                  <a:pt x="726167" y="3474024"/>
                </a:lnTo>
                <a:cubicBezTo>
                  <a:pt x="725765" y="3472532"/>
                  <a:pt x="725421" y="3471253"/>
                  <a:pt x="725650" y="3472106"/>
                </a:cubicBezTo>
                <a:close/>
                <a:moveTo>
                  <a:pt x="697312" y="3470976"/>
                </a:moveTo>
                <a:lnTo>
                  <a:pt x="678515" y="3473394"/>
                </a:lnTo>
                <a:lnTo>
                  <a:pt x="686856" y="3475979"/>
                </a:lnTo>
                <a:cubicBezTo>
                  <a:pt x="692813" y="3476512"/>
                  <a:pt x="698968" y="3475881"/>
                  <a:pt x="705027" y="3474251"/>
                </a:cubicBezTo>
                <a:close/>
                <a:moveTo>
                  <a:pt x="832636" y="3465661"/>
                </a:moveTo>
                <a:cubicBezTo>
                  <a:pt x="829027" y="3465426"/>
                  <a:pt x="823594" y="3465902"/>
                  <a:pt x="817518" y="3466688"/>
                </a:cubicBezTo>
                <a:lnTo>
                  <a:pt x="803410" y="3468829"/>
                </a:lnTo>
                <a:lnTo>
                  <a:pt x="825729" y="3469996"/>
                </a:lnTo>
                <a:close/>
                <a:moveTo>
                  <a:pt x="863471" y="3450409"/>
                </a:moveTo>
                <a:lnTo>
                  <a:pt x="811904" y="3456604"/>
                </a:lnTo>
                <a:lnTo>
                  <a:pt x="820944" y="3453305"/>
                </a:lnTo>
                <a:cubicBezTo>
                  <a:pt x="821142" y="3452653"/>
                  <a:pt x="815070" y="3453802"/>
                  <a:pt x="805976" y="3455854"/>
                </a:cubicBezTo>
                <a:lnTo>
                  <a:pt x="793826" y="3458776"/>
                </a:lnTo>
                <a:lnTo>
                  <a:pt x="768025" y="3461875"/>
                </a:lnTo>
                <a:lnTo>
                  <a:pt x="751866" y="3463955"/>
                </a:lnTo>
                <a:lnTo>
                  <a:pt x="785740" y="3467357"/>
                </a:lnTo>
                <a:lnTo>
                  <a:pt x="790237" y="3465284"/>
                </a:lnTo>
                <a:lnTo>
                  <a:pt x="841311" y="3458302"/>
                </a:lnTo>
                <a:lnTo>
                  <a:pt x="885767" y="3452058"/>
                </a:lnTo>
                <a:close/>
                <a:moveTo>
                  <a:pt x="1112327" y="3419866"/>
                </a:moveTo>
                <a:lnTo>
                  <a:pt x="1075105" y="3424692"/>
                </a:lnTo>
                <a:lnTo>
                  <a:pt x="1096997" y="3426275"/>
                </a:lnTo>
                <a:lnTo>
                  <a:pt x="1108719" y="3426960"/>
                </a:lnTo>
                <a:lnTo>
                  <a:pt x="1115857" y="3426203"/>
                </a:lnTo>
                <a:close/>
                <a:moveTo>
                  <a:pt x="4720226" y="3372713"/>
                </a:moveTo>
                <a:cubicBezTo>
                  <a:pt x="4735135" y="3372111"/>
                  <a:pt x="4728742" y="3383469"/>
                  <a:pt x="4698318" y="3378355"/>
                </a:cubicBezTo>
                <a:cubicBezTo>
                  <a:pt x="4707921" y="3374442"/>
                  <a:pt x="4715256" y="3372912"/>
                  <a:pt x="4720226" y="3372713"/>
                </a:cubicBezTo>
                <a:close/>
                <a:moveTo>
                  <a:pt x="4512646" y="3332470"/>
                </a:moveTo>
                <a:cubicBezTo>
                  <a:pt x="4513394" y="3332672"/>
                  <a:pt x="4515386" y="3333208"/>
                  <a:pt x="4519373" y="3334280"/>
                </a:cubicBezTo>
                <a:cubicBezTo>
                  <a:pt x="4519373" y="3334280"/>
                  <a:pt x="4510405" y="3331866"/>
                  <a:pt x="4512646" y="3332470"/>
                </a:cubicBezTo>
                <a:close/>
                <a:moveTo>
                  <a:pt x="446800" y="3326253"/>
                </a:moveTo>
                <a:cubicBezTo>
                  <a:pt x="422605" y="3338355"/>
                  <a:pt x="409023" y="3337134"/>
                  <a:pt x="408279" y="3333499"/>
                </a:cubicBezTo>
                <a:cubicBezTo>
                  <a:pt x="407538" y="3329862"/>
                  <a:pt x="419635" y="3323811"/>
                  <a:pt x="446800" y="3326253"/>
                </a:cubicBezTo>
                <a:close/>
                <a:moveTo>
                  <a:pt x="981312" y="3316916"/>
                </a:moveTo>
                <a:lnTo>
                  <a:pt x="983942" y="3321108"/>
                </a:lnTo>
                <a:cubicBezTo>
                  <a:pt x="984332" y="3321729"/>
                  <a:pt x="984071" y="3321315"/>
                  <a:pt x="983554" y="3320489"/>
                </a:cubicBezTo>
                <a:close/>
                <a:moveTo>
                  <a:pt x="947484" y="3250026"/>
                </a:moveTo>
                <a:lnTo>
                  <a:pt x="942626" y="3251569"/>
                </a:lnTo>
                <a:cubicBezTo>
                  <a:pt x="929502" y="3256597"/>
                  <a:pt x="916413" y="3261988"/>
                  <a:pt x="905506" y="3265594"/>
                </a:cubicBezTo>
                <a:lnTo>
                  <a:pt x="898111" y="3266615"/>
                </a:lnTo>
                <a:lnTo>
                  <a:pt x="922205" y="3268379"/>
                </a:lnTo>
                <a:lnTo>
                  <a:pt x="929047" y="3266113"/>
                </a:lnTo>
                <a:cubicBezTo>
                  <a:pt x="945671" y="3262220"/>
                  <a:pt x="961700" y="3260753"/>
                  <a:pt x="978551" y="3255179"/>
                </a:cubicBezTo>
                <a:lnTo>
                  <a:pt x="982043" y="3253539"/>
                </a:lnTo>
                <a:close/>
                <a:moveTo>
                  <a:pt x="4817071" y="3240713"/>
                </a:moveTo>
                <a:cubicBezTo>
                  <a:pt x="4817820" y="3240913"/>
                  <a:pt x="4819811" y="3241449"/>
                  <a:pt x="4823796" y="3242522"/>
                </a:cubicBezTo>
                <a:cubicBezTo>
                  <a:pt x="4823796" y="3242522"/>
                  <a:pt x="4814829" y="3240108"/>
                  <a:pt x="4817071" y="3240713"/>
                </a:cubicBezTo>
                <a:close/>
                <a:moveTo>
                  <a:pt x="4842145" y="3237878"/>
                </a:moveTo>
                <a:cubicBezTo>
                  <a:pt x="4841993" y="3238444"/>
                  <a:pt x="4841584" y="3239960"/>
                  <a:pt x="4840771" y="3242988"/>
                </a:cubicBezTo>
                <a:cubicBezTo>
                  <a:pt x="4833853" y="3253438"/>
                  <a:pt x="4840771" y="3242988"/>
                  <a:pt x="4840771" y="3242988"/>
                </a:cubicBezTo>
                <a:cubicBezTo>
                  <a:pt x="4840771" y="3242988"/>
                  <a:pt x="4842604" y="3236172"/>
                  <a:pt x="4842145" y="3237878"/>
                </a:cubicBezTo>
                <a:close/>
                <a:moveTo>
                  <a:pt x="211805" y="3205000"/>
                </a:moveTo>
                <a:cubicBezTo>
                  <a:pt x="210570" y="3203033"/>
                  <a:pt x="215504" y="3210898"/>
                  <a:pt x="215504" y="3210898"/>
                </a:cubicBezTo>
                <a:cubicBezTo>
                  <a:pt x="215504" y="3210898"/>
                  <a:pt x="228228" y="3221373"/>
                  <a:pt x="215504" y="3210898"/>
                </a:cubicBezTo>
                <a:cubicBezTo>
                  <a:pt x="213312" y="3207402"/>
                  <a:pt x="212215" y="3205655"/>
                  <a:pt x="211805" y="3205000"/>
                </a:cubicBezTo>
                <a:close/>
                <a:moveTo>
                  <a:pt x="721923" y="3200708"/>
                </a:moveTo>
                <a:lnTo>
                  <a:pt x="689517" y="3206699"/>
                </a:lnTo>
                <a:lnTo>
                  <a:pt x="761999" y="3213378"/>
                </a:lnTo>
                <a:cubicBezTo>
                  <a:pt x="768413" y="3213704"/>
                  <a:pt x="777023" y="3214250"/>
                  <a:pt x="785955" y="3214720"/>
                </a:cubicBezTo>
                <a:lnTo>
                  <a:pt x="806991" y="3215439"/>
                </a:lnTo>
                <a:lnTo>
                  <a:pt x="825412" y="3210253"/>
                </a:lnTo>
                <a:lnTo>
                  <a:pt x="824394" y="3208891"/>
                </a:lnTo>
                <a:cubicBezTo>
                  <a:pt x="818680" y="3207351"/>
                  <a:pt x="810961" y="3206309"/>
                  <a:pt x="802463" y="3205584"/>
                </a:cubicBezTo>
                <a:lnTo>
                  <a:pt x="777646" y="3204274"/>
                </a:lnTo>
                <a:lnTo>
                  <a:pt x="761171" y="3207391"/>
                </a:lnTo>
                <a:cubicBezTo>
                  <a:pt x="752315" y="3209006"/>
                  <a:pt x="745429" y="3210185"/>
                  <a:pt x="742346" y="3210581"/>
                </a:cubicBezTo>
                <a:cubicBezTo>
                  <a:pt x="738753" y="3209759"/>
                  <a:pt x="735457" y="3206956"/>
                  <a:pt x="733057" y="3204359"/>
                </a:cubicBezTo>
                <a:lnTo>
                  <a:pt x="731125" y="3201886"/>
                </a:lnTo>
                <a:close/>
                <a:moveTo>
                  <a:pt x="4749168" y="3197782"/>
                </a:moveTo>
                <a:lnTo>
                  <a:pt x="4755712" y="3198203"/>
                </a:lnTo>
                <a:cubicBezTo>
                  <a:pt x="4745722" y="3199104"/>
                  <a:pt x="4737984" y="3200227"/>
                  <a:pt x="4746337" y="3198372"/>
                </a:cubicBezTo>
                <a:close/>
                <a:moveTo>
                  <a:pt x="4222346" y="3185631"/>
                </a:moveTo>
                <a:cubicBezTo>
                  <a:pt x="4213254" y="3185481"/>
                  <a:pt x="4203902" y="3186834"/>
                  <a:pt x="4194286" y="3189686"/>
                </a:cubicBezTo>
                <a:cubicBezTo>
                  <a:pt x="4175050" y="3195394"/>
                  <a:pt x="4156880" y="3200646"/>
                  <a:pt x="4139737" y="3205444"/>
                </a:cubicBezTo>
                <a:cubicBezTo>
                  <a:pt x="4139738" y="3205606"/>
                  <a:pt x="4139736" y="3207163"/>
                  <a:pt x="4139736" y="3210081"/>
                </a:cubicBezTo>
                <a:cubicBezTo>
                  <a:pt x="4139738" y="3213033"/>
                  <a:pt x="4139736" y="3216436"/>
                  <a:pt x="4139736" y="3220293"/>
                </a:cubicBezTo>
                <a:cubicBezTo>
                  <a:pt x="4190100" y="3234690"/>
                  <a:pt x="4240429" y="3239328"/>
                  <a:pt x="4290791" y="3234235"/>
                </a:cubicBezTo>
                <a:cubicBezTo>
                  <a:pt x="4341157" y="3229112"/>
                  <a:pt x="4391484" y="3217051"/>
                  <a:pt x="4441848" y="3198019"/>
                </a:cubicBezTo>
                <a:cubicBezTo>
                  <a:pt x="4441847" y="3197728"/>
                  <a:pt x="4441849" y="3196462"/>
                  <a:pt x="4441849" y="3194323"/>
                </a:cubicBezTo>
                <a:cubicBezTo>
                  <a:pt x="4441848" y="3192151"/>
                  <a:pt x="4441848" y="3190918"/>
                  <a:pt x="4441848" y="3190595"/>
                </a:cubicBezTo>
                <a:cubicBezTo>
                  <a:pt x="4437297" y="3190595"/>
                  <a:pt x="4431717" y="3190595"/>
                  <a:pt x="4425073" y="3190595"/>
                </a:cubicBezTo>
                <a:cubicBezTo>
                  <a:pt x="4418428" y="3190596"/>
                  <a:pt x="4412812" y="3190596"/>
                  <a:pt x="4408260" y="3190594"/>
                </a:cubicBezTo>
                <a:cubicBezTo>
                  <a:pt x="4383261" y="3185051"/>
                  <a:pt x="4357748" y="3185049"/>
                  <a:pt x="4331686" y="3190626"/>
                </a:cubicBezTo>
                <a:cubicBezTo>
                  <a:pt x="4305659" y="3196173"/>
                  <a:pt x="4278018" y="3196172"/>
                  <a:pt x="4248835" y="3190595"/>
                </a:cubicBezTo>
                <a:cubicBezTo>
                  <a:pt x="4240264" y="3187434"/>
                  <a:pt x="4231434" y="3185780"/>
                  <a:pt x="4222346" y="3185631"/>
                </a:cubicBezTo>
                <a:close/>
                <a:moveTo>
                  <a:pt x="671526" y="3163428"/>
                </a:moveTo>
                <a:lnTo>
                  <a:pt x="651015" y="3166744"/>
                </a:lnTo>
                <a:lnTo>
                  <a:pt x="648775" y="3167180"/>
                </a:lnTo>
                <a:lnTo>
                  <a:pt x="695486" y="3170096"/>
                </a:lnTo>
                <a:lnTo>
                  <a:pt x="702890" y="3167130"/>
                </a:lnTo>
                <a:close/>
                <a:moveTo>
                  <a:pt x="597892" y="3161744"/>
                </a:moveTo>
                <a:lnTo>
                  <a:pt x="587566" y="3163267"/>
                </a:lnTo>
                <a:lnTo>
                  <a:pt x="589730" y="3163495"/>
                </a:lnTo>
                <a:lnTo>
                  <a:pt x="591819" y="3163625"/>
                </a:lnTo>
                <a:close/>
                <a:moveTo>
                  <a:pt x="321853" y="3118292"/>
                </a:moveTo>
                <a:cubicBezTo>
                  <a:pt x="321211" y="3118695"/>
                  <a:pt x="313824" y="3119996"/>
                  <a:pt x="305219" y="3121806"/>
                </a:cubicBezTo>
                <a:lnTo>
                  <a:pt x="312592" y="3119018"/>
                </a:lnTo>
                <a:close/>
                <a:moveTo>
                  <a:pt x="604471" y="3086299"/>
                </a:moveTo>
                <a:lnTo>
                  <a:pt x="589581" y="3089651"/>
                </a:lnTo>
                <a:cubicBezTo>
                  <a:pt x="577219" y="3093034"/>
                  <a:pt x="564171" y="3096955"/>
                  <a:pt x="551328" y="3100591"/>
                </a:cubicBezTo>
                <a:lnTo>
                  <a:pt x="514512" y="3109748"/>
                </a:lnTo>
                <a:lnTo>
                  <a:pt x="529243" y="3111964"/>
                </a:lnTo>
                <a:lnTo>
                  <a:pt x="545879" y="3113620"/>
                </a:lnTo>
                <a:lnTo>
                  <a:pt x="633998" y="3089703"/>
                </a:lnTo>
                <a:close/>
                <a:moveTo>
                  <a:pt x="4318599" y="3062725"/>
                </a:moveTo>
                <a:cubicBezTo>
                  <a:pt x="4319595" y="3061166"/>
                  <a:pt x="4315608" y="3067402"/>
                  <a:pt x="4315608" y="3067402"/>
                </a:cubicBezTo>
                <a:cubicBezTo>
                  <a:pt x="4308693" y="3077852"/>
                  <a:pt x="4315608" y="3067402"/>
                  <a:pt x="4315608" y="3067402"/>
                </a:cubicBezTo>
                <a:cubicBezTo>
                  <a:pt x="4317382" y="3064630"/>
                  <a:pt x="4318266" y="3063244"/>
                  <a:pt x="4318599" y="3062725"/>
                </a:cubicBezTo>
                <a:close/>
                <a:moveTo>
                  <a:pt x="735311" y="3050744"/>
                </a:moveTo>
                <a:lnTo>
                  <a:pt x="687323" y="3062191"/>
                </a:lnTo>
                <a:lnTo>
                  <a:pt x="635521" y="3078297"/>
                </a:lnTo>
                <a:lnTo>
                  <a:pt x="667515" y="3081463"/>
                </a:lnTo>
                <a:lnTo>
                  <a:pt x="674748" y="3079790"/>
                </a:lnTo>
                <a:cubicBezTo>
                  <a:pt x="687677" y="3077159"/>
                  <a:pt x="703019" y="3074136"/>
                  <a:pt x="717965" y="3070783"/>
                </a:cubicBezTo>
                <a:lnTo>
                  <a:pt x="750704" y="3061988"/>
                </a:lnTo>
                <a:lnTo>
                  <a:pt x="744165" y="3060737"/>
                </a:lnTo>
                <a:cubicBezTo>
                  <a:pt x="725683" y="3056929"/>
                  <a:pt x="724233" y="3055905"/>
                  <a:pt x="732704" y="3056594"/>
                </a:cubicBezTo>
                <a:cubicBezTo>
                  <a:pt x="737786" y="3057008"/>
                  <a:pt x="746439" y="3058036"/>
                  <a:pt x="757127" y="3059451"/>
                </a:cubicBezTo>
                <a:lnTo>
                  <a:pt x="758971" y="3059712"/>
                </a:lnTo>
                <a:lnTo>
                  <a:pt x="768979" y="3053894"/>
                </a:lnTo>
                <a:close/>
                <a:moveTo>
                  <a:pt x="4707666" y="3028646"/>
                </a:moveTo>
                <a:cubicBezTo>
                  <a:pt x="4714925" y="3034705"/>
                  <a:pt x="4690227" y="3045153"/>
                  <a:pt x="4684635" y="3035440"/>
                </a:cubicBezTo>
                <a:cubicBezTo>
                  <a:pt x="4684635" y="3035440"/>
                  <a:pt x="4700013" y="3026587"/>
                  <a:pt x="4707666" y="3028646"/>
                </a:cubicBezTo>
                <a:close/>
                <a:moveTo>
                  <a:pt x="100428" y="2899241"/>
                </a:moveTo>
                <a:lnTo>
                  <a:pt x="100305" y="2900670"/>
                </a:lnTo>
                <a:lnTo>
                  <a:pt x="97346" y="2901243"/>
                </a:lnTo>
                <a:lnTo>
                  <a:pt x="98096" y="2900418"/>
                </a:lnTo>
                <a:cubicBezTo>
                  <a:pt x="99151" y="2898677"/>
                  <a:pt x="99902" y="2897501"/>
                  <a:pt x="100428" y="2899241"/>
                </a:cubicBezTo>
                <a:close/>
                <a:moveTo>
                  <a:pt x="319419" y="2887821"/>
                </a:moveTo>
                <a:cubicBezTo>
                  <a:pt x="326211" y="2888432"/>
                  <a:pt x="331898" y="2889736"/>
                  <a:pt x="331898" y="2889736"/>
                </a:cubicBezTo>
                <a:cubicBezTo>
                  <a:pt x="329429" y="2900511"/>
                  <a:pt x="309077" y="2901167"/>
                  <a:pt x="301922" y="2896428"/>
                </a:cubicBezTo>
                <a:cubicBezTo>
                  <a:pt x="299537" y="2894847"/>
                  <a:pt x="298619" y="2892668"/>
                  <a:pt x="300318" y="2890063"/>
                </a:cubicBezTo>
                <a:cubicBezTo>
                  <a:pt x="304733" y="2887293"/>
                  <a:pt x="312628" y="2887211"/>
                  <a:pt x="319419" y="2887821"/>
                </a:cubicBezTo>
                <a:close/>
                <a:moveTo>
                  <a:pt x="4776427" y="2830061"/>
                </a:moveTo>
                <a:lnTo>
                  <a:pt x="4790102" y="2832841"/>
                </a:lnTo>
                <a:lnTo>
                  <a:pt x="4790277" y="2832894"/>
                </a:lnTo>
                <a:lnTo>
                  <a:pt x="4770431" y="2836594"/>
                </a:lnTo>
                <a:cubicBezTo>
                  <a:pt x="4753839" y="2839606"/>
                  <a:pt x="4733837" y="2843165"/>
                  <a:pt x="4709972" y="2847341"/>
                </a:cubicBezTo>
                <a:cubicBezTo>
                  <a:pt x="4723683" y="2842142"/>
                  <a:pt x="4777862" y="2831423"/>
                  <a:pt x="4776832" y="2835248"/>
                </a:cubicBezTo>
                <a:cubicBezTo>
                  <a:pt x="4777862" y="2831423"/>
                  <a:pt x="4777862" y="2831423"/>
                  <a:pt x="4774035" y="2830392"/>
                </a:cubicBezTo>
                <a:close/>
                <a:moveTo>
                  <a:pt x="802733" y="2783031"/>
                </a:moveTo>
                <a:cubicBezTo>
                  <a:pt x="800879" y="2781455"/>
                  <a:pt x="808296" y="2787760"/>
                  <a:pt x="808296" y="2787760"/>
                </a:cubicBezTo>
                <a:cubicBezTo>
                  <a:pt x="821020" y="2798236"/>
                  <a:pt x="808296" y="2787760"/>
                  <a:pt x="808296" y="2787760"/>
                </a:cubicBezTo>
                <a:cubicBezTo>
                  <a:pt x="804999" y="2784957"/>
                  <a:pt x="803352" y="2783556"/>
                  <a:pt x="802733" y="2783031"/>
                </a:cubicBezTo>
                <a:close/>
                <a:moveTo>
                  <a:pt x="3579576" y="1942377"/>
                </a:moveTo>
                <a:lnTo>
                  <a:pt x="3563835" y="1942603"/>
                </a:lnTo>
                <a:lnTo>
                  <a:pt x="3613708" y="1964492"/>
                </a:lnTo>
                <a:lnTo>
                  <a:pt x="3662160" y="1983390"/>
                </a:lnTo>
                <a:lnTo>
                  <a:pt x="3687139" y="1981640"/>
                </a:lnTo>
                <a:lnTo>
                  <a:pt x="3698401" y="1981666"/>
                </a:lnTo>
                <a:lnTo>
                  <a:pt x="3592847" y="1943129"/>
                </a:lnTo>
                <a:close/>
                <a:moveTo>
                  <a:pt x="2034026" y="1805292"/>
                </a:moveTo>
                <a:cubicBezTo>
                  <a:pt x="2025803" y="1812329"/>
                  <a:pt x="2019158" y="1818423"/>
                  <a:pt x="2014093" y="1823643"/>
                </a:cubicBezTo>
                <a:cubicBezTo>
                  <a:pt x="2009027" y="1828833"/>
                  <a:pt x="2004476" y="1834959"/>
                  <a:pt x="2000438" y="1841995"/>
                </a:cubicBezTo>
                <a:cubicBezTo>
                  <a:pt x="2004806" y="1842287"/>
                  <a:pt x="2008660" y="1843520"/>
                  <a:pt x="2012001" y="1845660"/>
                </a:cubicBezTo>
                <a:cubicBezTo>
                  <a:pt x="2015304" y="1847800"/>
                  <a:pt x="2017066" y="1849031"/>
                  <a:pt x="2017249" y="1849323"/>
                </a:cubicBezTo>
                <a:cubicBezTo>
                  <a:pt x="2025104" y="1845369"/>
                  <a:pt x="2030354" y="1840472"/>
                  <a:pt x="2032999" y="1834635"/>
                </a:cubicBezTo>
                <a:cubicBezTo>
                  <a:pt x="2035603" y="1828832"/>
                  <a:pt x="2038760" y="1823935"/>
                  <a:pt x="2042431" y="1819981"/>
                </a:cubicBezTo>
                <a:cubicBezTo>
                  <a:pt x="2042064" y="1816608"/>
                  <a:pt x="2040670" y="1814145"/>
                  <a:pt x="2038246" y="1812620"/>
                </a:cubicBezTo>
                <a:cubicBezTo>
                  <a:pt x="2035787" y="1811097"/>
                  <a:pt x="2034393" y="1808664"/>
                  <a:pt x="2034026" y="1805292"/>
                </a:cubicBezTo>
                <a:close/>
                <a:moveTo>
                  <a:pt x="2050838" y="1775853"/>
                </a:moveTo>
                <a:cubicBezTo>
                  <a:pt x="2063062" y="1779550"/>
                  <a:pt x="2074259" y="1783246"/>
                  <a:pt x="2084388" y="1786943"/>
                </a:cubicBezTo>
                <a:cubicBezTo>
                  <a:pt x="2094558" y="1790604"/>
                  <a:pt x="2105753" y="1794269"/>
                  <a:pt x="2117978" y="1797933"/>
                </a:cubicBezTo>
                <a:cubicBezTo>
                  <a:pt x="2092979" y="1816446"/>
                  <a:pt x="2069523" y="1834506"/>
                  <a:pt x="2047682" y="1852111"/>
                </a:cubicBezTo>
                <a:cubicBezTo>
                  <a:pt x="2025803" y="1869716"/>
                  <a:pt x="2004475" y="1885994"/>
                  <a:pt x="1983661" y="1900941"/>
                </a:cubicBezTo>
                <a:cubicBezTo>
                  <a:pt x="1983295" y="1900941"/>
                  <a:pt x="1981898" y="1900941"/>
                  <a:pt x="1979477" y="1900940"/>
                </a:cubicBezTo>
                <a:cubicBezTo>
                  <a:pt x="1977017" y="1900941"/>
                  <a:pt x="1975621" y="1900939"/>
                  <a:pt x="1975255" y="1900940"/>
                </a:cubicBezTo>
                <a:cubicBezTo>
                  <a:pt x="1958663" y="1897212"/>
                  <a:pt x="1941520" y="1893515"/>
                  <a:pt x="1923862" y="1889819"/>
                </a:cubicBezTo>
                <a:cubicBezTo>
                  <a:pt x="1906169" y="1886091"/>
                  <a:pt x="1886934" y="1882394"/>
                  <a:pt x="1866121" y="1878698"/>
                </a:cubicBezTo>
                <a:cubicBezTo>
                  <a:pt x="1886603" y="1864302"/>
                  <a:pt x="1904444" y="1850846"/>
                  <a:pt x="1919642" y="1838332"/>
                </a:cubicBezTo>
                <a:cubicBezTo>
                  <a:pt x="1934876" y="1825783"/>
                  <a:pt x="1950624" y="1812329"/>
                  <a:pt x="1966885" y="1797932"/>
                </a:cubicBezTo>
                <a:cubicBezTo>
                  <a:pt x="1971255" y="1794106"/>
                  <a:pt x="1977201" y="1790768"/>
                  <a:pt x="1984726" y="1787850"/>
                </a:cubicBezTo>
                <a:cubicBezTo>
                  <a:pt x="1992215" y="1784932"/>
                  <a:pt x="2000290" y="1783408"/>
                  <a:pt x="2008842" y="1783278"/>
                </a:cubicBezTo>
                <a:cubicBezTo>
                  <a:pt x="2013725" y="1779711"/>
                  <a:pt x="2020737" y="1777538"/>
                  <a:pt x="2029841" y="1776761"/>
                </a:cubicBezTo>
                <a:cubicBezTo>
                  <a:pt x="2038943" y="1776016"/>
                  <a:pt x="2045918" y="1775690"/>
                  <a:pt x="2050838" y="1775853"/>
                </a:cubicBezTo>
                <a:close/>
                <a:moveTo>
                  <a:pt x="4132524" y="1721006"/>
                </a:moveTo>
                <a:cubicBezTo>
                  <a:pt x="4117686" y="1722903"/>
                  <a:pt x="4100580" y="1723453"/>
                  <a:pt x="4088556" y="1732924"/>
                </a:cubicBezTo>
                <a:cubicBezTo>
                  <a:pt x="4103395" y="1731026"/>
                  <a:pt x="4119093" y="1726690"/>
                  <a:pt x="4132524" y="1721006"/>
                </a:cubicBezTo>
                <a:close/>
                <a:moveTo>
                  <a:pt x="4034280" y="1719076"/>
                </a:moveTo>
                <a:cubicBezTo>
                  <a:pt x="4032015" y="1719055"/>
                  <a:pt x="4031200" y="1719830"/>
                  <a:pt x="4032456" y="1721797"/>
                </a:cubicBezTo>
                <a:lnTo>
                  <a:pt x="4036457" y="1725247"/>
                </a:lnTo>
                <a:lnTo>
                  <a:pt x="4048063" y="1722035"/>
                </a:lnTo>
                <a:lnTo>
                  <a:pt x="4044796" y="1721127"/>
                </a:lnTo>
                <a:cubicBezTo>
                  <a:pt x="4040258" y="1719912"/>
                  <a:pt x="4036544" y="1719096"/>
                  <a:pt x="4034280" y="1719076"/>
                </a:cubicBezTo>
                <a:close/>
                <a:moveTo>
                  <a:pt x="4149426" y="1713255"/>
                </a:moveTo>
                <a:cubicBezTo>
                  <a:pt x="4149426" y="1713255"/>
                  <a:pt x="4148257" y="1714626"/>
                  <a:pt x="4147394" y="1716104"/>
                </a:cubicBezTo>
                <a:cubicBezTo>
                  <a:pt x="4146530" y="1717580"/>
                  <a:pt x="4145971" y="1719166"/>
                  <a:pt x="4147191" y="1719596"/>
                </a:cubicBezTo>
                <a:cubicBezTo>
                  <a:pt x="4149630" y="1720456"/>
                  <a:pt x="4154304" y="1714975"/>
                  <a:pt x="4149426" y="1713255"/>
                </a:cubicBezTo>
                <a:close/>
                <a:moveTo>
                  <a:pt x="4101629" y="1665733"/>
                </a:moveTo>
                <a:lnTo>
                  <a:pt x="4098950" y="1666329"/>
                </a:lnTo>
                <a:lnTo>
                  <a:pt x="4000180" y="1694880"/>
                </a:lnTo>
                <a:lnTo>
                  <a:pt x="4007764" y="1698356"/>
                </a:lnTo>
                <a:lnTo>
                  <a:pt x="4019676" y="1694932"/>
                </a:lnTo>
                <a:lnTo>
                  <a:pt x="4121488" y="1672002"/>
                </a:lnTo>
                <a:close/>
                <a:moveTo>
                  <a:pt x="4593137" y="1659107"/>
                </a:moveTo>
                <a:cubicBezTo>
                  <a:pt x="4592622" y="1660569"/>
                  <a:pt x="4591653" y="1661050"/>
                  <a:pt x="4590637" y="1660692"/>
                </a:cubicBezTo>
                <a:lnTo>
                  <a:pt x="4590056" y="1659973"/>
                </a:lnTo>
                <a:close/>
                <a:moveTo>
                  <a:pt x="4120156" y="1643208"/>
                </a:moveTo>
                <a:cubicBezTo>
                  <a:pt x="4118301" y="1643282"/>
                  <a:pt x="4116474" y="1643684"/>
                  <a:pt x="4114654" y="1644310"/>
                </a:cubicBezTo>
                <a:cubicBezTo>
                  <a:pt x="4111012" y="1645563"/>
                  <a:pt x="4107397" y="1647715"/>
                  <a:pt x="4103637" y="1649954"/>
                </a:cubicBezTo>
                <a:cubicBezTo>
                  <a:pt x="4113800" y="1653537"/>
                  <a:pt x="4118475" y="1648057"/>
                  <a:pt x="4125823" y="1644066"/>
                </a:cubicBezTo>
                <a:cubicBezTo>
                  <a:pt x="4123893" y="1643385"/>
                  <a:pt x="4122011" y="1643133"/>
                  <a:pt x="4120156" y="1643208"/>
                </a:cubicBezTo>
                <a:close/>
                <a:moveTo>
                  <a:pt x="4027829" y="1642436"/>
                </a:moveTo>
                <a:lnTo>
                  <a:pt x="4023885" y="1643775"/>
                </a:lnTo>
                <a:cubicBezTo>
                  <a:pt x="4015387" y="1646810"/>
                  <a:pt x="4007194" y="1649954"/>
                  <a:pt x="4007194" y="1649954"/>
                </a:cubicBezTo>
                <a:cubicBezTo>
                  <a:pt x="4006163" y="1652880"/>
                  <a:pt x="4012061" y="1652355"/>
                  <a:pt x="4020051" y="1650921"/>
                </a:cubicBezTo>
                <a:lnTo>
                  <a:pt x="4042289" y="1647001"/>
                </a:lnTo>
                <a:close/>
                <a:moveTo>
                  <a:pt x="3996943" y="1632686"/>
                </a:moveTo>
                <a:lnTo>
                  <a:pt x="3963850" y="1644544"/>
                </a:lnTo>
                <a:lnTo>
                  <a:pt x="4005053" y="1635246"/>
                </a:lnTo>
                <a:close/>
                <a:moveTo>
                  <a:pt x="4248107" y="1615539"/>
                </a:moveTo>
                <a:cubicBezTo>
                  <a:pt x="4246210" y="1615613"/>
                  <a:pt x="4243628" y="1615886"/>
                  <a:pt x="4240245" y="1616407"/>
                </a:cubicBezTo>
                <a:cubicBezTo>
                  <a:pt x="4213180" y="1620575"/>
                  <a:pt x="4170416" y="1629078"/>
                  <a:pt x="4141288" y="1639099"/>
                </a:cubicBezTo>
                <a:cubicBezTo>
                  <a:pt x="4169996" y="1639349"/>
                  <a:pt x="4195246" y="1631252"/>
                  <a:pt x="4228222" y="1625877"/>
                </a:cubicBezTo>
                <a:cubicBezTo>
                  <a:pt x="4241206" y="1624217"/>
                  <a:pt x="4261395" y="1615021"/>
                  <a:pt x="4248107" y="1615539"/>
                </a:cubicBezTo>
                <a:close/>
                <a:moveTo>
                  <a:pt x="4577530" y="1587663"/>
                </a:moveTo>
                <a:cubicBezTo>
                  <a:pt x="4578573" y="1587620"/>
                  <a:pt x="4579793" y="1588050"/>
                  <a:pt x="4580496" y="1589943"/>
                </a:cubicBezTo>
                <a:cubicBezTo>
                  <a:pt x="4580496" y="1589943"/>
                  <a:pt x="4577026" y="1592009"/>
                  <a:pt x="4575618" y="1588224"/>
                </a:cubicBezTo>
                <a:cubicBezTo>
                  <a:pt x="4575618" y="1588224"/>
                  <a:pt x="4576486" y="1587707"/>
                  <a:pt x="4577530" y="1587663"/>
                </a:cubicBezTo>
                <a:close/>
                <a:moveTo>
                  <a:pt x="4147268" y="1587035"/>
                </a:moveTo>
                <a:lnTo>
                  <a:pt x="4062401" y="1609233"/>
                </a:lnTo>
                <a:lnTo>
                  <a:pt x="4021021" y="1624059"/>
                </a:lnTo>
                <a:lnTo>
                  <a:pt x="4031881" y="1629193"/>
                </a:lnTo>
                <a:lnTo>
                  <a:pt x="4123066" y="1608616"/>
                </a:lnTo>
                <a:lnTo>
                  <a:pt x="4209612" y="1589052"/>
                </a:lnTo>
                <a:lnTo>
                  <a:pt x="4172642" y="1587215"/>
                </a:lnTo>
                <a:lnTo>
                  <a:pt x="4150621" y="1588268"/>
                </a:lnTo>
                <a:lnTo>
                  <a:pt x="4150499" y="1588223"/>
                </a:lnTo>
                <a:close/>
                <a:moveTo>
                  <a:pt x="4584805" y="1586481"/>
                </a:moveTo>
                <a:lnTo>
                  <a:pt x="4584574" y="1587043"/>
                </a:lnTo>
                <a:lnTo>
                  <a:pt x="4585801" y="1586804"/>
                </a:lnTo>
                <a:lnTo>
                  <a:pt x="4589253" y="1589740"/>
                </a:lnTo>
                <a:cubicBezTo>
                  <a:pt x="4588221" y="1592667"/>
                  <a:pt x="4585781" y="1591807"/>
                  <a:pt x="4580496" y="1589943"/>
                </a:cubicBezTo>
                <a:close/>
                <a:moveTo>
                  <a:pt x="3948931" y="1541516"/>
                </a:moveTo>
                <a:lnTo>
                  <a:pt x="3936242" y="1546525"/>
                </a:lnTo>
                <a:lnTo>
                  <a:pt x="3938682" y="1547385"/>
                </a:lnTo>
                <a:cubicBezTo>
                  <a:pt x="3939902" y="1547815"/>
                  <a:pt x="3948403" y="1545740"/>
                  <a:pt x="3958150" y="1543212"/>
                </a:cubicBezTo>
                <a:lnTo>
                  <a:pt x="3958561" y="1543108"/>
                </a:lnTo>
                <a:close/>
                <a:moveTo>
                  <a:pt x="4613619" y="1541369"/>
                </a:moveTo>
                <a:cubicBezTo>
                  <a:pt x="4623819" y="1541605"/>
                  <a:pt x="4629770" y="1542880"/>
                  <a:pt x="4621318" y="1546756"/>
                </a:cubicBezTo>
                <a:cubicBezTo>
                  <a:pt x="4613469" y="1548923"/>
                  <a:pt x="4600495" y="1549422"/>
                  <a:pt x="4588745" y="1549530"/>
                </a:cubicBezTo>
                <a:lnTo>
                  <a:pt x="4584016" y="1549538"/>
                </a:lnTo>
                <a:lnTo>
                  <a:pt x="4595962" y="1545081"/>
                </a:lnTo>
                <a:lnTo>
                  <a:pt x="4604868" y="1541589"/>
                </a:lnTo>
                <a:close/>
                <a:moveTo>
                  <a:pt x="4642209" y="1513645"/>
                </a:moveTo>
                <a:cubicBezTo>
                  <a:pt x="4643781" y="1513668"/>
                  <a:pt x="4644837" y="1513918"/>
                  <a:pt x="4645225" y="1514450"/>
                </a:cubicBezTo>
                <a:cubicBezTo>
                  <a:pt x="4645890" y="1515364"/>
                  <a:pt x="4644291" y="1516932"/>
                  <a:pt x="4641360" y="1518821"/>
                </a:cubicBezTo>
                <a:lnTo>
                  <a:pt x="4631541" y="1524041"/>
                </a:lnTo>
                <a:lnTo>
                  <a:pt x="4585108" y="1528237"/>
                </a:lnTo>
                <a:lnTo>
                  <a:pt x="4586007" y="1527943"/>
                </a:lnTo>
                <a:cubicBezTo>
                  <a:pt x="4593686" y="1524992"/>
                  <a:pt x="4621412" y="1516481"/>
                  <a:pt x="4636103" y="1514207"/>
                </a:cubicBezTo>
                <a:cubicBezTo>
                  <a:pt x="4638551" y="1513828"/>
                  <a:pt x="4640638" y="1513622"/>
                  <a:pt x="4642209" y="1513645"/>
                </a:cubicBezTo>
                <a:close/>
                <a:moveTo>
                  <a:pt x="4549721" y="1489077"/>
                </a:moveTo>
                <a:cubicBezTo>
                  <a:pt x="4550607" y="1488651"/>
                  <a:pt x="4552152" y="1489735"/>
                  <a:pt x="4555033" y="1493692"/>
                </a:cubicBezTo>
                <a:cubicBezTo>
                  <a:pt x="4555033" y="1493692"/>
                  <a:pt x="4551954" y="1493617"/>
                  <a:pt x="4548362" y="1493528"/>
                </a:cubicBezTo>
                <a:cubicBezTo>
                  <a:pt x="4548607" y="1491441"/>
                  <a:pt x="4548835" y="1489503"/>
                  <a:pt x="4549721" y="1489077"/>
                </a:cubicBezTo>
                <a:close/>
                <a:moveTo>
                  <a:pt x="4223783" y="1476755"/>
                </a:moveTo>
                <a:lnTo>
                  <a:pt x="4225449" y="1477272"/>
                </a:lnTo>
                <a:lnTo>
                  <a:pt x="4229273" y="1478295"/>
                </a:lnTo>
                <a:lnTo>
                  <a:pt x="4229658" y="1478217"/>
                </a:lnTo>
                <a:close/>
                <a:moveTo>
                  <a:pt x="4213573" y="1475637"/>
                </a:moveTo>
                <a:lnTo>
                  <a:pt x="4159754" y="1484938"/>
                </a:lnTo>
                <a:lnTo>
                  <a:pt x="4064636" y="1508532"/>
                </a:lnTo>
                <a:lnTo>
                  <a:pt x="4075440" y="1512937"/>
                </a:lnTo>
                <a:lnTo>
                  <a:pt x="4135541" y="1497378"/>
                </a:lnTo>
                <a:lnTo>
                  <a:pt x="4224414" y="1479285"/>
                </a:lnTo>
                <a:close/>
                <a:moveTo>
                  <a:pt x="4310263" y="1459120"/>
                </a:moveTo>
                <a:cubicBezTo>
                  <a:pt x="4309604" y="1459042"/>
                  <a:pt x="4306775" y="1459451"/>
                  <a:pt x="4300662" y="1460584"/>
                </a:cubicBezTo>
                <a:lnTo>
                  <a:pt x="4239959" y="1471076"/>
                </a:lnTo>
                <a:lnTo>
                  <a:pt x="4246434" y="1473605"/>
                </a:lnTo>
                <a:lnTo>
                  <a:pt x="4248815" y="1474317"/>
                </a:lnTo>
                <a:lnTo>
                  <a:pt x="4287637" y="1466413"/>
                </a:lnTo>
                <a:cubicBezTo>
                  <a:pt x="4294674" y="1463957"/>
                  <a:pt x="4312238" y="1459353"/>
                  <a:pt x="4310263" y="1459120"/>
                </a:cubicBezTo>
                <a:close/>
                <a:moveTo>
                  <a:pt x="4532360" y="1432488"/>
                </a:moveTo>
                <a:lnTo>
                  <a:pt x="4530020" y="1433700"/>
                </a:lnTo>
                <a:lnTo>
                  <a:pt x="4442728" y="1442671"/>
                </a:lnTo>
                <a:cubicBezTo>
                  <a:pt x="4434206" y="1443505"/>
                  <a:pt x="4392271" y="1441881"/>
                  <a:pt x="4390035" y="1448223"/>
                </a:cubicBezTo>
                <a:cubicBezTo>
                  <a:pt x="4387972" y="1454075"/>
                  <a:pt x="4420948" y="1448702"/>
                  <a:pt x="4423794" y="1449705"/>
                </a:cubicBezTo>
                <a:cubicBezTo>
                  <a:pt x="4456051" y="1445722"/>
                  <a:pt x="4486021" y="1442715"/>
                  <a:pt x="4515152" y="1440304"/>
                </a:cubicBezTo>
                <a:lnTo>
                  <a:pt x="4517587" y="1440140"/>
                </a:lnTo>
                <a:lnTo>
                  <a:pt x="4517437" y="1440218"/>
                </a:lnTo>
                <a:cubicBezTo>
                  <a:pt x="4505569" y="1445981"/>
                  <a:pt x="4497948" y="1449531"/>
                  <a:pt x="4516058" y="1444296"/>
                </a:cubicBezTo>
                <a:lnTo>
                  <a:pt x="4545074" y="1438285"/>
                </a:lnTo>
                <a:lnTo>
                  <a:pt x="4551347" y="1437861"/>
                </a:lnTo>
                <a:close/>
                <a:moveTo>
                  <a:pt x="4495327" y="1422006"/>
                </a:moveTo>
                <a:lnTo>
                  <a:pt x="4485489" y="1425977"/>
                </a:lnTo>
                <a:cubicBezTo>
                  <a:pt x="4478088" y="1428823"/>
                  <a:pt x="4472209" y="1430957"/>
                  <a:pt x="4469667" y="1431791"/>
                </a:cubicBezTo>
                <a:cubicBezTo>
                  <a:pt x="4452432" y="1442729"/>
                  <a:pt x="4471318" y="1438559"/>
                  <a:pt x="4494399" y="1432625"/>
                </a:cubicBezTo>
                <a:lnTo>
                  <a:pt x="4514683" y="1427484"/>
                </a:lnTo>
                <a:close/>
                <a:moveTo>
                  <a:pt x="4146435" y="1399408"/>
                </a:moveTo>
                <a:lnTo>
                  <a:pt x="4140473" y="1400642"/>
                </a:lnTo>
                <a:lnTo>
                  <a:pt x="4140293" y="1400759"/>
                </a:lnTo>
                <a:lnTo>
                  <a:pt x="4138893" y="1400969"/>
                </a:lnTo>
                <a:lnTo>
                  <a:pt x="4134014" y="1401980"/>
                </a:lnTo>
                <a:lnTo>
                  <a:pt x="4132832" y="1401876"/>
                </a:lnTo>
                <a:lnTo>
                  <a:pt x="4107663" y="1405639"/>
                </a:lnTo>
                <a:lnTo>
                  <a:pt x="4094516" y="1409005"/>
                </a:lnTo>
                <a:lnTo>
                  <a:pt x="4096131" y="1409667"/>
                </a:lnTo>
                <a:lnTo>
                  <a:pt x="4108003" y="1413803"/>
                </a:lnTo>
                <a:lnTo>
                  <a:pt x="4140293" y="1400759"/>
                </a:lnTo>
                <a:cubicBezTo>
                  <a:pt x="4145578" y="1402623"/>
                  <a:pt x="4146610" y="1399696"/>
                  <a:pt x="4146610" y="1399696"/>
                </a:cubicBezTo>
                <a:close/>
                <a:moveTo>
                  <a:pt x="4093374" y="1394020"/>
                </a:moveTo>
                <a:lnTo>
                  <a:pt x="4081756" y="1398064"/>
                </a:lnTo>
                <a:lnTo>
                  <a:pt x="4078634" y="1402493"/>
                </a:lnTo>
                <a:lnTo>
                  <a:pt x="4083294" y="1404404"/>
                </a:lnTo>
                <a:lnTo>
                  <a:pt x="4093985" y="1402462"/>
                </a:lnTo>
                <a:lnTo>
                  <a:pt x="4107116" y="1398647"/>
                </a:lnTo>
                <a:lnTo>
                  <a:pt x="4097487" y="1394220"/>
                </a:lnTo>
                <a:close/>
                <a:moveTo>
                  <a:pt x="4713533" y="1386601"/>
                </a:moveTo>
                <a:lnTo>
                  <a:pt x="4715668" y="1386777"/>
                </a:lnTo>
                <a:lnTo>
                  <a:pt x="4719869" y="1387962"/>
                </a:lnTo>
                <a:cubicBezTo>
                  <a:pt x="4713670" y="1392687"/>
                  <a:pt x="4678655" y="1404943"/>
                  <a:pt x="4673722" y="1407513"/>
                </a:cubicBezTo>
                <a:cubicBezTo>
                  <a:pt x="4659478" y="1412693"/>
                  <a:pt x="4648357" y="1417017"/>
                  <a:pt x="4638694" y="1420974"/>
                </a:cubicBezTo>
                <a:lnTo>
                  <a:pt x="4633671" y="1423128"/>
                </a:lnTo>
                <a:lnTo>
                  <a:pt x="4592466" y="1427310"/>
                </a:lnTo>
                <a:lnTo>
                  <a:pt x="4641070" y="1413885"/>
                </a:lnTo>
                <a:cubicBezTo>
                  <a:pt x="4650621" y="1411429"/>
                  <a:pt x="4676110" y="1398938"/>
                  <a:pt x="4696446" y="1391534"/>
                </a:cubicBezTo>
                <a:close/>
                <a:moveTo>
                  <a:pt x="4216271" y="1383668"/>
                </a:moveTo>
                <a:lnTo>
                  <a:pt x="4208354" y="1386031"/>
                </a:lnTo>
                <a:cubicBezTo>
                  <a:pt x="4203596" y="1388088"/>
                  <a:pt x="4200612" y="1390390"/>
                  <a:pt x="4203180" y="1392221"/>
                </a:cubicBezTo>
                <a:cubicBezTo>
                  <a:pt x="4205619" y="1393081"/>
                  <a:pt x="4216438" y="1387025"/>
                  <a:pt x="4216438" y="1387025"/>
                </a:cubicBezTo>
                <a:lnTo>
                  <a:pt x="4220611" y="1385120"/>
                </a:lnTo>
                <a:close/>
                <a:moveTo>
                  <a:pt x="4187892" y="1372518"/>
                </a:moveTo>
                <a:lnTo>
                  <a:pt x="4170085" y="1377735"/>
                </a:lnTo>
                <a:lnTo>
                  <a:pt x="4167504" y="1380519"/>
                </a:lnTo>
                <a:lnTo>
                  <a:pt x="4173738" y="1382974"/>
                </a:lnTo>
                <a:lnTo>
                  <a:pt x="4180899" y="1380871"/>
                </a:lnTo>
                <a:cubicBezTo>
                  <a:pt x="4184921" y="1379512"/>
                  <a:pt x="4188827" y="1377993"/>
                  <a:pt x="4191651" y="1376546"/>
                </a:cubicBezTo>
                <a:lnTo>
                  <a:pt x="4193457" y="1374896"/>
                </a:lnTo>
                <a:close/>
                <a:moveTo>
                  <a:pt x="4266837" y="1358863"/>
                </a:moveTo>
                <a:lnTo>
                  <a:pt x="4259674" y="1359356"/>
                </a:lnTo>
                <a:lnTo>
                  <a:pt x="4223251" y="1366149"/>
                </a:lnTo>
                <a:lnTo>
                  <a:pt x="4233551" y="1371452"/>
                </a:lnTo>
                <a:lnTo>
                  <a:pt x="4242191" y="1368693"/>
                </a:lnTo>
                <a:cubicBezTo>
                  <a:pt x="4246831" y="1367099"/>
                  <a:pt x="4250422" y="1365828"/>
                  <a:pt x="4251899" y="1365527"/>
                </a:cubicBezTo>
                <a:cubicBezTo>
                  <a:pt x="4264212" y="1363013"/>
                  <a:pt x="4273519" y="1362867"/>
                  <a:pt x="4281557" y="1362273"/>
                </a:cubicBezTo>
                <a:lnTo>
                  <a:pt x="4282299" y="1362073"/>
                </a:lnTo>
                <a:lnTo>
                  <a:pt x="4271791" y="1360946"/>
                </a:lnTo>
                <a:close/>
                <a:moveTo>
                  <a:pt x="4414499" y="1358829"/>
                </a:moveTo>
                <a:cubicBezTo>
                  <a:pt x="4412905" y="1359020"/>
                  <a:pt x="4411411" y="1359418"/>
                  <a:pt x="4410540" y="1360036"/>
                </a:cubicBezTo>
                <a:cubicBezTo>
                  <a:pt x="4409378" y="1360861"/>
                  <a:pt x="4409321" y="1362075"/>
                  <a:pt x="4411604" y="1363702"/>
                </a:cubicBezTo>
                <a:cubicBezTo>
                  <a:pt x="4414044" y="1364562"/>
                  <a:pt x="4415076" y="1361635"/>
                  <a:pt x="4417515" y="1362495"/>
                </a:cubicBezTo>
                <a:cubicBezTo>
                  <a:pt x="4422487" y="1360546"/>
                  <a:pt x="4421615" y="1359313"/>
                  <a:pt x="4419064" y="1358876"/>
                </a:cubicBezTo>
                <a:cubicBezTo>
                  <a:pt x="4417788" y="1358659"/>
                  <a:pt x="4416094" y="1358639"/>
                  <a:pt x="4414499" y="1358829"/>
                </a:cubicBezTo>
                <a:close/>
                <a:moveTo>
                  <a:pt x="4330656" y="1352164"/>
                </a:moveTo>
                <a:cubicBezTo>
                  <a:pt x="4329436" y="1351734"/>
                  <a:pt x="4328268" y="1353104"/>
                  <a:pt x="4327709" y="1354690"/>
                </a:cubicBezTo>
                <a:lnTo>
                  <a:pt x="4328109" y="1356833"/>
                </a:lnTo>
                <a:lnTo>
                  <a:pt x="4329283" y="1357098"/>
                </a:lnTo>
                <a:lnTo>
                  <a:pt x="4330840" y="1354559"/>
                </a:lnTo>
                <a:cubicBezTo>
                  <a:pt x="4331833" y="1352716"/>
                  <a:pt x="4332391" y="1351130"/>
                  <a:pt x="4330656" y="1352164"/>
                </a:cubicBezTo>
                <a:close/>
                <a:moveTo>
                  <a:pt x="2577040" y="1347616"/>
                </a:moveTo>
                <a:cubicBezTo>
                  <a:pt x="2574319" y="1348015"/>
                  <a:pt x="2572697" y="1349317"/>
                  <a:pt x="2573731" y="1351639"/>
                </a:cubicBezTo>
                <a:lnTo>
                  <a:pt x="2574451" y="1351873"/>
                </a:lnTo>
                <a:lnTo>
                  <a:pt x="2577516" y="1347683"/>
                </a:lnTo>
                <a:close/>
                <a:moveTo>
                  <a:pt x="2338170" y="1342950"/>
                </a:moveTo>
                <a:cubicBezTo>
                  <a:pt x="2340782" y="1342832"/>
                  <a:pt x="2344653" y="1343196"/>
                  <a:pt x="2346331" y="1343841"/>
                </a:cubicBezTo>
                <a:cubicBezTo>
                  <a:pt x="2349686" y="1345130"/>
                  <a:pt x="2348470" y="1345786"/>
                  <a:pt x="2345929" y="1345932"/>
                </a:cubicBezTo>
                <a:cubicBezTo>
                  <a:pt x="2343385" y="1346078"/>
                  <a:pt x="2339514" y="1345713"/>
                  <a:pt x="2337557" y="1344961"/>
                </a:cubicBezTo>
                <a:cubicBezTo>
                  <a:pt x="2334202" y="1343672"/>
                  <a:pt x="2335557" y="1343070"/>
                  <a:pt x="2338170" y="1342950"/>
                </a:cubicBezTo>
                <a:close/>
                <a:moveTo>
                  <a:pt x="4568931" y="1336901"/>
                </a:moveTo>
                <a:cubicBezTo>
                  <a:pt x="4568663" y="1337296"/>
                  <a:pt x="4567950" y="1338347"/>
                  <a:pt x="4566523" y="1340448"/>
                </a:cubicBezTo>
                <a:cubicBezTo>
                  <a:pt x="4566523" y="1340448"/>
                  <a:pt x="4569733" y="1335719"/>
                  <a:pt x="4568931" y="1336901"/>
                </a:cubicBezTo>
                <a:close/>
                <a:moveTo>
                  <a:pt x="4583696" y="1335209"/>
                </a:moveTo>
                <a:cubicBezTo>
                  <a:pt x="4584475" y="1334095"/>
                  <a:pt x="4581361" y="1338551"/>
                  <a:pt x="4581361" y="1338551"/>
                </a:cubicBezTo>
                <a:cubicBezTo>
                  <a:pt x="4582746" y="1336571"/>
                  <a:pt x="4583438" y="1335581"/>
                  <a:pt x="4583696" y="1335209"/>
                </a:cubicBezTo>
                <a:close/>
                <a:moveTo>
                  <a:pt x="4572379" y="1319505"/>
                </a:moveTo>
                <a:cubicBezTo>
                  <a:pt x="4573918" y="1319543"/>
                  <a:pt x="4572507" y="1321152"/>
                  <a:pt x="4569477" y="1323479"/>
                </a:cubicBezTo>
                <a:lnTo>
                  <a:pt x="4567322" y="1324892"/>
                </a:lnTo>
                <a:lnTo>
                  <a:pt x="4512565" y="1332102"/>
                </a:lnTo>
                <a:lnTo>
                  <a:pt x="4518185" y="1330205"/>
                </a:lnTo>
                <a:cubicBezTo>
                  <a:pt x="4536455" y="1324151"/>
                  <a:pt x="4554676" y="1319069"/>
                  <a:pt x="4572379" y="1319505"/>
                </a:cubicBezTo>
                <a:close/>
                <a:moveTo>
                  <a:pt x="4464532" y="1313262"/>
                </a:moveTo>
                <a:cubicBezTo>
                  <a:pt x="4464532" y="1313262"/>
                  <a:pt x="4463912" y="1314844"/>
                  <a:pt x="4463369" y="1316229"/>
                </a:cubicBezTo>
                <a:lnTo>
                  <a:pt x="4463283" y="1316450"/>
                </a:lnTo>
                <a:lnTo>
                  <a:pt x="4462701" y="1317935"/>
                </a:lnTo>
                <a:cubicBezTo>
                  <a:pt x="4462556" y="1318306"/>
                  <a:pt x="4462517" y="1318405"/>
                  <a:pt x="4462672" y="1318010"/>
                </a:cubicBezTo>
                <a:lnTo>
                  <a:pt x="4463283" y="1316450"/>
                </a:lnTo>
                <a:close/>
                <a:moveTo>
                  <a:pt x="4733896" y="1283173"/>
                </a:moveTo>
                <a:lnTo>
                  <a:pt x="4733456" y="1283970"/>
                </a:lnTo>
                <a:cubicBezTo>
                  <a:pt x="4736090" y="1284315"/>
                  <a:pt x="4742270" y="1284369"/>
                  <a:pt x="4753665" y="1284136"/>
                </a:cubicBezTo>
                <a:lnTo>
                  <a:pt x="4761217" y="1284061"/>
                </a:lnTo>
                <a:lnTo>
                  <a:pt x="4750157" y="1288375"/>
                </a:lnTo>
                <a:lnTo>
                  <a:pt x="4677195" y="1314285"/>
                </a:lnTo>
                <a:lnTo>
                  <a:pt x="4647815" y="1315195"/>
                </a:lnTo>
                <a:lnTo>
                  <a:pt x="4608673" y="1319528"/>
                </a:lnTo>
                <a:lnTo>
                  <a:pt x="4624017" y="1313599"/>
                </a:lnTo>
                <a:cubicBezTo>
                  <a:pt x="4648542" y="1308522"/>
                  <a:pt x="4673171" y="1302551"/>
                  <a:pt x="4698341" y="1295247"/>
                </a:cubicBezTo>
                <a:close/>
                <a:moveTo>
                  <a:pt x="4856310" y="1241907"/>
                </a:moveTo>
                <a:lnTo>
                  <a:pt x="4865369" y="1242037"/>
                </a:lnTo>
                <a:lnTo>
                  <a:pt x="4836667" y="1254634"/>
                </a:lnTo>
                <a:lnTo>
                  <a:pt x="4808786" y="1265508"/>
                </a:lnTo>
                <a:lnTo>
                  <a:pt x="4794411" y="1264502"/>
                </a:lnTo>
                <a:lnTo>
                  <a:pt x="4787929" y="1264517"/>
                </a:lnTo>
                <a:lnTo>
                  <a:pt x="4848673" y="1242339"/>
                </a:lnTo>
                <a:close/>
                <a:moveTo>
                  <a:pt x="4492028" y="1204401"/>
                </a:moveTo>
                <a:lnTo>
                  <a:pt x="4474534" y="1211549"/>
                </a:lnTo>
                <a:cubicBezTo>
                  <a:pt x="4461572" y="1216763"/>
                  <a:pt x="4448225" y="1221965"/>
                  <a:pt x="4443141" y="1223634"/>
                </a:cubicBezTo>
                <a:cubicBezTo>
                  <a:pt x="4395002" y="1252349"/>
                  <a:pt x="4478452" y="1220916"/>
                  <a:pt x="4494779" y="1217729"/>
                </a:cubicBezTo>
                <a:lnTo>
                  <a:pt x="4510248" y="1212119"/>
                </a:lnTo>
                <a:close/>
                <a:moveTo>
                  <a:pt x="1862114" y="1186015"/>
                </a:moveTo>
                <a:cubicBezTo>
                  <a:pt x="1858200" y="1184511"/>
                  <a:pt x="1855622" y="1191221"/>
                  <a:pt x="1859535" y="1192725"/>
                </a:cubicBezTo>
                <a:cubicBezTo>
                  <a:pt x="1861213" y="1193370"/>
                  <a:pt x="1862696" y="1192015"/>
                  <a:pt x="1863341" y="1190337"/>
                </a:cubicBezTo>
                <a:cubicBezTo>
                  <a:pt x="1863985" y="1188660"/>
                  <a:pt x="1863792" y="1186659"/>
                  <a:pt x="1862114" y="1186015"/>
                </a:cubicBezTo>
                <a:close/>
                <a:moveTo>
                  <a:pt x="4714751" y="1153347"/>
                </a:moveTo>
                <a:cubicBezTo>
                  <a:pt x="4717405" y="1155052"/>
                  <a:pt x="4710713" y="1161824"/>
                  <a:pt x="4692583" y="1163397"/>
                </a:cubicBezTo>
                <a:cubicBezTo>
                  <a:pt x="4699660" y="1157890"/>
                  <a:pt x="4705215" y="1154962"/>
                  <a:pt x="4709059" y="1153711"/>
                </a:cubicBezTo>
                <a:cubicBezTo>
                  <a:pt x="4711943" y="1152773"/>
                  <a:pt x="4713867" y="1152778"/>
                  <a:pt x="4714751" y="1153347"/>
                </a:cubicBezTo>
                <a:close/>
                <a:moveTo>
                  <a:pt x="4731344" y="1101132"/>
                </a:moveTo>
                <a:cubicBezTo>
                  <a:pt x="4730891" y="1101749"/>
                  <a:pt x="4729682" y="1103394"/>
                  <a:pt x="4727265" y="1106687"/>
                </a:cubicBezTo>
                <a:cubicBezTo>
                  <a:pt x="4727265" y="1106687"/>
                  <a:pt x="4732705" y="1099281"/>
                  <a:pt x="4731344" y="1101132"/>
                </a:cubicBezTo>
                <a:close/>
                <a:moveTo>
                  <a:pt x="4501517" y="1095068"/>
                </a:moveTo>
                <a:cubicBezTo>
                  <a:pt x="4501001" y="1096531"/>
                  <a:pt x="4500032" y="1097011"/>
                  <a:pt x="4499015" y="1096654"/>
                </a:cubicBezTo>
                <a:lnTo>
                  <a:pt x="4498436" y="1095934"/>
                </a:lnTo>
                <a:close/>
                <a:moveTo>
                  <a:pt x="4544137" y="1083851"/>
                </a:moveTo>
                <a:lnTo>
                  <a:pt x="4535311" y="1086075"/>
                </a:lnTo>
                <a:cubicBezTo>
                  <a:pt x="4524165" y="1088521"/>
                  <a:pt x="4509764" y="1091121"/>
                  <a:pt x="4496232" y="1093205"/>
                </a:cubicBezTo>
                <a:lnTo>
                  <a:pt x="4495811" y="1092970"/>
                </a:lnTo>
                <a:lnTo>
                  <a:pt x="4494176" y="1093488"/>
                </a:lnTo>
                <a:lnTo>
                  <a:pt x="4496232" y="1093205"/>
                </a:lnTo>
                <a:lnTo>
                  <a:pt x="4498436" y="1095934"/>
                </a:lnTo>
                <a:lnTo>
                  <a:pt x="4480922" y="1100857"/>
                </a:lnTo>
                <a:lnTo>
                  <a:pt x="4469037" y="1101822"/>
                </a:lnTo>
                <a:lnTo>
                  <a:pt x="4450414" y="1108997"/>
                </a:lnTo>
                <a:cubicBezTo>
                  <a:pt x="4450414" y="1108997"/>
                  <a:pt x="4443323" y="1112411"/>
                  <a:pt x="4442834" y="1116585"/>
                </a:cubicBezTo>
                <a:cubicBezTo>
                  <a:pt x="4451744" y="1123981"/>
                  <a:pt x="4512197" y="1095570"/>
                  <a:pt x="4525444" y="1092306"/>
                </a:cubicBezTo>
                <a:lnTo>
                  <a:pt x="4547288" y="1084899"/>
                </a:lnTo>
                <a:close/>
                <a:moveTo>
                  <a:pt x="4537722" y="1081718"/>
                </a:moveTo>
                <a:lnTo>
                  <a:pt x="4535185" y="1082160"/>
                </a:lnTo>
                <a:lnTo>
                  <a:pt x="4517168" y="1087083"/>
                </a:lnTo>
                <a:lnTo>
                  <a:pt x="4528935" y="1084555"/>
                </a:lnTo>
                <a:lnTo>
                  <a:pt x="4538183" y="1081872"/>
                </a:lnTo>
                <a:close/>
                <a:moveTo>
                  <a:pt x="1091083" y="1033873"/>
                </a:moveTo>
                <a:cubicBezTo>
                  <a:pt x="1092872" y="1032399"/>
                  <a:pt x="1085715" y="1038292"/>
                  <a:pt x="1085715" y="1038292"/>
                </a:cubicBezTo>
                <a:cubicBezTo>
                  <a:pt x="1085715" y="1038292"/>
                  <a:pt x="1078299" y="1044598"/>
                  <a:pt x="1080154" y="1043023"/>
                </a:cubicBezTo>
                <a:cubicBezTo>
                  <a:pt x="1080771" y="1042497"/>
                  <a:pt x="1082419" y="1041095"/>
                  <a:pt x="1085715" y="1038292"/>
                </a:cubicBezTo>
                <a:cubicBezTo>
                  <a:pt x="1088896" y="1035673"/>
                  <a:pt x="1090487" y="1034365"/>
                  <a:pt x="1091083" y="1033873"/>
                </a:cubicBezTo>
                <a:close/>
                <a:moveTo>
                  <a:pt x="4789881" y="1013901"/>
                </a:moveTo>
                <a:cubicBezTo>
                  <a:pt x="4788797" y="1016565"/>
                  <a:pt x="4788254" y="1017897"/>
                  <a:pt x="4788051" y="1018397"/>
                </a:cubicBezTo>
                <a:cubicBezTo>
                  <a:pt x="4787442" y="1019895"/>
                  <a:pt x="4789881" y="1013901"/>
                  <a:pt x="4789881" y="1013901"/>
                </a:cubicBezTo>
                <a:close/>
                <a:moveTo>
                  <a:pt x="4806697" y="1006541"/>
                </a:moveTo>
                <a:cubicBezTo>
                  <a:pt x="4802289" y="1017794"/>
                  <a:pt x="4806697" y="1006541"/>
                  <a:pt x="4806697" y="1006541"/>
                </a:cubicBezTo>
                <a:close/>
                <a:moveTo>
                  <a:pt x="4624278" y="1004348"/>
                </a:moveTo>
                <a:lnTo>
                  <a:pt x="4618836" y="1009668"/>
                </a:lnTo>
                <a:lnTo>
                  <a:pt x="4632479" y="1006331"/>
                </a:lnTo>
                <a:lnTo>
                  <a:pt x="4631344" y="1005803"/>
                </a:lnTo>
                <a:cubicBezTo>
                  <a:pt x="4627249" y="1004661"/>
                  <a:pt x="4624278" y="1004348"/>
                  <a:pt x="4624278" y="1004348"/>
                </a:cubicBezTo>
                <a:close/>
                <a:moveTo>
                  <a:pt x="4550274" y="1002450"/>
                </a:moveTo>
                <a:lnTo>
                  <a:pt x="4548293" y="1003161"/>
                </a:lnTo>
                <a:cubicBezTo>
                  <a:pt x="4524513" y="1011966"/>
                  <a:pt x="4489506" y="1025792"/>
                  <a:pt x="4521290" y="1018053"/>
                </a:cubicBezTo>
                <a:cubicBezTo>
                  <a:pt x="4541161" y="1013161"/>
                  <a:pt x="4536083" y="1015875"/>
                  <a:pt x="4525214" y="1020242"/>
                </a:cubicBezTo>
                <a:lnTo>
                  <a:pt x="4517208" y="1023333"/>
                </a:lnTo>
                <a:lnTo>
                  <a:pt x="4544802" y="1031823"/>
                </a:lnTo>
                <a:lnTo>
                  <a:pt x="4559793" y="1026308"/>
                </a:lnTo>
                <a:cubicBezTo>
                  <a:pt x="4569095" y="1022892"/>
                  <a:pt x="4576216" y="1020303"/>
                  <a:pt x="4578759" y="1019468"/>
                </a:cubicBezTo>
                <a:lnTo>
                  <a:pt x="4599206" y="1014468"/>
                </a:lnTo>
                <a:lnTo>
                  <a:pt x="4576693" y="1010529"/>
                </a:lnTo>
                <a:close/>
                <a:moveTo>
                  <a:pt x="4719257" y="993026"/>
                </a:moveTo>
                <a:cubicBezTo>
                  <a:pt x="4714138" y="994992"/>
                  <a:pt x="4709806" y="996830"/>
                  <a:pt x="4709357" y="996819"/>
                </a:cubicBezTo>
                <a:cubicBezTo>
                  <a:pt x="4709133" y="996814"/>
                  <a:pt x="4709879" y="996345"/>
                  <a:pt x="4711983" y="995202"/>
                </a:cubicBezTo>
                <a:lnTo>
                  <a:pt x="4714125" y="994073"/>
                </a:lnTo>
                <a:close/>
                <a:moveTo>
                  <a:pt x="4438255" y="990500"/>
                </a:moveTo>
                <a:lnTo>
                  <a:pt x="4424401" y="992387"/>
                </a:lnTo>
                <a:lnTo>
                  <a:pt x="4430357" y="994482"/>
                </a:lnTo>
                <a:lnTo>
                  <a:pt x="4436993" y="991201"/>
                </a:lnTo>
                <a:close/>
                <a:moveTo>
                  <a:pt x="4702222" y="941313"/>
                </a:moveTo>
                <a:lnTo>
                  <a:pt x="4625404" y="972776"/>
                </a:lnTo>
                <a:cubicBezTo>
                  <a:pt x="4620576" y="974452"/>
                  <a:pt x="4612332" y="977836"/>
                  <a:pt x="4601920" y="982141"/>
                </a:cubicBezTo>
                <a:lnTo>
                  <a:pt x="4590149" y="986939"/>
                </a:lnTo>
                <a:lnTo>
                  <a:pt x="4596046" y="989088"/>
                </a:lnTo>
                <a:cubicBezTo>
                  <a:pt x="4623178" y="995452"/>
                  <a:pt x="4652471" y="997602"/>
                  <a:pt x="4667761" y="1001934"/>
                </a:cubicBezTo>
                <a:lnTo>
                  <a:pt x="4670565" y="1004340"/>
                </a:lnTo>
                <a:lnTo>
                  <a:pt x="4686611" y="999483"/>
                </a:lnTo>
                <a:cubicBezTo>
                  <a:pt x="4710891" y="988672"/>
                  <a:pt x="4735017" y="970541"/>
                  <a:pt x="4736329" y="979095"/>
                </a:cubicBezTo>
                <a:cubicBezTo>
                  <a:pt x="4736329" y="979095"/>
                  <a:pt x="4726254" y="986022"/>
                  <a:pt x="4719257" y="993026"/>
                </a:cubicBezTo>
                <a:lnTo>
                  <a:pt x="4719715" y="991127"/>
                </a:lnTo>
                <a:lnTo>
                  <a:pt x="4722755" y="989524"/>
                </a:lnTo>
                <a:cubicBezTo>
                  <a:pt x="4721216" y="989487"/>
                  <a:pt x="4720447" y="989468"/>
                  <a:pt x="4720010" y="989905"/>
                </a:cubicBezTo>
                <a:lnTo>
                  <a:pt x="4719715" y="991127"/>
                </a:lnTo>
                <a:lnTo>
                  <a:pt x="4714125" y="994073"/>
                </a:lnTo>
                <a:lnTo>
                  <a:pt x="4710097" y="994893"/>
                </a:lnTo>
                <a:cubicBezTo>
                  <a:pt x="4707603" y="995879"/>
                  <a:pt x="4705940" y="996884"/>
                  <a:pt x="4705940" y="996884"/>
                </a:cubicBezTo>
                <a:cubicBezTo>
                  <a:pt x="4705940" y="996884"/>
                  <a:pt x="4704681" y="1007617"/>
                  <a:pt x="4697521" y="1011627"/>
                </a:cubicBezTo>
                <a:cubicBezTo>
                  <a:pt x="4683434" y="1022044"/>
                  <a:pt x="4641056" y="1032363"/>
                  <a:pt x="4627388" y="1039202"/>
                </a:cubicBezTo>
                <a:cubicBezTo>
                  <a:pt x="4624311" y="1039127"/>
                  <a:pt x="4623401" y="1046878"/>
                  <a:pt x="4619902" y="1050380"/>
                </a:cubicBezTo>
                <a:lnTo>
                  <a:pt x="4614076" y="1053135"/>
                </a:lnTo>
                <a:lnTo>
                  <a:pt x="4628171" y="1057471"/>
                </a:lnTo>
                <a:lnTo>
                  <a:pt x="4734451" y="1021431"/>
                </a:lnTo>
                <a:lnTo>
                  <a:pt x="4839263" y="979893"/>
                </a:lnTo>
                <a:lnTo>
                  <a:pt x="4847195" y="980415"/>
                </a:lnTo>
                <a:lnTo>
                  <a:pt x="4848091" y="980421"/>
                </a:lnTo>
                <a:lnTo>
                  <a:pt x="4783614" y="963371"/>
                </a:lnTo>
                <a:close/>
                <a:moveTo>
                  <a:pt x="596087" y="927153"/>
                </a:moveTo>
                <a:cubicBezTo>
                  <a:pt x="602379" y="928071"/>
                  <a:pt x="608084" y="930931"/>
                  <a:pt x="609317" y="936316"/>
                </a:cubicBezTo>
                <a:cubicBezTo>
                  <a:pt x="609317" y="936316"/>
                  <a:pt x="586568" y="941529"/>
                  <a:pt x="577737" y="935989"/>
                </a:cubicBezTo>
                <a:cubicBezTo>
                  <a:pt x="576039" y="933385"/>
                  <a:pt x="576956" y="931205"/>
                  <a:pt x="579342" y="929625"/>
                </a:cubicBezTo>
                <a:cubicBezTo>
                  <a:pt x="582919" y="927254"/>
                  <a:pt x="589796" y="926234"/>
                  <a:pt x="596087" y="927153"/>
                </a:cubicBezTo>
                <a:close/>
                <a:moveTo>
                  <a:pt x="374767" y="924808"/>
                </a:moveTo>
                <a:lnTo>
                  <a:pt x="377724" y="925381"/>
                </a:lnTo>
                <a:lnTo>
                  <a:pt x="377848" y="926813"/>
                </a:lnTo>
                <a:cubicBezTo>
                  <a:pt x="377321" y="928550"/>
                  <a:pt x="376571" y="927375"/>
                  <a:pt x="375516" y="925635"/>
                </a:cubicBezTo>
                <a:close/>
                <a:moveTo>
                  <a:pt x="4605299" y="915627"/>
                </a:moveTo>
                <a:lnTo>
                  <a:pt x="4592600" y="921700"/>
                </a:lnTo>
                <a:cubicBezTo>
                  <a:pt x="4587252" y="924035"/>
                  <a:pt x="4582393" y="925971"/>
                  <a:pt x="4579851" y="926805"/>
                </a:cubicBezTo>
                <a:cubicBezTo>
                  <a:pt x="4566115" y="934241"/>
                  <a:pt x="4550301" y="937439"/>
                  <a:pt x="4543211" y="940854"/>
                </a:cubicBezTo>
                <a:cubicBezTo>
                  <a:pt x="4541462" y="942604"/>
                  <a:pt x="4540360" y="945417"/>
                  <a:pt x="4538873" y="948221"/>
                </a:cubicBezTo>
                <a:lnTo>
                  <a:pt x="4535383" y="952060"/>
                </a:lnTo>
                <a:lnTo>
                  <a:pt x="4544483" y="950168"/>
                </a:lnTo>
                <a:cubicBezTo>
                  <a:pt x="4549380" y="949411"/>
                  <a:pt x="4552829" y="949346"/>
                  <a:pt x="4553605" y="950412"/>
                </a:cubicBezTo>
                <a:cubicBezTo>
                  <a:pt x="4553936" y="950870"/>
                  <a:pt x="4553703" y="951489"/>
                  <a:pt x="4553021" y="952231"/>
                </a:cubicBezTo>
                <a:lnTo>
                  <a:pt x="4552570" y="952582"/>
                </a:lnTo>
                <a:lnTo>
                  <a:pt x="4564435" y="948552"/>
                </a:lnTo>
                <a:cubicBezTo>
                  <a:pt x="4574605" y="945213"/>
                  <a:pt x="4587432" y="945529"/>
                  <a:pt x="4603758" y="942344"/>
                </a:cubicBezTo>
                <a:cubicBezTo>
                  <a:pt x="4623583" y="935655"/>
                  <a:pt x="4630649" y="928056"/>
                  <a:pt x="4643058" y="931949"/>
                </a:cubicBezTo>
                <a:cubicBezTo>
                  <a:pt x="4652317" y="936362"/>
                  <a:pt x="4651058" y="947096"/>
                  <a:pt x="4657216" y="947247"/>
                </a:cubicBezTo>
                <a:cubicBezTo>
                  <a:pt x="4661193" y="947346"/>
                  <a:pt x="4667153" y="945885"/>
                  <a:pt x="4674168" y="943525"/>
                </a:cubicBezTo>
                <a:lnTo>
                  <a:pt x="4688980" y="937724"/>
                </a:lnTo>
                <a:lnTo>
                  <a:pt x="4660619" y="930038"/>
                </a:lnTo>
                <a:close/>
                <a:moveTo>
                  <a:pt x="4557211" y="903100"/>
                </a:moveTo>
                <a:lnTo>
                  <a:pt x="4510488" y="921510"/>
                </a:lnTo>
                <a:lnTo>
                  <a:pt x="4483647" y="930696"/>
                </a:lnTo>
                <a:lnTo>
                  <a:pt x="4491900" y="934027"/>
                </a:lnTo>
                <a:lnTo>
                  <a:pt x="4493952" y="934939"/>
                </a:lnTo>
                <a:lnTo>
                  <a:pt x="4511132" y="930829"/>
                </a:lnTo>
                <a:cubicBezTo>
                  <a:pt x="4511132" y="930829"/>
                  <a:pt x="4525667" y="931187"/>
                  <a:pt x="4511614" y="938052"/>
                </a:cubicBezTo>
                <a:lnTo>
                  <a:pt x="4507116" y="939964"/>
                </a:lnTo>
                <a:lnTo>
                  <a:pt x="4508319" y="939994"/>
                </a:lnTo>
                <a:cubicBezTo>
                  <a:pt x="4517975" y="936644"/>
                  <a:pt x="4521986" y="933154"/>
                  <a:pt x="4528634" y="929132"/>
                </a:cubicBezTo>
                <a:cubicBezTo>
                  <a:pt x="4531712" y="929208"/>
                  <a:pt x="4540971" y="933622"/>
                  <a:pt x="4551211" y="929688"/>
                </a:cubicBezTo>
                <a:cubicBezTo>
                  <a:pt x="4556038" y="928013"/>
                  <a:pt x="4564405" y="923585"/>
                  <a:pt x="4574055" y="919188"/>
                </a:cubicBezTo>
                <a:lnTo>
                  <a:pt x="4593616" y="912584"/>
                </a:lnTo>
                <a:close/>
                <a:moveTo>
                  <a:pt x="4506942" y="889654"/>
                </a:moveTo>
                <a:lnTo>
                  <a:pt x="4498537" y="891501"/>
                </a:lnTo>
                <a:lnTo>
                  <a:pt x="4444865" y="899590"/>
                </a:lnTo>
                <a:lnTo>
                  <a:pt x="4431481" y="904650"/>
                </a:lnTo>
                <a:lnTo>
                  <a:pt x="4424354" y="907665"/>
                </a:lnTo>
                <a:lnTo>
                  <a:pt x="4431958" y="910074"/>
                </a:lnTo>
                <a:lnTo>
                  <a:pt x="4449038" y="908255"/>
                </a:lnTo>
                <a:lnTo>
                  <a:pt x="4457949" y="907299"/>
                </a:lnTo>
                <a:lnTo>
                  <a:pt x="4464433" y="904573"/>
                </a:lnTo>
                <a:cubicBezTo>
                  <a:pt x="4478723" y="898113"/>
                  <a:pt x="4490688" y="892353"/>
                  <a:pt x="4492052" y="900460"/>
                </a:cubicBezTo>
                <a:cubicBezTo>
                  <a:pt x="4492157" y="899566"/>
                  <a:pt x="4489867" y="900443"/>
                  <a:pt x="4486214" y="902381"/>
                </a:cubicBezTo>
                <a:lnTo>
                  <a:pt x="4482310" y="904687"/>
                </a:lnTo>
                <a:lnTo>
                  <a:pt x="4500581" y="902728"/>
                </a:lnTo>
                <a:lnTo>
                  <a:pt x="4479514" y="913572"/>
                </a:lnTo>
                <a:cubicBezTo>
                  <a:pt x="4454349" y="935078"/>
                  <a:pt x="4491502" y="921043"/>
                  <a:pt x="4514895" y="910256"/>
                </a:cubicBezTo>
                <a:lnTo>
                  <a:pt x="4543882" y="899628"/>
                </a:lnTo>
                <a:lnTo>
                  <a:pt x="4530867" y="896238"/>
                </a:lnTo>
                <a:close/>
                <a:moveTo>
                  <a:pt x="4484982" y="883668"/>
                </a:moveTo>
                <a:lnTo>
                  <a:pt x="4483505" y="884282"/>
                </a:lnTo>
                <a:lnTo>
                  <a:pt x="4487141" y="884246"/>
                </a:lnTo>
                <a:close/>
                <a:moveTo>
                  <a:pt x="4441490" y="872045"/>
                </a:moveTo>
                <a:lnTo>
                  <a:pt x="4390066" y="879220"/>
                </a:lnTo>
                <a:lnTo>
                  <a:pt x="4348551" y="882332"/>
                </a:lnTo>
                <a:lnTo>
                  <a:pt x="4349344" y="883900"/>
                </a:lnTo>
                <a:lnTo>
                  <a:pt x="4423532" y="876266"/>
                </a:lnTo>
                <a:lnTo>
                  <a:pt x="4425967" y="876101"/>
                </a:lnTo>
                <a:lnTo>
                  <a:pt x="4425815" y="876180"/>
                </a:lnTo>
                <a:cubicBezTo>
                  <a:pt x="4413948" y="881943"/>
                  <a:pt x="4406327" y="885493"/>
                  <a:pt x="4424437" y="880258"/>
                </a:cubicBezTo>
                <a:lnTo>
                  <a:pt x="4451354" y="874682"/>
                </a:lnTo>
                <a:close/>
                <a:moveTo>
                  <a:pt x="4434188" y="870095"/>
                </a:moveTo>
                <a:lnTo>
                  <a:pt x="4432024" y="870317"/>
                </a:lnTo>
                <a:lnTo>
                  <a:pt x="4434596" y="870204"/>
                </a:lnTo>
                <a:close/>
                <a:moveTo>
                  <a:pt x="4399750" y="859565"/>
                </a:moveTo>
                <a:lnTo>
                  <a:pt x="4393869" y="861939"/>
                </a:lnTo>
                <a:cubicBezTo>
                  <a:pt x="4386467" y="864784"/>
                  <a:pt x="4380589" y="866919"/>
                  <a:pt x="4378046" y="867754"/>
                </a:cubicBezTo>
                <a:cubicBezTo>
                  <a:pt x="4373737" y="870488"/>
                  <a:pt x="4371686" y="872278"/>
                  <a:pt x="4371393" y="873332"/>
                </a:cubicBezTo>
                <a:lnTo>
                  <a:pt x="4374375" y="874222"/>
                </a:lnTo>
                <a:lnTo>
                  <a:pt x="4379220" y="873812"/>
                </a:lnTo>
                <a:lnTo>
                  <a:pt x="4386752" y="872498"/>
                </a:lnTo>
                <a:lnTo>
                  <a:pt x="4417174" y="864813"/>
                </a:lnTo>
                <a:lnTo>
                  <a:pt x="4404354" y="860887"/>
                </a:lnTo>
                <a:close/>
                <a:moveTo>
                  <a:pt x="4609608" y="825372"/>
                </a:moveTo>
                <a:cubicBezTo>
                  <a:pt x="4581065" y="828059"/>
                  <a:pt x="4557358" y="830523"/>
                  <a:pt x="4535041" y="832822"/>
                </a:cubicBezTo>
                <a:lnTo>
                  <a:pt x="4518278" y="834457"/>
                </a:lnTo>
                <a:lnTo>
                  <a:pt x="4522369" y="836648"/>
                </a:lnTo>
                <a:lnTo>
                  <a:pt x="4558505" y="846277"/>
                </a:lnTo>
                <a:lnTo>
                  <a:pt x="4573094" y="840526"/>
                </a:lnTo>
                <a:cubicBezTo>
                  <a:pt x="4583202" y="836171"/>
                  <a:pt x="4594658" y="831197"/>
                  <a:pt x="4604825" y="827495"/>
                </a:cubicBezTo>
                <a:lnTo>
                  <a:pt x="4611705" y="825509"/>
                </a:lnTo>
                <a:lnTo>
                  <a:pt x="4611266" y="825488"/>
                </a:lnTo>
                <a:cubicBezTo>
                  <a:pt x="4610212" y="825421"/>
                  <a:pt x="4609608" y="825372"/>
                  <a:pt x="4609608" y="825372"/>
                </a:cubicBezTo>
                <a:close/>
                <a:moveTo>
                  <a:pt x="4863487" y="807369"/>
                </a:moveTo>
                <a:cubicBezTo>
                  <a:pt x="4864131" y="805690"/>
                  <a:pt x="4864788" y="806906"/>
                  <a:pt x="4865703" y="808701"/>
                </a:cubicBezTo>
                <a:lnTo>
                  <a:pt x="4866382" y="809571"/>
                </a:lnTo>
                <a:lnTo>
                  <a:pt x="4863504" y="808792"/>
                </a:lnTo>
                <a:close/>
                <a:moveTo>
                  <a:pt x="4509302" y="796294"/>
                </a:moveTo>
                <a:lnTo>
                  <a:pt x="4504483" y="797309"/>
                </a:lnTo>
                <a:cubicBezTo>
                  <a:pt x="4501432" y="798203"/>
                  <a:pt x="4499298" y="799233"/>
                  <a:pt x="4499607" y="800302"/>
                </a:cubicBezTo>
                <a:cubicBezTo>
                  <a:pt x="4502423" y="807875"/>
                  <a:pt x="4514446" y="798404"/>
                  <a:pt x="4514446" y="798404"/>
                </a:cubicBezTo>
                <a:lnTo>
                  <a:pt x="4516560" y="798280"/>
                </a:lnTo>
                <a:close/>
                <a:moveTo>
                  <a:pt x="4478856" y="788143"/>
                </a:moveTo>
                <a:lnTo>
                  <a:pt x="4476842" y="788858"/>
                </a:lnTo>
                <a:lnTo>
                  <a:pt x="4475849" y="789193"/>
                </a:lnTo>
                <a:lnTo>
                  <a:pt x="4478460" y="789626"/>
                </a:lnTo>
                <a:lnTo>
                  <a:pt x="4483952" y="789495"/>
                </a:lnTo>
                <a:close/>
                <a:moveTo>
                  <a:pt x="4752925" y="787060"/>
                </a:moveTo>
                <a:lnTo>
                  <a:pt x="4741080" y="788308"/>
                </a:lnTo>
                <a:lnTo>
                  <a:pt x="4743429" y="787400"/>
                </a:lnTo>
                <a:close/>
                <a:moveTo>
                  <a:pt x="4640067" y="784738"/>
                </a:moveTo>
                <a:lnTo>
                  <a:pt x="4625953" y="786305"/>
                </a:lnTo>
                <a:lnTo>
                  <a:pt x="4542114" y="793266"/>
                </a:lnTo>
                <a:lnTo>
                  <a:pt x="4546721" y="794792"/>
                </a:lnTo>
                <a:lnTo>
                  <a:pt x="4549598" y="796338"/>
                </a:lnTo>
                <a:lnTo>
                  <a:pt x="4636441" y="791236"/>
                </a:lnTo>
                <a:lnTo>
                  <a:pt x="4647620" y="790836"/>
                </a:lnTo>
                <a:close/>
                <a:moveTo>
                  <a:pt x="4465607" y="784602"/>
                </a:moveTo>
                <a:lnTo>
                  <a:pt x="4468690" y="788006"/>
                </a:lnTo>
                <a:lnTo>
                  <a:pt x="4470166" y="788251"/>
                </a:lnTo>
                <a:lnTo>
                  <a:pt x="4476977" y="787645"/>
                </a:lnTo>
                <a:lnTo>
                  <a:pt x="4466076" y="784753"/>
                </a:lnTo>
                <a:close/>
                <a:moveTo>
                  <a:pt x="4454074" y="784250"/>
                </a:moveTo>
                <a:cubicBezTo>
                  <a:pt x="4454074" y="784250"/>
                  <a:pt x="4442500" y="785721"/>
                  <a:pt x="4439800" y="787546"/>
                </a:cubicBezTo>
                <a:cubicBezTo>
                  <a:pt x="4438899" y="788154"/>
                  <a:pt x="4438986" y="788801"/>
                  <a:pt x="4440815" y="789446"/>
                </a:cubicBezTo>
                <a:lnTo>
                  <a:pt x="4447119" y="790300"/>
                </a:lnTo>
                <a:lnTo>
                  <a:pt x="4448830" y="790148"/>
                </a:lnTo>
                <a:lnTo>
                  <a:pt x="4453238" y="788890"/>
                </a:lnTo>
                <a:cubicBezTo>
                  <a:pt x="4455942" y="787376"/>
                  <a:pt x="4456717" y="785182"/>
                  <a:pt x="4454074" y="784250"/>
                </a:cubicBezTo>
                <a:close/>
                <a:moveTo>
                  <a:pt x="4755431" y="783780"/>
                </a:moveTo>
                <a:cubicBezTo>
                  <a:pt x="4755152" y="784144"/>
                  <a:pt x="4754410" y="785115"/>
                  <a:pt x="4752925" y="787060"/>
                </a:cubicBezTo>
                <a:cubicBezTo>
                  <a:pt x="4752925" y="787060"/>
                  <a:pt x="4756266" y="782686"/>
                  <a:pt x="4755431" y="783780"/>
                </a:cubicBezTo>
                <a:close/>
                <a:moveTo>
                  <a:pt x="4448411" y="779082"/>
                </a:moveTo>
                <a:lnTo>
                  <a:pt x="4445708" y="779616"/>
                </a:lnTo>
                <a:lnTo>
                  <a:pt x="4449279" y="779361"/>
                </a:lnTo>
                <a:close/>
                <a:moveTo>
                  <a:pt x="4440608" y="776578"/>
                </a:moveTo>
                <a:lnTo>
                  <a:pt x="4436503" y="778520"/>
                </a:lnTo>
                <a:lnTo>
                  <a:pt x="4446639" y="778514"/>
                </a:lnTo>
                <a:close/>
                <a:moveTo>
                  <a:pt x="4366417" y="773224"/>
                </a:moveTo>
                <a:lnTo>
                  <a:pt x="4365982" y="773543"/>
                </a:lnTo>
                <a:lnTo>
                  <a:pt x="4365088" y="774108"/>
                </a:lnTo>
                <a:lnTo>
                  <a:pt x="4365607" y="774287"/>
                </a:lnTo>
                <a:lnTo>
                  <a:pt x="4384895" y="780638"/>
                </a:lnTo>
                <a:lnTo>
                  <a:pt x="4390110" y="780176"/>
                </a:lnTo>
                <a:lnTo>
                  <a:pt x="4381610" y="778643"/>
                </a:lnTo>
                <a:close/>
                <a:moveTo>
                  <a:pt x="4492076" y="771170"/>
                </a:moveTo>
                <a:cubicBezTo>
                  <a:pt x="4492854" y="770057"/>
                  <a:pt x="4489741" y="774512"/>
                  <a:pt x="4489741" y="774512"/>
                </a:cubicBezTo>
                <a:cubicBezTo>
                  <a:pt x="4491125" y="772532"/>
                  <a:pt x="4491817" y="771543"/>
                  <a:pt x="4492076" y="771170"/>
                </a:cubicBezTo>
                <a:close/>
                <a:moveTo>
                  <a:pt x="4348510" y="766837"/>
                </a:moveTo>
                <a:lnTo>
                  <a:pt x="4346094" y="767580"/>
                </a:lnTo>
                <a:lnTo>
                  <a:pt x="4355652" y="770866"/>
                </a:lnTo>
                <a:lnTo>
                  <a:pt x="4358104" y="770258"/>
                </a:lnTo>
                <a:close/>
                <a:moveTo>
                  <a:pt x="4632681" y="765920"/>
                </a:moveTo>
                <a:cubicBezTo>
                  <a:pt x="4634082" y="766002"/>
                  <a:pt x="4636013" y="766683"/>
                  <a:pt x="4638655" y="767614"/>
                </a:cubicBezTo>
                <a:cubicBezTo>
                  <a:pt x="4636591" y="773467"/>
                  <a:pt x="4632338" y="768678"/>
                  <a:pt x="4629898" y="767818"/>
                </a:cubicBezTo>
                <a:cubicBezTo>
                  <a:pt x="4630414" y="766353"/>
                  <a:pt x="4631283" y="765838"/>
                  <a:pt x="4632681" y="765920"/>
                </a:cubicBezTo>
                <a:close/>
                <a:moveTo>
                  <a:pt x="4641438" y="765716"/>
                </a:moveTo>
                <a:cubicBezTo>
                  <a:pt x="4642836" y="765799"/>
                  <a:pt x="4644768" y="766480"/>
                  <a:pt x="4647410" y="767411"/>
                </a:cubicBezTo>
                <a:cubicBezTo>
                  <a:pt x="4645348" y="773264"/>
                  <a:pt x="4641095" y="768474"/>
                  <a:pt x="4638655" y="767614"/>
                </a:cubicBezTo>
                <a:cubicBezTo>
                  <a:pt x="4639170" y="766151"/>
                  <a:pt x="4640039" y="765634"/>
                  <a:pt x="4641438" y="765716"/>
                </a:cubicBezTo>
                <a:close/>
                <a:moveTo>
                  <a:pt x="4283860" y="741514"/>
                </a:moveTo>
                <a:lnTo>
                  <a:pt x="4279907" y="744831"/>
                </a:lnTo>
                <a:lnTo>
                  <a:pt x="4282566" y="745745"/>
                </a:lnTo>
                <a:lnTo>
                  <a:pt x="4290215" y="744049"/>
                </a:lnTo>
                <a:close/>
                <a:moveTo>
                  <a:pt x="571879" y="732031"/>
                </a:moveTo>
                <a:cubicBezTo>
                  <a:pt x="575704" y="731000"/>
                  <a:pt x="576736" y="734826"/>
                  <a:pt x="580561" y="733798"/>
                </a:cubicBezTo>
                <a:cubicBezTo>
                  <a:pt x="599594" y="740984"/>
                  <a:pt x="556967" y="740148"/>
                  <a:pt x="571879" y="732031"/>
                </a:cubicBezTo>
                <a:close/>
                <a:moveTo>
                  <a:pt x="4424464" y="724725"/>
                </a:moveTo>
                <a:lnTo>
                  <a:pt x="4424711" y="741961"/>
                </a:lnTo>
                <a:lnTo>
                  <a:pt x="4392368" y="731652"/>
                </a:lnTo>
                <a:lnTo>
                  <a:pt x="4390216" y="732560"/>
                </a:lnTo>
                <a:lnTo>
                  <a:pt x="4384279" y="735192"/>
                </a:lnTo>
                <a:lnTo>
                  <a:pt x="4393492" y="741960"/>
                </a:lnTo>
                <a:cubicBezTo>
                  <a:pt x="4409017" y="746966"/>
                  <a:pt x="4416923" y="746371"/>
                  <a:pt x="4428801" y="747631"/>
                </a:cubicBezTo>
                <a:cubicBezTo>
                  <a:pt x="4430880" y="749158"/>
                  <a:pt x="4434320" y="753552"/>
                  <a:pt x="4439331" y="758168"/>
                </a:cubicBezTo>
                <a:lnTo>
                  <a:pt x="4444290" y="761115"/>
                </a:lnTo>
                <a:lnTo>
                  <a:pt x="4453874" y="758383"/>
                </a:lnTo>
                <a:cubicBezTo>
                  <a:pt x="4462926" y="756410"/>
                  <a:pt x="4471907" y="755248"/>
                  <a:pt x="4480758" y="755466"/>
                </a:cubicBezTo>
                <a:cubicBezTo>
                  <a:pt x="4482298" y="755504"/>
                  <a:pt x="4480886" y="757115"/>
                  <a:pt x="4477856" y="759442"/>
                </a:cubicBezTo>
                <a:lnTo>
                  <a:pt x="4475701" y="760854"/>
                </a:lnTo>
                <a:lnTo>
                  <a:pt x="4449627" y="764288"/>
                </a:lnTo>
                <a:lnTo>
                  <a:pt x="4459289" y="770030"/>
                </a:lnTo>
                <a:cubicBezTo>
                  <a:pt x="4463170" y="771281"/>
                  <a:pt x="4468739" y="772506"/>
                  <a:pt x="4475368" y="773874"/>
                </a:cubicBezTo>
                <a:lnTo>
                  <a:pt x="4476467" y="774106"/>
                </a:lnTo>
                <a:lnTo>
                  <a:pt x="4488225" y="776578"/>
                </a:lnTo>
                <a:lnTo>
                  <a:pt x="4516101" y="774586"/>
                </a:lnTo>
                <a:lnTo>
                  <a:pt x="4600783" y="770358"/>
                </a:lnTo>
                <a:lnTo>
                  <a:pt x="4593333" y="768538"/>
                </a:lnTo>
                <a:cubicBezTo>
                  <a:pt x="4586289" y="766713"/>
                  <a:pt x="4579834" y="764971"/>
                  <a:pt x="4575825" y="763893"/>
                </a:cubicBezTo>
                <a:lnTo>
                  <a:pt x="4533586" y="753659"/>
                </a:lnTo>
                <a:lnTo>
                  <a:pt x="4517052" y="755489"/>
                </a:lnTo>
                <a:lnTo>
                  <a:pt x="4526336" y="751903"/>
                </a:lnTo>
                <a:lnTo>
                  <a:pt x="4491595" y="743486"/>
                </a:lnTo>
                <a:close/>
                <a:moveTo>
                  <a:pt x="4365932" y="721711"/>
                </a:moveTo>
                <a:lnTo>
                  <a:pt x="4370434" y="725020"/>
                </a:lnTo>
                <a:lnTo>
                  <a:pt x="4373301" y="724559"/>
                </a:lnTo>
                <a:close/>
                <a:moveTo>
                  <a:pt x="4351352" y="716078"/>
                </a:moveTo>
                <a:lnTo>
                  <a:pt x="4351293" y="716341"/>
                </a:lnTo>
                <a:lnTo>
                  <a:pt x="4354616" y="717340"/>
                </a:lnTo>
                <a:close/>
                <a:moveTo>
                  <a:pt x="582638" y="704246"/>
                </a:moveTo>
                <a:cubicBezTo>
                  <a:pt x="591244" y="706056"/>
                  <a:pt x="598630" y="707357"/>
                  <a:pt x="599274" y="707761"/>
                </a:cubicBezTo>
                <a:lnTo>
                  <a:pt x="590013" y="707035"/>
                </a:lnTo>
                <a:close/>
                <a:moveTo>
                  <a:pt x="4402125" y="685848"/>
                </a:moveTo>
                <a:lnTo>
                  <a:pt x="4380780" y="692010"/>
                </a:lnTo>
                <a:lnTo>
                  <a:pt x="4369321" y="695050"/>
                </a:lnTo>
                <a:lnTo>
                  <a:pt x="4391599" y="702492"/>
                </a:lnTo>
                <a:cubicBezTo>
                  <a:pt x="4402054" y="705439"/>
                  <a:pt x="4413237" y="708188"/>
                  <a:pt x="4423104" y="710369"/>
                </a:cubicBezTo>
                <a:lnTo>
                  <a:pt x="4424736" y="710865"/>
                </a:lnTo>
                <a:lnTo>
                  <a:pt x="4438635" y="706590"/>
                </a:lnTo>
                <a:cubicBezTo>
                  <a:pt x="4461960" y="700212"/>
                  <a:pt x="4458294" y="703093"/>
                  <a:pt x="4444576" y="709375"/>
                </a:cubicBezTo>
                <a:lnTo>
                  <a:pt x="4434433" y="713816"/>
                </a:lnTo>
                <a:lnTo>
                  <a:pt x="4521313" y="740247"/>
                </a:lnTo>
                <a:lnTo>
                  <a:pt x="4542990" y="746945"/>
                </a:lnTo>
                <a:lnTo>
                  <a:pt x="4593708" y="734422"/>
                </a:lnTo>
                <a:lnTo>
                  <a:pt x="4486851" y="704924"/>
                </a:lnTo>
                <a:cubicBezTo>
                  <a:pt x="4469451" y="701743"/>
                  <a:pt x="4450435" y="696040"/>
                  <a:pt x="4430974" y="690945"/>
                </a:cubicBezTo>
                <a:close/>
                <a:moveTo>
                  <a:pt x="4764690" y="677868"/>
                </a:moveTo>
                <a:lnTo>
                  <a:pt x="4773749" y="677998"/>
                </a:lnTo>
                <a:lnTo>
                  <a:pt x="4745047" y="690595"/>
                </a:lnTo>
                <a:lnTo>
                  <a:pt x="4717164" y="701471"/>
                </a:lnTo>
                <a:lnTo>
                  <a:pt x="4702790" y="700464"/>
                </a:lnTo>
                <a:lnTo>
                  <a:pt x="4696307" y="700479"/>
                </a:lnTo>
                <a:lnTo>
                  <a:pt x="4757052" y="678301"/>
                </a:lnTo>
                <a:close/>
                <a:moveTo>
                  <a:pt x="765330" y="645727"/>
                </a:moveTo>
                <a:lnTo>
                  <a:pt x="790494" y="651796"/>
                </a:lnTo>
                <a:cubicBezTo>
                  <a:pt x="818278" y="657562"/>
                  <a:pt x="846452" y="662098"/>
                  <a:pt x="875312" y="664309"/>
                </a:cubicBezTo>
                <a:cubicBezTo>
                  <a:pt x="868802" y="662019"/>
                  <a:pt x="861423" y="659890"/>
                  <a:pt x="854733" y="657936"/>
                </a:cubicBezTo>
                <a:lnTo>
                  <a:pt x="844448" y="654612"/>
                </a:lnTo>
                <a:lnTo>
                  <a:pt x="822488" y="652163"/>
                </a:lnTo>
                <a:close/>
                <a:moveTo>
                  <a:pt x="498292" y="610736"/>
                </a:moveTo>
                <a:cubicBezTo>
                  <a:pt x="500081" y="609263"/>
                  <a:pt x="492924" y="615155"/>
                  <a:pt x="492924" y="615155"/>
                </a:cubicBezTo>
                <a:cubicBezTo>
                  <a:pt x="492924" y="615155"/>
                  <a:pt x="487991" y="623018"/>
                  <a:pt x="489225" y="621053"/>
                </a:cubicBezTo>
                <a:cubicBezTo>
                  <a:pt x="489637" y="620397"/>
                  <a:pt x="490732" y="618650"/>
                  <a:pt x="492924" y="615155"/>
                </a:cubicBezTo>
                <a:cubicBezTo>
                  <a:pt x="496104" y="612535"/>
                  <a:pt x="497695" y="611228"/>
                  <a:pt x="498292" y="610736"/>
                </a:cubicBezTo>
                <a:close/>
                <a:moveTo>
                  <a:pt x="4623131" y="589308"/>
                </a:moveTo>
                <a:cubicBezTo>
                  <a:pt x="4625785" y="591014"/>
                  <a:pt x="4619092" y="597786"/>
                  <a:pt x="4600961" y="599359"/>
                </a:cubicBezTo>
                <a:cubicBezTo>
                  <a:pt x="4608040" y="593851"/>
                  <a:pt x="4613594" y="590924"/>
                  <a:pt x="4617439" y="589672"/>
                </a:cubicBezTo>
                <a:cubicBezTo>
                  <a:pt x="4620323" y="588735"/>
                  <a:pt x="4622246" y="588740"/>
                  <a:pt x="4623131" y="589308"/>
                </a:cubicBezTo>
                <a:close/>
                <a:moveTo>
                  <a:pt x="1140410" y="580681"/>
                </a:moveTo>
                <a:lnTo>
                  <a:pt x="1148998" y="582721"/>
                </a:lnTo>
                <a:lnTo>
                  <a:pt x="1148772" y="581505"/>
                </a:lnTo>
                <a:close/>
                <a:moveTo>
                  <a:pt x="1002750" y="564276"/>
                </a:moveTo>
                <a:lnTo>
                  <a:pt x="1004742" y="564615"/>
                </a:lnTo>
                <a:lnTo>
                  <a:pt x="1005131" y="564591"/>
                </a:lnTo>
                <a:close/>
                <a:moveTo>
                  <a:pt x="1189399" y="562905"/>
                </a:moveTo>
                <a:lnTo>
                  <a:pt x="1198747" y="566436"/>
                </a:lnTo>
                <a:lnTo>
                  <a:pt x="1195538" y="564123"/>
                </a:lnTo>
                <a:close/>
                <a:moveTo>
                  <a:pt x="830679" y="521626"/>
                </a:moveTo>
                <a:lnTo>
                  <a:pt x="929648" y="546636"/>
                </a:lnTo>
                <a:cubicBezTo>
                  <a:pt x="946629" y="550623"/>
                  <a:pt x="963722" y="556475"/>
                  <a:pt x="980312" y="560473"/>
                </a:cubicBezTo>
                <a:lnTo>
                  <a:pt x="991154" y="562311"/>
                </a:lnTo>
                <a:lnTo>
                  <a:pt x="986203" y="561247"/>
                </a:lnTo>
                <a:cubicBezTo>
                  <a:pt x="984837" y="560579"/>
                  <a:pt x="986008" y="560007"/>
                  <a:pt x="991208" y="559632"/>
                </a:cubicBezTo>
                <a:lnTo>
                  <a:pt x="1029160" y="562413"/>
                </a:lnTo>
                <a:lnTo>
                  <a:pt x="1039556" y="555726"/>
                </a:lnTo>
                <a:cubicBezTo>
                  <a:pt x="1043001" y="553912"/>
                  <a:pt x="1046709" y="552904"/>
                  <a:pt x="1052740" y="553100"/>
                </a:cubicBezTo>
                <a:cubicBezTo>
                  <a:pt x="1068299" y="553633"/>
                  <a:pt x="1083479" y="560080"/>
                  <a:pt x="1099212" y="566871"/>
                </a:cubicBezTo>
                <a:lnTo>
                  <a:pt x="1101238" y="567691"/>
                </a:lnTo>
                <a:lnTo>
                  <a:pt x="1149456" y="571222"/>
                </a:lnTo>
                <a:lnTo>
                  <a:pt x="1150358" y="567683"/>
                </a:lnTo>
                <a:cubicBezTo>
                  <a:pt x="1152740" y="561230"/>
                  <a:pt x="1156317" y="555525"/>
                  <a:pt x="1158891" y="557142"/>
                </a:cubicBezTo>
                <a:lnTo>
                  <a:pt x="1163674" y="557802"/>
                </a:lnTo>
                <a:lnTo>
                  <a:pt x="1150744" y="555237"/>
                </a:lnTo>
                <a:cubicBezTo>
                  <a:pt x="1135393" y="553471"/>
                  <a:pt x="1120194" y="552263"/>
                  <a:pt x="1106850" y="549699"/>
                </a:cubicBezTo>
                <a:close/>
                <a:moveTo>
                  <a:pt x="4698260" y="449862"/>
                </a:moveTo>
                <a:cubicBezTo>
                  <a:pt x="4698260" y="449862"/>
                  <a:pt x="4695820" y="455857"/>
                  <a:pt x="4696431" y="454359"/>
                </a:cubicBezTo>
                <a:cubicBezTo>
                  <a:pt x="4696634" y="453859"/>
                  <a:pt x="4697177" y="452526"/>
                  <a:pt x="4698260" y="449862"/>
                </a:cubicBezTo>
                <a:close/>
                <a:moveTo>
                  <a:pt x="4715076" y="442502"/>
                </a:moveTo>
                <a:cubicBezTo>
                  <a:pt x="4710668" y="453756"/>
                  <a:pt x="4715076" y="442502"/>
                  <a:pt x="4715076" y="442502"/>
                </a:cubicBezTo>
                <a:close/>
                <a:moveTo>
                  <a:pt x="4627637" y="428988"/>
                </a:moveTo>
                <a:cubicBezTo>
                  <a:pt x="4622517" y="430955"/>
                  <a:pt x="4618185" y="432792"/>
                  <a:pt x="4617736" y="432781"/>
                </a:cubicBezTo>
                <a:cubicBezTo>
                  <a:pt x="4617511" y="432775"/>
                  <a:pt x="4618258" y="432308"/>
                  <a:pt x="4620363" y="431163"/>
                </a:cubicBezTo>
                <a:lnTo>
                  <a:pt x="4622505" y="430034"/>
                </a:lnTo>
                <a:close/>
                <a:moveTo>
                  <a:pt x="828634" y="349819"/>
                </a:moveTo>
                <a:cubicBezTo>
                  <a:pt x="838798" y="350644"/>
                  <a:pt x="863248" y="353938"/>
                  <a:pt x="889692" y="357847"/>
                </a:cubicBezTo>
                <a:cubicBezTo>
                  <a:pt x="885865" y="358876"/>
                  <a:pt x="885865" y="358876"/>
                  <a:pt x="886896" y="362702"/>
                </a:cubicBezTo>
                <a:cubicBezTo>
                  <a:pt x="885865" y="358876"/>
                  <a:pt x="940045" y="369595"/>
                  <a:pt x="953754" y="374794"/>
                </a:cubicBezTo>
                <a:cubicBezTo>
                  <a:pt x="834433" y="353916"/>
                  <a:pt x="811693" y="348442"/>
                  <a:pt x="828634" y="349819"/>
                </a:cubicBezTo>
                <a:close/>
                <a:moveTo>
                  <a:pt x="3502000" y="337022"/>
                </a:moveTo>
                <a:cubicBezTo>
                  <a:pt x="3497961" y="340263"/>
                  <a:pt x="3493410" y="341203"/>
                  <a:pt x="3488344" y="339810"/>
                </a:cubicBezTo>
                <a:lnTo>
                  <a:pt x="3480883" y="338766"/>
                </a:lnTo>
                <a:lnTo>
                  <a:pt x="3483567" y="339843"/>
                </a:lnTo>
                <a:cubicBezTo>
                  <a:pt x="3505206" y="349306"/>
                  <a:pt x="3521547" y="360093"/>
                  <a:pt x="3522672" y="376239"/>
                </a:cubicBezTo>
                <a:cubicBezTo>
                  <a:pt x="3522147" y="377979"/>
                  <a:pt x="3518871" y="385681"/>
                  <a:pt x="3515067" y="393304"/>
                </a:cubicBezTo>
                <a:lnTo>
                  <a:pt x="3514811" y="393770"/>
                </a:lnTo>
                <a:lnTo>
                  <a:pt x="3562243" y="379801"/>
                </a:lnTo>
                <a:lnTo>
                  <a:pt x="3552327" y="366656"/>
                </a:lnTo>
                <a:lnTo>
                  <a:pt x="3544494" y="353754"/>
                </a:lnTo>
                <a:lnTo>
                  <a:pt x="3534469" y="356529"/>
                </a:lnTo>
                <a:cubicBezTo>
                  <a:pt x="3532029" y="355669"/>
                  <a:pt x="3513720" y="359634"/>
                  <a:pt x="3514752" y="356707"/>
                </a:cubicBezTo>
                <a:cubicBezTo>
                  <a:pt x="3515267" y="355244"/>
                  <a:pt x="3525454" y="350335"/>
                  <a:pt x="3535816" y="345900"/>
                </a:cubicBezTo>
                <a:lnTo>
                  <a:pt x="3538959" y="344639"/>
                </a:lnTo>
                <a:lnTo>
                  <a:pt x="3536616" y="340782"/>
                </a:lnTo>
                <a:cubicBezTo>
                  <a:pt x="3529789" y="334913"/>
                  <a:pt x="3518261" y="333683"/>
                  <a:pt x="3502000" y="337022"/>
                </a:cubicBezTo>
                <a:close/>
                <a:moveTo>
                  <a:pt x="3740768" y="321771"/>
                </a:moveTo>
                <a:lnTo>
                  <a:pt x="3714018" y="329023"/>
                </a:lnTo>
                <a:lnTo>
                  <a:pt x="3699197" y="338025"/>
                </a:lnTo>
                <a:cubicBezTo>
                  <a:pt x="3686607" y="345224"/>
                  <a:pt x="3674014" y="347363"/>
                  <a:pt x="3661425" y="344445"/>
                </a:cubicBezTo>
                <a:cubicBezTo>
                  <a:pt x="3645530" y="345191"/>
                  <a:pt x="3633270" y="349213"/>
                  <a:pt x="3624715" y="356476"/>
                </a:cubicBezTo>
                <a:lnTo>
                  <a:pt x="3607373" y="366509"/>
                </a:lnTo>
                <a:lnTo>
                  <a:pt x="3677146" y="345959"/>
                </a:lnTo>
                <a:lnTo>
                  <a:pt x="3746570" y="331268"/>
                </a:lnTo>
                <a:lnTo>
                  <a:pt x="3745340" y="329725"/>
                </a:lnTo>
                <a:close/>
                <a:moveTo>
                  <a:pt x="3736934" y="315102"/>
                </a:moveTo>
                <a:lnTo>
                  <a:pt x="3722209" y="324047"/>
                </a:lnTo>
                <a:lnTo>
                  <a:pt x="3740641" y="321551"/>
                </a:lnTo>
                <a:close/>
                <a:moveTo>
                  <a:pt x="4395797" y="303254"/>
                </a:moveTo>
                <a:cubicBezTo>
                  <a:pt x="4395797" y="303254"/>
                  <a:pt x="4389132" y="308306"/>
                  <a:pt x="4390798" y="307043"/>
                </a:cubicBezTo>
                <a:cubicBezTo>
                  <a:pt x="4391353" y="306623"/>
                  <a:pt x="4392835" y="305499"/>
                  <a:pt x="4395797" y="303254"/>
                </a:cubicBezTo>
                <a:close/>
                <a:moveTo>
                  <a:pt x="4450668" y="295988"/>
                </a:moveTo>
                <a:cubicBezTo>
                  <a:pt x="4453757" y="295727"/>
                  <a:pt x="4456719" y="296078"/>
                  <a:pt x="4457246" y="297498"/>
                </a:cubicBezTo>
                <a:cubicBezTo>
                  <a:pt x="4457246" y="297498"/>
                  <a:pt x="4449726" y="301976"/>
                  <a:pt x="4444847" y="300256"/>
                </a:cubicBezTo>
                <a:cubicBezTo>
                  <a:pt x="4442917" y="299575"/>
                  <a:pt x="4442637" y="298826"/>
                  <a:pt x="4443328" y="298144"/>
                </a:cubicBezTo>
                <a:cubicBezTo>
                  <a:pt x="4444364" y="297121"/>
                  <a:pt x="4447580" y="296249"/>
                  <a:pt x="4450668" y="295988"/>
                </a:cubicBezTo>
                <a:close/>
                <a:moveTo>
                  <a:pt x="3237720" y="289534"/>
                </a:moveTo>
                <a:lnTo>
                  <a:pt x="3231660" y="293599"/>
                </a:lnTo>
                <a:lnTo>
                  <a:pt x="3235242" y="294422"/>
                </a:lnTo>
                <a:cubicBezTo>
                  <a:pt x="3238540" y="295056"/>
                  <a:pt x="3240665" y="295284"/>
                  <a:pt x="3241232" y="294980"/>
                </a:cubicBezTo>
                <a:cubicBezTo>
                  <a:pt x="3243374" y="294680"/>
                  <a:pt x="3243466" y="293721"/>
                  <a:pt x="3242119" y="292365"/>
                </a:cubicBezTo>
                <a:close/>
                <a:moveTo>
                  <a:pt x="4366876" y="281405"/>
                </a:moveTo>
                <a:cubicBezTo>
                  <a:pt x="4369449" y="281078"/>
                  <a:pt x="4372248" y="281242"/>
                  <a:pt x="4374892" y="282174"/>
                </a:cubicBezTo>
                <a:cubicBezTo>
                  <a:pt x="4370388" y="287167"/>
                  <a:pt x="4367542" y="286164"/>
                  <a:pt x="4360223" y="283584"/>
                </a:cubicBezTo>
                <a:cubicBezTo>
                  <a:pt x="4361959" y="282552"/>
                  <a:pt x="4364305" y="281733"/>
                  <a:pt x="4366876" y="281405"/>
                </a:cubicBezTo>
                <a:close/>
                <a:moveTo>
                  <a:pt x="4020706" y="243634"/>
                </a:moveTo>
                <a:lnTo>
                  <a:pt x="4016057" y="245144"/>
                </a:lnTo>
                <a:cubicBezTo>
                  <a:pt x="4002910" y="248562"/>
                  <a:pt x="3986146" y="251872"/>
                  <a:pt x="3971232" y="255766"/>
                </a:cubicBezTo>
                <a:lnTo>
                  <a:pt x="3966960" y="257105"/>
                </a:lnTo>
                <a:lnTo>
                  <a:pt x="3942594" y="259976"/>
                </a:lnTo>
                <a:cubicBezTo>
                  <a:pt x="3915735" y="263641"/>
                  <a:pt x="3889466" y="267816"/>
                  <a:pt x="3864332" y="272665"/>
                </a:cubicBezTo>
                <a:lnTo>
                  <a:pt x="3808460" y="285608"/>
                </a:lnTo>
                <a:lnTo>
                  <a:pt x="3812480" y="285858"/>
                </a:lnTo>
                <a:cubicBezTo>
                  <a:pt x="3837992" y="286020"/>
                  <a:pt x="3864569" y="285696"/>
                  <a:pt x="3892211" y="284852"/>
                </a:cubicBezTo>
                <a:cubicBezTo>
                  <a:pt x="3919815" y="284009"/>
                  <a:pt x="3946392" y="281644"/>
                  <a:pt x="3971904" y="277752"/>
                </a:cubicBezTo>
                <a:cubicBezTo>
                  <a:pt x="3984497" y="273408"/>
                  <a:pt x="3997088" y="265431"/>
                  <a:pt x="4009678" y="253792"/>
                </a:cubicBezTo>
                <a:close/>
                <a:moveTo>
                  <a:pt x="4234745" y="233253"/>
                </a:moveTo>
                <a:cubicBezTo>
                  <a:pt x="4226395" y="233601"/>
                  <a:pt x="4202800" y="235702"/>
                  <a:pt x="4185695" y="236251"/>
                </a:cubicBezTo>
                <a:lnTo>
                  <a:pt x="4152075" y="239015"/>
                </a:lnTo>
                <a:lnTo>
                  <a:pt x="4157015" y="239053"/>
                </a:lnTo>
                <a:cubicBezTo>
                  <a:pt x="4163266" y="238830"/>
                  <a:pt x="4167463" y="238482"/>
                  <a:pt x="4167463" y="238482"/>
                </a:cubicBezTo>
                <a:lnTo>
                  <a:pt x="4199458" y="241636"/>
                </a:lnTo>
                <a:lnTo>
                  <a:pt x="4206060" y="251900"/>
                </a:lnTo>
                <a:lnTo>
                  <a:pt x="4241814" y="245616"/>
                </a:lnTo>
                <a:cubicBezTo>
                  <a:pt x="4237037" y="247497"/>
                  <a:pt x="4225435" y="250262"/>
                  <a:pt x="4215156" y="252190"/>
                </a:cubicBezTo>
                <a:lnTo>
                  <a:pt x="4207044" y="253431"/>
                </a:lnTo>
                <a:lnTo>
                  <a:pt x="4208440" y="255601"/>
                </a:lnTo>
                <a:lnTo>
                  <a:pt x="4236925" y="250405"/>
                </a:lnTo>
                <a:cubicBezTo>
                  <a:pt x="4248071" y="247960"/>
                  <a:pt x="4255964" y="245670"/>
                  <a:pt x="4256480" y="244206"/>
                </a:cubicBezTo>
                <a:cubicBezTo>
                  <a:pt x="4255448" y="247132"/>
                  <a:pt x="4242845" y="242689"/>
                  <a:pt x="4242845" y="242689"/>
                </a:cubicBezTo>
                <a:cubicBezTo>
                  <a:pt x="4235527" y="240109"/>
                  <a:pt x="4244910" y="236837"/>
                  <a:pt x="4234745" y="233253"/>
                </a:cubicBezTo>
                <a:close/>
                <a:moveTo>
                  <a:pt x="4661305" y="223022"/>
                </a:moveTo>
                <a:lnTo>
                  <a:pt x="4649460" y="224270"/>
                </a:lnTo>
                <a:lnTo>
                  <a:pt x="4651808" y="223362"/>
                </a:lnTo>
                <a:close/>
                <a:moveTo>
                  <a:pt x="4362454" y="220212"/>
                </a:moveTo>
                <a:cubicBezTo>
                  <a:pt x="4362454" y="220212"/>
                  <a:pt x="4350879" y="221683"/>
                  <a:pt x="4348180" y="223507"/>
                </a:cubicBezTo>
                <a:cubicBezTo>
                  <a:pt x="4347279" y="224115"/>
                  <a:pt x="4347365" y="224763"/>
                  <a:pt x="4349195" y="225408"/>
                </a:cubicBezTo>
                <a:cubicBezTo>
                  <a:pt x="4359359" y="228991"/>
                  <a:pt x="4367739" y="222075"/>
                  <a:pt x="4362454" y="220212"/>
                </a:cubicBezTo>
                <a:close/>
                <a:moveTo>
                  <a:pt x="4663810" y="219741"/>
                </a:moveTo>
                <a:cubicBezTo>
                  <a:pt x="4664646" y="218648"/>
                  <a:pt x="4661305" y="223022"/>
                  <a:pt x="4661305" y="223022"/>
                </a:cubicBezTo>
                <a:cubicBezTo>
                  <a:pt x="4662789" y="221078"/>
                  <a:pt x="4663532" y="220105"/>
                  <a:pt x="4663810" y="219741"/>
                </a:cubicBezTo>
                <a:close/>
                <a:moveTo>
                  <a:pt x="4645782" y="206805"/>
                </a:moveTo>
                <a:cubicBezTo>
                  <a:pt x="4645522" y="207177"/>
                  <a:pt x="4644830" y="208167"/>
                  <a:pt x="4643447" y="210146"/>
                </a:cubicBezTo>
                <a:cubicBezTo>
                  <a:pt x="4643447" y="210146"/>
                  <a:pt x="4646560" y="205692"/>
                  <a:pt x="4645782" y="206805"/>
                </a:cubicBezTo>
                <a:close/>
                <a:moveTo>
                  <a:pt x="4525154" y="202923"/>
                </a:moveTo>
                <a:cubicBezTo>
                  <a:pt x="4528662" y="202857"/>
                  <a:pt x="4532680" y="203451"/>
                  <a:pt x="4538277" y="203780"/>
                </a:cubicBezTo>
                <a:cubicBezTo>
                  <a:pt x="4531335" y="207913"/>
                  <a:pt x="4522408" y="208604"/>
                  <a:pt x="4515091" y="206024"/>
                </a:cubicBezTo>
                <a:cubicBezTo>
                  <a:pt x="4518648" y="203714"/>
                  <a:pt x="4521645" y="202988"/>
                  <a:pt x="4525154" y="202923"/>
                </a:cubicBezTo>
                <a:close/>
                <a:moveTo>
                  <a:pt x="4541061" y="201882"/>
                </a:moveTo>
                <a:cubicBezTo>
                  <a:pt x="4542460" y="201963"/>
                  <a:pt x="4544392" y="202644"/>
                  <a:pt x="4547034" y="203576"/>
                </a:cubicBezTo>
                <a:cubicBezTo>
                  <a:pt x="4544971" y="209429"/>
                  <a:pt x="4540717" y="204640"/>
                  <a:pt x="4538277" y="203780"/>
                </a:cubicBezTo>
                <a:cubicBezTo>
                  <a:pt x="4538793" y="202316"/>
                  <a:pt x="4539661" y="201799"/>
                  <a:pt x="4541061" y="201882"/>
                </a:cubicBezTo>
                <a:close/>
                <a:moveTo>
                  <a:pt x="4549817" y="201679"/>
                </a:moveTo>
                <a:cubicBezTo>
                  <a:pt x="4551216" y="201760"/>
                  <a:pt x="4553147" y="202441"/>
                  <a:pt x="4555791" y="203373"/>
                </a:cubicBezTo>
                <a:cubicBezTo>
                  <a:pt x="4553727" y="209226"/>
                  <a:pt x="4549474" y="204436"/>
                  <a:pt x="4547034" y="203576"/>
                </a:cubicBezTo>
                <a:cubicBezTo>
                  <a:pt x="4547550" y="202113"/>
                  <a:pt x="4548417" y="201596"/>
                  <a:pt x="4549817" y="201679"/>
                </a:cubicBezTo>
                <a:close/>
                <a:moveTo>
                  <a:pt x="2874448" y="197730"/>
                </a:moveTo>
                <a:cubicBezTo>
                  <a:pt x="2877000" y="197394"/>
                  <a:pt x="2880927" y="197474"/>
                  <a:pt x="2882955" y="198088"/>
                </a:cubicBezTo>
                <a:cubicBezTo>
                  <a:pt x="2889907" y="200188"/>
                  <a:pt x="2877674" y="200917"/>
                  <a:pt x="2874197" y="199866"/>
                </a:cubicBezTo>
                <a:cubicBezTo>
                  <a:pt x="2870722" y="198817"/>
                  <a:pt x="2871898" y="198065"/>
                  <a:pt x="2874448" y="197730"/>
                </a:cubicBezTo>
                <a:close/>
                <a:moveTo>
                  <a:pt x="1128069" y="188504"/>
                </a:moveTo>
                <a:lnTo>
                  <a:pt x="1127976" y="188599"/>
                </a:lnTo>
                <a:lnTo>
                  <a:pt x="1127911" y="188529"/>
                </a:lnTo>
                <a:close/>
                <a:moveTo>
                  <a:pt x="1379375" y="185182"/>
                </a:moveTo>
                <a:lnTo>
                  <a:pt x="1374013" y="185192"/>
                </a:lnTo>
                <a:lnTo>
                  <a:pt x="1373688" y="186187"/>
                </a:lnTo>
                <a:close/>
                <a:moveTo>
                  <a:pt x="4063585" y="183496"/>
                </a:moveTo>
                <a:lnTo>
                  <a:pt x="4091953" y="185625"/>
                </a:lnTo>
                <a:cubicBezTo>
                  <a:pt x="4099801" y="186523"/>
                  <a:pt x="4105042" y="187592"/>
                  <a:pt x="4105491" y="188864"/>
                </a:cubicBezTo>
                <a:cubicBezTo>
                  <a:pt x="4108330" y="196914"/>
                  <a:pt x="4089678" y="199202"/>
                  <a:pt x="4071376" y="199104"/>
                </a:cubicBezTo>
                <a:lnTo>
                  <a:pt x="4055752" y="198136"/>
                </a:lnTo>
                <a:lnTo>
                  <a:pt x="4055822" y="197959"/>
                </a:lnTo>
                <a:close/>
                <a:moveTo>
                  <a:pt x="1123068" y="177829"/>
                </a:moveTo>
                <a:cubicBezTo>
                  <a:pt x="1123068" y="177829"/>
                  <a:pt x="1127484" y="180601"/>
                  <a:pt x="1132634" y="183828"/>
                </a:cubicBezTo>
                <a:lnTo>
                  <a:pt x="1132305" y="184166"/>
                </a:lnTo>
                <a:lnTo>
                  <a:pt x="1127785" y="181681"/>
                </a:lnTo>
                <a:lnTo>
                  <a:pt x="1124080" y="181099"/>
                </a:lnTo>
                <a:close/>
                <a:moveTo>
                  <a:pt x="1255688" y="167699"/>
                </a:moveTo>
                <a:cubicBezTo>
                  <a:pt x="1254020" y="168381"/>
                  <a:pt x="1252770" y="169308"/>
                  <a:pt x="1252629" y="170273"/>
                </a:cubicBezTo>
                <a:cubicBezTo>
                  <a:pt x="1252485" y="171237"/>
                  <a:pt x="1253447" y="172238"/>
                  <a:pt x="1256199" y="173070"/>
                </a:cubicBezTo>
                <a:cubicBezTo>
                  <a:pt x="1259675" y="174120"/>
                  <a:pt x="1265252" y="168220"/>
                  <a:pt x="1265252" y="168220"/>
                </a:cubicBezTo>
                <a:cubicBezTo>
                  <a:pt x="1264039" y="165956"/>
                  <a:pt x="1259024" y="166337"/>
                  <a:pt x="1255688" y="167699"/>
                </a:cubicBezTo>
                <a:close/>
                <a:moveTo>
                  <a:pt x="4080158" y="165993"/>
                </a:moveTo>
                <a:lnTo>
                  <a:pt x="4139063" y="170596"/>
                </a:lnTo>
                <a:lnTo>
                  <a:pt x="4152811" y="171486"/>
                </a:lnTo>
                <a:lnTo>
                  <a:pt x="4156513" y="174875"/>
                </a:lnTo>
                <a:lnTo>
                  <a:pt x="4160783" y="181512"/>
                </a:lnTo>
                <a:lnTo>
                  <a:pt x="4120837" y="179165"/>
                </a:lnTo>
                <a:lnTo>
                  <a:pt x="4069102" y="177310"/>
                </a:lnTo>
                <a:close/>
                <a:moveTo>
                  <a:pt x="4110369" y="150784"/>
                </a:moveTo>
                <a:cubicBezTo>
                  <a:pt x="4119107" y="149714"/>
                  <a:pt x="4127321" y="151183"/>
                  <a:pt x="4135011" y="155194"/>
                </a:cubicBezTo>
                <a:lnTo>
                  <a:pt x="4136792" y="156824"/>
                </a:lnTo>
                <a:lnTo>
                  <a:pt x="4101656" y="154146"/>
                </a:lnTo>
                <a:close/>
                <a:moveTo>
                  <a:pt x="2073193" y="136243"/>
                </a:moveTo>
                <a:lnTo>
                  <a:pt x="2142535" y="152664"/>
                </a:lnTo>
                <a:cubicBezTo>
                  <a:pt x="2142903" y="152664"/>
                  <a:pt x="2144298" y="152665"/>
                  <a:pt x="2146756" y="152665"/>
                </a:cubicBezTo>
                <a:cubicBezTo>
                  <a:pt x="2149180" y="152665"/>
                  <a:pt x="2150612" y="152664"/>
                  <a:pt x="2150942" y="152665"/>
                </a:cubicBezTo>
                <a:lnTo>
                  <a:pt x="2156812" y="151206"/>
                </a:lnTo>
                <a:lnTo>
                  <a:pt x="2144495" y="148709"/>
                </a:lnTo>
                <a:close/>
                <a:moveTo>
                  <a:pt x="1588338" y="124233"/>
                </a:moveTo>
                <a:cubicBezTo>
                  <a:pt x="1588338" y="124233"/>
                  <a:pt x="1588338" y="124233"/>
                  <a:pt x="1591814" y="125285"/>
                </a:cubicBezTo>
                <a:cubicBezTo>
                  <a:pt x="1605069" y="133718"/>
                  <a:pt x="1591814" y="125285"/>
                  <a:pt x="1588338" y="124233"/>
                </a:cubicBezTo>
                <a:close/>
                <a:moveTo>
                  <a:pt x="1571479" y="118497"/>
                </a:moveTo>
                <a:cubicBezTo>
                  <a:pt x="1570835" y="118865"/>
                  <a:pt x="1569114" y="119847"/>
                  <a:pt x="1565676" y="121812"/>
                </a:cubicBezTo>
                <a:cubicBezTo>
                  <a:pt x="1565676" y="121812"/>
                  <a:pt x="1573412" y="117392"/>
                  <a:pt x="1571479" y="118497"/>
                </a:cubicBezTo>
                <a:close/>
                <a:moveTo>
                  <a:pt x="1551779" y="117849"/>
                </a:moveTo>
                <a:cubicBezTo>
                  <a:pt x="1556189" y="119734"/>
                  <a:pt x="1561385" y="122411"/>
                  <a:pt x="1565676" y="121812"/>
                </a:cubicBezTo>
                <a:cubicBezTo>
                  <a:pt x="1558470" y="131014"/>
                  <a:pt x="1546667" y="119861"/>
                  <a:pt x="1542612" y="118635"/>
                </a:cubicBezTo>
                <a:cubicBezTo>
                  <a:pt x="1543751" y="114868"/>
                  <a:pt x="1547372" y="115963"/>
                  <a:pt x="1551779" y="117849"/>
                </a:cubicBezTo>
                <a:close/>
                <a:moveTo>
                  <a:pt x="1497642" y="112631"/>
                </a:moveTo>
                <a:cubicBezTo>
                  <a:pt x="1493189" y="114288"/>
                  <a:pt x="1490963" y="115118"/>
                  <a:pt x="1490128" y="115429"/>
                </a:cubicBezTo>
                <a:cubicBezTo>
                  <a:pt x="1487624" y="116361"/>
                  <a:pt x="1497642" y="112631"/>
                  <a:pt x="1497642" y="112631"/>
                </a:cubicBezTo>
                <a:close/>
                <a:moveTo>
                  <a:pt x="1497642" y="112631"/>
                </a:moveTo>
                <a:cubicBezTo>
                  <a:pt x="1509699" y="112482"/>
                  <a:pt x="1524652" y="113208"/>
                  <a:pt x="1542612" y="118635"/>
                </a:cubicBezTo>
                <a:cubicBezTo>
                  <a:pt x="1530085" y="122435"/>
                  <a:pt x="1512125" y="117007"/>
                  <a:pt x="1497642" y="112631"/>
                </a:cubicBezTo>
                <a:close/>
                <a:moveTo>
                  <a:pt x="1456278" y="106453"/>
                </a:moveTo>
                <a:cubicBezTo>
                  <a:pt x="1460090" y="106657"/>
                  <a:pt x="1465712" y="107407"/>
                  <a:pt x="1467448" y="107932"/>
                </a:cubicBezTo>
                <a:cubicBezTo>
                  <a:pt x="1473931" y="113684"/>
                  <a:pt x="1469404" y="116111"/>
                  <a:pt x="1455971" y="108258"/>
                </a:cubicBezTo>
                <a:cubicBezTo>
                  <a:pt x="1453219" y="107425"/>
                  <a:pt x="1452344" y="106924"/>
                  <a:pt x="1452633" y="106654"/>
                </a:cubicBezTo>
                <a:cubicBezTo>
                  <a:pt x="1452921" y="106386"/>
                  <a:pt x="1454374" y="106352"/>
                  <a:pt x="1456278" y="106453"/>
                </a:cubicBezTo>
                <a:close/>
                <a:moveTo>
                  <a:pt x="1582828" y="63905"/>
                </a:moveTo>
                <a:cubicBezTo>
                  <a:pt x="1605025" y="66138"/>
                  <a:pt x="1636681" y="74097"/>
                  <a:pt x="1603393" y="74410"/>
                </a:cubicBezTo>
                <a:cubicBezTo>
                  <a:pt x="1588911" y="70034"/>
                  <a:pt x="1579858" y="74884"/>
                  <a:pt x="1566425" y="67032"/>
                </a:cubicBezTo>
                <a:cubicBezTo>
                  <a:pt x="1564877" y="65618"/>
                  <a:pt x="1565086" y="64662"/>
                  <a:pt x="1566540" y="64077"/>
                </a:cubicBezTo>
                <a:cubicBezTo>
                  <a:pt x="1569081" y="63053"/>
                  <a:pt x="1575428" y="63161"/>
                  <a:pt x="1582828" y="63905"/>
                </a:cubicBezTo>
                <a:close/>
                <a:moveTo>
                  <a:pt x="1717298" y="57388"/>
                </a:moveTo>
                <a:cubicBezTo>
                  <a:pt x="1720949" y="57479"/>
                  <a:pt x="1724420" y="58350"/>
                  <a:pt x="1725329" y="60048"/>
                </a:cubicBezTo>
                <a:cubicBezTo>
                  <a:pt x="1735757" y="63200"/>
                  <a:pt x="1730005" y="69682"/>
                  <a:pt x="1708569" y="63203"/>
                </a:cubicBezTo>
                <a:cubicBezTo>
                  <a:pt x="1706993" y="61620"/>
                  <a:pt x="1707101" y="60348"/>
                  <a:pt x="1708188" y="59401"/>
                </a:cubicBezTo>
                <a:cubicBezTo>
                  <a:pt x="1709818" y="57983"/>
                  <a:pt x="1713647" y="57296"/>
                  <a:pt x="1717298" y="57388"/>
                </a:cubicBezTo>
                <a:close/>
                <a:moveTo>
                  <a:pt x="1691808" y="56951"/>
                </a:moveTo>
                <a:cubicBezTo>
                  <a:pt x="1693830" y="56535"/>
                  <a:pt x="1696438" y="57324"/>
                  <a:pt x="1697563" y="59876"/>
                </a:cubicBezTo>
                <a:cubicBezTo>
                  <a:pt x="1705094" y="62153"/>
                  <a:pt x="1696513" y="63352"/>
                  <a:pt x="1689561" y="61252"/>
                </a:cubicBezTo>
                <a:cubicBezTo>
                  <a:pt x="1688349" y="58988"/>
                  <a:pt x="1689786" y="57366"/>
                  <a:pt x="1691808" y="56951"/>
                </a:cubicBezTo>
                <a:close/>
                <a:moveTo>
                  <a:pt x="1476175" y="82"/>
                </a:moveTo>
                <a:cubicBezTo>
                  <a:pt x="1478971" y="-75"/>
                  <a:pt x="1482999" y="-2"/>
                  <a:pt x="1487606" y="278"/>
                </a:cubicBezTo>
                <a:cubicBezTo>
                  <a:pt x="1493746" y="653"/>
                  <a:pt x="1500912" y="1395"/>
                  <a:pt x="1507547" y="2452"/>
                </a:cubicBezTo>
                <a:cubicBezTo>
                  <a:pt x="1550266" y="3348"/>
                  <a:pt x="1526730" y="3823"/>
                  <a:pt x="1549215" y="6825"/>
                </a:cubicBezTo>
                <a:cubicBezTo>
                  <a:pt x="1998465" y="64194"/>
                  <a:pt x="2517921" y="146571"/>
                  <a:pt x="2953565" y="223852"/>
                </a:cubicBezTo>
                <a:lnTo>
                  <a:pt x="2960373" y="225331"/>
                </a:lnTo>
                <a:lnTo>
                  <a:pt x="2960732" y="225388"/>
                </a:lnTo>
                <a:lnTo>
                  <a:pt x="3006121" y="230797"/>
                </a:lnTo>
                <a:lnTo>
                  <a:pt x="2904390" y="204565"/>
                </a:lnTo>
                <a:cubicBezTo>
                  <a:pt x="2860939" y="191435"/>
                  <a:pt x="2931402" y="205140"/>
                  <a:pt x="2957941" y="209368"/>
                </a:cubicBezTo>
                <a:cubicBezTo>
                  <a:pt x="2998473" y="217507"/>
                  <a:pt x="3037567" y="227268"/>
                  <a:pt x="3075640" y="237271"/>
                </a:cubicBezTo>
                <a:lnTo>
                  <a:pt x="3088205" y="240579"/>
                </a:lnTo>
                <a:lnTo>
                  <a:pt x="3090790" y="240886"/>
                </a:lnTo>
                <a:cubicBezTo>
                  <a:pt x="3170851" y="244357"/>
                  <a:pt x="3251977" y="248377"/>
                  <a:pt x="3334168" y="252915"/>
                </a:cubicBezTo>
                <a:cubicBezTo>
                  <a:pt x="3416321" y="257423"/>
                  <a:pt x="3497448" y="263550"/>
                  <a:pt x="3577509" y="271235"/>
                </a:cubicBezTo>
                <a:lnTo>
                  <a:pt x="3672526" y="277148"/>
                </a:lnTo>
                <a:lnTo>
                  <a:pt x="3696364" y="270257"/>
                </a:lnTo>
                <a:lnTo>
                  <a:pt x="3866329" y="241244"/>
                </a:lnTo>
                <a:lnTo>
                  <a:pt x="3760260" y="262416"/>
                </a:lnTo>
                <a:lnTo>
                  <a:pt x="3695846" y="278598"/>
                </a:lnTo>
                <a:lnTo>
                  <a:pt x="3774891" y="283518"/>
                </a:lnTo>
                <a:lnTo>
                  <a:pt x="3784851" y="281111"/>
                </a:lnTo>
                <a:cubicBezTo>
                  <a:pt x="3814117" y="274429"/>
                  <a:pt x="3843176" y="268496"/>
                  <a:pt x="3876354" y="263193"/>
                </a:cubicBezTo>
                <a:cubicBezTo>
                  <a:pt x="3905664" y="258172"/>
                  <a:pt x="3933777" y="254031"/>
                  <a:pt x="3961264" y="250431"/>
                </a:cubicBezTo>
                <a:lnTo>
                  <a:pt x="4020918" y="243439"/>
                </a:lnTo>
                <a:lnTo>
                  <a:pt x="4047452" y="219002"/>
                </a:lnTo>
                <a:lnTo>
                  <a:pt x="4052565" y="206148"/>
                </a:lnTo>
                <a:lnTo>
                  <a:pt x="4181993" y="214485"/>
                </a:lnTo>
                <a:lnTo>
                  <a:pt x="4192507" y="230829"/>
                </a:lnTo>
                <a:lnTo>
                  <a:pt x="4160167" y="226521"/>
                </a:lnTo>
                <a:cubicBezTo>
                  <a:pt x="4133690" y="223230"/>
                  <a:pt x="4106820" y="220793"/>
                  <a:pt x="4103124" y="224953"/>
                </a:cubicBezTo>
                <a:cubicBezTo>
                  <a:pt x="4102423" y="229727"/>
                  <a:pt x="4106094" y="232958"/>
                  <a:pt x="4111994" y="235122"/>
                </a:cubicBezTo>
                <a:lnTo>
                  <a:pt x="4133881" y="238816"/>
                </a:lnTo>
                <a:lnTo>
                  <a:pt x="4143660" y="237948"/>
                </a:lnTo>
                <a:cubicBezTo>
                  <a:pt x="4201466" y="234746"/>
                  <a:pt x="4264979" y="223137"/>
                  <a:pt x="4326834" y="217525"/>
                </a:cubicBezTo>
                <a:cubicBezTo>
                  <a:pt x="4359912" y="215752"/>
                  <a:pt x="4392782" y="212945"/>
                  <a:pt x="4424481" y="210547"/>
                </a:cubicBezTo>
                <a:cubicBezTo>
                  <a:pt x="4456178" y="208149"/>
                  <a:pt x="4486703" y="206161"/>
                  <a:pt x="4515091" y="206024"/>
                </a:cubicBezTo>
                <a:cubicBezTo>
                  <a:pt x="4481709" y="211254"/>
                  <a:pt x="4444025" y="214422"/>
                  <a:pt x="4409236" y="215866"/>
                </a:cubicBezTo>
                <a:lnTo>
                  <a:pt x="4373820" y="220380"/>
                </a:lnTo>
                <a:cubicBezTo>
                  <a:pt x="4371585" y="226721"/>
                  <a:pt x="4400059" y="226340"/>
                  <a:pt x="4405969" y="225133"/>
                </a:cubicBezTo>
                <a:cubicBezTo>
                  <a:pt x="4483898" y="221898"/>
                  <a:pt x="4574476" y="206121"/>
                  <a:pt x="4643447" y="210146"/>
                </a:cubicBezTo>
                <a:cubicBezTo>
                  <a:pt x="4576463" y="223822"/>
                  <a:pt x="4492654" y="221694"/>
                  <a:pt x="4423857" y="231439"/>
                </a:cubicBezTo>
                <a:cubicBezTo>
                  <a:pt x="4444605" y="228335"/>
                  <a:pt x="4406750" y="231989"/>
                  <a:pt x="4407986" y="236263"/>
                </a:cubicBezTo>
                <a:cubicBezTo>
                  <a:pt x="4410802" y="243836"/>
                  <a:pt x="4422825" y="234366"/>
                  <a:pt x="4422825" y="234366"/>
                </a:cubicBezTo>
                <a:cubicBezTo>
                  <a:pt x="4464745" y="232145"/>
                  <a:pt x="4505242" y="229421"/>
                  <a:pt x="4544819" y="227198"/>
                </a:cubicBezTo>
                <a:lnTo>
                  <a:pt x="4623139" y="224389"/>
                </a:lnTo>
                <a:lnTo>
                  <a:pt x="4612499" y="228007"/>
                </a:lnTo>
                <a:lnTo>
                  <a:pt x="4612049" y="228213"/>
                </a:lnTo>
                <a:lnTo>
                  <a:pt x="4608611" y="228574"/>
                </a:lnTo>
                <a:cubicBezTo>
                  <a:pt x="4599855" y="228777"/>
                  <a:pt x="4554683" y="229852"/>
                  <a:pt x="4553651" y="232779"/>
                </a:cubicBezTo>
                <a:cubicBezTo>
                  <a:pt x="4550384" y="242046"/>
                  <a:pt x="4596588" y="238045"/>
                  <a:pt x="4591709" y="236325"/>
                </a:cubicBezTo>
                <a:lnTo>
                  <a:pt x="4595633" y="235945"/>
                </a:lnTo>
                <a:lnTo>
                  <a:pt x="4593187" y="241220"/>
                </a:lnTo>
                <a:cubicBezTo>
                  <a:pt x="4595402" y="241527"/>
                  <a:pt x="4600218" y="240505"/>
                  <a:pt x="4606204" y="238821"/>
                </a:cubicBezTo>
                <a:lnTo>
                  <a:pt x="4621389" y="233992"/>
                </a:lnTo>
                <a:lnTo>
                  <a:pt x="4632410" y="233673"/>
                </a:lnTo>
                <a:cubicBezTo>
                  <a:pt x="4638696" y="239180"/>
                  <a:pt x="4597996" y="241831"/>
                  <a:pt x="4597996" y="241831"/>
                </a:cubicBezTo>
                <a:cubicBezTo>
                  <a:pt x="4520879" y="245353"/>
                  <a:pt x="4453114" y="252172"/>
                  <a:pt x="4389398" y="256581"/>
                </a:cubicBezTo>
                <a:cubicBezTo>
                  <a:pt x="4383488" y="257786"/>
                  <a:pt x="4309435" y="259100"/>
                  <a:pt x="4308608" y="269227"/>
                </a:cubicBezTo>
                <a:cubicBezTo>
                  <a:pt x="4308984" y="275939"/>
                  <a:pt x="4359066" y="270015"/>
                  <a:pt x="4319975" y="269395"/>
                </a:cubicBezTo>
                <a:cubicBezTo>
                  <a:pt x="4380221" y="267053"/>
                  <a:pt x="4432741" y="261989"/>
                  <a:pt x="4490719" y="258300"/>
                </a:cubicBezTo>
                <a:cubicBezTo>
                  <a:pt x="4493159" y="259160"/>
                  <a:pt x="4550761" y="248759"/>
                  <a:pt x="4555014" y="253548"/>
                </a:cubicBezTo>
                <a:cubicBezTo>
                  <a:pt x="4556626" y="264535"/>
                  <a:pt x="4517988" y="261333"/>
                  <a:pt x="4517988" y="261333"/>
                </a:cubicBezTo>
                <a:cubicBezTo>
                  <a:pt x="4441873" y="268500"/>
                  <a:pt x="4400141" y="274076"/>
                  <a:pt x="4327497" y="279176"/>
                </a:cubicBezTo>
                <a:cubicBezTo>
                  <a:pt x="4321587" y="280382"/>
                  <a:pt x="4252586" y="282927"/>
                  <a:pt x="4252789" y="290127"/>
                </a:cubicBezTo>
                <a:cubicBezTo>
                  <a:pt x="4257044" y="294917"/>
                  <a:pt x="4311799" y="283512"/>
                  <a:pt x="4305889" y="284719"/>
                </a:cubicBezTo>
                <a:cubicBezTo>
                  <a:pt x="4325435" y="285028"/>
                  <a:pt x="4337661" y="282759"/>
                  <a:pt x="4360223" y="283584"/>
                </a:cubicBezTo>
                <a:cubicBezTo>
                  <a:pt x="4328656" y="292745"/>
                  <a:pt x="4295929" y="288336"/>
                  <a:pt x="4265393" y="294570"/>
                </a:cubicBezTo>
                <a:cubicBezTo>
                  <a:pt x="4261218" y="294744"/>
                  <a:pt x="4256992" y="296681"/>
                  <a:pt x="4252283" y="298859"/>
                </a:cubicBezTo>
                <a:lnTo>
                  <a:pt x="4239262" y="303519"/>
                </a:lnTo>
                <a:lnTo>
                  <a:pt x="4245794" y="313674"/>
                </a:lnTo>
                <a:lnTo>
                  <a:pt x="4259008" y="312197"/>
                </a:lnTo>
                <a:cubicBezTo>
                  <a:pt x="4297550" y="308374"/>
                  <a:pt x="4335350" y="305523"/>
                  <a:pt x="4372375" y="304867"/>
                </a:cubicBezTo>
                <a:cubicBezTo>
                  <a:pt x="4337063" y="312981"/>
                  <a:pt x="4306029" y="314791"/>
                  <a:pt x="4275249" y="316690"/>
                </a:cubicBezTo>
                <a:lnTo>
                  <a:pt x="4249080" y="318781"/>
                </a:lnTo>
                <a:lnTo>
                  <a:pt x="4257216" y="331430"/>
                </a:lnTo>
                <a:lnTo>
                  <a:pt x="4275173" y="329549"/>
                </a:lnTo>
                <a:cubicBezTo>
                  <a:pt x="4312570" y="325733"/>
                  <a:pt x="4349048" y="322417"/>
                  <a:pt x="4386590" y="320297"/>
                </a:cubicBezTo>
                <a:cubicBezTo>
                  <a:pt x="4404274" y="319403"/>
                  <a:pt x="4446210" y="321026"/>
                  <a:pt x="4406917" y="327463"/>
                </a:cubicBezTo>
                <a:lnTo>
                  <a:pt x="4266922" y="346863"/>
                </a:lnTo>
                <a:lnTo>
                  <a:pt x="4270063" y="352573"/>
                </a:lnTo>
                <a:lnTo>
                  <a:pt x="4357418" y="344216"/>
                </a:lnTo>
                <a:lnTo>
                  <a:pt x="4408960" y="338689"/>
                </a:lnTo>
                <a:lnTo>
                  <a:pt x="4387894" y="349533"/>
                </a:lnTo>
                <a:cubicBezTo>
                  <a:pt x="4362729" y="371039"/>
                  <a:pt x="4399882" y="357004"/>
                  <a:pt x="4423275" y="346218"/>
                </a:cubicBezTo>
                <a:lnTo>
                  <a:pt x="4455263" y="334489"/>
                </a:lnTo>
                <a:lnTo>
                  <a:pt x="4478734" y="332491"/>
                </a:lnTo>
                <a:lnTo>
                  <a:pt x="4481563" y="332240"/>
                </a:lnTo>
                <a:lnTo>
                  <a:pt x="4469044" y="337702"/>
                </a:lnTo>
                <a:cubicBezTo>
                  <a:pt x="4452219" y="345137"/>
                  <a:pt x="4435438" y="352199"/>
                  <a:pt x="4418867" y="357471"/>
                </a:cubicBezTo>
                <a:cubicBezTo>
                  <a:pt x="4400547" y="364496"/>
                  <a:pt x="4379912" y="370416"/>
                  <a:pt x="4359225" y="376784"/>
                </a:cubicBezTo>
                <a:lnTo>
                  <a:pt x="4302137" y="397726"/>
                </a:lnTo>
                <a:lnTo>
                  <a:pt x="4305749" y="401752"/>
                </a:lnTo>
                <a:lnTo>
                  <a:pt x="4316634" y="398786"/>
                </a:lnTo>
                <a:cubicBezTo>
                  <a:pt x="4324522" y="396523"/>
                  <a:pt x="4332351" y="394212"/>
                  <a:pt x="4338077" y="392559"/>
                </a:cubicBezTo>
                <a:cubicBezTo>
                  <a:pt x="4360979" y="385947"/>
                  <a:pt x="4387545" y="378827"/>
                  <a:pt x="4394635" y="375413"/>
                </a:cubicBezTo>
                <a:cubicBezTo>
                  <a:pt x="4400793" y="375565"/>
                  <a:pt x="4413620" y="375881"/>
                  <a:pt x="4416699" y="375956"/>
                </a:cubicBezTo>
                <a:cubicBezTo>
                  <a:pt x="4426355" y="372605"/>
                  <a:pt x="4430365" y="369116"/>
                  <a:pt x="4437013" y="365093"/>
                </a:cubicBezTo>
                <a:cubicBezTo>
                  <a:pt x="4440091" y="365169"/>
                  <a:pt x="4449351" y="369584"/>
                  <a:pt x="4459590" y="365650"/>
                </a:cubicBezTo>
                <a:cubicBezTo>
                  <a:pt x="4469245" y="362300"/>
                  <a:pt x="4493058" y="347936"/>
                  <a:pt x="4512976" y="344838"/>
                </a:cubicBezTo>
                <a:cubicBezTo>
                  <a:pt x="4545629" y="338466"/>
                  <a:pt x="4498399" y="359429"/>
                  <a:pt x="4488231" y="362767"/>
                </a:cubicBezTo>
                <a:cubicBezTo>
                  <a:pt x="4474494" y="370203"/>
                  <a:pt x="4458680" y="373402"/>
                  <a:pt x="4451590" y="376815"/>
                </a:cubicBezTo>
                <a:cubicBezTo>
                  <a:pt x="4448092" y="380316"/>
                  <a:pt x="4447183" y="388068"/>
                  <a:pt x="4440607" y="391494"/>
                </a:cubicBezTo>
                <a:cubicBezTo>
                  <a:pt x="4431522" y="398745"/>
                  <a:pt x="4413196" y="404724"/>
                  <a:pt x="4392998" y="410206"/>
                </a:cubicBezTo>
                <a:lnTo>
                  <a:pt x="4334364" y="425895"/>
                </a:lnTo>
                <a:lnTo>
                  <a:pt x="4335601" y="425412"/>
                </a:lnTo>
                <a:lnTo>
                  <a:pt x="4338589" y="424298"/>
                </a:lnTo>
                <a:cubicBezTo>
                  <a:pt x="4339135" y="424083"/>
                  <a:pt x="4338830" y="424178"/>
                  <a:pt x="4337914" y="424510"/>
                </a:cubicBezTo>
                <a:lnTo>
                  <a:pt x="4335601" y="425412"/>
                </a:lnTo>
                <a:lnTo>
                  <a:pt x="4334159" y="425950"/>
                </a:lnTo>
                <a:lnTo>
                  <a:pt x="4334364" y="425895"/>
                </a:lnTo>
                <a:lnTo>
                  <a:pt x="4327010" y="428764"/>
                </a:lnTo>
                <a:cubicBezTo>
                  <a:pt x="4317413" y="432713"/>
                  <a:pt x="4305717" y="438106"/>
                  <a:pt x="4307268" y="440238"/>
                </a:cubicBezTo>
                <a:cubicBezTo>
                  <a:pt x="4309507" y="447469"/>
                  <a:pt x="4346987" y="426266"/>
                  <a:pt x="4346987" y="426266"/>
                </a:cubicBezTo>
                <a:cubicBezTo>
                  <a:pt x="4393377" y="412457"/>
                  <a:pt x="4430018" y="398410"/>
                  <a:pt x="4472815" y="384514"/>
                </a:cubicBezTo>
                <a:cubicBezTo>
                  <a:pt x="4482984" y="381176"/>
                  <a:pt x="4495812" y="381491"/>
                  <a:pt x="4512138" y="378305"/>
                </a:cubicBezTo>
                <a:cubicBezTo>
                  <a:pt x="4531962" y="371617"/>
                  <a:pt x="4539029" y="364017"/>
                  <a:pt x="4551438" y="367910"/>
                </a:cubicBezTo>
                <a:cubicBezTo>
                  <a:pt x="4560697" y="372325"/>
                  <a:pt x="4559438" y="383058"/>
                  <a:pt x="4565595" y="383210"/>
                </a:cubicBezTo>
                <a:cubicBezTo>
                  <a:pt x="4581501" y="383601"/>
                  <a:pt x="4629150" y="359060"/>
                  <a:pt x="4649044" y="351776"/>
                </a:cubicBezTo>
                <a:lnTo>
                  <a:pt x="4681181" y="339760"/>
                </a:lnTo>
                <a:lnTo>
                  <a:pt x="4685224" y="340578"/>
                </a:lnTo>
                <a:lnTo>
                  <a:pt x="4697025" y="341865"/>
                </a:lnTo>
                <a:lnTo>
                  <a:pt x="4686832" y="346053"/>
                </a:lnTo>
                <a:cubicBezTo>
                  <a:pt x="4637890" y="365704"/>
                  <a:pt x="4587671" y="385845"/>
                  <a:pt x="4533783" y="408738"/>
                </a:cubicBezTo>
                <a:cubicBezTo>
                  <a:pt x="4524128" y="412089"/>
                  <a:pt x="4500804" y="422278"/>
                  <a:pt x="4473820" y="432976"/>
                </a:cubicBezTo>
                <a:cubicBezTo>
                  <a:pt x="4463652" y="436313"/>
                  <a:pt x="4387291" y="464334"/>
                  <a:pt x="4429670" y="454015"/>
                </a:cubicBezTo>
                <a:cubicBezTo>
                  <a:pt x="4469412" y="444229"/>
                  <a:pt x="4409355" y="464876"/>
                  <a:pt x="4402778" y="468303"/>
                </a:cubicBezTo>
                <a:cubicBezTo>
                  <a:pt x="4398766" y="471792"/>
                  <a:pt x="4387782" y="486471"/>
                  <a:pt x="4390441" y="490124"/>
                </a:cubicBezTo>
                <a:cubicBezTo>
                  <a:pt x="4393521" y="490201"/>
                  <a:pt x="4476969" y="458767"/>
                  <a:pt x="4487139" y="455430"/>
                </a:cubicBezTo>
                <a:cubicBezTo>
                  <a:pt x="4513120" y="448894"/>
                  <a:pt x="4536606" y="441697"/>
                  <a:pt x="4556011" y="438586"/>
                </a:cubicBezTo>
                <a:cubicBezTo>
                  <a:pt x="4559089" y="438663"/>
                  <a:pt x="4568419" y="442480"/>
                  <a:pt x="4571498" y="442556"/>
                </a:cubicBezTo>
                <a:cubicBezTo>
                  <a:pt x="4600652" y="439686"/>
                  <a:pt x="4642959" y="403651"/>
                  <a:pt x="4644709" y="415057"/>
                </a:cubicBezTo>
                <a:cubicBezTo>
                  <a:pt x="4644709" y="415057"/>
                  <a:pt x="4634633" y="421985"/>
                  <a:pt x="4627637" y="428988"/>
                </a:cubicBezTo>
                <a:lnTo>
                  <a:pt x="4628094" y="427088"/>
                </a:lnTo>
                <a:lnTo>
                  <a:pt x="4631135" y="425487"/>
                </a:lnTo>
                <a:cubicBezTo>
                  <a:pt x="4629596" y="425449"/>
                  <a:pt x="4628827" y="425429"/>
                  <a:pt x="4628389" y="425867"/>
                </a:cubicBezTo>
                <a:lnTo>
                  <a:pt x="4628094" y="427088"/>
                </a:lnTo>
                <a:lnTo>
                  <a:pt x="4622505" y="430034"/>
                </a:lnTo>
                <a:lnTo>
                  <a:pt x="4618477" y="430856"/>
                </a:lnTo>
                <a:cubicBezTo>
                  <a:pt x="4615981" y="431841"/>
                  <a:pt x="4614319" y="432847"/>
                  <a:pt x="4614319" y="432847"/>
                </a:cubicBezTo>
                <a:cubicBezTo>
                  <a:pt x="4614319" y="432847"/>
                  <a:pt x="4613060" y="443579"/>
                  <a:pt x="4605900" y="447589"/>
                </a:cubicBezTo>
                <a:cubicBezTo>
                  <a:pt x="4591814" y="458006"/>
                  <a:pt x="4549435" y="468325"/>
                  <a:pt x="4535768" y="475164"/>
                </a:cubicBezTo>
                <a:cubicBezTo>
                  <a:pt x="4532689" y="475089"/>
                  <a:pt x="4531780" y="482841"/>
                  <a:pt x="4528281" y="486343"/>
                </a:cubicBezTo>
                <a:cubicBezTo>
                  <a:pt x="4510696" y="500261"/>
                  <a:pt x="4468225" y="506990"/>
                  <a:pt x="4444831" y="517776"/>
                </a:cubicBezTo>
                <a:cubicBezTo>
                  <a:pt x="4421415" y="524375"/>
                  <a:pt x="4391841" y="530823"/>
                  <a:pt x="4358793" y="544960"/>
                </a:cubicBezTo>
                <a:cubicBezTo>
                  <a:pt x="4358793" y="544960"/>
                  <a:pt x="4351703" y="548373"/>
                  <a:pt x="4351213" y="552547"/>
                </a:cubicBezTo>
                <a:cubicBezTo>
                  <a:pt x="4360123" y="559942"/>
                  <a:pt x="4420576" y="531531"/>
                  <a:pt x="4433824" y="528268"/>
                </a:cubicBezTo>
                <a:cubicBezTo>
                  <a:pt x="4504912" y="507893"/>
                  <a:pt x="4574018" y="483581"/>
                  <a:pt x="4642830" y="457392"/>
                </a:cubicBezTo>
                <a:lnTo>
                  <a:pt x="4747643" y="415855"/>
                </a:lnTo>
                <a:lnTo>
                  <a:pt x="4755575" y="416377"/>
                </a:lnTo>
                <a:lnTo>
                  <a:pt x="4774204" y="416488"/>
                </a:lnTo>
                <a:lnTo>
                  <a:pt x="4742061" y="431804"/>
                </a:lnTo>
                <a:lnTo>
                  <a:pt x="4774945" y="421765"/>
                </a:lnTo>
                <a:lnTo>
                  <a:pt x="4775718" y="430058"/>
                </a:lnTo>
                <a:cubicBezTo>
                  <a:pt x="4772872" y="429055"/>
                  <a:pt x="4770434" y="428195"/>
                  <a:pt x="4770434" y="428195"/>
                </a:cubicBezTo>
                <a:cubicBezTo>
                  <a:pt x="4773484" y="436399"/>
                  <a:pt x="4774514" y="433472"/>
                  <a:pt x="4775718" y="430058"/>
                </a:cubicBezTo>
                <a:lnTo>
                  <a:pt x="4787623" y="429239"/>
                </a:lnTo>
                <a:lnTo>
                  <a:pt x="4757018" y="442757"/>
                </a:lnTo>
                <a:lnTo>
                  <a:pt x="4746942" y="445438"/>
                </a:lnTo>
                <a:cubicBezTo>
                  <a:pt x="4743653" y="446138"/>
                  <a:pt x="4741657" y="446291"/>
                  <a:pt x="4741915" y="445559"/>
                </a:cubicBezTo>
                <a:lnTo>
                  <a:pt x="4743830" y="448583"/>
                </a:lnTo>
                <a:lnTo>
                  <a:pt x="4702882" y="466671"/>
                </a:lnTo>
                <a:lnTo>
                  <a:pt x="4689576" y="468261"/>
                </a:lnTo>
                <a:cubicBezTo>
                  <a:pt x="4681103" y="469121"/>
                  <a:pt x="4671396" y="469914"/>
                  <a:pt x="4659031" y="470628"/>
                </a:cubicBezTo>
                <a:cubicBezTo>
                  <a:pt x="4653122" y="471836"/>
                  <a:pt x="4601225" y="473830"/>
                  <a:pt x="4622584" y="478068"/>
                </a:cubicBezTo>
                <a:cubicBezTo>
                  <a:pt x="4638659" y="480446"/>
                  <a:pt x="4675512" y="473149"/>
                  <a:pt x="4686300" y="473661"/>
                </a:cubicBezTo>
                <a:lnTo>
                  <a:pt x="4687012" y="473681"/>
                </a:lnTo>
                <a:lnTo>
                  <a:pt x="4675848" y="478612"/>
                </a:lnTo>
                <a:cubicBezTo>
                  <a:pt x="4611383" y="510514"/>
                  <a:pt x="4543350" y="520201"/>
                  <a:pt x="4478466" y="555680"/>
                </a:cubicBezTo>
                <a:cubicBezTo>
                  <a:pt x="4490763" y="552843"/>
                  <a:pt x="4506956" y="546401"/>
                  <a:pt x="4504061" y="550927"/>
                </a:cubicBezTo>
                <a:lnTo>
                  <a:pt x="4494969" y="558771"/>
                </a:lnTo>
                <a:lnTo>
                  <a:pt x="4430303" y="567115"/>
                </a:lnTo>
                <a:lnTo>
                  <a:pt x="4479482" y="565773"/>
                </a:lnTo>
                <a:lnTo>
                  <a:pt x="4476574" y="567004"/>
                </a:lnTo>
                <a:cubicBezTo>
                  <a:pt x="4453543" y="576220"/>
                  <a:pt x="4417971" y="589921"/>
                  <a:pt x="4409663" y="598238"/>
                </a:cubicBezTo>
                <a:cubicBezTo>
                  <a:pt x="4455144" y="592181"/>
                  <a:pt x="4472378" y="581243"/>
                  <a:pt x="4511678" y="570849"/>
                </a:cubicBezTo>
                <a:cubicBezTo>
                  <a:pt x="4564645" y="553615"/>
                  <a:pt x="4521428" y="571089"/>
                  <a:pt x="4506851" y="585680"/>
                </a:cubicBezTo>
                <a:cubicBezTo>
                  <a:pt x="4495772" y="596769"/>
                  <a:pt x="4524086" y="574742"/>
                  <a:pt x="4519679" y="585996"/>
                </a:cubicBezTo>
                <a:cubicBezTo>
                  <a:pt x="4515272" y="597248"/>
                  <a:pt x="4483038" y="600044"/>
                  <a:pt x="4469372" y="606883"/>
                </a:cubicBezTo>
                <a:cubicBezTo>
                  <a:pt x="4452975" y="610666"/>
                  <a:pt x="4433570" y="613776"/>
                  <a:pt x="4416405" y="624117"/>
                </a:cubicBezTo>
                <a:cubicBezTo>
                  <a:pt x="4416405" y="624117"/>
                  <a:pt x="4415495" y="631869"/>
                  <a:pt x="4411997" y="635371"/>
                </a:cubicBezTo>
                <a:cubicBezTo>
                  <a:pt x="4408452" y="637077"/>
                  <a:pt x="4395876" y="642299"/>
                  <a:pt x="4382913" y="647512"/>
                </a:cubicBezTo>
                <a:lnTo>
                  <a:pt x="4367622" y="653556"/>
                </a:lnTo>
                <a:lnTo>
                  <a:pt x="4385680" y="658763"/>
                </a:lnTo>
                <a:lnTo>
                  <a:pt x="4403157" y="653691"/>
                </a:lnTo>
                <a:cubicBezTo>
                  <a:pt x="4433221" y="643068"/>
                  <a:pt x="4456545" y="632879"/>
                  <a:pt x="4469373" y="633195"/>
                </a:cubicBezTo>
                <a:cubicBezTo>
                  <a:pt x="4518421" y="623041"/>
                  <a:pt x="4551983" y="608917"/>
                  <a:pt x="4600961" y="599359"/>
                </a:cubicBezTo>
                <a:cubicBezTo>
                  <a:pt x="4560401" y="620486"/>
                  <a:pt x="4521080" y="626694"/>
                  <a:pt x="4477862" y="644168"/>
                </a:cubicBezTo>
                <a:cubicBezTo>
                  <a:pt x="4467659" y="647804"/>
                  <a:pt x="4456935" y="650381"/>
                  <a:pt x="4446941" y="653871"/>
                </a:cubicBezTo>
                <a:lnTo>
                  <a:pt x="4420956" y="668743"/>
                </a:lnTo>
                <a:lnTo>
                  <a:pt x="4572307" y="706470"/>
                </a:lnTo>
                <a:lnTo>
                  <a:pt x="4630368" y="723178"/>
                </a:lnTo>
                <a:lnTo>
                  <a:pt x="4642275" y="719134"/>
                </a:lnTo>
                <a:lnTo>
                  <a:pt x="4641835" y="719931"/>
                </a:lnTo>
                <a:cubicBezTo>
                  <a:pt x="4644470" y="720277"/>
                  <a:pt x="4650649" y="720331"/>
                  <a:pt x="4662044" y="720097"/>
                </a:cubicBezTo>
                <a:lnTo>
                  <a:pt x="4669597" y="720023"/>
                </a:lnTo>
                <a:lnTo>
                  <a:pt x="4658537" y="724336"/>
                </a:lnTo>
                <a:lnTo>
                  <a:pt x="4647730" y="728174"/>
                </a:lnTo>
                <a:lnTo>
                  <a:pt x="4726094" y="750723"/>
                </a:lnTo>
                <a:cubicBezTo>
                  <a:pt x="4776034" y="766062"/>
                  <a:pt x="4817412" y="773620"/>
                  <a:pt x="4841507" y="802773"/>
                </a:cubicBezTo>
                <a:lnTo>
                  <a:pt x="4841584" y="802844"/>
                </a:lnTo>
                <a:lnTo>
                  <a:pt x="4840437" y="802532"/>
                </a:lnTo>
                <a:lnTo>
                  <a:pt x="4735501" y="773564"/>
                </a:lnTo>
                <a:lnTo>
                  <a:pt x="4614202" y="740080"/>
                </a:lnTo>
                <a:lnTo>
                  <a:pt x="4585574" y="750246"/>
                </a:lnTo>
                <a:lnTo>
                  <a:pt x="4556581" y="751145"/>
                </a:lnTo>
                <a:lnTo>
                  <a:pt x="4612263" y="768351"/>
                </a:lnTo>
                <a:lnTo>
                  <a:pt x="4616774" y="766961"/>
                </a:lnTo>
                <a:cubicBezTo>
                  <a:pt x="4620282" y="766896"/>
                  <a:pt x="4624301" y="767489"/>
                  <a:pt x="4629898" y="767818"/>
                </a:cubicBezTo>
                <a:lnTo>
                  <a:pt x="4615156" y="769245"/>
                </a:lnTo>
                <a:lnTo>
                  <a:pt x="4622503" y="771515"/>
                </a:lnTo>
                <a:cubicBezTo>
                  <a:pt x="4634769" y="777327"/>
                  <a:pt x="4627109" y="776500"/>
                  <a:pt x="4614377" y="773680"/>
                </a:cubicBezTo>
                <a:lnTo>
                  <a:pt x="4601540" y="770543"/>
                </a:lnTo>
                <a:lnTo>
                  <a:pt x="4501571" y="779838"/>
                </a:lnTo>
                <a:lnTo>
                  <a:pt x="4523264" y="787023"/>
                </a:lnTo>
                <a:lnTo>
                  <a:pt x="4619688" y="778956"/>
                </a:lnTo>
                <a:cubicBezTo>
                  <a:pt x="4660694" y="775110"/>
                  <a:pt x="4700582" y="772173"/>
                  <a:pt x="4735068" y="774185"/>
                </a:cubicBezTo>
                <a:lnTo>
                  <a:pt x="4660109" y="782511"/>
                </a:lnTo>
                <a:lnTo>
                  <a:pt x="4666821" y="783802"/>
                </a:lnTo>
                <a:cubicBezTo>
                  <a:pt x="4668307" y="786497"/>
                  <a:pt x="4667244" y="788582"/>
                  <a:pt x="4664775" y="789969"/>
                </a:cubicBezTo>
                <a:lnTo>
                  <a:pt x="4658075" y="790461"/>
                </a:lnTo>
                <a:lnTo>
                  <a:pt x="4714760" y="788428"/>
                </a:lnTo>
                <a:lnTo>
                  <a:pt x="4704119" y="792044"/>
                </a:lnTo>
                <a:lnTo>
                  <a:pt x="4703668" y="792251"/>
                </a:lnTo>
                <a:lnTo>
                  <a:pt x="4700232" y="792613"/>
                </a:lnTo>
                <a:cubicBezTo>
                  <a:pt x="4691476" y="792816"/>
                  <a:pt x="4646304" y="793890"/>
                  <a:pt x="4645272" y="796816"/>
                </a:cubicBezTo>
                <a:cubicBezTo>
                  <a:pt x="4642005" y="806084"/>
                  <a:pt x="4688209" y="802083"/>
                  <a:pt x="4683330" y="800363"/>
                </a:cubicBezTo>
                <a:lnTo>
                  <a:pt x="4687254" y="799982"/>
                </a:lnTo>
                <a:lnTo>
                  <a:pt x="4684808" y="805258"/>
                </a:lnTo>
                <a:cubicBezTo>
                  <a:pt x="4687022" y="805565"/>
                  <a:pt x="4691838" y="804543"/>
                  <a:pt x="4697826" y="802859"/>
                </a:cubicBezTo>
                <a:lnTo>
                  <a:pt x="4713010" y="798031"/>
                </a:lnTo>
                <a:lnTo>
                  <a:pt x="4724031" y="797712"/>
                </a:lnTo>
                <a:cubicBezTo>
                  <a:pt x="4730317" y="803218"/>
                  <a:pt x="4689617" y="805870"/>
                  <a:pt x="4689617" y="805870"/>
                </a:cubicBezTo>
                <a:cubicBezTo>
                  <a:pt x="4651059" y="807631"/>
                  <a:pt x="4614838" y="810216"/>
                  <a:pt x="4580292" y="812912"/>
                </a:cubicBezTo>
                <a:lnTo>
                  <a:pt x="4490996" y="819845"/>
                </a:lnTo>
                <a:lnTo>
                  <a:pt x="4505876" y="827814"/>
                </a:lnTo>
                <a:lnTo>
                  <a:pt x="4582339" y="822339"/>
                </a:lnTo>
                <a:cubicBezTo>
                  <a:pt x="4584780" y="823198"/>
                  <a:pt x="4642381" y="812797"/>
                  <a:pt x="4646634" y="817586"/>
                </a:cubicBezTo>
                <a:cubicBezTo>
                  <a:pt x="4647441" y="823079"/>
                  <a:pt x="4638185" y="825027"/>
                  <a:pt x="4628726" y="825600"/>
                </a:cubicBezTo>
                <a:lnTo>
                  <a:pt x="4624926" y="825629"/>
                </a:lnTo>
                <a:lnTo>
                  <a:pt x="4619117" y="828610"/>
                </a:lnTo>
                <a:cubicBezTo>
                  <a:pt x="4606422" y="834172"/>
                  <a:pt x="4585801" y="841547"/>
                  <a:pt x="4582102" y="843475"/>
                </a:cubicBezTo>
                <a:lnTo>
                  <a:pt x="4565103" y="850007"/>
                </a:lnTo>
                <a:lnTo>
                  <a:pt x="4583316" y="861155"/>
                </a:lnTo>
                <a:cubicBezTo>
                  <a:pt x="4592919" y="875677"/>
                  <a:pt x="4583753" y="888151"/>
                  <a:pt x="4592068" y="894260"/>
                </a:cubicBezTo>
                <a:cubicBezTo>
                  <a:pt x="4608178" y="906095"/>
                  <a:pt x="4658428" y="917207"/>
                  <a:pt x="4696153" y="926170"/>
                </a:cubicBezTo>
                <a:lnTo>
                  <a:pt x="4708792" y="929424"/>
                </a:lnTo>
                <a:lnTo>
                  <a:pt x="4721470" y="923853"/>
                </a:lnTo>
                <a:cubicBezTo>
                  <a:pt x="4728983" y="920534"/>
                  <a:pt x="4735692" y="917635"/>
                  <a:pt x="4740665" y="915814"/>
                </a:cubicBezTo>
                <a:lnTo>
                  <a:pt x="4772802" y="903799"/>
                </a:lnTo>
                <a:lnTo>
                  <a:pt x="4776844" y="904616"/>
                </a:lnTo>
                <a:lnTo>
                  <a:pt x="4788646" y="905902"/>
                </a:lnTo>
                <a:lnTo>
                  <a:pt x="4778452" y="910091"/>
                </a:lnTo>
                <a:lnTo>
                  <a:pt x="4722582" y="932975"/>
                </a:lnTo>
                <a:lnTo>
                  <a:pt x="4727976" y="934363"/>
                </a:lnTo>
                <a:lnTo>
                  <a:pt x="4871709" y="977141"/>
                </a:lnTo>
                <a:lnTo>
                  <a:pt x="4872452" y="979444"/>
                </a:lnTo>
                <a:lnTo>
                  <a:pt x="4874454" y="987391"/>
                </a:lnTo>
                <a:lnTo>
                  <a:pt x="4859638" y="983473"/>
                </a:lnTo>
                <a:lnTo>
                  <a:pt x="4833682" y="995843"/>
                </a:lnTo>
                <a:lnTo>
                  <a:pt x="4866566" y="985803"/>
                </a:lnTo>
                <a:lnTo>
                  <a:pt x="4867338" y="994097"/>
                </a:lnTo>
                <a:cubicBezTo>
                  <a:pt x="4864493" y="993094"/>
                  <a:pt x="4862055" y="992234"/>
                  <a:pt x="4862055" y="992234"/>
                </a:cubicBezTo>
                <a:cubicBezTo>
                  <a:pt x="4865104" y="1000438"/>
                  <a:pt x="4866136" y="997510"/>
                  <a:pt x="4867338" y="994097"/>
                </a:cubicBezTo>
                <a:lnTo>
                  <a:pt x="4879243" y="993277"/>
                </a:lnTo>
                <a:lnTo>
                  <a:pt x="4848638" y="1006796"/>
                </a:lnTo>
                <a:lnTo>
                  <a:pt x="4838563" y="1009476"/>
                </a:lnTo>
                <a:cubicBezTo>
                  <a:pt x="4835274" y="1010177"/>
                  <a:pt x="4833277" y="1010330"/>
                  <a:pt x="4833535" y="1009598"/>
                </a:cubicBezTo>
                <a:lnTo>
                  <a:pt x="4835450" y="1012621"/>
                </a:lnTo>
                <a:lnTo>
                  <a:pt x="4794502" y="1030709"/>
                </a:lnTo>
                <a:lnTo>
                  <a:pt x="4781196" y="1032299"/>
                </a:lnTo>
                <a:cubicBezTo>
                  <a:pt x="4772724" y="1033159"/>
                  <a:pt x="4763016" y="1033953"/>
                  <a:pt x="4750652" y="1034666"/>
                </a:cubicBezTo>
                <a:cubicBezTo>
                  <a:pt x="4744742" y="1035873"/>
                  <a:pt x="4692846" y="1037867"/>
                  <a:pt x="4714205" y="1042107"/>
                </a:cubicBezTo>
                <a:cubicBezTo>
                  <a:pt x="4730280" y="1044484"/>
                  <a:pt x="4767134" y="1037186"/>
                  <a:pt x="4777922" y="1037699"/>
                </a:cubicBezTo>
                <a:lnTo>
                  <a:pt x="4778632" y="1037720"/>
                </a:lnTo>
                <a:lnTo>
                  <a:pt x="4767469" y="1042651"/>
                </a:lnTo>
                <a:cubicBezTo>
                  <a:pt x="4751352" y="1050626"/>
                  <a:pt x="4735013" y="1057212"/>
                  <a:pt x="4718556" y="1063161"/>
                </a:cubicBezTo>
                <a:lnTo>
                  <a:pt x="4686076" y="1074080"/>
                </a:lnTo>
                <a:lnTo>
                  <a:pt x="4930738" y="1141947"/>
                </a:lnTo>
                <a:lnTo>
                  <a:pt x="4935082" y="1147194"/>
                </a:lnTo>
                <a:lnTo>
                  <a:pt x="4932813" y="1155239"/>
                </a:lnTo>
                <a:lnTo>
                  <a:pt x="4897429" y="1146087"/>
                </a:lnTo>
                <a:cubicBezTo>
                  <a:pt x="4865017" y="1137742"/>
                  <a:pt x="4832656" y="1130237"/>
                  <a:pt x="4799679" y="1125748"/>
                </a:cubicBezTo>
                <a:cubicBezTo>
                  <a:pt x="4782357" y="1113021"/>
                  <a:pt x="4765628" y="1108199"/>
                  <a:pt x="4755362" y="1113459"/>
                </a:cubicBezTo>
                <a:cubicBezTo>
                  <a:pt x="4741532" y="1123569"/>
                  <a:pt x="4755362" y="1113459"/>
                  <a:pt x="4755362" y="1113459"/>
                </a:cubicBezTo>
                <a:cubicBezTo>
                  <a:pt x="4768527" y="1123132"/>
                  <a:pt x="4784052" y="1128136"/>
                  <a:pt x="4799679" y="1125748"/>
                </a:cubicBezTo>
                <a:cubicBezTo>
                  <a:pt x="4826017" y="1137095"/>
                  <a:pt x="4852245" y="1146231"/>
                  <a:pt x="4878429" y="1154248"/>
                </a:cubicBezTo>
                <a:lnTo>
                  <a:pt x="4936477" y="1170373"/>
                </a:lnTo>
                <a:lnTo>
                  <a:pt x="4930796" y="1177713"/>
                </a:lnTo>
                <a:lnTo>
                  <a:pt x="4926212" y="1181087"/>
                </a:lnTo>
                <a:lnTo>
                  <a:pt x="4895595" y="1173813"/>
                </a:lnTo>
                <a:cubicBezTo>
                  <a:pt x="4823445" y="1155480"/>
                  <a:pt x="4751296" y="1137145"/>
                  <a:pt x="4676681" y="1121802"/>
                </a:cubicBezTo>
                <a:lnTo>
                  <a:pt x="4605474" y="1103500"/>
                </a:lnTo>
                <a:lnTo>
                  <a:pt x="4570086" y="1119717"/>
                </a:lnTo>
                <a:cubicBezTo>
                  <a:pt x="4582383" y="1116880"/>
                  <a:pt x="4598577" y="1110440"/>
                  <a:pt x="4595681" y="1114966"/>
                </a:cubicBezTo>
                <a:lnTo>
                  <a:pt x="4586589" y="1122810"/>
                </a:lnTo>
                <a:lnTo>
                  <a:pt x="4521923" y="1131154"/>
                </a:lnTo>
                <a:lnTo>
                  <a:pt x="4571102" y="1129811"/>
                </a:lnTo>
                <a:lnTo>
                  <a:pt x="4568195" y="1131043"/>
                </a:lnTo>
                <a:cubicBezTo>
                  <a:pt x="4545163" y="1140258"/>
                  <a:pt x="4509591" y="1153959"/>
                  <a:pt x="4501284" y="1162275"/>
                </a:cubicBezTo>
                <a:cubicBezTo>
                  <a:pt x="4546765" y="1156220"/>
                  <a:pt x="4564000" y="1145282"/>
                  <a:pt x="4603299" y="1134888"/>
                </a:cubicBezTo>
                <a:cubicBezTo>
                  <a:pt x="4656267" y="1117653"/>
                  <a:pt x="4613048" y="1135127"/>
                  <a:pt x="4598472" y="1149718"/>
                </a:cubicBezTo>
                <a:cubicBezTo>
                  <a:pt x="4587393" y="1160807"/>
                  <a:pt x="4615707" y="1138780"/>
                  <a:pt x="4611299" y="1150034"/>
                </a:cubicBezTo>
                <a:cubicBezTo>
                  <a:pt x="4606892" y="1161287"/>
                  <a:pt x="4574659" y="1164081"/>
                  <a:pt x="4560992" y="1170921"/>
                </a:cubicBezTo>
                <a:cubicBezTo>
                  <a:pt x="4544596" y="1174704"/>
                  <a:pt x="4525191" y="1177814"/>
                  <a:pt x="4508025" y="1188155"/>
                </a:cubicBezTo>
                <a:cubicBezTo>
                  <a:pt x="4508025" y="1188155"/>
                  <a:pt x="4507115" y="1195907"/>
                  <a:pt x="4503618" y="1199408"/>
                </a:cubicBezTo>
                <a:lnTo>
                  <a:pt x="4492865" y="1204054"/>
                </a:lnTo>
                <a:lnTo>
                  <a:pt x="4519804" y="1207263"/>
                </a:lnTo>
                <a:lnTo>
                  <a:pt x="4521018" y="1208214"/>
                </a:lnTo>
                <a:lnTo>
                  <a:pt x="4534349" y="1203380"/>
                </a:lnTo>
                <a:cubicBezTo>
                  <a:pt x="4545542" y="1199544"/>
                  <a:pt x="4554579" y="1197075"/>
                  <a:pt x="4560993" y="1197234"/>
                </a:cubicBezTo>
                <a:cubicBezTo>
                  <a:pt x="4610042" y="1187078"/>
                  <a:pt x="4643603" y="1172955"/>
                  <a:pt x="4692583" y="1163397"/>
                </a:cubicBezTo>
                <a:cubicBezTo>
                  <a:pt x="4652022" y="1184523"/>
                  <a:pt x="4612700" y="1190732"/>
                  <a:pt x="4569483" y="1208206"/>
                </a:cubicBezTo>
                <a:cubicBezTo>
                  <a:pt x="4549075" y="1215478"/>
                  <a:pt x="4526591" y="1218512"/>
                  <a:pt x="4512015" y="1233103"/>
                </a:cubicBezTo>
                <a:cubicBezTo>
                  <a:pt x="4508097" y="1240182"/>
                  <a:pt x="4507678" y="1243760"/>
                  <a:pt x="4501031" y="1247783"/>
                </a:cubicBezTo>
                <a:cubicBezTo>
                  <a:pt x="4483865" y="1258124"/>
                  <a:pt x="4461707" y="1253991"/>
                  <a:pt x="4441463" y="1264257"/>
                </a:cubicBezTo>
                <a:cubicBezTo>
                  <a:pt x="4444542" y="1264332"/>
                  <a:pt x="4445965" y="1282905"/>
                  <a:pt x="4442373" y="1282817"/>
                </a:cubicBezTo>
                <a:cubicBezTo>
                  <a:pt x="4434887" y="1293995"/>
                  <a:pt x="4374340" y="1292504"/>
                  <a:pt x="4369093" y="1310912"/>
                </a:cubicBezTo>
                <a:lnTo>
                  <a:pt x="4368805" y="1313365"/>
                </a:lnTo>
                <a:lnTo>
                  <a:pt x="4368709" y="1314183"/>
                </a:lnTo>
                <a:cubicBezTo>
                  <a:pt x="4368666" y="1314546"/>
                  <a:pt x="4368694" y="1314304"/>
                  <a:pt x="4368752" y="1313820"/>
                </a:cubicBezTo>
                <a:lnTo>
                  <a:pt x="4368805" y="1313365"/>
                </a:lnTo>
                <a:lnTo>
                  <a:pt x="4368965" y="1312003"/>
                </a:lnTo>
                <a:cubicBezTo>
                  <a:pt x="4369035" y="1311397"/>
                  <a:pt x="4369093" y="1310912"/>
                  <a:pt x="4369093" y="1310912"/>
                </a:cubicBezTo>
                <a:cubicBezTo>
                  <a:pt x="4394235" y="1311532"/>
                  <a:pt x="4408812" y="1296940"/>
                  <a:pt x="4431808" y="1293919"/>
                </a:cubicBezTo>
                <a:cubicBezTo>
                  <a:pt x="4464040" y="1291123"/>
                  <a:pt x="4493685" y="1284080"/>
                  <a:pt x="4530255" y="1270628"/>
                </a:cubicBezTo>
                <a:cubicBezTo>
                  <a:pt x="4592458" y="1253622"/>
                  <a:pt x="4462712" y="1302453"/>
                  <a:pt x="4462293" y="1306030"/>
                </a:cubicBezTo>
                <a:lnTo>
                  <a:pt x="4499842" y="1310544"/>
                </a:lnTo>
                <a:cubicBezTo>
                  <a:pt x="4499423" y="1314121"/>
                  <a:pt x="4449955" y="1327853"/>
                  <a:pt x="4449955" y="1327853"/>
                </a:cubicBezTo>
                <a:cubicBezTo>
                  <a:pt x="4426632" y="1338042"/>
                  <a:pt x="4417302" y="1334225"/>
                  <a:pt x="4400067" y="1345163"/>
                </a:cubicBezTo>
                <a:cubicBezTo>
                  <a:pt x="4412895" y="1345479"/>
                  <a:pt x="4465862" y="1328245"/>
                  <a:pt x="4465442" y="1331822"/>
                </a:cubicBezTo>
                <a:cubicBezTo>
                  <a:pt x="4465338" y="1332716"/>
                  <a:pt x="4461891" y="1334949"/>
                  <a:pt x="4457602" y="1337582"/>
                </a:cubicBezTo>
                <a:lnTo>
                  <a:pt x="4454094" y="1339801"/>
                </a:lnTo>
                <a:lnTo>
                  <a:pt x="4399858" y="1346941"/>
                </a:lnTo>
                <a:lnTo>
                  <a:pt x="4373796" y="1350373"/>
                </a:lnTo>
                <a:cubicBezTo>
                  <a:pt x="4364663" y="1343863"/>
                  <a:pt x="4370529" y="1359640"/>
                  <a:pt x="4373796" y="1350373"/>
                </a:cubicBezTo>
                <a:cubicBezTo>
                  <a:pt x="4388341" y="1351251"/>
                  <a:pt x="4402559" y="1350951"/>
                  <a:pt x="4416610" y="1350069"/>
                </a:cubicBezTo>
                <a:lnTo>
                  <a:pt x="4443569" y="1347626"/>
                </a:lnTo>
                <a:lnTo>
                  <a:pt x="4441739" y="1350664"/>
                </a:lnTo>
                <a:cubicBezTo>
                  <a:pt x="4444072" y="1351142"/>
                  <a:pt x="4450557" y="1350143"/>
                  <a:pt x="4463693" y="1346729"/>
                </a:cubicBezTo>
                <a:lnTo>
                  <a:pt x="4468785" y="1345361"/>
                </a:lnTo>
                <a:lnTo>
                  <a:pt x="4500211" y="1342577"/>
                </a:lnTo>
                <a:cubicBezTo>
                  <a:pt x="4514241" y="1341758"/>
                  <a:pt x="4528427" y="1341549"/>
                  <a:pt x="4542930" y="1342549"/>
                </a:cubicBezTo>
                <a:cubicBezTo>
                  <a:pt x="4508922" y="1350850"/>
                  <a:pt x="4474710" y="1351949"/>
                  <a:pt x="4439702" y="1356608"/>
                </a:cubicBezTo>
                <a:cubicBezTo>
                  <a:pt x="4412636" y="1360775"/>
                  <a:pt x="4434620" y="1361945"/>
                  <a:pt x="4445816" y="1362602"/>
                </a:cubicBezTo>
                <a:lnTo>
                  <a:pt x="4572977" y="1351293"/>
                </a:lnTo>
                <a:lnTo>
                  <a:pt x="4568462" y="1352896"/>
                </a:lnTo>
                <a:cubicBezTo>
                  <a:pt x="4548637" y="1359584"/>
                  <a:pt x="4495087" y="1377402"/>
                  <a:pt x="4534900" y="1367019"/>
                </a:cubicBezTo>
                <a:cubicBezTo>
                  <a:pt x="4570701" y="1360127"/>
                  <a:pt x="4527390" y="1374011"/>
                  <a:pt x="4517246" y="1381535"/>
                </a:cubicBezTo>
                <a:cubicBezTo>
                  <a:pt x="4520323" y="1381611"/>
                  <a:pt x="4523402" y="1381687"/>
                  <a:pt x="4526481" y="1381763"/>
                </a:cubicBezTo>
                <a:cubicBezTo>
                  <a:pt x="4523402" y="1381687"/>
                  <a:pt x="4544721" y="1392976"/>
                  <a:pt x="4544230" y="1397149"/>
                </a:cubicBezTo>
                <a:cubicBezTo>
                  <a:pt x="4544021" y="1398938"/>
                  <a:pt x="4539891" y="1401789"/>
                  <a:pt x="4533656" y="1405111"/>
                </a:cubicBezTo>
                <a:lnTo>
                  <a:pt x="4516048" y="1413299"/>
                </a:lnTo>
                <a:lnTo>
                  <a:pt x="4531361" y="1418341"/>
                </a:lnTo>
                <a:lnTo>
                  <a:pt x="4572756" y="1430994"/>
                </a:lnTo>
                <a:lnTo>
                  <a:pt x="4577735" y="1434100"/>
                </a:lnTo>
                <a:lnTo>
                  <a:pt x="4583999" y="1435657"/>
                </a:lnTo>
                <a:lnTo>
                  <a:pt x="4601480" y="1434477"/>
                </a:lnTo>
                <a:lnTo>
                  <a:pt x="4609257" y="1433620"/>
                </a:lnTo>
                <a:lnTo>
                  <a:pt x="4597121" y="1438919"/>
                </a:lnTo>
                <a:lnTo>
                  <a:pt x="4605520" y="1441008"/>
                </a:lnTo>
                <a:lnTo>
                  <a:pt x="4650723" y="1454824"/>
                </a:lnTo>
                <a:cubicBezTo>
                  <a:pt x="4689102" y="1466485"/>
                  <a:pt x="4724984" y="1477910"/>
                  <a:pt x="4755111" y="1489907"/>
                </a:cubicBezTo>
                <a:cubicBezTo>
                  <a:pt x="4713968" y="1481285"/>
                  <a:pt x="4670054" y="1470627"/>
                  <a:pt x="4624322" y="1458516"/>
                </a:cubicBezTo>
                <a:lnTo>
                  <a:pt x="4580396" y="1446083"/>
                </a:lnTo>
                <a:lnTo>
                  <a:pt x="4546121" y="1459986"/>
                </a:lnTo>
                <a:cubicBezTo>
                  <a:pt x="4529376" y="1466749"/>
                  <a:pt x="4516059" y="1470608"/>
                  <a:pt x="4502391" y="1477447"/>
                </a:cubicBezTo>
                <a:cubicBezTo>
                  <a:pt x="4472002" y="1495237"/>
                  <a:pt x="4528047" y="1478078"/>
                  <a:pt x="4541295" y="1474817"/>
                </a:cubicBezTo>
                <a:cubicBezTo>
                  <a:pt x="4561189" y="1467533"/>
                  <a:pt x="4581854" y="1453688"/>
                  <a:pt x="4583672" y="1464498"/>
                </a:cubicBezTo>
                <a:cubicBezTo>
                  <a:pt x="4584093" y="1460920"/>
                  <a:pt x="4546193" y="1485701"/>
                  <a:pt x="4536048" y="1493225"/>
                </a:cubicBezTo>
                <a:cubicBezTo>
                  <a:pt x="4536048" y="1493225"/>
                  <a:pt x="4513051" y="1496247"/>
                  <a:pt x="4521960" y="1503642"/>
                </a:cubicBezTo>
                <a:cubicBezTo>
                  <a:pt x="4521960" y="1503642"/>
                  <a:pt x="4538706" y="1496878"/>
                  <a:pt x="4548362" y="1493528"/>
                </a:cubicBezTo>
                <a:cubicBezTo>
                  <a:pt x="4551115" y="1500772"/>
                  <a:pt x="4553354" y="1508003"/>
                  <a:pt x="4553354" y="1508003"/>
                </a:cubicBezTo>
                <a:cubicBezTo>
                  <a:pt x="4559511" y="1508155"/>
                  <a:pt x="4589924" y="1494551"/>
                  <a:pt x="4602753" y="1494867"/>
                </a:cubicBezTo>
                <a:cubicBezTo>
                  <a:pt x="4602753" y="1494867"/>
                  <a:pt x="4621737" y="1495335"/>
                  <a:pt x="4595336" y="1505448"/>
                </a:cubicBezTo>
                <a:cubicBezTo>
                  <a:pt x="4574928" y="1512720"/>
                  <a:pt x="4589085" y="1501706"/>
                  <a:pt x="4578006" y="1512796"/>
                </a:cubicBezTo>
                <a:cubicBezTo>
                  <a:pt x="4585586" y="1505208"/>
                  <a:pt x="4590414" y="1516690"/>
                  <a:pt x="4586497" y="1523769"/>
                </a:cubicBezTo>
                <a:cubicBezTo>
                  <a:pt x="4587372" y="1522893"/>
                  <a:pt x="4584114" y="1523524"/>
                  <a:pt x="4578728" y="1525016"/>
                </a:cubicBezTo>
                <a:lnTo>
                  <a:pt x="4561676" y="1530354"/>
                </a:lnTo>
                <a:lnTo>
                  <a:pt x="4560973" y="1530418"/>
                </a:lnTo>
                <a:cubicBezTo>
                  <a:pt x="4497734" y="1536227"/>
                  <a:pt x="4434851" y="1542163"/>
                  <a:pt x="4374911" y="1548177"/>
                </a:cubicBezTo>
                <a:lnTo>
                  <a:pt x="4203526" y="1576162"/>
                </a:lnTo>
                <a:lnTo>
                  <a:pt x="4208452" y="1578224"/>
                </a:lnTo>
                <a:cubicBezTo>
                  <a:pt x="4210196" y="1579740"/>
                  <a:pt x="4212696" y="1582471"/>
                  <a:pt x="4215393" y="1585814"/>
                </a:cubicBezTo>
                <a:lnTo>
                  <a:pt x="4216591" y="1587475"/>
                </a:lnTo>
                <a:lnTo>
                  <a:pt x="4287148" y="1571525"/>
                </a:lnTo>
                <a:cubicBezTo>
                  <a:pt x="4382605" y="1557469"/>
                  <a:pt x="4481736" y="1548546"/>
                  <a:pt x="4580414" y="1542207"/>
                </a:cubicBezTo>
                <a:lnTo>
                  <a:pt x="4583351" y="1542132"/>
                </a:lnTo>
                <a:lnTo>
                  <a:pt x="4569657" y="1548340"/>
                </a:lnTo>
                <a:lnTo>
                  <a:pt x="4567971" y="1549765"/>
                </a:lnTo>
                <a:lnTo>
                  <a:pt x="4563513" y="1549957"/>
                </a:lnTo>
                <a:cubicBezTo>
                  <a:pt x="4470495" y="1564873"/>
                  <a:pt x="4390532" y="1567392"/>
                  <a:pt x="4280411" y="1582858"/>
                </a:cubicBezTo>
                <a:cubicBezTo>
                  <a:pt x="4243057" y="1588335"/>
                  <a:pt x="4202439" y="1596910"/>
                  <a:pt x="4161719" y="1606751"/>
                </a:cubicBezTo>
                <a:lnTo>
                  <a:pt x="4050565" y="1636085"/>
                </a:lnTo>
                <a:lnTo>
                  <a:pt x="4069526" y="1641879"/>
                </a:lnTo>
                <a:lnTo>
                  <a:pt x="4072639" y="1641289"/>
                </a:lnTo>
                <a:cubicBezTo>
                  <a:pt x="4080295" y="1639669"/>
                  <a:pt x="4086452" y="1638412"/>
                  <a:pt x="4090830" y="1638311"/>
                </a:cubicBezTo>
                <a:cubicBezTo>
                  <a:pt x="4114674" y="1626427"/>
                  <a:pt x="4134624" y="1626879"/>
                  <a:pt x="4166366" y="1617232"/>
                </a:cubicBezTo>
                <a:cubicBezTo>
                  <a:pt x="4203843" y="1606864"/>
                  <a:pt x="4243136" y="1600426"/>
                  <a:pt x="4282022" y="1593846"/>
                </a:cubicBezTo>
                <a:cubicBezTo>
                  <a:pt x="4296860" y="1591948"/>
                  <a:pt x="4346737" y="1578823"/>
                  <a:pt x="4337561" y="1589298"/>
                </a:cubicBezTo>
                <a:cubicBezTo>
                  <a:pt x="4342439" y="1591017"/>
                  <a:pt x="4347724" y="1592880"/>
                  <a:pt x="4352226" y="1587886"/>
                </a:cubicBezTo>
                <a:cubicBezTo>
                  <a:pt x="4424465" y="1582644"/>
                  <a:pt x="4496733" y="1570832"/>
                  <a:pt x="4578509" y="1572243"/>
                </a:cubicBezTo>
                <a:cubicBezTo>
                  <a:pt x="4504833" y="1580269"/>
                  <a:pt x="4416319" y="1590192"/>
                  <a:pt x="4340203" y="1597358"/>
                </a:cubicBezTo>
                <a:cubicBezTo>
                  <a:pt x="4328383" y="1599770"/>
                  <a:pt x="4261650" y="1603663"/>
                  <a:pt x="4259587" y="1609516"/>
                </a:cubicBezTo>
                <a:cubicBezTo>
                  <a:pt x="4249753" y="1629629"/>
                  <a:pt x="4475253" y="1607130"/>
                  <a:pt x="4272189" y="1613959"/>
                </a:cubicBezTo>
                <a:cubicBezTo>
                  <a:pt x="4280945" y="1613756"/>
                  <a:pt x="4289295" y="1613408"/>
                  <a:pt x="4293344" y="1610997"/>
                </a:cubicBezTo>
                <a:cubicBezTo>
                  <a:pt x="4388017" y="1590085"/>
                  <a:pt x="4485086" y="1587016"/>
                  <a:pt x="4575618" y="1588224"/>
                </a:cubicBezTo>
                <a:cubicBezTo>
                  <a:pt x="4467935" y="1604549"/>
                  <a:pt x="4359876" y="1614163"/>
                  <a:pt x="4248550" y="1633043"/>
                </a:cubicBezTo>
                <a:lnTo>
                  <a:pt x="4109891" y="1663895"/>
                </a:lnTo>
                <a:lnTo>
                  <a:pt x="4113444" y="1665570"/>
                </a:lnTo>
                <a:lnTo>
                  <a:pt x="4130717" y="1669923"/>
                </a:lnTo>
                <a:lnTo>
                  <a:pt x="4142575" y="1667253"/>
                </a:lnTo>
                <a:lnTo>
                  <a:pt x="4128866" y="1663275"/>
                </a:lnTo>
                <a:lnTo>
                  <a:pt x="4137579" y="1664793"/>
                </a:lnTo>
                <a:lnTo>
                  <a:pt x="4144772" y="1666758"/>
                </a:lnTo>
                <a:lnTo>
                  <a:pt x="4282820" y="1635665"/>
                </a:lnTo>
                <a:cubicBezTo>
                  <a:pt x="4371776" y="1620277"/>
                  <a:pt x="4461837" y="1609528"/>
                  <a:pt x="4552604" y="1604238"/>
                </a:cubicBezTo>
                <a:cubicBezTo>
                  <a:pt x="4587394" y="1602793"/>
                  <a:pt x="4629126" y="1597215"/>
                  <a:pt x="4650861" y="1608168"/>
                </a:cubicBezTo>
                <a:cubicBezTo>
                  <a:pt x="4666935" y="1610544"/>
                  <a:pt x="4668139" y="1607130"/>
                  <a:pt x="4676487" y="1606783"/>
                </a:cubicBezTo>
                <a:cubicBezTo>
                  <a:pt x="4697472" y="1604311"/>
                  <a:pt x="4713717" y="1606199"/>
                  <a:pt x="4691937" y="1612230"/>
                </a:cubicBezTo>
                <a:cubicBezTo>
                  <a:pt x="4652645" y="1618667"/>
                  <a:pt x="4631896" y="1621771"/>
                  <a:pt x="4597107" y="1623216"/>
                </a:cubicBezTo>
                <a:cubicBezTo>
                  <a:pt x="4481698" y="1636819"/>
                  <a:pt x="4383599" y="1642815"/>
                  <a:pt x="4266362" y="1662902"/>
                </a:cubicBezTo>
                <a:cubicBezTo>
                  <a:pt x="4200004" y="1673508"/>
                  <a:pt x="4150127" y="1686633"/>
                  <a:pt x="4082112" y="1703234"/>
                </a:cubicBezTo>
                <a:cubicBezTo>
                  <a:pt x="4073609" y="1705309"/>
                  <a:pt x="4063416" y="1707645"/>
                  <a:pt x="4052298" y="1710194"/>
                </a:cubicBezTo>
                <a:lnTo>
                  <a:pt x="4039901" y="1713083"/>
                </a:lnTo>
                <a:lnTo>
                  <a:pt x="4055155" y="1720072"/>
                </a:lnTo>
                <a:lnTo>
                  <a:pt x="4089717" y="1710507"/>
                </a:lnTo>
                <a:cubicBezTo>
                  <a:pt x="4144291" y="1695405"/>
                  <a:pt x="4198762" y="1681569"/>
                  <a:pt x="4254339" y="1672373"/>
                </a:cubicBezTo>
                <a:cubicBezTo>
                  <a:pt x="4354876" y="1652979"/>
                  <a:pt x="4473552" y="1644367"/>
                  <a:pt x="4575701" y="1635959"/>
                </a:cubicBezTo>
                <a:cubicBezTo>
                  <a:pt x="4592807" y="1635410"/>
                  <a:pt x="4616402" y="1633309"/>
                  <a:pt x="4624752" y="1632963"/>
                </a:cubicBezTo>
                <a:cubicBezTo>
                  <a:pt x="4634915" y="1636545"/>
                  <a:pt x="4625534" y="1639818"/>
                  <a:pt x="4632852" y="1642398"/>
                </a:cubicBezTo>
                <a:cubicBezTo>
                  <a:pt x="4632852" y="1642398"/>
                  <a:pt x="4645454" y="1646841"/>
                  <a:pt x="4646486" y="1643915"/>
                </a:cubicBezTo>
                <a:cubicBezTo>
                  <a:pt x="4645454" y="1646841"/>
                  <a:pt x="4614919" y="1653075"/>
                  <a:pt x="4587852" y="1657244"/>
                </a:cubicBezTo>
                <a:lnTo>
                  <a:pt x="4586453" y="1653474"/>
                </a:lnTo>
                <a:lnTo>
                  <a:pt x="4586641" y="1653441"/>
                </a:lnTo>
                <a:lnTo>
                  <a:pt x="4605164" y="1651899"/>
                </a:lnTo>
                <a:cubicBezTo>
                  <a:pt x="4615442" y="1649970"/>
                  <a:pt x="4627044" y="1647205"/>
                  <a:pt x="4631820" y="1645325"/>
                </a:cubicBezTo>
                <a:lnTo>
                  <a:pt x="4586641" y="1653441"/>
                </a:lnTo>
                <a:lnTo>
                  <a:pt x="4586446" y="1653457"/>
                </a:lnTo>
                <a:lnTo>
                  <a:pt x="4586453" y="1653474"/>
                </a:lnTo>
                <a:lnTo>
                  <a:pt x="4563633" y="1657573"/>
                </a:lnTo>
                <a:cubicBezTo>
                  <a:pt x="4521895" y="1665659"/>
                  <a:pt x="4552121" y="1662331"/>
                  <a:pt x="4587852" y="1657244"/>
                </a:cubicBezTo>
                <a:lnTo>
                  <a:pt x="4590056" y="1659973"/>
                </a:lnTo>
                <a:lnTo>
                  <a:pt x="4572542" y="1664895"/>
                </a:lnTo>
                <a:cubicBezTo>
                  <a:pt x="4551390" y="1668620"/>
                  <a:pt x="4528624" y="1667072"/>
                  <a:pt x="4504796" y="1668542"/>
                </a:cubicBezTo>
                <a:cubicBezTo>
                  <a:pt x="4356240" y="1688006"/>
                  <a:pt x="4208263" y="1707127"/>
                  <a:pt x="4067153" y="1745668"/>
                </a:cubicBezTo>
                <a:lnTo>
                  <a:pt x="4054379" y="1749430"/>
                </a:lnTo>
                <a:lnTo>
                  <a:pt x="4036341" y="1761534"/>
                </a:lnTo>
                <a:lnTo>
                  <a:pt x="4024901" y="1758112"/>
                </a:lnTo>
                <a:lnTo>
                  <a:pt x="4004007" y="1764266"/>
                </a:lnTo>
                <a:lnTo>
                  <a:pt x="4022301" y="1778153"/>
                </a:lnTo>
                <a:lnTo>
                  <a:pt x="4019400" y="1781760"/>
                </a:lnTo>
                <a:lnTo>
                  <a:pt x="4008279" y="1777108"/>
                </a:lnTo>
                <a:cubicBezTo>
                  <a:pt x="4005044" y="1776570"/>
                  <a:pt x="4003406" y="1777846"/>
                  <a:pt x="4005321" y="1782735"/>
                </a:cubicBezTo>
                <a:lnTo>
                  <a:pt x="4013021" y="1789698"/>
                </a:lnTo>
                <a:lnTo>
                  <a:pt x="3988681" y="1819981"/>
                </a:lnTo>
                <a:lnTo>
                  <a:pt x="3973819" y="1833809"/>
                </a:lnTo>
                <a:lnTo>
                  <a:pt x="3864079" y="1805955"/>
                </a:lnTo>
                <a:lnTo>
                  <a:pt x="3861057" y="1804179"/>
                </a:lnTo>
                <a:lnTo>
                  <a:pt x="3859101" y="1804643"/>
                </a:lnTo>
                <a:lnTo>
                  <a:pt x="3864079" y="1805955"/>
                </a:lnTo>
                <a:cubicBezTo>
                  <a:pt x="3881698" y="1815132"/>
                  <a:pt x="3899184" y="1822688"/>
                  <a:pt x="3916674" y="1829339"/>
                </a:cubicBezTo>
                <a:lnTo>
                  <a:pt x="3962022" y="1844786"/>
                </a:lnTo>
                <a:lnTo>
                  <a:pt x="3908986" y="1894132"/>
                </a:lnTo>
                <a:cubicBezTo>
                  <a:pt x="3884502" y="1920686"/>
                  <a:pt x="3857925" y="1945391"/>
                  <a:pt x="3829256" y="1968251"/>
                </a:cubicBezTo>
                <a:lnTo>
                  <a:pt x="3777861" y="2015956"/>
                </a:lnTo>
                <a:lnTo>
                  <a:pt x="3757939" y="2015756"/>
                </a:lnTo>
                <a:lnTo>
                  <a:pt x="3744815" y="2015626"/>
                </a:lnTo>
                <a:lnTo>
                  <a:pt x="3764036" y="2023121"/>
                </a:lnTo>
                <a:lnTo>
                  <a:pt x="3768451" y="2024690"/>
                </a:lnTo>
                <a:lnTo>
                  <a:pt x="3725407" y="2064643"/>
                </a:lnTo>
                <a:cubicBezTo>
                  <a:pt x="3693434" y="2098656"/>
                  <a:pt x="3660911" y="2130755"/>
                  <a:pt x="3627873" y="2161038"/>
                </a:cubicBezTo>
                <a:cubicBezTo>
                  <a:pt x="3525749" y="2242613"/>
                  <a:pt x="3419477" y="2324158"/>
                  <a:pt x="3308986" y="2405733"/>
                </a:cubicBezTo>
                <a:cubicBezTo>
                  <a:pt x="3284355" y="2428268"/>
                  <a:pt x="3259099" y="2451773"/>
                  <a:pt x="3233220" y="2476156"/>
                </a:cubicBezTo>
                <a:cubicBezTo>
                  <a:pt x="3207341" y="2500570"/>
                  <a:pt x="3179809" y="2524045"/>
                  <a:pt x="3150589" y="2546611"/>
                </a:cubicBezTo>
                <a:cubicBezTo>
                  <a:pt x="3129629" y="2564994"/>
                  <a:pt x="3108632" y="2581983"/>
                  <a:pt x="3087670" y="2597579"/>
                </a:cubicBezTo>
                <a:cubicBezTo>
                  <a:pt x="3066673" y="2613175"/>
                  <a:pt x="3045713" y="2628315"/>
                  <a:pt x="3024715" y="2643003"/>
                </a:cubicBezTo>
                <a:cubicBezTo>
                  <a:pt x="3019833" y="2646699"/>
                  <a:pt x="3014914" y="2650396"/>
                  <a:pt x="3010032" y="2654125"/>
                </a:cubicBezTo>
                <a:cubicBezTo>
                  <a:pt x="3005151" y="2657821"/>
                  <a:pt x="3004453" y="2661517"/>
                  <a:pt x="3007939" y="2665245"/>
                </a:cubicBezTo>
                <a:cubicBezTo>
                  <a:pt x="3008453" y="2669395"/>
                  <a:pt x="3011610" y="2674033"/>
                  <a:pt x="3017373" y="2679155"/>
                </a:cubicBezTo>
                <a:cubicBezTo>
                  <a:pt x="3023138" y="2684246"/>
                  <a:pt x="3028386" y="2687034"/>
                  <a:pt x="3033121" y="2687489"/>
                </a:cubicBezTo>
                <a:cubicBezTo>
                  <a:pt x="3054082" y="2690568"/>
                  <a:pt x="3075080" y="2691801"/>
                  <a:pt x="3096039" y="2691185"/>
                </a:cubicBezTo>
                <a:cubicBezTo>
                  <a:pt x="3117037" y="2690568"/>
                  <a:pt x="3137998" y="2691802"/>
                  <a:pt x="3158995" y="2694913"/>
                </a:cubicBezTo>
                <a:cubicBezTo>
                  <a:pt x="3175770" y="2694427"/>
                  <a:pt x="3192546" y="2693519"/>
                  <a:pt x="3209287" y="2692124"/>
                </a:cubicBezTo>
                <a:cubicBezTo>
                  <a:pt x="3226062" y="2690730"/>
                  <a:pt x="3242764" y="2691638"/>
                  <a:pt x="3259430" y="2694912"/>
                </a:cubicBezTo>
                <a:cubicBezTo>
                  <a:pt x="3301166" y="2702305"/>
                  <a:pt x="3342538" y="2709730"/>
                  <a:pt x="3383541" y="2717155"/>
                </a:cubicBezTo>
                <a:cubicBezTo>
                  <a:pt x="3424545" y="2724547"/>
                  <a:pt x="3464043" y="2731972"/>
                  <a:pt x="3501998" y="2739398"/>
                </a:cubicBezTo>
                <a:cubicBezTo>
                  <a:pt x="3526814" y="2743093"/>
                  <a:pt x="3550600" y="2746790"/>
                  <a:pt x="3573323" y="2750517"/>
                </a:cubicBezTo>
                <a:cubicBezTo>
                  <a:pt x="3596046" y="2754214"/>
                  <a:pt x="3619834" y="2757910"/>
                  <a:pt x="3644649" y="2761640"/>
                </a:cubicBezTo>
                <a:cubicBezTo>
                  <a:pt x="3636241" y="2761476"/>
                  <a:pt x="3627873" y="2761769"/>
                  <a:pt x="3619467" y="2762546"/>
                </a:cubicBezTo>
                <a:cubicBezTo>
                  <a:pt x="3611060" y="2763325"/>
                  <a:pt x="3602690" y="2765498"/>
                  <a:pt x="3594285" y="2769031"/>
                </a:cubicBezTo>
                <a:cubicBezTo>
                  <a:pt x="3581876" y="2768903"/>
                  <a:pt x="3571050" y="2769195"/>
                  <a:pt x="3561762" y="2769972"/>
                </a:cubicBezTo>
                <a:cubicBezTo>
                  <a:pt x="3552509" y="2770750"/>
                  <a:pt x="3543774" y="2772892"/>
                  <a:pt x="3535552" y="2776457"/>
                </a:cubicBezTo>
                <a:cubicBezTo>
                  <a:pt x="3531183" y="2776782"/>
                  <a:pt x="3527328" y="2779861"/>
                  <a:pt x="3524024" y="2785698"/>
                </a:cubicBezTo>
                <a:cubicBezTo>
                  <a:pt x="3520684" y="2791566"/>
                  <a:pt x="3518958" y="2798342"/>
                  <a:pt x="3518776" y="2806026"/>
                </a:cubicBezTo>
                <a:cubicBezTo>
                  <a:pt x="3519289" y="2806641"/>
                  <a:pt x="3522446" y="2809107"/>
                  <a:pt x="3528209" y="2813418"/>
                </a:cubicBezTo>
                <a:cubicBezTo>
                  <a:pt x="3533972" y="2817731"/>
                  <a:pt x="3539222" y="2820228"/>
                  <a:pt x="3543956" y="2820843"/>
                </a:cubicBezTo>
                <a:cubicBezTo>
                  <a:pt x="3552509" y="2820519"/>
                  <a:pt x="3562643" y="2819287"/>
                  <a:pt x="3574352" y="2817115"/>
                </a:cubicBezTo>
                <a:cubicBezTo>
                  <a:pt x="3586062" y="2814974"/>
                  <a:pt x="3598323" y="2813744"/>
                  <a:pt x="3611061" y="2813419"/>
                </a:cubicBezTo>
                <a:cubicBezTo>
                  <a:pt x="3636242" y="2813417"/>
                  <a:pt x="3661424" y="2813419"/>
                  <a:pt x="3686606" y="2813418"/>
                </a:cubicBezTo>
                <a:cubicBezTo>
                  <a:pt x="3686790" y="2813743"/>
                  <a:pt x="3688516" y="2814976"/>
                  <a:pt x="3691856" y="2817115"/>
                </a:cubicBezTo>
                <a:cubicBezTo>
                  <a:pt x="3695160" y="2819288"/>
                  <a:pt x="3699014" y="2820520"/>
                  <a:pt x="3703382" y="2820843"/>
                </a:cubicBezTo>
                <a:cubicBezTo>
                  <a:pt x="3755142" y="2822075"/>
                  <a:pt x="3802678" y="2819579"/>
                  <a:pt x="3846031" y="2813418"/>
                </a:cubicBezTo>
                <a:cubicBezTo>
                  <a:pt x="3850253" y="2813127"/>
                  <a:pt x="3854438" y="2811896"/>
                  <a:pt x="3858623" y="2809724"/>
                </a:cubicBezTo>
                <a:cubicBezTo>
                  <a:pt x="3862808" y="2807583"/>
                  <a:pt x="3867029" y="2806350"/>
                  <a:pt x="3871213" y="2806027"/>
                </a:cubicBezTo>
                <a:cubicBezTo>
                  <a:pt x="3875950" y="2791858"/>
                  <a:pt x="3883290" y="2783233"/>
                  <a:pt x="3893239" y="2780153"/>
                </a:cubicBezTo>
                <a:cubicBezTo>
                  <a:pt x="3903224" y="2777074"/>
                  <a:pt x="3912659" y="2775841"/>
                  <a:pt x="3921579" y="2776458"/>
                </a:cubicBezTo>
                <a:cubicBezTo>
                  <a:pt x="4022270" y="2776165"/>
                  <a:pt x="4122960" y="2776781"/>
                  <a:pt x="4223652" y="2778304"/>
                </a:cubicBezTo>
                <a:cubicBezTo>
                  <a:pt x="4324344" y="2779860"/>
                  <a:pt x="4425073" y="2784173"/>
                  <a:pt x="4525764" y="2791242"/>
                </a:cubicBezTo>
                <a:cubicBezTo>
                  <a:pt x="4570346" y="2794241"/>
                  <a:pt x="4614663" y="2799210"/>
                  <a:pt x="4658719" y="2806145"/>
                </a:cubicBezTo>
                <a:lnTo>
                  <a:pt x="4766075" y="2827959"/>
                </a:lnTo>
                <a:lnTo>
                  <a:pt x="4765747" y="2828160"/>
                </a:lnTo>
                <a:lnTo>
                  <a:pt x="4766310" y="2828006"/>
                </a:lnTo>
                <a:lnTo>
                  <a:pt x="4772880" y="2829342"/>
                </a:lnTo>
                <a:lnTo>
                  <a:pt x="4774035" y="2830392"/>
                </a:lnTo>
                <a:cubicBezTo>
                  <a:pt x="4734032" y="2836721"/>
                  <a:pt x="4689175" y="2845844"/>
                  <a:pt x="4688145" y="2849672"/>
                </a:cubicBezTo>
                <a:cubicBezTo>
                  <a:pt x="4689175" y="2845844"/>
                  <a:pt x="4708942" y="2851167"/>
                  <a:pt x="4708942" y="2851167"/>
                </a:cubicBezTo>
                <a:cubicBezTo>
                  <a:pt x="4720420" y="2854258"/>
                  <a:pt x="4706882" y="2858820"/>
                  <a:pt x="4722824" y="2863113"/>
                </a:cubicBezTo>
                <a:cubicBezTo>
                  <a:pt x="4735332" y="2862377"/>
                  <a:pt x="4770479" y="2858844"/>
                  <a:pt x="4796134" y="2857543"/>
                </a:cubicBezTo>
                <a:lnTo>
                  <a:pt x="4853134" y="2851901"/>
                </a:lnTo>
                <a:lnTo>
                  <a:pt x="4854009" y="2852167"/>
                </a:lnTo>
                <a:lnTo>
                  <a:pt x="4877578" y="2861952"/>
                </a:lnTo>
                <a:lnTo>
                  <a:pt x="4766187" y="2874786"/>
                </a:lnTo>
                <a:cubicBezTo>
                  <a:pt x="4714068" y="2877853"/>
                  <a:pt x="4683385" y="2882586"/>
                  <a:pt x="4625380" y="2892276"/>
                </a:cubicBezTo>
                <a:cubicBezTo>
                  <a:pt x="4593667" y="2900837"/>
                  <a:pt x="4618464" y="2902725"/>
                  <a:pt x="4649613" y="2898800"/>
                </a:cubicBezTo>
                <a:cubicBezTo>
                  <a:pt x="4662120" y="2898064"/>
                  <a:pt x="4663322" y="2893600"/>
                  <a:pt x="4687946" y="2896126"/>
                </a:cubicBezTo>
                <a:cubicBezTo>
                  <a:pt x="4722628" y="2909566"/>
                  <a:pt x="4784459" y="2900908"/>
                  <a:pt x="4836578" y="2897842"/>
                </a:cubicBezTo>
                <a:lnTo>
                  <a:pt x="4934696" y="2888073"/>
                </a:lnTo>
                <a:lnTo>
                  <a:pt x="4954288" y="2898625"/>
                </a:lnTo>
                <a:lnTo>
                  <a:pt x="4804792" y="2919376"/>
                </a:lnTo>
                <a:cubicBezTo>
                  <a:pt x="4801996" y="2914521"/>
                  <a:pt x="4797139" y="2917317"/>
                  <a:pt x="4797139" y="2917317"/>
                </a:cubicBezTo>
                <a:cubicBezTo>
                  <a:pt x="4788850" y="2915085"/>
                  <a:pt x="4785022" y="2914055"/>
                  <a:pt x="4783993" y="2917882"/>
                </a:cubicBezTo>
                <a:cubicBezTo>
                  <a:pt x="4780732" y="2929998"/>
                  <a:pt x="4783993" y="2917882"/>
                  <a:pt x="4783993" y="2917882"/>
                </a:cubicBezTo>
                <a:cubicBezTo>
                  <a:pt x="4786789" y="2922739"/>
                  <a:pt x="4795080" y="2924969"/>
                  <a:pt x="4797139" y="2917317"/>
                </a:cubicBezTo>
                <a:cubicBezTo>
                  <a:pt x="4799935" y="2922173"/>
                  <a:pt x="4804792" y="2919376"/>
                  <a:pt x="4804792" y="2919376"/>
                </a:cubicBezTo>
                <a:cubicBezTo>
                  <a:pt x="4838920" y="2918990"/>
                  <a:pt x="4873616" y="2918244"/>
                  <a:pt x="4908632" y="2916867"/>
                </a:cubicBezTo>
                <a:lnTo>
                  <a:pt x="4979020" y="2912681"/>
                </a:lnTo>
                <a:lnTo>
                  <a:pt x="4987607" y="2918469"/>
                </a:lnTo>
                <a:lnTo>
                  <a:pt x="4979003" y="2919432"/>
                </a:lnTo>
                <a:cubicBezTo>
                  <a:pt x="4918282" y="2926508"/>
                  <a:pt x="4858039" y="2933714"/>
                  <a:pt x="4803295" y="2940176"/>
                </a:cubicBezTo>
                <a:cubicBezTo>
                  <a:pt x="4864980" y="2939684"/>
                  <a:pt x="4922495" y="2934994"/>
                  <a:pt x="4978065" y="2929266"/>
                </a:cubicBezTo>
                <a:lnTo>
                  <a:pt x="5000179" y="2926944"/>
                </a:lnTo>
                <a:lnTo>
                  <a:pt x="5024724" y="2943491"/>
                </a:lnTo>
                <a:lnTo>
                  <a:pt x="4930563" y="2954201"/>
                </a:lnTo>
                <a:cubicBezTo>
                  <a:pt x="4897453" y="2958302"/>
                  <a:pt x="4864201" y="2962900"/>
                  <a:pt x="4829857" y="2968530"/>
                </a:cubicBezTo>
                <a:cubicBezTo>
                  <a:pt x="4821174" y="2970296"/>
                  <a:pt x="4766260" y="2968506"/>
                  <a:pt x="4743401" y="2974662"/>
                </a:cubicBezTo>
                <a:cubicBezTo>
                  <a:pt x="4719341" y="2985282"/>
                  <a:pt x="4780143" y="2980451"/>
                  <a:pt x="4805797" y="2979149"/>
                </a:cubicBezTo>
                <a:cubicBezTo>
                  <a:pt x="4879511" y="2973348"/>
                  <a:pt x="4953281" y="2966708"/>
                  <a:pt x="5026273" y="2958829"/>
                </a:cubicBezTo>
                <a:lnTo>
                  <a:pt x="5037600" y="2957375"/>
                </a:lnTo>
                <a:lnTo>
                  <a:pt x="5048356" y="2971339"/>
                </a:lnTo>
                <a:lnTo>
                  <a:pt x="4837172" y="2993751"/>
                </a:lnTo>
                <a:cubicBezTo>
                  <a:pt x="4743002" y="3003450"/>
                  <a:pt x="4648275" y="3012999"/>
                  <a:pt x="4556876" y="3022245"/>
                </a:cubicBezTo>
                <a:cubicBezTo>
                  <a:pt x="4530192" y="3027372"/>
                  <a:pt x="4496076" y="3027080"/>
                  <a:pt x="4468188" y="3036670"/>
                </a:cubicBezTo>
                <a:cubicBezTo>
                  <a:pt x="4433777" y="3052709"/>
                  <a:pt x="4482071" y="3048612"/>
                  <a:pt x="4512753" y="3043879"/>
                </a:cubicBezTo>
                <a:cubicBezTo>
                  <a:pt x="4564701" y="3041450"/>
                  <a:pt x="4617212" y="3034387"/>
                  <a:pt x="4672518" y="3032178"/>
                </a:cubicBezTo>
                <a:cubicBezTo>
                  <a:pt x="4693317" y="3033675"/>
                  <a:pt x="4649661" y="3038336"/>
                  <a:pt x="4636980" y="3039708"/>
                </a:cubicBezTo>
                <a:cubicBezTo>
                  <a:pt x="4593321" y="3044370"/>
                  <a:pt x="4548463" y="3053494"/>
                  <a:pt x="4505664" y="3054966"/>
                </a:cubicBezTo>
                <a:cubicBezTo>
                  <a:pt x="4458008" y="3059233"/>
                  <a:pt x="4399441" y="3055775"/>
                  <a:pt x="4350754" y="3063871"/>
                </a:cubicBezTo>
                <a:cubicBezTo>
                  <a:pt x="4297605" y="3070764"/>
                  <a:pt x="4370523" y="3069192"/>
                  <a:pt x="4400005" y="3068923"/>
                </a:cubicBezTo>
                <a:cubicBezTo>
                  <a:pt x="4429485" y="3068653"/>
                  <a:pt x="4463602" y="3068946"/>
                  <a:pt x="4472920" y="3067352"/>
                </a:cubicBezTo>
                <a:cubicBezTo>
                  <a:pt x="4480574" y="3069414"/>
                  <a:pt x="4496515" y="3073704"/>
                  <a:pt x="4500342" y="3074735"/>
                </a:cubicBezTo>
                <a:cubicBezTo>
                  <a:pt x="4512853" y="3074000"/>
                  <a:pt x="4518346" y="3071376"/>
                  <a:pt x="4527199" y="3068970"/>
                </a:cubicBezTo>
                <a:cubicBezTo>
                  <a:pt x="4531024" y="3070000"/>
                  <a:pt x="4541939" y="3077727"/>
                  <a:pt x="4555258" y="3076526"/>
                </a:cubicBezTo>
                <a:cubicBezTo>
                  <a:pt x="4567766" y="3075789"/>
                  <a:pt x="4599480" y="3067229"/>
                  <a:pt x="4624741" y="3069926"/>
                </a:cubicBezTo>
                <a:cubicBezTo>
                  <a:pt x="4666338" y="3072917"/>
                  <a:pt x="4604506" y="3081578"/>
                  <a:pt x="4591361" y="3082142"/>
                </a:cubicBezTo>
                <a:cubicBezTo>
                  <a:pt x="4573187" y="3086139"/>
                  <a:pt x="4553025" y="3084815"/>
                  <a:pt x="4543705" y="3086409"/>
                </a:cubicBezTo>
                <a:cubicBezTo>
                  <a:pt x="4538848" y="3089205"/>
                  <a:pt x="4536616" y="3097495"/>
                  <a:pt x="4527935" y="3099260"/>
                </a:cubicBezTo>
                <a:cubicBezTo>
                  <a:pt x="4509410" y="3107098"/>
                  <a:pt x="4465378" y="3105374"/>
                  <a:pt x="4426462" y="3104642"/>
                </a:cubicBezTo>
                <a:lnTo>
                  <a:pt x="4390677" y="3104635"/>
                </a:lnTo>
                <a:lnTo>
                  <a:pt x="4395273" y="3104196"/>
                </a:lnTo>
                <a:cubicBezTo>
                  <a:pt x="4397651" y="3104023"/>
                  <a:pt x="4396846" y="3104148"/>
                  <a:pt x="4390390" y="3104634"/>
                </a:cubicBezTo>
                <a:lnTo>
                  <a:pt x="4390677" y="3104635"/>
                </a:lnTo>
                <a:lnTo>
                  <a:pt x="4381081" y="3105549"/>
                </a:lnTo>
                <a:cubicBezTo>
                  <a:pt x="4368561" y="3106964"/>
                  <a:pt x="4353219" y="3109330"/>
                  <a:pt x="4354851" y="3112164"/>
                </a:cubicBezTo>
                <a:cubicBezTo>
                  <a:pt x="4356617" y="3120846"/>
                  <a:pt x="4406332" y="3108926"/>
                  <a:pt x="4406332" y="3108926"/>
                </a:cubicBezTo>
                <a:cubicBezTo>
                  <a:pt x="4466102" y="3107920"/>
                  <a:pt x="4513758" y="3103651"/>
                  <a:pt x="4569065" y="3101444"/>
                </a:cubicBezTo>
                <a:cubicBezTo>
                  <a:pt x="4582213" y="3100880"/>
                  <a:pt x="4598153" y="3105171"/>
                  <a:pt x="4618953" y="3106669"/>
                </a:cubicBezTo>
                <a:cubicBezTo>
                  <a:pt x="4644606" y="3105368"/>
                  <a:pt x="4654491" y="3099138"/>
                  <a:pt x="4669403" y="3107255"/>
                </a:cubicBezTo>
                <a:cubicBezTo>
                  <a:pt x="4680317" y="3114982"/>
                  <a:pt x="4677227" y="3126460"/>
                  <a:pt x="4684880" y="3128522"/>
                </a:cubicBezTo>
                <a:cubicBezTo>
                  <a:pt x="4704647" y="3133844"/>
                  <a:pt x="4767509" y="3121359"/>
                  <a:pt x="4793335" y="3119420"/>
                </a:cubicBezTo>
                <a:cubicBezTo>
                  <a:pt x="4879792" y="3113289"/>
                  <a:pt x="4962422" y="3106126"/>
                  <a:pt x="5058125" y="3093592"/>
                </a:cubicBezTo>
                <a:cubicBezTo>
                  <a:pt x="5059241" y="3093893"/>
                  <a:pt x="5063120" y="3093613"/>
                  <a:pt x="5068279" y="3093141"/>
                </a:cubicBezTo>
                <a:lnTo>
                  <a:pt x="5084743" y="3091675"/>
                </a:lnTo>
                <a:lnTo>
                  <a:pt x="5077567" y="3101086"/>
                </a:lnTo>
                <a:lnTo>
                  <a:pt x="5073963" y="3101446"/>
                </a:lnTo>
                <a:cubicBezTo>
                  <a:pt x="5056241" y="3102488"/>
                  <a:pt x="5037216" y="3102666"/>
                  <a:pt x="5030876" y="3103353"/>
                </a:cubicBezTo>
                <a:cubicBezTo>
                  <a:pt x="4903387" y="3119641"/>
                  <a:pt x="4782422" y="3129476"/>
                  <a:pt x="4641615" y="3146967"/>
                </a:cubicBezTo>
                <a:cubicBezTo>
                  <a:pt x="4629106" y="3147702"/>
                  <a:pt x="4598594" y="3151798"/>
                  <a:pt x="4563449" y="3155330"/>
                </a:cubicBezTo>
                <a:cubicBezTo>
                  <a:pt x="4550303" y="3155896"/>
                  <a:pt x="4451167" y="3163400"/>
                  <a:pt x="4505443" y="3165019"/>
                </a:cubicBezTo>
                <a:cubicBezTo>
                  <a:pt x="4556359" y="3166417"/>
                  <a:pt x="4478586" y="3170783"/>
                  <a:pt x="4469904" y="3172549"/>
                </a:cubicBezTo>
                <a:cubicBezTo>
                  <a:pt x="4464412" y="3175174"/>
                  <a:pt x="4448640" y="3188026"/>
                  <a:pt x="4451435" y="3192882"/>
                </a:cubicBezTo>
                <a:cubicBezTo>
                  <a:pt x="4455260" y="3193912"/>
                  <a:pt x="4563719" y="3184812"/>
                  <a:pt x="4576863" y="3184248"/>
                </a:cubicBezTo>
                <a:cubicBezTo>
                  <a:pt x="4610171" y="3185008"/>
                  <a:pt x="4640461" y="3184271"/>
                  <a:pt x="4665086" y="3186799"/>
                </a:cubicBezTo>
                <a:cubicBezTo>
                  <a:pt x="4668913" y="3187829"/>
                  <a:pt x="4679998" y="3194917"/>
                  <a:pt x="4683825" y="3195946"/>
                </a:cubicBezTo>
                <a:cubicBezTo>
                  <a:pt x="4720564" y="3201735"/>
                  <a:pt x="4778398" y="3174902"/>
                  <a:pt x="4778962" y="3188047"/>
                </a:cubicBezTo>
                <a:cubicBezTo>
                  <a:pt x="4778962" y="3188047"/>
                  <a:pt x="4765424" y="3192612"/>
                  <a:pt x="4755712" y="3198203"/>
                </a:cubicBezTo>
                <a:lnTo>
                  <a:pt x="4756551" y="3196243"/>
                </a:lnTo>
                <a:lnTo>
                  <a:pt x="4760568" y="3195406"/>
                </a:lnTo>
                <a:cubicBezTo>
                  <a:pt x="4758654" y="3194893"/>
                  <a:pt x="4757698" y="3194633"/>
                  <a:pt x="4757091" y="3194983"/>
                </a:cubicBezTo>
                <a:lnTo>
                  <a:pt x="4756551" y="3196243"/>
                </a:lnTo>
                <a:lnTo>
                  <a:pt x="4749168" y="3197782"/>
                </a:lnTo>
                <a:lnTo>
                  <a:pt x="4744029" y="3197452"/>
                </a:lnTo>
                <a:cubicBezTo>
                  <a:pt x="4740781" y="3197773"/>
                  <a:pt x="4738568" y="3198375"/>
                  <a:pt x="4738568" y="3198375"/>
                </a:cubicBezTo>
                <a:cubicBezTo>
                  <a:pt x="4738568" y="3198375"/>
                  <a:pt x="4735476" y="3209853"/>
                  <a:pt x="4725986" y="3212084"/>
                </a:cubicBezTo>
                <a:cubicBezTo>
                  <a:pt x="4706953" y="3219272"/>
                  <a:pt x="4652676" y="3217653"/>
                  <a:pt x="4634673" y="3221014"/>
                </a:cubicBezTo>
                <a:cubicBezTo>
                  <a:pt x="4630847" y="3219983"/>
                  <a:pt x="4628614" y="3228273"/>
                  <a:pt x="4623759" y="3231070"/>
                </a:cubicBezTo>
                <a:cubicBezTo>
                  <a:pt x="4599870" y="3241053"/>
                  <a:pt x="4545985" y="3235436"/>
                  <a:pt x="4515300" y="3240170"/>
                </a:cubicBezTo>
                <a:cubicBezTo>
                  <a:pt x="4485183" y="3240268"/>
                  <a:pt x="4447413" y="3238308"/>
                  <a:pt x="4404221" y="3243777"/>
                </a:cubicBezTo>
                <a:cubicBezTo>
                  <a:pt x="4404221" y="3243777"/>
                  <a:pt x="4394903" y="3245371"/>
                  <a:pt x="4393700" y="3249835"/>
                </a:cubicBezTo>
                <a:cubicBezTo>
                  <a:pt x="4403757" y="3260750"/>
                  <a:pt x="4483123" y="3247921"/>
                  <a:pt x="4500094" y="3248387"/>
                </a:cubicBezTo>
                <a:cubicBezTo>
                  <a:pt x="4591579" y="3247712"/>
                  <a:pt x="4681150" y="3242077"/>
                  <a:pt x="4770620" y="3234277"/>
                </a:cubicBezTo>
                <a:lnTo>
                  <a:pt x="5029041" y="3208331"/>
                </a:lnTo>
                <a:lnTo>
                  <a:pt x="5028357" y="3217383"/>
                </a:lnTo>
                <a:lnTo>
                  <a:pt x="4973555" y="3223854"/>
                </a:lnTo>
                <a:cubicBezTo>
                  <a:pt x="4948030" y="3226898"/>
                  <a:pt x="4922773" y="3230527"/>
                  <a:pt x="4897915" y="3236489"/>
                </a:cubicBezTo>
                <a:cubicBezTo>
                  <a:pt x="4881973" y="3232197"/>
                  <a:pt x="4868656" y="3233399"/>
                  <a:pt x="4862770" y="3240021"/>
                </a:cubicBezTo>
                <a:cubicBezTo>
                  <a:pt x="4862770" y="3240021"/>
                  <a:pt x="4855680" y="3251108"/>
                  <a:pt x="4862770" y="3240021"/>
                </a:cubicBezTo>
                <a:cubicBezTo>
                  <a:pt x="4874886" y="3243283"/>
                  <a:pt x="4887394" y="3242548"/>
                  <a:pt x="4897915" y="3236489"/>
                </a:cubicBezTo>
                <a:cubicBezTo>
                  <a:pt x="4941941" y="3238083"/>
                  <a:pt x="4983195" y="3233459"/>
                  <a:pt x="5024470" y="3228756"/>
                </a:cubicBezTo>
                <a:lnTo>
                  <a:pt x="5027522" y="3228443"/>
                </a:lnTo>
                <a:lnTo>
                  <a:pt x="5026821" y="3237735"/>
                </a:lnTo>
                <a:lnTo>
                  <a:pt x="4979957" y="3244214"/>
                </a:lnTo>
                <a:cubicBezTo>
                  <a:pt x="4923203" y="3251162"/>
                  <a:pt x="4866448" y="3258110"/>
                  <a:pt x="4808762" y="3267883"/>
                </a:cubicBezTo>
                <a:cubicBezTo>
                  <a:pt x="4723899" y="3283337"/>
                  <a:pt x="4637738" y="3273133"/>
                  <a:pt x="4551847" y="3292412"/>
                </a:cubicBezTo>
                <a:cubicBezTo>
                  <a:pt x="4572817" y="3293273"/>
                  <a:pt x="4603327" y="3289175"/>
                  <a:pt x="4570585" y="3301563"/>
                </a:cubicBezTo>
                <a:cubicBezTo>
                  <a:pt x="4552582" y="3304921"/>
                  <a:pt x="4475446" y="3309461"/>
                  <a:pt x="4460068" y="3318315"/>
                </a:cubicBezTo>
                <a:cubicBezTo>
                  <a:pt x="4460068" y="3318315"/>
                  <a:pt x="4456806" y="3330430"/>
                  <a:pt x="4460068" y="3318315"/>
                </a:cubicBezTo>
                <a:cubicBezTo>
                  <a:pt x="4517606" y="3325599"/>
                  <a:pt x="4540638" y="3318805"/>
                  <a:pt x="4591087" y="3319393"/>
                </a:cubicBezTo>
                <a:cubicBezTo>
                  <a:pt x="4659543" y="3316621"/>
                  <a:pt x="4603205" y="3322655"/>
                  <a:pt x="4582970" y="3334305"/>
                </a:cubicBezTo>
                <a:cubicBezTo>
                  <a:pt x="4567591" y="3343159"/>
                  <a:pt x="4606001" y="3327512"/>
                  <a:pt x="4598911" y="3338598"/>
                </a:cubicBezTo>
                <a:cubicBezTo>
                  <a:pt x="4591823" y="3349684"/>
                  <a:pt x="4551257" y="3342866"/>
                  <a:pt x="4533255" y="3346226"/>
                </a:cubicBezTo>
                <a:cubicBezTo>
                  <a:pt x="4512282" y="3345367"/>
                  <a:pt x="4487659" y="3342841"/>
                  <a:pt x="4464801" y="3348999"/>
                </a:cubicBezTo>
                <a:cubicBezTo>
                  <a:pt x="4464801" y="3348999"/>
                  <a:pt x="4462569" y="3357288"/>
                  <a:pt x="4457713" y="3360084"/>
                </a:cubicBezTo>
                <a:cubicBezTo>
                  <a:pt x="4448392" y="3361678"/>
                  <a:pt x="4392054" y="3367713"/>
                  <a:pt x="4378908" y="3368276"/>
                </a:cubicBezTo>
                <a:cubicBezTo>
                  <a:pt x="4314846" y="3385225"/>
                  <a:pt x="4423302" y="3376125"/>
                  <a:pt x="4444102" y="3377622"/>
                </a:cubicBezTo>
                <a:cubicBezTo>
                  <a:pt x="4483074" y="3375120"/>
                  <a:pt x="4513583" y="3371023"/>
                  <a:pt x="4529526" y="3375315"/>
                </a:cubicBezTo>
                <a:cubicBezTo>
                  <a:pt x="4592093" y="3379165"/>
                  <a:pt x="4635922" y="3373868"/>
                  <a:pt x="4698318" y="3378355"/>
                </a:cubicBezTo>
                <a:cubicBezTo>
                  <a:pt x="4644776" y="3389248"/>
                  <a:pt x="4594889" y="3384021"/>
                  <a:pt x="4538552" y="3390056"/>
                </a:cubicBezTo>
                <a:cubicBezTo>
                  <a:pt x="4512087" y="3391821"/>
                  <a:pt x="4483638" y="3388266"/>
                  <a:pt x="4463403" y="3399917"/>
                </a:cubicBezTo>
                <a:cubicBezTo>
                  <a:pt x="4457516" y="3406539"/>
                  <a:pt x="4456486" y="3410366"/>
                  <a:pt x="4447631" y="3412769"/>
                </a:cubicBezTo>
                <a:cubicBezTo>
                  <a:pt x="4424773" y="3418927"/>
                  <a:pt x="4397746" y="3407546"/>
                  <a:pt x="4371061" y="3412670"/>
                </a:cubicBezTo>
                <a:cubicBezTo>
                  <a:pt x="4374886" y="3413702"/>
                  <a:pt x="4374029" y="3434672"/>
                  <a:pt x="4369563" y="3433471"/>
                </a:cubicBezTo>
                <a:cubicBezTo>
                  <a:pt x="4358648" y="3443526"/>
                  <a:pt x="4283402" y="3423268"/>
                  <a:pt x="4274253" y="3442006"/>
                </a:cubicBezTo>
                <a:cubicBezTo>
                  <a:pt x="4305499" y="3450420"/>
                  <a:pt x="4325735" y="3438769"/>
                  <a:pt x="4354823" y="3442496"/>
                </a:cubicBezTo>
                <a:cubicBezTo>
                  <a:pt x="4395391" y="3449314"/>
                  <a:pt x="4433334" y="3450639"/>
                  <a:pt x="4480815" y="3447009"/>
                </a:cubicBezTo>
                <a:cubicBezTo>
                  <a:pt x="4560748" y="3447326"/>
                  <a:pt x="4392129" y="3461431"/>
                  <a:pt x="4391099" y="3465258"/>
                </a:cubicBezTo>
                <a:lnTo>
                  <a:pt x="4437256" y="3481789"/>
                </a:lnTo>
                <a:cubicBezTo>
                  <a:pt x="4436226" y="3485615"/>
                  <a:pt x="4372629" y="3485591"/>
                  <a:pt x="4372629" y="3485591"/>
                </a:cubicBezTo>
                <a:cubicBezTo>
                  <a:pt x="4342118" y="3489686"/>
                  <a:pt x="4331032" y="3482599"/>
                  <a:pt x="4308002" y="3489394"/>
                </a:cubicBezTo>
                <a:cubicBezTo>
                  <a:pt x="4304911" y="3500872"/>
                  <a:pt x="4308002" y="3489394"/>
                  <a:pt x="4308002" y="3489394"/>
                </a:cubicBezTo>
                <a:cubicBezTo>
                  <a:pt x="4323943" y="3493685"/>
                  <a:pt x="4392399" y="3490914"/>
                  <a:pt x="4391369" y="3494740"/>
                </a:cubicBezTo>
                <a:cubicBezTo>
                  <a:pt x="4390336" y="3498566"/>
                  <a:pt x="4319650" y="3509628"/>
                  <a:pt x="4387075" y="3510681"/>
                </a:cubicBezTo>
                <a:cubicBezTo>
                  <a:pt x="4432670" y="3514065"/>
                  <a:pt x="4482386" y="3502145"/>
                  <a:pt x="4526385" y="3513992"/>
                </a:cubicBezTo>
                <a:cubicBezTo>
                  <a:pt x="4534038" y="3516054"/>
                  <a:pt x="4479294" y="3531407"/>
                  <a:pt x="4476033" y="3525742"/>
                </a:cubicBezTo>
                <a:cubicBezTo>
                  <a:pt x="4482091" y="3536263"/>
                  <a:pt x="4578430" y="3523900"/>
                  <a:pt x="4591577" y="3523336"/>
                </a:cubicBezTo>
                <a:cubicBezTo>
                  <a:pt x="4654145" y="3527188"/>
                  <a:pt x="4717741" y="3527210"/>
                  <a:pt x="4787225" y="3520613"/>
                </a:cubicBezTo>
                <a:lnTo>
                  <a:pt x="4862111" y="3515060"/>
                </a:lnTo>
                <a:lnTo>
                  <a:pt x="4846778" y="3525242"/>
                </a:lnTo>
                <a:lnTo>
                  <a:pt x="4752357" y="3534221"/>
                </a:lnTo>
                <a:cubicBezTo>
                  <a:pt x="4675010" y="3540498"/>
                  <a:pt x="4594227" y="3545252"/>
                  <a:pt x="4516772" y="3549703"/>
                </a:cubicBezTo>
                <a:cubicBezTo>
                  <a:pt x="4491117" y="3551005"/>
                  <a:pt x="4421852" y="3554241"/>
                  <a:pt x="4472942" y="3555001"/>
                </a:cubicBezTo>
                <a:cubicBezTo>
                  <a:pt x="4518537" y="3558386"/>
                  <a:pt x="4462591" y="3560422"/>
                  <a:pt x="4448881" y="3565623"/>
                </a:cubicBezTo>
                <a:cubicBezTo>
                  <a:pt x="4452708" y="3566652"/>
                  <a:pt x="4456534" y="3567682"/>
                  <a:pt x="4460359" y="3568713"/>
                </a:cubicBezTo>
                <a:cubicBezTo>
                  <a:pt x="4456534" y="3567682"/>
                  <a:pt x="4481502" y="3586716"/>
                  <a:pt x="4480300" y="3591179"/>
                </a:cubicBezTo>
                <a:cubicBezTo>
                  <a:pt x="4478240" y="3598832"/>
                  <a:pt x="4395610" y="3605995"/>
                  <a:pt x="4382463" y="3606558"/>
                </a:cubicBezTo>
                <a:cubicBezTo>
                  <a:pt x="4336402" y="3620147"/>
                  <a:pt x="4478976" y="3611340"/>
                  <a:pt x="4476743" y="3619631"/>
                </a:cubicBezTo>
                <a:cubicBezTo>
                  <a:pt x="4478509" y="3628314"/>
                  <a:pt x="4391880" y="3635083"/>
                  <a:pt x="4438506" y="3634641"/>
                </a:cubicBezTo>
                <a:cubicBezTo>
                  <a:pt x="4461218" y="3636653"/>
                  <a:pt x="4487258" y="3638363"/>
                  <a:pt x="4514614" y="3639317"/>
                </a:cubicBezTo>
                <a:lnTo>
                  <a:pt x="4586571" y="3639428"/>
                </a:lnTo>
                <a:lnTo>
                  <a:pt x="4566516" y="3650142"/>
                </a:lnTo>
                <a:lnTo>
                  <a:pt x="4560302" y="3650933"/>
                </a:lnTo>
                <a:cubicBezTo>
                  <a:pt x="4538280" y="3653981"/>
                  <a:pt x="4515150" y="3657330"/>
                  <a:pt x="4473751" y="3661229"/>
                </a:cubicBezTo>
                <a:cubicBezTo>
                  <a:pt x="4451921" y="3663559"/>
                  <a:pt x="4434779" y="3663733"/>
                  <a:pt x="4416774" y="3667091"/>
                </a:cubicBezTo>
                <a:cubicBezTo>
                  <a:pt x="4376382" y="3677418"/>
                  <a:pt x="4448660" y="3675676"/>
                  <a:pt x="4465632" y="3676142"/>
                </a:cubicBezTo>
                <a:cubicBezTo>
                  <a:pt x="4491459" y="3674203"/>
                  <a:pt x="4519175" y="3665252"/>
                  <a:pt x="4519911" y="3677761"/>
                </a:cubicBezTo>
                <a:cubicBezTo>
                  <a:pt x="4520939" y="3673934"/>
                  <a:pt x="4470194" y="3689681"/>
                  <a:pt x="4456484" y="3694881"/>
                </a:cubicBezTo>
                <a:cubicBezTo>
                  <a:pt x="4456484" y="3694881"/>
                  <a:pt x="4427395" y="3691153"/>
                  <a:pt x="4437451" y="3702068"/>
                </a:cubicBezTo>
                <a:cubicBezTo>
                  <a:pt x="4437451" y="3702068"/>
                  <a:pt x="4459279" y="3699736"/>
                  <a:pt x="4471787" y="3699000"/>
                </a:cubicBezTo>
                <a:cubicBezTo>
                  <a:pt x="4474191" y="3707855"/>
                  <a:pt x="4475957" y="3716538"/>
                  <a:pt x="4475957" y="3716538"/>
                </a:cubicBezTo>
                <a:cubicBezTo>
                  <a:pt x="4479784" y="3717568"/>
                  <a:pt x="4491655" y="3716661"/>
                  <a:pt x="4504561" y="3716032"/>
                </a:cubicBezTo>
                <a:lnTo>
                  <a:pt x="4515818" y="3716410"/>
                </a:lnTo>
                <a:lnTo>
                  <a:pt x="4508988" y="3716851"/>
                </a:lnTo>
                <a:lnTo>
                  <a:pt x="4509700" y="3727112"/>
                </a:lnTo>
                <a:lnTo>
                  <a:pt x="4506001" y="3729416"/>
                </a:lnTo>
                <a:lnTo>
                  <a:pt x="4509812" y="3728738"/>
                </a:lnTo>
                <a:lnTo>
                  <a:pt x="4510017" y="3731669"/>
                </a:lnTo>
                <a:lnTo>
                  <a:pt x="4515280" y="3742293"/>
                </a:lnTo>
                <a:lnTo>
                  <a:pt x="4515028" y="3744154"/>
                </a:lnTo>
                <a:cubicBezTo>
                  <a:pt x="4519884" y="3741359"/>
                  <a:pt x="4438921" y="3744866"/>
                  <a:pt x="4437892" y="3748694"/>
                </a:cubicBezTo>
                <a:cubicBezTo>
                  <a:pt x="4441958" y="3756456"/>
                  <a:pt x="4478334" y="3751373"/>
                  <a:pt x="4499497" y="3749217"/>
                </a:cubicBezTo>
                <a:lnTo>
                  <a:pt x="4512390" y="3748679"/>
                </a:lnTo>
                <a:lnTo>
                  <a:pt x="4483805" y="3761303"/>
                </a:lnTo>
                <a:cubicBezTo>
                  <a:pt x="4473675" y="3767172"/>
                  <a:pt x="4462477" y="3772131"/>
                  <a:pt x="4450216" y="3776120"/>
                </a:cubicBezTo>
                <a:cubicBezTo>
                  <a:pt x="4421033" y="3787078"/>
                  <a:pt x="4391300" y="3796678"/>
                  <a:pt x="4361089" y="3804978"/>
                </a:cubicBezTo>
                <a:cubicBezTo>
                  <a:pt x="4330842" y="3813245"/>
                  <a:pt x="4299015" y="3821252"/>
                  <a:pt x="4265609" y="3828937"/>
                </a:cubicBezTo>
                <a:cubicBezTo>
                  <a:pt x="4257388" y="3832179"/>
                  <a:pt x="4248650" y="3831271"/>
                  <a:pt x="4239400" y="3826148"/>
                </a:cubicBezTo>
                <a:cubicBezTo>
                  <a:pt x="4230114" y="3821058"/>
                  <a:pt x="4219284" y="3814574"/>
                  <a:pt x="4206876" y="3806696"/>
                </a:cubicBezTo>
                <a:cubicBezTo>
                  <a:pt x="4205996" y="3807473"/>
                  <a:pt x="4201444" y="3809645"/>
                  <a:pt x="4193258" y="3813179"/>
                </a:cubicBezTo>
                <a:cubicBezTo>
                  <a:pt x="4185035" y="3816747"/>
                  <a:pt x="4178392" y="3817072"/>
                  <a:pt x="4173325" y="3814120"/>
                </a:cubicBezTo>
                <a:cubicBezTo>
                  <a:pt x="4156879" y="3803777"/>
                  <a:pt x="4141498" y="3800372"/>
                  <a:pt x="4127145" y="3803938"/>
                </a:cubicBezTo>
                <a:cubicBezTo>
                  <a:pt x="4112828" y="3807473"/>
                  <a:pt x="4097449" y="3813342"/>
                  <a:pt x="4081004" y="3821544"/>
                </a:cubicBezTo>
                <a:cubicBezTo>
                  <a:pt x="4068082" y="3828484"/>
                  <a:pt x="4054095" y="3833120"/>
                  <a:pt x="4039044" y="3835423"/>
                </a:cubicBezTo>
                <a:cubicBezTo>
                  <a:pt x="4023995" y="3837755"/>
                  <a:pt x="4010009" y="3840512"/>
                  <a:pt x="3997089" y="3843754"/>
                </a:cubicBezTo>
                <a:cubicBezTo>
                  <a:pt x="4000758" y="3859350"/>
                  <a:pt x="4006007" y="3870341"/>
                  <a:pt x="4012836" y="3876761"/>
                </a:cubicBezTo>
                <a:cubicBezTo>
                  <a:pt x="4019626" y="3883181"/>
                  <a:pt x="4031189" y="3879517"/>
                  <a:pt x="4047452" y="3865770"/>
                </a:cubicBezTo>
                <a:cubicBezTo>
                  <a:pt x="4055821" y="3879226"/>
                  <a:pt x="4064228" y="3888985"/>
                  <a:pt x="4072596" y="3895112"/>
                </a:cubicBezTo>
                <a:cubicBezTo>
                  <a:pt x="4082398" y="3903671"/>
                  <a:pt x="4088015" y="3908567"/>
                  <a:pt x="4089410" y="3909768"/>
                </a:cubicBezTo>
                <a:cubicBezTo>
                  <a:pt x="4088015" y="3924455"/>
                  <a:pt x="4082399" y="3931782"/>
                  <a:pt x="4072597" y="3931783"/>
                </a:cubicBezTo>
                <a:cubicBezTo>
                  <a:pt x="4064227" y="3937977"/>
                  <a:pt x="4055821" y="3940440"/>
                  <a:pt x="4047453" y="3939208"/>
                </a:cubicBezTo>
                <a:cubicBezTo>
                  <a:pt x="3921578" y="3933014"/>
                  <a:pt x="3795705" y="3930550"/>
                  <a:pt x="3669831" y="3931783"/>
                </a:cubicBezTo>
                <a:cubicBezTo>
                  <a:pt x="3644464" y="3928896"/>
                  <a:pt x="3619650" y="3927341"/>
                  <a:pt x="3595350" y="3927211"/>
                </a:cubicBezTo>
                <a:cubicBezTo>
                  <a:pt x="3571048" y="3927049"/>
                  <a:pt x="3548326" y="3923676"/>
                  <a:pt x="3527145" y="3917126"/>
                </a:cubicBezTo>
                <a:cubicBezTo>
                  <a:pt x="3472082" y="3893428"/>
                  <a:pt x="3414413" y="3880294"/>
                  <a:pt x="3354100" y="3877700"/>
                </a:cubicBezTo>
                <a:cubicBezTo>
                  <a:pt x="3293789" y="3875107"/>
                  <a:pt x="3233991" y="3871121"/>
                  <a:pt x="3174707" y="3865770"/>
                </a:cubicBezTo>
                <a:cubicBezTo>
                  <a:pt x="3141338" y="3865478"/>
                  <a:pt x="3109512" y="3860583"/>
                  <a:pt x="3079265" y="3851049"/>
                </a:cubicBezTo>
                <a:cubicBezTo>
                  <a:pt x="3049016" y="3841550"/>
                  <a:pt x="3019283" y="3829228"/>
                  <a:pt x="2990099" y="3814120"/>
                </a:cubicBezTo>
                <a:cubicBezTo>
                  <a:pt x="2968956" y="3807181"/>
                  <a:pt x="2946233" y="3802545"/>
                  <a:pt x="2921931" y="3800210"/>
                </a:cubicBezTo>
                <a:cubicBezTo>
                  <a:pt x="2897630" y="3797907"/>
                  <a:pt x="2872778" y="3795119"/>
                  <a:pt x="2847449" y="3791877"/>
                </a:cubicBezTo>
                <a:cubicBezTo>
                  <a:pt x="2800939" y="3784484"/>
                  <a:pt x="2753403" y="3777061"/>
                  <a:pt x="2704800" y="3769635"/>
                </a:cubicBezTo>
                <a:cubicBezTo>
                  <a:pt x="2656198" y="3762244"/>
                  <a:pt x="2608624" y="3754818"/>
                  <a:pt x="2562114" y="3747425"/>
                </a:cubicBezTo>
                <a:cubicBezTo>
                  <a:pt x="2529957" y="3738770"/>
                  <a:pt x="2493617" y="3733841"/>
                  <a:pt x="2453053" y="3732578"/>
                </a:cubicBezTo>
                <a:lnTo>
                  <a:pt x="2014056" y="3712544"/>
                </a:lnTo>
                <a:lnTo>
                  <a:pt x="1979071" y="3718183"/>
                </a:lnTo>
                <a:cubicBezTo>
                  <a:pt x="1738597" y="3755607"/>
                  <a:pt x="1496420" y="3790543"/>
                  <a:pt x="1271796" y="3819228"/>
                </a:cubicBezTo>
                <a:cubicBezTo>
                  <a:pt x="1249311" y="3822229"/>
                  <a:pt x="1272846" y="3822704"/>
                  <a:pt x="1230126" y="3823601"/>
                </a:cubicBezTo>
                <a:cubicBezTo>
                  <a:pt x="1203584" y="3827828"/>
                  <a:pt x="1168571" y="3827029"/>
                  <a:pt x="1224548" y="3817699"/>
                </a:cubicBezTo>
                <a:cubicBezTo>
                  <a:pt x="1352684" y="3802370"/>
                  <a:pt x="1475673" y="3793021"/>
                  <a:pt x="1613766" y="3770888"/>
                </a:cubicBezTo>
                <a:cubicBezTo>
                  <a:pt x="1629299" y="3769987"/>
                  <a:pt x="1702186" y="3751754"/>
                  <a:pt x="1651933" y="3754928"/>
                </a:cubicBezTo>
                <a:cubicBezTo>
                  <a:pt x="1575896" y="3762731"/>
                  <a:pt x="1479298" y="3779912"/>
                  <a:pt x="1410038" y="3785038"/>
                </a:cubicBezTo>
                <a:cubicBezTo>
                  <a:pt x="1323397" y="3795414"/>
                  <a:pt x="1272995" y="3810646"/>
                  <a:pt x="1184253" y="3814071"/>
                </a:cubicBezTo>
                <a:cubicBezTo>
                  <a:pt x="1130702" y="3818874"/>
                  <a:pt x="1197106" y="3806393"/>
                  <a:pt x="1230600" y="3800065"/>
                </a:cubicBezTo>
                <a:cubicBezTo>
                  <a:pt x="1291279" y="3793740"/>
                  <a:pt x="1378500" y="3783188"/>
                  <a:pt x="1431001" y="3774908"/>
                </a:cubicBezTo>
                <a:cubicBezTo>
                  <a:pt x="1517642" y="3764531"/>
                  <a:pt x="1613914" y="3758830"/>
                  <a:pt x="1731301" y="3730942"/>
                </a:cubicBezTo>
                <a:cubicBezTo>
                  <a:pt x="1763561" y="3724195"/>
                  <a:pt x="1794850" y="3719206"/>
                  <a:pt x="1825492" y="3714954"/>
                </a:cubicBezTo>
                <a:lnTo>
                  <a:pt x="1904906" y="3704792"/>
                </a:lnTo>
                <a:lnTo>
                  <a:pt x="1867261" y="3701377"/>
                </a:lnTo>
                <a:lnTo>
                  <a:pt x="1862590" y="3702250"/>
                </a:lnTo>
                <a:cubicBezTo>
                  <a:pt x="1831900" y="3707652"/>
                  <a:pt x="1799984" y="3712397"/>
                  <a:pt x="1776595" y="3713460"/>
                </a:cubicBezTo>
                <a:cubicBezTo>
                  <a:pt x="1762114" y="3717836"/>
                  <a:pt x="1741582" y="3712660"/>
                  <a:pt x="1725874" y="3712982"/>
                </a:cubicBezTo>
                <a:cubicBezTo>
                  <a:pt x="1626596" y="3723385"/>
                  <a:pt x="1562291" y="3742817"/>
                  <a:pt x="1470543" y="3750946"/>
                </a:cubicBezTo>
                <a:cubicBezTo>
                  <a:pt x="1479720" y="3751492"/>
                  <a:pt x="1427086" y="3759336"/>
                  <a:pt x="1399816" y="3756672"/>
                </a:cubicBezTo>
                <a:lnTo>
                  <a:pt x="1387382" y="3751226"/>
                </a:lnTo>
                <a:lnTo>
                  <a:pt x="1328540" y="3758306"/>
                </a:lnTo>
                <a:lnTo>
                  <a:pt x="1328002" y="3758501"/>
                </a:lnTo>
                <a:cubicBezTo>
                  <a:pt x="1314511" y="3761544"/>
                  <a:pt x="1294203" y="3764023"/>
                  <a:pt x="1289119" y="3761975"/>
                </a:cubicBezTo>
                <a:lnTo>
                  <a:pt x="1289085" y="3761085"/>
                </a:lnTo>
                <a:lnTo>
                  <a:pt x="1119359" y="3758546"/>
                </a:lnTo>
                <a:lnTo>
                  <a:pt x="1073597" y="3759232"/>
                </a:lnTo>
                <a:lnTo>
                  <a:pt x="1062493" y="3756992"/>
                </a:lnTo>
                <a:cubicBezTo>
                  <a:pt x="1049356" y="3753605"/>
                  <a:pt x="1037583" y="3749252"/>
                  <a:pt x="1041410" y="3748222"/>
                </a:cubicBezTo>
                <a:cubicBezTo>
                  <a:pt x="1085410" y="3736375"/>
                  <a:pt x="1135126" y="3748295"/>
                  <a:pt x="1180719" y="3744911"/>
                </a:cubicBezTo>
                <a:cubicBezTo>
                  <a:pt x="1248143" y="3743857"/>
                  <a:pt x="1177458" y="3732796"/>
                  <a:pt x="1176429" y="3728968"/>
                </a:cubicBezTo>
                <a:cubicBezTo>
                  <a:pt x="1175913" y="3727056"/>
                  <a:pt x="1192769" y="3726792"/>
                  <a:pt x="1211746" y="3726470"/>
                </a:cubicBezTo>
                <a:lnTo>
                  <a:pt x="1225886" y="3726098"/>
                </a:lnTo>
                <a:lnTo>
                  <a:pt x="1242558" y="3722478"/>
                </a:lnTo>
                <a:lnTo>
                  <a:pt x="1244984" y="3722160"/>
                </a:lnTo>
                <a:lnTo>
                  <a:pt x="1230286" y="3720708"/>
                </a:lnTo>
                <a:cubicBezTo>
                  <a:pt x="1220822" y="3721120"/>
                  <a:pt x="1210423" y="3721867"/>
                  <a:pt x="1195166" y="3719820"/>
                </a:cubicBezTo>
                <a:cubicBezTo>
                  <a:pt x="1195166" y="3719820"/>
                  <a:pt x="1131569" y="3719843"/>
                  <a:pt x="1130539" y="3716019"/>
                </a:cubicBezTo>
                <a:lnTo>
                  <a:pt x="1176697" y="3699487"/>
                </a:lnTo>
                <a:cubicBezTo>
                  <a:pt x="1176568" y="3699007"/>
                  <a:pt x="1173821" y="3698369"/>
                  <a:pt x="1169268" y="3697617"/>
                </a:cubicBezTo>
                <a:lnTo>
                  <a:pt x="1167516" y="3697372"/>
                </a:lnTo>
                <a:lnTo>
                  <a:pt x="1144715" y="3700756"/>
                </a:lnTo>
                <a:cubicBezTo>
                  <a:pt x="1128888" y="3703563"/>
                  <a:pt x="1113981" y="3706014"/>
                  <a:pt x="1100387" y="3706011"/>
                </a:cubicBezTo>
                <a:cubicBezTo>
                  <a:pt x="1095860" y="3703587"/>
                  <a:pt x="1093759" y="3696634"/>
                  <a:pt x="1089234" y="3694207"/>
                </a:cubicBezTo>
                <a:cubicBezTo>
                  <a:pt x="1075950" y="3690004"/>
                  <a:pt x="1024499" y="3701759"/>
                  <a:pt x="989955" y="3704609"/>
                </a:cubicBezTo>
                <a:cubicBezTo>
                  <a:pt x="955615" y="3707085"/>
                  <a:pt x="926145" y="3709987"/>
                  <a:pt x="896188" y="3713112"/>
                </a:cubicBezTo>
                <a:lnTo>
                  <a:pt x="822022" y="3720670"/>
                </a:lnTo>
                <a:lnTo>
                  <a:pt x="839715" y="3716049"/>
                </a:lnTo>
                <a:cubicBezTo>
                  <a:pt x="867159" y="3710608"/>
                  <a:pt x="914864" y="3702985"/>
                  <a:pt x="916986" y="3691657"/>
                </a:cubicBezTo>
                <a:cubicBezTo>
                  <a:pt x="914214" y="3687241"/>
                  <a:pt x="811047" y="3714021"/>
                  <a:pt x="818230" y="3715666"/>
                </a:cubicBezTo>
                <a:cubicBezTo>
                  <a:pt x="808277" y="3709607"/>
                  <a:pt x="808336" y="3690085"/>
                  <a:pt x="823903" y="3693651"/>
                </a:cubicBezTo>
                <a:cubicBezTo>
                  <a:pt x="801152" y="3688441"/>
                  <a:pt x="828318" y="3690881"/>
                  <a:pt x="794356" y="3698856"/>
                </a:cubicBezTo>
                <a:cubicBezTo>
                  <a:pt x="772174" y="3703543"/>
                  <a:pt x="767890" y="3701617"/>
                  <a:pt x="769150" y="3698516"/>
                </a:cubicBezTo>
                <a:lnTo>
                  <a:pt x="774101" y="3693997"/>
                </a:lnTo>
                <a:lnTo>
                  <a:pt x="793571" y="3693405"/>
                </a:lnTo>
                <a:cubicBezTo>
                  <a:pt x="802627" y="3692742"/>
                  <a:pt x="811793" y="3691435"/>
                  <a:pt x="820774" y="3688721"/>
                </a:cubicBezTo>
                <a:cubicBezTo>
                  <a:pt x="827725" y="3686619"/>
                  <a:pt x="818673" y="3681768"/>
                  <a:pt x="825623" y="3679667"/>
                </a:cubicBezTo>
                <a:cubicBezTo>
                  <a:pt x="850064" y="3668488"/>
                  <a:pt x="924903" y="3669264"/>
                  <a:pt x="957815" y="3663112"/>
                </a:cubicBezTo>
                <a:cubicBezTo>
                  <a:pt x="993733" y="3652256"/>
                  <a:pt x="945286" y="3659312"/>
                  <a:pt x="929752" y="3660211"/>
                </a:cubicBezTo>
                <a:cubicBezTo>
                  <a:pt x="912438" y="3661495"/>
                  <a:pt x="890243" y="3663498"/>
                  <a:pt x="865818" y="3665930"/>
                </a:cubicBezTo>
                <a:lnTo>
                  <a:pt x="851053" y="3667513"/>
                </a:lnTo>
                <a:lnTo>
                  <a:pt x="856726" y="3665883"/>
                </a:lnTo>
                <a:cubicBezTo>
                  <a:pt x="856726" y="3665883"/>
                  <a:pt x="855602" y="3654282"/>
                  <a:pt x="855213" y="3642224"/>
                </a:cubicBezTo>
                <a:cubicBezTo>
                  <a:pt x="871227" y="3638328"/>
                  <a:pt x="899577" y="3632850"/>
                  <a:pt x="899577" y="3632850"/>
                </a:cubicBezTo>
                <a:cubicBezTo>
                  <a:pt x="908017" y="3615250"/>
                  <a:pt x="872872" y="3631144"/>
                  <a:pt x="872872" y="3631144"/>
                </a:cubicBezTo>
                <a:cubicBezTo>
                  <a:pt x="853628" y="3629887"/>
                  <a:pt x="783744" y="3629633"/>
                  <a:pt x="786512" y="3634050"/>
                </a:cubicBezTo>
                <a:cubicBezTo>
                  <a:pt x="784567" y="3626042"/>
                  <a:pt x="793168" y="3622183"/>
                  <a:pt x="806411" y="3619388"/>
                </a:cubicBezTo>
                <a:lnTo>
                  <a:pt x="850122" y="3611802"/>
                </a:lnTo>
                <a:lnTo>
                  <a:pt x="841523" y="3611455"/>
                </a:lnTo>
                <a:cubicBezTo>
                  <a:pt x="837986" y="3609328"/>
                  <a:pt x="840116" y="3606640"/>
                  <a:pt x="847570" y="3606941"/>
                </a:cubicBezTo>
                <a:lnTo>
                  <a:pt x="858458" y="3609746"/>
                </a:lnTo>
                <a:lnTo>
                  <a:pt x="879836" y="3603017"/>
                </a:lnTo>
                <a:cubicBezTo>
                  <a:pt x="911951" y="3592916"/>
                  <a:pt x="953188" y="3578967"/>
                  <a:pt x="912103" y="3580900"/>
                </a:cubicBezTo>
                <a:cubicBezTo>
                  <a:pt x="888170" y="3583609"/>
                  <a:pt x="866543" y="3589998"/>
                  <a:pt x="838194" y="3595477"/>
                </a:cubicBezTo>
                <a:cubicBezTo>
                  <a:pt x="731057" y="3617568"/>
                  <a:pt x="716690" y="3614278"/>
                  <a:pt x="621614" y="3635979"/>
                </a:cubicBezTo>
                <a:cubicBezTo>
                  <a:pt x="610016" y="3637103"/>
                  <a:pt x="510526" y="3661575"/>
                  <a:pt x="550084" y="3642910"/>
                </a:cubicBezTo>
                <a:cubicBezTo>
                  <a:pt x="580079" y="3630247"/>
                  <a:pt x="652344" y="3622854"/>
                  <a:pt x="672774" y="3616190"/>
                </a:cubicBezTo>
                <a:cubicBezTo>
                  <a:pt x="708344" y="3606695"/>
                  <a:pt x="744326" y="3595401"/>
                  <a:pt x="778362" y="3583663"/>
                </a:cubicBezTo>
                <a:lnTo>
                  <a:pt x="799849" y="3575609"/>
                </a:lnTo>
                <a:lnTo>
                  <a:pt x="815300" y="3573329"/>
                </a:lnTo>
                <a:cubicBezTo>
                  <a:pt x="843443" y="3569171"/>
                  <a:pt x="873475" y="3564995"/>
                  <a:pt x="903815" y="3561832"/>
                </a:cubicBezTo>
                <a:cubicBezTo>
                  <a:pt x="913321" y="3560857"/>
                  <a:pt x="923053" y="3559852"/>
                  <a:pt x="931568" y="3558869"/>
                </a:cubicBezTo>
                <a:lnTo>
                  <a:pt x="949815" y="3556343"/>
                </a:lnTo>
                <a:lnTo>
                  <a:pt x="947509" y="3555669"/>
                </a:lnTo>
                <a:cubicBezTo>
                  <a:pt x="943480" y="3554360"/>
                  <a:pt x="942223" y="3553501"/>
                  <a:pt x="946252" y="3553144"/>
                </a:cubicBezTo>
                <a:lnTo>
                  <a:pt x="949503" y="3553096"/>
                </a:lnTo>
                <a:lnTo>
                  <a:pt x="936258" y="3552027"/>
                </a:lnTo>
                <a:lnTo>
                  <a:pt x="854934" y="3554962"/>
                </a:lnTo>
                <a:lnTo>
                  <a:pt x="872273" y="3548463"/>
                </a:lnTo>
                <a:cubicBezTo>
                  <a:pt x="931079" y="3531055"/>
                  <a:pt x="819528" y="3555916"/>
                  <a:pt x="818405" y="3544316"/>
                </a:cubicBezTo>
                <a:cubicBezTo>
                  <a:pt x="815404" y="3539532"/>
                  <a:pt x="859577" y="3526178"/>
                  <a:pt x="896604" y="3514101"/>
                </a:cubicBezTo>
                <a:lnTo>
                  <a:pt x="898064" y="3513607"/>
                </a:lnTo>
                <a:lnTo>
                  <a:pt x="887105" y="3512943"/>
                </a:lnTo>
                <a:lnTo>
                  <a:pt x="831514" y="3510181"/>
                </a:lnTo>
                <a:lnTo>
                  <a:pt x="823103" y="3511375"/>
                </a:lnTo>
                <a:cubicBezTo>
                  <a:pt x="812061" y="3512342"/>
                  <a:pt x="804354" y="3512113"/>
                  <a:pt x="802971" y="3509905"/>
                </a:cubicBezTo>
                <a:lnTo>
                  <a:pt x="803521" y="3507436"/>
                </a:lnTo>
                <a:lnTo>
                  <a:pt x="759034" y="3502112"/>
                </a:lnTo>
                <a:lnTo>
                  <a:pt x="666718" y="3489348"/>
                </a:lnTo>
                <a:lnTo>
                  <a:pt x="438889" y="3543090"/>
                </a:lnTo>
                <a:cubicBezTo>
                  <a:pt x="339199" y="3564995"/>
                  <a:pt x="243246" y="3583660"/>
                  <a:pt x="159063" y="3594940"/>
                </a:cubicBezTo>
                <a:cubicBezTo>
                  <a:pt x="190305" y="3585083"/>
                  <a:pt x="227304" y="3576229"/>
                  <a:pt x="266834" y="3567325"/>
                </a:cubicBezTo>
                <a:lnTo>
                  <a:pt x="313401" y="3556751"/>
                </a:lnTo>
                <a:lnTo>
                  <a:pt x="341906" y="3551848"/>
                </a:lnTo>
                <a:lnTo>
                  <a:pt x="347155" y="3549090"/>
                </a:lnTo>
                <a:lnTo>
                  <a:pt x="389797" y="3539407"/>
                </a:lnTo>
                <a:cubicBezTo>
                  <a:pt x="434758" y="3530171"/>
                  <a:pt x="477232" y="3519421"/>
                  <a:pt x="518116" y="3507360"/>
                </a:cubicBezTo>
                <a:lnTo>
                  <a:pt x="532669" y="3502472"/>
                </a:lnTo>
                <a:lnTo>
                  <a:pt x="644611" y="3485660"/>
                </a:lnTo>
                <a:lnTo>
                  <a:pt x="633118" y="3480587"/>
                </a:lnTo>
                <a:lnTo>
                  <a:pt x="630749" y="3479540"/>
                </a:lnTo>
                <a:lnTo>
                  <a:pt x="582419" y="3485759"/>
                </a:lnTo>
                <a:lnTo>
                  <a:pt x="617866" y="3473849"/>
                </a:lnTo>
                <a:lnTo>
                  <a:pt x="607466" y="3469258"/>
                </a:lnTo>
                <a:lnTo>
                  <a:pt x="629969" y="3469783"/>
                </a:lnTo>
                <a:lnTo>
                  <a:pt x="636892" y="3467456"/>
                </a:lnTo>
                <a:lnTo>
                  <a:pt x="642726" y="3466181"/>
                </a:lnTo>
                <a:lnTo>
                  <a:pt x="594240" y="3458082"/>
                </a:lnTo>
                <a:lnTo>
                  <a:pt x="583368" y="3456799"/>
                </a:lnTo>
                <a:lnTo>
                  <a:pt x="566374" y="3445334"/>
                </a:lnTo>
                <a:lnTo>
                  <a:pt x="685264" y="3457271"/>
                </a:lnTo>
                <a:lnTo>
                  <a:pt x="714954" y="3450916"/>
                </a:lnTo>
                <a:cubicBezTo>
                  <a:pt x="748973" y="3443034"/>
                  <a:pt x="781344" y="3433750"/>
                  <a:pt x="783127" y="3425968"/>
                </a:cubicBezTo>
                <a:cubicBezTo>
                  <a:pt x="781207" y="3434349"/>
                  <a:pt x="706447" y="3436130"/>
                  <a:pt x="715277" y="3430591"/>
                </a:cubicBezTo>
                <a:cubicBezTo>
                  <a:pt x="740662" y="3414667"/>
                  <a:pt x="770132" y="3405663"/>
                  <a:pt x="800262" y="3397914"/>
                </a:cubicBezTo>
                <a:lnTo>
                  <a:pt x="878258" y="3375852"/>
                </a:lnTo>
                <a:lnTo>
                  <a:pt x="726556" y="3358939"/>
                </a:lnTo>
                <a:cubicBezTo>
                  <a:pt x="662778" y="3352258"/>
                  <a:pt x="600664" y="3345727"/>
                  <a:pt x="536920" y="3337582"/>
                </a:cubicBezTo>
                <a:cubicBezTo>
                  <a:pt x="533750" y="3337240"/>
                  <a:pt x="527409" y="3337022"/>
                  <a:pt x="519645" y="3336763"/>
                </a:cubicBezTo>
                <a:lnTo>
                  <a:pt x="506406" y="3336204"/>
                </a:lnTo>
                <a:lnTo>
                  <a:pt x="503296" y="3327538"/>
                </a:lnTo>
                <a:lnTo>
                  <a:pt x="509671" y="3327821"/>
                </a:lnTo>
                <a:cubicBezTo>
                  <a:pt x="605374" y="3340354"/>
                  <a:pt x="688004" y="3347518"/>
                  <a:pt x="774461" y="3353649"/>
                </a:cubicBezTo>
                <a:cubicBezTo>
                  <a:pt x="800286" y="3355588"/>
                  <a:pt x="863147" y="3368073"/>
                  <a:pt x="882917" y="3362749"/>
                </a:cubicBezTo>
                <a:lnTo>
                  <a:pt x="888822" y="3355038"/>
                </a:lnTo>
                <a:lnTo>
                  <a:pt x="877656" y="3354362"/>
                </a:lnTo>
                <a:cubicBezTo>
                  <a:pt x="876964" y="3353258"/>
                  <a:pt x="881891" y="3351000"/>
                  <a:pt x="889961" y="3348053"/>
                </a:cubicBezTo>
                <a:lnTo>
                  <a:pt x="894955" y="3346379"/>
                </a:lnTo>
                <a:lnTo>
                  <a:pt x="898392" y="3341486"/>
                </a:lnTo>
                <a:cubicBezTo>
                  <a:pt x="905848" y="3337425"/>
                  <a:pt x="912048" y="3336954"/>
                  <a:pt x="919589" y="3337659"/>
                </a:cubicBezTo>
                <a:lnTo>
                  <a:pt x="920628" y="3337774"/>
                </a:lnTo>
                <a:lnTo>
                  <a:pt x="921110" y="3337613"/>
                </a:lnTo>
                <a:cubicBezTo>
                  <a:pt x="932981" y="3333755"/>
                  <a:pt x="945514" y="3329674"/>
                  <a:pt x="956228" y="3325838"/>
                </a:cubicBezTo>
                <a:lnTo>
                  <a:pt x="978027" y="3316549"/>
                </a:lnTo>
                <a:lnTo>
                  <a:pt x="976435" y="3316370"/>
                </a:lnTo>
                <a:lnTo>
                  <a:pt x="976296" y="3316356"/>
                </a:lnTo>
                <a:lnTo>
                  <a:pt x="942205" y="3323227"/>
                </a:lnTo>
                <a:cubicBezTo>
                  <a:pt x="930461" y="3327389"/>
                  <a:pt x="917672" y="3332337"/>
                  <a:pt x="897698" y="3335638"/>
                </a:cubicBezTo>
                <a:cubicBezTo>
                  <a:pt x="897698" y="3335638"/>
                  <a:pt x="817727" y="3360168"/>
                  <a:pt x="814957" y="3355754"/>
                </a:cubicBezTo>
                <a:lnTo>
                  <a:pt x="866637" y="3317181"/>
                </a:lnTo>
                <a:cubicBezTo>
                  <a:pt x="863868" y="3312766"/>
                  <a:pt x="646379" y="3359990"/>
                  <a:pt x="746779" y="3328797"/>
                </a:cubicBezTo>
                <a:cubicBezTo>
                  <a:pt x="807891" y="3315070"/>
                  <a:pt x="855097" y="3298786"/>
                  <a:pt x="903488" y="3274583"/>
                </a:cubicBezTo>
                <a:lnTo>
                  <a:pt x="912057" y="3271742"/>
                </a:lnTo>
                <a:lnTo>
                  <a:pt x="900492" y="3270219"/>
                </a:lnTo>
                <a:cubicBezTo>
                  <a:pt x="895542" y="3269456"/>
                  <a:pt x="891638" y="3268690"/>
                  <a:pt x="890271" y="3268021"/>
                </a:cubicBezTo>
                <a:lnTo>
                  <a:pt x="892033" y="3267453"/>
                </a:lnTo>
                <a:lnTo>
                  <a:pt x="881562" y="3268899"/>
                </a:lnTo>
                <a:lnTo>
                  <a:pt x="883161" y="3269669"/>
                </a:lnTo>
                <a:cubicBezTo>
                  <a:pt x="877570" y="3279382"/>
                  <a:pt x="852870" y="3268932"/>
                  <a:pt x="860129" y="3262876"/>
                </a:cubicBezTo>
                <a:cubicBezTo>
                  <a:pt x="863956" y="3261845"/>
                  <a:pt x="869714" y="3263543"/>
                  <a:pt x="874515" y="3265499"/>
                </a:cubicBezTo>
                <a:lnTo>
                  <a:pt x="879872" y="3268084"/>
                </a:lnTo>
                <a:lnTo>
                  <a:pt x="877133" y="3266666"/>
                </a:lnTo>
                <a:cubicBezTo>
                  <a:pt x="872591" y="3260574"/>
                  <a:pt x="868267" y="3245408"/>
                  <a:pt x="871578" y="3243331"/>
                </a:cubicBezTo>
                <a:cubicBezTo>
                  <a:pt x="836043" y="3247164"/>
                  <a:pt x="806438" y="3271890"/>
                  <a:pt x="775319" y="3272952"/>
                </a:cubicBezTo>
                <a:cubicBezTo>
                  <a:pt x="763259" y="3273341"/>
                  <a:pt x="760490" y="3268926"/>
                  <a:pt x="750535" y="3262865"/>
                </a:cubicBezTo>
                <a:cubicBezTo>
                  <a:pt x="720599" y="3256010"/>
                  <a:pt x="686190" y="3271442"/>
                  <a:pt x="652228" y="3279418"/>
                </a:cubicBezTo>
                <a:cubicBezTo>
                  <a:pt x="579054" y="3293534"/>
                  <a:pt x="518330" y="3319322"/>
                  <a:pt x="446800" y="3326253"/>
                </a:cubicBezTo>
                <a:cubicBezTo>
                  <a:pt x="523539" y="3296571"/>
                  <a:pt x="580700" y="3286350"/>
                  <a:pt x="657901" y="3257403"/>
                </a:cubicBezTo>
                <a:cubicBezTo>
                  <a:pt x="667097" y="3251632"/>
                  <a:pt x="681684" y="3247097"/>
                  <a:pt x="700218" y="3242521"/>
                </a:cubicBezTo>
                <a:lnTo>
                  <a:pt x="753503" y="3230307"/>
                </a:lnTo>
                <a:lnTo>
                  <a:pt x="730624" y="3227981"/>
                </a:lnTo>
                <a:lnTo>
                  <a:pt x="650122" y="3219437"/>
                </a:lnTo>
                <a:lnTo>
                  <a:pt x="642006" y="3222257"/>
                </a:lnTo>
                <a:cubicBezTo>
                  <a:pt x="618071" y="3224965"/>
                  <a:pt x="569681" y="3249170"/>
                  <a:pt x="556496" y="3237958"/>
                </a:cubicBezTo>
                <a:cubicBezTo>
                  <a:pt x="543310" y="3226746"/>
                  <a:pt x="597641" y="3231629"/>
                  <a:pt x="574891" y="3226418"/>
                </a:cubicBezTo>
                <a:cubicBezTo>
                  <a:pt x="544957" y="3219562"/>
                  <a:pt x="471781" y="3233678"/>
                  <a:pt x="558936" y="3210792"/>
                </a:cubicBezTo>
                <a:lnTo>
                  <a:pt x="561565" y="3210038"/>
                </a:lnTo>
                <a:lnTo>
                  <a:pt x="481408" y="3201530"/>
                </a:lnTo>
                <a:lnTo>
                  <a:pt x="481193" y="3185305"/>
                </a:lnTo>
                <a:lnTo>
                  <a:pt x="541523" y="3193060"/>
                </a:lnTo>
                <a:lnTo>
                  <a:pt x="601505" y="3198587"/>
                </a:lnTo>
                <a:lnTo>
                  <a:pt x="601506" y="3198586"/>
                </a:lnTo>
                <a:lnTo>
                  <a:pt x="636143" y="3189722"/>
                </a:lnTo>
                <a:lnTo>
                  <a:pt x="537392" y="3177075"/>
                </a:lnTo>
                <a:lnTo>
                  <a:pt x="512727" y="3174341"/>
                </a:lnTo>
                <a:lnTo>
                  <a:pt x="430580" y="3194153"/>
                </a:lnTo>
                <a:cubicBezTo>
                  <a:pt x="375961" y="3208424"/>
                  <a:pt x="321685" y="3223243"/>
                  <a:pt x="265348" y="3229874"/>
                </a:cubicBezTo>
                <a:cubicBezTo>
                  <a:pt x="189036" y="3239807"/>
                  <a:pt x="114985" y="3252935"/>
                  <a:pt x="40935" y="3266061"/>
                </a:cubicBezTo>
                <a:lnTo>
                  <a:pt x="9551" y="3271123"/>
                </a:lnTo>
                <a:lnTo>
                  <a:pt x="5181" y="3267385"/>
                </a:lnTo>
                <a:lnTo>
                  <a:pt x="0" y="3259567"/>
                </a:lnTo>
                <a:lnTo>
                  <a:pt x="59680" y="3247621"/>
                </a:lnTo>
                <a:cubicBezTo>
                  <a:pt x="86654" y="3241483"/>
                  <a:pt x="113756" y="3234222"/>
                  <a:pt x="141132" y="3224739"/>
                </a:cubicBezTo>
                <a:cubicBezTo>
                  <a:pt x="156700" y="3228305"/>
                  <a:pt x="172714" y="3224412"/>
                  <a:pt x="186693" y="3215640"/>
                </a:cubicBezTo>
                <a:cubicBezTo>
                  <a:pt x="186693" y="3215640"/>
                  <a:pt x="199879" y="3226851"/>
                  <a:pt x="186693" y="3215640"/>
                </a:cubicBezTo>
                <a:cubicBezTo>
                  <a:pt x="176739" y="3209580"/>
                  <a:pt x="159528" y="3213201"/>
                  <a:pt x="141132" y="3224739"/>
                </a:cubicBezTo>
                <a:cubicBezTo>
                  <a:pt x="107576" y="3226821"/>
                  <a:pt x="74416" y="3231986"/>
                  <a:pt x="41142" y="3237990"/>
                </a:cubicBezTo>
                <a:lnTo>
                  <a:pt x="4813" y="3244592"/>
                </a:lnTo>
                <a:lnTo>
                  <a:pt x="3123" y="3236319"/>
                </a:lnTo>
                <a:lnTo>
                  <a:pt x="7889" y="3231353"/>
                </a:lnTo>
                <a:lnTo>
                  <a:pt x="300366" y="3172915"/>
                </a:lnTo>
                <a:lnTo>
                  <a:pt x="369179" y="3157160"/>
                </a:lnTo>
                <a:lnTo>
                  <a:pt x="344680" y="3153957"/>
                </a:lnTo>
                <a:lnTo>
                  <a:pt x="348663" y="3143159"/>
                </a:lnTo>
                <a:lnTo>
                  <a:pt x="350683" y="3141580"/>
                </a:lnTo>
                <a:lnTo>
                  <a:pt x="376124" y="3146456"/>
                </a:lnTo>
                <a:cubicBezTo>
                  <a:pt x="395567" y="3149771"/>
                  <a:pt x="410767" y="3150979"/>
                  <a:pt x="404794" y="3144038"/>
                </a:cubicBezTo>
                <a:lnTo>
                  <a:pt x="411994" y="3142738"/>
                </a:lnTo>
                <a:lnTo>
                  <a:pt x="408721" y="3148107"/>
                </a:lnTo>
                <a:lnTo>
                  <a:pt x="473268" y="3133329"/>
                </a:lnTo>
                <a:lnTo>
                  <a:pt x="521894" y="3120130"/>
                </a:lnTo>
                <a:lnTo>
                  <a:pt x="475917" y="3113361"/>
                </a:lnTo>
                <a:lnTo>
                  <a:pt x="475387" y="3107266"/>
                </a:lnTo>
                <a:lnTo>
                  <a:pt x="473985" y="3106427"/>
                </a:lnTo>
                <a:cubicBezTo>
                  <a:pt x="471035" y="3104178"/>
                  <a:pt x="468431" y="3102477"/>
                  <a:pt x="466224" y="3103861"/>
                </a:cubicBezTo>
                <a:cubicBezTo>
                  <a:pt x="454256" y="3105218"/>
                  <a:pt x="431364" y="3111631"/>
                  <a:pt x="408125" y="3117492"/>
                </a:cubicBezTo>
                <a:lnTo>
                  <a:pt x="386739" y="3122351"/>
                </a:lnTo>
                <a:lnTo>
                  <a:pt x="421436" y="3128527"/>
                </a:lnTo>
                <a:lnTo>
                  <a:pt x="421237" y="3131195"/>
                </a:lnTo>
                <a:lnTo>
                  <a:pt x="418267" y="3134588"/>
                </a:lnTo>
                <a:lnTo>
                  <a:pt x="410215" y="3133686"/>
                </a:lnTo>
                <a:cubicBezTo>
                  <a:pt x="405873" y="3132805"/>
                  <a:pt x="396382" y="3131683"/>
                  <a:pt x="384554" y="3130379"/>
                </a:cubicBezTo>
                <a:lnTo>
                  <a:pt x="367425" y="3128476"/>
                </a:lnTo>
                <a:lnTo>
                  <a:pt x="369524" y="3126835"/>
                </a:lnTo>
                <a:lnTo>
                  <a:pt x="374682" y="3125091"/>
                </a:lnTo>
                <a:lnTo>
                  <a:pt x="374330" y="3125171"/>
                </a:lnTo>
                <a:cubicBezTo>
                  <a:pt x="363860" y="3127125"/>
                  <a:pt x="354626" y="3128238"/>
                  <a:pt x="347950" y="3127813"/>
                </a:cubicBezTo>
                <a:cubicBezTo>
                  <a:pt x="335153" y="3128662"/>
                  <a:pt x="326845" y="3115417"/>
                  <a:pt x="326845" y="3115417"/>
                </a:cubicBezTo>
                <a:cubicBezTo>
                  <a:pt x="326845" y="3115417"/>
                  <a:pt x="323829" y="3115513"/>
                  <a:pt x="319618" y="3116362"/>
                </a:cubicBezTo>
                <a:lnTo>
                  <a:pt x="312592" y="3119018"/>
                </a:lnTo>
                <a:lnTo>
                  <a:pt x="303466" y="3119734"/>
                </a:lnTo>
                <a:lnTo>
                  <a:pt x="302243" y="3118289"/>
                </a:lnTo>
                <a:cubicBezTo>
                  <a:pt x="301345" y="3118084"/>
                  <a:pt x="300241" y="3118775"/>
                  <a:pt x="298033" y="3120160"/>
                </a:cubicBezTo>
                <a:lnTo>
                  <a:pt x="303466" y="3119734"/>
                </a:lnTo>
                <a:lnTo>
                  <a:pt x="305219" y="3121806"/>
                </a:lnTo>
                <a:cubicBezTo>
                  <a:pt x="290849" y="3118515"/>
                  <a:pt x="272065" y="3117992"/>
                  <a:pt x="272065" y="3117992"/>
                </a:cubicBezTo>
                <a:cubicBezTo>
                  <a:pt x="267711" y="3101243"/>
                  <a:pt x="350780" y="3112707"/>
                  <a:pt x="394754" y="3091274"/>
                </a:cubicBezTo>
                <a:cubicBezTo>
                  <a:pt x="399169" y="3088504"/>
                  <a:pt x="410380" y="3075320"/>
                  <a:pt x="414794" y="3072551"/>
                </a:cubicBezTo>
                <a:cubicBezTo>
                  <a:pt x="444788" y="3059886"/>
                  <a:pt x="483166" y="3049142"/>
                  <a:pt x="524760" y="3035355"/>
                </a:cubicBezTo>
                <a:cubicBezTo>
                  <a:pt x="528947" y="3034266"/>
                  <a:pt x="540830" y="3031553"/>
                  <a:pt x="556371" y="3028053"/>
                </a:cubicBezTo>
                <a:lnTo>
                  <a:pt x="585897" y="3021422"/>
                </a:lnTo>
                <a:lnTo>
                  <a:pt x="641525" y="2991388"/>
                </a:lnTo>
                <a:lnTo>
                  <a:pt x="660955" y="2981696"/>
                </a:lnTo>
                <a:lnTo>
                  <a:pt x="654764" y="2979435"/>
                </a:lnTo>
                <a:cubicBezTo>
                  <a:pt x="643165" y="2980559"/>
                  <a:pt x="543675" y="3005031"/>
                  <a:pt x="607170" y="2983657"/>
                </a:cubicBezTo>
                <a:cubicBezTo>
                  <a:pt x="674804" y="2960712"/>
                  <a:pt x="547240" y="2989465"/>
                  <a:pt x="530490" y="2993819"/>
                </a:cubicBezTo>
                <a:cubicBezTo>
                  <a:pt x="484929" y="3002917"/>
                  <a:pt x="444979" y="3009521"/>
                  <a:pt x="428967" y="3013415"/>
                </a:cubicBezTo>
                <a:cubicBezTo>
                  <a:pt x="337059" y="3029541"/>
                  <a:pt x="252126" y="3046163"/>
                  <a:pt x="169345" y="3062331"/>
                </a:cubicBezTo>
                <a:lnTo>
                  <a:pt x="76044" y="3079805"/>
                </a:lnTo>
                <a:lnTo>
                  <a:pt x="78649" y="3071945"/>
                </a:lnTo>
                <a:lnTo>
                  <a:pt x="79568" y="3069682"/>
                </a:lnTo>
                <a:lnTo>
                  <a:pt x="227551" y="3037226"/>
                </a:lnTo>
                <a:cubicBezTo>
                  <a:pt x="260777" y="3029713"/>
                  <a:pt x="344641" y="3021196"/>
                  <a:pt x="367451" y="3006887"/>
                </a:cubicBezTo>
                <a:cubicBezTo>
                  <a:pt x="376280" y="3001347"/>
                  <a:pt x="367972" y="2988103"/>
                  <a:pt x="378721" y="2974183"/>
                </a:cubicBezTo>
                <a:cubicBezTo>
                  <a:pt x="394347" y="2958227"/>
                  <a:pt x="409177" y="2962255"/>
                  <a:pt x="441940" y="2954006"/>
                </a:cubicBezTo>
                <a:cubicBezTo>
                  <a:pt x="467521" y="2944111"/>
                  <a:pt x="485916" y="2932572"/>
                  <a:pt x="502666" y="2928216"/>
                </a:cubicBezTo>
                <a:cubicBezTo>
                  <a:pt x="573070" y="2909686"/>
                  <a:pt x="634645" y="2896694"/>
                  <a:pt x="710200" y="2874931"/>
                </a:cubicBezTo>
                <a:cubicBezTo>
                  <a:pt x="710200" y="2874931"/>
                  <a:pt x="777315" y="2870770"/>
                  <a:pt x="776190" y="2859171"/>
                </a:cubicBezTo>
                <a:cubicBezTo>
                  <a:pt x="777149" y="2854979"/>
                  <a:pt x="756945" y="2857913"/>
                  <a:pt x="740654" y="2860955"/>
                </a:cubicBezTo>
                <a:lnTo>
                  <a:pt x="728266" y="2863497"/>
                </a:lnTo>
                <a:lnTo>
                  <a:pt x="728595" y="2863392"/>
                </a:lnTo>
                <a:lnTo>
                  <a:pt x="726132" y="2863933"/>
                </a:lnTo>
                <a:lnTo>
                  <a:pt x="722285" y="2864724"/>
                </a:lnTo>
                <a:cubicBezTo>
                  <a:pt x="720759" y="2865073"/>
                  <a:pt x="720259" y="2865210"/>
                  <a:pt x="721181" y="2865023"/>
                </a:cubicBezTo>
                <a:lnTo>
                  <a:pt x="726132" y="2863933"/>
                </a:lnTo>
                <a:lnTo>
                  <a:pt x="728266" y="2863497"/>
                </a:lnTo>
                <a:lnTo>
                  <a:pt x="633833" y="2893358"/>
                </a:lnTo>
                <a:cubicBezTo>
                  <a:pt x="601258" y="2903539"/>
                  <a:pt x="571093" y="2911439"/>
                  <a:pt x="553550" y="2909627"/>
                </a:cubicBezTo>
                <a:cubicBezTo>
                  <a:pt x="541952" y="2910750"/>
                  <a:pt x="535952" y="2901184"/>
                  <a:pt x="528767" y="2899539"/>
                </a:cubicBezTo>
                <a:cubicBezTo>
                  <a:pt x="516432" y="2901124"/>
                  <a:pt x="491588" y="2910558"/>
                  <a:pt x="467191" y="2912530"/>
                </a:cubicBezTo>
                <a:cubicBezTo>
                  <a:pt x="450442" y="2916885"/>
                  <a:pt x="369347" y="2929817"/>
                  <a:pt x="420506" y="2910031"/>
                </a:cubicBezTo>
                <a:cubicBezTo>
                  <a:pt x="451237" y="2896904"/>
                  <a:pt x="494417" y="2895452"/>
                  <a:pt x="510430" y="2891559"/>
                </a:cubicBezTo>
                <a:cubicBezTo>
                  <a:pt x="527643" y="2887939"/>
                  <a:pt x="538391" y="2874018"/>
                  <a:pt x="542806" y="2871248"/>
                </a:cubicBezTo>
                <a:cubicBezTo>
                  <a:pt x="554867" y="2870860"/>
                  <a:pt x="562788" y="2872045"/>
                  <a:pt x="578801" y="2868151"/>
                </a:cubicBezTo>
                <a:cubicBezTo>
                  <a:pt x="583217" y="2865383"/>
                  <a:pt x="601612" y="2853843"/>
                  <a:pt x="610441" y="2848304"/>
                </a:cubicBezTo>
                <a:cubicBezTo>
                  <a:pt x="622777" y="2846718"/>
                  <a:pt x="665567" y="2833204"/>
                  <a:pt x="702746" y="2822184"/>
                </a:cubicBezTo>
                <a:cubicBezTo>
                  <a:pt x="739925" y="2811166"/>
                  <a:pt x="832230" y="2785051"/>
                  <a:pt x="762735" y="2796858"/>
                </a:cubicBezTo>
                <a:cubicBezTo>
                  <a:pt x="698390" y="2805435"/>
                  <a:pt x="626067" y="2832347"/>
                  <a:pt x="564491" y="2845340"/>
                </a:cubicBezTo>
                <a:cubicBezTo>
                  <a:pt x="510102" y="2859978"/>
                  <a:pt x="450172" y="2865786"/>
                  <a:pt x="393474" y="2876743"/>
                </a:cubicBezTo>
                <a:cubicBezTo>
                  <a:pt x="376997" y="2879901"/>
                  <a:pt x="320300" y="2890859"/>
                  <a:pt x="345879" y="2880966"/>
                </a:cubicBezTo>
                <a:cubicBezTo>
                  <a:pt x="416284" y="2862434"/>
                  <a:pt x="485044" y="2851088"/>
                  <a:pt x="551307" y="2834130"/>
                </a:cubicBezTo>
                <a:cubicBezTo>
                  <a:pt x="591717" y="2828262"/>
                  <a:pt x="654028" y="2814809"/>
                  <a:pt x="604572" y="2807891"/>
                </a:cubicBezTo>
                <a:cubicBezTo>
                  <a:pt x="565808" y="2806576"/>
                  <a:pt x="523017" y="2820087"/>
                  <a:pt x="487483" y="2823922"/>
                </a:cubicBezTo>
                <a:cubicBezTo>
                  <a:pt x="368978" y="2847504"/>
                  <a:pt x="246171" y="2871991"/>
                  <a:pt x="124008" y="2896075"/>
                </a:cubicBezTo>
                <a:lnTo>
                  <a:pt x="122829" y="2896303"/>
                </a:lnTo>
                <a:lnTo>
                  <a:pt x="122913" y="2896238"/>
                </a:lnTo>
                <a:cubicBezTo>
                  <a:pt x="149348" y="2868649"/>
                  <a:pt x="191598" y="2864100"/>
                  <a:pt x="243048" y="2852345"/>
                </a:cubicBezTo>
                <a:cubicBezTo>
                  <a:pt x="345373" y="2829010"/>
                  <a:pt x="456451" y="2807453"/>
                  <a:pt x="561632" y="2791473"/>
                </a:cubicBezTo>
                <a:cubicBezTo>
                  <a:pt x="624561" y="2780042"/>
                  <a:pt x="689444" y="2760435"/>
                  <a:pt x="740168" y="2760911"/>
                </a:cubicBezTo>
                <a:cubicBezTo>
                  <a:pt x="759177" y="2758960"/>
                  <a:pt x="776988" y="2765591"/>
                  <a:pt x="797047" y="2767115"/>
                </a:cubicBezTo>
                <a:cubicBezTo>
                  <a:pt x="822173" y="2765529"/>
                  <a:pt x="849336" y="2761271"/>
                  <a:pt x="877347" y="2756679"/>
                </a:cubicBezTo>
                <a:lnTo>
                  <a:pt x="950268" y="2746048"/>
                </a:lnTo>
                <a:lnTo>
                  <a:pt x="1002039" y="2687521"/>
                </a:lnTo>
                <a:cubicBezTo>
                  <a:pt x="1171008" y="2561525"/>
                  <a:pt x="1335755" y="2435497"/>
                  <a:pt x="1496392" y="2309501"/>
                </a:cubicBezTo>
                <a:cubicBezTo>
                  <a:pt x="1533798" y="2283271"/>
                  <a:pt x="1570176" y="2256069"/>
                  <a:pt x="1605489" y="2227862"/>
                </a:cubicBezTo>
                <a:cubicBezTo>
                  <a:pt x="1640803" y="2199653"/>
                  <a:pt x="1677181" y="2172223"/>
                  <a:pt x="1714589" y="2145508"/>
                </a:cubicBezTo>
                <a:cubicBezTo>
                  <a:pt x="1744285" y="2123589"/>
                  <a:pt x="1775083" y="2102578"/>
                  <a:pt x="1806872" y="2082509"/>
                </a:cubicBezTo>
                <a:cubicBezTo>
                  <a:pt x="1838699" y="2062439"/>
                  <a:pt x="1869460" y="2041463"/>
                  <a:pt x="1899194" y="2019511"/>
                </a:cubicBezTo>
                <a:cubicBezTo>
                  <a:pt x="1945008" y="1982451"/>
                  <a:pt x="1989753" y="1945393"/>
                  <a:pt x="2033474" y="1908333"/>
                </a:cubicBezTo>
                <a:cubicBezTo>
                  <a:pt x="2077156" y="1871274"/>
                  <a:pt x="2121905" y="1834214"/>
                  <a:pt x="2167718" y="1797155"/>
                </a:cubicBezTo>
                <a:cubicBezTo>
                  <a:pt x="2172269" y="1789761"/>
                  <a:pt x="2177850" y="1782337"/>
                  <a:pt x="2184495" y="1774913"/>
                </a:cubicBezTo>
                <a:cubicBezTo>
                  <a:pt x="2191138" y="1767519"/>
                  <a:pt x="2196755" y="1760096"/>
                  <a:pt x="2201307" y="1752703"/>
                </a:cubicBezTo>
                <a:cubicBezTo>
                  <a:pt x="2201453" y="1748520"/>
                  <a:pt x="2201122" y="1743884"/>
                  <a:pt x="2200242" y="1738793"/>
                </a:cubicBezTo>
                <a:cubicBezTo>
                  <a:pt x="2199360" y="1733703"/>
                  <a:pt x="2196938" y="1730914"/>
                  <a:pt x="2192899" y="1730461"/>
                </a:cubicBezTo>
                <a:cubicBezTo>
                  <a:pt x="2188347" y="1726764"/>
                  <a:pt x="2182768" y="1724884"/>
                  <a:pt x="2176123" y="1724884"/>
                </a:cubicBezTo>
                <a:cubicBezTo>
                  <a:pt x="2169480" y="1724884"/>
                  <a:pt x="2163864" y="1726765"/>
                  <a:pt x="2159348" y="1730461"/>
                </a:cubicBezTo>
                <a:cubicBezTo>
                  <a:pt x="2143086" y="1734319"/>
                  <a:pt x="2127337" y="1739571"/>
                  <a:pt x="2112141" y="1746218"/>
                </a:cubicBezTo>
                <a:cubicBezTo>
                  <a:pt x="2096907" y="1752831"/>
                  <a:pt x="2079104" y="1759933"/>
                  <a:pt x="2058619" y="1767520"/>
                </a:cubicBezTo>
                <a:cubicBezTo>
                  <a:pt x="2075066" y="1743723"/>
                  <a:pt x="2117720" y="1709775"/>
                  <a:pt x="2186622" y="1665615"/>
                </a:cubicBezTo>
                <a:cubicBezTo>
                  <a:pt x="2255488" y="1621456"/>
                  <a:pt x="2302327" y="1598595"/>
                  <a:pt x="2327180" y="1597042"/>
                </a:cubicBezTo>
                <a:cubicBezTo>
                  <a:pt x="2321930" y="1614809"/>
                  <a:pt x="2311432" y="1627453"/>
                  <a:pt x="2295684" y="1635040"/>
                </a:cubicBezTo>
                <a:cubicBezTo>
                  <a:pt x="2279972" y="1642595"/>
                  <a:pt x="2265289" y="1649694"/>
                  <a:pt x="2251633" y="1656343"/>
                </a:cubicBezTo>
                <a:cubicBezTo>
                  <a:pt x="2230673" y="1666847"/>
                  <a:pt x="2218084" y="1677352"/>
                  <a:pt x="2213896" y="1687825"/>
                </a:cubicBezTo>
                <a:cubicBezTo>
                  <a:pt x="2209676" y="1698330"/>
                  <a:pt x="2213896" y="1712531"/>
                  <a:pt x="2226452" y="1730460"/>
                </a:cubicBezTo>
                <a:cubicBezTo>
                  <a:pt x="2235225" y="1723036"/>
                  <a:pt x="2244990" y="1715644"/>
                  <a:pt x="2255855" y="1708218"/>
                </a:cubicBezTo>
                <a:cubicBezTo>
                  <a:pt x="2266684" y="1700794"/>
                  <a:pt x="2276485" y="1693401"/>
                  <a:pt x="2285221" y="1685976"/>
                </a:cubicBezTo>
                <a:cubicBezTo>
                  <a:pt x="2317194" y="1666685"/>
                  <a:pt x="2339220" y="1642272"/>
                  <a:pt x="2351297" y="1612799"/>
                </a:cubicBezTo>
                <a:cubicBezTo>
                  <a:pt x="2363338" y="1583295"/>
                  <a:pt x="2374901" y="1553334"/>
                  <a:pt x="2385913" y="1522922"/>
                </a:cubicBezTo>
                <a:cubicBezTo>
                  <a:pt x="2394283" y="1515496"/>
                  <a:pt x="2402690" y="1508104"/>
                  <a:pt x="2411096" y="1500680"/>
                </a:cubicBezTo>
                <a:cubicBezTo>
                  <a:pt x="2428900" y="1490498"/>
                  <a:pt x="2445711" y="1479378"/>
                  <a:pt x="2461423" y="1467349"/>
                </a:cubicBezTo>
                <a:cubicBezTo>
                  <a:pt x="2477171" y="1455287"/>
                  <a:pt x="2485541" y="1436774"/>
                  <a:pt x="2486606" y="1411745"/>
                </a:cubicBezTo>
                <a:cubicBezTo>
                  <a:pt x="2483447" y="1408047"/>
                  <a:pt x="2485540" y="1404318"/>
                  <a:pt x="2492882" y="1400622"/>
                </a:cubicBezTo>
                <a:cubicBezTo>
                  <a:pt x="2500260" y="1396927"/>
                  <a:pt x="2506539" y="1393230"/>
                  <a:pt x="2511787" y="1389501"/>
                </a:cubicBezTo>
                <a:lnTo>
                  <a:pt x="2533726" y="1380017"/>
                </a:lnTo>
                <a:lnTo>
                  <a:pt x="2269720" y="1314403"/>
                </a:lnTo>
                <a:cubicBezTo>
                  <a:pt x="2211566" y="1300400"/>
                  <a:pt x="2149494" y="1276547"/>
                  <a:pt x="2102911" y="1262499"/>
                </a:cubicBezTo>
                <a:cubicBezTo>
                  <a:pt x="2096199" y="1259920"/>
                  <a:pt x="1995544" y="1221243"/>
                  <a:pt x="1990900" y="1223307"/>
                </a:cubicBezTo>
                <a:cubicBezTo>
                  <a:pt x="1982340" y="1223869"/>
                  <a:pt x="2005441" y="1237240"/>
                  <a:pt x="2022776" y="1243900"/>
                </a:cubicBezTo>
                <a:cubicBezTo>
                  <a:pt x="2041615" y="1246646"/>
                  <a:pt x="2024280" y="1239985"/>
                  <a:pt x="2041615" y="1246646"/>
                </a:cubicBezTo>
                <a:cubicBezTo>
                  <a:pt x="2132937" y="1277886"/>
                  <a:pt x="2233546" y="1304994"/>
                  <a:pt x="2316866" y="1337011"/>
                </a:cubicBezTo>
                <a:cubicBezTo>
                  <a:pt x="2358807" y="1353127"/>
                  <a:pt x="2290242" y="1334482"/>
                  <a:pt x="2264348" y="1328381"/>
                </a:cubicBezTo>
                <a:cubicBezTo>
                  <a:pt x="2185502" y="1306429"/>
                  <a:pt x="2112807" y="1278495"/>
                  <a:pt x="2042177" y="1255205"/>
                </a:cubicBezTo>
                <a:cubicBezTo>
                  <a:pt x="2007507" y="1241882"/>
                  <a:pt x="1922383" y="1224576"/>
                  <a:pt x="1890291" y="1204544"/>
                </a:cubicBezTo>
                <a:cubicBezTo>
                  <a:pt x="1858200" y="1184511"/>
                  <a:pt x="1902255" y="1225186"/>
                  <a:pt x="1907458" y="1223334"/>
                </a:cubicBezTo>
                <a:cubicBezTo>
                  <a:pt x="1893527" y="1237876"/>
                  <a:pt x="1829559" y="1197252"/>
                  <a:pt x="1822848" y="1194673"/>
                </a:cubicBezTo>
                <a:cubicBezTo>
                  <a:pt x="1780347" y="1169998"/>
                  <a:pt x="1718837" y="1154706"/>
                  <a:pt x="1718956" y="1122661"/>
                </a:cubicBezTo>
                <a:cubicBezTo>
                  <a:pt x="1719278" y="1121822"/>
                  <a:pt x="1720388" y="1119561"/>
                  <a:pt x="1721956" y="1116604"/>
                </a:cubicBezTo>
                <a:lnTo>
                  <a:pt x="1723875" y="1113186"/>
                </a:lnTo>
                <a:lnTo>
                  <a:pt x="1716293" y="1110800"/>
                </a:lnTo>
                <a:lnTo>
                  <a:pt x="1511856" y="1115296"/>
                </a:lnTo>
                <a:lnTo>
                  <a:pt x="1405555" y="1103415"/>
                </a:lnTo>
                <a:lnTo>
                  <a:pt x="1404107" y="1108785"/>
                </a:lnTo>
                <a:cubicBezTo>
                  <a:pt x="1383293" y="1108622"/>
                  <a:pt x="1364057" y="1108912"/>
                  <a:pt x="1346401" y="1109691"/>
                </a:cubicBezTo>
                <a:cubicBezTo>
                  <a:pt x="1328743" y="1110471"/>
                  <a:pt x="1311602" y="1112642"/>
                  <a:pt x="1295009" y="1116209"/>
                </a:cubicBezTo>
                <a:cubicBezTo>
                  <a:pt x="1286603" y="1117116"/>
                  <a:pt x="1278233" y="1120748"/>
                  <a:pt x="1269827" y="1127104"/>
                </a:cubicBezTo>
                <a:lnTo>
                  <a:pt x="1258142" y="1132172"/>
                </a:lnTo>
                <a:lnTo>
                  <a:pt x="1228188" y="1128980"/>
                </a:lnTo>
                <a:cubicBezTo>
                  <a:pt x="1205629" y="1126164"/>
                  <a:pt x="1184457" y="1122460"/>
                  <a:pt x="1183427" y="1118634"/>
                </a:cubicBezTo>
                <a:cubicBezTo>
                  <a:pt x="1182225" y="1114169"/>
                  <a:pt x="1207194" y="1095136"/>
                  <a:pt x="1203367" y="1096166"/>
                </a:cubicBezTo>
                <a:cubicBezTo>
                  <a:pt x="1207194" y="1095136"/>
                  <a:pt x="1211020" y="1094107"/>
                  <a:pt x="1214844" y="1093076"/>
                </a:cubicBezTo>
                <a:cubicBezTo>
                  <a:pt x="1201134" y="1087875"/>
                  <a:pt x="1145189" y="1085840"/>
                  <a:pt x="1190785" y="1082456"/>
                </a:cubicBezTo>
                <a:cubicBezTo>
                  <a:pt x="1241873" y="1081697"/>
                  <a:pt x="1172610" y="1078458"/>
                  <a:pt x="1146956" y="1077158"/>
                </a:cubicBezTo>
                <a:lnTo>
                  <a:pt x="1127276" y="1075864"/>
                </a:lnTo>
                <a:lnTo>
                  <a:pt x="1122994" y="1072600"/>
                </a:lnTo>
                <a:lnTo>
                  <a:pt x="1107815" y="1063272"/>
                </a:lnTo>
                <a:lnTo>
                  <a:pt x="1074467" y="1058937"/>
                </a:lnTo>
                <a:cubicBezTo>
                  <a:pt x="1054408" y="1060462"/>
                  <a:pt x="1036598" y="1067092"/>
                  <a:pt x="1017588" y="1065142"/>
                </a:cubicBezTo>
                <a:cubicBezTo>
                  <a:pt x="966864" y="1065618"/>
                  <a:pt x="901981" y="1046011"/>
                  <a:pt x="839053" y="1034580"/>
                </a:cubicBezTo>
                <a:cubicBezTo>
                  <a:pt x="733871" y="1018599"/>
                  <a:pt x="622793" y="997044"/>
                  <a:pt x="520470" y="973709"/>
                </a:cubicBezTo>
                <a:cubicBezTo>
                  <a:pt x="469018" y="961953"/>
                  <a:pt x="426767" y="957403"/>
                  <a:pt x="400332" y="929814"/>
                </a:cubicBezTo>
                <a:lnTo>
                  <a:pt x="400250" y="929750"/>
                </a:lnTo>
                <a:lnTo>
                  <a:pt x="401428" y="929978"/>
                </a:lnTo>
                <a:cubicBezTo>
                  <a:pt x="523592" y="954061"/>
                  <a:pt x="646399" y="978548"/>
                  <a:pt x="764903" y="1002131"/>
                </a:cubicBezTo>
                <a:cubicBezTo>
                  <a:pt x="800437" y="1005964"/>
                  <a:pt x="843228" y="1019478"/>
                  <a:pt x="881992" y="1018162"/>
                </a:cubicBezTo>
                <a:cubicBezTo>
                  <a:pt x="931448" y="1011245"/>
                  <a:pt x="869137" y="997790"/>
                  <a:pt x="828727" y="991923"/>
                </a:cubicBezTo>
                <a:cubicBezTo>
                  <a:pt x="762462" y="974965"/>
                  <a:pt x="693704" y="963619"/>
                  <a:pt x="623299" y="945087"/>
                </a:cubicBezTo>
                <a:cubicBezTo>
                  <a:pt x="597719" y="935194"/>
                  <a:pt x="654417" y="946151"/>
                  <a:pt x="670894" y="949310"/>
                </a:cubicBezTo>
                <a:cubicBezTo>
                  <a:pt x="727591" y="960267"/>
                  <a:pt x="787521" y="966075"/>
                  <a:pt x="841910" y="980712"/>
                </a:cubicBezTo>
                <a:cubicBezTo>
                  <a:pt x="903487" y="993704"/>
                  <a:pt x="975810" y="1020617"/>
                  <a:pt x="1040156" y="1029195"/>
                </a:cubicBezTo>
                <a:cubicBezTo>
                  <a:pt x="1109650" y="1041002"/>
                  <a:pt x="1017345" y="1014886"/>
                  <a:pt x="980165" y="1003866"/>
                </a:cubicBezTo>
                <a:cubicBezTo>
                  <a:pt x="942988" y="992847"/>
                  <a:pt x="900196" y="979334"/>
                  <a:pt x="887861" y="977749"/>
                </a:cubicBezTo>
                <a:cubicBezTo>
                  <a:pt x="879032" y="972211"/>
                  <a:pt x="860637" y="960670"/>
                  <a:pt x="856221" y="957901"/>
                </a:cubicBezTo>
                <a:cubicBezTo>
                  <a:pt x="840207" y="954008"/>
                  <a:pt x="832287" y="955192"/>
                  <a:pt x="820226" y="954804"/>
                </a:cubicBezTo>
                <a:cubicBezTo>
                  <a:pt x="815810" y="952034"/>
                  <a:pt x="805062" y="938114"/>
                  <a:pt x="787850" y="934493"/>
                </a:cubicBezTo>
                <a:cubicBezTo>
                  <a:pt x="771836" y="930600"/>
                  <a:pt x="728657" y="929148"/>
                  <a:pt x="697927" y="916023"/>
                </a:cubicBezTo>
                <a:cubicBezTo>
                  <a:pt x="646767" y="896235"/>
                  <a:pt x="727862" y="909167"/>
                  <a:pt x="744611" y="913522"/>
                </a:cubicBezTo>
                <a:cubicBezTo>
                  <a:pt x="769007" y="915495"/>
                  <a:pt x="793851" y="924927"/>
                  <a:pt x="806187" y="926514"/>
                </a:cubicBezTo>
                <a:cubicBezTo>
                  <a:pt x="813372" y="924868"/>
                  <a:pt x="819373" y="915301"/>
                  <a:pt x="830971" y="916425"/>
                </a:cubicBezTo>
                <a:cubicBezTo>
                  <a:pt x="848514" y="914613"/>
                  <a:pt x="878677" y="922514"/>
                  <a:pt x="911254" y="932695"/>
                </a:cubicBezTo>
                <a:lnTo>
                  <a:pt x="1005686" y="962556"/>
                </a:lnTo>
                <a:lnTo>
                  <a:pt x="1003552" y="962117"/>
                </a:lnTo>
                <a:lnTo>
                  <a:pt x="998600" y="961029"/>
                </a:lnTo>
                <a:cubicBezTo>
                  <a:pt x="997679" y="960842"/>
                  <a:pt x="998178" y="960981"/>
                  <a:pt x="999705" y="961328"/>
                </a:cubicBezTo>
                <a:lnTo>
                  <a:pt x="1003552" y="962117"/>
                </a:lnTo>
                <a:lnTo>
                  <a:pt x="1006014" y="962661"/>
                </a:lnTo>
                <a:lnTo>
                  <a:pt x="1005686" y="962556"/>
                </a:lnTo>
                <a:lnTo>
                  <a:pt x="1018074" y="965098"/>
                </a:lnTo>
                <a:cubicBezTo>
                  <a:pt x="1034365" y="968139"/>
                  <a:pt x="1054569" y="971074"/>
                  <a:pt x="1053609" y="966882"/>
                </a:cubicBezTo>
                <a:cubicBezTo>
                  <a:pt x="1054735" y="955282"/>
                  <a:pt x="987619" y="951121"/>
                  <a:pt x="987619" y="951121"/>
                </a:cubicBezTo>
                <a:cubicBezTo>
                  <a:pt x="912066" y="929359"/>
                  <a:pt x="850491" y="916366"/>
                  <a:pt x="780085" y="897836"/>
                </a:cubicBezTo>
                <a:cubicBezTo>
                  <a:pt x="763336" y="893481"/>
                  <a:pt x="744940" y="881940"/>
                  <a:pt x="719361" y="872046"/>
                </a:cubicBezTo>
                <a:cubicBezTo>
                  <a:pt x="686596" y="863799"/>
                  <a:pt x="671767" y="867826"/>
                  <a:pt x="656141" y="851871"/>
                </a:cubicBezTo>
                <a:cubicBezTo>
                  <a:pt x="645391" y="837950"/>
                  <a:pt x="653699" y="824706"/>
                  <a:pt x="644870" y="819165"/>
                </a:cubicBezTo>
                <a:cubicBezTo>
                  <a:pt x="622060" y="804856"/>
                  <a:pt x="538197" y="796340"/>
                  <a:pt x="504971" y="788825"/>
                </a:cubicBezTo>
                <a:lnTo>
                  <a:pt x="356988" y="756371"/>
                </a:lnTo>
                <a:lnTo>
                  <a:pt x="356069" y="754108"/>
                </a:lnTo>
                <a:lnTo>
                  <a:pt x="353464" y="746249"/>
                </a:lnTo>
                <a:lnTo>
                  <a:pt x="446765" y="763721"/>
                </a:lnTo>
                <a:cubicBezTo>
                  <a:pt x="529548" y="779890"/>
                  <a:pt x="614479" y="796510"/>
                  <a:pt x="706387" y="812638"/>
                </a:cubicBezTo>
                <a:cubicBezTo>
                  <a:pt x="722399" y="816532"/>
                  <a:pt x="762349" y="823135"/>
                  <a:pt x="807910" y="832233"/>
                </a:cubicBezTo>
                <a:cubicBezTo>
                  <a:pt x="824659" y="836589"/>
                  <a:pt x="952223" y="865342"/>
                  <a:pt x="884590" y="842396"/>
                </a:cubicBezTo>
                <a:cubicBezTo>
                  <a:pt x="821096" y="821022"/>
                  <a:pt x="920585" y="845493"/>
                  <a:pt x="932185" y="846618"/>
                </a:cubicBezTo>
                <a:cubicBezTo>
                  <a:pt x="940105" y="845435"/>
                  <a:pt x="964888" y="835345"/>
                  <a:pt x="963243" y="828163"/>
                </a:cubicBezTo>
                <a:cubicBezTo>
                  <a:pt x="958829" y="825392"/>
                  <a:pt x="818928" y="795053"/>
                  <a:pt x="802179" y="790700"/>
                </a:cubicBezTo>
                <a:lnTo>
                  <a:pt x="787593" y="786023"/>
                </a:lnTo>
                <a:lnTo>
                  <a:pt x="683769" y="771668"/>
                </a:lnTo>
                <a:lnTo>
                  <a:pt x="569582" y="755879"/>
                </a:lnTo>
                <a:lnTo>
                  <a:pt x="565849" y="749540"/>
                </a:lnTo>
                <a:lnTo>
                  <a:pt x="576979" y="749861"/>
                </a:lnTo>
                <a:cubicBezTo>
                  <a:pt x="608475" y="752297"/>
                  <a:pt x="639174" y="756416"/>
                  <a:pt x="670253" y="759626"/>
                </a:cubicBezTo>
                <a:lnTo>
                  <a:pt x="714888" y="761643"/>
                </a:lnTo>
                <a:lnTo>
                  <a:pt x="692213" y="753503"/>
                </a:lnTo>
                <a:lnTo>
                  <a:pt x="689821" y="751266"/>
                </a:lnTo>
                <a:lnTo>
                  <a:pt x="612912" y="742186"/>
                </a:lnTo>
                <a:cubicBezTo>
                  <a:pt x="572909" y="735858"/>
                  <a:pt x="606216" y="735097"/>
                  <a:pt x="623189" y="734632"/>
                </a:cubicBezTo>
                <a:lnTo>
                  <a:pt x="677894" y="740123"/>
                </a:lnTo>
                <a:lnTo>
                  <a:pt x="672175" y="734779"/>
                </a:lnTo>
                <a:cubicBezTo>
                  <a:pt x="628198" y="713345"/>
                  <a:pt x="545130" y="724809"/>
                  <a:pt x="549485" y="708060"/>
                </a:cubicBezTo>
                <a:cubicBezTo>
                  <a:pt x="549485" y="708060"/>
                  <a:pt x="568270" y="707537"/>
                  <a:pt x="582638" y="704246"/>
                </a:cubicBezTo>
                <a:lnTo>
                  <a:pt x="580885" y="706317"/>
                </a:lnTo>
                <a:lnTo>
                  <a:pt x="575454" y="705892"/>
                </a:lnTo>
                <a:cubicBezTo>
                  <a:pt x="577662" y="707278"/>
                  <a:pt x="578766" y="707969"/>
                  <a:pt x="579662" y="707764"/>
                </a:cubicBezTo>
                <a:lnTo>
                  <a:pt x="580885" y="706317"/>
                </a:lnTo>
                <a:lnTo>
                  <a:pt x="590013" y="707035"/>
                </a:lnTo>
                <a:lnTo>
                  <a:pt x="597038" y="709691"/>
                </a:lnTo>
                <a:cubicBezTo>
                  <a:pt x="601248" y="710538"/>
                  <a:pt x="604266" y="710636"/>
                  <a:pt x="604266" y="710636"/>
                </a:cubicBezTo>
                <a:cubicBezTo>
                  <a:pt x="604266" y="710636"/>
                  <a:pt x="612572" y="697389"/>
                  <a:pt x="625370" y="698239"/>
                </a:cubicBezTo>
                <a:cubicBezTo>
                  <a:pt x="652075" y="696534"/>
                  <a:pt x="719710" y="719482"/>
                  <a:pt x="743645" y="722191"/>
                </a:cubicBezTo>
                <a:cubicBezTo>
                  <a:pt x="748059" y="724961"/>
                  <a:pt x="754058" y="715394"/>
                  <a:pt x="761244" y="713749"/>
                </a:cubicBezTo>
                <a:cubicBezTo>
                  <a:pt x="795132" y="710399"/>
                  <a:pt x="860733" y="738219"/>
                  <a:pt x="901142" y="744088"/>
                </a:cubicBezTo>
                <a:cubicBezTo>
                  <a:pt x="920100" y="749828"/>
                  <a:pt x="941266" y="756953"/>
                  <a:pt x="964744" y="763862"/>
                </a:cubicBezTo>
                <a:lnTo>
                  <a:pt x="973353" y="765916"/>
                </a:lnTo>
                <a:lnTo>
                  <a:pt x="1041801" y="769485"/>
                </a:lnTo>
                <a:lnTo>
                  <a:pt x="1036213" y="766239"/>
                </a:lnTo>
                <a:cubicBezTo>
                  <a:pt x="1002198" y="754417"/>
                  <a:pt x="939306" y="744956"/>
                  <a:pt x="923433" y="739613"/>
                </a:cubicBezTo>
                <a:cubicBezTo>
                  <a:pt x="808122" y="705217"/>
                  <a:pt x="693307" y="677797"/>
                  <a:pt x="577785" y="653137"/>
                </a:cubicBezTo>
                <a:lnTo>
                  <a:pt x="285309" y="594700"/>
                </a:lnTo>
                <a:lnTo>
                  <a:pt x="280544" y="589733"/>
                </a:lnTo>
                <a:lnTo>
                  <a:pt x="282233" y="581462"/>
                </a:lnTo>
                <a:lnTo>
                  <a:pt x="318561" y="588062"/>
                </a:lnTo>
                <a:cubicBezTo>
                  <a:pt x="351835" y="594068"/>
                  <a:pt x="384994" y="599233"/>
                  <a:pt x="418551" y="601313"/>
                </a:cubicBezTo>
                <a:cubicBezTo>
                  <a:pt x="436949" y="612853"/>
                  <a:pt x="454160" y="616472"/>
                  <a:pt x="464113" y="610412"/>
                </a:cubicBezTo>
                <a:cubicBezTo>
                  <a:pt x="464113" y="610412"/>
                  <a:pt x="477299" y="599202"/>
                  <a:pt x="464113" y="610412"/>
                </a:cubicBezTo>
                <a:cubicBezTo>
                  <a:pt x="450134" y="601642"/>
                  <a:pt x="434120" y="597748"/>
                  <a:pt x="418551" y="601313"/>
                </a:cubicBezTo>
                <a:cubicBezTo>
                  <a:pt x="391177" y="591830"/>
                  <a:pt x="364074" y="584570"/>
                  <a:pt x="337100" y="578431"/>
                </a:cubicBezTo>
                <a:lnTo>
                  <a:pt x="277420" y="566486"/>
                </a:lnTo>
                <a:lnTo>
                  <a:pt x="282601" y="558670"/>
                </a:lnTo>
                <a:lnTo>
                  <a:pt x="286970" y="554928"/>
                </a:lnTo>
                <a:lnTo>
                  <a:pt x="318355" y="559991"/>
                </a:lnTo>
                <a:cubicBezTo>
                  <a:pt x="392405" y="573118"/>
                  <a:pt x="466456" y="586247"/>
                  <a:pt x="542767" y="596178"/>
                </a:cubicBezTo>
                <a:cubicBezTo>
                  <a:pt x="599106" y="602809"/>
                  <a:pt x="653380" y="617629"/>
                  <a:pt x="708002" y="631899"/>
                </a:cubicBezTo>
                <a:lnTo>
                  <a:pt x="713368" y="633193"/>
                </a:lnTo>
                <a:lnTo>
                  <a:pt x="741465" y="636360"/>
                </a:lnTo>
                <a:lnTo>
                  <a:pt x="855021" y="645621"/>
                </a:lnTo>
                <a:lnTo>
                  <a:pt x="855272" y="645585"/>
                </a:lnTo>
                <a:lnTo>
                  <a:pt x="855869" y="645690"/>
                </a:lnTo>
                <a:lnTo>
                  <a:pt x="870392" y="646875"/>
                </a:lnTo>
                <a:cubicBezTo>
                  <a:pt x="889761" y="648329"/>
                  <a:pt x="929963" y="655713"/>
                  <a:pt x="957192" y="657071"/>
                </a:cubicBezTo>
                <a:lnTo>
                  <a:pt x="973613" y="656239"/>
                </a:lnTo>
                <a:lnTo>
                  <a:pt x="954579" y="648615"/>
                </a:lnTo>
                <a:cubicBezTo>
                  <a:pt x="913388" y="634362"/>
                  <a:pt x="883771" y="630393"/>
                  <a:pt x="836356" y="615263"/>
                </a:cubicBezTo>
                <a:cubicBezTo>
                  <a:pt x="749202" y="592375"/>
                  <a:pt x="822376" y="606491"/>
                  <a:pt x="852310" y="599635"/>
                </a:cubicBezTo>
                <a:cubicBezTo>
                  <a:pt x="875061" y="594425"/>
                  <a:pt x="820729" y="599306"/>
                  <a:pt x="833915" y="588094"/>
                </a:cubicBezTo>
                <a:cubicBezTo>
                  <a:pt x="847101" y="576884"/>
                  <a:pt x="895491" y="601087"/>
                  <a:pt x="919426" y="603797"/>
                </a:cubicBezTo>
                <a:cubicBezTo>
                  <a:pt x="945467" y="612956"/>
                  <a:pt x="975460" y="625618"/>
                  <a:pt x="1006578" y="626683"/>
                </a:cubicBezTo>
                <a:cubicBezTo>
                  <a:pt x="1006578" y="626683"/>
                  <a:pt x="1012580" y="617117"/>
                  <a:pt x="1019765" y="615472"/>
                </a:cubicBezTo>
                <a:cubicBezTo>
                  <a:pt x="1025933" y="616265"/>
                  <a:pt x="1047310" y="620189"/>
                  <a:pt x="1069238" y="624462"/>
                </a:cubicBezTo>
                <a:lnTo>
                  <a:pt x="1092477" y="629128"/>
                </a:lnTo>
                <a:lnTo>
                  <a:pt x="1094661" y="628897"/>
                </a:lnTo>
                <a:lnTo>
                  <a:pt x="1148686" y="631739"/>
                </a:lnTo>
                <a:lnTo>
                  <a:pt x="1142290" y="627981"/>
                </a:lnTo>
                <a:lnTo>
                  <a:pt x="1135790" y="626716"/>
                </a:lnTo>
                <a:lnTo>
                  <a:pt x="1132595" y="624644"/>
                </a:lnTo>
                <a:lnTo>
                  <a:pt x="1125086" y="622067"/>
                </a:lnTo>
                <a:lnTo>
                  <a:pt x="1086341" y="611157"/>
                </a:lnTo>
                <a:lnTo>
                  <a:pt x="1072366" y="609595"/>
                </a:lnTo>
                <a:cubicBezTo>
                  <a:pt x="1060864" y="609103"/>
                  <a:pt x="1012085" y="602409"/>
                  <a:pt x="1027939" y="598740"/>
                </a:cubicBezTo>
                <a:lnTo>
                  <a:pt x="1038377" y="597457"/>
                </a:lnTo>
                <a:lnTo>
                  <a:pt x="977636" y="583533"/>
                </a:lnTo>
                <a:cubicBezTo>
                  <a:pt x="959104" y="578957"/>
                  <a:pt x="944518" y="574420"/>
                  <a:pt x="935320" y="568650"/>
                </a:cubicBezTo>
                <a:cubicBezTo>
                  <a:pt x="896720" y="554177"/>
                  <a:pt x="863130" y="544385"/>
                  <a:pt x="829598" y="534501"/>
                </a:cubicBezTo>
                <a:lnTo>
                  <a:pt x="771471" y="515360"/>
                </a:lnTo>
                <a:lnTo>
                  <a:pt x="679510" y="505599"/>
                </a:lnTo>
                <a:lnTo>
                  <a:pt x="674047" y="500075"/>
                </a:lnTo>
                <a:lnTo>
                  <a:pt x="652449" y="502727"/>
                </a:lnTo>
                <a:lnTo>
                  <a:pt x="549608" y="491812"/>
                </a:lnTo>
                <a:lnTo>
                  <a:pt x="473378" y="480717"/>
                </a:lnTo>
                <a:lnTo>
                  <a:pt x="482062" y="478190"/>
                </a:lnTo>
                <a:lnTo>
                  <a:pt x="514326" y="470461"/>
                </a:lnTo>
                <a:lnTo>
                  <a:pt x="637455" y="486284"/>
                </a:lnTo>
                <a:lnTo>
                  <a:pt x="691584" y="491272"/>
                </a:lnTo>
                <a:lnTo>
                  <a:pt x="696166" y="490275"/>
                </a:lnTo>
                <a:lnTo>
                  <a:pt x="701907" y="492224"/>
                </a:lnTo>
                <a:lnTo>
                  <a:pt x="857929" y="506604"/>
                </a:lnTo>
                <a:cubicBezTo>
                  <a:pt x="883585" y="507904"/>
                  <a:pt x="944385" y="512736"/>
                  <a:pt x="920326" y="502116"/>
                </a:cubicBezTo>
                <a:cubicBezTo>
                  <a:pt x="897467" y="495961"/>
                  <a:pt x="842551" y="497749"/>
                  <a:pt x="833870" y="495984"/>
                </a:cubicBezTo>
                <a:cubicBezTo>
                  <a:pt x="765183" y="484726"/>
                  <a:pt x="700855" y="477593"/>
                  <a:pt x="633324" y="470299"/>
                </a:cubicBezTo>
                <a:lnTo>
                  <a:pt x="552434" y="461333"/>
                </a:lnTo>
                <a:lnTo>
                  <a:pt x="569566" y="457229"/>
                </a:lnTo>
                <a:lnTo>
                  <a:pt x="614605" y="449258"/>
                </a:lnTo>
                <a:lnTo>
                  <a:pt x="685662" y="456721"/>
                </a:lnTo>
                <a:cubicBezTo>
                  <a:pt x="741233" y="462448"/>
                  <a:pt x="798748" y="467139"/>
                  <a:pt x="860431" y="467629"/>
                </a:cubicBezTo>
                <a:cubicBezTo>
                  <a:pt x="805688" y="461167"/>
                  <a:pt x="745446" y="453961"/>
                  <a:pt x="684724" y="446885"/>
                </a:cubicBezTo>
                <a:lnTo>
                  <a:pt x="649980" y="442999"/>
                </a:lnTo>
                <a:lnTo>
                  <a:pt x="657235" y="441715"/>
                </a:lnTo>
                <a:lnTo>
                  <a:pt x="677108" y="439682"/>
                </a:lnTo>
                <a:lnTo>
                  <a:pt x="755095" y="444321"/>
                </a:lnTo>
                <a:cubicBezTo>
                  <a:pt x="790111" y="445697"/>
                  <a:pt x="824807" y="446444"/>
                  <a:pt x="858936" y="446830"/>
                </a:cubicBezTo>
                <a:cubicBezTo>
                  <a:pt x="858936" y="446830"/>
                  <a:pt x="863793" y="449627"/>
                  <a:pt x="866588" y="444771"/>
                </a:cubicBezTo>
                <a:cubicBezTo>
                  <a:pt x="868648" y="452423"/>
                  <a:pt x="876938" y="450193"/>
                  <a:pt x="879734" y="445335"/>
                </a:cubicBezTo>
                <a:cubicBezTo>
                  <a:pt x="882996" y="457451"/>
                  <a:pt x="879734" y="445335"/>
                  <a:pt x="879734" y="445335"/>
                </a:cubicBezTo>
                <a:cubicBezTo>
                  <a:pt x="878703" y="441509"/>
                  <a:pt x="874877" y="442538"/>
                  <a:pt x="866588" y="444771"/>
                </a:cubicBezTo>
                <a:cubicBezTo>
                  <a:pt x="866588" y="444771"/>
                  <a:pt x="861731" y="441975"/>
                  <a:pt x="858936" y="446830"/>
                </a:cubicBezTo>
                <a:lnTo>
                  <a:pt x="709431" y="426078"/>
                </a:lnTo>
                <a:lnTo>
                  <a:pt x="719781" y="416709"/>
                </a:lnTo>
                <a:lnTo>
                  <a:pt x="721098" y="414738"/>
                </a:lnTo>
                <a:lnTo>
                  <a:pt x="827149" y="425295"/>
                </a:lnTo>
                <a:cubicBezTo>
                  <a:pt x="879267" y="428361"/>
                  <a:pt x="941101" y="437021"/>
                  <a:pt x="975779" y="423579"/>
                </a:cubicBezTo>
                <a:cubicBezTo>
                  <a:pt x="1000404" y="421053"/>
                  <a:pt x="1001605" y="425519"/>
                  <a:pt x="1014114" y="426255"/>
                </a:cubicBezTo>
                <a:cubicBezTo>
                  <a:pt x="1045264" y="430179"/>
                  <a:pt x="1070059" y="428289"/>
                  <a:pt x="1038347" y="419730"/>
                </a:cubicBezTo>
                <a:cubicBezTo>
                  <a:pt x="980342" y="410042"/>
                  <a:pt x="949659" y="405308"/>
                  <a:pt x="897540" y="402241"/>
                </a:cubicBezTo>
                <a:lnTo>
                  <a:pt x="737847" y="383839"/>
                </a:lnTo>
                <a:lnTo>
                  <a:pt x="738031" y="383353"/>
                </a:lnTo>
                <a:cubicBezTo>
                  <a:pt x="741334" y="378262"/>
                  <a:pt x="745188" y="375475"/>
                  <a:pt x="749558" y="375021"/>
                </a:cubicBezTo>
                <a:lnTo>
                  <a:pt x="751762" y="373533"/>
                </a:lnTo>
                <a:lnTo>
                  <a:pt x="867593" y="384998"/>
                </a:lnTo>
                <a:cubicBezTo>
                  <a:pt x="893248" y="386297"/>
                  <a:pt x="928394" y="389831"/>
                  <a:pt x="940902" y="390566"/>
                </a:cubicBezTo>
                <a:cubicBezTo>
                  <a:pt x="956845" y="386273"/>
                  <a:pt x="943306" y="381711"/>
                  <a:pt x="954784" y="378621"/>
                </a:cubicBezTo>
                <a:cubicBezTo>
                  <a:pt x="954784" y="378621"/>
                  <a:pt x="974554" y="373298"/>
                  <a:pt x="975583" y="377126"/>
                </a:cubicBezTo>
                <a:cubicBezTo>
                  <a:pt x="974554" y="373298"/>
                  <a:pt x="929694" y="364175"/>
                  <a:pt x="889692" y="357847"/>
                </a:cubicBezTo>
                <a:lnTo>
                  <a:pt x="893495" y="354386"/>
                </a:lnTo>
                <a:lnTo>
                  <a:pt x="897981" y="355615"/>
                </a:lnTo>
                <a:cubicBezTo>
                  <a:pt x="897466" y="353699"/>
                  <a:pt x="896093" y="353046"/>
                  <a:pt x="894498" y="353474"/>
                </a:cubicBezTo>
                <a:lnTo>
                  <a:pt x="893495" y="354386"/>
                </a:lnTo>
                <a:lnTo>
                  <a:pt x="868008" y="347407"/>
                </a:lnTo>
                <a:cubicBezTo>
                  <a:pt x="857616" y="345557"/>
                  <a:pt x="846848" y="344461"/>
                  <a:pt x="835791" y="343719"/>
                </a:cubicBezTo>
                <a:lnTo>
                  <a:pt x="798575" y="341910"/>
                </a:lnTo>
                <a:lnTo>
                  <a:pt x="822866" y="325498"/>
                </a:lnTo>
                <a:lnTo>
                  <a:pt x="810088" y="323581"/>
                </a:lnTo>
                <a:lnTo>
                  <a:pt x="795536" y="318692"/>
                </a:lnTo>
                <a:cubicBezTo>
                  <a:pt x="754653" y="306631"/>
                  <a:pt x="712178" y="295882"/>
                  <a:pt x="667217" y="286646"/>
                </a:cubicBezTo>
                <a:lnTo>
                  <a:pt x="624574" y="276964"/>
                </a:lnTo>
                <a:lnTo>
                  <a:pt x="619326" y="274204"/>
                </a:lnTo>
                <a:lnTo>
                  <a:pt x="590821" y="269302"/>
                </a:lnTo>
                <a:lnTo>
                  <a:pt x="544256" y="258728"/>
                </a:lnTo>
                <a:cubicBezTo>
                  <a:pt x="504726" y="249824"/>
                  <a:pt x="467725" y="240969"/>
                  <a:pt x="436483" y="231115"/>
                </a:cubicBezTo>
                <a:cubicBezTo>
                  <a:pt x="520667" y="242393"/>
                  <a:pt x="616619" y="261059"/>
                  <a:pt x="716310" y="282964"/>
                </a:cubicBezTo>
                <a:lnTo>
                  <a:pt x="841960" y="312602"/>
                </a:lnTo>
                <a:lnTo>
                  <a:pt x="892206" y="278660"/>
                </a:lnTo>
                <a:cubicBezTo>
                  <a:pt x="915462" y="262594"/>
                  <a:pt x="941075" y="250241"/>
                  <a:pt x="969046" y="241596"/>
                </a:cubicBezTo>
                <a:lnTo>
                  <a:pt x="1024109" y="232632"/>
                </a:lnTo>
                <a:lnTo>
                  <a:pt x="950194" y="209862"/>
                </a:lnTo>
                <a:cubicBezTo>
                  <a:pt x="929764" y="203199"/>
                  <a:pt x="857500" y="195805"/>
                  <a:pt x="827504" y="183142"/>
                </a:cubicBezTo>
                <a:cubicBezTo>
                  <a:pt x="787946" y="164478"/>
                  <a:pt x="887435" y="188951"/>
                  <a:pt x="899034" y="190075"/>
                </a:cubicBezTo>
                <a:cubicBezTo>
                  <a:pt x="970341" y="206351"/>
                  <a:pt x="996249" y="208569"/>
                  <a:pt x="1049945" y="217980"/>
                </a:cubicBezTo>
                <a:lnTo>
                  <a:pt x="1095330" y="226686"/>
                </a:lnTo>
                <a:lnTo>
                  <a:pt x="1167544" y="226487"/>
                </a:lnTo>
                <a:lnTo>
                  <a:pt x="1157256" y="223037"/>
                </a:lnTo>
                <a:cubicBezTo>
                  <a:pt x="1146551" y="219670"/>
                  <a:pt x="1136860" y="216730"/>
                  <a:pt x="1131568" y="214949"/>
                </a:cubicBezTo>
                <a:cubicBezTo>
                  <a:pt x="1098343" y="207436"/>
                  <a:pt x="1060039" y="208019"/>
                  <a:pt x="1063934" y="192003"/>
                </a:cubicBezTo>
                <a:cubicBezTo>
                  <a:pt x="1061162" y="196419"/>
                  <a:pt x="1131047" y="196166"/>
                  <a:pt x="1150291" y="194908"/>
                </a:cubicBezTo>
                <a:cubicBezTo>
                  <a:pt x="1150291" y="194908"/>
                  <a:pt x="1185438" y="210804"/>
                  <a:pt x="1176998" y="193203"/>
                </a:cubicBezTo>
                <a:cubicBezTo>
                  <a:pt x="1176998" y="193203"/>
                  <a:pt x="1148647" y="187724"/>
                  <a:pt x="1132634" y="183828"/>
                </a:cubicBezTo>
                <a:cubicBezTo>
                  <a:pt x="1133022" y="171771"/>
                  <a:pt x="1134146" y="160169"/>
                  <a:pt x="1134146" y="160169"/>
                </a:cubicBezTo>
                <a:lnTo>
                  <a:pt x="1128475" y="158541"/>
                </a:lnTo>
                <a:lnTo>
                  <a:pt x="1143238" y="160124"/>
                </a:lnTo>
                <a:cubicBezTo>
                  <a:pt x="1167663" y="162555"/>
                  <a:pt x="1189857" y="164559"/>
                  <a:pt x="1207171" y="165840"/>
                </a:cubicBezTo>
                <a:cubicBezTo>
                  <a:pt x="1222705" y="166741"/>
                  <a:pt x="1271152" y="173796"/>
                  <a:pt x="1235235" y="162941"/>
                </a:cubicBezTo>
                <a:cubicBezTo>
                  <a:pt x="1202323" y="156789"/>
                  <a:pt x="1127484" y="157564"/>
                  <a:pt x="1103044" y="146386"/>
                </a:cubicBezTo>
                <a:cubicBezTo>
                  <a:pt x="1096092" y="144285"/>
                  <a:pt x="1105145" y="139434"/>
                  <a:pt x="1098193" y="137333"/>
                </a:cubicBezTo>
                <a:cubicBezTo>
                  <a:pt x="1089214" y="134618"/>
                  <a:pt x="1080045" y="133311"/>
                  <a:pt x="1070990" y="132649"/>
                </a:cubicBezTo>
                <a:lnTo>
                  <a:pt x="1051522" y="132055"/>
                </a:lnTo>
                <a:lnTo>
                  <a:pt x="1046570" y="127536"/>
                </a:lnTo>
                <a:cubicBezTo>
                  <a:pt x="1045311" y="124436"/>
                  <a:pt x="1049595" y="122511"/>
                  <a:pt x="1071775" y="127197"/>
                </a:cubicBezTo>
                <a:cubicBezTo>
                  <a:pt x="1105738" y="135171"/>
                  <a:pt x="1078572" y="137613"/>
                  <a:pt x="1101324" y="132403"/>
                </a:cubicBezTo>
                <a:cubicBezTo>
                  <a:pt x="1085757" y="135967"/>
                  <a:pt x="1085697" y="116447"/>
                  <a:pt x="1095650" y="110386"/>
                </a:cubicBezTo>
                <a:cubicBezTo>
                  <a:pt x="1088467" y="112031"/>
                  <a:pt x="1191635" y="138812"/>
                  <a:pt x="1194405" y="134396"/>
                </a:cubicBezTo>
                <a:cubicBezTo>
                  <a:pt x="1192284" y="123069"/>
                  <a:pt x="1144580" y="115445"/>
                  <a:pt x="1117135" y="110005"/>
                </a:cubicBezTo>
                <a:lnTo>
                  <a:pt x="1099442" y="105382"/>
                </a:lnTo>
                <a:lnTo>
                  <a:pt x="1173608" y="112941"/>
                </a:lnTo>
                <a:cubicBezTo>
                  <a:pt x="1203565" y="116067"/>
                  <a:pt x="1233036" y="118969"/>
                  <a:pt x="1267376" y="121443"/>
                </a:cubicBezTo>
                <a:cubicBezTo>
                  <a:pt x="1301919" y="124294"/>
                  <a:pt x="1353371" y="136050"/>
                  <a:pt x="1366653" y="131846"/>
                </a:cubicBezTo>
                <a:cubicBezTo>
                  <a:pt x="1371180" y="129421"/>
                  <a:pt x="1373281" y="122467"/>
                  <a:pt x="1377807" y="120040"/>
                </a:cubicBezTo>
                <a:cubicBezTo>
                  <a:pt x="1404993" y="120039"/>
                  <a:pt x="1437436" y="129843"/>
                  <a:pt x="1471979" y="132695"/>
                </a:cubicBezTo>
                <a:lnTo>
                  <a:pt x="1674631" y="159329"/>
                </a:lnTo>
                <a:lnTo>
                  <a:pt x="1706219" y="156097"/>
                </a:lnTo>
                <a:lnTo>
                  <a:pt x="1633522" y="147609"/>
                </a:lnTo>
                <a:cubicBezTo>
                  <a:pt x="1583215" y="141574"/>
                  <a:pt x="1532740" y="135092"/>
                  <a:pt x="1481207" y="127263"/>
                </a:cubicBezTo>
                <a:cubicBezTo>
                  <a:pt x="1450543" y="126217"/>
                  <a:pt x="1411150" y="114311"/>
                  <a:pt x="1453870" y="115209"/>
                </a:cubicBezTo>
                <a:cubicBezTo>
                  <a:pt x="1522552" y="120159"/>
                  <a:pt x="1628930" y="144721"/>
                  <a:pt x="1676178" y="143193"/>
                </a:cubicBezTo>
                <a:cubicBezTo>
                  <a:pt x="1680232" y="144418"/>
                  <a:pt x="1690336" y="136092"/>
                  <a:pt x="1699094" y="134310"/>
                </a:cubicBezTo>
                <a:cubicBezTo>
                  <a:pt x="1710571" y="133988"/>
                  <a:pt x="1734431" y="144990"/>
                  <a:pt x="1758545" y="144692"/>
                </a:cubicBezTo>
                <a:lnTo>
                  <a:pt x="1776878" y="147191"/>
                </a:lnTo>
                <a:lnTo>
                  <a:pt x="1829963" y="139363"/>
                </a:lnTo>
                <a:lnTo>
                  <a:pt x="1672229" y="118606"/>
                </a:lnTo>
                <a:cubicBezTo>
                  <a:pt x="1618501" y="114382"/>
                  <a:pt x="1563897" y="113054"/>
                  <a:pt x="1519977" y="103575"/>
                </a:cubicBezTo>
                <a:cubicBezTo>
                  <a:pt x="1489786" y="98877"/>
                  <a:pt x="1466101" y="87292"/>
                  <a:pt x="1504120" y="91195"/>
                </a:cubicBezTo>
                <a:cubicBezTo>
                  <a:pt x="1569914" y="97328"/>
                  <a:pt x="1633853" y="104638"/>
                  <a:pt x="1696966" y="112814"/>
                </a:cubicBezTo>
                <a:lnTo>
                  <a:pt x="1872106" y="137814"/>
                </a:lnTo>
                <a:lnTo>
                  <a:pt x="1915971" y="137815"/>
                </a:lnTo>
                <a:cubicBezTo>
                  <a:pt x="1919825" y="138301"/>
                  <a:pt x="1922616" y="139208"/>
                  <a:pt x="1924376" y="140603"/>
                </a:cubicBezTo>
                <a:cubicBezTo>
                  <a:pt x="1926102" y="141997"/>
                  <a:pt x="1928929" y="141057"/>
                  <a:pt x="1932745" y="137814"/>
                </a:cubicBezTo>
                <a:cubicBezTo>
                  <a:pt x="1951542" y="128395"/>
                  <a:pt x="1969941" y="122916"/>
                  <a:pt x="1987952" y="121375"/>
                </a:cubicBezTo>
                <a:lnTo>
                  <a:pt x="1988948" y="121512"/>
                </a:lnTo>
                <a:lnTo>
                  <a:pt x="1970124" y="118222"/>
                </a:lnTo>
                <a:cubicBezTo>
                  <a:pt x="1889062" y="101941"/>
                  <a:pt x="1803217" y="99392"/>
                  <a:pt x="1732109" y="89916"/>
                </a:cubicBezTo>
                <a:cubicBezTo>
                  <a:pt x="1717625" y="85539"/>
                  <a:pt x="1663748" y="69258"/>
                  <a:pt x="1661648" y="76208"/>
                </a:cubicBezTo>
                <a:cubicBezTo>
                  <a:pt x="1662550" y="60675"/>
                  <a:pt x="1760198" y="74378"/>
                  <a:pt x="1747963" y="75108"/>
                </a:cubicBezTo>
                <a:cubicBezTo>
                  <a:pt x="1839712" y="83233"/>
                  <a:pt x="1904016" y="102668"/>
                  <a:pt x="2003293" y="113071"/>
                </a:cubicBezTo>
                <a:cubicBezTo>
                  <a:pt x="2019002" y="113392"/>
                  <a:pt x="2039532" y="108216"/>
                  <a:pt x="2054015" y="112592"/>
                </a:cubicBezTo>
                <a:cubicBezTo>
                  <a:pt x="2100791" y="114716"/>
                  <a:pt x="2181679" y="131573"/>
                  <a:pt x="2218648" y="138954"/>
                </a:cubicBezTo>
                <a:lnTo>
                  <a:pt x="2262210" y="148258"/>
                </a:lnTo>
                <a:lnTo>
                  <a:pt x="2301996" y="152665"/>
                </a:lnTo>
                <a:lnTo>
                  <a:pt x="2381899" y="160485"/>
                </a:lnTo>
                <a:lnTo>
                  <a:pt x="2370024" y="156881"/>
                </a:lnTo>
                <a:cubicBezTo>
                  <a:pt x="2251264" y="120989"/>
                  <a:pt x="2137760" y="122093"/>
                  <a:pt x="2008721" y="95110"/>
                </a:cubicBezTo>
                <a:cubicBezTo>
                  <a:pt x="1891335" y="67223"/>
                  <a:pt x="1795062" y="61521"/>
                  <a:pt x="1708420" y="51145"/>
                </a:cubicBezTo>
                <a:cubicBezTo>
                  <a:pt x="1655920" y="42866"/>
                  <a:pt x="1568699" y="32314"/>
                  <a:pt x="1508020" y="25988"/>
                </a:cubicBezTo>
                <a:cubicBezTo>
                  <a:pt x="1474527" y="19659"/>
                  <a:pt x="1408122" y="7179"/>
                  <a:pt x="1461674" y="11982"/>
                </a:cubicBezTo>
                <a:cubicBezTo>
                  <a:pt x="1550415" y="15407"/>
                  <a:pt x="1600817" y="30639"/>
                  <a:pt x="1687457" y="41016"/>
                </a:cubicBezTo>
                <a:cubicBezTo>
                  <a:pt x="1756717" y="46141"/>
                  <a:pt x="1853315" y="63319"/>
                  <a:pt x="1929353" y="71125"/>
                </a:cubicBezTo>
                <a:cubicBezTo>
                  <a:pt x="1979606" y="74299"/>
                  <a:pt x="1906719" y="56066"/>
                  <a:pt x="1891186" y="55166"/>
                </a:cubicBezTo>
                <a:cubicBezTo>
                  <a:pt x="1753094" y="33033"/>
                  <a:pt x="1630104" y="23683"/>
                  <a:pt x="1501969" y="8353"/>
                </a:cubicBezTo>
                <a:cubicBezTo>
                  <a:pt x="1470480" y="3104"/>
                  <a:pt x="1467783" y="556"/>
                  <a:pt x="1476175" y="82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44234851"/>
      </p:ext>
    </p:extLst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844722" y="986623"/>
            <a:ext cx="4421941" cy="4876095"/>
          </a:xfrm>
          <a:custGeom>
            <a:avLst/>
            <a:gdLst>
              <a:gd name="connsiteX0" fmla="*/ 101516 w 4421941"/>
              <a:gd name="connsiteY0" fmla="*/ 4740665 h 4876095"/>
              <a:gd name="connsiteX1" fmla="*/ 102922 w 4421941"/>
              <a:gd name="connsiteY1" fmla="*/ 4740930 h 4876095"/>
              <a:gd name="connsiteX2" fmla="*/ 103193 w 4421941"/>
              <a:gd name="connsiteY2" fmla="*/ 4743917 h 4876095"/>
              <a:gd name="connsiteX3" fmla="*/ 102450 w 4421941"/>
              <a:gd name="connsiteY3" fmla="*/ 4743092 h 4876095"/>
              <a:gd name="connsiteX4" fmla="*/ 101516 w 4421941"/>
              <a:gd name="connsiteY4" fmla="*/ 4740665 h 4876095"/>
              <a:gd name="connsiteX5" fmla="*/ 3653393 w 4421941"/>
              <a:gd name="connsiteY5" fmla="*/ 4700686 h 4876095"/>
              <a:gd name="connsiteX6" fmla="*/ 3653458 w 4421941"/>
              <a:gd name="connsiteY6" fmla="*/ 4703134 h 4876095"/>
              <a:gd name="connsiteX7" fmla="*/ 3650671 w 4421941"/>
              <a:gd name="connsiteY7" fmla="*/ 4711939 h 4876095"/>
              <a:gd name="connsiteX8" fmla="*/ 3427370 w 4421941"/>
              <a:gd name="connsiteY8" fmla="*/ 4668610 h 4876095"/>
              <a:gd name="connsiteX9" fmla="*/ 3430891 w 4421941"/>
              <a:gd name="connsiteY9" fmla="*/ 4671753 h 4876095"/>
              <a:gd name="connsiteX10" fmla="*/ 3427370 w 4421941"/>
              <a:gd name="connsiteY10" fmla="*/ 4668610 h 4876095"/>
              <a:gd name="connsiteX11" fmla="*/ 3434115 w 4421941"/>
              <a:gd name="connsiteY11" fmla="*/ 4653646 h 4876095"/>
              <a:gd name="connsiteX12" fmla="*/ 3432227 w 4421941"/>
              <a:gd name="connsiteY12" fmla="*/ 4658557 h 4876095"/>
              <a:gd name="connsiteX13" fmla="*/ 3434115 w 4421941"/>
              <a:gd name="connsiteY13" fmla="*/ 4653646 h 4876095"/>
              <a:gd name="connsiteX14" fmla="*/ 426643 w 4421941"/>
              <a:gd name="connsiteY14" fmla="*/ 4652881 h 4876095"/>
              <a:gd name="connsiteX15" fmla="*/ 421731 w 4421941"/>
              <a:gd name="connsiteY15" fmla="*/ 4657758 h 4876095"/>
              <a:gd name="connsiteX16" fmla="*/ 415518 w 4421941"/>
              <a:gd name="connsiteY16" fmla="*/ 4660835 h 4876095"/>
              <a:gd name="connsiteX17" fmla="*/ 421731 w 4421941"/>
              <a:gd name="connsiteY17" fmla="*/ 4657758 h 4876095"/>
              <a:gd name="connsiteX18" fmla="*/ 426643 w 4421941"/>
              <a:gd name="connsiteY18" fmla="*/ 4652881 h 4876095"/>
              <a:gd name="connsiteX19" fmla="*/ 994070 w 4421941"/>
              <a:gd name="connsiteY19" fmla="*/ 4636618 h 4876095"/>
              <a:gd name="connsiteX20" fmla="*/ 994110 w 4421941"/>
              <a:gd name="connsiteY20" fmla="*/ 4638162 h 4876095"/>
              <a:gd name="connsiteX21" fmla="*/ 992351 w 4421941"/>
              <a:gd name="connsiteY21" fmla="*/ 4643721 h 4876095"/>
              <a:gd name="connsiteX22" fmla="*/ 3568792 w 4421941"/>
              <a:gd name="connsiteY22" fmla="*/ 4629380 h 4876095"/>
              <a:gd name="connsiteX23" fmla="*/ 3570366 w 4421941"/>
              <a:gd name="connsiteY23" fmla="*/ 4629423 h 4876095"/>
              <a:gd name="connsiteX24" fmla="*/ 3568840 w 4421941"/>
              <a:gd name="connsiteY24" fmla="*/ 4631767 h 4876095"/>
              <a:gd name="connsiteX25" fmla="*/ 3567862 w 4421941"/>
              <a:gd name="connsiteY25" fmla="*/ 4632467 h 4876095"/>
              <a:gd name="connsiteX26" fmla="*/ 3705769 w 4421941"/>
              <a:gd name="connsiteY26" fmla="*/ 4613649 h 4876095"/>
              <a:gd name="connsiteX27" fmla="*/ 3706598 w 4421941"/>
              <a:gd name="connsiteY27" fmla="*/ 4616815 h 4876095"/>
              <a:gd name="connsiteX28" fmla="*/ 3703096 w 4421941"/>
              <a:gd name="connsiteY28" fmla="*/ 4621733 h 4876095"/>
              <a:gd name="connsiteX29" fmla="*/ 3705769 w 4421941"/>
              <a:gd name="connsiteY29" fmla="*/ 4613649 h 4876095"/>
              <a:gd name="connsiteX30" fmla="*/ 3708440 w 4421941"/>
              <a:gd name="connsiteY30" fmla="*/ 4605564 h 4876095"/>
              <a:gd name="connsiteX31" fmla="*/ 3709270 w 4421941"/>
              <a:gd name="connsiteY31" fmla="*/ 4608732 h 4876095"/>
              <a:gd name="connsiteX32" fmla="*/ 3705769 w 4421941"/>
              <a:gd name="connsiteY32" fmla="*/ 4613649 h 4876095"/>
              <a:gd name="connsiteX33" fmla="*/ 3708440 w 4421941"/>
              <a:gd name="connsiteY33" fmla="*/ 4605564 h 4876095"/>
              <a:gd name="connsiteX34" fmla="*/ 3472811 w 4421941"/>
              <a:gd name="connsiteY34" fmla="*/ 4603591 h 4876095"/>
              <a:gd name="connsiteX35" fmla="*/ 3473434 w 4421941"/>
              <a:gd name="connsiteY35" fmla="*/ 4606523 h 4876095"/>
              <a:gd name="connsiteX36" fmla="*/ 3473769 w 4421941"/>
              <a:gd name="connsiteY36" fmla="*/ 4608854 h 4876095"/>
              <a:gd name="connsiteX37" fmla="*/ 3473053 w 4421941"/>
              <a:gd name="connsiteY37" fmla="*/ 4613894 h 4876095"/>
              <a:gd name="connsiteX38" fmla="*/ 3472811 w 4421941"/>
              <a:gd name="connsiteY38" fmla="*/ 4603591 h 4876095"/>
              <a:gd name="connsiteX39" fmla="*/ 3107000 w 4421941"/>
              <a:gd name="connsiteY39" fmla="*/ 4600512 h 4876095"/>
              <a:gd name="connsiteX40" fmla="*/ 3107065 w 4421941"/>
              <a:gd name="connsiteY40" fmla="*/ 4602958 h 4876095"/>
              <a:gd name="connsiteX41" fmla="*/ 3104277 w 4421941"/>
              <a:gd name="connsiteY41" fmla="*/ 4611765 h 4876095"/>
              <a:gd name="connsiteX42" fmla="*/ 3713952 w 4421941"/>
              <a:gd name="connsiteY42" fmla="*/ 4583599 h 4876095"/>
              <a:gd name="connsiteX43" fmla="*/ 3713508 w 4421941"/>
              <a:gd name="connsiteY43" fmla="*/ 4593826 h 4876095"/>
              <a:gd name="connsiteX44" fmla="*/ 3708440 w 4421941"/>
              <a:gd name="connsiteY44" fmla="*/ 4605564 h 4876095"/>
              <a:gd name="connsiteX45" fmla="*/ 3713952 w 4421941"/>
              <a:gd name="connsiteY45" fmla="*/ 4583599 h 4876095"/>
              <a:gd name="connsiteX46" fmla="*/ 1027129 w 4421941"/>
              <a:gd name="connsiteY46" fmla="*/ 4581681 h 4876095"/>
              <a:gd name="connsiteX47" fmla="*/ 1027652 w 4421941"/>
              <a:gd name="connsiteY47" fmla="*/ 4583682 h 4876095"/>
              <a:gd name="connsiteX48" fmla="*/ 1025442 w 4421941"/>
              <a:gd name="connsiteY48" fmla="*/ 4586785 h 4876095"/>
              <a:gd name="connsiteX49" fmla="*/ 1027129 w 4421941"/>
              <a:gd name="connsiteY49" fmla="*/ 4581681 h 4876095"/>
              <a:gd name="connsiteX50" fmla="*/ 1028815 w 4421941"/>
              <a:gd name="connsiteY50" fmla="*/ 4576578 h 4876095"/>
              <a:gd name="connsiteX51" fmla="*/ 1029338 w 4421941"/>
              <a:gd name="connsiteY51" fmla="*/ 4578578 h 4876095"/>
              <a:gd name="connsiteX52" fmla="*/ 1027129 w 4421941"/>
              <a:gd name="connsiteY52" fmla="*/ 4581681 h 4876095"/>
              <a:gd name="connsiteX53" fmla="*/ 1028815 w 4421941"/>
              <a:gd name="connsiteY53" fmla="*/ 4576578 h 4876095"/>
              <a:gd name="connsiteX54" fmla="*/ 880092 w 4421941"/>
              <a:gd name="connsiteY54" fmla="*/ 4575334 h 4876095"/>
              <a:gd name="connsiteX55" fmla="*/ 880486 w 4421941"/>
              <a:gd name="connsiteY55" fmla="*/ 4577184 h 4876095"/>
              <a:gd name="connsiteX56" fmla="*/ 880697 w 4421941"/>
              <a:gd name="connsiteY56" fmla="*/ 4578656 h 4876095"/>
              <a:gd name="connsiteX57" fmla="*/ 880245 w 4421941"/>
              <a:gd name="connsiteY57" fmla="*/ 4581837 h 4876095"/>
              <a:gd name="connsiteX58" fmla="*/ 880092 w 4421941"/>
              <a:gd name="connsiteY58" fmla="*/ 4575334 h 4876095"/>
              <a:gd name="connsiteX59" fmla="*/ 649201 w 4421941"/>
              <a:gd name="connsiteY59" fmla="*/ 4573391 h 4876095"/>
              <a:gd name="connsiteX60" fmla="*/ 649242 w 4421941"/>
              <a:gd name="connsiteY60" fmla="*/ 4574934 h 4876095"/>
              <a:gd name="connsiteX61" fmla="*/ 647482 w 4421941"/>
              <a:gd name="connsiteY61" fmla="*/ 4580493 h 4876095"/>
              <a:gd name="connsiteX62" fmla="*/ 2880977 w 4421941"/>
              <a:gd name="connsiteY62" fmla="*/ 4568436 h 4876095"/>
              <a:gd name="connsiteX63" fmla="*/ 2884497 w 4421941"/>
              <a:gd name="connsiteY63" fmla="*/ 4571578 h 4876095"/>
              <a:gd name="connsiteX64" fmla="*/ 2880977 w 4421941"/>
              <a:gd name="connsiteY64" fmla="*/ 4568436 h 4876095"/>
              <a:gd name="connsiteX65" fmla="*/ 709186 w 4421941"/>
              <a:gd name="connsiteY65" fmla="*/ 4565605 h 4876095"/>
              <a:gd name="connsiteX66" fmla="*/ 709492 w 4421941"/>
              <a:gd name="connsiteY66" fmla="*/ 4605281 h 4876095"/>
              <a:gd name="connsiteX67" fmla="*/ 708167 w 4421941"/>
              <a:gd name="connsiteY67" fmla="*/ 4609784 h 4876095"/>
              <a:gd name="connsiteX68" fmla="*/ 706227 w 4421941"/>
              <a:gd name="connsiteY68" fmla="*/ 4614993 h 4876095"/>
              <a:gd name="connsiteX69" fmla="*/ 704858 w 4421941"/>
              <a:gd name="connsiteY69" fmla="*/ 4595810 h 4876095"/>
              <a:gd name="connsiteX70" fmla="*/ 704316 w 4421941"/>
              <a:gd name="connsiteY70" fmla="*/ 4577455 h 4876095"/>
              <a:gd name="connsiteX71" fmla="*/ 707859 w 4421941"/>
              <a:gd name="connsiteY71" fmla="*/ 4569354 h 4876095"/>
              <a:gd name="connsiteX72" fmla="*/ 1032294 w 4421941"/>
              <a:gd name="connsiteY72" fmla="*/ 4562715 h 4876095"/>
              <a:gd name="connsiteX73" fmla="*/ 1032013 w 4421941"/>
              <a:gd name="connsiteY73" fmla="*/ 4569170 h 4876095"/>
              <a:gd name="connsiteX74" fmla="*/ 1028815 w 4421941"/>
              <a:gd name="connsiteY74" fmla="*/ 4576578 h 4876095"/>
              <a:gd name="connsiteX75" fmla="*/ 1032294 w 4421941"/>
              <a:gd name="connsiteY75" fmla="*/ 4562715 h 4876095"/>
              <a:gd name="connsiteX76" fmla="*/ 2887722 w 4421941"/>
              <a:gd name="connsiteY76" fmla="*/ 4553471 h 4876095"/>
              <a:gd name="connsiteX77" fmla="*/ 2885834 w 4421941"/>
              <a:gd name="connsiteY77" fmla="*/ 4558383 h 4876095"/>
              <a:gd name="connsiteX78" fmla="*/ 2887722 w 4421941"/>
              <a:gd name="connsiteY78" fmla="*/ 4553471 h 4876095"/>
              <a:gd name="connsiteX79" fmla="*/ 340603 w 4421941"/>
              <a:gd name="connsiteY79" fmla="*/ 4543168 h 4876095"/>
              <a:gd name="connsiteX80" fmla="*/ 342425 w 4421941"/>
              <a:gd name="connsiteY80" fmla="*/ 4559999 h 4876095"/>
              <a:gd name="connsiteX81" fmla="*/ 340398 w 4421941"/>
              <a:gd name="connsiteY81" fmla="*/ 4552414 h 4876095"/>
              <a:gd name="connsiteX82" fmla="*/ 3325749 w 4421941"/>
              <a:gd name="connsiteY82" fmla="*/ 4533868 h 4876095"/>
              <a:gd name="connsiteX83" fmla="*/ 3329241 w 4421941"/>
              <a:gd name="connsiteY83" fmla="*/ 4552118 h 4876095"/>
              <a:gd name="connsiteX84" fmla="*/ 3327717 w 4421941"/>
              <a:gd name="connsiteY84" fmla="*/ 4557448 h 4876095"/>
              <a:gd name="connsiteX85" fmla="*/ 3325749 w 4421941"/>
              <a:gd name="connsiteY85" fmla="*/ 4533868 h 4876095"/>
              <a:gd name="connsiteX86" fmla="*/ 787270 w 4421941"/>
              <a:gd name="connsiteY86" fmla="*/ 4531326 h 4876095"/>
              <a:gd name="connsiteX87" fmla="*/ 789474 w 4421941"/>
              <a:gd name="connsiteY87" fmla="*/ 4542844 h 4876095"/>
              <a:gd name="connsiteX88" fmla="*/ 788512 w 4421941"/>
              <a:gd name="connsiteY88" fmla="*/ 4546210 h 4876095"/>
              <a:gd name="connsiteX89" fmla="*/ 787270 w 4421941"/>
              <a:gd name="connsiteY89" fmla="*/ 4531326 h 4876095"/>
              <a:gd name="connsiteX90" fmla="*/ 682258 w 4421941"/>
              <a:gd name="connsiteY90" fmla="*/ 4518455 h 4876095"/>
              <a:gd name="connsiteX91" fmla="*/ 682783 w 4421941"/>
              <a:gd name="connsiteY91" fmla="*/ 4520454 h 4876095"/>
              <a:gd name="connsiteX92" fmla="*/ 680572 w 4421941"/>
              <a:gd name="connsiteY92" fmla="*/ 4523556 h 4876095"/>
              <a:gd name="connsiteX93" fmla="*/ 682258 w 4421941"/>
              <a:gd name="connsiteY93" fmla="*/ 4518455 h 4876095"/>
              <a:gd name="connsiteX94" fmla="*/ 3159375 w 4421941"/>
              <a:gd name="connsiteY94" fmla="*/ 4513473 h 4876095"/>
              <a:gd name="connsiteX95" fmla="*/ 3160205 w 4421941"/>
              <a:gd name="connsiteY95" fmla="*/ 4516641 h 4876095"/>
              <a:gd name="connsiteX96" fmla="*/ 3156704 w 4421941"/>
              <a:gd name="connsiteY96" fmla="*/ 4521557 h 4876095"/>
              <a:gd name="connsiteX97" fmla="*/ 3159375 w 4421941"/>
              <a:gd name="connsiteY97" fmla="*/ 4513473 h 4876095"/>
              <a:gd name="connsiteX98" fmla="*/ 683945 w 4421941"/>
              <a:gd name="connsiteY98" fmla="*/ 4513352 h 4876095"/>
              <a:gd name="connsiteX99" fmla="*/ 684468 w 4421941"/>
              <a:gd name="connsiteY99" fmla="*/ 4515351 h 4876095"/>
              <a:gd name="connsiteX100" fmla="*/ 682258 w 4421941"/>
              <a:gd name="connsiteY100" fmla="*/ 4518455 h 4876095"/>
              <a:gd name="connsiteX101" fmla="*/ 683945 w 4421941"/>
              <a:gd name="connsiteY101" fmla="*/ 4513352 h 4876095"/>
              <a:gd name="connsiteX102" fmla="*/ 535222 w 4421941"/>
              <a:gd name="connsiteY102" fmla="*/ 4512105 h 4876095"/>
              <a:gd name="connsiteX103" fmla="*/ 535616 w 4421941"/>
              <a:gd name="connsiteY103" fmla="*/ 4513957 h 4876095"/>
              <a:gd name="connsiteX104" fmla="*/ 535827 w 4421941"/>
              <a:gd name="connsiteY104" fmla="*/ 4515427 h 4876095"/>
              <a:gd name="connsiteX105" fmla="*/ 535375 w 4421941"/>
              <a:gd name="connsiteY105" fmla="*/ 4518609 h 4876095"/>
              <a:gd name="connsiteX106" fmla="*/ 535222 w 4421941"/>
              <a:gd name="connsiteY106" fmla="*/ 4512105 h 4876095"/>
              <a:gd name="connsiteX107" fmla="*/ 115191 w 4421941"/>
              <a:gd name="connsiteY107" fmla="*/ 4510417 h 4876095"/>
              <a:gd name="connsiteX108" fmla="*/ 118830 w 4421941"/>
              <a:gd name="connsiteY108" fmla="*/ 4540780 h 4876095"/>
              <a:gd name="connsiteX109" fmla="*/ 112367 w 4421941"/>
              <a:gd name="connsiteY109" fmla="*/ 4541734 h 4876095"/>
              <a:gd name="connsiteX110" fmla="*/ 115191 w 4421941"/>
              <a:gd name="connsiteY110" fmla="*/ 4510417 h 4876095"/>
              <a:gd name="connsiteX111" fmla="*/ 3162047 w 4421941"/>
              <a:gd name="connsiteY111" fmla="*/ 4505389 h 4876095"/>
              <a:gd name="connsiteX112" fmla="*/ 3162877 w 4421941"/>
              <a:gd name="connsiteY112" fmla="*/ 4508558 h 4876095"/>
              <a:gd name="connsiteX113" fmla="*/ 3159375 w 4421941"/>
              <a:gd name="connsiteY113" fmla="*/ 4513473 h 4876095"/>
              <a:gd name="connsiteX114" fmla="*/ 3162047 w 4421941"/>
              <a:gd name="connsiteY114" fmla="*/ 4505389 h 4876095"/>
              <a:gd name="connsiteX115" fmla="*/ 2926418 w 4421941"/>
              <a:gd name="connsiteY115" fmla="*/ 4503417 h 4876095"/>
              <a:gd name="connsiteX116" fmla="*/ 2927042 w 4421941"/>
              <a:gd name="connsiteY116" fmla="*/ 4506347 h 4876095"/>
              <a:gd name="connsiteX117" fmla="*/ 2927376 w 4421941"/>
              <a:gd name="connsiteY117" fmla="*/ 4508679 h 4876095"/>
              <a:gd name="connsiteX118" fmla="*/ 2926660 w 4421941"/>
              <a:gd name="connsiteY118" fmla="*/ 4513720 h 4876095"/>
              <a:gd name="connsiteX119" fmla="*/ 2926418 w 4421941"/>
              <a:gd name="connsiteY119" fmla="*/ 4503417 h 4876095"/>
              <a:gd name="connsiteX120" fmla="*/ 364316 w 4421941"/>
              <a:gd name="connsiteY120" fmla="*/ 4502377 h 4876095"/>
              <a:gd name="connsiteX121" fmla="*/ 364622 w 4421941"/>
              <a:gd name="connsiteY121" fmla="*/ 4542054 h 4876095"/>
              <a:gd name="connsiteX122" fmla="*/ 363298 w 4421941"/>
              <a:gd name="connsiteY122" fmla="*/ 4546556 h 4876095"/>
              <a:gd name="connsiteX123" fmla="*/ 361358 w 4421941"/>
              <a:gd name="connsiteY123" fmla="*/ 4551765 h 4876095"/>
              <a:gd name="connsiteX124" fmla="*/ 359989 w 4421941"/>
              <a:gd name="connsiteY124" fmla="*/ 4532583 h 4876095"/>
              <a:gd name="connsiteX125" fmla="*/ 359447 w 4421941"/>
              <a:gd name="connsiteY125" fmla="*/ 4514226 h 4876095"/>
              <a:gd name="connsiteX126" fmla="*/ 362990 w 4421941"/>
              <a:gd name="connsiteY126" fmla="*/ 4506125 h 4876095"/>
              <a:gd name="connsiteX127" fmla="*/ 993832 w 4421941"/>
              <a:gd name="connsiteY127" fmla="*/ 4502263 h 4876095"/>
              <a:gd name="connsiteX128" fmla="*/ 993567 w 4421941"/>
              <a:gd name="connsiteY128" fmla="*/ 4506949 h 4876095"/>
              <a:gd name="connsiteX129" fmla="*/ 991339 w 4421941"/>
              <a:gd name="connsiteY129" fmla="*/ 4510440 h 4876095"/>
              <a:gd name="connsiteX130" fmla="*/ 992299 w 4421941"/>
              <a:gd name="connsiteY130" fmla="*/ 4502706 h 4876095"/>
              <a:gd name="connsiteX131" fmla="*/ 993832 w 4421941"/>
              <a:gd name="connsiteY131" fmla="*/ 4502263 h 4876095"/>
              <a:gd name="connsiteX132" fmla="*/ 687423 w 4421941"/>
              <a:gd name="connsiteY132" fmla="*/ 4499488 h 4876095"/>
              <a:gd name="connsiteX133" fmla="*/ 687143 w 4421941"/>
              <a:gd name="connsiteY133" fmla="*/ 4505943 h 4876095"/>
              <a:gd name="connsiteX134" fmla="*/ 683945 w 4421941"/>
              <a:gd name="connsiteY134" fmla="*/ 4513352 h 4876095"/>
              <a:gd name="connsiteX135" fmla="*/ 687423 w 4421941"/>
              <a:gd name="connsiteY135" fmla="*/ 4499488 h 4876095"/>
              <a:gd name="connsiteX136" fmla="*/ 3234226 w 4421941"/>
              <a:gd name="connsiteY136" fmla="*/ 4498689 h 4876095"/>
              <a:gd name="connsiteX137" fmla="*/ 3219607 w 4421941"/>
              <a:gd name="connsiteY137" fmla="*/ 4546213 h 4876095"/>
              <a:gd name="connsiteX138" fmla="*/ 3202055 w 4421941"/>
              <a:gd name="connsiteY138" fmla="*/ 4590504 h 4876095"/>
              <a:gd name="connsiteX139" fmla="*/ 3202281 w 4421941"/>
              <a:gd name="connsiteY139" fmla="*/ 4619773 h 4876095"/>
              <a:gd name="connsiteX140" fmla="*/ 3219607 w 4421941"/>
              <a:gd name="connsiteY140" fmla="*/ 4546213 h 4876095"/>
              <a:gd name="connsiteX141" fmla="*/ 3234226 w 4421941"/>
              <a:gd name="connsiteY141" fmla="*/ 4498689 h 4876095"/>
              <a:gd name="connsiteX142" fmla="*/ 2655644 w 4421941"/>
              <a:gd name="connsiteY142" fmla="*/ 4488002 h 4876095"/>
              <a:gd name="connsiteX143" fmla="*/ 2656128 w 4421941"/>
              <a:gd name="connsiteY143" fmla="*/ 4550863 h 4876095"/>
              <a:gd name="connsiteX144" fmla="*/ 2654032 w 4421941"/>
              <a:gd name="connsiteY144" fmla="*/ 4557999 h 4876095"/>
              <a:gd name="connsiteX145" fmla="*/ 2650955 w 4421941"/>
              <a:gd name="connsiteY145" fmla="*/ 4566251 h 4876095"/>
              <a:gd name="connsiteX146" fmla="*/ 2648788 w 4421941"/>
              <a:gd name="connsiteY146" fmla="*/ 4535858 h 4876095"/>
              <a:gd name="connsiteX147" fmla="*/ 2647929 w 4421941"/>
              <a:gd name="connsiteY147" fmla="*/ 4506777 h 4876095"/>
              <a:gd name="connsiteX148" fmla="*/ 2653542 w 4421941"/>
              <a:gd name="connsiteY148" fmla="*/ 4493941 h 4876095"/>
              <a:gd name="connsiteX149" fmla="*/ 3653017 w 4421941"/>
              <a:gd name="connsiteY149" fmla="*/ 4487823 h 4876095"/>
              <a:gd name="connsiteX150" fmla="*/ 3652594 w 4421941"/>
              <a:gd name="connsiteY150" fmla="*/ 4495248 h 4876095"/>
              <a:gd name="connsiteX151" fmla="*/ 3649066 w 4421941"/>
              <a:gd name="connsiteY151" fmla="*/ 4500777 h 4876095"/>
              <a:gd name="connsiteX152" fmla="*/ 3650586 w 4421941"/>
              <a:gd name="connsiteY152" fmla="*/ 4488525 h 4876095"/>
              <a:gd name="connsiteX153" fmla="*/ 3653017 w 4421941"/>
              <a:gd name="connsiteY153" fmla="*/ 4487823 h 4876095"/>
              <a:gd name="connsiteX154" fmla="*/ 3167559 w 4421941"/>
              <a:gd name="connsiteY154" fmla="*/ 4483425 h 4876095"/>
              <a:gd name="connsiteX155" fmla="*/ 3167114 w 4421941"/>
              <a:gd name="connsiteY155" fmla="*/ 4493651 h 4876095"/>
              <a:gd name="connsiteX156" fmla="*/ 3162047 w 4421941"/>
              <a:gd name="connsiteY156" fmla="*/ 4505389 h 4876095"/>
              <a:gd name="connsiteX157" fmla="*/ 3167559 w 4421941"/>
              <a:gd name="connsiteY157" fmla="*/ 4483425 h 4876095"/>
              <a:gd name="connsiteX158" fmla="*/ 999510 w 4421941"/>
              <a:gd name="connsiteY158" fmla="*/ 4470069 h 4876095"/>
              <a:gd name="connsiteX159" fmla="*/ 1000670 w 4421941"/>
              <a:gd name="connsiteY159" fmla="*/ 4473740 h 4876095"/>
              <a:gd name="connsiteX160" fmla="*/ 999510 w 4421941"/>
              <a:gd name="connsiteY160" fmla="*/ 4470069 h 4876095"/>
              <a:gd name="connsiteX161" fmla="*/ 442400 w 4421941"/>
              <a:gd name="connsiteY161" fmla="*/ 4468099 h 4876095"/>
              <a:gd name="connsiteX162" fmla="*/ 444603 w 4421941"/>
              <a:gd name="connsiteY162" fmla="*/ 4479617 h 4876095"/>
              <a:gd name="connsiteX163" fmla="*/ 443642 w 4421941"/>
              <a:gd name="connsiteY163" fmla="*/ 4482982 h 4876095"/>
              <a:gd name="connsiteX164" fmla="*/ 442400 w 4421941"/>
              <a:gd name="connsiteY164" fmla="*/ 4468099 h 4876095"/>
              <a:gd name="connsiteX165" fmla="*/ 1056569 w 4421941"/>
              <a:gd name="connsiteY165" fmla="*/ 4462644 h 4876095"/>
              <a:gd name="connsiteX166" fmla="*/ 1055261 w 4421941"/>
              <a:gd name="connsiteY166" fmla="*/ 4462840 h 4876095"/>
              <a:gd name="connsiteX167" fmla="*/ 1055533 w 4421941"/>
              <a:gd name="connsiteY167" fmla="*/ 4471572 h 4876095"/>
              <a:gd name="connsiteX168" fmla="*/ 1056569 w 4421941"/>
              <a:gd name="connsiteY168" fmla="*/ 4462644 h 4876095"/>
              <a:gd name="connsiteX169" fmla="*/ 3238105 w 4421941"/>
              <a:gd name="connsiteY169" fmla="*/ 4462245 h 4876095"/>
              <a:gd name="connsiteX170" fmla="*/ 3242369 w 4421941"/>
              <a:gd name="connsiteY170" fmla="*/ 4468512 h 4876095"/>
              <a:gd name="connsiteX171" fmla="*/ 3248421 w 4421941"/>
              <a:gd name="connsiteY171" fmla="*/ 4473183 h 4876095"/>
              <a:gd name="connsiteX172" fmla="*/ 3242369 w 4421941"/>
              <a:gd name="connsiteY172" fmla="*/ 4468512 h 4876095"/>
              <a:gd name="connsiteX173" fmla="*/ 3238105 w 4421941"/>
              <a:gd name="connsiteY173" fmla="*/ 4462245 h 4876095"/>
              <a:gd name="connsiteX174" fmla="*/ 1019366 w 4421941"/>
              <a:gd name="connsiteY174" fmla="*/ 4457230 h 4876095"/>
              <a:gd name="connsiteX175" fmla="*/ 1019254 w 4421941"/>
              <a:gd name="connsiteY175" fmla="*/ 4461525 h 4876095"/>
              <a:gd name="connsiteX176" fmla="*/ 1017159 w 4421941"/>
              <a:gd name="connsiteY176" fmla="*/ 4465999 h 4876095"/>
              <a:gd name="connsiteX177" fmla="*/ 1019366 w 4421941"/>
              <a:gd name="connsiteY177" fmla="*/ 4457230 h 4876095"/>
              <a:gd name="connsiteX178" fmla="*/ 714314 w 4421941"/>
              <a:gd name="connsiteY178" fmla="*/ 4450668 h 4876095"/>
              <a:gd name="connsiteX179" fmla="*/ 714580 w 4421941"/>
              <a:gd name="connsiteY179" fmla="*/ 4460757 h 4876095"/>
              <a:gd name="connsiteX180" fmla="*/ 709878 w 4421941"/>
              <a:gd name="connsiteY180" fmla="*/ 4507497 h 4876095"/>
              <a:gd name="connsiteX181" fmla="*/ 709532 w 4421941"/>
              <a:gd name="connsiteY181" fmla="*/ 4530533 h 4876095"/>
              <a:gd name="connsiteX182" fmla="*/ 709162 w 4421941"/>
              <a:gd name="connsiteY182" fmla="*/ 4530115 h 4876095"/>
              <a:gd name="connsiteX183" fmla="*/ 704903 w 4421941"/>
              <a:gd name="connsiteY183" fmla="*/ 4541759 h 4876095"/>
              <a:gd name="connsiteX184" fmla="*/ 703392 w 4421941"/>
              <a:gd name="connsiteY184" fmla="*/ 4546141 h 4876095"/>
              <a:gd name="connsiteX185" fmla="*/ 703176 w 4421941"/>
              <a:gd name="connsiteY185" fmla="*/ 4538859 h 4876095"/>
              <a:gd name="connsiteX186" fmla="*/ 703230 w 4421941"/>
              <a:gd name="connsiteY186" fmla="*/ 4491352 h 4876095"/>
              <a:gd name="connsiteX187" fmla="*/ 708755 w 4421941"/>
              <a:gd name="connsiteY187" fmla="*/ 4474185 h 4876095"/>
              <a:gd name="connsiteX188" fmla="*/ 559078 w 4421941"/>
              <a:gd name="connsiteY188" fmla="*/ 4440140 h 4876095"/>
              <a:gd name="connsiteX189" fmla="*/ 562412 w 4421941"/>
              <a:gd name="connsiteY189" fmla="*/ 4479020 h 4876095"/>
              <a:gd name="connsiteX190" fmla="*/ 559078 w 4421941"/>
              <a:gd name="connsiteY190" fmla="*/ 4440140 h 4876095"/>
              <a:gd name="connsiteX191" fmla="*/ 648962 w 4421941"/>
              <a:gd name="connsiteY191" fmla="*/ 4439035 h 4876095"/>
              <a:gd name="connsiteX192" fmla="*/ 648697 w 4421941"/>
              <a:gd name="connsiteY192" fmla="*/ 4443722 h 4876095"/>
              <a:gd name="connsiteX193" fmla="*/ 646469 w 4421941"/>
              <a:gd name="connsiteY193" fmla="*/ 4447212 h 4876095"/>
              <a:gd name="connsiteX194" fmla="*/ 647428 w 4421941"/>
              <a:gd name="connsiteY194" fmla="*/ 4439479 h 4876095"/>
              <a:gd name="connsiteX195" fmla="*/ 648962 w 4421941"/>
              <a:gd name="connsiteY195" fmla="*/ 4439035 h 4876095"/>
              <a:gd name="connsiteX196" fmla="*/ 3662011 w 4421941"/>
              <a:gd name="connsiteY196" fmla="*/ 4436817 h 4876095"/>
              <a:gd name="connsiteX197" fmla="*/ 3663849 w 4421941"/>
              <a:gd name="connsiteY197" fmla="*/ 4442630 h 4876095"/>
              <a:gd name="connsiteX198" fmla="*/ 3662011 w 4421941"/>
              <a:gd name="connsiteY198" fmla="*/ 4436817 h 4876095"/>
              <a:gd name="connsiteX199" fmla="*/ 2779356 w 4421941"/>
              <a:gd name="connsiteY199" fmla="*/ 4433693 h 4876095"/>
              <a:gd name="connsiteX200" fmla="*/ 2782848 w 4421941"/>
              <a:gd name="connsiteY200" fmla="*/ 4451942 h 4876095"/>
              <a:gd name="connsiteX201" fmla="*/ 2781324 w 4421941"/>
              <a:gd name="connsiteY201" fmla="*/ 4457274 h 4876095"/>
              <a:gd name="connsiteX202" fmla="*/ 2779356 w 4421941"/>
              <a:gd name="connsiteY202" fmla="*/ 4433693 h 4876095"/>
              <a:gd name="connsiteX203" fmla="*/ 3752412 w 4421941"/>
              <a:gd name="connsiteY203" fmla="*/ 4425051 h 4876095"/>
              <a:gd name="connsiteX204" fmla="*/ 3750342 w 4421941"/>
              <a:gd name="connsiteY204" fmla="*/ 4425361 h 4876095"/>
              <a:gd name="connsiteX205" fmla="*/ 3750773 w 4421941"/>
              <a:gd name="connsiteY205" fmla="*/ 4439197 h 4876095"/>
              <a:gd name="connsiteX206" fmla="*/ 3752412 w 4421941"/>
              <a:gd name="connsiteY206" fmla="*/ 4425051 h 4876095"/>
              <a:gd name="connsiteX207" fmla="*/ 3693470 w 4421941"/>
              <a:gd name="connsiteY207" fmla="*/ 4416475 h 4876095"/>
              <a:gd name="connsiteX208" fmla="*/ 3693294 w 4421941"/>
              <a:gd name="connsiteY208" fmla="*/ 4423277 h 4876095"/>
              <a:gd name="connsiteX209" fmla="*/ 3689975 w 4421941"/>
              <a:gd name="connsiteY209" fmla="*/ 4430366 h 4876095"/>
              <a:gd name="connsiteX210" fmla="*/ 3693470 w 4421941"/>
              <a:gd name="connsiteY210" fmla="*/ 4416475 h 4876095"/>
              <a:gd name="connsiteX211" fmla="*/ 3617561 w 4421941"/>
              <a:gd name="connsiteY211" fmla="*/ 4409331 h 4876095"/>
              <a:gd name="connsiteX212" fmla="*/ 3615540 w 4421941"/>
              <a:gd name="connsiteY212" fmla="*/ 4453770 h 4876095"/>
              <a:gd name="connsiteX213" fmla="*/ 3615738 w 4421941"/>
              <a:gd name="connsiteY213" fmla="*/ 4475725 h 4876095"/>
              <a:gd name="connsiteX214" fmla="*/ 3626686 w 4421941"/>
              <a:gd name="connsiteY214" fmla="*/ 4439989 h 4876095"/>
              <a:gd name="connsiteX215" fmla="*/ 3624049 w 4421941"/>
              <a:gd name="connsiteY215" fmla="*/ 4420289 h 4876095"/>
              <a:gd name="connsiteX216" fmla="*/ 3617561 w 4421941"/>
              <a:gd name="connsiteY216" fmla="*/ 4409331 h 4876095"/>
              <a:gd name="connsiteX217" fmla="*/ 654640 w 4421941"/>
              <a:gd name="connsiteY217" fmla="*/ 4406842 h 4876095"/>
              <a:gd name="connsiteX218" fmla="*/ 655799 w 4421941"/>
              <a:gd name="connsiteY218" fmla="*/ 4410512 h 4876095"/>
              <a:gd name="connsiteX219" fmla="*/ 654640 w 4421941"/>
              <a:gd name="connsiteY219" fmla="*/ 4406842 h 4876095"/>
              <a:gd name="connsiteX220" fmla="*/ 711700 w 4421941"/>
              <a:gd name="connsiteY220" fmla="*/ 4399416 h 4876095"/>
              <a:gd name="connsiteX221" fmla="*/ 710391 w 4421941"/>
              <a:gd name="connsiteY221" fmla="*/ 4399611 h 4876095"/>
              <a:gd name="connsiteX222" fmla="*/ 708599 w 4421941"/>
              <a:gd name="connsiteY222" fmla="*/ 4403080 h 4876095"/>
              <a:gd name="connsiteX223" fmla="*/ 708336 w 4421941"/>
              <a:gd name="connsiteY223" fmla="*/ 4404099 h 4876095"/>
              <a:gd name="connsiteX224" fmla="*/ 708155 w 4421941"/>
              <a:gd name="connsiteY224" fmla="*/ 4406906 h 4876095"/>
              <a:gd name="connsiteX225" fmla="*/ 710664 w 4421941"/>
              <a:gd name="connsiteY225" fmla="*/ 4408346 h 4876095"/>
              <a:gd name="connsiteX226" fmla="*/ 711700 w 4421941"/>
              <a:gd name="connsiteY226" fmla="*/ 4399416 h 4876095"/>
              <a:gd name="connsiteX227" fmla="*/ 3374445 w 4421941"/>
              <a:gd name="connsiteY227" fmla="*/ 4397462 h 4876095"/>
              <a:gd name="connsiteX228" fmla="*/ 3372557 w 4421941"/>
              <a:gd name="connsiteY228" fmla="*/ 4402375 h 4876095"/>
              <a:gd name="connsiteX229" fmla="*/ 3374445 w 4421941"/>
              <a:gd name="connsiteY229" fmla="*/ 4397462 h 4876095"/>
              <a:gd name="connsiteX230" fmla="*/ 674496 w 4421941"/>
              <a:gd name="connsiteY230" fmla="*/ 4394003 h 4876095"/>
              <a:gd name="connsiteX231" fmla="*/ 674385 w 4421941"/>
              <a:gd name="connsiteY231" fmla="*/ 4398296 h 4876095"/>
              <a:gd name="connsiteX232" fmla="*/ 672289 w 4421941"/>
              <a:gd name="connsiteY232" fmla="*/ 4402770 h 4876095"/>
              <a:gd name="connsiteX233" fmla="*/ 674496 w 4421941"/>
              <a:gd name="connsiteY233" fmla="*/ 4394003 h 4876095"/>
              <a:gd name="connsiteX234" fmla="*/ 726843 w 4421941"/>
              <a:gd name="connsiteY234" fmla="*/ 4392530 h 4876095"/>
              <a:gd name="connsiteX235" fmla="*/ 726782 w 4421941"/>
              <a:gd name="connsiteY235" fmla="*/ 4396170 h 4876095"/>
              <a:gd name="connsiteX236" fmla="*/ 721804 w 4421941"/>
              <a:gd name="connsiteY236" fmla="*/ 4429696 h 4876095"/>
              <a:gd name="connsiteX237" fmla="*/ 720104 w 4421941"/>
              <a:gd name="connsiteY237" fmla="*/ 4427201 h 4876095"/>
              <a:gd name="connsiteX238" fmla="*/ 719731 w 4421941"/>
              <a:gd name="connsiteY238" fmla="*/ 4425665 h 4876095"/>
              <a:gd name="connsiteX239" fmla="*/ 3106624 w 4421941"/>
              <a:gd name="connsiteY239" fmla="*/ 4387648 h 4876095"/>
              <a:gd name="connsiteX240" fmla="*/ 3106202 w 4421941"/>
              <a:gd name="connsiteY240" fmla="*/ 4395072 h 4876095"/>
              <a:gd name="connsiteX241" fmla="*/ 3102672 w 4421941"/>
              <a:gd name="connsiteY241" fmla="*/ 4400603 h 4876095"/>
              <a:gd name="connsiteX242" fmla="*/ 3104194 w 4421941"/>
              <a:gd name="connsiteY242" fmla="*/ 4388350 h 4876095"/>
              <a:gd name="connsiteX243" fmla="*/ 3106624 w 4421941"/>
              <a:gd name="connsiteY243" fmla="*/ 4387648 h 4876095"/>
              <a:gd name="connsiteX244" fmla="*/ 522640 w 4421941"/>
              <a:gd name="connsiteY244" fmla="*/ 4382433 h 4876095"/>
              <a:gd name="connsiteX245" fmla="*/ 521677 w 4421941"/>
              <a:gd name="connsiteY245" fmla="*/ 4389755 h 4876095"/>
              <a:gd name="connsiteX246" fmla="*/ 521246 w 4421941"/>
              <a:gd name="connsiteY246" fmla="*/ 4396939 h 4876095"/>
              <a:gd name="connsiteX247" fmla="*/ 521773 w 4421941"/>
              <a:gd name="connsiteY247" fmla="*/ 4393860 h 4876095"/>
              <a:gd name="connsiteX248" fmla="*/ 595724 w 4421941"/>
              <a:gd name="connsiteY248" fmla="*/ 4372531 h 4876095"/>
              <a:gd name="connsiteX249" fmla="*/ 593906 w 4421941"/>
              <a:gd name="connsiteY249" fmla="*/ 4379282 h 4876095"/>
              <a:gd name="connsiteX250" fmla="*/ 593566 w 4421941"/>
              <a:gd name="connsiteY250" fmla="*/ 4398397 h 4876095"/>
              <a:gd name="connsiteX251" fmla="*/ 593329 w 4421941"/>
              <a:gd name="connsiteY251" fmla="*/ 4414279 h 4876095"/>
              <a:gd name="connsiteX252" fmla="*/ 594204 w 4421941"/>
              <a:gd name="connsiteY252" fmla="*/ 4410879 h 4876095"/>
              <a:gd name="connsiteX253" fmla="*/ 593824 w 4421941"/>
              <a:gd name="connsiteY253" fmla="*/ 4404821 h 4876095"/>
              <a:gd name="connsiteX254" fmla="*/ 594561 w 4421941"/>
              <a:gd name="connsiteY254" fmla="*/ 4386863 h 4876095"/>
              <a:gd name="connsiteX255" fmla="*/ 521382 w 4421941"/>
              <a:gd name="connsiteY255" fmla="*/ 4369784 h 4876095"/>
              <a:gd name="connsiteX256" fmla="*/ 521248 w 4421941"/>
              <a:gd name="connsiteY256" fmla="*/ 4371742 h 4876095"/>
              <a:gd name="connsiteX257" fmla="*/ 520846 w 4421941"/>
              <a:gd name="connsiteY257" fmla="*/ 4369970 h 4876095"/>
              <a:gd name="connsiteX258" fmla="*/ 3354321 w 4421941"/>
              <a:gd name="connsiteY258" fmla="*/ 4366302 h 4876095"/>
              <a:gd name="connsiteX259" fmla="*/ 3352574 w 4421941"/>
              <a:gd name="connsiteY259" fmla="*/ 4376099 h 4876095"/>
              <a:gd name="connsiteX260" fmla="*/ 3348772 w 4421941"/>
              <a:gd name="connsiteY260" fmla="*/ 4383631 h 4876095"/>
              <a:gd name="connsiteX261" fmla="*/ 3354321 w 4421941"/>
              <a:gd name="connsiteY261" fmla="*/ 4366302 h 4876095"/>
              <a:gd name="connsiteX262" fmla="*/ 1074148 w 4421941"/>
              <a:gd name="connsiteY262" fmla="*/ 4342044 h 4876095"/>
              <a:gd name="connsiteX263" fmla="*/ 1065701 w 4421941"/>
              <a:gd name="connsiteY263" fmla="*/ 4396613 h 4876095"/>
              <a:gd name="connsiteX264" fmla="*/ 1070347 w 4421941"/>
              <a:gd name="connsiteY264" fmla="*/ 4368714 h 4876095"/>
              <a:gd name="connsiteX265" fmla="*/ 1067868 w 4421941"/>
              <a:gd name="connsiteY265" fmla="*/ 4368747 h 4876095"/>
              <a:gd name="connsiteX266" fmla="*/ 1074148 w 4421941"/>
              <a:gd name="connsiteY266" fmla="*/ 4342044 h 4876095"/>
              <a:gd name="connsiteX267" fmla="*/ 3115618 w 4421941"/>
              <a:gd name="connsiteY267" fmla="*/ 4336642 h 4876095"/>
              <a:gd name="connsiteX268" fmla="*/ 3117455 w 4421941"/>
              <a:gd name="connsiteY268" fmla="*/ 4342456 h 4876095"/>
              <a:gd name="connsiteX269" fmla="*/ 3115618 w 4421941"/>
              <a:gd name="connsiteY269" fmla="*/ 4336642 h 4876095"/>
              <a:gd name="connsiteX270" fmla="*/ 3454583 w 4421941"/>
              <a:gd name="connsiteY270" fmla="*/ 4332737 h 4876095"/>
              <a:gd name="connsiteX271" fmla="*/ 3453029 w 4421941"/>
              <a:gd name="connsiteY271" fmla="*/ 4346215 h 4876095"/>
              <a:gd name="connsiteX272" fmla="*/ 3444725 w 4421941"/>
              <a:gd name="connsiteY272" fmla="*/ 4356560 h 4876095"/>
              <a:gd name="connsiteX273" fmla="*/ 3444626 w 4421941"/>
              <a:gd name="connsiteY273" fmla="*/ 4359440 h 4876095"/>
              <a:gd name="connsiteX274" fmla="*/ 3445264 w 4421941"/>
              <a:gd name="connsiteY274" fmla="*/ 4383591 h 4876095"/>
              <a:gd name="connsiteX275" fmla="*/ 3454510 w 4421941"/>
              <a:gd name="connsiteY275" fmla="*/ 4351718 h 4876095"/>
              <a:gd name="connsiteX276" fmla="*/ 594863 w 4421941"/>
              <a:gd name="connsiteY276" fmla="*/ 4331129 h 4876095"/>
              <a:gd name="connsiteX277" fmla="*/ 594571 w 4421941"/>
              <a:gd name="connsiteY277" fmla="*/ 4355845 h 4876095"/>
              <a:gd name="connsiteX278" fmla="*/ 594715 w 4421941"/>
              <a:gd name="connsiteY278" fmla="*/ 4356720 h 4876095"/>
              <a:gd name="connsiteX279" fmla="*/ 597360 w 4421941"/>
              <a:gd name="connsiteY279" fmla="*/ 4344127 h 4876095"/>
              <a:gd name="connsiteX280" fmla="*/ 596612 w 4421941"/>
              <a:gd name="connsiteY280" fmla="*/ 4335459 h 4876095"/>
              <a:gd name="connsiteX281" fmla="*/ 594863 w 4421941"/>
              <a:gd name="connsiteY281" fmla="*/ 4331129 h 4876095"/>
              <a:gd name="connsiteX282" fmla="*/ 253671 w 4421941"/>
              <a:gd name="connsiteY282" fmla="*/ 4330830 h 4876095"/>
              <a:gd name="connsiteX283" fmla="*/ 253656 w 4421941"/>
              <a:gd name="connsiteY283" fmla="*/ 4331411 h 4876095"/>
              <a:gd name="connsiteX284" fmla="*/ 251276 w 4421941"/>
              <a:gd name="connsiteY284" fmla="*/ 4363194 h 4876095"/>
              <a:gd name="connsiteX285" fmla="*/ 250343 w 4421941"/>
              <a:gd name="connsiteY285" fmla="*/ 4366839 h 4876095"/>
              <a:gd name="connsiteX286" fmla="*/ 249256 w 4421941"/>
              <a:gd name="connsiteY286" fmla="*/ 4368417 h 4876095"/>
              <a:gd name="connsiteX287" fmla="*/ 247526 w 4421941"/>
              <a:gd name="connsiteY287" fmla="*/ 4365281 h 4876095"/>
              <a:gd name="connsiteX288" fmla="*/ 246531 w 4421941"/>
              <a:gd name="connsiteY288" fmla="*/ 4358532 h 4876095"/>
              <a:gd name="connsiteX289" fmla="*/ 730796 w 4421941"/>
              <a:gd name="connsiteY289" fmla="*/ 4327128 h 4876095"/>
              <a:gd name="connsiteX290" fmla="*/ 729376 w 4421941"/>
              <a:gd name="connsiteY290" fmla="*/ 4327670 h 4876095"/>
              <a:gd name="connsiteX291" fmla="*/ 728856 w 4421941"/>
              <a:gd name="connsiteY291" fmla="*/ 4331334 h 4876095"/>
              <a:gd name="connsiteX292" fmla="*/ 729059 w 4421941"/>
              <a:gd name="connsiteY292" fmla="*/ 4332163 h 4876095"/>
              <a:gd name="connsiteX293" fmla="*/ 729431 w 4421941"/>
              <a:gd name="connsiteY293" fmla="*/ 4331847 h 4876095"/>
              <a:gd name="connsiteX294" fmla="*/ 3206020 w 4421941"/>
              <a:gd name="connsiteY294" fmla="*/ 4324877 h 4876095"/>
              <a:gd name="connsiteX295" fmla="*/ 3203948 w 4421941"/>
              <a:gd name="connsiteY295" fmla="*/ 4325186 h 4876095"/>
              <a:gd name="connsiteX296" fmla="*/ 3201109 w 4421941"/>
              <a:gd name="connsiteY296" fmla="*/ 4330680 h 4876095"/>
              <a:gd name="connsiteX297" fmla="*/ 3200690 w 4421941"/>
              <a:gd name="connsiteY297" fmla="*/ 4332297 h 4876095"/>
              <a:gd name="connsiteX298" fmla="*/ 3200403 w 4421941"/>
              <a:gd name="connsiteY298" fmla="*/ 4336742 h 4876095"/>
              <a:gd name="connsiteX299" fmla="*/ 3204378 w 4421941"/>
              <a:gd name="connsiteY299" fmla="*/ 4339023 h 4876095"/>
              <a:gd name="connsiteX300" fmla="*/ 3206020 w 4421941"/>
              <a:gd name="connsiteY300" fmla="*/ 4324877 h 4876095"/>
              <a:gd name="connsiteX301" fmla="*/ 3147076 w 4421941"/>
              <a:gd name="connsiteY301" fmla="*/ 4316300 h 4876095"/>
              <a:gd name="connsiteX302" fmla="*/ 3146901 w 4421941"/>
              <a:gd name="connsiteY302" fmla="*/ 4323103 h 4876095"/>
              <a:gd name="connsiteX303" fmla="*/ 3143582 w 4421941"/>
              <a:gd name="connsiteY303" fmla="*/ 4330191 h 4876095"/>
              <a:gd name="connsiteX304" fmla="*/ 3147076 w 4421941"/>
              <a:gd name="connsiteY304" fmla="*/ 4316300 h 4876095"/>
              <a:gd name="connsiteX305" fmla="*/ 617627 w 4421941"/>
              <a:gd name="connsiteY305" fmla="*/ 4315260 h 4876095"/>
              <a:gd name="connsiteX306" fmla="*/ 617661 w 4421941"/>
              <a:gd name="connsiteY306" fmla="*/ 4315291 h 4876095"/>
              <a:gd name="connsiteX307" fmla="*/ 618428 w 4421941"/>
              <a:gd name="connsiteY307" fmla="*/ 4315976 h 4876095"/>
              <a:gd name="connsiteX308" fmla="*/ 618429 w 4421941"/>
              <a:gd name="connsiteY308" fmla="*/ 4315975 h 4876095"/>
              <a:gd name="connsiteX309" fmla="*/ 3230013 w 4421941"/>
              <a:gd name="connsiteY309" fmla="*/ 4313967 h 4876095"/>
              <a:gd name="connsiteX310" fmla="*/ 3229915 w 4421941"/>
              <a:gd name="connsiteY310" fmla="*/ 4319733 h 4876095"/>
              <a:gd name="connsiteX311" fmla="*/ 3222028 w 4421941"/>
              <a:gd name="connsiteY311" fmla="*/ 4372851 h 4876095"/>
              <a:gd name="connsiteX312" fmla="*/ 3219336 w 4421941"/>
              <a:gd name="connsiteY312" fmla="*/ 4368896 h 4876095"/>
              <a:gd name="connsiteX313" fmla="*/ 3218745 w 4421941"/>
              <a:gd name="connsiteY313" fmla="*/ 4366462 h 4876095"/>
              <a:gd name="connsiteX314" fmla="*/ 2663769 w 4421941"/>
              <a:gd name="connsiteY314" fmla="*/ 4305904 h 4876095"/>
              <a:gd name="connsiteX315" fmla="*/ 2664191 w 4421941"/>
              <a:gd name="connsiteY315" fmla="*/ 4321888 h 4876095"/>
              <a:gd name="connsiteX316" fmla="*/ 2656740 w 4421941"/>
              <a:gd name="connsiteY316" fmla="*/ 4395939 h 4876095"/>
              <a:gd name="connsiteX317" fmla="*/ 2656194 w 4421941"/>
              <a:gd name="connsiteY317" fmla="*/ 4432435 h 4876095"/>
              <a:gd name="connsiteX318" fmla="*/ 2655608 w 4421941"/>
              <a:gd name="connsiteY318" fmla="*/ 4431773 h 4876095"/>
              <a:gd name="connsiteX319" fmla="*/ 2648861 w 4421941"/>
              <a:gd name="connsiteY319" fmla="*/ 4450223 h 4876095"/>
              <a:gd name="connsiteX320" fmla="*/ 2646463 w 4421941"/>
              <a:gd name="connsiteY320" fmla="*/ 4457165 h 4876095"/>
              <a:gd name="connsiteX321" fmla="*/ 2646124 w 4421941"/>
              <a:gd name="connsiteY321" fmla="*/ 4445629 h 4876095"/>
              <a:gd name="connsiteX322" fmla="*/ 2646209 w 4421941"/>
              <a:gd name="connsiteY322" fmla="*/ 4370360 h 4876095"/>
              <a:gd name="connsiteX323" fmla="*/ 2654963 w 4421941"/>
              <a:gd name="connsiteY323" fmla="*/ 4343160 h 4876095"/>
              <a:gd name="connsiteX324" fmla="*/ 685467 w 4421941"/>
              <a:gd name="connsiteY324" fmla="*/ 4301307 h 4876095"/>
              <a:gd name="connsiteX325" fmla="*/ 682726 w 4421941"/>
              <a:gd name="connsiteY325" fmla="*/ 4312953 h 4876095"/>
              <a:gd name="connsiteX326" fmla="*/ 682825 w 4421941"/>
              <a:gd name="connsiteY326" fmla="*/ 4312655 h 4876095"/>
              <a:gd name="connsiteX327" fmla="*/ 685304 w 4421941"/>
              <a:gd name="connsiteY327" fmla="*/ 4303111 h 4876095"/>
              <a:gd name="connsiteX328" fmla="*/ 2906483 w 4421941"/>
              <a:gd name="connsiteY328" fmla="*/ 4297971 h 4876095"/>
              <a:gd name="connsiteX329" fmla="*/ 2904957 w 4421941"/>
              <a:gd name="connsiteY329" fmla="*/ 4309569 h 4876095"/>
              <a:gd name="connsiteX330" fmla="*/ 2904274 w 4421941"/>
              <a:gd name="connsiteY330" fmla="*/ 4320952 h 4876095"/>
              <a:gd name="connsiteX331" fmla="*/ 2905111 w 4421941"/>
              <a:gd name="connsiteY331" fmla="*/ 4316075 h 4876095"/>
              <a:gd name="connsiteX332" fmla="*/ 2828052 w 4421941"/>
              <a:gd name="connsiteY332" fmla="*/ 4297287 h 4876095"/>
              <a:gd name="connsiteX333" fmla="*/ 2826164 w 4421941"/>
              <a:gd name="connsiteY333" fmla="*/ 4302199 h 4876095"/>
              <a:gd name="connsiteX334" fmla="*/ 2828052 w 4421941"/>
              <a:gd name="connsiteY334" fmla="*/ 4297287 h 4876095"/>
              <a:gd name="connsiteX335" fmla="*/ 3603369 w 4421941"/>
              <a:gd name="connsiteY335" fmla="*/ 4291717 h 4876095"/>
              <a:gd name="connsiteX336" fmla="*/ 3606889 w 4421941"/>
              <a:gd name="connsiteY336" fmla="*/ 4294861 h 4876095"/>
              <a:gd name="connsiteX337" fmla="*/ 3610630 w 4421941"/>
              <a:gd name="connsiteY337" fmla="*/ 4298113 h 4876095"/>
              <a:gd name="connsiteX338" fmla="*/ 3606889 w 4421941"/>
              <a:gd name="connsiteY338" fmla="*/ 4294861 h 4876095"/>
              <a:gd name="connsiteX339" fmla="*/ 3603369 w 4421941"/>
              <a:gd name="connsiteY339" fmla="*/ 4291717 h 4876095"/>
              <a:gd name="connsiteX340" fmla="*/ 3022273 w 4421941"/>
              <a:gd name="connsiteY340" fmla="*/ 4282279 h 4876095"/>
              <a:gd name="connsiteX341" fmla="*/ 3019393 w 4421941"/>
              <a:gd name="connsiteY341" fmla="*/ 4292979 h 4876095"/>
              <a:gd name="connsiteX342" fmla="*/ 3018856 w 4421941"/>
              <a:gd name="connsiteY342" fmla="*/ 4323262 h 4876095"/>
              <a:gd name="connsiteX343" fmla="*/ 3018480 w 4421941"/>
              <a:gd name="connsiteY343" fmla="*/ 4348425 h 4876095"/>
              <a:gd name="connsiteX344" fmla="*/ 3019868 w 4421941"/>
              <a:gd name="connsiteY344" fmla="*/ 4343038 h 4876095"/>
              <a:gd name="connsiteX345" fmla="*/ 3019264 w 4421941"/>
              <a:gd name="connsiteY345" fmla="*/ 4333439 h 4876095"/>
              <a:gd name="connsiteX346" fmla="*/ 3020433 w 4421941"/>
              <a:gd name="connsiteY346" fmla="*/ 4304988 h 4876095"/>
              <a:gd name="connsiteX347" fmla="*/ 749513 w 4421941"/>
              <a:gd name="connsiteY347" fmla="*/ 4280663 h 4876095"/>
              <a:gd name="connsiteX348" fmla="*/ 752718 w 4421941"/>
              <a:gd name="connsiteY348" fmla="*/ 4283261 h 4876095"/>
              <a:gd name="connsiteX349" fmla="*/ 751866 w 4421941"/>
              <a:gd name="connsiteY349" fmla="*/ 4281037 h 4876095"/>
              <a:gd name="connsiteX350" fmla="*/ 749513 w 4421941"/>
              <a:gd name="connsiteY350" fmla="*/ 4280663 h 4876095"/>
              <a:gd name="connsiteX351" fmla="*/ 2904491 w 4421941"/>
              <a:gd name="connsiteY351" fmla="*/ 4277927 h 4876095"/>
              <a:gd name="connsiteX352" fmla="*/ 2904279 w 4421941"/>
              <a:gd name="connsiteY352" fmla="*/ 4281032 h 4876095"/>
              <a:gd name="connsiteX353" fmla="*/ 2903643 w 4421941"/>
              <a:gd name="connsiteY353" fmla="*/ 4278225 h 4876095"/>
              <a:gd name="connsiteX354" fmla="*/ 3259199 w 4421941"/>
              <a:gd name="connsiteY354" fmla="*/ 4272881 h 4876095"/>
              <a:gd name="connsiteX355" fmla="*/ 3259613 w 4421941"/>
              <a:gd name="connsiteY355" fmla="*/ 4273241 h 4876095"/>
              <a:gd name="connsiteX356" fmla="*/ 3262941 w 4421941"/>
              <a:gd name="connsiteY356" fmla="*/ 4276133 h 4876095"/>
              <a:gd name="connsiteX357" fmla="*/ 3260603 w 4421941"/>
              <a:gd name="connsiteY357" fmla="*/ 4274100 h 4876095"/>
              <a:gd name="connsiteX358" fmla="*/ 3259613 w 4421941"/>
              <a:gd name="connsiteY358" fmla="*/ 4273241 h 4876095"/>
              <a:gd name="connsiteX359" fmla="*/ 3259258 w 4421941"/>
              <a:gd name="connsiteY359" fmla="*/ 4272931 h 4876095"/>
              <a:gd name="connsiteX360" fmla="*/ 3259199 w 4421941"/>
              <a:gd name="connsiteY360" fmla="*/ 4272881 h 4876095"/>
              <a:gd name="connsiteX361" fmla="*/ 238754 w 4421941"/>
              <a:gd name="connsiteY361" fmla="*/ 4259318 h 4876095"/>
              <a:gd name="connsiteX362" fmla="*/ 232553 w 4421941"/>
              <a:gd name="connsiteY362" fmla="*/ 4278014 h 4876095"/>
              <a:gd name="connsiteX363" fmla="*/ 234372 w 4421941"/>
              <a:gd name="connsiteY363" fmla="*/ 4295117 h 4876095"/>
              <a:gd name="connsiteX364" fmla="*/ 234598 w 4421941"/>
              <a:gd name="connsiteY364" fmla="*/ 4296951 h 4876095"/>
              <a:gd name="connsiteX365" fmla="*/ 241567 w 4421941"/>
              <a:gd name="connsiteY365" fmla="*/ 4267698 h 4876095"/>
              <a:gd name="connsiteX366" fmla="*/ 239976 w 4421941"/>
              <a:gd name="connsiteY366" fmla="*/ 4264200 h 4876095"/>
              <a:gd name="connsiteX367" fmla="*/ 3674941 w 4421941"/>
              <a:gd name="connsiteY367" fmla="*/ 4258067 h 4876095"/>
              <a:gd name="connsiteX368" fmla="*/ 3669428 w 4421941"/>
              <a:gd name="connsiteY368" fmla="*/ 4272900 h 4876095"/>
              <a:gd name="connsiteX369" fmla="*/ 3638864 w 4421941"/>
              <a:gd name="connsiteY369" fmla="*/ 4394119 h 4876095"/>
              <a:gd name="connsiteX370" fmla="*/ 3632086 w 4421941"/>
              <a:gd name="connsiteY370" fmla="*/ 4422361 h 4876095"/>
              <a:gd name="connsiteX371" fmla="*/ 3665102 w 4421941"/>
              <a:gd name="connsiteY371" fmla="*/ 4314589 h 4876095"/>
              <a:gd name="connsiteX372" fmla="*/ 3668338 w 4421941"/>
              <a:gd name="connsiteY372" fmla="*/ 4298992 h 4876095"/>
              <a:gd name="connsiteX373" fmla="*/ 3674941 w 4421941"/>
              <a:gd name="connsiteY373" fmla="*/ 4258067 h 4876095"/>
              <a:gd name="connsiteX374" fmla="*/ 2570361 w 4421941"/>
              <a:gd name="connsiteY374" fmla="*/ 4255889 h 4876095"/>
              <a:gd name="connsiteX375" fmla="*/ 2566792 w 4421941"/>
              <a:gd name="connsiteY375" fmla="*/ 4304776 h 4876095"/>
              <a:gd name="connsiteX376" fmla="*/ 2569189 w 4421941"/>
              <a:gd name="connsiteY376" fmla="*/ 4362780 h 4876095"/>
              <a:gd name="connsiteX377" fmla="*/ 2568129 w 4421941"/>
              <a:gd name="connsiteY377" fmla="*/ 4380035 h 4876095"/>
              <a:gd name="connsiteX378" fmla="*/ 2567272 w 4421941"/>
              <a:gd name="connsiteY378" fmla="*/ 4381934 h 4876095"/>
              <a:gd name="connsiteX379" fmla="*/ 2564815 w 4421941"/>
              <a:gd name="connsiteY379" fmla="*/ 4385394 h 4876095"/>
              <a:gd name="connsiteX380" fmla="*/ 2561971 w 4421941"/>
              <a:gd name="connsiteY380" fmla="*/ 4336757 h 4876095"/>
              <a:gd name="connsiteX381" fmla="*/ 2561077 w 4421941"/>
              <a:gd name="connsiteY381" fmla="*/ 4300288 h 4876095"/>
              <a:gd name="connsiteX382" fmla="*/ 2560744 w 4421941"/>
              <a:gd name="connsiteY382" fmla="*/ 4294984 h 4876095"/>
              <a:gd name="connsiteX383" fmla="*/ 424208 w 4421941"/>
              <a:gd name="connsiteY383" fmla="*/ 4251918 h 4876095"/>
              <a:gd name="connsiteX384" fmla="*/ 425502 w 4421941"/>
              <a:gd name="connsiteY384" fmla="*/ 4265906 h 4876095"/>
              <a:gd name="connsiteX385" fmla="*/ 426131 w 4421941"/>
              <a:gd name="connsiteY385" fmla="*/ 4274332 h 4876095"/>
              <a:gd name="connsiteX386" fmla="*/ 427292 w 4421941"/>
              <a:gd name="connsiteY386" fmla="*/ 4260214 h 4876095"/>
              <a:gd name="connsiteX387" fmla="*/ 340097 w 4421941"/>
              <a:gd name="connsiteY387" fmla="*/ 4234566 h 4876095"/>
              <a:gd name="connsiteX388" fmla="*/ 335521 w 4421941"/>
              <a:gd name="connsiteY388" fmla="*/ 4242730 h 4876095"/>
              <a:gd name="connsiteX389" fmla="*/ 335155 w 4421941"/>
              <a:gd name="connsiteY389" fmla="*/ 4243983 h 4876095"/>
              <a:gd name="connsiteX390" fmla="*/ 336395 w 4421941"/>
              <a:gd name="connsiteY390" fmla="*/ 4254174 h 4876095"/>
              <a:gd name="connsiteX391" fmla="*/ 337955 w 4421941"/>
              <a:gd name="connsiteY391" fmla="*/ 4249429 h 4876095"/>
              <a:gd name="connsiteX392" fmla="*/ 340097 w 4421941"/>
              <a:gd name="connsiteY392" fmla="*/ 4234566 h 4876095"/>
              <a:gd name="connsiteX393" fmla="*/ 3780265 w 4421941"/>
              <a:gd name="connsiteY393" fmla="*/ 4233979 h 4876095"/>
              <a:gd name="connsiteX394" fmla="*/ 3766880 w 4421941"/>
              <a:gd name="connsiteY394" fmla="*/ 4320436 h 4876095"/>
              <a:gd name="connsiteX395" fmla="*/ 3774241 w 4421941"/>
              <a:gd name="connsiteY395" fmla="*/ 4276233 h 4876095"/>
              <a:gd name="connsiteX396" fmla="*/ 3770315 w 4421941"/>
              <a:gd name="connsiteY396" fmla="*/ 4276285 h 4876095"/>
              <a:gd name="connsiteX397" fmla="*/ 3780265 w 4421941"/>
              <a:gd name="connsiteY397" fmla="*/ 4233979 h 4876095"/>
              <a:gd name="connsiteX398" fmla="*/ 231461 w 4421941"/>
              <a:gd name="connsiteY398" fmla="*/ 4231173 h 4876095"/>
              <a:gd name="connsiteX399" fmla="*/ 229089 w 4421941"/>
              <a:gd name="connsiteY399" fmla="*/ 4241474 h 4876095"/>
              <a:gd name="connsiteX400" fmla="*/ 229918 w 4421941"/>
              <a:gd name="connsiteY400" fmla="*/ 4253216 h 4876095"/>
              <a:gd name="connsiteX401" fmla="*/ 231110 w 4421941"/>
              <a:gd name="connsiteY401" fmla="*/ 4264432 h 4876095"/>
              <a:gd name="connsiteX402" fmla="*/ 235158 w 4421941"/>
              <a:gd name="connsiteY402" fmla="*/ 4245080 h 4876095"/>
              <a:gd name="connsiteX403" fmla="*/ 3020910 w 4421941"/>
              <a:gd name="connsiteY403" fmla="*/ 4216686 h 4876095"/>
              <a:gd name="connsiteX404" fmla="*/ 3020448 w 4421941"/>
              <a:gd name="connsiteY404" fmla="*/ 4255844 h 4876095"/>
              <a:gd name="connsiteX405" fmla="*/ 3020678 w 4421941"/>
              <a:gd name="connsiteY405" fmla="*/ 4257230 h 4876095"/>
              <a:gd name="connsiteX406" fmla="*/ 3024868 w 4421941"/>
              <a:gd name="connsiteY406" fmla="*/ 4237279 h 4876095"/>
              <a:gd name="connsiteX407" fmla="*/ 3023682 w 4421941"/>
              <a:gd name="connsiteY407" fmla="*/ 4223546 h 4876095"/>
              <a:gd name="connsiteX408" fmla="*/ 3020910 w 4421941"/>
              <a:gd name="connsiteY408" fmla="*/ 4216686 h 4876095"/>
              <a:gd name="connsiteX409" fmla="*/ 2480343 w 4421941"/>
              <a:gd name="connsiteY409" fmla="*/ 4216214 h 4876095"/>
              <a:gd name="connsiteX410" fmla="*/ 2480320 w 4421941"/>
              <a:gd name="connsiteY410" fmla="*/ 4217134 h 4876095"/>
              <a:gd name="connsiteX411" fmla="*/ 2476549 w 4421941"/>
              <a:gd name="connsiteY411" fmla="*/ 4267489 h 4876095"/>
              <a:gd name="connsiteX412" fmla="*/ 2475070 w 4421941"/>
              <a:gd name="connsiteY412" fmla="*/ 4273264 h 4876095"/>
              <a:gd name="connsiteX413" fmla="*/ 2473349 w 4421941"/>
              <a:gd name="connsiteY413" fmla="*/ 4275763 h 4876095"/>
              <a:gd name="connsiteX414" fmla="*/ 2470608 w 4421941"/>
              <a:gd name="connsiteY414" fmla="*/ 4270796 h 4876095"/>
              <a:gd name="connsiteX415" fmla="*/ 2469032 w 4421941"/>
              <a:gd name="connsiteY415" fmla="*/ 4260103 h 4876095"/>
              <a:gd name="connsiteX416" fmla="*/ 2683619 w 4421941"/>
              <a:gd name="connsiteY416" fmla="*/ 4213792 h 4876095"/>
              <a:gd name="connsiteX417" fmla="*/ 2683523 w 4421941"/>
              <a:gd name="connsiteY417" fmla="*/ 4219558 h 4876095"/>
              <a:gd name="connsiteX418" fmla="*/ 2675635 w 4421941"/>
              <a:gd name="connsiteY418" fmla="*/ 4272676 h 4876095"/>
              <a:gd name="connsiteX419" fmla="*/ 2672942 w 4421941"/>
              <a:gd name="connsiteY419" fmla="*/ 4268721 h 4876095"/>
              <a:gd name="connsiteX420" fmla="*/ 2672352 w 4421941"/>
              <a:gd name="connsiteY420" fmla="*/ 4266288 h 4876095"/>
              <a:gd name="connsiteX421" fmla="*/ 3236274 w 4421941"/>
              <a:gd name="connsiteY421" fmla="*/ 4210346 h 4876095"/>
              <a:gd name="connsiteX422" fmla="*/ 3234025 w 4421941"/>
              <a:gd name="connsiteY422" fmla="*/ 4211204 h 4876095"/>
              <a:gd name="connsiteX423" fmla="*/ 3233201 w 4421941"/>
              <a:gd name="connsiteY423" fmla="*/ 4217012 h 4876095"/>
              <a:gd name="connsiteX424" fmla="*/ 3233524 w 4421941"/>
              <a:gd name="connsiteY424" fmla="*/ 4218324 h 4876095"/>
              <a:gd name="connsiteX425" fmla="*/ 3234115 w 4421941"/>
              <a:gd name="connsiteY425" fmla="*/ 4217824 h 4876095"/>
              <a:gd name="connsiteX426" fmla="*/ 2461193 w 4421941"/>
              <a:gd name="connsiteY426" fmla="*/ 4208263 h 4876095"/>
              <a:gd name="connsiteX427" fmla="*/ 2461377 w 4421941"/>
              <a:gd name="connsiteY427" fmla="*/ 4220656 h 4876095"/>
              <a:gd name="connsiteX428" fmla="*/ 2461668 w 4421941"/>
              <a:gd name="connsiteY428" fmla="*/ 4229950 h 4876095"/>
              <a:gd name="connsiteX429" fmla="*/ 2459015 w 4421941"/>
              <a:gd name="connsiteY429" fmla="*/ 4238035 h 4876095"/>
              <a:gd name="connsiteX430" fmla="*/ 2451569 w 4421941"/>
              <a:gd name="connsiteY430" fmla="*/ 4243328 h 4876095"/>
              <a:gd name="connsiteX431" fmla="*/ 2459659 w 4421941"/>
              <a:gd name="connsiteY431" fmla="*/ 4212595 h 4876095"/>
              <a:gd name="connsiteX432" fmla="*/ 766631 w 4421941"/>
              <a:gd name="connsiteY432" fmla="*/ 4203623 h 4876095"/>
              <a:gd name="connsiteX433" fmla="*/ 761217 w 4421941"/>
              <a:gd name="connsiteY433" fmla="*/ 4234988 h 4876095"/>
              <a:gd name="connsiteX434" fmla="*/ 755883 w 4421941"/>
              <a:gd name="connsiteY434" fmla="*/ 4266759 h 4876095"/>
              <a:gd name="connsiteX435" fmla="*/ 767902 w 4421941"/>
              <a:gd name="connsiteY435" fmla="*/ 4211125 h 4876095"/>
              <a:gd name="connsiteX436" fmla="*/ 767821 w 4421941"/>
              <a:gd name="connsiteY436" fmla="*/ 4207824 h 4876095"/>
              <a:gd name="connsiteX437" fmla="*/ 767583 w 4421941"/>
              <a:gd name="connsiteY437" fmla="*/ 4206193 h 4876095"/>
              <a:gd name="connsiteX438" fmla="*/ 767506 w 4421941"/>
              <a:gd name="connsiteY438" fmla="*/ 4206530 h 4876095"/>
              <a:gd name="connsiteX439" fmla="*/ 767526 w 4421941"/>
              <a:gd name="connsiteY439" fmla="*/ 4205804 h 4876095"/>
              <a:gd name="connsiteX440" fmla="*/ 767452 w 4421941"/>
              <a:gd name="connsiteY440" fmla="*/ 4205302 h 4876095"/>
              <a:gd name="connsiteX441" fmla="*/ 766631 w 4421941"/>
              <a:gd name="connsiteY441" fmla="*/ 4203623 h 4876095"/>
              <a:gd name="connsiteX442" fmla="*/ 755823 w 4421941"/>
              <a:gd name="connsiteY442" fmla="*/ 4201333 h 4876095"/>
              <a:gd name="connsiteX443" fmla="*/ 756097 w 4421941"/>
              <a:gd name="connsiteY443" fmla="*/ 4210065 h 4876095"/>
              <a:gd name="connsiteX444" fmla="*/ 756847 w 4421941"/>
              <a:gd name="connsiteY444" fmla="*/ 4218776 h 4876095"/>
              <a:gd name="connsiteX445" fmla="*/ 757807 w 4421941"/>
              <a:gd name="connsiteY445" fmla="*/ 4215706 h 4876095"/>
              <a:gd name="connsiteX446" fmla="*/ 755823 w 4421941"/>
              <a:gd name="connsiteY446" fmla="*/ 4201333 h 4876095"/>
              <a:gd name="connsiteX447" fmla="*/ 2524118 w 4421941"/>
              <a:gd name="connsiteY447" fmla="*/ 4193893 h 4876095"/>
              <a:gd name="connsiteX448" fmla="*/ 2527751 w 4421941"/>
              <a:gd name="connsiteY448" fmla="*/ 4196589 h 4876095"/>
              <a:gd name="connsiteX449" fmla="*/ 2521791 w 4421941"/>
              <a:gd name="connsiteY449" fmla="*/ 4199947 h 4876095"/>
              <a:gd name="connsiteX450" fmla="*/ 2524118 w 4421941"/>
              <a:gd name="connsiteY450" fmla="*/ 4193893 h 4876095"/>
              <a:gd name="connsiteX451" fmla="*/ 2425344 w 4421941"/>
              <a:gd name="connsiteY451" fmla="*/ 4191852 h 4876095"/>
              <a:gd name="connsiteX452" fmla="*/ 2427108 w 4421941"/>
              <a:gd name="connsiteY452" fmla="*/ 4196927 h 4876095"/>
              <a:gd name="connsiteX453" fmla="*/ 2426668 w 4421941"/>
              <a:gd name="connsiteY453" fmla="*/ 4196534 h 4876095"/>
              <a:gd name="connsiteX454" fmla="*/ 2426486 w 4421941"/>
              <a:gd name="connsiteY454" fmla="*/ 4197735 h 4876095"/>
              <a:gd name="connsiteX455" fmla="*/ 2422672 w 4421941"/>
              <a:gd name="connsiteY455" fmla="*/ 4199938 h 4876095"/>
              <a:gd name="connsiteX456" fmla="*/ 2425344 w 4421941"/>
              <a:gd name="connsiteY456" fmla="*/ 4191852 h 4876095"/>
              <a:gd name="connsiteX457" fmla="*/ 3056975 w 4421941"/>
              <a:gd name="connsiteY457" fmla="*/ 4191542 h 4876095"/>
              <a:gd name="connsiteX458" fmla="*/ 3057031 w 4421941"/>
              <a:gd name="connsiteY458" fmla="*/ 4191592 h 4876095"/>
              <a:gd name="connsiteX459" fmla="*/ 3058247 w 4421941"/>
              <a:gd name="connsiteY459" fmla="*/ 4192679 h 4876095"/>
              <a:gd name="connsiteX460" fmla="*/ 771017 w 4421941"/>
              <a:gd name="connsiteY460" fmla="*/ 4191236 h 4876095"/>
              <a:gd name="connsiteX461" fmla="*/ 768779 w 4421941"/>
              <a:gd name="connsiteY461" fmla="*/ 4200978 h 4876095"/>
              <a:gd name="connsiteX462" fmla="*/ 769557 w 4421941"/>
              <a:gd name="connsiteY462" fmla="*/ 4200054 h 4876095"/>
              <a:gd name="connsiteX463" fmla="*/ 770317 w 4421941"/>
              <a:gd name="connsiteY463" fmla="*/ 4197314 h 4876095"/>
              <a:gd name="connsiteX464" fmla="*/ 771017 w 4421941"/>
              <a:gd name="connsiteY464" fmla="*/ 4191429 h 4876095"/>
              <a:gd name="connsiteX465" fmla="*/ 2428509 w 4421941"/>
              <a:gd name="connsiteY465" fmla="*/ 4187947 h 4876095"/>
              <a:gd name="connsiteX466" fmla="*/ 2428399 w 4421941"/>
              <a:gd name="connsiteY466" fmla="*/ 4189880 h 4876095"/>
              <a:gd name="connsiteX467" fmla="*/ 2425344 w 4421941"/>
              <a:gd name="connsiteY467" fmla="*/ 4191852 h 4876095"/>
              <a:gd name="connsiteX468" fmla="*/ 2428509 w 4421941"/>
              <a:gd name="connsiteY468" fmla="*/ 4187947 h 4876095"/>
              <a:gd name="connsiteX469" fmla="*/ 768111 w 4421941"/>
              <a:gd name="connsiteY469" fmla="*/ 4179626 h 4876095"/>
              <a:gd name="connsiteX470" fmla="*/ 767784 w 4421941"/>
              <a:gd name="connsiteY470" fmla="*/ 4200236 h 4876095"/>
              <a:gd name="connsiteX471" fmla="*/ 767899 w 4421941"/>
              <a:gd name="connsiteY471" fmla="*/ 4200362 h 4876095"/>
              <a:gd name="connsiteX472" fmla="*/ 769119 w 4421941"/>
              <a:gd name="connsiteY472" fmla="*/ 4189375 h 4876095"/>
              <a:gd name="connsiteX473" fmla="*/ 770080 w 4421941"/>
              <a:gd name="connsiteY473" fmla="*/ 4180575 h 4876095"/>
              <a:gd name="connsiteX474" fmla="*/ 259072 w 4421941"/>
              <a:gd name="connsiteY474" fmla="*/ 4178117 h 4876095"/>
              <a:gd name="connsiteX475" fmla="*/ 247920 w 4421941"/>
              <a:gd name="connsiteY475" fmla="*/ 4231678 h 4876095"/>
              <a:gd name="connsiteX476" fmla="*/ 241437 w 4421941"/>
              <a:gd name="connsiteY476" fmla="*/ 4251224 h 4876095"/>
              <a:gd name="connsiteX477" fmla="*/ 241525 w 4421941"/>
              <a:gd name="connsiteY477" fmla="*/ 4252049 h 4876095"/>
              <a:gd name="connsiteX478" fmla="*/ 242382 w 4421941"/>
              <a:gd name="connsiteY478" fmla="*/ 4263683 h 4876095"/>
              <a:gd name="connsiteX479" fmla="*/ 242325 w 4421941"/>
              <a:gd name="connsiteY479" fmla="*/ 4264516 h 4876095"/>
              <a:gd name="connsiteX480" fmla="*/ 246507 w 4421941"/>
              <a:gd name="connsiteY480" fmla="*/ 4246961 h 4876095"/>
              <a:gd name="connsiteX481" fmla="*/ 260649 w 4421941"/>
              <a:gd name="connsiteY481" fmla="*/ 4189372 h 4876095"/>
              <a:gd name="connsiteX482" fmla="*/ 259098 w 4421941"/>
              <a:gd name="connsiteY482" fmla="*/ 4178254 h 4876095"/>
              <a:gd name="connsiteX483" fmla="*/ 2358098 w 4421941"/>
              <a:gd name="connsiteY483" fmla="*/ 4177754 h 4876095"/>
              <a:gd name="connsiteX484" fmla="*/ 2357885 w 4421941"/>
              <a:gd name="connsiteY484" fmla="*/ 4180857 h 4876095"/>
              <a:gd name="connsiteX485" fmla="*/ 2357250 w 4421941"/>
              <a:gd name="connsiteY485" fmla="*/ 4178049 h 4876095"/>
              <a:gd name="connsiteX486" fmla="*/ 249716 w 4421941"/>
              <a:gd name="connsiteY486" fmla="*/ 4175462 h 4876095"/>
              <a:gd name="connsiteX487" fmla="*/ 245079 w 4421941"/>
              <a:gd name="connsiteY487" fmla="*/ 4181287 h 4876095"/>
              <a:gd name="connsiteX488" fmla="*/ 241016 w 4421941"/>
              <a:gd name="connsiteY488" fmla="*/ 4189690 h 4876095"/>
              <a:gd name="connsiteX489" fmla="*/ 236972 w 4421941"/>
              <a:gd name="connsiteY489" fmla="*/ 4207250 h 4876095"/>
              <a:gd name="connsiteX490" fmla="*/ 238238 w 4421941"/>
              <a:gd name="connsiteY490" fmla="*/ 4220999 h 4876095"/>
              <a:gd name="connsiteX491" fmla="*/ 238895 w 4421941"/>
              <a:gd name="connsiteY491" fmla="*/ 4227206 h 4876095"/>
              <a:gd name="connsiteX492" fmla="*/ 2712807 w 4421941"/>
              <a:gd name="connsiteY492" fmla="*/ 4172705 h 4876095"/>
              <a:gd name="connsiteX493" fmla="*/ 2712865 w 4421941"/>
              <a:gd name="connsiteY493" fmla="*/ 4172756 h 4876095"/>
              <a:gd name="connsiteX494" fmla="*/ 2714035 w 4421941"/>
              <a:gd name="connsiteY494" fmla="*/ 4173773 h 4876095"/>
              <a:gd name="connsiteX495" fmla="*/ 2716547 w 4421941"/>
              <a:gd name="connsiteY495" fmla="*/ 4175958 h 4876095"/>
              <a:gd name="connsiteX496" fmla="*/ 2714210 w 4421941"/>
              <a:gd name="connsiteY496" fmla="*/ 4173925 h 4876095"/>
              <a:gd name="connsiteX497" fmla="*/ 2714035 w 4421941"/>
              <a:gd name="connsiteY497" fmla="*/ 4173773 h 4876095"/>
              <a:gd name="connsiteX498" fmla="*/ 255310 w 4421941"/>
              <a:gd name="connsiteY498" fmla="*/ 4171550 h 4876095"/>
              <a:gd name="connsiteX499" fmla="*/ 252748 w 4421941"/>
              <a:gd name="connsiteY499" fmla="*/ 4172594 h 4876095"/>
              <a:gd name="connsiteX500" fmla="*/ 251037 w 4421941"/>
              <a:gd name="connsiteY500" fmla="*/ 4179905 h 4876095"/>
              <a:gd name="connsiteX501" fmla="*/ 252058 w 4421941"/>
              <a:gd name="connsiteY501" fmla="*/ 4180045 h 4876095"/>
              <a:gd name="connsiteX502" fmla="*/ 3164458 w 4421941"/>
              <a:gd name="connsiteY502" fmla="*/ 4169439 h 4876095"/>
              <a:gd name="connsiteX503" fmla="*/ 3160116 w 4421941"/>
              <a:gd name="connsiteY503" fmla="*/ 4187890 h 4876095"/>
              <a:gd name="connsiteX504" fmla="*/ 3160272 w 4421941"/>
              <a:gd name="connsiteY504" fmla="*/ 4187418 h 4876095"/>
              <a:gd name="connsiteX505" fmla="*/ 3164200 w 4421941"/>
              <a:gd name="connsiteY505" fmla="*/ 4172295 h 4876095"/>
              <a:gd name="connsiteX506" fmla="*/ 422883 w 4421941"/>
              <a:gd name="connsiteY506" fmla="*/ 4148588 h 4876095"/>
              <a:gd name="connsiteX507" fmla="*/ 420937 w 4421941"/>
              <a:gd name="connsiteY507" fmla="*/ 4149553 h 4876095"/>
              <a:gd name="connsiteX508" fmla="*/ 420040 w 4421941"/>
              <a:gd name="connsiteY508" fmla="*/ 4161747 h 4876095"/>
              <a:gd name="connsiteX509" fmla="*/ 421930 w 4421941"/>
              <a:gd name="connsiteY509" fmla="*/ 4152999 h 4876095"/>
              <a:gd name="connsiteX510" fmla="*/ 420937 w 4421941"/>
              <a:gd name="connsiteY510" fmla="*/ 4149553 h 4876095"/>
              <a:gd name="connsiteX511" fmla="*/ 422882 w 4421941"/>
              <a:gd name="connsiteY511" fmla="*/ 4148589 h 4876095"/>
              <a:gd name="connsiteX512" fmla="*/ 3265931 w 4421941"/>
              <a:gd name="connsiteY512" fmla="*/ 4136731 h 4876095"/>
              <a:gd name="connsiteX513" fmla="*/ 3271007 w 4421941"/>
              <a:gd name="connsiteY513" fmla="*/ 4140846 h 4876095"/>
              <a:gd name="connsiteX514" fmla="*/ 3269657 w 4421941"/>
              <a:gd name="connsiteY514" fmla="*/ 4137323 h 4876095"/>
              <a:gd name="connsiteX515" fmla="*/ 3265931 w 4421941"/>
              <a:gd name="connsiteY515" fmla="*/ 4136731 h 4876095"/>
              <a:gd name="connsiteX516" fmla="*/ 774173 w 4421941"/>
              <a:gd name="connsiteY516" fmla="*/ 4125293 h 4876095"/>
              <a:gd name="connsiteX517" fmla="*/ 771526 w 4421941"/>
              <a:gd name="connsiteY517" fmla="*/ 4150727 h 4876095"/>
              <a:gd name="connsiteX518" fmla="*/ 770759 w 4421941"/>
              <a:gd name="connsiteY518" fmla="*/ 4171654 h 4876095"/>
              <a:gd name="connsiteX519" fmla="*/ 770839 w 4421941"/>
              <a:gd name="connsiteY519" fmla="*/ 4172016 h 4876095"/>
              <a:gd name="connsiteX520" fmla="*/ 774165 w 4421941"/>
              <a:gd name="connsiteY520" fmla="*/ 4157489 h 4876095"/>
              <a:gd name="connsiteX521" fmla="*/ 777618 w 4421941"/>
              <a:gd name="connsiteY521" fmla="*/ 4138689 h 4876095"/>
              <a:gd name="connsiteX522" fmla="*/ 777734 w 4421941"/>
              <a:gd name="connsiteY522" fmla="*/ 4136291 h 4876095"/>
              <a:gd name="connsiteX523" fmla="*/ 774173 w 4421941"/>
              <a:gd name="connsiteY523" fmla="*/ 4125293 h 4876095"/>
              <a:gd name="connsiteX524" fmla="*/ 128904 w 4421941"/>
              <a:gd name="connsiteY524" fmla="*/ 4116733 h 4876095"/>
              <a:gd name="connsiteX525" fmla="*/ 128895 w 4421941"/>
              <a:gd name="connsiteY525" fmla="*/ 4116734 h 4876095"/>
              <a:gd name="connsiteX526" fmla="*/ 128962 w 4421941"/>
              <a:gd name="connsiteY526" fmla="*/ 4117308 h 4876095"/>
              <a:gd name="connsiteX527" fmla="*/ 129360 w 4421941"/>
              <a:gd name="connsiteY527" fmla="*/ 4121195 h 4876095"/>
              <a:gd name="connsiteX528" fmla="*/ 129547 w 4421941"/>
              <a:gd name="connsiteY528" fmla="*/ 4122321 h 4876095"/>
              <a:gd name="connsiteX529" fmla="*/ 128962 w 4421941"/>
              <a:gd name="connsiteY529" fmla="*/ 4117308 h 4876095"/>
              <a:gd name="connsiteX530" fmla="*/ 768505 w 4421941"/>
              <a:gd name="connsiteY530" fmla="*/ 4116128 h 4876095"/>
              <a:gd name="connsiteX531" fmla="*/ 762846 w 4421941"/>
              <a:gd name="connsiteY531" fmla="*/ 4139263 h 4876095"/>
              <a:gd name="connsiteX532" fmla="*/ 763843 w 4421941"/>
              <a:gd name="connsiteY532" fmla="*/ 4163226 h 4876095"/>
              <a:gd name="connsiteX533" fmla="*/ 763155 w 4421941"/>
              <a:gd name="connsiteY533" fmla="*/ 4167097 h 4876095"/>
              <a:gd name="connsiteX534" fmla="*/ 764353 w 4421941"/>
              <a:gd name="connsiteY534" fmla="*/ 4166849 h 4876095"/>
              <a:gd name="connsiteX535" fmla="*/ 764545 w 4421941"/>
              <a:gd name="connsiteY535" fmla="*/ 4166137 h 4876095"/>
              <a:gd name="connsiteX536" fmla="*/ 763843 w 4421941"/>
              <a:gd name="connsiteY536" fmla="*/ 4163226 h 4876095"/>
              <a:gd name="connsiteX537" fmla="*/ 769736 w 4421941"/>
              <a:gd name="connsiteY537" fmla="*/ 4121696 h 4876095"/>
              <a:gd name="connsiteX538" fmla="*/ 768505 w 4421941"/>
              <a:gd name="connsiteY538" fmla="*/ 4116128 h 4876095"/>
              <a:gd name="connsiteX539" fmla="*/ 2687631 w 4421941"/>
              <a:gd name="connsiteY539" fmla="*/ 4111030 h 4876095"/>
              <a:gd name="connsiteX540" fmla="*/ 2686808 w 4421941"/>
              <a:gd name="connsiteY540" fmla="*/ 4116838 h 4876095"/>
              <a:gd name="connsiteX541" fmla="*/ 2689616 w 4421941"/>
              <a:gd name="connsiteY541" fmla="*/ 4119436 h 4876095"/>
              <a:gd name="connsiteX542" fmla="*/ 2691149 w 4421941"/>
              <a:gd name="connsiteY542" fmla="*/ 4115271 h 4876095"/>
              <a:gd name="connsiteX543" fmla="*/ 2691336 w 4421941"/>
              <a:gd name="connsiteY543" fmla="*/ 4111253 h 4876095"/>
              <a:gd name="connsiteX544" fmla="*/ 2687631 w 4421941"/>
              <a:gd name="connsiteY544" fmla="*/ 4111030 h 4876095"/>
              <a:gd name="connsiteX545" fmla="*/ 1122600 w 4421941"/>
              <a:gd name="connsiteY545" fmla="*/ 4101214 h 4876095"/>
              <a:gd name="connsiteX546" fmla="*/ 1124575 w 4421941"/>
              <a:gd name="connsiteY546" fmla="*/ 4102049 h 4876095"/>
              <a:gd name="connsiteX547" fmla="*/ 1125803 w 4421941"/>
              <a:gd name="connsiteY547" fmla="*/ 4103812 h 4876095"/>
              <a:gd name="connsiteX548" fmla="*/ 1122600 w 4421941"/>
              <a:gd name="connsiteY548" fmla="*/ 4101214 h 4876095"/>
              <a:gd name="connsiteX549" fmla="*/ 3279475 w 4421941"/>
              <a:gd name="connsiteY549" fmla="*/ 4098002 h 4876095"/>
              <a:gd name="connsiteX550" fmla="*/ 3277894 w 4421941"/>
              <a:gd name="connsiteY550" fmla="*/ 4101928 h 4876095"/>
              <a:gd name="connsiteX551" fmla="*/ 3276814 w 4421941"/>
              <a:gd name="connsiteY551" fmla="*/ 4104721 h 4876095"/>
              <a:gd name="connsiteX552" fmla="*/ 3276024 w 4421941"/>
              <a:gd name="connsiteY552" fmla="*/ 4114702 h 4876095"/>
              <a:gd name="connsiteX553" fmla="*/ 3278329 w 4421941"/>
              <a:gd name="connsiteY553" fmla="*/ 4106488 h 4876095"/>
              <a:gd name="connsiteX554" fmla="*/ 2719537 w 4421941"/>
              <a:gd name="connsiteY554" fmla="*/ 4036556 h 4876095"/>
              <a:gd name="connsiteX555" fmla="*/ 2724614 w 4421941"/>
              <a:gd name="connsiteY555" fmla="*/ 4040671 h 4876095"/>
              <a:gd name="connsiteX556" fmla="*/ 2723264 w 4421941"/>
              <a:gd name="connsiteY556" fmla="*/ 4037147 h 4876095"/>
              <a:gd name="connsiteX557" fmla="*/ 2719537 w 4421941"/>
              <a:gd name="connsiteY557" fmla="*/ 4036556 h 4876095"/>
              <a:gd name="connsiteX558" fmla="*/ 1168139 w 4421941"/>
              <a:gd name="connsiteY558" fmla="*/ 3979387 h 4876095"/>
              <a:gd name="connsiteX559" fmla="*/ 1169012 w 4421941"/>
              <a:gd name="connsiteY559" fmla="*/ 3991064 h 4876095"/>
              <a:gd name="connsiteX560" fmla="*/ 1163811 w 4421941"/>
              <a:gd name="connsiteY560" fmla="*/ 4076285 h 4876095"/>
              <a:gd name="connsiteX561" fmla="*/ 1145570 w 4421941"/>
              <a:gd name="connsiteY561" fmla="*/ 4180495 h 4876095"/>
              <a:gd name="connsiteX562" fmla="*/ 1155181 w 4421941"/>
              <a:gd name="connsiteY562" fmla="*/ 4114829 h 4876095"/>
              <a:gd name="connsiteX563" fmla="*/ 1163119 w 4421941"/>
              <a:gd name="connsiteY563" fmla="*/ 4032593 h 4876095"/>
              <a:gd name="connsiteX564" fmla="*/ 1166329 w 4421941"/>
              <a:gd name="connsiteY564" fmla="*/ 3984800 h 4876095"/>
              <a:gd name="connsiteX565" fmla="*/ 1168139 w 4421941"/>
              <a:gd name="connsiteY565" fmla="*/ 3979387 h 4876095"/>
              <a:gd name="connsiteX566" fmla="*/ 1151256 w 4421941"/>
              <a:gd name="connsiteY566" fmla="*/ 3953511 h 4876095"/>
              <a:gd name="connsiteX567" fmla="*/ 1153212 w 4421941"/>
              <a:gd name="connsiteY567" fmla="*/ 3982337 h 4876095"/>
              <a:gd name="connsiteX568" fmla="*/ 1145460 w 4421941"/>
              <a:gd name="connsiteY568" fmla="*/ 4066970 h 4876095"/>
              <a:gd name="connsiteX569" fmla="*/ 1130820 w 4421941"/>
              <a:gd name="connsiteY569" fmla="*/ 4181769 h 4876095"/>
              <a:gd name="connsiteX570" fmla="*/ 1120705 w 4421941"/>
              <a:gd name="connsiteY570" fmla="*/ 4233472 h 4876095"/>
              <a:gd name="connsiteX571" fmla="*/ 1112375 w 4421941"/>
              <a:gd name="connsiteY571" fmla="*/ 4269759 h 4876095"/>
              <a:gd name="connsiteX572" fmla="*/ 1112476 w 4421941"/>
              <a:gd name="connsiteY572" fmla="*/ 4266231 h 4876095"/>
              <a:gd name="connsiteX573" fmla="*/ 1115570 w 4421941"/>
              <a:gd name="connsiteY573" fmla="*/ 4238135 h 4876095"/>
              <a:gd name="connsiteX574" fmla="*/ 1115675 w 4421941"/>
              <a:gd name="connsiteY574" fmla="*/ 4235391 h 4876095"/>
              <a:gd name="connsiteX575" fmla="*/ 1119034 w 4421941"/>
              <a:gd name="connsiteY575" fmla="*/ 4220717 h 4876095"/>
              <a:gd name="connsiteX576" fmla="*/ 1127822 w 4421941"/>
              <a:gd name="connsiteY576" fmla="*/ 4172870 h 4876095"/>
              <a:gd name="connsiteX577" fmla="*/ 1147296 w 4421941"/>
              <a:gd name="connsiteY577" fmla="*/ 3964943 h 4876095"/>
              <a:gd name="connsiteX578" fmla="*/ 1151256 w 4421941"/>
              <a:gd name="connsiteY578" fmla="*/ 3953511 h 4876095"/>
              <a:gd name="connsiteX579" fmla="*/ 2746656 w 4421941"/>
              <a:gd name="connsiteY579" fmla="*/ 3914498 h 4876095"/>
              <a:gd name="connsiteX580" fmla="*/ 2738080 w 4421941"/>
              <a:gd name="connsiteY580" fmla="*/ 3964193 h 4876095"/>
              <a:gd name="connsiteX581" fmla="*/ 2729630 w 4421941"/>
              <a:gd name="connsiteY581" fmla="*/ 4014527 h 4876095"/>
              <a:gd name="connsiteX582" fmla="*/ 2748671 w 4421941"/>
              <a:gd name="connsiteY582" fmla="*/ 3926382 h 4876095"/>
              <a:gd name="connsiteX583" fmla="*/ 2746656 w 4421941"/>
              <a:gd name="connsiteY583" fmla="*/ 3914498 h 4876095"/>
              <a:gd name="connsiteX584" fmla="*/ 2729535 w 4421941"/>
              <a:gd name="connsiteY584" fmla="*/ 3910868 h 4876095"/>
              <a:gd name="connsiteX585" fmla="*/ 2729967 w 4421941"/>
              <a:gd name="connsiteY585" fmla="*/ 3924704 h 4876095"/>
              <a:gd name="connsiteX586" fmla="*/ 2731155 w 4421941"/>
              <a:gd name="connsiteY586" fmla="*/ 3938506 h 4876095"/>
              <a:gd name="connsiteX587" fmla="*/ 2732677 w 4421941"/>
              <a:gd name="connsiteY587" fmla="*/ 3933640 h 4876095"/>
              <a:gd name="connsiteX588" fmla="*/ 2729535 w 4421941"/>
              <a:gd name="connsiteY588" fmla="*/ 3910868 h 4876095"/>
              <a:gd name="connsiteX589" fmla="*/ 2749003 w 4421941"/>
              <a:gd name="connsiteY589" fmla="*/ 3876480 h 4876095"/>
              <a:gd name="connsiteX590" fmla="*/ 2749823 w 4421941"/>
              <a:gd name="connsiteY590" fmla="*/ 3910593 h 4876095"/>
              <a:gd name="connsiteX591" fmla="*/ 2751293 w 4421941"/>
              <a:gd name="connsiteY591" fmla="*/ 3908842 h 4876095"/>
              <a:gd name="connsiteX592" fmla="*/ 2752497 w 4421941"/>
              <a:gd name="connsiteY592" fmla="*/ 3904501 h 4876095"/>
              <a:gd name="connsiteX593" fmla="*/ 2749003 w 4421941"/>
              <a:gd name="connsiteY593" fmla="*/ 3876480 h 4876095"/>
              <a:gd name="connsiteX594" fmla="*/ 3857028 w 4421941"/>
              <a:gd name="connsiteY594" fmla="*/ 3852419 h 4876095"/>
              <a:gd name="connsiteX595" fmla="*/ 3860159 w 4421941"/>
              <a:gd name="connsiteY595" fmla="*/ 3853746 h 4876095"/>
              <a:gd name="connsiteX596" fmla="*/ 3862104 w 4421941"/>
              <a:gd name="connsiteY596" fmla="*/ 3856535 h 4876095"/>
              <a:gd name="connsiteX597" fmla="*/ 3857028 w 4421941"/>
              <a:gd name="connsiteY597" fmla="*/ 3852419 h 4876095"/>
              <a:gd name="connsiteX598" fmla="*/ 3863958 w 4421941"/>
              <a:gd name="connsiteY598" fmla="*/ 3794379 h 4876095"/>
              <a:gd name="connsiteX599" fmla="*/ 3860523 w 4421941"/>
              <a:gd name="connsiteY599" fmla="*/ 3838528 h 4876095"/>
              <a:gd name="connsiteX600" fmla="*/ 3863958 w 4421941"/>
              <a:gd name="connsiteY600" fmla="*/ 3794379 h 4876095"/>
              <a:gd name="connsiteX601" fmla="*/ 2758606 w 4421941"/>
              <a:gd name="connsiteY601" fmla="*/ 3790394 h 4876095"/>
              <a:gd name="connsiteX602" fmla="*/ 2754412 w 4421941"/>
              <a:gd name="connsiteY602" fmla="*/ 3830692 h 4876095"/>
              <a:gd name="connsiteX603" fmla="*/ 2755601 w 4421941"/>
              <a:gd name="connsiteY603" fmla="*/ 3868342 h 4876095"/>
              <a:gd name="connsiteX604" fmla="*/ 2756947 w 4421941"/>
              <a:gd name="connsiteY604" fmla="*/ 3865294 h 4876095"/>
              <a:gd name="connsiteX605" fmla="*/ 2758606 w 4421941"/>
              <a:gd name="connsiteY605" fmla="*/ 3790394 h 4876095"/>
              <a:gd name="connsiteX606" fmla="*/ 2749628 w 4421941"/>
              <a:gd name="connsiteY606" fmla="*/ 3775874 h 4876095"/>
              <a:gd name="connsiteX607" fmla="*/ 2740660 w 4421941"/>
              <a:gd name="connsiteY607" fmla="*/ 3812530 h 4876095"/>
              <a:gd name="connsiteX608" fmla="*/ 2742239 w 4421941"/>
              <a:gd name="connsiteY608" fmla="*/ 3850496 h 4876095"/>
              <a:gd name="connsiteX609" fmla="*/ 2741152 w 4421941"/>
              <a:gd name="connsiteY609" fmla="*/ 3856627 h 4876095"/>
              <a:gd name="connsiteX610" fmla="*/ 2743048 w 4421941"/>
              <a:gd name="connsiteY610" fmla="*/ 3856234 h 4876095"/>
              <a:gd name="connsiteX611" fmla="*/ 2743354 w 4421941"/>
              <a:gd name="connsiteY611" fmla="*/ 3855109 h 4876095"/>
              <a:gd name="connsiteX612" fmla="*/ 2742239 w 4421941"/>
              <a:gd name="connsiteY612" fmla="*/ 3850496 h 4876095"/>
              <a:gd name="connsiteX613" fmla="*/ 2751577 w 4421941"/>
              <a:gd name="connsiteY613" fmla="*/ 3784696 h 4876095"/>
              <a:gd name="connsiteX614" fmla="*/ 2749628 w 4421941"/>
              <a:gd name="connsiteY614" fmla="*/ 3775874 h 4876095"/>
              <a:gd name="connsiteX615" fmla="*/ 2523666 w 4421941"/>
              <a:gd name="connsiteY615" fmla="*/ 3773626 h 4876095"/>
              <a:gd name="connsiteX616" fmla="*/ 2507403 w 4421941"/>
              <a:gd name="connsiteY616" fmla="*/ 3857547 h 4876095"/>
              <a:gd name="connsiteX617" fmla="*/ 2510380 w 4421941"/>
              <a:gd name="connsiteY617" fmla="*/ 3879129 h 4876095"/>
              <a:gd name="connsiteX618" fmla="*/ 2512151 w 4421941"/>
              <a:gd name="connsiteY618" fmla="*/ 3871646 h 4876095"/>
              <a:gd name="connsiteX619" fmla="*/ 2523666 w 4421941"/>
              <a:gd name="connsiteY619" fmla="*/ 3773626 h 4876095"/>
              <a:gd name="connsiteX620" fmla="*/ 2448028 w 4421941"/>
              <a:gd name="connsiteY620" fmla="*/ 3752762 h 4876095"/>
              <a:gd name="connsiteX621" fmla="*/ 2453105 w 4421941"/>
              <a:gd name="connsiteY621" fmla="*/ 3756876 h 4876095"/>
              <a:gd name="connsiteX622" fmla="*/ 2451159 w 4421941"/>
              <a:gd name="connsiteY622" fmla="*/ 3754086 h 4876095"/>
              <a:gd name="connsiteX623" fmla="*/ 2448028 w 4421941"/>
              <a:gd name="connsiteY623" fmla="*/ 3752762 h 4876095"/>
              <a:gd name="connsiteX624" fmla="*/ 1211033 w 4421941"/>
              <a:gd name="connsiteY624" fmla="*/ 3743742 h 4876095"/>
              <a:gd name="connsiteX625" fmla="*/ 1213514 w 4421941"/>
              <a:gd name="connsiteY625" fmla="*/ 3746222 h 4876095"/>
              <a:gd name="connsiteX626" fmla="*/ 1209144 w 4421941"/>
              <a:gd name="connsiteY626" fmla="*/ 3745062 h 4876095"/>
              <a:gd name="connsiteX627" fmla="*/ 1211033 w 4421941"/>
              <a:gd name="connsiteY627" fmla="*/ 3743742 h 4876095"/>
              <a:gd name="connsiteX628" fmla="*/ 2526013 w 4421941"/>
              <a:gd name="connsiteY628" fmla="*/ 3735605 h 4876095"/>
              <a:gd name="connsiteX629" fmla="*/ 2524164 w 4421941"/>
              <a:gd name="connsiteY629" fmla="*/ 3757843 h 4876095"/>
              <a:gd name="connsiteX630" fmla="*/ 2526800 w 4421941"/>
              <a:gd name="connsiteY630" fmla="*/ 3752934 h 4876095"/>
              <a:gd name="connsiteX631" fmla="*/ 2527586 w 4421941"/>
              <a:gd name="connsiteY631" fmla="*/ 3747536 h 4876095"/>
              <a:gd name="connsiteX632" fmla="*/ 2526013 w 4421941"/>
              <a:gd name="connsiteY632" fmla="*/ 3735605 h 4876095"/>
              <a:gd name="connsiteX633" fmla="*/ 2454958 w 4421941"/>
              <a:gd name="connsiteY633" fmla="*/ 3694719 h 4876095"/>
              <a:gd name="connsiteX634" fmla="*/ 2451524 w 4421941"/>
              <a:gd name="connsiteY634" fmla="*/ 3738869 h 4876095"/>
              <a:gd name="connsiteX635" fmla="*/ 2454958 w 4421941"/>
              <a:gd name="connsiteY635" fmla="*/ 3694719 h 4876095"/>
              <a:gd name="connsiteX636" fmla="*/ 2675353 w 4421941"/>
              <a:gd name="connsiteY636" fmla="*/ 3616075 h 4876095"/>
              <a:gd name="connsiteX637" fmla="*/ 2673769 w 4421941"/>
              <a:gd name="connsiteY637" fmla="*/ 3618028 h 4876095"/>
              <a:gd name="connsiteX638" fmla="*/ 2668750 w 4421941"/>
              <a:gd name="connsiteY638" fmla="*/ 3664133 h 4876095"/>
              <a:gd name="connsiteX639" fmla="*/ 2634035 w 4421941"/>
              <a:gd name="connsiteY639" fmla="*/ 3963993 h 4876095"/>
              <a:gd name="connsiteX640" fmla="*/ 2633330 w 4421941"/>
              <a:gd name="connsiteY640" fmla="*/ 3987092 h 4876095"/>
              <a:gd name="connsiteX641" fmla="*/ 2635120 w 4421941"/>
              <a:gd name="connsiteY641" fmla="*/ 3977823 h 4876095"/>
              <a:gd name="connsiteX642" fmla="*/ 2671849 w 4421941"/>
              <a:gd name="connsiteY642" fmla="*/ 3709803 h 4876095"/>
              <a:gd name="connsiteX643" fmla="*/ 2675353 w 4421941"/>
              <a:gd name="connsiteY643" fmla="*/ 3616075 h 4876095"/>
              <a:gd name="connsiteX644" fmla="*/ 1156124 w 4421941"/>
              <a:gd name="connsiteY644" fmla="*/ 3495043 h 4876095"/>
              <a:gd name="connsiteX645" fmla="*/ 1157900 w 4421941"/>
              <a:gd name="connsiteY645" fmla="*/ 3499719 h 4876095"/>
              <a:gd name="connsiteX646" fmla="*/ 1156162 w 4421941"/>
              <a:gd name="connsiteY646" fmla="*/ 3501546 h 4876095"/>
              <a:gd name="connsiteX647" fmla="*/ 1156124 w 4421941"/>
              <a:gd name="connsiteY647" fmla="*/ 3495043 h 4876095"/>
              <a:gd name="connsiteX648" fmla="*/ 2073091 w 4421941"/>
              <a:gd name="connsiteY648" fmla="*/ 3297487 h 4876095"/>
              <a:gd name="connsiteX649" fmla="*/ 2098317 w 4421941"/>
              <a:gd name="connsiteY649" fmla="*/ 3328114 h 4876095"/>
              <a:gd name="connsiteX650" fmla="*/ 2100125 w 4421941"/>
              <a:gd name="connsiteY650" fmla="*/ 3332445 h 4876095"/>
              <a:gd name="connsiteX651" fmla="*/ 2101897 w 4421941"/>
              <a:gd name="connsiteY651" fmla="*/ 3337714 h 4876095"/>
              <a:gd name="connsiteX652" fmla="*/ 2088753 w 4421941"/>
              <a:gd name="connsiteY652" fmla="*/ 3323675 h 4876095"/>
              <a:gd name="connsiteX653" fmla="*/ 2076771 w 4421941"/>
              <a:gd name="connsiteY653" fmla="*/ 3309759 h 4876095"/>
              <a:gd name="connsiteX654" fmla="*/ 2074421 w 4421941"/>
              <a:gd name="connsiteY654" fmla="*/ 3301236 h 4876095"/>
              <a:gd name="connsiteX655" fmla="*/ 3997136 w 4421941"/>
              <a:gd name="connsiteY655" fmla="*/ 3286060 h 4876095"/>
              <a:gd name="connsiteX656" fmla="*/ 4001069 w 4421941"/>
              <a:gd name="connsiteY656" fmla="*/ 3289991 h 4876095"/>
              <a:gd name="connsiteX657" fmla="*/ 3994145 w 4421941"/>
              <a:gd name="connsiteY657" fmla="*/ 3288154 h 4876095"/>
              <a:gd name="connsiteX658" fmla="*/ 3997136 w 4421941"/>
              <a:gd name="connsiteY658" fmla="*/ 3286060 h 4876095"/>
              <a:gd name="connsiteX659" fmla="*/ 3904819 w 4421941"/>
              <a:gd name="connsiteY659" fmla="*/ 3279670 h 4876095"/>
              <a:gd name="connsiteX660" fmla="*/ 3903609 w 4421941"/>
              <a:gd name="connsiteY660" fmla="*/ 3296037 h 4876095"/>
              <a:gd name="connsiteX661" fmla="*/ 3905792 w 4421941"/>
              <a:gd name="connsiteY661" fmla="*/ 3285515 h 4876095"/>
              <a:gd name="connsiteX662" fmla="*/ 1803885 w 4421941"/>
              <a:gd name="connsiteY662" fmla="*/ 3263657 h 4876095"/>
              <a:gd name="connsiteX663" fmla="*/ 1805014 w 4421941"/>
              <a:gd name="connsiteY663" fmla="*/ 3265263 h 4876095"/>
              <a:gd name="connsiteX664" fmla="*/ 1803588 w 4421941"/>
              <a:gd name="connsiteY664" fmla="*/ 3264139 h 4876095"/>
              <a:gd name="connsiteX665" fmla="*/ 1842459 w 4421941"/>
              <a:gd name="connsiteY665" fmla="*/ 3243839 h 4876095"/>
              <a:gd name="connsiteX666" fmla="*/ 1845342 w 4421941"/>
              <a:gd name="connsiteY666" fmla="*/ 3245625 h 4876095"/>
              <a:gd name="connsiteX667" fmla="*/ 1844968 w 4421941"/>
              <a:gd name="connsiteY667" fmla="*/ 3245608 h 4876095"/>
              <a:gd name="connsiteX668" fmla="*/ 1845358 w 4421941"/>
              <a:gd name="connsiteY668" fmla="*/ 3246269 h 4876095"/>
              <a:gd name="connsiteX669" fmla="*/ 1844364 w 4421941"/>
              <a:gd name="connsiteY669" fmla="*/ 3248864 h 4876095"/>
              <a:gd name="connsiteX670" fmla="*/ 1842459 w 4421941"/>
              <a:gd name="connsiteY670" fmla="*/ 3243839 h 4876095"/>
              <a:gd name="connsiteX671" fmla="*/ 1842459 w 4421941"/>
              <a:gd name="connsiteY671" fmla="*/ 3240665 h 4876095"/>
              <a:gd name="connsiteX672" fmla="*/ 1843173 w 4421941"/>
              <a:gd name="connsiteY672" fmla="*/ 3241656 h 4876095"/>
              <a:gd name="connsiteX673" fmla="*/ 1842459 w 4421941"/>
              <a:gd name="connsiteY673" fmla="*/ 3243839 h 4876095"/>
              <a:gd name="connsiteX674" fmla="*/ 1842459 w 4421941"/>
              <a:gd name="connsiteY674" fmla="*/ 3240665 h 4876095"/>
              <a:gd name="connsiteX675" fmla="*/ 1866559 w 4421941"/>
              <a:gd name="connsiteY675" fmla="*/ 3237634 h 4876095"/>
              <a:gd name="connsiteX676" fmla="*/ 1871574 w 4421941"/>
              <a:gd name="connsiteY676" fmla="*/ 3243637 h 4876095"/>
              <a:gd name="connsiteX677" fmla="*/ 1875413 w 4421941"/>
              <a:gd name="connsiteY677" fmla="*/ 3248078 h 4876095"/>
              <a:gd name="connsiteX678" fmla="*/ 1877324 w 4421941"/>
              <a:gd name="connsiteY678" fmla="*/ 3253096 h 4876095"/>
              <a:gd name="connsiteX679" fmla="*/ 1875778 w 4421941"/>
              <a:gd name="connsiteY679" fmla="*/ 3258651 h 4876095"/>
              <a:gd name="connsiteX680" fmla="*/ 1867528 w 4421941"/>
              <a:gd name="connsiteY680" fmla="*/ 3240367 h 4876095"/>
              <a:gd name="connsiteX681" fmla="*/ 1879107 w 4421941"/>
              <a:gd name="connsiteY681" fmla="*/ 3233919 h 4876095"/>
              <a:gd name="connsiteX682" fmla="*/ 1879462 w 4421941"/>
              <a:gd name="connsiteY682" fmla="*/ 3234379 h 4876095"/>
              <a:gd name="connsiteX683" fmla="*/ 1897629 w 4421941"/>
              <a:gd name="connsiteY683" fmla="*/ 3260567 h 4876095"/>
              <a:gd name="connsiteX684" fmla="*/ 1899201 w 4421941"/>
              <a:gd name="connsiteY684" fmla="*/ 3263986 h 4876095"/>
              <a:gd name="connsiteX685" fmla="*/ 1899350 w 4421941"/>
              <a:gd name="connsiteY685" fmla="*/ 3265895 h 4876095"/>
              <a:gd name="connsiteX686" fmla="*/ 1896031 w 4421941"/>
              <a:gd name="connsiteY686" fmla="*/ 3264551 h 4876095"/>
              <a:gd name="connsiteX687" fmla="*/ 1891007 w 4421941"/>
              <a:gd name="connsiteY687" fmla="*/ 3259934 h 4876095"/>
              <a:gd name="connsiteX688" fmla="*/ 2112156 w 4421941"/>
              <a:gd name="connsiteY688" fmla="*/ 3221684 h 4876095"/>
              <a:gd name="connsiteX689" fmla="*/ 2121122 w 4421941"/>
              <a:gd name="connsiteY689" fmla="*/ 3229244 h 4876095"/>
              <a:gd name="connsiteX690" fmla="*/ 2122493 w 4421941"/>
              <a:gd name="connsiteY690" fmla="*/ 3232463 h 4876095"/>
              <a:gd name="connsiteX691" fmla="*/ 2112156 w 4421941"/>
              <a:gd name="connsiteY691" fmla="*/ 3221684 h 4876095"/>
              <a:gd name="connsiteX692" fmla="*/ 1939013 w 4421941"/>
              <a:gd name="connsiteY692" fmla="*/ 3217588 h 4876095"/>
              <a:gd name="connsiteX693" fmla="*/ 1956697 w 4421941"/>
              <a:gd name="connsiteY693" fmla="*/ 3242975 h 4876095"/>
              <a:gd name="connsiteX694" fmla="*/ 1980928 w 4421941"/>
              <a:gd name="connsiteY694" fmla="*/ 3270461 h 4876095"/>
              <a:gd name="connsiteX695" fmla="*/ 1987267 w 4421941"/>
              <a:gd name="connsiteY695" fmla="*/ 3279342 h 4876095"/>
              <a:gd name="connsiteX696" fmla="*/ 1987602 w 4421941"/>
              <a:gd name="connsiteY696" fmla="*/ 3280613 h 4876095"/>
              <a:gd name="connsiteX697" fmla="*/ 1987773 w 4421941"/>
              <a:gd name="connsiteY697" fmla="*/ 3283285 h 4876095"/>
              <a:gd name="connsiteX698" fmla="*/ 1967044 w 4421941"/>
              <a:gd name="connsiteY698" fmla="*/ 3260570 h 4876095"/>
              <a:gd name="connsiteX699" fmla="*/ 1952110 w 4421941"/>
              <a:gd name="connsiteY699" fmla="*/ 3243047 h 4876095"/>
              <a:gd name="connsiteX700" fmla="*/ 1949839 w 4421941"/>
              <a:gd name="connsiteY700" fmla="*/ 3240580 h 4876095"/>
              <a:gd name="connsiteX701" fmla="*/ 1894550 w 4421941"/>
              <a:gd name="connsiteY701" fmla="*/ 3205453 h 4876095"/>
              <a:gd name="connsiteX702" fmla="*/ 1892963 w 4421941"/>
              <a:gd name="connsiteY702" fmla="*/ 3209469 h 4876095"/>
              <a:gd name="connsiteX703" fmla="*/ 1891696 w 4421941"/>
              <a:gd name="connsiteY703" fmla="*/ 3205575 h 4876095"/>
              <a:gd name="connsiteX704" fmla="*/ 1894550 w 4421941"/>
              <a:gd name="connsiteY704" fmla="*/ 3205453 h 4876095"/>
              <a:gd name="connsiteX705" fmla="*/ 2004689 w 4421941"/>
              <a:gd name="connsiteY705" fmla="*/ 3204980 h 4876095"/>
              <a:gd name="connsiteX706" fmla="*/ 2011250 w 4421941"/>
              <a:gd name="connsiteY706" fmla="*/ 3212648 h 4876095"/>
              <a:gd name="connsiteX707" fmla="*/ 2037032 w 4421941"/>
              <a:gd name="connsiteY707" fmla="*/ 3251915 h 4876095"/>
              <a:gd name="connsiteX708" fmla="*/ 2051273 w 4421941"/>
              <a:gd name="connsiteY708" fmla="*/ 3270026 h 4876095"/>
              <a:gd name="connsiteX709" fmla="*/ 2050721 w 4421941"/>
              <a:gd name="connsiteY709" fmla="*/ 3269933 h 4876095"/>
              <a:gd name="connsiteX710" fmla="*/ 2054748 w 4421941"/>
              <a:gd name="connsiteY710" fmla="*/ 3281662 h 4876095"/>
              <a:gd name="connsiteX711" fmla="*/ 2056333 w 4421941"/>
              <a:gd name="connsiteY711" fmla="*/ 3286017 h 4876095"/>
              <a:gd name="connsiteX712" fmla="*/ 2051580 w 4421941"/>
              <a:gd name="connsiteY712" fmla="*/ 3280498 h 4876095"/>
              <a:gd name="connsiteX713" fmla="*/ 2021703 w 4421941"/>
              <a:gd name="connsiteY713" fmla="*/ 3243561 h 4876095"/>
              <a:gd name="connsiteX714" fmla="*/ 2015181 w 4421941"/>
              <a:gd name="connsiteY714" fmla="*/ 3226746 h 4876095"/>
              <a:gd name="connsiteX715" fmla="*/ 2211972 w 4421941"/>
              <a:gd name="connsiteY715" fmla="*/ 3197410 h 4876095"/>
              <a:gd name="connsiteX716" fmla="*/ 2213443 w 4421941"/>
              <a:gd name="connsiteY716" fmla="*/ 3198599 h 4876095"/>
              <a:gd name="connsiteX717" fmla="*/ 2214533 w 4421941"/>
              <a:gd name="connsiteY717" fmla="*/ 3199609 h 4876095"/>
              <a:gd name="connsiteX718" fmla="*/ 2216187 w 4421941"/>
              <a:gd name="connsiteY718" fmla="*/ 3202366 h 4876095"/>
              <a:gd name="connsiteX719" fmla="*/ 2211972 w 4421941"/>
              <a:gd name="connsiteY719" fmla="*/ 3197410 h 4876095"/>
              <a:gd name="connsiteX720" fmla="*/ 2588136 w 4421941"/>
              <a:gd name="connsiteY720" fmla="*/ 3186401 h 4876095"/>
              <a:gd name="connsiteX721" fmla="*/ 2585145 w 4421941"/>
              <a:gd name="connsiteY721" fmla="*/ 3188494 h 4876095"/>
              <a:gd name="connsiteX722" fmla="*/ 2592070 w 4421941"/>
              <a:gd name="connsiteY722" fmla="*/ 3190333 h 4876095"/>
              <a:gd name="connsiteX723" fmla="*/ 2588136 w 4421941"/>
              <a:gd name="connsiteY723" fmla="*/ 3186401 h 4876095"/>
              <a:gd name="connsiteX724" fmla="*/ 2339104 w 4421941"/>
              <a:gd name="connsiteY724" fmla="*/ 3173231 h 4876095"/>
              <a:gd name="connsiteX725" fmla="*/ 2340108 w 4421941"/>
              <a:gd name="connsiteY725" fmla="*/ 3174405 h 4876095"/>
              <a:gd name="connsiteX726" fmla="*/ 2342242 w 4421941"/>
              <a:gd name="connsiteY726" fmla="*/ 3179831 h 4876095"/>
              <a:gd name="connsiteX727" fmla="*/ 1977806 w 4421941"/>
              <a:gd name="connsiteY727" fmla="*/ 3151928 h 4876095"/>
              <a:gd name="connsiteX728" fmla="*/ 1980051 w 4421941"/>
              <a:gd name="connsiteY728" fmla="*/ 3154794 h 4876095"/>
              <a:gd name="connsiteX729" fmla="*/ 1997298 w 4421941"/>
              <a:gd name="connsiteY729" fmla="*/ 3183972 h 4876095"/>
              <a:gd name="connsiteX730" fmla="*/ 1994407 w 4421941"/>
              <a:gd name="connsiteY730" fmla="*/ 3183104 h 4876095"/>
              <a:gd name="connsiteX731" fmla="*/ 1993150 w 4421941"/>
              <a:gd name="connsiteY731" fmla="*/ 3182144 h 4876095"/>
              <a:gd name="connsiteX732" fmla="*/ 2380795 w 4421941"/>
              <a:gd name="connsiteY732" fmla="*/ 3129405 h 4876095"/>
              <a:gd name="connsiteX733" fmla="*/ 2406020 w 4421941"/>
              <a:gd name="connsiteY733" fmla="*/ 3160032 h 4876095"/>
              <a:gd name="connsiteX734" fmla="*/ 2407829 w 4421941"/>
              <a:gd name="connsiteY734" fmla="*/ 3164363 h 4876095"/>
              <a:gd name="connsiteX735" fmla="*/ 2409601 w 4421941"/>
              <a:gd name="connsiteY735" fmla="*/ 3169633 h 4876095"/>
              <a:gd name="connsiteX736" fmla="*/ 2396457 w 4421941"/>
              <a:gd name="connsiteY736" fmla="*/ 3155593 h 4876095"/>
              <a:gd name="connsiteX737" fmla="*/ 2384476 w 4421941"/>
              <a:gd name="connsiteY737" fmla="*/ 3141676 h 4876095"/>
              <a:gd name="connsiteX738" fmla="*/ 2382125 w 4421941"/>
              <a:gd name="connsiteY738" fmla="*/ 3133154 h 4876095"/>
              <a:gd name="connsiteX739" fmla="*/ 1975784 w 4421941"/>
              <a:gd name="connsiteY739" fmla="*/ 3120182 h 4876095"/>
              <a:gd name="connsiteX740" fmla="*/ 1975833 w 4421941"/>
              <a:gd name="connsiteY740" fmla="*/ 3120185 h 4876095"/>
              <a:gd name="connsiteX741" fmla="*/ 1976810 w 4421941"/>
              <a:gd name="connsiteY741" fmla="*/ 3120218 h 4876095"/>
              <a:gd name="connsiteX742" fmla="*/ 1976957 w 4421941"/>
              <a:gd name="connsiteY742" fmla="*/ 3120224 h 4876095"/>
              <a:gd name="connsiteX743" fmla="*/ 1978911 w 4421941"/>
              <a:gd name="connsiteY743" fmla="*/ 3120290 h 4876095"/>
              <a:gd name="connsiteX744" fmla="*/ 1976810 w 4421941"/>
              <a:gd name="connsiteY744" fmla="*/ 3120218 h 4876095"/>
              <a:gd name="connsiteX745" fmla="*/ 2330183 w 4421941"/>
              <a:gd name="connsiteY745" fmla="*/ 3109738 h 4876095"/>
              <a:gd name="connsiteX746" fmla="*/ 2331850 w 4421941"/>
              <a:gd name="connsiteY746" fmla="*/ 3110962 h 4876095"/>
              <a:gd name="connsiteX747" fmla="*/ 2332088 w 4421941"/>
              <a:gd name="connsiteY747" fmla="*/ 3114764 h 4876095"/>
              <a:gd name="connsiteX748" fmla="*/ 2330183 w 4421941"/>
              <a:gd name="connsiteY748" fmla="*/ 3109738 h 4876095"/>
              <a:gd name="connsiteX749" fmla="*/ 2328280 w 4421941"/>
              <a:gd name="connsiteY749" fmla="*/ 3104714 h 4876095"/>
              <a:gd name="connsiteX750" fmla="*/ 2329946 w 4421941"/>
              <a:gd name="connsiteY750" fmla="*/ 3105936 h 4876095"/>
              <a:gd name="connsiteX751" fmla="*/ 2330183 w 4421941"/>
              <a:gd name="connsiteY751" fmla="*/ 3109738 h 4876095"/>
              <a:gd name="connsiteX752" fmla="*/ 2328280 w 4421941"/>
              <a:gd name="connsiteY752" fmla="*/ 3104714 h 4876095"/>
              <a:gd name="connsiteX753" fmla="*/ 2120532 w 4421941"/>
              <a:gd name="connsiteY753" fmla="*/ 3104609 h 4876095"/>
              <a:gd name="connsiteX754" fmla="*/ 2124396 w 4421941"/>
              <a:gd name="connsiteY754" fmla="*/ 3110902 h 4876095"/>
              <a:gd name="connsiteX755" fmla="*/ 2128585 w 4421941"/>
              <a:gd name="connsiteY755" fmla="*/ 3116754 h 4876095"/>
              <a:gd name="connsiteX756" fmla="*/ 2127057 w 4421941"/>
              <a:gd name="connsiteY756" fmla="*/ 3114030 h 4876095"/>
              <a:gd name="connsiteX757" fmla="*/ 1940830 w 4421941"/>
              <a:gd name="connsiteY757" fmla="*/ 3098589 h 4876095"/>
              <a:gd name="connsiteX758" fmla="*/ 1938925 w 4421941"/>
              <a:gd name="connsiteY758" fmla="*/ 3099953 h 4876095"/>
              <a:gd name="connsiteX759" fmla="*/ 1940830 w 4421941"/>
              <a:gd name="connsiteY759" fmla="*/ 3103127 h 4876095"/>
              <a:gd name="connsiteX760" fmla="*/ 1943238 w 4421941"/>
              <a:gd name="connsiteY760" fmla="*/ 3103285 h 4876095"/>
              <a:gd name="connsiteX761" fmla="*/ 1942336 w 4421941"/>
              <a:gd name="connsiteY761" fmla="*/ 3100634 h 4876095"/>
              <a:gd name="connsiteX762" fmla="*/ 1940830 w 4421941"/>
              <a:gd name="connsiteY762" fmla="*/ 3098589 h 4876095"/>
              <a:gd name="connsiteX763" fmla="*/ 2111589 w 4421941"/>
              <a:gd name="connsiteY763" fmla="*/ 3095574 h 4876095"/>
              <a:gd name="connsiteX764" fmla="*/ 2112719 w 4421941"/>
              <a:gd name="connsiteY764" fmla="*/ 3097182 h 4876095"/>
              <a:gd name="connsiteX765" fmla="*/ 2111290 w 4421941"/>
              <a:gd name="connsiteY765" fmla="*/ 3096058 h 4876095"/>
              <a:gd name="connsiteX766" fmla="*/ 2322250 w 4421941"/>
              <a:gd name="connsiteY766" fmla="*/ 3091754 h 4876095"/>
              <a:gd name="connsiteX767" fmla="*/ 2326099 w 4421941"/>
              <a:gd name="connsiteY767" fmla="*/ 3096943 h 4876095"/>
              <a:gd name="connsiteX768" fmla="*/ 2328280 w 4421941"/>
              <a:gd name="connsiteY768" fmla="*/ 3104714 h 4876095"/>
              <a:gd name="connsiteX769" fmla="*/ 2322250 w 4421941"/>
              <a:gd name="connsiteY769" fmla="*/ 3091754 h 4876095"/>
              <a:gd name="connsiteX770" fmla="*/ 2254304 w 4421941"/>
              <a:gd name="connsiteY770" fmla="*/ 3069019 h 4876095"/>
              <a:gd name="connsiteX771" fmla="*/ 2257049 w 4421941"/>
              <a:gd name="connsiteY771" fmla="*/ 3072826 h 4876095"/>
              <a:gd name="connsiteX772" fmla="*/ 2257517 w 4421941"/>
              <a:gd name="connsiteY772" fmla="*/ 3076942 h 4876095"/>
              <a:gd name="connsiteX773" fmla="*/ 2253392 w 4421941"/>
              <a:gd name="connsiteY773" fmla="*/ 3070328 h 4876095"/>
              <a:gd name="connsiteX774" fmla="*/ 2254304 w 4421941"/>
              <a:gd name="connsiteY774" fmla="*/ 3069019 h 4876095"/>
              <a:gd name="connsiteX775" fmla="*/ 2419860 w 4421941"/>
              <a:gd name="connsiteY775" fmla="*/ 3053602 h 4876095"/>
              <a:gd name="connsiteX776" fmla="*/ 2428826 w 4421941"/>
              <a:gd name="connsiteY776" fmla="*/ 3061162 h 4876095"/>
              <a:gd name="connsiteX777" fmla="*/ 2430198 w 4421941"/>
              <a:gd name="connsiteY777" fmla="*/ 3064381 h 4876095"/>
              <a:gd name="connsiteX778" fmla="*/ 2419860 w 4421941"/>
              <a:gd name="connsiteY778" fmla="*/ 3053602 h 4876095"/>
              <a:gd name="connsiteX779" fmla="*/ 2171064 w 4421941"/>
              <a:gd name="connsiteY779" fmla="*/ 3050889 h 4876095"/>
              <a:gd name="connsiteX780" fmla="*/ 2173905 w 4421941"/>
              <a:gd name="connsiteY780" fmla="*/ 3057279 h 4876095"/>
              <a:gd name="connsiteX781" fmla="*/ 2185680 w 4421941"/>
              <a:gd name="connsiteY781" fmla="*/ 3072339 h 4876095"/>
              <a:gd name="connsiteX782" fmla="*/ 2195498 w 4421941"/>
              <a:gd name="connsiteY782" fmla="*/ 3084827 h 4876095"/>
              <a:gd name="connsiteX783" fmla="*/ 2194037 w 4421941"/>
              <a:gd name="connsiteY783" fmla="*/ 3081633 h 4876095"/>
              <a:gd name="connsiteX784" fmla="*/ 2189926 w 4421941"/>
              <a:gd name="connsiteY784" fmla="*/ 3077167 h 4876095"/>
              <a:gd name="connsiteX785" fmla="*/ 2179188 w 4421941"/>
              <a:gd name="connsiteY785" fmla="*/ 3062754 h 4876095"/>
              <a:gd name="connsiteX786" fmla="*/ 1718343 w 4421941"/>
              <a:gd name="connsiteY786" fmla="*/ 3048993 h 4876095"/>
              <a:gd name="connsiteX787" fmla="*/ 1714132 w 4421941"/>
              <a:gd name="connsiteY787" fmla="*/ 3049764 h 4876095"/>
              <a:gd name="connsiteX788" fmla="*/ 1728223 w 4421941"/>
              <a:gd name="connsiteY788" fmla="*/ 3071915 h 4876095"/>
              <a:gd name="connsiteX789" fmla="*/ 1733554 w 4421941"/>
              <a:gd name="connsiteY789" fmla="*/ 3082216 h 4876095"/>
              <a:gd name="connsiteX790" fmla="*/ 1733629 w 4421941"/>
              <a:gd name="connsiteY790" fmla="*/ 3079535 h 4876095"/>
              <a:gd name="connsiteX791" fmla="*/ 1730351 w 4421941"/>
              <a:gd name="connsiteY791" fmla="*/ 3067086 h 4876095"/>
              <a:gd name="connsiteX792" fmla="*/ 1722786 w 4421941"/>
              <a:gd name="connsiteY792" fmla="*/ 3054240 h 4876095"/>
              <a:gd name="connsiteX793" fmla="*/ 2312393 w 4421941"/>
              <a:gd name="connsiteY793" fmla="*/ 3036898 h 4876095"/>
              <a:gd name="connsiteX794" fmla="*/ 2318954 w 4421941"/>
              <a:gd name="connsiteY794" fmla="*/ 3044566 h 4876095"/>
              <a:gd name="connsiteX795" fmla="*/ 2344736 w 4421941"/>
              <a:gd name="connsiteY795" fmla="*/ 3083833 h 4876095"/>
              <a:gd name="connsiteX796" fmla="*/ 2358977 w 4421941"/>
              <a:gd name="connsiteY796" fmla="*/ 3101944 h 4876095"/>
              <a:gd name="connsiteX797" fmla="*/ 2358425 w 4421941"/>
              <a:gd name="connsiteY797" fmla="*/ 3101851 h 4876095"/>
              <a:gd name="connsiteX798" fmla="*/ 2362452 w 4421941"/>
              <a:gd name="connsiteY798" fmla="*/ 3113580 h 4876095"/>
              <a:gd name="connsiteX799" fmla="*/ 2364036 w 4421941"/>
              <a:gd name="connsiteY799" fmla="*/ 3117936 h 4876095"/>
              <a:gd name="connsiteX800" fmla="*/ 2359284 w 4421941"/>
              <a:gd name="connsiteY800" fmla="*/ 3112416 h 4876095"/>
              <a:gd name="connsiteX801" fmla="*/ 2329405 w 4421941"/>
              <a:gd name="connsiteY801" fmla="*/ 3075480 h 4876095"/>
              <a:gd name="connsiteX802" fmla="*/ 2322885 w 4421941"/>
              <a:gd name="connsiteY802" fmla="*/ 3058664 h 4876095"/>
              <a:gd name="connsiteX803" fmla="*/ 2149791 w 4421941"/>
              <a:gd name="connsiteY803" fmla="*/ 3022966 h 4876095"/>
              <a:gd name="connsiteX804" fmla="*/ 2146870 w 4421941"/>
              <a:gd name="connsiteY804" fmla="*/ 3023997 h 4876095"/>
              <a:gd name="connsiteX805" fmla="*/ 2149357 w 4421941"/>
              <a:gd name="connsiteY805" fmla="*/ 3028611 h 4876095"/>
              <a:gd name="connsiteX806" fmla="*/ 2159661 w 4421941"/>
              <a:gd name="connsiteY806" fmla="*/ 3038653 h 4876095"/>
              <a:gd name="connsiteX807" fmla="*/ 2160325 w 4421941"/>
              <a:gd name="connsiteY807" fmla="*/ 3039241 h 4876095"/>
              <a:gd name="connsiteX808" fmla="*/ 2154449 w 4421941"/>
              <a:gd name="connsiteY808" fmla="*/ 3027795 h 4876095"/>
              <a:gd name="connsiteX809" fmla="*/ 2245776 w 4421941"/>
              <a:gd name="connsiteY809" fmla="*/ 3017959 h 4876095"/>
              <a:gd name="connsiteX810" fmla="*/ 2248394 w 4421941"/>
              <a:gd name="connsiteY810" fmla="*/ 3021364 h 4876095"/>
              <a:gd name="connsiteX811" fmla="*/ 2249584 w 4421941"/>
              <a:gd name="connsiteY811" fmla="*/ 3026158 h 4876095"/>
              <a:gd name="connsiteX812" fmla="*/ 2245776 w 4421941"/>
              <a:gd name="connsiteY812" fmla="*/ 3017959 h 4876095"/>
              <a:gd name="connsiteX813" fmla="*/ 2487490 w 4421941"/>
              <a:gd name="connsiteY813" fmla="*/ 3001714 h 4876095"/>
              <a:gd name="connsiteX814" fmla="*/ 2486679 w 4421941"/>
              <a:gd name="connsiteY814" fmla="*/ 3018478 h 4876095"/>
              <a:gd name="connsiteX815" fmla="*/ 2494621 w 4421941"/>
              <a:gd name="connsiteY815" fmla="*/ 3028589 h 4876095"/>
              <a:gd name="connsiteX816" fmla="*/ 2495364 w 4421941"/>
              <a:gd name="connsiteY816" fmla="*/ 3011038 h 4876095"/>
              <a:gd name="connsiteX817" fmla="*/ 2492752 w 4421941"/>
              <a:gd name="connsiteY817" fmla="*/ 3008203 h 4876095"/>
              <a:gd name="connsiteX818" fmla="*/ 2278083 w 4421941"/>
              <a:gd name="connsiteY818" fmla="*/ 2998732 h 4876095"/>
              <a:gd name="connsiteX819" fmla="*/ 2277190 w 4421941"/>
              <a:gd name="connsiteY819" fmla="*/ 2999707 h 4876095"/>
              <a:gd name="connsiteX820" fmla="*/ 2277982 w 4421941"/>
              <a:gd name="connsiteY820" fmla="*/ 3003530 h 4876095"/>
              <a:gd name="connsiteX821" fmla="*/ 2278419 w 4421941"/>
              <a:gd name="connsiteY821" fmla="*/ 3004490 h 4876095"/>
              <a:gd name="connsiteX822" fmla="*/ 2280047 w 4421941"/>
              <a:gd name="connsiteY822" fmla="*/ 3006783 h 4876095"/>
              <a:gd name="connsiteX823" fmla="*/ 2282902 w 4421941"/>
              <a:gd name="connsiteY823" fmla="*/ 3006320 h 4876095"/>
              <a:gd name="connsiteX824" fmla="*/ 2278083 w 4421941"/>
              <a:gd name="connsiteY824" fmla="*/ 2998732 h 4876095"/>
              <a:gd name="connsiteX825" fmla="*/ 2285511 w 4421941"/>
              <a:gd name="connsiteY825" fmla="*/ 2983846 h 4876095"/>
              <a:gd name="connsiteX826" fmla="*/ 2287755 w 4421941"/>
              <a:gd name="connsiteY826" fmla="*/ 2986712 h 4876095"/>
              <a:gd name="connsiteX827" fmla="*/ 2305003 w 4421941"/>
              <a:gd name="connsiteY827" fmla="*/ 3015891 h 4876095"/>
              <a:gd name="connsiteX828" fmla="*/ 2302110 w 4421941"/>
              <a:gd name="connsiteY828" fmla="*/ 3015021 h 4876095"/>
              <a:gd name="connsiteX829" fmla="*/ 2300854 w 4421941"/>
              <a:gd name="connsiteY829" fmla="*/ 3014062 h 4876095"/>
              <a:gd name="connsiteX830" fmla="*/ 2283488 w 4421941"/>
              <a:gd name="connsiteY830" fmla="*/ 2952100 h 4876095"/>
              <a:gd name="connsiteX831" fmla="*/ 2283537 w 4421941"/>
              <a:gd name="connsiteY831" fmla="*/ 2952103 h 4876095"/>
              <a:gd name="connsiteX832" fmla="*/ 2283833 w 4421941"/>
              <a:gd name="connsiteY832" fmla="*/ 2952112 h 4876095"/>
              <a:gd name="connsiteX833" fmla="*/ 2284660 w 4421941"/>
              <a:gd name="connsiteY833" fmla="*/ 2952141 h 4876095"/>
              <a:gd name="connsiteX834" fmla="*/ 2286615 w 4421941"/>
              <a:gd name="connsiteY834" fmla="*/ 2952208 h 4876095"/>
              <a:gd name="connsiteX835" fmla="*/ 2283833 w 4421941"/>
              <a:gd name="connsiteY835" fmla="*/ 2952112 h 4876095"/>
              <a:gd name="connsiteX836" fmla="*/ 2490180 w 4421941"/>
              <a:gd name="connsiteY836" fmla="*/ 2946058 h 4876095"/>
              <a:gd name="connsiteX837" fmla="*/ 2488919 w 4421941"/>
              <a:gd name="connsiteY837" fmla="*/ 2972136 h 4876095"/>
              <a:gd name="connsiteX838" fmla="*/ 2496520 w 4421941"/>
              <a:gd name="connsiteY838" fmla="*/ 2983768 h 4876095"/>
              <a:gd name="connsiteX839" fmla="*/ 2497755 w 4421941"/>
              <a:gd name="connsiteY839" fmla="*/ 2954592 h 4876095"/>
              <a:gd name="connsiteX840" fmla="*/ 2490204 w 4421941"/>
              <a:gd name="connsiteY840" fmla="*/ 2946086 h 4876095"/>
              <a:gd name="connsiteX841" fmla="*/ 2247390 w 4421941"/>
              <a:gd name="connsiteY841" fmla="*/ 2930554 h 4876095"/>
              <a:gd name="connsiteX842" fmla="*/ 2246629 w 4421941"/>
              <a:gd name="connsiteY842" fmla="*/ 2931870 h 4876095"/>
              <a:gd name="connsiteX843" fmla="*/ 2248533 w 4421941"/>
              <a:gd name="connsiteY843" fmla="*/ 2935045 h 4876095"/>
              <a:gd name="connsiteX844" fmla="*/ 2249212 w 4421941"/>
              <a:gd name="connsiteY844" fmla="*/ 2935559 h 4876095"/>
              <a:gd name="connsiteX845" fmla="*/ 2249304 w 4421941"/>
              <a:gd name="connsiteY845" fmla="*/ 2935080 h 4876095"/>
              <a:gd name="connsiteX846" fmla="*/ 2447221 w 4421941"/>
              <a:gd name="connsiteY846" fmla="*/ 2909381 h 4876095"/>
              <a:gd name="connsiteX847" fmla="*/ 2440124 w 4421941"/>
              <a:gd name="connsiteY847" fmla="*/ 2909496 h 4876095"/>
              <a:gd name="connsiteX848" fmla="*/ 2472101 w 4421941"/>
              <a:gd name="connsiteY848" fmla="*/ 2948794 h 4876095"/>
              <a:gd name="connsiteX849" fmla="*/ 2479292 w 4421941"/>
              <a:gd name="connsiteY849" fmla="*/ 2957597 h 4876095"/>
              <a:gd name="connsiteX850" fmla="*/ 2479900 w 4421941"/>
              <a:gd name="connsiteY850" fmla="*/ 2933613 h 4876095"/>
              <a:gd name="connsiteX851" fmla="*/ 2472629 w 4421941"/>
              <a:gd name="connsiteY851" fmla="*/ 2925100 h 4876095"/>
              <a:gd name="connsiteX852" fmla="*/ 2469023 w 4421941"/>
              <a:gd name="connsiteY852" fmla="*/ 2924830 h 4876095"/>
              <a:gd name="connsiteX853" fmla="*/ 2455268 w 4421941"/>
              <a:gd name="connsiteY853" fmla="*/ 2912183 h 4876095"/>
              <a:gd name="connsiteX854" fmla="*/ 2447221 w 4421941"/>
              <a:gd name="connsiteY854" fmla="*/ 2909381 h 4876095"/>
              <a:gd name="connsiteX855" fmla="*/ 2492312 w 4421941"/>
              <a:gd name="connsiteY855" fmla="*/ 2901947 h 4876095"/>
              <a:gd name="connsiteX856" fmla="*/ 2492296 w 4421941"/>
              <a:gd name="connsiteY856" fmla="*/ 2902275 h 4876095"/>
              <a:gd name="connsiteX857" fmla="*/ 2492271 w 4421941"/>
              <a:gd name="connsiteY857" fmla="*/ 2902802 h 4876095"/>
              <a:gd name="connsiteX858" fmla="*/ 2493384 w 4421941"/>
              <a:gd name="connsiteY858" fmla="*/ 2904257 h 4876095"/>
              <a:gd name="connsiteX859" fmla="*/ 2499554 w 4421941"/>
              <a:gd name="connsiteY859" fmla="*/ 2912106 h 4876095"/>
              <a:gd name="connsiteX860" fmla="*/ 2499603 w 4421941"/>
              <a:gd name="connsiteY860" fmla="*/ 2910962 h 4876095"/>
              <a:gd name="connsiteX861" fmla="*/ 2497629 w 4421941"/>
              <a:gd name="connsiteY861" fmla="*/ 2909085 h 4876095"/>
              <a:gd name="connsiteX862" fmla="*/ 2396000 w 4421941"/>
              <a:gd name="connsiteY862" fmla="*/ 2899530 h 4876095"/>
              <a:gd name="connsiteX863" fmla="*/ 2426902 w 4421941"/>
              <a:gd name="connsiteY863" fmla="*/ 2942381 h 4876095"/>
              <a:gd name="connsiteX864" fmla="*/ 2478029 w 4421941"/>
              <a:gd name="connsiteY864" fmla="*/ 3007467 h 4876095"/>
              <a:gd name="connsiteX865" fmla="*/ 2478457 w 4421941"/>
              <a:gd name="connsiteY865" fmla="*/ 2990577 h 4876095"/>
              <a:gd name="connsiteX866" fmla="*/ 2478428 w 4421941"/>
              <a:gd name="connsiteY866" fmla="*/ 2990541 h 4876095"/>
              <a:gd name="connsiteX867" fmla="*/ 2470433 w 4421941"/>
              <a:gd name="connsiteY867" fmla="*/ 2988489 h 4876095"/>
              <a:gd name="connsiteX868" fmla="*/ 2435218 w 4421941"/>
              <a:gd name="connsiteY868" fmla="*/ 2946611 h 4876095"/>
              <a:gd name="connsiteX869" fmla="*/ 2401936 w 4421941"/>
              <a:gd name="connsiteY869" fmla="*/ 2902370 h 4876095"/>
              <a:gd name="connsiteX870" fmla="*/ 2396000 w 4421941"/>
              <a:gd name="connsiteY870" fmla="*/ 2899530 h 4876095"/>
              <a:gd name="connsiteX871" fmla="*/ 2494409 w 4421941"/>
              <a:gd name="connsiteY871" fmla="*/ 2862337 h 4876095"/>
              <a:gd name="connsiteX872" fmla="*/ 2493726 w 4421941"/>
              <a:gd name="connsiteY872" fmla="*/ 2870317 h 4876095"/>
              <a:gd name="connsiteX873" fmla="*/ 2498535 w 4421941"/>
              <a:gd name="connsiteY873" fmla="*/ 2877093 h 4876095"/>
              <a:gd name="connsiteX874" fmla="*/ 2501204 w 4421941"/>
              <a:gd name="connsiteY874" fmla="*/ 2880549 h 4876095"/>
              <a:gd name="connsiteX875" fmla="*/ 2501695 w 4421941"/>
              <a:gd name="connsiteY875" fmla="*/ 2871390 h 4876095"/>
              <a:gd name="connsiteX876" fmla="*/ 2499343 w 4421941"/>
              <a:gd name="connsiteY876" fmla="*/ 2868310 h 4876095"/>
              <a:gd name="connsiteX877" fmla="*/ 2452025 w 4421941"/>
              <a:gd name="connsiteY877" fmla="*/ 2851189 h 4876095"/>
              <a:gd name="connsiteX878" fmla="*/ 2468213 w 4421941"/>
              <a:gd name="connsiteY878" fmla="*/ 2871324 h 4876095"/>
              <a:gd name="connsiteX879" fmla="*/ 2480843 w 4421941"/>
              <a:gd name="connsiteY879" fmla="*/ 2887848 h 4876095"/>
              <a:gd name="connsiteX880" fmla="*/ 2480883 w 4421941"/>
              <a:gd name="connsiteY880" fmla="*/ 2885895 h 4876095"/>
              <a:gd name="connsiteX881" fmla="*/ 2465853 w 4421941"/>
              <a:gd name="connsiteY881" fmla="*/ 2863943 h 4876095"/>
              <a:gd name="connsiteX882" fmla="*/ 2466384 w 4421941"/>
              <a:gd name="connsiteY882" fmla="*/ 2864561 h 4876095"/>
              <a:gd name="connsiteX883" fmla="*/ 2467639 w 4421941"/>
              <a:gd name="connsiteY883" fmla="*/ 2866063 h 4876095"/>
              <a:gd name="connsiteX884" fmla="*/ 2467378 w 4421941"/>
              <a:gd name="connsiteY884" fmla="*/ 2865715 h 4876095"/>
              <a:gd name="connsiteX885" fmla="*/ 2466384 w 4421941"/>
              <a:gd name="connsiteY885" fmla="*/ 2864561 h 4876095"/>
              <a:gd name="connsiteX886" fmla="*/ 2465778 w 4421941"/>
              <a:gd name="connsiteY886" fmla="*/ 2863836 h 4876095"/>
              <a:gd name="connsiteX887" fmla="*/ 2465853 w 4421941"/>
              <a:gd name="connsiteY887" fmla="*/ 2863943 h 4876095"/>
              <a:gd name="connsiteX888" fmla="*/ 2462692 w 4421941"/>
              <a:gd name="connsiteY888" fmla="*/ 2860274 h 4876095"/>
              <a:gd name="connsiteX889" fmla="*/ 2452025 w 4421941"/>
              <a:gd name="connsiteY889" fmla="*/ 2851189 h 4876095"/>
              <a:gd name="connsiteX890" fmla="*/ 2467209 w 4421941"/>
              <a:gd name="connsiteY890" fmla="*/ 2831324 h 4876095"/>
              <a:gd name="connsiteX891" fmla="*/ 2470040 w 4421941"/>
              <a:gd name="connsiteY891" fmla="*/ 2836752 h 4876095"/>
              <a:gd name="connsiteX892" fmla="*/ 2481554 w 4421941"/>
              <a:gd name="connsiteY892" fmla="*/ 2853116 h 4876095"/>
              <a:gd name="connsiteX893" fmla="*/ 2481682 w 4421941"/>
              <a:gd name="connsiteY893" fmla="*/ 2846934 h 4876095"/>
              <a:gd name="connsiteX894" fmla="*/ 2474384 w 4421941"/>
              <a:gd name="connsiteY894" fmla="*/ 2838103 h 4876095"/>
              <a:gd name="connsiteX895" fmla="*/ 2467209 w 4421941"/>
              <a:gd name="connsiteY895" fmla="*/ 2831324 h 4876095"/>
              <a:gd name="connsiteX896" fmla="*/ 2483027 w 4421941"/>
              <a:gd name="connsiteY896" fmla="*/ 2781678 h 4876095"/>
              <a:gd name="connsiteX897" fmla="*/ 2482266 w 4421941"/>
              <a:gd name="connsiteY897" fmla="*/ 2782062 h 4876095"/>
              <a:gd name="connsiteX898" fmla="*/ 2483098 w 4421941"/>
              <a:gd name="connsiteY898" fmla="*/ 2784532 h 4876095"/>
              <a:gd name="connsiteX899" fmla="*/ 2483177 w 4421941"/>
              <a:gd name="connsiteY899" fmla="*/ 2781875 h 4876095"/>
              <a:gd name="connsiteX900" fmla="*/ 1335393 w 4421941"/>
              <a:gd name="connsiteY900" fmla="*/ 2543921 h 4876095"/>
              <a:gd name="connsiteX901" fmla="*/ 1337283 w 4421941"/>
              <a:gd name="connsiteY901" fmla="*/ 2549004 h 4876095"/>
              <a:gd name="connsiteX902" fmla="*/ 1362668 w 4421941"/>
              <a:gd name="connsiteY902" fmla="*/ 2584975 h 4876095"/>
              <a:gd name="connsiteX903" fmla="*/ 1453104 w 4421941"/>
              <a:gd name="connsiteY903" fmla="*/ 2709554 h 4876095"/>
              <a:gd name="connsiteX904" fmla="*/ 1483686 w 4421941"/>
              <a:gd name="connsiteY904" fmla="*/ 2749758 h 4876095"/>
              <a:gd name="connsiteX905" fmla="*/ 1508970 w 4421941"/>
              <a:gd name="connsiteY905" fmla="*/ 2783254 h 4876095"/>
              <a:gd name="connsiteX906" fmla="*/ 1509810 w 4421941"/>
              <a:gd name="connsiteY906" fmla="*/ 2777609 h 4876095"/>
              <a:gd name="connsiteX907" fmla="*/ 1465164 w 4421941"/>
              <a:gd name="connsiteY907" fmla="*/ 2714579 h 4876095"/>
              <a:gd name="connsiteX908" fmla="*/ 1368697 w 4421941"/>
              <a:gd name="connsiteY908" fmla="*/ 2584977 h 4876095"/>
              <a:gd name="connsiteX909" fmla="*/ 1344898 w 4421941"/>
              <a:gd name="connsiteY909" fmla="*/ 2552177 h 4876095"/>
              <a:gd name="connsiteX910" fmla="*/ 1337401 w 4421941"/>
              <a:gd name="connsiteY910" fmla="*/ 2544441 h 4876095"/>
              <a:gd name="connsiteX911" fmla="*/ 1335393 w 4421941"/>
              <a:gd name="connsiteY911" fmla="*/ 2543921 h 4876095"/>
              <a:gd name="connsiteX912" fmla="*/ 1323320 w 4421941"/>
              <a:gd name="connsiteY912" fmla="*/ 2527581 h 4876095"/>
              <a:gd name="connsiteX913" fmla="*/ 1327446 w 4421941"/>
              <a:gd name="connsiteY913" fmla="*/ 2532605 h 4876095"/>
              <a:gd name="connsiteX914" fmla="*/ 1327644 w 4421941"/>
              <a:gd name="connsiteY914" fmla="*/ 2530092 h 4876095"/>
              <a:gd name="connsiteX915" fmla="*/ 1323320 w 4421941"/>
              <a:gd name="connsiteY915" fmla="*/ 2527581 h 4876095"/>
              <a:gd name="connsiteX916" fmla="*/ 2435986 w 4421941"/>
              <a:gd name="connsiteY916" fmla="*/ 1858637 h 4876095"/>
              <a:gd name="connsiteX917" fmla="*/ 2428378 w 4421941"/>
              <a:gd name="connsiteY917" fmla="*/ 1885340 h 4876095"/>
              <a:gd name="connsiteX918" fmla="*/ 2420734 w 4421941"/>
              <a:gd name="connsiteY918" fmla="*/ 1912043 h 4876095"/>
              <a:gd name="connsiteX919" fmla="*/ 2428376 w 4421941"/>
              <a:gd name="connsiteY919" fmla="*/ 1912043 h 4876095"/>
              <a:gd name="connsiteX920" fmla="*/ 2435988 w 4421941"/>
              <a:gd name="connsiteY920" fmla="*/ 1912043 h 4876095"/>
              <a:gd name="connsiteX921" fmla="*/ 2443632 w 4421941"/>
              <a:gd name="connsiteY921" fmla="*/ 1889145 h 4876095"/>
              <a:gd name="connsiteX922" fmla="*/ 2451274 w 4421941"/>
              <a:gd name="connsiteY922" fmla="*/ 1866248 h 4876095"/>
              <a:gd name="connsiteX923" fmla="*/ 2440759 w 4421941"/>
              <a:gd name="connsiteY923" fmla="*/ 1862443 h 4876095"/>
              <a:gd name="connsiteX924" fmla="*/ 2435986 w 4421941"/>
              <a:gd name="connsiteY924" fmla="*/ 1858637 h 4876095"/>
              <a:gd name="connsiteX925" fmla="*/ 4243313 w 4421941"/>
              <a:gd name="connsiteY925" fmla="*/ 1805238 h 4876095"/>
              <a:gd name="connsiteX926" fmla="*/ 4241752 w 4421941"/>
              <a:gd name="connsiteY926" fmla="*/ 1806227 h 4876095"/>
              <a:gd name="connsiteX927" fmla="*/ 4241389 w 4421941"/>
              <a:gd name="connsiteY927" fmla="*/ 1805778 h 4876095"/>
              <a:gd name="connsiteX928" fmla="*/ 4078741 w 4421941"/>
              <a:gd name="connsiteY928" fmla="*/ 1776222 h 4876095"/>
              <a:gd name="connsiteX929" fmla="*/ 4043082 w 4421941"/>
              <a:gd name="connsiteY929" fmla="*/ 1777046 h 4876095"/>
              <a:gd name="connsiteX930" fmla="*/ 4042916 w 4421941"/>
              <a:gd name="connsiteY930" fmla="*/ 1778334 h 4876095"/>
              <a:gd name="connsiteX931" fmla="*/ 4051530 w 4421941"/>
              <a:gd name="connsiteY931" fmla="*/ 1779407 h 4876095"/>
              <a:gd name="connsiteX932" fmla="*/ 4078741 w 4421941"/>
              <a:gd name="connsiteY932" fmla="*/ 1776222 h 4876095"/>
              <a:gd name="connsiteX933" fmla="*/ 4233568 w 4421941"/>
              <a:gd name="connsiteY933" fmla="*/ 1760633 h 4876095"/>
              <a:gd name="connsiteX934" fmla="*/ 4235420 w 4421941"/>
              <a:gd name="connsiteY934" fmla="*/ 1762056 h 4876095"/>
              <a:gd name="connsiteX935" fmla="*/ 4232375 w 4421941"/>
              <a:gd name="connsiteY935" fmla="*/ 1760982 h 4876095"/>
              <a:gd name="connsiteX936" fmla="*/ 4233568 w 4421941"/>
              <a:gd name="connsiteY936" fmla="*/ 1760633 h 4876095"/>
              <a:gd name="connsiteX937" fmla="*/ 4238111 w 4421941"/>
              <a:gd name="connsiteY937" fmla="*/ 1759895 h 4876095"/>
              <a:gd name="connsiteX938" fmla="*/ 4237967 w 4421941"/>
              <a:gd name="connsiteY938" fmla="*/ 1760246 h 4876095"/>
              <a:gd name="connsiteX939" fmla="*/ 4238732 w 4421941"/>
              <a:gd name="connsiteY939" fmla="*/ 1760097 h 4876095"/>
              <a:gd name="connsiteX940" fmla="*/ 4240887 w 4421941"/>
              <a:gd name="connsiteY940" fmla="*/ 1761929 h 4876095"/>
              <a:gd name="connsiteX941" fmla="*/ 4235420 w 4421941"/>
              <a:gd name="connsiteY941" fmla="*/ 1762056 h 4876095"/>
              <a:gd name="connsiteX942" fmla="*/ 4256101 w 4421941"/>
              <a:gd name="connsiteY942" fmla="*/ 1731728 h 4876095"/>
              <a:gd name="connsiteX943" fmla="*/ 4260908 w 4421941"/>
              <a:gd name="connsiteY943" fmla="*/ 1735092 h 4876095"/>
              <a:gd name="connsiteX944" fmla="*/ 4240570 w 4421941"/>
              <a:gd name="connsiteY944" fmla="*/ 1736824 h 4876095"/>
              <a:gd name="connsiteX945" fmla="*/ 4237618 w 4421941"/>
              <a:gd name="connsiteY945" fmla="*/ 1736830 h 4876095"/>
              <a:gd name="connsiteX946" fmla="*/ 4245076 w 4421941"/>
              <a:gd name="connsiteY946" fmla="*/ 1734047 h 4876095"/>
              <a:gd name="connsiteX947" fmla="*/ 4250637 w 4421941"/>
              <a:gd name="connsiteY947" fmla="*/ 1731867 h 4876095"/>
              <a:gd name="connsiteX948" fmla="*/ 4273951 w 4421941"/>
              <a:gd name="connsiteY948" fmla="*/ 1714420 h 4876095"/>
              <a:gd name="connsiteX949" fmla="*/ 4275834 w 4421941"/>
              <a:gd name="connsiteY949" fmla="*/ 1714922 h 4876095"/>
              <a:gd name="connsiteX950" fmla="*/ 4273420 w 4421941"/>
              <a:gd name="connsiteY950" fmla="*/ 1717652 h 4876095"/>
              <a:gd name="connsiteX951" fmla="*/ 4267290 w 4421941"/>
              <a:gd name="connsiteY951" fmla="*/ 1720910 h 4876095"/>
              <a:gd name="connsiteX952" fmla="*/ 4238300 w 4421941"/>
              <a:gd name="connsiteY952" fmla="*/ 1723530 h 4876095"/>
              <a:gd name="connsiteX953" fmla="*/ 4238861 w 4421941"/>
              <a:gd name="connsiteY953" fmla="*/ 1723346 h 4876095"/>
              <a:gd name="connsiteX954" fmla="*/ 4270139 w 4421941"/>
              <a:gd name="connsiteY954" fmla="*/ 1714770 h 4876095"/>
              <a:gd name="connsiteX955" fmla="*/ 4273951 w 4421941"/>
              <a:gd name="connsiteY955" fmla="*/ 1714420 h 4876095"/>
              <a:gd name="connsiteX956" fmla="*/ 4216206 w 4421941"/>
              <a:gd name="connsiteY956" fmla="*/ 1699081 h 4876095"/>
              <a:gd name="connsiteX957" fmla="*/ 4219523 w 4421941"/>
              <a:gd name="connsiteY957" fmla="*/ 1701962 h 4876095"/>
              <a:gd name="connsiteX958" fmla="*/ 4215358 w 4421941"/>
              <a:gd name="connsiteY958" fmla="*/ 1701859 h 4876095"/>
              <a:gd name="connsiteX959" fmla="*/ 4216206 w 4421941"/>
              <a:gd name="connsiteY959" fmla="*/ 1699081 h 4876095"/>
              <a:gd name="connsiteX960" fmla="*/ 4066701 w 4421941"/>
              <a:gd name="connsiteY960" fmla="*/ 1680378 h 4876095"/>
              <a:gd name="connsiteX961" fmla="*/ 4060707 w 4421941"/>
              <a:gd name="connsiteY961" fmla="*/ 1681292 h 4876095"/>
              <a:gd name="connsiteX962" fmla="*/ 4055230 w 4421941"/>
              <a:gd name="connsiteY962" fmla="*/ 1682239 h 4876095"/>
              <a:gd name="connsiteX963" fmla="*/ 4054979 w 4421941"/>
              <a:gd name="connsiteY963" fmla="*/ 1684198 h 4876095"/>
              <a:gd name="connsiteX964" fmla="*/ 4061748 w 4421941"/>
              <a:gd name="connsiteY964" fmla="*/ 1682134 h 4876095"/>
              <a:gd name="connsiteX965" fmla="*/ 4066701 w 4421941"/>
              <a:gd name="connsiteY965" fmla="*/ 1680378 h 4876095"/>
              <a:gd name="connsiteX966" fmla="*/ 4318481 w 4421941"/>
              <a:gd name="connsiteY966" fmla="*/ 1635101 h 4876095"/>
              <a:gd name="connsiteX967" fmla="*/ 4319814 w 4421941"/>
              <a:gd name="connsiteY967" fmla="*/ 1635210 h 4876095"/>
              <a:gd name="connsiteX968" fmla="*/ 4322436 w 4421941"/>
              <a:gd name="connsiteY968" fmla="*/ 1635950 h 4876095"/>
              <a:gd name="connsiteX969" fmla="*/ 4293625 w 4421941"/>
              <a:gd name="connsiteY969" fmla="*/ 1648156 h 4876095"/>
              <a:gd name="connsiteX970" fmla="*/ 4271755 w 4421941"/>
              <a:gd name="connsiteY970" fmla="*/ 1656561 h 4876095"/>
              <a:gd name="connsiteX971" fmla="*/ 4268620 w 4421941"/>
              <a:gd name="connsiteY971" fmla="*/ 1657906 h 4876095"/>
              <a:gd name="connsiteX972" fmla="*/ 4242893 w 4421941"/>
              <a:gd name="connsiteY972" fmla="*/ 1660517 h 4876095"/>
              <a:gd name="connsiteX973" fmla="*/ 4273240 w 4421941"/>
              <a:gd name="connsiteY973" fmla="*/ 1652135 h 4876095"/>
              <a:gd name="connsiteX974" fmla="*/ 4307813 w 4421941"/>
              <a:gd name="connsiteY974" fmla="*/ 1638180 h 4876095"/>
              <a:gd name="connsiteX975" fmla="*/ 4131781 w 4421941"/>
              <a:gd name="connsiteY975" fmla="*/ 1617761 h 4876095"/>
              <a:gd name="connsiteX976" fmla="*/ 4129309 w 4421941"/>
              <a:gd name="connsiteY976" fmla="*/ 1618515 h 4876095"/>
              <a:gd name="connsiteX977" fmla="*/ 4129973 w 4421941"/>
              <a:gd name="connsiteY977" fmla="*/ 1620804 h 4876095"/>
              <a:gd name="connsiteX978" fmla="*/ 4133664 w 4421941"/>
              <a:gd name="connsiteY978" fmla="*/ 1620050 h 4876095"/>
              <a:gd name="connsiteX979" fmla="*/ 4134631 w 4421941"/>
              <a:gd name="connsiteY979" fmla="*/ 1617791 h 4876095"/>
              <a:gd name="connsiteX980" fmla="*/ 4131781 w 4421941"/>
              <a:gd name="connsiteY980" fmla="*/ 1617761 h 4876095"/>
              <a:gd name="connsiteX981" fmla="*/ 4079434 w 4421941"/>
              <a:gd name="connsiteY981" fmla="*/ 1613600 h 4876095"/>
              <a:gd name="connsiteX982" fmla="*/ 4077594 w 4421941"/>
              <a:gd name="connsiteY982" fmla="*/ 1615177 h 4876095"/>
              <a:gd name="connsiteX983" fmla="*/ 4078039 w 4421941"/>
              <a:gd name="connsiteY983" fmla="*/ 1617558 h 4876095"/>
              <a:gd name="connsiteX984" fmla="*/ 4079434 w 4421941"/>
              <a:gd name="connsiteY984" fmla="*/ 1613600 h 4876095"/>
              <a:gd name="connsiteX985" fmla="*/ 4230352 w 4421941"/>
              <a:gd name="connsiteY985" fmla="*/ 1593210 h 4876095"/>
              <a:gd name="connsiteX986" fmla="*/ 4228540 w 4421941"/>
              <a:gd name="connsiteY986" fmla="*/ 1595690 h 4876095"/>
              <a:gd name="connsiteX987" fmla="*/ 4227195 w 4421941"/>
              <a:gd name="connsiteY987" fmla="*/ 1596574 h 4876095"/>
              <a:gd name="connsiteX988" fmla="*/ 4193008 w 4421941"/>
              <a:gd name="connsiteY988" fmla="*/ 1601074 h 4876095"/>
              <a:gd name="connsiteX989" fmla="*/ 4196516 w 4421941"/>
              <a:gd name="connsiteY989" fmla="*/ 1599890 h 4876095"/>
              <a:gd name="connsiteX990" fmla="*/ 4230352 w 4421941"/>
              <a:gd name="connsiteY990" fmla="*/ 1593210 h 4876095"/>
              <a:gd name="connsiteX991" fmla="*/ 4163019 w 4421941"/>
              <a:gd name="connsiteY991" fmla="*/ 1589311 h 4876095"/>
              <a:gd name="connsiteX992" fmla="*/ 4162239 w 4421941"/>
              <a:gd name="connsiteY992" fmla="*/ 1591302 h 4876095"/>
              <a:gd name="connsiteX993" fmla="*/ 4161858 w 4421941"/>
              <a:gd name="connsiteY993" fmla="*/ 1592276 h 4876095"/>
              <a:gd name="connsiteX994" fmla="*/ 4161876 w 4421941"/>
              <a:gd name="connsiteY994" fmla="*/ 1592229 h 4876095"/>
              <a:gd name="connsiteX995" fmla="*/ 4162239 w 4421941"/>
              <a:gd name="connsiteY995" fmla="*/ 1591302 h 4876095"/>
              <a:gd name="connsiteX996" fmla="*/ 4162293 w 4421941"/>
              <a:gd name="connsiteY996" fmla="*/ 1591164 h 4876095"/>
              <a:gd name="connsiteX997" fmla="*/ 4163019 w 4421941"/>
              <a:gd name="connsiteY997" fmla="*/ 1589311 h 4876095"/>
              <a:gd name="connsiteX998" fmla="*/ 4331194 w 4421941"/>
              <a:gd name="connsiteY998" fmla="*/ 1570526 h 4876095"/>
              <a:gd name="connsiteX999" fmla="*/ 4330920 w 4421941"/>
              <a:gd name="connsiteY999" fmla="*/ 1571023 h 4876095"/>
              <a:gd name="connsiteX1000" fmla="*/ 4343537 w 4421941"/>
              <a:gd name="connsiteY1000" fmla="*/ 1571127 h 4876095"/>
              <a:gd name="connsiteX1001" fmla="*/ 4348253 w 4421941"/>
              <a:gd name="connsiteY1001" fmla="*/ 1571080 h 4876095"/>
              <a:gd name="connsiteX1002" fmla="*/ 4341347 w 4421941"/>
              <a:gd name="connsiteY1002" fmla="*/ 1573773 h 4876095"/>
              <a:gd name="connsiteX1003" fmla="*/ 4295794 w 4421941"/>
              <a:gd name="connsiteY1003" fmla="*/ 1589950 h 4876095"/>
              <a:gd name="connsiteX1004" fmla="*/ 4277450 w 4421941"/>
              <a:gd name="connsiteY1004" fmla="*/ 1590518 h 4876095"/>
              <a:gd name="connsiteX1005" fmla="*/ 4253012 w 4421941"/>
              <a:gd name="connsiteY1005" fmla="*/ 1593223 h 4876095"/>
              <a:gd name="connsiteX1006" fmla="*/ 4262592 w 4421941"/>
              <a:gd name="connsiteY1006" fmla="*/ 1589523 h 4876095"/>
              <a:gd name="connsiteX1007" fmla="*/ 4308996 w 4421941"/>
              <a:gd name="connsiteY1007" fmla="*/ 1578064 h 4876095"/>
              <a:gd name="connsiteX1008" fmla="*/ 4407624 w 4421941"/>
              <a:gd name="connsiteY1008" fmla="*/ 1544761 h 4876095"/>
              <a:gd name="connsiteX1009" fmla="*/ 4413279 w 4421941"/>
              <a:gd name="connsiteY1009" fmla="*/ 1544843 h 4876095"/>
              <a:gd name="connsiteX1010" fmla="*/ 4395359 w 4421941"/>
              <a:gd name="connsiteY1010" fmla="*/ 1552707 h 4876095"/>
              <a:gd name="connsiteX1011" fmla="*/ 4377951 w 4421941"/>
              <a:gd name="connsiteY1011" fmla="*/ 1559497 h 4876095"/>
              <a:gd name="connsiteX1012" fmla="*/ 4368975 w 4421941"/>
              <a:gd name="connsiteY1012" fmla="*/ 1558869 h 4876095"/>
              <a:gd name="connsiteX1013" fmla="*/ 4364929 w 4421941"/>
              <a:gd name="connsiteY1013" fmla="*/ 1558878 h 4876095"/>
              <a:gd name="connsiteX1014" fmla="*/ 4402854 w 4421941"/>
              <a:gd name="connsiteY1014" fmla="*/ 1545032 h 4876095"/>
              <a:gd name="connsiteX1015" fmla="*/ 4212379 w 4421941"/>
              <a:gd name="connsiteY1015" fmla="*/ 1495695 h 4876095"/>
              <a:gd name="connsiteX1016" fmla="*/ 4215757 w 4421941"/>
              <a:gd name="connsiteY1016" fmla="*/ 1495778 h 4876095"/>
              <a:gd name="connsiteX1017" fmla="*/ 4212379 w 4421941"/>
              <a:gd name="connsiteY1017" fmla="*/ 1495695 h 4876095"/>
              <a:gd name="connsiteX1018" fmla="*/ 4319242 w 4421941"/>
              <a:gd name="connsiteY1018" fmla="*/ 1489470 h 4876095"/>
              <a:gd name="connsiteX1019" fmla="*/ 4305400 w 4421941"/>
              <a:gd name="connsiteY1019" fmla="*/ 1495745 h 4876095"/>
              <a:gd name="connsiteX1020" fmla="*/ 4315689 w 4421941"/>
              <a:gd name="connsiteY1020" fmla="*/ 1489697 h 4876095"/>
              <a:gd name="connsiteX1021" fmla="*/ 4319242 w 4421941"/>
              <a:gd name="connsiteY1021" fmla="*/ 1489470 h 4876095"/>
              <a:gd name="connsiteX1022" fmla="*/ 4186110 w 4421941"/>
              <a:gd name="connsiteY1022" fmla="*/ 1453084 h 4876095"/>
              <a:gd name="connsiteX1023" fmla="*/ 4184549 w 4421941"/>
              <a:gd name="connsiteY1023" fmla="*/ 1454073 h 4876095"/>
              <a:gd name="connsiteX1024" fmla="*/ 4184186 w 4421941"/>
              <a:gd name="connsiteY1024" fmla="*/ 1453625 h 4876095"/>
              <a:gd name="connsiteX1025" fmla="*/ 4210261 w 4421941"/>
              <a:gd name="connsiteY1025" fmla="*/ 1444479 h 4876095"/>
              <a:gd name="connsiteX1026" fmla="*/ 4207131 w 4421941"/>
              <a:gd name="connsiteY1026" fmla="*/ 1445024 h 4876095"/>
              <a:gd name="connsiteX1027" fmla="*/ 4195882 w 4421941"/>
              <a:gd name="connsiteY1027" fmla="*/ 1448098 h 4876095"/>
              <a:gd name="connsiteX1028" fmla="*/ 4203229 w 4421941"/>
              <a:gd name="connsiteY1028" fmla="*/ 1446520 h 4876095"/>
              <a:gd name="connsiteX1029" fmla="*/ 4210261 w 4421941"/>
              <a:gd name="connsiteY1029" fmla="*/ 1444479 h 4876095"/>
              <a:gd name="connsiteX1030" fmla="*/ 194651 w 4421941"/>
              <a:gd name="connsiteY1030" fmla="*/ 1436121 h 4876095"/>
              <a:gd name="connsiteX1031" fmla="*/ 194559 w 4421941"/>
              <a:gd name="connsiteY1031" fmla="*/ 1437236 h 4876095"/>
              <a:gd name="connsiteX1032" fmla="*/ 192498 w 4421941"/>
              <a:gd name="connsiteY1032" fmla="*/ 1463506 h 4876095"/>
              <a:gd name="connsiteX1033" fmla="*/ 190567 w 4421941"/>
              <a:gd name="connsiteY1033" fmla="*/ 1479642 h 4876095"/>
              <a:gd name="connsiteX1034" fmla="*/ 200205 w 4421941"/>
              <a:gd name="connsiteY1034" fmla="*/ 1469474 h 4876095"/>
              <a:gd name="connsiteX1035" fmla="*/ 202110 w 4421941"/>
              <a:gd name="connsiteY1035" fmla="*/ 1453251 h 4876095"/>
              <a:gd name="connsiteX1036" fmla="*/ 4354499 w 4421941"/>
              <a:gd name="connsiteY1036" fmla="*/ 1404360 h 4876095"/>
              <a:gd name="connsiteX1037" fmla="*/ 4357877 w 4421941"/>
              <a:gd name="connsiteY1037" fmla="*/ 1404444 h 4876095"/>
              <a:gd name="connsiteX1038" fmla="*/ 4354499 w 4421941"/>
              <a:gd name="connsiteY1038" fmla="*/ 1404360 h 4876095"/>
              <a:gd name="connsiteX1039" fmla="*/ 4322055 w 4421941"/>
              <a:gd name="connsiteY1039" fmla="*/ 1389375 h 4876095"/>
              <a:gd name="connsiteX1040" fmla="*/ 4315874 w 4421941"/>
              <a:gd name="connsiteY1040" fmla="*/ 1391742 h 4876095"/>
              <a:gd name="connsiteX1041" fmla="*/ 4317513 w 4421941"/>
              <a:gd name="connsiteY1041" fmla="*/ 1390733 h 4876095"/>
              <a:gd name="connsiteX1042" fmla="*/ 4318851 w 4421941"/>
              <a:gd name="connsiteY1042" fmla="*/ 1390028 h 4876095"/>
              <a:gd name="connsiteX1043" fmla="*/ 4146613 w 4421941"/>
              <a:gd name="connsiteY1043" fmla="*/ 1387797 h 4876095"/>
              <a:gd name="connsiteX1044" fmla="*/ 4133640 w 4421941"/>
              <a:gd name="connsiteY1044" fmla="*/ 1389564 h 4876095"/>
              <a:gd name="connsiteX1045" fmla="*/ 4125587 w 4421941"/>
              <a:gd name="connsiteY1045" fmla="*/ 1393242 h 4876095"/>
              <a:gd name="connsiteX1046" fmla="*/ 4122035 w 4421941"/>
              <a:gd name="connsiteY1046" fmla="*/ 1396398 h 4876095"/>
              <a:gd name="connsiteX1047" fmla="*/ 4145824 w 4421941"/>
              <a:gd name="connsiteY1047" fmla="*/ 1388235 h 4876095"/>
              <a:gd name="connsiteX1048" fmla="*/ 4099462 w 4421941"/>
              <a:gd name="connsiteY1048" fmla="*/ 1378986 h 4876095"/>
              <a:gd name="connsiteX1049" fmla="*/ 4099067 w 4421941"/>
              <a:gd name="connsiteY1049" fmla="*/ 1379956 h 4876095"/>
              <a:gd name="connsiteX1050" fmla="*/ 4099049 w 4421941"/>
              <a:gd name="connsiteY1050" fmla="*/ 1380000 h 4876095"/>
              <a:gd name="connsiteX1051" fmla="*/ 4202259 w 4421941"/>
              <a:gd name="connsiteY1051" fmla="*/ 1369464 h 4876095"/>
              <a:gd name="connsiteX1052" fmla="*/ 4198700 w 4421941"/>
              <a:gd name="connsiteY1052" fmla="*/ 1369785 h 4876095"/>
              <a:gd name="connsiteX1053" fmla="*/ 4193024 w 4421941"/>
              <a:gd name="connsiteY1053" fmla="*/ 1372221 h 4876095"/>
              <a:gd name="connsiteX1054" fmla="*/ 4175560 w 4421941"/>
              <a:gd name="connsiteY1054" fmla="*/ 1377648 h 4876095"/>
              <a:gd name="connsiteX1055" fmla="*/ 4161424 w 4421941"/>
              <a:gd name="connsiteY1055" fmla="*/ 1381430 h 4876095"/>
              <a:gd name="connsiteX1056" fmla="*/ 4168518 w 4421941"/>
              <a:gd name="connsiteY1056" fmla="*/ 1380866 h 4876095"/>
              <a:gd name="connsiteX1057" fmla="*/ 4186955 w 4421941"/>
              <a:gd name="connsiteY1057" fmla="*/ 1374662 h 4876095"/>
              <a:gd name="connsiteX1058" fmla="*/ 4074601 w 4421941"/>
              <a:gd name="connsiteY1058" fmla="*/ 1318391 h 4876095"/>
              <a:gd name="connsiteX1059" fmla="*/ 4074282 w 4421941"/>
              <a:gd name="connsiteY1059" fmla="*/ 1318398 h 4876095"/>
              <a:gd name="connsiteX1060" fmla="*/ 4064285 w 4421941"/>
              <a:gd name="connsiteY1060" fmla="*/ 1319282 h 4876095"/>
              <a:gd name="connsiteX1061" fmla="*/ 4062503 w 4421941"/>
              <a:gd name="connsiteY1061" fmla="*/ 1319742 h 4876095"/>
              <a:gd name="connsiteX1062" fmla="*/ 4177308 w 4421941"/>
              <a:gd name="connsiteY1062" fmla="*/ 1310873 h 4876095"/>
              <a:gd name="connsiteX1063" fmla="*/ 4174186 w 4421941"/>
              <a:gd name="connsiteY1063" fmla="*/ 1313239 h 4876095"/>
              <a:gd name="connsiteX1064" fmla="*/ 4177308 w 4421941"/>
              <a:gd name="connsiteY1064" fmla="*/ 1310873 h 4876095"/>
              <a:gd name="connsiteX1065" fmla="*/ 4211566 w 4421941"/>
              <a:gd name="connsiteY1065" fmla="*/ 1306337 h 4876095"/>
              <a:gd name="connsiteX1066" fmla="*/ 4215673 w 4421941"/>
              <a:gd name="connsiteY1066" fmla="*/ 1307279 h 4876095"/>
              <a:gd name="connsiteX1067" fmla="*/ 4207932 w 4421941"/>
              <a:gd name="connsiteY1067" fmla="*/ 1309001 h 4876095"/>
              <a:gd name="connsiteX1068" fmla="*/ 4206983 w 4421941"/>
              <a:gd name="connsiteY1068" fmla="*/ 1307682 h 4876095"/>
              <a:gd name="connsiteX1069" fmla="*/ 4211566 w 4421941"/>
              <a:gd name="connsiteY1069" fmla="*/ 1306337 h 4876095"/>
              <a:gd name="connsiteX1070" fmla="*/ 4159251 w 4421941"/>
              <a:gd name="connsiteY1070" fmla="*/ 1297232 h 4876095"/>
              <a:gd name="connsiteX1071" fmla="*/ 4164255 w 4421941"/>
              <a:gd name="connsiteY1071" fmla="*/ 1297712 h 4876095"/>
              <a:gd name="connsiteX1072" fmla="*/ 4155098 w 4421941"/>
              <a:gd name="connsiteY1072" fmla="*/ 1298592 h 4876095"/>
              <a:gd name="connsiteX1073" fmla="*/ 4159251 w 4421941"/>
              <a:gd name="connsiteY1073" fmla="*/ 1297232 h 4876095"/>
              <a:gd name="connsiteX1074" fmla="*/ 4076756 w 4421941"/>
              <a:gd name="connsiteY1074" fmla="*/ 1267169 h 4876095"/>
              <a:gd name="connsiteX1075" fmla="*/ 4071766 w 4421941"/>
              <a:gd name="connsiteY1075" fmla="*/ 1267474 h 4876095"/>
              <a:gd name="connsiteX1076" fmla="*/ 4072770 w 4421941"/>
              <a:gd name="connsiteY1076" fmla="*/ 1268650 h 4876095"/>
              <a:gd name="connsiteX1077" fmla="*/ 4076462 w 4421941"/>
              <a:gd name="connsiteY1077" fmla="*/ 1267897 h 4876095"/>
              <a:gd name="connsiteX1078" fmla="*/ 4077185 w 4421941"/>
              <a:gd name="connsiteY1078" fmla="*/ 1267418 h 4876095"/>
              <a:gd name="connsiteX1079" fmla="*/ 4343075 w 4421941"/>
              <a:gd name="connsiteY1079" fmla="*/ 1260781 h 4876095"/>
              <a:gd name="connsiteX1080" fmla="*/ 4335680 w 4421941"/>
              <a:gd name="connsiteY1080" fmla="*/ 1261560 h 4876095"/>
              <a:gd name="connsiteX1081" fmla="*/ 4337146 w 4421941"/>
              <a:gd name="connsiteY1081" fmla="*/ 1260994 h 4876095"/>
              <a:gd name="connsiteX1082" fmla="*/ 4156490 w 4421941"/>
              <a:gd name="connsiteY1082" fmla="*/ 1259027 h 4876095"/>
              <a:gd name="connsiteX1083" fmla="*/ 4147577 w 4421941"/>
              <a:gd name="connsiteY1083" fmla="*/ 1261084 h 4876095"/>
              <a:gd name="connsiteX1084" fmla="*/ 4148211 w 4421941"/>
              <a:gd name="connsiteY1084" fmla="*/ 1262270 h 4876095"/>
              <a:gd name="connsiteX1085" fmla="*/ 4152148 w 4421941"/>
              <a:gd name="connsiteY1085" fmla="*/ 1262804 h 4876095"/>
              <a:gd name="connsiteX1086" fmla="*/ 4153215 w 4421941"/>
              <a:gd name="connsiteY1086" fmla="*/ 1262708 h 4876095"/>
              <a:gd name="connsiteX1087" fmla="*/ 4155968 w 4421941"/>
              <a:gd name="connsiteY1087" fmla="*/ 1261924 h 4876095"/>
              <a:gd name="connsiteX1088" fmla="*/ 4156490 w 4421941"/>
              <a:gd name="connsiteY1088" fmla="*/ 1259027 h 4876095"/>
              <a:gd name="connsiteX1089" fmla="*/ 4258070 w 4421941"/>
              <a:gd name="connsiteY1089" fmla="*/ 1248232 h 4876095"/>
              <a:gd name="connsiteX1090" fmla="*/ 4266264 w 4421941"/>
              <a:gd name="connsiteY1090" fmla="*/ 1248767 h 4876095"/>
              <a:gd name="connsiteX1091" fmla="*/ 4251788 w 4421941"/>
              <a:gd name="connsiteY1091" fmla="*/ 1250169 h 4876095"/>
              <a:gd name="connsiteX1092" fmla="*/ 4258070 w 4421941"/>
              <a:gd name="connsiteY1092" fmla="*/ 1248232 h 4876095"/>
              <a:gd name="connsiteX1093" fmla="*/ 4268002 w 4421941"/>
              <a:gd name="connsiteY1093" fmla="*/ 1247583 h 4876095"/>
              <a:gd name="connsiteX1094" fmla="*/ 4271732 w 4421941"/>
              <a:gd name="connsiteY1094" fmla="*/ 1248640 h 4876095"/>
              <a:gd name="connsiteX1095" fmla="*/ 4266264 w 4421941"/>
              <a:gd name="connsiteY1095" fmla="*/ 1248767 h 4876095"/>
              <a:gd name="connsiteX1096" fmla="*/ 4268002 w 4421941"/>
              <a:gd name="connsiteY1096" fmla="*/ 1247583 h 4876095"/>
              <a:gd name="connsiteX1097" fmla="*/ 4273468 w 4421941"/>
              <a:gd name="connsiteY1097" fmla="*/ 1247456 h 4876095"/>
              <a:gd name="connsiteX1098" fmla="*/ 4277198 w 4421941"/>
              <a:gd name="connsiteY1098" fmla="*/ 1248514 h 4876095"/>
              <a:gd name="connsiteX1099" fmla="*/ 4271732 w 4421941"/>
              <a:gd name="connsiteY1099" fmla="*/ 1248640 h 4876095"/>
              <a:gd name="connsiteX1100" fmla="*/ 4273468 w 4421941"/>
              <a:gd name="connsiteY1100" fmla="*/ 1247456 h 4876095"/>
              <a:gd name="connsiteX1101" fmla="*/ 4173149 w 4421941"/>
              <a:gd name="connsiteY1101" fmla="*/ 1241056 h 4876095"/>
              <a:gd name="connsiteX1102" fmla="*/ 4171337 w 4421941"/>
              <a:gd name="connsiteY1102" fmla="*/ 1243537 h 4876095"/>
              <a:gd name="connsiteX1103" fmla="*/ 4169992 w 4421941"/>
              <a:gd name="connsiteY1103" fmla="*/ 1244420 h 4876095"/>
              <a:gd name="connsiteX1104" fmla="*/ 4135805 w 4421941"/>
              <a:gd name="connsiteY1104" fmla="*/ 1248921 h 4876095"/>
              <a:gd name="connsiteX1105" fmla="*/ 4139313 w 4421941"/>
              <a:gd name="connsiteY1105" fmla="*/ 1247736 h 4876095"/>
              <a:gd name="connsiteX1106" fmla="*/ 4173149 w 4421941"/>
              <a:gd name="connsiteY1106" fmla="*/ 1241056 h 4876095"/>
              <a:gd name="connsiteX1107" fmla="*/ 4105816 w 4421941"/>
              <a:gd name="connsiteY1107" fmla="*/ 1237157 h 4876095"/>
              <a:gd name="connsiteX1108" fmla="*/ 4104783 w 4421941"/>
              <a:gd name="connsiteY1108" fmla="*/ 1239794 h 4876095"/>
              <a:gd name="connsiteX1109" fmla="*/ 4104673 w 4421941"/>
              <a:gd name="connsiteY1109" fmla="*/ 1240076 h 4876095"/>
              <a:gd name="connsiteX1110" fmla="*/ 4104655 w 4421941"/>
              <a:gd name="connsiteY1110" fmla="*/ 1240122 h 4876095"/>
              <a:gd name="connsiteX1111" fmla="*/ 4104783 w 4421941"/>
              <a:gd name="connsiteY1111" fmla="*/ 1239794 h 4876095"/>
              <a:gd name="connsiteX1112" fmla="*/ 4105090 w 4421941"/>
              <a:gd name="connsiteY1112" fmla="*/ 1239011 h 4876095"/>
              <a:gd name="connsiteX1113" fmla="*/ 4105816 w 4421941"/>
              <a:gd name="connsiteY1113" fmla="*/ 1237157 h 4876095"/>
              <a:gd name="connsiteX1114" fmla="*/ 4273992 w 4421941"/>
              <a:gd name="connsiteY1114" fmla="*/ 1218372 h 4876095"/>
              <a:gd name="connsiteX1115" fmla="*/ 4273717 w 4421941"/>
              <a:gd name="connsiteY1115" fmla="*/ 1218869 h 4876095"/>
              <a:gd name="connsiteX1116" fmla="*/ 4286334 w 4421941"/>
              <a:gd name="connsiteY1116" fmla="*/ 1218973 h 4876095"/>
              <a:gd name="connsiteX1117" fmla="*/ 4291050 w 4421941"/>
              <a:gd name="connsiteY1117" fmla="*/ 1218927 h 4876095"/>
              <a:gd name="connsiteX1118" fmla="*/ 4284145 w 4421941"/>
              <a:gd name="connsiteY1118" fmla="*/ 1221619 h 4876095"/>
              <a:gd name="connsiteX1119" fmla="*/ 4238591 w 4421941"/>
              <a:gd name="connsiteY1119" fmla="*/ 1237796 h 4876095"/>
              <a:gd name="connsiteX1120" fmla="*/ 4220248 w 4421941"/>
              <a:gd name="connsiteY1120" fmla="*/ 1238365 h 4876095"/>
              <a:gd name="connsiteX1121" fmla="*/ 4195810 w 4421941"/>
              <a:gd name="connsiteY1121" fmla="*/ 1241070 h 4876095"/>
              <a:gd name="connsiteX1122" fmla="*/ 4205389 w 4421941"/>
              <a:gd name="connsiteY1122" fmla="*/ 1237369 h 4876095"/>
              <a:gd name="connsiteX1123" fmla="*/ 4251793 w 4421941"/>
              <a:gd name="connsiteY1123" fmla="*/ 1225911 h 4876095"/>
              <a:gd name="connsiteX1124" fmla="*/ 120262 w 4421941"/>
              <a:gd name="connsiteY1124" fmla="*/ 1196824 h 4876095"/>
              <a:gd name="connsiteX1125" fmla="*/ 125923 w 4421941"/>
              <a:gd name="connsiteY1125" fmla="*/ 1198532 h 4876095"/>
              <a:gd name="connsiteX1126" fmla="*/ 123397 w 4421941"/>
              <a:gd name="connsiteY1126" fmla="*/ 1200176 h 4876095"/>
              <a:gd name="connsiteX1127" fmla="*/ 120262 w 4421941"/>
              <a:gd name="connsiteY1127" fmla="*/ 1196824 h 4876095"/>
              <a:gd name="connsiteX1128" fmla="*/ 4350420 w 4421941"/>
              <a:gd name="connsiteY1128" fmla="*/ 1192608 h 4876095"/>
              <a:gd name="connsiteX1129" fmla="*/ 4356076 w 4421941"/>
              <a:gd name="connsiteY1129" fmla="*/ 1192689 h 4876095"/>
              <a:gd name="connsiteX1130" fmla="*/ 4338156 w 4421941"/>
              <a:gd name="connsiteY1130" fmla="*/ 1200553 h 4876095"/>
              <a:gd name="connsiteX1131" fmla="*/ 4320748 w 4421941"/>
              <a:gd name="connsiteY1131" fmla="*/ 1207344 h 4876095"/>
              <a:gd name="connsiteX1132" fmla="*/ 4311774 w 4421941"/>
              <a:gd name="connsiteY1132" fmla="*/ 1206716 h 4876095"/>
              <a:gd name="connsiteX1133" fmla="*/ 4307726 w 4421941"/>
              <a:gd name="connsiteY1133" fmla="*/ 1206724 h 4876095"/>
              <a:gd name="connsiteX1134" fmla="*/ 4345651 w 4421941"/>
              <a:gd name="connsiteY1134" fmla="*/ 1192878 h 4876095"/>
              <a:gd name="connsiteX1135" fmla="*/ 4155176 w 4421941"/>
              <a:gd name="connsiteY1135" fmla="*/ 1143541 h 4876095"/>
              <a:gd name="connsiteX1136" fmla="*/ 4158556 w 4421941"/>
              <a:gd name="connsiteY1136" fmla="*/ 1143624 h 4876095"/>
              <a:gd name="connsiteX1137" fmla="*/ 4155176 w 4421941"/>
              <a:gd name="connsiteY1137" fmla="*/ 1143541 h 4876095"/>
              <a:gd name="connsiteX1138" fmla="*/ 4262040 w 4421941"/>
              <a:gd name="connsiteY1138" fmla="*/ 1137316 h 4876095"/>
              <a:gd name="connsiteX1139" fmla="*/ 4248198 w 4421941"/>
              <a:gd name="connsiteY1139" fmla="*/ 1143591 h 4876095"/>
              <a:gd name="connsiteX1140" fmla="*/ 4258485 w 4421941"/>
              <a:gd name="connsiteY1140" fmla="*/ 1137544 h 4876095"/>
              <a:gd name="connsiteX1141" fmla="*/ 4262040 w 4421941"/>
              <a:gd name="connsiteY1141" fmla="*/ 1137316 h 4876095"/>
              <a:gd name="connsiteX1142" fmla="*/ 4297296 w 4421941"/>
              <a:gd name="connsiteY1142" fmla="*/ 1052206 h 4876095"/>
              <a:gd name="connsiteX1143" fmla="*/ 4300675 w 4421941"/>
              <a:gd name="connsiteY1143" fmla="*/ 1052290 h 4876095"/>
              <a:gd name="connsiteX1144" fmla="*/ 4297296 w 4421941"/>
              <a:gd name="connsiteY1144" fmla="*/ 1052206 h 4876095"/>
              <a:gd name="connsiteX1145" fmla="*/ 4264852 w 4421941"/>
              <a:gd name="connsiteY1145" fmla="*/ 1037221 h 4876095"/>
              <a:gd name="connsiteX1146" fmla="*/ 4258671 w 4421941"/>
              <a:gd name="connsiteY1146" fmla="*/ 1039589 h 4876095"/>
              <a:gd name="connsiteX1147" fmla="*/ 4260310 w 4421941"/>
              <a:gd name="connsiteY1147" fmla="*/ 1038579 h 4876095"/>
              <a:gd name="connsiteX1148" fmla="*/ 4261649 w 4421941"/>
              <a:gd name="connsiteY1148" fmla="*/ 1037874 h 4876095"/>
              <a:gd name="connsiteX1149" fmla="*/ 4098250 w 4421941"/>
              <a:gd name="connsiteY1149" fmla="*/ 1030874 h 4876095"/>
              <a:gd name="connsiteX1150" fmla="*/ 4087515 w 4421941"/>
              <a:gd name="connsiteY1150" fmla="*/ 1033747 h 4876095"/>
              <a:gd name="connsiteX1151" fmla="*/ 4084473 w 4421941"/>
              <a:gd name="connsiteY1151" fmla="*/ 1037498 h 4876095"/>
              <a:gd name="connsiteX1152" fmla="*/ 4084393 w 4421941"/>
              <a:gd name="connsiteY1152" fmla="*/ 1038291 h 4876095"/>
              <a:gd name="connsiteX1153" fmla="*/ 4085952 w 4421941"/>
              <a:gd name="connsiteY1153" fmla="*/ 1037519 h 4876095"/>
              <a:gd name="connsiteX1154" fmla="*/ 4089630 w 4421941"/>
              <a:gd name="connsiteY1154" fmla="*/ 1035521 h 4876095"/>
              <a:gd name="connsiteX1155" fmla="*/ 4097985 w 4421941"/>
              <a:gd name="connsiteY1155" fmla="*/ 1032811 h 4876095"/>
              <a:gd name="connsiteX1156" fmla="*/ 238596 w 4421941"/>
              <a:gd name="connsiteY1156" fmla="*/ 1012227 h 4876095"/>
              <a:gd name="connsiteX1157" fmla="*/ 234401 w 4421941"/>
              <a:gd name="connsiteY1157" fmla="*/ 1014149 h 4876095"/>
              <a:gd name="connsiteX1158" fmla="*/ 231762 w 4421941"/>
              <a:gd name="connsiteY1158" fmla="*/ 1038019 h 4876095"/>
              <a:gd name="connsiteX1159" fmla="*/ 220840 w 4421941"/>
              <a:gd name="connsiteY1159" fmla="*/ 1105036 h 4876095"/>
              <a:gd name="connsiteX1160" fmla="*/ 220207 w 4421941"/>
              <a:gd name="connsiteY1160" fmla="*/ 1114255 h 4876095"/>
              <a:gd name="connsiteX1161" fmla="*/ 232994 w 4421941"/>
              <a:gd name="connsiteY1161" fmla="*/ 1068765 h 4876095"/>
              <a:gd name="connsiteX1162" fmla="*/ 4129466 w 4421941"/>
              <a:gd name="connsiteY1162" fmla="*/ 994202 h 4876095"/>
              <a:gd name="connsiteX1163" fmla="*/ 4116072 w 4421941"/>
              <a:gd name="connsiteY1163" fmla="*/ 998540 h 4876095"/>
              <a:gd name="connsiteX1164" fmla="*/ 4111744 w 4421941"/>
              <a:gd name="connsiteY1164" fmla="*/ 1003875 h 4876095"/>
              <a:gd name="connsiteX1165" fmla="*/ 4111373 w 4421941"/>
              <a:gd name="connsiteY1165" fmla="*/ 1006413 h 4876095"/>
              <a:gd name="connsiteX1166" fmla="*/ 4119379 w 4421941"/>
              <a:gd name="connsiteY1166" fmla="*/ 1003771 h 4876095"/>
              <a:gd name="connsiteX1167" fmla="*/ 4126418 w 4421941"/>
              <a:gd name="connsiteY1167" fmla="*/ 1003945 h 4876095"/>
              <a:gd name="connsiteX1168" fmla="*/ 4103914 w 4421941"/>
              <a:gd name="connsiteY1168" fmla="*/ 977041 h 4876095"/>
              <a:gd name="connsiteX1169" fmla="*/ 4095469 w 4421941"/>
              <a:gd name="connsiteY1169" fmla="*/ 978210 h 4876095"/>
              <a:gd name="connsiteX1170" fmla="*/ 4089767 w 4421941"/>
              <a:gd name="connsiteY1170" fmla="*/ 984904 h 4876095"/>
              <a:gd name="connsiteX1171" fmla="*/ 4096143 w 4421941"/>
              <a:gd name="connsiteY1171" fmla="*/ 984295 h 4876095"/>
              <a:gd name="connsiteX1172" fmla="*/ 4097604 w 4421941"/>
              <a:gd name="connsiteY1172" fmla="*/ 984138 h 4876095"/>
              <a:gd name="connsiteX1173" fmla="*/ 4099337 w 4421941"/>
              <a:gd name="connsiteY1173" fmla="*/ 982102 h 4876095"/>
              <a:gd name="connsiteX1174" fmla="*/ 4135667 w 4421941"/>
              <a:gd name="connsiteY1174" fmla="*/ 974380 h 4876095"/>
              <a:gd name="connsiteX1175" fmla="*/ 4121805 w 4421941"/>
              <a:gd name="connsiteY1175" fmla="*/ 991471 h 4876095"/>
              <a:gd name="connsiteX1176" fmla="*/ 4131481 w 4421941"/>
              <a:gd name="connsiteY1176" fmla="*/ 987760 h 4876095"/>
              <a:gd name="connsiteX1177" fmla="*/ 240446 w 4421941"/>
              <a:gd name="connsiteY1177" fmla="*/ 973939 h 4876095"/>
              <a:gd name="connsiteX1178" fmla="*/ 237214 w 4421941"/>
              <a:gd name="connsiteY1178" fmla="*/ 988696 h 4876095"/>
              <a:gd name="connsiteX1179" fmla="*/ 237052 w 4421941"/>
              <a:gd name="connsiteY1179" fmla="*/ 990156 h 4876095"/>
              <a:gd name="connsiteX1180" fmla="*/ 238459 w 4421941"/>
              <a:gd name="connsiteY1180" fmla="*/ 988752 h 4876095"/>
              <a:gd name="connsiteX1181" fmla="*/ 241115 w 4421941"/>
              <a:gd name="connsiteY1181" fmla="*/ 988228 h 4876095"/>
              <a:gd name="connsiteX1182" fmla="*/ 241317 w 4421941"/>
              <a:gd name="connsiteY1182" fmla="*/ 986462 h 4876095"/>
              <a:gd name="connsiteX1183" fmla="*/ 240446 w 4421941"/>
              <a:gd name="connsiteY1183" fmla="*/ 973939 h 4876095"/>
              <a:gd name="connsiteX1184" fmla="*/ 4050569 w 4421941"/>
              <a:gd name="connsiteY1184" fmla="*/ 969196 h 4876095"/>
              <a:gd name="connsiteX1185" fmla="*/ 4049258 w 4421941"/>
              <a:gd name="connsiteY1185" fmla="*/ 970691 h 4876095"/>
              <a:gd name="connsiteX1186" fmla="*/ 4048634 w 4421941"/>
              <a:gd name="connsiteY1186" fmla="*/ 974818 h 4876095"/>
              <a:gd name="connsiteX1187" fmla="*/ 4049505 w 4421941"/>
              <a:gd name="connsiteY1187" fmla="*/ 974745 h 4876095"/>
              <a:gd name="connsiteX1188" fmla="*/ 4049943 w 4421941"/>
              <a:gd name="connsiteY1188" fmla="*/ 971228 h 4876095"/>
              <a:gd name="connsiteX1189" fmla="*/ 4108026 w 4421941"/>
              <a:gd name="connsiteY1189" fmla="*/ 963564 h 4876095"/>
              <a:gd name="connsiteX1190" fmla="*/ 4104446 w 4421941"/>
              <a:gd name="connsiteY1190" fmla="*/ 967672 h 4876095"/>
              <a:gd name="connsiteX1191" fmla="*/ 4102145 w 4421941"/>
              <a:gd name="connsiteY1191" fmla="*/ 970374 h 4876095"/>
              <a:gd name="connsiteX1192" fmla="*/ 4106731 w 4421941"/>
              <a:gd name="connsiteY1192" fmla="*/ 969993 h 4876095"/>
              <a:gd name="connsiteX1193" fmla="*/ 4055975 w 4421941"/>
              <a:gd name="connsiteY1193" fmla="*/ 951682 h 4876095"/>
              <a:gd name="connsiteX1194" fmla="*/ 4052075 w 4421941"/>
              <a:gd name="connsiteY1194" fmla="*/ 952047 h 4876095"/>
              <a:gd name="connsiteX1195" fmla="*/ 4050911 w 4421941"/>
              <a:gd name="connsiteY1195" fmla="*/ 959753 h 4876095"/>
              <a:gd name="connsiteX1196" fmla="*/ 4054845 w 4421941"/>
              <a:gd name="connsiteY1196" fmla="*/ 955340 h 4876095"/>
              <a:gd name="connsiteX1197" fmla="*/ 4097463 w 4421941"/>
              <a:gd name="connsiteY1197" fmla="*/ 946498 h 4876095"/>
              <a:gd name="connsiteX1198" fmla="*/ 4092037 w 4421941"/>
              <a:gd name="connsiteY1198" fmla="*/ 947246 h 4876095"/>
              <a:gd name="connsiteX1199" fmla="*/ 4092463 w 4421941"/>
              <a:gd name="connsiteY1199" fmla="*/ 948423 h 4876095"/>
              <a:gd name="connsiteX1200" fmla="*/ 4089653 w 4421941"/>
              <a:gd name="connsiteY1200" fmla="*/ 955147 h 4876095"/>
              <a:gd name="connsiteX1201" fmla="*/ 4057950 w 4421941"/>
              <a:gd name="connsiteY1201" fmla="*/ 945286 h 4876095"/>
              <a:gd name="connsiteX1202" fmla="*/ 4053039 w 4421941"/>
              <a:gd name="connsiteY1202" fmla="*/ 945676 h 4876095"/>
              <a:gd name="connsiteX1203" fmla="*/ 4052505 w 4421941"/>
              <a:gd name="connsiteY1203" fmla="*/ 949201 h 4876095"/>
              <a:gd name="connsiteX1204" fmla="*/ 4056981 w 4421941"/>
              <a:gd name="connsiteY1204" fmla="*/ 948426 h 4876095"/>
              <a:gd name="connsiteX1205" fmla="*/ 4101917 w 4421941"/>
              <a:gd name="connsiteY1205" fmla="*/ 941566 h 4876095"/>
              <a:gd name="connsiteX1206" fmla="*/ 4092959 w 4421941"/>
              <a:gd name="connsiteY1206" fmla="*/ 942342 h 4876095"/>
              <a:gd name="connsiteX1207" fmla="*/ 4091082 w 4421941"/>
              <a:gd name="connsiteY1207" fmla="*/ 944613 h 4876095"/>
              <a:gd name="connsiteX1208" fmla="*/ 4091775 w 4421941"/>
              <a:gd name="connsiteY1208" fmla="*/ 946519 h 4876095"/>
              <a:gd name="connsiteX1209" fmla="*/ 4097512 w 4421941"/>
              <a:gd name="connsiteY1209" fmla="*/ 946443 h 4876095"/>
              <a:gd name="connsiteX1210" fmla="*/ 4138934 w 4421941"/>
              <a:gd name="connsiteY1210" fmla="*/ 938312 h 4876095"/>
              <a:gd name="connsiteX1211" fmla="*/ 4136115 w 4421941"/>
              <a:gd name="connsiteY1211" fmla="*/ 938600 h 4876095"/>
              <a:gd name="connsiteX1212" fmla="*/ 4129270 w 4421941"/>
              <a:gd name="connsiteY1212" fmla="*/ 939194 h 4876095"/>
              <a:gd name="connsiteX1213" fmla="*/ 4122966 w 4421941"/>
              <a:gd name="connsiteY1213" fmla="*/ 946425 h 4876095"/>
              <a:gd name="connsiteX1214" fmla="*/ 4120878 w 4421941"/>
              <a:gd name="connsiteY1214" fmla="*/ 958281 h 4876095"/>
              <a:gd name="connsiteX1215" fmla="*/ 4088342 w 4421941"/>
              <a:gd name="connsiteY1215" fmla="*/ 931623 h 4876095"/>
              <a:gd name="connsiteX1216" fmla="*/ 4087842 w 4421941"/>
              <a:gd name="connsiteY1216" fmla="*/ 931691 h 4876095"/>
              <a:gd name="connsiteX1217" fmla="*/ 4087875 w 4421941"/>
              <a:gd name="connsiteY1217" fmla="*/ 932077 h 4876095"/>
              <a:gd name="connsiteX1218" fmla="*/ 4112512 w 4421941"/>
              <a:gd name="connsiteY1218" fmla="*/ 929834 h 4876095"/>
              <a:gd name="connsiteX1219" fmla="*/ 4106744 w 4421941"/>
              <a:gd name="connsiteY1219" fmla="*/ 930241 h 4876095"/>
              <a:gd name="connsiteX1220" fmla="*/ 4102728 w 4421941"/>
              <a:gd name="connsiteY1220" fmla="*/ 930523 h 4876095"/>
              <a:gd name="connsiteX1221" fmla="*/ 4098265 w 4421941"/>
              <a:gd name="connsiteY1221" fmla="*/ 935923 h 4876095"/>
              <a:gd name="connsiteX1222" fmla="*/ 4107557 w 4421941"/>
              <a:gd name="connsiteY1222" fmla="*/ 935320 h 4876095"/>
              <a:gd name="connsiteX1223" fmla="*/ 4147153 w 4421941"/>
              <a:gd name="connsiteY1223" fmla="*/ 927169 h 4876095"/>
              <a:gd name="connsiteX1224" fmla="*/ 4139213 w 4421941"/>
              <a:gd name="connsiteY1224" fmla="*/ 927786 h 4876095"/>
              <a:gd name="connsiteX1225" fmla="*/ 4134153 w 4421941"/>
              <a:gd name="connsiteY1225" fmla="*/ 933591 h 4876095"/>
              <a:gd name="connsiteX1226" fmla="*/ 4143767 w 4421941"/>
              <a:gd name="connsiteY1226" fmla="*/ 932966 h 4876095"/>
              <a:gd name="connsiteX1227" fmla="*/ 4146511 w 4421941"/>
              <a:gd name="connsiteY1227" fmla="*/ 929931 h 4876095"/>
              <a:gd name="connsiteX1228" fmla="*/ 2754299 w 4421941"/>
              <a:gd name="connsiteY1228" fmla="*/ 919939 h 4876095"/>
              <a:gd name="connsiteX1229" fmla="*/ 2758401 w 4421941"/>
              <a:gd name="connsiteY1229" fmla="*/ 923682 h 4876095"/>
              <a:gd name="connsiteX1230" fmla="*/ 2755595 w 4421941"/>
              <a:gd name="connsiteY1230" fmla="*/ 924049 h 4876095"/>
              <a:gd name="connsiteX1231" fmla="*/ 2754299 w 4421941"/>
              <a:gd name="connsiteY1231" fmla="*/ 919939 h 4876095"/>
              <a:gd name="connsiteX1232" fmla="*/ 4188407 w 4421941"/>
              <a:gd name="connsiteY1232" fmla="*/ 909666 h 4876095"/>
              <a:gd name="connsiteX1233" fmla="*/ 4185452 w 4421941"/>
              <a:gd name="connsiteY1233" fmla="*/ 909911 h 4876095"/>
              <a:gd name="connsiteX1234" fmla="*/ 4183366 w 4421941"/>
              <a:gd name="connsiteY1234" fmla="*/ 912984 h 4876095"/>
              <a:gd name="connsiteX1235" fmla="*/ 4185780 w 4421941"/>
              <a:gd name="connsiteY1235" fmla="*/ 912842 h 4876095"/>
              <a:gd name="connsiteX1236" fmla="*/ 4285872 w 4421941"/>
              <a:gd name="connsiteY1236" fmla="*/ 908627 h 4876095"/>
              <a:gd name="connsiteX1237" fmla="*/ 4278477 w 4421941"/>
              <a:gd name="connsiteY1237" fmla="*/ 909406 h 4876095"/>
              <a:gd name="connsiteX1238" fmla="*/ 4279943 w 4421941"/>
              <a:gd name="connsiteY1238" fmla="*/ 908839 h 4876095"/>
              <a:gd name="connsiteX1239" fmla="*/ 4099032 w 4421941"/>
              <a:gd name="connsiteY1239" fmla="*/ 906913 h 4876095"/>
              <a:gd name="connsiteX1240" fmla="*/ 4095463 w 4421941"/>
              <a:gd name="connsiteY1240" fmla="*/ 907475 h 4876095"/>
              <a:gd name="connsiteX1241" fmla="*/ 4090375 w 4421941"/>
              <a:gd name="connsiteY1241" fmla="*/ 908931 h 4876095"/>
              <a:gd name="connsiteX1242" fmla="*/ 4091008 w 4421941"/>
              <a:gd name="connsiteY1242" fmla="*/ 910117 h 4876095"/>
              <a:gd name="connsiteX1243" fmla="*/ 4096107 w 4421941"/>
              <a:gd name="connsiteY1243" fmla="*/ 909889 h 4876095"/>
              <a:gd name="connsiteX1244" fmla="*/ 4114835 w 4421941"/>
              <a:gd name="connsiteY1244" fmla="*/ 905900 h 4876095"/>
              <a:gd name="connsiteX1245" fmla="*/ 4106384 w 4421941"/>
              <a:gd name="connsiteY1245" fmla="*/ 906978 h 4876095"/>
              <a:gd name="connsiteX1246" fmla="*/ 4111584 w 4421941"/>
              <a:gd name="connsiteY1246" fmla="*/ 909057 h 4876095"/>
              <a:gd name="connsiteX1247" fmla="*/ 4136358 w 4421941"/>
              <a:gd name="connsiteY1247" fmla="*/ 903429 h 4876095"/>
              <a:gd name="connsiteX1248" fmla="*/ 4130443 w 4421941"/>
              <a:gd name="connsiteY1248" fmla="*/ 903979 h 4876095"/>
              <a:gd name="connsiteX1249" fmla="*/ 4129436 w 4421941"/>
              <a:gd name="connsiteY1249" fmla="*/ 909696 h 4876095"/>
              <a:gd name="connsiteX1250" fmla="*/ 4130800 w 4421941"/>
              <a:gd name="connsiteY1250" fmla="*/ 909581 h 4876095"/>
              <a:gd name="connsiteX1251" fmla="*/ 4173607 w 4421941"/>
              <a:gd name="connsiteY1251" fmla="*/ 899965 h 4876095"/>
              <a:gd name="connsiteX1252" fmla="*/ 4170605 w 4421941"/>
              <a:gd name="connsiteY1252" fmla="*/ 900244 h 4876095"/>
              <a:gd name="connsiteX1253" fmla="*/ 4169650 w 4421941"/>
              <a:gd name="connsiteY1253" fmla="*/ 904342 h 4876095"/>
              <a:gd name="connsiteX1254" fmla="*/ 4210798 w 4421941"/>
              <a:gd name="connsiteY1254" fmla="*/ 895428 h 4876095"/>
              <a:gd name="connsiteX1255" fmla="*/ 4214528 w 4421941"/>
              <a:gd name="connsiteY1255" fmla="*/ 896486 h 4876095"/>
              <a:gd name="connsiteX1256" fmla="*/ 4209062 w 4421941"/>
              <a:gd name="connsiteY1256" fmla="*/ 896613 h 4876095"/>
              <a:gd name="connsiteX1257" fmla="*/ 4210798 w 4421941"/>
              <a:gd name="connsiteY1257" fmla="*/ 895428 h 4876095"/>
              <a:gd name="connsiteX1258" fmla="*/ 4216266 w 4421941"/>
              <a:gd name="connsiteY1258" fmla="*/ 895302 h 4876095"/>
              <a:gd name="connsiteX1259" fmla="*/ 4219995 w 4421941"/>
              <a:gd name="connsiteY1259" fmla="*/ 896359 h 4876095"/>
              <a:gd name="connsiteX1260" fmla="*/ 4214528 w 4421941"/>
              <a:gd name="connsiteY1260" fmla="*/ 896486 h 4876095"/>
              <a:gd name="connsiteX1261" fmla="*/ 4216266 w 4421941"/>
              <a:gd name="connsiteY1261" fmla="*/ 895302 h 4876095"/>
              <a:gd name="connsiteX1262" fmla="*/ 4124821 w 4421941"/>
              <a:gd name="connsiteY1262" fmla="*/ 884121 h 4876095"/>
              <a:gd name="connsiteX1263" fmla="*/ 4108516 w 4421941"/>
              <a:gd name="connsiteY1263" fmla="*/ 902947 h 4876095"/>
              <a:gd name="connsiteX1264" fmla="*/ 4118621 w 4421941"/>
              <a:gd name="connsiteY1264" fmla="*/ 902224 h 4876095"/>
              <a:gd name="connsiteX1265" fmla="*/ 4121030 w 4421941"/>
              <a:gd name="connsiteY1265" fmla="*/ 899885 h 4876095"/>
              <a:gd name="connsiteX1266" fmla="*/ 4083616 w 4421941"/>
              <a:gd name="connsiteY1266" fmla="*/ 880584 h 4876095"/>
              <a:gd name="connsiteX1267" fmla="*/ 4060029 w 4421941"/>
              <a:gd name="connsiteY1267" fmla="*/ 907093 h 4876095"/>
              <a:gd name="connsiteX1268" fmla="*/ 4073070 w 4421941"/>
              <a:gd name="connsiteY1268" fmla="*/ 905639 h 4876095"/>
              <a:gd name="connsiteX1269" fmla="*/ 4079777 w 4421941"/>
              <a:gd name="connsiteY1269" fmla="*/ 898334 h 4876095"/>
              <a:gd name="connsiteX1270" fmla="*/ 4216921 w 4421941"/>
              <a:gd name="connsiteY1270" fmla="*/ 868028 h 4876095"/>
              <a:gd name="connsiteX1271" fmla="*/ 4197979 w 4421941"/>
              <a:gd name="connsiteY1271" fmla="*/ 893036 h 4876095"/>
              <a:gd name="connsiteX1272" fmla="*/ 4194268 w 4421941"/>
              <a:gd name="connsiteY1272" fmla="*/ 898030 h 4876095"/>
              <a:gd name="connsiteX1273" fmla="*/ 4194585 w 4421941"/>
              <a:gd name="connsiteY1273" fmla="*/ 898015 h 4876095"/>
              <a:gd name="connsiteX1274" fmla="*/ 4194258 w 4421941"/>
              <a:gd name="connsiteY1274" fmla="*/ 898045 h 4876095"/>
              <a:gd name="connsiteX1275" fmla="*/ 4189325 w 4421941"/>
              <a:gd name="connsiteY1275" fmla="*/ 904685 h 4876095"/>
              <a:gd name="connsiteX1276" fmla="*/ 4192767 w 4421941"/>
              <a:gd name="connsiteY1276" fmla="*/ 904397 h 4876095"/>
              <a:gd name="connsiteX1277" fmla="*/ 4198348 w 4421941"/>
              <a:gd name="connsiteY1277" fmla="*/ 897650 h 4876095"/>
              <a:gd name="connsiteX1278" fmla="*/ 4194585 w 4421941"/>
              <a:gd name="connsiteY1278" fmla="*/ 898015 h 4876095"/>
              <a:gd name="connsiteX1279" fmla="*/ 4198241 w 4421941"/>
              <a:gd name="connsiteY1279" fmla="*/ 896888 h 4876095"/>
              <a:gd name="connsiteX1280" fmla="*/ 4196045 w 4421941"/>
              <a:gd name="connsiteY1280" fmla="*/ 895782 h 4876095"/>
              <a:gd name="connsiteX1281" fmla="*/ 4216921 w 4421941"/>
              <a:gd name="connsiteY1281" fmla="*/ 868028 h 4876095"/>
              <a:gd name="connsiteX1282" fmla="*/ 4160195 w 4421941"/>
              <a:gd name="connsiteY1282" fmla="*/ 863773 h 4876095"/>
              <a:gd name="connsiteX1283" fmla="*/ 4156621 w 4421941"/>
              <a:gd name="connsiteY1283" fmla="*/ 865326 h 4876095"/>
              <a:gd name="connsiteX1284" fmla="*/ 4157389 w 4421941"/>
              <a:gd name="connsiteY1284" fmla="*/ 864037 h 4876095"/>
              <a:gd name="connsiteX1285" fmla="*/ 4160195 w 4421941"/>
              <a:gd name="connsiteY1285" fmla="*/ 863773 h 4876095"/>
              <a:gd name="connsiteX1286" fmla="*/ 3900373 w 4421941"/>
              <a:gd name="connsiteY1286" fmla="*/ 860620 h 4876095"/>
              <a:gd name="connsiteX1287" fmla="*/ 3900041 w 4421941"/>
              <a:gd name="connsiteY1287" fmla="*/ 863525 h 4876095"/>
              <a:gd name="connsiteX1288" fmla="*/ 3902391 w 4421941"/>
              <a:gd name="connsiteY1288" fmla="*/ 865267 h 4876095"/>
              <a:gd name="connsiteX1289" fmla="*/ 3900373 w 4421941"/>
              <a:gd name="connsiteY1289" fmla="*/ 860620 h 4876095"/>
              <a:gd name="connsiteX1290" fmla="*/ 4008415 w 4421941"/>
              <a:gd name="connsiteY1290" fmla="*/ 853338 h 4876095"/>
              <a:gd name="connsiteX1291" fmla="*/ 4002453 w 4421941"/>
              <a:gd name="connsiteY1291" fmla="*/ 859203 h 4876095"/>
              <a:gd name="connsiteX1292" fmla="*/ 3982401 w 4421941"/>
              <a:gd name="connsiteY1292" fmla="*/ 883199 h 4876095"/>
              <a:gd name="connsiteX1293" fmla="*/ 4001795 w 4421941"/>
              <a:gd name="connsiteY1293" fmla="*/ 866708 h 4876095"/>
              <a:gd name="connsiteX1294" fmla="*/ 4006766 w 4421941"/>
              <a:gd name="connsiteY1294" fmla="*/ 861037 h 4876095"/>
              <a:gd name="connsiteX1295" fmla="*/ 4135280 w 4421941"/>
              <a:gd name="connsiteY1295" fmla="*/ 840641 h 4876095"/>
              <a:gd name="connsiteX1296" fmla="*/ 4132880 w 4421941"/>
              <a:gd name="connsiteY1296" fmla="*/ 846368 h 4876095"/>
              <a:gd name="connsiteX1297" fmla="*/ 4132682 w 4421941"/>
              <a:gd name="connsiteY1297" fmla="*/ 848019 h 4876095"/>
              <a:gd name="connsiteX1298" fmla="*/ 4130318 w 4421941"/>
              <a:gd name="connsiteY1298" fmla="*/ 850411 h 4876095"/>
              <a:gd name="connsiteX1299" fmla="*/ 4092621 w 4421941"/>
              <a:gd name="connsiteY1299" fmla="*/ 894929 h 4876095"/>
              <a:gd name="connsiteX1300" fmla="*/ 4090050 w 4421941"/>
              <a:gd name="connsiteY1300" fmla="*/ 904266 h 4876095"/>
              <a:gd name="connsiteX1301" fmla="*/ 4102508 w 4421941"/>
              <a:gd name="connsiteY1301" fmla="*/ 903375 h 4876095"/>
              <a:gd name="connsiteX1302" fmla="*/ 4125921 w 4421941"/>
              <a:gd name="connsiteY1302" fmla="*/ 879550 h 4876095"/>
              <a:gd name="connsiteX1303" fmla="*/ 4096789 w 4421941"/>
              <a:gd name="connsiteY1303" fmla="*/ 823701 h 4876095"/>
              <a:gd name="connsiteX1304" fmla="*/ 4093024 w 4421941"/>
              <a:gd name="connsiteY1304" fmla="*/ 827030 h 4876095"/>
              <a:gd name="connsiteX1305" fmla="*/ 4091492 w 4421941"/>
              <a:gd name="connsiteY1305" fmla="*/ 823876 h 4876095"/>
              <a:gd name="connsiteX1306" fmla="*/ 4096789 w 4421941"/>
              <a:gd name="connsiteY1306" fmla="*/ 823701 h 4876095"/>
              <a:gd name="connsiteX1307" fmla="*/ 1175416 w 4421941"/>
              <a:gd name="connsiteY1307" fmla="*/ 764411 h 4876095"/>
              <a:gd name="connsiteX1308" fmla="*/ 1173839 w 4421941"/>
              <a:gd name="connsiteY1308" fmla="*/ 764681 h 4876095"/>
              <a:gd name="connsiteX1309" fmla="*/ 1173556 w 4421941"/>
              <a:gd name="connsiteY1309" fmla="*/ 765603 h 4876095"/>
              <a:gd name="connsiteX1310" fmla="*/ 1174347 w 4421941"/>
              <a:gd name="connsiteY1310" fmla="*/ 769440 h 4876095"/>
              <a:gd name="connsiteX1311" fmla="*/ 1164813 w 4421941"/>
              <a:gd name="connsiteY1311" fmla="*/ 823461 h 4876095"/>
              <a:gd name="connsiteX1312" fmla="*/ 1165129 w 4421941"/>
              <a:gd name="connsiteY1312" fmla="*/ 827227 h 4876095"/>
              <a:gd name="connsiteX1313" fmla="*/ 1168014 w 4421941"/>
              <a:gd name="connsiteY1313" fmla="*/ 826231 h 4876095"/>
              <a:gd name="connsiteX1314" fmla="*/ 1170144 w 4421941"/>
              <a:gd name="connsiteY1314" fmla="*/ 817545 h 4876095"/>
              <a:gd name="connsiteX1315" fmla="*/ 1174593 w 4421941"/>
              <a:gd name="connsiteY1315" fmla="*/ 800803 h 4876095"/>
              <a:gd name="connsiteX1316" fmla="*/ 1174347 w 4421941"/>
              <a:gd name="connsiteY1316" fmla="*/ 769440 h 4876095"/>
              <a:gd name="connsiteX1317" fmla="*/ 1175416 w 4421941"/>
              <a:gd name="connsiteY1317" fmla="*/ 764411 h 4876095"/>
              <a:gd name="connsiteX1318" fmla="*/ 4150437 w 4421941"/>
              <a:gd name="connsiteY1318" fmla="*/ 761212 h 4876095"/>
              <a:gd name="connsiteX1319" fmla="*/ 4156057 w 4421941"/>
              <a:gd name="connsiteY1319" fmla="*/ 762010 h 4876095"/>
              <a:gd name="connsiteX1320" fmla="*/ 4146075 w 4421941"/>
              <a:gd name="connsiteY1320" fmla="*/ 785624 h 4876095"/>
              <a:gd name="connsiteX1321" fmla="*/ 4150437 w 4421941"/>
              <a:gd name="connsiteY1321" fmla="*/ 761212 h 4876095"/>
              <a:gd name="connsiteX1322" fmla="*/ 1163821 w 4421941"/>
              <a:gd name="connsiteY1322" fmla="*/ 754345 h 4876095"/>
              <a:gd name="connsiteX1323" fmla="*/ 1162626 w 4421941"/>
              <a:gd name="connsiteY1323" fmla="*/ 756821 h 4876095"/>
              <a:gd name="connsiteX1324" fmla="*/ 1159173 w 4421941"/>
              <a:gd name="connsiteY1324" fmla="*/ 818565 h 4876095"/>
              <a:gd name="connsiteX1325" fmla="*/ 1163755 w 4421941"/>
              <a:gd name="connsiteY1325" fmla="*/ 785436 h 4876095"/>
              <a:gd name="connsiteX1326" fmla="*/ 1163821 w 4421941"/>
              <a:gd name="connsiteY1326" fmla="*/ 754345 h 4876095"/>
              <a:gd name="connsiteX1327" fmla="*/ 1442311 w 4421941"/>
              <a:gd name="connsiteY1327" fmla="*/ 740316 h 4876095"/>
              <a:gd name="connsiteX1328" fmla="*/ 1439757 w 4421941"/>
              <a:gd name="connsiteY1328" fmla="*/ 750964 h 4876095"/>
              <a:gd name="connsiteX1329" fmla="*/ 1434017 w 4421941"/>
              <a:gd name="connsiteY1329" fmla="*/ 780285 h 4876095"/>
              <a:gd name="connsiteX1330" fmla="*/ 1435524 w 4421941"/>
              <a:gd name="connsiteY1330" fmla="*/ 783071 h 4876095"/>
              <a:gd name="connsiteX1331" fmla="*/ 1445136 w 4421941"/>
              <a:gd name="connsiteY1331" fmla="*/ 749591 h 4876095"/>
              <a:gd name="connsiteX1332" fmla="*/ 250662 w 4421941"/>
              <a:gd name="connsiteY1332" fmla="*/ 733307 h 4876095"/>
              <a:gd name="connsiteX1333" fmla="*/ 254736 w 4421941"/>
              <a:gd name="connsiteY1333" fmla="*/ 736846 h 4876095"/>
              <a:gd name="connsiteX1334" fmla="*/ 252189 w 4421941"/>
              <a:gd name="connsiteY1334" fmla="*/ 735663 h 4876095"/>
              <a:gd name="connsiteX1335" fmla="*/ 250662 w 4421941"/>
              <a:gd name="connsiteY1335" fmla="*/ 733307 h 4876095"/>
              <a:gd name="connsiteX1336" fmla="*/ 1418908 w 4421941"/>
              <a:gd name="connsiteY1336" fmla="*/ 726720 h 4876095"/>
              <a:gd name="connsiteX1337" fmla="*/ 1411902 w 4421941"/>
              <a:gd name="connsiteY1337" fmla="*/ 732015 h 4876095"/>
              <a:gd name="connsiteX1338" fmla="*/ 1409443 w 4421941"/>
              <a:gd name="connsiteY1338" fmla="*/ 742663 h 4876095"/>
              <a:gd name="connsiteX1339" fmla="*/ 1414117 w 4421941"/>
              <a:gd name="connsiteY1339" fmla="*/ 748627 h 4876095"/>
              <a:gd name="connsiteX1340" fmla="*/ 1169761 w 4421941"/>
              <a:gd name="connsiteY1340" fmla="*/ 719649 h 4876095"/>
              <a:gd name="connsiteX1341" fmla="*/ 1168501 w 4421941"/>
              <a:gd name="connsiteY1341" fmla="*/ 721053 h 4876095"/>
              <a:gd name="connsiteX1342" fmla="*/ 1167387 w 4421941"/>
              <a:gd name="connsiteY1342" fmla="*/ 724601 h 4876095"/>
              <a:gd name="connsiteX1343" fmla="*/ 1169489 w 4421941"/>
              <a:gd name="connsiteY1343" fmla="*/ 747815 h 4876095"/>
              <a:gd name="connsiteX1344" fmla="*/ 1169761 w 4421941"/>
              <a:gd name="connsiteY1344" fmla="*/ 719649 h 4876095"/>
              <a:gd name="connsiteX1345" fmla="*/ 4017056 w 4421941"/>
              <a:gd name="connsiteY1345" fmla="*/ 718658 h 4876095"/>
              <a:gd name="connsiteX1346" fmla="*/ 4017492 w 4421941"/>
              <a:gd name="connsiteY1346" fmla="*/ 722339 h 4876095"/>
              <a:gd name="connsiteX1347" fmla="*/ 4017026 w 4421941"/>
              <a:gd name="connsiteY1347" fmla="*/ 724223 h 4876095"/>
              <a:gd name="connsiteX1348" fmla="*/ 3990498 w 4421941"/>
              <a:gd name="connsiteY1348" fmla="*/ 756279 h 4876095"/>
              <a:gd name="connsiteX1349" fmla="*/ 3992628 w 4421941"/>
              <a:gd name="connsiteY1349" fmla="*/ 752351 h 4876095"/>
              <a:gd name="connsiteX1350" fmla="*/ 4017056 w 4421941"/>
              <a:gd name="connsiteY1350" fmla="*/ 718658 h 4876095"/>
              <a:gd name="connsiteX1351" fmla="*/ 1335904 w 4421941"/>
              <a:gd name="connsiteY1351" fmla="*/ 710633 h 4876095"/>
              <a:gd name="connsiteX1352" fmla="*/ 1333003 w 4421941"/>
              <a:gd name="connsiteY1352" fmla="*/ 722638 h 4876095"/>
              <a:gd name="connsiteX1353" fmla="*/ 1319828 w 4421941"/>
              <a:gd name="connsiteY1353" fmla="*/ 791030 h 4876095"/>
              <a:gd name="connsiteX1354" fmla="*/ 1321934 w 4421941"/>
              <a:gd name="connsiteY1354" fmla="*/ 794187 h 4876095"/>
              <a:gd name="connsiteX1355" fmla="*/ 1329580 w 4421941"/>
              <a:gd name="connsiteY1355" fmla="*/ 805634 h 4876095"/>
              <a:gd name="connsiteX1356" fmla="*/ 1329627 w 4421941"/>
              <a:gd name="connsiteY1356" fmla="*/ 805494 h 4876095"/>
              <a:gd name="connsiteX1357" fmla="*/ 1333416 w 4421941"/>
              <a:gd name="connsiteY1357" fmla="*/ 777873 h 4876095"/>
              <a:gd name="connsiteX1358" fmla="*/ 1342277 w 4421941"/>
              <a:gd name="connsiteY1358" fmla="*/ 726417 h 4876095"/>
              <a:gd name="connsiteX1359" fmla="*/ 1341896 w 4421941"/>
              <a:gd name="connsiteY1359" fmla="*/ 721686 h 4876095"/>
              <a:gd name="connsiteX1360" fmla="*/ 1185939 w 4421941"/>
              <a:gd name="connsiteY1360" fmla="*/ 697141 h 4876095"/>
              <a:gd name="connsiteX1361" fmla="*/ 1184549 w 4421941"/>
              <a:gd name="connsiteY1361" fmla="*/ 701114 h 4876095"/>
              <a:gd name="connsiteX1362" fmla="*/ 1186506 w 4421941"/>
              <a:gd name="connsiteY1362" fmla="*/ 719987 h 4876095"/>
              <a:gd name="connsiteX1363" fmla="*/ 1186536 w 4421941"/>
              <a:gd name="connsiteY1363" fmla="*/ 708559 h 4876095"/>
              <a:gd name="connsiteX1364" fmla="*/ 1185939 w 4421941"/>
              <a:gd name="connsiteY1364" fmla="*/ 697141 h 4876095"/>
              <a:gd name="connsiteX1365" fmla="*/ 3968757 w 4421941"/>
              <a:gd name="connsiteY1365" fmla="*/ 693090 h 4876095"/>
              <a:gd name="connsiteX1366" fmla="*/ 3968599 w 4421941"/>
              <a:gd name="connsiteY1366" fmla="*/ 699452 h 4876095"/>
              <a:gd name="connsiteX1367" fmla="*/ 3966177 w 4421941"/>
              <a:gd name="connsiteY1367" fmla="*/ 706574 h 4876095"/>
              <a:gd name="connsiteX1368" fmla="*/ 3968757 w 4421941"/>
              <a:gd name="connsiteY1368" fmla="*/ 693090 h 4876095"/>
              <a:gd name="connsiteX1369" fmla="*/ 4133567 w 4421941"/>
              <a:gd name="connsiteY1369" fmla="*/ 680824 h 4876095"/>
              <a:gd name="connsiteX1370" fmla="*/ 4118120 w 4421941"/>
              <a:gd name="connsiteY1370" fmla="*/ 715277 h 4876095"/>
              <a:gd name="connsiteX1371" fmla="*/ 4105687 w 4421941"/>
              <a:gd name="connsiteY1371" fmla="*/ 740666 h 4876095"/>
              <a:gd name="connsiteX1372" fmla="*/ 4104018 w 4421941"/>
              <a:gd name="connsiteY1372" fmla="*/ 744430 h 4876095"/>
              <a:gd name="connsiteX1373" fmla="*/ 4083417 w 4421941"/>
              <a:gd name="connsiteY1373" fmla="*/ 767866 h 4876095"/>
              <a:gd name="connsiteX1374" fmla="*/ 4103363 w 4421941"/>
              <a:gd name="connsiteY1374" fmla="*/ 735536 h 4876095"/>
              <a:gd name="connsiteX1375" fmla="*/ 4122470 w 4421941"/>
              <a:gd name="connsiteY1375" fmla="*/ 694805 h 4876095"/>
              <a:gd name="connsiteX1376" fmla="*/ 4129373 w 4421941"/>
              <a:gd name="connsiteY1376" fmla="*/ 683321 h 4876095"/>
              <a:gd name="connsiteX1377" fmla="*/ 4130641 w 4421941"/>
              <a:gd name="connsiteY1377" fmla="*/ 682325 h 4876095"/>
              <a:gd name="connsiteX1378" fmla="*/ 1264362 w 4421941"/>
              <a:gd name="connsiteY1378" fmla="*/ 675332 h 4876095"/>
              <a:gd name="connsiteX1379" fmla="*/ 1252809 w 4421941"/>
              <a:gd name="connsiteY1379" fmla="*/ 723814 h 4876095"/>
              <a:gd name="connsiteX1380" fmla="*/ 1242909 w 4421941"/>
              <a:gd name="connsiteY1380" fmla="*/ 779723 h 4876095"/>
              <a:gd name="connsiteX1381" fmla="*/ 1242399 w 4421941"/>
              <a:gd name="connsiteY1381" fmla="*/ 783542 h 4876095"/>
              <a:gd name="connsiteX1382" fmla="*/ 1247556 w 4421941"/>
              <a:gd name="connsiteY1382" fmla="*/ 784591 h 4876095"/>
              <a:gd name="connsiteX1383" fmla="*/ 1254139 w 4421941"/>
              <a:gd name="connsiteY1383" fmla="*/ 740163 h 4876095"/>
              <a:gd name="connsiteX1384" fmla="*/ 1266769 w 4421941"/>
              <a:gd name="connsiteY1384" fmla="*/ 678816 h 4876095"/>
              <a:gd name="connsiteX1385" fmla="*/ 1267007 w 4421941"/>
              <a:gd name="connsiteY1385" fmla="*/ 675846 h 4876095"/>
              <a:gd name="connsiteX1386" fmla="*/ 1178548 w 4421941"/>
              <a:gd name="connsiteY1386" fmla="*/ 668545 h 4876095"/>
              <a:gd name="connsiteX1387" fmla="*/ 1171152 w 4421941"/>
              <a:gd name="connsiteY1387" fmla="*/ 706655 h 4876095"/>
              <a:gd name="connsiteX1388" fmla="*/ 1172484 w 4421941"/>
              <a:gd name="connsiteY1388" fmla="*/ 716516 h 4876095"/>
              <a:gd name="connsiteX1389" fmla="*/ 1180942 w 4421941"/>
              <a:gd name="connsiteY1389" fmla="*/ 675758 h 4876095"/>
              <a:gd name="connsiteX1390" fmla="*/ 1182879 w 4421941"/>
              <a:gd name="connsiteY1390" fmla="*/ 668665 h 4876095"/>
              <a:gd name="connsiteX1391" fmla="*/ 3725412 w 4421941"/>
              <a:gd name="connsiteY1391" fmla="*/ 636750 h 4876095"/>
              <a:gd name="connsiteX1392" fmla="*/ 3725412 w 4421941"/>
              <a:gd name="connsiteY1392" fmla="*/ 636751 h 4876095"/>
              <a:gd name="connsiteX1393" fmla="*/ 3725767 w 4421941"/>
              <a:gd name="connsiteY1393" fmla="*/ 637690 h 4876095"/>
              <a:gd name="connsiteX1394" fmla="*/ 3725859 w 4421941"/>
              <a:gd name="connsiteY1394" fmla="*/ 637932 h 4876095"/>
              <a:gd name="connsiteX1395" fmla="*/ 3725880 w 4421941"/>
              <a:gd name="connsiteY1395" fmla="*/ 637986 h 4876095"/>
              <a:gd name="connsiteX1396" fmla="*/ 3725767 w 4421941"/>
              <a:gd name="connsiteY1396" fmla="*/ 637690 h 4876095"/>
              <a:gd name="connsiteX1397" fmla="*/ 720748 w 4421941"/>
              <a:gd name="connsiteY1397" fmla="*/ 636395 h 4876095"/>
              <a:gd name="connsiteX1398" fmla="*/ 720631 w 4421941"/>
              <a:gd name="connsiteY1398" fmla="*/ 637191 h 4876095"/>
              <a:gd name="connsiteX1399" fmla="*/ 719123 w 4421941"/>
              <a:gd name="connsiteY1399" fmla="*/ 647706 h 4876095"/>
              <a:gd name="connsiteX1400" fmla="*/ 722131 w 4421941"/>
              <a:gd name="connsiteY1400" fmla="*/ 647439 h 4876095"/>
              <a:gd name="connsiteX1401" fmla="*/ 722495 w 4421941"/>
              <a:gd name="connsiteY1401" fmla="*/ 645932 h 4876095"/>
              <a:gd name="connsiteX1402" fmla="*/ 723312 w 4421941"/>
              <a:gd name="connsiteY1402" fmla="*/ 638262 h 4876095"/>
              <a:gd name="connsiteX1403" fmla="*/ 718237 w 4421941"/>
              <a:gd name="connsiteY1403" fmla="*/ 634567 h 4876095"/>
              <a:gd name="connsiteX1404" fmla="*/ 718232 w 4421941"/>
              <a:gd name="connsiteY1404" fmla="*/ 634676 h 4876095"/>
              <a:gd name="connsiteX1405" fmla="*/ 718258 w 4421941"/>
              <a:gd name="connsiteY1405" fmla="*/ 634583 h 4876095"/>
              <a:gd name="connsiteX1406" fmla="*/ 228203 w 4421941"/>
              <a:gd name="connsiteY1406" fmla="*/ 632207 h 4876095"/>
              <a:gd name="connsiteX1407" fmla="*/ 212748 w 4421941"/>
              <a:gd name="connsiteY1407" fmla="*/ 717611 h 4876095"/>
              <a:gd name="connsiteX1408" fmla="*/ 198750 w 4421941"/>
              <a:gd name="connsiteY1408" fmla="*/ 824747 h 4876095"/>
              <a:gd name="connsiteX1409" fmla="*/ 192450 w 4421941"/>
              <a:gd name="connsiteY1409" fmla="*/ 887074 h 4876095"/>
              <a:gd name="connsiteX1410" fmla="*/ 189217 w 4421941"/>
              <a:gd name="connsiteY1410" fmla="*/ 878769 h 4876095"/>
              <a:gd name="connsiteX1411" fmla="*/ 199770 w 4421941"/>
              <a:gd name="connsiteY1411" fmla="*/ 767611 h 4876095"/>
              <a:gd name="connsiteX1412" fmla="*/ 3862869 w 4421941"/>
              <a:gd name="connsiteY1412" fmla="*/ 631103 h 4876095"/>
              <a:gd name="connsiteX1413" fmla="*/ 3862301 w 4421941"/>
              <a:gd name="connsiteY1413" fmla="*/ 633262 h 4876095"/>
              <a:gd name="connsiteX1414" fmla="*/ 3861612 w 4421941"/>
              <a:gd name="connsiteY1414" fmla="*/ 633162 h 4876095"/>
              <a:gd name="connsiteX1415" fmla="*/ 3547805 w 4421941"/>
              <a:gd name="connsiteY1415" fmla="*/ 612433 h 4876095"/>
              <a:gd name="connsiteX1416" fmla="*/ 3525114 w 4421941"/>
              <a:gd name="connsiteY1416" fmla="*/ 636619 h 4876095"/>
              <a:gd name="connsiteX1417" fmla="*/ 3515690 w 4421941"/>
              <a:gd name="connsiteY1417" fmla="*/ 649332 h 4876095"/>
              <a:gd name="connsiteX1418" fmla="*/ 3519644 w 4421941"/>
              <a:gd name="connsiteY1418" fmla="*/ 651812 h 4876095"/>
              <a:gd name="connsiteX1419" fmla="*/ 3520251 w 4421941"/>
              <a:gd name="connsiteY1419" fmla="*/ 650735 h 4876095"/>
              <a:gd name="connsiteX1420" fmla="*/ 3523987 w 4421941"/>
              <a:gd name="connsiteY1420" fmla="*/ 644011 h 4876095"/>
              <a:gd name="connsiteX1421" fmla="*/ 3547805 w 4421941"/>
              <a:gd name="connsiteY1421" fmla="*/ 612433 h 4876095"/>
              <a:gd name="connsiteX1422" fmla="*/ 4212948 w 4421941"/>
              <a:gd name="connsiteY1422" fmla="*/ 607407 h 4876095"/>
              <a:gd name="connsiteX1423" fmla="*/ 4213366 w 4421941"/>
              <a:gd name="connsiteY1423" fmla="*/ 608226 h 4876095"/>
              <a:gd name="connsiteX1424" fmla="*/ 4213555 w 4421941"/>
              <a:gd name="connsiteY1424" fmla="*/ 610329 h 4876095"/>
              <a:gd name="connsiteX1425" fmla="*/ 4212447 w 4421941"/>
              <a:gd name="connsiteY1425" fmla="*/ 609788 h 4876095"/>
              <a:gd name="connsiteX1426" fmla="*/ 3774336 w 4421941"/>
              <a:gd name="connsiteY1426" fmla="*/ 605817 h 4876095"/>
              <a:gd name="connsiteX1427" fmla="*/ 3764317 w 4421941"/>
              <a:gd name="connsiteY1427" fmla="*/ 618034 h 4876095"/>
              <a:gd name="connsiteX1428" fmla="*/ 3760218 w 4421941"/>
              <a:gd name="connsiteY1428" fmla="*/ 627898 h 4876095"/>
              <a:gd name="connsiteX1429" fmla="*/ 3759669 w 4421941"/>
              <a:gd name="connsiteY1429" fmla="*/ 633606 h 4876095"/>
              <a:gd name="connsiteX1430" fmla="*/ 3773998 w 4421941"/>
              <a:gd name="connsiteY1430" fmla="*/ 606853 h 4876095"/>
              <a:gd name="connsiteX1431" fmla="*/ 3877155 w 4421941"/>
              <a:gd name="connsiteY1431" fmla="*/ 603663 h 4876095"/>
              <a:gd name="connsiteX1432" fmla="*/ 3874835 w 4421941"/>
              <a:gd name="connsiteY1432" fmla="*/ 606716 h 4876095"/>
              <a:gd name="connsiteX1433" fmla="*/ 3867413 w 4421941"/>
              <a:gd name="connsiteY1433" fmla="*/ 618671 h 4876095"/>
              <a:gd name="connsiteX1434" fmla="*/ 3872613 w 4421941"/>
              <a:gd name="connsiteY1434" fmla="*/ 611243 h 4876095"/>
              <a:gd name="connsiteX1435" fmla="*/ 3877155 w 4421941"/>
              <a:gd name="connsiteY1435" fmla="*/ 603663 h 4876095"/>
              <a:gd name="connsiteX1436" fmla="*/ 3653671 w 4421941"/>
              <a:gd name="connsiteY1436" fmla="*/ 603592 h 4876095"/>
              <a:gd name="connsiteX1437" fmla="*/ 3653394 w 4421941"/>
              <a:gd name="connsiteY1437" fmla="*/ 603862 h 4876095"/>
              <a:gd name="connsiteX1438" fmla="*/ 3645283 w 4421941"/>
              <a:gd name="connsiteY1438" fmla="*/ 612851 h 4876095"/>
              <a:gd name="connsiteX1439" fmla="*/ 3644084 w 4421941"/>
              <a:gd name="connsiteY1439" fmla="*/ 614722 h 4876095"/>
              <a:gd name="connsiteX1440" fmla="*/ 3932396 w 4421941"/>
              <a:gd name="connsiteY1440" fmla="*/ 597497 h 4876095"/>
              <a:gd name="connsiteX1441" fmla="*/ 3926468 w 4421941"/>
              <a:gd name="connsiteY1441" fmla="*/ 598403 h 4876095"/>
              <a:gd name="connsiteX1442" fmla="*/ 3924426 w 4421941"/>
              <a:gd name="connsiteY1442" fmla="*/ 599412 h 4876095"/>
              <a:gd name="connsiteX1443" fmla="*/ 3924707 w 4421941"/>
              <a:gd name="connsiteY1443" fmla="*/ 599273 h 4876095"/>
              <a:gd name="connsiteX1444" fmla="*/ 3926468 w 4421941"/>
              <a:gd name="connsiteY1444" fmla="*/ 598403 h 4876095"/>
              <a:gd name="connsiteX1445" fmla="*/ 3932396 w 4421941"/>
              <a:gd name="connsiteY1445" fmla="*/ 597497 h 4876095"/>
              <a:gd name="connsiteX1446" fmla="*/ 3560607 w 4421941"/>
              <a:gd name="connsiteY1446" fmla="*/ 596255 h 4876095"/>
              <a:gd name="connsiteX1447" fmla="*/ 3560276 w 4421941"/>
              <a:gd name="connsiteY1447" fmla="*/ 599161 h 4876095"/>
              <a:gd name="connsiteX1448" fmla="*/ 3562624 w 4421941"/>
              <a:gd name="connsiteY1448" fmla="*/ 600901 h 4876095"/>
              <a:gd name="connsiteX1449" fmla="*/ 3560607 w 4421941"/>
              <a:gd name="connsiteY1449" fmla="*/ 596255 h 4876095"/>
              <a:gd name="connsiteX1450" fmla="*/ 3047184 w 4421941"/>
              <a:gd name="connsiteY1450" fmla="*/ 593145 h 4876095"/>
              <a:gd name="connsiteX1451" fmla="*/ 3029027 w 4421941"/>
              <a:gd name="connsiteY1451" fmla="*/ 622267 h 4876095"/>
              <a:gd name="connsiteX1452" fmla="*/ 3047184 w 4421941"/>
              <a:gd name="connsiteY1452" fmla="*/ 593145 h 4876095"/>
              <a:gd name="connsiteX1453" fmla="*/ 3052541 w 4421941"/>
              <a:gd name="connsiteY1453" fmla="*/ 580201 h 4876095"/>
              <a:gd name="connsiteX1454" fmla="*/ 3054557 w 4421941"/>
              <a:gd name="connsiteY1454" fmla="*/ 584848 h 4876095"/>
              <a:gd name="connsiteX1455" fmla="*/ 3052880 w 4421941"/>
              <a:gd name="connsiteY1455" fmla="*/ 582815 h 4876095"/>
              <a:gd name="connsiteX1456" fmla="*/ 3052541 w 4421941"/>
              <a:gd name="connsiteY1456" fmla="*/ 580201 h 4876095"/>
              <a:gd name="connsiteX1457" fmla="*/ 4010452 w 4421941"/>
              <a:gd name="connsiteY1457" fmla="*/ 553944 h 4876095"/>
              <a:gd name="connsiteX1458" fmla="*/ 4003367 w 4421941"/>
              <a:gd name="connsiteY1458" fmla="*/ 570858 h 4876095"/>
              <a:gd name="connsiteX1459" fmla="*/ 4007497 w 4421941"/>
              <a:gd name="connsiteY1459" fmla="*/ 557063 h 4876095"/>
              <a:gd name="connsiteX1460" fmla="*/ 4010452 w 4421941"/>
              <a:gd name="connsiteY1460" fmla="*/ 553944 h 4876095"/>
              <a:gd name="connsiteX1461" fmla="*/ 3939791 w 4421941"/>
              <a:gd name="connsiteY1461" fmla="*/ 551391 h 4876095"/>
              <a:gd name="connsiteX1462" fmla="*/ 3931940 w 4421941"/>
              <a:gd name="connsiteY1462" fmla="*/ 566241 h 4876095"/>
              <a:gd name="connsiteX1463" fmla="*/ 3932014 w 4421941"/>
              <a:gd name="connsiteY1463" fmla="*/ 575471 h 4876095"/>
              <a:gd name="connsiteX1464" fmla="*/ 3930149 w 4421941"/>
              <a:gd name="connsiteY1464" fmla="*/ 576356 h 4876095"/>
              <a:gd name="connsiteX1465" fmla="*/ 3928817 w 4421941"/>
              <a:gd name="connsiteY1465" fmla="*/ 576989 h 4876095"/>
              <a:gd name="connsiteX1466" fmla="*/ 3926419 w 4421941"/>
              <a:gd name="connsiteY1466" fmla="*/ 578130 h 4876095"/>
              <a:gd name="connsiteX1467" fmla="*/ 3927041 w 4421941"/>
              <a:gd name="connsiteY1467" fmla="*/ 577835 h 4876095"/>
              <a:gd name="connsiteX1468" fmla="*/ 3928817 w 4421941"/>
              <a:gd name="connsiteY1468" fmla="*/ 576989 h 4876095"/>
              <a:gd name="connsiteX1469" fmla="*/ 3932014 w 4421941"/>
              <a:gd name="connsiteY1469" fmla="*/ 575471 h 4876095"/>
              <a:gd name="connsiteX1470" fmla="*/ 3940022 w 4421941"/>
              <a:gd name="connsiteY1470" fmla="*/ 561510 h 4876095"/>
              <a:gd name="connsiteX1471" fmla="*/ 3808476 w 4421941"/>
              <a:gd name="connsiteY1471" fmla="*/ 543914 h 4876095"/>
              <a:gd name="connsiteX1472" fmla="*/ 3805595 w 4421941"/>
              <a:gd name="connsiteY1472" fmla="*/ 547121 h 4876095"/>
              <a:gd name="connsiteX1473" fmla="*/ 3802575 w 4421941"/>
              <a:gd name="connsiteY1473" fmla="*/ 553935 h 4876095"/>
              <a:gd name="connsiteX1474" fmla="*/ 3791592 w 4421941"/>
              <a:gd name="connsiteY1474" fmla="*/ 573075 h 4876095"/>
              <a:gd name="connsiteX1475" fmla="*/ 3782201 w 4421941"/>
              <a:gd name="connsiteY1475" fmla="*/ 588027 h 4876095"/>
              <a:gd name="connsiteX1476" fmla="*/ 3788009 w 4421941"/>
              <a:gd name="connsiteY1476" fmla="*/ 581702 h 4876095"/>
              <a:gd name="connsiteX1477" fmla="*/ 3799214 w 4421941"/>
              <a:gd name="connsiteY1477" fmla="*/ 561077 h 4876095"/>
              <a:gd name="connsiteX1478" fmla="*/ 3612138 w 4421941"/>
              <a:gd name="connsiteY1478" fmla="*/ 538546 h 4876095"/>
              <a:gd name="connsiteX1479" fmla="*/ 3596129 w 4421941"/>
              <a:gd name="connsiteY1479" fmla="*/ 557890 h 4876095"/>
              <a:gd name="connsiteX1480" fmla="*/ 3583503 w 4421941"/>
              <a:gd name="connsiteY1480" fmla="*/ 573147 h 4876095"/>
              <a:gd name="connsiteX1481" fmla="*/ 3606980 w 4421941"/>
              <a:gd name="connsiteY1481" fmla="*/ 551028 h 4876095"/>
              <a:gd name="connsiteX1482" fmla="*/ 3610181 w 4421941"/>
              <a:gd name="connsiteY1482" fmla="*/ 547464 h 4876095"/>
              <a:gd name="connsiteX1483" fmla="*/ 3611099 w 4421941"/>
              <a:gd name="connsiteY1483" fmla="*/ 542824 h 4876095"/>
              <a:gd name="connsiteX1484" fmla="*/ 4139064 w 4421941"/>
              <a:gd name="connsiteY1484" fmla="*/ 525675 h 4876095"/>
              <a:gd name="connsiteX1485" fmla="*/ 4129679 w 4421941"/>
              <a:gd name="connsiteY1485" fmla="*/ 547344 h 4876095"/>
              <a:gd name="connsiteX1486" fmla="*/ 4119864 w 4421941"/>
              <a:gd name="connsiteY1486" fmla="*/ 567643 h 4876095"/>
              <a:gd name="connsiteX1487" fmla="*/ 4111412 w 4421941"/>
              <a:gd name="connsiteY1487" fmla="*/ 574458 h 4876095"/>
              <a:gd name="connsiteX1488" fmla="*/ 4107843 w 4421941"/>
              <a:gd name="connsiteY1488" fmla="*/ 577789 h 4876095"/>
              <a:gd name="connsiteX1489" fmla="*/ 4130003 w 4421941"/>
              <a:gd name="connsiteY1489" fmla="*/ 534403 h 4876095"/>
              <a:gd name="connsiteX1490" fmla="*/ 4133996 w 4421941"/>
              <a:gd name="connsiteY1490" fmla="*/ 530247 h 4876095"/>
              <a:gd name="connsiteX1491" fmla="*/ 275526 w 4421941"/>
              <a:gd name="connsiteY1491" fmla="*/ 517000 h 4876095"/>
              <a:gd name="connsiteX1492" fmla="*/ 275239 w 4421941"/>
              <a:gd name="connsiteY1492" fmla="*/ 521607 h 4876095"/>
              <a:gd name="connsiteX1493" fmla="*/ 269957 w 4421941"/>
              <a:gd name="connsiteY1493" fmla="*/ 558192 h 4876095"/>
              <a:gd name="connsiteX1494" fmla="*/ 269697 w 4421941"/>
              <a:gd name="connsiteY1494" fmla="*/ 561776 h 4876095"/>
              <a:gd name="connsiteX1495" fmla="*/ 264659 w 4421941"/>
              <a:gd name="connsiteY1495" fmla="*/ 580808 h 4876095"/>
              <a:gd name="connsiteX1496" fmla="*/ 251067 w 4421941"/>
              <a:gd name="connsiteY1496" fmla="*/ 642957 h 4876095"/>
              <a:gd name="connsiteX1497" fmla="*/ 216450 w 4421941"/>
              <a:gd name="connsiteY1497" fmla="*/ 913866 h 4876095"/>
              <a:gd name="connsiteX1498" fmla="*/ 210772 w 4421941"/>
              <a:gd name="connsiteY1498" fmla="*/ 928635 h 4876095"/>
              <a:gd name="connsiteX1499" fmla="*/ 209485 w 4421941"/>
              <a:gd name="connsiteY1499" fmla="*/ 890870 h 4876095"/>
              <a:gd name="connsiteX1500" fmla="*/ 223346 w 4421941"/>
              <a:gd name="connsiteY1500" fmla="*/ 780594 h 4876095"/>
              <a:gd name="connsiteX1501" fmla="*/ 247540 w 4421941"/>
              <a:gd name="connsiteY1501" fmla="*/ 631193 h 4876095"/>
              <a:gd name="connsiteX1502" fmla="*/ 263039 w 4421941"/>
              <a:gd name="connsiteY1502" fmla="*/ 564060 h 4876095"/>
              <a:gd name="connsiteX1503" fmla="*/ 3617752 w 4421941"/>
              <a:gd name="connsiteY1503" fmla="*/ 515435 h 4876095"/>
              <a:gd name="connsiteX1504" fmla="*/ 3617136 w 4421941"/>
              <a:gd name="connsiteY1504" fmla="*/ 516486 h 4876095"/>
              <a:gd name="connsiteX1505" fmla="*/ 3613994 w 4421941"/>
              <a:gd name="connsiteY1505" fmla="*/ 521668 h 4876095"/>
              <a:gd name="connsiteX1506" fmla="*/ 3595332 w 4421941"/>
              <a:gd name="connsiteY1506" fmla="*/ 556801 h 4876095"/>
              <a:gd name="connsiteX1507" fmla="*/ 3612069 w 4421941"/>
              <a:gd name="connsiteY1507" fmla="*/ 533138 h 4876095"/>
              <a:gd name="connsiteX1508" fmla="*/ 3614268 w 4421941"/>
              <a:gd name="connsiteY1508" fmla="*/ 529780 h 4876095"/>
              <a:gd name="connsiteX1509" fmla="*/ 3738302 w 4421941"/>
              <a:gd name="connsiteY1509" fmla="*/ 512603 h 4876095"/>
              <a:gd name="connsiteX1510" fmla="*/ 3737485 w 4421941"/>
              <a:gd name="connsiteY1510" fmla="*/ 517257 h 4876095"/>
              <a:gd name="connsiteX1511" fmla="*/ 3738302 w 4421941"/>
              <a:gd name="connsiteY1511" fmla="*/ 512603 h 4876095"/>
              <a:gd name="connsiteX1512" fmla="*/ 3715952 w 4421941"/>
              <a:gd name="connsiteY1512" fmla="*/ 511686 h 4876095"/>
              <a:gd name="connsiteX1513" fmla="*/ 3708580 w 4421941"/>
              <a:gd name="connsiteY1513" fmla="*/ 519984 h 4876095"/>
              <a:gd name="connsiteX1514" fmla="*/ 3711136 w 4421941"/>
              <a:gd name="connsiteY1514" fmla="*/ 515371 h 4876095"/>
              <a:gd name="connsiteX1515" fmla="*/ 3715952 w 4421941"/>
              <a:gd name="connsiteY1515" fmla="*/ 511686 h 4876095"/>
              <a:gd name="connsiteX1516" fmla="*/ 1500616 w 4421941"/>
              <a:gd name="connsiteY1516" fmla="*/ 507591 h 4876095"/>
              <a:gd name="connsiteX1517" fmla="*/ 1501062 w 4421941"/>
              <a:gd name="connsiteY1517" fmla="*/ 509924 h 4876095"/>
              <a:gd name="connsiteX1518" fmla="*/ 1500353 w 4421941"/>
              <a:gd name="connsiteY1518" fmla="*/ 510146 h 4876095"/>
              <a:gd name="connsiteX1519" fmla="*/ 3614559 w 4421941"/>
              <a:gd name="connsiteY1519" fmla="*/ 506141 h 4876095"/>
              <a:gd name="connsiteX1520" fmla="*/ 3615438 w 4421941"/>
              <a:gd name="connsiteY1520" fmla="*/ 508374 h 4876095"/>
              <a:gd name="connsiteX1521" fmla="*/ 3615811 w 4421941"/>
              <a:gd name="connsiteY1521" fmla="*/ 509319 h 4876095"/>
              <a:gd name="connsiteX1522" fmla="*/ 3615944 w 4421941"/>
              <a:gd name="connsiteY1522" fmla="*/ 509658 h 4876095"/>
              <a:gd name="connsiteX1523" fmla="*/ 3615968 w 4421941"/>
              <a:gd name="connsiteY1523" fmla="*/ 509715 h 4876095"/>
              <a:gd name="connsiteX1524" fmla="*/ 3615811 w 4421941"/>
              <a:gd name="connsiteY1524" fmla="*/ 509319 h 4876095"/>
              <a:gd name="connsiteX1525" fmla="*/ 1204594 w 4421941"/>
              <a:gd name="connsiteY1525" fmla="*/ 501658 h 4876095"/>
              <a:gd name="connsiteX1526" fmla="*/ 1206607 w 4421941"/>
              <a:gd name="connsiteY1526" fmla="*/ 503529 h 4876095"/>
              <a:gd name="connsiteX1527" fmla="*/ 1207589 w 4421941"/>
              <a:gd name="connsiteY1527" fmla="*/ 504444 h 4876095"/>
              <a:gd name="connsiteX1528" fmla="*/ 1207544 w 4421941"/>
              <a:gd name="connsiteY1528" fmla="*/ 504402 h 4876095"/>
              <a:gd name="connsiteX1529" fmla="*/ 1206607 w 4421941"/>
              <a:gd name="connsiteY1529" fmla="*/ 503529 h 4876095"/>
              <a:gd name="connsiteX1530" fmla="*/ 1206468 w 4421941"/>
              <a:gd name="connsiteY1530" fmla="*/ 503400 h 4876095"/>
              <a:gd name="connsiteX1531" fmla="*/ 1204594 w 4421941"/>
              <a:gd name="connsiteY1531" fmla="*/ 501658 h 4876095"/>
              <a:gd name="connsiteX1532" fmla="*/ 1445271 w 4421941"/>
              <a:gd name="connsiteY1532" fmla="*/ 496645 h 4876095"/>
              <a:gd name="connsiteX1533" fmla="*/ 1442549 w 4421941"/>
              <a:gd name="connsiteY1533" fmla="*/ 499778 h 4876095"/>
              <a:gd name="connsiteX1534" fmla="*/ 1442695 w 4421941"/>
              <a:gd name="connsiteY1534" fmla="*/ 498187 h 4876095"/>
              <a:gd name="connsiteX1535" fmla="*/ 1445271 w 4421941"/>
              <a:gd name="connsiteY1535" fmla="*/ 496645 h 4876095"/>
              <a:gd name="connsiteX1536" fmla="*/ 1447700 w 4421941"/>
              <a:gd name="connsiteY1536" fmla="*/ 490049 h 4876095"/>
              <a:gd name="connsiteX1537" fmla="*/ 1445271 w 4421941"/>
              <a:gd name="connsiteY1537" fmla="*/ 496645 h 4876095"/>
              <a:gd name="connsiteX1538" fmla="*/ 1443955 w 4421941"/>
              <a:gd name="connsiteY1538" fmla="*/ 492408 h 4876095"/>
              <a:gd name="connsiteX1539" fmla="*/ 1444308 w 4421941"/>
              <a:gd name="connsiteY1539" fmla="*/ 492747 h 4876095"/>
              <a:gd name="connsiteX1540" fmla="*/ 1444492 w 4421941"/>
              <a:gd name="connsiteY1540" fmla="*/ 491760 h 4876095"/>
              <a:gd name="connsiteX1541" fmla="*/ 3953608 w 4421941"/>
              <a:gd name="connsiteY1541" fmla="*/ 487909 h 4876095"/>
              <a:gd name="connsiteX1542" fmla="*/ 3949400 w 4421941"/>
              <a:gd name="connsiteY1542" fmla="*/ 493412 h 4876095"/>
              <a:gd name="connsiteX1543" fmla="*/ 3952205 w 4421941"/>
              <a:gd name="connsiteY1543" fmla="*/ 492965 h 4876095"/>
              <a:gd name="connsiteX1544" fmla="*/ 1365929 w 4421941"/>
              <a:gd name="connsiteY1544" fmla="*/ 487284 h 4876095"/>
              <a:gd name="connsiteX1545" fmla="*/ 1363840 w 4421941"/>
              <a:gd name="connsiteY1545" fmla="*/ 492214 h 4876095"/>
              <a:gd name="connsiteX1546" fmla="*/ 1360919 w 4421941"/>
              <a:gd name="connsiteY1546" fmla="*/ 489889 h 4876095"/>
              <a:gd name="connsiteX1547" fmla="*/ 1365929 w 4421941"/>
              <a:gd name="connsiteY1547" fmla="*/ 487284 h 4876095"/>
              <a:gd name="connsiteX1548" fmla="*/ 3074483 w 4421941"/>
              <a:gd name="connsiteY1548" fmla="*/ 485475 h 4876095"/>
              <a:gd name="connsiteX1549" fmla="*/ 3026791 w 4421941"/>
              <a:gd name="connsiteY1549" fmla="*/ 551547 h 4876095"/>
              <a:gd name="connsiteX1550" fmla="*/ 2971526 w 4421941"/>
              <a:gd name="connsiteY1550" fmla="*/ 636613 h 4876095"/>
              <a:gd name="connsiteX1551" fmla="*/ 2940938 w 4421941"/>
              <a:gd name="connsiteY1551" fmla="*/ 686847 h 4876095"/>
              <a:gd name="connsiteX1552" fmla="*/ 2941564 w 4421941"/>
              <a:gd name="connsiteY1552" fmla="*/ 678503 h 4876095"/>
              <a:gd name="connsiteX1553" fmla="*/ 2995540 w 4421941"/>
              <a:gd name="connsiteY1553" fmla="*/ 588635 h 4876095"/>
              <a:gd name="connsiteX1554" fmla="*/ 3677319 w 4421941"/>
              <a:gd name="connsiteY1554" fmla="*/ 483861 h 4876095"/>
              <a:gd name="connsiteX1555" fmla="*/ 3671129 w 4421941"/>
              <a:gd name="connsiteY1555" fmla="*/ 492999 h 4876095"/>
              <a:gd name="connsiteX1556" fmla="*/ 3672665 w 4421941"/>
              <a:gd name="connsiteY1556" fmla="*/ 493526 h 4876095"/>
              <a:gd name="connsiteX1557" fmla="*/ 3676582 w 4421941"/>
              <a:gd name="connsiteY1557" fmla="*/ 490766 h 4876095"/>
              <a:gd name="connsiteX1558" fmla="*/ 3677448 w 4421941"/>
              <a:gd name="connsiteY1558" fmla="*/ 489805 h 4876095"/>
              <a:gd name="connsiteX1559" fmla="*/ 3679237 w 4421941"/>
              <a:gd name="connsiteY1559" fmla="*/ 486851 h 4876095"/>
              <a:gd name="connsiteX1560" fmla="*/ 3677319 w 4421941"/>
              <a:gd name="connsiteY1560" fmla="*/ 483861 h 4876095"/>
              <a:gd name="connsiteX1561" fmla="*/ 923168 w 4421941"/>
              <a:gd name="connsiteY1561" fmla="*/ 478358 h 4876095"/>
              <a:gd name="connsiteX1562" fmla="*/ 923169 w 4421941"/>
              <a:gd name="connsiteY1562" fmla="*/ 478360 h 4876095"/>
              <a:gd name="connsiteX1563" fmla="*/ 924185 w 4421941"/>
              <a:gd name="connsiteY1563" fmla="*/ 479333 h 4876095"/>
              <a:gd name="connsiteX1564" fmla="*/ 924141 w 4421941"/>
              <a:gd name="connsiteY1564" fmla="*/ 479289 h 4876095"/>
              <a:gd name="connsiteX1565" fmla="*/ 3769269 w 4421941"/>
              <a:gd name="connsiteY1565" fmla="*/ 477921 h 4876095"/>
              <a:gd name="connsiteX1566" fmla="*/ 3763839 w 4421941"/>
              <a:gd name="connsiteY1566" fmla="*/ 485800 h 4876095"/>
              <a:gd name="connsiteX1567" fmla="*/ 3761917 w 4421941"/>
              <a:gd name="connsiteY1567" fmla="*/ 485413 h 4876095"/>
              <a:gd name="connsiteX1568" fmla="*/ 3764865 w 4421941"/>
              <a:gd name="connsiteY1568" fmla="*/ 480460 h 4876095"/>
              <a:gd name="connsiteX1569" fmla="*/ 3769269 w 4421941"/>
              <a:gd name="connsiteY1569" fmla="*/ 477921 h 4876095"/>
              <a:gd name="connsiteX1570" fmla="*/ 3930740 w 4421941"/>
              <a:gd name="connsiteY1570" fmla="*/ 463139 h 4876095"/>
              <a:gd name="connsiteX1571" fmla="*/ 3927219 w 4421941"/>
              <a:gd name="connsiteY1571" fmla="*/ 470308 h 4876095"/>
              <a:gd name="connsiteX1572" fmla="*/ 3927840 w 4421941"/>
              <a:gd name="connsiteY1572" fmla="*/ 468069 h 4876095"/>
              <a:gd name="connsiteX1573" fmla="*/ 3928444 w 4421941"/>
              <a:gd name="connsiteY1573" fmla="*/ 466347 h 4876095"/>
              <a:gd name="connsiteX1574" fmla="*/ 3677291 w 4421941"/>
              <a:gd name="connsiteY1574" fmla="*/ 454291 h 4876095"/>
              <a:gd name="connsiteX1575" fmla="*/ 3677726 w 4421941"/>
              <a:gd name="connsiteY1575" fmla="*/ 457973 h 4876095"/>
              <a:gd name="connsiteX1576" fmla="*/ 3677262 w 4421941"/>
              <a:gd name="connsiteY1576" fmla="*/ 459858 h 4876095"/>
              <a:gd name="connsiteX1577" fmla="*/ 3650733 w 4421941"/>
              <a:gd name="connsiteY1577" fmla="*/ 491913 h 4876095"/>
              <a:gd name="connsiteX1578" fmla="*/ 3652861 w 4421941"/>
              <a:gd name="connsiteY1578" fmla="*/ 487985 h 4876095"/>
              <a:gd name="connsiteX1579" fmla="*/ 3677291 w 4421941"/>
              <a:gd name="connsiteY1579" fmla="*/ 454291 h 4876095"/>
              <a:gd name="connsiteX1580" fmla="*/ 1422966 w 4421941"/>
              <a:gd name="connsiteY1580" fmla="*/ 449907 h 4876095"/>
              <a:gd name="connsiteX1581" fmla="*/ 1425067 w 4421941"/>
              <a:gd name="connsiteY1581" fmla="*/ 453449 h 4876095"/>
              <a:gd name="connsiteX1582" fmla="*/ 1417539 w 4421941"/>
              <a:gd name="connsiteY1582" fmla="*/ 478579 h 4876095"/>
              <a:gd name="connsiteX1583" fmla="*/ 1416152 w 4421941"/>
              <a:gd name="connsiteY1583" fmla="*/ 482110 h 4876095"/>
              <a:gd name="connsiteX1584" fmla="*/ 1416344 w 4421941"/>
              <a:gd name="connsiteY1584" fmla="*/ 471882 h 4876095"/>
              <a:gd name="connsiteX1585" fmla="*/ 1416364 w 4421941"/>
              <a:gd name="connsiteY1585" fmla="*/ 464204 h 4876095"/>
              <a:gd name="connsiteX1586" fmla="*/ 1418777 w 4421941"/>
              <a:gd name="connsiteY1586" fmla="*/ 457608 h 4876095"/>
              <a:gd name="connsiteX1587" fmla="*/ 1422966 w 4421941"/>
              <a:gd name="connsiteY1587" fmla="*/ 449907 h 4876095"/>
              <a:gd name="connsiteX1588" fmla="*/ 3635432 w 4421941"/>
              <a:gd name="connsiteY1588" fmla="*/ 442673 h 4876095"/>
              <a:gd name="connsiteX1589" fmla="*/ 3633686 w 4421941"/>
              <a:gd name="connsiteY1589" fmla="*/ 447400 h 4876095"/>
              <a:gd name="connsiteX1590" fmla="*/ 3609616 w 4421941"/>
              <a:gd name="connsiteY1590" fmla="*/ 503298 h 4876095"/>
              <a:gd name="connsiteX1591" fmla="*/ 3623081 w 4421941"/>
              <a:gd name="connsiteY1591" fmla="*/ 493500 h 4876095"/>
              <a:gd name="connsiteX1592" fmla="*/ 955957 w 4421941"/>
              <a:gd name="connsiteY1592" fmla="*/ 426152 h 4876095"/>
              <a:gd name="connsiteX1593" fmla="*/ 951944 w 4421941"/>
              <a:gd name="connsiteY1593" fmla="*/ 442493 h 4876095"/>
              <a:gd name="connsiteX1594" fmla="*/ 952542 w 4421941"/>
              <a:gd name="connsiteY1594" fmla="*/ 453856 h 4876095"/>
              <a:gd name="connsiteX1595" fmla="*/ 954638 w 4421941"/>
              <a:gd name="connsiteY1595" fmla="*/ 459593 h 4876095"/>
              <a:gd name="connsiteX1596" fmla="*/ 956107 w 4421941"/>
              <a:gd name="connsiteY1596" fmla="*/ 427301 h 4876095"/>
              <a:gd name="connsiteX1597" fmla="*/ 1408001 w 4421941"/>
              <a:gd name="connsiteY1597" fmla="*/ 426087 h 4876095"/>
              <a:gd name="connsiteX1598" fmla="*/ 1410125 w 4421941"/>
              <a:gd name="connsiteY1598" fmla="*/ 430260 h 4876095"/>
              <a:gd name="connsiteX1599" fmla="*/ 1411127 w 4421941"/>
              <a:gd name="connsiteY1599" fmla="*/ 439125 h 4876095"/>
              <a:gd name="connsiteX1600" fmla="*/ 1400574 w 4421941"/>
              <a:gd name="connsiteY1600" fmla="*/ 475019 h 4876095"/>
              <a:gd name="connsiteX1601" fmla="*/ 1400620 w 4421941"/>
              <a:gd name="connsiteY1601" fmla="*/ 474259 h 4876095"/>
              <a:gd name="connsiteX1602" fmla="*/ 1405132 w 4421941"/>
              <a:gd name="connsiteY1602" fmla="*/ 432823 h 4876095"/>
              <a:gd name="connsiteX1603" fmla="*/ 1406513 w 4421941"/>
              <a:gd name="connsiteY1603" fmla="*/ 428099 h 4876095"/>
              <a:gd name="connsiteX1604" fmla="*/ 1408001 w 4421941"/>
              <a:gd name="connsiteY1604" fmla="*/ 426087 h 4876095"/>
              <a:gd name="connsiteX1605" fmla="*/ 1241036 w 4421941"/>
              <a:gd name="connsiteY1605" fmla="*/ 423005 h 4876095"/>
              <a:gd name="connsiteX1606" fmla="*/ 1243147 w 4421941"/>
              <a:gd name="connsiteY1606" fmla="*/ 426343 h 4876095"/>
              <a:gd name="connsiteX1607" fmla="*/ 1243567 w 4421941"/>
              <a:gd name="connsiteY1607" fmla="*/ 428368 h 4876095"/>
              <a:gd name="connsiteX1608" fmla="*/ 1232811 w 4421941"/>
              <a:gd name="connsiteY1608" fmla="*/ 471362 h 4876095"/>
              <a:gd name="connsiteX1609" fmla="*/ 1233052 w 4421941"/>
              <a:gd name="connsiteY1609" fmla="*/ 466607 h 4876095"/>
              <a:gd name="connsiteX1610" fmla="*/ 1241036 w 4421941"/>
              <a:gd name="connsiteY1610" fmla="*/ 423005 h 4876095"/>
              <a:gd name="connsiteX1611" fmla="*/ 1052646 w 4421941"/>
              <a:gd name="connsiteY1611" fmla="*/ 409752 h 4876095"/>
              <a:gd name="connsiteX1612" fmla="*/ 1053091 w 4421941"/>
              <a:gd name="connsiteY1612" fmla="*/ 412087 h 4876095"/>
              <a:gd name="connsiteX1613" fmla="*/ 1052384 w 4421941"/>
              <a:gd name="connsiteY1613" fmla="*/ 412309 h 4876095"/>
              <a:gd name="connsiteX1614" fmla="*/ 3161239 w 4421941"/>
              <a:gd name="connsiteY1614" fmla="*/ 407074 h 4876095"/>
              <a:gd name="connsiteX1615" fmla="*/ 3159129 w 4421941"/>
              <a:gd name="connsiteY1615" fmla="*/ 410860 h 4876095"/>
              <a:gd name="connsiteX1616" fmla="*/ 3139832 w 4421941"/>
              <a:gd name="connsiteY1616" fmla="*/ 439707 h 4876095"/>
              <a:gd name="connsiteX1617" fmla="*/ 3138162 w 4421941"/>
              <a:gd name="connsiteY1617" fmla="*/ 442635 h 4876095"/>
              <a:gd name="connsiteX1618" fmla="*/ 3126184 w 4421941"/>
              <a:gd name="connsiteY1618" fmla="*/ 456713 h 4876095"/>
              <a:gd name="connsiteX1619" fmla="*/ 3089490 w 4421941"/>
              <a:gd name="connsiteY1619" fmla="*/ 503844 h 4876095"/>
              <a:gd name="connsiteX1620" fmla="*/ 2950409 w 4421941"/>
              <a:gd name="connsiteY1620" fmla="*/ 719263 h 4876095"/>
              <a:gd name="connsiteX1621" fmla="*/ 2939617 w 4421941"/>
              <a:gd name="connsiteY1621" fmla="*/ 729469 h 4876095"/>
              <a:gd name="connsiteX1622" fmla="*/ 2953827 w 4421941"/>
              <a:gd name="connsiteY1622" fmla="*/ 696965 h 4876095"/>
              <a:gd name="connsiteX1623" fmla="*/ 3010247 w 4421941"/>
              <a:gd name="connsiteY1623" fmla="*/ 609182 h 4876095"/>
              <a:gd name="connsiteX1624" fmla="*/ 3091271 w 4421941"/>
              <a:gd name="connsiteY1624" fmla="*/ 492451 h 4876095"/>
              <a:gd name="connsiteX1625" fmla="*/ 3131596 w 4421941"/>
              <a:gd name="connsiteY1625" fmla="*/ 441873 h 4876095"/>
              <a:gd name="connsiteX1626" fmla="*/ 756623 w 4421941"/>
              <a:gd name="connsiteY1626" fmla="*/ 403819 h 4876095"/>
              <a:gd name="connsiteX1627" fmla="*/ 758495 w 4421941"/>
              <a:gd name="connsiteY1627" fmla="*/ 405561 h 4876095"/>
              <a:gd name="connsiteX1628" fmla="*/ 759287 w 4421941"/>
              <a:gd name="connsiteY1628" fmla="*/ 406297 h 4876095"/>
              <a:gd name="connsiteX1629" fmla="*/ 759573 w 4421941"/>
              <a:gd name="connsiteY1629" fmla="*/ 406564 h 4876095"/>
              <a:gd name="connsiteX1630" fmla="*/ 759619 w 4421941"/>
              <a:gd name="connsiteY1630" fmla="*/ 406606 h 4876095"/>
              <a:gd name="connsiteX1631" fmla="*/ 759287 w 4421941"/>
              <a:gd name="connsiteY1631" fmla="*/ 406297 h 4876095"/>
              <a:gd name="connsiteX1632" fmla="*/ 1117675 w 4421941"/>
              <a:gd name="connsiteY1632" fmla="*/ 394463 h 4876095"/>
              <a:gd name="connsiteX1633" fmla="*/ 1115981 w 4421941"/>
              <a:gd name="connsiteY1633" fmla="*/ 398463 h 4876095"/>
              <a:gd name="connsiteX1634" fmla="*/ 1117675 w 4421941"/>
              <a:gd name="connsiteY1634" fmla="*/ 394463 h 4876095"/>
              <a:gd name="connsiteX1635" fmla="*/ 3765946 w 4421941"/>
              <a:gd name="connsiteY1635" fmla="*/ 384643 h 4876095"/>
              <a:gd name="connsiteX1636" fmla="*/ 3754298 w 4421941"/>
              <a:gd name="connsiteY1636" fmla="*/ 397770 h 4876095"/>
              <a:gd name="connsiteX1637" fmla="*/ 3758263 w 4421941"/>
              <a:gd name="connsiteY1637" fmla="*/ 390899 h 4876095"/>
              <a:gd name="connsiteX1638" fmla="*/ 3765946 w 4421941"/>
              <a:gd name="connsiteY1638" fmla="*/ 384643 h 4876095"/>
              <a:gd name="connsiteX1639" fmla="*/ 3584375 w 4421941"/>
              <a:gd name="connsiteY1639" fmla="*/ 380136 h 4876095"/>
              <a:gd name="connsiteX1640" fmla="*/ 3581319 w 4421941"/>
              <a:gd name="connsiteY1640" fmla="*/ 382837 h 4876095"/>
              <a:gd name="connsiteX1641" fmla="*/ 3584375 w 4421941"/>
              <a:gd name="connsiteY1641" fmla="*/ 380136 h 4876095"/>
              <a:gd name="connsiteX1642" fmla="*/ 3770675 w 4421941"/>
              <a:gd name="connsiteY1642" fmla="*/ 380041 h 4876095"/>
              <a:gd name="connsiteX1643" fmla="*/ 3765946 w 4421941"/>
              <a:gd name="connsiteY1643" fmla="*/ 384643 h 4876095"/>
              <a:gd name="connsiteX1644" fmla="*/ 3766509 w 4421941"/>
              <a:gd name="connsiteY1644" fmla="*/ 382168 h 4876095"/>
              <a:gd name="connsiteX1645" fmla="*/ 3770675 w 4421941"/>
              <a:gd name="connsiteY1645" fmla="*/ 380041 h 4876095"/>
              <a:gd name="connsiteX1646" fmla="*/ 1053759 w 4421941"/>
              <a:gd name="connsiteY1646" fmla="*/ 376820 h 4876095"/>
              <a:gd name="connsiteX1647" fmla="*/ 1052932 w 4421941"/>
              <a:gd name="connsiteY1647" fmla="*/ 380821 h 4876095"/>
              <a:gd name="connsiteX1648" fmla="*/ 1051296 w 4421941"/>
              <a:gd name="connsiteY1648" fmla="*/ 395719 h 4876095"/>
              <a:gd name="connsiteX1649" fmla="*/ 1052878 w 4421941"/>
              <a:gd name="connsiteY1649" fmla="*/ 386191 h 4876095"/>
              <a:gd name="connsiteX1650" fmla="*/ 1053759 w 4421941"/>
              <a:gd name="connsiteY1650" fmla="*/ 376820 h 4876095"/>
              <a:gd name="connsiteX1651" fmla="*/ 3775405 w 4421941"/>
              <a:gd name="connsiteY1651" fmla="*/ 375440 h 4876095"/>
              <a:gd name="connsiteX1652" fmla="*/ 3770675 w 4421941"/>
              <a:gd name="connsiteY1652" fmla="*/ 380041 h 4876095"/>
              <a:gd name="connsiteX1653" fmla="*/ 3771239 w 4421941"/>
              <a:gd name="connsiteY1653" fmla="*/ 377567 h 4876095"/>
              <a:gd name="connsiteX1654" fmla="*/ 3775405 w 4421941"/>
              <a:gd name="connsiteY1654" fmla="*/ 375440 h 4876095"/>
              <a:gd name="connsiteX1655" fmla="*/ 3383412 w 4421941"/>
              <a:gd name="connsiteY1655" fmla="*/ 366625 h 4876095"/>
              <a:gd name="connsiteX1656" fmla="*/ 3384819 w 4421941"/>
              <a:gd name="connsiteY1656" fmla="*/ 370199 h 4876095"/>
              <a:gd name="connsiteX1657" fmla="*/ 3383412 w 4421941"/>
              <a:gd name="connsiteY1657" fmla="*/ 366625 h 4876095"/>
              <a:gd name="connsiteX1658" fmla="*/ 856595 w 4421941"/>
              <a:gd name="connsiteY1658" fmla="*/ 362543 h 4876095"/>
              <a:gd name="connsiteX1659" fmla="*/ 853324 w 4421941"/>
              <a:gd name="connsiteY1659" fmla="*/ 373905 h 4876095"/>
              <a:gd name="connsiteX1660" fmla="*/ 853658 w 4421941"/>
              <a:gd name="connsiteY1660" fmla="*/ 368298 h 4876095"/>
              <a:gd name="connsiteX1661" fmla="*/ 856595 w 4421941"/>
              <a:gd name="connsiteY1661" fmla="*/ 362543 h 4876095"/>
              <a:gd name="connsiteX1662" fmla="*/ 806683 w 4421941"/>
              <a:gd name="connsiteY1662" fmla="*/ 353566 h 4876095"/>
              <a:gd name="connsiteX1663" fmla="*/ 804937 w 4421941"/>
              <a:gd name="connsiteY1663" fmla="*/ 365189 h 4876095"/>
              <a:gd name="connsiteX1664" fmla="*/ 806655 w 4421941"/>
              <a:gd name="connsiteY1664" fmla="*/ 364991 h 4876095"/>
              <a:gd name="connsiteX1665" fmla="*/ 809150 w 4421941"/>
              <a:gd name="connsiteY1665" fmla="*/ 360539 h 4876095"/>
              <a:gd name="connsiteX1666" fmla="*/ 809541 w 4421941"/>
              <a:gd name="connsiteY1666" fmla="*/ 359217 h 4876095"/>
              <a:gd name="connsiteX1667" fmla="*/ 809900 w 4421941"/>
              <a:gd name="connsiteY1667" fmla="*/ 355557 h 4876095"/>
              <a:gd name="connsiteX1668" fmla="*/ 806683 w 4421941"/>
              <a:gd name="connsiteY1668" fmla="*/ 353566 h 4876095"/>
              <a:gd name="connsiteX1669" fmla="*/ 342123 w 4421941"/>
              <a:gd name="connsiteY1669" fmla="*/ 353252 h 4876095"/>
              <a:gd name="connsiteX1670" fmla="*/ 334819 w 4421941"/>
              <a:gd name="connsiteY1670" fmla="*/ 389515 h 4876095"/>
              <a:gd name="connsiteX1671" fmla="*/ 338060 w 4421941"/>
              <a:gd name="connsiteY1671" fmla="*/ 389582 h 4876095"/>
              <a:gd name="connsiteX1672" fmla="*/ 342123 w 4421941"/>
              <a:gd name="connsiteY1672" fmla="*/ 353252 h 4876095"/>
              <a:gd name="connsiteX1673" fmla="*/ 878489 w 4421941"/>
              <a:gd name="connsiteY1673" fmla="*/ 353150 h 4876095"/>
              <a:gd name="connsiteX1674" fmla="*/ 879843 w 4421941"/>
              <a:gd name="connsiteY1674" fmla="*/ 357998 h 4876095"/>
              <a:gd name="connsiteX1675" fmla="*/ 878489 w 4421941"/>
              <a:gd name="connsiteY1675" fmla="*/ 353150 h 4876095"/>
              <a:gd name="connsiteX1676" fmla="*/ 960306 w 4421941"/>
              <a:gd name="connsiteY1676" fmla="*/ 350980 h 4876095"/>
              <a:gd name="connsiteX1677" fmla="*/ 959012 w 4421941"/>
              <a:gd name="connsiteY1677" fmla="*/ 355386 h 4876095"/>
              <a:gd name="connsiteX1678" fmla="*/ 959242 w 4421941"/>
              <a:gd name="connsiteY1678" fmla="*/ 363322 h 4876095"/>
              <a:gd name="connsiteX1679" fmla="*/ 957486 w 4421941"/>
              <a:gd name="connsiteY1679" fmla="*/ 386758 h 4876095"/>
              <a:gd name="connsiteX1680" fmla="*/ 955337 w 4421941"/>
              <a:gd name="connsiteY1680" fmla="*/ 405442 h 4876095"/>
              <a:gd name="connsiteX1681" fmla="*/ 958009 w 4421941"/>
              <a:gd name="connsiteY1681" fmla="*/ 396695 h 4876095"/>
              <a:gd name="connsiteX1682" fmla="*/ 959295 w 4421941"/>
              <a:gd name="connsiteY1682" fmla="*/ 371729 h 4876095"/>
              <a:gd name="connsiteX1683" fmla="*/ 3763354 w 4421941"/>
              <a:gd name="connsiteY1683" fmla="*/ 337906 h 4876095"/>
              <a:gd name="connsiteX1684" fmla="*/ 3759461 w 4421941"/>
              <a:gd name="connsiteY1684" fmla="*/ 345959 h 4876095"/>
              <a:gd name="connsiteX1685" fmla="*/ 3732471 w 4421941"/>
              <a:gd name="connsiteY1685" fmla="*/ 397670 h 4876095"/>
              <a:gd name="connsiteX1686" fmla="*/ 3716720 w 4421941"/>
              <a:gd name="connsiteY1686" fmla="*/ 413236 h 4876095"/>
              <a:gd name="connsiteX1687" fmla="*/ 3697336 w 4421941"/>
              <a:gd name="connsiteY1687" fmla="*/ 435696 h 4876095"/>
              <a:gd name="connsiteX1688" fmla="*/ 3702766 w 4421941"/>
              <a:gd name="connsiteY1688" fmla="*/ 424556 h 4876095"/>
              <a:gd name="connsiteX1689" fmla="*/ 3734383 w 4421941"/>
              <a:gd name="connsiteY1689" fmla="*/ 376318 h 4876095"/>
              <a:gd name="connsiteX1690" fmla="*/ 3747817 w 4421941"/>
              <a:gd name="connsiteY1690" fmla="*/ 351423 h 4876095"/>
              <a:gd name="connsiteX1691" fmla="*/ 3747983 w 4421941"/>
              <a:gd name="connsiteY1691" fmla="*/ 352089 h 4876095"/>
              <a:gd name="connsiteX1692" fmla="*/ 3759223 w 4421941"/>
              <a:gd name="connsiteY1692" fmla="*/ 341820 h 4876095"/>
              <a:gd name="connsiteX1693" fmla="*/ 1335594 w 4421941"/>
              <a:gd name="connsiteY1693" fmla="*/ 333100 h 4876095"/>
              <a:gd name="connsiteX1694" fmla="*/ 1336587 w 4421941"/>
              <a:gd name="connsiteY1694" fmla="*/ 373303 h 4876095"/>
              <a:gd name="connsiteX1695" fmla="*/ 1336311 w 4421941"/>
              <a:gd name="connsiteY1695" fmla="*/ 403413 h 4876095"/>
              <a:gd name="connsiteX1696" fmla="*/ 1336438 w 4421941"/>
              <a:gd name="connsiteY1696" fmla="*/ 407798 h 4876095"/>
              <a:gd name="connsiteX1697" fmla="*/ 1327417 w 4421941"/>
              <a:gd name="connsiteY1697" fmla="*/ 439783 h 4876095"/>
              <a:gd name="connsiteX1698" fmla="*/ 1331719 w 4421941"/>
              <a:gd name="connsiteY1698" fmla="*/ 399551 h 4876095"/>
              <a:gd name="connsiteX1699" fmla="*/ 1331357 w 4421941"/>
              <a:gd name="connsiteY1699" fmla="*/ 351635 h 4876095"/>
              <a:gd name="connsiteX1700" fmla="*/ 1332711 w 4421941"/>
              <a:gd name="connsiteY1700" fmla="*/ 337429 h 4876095"/>
              <a:gd name="connsiteX1701" fmla="*/ 1333472 w 4421941"/>
              <a:gd name="connsiteY1701" fmla="*/ 335886 h 4876095"/>
              <a:gd name="connsiteX1702" fmla="*/ 3843721 w 4421941"/>
              <a:gd name="connsiteY1702" fmla="*/ 332187 h 4876095"/>
              <a:gd name="connsiteX1703" fmla="*/ 3837823 w 4421941"/>
              <a:gd name="connsiteY1703" fmla="*/ 338948 h 4876095"/>
              <a:gd name="connsiteX1704" fmla="*/ 3838654 w 4421941"/>
              <a:gd name="connsiteY1704" fmla="*/ 337242 h 4876095"/>
              <a:gd name="connsiteX1705" fmla="*/ 793065 w 4421941"/>
              <a:gd name="connsiteY1705" fmla="*/ 325167 h 4876095"/>
              <a:gd name="connsiteX1706" fmla="*/ 795176 w 4421941"/>
              <a:gd name="connsiteY1706" fmla="*/ 328505 h 4876095"/>
              <a:gd name="connsiteX1707" fmla="*/ 795595 w 4421941"/>
              <a:gd name="connsiteY1707" fmla="*/ 330529 h 4876095"/>
              <a:gd name="connsiteX1708" fmla="*/ 784839 w 4421941"/>
              <a:gd name="connsiteY1708" fmla="*/ 373522 h 4876095"/>
              <a:gd name="connsiteX1709" fmla="*/ 785081 w 4421941"/>
              <a:gd name="connsiteY1709" fmla="*/ 368768 h 4876095"/>
              <a:gd name="connsiteX1710" fmla="*/ 793065 w 4421941"/>
              <a:gd name="connsiteY1710" fmla="*/ 325167 h 4876095"/>
              <a:gd name="connsiteX1711" fmla="*/ 892302 w 4421941"/>
              <a:gd name="connsiteY1711" fmla="*/ 305593 h 4876095"/>
              <a:gd name="connsiteX1712" fmla="*/ 890706 w 4421941"/>
              <a:gd name="connsiteY1712" fmla="*/ 315660 h 4876095"/>
              <a:gd name="connsiteX1713" fmla="*/ 888682 w 4421941"/>
              <a:gd name="connsiteY1713" fmla="*/ 316171 h 4876095"/>
              <a:gd name="connsiteX1714" fmla="*/ 889237 w 4421941"/>
              <a:gd name="connsiteY1714" fmla="*/ 310058 h 4876095"/>
              <a:gd name="connsiteX1715" fmla="*/ 892302 w 4421941"/>
              <a:gd name="connsiteY1715" fmla="*/ 305593 h 4876095"/>
              <a:gd name="connsiteX1716" fmla="*/ 669705 w 4421941"/>
              <a:gd name="connsiteY1716" fmla="*/ 296623 h 4876095"/>
              <a:gd name="connsiteX1717" fmla="*/ 668010 w 4421941"/>
              <a:gd name="connsiteY1717" fmla="*/ 300625 h 4876095"/>
              <a:gd name="connsiteX1718" fmla="*/ 669705 w 4421941"/>
              <a:gd name="connsiteY1718" fmla="*/ 296623 h 4876095"/>
              <a:gd name="connsiteX1719" fmla="*/ 3283987 w 4421941"/>
              <a:gd name="connsiteY1719" fmla="*/ 295373 h 4876095"/>
              <a:gd name="connsiteX1720" fmla="*/ 3263110 w 4421941"/>
              <a:gd name="connsiteY1720" fmla="*/ 323125 h 4876095"/>
              <a:gd name="connsiteX1721" fmla="*/ 3265828 w 4421941"/>
              <a:gd name="connsiteY1721" fmla="*/ 324494 h 4876095"/>
              <a:gd name="connsiteX1722" fmla="*/ 3283987 w 4421941"/>
              <a:gd name="connsiteY1722" fmla="*/ 295373 h 4876095"/>
              <a:gd name="connsiteX1723" fmla="*/ 3670686 w 4421941"/>
              <a:gd name="connsiteY1723" fmla="*/ 289578 h 4876095"/>
              <a:gd name="connsiteX1724" fmla="*/ 3663600 w 4421941"/>
              <a:gd name="connsiteY1724" fmla="*/ 306491 h 4876095"/>
              <a:gd name="connsiteX1725" fmla="*/ 3667730 w 4421941"/>
              <a:gd name="connsiteY1725" fmla="*/ 292698 h 4876095"/>
              <a:gd name="connsiteX1726" fmla="*/ 3670686 w 4421941"/>
              <a:gd name="connsiteY1726" fmla="*/ 289578 h 4876095"/>
              <a:gd name="connsiteX1727" fmla="*/ 1270232 w 4421941"/>
              <a:gd name="connsiteY1727" fmla="*/ 271620 h 4876095"/>
              <a:gd name="connsiteX1728" fmla="*/ 1270192 w 4421941"/>
              <a:gd name="connsiteY1728" fmla="*/ 281147 h 4876095"/>
              <a:gd name="connsiteX1729" fmla="*/ 1268029 w 4421941"/>
              <a:gd name="connsiteY1729" fmla="*/ 343237 h 4876095"/>
              <a:gd name="connsiteX1730" fmla="*/ 1260051 w 4421941"/>
              <a:gd name="connsiteY1730" fmla="*/ 365433 h 4876095"/>
              <a:gd name="connsiteX1731" fmla="*/ 1251749 w 4421941"/>
              <a:gd name="connsiteY1731" fmla="*/ 395925 h 4876095"/>
              <a:gd name="connsiteX1732" fmla="*/ 1251847 w 4421941"/>
              <a:gd name="connsiteY1732" fmla="*/ 382725 h 4876095"/>
              <a:gd name="connsiteX1733" fmla="*/ 1260053 w 4421941"/>
              <a:gd name="connsiteY1733" fmla="*/ 321845 h 4876095"/>
              <a:gd name="connsiteX1734" fmla="*/ 1261518 w 4421941"/>
              <a:gd name="connsiteY1734" fmla="*/ 291750 h 4876095"/>
              <a:gd name="connsiteX1735" fmla="*/ 1261983 w 4421941"/>
              <a:gd name="connsiteY1735" fmla="*/ 292314 h 4876095"/>
              <a:gd name="connsiteX1736" fmla="*/ 1268062 w 4421941"/>
              <a:gd name="connsiteY1736" fmla="*/ 277279 h 4876095"/>
              <a:gd name="connsiteX1737" fmla="*/ 1158981 w 4421941"/>
              <a:gd name="connsiteY1737" fmla="*/ 267779 h 4876095"/>
              <a:gd name="connsiteX1738" fmla="*/ 1159948 w 4421941"/>
              <a:gd name="connsiteY1738" fmla="*/ 287289 h 4876095"/>
              <a:gd name="connsiteX1739" fmla="*/ 1157575 w 4421941"/>
              <a:gd name="connsiteY1739" fmla="*/ 272135 h 4876095"/>
              <a:gd name="connsiteX1740" fmla="*/ 1158981 w 4421941"/>
              <a:gd name="connsiteY1740" fmla="*/ 267779 h 4876095"/>
              <a:gd name="connsiteX1741" fmla="*/ 408624 w 4421941"/>
              <a:gd name="connsiteY1741" fmla="*/ 264704 h 4876095"/>
              <a:gd name="connsiteX1742" fmla="*/ 405355 w 4421941"/>
              <a:gd name="connsiteY1742" fmla="*/ 276066 h 4876095"/>
              <a:gd name="connsiteX1743" fmla="*/ 405688 w 4421941"/>
              <a:gd name="connsiteY1743" fmla="*/ 270458 h 4876095"/>
              <a:gd name="connsiteX1744" fmla="*/ 408624 w 4421941"/>
              <a:gd name="connsiteY1744" fmla="*/ 264704 h 4876095"/>
              <a:gd name="connsiteX1745" fmla="*/ 3799298 w 4421941"/>
              <a:gd name="connsiteY1745" fmla="*/ 261309 h 4876095"/>
              <a:gd name="connsiteX1746" fmla="*/ 3789913 w 4421941"/>
              <a:gd name="connsiteY1746" fmla="*/ 282977 h 4876095"/>
              <a:gd name="connsiteX1747" fmla="*/ 3780097 w 4421941"/>
              <a:gd name="connsiteY1747" fmla="*/ 303277 h 4876095"/>
              <a:gd name="connsiteX1748" fmla="*/ 3771648 w 4421941"/>
              <a:gd name="connsiteY1748" fmla="*/ 310091 h 4876095"/>
              <a:gd name="connsiteX1749" fmla="*/ 3768078 w 4421941"/>
              <a:gd name="connsiteY1749" fmla="*/ 313424 h 4876095"/>
              <a:gd name="connsiteX1750" fmla="*/ 3790237 w 4421941"/>
              <a:gd name="connsiteY1750" fmla="*/ 270036 h 4876095"/>
              <a:gd name="connsiteX1751" fmla="*/ 3794230 w 4421941"/>
              <a:gd name="connsiteY1751" fmla="*/ 265881 h 4876095"/>
              <a:gd name="connsiteX1752" fmla="*/ 358712 w 4421941"/>
              <a:gd name="connsiteY1752" fmla="*/ 255727 h 4876095"/>
              <a:gd name="connsiteX1753" fmla="*/ 356967 w 4421941"/>
              <a:gd name="connsiteY1753" fmla="*/ 267352 h 4876095"/>
              <a:gd name="connsiteX1754" fmla="*/ 358684 w 4421941"/>
              <a:gd name="connsiteY1754" fmla="*/ 267153 h 4876095"/>
              <a:gd name="connsiteX1755" fmla="*/ 358712 w 4421941"/>
              <a:gd name="connsiteY1755" fmla="*/ 255727 h 4876095"/>
              <a:gd name="connsiteX1756" fmla="*/ 430517 w 4421941"/>
              <a:gd name="connsiteY1756" fmla="*/ 255313 h 4876095"/>
              <a:gd name="connsiteX1757" fmla="*/ 431873 w 4421941"/>
              <a:gd name="connsiteY1757" fmla="*/ 260161 h 4876095"/>
              <a:gd name="connsiteX1758" fmla="*/ 430517 w 4421941"/>
              <a:gd name="connsiteY1758" fmla="*/ 255313 h 4876095"/>
              <a:gd name="connsiteX1759" fmla="*/ 3398535 w 4421941"/>
              <a:gd name="connsiteY1759" fmla="*/ 248236 h 4876095"/>
              <a:gd name="connsiteX1760" fmla="*/ 3397719 w 4421941"/>
              <a:gd name="connsiteY1760" fmla="*/ 252891 h 4876095"/>
              <a:gd name="connsiteX1761" fmla="*/ 3398535 w 4421941"/>
              <a:gd name="connsiteY1761" fmla="*/ 248236 h 4876095"/>
              <a:gd name="connsiteX1762" fmla="*/ 3376188 w 4421941"/>
              <a:gd name="connsiteY1762" fmla="*/ 247321 h 4876095"/>
              <a:gd name="connsiteX1763" fmla="*/ 3368815 w 4421941"/>
              <a:gd name="connsiteY1763" fmla="*/ 255618 h 4876095"/>
              <a:gd name="connsiteX1764" fmla="*/ 3371370 w 4421941"/>
              <a:gd name="connsiteY1764" fmla="*/ 251005 h 4876095"/>
              <a:gd name="connsiteX1765" fmla="*/ 3376188 w 4421941"/>
              <a:gd name="connsiteY1765" fmla="*/ 247321 h 4876095"/>
              <a:gd name="connsiteX1766" fmla="*/ 3337553 w 4421941"/>
              <a:gd name="connsiteY1766" fmla="*/ 219496 h 4876095"/>
              <a:gd name="connsiteX1767" fmla="*/ 3331364 w 4421941"/>
              <a:gd name="connsiteY1767" fmla="*/ 228633 h 4876095"/>
              <a:gd name="connsiteX1768" fmla="*/ 3332897 w 4421941"/>
              <a:gd name="connsiteY1768" fmla="*/ 229162 h 4876095"/>
              <a:gd name="connsiteX1769" fmla="*/ 3337553 w 4421941"/>
              <a:gd name="connsiteY1769" fmla="*/ 219496 h 4876095"/>
              <a:gd name="connsiteX1770" fmla="*/ 846235 w 4421941"/>
              <a:gd name="connsiteY1770" fmla="*/ 217496 h 4876095"/>
              <a:gd name="connsiteX1771" fmla="*/ 841077 w 4421941"/>
              <a:gd name="connsiteY1771" fmla="*/ 235463 h 4876095"/>
              <a:gd name="connsiteX1772" fmla="*/ 841727 w 4421941"/>
              <a:gd name="connsiteY1772" fmla="*/ 227039 h 4876095"/>
              <a:gd name="connsiteX1773" fmla="*/ 846235 w 4421941"/>
              <a:gd name="connsiteY1773" fmla="*/ 217496 h 4876095"/>
              <a:gd name="connsiteX1774" fmla="*/ 1040652 w 4421941"/>
              <a:gd name="connsiteY1774" fmla="*/ 217170 h 4876095"/>
              <a:gd name="connsiteX1775" fmla="*/ 1040566 w 4421941"/>
              <a:gd name="connsiteY1775" fmla="*/ 225678 h 4876095"/>
              <a:gd name="connsiteX1776" fmla="*/ 1040133 w 4421941"/>
              <a:gd name="connsiteY1776" fmla="*/ 223241 h 4876095"/>
              <a:gd name="connsiteX1777" fmla="*/ 1039921 w 4421941"/>
              <a:gd name="connsiteY1777" fmla="*/ 221310 h 4876095"/>
              <a:gd name="connsiteX1778" fmla="*/ 3429504 w 4421941"/>
              <a:gd name="connsiteY1778" fmla="*/ 213554 h 4876095"/>
              <a:gd name="connsiteX1779" fmla="*/ 3424074 w 4421941"/>
              <a:gd name="connsiteY1779" fmla="*/ 221434 h 4876095"/>
              <a:gd name="connsiteX1780" fmla="*/ 3422151 w 4421941"/>
              <a:gd name="connsiteY1780" fmla="*/ 221046 h 4876095"/>
              <a:gd name="connsiteX1781" fmla="*/ 3425098 w 4421941"/>
              <a:gd name="connsiteY1781" fmla="*/ 216094 h 4876095"/>
              <a:gd name="connsiteX1782" fmla="*/ 3429504 w 4421941"/>
              <a:gd name="connsiteY1782" fmla="*/ 213554 h 4876095"/>
              <a:gd name="connsiteX1783" fmla="*/ 848664 w 4421941"/>
              <a:gd name="connsiteY1783" fmla="*/ 210900 h 4876095"/>
              <a:gd name="connsiteX1784" fmla="*/ 846235 w 4421941"/>
              <a:gd name="connsiteY1784" fmla="*/ 217496 h 4876095"/>
              <a:gd name="connsiteX1785" fmla="*/ 845637 w 4421941"/>
              <a:gd name="connsiteY1785" fmla="*/ 214859 h 4876095"/>
              <a:gd name="connsiteX1786" fmla="*/ 848664 w 4421941"/>
              <a:gd name="connsiteY1786" fmla="*/ 210900 h 4876095"/>
              <a:gd name="connsiteX1787" fmla="*/ 444331 w 4421941"/>
              <a:gd name="connsiteY1787" fmla="*/ 207754 h 4876095"/>
              <a:gd name="connsiteX1788" fmla="*/ 442736 w 4421941"/>
              <a:gd name="connsiteY1788" fmla="*/ 217820 h 4876095"/>
              <a:gd name="connsiteX1789" fmla="*/ 440712 w 4421941"/>
              <a:gd name="connsiteY1789" fmla="*/ 218331 h 4876095"/>
              <a:gd name="connsiteX1790" fmla="*/ 441266 w 4421941"/>
              <a:gd name="connsiteY1790" fmla="*/ 212219 h 4876095"/>
              <a:gd name="connsiteX1791" fmla="*/ 444331 w 4421941"/>
              <a:gd name="connsiteY1791" fmla="*/ 207754 h 4876095"/>
              <a:gd name="connsiteX1792" fmla="*/ 851092 w 4421941"/>
              <a:gd name="connsiteY1792" fmla="*/ 204306 h 4876095"/>
              <a:gd name="connsiteX1793" fmla="*/ 848664 w 4421941"/>
              <a:gd name="connsiteY1793" fmla="*/ 210900 h 4876095"/>
              <a:gd name="connsiteX1794" fmla="*/ 848066 w 4421941"/>
              <a:gd name="connsiteY1794" fmla="*/ 208265 h 4876095"/>
              <a:gd name="connsiteX1795" fmla="*/ 851092 w 4421941"/>
              <a:gd name="connsiteY1795" fmla="*/ 204306 h 4876095"/>
              <a:gd name="connsiteX1796" fmla="*/ 3590973 w 4421941"/>
              <a:gd name="connsiteY1796" fmla="*/ 198773 h 4876095"/>
              <a:gd name="connsiteX1797" fmla="*/ 3587454 w 4421941"/>
              <a:gd name="connsiteY1797" fmla="*/ 205942 h 4876095"/>
              <a:gd name="connsiteX1798" fmla="*/ 3588074 w 4421941"/>
              <a:gd name="connsiteY1798" fmla="*/ 203703 h 4876095"/>
              <a:gd name="connsiteX1799" fmla="*/ 3588678 w 4421941"/>
              <a:gd name="connsiteY1799" fmla="*/ 201981 h 4876095"/>
              <a:gd name="connsiteX1800" fmla="*/ 3635019 w 4421941"/>
              <a:gd name="connsiteY1800" fmla="*/ 182677 h 4876095"/>
              <a:gd name="connsiteX1801" fmla="*/ 3631964 w 4421941"/>
              <a:gd name="connsiteY1801" fmla="*/ 185378 h 4876095"/>
              <a:gd name="connsiteX1802" fmla="*/ 3635019 w 4421941"/>
              <a:gd name="connsiteY1802" fmla="*/ 182677 h 4876095"/>
              <a:gd name="connsiteX1803" fmla="*/ 1269562 w 4421941"/>
              <a:gd name="connsiteY1803" fmla="*/ 181502 h 4876095"/>
              <a:gd name="connsiteX1804" fmla="*/ 1270504 w 4421941"/>
              <a:gd name="connsiteY1804" fmla="*/ 206636 h 4876095"/>
              <a:gd name="connsiteX1805" fmla="*/ 1270404 w 4421941"/>
              <a:gd name="connsiteY1805" fmla="*/ 230651 h 4876095"/>
              <a:gd name="connsiteX1806" fmla="*/ 1265417 w 4421941"/>
              <a:gd name="connsiteY1806" fmla="*/ 241083 h 4876095"/>
              <a:gd name="connsiteX1807" fmla="*/ 1263517 w 4421941"/>
              <a:gd name="connsiteY1807" fmla="*/ 245925 h 4876095"/>
              <a:gd name="connsiteX1808" fmla="*/ 1264867 w 4421941"/>
              <a:gd name="connsiteY1808" fmla="*/ 194053 h 4876095"/>
              <a:gd name="connsiteX1809" fmla="*/ 1266794 w 4421941"/>
              <a:gd name="connsiteY1809" fmla="*/ 188224 h 4876095"/>
              <a:gd name="connsiteX1810" fmla="*/ 1075575 w 4421941"/>
              <a:gd name="connsiteY1810" fmla="*/ 181462 h 4876095"/>
              <a:gd name="connsiteX1811" fmla="*/ 1073880 w 4421941"/>
              <a:gd name="connsiteY1811" fmla="*/ 185460 h 4876095"/>
              <a:gd name="connsiteX1812" fmla="*/ 1075575 w 4421941"/>
              <a:gd name="connsiteY1812" fmla="*/ 181462 h 4876095"/>
              <a:gd name="connsiteX1813" fmla="*/ 822262 w 4421941"/>
              <a:gd name="connsiteY1813" fmla="*/ 173782 h 4876095"/>
              <a:gd name="connsiteX1814" fmla="*/ 822221 w 4421941"/>
              <a:gd name="connsiteY1814" fmla="*/ 183308 h 4876095"/>
              <a:gd name="connsiteX1815" fmla="*/ 820058 w 4421941"/>
              <a:gd name="connsiteY1815" fmla="*/ 245399 h 4876095"/>
              <a:gd name="connsiteX1816" fmla="*/ 812080 w 4421941"/>
              <a:gd name="connsiteY1816" fmla="*/ 267595 h 4876095"/>
              <a:gd name="connsiteX1817" fmla="*/ 803777 w 4421941"/>
              <a:gd name="connsiteY1817" fmla="*/ 298086 h 4876095"/>
              <a:gd name="connsiteX1818" fmla="*/ 803875 w 4421941"/>
              <a:gd name="connsiteY1818" fmla="*/ 284886 h 4876095"/>
              <a:gd name="connsiteX1819" fmla="*/ 812081 w 4421941"/>
              <a:gd name="connsiteY1819" fmla="*/ 224006 h 4876095"/>
              <a:gd name="connsiteX1820" fmla="*/ 813547 w 4421941"/>
              <a:gd name="connsiteY1820" fmla="*/ 193911 h 4876095"/>
              <a:gd name="connsiteX1821" fmla="*/ 814010 w 4421941"/>
              <a:gd name="connsiteY1821" fmla="*/ 194475 h 4876095"/>
              <a:gd name="connsiteX1822" fmla="*/ 820092 w 4421941"/>
              <a:gd name="connsiteY1822" fmla="*/ 179441 h 4876095"/>
              <a:gd name="connsiteX1823" fmla="*/ 711009 w 4421941"/>
              <a:gd name="connsiteY1823" fmla="*/ 169940 h 4876095"/>
              <a:gd name="connsiteX1824" fmla="*/ 711976 w 4421941"/>
              <a:gd name="connsiteY1824" fmla="*/ 189449 h 4876095"/>
              <a:gd name="connsiteX1825" fmla="*/ 709605 w 4421941"/>
              <a:gd name="connsiteY1825" fmla="*/ 174296 h 4876095"/>
              <a:gd name="connsiteX1826" fmla="*/ 711009 w 4421941"/>
              <a:gd name="connsiteY1826" fmla="*/ 169940 h 4876095"/>
              <a:gd name="connsiteX1827" fmla="*/ 896850 w 4421941"/>
              <a:gd name="connsiteY1827" fmla="*/ 131345 h 4876095"/>
              <a:gd name="connsiteX1828" fmla="*/ 894291 w 4421941"/>
              <a:gd name="connsiteY1828" fmla="*/ 140553 h 4876095"/>
              <a:gd name="connsiteX1829" fmla="*/ 894307 w 4421941"/>
              <a:gd name="connsiteY1829" fmla="*/ 138534 h 4876095"/>
              <a:gd name="connsiteX1830" fmla="*/ 3426181 w 4421941"/>
              <a:gd name="connsiteY1830" fmla="*/ 120277 h 4876095"/>
              <a:gd name="connsiteX1831" fmla="*/ 3414532 w 4421941"/>
              <a:gd name="connsiteY1831" fmla="*/ 133403 h 4876095"/>
              <a:gd name="connsiteX1832" fmla="*/ 3418497 w 4421941"/>
              <a:gd name="connsiteY1832" fmla="*/ 126532 h 4876095"/>
              <a:gd name="connsiteX1833" fmla="*/ 3426181 w 4421941"/>
              <a:gd name="connsiteY1833" fmla="*/ 120277 h 4876095"/>
              <a:gd name="connsiteX1834" fmla="*/ 398262 w 4421941"/>
              <a:gd name="connsiteY1834" fmla="*/ 119657 h 4876095"/>
              <a:gd name="connsiteX1835" fmla="*/ 393107 w 4421941"/>
              <a:gd name="connsiteY1835" fmla="*/ 137624 h 4876095"/>
              <a:gd name="connsiteX1836" fmla="*/ 393756 w 4421941"/>
              <a:gd name="connsiteY1836" fmla="*/ 129200 h 4876095"/>
              <a:gd name="connsiteX1837" fmla="*/ 398262 w 4421941"/>
              <a:gd name="connsiteY1837" fmla="*/ 119657 h 4876095"/>
              <a:gd name="connsiteX1838" fmla="*/ 592682 w 4421941"/>
              <a:gd name="connsiteY1838" fmla="*/ 119332 h 4876095"/>
              <a:gd name="connsiteX1839" fmla="*/ 592595 w 4421941"/>
              <a:gd name="connsiteY1839" fmla="*/ 127838 h 4876095"/>
              <a:gd name="connsiteX1840" fmla="*/ 592162 w 4421941"/>
              <a:gd name="connsiteY1840" fmla="*/ 125402 h 4876095"/>
              <a:gd name="connsiteX1841" fmla="*/ 591951 w 4421941"/>
              <a:gd name="connsiteY1841" fmla="*/ 123471 h 4876095"/>
              <a:gd name="connsiteX1842" fmla="*/ 3430910 w 4421941"/>
              <a:gd name="connsiteY1842" fmla="*/ 115674 h 4876095"/>
              <a:gd name="connsiteX1843" fmla="*/ 3426181 w 4421941"/>
              <a:gd name="connsiteY1843" fmla="*/ 120277 h 4876095"/>
              <a:gd name="connsiteX1844" fmla="*/ 3426744 w 4421941"/>
              <a:gd name="connsiteY1844" fmla="*/ 117801 h 4876095"/>
              <a:gd name="connsiteX1845" fmla="*/ 3430910 w 4421941"/>
              <a:gd name="connsiteY1845" fmla="*/ 115674 h 4876095"/>
              <a:gd name="connsiteX1846" fmla="*/ 400692 w 4421941"/>
              <a:gd name="connsiteY1846" fmla="*/ 113062 h 4876095"/>
              <a:gd name="connsiteX1847" fmla="*/ 398262 w 4421941"/>
              <a:gd name="connsiteY1847" fmla="*/ 119657 h 4876095"/>
              <a:gd name="connsiteX1848" fmla="*/ 397667 w 4421941"/>
              <a:gd name="connsiteY1848" fmla="*/ 117021 h 4876095"/>
              <a:gd name="connsiteX1849" fmla="*/ 400692 w 4421941"/>
              <a:gd name="connsiteY1849" fmla="*/ 113062 h 4876095"/>
              <a:gd name="connsiteX1850" fmla="*/ 3435639 w 4421941"/>
              <a:gd name="connsiteY1850" fmla="*/ 111073 h 4876095"/>
              <a:gd name="connsiteX1851" fmla="*/ 3430910 w 4421941"/>
              <a:gd name="connsiteY1851" fmla="*/ 115674 h 4876095"/>
              <a:gd name="connsiteX1852" fmla="*/ 3431473 w 4421941"/>
              <a:gd name="connsiteY1852" fmla="*/ 113200 h 4876095"/>
              <a:gd name="connsiteX1853" fmla="*/ 3435639 w 4421941"/>
              <a:gd name="connsiteY1853" fmla="*/ 111073 h 4876095"/>
              <a:gd name="connsiteX1854" fmla="*/ 403122 w 4421941"/>
              <a:gd name="connsiteY1854" fmla="*/ 106467 h 4876095"/>
              <a:gd name="connsiteX1855" fmla="*/ 400692 w 4421941"/>
              <a:gd name="connsiteY1855" fmla="*/ 113062 h 4876095"/>
              <a:gd name="connsiteX1856" fmla="*/ 400096 w 4421941"/>
              <a:gd name="connsiteY1856" fmla="*/ 110427 h 4876095"/>
              <a:gd name="connsiteX1857" fmla="*/ 403122 w 4421941"/>
              <a:gd name="connsiteY1857" fmla="*/ 106467 h 4876095"/>
              <a:gd name="connsiteX1858" fmla="*/ 821590 w 4421941"/>
              <a:gd name="connsiteY1858" fmla="*/ 83664 h 4876095"/>
              <a:gd name="connsiteX1859" fmla="*/ 822533 w 4421941"/>
              <a:gd name="connsiteY1859" fmla="*/ 108798 h 4876095"/>
              <a:gd name="connsiteX1860" fmla="*/ 822433 w 4421941"/>
              <a:gd name="connsiteY1860" fmla="*/ 132813 h 4876095"/>
              <a:gd name="connsiteX1861" fmla="*/ 817445 w 4421941"/>
              <a:gd name="connsiteY1861" fmla="*/ 143244 h 4876095"/>
              <a:gd name="connsiteX1862" fmla="*/ 815546 w 4421941"/>
              <a:gd name="connsiteY1862" fmla="*/ 148086 h 4876095"/>
              <a:gd name="connsiteX1863" fmla="*/ 816895 w 4421941"/>
              <a:gd name="connsiteY1863" fmla="*/ 96215 h 4876095"/>
              <a:gd name="connsiteX1864" fmla="*/ 818823 w 4421941"/>
              <a:gd name="connsiteY1864" fmla="*/ 90386 h 4876095"/>
              <a:gd name="connsiteX1865" fmla="*/ 627605 w 4421941"/>
              <a:gd name="connsiteY1865" fmla="*/ 83622 h 4876095"/>
              <a:gd name="connsiteX1866" fmla="*/ 625910 w 4421941"/>
              <a:gd name="connsiteY1866" fmla="*/ 87621 h 4876095"/>
              <a:gd name="connsiteX1867" fmla="*/ 627605 w 4421941"/>
              <a:gd name="connsiteY1867" fmla="*/ 83622 h 4876095"/>
              <a:gd name="connsiteX1868" fmla="*/ 3503955 w 4421941"/>
              <a:gd name="connsiteY1868" fmla="*/ 67820 h 4876095"/>
              <a:gd name="connsiteX1869" fmla="*/ 3498057 w 4421941"/>
              <a:gd name="connsiteY1869" fmla="*/ 74581 h 4876095"/>
              <a:gd name="connsiteX1870" fmla="*/ 3498888 w 4421941"/>
              <a:gd name="connsiteY1870" fmla="*/ 72877 h 4876095"/>
              <a:gd name="connsiteX1871" fmla="*/ 448881 w 4421941"/>
              <a:gd name="connsiteY1871" fmla="*/ 33508 h 4876095"/>
              <a:gd name="connsiteX1872" fmla="*/ 446321 w 4421941"/>
              <a:gd name="connsiteY1872" fmla="*/ 42715 h 4876095"/>
              <a:gd name="connsiteX1873" fmla="*/ 446336 w 4421941"/>
              <a:gd name="connsiteY1873" fmla="*/ 40694 h 4876095"/>
              <a:gd name="connsiteX1874" fmla="*/ 640015 w 4421941"/>
              <a:gd name="connsiteY1874" fmla="*/ 0 h 4876095"/>
              <a:gd name="connsiteX1875" fmla="*/ 641086 w 4421941"/>
              <a:gd name="connsiteY1875" fmla="*/ 26826 h 4876095"/>
              <a:gd name="connsiteX1876" fmla="*/ 640118 w 4421941"/>
              <a:gd name="connsiteY1876" fmla="*/ 35136 h 4876095"/>
              <a:gd name="connsiteX1877" fmla="*/ 638727 w 4421941"/>
              <a:gd name="connsiteY1877" fmla="*/ 38924 h 4876095"/>
              <a:gd name="connsiteX1878" fmla="*/ 641547 w 4421941"/>
              <a:gd name="connsiteY1878" fmla="*/ 38385 h 4876095"/>
              <a:gd name="connsiteX1879" fmla="*/ 642982 w 4421941"/>
              <a:gd name="connsiteY1879" fmla="*/ 74278 h 4876095"/>
              <a:gd name="connsiteX1880" fmla="*/ 640247 w 4421941"/>
              <a:gd name="connsiteY1880" fmla="*/ 84676 h 4876095"/>
              <a:gd name="connsiteX1881" fmla="*/ 633011 w 4421941"/>
              <a:gd name="connsiteY1881" fmla="*/ 108172 h 4876095"/>
              <a:gd name="connsiteX1882" fmla="*/ 627825 w 4421941"/>
              <a:gd name="connsiteY1882" fmla="*/ 137566 h 4876095"/>
              <a:gd name="connsiteX1883" fmla="*/ 643311 w 4421941"/>
              <a:gd name="connsiteY1883" fmla="*/ 88713 h 4876095"/>
              <a:gd name="connsiteX1884" fmla="*/ 643536 w 4421941"/>
              <a:gd name="connsiteY1884" fmla="*/ 88189 h 4876095"/>
              <a:gd name="connsiteX1885" fmla="*/ 643927 w 4421941"/>
              <a:gd name="connsiteY1885" fmla="*/ 97973 h 4876095"/>
              <a:gd name="connsiteX1886" fmla="*/ 643277 w 4421941"/>
              <a:gd name="connsiteY1886" fmla="*/ 268002 h 4876095"/>
              <a:gd name="connsiteX1887" fmla="*/ 647275 w 4421941"/>
              <a:gd name="connsiteY1887" fmla="*/ 247498 h 4876095"/>
              <a:gd name="connsiteX1888" fmla="*/ 650448 w 4421941"/>
              <a:gd name="connsiteY1888" fmla="*/ 256595 h 4876095"/>
              <a:gd name="connsiteX1889" fmla="*/ 637620 w 4421941"/>
              <a:gd name="connsiteY1889" fmla="*/ 307319 h 4876095"/>
              <a:gd name="connsiteX1890" fmla="*/ 651111 w 4421941"/>
              <a:gd name="connsiteY1890" fmla="*/ 270217 h 4876095"/>
              <a:gd name="connsiteX1891" fmla="*/ 651172 w 4421941"/>
              <a:gd name="connsiteY1891" fmla="*/ 272751 h 4876095"/>
              <a:gd name="connsiteX1892" fmla="*/ 654765 w 4421941"/>
              <a:gd name="connsiteY1892" fmla="*/ 331895 h 4876095"/>
              <a:gd name="connsiteX1893" fmla="*/ 664387 w 4421941"/>
              <a:gd name="connsiteY1893" fmla="*/ 247684 h 4876095"/>
              <a:gd name="connsiteX1894" fmla="*/ 674033 w 4421941"/>
              <a:gd name="connsiteY1894" fmla="*/ 255656 h 4876095"/>
              <a:gd name="connsiteX1895" fmla="*/ 678050 w 4421941"/>
              <a:gd name="connsiteY1895" fmla="*/ 246176 h 4876095"/>
              <a:gd name="connsiteX1896" fmla="*/ 678815 w 4421941"/>
              <a:gd name="connsiteY1896" fmla="*/ 289880 h 4876095"/>
              <a:gd name="connsiteX1897" fmla="*/ 676068 w 4421941"/>
              <a:gd name="connsiteY1897" fmla="*/ 334489 h 4876095"/>
              <a:gd name="connsiteX1898" fmla="*/ 683168 w 4421941"/>
              <a:gd name="connsiteY1898" fmla="*/ 341094 h 4876095"/>
              <a:gd name="connsiteX1899" fmla="*/ 683427 w 4421941"/>
              <a:gd name="connsiteY1899" fmla="*/ 393371 h 4876095"/>
              <a:gd name="connsiteX1900" fmla="*/ 694237 w 4421941"/>
              <a:gd name="connsiteY1900" fmla="*/ 353091 h 4876095"/>
              <a:gd name="connsiteX1901" fmla="*/ 698452 w 4421941"/>
              <a:gd name="connsiteY1901" fmla="*/ 297631 h 4876095"/>
              <a:gd name="connsiteX1902" fmla="*/ 711976 w 4421941"/>
              <a:gd name="connsiteY1902" fmla="*/ 189449 h 4876095"/>
              <a:gd name="connsiteX1903" fmla="*/ 709144 w 4421941"/>
              <a:gd name="connsiteY1903" fmla="*/ 294529 h 4876095"/>
              <a:gd name="connsiteX1904" fmla="*/ 710789 w 4421941"/>
              <a:gd name="connsiteY1904" fmla="*/ 344757 h 4876095"/>
              <a:gd name="connsiteX1905" fmla="*/ 718509 w 4421941"/>
              <a:gd name="connsiteY1905" fmla="*/ 357283 h 4876095"/>
              <a:gd name="connsiteX1906" fmla="*/ 713250 w 4421941"/>
              <a:gd name="connsiteY1906" fmla="*/ 406594 h 4876095"/>
              <a:gd name="connsiteX1907" fmla="*/ 727371 w 4421941"/>
              <a:gd name="connsiteY1907" fmla="*/ 411385 h 4876095"/>
              <a:gd name="connsiteX1908" fmla="*/ 724786 w 4421941"/>
              <a:gd name="connsiteY1908" fmla="*/ 442700 h 4876095"/>
              <a:gd name="connsiteX1909" fmla="*/ 723515 w 4421941"/>
              <a:gd name="connsiteY1909" fmla="*/ 453639 h 4876095"/>
              <a:gd name="connsiteX1910" fmla="*/ 730827 w 4421941"/>
              <a:gd name="connsiteY1910" fmla="*/ 449884 h 4876095"/>
              <a:gd name="connsiteX1911" fmla="*/ 730901 w 4421941"/>
              <a:gd name="connsiteY1911" fmla="*/ 448253 h 4876095"/>
              <a:gd name="connsiteX1912" fmla="*/ 732542 w 4421941"/>
              <a:gd name="connsiteY1912" fmla="*/ 422543 h 4876095"/>
              <a:gd name="connsiteX1913" fmla="*/ 744172 w 4421941"/>
              <a:gd name="connsiteY1913" fmla="*/ 342203 h 4876095"/>
              <a:gd name="connsiteX1914" fmla="*/ 750567 w 4421941"/>
              <a:gd name="connsiteY1914" fmla="*/ 403359 h 4876095"/>
              <a:gd name="connsiteX1915" fmla="*/ 765000 w 4421941"/>
              <a:gd name="connsiteY1915" fmla="*/ 376663 h 4876095"/>
              <a:gd name="connsiteX1916" fmla="*/ 763217 w 4421941"/>
              <a:gd name="connsiteY1916" fmla="*/ 418999 h 4876095"/>
              <a:gd name="connsiteX1917" fmla="*/ 762815 w 4421941"/>
              <a:gd name="connsiteY1917" fmla="*/ 431961 h 4876095"/>
              <a:gd name="connsiteX1918" fmla="*/ 762188 w 4421941"/>
              <a:gd name="connsiteY1918" fmla="*/ 436449 h 4876095"/>
              <a:gd name="connsiteX1919" fmla="*/ 766055 w 4421941"/>
              <a:gd name="connsiteY1919" fmla="*/ 435272 h 4876095"/>
              <a:gd name="connsiteX1920" fmla="*/ 766641 w 4421941"/>
              <a:gd name="connsiteY1920" fmla="*/ 430903 h 4876095"/>
              <a:gd name="connsiteX1921" fmla="*/ 770745 w 4421941"/>
              <a:gd name="connsiteY1921" fmla="*/ 408609 h 4876095"/>
              <a:gd name="connsiteX1922" fmla="*/ 772732 w 4421941"/>
              <a:gd name="connsiteY1922" fmla="*/ 416159 h 4876095"/>
              <a:gd name="connsiteX1923" fmla="*/ 773355 w 4421941"/>
              <a:gd name="connsiteY1923" fmla="*/ 419431 h 4876095"/>
              <a:gd name="connsiteX1924" fmla="*/ 769667 w 4421941"/>
              <a:gd name="connsiteY1924" fmla="*/ 434172 h 4876095"/>
              <a:gd name="connsiteX1925" fmla="*/ 775247 w 4421941"/>
              <a:gd name="connsiteY1925" fmla="*/ 432474 h 4876095"/>
              <a:gd name="connsiteX1926" fmla="*/ 776093 w 4421941"/>
              <a:gd name="connsiteY1926" fmla="*/ 429591 h 4876095"/>
              <a:gd name="connsiteX1927" fmla="*/ 777720 w 4421941"/>
              <a:gd name="connsiteY1927" fmla="*/ 431719 h 4876095"/>
              <a:gd name="connsiteX1928" fmla="*/ 777878 w 4421941"/>
              <a:gd name="connsiteY1928" fmla="*/ 431671 h 4876095"/>
              <a:gd name="connsiteX1929" fmla="*/ 779483 w 4421941"/>
              <a:gd name="connsiteY1929" fmla="*/ 426534 h 4876095"/>
              <a:gd name="connsiteX1930" fmla="*/ 781355 w 4421941"/>
              <a:gd name="connsiteY1930" fmla="*/ 414307 h 4876095"/>
              <a:gd name="connsiteX1931" fmla="*/ 781834 w 4421941"/>
              <a:gd name="connsiteY1931" fmla="*/ 410104 h 4876095"/>
              <a:gd name="connsiteX1932" fmla="*/ 789017 w 4421941"/>
              <a:gd name="connsiteY1932" fmla="*/ 385830 h 4876095"/>
              <a:gd name="connsiteX1933" fmla="*/ 801584 w 4421941"/>
              <a:gd name="connsiteY1933" fmla="*/ 353937 h 4876095"/>
              <a:gd name="connsiteX1934" fmla="*/ 800759 w 4421941"/>
              <a:gd name="connsiteY1934" fmla="*/ 358444 h 4876095"/>
              <a:gd name="connsiteX1935" fmla="*/ 817749 w 4421941"/>
              <a:gd name="connsiteY1935" fmla="*/ 304423 h 4876095"/>
              <a:gd name="connsiteX1936" fmla="*/ 841077 w 4421941"/>
              <a:gd name="connsiteY1936" fmla="*/ 235463 h 4876095"/>
              <a:gd name="connsiteX1937" fmla="*/ 817227 w 4421941"/>
              <a:gd name="connsiteY1937" fmla="*/ 317368 h 4876095"/>
              <a:gd name="connsiteX1938" fmla="*/ 810160 w 4421941"/>
              <a:gd name="connsiteY1938" fmla="*/ 345132 h 4876095"/>
              <a:gd name="connsiteX1939" fmla="*/ 813794 w 4421941"/>
              <a:gd name="connsiteY1939" fmla="*/ 343762 h 4876095"/>
              <a:gd name="connsiteX1940" fmla="*/ 814411 w 4421941"/>
              <a:gd name="connsiteY1940" fmla="*/ 342733 h 4876095"/>
              <a:gd name="connsiteX1941" fmla="*/ 816967 w 4421941"/>
              <a:gd name="connsiteY1941" fmla="*/ 334089 h 4876095"/>
              <a:gd name="connsiteX1942" fmla="*/ 816832 w 4421941"/>
              <a:gd name="connsiteY1942" fmla="*/ 337930 h 4876095"/>
              <a:gd name="connsiteX1943" fmla="*/ 816789 w 4421941"/>
              <a:gd name="connsiteY1943" fmla="*/ 338769 h 4876095"/>
              <a:gd name="connsiteX1944" fmla="*/ 817883 w 4421941"/>
              <a:gd name="connsiteY1944" fmla="*/ 336949 h 4876095"/>
              <a:gd name="connsiteX1945" fmla="*/ 823181 w 4421941"/>
              <a:gd name="connsiteY1945" fmla="*/ 322538 h 4876095"/>
              <a:gd name="connsiteX1946" fmla="*/ 881979 w 4421941"/>
              <a:gd name="connsiteY1946" fmla="*/ 140879 h 4876095"/>
              <a:gd name="connsiteX1947" fmla="*/ 833158 w 4421941"/>
              <a:gd name="connsiteY1947" fmla="*/ 311045 h 4876095"/>
              <a:gd name="connsiteX1948" fmla="*/ 832083 w 4421941"/>
              <a:gd name="connsiteY1948" fmla="*/ 324312 h 4876095"/>
              <a:gd name="connsiteX1949" fmla="*/ 835039 w 4421941"/>
              <a:gd name="connsiteY1949" fmla="*/ 312677 h 4876095"/>
              <a:gd name="connsiteX1950" fmla="*/ 865640 w 4421941"/>
              <a:gd name="connsiteY1950" fmla="*/ 219513 h 4876095"/>
              <a:gd name="connsiteX1951" fmla="*/ 886626 w 4421941"/>
              <a:gd name="connsiteY1951" fmla="*/ 160233 h 4876095"/>
              <a:gd name="connsiteX1952" fmla="*/ 886189 w 4421941"/>
              <a:gd name="connsiteY1952" fmla="*/ 169240 h 4876095"/>
              <a:gd name="connsiteX1953" fmla="*/ 886209 w 4421941"/>
              <a:gd name="connsiteY1953" fmla="*/ 169638 h 4876095"/>
              <a:gd name="connsiteX1954" fmla="*/ 885466 w 4421941"/>
              <a:gd name="connsiteY1954" fmla="*/ 172309 h 4876095"/>
              <a:gd name="connsiteX1955" fmla="*/ 872408 w 4421941"/>
              <a:gd name="connsiteY1955" fmla="*/ 214567 h 4876095"/>
              <a:gd name="connsiteX1956" fmla="*/ 886270 w 4421941"/>
              <a:gd name="connsiteY1956" fmla="*/ 187209 h 4876095"/>
              <a:gd name="connsiteX1957" fmla="*/ 887142 w 4421941"/>
              <a:gd name="connsiteY1957" fmla="*/ 184167 h 4876095"/>
              <a:gd name="connsiteX1958" fmla="*/ 890358 w 4421941"/>
              <a:gd name="connsiteY1958" fmla="*/ 187547 h 4876095"/>
              <a:gd name="connsiteX1959" fmla="*/ 892405 w 4421941"/>
              <a:gd name="connsiteY1959" fmla="*/ 177126 h 4876095"/>
              <a:gd name="connsiteX1960" fmla="*/ 893275 w 4421941"/>
              <a:gd name="connsiteY1960" fmla="*/ 164369 h 4876095"/>
              <a:gd name="connsiteX1961" fmla="*/ 896285 w 4421941"/>
              <a:gd name="connsiteY1961" fmla="*/ 156050 h 4876095"/>
              <a:gd name="connsiteX1962" fmla="*/ 892233 w 4421941"/>
              <a:gd name="connsiteY1962" fmla="*/ 184138 h 4876095"/>
              <a:gd name="connsiteX1963" fmla="*/ 841768 w 4421941"/>
              <a:gd name="connsiteY1963" fmla="*/ 344172 h 4876095"/>
              <a:gd name="connsiteX1964" fmla="*/ 834924 w 4421941"/>
              <a:gd name="connsiteY1964" fmla="*/ 365575 h 4876095"/>
              <a:gd name="connsiteX1965" fmla="*/ 832313 w 4421941"/>
              <a:gd name="connsiteY1965" fmla="*/ 374061 h 4876095"/>
              <a:gd name="connsiteX1966" fmla="*/ 832887 w 4421941"/>
              <a:gd name="connsiteY1966" fmla="*/ 373668 h 4876095"/>
              <a:gd name="connsiteX1967" fmla="*/ 838720 w 4421941"/>
              <a:gd name="connsiteY1967" fmla="*/ 370066 h 4876095"/>
              <a:gd name="connsiteX1968" fmla="*/ 840811 w 4421941"/>
              <a:gd name="connsiteY1968" fmla="*/ 369537 h 4876095"/>
              <a:gd name="connsiteX1969" fmla="*/ 852519 w 4421941"/>
              <a:gd name="connsiteY1969" fmla="*/ 333926 h 4876095"/>
              <a:gd name="connsiteX1970" fmla="*/ 872910 w 4421941"/>
              <a:gd name="connsiteY1970" fmla="*/ 269058 h 4876095"/>
              <a:gd name="connsiteX1971" fmla="*/ 888311 w 4421941"/>
              <a:gd name="connsiteY1971" fmla="*/ 219671 h 4876095"/>
              <a:gd name="connsiteX1972" fmla="*/ 889013 w 4421941"/>
              <a:gd name="connsiteY1972" fmla="*/ 235398 h 4876095"/>
              <a:gd name="connsiteX1973" fmla="*/ 887917 w 4421941"/>
              <a:gd name="connsiteY1973" fmla="*/ 238243 h 4876095"/>
              <a:gd name="connsiteX1974" fmla="*/ 888429 w 4421941"/>
              <a:gd name="connsiteY1974" fmla="*/ 243458 h 4876095"/>
              <a:gd name="connsiteX1975" fmla="*/ 888614 w 4421941"/>
              <a:gd name="connsiteY1975" fmla="*/ 275466 h 4876095"/>
              <a:gd name="connsiteX1976" fmla="*/ 888340 w 4421941"/>
              <a:gd name="connsiteY1976" fmla="*/ 305574 h 4876095"/>
              <a:gd name="connsiteX1977" fmla="*/ 888468 w 4421941"/>
              <a:gd name="connsiteY1977" fmla="*/ 309959 h 4876095"/>
              <a:gd name="connsiteX1978" fmla="*/ 879444 w 4421941"/>
              <a:gd name="connsiteY1978" fmla="*/ 341945 h 4876095"/>
              <a:gd name="connsiteX1979" fmla="*/ 883749 w 4421941"/>
              <a:gd name="connsiteY1979" fmla="*/ 301712 h 4876095"/>
              <a:gd name="connsiteX1980" fmla="*/ 883385 w 4421941"/>
              <a:gd name="connsiteY1980" fmla="*/ 253797 h 4876095"/>
              <a:gd name="connsiteX1981" fmla="*/ 883931 w 4421941"/>
              <a:gd name="connsiteY1981" fmla="*/ 248075 h 4876095"/>
              <a:gd name="connsiteX1982" fmla="*/ 883786 w 4421941"/>
              <a:gd name="connsiteY1982" fmla="*/ 248398 h 4876095"/>
              <a:gd name="connsiteX1983" fmla="*/ 883210 w 4421941"/>
              <a:gd name="connsiteY1983" fmla="*/ 249601 h 4876095"/>
              <a:gd name="connsiteX1984" fmla="*/ 852105 w 4421941"/>
              <a:gd name="connsiteY1984" fmla="*/ 358773 h 4876095"/>
              <a:gd name="connsiteX1985" fmla="*/ 845603 w 4421941"/>
              <a:gd name="connsiteY1985" fmla="*/ 380006 h 4876095"/>
              <a:gd name="connsiteX1986" fmla="*/ 846320 w 4421941"/>
              <a:gd name="connsiteY1986" fmla="*/ 388837 h 4876095"/>
              <a:gd name="connsiteX1987" fmla="*/ 846439 w 4421941"/>
              <a:gd name="connsiteY1987" fmla="*/ 391791 h 4876095"/>
              <a:gd name="connsiteX1988" fmla="*/ 848733 w 4421941"/>
              <a:gd name="connsiteY1988" fmla="*/ 385257 h 4876095"/>
              <a:gd name="connsiteX1989" fmla="*/ 853324 w 4421941"/>
              <a:gd name="connsiteY1989" fmla="*/ 373905 h 4876095"/>
              <a:gd name="connsiteX1990" fmla="*/ 849809 w 4421941"/>
              <a:gd name="connsiteY1990" fmla="*/ 393084 h 4876095"/>
              <a:gd name="connsiteX1991" fmla="*/ 846785 w 4421941"/>
              <a:gd name="connsiteY1991" fmla="*/ 402954 h 4876095"/>
              <a:gd name="connsiteX1992" fmla="*/ 846924 w 4421941"/>
              <a:gd name="connsiteY1992" fmla="*/ 421393 h 4876095"/>
              <a:gd name="connsiteX1993" fmla="*/ 846602 w 4421941"/>
              <a:gd name="connsiteY1993" fmla="*/ 434917 h 4876095"/>
              <a:gd name="connsiteX1994" fmla="*/ 848805 w 4421941"/>
              <a:gd name="connsiteY1994" fmla="*/ 441527 h 4876095"/>
              <a:gd name="connsiteX1995" fmla="*/ 850349 w 4421941"/>
              <a:gd name="connsiteY1995" fmla="*/ 439564 h 4876095"/>
              <a:gd name="connsiteX1996" fmla="*/ 851469 w 4421941"/>
              <a:gd name="connsiteY1996" fmla="*/ 435827 h 4876095"/>
              <a:gd name="connsiteX1997" fmla="*/ 852710 w 4421941"/>
              <a:gd name="connsiteY1997" fmla="*/ 429816 h 4876095"/>
              <a:gd name="connsiteX1998" fmla="*/ 861934 w 4421941"/>
              <a:gd name="connsiteY1998" fmla="*/ 376582 h 4876095"/>
              <a:gd name="connsiteX1999" fmla="*/ 865285 w 4421941"/>
              <a:gd name="connsiteY1999" fmla="*/ 385292 h 4876095"/>
              <a:gd name="connsiteX2000" fmla="*/ 865812 w 4421941"/>
              <a:gd name="connsiteY2000" fmla="*/ 390435 h 4876095"/>
              <a:gd name="connsiteX2001" fmla="*/ 864422 w 4421941"/>
              <a:gd name="connsiteY2001" fmla="*/ 395385 h 4876095"/>
              <a:gd name="connsiteX2002" fmla="*/ 872790 w 4421941"/>
              <a:gd name="connsiteY2002" fmla="*/ 371108 h 4876095"/>
              <a:gd name="connsiteX2003" fmla="*/ 858702 w 4421941"/>
              <a:gd name="connsiteY2003" fmla="*/ 429325 h 4876095"/>
              <a:gd name="connsiteX2004" fmla="*/ 853582 w 4421941"/>
              <a:gd name="connsiteY2004" fmla="*/ 445806 h 4876095"/>
              <a:gd name="connsiteX2005" fmla="*/ 854357 w 4421941"/>
              <a:gd name="connsiteY2005" fmla="*/ 446260 h 4876095"/>
              <a:gd name="connsiteX2006" fmla="*/ 866360 w 4421941"/>
              <a:gd name="connsiteY2006" fmla="*/ 403477 h 4876095"/>
              <a:gd name="connsiteX2007" fmla="*/ 866955 w 4421941"/>
              <a:gd name="connsiteY2007" fmla="*/ 401612 h 4876095"/>
              <a:gd name="connsiteX2008" fmla="*/ 866968 w 4421941"/>
              <a:gd name="connsiteY2008" fmla="*/ 401747 h 4876095"/>
              <a:gd name="connsiteX2009" fmla="*/ 869605 w 4421941"/>
              <a:gd name="connsiteY2009" fmla="*/ 403978 h 4876095"/>
              <a:gd name="connsiteX2010" fmla="*/ 873670 w 4421941"/>
              <a:gd name="connsiteY2010" fmla="*/ 380550 h 4876095"/>
              <a:gd name="connsiteX2011" fmla="*/ 887451 w 4421941"/>
              <a:gd name="connsiteY2011" fmla="*/ 337329 h 4876095"/>
              <a:gd name="connsiteX2012" fmla="*/ 889103 w 4421941"/>
              <a:gd name="connsiteY2012" fmla="*/ 331272 h 4876095"/>
              <a:gd name="connsiteX2013" fmla="*/ 889863 w 4421941"/>
              <a:gd name="connsiteY2013" fmla="*/ 352596 h 4876095"/>
              <a:gd name="connsiteX2014" fmla="*/ 890016 w 4421941"/>
              <a:gd name="connsiteY2014" fmla="*/ 361078 h 4876095"/>
              <a:gd name="connsiteX2015" fmla="*/ 893136 w 4421941"/>
              <a:gd name="connsiteY2015" fmla="*/ 352934 h 4876095"/>
              <a:gd name="connsiteX2016" fmla="*/ 899834 w 4421941"/>
              <a:gd name="connsiteY2016" fmla="*/ 351986 h 4876095"/>
              <a:gd name="connsiteX2017" fmla="*/ 890054 w 4421941"/>
              <a:gd name="connsiteY2017" fmla="*/ 394428 h 4876095"/>
              <a:gd name="connsiteX2018" fmla="*/ 889887 w 4421941"/>
              <a:gd name="connsiteY2018" fmla="*/ 405908 h 4876095"/>
              <a:gd name="connsiteX2019" fmla="*/ 890249 w 4421941"/>
              <a:gd name="connsiteY2019" fmla="*/ 420977 h 4876095"/>
              <a:gd name="connsiteX2020" fmla="*/ 897751 w 4421941"/>
              <a:gd name="connsiteY2020" fmla="*/ 393867 h 4876095"/>
              <a:gd name="connsiteX2021" fmla="*/ 899664 w 4421941"/>
              <a:gd name="connsiteY2021" fmla="*/ 386936 h 4876095"/>
              <a:gd name="connsiteX2022" fmla="*/ 899541 w 4421941"/>
              <a:gd name="connsiteY2022" fmla="*/ 381293 h 4876095"/>
              <a:gd name="connsiteX2023" fmla="*/ 904609 w 4421941"/>
              <a:gd name="connsiteY2023" fmla="*/ 359467 h 4876095"/>
              <a:gd name="connsiteX2024" fmla="*/ 904323 w 4421941"/>
              <a:gd name="connsiteY2024" fmla="*/ 364390 h 4876095"/>
              <a:gd name="connsiteX2025" fmla="*/ 904894 w 4421941"/>
              <a:gd name="connsiteY2025" fmla="*/ 367983 h 4876095"/>
              <a:gd name="connsiteX2026" fmla="*/ 908815 w 4421941"/>
              <a:gd name="connsiteY2026" fmla="*/ 353771 h 4876095"/>
              <a:gd name="connsiteX2027" fmla="*/ 910700 w 4421941"/>
              <a:gd name="connsiteY2027" fmla="*/ 372689 h 4876095"/>
              <a:gd name="connsiteX2028" fmla="*/ 918652 w 4421941"/>
              <a:gd name="connsiteY2028" fmla="*/ 345305 h 4876095"/>
              <a:gd name="connsiteX2029" fmla="*/ 919325 w 4421941"/>
              <a:gd name="connsiteY2029" fmla="*/ 317974 h 4876095"/>
              <a:gd name="connsiteX2030" fmla="*/ 924751 w 4421941"/>
              <a:gd name="connsiteY2030" fmla="*/ 299868 h 4876095"/>
              <a:gd name="connsiteX2031" fmla="*/ 925397 w 4421941"/>
              <a:gd name="connsiteY2031" fmla="*/ 297682 h 4876095"/>
              <a:gd name="connsiteX2032" fmla="*/ 925785 w 4421941"/>
              <a:gd name="connsiteY2032" fmla="*/ 308634 h 4876095"/>
              <a:gd name="connsiteX2033" fmla="*/ 925753 w 4421941"/>
              <a:gd name="connsiteY2033" fmla="*/ 351910 h 4876095"/>
              <a:gd name="connsiteX2034" fmla="*/ 924618 w 4421941"/>
              <a:gd name="connsiteY2034" fmla="*/ 376423 h 4876095"/>
              <a:gd name="connsiteX2035" fmla="*/ 923181 w 4421941"/>
              <a:gd name="connsiteY2035" fmla="*/ 394636 h 4876095"/>
              <a:gd name="connsiteX2036" fmla="*/ 924339 w 4421941"/>
              <a:gd name="connsiteY2036" fmla="*/ 394677 h 4876095"/>
              <a:gd name="connsiteX2037" fmla="*/ 928145 w 4421941"/>
              <a:gd name="connsiteY2037" fmla="*/ 394916 h 4876095"/>
              <a:gd name="connsiteX2038" fmla="*/ 932898 w 4421941"/>
              <a:gd name="connsiteY2038" fmla="*/ 354175 h 4876095"/>
              <a:gd name="connsiteX2039" fmla="*/ 938431 w 4421941"/>
              <a:gd name="connsiteY2039" fmla="*/ 355946 h 4876095"/>
              <a:gd name="connsiteX2040" fmla="*/ 938531 w 4421941"/>
              <a:gd name="connsiteY2040" fmla="*/ 359865 h 4876095"/>
              <a:gd name="connsiteX2041" fmla="*/ 938909 w 4421941"/>
              <a:gd name="connsiteY2041" fmla="*/ 358975 h 4876095"/>
              <a:gd name="connsiteX2042" fmla="*/ 936790 w 4421941"/>
              <a:gd name="connsiteY2042" fmla="*/ 340613 h 4876095"/>
              <a:gd name="connsiteX2043" fmla="*/ 943858 w 4421941"/>
              <a:gd name="connsiteY2043" fmla="*/ 323927 h 4876095"/>
              <a:gd name="connsiteX2044" fmla="*/ 944057 w 4421941"/>
              <a:gd name="connsiteY2044" fmla="*/ 277948 h 4876095"/>
              <a:gd name="connsiteX2045" fmla="*/ 950147 w 4421941"/>
              <a:gd name="connsiteY2045" fmla="*/ 301702 h 4876095"/>
              <a:gd name="connsiteX2046" fmla="*/ 949834 w 4421941"/>
              <a:gd name="connsiteY2046" fmla="*/ 333188 h 4876095"/>
              <a:gd name="connsiteX2047" fmla="*/ 954054 w 4421941"/>
              <a:gd name="connsiteY2047" fmla="*/ 338597 h 4876095"/>
              <a:gd name="connsiteX2048" fmla="*/ 955891 w 4421941"/>
              <a:gd name="connsiteY2048" fmla="*/ 342333 h 4876095"/>
              <a:gd name="connsiteX2049" fmla="*/ 957160 w 4421941"/>
              <a:gd name="connsiteY2049" fmla="*/ 334984 h 4876095"/>
              <a:gd name="connsiteX2050" fmla="*/ 960031 w 4421941"/>
              <a:gd name="connsiteY2050" fmla="*/ 328249 h 4876095"/>
              <a:gd name="connsiteX2051" fmla="*/ 961216 w 4421941"/>
              <a:gd name="connsiteY2051" fmla="*/ 329220 h 4876095"/>
              <a:gd name="connsiteX2052" fmla="*/ 961344 w 4421941"/>
              <a:gd name="connsiteY2052" fmla="*/ 329658 h 4876095"/>
              <a:gd name="connsiteX2053" fmla="*/ 961834 w 4421941"/>
              <a:gd name="connsiteY2053" fmla="*/ 319615 h 4876095"/>
              <a:gd name="connsiteX2054" fmla="*/ 968788 w 4421941"/>
              <a:gd name="connsiteY2054" fmla="*/ 288438 h 4876095"/>
              <a:gd name="connsiteX2055" fmla="*/ 972612 w 4421941"/>
              <a:gd name="connsiteY2055" fmla="*/ 256042 h 4876095"/>
              <a:gd name="connsiteX2056" fmla="*/ 988201 w 4421941"/>
              <a:gd name="connsiteY2056" fmla="*/ 249985 h 4876095"/>
              <a:gd name="connsiteX2057" fmla="*/ 989333 w 4421941"/>
              <a:gd name="connsiteY2057" fmla="*/ 178438 h 4876095"/>
              <a:gd name="connsiteX2058" fmla="*/ 989836 w 4421941"/>
              <a:gd name="connsiteY2058" fmla="*/ 150913 h 4876095"/>
              <a:gd name="connsiteX2059" fmla="*/ 991639 w 4421941"/>
              <a:gd name="connsiteY2059" fmla="*/ 148136 h 4876095"/>
              <a:gd name="connsiteX2060" fmla="*/ 996076 w 4421941"/>
              <a:gd name="connsiteY2060" fmla="*/ 139707 h 4876095"/>
              <a:gd name="connsiteX2061" fmla="*/ 996198 w 4421941"/>
              <a:gd name="connsiteY2061" fmla="*/ 148551 h 4876095"/>
              <a:gd name="connsiteX2062" fmla="*/ 997881 w 4421941"/>
              <a:gd name="connsiteY2062" fmla="*/ 281250 h 4876095"/>
              <a:gd name="connsiteX2063" fmla="*/ 998299 w 4421941"/>
              <a:gd name="connsiteY2063" fmla="*/ 333148 h 4876095"/>
              <a:gd name="connsiteX2064" fmla="*/ 1000992 w 4421941"/>
              <a:gd name="connsiteY2064" fmla="*/ 372299 h 4876095"/>
              <a:gd name="connsiteX2065" fmla="*/ 1003730 w 4421941"/>
              <a:gd name="connsiteY2065" fmla="*/ 396580 h 4876095"/>
              <a:gd name="connsiteX2066" fmla="*/ 1005813 w 4421941"/>
              <a:gd name="connsiteY2066" fmla="*/ 400848 h 4876095"/>
              <a:gd name="connsiteX2067" fmla="*/ 1006937 w 4421941"/>
              <a:gd name="connsiteY2067" fmla="*/ 402602 h 4876095"/>
              <a:gd name="connsiteX2068" fmla="*/ 1013666 w 4421941"/>
              <a:gd name="connsiteY2068" fmla="*/ 382724 h 4876095"/>
              <a:gd name="connsiteX2069" fmla="*/ 1017853 w 4421941"/>
              <a:gd name="connsiteY2069" fmla="*/ 373444 h 4876095"/>
              <a:gd name="connsiteX2070" fmla="*/ 1017853 w 4421941"/>
              <a:gd name="connsiteY2070" fmla="*/ 373383 h 4876095"/>
              <a:gd name="connsiteX2071" fmla="*/ 1018984 w 4421941"/>
              <a:gd name="connsiteY2071" fmla="*/ 329825 h 4876095"/>
              <a:gd name="connsiteX2072" fmla="*/ 1026709 w 4421941"/>
              <a:gd name="connsiteY2072" fmla="*/ 273458 h 4876095"/>
              <a:gd name="connsiteX2073" fmla="*/ 1034235 w 4421941"/>
              <a:gd name="connsiteY2073" fmla="*/ 263069 h 4876095"/>
              <a:gd name="connsiteX2074" fmla="*/ 1035286 w 4421941"/>
              <a:gd name="connsiteY2074" fmla="*/ 200324 h 4876095"/>
              <a:gd name="connsiteX2075" fmla="*/ 1040652 w 4421941"/>
              <a:gd name="connsiteY2075" fmla="*/ 217170 h 4876095"/>
              <a:gd name="connsiteX2076" fmla="*/ 1039370 w 4421941"/>
              <a:gd name="connsiteY2076" fmla="*/ 216270 h 4876095"/>
              <a:gd name="connsiteX2077" fmla="*/ 1039070 w 4421941"/>
              <a:gd name="connsiteY2077" fmla="*/ 213527 h 4876095"/>
              <a:gd name="connsiteX2078" fmla="*/ 1038545 w 4421941"/>
              <a:gd name="connsiteY2078" fmla="*/ 215689 h 4876095"/>
              <a:gd name="connsiteX2079" fmla="*/ 1039370 w 4421941"/>
              <a:gd name="connsiteY2079" fmla="*/ 216270 h 4876095"/>
              <a:gd name="connsiteX2080" fmla="*/ 1039921 w 4421941"/>
              <a:gd name="connsiteY2080" fmla="*/ 221310 h 4876095"/>
              <a:gd name="connsiteX2081" fmla="*/ 1039347 w 4421941"/>
              <a:gd name="connsiteY2081" fmla="*/ 224558 h 4876095"/>
              <a:gd name="connsiteX2082" fmla="*/ 1039608 w 4421941"/>
              <a:gd name="connsiteY2082" fmla="*/ 228247 h 4876095"/>
              <a:gd name="connsiteX2083" fmla="*/ 1048129 w 4421941"/>
              <a:gd name="connsiteY2083" fmla="*/ 238875 h 4876095"/>
              <a:gd name="connsiteX2084" fmla="*/ 1048044 w 4421941"/>
              <a:gd name="connsiteY2084" fmla="*/ 299344 h 4876095"/>
              <a:gd name="connsiteX2085" fmla="*/ 1054180 w 4421941"/>
              <a:gd name="connsiteY2085" fmla="*/ 308227 h 4876095"/>
              <a:gd name="connsiteX2086" fmla="*/ 1053469 w 4421941"/>
              <a:gd name="connsiteY2086" fmla="*/ 362309 h 4876095"/>
              <a:gd name="connsiteX2087" fmla="*/ 1053196 w 4421941"/>
              <a:gd name="connsiteY2087" fmla="*/ 373562 h 4876095"/>
              <a:gd name="connsiteX2088" fmla="*/ 1055157 w 4421941"/>
              <a:gd name="connsiteY2088" fmla="*/ 370935 h 4876095"/>
              <a:gd name="connsiteX2089" fmla="*/ 1057029 w 4421941"/>
              <a:gd name="connsiteY2089" fmla="*/ 365458 h 4876095"/>
              <a:gd name="connsiteX2090" fmla="*/ 1049696 w 4421941"/>
              <a:gd name="connsiteY2090" fmla="*/ 413149 h 4876095"/>
              <a:gd name="connsiteX2091" fmla="*/ 1049396 w 4421941"/>
              <a:gd name="connsiteY2091" fmla="*/ 413393 h 4876095"/>
              <a:gd name="connsiteX2092" fmla="*/ 1049301 w 4421941"/>
              <a:gd name="connsiteY2092" fmla="*/ 414767 h 4876095"/>
              <a:gd name="connsiteX2093" fmla="*/ 1049696 w 4421941"/>
              <a:gd name="connsiteY2093" fmla="*/ 413149 h 4876095"/>
              <a:gd name="connsiteX2094" fmla="*/ 1052384 w 4421941"/>
              <a:gd name="connsiteY2094" fmla="*/ 412309 h 4876095"/>
              <a:gd name="connsiteX2095" fmla="*/ 1050896 w 4421941"/>
              <a:gd name="connsiteY2095" fmla="*/ 426830 h 4876095"/>
              <a:gd name="connsiteX2096" fmla="*/ 1048114 w 4421941"/>
              <a:gd name="connsiteY2096" fmla="*/ 435984 h 4876095"/>
              <a:gd name="connsiteX2097" fmla="*/ 1047981 w 4421941"/>
              <a:gd name="connsiteY2097" fmla="*/ 451999 h 4876095"/>
              <a:gd name="connsiteX2098" fmla="*/ 1051409 w 4421941"/>
              <a:gd name="connsiteY2098" fmla="*/ 459892 h 4876095"/>
              <a:gd name="connsiteX2099" fmla="*/ 1057634 w 4421941"/>
              <a:gd name="connsiteY2099" fmla="*/ 391081 h 4876095"/>
              <a:gd name="connsiteX2100" fmla="*/ 1066330 w 4421941"/>
              <a:gd name="connsiteY2100" fmla="*/ 214203 h 4876095"/>
              <a:gd name="connsiteX2101" fmla="*/ 1066216 w 4421941"/>
              <a:gd name="connsiteY2101" fmla="*/ 123733 h 4876095"/>
              <a:gd name="connsiteX2102" fmla="*/ 1068943 w 4421941"/>
              <a:gd name="connsiteY2102" fmla="*/ 117968 h 4876095"/>
              <a:gd name="connsiteX2103" fmla="*/ 1074515 w 4421941"/>
              <a:gd name="connsiteY2103" fmla="*/ 104097 h 4876095"/>
              <a:gd name="connsiteX2104" fmla="*/ 1076475 w 4421941"/>
              <a:gd name="connsiteY2104" fmla="*/ 132599 h 4876095"/>
              <a:gd name="connsiteX2105" fmla="*/ 1078671 w 4421941"/>
              <a:gd name="connsiteY2105" fmla="*/ 105098 h 4876095"/>
              <a:gd name="connsiteX2106" fmla="*/ 1085090 w 4421941"/>
              <a:gd name="connsiteY2106" fmla="*/ 106966 h 4876095"/>
              <a:gd name="connsiteX2107" fmla="*/ 1082143 w 4421941"/>
              <a:gd name="connsiteY2107" fmla="*/ 110361 h 4876095"/>
              <a:gd name="connsiteX2108" fmla="*/ 1085090 w 4421941"/>
              <a:gd name="connsiteY2108" fmla="*/ 106966 h 4876095"/>
              <a:gd name="connsiteX2109" fmla="*/ 1087986 w 4421941"/>
              <a:gd name="connsiteY2109" fmla="*/ 97839 h 4876095"/>
              <a:gd name="connsiteX2110" fmla="*/ 1089056 w 4421941"/>
              <a:gd name="connsiteY2110" fmla="*/ 124665 h 4876095"/>
              <a:gd name="connsiteX2111" fmla="*/ 1088090 w 4421941"/>
              <a:gd name="connsiteY2111" fmla="*/ 132974 h 4876095"/>
              <a:gd name="connsiteX2112" fmla="*/ 1086697 w 4421941"/>
              <a:gd name="connsiteY2112" fmla="*/ 136762 h 4876095"/>
              <a:gd name="connsiteX2113" fmla="*/ 1089519 w 4421941"/>
              <a:gd name="connsiteY2113" fmla="*/ 136224 h 4876095"/>
              <a:gd name="connsiteX2114" fmla="*/ 1090952 w 4421941"/>
              <a:gd name="connsiteY2114" fmla="*/ 172117 h 4876095"/>
              <a:gd name="connsiteX2115" fmla="*/ 1088218 w 4421941"/>
              <a:gd name="connsiteY2115" fmla="*/ 182516 h 4876095"/>
              <a:gd name="connsiteX2116" fmla="*/ 1080983 w 4421941"/>
              <a:gd name="connsiteY2116" fmla="*/ 206011 h 4876095"/>
              <a:gd name="connsiteX2117" fmla="*/ 1075796 w 4421941"/>
              <a:gd name="connsiteY2117" fmla="*/ 235405 h 4876095"/>
              <a:gd name="connsiteX2118" fmla="*/ 1091282 w 4421941"/>
              <a:gd name="connsiteY2118" fmla="*/ 186552 h 4876095"/>
              <a:gd name="connsiteX2119" fmla="*/ 1091506 w 4421941"/>
              <a:gd name="connsiteY2119" fmla="*/ 186027 h 4876095"/>
              <a:gd name="connsiteX2120" fmla="*/ 1091897 w 4421941"/>
              <a:gd name="connsiteY2120" fmla="*/ 195812 h 4876095"/>
              <a:gd name="connsiteX2121" fmla="*/ 1091249 w 4421941"/>
              <a:gd name="connsiteY2121" fmla="*/ 365840 h 4876095"/>
              <a:gd name="connsiteX2122" fmla="*/ 1095246 w 4421941"/>
              <a:gd name="connsiteY2122" fmla="*/ 345336 h 4876095"/>
              <a:gd name="connsiteX2123" fmla="*/ 1098421 w 4421941"/>
              <a:gd name="connsiteY2123" fmla="*/ 354434 h 4876095"/>
              <a:gd name="connsiteX2124" fmla="*/ 1085591 w 4421941"/>
              <a:gd name="connsiteY2124" fmla="*/ 405156 h 4876095"/>
              <a:gd name="connsiteX2125" fmla="*/ 1099082 w 4421941"/>
              <a:gd name="connsiteY2125" fmla="*/ 368055 h 4876095"/>
              <a:gd name="connsiteX2126" fmla="*/ 1099144 w 4421941"/>
              <a:gd name="connsiteY2126" fmla="*/ 370589 h 4876095"/>
              <a:gd name="connsiteX2127" fmla="*/ 1102737 w 4421941"/>
              <a:gd name="connsiteY2127" fmla="*/ 429733 h 4876095"/>
              <a:gd name="connsiteX2128" fmla="*/ 1112357 w 4421941"/>
              <a:gd name="connsiteY2128" fmla="*/ 345522 h 4876095"/>
              <a:gd name="connsiteX2129" fmla="*/ 1122004 w 4421941"/>
              <a:gd name="connsiteY2129" fmla="*/ 353495 h 4876095"/>
              <a:gd name="connsiteX2130" fmla="*/ 1126021 w 4421941"/>
              <a:gd name="connsiteY2130" fmla="*/ 344014 h 4876095"/>
              <a:gd name="connsiteX2131" fmla="*/ 1126784 w 4421941"/>
              <a:gd name="connsiteY2131" fmla="*/ 387717 h 4876095"/>
              <a:gd name="connsiteX2132" fmla="*/ 1124039 w 4421941"/>
              <a:gd name="connsiteY2132" fmla="*/ 432327 h 4876095"/>
              <a:gd name="connsiteX2133" fmla="*/ 1131138 w 4421941"/>
              <a:gd name="connsiteY2133" fmla="*/ 438934 h 4876095"/>
              <a:gd name="connsiteX2134" fmla="*/ 1131396 w 4421941"/>
              <a:gd name="connsiteY2134" fmla="*/ 491209 h 4876095"/>
              <a:gd name="connsiteX2135" fmla="*/ 1142206 w 4421941"/>
              <a:gd name="connsiteY2135" fmla="*/ 450930 h 4876095"/>
              <a:gd name="connsiteX2136" fmla="*/ 1146424 w 4421941"/>
              <a:gd name="connsiteY2136" fmla="*/ 395471 h 4876095"/>
              <a:gd name="connsiteX2137" fmla="*/ 1159948 w 4421941"/>
              <a:gd name="connsiteY2137" fmla="*/ 287289 h 4876095"/>
              <a:gd name="connsiteX2138" fmla="*/ 1157115 w 4421941"/>
              <a:gd name="connsiteY2138" fmla="*/ 392368 h 4876095"/>
              <a:gd name="connsiteX2139" fmla="*/ 1158761 w 4421941"/>
              <a:gd name="connsiteY2139" fmla="*/ 442595 h 4876095"/>
              <a:gd name="connsiteX2140" fmla="*/ 1166480 w 4421941"/>
              <a:gd name="connsiteY2140" fmla="*/ 455120 h 4876095"/>
              <a:gd name="connsiteX2141" fmla="*/ 1161220 w 4421941"/>
              <a:gd name="connsiteY2141" fmla="*/ 504433 h 4876095"/>
              <a:gd name="connsiteX2142" fmla="*/ 1175343 w 4421941"/>
              <a:gd name="connsiteY2142" fmla="*/ 509225 h 4876095"/>
              <a:gd name="connsiteX2143" fmla="*/ 1176119 w 4421941"/>
              <a:gd name="connsiteY2143" fmla="*/ 521497 h 4876095"/>
              <a:gd name="connsiteX2144" fmla="*/ 1172935 w 4421941"/>
              <a:gd name="connsiteY2144" fmla="*/ 539539 h 4876095"/>
              <a:gd name="connsiteX2145" fmla="*/ 1179291 w 4421941"/>
              <a:gd name="connsiteY2145" fmla="*/ 539538 h 4876095"/>
              <a:gd name="connsiteX2146" fmla="*/ 1180514 w 4421941"/>
              <a:gd name="connsiteY2146" fmla="*/ 520381 h 4876095"/>
              <a:gd name="connsiteX2147" fmla="*/ 1192144 w 4421941"/>
              <a:gd name="connsiteY2147" fmla="*/ 440040 h 4876095"/>
              <a:gd name="connsiteX2148" fmla="*/ 1198538 w 4421941"/>
              <a:gd name="connsiteY2148" fmla="*/ 501198 h 4876095"/>
              <a:gd name="connsiteX2149" fmla="*/ 1212973 w 4421941"/>
              <a:gd name="connsiteY2149" fmla="*/ 474502 h 4876095"/>
              <a:gd name="connsiteX2150" fmla="*/ 1211189 w 4421941"/>
              <a:gd name="connsiteY2150" fmla="*/ 516838 h 4876095"/>
              <a:gd name="connsiteX2151" fmla="*/ 1210786 w 4421941"/>
              <a:gd name="connsiteY2151" fmla="*/ 529800 h 4876095"/>
              <a:gd name="connsiteX2152" fmla="*/ 1209428 w 4421941"/>
              <a:gd name="connsiteY2152" fmla="*/ 539539 h 4876095"/>
              <a:gd name="connsiteX2153" fmla="*/ 1213163 w 4421941"/>
              <a:gd name="connsiteY2153" fmla="*/ 539539 h 4876095"/>
              <a:gd name="connsiteX2154" fmla="*/ 1214613 w 4421941"/>
              <a:gd name="connsiteY2154" fmla="*/ 528741 h 4876095"/>
              <a:gd name="connsiteX2155" fmla="*/ 1218715 w 4421941"/>
              <a:gd name="connsiteY2155" fmla="*/ 506447 h 4876095"/>
              <a:gd name="connsiteX2156" fmla="*/ 1220705 w 4421941"/>
              <a:gd name="connsiteY2156" fmla="*/ 513996 h 4876095"/>
              <a:gd name="connsiteX2157" fmla="*/ 1221326 w 4421941"/>
              <a:gd name="connsiteY2157" fmla="*/ 517270 h 4876095"/>
              <a:gd name="connsiteX2158" fmla="*/ 1215755 w 4421941"/>
              <a:gd name="connsiteY2158" fmla="*/ 539538 h 4876095"/>
              <a:gd name="connsiteX2159" fmla="*/ 1220508 w 4421941"/>
              <a:gd name="connsiteY2159" fmla="*/ 539539 h 4876095"/>
              <a:gd name="connsiteX2160" fmla="*/ 1224064 w 4421941"/>
              <a:gd name="connsiteY2160" fmla="*/ 527429 h 4876095"/>
              <a:gd name="connsiteX2161" fmla="*/ 1225793 w 4421941"/>
              <a:gd name="connsiteY2161" fmla="*/ 529692 h 4876095"/>
              <a:gd name="connsiteX2162" fmla="*/ 1229326 w 4421941"/>
              <a:gd name="connsiteY2162" fmla="*/ 512145 h 4876095"/>
              <a:gd name="connsiteX2163" fmla="*/ 1229804 w 4421941"/>
              <a:gd name="connsiteY2163" fmla="*/ 507942 h 4876095"/>
              <a:gd name="connsiteX2164" fmla="*/ 1236990 w 4421941"/>
              <a:gd name="connsiteY2164" fmla="*/ 483667 h 4876095"/>
              <a:gd name="connsiteX2165" fmla="*/ 1249557 w 4421941"/>
              <a:gd name="connsiteY2165" fmla="*/ 451775 h 4876095"/>
              <a:gd name="connsiteX2166" fmla="*/ 1229629 w 4421941"/>
              <a:gd name="connsiteY2166" fmla="*/ 532964 h 4876095"/>
              <a:gd name="connsiteX2167" fmla="*/ 1228547 w 4421941"/>
              <a:gd name="connsiteY2167" fmla="*/ 539538 h 4876095"/>
              <a:gd name="connsiteX2168" fmla="*/ 1231261 w 4421941"/>
              <a:gd name="connsiteY2168" fmla="*/ 539539 h 4876095"/>
              <a:gd name="connsiteX2169" fmla="*/ 1232640 w 4421941"/>
              <a:gd name="connsiteY2169" fmla="*/ 537060 h 4876095"/>
              <a:gd name="connsiteX2170" fmla="*/ 1235904 w 4421941"/>
              <a:gd name="connsiteY2170" fmla="*/ 530166 h 4876095"/>
              <a:gd name="connsiteX2171" fmla="*/ 1264938 w 4421941"/>
              <a:gd name="connsiteY2171" fmla="*/ 431928 h 4876095"/>
              <a:gd name="connsiteX2172" fmla="*/ 1264803 w 4421941"/>
              <a:gd name="connsiteY2172" fmla="*/ 435769 h 4876095"/>
              <a:gd name="connsiteX2173" fmla="*/ 1265454 w 4421941"/>
              <a:gd name="connsiteY2173" fmla="*/ 464980 h 4876095"/>
              <a:gd name="connsiteX2174" fmla="*/ 1271085 w 4421941"/>
              <a:gd name="connsiteY2174" fmla="*/ 482436 h 4876095"/>
              <a:gd name="connsiteX2175" fmla="*/ 1273975 w 4421941"/>
              <a:gd name="connsiteY2175" fmla="*/ 475608 h 4876095"/>
              <a:gd name="connsiteX2176" fmla="*/ 1290691 w 4421941"/>
              <a:gd name="connsiteY2176" fmla="*/ 466895 h 4876095"/>
              <a:gd name="connsiteX2177" fmla="*/ 1294573 w 4421941"/>
              <a:gd name="connsiteY2177" fmla="*/ 532756 h 4876095"/>
              <a:gd name="connsiteX2178" fmla="*/ 1309905 w 4421941"/>
              <a:gd name="connsiteY2178" fmla="*/ 474422 h 4876095"/>
              <a:gd name="connsiteX2179" fmla="*/ 1313257 w 4421941"/>
              <a:gd name="connsiteY2179" fmla="*/ 483131 h 4876095"/>
              <a:gd name="connsiteX2180" fmla="*/ 1313781 w 4421941"/>
              <a:gd name="connsiteY2180" fmla="*/ 488272 h 4876095"/>
              <a:gd name="connsiteX2181" fmla="*/ 1299394 w 4421941"/>
              <a:gd name="connsiteY2181" fmla="*/ 539538 h 4876095"/>
              <a:gd name="connsiteX2182" fmla="*/ 1303608 w 4421941"/>
              <a:gd name="connsiteY2182" fmla="*/ 539538 h 4876095"/>
              <a:gd name="connsiteX2183" fmla="*/ 1314331 w 4421941"/>
              <a:gd name="connsiteY2183" fmla="*/ 501316 h 4876095"/>
              <a:gd name="connsiteX2184" fmla="*/ 1314925 w 4421941"/>
              <a:gd name="connsiteY2184" fmla="*/ 499449 h 4876095"/>
              <a:gd name="connsiteX2185" fmla="*/ 1314940 w 4421941"/>
              <a:gd name="connsiteY2185" fmla="*/ 499585 h 4876095"/>
              <a:gd name="connsiteX2186" fmla="*/ 1317577 w 4421941"/>
              <a:gd name="connsiteY2186" fmla="*/ 501817 h 4876095"/>
              <a:gd name="connsiteX2187" fmla="*/ 1321640 w 4421941"/>
              <a:gd name="connsiteY2187" fmla="*/ 478389 h 4876095"/>
              <a:gd name="connsiteX2188" fmla="*/ 1335421 w 4421941"/>
              <a:gd name="connsiteY2188" fmla="*/ 435167 h 4876095"/>
              <a:gd name="connsiteX2189" fmla="*/ 1337073 w 4421941"/>
              <a:gd name="connsiteY2189" fmla="*/ 429110 h 4876095"/>
              <a:gd name="connsiteX2190" fmla="*/ 1337835 w 4421941"/>
              <a:gd name="connsiteY2190" fmla="*/ 450434 h 4876095"/>
              <a:gd name="connsiteX2191" fmla="*/ 1338146 w 4421941"/>
              <a:gd name="connsiteY2191" fmla="*/ 484001 h 4876095"/>
              <a:gd name="connsiteX2192" fmla="*/ 1338291 w 4421941"/>
              <a:gd name="connsiteY2192" fmla="*/ 521786 h 4876095"/>
              <a:gd name="connsiteX2193" fmla="*/ 1347794 w 4421941"/>
              <a:gd name="connsiteY2193" fmla="*/ 491975 h 4876095"/>
              <a:gd name="connsiteX2194" fmla="*/ 1352580 w 4421941"/>
              <a:gd name="connsiteY2194" fmla="*/ 457306 h 4876095"/>
              <a:gd name="connsiteX2195" fmla="*/ 1359986 w 4421941"/>
              <a:gd name="connsiteY2195" fmla="*/ 501316 h 4876095"/>
              <a:gd name="connsiteX2196" fmla="*/ 1363610 w 4421941"/>
              <a:gd name="connsiteY2196" fmla="*/ 514901 h 4876095"/>
              <a:gd name="connsiteX2197" fmla="*/ 1363840 w 4421941"/>
              <a:gd name="connsiteY2197" fmla="*/ 492214 h 4876095"/>
              <a:gd name="connsiteX2198" fmla="*/ 1376116 w 4421941"/>
              <a:gd name="connsiteY2198" fmla="*/ 492754 h 4876095"/>
              <a:gd name="connsiteX2199" fmla="*/ 1380869 w 4421941"/>
              <a:gd name="connsiteY2199" fmla="*/ 452014 h 4876095"/>
              <a:gd name="connsiteX2200" fmla="*/ 1386580 w 4421941"/>
              <a:gd name="connsiteY2200" fmla="*/ 460668 h 4876095"/>
              <a:gd name="connsiteX2201" fmla="*/ 1386958 w 4421941"/>
              <a:gd name="connsiteY2201" fmla="*/ 475767 h 4876095"/>
              <a:gd name="connsiteX2202" fmla="*/ 1397649 w 4421941"/>
              <a:gd name="connsiteY2202" fmla="*/ 472664 h 4876095"/>
              <a:gd name="connsiteX2203" fmla="*/ 1396291 w 4421941"/>
              <a:gd name="connsiteY2203" fmla="*/ 478831 h 4876095"/>
              <a:gd name="connsiteX2204" fmla="*/ 1395249 w 4421941"/>
              <a:gd name="connsiteY2204" fmla="*/ 493131 h 4876095"/>
              <a:gd name="connsiteX2205" fmla="*/ 1395091 w 4421941"/>
              <a:gd name="connsiteY2205" fmla="*/ 493673 h 4876095"/>
              <a:gd name="connsiteX2206" fmla="*/ 1374586 w 4421941"/>
              <a:gd name="connsiteY2206" fmla="*/ 564739 h 4876095"/>
              <a:gd name="connsiteX2207" fmla="*/ 1378245 w 4421941"/>
              <a:gd name="connsiteY2207" fmla="*/ 566975 h 4876095"/>
              <a:gd name="connsiteX2208" fmla="*/ 1382461 w 4421941"/>
              <a:gd name="connsiteY2208" fmla="*/ 571483 h 4876095"/>
              <a:gd name="connsiteX2209" fmla="*/ 1409617 w 4421941"/>
              <a:gd name="connsiteY2209" fmla="*/ 482638 h 4876095"/>
              <a:gd name="connsiteX2210" fmla="*/ 1410427 w 4421941"/>
              <a:gd name="connsiteY2210" fmla="*/ 480424 h 4876095"/>
              <a:gd name="connsiteX2211" fmla="*/ 1411025 w 4421941"/>
              <a:gd name="connsiteY2211" fmla="*/ 492475 h 4876095"/>
              <a:gd name="connsiteX2212" fmla="*/ 1411592 w 4421941"/>
              <a:gd name="connsiteY2212" fmla="*/ 494153 h 4876095"/>
              <a:gd name="connsiteX2213" fmla="*/ 1410422 w 4421941"/>
              <a:gd name="connsiteY2213" fmla="*/ 497537 h 4876095"/>
              <a:gd name="connsiteX2214" fmla="*/ 1389156 w 4421941"/>
              <a:gd name="connsiteY2214" fmla="*/ 578642 h 4876095"/>
              <a:gd name="connsiteX2215" fmla="*/ 1398890 w 4421941"/>
              <a:gd name="connsiteY2215" fmla="*/ 589051 h 4876095"/>
              <a:gd name="connsiteX2216" fmla="*/ 1401054 w 4421941"/>
              <a:gd name="connsiteY2216" fmla="*/ 581593 h 4876095"/>
              <a:gd name="connsiteX2217" fmla="*/ 1431474 w 4421941"/>
              <a:gd name="connsiteY2217" fmla="*/ 492911 h 4876095"/>
              <a:gd name="connsiteX2218" fmla="*/ 1406244 w 4421941"/>
              <a:gd name="connsiteY2218" fmla="*/ 584955 h 4876095"/>
              <a:gd name="connsiteX2219" fmla="*/ 1403398 w 4421941"/>
              <a:gd name="connsiteY2219" fmla="*/ 595053 h 4876095"/>
              <a:gd name="connsiteX2220" fmla="*/ 1405851 w 4421941"/>
              <a:gd name="connsiteY2220" fmla="*/ 599108 h 4876095"/>
              <a:gd name="connsiteX2221" fmla="*/ 1442549 w 4421941"/>
              <a:gd name="connsiteY2221" fmla="*/ 499778 h 4876095"/>
              <a:gd name="connsiteX2222" fmla="*/ 1414282 w 4421941"/>
              <a:gd name="connsiteY2222" fmla="*/ 613058 h 4876095"/>
              <a:gd name="connsiteX2223" fmla="*/ 1418533 w 4421941"/>
              <a:gd name="connsiteY2223" fmla="*/ 620090 h 4876095"/>
              <a:gd name="connsiteX2224" fmla="*/ 1447719 w 4421941"/>
              <a:gd name="connsiteY2224" fmla="*/ 521675 h 4876095"/>
              <a:gd name="connsiteX2225" fmla="*/ 1479609 w 4421941"/>
              <a:gd name="connsiteY2225" fmla="*/ 449498 h 4876095"/>
              <a:gd name="connsiteX2226" fmla="*/ 1486128 w 4421941"/>
              <a:gd name="connsiteY2226" fmla="*/ 429964 h 4876095"/>
              <a:gd name="connsiteX2227" fmla="*/ 1494745 w 4421941"/>
              <a:gd name="connsiteY2227" fmla="*/ 420039 h 4876095"/>
              <a:gd name="connsiteX2228" fmla="*/ 1474999 w 4421941"/>
              <a:gd name="connsiteY2228" fmla="*/ 494053 h 4876095"/>
              <a:gd name="connsiteX2229" fmla="*/ 1439462 w 4421941"/>
              <a:gd name="connsiteY2229" fmla="*/ 622098 h 4876095"/>
              <a:gd name="connsiteX2230" fmla="*/ 1423323 w 4421941"/>
              <a:gd name="connsiteY2230" fmla="*/ 682918 h 4876095"/>
              <a:gd name="connsiteX2231" fmla="*/ 1426929 w 4421941"/>
              <a:gd name="connsiteY2231" fmla="*/ 692164 h 4876095"/>
              <a:gd name="connsiteX2232" fmla="*/ 1441186 w 4421941"/>
              <a:gd name="connsiteY2232" fmla="*/ 638312 h 4876095"/>
              <a:gd name="connsiteX2233" fmla="*/ 1478202 w 4421941"/>
              <a:gd name="connsiteY2233" fmla="*/ 513783 h 4876095"/>
              <a:gd name="connsiteX2234" fmla="*/ 1490419 w 4421941"/>
              <a:gd name="connsiteY2234" fmla="*/ 476291 h 4876095"/>
              <a:gd name="connsiteX2235" fmla="*/ 1499849 w 4421941"/>
              <a:gd name="connsiteY2235" fmla="*/ 473026 h 4876095"/>
              <a:gd name="connsiteX2236" fmla="*/ 1504999 w 4421941"/>
              <a:gd name="connsiteY2236" fmla="*/ 463298 h 4876095"/>
              <a:gd name="connsiteX2237" fmla="*/ 1497669 w 4421941"/>
              <a:gd name="connsiteY2237" fmla="*/ 510988 h 4876095"/>
              <a:gd name="connsiteX2238" fmla="*/ 1494426 w 4421941"/>
              <a:gd name="connsiteY2238" fmla="*/ 510922 h 4876095"/>
              <a:gd name="connsiteX2239" fmla="*/ 1501729 w 4421941"/>
              <a:gd name="connsiteY2239" fmla="*/ 474659 h 4876095"/>
              <a:gd name="connsiteX2240" fmla="*/ 1497669 w 4421941"/>
              <a:gd name="connsiteY2240" fmla="*/ 510988 h 4876095"/>
              <a:gd name="connsiteX2241" fmla="*/ 1500353 w 4421941"/>
              <a:gd name="connsiteY2241" fmla="*/ 510146 h 4876095"/>
              <a:gd name="connsiteX2242" fmla="*/ 1498868 w 4421941"/>
              <a:gd name="connsiteY2242" fmla="*/ 524668 h 4876095"/>
              <a:gd name="connsiteX2243" fmla="*/ 1481623 w 4421941"/>
              <a:gd name="connsiteY2243" fmla="*/ 576307 h 4876095"/>
              <a:gd name="connsiteX2244" fmla="*/ 1444805 w 4421941"/>
              <a:gd name="connsiteY2244" fmla="*/ 729912 h 4876095"/>
              <a:gd name="connsiteX2245" fmla="*/ 1452295 w 4421941"/>
              <a:gd name="connsiteY2245" fmla="*/ 724751 h 4876095"/>
              <a:gd name="connsiteX2246" fmla="*/ 1466133 w 4421941"/>
              <a:gd name="connsiteY2246" fmla="*/ 721854 h 4876095"/>
              <a:gd name="connsiteX2247" fmla="*/ 1490064 w 4421941"/>
              <a:gd name="connsiteY2247" fmla="*/ 776362 h 4876095"/>
              <a:gd name="connsiteX2248" fmla="*/ 1542703 w 4421941"/>
              <a:gd name="connsiteY2248" fmla="*/ 813679 h 4876095"/>
              <a:gd name="connsiteX2249" fmla="*/ 1564699 w 4421941"/>
              <a:gd name="connsiteY2249" fmla="*/ 833739 h 4876095"/>
              <a:gd name="connsiteX2250" fmla="*/ 1580955 w 4421941"/>
              <a:gd name="connsiteY2250" fmla="*/ 859576 h 4876095"/>
              <a:gd name="connsiteX2251" fmla="*/ 1624982 w 4421941"/>
              <a:gd name="connsiteY2251" fmla="*/ 920792 h 4876095"/>
              <a:gd name="connsiteX2252" fmla="*/ 1680491 w 4421941"/>
              <a:gd name="connsiteY2252" fmla="*/ 959043 h 4876095"/>
              <a:gd name="connsiteX2253" fmla="*/ 1691005 w 4421941"/>
              <a:gd name="connsiteY2253" fmla="*/ 972428 h 4876095"/>
              <a:gd name="connsiteX2254" fmla="*/ 1695812 w 4421941"/>
              <a:gd name="connsiteY2254" fmla="*/ 997295 h 4876095"/>
              <a:gd name="connsiteX2255" fmla="*/ 1699617 w 4421941"/>
              <a:gd name="connsiteY2255" fmla="*/ 1019226 h 4876095"/>
              <a:gd name="connsiteX2256" fmla="*/ 1703456 w 4421941"/>
              <a:gd name="connsiteY2256" fmla="*/ 1035316 h 4876095"/>
              <a:gd name="connsiteX2257" fmla="*/ 1707294 w 4421941"/>
              <a:gd name="connsiteY2257" fmla="*/ 1041956 h 4876095"/>
              <a:gd name="connsiteX2258" fmla="*/ 1711098 w 4421941"/>
              <a:gd name="connsiteY2258" fmla="*/ 1042890 h 4876095"/>
              <a:gd name="connsiteX2259" fmla="*/ 1717708 w 4421941"/>
              <a:gd name="connsiteY2259" fmla="*/ 1027738 h 4876095"/>
              <a:gd name="connsiteX2260" fmla="*/ 1718643 w 4421941"/>
              <a:gd name="connsiteY2260" fmla="*/ 1012615 h 4876095"/>
              <a:gd name="connsiteX2261" fmla="*/ 1741274 w 4421941"/>
              <a:gd name="connsiteY2261" fmla="*/ 1012618 h 4876095"/>
              <a:gd name="connsiteX2262" fmla="*/ 1744979 w 4421941"/>
              <a:gd name="connsiteY2262" fmla="*/ 1090222 h 4876095"/>
              <a:gd name="connsiteX2263" fmla="*/ 1794077 w 4421941"/>
              <a:gd name="connsiteY2263" fmla="*/ 1133750 h 4876095"/>
              <a:gd name="connsiteX2264" fmla="*/ 1807464 w 4421941"/>
              <a:gd name="connsiteY2264" fmla="*/ 1136618 h 4876095"/>
              <a:gd name="connsiteX2265" fmla="*/ 1832265 w 4421941"/>
              <a:gd name="connsiteY2265" fmla="*/ 1133748 h 4876095"/>
              <a:gd name="connsiteX2266" fmla="*/ 1837038 w 4421941"/>
              <a:gd name="connsiteY2266" fmla="*/ 1141360 h 4876095"/>
              <a:gd name="connsiteX2267" fmla="*/ 1847552 w 4421941"/>
              <a:gd name="connsiteY2267" fmla="*/ 1149002 h 4876095"/>
              <a:gd name="connsiteX2268" fmla="*/ 1890478 w 4421941"/>
              <a:gd name="connsiteY2268" fmla="*/ 1163323 h 4876095"/>
              <a:gd name="connsiteX2269" fmla="*/ 1916245 w 4421941"/>
              <a:gd name="connsiteY2269" fmla="*/ 1194798 h 4876095"/>
              <a:gd name="connsiteX2270" fmla="*/ 1962074 w 4421941"/>
              <a:gd name="connsiteY2270" fmla="*/ 1249139 h 4876095"/>
              <a:gd name="connsiteX2271" fmla="*/ 2007869 w 4421941"/>
              <a:gd name="connsiteY2271" fmla="*/ 1309254 h 4876095"/>
              <a:gd name="connsiteX2272" fmla="*/ 2048927 w 4421941"/>
              <a:gd name="connsiteY2272" fmla="*/ 1375043 h 4876095"/>
              <a:gd name="connsiteX2273" fmla="*/ 2084209 w 4421941"/>
              <a:gd name="connsiteY2273" fmla="*/ 1446574 h 4876095"/>
              <a:gd name="connsiteX2274" fmla="*/ 2102367 w 4421941"/>
              <a:gd name="connsiteY2274" fmla="*/ 1480920 h 4876095"/>
              <a:gd name="connsiteX2275" fmla="*/ 2114749 w 4421941"/>
              <a:gd name="connsiteY2275" fmla="*/ 1515268 h 4876095"/>
              <a:gd name="connsiteX2276" fmla="*/ 2126198 w 4421941"/>
              <a:gd name="connsiteY2276" fmla="*/ 1557225 h 4876095"/>
              <a:gd name="connsiteX2277" fmla="*/ 2137680 w 4421941"/>
              <a:gd name="connsiteY2277" fmla="*/ 1599182 h 4876095"/>
              <a:gd name="connsiteX2278" fmla="*/ 2195894 w 4421941"/>
              <a:gd name="connsiteY2278" fmla="*/ 1664072 h 4876095"/>
              <a:gd name="connsiteX2279" fmla="*/ 2282746 w 4421941"/>
              <a:gd name="connsiteY2279" fmla="*/ 1683132 h 4876095"/>
              <a:gd name="connsiteX2280" fmla="*/ 2275102 w 4421941"/>
              <a:gd name="connsiteY2280" fmla="*/ 1641174 h 4876095"/>
              <a:gd name="connsiteX2281" fmla="*/ 2313288 w 4421941"/>
              <a:gd name="connsiteY2281" fmla="*/ 1622081 h 4876095"/>
              <a:gd name="connsiteX2282" fmla="*/ 2317092 w 4421941"/>
              <a:gd name="connsiteY2282" fmla="*/ 1607794 h 4876095"/>
              <a:gd name="connsiteX2283" fmla="*/ 2320898 w 4421941"/>
              <a:gd name="connsiteY2283" fmla="*/ 1576319 h 4876095"/>
              <a:gd name="connsiteX2284" fmla="*/ 2356213 w 4421941"/>
              <a:gd name="connsiteY2284" fmla="*/ 1592506 h 4876095"/>
              <a:gd name="connsiteX2285" fmla="*/ 2397267 w 4421941"/>
              <a:gd name="connsiteY2285" fmla="*/ 1614469 h 4876095"/>
              <a:gd name="connsiteX2286" fmla="*/ 2444967 w 4421941"/>
              <a:gd name="connsiteY2286" fmla="*/ 1622081 h 4876095"/>
              <a:gd name="connsiteX2287" fmla="*/ 2481250 w 4421941"/>
              <a:gd name="connsiteY2287" fmla="*/ 1583928 h 4876095"/>
              <a:gd name="connsiteX2288" fmla="*/ 2505083 w 4421941"/>
              <a:gd name="connsiteY2288" fmla="*/ 1502851 h 4876095"/>
              <a:gd name="connsiteX2289" fmla="*/ 2534689 w 4421941"/>
              <a:gd name="connsiteY2289" fmla="*/ 1416067 h 4876095"/>
              <a:gd name="connsiteX2290" fmla="*/ 2505082 w 4421941"/>
              <a:gd name="connsiteY2290" fmla="*/ 1384591 h 4876095"/>
              <a:gd name="connsiteX2291" fmla="*/ 2527045 w 4421941"/>
              <a:gd name="connsiteY2291" fmla="*/ 1347406 h 4876095"/>
              <a:gd name="connsiteX2292" fmla="*/ 2620573 w 4421941"/>
              <a:gd name="connsiteY2292" fmla="*/ 1212956 h 4876095"/>
              <a:gd name="connsiteX2293" fmla="*/ 2702652 w 4421941"/>
              <a:gd name="connsiteY2293" fmla="*/ 1073165 h 4876095"/>
              <a:gd name="connsiteX2294" fmla="*/ 2745609 w 4421941"/>
              <a:gd name="connsiteY2294" fmla="*/ 1003872 h 4876095"/>
              <a:gd name="connsiteX2295" fmla="*/ 2794277 w 4421941"/>
              <a:gd name="connsiteY2295" fmla="*/ 951399 h 4876095"/>
              <a:gd name="connsiteX2296" fmla="*/ 2847716 w 4421941"/>
              <a:gd name="connsiteY2296" fmla="*/ 879669 h 4876095"/>
              <a:gd name="connsiteX2297" fmla="*/ 2901155 w 4421941"/>
              <a:gd name="connsiteY2297" fmla="*/ 813678 h 4876095"/>
              <a:gd name="connsiteX2298" fmla="*/ 2931594 w 4421941"/>
              <a:gd name="connsiteY2298" fmla="*/ 790791 h 4876095"/>
              <a:gd name="connsiteX2299" fmla="*/ 2956461 w 4421941"/>
              <a:gd name="connsiteY2299" fmla="*/ 753588 h 4876095"/>
              <a:gd name="connsiteX2300" fmla="*/ 3023745 w 4421941"/>
              <a:gd name="connsiteY2300" fmla="*/ 640276 h 4876095"/>
              <a:gd name="connsiteX2301" fmla="*/ 3225774 w 4421941"/>
              <a:gd name="connsiteY2301" fmla="*/ 373315 h 4876095"/>
              <a:gd name="connsiteX2302" fmla="*/ 3261300 w 4421941"/>
              <a:gd name="connsiteY2302" fmla="*/ 336567 h 4876095"/>
              <a:gd name="connsiteX2303" fmla="*/ 3268443 w 4421941"/>
              <a:gd name="connsiteY2303" fmla="*/ 324871 h 4876095"/>
              <a:gd name="connsiteX2304" fmla="*/ 3269132 w 4421941"/>
              <a:gd name="connsiteY2304" fmla="*/ 324970 h 4876095"/>
              <a:gd name="connsiteX2305" fmla="*/ 3269701 w 4421941"/>
              <a:gd name="connsiteY2305" fmla="*/ 322813 h 4876095"/>
              <a:gd name="connsiteX2306" fmla="*/ 3268443 w 4421941"/>
              <a:gd name="connsiteY2306" fmla="*/ 324871 h 4876095"/>
              <a:gd name="connsiteX2307" fmla="*/ 3265828 w 4421941"/>
              <a:gd name="connsiteY2307" fmla="*/ 324494 h 4876095"/>
              <a:gd name="connsiteX2308" fmla="*/ 3291359 w 4421941"/>
              <a:gd name="connsiteY2308" fmla="*/ 287075 h 4876095"/>
              <a:gd name="connsiteX2309" fmla="*/ 3283056 w 4421941"/>
              <a:gd name="connsiteY2309" fmla="*/ 293227 h 4876095"/>
              <a:gd name="connsiteX2310" fmla="*/ 3273747 w 4421941"/>
              <a:gd name="connsiteY2310" fmla="*/ 292171 h 4876095"/>
              <a:gd name="connsiteX2311" fmla="*/ 3248208 w 4421941"/>
              <a:gd name="connsiteY2311" fmla="*/ 318976 h 4876095"/>
              <a:gd name="connsiteX2312" fmla="*/ 3207845 w 4421941"/>
              <a:gd name="connsiteY2312" fmla="*/ 363160 h 4876095"/>
              <a:gd name="connsiteX2313" fmla="*/ 3173228 w 4421941"/>
              <a:gd name="connsiteY2313" fmla="*/ 401823 h 4876095"/>
              <a:gd name="connsiteX2314" fmla="*/ 3180892 w 4421941"/>
              <a:gd name="connsiteY2314" fmla="*/ 391363 h 4876095"/>
              <a:gd name="connsiteX2315" fmla="*/ 3225876 w 4421941"/>
              <a:gd name="connsiteY2315" fmla="*/ 341463 h 4876095"/>
              <a:gd name="connsiteX2316" fmla="*/ 3316514 w 4421941"/>
              <a:gd name="connsiteY2316" fmla="*/ 236274 h 4876095"/>
              <a:gd name="connsiteX2317" fmla="*/ 3366835 w 4421941"/>
              <a:gd name="connsiteY2317" fmla="*/ 182358 h 4876095"/>
              <a:gd name="connsiteX2318" fmla="*/ 3414532 w 4421941"/>
              <a:gd name="connsiteY2318" fmla="*/ 133403 h 4876095"/>
              <a:gd name="connsiteX2319" fmla="*/ 3361148 w 4421941"/>
              <a:gd name="connsiteY2319" fmla="*/ 193110 h 4876095"/>
              <a:gd name="connsiteX2320" fmla="*/ 3343914 w 4421941"/>
              <a:gd name="connsiteY2320" fmla="*/ 213760 h 4876095"/>
              <a:gd name="connsiteX2321" fmla="*/ 3364096 w 4421941"/>
              <a:gd name="connsiteY2321" fmla="*/ 199901 h 4876095"/>
              <a:gd name="connsiteX2322" fmla="*/ 3487497 w 4421941"/>
              <a:gd name="connsiteY2322" fmla="*/ 69868 h 4876095"/>
              <a:gd name="connsiteX2323" fmla="*/ 3377204 w 4421941"/>
              <a:gd name="connsiteY2323" fmla="*/ 194210 h 4876095"/>
              <a:gd name="connsiteX2324" fmla="*/ 3370916 w 4421941"/>
              <a:gd name="connsiteY2324" fmla="*/ 205009 h 4876095"/>
              <a:gd name="connsiteX2325" fmla="*/ 3378134 w 4421941"/>
              <a:gd name="connsiteY2325" fmla="*/ 196353 h 4876095"/>
              <a:gd name="connsiteX2326" fmla="*/ 3441799 w 4421941"/>
              <a:gd name="connsiteY2326" fmla="*/ 129848 h 4876095"/>
              <a:gd name="connsiteX2327" fmla="*/ 3483589 w 4421941"/>
              <a:gd name="connsiteY2327" fmla="*/ 88143 h 4876095"/>
              <a:gd name="connsiteX2328" fmla="*/ 3479571 w 4421941"/>
              <a:gd name="connsiteY2328" fmla="*/ 95595 h 4876095"/>
              <a:gd name="connsiteX2329" fmla="*/ 3479427 w 4421941"/>
              <a:gd name="connsiteY2329" fmla="*/ 95939 h 4876095"/>
              <a:gd name="connsiteX2330" fmla="*/ 3477717 w 4421941"/>
              <a:gd name="connsiteY2330" fmla="*/ 97901 h 4876095"/>
              <a:gd name="connsiteX2331" fmla="*/ 3449535 w 4421941"/>
              <a:gd name="connsiteY2331" fmla="*/ 128402 h 4876095"/>
              <a:gd name="connsiteX2332" fmla="*/ 3472361 w 4421941"/>
              <a:gd name="connsiteY2332" fmla="*/ 110845 h 4876095"/>
              <a:gd name="connsiteX2333" fmla="*/ 3474331 w 4421941"/>
              <a:gd name="connsiteY2333" fmla="*/ 108625 h 4876095"/>
              <a:gd name="connsiteX2334" fmla="*/ 3475686 w 4421941"/>
              <a:gd name="connsiteY2334" fmla="*/ 112789 h 4876095"/>
              <a:gd name="connsiteX2335" fmla="*/ 3481642 w 4421941"/>
              <a:gd name="connsiteY2335" fmla="*/ 104791 h 4876095"/>
              <a:gd name="connsiteX2336" fmla="*/ 3487548 w 4421941"/>
              <a:gd name="connsiteY2336" fmla="*/ 94340 h 4876095"/>
              <a:gd name="connsiteX2337" fmla="*/ 3493468 w 4421941"/>
              <a:gd name="connsiteY2337" fmla="*/ 88513 h 4876095"/>
              <a:gd name="connsiteX2338" fmla="*/ 3478654 w 4421941"/>
              <a:gd name="connsiteY2338" fmla="*/ 110662 h 4876095"/>
              <a:gd name="connsiteX2339" fmla="*/ 3371073 w 4421941"/>
              <a:gd name="connsiteY2339" fmla="*/ 225754 h 4876095"/>
              <a:gd name="connsiteX2340" fmla="*/ 3332962 w 4421941"/>
              <a:gd name="connsiteY2340" fmla="*/ 274159 h 4876095"/>
              <a:gd name="connsiteX2341" fmla="*/ 3339322 w 4421941"/>
              <a:gd name="connsiteY2341" fmla="*/ 268423 h 4876095"/>
              <a:gd name="connsiteX2342" fmla="*/ 3427883 w 4421941"/>
              <a:gd name="connsiteY2342" fmla="*/ 174756 h 4876095"/>
              <a:gd name="connsiteX2343" fmla="*/ 3460937 w 4421941"/>
              <a:gd name="connsiteY2343" fmla="*/ 139166 h 4876095"/>
              <a:gd name="connsiteX2344" fmla="*/ 3444490 w 4421941"/>
              <a:gd name="connsiteY2344" fmla="*/ 162447 h 4876095"/>
              <a:gd name="connsiteX2345" fmla="*/ 3348489 w 4421941"/>
              <a:gd name="connsiteY2345" fmla="*/ 269964 h 4876095"/>
              <a:gd name="connsiteX2346" fmla="*/ 3312867 w 4421941"/>
              <a:gd name="connsiteY2346" fmla="*/ 314313 h 4876095"/>
              <a:gd name="connsiteX2347" fmla="*/ 3339404 w 4421941"/>
              <a:gd name="connsiteY2347" fmla="*/ 284103 h 4876095"/>
              <a:gd name="connsiteX2348" fmla="*/ 3368815 w 4421941"/>
              <a:gd name="connsiteY2348" fmla="*/ 255618 h 4876095"/>
              <a:gd name="connsiteX2349" fmla="*/ 3322101 w 4421941"/>
              <a:gd name="connsiteY2349" fmla="*/ 310304 h 4876095"/>
              <a:gd name="connsiteX2350" fmla="*/ 3311161 w 4421941"/>
              <a:gd name="connsiteY2350" fmla="*/ 330771 h 4876095"/>
              <a:gd name="connsiteX2351" fmla="*/ 3260091 w 4421941"/>
              <a:gd name="connsiteY2351" fmla="*/ 394994 h 4876095"/>
              <a:gd name="connsiteX2352" fmla="*/ 3253805 w 4421941"/>
              <a:gd name="connsiteY2352" fmla="*/ 405792 h 4876095"/>
              <a:gd name="connsiteX2353" fmla="*/ 3269327 w 4421941"/>
              <a:gd name="connsiteY2353" fmla="*/ 390986 h 4876095"/>
              <a:gd name="connsiteX2354" fmla="*/ 3386434 w 4421941"/>
              <a:gd name="connsiteY2354" fmla="*/ 261136 h 4876095"/>
              <a:gd name="connsiteX2355" fmla="*/ 3292450 w 4421941"/>
              <a:gd name="connsiteY2355" fmla="*/ 373300 h 4876095"/>
              <a:gd name="connsiteX2356" fmla="*/ 3287169 w 4421941"/>
              <a:gd name="connsiteY2356" fmla="*/ 391307 h 4876095"/>
              <a:gd name="connsiteX2357" fmla="*/ 3402192 w 4421941"/>
              <a:gd name="connsiteY2357" fmla="*/ 262365 h 4876095"/>
              <a:gd name="connsiteX2358" fmla="*/ 3417086 w 4421941"/>
              <a:gd name="connsiteY2358" fmla="*/ 255899 h 4876095"/>
              <a:gd name="connsiteX2359" fmla="*/ 3344055 w 4421941"/>
              <a:gd name="connsiteY2359" fmla="*/ 345372 h 4876095"/>
              <a:gd name="connsiteX2360" fmla="*/ 3333969 w 4421941"/>
              <a:gd name="connsiteY2360" fmla="*/ 362919 h 4876095"/>
              <a:gd name="connsiteX2361" fmla="*/ 3398353 w 4421941"/>
              <a:gd name="connsiteY2361" fmla="*/ 290526 h 4876095"/>
              <a:gd name="connsiteX2362" fmla="*/ 3423970 w 4421941"/>
              <a:gd name="connsiteY2362" fmla="*/ 261049 h 4876095"/>
              <a:gd name="connsiteX2363" fmla="*/ 3417900 w 4421941"/>
              <a:gd name="connsiteY2363" fmla="*/ 277835 h 4876095"/>
              <a:gd name="connsiteX2364" fmla="*/ 3435731 w 4421941"/>
              <a:gd name="connsiteY2364" fmla="*/ 257864 h 4876095"/>
              <a:gd name="connsiteX2365" fmla="*/ 3447375 w 4421941"/>
              <a:gd name="connsiteY2365" fmla="*/ 234989 h 4876095"/>
              <a:gd name="connsiteX2366" fmla="*/ 3459307 w 4421941"/>
              <a:gd name="connsiteY2366" fmla="*/ 221853 h 4876095"/>
              <a:gd name="connsiteX2367" fmla="*/ 3460739 w 4421941"/>
              <a:gd name="connsiteY2367" fmla="*/ 220262 h 4876095"/>
              <a:gd name="connsiteX2368" fmla="*/ 3456629 w 4421941"/>
              <a:gd name="connsiteY2368" fmla="*/ 229698 h 4876095"/>
              <a:gd name="connsiteX2369" fmla="*/ 3439069 w 4421941"/>
              <a:gd name="connsiteY2369" fmla="*/ 266337 h 4876095"/>
              <a:gd name="connsiteX2370" fmla="*/ 3394229 w 4421941"/>
              <a:gd name="connsiteY2370" fmla="*/ 350458 h 4876095"/>
              <a:gd name="connsiteX2371" fmla="*/ 3412463 w 4421941"/>
              <a:gd name="connsiteY2371" fmla="*/ 327126 h 4876095"/>
              <a:gd name="connsiteX2372" fmla="*/ 3434891 w 4421941"/>
              <a:gd name="connsiteY2372" fmla="*/ 288664 h 4876095"/>
              <a:gd name="connsiteX2373" fmla="*/ 3447348 w 4421941"/>
              <a:gd name="connsiteY2373" fmla="*/ 277650 h 4876095"/>
              <a:gd name="connsiteX2374" fmla="*/ 3452991 w 4421941"/>
              <a:gd name="connsiteY2374" fmla="*/ 261240 h 4876095"/>
              <a:gd name="connsiteX2375" fmla="*/ 3465740 w 4421941"/>
              <a:gd name="connsiteY2375" fmla="*/ 249971 h 4876095"/>
              <a:gd name="connsiteX2376" fmla="*/ 3484539 w 4421941"/>
              <a:gd name="connsiteY2376" fmla="*/ 211112 h 4876095"/>
              <a:gd name="connsiteX2377" fmla="*/ 3480071 w 4421941"/>
              <a:gd name="connsiteY2377" fmla="*/ 233695 h 4876095"/>
              <a:gd name="connsiteX2378" fmla="*/ 3467049 w 4421941"/>
              <a:gd name="connsiteY2378" fmla="*/ 260236 h 4876095"/>
              <a:gd name="connsiteX2379" fmla="*/ 3468512 w 4421941"/>
              <a:gd name="connsiteY2379" fmla="*/ 273970 h 4876095"/>
              <a:gd name="connsiteX2380" fmla="*/ 3451827 w 4421941"/>
              <a:gd name="connsiteY2380" fmla="*/ 308709 h 4876095"/>
              <a:gd name="connsiteX2381" fmla="*/ 3427506 w 4421941"/>
              <a:gd name="connsiteY2381" fmla="*/ 347432 h 4876095"/>
              <a:gd name="connsiteX2382" fmla="*/ 3427941 w 4421941"/>
              <a:gd name="connsiteY2382" fmla="*/ 346530 h 4876095"/>
              <a:gd name="connsiteX2383" fmla="*/ 3429019 w 4421941"/>
              <a:gd name="connsiteY2383" fmla="*/ 344383 h 4876095"/>
              <a:gd name="connsiteX2384" fmla="*/ 3428755 w 4421941"/>
              <a:gd name="connsiteY2384" fmla="*/ 344847 h 4876095"/>
              <a:gd name="connsiteX2385" fmla="*/ 3427941 w 4421941"/>
              <a:gd name="connsiteY2385" fmla="*/ 346530 h 4876095"/>
              <a:gd name="connsiteX2386" fmla="*/ 3427421 w 4421941"/>
              <a:gd name="connsiteY2386" fmla="*/ 347566 h 4876095"/>
              <a:gd name="connsiteX2387" fmla="*/ 3427506 w 4421941"/>
              <a:gd name="connsiteY2387" fmla="*/ 347432 h 4876095"/>
              <a:gd name="connsiteX2388" fmla="*/ 3424916 w 4421941"/>
              <a:gd name="connsiteY2388" fmla="*/ 352785 h 4876095"/>
              <a:gd name="connsiteX2389" fmla="*/ 3419902 w 4421941"/>
              <a:gd name="connsiteY2389" fmla="*/ 369240 h 4876095"/>
              <a:gd name="connsiteX2390" fmla="*/ 3434663 w 4421941"/>
              <a:gd name="connsiteY2390" fmla="*/ 341164 h 4876095"/>
              <a:gd name="connsiteX2391" fmla="*/ 3482711 w 4421941"/>
              <a:gd name="connsiteY2391" fmla="*/ 253602 h 4876095"/>
              <a:gd name="connsiteX2392" fmla="*/ 3501234 w 4421941"/>
              <a:gd name="connsiteY2392" fmla="*/ 230015 h 4876095"/>
              <a:gd name="connsiteX2393" fmla="*/ 3517598 w 4421941"/>
              <a:gd name="connsiteY2393" fmla="*/ 204128 h 4876095"/>
              <a:gd name="connsiteX2394" fmla="*/ 3533256 w 4421941"/>
              <a:gd name="connsiteY2394" fmla="*/ 205313 h 4876095"/>
              <a:gd name="connsiteX2395" fmla="*/ 3563202 w 4421941"/>
              <a:gd name="connsiteY2395" fmla="*/ 145175 h 4876095"/>
              <a:gd name="connsiteX2396" fmla="*/ 3574781 w 4421941"/>
              <a:gd name="connsiteY2396" fmla="*/ 122067 h 4876095"/>
              <a:gd name="connsiteX2397" fmla="*/ 3577433 w 4421941"/>
              <a:gd name="connsiteY2397" fmla="*/ 120445 h 4876095"/>
              <a:gd name="connsiteX2398" fmla="*/ 3584606 w 4421941"/>
              <a:gd name="connsiteY2398" fmla="*/ 115104 h 4876095"/>
              <a:gd name="connsiteX2399" fmla="*/ 3581127 w 4421941"/>
              <a:gd name="connsiteY2399" fmla="*/ 122643 h 4876095"/>
              <a:gd name="connsiteX2400" fmla="*/ 3528786 w 4421941"/>
              <a:gd name="connsiteY2400" fmla="*/ 235715 h 4876095"/>
              <a:gd name="connsiteX2401" fmla="*/ 3508112 w 4421941"/>
              <a:gd name="connsiteY2401" fmla="*/ 279838 h 4876095"/>
              <a:gd name="connsiteX2402" fmla="*/ 3494531 w 4421941"/>
              <a:gd name="connsiteY2402" fmla="*/ 314088 h 4876095"/>
              <a:gd name="connsiteX2403" fmla="*/ 3487012 w 4421941"/>
              <a:gd name="connsiteY2403" fmla="*/ 335763 h 4876095"/>
              <a:gd name="connsiteX2404" fmla="*/ 3491391 w 4421941"/>
              <a:gd name="connsiteY2404" fmla="*/ 354134 h 4876095"/>
              <a:gd name="connsiteX2405" fmla="*/ 3526978 w 4421941"/>
              <a:gd name="connsiteY2405" fmla="*/ 285403 h 4876095"/>
              <a:gd name="connsiteX2406" fmla="*/ 3556359 w 4421941"/>
              <a:gd name="connsiteY2406" fmla="*/ 240795 h 4876095"/>
              <a:gd name="connsiteX2407" fmla="*/ 3566942 w 4421941"/>
              <a:gd name="connsiteY2407" fmla="*/ 235045 h 4876095"/>
              <a:gd name="connsiteX2408" fmla="*/ 3593254 w 4421941"/>
              <a:gd name="connsiteY2408" fmla="*/ 182330 h 4876095"/>
              <a:gd name="connsiteX2409" fmla="*/ 3590973 w 4421941"/>
              <a:gd name="connsiteY2409" fmla="*/ 198773 h 4876095"/>
              <a:gd name="connsiteX2410" fmla="*/ 3590253 w 4421941"/>
              <a:gd name="connsiteY2410" fmla="*/ 197489 h 4876095"/>
              <a:gd name="connsiteX2411" fmla="*/ 3591110 w 4421941"/>
              <a:gd name="connsiteY2411" fmla="*/ 195046 h 4876095"/>
              <a:gd name="connsiteX2412" fmla="*/ 3589788 w 4421941"/>
              <a:gd name="connsiteY2412" fmla="*/ 196664 h 4876095"/>
              <a:gd name="connsiteX2413" fmla="*/ 3590253 w 4421941"/>
              <a:gd name="connsiteY2413" fmla="*/ 197489 h 4876095"/>
              <a:gd name="connsiteX2414" fmla="*/ 3588678 w 4421941"/>
              <a:gd name="connsiteY2414" fmla="*/ 201981 h 4876095"/>
              <a:gd name="connsiteX2415" fmla="*/ 3586875 w 4421941"/>
              <a:gd name="connsiteY2415" fmla="*/ 204500 h 4876095"/>
              <a:gd name="connsiteX2416" fmla="*/ 3585601 w 4421941"/>
              <a:gd name="connsiteY2416" fmla="*/ 207730 h 4876095"/>
              <a:gd name="connsiteX2417" fmla="*/ 3588512 w 4421941"/>
              <a:gd name="connsiteY2417" fmla="*/ 220184 h 4876095"/>
              <a:gd name="connsiteX2418" fmla="*/ 3563939 w 4421941"/>
              <a:gd name="connsiteY2418" fmla="*/ 271364 h 4876095"/>
              <a:gd name="connsiteX2419" fmla="*/ 3565538 w 4421941"/>
              <a:gd name="connsiteY2419" fmla="*/ 281373 h 4876095"/>
              <a:gd name="connsiteX2420" fmla="*/ 3535591 w 4421941"/>
              <a:gd name="connsiteY2420" fmla="*/ 341509 h 4876095"/>
              <a:gd name="connsiteX2421" fmla="*/ 3502036 w 4421941"/>
              <a:gd name="connsiteY2421" fmla="*/ 400627 h 4876095"/>
              <a:gd name="connsiteX2422" fmla="*/ 3501743 w 4421941"/>
              <a:gd name="connsiteY2422" fmla="*/ 408702 h 4876095"/>
              <a:gd name="connsiteX2423" fmla="*/ 3534895 w 4421941"/>
              <a:gd name="connsiteY2423" fmla="*/ 352945 h 4876095"/>
              <a:gd name="connsiteX2424" fmla="*/ 3613924 w 4421941"/>
              <a:gd name="connsiteY2424" fmla="*/ 206661 h 4876095"/>
              <a:gd name="connsiteX2425" fmla="*/ 3650482 w 4421941"/>
              <a:gd name="connsiteY2425" fmla="*/ 129993 h 4876095"/>
              <a:gd name="connsiteX2426" fmla="*/ 3655127 w 4421941"/>
              <a:gd name="connsiteY2426" fmla="*/ 126216 h 4876095"/>
              <a:gd name="connsiteX2427" fmla="*/ 3665468 w 4421941"/>
              <a:gd name="connsiteY2427" fmla="*/ 116726 h 4876095"/>
              <a:gd name="connsiteX2428" fmla="*/ 3655579 w 4421941"/>
              <a:gd name="connsiteY2428" fmla="*/ 141659 h 4876095"/>
              <a:gd name="connsiteX2429" fmla="*/ 3646169 w 4421941"/>
              <a:gd name="connsiteY2429" fmla="*/ 161401 h 4876095"/>
              <a:gd name="connsiteX2430" fmla="*/ 3655579 w 4421941"/>
              <a:gd name="connsiteY2430" fmla="*/ 141659 h 4876095"/>
              <a:gd name="connsiteX2431" fmla="*/ 3668582 w 4421941"/>
              <a:gd name="connsiteY2431" fmla="*/ 119257 h 4876095"/>
              <a:gd name="connsiteX2432" fmla="*/ 3673261 w 4421941"/>
              <a:gd name="connsiteY2432" fmla="*/ 123440 h 4876095"/>
              <a:gd name="connsiteX2433" fmla="*/ 3669390 w 4421941"/>
              <a:gd name="connsiteY2433" fmla="*/ 125120 h 4876095"/>
              <a:gd name="connsiteX2434" fmla="*/ 3673261 w 4421941"/>
              <a:gd name="connsiteY2434" fmla="*/ 123440 h 4876095"/>
              <a:gd name="connsiteX2435" fmla="*/ 3679412 w 4421941"/>
              <a:gd name="connsiteY2435" fmla="*/ 116884 h 4876095"/>
              <a:gd name="connsiteX2436" fmla="*/ 3669451 w 4421941"/>
              <a:gd name="connsiteY2436" fmla="*/ 140036 h 4876095"/>
              <a:gd name="connsiteX2437" fmla="*/ 3665264 w 4421941"/>
              <a:gd name="connsiteY2437" fmla="*/ 146683 h 4876095"/>
              <a:gd name="connsiteX2438" fmla="*/ 3662551 w 4421941"/>
              <a:gd name="connsiteY2438" fmla="*/ 149327 h 4876095"/>
              <a:gd name="connsiteX2439" fmla="*/ 3665158 w 4421941"/>
              <a:gd name="connsiteY2439" fmla="*/ 150014 h 4876095"/>
              <a:gd name="connsiteX2440" fmla="*/ 3651828 w 4421941"/>
              <a:gd name="connsiteY2440" fmla="*/ 180995 h 4876095"/>
              <a:gd name="connsiteX2441" fmla="*/ 3645300 w 4421941"/>
              <a:gd name="connsiteY2441" fmla="*/ 188694 h 4876095"/>
              <a:gd name="connsiteX2442" fmla="*/ 3629653 w 4421941"/>
              <a:gd name="connsiteY2442" fmla="*/ 205660 h 4876095"/>
              <a:gd name="connsiteX2443" fmla="*/ 3613350 w 4421941"/>
              <a:gd name="connsiteY2443" fmla="*/ 228455 h 4876095"/>
              <a:gd name="connsiteX2444" fmla="*/ 3646261 w 4421941"/>
              <a:gd name="connsiteY2444" fmla="*/ 193353 h 4876095"/>
              <a:gd name="connsiteX2445" fmla="*/ 3646663 w 4421941"/>
              <a:gd name="connsiteY2445" fmla="*/ 193001 h 4876095"/>
              <a:gd name="connsiteX2446" fmla="*/ 3643029 w 4421941"/>
              <a:gd name="connsiteY2446" fmla="*/ 201446 h 4876095"/>
              <a:gd name="connsiteX2447" fmla="*/ 3573590 w 4421941"/>
              <a:gd name="connsiteY2447" fmla="*/ 345186 h 4876095"/>
              <a:gd name="connsiteX2448" fmla="*/ 3585283 w 4421941"/>
              <a:gd name="connsiteY2448" fmla="*/ 329440 h 4876095"/>
              <a:gd name="connsiteX2449" fmla="*/ 3584284 w 4421941"/>
              <a:gd name="connsiteY2449" fmla="*/ 338433 h 4876095"/>
              <a:gd name="connsiteX2450" fmla="*/ 3552869 w 4421941"/>
              <a:gd name="connsiteY2450" fmla="*/ 376193 h 4876095"/>
              <a:gd name="connsiteX2451" fmla="*/ 3579327 w 4421941"/>
              <a:gd name="connsiteY2451" fmla="*/ 350237 h 4876095"/>
              <a:gd name="connsiteX2452" fmla="*/ 3578353 w 4421941"/>
              <a:gd name="connsiteY2452" fmla="*/ 352407 h 4876095"/>
              <a:gd name="connsiteX2453" fmla="*/ 3557433 w 4421941"/>
              <a:gd name="connsiteY2453" fmla="*/ 403955 h 4876095"/>
              <a:gd name="connsiteX2454" fmla="*/ 3599701 w 4421941"/>
              <a:gd name="connsiteY2454" fmla="*/ 336532 h 4876095"/>
              <a:gd name="connsiteX2455" fmla="*/ 3604641 w 4421941"/>
              <a:gd name="connsiteY2455" fmla="*/ 347193 h 4876095"/>
              <a:gd name="connsiteX2456" fmla="*/ 3611883 w 4421941"/>
              <a:gd name="connsiteY2456" fmla="*/ 340791 h 4876095"/>
              <a:gd name="connsiteX2457" fmla="*/ 3594824 w 4421941"/>
              <a:gd name="connsiteY2457" fmla="*/ 378113 h 4876095"/>
              <a:gd name="connsiteX2458" fmla="*/ 3574423 w 4421941"/>
              <a:gd name="connsiteY2458" fmla="*/ 414783 h 4876095"/>
              <a:gd name="connsiteX2459" fmla="*/ 3577760 w 4421941"/>
              <a:gd name="connsiteY2459" fmla="*/ 423255 h 4876095"/>
              <a:gd name="connsiteX2460" fmla="*/ 3556798 w 4421941"/>
              <a:gd name="connsiteY2460" fmla="*/ 467634 h 4876095"/>
              <a:gd name="connsiteX2461" fmla="*/ 3582273 w 4421941"/>
              <a:gd name="connsiteY2461" fmla="*/ 437901 h 4876095"/>
              <a:gd name="connsiteX2462" fmla="*/ 3608315 w 4421941"/>
              <a:gd name="connsiteY2462" fmla="*/ 392638 h 4876095"/>
              <a:gd name="connsiteX2463" fmla="*/ 3663600 w 4421941"/>
              <a:gd name="connsiteY2463" fmla="*/ 306491 h 4876095"/>
              <a:gd name="connsiteX2464" fmla="*/ 3618628 w 4421941"/>
              <a:gd name="connsiteY2464" fmla="*/ 394342 h 4876095"/>
              <a:gd name="connsiteX2465" fmla="*/ 3599671 w 4421941"/>
              <a:gd name="connsiteY2465" fmla="*/ 437549 h 4876095"/>
              <a:gd name="connsiteX2466" fmla="*/ 3601134 w 4421941"/>
              <a:gd name="connsiteY2466" fmla="*/ 451284 h 4876095"/>
              <a:gd name="connsiteX2467" fmla="*/ 3576700 w 4421941"/>
              <a:gd name="connsiteY2467" fmla="*/ 490918 h 4876095"/>
              <a:gd name="connsiteX2468" fmla="*/ 3586719 w 4421941"/>
              <a:gd name="connsiteY2468" fmla="*/ 500696 h 4876095"/>
              <a:gd name="connsiteX2469" fmla="*/ 3560674 w 4421941"/>
              <a:gd name="connsiteY2469" fmla="*/ 553777 h 4876095"/>
              <a:gd name="connsiteX2470" fmla="*/ 3561772 w 4421941"/>
              <a:gd name="connsiteY2470" fmla="*/ 555279 h 4876095"/>
              <a:gd name="connsiteX2471" fmla="*/ 3562139 w 4421941"/>
              <a:gd name="connsiteY2471" fmla="*/ 555779 h 4876095"/>
              <a:gd name="connsiteX2472" fmla="*/ 3561976 w 4421941"/>
              <a:gd name="connsiteY2472" fmla="*/ 555557 h 4876095"/>
              <a:gd name="connsiteX2473" fmla="*/ 3561772 w 4421941"/>
              <a:gd name="connsiteY2473" fmla="*/ 555279 h 4876095"/>
              <a:gd name="connsiteX2474" fmla="*/ 3561162 w 4421941"/>
              <a:gd name="connsiteY2474" fmla="*/ 554444 h 4876095"/>
              <a:gd name="connsiteX2475" fmla="*/ 3560674 w 4421941"/>
              <a:gd name="connsiteY2475" fmla="*/ 553777 h 4876095"/>
              <a:gd name="connsiteX2476" fmla="*/ 3586579 w 4421941"/>
              <a:gd name="connsiteY2476" fmla="*/ 512241 h 4876095"/>
              <a:gd name="connsiteX2477" fmla="*/ 3628979 w 4421941"/>
              <a:gd name="connsiteY2477" fmla="*/ 448909 h 4876095"/>
              <a:gd name="connsiteX2478" fmla="*/ 3635436 w 4421941"/>
              <a:gd name="connsiteY2478" fmla="*/ 439305 h 4876095"/>
              <a:gd name="connsiteX2479" fmla="*/ 3636186 w 4421941"/>
              <a:gd name="connsiteY2479" fmla="*/ 439564 h 4876095"/>
              <a:gd name="connsiteX2480" fmla="*/ 3637022 w 4421941"/>
              <a:gd name="connsiteY2480" fmla="*/ 436125 h 4876095"/>
              <a:gd name="connsiteX2481" fmla="*/ 3631898 w 4421941"/>
              <a:gd name="connsiteY2481" fmla="*/ 478361 h 4876095"/>
              <a:gd name="connsiteX2482" fmla="*/ 3630259 w 4421941"/>
              <a:gd name="connsiteY2482" fmla="*/ 488279 h 4876095"/>
              <a:gd name="connsiteX2483" fmla="*/ 3632657 w 4421941"/>
              <a:gd name="connsiteY2483" fmla="*/ 486536 h 4876095"/>
              <a:gd name="connsiteX2484" fmla="*/ 3630417 w 4421941"/>
              <a:gd name="connsiteY2484" fmla="*/ 492949 h 4876095"/>
              <a:gd name="connsiteX2485" fmla="*/ 3629079 w 4421941"/>
              <a:gd name="connsiteY2485" fmla="*/ 495416 h 4876095"/>
              <a:gd name="connsiteX2486" fmla="*/ 3624187 w 4421941"/>
              <a:gd name="connsiteY2486" fmla="*/ 525003 h 4876095"/>
              <a:gd name="connsiteX2487" fmla="*/ 3621992 w 4421941"/>
              <a:gd name="connsiteY2487" fmla="*/ 537573 h 4876095"/>
              <a:gd name="connsiteX2488" fmla="*/ 3624717 w 4421941"/>
              <a:gd name="connsiteY2488" fmla="*/ 534641 h 4876095"/>
              <a:gd name="connsiteX2489" fmla="*/ 3631256 w 4421941"/>
              <a:gd name="connsiteY2489" fmla="*/ 525044 h 4876095"/>
              <a:gd name="connsiteX2490" fmla="*/ 3633364 w 4421941"/>
              <a:gd name="connsiteY2490" fmla="*/ 521678 h 4876095"/>
              <a:gd name="connsiteX2491" fmla="*/ 3649285 w 4421941"/>
              <a:gd name="connsiteY2491" fmla="*/ 504029 h 4876095"/>
              <a:gd name="connsiteX2492" fmla="*/ 3672850 w 4421941"/>
              <a:gd name="connsiteY2492" fmla="*/ 482110 h 4876095"/>
              <a:gd name="connsiteX2493" fmla="*/ 3670325 w 4421941"/>
              <a:gd name="connsiteY2493" fmla="*/ 485593 h 4876095"/>
              <a:gd name="connsiteX2494" fmla="*/ 3706602 w 4421941"/>
              <a:gd name="connsiteY2494" fmla="*/ 446725 h 4876095"/>
              <a:gd name="connsiteX2495" fmla="*/ 3754298 w 4421941"/>
              <a:gd name="connsiteY2495" fmla="*/ 397770 h 4876095"/>
              <a:gd name="connsiteX2496" fmla="*/ 3700914 w 4421941"/>
              <a:gd name="connsiteY2496" fmla="*/ 457476 h 4876095"/>
              <a:gd name="connsiteX2497" fmla="*/ 3683680 w 4421941"/>
              <a:gd name="connsiteY2497" fmla="*/ 478125 h 4876095"/>
              <a:gd name="connsiteX2498" fmla="*/ 3687313 w 4421941"/>
              <a:gd name="connsiteY2498" fmla="*/ 478440 h 4876095"/>
              <a:gd name="connsiteX2499" fmla="*/ 3688252 w 4421941"/>
              <a:gd name="connsiteY2499" fmla="*/ 477819 h 4876095"/>
              <a:gd name="connsiteX2500" fmla="*/ 3693918 w 4421941"/>
              <a:gd name="connsiteY2500" fmla="*/ 471531 h 4876095"/>
              <a:gd name="connsiteX2501" fmla="*/ 3692248 w 4421941"/>
              <a:gd name="connsiteY2501" fmla="*/ 474732 h 4876095"/>
              <a:gd name="connsiteX2502" fmla="*/ 3691872 w 4421941"/>
              <a:gd name="connsiteY2502" fmla="*/ 475424 h 4876095"/>
              <a:gd name="connsiteX2503" fmla="*/ 3693536 w 4421941"/>
              <a:gd name="connsiteY2503" fmla="*/ 474325 h 4876095"/>
              <a:gd name="connsiteX2504" fmla="*/ 3703860 w 4421941"/>
              <a:gd name="connsiteY2504" fmla="*/ 464266 h 4876095"/>
              <a:gd name="connsiteX2505" fmla="*/ 3827263 w 4421941"/>
              <a:gd name="connsiteY2505" fmla="*/ 334235 h 4876095"/>
              <a:gd name="connsiteX2506" fmla="*/ 3716970 w 4421941"/>
              <a:gd name="connsiteY2506" fmla="*/ 458575 h 4876095"/>
              <a:gd name="connsiteX2507" fmla="*/ 3710683 w 4421941"/>
              <a:gd name="connsiteY2507" fmla="*/ 469375 h 4876095"/>
              <a:gd name="connsiteX2508" fmla="*/ 3717900 w 4421941"/>
              <a:gd name="connsiteY2508" fmla="*/ 460719 h 4876095"/>
              <a:gd name="connsiteX2509" fmla="*/ 3781565 w 4421941"/>
              <a:gd name="connsiteY2509" fmla="*/ 394215 h 4876095"/>
              <a:gd name="connsiteX2510" fmla="*/ 3823355 w 4421941"/>
              <a:gd name="connsiteY2510" fmla="*/ 352510 h 4876095"/>
              <a:gd name="connsiteX2511" fmla="*/ 3819337 w 4421941"/>
              <a:gd name="connsiteY2511" fmla="*/ 359960 h 4876095"/>
              <a:gd name="connsiteX2512" fmla="*/ 3819194 w 4421941"/>
              <a:gd name="connsiteY2512" fmla="*/ 360306 h 4876095"/>
              <a:gd name="connsiteX2513" fmla="*/ 3817482 w 4421941"/>
              <a:gd name="connsiteY2513" fmla="*/ 362268 h 4876095"/>
              <a:gd name="connsiteX2514" fmla="*/ 3789300 w 4421941"/>
              <a:gd name="connsiteY2514" fmla="*/ 392766 h 4876095"/>
              <a:gd name="connsiteX2515" fmla="*/ 3812127 w 4421941"/>
              <a:gd name="connsiteY2515" fmla="*/ 375212 h 4876095"/>
              <a:gd name="connsiteX2516" fmla="*/ 3814097 w 4421941"/>
              <a:gd name="connsiteY2516" fmla="*/ 372989 h 4876095"/>
              <a:gd name="connsiteX2517" fmla="*/ 3815452 w 4421941"/>
              <a:gd name="connsiteY2517" fmla="*/ 377155 h 4876095"/>
              <a:gd name="connsiteX2518" fmla="*/ 3821407 w 4421941"/>
              <a:gd name="connsiteY2518" fmla="*/ 369158 h 4876095"/>
              <a:gd name="connsiteX2519" fmla="*/ 3827312 w 4421941"/>
              <a:gd name="connsiteY2519" fmla="*/ 358707 h 4876095"/>
              <a:gd name="connsiteX2520" fmla="*/ 3833233 w 4421941"/>
              <a:gd name="connsiteY2520" fmla="*/ 352881 h 4876095"/>
              <a:gd name="connsiteX2521" fmla="*/ 3818421 w 4421941"/>
              <a:gd name="connsiteY2521" fmla="*/ 375027 h 4876095"/>
              <a:gd name="connsiteX2522" fmla="*/ 3710839 w 4421941"/>
              <a:gd name="connsiteY2522" fmla="*/ 490120 h 4876095"/>
              <a:gd name="connsiteX2523" fmla="*/ 3696370 w 4421941"/>
              <a:gd name="connsiteY2523" fmla="*/ 505474 h 4876095"/>
              <a:gd name="connsiteX2524" fmla="*/ 3690720 w 4421941"/>
              <a:gd name="connsiteY2524" fmla="*/ 511603 h 4876095"/>
              <a:gd name="connsiteX2525" fmla="*/ 3691367 w 4421941"/>
              <a:gd name="connsiteY2525" fmla="*/ 511505 h 4876095"/>
              <a:gd name="connsiteX2526" fmla="*/ 3697766 w 4421941"/>
              <a:gd name="connsiteY2526" fmla="*/ 510815 h 4876095"/>
              <a:gd name="connsiteX2527" fmla="*/ 3699751 w 4421941"/>
              <a:gd name="connsiteY2527" fmla="*/ 511217 h 4876095"/>
              <a:gd name="connsiteX2528" fmla="*/ 3724097 w 4421941"/>
              <a:gd name="connsiteY2528" fmla="*/ 485798 h 4876095"/>
              <a:gd name="connsiteX2529" fmla="*/ 3767648 w 4421941"/>
              <a:gd name="connsiteY2529" fmla="*/ 439122 h 4876095"/>
              <a:gd name="connsiteX2530" fmla="*/ 3800702 w 4421941"/>
              <a:gd name="connsiteY2530" fmla="*/ 403532 h 4876095"/>
              <a:gd name="connsiteX2531" fmla="*/ 3794925 w 4421941"/>
              <a:gd name="connsiteY2531" fmla="*/ 417138 h 4876095"/>
              <a:gd name="connsiteX2532" fmla="*/ 3792843 w 4421941"/>
              <a:gd name="connsiteY2532" fmla="*/ 419102 h 4876095"/>
              <a:gd name="connsiteX2533" fmla="*/ 3791164 w 4421941"/>
              <a:gd name="connsiteY2533" fmla="*/ 423727 h 4876095"/>
              <a:gd name="connsiteX2534" fmla="*/ 3778354 w 4421941"/>
              <a:gd name="connsiteY2534" fmla="*/ 450911 h 4876095"/>
              <a:gd name="connsiteX2535" fmla="*/ 3765921 w 4421941"/>
              <a:gd name="connsiteY2535" fmla="*/ 476300 h 4876095"/>
              <a:gd name="connsiteX2536" fmla="*/ 3764251 w 4421941"/>
              <a:gd name="connsiteY2536" fmla="*/ 480064 h 4876095"/>
              <a:gd name="connsiteX2537" fmla="*/ 3743652 w 4421941"/>
              <a:gd name="connsiteY2537" fmla="*/ 503500 h 4876095"/>
              <a:gd name="connsiteX2538" fmla="*/ 3763598 w 4421941"/>
              <a:gd name="connsiteY2538" fmla="*/ 471168 h 4876095"/>
              <a:gd name="connsiteX2539" fmla="*/ 3782705 w 4421941"/>
              <a:gd name="connsiteY2539" fmla="*/ 430438 h 4876095"/>
              <a:gd name="connsiteX2540" fmla="*/ 3785484 w 4421941"/>
              <a:gd name="connsiteY2540" fmla="*/ 425815 h 4876095"/>
              <a:gd name="connsiteX2541" fmla="*/ 3785230 w 4421941"/>
              <a:gd name="connsiteY2541" fmla="*/ 426028 h 4876095"/>
              <a:gd name="connsiteX2542" fmla="*/ 3784255 w 4421941"/>
              <a:gd name="connsiteY2542" fmla="*/ 426815 h 4876095"/>
              <a:gd name="connsiteX2543" fmla="*/ 3713678 w 4421941"/>
              <a:gd name="connsiteY2543" fmla="*/ 506676 h 4876095"/>
              <a:gd name="connsiteX2544" fmla="*/ 3699570 w 4421941"/>
              <a:gd name="connsiteY2544" fmla="*/ 522022 h 4876095"/>
              <a:gd name="connsiteX2545" fmla="*/ 3696597 w 4421941"/>
              <a:gd name="connsiteY2545" fmla="*/ 529794 h 4876095"/>
              <a:gd name="connsiteX2546" fmla="*/ 3695501 w 4421941"/>
              <a:gd name="connsiteY2546" fmla="*/ 532344 h 4876095"/>
              <a:gd name="connsiteX2547" fmla="*/ 3700092 w 4421941"/>
              <a:gd name="connsiteY2547" fmla="*/ 527738 h 4876095"/>
              <a:gd name="connsiteX2548" fmla="*/ 3708580 w 4421941"/>
              <a:gd name="connsiteY2548" fmla="*/ 519984 h 4876095"/>
              <a:gd name="connsiteX2549" fmla="*/ 3697832 w 4421941"/>
              <a:gd name="connsiteY2549" fmla="*/ 534806 h 4876095"/>
              <a:gd name="connsiteX2550" fmla="*/ 3691272 w 4421941"/>
              <a:gd name="connsiteY2550" fmla="*/ 541937 h 4876095"/>
              <a:gd name="connsiteX2551" fmla="*/ 3683918 w 4421941"/>
              <a:gd name="connsiteY2551" fmla="*/ 557612 h 4876095"/>
              <a:gd name="connsiteX2552" fmla="*/ 3678166 w 4421941"/>
              <a:gd name="connsiteY2552" fmla="*/ 568935 h 4876095"/>
              <a:gd name="connsiteX2553" fmla="*/ 3677354 w 4421941"/>
              <a:gd name="connsiteY2553" fmla="*/ 575425 h 4876095"/>
              <a:gd name="connsiteX2554" fmla="*/ 3679457 w 4421941"/>
              <a:gd name="connsiteY2554" fmla="*/ 574387 h 4876095"/>
              <a:gd name="connsiteX2555" fmla="*/ 3681920 w 4421941"/>
              <a:gd name="connsiteY2555" fmla="*/ 571678 h 4876095"/>
              <a:gd name="connsiteX2556" fmla="*/ 3685404 w 4421941"/>
              <a:gd name="connsiteY2556" fmla="*/ 567089 h 4876095"/>
              <a:gd name="connsiteX2557" fmla="*/ 3714787 w 4421941"/>
              <a:gd name="connsiteY2557" fmla="*/ 525740 h 4876095"/>
              <a:gd name="connsiteX2558" fmla="*/ 3714097 w 4421941"/>
              <a:gd name="connsiteY2558" fmla="*/ 534476 h 4876095"/>
              <a:gd name="connsiteX2559" fmla="*/ 3712458 w 4421941"/>
              <a:gd name="connsiteY2559" fmla="*/ 539044 h 4876095"/>
              <a:gd name="connsiteX2560" fmla="*/ 3709275 w 4421941"/>
              <a:gd name="connsiteY2560" fmla="*/ 542674 h 4876095"/>
              <a:gd name="connsiteX2561" fmla="*/ 3726200 w 4421941"/>
              <a:gd name="connsiteY2561" fmla="*/ 525502 h 4876095"/>
              <a:gd name="connsiteX2562" fmla="*/ 3654897 w 4421941"/>
              <a:gd name="connsiteY2562" fmla="*/ 607708 h 4876095"/>
              <a:gd name="connsiteX2563" fmla="*/ 3648858 w 4421941"/>
              <a:gd name="connsiteY2563" fmla="*/ 615684 h 4876095"/>
              <a:gd name="connsiteX2564" fmla="*/ 3652249 w 4421941"/>
              <a:gd name="connsiteY2564" fmla="*/ 612534 h 4876095"/>
              <a:gd name="connsiteX2565" fmla="*/ 3662030 w 4421941"/>
              <a:gd name="connsiteY2565" fmla="*/ 602342 h 4876095"/>
              <a:gd name="connsiteX2566" fmla="*/ 3707638 w 4421941"/>
              <a:gd name="connsiteY2566" fmla="*/ 550312 h 4876095"/>
              <a:gd name="connsiteX2567" fmla="*/ 3708898 w 4421941"/>
              <a:gd name="connsiteY2567" fmla="*/ 548972 h 4876095"/>
              <a:gd name="connsiteX2568" fmla="*/ 3708855 w 4421941"/>
              <a:gd name="connsiteY2568" fmla="*/ 549093 h 4876095"/>
              <a:gd name="connsiteX2569" fmla="*/ 3710184 w 4421941"/>
              <a:gd name="connsiteY2569" fmla="*/ 552051 h 4876095"/>
              <a:gd name="connsiteX2570" fmla="*/ 3723119 w 4421941"/>
              <a:gd name="connsiteY2570" fmla="*/ 533856 h 4876095"/>
              <a:gd name="connsiteX2571" fmla="*/ 3752301 w 4421941"/>
              <a:gd name="connsiteY2571" fmla="*/ 502834 h 4876095"/>
              <a:gd name="connsiteX2572" fmla="*/ 3756156 w 4421941"/>
              <a:gd name="connsiteY2572" fmla="*/ 498373 h 4876095"/>
              <a:gd name="connsiteX2573" fmla="*/ 3748160 w 4421941"/>
              <a:gd name="connsiteY2573" fmla="*/ 516742 h 4876095"/>
              <a:gd name="connsiteX2574" fmla="*/ 3744853 w 4421941"/>
              <a:gd name="connsiteY2574" fmla="*/ 523987 h 4876095"/>
              <a:gd name="connsiteX2575" fmla="*/ 3750795 w 4421941"/>
              <a:gd name="connsiteY2575" fmla="*/ 518356 h 4876095"/>
              <a:gd name="connsiteX2576" fmla="*/ 3756852 w 4421941"/>
              <a:gd name="connsiteY2576" fmla="*/ 520265 h 4876095"/>
              <a:gd name="connsiteX2577" fmla="*/ 3731373 w 4421941"/>
              <a:gd name="connsiteY2577" fmla="*/ 552250 h 4876095"/>
              <a:gd name="connsiteX2578" fmla="*/ 3726579 w 4421941"/>
              <a:gd name="connsiteY2578" fmla="*/ 561903 h 4876095"/>
              <a:gd name="connsiteX2579" fmla="*/ 3720781 w 4421941"/>
              <a:gd name="connsiteY2579" fmla="*/ 574813 h 4876095"/>
              <a:gd name="connsiteX2580" fmla="*/ 3738118 w 4421941"/>
              <a:gd name="connsiteY2580" fmla="*/ 554893 h 4876095"/>
              <a:gd name="connsiteX2581" fmla="*/ 3742547 w 4421941"/>
              <a:gd name="connsiteY2581" fmla="*/ 549796 h 4876095"/>
              <a:gd name="connsiteX2582" fmla="*/ 3744728 w 4421941"/>
              <a:gd name="connsiteY2582" fmla="*/ 544967 h 4876095"/>
              <a:gd name="connsiteX2583" fmla="*/ 3757865 w 4421941"/>
              <a:gd name="connsiteY2583" fmla="*/ 528535 h 4876095"/>
              <a:gd name="connsiteX2584" fmla="*/ 3755628 w 4421941"/>
              <a:gd name="connsiteY2584" fmla="*/ 532588 h 4876095"/>
              <a:gd name="connsiteX2585" fmla="*/ 3754655 w 4421941"/>
              <a:gd name="connsiteY2585" fmla="*/ 535863 h 4876095"/>
              <a:gd name="connsiteX2586" fmla="*/ 3763736 w 4421941"/>
              <a:gd name="connsiteY2586" fmla="*/ 525416 h 4876095"/>
              <a:gd name="connsiteX2587" fmla="*/ 3757667 w 4421941"/>
              <a:gd name="connsiteY2587" fmla="*/ 542201 h 4876095"/>
              <a:gd name="connsiteX2588" fmla="*/ 3775497 w 4421941"/>
              <a:gd name="connsiteY2588" fmla="*/ 522230 h 4876095"/>
              <a:gd name="connsiteX2589" fmla="*/ 3787142 w 4421941"/>
              <a:gd name="connsiteY2589" fmla="*/ 499355 h 4876095"/>
              <a:gd name="connsiteX2590" fmla="*/ 3799072 w 4421941"/>
              <a:gd name="connsiteY2590" fmla="*/ 486218 h 4876095"/>
              <a:gd name="connsiteX2591" fmla="*/ 3800505 w 4421941"/>
              <a:gd name="connsiteY2591" fmla="*/ 484630 h 4876095"/>
              <a:gd name="connsiteX2592" fmla="*/ 3796394 w 4421941"/>
              <a:gd name="connsiteY2592" fmla="*/ 494063 h 4876095"/>
              <a:gd name="connsiteX2593" fmla="*/ 3778834 w 4421941"/>
              <a:gd name="connsiteY2593" fmla="*/ 530702 h 4876095"/>
              <a:gd name="connsiteX2594" fmla="*/ 3767940 w 4421941"/>
              <a:gd name="connsiteY2594" fmla="*/ 551003 h 4876095"/>
              <a:gd name="connsiteX2595" fmla="*/ 3759344 w 4421941"/>
              <a:gd name="connsiteY2595" fmla="*/ 565845 h 4876095"/>
              <a:gd name="connsiteX2596" fmla="*/ 3760310 w 4421941"/>
              <a:gd name="connsiteY2596" fmla="*/ 566349 h 4876095"/>
              <a:gd name="connsiteX2597" fmla="*/ 3763435 w 4421941"/>
              <a:gd name="connsiteY2597" fmla="*/ 568095 h 4876095"/>
              <a:gd name="connsiteX2598" fmla="*/ 3783966 w 4421941"/>
              <a:gd name="connsiteY2598" fmla="*/ 535517 h 4876095"/>
              <a:gd name="connsiteX2599" fmla="*/ 3787937 w 4421941"/>
              <a:gd name="connsiteY2599" fmla="*/ 539256 h 4876095"/>
              <a:gd name="connsiteX2600" fmla="*/ 3786435 w 4421941"/>
              <a:gd name="connsiteY2600" fmla="*/ 542617 h 4876095"/>
              <a:gd name="connsiteX2601" fmla="*/ 3787115 w 4421941"/>
              <a:gd name="connsiteY2601" fmla="*/ 542017 h 4876095"/>
              <a:gd name="connsiteX2602" fmla="*/ 3792758 w 4421941"/>
              <a:gd name="connsiteY2602" fmla="*/ 525606 h 4876095"/>
              <a:gd name="connsiteX2603" fmla="*/ 3805505 w 4421941"/>
              <a:gd name="connsiteY2603" fmla="*/ 514337 h 4876095"/>
              <a:gd name="connsiteX2604" fmla="*/ 3824304 w 4421941"/>
              <a:gd name="connsiteY2604" fmla="*/ 475477 h 4876095"/>
              <a:gd name="connsiteX2605" fmla="*/ 3819837 w 4421941"/>
              <a:gd name="connsiteY2605" fmla="*/ 498061 h 4876095"/>
              <a:gd name="connsiteX2606" fmla="*/ 3806815 w 4421941"/>
              <a:gd name="connsiteY2606" fmla="*/ 524601 h 4876095"/>
              <a:gd name="connsiteX2607" fmla="*/ 3808198 w 4421941"/>
              <a:gd name="connsiteY2607" fmla="*/ 530892 h 4876095"/>
              <a:gd name="connsiteX2608" fmla="*/ 3808240 w 4421941"/>
              <a:gd name="connsiteY2608" fmla="*/ 534800 h 4876095"/>
              <a:gd name="connsiteX2609" fmla="*/ 3812293 w 4421941"/>
              <a:gd name="connsiteY2609" fmla="*/ 529091 h 4876095"/>
              <a:gd name="connsiteX2610" fmla="*/ 3817452 w 4421941"/>
              <a:gd name="connsiteY2610" fmla="*/ 524549 h 4876095"/>
              <a:gd name="connsiteX2611" fmla="*/ 3818063 w 4421941"/>
              <a:gd name="connsiteY2611" fmla="*/ 525853 h 4876095"/>
              <a:gd name="connsiteX2612" fmla="*/ 3817993 w 4421941"/>
              <a:gd name="connsiteY2612" fmla="*/ 526276 h 4876095"/>
              <a:gd name="connsiteX2613" fmla="*/ 3822477 w 4421941"/>
              <a:gd name="connsiteY2613" fmla="*/ 517969 h 4876095"/>
              <a:gd name="connsiteX2614" fmla="*/ 3841000 w 4421941"/>
              <a:gd name="connsiteY2614" fmla="*/ 494381 h 4876095"/>
              <a:gd name="connsiteX2615" fmla="*/ 3857362 w 4421941"/>
              <a:gd name="connsiteY2615" fmla="*/ 468493 h 4876095"/>
              <a:gd name="connsiteX2616" fmla="*/ 3873022 w 4421941"/>
              <a:gd name="connsiteY2616" fmla="*/ 469679 h 4876095"/>
              <a:gd name="connsiteX2617" fmla="*/ 3902968 w 4421941"/>
              <a:gd name="connsiteY2617" fmla="*/ 409541 h 4876095"/>
              <a:gd name="connsiteX2618" fmla="*/ 3914547 w 4421941"/>
              <a:gd name="connsiteY2618" fmla="*/ 386432 h 4876095"/>
              <a:gd name="connsiteX2619" fmla="*/ 3917197 w 4421941"/>
              <a:gd name="connsiteY2619" fmla="*/ 384811 h 4876095"/>
              <a:gd name="connsiteX2620" fmla="*/ 3924372 w 4421941"/>
              <a:gd name="connsiteY2620" fmla="*/ 379471 h 4876095"/>
              <a:gd name="connsiteX2621" fmla="*/ 3920893 w 4421941"/>
              <a:gd name="connsiteY2621" fmla="*/ 387009 h 4876095"/>
              <a:gd name="connsiteX2622" fmla="*/ 3868551 w 4421941"/>
              <a:gd name="connsiteY2622" fmla="*/ 500080 h 4876095"/>
              <a:gd name="connsiteX2623" fmla="*/ 3847879 w 4421941"/>
              <a:gd name="connsiteY2623" fmla="*/ 544204 h 4876095"/>
              <a:gd name="connsiteX2624" fmla="*/ 3834296 w 4421941"/>
              <a:gd name="connsiteY2624" fmla="*/ 578454 h 4876095"/>
              <a:gd name="connsiteX2625" fmla="*/ 3826778 w 4421941"/>
              <a:gd name="connsiteY2625" fmla="*/ 600128 h 4876095"/>
              <a:gd name="connsiteX2626" fmla="*/ 3826813 w 4421941"/>
              <a:gd name="connsiteY2626" fmla="*/ 604589 h 4876095"/>
              <a:gd name="connsiteX2627" fmla="*/ 3827054 w 4421941"/>
              <a:gd name="connsiteY2627" fmla="*/ 606528 h 4876095"/>
              <a:gd name="connsiteX2628" fmla="*/ 3840807 w 4421941"/>
              <a:gd name="connsiteY2628" fmla="*/ 592419 h 4876095"/>
              <a:gd name="connsiteX2629" fmla="*/ 3848113 w 4421941"/>
              <a:gd name="connsiteY2629" fmla="*/ 586255 h 4876095"/>
              <a:gd name="connsiteX2630" fmla="*/ 3848137 w 4421941"/>
              <a:gd name="connsiteY2630" fmla="*/ 586205 h 4876095"/>
              <a:gd name="connsiteX2631" fmla="*/ 3866742 w 4421941"/>
              <a:gd name="connsiteY2631" fmla="*/ 549771 h 4876095"/>
              <a:gd name="connsiteX2632" fmla="*/ 3896125 w 4421941"/>
              <a:gd name="connsiteY2632" fmla="*/ 505161 h 4876095"/>
              <a:gd name="connsiteX2633" fmla="*/ 3906708 w 4421941"/>
              <a:gd name="connsiteY2633" fmla="*/ 499411 h 4876095"/>
              <a:gd name="connsiteX2634" fmla="*/ 3933021 w 4421941"/>
              <a:gd name="connsiteY2634" fmla="*/ 446696 h 4876095"/>
              <a:gd name="connsiteX2635" fmla="*/ 3930740 w 4421941"/>
              <a:gd name="connsiteY2635" fmla="*/ 463139 h 4876095"/>
              <a:gd name="connsiteX2636" fmla="*/ 3930017 w 4421941"/>
              <a:gd name="connsiteY2636" fmla="*/ 461856 h 4876095"/>
              <a:gd name="connsiteX2637" fmla="*/ 3930876 w 4421941"/>
              <a:gd name="connsiteY2637" fmla="*/ 459412 h 4876095"/>
              <a:gd name="connsiteX2638" fmla="*/ 3929555 w 4421941"/>
              <a:gd name="connsiteY2638" fmla="*/ 461030 h 4876095"/>
              <a:gd name="connsiteX2639" fmla="*/ 3930017 w 4421941"/>
              <a:gd name="connsiteY2639" fmla="*/ 461856 h 4876095"/>
              <a:gd name="connsiteX2640" fmla="*/ 3928444 w 4421941"/>
              <a:gd name="connsiteY2640" fmla="*/ 466347 h 4876095"/>
              <a:gd name="connsiteX2641" fmla="*/ 3926641 w 4421941"/>
              <a:gd name="connsiteY2641" fmla="*/ 468866 h 4876095"/>
              <a:gd name="connsiteX2642" fmla="*/ 3925367 w 4421941"/>
              <a:gd name="connsiteY2642" fmla="*/ 472096 h 4876095"/>
              <a:gd name="connsiteX2643" fmla="*/ 3928279 w 4421941"/>
              <a:gd name="connsiteY2643" fmla="*/ 484551 h 4876095"/>
              <a:gd name="connsiteX2644" fmla="*/ 3903705 w 4421941"/>
              <a:gd name="connsiteY2644" fmla="*/ 535731 h 4876095"/>
              <a:gd name="connsiteX2645" fmla="*/ 3905304 w 4421941"/>
              <a:gd name="connsiteY2645" fmla="*/ 545739 h 4876095"/>
              <a:gd name="connsiteX2646" fmla="*/ 3882789 w 4421941"/>
              <a:gd name="connsiteY2646" fmla="*/ 591255 h 4876095"/>
              <a:gd name="connsiteX2647" fmla="*/ 3878000 w 4421941"/>
              <a:gd name="connsiteY2647" fmla="*/ 600675 h 4876095"/>
              <a:gd name="connsiteX2648" fmla="*/ 3880725 w 4421941"/>
              <a:gd name="connsiteY2648" fmla="*/ 599246 h 4876095"/>
              <a:gd name="connsiteX2649" fmla="*/ 3884527 w 4421941"/>
              <a:gd name="connsiteY2649" fmla="*/ 595364 h 4876095"/>
              <a:gd name="connsiteX2650" fmla="*/ 3858996 w 4421941"/>
              <a:gd name="connsiteY2650" fmla="*/ 632786 h 4876095"/>
              <a:gd name="connsiteX2651" fmla="*/ 3858643 w 4421941"/>
              <a:gd name="connsiteY2651" fmla="*/ 632871 h 4876095"/>
              <a:gd name="connsiteX2652" fmla="*/ 3858007 w 4421941"/>
              <a:gd name="connsiteY2652" fmla="*/ 633996 h 4876095"/>
              <a:gd name="connsiteX2653" fmla="*/ 3858996 w 4421941"/>
              <a:gd name="connsiteY2653" fmla="*/ 632786 h 4876095"/>
              <a:gd name="connsiteX2654" fmla="*/ 3861612 w 4421941"/>
              <a:gd name="connsiteY2654" fmla="*/ 633162 h 4876095"/>
              <a:gd name="connsiteX2655" fmla="*/ 3854469 w 4421941"/>
              <a:gd name="connsiteY2655" fmla="*/ 644858 h 4876095"/>
              <a:gd name="connsiteX2656" fmla="*/ 3848403 w 4421941"/>
              <a:gd name="connsiteY2656" fmla="*/ 651484 h 4876095"/>
              <a:gd name="connsiteX2657" fmla="*/ 3841802 w 4421941"/>
              <a:gd name="connsiteY2657" fmla="*/ 664993 h 4876095"/>
              <a:gd name="connsiteX2658" fmla="*/ 3841507 w 4421941"/>
              <a:gd name="connsiteY2658" fmla="*/ 673069 h 4876095"/>
              <a:gd name="connsiteX2659" fmla="*/ 3874661 w 4421941"/>
              <a:gd name="connsiteY2659" fmla="*/ 617312 h 4876095"/>
              <a:gd name="connsiteX2660" fmla="*/ 3919635 w 4421941"/>
              <a:gd name="connsiteY2660" fmla="*/ 534063 h 4876095"/>
              <a:gd name="connsiteX2661" fmla="*/ 3938898 w 4421941"/>
              <a:gd name="connsiteY2661" fmla="*/ 451171 h 4876095"/>
              <a:gd name="connsiteX2662" fmla="*/ 3945024 w 4421941"/>
              <a:gd name="connsiteY2662" fmla="*/ 426222 h 4876095"/>
              <a:gd name="connsiteX2663" fmla="*/ 3949438 w 4421941"/>
              <a:gd name="connsiteY2663" fmla="*/ 424140 h 4876095"/>
              <a:gd name="connsiteX2664" fmla="*/ 3957384 w 4421941"/>
              <a:gd name="connsiteY2664" fmla="*/ 422732 h 4876095"/>
              <a:gd name="connsiteX2665" fmla="*/ 3947594 w 4421941"/>
              <a:gd name="connsiteY2665" fmla="*/ 470900 h 4876095"/>
              <a:gd name="connsiteX2666" fmla="*/ 3945847 w 4421941"/>
              <a:gd name="connsiteY2666" fmla="*/ 485544 h 4876095"/>
              <a:gd name="connsiteX2667" fmla="*/ 3953690 w 4421941"/>
              <a:gd name="connsiteY2667" fmla="*/ 471028 h 4876095"/>
              <a:gd name="connsiteX2668" fmla="*/ 3963467 w 4421941"/>
              <a:gd name="connsiteY2668" fmla="*/ 450524 h 4876095"/>
              <a:gd name="connsiteX2669" fmla="*/ 3967822 w 4421941"/>
              <a:gd name="connsiteY2669" fmla="*/ 431003 h 4876095"/>
              <a:gd name="connsiteX2670" fmla="*/ 3972372 w 4421941"/>
              <a:gd name="connsiteY2670" fmla="*/ 431848 h 4876095"/>
              <a:gd name="connsiteX2671" fmla="*/ 3990247 w 4421941"/>
              <a:gd name="connsiteY2671" fmla="*/ 394360 h 4876095"/>
              <a:gd name="connsiteX2672" fmla="*/ 3994894 w 4421941"/>
              <a:gd name="connsiteY2672" fmla="*/ 390582 h 4876095"/>
              <a:gd name="connsiteX2673" fmla="*/ 4005233 w 4421941"/>
              <a:gd name="connsiteY2673" fmla="*/ 381092 h 4876095"/>
              <a:gd name="connsiteX2674" fmla="*/ 3995345 w 4421941"/>
              <a:gd name="connsiteY2674" fmla="*/ 406025 h 4876095"/>
              <a:gd name="connsiteX2675" fmla="*/ 3985935 w 4421941"/>
              <a:gd name="connsiteY2675" fmla="*/ 425767 h 4876095"/>
              <a:gd name="connsiteX2676" fmla="*/ 3995345 w 4421941"/>
              <a:gd name="connsiteY2676" fmla="*/ 406025 h 4876095"/>
              <a:gd name="connsiteX2677" fmla="*/ 4008348 w 4421941"/>
              <a:gd name="connsiteY2677" fmla="*/ 383623 h 4876095"/>
              <a:gd name="connsiteX2678" fmla="*/ 4013027 w 4421941"/>
              <a:gd name="connsiteY2678" fmla="*/ 387806 h 4876095"/>
              <a:gd name="connsiteX2679" fmla="*/ 4009155 w 4421941"/>
              <a:gd name="connsiteY2679" fmla="*/ 389486 h 4876095"/>
              <a:gd name="connsiteX2680" fmla="*/ 4013027 w 4421941"/>
              <a:gd name="connsiteY2680" fmla="*/ 387806 h 4876095"/>
              <a:gd name="connsiteX2681" fmla="*/ 4019177 w 4421941"/>
              <a:gd name="connsiteY2681" fmla="*/ 381248 h 4876095"/>
              <a:gd name="connsiteX2682" fmla="*/ 4009216 w 4421941"/>
              <a:gd name="connsiteY2682" fmla="*/ 404404 h 4876095"/>
              <a:gd name="connsiteX2683" fmla="*/ 4005030 w 4421941"/>
              <a:gd name="connsiteY2683" fmla="*/ 411049 h 4876095"/>
              <a:gd name="connsiteX2684" fmla="*/ 4002316 w 4421941"/>
              <a:gd name="connsiteY2684" fmla="*/ 413693 h 4876095"/>
              <a:gd name="connsiteX2685" fmla="*/ 4004924 w 4421941"/>
              <a:gd name="connsiteY2685" fmla="*/ 414380 h 4876095"/>
              <a:gd name="connsiteX2686" fmla="*/ 3991595 w 4421941"/>
              <a:gd name="connsiteY2686" fmla="*/ 445359 h 4876095"/>
              <a:gd name="connsiteX2687" fmla="*/ 3985065 w 4421941"/>
              <a:gd name="connsiteY2687" fmla="*/ 453059 h 4876095"/>
              <a:gd name="connsiteX2688" fmla="*/ 3971189 w 4421941"/>
              <a:gd name="connsiteY2688" fmla="*/ 468109 h 4876095"/>
              <a:gd name="connsiteX2689" fmla="*/ 3969514 w 4421941"/>
              <a:gd name="connsiteY2689" fmla="*/ 476331 h 4876095"/>
              <a:gd name="connsiteX2690" fmla="*/ 3971024 w 4421941"/>
              <a:gd name="connsiteY2690" fmla="*/ 474639 h 4876095"/>
              <a:gd name="connsiteX2691" fmla="*/ 3986026 w 4421941"/>
              <a:gd name="connsiteY2691" fmla="*/ 457720 h 4876095"/>
              <a:gd name="connsiteX2692" fmla="*/ 3986429 w 4421941"/>
              <a:gd name="connsiteY2692" fmla="*/ 457367 h 4876095"/>
              <a:gd name="connsiteX2693" fmla="*/ 3982795 w 4421941"/>
              <a:gd name="connsiteY2693" fmla="*/ 465812 h 4876095"/>
              <a:gd name="connsiteX2694" fmla="*/ 3966312 w 4421941"/>
              <a:gd name="connsiteY2694" fmla="*/ 502211 h 4876095"/>
              <a:gd name="connsiteX2695" fmla="*/ 3963007 w 4421941"/>
              <a:gd name="connsiteY2695" fmla="*/ 508293 h 4876095"/>
              <a:gd name="connsiteX2696" fmla="*/ 3946694 w 4421941"/>
              <a:gd name="connsiteY2696" fmla="*/ 588411 h 4876095"/>
              <a:gd name="connsiteX2697" fmla="*/ 3948923 w 4421941"/>
              <a:gd name="connsiteY2697" fmla="*/ 584911 h 4876095"/>
              <a:gd name="connsiteX2698" fmla="*/ 3944406 w 4421941"/>
              <a:gd name="connsiteY2698" fmla="*/ 611560 h 4876095"/>
              <a:gd name="connsiteX2699" fmla="*/ 3951649 w 4421941"/>
              <a:gd name="connsiteY2699" fmla="*/ 605157 h 4876095"/>
              <a:gd name="connsiteX2700" fmla="*/ 3945884 w 4421941"/>
              <a:gd name="connsiteY2700" fmla="*/ 622951 h 4876095"/>
              <a:gd name="connsiteX2701" fmla="*/ 3936280 w 4421941"/>
              <a:gd name="connsiteY2701" fmla="*/ 639558 h 4876095"/>
              <a:gd name="connsiteX2702" fmla="*/ 3929374 w 4421941"/>
              <a:gd name="connsiteY2702" fmla="*/ 673473 h 4876095"/>
              <a:gd name="connsiteX2703" fmla="*/ 3925598 w 4421941"/>
              <a:gd name="connsiteY2703" fmla="*/ 695336 h 4876095"/>
              <a:gd name="connsiteX2704" fmla="*/ 3936525 w 4421941"/>
              <a:gd name="connsiteY2704" fmla="*/ 674057 h 4876095"/>
              <a:gd name="connsiteX2705" fmla="*/ 3948080 w 4421941"/>
              <a:gd name="connsiteY2705" fmla="*/ 657004 h 4876095"/>
              <a:gd name="connsiteX2706" fmla="*/ 4003367 w 4421941"/>
              <a:gd name="connsiteY2706" fmla="*/ 570858 h 4876095"/>
              <a:gd name="connsiteX2707" fmla="*/ 3958393 w 4421941"/>
              <a:gd name="connsiteY2707" fmla="*/ 658707 h 4876095"/>
              <a:gd name="connsiteX2708" fmla="*/ 3939436 w 4421941"/>
              <a:gd name="connsiteY2708" fmla="*/ 701914 h 4876095"/>
              <a:gd name="connsiteX2709" fmla="*/ 3940899 w 4421941"/>
              <a:gd name="connsiteY2709" fmla="*/ 715649 h 4876095"/>
              <a:gd name="connsiteX2710" fmla="*/ 3916466 w 4421941"/>
              <a:gd name="connsiteY2710" fmla="*/ 755285 h 4876095"/>
              <a:gd name="connsiteX2711" fmla="*/ 3926484 w 4421941"/>
              <a:gd name="connsiteY2711" fmla="*/ 765063 h 4876095"/>
              <a:gd name="connsiteX2712" fmla="*/ 3911608 w 4421941"/>
              <a:gd name="connsiteY2712" fmla="*/ 790537 h 4876095"/>
              <a:gd name="connsiteX2713" fmla="*/ 3908227 w 4421941"/>
              <a:gd name="connsiteY2713" fmla="*/ 795903 h 4876095"/>
              <a:gd name="connsiteX2714" fmla="*/ 3905384 w 4421941"/>
              <a:gd name="connsiteY2714" fmla="*/ 812367 h 4876095"/>
              <a:gd name="connsiteX2715" fmla="*/ 3908909 w 4421941"/>
              <a:gd name="connsiteY2715" fmla="*/ 808251 h 4876095"/>
              <a:gd name="connsiteX2716" fmla="*/ 3926345 w 4421941"/>
              <a:gd name="connsiteY2716" fmla="*/ 776607 h 4876095"/>
              <a:gd name="connsiteX2717" fmla="*/ 3941172 w 4421941"/>
              <a:gd name="connsiteY2717" fmla="*/ 757617 h 4876095"/>
              <a:gd name="connsiteX2718" fmla="*/ 3943639 w 4421941"/>
              <a:gd name="connsiteY2718" fmla="*/ 743487 h 4876095"/>
              <a:gd name="connsiteX2719" fmla="*/ 3950080 w 4421941"/>
              <a:gd name="connsiteY2719" fmla="*/ 723019 h 4876095"/>
              <a:gd name="connsiteX2720" fmla="*/ 3966861 w 4421941"/>
              <a:gd name="connsiteY2720" fmla="*/ 711189 h 4876095"/>
              <a:gd name="connsiteX2721" fmla="*/ 3968448 w 4421941"/>
              <a:gd name="connsiteY2721" fmla="*/ 705514 h 4876095"/>
              <a:gd name="connsiteX2722" fmla="*/ 3968599 w 4421941"/>
              <a:gd name="connsiteY2722" fmla="*/ 699452 h 4876095"/>
              <a:gd name="connsiteX2723" fmla="*/ 3970985 w 4421941"/>
              <a:gd name="connsiteY2723" fmla="*/ 692435 h 4876095"/>
              <a:gd name="connsiteX2724" fmla="*/ 3972541 w 4421941"/>
              <a:gd name="connsiteY2724" fmla="*/ 691977 h 4876095"/>
              <a:gd name="connsiteX2725" fmla="*/ 3972407 w 4421941"/>
              <a:gd name="connsiteY2725" fmla="*/ 688255 h 4876095"/>
              <a:gd name="connsiteX2726" fmla="*/ 3970985 w 4421941"/>
              <a:gd name="connsiteY2726" fmla="*/ 692435 h 4876095"/>
              <a:gd name="connsiteX2727" fmla="*/ 3968757 w 4421941"/>
              <a:gd name="connsiteY2727" fmla="*/ 693090 h 4876095"/>
              <a:gd name="connsiteX2728" fmla="*/ 3982569 w 4421941"/>
              <a:gd name="connsiteY2728" fmla="*/ 669602 h 4876095"/>
              <a:gd name="connsiteX2729" fmla="*/ 3967908 w 4421941"/>
              <a:gd name="connsiteY2729" fmla="*/ 737367 h 4876095"/>
              <a:gd name="connsiteX2730" fmla="*/ 3965760 w 4421941"/>
              <a:gd name="connsiteY2730" fmla="*/ 755748 h 4876095"/>
              <a:gd name="connsiteX2731" fmla="*/ 3972422 w 4421941"/>
              <a:gd name="connsiteY2731" fmla="*/ 750901 h 4876095"/>
              <a:gd name="connsiteX2732" fmla="*/ 3970182 w 4421941"/>
              <a:gd name="connsiteY2732" fmla="*/ 757314 h 4876095"/>
              <a:gd name="connsiteX2733" fmla="*/ 3964312 w 4421941"/>
              <a:gd name="connsiteY2733" fmla="*/ 768147 h 4876095"/>
              <a:gd name="connsiteX2734" fmla="*/ 3964176 w 4421941"/>
              <a:gd name="connsiteY2734" fmla="*/ 769306 h 4876095"/>
              <a:gd name="connsiteX2735" fmla="*/ 3968427 w 4421941"/>
              <a:gd name="connsiteY2735" fmla="*/ 779696 h 4876095"/>
              <a:gd name="connsiteX2736" fmla="*/ 3971857 w 4421941"/>
              <a:gd name="connsiteY2736" fmla="*/ 788077 h 4876095"/>
              <a:gd name="connsiteX2737" fmla="*/ 3973130 w 4421941"/>
              <a:gd name="connsiteY2737" fmla="*/ 786044 h 4876095"/>
              <a:gd name="connsiteX2738" fmla="*/ 3989050 w 4421941"/>
              <a:gd name="connsiteY2738" fmla="*/ 768396 h 4876095"/>
              <a:gd name="connsiteX2739" fmla="*/ 4012616 w 4421941"/>
              <a:gd name="connsiteY2739" fmla="*/ 746476 h 4876095"/>
              <a:gd name="connsiteX2740" fmla="*/ 3988636 w 4421941"/>
              <a:gd name="connsiteY2740" fmla="*/ 777383 h 4876095"/>
              <a:gd name="connsiteX2741" fmla="*/ 3972421 w 4421941"/>
              <a:gd name="connsiteY2741" fmla="*/ 796105 h 4876095"/>
              <a:gd name="connsiteX2742" fmla="*/ 3972072 w 4421941"/>
              <a:gd name="connsiteY2742" fmla="*/ 804254 h 4876095"/>
              <a:gd name="connsiteX2743" fmla="*/ 4033683 w 4421941"/>
              <a:gd name="connsiteY2743" fmla="*/ 735899 h 4876095"/>
              <a:gd name="connsiteX2744" fmla="*/ 4032014 w 4421941"/>
              <a:gd name="connsiteY2744" fmla="*/ 739098 h 4876095"/>
              <a:gd name="connsiteX2745" fmla="*/ 4020730 w 4421941"/>
              <a:gd name="connsiteY2745" fmla="*/ 764101 h 4876095"/>
              <a:gd name="connsiteX2746" fmla="*/ 4018426 w 4421941"/>
              <a:gd name="connsiteY2746" fmla="*/ 781165 h 4876095"/>
              <a:gd name="connsiteX2747" fmla="*/ 4023642 w 4421941"/>
              <a:gd name="connsiteY2747" fmla="*/ 776555 h 4876095"/>
              <a:gd name="connsiteX2748" fmla="*/ 4024865 w 4421941"/>
              <a:gd name="connsiteY2748" fmla="*/ 776690 h 4876095"/>
              <a:gd name="connsiteX2749" fmla="*/ 4039108 w 4421941"/>
              <a:gd name="connsiteY2749" fmla="*/ 712318 h 4876095"/>
              <a:gd name="connsiteX2750" fmla="*/ 4043160 w 4421941"/>
              <a:gd name="connsiteY2750" fmla="*/ 693041 h 4876095"/>
              <a:gd name="connsiteX2751" fmla="*/ 4037101 w 4421941"/>
              <a:gd name="connsiteY2751" fmla="*/ 700061 h 4876095"/>
              <a:gd name="connsiteX2752" fmla="*/ 4042532 w 4421941"/>
              <a:gd name="connsiteY2752" fmla="*/ 688922 h 4876095"/>
              <a:gd name="connsiteX2753" fmla="*/ 4044731 w 4421941"/>
              <a:gd name="connsiteY2753" fmla="*/ 685565 h 4876095"/>
              <a:gd name="connsiteX2754" fmla="*/ 4060500 w 4421941"/>
              <a:gd name="connsiteY2754" fmla="*/ 610563 h 4876095"/>
              <a:gd name="connsiteX2755" fmla="*/ 4076768 w 4421941"/>
              <a:gd name="connsiteY2755" fmla="*/ 535633 h 4876095"/>
              <a:gd name="connsiteX2756" fmla="*/ 4082221 w 4421941"/>
              <a:gd name="connsiteY2756" fmla="*/ 540036 h 4876095"/>
              <a:gd name="connsiteX2757" fmla="*/ 4083736 w 4421941"/>
              <a:gd name="connsiteY2757" fmla="*/ 541428 h 4876095"/>
              <a:gd name="connsiteX2758" fmla="*/ 4062274 w 4421941"/>
              <a:gd name="connsiteY2758" fmla="*/ 658799 h 4876095"/>
              <a:gd name="connsiteX2759" fmla="*/ 4074148 w 4421941"/>
              <a:gd name="connsiteY2759" fmla="*/ 640684 h 4876095"/>
              <a:gd name="connsiteX2760" fmla="*/ 4087583 w 4421941"/>
              <a:gd name="connsiteY2760" fmla="*/ 615789 h 4876095"/>
              <a:gd name="connsiteX2761" fmla="*/ 4087749 w 4421941"/>
              <a:gd name="connsiteY2761" fmla="*/ 616455 h 4876095"/>
              <a:gd name="connsiteX2762" fmla="*/ 4098989 w 4421941"/>
              <a:gd name="connsiteY2762" fmla="*/ 606186 h 4876095"/>
              <a:gd name="connsiteX2763" fmla="*/ 4103120 w 4421941"/>
              <a:gd name="connsiteY2763" fmla="*/ 602273 h 4876095"/>
              <a:gd name="connsiteX2764" fmla="*/ 4099226 w 4421941"/>
              <a:gd name="connsiteY2764" fmla="*/ 610324 h 4876095"/>
              <a:gd name="connsiteX2765" fmla="*/ 4072236 w 4421941"/>
              <a:gd name="connsiteY2765" fmla="*/ 662034 h 4876095"/>
              <a:gd name="connsiteX2766" fmla="*/ 4058661 w 4421941"/>
              <a:gd name="connsiteY2766" fmla="*/ 675452 h 4876095"/>
              <a:gd name="connsiteX2767" fmla="*/ 4055862 w 4421941"/>
              <a:gd name="connsiteY2767" fmla="*/ 687923 h 4876095"/>
              <a:gd name="connsiteX2768" fmla="*/ 4040658 w 4421941"/>
              <a:gd name="connsiteY2768" fmla="*/ 775405 h 4876095"/>
              <a:gd name="connsiteX2769" fmla="*/ 4041272 w 4421941"/>
              <a:gd name="connsiteY2769" fmla="*/ 775936 h 4876095"/>
              <a:gd name="connsiteX2770" fmla="*/ 4041328 w 4421941"/>
              <a:gd name="connsiteY2770" fmla="*/ 775949 h 4876095"/>
              <a:gd name="connsiteX2771" fmla="*/ 4041322 w 4421941"/>
              <a:gd name="connsiteY2771" fmla="*/ 775980 h 4876095"/>
              <a:gd name="connsiteX2772" fmla="*/ 4049650 w 4421941"/>
              <a:gd name="connsiteY2772" fmla="*/ 783200 h 4876095"/>
              <a:gd name="connsiteX2773" fmla="*/ 4063211 w 4421941"/>
              <a:gd name="connsiteY2773" fmla="*/ 794036 h 4876095"/>
              <a:gd name="connsiteX2774" fmla="*/ 4064021 w 4421941"/>
              <a:gd name="connsiteY2774" fmla="*/ 797015 h 4876095"/>
              <a:gd name="connsiteX2775" fmla="*/ 4092068 w 4421941"/>
              <a:gd name="connsiteY2775" fmla="*/ 767201 h 4876095"/>
              <a:gd name="connsiteX2776" fmla="*/ 4095921 w 4421941"/>
              <a:gd name="connsiteY2776" fmla="*/ 762739 h 4876095"/>
              <a:gd name="connsiteX2777" fmla="*/ 4087925 w 4421941"/>
              <a:gd name="connsiteY2777" fmla="*/ 781108 h 4876095"/>
              <a:gd name="connsiteX2778" fmla="*/ 4074590 w 4421941"/>
              <a:gd name="connsiteY2778" fmla="*/ 809663 h 4876095"/>
              <a:gd name="connsiteX2779" fmla="*/ 4060436 w 4421941"/>
              <a:gd name="connsiteY2779" fmla="*/ 839544 h 4876095"/>
              <a:gd name="connsiteX2780" fmla="*/ 4058869 w 4421941"/>
              <a:gd name="connsiteY2780" fmla="*/ 847418 h 4876095"/>
              <a:gd name="connsiteX2781" fmla="*/ 4058956 w 4421941"/>
              <a:gd name="connsiteY2781" fmla="*/ 849834 h 4876095"/>
              <a:gd name="connsiteX2782" fmla="*/ 4064480 w 4421941"/>
              <a:gd name="connsiteY2782" fmla="*/ 843772 h 4876095"/>
              <a:gd name="connsiteX2783" fmla="*/ 4079529 w 4421941"/>
              <a:gd name="connsiteY2783" fmla="*/ 820324 h 4876095"/>
              <a:gd name="connsiteX2784" fmla="*/ 4097630 w 4421941"/>
              <a:gd name="connsiteY2784" fmla="*/ 792901 h 4876095"/>
              <a:gd name="connsiteX2785" fmla="*/ 4086071 w 4421941"/>
              <a:gd name="connsiteY2785" fmla="*/ 833176 h 4876095"/>
              <a:gd name="connsiteX2786" fmla="*/ 4083637 w 4421941"/>
              <a:gd name="connsiteY2786" fmla="*/ 846149 h 4876095"/>
              <a:gd name="connsiteX2787" fmla="*/ 4093024 w 4421941"/>
              <a:gd name="connsiteY2787" fmla="*/ 827030 h 4876095"/>
              <a:gd name="connsiteX2788" fmla="*/ 4098839 w 4421941"/>
              <a:gd name="connsiteY2788" fmla="*/ 830069 h 4876095"/>
              <a:gd name="connsiteX2789" fmla="*/ 4098970 w 4421941"/>
              <a:gd name="connsiteY2789" fmla="*/ 829913 h 4876095"/>
              <a:gd name="connsiteX2790" fmla="*/ 4099110 w 4421941"/>
              <a:gd name="connsiteY2790" fmla="*/ 830211 h 4876095"/>
              <a:gd name="connsiteX2791" fmla="*/ 4100075 w 4421941"/>
              <a:gd name="connsiteY2791" fmla="*/ 830715 h 4876095"/>
              <a:gd name="connsiteX2792" fmla="*/ 4103202 w 4421941"/>
              <a:gd name="connsiteY2792" fmla="*/ 832460 h 4876095"/>
              <a:gd name="connsiteX2793" fmla="*/ 4123733 w 4421941"/>
              <a:gd name="connsiteY2793" fmla="*/ 799883 h 4876095"/>
              <a:gd name="connsiteX2794" fmla="*/ 4125065 w 4421941"/>
              <a:gd name="connsiteY2794" fmla="*/ 809525 h 4876095"/>
              <a:gd name="connsiteX2795" fmla="*/ 4119265 w 4421941"/>
              <a:gd name="connsiteY2795" fmla="*/ 822466 h 4876095"/>
              <a:gd name="connsiteX2796" fmla="*/ 4129579 w 4421941"/>
              <a:gd name="connsiteY2796" fmla="*/ 824169 h 4876095"/>
              <a:gd name="connsiteX2797" fmla="*/ 4125930 w 4421941"/>
              <a:gd name="connsiteY2797" fmla="*/ 828842 h 4876095"/>
              <a:gd name="connsiteX2798" fmla="*/ 4119255 w 4421941"/>
              <a:gd name="connsiteY2798" fmla="*/ 840530 h 4876095"/>
              <a:gd name="connsiteX2799" fmla="*/ 4118899 w 4421941"/>
              <a:gd name="connsiteY2799" fmla="*/ 840927 h 4876095"/>
              <a:gd name="connsiteX2800" fmla="*/ 4099634 w 4421941"/>
              <a:gd name="connsiteY2800" fmla="*/ 862579 h 4876095"/>
              <a:gd name="connsiteX2801" fmla="*/ 4099341 w 4421941"/>
              <a:gd name="connsiteY2801" fmla="*/ 866134 h 4876095"/>
              <a:gd name="connsiteX2802" fmla="*/ 4096247 w 4421941"/>
              <a:gd name="connsiteY2802" fmla="*/ 880401 h 4876095"/>
              <a:gd name="connsiteX2803" fmla="*/ 4135673 w 4421941"/>
              <a:gd name="connsiteY2803" fmla="*/ 837467 h 4876095"/>
              <a:gd name="connsiteX2804" fmla="*/ 4136156 w 4421941"/>
              <a:gd name="connsiteY2804" fmla="*/ 836995 h 4876095"/>
              <a:gd name="connsiteX2805" fmla="*/ 4136509 w 4421941"/>
              <a:gd name="connsiteY2805" fmla="*/ 835531 h 4876095"/>
              <a:gd name="connsiteX2806" fmla="*/ 4139632 w 4421941"/>
              <a:gd name="connsiteY2806" fmla="*/ 821083 h 4876095"/>
              <a:gd name="connsiteX2807" fmla="*/ 4140678 w 4421941"/>
              <a:gd name="connsiteY2807" fmla="*/ 816695 h 4876095"/>
              <a:gd name="connsiteX2808" fmla="*/ 4131103 w 4421941"/>
              <a:gd name="connsiteY2808" fmla="*/ 827348 h 4876095"/>
              <a:gd name="connsiteX2809" fmla="*/ 4131448 w 4421941"/>
              <a:gd name="connsiteY2809" fmla="*/ 826725 h 4876095"/>
              <a:gd name="connsiteX2810" fmla="*/ 4140171 w 4421941"/>
              <a:gd name="connsiteY2810" fmla="*/ 811300 h 4876095"/>
              <a:gd name="connsiteX2811" fmla="*/ 4142962 w 4421941"/>
              <a:gd name="connsiteY2811" fmla="*/ 807110 h 4876095"/>
              <a:gd name="connsiteX2812" fmla="*/ 4143732 w 4421941"/>
              <a:gd name="connsiteY2812" fmla="*/ 803881 h 4876095"/>
              <a:gd name="connsiteX2813" fmla="*/ 4148270 w 4421941"/>
              <a:gd name="connsiteY2813" fmla="*/ 793455 h 4876095"/>
              <a:gd name="connsiteX2814" fmla="*/ 4148563 w 4421941"/>
              <a:gd name="connsiteY2814" fmla="*/ 798705 h 4876095"/>
              <a:gd name="connsiteX2815" fmla="*/ 4152058 w 4421941"/>
              <a:gd name="connsiteY2815" fmla="*/ 793459 h 4876095"/>
              <a:gd name="connsiteX2816" fmla="*/ 4155141 w 4421941"/>
              <a:gd name="connsiteY2816" fmla="*/ 790017 h 4876095"/>
              <a:gd name="connsiteX2817" fmla="*/ 4157219 w 4421941"/>
              <a:gd name="connsiteY2817" fmla="*/ 788915 h 4876095"/>
              <a:gd name="connsiteX2818" fmla="*/ 4157326 w 4421941"/>
              <a:gd name="connsiteY2818" fmla="*/ 793311 h 4876095"/>
              <a:gd name="connsiteX2819" fmla="*/ 4154581 w 4421941"/>
              <a:gd name="connsiteY2819" fmla="*/ 801226 h 4876095"/>
              <a:gd name="connsiteX2820" fmla="*/ 4146631 w 4421941"/>
              <a:gd name="connsiteY2820" fmla="*/ 810072 h 4876095"/>
              <a:gd name="connsiteX2821" fmla="*/ 4141632 w 4421941"/>
              <a:gd name="connsiteY2821" fmla="*/ 839248 h 4876095"/>
              <a:gd name="connsiteX2822" fmla="*/ 4145730 w 4421941"/>
              <a:gd name="connsiteY2822" fmla="*/ 831081 h 4876095"/>
              <a:gd name="connsiteX2823" fmla="*/ 4148856 w 4421941"/>
              <a:gd name="connsiteY2823" fmla="*/ 824587 h 4876095"/>
              <a:gd name="connsiteX2824" fmla="*/ 4153574 w 4421941"/>
              <a:gd name="connsiteY2824" fmla="*/ 819979 h 4876095"/>
              <a:gd name="connsiteX2825" fmla="*/ 4160586 w 4421941"/>
              <a:gd name="connsiteY2825" fmla="*/ 819004 h 4876095"/>
              <a:gd name="connsiteX2826" fmla="*/ 4144028 w 4421941"/>
              <a:gd name="connsiteY2826" fmla="*/ 837237 h 4876095"/>
              <a:gd name="connsiteX2827" fmla="*/ 4141586 w 4421941"/>
              <a:gd name="connsiteY2827" fmla="*/ 839513 h 4876095"/>
              <a:gd name="connsiteX2828" fmla="*/ 4136586 w 4421941"/>
              <a:gd name="connsiteY2828" fmla="*/ 868698 h 4876095"/>
              <a:gd name="connsiteX2829" fmla="*/ 4150023 w 4421941"/>
              <a:gd name="connsiteY2829" fmla="*/ 855022 h 4876095"/>
              <a:gd name="connsiteX2830" fmla="*/ 4136193 w 4421941"/>
              <a:gd name="connsiteY2830" fmla="*/ 870992 h 4876095"/>
              <a:gd name="connsiteX2831" fmla="*/ 4133978 w 4421941"/>
              <a:gd name="connsiteY2831" fmla="*/ 883916 h 4876095"/>
              <a:gd name="connsiteX2832" fmla="*/ 4133255 w 4421941"/>
              <a:gd name="connsiteY2832" fmla="*/ 888013 h 4876095"/>
              <a:gd name="connsiteX2833" fmla="*/ 4156621 w 4421941"/>
              <a:gd name="connsiteY2833" fmla="*/ 865326 h 4876095"/>
              <a:gd name="connsiteX2834" fmla="*/ 4132007 w 4421941"/>
              <a:gd name="connsiteY2834" fmla="*/ 895104 h 4876095"/>
              <a:gd name="connsiteX2835" fmla="*/ 4130907 w 4421941"/>
              <a:gd name="connsiteY2835" fmla="*/ 901346 h 4876095"/>
              <a:gd name="connsiteX2836" fmla="*/ 4138012 w 4421941"/>
              <a:gd name="connsiteY2836" fmla="*/ 900838 h 4876095"/>
              <a:gd name="connsiteX2837" fmla="*/ 4138729 w 4421941"/>
              <a:gd name="connsiteY2837" fmla="*/ 900803 h 4876095"/>
              <a:gd name="connsiteX2838" fmla="*/ 4152128 w 4421941"/>
              <a:gd name="connsiteY2838" fmla="*/ 885966 h 4876095"/>
              <a:gd name="connsiteX2839" fmla="*/ 4156699 w 4421941"/>
              <a:gd name="connsiteY2839" fmla="*/ 881276 h 4876095"/>
              <a:gd name="connsiteX2840" fmla="*/ 4160310 w 4421941"/>
              <a:gd name="connsiteY2840" fmla="*/ 863662 h 4876095"/>
              <a:gd name="connsiteX2841" fmla="*/ 4160195 w 4421941"/>
              <a:gd name="connsiteY2841" fmla="*/ 863773 h 4876095"/>
              <a:gd name="connsiteX2842" fmla="*/ 4160798 w 4421941"/>
              <a:gd name="connsiteY2842" fmla="*/ 859653 h 4876095"/>
              <a:gd name="connsiteX2843" fmla="*/ 4160960 w 4421941"/>
              <a:gd name="connsiteY2843" fmla="*/ 860082 h 4876095"/>
              <a:gd name="connsiteX2844" fmla="*/ 4161077 w 4421941"/>
              <a:gd name="connsiteY2844" fmla="*/ 859921 h 4876095"/>
              <a:gd name="connsiteX2845" fmla="*/ 4208440 w 4421941"/>
              <a:gd name="connsiteY2845" fmla="*/ 628876 h 4876095"/>
              <a:gd name="connsiteX2846" fmla="*/ 4208640 w 4421941"/>
              <a:gd name="connsiteY2846" fmla="*/ 627926 h 4876095"/>
              <a:gd name="connsiteX2847" fmla="*/ 4208666 w 4421941"/>
              <a:gd name="connsiteY2847" fmla="*/ 628007 h 4876095"/>
              <a:gd name="connsiteX2848" fmla="*/ 4204863 w 4421941"/>
              <a:gd name="connsiteY2848" fmla="*/ 731189 h 4876095"/>
              <a:gd name="connsiteX2849" fmla="*/ 4180643 w 4421941"/>
              <a:gd name="connsiteY2849" fmla="*/ 856724 h 4876095"/>
              <a:gd name="connsiteX2850" fmla="*/ 4194756 w 4421941"/>
              <a:gd name="connsiteY2850" fmla="*/ 844820 h 4876095"/>
              <a:gd name="connsiteX2851" fmla="*/ 4208380 w 4421941"/>
              <a:gd name="connsiteY2851" fmla="*/ 837757 h 4876095"/>
              <a:gd name="connsiteX2852" fmla="*/ 4221815 w 4421941"/>
              <a:gd name="connsiteY2852" fmla="*/ 823852 h 4876095"/>
              <a:gd name="connsiteX2853" fmla="*/ 4233136 w 4421941"/>
              <a:gd name="connsiteY2853" fmla="*/ 818939 h 4876095"/>
              <a:gd name="connsiteX2854" fmla="*/ 4186424 w 4421941"/>
              <a:gd name="connsiteY2854" fmla="*/ 873623 h 4876095"/>
              <a:gd name="connsiteX2855" fmla="*/ 4173301 w 4421941"/>
              <a:gd name="connsiteY2855" fmla="*/ 888678 h 4876095"/>
              <a:gd name="connsiteX2856" fmla="*/ 4170848 w 4421941"/>
              <a:gd name="connsiteY2856" fmla="*/ 899199 h 4876095"/>
              <a:gd name="connsiteX2857" fmla="*/ 4174463 w 4421941"/>
              <a:gd name="connsiteY2857" fmla="*/ 899019 h 4876095"/>
              <a:gd name="connsiteX2858" fmla="*/ 4181142 w 4421941"/>
              <a:gd name="connsiteY2858" fmla="*/ 891633 h 4876095"/>
              <a:gd name="connsiteX2859" fmla="*/ 4206680 w 4421941"/>
              <a:gd name="connsiteY2859" fmla="*/ 864829 h 4876095"/>
              <a:gd name="connsiteX2860" fmla="*/ 4215989 w 4421941"/>
              <a:gd name="connsiteY2860" fmla="*/ 865884 h 4876095"/>
              <a:gd name="connsiteX2861" fmla="*/ 4224293 w 4421941"/>
              <a:gd name="connsiteY2861" fmla="*/ 859731 h 4876095"/>
              <a:gd name="connsiteX2862" fmla="*/ 4216678 w 4421941"/>
              <a:gd name="connsiteY2862" fmla="*/ 873178 h 4876095"/>
              <a:gd name="connsiteX2863" fmla="*/ 4199172 w 4421941"/>
              <a:gd name="connsiteY2863" fmla="*/ 896600 h 4876095"/>
              <a:gd name="connsiteX2864" fmla="*/ 4200867 w 4421941"/>
              <a:gd name="connsiteY2864" fmla="*/ 896078 h 4876095"/>
              <a:gd name="connsiteX2865" fmla="*/ 4202208 w 4421941"/>
              <a:gd name="connsiteY2865" fmla="*/ 896166 h 4876095"/>
              <a:gd name="connsiteX2866" fmla="*/ 4202634 w 4421941"/>
              <a:gd name="connsiteY2866" fmla="*/ 895469 h 4876095"/>
              <a:gd name="connsiteX2867" fmla="*/ 4202447 w 4421941"/>
              <a:gd name="connsiteY2867" fmla="*/ 896181 h 4876095"/>
              <a:gd name="connsiteX2868" fmla="*/ 4209062 w 4421941"/>
              <a:gd name="connsiteY2868" fmla="*/ 896613 h 4876095"/>
              <a:gd name="connsiteX2869" fmla="*/ 4202158 w 4421941"/>
              <a:gd name="connsiteY2869" fmla="*/ 897282 h 4876095"/>
              <a:gd name="connsiteX2870" fmla="*/ 4202067 w 4421941"/>
              <a:gd name="connsiteY2870" fmla="*/ 897627 h 4876095"/>
              <a:gd name="connsiteX2871" fmla="*/ 4201377 w 4421941"/>
              <a:gd name="connsiteY2871" fmla="*/ 897527 h 4876095"/>
              <a:gd name="connsiteX2872" fmla="*/ 4201487 w 4421941"/>
              <a:gd name="connsiteY2872" fmla="*/ 897346 h 4876095"/>
              <a:gd name="connsiteX2873" fmla="*/ 4200670 w 4421941"/>
              <a:gd name="connsiteY2873" fmla="*/ 897426 h 4876095"/>
              <a:gd name="connsiteX2874" fmla="*/ 4201377 w 4421941"/>
              <a:gd name="connsiteY2874" fmla="*/ 897527 h 4876095"/>
              <a:gd name="connsiteX2875" fmla="*/ 4197420 w 4421941"/>
              <a:gd name="connsiteY2875" fmla="*/ 904007 h 4876095"/>
              <a:gd name="connsiteX2876" fmla="*/ 4202686 w 4421941"/>
              <a:gd name="connsiteY2876" fmla="*/ 903567 h 4876095"/>
              <a:gd name="connsiteX2877" fmla="*/ 4274723 w 4421941"/>
              <a:gd name="connsiteY2877" fmla="*/ 900588 h 4876095"/>
              <a:gd name="connsiteX2878" fmla="*/ 4206598 w 4421941"/>
              <a:gd name="connsiteY2878" fmla="*/ 908156 h 4876095"/>
              <a:gd name="connsiteX2879" fmla="*/ 4194261 w 4421941"/>
              <a:gd name="connsiteY2879" fmla="*/ 909180 h 4876095"/>
              <a:gd name="connsiteX2880" fmla="*/ 4194234 w 4421941"/>
              <a:gd name="connsiteY2880" fmla="*/ 909225 h 4876095"/>
              <a:gd name="connsiteX2881" fmla="*/ 4191215 w 4421941"/>
              <a:gd name="connsiteY2881" fmla="*/ 912523 h 4876095"/>
              <a:gd name="connsiteX2882" fmla="*/ 4213146 w 4421941"/>
              <a:gd name="connsiteY2882" fmla="*/ 911234 h 4876095"/>
              <a:gd name="connsiteX2883" fmla="*/ 4262043 w 4421941"/>
              <a:gd name="connsiteY2883" fmla="*/ 909481 h 4876095"/>
              <a:gd name="connsiteX2884" fmla="*/ 4255401 w 4421941"/>
              <a:gd name="connsiteY2884" fmla="*/ 911739 h 4876095"/>
              <a:gd name="connsiteX2885" fmla="*/ 4255120 w 4421941"/>
              <a:gd name="connsiteY2885" fmla="*/ 911867 h 4876095"/>
              <a:gd name="connsiteX2886" fmla="*/ 4252974 w 4421941"/>
              <a:gd name="connsiteY2886" fmla="*/ 912094 h 4876095"/>
              <a:gd name="connsiteX2887" fmla="*/ 4218660 w 4421941"/>
              <a:gd name="connsiteY2887" fmla="*/ 914719 h 4876095"/>
              <a:gd name="connsiteX2888" fmla="*/ 4242422 w 4421941"/>
              <a:gd name="connsiteY2888" fmla="*/ 916933 h 4876095"/>
              <a:gd name="connsiteX2889" fmla="*/ 4244871 w 4421941"/>
              <a:gd name="connsiteY2889" fmla="*/ 916695 h 4876095"/>
              <a:gd name="connsiteX2890" fmla="*/ 4243344 w 4421941"/>
              <a:gd name="connsiteY2890" fmla="*/ 919989 h 4876095"/>
              <a:gd name="connsiteX2891" fmla="*/ 4251471 w 4421941"/>
              <a:gd name="connsiteY2891" fmla="*/ 918491 h 4876095"/>
              <a:gd name="connsiteX2892" fmla="*/ 4260951 w 4421941"/>
              <a:gd name="connsiteY2892" fmla="*/ 915476 h 4876095"/>
              <a:gd name="connsiteX2893" fmla="*/ 4267833 w 4421941"/>
              <a:gd name="connsiteY2893" fmla="*/ 915278 h 4876095"/>
              <a:gd name="connsiteX2894" fmla="*/ 4246346 w 4421941"/>
              <a:gd name="connsiteY2894" fmla="*/ 920371 h 4876095"/>
              <a:gd name="connsiteX2895" fmla="*/ 4180127 w 4421941"/>
              <a:gd name="connsiteY2895" fmla="*/ 924636 h 4876095"/>
              <a:gd name="connsiteX2896" fmla="*/ 4177459 w 4421941"/>
              <a:gd name="connsiteY2896" fmla="*/ 927550 h 4876095"/>
              <a:gd name="connsiteX2897" fmla="*/ 4173942 w 4421941"/>
              <a:gd name="connsiteY2897" fmla="*/ 931005 h 4876095"/>
              <a:gd name="connsiteX2898" fmla="*/ 4179368 w 4421941"/>
              <a:gd name="connsiteY2898" fmla="*/ 930652 h 4876095"/>
              <a:gd name="connsiteX2899" fmla="*/ 4219511 w 4421941"/>
              <a:gd name="connsiteY2899" fmla="*/ 927686 h 4876095"/>
              <a:gd name="connsiteX2900" fmla="*/ 4196394 w 4421941"/>
              <a:gd name="connsiteY2900" fmla="*/ 932547 h 4876095"/>
              <a:gd name="connsiteX2901" fmla="*/ 4169694 w 4421941"/>
              <a:gd name="connsiteY2901" fmla="*/ 935179 h 4876095"/>
              <a:gd name="connsiteX2902" fmla="*/ 4160314 w 4421941"/>
              <a:gd name="connsiteY2902" fmla="*/ 944395 h 4876095"/>
              <a:gd name="connsiteX2903" fmla="*/ 4157846 w 4421941"/>
              <a:gd name="connsiteY2903" fmla="*/ 954983 h 4876095"/>
              <a:gd name="connsiteX2904" fmla="*/ 4158470 w 4421941"/>
              <a:gd name="connsiteY2904" fmla="*/ 955125 h 4876095"/>
              <a:gd name="connsiteX2905" fmla="*/ 4157776 w 4421941"/>
              <a:gd name="connsiteY2905" fmla="*/ 955280 h 4876095"/>
              <a:gd name="connsiteX2906" fmla="*/ 4151980 w 4421941"/>
              <a:gd name="connsiteY2906" fmla="*/ 980147 h 4876095"/>
              <a:gd name="connsiteX2907" fmla="*/ 4157233 w 4421941"/>
              <a:gd name="connsiteY2907" fmla="*/ 978221 h 4876095"/>
              <a:gd name="connsiteX2908" fmla="*/ 4171886 w 4421941"/>
              <a:gd name="connsiteY2908" fmla="*/ 976974 h 4876095"/>
              <a:gd name="connsiteX2909" fmla="*/ 4173653 w 4421941"/>
              <a:gd name="connsiteY2909" fmla="*/ 976817 h 4876095"/>
              <a:gd name="connsiteX2910" fmla="*/ 4165836 w 4421941"/>
              <a:gd name="connsiteY2910" fmla="*/ 980227 h 4876095"/>
              <a:gd name="connsiteX2911" fmla="*/ 4150558 w 4421941"/>
              <a:gd name="connsiteY2911" fmla="*/ 986246 h 4876095"/>
              <a:gd name="connsiteX2912" fmla="*/ 4150285 w 4421941"/>
              <a:gd name="connsiteY2912" fmla="*/ 987418 h 4876095"/>
              <a:gd name="connsiteX2913" fmla="*/ 4148368 w 4421941"/>
              <a:gd name="connsiteY2913" fmla="*/ 997391 h 4876095"/>
              <a:gd name="connsiteX2914" fmla="*/ 4159933 w 4421941"/>
              <a:gd name="connsiteY2914" fmla="*/ 997676 h 4876095"/>
              <a:gd name="connsiteX2915" fmla="*/ 4193265 w 4421941"/>
              <a:gd name="connsiteY2915" fmla="*/ 984682 h 4876095"/>
              <a:gd name="connsiteX2916" fmla="*/ 4177815 w 4421941"/>
              <a:gd name="connsiteY2916" fmla="*/ 995876 h 4876095"/>
              <a:gd name="connsiteX2917" fmla="*/ 4154938 w 4421941"/>
              <a:gd name="connsiteY2917" fmla="*/ 1004647 h 4876095"/>
              <a:gd name="connsiteX2918" fmla="*/ 4148081 w 4421941"/>
              <a:gd name="connsiteY2918" fmla="*/ 1013812 h 4876095"/>
              <a:gd name="connsiteX2919" fmla="*/ 4144897 w 4421941"/>
              <a:gd name="connsiteY2919" fmla="*/ 1015436 h 4876095"/>
              <a:gd name="connsiteX2920" fmla="*/ 4144501 w 4421941"/>
              <a:gd name="connsiteY2920" fmla="*/ 1017498 h 4876095"/>
              <a:gd name="connsiteX2921" fmla="*/ 4168190 w 4421941"/>
              <a:gd name="connsiteY2921" fmla="*/ 1009454 h 4876095"/>
              <a:gd name="connsiteX2922" fmla="*/ 4192741 w 4421941"/>
              <a:gd name="connsiteY2922" fmla="*/ 1005578 h 4876095"/>
              <a:gd name="connsiteX2923" fmla="*/ 4217278 w 4421941"/>
              <a:gd name="connsiteY2923" fmla="*/ 999088 h 4876095"/>
              <a:gd name="connsiteX2924" fmla="*/ 4226117 w 4421941"/>
              <a:gd name="connsiteY2924" fmla="*/ 1008639 h 4876095"/>
              <a:gd name="connsiteX2925" fmla="*/ 4278218 w 4421941"/>
              <a:gd name="connsiteY2925" fmla="*/ 989014 h 4876095"/>
              <a:gd name="connsiteX2926" fmla="*/ 4298283 w 4421941"/>
              <a:gd name="connsiteY2926" fmla="*/ 981512 h 4876095"/>
              <a:gd name="connsiteX2927" fmla="*/ 4300807 w 4421941"/>
              <a:gd name="connsiteY2927" fmla="*/ 982023 h 4876095"/>
              <a:gd name="connsiteX2928" fmla="*/ 4308175 w 4421941"/>
              <a:gd name="connsiteY2928" fmla="*/ 982825 h 4876095"/>
              <a:gd name="connsiteX2929" fmla="*/ 4301810 w 4421941"/>
              <a:gd name="connsiteY2929" fmla="*/ 985441 h 4876095"/>
              <a:gd name="connsiteX2930" fmla="*/ 4206255 w 4421941"/>
              <a:gd name="connsiteY2930" fmla="*/ 1024578 h 4876095"/>
              <a:gd name="connsiteX2931" fmla="*/ 4168817 w 4421941"/>
              <a:gd name="connsiteY2931" fmla="*/ 1039710 h 4876095"/>
              <a:gd name="connsiteX2932" fmla="*/ 4142732 w 4421941"/>
              <a:gd name="connsiteY2932" fmla="*/ 1049475 h 4876095"/>
              <a:gd name="connsiteX2933" fmla="*/ 4137919 w 4421941"/>
              <a:gd name="connsiteY2933" fmla="*/ 1051734 h 4876095"/>
              <a:gd name="connsiteX2934" fmla="*/ 4137618 w 4421941"/>
              <a:gd name="connsiteY2934" fmla="*/ 1053296 h 4876095"/>
              <a:gd name="connsiteX2935" fmla="*/ 4141253 w 4421941"/>
              <a:gd name="connsiteY2935" fmla="*/ 1052846 h 4876095"/>
              <a:gd name="connsiteX2936" fmla="*/ 4143702 w 4421941"/>
              <a:gd name="connsiteY2936" fmla="*/ 1054214 h 4876095"/>
              <a:gd name="connsiteX2937" fmla="*/ 4136940 w 4421941"/>
              <a:gd name="connsiteY2937" fmla="*/ 1056823 h 4876095"/>
              <a:gd name="connsiteX2938" fmla="*/ 4135662 w 4421941"/>
              <a:gd name="connsiteY2938" fmla="*/ 1063466 h 4876095"/>
              <a:gd name="connsiteX2939" fmla="*/ 4133962 w 4421941"/>
              <a:gd name="connsiteY2939" fmla="*/ 1069470 h 4876095"/>
              <a:gd name="connsiteX2940" fmla="*/ 4145287 w 4421941"/>
              <a:gd name="connsiteY2940" fmla="*/ 1065359 h 4876095"/>
              <a:gd name="connsiteX2941" fmla="*/ 4177133 w 4421941"/>
              <a:gd name="connsiteY2941" fmla="*/ 1053730 h 4876095"/>
              <a:gd name="connsiteX2942" fmla="*/ 4220133 w 4421941"/>
              <a:gd name="connsiteY2942" fmla="*/ 1043214 h 4876095"/>
              <a:gd name="connsiteX2943" fmla="*/ 4229803 w 4421941"/>
              <a:gd name="connsiteY2943" fmla="*/ 1045692 h 4876095"/>
              <a:gd name="connsiteX2944" fmla="*/ 4275511 w 4421941"/>
              <a:gd name="connsiteY2944" fmla="*/ 1028522 h 4876095"/>
              <a:gd name="connsiteX2945" fmla="*/ 4264852 w 4421941"/>
              <a:gd name="connsiteY2945" fmla="*/ 1037221 h 4876095"/>
              <a:gd name="connsiteX2946" fmla="*/ 4265138 w 4421941"/>
              <a:gd name="connsiteY2946" fmla="*/ 1036035 h 4876095"/>
              <a:gd name="connsiteX2947" fmla="*/ 4267036 w 4421941"/>
              <a:gd name="connsiteY2947" fmla="*/ 1035035 h 4876095"/>
              <a:gd name="connsiteX2948" fmla="*/ 4265322 w 4421941"/>
              <a:gd name="connsiteY2948" fmla="*/ 1035272 h 4876095"/>
              <a:gd name="connsiteX2949" fmla="*/ 4265138 w 4421941"/>
              <a:gd name="connsiteY2949" fmla="*/ 1036035 h 4876095"/>
              <a:gd name="connsiteX2950" fmla="*/ 4261649 w 4421941"/>
              <a:gd name="connsiteY2950" fmla="*/ 1037874 h 4876095"/>
              <a:gd name="connsiteX2951" fmla="*/ 4259133 w 4421941"/>
              <a:gd name="connsiteY2951" fmla="*/ 1038387 h 4876095"/>
              <a:gd name="connsiteX2952" fmla="*/ 4256537 w 4421941"/>
              <a:gd name="connsiteY2952" fmla="*/ 1039629 h 4876095"/>
              <a:gd name="connsiteX2953" fmla="*/ 4251282 w 4421941"/>
              <a:gd name="connsiteY2953" fmla="*/ 1048835 h 4876095"/>
              <a:gd name="connsiteX2954" fmla="*/ 4207495 w 4421941"/>
              <a:gd name="connsiteY2954" fmla="*/ 1066051 h 4876095"/>
              <a:gd name="connsiteX2955" fmla="*/ 4202820 w 4421941"/>
              <a:gd name="connsiteY2955" fmla="*/ 1073030 h 4876095"/>
              <a:gd name="connsiteX2956" fmla="*/ 4150719 w 4421941"/>
              <a:gd name="connsiteY2956" fmla="*/ 1092655 h 4876095"/>
              <a:gd name="connsiteX2957" fmla="*/ 4125107 w 4421941"/>
              <a:gd name="connsiteY2957" fmla="*/ 1100747 h 4876095"/>
              <a:gd name="connsiteX2958" fmla="*/ 4123385 w 4421941"/>
              <a:gd name="connsiteY2958" fmla="*/ 1106830 h 4876095"/>
              <a:gd name="connsiteX2959" fmla="*/ 4133080 w 4421941"/>
              <a:gd name="connsiteY2959" fmla="*/ 1103083 h 4876095"/>
              <a:gd name="connsiteX2960" fmla="*/ 4143847 w 4421941"/>
              <a:gd name="connsiteY2960" fmla="*/ 1099206 h 4876095"/>
              <a:gd name="connsiteX2961" fmla="*/ 4274338 w 4421941"/>
              <a:gd name="connsiteY2961" fmla="*/ 1054954 h 4876095"/>
              <a:gd name="connsiteX2962" fmla="*/ 4339777 w 4421941"/>
              <a:gd name="connsiteY2962" fmla="*/ 1029021 h 4876095"/>
              <a:gd name="connsiteX2963" fmla="*/ 4344730 w 4421941"/>
              <a:gd name="connsiteY2963" fmla="*/ 1029347 h 4876095"/>
              <a:gd name="connsiteX2964" fmla="*/ 4356361 w 4421941"/>
              <a:gd name="connsiteY2964" fmla="*/ 1029416 h 4876095"/>
              <a:gd name="connsiteX2965" fmla="*/ 4336292 w 4421941"/>
              <a:gd name="connsiteY2965" fmla="*/ 1038979 h 4876095"/>
              <a:gd name="connsiteX2966" fmla="*/ 4356824 w 4421941"/>
              <a:gd name="connsiteY2966" fmla="*/ 1032711 h 4876095"/>
              <a:gd name="connsiteX2967" fmla="*/ 4357306 w 4421941"/>
              <a:gd name="connsiteY2967" fmla="*/ 1037889 h 4876095"/>
              <a:gd name="connsiteX2968" fmla="*/ 4354007 w 4421941"/>
              <a:gd name="connsiteY2968" fmla="*/ 1036726 h 4876095"/>
              <a:gd name="connsiteX2969" fmla="*/ 4357306 w 4421941"/>
              <a:gd name="connsiteY2969" fmla="*/ 1037889 h 4876095"/>
              <a:gd name="connsiteX2970" fmla="*/ 4364738 w 4421941"/>
              <a:gd name="connsiteY2970" fmla="*/ 1037378 h 4876095"/>
              <a:gd name="connsiteX2971" fmla="*/ 4345630 w 4421941"/>
              <a:gd name="connsiteY2971" fmla="*/ 1045818 h 4876095"/>
              <a:gd name="connsiteX2972" fmla="*/ 4339340 w 4421941"/>
              <a:gd name="connsiteY2972" fmla="*/ 1047492 h 4876095"/>
              <a:gd name="connsiteX2973" fmla="*/ 4336201 w 4421941"/>
              <a:gd name="connsiteY2973" fmla="*/ 1047567 h 4876095"/>
              <a:gd name="connsiteX2974" fmla="*/ 4337397 w 4421941"/>
              <a:gd name="connsiteY2974" fmla="*/ 1049454 h 4876095"/>
              <a:gd name="connsiteX2975" fmla="*/ 4311831 w 4421941"/>
              <a:gd name="connsiteY2975" fmla="*/ 1060748 h 4876095"/>
              <a:gd name="connsiteX2976" fmla="*/ 4303524 w 4421941"/>
              <a:gd name="connsiteY2976" fmla="*/ 1061740 h 4876095"/>
              <a:gd name="connsiteX2977" fmla="*/ 4284453 w 4421941"/>
              <a:gd name="connsiteY2977" fmla="*/ 1063219 h 4876095"/>
              <a:gd name="connsiteX2978" fmla="*/ 4261697 w 4421941"/>
              <a:gd name="connsiteY2978" fmla="*/ 1067864 h 4876095"/>
              <a:gd name="connsiteX2979" fmla="*/ 4301478 w 4421941"/>
              <a:gd name="connsiteY2979" fmla="*/ 1065112 h 4876095"/>
              <a:gd name="connsiteX2980" fmla="*/ 4301922 w 4421941"/>
              <a:gd name="connsiteY2980" fmla="*/ 1065125 h 4876095"/>
              <a:gd name="connsiteX2981" fmla="*/ 4294953 w 4421941"/>
              <a:gd name="connsiteY2981" fmla="*/ 1068204 h 4876095"/>
              <a:gd name="connsiteX2982" fmla="*/ 4171719 w 4421941"/>
              <a:gd name="connsiteY2982" fmla="*/ 1116319 h 4876095"/>
              <a:gd name="connsiteX2983" fmla="*/ 4187699 w 4421941"/>
              <a:gd name="connsiteY2983" fmla="*/ 1113353 h 4876095"/>
              <a:gd name="connsiteX2984" fmla="*/ 4182022 w 4421941"/>
              <a:gd name="connsiteY2984" fmla="*/ 1118251 h 4876095"/>
              <a:gd name="connsiteX2985" fmla="*/ 4141648 w 4421941"/>
              <a:gd name="connsiteY2985" fmla="*/ 1123460 h 4876095"/>
              <a:gd name="connsiteX2986" fmla="*/ 4172353 w 4421941"/>
              <a:gd name="connsiteY2986" fmla="*/ 1122622 h 4876095"/>
              <a:gd name="connsiteX2987" fmla="*/ 4170538 w 4421941"/>
              <a:gd name="connsiteY2987" fmla="*/ 1123390 h 4876095"/>
              <a:gd name="connsiteX2988" fmla="*/ 4128761 w 4421941"/>
              <a:gd name="connsiteY2988" fmla="*/ 1142891 h 4876095"/>
              <a:gd name="connsiteX2989" fmla="*/ 4192454 w 4421941"/>
              <a:gd name="connsiteY2989" fmla="*/ 1125791 h 4876095"/>
              <a:gd name="connsiteX2990" fmla="*/ 4189440 w 4421941"/>
              <a:gd name="connsiteY2990" fmla="*/ 1135051 h 4876095"/>
              <a:gd name="connsiteX2991" fmla="*/ 4197449 w 4421941"/>
              <a:gd name="connsiteY2991" fmla="*/ 1135248 h 4876095"/>
              <a:gd name="connsiteX2992" fmla="*/ 4166041 w 4421941"/>
              <a:gd name="connsiteY2992" fmla="*/ 1148288 h 4876095"/>
              <a:gd name="connsiteX2993" fmla="*/ 4132971 w 4421941"/>
              <a:gd name="connsiteY2993" fmla="*/ 1159048 h 4876095"/>
              <a:gd name="connsiteX2994" fmla="*/ 4130219 w 4421941"/>
              <a:gd name="connsiteY2994" fmla="*/ 1166074 h 4876095"/>
              <a:gd name="connsiteX2995" fmla="*/ 4092461 w 4421941"/>
              <a:gd name="connsiteY2995" fmla="*/ 1181199 h 4876095"/>
              <a:gd name="connsiteX2996" fmla="*/ 4089894 w 4421941"/>
              <a:gd name="connsiteY2996" fmla="*/ 1182898 h 4876095"/>
              <a:gd name="connsiteX2997" fmla="*/ 4088568 w 4421941"/>
              <a:gd name="connsiteY2997" fmla="*/ 1187624 h 4876095"/>
              <a:gd name="connsiteX2998" fmla="*/ 4093488 w 4421941"/>
              <a:gd name="connsiteY2998" fmla="*/ 1186825 h 4876095"/>
              <a:gd name="connsiteX2999" fmla="*/ 4124700 w 4421941"/>
              <a:gd name="connsiteY2999" fmla="*/ 1177513 h 4876095"/>
              <a:gd name="connsiteX3000" fmla="*/ 4166041 w 4421941"/>
              <a:gd name="connsiteY3000" fmla="*/ 1164717 h 4876095"/>
              <a:gd name="connsiteX3001" fmla="*/ 4248198 w 4421941"/>
              <a:gd name="connsiteY3001" fmla="*/ 1143591 h 4876095"/>
              <a:gd name="connsiteX3002" fmla="*/ 4171342 w 4421941"/>
              <a:gd name="connsiteY3002" fmla="*/ 1171567 h 4876095"/>
              <a:gd name="connsiteX3003" fmla="*/ 4135462 w 4421941"/>
              <a:gd name="connsiteY3003" fmla="*/ 1187111 h 4876095"/>
              <a:gd name="connsiteX3004" fmla="*/ 4128604 w 4421941"/>
              <a:gd name="connsiteY3004" fmla="*/ 1196277 h 4876095"/>
              <a:gd name="connsiteX3005" fmla="*/ 4091414 w 4421941"/>
              <a:gd name="connsiteY3005" fmla="*/ 1206562 h 4876095"/>
              <a:gd name="connsiteX3006" fmla="*/ 4091981 w 4421941"/>
              <a:gd name="connsiteY3006" fmla="*/ 1218150 h 4876095"/>
              <a:gd name="connsiteX3007" fmla="*/ 4083321 w 4421941"/>
              <a:gd name="connsiteY3007" fmla="*/ 1222219 h 4876095"/>
              <a:gd name="connsiteX3008" fmla="*/ 4078591 w 4421941"/>
              <a:gd name="connsiteY3008" fmla="*/ 1223184 h 4876095"/>
              <a:gd name="connsiteX3009" fmla="*/ 4077330 w 4421941"/>
              <a:gd name="connsiteY3009" fmla="*/ 1227681 h 4876095"/>
              <a:gd name="connsiteX3010" fmla="*/ 4085385 w 4421941"/>
              <a:gd name="connsiteY3010" fmla="*/ 1225081 h 4876095"/>
              <a:gd name="connsiteX3011" fmla="*/ 4146850 w 4421941"/>
              <a:gd name="connsiteY3011" fmla="*/ 1210540 h 4876095"/>
              <a:gd name="connsiteX3012" fmla="*/ 4104418 w 4421941"/>
              <a:gd name="connsiteY3012" fmla="*/ 1232643 h 4876095"/>
              <a:gd name="connsiteX3013" fmla="*/ 4127862 w 4421941"/>
              <a:gd name="connsiteY3013" fmla="*/ 1235461 h 4876095"/>
              <a:gd name="connsiteX3014" fmla="*/ 4096715 w 4421941"/>
              <a:gd name="connsiteY3014" fmla="*/ 1246268 h 4876095"/>
              <a:gd name="connsiteX3015" fmla="*/ 4079716 w 4421941"/>
              <a:gd name="connsiteY3015" fmla="*/ 1251496 h 4876095"/>
              <a:gd name="connsiteX3016" fmla="*/ 4069960 w 4421941"/>
              <a:gd name="connsiteY3016" fmla="*/ 1255344 h 4876095"/>
              <a:gd name="connsiteX3017" fmla="*/ 4069673 w 4421941"/>
              <a:gd name="connsiteY3017" fmla="*/ 1256432 h 4876095"/>
              <a:gd name="connsiteX3018" fmla="*/ 4075361 w 4421941"/>
              <a:gd name="connsiteY3018" fmla="*/ 1255543 h 4876095"/>
              <a:gd name="connsiteX3019" fmla="*/ 4106384 w 4421941"/>
              <a:gd name="connsiteY3019" fmla="*/ 1248746 h 4876095"/>
              <a:gd name="connsiteX3020" fmla="*/ 4101489 w 4421941"/>
              <a:gd name="connsiteY3020" fmla="*/ 1252342 h 4876095"/>
              <a:gd name="connsiteX3021" fmla="*/ 4099299 w 4421941"/>
              <a:gd name="connsiteY3021" fmla="*/ 1253728 h 4876095"/>
              <a:gd name="connsiteX3022" fmla="*/ 4069348 w 4421941"/>
              <a:gd name="connsiteY3022" fmla="*/ 1257671 h 4876095"/>
              <a:gd name="connsiteX3023" fmla="*/ 4068686 w 4421941"/>
              <a:gd name="connsiteY3023" fmla="*/ 1260190 h 4876095"/>
              <a:gd name="connsiteX3024" fmla="*/ 4075897 w 4421941"/>
              <a:gd name="connsiteY3024" fmla="*/ 1260139 h 4876095"/>
              <a:gd name="connsiteX3025" fmla="*/ 4092728 w 4421941"/>
              <a:gd name="connsiteY3025" fmla="*/ 1258613 h 4876095"/>
              <a:gd name="connsiteX3026" fmla="*/ 4091586 w 4421941"/>
              <a:gd name="connsiteY3026" fmla="*/ 1260510 h 4876095"/>
              <a:gd name="connsiteX3027" fmla="*/ 4105293 w 4421941"/>
              <a:gd name="connsiteY3027" fmla="*/ 1258053 h 4876095"/>
              <a:gd name="connsiteX3028" fmla="*/ 4108472 w 4421941"/>
              <a:gd name="connsiteY3028" fmla="*/ 1257199 h 4876095"/>
              <a:gd name="connsiteX3029" fmla="*/ 4128092 w 4421941"/>
              <a:gd name="connsiteY3029" fmla="*/ 1255461 h 4876095"/>
              <a:gd name="connsiteX3030" fmla="*/ 4154763 w 4421941"/>
              <a:gd name="connsiteY3030" fmla="*/ 1255443 h 4876095"/>
              <a:gd name="connsiteX3031" fmla="*/ 4151266 w 4421941"/>
              <a:gd name="connsiteY3031" fmla="*/ 1256133 h 4876095"/>
              <a:gd name="connsiteX3032" fmla="*/ 4195216 w 4421941"/>
              <a:gd name="connsiteY3032" fmla="*/ 1252992 h 4876095"/>
              <a:gd name="connsiteX3033" fmla="*/ 4251788 w 4421941"/>
              <a:gd name="connsiteY3033" fmla="*/ 1250169 h 4876095"/>
              <a:gd name="connsiteX3034" fmla="*/ 4185697 w 4421941"/>
              <a:gd name="connsiteY3034" fmla="*/ 1256314 h 4876095"/>
              <a:gd name="connsiteX3035" fmla="*/ 4163586 w 4421941"/>
              <a:gd name="connsiteY3035" fmla="*/ 1259132 h 4876095"/>
              <a:gd name="connsiteX3036" fmla="*/ 4165615 w 4421941"/>
              <a:gd name="connsiteY3036" fmla="*/ 1261372 h 4876095"/>
              <a:gd name="connsiteX3037" fmla="*/ 4166536 w 4421941"/>
              <a:gd name="connsiteY3037" fmla="*/ 1261523 h 4876095"/>
              <a:gd name="connsiteX3038" fmla="*/ 4173523 w 4421941"/>
              <a:gd name="connsiteY3038" fmla="*/ 1260902 h 4876095"/>
              <a:gd name="connsiteX3039" fmla="*/ 4170704 w 4421941"/>
              <a:gd name="connsiteY3039" fmla="*/ 1261904 h 4876095"/>
              <a:gd name="connsiteX3040" fmla="*/ 4170084 w 4421941"/>
              <a:gd name="connsiteY3040" fmla="*/ 1262112 h 4876095"/>
              <a:gd name="connsiteX3041" fmla="*/ 4171715 w 4421941"/>
              <a:gd name="connsiteY3041" fmla="*/ 1262382 h 4876095"/>
              <a:gd name="connsiteX3042" fmla="*/ 4183658 w 4421941"/>
              <a:gd name="connsiteY3042" fmla="*/ 1262099 h 4876095"/>
              <a:gd name="connsiteX3043" fmla="*/ 4331926 w 4421941"/>
              <a:gd name="connsiteY3043" fmla="*/ 1252742 h 4876095"/>
              <a:gd name="connsiteX3044" fmla="*/ 4194826 w 4421941"/>
              <a:gd name="connsiteY3044" fmla="*/ 1266036 h 4876095"/>
              <a:gd name="connsiteX3045" fmla="*/ 4184918 w 4421941"/>
              <a:gd name="connsiteY3045" fmla="*/ 1269048 h 4876095"/>
              <a:gd name="connsiteX3046" fmla="*/ 4194183 w 4421941"/>
              <a:gd name="connsiteY3046" fmla="*/ 1267863 h 4876095"/>
              <a:gd name="connsiteX3047" fmla="*/ 4270349 w 4421941"/>
              <a:gd name="connsiteY3047" fmla="*/ 1263388 h 4876095"/>
              <a:gd name="connsiteX3048" fmla="*/ 4319247 w 4421941"/>
              <a:gd name="connsiteY3048" fmla="*/ 1261635 h 4876095"/>
              <a:gd name="connsiteX3049" fmla="*/ 4312604 w 4421941"/>
              <a:gd name="connsiteY3049" fmla="*/ 1263892 h 4876095"/>
              <a:gd name="connsiteX3050" fmla="*/ 4312323 w 4421941"/>
              <a:gd name="connsiteY3050" fmla="*/ 1264022 h 4876095"/>
              <a:gd name="connsiteX3051" fmla="*/ 4310177 w 4421941"/>
              <a:gd name="connsiteY3051" fmla="*/ 1264247 h 4876095"/>
              <a:gd name="connsiteX3052" fmla="*/ 4275863 w 4421941"/>
              <a:gd name="connsiteY3052" fmla="*/ 1266872 h 4876095"/>
              <a:gd name="connsiteX3053" fmla="*/ 4299625 w 4421941"/>
              <a:gd name="connsiteY3053" fmla="*/ 1269086 h 4876095"/>
              <a:gd name="connsiteX3054" fmla="*/ 4302074 w 4421941"/>
              <a:gd name="connsiteY3054" fmla="*/ 1268849 h 4876095"/>
              <a:gd name="connsiteX3055" fmla="*/ 4300546 w 4421941"/>
              <a:gd name="connsiteY3055" fmla="*/ 1272143 h 4876095"/>
              <a:gd name="connsiteX3056" fmla="*/ 4308674 w 4421941"/>
              <a:gd name="connsiteY3056" fmla="*/ 1270645 h 4876095"/>
              <a:gd name="connsiteX3057" fmla="*/ 4318154 w 4421941"/>
              <a:gd name="connsiteY3057" fmla="*/ 1267630 h 4876095"/>
              <a:gd name="connsiteX3058" fmla="*/ 4325034 w 4421941"/>
              <a:gd name="connsiteY3058" fmla="*/ 1267431 h 4876095"/>
              <a:gd name="connsiteX3059" fmla="*/ 4303550 w 4421941"/>
              <a:gd name="connsiteY3059" fmla="*/ 1272525 h 4876095"/>
              <a:gd name="connsiteX3060" fmla="*/ 4173312 w 4421941"/>
              <a:gd name="connsiteY3060" fmla="*/ 1281733 h 4876095"/>
              <a:gd name="connsiteX3061" fmla="*/ 4155867 w 4421941"/>
              <a:gd name="connsiteY3061" fmla="*/ 1282895 h 4876095"/>
              <a:gd name="connsiteX3062" fmla="*/ 4148981 w 4421941"/>
              <a:gd name="connsiteY3062" fmla="*/ 1283430 h 4876095"/>
              <a:gd name="connsiteX3063" fmla="*/ 4149428 w 4421941"/>
              <a:gd name="connsiteY3063" fmla="*/ 1283734 h 4876095"/>
              <a:gd name="connsiteX3064" fmla="*/ 4153702 w 4421941"/>
              <a:gd name="connsiteY3064" fmla="*/ 1286926 h 4876095"/>
              <a:gd name="connsiteX3065" fmla="*/ 4154682 w 4421941"/>
              <a:gd name="connsiteY3065" fmla="*/ 1288289 h 4876095"/>
              <a:gd name="connsiteX3066" fmla="*/ 4183801 w 4421941"/>
              <a:gd name="connsiteY3066" fmla="*/ 1286586 h 4876095"/>
              <a:gd name="connsiteX3067" fmla="*/ 4236571 w 4421941"/>
              <a:gd name="connsiteY3067" fmla="*/ 1282806 h 4876095"/>
              <a:gd name="connsiteX3068" fmla="*/ 4276713 w 4421941"/>
              <a:gd name="connsiteY3068" fmla="*/ 1279840 h 4876095"/>
              <a:gd name="connsiteX3069" fmla="*/ 4265533 w 4421941"/>
              <a:gd name="connsiteY3069" fmla="*/ 1284843 h 4876095"/>
              <a:gd name="connsiteX3070" fmla="*/ 4263161 w 4421941"/>
              <a:gd name="connsiteY3070" fmla="*/ 1284860 h 4876095"/>
              <a:gd name="connsiteX3071" fmla="*/ 4259533 w 4421941"/>
              <a:gd name="connsiteY3071" fmla="*/ 1286722 h 4876095"/>
              <a:gd name="connsiteX3072" fmla="*/ 4236423 w 4421941"/>
              <a:gd name="connsiteY3072" fmla="*/ 1296003 h 4876095"/>
              <a:gd name="connsiteX3073" fmla="*/ 4214553 w 4421941"/>
              <a:gd name="connsiteY3073" fmla="*/ 1304408 h 4876095"/>
              <a:gd name="connsiteX3074" fmla="*/ 4211417 w 4421941"/>
              <a:gd name="connsiteY3074" fmla="*/ 1305752 h 4876095"/>
              <a:gd name="connsiteX3075" fmla="*/ 4185690 w 4421941"/>
              <a:gd name="connsiteY3075" fmla="*/ 1308364 h 4876095"/>
              <a:gd name="connsiteX3076" fmla="*/ 4216037 w 4421941"/>
              <a:gd name="connsiteY3076" fmla="*/ 1299981 h 4876095"/>
              <a:gd name="connsiteX3077" fmla="*/ 4250610 w 4421941"/>
              <a:gd name="connsiteY3077" fmla="*/ 1286026 h 4876095"/>
              <a:gd name="connsiteX3078" fmla="*/ 4254906 w 4421941"/>
              <a:gd name="connsiteY3078" fmla="*/ 1284787 h 4876095"/>
              <a:gd name="connsiteX3079" fmla="*/ 4254630 w 4421941"/>
              <a:gd name="connsiteY3079" fmla="*/ 1284774 h 4876095"/>
              <a:gd name="connsiteX3080" fmla="*/ 4253596 w 4421941"/>
              <a:gd name="connsiteY3080" fmla="*/ 1284700 h 4876095"/>
              <a:gd name="connsiteX3081" fmla="*/ 4165699 w 4421941"/>
              <a:gd name="connsiteY3081" fmla="*/ 1293386 h 4876095"/>
              <a:gd name="connsiteX3082" fmla="*/ 4148476 w 4421941"/>
              <a:gd name="connsiteY3082" fmla="*/ 1294748 h 4876095"/>
              <a:gd name="connsiteX3083" fmla="*/ 4142289 w 4421941"/>
              <a:gd name="connsiteY3083" fmla="*/ 1297790 h 4876095"/>
              <a:gd name="connsiteX3084" fmla="*/ 4140185 w 4421941"/>
              <a:gd name="connsiteY3084" fmla="*/ 1298720 h 4876095"/>
              <a:gd name="connsiteX3085" fmla="*/ 4145570 w 4421941"/>
              <a:gd name="connsiteY3085" fmla="*/ 1298513 h 4876095"/>
              <a:gd name="connsiteX3086" fmla="*/ 4155098 w 4421941"/>
              <a:gd name="connsiteY3086" fmla="*/ 1298592 h 4876095"/>
              <a:gd name="connsiteX3087" fmla="*/ 4140212 w 4421941"/>
              <a:gd name="connsiteY3087" fmla="*/ 1301530 h 4876095"/>
              <a:gd name="connsiteX3088" fmla="*/ 4132206 w 4421941"/>
              <a:gd name="connsiteY3088" fmla="*/ 1302159 h 4876095"/>
              <a:gd name="connsiteX3089" fmla="*/ 4118901 w 4421941"/>
              <a:gd name="connsiteY3089" fmla="*/ 1307531 h 4876095"/>
              <a:gd name="connsiteX3090" fmla="*/ 4109022 w 4421941"/>
              <a:gd name="connsiteY3090" fmla="*/ 1311161 h 4876095"/>
              <a:gd name="connsiteX3091" fmla="*/ 4104868 w 4421941"/>
              <a:gd name="connsiteY3091" fmla="*/ 1314644 h 4876095"/>
              <a:gd name="connsiteX3092" fmla="*/ 4106730 w 4421941"/>
              <a:gd name="connsiteY3092" fmla="*/ 1315200 h 4876095"/>
              <a:gd name="connsiteX3093" fmla="*/ 4109755 w 4421941"/>
              <a:gd name="connsiteY3093" fmla="*/ 1314944 h 4876095"/>
              <a:gd name="connsiteX3094" fmla="*/ 4114458 w 4421941"/>
              <a:gd name="connsiteY3094" fmla="*/ 1314123 h 4876095"/>
              <a:gd name="connsiteX3095" fmla="*/ 4155620 w 4421941"/>
              <a:gd name="connsiteY3095" fmla="*/ 1305588 h 4876095"/>
              <a:gd name="connsiteX3096" fmla="*/ 4150274 w 4421941"/>
              <a:gd name="connsiteY3096" fmla="*/ 1310502 h 4876095"/>
              <a:gd name="connsiteX3097" fmla="*/ 4146703 w 4421941"/>
              <a:gd name="connsiteY3097" fmla="*/ 1312353 h 4876095"/>
              <a:gd name="connsiteX3098" fmla="*/ 4142722 w 4421941"/>
              <a:gd name="connsiteY3098" fmla="*/ 1312761 h 4876095"/>
              <a:gd name="connsiteX3099" fmla="*/ 4162685 w 4421941"/>
              <a:gd name="connsiteY3099" fmla="*/ 1311880 h 4876095"/>
              <a:gd name="connsiteX3100" fmla="*/ 4073024 w 4421941"/>
              <a:gd name="connsiteY3100" fmla="*/ 1321581 h 4876095"/>
              <a:gd name="connsiteX3101" fmla="*/ 4064859 w 4421941"/>
              <a:gd name="connsiteY3101" fmla="*/ 1323018 h 4876095"/>
              <a:gd name="connsiteX3102" fmla="*/ 4068694 w 4421941"/>
              <a:gd name="connsiteY3102" fmla="*/ 1323018 h 4876095"/>
              <a:gd name="connsiteX3103" fmla="*/ 4080381 w 4421941"/>
              <a:gd name="connsiteY3103" fmla="*/ 1322345 h 4876095"/>
              <a:gd name="connsiteX3104" fmla="*/ 4137420 w 4421941"/>
              <a:gd name="connsiteY3104" fmla="*/ 1316476 h 4876095"/>
              <a:gd name="connsiteX3105" fmla="*/ 4138941 w 4421941"/>
              <a:gd name="connsiteY3105" fmla="*/ 1316373 h 4876095"/>
              <a:gd name="connsiteX3106" fmla="*/ 4138846 w 4421941"/>
              <a:gd name="connsiteY3106" fmla="*/ 1316423 h 4876095"/>
              <a:gd name="connsiteX3107" fmla="*/ 4137986 w 4421941"/>
              <a:gd name="connsiteY3107" fmla="*/ 1318968 h 4876095"/>
              <a:gd name="connsiteX3108" fmla="*/ 4156102 w 4421941"/>
              <a:gd name="connsiteY3108" fmla="*/ 1315215 h 4876095"/>
              <a:gd name="connsiteX3109" fmla="*/ 4191318 w 4421941"/>
              <a:gd name="connsiteY3109" fmla="*/ 1312838 h 4876095"/>
              <a:gd name="connsiteX3110" fmla="*/ 4196175 w 4421941"/>
              <a:gd name="connsiteY3110" fmla="*/ 1312303 h 4876095"/>
              <a:gd name="connsiteX3111" fmla="*/ 4180960 w 4421941"/>
              <a:gd name="connsiteY3111" fmla="*/ 1318947 h 4876095"/>
              <a:gd name="connsiteX3112" fmla="*/ 4174865 w 4421941"/>
              <a:gd name="connsiteY3112" fmla="*/ 1321480 h 4876095"/>
              <a:gd name="connsiteX3113" fmla="*/ 4181650 w 4421941"/>
              <a:gd name="connsiteY3113" fmla="*/ 1321413 h 4876095"/>
              <a:gd name="connsiteX3114" fmla="*/ 4184250 w 4421941"/>
              <a:gd name="connsiteY3114" fmla="*/ 1325988 h 4876095"/>
              <a:gd name="connsiteX3115" fmla="*/ 4150739 w 4421941"/>
              <a:gd name="connsiteY3115" fmla="*/ 1331038 h 4876095"/>
              <a:gd name="connsiteX3116" fmla="*/ 4142384 w 4421941"/>
              <a:gd name="connsiteY3116" fmla="*/ 1334197 h 4876095"/>
              <a:gd name="connsiteX3117" fmla="*/ 4131582 w 4421941"/>
              <a:gd name="connsiteY3117" fmla="*/ 1338765 h 4876095"/>
              <a:gd name="connsiteX3118" fmla="*/ 4153345 w 4421941"/>
              <a:gd name="connsiteY3118" fmla="*/ 1336448 h 4876095"/>
              <a:gd name="connsiteX3119" fmla="*/ 4158909 w 4421941"/>
              <a:gd name="connsiteY3119" fmla="*/ 1335852 h 4876095"/>
              <a:gd name="connsiteX3120" fmla="*/ 4162957 w 4421941"/>
              <a:gd name="connsiteY3120" fmla="*/ 1334149 h 4876095"/>
              <a:gd name="connsiteX3121" fmla="*/ 4180201 w 4421941"/>
              <a:gd name="connsiteY3121" fmla="*/ 1331581 h 4876095"/>
              <a:gd name="connsiteX3122" fmla="*/ 4176556 w 4421941"/>
              <a:gd name="connsiteY3122" fmla="*/ 1332780 h 4876095"/>
              <a:gd name="connsiteX3123" fmla="*/ 4174119 w 4421941"/>
              <a:gd name="connsiteY3123" fmla="*/ 1334220 h 4876095"/>
              <a:gd name="connsiteX3124" fmla="*/ 4185525 w 4421941"/>
              <a:gd name="connsiteY3124" fmla="*/ 1332998 h 4876095"/>
              <a:gd name="connsiteX3125" fmla="*/ 4172373 w 4421941"/>
              <a:gd name="connsiteY3125" fmla="*/ 1339767 h 4876095"/>
              <a:gd name="connsiteX3126" fmla="*/ 4194463 w 4421941"/>
              <a:gd name="connsiteY3126" fmla="*/ 1337697 h 4876095"/>
              <a:gd name="connsiteX3127" fmla="*/ 4214434 w 4421941"/>
              <a:gd name="connsiteY3127" fmla="*/ 1330375 h 4876095"/>
              <a:gd name="connsiteX3128" fmla="*/ 4229089 w 4421941"/>
              <a:gd name="connsiteY3128" fmla="*/ 1329128 h 4876095"/>
              <a:gd name="connsiteX3129" fmla="*/ 4230856 w 4421941"/>
              <a:gd name="connsiteY3129" fmla="*/ 1328970 h 4876095"/>
              <a:gd name="connsiteX3130" fmla="*/ 4223038 w 4421941"/>
              <a:gd name="connsiteY3130" fmla="*/ 1332381 h 4876095"/>
              <a:gd name="connsiteX3131" fmla="*/ 4191711 w 4421941"/>
              <a:gd name="connsiteY3131" fmla="*/ 1344724 h 4876095"/>
              <a:gd name="connsiteX3132" fmla="*/ 4173646 w 4421941"/>
              <a:gd name="connsiteY3132" fmla="*/ 1350906 h 4876095"/>
              <a:gd name="connsiteX3133" fmla="*/ 4160057 w 4421941"/>
              <a:gd name="connsiteY3133" fmla="*/ 1355070 h 4876095"/>
              <a:gd name="connsiteX3134" fmla="*/ 4160358 w 4421941"/>
              <a:gd name="connsiteY3134" fmla="*/ 1355921 h 4876095"/>
              <a:gd name="connsiteX3135" fmla="*/ 4161272 w 4421941"/>
              <a:gd name="connsiteY3135" fmla="*/ 1358743 h 4876095"/>
              <a:gd name="connsiteX3136" fmla="*/ 4192114 w 4421941"/>
              <a:gd name="connsiteY3136" fmla="*/ 1350542 h 4876095"/>
              <a:gd name="connsiteX3137" fmla="*/ 4192414 w 4421941"/>
              <a:gd name="connsiteY3137" fmla="*/ 1355052 h 4876095"/>
              <a:gd name="connsiteX3138" fmla="*/ 4189606 w 4421941"/>
              <a:gd name="connsiteY3138" fmla="*/ 1356245 h 4876095"/>
              <a:gd name="connsiteX3139" fmla="*/ 4190357 w 4421941"/>
              <a:gd name="connsiteY3139" fmla="*/ 1356264 h 4876095"/>
              <a:gd name="connsiteX3140" fmla="*/ 4203041 w 4421941"/>
              <a:gd name="connsiteY3140" fmla="*/ 1349482 h 4876095"/>
              <a:gd name="connsiteX3141" fmla="*/ 4217136 w 4421941"/>
              <a:gd name="connsiteY3141" fmla="*/ 1349830 h 4876095"/>
              <a:gd name="connsiteX3142" fmla="*/ 4250468 w 4421941"/>
              <a:gd name="connsiteY3142" fmla="*/ 1336836 h 4876095"/>
              <a:gd name="connsiteX3143" fmla="*/ 4235017 w 4421941"/>
              <a:gd name="connsiteY3143" fmla="*/ 1348030 h 4876095"/>
              <a:gd name="connsiteX3144" fmla="*/ 4212141 w 4421941"/>
              <a:gd name="connsiteY3144" fmla="*/ 1356800 h 4876095"/>
              <a:gd name="connsiteX3145" fmla="*/ 4209434 w 4421941"/>
              <a:gd name="connsiteY3145" fmla="*/ 1361401 h 4876095"/>
              <a:gd name="connsiteX3146" fmla="*/ 4207255 w 4421941"/>
              <a:gd name="connsiteY3146" fmla="*/ 1363798 h 4876095"/>
              <a:gd name="connsiteX3147" fmla="*/ 4212935 w 4421941"/>
              <a:gd name="connsiteY3147" fmla="*/ 1362617 h 4876095"/>
              <a:gd name="connsiteX3148" fmla="*/ 4218630 w 4421941"/>
              <a:gd name="connsiteY3148" fmla="*/ 1362769 h 4876095"/>
              <a:gd name="connsiteX3149" fmla="*/ 4218266 w 4421941"/>
              <a:gd name="connsiteY3149" fmla="*/ 1363905 h 4876095"/>
              <a:gd name="connsiteX3150" fmla="*/ 4217985 w 4421941"/>
              <a:gd name="connsiteY3150" fmla="*/ 1364123 h 4876095"/>
              <a:gd name="connsiteX3151" fmla="*/ 4225393 w 4421941"/>
              <a:gd name="connsiteY3151" fmla="*/ 1361607 h 4876095"/>
              <a:gd name="connsiteX3152" fmla="*/ 4249944 w 4421941"/>
              <a:gd name="connsiteY3152" fmla="*/ 1357732 h 4876095"/>
              <a:gd name="connsiteX3153" fmla="*/ 4274481 w 4421941"/>
              <a:gd name="connsiteY3153" fmla="*/ 1351241 h 4876095"/>
              <a:gd name="connsiteX3154" fmla="*/ 4283320 w 4421941"/>
              <a:gd name="connsiteY3154" fmla="*/ 1360792 h 4876095"/>
              <a:gd name="connsiteX3155" fmla="*/ 4335421 w 4421941"/>
              <a:gd name="connsiteY3155" fmla="*/ 1341167 h 4876095"/>
              <a:gd name="connsiteX3156" fmla="*/ 4355485 w 4421941"/>
              <a:gd name="connsiteY3156" fmla="*/ 1333665 h 4876095"/>
              <a:gd name="connsiteX3157" fmla="*/ 4358009 w 4421941"/>
              <a:gd name="connsiteY3157" fmla="*/ 1334177 h 4876095"/>
              <a:gd name="connsiteX3158" fmla="*/ 4365377 w 4421941"/>
              <a:gd name="connsiteY3158" fmla="*/ 1334979 h 4876095"/>
              <a:gd name="connsiteX3159" fmla="*/ 4359013 w 4421941"/>
              <a:gd name="connsiteY3159" fmla="*/ 1337595 h 4876095"/>
              <a:gd name="connsiteX3160" fmla="*/ 4263458 w 4421941"/>
              <a:gd name="connsiteY3160" fmla="*/ 1376732 h 4876095"/>
              <a:gd name="connsiteX3161" fmla="*/ 4226020 w 4421941"/>
              <a:gd name="connsiteY3161" fmla="*/ 1391864 h 4876095"/>
              <a:gd name="connsiteX3162" fmla="*/ 4198455 w 4421941"/>
              <a:gd name="connsiteY3162" fmla="*/ 1405000 h 4876095"/>
              <a:gd name="connsiteX3163" fmla="*/ 4181666 w 4421941"/>
              <a:gd name="connsiteY3163" fmla="*/ 1413920 h 4876095"/>
              <a:gd name="connsiteX3164" fmla="*/ 4179172 w 4421941"/>
              <a:gd name="connsiteY3164" fmla="*/ 1416648 h 4876095"/>
              <a:gd name="connsiteX3165" fmla="*/ 4178224 w 4421941"/>
              <a:gd name="connsiteY3165" fmla="*/ 1417961 h 4876095"/>
              <a:gd name="connsiteX3166" fmla="*/ 4194533 w 4421941"/>
              <a:gd name="connsiteY3166" fmla="*/ 1417151 h 4876095"/>
              <a:gd name="connsiteX3167" fmla="*/ 4202445 w 4421941"/>
              <a:gd name="connsiteY3167" fmla="*/ 1417529 h 4876095"/>
              <a:gd name="connsiteX3168" fmla="*/ 4202490 w 4421941"/>
              <a:gd name="connsiteY3168" fmla="*/ 1417513 h 4876095"/>
              <a:gd name="connsiteX3169" fmla="*/ 4234336 w 4421941"/>
              <a:gd name="connsiteY3169" fmla="*/ 1405883 h 4876095"/>
              <a:gd name="connsiteX3170" fmla="*/ 4277336 w 4421941"/>
              <a:gd name="connsiteY3170" fmla="*/ 1395368 h 4876095"/>
              <a:gd name="connsiteX3171" fmla="*/ 4287005 w 4421941"/>
              <a:gd name="connsiteY3171" fmla="*/ 1397845 h 4876095"/>
              <a:gd name="connsiteX3172" fmla="*/ 4332714 w 4421941"/>
              <a:gd name="connsiteY3172" fmla="*/ 1380676 h 4876095"/>
              <a:gd name="connsiteX3173" fmla="*/ 4322055 w 4421941"/>
              <a:gd name="connsiteY3173" fmla="*/ 1389375 h 4876095"/>
              <a:gd name="connsiteX3174" fmla="*/ 4322340 w 4421941"/>
              <a:gd name="connsiteY3174" fmla="*/ 1388188 h 4876095"/>
              <a:gd name="connsiteX3175" fmla="*/ 4324239 w 4421941"/>
              <a:gd name="connsiteY3175" fmla="*/ 1387189 h 4876095"/>
              <a:gd name="connsiteX3176" fmla="*/ 4322524 w 4421941"/>
              <a:gd name="connsiteY3176" fmla="*/ 1387426 h 4876095"/>
              <a:gd name="connsiteX3177" fmla="*/ 4322340 w 4421941"/>
              <a:gd name="connsiteY3177" fmla="*/ 1388188 h 4876095"/>
              <a:gd name="connsiteX3178" fmla="*/ 4318851 w 4421941"/>
              <a:gd name="connsiteY3178" fmla="*/ 1390028 h 4876095"/>
              <a:gd name="connsiteX3179" fmla="*/ 4316336 w 4421941"/>
              <a:gd name="connsiteY3179" fmla="*/ 1390541 h 4876095"/>
              <a:gd name="connsiteX3180" fmla="*/ 4313740 w 4421941"/>
              <a:gd name="connsiteY3180" fmla="*/ 1391784 h 4876095"/>
              <a:gd name="connsiteX3181" fmla="*/ 4308484 w 4421941"/>
              <a:gd name="connsiteY3181" fmla="*/ 1400987 h 4876095"/>
              <a:gd name="connsiteX3182" fmla="*/ 4264697 w 4421941"/>
              <a:gd name="connsiteY3182" fmla="*/ 1418205 h 4876095"/>
              <a:gd name="connsiteX3183" fmla="*/ 4260024 w 4421941"/>
              <a:gd name="connsiteY3183" fmla="*/ 1425183 h 4876095"/>
              <a:gd name="connsiteX3184" fmla="*/ 4220680 w 4421941"/>
              <a:gd name="connsiteY3184" fmla="*/ 1440123 h 4876095"/>
              <a:gd name="connsiteX3185" fmla="*/ 4212460 w 4421941"/>
              <a:gd name="connsiteY3185" fmla="*/ 1443143 h 4876095"/>
              <a:gd name="connsiteX3186" fmla="*/ 4214920 w 4421941"/>
              <a:gd name="connsiteY3186" fmla="*/ 1443811 h 4876095"/>
              <a:gd name="connsiteX3187" fmla="*/ 4219419 w 4421941"/>
              <a:gd name="connsiteY3187" fmla="*/ 1443599 h 4876095"/>
              <a:gd name="connsiteX3188" fmla="*/ 4182810 w 4421941"/>
              <a:gd name="connsiteY3188" fmla="*/ 1451921 h 4876095"/>
              <a:gd name="connsiteX3189" fmla="*/ 4182547 w 4421941"/>
              <a:gd name="connsiteY3189" fmla="*/ 1451774 h 4876095"/>
              <a:gd name="connsiteX3190" fmla="*/ 4181527 w 4421941"/>
              <a:gd name="connsiteY3190" fmla="*/ 1452097 h 4876095"/>
              <a:gd name="connsiteX3191" fmla="*/ 4182810 w 4421941"/>
              <a:gd name="connsiteY3191" fmla="*/ 1451921 h 4876095"/>
              <a:gd name="connsiteX3192" fmla="*/ 4184186 w 4421941"/>
              <a:gd name="connsiteY3192" fmla="*/ 1453625 h 4876095"/>
              <a:gd name="connsiteX3193" fmla="*/ 4173252 w 4421941"/>
              <a:gd name="connsiteY3193" fmla="*/ 1456699 h 4876095"/>
              <a:gd name="connsiteX3194" fmla="*/ 4165831 w 4421941"/>
              <a:gd name="connsiteY3194" fmla="*/ 1457301 h 4876095"/>
              <a:gd name="connsiteX3195" fmla="*/ 4154204 w 4421941"/>
              <a:gd name="connsiteY3195" fmla="*/ 1461781 h 4876095"/>
              <a:gd name="connsiteX3196" fmla="*/ 4149472 w 4421941"/>
              <a:gd name="connsiteY3196" fmla="*/ 1466518 h 4876095"/>
              <a:gd name="connsiteX3197" fmla="*/ 4201049 w 4421941"/>
              <a:gd name="connsiteY3197" fmla="*/ 1451359 h 4876095"/>
              <a:gd name="connsiteX3198" fmla="*/ 4331541 w 4421941"/>
              <a:gd name="connsiteY3198" fmla="*/ 1407109 h 4876095"/>
              <a:gd name="connsiteX3199" fmla="*/ 4396980 w 4421941"/>
              <a:gd name="connsiteY3199" fmla="*/ 1381175 h 4876095"/>
              <a:gd name="connsiteX3200" fmla="*/ 4401933 w 4421941"/>
              <a:gd name="connsiteY3200" fmla="*/ 1381500 h 4876095"/>
              <a:gd name="connsiteX3201" fmla="*/ 4413563 w 4421941"/>
              <a:gd name="connsiteY3201" fmla="*/ 1381570 h 4876095"/>
              <a:gd name="connsiteX3202" fmla="*/ 4393495 w 4421941"/>
              <a:gd name="connsiteY3202" fmla="*/ 1391133 h 4876095"/>
              <a:gd name="connsiteX3203" fmla="*/ 4414026 w 4421941"/>
              <a:gd name="connsiteY3203" fmla="*/ 1384864 h 4876095"/>
              <a:gd name="connsiteX3204" fmla="*/ 4414508 w 4421941"/>
              <a:gd name="connsiteY3204" fmla="*/ 1390042 h 4876095"/>
              <a:gd name="connsiteX3205" fmla="*/ 4411210 w 4421941"/>
              <a:gd name="connsiteY3205" fmla="*/ 1388880 h 4876095"/>
              <a:gd name="connsiteX3206" fmla="*/ 4414508 w 4421941"/>
              <a:gd name="connsiteY3206" fmla="*/ 1390042 h 4876095"/>
              <a:gd name="connsiteX3207" fmla="*/ 4421941 w 4421941"/>
              <a:gd name="connsiteY3207" fmla="*/ 1389530 h 4876095"/>
              <a:gd name="connsiteX3208" fmla="*/ 4402833 w 4421941"/>
              <a:gd name="connsiteY3208" fmla="*/ 1397972 h 4876095"/>
              <a:gd name="connsiteX3209" fmla="*/ 4396542 w 4421941"/>
              <a:gd name="connsiteY3209" fmla="*/ 1399645 h 4876095"/>
              <a:gd name="connsiteX3210" fmla="*/ 4393404 w 4421941"/>
              <a:gd name="connsiteY3210" fmla="*/ 1399721 h 4876095"/>
              <a:gd name="connsiteX3211" fmla="*/ 4394599 w 4421941"/>
              <a:gd name="connsiteY3211" fmla="*/ 1401608 h 4876095"/>
              <a:gd name="connsiteX3212" fmla="*/ 4369033 w 4421941"/>
              <a:gd name="connsiteY3212" fmla="*/ 1412901 h 4876095"/>
              <a:gd name="connsiteX3213" fmla="*/ 4360727 w 4421941"/>
              <a:gd name="connsiteY3213" fmla="*/ 1413894 h 4876095"/>
              <a:gd name="connsiteX3214" fmla="*/ 4341656 w 4421941"/>
              <a:gd name="connsiteY3214" fmla="*/ 1415373 h 4876095"/>
              <a:gd name="connsiteX3215" fmla="*/ 4318900 w 4421941"/>
              <a:gd name="connsiteY3215" fmla="*/ 1420018 h 4876095"/>
              <a:gd name="connsiteX3216" fmla="*/ 4358681 w 4421941"/>
              <a:gd name="connsiteY3216" fmla="*/ 1417266 h 4876095"/>
              <a:gd name="connsiteX3217" fmla="*/ 4359125 w 4421941"/>
              <a:gd name="connsiteY3217" fmla="*/ 1417278 h 4876095"/>
              <a:gd name="connsiteX3218" fmla="*/ 4352155 w 4421941"/>
              <a:gd name="connsiteY3218" fmla="*/ 1420357 h 4876095"/>
              <a:gd name="connsiteX3219" fmla="*/ 4228921 w 4421941"/>
              <a:gd name="connsiteY3219" fmla="*/ 1468473 h 4876095"/>
              <a:gd name="connsiteX3220" fmla="*/ 4244902 w 4421941"/>
              <a:gd name="connsiteY3220" fmla="*/ 1465506 h 4876095"/>
              <a:gd name="connsiteX3221" fmla="*/ 4239224 w 4421941"/>
              <a:gd name="connsiteY3221" fmla="*/ 1470404 h 4876095"/>
              <a:gd name="connsiteX3222" fmla="*/ 4198851 w 4421941"/>
              <a:gd name="connsiteY3222" fmla="*/ 1475613 h 4876095"/>
              <a:gd name="connsiteX3223" fmla="*/ 4229555 w 4421941"/>
              <a:gd name="connsiteY3223" fmla="*/ 1474775 h 4876095"/>
              <a:gd name="connsiteX3224" fmla="*/ 4227740 w 4421941"/>
              <a:gd name="connsiteY3224" fmla="*/ 1475544 h 4876095"/>
              <a:gd name="connsiteX3225" fmla="*/ 4185964 w 4421941"/>
              <a:gd name="connsiteY3225" fmla="*/ 1495044 h 4876095"/>
              <a:gd name="connsiteX3226" fmla="*/ 4249657 w 4421941"/>
              <a:gd name="connsiteY3226" fmla="*/ 1477944 h 4876095"/>
              <a:gd name="connsiteX3227" fmla="*/ 4246643 w 4421941"/>
              <a:gd name="connsiteY3227" fmla="*/ 1487205 h 4876095"/>
              <a:gd name="connsiteX3228" fmla="*/ 4254652 w 4421941"/>
              <a:gd name="connsiteY3228" fmla="*/ 1487402 h 4876095"/>
              <a:gd name="connsiteX3229" fmla="*/ 4223244 w 4421941"/>
              <a:gd name="connsiteY3229" fmla="*/ 1500442 h 4876095"/>
              <a:gd name="connsiteX3230" fmla="*/ 4190174 w 4421941"/>
              <a:gd name="connsiteY3230" fmla="*/ 1511202 h 4876095"/>
              <a:gd name="connsiteX3231" fmla="*/ 4187422 w 4421941"/>
              <a:gd name="connsiteY3231" fmla="*/ 1518228 h 4876095"/>
              <a:gd name="connsiteX3232" fmla="*/ 4149664 w 4421941"/>
              <a:gd name="connsiteY3232" fmla="*/ 1533353 h 4876095"/>
              <a:gd name="connsiteX3233" fmla="*/ 4181903 w 4421941"/>
              <a:gd name="connsiteY3233" fmla="*/ 1529667 h 4876095"/>
              <a:gd name="connsiteX3234" fmla="*/ 4223244 w 4421941"/>
              <a:gd name="connsiteY3234" fmla="*/ 1516870 h 4876095"/>
              <a:gd name="connsiteX3235" fmla="*/ 4305400 w 4421941"/>
              <a:gd name="connsiteY3235" fmla="*/ 1495745 h 4876095"/>
              <a:gd name="connsiteX3236" fmla="*/ 4228544 w 4421941"/>
              <a:gd name="connsiteY3236" fmla="*/ 1523721 h 4876095"/>
              <a:gd name="connsiteX3237" fmla="*/ 4192664 w 4421941"/>
              <a:gd name="connsiteY3237" fmla="*/ 1539265 h 4876095"/>
              <a:gd name="connsiteX3238" fmla="*/ 4185807 w 4421941"/>
              <a:gd name="connsiteY3238" fmla="*/ 1548430 h 4876095"/>
              <a:gd name="connsiteX3239" fmla="*/ 4148616 w 4421941"/>
              <a:gd name="connsiteY3239" fmla="*/ 1558715 h 4876095"/>
              <a:gd name="connsiteX3240" fmla="*/ 4149184 w 4421941"/>
              <a:gd name="connsiteY3240" fmla="*/ 1570303 h 4876095"/>
              <a:gd name="connsiteX3241" fmla="*/ 4103432 w 4421941"/>
              <a:gd name="connsiteY3241" fmla="*/ 1587845 h 4876095"/>
              <a:gd name="connsiteX3242" fmla="*/ 4103351 w 4421941"/>
              <a:gd name="connsiteY3242" fmla="*/ 1588526 h 4876095"/>
              <a:gd name="connsiteX3243" fmla="*/ 4103252 w 4421941"/>
              <a:gd name="connsiteY3243" fmla="*/ 1589376 h 4876095"/>
              <a:gd name="connsiteX3244" fmla="*/ 4103219 w 4421941"/>
              <a:gd name="connsiteY3244" fmla="*/ 1589660 h 4876095"/>
              <a:gd name="connsiteX3245" fmla="*/ 4103192 w 4421941"/>
              <a:gd name="connsiteY3245" fmla="*/ 1589886 h 4876095"/>
              <a:gd name="connsiteX3246" fmla="*/ 4103252 w 4421941"/>
              <a:gd name="connsiteY3246" fmla="*/ 1589376 h 4876095"/>
              <a:gd name="connsiteX3247" fmla="*/ 4103432 w 4421941"/>
              <a:gd name="connsiteY3247" fmla="*/ 1587845 h 4876095"/>
              <a:gd name="connsiteX3248" fmla="*/ 4142588 w 4421941"/>
              <a:gd name="connsiteY3248" fmla="*/ 1577235 h 4876095"/>
              <a:gd name="connsiteX3249" fmla="*/ 4204053 w 4421941"/>
              <a:gd name="connsiteY3249" fmla="*/ 1562693 h 4876095"/>
              <a:gd name="connsiteX3250" fmla="*/ 4161621 w 4421941"/>
              <a:gd name="connsiteY3250" fmla="*/ 1584797 h 4876095"/>
              <a:gd name="connsiteX3251" fmla="*/ 4185065 w 4421941"/>
              <a:gd name="connsiteY3251" fmla="*/ 1587615 h 4876095"/>
              <a:gd name="connsiteX3252" fmla="*/ 4153918 w 4421941"/>
              <a:gd name="connsiteY3252" fmla="*/ 1598422 h 4876095"/>
              <a:gd name="connsiteX3253" fmla="*/ 4122770 w 4421941"/>
              <a:gd name="connsiteY3253" fmla="*/ 1609229 h 4876095"/>
              <a:gd name="connsiteX3254" fmla="*/ 4163587 w 4421941"/>
              <a:gd name="connsiteY3254" fmla="*/ 1600900 h 4876095"/>
              <a:gd name="connsiteX3255" fmla="*/ 4158692 w 4421941"/>
              <a:gd name="connsiteY3255" fmla="*/ 1604496 h 4876095"/>
              <a:gd name="connsiteX3256" fmla="*/ 4156502 w 4421941"/>
              <a:gd name="connsiteY3256" fmla="*/ 1605881 h 4876095"/>
              <a:gd name="connsiteX3257" fmla="*/ 4122640 w 4421941"/>
              <a:gd name="connsiteY3257" fmla="*/ 1610338 h 4876095"/>
              <a:gd name="connsiteX3258" fmla="*/ 4106368 w 4421941"/>
              <a:gd name="connsiteY3258" fmla="*/ 1612482 h 4876095"/>
              <a:gd name="connsiteX3259" fmla="*/ 4133099 w 4421941"/>
              <a:gd name="connsiteY3259" fmla="*/ 1612292 h 4876095"/>
              <a:gd name="connsiteX3260" fmla="*/ 4149931 w 4421941"/>
              <a:gd name="connsiteY3260" fmla="*/ 1610766 h 4876095"/>
              <a:gd name="connsiteX3261" fmla="*/ 4148789 w 4421941"/>
              <a:gd name="connsiteY3261" fmla="*/ 1612664 h 4876095"/>
              <a:gd name="connsiteX3262" fmla="*/ 4162495 w 4421941"/>
              <a:gd name="connsiteY3262" fmla="*/ 1610207 h 4876095"/>
              <a:gd name="connsiteX3263" fmla="*/ 4165675 w 4421941"/>
              <a:gd name="connsiteY3263" fmla="*/ 1609353 h 4876095"/>
              <a:gd name="connsiteX3264" fmla="*/ 4185294 w 4421941"/>
              <a:gd name="connsiteY3264" fmla="*/ 1607615 h 4876095"/>
              <a:gd name="connsiteX3265" fmla="*/ 4211966 w 4421941"/>
              <a:gd name="connsiteY3265" fmla="*/ 1607596 h 4876095"/>
              <a:gd name="connsiteX3266" fmla="*/ 4147516 w 4421941"/>
              <a:gd name="connsiteY3266" fmla="*/ 1616374 h 4876095"/>
              <a:gd name="connsiteX3267" fmla="*/ 4151334 w 4421941"/>
              <a:gd name="connsiteY3267" fmla="*/ 1620117 h 4876095"/>
              <a:gd name="connsiteX3268" fmla="*/ 4230726 w 4421941"/>
              <a:gd name="connsiteY3268" fmla="*/ 1613056 h 4876095"/>
              <a:gd name="connsiteX3269" fmla="*/ 4227907 w 4421941"/>
              <a:gd name="connsiteY3269" fmla="*/ 1614057 h 4876095"/>
              <a:gd name="connsiteX3270" fmla="*/ 4206953 w 4421941"/>
              <a:gd name="connsiteY3270" fmla="*/ 1622875 h 4876095"/>
              <a:gd name="connsiteX3271" fmla="*/ 4195930 w 4421941"/>
              <a:gd name="connsiteY3271" fmla="*/ 1631937 h 4876095"/>
              <a:gd name="connsiteX3272" fmla="*/ 4201696 w 4421941"/>
              <a:gd name="connsiteY3272" fmla="*/ 1632080 h 4876095"/>
              <a:gd name="connsiteX3273" fmla="*/ 4212778 w 4421941"/>
              <a:gd name="connsiteY3273" fmla="*/ 1641685 h 4876095"/>
              <a:gd name="connsiteX3274" fmla="*/ 4166225 w 4421941"/>
              <a:gd name="connsiteY3274" fmla="*/ 1663315 h 4876095"/>
              <a:gd name="connsiteX3275" fmla="*/ 4212822 w 4421941"/>
              <a:gd name="connsiteY3275" fmla="*/ 1657742 h 4876095"/>
              <a:gd name="connsiteX3276" fmla="*/ 4207477 w 4421941"/>
              <a:gd name="connsiteY3276" fmla="*/ 1662656 h 4876095"/>
              <a:gd name="connsiteX3277" fmla="*/ 4203906 w 4421941"/>
              <a:gd name="connsiteY3277" fmla="*/ 1664506 h 4876095"/>
              <a:gd name="connsiteX3278" fmla="*/ 4149406 w 4421941"/>
              <a:gd name="connsiteY3278" fmla="*/ 1670107 h 4876095"/>
              <a:gd name="connsiteX3279" fmla="*/ 4116507 w 4421941"/>
              <a:gd name="connsiteY3279" fmla="*/ 1673574 h 4876095"/>
              <a:gd name="connsiteX3280" fmla="*/ 4137584 w 4421941"/>
              <a:gd name="connsiteY3280" fmla="*/ 1674499 h 4876095"/>
              <a:gd name="connsiteX3281" fmla="*/ 4194623 w 4421941"/>
              <a:gd name="connsiteY3281" fmla="*/ 1668630 h 4876095"/>
              <a:gd name="connsiteX3282" fmla="*/ 4196144 w 4421941"/>
              <a:gd name="connsiteY3282" fmla="*/ 1668527 h 4876095"/>
              <a:gd name="connsiteX3283" fmla="*/ 4196049 w 4421941"/>
              <a:gd name="connsiteY3283" fmla="*/ 1668576 h 4876095"/>
              <a:gd name="connsiteX3284" fmla="*/ 4195189 w 4421941"/>
              <a:gd name="connsiteY3284" fmla="*/ 1671122 h 4876095"/>
              <a:gd name="connsiteX3285" fmla="*/ 4213304 w 4421941"/>
              <a:gd name="connsiteY3285" fmla="*/ 1667368 h 4876095"/>
              <a:gd name="connsiteX3286" fmla="*/ 4248521 w 4421941"/>
              <a:gd name="connsiteY3286" fmla="*/ 1664991 h 4876095"/>
              <a:gd name="connsiteX3287" fmla="*/ 4253377 w 4421941"/>
              <a:gd name="connsiteY3287" fmla="*/ 1664456 h 4876095"/>
              <a:gd name="connsiteX3288" fmla="*/ 4238163 w 4421941"/>
              <a:gd name="connsiteY3288" fmla="*/ 1671100 h 4876095"/>
              <a:gd name="connsiteX3289" fmla="*/ 4213959 w 4421941"/>
              <a:gd name="connsiteY3289" fmla="*/ 1680918 h 4876095"/>
              <a:gd name="connsiteX3290" fmla="*/ 4186656 w 4421941"/>
              <a:gd name="connsiteY3290" fmla="*/ 1691820 h 4876095"/>
              <a:gd name="connsiteX3291" fmla="*/ 4210946 w 4421941"/>
              <a:gd name="connsiteY3291" fmla="*/ 1690177 h 4876095"/>
              <a:gd name="connsiteX3292" fmla="*/ 4237404 w 4421941"/>
              <a:gd name="connsiteY3292" fmla="*/ 1683735 h 4876095"/>
              <a:gd name="connsiteX3293" fmla="*/ 4207669 w 4421941"/>
              <a:gd name="connsiteY3293" fmla="*/ 1701671 h 4876095"/>
              <a:gd name="connsiteX3294" fmla="*/ 4198874 w 4421941"/>
              <a:gd name="connsiteY3294" fmla="*/ 1708174 h 4876095"/>
              <a:gd name="connsiteX3295" fmla="*/ 4215358 w 4421941"/>
              <a:gd name="connsiteY3295" fmla="*/ 1701859 h 4876095"/>
              <a:gd name="connsiteX3296" fmla="*/ 4218474 w 4421941"/>
              <a:gd name="connsiteY3296" fmla="*/ 1710898 h 4876095"/>
              <a:gd name="connsiteX3297" fmla="*/ 4249316 w 4421941"/>
              <a:gd name="connsiteY3297" fmla="*/ 1702695 h 4876095"/>
              <a:gd name="connsiteX3298" fmla="*/ 4244685 w 4421941"/>
              <a:gd name="connsiteY3298" fmla="*/ 1709303 h 4876095"/>
              <a:gd name="connsiteX3299" fmla="*/ 4233866 w 4421941"/>
              <a:gd name="connsiteY3299" fmla="*/ 1713889 h 4876095"/>
              <a:gd name="connsiteX3300" fmla="*/ 4239167 w 4421941"/>
              <a:gd name="connsiteY3300" fmla="*/ 1720740 h 4876095"/>
              <a:gd name="connsiteX3301" fmla="*/ 4234317 w 4421941"/>
              <a:gd name="connsiteY3301" fmla="*/ 1721519 h 4876095"/>
              <a:gd name="connsiteX3302" fmla="*/ 4223670 w 4421941"/>
              <a:gd name="connsiteY3302" fmla="*/ 1724852 h 4876095"/>
              <a:gd name="connsiteX3303" fmla="*/ 4223231 w 4421941"/>
              <a:gd name="connsiteY3303" fmla="*/ 1724891 h 4876095"/>
              <a:gd name="connsiteX3304" fmla="*/ 4107064 w 4421941"/>
              <a:gd name="connsiteY3304" fmla="*/ 1735978 h 4876095"/>
              <a:gd name="connsiteX3305" fmla="*/ 4047089 w 4421941"/>
              <a:gd name="connsiteY3305" fmla="*/ 1745773 h 4876095"/>
              <a:gd name="connsiteX3306" fmla="*/ 4046303 w 4421941"/>
              <a:gd name="connsiteY3306" fmla="*/ 1751906 h 4876095"/>
              <a:gd name="connsiteX3307" fmla="*/ 4052270 w 4421941"/>
              <a:gd name="connsiteY3307" fmla="*/ 1750557 h 4876095"/>
              <a:gd name="connsiteX3308" fmla="*/ 4235368 w 4421941"/>
              <a:gd name="connsiteY3308" fmla="*/ 1732251 h 4876095"/>
              <a:gd name="connsiteX3309" fmla="*/ 4237202 w 4421941"/>
              <a:gd name="connsiteY3309" fmla="*/ 1732205 h 4876095"/>
              <a:gd name="connsiteX3310" fmla="*/ 4228652 w 4421941"/>
              <a:gd name="connsiteY3310" fmla="*/ 1736081 h 4876095"/>
              <a:gd name="connsiteX3311" fmla="*/ 4227600 w 4421941"/>
              <a:gd name="connsiteY3311" fmla="*/ 1736971 h 4876095"/>
              <a:gd name="connsiteX3312" fmla="*/ 4224817 w 4421941"/>
              <a:gd name="connsiteY3312" fmla="*/ 1737091 h 4876095"/>
              <a:gd name="connsiteX3313" fmla="*/ 4048064 w 4421941"/>
              <a:gd name="connsiteY3313" fmla="*/ 1757632 h 4876095"/>
              <a:gd name="connsiteX3314" fmla="*/ 4045502 w 4421941"/>
              <a:gd name="connsiteY3314" fmla="*/ 1758148 h 4876095"/>
              <a:gd name="connsiteX3315" fmla="*/ 4044574 w 4421941"/>
              <a:gd name="connsiteY3315" fmla="*/ 1765402 h 4876095"/>
              <a:gd name="connsiteX3316" fmla="*/ 4049070 w 4421941"/>
              <a:gd name="connsiteY3316" fmla="*/ 1764493 h 4876095"/>
              <a:gd name="connsiteX3317" fmla="*/ 4083745 w 4421941"/>
              <a:gd name="connsiteY3317" fmla="*/ 1761653 h 4876095"/>
              <a:gd name="connsiteX3318" fmla="*/ 4092901 w 4421941"/>
              <a:gd name="connsiteY3318" fmla="*/ 1760772 h 4876095"/>
              <a:gd name="connsiteX3319" fmla="*/ 4234180 w 4421941"/>
              <a:gd name="connsiteY3319" fmla="*/ 1751005 h 4876095"/>
              <a:gd name="connsiteX3320" fmla="*/ 4085395 w 4421941"/>
              <a:gd name="connsiteY3320" fmla="*/ 1766685 h 4876095"/>
              <a:gd name="connsiteX3321" fmla="*/ 4057944 w 4421941"/>
              <a:gd name="connsiteY3321" fmla="*/ 1769675 h 4876095"/>
              <a:gd name="connsiteX3322" fmla="*/ 4043782 w 4421941"/>
              <a:gd name="connsiteY3322" fmla="*/ 1771579 h 4876095"/>
              <a:gd name="connsiteX3323" fmla="*/ 4043083 w 4421941"/>
              <a:gd name="connsiteY3323" fmla="*/ 1777029 h 4876095"/>
              <a:gd name="connsiteX3324" fmla="*/ 4056139 w 4421941"/>
              <a:gd name="connsiteY3324" fmla="*/ 1775201 h 4876095"/>
              <a:gd name="connsiteX3325" fmla="*/ 4232375 w 4421941"/>
              <a:gd name="connsiteY3325" fmla="*/ 1760982 h 4876095"/>
              <a:gd name="connsiteX3326" fmla="*/ 4131126 w 4421941"/>
              <a:gd name="connsiteY3326" fmla="*/ 1774376 h 4876095"/>
              <a:gd name="connsiteX3327" fmla="*/ 4041801 w 4421941"/>
              <a:gd name="connsiteY3327" fmla="*/ 1787034 h 4876095"/>
              <a:gd name="connsiteX3328" fmla="*/ 4041099 w 4421941"/>
              <a:gd name="connsiteY3328" fmla="*/ 1792510 h 4876095"/>
              <a:gd name="connsiteX3329" fmla="*/ 4049567 w 4421941"/>
              <a:gd name="connsiteY3329" fmla="*/ 1790603 h 4876095"/>
              <a:gd name="connsiteX3330" fmla="*/ 4218006 w 4421941"/>
              <a:gd name="connsiteY3330" fmla="*/ 1770981 h 4876095"/>
              <a:gd name="connsiteX3331" fmla="*/ 4279352 w 4421941"/>
              <a:gd name="connsiteY3331" fmla="*/ 1773435 h 4876095"/>
              <a:gd name="connsiteX3332" fmla="*/ 4295352 w 4421941"/>
              <a:gd name="connsiteY3332" fmla="*/ 1772570 h 4876095"/>
              <a:gd name="connsiteX3333" fmla="*/ 4304998 w 4421941"/>
              <a:gd name="connsiteY3333" fmla="*/ 1775970 h 4876095"/>
              <a:gd name="connsiteX3334" fmla="*/ 4245791 w 4421941"/>
              <a:gd name="connsiteY3334" fmla="*/ 1782830 h 4876095"/>
              <a:gd name="connsiteX3335" fmla="*/ 4039292 w 4421941"/>
              <a:gd name="connsiteY3335" fmla="*/ 1807607 h 4876095"/>
              <a:gd name="connsiteX3336" fmla="*/ 4039162 w 4421941"/>
              <a:gd name="connsiteY3336" fmla="*/ 1807633 h 4876095"/>
              <a:gd name="connsiteX3337" fmla="*/ 4038528 w 4421941"/>
              <a:gd name="connsiteY3337" fmla="*/ 1812581 h 4876095"/>
              <a:gd name="connsiteX3338" fmla="*/ 4131729 w 4421941"/>
              <a:gd name="connsiteY3338" fmla="*/ 1799581 h 4876095"/>
              <a:gd name="connsiteX3339" fmla="*/ 4232427 w 4421941"/>
              <a:gd name="connsiteY3339" fmla="*/ 1790786 h 4876095"/>
              <a:gd name="connsiteX3340" fmla="*/ 4263051 w 4421941"/>
              <a:gd name="connsiteY3340" fmla="*/ 1788915 h 4876095"/>
              <a:gd name="connsiteX3341" fmla="*/ 4268108 w 4421941"/>
              <a:gd name="connsiteY3341" fmla="*/ 1794805 h 4876095"/>
              <a:gd name="connsiteX3342" fmla="*/ 4276621 w 4421941"/>
              <a:gd name="connsiteY3342" fmla="*/ 1795752 h 4876095"/>
              <a:gd name="connsiteX3343" fmla="*/ 4240013 w 4421941"/>
              <a:gd name="connsiteY3343" fmla="*/ 1804074 h 4876095"/>
              <a:gd name="connsiteX3344" fmla="*/ 4239135 w 4421941"/>
              <a:gd name="connsiteY3344" fmla="*/ 1801710 h 4876095"/>
              <a:gd name="connsiteX3345" fmla="*/ 4267464 w 4421941"/>
              <a:gd name="connsiteY3345" fmla="*/ 1796633 h 4876095"/>
              <a:gd name="connsiteX3346" fmla="*/ 4240013 w 4421941"/>
              <a:gd name="connsiteY3346" fmla="*/ 1804074 h 4876095"/>
              <a:gd name="connsiteX3347" fmla="*/ 4241389 w 4421941"/>
              <a:gd name="connsiteY3347" fmla="*/ 1805778 h 4876095"/>
              <a:gd name="connsiteX3348" fmla="*/ 4230455 w 4421941"/>
              <a:gd name="connsiteY3348" fmla="*/ 1808851 h 4876095"/>
              <a:gd name="connsiteX3349" fmla="*/ 4188157 w 4421941"/>
              <a:gd name="connsiteY3349" fmla="*/ 1811129 h 4876095"/>
              <a:gd name="connsiteX3350" fmla="*/ 4049794 w 4421941"/>
              <a:gd name="connsiteY3350" fmla="*/ 1830739 h 4876095"/>
              <a:gd name="connsiteX3351" fmla="*/ 4034748 w 4421941"/>
              <a:gd name="connsiteY3351" fmla="*/ 1833923 h 4876095"/>
              <a:gd name="connsiteX3352" fmla="*/ 4033633 w 4421941"/>
              <a:gd name="connsiteY3352" fmla="*/ 1839244 h 4876095"/>
              <a:gd name="connsiteX3353" fmla="*/ 4029795 w 4421941"/>
              <a:gd name="connsiteY3353" fmla="*/ 1851627 h 4876095"/>
              <a:gd name="connsiteX3354" fmla="*/ 4005962 w 4421941"/>
              <a:gd name="connsiteY3354" fmla="*/ 1935608 h 4876095"/>
              <a:gd name="connsiteX3355" fmla="*/ 3999285 w 4421941"/>
              <a:gd name="connsiteY3355" fmla="*/ 2019623 h 4876095"/>
              <a:gd name="connsiteX3356" fmla="*/ 3977356 w 4421941"/>
              <a:gd name="connsiteY3356" fmla="*/ 2130307 h 4876095"/>
              <a:gd name="connsiteX3357" fmla="*/ 3976361 w 4421941"/>
              <a:gd name="connsiteY3357" fmla="*/ 2137096 h 4876095"/>
              <a:gd name="connsiteX3358" fmla="*/ 3971918 w 4421941"/>
              <a:gd name="connsiteY3358" fmla="*/ 2201926 h 4876095"/>
              <a:gd name="connsiteX3359" fmla="*/ 3954543 w 4421941"/>
              <a:gd name="connsiteY3359" fmla="*/ 2489024 h 4876095"/>
              <a:gd name="connsiteX3360" fmla="*/ 3938509 w 4421941"/>
              <a:gd name="connsiteY3360" fmla="*/ 2823996 h 4876095"/>
              <a:gd name="connsiteX3361" fmla="*/ 3914465 w 4421941"/>
              <a:gd name="connsiteY3361" fmla="*/ 3149209 h 4876095"/>
              <a:gd name="connsiteX3362" fmla="*/ 3915337 w 4421941"/>
              <a:gd name="connsiteY3362" fmla="*/ 3148161 h 4876095"/>
              <a:gd name="connsiteX3363" fmla="*/ 3915338 w 4421941"/>
              <a:gd name="connsiteY3363" fmla="*/ 3299936 h 4876095"/>
              <a:gd name="connsiteX3364" fmla="*/ 3915339 w 4421941"/>
              <a:gd name="connsiteY3364" fmla="*/ 3446702 h 4876095"/>
              <a:gd name="connsiteX3365" fmla="*/ 3911567 w 4421941"/>
              <a:gd name="connsiteY3365" fmla="*/ 3446702 h 4876095"/>
              <a:gd name="connsiteX3366" fmla="*/ 3907795 w 4421941"/>
              <a:gd name="connsiteY3366" fmla="*/ 3446702 h 4876095"/>
              <a:gd name="connsiteX3367" fmla="*/ 3894076 w 4421941"/>
              <a:gd name="connsiteY3367" fmla="*/ 3424982 h 4876095"/>
              <a:gd name="connsiteX3368" fmla="*/ 3892821 w 4421941"/>
              <a:gd name="connsiteY3368" fmla="*/ 3441939 h 4876095"/>
              <a:gd name="connsiteX3369" fmla="*/ 3881291 w 4421941"/>
              <a:gd name="connsiteY3369" fmla="*/ 3495953 h 4876095"/>
              <a:gd name="connsiteX3370" fmla="*/ 3884830 w 4421941"/>
              <a:gd name="connsiteY3370" fmla="*/ 3515397 h 4876095"/>
              <a:gd name="connsiteX3371" fmla="*/ 3878153 w 4421941"/>
              <a:gd name="connsiteY3371" fmla="*/ 3515396 h 4876095"/>
              <a:gd name="connsiteX3372" fmla="*/ 3872342 w 4421941"/>
              <a:gd name="connsiteY3372" fmla="*/ 3568368 h 4876095"/>
              <a:gd name="connsiteX3373" fmla="*/ 3879077 w 4421941"/>
              <a:gd name="connsiteY3373" fmla="*/ 3571179 h 4876095"/>
              <a:gd name="connsiteX3374" fmla="*/ 3899211 w 4421941"/>
              <a:gd name="connsiteY3374" fmla="*/ 3602293 h 4876095"/>
              <a:gd name="connsiteX3375" fmla="*/ 3899684 w 4421941"/>
              <a:gd name="connsiteY3375" fmla="*/ 3624516 h 4876095"/>
              <a:gd name="connsiteX3376" fmla="*/ 3902428 w 4421941"/>
              <a:gd name="connsiteY3376" fmla="*/ 3618408 h 4876095"/>
              <a:gd name="connsiteX3377" fmla="*/ 3905450 w 4421941"/>
              <a:gd name="connsiteY3377" fmla="*/ 3641222 h 4876095"/>
              <a:gd name="connsiteX3378" fmla="*/ 3905790 w 4421941"/>
              <a:gd name="connsiteY3378" fmla="*/ 3649934 h 4876095"/>
              <a:gd name="connsiteX3379" fmla="*/ 3915339 w 4421941"/>
              <a:gd name="connsiteY3379" fmla="*/ 3645107 h 4876095"/>
              <a:gd name="connsiteX3380" fmla="*/ 3915338 w 4421941"/>
              <a:gd name="connsiteY3380" fmla="*/ 3626014 h 4876095"/>
              <a:gd name="connsiteX3381" fmla="*/ 3915338 w 4421941"/>
              <a:gd name="connsiteY3381" fmla="*/ 3606954 h 4876095"/>
              <a:gd name="connsiteX3382" fmla="*/ 3922982 w 4421941"/>
              <a:gd name="connsiteY3382" fmla="*/ 3606954 h 4876095"/>
              <a:gd name="connsiteX3383" fmla="*/ 3922982 w 4421941"/>
              <a:gd name="connsiteY3383" fmla="*/ 3698512 h 4876095"/>
              <a:gd name="connsiteX3384" fmla="*/ 3919177 w 4421941"/>
              <a:gd name="connsiteY3384" fmla="*/ 3702319 h 4876095"/>
              <a:gd name="connsiteX3385" fmla="*/ 3915338 w 4421941"/>
              <a:gd name="connsiteY3385" fmla="*/ 3706156 h 4876095"/>
              <a:gd name="connsiteX3386" fmla="*/ 3904249 w 4421941"/>
              <a:gd name="connsiteY3386" fmla="*/ 3682091 h 4876095"/>
              <a:gd name="connsiteX3387" fmla="*/ 3900599 w 4421941"/>
              <a:gd name="connsiteY3387" fmla="*/ 3733521 h 4876095"/>
              <a:gd name="connsiteX3388" fmla="*/ 3900216 w 4421941"/>
              <a:gd name="connsiteY3388" fmla="*/ 3736886 h 4876095"/>
              <a:gd name="connsiteX3389" fmla="*/ 3918443 w 4421941"/>
              <a:gd name="connsiteY3389" fmla="*/ 3767548 h 4876095"/>
              <a:gd name="connsiteX3390" fmla="*/ 3918790 w 4421941"/>
              <a:gd name="connsiteY3390" fmla="*/ 3768926 h 4876095"/>
              <a:gd name="connsiteX3391" fmla="*/ 3921225 w 4421941"/>
              <a:gd name="connsiteY3391" fmla="*/ 3743702 h 4876095"/>
              <a:gd name="connsiteX3392" fmla="*/ 3926310 w 4421941"/>
              <a:gd name="connsiteY3392" fmla="*/ 3667982 h 4876095"/>
              <a:gd name="connsiteX3393" fmla="*/ 3929177 w 4421941"/>
              <a:gd name="connsiteY3393" fmla="*/ 3659406 h 4876095"/>
              <a:gd name="connsiteX3394" fmla="*/ 3930563 w 4421941"/>
              <a:gd name="connsiteY3394" fmla="*/ 3677903 h 4876095"/>
              <a:gd name="connsiteX3395" fmla="*/ 3923798 w 4421941"/>
              <a:gd name="connsiteY3395" fmla="*/ 3788751 h 4876095"/>
              <a:gd name="connsiteX3396" fmla="*/ 3926786 w 4421941"/>
              <a:gd name="connsiteY3396" fmla="*/ 3800586 h 4876095"/>
              <a:gd name="connsiteX3397" fmla="*/ 3923691 w 4421941"/>
              <a:gd name="connsiteY3397" fmla="*/ 3832178 h 4876095"/>
              <a:gd name="connsiteX3398" fmla="*/ 3917003 w 4421941"/>
              <a:gd name="connsiteY3398" fmla="*/ 3843317 h 4876095"/>
              <a:gd name="connsiteX3399" fmla="*/ 3893423 w 4421941"/>
              <a:gd name="connsiteY3399" fmla="*/ 3978030 h 4876095"/>
              <a:gd name="connsiteX3400" fmla="*/ 3908649 w 4421941"/>
              <a:gd name="connsiteY3400" fmla="*/ 3873992 h 4876095"/>
              <a:gd name="connsiteX3401" fmla="*/ 3910577 w 4421941"/>
              <a:gd name="connsiteY3401" fmla="*/ 3854017 h 4876095"/>
              <a:gd name="connsiteX3402" fmla="*/ 3907727 w 4421941"/>
              <a:gd name="connsiteY3402" fmla="*/ 3858764 h 4876095"/>
              <a:gd name="connsiteX3403" fmla="*/ 3900139 w 4421941"/>
              <a:gd name="connsiteY3403" fmla="*/ 3737553 h 4876095"/>
              <a:gd name="connsiteX3404" fmla="*/ 3896605 w 4421941"/>
              <a:gd name="connsiteY3404" fmla="*/ 3768594 h 4876095"/>
              <a:gd name="connsiteX3405" fmla="*/ 3893248 w 4421941"/>
              <a:gd name="connsiteY3405" fmla="*/ 3798166 h 4876095"/>
              <a:gd name="connsiteX3406" fmla="*/ 3870051 w 4421941"/>
              <a:gd name="connsiteY3406" fmla="*/ 3980047 h 4876095"/>
              <a:gd name="connsiteX3407" fmla="*/ 3854028 w 4421941"/>
              <a:gd name="connsiteY3407" fmla="*/ 4061964 h 4876095"/>
              <a:gd name="connsiteX3408" fmla="*/ 3840829 w 4421941"/>
              <a:gd name="connsiteY3408" fmla="*/ 4119454 h 4876095"/>
              <a:gd name="connsiteX3409" fmla="*/ 3840989 w 4421941"/>
              <a:gd name="connsiteY3409" fmla="*/ 4113863 h 4876095"/>
              <a:gd name="connsiteX3410" fmla="*/ 3845890 w 4421941"/>
              <a:gd name="connsiteY3410" fmla="*/ 4069351 h 4876095"/>
              <a:gd name="connsiteX3411" fmla="*/ 3846058 w 4421941"/>
              <a:gd name="connsiteY3411" fmla="*/ 4065003 h 4876095"/>
              <a:gd name="connsiteX3412" fmla="*/ 3851380 w 4421941"/>
              <a:gd name="connsiteY3412" fmla="*/ 4041754 h 4876095"/>
              <a:gd name="connsiteX3413" fmla="*/ 3865302 w 4421941"/>
              <a:gd name="connsiteY3413" fmla="*/ 3965948 h 4876095"/>
              <a:gd name="connsiteX3414" fmla="*/ 3884106 w 4421941"/>
              <a:gd name="connsiteY3414" fmla="*/ 3802756 h 4876095"/>
              <a:gd name="connsiteX3415" fmla="*/ 3894403 w 4421941"/>
              <a:gd name="connsiteY3415" fmla="*/ 3660721 h 4876095"/>
              <a:gd name="connsiteX3416" fmla="*/ 3868567 w 4421941"/>
              <a:gd name="connsiteY3416" fmla="*/ 3604651 h 4876095"/>
              <a:gd name="connsiteX3417" fmla="*/ 3859273 w 4421941"/>
              <a:gd name="connsiteY3417" fmla="*/ 3770620 h 4876095"/>
              <a:gd name="connsiteX3418" fmla="*/ 3787075 w 4421941"/>
              <a:gd name="connsiteY3418" fmla="*/ 4196541 h 4876095"/>
              <a:gd name="connsiteX3419" fmla="*/ 3768305 w 4421941"/>
              <a:gd name="connsiteY3419" fmla="*/ 4259769 h 4876095"/>
              <a:gd name="connsiteX3420" fmla="*/ 3767097 w 4421941"/>
              <a:gd name="connsiteY3420" fmla="*/ 4277413 h 4876095"/>
              <a:gd name="connsiteX3421" fmla="*/ 3766249 w 4421941"/>
              <a:gd name="connsiteY3421" fmla="*/ 4277710 h 4876095"/>
              <a:gd name="connsiteX3422" fmla="*/ 3766884 w 4421941"/>
              <a:gd name="connsiteY3422" fmla="*/ 4280517 h 4876095"/>
              <a:gd name="connsiteX3423" fmla="*/ 3767097 w 4421941"/>
              <a:gd name="connsiteY3423" fmla="*/ 4277413 h 4876095"/>
              <a:gd name="connsiteX3424" fmla="*/ 3770315 w 4421941"/>
              <a:gd name="connsiteY3424" fmla="*/ 4276285 h 4876095"/>
              <a:gd name="connsiteX3425" fmla="*/ 3763385 w 4421941"/>
              <a:gd name="connsiteY3425" fmla="*/ 4334327 h 4876095"/>
              <a:gd name="connsiteX3426" fmla="*/ 3769224 w 4421941"/>
              <a:gd name="connsiteY3426" fmla="*/ 4322337 h 4876095"/>
              <a:gd name="connsiteX3427" fmla="*/ 3780508 w 4421941"/>
              <a:gd name="connsiteY3427" fmla="*/ 4317997 h 4876095"/>
              <a:gd name="connsiteX3428" fmla="*/ 3793771 w 4421941"/>
              <a:gd name="connsiteY3428" fmla="*/ 4272104 h 4876095"/>
              <a:gd name="connsiteX3429" fmla="*/ 3813646 w 4421941"/>
              <a:gd name="connsiteY3429" fmla="*/ 4197484 h 4876095"/>
              <a:gd name="connsiteX3430" fmla="*/ 3830235 w 4421941"/>
              <a:gd name="connsiteY3430" fmla="*/ 4132608 h 4876095"/>
              <a:gd name="connsiteX3431" fmla="*/ 3827695 w 4421941"/>
              <a:gd name="connsiteY3431" fmla="*/ 4149144 h 4876095"/>
              <a:gd name="connsiteX3432" fmla="*/ 3805935 w 4421941"/>
              <a:gd name="connsiteY3432" fmla="*/ 4233059 h 4876095"/>
              <a:gd name="connsiteX3433" fmla="*/ 3764857 w 4421941"/>
              <a:gd name="connsiteY3433" fmla="*/ 4407458 h 4876095"/>
              <a:gd name="connsiteX3434" fmla="*/ 3739381 w 4421941"/>
              <a:gd name="connsiteY3434" fmla="*/ 4499149 h 4876095"/>
              <a:gd name="connsiteX3435" fmla="*/ 3713952 w 4421941"/>
              <a:gd name="connsiteY3435" fmla="*/ 4583599 h 4876095"/>
              <a:gd name="connsiteX3436" fmla="*/ 3739484 w 4421941"/>
              <a:gd name="connsiteY3436" fmla="*/ 4483455 h 4876095"/>
              <a:gd name="connsiteX3437" fmla="*/ 3746909 w 4421941"/>
              <a:gd name="connsiteY3437" fmla="*/ 4449551 h 4876095"/>
              <a:gd name="connsiteX3438" fmla="*/ 3732065 w 4421941"/>
              <a:gd name="connsiteY3438" fmla="*/ 4477439 h 4876095"/>
              <a:gd name="connsiteX3439" fmla="*/ 3668288 w 4421941"/>
              <a:gd name="connsiteY3439" fmla="*/ 4699790 h 4876095"/>
              <a:gd name="connsiteX3440" fmla="*/ 3720453 w 4421941"/>
              <a:gd name="connsiteY3440" fmla="*/ 4491762 h 4876095"/>
              <a:gd name="connsiteX3441" fmla="*/ 3721214 w 4421941"/>
              <a:gd name="connsiteY3441" fmla="*/ 4475655 h 4876095"/>
              <a:gd name="connsiteX3442" fmla="*/ 3718110 w 4421941"/>
              <a:gd name="connsiteY3442" fmla="*/ 4489862 h 4876095"/>
              <a:gd name="connsiteX3443" fmla="*/ 3684861 w 4421941"/>
              <a:gd name="connsiteY3443" fmla="*/ 4603912 h 4876095"/>
              <a:gd name="connsiteX3444" fmla="*/ 3661873 w 4421941"/>
              <a:gd name="connsiteY3444" fmla="*/ 4676545 h 4876095"/>
              <a:gd name="connsiteX3445" fmla="*/ 3662034 w 4421941"/>
              <a:gd name="connsiteY3445" fmla="*/ 4665621 h 4876095"/>
              <a:gd name="connsiteX3446" fmla="*/ 3661992 w 4421941"/>
              <a:gd name="connsiteY3446" fmla="*/ 4665142 h 4876095"/>
              <a:gd name="connsiteX3447" fmla="*/ 3662783 w 4421941"/>
              <a:gd name="connsiteY3447" fmla="*/ 4661876 h 4876095"/>
              <a:gd name="connsiteX3448" fmla="*/ 3676868 w 4421941"/>
              <a:gd name="connsiteY3448" fmla="*/ 4610178 h 4876095"/>
              <a:gd name="connsiteX3449" fmla="*/ 3661201 w 4421941"/>
              <a:gd name="connsiteY3449" fmla="*/ 4643871 h 4876095"/>
              <a:gd name="connsiteX3450" fmla="*/ 3660269 w 4421941"/>
              <a:gd name="connsiteY3450" fmla="*/ 4647588 h 4876095"/>
              <a:gd name="connsiteX3451" fmla="*/ 3656235 w 4421941"/>
              <a:gd name="connsiteY3451" fmla="*/ 4643626 h 4876095"/>
              <a:gd name="connsiteX3452" fmla="*/ 3654185 w 4421941"/>
              <a:gd name="connsiteY3452" fmla="*/ 4656329 h 4876095"/>
              <a:gd name="connsiteX3453" fmla="*/ 3653651 w 4421941"/>
              <a:gd name="connsiteY3453" fmla="*/ 4671809 h 4876095"/>
              <a:gd name="connsiteX3454" fmla="*/ 3650346 w 4421941"/>
              <a:gd name="connsiteY3454" fmla="*/ 4682006 h 4876095"/>
              <a:gd name="connsiteX3455" fmla="*/ 3654106 w 4421941"/>
              <a:gd name="connsiteY3455" fmla="*/ 4647830 h 4876095"/>
              <a:gd name="connsiteX3456" fmla="*/ 3708677 w 4421941"/>
              <a:gd name="connsiteY3456" fmla="*/ 4452003 h 4876095"/>
              <a:gd name="connsiteX3457" fmla="*/ 3723461 w 4421941"/>
              <a:gd name="connsiteY3457" fmla="*/ 4373896 h 4876095"/>
              <a:gd name="connsiteX3458" fmla="*/ 3719598 w 4421941"/>
              <a:gd name="connsiteY3458" fmla="*/ 4384249 h 4876095"/>
              <a:gd name="connsiteX3459" fmla="*/ 3674036 w 4421941"/>
              <a:gd name="connsiteY3459" fmla="*/ 4544221 h 4876095"/>
              <a:gd name="connsiteX3460" fmla="*/ 3657404 w 4421941"/>
              <a:gd name="connsiteY3460" fmla="*/ 4604647 h 4876095"/>
              <a:gd name="connsiteX3461" fmla="*/ 3662359 w 4421941"/>
              <a:gd name="connsiteY3461" fmla="*/ 4568201 h 4876095"/>
              <a:gd name="connsiteX3462" fmla="*/ 3708187 w 4421941"/>
              <a:gd name="connsiteY3462" fmla="*/ 4387946 h 4876095"/>
              <a:gd name="connsiteX3463" fmla="*/ 3722540 w 4421941"/>
              <a:gd name="connsiteY3463" fmla="*/ 4315962 h 4876095"/>
              <a:gd name="connsiteX3464" fmla="*/ 3710163 w 4421941"/>
              <a:gd name="connsiteY3464" fmla="*/ 4366349 h 4876095"/>
              <a:gd name="connsiteX3465" fmla="*/ 3693470 w 4421941"/>
              <a:gd name="connsiteY3465" fmla="*/ 4416475 h 4876095"/>
              <a:gd name="connsiteX3466" fmla="*/ 3714358 w 4421941"/>
              <a:gd name="connsiteY3466" fmla="*/ 4326053 h 4876095"/>
              <a:gd name="connsiteX3467" fmla="*/ 3714688 w 4421941"/>
              <a:gd name="connsiteY3467" fmla="*/ 4296109 h 4876095"/>
              <a:gd name="connsiteX3468" fmla="*/ 3734879 w 4421941"/>
              <a:gd name="connsiteY3468" fmla="*/ 4192174 h 4876095"/>
              <a:gd name="connsiteX3469" fmla="*/ 3735642 w 4421941"/>
              <a:gd name="connsiteY3469" fmla="*/ 4176068 h 4876095"/>
              <a:gd name="connsiteX3470" fmla="*/ 3726698 w 4421941"/>
              <a:gd name="connsiteY3470" fmla="*/ 4202264 h 4876095"/>
              <a:gd name="connsiteX3471" fmla="*/ 3670016 w 4421941"/>
              <a:gd name="connsiteY3471" fmla="*/ 4420657 h 4876095"/>
              <a:gd name="connsiteX3472" fmla="*/ 3690886 w 4421941"/>
              <a:gd name="connsiteY3472" fmla="*/ 4327859 h 4876095"/>
              <a:gd name="connsiteX3473" fmla="*/ 3708211 w 4421941"/>
              <a:gd name="connsiteY3473" fmla="*/ 4248063 h 4876095"/>
              <a:gd name="connsiteX3474" fmla="*/ 3688720 w 4421941"/>
              <a:gd name="connsiteY3474" fmla="*/ 4318069 h 4876095"/>
              <a:gd name="connsiteX3475" fmla="*/ 3636209 w 4421941"/>
              <a:gd name="connsiteY3475" fmla="*/ 4482909 h 4876095"/>
              <a:gd name="connsiteX3476" fmla="*/ 3575957 w 4421941"/>
              <a:gd name="connsiteY3476" fmla="*/ 4605788 h 4876095"/>
              <a:gd name="connsiteX3477" fmla="*/ 3575877 w 4421941"/>
              <a:gd name="connsiteY3477" fmla="*/ 4605868 h 4876095"/>
              <a:gd name="connsiteX3478" fmla="*/ 3576248 w 4421941"/>
              <a:gd name="connsiteY3478" fmla="*/ 4604636 h 4876095"/>
              <a:gd name="connsiteX3479" fmla="*/ 3608469 w 4421941"/>
              <a:gd name="connsiteY3479" fmla="*/ 4499454 h 4876095"/>
              <a:gd name="connsiteX3480" fmla="*/ 3608401 w 4421941"/>
              <a:gd name="connsiteY3480" fmla="*/ 4498460 h 4876095"/>
              <a:gd name="connsiteX3481" fmla="*/ 3606673 w 4421941"/>
              <a:gd name="connsiteY3481" fmla="*/ 4446062 h 4876095"/>
              <a:gd name="connsiteX3482" fmla="*/ 3607878 w 4421941"/>
              <a:gd name="connsiteY3482" fmla="*/ 4323062 h 4876095"/>
              <a:gd name="connsiteX3483" fmla="*/ 3600909 w 4421941"/>
              <a:gd name="connsiteY3483" fmla="*/ 4360631 h 4876095"/>
              <a:gd name="connsiteX3484" fmla="*/ 3599033 w 4421941"/>
              <a:gd name="connsiteY3484" fmla="*/ 4389867 h 4876095"/>
              <a:gd name="connsiteX3485" fmla="*/ 3604595 w 4421941"/>
              <a:gd name="connsiteY3485" fmla="*/ 4383499 h 4876095"/>
              <a:gd name="connsiteX3486" fmla="*/ 3600980 w 4421941"/>
              <a:gd name="connsiteY3486" fmla="*/ 4417170 h 4876095"/>
              <a:gd name="connsiteX3487" fmla="*/ 3598196 w 4421941"/>
              <a:gd name="connsiteY3487" fmla="*/ 4416146 h 4876095"/>
              <a:gd name="connsiteX3488" fmla="*/ 3598152 w 4421941"/>
              <a:gd name="connsiteY3488" fmla="*/ 4418016 h 4876095"/>
              <a:gd name="connsiteX3489" fmla="*/ 3590453 w 4421941"/>
              <a:gd name="connsiteY3489" fmla="*/ 4438043 h 4876095"/>
              <a:gd name="connsiteX3490" fmla="*/ 3593771 w 4421941"/>
              <a:gd name="connsiteY3490" fmla="*/ 4460190 h 4876095"/>
              <a:gd name="connsiteX3491" fmla="*/ 3585893 w 4421941"/>
              <a:gd name="connsiteY3491" fmla="*/ 4480683 h 4876095"/>
              <a:gd name="connsiteX3492" fmla="*/ 3587529 w 4421941"/>
              <a:gd name="connsiteY3492" fmla="*/ 4536362 h 4876095"/>
              <a:gd name="connsiteX3493" fmla="*/ 3579186 w 4421941"/>
              <a:gd name="connsiteY3493" fmla="*/ 4507850 h 4876095"/>
              <a:gd name="connsiteX3494" fmla="*/ 3578280 w 4421941"/>
              <a:gd name="connsiteY3494" fmla="*/ 4469714 h 4876095"/>
              <a:gd name="connsiteX3495" fmla="*/ 3568424 w 4421941"/>
              <a:gd name="connsiteY3495" fmla="*/ 4454866 h 4876095"/>
              <a:gd name="connsiteX3496" fmla="*/ 3566826 w 4421941"/>
              <a:gd name="connsiteY3496" fmla="*/ 4405163 h 4876095"/>
              <a:gd name="connsiteX3497" fmla="*/ 3571593 w 4421941"/>
              <a:gd name="connsiteY3497" fmla="*/ 4346353 h 4876095"/>
              <a:gd name="connsiteX3498" fmla="*/ 3571633 w 4421941"/>
              <a:gd name="connsiteY3498" fmla="*/ 4347642 h 4876095"/>
              <a:gd name="connsiteX3499" fmla="*/ 3571678 w 4421941"/>
              <a:gd name="connsiteY3499" fmla="*/ 4350741 h 4876095"/>
              <a:gd name="connsiteX3500" fmla="*/ 3571704 w 4421941"/>
              <a:gd name="connsiteY3500" fmla="*/ 4350055 h 4876095"/>
              <a:gd name="connsiteX3501" fmla="*/ 3571633 w 4421941"/>
              <a:gd name="connsiteY3501" fmla="*/ 4347642 h 4876095"/>
              <a:gd name="connsiteX3502" fmla="*/ 3571611 w 4421941"/>
              <a:gd name="connsiteY3502" fmla="*/ 4346147 h 4876095"/>
              <a:gd name="connsiteX3503" fmla="*/ 3571593 w 4421941"/>
              <a:gd name="connsiteY3503" fmla="*/ 4346353 h 4876095"/>
              <a:gd name="connsiteX3504" fmla="*/ 3571366 w 4421941"/>
              <a:gd name="connsiteY3504" fmla="*/ 4338683 h 4876095"/>
              <a:gd name="connsiteX3505" fmla="*/ 3567303 w 4421941"/>
              <a:gd name="connsiteY3505" fmla="*/ 4316859 h 4876095"/>
              <a:gd name="connsiteX3506" fmla="*/ 3567135 w 4421941"/>
              <a:gd name="connsiteY3506" fmla="*/ 4357790 h 4876095"/>
              <a:gd name="connsiteX3507" fmla="*/ 3564305 w 4421941"/>
              <a:gd name="connsiteY3507" fmla="*/ 4486637 h 4876095"/>
              <a:gd name="connsiteX3508" fmla="*/ 3557156 w 4421941"/>
              <a:gd name="connsiteY3508" fmla="*/ 4524672 h 4876095"/>
              <a:gd name="connsiteX3509" fmla="*/ 3553850 w 4421941"/>
              <a:gd name="connsiteY3509" fmla="*/ 4564051 h 4876095"/>
              <a:gd name="connsiteX3510" fmla="*/ 3535220 w 4421941"/>
              <a:gd name="connsiteY3510" fmla="*/ 4572022 h 4876095"/>
              <a:gd name="connsiteX3511" fmla="*/ 3536771 w 4421941"/>
              <a:gd name="connsiteY3511" fmla="*/ 4658696 h 4876095"/>
              <a:gd name="connsiteX3512" fmla="*/ 3537286 w 4421941"/>
              <a:gd name="connsiteY3512" fmla="*/ 4692045 h 4876095"/>
              <a:gd name="connsiteX3513" fmla="*/ 3535217 w 4421941"/>
              <a:gd name="connsiteY3513" fmla="*/ 4695479 h 4876095"/>
              <a:gd name="connsiteX3514" fmla="*/ 3530188 w 4421941"/>
              <a:gd name="connsiteY3514" fmla="*/ 4705866 h 4876095"/>
              <a:gd name="connsiteX3515" fmla="*/ 3529679 w 4421941"/>
              <a:gd name="connsiteY3515" fmla="*/ 4695164 h 4876095"/>
              <a:gd name="connsiteX3516" fmla="*/ 3522224 w 4421941"/>
              <a:gd name="connsiteY3516" fmla="*/ 4534560 h 4876095"/>
              <a:gd name="connsiteX3517" fmla="*/ 3519600 w 4421941"/>
              <a:gd name="connsiteY3517" fmla="*/ 4471741 h 4876095"/>
              <a:gd name="connsiteX3518" fmla="*/ 3514742 w 4421941"/>
              <a:gd name="connsiteY3518" fmla="*/ 4424447 h 4876095"/>
              <a:gd name="connsiteX3519" fmla="*/ 3510435 w 4421941"/>
              <a:gd name="connsiteY3519" fmla="*/ 4395160 h 4876095"/>
              <a:gd name="connsiteX3520" fmla="*/ 3494478 w 4421941"/>
              <a:gd name="connsiteY3520" fmla="*/ 4376740 h 4876095"/>
              <a:gd name="connsiteX3521" fmla="*/ 3494691 w 4421941"/>
              <a:gd name="connsiteY3521" fmla="*/ 4476610 h 4876095"/>
              <a:gd name="connsiteX3522" fmla="*/ 3487637 w 4421941"/>
              <a:gd name="connsiteY3522" fmla="*/ 4545174 h 4876095"/>
              <a:gd name="connsiteX3523" fmla="*/ 3478950 w 4421941"/>
              <a:gd name="connsiteY3523" fmla="*/ 4558060 h 4876095"/>
              <a:gd name="connsiteX3524" fmla="*/ 3480238 w 4421941"/>
              <a:gd name="connsiteY3524" fmla="*/ 4634073 h 4876095"/>
              <a:gd name="connsiteX3525" fmla="*/ 3473053 w 4421941"/>
              <a:gd name="connsiteY3525" fmla="*/ 4613894 h 4876095"/>
              <a:gd name="connsiteX3526" fmla="*/ 3474644 w 4421941"/>
              <a:gd name="connsiteY3526" fmla="*/ 4614933 h 4876095"/>
              <a:gd name="connsiteX3527" fmla="*/ 3475118 w 4421941"/>
              <a:gd name="connsiteY3527" fmla="*/ 4618241 h 4876095"/>
              <a:gd name="connsiteX3528" fmla="*/ 3475666 w 4421941"/>
              <a:gd name="connsiteY3528" fmla="*/ 4615601 h 4876095"/>
              <a:gd name="connsiteX3529" fmla="*/ 3474644 w 4421941"/>
              <a:gd name="connsiteY3529" fmla="*/ 4614933 h 4876095"/>
              <a:gd name="connsiteX3530" fmla="*/ 3473769 w 4421941"/>
              <a:gd name="connsiteY3530" fmla="*/ 4608854 h 4876095"/>
              <a:gd name="connsiteX3531" fmla="*/ 3474333 w 4421941"/>
              <a:gd name="connsiteY3531" fmla="*/ 4604897 h 4876095"/>
              <a:gd name="connsiteX3532" fmla="*/ 3473866 w 4421941"/>
              <a:gd name="connsiteY3532" fmla="*/ 4600439 h 4876095"/>
              <a:gd name="connsiteX3533" fmla="*/ 3463114 w 4421941"/>
              <a:gd name="connsiteY3533" fmla="*/ 4587919 h 4876095"/>
              <a:gd name="connsiteX3534" fmla="*/ 3460750 w 4421941"/>
              <a:gd name="connsiteY3534" fmla="*/ 4514701 h 4876095"/>
              <a:gd name="connsiteX3535" fmla="*/ 3452958 w 4421941"/>
              <a:gd name="connsiteY3535" fmla="*/ 4504197 h 4876095"/>
              <a:gd name="connsiteX3536" fmla="*/ 3451408 w 4421941"/>
              <a:gd name="connsiteY3536" fmla="*/ 4417523 h 4876095"/>
              <a:gd name="connsiteX3537" fmla="*/ 3452136 w 4421941"/>
              <a:gd name="connsiteY3537" fmla="*/ 4407923 h 4876095"/>
              <a:gd name="connsiteX3538" fmla="*/ 3444917 w 4421941"/>
              <a:gd name="connsiteY3538" fmla="*/ 4434822 h 4876095"/>
              <a:gd name="connsiteX3539" fmla="*/ 3442085 w 4421941"/>
              <a:gd name="connsiteY3539" fmla="*/ 4618537 h 4876095"/>
              <a:gd name="connsiteX3540" fmla="*/ 3445916 w 4421941"/>
              <a:gd name="connsiteY3540" fmla="*/ 4728070 h 4876095"/>
              <a:gd name="connsiteX3541" fmla="*/ 3442848 w 4421941"/>
              <a:gd name="connsiteY3541" fmla="*/ 4735164 h 4876095"/>
              <a:gd name="connsiteX3542" fmla="*/ 3436668 w 4421941"/>
              <a:gd name="connsiteY3542" fmla="*/ 4752185 h 4876095"/>
              <a:gd name="connsiteX3543" fmla="*/ 3433132 w 4421941"/>
              <a:gd name="connsiteY3543" fmla="*/ 4717755 h 4876095"/>
              <a:gd name="connsiteX3544" fmla="*/ 3431595 w 4421941"/>
              <a:gd name="connsiteY3544" fmla="*/ 4751143 h 4876095"/>
              <a:gd name="connsiteX3545" fmla="*/ 3423747 w 4421941"/>
              <a:gd name="connsiteY3545" fmla="*/ 4749143 h 4876095"/>
              <a:gd name="connsiteX3546" fmla="*/ 3427177 w 4421941"/>
              <a:gd name="connsiteY3546" fmla="*/ 4744913 h 4876095"/>
              <a:gd name="connsiteX3547" fmla="*/ 3423747 w 4421941"/>
              <a:gd name="connsiteY3547" fmla="*/ 4749143 h 4876095"/>
              <a:gd name="connsiteX3548" fmla="*/ 3420613 w 4421941"/>
              <a:gd name="connsiteY3548" fmla="*/ 4760313 h 4876095"/>
              <a:gd name="connsiteX3549" fmla="*/ 3418222 w 4421941"/>
              <a:gd name="connsiteY3549" fmla="*/ 4727875 h 4876095"/>
              <a:gd name="connsiteX3550" fmla="*/ 3419055 w 4421941"/>
              <a:gd name="connsiteY3550" fmla="*/ 4717775 h 4876095"/>
              <a:gd name="connsiteX3551" fmla="*/ 3420584 w 4421941"/>
              <a:gd name="connsiteY3551" fmla="*/ 4713132 h 4876095"/>
              <a:gd name="connsiteX3552" fmla="*/ 3417191 w 4421941"/>
              <a:gd name="connsiteY3552" fmla="*/ 4713899 h 4876095"/>
              <a:gd name="connsiteX3553" fmla="*/ 3413991 w 4421941"/>
              <a:gd name="connsiteY3553" fmla="*/ 4670499 h 4876095"/>
              <a:gd name="connsiteX3554" fmla="*/ 3416877 w 4421941"/>
              <a:gd name="connsiteY3554" fmla="*/ 4657796 h 4876095"/>
              <a:gd name="connsiteX3555" fmla="*/ 3424678 w 4421941"/>
              <a:gd name="connsiteY3555" fmla="*/ 4629053 h 4876095"/>
              <a:gd name="connsiteX3556" fmla="*/ 3429758 w 4421941"/>
              <a:gd name="connsiteY3556" fmla="*/ 4593250 h 4876095"/>
              <a:gd name="connsiteX3557" fmla="*/ 3413001 w 4421941"/>
              <a:gd name="connsiteY3557" fmla="*/ 4653035 h 4876095"/>
              <a:gd name="connsiteX3558" fmla="*/ 3412750 w 4421941"/>
              <a:gd name="connsiteY3558" fmla="*/ 4653678 h 4876095"/>
              <a:gd name="connsiteX3559" fmla="*/ 3411878 w 4421941"/>
              <a:gd name="connsiteY3559" fmla="*/ 4641846 h 4876095"/>
              <a:gd name="connsiteX3560" fmla="*/ 3409059 w 4421941"/>
              <a:gd name="connsiteY3560" fmla="*/ 4590363 h 4876095"/>
              <a:gd name="connsiteX3561" fmla="*/ 3409837 w 4421941"/>
              <a:gd name="connsiteY3561" fmla="*/ 4547294 h 4876095"/>
              <a:gd name="connsiteX3562" fmla="*/ 3382350 w 4421941"/>
              <a:gd name="connsiteY3562" fmla="*/ 4630869 h 4876095"/>
              <a:gd name="connsiteX3563" fmla="*/ 3379787 w 4421941"/>
              <a:gd name="connsiteY3563" fmla="*/ 4631573 h 4876095"/>
              <a:gd name="connsiteX3564" fmla="*/ 3370948 w 4421941"/>
              <a:gd name="connsiteY3564" fmla="*/ 4633395 h 4876095"/>
              <a:gd name="connsiteX3565" fmla="*/ 3399621 w 4421941"/>
              <a:gd name="connsiteY3565" fmla="*/ 4535934 h 4876095"/>
              <a:gd name="connsiteX3566" fmla="*/ 3410228 w 4421941"/>
              <a:gd name="connsiteY3566" fmla="*/ 4500702 h 4876095"/>
              <a:gd name="connsiteX3567" fmla="*/ 3410308 w 4421941"/>
              <a:gd name="connsiteY3567" fmla="*/ 4488308 h 4876095"/>
              <a:gd name="connsiteX3568" fmla="*/ 3405722 w 4421941"/>
              <a:gd name="connsiteY3568" fmla="*/ 4435953 h 4876095"/>
              <a:gd name="connsiteX3569" fmla="*/ 3401721 w 4421941"/>
              <a:gd name="connsiteY3569" fmla="*/ 4460941 h 4876095"/>
              <a:gd name="connsiteX3570" fmla="*/ 3397506 w 4421941"/>
              <a:gd name="connsiteY3570" fmla="*/ 4450054 h 4876095"/>
              <a:gd name="connsiteX3571" fmla="*/ 3410968 w 4421941"/>
              <a:gd name="connsiteY3571" fmla="*/ 4388117 h 4876095"/>
              <a:gd name="connsiteX3572" fmla="*/ 3396148 w 4421941"/>
              <a:gd name="connsiteY3572" fmla="*/ 4433589 h 4876095"/>
              <a:gd name="connsiteX3573" fmla="*/ 3395969 w 4421941"/>
              <a:gd name="connsiteY3573" fmla="*/ 4430524 h 4876095"/>
              <a:gd name="connsiteX3574" fmla="*/ 3389206 w 4421941"/>
              <a:gd name="connsiteY3574" fmla="*/ 4359060 h 4876095"/>
              <a:gd name="connsiteX3575" fmla="*/ 3380993 w 4421941"/>
              <a:gd name="connsiteY3575" fmla="*/ 4461414 h 4876095"/>
              <a:gd name="connsiteX3576" fmla="*/ 3368988 w 4421941"/>
              <a:gd name="connsiteY3576" fmla="*/ 4452153 h 4876095"/>
              <a:gd name="connsiteX3577" fmla="*/ 3364512 w 4421941"/>
              <a:gd name="connsiteY3577" fmla="*/ 4463797 h 4876095"/>
              <a:gd name="connsiteX3578" fmla="*/ 3361803 w 4421941"/>
              <a:gd name="connsiteY3578" fmla="*/ 4410914 h 4876095"/>
              <a:gd name="connsiteX3579" fmla="*/ 3364712 w 4421941"/>
              <a:gd name="connsiteY3579" fmla="*/ 4384918 h 4876095"/>
              <a:gd name="connsiteX3580" fmla="*/ 3364677 w 4421941"/>
              <a:gd name="connsiteY3580" fmla="*/ 4384183 h 4876095"/>
              <a:gd name="connsiteX3581" fmla="*/ 3359635 w 4421941"/>
              <a:gd name="connsiteY3581" fmla="*/ 4408589 h 4876095"/>
              <a:gd name="connsiteX3582" fmla="*/ 3349513 w 4421941"/>
              <a:gd name="connsiteY3582" fmla="*/ 4419486 h 4876095"/>
              <a:gd name="connsiteX3583" fmla="*/ 3348772 w 4421941"/>
              <a:gd name="connsiteY3583" fmla="*/ 4383631 h 4876095"/>
              <a:gd name="connsiteX3584" fmla="*/ 3350851 w 4421941"/>
              <a:gd name="connsiteY3584" fmla="*/ 4385754 h 4876095"/>
              <a:gd name="connsiteX3585" fmla="*/ 3349826 w 4421941"/>
              <a:gd name="connsiteY3585" fmla="*/ 4391501 h 4876095"/>
              <a:gd name="connsiteX3586" fmla="*/ 3352302 w 4421941"/>
              <a:gd name="connsiteY3586" fmla="*/ 4387235 h 4876095"/>
              <a:gd name="connsiteX3587" fmla="*/ 3350851 w 4421941"/>
              <a:gd name="connsiteY3587" fmla="*/ 4385754 h 4876095"/>
              <a:gd name="connsiteX3588" fmla="*/ 3352574 w 4421941"/>
              <a:gd name="connsiteY3588" fmla="*/ 4376099 h 4876095"/>
              <a:gd name="connsiteX3589" fmla="*/ 3356193 w 4421941"/>
              <a:gd name="connsiteY3589" fmla="*/ 4368924 h 4876095"/>
              <a:gd name="connsiteX3590" fmla="*/ 3357970 w 4421941"/>
              <a:gd name="connsiteY3590" fmla="*/ 4361325 h 4876095"/>
              <a:gd name="connsiteX3591" fmla="*/ 3347453 w 4421941"/>
              <a:gd name="connsiteY3591" fmla="*/ 4346757 h 4876095"/>
              <a:gd name="connsiteX3592" fmla="*/ 3346846 w 4421941"/>
              <a:gd name="connsiteY3592" fmla="*/ 4339793 h 4876095"/>
              <a:gd name="connsiteX3593" fmla="*/ 3340587 w 4421941"/>
              <a:gd name="connsiteY3593" fmla="*/ 4341954 h 4876095"/>
              <a:gd name="connsiteX3594" fmla="*/ 3340776 w 4421941"/>
              <a:gd name="connsiteY3594" fmla="*/ 4375925 h 4876095"/>
              <a:gd name="connsiteX3595" fmla="*/ 3337709 w 4421941"/>
              <a:gd name="connsiteY3595" fmla="*/ 4402328 h 4876095"/>
              <a:gd name="connsiteX3596" fmla="*/ 3325749 w 4421941"/>
              <a:gd name="connsiteY3596" fmla="*/ 4533868 h 4876095"/>
              <a:gd name="connsiteX3597" fmla="*/ 3324890 w 4421941"/>
              <a:gd name="connsiteY3597" fmla="*/ 4406522 h 4876095"/>
              <a:gd name="connsiteX3598" fmla="*/ 3320847 w 4421941"/>
              <a:gd name="connsiteY3598" fmla="*/ 4345773 h 4876095"/>
              <a:gd name="connsiteX3599" fmla="*/ 3310989 w 4421941"/>
              <a:gd name="connsiteY3599" fmla="*/ 4330923 h 4876095"/>
              <a:gd name="connsiteX3600" fmla="*/ 3311192 w 4421941"/>
              <a:gd name="connsiteY3600" fmla="*/ 4327598 h 4876095"/>
              <a:gd name="connsiteX3601" fmla="*/ 3292538 w 4421941"/>
              <a:gd name="connsiteY3601" fmla="*/ 4382567 h 4876095"/>
              <a:gd name="connsiteX3602" fmla="*/ 3198657 w 4421941"/>
              <a:gd name="connsiteY3602" fmla="*/ 4687634 h 4876095"/>
              <a:gd name="connsiteX3603" fmla="*/ 3192751 w 4421941"/>
              <a:gd name="connsiteY3603" fmla="*/ 4692116 h 4876095"/>
              <a:gd name="connsiteX3604" fmla="*/ 3183905 w 4421941"/>
              <a:gd name="connsiteY3604" fmla="*/ 4689301 h 4876095"/>
              <a:gd name="connsiteX3605" fmla="*/ 3194847 w 4421941"/>
              <a:gd name="connsiteY3605" fmla="*/ 4651330 h 4876095"/>
              <a:gd name="connsiteX3606" fmla="*/ 3195941 w 4421941"/>
              <a:gd name="connsiteY3606" fmla="*/ 4646686 h 4876095"/>
              <a:gd name="connsiteX3607" fmla="*/ 3195181 w 4421941"/>
              <a:gd name="connsiteY3607" fmla="*/ 4636032 h 4876095"/>
              <a:gd name="connsiteX3608" fmla="*/ 3194406 w 4421941"/>
              <a:gd name="connsiteY3608" fmla="*/ 4609802 h 4876095"/>
              <a:gd name="connsiteX3609" fmla="*/ 3186257 w 4421941"/>
              <a:gd name="connsiteY3609" fmla="*/ 4630365 h 4876095"/>
              <a:gd name="connsiteX3610" fmla="*/ 3167078 w 4421941"/>
              <a:gd name="connsiteY3610" fmla="*/ 4692609 h 4876095"/>
              <a:gd name="connsiteX3611" fmla="*/ 3159087 w 4421941"/>
              <a:gd name="connsiteY3611" fmla="*/ 4686125 h 4876095"/>
              <a:gd name="connsiteX3612" fmla="*/ 3155460 w 4421941"/>
              <a:gd name="connsiteY3612" fmla="*/ 4681004 h 4876095"/>
              <a:gd name="connsiteX3613" fmla="*/ 3164215 w 4421941"/>
              <a:gd name="connsiteY3613" fmla="*/ 4648119 h 4876095"/>
              <a:gd name="connsiteX3614" fmla="*/ 3192521 w 4421941"/>
              <a:gd name="connsiteY3614" fmla="*/ 4541794 h 4876095"/>
              <a:gd name="connsiteX3615" fmla="*/ 3192603 w 4421941"/>
              <a:gd name="connsiteY3615" fmla="*/ 4470535 h 4876095"/>
              <a:gd name="connsiteX3616" fmla="*/ 3201356 w 4421941"/>
              <a:gd name="connsiteY3616" fmla="*/ 4443336 h 4876095"/>
              <a:gd name="connsiteX3617" fmla="*/ 3210163 w 4421941"/>
              <a:gd name="connsiteY3617" fmla="*/ 4406079 h 4876095"/>
              <a:gd name="connsiteX3618" fmla="*/ 3210584 w 4421941"/>
              <a:gd name="connsiteY3618" fmla="*/ 4422064 h 4876095"/>
              <a:gd name="connsiteX3619" fmla="*/ 3203134 w 4421941"/>
              <a:gd name="connsiteY3619" fmla="*/ 4496113 h 4876095"/>
              <a:gd name="connsiteX3620" fmla="*/ 3203041 w 4421941"/>
              <a:gd name="connsiteY3620" fmla="*/ 4502281 h 4876095"/>
              <a:gd name="connsiteX3621" fmla="*/ 3226812 w 4421941"/>
              <a:gd name="connsiteY3621" fmla="*/ 4412989 h 4876095"/>
              <a:gd name="connsiteX3622" fmla="*/ 3251752 w 4421941"/>
              <a:gd name="connsiteY3622" fmla="*/ 4325944 h 4876095"/>
              <a:gd name="connsiteX3623" fmla="*/ 3268595 w 4421941"/>
              <a:gd name="connsiteY3623" fmla="*/ 4279851 h 4876095"/>
              <a:gd name="connsiteX3624" fmla="*/ 3253906 w 4421941"/>
              <a:gd name="connsiteY3624" fmla="*/ 4309355 h 4876095"/>
              <a:gd name="connsiteX3625" fmla="*/ 3254337 w 4421941"/>
              <a:gd name="connsiteY3625" fmla="*/ 4258023 h 4876095"/>
              <a:gd name="connsiteX3626" fmla="*/ 3254424 w 4421941"/>
              <a:gd name="connsiteY3626" fmla="*/ 4256031 h 4876095"/>
              <a:gd name="connsiteX3627" fmla="*/ 3252467 w 4421941"/>
              <a:gd name="connsiteY3627" fmla="*/ 4255505 h 4876095"/>
              <a:gd name="connsiteX3628" fmla="*/ 3255014 w 4421941"/>
              <a:gd name="connsiteY3628" fmla="*/ 4242610 h 4876095"/>
              <a:gd name="connsiteX3629" fmla="*/ 3255553 w 4421941"/>
              <a:gd name="connsiteY3629" fmla="*/ 4230357 h 4876095"/>
              <a:gd name="connsiteX3630" fmla="*/ 3254766 w 4421941"/>
              <a:gd name="connsiteY3630" fmla="*/ 4206690 h 4876095"/>
              <a:gd name="connsiteX3631" fmla="*/ 3245648 w 4421941"/>
              <a:gd name="connsiteY3631" fmla="*/ 4270909 h 4876095"/>
              <a:gd name="connsiteX3632" fmla="*/ 3242933 w 4421941"/>
              <a:gd name="connsiteY3632" fmla="*/ 4261850 h 4876095"/>
              <a:gd name="connsiteX3633" fmla="*/ 3242045 w 4421941"/>
              <a:gd name="connsiteY3633" fmla="*/ 4257914 h 4876095"/>
              <a:gd name="connsiteX3634" fmla="*/ 3253205 w 4421941"/>
              <a:gd name="connsiteY3634" fmla="*/ 4205920 h 4876095"/>
              <a:gd name="connsiteX3635" fmla="*/ 3258569 w 4421941"/>
              <a:gd name="connsiteY3635" fmla="*/ 4180933 h 4876095"/>
              <a:gd name="connsiteX3636" fmla="*/ 3244874 w 4421941"/>
              <a:gd name="connsiteY3636" fmla="*/ 4220238 h 4876095"/>
              <a:gd name="connsiteX3637" fmla="*/ 3238315 w 4421941"/>
              <a:gd name="connsiteY3637" fmla="*/ 4245722 h 4876095"/>
              <a:gd name="connsiteX3638" fmla="*/ 3236129 w 4421941"/>
              <a:gd name="connsiteY3638" fmla="*/ 4243056 h 4876095"/>
              <a:gd name="connsiteX3639" fmla="*/ 3232568 w 4421941"/>
              <a:gd name="connsiteY3639" fmla="*/ 4264442 h 4876095"/>
              <a:gd name="connsiteX3640" fmla="*/ 3232160 w 4421941"/>
              <a:gd name="connsiteY3640" fmla="*/ 4269552 h 4876095"/>
              <a:gd name="connsiteX3641" fmla="*/ 3224452 w 4421941"/>
              <a:gd name="connsiteY3641" fmla="*/ 4299236 h 4876095"/>
              <a:gd name="connsiteX3642" fmla="*/ 3210538 w 4421941"/>
              <a:gd name="connsiteY3642" fmla="*/ 4338364 h 4876095"/>
              <a:gd name="connsiteX3643" fmla="*/ 3211353 w 4421941"/>
              <a:gd name="connsiteY3643" fmla="*/ 4332875 h 4876095"/>
              <a:gd name="connsiteX3644" fmla="*/ 3192987 w 4421941"/>
              <a:gd name="connsiteY3644" fmla="*/ 4398975 h 4876095"/>
              <a:gd name="connsiteX3645" fmla="*/ 3167559 w 4421941"/>
              <a:gd name="connsiteY3645" fmla="*/ 4483425 h 4876095"/>
              <a:gd name="connsiteX3646" fmla="*/ 3193091 w 4421941"/>
              <a:gd name="connsiteY3646" fmla="*/ 4383280 h 4876095"/>
              <a:gd name="connsiteX3647" fmla="*/ 3200515 w 4421941"/>
              <a:gd name="connsiteY3647" fmla="*/ 4349376 h 4876095"/>
              <a:gd name="connsiteX3648" fmla="*/ 3196170 w 4421941"/>
              <a:gd name="connsiteY3648" fmla="*/ 4351181 h 4876095"/>
              <a:gd name="connsiteX3649" fmla="*/ 3195465 w 4421941"/>
              <a:gd name="connsiteY3649" fmla="*/ 4352452 h 4876095"/>
              <a:gd name="connsiteX3650" fmla="*/ 3192724 w 4421941"/>
              <a:gd name="connsiteY3650" fmla="*/ 4363025 h 4876095"/>
              <a:gd name="connsiteX3651" fmla="*/ 3192730 w 4421941"/>
              <a:gd name="connsiteY3651" fmla="*/ 4358367 h 4876095"/>
              <a:gd name="connsiteX3652" fmla="*/ 3192747 w 4421941"/>
              <a:gd name="connsiteY3652" fmla="*/ 4357349 h 4876095"/>
              <a:gd name="connsiteX3653" fmla="*/ 3191499 w 4421941"/>
              <a:gd name="connsiteY3653" fmla="*/ 4359599 h 4876095"/>
              <a:gd name="connsiteX3654" fmla="*/ 3185672 w 4421941"/>
              <a:gd name="connsiteY3654" fmla="*/ 4377264 h 4876095"/>
              <a:gd name="connsiteX3655" fmla="*/ 3121894 w 4421941"/>
              <a:gd name="connsiteY3655" fmla="*/ 4599616 h 4876095"/>
              <a:gd name="connsiteX3656" fmla="*/ 3174059 w 4421941"/>
              <a:gd name="connsiteY3656" fmla="*/ 4391587 h 4876095"/>
              <a:gd name="connsiteX3657" fmla="*/ 3174821 w 4421941"/>
              <a:gd name="connsiteY3657" fmla="*/ 4375480 h 4876095"/>
              <a:gd name="connsiteX3658" fmla="*/ 3171717 w 4421941"/>
              <a:gd name="connsiteY3658" fmla="*/ 4389687 h 4876095"/>
              <a:gd name="connsiteX3659" fmla="*/ 3138467 w 4421941"/>
              <a:gd name="connsiteY3659" fmla="*/ 4503737 h 4876095"/>
              <a:gd name="connsiteX3660" fmla="*/ 3115480 w 4421941"/>
              <a:gd name="connsiteY3660" fmla="*/ 4576370 h 4876095"/>
              <a:gd name="connsiteX3661" fmla="*/ 3115641 w 4421941"/>
              <a:gd name="connsiteY3661" fmla="*/ 4565448 h 4876095"/>
              <a:gd name="connsiteX3662" fmla="*/ 3115599 w 4421941"/>
              <a:gd name="connsiteY3662" fmla="*/ 4564967 h 4876095"/>
              <a:gd name="connsiteX3663" fmla="*/ 3116389 w 4421941"/>
              <a:gd name="connsiteY3663" fmla="*/ 4561702 h 4876095"/>
              <a:gd name="connsiteX3664" fmla="*/ 3130475 w 4421941"/>
              <a:gd name="connsiteY3664" fmla="*/ 4510004 h 4876095"/>
              <a:gd name="connsiteX3665" fmla="*/ 3114808 w 4421941"/>
              <a:gd name="connsiteY3665" fmla="*/ 4543695 h 4876095"/>
              <a:gd name="connsiteX3666" fmla="*/ 3113875 w 4421941"/>
              <a:gd name="connsiteY3666" fmla="*/ 4547413 h 4876095"/>
              <a:gd name="connsiteX3667" fmla="*/ 3109843 w 4421941"/>
              <a:gd name="connsiteY3667" fmla="*/ 4543452 h 4876095"/>
              <a:gd name="connsiteX3668" fmla="*/ 3107792 w 4421941"/>
              <a:gd name="connsiteY3668" fmla="*/ 4556154 h 4876095"/>
              <a:gd name="connsiteX3669" fmla="*/ 3107258 w 4421941"/>
              <a:gd name="connsiteY3669" fmla="*/ 4571634 h 4876095"/>
              <a:gd name="connsiteX3670" fmla="*/ 3103953 w 4421941"/>
              <a:gd name="connsiteY3670" fmla="*/ 4581831 h 4876095"/>
              <a:gd name="connsiteX3671" fmla="*/ 3107713 w 4421941"/>
              <a:gd name="connsiteY3671" fmla="*/ 4547656 h 4876095"/>
              <a:gd name="connsiteX3672" fmla="*/ 3162283 w 4421941"/>
              <a:gd name="connsiteY3672" fmla="*/ 4351828 h 4876095"/>
              <a:gd name="connsiteX3673" fmla="*/ 3169698 w 4421941"/>
              <a:gd name="connsiteY3673" fmla="*/ 4325635 h 4876095"/>
              <a:gd name="connsiteX3674" fmla="*/ 3172512 w 4421941"/>
              <a:gd name="connsiteY3674" fmla="*/ 4315254 h 4876095"/>
              <a:gd name="connsiteX3675" fmla="*/ 3171832 w 4421941"/>
              <a:gd name="connsiteY3675" fmla="*/ 4315752 h 4876095"/>
              <a:gd name="connsiteX3676" fmla="*/ 3164917 w 4421941"/>
              <a:gd name="connsiteY3676" fmla="*/ 4320353 h 4876095"/>
              <a:gd name="connsiteX3677" fmla="*/ 3162406 w 4421941"/>
              <a:gd name="connsiteY3677" fmla="*/ 4321076 h 4876095"/>
              <a:gd name="connsiteX3678" fmla="*/ 3149683 w 4421941"/>
              <a:gd name="connsiteY3678" fmla="*/ 4364674 h 4876095"/>
              <a:gd name="connsiteX3679" fmla="*/ 3127643 w 4421941"/>
              <a:gd name="connsiteY3679" fmla="*/ 4444047 h 4876095"/>
              <a:gd name="connsiteX3680" fmla="*/ 3111012 w 4421941"/>
              <a:gd name="connsiteY3680" fmla="*/ 4504473 h 4876095"/>
              <a:gd name="connsiteX3681" fmla="*/ 3109519 w 4421941"/>
              <a:gd name="connsiteY3681" fmla="*/ 4485459 h 4876095"/>
              <a:gd name="connsiteX3682" fmla="*/ 3110732 w 4421941"/>
              <a:gd name="connsiteY3682" fmla="*/ 4481970 h 4876095"/>
              <a:gd name="connsiteX3683" fmla="*/ 3109896 w 4421941"/>
              <a:gd name="connsiteY3683" fmla="*/ 4475677 h 4876095"/>
              <a:gd name="connsiteX3684" fmla="*/ 3108365 w 4421941"/>
              <a:gd name="connsiteY3684" fmla="*/ 4436931 h 4876095"/>
              <a:gd name="connsiteX3685" fmla="*/ 3107470 w 4421941"/>
              <a:gd name="connsiteY3685" fmla="*/ 4400462 h 4876095"/>
              <a:gd name="connsiteX3686" fmla="*/ 3107136 w 4421941"/>
              <a:gd name="connsiteY3686" fmla="*/ 4395160 h 4876095"/>
              <a:gd name="connsiteX3687" fmla="*/ 3116755 w 4421941"/>
              <a:gd name="connsiteY3687" fmla="*/ 4356063 h 4876095"/>
              <a:gd name="connsiteX3688" fmla="*/ 3113187 w 4421941"/>
              <a:gd name="connsiteY3688" fmla="*/ 4404951 h 4876095"/>
              <a:gd name="connsiteX3689" fmla="*/ 3115582 w 4421941"/>
              <a:gd name="connsiteY3689" fmla="*/ 4462954 h 4876095"/>
              <a:gd name="connsiteX3690" fmla="*/ 3115155 w 4421941"/>
              <a:gd name="connsiteY3690" fmla="*/ 4469903 h 4876095"/>
              <a:gd name="connsiteX3691" fmla="*/ 3115319 w 4421941"/>
              <a:gd name="connsiteY3691" fmla="*/ 4469507 h 4876095"/>
              <a:gd name="connsiteX3692" fmla="*/ 3115966 w 4421941"/>
              <a:gd name="connsiteY3692" fmla="*/ 4468028 h 4876095"/>
              <a:gd name="connsiteX3693" fmla="*/ 3149172 w 4421941"/>
              <a:gd name="connsiteY3693" fmla="*/ 4334571 h 4876095"/>
              <a:gd name="connsiteX3694" fmla="*/ 3156176 w 4421941"/>
              <a:gd name="connsiteY3694" fmla="*/ 4308600 h 4876095"/>
              <a:gd name="connsiteX3695" fmla="*/ 3154949 w 4421941"/>
              <a:gd name="connsiteY3695" fmla="*/ 4297934 h 4876095"/>
              <a:gd name="connsiteX3696" fmla="*/ 3154684 w 4421941"/>
              <a:gd name="connsiteY3696" fmla="*/ 4294362 h 4876095"/>
              <a:gd name="connsiteX3697" fmla="*/ 3152172 w 4421941"/>
              <a:gd name="connsiteY3697" fmla="*/ 4302367 h 4876095"/>
              <a:gd name="connsiteX3698" fmla="*/ 3147076 w 4421941"/>
              <a:gd name="connsiteY3698" fmla="*/ 4316300 h 4876095"/>
              <a:gd name="connsiteX3699" fmla="*/ 3150548 w 4421941"/>
              <a:gd name="connsiteY3699" fmla="*/ 4292934 h 4876095"/>
              <a:gd name="connsiteX3700" fmla="*/ 3153810 w 4421941"/>
              <a:gd name="connsiteY3700" fmla="*/ 4280861 h 4876095"/>
              <a:gd name="connsiteX3701" fmla="*/ 3152887 w 4421941"/>
              <a:gd name="connsiteY3701" fmla="*/ 4258540 h 4876095"/>
              <a:gd name="connsiteX3702" fmla="*/ 3152727 w 4421941"/>
              <a:gd name="connsiteY3702" fmla="*/ 4242152 h 4876095"/>
              <a:gd name="connsiteX3703" fmla="*/ 3149789 w 4421941"/>
              <a:gd name="connsiteY3703" fmla="*/ 4234240 h 4876095"/>
              <a:gd name="connsiteX3704" fmla="*/ 3148000 w 4421941"/>
              <a:gd name="connsiteY3704" fmla="*/ 4236679 h 4876095"/>
              <a:gd name="connsiteX3705" fmla="*/ 3146795 w 4421941"/>
              <a:gd name="connsiteY3705" fmla="*/ 4241250 h 4876095"/>
              <a:gd name="connsiteX3706" fmla="*/ 3145540 w 4421941"/>
              <a:gd name="connsiteY3706" fmla="*/ 4248577 h 4876095"/>
              <a:gd name="connsiteX3707" fmla="*/ 3136544 w 4421941"/>
              <a:gd name="connsiteY3707" fmla="*/ 4313410 h 4876095"/>
              <a:gd name="connsiteX3708" fmla="*/ 3132130 w 4421941"/>
              <a:gd name="connsiteY3708" fmla="*/ 4303001 h 4876095"/>
              <a:gd name="connsiteX3709" fmla="*/ 3131283 w 4421941"/>
              <a:gd name="connsiteY3709" fmla="*/ 4296795 h 4876095"/>
              <a:gd name="connsiteX3710" fmla="*/ 3132764 w 4421941"/>
              <a:gd name="connsiteY3710" fmla="*/ 4290744 h 4876095"/>
              <a:gd name="connsiteX3711" fmla="*/ 3123622 w 4421941"/>
              <a:gd name="connsiteY3711" fmla="*/ 4320481 h 4876095"/>
              <a:gd name="connsiteX3712" fmla="*/ 3156261 w 4421941"/>
              <a:gd name="connsiteY3712" fmla="*/ 4183910 h 4876095"/>
              <a:gd name="connsiteX3713" fmla="*/ 3158420 w 4421941"/>
              <a:gd name="connsiteY3713" fmla="*/ 4171183 h 4876095"/>
              <a:gd name="connsiteX3714" fmla="*/ 3156416 w 4421941"/>
              <a:gd name="connsiteY3714" fmla="*/ 4176808 h 4876095"/>
              <a:gd name="connsiteX3715" fmla="*/ 3151294 w 4421941"/>
              <a:gd name="connsiteY3715" fmla="*/ 4194301 h 4876095"/>
              <a:gd name="connsiteX3716" fmla="*/ 3130087 w 4421941"/>
              <a:gd name="connsiteY3716" fmla="*/ 4281025 h 4876095"/>
              <a:gd name="connsiteX3717" fmla="*/ 3129443 w 4421941"/>
              <a:gd name="connsiteY3717" fmla="*/ 4283309 h 4876095"/>
              <a:gd name="connsiteX3718" fmla="*/ 3129421 w 4421941"/>
              <a:gd name="connsiteY3718" fmla="*/ 4283146 h 4876095"/>
              <a:gd name="connsiteX3719" fmla="*/ 3126137 w 4421941"/>
              <a:gd name="connsiteY3719" fmla="*/ 4280552 h 4876095"/>
              <a:gd name="connsiteX3720" fmla="*/ 3122172 w 4421941"/>
              <a:gd name="connsiteY3720" fmla="*/ 4309084 h 4876095"/>
              <a:gd name="connsiteX3721" fmla="*/ 3107251 w 4421941"/>
              <a:gd name="connsiteY3721" fmla="*/ 4361978 h 4876095"/>
              <a:gd name="connsiteX3722" fmla="*/ 3105497 w 4421941"/>
              <a:gd name="connsiteY3722" fmla="*/ 4369380 h 4876095"/>
              <a:gd name="connsiteX3723" fmla="*/ 3103706 w 4421941"/>
              <a:gd name="connsiteY3723" fmla="*/ 4343593 h 4876095"/>
              <a:gd name="connsiteX3724" fmla="*/ 3103175 w 4421941"/>
              <a:gd name="connsiteY3724" fmla="*/ 4333328 h 4876095"/>
              <a:gd name="connsiteX3725" fmla="*/ 3099729 w 4421941"/>
              <a:gd name="connsiteY3725" fmla="*/ 4343316 h 4876095"/>
              <a:gd name="connsiteX3726" fmla="*/ 3091658 w 4421941"/>
              <a:gd name="connsiteY3726" fmla="*/ 4344737 h 4876095"/>
              <a:gd name="connsiteX3727" fmla="*/ 3101767 w 4421941"/>
              <a:gd name="connsiteY3727" fmla="*/ 4292949 h 4876095"/>
              <a:gd name="connsiteX3728" fmla="*/ 3101502 w 4421941"/>
              <a:gd name="connsiteY3728" fmla="*/ 4279043 h 4876095"/>
              <a:gd name="connsiteX3729" fmla="*/ 3100448 w 4421941"/>
              <a:gd name="connsiteY3729" fmla="*/ 4260812 h 4876095"/>
              <a:gd name="connsiteX3730" fmla="*/ 3092471 w 4421941"/>
              <a:gd name="connsiteY3730" fmla="*/ 4293944 h 4876095"/>
              <a:gd name="connsiteX3731" fmla="*/ 3090438 w 4421941"/>
              <a:gd name="connsiteY3731" fmla="*/ 4302414 h 4876095"/>
              <a:gd name="connsiteX3732" fmla="*/ 3090818 w 4421941"/>
              <a:gd name="connsiteY3732" fmla="*/ 4309241 h 4876095"/>
              <a:gd name="connsiteX3733" fmla="*/ 3085572 w 4421941"/>
              <a:gd name="connsiteY3733" fmla="*/ 4335875 h 4876095"/>
              <a:gd name="connsiteX3734" fmla="*/ 3085718 w 4421941"/>
              <a:gd name="connsiteY3734" fmla="*/ 4329902 h 4876095"/>
              <a:gd name="connsiteX3735" fmla="*/ 3084879 w 4421941"/>
              <a:gd name="connsiteY3735" fmla="*/ 4325575 h 4876095"/>
              <a:gd name="connsiteX3736" fmla="*/ 3080711 w 4421941"/>
              <a:gd name="connsiteY3736" fmla="*/ 4342943 h 4876095"/>
              <a:gd name="connsiteX3737" fmla="*/ 3077657 w 4421941"/>
              <a:gd name="connsiteY3737" fmla="*/ 4320115 h 4876095"/>
              <a:gd name="connsiteX3738" fmla="*/ 3069146 w 4421941"/>
              <a:gd name="connsiteY3738" fmla="*/ 4353595 h 4876095"/>
              <a:gd name="connsiteX3739" fmla="*/ 3069446 w 4421941"/>
              <a:gd name="connsiteY3739" fmla="*/ 4386715 h 4876095"/>
              <a:gd name="connsiteX3740" fmla="*/ 3063617 w 4421941"/>
              <a:gd name="connsiteY3740" fmla="*/ 4408860 h 4876095"/>
              <a:gd name="connsiteX3741" fmla="*/ 3062923 w 4421941"/>
              <a:gd name="connsiteY3741" fmla="*/ 4411533 h 4876095"/>
              <a:gd name="connsiteX3742" fmla="*/ 3062008 w 4421941"/>
              <a:gd name="connsiteY3742" fmla="*/ 4398285 h 4876095"/>
              <a:gd name="connsiteX3743" fmla="*/ 3060279 w 4421941"/>
              <a:gd name="connsiteY3743" fmla="*/ 4345887 h 4876095"/>
              <a:gd name="connsiteX3744" fmla="*/ 3060654 w 4421941"/>
              <a:gd name="connsiteY3744" fmla="*/ 4316161 h 4876095"/>
              <a:gd name="connsiteX3745" fmla="*/ 3061650 w 4421941"/>
              <a:gd name="connsiteY3745" fmla="*/ 4294053 h 4876095"/>
              <a:gd name="connsiteX3746" fmla="*/ 3060245 w 4421941"/>
              <a:gd name="connsiteY3746" fmla="*/ 4294050 h 4876095"/>
              <a:gd name="connsiteX3747" fmla="*/ 3055627 w 4421941"/>
              <a:gd name="connsiteY3747" fmla="*/ 4293915 h 4876095"/>
              <a:gd name="connsiteX3748" fmla="*/ 3051536 w 4421941"/>
              <a:gd name="connsiteY3748" fmla="*/ 4343436 h 4876095"/>
              <a:gd name="connsiteX3749" fmla="*/ 3044764 w 4421941"/>
              <a:gd name="connsiteY3749" fmla="*/ 4341521 h 4876095"/>
              <a:gd name="connsiteX3750" fmla="*/ 3044481 w 4421941"/>
              <a:gd name="connsiteY3750" fmla="*/ 4336776 h 4876095"/>
              <a:gd name="connsiteX3751" fmla="*/ 3044061 w 4421941"/>
              <a:gd name="connsiteY3751" fmla="*/ 4337870 h 4876095"/>
              <a:gd name="connsiteX3752" fmla="*/ 3047378 w 4421941"/>
              <a:gd name="connsiteY3752" fmla="*/ 4360016 h 4876095"/>
              <a:gd name="connsiteX3753" fmla="*/ 3039501 w 4421941"/>
              <a:gd name="connsiteY3753" fmla="*/ 4380508 h 4876095"/>
              <a:gd name="connsiteX3754" fmla="*/ 3041135 w 4421941"/>
              <a:gd name="connsiteY3754" fmla="*/ 4436187 h 4876095"/>
              <a:gd name="connsiteX3755" fmla="*/ 3032794 w 4421941"/>
              <a:gd name="connsiteY3755" fmla="*/ 4407676 h 4876095"/>
              <a:gd name="connsiteX3756" fmla="*/ 3031886 w 4421941"/>
              <a:gd name="connsiteY3756" fmla="*/ 4369540 h 4876095"/>
              <a:gd name="connsiteX3757" fmla="*/ 3026555 w 4421941"/>
              <a:gd name="connsiteY3757" fmla="*/ 4363162 h 4876095"/>
              <a:gd name="connsiteX3758" fmla="*/ 3024180 w 4421941"/>
              <a:gd name="connsiteY3758" fmla="*/ 4358715 h 4876095"/>
              <a:gd name="connsiteX3759" fmla="*/ 3022941 w 4421941"/>
              <a:gd name="connsiteY3759" fmla="*/ 4367664 h 4876095"/>
              <a:gd name="connsiteX3760" fmla="*/ 3019741 w 4421941"/>
              <a:gd name="connsiteY3760" fmla="*/ 4375938 h 4876095"/>
              <a:gd name="connsiteX3761" fmla="*/ 3018267 w 4421941"/>
              <a:gd name="connsiteY3761" fmla="*/ 4374808 h 4876095"/>
              <a:gd name="connsiteX3762" fmla="*/ 3018093 w 4421941"/>
              <a:gd name="connsiteY3762" fmla="*/ 4374282 h 4876095"/>
              <a:gd name="connsiteX3763" fmla="*/ 3017911 w 4421941"/>
              <a:gd name="connsiteY3763" fmla="*/ 4386463 h 4876095"/>
              <a:gd name="connsiteX3764" fmla="*/ 3010763 w 4421941"/>
              <a:gd name="connsiteY3764" fmla="*/ 4424497 h 4876095"/>
              <a:gd name="connsiteX3765" fmla="*/ 3007455 w 4421941"/>
              <a:gd name="connsiteY3765" fmla="*/ 4463875 h 4876095"/>
              <a:gd name="connsiteX3766" fmla="*/ 2988827 w 4421941"/>
              <a:gd name="connsiteY3766" fmla="*/ 4471848 h 4876095"/>
              <a:gd name="connsiteX3767" fmla="*/ 2990377 w 4421941"/>
              <a:gd name="connsiteY3767" fmla="*/ 4558520 h 4876095"/>
              <a:gd name="connsiteX3768" fmla="*/ 2990892 w 4421941"/>
              <a:gd name="connsiteY3768" fmla="*/ 4591870 h 4876095"/>
              <a:gd name="connsiteX3769" fmla="*/ 2988824 w 4421941"/>
              <a:gd name="connsiteY3769" fmla="*/ 4595305 h 4876095"/>
              <a:gd name="connsiteX3770" fmla="*/ 2983795 w 4421941"/>
              <a:gd name="connsiteY3770" fmla="*/ 4605692 h 4876095"/>
              <a:gd name="connsiteX3771" fmla="*/ 2983286 w 4421941"/>
              <a:gd name="connsiteY3771" fmla="*/ 4594991 h 4876095"/>
              <a:gd name="connsiteX3772" fmla="*/ 2975832 w 4421941"/>
              <a:gd name="connsiteY3772" fmla="*/ 4434387 h 4876095"/>
              <a:gd name="connsiteX3773" fmla="*/ 2973205 w 4421941"/>
              <a:gd name="connsiteY3773" fmla="*/ 4371567 h 4876095"/>
              <a:gd name="connsiteX3774" fmla="*/ 2968349 w 4421941"/>
              <a:gd name="connsiteY3774" fmla="*/ 4324273 h 4876095"/>
              <a:gd name="connsiteX3775" fmla="*/ 2964042 w 4421941"/>
              <a:gd name="connsiteY3775" fmla="*/ 4294985 h 4876095"/>
              <a:gd name="connsiteX3776" fmla="*/ 2961345 w 4421941"/>
              <a:gd name="connsiteY3776" fmla="*/ 4289902 h 4876095"/>
              <a:gd name="connsiteX3777" fmla="*/ 2959913 w 4421941"/>
              <a:gd name="connsiteY3777" fmla="*/ 4287826 h 4876095"/>
              <a:gd name="connsiteX3778" fmla="*/ 2952577 w 4421941"/>
              <a:gd name="connsiteY3778" fmla="*/ 4312167 h 4876095"/>
              <a:gd name="connsiteX3779" fmla="*/ 2947887 w 4421941"/>
              <a:gd name="connsiteY3779" fmla="*/ 4323575 h 4876095"/>
              <a:gd name="connsiteX3780" fmla="*/ 2947887 w 4421941"/>
              <a:gd name="connsiteY3780" fmla="*/ 4323648 h 4876095"/>
              <a:gd name="connsiteX3781" fmla="*/ 2948298 w 4421941"/>
              <a:gd name="connsiteY3781" fmla="*/ 4376436 h 4876095"/>
              <a:gd name="connsiteX3782" fmla="*/ 2941245 w 4421941"/>
              <a:gd name="connsiteY3782" fmla="*/ 4444998 h 4876095"/>
              <a:gd name="connsiteX3783" fmla="*/ 2932556 w 4421941"/>
              <a:gd name="connsiteY3783" fmla="*/ 4457885 h 4876095"/>
              <a:gd name="connsiteX3784" fmla="*/ 2933846 w 4421941"/>
              <a:gd name="connsiteY3784" fmla="*/ 4533899 h 4876095"/>
              <a:gd name="connsiteX3785" fmla="*/ 2926660 w 4421941"/>
              <a:gd name="connsiteY3785" fmla="*/ 4513720 h 4876095"/>
              <a:gd name="connsiteX3786" fmla="*/ 2928250 w 4421941"/>
              <a:gd name="connsiteY3786" fmla="*/ 4514758 h 4876095"/>
              <a:gd name="connsiteX3787" fmla="*/ 2928725 w 4421941"/>
              <a:gd name="connsiteY3787" fmla="*/ 4518065 h 4876095"/>
              <a:gd name="connsiteX3788" fmla="*/ 2929272 w 4421941"/>
              <a:gd name="connsiteY3788" fmla="*/ 4515427 h 4876095"/>
              <a:gd name="connsiteX3789" fmla="*/ 2928250 w 4421941"/>
              <a:gd name="connsiteY3789" fmla="*/ 4514758 h 4876095"/>
              <a:gd name="connsiteX3790" fmla="*/ 2927376 w 4421941"/>
              <a:gd name="connsiteY3790" fmla="*/ 4508679 h 4876095"/>
              <a:gd name="connsiteX3791" fmla="*/ 2927939 w 4421941"/>
              <a:gd name="connsiteY3791" fmla="*/ 4504723 h 4876095"/>
              <a:gd name="connsiteX3792" fmla="*/ 2927473 w 4421941"/>
              <a:gd name="connsiteY3792" fmla="*/ 4500265 h 4876095"/>
              <a:gd name="connsiteX3793" fmla="*/ 2916721 w 4421941"/>
              <a:gd name="connsiteY3793" fmla="*/ 4487744 h 4876095"/>
              <a:gd name="connsiteX3794" fmla="*/ 2914357 w 4421941"/>
              <a:gd name="connsiteY3794" fmla="*/ 4414525 h 4876095"/>
              <a:gd name="connsiteX3795" fmla="*/ 2906565 w 4421941"/>
              <a:gd name="connsiteY3795" fmla="*/ 4404022 h 4876095"/>
              <a:gd name="connsiteX3796" fmla="*/ 2905218 w 4421941"/>
              <a:gd name="connsiteY3796" fmla="*/ 4338509 h 4876095"/>
              <a:gd name="connsiteX3797" fmla="*/ 2905087 w 4421941"/>
              <a:gd name="connsiteY3797" fmla="*/ 4324875 h 4876095"/>
              <a:gd name="connsiteX3798" fmla="*/ 2902819 w 4421941"/>
              <a:gd name="connsiteY3798" fmla="*/ 4328135 h 4876095"/>
              <a:gd name="connsiteX3799" fmla="*/ 2900779 w 4421941"/>
              <a:gd name="connsiteY3799" fmla="*/ 4334842 h 4876095"/>
              <a:gd name="connsiteX3800" fmla="*/ 2907710 w 4421941"/>
              <a:gd name="connsiteY3800" fmla="*/ 4276800 h 4876095"/>
              <a:gd name="connsiteX3801" fmla="*/ 2908061 w 4421941"/>
              <a:gd name="connsiteY3801" fmla="*/ 4276492 h 4876095"/>
              <a:gd name="connsiteX3802" fmla="*/ 2908120 w 4421941"/>
              <a:gd name="connsiteY3802" fmla="*/ 4274826 h 4876095"/>
              <a:gd name="connsiteX3803" fmla="*/ 2907710 w 4421941"/>
              <a:gd name="connsiteY3803" fmla="*/ 4276800 h 4876095"/>
              <a:gd name="connsiteX3804" fmla="*/ 2904491 w 4421941"/>
              <a:gd name="connsiteY3804" fmla="*/ 4277927 h 4876095"/>
              <a:gd name="connsiteX3805" fmla="*/ 2905699 w 4421941"/>
              <a:gd name="connsiteY3805" fmla="*/ 4260284 h 4876095"/>
              <a:gd name="connsiteX3806" fmla="*/ 2908694 w 4421941"/>
              <a:gd name="connsiteY3806" fmla="*/ 4249087 h 4876095"/>
              <a:gd name="connsiteX3807" fmla="*/ 2908201 w 4421941"/>
              <a:gd name="connsiteY3807" fmla="*/ 4229692 h 4876095"/>
              <a:gd name="connsiteX3808" fmla="*/ 2907636 w 4421941"/>
              <a:gd name="connsiteY3808" fmla="*/ 4227055 h 4876095"/>
              <a:gd name="connsiteX3809" fmla="*/ 2902103 w 4421941"/>
              <a:gd name="connsiteY3809" fmla="*/ 4242335 h 4876095"/>
              <a:gd name="connsiteX3810" fmla="*/ 2898439 w 4421941"/>
              <a:gd name="connsiteY3810" fmla="*/ 4253197 h 4876095"/>
              <a:gd name="connsiteX3811" fmla="*/ 2898234 w 4421941"/>
              <a:gd name="connsiteY3811" fmla="*/ 4259265 h 4876095"/>
              <a:gd name="connsiteX3812" fmla="*/ 2898999 w 4421941"/>
              <a:gd name="connsiteY3812" fmla="*/ 4303844 h 4876095"/>
              <a:gd name="connsiteX3813" fmla="*/ 2895691 w 4421941"/>
              <a:gd name="connsiteY3813" fmla="*/ 4518362 h 4876095"/>
              <a:gd name="connsiteX3814" fmla="*/ 2899523 w 4421941"/>
              <a:gd name="connsiteY3814" fmla="*/ 4627895 h 4876095"/>
              <a:gd name="connsiteX3815" fmla="*/ 2896456 w 4421941"/>
              <a:gd name="connsiteY3815" fmla="*/ 4634988 h 4876095"/>
              <a:gd name="connsiteX3816" fmla="*/ 2890275 w 4421941"/>
              <a:gd name="connsiteY3816" fmla="*/ 4652011 h 4876095"/>
              <a:gd name="connsiteX3817" fmla="*/ 2886739 w 4421941"/>
              <a:gd name="connsiteY3817" fmla="*/ 4617579 h 4876095"/>
              <a:gd name="connsiteX3818" fmla="*/ 2885201 w 4421941"/>
              <a:gd name="connsiteY3818" fmla="*/ 4650968 h 4876095"/>
              <a:gd name="connsiteX3819" fmla="*/ 2877354 w 4421941"/>
              <a:gd name="connsiteY3819" fmla="*/ 4648969 h 4876095"/>
              <a:gd name="connsiteX3820" fmla="*/ 2880784 w 4421941"/>
              <a:gd name="connsiteY3820" fmla="*/ 4644738 h 4876095"/>
              <a:gd name="connsiteX3821" fmla="*/ 2877354 w 4421941"/>
              <a:gd name="connsiteY3821" fmla="*/ 4648969 h 4876095"/>
              <a:gd name="connsiteX3822" fmla="*/ 2874219 w 4421941"/>
              <a:gd name="connsiteY3822" fmla="*/ 4660138 h 4876095"/>
              <a:gd name="connsiteX3823" fmla="*/ 2871828 w 4421941"/>
              <a:gd name="connsiteY3823" fmla="*/ 4627700 h 4876095"/>
              <a:gd name="connsiteX3824" fmla="*/ 2872661 w 4421941"/>
              <a:gd name="connsiteY3824" fmla="*/ 4617600 h 4876095"/>
              <a:gd name="connsiteX3825" fmla="*/ 2874191 w 4421941"/>
              <a:gd name="connsiteY3825" fmla="*/ 4612956 h 4876095"/>
              <a:gd name="connsiteX3826" fmla="*/ 2870797 w 4421941"/>
              <a:gd name="connsiteY3826" fmla="*/ 4613724 h 4876095"/>
              <a:gd name="connsiteX3827" fmla="*/ 2867598 w 4421941"/>
              <a:gd name="connsiteY3827" fmla="*/ 4570324 h 4876095"/>
              <a:gd name="connsiteX3828" fmla="*/ 2870484 w 4421941"/>
              <a:gd name="connsiteY3828" fmla="*/ 4557622 h 4876095"/>
              <a:gd name="connsiteX3829" fmla="*/ 2878284 w 4421941"/>
              <a:gd name="connsiteY3829" fmla="*/ 4528879 h 4876095"/>
              <a:gd name="connsiteX3830" fmla="*/ 2883365 w 4421941"/>
              <a:gd name="connsiteY3830" fmla="*/ 4493076 h 4876095"/>
              <a:gd name="connsiteX3831" fmla="*/ 2866608 w 4421941"/>
              <a:gd name="connsiteY3831" fmla="*/ 4552859 h 4876095"/>
              <a:gd name="connsiteX3832" fmla="*/ 2866356 w 4421941"/>
              <a:gd name="connsiteY3832" fmla="*/ 4553503 h 4876095"/>
              <a:gd name="connsiteX3833" fmla="*/ 2865485 w 4421941"/>
              <a:gd name="connsiteY3833" fmla="*/ 4541671 h 4876095"/>
              <a:gd name="connsiteX3834" fmla="*/ 2863915 w 4421941"/>
              <a:gd name="connsiteY3834" fmla="*/ 4388134 h 4876095"/>
              <a:gd name="connsiteX3835" fmla="*/ 2861650 w 4421941"/>
              <a:gd name="connsiteY3835" fmla="*/ 4362273 h 4876095"/>
              <a:gd name="connsiteX3836" fmla="*/ 2858981 w 4421941"/>
              <a:gd name="connsiteY3836" fmla="*/ 4370183 h 4876095"/>
              <a:gd name="connsiteX3837" fmla="*/ 2817756 w 4421941"/>
              <a:gd name="connsiteY3837" fmla="*/ 4481852 h 4876095"/>
              <a:gd name="connsiteX3838" fmla="*/ 2852358 w 4421941"/>
              <a:gd name="connsiteY3838" fmla="*/ 4353100 h 4876095"/>
              <a:gd name="connsiteX3839" fmla="*/ 2851112 w 4421941"/>
              <a:gd name="connsiteY3839" fmla="*/ 4349879 h 4876095"/>
              <a:gd name="connsiteX3840" fmla="*/ 2864574 w 4421941"/>
              <a:gd name="connsiteY3840" fmla="*/ 4287943 h 4876095"/>
              <a:gd name="connsiteX3841" fmla="*/ 2849755 w 4421941"/>
              <a:gd name="connsiteY3841" fmla="*/ 4333413 h 4876095"/>
              <a:gd name="connsiteX3842" fmla="*/ 2849576 w 4421941"/>
              <a:gd name="connsiteY3842" fmla="*/ 4330349 h 4876095"/>
              <a:gd name="connsiteX3843" fmla="*/ 2842813 w 4421941"/>
              <a:gd name="connsiteY3843" fmla="*/ 4258886 h 4876095"/>
              <a:gd name="connsiteX3844" fmla="*/ 2834600 w 4421941"/>
              <a:gd name="connsiteY3844" fmla="*/ 4361240 h 4876095"/>
              <a:gd name="connsiteX3845" fmla="*/ 2822593 w 4421941"/>
              <a:gd name="connsiteY3845" fmla="*/ 4351980 h 4876095"/>
              <a:gd name="connsiteX3846" fmla="*/ 2818119 w 4421941"/>
              <a:gd name="connsiteY3846" fmla="*/ 4363623 h 4876095"/>
              <a:gd name="connsiteX3847" fmla="*/ 2815410 w 4421941"/>
              <a:gd name="connsiteY3847" fmla="*/ 4310740 h 4876095"/>
              <a:gd name="connsiteX3848" fmla="*/ 2816914 w 4421941"/>
              <a:gd name="connsiteY3848" fmla="*/ 4256614 h 4876095"/>
              <a:gd name="connsiteX3849" fmla="*/ 2808048 w 4421941"/>
              <a:gd name="connsiteY3849" fmla="*/ 4248904 h 4876095"/>
              <a:gd name="connsiteX3850" fmla="*/ 2805601 w 4421941"/>
              <a:gd name="connsiteY3850" fmla="*/ 4185621 h 4876095"/>
              <a:gd name="connsiteX3851" fmla="*/ 2794155 w 4421941"/>
              <a:gd name="connsiteY3851" fmla="*/ 4234832 h 4876095"/>
              <a:gd name="connsiteX3852" fmla="*/ 2791315 w 4421941"/>
              <a:gd name="connsiteY3852" fmla="*/ 4302153 h 4876095"/>
              <a:gd name="connsiteX3853" fmla="*/ 2779356 w 4421941"/>
              <a:gd name="connsiteY3853" fmla="*/ 4433693 h 4876095"/>
              <a:gd name="connsiteX3854" fmla="*/ 2778497 w 4421941"/>
              <a:gd name="connsiteY3854" fmla="*/ 4306347 h 4876095"/>
              <a:gd name="connsiteX3855" fmla="*/ 2774453 w 4421941"/>
              <a:gd name="connsiteY3855" fmla="*/ 4245599 h 4876095"/>
              <a:gd name="connsiteX3856" fmla="*/ 2764594 w 4421941"/>
              <a:gd name="connsiteY3856" fmla="*/ 4230748 h 4876095"/>
              <a:gd name="connsiteX3857" fmla="*/ 2768950 w 4421941"/>
              <a:gd name="connsiteY3857" fmla="*/ 4170826 h 4876095"/>
              <a:gd name="connsiteX3858" fmla="*/ 2751657 w 4421941"/>
              <a:gd name="connsiteY3858" fmla="*/ 4165603 h 4876095"/>
              <a:gd name="connsiteX3859" fmla="*/ 2749845 w 4421941"/>
              <a:gd name="connsiteY3859" fmla="*/ 4089330 h 4876095"/>
              <a:gd name="connsiteX3860" fmla="*/ 2748888 w 4421941"/>
              <a:gd name="connsiteY3860" fmla="*/ 4088857 h 4876095"/>
              <a:gd name="connsiteX3861" fmla="*/ 2747693 w 4421941"/>
              <a:gd name="connsiteY3861" fmla="*/ 4088266 h 4876095"/>
              <a:gd name="connsiteX3862" fmla="*/ 2746976 w 4421941"/>
              <a:gd name="connsiteY3862" fmla="*/ 4087912 h 4876095"/>
              <a:gd name="connsiteX3863" fmla="*/ 2747293 w 4421941"/>
              <a:gd name="connsiteY3863" fmla="*/ 4088069 h 4876095"/>
              <a:gd name="connsiteX3864" fmla="*/ 2747693 w 4421941"/>
              <a:gd name="connsiteY3864" fmla="*/ 4088266 h 4876095"/>
              <a:gd name="connsiteX3865" fmla="*/ 2749845 w 4421941"/>
              <a:gd name="connsiteY3865" fmla="*/ 4089330 h 4876095"/>
              <a:gd name="connsiteX3866" fmla="*/ 2744939 w 4421941"/>
              <a:gd name="connsiteY3866" fmla="*/ 4152305 h 4876095"/>
              <a:gd name="connsiteX3867" fmla="*/ 2734139 w 4421941"/>
              <a:gd name="connsiteY3867" fmla="*/ 4250055 h 4876095"/>
              <a:gd name="connsiteX3868" fmla="*/ 2723900 w 4421941"/>
              <a:gd name="connsiteY3868" fmla="*/ 4176268 h 4876095"/>
              <a:gd name="connsiteX3869" fmla="*/ 2707513 w 4421941"/>
              <a:gd name="connsiteY3869" fmla="*/ 4209180 h 4876095"/>
              <a:gd name="connsiteX3870" fmla="*/ 2707942 w 4421941"/>
              <a:gd name="connsiteY3870" fmla="*/ 4157848 h 4876095"/>
              <a:gd name="connsiteX3871" fmla="*/ 2708373 w 4421941"/>
              <a:gd name="connsiteY3871" fmla="*/ 4106517 h 4876095"/>
              <a:gd name="connsiteX3872" fmla="*/ 2699253 w 4421941"/>
              <a:gd name="connsiteY3872" fmla="*/ 4170735 h 4876095"/>
              <a:gd name="connsiteX3873" fmla="*/ 2696539 w 4421941"/>
              <a:gd name="connsiteY3873" fmla="*/ 4161676 h 4876095"/>
              <a:gd name="connsiteX3874" fmla="*/ 2695652 w 4421941"/>
              <a:gd name="connsiteY3874" fmla="*/ 4157738 h 4876095"/>
              <a:gd name="connsiteX3875" fmla="*/ 2706813 w 4421941"/>
              <a:gd name="connsiteY3875" fmla="*/ 4105745 h 4876095"/>
              <a:gd name="connsiteX3876" fmla="*/ 2712175 w 4421941"/>
              <a:gd name="connsiteY3876" fmla="*/ 4080759 h 4876095"/>
              <a:gd name="connsiteX3877" fmla="*/ 2698481 w 4421941"/>
              <a:gd name="connsiteY3877" fmla="*/ 4120064 h 4876095"/>
              <a:gd name="connsiteX3878" fmla="*/ 2691921 w 4421941"/>
              <a:gd name="connsiteY3878" fmla="*/ 4145547 h 4876095"/>
              <a:gd name="connsiteX3879" fmla="*/ 2689736 w 4421941"/>
              <a:gd name="connsiteY3879" fmla="*/ 4142881 h 4876095"/>
              <a:gd name="connsiteX3880" fmla="*/ 2686174 w 4421941"/>
              <a:gd name="connsiteY3880" fmla="*/ 4164268 h 4876095"/>
              <a:gd name="connsiteX3881" fmla="*/ 2685766 w 4421941"/>
              <a:gd name="connsiteY3881" fmla="*/ 4169377 h 4876095"/>
              <a:gd name="connsiteX3882" fmla="*/ 2678058 w 4421941"/>
              <a:gd name="connsiteY3882" fmla="*/ 4199062 h 4876095"/>
              <a:gd name="connsiteX3883" fmla="*/ 2664145 w 4421941"/>
              <a:gd name="connsiteY3883" fmla="*/ 4238190 h 4876095"/>
              <a:gd name="connsiteX3884" fmla="*/ 2684957 w 4421941"/>
              <a:gd name="connsiteY3884" fmla="*/ 4139075 h 4876095"/>
              <a:gd name="connsiteX3885" fmla="*/ 2677473 w 4421941"/>
              <a:gd name="connsiteY3885" fmla="*/ 4142718 h 4876095"/>
              <a:gd name="connsiteX3886" fmla="*/ 2646331 w 4421941"/>
              <a:gd name="connsiteY3886" fmla="*/ 4262850 h 4876095"/>
              <a:gd name="connsiteX3887" fmla="*/ 2646336 w 4421941"/>
              <a:gd name="connsiteY3887" fmla="*/ 4258193 h 4876095"/>
              <a:gd name="connsiteX3888" fmla="*/ 2644357 w 4421941"/>
              <a:gd name="connsiteY3888" fmla="*/ 4222851 h 4876095"/>
              <a:gd name="connsiteX3889" fmla="*/ 2636826 w 4421941"/>
              <a:gd name="connsiteY3889" fmla="*/ 4201947 h 4876095"/>
              <a:gd name="connsiteX3890" fmla="*/ 2633603 w 4421941"/>
              <a:gd name="connsiteY3890" fmla="*/ 4210329 h 4876095"/>
              <a:gd name="connsiteX3891" fmla="*/ 2613722 w 4421941"/>
              <a:gd name="connsiteY3891" fmla="*/ 4221562 h 4876095"/>
              <a:gd name="connsiteX3892" fmla="*/ 2606333 w 4421941"/>
              <a:gd name="connsiteY3892" fmla="*/ 4141978 h 4876095"/>
              <a:gd name="connsiteX3893" fmla="*/ 2590151 w 4421941"/>
              <a:gd name="connsiteY3893" fmla="*/ 4213235 h 4876095"/>
              <a:gd name="connsiteX3894" fmla="*/ 2585737 w 4421941"/>
              <a:gd name="connsiteY3894" fmla="*/ 4202826 h 4876095"/>
              <a:gd name="connsiteX3895" fmla="*/ 2584890 w 4421941"/>
              <a:gd name="connsiteY3895" fmla="*/ 4196620 h 4876095"/>
              <a:gd name="connsiteX3896" fmla="*/ 2605161 w 4421941"/>
              <a:gd name="connsiteY3896" fmla="*/ 4113759 h 4876095"/>
              <a:gd name="connsiteX3897" fmla="*/ 2617275 w 4421941"/>
              <a:gd name="connsiteY3897" fmla="*/ 4063697 h 4876095"/>
              <a:gd name="connsiteX3898" fmla="*/ 2604900 w 4421941"/>
              <a:gd name="connsiteY3898" fmla="*/ 4094127 h 4876095"/>
              <a:gd name="connsiteX3899" fmla="*/ 2583694 w 4421941"/>
              <a:gd name="connsiteY3899" fmla="*/ 4180852 h 4876095"/>
              <a:gd name="connsiteX3900" fmla="*/ 2583050 w 4421941"/>
              <a:gd name="connsiteY3900" fmla="*/ 4183135 h 4876095"/>
              <a:gd name="connsiteX3901" fmla="*/ 2583027 w 4421941"/>
              <a:gd name="connsiteY3901" fmla="*/ 4182972 h 4876095"/>
              <a:gd name="connsiteX3902" fmla="*/ 2579743 w 4421941"/>
              <a:gd name="connsiteY3902" fmla="*/ 4180377 h 4876095"/>
              <a:gd name="connsiteX3903" fmla="*/ 2575778 w 4421941"/>
              <a:gd name="connsiteY3903" fmla="*/ 4208910 h 4876095"/>
              <a:gd name="connsiteX3904" fmla="*/ 2560858 w 4421941"/>
              <a:gd name="connsiteY3904" fmla="*/ 4261804 h 4876095"/>
              <a:gd name="connsiteX3905" fmla="*/ 2559103 w 4421941"/>
              <a:gd name="connsiteY3905" fmla="*/ 4269205 h 4876095"/>
              <a:gd name="connsiteX3906" fmla="*/ 2557313 w 4421941"/>
              <a:gd name="connsiteY3906" fmla="*/ 4243419 h 4876095"/>
              <a:gd name="connsiteX3907" fmla="*/ 2555564 w 4421941"/>
              <a:gd name="connsiteY3907" fmla="*/ 4202787 h 4876095"/>
              <a:gd name="connsiteX3908" fmla="*/ 2553847 w 4421941"/>
              <a:gd name="connsiteY3908" fmla="*/ 4157045 h 4876095"/>
              <a:gd name="connsiteX3909" fmla="*/ 2543559 w 4421941"/>
              <a:gd name="connsiteY3909" fmla="*/ 4193528 h 4876095"/>
              <a:gd name="connsiteX3910" fmla="*/ 2539177 w 4421941"/>
              <a:gd name="connsiteY3910" fmla="*/ 4235700 h 4876095"/>
              <a:gd name="connsiteX3911" fmla="*/ 2528414 w 4421941"/>
              <a:gd name="connsiteY3911" fmla="*/ 4182714 h 4876095"/>
              <a:gd name="connsiteX3912" fmla="*/ 2523473 w 4421941"/>
              <a:gd name="connsiteY3912" fmla="*/ 4166415 h 4876095"/>
              <a:gd name="connsiteX3913" fmla="*/ 2524118 w 4421941"/>
              <a:gd name="connsiteY3913" fmla="*/ 4193893 h 4876095"/>
              <a:gd name="connsiteX3914" fmla="*/ 2509234 w 4421941"/>
              <a:gd name="connsiteY3914" fmla="*/ 4193740 h 4876095"/>
              <a:gd name="connsiteX3915" fmla="*/ 2505141 w 4421941"/>
              <a:gd name="connsiteY3915" fmla="*/ 4243261 h 4876095"/>
              <a:gd name="connsiteX3916" fmla="*/ 2497873 w 4421941"/>
              <a:gd name="connsiteY3916" fmla="*/ 4233017 h 4876095"/>
              <a:gd name="connsiteX3917" fmla="*/ 2496801 w 4421941"/>
              <a:gd name="connsiteY3917" fmla="*/ 4214750 h 4876095"/>
              <a:gd name="connsiteX3918" fmla="*/ 2483982 w 4421941"/>
              <a:gd name="connsiteY3918" fmla="*/ 4218944 h 4876095"/>
              <a:gd name="connsiteX3919" fmla="*/ 2485373 w 4421941"/>
              <a:gd name="connsiteY3919" fmla="*/ 4211423 h 4876095"/>
              <a:gd name="connsiteX3920" fmla="*/ 2486051 w 4421941"/>
              <a:gd name="connsiteY3920" fmla="*/ 4194067 h 4876095"/>
              <a:gd name="connsiteX3921" fmla="*/ 2486222 w 4421941"/>
              <a:gd name="connsiteY3921" fmla="*/ 4193402 h 4876095"/>
              <a:gd name="connsiteX3922" fmla="*/ 2530682 w 4421941"/>
              <a:gd name="connsiteY3922" fmla="*/ 4017227 h 4876095"/>
              <a:gd name="connsiteX3923" fmla="*/ 2567900 w 4421941"/>
              <a:gd name="connsiteY3923" fmla="*/ 3813264 h 4876095"/>
              <a:gd name="connsiteX3924" fmla="*/ 2576586 w 4421941"/>
              <a:gd name="connsiteY3924" fmla="*/ 3609369 h 4876095"/>
              <a:gd name="connsiteX3925" fmla="*/ 2537942 w 4421941"/>
              <a:gd name="connsiteY3925" fmla="*/ 3929243 h 4876095"/>
              <a:gd name="connsiteX3926" fmla="*/ 2469084 w 4421941"/>
              <a:gd name="connsiteY3926" fmla="*/ 4207356 h 4876095"/>
              <a:gd name="connsiteX3927" fmla="*/ 2468193 w 4421941"/>
              <a:gd name="connsiteY3927" fmla="*/ 4210070 h 4876095"/>
              <a:gd name="connsiteX3928" fmla="*/ 2466977 w 4421941"/>
              <a:gd name="connsiteY3928" fmla="*/ 4195504 h 4876095"/>
              <a:gd name="connsiteX3929" fmla="*/ 2466222 w 4421941"/>
              <a:gd name="connsiteY3929" fmla="*/ 4193496 h 4876095"/>
              <a:gd name="connsiteX3930" fmla="*/ 2467502 w 4421941"/>
              <a:gd name="connsiteY3930" fmla="*/ 4189350 h 4876095"/>
              <a:gd name="connsiteX3931" fmla="*/ 2529763 w 4421941"/>
              <a:gd name="connsiteY3931" fmla="*/ 3919374 h 4876095"/>
              <a:gd name="connsiteX3932" fmla="*/ 2556724 w 4421941"/>
              <a:gd name="connsiteY3932" fmla="*/ 3683358 h 4876095"/>
              <a:gd name="connsiteX3933" fmla="*/ 2557487 w 4421941"/>
              <a:gd name="connsiteY3933" fmla="*/ 3647292 h 4876095"/>
              <a:gd name="connsiteX3934" fmla="*/ 2548216 w 4421941"/>
              <a:gd name="connsiteY3934" fmla="*/ 3683473 h 4876095"/>
              <a:gd name="connsiteX3935" fmla="*/ 2540854 w 4421941"/>
              <a:gd name="connsiteY3935" fmla="*/ 3727677 h 4876095"/>
              <a:gd name="connsiteX3936" fmla="*/ 2535505 w 4421941"/>
              <a:gd name="connsiteY3936" fmla="*/ 3803725 h 4876095"/>
              <a:gd name="connsiteX3937" fmla="*/ 2519176 w 4421941"/>
              <a:gd name="connsiteY3937" fmla="*/ 3917264 h 4876095"/>
              <a:gd name="connsiteX3938" fmla="*/ 2505217 w 4421941"/>
              <a:gd name="connsiteY3938" fmla="*/ 3969607 h 4876095"/>
              <a:gd name="connsiteX3939" fmla="*/ 2501722 w 4421941"/>
              <a:gd name="connsiteY3939" fmla="*/ 3983497 h 4876095"/>
              <a:gd name="connsiteX3940" fmla="*/ 2442199 w 4421941"/>
              <a:gd name="connsiteY3940" fmla="*/ 4195809 h 4876095"/>
              <a:gd name="connsiteX3941" fmla="*/ 2496973 w 4421941"/>
              <a:gd name="connsiteY3941" fmla="*/ 3969396 h 4876095"/>
              <a:gd name="connsiteX3942" fmla="*/ 2512149 w 4421941"/>
              <a:gd name="connsiteY3942" fmla="*/ 3891606 h 4876095"/>
              <a:gd name="connsiteX3943" fmla="*/ 2503968 w 4421941"/>
              <a:gd name="connsiteY3943" fmla="*/ 3901696 h 4876095"/>
              <a:gd name="connsiteX3944" fmla="*/ 2499775 w 4421941"/>
              <a:gd name="connsiteY3944" fmla="*/ 3922035 h 4876095"/>
              <a:gd name="connsiteX3945" fmla="*/ 2428509 w 4421941"/>
              <a:gd name="connsiteY3945" fmla="*/ 4187947 h 4876095"/>
              <a:gd name="connsiteX3946" fmla="*/ 2494207 w 4421941"/>
              <a:gd name="connsiteY3946" fmla="*/ 3873821 h 4876095"/>
              <a:gd name="connsiteX3947" fmla="*/ 2521564 w 4421941"/>
              <a:gd name="connsiteY3947" fmla="*/ 3578245 h 4876095"/>
              <a:gd name="connsiteX3948" fmla="*/ 2517311 w 4421941"/>
              <a:gd name="connsiteY3948" fmla="*/ 3568323 h 4876095"/>
              <a:gd name="connsiteX3949" fmla="*/ 2512226 w 4421941"/>
              <a:gd name="connsiteY3949" fmla="*/ 3644045 h 4876095"/>
              <a:gd name="connsiteX3950" fmla="*/ 2421357 w 4421941"/>
              <a:gd name="connsiteY3950" fmla="*/ 4161646 h 4876095"/>
              <a:gd name="connsiteX3951" fmla="*/ 2385692 w 4421941"/>
              <a:gd name="connsiteY3951" fmla="*/ 4250339 h 4876095"/>
              <a:gd name="connsiteX3952" fmla="*/ 2378597 w 4421941"/>
              <a:gd name="connsiteY3952" fmla="*/ 4274258 h 4876095"/>
              <a:gd name="connsiteX3953" fmla="*/ 2368567 w 4421941"/>
              <a:gd name="connsiteY3953" fmla="*/ 4286628 h 4876095"/>
              <a:gd name="connsiteX3954" fmla="*/ 2389454 w 4421941"/>
              <a:gd name="connsiteY3954" fmla="*/ 4196204 h 4876095"/>
              <a:gd name="connsiteX3955" fmla="*/ 2461051 w 4421941"/>
              <a:gd name="connsiteY3955" fmla="*/ 3880388 h 4876095"/>
              <a:gd name="connsiteX3956" fmla="*/ 2484249 w 4421941"/>
              <a:gd name="connsiteY3956" fmla="*/ 3698507 h 4876095"/>
              <a:gd name="connsiteX3957" fmla="*/ 2496527 w 4421941"/>
              <a:gd name="connsiteY3957" fmla="*/ 3564419 h 4876095"/>
              <a:gd name="connsiteX3958" fmla="*/ 2493429 w 4421941"/>
              <a:gd name="connsiteY3958" fmla="*/ 3518747 h 4876095"/>
              <a:gd name="connsiteX3959" fmla="*/ 2487158 w 4421941"/>
              <a:gd name="connsiteY3959" fmla="*/ 3536862 h 4876095"/>
              <a:gd name="connsiteX3960" fmla="*/ 2456303 w 4421941"/>
              <a:gd name="connsiteY3960" fmla="*/ 3866289 h 4876095"/>
              <a:gd name="connsiteX3961" fmla="*/ 2384771 w 4421941"/>
              <a:gd name="connsiteY3961" fmla="*/ 4172446 h 4876095"/>
              <a:gd name="connsiteX3962" fmla="*/ 2371507 w 4421941"/>
              <a:gd name="connsiteY3962" fmla="*/ 4218339 h 4876095"/>
              <a:gd name="connsiteX3963" fmla="*/ 2360224 w 4421941"/>
              <a:gd name="connsiteY3963" fmla="*/ 4222678 h 4876095"/>
              <a:gd name="connsiteX3964" fmla="*/ 2354385 w 4421941"/>
              <a:gd name="connsiteY3964" fmla="*/ 4234668 h 4876095"/>
              <a:gd name="connsiteX3965" fmla="*/ 2361316 w 4421941"/>
              <a:gd name="connsiteY3965" fmla="*/ 4176625 h 4876095"/>
              <a:gd name="connsiteX3966" fmla="*/ 2365242 w 4421941"/>
              <a:gd name="connsiteY3966" fmla="*/ 4176573 h 4876095"/>
              <a:gd name="connsiteX3967" fmla="*/ 2357880 w 4421941"/>
              <a:gd name="connsiteY3967" fmla="*/ 4220778 h 4876095"/>
              <a:gd name="connsiteX3968" fmla="*/ 2361316 w 4421941"/>
              <a:gd name="connsiteY3968" fmla="*/ 4176625 h 4876095"/>
              <a:gd name="connsiteX3969" fmla="*/ 2358098 w 4421941"/>
              <a:gd name="connsiteY3969" fmla="*/ 4177754 h 4876095"/>
              <a:gd name="connsiteX3970" fmla="*/ 2359305 w 4421941"/>
              <a:gd name="connsiteY3970" fmla="*/ 4160110 h 4876095"/>
              <a:gd name="connsiteX3971" fmla="*/ 2378075 w 4421941"/>
              <a:gd name="connsiteY3971" fmla="*/ 4096883 h 4876095"/>
              <a:gd name="connsiteX3972" fmla="*/ 2450274 w 4421941"/>
              <a:gd name="connsiteY3972" fmla="*/ 3670960 h 4876095"/>
              <a:gd name="connsiteX3973" fmla="*/ 2459781 w 4421941"/>
              <a:gd name="connsiteY3973" fmla="*/ 3501176 h 4876095"/>
              <a:gd name="connsiteX3974" fmla="*/ 2489115 w 4421941"/>
              <a:gd name="connsiteY3974" fmla="*/ 3164043 h 4876095"/>
              <a:gd name="connsiteX3975" fmla="*/ 2493389 w 4421941"/>
              <a:gd name="connsiteY3975" fmla="*/ 3058504 h 4876095"/>
              <a:gd name="connsiteX3976" fmla="*/ 2485003 w 4421941"/>
              <a:gd name="connsiteY3976" fmla="*/ 3048546 h 4876095"/>
              <a:gd name="connsiteX3977" fmla="*/ 2479290 w 4421941"/>
              <a:gd name="connsiteY3977" fmla="*/ 3145828 h 4876095"/>
              <a:gd name="connsiteX3978" fmla="*/ 2474039 w 4421941"/>
              <a:gd name="connsiteY3978" fmla="*/ 3305573 h 4876095"/>
              <a:gd name="connsiteX3979" fmla="*/ 2463549 w 4421941"/>
              <a:gd name="connsiteY3979" fmla="*/ 3387163 h 4876095"/>
              <a:gd name="connsiteX3980" fmla="*/ 2458962 w 4421941"/>
              <a:gd name="connsiteY3980" fmla="*/ 3447104 h 4876095"/>
              <a:gd name="connsiteX3981" fmla="*/ 2455100 w 4421941"/>
              <a:gd name="connsiteY3981" fmla="*/ 3437499 h 4876095"/>
              <a:gd name="connsiteX3982" fmla="*/ 2471599 w 4421941"/>
              <a:gd name="connsiteY3982" fmla="*/ 3200015 h 4876095"/>
              <a:gd name="connsiteX3983" fmla="*/ 2476616 w 4421941"/>
              <a:gd name="connsiteY3983" fmla="*/ 3063210 h 4876095"/>
              <a:gd name="connsiteX3984" fmla="*/ 2477221 w 4421941"/>
              <a:gd name="connsiteY3984" fmla="*/ 3039305 h 4876095"/>
              <a:gd name="connsiteX3985" fmla="*/ 2463386 w 4421941"/>
              <a:gd name="connsiteY3985" fmla="*/ 3022873 h 4876095"/>
              <a:gd name="connsiteX3986" fmla="*/ 2420147 w 4421941"/>
              <a:gd name="connsiteY3986" fmla="*/ 2973806 h 4876095"/>
              <a:gd name="connsiteX3987" fmla="*/ 2428118 w 4421941"/>
              <a:gd name="connsiteY3987" fmla="*/ 2987650 h 4876095"/>
              <a:gd name="connsiteX3988" fmla="*/ 2421724 w 4421941"/>
              <a:gd name="connsiteY3988" fmla="*/ 2983988 h 4876095"/>
              <a:gd name="connsiteX3989" fmla="*/ 2403704 w 4421941"/>
              <a:gd name="connsiteY3989" fmla="*/ 2948269 h 4876095"/>
              <a:gd name="connsiteX3990" fmla="*/ 2414512 w 4421941"/>
              <a:gd name="connsiteY3990" fmla="*/ 2976454 h 4876095"/>
              <a:gd name="connsiteX3991" fmla="*/ 2413207 w 4421941"/>
              <a:gd name="connsiteY3991" fmla="*/ 2975023 h 4876095"/>
              <a:gd name="connsiteX3992" fmla="*/ 2381483 w 4421941"/>
              <a:gd name="connsiteY3992" fmla="*/ 2942674 h 4876095"/>
              <a:gd name="connsiteX3993" fmla="*/ 2418143 w 4421941"/>
              <a:gd name="connsiteY3993" fmla="*/ 2996120 h 4876095"/>
              <a:gd name="connsiteX3994" fmla="*/ 2408577 w 4421941"/>
              <a:gd name="connsiteY3994" fmla="*/ 2996353 h 4876095"/>
              <a:gd name="connsiteX3995" fmla="*/ 2411011 w 4421941"/>
              <a:gd name="connsiteY3995" fmla="*/ 3003840 h 4876095"/>
              <a:gd name="connsiteX3996" fmla="*/ 2388660 w 4421941"/>
              <a:gd name="connsiteY3996" fmla="*/ 2978990 h 4876095"/>
              <a:gd name="connsiteX3997" fmla="*/ 2367883 w 4421941"/>
              <a:gd name="connsiteY3997" fmla="*/ 2951856 h 4876095"/>
              <a:gd name="connsiteX3998" fmla="*/ 2360471 w 4421941"/>
              <a:gd name="connsiteY3998" fmla="*/ 2951600 h 4876095"/>
              <a:gd name="connsiteX3999" fmla="*/ 2334116 w 4421941"/>
              <a:gd name="connsiteY3999" fmla="*/ 2921547 h 4876095"/>
              <a:gd name="connsiteX4000" fmla="*/ 2348067 w 4421941"/>
              <a:gd name="connsiteY4000" fmla="*/ 2950223 h 4876095"/>
              <a:gd name="connsiteX4001" fmla="*/ 2373435 w 4421941"/>
              <a:gd name="connsiteY4001" fmla="*/ 2984359 h 4876095"/>
              <a:gd name="connsiteX4002" fmla="*/ 2419860 w 4421941"/>
              <a:gd name="connsiteY4002" fmla="*/ 3053602 h 4876095"/>
              <a:gd name="connsiteX4003" fmla="*/ 2368816 w 4421941"/>
              <a:gd name="connsiteY4003" fmla="*/ 2991509 h 4876095"/>
              <a:gd name="connsiteX4004" fmla="*/ 2342686 w 4421941"/>
              <a:gd name="connsiteY4004" fmla="*/ 2963334 h 4876095"/>
              <a:gd name="connsiteX4005" fmla="*/ 2331951 w 4421941"/>
              <a:gd name="connsiteY4005" fmla="*/ 2959971 h 4876095"/>
              <a:gd name="connsiteX4006" fmla="*/ 2310267 w 4421941"/>
              <a:gd name="connsiteY4006" fmla="*/ 2928863 h 4876095"/>
              <a:gd name="connsiteX4007" fmla="*/ 2299712 w 4421941"/>
              <a:gd name="connsiteY4007" fmla="*/ 2933175 h 4876095"/>
              <a:gd name="connsiteX4008" fmla="*/ 2285506 w 4421941"/>
              <a:gd name="connsiteY4008" fmla="*/ 2913799 h 4876095"/>
              <a:gd name="connsiteX4009" fmla="*/ 2279621 w 4421941"/>
              <a:gd name="connsiteY4009" fmla="*/ 2905183 h 4876095"/>
              <a:gd name="connsiteX4010" fmla="*/ 2275888 w 4421941"/>
              <a:gd name="connsiteY4010" fmla="*/ 2908355 h 4876095"/>
              <a:gd name="connsiteX4011" fmla="*/ 2279192 w 4421941"/>
              <a:gd name="connsiteY4011" fmla="*/ 2913657 h 4876095"/>
              <a:gd name="connsiteX4012" fmla="*/ 2291132 w 4421941"/>
              <a:gd name="connsiteY4012" fmla="*/ 2929325 h 4876095"/>
              <a:gd name="connsiteX4013" fmla="*/ 2324693 w 4421941"/>
              <a:gd name="connsiteY4013" fmla="*/ 2981543 h 4876095"/>
              <a:gd name="connsiteX4014" fmla="*/ 2290342 w 4421941"/>
              <a:gd name="connsiteY4014" fmla="*/ 2949438 h 4876095"/>
              <a:gd name="connsiteX4015" fmla="*/ 2295391 w 4421941"/>
              <a:gd name="connsiteY4015" fmla="*/ 2972087 h 4876095"/>
              <a:gd name="connsiteX4016" fmla="*/ 2275197 w 4421941"/>
              <a:gd name="connsiteY4016" fmla="*/ 2946750 h 4876095"/>
              <a:gd name="connsiteX4017" fmla="*/ 2264797 w 4421941"/>
              <a:gd name="connsiteY4017" fmla="*/ 2932703 h 4876095"/>
              <a:gd name="connsiteX4018" fmla="*/ 2257011 w 4421941"/>
              <a:gd name="connsiteY4018" fmla="*/ 2923729 h 4876095"/>
              <a:gd name="connsiteX4019" fmla="*/ 2256607 w 4421941"/>
              <a:gd name="connsiteY4019" fmla="*/ 2924055 h 4876095"/>
              <a:gd name="connsiteX4020" fmla="*/ 2267253 w 4421941"/>
              <a:gd name="connsiteY4020" fmla="*/ 2941592 h 4876095"/>
              <a:gd name="connsiteX4021" fmla="*/ 2276060 w 4421941"/>
              <a:gd name="connsiteY4021" fmla="*/ 2956521 h 4876095"/>
              <a:gd name="connsiteX4022" fmla="*/ 2271127 w 4421941"/>
              <a:gd name="connsiteY4022" fmla="*/ 2953159 h 4876095"/>
              <a:gd name="connsiteX4023" fmla="*/ 2269128 w 4421941"/>
              <a:gd name="connsiteY4023" fmla="*/ 2951583 h 4876095"/>
              <a:gd name="connsiteX4024" fmla="*/ 2255573 w 4421941"/>
              <a:gd name="connsiteY4024" fmla="*/ 2924886 h 4876095"/>
              <a:gd name="connsiteX4025" fmla="*/ 2253563 w 4421941"/>
              <a:gd name="connsiteY4025" fmla="*/ 2926505 h 4876095"/>
              <a:gd name="connsiteX4026" fmla="*/ 2255539 w 4421941"/>
              <a:gd name="connsiteY4026" fmla="*/ 2931987 h 4876095"/>
              <a:gd name="connsiteX4027" fmla="*/ 2262452 w 4421941"/>
              <a:gd name="connsiteY4027" fmla="*/ 2947089 h 4876095"/>
              <a:gd name="connsiteX4028" fmla="*/ 2260321 w 4421941"/>
              <a:gd name="connsiteY4028" fmla="*/ 2946649 h 4876095"/>
              <a:gd name="connsiteX4029" fmla="*/ 2267077 w 4421941"/>
              <a:gd name="connsiteY4029" fmla="*/ 2958550 h 4876095"/>
              <a:gd name="connsiteX4030" fmla="*/ 2268908 w 4421941"/>
              <a:gd name="connsiteY4030" fmla="*/ 2961218 h 4876095"/>
              <a:gd name="connsiteX4031" fmla="*/ 2276929 w 4421941"/>
              <a:gd name="connsiteY4031" fmla="*/ 2978836 h 4876095"/>
              <a:gd name="connsiteX4032" fmla="*/ 2285660 w 4421941"/>
              <a:gd name="connsiteY4032" fmla="*/ 3003549 h 4876095"/>
              <a:gd name="connsiteX4033" fmla="*/ 2283878 w 4421941"/>
              <a:gd name="connsiteY4033" fmla="*/ 3000534 h 4876095"/>
              <a:gd name="connsiteX4034" fmla="*/ 2301148 w 4421941"/>
              <a:gd name="connsiteY4034" fmla="*/ 3040242 h 4876095"/>
              <a:gd name="connsiteX4035" fmla="*/ 2322250 w 4421941"/>
              <a:gd name="connsiteY4035" fmla="*/ 3091754 h 4876095"/>
              <a:gd name="connsiteX4036" fmla="*/ 2294961 w 4421941"/>
              <a:gd name="connsiteY4036" fmla="*/ 3032505 h 4876095"/>
              <a:gd name="connsiteX4037" fmla="*/ 2285124 w 4421941"/>
              <a:gd name="connsiteY4037" fmla="*/ 3012932 h 4876095"/>
              <a:gd name="connsiteX4038" fmla="*/ 2283711 w 4421941"/>
              <a:gd name="connsiteY4038" fmla="*/ 3015545 h 4876095"/>
              <a:gd name="connsiteX4039" fmla="*/ 2283870 w 4421941"/>
              <a:gd name="connsiteY4039" fmla="*/ 3016448 h 4876095"/>
              <a:gd name="connsiteX4040" fmla="*/ 2286729 w 4421941"/>
              <a:gd name="connsiteY4040" fmla="*/ 3022721 h 4876095"/>
              <a:gd name="connsiteX4041" fmla="*/ 2284881 w 4421941"/>
              <a:gd name="connsiteY4041" fmla="*/ 3020435 h 4876095"/>
              <a:gd name="connsiteX4042" fmla="*/ 2284485 w 4421941"/>
              <a:gd name="connsiteY4042" fmla="*/ 3019930 h 4876095"/>
              <a:gd name="connsiteX4043" fmla="*/ 2284767 w 4421941"/>
              <a:gd name="connsiteY4043" fmla="*/ 3021529 h 4876095"/>
              <a:gd name="connsiteX4044" fmla="*/ 2288932 w 4421941"/>
              <a:gd name="connsiteY4044" fmla="*/ 3032505 h 4876095"/>
              <a:gd name="connsiteX4045" fmla="*/ 2346050 w 4421941"/>
              <a:gd name="connsiteY4045" fmla="*/ 3166871 h 4876095"/>
              <a:gd name="connsiteX4046" fmla="*/ 2288931 w 4421941"/>
              <a:gd name="connsiteY4046" fmla="*/ 3044143 h 4876095"/>
              <a:gd name="connsiteX4047" fmla="*/ 2282903 w 4421941"/>
              <a:gd name="connsiteY4047" fmla="*/ 3035944 h 4876095"/>
              <a:gd name="connsiteX4048" fmla="*/ 2287028 w 4421941"/>
              <a:gd name="connsiteY4048" fmla="*/ 3044144 h 4876095"/>
              <a:gd name="connsiteX4049" fmla="*/ 2316063 w 4421941"/>
              <a:gd name="connsiteY4049" fmla="*/ 3113277 h 4876095"/>
              <a:gd name="connsiteX4050" fmla="*/ 2333665 w 4421941"/>
              <a:gd name="connsiteY4050" fmla="*/ 3158025 h 4876095"/>
              <a:gd name="connsiteX4051" fmla="*/ 2329402 w 4421941"/>
              <a:gd name="connsiteY4051" fmla="*/ 3152605 h 4876095"/>
              <a:gd name="connsiteX4052" fmla="*/ 2329189 w 4421941"/>
              <a:gd name="connsiteY4052" fmla="*/ 3152386 h 4876095"/>
              <a:gd name="connsiteX4053" fmla="*/ 2328279 w 4421941"/>
              <a:gd name="connsiteY4053" fmla="*/ 3150471 h 4876095"/>
              <a:gd name="connsiteX4054" fmla="*/ 2314635 w 4421941"/>
              <a:gd name="connsiteY4054" fmla="*/ 3119526 h 4876095"/>
              <a:gd name="connsiteX4055" fmla="*/ 2320347 w 4421941"/>
              <a:gd name="connsiteY4055" fmla="*/ 3142273 h 4876095"/>
              <a:gd name="connsiteX4056" fmla="*/ 2321367 w 4421941"/>
              <a:gd name="connsiteY4056" fmla="*/ 3144465 h 4876095"/>
              <a:gd name="connsiteX4057" fmla="*/ 2317816 w 4421941"/>
              <a:gd name="connsiteY4057" fmla="*/ 3144126 h 4876095"/>
              <a:gd name="connsiteX4058" fmla="*/ 2321860 w 4421941"/>
              <a:gd name="connsiteY4058" fmla="*/ 3151170 h 4876095"/>
              <a:gd name="connsiteX4059" fmla="*/ 2327751 w 4421941"/>
              <a:gd name="connsiteY4059" fmla="*/ 3158970 h 4876095"/>
              <a:gd name="connsiteX4060" fmla="*/ 2330184 w 4421941"/>
              <a:gd name="connsiteY4060" fmla="*/ 3165283 h 4876095"/>
              <a:gd name="connsiteX4061" fmla="*/ 2318443 w 4421941"/>
              <a:gd name="connsiteY4061" fmla="*/ 3147033 h 4876095"/>
              <a:gd name="connsiteX4062" fmla="*/ 2267353 w 4421941"/>
              <a:gd name="connsiteY4062" fmla="*/ 3029332 h 4876095"/>
              <a:gd name="connsiteX4063" fmla="*/ 2260577 w 4421941"/>
              <a:gd name="connsiteY4063" fmla="*/ 3013542 h 4876095"/>
              <a:gd name="connsiteX4064" fmla="*/ 2257831 w 4421941"/>
              <a:gd name="connsiteY4064" fmla="*/ 3007334 h 4876095"/>
              <a:gd name="connsiteX4065" fmla="*/ 2257695 w 4421941"/>
              <a:gd name="connsiteY4065" fmla="*/ 3007850 h 4876095"/>
              <a:gd name="connsiteX4066" fmla="*/ 2256134 w 4421941"/>
              <a:gd name="connsiteY4066" fmla="*/ 3012853 h 4876095"/>
              <a:gd name="connsiteX4067" fmla="*/ 2255190 w 4421941"/>
              <a:gd name="connsiteY4067" fmla="*/ 3014206 h 4876095"/>
              <a:gd name="connsiteX4068" fmla="*/ 2266283 w 4421941"/>
              <a:gd name="connsiteY4068" fmla="*/ 3040638 h 4876095"/>
              <a:gd name="connsiteX4069" fmla="*/ 2287027 w 4421941"/>
              <a:gd name="connsiteY4069" fmla="*/ 3088314 h 4876095"/>
              <a:gd name="connsiteX4070" fmla="*/ 2302893 w 4421941"/>
              <a:gd name="connsiteY4070" fmla="*/ 3124551 h 4876095"/>
              <a:gd name="connsiteX4071" fmla="*/ 2294604 w 4421941"/>
              <a:gd name="connsiteY4071" fmla="*/ 3115822 h 4876095"/>
              <a:gd name="connsiteX4072" fmla="*/ 2293812 w 4421941"/>
              <a:gd name="connsiteY4072" fmla="*/ 3113629 h 4876095"/>
              <a:gd name="connsiteX4073" fmla="*/ 2290901 w 4421941"/>
              <a:gd name="connsiteY4073" fmla="*/ 3110875 h 4876095"/>
              <a:gd name="connsiteX4074" fmla="*/ 2274749 w 4421941"/>
              <a:gd name="connsiteY4074" fmla="*/ 3092488 h 4876095"/>
              <a:gd name="connsiteX4075" fmla="*/ 2259813 w 4421941"/>
              <a:gd name="connsiteY4075" fmla="*/ 3074965 h 4876095"/>
              <a:gd name="connsiteX4076" fmla="*/ 2257542 w 4421941"/>
              <a:gd name="connsiteY4076" fmla="*/ 3072497 h 4876095"/>
              <a:gd name="connsiteX4077" fmla="*/ 2246716 w 4421941"/>
              <a:gd name="connsiteY4077" fmla="*/ 3049506 h 4876095"/>
              <a:gd name="connsiteX4078" fmla="*/ 2264400 w 4421941"/>
              <a:gd name="connsiteY4078" fmla="*/ 3074894 h 4876095"/>
              <a:gd name="connsiteX4079" fmla="*/ 2288630 w 4421941"/>
              <a:gd name="connsiteY4079" fmla="*/ 3102378 h 4876095"/>
              <a:gd name="connsiteX4080" fmla="*/ 2291184 w 4421941"/>
              <a:gd name="connsiteY4080" fmla="*/ 3105955 h 4876095"/>
              <a:gd name="connsiteX4081" fmla="*/ 2291107 w 4421941"/>
              <a:gd name="connsiteY4081" fmla="*/ 3105695 h 4876095"/>
              <a:gd name="connsiteX4082" fmla="*/ 2290836 w 4421941"/>
              <a:gd name="connsiteY4082" fmla="*/ 3104713 h 4876095"/>
              <a:gd name="connsiteX4083" fmla="*/ 2254065 w 4421941"/>
              <a:gd name="connsiteY4083" fmla="*/ 3026083 h 4876095"/>
              <a:gd name="connsiteX4084" fmla="*/ 2247176 w 4421941"/>
              <a:gd name="connsiteY4084" fmla="*/ 3010566 h 4876095"/>
              <a:gd name="connsiteX4085" fmla="*/ 2242335 w 4421941"/>
              <a:gd name="connsiteY4085" fmla="*/ 3005824 h 4876095"/>
              <a:gd name="connsiteX4086" fmla="*/ 2240785 w 4421941"/>
              <a:gd name="connsiteY4086" fmla="*/ 3004178 h 4876095"/>
              <a:gd name="connsiteX4087" fmla="*/ 2242737 w 4421941"/>
              <a:gd name="connsiteY4087" fmla="*/ 3009102 h 4876095"/>
              <a:gd name="connsiteX4088" fmla="*/ 2245776 w 4421941"/>
              <a:gd name="connsiteY4088" fmla="*/ 3017959 h 4876095"/>
              <a:gd name="connsiteX4089" fmla="*/ 2238190 w 4421941"/>
              <a:gd name="connsiteY4089" fmla="*/ 3005121 h 4876095"/>
              <a:gd name="connsiteX4090" fmla="*/ 2234990 w 4421941"/>
              <a:gd name="connsiteY4090" fmla="*/ 2997906 h 4876095"/>
              <a:gd name="connsiteX4091" fmla="*/ 2225664 w 4421941"/>
              <a:gd name="connsiteY4091" fmla="*/ 2987330 h 4876095"/>
              <a:gd name="connsiteX4092" fmla="*/ 2219072 w 4421941"/>
              <a:gd name="connsiteY4092" fmla="*/ 2979360 h 4876095"/>
              <a:gd name="connsiteX4093" fmla="*/ 2214486 w 4421941"/>
              <a:gd name="connsiteY4093" fmla="*/ 2976648 h 4876095"/>
              <a:gd name="connsiteX4094" fmla="*/ 2214579 w 4421941"/>
              <a:gd name="connsiteY4094" fmla="*/ 2978555 h 4876095"/>
              <a:gd name="connsiteX4095" fmla="*/ 2215805 w 4421941"/>
              <a:gd name="connsiteY4095" fmla="*/ 2981274 h 4876095"/>
              <a:gd name="connsiteX4096" fmla="*/ 2218103 w 4421941"/>
              <a:gd name="connsiteY4096" fmla="*/ 2985366 h 4876095"/>
              <a:gd name="connsiteX4097" fmla="*/ 2239462 w 4421941"/>
              <a:gd name="connsiteY4097" fmla="*/ 3020727 h 4876095"/>
              <a:gd name="connsiteX4098" fmla="*/ 2233161 w 4421941"/>
              <a:gd name="connsiteY4098" fmla="*/ 3017380 h 4876095"/>
              <a:gd name="connsiteX4099" fmla="*/ 2230280 w 4421941"/>
              <a:gd name="connsiteY4099" fmla="*/ 3014674 h 4876095"/>
              <a:gd name="connsiteX4100" fmla="*/ 2228600 w 4421941"/>
              <a:gd name="connsiteY4100" fmla="*/ 3011118 h 4876095"/>
              <a:gd name="connsiteX4101" fmla="*/ 2235939 w 4421941"/>
              <a:gd name="connsiteY4101" fmla="*/ 3029331 h 4876095"/>
              <a:gd name="connsiteX4102" fmla="*/ 2214888 w 4421941"/>
              <a:gd name="connsiteY4102" fmla="*/ 2988654 h 4876095"/>
              <a:gd name="connsiteX4103" fmla="*/ 2205603 w 4421941"/>
              <a:gd name="connsiteY4103" fmla="*/ 2967508 h 4876095"/>
              <a:gd name="connsiteX4104" fmla="*/ 2204983 w 4421941"/>
              <a:gd name="connsiteY4104" fmla="*/ 2968393 h 4876095"/>
              <a:gd name="connsiteX4105" fmla="*/ 2223424 w 4421941"/>
              <a:gd name="connsiteY4105" fmla="*/ 3007417 h 4876095"/>
              <a:gd name="connsiteX4106" fmla="*/ 2224017 w 4421941"/>
              <a:gd name="connsiteY4106" fmla="*/ 3008793 h 4876095"/>
              <a:gd name="connsiteX4107" fmla="*/ 2223941 w 4421941"/>
              <a:gd name="connsiteY4107" fmla="*/ 3008722 h 4876095"/>
              <a:gd name="connsiteX4108" fmla="*/ 2221300 w 4421941"/>
              <a:gd name="connsiteY4108" fmla="*/ 3008757 h 4876095"/>
              <a:gd name="connsiteX4109" fmla="*/ 2230698 w 4421941"/>
              <a:gd name="connsiteY4109" fmla="*/ 3024321 h 4876095"/>
              <a:gd name="connsiteX4110" fmla="*/ 2244408 w 4421941"/>
              <a:gd name="connsiteY4110" fmla="*/ 3056185 h 4876095"/>
              <a:gd name="connsiteX4111" fmla="*/ 2246490 w 4421941"/>
              <a:gd name="connsiteY4111" fmla="*/ 3060510 h 4876095"/>
              <a:gd name="connsiteX4112" fmla="*/ 2235362 w 4421941"/>
              <a:gd name="connsiteY4112" fmla="*/ 3048579 h 4876095"/>
              <a:gd name="connsiteX4113" fmla="*/ 2231021 w 4421941"/>
              <a:gd name="connsiteY4113" fmla="*/ 3043759 h 4876095"/>
              <a:gd name="connsiteX4114" fmla="*/ 2233300 w 4421941"/>
              <a:gd name="connsiteY4114" fmla="*/ 3050024 h 4876095"/>
              <a:gd name="connsiteX4115" fmla="*/ 2229910 w 4421941"/>
              <a:gd name="connsiteY4115" fmla="*/ 3053929 h 4876095"/>
              <a:gd name="connsiteX4116" fmla="*/ 2214280 w 4421941"/>
              <a:gd name="connsiteY4116" fmla="*/ 3024520 h 4876095"/>
              <a:gd name="connsiteX4117" fmla="*/ 2208621 w 4421941"/>
              <a:gd name="connsiteY4117" fmla="*/ 3017808 h 4876095"/>
              <a:gd name="connsiteX4118" fmla="*/ 2200859 w 4421941"/>
              <a:gd name="connsiteY4118" fmla="*/ 3009290 h 4876095"/>
              <a:gd name="connsiteX4119" fmla="*/ 2210117 w 4421941"/>
              <a:gd name="connsiteY4119" fmla="*/ 3028703 h 4876095"/>
              <a:gd name="connsiteX4120" fmla="*/ 2212487 w 4421941"/>
              <a:gd name="connsiteY4120" fmla="*/ 3033665 h 4876095"/>
              <a:gd name="connsiteX4121" fmla="*/ 2215388 w 4421941"/>
              <a:gd name="connsiteY4121" fmla="*/ 3036861 h 4876095"/>
              <a:gd name="connsiteX4122" fmla="*/ 2223403 w 4421941"/>
              <a:gd name="connsiteY4122" fmla="*/ 3052004 h 4876095"/>
              <a:gd name="connsiteX4123" fmla="*/ 2221100 w 4421941"/>
              <a:gd name="connsiteY4123" fmla="*/ 3049018 h 4876095"/>
              <a:gd name="connsiteX4124" fmla="*/ 2218968 w 4421941"/>
              <a:gd name="connsiteY4124" fmla="*/ 3047229 h 4876095"/>
              <a:gd name="connsiteX4125" fmla="*/ 2223830 w 4421941"/>
              <a:gd name="connsiteY4125" fmla="*/ 3057402 h 4876095"/>
              <a:gd name="connsiteX4126" fmla="*/ 2213258 w 4421941"/>
              <a:gd name="connsiteY4126" fmla="*/ 3047424 h 4876095"/>
              <a:gd name="connsiteX4127" fmla="*/ 2222393 w 4421941"/>
              <a:gd name="connsiteY4127" fmla="*/ 3067221 h 4876095"/>
              <a:gd name="connsiteX4128" fmla="*/ 2235707 w 4421941"/>
              <a:gd name="connsiteY4128" fmla="*/ 3083340 h 4876095"/>
              <a:gd name="connsiteX4129" fmla="*/ 2241651 w 4421941"/>
              <a:gd name="connsiteY4129" fmla="*/ 3096514 h 4876095"/>
              <a:gd name="connsiteX4130" fmla="*/ 2242373 w 4421941"/>
              <a:gd name="connsiteY4130" fmla="*/ 3098101 h 4876095"/>
              <a:gd name="connsiteX4131" fmla="*/ 2236658 w 4421941"/>
              <a:gd name="connsiteY4131" fmla="*/ 3091970 h 4876095"/>
              <a:gd name="connsiteX4132" fmla="*/ 2214982 w 4421941"/>
              <a:gd name="connsiteY4132" fmla="*/ 3066967 h 4876095"/>
              <a:gd name="connsiteX4133" fmla="*/ 2203350 w 4421941"/>
              <a:gd name="connsiteY4133" fmla="*/ 3052243 h 4876095"/>
              <a:gd name="connsiteX4134" fmla="*/ 2195050 w 4421941"/>
              <a:gd name="connsiteY4134" fmla="*/ 3041009 h 4876095"/>
              <a:gd name="connsiteX4135" fmla="*/ 2194359 w 4421941"/>
              <a:gd name="connsiteY4135" fmla="*/ 3041565 h 4876095"/>
              <a:gd name="connsiteX4136" fmla="*/ 2192042 w 4421941"/>
              <a:gd name="connsiteY4136" fmla="*/ 3043334 h 4876095"/>
              <a:gd name="connsiteX4137" fmla="*/ 2209721 w 4421941"/>
              <a:gd name="connsiteY4137" fmla="*/ 3069241 h 4876095"/>
              <a:gd name="connsiteX4138" fmla="*/ 2205640 w 4421941"/>
              <a:gd name="connsiteY4138" fmla="*/ 3070994 h 4876095"/>
              <a:gd name="connsiteX4139" fmla="*/ 2203616 w 4421941"/>
              <a:gd name="connsiteY4139" fmla="*/ 3068781 h 4876095"/>
              <a:gd name="connsiteX4140" fmla="*/ 2203843 w 4421941"/>
              <a:gd name="connsiteY4140" fmla="*/ 3069482 h 4876095"/>
              <a:gd name="connsiteX4141" fmla="*/ 2214274 w 4421941"/>
              <a:gd name="connsiteY4141" fmla="*/ 3079023 h 4876095"/>
              <a:gd name="connsiteX4142" fmla="*/ 2218557 w 4421941"/>
              <a:gd name="connsiteY4142" fmla="*/ 3092201 h 4876095"/>
              <a:gd name="connsiteX4143" fmla="*/ 2241491 w 4421941"/>
              <a:gd name="connsiteY4143" fmla="*/ 3118849 h 4876095"/>
              <a:gd name="connsiteX4144" fmla="*/ 2226069 w 4421941"/>
              <a:gd name="connsiteY4144" fmla="*/ 3108185 h 4876095"/>
              <a:gd name="connsiteX4145" fmla="*/ 2210465 w 4421941"/>
              <a:gd name="connsiteY4145" fmla="*/ 3089848 h 4876095"/>
              <a:gd name="connsiteX4146" fmla="*/ 2205316 w 4421941"/>
              <a:gd name="connsiteY4146" fmla="*/ 3088841 h 4876095"/>
              <a:gd name="connsiteX4147" fmla="*/ 2202383 w 4421941"/>
              <a:gd name="connsiteY4147" fmla="*/ 3087606 h 4876095"/>
              <a:gd name="connsiteX4148" fmla="*/ 2205333 w 4421941"/>
              <a:gd name="connsiteY4148" fmla="*/ 3092485 h 4876095"/>
              <a:gd name="connsiteX4149" fmla="*/ 2207053 w 4421941"/>
              <a:gd name="connsiteY4149" fmla="*/ 3097813 h 4876095"/>
              <a:gd name="connsiteX4150" fmla="*/ 2205881 w 4421941"/>
              <a:gd name="connsiteY4150" fmla="*/ 3097846 h 4876095"/>
              <a:gd name="connsiteX4151" fmla="*/ 2205587 w 4421941"/>
              <a:gd name="connsiteY4151" fmla="*/ 3097658 h 4876095"/>
              <a:gd name="connsiteX4152" fmla="*/ 2210339 w 4421941"/>
              <a:gd name="connsiteY4152" fmla="*/ 3103702 h 4876095"/>
              <a:gd name="connsiteX4153" fmla="*/ 2221954 w 4421941"/>
              <a:gd name="connsiteY4153" fmla="*/ 3125191 h 4876095"/>
              <a:gd name="connsiteX4154" fmla="*/ 2235986 w 4421941"/>
              <a:gd name="connsiteY4154" fmla="*/ 3145811 h 4876095"/>
              <a:gd name="connsiteX4155" fmla="*/ 2230021 w 4421941"/>
              <a:gd name="connsiteY4155" fmla="*/ 3157124 h 4876095"/>
              <a:gd name="connsiteX4156" fmla="*/ 2265234 w 4421941"/>
              <a:gd name="connsiteY4156" fmla="*/ 3199002 h 4876095"/>
              <a:gd name="connsiteX4157" fmla="*/ 2278744 w 4421941"/>
              <a:gd name="connsiteY4157" fmla="*/ 3215148 h 4876095"/>
              <a:gd name="connsiteX4158" fmla="*/ 2279094 w 4421941"/>
              <a:gd name="connsiteY4158" fmla="*/ 3217655 h 4876095"/>
              <a:gd name="connsiteX4159" fmla="*/ 2280758 w 4421941"/>
              <a:gd name="connsiteY4159" fmla="*/ 3224745 h 4876095"/>
              <a:gd name="connsiteX4160" fmla="*/ 2276255 w 4421941"/>
              <a:gd name="connsiteY4160" fmla="*/ 3219701 h 4876095"/>
              <a:gd name="connsiteX4161" fmla="*/ 2208759 w 4421941"/>
              <a:gd name="connsiteY4161" fmla="*/ 3143923 h 4876095"/>
              <a:gd name="connsiteX4162" fmla="*/ 2182501 w 4421941"/>
              <a:gd name="connsiteY4162" fmla="*/ 3114169 h 4876095"/>
              <a:gd name="connsiteX4163" fmla="*/ 2161318 w 4421941"/>
              <a:gd name="connsiteY4163" fmla="*/ 3092913 h 4876095"/>
              <a:gd name="connsiteX4164" fmla="*/ 2147564 w 4421941"/>
              <a:gd name="connsiteY4164" fmla="*/ 3080265 h 4876095"/>
              <a:gd name="connsiteX4165" fmla="*/ 2144222 w 4421941"/>
              <a:gd name="connsiteY4165" fmla="*/ 3078846 h 4876095"/>
              <a:gd name="connsiteX4166" fmla="*/ 2142695 w 4421941"/>
              <a:gd name="connsiteY4166" fmla="*/ 3078396 h 4876095"/>
              <a:gd name="connsiteX4167" fmla="*/ 2148774 w 4421941"/>
              <a:gd name="connsiteY4167" fmla="*/ 3093247 h 4876095"/>
              <a:gd name="connsiteX4168" fmla="*/ 2151010 w 4421941"/>
              <a:gd name="connsiteY4168" fmla="*/ 3100705 h 4876095"/>
              <a:gd name="connsiteX4169" fmla="*/ 2151039 w 4421941"/>
              <a:gd name="connsiteY4169" fmla="*/ 3100740 h 4876095"/>
              <a:gd name="connsiteX4170" fmla="*/ 2172224 w 4421941"/>
              <a:gd name="connsiteY4170" fmla="*/ 3126457 h 4876095"/>
              <a:gd name="connsiteX4171" fmla="*/ 2196020 w 4421941"/>
              <a:gd name="connsiteY4171" fmla="*/ 3162875 h 4876095"/>
              <a:gd name="connsiteX4172" fmla="*/ 2196883 w 4421941"/>
              <a:gd name="connsiteY4172" fmla="*/ 3172647 h 4876095"/>
              <a:gd name="connsiteX4173" fmla="*/ 2227730 w 4421941"/>
              <a:gd name="connsiteY4173" fmla="*/ 3209402 h 4876095"/>
              <a:gd name="connsiteX4174" fmla="*/ 2216187 w 4421941"/>
              <a:gd name="connsiteY4174" fmla="*/ 3202366 h 4876095"/>
              <a:gd name="connsiteX4175" fmla="*/ 2217380 w 4421941"/>
              <a:gd name="connsiteY4175" fmla="*/ 3202242 h 4876095"/>
              <a:gd name="connsiteX4176" fmla="*/ 2218927 w 4421941"/>
              <a:gd name="connsiteY4176" fmla="*/ 3203675 h 4876095"/>
              <a:gd name="connsiteX4177" fmla="*/ 2218145 w 4421941"/>
              <a:gd name="connsiteY4177" fmla="*/ 3202164 h 4876095"/>
              <a:gd name="connsiteX4178" fmla="*/ 2217380 w 4421941"/>
              <a:gd name="connsiteY4178" fmla="*/ 3202242 h 4876095"/>
              <a:gd name="connsiteX4179" fmla="*/ 2214533 w 4421941"/>
              <a:gd name="connsiteY4179" fmla="*/ 3199609 h 4876095"/>
              <a:gd name="connsiteX4180" fmla="*/ 2213238 w 4421941"/>
              <a:gd name="connsiteY4180" fmla="*/ 3197445 h 4876095"/>
              <a:gd name="connsiteX4181" fmla="*/ 2211236 w 4421941"/>
              <a:gd name="connsiteY4181" fmla="*/ 3195445 h 4876095"/>
              <a:gd name="connsiteX4182" fmla="*/ 2200989 w 4421941"/>
              <a:gd name="connsiteY4182" fmla="*/ 3193581 h 4876095"/>
              <a:gd name="connsiteX4183" fmla="*/ 2170725 w 4421941"/>
              <a:gd name="connsiteY4183" fmla="*/ 3158623 h 4876095"/>
              <a:gd name="connsiteX4184" fmla="*/ 2162728 w 4421941"/>
              <a:gd name="connsiteY4184" fmla="*/ 3156571 h 4876095"/>
              <a:gd name="connsiteX4185" fmla="*/ 2136026 w 4421941"/>
              <a:gd name="connsiteY4185" fmla="*/ 3124987 h 4876095"/>
              <a:gd name="connsiteX4186" fmla="*/ 2130543 w 4421941"/>
              <a:gd name="connsiteY4186" fmla="*/ 3118354 h 4876095"/>
              <a:gd name="connsiteX4187" fmla="*/ 2130727 w 4421941"/>
              <a:gd name="connsiteY4187" fmla="*/ 3120854 h 4876095"/>
              <a:gd name="connsiteX4188" fmla="*/ 2132393 w 4421941"/>
              <a:gd name="connsiteY4188" fmla="*/ 3124953 h 4876095"/>
              <a:gd name="connsiteX4189" fmla="*/ 2112718 w 4421941"/>
              <a:gd name="connsiteY4189" fmla="*/ 3093743 h 4876095"/>
              <a:gd name="connsiteX4190" fmla="*/ 2112769 w 4421941"/>
              <a:gd name="connsiteY4190" fmla="*/ 3093452 h 4876095"/>
              <a:gd name="connsiteX4191" fmla="*/ 2112135 w 4421941"/>
              <a:gd name="connsiteY4191" fmla="*/ 3092611 h 4876095"/>
              <a:gd name="connsiteX4192" fmla="*/ 2112718 w 4421941"/>
              <a:gd name="connsiteY4192" fmla="*/ 3093743 h 4876095"/>
              <a:gd name="connsiteX4193" fmla="*/ 2111589 w 4421941"/>
              <a:gd name="connsiteY4193" fmla="*/ 3095574 h 4876095"/>
              <a:gd name="connsiteX4194" fmla="*/ 2105167 w 4421941"/>
              <a:gd name="connsiteY4194" fmla="*/ 3086444 h 4876095"/>
              <a:gd name="connsiteX4195" fmla="*/ 2102185 w 4421941"/>
              <a:gd name="connsiteY4195" fmla="*/ 3079764 h 4876095"/>
              <a:gd name="connsiteX4196" fmla="*/ 2094232 w 4421941"/>
              <a:gd name="connsiteY4196" fmla="*/ 3070452 h 4876095"/>
              <a:gd name="connsiteX4197" fmla="*/ 2088297 w 4421941"/>
              <a:gd name="connsiteY4197" fmla="*/ 3067613 h 4876095"/>
              <a:gd name="connsiteX4198" fmla="*/ 2119198 w 4421941"/>
              <a:gd name="connsiteY4198" fmla="*/ 3110463 h 4876095"/>
              <a:gd name="connsiteX4199" fmla="*/ 2202849 w 4421941"/>
              <a:gd name="connsiteY4199" fmla="*/ 3216952 h 4876095"/>
              <a:gd name="connsiteX4200" fmla="*/ 2248267 w 4421941"/>
              <a:gd name="connsiteY4200" fmla="*/ 3269131 h 4876095"/>
              <a:gd name="connsiteX4201" fmla="*/ 2249584 w 4421941"/>
              <a:gd name="connsiteY4201" fmla="*/ 3273827 h 4876095"/>
              <a:gd name="connsiteX4202" fmla="*/ 2253320 w 4421941"/>
              <a:gd name="connsiteY4202" fmla="*/ 3284629 h 4876095"/>
              <a:gd name="connsiteX4203" fmla="*/ 2237900 w 4421941"/>
              <a:gd name="connsiteY4203" fmla="*/ 3269154 h 4876095"/>
              <a:gd name="connsiteX4204" fmla="*/ 2250418 w 4421941"/>
              <a:gd name="connsiteY4204" fmla="*/ 3286135 h 4876095"/>
              <a:gd name="connsiteX4205" fmla="*/ 2245776 w 4421941"/>
              <a:gd name="connsiteY4205" fmla="*/ 3288275 h 4876095"/>
              <a:gd name="connsiteX4206" fmla="*/ 2248679 w 4421941"/>
              <a:gd name="connsiteY4206" fmla="*/ 3294996 h 4876095"/>
              <a:gd name="connsiteX4207" fmla="*/ 2234612 w 4421941"/>
              <a:gd name="connsiteY4207" fmla="*/ 3280044 h 4876095"/>
              <a:gd name="connsiteX4208" fmla="*/ 2231006 w 4421941"/>
              <a:gd name="connsiteY4208" fmla="*/ 3274760 h 4876095"/>
              <a:gd name="connsiteX4209" fmla="*/ 2229909 w 4421941"/>
              <a:gd name="connsiteY4209" fmla="*/ 3271875 h 4876095"/>
              <a:gd name="connsiteX4210" fmla="*/ 2228550 w 4421941"/>
              <a:gd name="connsiteY4210" fmla="*/ 3273601 h 4876095"/>
              <a:gd name="connsiteX4211" fmla="*/ 2209730 w 4421941"/>
              <a:gd name="connsiteY4211" fmla="*/ 3253595 h 4876095"/>
              <a:gd name="connsiteX4212" fmla="*/ 2206096 w 4421941"/>
              <a:gd name="connsiteY4212" fmla="*/ 3246220 h 4876095"/>
              <a:gd name="connsiteX4213" fmla="*/ 2198494 w 4421941"/>
              <a:gd name="connsiteY4213" fmla="*/ 3229027 h 4876095"/>
              <a:gd name="connsiteX4214" fmla="*/ 2186754 w 4421941"/>
              <a:gd name="connsiteY4214" fmla="*/ 3209454 h 4876095"/>
              <a:gd name="connsiteX4215" fmla="*/ 2202303 w 4421941"/>
              <a:gd name="connsiteY4215" fmla="*/ 3245426 h 4876095"/>
              <a:gd name="connsiteX4216" fmla="*/ 2202436 w 4421941"/>
              <a:gd name="connsiteY4216" fmla="*/ 3245841 h 4876095"/>
              <a:gd name="connsiteX4217" fmla="*/ 2197304 w 4421941"/>
              <a:gd name="connsiteY4217" fmla="*/ 3240388 h 4876095"/>
              <a:gd name="connsiteX4218" fmla="*/ 2112443 w 4421941"/>
              <a:gd name="connsiteY4218" fmla="*/ 3141889 h 4876095"/>
              <a:gd name="connsiteX4219" fmla="*/ 2120413 w 4421941"/>
              <a:gd name="connsiteY4219" fmla="*/ 3155731 h 4876095"/>
              <a:gd name="connsiteX4220" fmla="*/ 2114019 w 4421941"/>
              <a:gd name="connsiteY4220" fmla="*/ 3152069 h 4876095"/>
              <a:gd name="connsiteX4221" fmla="*/ 2095999 w 4421941"/>
              <a:gd name="connsiteY4221" fmla="*/ 3116351 h 4876095"/>
              <a:gd name="connsiteX4222" fmla="*/ 2106809 w 4421941"/>
              <a:gd name="connsiteY4222" fmla="*/ 3144536 h 4876095"/>
              <a:gd name="connsiteX4223" fmla="*/ 2105504 w 4421941"/>
              <a:gd name="connsiteY4223" fmla="*/ 3143104 h 4876095"/>
              <a:gd name="connsiteX4224" fmla="*/ 2073780 w 4421941"/>
              <a:gd name="connsiteY4224" fmla="*/ 3110756 h 4876095"/>
              <a:gd name="connsiteX4225" fmla="*/ 2110440 w 4421941"/>
              <a:gd name="connsiteY4225" fmla="*/ 3164202 h 4876095"/>
              <a:gd name="connsiteX4226" fmla="*/ 2100872 w 4421941"/>
              <a:gd name="connsiteY4226" fmla="*/ 3164435 h 4876095"/>
              <a:gd name="connsiteX4227" fmla="*/ 2103307 w 4421941"/>
              <a:gd name="connsiteY4227" fmla="*/ 3171922 h 4876095"/>
              <a:gd name="connsiteX4228" fmla="*/ 2080958 w 4421941"/>
              <a:gd name="connsiteY4228" fmla="*/ 3147073 h 4876095"/>
              <a:gd name="connsiteX4229" fmla="*/ 2060180 w 4421941"/>
              <a:gd name="connsiteY4229" fmla="*/ 3119937 h 4876095"/>
              <a:gd name="connsiteX4230" fmla="*/ 2052768 w 4421941"/>
              <a:gd name="connsiteY4230" fmla="*/ 3119682 h 4876095"/>
              <a:gd name="connsiteX4231" fmla="*/ 2026413 w 4421941"/>
              <a:gd name="connsiteY4231" fmla="*/ 3089628 h 4876095"/>
              <a:gd name="connsiteX4232" fmla="*/ 2040364 w 4421941"/>
              <a:gd name="connsiteY4232" fmla="*/ 3118305 h 4876095"/>
              <a:gd name="connsiteX4233" fmla="*/ 2065732 w 4421941"/>
              <a:gd name="connsiteY4233" fmla="*/ 3152440 h 4876095"/>
              <a:gd name="connsiteX4234" fmla="*/ 2112156 w 4421941"/>
              <a:gd name="connsiteY4234" fmla="*/ 3221684 h 4876095"/>
              <a:gd name="connsiteX4235" fmla="*/ 2061114 w 4421941"/>
              <a:gd name="connsiteY4235" fmla="*/ 3159591 h 4876095"/>
              <a:gd name="connsiteX4236" fmla="*/ 2034983 w 4421941"/>
              <a:gd name="connsiteY4236" fmla="*/ 3131416 h 4876095"/>
              <a:gd name="connsiteX4237" fmla="*/ 2024248 w 4421941"/>
              <a:gd name="connsiteY4237" fmla="*/ 3128053 h 4876095"/>
              <a:gd name="connsiteX4238" fmla="*/ 2002562 w 4421941"/>
              <a:gd name="connsiteY4238" fmla="*/ 3096945 h 4876095"/>
              <a:gd name="connsiteX4239" fmla="*/ 1992008 w 4421941"/>
              <a:gd name="connsiteY4239" fmla="*/ 3101258 h 4876095"/>
              <a:gd name="connsiteX4240" fmla="*/ 1960801 w 4421941"/>
              <a:gd name="connsiteY4240" fmla="*/ 3064583 h 4876095"/>
              <a:gd name="connsiteX4241" fmla="*/ 1960143 w 4421941"/>
              <a:gd name="connsiteY4241" fmla="*/ 3064731 h 4876095"/>
              <a:gd name="connsiteX4242" fmla="*/ 1959323 w 4421941"/>
              <a:gd name="connsiteY4242" fmla="*/ 3064918 h 4876095"/>
              <a:gd name="connsiteX4243" fmla="*/ 1959049 w 4421941"/>
              <a:gd name="connsiteY4243" fmla="*/ 3064978 h 4876095"/>
              <a:gd name="connsiteX4244" fmla="*/ 1958830 w 4421941"/>
              <a:gd name="connsiteY4244" fmla="*/ 3065028 h 4876095"/>
              <a:gd name="connsiteX4245" fmla="*/ 1959323 w 4421941"/>
              <a:gd name="connsiteY4245" fmla="*/ 3064918 h 4876095"/>
              <a:gd name="connsiteX4246" fmla="*/ 1960801 w 4421941"/>
              <a:gd name="connsiteY4246" fmla="*/ 3064583 h 4876095"/>
              <a:gd name="connsiteX4247" fmla="*/ 1983429 w 4421941"/>
              <a:gd name="connsiteY4247" fmla="*/ 3097408 h 4876095"/>
              <a:gd name="connsiteX4248" fmla="*/ 2016990 w 4421941"/>
              <a:gd name="connsiteY4248" fmla="*/ 3149625 h 4876095"/>
              <a:gd name="connsiteX4249" fmla="*/ 1982638 w 4421941"/>
              <a:gd name="connsiteY4249" fmla="*/ 3117519 h 4876095"/>
              <a:gd name="connsiteX4250" fmla="*/ 1987688 w 4421941"/>
              <a:gd name="connsiteY4250" fmla="*/ 3140169 h 4876095"/>
              <a:gd name="connsiteX4251" fmla="*/ 1967493 w 4421941"/>
              <a:gd name="connsiteY4251" fmla="*/ 3114832 h 4876095"/>
              <a:gd name="connsiteX4252" fmla="*/ 1947299 w 4421941"/>
              <a:gd name="connsiteY4252" fmla="*/ 3089494 h 4876095"/>
              <a:gd name="connsiteX4253" fmla="*/ 1968355 w 4421941"/>
              <a:gd name="connsiteY4253" fmla="*/ 3124603 h 4876095"/>
              <a:gd name="connsiteX4254" fmla="*/ 1963424 w 4421941"/>
              <a:gd name="connsiteY4254" fmla="*/ 3121241 h 4876095"/>
              <a:gd name="connsiteX4255" fmla="*/ 1961423 w 4421941"/>
              <a:gd name="connsiteY4255" fmla="*/ 3119664 h 4876095"/>
              <a:gd name="connsiteX4256" fmla="*/ 1946228 w 4421941"/>
              <a:gd name="connsiteY4256" fmla="*/ 3089737 h 4876095"/>
              <a:gd name="connsiteX4257" fmla="*/ 1938924 w 4421941"/>
              <a:gd name="connsiteY4257" fmla="*/ 3075354 h 4876095"/>
              <a:gd name="connsiteX4258" fmla="*/ 1947835 w 4421941"/>
              <a:gd name="connsiteY4258" fmla="*/ 3100068 h 4876095"/>
              <a:gd name="connsiteX4259" fmla="*/ 1954749 w 4421941"/>
              <a:gd name="connsiteY4259" fmla="*/ 3115171 h 4876095"/>
              <a:gd name="connsiteX4260" fmla="*/ 1952618 w 4421941"/>
              <a:gd name="connsiteY4260" fmla="*/ 3114731 h 4876095"/>
              <a:gd name="connsiteX4261" fmla="*/ 1959373 w 4421941"/>
              <a:gd name="connsiteY4261" fmla="*/ 3126632 h 4876095"/>
              <a:gd name="connsiteX4262" fmla="*/ 1961203 w 4421941"/>
              <a:gd name="connsiteY4262" fmla="*/ 3129299 h 4876095"/>
              <a:gd name="connsiteX4263" fmla="*/ 1969225 w 4421941"/>
              <a:gd name="connsiteY4263" fmla="*/ 3146918 h 4876095"/>
              <a:gd name="connsiteX4264" fmla="*/ 1977957 w 4421941"/>
              <a:gd name="connsiteY4264" fmla="*/ 3171632 h 4876095"/>
              <a:gd name="connsiteX4265" fmla="*/ 1948763 w 4421941"/>
              <a:gd name="connsiteY4265" fmla="*/ 3114765 h 4876095"/>
              <a:gd name="connsiteX4266" fmla="*/ 1946541 w 4421941"/>
              <a:gd name="connsiteY4266" fmla="*/ 3119525 h 4876095"/>
              <a:gd name="connsiteX4267" fmla="*/ 1979026 w 4421941"/>
              <a:gd name="connsiteY4267" fmla="*/ 3190803 h 4876095"/>
              <a:gd name="connsiteX4268" fmla="*/ 1977177 w 4421941"/>
              <a:gd name="connsiteY4268" fmla="*/ 3188517 h 4876095"/>
              <a:gd name="connsiteX4269" fmla="*/ 1962157 w 4421941"/>
              <a:gd name="connsiteY4269" fmla="*/ 3171977 h 4876095"/>
              <a:gd name="connsiteX4270" fmla="*/ 1950156 w 4421941"/>
              <a:gd name="connsiteY4270" fmla="*/ 3164722 h 4876095"/>
              <a:gd name="connsiteX4271" fmla="*/ 1951908 w 4421941"/>
              <a:gd name="connsiteY4271" fmla="*/ 3170112 h 4876095"/>
              <a:gd name="connsiteX4272" fmla="*/ 1946626 w 4421941"/>
              <a:gd name="connsiteY4272" fmla="*/ 3183523 h 4876095"/>
              <a:gd name="connsiteX4273" fmla="*/ 1911368 w 4421941"/>
              <a:gd name="connsiteY4273" fmla="*/ 3147442 h 4876095"/>
              <a:gd name="connsiteX4274" fmla="*/ 1931760 w 4421941"/>
              <a:gd name="connsiteY4274" fmla="*/ 3188810 h 4876095"/>
              <a:gd name="connsiteX4275" fmla="*/ 1925457 w 4421941"/>
              <a:gd name="connsiteY4275" fmla="*/ 3185462 h 4876095"/>
              <a:gd name="connsiteX4276" fmla="*/ 1922576 w 4421941"/>
              <a:gd name="connsiteY4276" fmla="*/ 3182756 h 4876095"/>
              <a:gd name="connsiteX4277" fmla="*/ 1899578 w 4421941"/>
              <a:gd name="connsiteY4277" fmla="*/ 3134072 h 4876095"/>
              <a:gd name="connsiteX4278" fmla="*/ 1893310 w 4421941"/>
              <a:gd name="connsiteY4278" fmla="*/ 3117608 h 4876095"/>
              <a:gd name="connsiteX4279" fmla="*/ 1892698 w 4421941"/>
              <a:gd name="connsiteY4279" fmla="*/ 3116261 h 4876095"/>
              <a:gd name="connsiteX4280" fmla="*/ 1889875 w 4421941"/>
              <a:gd name="connsiteY4280" fmla="*/ 3120324 h 4876095"/>
              <a:gd name="connsiteX4281" fmla="*/ 1891645 w 4421941"/>
              <a:gd name="connsiteY4281" fmla="*/ 3124551 h 4876095"/>
              <a:gd name="connsiteX4282" fmla="*/ 1915720 w 4421941"/>
              <a:gd name="connsiteY4282" fmla="*/ 3175500 h 4876095"/>
              <a:gd name="connsiteX4283" fmla="*/ 1916313 w 4421941"/>
              <a:gd name="connsiteY4283" fmla="*/ 3176875 h 4876095"/>
              <a:gd name="connsiteX4284" fmla="*/ 1916236 w 4421941"/>
              <a:gd name="connsiteY4284" fmla="*/ 3176803 h 4876095"/>
              <a:gd name="connsiteX4285" fmla="*/ 1913596 w 4421941"/>
              <a:gd name="connsiteY4285" fmla="*/ 3176839 h 4876095"/>
              <a:gd name="connsiteX4286" fmla="*/ 1922993 w 4421941"/>
              <a:gd name="connsiteY4286" fmla="*/ 3192402 h 4876095"/>
              <a:gd name="connsiteX4287" fmla="*/ 1936704 w 4421941"/>
              <a:gd name="connsiteY4287" fmla="*/ 3224266 h 4876095"/>
              <a:gd name="connsiteX4288" fmla="*/ 1938787 w 4421941"/>
              <a:gd name="connsiteY4288" fmla="*/ 3228592 h 4876095"/>
              <a:gd name="connsiteX4289" fmla="*/ 1927657 w 4421941"/>
              <a:gd name="connsiteY4289" fmla="*/ 3216661 h 4876095"/>
              <a:gd name="connsiteX4290" fmla="*/ 1910650 w 4421941"/>
              <a:gd name="connsiteY4290" fmla="*/ 3197436 h 4876095"/>
              <a:gd name="connsiteX4291" fmla="*/ 1891625 w 4421941"/>
              <a:gd name="connsiteY4291" fmla="*/ 3175692 h 4876095"/>
              <a:gd name="connsiteX4292" fmla="*/ 1901083 w 4421941"/>
              <a:gd name="connsiteY4292" fmla="*/ 3197668 h 4876095"/>
              <a:gd name="connsiteX4293" fmla="*/ 1915699 w 4421941"/>
              <a:gd name="connsiteY4293" fmla="*/ 3220086 h 4876095"/>
              <a:gd name="connsiteX4294" fmla="*/ 1889359 w 4421941"/>
              <a:gd name="connsiteY4294" fmla="*/ 3198387 h 4876095"/>
              <a:gd name="connsiteX4295" fmla="*/ 1880458 w 4421941"/>
              <a:gd name="connsiteY4295" fmla="*/ 3192360 h 4876095"/>
              <a:gd name="connsiteX4296" fmla="*/ 1891696 w 4421941"/>
              <a:gd name="connsiteY4296" fmla="*/ 3205575 h 4876095"/>
              <a:gd name="connsiteX4297" fmla="*/ 1884339 w 4421941"/>
              <a:gd name="connsiteY4297" fmla="*/ 3211416 h 4876095"/>
              <a:gd name="connsiteX4298" fmla="*/ 1902018 w 4421941"/>
              <a:gd name="connsiteY4298" fmla="*/ 3237322 h 4876095"/>
              <a:gd name="connsiteX4299" fmla="*/ 1894382 w 4421941"/>
              <a:gd name="connsiteY4299" fmla="*/ 3235190 h 4876095"/>
              <a:gd name="connsiteX4300" fmla="*/ 1886595 w 4421941"/>
              <a:gd name="connsiteY4300" fmla="*/ 3226661 h 4876095"/>
              <a:gd name="connsiteX4301" fmla="*/ 1881977 w 4421941"/>
              <a:gd name="connsiteY4301" fmla="*/ 3233811 h 4876095"/>
              <a:gd name="connsiteX4302" fmla="*/ 1879669 w 4421941"/>
              <a:gd name="connsiteY4302" fmla="*/ 3229571 h 4876095"/>
              <a:gd name="connsiteX4303" fmla="*/ 1873102 w 4421941"/>
              <a:gd name="connsiteY4303" fmla="*/ 3220792 h 4876095"/>
              <a:gd name="connsiteX4304" fmla="*/ 1872923 w 4421941"/>
              <a:gd name="connsiteY4304" fmla="*/ 3220399 h 4876095"/>
              <a:gd name="connsiteX4305" fmla="*/ 1855508 w 4421941"/>
              <a:gd name="connsiteY4305" fmla="*/ 3182833 h 4876095"/>
              <a:gd name="connsiteX4306" fmla="*/ 1850938 w 4421941"/>
              <a:gd name="connsiteY4306" fmla="*/ 3193271 h 4876095"/>
              <a:gd name="connsiteX4307" fmla="*/ 1870067 w 4421941"/>
              <a:gd name="connsiteY4307" fmla="*/ 3234052 h 4876095"/>
              <a:gd name="connsiteX4308" fmla="*/ 1870709 w 4421941"/>
              <a:gd name="connsiteY4308" fmla="*/ 3235737 h 4876095"/>
              <a:gd name="connsiteX4309" fmla="*/ 1864323 w 4421941"/>
              <a:gd name="connsiteY4309" fmla="*/ 3229079 h 4876095"/>
              <a:gd name="connsiteX4310" fmla="*/ 1863154 w 4421941"/>
              <a:gd name="connsiteY4310" fmla="*/ 3228395 h 4876095"/>
              <a:gd name="connsiteX4311" fmla="*/ 1862134 w 4421941"/>
              <a:gd name="connsiteY4311" fmla="*/ 3225853 h 4876095"/>
              <a:gd name="connsiteX4312" fmla="*/ 1848641 w 4421941"/>
              <a:gd name="connsiteY4312" fmla="*/ 3198520 h 4876095"/>
              <a:gd name="connsiteX4313" fmla="*/ 1842012 w 4421941"/>
              <a:gd name="connsiteY4313" fmla="*/ 3213664 h 4876095"/>
              <a:gd name="connsiteX4314" fmla="*/ 1852297 w 4421941"/>
              <a:gd name="connsiteY4314" fmla="*/ 3239079 h 4876095"/>
              <a:gd name="connsiteX4315" fmla="*/ 1841099 w 4421941"/>
              <a:gd name="connsiteY4315" fmla="*/ 3215747 h 4876095"/>
              <a:gd name="connsiteX4316" fmla="*/ 1840542 w 4421941"/>
              <a:gd name="connsiteY4316" fmla="*/ 3217022 h 4876095"/>
              <a:gd name="connsiteX4317" fmla="*/ 1835181 w 4421941"/>
              <a:gd name="connsiteY4317" fmla="*/ 3221390 h 4876095"/>
              <a:gd name="connsiteX4318" fmla="*/ 1842459 w 4421941"/>
              <a:gd name="connsiteY4318" fmla="*/ 3240665 h 4876095"/>
              <a:gd name="connsiteX4319" fmla="*/ 1833397 w 4421941"/>
              <a:gd name="connsiteY4319" fmla="*/ 3222844 h 4876095"/>
              <a:gd name="connsiteX4320" fmla="*/ 1827175 w 4421941"/>
              <a:gd name="connsiteY4320" fmla="*/ 3227913 h 4876095"/>
              <a:gd name="connsiteX4321" fmla="*/ 1828497 w 4421941"/>
              <a:gd name="connsiteY4321" fmla="*/ 3230615 h 4876095"/>
              <a:gd name="connsiteX4322" fmla="*/ 1846268 w 4421941"/>
              <a:gd name="connsiteY4322" fmla="*/ 3288274 h 4876095"/>
              <a:gd name="connsiteX4323" fmla="*/ 1852297 w 4421941"/>
              <a:gd name="connsiteY4323" fmla="*/ 3302822 h 4876095"/>
              <a:gd name="connsiteX4324" fmla="*/ 1852297 w 4421941"/>
              <a:gd name="connsiteY4324" fmla="*/ 3312874 h 4876095"/>
              <a:gd name="connsiteX4325" fmla="*/ 1826594 w 4421941"/>
              <a:gd name="connsiteY4325" fmla="*/ 3260238 h 4876095"/>
              <a:gd name="connsiteX4326" fmla="*/ 1815669 w 4421941"/>
              <a:gd name="connsiteY4326" fmla="*/ 3237287 h 4876095"/>
              <a:gd name="connsiteX4327" fmla="*/ 1814773 w 4421941"/>
              <a:gd name="connsiteY4327" fmla="*/ 3238017 h 4876095"/>
              <a:gd name="connsiteX4328" fmla="*/ 1808828 w 4421941"/>
              <a:gd name="connsiteY4328" fmla="*/ 3237175 h 4876095"/>
              <a:gd name="connsiteX4329" fmla="*/ 1814853 w 4421941"/>
              <a:gd name="connsiteY4329" fmla="*/ 3250452 h 4876095"/>
              <a:gd name="connsiteX4330" fmla="*/ 1826594 w 4421941"/>
              <a:gd name="connsiteY4330" fmla="*/ 3278224 h 4876095"/>
              <a:gd name="connsiteX4331" fmla="*/ 1822786 w 4421941"/>
              <a:gd name="connsiteY4331" fmla="*/ 3284836 h 4876095"/>
              <a:gd name="connsiteX4332" fmla="*/ 1824689 w 4421941"/>
              <a:gd name="connsiteY4332" fmla="*/ 3293036 h 4876095"/>
              <a:gd name="connsiteX4333" fmla="*/ 1805015 w 4421941"/>
              <a:gd name="connsiteY4333" fmla="*/ 3261825 h 4876095"/>
              <a:gd name="connsiteX4334" fmla="*/ 1806911 w 4421941"/>
              <a:gd name="connsiteY4334" fmla="*/ 3260245 h 4876095"/>
              <a:gd name="connsiteX4335" fmla="*/ 1806966 w 4421941"/>
              <a:gd name="connsiteY4335" fmla="*/ 3260342 h 4876095"/>
              <a:gd name="connsiteX4336" fmla="*/ 1811639 w 4421941"/>
              <a:gd name="connsiteY4336" fmla="*/ 3270752 h 4876095"/>
              <a:gd name="connsiteX4337" fmla="*/ 1820882 w 4421941"/>
              <a:gd name="connsiteY4337" fmla="*/ 3284836 h 4876095"/>
              <a:gd name="connsiteX4338" fmla="*/ 1806966 w 4421941"/>
              <a:gd name="connsiteY4338" fmla="*/ 3260342 h 4876095"/>
              <a:gd name="connsiteX4339" fmla="*/ 1806918 w 4421941"/>
              <a:gd name="connsiteY4339" fmla="*/ 3260239 h 4876095"/>
              <a:gd name="connsiteX4340" fmla="*/ 1806911 w 4421941"/>
              <a:gd name="connsiteY4340" fmla="*/ 3260245 h 4876095"/>
              <a:gd name="connsiteX4341" fmla="*/ 1799884 w 4421941"/>
              <a:gd name="connsiteY4341" fmla="*/ 3247878 h 4876095"/>
              <a:gd name="connsiteX4342" fmla="*/ 1805015 w 4421941"/>
              <a:gd name="connsiteY4342" fmla="*/ 3261825 h 4876095"/>
              <a:gd name="connsiteX4343" fmla="*/ 1803885 w 4421941"/>
              <a:gd name="connsiteY4343" fmla="*/ 3263657 h 4876095"/>
              <a:gd name="connsiteX4344" fmla="*/ 1797464 w 4421941"/>
              <a:gd name="connsiteY4344" fmla="*/ 3254526 h 4876095"/>
              <a:gd name="connsiteX4345" fmla="*/ 1781533 w 4421941"/>
              <a:gd name="connsiteY4345" fmla="*/ 3216067 h 4876095"/>
              <a:gd name="connsiteX4346" fmla="*/ 1762597 w 4421941"/>
              <a:gd name="connsiteY4346" fmla="*/ 3179669 h 4876095"/>
              <a:gd name="connsiteX4347" fmla="*/ 1746981 w 4421941"/>
              <a:gd name="connsiteY4347" fmla="*/ 3157808 h 4876095"/>
              <a:gd name="connsiteX4348" fmla="*/ 1732697 w 4421941"/>
              <a:gd name="connsiteY4348" fmla="*/ 3122196 h 4876095"/>
              <a:gd name="connsiteX4349" fmla="*/ 1718149 w 4421941"/>
              <a:gd name="connsiteY4349" fmla="*/ 3094232 h 4876095"/>
              <a:gd name="connsiteX4350" fmla="*/ 1693361 w 4421941"/>
              <a:gd name="connsiteY4350" fmla="*/ 3053573 h 4876095"/>
              <a:gd name="connsiteX4351" fmla="*/ 1687079 w 4421941"/>
              <a:gd name="connsiteY4351" fmla="*/ 3054726 h 4876095"/>
              <a:gd name="connsiteX4352" fmla="*/ 1668706 w 4421941"/>
              <a:gd name="connsiteY4352" fmla="*/ 3043285 h 4876095"/>
              <a:gd name="connsiteX4353" fmla="*/ 1641972 w 4421941"/>
              <a:gd name="connsiteY4353" fmla="*/ 3003398 h 4876095"/>
              <a:gd name="connsiteX4354" fmla="*/ 1618106 w 4421941"/>
              <a:gd name="connsiteY4354" fmla="*/ 2965579 h 4876095"/>
              <a:gd name="connsiteX4355" fmla="*/ 1588497 w 4421941"/>
              <a:gd name="connsiteY4355" fmla="*/ 2927761 h 4876095"/>
              <a:gd name="connsiteX4356" fmla="*/ 1519740 w 4421941"/>
              <a:gd name="connsiteY4356" fmla="*/ 2851524 h 4876095"/>
              <a:gd name="connsiteX4357" fmla="*/ 1509257 w 4421941"/>
              <a:gd name="connsiteY4357" fmla="*/ 2835335 h 4876095"/>
              <a:gd name="connsiteX4358" fmla="*/ 1504485 w 4421941"/>
              <a:gd name="connsiteY4358" fmla="*/ 2813371 h 4876095"/>
              <a:gd name="connsiteX4359" fmla="*/ 1507654 w 4421941"/>
              <a:gd name="connsiteY4359" fmla="*/ 2792092 h 4876095"/>
              <a:gd name="connsiteX4360" fmla="*/ 1470874 w 4421941"/>
              <a:gd name="connsiteY4360" fmla="*/ 2739177 h 4876095"/>
              <a:gd name="connsiteX4361" fmla="*/ 1368697 w 4421941"/>
              <a:gd name="connsiteY4361" fmla="*/ 2604813 h 4876095"/>
              <a:gd name="connsiteX4362" fmla="*/ 1266202 w 4421941"/>
              <a:gd name="connsiteY4362" fmla="*/ 2471770 h 4876095"/>
              <a:gd name="connsiteX4363" fmla="*/ 1245814 w 4421941"/>
              <a:gd name="connsiteY4363" fmla="*/ 2442936 h 4876095"/>
              <a:gd name="connsiteX4364" fmla="*/ 1244763 w 4421941"/>
              <a:gd name="connsiteY4364" fmla="*/ 2447139 h 4876095"/>
              <a:gd name="connsiteX4365" fmla="*/ 1221866 w 4421941"/>
              <a:gd name="connsiteY4365" fmla="*/ 2553952 h 4876095"/>
              <a:gd name="connsiteX4366" fmla="*/ 1221866 w 4421941"/>
              <a:gd name="connsiteY4366" fmla="*/ 2668407 h 4876095"/>
              <a:gd name="connsiteX4367" fmla="*/ 1206578 w 4421941"/>
              <a:gd name="connsiteY4367" fmla="*/ 2721813 h 4876095"/>
              <a:gd name="connsiteX4368" fmla="*/ 1191290 w 4421941"/>
              <a:gd name="connsiteY4368" fmla="*/ 2775220 h 4876095"/>
              <a:gd name="connsiteX4369" fmla="*/ 1184614 w 4421941"/>
              <a:gd name="connsiteY4369" fmla="*/ 2812437 h 4876095"/>
              <a:gd name="connsiteX4370" fmla="*/ 1183646 w 4421941"/>
              <a:gd name="connsiteY4370" fmla="*/ 2843913 h 4876095"/>
              <a:gd name="connsiteX4371" fmla="*/ 1182712 w 4421941"/>
              <a:gd name="connsiteY4371" fmla="*/ 2908668 h 4876095"/>
              <a:gd name="connsiteX4372" fmla="*/ 1176035 w 4421941"/>
              <a:gd name="connsiteY4372" fmla="*/ 2973156 h 4876095"/>
              <a:gd name="connsiteX4373" fmla="*/ 1166523 w 4421941"/>
              <a:gd name="connsiteY4373" fmla="*/ 3046223 h 4876095"/>
              <a:gd name="connsiteX4374" fmla="*/ 1168425 w 4421941"/>
              <a:gd name="connsiteY4374" fmla="*/ 3125364 h 4876095"/>
              <a:gd name="connsiteX4375" fmla="*/ 1163652 w 4421941"/>
              <a:gd name="connsiteY4375" fmla="*/ 3174998 h 4876095"/>
              <a:gd name="connsiteX4376" fmla="*/ 1153173 w 4421941"/>
              <a:gd name="connsiteY4376" fmla="*/ 3224634 h 4876095"/>
              <a:gd name="connsiteX4377" fmla="*/ 1153173 w 4421941"/>
              <a:gd name="connsiteY4377" fmla="*/ 3290504 h 4876095"/>
              <a:gd name="connsiteX4378" fmla="*/ 1158609 w 4421941"/>
              <a:gd name="connsiteY4378" fmla="*/ 3294912 h 4876095"/>
              <a:gd name="connsiteX4379" fmla="*/ 1159141 w 4421941"/>
              <a:gd name="connsiteY4379" fmla="*/ 3294865 h 4876095"/>
              <a:gd name="connsiteX4380" fmla="*/ 1156873 w 4421941"/>
              <a:gd name="connsiteY4380" fmla="*/ 3303805 h 4876095"/>
              <a:gd name="connsiteX4381" fmla="*/ 1146904 w 4421941"/>
              <a:gd name="connsiteY4381" fmla="*/ 3415720 h 4876095"/>
              <a:gd name="connsiteX4382" fmla="*/ 1142731 w 4421941"/>
              <a:gd name="connsiteY4382" fmla="*/ 3583614 h 4876095"/>
              <a:gd name="connsiteX4383" fmla="*/ 1137478 w 4421941"/>
              <a:gd name="connsiteY4383" fmla="*/ 3752334 h 4876095"/>
              <a:gd name="connsiteX4384" fmla="*/ 1127062 w 4421941"/>
              <a:gd name="connsiteY4384" fmla="*/ 3902228 h 4876095"/>
              <a:gd name="connsiteX4385" fmla="*/ 1129499 w 4421941"/>
              <a:gd name="connsiteY4385" fmla="*/ 3908290 h 4876095"/>
              <a:gd name="connsiteX4386" fmla="*/ 1132396 w 4421941"/>
              <a:gd name="connsiteY4386" fmla="*/ 3870458 h 4876095"/>
              <a:gd name="connsiteX4387" fmla="*/ 1139017 w 4421941"/>
              <a:gd name="connsiteY4387" fmla="*/ 3818960 h 4876095"/>
              <a:gd name="connsiteX4388" fmla="*/ 1142330 w 4421941"/>
              <a:gd name="connsiteY4388" fmla="*/ 3718131 h 4876095"/>
              <a:gd name="connsiteX4389" fmla="*/ 1150541 w 4421941"/>
              <a:gd name="connsiteY4389" fmla="*/ 3564408 h 4876095"/>
              <a:gd name="connsiteX4390" fmla="*/ 1153477 w 4421941"/>
              <a:gd name="connsiteY4390" fmla="*/ 3520478 h 4876095"/>
              <a:gd name="connsiteX4391" fmla="*/ 1157393 w 4421941"/>
              <a:gd name="connsiteY4391" fmla="*/ 3527739 h 4876095"/>
              <a:gd name="connsiteX4392" fmla="*/ 1155224 w 4421941"/>
              <a:gd name="connsiteY4392" fmla="*/ 3568205 h 4876095"/>
              <a:gd name="connsiteX4393" fmla="*/ 1148532 w 4421941"/>
              <a:gd name="connsiteY4393" fmla="*/ 3729629 h 4876095"/>
              <a:gd name="connsiteX4394" fmla="*/ 1130017 w 4421941"/>
              <a:gd name="connsiteY4394" fmla="*/ 3942420 h 4876095"/>
              <a:gd name="connsiteX4395" fmla="*/ 1124016 w 4421941"/>
              <a:gd name="connsiteY4395" fmla="*/ 4049583 h 4876095"/>
              <a:gd name="connsiteX4396" fmla="*/ 1078447 w 4421941"/>
              <a:gd name="connsiteY4396" fmla="*/ 4318414 h 4876095"/>
              <a:gd name="connsiteX4397" fmla="*/ 1066600 w 4421941"/>
              <a:gd name="connsiteY4397" fmla="*/ 4358322 h 4876095"/>
              <a:gd name="connsiteX4398" fmla="*/ 1065837 w 4421941"/>
              <a:gd name="connsiteY4398" fmla="*/ 4369458 h 4876095"/>
              <a:gd name="connsiteX4399" fmla="*/ 1065301 w 4421941"/>
              <a:gd name="connsiteY4399" fmla="*/ 4369645 h 4876095"/>
              <a:gd name="connsiteX4400" fmla="*/ 1065703 w 4421941"/>
              <a:gd name="connsiteY4400" fmla="*/ 4371418 h 4876095"/>
              <a:gd name="connsiteX4401" fmla="*/ 1065837 w 4421941"/>
              <a:gd name="connsiteY4401" fmla="*/ 4369458 h 4876095"/>
              <a:gd name="connsiteX4402" fmla="*/ 1067868 w 4421941"/>
              <a:gd name="connsiteY4402" fmla="*/ 4368747 h 4876095"/>
              <a:gd name="connsiteX4403" fmla="*/ 1063495 w 4421941"/>
              <a:gd name="connsiteY4403" fmla="*/ 4405380 h 4876095"/>
              <a:gd name="connsiteX4404" fmla="*/ 1067179 w 4421941"/>
              <a:gd name="connsiteY4404" fmla="*/ 4397812 h 4876095"/>
              <a:gd name="connsiteX4405" fmla="*/ 1074302 w 4421941"/>
              <a:gd name="connsiteY4405" fmla="*/ 4395074 h 4876095"/>
              <a:gd name="connsiteX4406" fmla="*/ 1082673 w 4421941"/>
              <a:gd name="connsiteY4406" fmla="*/ 4366108 h 4876095"/>
              <a:gd name="connsiteX4407" fmla="*/ 1095217 w 4421941"/>
              <a:gd name="connsiteY4407" fmla="*/ 4319009 h 4876095"/>
              <a:gd name="connsiteX4408" fmla="*/ 1105688 w 4421941"/>
              <a:gd name="connsiteY4408" fmla="*/ 4278061 h 4876095"/>
              <a:gd name="connsiteX4409" fmla="*/ 1104086 w 4421941"/>
              <a:gd name="connsiteY4409" fmla="*/ 4288499 h 4876095"/>
              <a:gd name="connsiteX4410" fmla="*/ 1090351 w 4421941"/>
              <a:gd name="connsiteY4410" fmla="*/ 4341463 h 4876095"/>
              <a:gd name="connsiteX4411" fmla="*/ 1064424 w 4421941"/>
              <a:gd name="connsiteY4411" fmla="*/ 4451539 h 4876095"/>
              <a:gd name="connsiteX4412" fmla="*/ 1048343 w 4421941"/>
              <a:gd name="connsiteY4412" fmla="*/ 4509413 h 4876095"/>
              <a:gd name="connsiteX4413" fmla="*/ 1032294 w 4421941"/>
              <a:gd name="connsiteY4413" fmla="*/ 4562715 h 4876095"/>
              <a:gd name="connsiteX4414" fmla="*/ 1048409 w 4421941"/>
              <a:gd name="connsiteY4414" fmla="*/ 4499506 h 4876095"/>
              <a:gd name="connsiteX4415" fmla="*/ 1053096 w 4421941"/>
              <a:gd name="connsiteY4415" fmla="*/ 4478107 h 4876095"/>
              <a:gd name="connsiteX4416" fmla="*/ 1043727 w 4421941"/>
              <a:gd name="connsiteY4416" fmla="*/ 4495710 h 4876095"/>
              <a:gd name="connsiteX4417" fmla="*/ 1003471 w 4421941"/>
              <a:gd name="connsiteY4417" fmla="*/ 4636053 h 4876095"/>
              <a:gd name="connsiteX4418" fmla="*/ 1036396 w 4421941"/>
              <a:gd name="connsiteY4418" fmla="*/ 4504750 h 4876095"/>
              <a:gd name="connsiteX4419" fmla="*/ 1036877 w 4421941"/>
              <a:gd name="connsiteY4419" fmla="*/ 4494584 h 4876095"/>
              <a:gd name="connsiteX4420" fmla="*/ 1034917 w 4421941"/>
              <a:gd name="connsiteY4420" fmla="*/ 4503551 h 4876095"/>
              <a:gd name="connsiteX4421" fmla="*/ 1013931 w 4421941"/>
              <a:gd name="connsiteY4421" fmla="*/ 4575537 h 4876095"/>
              <a:gd name="connsiteX4422" fmla="*/ 999423 w 4421941"/>
              <a:gd name="connsiteY4422" fmla="*/ 4621381 h 4876095"/>
              <a:gd name="connsiteX4423" fmla="*/ 999524 w 4421941"/>
              <a:gd name="connsiteY4423" fmla="*/ 4614486 h 4876095"/>
              <a:gd name="connsiteX4424" fmla="*/ 999498 w 4421941"/>
              <a:gd name="connsiteY4424" fmla="*/ 4614184 h 4876095"/>
              <a:gd name="connsiteX4425" fmla="*/ 999997 w 4421941"/>
              <a:gd name="connsiteY4425" fmla="*/ 4612122 h 4876095"/>
              <a:gd name="connsiteX4426" fmla="*/ 1008887 w 4421941"/>
              <a:gd name="connsiteY4426" fmla="*/ 4579492 h 4876095"/>
              <a:gd name="connsiteX4427" fmla="*/ 998999 w 4421941"/>
              <a:gd name="connsiteY4427" fmla="*/ 4600758 h 4876095"/>
              <a:gd name="connsiteX4428" fmla="*/ 998410 w 4421941"/>
              <a:gd name="connsiteY4428" fmla="*/ 4603104 h 4876095"/>
              <a:gd name="connsiteX4429" fmla="*/ 995864 w 4421941"/>
              <a:gd name="connsiteY4429" fmla="*/ 4600603 h 4876095"/>
              <a:gd name="connsiteX4430" fmla="*/ 994569 w 4421941"/>
              <a:gd name="connsiteY4430" fmla="*/ 4608620 h 4876095"/>
              <a:gd name="connsiteX4431" fmla="*/ 994232 w 4421941"/>
              <a:gd name="connsiteY4431" fmla="*/ 4618391 h 4876095"/>
              <a:gd name="connsiteX4432" fmla="*/ 992148 w 4421941"/>
              <a:gd name="connsiteY4432" fmla="*/ 4624827 h 4876095"/>
              <a:gd name="connsiteX4433" fmla="*/ 994521 w 4421941"/>
              <a:gd name="connsiteY4433" fmla="*/ 4603256 h 4876095"/>
              <a:gd name="connsiteX4434" fmla="*/ 1028964 w 4421941"/>
              <a:gd name="connsiteY4434" fmla="*/ 4479654 h 4876095"/>
              <a:gd name="connsiteX4435" fmla="*/ 1038295 w 4421941"/>
              <a:gd name="connsiteY4435" fmla="*/ 4430355 h 4876095"/>
              <a:gd name="connsiteX4436" fmla="*/ 1035857 w 4421941"/>
              <a:gd name="connsiteY4436" fmla="*/ 4436890 h 4876095"/>
              <a:gd name="connsiteX4437" fmla="*/ 1007100 w 4421941"/>
              <a:gd name="connsiteY4437" fmla="*/ 4537861 h 4876095"/>
              <a:gd name="connsiteX4438" fmla="*/ 996602 w 4421941"/>
              <a:gd name="connsiteY4438" fmla="*/ 4576001 h 4876095"/>
              <a:gd name="connsiteX4439" fmla="*/ 999729 w 4421941"/>
              <a:gd name="connsiteY4439" fmla="*/ 4552997 h 4876095"/>
              <a:gd name="connsiteX4440" fmla="*/ 1028655 w 4421941"/>
              <a:gd name="connsiteY4440" fmla="*/ 4439223 h 4876095"/>
              <a:gd name="connsiteX4441" fmla="*/ 1037713 w 4421941"/>
              <a:gd name="connsiteY4441" fmla="*/ 4393790 h 4876095"/>
              <a:gd name="connsiteX4442" fmla="*/ 1029901 w 4421941"/>
              <a:gd name="connsiteY4442" fmla="*/ 4425592 h 4876095"/>
              <a:gd name="connsiteX4443" fmla="*/ 1019366 w 4421941"/>
              <a:gd name="connsiteY4443" fmla="*/ 4457230 h 4876095"/>
              <a:gd name="connsiteX4444" fmla="*/ 1032549 w 4421941"/>
              <a:gd name="connsiteY4444" fmla="*/ 4400159 h 4876095"/>
              <a:gd name="connsiteX4445" fmla="*/ 1032758 w 4421941"/>
              <a:gd name="connsiteY4445" fmla="*/ 4381259 h 4876095"/>
              <a:gd name="connsiteX4446" fmla="*/ 1045503 w 4421941"/>
              <a:gd name="connsiteY4446" fmla="*/ 4315657 h 4876095"/>
              <a:gd name="connsiteX4447" fmla="*/ 1045984 w 4421941"/>
              <a:gd name="connsiteY4447" fmla="*/ 4305492 h 4876095"/>
              <a:gd name="connsiteX4448" fmla="*/ 1040338 w 4421941"/>
              <a:gd name="connsiteY4448" fmla="*/ 4322027 h 4876095"/>
              <a:gd name="connsiteX4449" fmla="*/ 1004561 w 4421941"/>
              <a:gd name="connsiteY4449" fmla="*/ 4459870 h 4876095"/>
              <a:gd name="connsiteX4450" fmla="*/ 1030283 w 4421941"/>
              <a:gd name="connsiteY4450" fmla="*/ 4343498 h 4876095"/>
              <a:gd name="connsiteX4451" fmla="*/ 1027327 w 4421941"/>
              <a:gd name="connsiteY4451" fmla="*/ 4328502 h 4876095"/>
              <a:gd name="connsiteX4452" fmla="*/ 992716 w 4421941"/>
              <a:gd name="connsiteY4452" fmla="*/ 4464908 h 4876095"/>
              <a:gd name="connsiteX4453" fmla="*/ 984387 w 4421941"/>
              <a:gd name="connsiteY4453" fmla="*/ 4475180 h 4876095"/>
              <a:gd name="connsiteX4454" fmla="*/ 1003504 w 4421941"/>
              <a:gd name="connsiteY4454" fmla="*/ 4383078 h 4876095"/>
              <a:gd name="connsiteX4455" fmla="*/ 1004190 w 4421941"/>
              <a:gd name="connsiteY4455" fmla="*/ 4366610 h 4876095"/>
              <a:gd name="connsiteX4456" fmla="*/ 984900 w 4421941"/>
              <a:gd name="connsiteY4456" fmla="*/ 4443120 h 4876095"/>
              <a:gd name="connsiteX4457" fmla="*/ 977478 w 4421941"/>
              <a:gd name="connsiteY4457" fmla="*/ 4474047 h 4876095"/>
              <a:gd name="connsiteX4458" fmla="*/ 975550 w 4421941"/>
              <a:gd name="connsiteY4458" fmla="*/ 4459639 h 4876095"/>
              <a:gd name="connsiteX4459" fmla="*/ 970177 w 4421941"/>
              <a:gd name="connsiteY4459" fmla="*/ 4480771 h 4876095"/>
              <a:gd name="connsiteX4460" fmla="*/ 970368 w 4421941"/>
              <a:gd name="connsiteY4460" fmla="*/ 4501675 h 4876095"/>
              <a:gd name="connsiteX4461" fmla="*/ 966688 w 4421941"/>
              <a:gd name="connsiteY4461" fmla="*/ 4515653 h 4876095"/>
              <a:gd name="connsiteX4462" fmla="*/ 966251 w 4421941"/>
              <a:gd name="connsiteY4462" fmla="*/ 4517339 h 4876095"/>
              <a:gd name="connsiteX4463" fmla="*/ 965673 w 4421941"/>
              <a:gd name="connsiteY4463" fmla="*/ 4508979 h 4876095"/>
              <a:gd name="connsiteX4464" fmla="*/ 964582 w 4421941"/>
              <a:gd name="connsiteY4464" fmla="*/ 4475905 h 4876095"/>
              <a:gd name="connsiteX4465" fmla="*/ 965342 w 4421941"/>
              <a:gd name="connsiteY4465" fmla="*/ 4398272 h 4876095"/>
              <a:gd name="connsiteX4466" fmla="*/ 960943 w 4421941"/>
              <a:gd name="connsiteY4466" fmla="*/ 4421983 h 4876095"/>
              <a:gd name="connsiteX4467" fmla="*/ 959203 w 4421941"/>
              <a:gd name="connsiteY4467" fmla="*/ 4458203 h 4876095"/>
              <a:gd name="connsiteX4468" fmla="*/ 954345 w 4421941"/>
              <a:gd name="connsiteY4468" fmla="*/ 4470845 h 4876095"/>
              <a:gd name="connsiteX4469" fmla="*/ 956438 w 4421941"/>
              <a:gd name="connsiteY4469" fmla="*/ 4484823 h 4876095"/>
              <a:gd name="connsiteX4470" fmla="*/ 951466 w 4421941"/>
              <a:gd name="connsiteY4470" fmla="*/ 4497757 h 4876095"/>
              <a:gd name="connsiteX4471" fmla="*/ 952499 w 4421941"/>
              <a:gd name="connsiteY4471" fmla="*/ 4532901 h 4876095"/>
              <a:gd name="connsiteX4472" fmla="*/ 947234 w 4421941"/>
              <a:gd name="connsiteY4472" fmla="*/ 4514904 h 4876095"/>
              <a:gd name="connsiteX4473" fmla="*/ 946661 w 4421941"/>
              <a:gd name="connsiteY4473" fmla="*/ 4490833 h 4876095"/>
              <a:gd name="connsiteX4474" fmla="*/ 940440 w 4421941"/>
              <a:gd name="connsiteY4474" fmla="*/ 4481462 h 4876095"/>
              <a:gd name="connsiteX4475" fmla="*/ 939430 w 4421941"/>
              <a:gd name="connsiteY4475" fmla="*/ 4450092 h 4876095"/>
              <a:gd name="connsiteX4476" fmla="*/ 942441 w 4421941"/>
              <a:gd name="connsiteY4476" fmla="*/ 4412972 h 4876095"/>
              <a:gd name="connsiteX4477" fmla="*/ 942465 w 4421941"/>
              <a:gd name="connsiteY4477" fmla="*/ 4413785 h 4876095"/>
              <a:gd name="connsiteX4478" fmla="*/ 942493 w 4421941"/>
              <a:gd name="connsiteY4478" fmla="*/ 4415741 h 4876095"/>
              <a:gd name="connsiteX4479" fmla="*/ 942510 w 4421941"/>
              <a:gd name="connsiteY4479" fmla="*/ 4415309 h 4876095"/>
              <a:gd name="connsiteX4480" fmla="*/ 942465 w 4421941"/>
              <a:gd name="connsiteY4480" fmla="*/ 4413785 h 4876095"/>
              <a:gd name="connsiteX4481" fmla="*/ 942451 w 4421941"/>
              <a:gd name="connsiteY4481" fmla="*/ 4412842 h 4876095"/>
              <a:gd name="connsiteX4482" fmla="*/ 942441 w 4421941"/>
              <a:gd name="connsiteY4482" fmla="*/ 4412972 h 4876095"/>
              <a:gd name="connsiteX4483" fmla="*/ 942297 w 4421941"/>
              <a:gd name="connsiteY4483" fmla="*/ 4408131 h 4876095"/>
              <a:gd name="connsiteX4484" fmla="*/ 939732 w 4421941"/>
              <a:gd name="connsiteY4484" fmla="*/ 4394355 h 4876095"/>
              <a:gd name="connsiteX4485" fmla="*/ 939627 w 4421941"/>
              <a:gd name="connsiteY4485" fmla="*/ 4420191 h 4876095"/>
              <a:gd name="connsiteX4486" fmla="*/ 937840 w 4421941"/>
              <a:gd name="connsiteY4486" fmla="*/ 4501515 h 4876095"/>
              <a:gd name="connsiteX4487" fmla="*/ 933328 w 4421941"/>
              <a:gd name="connsiteY4487" fmla="*/ 4525522 h 4876095"/>
              <a:gd name="connsiteX4488" fmla="*/ 931240 w 4421941"/>
              <a:gd name="connsiteY4488" fmla="*/ 4550377 h 4876095"/>
              <a:gd name="connsiteX4489" fmla="*/ 919482 w 4421941"/>
              <a:gd name="connsiteY4489" fmla="*/ 4555409 h 4876095"/>
              <a:gd name="connsiteX4490" fmla="*/ 920461 w 4421941"/>
              <a:gd name="connsiteY4490" fmla="*/ 4610114 h 4876095"/>
              <a:gd name="connsiteX4491" fmla="*/ 920786 w 4421941"/>
              <a:gd name="connsiteY4491" fmla="*/ 4631164 h 4876095"/>
              <a:gd name="connsiteX4492" fmla="*/ 919481 w 4421941"/>
              <a:gd name="connsiteY4492" fmla="*/ 4633331 h 4876095"/>
              <a:gd name="connsiteX4493" fmla="*/ 916306 w 4421941"/>
              <a:gd name="connsiteY4493" fmla="*/ 4639888 h 4876095"/>
              <a:gd name="connsiteX4494" fmla="*/ 915986 w 4421941"/>
              <a:gd name="connsiteY4494" fmla="*/ 4633133 h 4876095"/>
              <a:gd name="connsiteX4495" fmla="*/ 911281 w 4421941"/>
              <a:gd name="connsiteY4495" fmla="*/ 4531764 h 4876095"/>
              <a:gd name="connsiteX4496" fmla="*/ 909624 w 4421941"/>
              <a:gd name="connsiteY4496" fmla="*/ 4492113 h 4876095"/>
              <a:gd name="connsiteX4497" fmla="*/ 906557 w 4421941"/>
              <a:gd name="connsiteY4497" fmla="*/ 4462262 h 4876095"/>
              <a:gd name="connsiteX4498" fmla="*/ 903838 w 4421941"/>
              <a:gd name="connsiteY4498" fmla="*/ 4443776 h 4876095"/>
              <a:gd name="connsiteX4499" fmla="*/ 893766 w 4421941"/>
              <a:gd name="connsiteY4499" fmla="*/ 4432151 h 4876095"/>
              <a:gd name="connsiteX4500" fmla="*/ 893901 w 4421941"/>
              <a:gd name="connsiteY4500" fmla="*/ 4495187 h 4876095"/>
              <a:gd name="connsiteX4501" fmla="*/ 889450 w 4421941"/>
              <a:gd name="connsiteY4501" fmla="*/ 4538463 h 4876095"/>
              <a:gd name="connsiteX4502" fmla="*/ 883966 w 4421941"/>
              <a:gd name="connsiteY4502" fmla="*/ 4546596 h 4876095"/>
              <a:gd name="connsiteX4503" fmla="*/ 884780 w 4421941"/>
              <a:gd name="connsiteY4503" fmla="*/ 4594574 h 4876095"/>
              <a:gd name="connsiteX4504" fmla="*/ 880245 w 4421941"/>
              <a:gd name="connsiteY4504" fmla="*/ 4581837 h 4876095"/>
              <a:gd name="connsiteX4505" fmla="*/ 881247 w 4421941"/>
              <a:gd name="connsiteY4505" fmla="*/ 4582492 h 4876095"/>
              <a:gd name="connsiteX4506" fmla="*/ 881547 w 4421941"/>
              <a:gd name="connsiteY4506" fmla="*/ 4584581 h 4876095"/>
              <a:gd name="connsiteX4507" fmla="*/ 881893 w 4421941"/>
              <a:gd name="connsiteY4507" fmla="*/ 4582915 h 4876095"/>
              <a:gd name="connsiteX4508" fmla="*/ 881247 w 4421941"/>
              <a:gd name="connsiteY4508" fmla="*/ 4582492 h 4876095"/>
              <a:gd name="connsiteX4509" fmla="*/ 880697 w 4421941"/>
              <a:gd name="connsiteY4509" fmla="*/ 4578656 h 4876095"/>
              <a:gd name="connsiteX4510" fmla="*/ 881051 w 4421941"/>
              <a:gd name="connsiteY4510" fmla="*/ 4576159 h 4876095"/>
              <a:gd name="connsiteX4511" fmla="*/ 880758 w 4421941"/>
              <a:gd name="connsiteY4511" fmla="*/ 4573345 h 4876095"/>
              <a:gd name="connsiteX4512" fmla="*/ 873970 w 4421941"/>
              <a:gd name="connsiteY4512" fmla="*/ 4565442 h 4876095"/>
              <a:gd name="connsiteX4513" fmla="*/ 872478 w 4421941"/>
              <a:gd name="connsiteY4513" fmla="*/ 4519229 h 4876095"/>
              <a:gd name="connsiteX4514" fmla="*/ 867561 w 4421941"/>
              <a:gd name="connsiteY4514" fmla="*/ 4512599 h 4876095"/>
              <a:gd name="connsiteX4515" fmla="*/ 866583 w 4421941"/>
              <a:gd name="connsiteY4515" fmla="*/ 4457892 h 4876095"/>
              <a:gd name="connsiteX4516" fmla="*/ 868593 w 4421941"/>
              <a:gd name="connsiteY4516" fmla="*/ 4402565 h 4876095"/>
              <a:gd name="connsiteX4517" fmla="*/ 865769 w 4421941"/>
              <a:gd name="connsiteY4517" fmla="*/ 4396622 h 4876095"/>
              <a:gd name="connsiteX4518" fmla="*/ 862786 w 4421941"/>
              <a:gd name="connsiteY4518" fmla="*/ 4449368 h 4876095"/>
              <a:gd name="connsiteX4519" fmla="*/ 860698 w 4421941"/>
              <a:gd name="connsiteY4519" fmla="*/ 4584768 h 4876095"/>
              <a:gd name="connsiteX4520" fmla="*/ 863116 w 4421941"/>
              <a:gd name="connsiteY4520" fmla="*/ 4653902 h 4876095"/>
              <a:gd name="connsiteX4521" fmla="*/ 861181 w 4421941"/>
              <a:gd name="connsiteY4521" fmla="*/ 4658379 h 4876095"/>
              <a:gd name="connsiteX4522" fmla="*/ 857278 w 4421941"/>
              <a:gd name="connsiteY4522" fmla="*/ 4669123 h 4876095"/>
              <a:gd name="connsiteX4523" fmla="*/ 855047 w 4421941"/>
              <a:gd name="connsiteY4523" fmla="*/ 4647390 h 4876095"/>
              <a:gd name="connsiteX4524" fmla="*/ 854076 w 4421941"/>
              <a:gd name="connsiteY4524" fmla="*/ 4668464 h 4876095"/>
              <a:gd name="connsiteX4525" fmla="*/ 849124 w 4421941"/>
              <a:gd name="connsiteY4525" fmla="*/ 4667203 h 4876095"/>
              <a:gd name="connsiteX4526" fmla="*/ 851289 w 4421941"/>
              <a:gd name="connsiteY4526" fmla="*/ 4664533 h 4876095"/>
              <a:gd name="connsiteX4527" fmla="*/ 849124 w 4421941"/>
              <a:gd name="connsiteY4527" fmla="*/ 4667203 h 4876095"/>
              <a:gd name="connsiteX4528" fmla="*/ 847146 w 4421941"/>
              <a:gd name="connsiteY4528" fmla="*/ 4674252 h 4876095"/>
              <a:gd name="connsiteX4529" fmla="*/ 845636 w 4421941"/>
              <a:gd name="connsiteY4529" fmla="*/ 4653779 h 4876095"/>
              <a:gd name="connsiteX4530" fmla="*/ 846161 w 4421941"/>
              <a:gd name="connsiteY4530" fmla="*/ 4647404 h 4876095"/>
              <a:gd name="connsiteX4531" fmla="*/ 847127 w 4421941"/>
              <a:gd name="connsiteY4531" fmla="*/ 4644473 h 4876095"/>
              <a:gd name="connsiteX4532" fmla="*/ 844985 w 4421941"/>
              <a:gd name="connsiteY4532" fmla="*/ 4644957 h 4876095"/>
              <a:gd name="connsiteX4533" fmla="*/ 842966 w 4421941"/>
              <a:gd name="connsiteY4533" fmla="*/ 4617565 h 4876095"/>
              <a:gd name="connsiteX4534" fmla="*/ 844788 w 4421941"/>
              <a:gd name="connsiteY4534" fmla="*/ 4609546 h 4876095"/>
              <a:gd name="connsiteX4535" fmla="*/ 849710 w 4421941"/>
              <a:gd name="connsiteY4535" fmla="*/ 4591404 h 4876095"/>
              <a:gd name="connsiteX4536" fmla="*/ 852918 w 4421941"/>
              <a:gd name="connsiteY4536" fmla="*/ 4568808 h 4876095"/>
              <a:gd name="connsiteX4537" fmla="*/ 842340 w 4421941"/>
              <a:gd name="connsiteY4537" fmla="*/ 4606542 h 4876095"/>
              <a:gd name="connsiteX4538" fmla="*/ 842183 w 4421941"/>
              <a:gd name="connsiteY4538" fmla="*/ 4606947 h 4876095"/>
              <a:gd name="connsiteX4539" fmla="*/ 841632 w 4421941"/>
              <a:gd name="connsiteY4539" fmla="*/ 4599480 h 4876095"/>
              <a:gd name="connsiteX4540" fmla="*/ 837747 w 4421941"/>
              <a:gd name="connsiteY4540" fmla="*/ 4469525 h 4876095"/>
              <a:gd name="connsiteX4541" fmla="*/ 835221 w 4421941"/>
              <a:gd name="connsiteY4541" fmla="*/ 4485297 h 4876095"/>
              <a:gd name="connsiteX4542" fmla="*/ 832561 w 4421941"/>
              <a:gd name="connsiteY4542" fmla="*/ 4478425 h 4876095"/>
              <a:gd name="connsiteX4543" fmla="*/ 841058 w 4421941"/>
              <a:gd name="connsiteY4543" fmla="*/ 4439331 h 4876095"/>
              <a:gd name="connsiteX4544" fmla="*/ 831704 w 4421941"/>
              <a:gd name="connsiteY4544" fmla="*/ 4468033 h 4876095"/>
              <a:gd name="connsiteX4545" fmla="*/ 831592 w 4421941"/>
              <a:gd name="connsiteY4545" fmla="*/ 4466099 h 4876095"/>
              <a:gd name="connsiteX4546" fmla="*/ 827321 w 4421941"/>
              <a:gd name="connsiteY4546" fmla="*/ 4420993 h 4876095"/>
              <a:gd name="connsiteX4547" fmla="*/ 822138 w 4421941"/>
              <a:gd name="connsiteY4547" fmla="*/ 4485596 h 4876095"/>
              <a:gd name="connsiteX4548" fmla="*/ 814561 w 4421941"/>
              <a:gd name="connsiteY4548" fmla="*/ 4479751 h 4876095"/>
              <a:gd name="connsiteX4549" fmla="*/ 811736 w 4421941"/>
              <a:gd name="connsiteY4549" fmla="*/ 4487100 h 4876095"/>
              <a:gd name="connsiteX4550" fmla="*/ 810026 w 4421941"/>
              <a:gd name="connsiteY4550" fmla="*/ 4453722 h 4876095"/>
              <a:gd name="connsiteX4551" fmla="*/ 810975 w 4421941"/>
              <a:gd name="connsiteY4551" fmla="*/ 4419559 h 4876095"/>
              <a:gd name="connsiteX4552" fmla="*/ 805379 w 4421941"/>
              <a:gd name="connsiteY4552" fmla="*/ 4414692 h 4876095"/>
              <a:gd name="connsiteX4553" fmla="*/ 803834 w 4421941"/>
              <a:gd name="connsiteY4553" fmla="*/ 4374748 h 4876095"/>
              <a:gd name="connsiteX4554" fmla="*/ 796610 w 4421941"/>
              <a:gd name="connsiteY4554" fmla="*/ 4405810 h 4876095"/>
              <a:gd name="connsiteX4555" fmla="*/ 794818 w 4421941"/>
              <a:gd name="connsiteY4555" fmla="*/ 4448302 h 4876095"/>
              <a:gd name="connsiteX4556" fmla="*/ 787270 w 4421941"/>
              <a:gd name="connsiteY4556" fmla="*/ 4531326 h 4876095"/>
              <a:gd name="connsiteX4557" fmla="*/ 786727 w 4421941"/>
              <a:gd name="connsiteY4557" fmla="*/ 4450949 h 4876095"/>
              <a:gd name="connsiteX4558" fmla="*/ 784174 w 4421941"/>
              <a:gd name="connsiteY4558" fmla="*/ 4412605 h 4876095"/>
              <a:gd name="connsiteX4559" fmla="*/ 777953 w 4421941"/>
              <a:gd name="connsiteY4559" fmla="*/ 4403233 h 4876095"/>
              <a:gd name="connsiteX4560" fmla="*/ 780702 w 4421941"/>
              <a:gd name="connsiteY4560" fmla="*/ 4365411 h 4876095"/>
              <a:gd name="connsiteX4561" fmla="*/ 769787 w 4421941"/>
              <a:gd name="connsiteY4561" fmla="*/ 4362115 h 4876095"/>
              <a:gd name="connsiteX4562" fmla="*/ 768642 w 4421941"/>
              <a:gd name="connsiteY4562" fmla="*/ 4313974 h 4876095"/>
              <a:gd name="connsiteX4563" fmla="*/ 768038 w 4421941"/>
              <a:gd name="connsiteY4563" fmla="*/ 4313675 h 4876095"/>
              <a:gd name="connsiteX4564" fmla="*/ 767284 w 4421941"/>
              <a:gd name="connsiteY4564" fmla="*/ 4313302 h 4876095"/>
              <a:gd name="connsiteX4565" fmla="*/ 766831 w 4421941"/>
              <a:gd name="connsiteY4565" fmla="*/ 4313077 h 4876095"/>
              <a:gd name="connsiteX4566" fmla="*/ 767032 w 4421941"/>
              <a:gd name="connsiteY4566" fmla="*/ 4313178 h 4876095"/>
              <a:gd name="connsiteX4567" fmla="*/ 767284 w 4421941"/>
              <a:gd name="connsiteY4567" fmla="*/ 4313302 h 4876095"/>
              <a:gd name="connsiteX4568" fmla="*/ 768642 w 4421941"/>
              <a:gd name="connsiteY4568" fmla="*/ 4313974 h 4876095"/>
              <a:gd name="connsiteX4569" fmla="*/ 765547 w 4421941"/>
              <a:gd name="connsiteY4569" fmla="*/ 4353722 h 4876095"/>
              <a:gd name="connsiteX4570" fmla="*/ 762013 w 4421941"/>
              <a:gd name="connsiteY4570" fmla="*/ 4385707 h 4876095"/>
              <a:gd name="connsiteX4571" fmla="*/ 773091 w 4421941"/>
              <a:gd name="connsiteY4571" fmla="*/ 4469607 h 4876095"/>
              <a:gd name="connsiteX4572" fmla="*/ 796540 w 4421941"/>
              <a:gd name="connsiteY4572" fmla="*/ 4751982 h 4876095"/>
              <a:gd name="connsiteX4573" fmla="*/ 779936 w 4421941"/>
              <a:gd name="connsiteY4573" fmla="*/ 4642465 h 4876095"/>
              <a:gd name="connsiteX4574" fmla="*/ 774105 w 4421941"/>
              <a:gd name="connsiteY4574" fmla="*/ 4595282 h 4876095"/>
              <a:gd name="connsiteX4575" fmla="*/ 772094 w 4421941"/>
              <a:gd name="connsiteY4575" fmla="*/ 4566555 h 4876095"/>
              <a:gd name="connsiteX4576" fmla="*/ 769883 w 4421941"/>
              <a:gd name="connsiteY4576" fmla="*/ 4561080 h 4876095"/>
              <a:gd name="connsiteX4577" fmla="*/ 764546 w 4421941"/>
              <a:gd name="connsiteY4577" fmla="*/ 4517873 h 4876095"/>
              <a:gd name="connsiteX4578" fmla="*/ 745602 w 4421941"/>
              <a:gd name="connsiteY4578" fmla="*/ 4387560 h 4876095"/>
              <a:gd name="connsiteX4579" fmla="*/ 744770 w 4421941"/>
              <a:gd name="connsiteY4579" fmla="*/ 4383905 h 4876095"/>
              <a:gd name="connsiteX4580" fmla="*/ 741924 w 4421941"/>
              <a:gd name="connsiteY4580" fmla="*/ 4389620 h 4876095"/>
              <a:gd name="connsiteX4581" fmla="*/ 741317 w 4421941"/>
              <a:gd name="connsiteY4581" fmla="*/ 4373051 h 4876095"/>
              <a:gd name="connsiteX4582" fmla="*/ 741784 w 4421941"/>
              <a:gd name="connsiteY4582" fmla="*/ 4363920 h 4876095"/>
              <a:gd name="connsiteX4583" fmla="*/ 740447 w 4421941"/>
              <a:gd name="connsiteY4583" fmla="*/ 4336472 h 4876095"/>
              <a:gd name="connsiteX4584" fmla="*/ 739273 w 4421941"/>
              <a:gd name="connsiteY4584" fmla="*/ 4348210 h 4876095"/>
              <a:gd name="connsiteX4585" fmla="*/ 736712 w 4421941"/>
              <a:gd name="connsiteY4585" fmla="*/ 4365353 h 4876095"/>
              <a:gd name="connsiteX4586" fmla="*/ 734998 w 4421941"/>
              <a:gd name="connsiteY4586" fmla="*/ 4359635 h 4876095"/>
              <a:gd name="connsiteX4587" fmla="*/ 734437 w 4421941"/>
              <a:gd name="connsiteY4587" fmla="*/ 4357150 h 4876095"/>
              <a:gd name="connsiteX4588" fmla="*/ 740156 w 4421941"/>
              <a:gd name="connsiteY4588" fmla="*/ 4330512 h 4876095"/>
              <a:gd name="connsiteX4589" fmla="*/ 739796 w 4421941"/>
              <a:gd name="connsiteY4589" fmla="*/ 4323119 h 4876095"/>
              <a:gd name="connsiteX4590" fmla="*/ 736224 w 4421941"/>
              <a:gd name="connsiteY4590" fmla="*/ 4333372 h 4876095"/>
              <a:gd name="connsiteX4591" fmla="*/ 732082 w 4421941"/>
              <a:gd name="connsiteY4591" fmla="*/ 4349457 h 4876095"/>
              <a:gd name="connsiteX4592" fmla="*/ 730704 w 4421941"/>
              <a:gd name="connsiteY4592" fmla="*/ 4347773 h 4876095"/>
              <a:gd name="connsiteX4593" fmla="*/ 728456 w 4421941"/>
              <a:gd name="connsiteY4593" fmla="*/ 4361271 h 4876095"/>
              <a:gd name="connsiteX4594" fmla="*/ 728198 w 4421941"/>
              <a:gd name="connsiteY4594" fmla="*/ 4364497 h 4876095"/>
              <a:gd name="connsiteX4595" fmla="*/ 723334 w 4421941"/>
              <a:gd name="connsiteY4595" fmla="*/ 4383233 h 4876095"/>
              <a:gd name="connsiteX4596" fmla="*/ 714550 w 4421941"/>
              <a:gd name="connsiteY4596" fmla="*/ 4407929 h 4876095"/>
              <a:gd name="connsiteX4597" fmla="*/ 715066 w 4421941"/>
              <a:gd name="connsiteY4597" fmla="*/ 4404464 h 4876095"/>
              <a:gd name="connsiteX4598" fmla="*/ 703474 w 4421941"/>
              <a:gd name="connsiteY4598" fmla="*/ 4446186 h 4876095"/>
              <a:gd name="connsiteX4599" fmla="*/ 687423 w 4421941"/>
              <a:gd name="connsiteY4599" fmla="*/ 4499488 h 4876095"/>
              <a:gd name="connsiteX4600" fmla="*/ 703540 w 4421941"/>
              <a:gd name="connsiteY4600" fmla="*/ 4436278 h 4876095"/>
              <a:gd name="connsiteX4601" fmla="*/ 708224 w 4421941"/>
              <a:gd name="connsiteY4601" fmla="*/ 4414880 h 4876095"/>
              <a:gd name="connsiteX4602" fmla="*/ 705483 w 4421941"/>
              <a:gd name="connsiteY4602" fmla="*/ 4416020 h 4876095"/>
              <a:gd name="connsiteX4603" fmla="*/ 705038 w 4421941"/>
              <a:gd name="connsiteY4603" fmla="*/ 4416821 h 4876095"/>
              <a:gd name="connsiteX4604" fmla="*/ 703308 w 4421941"/>
              <a:gd name="connsiteY4604" fmla="*/ 4423495 h 4876095"/>
              <a:gd name="connsiteX4605" fmla="*/ 703310 w 4421941"/>
              <a:gd name="connsiteY4605" fmla="*/ 4420554 h 4876095"/>
              <a:gd name="connsiteX4606" fmla="*/ 703322 w 4421941"/>
              <a:gd name="connsiteY4606" fmla="*/ 4419913 h 4876095"/>
              <a:gd name="connsiteX4607" fmla="*/ 702533 w 4421941"/>
              <a:gd name="connsiteY4607" fmla="*/ 4421332 h 4876095"/>
              <a:gd name="connsiteX4608" fmla="*/ 698857 w 4421941"/>
              <a:gd name="connsiteY4608" fmla="*/ 4432481 h 4876095"/>
              <a:gd name="connsiteX4609" fmla="*/ 658602 w 4421941"/>
              <a:gd name="connsiteY4609" fmla="*/ 4572824 h 4876095"/>
              <a:gd name="connsiteX4610" fmla="*/ 691527 w 4421941"/>
              <a:gd name="connsiteY4610" fmla="*/ 4441522 h 4876095"/>
              <a:gd name="connsiteX4611" fmla="*/ 692007 w 4421941"/>
              <a:gd name="connsiteY4611" fmla="*/ 4431356 h 4876095"/>
              <a:gd name="connsiteX4612" fmla="*/ 690047 w 4421941"/>
              <a:gd name="connsiteY4612" fmla="*/ 4440322 h 4876095"/>
              <a:gd name="connsiteX4613" fmla="*/ 669062 w 4421941"/>
              <a:gd name="connsiteY4613" fmla="*/ 4512308 h 4876095"/>
              <a:gd name="connsiteX4614" fmla="*/ 654553 w 4421941"/>
              <a:gd name="connsiteY4614" fmla="*/ 4558153 h 4876095"/>
              <a:gd name="connsiteX4615" fmla="*/ 654653 w 4421941"/>
              <a:gd name="connsiteY4615" fmla="*/ 4551259 h 4876095"/>
              <a:gd name="connsiteX4616" fmla="*/ 654628 w 4421941"/>
              <a:gd name="connsiteY4616" fmla="*/ 4550956 h 4876095"/>
              <a:gd name="connsiteX4617" fmla="*/ 655126 w 4421941"/>
              <a:gd name="connsiteY4617" fmla="*/ 4548894 h 4876095"/>
              <a:gd name="connsiteX4618" fmla="*/ 664018 w 4421941"/>
              <a:gd name="connsiteY4618" fmla="*/ 4516263 h 4876095"/>
              <a:gd name="connsiteX4619" fmla="*/ 654128 w 4421941"/>
              <a:gd name="connsiteY4619" fmla="*/ 4537529 h 4876095"/>
              <a:gd name="connsiteX4620" fmla="*/ 653541 w 4421941"/>
              <a:gd name="connsiteY4620" fmla="*/ 4539875 h 4876095"/>
              <a:gd name="connsiteX4621" fmla="*/ 650994 w 4421941"/>
              <a:gd name="connsiteY4621" fmla="*/ 4537375 h 4876095"/>
              <a:gd name="connsiteX4622" fmla="*/ 649701 w 4421941"/>
              <a:gd name="connsiteY4622" fmla="*/ 4545393 h 4876095"/>
              <a:gd name="connsiteX4623" fmla="*/ 649363 w 4421941"/>
              <a:gd name="connsiteY4623" fmla="*/ 4555163 h 4876095"/>
              <a:gd name="connsiteX4624" fmla="*/ 647278 w 4421941"/>
              <a:gd name="connsiteY4624" fmla="*/ 4561600 h 4876095"/>
              <a:gd name="connsiteX4625" fmla="*/ 649651 w 4421941"/>
              <a:gd name="connsiteY4625" fmla="*/ 4540029 h 4876095"/>
              <a:gd name="connsiteX4626" fmla="*/ 684094 w 4421941"/>
              <a:gd name="connsiteY4626" fmla="*/ 4416427 h 4876095"/>
              <a:gd name="connsiteX4627" fmla="*/ 688773 w 4421941"/>
              <a:gd name="connsiteY4627" fmla="*/ 4399895 h 4876095"/>
              <a:gd name="connsiteX4628" fmla="*/ 690551 w 4421941"/>
              <a:gd name="connsiteY4628" fmla="*/ 4393342 h 4876095"/>
              <a:gd name="connsiteX4629" fmla="*/ 690121 w 4421941"/>
              <a:gd name="connsiteY4629" fmla="*/ 4393657 h 4876095"/>
              <a:gd name="connsiteX4630" fmla="*/ 685756 w 4421941"/>
              <a:gd name="connsiteY4630" fmla="*/ 4396560 h 4876095"/>
              <a:gd name="connsiteX4631" fmla="*/ 684172 w 4421941"/>
              <a:gd name="connsiteY4631" fmla="*/ 4397017 h 4876095"/>
              <a:gd name="connsiteX4632" fmla="*/ 676140 w 4421941"/>
              <a:gd name="connsiteY4632" fmla="*/ 4424535 h 4876095"/>
              <a:gd name="connsiteX4633" fmla="*/ 662229 w 4421941"/>
              <a:gd name="connsiteY4633" fmla="*/ 4474633 h 4876095"/>
              <a:gd name="connsiteX4634" fmla="*/ 651733 w 4421941"/>
              <a:gd name="connsiteY4634" fmla="*/ 4512772 h 4876095"/>
              <a:gd name="connsiteX4635" fmla="*/ 650789 w 4421941"/>
              <a:gd name="connsiteY4635" fmla="*/ 4500772 h 4876095"/>
              <a:gd name="connsiteX4636" fmla="*/ 651556 w 4421941"/>
              <a:gd name="connsiteY4636" fmla="*/ 4498570 h 4876095"/>
              <a:gd name="connsiteX4637" fmla="*/ 651029 w 4421941"/>
              <a:gd name="connsiteY4637" fmla="*/ 4494597 h 4876095"/>
              <a:gd name="connsiteX4638" fmla="*/ 650062 w 4421941"/>
              <a:gd name="connsiteY4638" fmla="*/ 4470143 h 4876095"/>
              <a:gd name="connsiteX4639" fmla="*/ 649497 w 4421941"/>
              <a:gd name="connsiteY4639" fmla="*/ 4447124 h 4876095"/>
              <a:gd name="connsiteX4640" fmla="*/ 649288 w 4421941"/>
              <a:gd name="connsiteY4640" fmla="*/ 4443777 h 4876095"/>
              <a:gd name="connsiteX4641" fmla="*/ 655358 w 4421941"/>
              <a:gd name="connsiteY4641" fmla="*/ 4419101 h 4876095"/>
              <a:gd name="connsiteX4642" fmla="*/ 653106 w 4421941"/>
              <a:gd name="connsiteY4642" fmla="*/ 4449957 h 4876095"/>
              <a:gd name="connsiteX4643" fmla="*/ 654618 w 4421941"/>
              <a:gd name="connsiteY4643" fmla="*/ 4486568 h 4876095"/>
              <a:gd name="connsiteX4644" fmla="*/ 654347 w 4421941"/>
              <a:gd name="connsiteY4644" fmla="*/ 4490952 h 4876095"/>
              <a:gd name="connsiteX4645" fmla="*/ 654450 w 4421941"/>
              <a:gd name="connsiteY4645" fmla="*/ 4490702 h 4876095"/>
              <a:gd name="connsiteX4646" fmla="*/ 654860 w 4421941"/>
              <a:gd name="connsiteY4646" fmla="*/ 4489769 h 4876095"/>
              <a:gd name="connsiteX4647" fmla="*/ 675818 w 4421941"/>
              <a:gd name="connsiteY4647" fmla="*/ 4405535 h 4876095"/>
              <a:gd name="connsiteX4648" fmla="*/ 680239 w 4421941"/>
              <a:gd name="connsiteY4648" fmla="*/ 4389143 h 4876095"/>
              <a:gd name="connsiteX4649" fmla="*/ 679464 w 4421941"/>
              <a:gd name="connsiteY4649" fmla="*/ 4382411 h 4876095"/>
              <a:gd name="connsiteX4650" fmla="*/ 679298 w 4421941"/>
              <a:gd name="connsiteY4650" fmla="*/ 4380157 h 4876095"/>
              <a:gd name="connsiteX4651" fmla="*/ 677713 w 4421941"/>
              <a:gd name="connsiteY4651" fmla="*/ 4385209 h 4876095"/>
              <a:gd name="connsiteX4652" fmla="*/ 674496 w 4421941"/>
              <a:gd name="connsiteY4652" fmla="*/ 4394003 h 4876095"/>
              <a:gd name="connsiteX4653" fmla="*/ 676688 w 4421941"/>
              <a:gd name="connsiteY4653" fmla="*/ 4379255 h 4876095"/>
              <a:gd name="connsiteX4654" fmla="*/ 678746 w 4421941"/>
              <a:gd name="connsiteY4654" fmla="*/ 4371634 h 4876095"/>
              <a:gd name="connsiteX4655" fmla="*/ 678164 w 4421941"/>
              <a:gd name="connsiteY4655" fmla="*/ 4357545 h 4876095"/>
              <a:gd name="connsiteX4656" fmla="*/ 678062 w 4421941"/>
              <a:gd name="connsiteY4656" fmla="*/ 4347203 h 4876095"/>
              <a:gd name="connsiteX4657" fmla="*/ 676208 w 4421941"/>
              <a:gd name="connsiteY4657" fmla="*/ 4342209 h 4876095"/>
              <a:gd name="connsiteX4658" fmla="*/ 675079 w 4421941"/>
              <a:gd name="connsiteY4658" fmla="*/ 4343749 h 4876095"/>
              <a:gd name="connsiteX4659" fmla="*/ 674319 w 4421941"/>
              <a:gd name="connsiteY4659" fmla="*/ 4346633 h 4876095"/>
              <a:gd name="connsiteX4660" fmla="*/ 673525 w 4421941"/>
              <a:gd name="connsiteY4660" fmla="*/ 4351258 h 4876095"/>
              <a:gd name="connsiteX4661" fmla="*/ 667847 w 4421941"/>
              <a:gd name="connsiteY4661" fmla="*/ 4392179 h 4876095"/>
              <a:gd name="connsiteX4662" fmla="*/ 665061 w 4421941"/>
              <a:gd name="connsiteY4662" fmla="*/ 4385609 h 4876095"/>
              <a:gd name="connsiteX4663" fmla="*/ 664528 w 4421941"/>
              <a:gd name="connsiteY4663" fmla="*/ 4381692 h 4876095"/>
              <a:gd name="connsiteX4664" fmla="*/ 665462 w 4421941"/>
              <a:gd name="connsiteY4664" fmla="*/ 4377873 h 4876095"/>
              <a:gd name="connsiteX4665" fmla="*/ 659692 w 4421941"/>
              <a:gd name="connsiteY4665" fmla="*/ 4396643 h 4876095"/>
              <a:gd name="connsiteX4666" fmla="*/ 680293 w 4421941"/>
              <a:gd name="connsiteY4666" fmla="*/ 4310442 h 4876095"/>
              <a:gd name="connsiteX4667" fmla="*/ 681656 w 4421941"/>
              <a:gd name="connsiteY4667" fmla="*/ 4302409 h 4876095"/>
              <a:gd name="connsiteX4668" fmla="*/ 680391 w 4421941"/>
              <a:gd name="connsiteY4668" fmla="*/ 4305958 h 4876095"/>
              <a:gd name="connsiteX4669" fmla="*/ 677158 w 4421941"/>
              <a:gd name="connsiteY4669" fmla="*/ 4317000 h 4876095"/>
              <a:gd name="connsiteX4670" fmla="*/ 663772 w 4421941"/>
              <a:gd name="connsiteY4670" fmla="*/ 4371738 h 4876095"/>
              <a:gd name="connsiteX4671" fmla="*/ 663366 w 4421941"/>
              <a:gd name="connsiteY4671" fmla="*/ 4373181 h 4876095"/>
              <a:gd name="connsiteX4672" fmla="*/ 663351 w 4421941"/>
              <a:gd name="connsiteY4672" fmla="*/ 4373076 h 4876095"/>
              <a:gd name="connsiteX4673" fmla="*/ 661278 w 4421941"/>
              <a:gd name="connsiteY4673" fmla="*/ 4371441 h 4876095"/>
              <a:gd name="connsiteX4674" fmla="*/ 658777 w 4421941"/>
              <a:gd name="connsiteY4674" fmla="*/ 4389449 h 4876095"/>
              <a:gd name="connsiteX4675" fmla="*/ 649359 w 4421941"/>
              <a:gd name="connsiteY4675" fmla="*/ 4422833 h 4876095"/>
              <a:gd name="connsiteX4676" fmla="*/ 648252 w 4421941"/>
              <a:gd name="connsiteY4676" fmla="*/ 4427506 h 4876095"/>
              <a:gd name="connsiteX4677" fmla="*/ 647121 w 4421941"/>
              <a:gd name="connsiteY4677" fmla="*/ 4411229 h 4876095"/>
              <a:gd name="connsiteX4678" fmla="*/ 646786 w 4421941"/>
              <a:gd name="connsiteY4678" fmla="*/ 4404751 h 4876095"/>
              <a:gd name="connsiteX4679" fmla="*/ 644610 w 4421941"/>
              <a:gd name="connsiteY4679" fmla="*/ 4411055 h 4876095"/>
              <a:gd name="connsiteX4680" fmla="*/ 639518 w 4421941"/>
              <a:gd name="connsiteY4680" fmla="*/ 4411952 h 4876095"/>
              <a:gd name="connsiteX4681" fmla="*/ 645897 w 4421941"/>
              <a:gd name="connsiteY4681" fmla="*/ 4379264 h 4876095"/>
              <a:gd name="connsiteX4682" fmla="*/ 645731 w 4421941"/>
              <a:gd name="connsiteY4682" fmla="*/ 4370487 h 4876095"/>
              <a:gd name="connsiteX4683" fmla="*/ 645065 w 4421941"/>
              <a:gd name="connsiteY4683" fmla="*/ 4358980 h 4876095"/>
              <a:gd name="connsiteX4684" fmla="*/ 640030 w 4421941"/>
              <a:gd name="connsiteY4684" fmla="*/ 4379892 h 4876095"/>
              <a:gd name="connsiteX4685" fmla="*/ 638746 w 4421941"/>
              <a:gd name="connsiteY4685" fmla="*/ 4385238 h 4876095"/>
              <a:gd name="connsiteX4686" fmla="*/ 638986 w 4421941"/>
              <a:gd name="connsiteY4686" fmla="*/ 4389547 h 4876095"/>
              <a:gd name="connsiteX4687" fmla="*/ 635676 w 4421941"/>
              <a:gd name="connsiteY4687" fmla="*/ 4406358 h 4876095"/>
              <a:gd name="connsiteX4688" fmla="*/ 635767 w 4421941"/>
              <a:gd name="connsiteY4688" fmla="*/ 4402588 h 4876095"/>
              <a:gd name="connsiteX4689" fmla="*/ 635238 w 4421941"/>
              <a:gd name="connsiteY4689" fmla="*/ 4399858 h 4876095"/>
              <a:gd name="connsiteX4690" fmla="*/ 632608 w 4421941"/>
              <a:gd name="connsiteY4690" fmla="*/ 4410820 h 4876095"/>
              <a:gd name="connsiteX4691" fmla="*/ 630680 w 4421941"/>
              <a:gd name="connsiteY4691" fmla="*/ 4396411 h 4876095"/>
              <a:gd name="connsiteX4692" fmla="*/ 625308 w 4421941"/>
              <a:gd name="connsiteY4692" fmla="*/ 4417543 h 4876095"/>
              <a:gd name="connsiteX4693" fmla="*/ 625498 w 4421941"/>
              <a:gd name="connsiteY4693" fmla="*/ 4438448 h 4876095"/>
              <a:gd name="connsiteX4694" fmla="*/ 621818 w 4421941"/>
              <a:gd name="connsiteY4694" fmla="*/ 4452424 h 4876095"/>
              <a:gd name="connsiteX4695" fmla="*/ 621381 w 4421941"/>
              <a:gd name="connsiteY4695" fmla="*/ 4454112 h 4876095"/>
              <a:gd name="connsiteX4696" fmla="*/ 620803 w 4421941"/>
              <a:gd name="connsiteY4696" fmla="*/ 4445751 h 4876095"/>
              <a:gd name="connsiteX4697" fmla="*/ 619711 w 4421941"/>
              <a:gd name="connsiteY4697" fmla="*/ 4412678 h 4876095"/>
              <a:gd name="connsiteX4698" fmla="*/ 619948 w 4421941"/>
              <a:gd name="connsiteY4698" fmla="*/ 4393916 h 4876095"/>
              <a:gd name="connsiteX4699" fmla="*/ 620576 w 4421941"/>
              <a:gd name="connsiteY4699" fmla="*/ 4379960 h 4876095"/>
              <a:gd name="connsiteX4700" fmla="*/ 619691 w 4421941"/>
              <a:gd name="connsiteY4700" fmla="*/ 4379959 h 4876095"/>
              <a:gd name="connsiteX4701" fmla="*/ 616776 w 4421941"/>
              <a:gd name="connsiteY4701" fmla="*/ 4379874 h 4876095"/>
              <a:gd name="connsiteX4702" fmla="*/ 614193 w 4421941"/>
              <a:gd name="connsiteY4702" fmla="*/ 4411131 h 4876095"/>
              <a:gd name="connsiteX4703" fmla="*/ 609919 w 4421941"/>
              <a:gd name="connsiteY4703" fmla="*/ 4409921 h 4876095"/>
              <a:gd name="connsiteX4704" fmla="*/ 609740 w 4421941"/>
              <a:gd name="connsiteY4704" fmla="*/ 4406927 h 4876095"/>
              <a:gd name="connsiteX4705" fmla="*/ 609475 w 4421941"/>
              <a:gd name="connsiteY4705" fmla="*/ 4407616 h 4876095"/>
              <a:gd name="connsiteX4706" fmla="*/ 611568 w 4421941"/>
              <a:gd name="connsiteY4706" fmla="*/ 4421596 h 4876095"/>
              <a:gd name="connsiteX4707" fmla="*/ 606596 w 4421941"/>
              <a:gd name="connsiteY4707" fmla="*/ 4434529 h 4876095"/>
              <a:gd name="connsiteX4708" fmla="*/ 607629 w 4421941"/>
              <a:gd name="connsiteY4708" fmla="*/ 4469673 h 4876095"/>
              <a:gd name="connsiteX4709" fmla="*/ 602363 w 4421941"/>
              <a:gd name="connsiteY4709" fmla="*/ 4451677 h 4876095"/>
              <a:gd name="connsiteX4710" fmla="*/ 601791 w 4421941"/>
              <a:gd name="connsiteY4710" fmla="*/ 4427607 h 4876095"/>
              <a:gd name="connsiteX4711" fmla="*/ 598425 w 4421941"/>
              <a:gd name="connsiteY4711" fmla="*/ 4423581 h 4876095"/>
              <a:gd name="connsiteX4712" fmla="*/ 596926 w 4421941"/>
              <a:gd name="connsiteY4712" fmla="*/ 4420774 h 4876095"/>
              <a:gd name="connsiteX4713" fmla="*/ 596145 w 4421941"/>
              <a:gd name="connsiteY4713" fmla="*/ 4426422 h 4876095"/>
              <a:gd name="connsiteX4714" fmla="*/ 594126 w 4421941"/>
              <a:gd name="connsiteY4714" fmla="*/ 4431644 h 4876095"/>
              <a:gd name="connsiteX4715" fmla="*/ 593195 w 4421941"/>
              <a:gd name="connsiteY4715" fmla="*/ 4430932 h 4876095"/>
              <a:gd name="connsiteX4716" fmla="*/ 593085 w 4421941"/>
              <a:gd name="connsiteY4716" fmla="*/ 4430601 h 4876095"/>
              <a:gd name="connsiteX4717" fmla="*/ 592970 w 4421941"/>
              <a:gd name="connsiteY4717" fmla="*/ 4438288 h 4876095"/>
              <a:gd name="connsiteX4718" fmla="*/ 588458 w 4421941"/>
              <a:gd name="connsiteY4718" fmla="*/ 4462293 h 4876095"/>
              <a:gd name="connsiteX4719" fmla="*/ 586371 w 4421941"/>
              <a:gd name="connsiteY4719" fmla="*/ 4487148 h 4876095"/>
              <a:gd name="connsiteX4720" fmla="*/ 574612 w 4421941"/>
              <a:gd name="connsiteY4720" fmla="*/ 4492180 h 4876095"/>
              <a:gd name="connsiteX4721" fmla="*/ 575590 w 4421941"/>
              <a:gd name="connsiteY4721" fmla="*/ 4546887 h 4876095"/>
              <a:gd name="connsiteX4722" fmla="*/ 575916 w 4421941"/>
              <a:gd name="connsiteY4722" fmla="*/ 4567935 h 4876095"/>
              <a:gd name="connsiteX4723" fmla="*/ 574611 w 4421941"/>
              <a:gd name="connsiteY4723" fmla="*/ 4570104 h 4876095"/>
              <a:gd name="connsiteX4724" fmla="*/ 571436 w 4421941"/>
              <a:gd name="connsiteY4724" fmla="*/ 4576659 h 4876095"/>
              <a:gd name="connsiteX4725" fmla="*/ 571116 w 4421941"/>
              <a:gd name="connsiteY4725" fmla="*/ 4569905 h 4876095"/>
              <a:gd name="connsiteX4726" fmla="*/ 566411 w 4421941"/>
              <a:gd name="connsiteY4726" fmla="*/ 4468535 h 4876095"/>
              <a:gd name="connsiteX4727" fmla="*/ 564752 w 4421941"/>
              <a:gd name="connsiteY4727" fmla="*/ 4428885 h 4876095"/>
              <a:gd name="connsiteX4728" fmla="*/ 561688 w 4421941"/>
              <a:gd name="connsiteY4728" fmla="*/ 4399034 h 4876095"/>
              <a:gd name="connsiteX4729" fmla="*/ 558969 w 4421941"/>
              <a:gd name="connsiteY4729" fmla="*/ 4380550 h 4876095"/>
              <a:gd name="connsiteX4730" fmla="*/ 557267 w 4421941"/>
              <a:gd name="connsiteY4730" fmla="*/ 4377340 h 4876095"/>
              <a:gd name="connsiteX4731" fmla="*/ 556363 w 4421941"/>
              <a:gd name="connsiteY4731" fmla="*/ 4376030 h 4876095"/>
              <a:gd name="connsiteX4732" fmla="*/ 553579 w 4421941"/>
              <a:gd name="connsiteY4732" fmla="*/ 4385270 h 4876095"/>
              <a:gd name="connsiteX4733" fmla="*/ 559078 w 4421941"/>
              <a:gd name="connsiteY4733" fmla="*/ 4440140 h 4876095"/>
              <a:gd name="connsiteX4734" fmla="*/ 549495 w 4421941"/>
              <a:gd name="connsiteY4734" fmla="*/ 4396834 h 4876095"/>
              <a:gd name="connsiteX4735" fmla="*/ 548772 w 4421941"/>
              <a:gd name="connsiteY4735" fmla="*/ 4398594 h 4876095"/>
              <a:gd name="connsiteX4736" fmla="*/ 548773 w 4421941"/>
              <a:gd name="connsiteY4736" fmla="*/ 4398641 h 4876095"/>
              <a:gd name="connsiteX4737" fmla="*/ 549031 w 4421941"/>
              <a:gd name="connsiteY4737" fmla="*/ 4431958 h 4876095"/>
              <a:gd name="connsiteX4738" fmla="*/ 544580 w 4421941"/>
              <a:gd name="connsiteY4738" fmla="*/ 4475234 h 4876095"/>
              <a:gd name="connsiteX4739" fmla="*/ 539096 w 4421941"/>
              <a:gd name="connsiteY4739" fmla="*/ 4483367 h 4876095"/>
              <a:gd name="connsiteX4740" fmla="*/ 539910 w 4421941"/>
              <a:gd name="connsiteY4740" fmla="*/ 4531345 h 4876095"/>
              <a:gd name="connsiteX4741" fmla="*/ 535375 w 4421941"/>
              <a:gd name="connsiteY4741" fmla="*/ 4518609 h 4876095"/>
              <a:gd name="connsiteX4742" fmla="*/ 536378 w 4421941"/>
              <a:gd name="connsiteY4742" fmla="*/ 4519266 h 4876095"/>
              <a:gd name="connsiteX4743" fmla="*/ 536677 w 4421941"/>
              <a:gd name="connsiteY4743" fmla="*/ 4521352 h 4876095"/>
              <a:gd name="connsiteX4744" fmla="*/ 537023 w 4421941"/>
              <a:gd name="connsiteY4744" fmla="*/ 4519686 h 4876095"/>
              <a:gd name="connsiteX4745" fmla="*/ 536378 w 4421941"/>
              <a:gd name="connsiteY4745" fmla="*/ 4519266 h 4876095"/>
              <a:gd name="connsiteX4746" fmla="*/ 535827 w 4421941"/>
              <a:gd name="connsiteY4746" fmla="*/ 4515427 h 4876095"/>
              <a:gd name="connsiteX4747" fmla="*/ 536182 w 4421941"/>
              <a:gd name="connsiteY4747" fmla="*/ 4512931 h 4876095"/>
              <a:gd name="connsiteX4748" fmla="*/ 535887 w 4421941"/>
              <a:gd name="connsiteY4748" fmla="*/ 4510118 h 4876095"/>
              <a:gd name="connsiteX4749" fmla="*/ 529102 w 4421941"/>
              <a:gd name="connsiteY4749" fmla="*/ 4502215 h 4876095"/>
              <a:gd name="connsiteX4750" fmla="*/ 527608 w 4421941"/>
              <a:gd name="connsiteY4750" fmla="*/ 4456000 h 4876095"/>
              <a:gd name="connsiteX4751" fmla="*/ 522691 w 4421941"/>
              <a:gd name="connsiteY4751" fmla="*/ 4449370 h 4876095"/>
              <a:gd name="connsiteX4752" fmla="*/ 521841 w 4421941"/>
              <a:gd name="connsiteY4752" fmla="*/ 4408021 h 4876095"/>
              <a:gd name="connsiteX4753" fmla="*/ 521758 w 4421941"/>
              <a:gd name="connsiteY4753" fmla="*/ 4399414 h 4876095"/>
              <a:gd name="connsiteX4754" fmla="*/ 520327 w 4421941"/>
              <a:gd name="connsiteY4754" fmla="*/ 4401473 h 4876095"/>
              <a:gd name="connsiteX4755" fmla="*/ 519038 w 4421941"/>
              <a:gd name="connsiteY4755" fmla="*/ 4405706 h 4876095"/>
              <a:gd name="connsiteX4756" fmla="*/ 523413 w 4421941"/>
              <a:gd name="connsiteY4756" fmla="*/ 4369071 h 4876095"/>
              <a:gd name="connsiteX4757" fmla="*/ 523636 w 4421941"/>
              <a:gd name="connsiteY4757" fmla="*/ 4368876 h 4876095"/>
              <a:gd name="connsiteX4758" fmla="*/ 523674 w 4421941"/>
              <a:gd name="connsiteY4758" fmla="*/ 4367825 h 4876095"/>
              <a:gd name="connsiteX4759" fmla="*/ 523413 w 4421941"/>
              <a:gd name="connsiteY4759" fmla="*/ 4369071 h 4876095"/>
              <a:gd name="connsiteX4760" fmla="*/ 521382 w 4421941"/>
              <a:gd name="connsiteY4760" fmla="*/ 4369784 h 4876095"/>
              <a:gd name="connsiteX4761" fmla="*/ 522145 w 4421941"/>
              <a:gd name="connsiteY4761" fmla="*/ 4358647 h 4876095"/>
              <a:gd name="connsiteX4762" fmla="*/ 524035 w 4421941"/>
              <a:gd name="connsiteY4762" fmla="*/ 4351580 h 4876095"/>
              <a:gd name="connsiteX4763" fmla="*/ 523724 w 4421941"/>
              <a:gd name="connsiteY4763" fmla="*/ 4339337 h 4876095"/>
              <a:gd name="connsiteX4764" fmla="*/ 520899 w 4421941"/>
              <a:gd name="connsiteY4764" fmla="*/ 4333394 h 4876095"/>
              <a:gd name="connsiteX4765" fmla="*/ 517915 w 4421941"/>
              <a:gd name="connsiteY4765" fmla="*/ 4386141 h 4876095"/>
              <a:gd name="connsiteX4766" fmla="*/ 515828 w 4421941"/>
              <a:gd name="connsiteY4766" fmla="*/ 4521540 h 4876095"/>
              <a:gd name="connsiteX4767" fmla="*/ 518246 w 4421941"/>
              <a:gd name="connsiteY4767" fmla="*/ 4590675 h 4876095"/>
              <a:gd name="connsiteX4768" fmla="*/ 516311 w 4421941"/>
              <a:gd name="connsiteY4768" fmla="*/ 4595151 h 4876095"/>
              <a:gd name="connsiteX4769" fmla="*/ 512409 w 4421941"/>
              <a:gd name="connsiteY4769" fmla="*/ 4605895 h 4876095"/>
              <a:gd name="connsiteX4770" fmla="*/ 510177 w 4421941"/>
              <a:gd name="connsiteY4770" fmla="*/ 4584163 h 4876095"/>
              <a:gd name="connsiteX4771" fmla="*/ 509206 w 4421941"/>
              <a:gd name="connsiteY4771" fmla="*/ 4605238 h 4876095"/>
              <a:gd name="connsiteX4772" fmla="*/ 504253 w 4421941"/>
              <a:gd name="connsiteY4772" fmla="*/ 4603975 h 4876095"/>
              <a:gd name="connsiteX4773" fmla="*/ 506418 w 4421941"/>
              <a:gd name="connsiteY4773" fmla="*/ 4601305 h 4876095"/>
              <a:gd name="connsiteX4774" fmla="*/ 504253 w 4421941"/>
              <a:gd name="connsiteY4774" fmla="*/ 4603975 h 4876095"/>
              <a:gd name="connsiteX4775" fmla="*/ 502275 w 4421941"/>
              <a:gd name="connsiteY4775" fmla="*/ 4611025 h 4876095"/>
              <a:gd name="connsiteX4776" fmla="*/ 500766 w 4421941"/>
              <a:gd name="connsiteY4776" fmla="*/ 4590551 h 4876095"/>
              <a:gd name="connsiteX4777" fmla="*/ 501292 w 4421941"/>
              <a:gd name="connsiteY4777" fmla="*/ 4584175 h 4876095"/>
              <a:gd name="connsiteX4778" fmla="*/ 502258 w 4421941"/>
              <a:gd name="connsiteY4778" fmla="*/ 4581246 h 4876095"/>
              <a:gd name="connsiteX4779" fmla="*/ 500115 w 4421941"/>
              <a:gd name="connsiteY4779" fmla="*/ 4581729 h 4876095"/>
              <a:gd name="connsiteX4780" fmla="*/ 498096 w 4421941"/>
              <a:gd name="connsiteY4780" fmla="*/ 4554336 h 4876095"/>
              <a:gd name="connsiteX4781" fmla="*/ 499917 w 4421941"/>
              <a:gd name="connsiteY4781" fmla="*/ 4546319 h 4876095"/>
              <a:gd name="connsiteX4782" fmla="*/ 504841 w 4421941"/>
              <a:gd name="connsiteY4782" fmla="*/ 4528178 h 4876095"/>
              <a:gd name="connsiteX4783" fmla="*/ 508048 w 4421941"/>
              <a:gd name="connsiteY4783" fmla="*/ 4505579 h 4876095"/>
              <a:gd name="connsiteX4784" fmla="*/ 497471 w 4421941"/>
              <a:gd name="connsiteY4784" fmla="*/ 4543314 h 4876095"/>
              <a:gd name="connsiteX4785" fmla="*/ 497312 w 4421941"/>
              <a:gd name="connsiteY4785" fmla="*/ 4543720 h 4876095"/>
              <a:gd name="connsiteX4786" fmla="*/ 496761 w 4421941"/>
              <a:gd name="connsiteY4786" fmla="*/ 4536253 h 4876095"/>
              <a:gd name="connsiteX4787" fmla="*/ 492878 w 4421941"/>
              <a:gd name="connsiteY4787" fmla="*/ 4406297 h 4876095"/>
              <a:gd name="connsiteX4788" fmla="*/ 490351 w 4421941"/>
              <a:gd name="connsiteY4788" fmla="*/ 4422068 h 4876095"/>
              <a:gd name="connsiteX4789" fmla="*/ 487690 w 4421941"/>
              <a:gd name="connsiteY4789" fmla="*/ 4415197 h 4876095"/>
              <a:gd name="connsiteX4790" fmla="*/ 496188 w 4421941"/>
              <a:gd name="connsiteY4790" fmla="*/ 4376105 h 4876095"/>
              <a:gd name="connsiteX4791" fmla="*/ 486834 w 4421941"/>
              <a:gd name="connsiteY4791" fmla="*/ 4404804 h 4876095"/>
              <a:gd name="connsiteX4792" fmla="*/ 486720 w 4421941"/>
              <a:gd name="connsiteY4792" fmla="*/ 4402871 h 4876095"/>
              <a:gd name="connsiteX4793" fmla="*/ 482452 w 4421941"/>
              <a:gd name="connsiteY4793" fmla="*/ 4357764 h 4876095"/>
              <a:gd name="connsiteX4794" fmla="*/ 477269 w 4421941"/>
              <a:gd name="connsiteY4794" fmla="*/ 4422367 h 4876095"/>
              <a:gd name="connsiteX4795" fmla="*/ 469691 w 4421941"/>
              <a:gd name="connsiteY4795" fmla="*/ 4416522 h 4876095"/>
              <a:gd name="connsiteX4796" fmla="*/ 466866 w 4421941"/>
              <a:gd name="connsiteY4796" fmla="*/ 4423871 h 4876095"/>
              <a:gd name="connsiteX4797" fmla="*/ 465157 w 4421941"/>
              <a:gd name="connsiteY4797" fmla="*/ 4390493 h 4876095"/>
              <a:gd name="connsiteX4798" fmla="*/ 466106 w 4421941"/>
              <a:gd name="connsiteY4798" fmla="*/ 4356330 h 4876095"/>
              <a:gd name="connsiteX4799" fmla="*/ 465673 w 4421941"/>
              <a:gd name="connsiteY4799" fmla="*/ 4355954 h 4876095"/>
              <a:gd name="connsiteX4800" fmla="*/ 464852 w 4421941"/>
              <a:gd name="connsiteY4800" fmla="*/ 4359612 h 4876095"/>
              <a:gd name="connsiteX4801" fmla="*/ 463075 w 4421941"/>
              <a:gd name="connsiteY4801" fmla="*/ 4356772 h 4876095"/>
              <a:gd name="connsiteX4802" fmla="*/ 462260 w 4421941"/>
              <a:gd name="connsiteY4802" fmla="*/ 4352986 h 4876095"/>
              <a:gd name="connsiteX4803" fmla="*/ 460509 w 4421941"/>
              <a:gd name="connsiteY4803" fmla="*/ 4351465 h 4876095"/>
              <a:gd name="connsiteX4804" fmla="*/ 460029 w 4421941"/>
              <a:gd name="connsiteY4804" fmla="*/ 4344120 h 4876095"/>
              <a:gd name="connsiteX4805" fmla="*/ 459918 w 4421941"/>
              <a:gd name="connsiteY4805" fmla="*/ 4341680 h 4876095"/>
              <a:gd name="connsiteX4806" fmla="*/ 455885 w 4421941"/>
              <a:gd name="connsiteY4806" fmla="*/ 4317536 h 4876095"/>
              <a:gd name="connsiteX4807" fmla="*/ 454030 w 4421941"/>
              <a:gd name="connsiteY4807" fmla="*/ 4307277 h 4876095"/>
              <a:gd name="connsiteX4808" fmla="*/ 453418 w 4421941"/>
              <a:gd name="connsiteY4808" fmla="*/ 4310615 h 4876095"/>
              <a:gd name="connsiteX4809" fmla="*/ 451742 w 4421941"/>
              <a:gd name="connsiteY4809" fmla="*/ 4342583 h 4876095"/>
              <a:gd name="connsiteX4810" fmla="*/ 449949 w 4421941"/>
              <a:gd name="connsiteY4810" fmla="*/ 4385074 h 4876095"/>
              <a:gd name="connsiteX4811" fmla="*/ 442400 w 4421941"/>
              <a:gd name="connsiteY4811" fmla="*/ 4468099 h 4876095"/>
              <a:gd name="connsiteX4812" fmla="*/ 441857 w 4421941"/>
              <a:gd name="connsiteY4812" fmla="*/ 4387720 h 4876095"/>
              <a:gd name="connsiteX4813" fmla="*/ 439305 w 4421941"/>
              <a:gd name="connsiteY4813" fmla="*/ 4349377 h 4876095"/>
              <a:gd name="connsiteX4814" fmla="*/ 433083 w 4421941"/>
              <a:gd name="connsiteY4814" fmla="*/ 4340005 h 4876095"/>
              <a:gd name="connsiteX4815" fmla="*/ 435831 w 4421941"/>
              <a:gd name="connsiteY4815" fmla="*/ 4302183 h 4876095"/>
              <a:gd name="connsiteX4816" fmla="*/ 429824 w 4421941"/>
              <a:gd name="connsiteY4816" fmla="*/ 4301969 h 4876095"/>
              <a:gd name="connsiteX4817" fmla="*/ 426681 w 4421941"/>
              <a:gd name="connsiteY4817" fmla="*/ 4299995 h 4876095"/>
              <a:gd name="connsiteX4818" fmla="*/ 422886 w 4421941"/>
              <a:gd name="connsiteY4818" fmla="*/ 4315215 h 4876095"/>
              <a:gd name="connsiteX4819" fmla="*/ 419068 w 4421941"/>
              <a:gd name="connsiteY4819" fmla="*/ 4311888 h 4876095"/>
              <a:gd name="connsiteX4820" fmla="*/ 418569 w 4421941"/>
              <a:gd name="connsiteY4820" fmla="*/ 4309572 h 4876095"/>
              <a:gd name="connsiteX4821" fmla="*/ 414515 w 4421941"/>
              <a:gd name="connsiteY4821" fmla="*/ 4346258 h 4876095"/>
              <a:gd name="connsiteX4822" fmla="*/ 415119 w 4421941"/>
              <a:gd name="connsiteY4822" fmla="*/ 4359325 h 4876095"/>
              <a:gd name="connsiteX4823" fmla="*/ 445503 w 4421941"/>
              <a:gd name="connsiteY4823" fmla="*/ 4610275 h 4876095"/>
              <a:gd name="connsiteX4824" fmla="*/ 458962 w 4421941"/>
              <a:gd name="connsiteY4824" fmla="*/ 4836194 h 4876095"/>
              <a:gd name="connsiteX4825" fmla="*/ 460845 w 4421941"/>
              <a:gd name="connsiteY4825" fmla="*/ 4867789 h 4876095"/>
              <a:gd name="connsiteX4826" fmla="*/ 456705 w 4421941"/>
              <a:gd name="connsiteY4826" fmla="*/ 4871745 h 4876095"/>
              <a:gd name="connsiteX4827" fmla="*/ 448446 w 4421941"/>
              <a:gd name="connsiteY4827" fmla="*/ 4876095 h 4876095"/>
              <a:gd name="connsiteX4828" fmla="*/ 442565 w 4421941"/>
              <a:gd name="connsiteY4828" fmla="*/ 4815785 h 4876095"/>
              <a:gd name="connsiteX4829" fmla="*/ 428022 w 4421941"/>
              <a:gd name="connsiteY4829" fmla="*/ 4732814 h 4876095"/>
              <a:gd name="connsiteX4830" fmla="*/ 423554 w 4421941"/>
              <a:gd name="connsiteY4830" fmla="*/ 4686771 h 4876095"/>
              <a:gd name="connsiteX4831" fmla="*/ 423554 w 4421941"/>
              <a:gd name="connsiteY4831" fmla="*/ 4686771 h 4876095"/>
              <a:gd name="connsiteX4832" fmla="*/ 428022 w 4421941"/>
              <a:gd name="connsiteY4832" fmla="*/ 4732814 h 4876095"/>
              <a:gd name="connsiteX4833" fmla="*/ 431174 w 4421941"/>
              <a:gd name="connsiteY4833" fmla="*/ 4833189 h 4876095"/>
              <a:gd name="connsiteX4834" fmla="*/ 434089 w 4421941"/>
              <a:gd name="connsiteY4834" fmla="*/ 4869834 h 4876095"/>
              <a:gd name="connsiteX4835" fmla="*/ 425726 w 4421941"/>
              <a:gd name="connsiteY4835" fmla="*/ 4870684 h 4876095"/>
              <a:gd name="connsiteX4836" fmla="*/ 421284 w 4421941"/>
              <a:gd name="connsiteY4836" fmla="*/ 4865468 h 4876095"/>
              <a:gd name="connsiteX4837" fmla="*/ 392569 w 4421941"/>
              <a:gd name="connsiteY4837" fmla="*/ 4569903 h 4876095"/>
              <a:gd name="connsiteX4838" fmla="*/ 370604 w 4421941"/>
              <a:gd name="connsiteY4838" fmla="*/ 4394674 h 4876095"/>
              <a:gd name="connsiteX4839" fmla="*/ 369453 w 4421941"/>
              <a:gd name="connsiteY4839" fmla="*/ 4387746 h 4876095"/>
              <a:gd name="connsiteX4840" fmla="*/ 369709 w 4421941"/>
              <a:gd name="connsiteY4840" fmla="*/ 4397531 h 4876095"/>
              <a:gd name="connsiteX4841" fmla="*/ 365008 w 4421941"/>
              <a:gd name="connsiteY4841" fmla="*/ 4444268 h 4876095"/>
              <a:gd name="connsiteX4842" fmla="*/ 364662 w 4421941"/>
              <a:gd name="connsiteY4842" fmla="*/ 4467305 h 4876095"/>
              <a:gd name="connsiteX4843" fmla="*/ 364293 w 4421941"/>
              <a:gd name="connsiteY4843" fmla="*/ 4466886 h 4876095"/>
              <a:gd name="connsiteX4844" fmla="*/ 360035 w 4421941"/>
              <a:gd name="connsiteY4844" fmla="*/ 4478532 h 4876095"/>
              <a:gd name="connsiteX4845" fmla="*/ 358522 w 4421941"/>
              <a:gd name="connsiteY4845" fmla="*/ 4482912 h 4876095"/>
              <a:gd name="connsiteX4846" fmla="*/ 358308 w 4421941"/>
              <a:gd name="connsiteY4846" fmla="*/ 4475632 h 4876095"/>
              <a:gd name="connsiteX4847" fmla="*/ 358361 w 4421941"/>
              <a:gd name="connsiteY4847" fmla="*/ 4428125 h 4876095"/>
              <a:gd name="connsiteX4848" fmla="*/ 363886 w 4421941"/>
              <a:gd name="connsiteY4848" fmla="*/ 4410956 h 4876095"/>
              <a:gd name="connsiteX4849" fmla="*/ 369419 w 4421941"/>
              <a:gd name="connsiteY4849" fmla="*/ 4387546 h 4876095"/>
              <a:gd name="connsiteX4850" fmla="*/ 362368 w 4421941"/>
              <a:gd name="connsiteY4850" fmla="*/ 4345109 h 4876095"/>
              <a:gd name="connsiteX4851" fmla="*/ 358438 w 4421941"/>
              <a:gd name="connsiteY4851" fmla="*/ 4360266 h 4876095"/>
              <a:gd name="connsiteX4852" fmla="*/ 358441 w 4421941"/>
              <a:gd name="connsiteY4852" fmla="*/ 4357326 h 4876095"/>
              <a:gd name="connsiteX4853" fmla="*/ 357191 w 4421941"/>
              <a:gd name="connsiteY4853" fmla="*/ 4335021 h 4876095"/>
              <a:gd name="connsiteX4854" fmla="*/ 352439 w 4421941"/>
              <a:gd name="connsiteY4854" fmla="*/ 4321826 h 4876095"/>
              <a:gd name="connsiteX4855" fmla="*/ 350405 w 4421941"/>
              <a:gd name="connsiteY4855" fmla="*/ 4327118 h 4876095"/>
              <a:gd name="connsiteX4856" fmla="*/ 348061 w 4421941"/>
              <a:gd name="connsiteY4856" fmla="*/ 4328623 h 4876095"/>
              <a:gd name="connsiteX4857" fmla="*/ 351390 w 4421941"/>
              <a:gd name="connsiteY4857" fmla="*/ 4351683 h 4876095"/>
              <a:gd name="connsiteX4858" fmla="*/ 350829 w 4421941"/>
              <a:gd name="connsiteY4858" fmla="*/ 4382120 h 4876095"/>
              <a:gd name="connsiteX4859" fmla="*/ 340711 w 4421941"/>
              <a:gd name="connsiteY4859" fmla="*/ 4398713 h 4876095"/>
              <a:gd name="connsiteX4860" fmla="*/ 352638 w 4421941"/>
              <a:gd name="connsiteY4860" fmla="*/ 4518265 h 4876095"/>
              <a:gd name="connsiteX4861" fmla="*/ 338252 w 4421941"/>
              <a:gd name="connsiteY4861" fmla="*/ 4537936 h 4876095"/>
              <a:gd name="connsiteX4862" fmla="*/ 338468 w 4421941"/>
              <a:gd name="connsiteY4862" fmla="*/ 4545191 h 4876095"/>
              <a:gd name="connsiteX4863" fmla="*/ 340398 w 4421941"/>
              <a:gd name="connsiteY4863" fmla="*/ 4552414 h 4876095"/>
              <a:gd name="connsiteX4864" fmla="*/ 340198 w 4421941"/>
              <a:gd name="connsiteY4864" fmla="*/ 4561527 h 4876095"/>
              <a:gd name="connsiteX4865" fmla="*/ 338644 w 4421941"/>
              <a:gd name="connsiteY4865" fmla="*/ 4562593 h 4876095"/>
              <a:gd name="connsiteX4866" fmla="*/ 340077 w 4421941"/>
              <a:gd name="connsiteY4866" fmla="*/ 4566952 h 4876095"/>
              <a:gd name="connsiteX4867" fmla="*/ 340198 w 4421941"/>
              <a:gd name="connsiteY4867" fmla="*/ 4561527 h 4876095"/>
              <a:gd name="connsiteX4868" fmla="*/ 342425 w 4421941"/>
              <a:gd name="connsiteY4868" fmla="*/ 4559999 h 4876095"/>
              <a:gd name="connsiteX4869" fmla="*/ 335340 w 4421941"/>
              <a:gd name="connsiteY4869" fmla="*/ 4592460 h 4876095"/>
              <a:gd name="connsiteX4870" fmla="*/ 321110 w 4421941"/>
              <a:gd name="connsiteY4870" fmla="*/ 4468257 h 4876095"/>
              <a:gd name="connsiteX4871" fmla="*/ 304563 w 4421941"/>
              <a:gd name="connsiteY4871" fmla="*/ 4446537 h 4876095"/>
              <a:gd name="connsiteX4872" fmla="*/ 278685 w 4421941"/>
              <a:gd name="connsiteY4872" fmla="*/ 4333892 h 4876095"/>
              <a:gd name="connsiteX4873" fmla="*/ 277117 w 4421941"/>
              <a:gd name="connsiteY4873" fmla="*/ 4322177 h 4876095"/>
              <a:gd name="connsiteX4874" fmla="*/ 276439 w 4421941"/>
              <a:gd name="connsiteY4874" fmla="*/ 4316693 h 4876095"/>
              <a:gd name="connsiteX4875" fmla="*/ 271906 w 4421941"/>
              <a:gd name="connsiteY4875" fmla="*/ 4316646 h 4876095"/>
              <a:gd name="connsiteX4876" fmla="*/ 269323 w 4421941"/>
              <a:gd name="connsiteY4876" fmla="*/ 4347902 h 4876095"/>
              <a:gd name="connsiteX4877" fmla="*/ 264735 w 4421941"/>
              <a:gd name="connsiteY4877" fmla="*/ 4341436 h 4876095"/>
              <a:gd name="connsiteX4878" fmla="*/ 264058 w 4421941"/>
              <a:gd name="connsiteY4878" fmla="*/ 4329907 h 4876095"/>
              <a:gd name="connsiteX4879" fmla="*/ 255967 w 4421941"/>
              <a:gd name="connsiteY4879" fmla="*/ 4332555 h 4876095"/>
              <a:gd name="connsiteX4880" fmla="*/ 256845 w 4421941"/>
              <a:gd name="connsiteY4880" fmla="*/ 4327807 h 4876095"/>
              <a:gd name="connsiteX4881" fmla="*/ 257273 w 4421941"/>
              <a:gd name="connsiteY4881" fmla="*/ 4316853 h 4876095"/>
              <a:gd name="connsiteX4882" fmla="*/ 257381 w 4421941"/>
              <a:gd name="connsiteY4882" fmla="*/ 4316433 h 4876095"/>
              <a:gd name="connsiteX4883" fmla="*/ 270214 w 4421941"/>
              <a:gd name="connsiteY4883" fmla="*/ 4265586 h 4876095"/>
              <a:gd name="connsiteX4884" fmla="*/ 268036 w 4421941"/>
              <a:gd name="connsiteY4884" fmla="*/ 4247606 h 4876095"/>
              <a:gd name="connsiteX4885" fmla="*/ 267280 w 4421941"/>
              <a:gd name="connsiteY4885" fmla="*/ 4241571 h 4876095"/>
              <a:gd name="connsiteX4886" fmla="*/ 246564 w 4421941"/>
              <a:gd name="connsiteY4886" fmla="*/ 4325240 h 4876095"/>
              <a:gd name="connsiteX4887" fmla="*/ 246001 w 4421941"/>
              <a:gd name="connsiteY4887" fmla="*/ 4326953 h 4876095"/>
              <a:gd name="connsiteX4888" fmla="*/ 245235 w 4421941"/>
              <a:gd name="connsiteY4888" fmla="*/ 4317760 h 4876095"/>
              <a:gd name="connsiteX4889" fmla="*/ 244758 w 4421941"/>
              <a:gd name="connsiteY4889" fmla="*/ 4316491 h 4876095"/>
              <a:gd name="connsiteX4890" fmla="*/ 245566 w 4421941"/>
              <a:gd name="connsiteY4890" fmla="*/ 4313875 h 4876095"/>
              <a:gd name="connsiteX4891" fmla="*/ 264013 w 4421941"/>
              <a:gd name="connsiteY4891" fmla="*/ 4232425 h 4876095"/>
              <a:gd name="connsiteX4892" fmla="*/ 265395 w 4421941"/>
              <a:gd name="connsiteY4892" fmla="*/ 4226529 h 4876095"/>
              <a:gd name="connsiteX4893" fmla="*/ 262408 w 4421941"/>
              <a:gd name="connsiteY4893" fmla="*/ 4202694 h 4876095"/>
              <a:gd name="connsiteX4894" fmla="*/ 250558 w 4421941"/>
              <a:gd name="connsiteY4894" fmla="*/ 4249396 h 4876095"/>
              <a:gd name="connsiteX4895" fmla="*/ 235008 w 4421941"/>
              <a:gd name="connsiteY4895" fmla="*/ 4300253 h 4876095"/>
              <a:gd name="connsiteX4896" fmla="*/ 236594 w 4421941"/>
              <a:gd name="connsiteY4896" fmla="*/ 4313033 h 4876095"/>
              <a:gd name="connsiteX4897" fmla="*/ 238111 w 4421941"/>
              <a:gd name="connsiteY4897" fmla="*/ 4324072 h 4876095"/>
              <a:gd name="connsiteX4898" fmla="*/ 239031 w 4421941"/>
              <a:gd name="connsiteY4898" fmla="*/ 4334564 h 4876095"/>
              <a:gd name="connsiteX4899" fmla="*/ 240615 w 4421941"/>
              <a:gd name="connsiteY4899" fmla="*/ 4328547 h 4876095"/>
              <a:gd name="connsiteX4900" fmla="*/ 241584 w 4421941"/>
              <a:gd name="connsiteY4900" fmla="*/ 4325812 h 4876095"/>
              <a:gd name="connsiteX4901" fmla="*/ 241700 w 4421941"/>
              <a:gd name="connsiteY4901" fmla="*/ 4333635 h 4876095"/>
              <a:gd name="connsiteX4902" fmla="*/ 241884 w 4421941"/>
              <a:gd name="connsiteY4902" fmla="*/ 4339502 h 4876095"/>
              <a:gd name="connsiteX4903" fmla="*/ 240209 w 4421941"/>
              <a:gd name="connsiteY4903" fmla="*/ 4344604 h 4876095"/>
              <a:gd name="connsiteX4904" fmla="*/ 239954 w 4421941"/>
              <a:gd name="connsiteY4904" fmla="*/ 4345110 h 4876095"/>
              <a:gd name="connsiteX4905" fmla="*/ 243582 w 4421941"/>
              <a:gd name="connsiteY4905" fmla="*/ 4386505 h 4876095"/>
              <a:gd name="connsiteX4906" fmla="*/ 247394 w 4421941"/>
              <a:gd name="connsiteY4906" fmla="*/ 4426596 h 4876095"/>
              <a:gd name="connsiteX4907" fmla="*/ 269954 w 4421941"/>
              <a:gd name="connsiteY4907" fmla="*/ 4688663 h 4876095"/>
              <a:gd name="connsiteX4908" fmla="*/ 277955 w 4421941"/>
              <a:gd name="connsiteY4908" fmla="*/ 4782834 h 4876095"/>
              <a:gd name="connsiteX4909" fmla="*/ 270429 w 4421941"/>
              <a:gd name="connsiteY4909" fmla="*/ 4779468 h 4876095"/>
              <a:gd name="connsiteX4910" fmla="*/ 268278 w 4421941"/>
              <a:gd name="connsiteY4910" fmla="*/ 4778330 h 4876095"/>
              <a:gd name="connsiteX4911" fmla="*/ 250890 w 4421941"/>
              <a:gd name="connsiteY4911" fmla="*/ 4628499 h 4876095"/>
              <a:gd name="connsiteX4912" fmla="*/ 234792 w 4421941"/>
              <a:gd name="connsiteY4912" fmla="*/ 4486884 h 4876095"/>
              <a:gd name="connsiteX4913" fmla="*/ 203518 w 4421941"/>
              <a:gd name="connsiteY4913" fmla="*/ 4472458 h 4876095"/>
              <a:gd name="connsiteX4914" fmla="*/ 189838 w 4421941"/>
              <a:gd name="connsiteY4914" fmla="*/ 4407818 h 4876095"/>
              <a:gd name="connsiteX4915" fmla="*/ 170347 w 4421941"/>
              <a:gd name="connsiteY4915" fmla="*/ 4345090 h 4876095"/>
              <a:gd name="connsiteX4916" fmla="*/ 138266 w 4421941"/>
              <a:gd name="connsiteY4916" fmla="*/ 4134187 h 4876095"/>
              <a:gd name="connsiteX4917" fmla="*/ 138488 w 4421941"/>
              <a:gd name="connsiteY4917" fmla="*/ 4123732 h 4876095"/>
              <a:gd name="connsiteX4918" fmla="*/ 138375 w 4421941"/>
              <a:gd name="connsiteY4918" fmla="*/ 4116994 h 4876095"/>
              <a:gd name="connsiteX4919" fmla="*/ 129072 w 4421941"/>
              <a:gd name="connsiteY4919" fmla="*/ 4116738 h 4876095"/>
              <a:gd name="connsiteX4920" fmla="*/ 148902 w 4421941"/>
              <a:gd name="connsiteY4920" fmla="*/ 4211675 h 4876095"/>
              <a:gd name="connsiteX4921" fmla="*/ 157009 w 4421941"/>
              <a:gd name="connsiteY4921" fmla="*/ 4292829 h 4876095"/>
              <a:gd name="connsiteX4922" fmla="*/ 144543 w 4421941"/>
              <a:gd name="connsiteY4922" fmla="*/ 4316374 h 4876095"/>
              <a:gd name="connsiteX4923" fmla="*/ 151271 w 4421941"/>
              <a:gd name="connsiteY4923" fmla="*/ 4378668 h 4876095"/>
              <a:gd name="connsiteX4924" fmla="*/ 144135 w 4421941"/>
              <a:gd name="connsiteY4924" fmla="*/ 4424666 h 4876095"/>
              <a:gd name="connsiteX4925" fmla="*/ 134810 w 4421941"/>
              <a:gd name="connsiteY4925" fmla="*/ 4333741 h 4876095"/>
              <a:gd name="connsiteX4926" fmla="*/ 117918 w 4421941"/>
              <a:gd name="connsiteY4926" fmla="*/ 4299644 h 4876095"/>
              <a:gd name="connsiteX4927" fmla="*/ 118440 w 4421941"/>
              <a:gd name="connsiteY4927" fmla="*/ 4263676 h 4876095"/>
              <a:gd name="connsiteX4928" fmla="*/ 101936 w 4421941"/>
              <a:gd name="connsiteY4928" fmla="*/ 4230352 h 4876095"/>
              <a:gd name="connsiteX4929" fmla="*/ 85271 w 4421941"/>
              <a:gd name="connsiteY4929" fmla="*/ 4136310 h 4876095"/>
              <a:gd name="connsiteX4930" fmla="*/ 82187 w 4421941"/>
              <a:gd name="connsiteY4930" fmla="*/ 4119886 h 4876095"/>
              <a:gd name="connsiteX4931" fmla="*/ 80329 w 4421941"/>
              <a:gd name="connsiteY4931" fmla="*/ 4110058 h 4876095"/>
              <a:gd name="connsiteX4932" fmla="*/ 78007 w 4421941"/>
              <a:gd name="connsiteY4932" fmla="*/ 4109605 h 4876095"/>
              <a:gd name="connsiteX4933" fmla="*/ 68971 w 4421941"/>
              <a:gd name="connsiteY4933" fmla="*/ 4106586 h 4876095"/>
              <a:gd name="connsiteX4934" fmla="*/ 70512 w 4421941"/>
              <a:gd name="connsiteY4934" fmla="*/ 4124288 h 4876095"/>
              <a:gd name="connsiteX4935" fmla="*/ 94416 w 4421941"/>
              <a:gd name="connsiteY4935" fmla="*/ 4275576 h 4876095"/>
              <a:gd name="connsiteX4936" fmla="*/ 108464 w 4421941"/>
              <a:gd name="connsiteY4936" fmla="*/ 4448123 h 4876095"/>
              <a:gd name="connsiteX4937" fmla="*/ 107900 w 4421941"/>
              <a:gd name="connsiteY4937" fmla="*/ 4495694 h 4876095"/>
              <a:gd name="connsiteX4938" fmla="*/ 81996 w 4421941"/>
              <a:gd name="connsiteY4938" fmla="*/ 4287519 h 4876095"/>
              <a:gd name="connsiteX4939" fmla="*/ 61318 w 4421941"/>
              <a:gd name="connsiteY4939" fmla="*/ 4232135 h 4876095"/>
              <a:gd name="connsiteX4940" fmla="*/ 65516 w 4421941"/>
              <a:gd name="connsiteY4940" fmla="*/ 4349726 h 4876095"/>
              <a:gd name="connsiteX4941" fmla="*/ 100732 w 4421941"/>
              <a:gd name="connsiteY4941" fmla="*/ 4716990 h 4876095"/>
              <a:gd name="connsiteX4942" fmla="*/ 100841 w 4421941"/>
              <a:gd name="connsiteY4942" fmla="*/ 4718180 h 4876095"/>
              <a:gd name="connsiteX4943" fmla="*/ 100784 w 4421941"/>
              <a:gd name="connsiteY4943" fmla="*/ 4718092 h 4876095"/>
              <a:gd name="connsiteX4944" fmla="*/ 69289 w 4421941"/>
              <a:gd name="connsiteY4944" fmla="*/ 4594704 h 4876095"/>
              <a:gd name="connsiteX4945" fmla="*/ 40769 w 4421941"/>
              <a:gd name="connsiteY4945" fmla="*/ 4273035 h 4876095"/>
              <a:gd name="connsiteX4946" fmla="*/ 28305 w 4421941"/>
              <a:gd name="connsiteY4946" fmla="*/ 4093124 h 4876095"/>
              <a:gd name="connsiteX4947" fmla="*/ 32885 w 4421941"/>
              <a:gd name="connsiteY4947" fmla="*/ 4065522 h 4876095"/>
              <a:gd name="connsiteX4948" fmla="*/ 35705 w 4421941"/>
              <a:gd name="connsiteY4948" fmla="*/ 4054566 h 4876095"/>
              <a:gd name="connsiteX4949" fmla="*/ 21508 w 4421941"/>
              <a:gd name="connsiteY4949" fmla="*/ 4025554 h 4876095"/>
              <a:gd name="connsiteX4950" fmla="*/ 2837 w 4421941"/>
              <a:gd name="connsiteY4950" fmla="*/ 3956030 h 4876095"/>
              <a:gd name="connsiteX4951" fmla="*/ 24732 w 4421941"/>
              <a:gd name="connsiteY4951" fmla="*/ 3812001 h 4876095"/>
              <a:gd name="connsiteX4952" fmla="*/ 31514 w 4421941"/>
              <a:gd name="connsiteY4952" fmla="*/ 3787803 h 4876095"/>
              <a:gd name="connsiteX4953" fmla="*/ 29117 w 4421941"/>
              <a:gd name="connsiteY4953" fmla="*/ 3707165 h 4876095"/>
              <a:gd name="connsiteX4954" fmla="*/ 27930 w 4421941"/>
              <a:gd name="connsiteY4954" fmla="*/ 3598491 h 4876095"/>
              <a:gd name="connsiteX4955" fmla="*/ 94037 w 4421941"/>
              <a:gd name="connsiteY4955" fmla="*/ 3060903 h 4876095"/>
              <a:gd name="connsiteX4956" fmla="*/ 98234 w 4421941"/>
              <a:gd name="connsiteY4956" fmla="*/ 2869661 h 4876095"/>
              <a:gd name="connsiteX4957" fmla="*/ 108715 w 4421941"/>
              <a:gd name="connsiteY4957" fmla="*/ 2652184 h 4876095"/>
              <a:gd name="connsiteX4958" fmla="*/ 113489 w 4421941"/>
              <a:gd name="connsiteY4958" fmla="*/ 2545372 h 4876095"/>
              <a:gd name="connsiteX4959" fmla="*/ 123969 w 4421941"/>
              <a:gd name="connsiteY4959" fmla="*/ 2438528 h 4876095"/>
              <a:gd name="connsiteX4960" fmla="*/ 117293 w 4421941"/>
              <a:gd name="connsiteY4960" fmla="*/ 2376543 h 4876095"/>
              <a:gd name="connsiteX4961" fmla="*/ 116326 w 4421941"/>
              <a:gd name="connsiteY4961" fmla="*/ 2308817 h 4876095"/>
              <a:gd name="connsiteX4962" fmla="*/ 132547 w 4421941"/>
              <a:gd name="connsiteY4962" fmla="*/ 2060846 h 4876095"/>
              <a:gd name="connsiteX4963" fmla="*/ 154443 w 4421941"/>
              <a:gd name="connsiteY4963" fmla="*/ 1812840 h 4876095"/>
              <a:gd name="connsiteX4964" fmla="*/ 177340 w 4421941"/>
              <a:gd name="connsiteY4964" fmla="*/ 1721282 h 4876095"/>
              <a:gd name="connsiteX4965" fmla="*/ 173503 w 4421941"/>
              <a:gd name="connsiteY4965" fmla="*/ 1680259 h 4876095"/>
              <a:gd name="connsiteX4966" fmla="*/ 169697 w 4421941"/>
              <a:gd name="connsiteY4966" fmla="*/ 1644980 h 4876095"/>
              <a:gd name="connsiteX4967" fmla="*/ 187820 w 4421941"/>
              <a:gd name="connsiteY4967" fmla="*/ 1638303 h 4876095"/>
              <a:gd name="connsiteX4968" fmla="*/ 192171 w 4421941"/>
              <a:gd name="connsiteY4968" fmla="*/ 1637962 h 4876095"/>
              <a:gd name="connsiteX4969" fmla="*/ 192761 w 4421941"/>
              <a:gd name="connsiteY4969" fmla="*/ 1631736 h 4876095"/>
              <a:gd name="connsiteX4970" fmla="*/ 193796 w 4421941"/>
              <a:gd name="connsiteY4970" fmla="*/ 1615292 h 4876095"/>
              <a:gd name="connsiteX4971" fmla="*/ 184951 w 4421941"/>
              <a:gd name="connsiteY4971" fmla="*/ 1599183 h 4876095"/>
              <a:gd name="connsiteX4972" fmla="*/ 177341 w 4421941"/>
              <a:gd name="connsiteY4972" fmla="*/ 1583928 h 4876095"/>
              <a:gd name="connsiteX4973" fmla="*/ 169698 w 4421941"/>
              <a:gd name="connsiteY4973" fmla="*/ 1568674 h 4876095"/>
              <a:gd name="connsiteX4974" fmla="*/ 173503 w 4421941"/>
              <a:gd name="connsiteY4974" fmla="*/ 1516203 h 4876095"/>
              <a:gd name="connsiteX4975" fmla="*/ 180421 w 4421941"/>
              <a:gd name="connsiteY4975" fmla="*/ 1490347 h 4876095"/>
              <a:gd name="connsiteX4976" fmla="*/ 184077 w 4421941"/>
              <a:gd name="connsiteY4976" fmla="*/ 1486491 h 4876095"/>
              <a:gd name="connsiteX4977" fmla="*/ 183988 w 4421941"/>
              <a:gd name="connsiteY4977" fmla="*/ 1484860 h 4876095"/>
              <a:gd name="connsiteX4978" fmla="*/ 188606 w 4421941"/>
              <a:gd name="connsiteY4978" fmla="*/ 1432067 h 4876095"/>
              <a:gd name="connsiteX4979" fmla="*/ 191497 w 4421941"/>
              <a:gd name="connsiteY4979" fmla="*/ 1394107 h 4876095"/>
              <a:gd name="connsiteX4980" fmla="*/ 189724 w 4421941"/>
              <a:gd name="connsiteY4980" fmla="*/ 1332118 h 4876095"/>
              <a:gd name="connsiteX4981" fmla="*/ 192563 w 4421941"/>
              <a:gd name="connsiteY4981" fmla="*/ 1232950 h 4876095"/>
              <a:gd name="connsiteX4982" fmla="*/ 212219 w 4421941"/>
              <a:gd name="connsiteY4982" fmla="*/ 1143051 h 4876095"/>
              <a:gd name="connsiteX4983" fmla="*/ 218433 w 4421941"/>
              <a:gd name="connsiteY4983" fmla="*/ 1080271 h 4876095"/>
              <a:gd name="connsiteX4984" fmla="*/ 227498 w 4421941"/>
              <a:gd name="connsiteY4984" fmla="*/ 1017311 h 4876095"/>
              <a:gd name="connsiteX4985" fmla="*/ 223171 w 4421941"/>
              <a:gd name="connsiteY4985" fmla="*/ 1019293 h 4876095"/>
              <a:gd name="connsiteX4986" fmla="*/ 215561 w 4421941"/>
              <a:gd name="connsiteY4986" fmla="*/ 1011649 h 4876095"/>
              <a:gd name="connsiteX4987" fmla="*/ 230457 w 4421941"/>
              <a:gd name="connsiteY4987" fmla="*/ 996753 h 4876095"/>
              <a:gd name="connsiteX4988" fmla="*/ 238043 w 4421941"/>
              <a:gd name="connsiteY4988" fmla="*/ 944065 h 4876095"/>
              <a:gd name="connsiteX4989" fmla="*/ 241553 w 4421941"/>
              <a:gd name="connsiteY4989" fmla="*/ 905004 h 4876095"/>
              <a:gd name="connsiteX4990" fmla="*/ 230815 w 4421941"/>
              <a:gd name="connsiteY4990" fmla="*/ 897193 h 4876095"/>
              <a:gd name="connsiteX4991" fmla="*/ 246069 w 4421941"/>
              <a:gd name="connsiteY4991" fmla="*/ 820888 h 4876095"/>
              <a:gd name="connsiteX4992" fmla="*/ 248372 w 4421941"/>
              <a:gd name="connsiteY4992" fmla="*/ 829144 h 4876095"/>
              <a:gd name="connsiteX4993" fmla="*/ 250608 w 4421941"/>
              <a:gd name="connsiteY4993" fmla="*/ 804264 h 4876095"/>
              <a:gd name="connsiteX4994" fmla="*/ 250877 w 4421941"/>
              <a:gd name="connsiteY4994" fmla="*/ 802375 h 4876095"/>
              <a:gd name="connsiteX4995" fmla="*/ 250373 w 4421941"/>
              <a:gd name="connsiteY4995" fmla="*/ 802071 h 4876095"/>
              <a:gd name="connsiteX4996" fmla="*/ 246069 w 4421941"/>
              <a:gd name="connsiteY4996" fmla="*/ 759840 h 4876095"/>
              <a:gd name="connsiteX4997" fmla="*/ 248251 w 4421941"/>
              <a:gd name="connsiteY4997" fmla="*/ 761264 h 4876095"/>
              <a:gd name="connsiteX4998" fmla="*/ 251466 w 4421941"/>
              <a:gd name="connsiteY4998" fmla="*/ 748206 h 4876095"/>
              <a:gd name="connsiteX4999" fmla="*/ 249886 w 4421941"/>
              <a:gd name="connsiteY4999" fmla="*/ 762333 h 4876095"/>
              <a:gd name="connsiteX5000" fmla="*/ 256011 w 4421941"/>
              <a:gd name="connsiteY5000" fmla="*/ 766331 h 4876095"/>
              <a:gd name="connsiteX5001" fmla="*/ 263061 w 4421941"/>
              <a:gd name="connsiteY5001" fmla="*/ 716852 h 4876095"/>
              <a:gd name="connsiteX5002" fmla="*/ 322016 w 4421941"/>
              <a:gd name="connsiteY5002" fmla="*/ 454901 h 4876095"/>
              <a:gd name="connsiteX5003" fmla="*/ 339260 w 4421941"/>
              <a:gd name="connsiteY5003" fmla="*/ 403262 h 4876095"/>
              <a:gd name="connsiteX5004" fmla="*/ 340746 w 4421941"/>
              <a:gd name="connsiteY5004" fmla="*/ 388740 h 4876095"/>
              <a:gd name="connsiteX5005" fmla="*/ 341454 w 4421941"/>
              <a:gd name="connsiteY5005" fmla="*/ 388519 h 4876095"/>
              <a:gd name="connsiteX5006" fmla="*/ 341008 w 4421941"/>
              <a:gd name="connsiteY5006" fmla="*/ 386185 h 4876095"/>
              <a:gd name="connsiteX5007" fmla="*/ 340746 w 4421941"/>
              <a:gd name="connsiteY5007" fmla="*/ 388740 h 4876095"/>
              <a:gd name="connsiteX5008" fmla="*/ 338060 w 4421941"/>
              <a:gd name="connsiteY5008" fmla="*/ 389582 h 4876095"/>
              <a:gd name="connsiteX5009" fmla="*/ 345391 w 4421941"/>
              <a:gd name="connsiteY5009" fmla="*/ 341891 h 4876095"/>
              <a:gd name="connsiteX5010" fmla="*/ 340242 w 4421941"/>
              <a:gd name="connsiteY5010" fmla="*/ 351621 h 4876095"/>
              <a:gd name="connsiteX5011" fmla="*/ 330811 w 4421941"/>
              <a:gd name="connsiteY5011" fmla="*/ 354885 h 4876095"/>
              <a:gd name="connsiteX5012" fmla="*/ 318594 w 4421941"/>
              <a:gd name="connsiteY5012" fmla="*/ 392377 h 4876095"/>
              <a:gd name="connsiteX5013" fmla="*/ 300122 w 4421941"/>
              <a:gd name="connsiteY5013" fmla="*/ 453382 h 4876095"/>
              <a:gd name="connsiteX5014" fmla="*/ 284631 w 4421941"/>
              <a:gd name="connsiteY5014" fmla="*/ 506443 h 4876095"/>
              <a:gd name="connsiteX5015" fmla="*/ 287187 w 4421941"/>
              <a:gd name="connsiteY5015" fmla="*/ 492871 h 4876095"/>
              <a:gd name="connsiteX5016" fmla="*/ 307472 w 4421941"/>
              <a:gd name="connsiteY5016" fmla="*/ 424250 h 4876095"/>
              <a:gd name="connsiteX5017" fmla="*/ 346210 w 4421941"/>
              <a:gd name="connsiteY5017" fmla="*/ 281519 h 4876095"/>
              <a:gd name="connsiteX5018" fmla="*/ 369779 w 4421941"/>
              <a:gd name="connsiteY5018" fmla="*/ 206585 h 4876095"/>
              <a:gd name="connsiteX5019" fmla="*/ 393107 w 4421941"/>
              <a:gd name="connsiteY5019" fmla="*/ 137624 h 4876095"/>
              <a:gd name="connsiteX5020" fmla="*/ 369257 w 4421941"/>
              <a:gd name="connsiteY5020" fmla="*/ 219529 h 4876095"/>
              <a:gd name="connsiteX5021" fmla="*/ 362189 w 4421941"/>
              <a:gd name="connsiteY5021" fmla="*/ 247293 h 4876095"/>
              <a:gd name="connsiteX5022" fmla="*/ 375209 w 4421941"/>
              <a:gd name="connsiteY5022" fmla="*/ 224699 h 4876095"/>
              <a:gd name="connsiteX5023" fmla="*/ 434008 w 4421941"/>
              <a:gd name="connsiteY5023" fmla="*/ 43040 h 4876095"/>
              <a:gd name="connsiteX5024" fmla="*/ 385188 w 4421941"/>
              <a:gd name="connsiteY5024" fmla="*/ 213206 h 4876095"/>
              <a:gd name="connsiteX5025" fmla="*/ 384112 w 4421941"/>
              <a:gd name="connsiteY5025" fmla="*/ 226473 h 4876095"/>
              <a:gd name="connsiteX5026" fmla="*/ 387068 w 4421941"/>
              <a:gd name="connsiteY5026" fmla="*/ 214839 h 4876095"/>
              <a:gd name="connsiteX5027" fmla="*/ 417669 w 4421941"/>
              <a:gd name="connsiteY5027" fmla="*/ 121676 h 4876095"/>
              <a:gd name="connsiteX5028" fmla="*/ 438654 w 4421941"/>
              <a:gd name="connsiteY5028" fmla="*/ 62394 h 4876095"/>
              <a:gd name="connsiteX5029" fmla="*/ 438217 w 4421941"/>
              <a:gd name="connsiteY5029" fmla="*/ 71401 h 4876095"/>
              <a:gd name="connsiteX5030" fmla="*/ 438239 w 4421941"/>
              <a:gd name="connsiteY5030" fmla="*/ 71798 h 4876095"/>
              <a:gd name="connsiteX5031" fmla="*/ 437497 w 4421941"/>
              <a:gd name="connsiteY5031" fmla="*/ 74470 h 4876095"/>
              <a:gd name="connsiteX5032" fmla="*/ 424437 w 4421941"/>
              <a:gd name="connsiteY5032" fmla="*/ 116728 h 4876095"/>
              <a:gd name="connsiteX5033" fmla="*/ 438299 w 4421941"/>
              <a:gd name="connsiteY5033" fmla="*/ 89369 h 4876095"/>
              <a:gd name="connsiteX5034" fmla="*/ 439172 w 4421941"/>
              <a:gd name="connsiteY5034" fmla="*/ 86329 h 4876095"/>
              <a:gd name="connsiteX5035" fmla="*/ 442389 w 4421941"/>
              <a:gd name="connsiteY5035" fmla="*/ 89710 h 4876095"/>
              <a:gd name="connsiteX5036" fmla="*/ 444434 w 4421941"/>
              <a:gd name="connsiteY5036" fmla="*/ 79287 h 4876095"/>
              <a:gd name="connsiteX5037" fmla="*/ 445305 w 4421941"/>
              <a:gd name="connsiteY5037" fmla="*/ 66531 h 4876095"/>
              <a:gd name="connsiteX5038" fmla="*/ 448315 w 4421941"/>
              <a:gd name="connsiteY5038" fmla="*/ 58211 h 4876095"/>
              <a:gd name="connsiteX5039" fmla="*/ 444263 w 4421941"/>
              <a:gd name="connsiteY5039" fmla="*/ 86300 h 4876095"/>
              <a:gd name="connsiteX5040" fmla="*/ 393798 w 4421941"/>
              <a:gd name="connsiteY5040" fmla="*/ 246334 h 4876095"/>
              <a:gd name="connsiteX5041" fmla="*/ 379427 w 4421941"/>
              <a:gd name="connsiteY5041" fmla="*/ 310359 h 4876095"/>
              <a:gd name="connsiteX5042" fmla="*/ 382903 w 4421941"/>
              <a:gd name="connsiteY5042" fmla="*/ 301923 h 4876095"/>
              <a:gd name="connsiteX5043" fmla="*/ 424940 w 4421941"/>
              <a:gd name="connsiteY5043" fmla="*/ 171219 h 4876095"/>
              <a:gd name="connsiteX5044" fmla="*/ 440341 w 4421941"/>
              <a:gd name="connsiteY5044" fmla="*/ 121833 h 4876095"/>
              <a:gd name="connsiteX5045" fmla="*/ 435239 w 4421941"/>
              <a:gd name="connsiteY5045" fmla="*/ 151762 h 4876095"/>
              <a:gd name="connsiteX5046" fmla="*/ 392419 w 4421941"/>
              <a:gd name="connsiteY5046" fmla="*/ 299192 h 4876095"/>
              <a:gd name="connsiteX5047" fmla="*/ 378577 w 4421941"/>
              <a:gd name="connsiteY5047" fmla="*/ 358178 h 4876095"/>
              <a:gd name="connsiteX5048" fmla="*/ 390189 w 4421941"/>
              <a:gd name="connsiteY5048" fmla="*/ 316954 h 4876095"/>
              <a:gd name="connsiteX5049" fmla="*/ 405355 w 4421941"/>
              <a:gd name="connsiteY5049" fmla="*/ 276066 h 4876095"/>
              <a:gd name="connsiteX5050" fmla="*/ 385606 w 4421941"/>
              <a:gd name="connsiteY5050" fmla="*/ 350081 h 4876095"/>
              <a:gd name="connsiteX5051" fmla="*/ 384503 w 4421941"/>
              <a:gd name="connsiteY5051" fmla="*/ 374775 h 4876095"/>
              <a:gd name="connsiteX5052" fmla="*/ 364954 w 4421941"/>
              <a:gd name="connsiteY5052" fmla="*/ 459955 h 4876095"/>
              <a:gd name="connsiteX5053" fmla="*/ 363877 w 4421941"/>
              <a:gd name="connsiteY5053" fmla="*/ 473222 h 4876095"/>
              <a:gd name="connsiteX5054" fmla="*/ 371984 w 4421941"/>
              <a:gd name="connsiteY5054" fmla="*/ 451859 h 4876095"/>
              <a:gd name="connsiteX5055" fmla="*/ 424818 w 4421941"/>
              <a:gd name="connsiteY5055" fmla="*/ 273268 h 4876095"/>
              <a:gd name="connsiteX5056" fmla="*/ 386072 w 4421941"/>
              <a:gd name="connsiteY5056" fmla="*/ 424237 h 4876095"/>
              <a:gd name="connsiteX5057" fmla="*/ 389275 w 4421941"/>
              <a:gd name="connsiteY5057" fmla="*/ 443967 h 4876095"/>
              <a:gd name="connsiteX5058" fmla="*/ 440524 w 4421941"/>
              <a:gd name="connsiteY5058" fmla="*/ 267207 h 4876095"/>
              <a:gd name="connsiteX5059" fmla="*/ 451864 w 4421941"/>
              <a:gd name="connsiteY5059" fmla="*/ 254148 h 4876095"/>
              <a:gd name="connsiteX5060" fmla="*/ 422818 w 4421941"/>
              <a:gd name="connsiteY5060" fmla="*/ 373686 h 4876095"/>
              <a:gd name="connsiteX5061" fmla="*/ 421195 w 4421941"/>
              <a:gd name="connsiteY5061" fmla="*/ 395180 h 4876095"/>
              <a:gd name="connsiteX5062" fmla="*/ 449781 w 4421941"/>
              <a:gd name="connsiteY5062" fmla="*/ 296028 h 4876095"/>
              <a:gd name="connsiteX5063" fmla="*/ 460844 w 4421941"/>
              <a:gd name="connsiteY5063" fmla="*/ 255933 h 4876095"/>
              <a:gd name="connsiteX5064" fmla="*/ 462729 w 4421941"/>
              <a:gd name="connsiteY5064" fmla="*/ 274850 h 4876095"/>
              <a:gd name="connsiteX5065" fmla="*/ 470682 w 4421941"/>
              <a:gd name="connsiteY5065" fmla="*/ 247466 h 4876095"/>
              <a:gd name="connsiteX5066" fmla="*/ 471356 w 4421941"/>
              <a:gd name="connsiteY5066" fmla="*/ 220134 h 4876095"/>
              <a:gd name="connsiteX5067" fmla="*/ 476781 w 4421941"/>
              <a:gd name="connsiteY5067" fmla="*/ 202029 h 4876095"/>
              <a:gd name="connsiteX5068" fmla="*/ 477425 w 4421941"/>
              <a:gd name="connsiteY5068" fmla="*/ 199843 h 4876095"/>
              <a:gd name="connsiteX5069" fmla="*/ 477814 w 4421941"/>
              <a:gd name="connsiteY5069" fmla="*/ 210796 h 4876095"/>
              <a:gd name="connsiteX5070" fmla="*/ 477783 w 4421941"/>
              <a:gd name="connsiteY5070" fmla="*/ 254072 h 4876095"/>
              <a:gd name="connsiteX5071" fmla="*/ 473366 w 4421941"/>
              <a:gd name="connsiteY5071" fmla="*/ 355509 h 4876095"/>
              <a:gd name="connsiteX5072" fmla="*/ 480160 w 4421941"/>
              <a:gd name="connsiteY5072" fmla="*/ 324711 h 4876095"/>
              <a:gd name="connsiteX5073" fmla="*/ 484031 w 4421941"/>
              <a:gd name="connsiteY5073" fmla="*/ 277445 h 4876095"/>
              <a:gd name="connsiteX5074" fmla="*/ 490939 w 4421941"/>
              <a:gd name="connsiteY5074" fmla="*/ 261137 h 4876095"/>
              <a:gd name="connsiteX5075" fmla="*/ 488819 w 4421941"/>
              <a:gd name="connsiteY5075" fmla="*/ 242775 h 4876095"/>
              <a:gd name="connsiteX5076" fmla="*/ 495886 w 4421941"/>
              <a:gd name="connsiteY5076" fmla="*/ 226090 h 4876095"/>
              <a:gd name="connsiteX5077" fmla="*/ 496086 w 4421941"/>
              <a:gd name="connsiteY5077" fmla="*/ 180111 h 4876095"/>
              <a:gd name="connsiteX5078" fmla="*/ 502175 w 4421941"/>
              <a:gd name="connsiteY5078" fmla="*/ 203862 h 4876095"/>
              <a:gd name="connsiteX5079" fmla="*/ 501863 w 4421941"/>
              <a:gd name="connsiteY5079" fmla="*/ 235351 h 4876095"/>
              <a:gd name="connsiteX5080" fmla="*/ 509582 w 4421941"/>
              <a:gd name="connsiteY5080" fmla="*/ 247873 h 4876095"/>
              <a:gd name="connsiteX5081" fmla="*/ 509517 w 4421941"/>
              <a:gd name="connsiteY5081" fmla="*/ 288921 h 4876095"/>
              <a:gd name="connsiteX5082" fmla="*/ 503947 w 4421941"/>
              <a:gd name="connsiteY5082" fmla="*/ 337306 h 4876095"/>
              <a:gd name="connsiteX5083" fmla="*/ 503952 w 4421941"/>
              <a:gd name="connsiteY5083" fmla="*/ 336239 h 4876095"/>
              <a:gd name="connsiteX5084" fmla="*/ 504000 w 4421941"/>
              <a:gd name="connsiteY5084" fmla="*/ 333682 h 4876095"/>
              <a:gd name="connsiteX5085" fmla="*/ 503959 w 4421941"/>
              <a:gd name="connsiteY5085" fmla="*/ 334248 h 4876095"/>
              <a:gd name="connsiteX5086" fmla="*/ 503952 w 4421941"/>
              <a:gd name="connsiteY5086" fmla="*/ 336239 h 4876095"/>
              <a:gd name="connsiteX5087" fmla="*/ 503928 w 4421941"/>
              <a:gd name="connsiteY5087" fmla="*/ 337475 h 4876095"/>
              <a:gd name="connsiteX5088" fmla="*/ 503947 w 4421941"/>
              <a:gd name="connsiteY5088" fmla="*/ 337306 h 4876095"/>
              <a:gd name="connsiteX5089" fmla="*/ 503921 w 4421941"/>
              <a:gd name="connsiteY5089" fmla="*/ 343638 h 4876095"/>
              <a:gd name="connsiteX5090" fmla="*/ 504439 w 4421941"/>
              <a:gd name="connsiteY5090" fmla="*/ 353495 h 4876095"/>
              <a:gd name="connsiteX5091" fmla="*/ 505355 w 4421941"/>
              <a:gd name="connsiteY5091" fmla="*/ 348777 h 4876095"/>
              <a:gd name="connsiteX5092" fmla="*/ 509488 w 4421941"/>
              <a:gd name="connsiteY5092" fmla="*/ 351647 h 4876095"/>
              <a:gd name="connsiteX5093" fmla="*/ 509577 w 4421941"/>
              <a:gd name="connsiteY5093" fmla="*/ 345047 h 4876095"/>
              <a:gd name="connsiteX5094" fmla="*/ 507943 w 4421941"/>
              <a:gd name="connsiteY5094" fmla="*/ 327993 h 4876095"/>
              <a:gd name="connsiteX5095" fmla="*/ 513863 w 4421941"/>
              <a:gd name="connsiteY5095" fmla="*/ 221777 h 4876095"/>
              <a:gd name="connsiteX5096" fmla="*/ 520818 w 4421941"/>
              <a:gd name="connsiteY5096" fmla="*/ 190600 h 4876095"/>
              <a:gd name="connsiteX5097" fmla="*/ 524641 w 4421941"/>
              <a:gd name="connsiteY5097" fmla="*/ 158205 h 4876095"/>
              <a:gd name="connsiteX5098" fmla="*/ 540232 w 4421941"/>
              <a:gd name="connsiteY5098" fmla="*/ 152147 h 4876095"/>
              <a:gd name="connsiteX5099" fmla="*/ 541363 w 4421941"/>
              <a:gd name="connsiteY5099" fmla="*/ 80601 h 4876095"/>
              <a:gd name="connsiteX5100" fmla="*/ 541866 w 4421941"/>
              <a:gd name="connsiteY5100" fmla="*/ 53074 h 4876095"/>
              <a:gd name="connsiteX5101" fmla="*/ 543669 w 4421941"/>
              <a:gd name="connsiteY5101" fmla="*/ 50298 h 4876095"/>
              <a:gd name="connsiteX5102" fmla="*/ 548106 w 4421941"/>
              <a:gd name="connsiteY5102" fmla="*/ 41869 h 4876095"/>
              <a:gd name="connsiteX5103" fmla="*/ 548228 w 4421941"/>
              <a:gd name="connsiteY5103" fmla="*/ 50711 h 4876095"/>
              <a:gd name="connsiteX5104" fmla="*/ 549910 w 4421941"/>
              <a:gd name="connsiteY5104" fmla="*/ 183412 h 4876095"/>
              <a:gd name="connsiteX5105" fmla="*/ 550328 w 4421941"/>
              <a:gd name="connsiteY5105" fmla="*/ 235309 h 4876095"/>
              <a:gd name="connsiteX5106" fmla="*/ 553021 w 4421941"/>
              <a:gd name="connsiteY5106" fmla="*/ 274460 h 4876095"/>
              <a:gd name="connsiteX5107" fmla="*/ 555760 w 4421941"/>
              <a:gd name="connsiteY5107" fmla="*/ 298742 h 4876095"/>
              <a:gd name="connsiteX5108" fmla="*/ 568411 w 4421941"/>
              <a:gd name="connsiteY5108" fmla="*/ 314380 h 4876095"/>
              <a:gd name="connsiteX5109" fmla="*/ 571013 w 4421941"/>
              <a:gd name="connsiteY5109" fmla="*/ 231986 h 4876095"/>
              <a:gd name="connsiteX5110" fmla="*/ 578738 w 4421941"/>
              <a:gd name="connsiteY5110" fmla="*/ 175618 h 4876095"/>
              <a:gd name="connsiteX5111" fmla="*/ 586264 w 4421941"/>
              <a:gd name="connsiteY5111" fmla="*/ 165230 h 4876095"/>
              <a:gd name="connsiteX5112" fmla="*/ 587315 w 4421941"/>
              <a:gd name="connsiteY5112" fmla="*/ 102485 h 4876095"/>
              <a:gd name="connsiteX5113" fmla="*/ 592682 w 4421941"/>
              <a:gd name="connsiteY5113" fmla="*/ 119332 h 4876095"/>
              <a:gd name="connsiteX5114" fmla="*/ 591398 w 4421941"/>
              <a:gd name="connsiteY5114" fmla="*/ 118431 h 4876095"/>
              <a:gd name="connsiteX5115" fmla="*/ 591099 w 4421941"/>
              <a:gd name="connsiteY5115" fmla="*/ 115688 h 4876095"/>
              <a:gd name="connsiteX5116" fmla="*/ 590574 w 4421941"/>
              <a:gd name="connsiteY5116" fmla="*/ 117851 h 4876095"/>
              <a:gd name="connsiteX5117" fmla="*/ 591398 w 4421941"/>
              <a:gd name="connsiteY5117" fmla="*/ 118431 h 4876095"/>
              <a:gd name="connsiteX5118" fmla="*/ 591951 w 4421941"/>
              <a:gd name="connsiteY5118" fmla="*/ 123471 h 4876095"/>
              <a:gd name="connsiteX5119" fmla="*/ 591377 w 4421941"/>
              <a:gd name="connsiteY5119" fmla="*/ 126719 h 4876095"/>
              <a:gd name="connsiteX5120" fmla="*/ 591638 w 4421941"/>
              <a:gd name="connsiteY5120" fmla="*/ 130409 h 4876095"/>
              <a:gd name="connsiteX5121" fmla="*/ 600160 w 4421941"/>
              <a:gd name="connsiteY5121" fmla="*/ 141037 h 4876095"/>
              <a:gd name="connsiteX5122" fmla="*/ 600072 w 4421941"/>
              <a:gd name="connsiteY5122" fmla="*/ 201506 h 4876095"/>
              <a:gd name="connsiteX5123" fmla="*/ 606208 w 4421941"/>
              <a:gd name="connsiteY5123" fmla="*/ 210389 h 4876095"/>
              <a:gd name="connsiteX5124" fmla="*/ 605076 w 4421941"/>
              <a:gd name="connsiteY5124" fmla="*/ 281934 h 4876095"/>
              <a:gd name="connsiteX5125" fmla="*/ 600010 w 4421941"/>
              <a:gd name="connsiteY5125" fmla="*/ 354160 h 4876095"/>
              <a:gd name="connsiteX5126" fmla="*/ 603438 w 4421941"/>
              <a:gd name="connsiteY5126" fmla="*/ 362053 h 4876095"/>
              <a:gd name="connsiteX5127" fmla="*/ 609664 w 4421941"/>
              <a:gd name="connsiteY5127" fmla="*/ 293243 h 4876095"/>
              <a:gd name="connsiteX5128" fmla="*/ 618358 w 4421941"/>
              <a:gd name="connsiteY5128" fmla="*/ 116363 h 4876095"/>
              <a:gd name="connsiteX5129" fmla="*/ 618244 w 4421941"/>
              <a:gd name="connsiteY5129" fmla="*/ 25895 h 4876095"/>
              <a:gd name="connsiteX5130" fmla="*/ 620971 w 4421941"/>
              <a:gd name="connsiteY5130" fmla="*/ 20130 h 4876095"/>
              <a:gd name="connsiteX5131" fmla="*/ 626544 w 4421941"/>
              <a:gd name="connsiteY5131" fmla="*/ 6258 h 4876095"/>
              <a:gd name="connsiteX5132" fmla="*/ 628504 w 4421941"/>
              <a:gd name="connsiteY5132" fmla="*/ 34761 h 4876095"/>
              <a:gd name="connsiteX5133" fmla="*/ 630702 w 4421941"/>
              <a:gd name="connsiteY5133" fmla="*/ 7260 h 4876095"/>
              <a:gd name="connsiteX5134" fmla="*/ 637119 w 4421941"/>
              <a:gd name="connsiteY5134" fmla="*/ 9127 h 4876095"/>
              <a:gd name="connsiteX5135" fmla="*/ 634173 w 4421941"/>
              <a:gd name="connsiteY5135" fmla="*/ 12521 h 4876095"/>
              <a:gd name="connsiteX5136" fmla="*/ 637119 w 4421941"/>
              <a:gd name="connsiteY5136" fmla="*/ 9127 h 4876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</a:cxnLst>
            <a:rect l="l" t="t" r="r" b="b"/>
            <a:pathLst>
              <a:path w="4421941" h="4876095">
                <a:moveTo>
                  <a:pt x="101516" y="4740665"/>
                </a:moveTo>
                <a:lnTo>
                  <a:pt x="102922" y="4740930"/>
                </a:lnTo>
                <a:lnTo>
                  <a:pt x="103193" y="4743917"/>
                </a:lnTo>
                <a:lnTo>
                  <a:pt x="102450" y="4743092"/>
                </a:lnTo>
                <a:cubicBezTo>
                  <a:pt x="100831" y="4741873"/>
                  <a:pt x="99742" y="4741012"/>
                  <a:pt x="101516" y="4740665"/>
                </a:cubicBezTo>
                <a:close/>
                <a:moveTo>
                  <a:pt x="3653393" y="4700686"/>
                </a:moveTo>
                <a:lnTo>
                  <a:pt x="3653458" y="4703134"/>
                </a:lnTo>
                <a:lnTo>
                  <a:pt x="3650671" y="4711939"/>
                </a:lnTo>
                <a:close/>
                <a:moveTo>
                  <a:pt x="3427370" y="4668610"/>
                </a:moveTo>
                <a:cubicBezTo>
                  <a:pt x="3427761" y="4668959"/>
                  <a:pt x="3428805" y="4669890"/>
                  <a:pt x="3430891" y="4671753"/>
                </a:cubicBezTo>
                <a:cubicBezTo>
                  <a:pt x="3430891" y="4671753"/>
                  <a:pt x="3426198" y="4667562"/>
                  <a:pt x="3427370" y="4668610"/>
                </a:cubicBezTo>
                <a:close/>
                <a:moveTo>
                  <a:pt x="3434115" y="4653646"/>
                </a:moveTo>
                <a:cubicBezTo>
                  <a:pt x="3434745" y="4652008"/>
                  <a:pt x="3432227" y="4658557"/>
                  <a:pt x="3432227" y="4658557"/>
                </a:cubicBezTo>
                <a:cubicBezTo>
                  <a:pt x="3433346" y="4655647"/>
                  <a:pt x="3433905" y="4654191"/>
                  <a:pt x="3434115" y="4653646"/>
                </a:cubicBezTo>
                <a:close/>
                <a:moveTo>
                  <a:pt x="426643" y="4652881"/>
                </a:moveTo>
                <a:cubicBezTo>
                  <a:pt x="426098" y="4653422"/>
                  <a:pt x="424642" y="4654869"/>
                  <a:pt x="421731" y="4657758"/>
                </a:cubicBezTo>
                <a:cubicBezTo>
                  <a:pt x="418050" y="4659581"/>
                  <a:pt x="416208" y="4660493"/>
                  <a:pt x="415518" y="4660835"/>
                </a:cubicBezTo>
                <a:cubicBezTo>
                  <a:pt x="413447" y="4661861"/>
                  <a:pt x="421731" y="4657758"/>
                  <a:pt x="421731" y="4657758"/>
                </a:cubicBezTo>
                <a:cubicBezTo>
                  <a:pt x="421731" y="4657758"/>
                  <a:pt x="428281" y="4651256"/>
                  <a:pt x="426643" y="4652881"/>
                </a:cubicBezTo>
                <a:close/>
                <a:moveTo>
                  <a:pt x="994070" y="4636618"/>
                </a:moveTo>
                <a:lnTo>
                  <a:pt x="994110" y="4638162"/>
                </a:lnTo>
                <a:lnTo>
                  <a:pt x="992351" y="4643721"/>
                </a:lnTo>
                <a:close/>
                <a:moveTo>
                  <a:pt x="3568792" y="4629380"/>
                </a:moveTo>
                <a:lnTo>
                  <a:pt x="3570366" y="4629423"/>
                </a:lnTo>
                <a:cubicBezTo>
                  <a:pt x="3572206" y="4630194"/>
                  <a:pt x="3570846" y="4630854"/>
                  <a:pt x="3568840" y="4631767"/>
                </a:cubicBezTo>
                <a:lnTo>
                  <a:pt x="3567862" y="4632467"/>
                </a:lnTo>
                <a:close/>
                <a:moveTo>
                  <a:pt x="3705769" y="4613649"/>
                </a:moveTo>
                <a:cubicBezTo>
                  <a:pt x="3706940" y="4614599"/>
                  <a:pt x="3707129" y="4615562"/>
                  <a:pt x="3706598" y="4616815"/>
                </a:cubicBezTo>
                <a:cubicBezTo>
                  <a:pt x="3706067" y="4618070"/>
                  <a:pt x="3704813" y="4619616"/>
                  <a:pt x="3703096" y="4621733"/>
                </a:cubicBezTo>
                <a:cubicBezTo>
                  <a:pt x="3698411" y="4617934"/>
                  <a:pt x="3704186" y="4615601"/>
                  <a:pt x="3705769" y="4613649"/>
                </a:cubicBezTo>
                <a:close/>
                <a:moveTo>
                  <a:pt x="3708440" y="4605564"/>
                </a:moveTo>
                <a:cubicBezTo>
                  <a:pt x="3709612" y="4606513"/>
                  <a:pt x="3709802" y="4607477"/>
                  <a:pt x="3709270" y="4608732"/>
                </a:cubicBezTo>
                <a:cubicBezTo>
                  <a:pt x="3708738" y="4609986"/>
                  <a:pt x="3707484" y="4611533"/>
                  <a:pt x="3705769" y="4613649"/>
                </a:cubicBezTo>
                <a:cubicBezTo>
                  <a:pt x="3701083" y="4609849"/>
                  <a:pt x="3706857" y="4607516"/>
                  <a:pt x="3708440" y="4605564"/>
                </a:cubicBezTo>
                <a:close/>
                <a:moveTo>
                  <a:pt x="3472811" y="4603591"/>
                </a:moveTo>
                <a:cubicBezTo>
                  <a:pt x="3472890" y="4603386"/>
                  <a:pt x="3473073" y="4604223"/>
                  <a:pt x="3473434" y="4606523"/>
                </a:cubicBezTo>
                <a:lnTo>
                  <a:pt x="3473769" y="4608854"/>
                </a:lnTo>
                <a:lnTo>
                  <a:pt x="3473053" y="4613894"/>
                </a:lnTo>
                <a:cubicBezTo>
                  <a:pt x="3472923" y="4608565"/>
                  <a:pt x="3472654" y="4603998"/>
                  <a:pt x="3472811" y="4603591"/>
                </a:cubicBezTo>
                <a:close/>
                <a:moveTo>
                  <a:pt x="3107000" y="4600512"/>
                </a:moveTo>
                <a:lnTo>
                  <a:pt x="3107065" y="4602958"/>
                </a:lnTo>
                <a:lnTo>
                  <a:pt x="3104277" y="4611765"/>
                </a:lnTo>
                <a:close/>
                <a:moveTo>
                  <a:pt x="3713952" y="4583599"/>
                </a:moveTo>
                <a:cubicBezTo>
                  <a:pt x="3714907" y="4587610"/>
                  <a:pt x="3714593" y="4590592"/>
                  <a:pt x="3713508" y="4593826"/>
                </a:cubicBezTo>
                <a:cubicBezTo>
                  <a:pt x="3712423" y="4597060"/>
                  <a:pt x="3710568" y="4600546"/>
                  <a:pt x="3708440" y="4605564"/>
                </a:cubicBezTo>
                <a:cubicBezTo>
                  <a:pt x="3706921" y="4597858"/>
                  <a:pt x="3709201" y="4589458"/>
                  <a:pt x="3713952" y="4583599"/>
                </a:cubicBezTo>
                <a:close/>
                <a:moveTo>
                  <a:pt x="1027129" y="4581681"/>
                </a:moveTo>
                <a:cubicBezTo>
                  <a:pt x="1027867" y="4582282"/>
                  <a:pt x="1027987" y="4582889"/>
                  <a:pt x="1027652" y="4583682"/>
                </a:cubicBezTo>
                <a:cubicBezTo>
                  <a:pt x="1027317" y="4584472"/>
                  <a:pt x="1026524" y="4585448"/>
                  <a:pt x="1025442" y="4586785"/>
                </a:cubicBezTo>
                <a:cubicBezTo>
                  <a:pt x="1022484" y="4584387"/>
                  <a:pt x="1026129" y="4582914"/>
                  <a:pt x="1027129" y="4581681"/>
                </a:cubicBezTo>
                <a:close/>
                <a:moveTo>
                  <a:pt x="1028815" y="4576578"/>
                </a:moveTo>
                <a:cubicBezTo>
                  <a:pt x="1029555" y="4577179"/>
                  <a:pt x="1029674" y="4577787"/>
                  <a:pt x="1029338" y="4578578"/>
                </a:cubicBezTo>
                <a:cubicBezTo>
                  <a:pt x="1029003" y="4579371"/>
                  <a:pt x="1028212" y="4580346"/>
                  <a:pt x="1027129" y="4581681"/>
                </a:cubicBezTo>
                <a:cubicBezTo>
                  <a:pt x="1024171" y="4579283"/>
                  <a:pt x="1027814" y="4577812"/>
                  <a:pt x="1028815" y="4576578"/>
                </a:cubicBezTo>
                <a:close/>
                <a:moveTo>
                  <a:pt x="880092" y="4575334"/>
                </a:moveTo>
                <a:cubicBezTo>
                  <a:pt x="880140" y="4575206"/>
                  <a:pt x="880258" y="4575733"/>
                  <a:pt x="880486" y="4577184"/>
                </a:cubicBezTo>
                <a:lnTo>
                  <a:pt x="880697" y="4578656"/>
                </a:lnTo>
                <a:lnTo>
                  <a:pt x="880245" y="4581837"/>
                </a:lnTo>
                <a:cubicBezTo>
                  <a:pt x="880161" y="4578473"/>
                  <a:pt x="879993" y="4575591"/>
                  <a:pt x="880092" y="4575334"/>
                </a:cubicBezTo>
                <a:close/>
                <a:moveTo>
                  <a:pt x="649201" y="4573391"/>
                </a:moveTo>
                <a:lnTo>
                  <a:pt x="649242" y="4574934"/>
                </a:lnTo>
                <a:lnTo>
                  <a:pt x="647482" y="4580493"/>
                </a:lnTo>
                <a:close/>
                <a:moveTo>
                  <a:pt x="2880977" y="4568436"/>
                </a:moveTo>
                <a:cubicBezTo>
                  <a:pt x="2881368" y="4568785"/>
                  <a:pt x="2882411" y="4569715"/>
                  <a:pt x="2884497" y="4571578"/>
                </a:cubicBezTo>
                <a:cubicBezTo>
                  <a:pt x="2884497" y="4571578"/>
                  <a:pt x="2879804" y="4567387"/>
                  <a:pt x="2880977" y="4568436"/>
                </a:cubicBezTo>
                <a:close/>
                <a:moveTo>
                  <a:pt x="709186" y="4565605"/>
                </a:moveTo>
                <a:lnTo>
                  <a:pt x="709492" y="4605281"/>
                </a:lnTo>
                <a:lnTo>
                  <a:pt x="708167" y="4609784"/>
                </a:lnTo>
                <a:lnTo>
                  <a:pt x="706227" y="4614993"/>
                </a:lnTo>
                <a:lnTo>
                  <a:pt x="704858" y="4595810"/>
                </a:lnTo>
                <a:lnTo>
                  <a:pt x="704316" y="4577455"/>
                </a:lnTo>
                <a:lnTo>
                  <a:pt x="707859" y="4569354"/>
                </a:lnTo>
                <a:close/>
                <a:moveTo>
                  <a:pt x="1032294" y="4562715"/>
                </a:moveTo>
                <a:cubicBezTo>
                  <a:pt x="1032897" y="4565248"/>
                  <a:pt x="1032698" y="4567130"/>
                  <a:pt x="1032013" y="4569170"/>
                </a:cubicBezTo>
                <a:cubicBezTo>
                  <a:pt x="1031329" y="4571212"/>
                  <a:pt x="1030158" y="4573412"/>
                  <a:pt x="1028815" y="4576578"/>
                </a:cubicBezTo>
                <a:cubicBezTo>
                  <a:pt x="1027856" y="4571716"/>
                  <a:pt x="1029295" y="4566414"/>
                  <a:pt x="1032294" y="4562715"/>
                </a:cubicBezTo>
                <a:close/>
                <a:moveTo>
                  <a:pt x="2887722" y="4553471"/>
                </a:moveTo>
                <a:cubicBezTo>
                  <a:pt x="2888351" y="4551834"/>
                  <a:pt x="2885834" y="4558383"/>
                  <a:pt x="2885834" y="4558383"/>
                </a:cubicBezTo>
                <a:cubicBezTo>
                  <a:pt x="2886953" y="4555472"/>
                  <a:pt x="2887512" y="4554015"/>
                  <a:pt x="2887722" y="4553471"/>
                </a:cubicBezTo>
                <a:close/>
                <a:moveTo>
                  <a:pt x="340603" y="4543168"/>
                </a:moveTo>
                <a:cubicBezTo>
                  <a:pt x="340939" y="4543845"/>
                  <a:pt x="341491" y="4551293"/>
                  <a:pt x="342425" y="4559999"/>
                </a:cubicBezTo>
                <a:lnTo>
                  <a:pt x="340398" y="4552414"/>
                </a:lnTo>
                <a:close/>
                <a:moveTo>
                  <a:pt x="3325749" y="4533868"/>
                </a:moveTo>
                <a:cubicBezTo>
                  <a:pt x="3328482" y="4542146"/>
                  <a:pt x="3329350" y="4548188"/>
                  <a:pt x="3329241" y="4552118"/>
                </a:cubicBezTo>
                <a:cubicBezTo>
                  <a:pt x="3329159" y="4555065"/>
                  <a:pt x="3328527" y="4556823"/>
                  <a:pt x="3327717" y="4557448"/>
                </a:cubicBezTo>
                <a:cubicBezTo>
                  <a:pt x="3325290" y="4559321"/>
                  <a:pt x="3321271" y="4550984"/>
                  <a:pt x="3325749" y="4533868"/>
                </a:cubicBezTo>
                <a:close/>
                <a:moveTo>
                  <a:pt x="787270" y="4531326"/>
                </a:moveTo>
                <a:cubicBezTo>
                  <a:pt x="788995" y="4536551"/>
                  <a:pt x="789543" y="4540364"/>
                  <a:pt x="789474" y="4542844"/>
                </a:cubicBezTo>
                <a:cubicBezTo>
                  <a:pt x="789421" y="4544705"/>
                  <a:pt x="789022" y="4545815"/>
                  <a:pt x="788512" y="4546210"/>
                </a:cubicBezTo>
                <a:cubicBezTo>
                  <a:pt x="786979" y="4547393"/>
                  <a:pt x="784443" y="4542129"/>
                  <a:pt x="787270" y="4531326"/>
                </a:cubicBezTo>
                <a:close/>
                <a:moveTo>
                  <a:pt x="682258" y="4518455"/>
                </a:moveTo>
                <a:cubicBezTo>
                  <a:pt x="682997" y="4519053"/>
                  <a:pt x="683118" y="4519662"/>
                  <a:pt x="682783" y="4520454"/>
                </a:cubicBezTo>
                <a:cubicBezTo>
                  <a:pt x="682446" y="4521245"/>
                  <a:pt x="681655" y="4522221"/>
                  <a:pt x="680572" y="4523556"/>
                </a:cubicBezTo>
                <a:cubicBezTo>
                  <a:pt x="677614" y="4521158"/>
                  <a:pt x="681260" y="4519687"/>
                  <a:pt x="682258" y="4518455"/>
                </a:cubicBezTo>
                <a:close/>
                <a:moveTo>
                  <a:pt x="3159375" y="4513473"/>
                </a:moveTo>
                <a:cubicBezTo>
                  <a:pt x="3160547" y="4514423"/>
                  <a:pt x="3160737" y="4515387"/>
                  <a:pt x="3160205" y="4516641"/>
                </a:cubicBezTo>
                <a:cubicBezTo>
                  <a:pt x="3159672" y="4517896"/>
                  <a:pt x="3158419" y="4519442"/>
                  <a:pt x="3156704" y="4521557"/>
                </a:cubicBezTo>
                <a:cubicBezTo>
                  <a:pt x="3152018" y="4517758"/>
                  <a:pt x="3157792" y="4515426"/>
                  <a:pt x="3159375" y="4513473"/>
                </a:cubicBezTo>
                <a:close/>
                <a:moveTo>
                  <a:pt x="683945" y="4513352"/>
                </a:moveTo>
                <a:cubicBezTo>
                  <a:pt x="684685" y="4513951"/>
                  <a:pt x="684804" y="4514558"/>
                  <a:pt x="684468" y="4515351"/>
                </a:cubicBezTo>
                <a:cubicBezTo>
                  <a:pt x="684133" y="4516142"/>
                  <a:pt x="683341" y="4517119"/>
                  <a:pt x="682258" y="4518455"/>
                </a:cubicBezTo>
                <a:cubicBezTo>
                  <a:pt x="679300" y="4516057"/>
                  <a:pt x="682944" y="4514583"/>
                  <a:pt x="683945" y="4513352"/>
                </a:cubicBezTo>
                <a:close/>
                <a:moveTo>
                  <a:pt x="535222" y="4512105"/>
                </a:moveTo>
                <a:cubicBezTo>
                  <a:pt x="535271" y="4511977"/>
                  <a:pt x="535388" y="4512504"/>
                  <a:pt x="535616" y="4513957"/>
                </a:cubicBezTo>
                <a:lnTo>
                  <a:pt x="535827" y="4515427"/>
                </a:lnTo>
                <a:lnTo>
                  <a:pt x="535375" y="4518609"/>
                </a:lnTo>
                <a:cubicBezTo>
                  <a:pt x="535293" y="4515246"/>
                  <a:pt x="535123" y="4512363"/>
                  <a:pt x="535222" y="4512105"/>
                </a:cubicBezTo>
                <a:close/>
                <a:moveTo>
                  <a:pt x="115191" y="4510417"/>
                </a:moveTo>
                <a:cubicBezTo>
                  <a:pt x="125620" y="4513937"/>
                  <a:pt x="124241" y="4534164"/>
                  <a:pt x="118830" y="4540780"/>
                </a:cubicBezTo>
                <a:cubicBezTo>
                  <a:pt x="117027" y="4542985"/>
                  <a:pt x="114777" y="4543677"/>
                  <a:pt x="112367" y="4541734"/>
                </a:cubicBezTo>
                <a:cubicBezTo>
                  <a:pt x="107760" y="4532435"/>
                  <a:pt x="115191" y="4510417"/>
                  <a:pt x="115191" y="4510417"/>
                </a:cubicBezTo>
                <a:close/>
                <a:moveTo>
                  <a:pt x="3162047" y="4505389"/>
                </a:moveTo>
                <a:cubicBezTo>
                  <a:pt x="3163219" y="4506338"/>
                  <a:pt x="3163408" y="4507302"/>
                  <a:pt x="3162877" y="4508558"/>
                </a:cubicBezTo>
                <a:cubicBezTo>
                  <a:pt x="3162345" y="4509812"/>
                  <a:pt x="3161090" y="4511358"/>
                  <a:pt x="3159375" y="4513473"/>
                </a:cubicBezTo>
                <a:cubicBezTo>
                  <a:pt x="3154690" y="4509675"/>
                  <a:pt x="3160463" y="4507342"/>
                  <a:pt x="3162047" y="4505389"/>
                </a:cubicBezTo>
                <a:close/>
                <a:moveTo>
                  <a:pt x="2926418" y="4503417"/>
                </a:moveTo>
                <a:cubicBezTo>
                  <a:pt x="2926497" y="4503211"/>
                  <a:pt x="2926681" y="4504048"/>
                  <a:pt x="2927042" y="4506347"/>
                </a:cubicBezTo>
                <a:lnTo>
                  <a:pt x="2927376" y="4508679"/>
                </a:lnTo>
                <a:lnTo>
                  <a:pt x="2926660" y="4513720"/>
                </a:lnTo>
                <a:cubicBezTo>
                  <a:pt x="2926530" y="4508390"/>
                  <a:pt x="2926262" y="4503823"/>
                  <a:pt x="2926418" y="4503417"/>
                </a:cubicBezTo>
                <a:close/>
                <a:moveTo>
                  <a:pt x="364316" y="4502377"/>
                </a:moveTo>
                <a:lnTo>
                  <a:pt x="364622" y="4542054"/>
                </a:lnTo>
                <a:lnTo>
                  <a:pt x="363298" y="4546556"/>
                </a:lnTo>
                <a:lnTo>
                  <a:pt x="361358" y="4551765"/>
                </a:lnTo>
                <a:lnTo>
                  <a:pt x="359989" y="4532583"/>
                </a:lnTo>
                <a:lnTo>
                  <a:pt x="359447" y="4514226"/>
                </a:lnTo>
                <a:lnTo>
                  <a:pt x="362990" y="4506125"/>
                </a:lnTo>
                <a:close/>
                <a:moveTo>
                  <a:pt x="993832" y="4502263"/>
                </a:moveTo>
                <a:cubicBezTo>
                  <a:pt x="994211" y="4503073"/>
                  <a:pt x="994052" y="4505112"/>
                  <a:pt x="993567" y="4506949"/>
                </a:cubicBezTo>
                <a:cubicBezTo>
                  <a:pt x="993080" y="4508788"/>
                  <a:pt x="992269" y="4510429"/>
                  <a:pt x="991339" y="4510440"/>
                </a:cubicBezTo>
                <a:cubicBezTo>
                  <a:pt x="991339" y="4510440"/>
                  <a:pt x="990299" y="4505172"/>
                  <a:pt x="992299" y="4502706"/>
                </a:cubicBezTo>
                <a:cubicBezTo>
                  <a:pt x="993089" y="4501731"/>
                  <a:pt x="993580" y="4501724"/>
                  <a:pt x="993832" y="4502263"/>
                </a:cubicBezTo>
                <a:close/>
                <a:moveTo>
                  <a:pt x="687423" y="4499488"/>
                </a:moveTo>
                <a:cubicBezTo>
                  <a:pt x="688027" y="4502019"/>
                  <a:pt x="687828" y="4503901"/>
                  <a:pt x="687143" y="4505943"/>
                </a:cubicBezTo>
                <a:cubicBezTo>
                  <a:pt x="686459" y="4507983"/>
                  <a:pt x="685288" y="4510183"/>
                  <a:pt x="683945" y="4513352"/>
                </a:cubicBezTo>
                <a:cubicBezTo>
                  <a:pt x="682986" y="4508487"/>
                  <a:pt x="684426" y="4503185"/>
                  <a:pt x="687423" y="4499488"/>
                </a:cubicBezTo>
                <a:close/>
                <a:moveTo>
                  <a:pt x="3234226" y="4498689"/>
                </a:moveTo>
                <a:cubicBezTo>
                  <a:pt x="3223220" y="4512539"/>
                  <a:pt x="3217324" y="4529158"/>
                  <a:pt x="3219607" y="4546213"/>
                </a:cubicBezTo>
                <a:lnTo>
                  <a:pt x="3202055" y="4590504"/>
                </a:lnTo>
                <a:lnTo>
                  <a:pt x="3202281" y="4619773"/>
                </a:lnTo>
                <a:lnTo>
                  <a:pt x="3219607" y="4546213"/>
                </a:lnTo>
                <a:cubicBezTo>
                  <a:pt x="3234088" y="4527985"/>
                  <a:pt x="3239809" y="4510053"/>
                  <a:pt x="3234226" y="4498689"/>
                </a:cubicBezTo>
                <a:close/>
                <a:moveTo>
                  <a:pt x="2655644" y="4488002"/>
                </a:moveTo>
                <a:lnTo>
                  <a:pt x="2656128" y="4550863"/>
                </a:lnTo>
                <a:lnTo>
                  <a:pt x="2654032" y="4557999"/>
                </a:lnTo>
                <a:lnTo>
                  <a:pt x="2650955" y="4566251"/>
                </a:lnTo>
                <a:lnTo>
                  <a:pt x="2648788" y="4535858"/>
                </a:lnTo>
                <a:lnTo>
                  <a:pt x="2647929" y="4506777"/>
                </a:lnTo>
                <a:lnTo>
                  <a:pt x="2653542" y="4493941"/>
                </a:lnTo>
                <a:close/>
                <a:moveTo>
                  <a:pt x="3653017" y="4487823"/>
                </a:moveTo>
                <a:cubicBezTo>
                  <a:pt x="3653616" y="4489105"/>
                  <a:pt x="3653364" y="4492335"/>
                  <a:pt x="3652594" y="4495248"/>
                </a:cubicBezTo>
                <a:cubicBezTo>
                  <a:pt x="3651825" y="4498161"/>
                  <a:pt x="3650538" y="4500759"/>
                  <a:pt x="3649066" y="4500777"/>
                </a:cubicBezTo>
                <a:cubicBezTo>
                  <a:pt x="3649066" y="4500777"/>
                  <a:pt x="3647420" y="4492430"/>
                  <a:pt x="3650586" y="4488525"/>
                </a:cubicBezTo>
                <a:cubicBezTo>
                  <a:pt x="3651840" y="4486978"/>
                  <a:pt x="3652618" y="4486967"/>
                  <a:pt x="3653017" y="4487823"/>
                </a:cubicBezTo>
                <a:close/>
                <a:moveTo>
                  <a:pt x="3167559" y="4483425"/>
                </a:moveTo>
                <a:cubicBezTo>
                  <a:pt x="3168513" y="4487436"/>
                  <a:pt x="3168199" y="4490417"/>
                  <a:pt x="3167114" y="4493651"/>
                </a:cubicBezTo>
                <a:cubicBezTo>
                  <a:pt x="3166028" y="4496885"/>
                  <a:pt x="3164174" y="4500371"/>
                  <a:pt x="3162047" y="4505389"/>
                </a:cubicBezTo>
                <a:cubicBezTo>
                  <a:pt x="3160527" y="4497683"/>
                  <a:pt x="3162808" y="4489283"/>
                  <a:pt x="3167559" y="4483425"/>
                </a:cubicBezTo>
                <a:close/>
                <a:moveTo>
                  <a:pt x="999510" y="4470069"/>
                </a:moveTo>
                <a:cubicBezTo>
                  <a:pt x="999639" y="4470477"/>
                  <a:pt x="999982" y="4471564"/>
                  <a:pt x="1000670" y="4473740"/>
                </a:cubicBezTo>
                <a:cubicBezTo>
                  <a:pt x="1000670" y="4473740"/>
                  <a:pt x="999122" y="4468847"/>
                  <a:pt x="999510" y="4470069"/>
                </a:cubicBezTo>
                <a:close/>
                <a:moveTo>
                  <a:pt x="442400" y="4468099"/>
                </a:moveTo>
                <a:cubicBezTo>
                  <a:pt x="444124" y="4473324"/>
                  <a:pt x="444673" y="4477137"/>
                  <a:pt x="444603" y="4479617"/>
                </a:cubicBezTo>
                <a:cubicBezTo>
                  <a:pt x="444552" y="4481477"/>
                  <a:pt x="444153" y="4482588"/>
                  <a:pt x="443642" y="4482982"/>
                </a:cubicBezTo>
                <a:cubicBezTo>
                  <a:pt x="442110" y="4484165"/>
                  <a:pt x="439574" y="4478902"/>
                  <a:pt x="442400" y="4468099"/>
                </a:cubicBezTo>
                <a:close/>
                <a:moveTo>
                  <a:pt x="1056569" y="4462644"/>
                </a:moveTo>
                <a:cubicBezTo>
                  <a:pt x="1056404" y="4461999"/>
                  <a:pt x="1056012" y="4461915"/>
                  <a:pt x="1055261" y="4462840"/>
                </a:cubicBezTo>
                <a:cubicBezTo>
                  <a:pt x="1051097" y="4467975"/>
                  <a:pt x="1053368" y="4474243"/>
                  <a:pt x="1055533" y="4471572"/>
                </a:cubicBezTo>
                <a:cubicBezTo>
                  <a:pt x="1055533" y="4471572"/>
                  <a:pt x="1057067" y="4464580"/>
                  <a:pt x="1056569" y="4462644"/>
                </a:cubicBezTo>
                <a:close/>
                <a:moveTo>
                  <a:pt x="3238105" y="4462245"/>
                </a:moveTo>
                <a:cubicBezTo>
                  <a:pt x="3236681" y="4460154"/>
                  <a:pt x="3242369" y="4468512"/>
                  <a:pt x="3242369" y="4468512"/>
                </a:cubicBezTo>
                <a:cubicBezTo>
                  <a:pt x="3242369" y="4468512"/>
                  <a:pt x="3250436" y="4474739"/>
                  <a:pt x="3248421" y="4473183"/>
                </a:cubicBezTo>
                <a:cubicBezTo>
                  <a:pt x="3247748" y="4472665"/>
                  <a:pt x="3245955" y="4471281"/>
                  <a:pt x="3242369" y="4468512"/>
                </a:cubicBezTo>
                <a:cubicBezTo>
                  <a:pt x="3239840" y="4464798"/>
                  <a:pt x="3238577" y="4462940"/>
                  <a:pt x="3238105" y="4462245"/>
                </a:cubicBezTo>
                <a:close/>
                <a:moveTo>
                  <a:pt x="1019366" y="4457230"/>
                </a:moveTo>
                <a:cubicBezTo>
                  <a:pt x="1019606" y="4458446"/>
                  <a:pt x="1019595" y="4459971"/>
                  <a:pt x="1019254" y="4461525"/>
                </a:cubicBezTo>
                <a:cubicBezTo>
                  <a:pt x="1018913" y="4463079"/>
                  <a:pt x="1018243" y="4464663"/>
                  <a:pt x="1017159" y="4465999"/>
                </a:cubicBezTo>
                <a:cubicBezTo>
                  <a:pt x="1015200" y="4462368"/>
                  <a:pt x="1016367" y="4460929"/>
                  <a:pt x="1019366" y="4457230"/>
                </a:cubicBezTo>
                <a:close/>
                <a:moveTo>
                  <a:pt x="714314" y="4450668"/>
                </a:moveTo>
                <a:lnTo>
                  <a:pt x="714580" y="4460757"/>
                </a:lnTo>
                <a:cubicBezTo>
                  <a:pt x="712463" y="4475978"/>
                  <a:pt x="710841" y="4491444"/>
                  <a:pt x="709878" y="4507497"/>
                </a:cubicBezTo>
                <a:lnTo>
                  <a:pt x="709532" y="4530533"/>
                </a:lnTo>
                <a:lnTo>
                  <a:pt x="709162" y="4530115"/>
                </a:lnTo>
                <a:cubicBezTo>
                  <a:pt x="708421" y="4531566"/>
                  <a:pt x="707116" y="4535127"/>
                  <a:pt x="704903" y="4541759"/>
                </a:cubicBezTo>
                <a:lnTo>
                  <a:pt x="703392" y="4546141"/>
                </a:lnTo>
                <a:lnTo>
                  <a:pt x="703176" y="4538859"/>
                </a:lnTo>
                <a:lnTo>
                  <a:pt x="703230" y="4491352"/>
                </a:lnTo>
                <a:lnTo>
                  <a:pt x="708755" y="4474185"/>
                </a:lnTo>
                <a:close/>
                <a:moveTo>
                  <a:pt x="559078" y="4440140"/>
                </a:moveTo>
                <a:cubicBezTo>
                  <a:pt x="568653" y="4465315"/>
                  <a:pt x="566090" y="4478648"/>
                  <a:pt x="562412" y="4479020"/>
                </a:cubicBezTo>
                <a:cubicBezTo>
                  <a:pt x="558737" y="4479392"/>
                  <a:pt x="553949" y="4466806"/>
                  <a:pt x="559078" y="4440140"/>
                </a:cubicBezTo>
                <a:close/>
                <a:moveTo>
                  <a:pt x="648962" y="4439035"/>
                </a:moveTo>
                <a:cubicBezTo>
                  <a:pt x="649340" y="4439845"/>
                  <a:pt x="649182" y="4441883"/>
                  <a:pt x="648697" y="4443722"/>
                </a:cubicBezTo>
                <a:cubicBezTo>
                  <a:pt x="648211" y="4445561"/>
                  <a:pt x="647398" y="4447201"/>
                  <a:pt x="646469" y="4447212"/>
                </a:cubicBezTo>
                <a:cubicBezTo>
                  <a:pt x="646469" y="4447212"/>
                  <a:pt x="645430" y="4441944"/>
                  <a:pt x="647428" y="4439479"/>
                </a:cubicBezTo>
                <a:cubicBezTo>
                  <a:pt x="648220" y="4438503"/>
                  <a:pt x="648711" y="4438496"/>
                  <a:pt x="648962" y="4439035"/>
                </a:cubicBezTo>
                <a:close/>
                <a:moveTo>
                  <a:pt x="3662011" y="4436817"/>
                </a:moveTo>
                <a:cubicBezTo>
                  <a:pt x="3662215" y="4437462"/>
                  <a:pt x="3662759" y="4439185"/>
                  <a:pt x="3663849" y="4442630"/>
                </a:cubicBezTo>
                <a:cubicBezTo>
                  <a:pt x="3663849" y="4442630"/>
                  <a:pt x="3661398" y="4434878"/>
                  <a:pt x="3662011" y="4436817"/>
                </a:cubicBezTo>
                <a:close/>
                <a:moveTo>
                  <a:pt x="2779356" y="4433693"/>
                </a:moveTo>
                <a:cubicBezTo>
                  <a:pt x="2782089" y="4441972"/>
                  <a:pt x="2782957" y="4448013"/>
                  <a:pt x="2782848" y="4451942"/>
                </a:cubicBezTo>
                <a:cubicBezTo>
                  <a:pt x="2782766" y="4454890"/>
                  <a:pt x="2782133" y="4456649"/>
                  <a:pt x="2781324" y="4457274"/>
                </a:cubicBezTo>
                <a:cubicBezTo>
                  <a:pt x="2778897" y="4459148"/>
                  <a:pt x="2774879" y="4450808"/>
                  <a:pt x="2779356" y="4433693"/>
                </a:cubicBezTo>
                <a:close/>
                <a:moveTo>
                  <a:pt x="3752412" y="4425051"/>
                </a:moveTo>
                <a:cubicBezTo>
                  <a:pt x="3752151" y="4424028"/>
                  <a:pt x="3751528" y="4423896"/>
                  <a:pt x="3750342" y="4425361"/>
                </a:cubicBezTo>
                <a:cubicBezTo>
                  <a:pt x="3743744" y="4433499"/>
                  <a:pt x="3747342" y="4443429"/>
                  <a:pt x="3750773" y="4439197"/>
                </a:cubicBezTo>
                <a:cubicBezTo>
                  <a:pt x="3750773" y="4439197"/>
                  <a:pt x="3753203" y="4428119"/>
                  <a:pt x="3752412" y="4425051"/>
                </a:cubicBezTo>
                <a:close/>
                <a:moveTo>
                  <a:pt x="3693470" y="4416475"/>
                </a:moveTo>
                <a:cubicBezTo>
                  <a:pt x="3693850" y="4418401"/>
                  <a:pt x="3693833" y="4420815"/>
                  <a:pt x="3693294" y="4423277"/>
                </a:cubicBezTo>
                <a:cubicBezTo>
                  <a:pt x="3692753" y="4425740"/>
                  <a:pt x="3691690" y="4428250"/>
                  <a:pt x="3689975" y="4430366"/>
                </a:cubicBezTo>
                <a:cubicBezTo>
                  <a:pt x="3686872" y="4424613"/>
                  <a:pt x="3688720" y="4422334"/>
                  <a:pt x="3693470" y="4416475"/>
                </a:cubicBezTo>
                <a:close/>
                <a:moveTo>
                  <a:pt x="3617561" y="4409331"/>
                </a:moveTo>
                <a:cubicBezTo>
                  <a:pt x="3613028" y="4408675"/>
                  <a:pt x="3613857" y="4435065"/>
                  <a:pt x="3615540" y="4453770"/>
                </a:cubicBezTo>
                <a:lnTo>
                  <a:pt x="3615738" y="4475725"/>
                </a:lnTo>
                <a:lnTo>
                  <a:pt x="3626686" y="4439989"/>
                </a:lnTo>
                <a:lnTo>
                  <a:pt x="3624049" y="4420289"/>
                </a:lnTo>
                <a:cubicBezTo>
                  <a:pt x="3621180" y="4412774"/>
                  <a:pt x="3619072" y="4409550"/>
                  <a:pt x="3617561" y="4409331"/>
                </a:cubicBezTo>
                <a:close/>
                <a:moveTo>
                  <a:pt x="654640" y="4406842"/>
                </a:moveTo>
                <a:cubicBezTo>
                  <a:pt x="654768" y="4407250"/>
                  <a:pt x="655111" y="4408337"/>
                  <a:pt x="655799" y="4410512"/>
                </a:cubicBezTo>
                <a:cubicBezTo>
                  <a:pt x="655799" y="4410512"/>
                  <a:pt x="654253" y="4405618"/>
                  <a:pt x="654640" y="4406842"/>
                </a:cubicBezTo>
                <a:close/>
                <a:moveTo>
                  <a:pt x="711700" y="4399416"/>
                </a:moveTo>
                <a:cubicBezTo>
                  <a:pt x="711534" y="4398770"/>
                  <a:pt x="711142" y="4398687"/>
                  <a:pt x="710391" y="4399611"/>
                </a:cubicBezTo>
                <a:lnTo>
                  <a:pt x="708599" y="4403080"/>
                </a:lnTo>
                <a:lnTo>
                  <a:pt x="708336" y="4404099"/>
                </a:lnTo>
                <a:lnTo>
                  <a:pt x="708155" y="4406906"/>
                </a:lnTo>
                <a:cubicBezTo>
                  <a:pt x="708471" y="4408782"/>
                  <a:pt x="709580" y="4409680"/>
                  <a:pt x="710664" y="4408346"/>
                </a:cubicBezTo>
                <a:cubicBezTo>
                  <a:pt x="710664" y="4408346"/>
                  <a:pt x="712198" y="4401353"/>
                  <a:pt x="711700" y="4399416"/>
                </a:cubicBezTo>
                <a:close/>
                <a:moveTo>
                  <a:pt x="3374445" y="4397462"/>
                </a:moveTo>
                <a:cubicBezTo>
                  <a:pt x="3375074" y="4395824"/>
                  <a:pt x="3372557" y="4402375"/>
                  <a:pt x="3372557" y="4402375"/>
                </a:cubicBezTo>
                <a:cubicBezTo>
                  <a:pt x="3373676" y="4399463"/>
                  <a:pt x="3374235" y="4398008"/>
                  <a:pt x="3374445" y="4397462"/>
                </a:cubicBezTo>
                <a:close/>
                <a:moveTo>
                  <a:pt x="674496" y="4394003"/>
                </a:moveTo>
                <a:cubicBezTo>
                  <a:pt x="674735" y="4395219"/>
                  <a:pt x="674726" y="4396742"/>
                  <a:pt x="674385" y="4398296"/>
                </a:cubicBezTo>
                <a:cubicBezTo>
                  <a:pt x="674044" y="4399850"/>
                  <a:pt x="673372" y="4401434"/>
                  <a:pt x="672289" y="4402770"/>
                </a:cubicBezTo>
                <a:cubicBezTo>
                  <a:pt x="670330" y="4399139"/>
                  <a:pt x="671498" y="4397700"/>
                  <a:pt x="674496" y="4394003"/>
                </a:cubicBezTo>
                <a:close/>
                <a:moveTo>
                  <a:pt x="726843" y="4392530"/>
                </a:moveTo>
                <a:lnTo>
                  <a:pt x="726782" y="4396170"/>
                </a:lnTo>
                <a:cubicBezTo>
                  <a:pt x="726518" y="4407977"/>
                  <a:pt x="725701" y="4419555"/>
                  <a:pt x="721804" y="4429696"/>
                </a:cubicBezTo>
                <a:cubicBezTo>
                  <a:pt x="721465" y="4430578"/>
                  <a:pt x="720824" y="4429431"/>
                  <a:pt x="720104" y="4427201"/>
                </a:cubicBezTo>
                <a:lnTo>
                  <a:pt x="719731" y="4425665"/>
                </a:lnTo>
                <a:close/>
                <a:moveTo>
                  <a:pt x="3106624" y="4387648"/>
                </a:moveTo>
                <a:cubicBezTo>
                  <a:pt x="3107222" y="4388931"/>
                  <a:pt x="3106971" y="4392160"/>
                  <a:pt x="3106202" y="4395072"/>
                </a:cubicBezTo>
                <a:cubicBezTo>
                  <a:pt x="3105432" y="4397986"/>
                  <a:pt x="3104145" y="4400584"/>
                  <a:pt x="3102672" y="4400603"/>
                </a:cubicBezTo>
                <a:cubicBezTo>
                  <a:pt x="3102672" y="4400603"/>
                  <a:pt x="3101027" y="4392255"/>
                  <a:pt x="3104194" y="4388350"/>
                </a:cubicBezTo>
                <a:cubicBezTo>
                  <a:pt x="3105446" y="4386804"/>
                  <a:pt x="3106225" y="4386794"/>
                  <a:pt x="3106624" y="4387648"/>
                </a:cubicBezTo>
                <a:close/>
                <a:moveTo>
                  <a:pt x="522640" y="4382433"/>
                </a:moveTo>
                <a:lnTo>
                  <a:pt x="521677" y="4389755"/>
                </a:lnTo>
                <a:cubicBezTo>
                  <a:pt x="521366" y="4392759"/>
                  <a:pt x="521194" y="4395365"/>
                  <a:pt x="521246" y="4396939"/>
                </a:cubicBezTo>
                <a:lnTo>
                  <a:pt x="521773" y="4393860"/>
                </a:lnTo>
                <a:close/>
                <a:moveTo>
                  <a:pt x="595724" y="4372531"/>
                </a:moveTo>
                <a:lnTo>
                  <a:pt x="593906" y="4379282"/>
                </a:lnTo>
                <a:lnTo>
                  <a:pt x="593566" y="4398397"/>
                </a:lnTo>
                <a:lnTo>
                  <a:pt x="593329" y="4414279"/>
                </a:lnTo>
                <a:lnTo>
                  <a:pt x="594204" y="4410879"/>
                </a:lnTo>
                <a:lnTo>
                  <a:pt x="593824" y="4404821"/>
                </a:lnTo>
                <a:cubicBezTo>
                  <a:pt x="593737" y="4399422"/>
                  <a:pt x="594066" y="4393265"/>
                  <a:pt x="594561" y="4386863"/>
                </a:cubicBezTo>
                <a:close/>
                <a:moveTo>
                  <a:pt x="521382" y="4369784"/>
                </a:moveTo>
                <a:lnTo>
                  <a:pt x="521248" y="4371742"/>
                </a:lnTo>
                <a:cubicBezTo>
                  <a:pt x="520509" y="4371144"/>
                  <a:pt x="520431" y="4370484"/>
                  <a:pt x="520846" y="4369970"/>
                </a:cubicBezTo>
                <a:close/>
                <a:moveTo>
                  <a:pt x="3354321" y="4366302"/>
                </a:moveTo>
                <a:lnTo>
                  <a:pt x="3352574" y="4376099"/>
                </a:lnTo>
                <a:lnTo>
                  <a:pt x="3348772" y="4383631"/>
                </a:lnTo>
                <a:cubicBezTo>
                  <a:pt x="3351633" y="4374664"/>
                  <a:pt x="3353814" y="4366939"/>
                  <a:pt x="3354321" y="4366302"/>
                </a:cubicBezTo>
                <a:close/>
                <a:moveTo>
                  <a:pt x="1074148" y="4342044"/>
                </a:moveTo>
                <a:cubicBezTo>
                  <a:pt x="1074589" y="4342697"/>
                  <a:pt x="1072573" y="4356898"/>
                  <a:pt x="1065701" y="4396613"/>
                </a:cubicBezTo>
                <a:cubicBezTo>
                  <a:pt x="1065494" y="4390317"/>
                  <a:pt x="1068868" y="4367514"/>
                  <a:pt x="1070347" y="4368714"/>
                </a:cubicBezTo>
                <a:cubicBezTo>
                  <a:pt x="1068868" y="4367514"/>
                  <a:pt x="1068868" y="4367514"/>
                  <a:pt x="1067868" y="4368747"/>
                </a:cubicBezTo>
                <a:cubicBezTo>
                  <a:pt x="1070815" y="4354279"/>
                  <a:pt x="1073709" y="4341388"/>
                  <a:pt x="1074148" y="4342044"/>
                </a:cubicBezTo>
                <a:close/>
                <a:moveTo>
                  <a:pt x="3115618" y="4336642"/>
                </a:moveTo>
                <a:cubicBezTo>
                  <a:pt x="3115822" y="4337286"/>
                  <a:pt x="3116366" y="4339010"/>
                  <a:pt x="3117455" y="4342456"/>
                </a:cubicBezTo>
                <a:cubicBezTo>
                  <a:pt x="3117455" y="4342456"/>
                  <a:pt x="3115005" y="4334704"/>
                  <a:pt x="3115618" y="4336642"/>
                </a:cubicBezTo>
                <a:close/>
                <a:moveTo>
                  <a:pt x="3454583" y="4332737"/>
                </a:moveTo>
                <a:lnTo>
                  <a:pt x="3453029" y="4346215"/>
                </a:lnTo>
                <a:lnTo>
                  <a:pt x="3444725" y="4356560"/>
                </a:lnTo>
                <a:lnTo>
                  <a:pt x="3444626" y="4359440"/>
                </a:lnTo>
                <a:lnTo>
                  <a:pt x="3445264" y="4383591"/>
                </a:lnTo>
                <a:lnTo>
                  <a:pt x="3454510" y="4351718"/>
                </a:lnTo>
                <a:close/>
                <a:moveTo>
                  <a:pt x="594863" y="4331129"/>
                </a:moveTo>
                <a:cubicBezTo>
                  <a:pt x="590802" y="4330957"/>
                  <a:pt x="593767" y="4350864"/>
                  <a:pt x="594571" y="4355845"/>
                </a:cubicBezTo>
                <a:lnTo>
                  <a:pt x="594715" y="4356720"/>
                </a:lnTo>
                <a:lnTo>
                  <a:pt x="597360" y="4344127"/>
                </a:lnTo>
                <a:lnTo>
                  <a:pt x="596612" y="4335459"/>
                </a:lnTo>
                <a:cubicBezTo>
                  <a:pt x="596202" y="4332753"/>
                  <a:pt x="595638" y="4330900"/>
                  <a:pt x="594863" y="4331129"/>
                </a:cubicBezTo>
                <a:close/>
                <a:moveTo>
                  <a:pt x="253671" y="4330830"/>
                </a:moveTo>
                <a:lnTo>
                  <a:pt x="253656" y="4331411"/>
                </a:lnTo>
                <a:cubicBezTo>
                  <a:pt x="253779" y="4336457"/>
                  <a:pt x="252988" y="4354236"/>
                  <a:pt x="251276" y="4363194"/>
                </a:cubicBezTo>
                <a:cubicBezTo>
                  <a:pt x="250989" y="4364688"/>
                  <a:pt x="250679" y="4365937"/>
                  <a:pt x="250343" y="4366839"/>
                </a:cubicBezTo>
                <a:cubicBezTo>
                  <a:pt x="250006" y="4367744"/>
                  <a:pt x="249644" y="4368301"/>
                  <a:pt x="249256" y="4368417"/>
                </a:cubicBezTo>
                <a:cubicBezTo>
                  <a:pt x="248591" y="4368613"/>
                  <a:pt x="248013" y="4367366"/>
                  <a:pt x="247526" y="4365281"/>
                </a:cubicBezTo>
                <a:lnTo>
                  <a:pt x="246531" y="4358532"/>
                </a:lnTo>
                <a:close/>
                <a:moveTo>
                  <a:pt x="730796" y="4327128"/>
                </a:moveTo>
                <a:lnTo>
                  <a:pt x="729376" y="4327670"/>
                </a:lnTo>
                <a:cubicBezTo>
                  <a:pt x="728375" y="4328902"/>
                  <a:pt x="729855" y="4330101"/>
                  <a:pt x="728856" y="4331334"/>
                </a:cubicBezTo>
                <a:lnTo>
                  <a:pt x="729059" y="4332163"/>
                </a:lnTo>
                <a:lnTo>
                  <a:pt x="729431" y="4331847"/>
                </a:lnTo>
                <a:close/>
                <a:moveTo>
                  <a:pt x="3206020" y="4324877"/>
                </a:moveTo>
                <a:cubicBezTo>
                  <a:pt x="3205757" y="4323853"/>
                  <a:pt x="3205136" y="4323721"/>
                  <a:pt x="3203948" y="4325186"/>
                </a:cubicBezTo>
                <a:lnTo>
                  <a:pt x="3201109" y="4330680"/>
                </a:lnTo>
                <a:lnTo>
                  <a:pt x="3200690" y="4332297"/>
                </a:lnTo>
                <a:lnTo>
                  <a:pt x="3200403" y="4336742"/>
                </a:lnTo>
                <a:cubicBezTo>
                  <a:pt x="3200907" y="4339714"/>
                  <a:pt x="3202664" y="4341138"/>
                  <a:pt x="3204378" y="4339023"/>
                </a:cubicBezTo>
                <a:cubicBezTo>
                  <a:pt x="3204378" y="4339023"/>
                  <a:pt x="3206809" y="4327945"/>
                  <a:pt x="3206020" y="4324877"/>
                </a:cubicBezTo>
                <a:close/>
                <a:moveTo>
                  <a:pt x="3147076" y="4316300"/>
                </a:moveTo>
                <a:cubicBezTo>
                  <a:pt x="3147456" y="4318227"/>
                  <a:pt x="3147440" y="4320642"/>
                  <a:pt x="3146901" y="4323103"/>
                </a:cubicBezTo>
                <a:cubicBezTo>
                  <a:pt x="3146361" y="4325566"/>
                  <a:pt x="3145297" y="4328075"/>
                  <a:pt x="3143582" y="4330191"/>
                </a:cubicBezTo>
                <a:cubicBezTo>
                  <a:pt x="3140477" y="4324438"/>
                  <a:pt x="3142326" y="4322159"/>
                  <a:pt x="3147076" y="4316300"/>
                </a:cubicBezTo>
                <a:close/>
                <a:moveTo>
                  <a:pt x="617627" y="4315260"/>
                </a:moveTo>
                <a:cubicBezTo>
                  <a:pt x="617441" y="4315095"/>
                  <a:pt x="617487" y="4315135"/>
                  <a:pt x="617661" y="4315291"/>
                </a:cubicBezTo>
                <a:lnTo>
                  <a:pt x="618428" y="4315976"/>
                </a:lnTo>
                <a:lnTo>
                  <a:pt x="618429" y="4315975"/>
                </a:lnTo>
                <a:close/>
                <a:moveTo>
                  <a:pt x="3230013" y="4313967"/>
                </a:moveTo>
                <a:lnTo>
                  <a:pt x="3229915" y="4319733"/>
                </a:lnTo>
                <a:cubicBezTo>
                  <a:pt x="3229497" y="4338440"/>
                  <a:pt x="3228205" y="4356784"/>
                  <a:pt x="3222028" y="4372851"/>
                </a:cubicBezTo>
                <a:cubicBezTo>
                  <a:pt x="3221491" y="4374248"/>
                  <a:pt x="3220478" y="4372431"/>
                  <a:pt x="3219336" y="4368896"/>
                </a:cubicBezTo>
                <a:lnTo>
                  <a:pt x="3218745" y="4366462"/>
                </a:lnTo>
                <a:close/>
                <a:moveTo>
                  <a:pt x="2663769" y="4305904"/>
                </a:moveTo>
                <a:lnTo>
                  <a:pt x="2664191" y="4321888"/>
                </a:lnTo>
                <a:cubicBezTo>
                  <a:pt x="2660836" y="4346003"/>
                  <a:pt x="2658267" y="4370504"/>
                  <a:pt x="2656740" y="4395939"/>
                </a:cubicBezTo>
                <a:lnTo>
                  <a:pt x="2656194" y="4432435"/>
                </a:lnTo>
                <a:lnTo>
                  <a:pt x="2655608" y="4431773"/>
                </a:lnTo>
                <a:cubicBezTo>
                  <a:pt x="2654432" y="4434073"/>
                  <a:pt x="2652366" y="4439714"/>
                  <a:pt x="2648861" y="4450223"/>
                </a:cubicBezTo>
                <a:lnTo>
                  <a:pt x="2646463" y="4457165"/>
                </a:lnTo>
                <a:lnTo>
                  <a:pt x="2646124" y="4445629"/>
                </a:lnTo>
                <a:lnTo>
                  <a:pt x="2646209" y="4370360"/>
                </a:lnTo>
                <a:lnTo>
                  <a:pt x="2654963" y="4343160"/>
                </a:lnTo>
                <a:close/>
                <a:moveTo>
                  <a:pt x="685467" y="4301307"/>
                </a:moveTo>
                <a:lnTo>
                  <a:pt x="682726" y="4312953"/>
                </a:lnTo>
                <a:lnTo>
                  <a:pt x="682825" y="4312655"/>
                </a:lnTo>
                <a:cubicBezTo>
                  <a:pt x="683901" y="4309188"/>
                  <a:pt x="684838" y="4305796"/>
                  <a:pt x="685304" y="4303111"/>
                </a:cubicBezTo>
                <a:close/>
                <a:moveTo>
                  <a:pt x="2906483" y="4297971"/>
                </a:moveTo>
                <a:lnTo>
                  <a:pt x="2904957" y="4309569"/>
                </a:lnTo>
                <a:cubicBezTo>
                  <a:pt x="2904466" y="4314330"/>
                  <a:pt x="2904192" y="4318459"/>
                  <a:pt x="2904274" y="4320952"/>
                </a:cubicBezTo>
                <a:lnTo>
                  <a:pt x="2905111" y="4316075"/>
                </a:lnTo>
                <a:close/>
                <a:moveTo>
                  <a:pt x="2828052" y="4297287"/>
                </a:moveTo>
                <a:cubicBezTo>
                  <a:pt x="2828681" y="4295650"/>
                  <a:pt x="2826164" y="4302199"/>
                  <a:pt x="2826164" y="4302199"/>
                </a:cubicBezTo>
                <a:cubicBezTo>
                  <a:pt x="2827283" y="4299289"/>
                  <a:pt x="2827842" y="4297834"/>
                  <a:pt x="2828052" y="4297287"/>
                </a:cubicBezTo>
                <a:close/>
                <a:moveTo>
                  <a:pt x="3603369" y="4291717"/>
                </a:moveTo>
                <a:cubicBezTo>
                  <a:pt x="3602196" y="4290671"/>
                  <a:pt x="3606889" y="4294861"/>
                  <a:pt x="3606889" y="4294861"/>
                </a:cubicBezTo>
                <a:cubicBezTo>
                  <a:pt x="3606889" y="4294861"/>
                  <a:pt x="3611876" y="4299197"/>
                  <a:pt x="3610630" y="4298113"/>
                </a:cubicBezTo>
                <a:cubicBezTo>
                  <a:pt x="3610214" y="4297752"/>
                  <a:pt x="3609105" y="4296788"/>
                  <a:pt x="3606889" y="4294861"/>
                </a:cubicBezTo>
                <a:cubicBezTo>
                  <a:pt x="3604802" y="4292999"/>
                  <a:pt x="3603760" y="4292068"/>
                  <a:pt x="3603369" y="4291717"/>
                </a:cubicBezTo>
                <a:close/>
                <a:moveTo>
                  <a:pt x="3022273" y="4282279"/>
                </a:moveTo>
                <a:lnTo>
                  <a:pt x="3019393" y="4292979"/>
                </a:lnTo>
                <a:lnTo>
                  <a:pt x="3018856" y="4323262"/>
                </a:lnTo>
                <a:lnTo>
                  <a:pt x="3018480" y="4348425"/>
                </a:lnTo>
                <a:lnTo>
                  <a:pt x="3019868" y="4343038"/>
                </a:lnTo>
                <a:lnTo>
                  <a:pt x="3019264" y="4333439"/>
                </a:lnTo>
                <a:cubicBezTo>
                  <a:pt x="3019128" y="4324885"/>
                  <a:pt x="3019647" y="4315131"/>
                  <a:pt x="3020433" y="4304988"/>
                </a:cubicBezTo>
                <a:close/>
                <a:moveTo>
                  <a:pt x="749513" y="4280663"/>
                </a:moveTo>
                <a:cubicBezTo>
                  <a:pt x="749513" y="4280663"/>
                  <a:pt x="753197" y="4285693"/>
                  <a:pt x="752718" y="4283261"/>
                </a:cubicBezTo>
                <a:cubicBezTo>
                  <a:pt x="753218" y="4282645"/>
                  <a:pt x="752667" y="4281686"/>
                  <a:pt x="751866" y="4281037"/>
                </a:cubicBezTo>
                <a:cubicBezTo>
                  <a:pt x="751065" y="4280388"/>
                  <a:pt x="750013" y="4280047"/>
                  <a:pt x="749513" y="4280663"/>
                </a:cubicBezTo>
                <a:close/>
                <a:moveTo>
                  <a:pt x="2904491" y="4277927"/>
                </a:moveTo>
                <a:lnTo>
                  <a:pt x="2904279" y="4281032"/>
                </a:lnTo>
                <a:cubicBezTo>
                  <a:pt x="2903107" y="4280083"/>
                  <a:pt x="2902984" y="4279038"/>
                  <a:pt x="2903643" y="4278225"/>
                </a:cubicBezTo>
                <a:close/>
                <a:moveTo>
                  <a:pt x="3259199" y="4272881"/>
                </a:moveTo>
                <a:lnTo>
                  <a:pt x="3259613" y="4273241"/>
                </a:lnTo>
                <a:lnTo>
                  <a:pt x="3262941" y="4276133"/>
                </a:lnTo>
                <a:cubicBezTo>
                  <a:pt x="3262941" y="4276133"/>
                  <a:pt x="3261694" y="4275048"/>
                  <a:pt x="3260603" y="4274100"/>
                </a:cubicBezTo>
                <a:lnTo>
                  <a:pt x="3259613" y="4273241"/>
                </a:lnTo>
                <a:lnTo>
                  <a:pt x="3259258" y="4272931"/>
                </a:lnTo>
                <a:cubicBezTo>
                  <a:pt x="3258966" y="4272677"/>
                  <a:pt x="3258888" y="4272610"/>
                  <a:pt x="3259199" y="4272881"/>
                </a:cubicBezTo>
                <a:close/>
                <a:moveTo>
                  <a:pt x="238754" y="4259318"/>
                </a:moveTo>
                <a:lnTo>
                  <a:pt x="232553" y="4278014"/>
                </a:lnTo>
                <a:lnTo>
                  <a:pt x="234372" y="4295117"/>
                </a:lnTo>
                <a:lnTo>
                  <a:pt x="234598" y="4296951"/>
                </a:lnTo>
                <a:lnTo>
                  <a:pt x="241567" y="4267698"/>
                </a:lnTo>
                <a:lnTo>
                  <a:pt x="239976" y="4264200"/>
                </a:lnTo>
                <a:close/>
                <a:moveTo>
                  <a:pt x="3674941" y="4258067"/>
                </a:moveTo>
                <a:cubicBezTo>
                  <a:pt x="3674219" y="4258610"/>
                  <a:pt x="3672538" y="4262878"/>
                  <a:pt x="3669428" y="4272900"/>
                </a:cubicBezTo>
                <a:cubicBezTo>
                  <a:pt x="3658573" y="4311035"/>
                  <a:pt x="3648576" y="4353101"/>
                  <a:pt x="3638864" y="4394119"/>
                </a:cubicBezTo>
                <a:lnTo>
                  <a:pt x="3632086" y="4422361"/>
                </a:lnTo>
                <a:lnTo>
                  <a:pt x="3665102" y="4314589"/>
                </a:lnTo>
                <a:lnTo>
                  <a:pt x="3668338" y="4298992"/>
                </a:lnTo>
                <a:cubicBezTo>
                  <a:pt x="3670666" y="4288336"/>
                  <a:pt x="3677112" y="4256439"/>
                  <a:pt x="3674941" y="4258067"/>
                </a:cubicBezTo>
                <a:close/>
                <a:moveTo>
                  <a:pt x="2570361" y="4255889"/>
                </a:moveTo>
                <a:lnTo>
                  <a:pt x="2566792" y="4304776"/>
                </a:lnTo>
                <a:cubicBezTo>
                  <a:pt x="2565924" y="4314325"/>
                  <a:pt x="2569044" y="4341742"/>
                  <a:pt x="2569189" y="4362780"/>
                </a:cubicBezTo>
                <a:lnTo>
                  <a:pt x="2568129" y="4380035"/>
                </a:lnTo>
                <a:lnTo>
                  <a:pt x="2567272" y="4381934"/>
                </a:lnTo>
                <a:lnTo>
                  <a:pt x="2564815" y="4385394"/>
                </a:lnTo>
                <a:cubicBezTo>
                  <a:pt x="2562512" y="4378175"/>
                  <a:pt x="2562715" y="4342112"/>
                  <a:pt x="2561971" y="4336757"/>
                </a:cubicBezTo>
                <a:cubicBezTo>
                  <a:pt x="2561877" y="4322022"/>
                  <a:pt x="2561547" y="4310428"/>
                  <a:pt x="2561077" y="4300288"/>
                </a:cubicBezTo>
                <a:lnTo>
                  <a:pt x="2560744" y="4294984"/>
                </a:lnTo>
                <a:close/>
                <a:moveTo>
                  <a:pt x="424208" y="4251918"/>
                </a:moveTo>
                <a:lnTo>
                  <a:pt x="425502" y="4265906"/>
                </a:lnTo>
                <a:lnTo>
                  <a:pt x="426131" y="4274332"/>
                </a:lnTo>
                <a:lnTo>
                  <a:pt x="427292" y="4260214"/>
                </a:lnTo>
                <a:close/>
                <a:moveTo>
                  <a:pt x="340097" y="4234566"/>
                </a:moveTo>
                <a:cubicBezTo>
                  <a:pt x="338620" y="4233366"/>
                  <a:pt x="336959" y="4237809"/>
                  <a:pt x="335521" y="4242730"/>
                </a:cubicBezTo>
                <a:lnTo>
                  <a:pt x="335155" y="4243983"/>
                </a:lnTo>
                <a:lnTo>
                  <a:pt x="336395" y="4254174"/>
                </a:lnTo>
                <a:lnTo>
                  <a:pt x="337955" y="4249429"/>
                </a:lnTo>
                <a:cubicBezTo>
                  <a:pt x="340107" y="4242491"/>
                  <a:pt x="341701" y="4235866"/>
                  <a:pt x="340097" y="4234566"/>
                </a:cubicBezTo>
                <a:close/>
                <a:moveTo>
                  <a:pt x="3780265" y="4233979"/>
                </a:moveTo>
                <a:cubicBezTo>
                  <a:pt x="3780962" y="4235016"/>
                  <a:pt x="3777768" y="4257513"/>
                  <a:pt x="3766880" y="4320436"/>
                </a:cubicBezTo>
                <a:cubicBezTo>
                  <a:pt x="3766554" y="4310461"/>
                  <a:pt x="3771899" y="4274332"/>
                  <a:pt x="3774241" y="4276233"/>
                </a:cubicBezTo>
                <a:cubicBezTo>
                  <a:pt x="3771899" y="4274332"/>
                  <a:pt x="3771899" y="4274332"/>
                  <a:pt x="3770315" y="4276285"/>
                </a:cubicBezTo>
                <a:cubicBezTo>
                  <a:pt x="3774983" y="4253366"/>
                  <a:pt x="3779569" y="4232942"/>
                  <a:pt x="3780265" y="4233979"/>
                </a:cubicBezTo>
                <a:close/>
                <a:moveTo>
                  <a:pt x="231461" y="4231173"/>
                </a:moveTo>
                <a:lnTo>
                  <a:pt x="229089" y="4241474"/>
                </a:lnTo>
                <a:lnTo>
                  <a:pt x="229918" y="4253216"/>
                </a:lnTo>
                <a:lnTo>
                  <a:pt x="231110" y="4264432"/>
                </a:lnTo>
                <a:lnTo>
                  <a:pt x="235158" y="4245080"/>
                </a:lnTo>
                <a:close/>
                <a:moveTo>
                  <a:pt x="3020910" y="4216686"/>
                </a:moveTo>
                <a:cubicBezTo>
                  <a:pt x="3014476" y="4216414"/>
                  <a:pt x="3019173" y="4247955"/>
                  <a:pt x="3020448" y="4255844"/>
                </a:cubicBezTo>
                <a:lnTo>
                  <a:pt x="3020678" y="4257230"/>
                </a:lnTo>
                <a:lnTo>
                  <a:pt x="3024868" y="4237279"/>
                </a:lnTo>
                <a:lnTo>
                  <a:pt x="3023682" y="4223546"/>
                </a:lnTo>
                <a:cubicBezTo>
                  <a:pt x="3023034" y="4219258"/>
                  <a:pt x="3022139" y="4216323"/>
                  <a:pt x="3020910" y="4216686"/>
                </a:cubicBezTo>
                <a:close/>
                <a:moveTo>
                  <a:pt x="2480343" y="4216214"/>
                </a:moveTo>
                <a:lnTo>
                  <a:pt x="2480320" y="4217134"/>
                </a:lnTo>
                <a:cubicBezTo>
                  <a:pt x="2480514" y="4225128"/>
                  <a:pt x="2479260" y="4253294"/>
                  <a:pt x="2476549" y="4267489"/>
                </a:cubicBezTo>
                <a:cubicBezTo>
                  <a:pt x="2476096" y="4269854"/>
                  <a:pt x="2475603" y="4271833"/>
                  <a:pt x="2475070" y="4273264"/>
                </a:cubicBezTo>
                <a:cubicBezTo>
                  <a:pt x="2474536" y="4274695"/>
                  <a:pt x="2473962" y="4275581"/>
                  <a:pt x="2473349" y="4275763"/>
                </a:cubicBezTo>
                <a:cubicBezTo>
                  <a:pt x="2472295" y="4276072"/>
                  <a:pt x="2471382" y="4274096"/>
                  <a:pt x="2470608" y="4270796"/>
                </a:cubicBezTo>
                <a:lnTo>
                  <a:pt x="2469032" y="4260103"/>
                </a:lnTo>
                <a:close/>
                <a:moveTo>
                  <a:pt x="2683619" y="4213792"/>
                </a:moveTo>
                <a:lnTo>
                  <a:pt x="2683523" y="4219558"/>
                </a:lnTo>
                <a:cubicBezTo>
                  <a:pt x="2683104" y="4238264"/>
                  <a:pt x="2681811" y="4256609"/>
                  <a:pt x="2675635" y="4272676"/>
                </a:cubicBezTo>
                <a:cubicBezTo>
                  <a:pt x="2675098" y="4274075"/>
                  <a:pt x="2674084" y="4272257"/>
                  <a:pt x="2672942" y="4268721"/>
                </a:cubicBezTo>
                <a:lnTo>
                  <a:pt x="2672352" y="4266288"/>
                </a:lnTo>
                <a:close/>
                <a:moveTo>
                  <a:pt x="3236274" y="4210346"/>
                </a:moveTo>
                <a:lnTo>
                  <a:pt x="3234025" y="4211204"/>
                </a:lnTo>
                <a:cubicBezTo>
                  <a:pt x="3232440" y="4213159"/>
                  <a:pt x="3234785" y="4215058"/>
                  <a:pt x="3233201" y="4217012"/>
                </a:cubicBezTo>
                <a:lnTo>
                  <a:pt x="3233524" y="4218324"/>
                </a:lnTo>
                <a:lnTo>
                  <a:pt x="3234115" y="4217824"/>
                </a:lnTo>
                <a:close/>
                <a:moveTo>
                  <a:pt x="2461193" y="4208263"/>
                </a:moveTo>
                <a:lnTo>
                  <a:pt x="2461377" y="4220656"/>
                </a:lnTo>
                <a:lnTo>
                  <a:pt x="2461668" y="4229950"/>
                </a:lnTo>
                <a:lnTo>
                  <a:pt x="2459015" y="4238035"/>
                </a:lnTo>
                <a:cubicBezTo>
                  <a:pt x="2455469" y="4247298"/>
                  <a:pt x="2452359" y="4252331"/>
                  <a:pt x="2451569" y="4243328"/>
                </a:cubicBezTo>
                <a:cubicBezTo>
                  <a:pt x="2452144" y="4235433"/>
                  <a:pt x="2455922" y="4223390"/>
                  <a:pt x="2459659" y="4212595"/>
                </a:cubicBezTo>
                <a:close/>
                <a:moveTo>
                  <a:pt x="766631" y="4203623"/>
                </a:moveTo>
                <a:cubicBezTo>
                  <a:pt x="760261" y="4204930"/>
                  <a:pt x="761737" y="4231324"/>
                  <a:pt x="761217" y="4234988"/>
                </a:cubicBezTo>
                <a:cubicBezTo>
                  <a:pt x="759051" y="4250258"/>
                  <a:pt x="753887" y="4256626"/>
                  <a:pt x="755883" y="4266759"/>
                </a:cubicBezTo>
                <a:cubicBezTo>
                  <a:pt x="760530" y="4251458"/>
                  <a:pt x="766694" y="4231257"/>
                  <a:pt x="767902" y="4211125"/>
                </a:cubicBezTo>
                <a:cubicBezTo>
                  <a:pt x="767902" y="4211125"/>
                  <a:pt x="767954" y="4209549"/>
                  <a:pt x="767821" y="4207824"/>
                </a:cubicBezTo>
                <a:lnTo>
                  <a:pt x="767583" y="4206193"/>
                </a:lnTo>
                <a:lnTo>
                  <a:pt x="767506" y="4206530"/>
                </a:lnTo>
                <a:lnTo>
                  <a:pt x="767526" y="4205804"/>
                </a:lnTo>
                <a:lnTo>
                  <a:pt x="767452" y="4205302"/>
                </a:lnTo>
                <a:cubicBezTo>
                  <a:pt x="767264" y="4204542"/>
                  <a:pt x="767000" y="4203924"/>
                  <a:pt x="766631" y="4203623"/>
                </a:cubicBezTo>
                <a:close/>
                <a:moveTo>
                  <a:pt x="755823" y="4201333"/>
                </a:moveTo>
                <a:cubicBezTo>
                  <a:pt x="754825" y="4202565"/>
                  <a:pt x="756097" y="4210065"/>
                  <a:pt x="756097" y="4210065"/>
                </a:cubicBezTo>
                <a:cubicBezTo>
                  <a:pt x="756095" y="4216364"/>
                  <a:pt x="756430" y="4218723"/>
                  <a:pt x="756847" y="4218776"/>
                </a:cubicBezTo>
                <a:cubicBezTo>
                  <a:pt x="757158" y="4218818"/>
                  <a:pt x="757513" y="4217564"/>
                  <a:pt x="757807" y="4215706"/>
                </a:cubicBezTo>
                <a:cubicBezTo>
                  <a:pt x="758686" y="4210130"/>
                  <a:pt x="758999" y="4199117"/>
                  <a:pt x="755823" y="4201333"/>
                </a:cubicBezTo>
                <a:close/>
                <a:moveTo>
                  <a:pt x="2524118" y="4193893"/>
                </a:moveTo>
                <a:cubicBezTo>
                  <a:pt x="2525950" y="4194798"/>
                  <a:pt x="2527650" y="4195639"/>
                  <a:pt x="2527751" y="4196589"/>
                </a:cubicBezTo>
                <a:cubicBezTo>
                  <a:pt x="2527853" y="4197540"/>
                  <a:pt x="2526355" y="4198601"/>
                  <a:pt x="2521791" y="4199947"/>
                </a:cubicBezTo>
                <a:cubicBezTo>
                  <a:pt x="2521791" y="4199947"/>
                  <a:pt x="2522865" y="4197153"/>
                  <a:pt x="2524118" y="4193893"/>
                </a:cubicBezTo>
                <a:close/>
                <a:moveTo>
                  <a:pt x="2425344" y="4191852"/>
                </a:moveTo>
                <a:lnTo>
                  <a:pt x="2427108" y="4196927"/>
                </a:lnTo>
                <a:lnTo>
                  <a:pt x="2426668" y="4196534"/>
                </a:lnTo>
                <a:lnTo>
                  <a:pt x="2426486" y="4197735"/>
                </a:lnTo>
                <a:lnTo>
                  <a:pt x="2422672" y="4199938"/>
                </a:lnTo>
                <a:cubicBezTo>
                  <a:pt x="2420328" y="4198037"/>
                  <a:pt x="2421913" y="4196084"/>
                  <a:pt x="2425344" y="4191852"/>
                </a:cubicBezTo>
                <a:close/>
                <a:moveTo>
                  <a:pt x="3056975" y="4191542"/>
                </a:moveTo>
                <a:cubicBezTo>
                  <a:pt x="3056681" y="4191282"/>
                  <a:pt x="3056756" y="4191347"/>
                  <a:pt x="3057031" y="4191592"/>
                </a:cubicBezTo>
                <a:lnTo>
                  <a:pt x="3058247" y="4192679"/>
                </a:lnTo>
                <a:close/>
                <a:moveTo>
                  <a:pt x="771017" y="4191236"/>
                </a:moveTo>
                <a:lnTo>
                  <a:pt x="768779" y="4200978"/>
                </a:lnTo>
                <a:lnTo>
                  <a:pt x="769557" y="4200054"/>
                </a:lnTo>
                <a:cubicBezTo>
                  <a:pt x="769842" y="4199380"/>
                  <a:pt x="770097" y="4198433"/>
                  <a:pt x="770317" y="4197314"/>
                </a:cubicBezTo>
                <a:cubicBezTo>
                  <a:pt x="770646" y="4195632"/>
                  <a:pt x="770890" y="4193560"/>
                  <a:pt x="771017" y="4191429"/>
                </a:cubicBezTo>
                <a:close/>
                <a:moveTo>
                  <a:pt x="2428509" y="4187947"/>
                </a:moveTo>
                <a:cubicBezTo>
                  <a:pt x="2428509" y="4187947"/>
                  <a:pt x="2428700" y="4188911"/>
                  <a:pt x="2428399" y="4189880"/>
                </a:cubicBezTo>
                <a:cubicBezTo>
                  <a:pt x="2428099" y="4190851"/>
                  <a:pt x="2427306" y="4191826"/>
                  <a:pt x="2425344" y="4191852"/>
                </a:cubicBezTo>
                <a:cubicBezTo>
                  <a:pt x="2425344" y="4191852"/>
                  <a:pt x="2424584" y="4188001"/>
                  <a:pt x="2428509" y="4187947"/>
                </a:cubicBezTo>
                <a:close/>
                <a:moveTo>
                  <a:pt x="768111" y="4179626"/>
                </a:moveTo>
                <a:cubicBezTo>
                  <a:pt x="767237" y="4180706"/>
                  <a:pt x="766202" y="4196254"/>
                  <a:pt x="767784" y="4200236"/>
                </a:cubicBezTo>
                <a:lnTo>
                  <a:pt x="767899" y="4200362"/>
                </a:lnTo>
                <a:lnTo>
                  <a:pt x="769119" y="4189375"/>
                </a:lnTo>
                <a:lnTo>
                  <a:pt x="770080" y="4180575"/>
                </a:lnTo>
                <a:close/>
                <a:moveTo>
                  <a:pt x="259072" y="4178117"/>
                </a:moveTo>
                <a:lnTo>
                  <a:pt x="247920" y="4231678"/>
                </a:lnTo>
                <a:lnTo>
                  <a:pt x="241437" y="4251224"/>
                </a:lnTo>
                <a:lnTo>
                  <a:pt x="241525" y="4252049"/>
                </a:lnTo>
                <a:cubicBezTo>
                  <a:pt x="241955" y="4256692"/>
                  <a:pt x="242268" y="4260737"/>
                  <a:pt x="242382" y="4263683"/>
                </a:cubicBezTo>
                <a:lnTo>
                  <a:pt x="242325" y="4264516"/>
                </a:lnTo>
                <a:lnTo>
                  <a:pt x="246507" y="4246961"/>
                </a:lnTo>
                <a:lnTo>
                  <a:pt x="260649" y="4189372"/>
                </a:lnTo>
                <a:lnTo>
                  <a:pt x="259098" y="4178254"/>
                </a:lnTo>
                <a:close/>
                <a:moveTo>
                  <a:pt x="2358098" y="4177754"/>
                </a:moveTo>
                <a:lnTo>
                  <a:pt x="2357885" y="4180857"/>
                </a:lnTo>
                <a:cubicBezTo>
                  <a:pt x="2356714" y="4179909"/>
                  <a:pt x="2356589" y="4178863"/>
                  <a:pt x="2357250" y="4178049"/>
                </a:cubicBezTo>
                <a:close/>
                <a:moveTo>
                  <a:pt x="249716" y="4175462"/>
                </a:moveTo>
                <a:lnTo>
                  <a:pt x="245079" y="4181287"/>
                </a:lnTo>
                <a:lnTo>
                  <a:pt x="241016" y="4189690"/>
                </a:lnTo>
                <a:lnTo>
                  <a:pt x="236972" y="4207250"/>
                </a:lnTo>
                <a:lnTo>
                  <a:pt x="238238" y="4220999"/>
                </a:lnTo>
                <a:lnTo>
                  <a:pt x="238895" y="4227206"/>
                </a:lnTo>
                <a:close/>
                <a:moveTo>
                  <a:pt x="2712807" y="4172705"/>
                </a:moveTo>
                <a:cubicBezTo>
                  <a:pt x="2712494" y="4172435"/>
                  <a:pt x="2712573" y="4172503"/>
                  <a:pt x="2712865" y="4172756"/>
                </a:cubicBezTo>
                <a:lnTo>
                  <a:pt x="2714035" y="4173773"/>
                </a:lnTo>
                <a:lnTo>
                  <a:pt x="2716547" y="4175958"/>
                </a:lnTo>
                <a:cubicBezTo>
                  <a:pt x="2716547" y="4175958"/>
                  <a:pt x="2715300" y="4174873"/>
                  <a:pt x="2714210" y="4173925"/>
                </a:cubicBezTo>
                <a:lnTo>
                  <a:pt x="2714035" y="4173773"/>
                </a:lnTo>
                <a:close/>
                <a:moveTo>
                  <a:pt x="255310" y="4171550"/>
                </a:moveTo>
                <a:lnTo>
                  <a:pt x="252748" y="4172594"/>
                </a:lnTo>
                <a:lnTo>
                  <a:pt x="251037" y="4179905"/>
                </a:lnTo>
                <a:cubicBezTo>
                  <a:pt x="250759" y="4181841"/>
                  <a:pt x="251037" y="4182147"/>
                  <a:pt x="252058" y="4180045"/>
                </a:cubicBezTo>
                <a:close/>
                <a:moveTo>
                  <a:pt x="3164458" y="4169439"/>
                </a:moveTo>
                <a:lnTo>
                  <a:pt x="3160116" y="4187890"/>
                </a:lnTo>
                <a:lnTo>
                  <a:pt x="3160272" y="4187418"/>
                </a:lnTo>
                <a:cubicBezTo>
                  <a:pt x="3161978" y="4181923"/>
                  <a:pt x="3163461" y="4176550"/>
                  <a:pt x="3164200" y="4172295"/>
                </a:cubicBezTo>
                <a:close/>
                <a:moveTo>
                  <a:pt x="422883" y="4148588"/>
                </a:moveTo>
                <a:lnTo>
                  <a:pt x="420937" y="4149553"/>
                </a:lnTo>
                <a:lnTo>
                  <a:pt x="420040" y="4161747"/>
                </a:lnTo>
                <a:lnTo>
                  <a:pt x="421930" y="4152999"/>
                </a:lnTo>
                <a:lnTo>
                  <a:pt x="420937" y="4149553"/>
                </a:lnTo>
                <a:lnTo>
                  <a:pt x="422882" y="4148589"/>
                </a:lnTo>
                <a:close/>
                <a:moveTo>
                  <a:pt x="3265931" y="4136731"/>
                </a:moveTo>
                <a:cubicBezTo>
                  <a:pt x="3265931" y="4136731"/>
                  <a:pt x="3271768" y="4144698"/>
                  <a:pt x="3271007" y="4140846"/>
                </a:cubicBezTo>
                <a:cubicBezTo>
                  <a:pt x="3271800" y="4139869"/>
                  <a:pt x="3270926" y="4138352"/>
                  <a:pt x="3269657" y="4137323"/>
                </a:cubicBezTo>
                <a:cubicBezTo>
                  <a:pt x="3268388" y="4136295"/>
                  <a:pt x="3266723" y="4135753"/>
                  <a:pt x="3265931" y="4136731"/>
                </a:cubicBezTo>
                <a:close/>
                <a:moveTo>
                  <a:pt x="774173" y="4125293"/>
                </a:moveTo>
                <a:cubicBezTo>
                  <a:pt x="772008" y="4127964"/>
                  <a:pt x="772486" y="4142994"/>
                  <a:pt x="771526" y="4150727"/>
                </a:cubicBezTo>
                <a:cubicBezTo>
                  <a:pt x="771885" y="4152552"/>
                  <a:pt x="770171" y="4165719"/>
                  <a:pt x="770759" y="4171654"/>
                </a:cubicBezTo>
                <a:lnTo>
                  <a:pt x="770839" y="4172016"/>
                </a:lnTo>
                <a:lnTo>
                  <a:pt x="774165" y="4157489"/>
                </a:lnTo>
                <a:lnTo>
                  <a:pt x="777618" y="4138689"/>
                </a:lnTo>
                <a:lnTo>
                  <a:pt x="777734" y="4136291"/>
                </a:lnTo>
                <a:cubicBezTo>
                  <a:pt x="777818" y="4129056"/>
                  <a:pt x="776918" y="4124055"/>
                  <a:pt x="774173" y="4125293"/>
                </a:cubicBezTo>
                <a:close/>
                <a:moveTo>
                  <a:pt x="128904" y="4116733"/>
                </a:moveTo>
                <a:lnTo>
                  <a:pt x="128895" y="4116734"/>
                </a:lnTo>
                <a:lnTo>
                  <a:pt x="128962" y="4117308"/>
                </a:lnTo>
                <a:lnTo>
                  <a:pt x="129360" y="4121195"/>
                </a:lnTo>
                <a:cubicBezTo>
                  <a:pt x="129553" y="4122743"/>
                  <a:pt x="129640" y="4123252"/>
                  <a:pt x="129547" y="4122321"/>
                </a:cubicBezTo>
                <a:lnTo>
                  <a:pt x="128962" y="4117308"/>
                </a:lnTo>
                <a:close/>
                <a:moveTo>
                  <a:pt x="768505" y="4116128"/>
                </a:moveTo>
                <a:cubicBezTo>
                  <a:pt x="766989" y="4117149"/>
                  <a:pt x="764734" y="4134666"/>
                  <a:pt x="762846" y="4139263"/>
                </a:cubicBezTo>
                <a:cubicBezTo>
                  <a:pt x="762365" y="4149430"/>
                  <a:pt x="763637" y="4156930"/>
                  <a:pt x="763843" y="4163226"/>
                </a:cubicBezTo>
                <a:cubicBezTo>
                  <a:pt x="761677" y="4165898"/>
                  <a:pt x="763155" y="4167097"/>
                  <a:pt x="763155" y="4167097"/>
                </a:cubicBezTo>
                <a:cubicBezTo>
                  <a:pt x="763775" y="4167088"/>
                  <a:pt x="764148" y="4167007"/>
                  <a:pt x="764353" y="4166849"/>
                </a:cubicBezTo>
                <a:cubicBezTo>
                  <a:pt x="764558" y="4166691"/>
                  <a:pt x="764595" y="4166455"/>
                  <a:pt x="764545" y="4166137"/>
                </a:cubicBezTo>
                <a:cubicBezTo>
                  <a:pt x="764447" y="4165505"/>
                  <a:pt x="763998" y="4164546"/>
                  <a:pt x="763843" y="4163226"/>
                </a:cubicBezTo>
                <a:cubicBezTo>
                  <a:pt x="767800" y="4151793"/>
                  <a:pt x="768323" y="4135532"/>
                  <a:pt x="769736" y="4121696"/>
                </a:cubicBezTo>
                <a:cubicBezTo>
                  <a:pt x="769436" y="4117280"/>
                  <a:pt x="769012" y="4115787"/>
                  <a:pt x="768505" y="4116128"/>
                </a:cubicBezTo>
                <a:close/>
                <a:moveTo>
                  <a:pt x="2687631" y="4111030"/>
                </a:moveTo>
                <a:cubicBezTo>
                  <a:pt x="2686048" y="4112984"/>
                  <a:pt x="2688391" y="4114883"/>
                  <a:pt x="2686808" y="4116838"/>
                </a:cubicBezTo>
                <a:cubicBezTo>
                  <a:pt x="2686970" y="4122026"/>
                  <a:pt x="2688384" y="4121630"/>
                  <a:pt x="2689616" y="4119436"/>
                </a:cubicBezTo>
                <a:cubicBezTo>
                  <a:pt x="2690232" y="4118340"/>
                  <a:pt x="2690803" y="4116794"/>
                  <a:pt x="2691149" y="4115271"/>
                </a:cubicBezTo>
                <a:cubicBezTo>
                  <a:pt x="2691495" y="4113750"/>
                  <a:pt x="2691617" y="4112253"/>
                  <a:pt x="2691336" y="4111253"/>
                </a:cubicBezTo>
                <a:cubicBezTo>
                  <a:pt x="2690960" y="4109920"/>
                  <a:pt x="2689867" y="4109472"/>
                  <a:pt x="2687631" y="4111030"/>
                </a:cubicBezTo>
                <a:close/>
                <a:moveTo>
                  <a:pt x="1122600" y="4101214"/>
                </a:moveTo>
                <a:cubicBezTo>
                  <a:pt x="1123098" y="4100597"/>
                  <a:pt x="1123900" y="4101246"/>
                  <a:pt x="1124575" y="4102049"/>
                </a:cubicBezTo>
                <a:cubicBezTo>
                  <a:pt x="1125252" y="4102853"/>
                  <a:pt x="1125803" y="4103812"/>
                  <a:pt x="1125803" y="4103812"/>
                </a:cubicBezTo>
                <a:cubicBezTo>
                  <a:pt x="1123805" y="4106277"/>
                  <a:pt x="1121600" y="4102447"/>
                  <a:pt x="1122600" y="4101214"/>
                </a:cubicBezTo>
                <a:close/>
                <a:moveTo>
                  <a:pt x="3279475" y="4098002"/>
                </a:moveTo>
                <a:lnTo>
                  <a:pt x="3277894" y="4101928"/>
                </a:lnTo>
                <a:lnTo>
                  <a:pt x="3276814" y="4104721"/>
                </a:lnTo>
                <a:lnTo>
                  <a:pt x="3276024" y="4114702"/>
                </a:lnTo>
                <a:lnTo>
                  <a:pt x="3278329" y="4106488"/>
                </a:lnTo>
                <a:close/>
                <a:moveTo>
                  <a:pt x="2719537" y="4036556"/>
                </a:moveTo>
                <a:cubicBezTo>
                  <a:pt x="2719537" y="4036556"/>
                  <a:pt x="2725374" y="4044524"/>
                  <a:pt x="2724614" y="4040671"/>
                </a:cubicBezTo>
                <a:cubicBezTo>
                  <a:pt x="2725406" y="4039694"/>
                  <a:pt x="2724531" y="4038177"/>
                  <a:pt x="2723264" y="4037147"/>
                </a:cubicBezTo>
                <a:cubicBezTo>
                  <a:pt x="2721994" y="4036120"/>
                  <a:pt x="2720329" y="4035578"/>
                  <a:pt x="2719537" y="4036556"/>
                </a:cubicBezTo>
                <a:close/>
                <a:moveTo>
                  <a:pt x="1168139" y="3979387"/>
                </a:moveTo>
                <a:cubicBezTo>
                  <a:pt x="1169583" y="3977607"/>
                  <a:pt x="1169918" y="3985411"/>
                  <a:pt x="1169012" y="3991064"/>
                </a:cubicBezTo>
                <a:lnTo>
                  <a:pt x="1163811" y="4076285"/>
                </a:lnTo>
                <a:lnTo>
                  <a:pt x="1145570" y="4180495"/>
                </a:lnTo>
                <a:lnTo>
                  <a:pt x="1155181" y="4114829"/>
                </a:lnTo>
                <a:cubicBezTo>
                  <a:pt x="1158490" y="4087429"/>
                  <a:pt x="1161120" y="4060002"/>
                  <a:pt x="1163119" y="4032593"/>
                </a:cubicBezTo>
                <a:cubicBezTo>
                  <a:pt x="1163599" y="4022427"/>
                  <a:pt x="1165328" y="3998630"/>
                  <a:pt x="1166329" y="3984800"/>
                </a:cubicBezTo>
                <a:cubicBezTo>
                  <a:pt x="1167051" y="3981641"/>
                  <a:pt x="1167656" y="3979982"/>
                  <a:pt x="1168139" y="3979387"/>
                </a:cubicBezTo>
                <a:close/>
                <a:moveTo>
                  <a:pt x="1151256" y="3953511"/>
                </a:moveTo>
                <a:cubicBezTo>
                  <a:pt x="1152733" y="3954708"/>
                  <a:pt x="1154210" y="3981104"/>
                  <a:pt x="1153212" y="3982337"/>
                </a:cubicBezTo>
                <a:cubicBezTo>
                  <a:pt x="1153042" y="4007738"/>
                  <a:pt x="1147668" y="4045604"/>
                  <a:pt x="1145460" y="4066970"/>
                </a:cubicBezTo>
                <a:cubicBezTo>
                  <a:pt x="1141046" y="4109700"/>
                  <a:pt x="1138358" y="4141231"/>
                  <a:pt x="1130820" y="4181769"/>
                </a:cubicBezTo>
                <a:cubicBezTo>
                  <a:pt x="1127684" y="4199743"/>
                  <a:pt x="1124287" y="4216844"/>
                  <a:pt x="1120705" y="4233472"/>
                </a:cubicBezTo>
                <a:lnTo>
                  <a:pt x="1112375" y="4269759"/>
                </a:lnTo>
                <a:lnTo>
                  <a:pt x="1112476" y="4266231"/>
                </a:lnTo>
                <a:cubicBezTo>
                  <a:pt x="1113208" y="4257928"/>
                  <a:pt x="1114748" y="4247557"/>
                  <a:pt x="1115570" y="4238135"/>
                </a:cubicBezTo>
                <a:lnTo>
                  <a:pt x="1115675" y="4235391"/>
                </a:lnTo>
                <a:lnTo>
                  <a:pt x="1119034" y="4220717"/>
                </a:lnTo>
                <a:cubicBezTo>
                  <a:pt x="1122449" y="4204437"/>
                  <a:pt x="1125446" y="4188394"/>
                  <a:pt x="1127822" y="4172870"/>
                </a:cubicBezTo>
                <a:cubicBezTo>
                  <a:pt x="1140088" y="4104837"/>
                  <a:pt x="1140713" y="4035539"/>
                  <a:pt x="1147296" y="3964943"/>
                </a:cubicBezTo>
                <a:cubicBezTo>
                  <a:pt x="1148297" y="3963710"/>
                  <a:pt x="1149776" y="3952312"/>
                  <a:pt x="1151256" y="3953511"/>
                </a:cubicBezTo>
                <a:close/>
                <a:moveTo>
                  <a:pt x="2746656" y="3914498"/>
                </a:moveTo>
                <a:cubicBezTo>
                  <a:pt x="2736564" y="3916568"/>
                  <a:pt x="2738903" y="3958386"/>
                  <a:pt x="2738080" y="3964193"/>
                </a:cubicBezTo>
                <a:cubicBezTo>
                  <a:pt x="2734647" y="3988384"/>
                  <a:pt x="2726466" y="3998475"/>
                  <a:pt x="2729630" y="4014527"/>
                </a:cubicBezTo>
                <a:cubicBezTo>
                  <a:pt x="2736990" y="3990284"/>
                  <a:pt x="2746757" y="3958279"/>
                  <a:pt x="2748671" y="3926382"/>
                </a:cubicBezTo>
                <a:cubicBezTo>
                  <a:pt x="2748671" y="3926382"/>
                  <a:pt x="2748999" y="3916398"/>
                  <a:pt x="2746656" y="3914498"/>
                </a:cubicBezTo>
                <a:close/>
                <a:moveTo>
                  <a:pt x="2729535" y="3910868"/>
                </a:moveTo>
                <a:cubicBezTo>
                  <a:pt x="2727952" y="3912821"/>
                  <a:pt x="2729967" y="3924704"/>
                  <a:pt x="2729967" y="3924704"/>
                </a:cubicBezTo>
                <a:cubicBezTo>
                  <a:pt x="2729966" y="3934685"/>
                  <a:pt x="2730496" y="3938420"/>
                  <a:pt x="2731155" y="3938506"/>
                </a:cubicBezTo>
                <a:cubicBezTo>
                  <a:pt x="2731648" y="3938572"/>
                  <a:pt x="2732212" y="3936585"/>
                  <a:pt x="2732677" y="3933640"/>
                </a:cubicBezTo>
                <a:cubicBezTo>
                  <a:pt x="2734071" y="3924806"/>
                  <a:pt x="2734564" y="3907360"/>
                  <a:pt x="2729535" y="3910868"/>
                </a:cubicBezTo>
                <a:close/>
                <a:moveTo>
                  <a:pt x="2749003" y="3876480"/>
                </a:moveTo>
                <a:cubicBezTo>
                  <a:pt x="2747419" y="3878433"/>
                  <a:pt x="2745506" y="3910330"/>
                  <a:pt x="2749823" y="3910593"/>
                </a:cubicBezTo>
                <a:cubicBezTo>
                  <a:pt x="2750346" y="3910545"/>
                  <a:pt x="2750841" y="3909911"/>
                  <a:pt x="2751293" y="3908842"/>
                </a:cubicBezTo>
                <a:cubicBezTo>
                  <a:pt x="2751743" y="3907775"/>
                  <a:pt x="2752150" y="3906275"/>
                  <a:pt x="2752497" y="3904501"/>
                </a:cubicBezTo>
                <a:cubicBezTo>
                  <a:pt x="2754579" y="3893849"/>
                  <a:pt x="2754520" y="3873265"/>
                  <a:pt x="2749003" y="3876480"/>
                </a:cubicBezTo>
                <a:close/>
                <a:moveTo>
                  <a:pt x="3857028" y="3852419"/>
                </a:moveTo>
                <a:cubicBezTo>
                  <a:pt x="3857818" y="3851443"/>
                  <a:pt x="3859088" y="3852471"/>
                  <a:pt x="3860159" y="3853746"/>
                </a:cubicBezTo>
                <a:cubicBezTo>
                  <a:pt x="3861230" y="3855019"/>
                  <a:pt x="3862104" y="3856535"/>
                  <a:pt x="3862104" y="3856535"/>
                </a:cubicBezTo>
                <a:cubicBezTo>
                  <a:pt x="3858937" y="3860442"/>
                  <a:pt x="3855444" y="3854373"/>
                  <a:pt x="3857028" y="3852419"/>
                </a:cubicBezTo>
                <a:close/>
                <a:moveTo>
                  <a:pt x="3863958" y="3794379"/>
                </a:moveTo>
                <a:cubicBezTo>
                  <a:pt x="3868706" y="3808479"/>
                  <a:pt x="3863627" y="3824322"/>
                  <a:pt x="3860523" y="3838528"/>
                </a:cubicBezTo>
                <a:cubicBezTo>
                  <a:pt x="3859700" y="3824376"/>
                  <a:pt x="3860852" y="3808587"/>
                  <a:pt x="3863958" y="3794379"/>
                </a:cubicBezTo>
                <a:close/>
                <a:moveTo>
                  <a:pt x="2758606" y="3790394"/>
                </a:moveTo>
                <a:cubicBezTo>
                  <a:pt x="2755175" y="3794626"/>
                  <a:pt x="2755933" y="3818440"/>
                  <a:pt x="2754412" y="3830692"/>
                </a:cubicBezTo>
                <a:cubicBezTo>
                  <a:pt x="2755171" y="3834546"/>
                  <a:pt x="2750091" y="3870348"/>
                  <a:pt x="2755601" y="3868342"/>
                </a:cubicBezTo>
                <a:cubicBezTo>
                  <a:pt x="2755894" y="3868579"/>
                  <a:pt x="2756367" y="3867446"/>
                  <a:pt x="2756947" y="3865294"/>
                </a:cubicBezTo>
                <a:cubicBezTo>
                  <a:pt x="2760999" y="3850221"/>
                  <a:pt x="2770207" y="3785168"/>
                  <a:pt x="2758606" y="3790394"/>
                </a:cubicBezTo>
                <a:close/>
                <a:moveTo>
                  <a:pt x="2749628" y="3775874"/>
                </a:moveTo>
                <a:cubicBezTo>
                  <a:pt x="2747224" y="3777492"/>
                  <a:pt x="2743653" y="3805246"/>
                  <a:pt x="2740660" y="3812530"/>
                </a:cubicBezTo>
                <a:cubicBezTo>
                  <a:pt x="2739899" y="3828636"/>
                  <a:pt x="2741914" y="3840520"/>
                  <a:pt x="2742239" y="3850496"/>
                </a:cubicBezTo>
                <a:cubicBezTo>
                  <a:pt x="2738808" y="3854728"/>
                  <a:pt x="2741152" y="3856627"/>
                  <a:pt x="2741152" y="3856627"/>
                </a:cubicBezTo>
                <a:cubicBezTo>
                  <a:pt x="2742133" y="3856614"/>
                  <a:pt x="2742723" y="3856485"/>
                  <a:pt x="2743048" y="3856234"/>
                </a:cubicBezTo>
                <a:cubicBezTo>
                  <a:pt x="2743373" y="3855984"/>
                  <a:pt x="2743433" y="3855611"/>
                  <a:pt x="2743354" y="3855109"/>
                </a:cubicBezTo>
                <a:cubicBezTo>
                  <a:pt x="2743197" y="3854104"/>
                  <a:pt x="2742486" y="3852586"/>
                  <a:pt x="2742239" y="3850496"/>
                </a:cubicBezTo>
                <a:cubicBezTo>
                  <a:pt x="2748511" y="3832383"/>
                  <a:pt x="2749337" y="3806619"/>
                  <a:pt x="2751577" y="3784696"/>
                </a:cubicBezTo>
                <a:cubicBezTo>
                  <a:pt x="2751101" y="3777701"/>
                  <a:pt x="2750429" y="3775335"/>
                  <a:pt x="2749628" y="3775874"/>
                </a:cubicBezTo>
                <a:close/>
                <a:moveTo>
                  <a:pt x="2523666" y="3773626"/>
                </a:moveTo>
                <a:cubicBezTo>
                  <a:pt x="2514068" y="3799831"/>
                  <a:pt x="2513242" y="3825595"/>
                  <a:pt x="2507403" y="3857547"/>
                </a:cubicBezTo>
                <a:cubicBezTo>
                  <a:pt x="2504686" y="3869978"/>
                  <a:pt x="2506518" y="3891465"/>
                  <a:pt x="2510380" y="3879129"/>
                </a:cubicBezTo>
                <a:cubicBezTo>
                  <a:pt x="2510930" y="3877367"/>
                  <a:pt x="2511524" y="3874915"/>
                  <a:pt x="2512151" y="3871646"/>
                </a:cubicBezTo>
                <a:cubicBezTo>
                  <a:pt x="2517166" y="3845503"/>
                  <a:pt x="2523335" y="3803568"/>
                  <a:pt x="2523666" y="3773626"/>
                </a:cubicBezTo>
                <a:close/>
                <a:moveTo>
                  <a:pt x="2448028" y="3752762"/>
                </a:moveTo>
                <a:cubicBezTo>
                  <a:pt x="2446444" y="3754713"/>
                  <a:pt x="2449938" y="3760782"/>
                  <a:pt x="2453105" y="3756876"/>
                </a:cubicBezTo>
                <a:cubicBezTo>
                  <a:pt x="2453105" y="3756876"/>
                  <a:pt x="2452232" y="3755359"/>
                  <a:pt x="2451159" y="3754086"/>
                </a:cubicBezTo>
                <a:cubicBezTo>
                  <a:pt x="2450089" y="3752812"/>
                  <a:pt x="2448819" y="3751784"/>
                  <a:pt x="2448028" y="3752762"/>
                </a:cubicBezTo>
                <a:close/>
                <a:moveTo>
                  <a:pt x="1211033" y="3743742"/>
                </a:moveTo>
                <a:cubicBezTo>
                  <a:pt x="1212105" y="3744057"/>
                  <a:pt x="1213275" y="3745006"/>
                  <a:pt x="1213514" y="3746222"/>
                </a:cubicBezTo>
                <a:lnTo>
                  <a:pt x="1209144" y="3745062"/>
                </a:lnTo>
                <a:cubicBezTo>
                  <a:pt x="1208988" y="3743744"/>
                  <a:pt x="1209961" y="3743426"/>
                  <a:pt x="1211033" y="3743742"/>
                </a:cubicBezTo>
                <a:close/>
                <a:moveTo>
                  <a:pt x="2526013" y="3735605"/>
                </a:moveTo>
                <a:cubicBezTo>
                  <a:pt x="2519415" y="3743742"/>
                  <a:pt x="2522908" y="3749812"/>
                  <a:pt x="2524164" y="3757843"/>
                </a:cubicBezTo>
                <a:cubicBezTo>
                  <a:pt x="2525417" y="3756297"/>
                  <a:pt x="2526263" y="3754657"/>
                  <a:pt x="2526800" y="3752934"/>
                </a:cubicBezTo>
                <a:cubicBezTo>
                  <a:pt x="2527337" y="3751211"/>
                  <a:pt x="2527566" y="3749408"/>
                  <a:pt x="2527586" y="3747536"/>
                </a:cubicBezTo>
                <a:cubicBezTo>
                  <a:pt x="2527627" y="3743792"/>
                  <a:pt x="2526836" y="3739779"/>
                  <a:pt x="2526013" y="3735605"/>
                </a:cubicBezTo>
                <a:close/>
                <a:moveTo>
                  <a:pt x="2454958" y="3694719"/>
                </a:moveTo>
                <a:cubicBezTo>
                  <a:pt x="2451853" y="3708927"/>
                  <a:pt x="2450702" y="3724717"/>
                  <a:pt x="2451524" y="3738869"/>
                </a:cubicBezTo>
                <a:cubicBezTo>
                  <a:pt x="2454627" y="3724664"/>
                  <a:pt x="2459707" y="3708819"/>
                  <a:pt x="2454958" y="3694719"/>
                </a:cubicBezTo>
                <a:close/>
                <a:moveTo>
                  <a:pt x="2675353" y="3616075"/>
                </a:moveTo>
                <a:lnTo>
                  <a:pt x="2673769" y="3618028"/>
                </a:lnTo>
                <a:cubicBezTo>
                  <a:pt x="2672185" y="3619982"/>
                  <a:pt x="2670271" y="3651878"/>
                  <a:pt x="2668750" y="3664133"/>
                </a:cubicBezTo>
                <a:cubicBezTo>
                  <a:pt x="2658259" y="3765682"/>
                  <a:pt x="2654987" y="3863913"/>
                  <a:pt x="2634035" y="3963993"/>
                </a:cubicBezTo>
                <a:cubicBezTo>
                  <a:pt x="2633987" y="3971238"/>
                  <a:pt x="2632471" y="3988825"/>
                  <a:pt x="2633330" y="3987092"/>
                </a:cubicBezTo>
                <a:cubicBezTo>
                  <a:pt x="2633615" y="3986515"/>
                  <a:pt x="2634164" y="3983792"/>
                  <a:pt x="2635120" y="3977823"/>
                </a:cubicBezTo>
                <a:cubicBezTo>
                  <a:pt x="2657329" y="3885772"/>
                  <a:pt x="2663828" y="3793936"/>
                  <a:pt x="2671849" y="3709803"/>
                </a:cubicBezTo>
                <a:cubicBezTo>
                  <a:pt x="2673499" y="3678233"/>
                  <a:pt x="2682379" y="3641735"/>
                  <a:pt x="2675353" y="3616075"/>
                </a:cubicBezTo>
                <a:close/>
                <a:moveTo>
                  <a:pt x="1156124" y="3495043"/>
                </a:moveTo>
                <a:cubicBezTo>
                  <a:pt x="1157225" y="3496958"/>
                  <a:pt x="1157855" y="3498576"/>
                  <a:pt x="1157900" y="3499719"/>
                </a:cubicBezTo>
                <a:cubicBezTo>
                  <a:pt x="1157944" y="3500860"/>
                  <a:pt x="1157402" y="3501529"/>
                  <a:pt x="1156162" y="3501546"/>
                </a:cubicBezTo>
                <a:cubicBezTo>
                  <a:pt x="1154438" y="3500147"/>
                  <a:pt x="1153959" y="3497714"/>
                  <a:pt x="1156124" y="3495043"/>
                </a:cubicBezTo>
                <a:close/>
                <a:moveTo>
                  <a:pt x="2073091" y="3297487"/>
                </a:moveTo>
                <a:lnTo>
                  <a:pt x="2098317" y="3328114"/>
                </a:lnTo>
                <a:lnTo>
                  <a:pt x="2100125" y="3332445"/>
                </a:lnTo>
                <a:lnTo>
                  <a:pt x="2101897" y="3337714"/>
                </a:lnTo>
                <a:lnTo>
                  <a:pt x="2088753" y="3323675"/>
                </a:lnTo>
                <a:lnTo>
                  <a:pt x="2076771" y="3309759"/>
                </a:lnTo>
                <a:lnTo>
                  <a:pt x="2074421" y="3301236"/>
                </a:lnTo>
                <a:close/>
                <a:moveTo>
                  <a:pt x="3997136" y="3286060"/>
                </a:moveTo>
                <a:cubicBezTo>
                  <a:pt x="3998834" y="3286561"/>
                  <a:pt x="4000689" y="3288064"/>
                  <a:pt x="4001069" y="3289991"/>
                </a:cubicBezTo>
                <a:lnTo>
                  <a:pt x="3994145" y="3288154"/>
                </a:lnTo>
                <a:cubicBezTo>
                  <a:pt x="3993897" y="3286064"/>
                  <a:pt x="3995438" y="3285560"/>
                  <a:pt x="3997136" y="3286060"/>
                </a:cubicBezTo>
                <a:close/>
                <a:moveTo>
                  <a:pt x="3904819" y="3279670"/>
                </a:moveTo>
                <a:lnTo>
                  <a:pt x="3903609" y="3296037"/>
                </a:lnTo>
                <a:lnTo>
                  <a:pt x="3905792" y="3285515"/>
                </a:lnTo>
                <a:close/>
                <a:moveTo>
                  <a:pt x="1803885" y="3263657"/>
                </a:moveTo>
                <a:lnTo>
                  <a:pt x="1805014" y="3265263"/>
                </a:lnTo>
                <a:cubicBezTo>
                  <a:pt x="1804064" y="3265263"/>
                  <a:pt x="1803588" y="3264801"/>
                  <a:pt x="1803588" y="3264139"/>
                </a:cubicBezTo>
                <a:close/>
                <a:moveTo>
                  <a:pt x="1842459" y="3243839"/>
                </a:moveTo>
                <a:lnTo>
                  <a:pt x="1845342" y="3245625"/>
                </a:lnTo>
                <a:lnTo>
                  <a:pt x="1844968" y="3245608"/>
                </a:lnTo>
                <a:lnTo>
                  <a:pt x="1845358" y="3246269"/>
                </a:lnTo>
                <a:lnTo>
                  <a:pt x="1844364" y="3248864"/>
                </a:lnTo>
                <a:cubicBezTo>
                  <a:pt x="1842459" y="3248865"/>
                  <a:pt x="1842458" y="3247277"/>
                  <a:pt x="1842459" y="3243839"/>
                </a:cubicBezTo>
                <a:close/>
                <a:moveTo>
                  <a:pt x="1842459" y="3240665"/>
                </a:moveTo>
                <a:cubicBezTo>
                  <a:pt x="1842459" y="3240665"/>
                  <a:pt x="1842935" y="3241062"/>
                  <a:pt x="1843173" y="3241656"/>
                </a:cubicBezTo>
                <a:cubicBezTo>
                  <a:pt x="1843411" y="3242252"/>
                  <a:pt x="1843412" y="3243046"/>
                  <a:pt x="1842459" y="3243839"/>
                </a:cubicBezTo>
                <a:cubicBezTo>
                  <a:pt x="1842459" y="3243839"/>
                  <a:pt x="1840556" y="3242253"/>
                  <a:pt x="1842459" y="3240665"/>
                </a:cubicBezTo>
                <a:close/>
                <a:moveTo>
                  <a:pt x="1866559" y="3237634"/>
                </a:moveTo>
                <a:lnTo>
                  <a:pt x="1871574" y="3243637"/>
                </a:lnTo>
                <a:lnTo>
                  <a:pt x="1875413" y="3248078"/>
                </a:lnTo>
                <a:lnTo>
                  <a:pt x="1877324" y="3253096"/>
                </a:lnTo>
                <a:cubicBezTo>
                  <a:pt x="1879268" y="3259047"/>
                  <a:pt x="1879745" y="3262751"/>
                  <a:pt x="1875778" y="3258651"/>
                </a:cubicBezTo>
                <a:cubicBezTo>
                  <a:pt x="1872923" y="3254552"/>
                  <a:pt x="1869986" y="3247145"/>
                  <a:pt x="1867528" y="3240367"/>
                </a:cubicBezTo>
                <a:close/>
                <a:moveTo>
                  <a:pt x="1879107" y="3233919"/>
                </a:moveTo>
                <a:lnTo>
                  <a:pt x="1879462" y="3234379"/>
                </a:lnTo>
                <a:cubicBezTo>
                  <a:pt x="1882736" y="3238221"/>
                  <a:pt x="1893317" y="3252529"/>
                  <a:pt x="1897629" y="3260567"/>
                </a:cubicBezTo>
                <a:cubicBezTo>
                  <a:pt x="1898349" y="3261907"/>
                  <a:pt x="1898892" y="3263073"/>
                  <a:pt x="1899201" y="3263986"/>
                </a:cubicBezTo>
                <a:cubicBezTo>
                  <a:pt x="1899508" y="3264899"/>
                  <a:pt x="1899578" y="3265563"/>
                  <a:pt x="1899350" y="3265895"/>
                </a:cubicBezTo>
                <a:cubicBezTo>
                  <a:pt x="1898957" y="3266466"/>
                  <a:pt x="1897723" y="3265861"/>
                  <a:pt x="1896031" y="3264551"/>
                </a:cubicBezTo>
                <a:lnTo>
                  <a:pt x="1891007" y="3259934"/>
                </a:lnTo>
                <a:close/>
                <a:moveTo>
                  <a:pt x="2112156" y="3221684"/>
                </a:moveTo>
                <a:cubicBezTo>
                  <a:pt x="2116787" y="3224658"/>
                  <a:pt x="2119614" y="3227274"/>
                  <a:pt x="2121122" y="3229244"/>
                </a:cubicBezTo>
                <a:cubicBezTo>
                  <a:pt x="2122254" y="3230722"/>
                  <a:pt x="2122643" y="3231835"/>
                  <a:pt x="2122493" y="3232463"/>
                </a:cubicBezTo>
                <a:cubicBezTo>
                  <a:pt x="2122049" y="3234347"/>
                  <a:pt x="2116765" y="3231855"/>
                  <a:pt x="2112156" y="3221684"/>
                </a:cubicBezTo>
                <a:close/>
                <a:moveTo>
                  <a:pt x="1939013" y="3217588"/>
                </a:moveTo>
                <a:lnTo>
                  <a:pt x="1956697" y="3242975"/>
                </a:lnTo>
                <a:cubicBezTo>
                  <a:pt x="1960066" y="3248001"/>
                  <a:pt x="1972494" y="3260203"/>
                  <a:pt x="1980928" y="3270461"/>
                </a:cubicBezTo>
                <a:lnTo>
                  <a:pt x="1987267" y="3279342"/>
                </a:lnTo>
                <a:lnTo>
                  <a:pt x="1987602" y="3280613"/>
                </a:lnTo>
                <a:lnTo>
                  <a:pt x="1987773" y="3283285"/>
                </a:lnTo>
                <a:cubicBezTo>
                  <a:pt x="1983774" y="3280662"/>
                  <a:pt x="1969539" y="3262900"/>
                  <a:pt x="1967044" y="3260570"/>
                </a:cubicBezTo>
                <a:cubicBezTo>
                  <a:pt x="1961140" y="3253385"/>
                  <a:pt x="1956370" y="3247832"/>
                  <a:pt x="1952110" y="3243047"/>
                </a:cubicBezTo>
                <a:lnTo>
                  <a:pt x="1949839" y="3240580"/>
                </a:lnTo>
                <a:close/>
                <a:moveTo>
                  <a:pt x="1894550" y="3205453"/>
                </a:moveTo>
                <a:cubicBezTo>
                  <a:pt x="1894978" y="3205880"/>
                  <a:pt x="1894665" y="3206994"/>
                  <a:pt x="1892963" y="3209469"/>
                </a:cubicBezTo>
                <a:cubicBezTo>
                  <a:pt x="1892963" y="3209469"/>
                  <a:pt x="1892378" y="3207671"/>
                  <a:pt x="1891696" y="3205575"/>
                </a:cubicBezTo>
                <a:cubicBezTo>
                  <a:pt x="1892954" y="3205291"/>
                  <a:pt x="1894122" y="3205028"/>
                  <a:pt x="1894550" y="3205453"/>
                </a:cubicBezTo>
                <a:close/>
                <a:moveTo>
                  <a:pt x="2004689" y="3204980"/>
                </a:moveTo>
                <a:lnTo>
                  <a:pt x="2011250" y="3212648"/>
                </a:lnTo>
                <a:cubicBezTo>
                  <a:pt x="2019190" y="3225805"/>
                  <a:pt x="2027671" y="3238840"/>
                  <a:pt x="2037032" y="3251915"/>
                </a:cubicBezTo>
                <a:lnTo>
                  <a:pt x="2051273" y="3270026"/>
                </a:lnTo>
                <a:lnTo>
                  <a:pt x="2050721" y="3269933"/>
                </a:lnTo>
                <a:cubicBezTo>
                  <a:pt x="2051060" y="3271530"/>
                  <a:pt x="2052288" y="3275116"/>
                  <a:pt x="2054748" y="3281662"/>
                </a:cubicBezTo>
                <a:lnTo>
                  <a:pt x="2056333" y="3286017"/>
                </a:lnTo>
                <a:lnTo>
                  <a:pt x="2051580" y="3280498"/>
                </a:lnTo>
                <a:lnTo>
                  <a:pt x="2021703" y="3243561"/>
                </a:lnTo>
                <a:lnTo>
                  <a:pt x="2015181" y="3226746"/>
                </a:lnTo>
                <a:close/>
                <a:moveTo>
                  <a:pt x="2211972" y="3197410"/>
                </a:moveTo>
                <a:cubicBezTo>
                  <a:pt x="2211929" y="3197278"/>
                  <a:pt x="2212352" y="3197616"/>
                  <a:pt x="2213443" y="3198599"/>
                </a:cubicBezTo>
                <a:lnTo>
                  <a:pt x="2214533" y="3199609"/>
                </a:lnTo>
                <a:lnTo>
                  <a:pt x="2216187" y="3202366"/>
                </a:lnTo>
                <a:cubicBezTo>
                  <a:pt x="2214003" y="3199804"/>
                  <a:pt x="2212058" y="3197672"/>
                  <a:pt x="2211972" y="3197410"/>
                </a:cubicBezTo>
                <a:close/>
                <a:moveTo>
                  <a:pt x="2588136" y="3186401"/>
                </a:moveTo>
                <a:cubicBezTo>
                  <a:pt x="2586439" y="3185902"/>
                  <a:pt x="2584897" y="3186405"/>
                  <a:pt x="2585145" y="3188494"/>
                </a:cubicBezTo>
                <a:lnTo>
                  <a:pt x="2592070" y="3190333"/>
                </a:lnTo>
                <a:cubicBezTo>
                  <a:pt x="2591690" y="3188406"/>
                  <a:pt x="2589835" y="3186901"/>
                  <a:pt x="2588136" y="3186401"/>
                </a:cubicBezTo>
                <a:close/>
                <a:moveTo>
                  <a:pt x="2339104" y="3173231"/>
                </a:moveTo>
                <a:lnTo>
                  <a:pt x="2340108" y="3174405"/>
                </a:lnTo>
                <a:lnTo>
                  <a:pt x="2342242" y="3179831"/>
                </a:lnTo>
                <a:close/>
                <a:moveTo>
                  <a:pt x="1977806" y="3151928"/>
                </a:moveTo>
                <a:lnTo>
                  <a:pt x="1980051" y="3154794"/>
                </a:lnTo>
                <a:cubicBezTo>
                  <a:pt x="1987282" y="3164131"/>
                  <a:pt x="1993940" y="3173639"/>
                  <a:pt x="1997298" y="3183972"/>
                </a:cubicBezTo>
                <a:cubicBezTo>
                  <a:pt x="1997590" y="3184871"/>
                  <a:pt x="1996371" y="3184382"/>
                  <a:pt x="1994407" y="3183104"/>
                </a:cubicBezTo>
                <a:lnTo>
                  <a:pt x="1993150" y="3182144"/>
                </a:lnTo>
                <a:close/>
                <a:moveTo>
                  <a:pt x="2380795" y="3129405"/>
                </a:moveTo>
                <a:lnTo>
                  <a:pt x="2406020" y="3160032"/>
                </a:lnTo>
                <a:lnTo>
                  <a:pt x="2407829" y="3164363"/>
                </a:lnTo>
                <a:lnTo>
                  <a:pt x="2409601" y="3169633"/>
                </a:lnTo>
                <a:lnTo>
                  <a:pt x="2396457" y="3155593"/>
                </a:lnTo>
                <a:lnTo>
                  <a:pt x="2384476" y="3141676"/>
                </a:lnTo>
                <a:lnTo>
                  <a:pt x="2382125" y="3133154"/>
                </a:lnTo>
                <a:close/>
                <a:moveTo>
                  <a:pt x="1975784" y="3120182"/>
                </a:moveTo>
                <a:cubicBezTo>
                  <a:pt x="1975524" y="3120174"/>
                  <a:pt x="1975589" y="3120176"/>
                  <a:pt x="1975833" y="3120185"/>
                </a:cubicBezTo>
                <a:lnTo>
                  <a:pt x="1976810" y="3120218"/>
                </a:lnTo>
                <a:lnTo>
                  <a:pt x="1976957" y="3120224"/>
                </a:lnTo>
                <a:cubicBezTo>
                  <a:pt x="1977868" y="3120255"/>
                  <a:pt x="1978911" y="3120290"/>
                  <a:pt x="1978911" y="3120290"/>
                </a:cubicBezTo>
                <a:lnTo>
                  <a:pt x="1976810" y="3120218"/>
                </a:lnTo>
                <a:close/>
                <a:moveTo>
                  <a:pt x="2330183" y="3109738"/>
                </a:moveTo>
                <a:cubicBezTo>
                  <a:pt x="2331136" y="3109738"/>
                  <a:pt x="2331611" y="3110136"/>
                  <a:pt x="2331850" y="3110962"/>
                </a:cubicBezTo>
                <a:cubicBezTo>
                  <a:pt x="2332088" y="3111788"/>
                  <a:pt x="2332088" y="3113046"/>
                  <a:pt x="2332088" y="3114764"/>
                </a:cubicBezTo>
                <a:cubicBezTo>
                  <a:pt x="2328280" y="3114764"/>
                  <a:pt x="2330184" y="3111326"/>
                  <a:pt x="2330183" y="3109738"/>
                </a:cubicBezTo>
                <a:close/>
                <a:moveTo>
                  <a:pt x="2328280" y="3104714"/>
                </a:moveTo>
                <a:cubicBezTo>
                  <a:pt x="2329232" y="3104713"/>
                  <a:pt x="2329708" y="3105111"/>
                  <a:pt x="2329946" y="3105936"/>
                </a:cubicBezTo>
                <a:cubicBezTo>
                  <a:pt x="2330184" y="3106763"/>
                  <a:pt x="2330184" y="3108020"/>
                  <a:pt x="2330183" y="3109738"/>
                </a:cubicBezTo>
                <a:cubicBezTo>
                  <a:pt x="2326376" y="3109738"/>
                  <a:pt x="2328280" y="3106301"/>
                  <a:pt x="2328280" y="3104714"/>
                </a:cubicBezTo>
                <a:close/>
                <a:moveTo>
                  <a:pt x="2120532" y="3104609"/>
                </a:moveTo>
                <a:lnTo>
                  <a:pt x="2124396" y="3110902"/>
                </a:lnTo>
                <a:cubicBezTo>
                  <a:pt x="2126047" y="3113431"/>
                  <a:pt x="2127554" y="3115565"/>
                  <a:pt x="2128585" y="3116754"/>
                </a:cubicBezTo>
                <a:lnTo>
                  <a:pt x="2127057" y="3114030"/>
                </a:lnTo>
                <a:close/>
                <a:moveTo>
                  <a:pt x="1940830" y="3098589"/>
                </a:moveTo>
                <a:cubicBezTo>
                  <a:pt x="1940116" y="3098085"/>
                  <a:pt x="1939401" y="3098299"/>
                  <a:pt x="1938925" y="3099953"/>
                </a:cubicBezTo>
                <a:cubicBezTo>
                  <a:pt x="1938924" y="3101539"/>
                  <a:pt x="1940830" y="3101540"/>
                  <a:pt x="1940830" y="3103127"/>
                </a:cubicBezTo>
                <a:cubicBezTo>
                  <a:pt x="1942972" y="3105606"/>
                  <a:pt x="1943506" y="3104850"/>
                  <a:pt x="1943238" y="3103285"/>
                </a:cubicBezTo>
                <a:cubicBezTo>
                  <a:pt x="1943106" y="3102502"/>
                  <a:pt x="1942771" y="3101518"/>
                  <a:pt x="1942336" y="3100634"/>
                </a:cubicBezTo>
                <a:cubicBezTo>
                  <a:pt x="1941901" y="3099750"/>
                  <a:pt x="1941364" y="3098967"/>
                  <a:pt x="1940830" y="3098589"/>
                </a:cubicBezTo>
                <a:close/>
                <a:moveTo>
                  <a:pt x="2111589" y="3095574"/>
                </a:moveTo>
                <a:lnTo>
                  <a:pt x="2112719" y="3097182"/>
                </a:lnTo>
                <a:cubicBezTo>
                  <a:pt x="2111767" y="3097182"/>
                  <a:pt x="2111292" y="3096719"/>
                  <a:pt x="2111290" y="3096058"/>
                </a:cubicBezTo>
                <a:close/>
                <a:moveTo>
                  <a:pt x="2322250" y="3091754"/>
                </a:moveTo>
                <a:cubicBezTo>
                  <a:pt x="2324313" y="3093340"/>
                  <a:pt x="2325344" y="3094927"/>
                  <a:pt x="2326099" y="3096943"/>
                </a:cubicBezTo>
                <a:cubicBezTo>
                  <a:pt x="2326851" y="3098960"/>
                  <a:pt x="2327328" y="3101407"/>
                  <a:pt x="2328280" y="3104714"/>
                </a:cubicBezTo>
                <a:cubicBezTo>
                  <a:pt x="2324472" y="3101539"/>
                  <a:pt x="2322251" y="3096515"/>
                  <a:pt x="2322250" y="3091754"/>
                </a:cubicBezTo>
                <a:close/>
                <a:moveTo>
                  <a:pt x="2254304" y="3069019"/>
                </a:moveTo>
                <a:cubicBezTo>
                  <a:pt x="2255108" y="3069409"/>
                  <a:pt x="2256267" y="3071093"/>
                  <a:pt x="2257049" y="3072826"/>
                </a:cubicBezTo>
                <a:cubicBezTo>
                  <a:pt x="2257829" y="3074561"/>
                  <a:pt x="2258231" y="3076346"/>
                  <a:pt x="2257517" y="3076942"/>
                </a:cubicBezTo>
                <a:cubicBezTo>
                  <a:pt x="2257517" y="3076942"/>
                  <a:pt x="2253391" y="3073502"/>
                  <a:pt x="2253392" y="3070328"/>
                </a:cubicBezTo>
                <a:cubicBezTo>
                  <a:pt x="2253391" y="3069072"/>
                  <a:pt x="2253769" y="3068758"/>
                  <a:pt x="2254304" y="3069019"/>
                </a:cubicBezTo>
                <a:close/>
                <a:moveTo>
                  <a:pt x="2419860" y="3053602"/>
                </a:moveTo>
                <a:cubicBezTo>
                  <a:pt x="2424490" y="3056575"/>
                  <a:pt x="2427316" y="3059192"/>
                  <a:pt x="2428826" y="3061162"/>
                </a:cubicBezTo>
                <a:cubicBezTo>
                  <a:pt x="2429957" y="3062639"/>
                  <a:pt x="2430346" y="3063753"/>
                  <a:pt x="2430198" y="3064381"/>
                </a:cubicBezTo>
                <a:cubicBezTo>
                  <a:pt x="2429753" y="3066264"/>
                  <a:pt x="2424468" y="3063774"/>
                  <a:pt x="2419860" y="3053602"/>
                </a:cubicBezTo>
                <a:close/>
                <a:moveTo>
                  <a:pt x="2171064" y="3050889"/>
                </a:moveTo>
                <a:lnTo>
                  <a:pt x="2173905" y="3057279"/>
                </a:lnTo>
                <a:lnTo>
                  <a:pt x="2185680" y="3072339"/>
                </a:lnTo>
                <a:lnTo>
                  <a:pt x="2195498" y="3084827"/>
                </a:lnTo>
                <a:lnTo>
                  <a:pt x="2194037" y="3081633"/>
                </a:lnTo>
                <a:lnTo>
                  <a:pt x="2189926" y="3077167"/>
                </a:lnTo>
                <a:cubicBezTo>
                  <a:pt x="2186459" y="3073027"/>
                  <a:pt x="2182836" y="3068040"/>
                  <a:pt x="2179188" y="3062754"/>
                </a:cubicBezTo>
                <a:close/>
                <a:moveTo>
                  <a:pt x="1718343" y="3048993"/>
                </a:moveTo>
                <a:lnTo>
                  <a:pt x="1714132" y="3049764"/>
                </a:lnTo>
                <a:lnTo>
                  <a:pt x="1728223" y="3071915"/>
                </a:lnTo>
                <a:lnTo>
                  <a:pt x="1733554" y="3082216"/>
                </a:lnTo>
                <a:lnTo>
                  <a:pt x="1733629" y="3079535"/>
                </a:lnTo>
                <a:lnTo>
                  <a:pt x="1730351" y="3067086"/>
                </a:lnTo>
                <a:lnTo>
                  <a:pt x="1722786" y="3054240"/>
                </a:lnTo>
                <a:close/>
                <a:moveTo>
                  <a:pt x="2312393" y="3036898"/>
                </a:moveTo>
                <a:lnTo>
                  <a:pt x="2318954" y="3044566"/>
                </a:lnTo>
                <a:cubicBezTo>
                  <a:pt x="2326894" y="3057723"/>
                  <a:pt x="2335375" y="3070758"/>
                  <a:pt x="2344736" y="3083833"/>
                </a:cubicBezTo>
                <a:lnTo>
                  <a:pt x="2358977" y="3101944"/>
                </a:lnTo>
                <a:lnTo>
                  <a:pt x="2358425" y="3101851"/>
                </a:lnTo>
                <a:cubicBezTo>
                  <a:pt x="2358763" y="3103447"/>
                  <a:pt x="2359993" y="3107034"/>
                  <a:pt x="2362452" y="3113580"/>
                </a:cubicBezTo>
                <a:lnTo>
                  <a:pt x="2364036" y="3117936"/>
                </a:lnTo>
                <a:lnTo>
                  <a:pt x="2359284" y="3112416"/>
                </a:lnTo>
                <a:lnTo>
                  <a:pt x="2329405" y="3075480"/>
                </a:lnTo>
                <a:lnTo>
                  <a:pt x="2322885" y="3058664"/>
                </a:lnTo>
                <a:close/>
                <a:moveTo>
                  <a:pt x="2149791" y="3022966"/>
                </a:moveTo>
                <a:lnTo>
                  <a:pt x="2146870" y="3023997"/>
                </a:lnTo>
                <a:lnTo>
                  <a:pt x="2149357" y="3028611"/>
                </a:lnTo>
                <a:cubicBezTo>
                  <a:pt x="2153129" y="3032734"/>
                  <a:pt x="2157781" y="3036973"/>
                  <a:pt x="2159661" y="3038653"/>
                </a:cubicBezTo>
                <a:lnTo>
                  <a:pt x="2160325" y="3039241"/>
                </a:lnTo>
                <a:lnTo>
                  <a:pt x="2154449" y="3027795"/>
                </a:lnTo>
                <a:close/>
                <a:moveTo>
                  <a:pt x="2245776" y="3017959"/>
                </a:moveTo>
                <a:cubicBezTo>
                  <a:pt x="2246728" y="3018751"/>
                  <a:pt x="2247680" y="3019943"/>
                  <a:pt x="2248394" y="3021364"/>
                </a:cubicBezTo>
                <a:cubicBezTo>
                  <a:pt x="2249108" y="3022785"/>
                  <a:pt x="2249584" y="3024438"/>
                  <a:pt x="2249584" y="3026158"/>
                </a:cubicBezTo>
                <a:cubicBezTo>
                  <a:pt x="2245776" y="3024571"/>
                  <a:pt x="2245775" y="3022719"/>
                  <a:pt x="2245776" y="3017959"/>
                </a:cubicBezTo>
                <a:close/>
                <a:moveTo>
                  <a:pt x="2487490" y="3001714"/>
                </a:moveTo>
                <a:lnTo>
                  <a:pt x="2486679" y="3018478"/>
                </a:lnTo>
                <a:lnTo>
                  <a:pt x="2494621" y="3028589"/>
                </a:lnTo>
                <a:lnTo>
                  <a:pt x="2495364" y="3011038"/>
                </a:lnTo>
                <a:lnTo>
                  <a:pt x="2492752" y="3008203"/>
                </a:lnTo>
                <a:close/>
                <a:moveTo>
                  <a:pt x="2278083" y="2998732"/>
                </a:moveTo>
                <a:cubicBezTo>
                  <a:pt x="2277549" y="2998335"/>
                  <a:pt x="2277191" y="2998517"/>
                  <a:pt x="2277190" y="2999707"/>
                </a:cubicBezTo>
                <a:lnTo>
                  <a:pt x="2277982" y="3003530"/>
                </a:lnTo>
                <a:lnTo>
                  <a:pt x="2278419" y="3004490"/>
                </a:lnTo>
                <a:lnTo>
                  <a:pt x="2280047" y="3006783"/>
                </a:lnTo>
                <a:cubicBezTo>
                  <a:pt x="2281475" y="3008039"/>
                  <a:pt x="2282903" y="3008039"/>
                  <a:pt x="2282902" y="3006320"/>
                </a:cubicBezTo>
                <a:cubicBezTo>
                  <a:pt x="2282902" y="3006320"/>
                  <a:pt x="2279690" y="2999922"/>
                  <a:pt x="2278083" y="2998732"/>
                </a:cubicBezTo>
                <a:close/>
                <a:moveTo>
                  <a:pt x="2285511" y="2983846"/>
                </a:moveTo>
                <a:lnTo>
                  <a:pt x="2287755" y="2986712"/>
                </a:lnTo>
                <a:cubicBezTo>
                  <a:pt x="2294984" y="2996050"/>
                  <a:pt x="2301643" y="3005557"/>
                  <a:pt x="2305003" y="3015891"/>
                </a:cubicBezTo>
                <a:cubicBezTo>
                  <a:pt x="2305295" y="3016789"/>
                  <a:pt x="2304075" y="3016300"/>
                  <a:pt x="2302110" y="3015021"/>
                </a:cubicBezTo>
                <a:lnTo>
                  <a:pt x="2300854" y="3014062"/>
                </a:lnTo>
                <a:close/>
                <a:moveTo>
                  <a:pt x="2283488" y="2952100"/>
                </a:moveTo>
                <a:cubicBezTo>
                  <a:pt x="2283227" y="2952091"/>
                  <a:pt x="2283292" y="2952094"/>
                  <a:pt x="2283537" y="2952103"/>
                </a:cubicBezTo>
                <a:lnTo>
                  <a:pt x="2283833" y="2952112"/>
                </a:lnTo>
                <a:lnTo>
                  <a:pt x="2284660" y="2952141"/>
                </a:lnTo>
                <a:cubicBezTo>
                  <a:pt x="2285571" y="2952172"/>
                  <a:pt x="2286615" y="2952208"/>
                  <a:pt x="2286615" y="2952208"/>
                </a:cubicBezTo>
                <a:lnTo>
                  <a:pt x="2283833" y="2952112"/>
                </a:lnTo>
                <a:close/>
                <a:moveTo>
                  <a:pt x="2490180" y="2946058"/>
                </a:moveTo>
                <a:lnTo>
                  <a:pt x="2488919" y="2972136"/>
                </a:lnTo>
                <a:lnTo>
                  <a:pt x="2496520" y="2983768"/>
                </a:lnTo>
                <a:lnTo>
                  <a:pt x="2497755" y="2954592"/>
                </a:lnTo>
                <a:lnTo>
                  <a:pt x="2490204" y="2946086"/>
                </a:lnTo>
                <a:close/>
                <a:moveTo>
                  <a:pt x="2247390" y="2930554"/>
                </a:moveTo>
                <a:lnTo>
                  <a:pt x="2246629" y="2931870"/>
                </a:lnTo>
                <a:cubicBezTo>
                  <a:pt x="2246629" y="2933457"/>
                  <a:pt x="2248532" y="2933457"/>
                  <a:pt x="2248533" y="2935045"/>
                </a:cubicBezTo>
                <a:lnTo>
                  <a:pt x="2249212" y="2935559"/>
                </a:lnTo>
                <a:lnTo>
                  <a:pt x="2249304" y="2935080"/>
                </a:lnTo>
                <a:close/>
                <a:moveTo>
                  <a:pt x="2447221" y="2909381"/>
                </a:moveTo>
                <a:cubicBezTo>
                  <a:pt x="2443987" y="2908623"/>
                  <a:pt x="2440909" y="2908355"/>
                  <a:pt x="2440124" y="2909496"/>
                </a:cubicBezTo>
                <a:cubicBezTo>
                  <a:pt x="2440563" y="2910844"/>
                  <a:pt x="2460480" y="2934737"/>
                  <a:pt x="2472101" y="2948794"/>
                </a:cubicBezTo>
                <a:lnTo>
                  <a:pt x="2479292" y="2957597"/>
                </a:lnTo>
                <a:lnTo>
                  <a:pt x="2479900" y="2933613"/>
                </a:lnTo>
                <a:lnTo>
                  <a:pt x="2472629" y="2925100"/>
                </a:lnTo>
                <a:cubicBezTo>
                  <a:pt x="2466008" y="2917634"/>
                  <a:pt x="2461714" y="2913621"/>
                  <a:pt x="2469023" y="2924830"/>
                </a:cubicBezTo>
                <a:cubicBezTo>
                  <a:pt x="2482793" y="2945833"/>
                  <a:pt x="2458592" y="2915290"/>
                  <a:pt x="2455268" y="2912183"/>
                </a:cubicBezTo>
                <a:cubicBezTo>
                  <a:pt x="2453849" y="2911378"/>
                  <a:pt x="2450457" y="2910136"/>
                  <a:pt x="2447221" y="2909381"/>
                </a:cubicBezTo>
                <a:close/>
                <a:moveTo>
                  <a:pt x="2492312" y="2901947"/>
                </a:moveTo>
                <a:lnTo>
                  <a:pt x="2492296" y="2902275"/>
                </a:lnTo>
                <a:lnTo>
                  <a:pt x="2492271" y="2902802"/>
                </a:lnTo>
                <a:lnTo>
                  <a:pt x="2493384" y="2904257"/>
                </a:lnTo>
                <a:lnTo>
                  <a:pt x="2499554" y="2912106"/>
                </a:lnTo>
                <a:lnTo>
                  <a:pt x="2499603" y="2910962"/>
                </a:lnTo>
                <a:lnTo>
                  <a:pt x="2497629" y="2909085"/>
                </a:lnTo>
                <a:close/>
                <a:moveTo>
                  <a:pt x="2396000" y="2899530"/>
                </a:moveTo>
                <a:cubicBezTo>
                  <a:pt x="2393538" y="2906195"/>
                  <a:pt x="2422311" y="2935381"/>
                  <a:pt x="2426902" y="2942381"/>
                </a:cubicBezTo>
                <a:lnTo>
                  <a:pt x="2478029" y="3007467"/>
                </a:lnTo>
                <a:lnTo>
                  <a:pt x="2478457" y="2990577"/>
                </a:lnTo>
                <a:lnTo>
                  <a:pt x="2478428" y="2990541"/>
                </a:lnTo>
                <a:cubicBezTo>
                  <a:pt x="2477844" y="2988745"/>
                  <a:pt x="2473172" y="2989799"/>
                  <a:pt x="2470433" y="2988489"/>
                </a:cubicBezTo>
                <a:cubicBezTo>
                  <a:pt x="2458791" y="2981152"/>
                  <a:pt x="2446232" y="2957949"/>
                  <a:pt x="2435218" y="2946611"/>
                </a:cubicBezTo>
                <a:cubicBezTo>
                  <a:pt x="2426623" y="2934408"/>
                  <a:pt x="2416859" y="2918610"/>
                  <a:pt x="2401936" y="2902370"/>
                </a:cubicBezTo>
                <a:cubicBezTo>
                  <a:pt x="2401936" y="2902370"/>
                  <a:pt x="2398514" y="2898962"/>
                  <a:pt x="2396000" y="2899530"/>
                </a:cubicBezTo>
                <a:close/>
                <a:moveTo>
                  <a:pt x="2494409" y="2862337"/>
                </a:moveTo>
                <a:lnTo>
                  <a:pt x="2493726" y="2870317"/>
                </a:lnTo>
                <a:lnTo>
                  <a:pt x="2498535" y="2877093"/>
                </a:lnTo>
                <a:lnTo>
                  <a:pt x="2501204" y="2880549"/>
                </a:lnTo>
                <a:lnTo>
                  <a:pt x="2501695" y="2871390"/>
                </a:lnTo>
                <a:lnTo>
                  <a:pt x="2499343" y="2868310"/>
                </a:lnTo>
                <a:close/>
                <a:moveTo>
                  <a:pt x="2452025" y="2851189"/>
                </a:moveTo>
                <a:cubicBezTo>
                  <a:pt x="2448297" y="2853961"/>
                  <a:pt x="2468213" y="2871324"/>
                  <a:pt x="2468213" y="2871324"/>
                </a:cubicBezTo>
                <a:lnTo>
                  <a:pt x="2480843" y="2887848"/>
                </a:lnTo>
                <a:lnTo>
                  <a:pt x="2480883" y="2885895"/>
                </a:lnTo>
                <a:lnTo>
                  <a:pt x="2465853" y="2863943"/>
                </a:lnTo>
                <a:lnTo>
                  <a:pt x="2466384" y="2864561"/>
                </a:lnTo>
                <a:lnTo>
                  <a:pt x="2467639" y="2866063"/>
                </a:lnTo>
                <a:cubicBezTo>
                  <a:pt x="2467875" y="2866335"/>
                  <a:pt x="2467758" y="2866178"/>
                  <a:pt x="2467378" y="2865715"/>
                </a:cubicBezTo>
                <a:lnTo>
                  <a:pt x="2466384" y="2864561"/>
                </a:lnTo>
                <a:lnTo>
                  <a:pt x="2465778" y="2863836"/>
                </a:lnTo>
                <a:lnTo>
                  <a:pt x="2465853" y="2863943"/>
                </a:lnTo>
                <a:lnTo>
                  <a:pt x="2462692" y="2860274"/>
                </a:lnTo>
                <a:cubicBezTo>
                  <a:pt x="2458449" y="2855526"/>
                  <a:pt x="2452942" y="2849857"/>
                  <a:pt x="2452025" y="2851189"/>
                </a:cubicBezTo>
                <a:close/>
                <a:moveTo>
                  <a:pt x="2467209" y="2831324"/>
                </a:moveTo>
                <a:cubicBezTo>
                  <a:pt x="2466760" y="2831445"/>
                  <a:pt x="2467979" y="2833601"/>
                  <a:pt x="2470040" y="2836752"/>
                </a:cubicBezTo>
                <a:lnTo>
                  <a:pt x="2481554" y="2853116"/>
                </a:lnTo>
                <a:lnTo>
                  <a:pt x="2481682" y="2846934"/>
                </a:lnTo>
                <a:lnTo>
                  <a:pt x="2474384" y="2838103"/>
                </a:lnTo>
                <a:cubicBezTo>
                  <a:pt x="2469774" y="2833115"/>
                  <a:pt x="2467657" y="2831203"/>
                  <a:pt x="2467209" y="2831324"/>
                </a:cubicBezTo>
                <a:close/>
                <a:moveTo>
                  <a:pt x="2483027" y="2781678"/>
                </a:moveTo>
                <a:lnTo>
                  <a:pt x="2482266" y="2782062"/>
                </a:lnTo>
                <a:lnTo>
                  <a:pt x="2483098" y="2784532"/>
                </a:lnTo>
                <a:lnTo>
                  <a:pt x="2483177" y="2781875"/>
                </a:lnTo>
                <a:close/>
                <a:moveTo>
                  <a:pt x="1335393" y="2543921"/>
                </a:moveTo>
                <a:cubicBezTo>
                  <a:pt x="1335259" y="2544541"/>
                  <a:pt x="1335775" y="2546094"/>
                  <a:pt x="1337283" y="2549004"/>
                </a:cubicBezTo>
                <a:cubicBezTo>
                  <a:pt x="1344897" y="2561965"/>
                  <a:pt x="1356957" y="2576777"/>
                  <a:pt x="1362668" y="2584975"/>
                </a:cubicBezTo>
                <a:cubicBezTo>
                  <a:pt x="1395986" y="2629412"/>
                  <a:pt x="1423595" y="2668557"/>
                  <a:pt x="1453104" y="2709554"/>
                </a:cubicBezTo>
                <a:cubicBezTo>
                  <a:pt x="1461991" y="2722646"/>
                  <a:pt x="1472858" y="2736203"/>
                  <a:pt x="1483686" y="2749758"/>
                </a:cubicBezTo>
                <a:lnTo>
                  <a:pt x="1508970" y="2783254"/>
                </a:lnTo>
                <a:lnTo>
                  <a:pt x="1509810" y="2777609"/>
                </a:lnTo>
                <a:lnTo>
                  <a:pt x="1465164" y="2714579"/>
                </a:lnTo>
                <a:cubicBezTo>
                  <a:pt x="1433432" y="2673583"/>
                  <a:pt x="1403919" y="2630998"/>
                  <a:pt x="1368697" y="2584977"/>
                </a:cubicBezTo>
                <a:cubicBezTo>
                  <a:pt x="1360764" y="2575189"/>
                  <a:pt x="1352831" y="2561965"/>
                  <a:pt x="1344898" y="2552177"/>
                </a:cubicBezTo>
                <a:cubicBezTo>
                  <a:pt x="1342993" y="2549797"/>
                  <a:pt x="1339582" y="2546095"/>
                  <a:pt x="1337401" y="2544441"/>
                </a:cubicBezTo>
                <a:cubicBezTo>
                  <a:pt x="1336310" y="2543615"/>
                  <a:pt x="1335527" y="2543301"/>
                  <a:pt x="1335393" y="2543921"/>
                </a:cubicBezTo>
                <a:close/>
                <a:moveTo>
                  <a:pt x="1323320" y="2527581"/>
                </a:moveTo>
                <a:cubicBezTo>
                  <a:pt x="1323320" y="2531018"/>
                  <a:pt x="1325224" y="2532606"/>
                  <a:pt x="1327446" y="2532605"/>
                </a:cubicBezTo>
                <a:cubicBezTo>
                  <a:pt x="1328398" y="2531812"/>
                  <a:pt x="1328398" y="2530952"/>
                  <a:pt x="1327644" y="2530092"/>
                </a:cubicBezTo>
                <a:cubicBezTo>
                  <a:pt x="1326889" y="2529233"/>
                  <a:pt x="1325383" y="2528374"/>
                  <a:pt x="1323320" y="2527581"/>
                </a:cubicBezTo>
                <a:close/>
                <a:moveTo>
                  <a:pt x="2435986" y="1858637"/>
                </a:moveTo>
                <a:cubicBezTo>
                  <a:pt x="2432515" y="1866582"/>
                  <a:pt x="2429945" y="1875493"/>
                  <a:pt x="2428378" y="1885340"/>
                </a:cubicBezTo>
                <a:cubicBezTo>
                  <a:pt x="2426776" y="1895188"/>
                  <a:pt x="2424239" y="1904098"/>
                  <a:pt x="2420734" y="1912043"/>
                </a:cubicBezTo>
                <a:cubicBezTo>
                  <a:pt x="2424238" y="1912044"/>
                  <a:pt x="2426775" y="1912042"/>
                  <a:pt x="2428376" y="1912043"/>
                </a:cubicBezTo>
                <a:cubicBezTo>
                  <a:pt x="2429946" y="1912044"/>
                  <a:pt x="2432516" y="1912043"/>
                  <a:pt x="2435988" y="1912043"/>
                </a:cubicBezTo>
                <a:cubicBezTo>
                  <a:pt x="2439493" y="1904400"/>
                  <a:pt x="2442029" y="1896789"/>
                  <a:pt x="2443632" y="1889145"/>
                </a:cubicBezTo>
                <a:cubicBezTo>
                  <a:pt x="2445234" y="1881536"/>
                  <a:pt x="2447770" y="1873890"/>
                  <a:pt x="2451274" y="1866248"/>
                </a:cubicBezTo>
                <a:cubicBezTo>
                  <a:pt x="2447303" y="1865947"/>
                  <a:pt x="2443798" y="1864679"/>
                  <a:pt x="2440759" y="1862443"/>
                </a:cubicBezTo>
                <a:cubicBezTo>
                  <a:pt x="2437757" y="1860206"/>
                  <a:pt x="2436154" y="1858938"/>
                  <a:pt x="2435986" y="1858637"/>
                </a:cubicBezTo>
                <a:close/>
                <a:moveTo>
                  <a:pt x="4243313" y="1805238"/>
                </a:moveTo>
                <a:cubicBezTo>
                  <a:pt x="4242990" y="1806150"/>
                  <a:pt x="4242386" y="1806451"/>
                  <a:pt x="4241752" y="1806227"/>
                </a:cubicBezTo>
                <a:lnTo>
                  <a:pt x="4241389" y="1805778"/>
                </a:lnTo>
                <a:close/>
                <a:moveTo>
                  <a:pt x="4078741" y="1776222"/>
                </a:moveTo>
                <a:lnTo>
                  <a:pt x="4043082" y="1777046"/>
                </a:lnTo>
                <a:lnTo>
                  <a:pt x="4042916" y="1778334"/>
                </a:lnTo>
                <a:lnTo>
                  <a:pt x="4051530" y="1779407"/>
                </a:lnTo>
                <a:cubicBezTo>
                  <a:pt x="4077417" y="1780696"/>
                  <a:pt x="4120220" y="1775979"/>
                  <a:pt x="4078741" y="1776222"/>
                </a:cubicBezTo>
                <a:close/>
                <a:moveTo>
                  <a:pt x="4233568" y="1760633"/>
                </a:moveTo>
                <a:cubicBezTo>
                  <a:pt x="4234220" y="1760605"/>
                  <a:pt x="4234981" y="1760874"/>
                  <a:pt x="4235420" y="1762056"/>
                </a:cubicBezTo>
                <a:cubicBezTo>
                  <a:pt x="4235420" y="1762056"/>
                  <a:pt x="4233254" y="1763346"/>
                  <a:pt x="4232375" y="1760982"/>
                </a:cubicBezTo>
                <a:cubicBezTo>
                  <a:pt x="4232375" y="1760982"/>
                  <a:pt x="4232917" y="1760660"/>
                  <a:pt x="4233568" y="1760633"/>
                </a:cubicBezTo>
                <a:close/>
                <a:moveTo>
                  <a:pt x="4238111" y="1759895"/>
                </a:moveTo>
                <a:lnTo>
                  <a:pt x="4237967" y="1760246"/>
                </a:lnTo>
                <a:lnTo>
                  <a:pt x="4238732" y="1760097"/>
                </a:lnTo>
                <a:lnTo>
                  <a:pt x="4240887" y="1761929"/>
                </a:lnTo>
                <a:cubicBezTo>
                  <a:pt x="4240243" y="1763756"/>
                  <a:pt x="4238720" y="1763219"/>
                  <a:pt x="4235420" y="1762056"/>
                </a:cubicBezTo>
                <a:close/>
                <a:moveTo>
                  <a:pt x="4256101" y="1731728"/>
                </a:moveTo>
                <a:cubicBezTo>
                  <a:pt x="4262469" y="1731876"/>
                  <a:pt x="4266183" y="1732673"/>
                  <a:pt x="4260908" y="1735092"/>
                </a:cubicBezTo>
                <a:cubicBezTo>
                  <a:pt x="4256007" y="1736446"/>
                  <a:pt x="4247907" y="1736757"/>
                  <a:pt x="4240570" y="1736824"/>
                </a:cubicBezTo>
                <a:lnTo>
                  <a:pt x="4237618" y="1736830"/>
                </a:lnTo>
                <a:lnTo>
                  <a:pt x="4245076" y="1734047"/>
                </a:lnTo>
                <a:lnTo>
                  <a:pt x="4250637" y="1731867"/>
                </a:lnTo>
                <a:close/>
                <a:moveTo>
                  <a:pt x="4273951" y="1714420"/>
                </a:moveTo>
                <a:cubicBezTo>
                  <a:pt x="4274932" y="1714434"/>
                  <a:pt x="4275592" y="1714590"/>
                  <a:pt x="4275834" y="1714922"/>
                </a:cubicBezTo>
                <a:cubicBezTo>
                  <a:pt x="4276249" y="1715493"/>
                  <a:pt x="4275249" y="1716472"/>
                  <a:pt x="4273420" y="1717652"/>
                </a:cubicBezTo>
                <a:lnTo>
                  <a:pt x="4267290" y="1720910"/>
                </a:lnTo>
                <a:lnTo>
                  <a:pt x="4238300" y="1723530"/>
                </a:lnTo>
                <a:lnTo>
                  <a:pt x="4238861" y="1723346"/>
                </a:lnTo>
                <a:cubicBezTo>
                  <a:pt x="4243656" y="1721505"/>
                  <a:pt x="4260967" y="1716190"/>
                  <a:pt x="4270139" y="1714770"/>
                </a:cubicBezTo>
                <a:cubicBezTo>
                  <a:pt x="4271667" y="1714534"/>
                  <a:pt x="4272970" y="1714406"/>
                  <a:pt x="4273951" y="1714420"/>
                </a:cubicBezTo>
                <a:close/>
                <a:moveTo>
                  <a:pt x="4216206" y="1699081"/>
                </a:moveTo>
                <a:cubicBezTo>
                  <a:pt x="4216759" y="1698814"/>
                  <a:pt x="4217724" y="1699491"/>
                  <a:pt x="4219523" y="1701962"/>
                </a:cubicBezTo>
                <a:cubicBezTo>
                  <a:pt x="4219523" y="1701962"/>
                  <a:pt x="4217601" y="1701915"/>
                  <a:pt x="4215358" y="1701859"/>
                </a:cubicBezTo>
                <a:cubicBezTo>
                  <a:pt x="4215510" y="1700557"/>
                  <a:pt x="4215653" y="1699346"/>
                  <a:pt x="4216206" y="1699081"/>
                </a:cubicBezTo>
                <a:close/>
                <a:moveTo>
                  <a:pt x="4066701" y="1680378"/>
                </a:moveTo>
                <a:cubicBezTo>
                  <a:pt x="4066291" y="1680328"/>
                  <a:pt x="4064525" y="1680584"/>
                  <a:pt x="4060707" y="1681292"/>
                </a:cubicBezTo>
                <a:lnTo>
                  <a:pt x="4055230" y="1682239"/>
                </a:lnTo>
                <a:lnTo>
                  <a:pt x="4054979" y="1684198"/>
                </a:lnTo>
                <a:lnTo>
                  <a:pt x="4061748" y="1682134"/>
                </a:lnTo>
                <a:cubicBezTo>
                  <a:pt x="4064885" y="1681205"/>
                  <a:pt x="4067318" y="1680450"/>
                  <a:pt x="4066701" y="1680378"/>
                </a:cubicBezTo>
                <a:close/>
                <a:moveTo>
                  <a:pt x="4318481" y="1635101"/>
                </a:moveTo>
                <a:lnTo>
                  <a:pt x="4319814" y="1635210"/>
                </a:lnTo>
                <a:lnTo>
                  <a:pt x="4322436" y="1635950"/>
                </a:lnTo>
                <a:cubicBezTo>
                  <a:pt x="4318566" y="1638900"/>
                  <a:pt x="4296706" y="1646552"/>
                  <a:pt x="4293625" y="1648156"/>
                </a:cubicBezTo>
                <a:cubicBezTo>
                  <a:pt x="4284732" y="1651392"/>
                  <a:pt x="4277789" y="1654091"/>
                  <a:pt x="4271755" y="1656561"/>
                </a:cubicBezTo>
                <a:lnTo>
                  <a:pt x="4268620" y="1657906"/>
                </a:lnTo>
                <a:lnTo>
                  <a:pt x="4242893" y="1660517"/>
                </a:lnTo>
                <a:lnTo>
                  <a:pt x="4273240" y="1652135"/>
                </a:lnTo>
                <a:cubicBezTo>
                  <a:pt x="4279202" y="1650602"/>
                  <a:pt x="4295117" y="1642803"/>
                  <a:pt x="4307813" y="1638180"/>
                </a:cubicBezTo>
                <a:close/>
                <a:moveTo>
                  <a:pt x="4131781" y="1617761"/>
                </a:moveTo>
                <a:cubicBezTo>
                  <a:pt x="4130786" y="1617880"/>
                  <a:pt x="4129854" y="1618129"/>
                  <a:pt x="4129309" y="1618515"/>
                </a:cubicBezTo>
                <a:cubicBezTo>
                  <a:pt x="4128584" y="1619029"/>
                  <a:pt x="4128548" y="1619788"/>
                  <a:pt x="4129973" y="1620804"/>
                </a:cubicBezTo>
                <a:cubicBezTo>
                  <a:pt x="4131497" y="1621340"/>
                  <a:pt x="4132141" y="1619513"/>
                  <a:pt x="4133664" y="1620050"/>
                </a:cubicBezTo>
                <a:cubicBezTo>
                  <a:pt x="4136768" y="1618833"/>
                  <a:pt x="4136223" y="1618063"/>
                  <a:pt x="4134631" y="1617791"/>
                </a:cubicBezTo>
                <a:cubicBezTo>
                  <a:pt x="4133835" y="1617655"/>
                  <a:pt x="4132777" y="1617643"/>
                  <a:pt x="4131781" y="1617761"/>
                </a:cubicBezTo>
                <a:close/>
                <a:moveTo>
                  <a:pt x="4079434" y="1613600"/>
                </a:moveTo>
                <a:cubicBezTo>
                  <a:pt x="4078672" y="1613332"/>
                  <a:pt x="4077943" y="1614188"/>
                  <a:pt x="4077594" y="1615177"/>
                </a:cubicBezTo>
                <a:cubicBezTo>
                  <a:pt x="4077245" y="1616167"/>
                  <a:pt x="4077277" y="1617290"/>
                  <a:pt x="4078039" y="1617558"/>
                </a:cubicBezTo>
                <a:cubicBezTo>
                  <a:pt x="4078039" y="1617558"/>
                  <a:pt x="4081602" y="1612309"/>
                  <a:pt x="4079434" y="1613600"/>
                </a:cubicBezTo>
                <a:close/>
                <a:moveTo>
                  <a:pt x="4230352" y="1593210"/>
                </a:moveTo>
                <a:cubicBezTo>
                  <a:pt x="4231314" y="1593233"/>
                  <a:pt x="4230433" y="1594238"/>
                  <a:pt x="4228540" y="1595690"/>
                </a:cubicBezTo>
                <a:lnTo>
                  <a:pt x="4227195" y="1596574"/>
                </a:lnTo>
                <a:lnTo>
                  <a:pt x="4193008" y="1601074"/>
                </a:lnTo>
                <a:lnTo>
                  <a:pt x="4196516" y="1599890"/>
                </a:lnTo>
                <a:cubicBezTo>
                  <a:pt x="4207923" y="1596111"/>
                  <a:pt x="4219300" y="1592938"/>
                  <a:pt x="4230352" y="1593210"/>
                </a:cubicBezTo>
                <a:close/>
                <a:moveTo>
                  <a:pt x="4163019" y="1589311"/>
                </a:moveTo>
                <a:lnTo>
                  <a:pt x="4162239" y="1591302"/>
                </a:lnTo>
                <a:lnTo>
                  <a:pt x="4161858" y="1592276"/>
                </a:lnTo>
                <a:cubicBezTo>
                  <a:pt x="4161761" y="1592523"/>
                  <a:pt x="4161785" y="1592461"/>
                  <a:pt x="4161876" y="1592229"/>
                </a:cubicBezTo>
                <a:lnTo>
                  <a:pt x="4162239" y="1591302"/>
                </a:lnTo>
                <a:lnTo>
                  <a:pt x="4162293" y="1591164"/>
                </a:lnTo>
                <a:cubicBezTo>
                  <a:pt x="4162632" y="1590300"/>
                  <a:pt x="4163019" y="1589311"/>
                  <a:pt x="4163019" y="1589311"/>
                </a:cubicBezTo>
                <a:close/>
                <a:moveTo>
                  <a:pt x="4331194" y="1570526"/>
                </a:moveTo>
                <a:lnTo>
                  <a:pt x="4330920" y="1571023"/>
                </a:lnTo>
                <a:cubicBezTo>
                  <a:pt x="4332564" y="1571239"/>
                  <a:pt x="4336423" y="1571273"/>
                  <a:pt x="4343537" y="1571127"/>
                </a:cubicBezTo>
                <a:lnTo>
                  <a:pt x="4348253" y="1571080"/>
                </a:lnTo>
                <a:lnTo>
                  <a:pt x="4341347" y="1573773"/>
                </a:lnTo>
                <a:lnTo>
                  <a:pt x="4295794" y="1589950"/>
                </a:lnTo>
                <a:lnTo>
                  <a:pt x="4277450" y="1590518"/>
                </a:lnTo>
                <a:lnTo>
                  <a:pt x="4253012" y="1593223"/>
                </a:lnTo>
                <a:lnTo>
                  <a:pt x="4262592" y="1589523"/>
                </a:lnTo>
                <a:cubicBezTo>
                  <a:pt x="4277904" y="1586352"/>
                  <a:pt x="4293281" y="1582625"/>
                  <a:pt x="4308996" y="1578064"/>
                </a:cubicBezTo>
                <a:close/>
                <a:moveTo>
                  <a:pt x="4407624" y="1544761"/>
                </a:moveTo>
                <a:lnTo>
                  <a:pt x="4413279" y="1544843"/>
                </a:lnTo>
                <a:lnTo>
                  <a:pt x="4395359" y="1552707"/>
                </a:lnTo>
                <a:lnTo>
                  <a:pt x="4377951" y="1559497"/>
                </a:lnTo>
                <a:lnTo>
                  <a:pt x="4368975" y="1558869"/>
                </a:lnTo>
                <a:lnTo>
                  <a:pt x="4364929" y="1558878"/>
                </a:lnTo>
                <a:lnTo>
                  <a:pt x="4402854" y="1545032"/>
                </a:lnTo>
                <a:close/>
                <a:moveTo>
                  <a:pt x="4212379" y="1495695"/>
                </a:moveTo>
                <a:cubicBezTo>
                  <a:pt x="4212755" y="1495704"/>
                  <a:pt x="4213756" y="1495728"/>
                  <a:pt x="4215757" y="1495778"/>
                </a:cubicBezTo>
                <a:cubicBezTo>
                  <a:pt x="4215757" y="1495778"/>
                  <a:pt x="4211253" y="1495667"/>
                  <a:pt x="4212379" y="1495695"/>
                </a:cubicBezTo>
                <a:close/>
                <a:moveTo>
                  <a:pt x="4319242" y="1489470"/>
                </a:moveTo>
                <a:cubicBezTo>
                  <a:pt x="4320899" y="1490535"/>
                  <a:pt x="4316720" y="1494763"/>
                  <a:pt x="4305400" y="1495745"/>
                </a:cubicBezTo>
                <a:cubicBezTo>
                  <a:pt x="4309819" y="1492306"/>
                  <a:pt x="4313288" y="1490479"/>
                  <a:pt x="4315689" y="1489697"/>
                </a:cubicBezTo>
                <a:cubicBezTo>
                  <a:pt x="4317489" y="1489112"/>
                  <a:pt x="4318690" y="1489115"/>
                  <a:pt x="4319242" y="1489470"/>
                </a:cubicBezTo>
                <a:close/>
                <a:moveTo>
                  <a:pt x="4186110" y="1453084"/>
                </a:moveTo>
                <a:cubicBezTo>
                  <a:pt x="4185789" y="1453997"/>
                  <a:pt x="4185183" y="1454297"/>
                  <a:pt x="4184549" y="1454073"/>
                </a:cubicBezTo>
                <a:lnTo>
                  <a:pt x="4184186" y="1453625"/>
                </a:lnTo>
                <a:close/>
                <a:moveTo>
                  <a:pt x="4210261" y="1444479"/>
                </a:moveTo>
                <a:lnTo>
                  <a:pt x="4207131" y="1445024"/>
                </a:lnTo>
                <a:lnTo>
                  <a:pt x="4195882" y="1448098"/>
                </a:lnTo>
                <a:lnTo>
                  <a:pt x="4203229" y="1446520"/>
                </a:lnTo>
                <a:cubicBezTo>
                  <a:pt x="4206215" y="1445791"/>
                  <a:pt x="4208771" y="1445066"/>
                  <a:pt x="4210261" y="1444479"/>
                </a:cubicBezTo>
                <a:close/>
                <a:moveTo>
                  <a:pt x="194651" y="1436121"/>
                </a:moveTo>
                <a:lnTo>
                  <a:pt x="194559" y="1437236"/>
                </a:lnTo>
                <a:cubicBezTo>
                  <a:pt x="193864" y="1443734"/>
                  <a:pt x="193320" y="1453223"/>
                  <a:pt x="192498" y="1463506"/>
                </a:cubicBezTo>
                <a:lnTo>
                  <a:pt x="190567" y="1479642"/>
                </a:lnTo>
                <a:lnTo>
                  <a:pt x="200205" y="1469474"/>
                </a:lnTo>
                <a:cubicBezTo>
                  <a:pt x="203711" y="1465500"/>
                  <a:pt x="204345" y="1460093"/>
                  <a:pt x="202110" y="1453251"/>
                </a:cubicBezTo>
                <a:close/>
                <a:moveTo>
                  <a:pt x="4354499" y="1404360"/>
                </a:moveTo>
                <a:cubicBezTo>
                  <a:pt x="4353372" y="1404333"/>
                  <a:pt x="4357877" y="1404444"/>
                  <a:pt x="4357877" y="1404444"/>
                </a:cubicBezTo>
                <a:cubicBezTo>
                  <a:pt x="4355875" y="1404395"/>
                  <a:pt x="4354874" y="1404370"/>
                  <a:pt x="4354499" y="1404360"/>
                </a:cubicBezTo>
                <a:close/>
                <a:moveTo>
                  <a:pt x="4322055" y="1389375"/>
                </a:moveTo>
                <a:cubicBezTo>
                  <a:pt x="4318859" y="1390602"/>
                  <a:pt x="4316154" y="1391749"/>
                  <a:pt x="4315874" y="1391742"/>
                </a:cubicBezTo>
                <a:cubicBezTo>
                  <a:pt x="4315733" y="1391738"/>
                  <a:pt x="4316200" y="1391447"/>
                  <a:pt x="4317513" y="1390733"/>
                </a:cubicBezTo>
                <a:lnTo>
                  <a:pt x="4318851" y="1390028"/>
                </a:lnTo>
                <a:close/>
                <a:moveTo>
                  <a:pt x="4146613" y="1387797"/>
                </a:moveTo>
                <a:lnTo>
                  <a:pt x="4133640" y="1389564"/>
                </a:lnTo>
                <a:lnTo>
                  <a:pt x="4125587" y="1393242"/>
                </a:lnTo>
                <a:cubicBezTo>
                  <a:pt x="4123134" y="1394559"/>
                  <a:pt x="4121551" y="1395733"/>
                  <a:pt x="4122035" y="1396398"/>
                </a:cubicBezTo>
                <a:cubicBezTo>
                  <a:pt x="4123258" y="1400348"/>
                  <a:pt x="4141327" y="1390707"/>
                  <a:pt x="4145824" y="1388235"/>
                </a:cubicBezTo>
                <a:close/>
                <a:moveTo>
                  <a:pt x="4099462" y="1378986"/>
                </a:moveTo>
                <a:lnTo>
                  <a:pt x="4099067" y="1379956"/>
                </a:lnTo>
                <a:cubicBezTo>
                  <a:pt x="4098977" y="1380176"/>
                  <a:pt x="4098954" y="1380234"/>
                  <a:pt x="4099049" y="1380000"/>
                </a:cubicBezTo>
                <a:close/>
                <a:moveTo>
                  <a:pt x="4202259" y="1369464"/>
                </a:moveTo>
                <a:lnTo>
                  <a:pt x="4198700" y="1369785"/>
                </a:lnTo>
                <a:lnTo>
                  <a:pt x="4193024" y="1372221"/>
                </a:lnTo>
                <a:cubicBezTo>
                  <a:pt x="4187878" y="1374147"/>
                  <a:pt x="4181864" y="1375937"/>
                  <a:pt x="4175560" y="1377648"/>
                </a:cubicBezTo>
                <a:lnTo>
                  <a:pt x="4161424" y="1381430"/>
                </a:lnTo>
                <a:lnTo>
                  <a:pt x="4168518" y="1380866"/>
                </a:lnTo>
                <a:lnTo>
                  <a:pt x="4186955" y="1374662"/>
                </a:lnTo>
                <a:close/>
                <a:moveTo>
                  <a:pt x="4074601" y="1318391"/>
                </a:moveTo>
                <a:lnTo>
                  <a:pt x="4074282" y="1318398"/>
                </a:lnTo>
                <a:cubicBezTo>
                  <a:pt x="4070590" y="1318551"/>
                  <a:pt x="4067020" y="1318811"/>
                  <a:pt x="4064285" y="1319282"/>
                </a:cubicBezTo>
                <a:lnTo>
                  <a:pt x="4062503" y="1319742"/>
                </a:lnTo>
                <a:close/>
                <a:moveTo>
                  <a:pt x="4177308" y="1310873"/>
                </a:moveTo>
                <a:cubicBezTo>
                  <a:pt x="4175458" y="1312276"/>
                  <a:pt x="4174533" y="1312976"/>
                  <a:pt x="4174186" y="1313239"/>
                </a:cubicBezTo>
                <a:cubicBezTo>
                  <a:pt x="4173146" y="1314027"/>
                  <a:pt x="4177308" y="1310873"/>
                  <a:pt x="4177308" y="1310873"/>
                </a:cubicBezTo>
                <a:close/>
                <a:moveTo>
                  <a:pt x="4211566" y="1306337"/>
                </a:moveTo>
                <a:cubicBezTo>
                  <a:pt x="4213494" y="1306174"/>
                  <a:pt x="4215343" y="1306393"/>
                  <a:pt x="4215673" y="1307279"/>
                </a:cubicBezTo>
                <a:cubicBezTo>
                  <a:pt x="4215673" y="1307279"/>
                  <a:pt x="4210977" y="1310075"/>
                  <a:pt x="4207932" y="1309001"/>
                </a:cubicBezTo>
                <a:cubicBezTo>
                  <a:pt x="4206726" y="1308577"/>
                  <a:pt x="4206552" y="1308108"/>
                  <a:pt x="4206983" y="1307682"/>
                </a:cubicBezTo>
                <a:cubicBezTo>
                  <a:pt x="4207630" y="1307044"/>
                  <a:pt x="4209638" y="1306499"/>
                  <a:pt x="4211566" y="1306337"/>
                </a:cubicBezTo>
                <a:close/>
                <a:moveTo>
                  <a:pt x="4159251" y="1297232"/>
                </a:moveTo>
                <a:cubicBezTo>
                  <a:pt x="4160856" y="1297028"/>
                  <a:pt x="4162605" y="1297130"/>
                  <a:pt x="4164255" y="1297712"/>
                </a:cubicBezTo>
                <a:cubicBezTo>
                  <a:pt x="4161443" y="1300829"/>
                  <a:pt x="4159666" y="1300203"/>
                  <a:pt x="4155098" y="1298592"/>
                </a:cubicBezTo>
                <a:cubicBezTo>
                  <a:pt x="4156181" y="1297948"/>
                  <a:pt x="4157645" y="1297436"/>
                  <a:pt x="4159251" y="1297232"/>
                </a:cubicBezTo>
                <a:close/>
                <a:moveTo>
                  <a:pt x="4076756" y="1267169"/>
                </a:moveTo>
                <a:lnTo>
                  <a:pt x="4071766" y="1267474"/>
                </a:lnTo>
                <a:lnTo>
                  <a:pt x="4072770" y="1268650"/>
                </a:lnTo>
                <a:cubicBezTo>
                  <a:pt x="4074293" y="1269187"/>
                  <a:pt x="4074938" y="1267360"/>
                  <a:pt x="4076462" y="1267897"/>
                </a:cubicBezTo>
                <a:lnTo>
                  <a:pt x="4077185" y="1267418"/>
                </a:lnTo>
                <a:close/>
                <a:moveTo>
                  <a:pt x="4343075" y="1260781"/>
                </a:moveTo>
                <a:lnTo>
                  <a:pt x="4335680" y="1261560"/>
                </a:lnTo>
                <a:lnTo>
                  <a:pt x="4337146" y="1260994"/>
                </a:lnTo>
                <a:close/>
                <a:moveTo>
                  <a:pt x="4156490" y="1259027"/>
                </a:moveTo>
                <a:cubicBezTo>
                  <a:pt x="4156490" y="1259027"/>
                  <a:pt x="4149263" y="1259945"/>
                  <a:pt x="4147577" y="1261084"/>
                </a:cubicBezTo>
                <a:cubicBezTo>
                  <a:pt x="4147015" y="1261464"/>
                  <a:pt x="4147069" y="1261868"/>
                  <a:pt x="4148211" y="1262270"/>
                </a:cubicBezTo>
                <a:lnTo>
                  <a:pt x="4152148" y="1262804"/>
                </a:lnTo>
                <a:lnTo>
                  <a:pt x="4153215" y="1262708"/>
                </a:lnTo>
                <a:lnTo>
                  <a:pt x="4155968" y="1261924"/>
                </a:lnTo>
                <a:cubicBezTo>
                  <a:pt x="4157656" y="1260978"/>
                  <a:pt x="4158139" y="1259608"/>
                  <a:pt x="4156490" y="1259027"/>
                </a:cubicBezTo>
                <a:close/>
                <a:moveTo>
                  <a:pt x="4258070" y="1248232"/>
                </a:moveTo>
                <a:cubicBezTo>
                  <a:pt x="4260260" y="1248191"/>
                  <a:pt x="4262770" y="1248562"/>
                  <a:pt x="4266264" y="1248767"/>
                </a:cubicBezTo>
                <a:cubicBezTo>
                  <a:pt x="4261930" y="1251348"/>
                  <a:pt x="4256356" y="1251779"/>
                  <a:pt x="4251788" y="1250169"/>
                </a:cubicBezTo>
                <a:cubicBezTo>
                  <a:pt x="4254008" y="1248726"/>
                  <a:pt x="4255880" y="1248273"/>
                  <a:pt x="4258070" y="1248232"/>
                </a:cubicBezTo>
                <a:close/>
                <a:moveTo>
                  <a:pt x="4268002" y="1247583"/>
                </a:moveTo>
                <a:cubicBezTo>
                  <a:pt x="4268876" y="1247634"/>
                  <a:pt x="4270081" y="1248059"/>
                  <a:pt x="4271732" y="1248640"/>
                </a:cubicBezTo>
                <a:cubicBezTo>
                  <a:pt x="4270444" y="1252294"/>
                  <a:pt x="4267788" y="1249304"/>
                  <a:pt x="4266264" y="1248767"/>
                </a:cubicBezTo>
                <a:cubicBezTo>
                  <a:pt x="4266587" y="1247853"/>
                  <a:pt x="4267129" y="1247531"/>
                  <a:pt x="4268002" y="1247583"/>
                </a:cubicBezTo>
                <a:close/>
                <a:moveTo>
                  <a:pt x="4273468" y="1247456"/>
                </a:moveTo>
                <a:cubicBezTo>
                  <a:pt x="4274342" y="1247507"/>
                  <a:pt x="4275549" y="1247931"/>
                  <a:pt x="4277198" y="1248514"/>
                </a:cubicBezTo>
                <a:cubicBezTo>
                  <a:pt x="4275910" y="1252167"/>
                  <a:pt x="4273254" y="1249177"/>
                  <a:pt x="4271732" y="1248640"/>
                </a:cubicBezTo>
                <a:cubicBezTo>
                  <a:pt x="4272054" y="1247727"/>
                  <a:pt x="4272595" y="1247404"/>
                  <a:pt x="4273468" y="1247456"/>
                </a:cubicBezTo>
                <a:close/>
                <a:moveTo>
                  <a:pt x="4173149" y="1241056"/>
                </a:moveTo>
                <a:cubicBezTo>
                  <a:pt x="4174111" y="1241079"/>
                  <a:pt x="4173230" y="1242084"/>
                  <a:pt x="4171337" y="1243537"/>
                </a:cubicBezTo>
                <a:lnTo>
                  <a:pt x="4169992" y="1244420"/>
                </a:lnTo>
                <a:lnTo>
                  <a:pt x="4135805" y="1248921"/>
                </a:lnTo>
                <a:lnTo>
                  <a:pt x="4139313" y="1247736"/>
                </a:lnTo>
                <a:cubicBezTo>
                  <a:pt x="4150721" y="1243957"/>
                  <a:pt x="4162097" y="1240784"/>
                  <a:pt x="4173149" y="1241056"/>
                </a:cubicBezTo>
                <a:close/>
                <a:moveTo>
                  <a:pt x="4105816" y="1237157"/>
                </a:moveTo>
                <a:lnTo>
                  <a:pt x="4104783" y="1239794"/>
                </a:lnTo>
                <a:lnTo>
                  <a:pt x="4104673" y="1240076"/>
                </a:lnTo>
                <a:cubicBezTo>
                  <a:pt x="4104582" y="1240308"/>
                  <a:pt x="4104558" y="1240369"/>
                  <a:pt x="4104655" y="1240122"/>
                </a:cubicBezTo>
                <a:lnTo>
                  <a:pt x="4104783" y="1239794"/>
                </a:lnTo>
                <a:lnTo>
                  <a:pt x="4105090" y="1239011"/>
                </a:lnTo>
                <a:cubicBezTo>
                  <a:pt x="4105429" y="1238146"/>
                  <a:pt x="4105816" y="1237157"/>
                  <a:pt x="4105816" y="1237157"/>
                </a:cubicBezTo>
                <a:close/>
                <a:moveTo>
                  <a:pt x="4273992" y="1218372"/>
                </a:moveTo>
                <a:lnTo>
                  <a:pt x="4273717" y="1218869"/>
                </a:lnTo>
                <a:cubicBezTo>
                  <a:pt x="4275362" y="1219085"/>
                  <a:pt x="4279221" y="1219119"/>
                  <a:pt x="4286334" y="1218973"/>
                </a:cubicBezTo>
                <a:lnTo>
                  <a:pt x="4291050" y="1218927"/>
                </a:lnTo>
                <a:lnTo>
                  <a:pt x="4284145" y="1221619"/>
                </a:lnTo>
                <a:lnTo>
                  <a:pt x="4238591" y="1237796"/>
                </a:lnTo>
                <a:lnTo>
                  <a:pt x="4220248" y="1238365"/>
                </a:lnTo>
                <a:lnTo>
                  <a:pt x="4195810" y="1241070"/>
                </a:lnTo>
                <a:lnTo>
                  <a:pt x="4205389" y="1237369"/>
                </a:lnTo>
                <a:cubicBezTo>
                  <a:pt x="4220701" y="1234199"/>
                  <a:pt x="4236078" y="1230471"/>
                  <a:pt x="4251793" y="1225911"/>
                </a:cubicBezTo>
                <a:close/>
                <a:moveTo>
                  <a:pt x="120262" y="1196824"/>
                </a:moveTo>
                <a:lnTo>
                  <a:pt x="125923" y="1198532"/>
                </a:lnTo>
                <a:cubicBezTo>
                  <a:pt x="126069" y="1200261"/>
                  <a:pt x="124785" y="1200635"/>
                  <a:pt x="123397" y="1200176"/>
                </a:cubicBezTo>
                <a:cubicBezTo>
                  <a:pt x="122011" y="1199716"/>
                  <a:pt x="120522" y="1198423"/>
                  <a:pt x="120262" y="1196824"/>
                </a:cubicBezTo>
                <a:close/>
                <a:moveTo>
                  <a:pt x="4350420" y="1192608"/>
                </a:moveTo>
                <a:lnTo>
                  <a:pt x="4356076" y="1192689"/>
                </a:lnTo>
                <a:lnTo>
                  <a:pt x="4338156" y="1200553"/>
                </a:lnTo>
                <a:lnTo>
                  <a:pt x="4320748" y="1207344"/>
                </a:lnTo>
                <a:lnTo>
                  <a:pt x="4311774" y="1206716"/>
                </a:lnTo>
                <a:lnTo>
                  <a:pt x="4307726" y="1206724"/>
                </a:lnTo>
                <a:lnTo>
                  <a:pt x="4345651" y="1192878"/>
                </a:lnTo>
                <a:close/>
                <a:moveTo>
                  <a:pt x="4155176" y="1143541"/>
                </a:moveTo>
                <a:cubicBezTo>
                  <a:pt x="4155552" y="1143551"/>
                  <a:pt x="4156553" y="1143575"/>
                  <a:pt x="4158556" y="1143624"/>
                </a:cubicBezTo>
                <a:cubicBezTo>
                  <a:pt x="4158556" y="1143624"/>
                  <a:pt x="4154050" y="1143513"/>
                  <a:pt x="4155176" y="1143541"/>
                </a:cubicBezTo>
                <a:close/>
                <a:moveTo>
                  <a:pt x="4262040" y="1137316"/>
                </a:moveTo>
                <a:cubicBezTo>
                  <a:pt x="4263696" y="1138380"/>
                  <a:pt x="4259518" y="1142609"/>
                  <a:pt x="4248198" y="1143591"/>
                </a:cubicBezTo>
                <a:cubicBezTo>
                  <a:pt x="4252617" y="1140153"/>
                  <a:pt x="4256085" y="1138325"/>
                  <a:pt x="4258485" y="1137544"/>
                </a:cubicBezTo>
                <a:cubicBezTo>
                  <a:pt x="4260286" y="1136958"/>
                  <a:pt x="4261486" y="1136961"/>
                  <a:pt x="4262040" y="1137316"/>
                </a:cubicBezTo>
                <a:close/>
                <a:moveTo>
                  <a:pt x="4297296" y="1052206"/>
                </a:moveTo>
                <a:cubicBezTo>
                  <a:pt x="4296170" y="1052180"/>
                  <a:pt x="4300675" y="1052290"/>
                  <a:pt x="4300675" y="1052290"/>
                </a:cubicBezTo>
                <a:cubicBezTo>
                  <a:pt x="4298673" y="1052241"/>
                  <a:pt x="4297671" y="1052217"/>
                  <a:pt x="4297296" y="1052206"/>
                </a:cubicBezTo>
                <a:close/>
                <a:moveTo>
                  <a:pt x="4264852" y="1037221"/>
                </a:moveTo>
                <a:cubicBezTo>
                  <a:pt x="4261656" y="1038449"/>
                  <a:pt x="4258951" y="1039595"/>
                  <a:pt x="4258671" y="1039589"/>
                </a:cubicBezTo>
                <a:cubicBezTo>
                  <a:pt x="4258531" y="1039585"/>
                  <a:pt x="4258997" y="1039293"/>
                  <a:pt x="4260310" y="1038579"/>
                </a:cubicBezTo>
                <a:lnTo>
                  <a:pt x="4261649" y="1037874"/>
                </a:lnTo>
                <a:close/>
                <a:moveTo>
                  <a:pt x="4098250" y="1030874"/>
                </a:moveTo>
                <a:lnTo>
                  <a:pt x="4087515" y="1033747"/>
                </a:lnTo>
                <a:lnTo>
                  <a:pt x="4084473" y="1037498"/>
                </a:lnTo>
                <a:lnTo>
                  <a:pt x="4084393" y="1038291"/>
                </a:lnTo>
                <a:lnTo>
                  <a:pt x="4085952" y="1037519"/>
                </a:lnTo>
                <a:cubicBezTo>
                  <a:pt x="4088168" y="1036348"/>
                  <a:pt x="4089630" y="1035521"/>
                  <a:pt x="4089630" y="1035521"/>
                </a:cubicBezTo>
                <a:lnTo>
                  <a:pt x="4097985" y="1032811"/>
                </a:lnTo>
                <a:close/>
                <a:moveTo>
                  <a:pt x="238596" y="1012227"/>
                </a:moveTo>
                <a:lnTo>
                  <a:pt x="234401" y="1014149"/>
                </a:lnTo>
                <a:lnTo>
                  <a:pt x="231762" y="1038019"/>
                </a:lnTo>
                <a:cubicBezTo>
                  <a:pt x="227936" y="1065846"/>
                  <a:pt x="224873" y="1080135"/>
                  <a:pt x="220840" y="1105036"/>
                </a:cubicBezTo>
                <a:lnTo>
                  <a:pt x="220207" y="1114255"/>
                </a:lnTo>
                <a:lnTo>
                  <a:pt x="232994" y="1068765"/>
                </a:lnTo>
                <a:close/>
                <a:moveTo>
                  <a:pt x="4129466" y="994202"/>
                </a:moveTo>
                <a:lnTo>
                  <a:pt x="4116072" y="998540"/>
                </a:lnTo>
                <a:lnTo>
                  <a:pt x="4111744" y="1003875"/>
                </a:lnTo>
                <a:lnTo>
                  <a:pt x="4111373" y="1006413"/>
                </a:lnTo>
                <a:lnTo>
                  <a:pt x="4119379" y="1003771"/>
                </a:lnTo>
                <a:lnTo>
                  <a:pt x="4126418" y="1003945"/>
                </a:lnTo>
                <a:close/>
                <a:moveTo>
                  <a:pt x="4103914" y="977041"/>
                </a:moveTo>
                <a:lnTo>
                  <a:pt x="4095469" y="978210"/>
                </a:lnTo>
                <a:lnTo>
                  <a:pt x="4089767" y="984904"/>
                </a:lnTo>
                <a:lnTo>
                  <a:pt x="4096143" y="984295"/>
                </a:lnTo>
                <a:lnTo>
                  <a:pt x="4097604" y="984138"/>
                </a:lnTo>
                <a:lnTo>
                  <a:pt x="4099337" y="982102"/>
                </a:lnTo>
                <a:close/>
                <a:moveTo>
                  <a:pt x="4135667" y="974380"/>
                </a:moveTo>
                <a:lnTo>
                  <a:pt x="4121805" y="991471"/>
                </a:lnTo>
                <a:lnTo>
                  <a:pt x="4131481" y="987760"/>
                </a:lnTo>
                <a:close/>
                <a:moveTo>
                  <a:pt x="240446" y="973939"/>
                </a:moveTo>
                <a:cubicBezTo>
                  <a:pt x="239744" y="975576"/>
                  <a:pt x="238699" y="980023"/>
                  <a:pt x="237214" y="988696"/>
                </a:cubicBezTo>
                <a:lnTo>
                  <a:pt x="237052" y="990156"/>
                </a:lnTo>
                <a:lnTo>
                  <a:pt x="238459" y="988752"/>
                </a:lnTo>
                <a:lnTo>
                  <a:pt x="241115" y="988228"/>
                </a:lnTo>
                <a:lnTo>
                  <a:pt x="241317" y="986462"/>
                </a:lnTo>
                <a:cubicBezTo>
                  <a:pt x="241877" y="978618"/>
                  <a:pt x="241847" y="970660"/>
                  <a:pt x="240446" y="973939"/>
                </a:cubicBezTo>
                <a:close/>
                <a:moveTo>
                  <a:pt x="4050569" y="969196"/>
                </a:moveTo>
                <a:lnTo>
                  <a:pt x="4049258" y="970691"/>
                </a:lnTo>
                <a:lnTo>
                  <a:pt x="4048634" y="974818"/>
                </a:lnTo>
                <a:lnTo>
                  <a:pt x="4049505" y="974745"/>
                </a:lnTo>
                <a:lnTo>
                  <a:pt x="4049943" y="971228"/>
                </a:lnTo>
                <a:close/>
                <a:moveTo>
                  <a:pt x="4108026" y="963564"/>
                </a:moveTo>
                <a:lnTo>
                  <a:pt x="4104446" y="967672"/>
                </a:lnTo>
                <a:lnTo>
                  <a:pt x="4102145" y="970374"/>
                </a:lnTo>
                <a:lnTo>
                  <a:pt x="4106731" y="969993"/>
                </a:lnTo>
                <a:close/>
                <a:moveTo>
                  <a:pt x="4055975" y="951682"/>
                </a:moveTo>
                <a:lnTo>
                  <a:pt x="4052075" y="952047"/>
                </a:lnTo>
                <a:lnTo>
                  <a:pt x="4050911" y="959753"/>
                </a:lnTo>
                <a:lnTo>
                  <a:pt x="4054845" y="955340"/>
                </a:lnTo>
                <a:close/>
                <a:moveTo>
                  <a:pt x="4097463" y="946498"/>
                </a:moveTo>
                <a:lnTo>
                  <a:pt x="4092037" y="947246"/>
                </a:lnTo>
                <a:lnTo>
                  <a:pt x="4092463" y="948423"/>
                </a:lnTo>
                <a:lnTo>
                  <a:pt x="4089653" y="955147"/>
                </a:lnTo>
                <a:close/>
                <a:moveTo>
                  <a:pt x="4057950" y="945286"/>
                </a:moveTo>
                <a:lnTo>
                  <a:pt x="4053039" y="945676"/>
                </a:lnTo>
                <a:lnTo>
                  <a:pt x="4052505" y="949201"/>
                </a:lnTo>
                <a:lnTo>
                  <a:pt x="4056981" y="948426"/>
                </a:lnTo>
                <a:close/>
                <a:moveTo>
                  <a:pt x="4101917" y="941566"/>
                </a:moveTo>
                <a:lnTo>
                  <a:pt x="4092959" y="942342"/>
                </a:lnTo>
                <a:lnTo>
                  <a:pt x="4091082" y="944613"/>
                </a:lnTo>
                <a:lnTo>
                  <a:pt x="4091775" y="946519"/>
                </a:lnTo>
                <a:lnTo>
                  <a:pt x="4097512" y="946443"/>
                </a:lnTo>
                <a:close/>
                <a:moveTo>
                  <a:pt x="4138934" y="938312"/>
                </a:moveTo>
                <a:lnTo>
                  <a:pt x="4136115" y="938600"/>
                </a:lnTo>
                <a:lnTo>
                  <a:pt x="4129270" y="939194"/>
                </a:lnTo>
                <a:lnTo>
                  <a:pt x="4122966" y="946425"/>
                </a:lnTo>
                <a:lnTo>
                  <a:pt x="4120878" y="958281"/>
                </a:lnTo>
                <a:close/>
                <a:moveTo>
                  <a:pt x="4088342" y="931623"/>
                </a:moveTo>
                <a:lnTo>
                  <a:pt x="4087842" y="931691"/>
                </a:lnTo>
                <a:lnTo>
                  <a:pt x="4087875" y="932077"/>
                </a:lnTo>
                <a:close/>
                <a:moveTo>
                  <a:pt x="4112512" y="929834"/>
                </a:moveTo>
                <a:lnTo>
                  <a:pt x="4106744" y="930241"/>
                </a:lnTo>
                <a:lnTo>
                  <a:pt x="4102728" y="930523"/>
                </a:lnTo>
                <a:lnTo>
                  <a:pt x="4098265" y="935923"/>
                </a:lnTo>
                <a:lnTo>
                  <a:pt x="4107557" y="935320"/>
                </a:lnTo>
                <a:close/>
                <a:moveTo>
                  <a:pt x="4147153" y="927169"/>
                </a:moveTo>
                <a:lnTo>
                  <a:pt x="4139213" y="927786"/>
                </a:lnTo>
                <a:lnTo>
                  <a:pt x="4134153" y="933591"/>
                </a:lnTo>
                <a:lnTo>
                  <a:pt x="4143767" y="932966"/>
                </a:lnTo>
                <a:lnTo>
                  <a:pt x="4146511" y="929931"/>
                </a:lnTo>
                <a:close/>
                <a:moveTo>
                  <a:pt x="2754299" y="919939"/>
                </a:moveTo>
                <a:lnTo>
                  <a:pt x="2758401" y="923682"/>
                </a:lnTo>
                <a:cubicBezTo>
                  <a:pt x="2757824" y="925205"/>
                  <a:pt x="2756584" y="925001"/>
                  <a:pt x="2755595" y="924049"/>
                </a:cubicBezTo>
                <a:cubicBezTo>
                  <a:pt x="2754608" y="923097"/>
                  <a:pt x="2753871" y="921401"/>
                  <a:pt x="2754299" y="919939"/>
                </a:cubicBezTo>
                <a:close/>
                <a:moveTo>
                  <a:pt x="4188407" y="909666"/>
                </a:moveTo>
                <a:lnTo>
                  <a:pt x="4185452" y="909911"/>
                </a:lnTo>
                <a:lnTo>
                  <a:pt x="4183366" y="912984"/>
                </a:lnTo>
                <a:lnTo>
                  <a:pt x="4185780" y="912842"/>
                </a:lnTo>
                <a:close/>
                <a:moveTo>
                  <a:pt x="4285872" y="908627"/>
                </a:moveTo>
                <a:lnTo>
                  <a:pt x="4278477" y="909406"/>
                </a:lnTo>
                <a:lnTo>
                  <a:pt x="4279943" y="908839"/>
                </a:lnTo>
                <a:close/>
                <a:moveTo>
                  <a:pt x="4099032" y="906913"/>
                </a:moveTo>
                <a:lnTo>
                  <a:pt x="4095463" y="907475"/>
                </a:lnTo>
                <a:cubicBezTo>
                  <a:pt x="4093446" y="907847"/>
                  <a:pt x="4091218" y="908361"/>
                  <a:pt x="4090375" y="908931"/>
                </a:cubicBezTo>
                <a:cubicBezTo>
                  <a:pt x="4089813" y="909309"/>
                  <a:pt x="4089866" y="909714"/>
                  <a:pt x="4091008" y="910117"/>
                </a:cubicBezTo>
                <a:lnTo>
                  <a:pt x="4096107" y="909889"/>
                </a:lnTo>
                <a:close/>
                <a:moveTo>
                  <a:pt x="4114835" y="905900"/>
                </a:moveTo>
                <a:lnTo>
                  <a:pt x="4106384" y="906978"/>
                </a:lnTo>
                <a:lnTo>
                  <a:pt x="4111584" y="909057"/>
                </a:lnTo>
                <a:close/>
                <a:moveTo>
                  <a:pt x="4136358" y="903429"/>
                </a:moveTo>
                <a:lnTo>
                  <a:pt x="4130443" y="903979"/>
                </a:lnTo>
                <a:lnTo>
                  <a:pt x="4129436" y="909696"/>
                </a:lnTo>
                <a:lnTo>
                  <a:pt x="4130800" y="909581"/>
                </a:lnTo>
                <a:close/>
                <a:moveTo>
                  <a:pt x="4173607" y="899965"/>
                </a:moveTo>
                <a:lnTo>
                  <a:pt x="4170605" y="900244"/>
                </a:lnTo>
                <a:lnTo>
                  <a:pt x="4169650" y="904342"/>
                </a:lnTo>
                <a:close/>
                <a:moveTo>
                  <a:pt x="4210798" y="895428"/>
                </a:moveTo>
                <a:cubicBezTo>
                  <a:pt x="4211673" y="895480"/>
                  <a:pt x="4212878" y="895905"/>
                  <a:pt x="4214528" y="896486"/>
                </a:cubicBezTo>
                <a:cubicBezTo>
                  <a:pt x="4213241" y="900140"/>
                  <a:pt x="4210585" y="897150"/>
                  <a:pt x="4209062" y="896613"/>
                </a:cubicBezTo>
                <a:cubicBezTo>
                  <a:pt x="4209384" y="895699"/>
                  <a:pt x="4209926" y="895377"/>
                  <a:pt x="4210798" y="895428"/>
                </a:cubicBezTo>
                <a:close/>
                <a:moveTo>
                  <a:pt x="4216266" y="895302"/>
                </a:moveTo>
                <a:cubicBezTo>
                  <a:pt x="4217139" y="895352"/>
                  <a:pt x="4218346" y="895777"/>
                  <a:pt x="4219995" y="896359"/>
                </a:cubicBezTo>
                <a:cubicBezTo>
                  <a:pt x="4218708" y="900014"/>
                  <a:pt x="4216051" y="897022"/>
                  <a:pt x="4214528" y="896486"/>
                </a:cubicBezTo>
                <a:cubicBezTo>
                  <a:pt x="4214851" y="895573"/>
                  <a:pt x="4215392" y="895250"/>
                  <a:pt x="4216266" y="895302"/>
                </a:cubicBezTo>
                <a:close/>
                <a:moveTo>
                  <a:pt x="4124821" y="884121"/>
                </a:moveTo>
                <a:lnTo>
                  <a:pt x="4108516" y="902947"/>
                </a:lnTo>
                <a:lnTo>
                  <a:pt x="4118621" y="902224"/>
                </a:lnTo>
                <a:lnTo>
                  <a:pt x="4121030" y="899885"/>
                </a:lnTo>
                <a:close/>
                <a:moveTo>
                  <a:pt x="4083616" y="880584"/>
                </a:moveTo>
                <a:lnTo>
                  <a:pt x="4060029" y="907093"/>
                </a:lnTo>
                <a:lnTo>
                  <a:pt x="4073070" y="905639"/>
                </a:lnTo>
                <a:lnTo>
                  <a:pt x="4079777" y="898334"/>
                </a:lnTo>
                <a:close/>
                <a:moveTo>
                  <a:pt x="4216921" y="868028"/>
                </a:moveTo>
                <a:cubicBezTo>
                  <a:pt x="4209421" y="877868"/>
                  <a:pt x="4203155" y="886144"/>
                  <a:pt x="4197979" y="893036"/>
                </a:cubicBezTo>
                <a:lnTo>
                  <a:pt x="4194268" y="898030"/>
                </a:lnTo>
                <a:lnTo>
                  <a:pt x="4194585" y="898015"/>
                </a:lnTo>
                <a:lnTo>
                  <a:pt x="4194258" y="898045"/>
                </a:lnTo>
                <a:lnTo>
                  <a:pt x="4189325" y="904685"/>
                </a:lnTo>
                <a:lnTo>
                  <a:pt x="4192767" y="904397"/>
                </a:lnTo>
                <a:lnTo>
                  <a:pt x="4198348" y="897650"/>
                </a:lnTo>
                <a:lnTo>
                  <a:pt x="4194585" y="898015"/>
                </a:lnTo>
                <a:lnTo>
                  <a:pt x="4198241" y="896888"/>
                </a:lnTo>
                <a:lnTo>
                  <a:pt x="4196045" y="895782"/>
                </a:lnTo>
                <a:cubicBezTo>
                  <a:pt x="4196975" y="897926"/>
                  <a:pt x="4213575" y="875003"/>
                  <a:pt x="4216921" y="868028"/>
                </a:cubicBezTo>
                <a:close/>
                <a:moveTo>
                  <a:pt x="4160195" y="863773"/>
                </a:moveTo>
                <a:cubicBezTo>
                  <a:pt x="4160195" y="863773"/>
                  <a:pt x="4159339" y="866694"/>
                  <a:pt x="4156621" y="865326"/>
                </a:cubicBezTo>
                <a:cubicBezTo>
                  <a:pt x="4156621" y="865326"/>
                  <a:pt x="4156836" y="864595"/>
                  <a:pt x="4157389" y="864037"/>
                </a:cubicBezTo>
                <a:cubicBezTo>
                  <a:pt x="4157942" y="863477"/>
                  <a:pt x="4158836" y="863090"/>
                  <a:pt x="4160195" y="863773"/>
                </a:cubicBezTo>
                <a:close/>
                <a:moveTo>
                  <a:pt x="3900373" y="860620"/>
                </a:moveTo>
                <a:cubicBezTo>
                  <a:pt x="3899479" y="861008"/>
                  <a:pt x="3899537" y="862365"/>
                  <a:pt x="3900041" y="863525"/>
                </a:cubicBezTo>
                <a:cubicBezTo>
                  <a:pt x="3900545" y="864687"/>
                  <a:pt x="3901497" y="865655"/>
                  <a:pt x="3902391" y="865267"/>
                </a:cubicBezTo>
                <a:cubicBezTo>
                  <a:pt x="3902391" y="865267"/>
                  <a:pt x="3901228" y="857700"/>
                  <a:pt x="3900373" y="860620"/>
                </a:cubicBezTo>
                <a:close/>
                <a:moveTo>
                  <a:pt x="4008415" y="853338"/>
                </a:moveTo>
                <a:lnTo>
                  <a:pt x="4002453" y="859203"/>
                </a:lnTo>
                <a:cubicBezTo>
                  <a:pt x="3993998" y="867253"/>
                  <a:pt x="3980888" y="879715"/>
                  <a:pt x="3982401" y="883199"/>
                </a:cubicBezTo>
                <a:cubicBezTo>
                  <a:pt x="3984263" y="887488"/>
                  <a:pt x="3999710" y="867613"/>
                  <a:pt x="4001795" y="866708"/>
                </a:cubicBezTo>
                <a:lnTo>
                  <a:pt x="4006766" y="861037"/>
                </a:lnTo>
                <a:close/>
                <a:moveTo>
                  <a:pt x="4135280" y="840641"/>
                </a:moveTo>
                <a:lnTo>
                  <a:pt x="4132880" y="846368"/>
                </a:lnTo>
                <a:lnTo>
                  <a:pt x="4132682" y="848019"/>
                </a:lnTo>
                <a:lnTo>
                  <a:pt x="4130318" y="850411"/>
                </a:lnTo>
                <a:lnTo>
                  <a:pt x="4092621" y="894929"/>
                </a:lnTo>
                <a:lnTo>
                  <a:pt x="4090050" y="904266"/>
                </a:lnTo>
                <a:lnTo>
                  <a:pt x="4102508" y="903375"/>
                </a:lnTo>
                <a:lnTo>
                  <a:pt x="4125921" y="879550"/>
                </a:lnTo>
                <a:close/>
                <a:moveTo>
                  <a:pt x="4096789" y="823701"/>
                </a:moveTo>
                <a:cubicBezTo>
                  <a:pt x="4096789" y="823701"/>
                  <a:pt x="4095052" y="825237"/>
                  <a:pt x="4093024" y="827030"/>
                </a:cubicBezTo>
                <a:cubicBezTo>
                  <a:pt x="4092089" y="825753"/>
                  <a:pt x="4091221" y="824566"/>
                  <a:pt x="4091492" y="823876"/>
                </a:cubicBezTo>
                <a:cubicBezTo>
                  <a:pt x="4091762" y="823186"/>
                  <a:pt x="4093171" y="822992"/>
                  <a:pt x="4096789" y="823701"/>
                </a:cubicBezTo>
                <a:close/>
                <a:moveTo>
                  <a:pt x="1175416" y="764411"/>
                </a:moveTo>
                <a:cubicBezTo>
                  <a:pt x="1174604" y="764393"/>
                  <a:pt x="1174114" y="764485"/>
                  <a:pt x="1173839" y="764681"/>
                </a:cubicBezTo>
                <a:cubicBezTo>
                  <a:pt x="1173564" y="764880"/>
                  <a:pt x="1173504" y="765186"/>
                  <a:pt x="1173556" y="765603"/>
                </a:cubicBezTo>
                <a:cubicBezTo>
                  <a:pt x="1173657" y="766435"/>
                  <a:pt x="1174200" y="767709"/>
                  <a:pt x="1174347" y="769440"/>
                </a:cubicBezTo>
                <a:cubicBezTo>
                  <a:pt x="1168669" y="784207"/>
                  <a:pt x="1167270" y="805439"/>
                  <a:pt x="1164813" y="823461"/>
                </a:cubicBezTo>
                <a:lnTo>
                  <a:pt x="1165129" y="827227"/>
                </a:lnTo>
                <a:lnTo>
                  <a:pt x="1168014" y="826231"/>
                </a:lnTo>
                <a:lnTo>
                  <a:pt x="1170144" y="817545"/>
                </a:lnTo>
                <a:cubicBezTo>
                  <a:pt x="1171661" y="810947"/>
                  <a:pt x="1173257" y="803766"/>
                  <a:pt x="1174593" y="800803"/>
                </a:cubicBezTo>
                <a:cubicBezTo>
                  <a:pt x="1175669" y="787537"/>
                  <a:pt x="1174339" y="777678"/>
                  <a:pt x="1174347" y="769440"/>
                </a:cubicBezTo>
                <a:cubicBezTo>
                  <a:pt x="1177296" y="766043"/>
                  <a:pt x="1175416" y="764411"/>
                  <a:pt x="1175416" y="764411"/>
                </a:cubicBezTo>
                <a:close/>
                <a:moveTo>
                  <a:pt x="4150437" y="761212"/>
                </a:moveTo>
                <a:cubicBezTo>
                  <a:pt x="4152477" y="759932"/>
                  <a:pt x="4154522" y="759930"/>
                  <a:pt x="4156057" y="762010"/>
                </a:cubicBezTo>
                <a:cubicBezTo>
                  <a:pt x="4157631" y="770318"/>
                  <a:pt x="4146075" y="785624"/>
                  <a:pt x="4146075" y="785624"/>
                </a:cubicBezTo>
                <a:cubicBezTo>
                  <a:pt x="4138239" y="780411"/>
                  <a:pt x="4144317" y="765055"/>
                  <a:pt x="4150437" y="761212"/>
                </a:cubicBezTo>
                <a:close/>
                <a:moveTo>
                  <a:pt x="1163821" y="754345"/>
                </a:moveTo>
                <a:cubicBezTo>
                  <a:pt x="1163585" y="754141"/>
                  <a:pt x="1163163" y="755063"/>
                  <a:pt x="1162626" y="756821"/>
                </a:cubicBezTo>
                <a:cubicBezTo>
                  <a:pt x="1158862" y="769144"/>
                  <a:pt x="1149456" y="822555"/>
                  <a:pt x="1159173" y="818565"/>
                </a:cubicBezTo>
                <a:cubicBezTo>
                  <a:pt x="1162120" y="815169"/>
                  <a:pt x="1162159" y="795504"/>
                  <a:pt x="1163755" y="785436"/>
                </a:cubicBezTo>
                <a:cubicBezTo>
                  <a:pt x="1163235" y="782237"/>
                  <a:pt x="1168423" y="752842"/>
                  <a:pt x="1163821" y="754345"/>
                </a:cubicBezTo>
                <a:close/>
                <a:moveTo>
                  <a:pt x="1442311" y="740316"/>
                </a:moveTo>
                <a:lnTo>
                  <a:pt x="1439757" y="750964"/>
                </a:lnTo>
                <a:lnTo>
                  <a:pt x="1434017" y="780285"/>
                </a:lnTo>
                <a:lnTo>
                  <a:pt x="1435524" y="783071"/>
                </a:lnTo>
                <a:cubicBezTo>
                  <a:pt x="1450210" y="777163"/>
                  <a:pt x="1453414" y="766014"/>
                  <a:pt x="1445136" y="749591"/>
                </a:cubicBezTo>
                <a:close/>
                <a:moveTo>
                  <a:pt x="250662" y="733307"/>
                </a:moveTo>
                <a:cubicBezTo>
                  <a:pt x="253383" y="730175"/>
                  <a:pt x="256097" y="735277"/>
                  <a:pt x="254736" y="736846"/>
                </a:cubicBezTo>
                <a:cubicBezTo>
                  <a:pt x="254056" y="737628"/>
                  <a:pt x="253037" y="736744"/>
                  <a:pt x="252189" y="735663"/>
                </a:cubicBezTo>
                <a:cubicBezTo>
                  <a:pt x="251341" y="734585"/>
                  <a:pt x="250662" y="733307"/>
                  <a:pt x="250662" y="733307"/>
                </a:cubicBezTo>
                <a:close/>
                <a:moveTo>
                  <a:pt x="1418908" y="726720"/>
                </a:moveTo>
                <a:lnTo>
                  <a:pt x="1411902" y="732015"/>
                </a:lnTo>
                <a:lnTo>
                  <a:pt x="1409443" y="742663"/>
                </a:lnTo>
                <a:lnTo>
                  <a:pt x="1414117" y="748627"/>
                </a:lnTo>
                <a:close/>
                <a:moveTo>
                  <a:pt x="1169761" y="719649"/>
                </a:moveTo>
                <a:cubicBezTo>
                  <a:pt x="1169328" y="719674"/>
                  <a:pt x="1168902" y="720185"/>
                  <a:pt x="1168501" y="721053"/>
                </a:cubicBezTo>
                <a:cubicBezTo>
                  <a:pt x="1168099" y="721920"/>
                  <a:pt x="1167721" y="723147"/>
                  <a:pt x="1167387" y="724601"/>
                </a:cubicBezTo>
                <a:cubicBezTo>
                  <a:pt x="1165371" y="733332"/>
                  <a:pt x="1164849" y="750313"/>
                  <a:pt x="1169489" y="747815"/>
                </a:cubicBezTo>
                <a:cubicBezTo>
                  <a:pt x="1170851" y="746247"/>
                  <a:pt x="1173317" y="719987"/>
                  <a:pt x="1169761" y="719649"/>
                </a:cubicBezTo>
                <a:close/>
                <a:moveTo>
                  <a:pt x="4017056" y="718658"/>
                </a:moveTo>
                <a:cubicBezTo>
                  <a:pt x="4017925" y="717889"/>
                  <a:pt x="4017972" y="719501"/>
                  <a:pt x="4017492" y="722339"/>
                </a:cubicBezTo>
                <a:lnTo>
                  <a:pt x="4017026" y="724223"/>
                </a:lnTo>
                <a:lnTo>
                  <a:pt x="3990498" y="756279"/>
                </a:lnTo>
                <a:lnTo>
                  <a:pt x="3992628" y="752351"/>
                </a:lnTo>
                <a:cubicBezTo>
                  <a:pt x="3999609" y="739642"/>
                  <a:pt x="4007061" y="727493"/>
                  <a:pt x="4017056" y="718658"/>
                </a:cubicBezTo>
                <a:close/>
                <a:moveTo>
                  <a:pt x="1335904" y="710633"/>
                </a:moveTo>
                <a:lnTo>
                  <a:pt x="1333003" y="722638"/>
                </a:lnTo>
                <a:lnTo>
                  <a:pt x="1319828" y="791030"/>
                </a:lnTo>
                <a:lnTo>
                  <a:pt x="1321934" y="794187"/>
                </a:lnTo>
                <a:cubicBezTo>
                  <a:pt x="1323538" y="797990"/>
                  <a:pt x="1326075" y="801829"/>
                  <a:pt x="1329580" y="805634"/>
                </a:cubicBezTo>
                <a:lnTo>
                  <a:pt x="1329627" y="805494"/>
                </a:lnTo>
                <a:lnTo>
                  <a:pt x="1333416" y="777873"/>
                </a:lnTo>
                <a:lnTo>
                  <a:pt x="1342277" y="726417"/>
                </a:lnTo>
                <a:lnTo>
                  <a:pt x="1341896" y="721686"/>
                </a:lnTo>
                <a:close/>
                <a:moveTo>
                  <a:pt x="1185939" y="697141"/>
                </a:moveTo>
                <a:cubicBezTo>
                  <a:pt x="1185535" y="697075"/>
                  <a:pt x="1185014" y="698698"/>
                  <a:pt x="1184549" y="701114"/>
                </a:cubicBezTo>
                <a:cubicBezTo>
                  <a:pt x="1183153" y="708361"/>
                  <a:pt x="1182259" y="722741"/>
                  <a:pt x="1186506" y="719987"/>
                </a:cubicBezTo>
                <a:cubicBezTo>
                  <a:pt x="1187867" y="718420"/>
                  <a:pt x="1186536" y="708559"/>
                  <a:pt x="1186536" y="708559"/>
                </a:cubicBezTo>
                <a:cubicBezTo>
                  <a:pt x="1186814" y="700327"/>
                  <a:pt x="1186480" y="697231"/>
                  <a:pt x="1185939" y="697141"/>
                </a:cubicBezTo>
                <a:close/>
                <a:moveTo>
                  <a:pt x="3968757" y="693090"/>
                </a:moveTo>
                <a:lnTo>
                  <a:pt x="3968599" y="699452"/>
                </a:lnTo>
                <a:lnTo>
                  <a:pt x="3966177" y="706574"/>
                </a:lnTo>
                <a:cubicBezTo>
                  <a:pt x="3966062" y="705968"/>
                  <a:pt x="3967415" y="700062"/>
                  <a:pt x="3968757" y="693090"/>
                </a:cubicBezTo>
                <a:close/>
                <a:moveTo>
                  <a:pt x="4133567" y="680824"/>
                </a:moveTo>
                <a:cubicBezTo>
                  <a:pt x="4132568" y="686610"/>
                  <a:pt x="4119524" y="711329"/>
                  <a:pt x="4118120" y="715277"/>
                </a:cubicBezTo>
                <a:cubicBezTo>
                  <a:pt x="4112913" y="725440"/>
                  <a:pt x="4108991" y="733528"/>
                  <a:pt x="4105687" y="740666"/>
                </a:cubicBezTo>
                <a:lnTo>
                  <a:pt x="4104018" y="744430"/>
                </a:lnTo>
                <a:lnTo>
                  <a:pt x="4083417" y="767866"/>
                </a:lnTo>
                <a:lnTo>
                  <a:pt x="4103363" y="735536"/>
                </a:lnTo>
                <a:cubicBezTo>
                  <a:pt x="4107376" y="729282"/>
                  <a:pt x="4115041" y="709319"/>
                  <a:pt x="4122470" y="694805"/>
                </a:cubicBezTo>
                <a:lnTo>
                  <a:pt x="4129373" y="683321"/>
                </a:lnTo>
                <a:lnTo>
                  <a:pt x="4130641" y="682325"/>
                </a:lnTo>
                <a:close/>
                <a:moveTo>
                  <a:pt x="1264362" y="675332"/>
                </a:moveTo>
                <a:lnTo>
                  <a:pt x="1252809" y="723814"/>
                </a:lnTo>
                <a:cubicBezTo>
                  <a:pt x="1248991" y="742573"/>
                  <a:pt x="1245764" y="761243"/>
                  <a:pt x="1242909" y="779723"/>
                </a:cubicBezTo>
                <a:lnTo>
                  <a:pt x="1242399" y="783542"/>
                </a:lnTo>
                <a:lnTo>
                  <a:pt x="1247556" y="784591"/>
                </a:lnTo>
                <a:lnTo>
                  <a:pt x="1254139" y="740163"/>
                </a:lnTo>
                <a:cubicBezTo>
                  <a:pt x="1257649" y="719742"/>
                  <a:pt x="1261751" y="699311"/>
                  <a:pt x="1266769" y="678816"/>
                </a:cubicBezTo>
                <a:lnTo>
                  <a:pt x="1267007" y="675846"/>
                </a:lnTo>
                <a:close/>
                <a:moveTo>
                  <a:pt x="1178548" y="668545"/>
                </a:moveTo>
                <a:lnTo>
                  <a:pt x="1171152" y="706655"/>
                </a:lnTo>
                <a:cubicBezTo>
                  <a:pt x="1171152" y="706655"/>
                  <a:pt x="1170603" y="714882"/>
                  <a:pt x="1172484" y="716516"/>
                </a:cubicBezTo>
                <a:cubicBezTo>
                  <a:pt x="1180867" y="715091"/>
                  <a:pt x="1180098" y="680524"/>
                  <a:pt x="1180942" y="675758"/>
                </a:cubicBezTo>
                <a:lnTo>
                  <a:pt x="1182879" y="668665"/>
                </a:lnTo>
                <a:close/>
                <a:moveTo>
                  <a:pt x="3725412" y="636750"/>
                </a:moveTo>
                <a:lnTo>
                  <a:pt x="3725412" y="636751"/>
                </a:lnTo>
                <a:lnTo>
                  <a:pt x="3725767" y="637690"/>
                </a:lnTo>
                <a:lnTo>
                  <a:pt x="3725859" y="637932"/>
                </a:lnTo>
                <a:cubicBezTo>
                  <a:pt x="3725960" y="638199"/>
                  <a:pt x="3725988" y="638271"/>
                  <a:pt x="3725880" y="637986"/>
                </a:cubicBezTo>
                <a:lnTo>
                  <a:pt x="3725767" y="637690"/>
                </a:lnTo>
                <a:close/>
                <a:moveTo>
                  <a:pt x="720748" y="636395"/>
                </a:moveTo>
                <a:lnTo>
                  <a:pt x="720631" y="637191"/>
                </a:lnTo>
                <a:lnTo>
                  <a:pt x="719123" y="647706"/>
                </a:lnTo>
                <a:lnTo>
                  <a:pt x="722131" y="647439"/>
                </a:lnTo>
                <a:lnTo>
                  <a:pt x="722495" y="645932"/>
                </a:lnTo>
                <a:lnTo>
                  <a:pt x="723312" y="638262"/>
                </a:lnTo>
                <a:close/>
                <a:moveTo>
                  <a:pt x="718237" y="634567"/>
                </a:moveTo>
                <a:lnTo>
                  <a:pt x="718232" y="634676"/>
                </a:lnTo>
                <a:lnTo>
                  <a:pt x="718258" y="634583"/>
                </a:lnTo>
                <a:close/>
                <a:moveTo>
                  <a:pt x="228203" y="632207"/>
                </a:moveTo>
                <a:lnTo>
                  <a:pt x="212748" y="717611"/>
                </a:lnTo>
                <a:cubicBezTo>
                  <a:pt x="207216" y="753279"/>
                  <a:pt x="202571" y="789012"/>
                  <a:pt x="198750" y="824747"/>
                </a:cubicBezTo>
                <a:cubicBezTo>
                  <a:pt x="197674" y="838014"/>
                  <a:pt x="194367" y="869040"/>
                  <a:pt x="192450" y="887074"/>
                </a:cubicBezTo>
                <a:cubicBezTo>
                  <a:pt x="188111" y="903463"/>
                  <a:pt x="187307" y="888565"/>
                  <a:pt x="189217" y="878769"/>
                </a:cubicBezTo>
                <a:lnTo>
                  <a:pt x="199770" y="767611"/>
                </a:lnTo>
                <a:close/>
                <a:moveTo>
                  <a:pt x="3862869" y="631103"/>
                </a:moveTo>
                <a:cubicBezTo>
                  <a:pt x="3863334" y="632175"/>
                  <a:pt x="3863046" y="632938"/>
                  <a:pt x="3862301" y="633262"/>
                </a:cubicBezTo>
                <a:lnTo>
                  <a:pt x="3861612" y="633162"/>
                </a:lnTo>
                <a:close/>
                <a:moveTo>
                  <a:pt x="3547805" y="612433"/>
                </a:moveTo>
                <a:cubicBezTo>
                  <a:pt x="3540938" y="619448"/>
                  <a:pt x="3532963" y="627583"/>
                  <a:pt x="3525114" y="636619"/>
                </a:cubicBezTo>
                <a:lnTo>
                  <a:pt x="3515690" y="649332"/>
                </a:lnTo>
                <a:lnTo>
                  <a:pt x="3519644" y="651812"/>
                </a:lnTo>
                <a:lnTo>
                  <a:pt x="3520251" y="650735"/>
                </a:lnTo>
                <a:cubicBezTo>
                  <a:pt x="3521995" y="647478"/>
                  <a:pt x="3523325" y="644936"/>
                  <a:pt x="3523987" y="644011"/>
                </a:cubicBezTo>
                <a:cubicBezTo>
                  <a:pt x="3535002" y="628609"/>
                  <a:pt x="3544237" y="624600"/>
                  <a:pt x="3547805" y="612433"/>
                </a:cubicBezTo>
                <a:close/>
                <a:moveTo>
                  <a:pt x="4212948" y="607407"/>
                </a:moveTo>
                <a:lnTo>
                  <a:pt x="4213366" y="608226"/>
                </a:lnTo>
                <a:cubicBezTo>
                  <a:pt x="4214420" y="609556"/>
                  <a:pt x="4215118" y="610482"/>
                  <a:pt x="4213555" y="610329"/>
                </a:cubicBezTo>
                <a:lnTo>
                  <a:pt x="4212447" y="609788"/>
                </a:lnTo>
                <a:close/>
                <a:moveTo>
                  <a:pt x="3774336" y="605817"/>
                </a:moveTo>
                <a:lnTo>
                  <a:pt x="3764317" y="618034"/>
                </a:lnTo>
                <a:lnTo>
                  <a:pt x="3760218" y="627898"/>
                </a:lnTo>
                <a:cubicBezTo>
                  <a:pt x="3759130" y="631077"/>
                  <a:pt x="3758695" y="633416"/>
                  <a:pt x="3759669" y="633606"/>
                </a:cubicBezTo>
                <a:cubicBezTo>
                  <a:pt x="3763994" y="636095"/>
                  <a:pt x="3772051" y="612733"/>
                  <a:pt x="3773998" y="606853"/>
                </a:cubicBezTo>
                <a:close/>
                <a:moveTo>
                  <a:pt x="3877155" y="603663"/>
                </a:moveTo>
                <a:lnTo>
                  <a:pt x="3874835" y="606716"/>
                </a:lnTo>
                <a:lnTo>
                  <a:pt x="3867413" y="618671"/>
                </a:lnTo>
                <a:lnTo>
                  <a:pt x="3872613" y="611243"/>
                </a:lnTo>
                <a:cubicBezTo>
                  <a:pt x="3874653" y="608148"/>
                  <a:pt x="3876319" y="605406"/>
                  <a:pt x="3877155" y="603663"/>
                </a:cubicBezTo>
                <a:close/>
                <a:moveTo>
                  <a:pt x="3653671" y="603592"/>
                </a:moveTo>
                <a:lnTo>
                  <a:pt x="3653394" y="603862"/>
                </a:lnTo>
                <a:cubicBezTo>
                  <a:pt x="3650256" y="607029"/>
                  <a:pt x="3647314" y="610190"/>
                  <a:pt x="3645283" y="612851"/>
                </a:cubicBezTo>
                <a:lnTo>
                  <a:pt x="3644084" y="614722"/>
                </a:lnTo>
                <a:close/>
                <a:moveTo>
                  <a:pt x="3932396" y="597497"/>
                </a:moveTo>
                <a:cubicBezTo>
                  <a:pt x="3934371" y="597193"/>
                  <a:pt x="3926468" y="598403"/>
                  <a:pt x="3926468" y="598403"/>
                </a:cubicBezTo>
                <a:lnTo>
                  <a:pt x="3924426" y="599412"/>
                </a:lnTo>
                <a:lnTo>
                  <a:pt x="3924707" y="599273"/>
                </a:lnTo>
                <a:cubicBezTo>
                  <a:pt x="3925685" y="598790"/>
                  <a:pt x="3926468" y="598403"/>
                  <a:pt x="3926468" y="598403"/>
                </a:cubicBezTo>
                <a:cubicBezTo>
                  <a:pt x="3929980" y="597867"/>
                  <a:pt x="3931737" y="597597"/>
                  <a:pt x="3932396" y="597497"/>
                </a:cubicBezTo>
                <a:close/>
                <a:moveTo>
                  <a:pt x="3560607" y="596255"/>
                </a:moveTo>
                <a:cubicBezTo>
                  <a:pt x="3559713" y="596642"/>
                  <a:pt x="3559771" y="597999"/>
                  <a:pt x="3560276" y="599161"/>
                </a:cubicBezTo>
                <a:cubicBezTo>
                  <a:pt x="3560780" y="600320"/>
                  <a:pt x="3561730" y="601288"/>
                  <a:pt x="3562624" y="600901"/>
                </a:cubicBezTo>
                <a:cubicBezTo>
                  <a:pt x="3562624" y="600901"/>
                  <a:pt x="3561464" y="593334"/>
                  <a:pt x="3560607" y="596255"/>
                </a:cubicBezTo>
                <a:close/>
                <a:moveTo>
                  <a:pt x="3047184" y="593145"/>
                </a:moveTo>
                <a:cubicBezTo>
                  <a:pt x="3042685" y="603169"/>
                  <a:pt x="3036244" y="613610"/>
                  <a:pt x="3029027" y="622267"/>
                </a:cubicBezTo>
                <a:cubicBezTo>
                  <a:pt x="3030807" y="610875"/>
                  <a:pt x="3039967" y="601800"/>
                  <a:pt x="3047184" y="593145"/>
                </a:cubicBezTo>
                <a:close/>
                <a:moveTo>
                  <a:pt x="3052541" y="580201"/>
                </a:moveTo>
                <a:cubicBezTo>
                  <a:pt x="3056115" y="578649"/>
                  <a:pt x="3056346" y="584070"/>
                  <a:pt x="3054557" y="584848"/>
                </a:cubicBezTo>
                <a:cubicBezTo>
                  <a:pt x="3053664" y="585236"/>
                  <a:pt x="3053160" y="584074"/>
                  <a:pt x="3052880" y="582815"/>
                </a:cubicBezTo>
                <a:cubicBezTo>
                  <a:pt x="3052598" y="581556"/>
                  <a:pt x="3052541" y="580201"/>
                  <a:pt x="3052541" y="580201"/>
                </a:cubicBezTo>
                <a:close/>
                <a:moveTo>
                  <a:pt x="4010452" y="553944"/>
                </a:moveTo>
                <a:cubicBezTo>
                  <a:pt x="4012791" y="553524"/>
                  <a:pt x="4012569" y="560693"/>
                  <a:pt x="4003367" y="570858"/>
                </a:cubicBezTo>
                <a:cubicBezTo>
                  <a:pt x="4004451" y="564188"/>
                  <a:pt x="4006016" y="559725"/>
                  <a:pt x="4007497" y="557063"/>
                </a:cubicBezTo>
                <a:cubicBezTo>
                  <a:pt x="4008608" y="555067"/>
                  <a:pt x="4009671" y="554083"/>
                  <a:pt x="4010452" y="553944"/>
                </a:cubicBezTo>
                <a:close/>
                <a:moveTo>
                  <a:pt x="3939791" y="551391"/>
                </a:moveTo>
                <a:lnTo>
                  <a:pt x="3931940" y="566241"/>
                </a:lnTo>
                <a:lnTo>
                  <a:pt x="3932014" y="575471"/>
                </a:lnTo>
                <a:cubicBezTo>
                  <a:pt x="3932014" y="575471"/>
                  <a:pt x="3931186" y="575865"/>
                  <a:pt x="3930149" y="576356"/>
                </a:cubicBezTo>
                <a:lnTo>
                  <a:pt x="3928817" y="576989"/>
                </a:lnTo>
                <a:lnTo>
                  <a:pt x="3926419" y="578130"/>
                </a:lnTo>
                <a:cubicBezTo>
                  <a:pt x="3925798" y="578425"/>
                  <a:pt x="3926212" y="578229"/>
                  <a:pt x="3927041" y="577835"/>
                </a:cubicBezTo>
                <a:lnTo>
                  <a:pt x="3928817" y="576989"/>
                </a:lnTo>
                <a:lnTo>
                  <a:pt x="3932014" y="575471"/>
                </a:lnTo>
                <a:cubicBezTo>
                  <a:pt x="3936058" y="572713"/>
                  <a:pt x="3938750" y="567850"/>
                  <a:pt x="3940022" y="561510"/>
                </a:cubicBezTo>
                <a:close/>
                <a:moveTo>
                  <a:pt x="3808476" y="543914"/>
                </a:moveTo>
                <a:lnTo>
                  <a:pt x="3805595" y="547121"/>
                </a:lnTo>
                <a:lnTo>
                  <a:pt x="3802575" y="553935"/>
                </a:lnTo>
                <a:cubicBezTo>
                  <a:pt x="3799608" y="559864"/>
                  <a:pt x="3795761" y="566384"/>
                  <a:pt x="3791592" y="573075"/>
                </a:cubicBezTo>
                <a:lnTo>
                  <a:pt x="3782201" y="588027"/>
                </a:lnTo>
                <a:lnTo>
                  <a:pt x="3788009" y="581702"/>
                </a:lnTo>
                <a:lnTo>
                  <a:pt x="3799214" y="561077"/>
                </a:lnTo>
                <a:close/>
                <a:moveTo>
                  <a:pt x="3612138" y="538546"/>
                </a:moveTo>
                <a:lnTo>
                  <a:pt x="3596129" y="557890"/>
                </a:lnTo>
                <a:lnTo>
                  <a:pt x="3583503" y="573147"/>
                </a:lnTo>
                <a:cubicBezTo>
                  <a:pt x="3591981" y="566174"/>
                  <a:pt x="3599675" y="558718"/>
                  <a:pt x="3606980" y="551028"/>
                </a:cubicBezTo>
                <a:lnTo>
                  <a:pt x="3610181" y="547464"/>
                </a:lnTo>
                <a:lnTo>
                  <a:pt x="3611099" y="542824"/>
                </a:lnTo>
                <a:close/>
                <a:moveTo>
                  <a:pt x="4139064" y="525675"/>
                </a:moveTo>
                <a:lnTo>
                  <a:pt x="4129679" y="547344"/>
                </a:lnTo>
                <a:lnTo>
                  <a:pt x="4119864" y="567643"/>
                </a:lnTo>
                <a:lnTo>
                  <a:pt x="4111412" y="574458"/>
                </a:lnTo>
                <a:lnTo>
                  <a:pt x="4107843" y="577789"/>
                </a:lnTo>
                <a:lnTo>
                  <a:pt x="4130003" y="534403"/>
                </a:lnTo>
                <a:lnTo>
                  <a:pt x="4133996" y="530247"/>
                </a:lnTo>
                <a:close/>
                <a:moveTo>
                  <a:pt x="275526" y="517000"/>
                </a:moveTo>
                <a:lnTo>
                  <a:pt x="275239" y="521607"/>
                </a:lnTo>
                <a:cubicBezTo>
                  <a:pt x="273916" y="532426"/>
                  <a:pt x="271446" y="545914"/>
                  <a:pt x="269957" y="558192"/>
                </a:cubicBezTo>
                <a:lnTo>
                  <a:pt x="269697" y="561776"/>
                </a:lnTo>
                <a:lnTo>
                  <a:pt x="264659" y="580808"/>
                </a:lnTo>
                <a:cubicBezTo>
                  <a:pt x="259480" y="601935"/>
                  <a:pt x="254855" y="622769"/>
                  <a:pt x="251067" y="642957"/>
                </a:cubicBezTo>
                <a:cubicBezTo>
                  <a:pt x="232038" y="731337"/>
                  <a:pt x="228166" y="821885"/>
                  <a:pt x="216450" y="913866"/>
                </a:cubicBezTo>
                <a:cubicBezTo>
                  <a:pt x="215090" y="915433"/>
                  <a:pt x="212653" y="930268"/>
                  <a:pt x="210772" y="928635"/>
                </a:cubicBezTo>
                <a:cubicBezTo>
                  <a:pt x="208893" y="927002"/>
                  <a:pt x="208126" y="892439"/>
                  <a:pt x="209485" y="890870"/>
                </a:cubicBezTo>
                <a:cubicBezTo>
                  <a:pt x="210827" y="857678"/>
                  <a:pt x="219519" y="808421"/>
                  <a:pt x="223346" y="780594"/>
                </a:cubicBezTo>
                <a:cubicBezTo>
                  <a:pt x="230999" y="724940"/>
                  <a:pt x="235902" y="683845"/>
                  <a:pt x="247540" y="631193"/>
                </a:cubicBezTo>
                <a:cubicBezTo>
                  <a:pt x="252430" y="607839"/>
                  <a:pt x="257625" y="585635"/>
                  <a:pt x="263039" y="564060"/>
                </a:cubicBezTo>
                <a:close/>
                <a:moveTo>
                  <a:pt x="3617752" y="515435"/>
                </a:moveTo>
                <a:lnTo>
                  <a:pt x="3617136" y="516486"/>
                </a:lnTo>
                <a:cubicBezTo>
                  <a:pt x="3615261" y="519609"/>
                  <a:pt x="3613994" y="521668"/>
                  <a:pt x="3613994" y="521668"/>
                </a:cubicBezTo>
                <a:cubicBezTo>
                  <a:pt x="3606345" y="539252"/>
                  <a:pt x="3599238" y="541928"/>
                  <a:pt x="3595332" y="556801"/>
                </a:cubicBezTo>
                <a:cubicBezTo>
                  <a:pt x="3598953" y="553600"/>
                  <a:pt x="3605864" y="542831"/>
                  <a:pt x="3612069" y="533138"/>
                </a:cubicBezTo>
                <a:lnTo>
                  <a:pt x="3614268" y="529780"/>
                </a:lnTo>
                <a:close/>
                <a:moveTo>
                  <a:pt x="3738302" y="512603"/>
                </a:moveTo>
                <a:cubicBezTo>
                  <a:pt x="3737817" y="515362"/>
                  <a:pt x="3737575" y="516742"/>
                  <a:pt x="3737485" y="517257"/>
                </a:cubicBezTo>
                <a:cubicBezTo>
                  <a:pt x="3737213" y="518809"/>
                  <a:pt x="3738302" y="512603"/>
                  <a:pt x="3738302" y="512603"/>
                </a:cubicBezTo>
                <a:close/>
                <a:moveTo>
                  <a:pt x="3715952" y="511686"/>
                </a:moveTo>
                <a:cubicBezTo>
                  <a:pt x="3716028" y="516751"/>
                  <a:pt x="3713943" y="517657"/>
                  <a:pt x="3708580" y="519984"/>
                </a:cubicBezTo>
                <a:cubicBezTo>
                  <a:pt x="3709008" y="518524"/>
                  <a:pt x="3709883" y="516869"/>
                  <a:pt x="3711136" y="515371"/>
                </a:cubicBezTo>
                <a:cubicBezTo>
                  <a:pt x="3712388" y="513871"/>
                  <a:pt x="3714016" y="512526"/>
                  <a:pt x="3715952" y="511686"/>
                </a:cubicBezTo>
                <a:close/>
                <a:moveTo>
                  <a:pt x="1500616" y="507591"/>
                </a:moveTo>
                <a:cubicBezTo>
                  <a:pt x="1501556" y="508407"/>
                  <a:pt x="1501628" y="509272"/>
                  <a:pt x="1501062" y="509924"/>
                </a:cubicBezTo>
                <a:lnTo>
                  <a:pt x="1500353" y="510146"/>
                </a:lnTo>
                <a:close/>
                <a:moveTo>
                  <a:pt x="3614559" y="506141"/>
                </a:moveTo>
                <a:cubicBezTo>
                  <a:pt x="3614559" y="506141"/>
                  <a:pt x="3615029" y="507332"/>
                  <a:pt x="3615438" y="508374"/>
                </a:cubicBezTo>
                <a:lnTo>
                  <a:pt x="3615811" y="509319"/>
                </a:lnTo>
                <a:lnTo>
                  <a:pt x="3615944" y="509658"/>
                </a:lnTo>
                <a:cubicBezTo>
                  <a:pt x="3616055" y="509938"/>
                  <a:pt x="3616085" y="510012"/>
                  <a:pt x="3615968" y="509715"/>
                </a:cubicBezTo>
                <a:lnTo>
                  <a:pt x="3615811" y="509319"/>
                </a:lnTo>
                <a:close/>
                <a:moveTo>
                  <a:pt x="1204594" y="501658"/>
                </a:moveTo>
                <a:lnTo>
                  <a:pt x="1206607" y="503529"/>
                </a:lnTo>
                <a:lnTo>
                  <a:pt x="1207589" y="504444"/>
                </a:lnTo>
                <a:cubicBezTo>
                  <a:pt x="1207840" y="504677"/>
                  <a:pt x="1207776" y="504618"/>
                  <a:pt x="1207544" y="504402"/>
                </a:cubicBezTo>
                <a:lnTo>
                  <a:pt x="1206607" y="503529"/>
                </a:lnTo>
                <a:lnTo>
                  <a:pt x="1206468" y="503400"/>
                </a:lnTo>
                <a:cubicBezTo>
                  <a:pt x="1205593" y="502587"/>
                  <a:pt x="1204594" y="501658"/>
                  <a:pt x="1204594" y="501658"/>
                </a:cubicBezTo>
                <a:close/>
                <a:moveTo>
                  <a:pt x="1445271" y="496645"/>
                </a:moveTo>
                <a:cubicBezTo>
                  <a:pt x="1445271" y="496645"/>
                  <a:pt x="1445791" y="499843"/>
                  <a:pt x="1442549" y="499778"/>
                </a:cubicBezTo>
                <a:cubicBezTo>
                  <a:pt x="1442549" y="499778"/>
                  <a:pt x="1442420" y="498978"/>
                  <a:pt x="1442695" y="498187"/>
                </a:cubicBezTo>
                <a:cubicBezTo>
                  <a:pt x="1442969" y="497395"/>
                  <a:pt x="1443650" y="496612"/>
                  <a:pt x="1445271" y="496645"/>
                </a:cubicBezTo>
                <a:close/>
                <a:moveTo>
                  <a:pt x="1447700" y="490049"/>
                </a:moveTo>
                <a:cubicBezTo>
                  <a:pt x="1449580" y="491681"/>
                  <a:pt x="1448219" y="493248"/>
                  <a:pt x="1445271" y="496645"/>
                </a:cubicBezTo>
                <a:lnTo>
                  <a:pt x="1443955" y="492408"/>
                </a:lnTo>
                <a:lnTo>
                  <a:pt x="1444308" y="492747"/>
                </a:lnTo>
                <a:lnTo>
                  <a:pt x="1444492" y="491760"/>
                </a:lnTo>
                <a:close/>
                <a:moveTo>
                  <a:pt x="3953608" y="487909"/>
                </a:moveTo>
                <a:lnTo>
                  <a:pt x="3949400" y="493412"/>
                </a:lnTo>
                <a:lnTo>
                  <a:pt x="3952205" y="492965"/>
                </a:lnTo>
                <a:close/>
                <a:moveTo>
                  <a:pt x="1365929" y="487284"/>
                </a:moveTo>
                <a:cubicBezTo>
                  <a:pt x="1365929" y="487284"/>
                  <a:pt x="1364966" y="489560"/>
                  <a:pt x="1363840" y="492214"/>
                </a:cubicBezTo>
                <a:cubicBezTo>
                  <a:pt x="1362355" y="491417"/>
                  <a:pt x="1360976" y="490675"/>
                  <a:pt x="1360919" y="489889"/>
                </a:cubicBezTo>
                <a:cubicBezTo>
                  <a:pt x="1360862" y="489102"/>
                  <a:pt x="1362127" y="488269"/>
                  <a:pt x="1365929" y="487284"/>
                </a:cubicBezTo>
                <a:close/>
                <a:moveTo>
                  <a:pt x="3074483" y="485475"/>
                </a:moveTo>
                <a:lnTo>
                  <a:pt x="3026791" y="551547"/>
                </a:lnTo>
                <a:cubicBezTo>
                  <a:pt x="3007654" y="579512"/>
                  <a:pt x="2989241" y="607896"/>
                  <a:pt x="2971526" y="636613"/>
                </a:cubicBezTo>
                <a:cubicBezTo>
                  <a:pt x="2965240" y="647412"/>
                  <a:pt x="2949868" y="672350"/>
                  <a:pt x="2940938" y="686847"/>
                </a:cubicBezTo>
                <a:cubicBezTo>
                  <a:pt x="2930623" y="698971"/>
                  <a:pt x="2935977" y="686027"/>
                  <a:pt x="2941564" y="678503"/>
                </a:cubicBezTo>
                <a:lnTo>
                  <a:pt x="2995540" y="588635"/>
                </a:lnTo>
                <a:close/>
                <a:moveTo>
                  <a:pt x="3677319" y="483861"/>
                </a:moveTo>
                <a:cubicBezTo>
                  <a:pt x="3677319" y="483861"/>
                  <a:pt x="3671685" y="490607"/>
                  <a:pt x="3671129" y="492999"/>
                </a:cubicBezTo>
                <a:cubicBezTo>
                  <a:pt x="3670944" y="493795"/>
                  <a:pt x="3671323" y="494109"/>
                  <a:pt x="3672665" y="493526"/>
                </a:cubicBezTo>
                <a:lnTo>
                  <a:pt x="3676582" y="490766"/>
                </a:lnTo>
                <a:lnTo>
                  <a:pt x="3677448" y="489805"/>
                </a:lnTo>
                <a:lnTo>
                  <a:pt x="3679237" y="486851"/>
                </a:lnTo>
                <a:cubicBezTo>
                  <a:pt x="3679952" y="484629"/>
                  <a:pt x="3679254" y="483020"/>
                  <a:pt x="3677319" y="483861"/>
                </a:cubicBezTo>
                <a:close/>
                <a:moveTo>
                  <a:pt x="923168" y="478358"/>
                </a:moveTo>
                <a:lnTo>
                  <a:pt x="923169" y="478360"/>
                </a:lnTo>
                <a:lnTo>
                  <a:pt x="924185" y="479333"/>
                </a:lnTo>
                <a:cubicBezTo>
                  <a:pt x="924420" y="479554"/>
                  <a:pt x="924361" y="479500"/>
                  <a:pt x="924141" y="479289"/>
                </a:cubicBezTo>
                <a:close/>
                <a:moveTo>
                  <a:pt x="3769269" y="477921"/>
                </a:moveTo>
                <a:cubicBezTo>
                  <a:pt x="3769269" y="477921"/>
                  <a:pt x="3767413" y="484248"/>
                  <a:pt x="3763839" y="485800"/>
                </a:cubicBezTo>
                <a:cubicBezTo>
                  <a:pt x="3762425" y="486413"/>
                  <a:pt x="3761886" y="486144"/>
                  <a:pt x="3761917" y="485413"/>
                </a:cubicBezTo>
                <a:cubicBezTo>
                  <a:pt x="3761965" y="484316"/>
                  <a:pt x="3763292" y="482186"/>
                  <a:pt x="3764865" y="480460"/>
                </a:cubicBezTo>
                <a:cubicBezTo>
                  <a:pt x="3766436" y="478732"/>
                  <a:pt x="3768250" y="477406"/>
                  <a:pt x="3769269" y="477921"/>
                </a:cubicBezTo>
                <a:close/>
                <a:moveTo>
                  <a:pt x="3930740" y="463139"/>
                </a:moveTo>
                <a:cubicBezTo>
                  <a:pt x="3928922" y="466848"/>
                  <a:pt x="3927473" y="470085"/>
                  <a:pt x="3927219" y="470308"/>
                </a:cubicBezTo>
                <a:cubicBezTo>
                  <a:pt x="3927093" y="470420"/>
                  <a:pt x="3927265" y="469779"/>
                  <a:pt x="3927840" y="468069"/>
                </a:cubicBezTo>
                <a:lnTo>
                  <a:pt x="3928444" y="466347"/>
                </a:lnTo>
                <a:close/>
                <a:moveTo>
                  <a:pt x="3677291" y="454291"/>
                </a:moveTo>
                <a:cubicBezTo>
                  <a:pt x="3678160" y="453523"/>
                  <a:pt x="3678205" y="455135"/>
                  <a:pt x="3677726" y="457973"/>
                </a:cubicBezTo>
                <a:lnTo>
                  <a:pt x="3677262" y="459858"/>
                </a:lnTo>
                <a:lnTo>
                  <a:pt x="3650733" y="491913"/>
                </a:lnTo>
                <a:lnTo>
                  <a:pt x="3652861" y="487985"/>
                </a:lnTo>
                <a:cubicBezTo>
                  <a:pt x="3659844" y="475274"/>
                  <a:pt x="3667296" y="463127"/>
                  <a:pt x="3677291" y="454291"/>
                </a:cubicBezTo>
                <a:close/>
                <a:moveTo>
                  <a:pt x="1422966" y="449907"/>
                </a:moveTo>
                <a:cubicBezTo>
                  <a:pt x="1424090" y="448878"/>
                  <a:pt x="1424866" y="449726"/>
                  <a:pt x="1425067" y="453449"/>
                </a:cubicBezTo>
                <a:cubicBezTo>
                  <a:pt x="1424373" y="459948"/>
                  <a:pt x="1420921" y="469778"/>
                  <a:pt x="1417539" y="478579"/>
                </a:cubicBezTo>
                <a:lnTo>
                  <a:pt x="1416152" y="482110"/>
                </a:lnTo>
                <a:lnTo>
                  <a:pt x="1416344" y="471882"/>
                </a:lnTo>
                <a:lnTo>
                  <a:pt x="1416364" y="464204"/>
                </a:lnTo>
                <a:lnTo>
                  <a:pt x="1418777" y="457608"/>
                </a:lnTo>
                <a:cubicBezTo>
                  <a:pt x="1420369" y="453836"/>
                  <a:pt x="1421840" y="450934"/>
                  <a:pt x="1422966" y="449907"/>
                </a:cubicBezTo>
                <a:close/>
                <a:moveTo>
                  <a:pt x="3635432" y="442673"/>
                </a:moveTo>
                <a:lnTo>
                  <a:pt x="3633686" y="447400"/>
                </a:lnTo>
                <a:cubicBezTo>
                  <a:pt x="3626434" y="464900"/>
                  <a:pt x="3608614" y="501929"/>
                  <a:pt x="3609616" y="503298"/>
                </a:cubicBezTo>
                <a:lnTo>
                  <a:pt x="3623081" y="493500"/>
                </a:lnTo>
                <a:close/>
                <a:moveTo>
                  <a:pt x="955957" y="426152"/>
                </a:moveTo>
                <a:lnTo>
                  <a:pt x="951944" y="442493"/>
                </a:lnTo>
                <a:lnTo>
                  <a:pt x="952542" y="453856"/>
                </a:lnTo>
                <a:cubicBezTo>
                  <a:pt x="952957" y="457412"/>
                  <a:pt x="953614" y="459858"/>
                  <a:pt x="954638" y="459593"/>
                </a:cubicBezTo>
                <a:cubicBezTo>
                  <a:pt x="959937" y="459995"/>
                  <a:pt x="956941" y="433845"/>
                  <a:pt x="956107" y="427301"/>
                </a:cubicBezTo>
                <a:close/>
                <a:moveTo>
                  <a:pt x="1408001" y="426087"/>
                </a:moveTo>
                <a:cubicBezTo>
                  <a:pt x="1408879" y="425859"/>
                  <a:pt x="1409579" y="427515"/>
                  <a:pt x="1410125" y="430260"/>
                </a:cubicBezTo>
                <a:lnTo>
                  <a:pt x="1411127" y="439125"/>
                </a:lnTo>
                <a:lnTo>
                  <a:pt x="1400574" y="475019"/>
                </a:lnTo>
                <a:lnTo>
                  <a:pt x="1400620" y="474259"/>
                </a:lnTo>
                <a:cubicBezTo>
                  <a:pt x="1400681" y="467659"/>
                  <a:pt x="1402500" y="444457"/>
                  <a:pt x="1405132" y="432823"/>
                </a:cubicBezTo>
                <a:cubicBezTo>
                  <a:pt x="1405570" y="430883"/>
                  <a:pt x="1406031" y="429265"/>
                  <a:pt x="1406513" y="428099"/>
                </a:cubicBezTo>
                <a:cubicBezTo>
                  <a:pt x="1406992" y="426933"/>
                  <a:pt x="1407489" y="426219"/>
                  <a:pt x="1408001" y="426087"/>
                </a:cubicBezTo>
                <a:close/>
                <a:moveTo>
                  <a:pt x="1241036" y="423005"/>
                </a:moveTo>
                <a:cubicBezTo>
                  <a:pt x="1241519" y="421867"/>
                  <a:pt x="1242305" y="423396"/>
                  <a:pt x="1243147" y="426343"/>
                </a:cubicBezTo>
                <a:lnTo>
                  <a:pt x="1243567" y="428368"/>
                </a:lnTo>
                <a:lnTo>
                  <a:pt x="1232811" y="471362"/>
                </a:lnTo>
                <a:lnTo>
                  <a:pt x="1233052" y="466607"/>
                </a:lnTo>
                <a:cubicBezTo>
                  <a:pt x="1233918" y="451187"/>
                  <a:pt x="1235494" y="436089"/>
                  <a:pt x="1241036" y="423005"/>
                </a:cubicBezTo>
                <a:close/>
                <a:moveTo>
                  <a:pt x="1052646" y="409752"/>
                </a:moveTo>
                <a:cubicBezTo>
                  <a:pt x="1053585" y="410568"/>
                  <a:pt x="1053657" y="411433"/>
                  <a:pt x="1053091" y="412087"/>
                </a:cubicBezTo>
                <a:lnTo>
                  <a:pt x="1052384" y="412309"/>
                </a:lnTo>
                <a:close/>
                <a:moveTo>
                  <a:pt x="3161239" y="407074"/>
                </a:moveTo>
                <a:lnTo>
                  <a:pt x="3159129" y="410860"/>
                </a:lnTo>
                <a:cubicBezTo>
                  <a:pt x="3153626" y="419489"/>
                  <a:pt x="3146070" y="429910"/>
                  <a:pt x="3139832" y="439707"/>
                </a:cubicBezTo>
                <a:lnTo>
                  <a:pt x="3138162" y="442635"/>
                </a:lnTo>
                <a:lnTo>
                  <a:pt x="3126184" y="456713"/>
                </a:lnTo>
                <a:cubicBezTo>
                  <a:pt x="3113237" y="472508"/>
                  <a:pt x="3100879" y="488281"/>
                  <a:pt x="3089490" y="503844"/>
                </a:cubicBezTo>
                <a:cubicBezTo>
                  <a:pt x="3037563" y="570986"/>
                  <a:pt x="2997599" y="646107"/>
                  <a:pt x="2950409" y="719263"/>
                </a:cubicBezTo>
                <a:cubicBezTo>
                  <a:pt x="2948622" y="720038"/>
                  <a:pt x="2940548" y="731616"/>
                  <a:pt x="2939617" y="729469"/>
                </a:cubicBezTo>
                <a:cubicBezTo>
                  <a:pt x="2938686" y="727327"/>
                  <a:pt x="2952040" y="697742"/>
                  <a:pt x="2953827" y="696965"/>
                </a:cubicBezTo>
                <a:cubicBezTo>
                  <a:pt x="2968412" y="669395"/>
                  <a:pt x="2995731" y="631200"/>
                  <a:pt x="3010247" y="609182"/>
                </a:cubicBezTo>
                <a:cubicBezTo>
                  <a:pt x="3039277" y="565147"/>
                  <a:pt x="3060080" y="532328"/>
                  <a:pt x="3091271" y="492451"/>
                </a:cubicBezTo>
                <a:cubicBezTo>
                  <a:pt x="3104874" y="474652"/>
                  <a:pt x="3118269" y="457952"/>
                  <a:pt x="3131596" y="441873"/>
                </a:cubicBezTo>
                <a:close/>
                <a:moveTo>
                  <a:pt x="756623" y="403819"/>
                </a:moveTo>
                <a:cubicBezTo>
                  <a:pt x="756623" y="403819"/>
                  <a:pt x="757622" y="404748"/>
                  <a:pt x="758495" y="405561"/>
                </a:cubicBezTo>
                <a:lnTo>
                  <a:pt x="759287" y="406297"/>
                </a:lnTo>
                <a:lnTo>
                  <a:pt x="759573" y="406564"/>
                </a:lnTo>
                <a:cubicBezTo>
                  <a:pt x="759807" y="406781"/>
                  <a:pt x="759870" y="406839"/>
                  <a:pt x="759619" y="406606"/>
                </a:cubicBezTo>
                <a:lnTo>
                  <a:pt x="759287" y="406297"/>
                </a:lnTo>
                <a:close/>
                <a:moveTo>
                  <a:pt x="1117675" y="394463"/>
                </a:moveTo>
                <a:cubicBezTo>
                  <a:pt x="1116671" y="396833"/>
                  <a:pt x="1116170" y="398018"/>
                  <a:pt x="1115981" y="398463"/>
                </a:cubicBezTo>
                <a:cubicBezTo>
                  <a:pt x="1115417" y="399797"/>
                  <a:pt x="1117675" y="394463"/>
                  <a:pt x="1117675" y="394463"/>
                </a:cubicBezTo>
                <a:close/>
                <a:moveTo>
                  <a:pt x="3765946" y="384643"/>
                </a:moveTo>
                <a:cubicBezTo>
                  <a:pt x="3764234" y="390483"/>
                  <a:pt x="3759660" y="395442"/>
                  <a:pt x="3754298" y="397770"/>
                </a:cubicBezTo>
                <a:cubicBezTo>
                  <a:pt x="3755077" y="394670"/>
                  <a:pt x="3756360" y="392734"/>
                  <a:pt x="3758263" y="390899"/>
                </a:cubicBezTo>
                <a:cubicBezTo>
                  <a:pt x="3760166" y="389063"/>
                  <a:pt x="3762688" y="387330"/>
                  <a:pt x="3765946" y="384643"/>
                </a:cubicBezTo>
                <a:close/>
                <a:moveTo>
                  <a:pt x="3584375" y="380136"/>
                </a:moveTo>
                <a:cubicBezTo>
                  <a:pt x="3582565" y="381737"/>
                  <a:pt x="3581660" y="382537"/>
                  <a:pt x="3581319" y="382837"/>
                </a:cubicBezTo>
                <a:cubicBezTo>
                  <a:pt x="3580302" y="383738"/>
                  <a:pt x="3584375" y="380136"/>
                  <a:pt x="3584375" y="380136"/>
                </a:cubicBezTo>
                <a:close/>
                <a:moveTo>
                  <a:pt x="3770675" y="380041"/>
                </a:moveTo>
                <a:cubicBezTo>
                  <a:pt x="3772536" y="384329"/>
                  <a:pt x="3767734" y="383867"/>
                  <a:pt x="3765946" y="384643"/>
                </a:cubicBezTo>
                <a:cubicBezTo>
                  <a:pt x="3765480" y="383571"/>
                  <a:pt x="3765694" y="382839"/>
                  <a:pt x="3766509" y="382168"/>
                </a:cubicBezTo>
                <a:cubicBezTo>
                  <a:pt x="3767324" y="381496"/>
                  <a:pt x="3768739" y="380881"/>
                  <a:pt x="3770675" y="380041"/>
                </a:cubicBezTo>
                <a:close/>
                <a:moveTo>
                  <a:pt x="1053759" y="376820"/>
                </a:moveTo>
                <a:lnTo>
                  <a:pt x="1052932" y="380821"/>
                </a:lnTo>
                <a:lnTo>
                  <a:pt x="1051296" y="395719"/>
                </a:lnTo>
                <a:lnTo>
                  <a:pt x="1052878" y="386191"/>
                </a:lnTo>
                <a:cubicBezTo>
                  <a:pt x="1053417" y="382279"/>
                  <a:pt x="1053757" y="378879"/>
                  <a:pt x="1053759" y="376820"/>
                </a:cubicBezTo>
                <a:close/>
                <a:moveTo>
                  <a:pt x="3775405" y="375440"/>
                </a:moveTo>
                <a:cubicBezTo>
                  <a:pt x="3777266" y="379728"/>
                  <a:pt x="3772463" y="379264"/>
                  <a:pt x="3770675" y="380041"/>
                </a:cubicBezTo>
                <a:cubicBezTo>
                  <a:pt x="3770210" y="378968"/>
                  <a:pt x="3770424" y="378239"/>
                  <a:pt x="3771239" y="377567"/>
                </a:cubicBezTo>
                <a:cubicBezTo>
                  <a:pt x="3772053" y="376894"/>
                  <a:pt x="3773469" y="376280"/>
                  <a:pt x="3775405" y="375440"/>
                </a:cubicBezTo>
                <a:close/>
                <a:moveTo>
                  <a:pt x="3383412" y="366625"/>
                </a:moveTo>
                <a:cubicBezTo>
                  <a:pt x="3382942" y="365435"/>
                  <a:pt x="3384819" y="370199"/>
                  <a:pt x="3384819" y="370199"/>
                </a:cubicBezTo>
                <a:cubicBezTo>
                  <a:pt x="3383984" y="368082"/>
                  <a:pt x="3383568" y="367022"/>
                  <a:pt x="3383412" y="366625"/>
                </a:cubicBezTo>
                <a:close/>
                <a:moveTo>
                  <a:pt x="856595" y="362543"/>
                </a:moveTo>
                <a:cubicBezTo>
                  <a:pt x="858994" y="367374"/>
                  <a:pt x="857407" y="369204"/>
                  <a:pt x="853324" y="373905"/>
                </a:cubicBezTo>
                <a:cubicBezTo>
                  <a:pt x="853065" y="372306"/>
                  <a:pt x="853144" y="370313"/>
                  <a:pt x="853658" y="368298"/>
                </a:cubicBezTo>
                <a:cubicBezTo>
                  <a:pt x="854172" y="366280"/>
                  <a:pt x="855119" y="364241"/>
                  <a:pt x="856595" y="362543"/>
                </a:cubicBezTo>
                <a:close/>
                <a:moveTo>
                  <a:pt x="806683" y="353566"/>
                </a:moveTo>
                <a:cubicBezTo>
                  <a:pt x="806683" y="353566"/>
                  <a:pt x="804371" y="362637"/>
                  <a:pt x="804937" y="365189"/>
                </a:cubicBezTo>
                <a:cubicBezTo>
                  <a:pt x="805126" y="366042"/>
                  <a:pt x="805634" y="366168"/>
                  <a:pt x="806655" y="364991"/>
                </a:cubicBezTo>
                <a:lnTo>
                  <a:pt x="809150" y="360539"/>
                </a:lnTo>
                <a:lnTo>
                  <a:pt x="809541" y="359217"/>
                </a:lnTo>
                <a:lnTo>
                  <a:pt x="809900" y="355557"/>
                </a:lnTo>
                <a:cubicBezTo>
                  <a:pt x="809569" y="353091"/>
                  <a:pt x="808159" y="351868"/>
                  <a:pt x="806683" y="353566"/>
                </a:cubicBezTo>
                <a:close/>
                <a:moveTo>
                  <a:pt x="342123" y="353252"/>
                </a:moveTo>
                <a:cubicBezTo>
                  <a:pt x="342114" y="361492"/>
                  <a:pt x="336699" y="391148"/>
                  <a:pt x="334819" y="389515"/>
                </a:cubicBezTo>
                <a:cubicBezTo>
                  <a:pt x="336699" y="391148"/>
                  <a:pt x="336699" y="391148"/>
                  <a:pt x="338060" y="389582"/>
                </a:cubicBezTo>
                <a:cubicBezTo>
                  <a:pt x="329084" y="427137"/>
                  <a:pt x="320656" y="456468"/>
                  <a:pt x="342123" y="353252"/>
                </a:cubicBezTo>
                <a:close/>
                <a:moveTo>
                  <a:pt x="878489" y="353150"/>
                </a:moveTo>
                <a:cubicBezTo>
                  <a:pt x="879292" y="356024"/>
                  <a:pt x="879693" y="357460"/>
                  <a:pt x="879843" y="357998"/>
                </a:cubicBezTo>
                <a:cubicBezTo>
                  <a:pt x="880295" y="359615"/>
                  <a:pt x="878489" y="353150"/>
                  <a:pt x="878489" y="353150"/>
                </a:cubicBezTo>
                <a:close/>
                <a:moveTo>
                  <a:pt x="960306" y="350980"/>
                </a:moveTo>
                <a:lnTo>
                  <a:pt x="959012" y="355386"/>
                </a:lnTo>
                <a:lnTo>
                  <a:pt x="959242" y="363322"/>
                </a:lnTo>
                <a:cubicBezTo>
                  <a:pt x="959117" y="370382"/>
                  <a:pt x="958418" y="378413"/>
                  <a:pt x="957486" y="386758"/>
                </a:cubicBezTo>
                <a:lnTo>
                  <a:pt x="955337" y="405442"/>
                </a:lnTo>
                <a:lnTo>
                  <a:pt x="958009" y="396695"/>
                </a:lnTo>
                <a:lnTo>
                  <a:pt x="959295" y="371729"/>
                </a:lnTo>
                <a:close/>
                <a:moveTo>
                  <a:pt x="3763354" y="337906"/>
                </a:moveTo>
                <a:lnTo>
                  <a:pt x="3759461" y="345959"/>
                </a:lnTo>
                <a:lnTo>
                  <a:pt x="3732471" y="397670"/>
                </a:lnTo>
                <a:lnTo>
                  <a:pt x="3716720" y="413236"/>
                </a:lnTo>
                <a:lnTo>
                  <a:pt x="3697336" y="435696"/>
                </a:lnTo>
                <a:lnTo>
                  <a:pt x="3702766" y="424556"/>
                </a:lnTo>
                <a:cubicBezTo>
                  <a:pt x="3713700" y="409180"/>
                  <a:pt x="3724234" y="393255"/>
                  <a:pt x="3734383" y="376318"/>
                </a:cubicBezTo>
                <a:lnTo>
                  <a:pt x="3747817" y="351423"/>
                </a:lnTo>
                <a:lnTo>
                  <a:pt x="3747983" y="352089"/>
                </a:lnTo>
                <a:cubicBezTo>
                  <a:pt x="3749614" y="350930"/>
                  <a:pt x="3753053" y="347790"/>
                  <a:pt x="3759223" y="341820"/>
                </a:cubicBezTo>
                <a:close/>
                <a:moveTo>
                  <a:pt x="1335594" y="333100"/>
                </a:moveTo>
                <a:cubicBezTo>
                  <a:pt x="1337293" y="339119"/>
                  <a:pt x="1336123" y="368866"/>
                  <a:pt x="1336587" y="373303"/>
                </a:cubicBezTo>
                <a:cubicBezTo>
                  <a:pt x="1336256" y="385462"/>
                  <a:pt x="1336206" y="395036"/>
                  <a:pt x="1336311" y="403413"/>
                </a:cubicBezTo>
                <a:lnTo>
                  <a:pt x="1336438" y="407798"/>
                </a:lnTo>
                <a:lnTo>
                  <a:pt x="1327417" y="439783"/>
                </a:lnTo>
                <a:lnTo>
                  <a:pt x="1331719" y="399551"/>
                </a:lnTo>
                <a:cubicBezTo>
                  <a:pt x="1332702" y="391699"/>
                  <a:pt x="1330891" y="368993"/>
                  <a:pt x="1331357" y="351635"/>
                </a:cubicBezTo>
                <a:lnTo>
                  <a:pt x="1332711" y="337429"/>
                </a:lnTo>
                <a:lnTo>
                  <a:pt x="1333472" y="335886"/>
                </a:lnTo>
                <a:close/>
                <a:moveTo>
                  <a:pt x="3843721" y="332187"/>
                </a:moveTo>
                <a:lnTo>
                  <a:pt x="3837823" y="338948"/>
                </a:lnTo>
                <a:lnTo>
                  <a:pt x="3838654" y="337242"/>
                </a:lnTo>
                <a:close/>
                <a:moveTo>
                  <a:pt x="793065" y="325167"/>
                </a:moveTo>
                <a:cubicBezTo>
                  <a:pt x="793547" y="324030"/>
                  <a:pt x="794333" y="325557"/>
                  <a:pt x="795176" y="328505"/>
                </a:cubicBezTo>
                <a:lnTo>
                  <a:pt x="795595" y="330529"/>
                </a:lnTo>
                <a:lnTo>
                  <a:pt x="784839" y="373522"/>
                </a:lnTo>
                <a:lnTo>
                  <a:pt x="785081" y="368768"/>
                </a:lnTo>
                <a:cubicBezTo>
                  <a:pt x="785946" y="353348"/>
                  <a:pt x="787523" y="338250"/>
                  <a:pt x="793065" y="325167"/>
                </a:cubicBezTo>
                <a:close/>
                <a:moveTo>
                  <a:pt x="892302" y="305593"/>
                </a:moveTo>
                <a:cubicBezTo>
                  <a:pt x="892302" y="305593"/>
                  <a:pt x="893428" y="312524"/>
                  <a:pt x="890706" y="315660"/>
                </a:cubicBezTo>
                <a:cubicBezTo>
                  <a:pt x="889628" y="316899"/>
                  <a:pt x="888987" y="316887"/>
                  <a:pt x="888682" y="316171"/>
                </a:cubicBezTo>
                <a:cubicBezTo>
                  <a:pt x="888223" y="315095"/>
                  <a:pt x="888521" y="312438"/>
                  <a:pt x="889237" y="310058"/>
                </a:cubicBezTo>
                <a:cubicBezTo>
                  <a:pt x="889953" y="307674"/>
                  <a:pt x="891086" y="305566"/>
                  <a:pt x="892302" y="305593"/>
                </a:cubicBezTo>
                <a:close/>
                <a:moveTo>
                  <a:pt x="669705" y="296623"/>
                </a:moveTo>
                <a:cubicBezTo>
                  <a:pt x="668701" y="298996"/>
                  <a:pt x="668199" y="300180"/>
                  <a:pt x="668010" y="300625"/>
                </a:cubicBezTo>
                <a:cubicBezTo>
                  <a:pt x="667446" y="301957"/>
                  <a:pt x="669705" y="296623"/>
                  <a:pt x="669705" y="296623"/>
                </a:cubicBezTo>
                <a:close/>
                <a:moveTo>
                  <a:pt x="3283987" y="295373"/>
                </a:moveTo>
                <a:cubicBezTo>
                  <a:pt x="3280642" y="302345"/>
                  <a:pt x="3264041" y="325270"/>
                  <a:pt x="3263110" y="323125"/>
                </a:cubicBezTo>
                <a:cubicBezTo>
                  <a:pt x="3264041" y="325270"/>
                  <a:pt x="3264041" y="325270"/>
                  <a:pt x="3265828" y="324494"/>
                </a:cubicBezTo>
                <a:cubicBezTo>
                  <a:pt x="3243009" y="352666"/>
                  <a:pt x="3223987" y="374091"/>
                  <a:pt x="3283987" y="295373"/>
                </a:cubicBezTo>
                <a:close/>
                <a:moveTo>
                  <a:pt x="3670686" y="289578"/>
                </a:moveTo>
                <a:cubicBezTo>
                  <a:pt x="3673025" y="289159"/>
                  <a:pt x="3672803" y="296328"/>
                  <a:pt x="3663600" y="306491"/>
                </a:cubicBezTo>
                <a:cubicBezTo>
                  <a:pt x="3664685" y="299823"/>
                  <a:pt x="3666251" y="295359"/>
                  <a:pt x="3667730" y="292698"/>
                </a:cubicBezTo>
                <a:cubicBezTo>
                  <a:pt x="3668842" y="290700"/>
                  <a:pt x="3669906" y="289716"/>
                  <a:pt x="3670686" y="289578"/>
                </a:cubicBezTo>
                <a:close/>
                <a:moveTo>
                  <a:pt x="1270232" y="271620"/>
                </a:moveTo>
                <a:lnTo>
                  <a:pt x="1270192" y="281147"/>
                </a:lnTo>
                <a:lnTo>
                  <a:pt x="1268029" y="343237"/>
                </a:lnTo>
                <a:lnTo>
                  <a:pt x="1260051" y="365433"/>
                </a:lnTo>
                <a:lnTo>
                  <a:pt x="1251749" y="395925"/>
                </a:lnTo>
                <a:lnTo>
                  <a:pt x="1251847" y="382725"/>
                </a:lnTo>
                <a:cubicBezTo>
                  <a:pt x="1255285" y="362926"/>
                  <a:pt x="1258085" y="342783"/>
                  <a:pt x="1260053" y="321845"/>
                </a:cubicBezTo>
                <a:lnTo>
                  <a:pt x="1261518" y="291750"/>
                </a:lnTo>
                <a:lnTo>
                  <a:pt x="1261983" y="292314"/>
                </a:lnTo>
                <a:cubicBezTo>
                  <a:pt x="1263018" y="290449"/>
                  <a:pt x="1264879" y="285852"/>
                  <a:pt x="1268062" y="277279"/>
                </a:cubicBezTo>
                <a:close/>
                <a:moveTo>
                  <a:pt x="1158981" y="267779"/>
                </a:moveTo>
                <a:cubicBezTo>
                  <a:pt x="1161035" y="266301"/>
                  <a:pt x="1164118" y="273292"/>
                  <a:pt x="1159948" y="287289"/>
                </a:cubicBezTo>
                <a:cubicBezTo>
                  <a:pt x="1157924" y="280381"/>
                  <a:pt x="1157375" y="275374"/>
                  <a:pt x="1157575" y="272135"/>
                </a:cubicBezTo>
                <a:cubicBezTo>
                  <a:pt x="1157724" y="269706"/>
                  <a:pt x="1158296" y="268273"/>
                  <a:pt x="1158981" y="267779"/>
                </a:cubicBezTo>
                <a:close/>
                <a:moveTo>
                  <a:pt x="408624" y="264704"/>
                </a:moveTo>
                <a:cubicBezTo>
                  <a:pt x="411024" y="269536"/>
                  <a:pt x="409436" y="271366"/>
                  <a:pt x="405355" y="276066"/>
                </a:cubicBezTo>
                <a:cubicBezTo>
                  <a:pt x="405095" y="274467"/>
                  <a:pt x="405175" y="272474"/>
                  <a:pt x="405688" y="270458"/>
                </a:cubicBezTo>
                <a:cubicBezTo>
                  <a:pt x="406203" y="268442"/>
                  <a:pt x="407150" y="266402"/>
                  <a:pt x="408624" y="264704"/>
                </a:cubicBezTo>
                <a:close/>
                <a:moveTo>
                  <a:pt x="3799298" y="261309"/>
                </a:moveTo>
                <a:lnTo>
                  <a:pt x="3789913" y="282977"/>
                </a:lnTo>
                <a:lnTo>
                  <a:pt x="3780097" y="303277"/>
                </a:lnTo>
                <a:lnTo>
                  <a:pt x="3771648" y="310091"/>
                </a:lnTo>
                <a:lnTo>
                  <a:pt x="3768078" y="313424"/>
                </a:lnTo>
                <a:lnTo>
                  <a:pt x="3790237" y="270036"/>
                </a:lnTo>
                <a:lnTo>
                  <a:pt x="3794230" y="265881"/>
                </a:lnTo>
                <a:close/>
                <a:moveTo>
                  <a:pt x="358712" y="255727"/>
                </a:moveTo>
                <a:cubicBezTo>
                  <a:pt x="358712" y="255727"/>
                  <a:pt x="356400" y="264798"/>
                  <a:pt x="356967" y="267352"/>
                </a:cubicBezTo>
                <a:cubicBezTo>
                  <a:pt x="357155" y="268202"/>
                  <a:pt x="357663" y="268329"/>
                  <a:pt x="358684" y="267153"/>
                </a:cubicBezTo>
                <a:cubicBezTo>
                  <a:pt x="364353" y="260624"/>
                  <a:pt x="361662" y="252331"/>
                  <a:pt x="358712" y="255727"/>
                </a:cubicBezTo>
                <a:close/>
                <a:moveTo>
                  <a:pt x="430517" y="255313"/>
                </a:moveTo>
                <a:cubicBezTo>
                  <a:pt x="430517" y="255313"/>
                  <a:pt x="432325" y="261775"/>
                  <a:pt x="431873" y="260161"/>
                </a:cubicBezTo>
                <a:cubicBezTo>
                  <a:pt x="431722" y="259621"/>
                  <a:pt x="431321" y="258185"/>
                  <a:pt x="430517" y="255313"/>
                </a:cubicBezTo>
                <a:close/>
                <a:moveTo>
                  <a:pt x="3398535" y="248236"/>
                </a:moveTo>
                <a:cubicBezTo>
                  <a:pt x="3398535" y="248236"/>
                  <a:pt x="3397447" y="254444"/>
                  <a:pt x="3397719" y="252891"/>
                </a:cubicBezTo>
                <a:cubicBezTo>
                  <a:pt x="3397810" y="252375"/>
                  <a:pt x="3398052" y="250995"/>
                  <a:pt x="3398535" y="248236"/>
                </a:cubicBezTo>
                <a:close/>
                <a:moveTo>
                  <a:pt x="3376188" y="247321"/>
                </a:moveTo>
                <a:cubicBezTo>
                  <a:pt x="3376262" y="252385"/>
                  <a:pt x="3374176" y="253290"/>
                  <a:pt x="3368815" y="255618"/>
                </a:cubicBezTo>
                <a:cubicBezTo>
                  <a:pt x="3369243" y="254160"/>
                  <a:pt x="3370118" y="252504"/>
                  <a:pt x="3371370" y="251005"/>
                </a:cubicBezTo>
                <a:cubicBezTo>
                  <a:pt x="3372622" y="249505"/>
                  <a:pt x="3374250" y="248160"/>
                  <a:pt x="3376188" y="247321"/>
                </a:cubicBezTo>
                <a:close/>
                <a:moveTo>
                  <a:pt x="3337553" y="219496"/>
                </a:moveTo>
                <a:cubicBezTo>
                  <a:pt x="3337553" y="219496"/>
                  <a:pt x="3331918" y="226242"/>
                  <a:pt x="3331364" y="228633"/>
                </a:cubicBezTo>
                <a:cubicBezTo>
                  <a:pt x="3331178" y="229429"/>
                  <a:pt x="3331558" y="229743"/>
                  <a:pt x="3332897" y="229162"/>
                </a:cubicBezTo>
                <a:cubicBezTo>
                  <a:pt x="3340346" y="225927"/>
                  <a:pt x="3341426" y="217813"/>
                  <a:pt x="3337553" y="219496"/>
                </a:cubicBezTo>
                <a:close/>
                <a:moveTo>
                  <a:pt x="846235" y="217496"/>
                </a:moveTo>
                <a:cubicBezTo>
                  <a:pt x="847274" y="223895"/>
                  <a:pt x="845157" y="230761"/>
                  <a:pt x="841077" y="235463"/>
                </a:cubicBezTo>
                <a:cubicBezTo>
                  <a:pt x="840399" y="232127"/>
                  <a:pt x="840742" y="229676"/>
                  <a:pt x="841727" y="227039"/>
                </a:cubicBezTo>
                <a:cubicBezTo>
                  <a:pt x="842712" y="224401"/>
                  <a:pt x="844340" y="221576"/>
                  <a:pt x="846235" y="217496"/>
                </a:cubicBezTo>
                <a:close/>
                <a:moveTo>
                  <a:pt x="1040652" y="217170"/>
                </a:moveTo>
                <a:cubicBezTo>
                  <a:pt x="1040612" y="221571"/>
                  <a:pt x="1040706" y="225345"/>
                  <a:pt x="1040566" y="225678"/>
                </a:cubicBezTo>
                <a:cubicBezTo>
                  <a:pt x="1040496" y="225844"/>
                  <a:pt x="1040366" y="225148"/>
                  <a:pt x="1040133" y="223241"/>
                </a:cubicBezTo>
                <a:lnTo>
                  <a:pt x="1039921" y="221310"/>
                </a:lnTo>
                <a:close/>
                <a:moveTo>
                  <a:pt x="3429504" y="213554"/>
                </a:moveTo>
                <a:cubicBezTo>
                  <a:pt x="3429504" y="213554"/>
                  <a:pt x="3427648" y="219882"/>
                  <a:pt x="3424074" y="221434"/>
                </a:cubicBezTo>
                <a:cubicBezTo>
                  <a:pt x="3422659" y="222047"/>
                  <a:pt x="3422119" y="221777"/>
                  <a:pt x="3422151" y="221046"/>
                </a:cubicBezTo>
                <a:cubicBezTo>
                  <a:pt x="3422199" y="219950"/>
                  <a:pt x="3423528" y="217821"/>
                  <a:pt x="3425098" y="216094"/>
                </a:cubicBezTo>
                <a:cubicBezTo>
                  <a:pt x="3426669" y="214366"/>
                  <a:pt x="3428484" y="213041"/>
                  <a:pt x="3429504" y="213554"/>
                </a:cubicBezTo>
                <a:close/>
                <a:moveTo>
                  <a:pt x="848664" y="210900"/>
                </a:moveTo>
                <a:cubicBezTo>
                  <a:pt x="852422" y="214166"/>
                  <a:pt x="847596" y="215928"/>
                  <a:pt x="846235" y="217496"/>
                </a:cubicBezTo>
                <a:cubicBezTo>
                  <a:pt x="845294" y="216680"/>
                  <a:pt x="845165" y="215879"/>
                  <a:pt x="845637" y="214859"/>
                </a:cubicBezTo>
                <a:cubicBezTo>
                  <a:pt x="846112" y="213839"/>
                  <a:pt x="847188" y="212598"/>
                  <a:pt x="848664" y="210900"/>
                </a:cubicBezTo>
                <a:close/>
                <a:moveTo>
                  <a:pt x="444331" y="207754"/>
                </a:moveTo>
                <a:cubicBezTo>
                  <a:pt x="444331" y="207754"/>
                  <a:pt x="445457" y="214685"/>
                  <a:pt x="442736" y="217820"/>
                </a:cubicBezTo>
                <a:cubicBezTo>
                  <a:pt x="441658" y="219061"/>
                  <a:pt x="441016" y="219048"/>
                  <a:pt x="440712" y="218331"/>
                </a:cubicBezTo>
                <a:cubicBezTo>
                  <a:pt x="440253" y="217257"/>
                  <a:pt x="440551" y="214600"/>
                  <a:pt x="441266" y="212219"/>
                </a:cubicBezTo>
                <a:cubicBezTo>
                  <a:pt x="441981" y="209836"/>
                  <a:pt x="443117" y="207729"/>
                  <a:pt x="444331" y="207754"/>
                </a:cubicBezTo>
                <a:close/>
                <a:moveTo>
                  <a:pt x="851092" y="204306"/>
                </a:moveTo>
                <a:cubicBezTo>
                  <a:pt x="854851" y="207569"/>
                  <a:pt x="850023" y="209333"/>
                  <a:pt x="848664" y="210900"/>
                </a:cubicBezTo>
                <a:cubicBezTo>
                  <a:pt x="847724" y="210084"/>
                  <a:pt x="847592" y="209284"/>
                  <a:pt x="848066" y="208265"/>
                </a:cubicBezTo>
                <a:cubicBezTo>
                  <a:pt x="848540" y="207244"/>
                  <a:pt x="849617" y="206004"/>
                  <a:pt x="851092" y="204306"/>
                </a:cubicBezTo>
                <a:close/>
                <a:moveTo>
                  <a:pt x="3590973" y="198773"/>
                </a:moveTo>
                <a:cubicBezTo>
                  <a:pt x="3589156" y="202484"/>
                  <a:pt x="3587707" y="205718"/>
                  <a:pt x="3587454" y="205942"/>
                </a:cubicBezTo>
                <a:cubicBezTo>
                  <a:pt x="3587326" y="206054"/>
                  <a:pt x="3587499" y="205413"/>
                  <a:pt x="3588074" y="203703"/>
                </a:cubicBezTo>
                <a:lnTo>
                  <a:pt x="3588678" y="201981"/>
                </a:lnTo>
                <a:close/>
                <a:moveTo>
                  <a:pt x="3635019" y="182677"/>
                </a:moveTo>
                <a:cubicBezTo>
                  <a:pt x="3633209" y="184277"/>
                  <a:pt x="3632304" y="185078"/>
                  <a:pt x="3631964" y="185378"/>
                </a:cubicBezTo>
                <a:cubicBezTo>
                  <a:pt x="3630946" y="186280"/>
                  <a:pt x="3635019" y="182677"/>
                  <a:pt x="3635019" y="182677"/>
                </a:cubicBezTo>
                <a:close/>
                <a:moveTo>
                  <a:pt x="1269562" y="181502"/>
                </a:moveTo>
                <a:lnTo>
                  <a:pt x="1270504" y="206636"/>
                </a:lnTo>
                <a:lnTo>
                  <a:pt x="1270404" y="230651"/>
                </a:lnTo>
                <a:lnTo>
                  <a:pt x="1265417" y="241083"/>
                </a:lnTo>
                <a:lnTo>
                  <a:pt x="1263517" y="245925"/>
                </a:lnTo>
                <a:lnTo>
                  <a:pt x="1264867" y="194053"/>
                </a:lnTo>
                <a:lnTo>
                  <a:pt x="1266794" y="188224"/>
                </a:lnTo>
                <a:close/>
                <a:moveTo>
                  <a:pt x="1075575" y="181462"/>
                </a:moveTo>
                <a:cubicBezTo>
                  <a:pt x="1074572" y="183830"/>
                  <a:pt x="1074069" y="185016"/>
                  <a:pt x="1073880" y="185460"/>
                </a:cubicBezTo>
                <a:cubicBezTo>
                  <a:pt x="1073316" y="186793"/>
                  <a:pt x="1075575" y="181462"/>
                  <a:pt x="1075575" y="181462"/>
                </a:cubicBezTo>
                <a:close/>
                <a:moveTo>
                  <a:pt x="822262" y="173782"/>
                </a:moveTo>
                <a:lnTo>
                  <a:pt x="822221" y="183308"/>
                </a:lnTo>
                <a:lnTo>
                  <a:pt x="820058" y="245399"/>
                </a:lnTo>
                <a:lnTo>
                  <a:pt x="812080" y="267595"/>
                </a:lnTo>
                <a:lnTo>
                  <a:pt x="803777" y="298086"/>
                </a:lnTo>
                <a:lnTo>
                  <a:pt x="803875" y="284886"/>
                </a:lnTo>
                <a:cubicBezTo>
                  <a:pt x="807313" y="265087"/>
                  <a:pt x="810114" y="244944"/>
                  <a:pt x="812081" y="224006"/>
                </a:cubicBezTo>
                <a:lnTo>
                  <a:pt x="813547" y="193911"/>
                </a:lnTo>
                <a:lnTo>
                  <a:pt x="814010" y="194475"/>
                </a:lnTo>
                <a:cubicBezTo>
                  <a:pt x="815045" y="192610"/>
                  <a:pt x="816908" y="188013"/>
                  <a:pt x="820092" y="179441"/>
                </a:cubicBezTo>
                <a:close/>
                <a:moveTo>
                  <a:pt x="711009" y="169940"/>
                </a:moveTo>
                <a:cubicBezTo>
                  <a:pt x="713063" y="168462"/>
                  <a:pt x="716147" y="175453"/>
                  <a:pt x="711976" y="189449"/>
                </a:cubicBezTo>
                <a:cubicBezTo>
                  <a:pt x="709952" y="182542"/>
                  <a:pt x="709405" y="177535"/>
                  <a:pt x="709605" y="174296"/>
                </a:cubicBezTo>
                <a:cubicBezTo>
                  <a:pt x="709753" y="171867"/>
                  <a:pt x="710323" y="170433"/>
                  <a:pt x="711009" y="169940"/>
                </a:cubicBezTo>
                <a:close/>
                <a:moveTo>
                  <a:pt x="896850" y="131345"/>
                </a:moveTo>
                <a:lnTo>
                  <a:pt x="894291" y="140553"/>
                </a:lnTo>
                <a:lnTo>
                  <a:pt x="894307" y="138534"/>
                </a:lnTo>
                <a:close/>
                <a:moveTo>
                  <a:pt x="3426181" y="120277"/>
                </a:moveTo>
                <a:cubicBezTo>
                  <a:pt x="3424467" y="126117"/>
                  <a:pt x="3419894" y="131076"/>
                  <a:pt x="3414532" y="133403"/>
                </a:cubicBezTo>
                <a:cubicBezTo>
                  <a:pt x="3415310" y="130304"/>
                  <a:pt x="3416593" y="128367"/>
                  <a:pt x="3418497" y="126532"/>
                </a:cubicBezTo>
                <a:cubicBezTo>
                  <a:pt x="3420400" y="124697"/>
                  <a:pt x="3422923" y="122964"/>
                  <a:pt x="3426181" y="120277"/>
                </a:cubicBezTo>
                <a:close/>
                <a:moveTo>
                  <a:pt x="398262" y="119657"/>
                </a:moveTo>
                <a:cubicBezTo>
                  <a:pt x="399303" y="126057"/>
                  <a:pt x="397188" y="132924"/>
                  <a:pt x="393107" y="137624"/>
                </a:cubicBezTo>
                <a:cubicBezTo>
                  <a:pt x="392428" y="134288"/>
                  <a:pt x="392771" y="131838"/>
                  <a:pt x="393756" y="129200"/>
                </a:cubicBezTo>
                <a:cubicBezTo>
                  <a:pt x="394742" y="126562"/>
                  <a:pt x="396369" y="123738"/>
                  <a:pt x="398262" y="119657"/>
                </a:cubicBezTo>
                <a:close/>
                <a:moveTo>
                  <a:pt x="592682" y="119332"/>
                </a:moveTo>
                <a:cubicBezTo>
                  <a:pt x="592641" y="123732"/>
                  <a:pt x="592735" y="127508"/>
                  <a:pt x="592595" y="127838"/>
                </a:cubicBezTo>
                <a:cubicBezTo>
                  <a:pt x="592524" y="128005"/>
                  <a:pt x="592395" y="127309"/>
                  <a:pt x="592162" y="125402"/>
                </a:cubicBezTo>
                <a:lnTo>
                  <a:pt x="591951" y="123471"/>
                </a:lnTo>
                <a:close/>
                <a:moveTo>
                  <a:pt x="3430910" y="115674"/>
                </a:moveTo>
                <a:cubicBezTo>
                  <a:pt x="3432772" y="119963"/>
                  <a:pt x="3427967" y="119500"/>
                  <a:pt x="3426181" y="120277"/>
                </a:cubicBezTo>
                <a:cubicBezTo>
                  <a:pt x="3425715" y="119205"/>
                  <a:pt x="3425929" y="118473"/>
                  <a:pt x="3426744" y="117801"/>
                </a:cubicBezTo>
                <a:cubicBezTo>
                  <a:pt x="3427557" y="117129"/>
                  <a:pt x="3428974" y="116514"/>
                  <a:pt x="3430910" y="115674"/>
                </a:cubicBezTo>
                <a:close/>
                <a:moveTo>
                  <a:pt x="400692" y="113062"/>
                </a:moveTo>
                <a:cubicBezTo>
                  <a:pt x="404453" y="116326"/>
                  <a:pt x="399625" y="118090"/>
                  <a:pt x="398262" y="119657"/>
                </a:cubicBezTo>
                <a:cubicBezTo>
                  <a:pt x="397324" y="118841"/>
                  <a:pt x="397194" y="118041"/>
                  <a:pt x="397667" y="117021"/>
                </a:cubicBezTo>
                <a:cubicBezTo>
                  <a:pt x="398142" y="116000"/>
                  <a:pt x="399217" y="114759"/>
                  <a:pt x="400692" y="113062"/>
                </a:cubicBezTo>
                <a:close/>
                <a:moveTo>
                  <a:pt x="3435639" y="111073"/>
                </a:moveTo>
                <a:cubicBezTo>
                  <a:pt x="3437501" y="115362"/>
                  <a:pt x="3432697" y="114898"/>
                  <a:pt x="3430910" y="115674"/>
                </a:cubicBezTo>
                <a:cubicBezTo>
                  <a:pt x="3430444" y="114602"/>
                  <a:pt x="3430658" y="113871"/>
                  <a:pt x="3431473" y="113200"/>
                </a:cubicBezTo>
                <a:cubicBezTo>
                  <a:pt x="3432287" y="112528"/>
                  <a:pt x="3433702" y="111914"/>
                  <a:pt x="3435639" y="111073"/>
                </a:cubicBezTo>
                <a:close/>
                <a:moveTo>
                  <a:pt x="403122" y="106467"/>
                </a:moveTo>
                <a:cubicBezTo>
                  <a:pt x="406882" y="109732"/>
                  <a:pt x="402053" y="111494"/>
                  <a:pt x="400692" y="113062"/>
                </a:cubicBezTo>
                <a:cubicBezTo>
                  <a:pt x="399752" y="112246"/>
                  <a:pt x="399622" y="111445"/>
                  <a:pt x="400096" y="110427"/>
                </a:cubicBezTo>
                <a:cubicBezTo>
                  <a:pt x="400568" y="109405"/>
                  <a:pt x="401647" y="108164"/>
                  <a:pt x="403122" y="106467"/>
                </a:cubicBezTo>
                <a:close/>
                <a:moveTo>
                  <a:pt x="821590" y="83664"/>
                </a:moveTo>
                <a:lnTo>
                  <a:pt x="822533" y="108798"/>
                </a:lnTo>
                <a:lnTo>
                  <a:pt x="822433" y="132813"/>
                </a:lnTo>
                <a:lnTo>
                  <a:pt x="817445" y="143244"/>
                </a:lnTo>
                <a:lnTo>
                  <a:pt x="815546" y="148086"/>
                </a:lnTo>
                <a:lnTo>
                  <a:pt x="816895" y="96215"/>
                </a:lnTo>
                <a:lnTo>
                  <a:pt x="818823" y="90386"/>
                </a:lnTo>
                <a:close/>
                <a:moveTo>
                  <a:pt x="627605" y="83622"/>
                </a:moveTo>
                <a:cubicBezTo>
                  <a:pt x="626601" y="85992"/>
                  <a:pt x="626097" y="87177"/>
                  <a:pt x="625910" y="87621"/>
                </a:cubicBezTo>
                <a:cubicBezTo>
                  <a:pt x="625346" y="88954"/>
                  <a:pt x="627605" y="83622"/>
                  <a:pt x="627605" y="83622"/>
                </a:cubicBezTo>
                <a:close/>
                <a:moveTo>
                  <a:pt x="3503955" y="67820"/>
                </a:moveTo>
                <a:lnTo>
                  <a:pt x="3498057" y="74581"/>
                </a:lnTo>
                <a:lnTo>
                  <a:pt x="3498888" y="72877"/>
                </a:lnTo>
                <a:close/>
                <a:moveTo>
                  <a:pt x="448881" y="33508"/>
                </a:moveTo>
                <a:lnTo>
                  <a:pt x="446321" y="42715"/>
                </a:lnTo>
                <a:lnTo>
                  <a:pt x="446336" y="40694"/>
                </a:lnTo>
                <a:close/>
                <a:moveTo>
                  <a:pt x="640015" y="0"/>
                </a:moveTo>
                <a:lnTo>
                  <a:pt x="641086" y="26826"/>
                </a:lnTo>
                <a:lnTo>
                  <a:pt x="640118" y="35136"/>
                </a:lnTo>
                <a:cubicBezTo>
                  <a:pt x="639671" y="37797"/>
                  <a:pt x="639197" y="39333"/>
                  <a:pt x="638727" y="38924"/>
                </a:cubicBezTo>
                <a:lnTo>
                  <a:pt x="641547" y="38385"/>
                </a:lnTo>
                <a:lnTo>
                  <a:pt x="642982" y="74278"/>
                </a:lnTo>
                <a:lnTo>
                  <a:pt x="640247" y="84676"/>
                </a:lnTo>
                <a:cubicBezTo>
                  <a:pt x="638392" y="91256"/>
                  <a:pt x="636123" y="98734"/>
                  <a:pt x="633011" y="108172"/>
                </a:cubicBezTo>
                <a:cubicBezTo>
                  <a:pt x="632172" y="112938"/>
                  <a:pt x="618366" y="152259"/>
                  <a:pt x="627825" y="137566"/>
                </a:cubicBezTo>
                <a:cubicBezTo>
                  <a:pt x="634334" y="126271"/>
                  <a:pt x="639750" y="96614"/>
                  <a:pt x="643311" y="88713"/>
                </a:cubicBezTo>
                <a:lnTo>
                  <a:pt x="643536" y="88189"/>
                </a:lnTo>
                <a:lnTo>
                  <a:pt x="643927" y="97973"/>
                </a:lnTo>
                <a:cubicBezTo>
                  <a:pt x="648739" y="155489"/>
                  <a:pt x="635919" y="209121"/>
                  <a:pt x="643277" y="268002"/>
                </a:cubicBezTo>
                <a:cubicBezTo>
                  <a:pt x="644783" y="257988"/>
                  <a:pt x="644750" y="244003"/>
                  <a:pt x="647275" y="247498"/>
                </a:cubicBezTo>
                <a:lnTo>
                  <a:pt x="650448" y="256595"/>
                </a:lnTo>
                <a:lnTo>
                  <a:pt x="637620" y="307319"/>
                </a:lnTo>
                <a:lnTo>
                  <a:pt x="651111" y="270217"/>
                </a:lnTo>
                <a:lnTo>
                  <a:pt x="651172" y="272751"/>
                </a:lnTo>
                <a:cubicBezTo>
                  <a:pt x="651264" y="292656"/>
                  <a:pt x="651007" y="323241"/>
                  <a:pt x="654765" y="331895"/>
                </a:cubicBezTo>
                <a:cubicBezTo>
                  <a:pt x="663648" y="296165"/>
                  <a:pt x="660564" y="280078"/>
                  <a:pt x="664387" y="247684"/>
                </a:cubicBezTo>
                <a:cubicBezTo>
                  <a:pt x="667133" y="203074"/>
                  <a:pt x="667440" y="240477"/>
                  <a:pt x="674033" y="255656"/>
                </a:cubicBezTo>
                <a:cubicBezTo>
                  <a:pt x="679045" y="267194"/>
                  <a:pt x="670950" y="239571"/>
                  <a:pt x="678050" y="246176"/>
                </a:cubicBezTo>
                <a:cubicBezTo>
                  <a:pt x="685150" y="252782"/>
                  <a:pt x="677737" y="277662"/>
                  <a:pt x="678815" y="289880"/>
                </a:cubicBezTo>
                <a:cubicBezTo>
                  <a:pt x="676806" y="303230"/>
                  <a:pt x="673407" y="318630"/>
                  <a:pt x="676068" y="334489"/>
                </a:cubicBezTo>
                <a:cubicBezTo>
                  <a:pt x="676068" y="334489"/>
                  <a:pt x="681585" y="337452"/>
                  <a:pt x="683168" y="341094"/>
                </a:cubicBezTo>
                <a:cubicBezTo>
                  <a:pt x="683626" y="347393"/>
                  <a:pt x="683933" y="384798"/>
                  <a:pt x="683427" y="393371"/>
                </a:cubicBezTo>
                <a:cubicBezTo>
                  <a:pt x="690672" y="437761"/>
                  <a:pt x="691803" y="366215"/>
                  <a:pt x="694237" y="353091"/>
                </a:cubicBezTo>
                <a:cubicBezTo>
                  <a:pt x="695168" y="327522"/>
                  <a:pt x="694436" y="307113"/>
                  <a:pt x="698452" y="297631"/>
                </a:cubicBezTo>
                <a:cubicBezTo>
                  <a:pt x="705328" y="258033"/>
                  <a:pt x="704677" y="228821"/>
                  <a:pt x="711976" y="189449"/>
                </a:cubicBezTo>
                <a:cubicBezTo>
                  <a:pt x="715793" y="225946"/>
                  <a:pt x="708838" y="257123"/>
                  <a:pt x="709144" y="294529"/>
                </a:cubicBezTo>
                <a:cubicBezTo>
                  <a:pt x="708558" y="311903"/>
                  <a:pt x="704196" y="329579"/>
                  <a:pt x="710789" y="344757"/>
                </a:cubicBezTo>
                <a:cubicBezTo>
                  <a:pt x="714920" y="349767"/>
                  <a:pt x="717466" y="351136"/>
                  <a:pt x="718509" y="357283"/>
                </a:cubicBezTo>
                <a:cubicBezTo>
                  <a:pt x="721169" y="373142"/>
                  <a:pt x="711555" y="388461"/>
                  <a:pt x="713250" y="406594"/>
                </a:cubicBezTo>
                <a:cubicBezTo>
                  <a:pt x="714213" y="404319"/>
                  <a:pt x="728495" y="408730"/>
                  <a:pt x="727371" y="411385"/>
                </a:cubicBezTo>
                <a:cubicBezTo>
                  <a:pt x="730439" y="415826"/>
                  <a:pt x="727235" y="429235"/>
                  <a:pt x="724786" y="442700"/>
                </a:cubicBezTo>
                <a:lnTo>
                  <a:pt x="723515" y="453639"/>
                </a:lnTo>
                <a:lnTo>
                  <a:pt x="730827" y="449884"/>
                </a:lnTo>
                <a:lnTo>
                  <a:pt x="730901" y="448253"/>
                </a:lnTo>
                <a:cubicBezTo>
                  <a:pt x="730801" y="439878"/>
                  <a:pt x="730282" y="431570"/>
                  <a:pt x="732542" y="422543"/>
                </a:cubicBezTo>
                <a:cubicBezTo>
                  <a:pt x="739955" y="397661"/>
                  <a:pt x="743435" y="373460"/>
                  <a:pt x="744172" y="342203"/>
                </a:cubicBezTo>
                <a:cubicBezTo>
                  <a:pt x="749810" y="290764"/>
                  <a:pt x="748019" y="401992"/>
                  <a:pt x="750567" y="403359"/>
                </a:cubicBezTo>
                <a:lnTo>
                  <a:pt x="765000" y="376663"/>
                </a:lnTo>
                <a:cubicBezTo>
                  <a:pt x="767546" y="378031"/>
                  <a:pt x="763217" y="418999"/>
                  <a:pt x="763217" y="418999"/>
                </a:cubicBezTo>
                <a:cubicBezTo>
                  <a:pt x="763401" y="424101"/>
                  <a:pt x="763188" y="428294"/>
                  <a:pt x="762815" y="431961"/>
                </a:cubicBezTo>
                <a:lnTo>
                  <a:pt x="762188" y="436449"/>
                </a:lnTo>
                <a:lnTo>
                  <a:pt x="766055" y="435272"/>
                </a:lnTo>
                <a:lnTo>
                  <a:pt x="766641" y="430903"/>
                </a:lnTo>
                <a:cubicBezTo>
                  <a:pt x="768147" y="418736"/>
                  <a:pt x="769472" y="407925"/>
                  <a:pt x="770745" y="408609"/>
                </a:cubicBezTo>
                <a:cubicBezTo>
                  <a:pt x="771382" y="408952"/>
                  <a:pt x="772032" y="412181"/>
                  <a:pt x="772732" y="416159"/>
                </a:cubicBezTo>
                <a:lnTo>
                  <a:pt x="773355" y="419431"/>
                </a:lnTo>
                <a:lnTo>
                  <a:pt x="769667" y="434172"/>
                </a:lnTo>
                <a:lnTo>
                  <a:pt x="775247" y="432474"/>
                </a:lnTo>
                <a:lnTo>
                  <a:pt x="776093" y="429591"/>
                </a:lnTo>
                <a:lnTo>
                  <a:pt x="777720" y="431719"/>
                </a:lnTo>
                <a:lnTo>
                  <a:pt x="777878" y="431671"/>
                </a:lnTo>
                <a:lnTo>
                  <a:pt x="779483" y="426534"/>
                </a:lnTo>
                <a:cubicBezTo>
                  <a:pt x="780071" y="423698"/>
                  <a:pt x="780693" y="419714"/>
                  <a:pt x="781355" y="414307"/>
                </a:cubicBezTo>
                <a:lnTo>
                  <a:pt x="781834" y="410104"/>
                </a:lnTo>
                <a:lnTo>
                  <a:pt x="789017" y="385830"/>
                </a:lnTo>
                <a:cubicBezTo>
                  <a:pt x="792540" y="375115"/>
                  <a:pt x="796565" y="364466"/>
                  <a:pt x="801584" y="353937"/>
                </a:cubicBezTo>
                <a:lnTo>
                  <a:pt x="800759" y="358444"/>
                </a:lnTo>
                <a:lnTo>
                  <a:pt x="817749" y="304423"/>
                </a:lnTo>
                <a:cubicBezTo>
                  <a:pt x="825300" y="280059"/>
                  <a:pt x="832813" y="256689"/>
                  <a:pt x="841077" y="235463"/>
                </a:cubicBezTo>
                <a:cubicBezTo>
                  <a:pt x="835142" y="261919"/>
                  <a:pt x="826402" y="290977"/>
                  <a:pt x="817227" y="317368"/>
                </a:cubicBezTo>
                <a:lnTo>
                  <a:pt x="810160" y="345132"/>
                </a:lnTo>
                <a:cubicBezTo>
                  <a:pt x="811178" y="346016"/>
                  <a:pt x="812449" y="345344"/>
                  <a:pt x="813794" y="343762"/>
                </a:cubicBezTo>
                <a:lnTo>
                  <a:pt x="814411" y="342733"/>
                </a:lnTo>
                <a:lnTo>
                  <a:pt x="816967" y="334089"/>
                </a:lnTo>
                <a:lnTo>
                  <a:pt x="816832" y="337930"/>
                </a:lnTo>
                <a:lnTo>
                  <a:pt x="816789" y="338769"/>
                </a:lnTo>
                <a:lnTo>
                  <a:pt x="817883" y="336949"/>
                </a:lnTo>
                <a:cubicBezTo>
                  <a:pt x="820523" y="331453"/>
                  <a:pt x="822759" y="324921"/>
                  <a:pt x="823181" y="322538"/>
                </a:cubicBezTo>
                <a:cubicBezTo>
                  <a:pt x="843732" y="263421"/>
                  <a:pt x="858650" y="191170"/>
                  <a:pt x="881979" y="140879"/>
                </a:cubicBezTo>
                <a:cubicBezTo>
                  <a:pt x="872446" y="194902"/>
                  <a:pt x="846159" y="256826"/>
                  <a:pt x="833158" y="311045"/>
                </a:cubicBezTo>
                <a:cubicBezTo>
                  <a:pt x="836956" y="294644"/>
                  <a:pt x="828527" y="323974"/>
                  <a:pt x="832083" y="324312"/>
                </a:cubicBezTo>
                <a:cubicBezTo>
                  <a:pt x="838564" y="324443"/>
                  <a:pt x="835039" y="312677"/>
                  <a:pt x="835039" y="312677"/>
                </a:cubicBezTo>
                <a:cubicBezTo>
                  <a:pt x="845735" y="280735"/>
                  <a:pt x="855637" y="249710"/>
                  <a:pt x="865640" y="219513"/>
                </a:cubicBezTo>
                <a:lnTo>
                  <a:pt x="886626" y="160233"/>
                </a:lnTo>
                <a:lnTo>
                  <a:pt x="886189" y="169240"/>
                </a:lnTo>
                <a:lnTo>
                  <a:pt x="886209" y="169638"/>
                </a:lnTo>
                <a:lnTo>
                  <a:pt x="885466" y="172309"/>
                </a:lnTo>
                <a:cubicBezTo>
                  <a:pt x="883037" y="178904"/>
                  <a:pt x="870528" y="212934"/>
                  <a:pt x="872408" y="214567"/>
                </a:cubicBezTo>
                <a:cubicBezTo>
                  <a:pt x="878363" y="219736"/>
                  <a:pt x="888991" y="184073"/>
                  <a:pt x="886270" y="187209"/>
                </a:cubicBezTo>
                <a:lnTo>
                  <a:pt x="887142" y="184167"/>
                </a:lnTo>
                <a:lnTo>
                  <a:pt x="890358" y="187547"/>
                </a:lnTo>
                <a:cubicBezTo>
                  <a:pt x="891241" y="185986"/>
                  <a:pt x="891897" y="182089"/>
                  <a:pt x="892405" y="177126"/>
                </a:cubicBezTo>
                <a:lnTo>
                  <a:pt x="893275" y="164369"/>
                </a:lnTo>
                <a:lnTo>
                  <a:pt x="896285" y="156050"/>
                </a:lnTo>
                <a:cubicBezTo>
                  <a:pt x="902247" y="152980"/>
                  <a:pt x="892233" y="184138"/>
                  <a:pt x="892233" y="184138"/>
                </a:cubicBezTo>
                <a:cubicBezTo>
                  <a:pt x="872136" y="242732"/>
                  <a:pt x="857256" y="295319"/>
                  <a:pt x="841768" y="344172"/>
                </a:cubicBezTo>
                <a:cubicBezTo>
                  <a:pt x="841453" y="345960"/>
                  <a:pt x="838323" y="354903"/>
                  <a:pt x="834924" y="365575"/>
                </a:cubicBezTo>
                <a:lnTo>
                  <a:pt x="832313" y="374061"/>
                </a:lnTo>
                <a:lnTo>
                  <a:pt x="832887" y="373668"/>
                </a:lnTo>
                <a:cubicBezTo>
                  <a:pt x="834851" y="372338"/>
                  <a:pt x="836938" y="370985"/>
                  <a:pt x="838720" y="370066"/>
                </a:cubicBezTo>
                <a:lnTo>
                  <a:pt x="840811" y="369537"/>
                </a:lnTo>
                <a:lnTo>
                  <a:pt x="852519" y="333926"/>
                </a:lnTo>
                <a:cubicBezTo>
                  <a:pt x="859237" y="312500"/>
                  <a:pt x="865745" y="291237"/>
                  <a:pt x="872910" y="269058"/>
                </a:cubicBezTo>
                <a:cubicBezTo>
                  <a:pt x="874272" y="267492"/>
                  <a:pt x="883484" y="221434"/>
                  <a:pt x="888311" y="219671"/>
                </a:cubicBezTo>
                <a:cubicBezTo>
                  <a:pt x="892650" y="220688"/>
                  <a:pt x="891374" y="228171"/>
                  <a:pt x="889013" y="235398"/>
                </a:cubicBezTo>
                <a:lnTo>
                  <a:pt x="887917" y="238243"/>
                </a:lnTo>
                <a:lnTo>
                  <a:pt x="888429" y="243458"/>
                </a:lnTo>
                <a:cubicBezTo>
                  <a:pt x="888838" y="254573"/>
                  <a:pt x="888267" y="272136"/>
                  <a:pt x="888614" y="275466"/>
                </a:cubicBezTo>
                <a:cubicBezTo>
                  <a:pt x="888284" y="287624"/>
                  <a:pt x="888234" y="297196"/>
                  <a:pt x="888340" y="305574"/>
                </a:cubicBezTo>
                <a:lnTo>
                  <a:pt x="888468" y="309959"/>
                </a:lnTo>
                <a:lnTo>
                  <a:pt x="879444" y="341945"/>
                </a:lnTo>
                <a:lnTo>
                  <a:pt x="883749" y="301712"/>
                </a:lnTo>
                <a:cubicBezTo>
                  <a:pt x="884729" y="293861"/>
                  <a:pt x="882920" y="271154"/>
                  <a:pt x="883385" y="253797"/>
                </a:cubicBezTo>
                <a:lnTo>
                  <a:pt x="883931" y="248075"/>
                </a:lnTo>
                <a:lnTo>
                  <a:pt x="883786" y="248398"/>
                </a:lnTo>
                <a:cubicBezTo>
                  <a:pt x="883426" y="249164"/>
                  <a:pt x="883210" y="249601"/>
                  <a:pt x="883210" y="249601"/>
                </a:cubicBezTo>
                <a:cubicBezTo>
                  <a:pt x="870399" y="293790"/>
                  <a:pt x="862620" y="323282"/>
                  <a:pt x="852105" y="358773"/>
                </a:cubicBezTo>
                <a:lnTo>
                  <a:pt x="845603" y="380006"/>
                </a:lnTo>
                <a:lnTo>
                  <a:pt x="846320" y="388837"/>
                </a:lnTo>
                <a:lnTo>
                  <a:pt x="846439" y="391791"/>
                </a:lnTo>
                <a:lnTo>
                  <a:pt x="848733" y="385257"/>
                </a:lnTo>
                <a:cubicBezTo>
                  <a:pt x="850028" y="381779"/>
                  <a:pt x="851507" y="378054"/>
                  <a:pt x="853324" y="373905"/>
                </a:cubicBezTo>
                <a:cubicBezTo>
                  <a:pt x="852708" y="380469"/>
                  <a:pt x="851437" y="386839"/>
                  <a:pt x="849809" y="393084"/>
                </a:cubicBezTo>
                <a:lnTo>
                  <a:pt x="846785" y="402954"/>
                </a:lnTo>
                <a:lnTo>
                  <a:pt x="846924" y="421393"/>
                </a:lnTo>
                <a:cubicBezTo>
                  <a:pt x="846867" y="427756"/>
                  <a:pt x="846728" y="432773"/>
                  <a:pt x="846602" y="434917"/>
                </a:cubicBezTo>
                <a:cubicBezTo>
                  <a:pt x="847372" y="438939"/>
                  <a:pt x="848105" y="440997"/>
                  <a:pt x="848805" y="441527"/>
                </a:cubicBezTo>
                <a:lnTo>
                  <a:pt x="850349" y="439564"/>
                </a:lnTo>
                <a:lnTo>
                  <a:pt x="851469" y="435827"/>
                </a:lnTo>
                <a:lnTo>
                  <a:pt x="852710" y="429816"/>
                </a:lnTo>
                <a:cubicBezTo>
                  <a:pt x="855768" y="410549"/>
                  <a:pt x="858485" y="374731"/>
                  <a:pt x="861934" y="376582"/>
                </a:cubicBezTo>
                <a:cubicBezTo>
                  <a:pt x="863448" y="376697"/>
                  <a:pt x="864506" y="380349"/>
                  <a:pt x="865285" y="385292"/>
                </a:cubicBezTo>
                <a:lnTo>
                  <a:pt x="865812" y="390435"/>
                </a:lnTo>
                <a:lnTo>
                  <a:pt x="864422" y="395385"/>
                </a:lnTo>
                <a:lnTo>
                  <a:pt x="872790" y="371108"/>
                </a:lnTo>
                <a:cubicBezTo>
                  <a:pt x="869528" y="392667"/>
                  <a:pt x="864326" y="411386"/>
                  <a:pt x="858702" y="429325"/>
                </a:cubicBezTo>
                <a:lnTo>
                  <a:pt x="853582" y="445806"/>
                </a:lnTo>
                <a:lnTo>
                  <a:pt x="854357" y="446260"/>
                </a:lnTo>
                <a:lnTo>
                  <a:pt x="866360" y="403477"/>
                </a:lnTo>
                <a:lnTo>
                  <a:pt x="866955" y="401612"/>
                </a:lnTo>
                <a:lnTo>
                  <a:pt x="866968" y="401747"/>
                </a:lnTo>
                <a:cubicBezTo>
                  <a:pt x="867772" y="412303"/>
                  <a:pt x="868176" y="419038"/>
                  <a:pt x="869605" y="403978"/>
                </a:cubicBezTo>
                <a:lnTo>
                  <a:pt x="873670" y="380550"/>
                </a:lnTo>
                <a:lnTo>
                  <a:pt x="887451" y="337329"/>
                </a:lnTo>
                <a:lnTo>
                  <a:pt x="889103" y="331272"/>
                </a:lnTo>
                <a:lnTo>
                  <a:pt x="889863" y="352596"/>
                </a:lnTo>
                <a:lnTo>
                  <a:pt x="890016" y="361078"/>
                </a:lnTo>
                <a:lnTo>
                  <a:pt x="893136" y="352934"/>
                </a:lnTo>
                <a:cubicBezTo>
                  <a:pt x="898553" y="340050"/>
                  <a:pt x="904915" y="328568"/>
                  <a:pt x="899834" y="351986"/>
                </a:cubicBezTo>
                <a:lnTo>
                  <a:pt x="890054" y="394428"/>
                </a:lnTo>
                <a:lnTo>
                  <a:pt x="889887" y="405908"/>
                </a:lnTo>
                <a:lnTo>
                  <a:pt x="890249" y="420977"/>
                </a:lnTo>
                <a:lnTo>
                  <a:pt x="897751" y="393867"/>
                </a:lnTo>
                <a:lnTo>
                  <a:pt x="899664" y="386936"/>
                </a:lnTo>
                <a:lnTo>
                  <a:pt x="899541" y="381293"/>
                </a:lnTo>
                <a:cubicBezTo>
                  <a:pt x="898929" y="368723"/>
                  <a:pt x="898156" y="358096"/>
                  <a:pt x="904609" y="359467"/>
                </a:cubicBezTo>
                <a:cubicBezTo>
                  <a:pt x="903972" y="359125"/>
                  <a:pt x="903953" y="361093"/>
                  <a:pt x="904323" y="364390"/>
                </a:cubicBezTo>
                <a:lnTo>
                  <a:pt x="904894" y="367983"/>
                </a:lnTo>
                <a:lnTo>
                  <a:pt x="908815" y="353771"/>
                </a:lnTo>
                <a:lnTo>
                  <a:pt x="910700" y="372689"/>
                </a:lnTo>
                <a:cubicBezTo>
                  <a:pt x="919335" y="397808"/>
                  <a:pt x="919809" y="365942"/>
                  <a:pt x="918652" y="345305"/>
                </a:cubicBezTo>
                <a:lnTo>
                  <a:pt x="919325" y="317974"/>
                </a:lnTo>
                <a:lnTo>
                  <a:pt x="924751" y="299868"/>
                </a:lnTo>
                <a:lnTo>
                  <a:pt x="925397" y="297682"/>
                </a:lnTo>
                <a:lnTo>
                  <a:pt x="925785" y="308634"/>
                </a:lnTo>
                <a:cubicBezTo>
                  <a:pt x="926376" y="323384"/>
                  <a:pt x="926700" y="337989"/>
                  <a:pt x="925753" y="351910"/>
                </a:cubicBezTo>
                <a:cubicBezTo>
                  <a:pt x="925674" y="359782"/>
                  <a:pt x="925220" y="368005"/>
                  <a:pt x="924618" y="376423"/>
                </a:cubicBezTo>
                <a:lnTo>
                  <a:pt x="923181" y="394636"/>
                </a:lnTo>
                <a:lnTo>
                  <a:pt x="924339" y="394677"/>
                </a:lnTo>
                <a:cubicBezTo>
                  <a:pt x="926630" y="394800"/>
                  <a:pt x="928145" y="394916"/>
                  <a:pt x="928145" y="394916"/>
                </a:cubicBezTo>
                <a:cubicBezTo>
                  <a:pt x="930073" y="390365"/>
                  <a:pt x="928881" y="363658"/>
                  <a:pt x="932898" y="354175"/>
                </a:cubicBezTo>
                <a:cubicBezTo>
                  <a:pt x="932898" y="354175"/>
                  <a:pt x="937448" y="343432"/>
                  <a:pt x="938431" y="355946"/>
                </a:cubicBezTo>
                <a:lnTo>
                  <a:pt x="938531" y="359865"/>
                </a:lnTo>
                <a:lnTo>
                  <a:pt x="938909" y="358975"/>
                </a:lnTo>
                <a:cubicBezTo>
                  <a:pt x="939254" y="350782"/>
                  <a:pt x="937831" y="346760"/>
                  <a:pt x="936790" y="340613"/>
                </a:cubicBezTo>
                <a:cubicBezTo>
                  <a:pt x="937752" y="338338"/>
                  <a:pt x="943777" y="332729"/>
                  <a:pt x="943858" y="323927"/>
                </a:cubicBezTo>
                <a:cubicBezTo>
                  <a:pt x="944203" y="315733"/>
                  <a:pt x="940499" y="293727"/>
                  <a:pt x="944057" y="277948"/>
                </a:cubicBezTo>
                <a:cubicBezTo>
                  <a:pt x="948924" y="251700"/>
                  <a:pt x="950653" y="293129"/>
                  <a:pt x="950147" y="301702"/>
                </a:cubicBezTo>
                <a:cubicBezTo>
                  <a:pt x="951648" y="314145"/>
                  <a:pt x="949376" y="326890"/>
                  <a:pt x="949834" y="333188"/>
                </a:cubicBezTo>
                <a:cubicBezTo>
                  <a:pt x="950624" y="335009"/>
                  <a:pt x="952400" y="336661"/>
                  <a:pt x="954054" y="338597"/>
                </a:cubicBezTo>
                <a:lnTo>
                  <a:pt x="955891" y="342333"/>
                </a:lnTo>
                <a:lnTo>
                  <a:pt x="957160" y="334984"/>
                </a:lnTo>
                <a:cubicBezTo>
                  <a:pt x="958039" y="331106"/>
                  <a:pt x="959007" y="328513"/>
                  <a:pt x="960031" y="328249"/>
                </a:cubicBezTo>
                <a:cubicBezTo>
                  <a:pt x="960470" y="328134"/>
                  <a:pt x="960864" y="328491"/>
                  <a:pt x="961216" y="329220"/>
                </a:cubicBezTo>
                <a:lnTo>
                  <a:pt x="961344" y="329658"/>
                </a:lnTo>
                <a:lnTo>
                  <a:pt x="961834" y="319615"/>
                </a:lnTo>
                <a:cubicBezTo>
                  <a:pt x="962339" y="311042"/>
                  <a:pt x="966355" y="301561"/>
                  <a:pt x="968788" y="288438"/>
                </a:cubicBezTo>
                <a:cubicBezTo>
                  <a:pt x="969638" y="271670"/>
                  <a:pt x="966049" y="264157"/>
                  <a:pt x="972612" y="256042"/>
                </a:cubicBezTo>
                <a:cubicBezTo>
                  <a:pt x="978635" y="250432"/>
                  <a:pt x="986274" y="254537"/>
                  <a:pt x="988201" y="249985"/>
                </a:cubicBezTo>
                <a:cubicBezTo>
                  <a:pt x="993182" y="238228"/>
                  <a:pt x="988908" y="195433"/>
                  <a:pt x="989333" y="178438"/>
                </a:cubicBezTo>
                <a:lnTo>
                  <a:pt x="989836" y="150913"/>
                </a:lnTo>
                <a:lnTo>
                  <a:pt x="991639" y="148136"/>
                </a:lnTo>
                <a:lnTo>
                  <a:pt x="996076" y="139707"/>
                </a:lnTo>
                <a:lnTo>
                  <a:pt x="996198" y="148551"/>
                </a:lnTo>
                <a:cubicBezTo>
                  <a:pt x="996442" y="190868"/>
                  <a:pt x="996676" y="234286"/>
                  <a:pt x="997881" y="281250"/>
                </a:cubicBezTo>
                <a:cubicBezTo>
                  <a:pt x="997536" y="289445"/>
                  <a:pt x="998268" y="309855"/>
                  <a:pt x="998299" y="333148"/>
                </a:cubicBezTo>
                <a:cubicBezTo>
                  <a:pt x="997793" y="341720"/>
                  <a:pt x="996205" y="406970"/>
                  <a:pt x="1000992" y="372299"/>
                </a:cubicBezTo>
                <a:cubicBezTo>
                  <a:pt x="1005400" y="339753"/>
                  <a:pt x="1003112" y="390662"/>
                  <a:pt x="1003730" y="396580"/>
                </a:cubicBezTo>
                <a:cubicBezTo>
                  <a:pt x="1004086" y="397586"/>
                  <a:pt x="1004835" y="399124"/>
                  <a:pt x="1005813" y="400848"/>
                </a:cubicBezTo>
                <a:lnTo>
                  <a:pt x="1006937" y="402602"/>
                </a:lnTo>
                <a:lnTo>
                  <a:pt x="1013666" y="382724"/>
                </a:lnTo>
                <a:lnTo>
                  <a:pt x="1017853" y="373444"/>
                </a:lnTo>
                <a:lnTo>
                  <a:pt x="1017853" y="373383"/>
                </a:lnTo>
                <a:cubicBezTo>
                  <a:pt x="1018321" y="354141"/>
                  <a:pt x="1018731" y="334110"/>
                  <a:pt x="1018984" y="329825"/>
                </a:cubicBezTo>
                <a:cubicBezTo>
                  <a:pt x="1021761" y="308506"/>
                  <a:pt x="1023312" y="288856"/>
                  <a:pt x="1026709" y="273458"/>
                </a:cubicBezTo>
                <a:cubicBezTo>
                  <a:pt x="1027673" y="271183"/>
                  <a:pt x="1033272" y="265344"/>
                  <a:pt x="1034235" y="263069"/>
                </a:cubicBezTo>
                <a:cubicBezTo>
                  <a:pt x="1040686" y="240463"/>
                  <a:pt x="1026258" y="198268"/>
                  <a:pt x="1035286" y="200324"/>
                </a:cubicBezTo>
                <a:cubicBezTo>
                  <a:pt x="1035286" y="200324"/>
                  <a:pt x="1037487" y="209885"/>
                  <a:pt x="1040652" y="217170"/>
                </a:cubicBezTo>
                <a:lnTo>
                  <a:pt x="1039370" y="216270"/>
                </a:lnTo>
                <a:lnTo>
                  <a:pt x="1039070" y="213527"/>
                </a:lnTo>
                <a:cubicBezTo>
                  <a:pt x="1038587" y="214666"/>
                  <a:pt x="1038347" y="215235"/>
                  <a:pt x="1038545" y="215689"/>
                </a:cubicBezTo>
                <a:lnTo>
                  <a:pt x="1039370" y="216270"/>
                </a:lnTo>
                <a:lnTo>
                  <a:pt x="1039921" y="221310"/>
                </a:lnTo>
                <a:lnTo>
                  <a:pt x="1039347" y="224558"/>
                </a:lnTo>
                <a:cubicBezTo>
                  <a:pt x="1039347" y="226710"/>
                  <a:pt x="1039608" y="228247"/>
                  <a:pt x="1039608" y="228247"/>
                </a:cubicBezTo>
                <a:cubicBezTo>
                  <a:pt x="1039608" y="228247"/>
                  <a:pt x="1047246" y="232350"/>
                  <a:pt x="1048129" y="238875"/>
                </a:cubicBezTo>
                <a:cubicBezTo>
                  <a:pt x="1051752" y="252458"/>
                  <a:pt x="1046967" y="287129"/>
                  <a:pt x="1048044" y="299344"/>
                </a:cubicBezTo>
                <a:cubicBezTo>
                  <a:pt x="1047079" y="301620"/>
                  <a:pt x="1052597" y="304584"/>
                  <a:pt x="1054180" y="308227"/>
                </a:cubicBezTo>
                <a:cubicBezTo>
                  <a:pt x="1058084" y="321147"/>
                  <a:pt x="1054844" y="343322"/>
                  <a:pt x="1053469" y="362309"/>
                </a:cubicBezTo>
                <a:lnTo>
                  <a:pt x="1053196" y="373562"/>
                </a:lnTo>
                <a:lnTo>
                  <a:pt x="1055157" y="370935"/>
                </a:lnTo>
                <a:cubicBezTo>
                  <a:pt x="1056681" y="368707"/>
                  <a:pt x="1057968" y="366275"/>
                  <a:pt x="1057029" y="365458"/>
                </a:cubicBezTo>
                <a:cubicBezTo>
                  <a:pt x="1058907" y="367092"/>
                  <a:pt x="1054562" y="391720"/>
                  <a:pt x="1049696" y="413149"/>
                </a:cubicBezTo>
                <a:lnTo>
                  <a:pt x="1049396" y="413393"/>
                </a:lnTo>
                <a:lnTo>
                  <a:pt x="1049301" y="414767"/>
                </a:lnTo>
                <a:lnTo>
                  <a:pt x="1049696" y="413149"/>
                </a:lnTo>
                <a:lnTo>
                  <a:pt x="1052384" y="412309"/>
                </a:lnTo>
                <a:lnTo>
                  <a:pt x="1050896" y="426830"/>
                </a:lnTo>
                <a:lnTo>
                  <a:pt x="1048114" y="435984"/>
                </a:lnTo>
                <a:lnTo>
                  <a:pt x="1047981" y="451999"/>
                </a:lnTo>
                <a:cubicBezTo>
                  <a:pt x="1047981" y="451999"/>
                  <a:pt x="1048438" y="458297"/>
                  <a:pt x="1051409" y="459892"/>
                </a:cubicBezTo>
                <a:cubicBezTo>
                  <a:pt x="1059556" y="455422"/>
                  <a:pt x="1056166" y="401930"/>
                  <a:pt x="1057634" y="391081"/>
                </a:cubicBezTo>
                <a:cubicBezTo>
                  <a:pt x="1063378" y="332018"/>
                  <a:pt x="1065596" y="273276"/>
                  <a:pt x="1066330" y="214203"/>
                </a:cubicBezTo>
                <a:lnTo>
                  <a:pt x="1066216" y="123733"/>
                </a:lnTo>
                <a:lnTo>
                  <a:pt x="1068943" y="117968"/>
                </a:lnTo>
                <a:lnTo>
                  <a:pt x="1074515" y="104097"/>
                </a:lnTo>
                <a:lnTo>
                  <a:pt x="1076475" y="132599"/>
                </a:lnTo>
                <a:lnTo>
                  <a:pt x="1078671" y="105098"/>
                </a:lnTo>
                <a:lnTo>
                  <a:pt x="1085090" y="106966"/>
                </a:lnTo>
                <a:cubicBezTo>
                  <a:pt x="1083502" y="108794"/>
                  <a:pt x="1082143" y="110361"/>
                  <a:pt x="1082143" y="110361"/>
                </a:cubicBezTo>
                <a:cubicBezTo>
                  <a:pt x="1089164" y="110502"/>
                  <a:pt x="1087283" y="108869"/>
                  <a:pt x="1085090" y="106966"/>
                </a:cubicBezTo>
                <a:lnTo>
                  <a:pt x="1087986" y="97839"/>
                </a:lnTo>
                <a:lnTo>
                  <a:pt x="1089056" y="124665"/>
                </a:lnTo>
                <a:lnTo>
                  <a:pt x="1088090" y="132974"/>
                </a:lnTo>
                <a:cubicBezTo>
                  <a:pt x="1087642" y="135636"/>
                  <a:pt x="1087167" y="137170"/>
                  <a:pt x="1086697" y="136762"/>
                </a:cubicBezTo>
                <a:lnTo>
                  <a:pt x="1089519" y="136224"/>
                </a:lnTo>
                <a:lnTo>
                  <a:pt x="1090952" y="172117"/>
                </a:lnTo>
                <a:lnTo>
                  <a:pt x="1088218" y="182516"/>
                </a:lnTo>
                <a:cubicBezTo>
                  <a:pt x="1086362" y="189094"/>
                  <a:pt x="1084093" y="196571"/>
                  <a:pt x="1080983" y="206011"/>
                </a:cubicBezTo>
                <a:cubicBezTo>
                  <a:pt x="1080143" y="210776"/>
                  <a:pt x="1066337" y="250097"/>
                  <a:pt x="1075796" y="235405"/>
                </a:cubicBezTo>
                <a:cubicBezTo>
                  <a:pt x="1082307" y="224108"/>
                  <a:pt x="1087721" y="194452"/>
                  <a:pt x="1091282" y="186552"/>
                </a:cubicBezTo>
                <a:lnTo>
                  <a:pt x="1091506" y="186027"/>
                </a:lnTo>
                <a:lnTo>
                  <a:pt x="1091897" y="195812"/>
                </a:lnTo>
                <a:cubicBezTo>
                  <a:pt x="1096710" y="253327"/>
                  <a:pt x="1083890" y="306959"/>
                  <a:pt x="1091249" y="365840"/>
                </a:cubicBezTo>
                <a:cubicBezTo>
                  <a:pt x="1092754" y="355827"/>
                  <a:pt x="1092720" y="341841"/>
                  <a:pt x="1095246" y="345336"/>
                </a:cubicBezTo>
                <a:lnTo>
                  <a:pt x="1098421" y="354434"/>
                </a:lnTo>
                <a:lnTo>
                  <a:pt x="1085591" y="405156"/>
                </a:lnTo>
                <a:lnTo>
                  <a:pt x="1099082" y="368055"/>
                </a:lnTo>
                <a:lnTo>
                  <a:pt x="1099144" y="370589"/>
                </a:lnTo>
                <a:cubicBezTo>
                  <a:pt x="1099235" y="390496"/>
                  <a:pt x="1098978" y="421081"/>
                  <a:pt x="1102737" y="429733"/>
                </a:cubicBezTo>
                <a:cubicBezTo>
                  <a:pt x="1111620" y="394004"/>
                  <a:pt x="1108534" y="377917"/>
                  <a:pt x="1112357" y="345522"/>
                </a:cubicBezTo>
                <a:cubicBezTo>
                  <a:pt x="1115105" y="300912"/>
                  <a:pt x="1115411" y="338316"/>
                  <a:pt x="1122004" y="353495"/>
                </a:cubicBezTo>
                <a:cubicBezTo>
                  <a:pt x="1127016" y="365033"/>
                  <a:pt x="1118920" y="337410"/>
                  <a:pt x="1126021" y="344014"/>
                </a:cubicBezTo>
                <a:cubicBezTo>
                  <a:pt x="1133120" y="350620"/>
                  <a:pt x="1125708" y="375501"/>
                  <a:pt x="1126784" y="387717"/>
                </a:cubicBezTo>
                <a:cubicBezTo>
                  <a:pt x="1124777" y="401069"/>
                  <a:pt x="1121379" y="416469"/>
                  <a:pt x="1124039" y="432327"/>
                </a:cubicBezTo>
                <a:cubicBezTo>
                  <a:pt x="1124039" y="432327"/>
                  <a:pt x="1129556" y="435292"/>
                  <a:pt x="1131138" y="438934"/>
                </a:cubicBezTo>
                <a:cubicBezTo>
                  <a:pt x="1131596" y="445232"/>
                  <a:pt x="1131902" y="482636"/>
                  <a:pt x="1131396" y="491209"/>
                </a:cubicBezTo>
                <a:cubicBezTo>
                  <a:pt x="1138643" y="535600"/>
                  <a:pt x="1139774" y="464055"/>
                  <a:pt x="1142206" y="450930"/>
                </a:cubicBezTo>
                <a:cubicBezTo>
                  <a:pt x="1143139" y="425361"/>
                  <a:pt x="1142406" y="404951"/>
                  <a:pt x="1146424" y="395471"/>
                </a:cubicBezTo>
                <a:cubicBezTo>
                  <a:pt x="1153299" y="355871"/>
                  <a:pt x="1152648" y="326661"/>
                  <a:pt x="1159948" y="287289"/>
                </a:cubicBezTo>
                <a:cubicBezTo>
                  <a:pt x="1163764" y="323786"/>
                  <a:pt x="1156808" y="354963"/>
                  <a:pt x="1157115" y="392368"/>
                </a:cubicBezTo>
                <a:cubicBezTo>
                  <a:pt x="1156528" y="409742"/>
                  <a:pt x="1152168" y="427417"/>
                  <a:pt x="1158761" y="442595"/>
                </a:cubicBezTo>
                <a:cubicBezTo>
                  <a:pt x="1162890" y="447606"/>
                  <a:pt x="1165438" y="448974"/>
                  <a:pt x="1166480" y="455120"/>
                </a:cubicBezTo>
                <a:cubicBezTo>
                  <a:pt x="1169140" y="470980"/>
                  <a:pt x="1159524" y="486298"/>
                  <a:pt x="1161220" y="504433"/>
                </a:cubicBezTo>
                <a:cubicBezTo>
                  <a:pt x="1162183" y="502159"/>
                  <a:pt x="1176467" y="506568"/>
                  <a:pt x="1175343" y="509225"/>
                </a:cubicBezTo>
                <a:cubicBezTo>
                  <a:pt x="1176876" y="511443"/>
                  <a:pt x="1176842" y="515907"/>
                  <a:pt x="1176119" y="521497"/>
                </a:cubicBezTo>
                <a:lnTo>
                  <a:pt x="1172935" y="539539"/>
                </a:lnTo>
                <a:lnTo>
                  <a:pt x="1179291" y="539538"/>
                </a:lnTo>
                <a:lnTo>
                  <a:pt x="1180514" y="520381"/>
                </a:lnTo>
                <a:cubicBezTo>
                  <a:pt x="1187927" y="495499"/>
                  <a:pt x="1191405" y="471300"/>
                  <a:pt x="1192144" y="440040"/>
                </a:cubicBezTo>
                <a:cubicBezTo>
                  <a:pt x="1197781" y="388603"/>
                  <a:pt x="1195992" y="499831"/>
                  <a:pt x="1198538" y="501198"/>
                </a:cubicBezTo>
                <a:lnTo>
                  <a:pt x="1212973" y="474502"/>
                </a:lnTo>
                <a:cubicBezTo>
                  <a:pt x="1215517" y="475868"/>
                  <a:pt x="1211189" y="516838"/>
                  <a:pt x="1211189" y="516838"/>
                </a:cubicBezTo>
                <a:cubicBezTo>
                  <a:pt x="1211372" y="521939"/>
                  <a:pt x="1211160" y="526131"/>
                  <a:pt x="1210786" y="529800"/>
                </a:cubicBezTo>
                <a:lnTo>
                  <a:pt x="1209428" y="539539"/>
                </a:lnTo>
                <a:lnTo>
                  <a:pt x="1213163" y="539539"/>
                </a:lnTo>
                <a:lnTo>
                  <a:pt x="1214613" y="528741"/>
                </a:lnTo>
                <a:cubicBezTo>
                  <a:pt x="1216118" y="516575"/>
                  <a:pt x="1217443" y="505764"/>
                  <a:pt x="1218715" y="506447"/>
                </a:cubicBezTo>
                <a:cubicBezTo>
                  <a:pt x="1219352" y="506789"/>
                  <a:pt x="1220003" y="510020"/>
                  <a:pt x="1220705" y="513996"/>
                </a:cubicBezTo>
                <a:lnTo>
                  <a:pt x="1221326" y="517270"/>
                </a:lnTo>
                <a:lnTo>
                  <a:pt x="1215755" y="539538"/>
                </a:lnTo>
                <a:lnTo>
                  <a:pt x="1220508" y="539539"/>
                </a:lnTo>
                <a:lnTo>
                  <a:pt x="1224064" y="527429"/>
                </a:lnTo>
                <a:lnTo>
                  <a:pt x="1225793" y="529692"/>
                </a:lnTo>
                <a:cubicBezTo>
                  <a:pt x="1226838" y="528092"/>
                  <a:pt x="1228003" y="522957"/>
                  <a:pt x="1229326" y="512145"/>
                </a:cubicBezTo>
                <a:lnTo>
                  <a:pt x="1229804" y="507942"/>
                </a:lnTo>
                <a:lnTo>
                  <a:pt x="1236990" y="483667"/>
                </a:lnTo>
                <a:cubicBezTo>
                  <a:pt x="1240512" y="472955"/>
                  <a:pt x="1244537" y="462305"/>
                  <a:pt x="1249557" y="451775"/>
                </a:cubicBezTo>
                <a:cubicBezTo>
                  <a:pt x="1245729" y="479603"/>
                  <a:pt x="1236469" y="505463"/>
                  <a:pt x="1229629" y="532964"/>
                </a:cubicBezTo>
                <a:lnTo>
                  <a:pt x="1228547" y="539538"/>
                </a:lnTo>
                <a:lnTo>
                  <a:pt x="1231261" y="539539"/>
                </a:lnTo>
                <a:lnTo>
                  <a:pt x="1232640" y="537060"/>
                </a:lnTo>
                <a:cubicBezTo>
                  <a:pt x="1233787" y="534741"/>
                  <a:pt x="1234957" y="532207"/>
                  <a:pt x="1235904" y="530166"/>
                </a:cubicBezTo>
                <a:lnTo>
                  <a:pt x="1264938" y="431928"/>
                </a:lnTo>
                <a:lnTo>
                  <a:pt x="1264803" y="435769"/>
                </a:lnTo>
                <a:cubicBezTo>
                  <a:pt x="1263954" y="452537"/>
                  <a:pt x="1261470" y="497754"/>
                  <a:pt x="1265454" y="464980"/>
                </a:cubicBezTo>
                <a:cubicBezTo>
                  <a:pt x="1270861" y="436229"/>
                  <a:pt x="1268460" y="472645"/>
                  <a:pt x="1271085" y="482436"/>
                </a:cubicBezTo>
                <a:cubicBezTo>
                  <a:pt x="1272047" y="480159"/>
                  <a:pt x="1273013" y="477885"/>
                  <a:pt x="1273975" y="475608"/>
                </a:cubicBezTo>
                <a:cubicBezTo>
                  <a:pt x="1273013" y="477885"/>
                  <a:pt x="1287720" y="465299"/>
                  <a:pt x="1290691" y="466895"/>
                </a:cubicBezTo>
                <a:cubicBezTo>
                  <a:pt x="1295784" y="469630"/>
                  <a:pt x="1295079" y="524182"/>
                  <a:pt x="1294573" y="532756"/>
                </a:cubicBezTo>
                <a:cubicBezTo>
                  <a:pt x="1300741" y="564930"/>
                  <a:pt x="1304388" y="471459"/>
                  <a:pt x="1309905" y="474422"/>
                </a:cubicBezTo>
                <a:cubicBezTo>
                  <a:pt x="1311419" y="474535"/>
                  <a:pt x="1312476" y="478189"/>
                  <a:pt x="1313257" y="483131"/>
                </a:cubicBezTo>
                <a:lnTo>
                  <a:pt x="1313781" y="488272"/>
                </a:lnTo>
                <a:lnTo>
                  <a:pt x="1299394" y="539538"/>
                </a:lnTo>
                <a:lnTo>
                  <a:pt x="1303608" y="539538"/>
                </a:lnTo>
                <a:lnTo>
                  <a:pt x="1314331" y="501316"/>
                </a:lnTo>
                <a:lnTo>
                  <a:pt x="1314925" y="499449"/>
                </a:lnTo>
                <a:lnTo>
                  <a:pt x="1314940" y="499585"/>
                </a:lnTo>
                <a:cubicBezTo>
                  <a:pt x="1315743" y="510141"/>
                  <a:pt x="1316147" y="516876"/>
                  <a:pt x="1317577" y="501817"/>
                </a:cubicBezTo>
                <a:lnTo>
                  <a:pt x="1321640" y="478389"/>
                </a:lnTo>
                <a:lnTo>
                  <a:pt x="1335421" y="435167"/>
                </a:lnTo>
                <a:lnTo>
                  <a:pt x="1337073" y="429110"/>
                </a:lnTo>
                <a:lnTo>
                  <a:pt x="1337835" y="450434"/>
                </a:lnTo>
                <a:cubicBezTo>
                  <a:pt x="1338072" y="459580"/>
                  <a:pt x="1338216" y="470306"/>
                  <a:pt x="1338146" y="484001"/>
                </a:cubicBezTo>
                <a:cubicBezTo>
                  <a:pt x="1338260" y="498492"/>
                  <a:pt x="1337215" y="509569"/>
                  <a:pt x="1338291" y="521786"/>
                </a:cubicBezTo>
                <a:cubicBezTo>
                  <a:pt x="1342613" y="549709"/>
                  <a:pt x="1346324" y="502823"/>
                  <a:pt x="1347794" y="491975"/>
                </a:cubicBezTo>
                <a:cubicBezTo>
                  <a:pt x="1348219" y="474980"/>
                  <a:pt x="1343977" y="455477"/>
                  <a:pt x="1352580" y="457306"/>
                </a:cubicBezTo>
                <a:cubicBezTo>
                  <a:pt x="1350034" y="455937"/>
                  <a:pt x="1357360" y="491526"/>
                  <a:pt x="1359986" y="501316"/>
                </a:cubicBezTo>
                <a:cubicBezTo>
                  <a:pt x="1359986" y="501316"/>
                  <a:pt x="1355464" y="519370"/>
                  <a:pt x="1363610" y="514901"/>
                </a:cubicBezTo>
                <a:cubicBezTo>
                  <a:pt x="1363610" y="514901"/>
                  <a:pt x="1363496" y="500409"/>
                  <a:pt x="1363840" y="492214"/>
                </a:cubicBezTo>
                <a:cubicBezTo>
                  <a:pt x="1370058" y="492295"/>
                  <a:pt x="1376116" y="492754"/>
                  <a:pt x="1376116" y="492754"/>
                </a:cubicBezTo>
                <a:cubicBezTo>
                  <a:pt x="1378044" y="488203"/>
                  <a:pt x="1376853" y="461496"/>
                  <a:pt x="1380869" y="452014"/>
                </a:cubicBezTo>
                <a:cubicBezTo>
                  <a:pt x="1380869" y="452014"/>
                  <a:pt x="1386813" y="437983"/>
                  <a:pt x="1386580" y="460668"/>
                </a:cubicBezTo>
                <a:cubicBezTo>
                  <a:pt x="1385994" y="478043"/>
                  <a:pt x="1381947" y="464230"/>
                  <a:pt x="1386958" y="475767"/>
                </a:cubicBezTo>
                <a:cubicBezTo>
                  <a:pt x="1383529" y="467874"/>
                  <a:pt x="1393520" y="467655"/>
                  <a:pt x="1397649" y="472664"/>
                </a:cubicBezTo>
                <a:cubicBezTo>
                  <a:pt x="1397254" y="471753"/>
                  <a:pt x="1396764" y="474370"/>
                  <a:pt x="1396291" y="478831"/>
                </a:cubicBezTo>
                <a:lnTo>
                  <a:pt x="1395249" y="493131"/>
                </a:lnTo>
                <a:lnTo>
                  <a:pt x="1395091" y="493673"/>
                </a:lnTo>
                <a:lnTo>
                  <a:pt x="1374586" y="564739"/>
                </a:lnTo>
                <a:lnTo>
                  <a:pt x="1378245" y="566975"/>
                </a:lnTo>
                <a:lnTo>
                  <a:pt x="1382461" y="571483"/>
                </a:lnTo>
                <a:lnTo>
                  <a:pt x="1409617" y="482638"/>
                </a:lnTo>
                <a:lnTo>
                  <a:pt x="1410427" y="480424"/>
                </a:lnTo>
                <a:lnTo>
                  <a:pt x="1411025" y="492475"/>
                </a:lnTo>
                <a:lnTo>
                  <a:pt x="1411592" y="494153"/>
                </a:lnTo>
                <a:lnTo>
                  <a:pt x="1410422" y="497537"/>
                </a:lnTo>
                <a:lnTo>
                  <a:pt x="1389156" y="578642"/>
                </a:lnTo>
                <a:lnTo>
                  <a:pt x="1398890" y="589051"/>
                </a:lnTo>
                <a:lnTo>
                  <a:pt x="1401054" y="581593"/>
                </a:lnTo>
                <a:cubicBezTo>
                  <a:pt x="1409490" y="552730"/>
                  <a:pt x="1418899" y="523220"/>
                  <a:pt x="1431474" y="492911"/>
                </a:cubicBezTo>
                <a:cubicBezTo>
                  <a:pt x="1423613" y="521588"/>
                  <a:pt x="1415013" y="553172"/>
                  <a:pt x="1406244" y="584955"/>
                </a:cubicBezTo>
                <a:lnTo>
                  <a:pt x="1403398" y="595053"/>
                </a:lnTo>
                <a:lnTo>
                  <a:pt x="1405851" y="599108"/>
                </a:lnTo>
                <a:lnTo>
                  <a:pt x="1442549" y="499778"/>
                </a:lnTo>
                <a:lnTo>
                  <a:pt x="1414282" y="613058"/>
                </a:lnTo>
                <a:lnTo>
                  <a:pt x="1418533" y="620090"/>
                </a:lnTo>
                <a:lnTo>
                  <a:pt x="1447719" y="521675"/>
                </a:lnTo>
                <a:cubicBezTo>
                  <a:pt x="1456893" y="495282"/>
                  <a:pt x="1465030" y="462492"/>
                  <a:pt x="1479609" y="449498"/>
                </a:cubicBezTo>
                <a:cubicBezTo>
                  <a:pt x="1486120" y="438201"/>
                  <a:pt x="1483926" y="436297"/>
                  <a:pt x="1486128" y="429964"/>
                </a:cubicBezTo>
                <a:cubicBezTo>
                  <a:pt x="1490466" y="413573"/>
                  <a:pt x="1496663" y="402005"/>
                  <a:pt x="1494745" y="420039"/>
                </a:cubicBezTo>
                <a:cubicBezTo>
                  <a:pt x="1487971" y="451261"/>
                  <a:pt x="1484173" y="467663"/>
                  <a:pt x="1474999" y="494053"/>
                </a:cubicBezTo>
                <a:cubicBezTo>
                  <a:pt x="1463070" y="539125"/>
                  <a:pt x="1450997" y="580406"/>
                  <a:pt x="1439462" y="622098"/>
                </a:cubicBezTo>
                <a:lnTo>
                  <a:pt x="1423323" y="682918"/>
                </a:lnTo>
                <a:lnTo>
                  <a:pt x="1426929" y="692164"/>
                </a:lnTo>
                <a:lnTo>
                  <a:pt x="1441186" y="638312"/>
                </a:lnTo>
                <a:cubicBezTo>
                  <a:pt x="1453194" y="595599"/>
                  <a:pt x="1466287" y="553142"/>
                  <a:pt x="1478202" y="513783"/>
                </a:cubicBezTo>
                <a:cubicBezTo>
                  <a:pt x="1482833" y="500854"/>
                  <a:pt x="1488217" y="482625"/>
                  <a:pt x="1490419" y="476291"/>
                </a:cubicBezTo>
                <a:cubicBezTo>
                  <a:pt x="1496089" y="469762"/>
                  <a:pt x="1495767" y="477727"/>
                  <a:pt x="1499849" y="473026"/>
                </a:cubicBezTo>
                <a:cubicBezTo>
                  <a:pt x="1499849" y="473026"/>
                  <a:pt x="1506879" y="464929"/>
                  <a:pt x="1504999" y="463298"/>
                </a:cubicBezTo>
                <a:cubicBezTo>
                  <a:pt x="1506879" y="464929"/>
                  <a:pt x="1502533" y="489558"/>
                  <a:pt x="1497669" y="510988"/>
                </a:cubicBezTo>
                <a:cubicBezTo>
                  <a:pt x="1496307" y="512554"/>
                  <a:pt x="1496307" y="512554"/>
                  <a:pt x="1494426" y="510922"/>
                </a:cubicBezTo>
                <a:cubicBezTo>
                  <a:pt x="1496307" y="512554"/>
                  <a:pt x="1501721" y="482897"/>
                  <a:pt x="1501729" y="474659"/>
                </a:cubicBezTo>
                <a:cubicBezTo>
                  <a:pt x="1480264" y="577874"/>
                  <a:pt x="1488692" y="548543"/>
                  <a:pt x="1497669" y="510988"/>
                </a:cubicBezTo>
                <a:lnTo>
                  <a:pt x="1500353" y="510146"/>
                </a:lnTo>
                <a:lnTo>
                  <a:pt x="1498868" y="524668"/>
                </a:lnTo>
                <a:cubicBezTo>
                  <a:pt x="1495413" y="541553"/>
                  <a:pt x="1487549" y="558089"/>
                  <a:pt x="1481623" y="576307"/>
                </a:cubicBezTo>
                <a:lnTo>
                  <a:pt x="1444805" y="729912"/>
                </a:lnTo>
                <a:lnTo>
                  <a:pt x="1452295" y="724751"/>
                </a:lnTo>
                <a:cubicBezTo>
                  <a:pt x="1455954" y="723337"/>
                  <a:pt x="1460567" y="722371"/>
                  <a:pt x="1466133" y="721854"/>
                </a:cubicBezTo>
                <a:cubicBezTo>
                  <a:pt x="1469805" y="741448"/>
                  <a:pt x="1477781" y="759639"/>
                  <a:pt x="1490064" y="776362"/>
                </a:cubicBezTo>
                <a:cubicBezTo>
                  <a:pt x="1502348" y="793118"/>
                  <a:pt x="1519872" y="805535"/>
                  <a:pt x="1542703" y="813679"/>
                </a:cubicBezTo>
                <a:cubicBezTo>
                  <a:pt x="1550513" y="817984"/>
                  <a:pt x="1557858" y="824660"/>
                  <a:pt x="1564699" y="833739"/>
                </a:cubicBezTo>
                <a:cubicBezTo>
                  <a:pt x="1571576" y="842852"/>
                  <a:pt x="1576983" y="851463"/>
                  <a:pt x="1580955" y="859576"/>
                </a:cubicBezTo>
                <a:cubicBezTo>
                  <a:pt x="1595643" y="882839"/>
                  <a:pt x="1610328" y="903268"/>
                  <a:pt x="1624982" y="920792"/>
                </a:cubicBezTo>
                <a:cubicBezTo>
                  <a:pt x="1639668" y="938316"/>
                  <a:pt x="1658160" y="951065"/>
                  <a:pt x="1680491" y="959043"/>
                </a:cubicBezTo>
                <a:cubicBezTo>
                  <a:pt x="1684497" y="959677"/>
                  <a:pt x="1688001" y="964152"/>
                  <a:pt x="1691005" y="972428"/>
                </a:cubicBezTo>
                <a:cubicBezTo>
                  <a:pt x="1694043" y="980739"/>
                  <a:pt x="1695645" y="989018"/>
                  <a:pt x="1695812" y="997295"/>
                </a:cubicBezTo>
                <a:cubicBezTo>
                  <a:pt x="1698984" y="1005106"/>
                  <a:pt x="1700285" y="1012417"/>
                  <a:pt x="1699617" y="1019226"/>
                </a:cubicBezTo>
                <a:cubicBezTo>
                  <a:pt x="1698983" y="1026002"/>
                  <a:pt x="1700285" y="1031375"/>
                  <a:pt x="1703456" y="1035316"/>
                </a:cubicBezTo>
                <a:cubicBezTo>
                  <a:pt x="1703790" y="1038952"/>
                  <a:pt x="1705058" y="1041156"/>
                  <a:pt x="1707294" y="1041956"/>
                </a:cubicBezTo>
                <a:cubicBezTo>
                  <a:pt x="1709531" y="1042725"/>
                  <a:pt x="1710799" y="1043058"/>
                  <a:pt x="1711098" y="1042890"/>
                </a:cubicBezTo>
                <a:cubicBezTo>
                  <a:pt x="1714739" y="1038785"/>
                  <a:pt x="1716941" y="1033747"/>
                  <a:pt x="1717708" y="1027738"/>
                </a:cubicBezTo>
                <a:cubicBezTo>
                  <a:pt x="1718510" y="1021764"/>
                  <a:pt x="1718810" y="1016722"/>
                  <a:pt x="1718643" y="1012615"/>
                </a:cubicBezTo>
                <a:cubicBezTo>
                  <a:pt x="1726185" y="1012617"/>
                  <a:pt x="1733730" y="1012618"/>
                  <a:pt x="1741274" y="1012618"/>
                </a:cubicBezTo>
                <a:cubicBezTo>
                  <a:pt x="1722648" y="1051737"/>
                  <a:pt x="1723884" y="1077605"/>
                  <a:pt x="1744979" y="1090222"/>
                </a:cubicBezTo>
                <a:cubicBezTo>
                  <a:pt x="1766075" y="1102839"/>
                  <a:pt x="1782464" y="1117327"/>
                  <a:pt x="1794077" y="1133750"/>
                </a:cubicBezTo>
                <a:cubicBezTo>
                  <a:pt x="1794748" y="1137086"/>
                  <a:pt x="1799186" y="1138021"/>
                  <a:pt x="1807464" y="1136618"/>
                </a:cubicBezTo>
                <a:cubicBezTo>
                  <a:pt x="1815743" y="1135184"/>
                  <a:pt x="1823987" y="1134215"/>
                  <a:pt x="1832265" y="1133748"/>
                </a:cubicBezTo>
                <a:cubicBezTo>
                  <a:pt x="1832430" y="1134383"/>
                  <a:pt x="1834034" y="1136919"/>
                  <a:pt x="1837038" y="1141360"/>
                </a:cubicBezTo>
                <a:cubicBezTo>
                  <a:pt x="1840075" y="1145832"/>
                  <a:pt x="1843548" y="1148369"/>
                  <a:pt x="1847552" y="1149002"/>
                </a:cubicBezTo>
                <a:cubicBezTo>
                  <a:pt x="1866144" y="1149469"/>
                  <a:pt x="1880463" y="1154243"/>
                  <a:pt x="1890478" y="1163323"/>
                </a:cubicBezTo>
                <a:cubicBezTo>
                  <a:pt x="1900490" y="1172367"/>
                  <a:pt x="1909102" y="1182850"/>
                  <a:pt x="1916245" y="1194798"/>
                </a:cubicBezTo>
                <a:cubicBezTo>
                  <a:pt x="1931532" y="1213389"/>
                  <a:pt x="1946788" y="1231516"/>
                  <a:pt x="1962074" y="1249139"/>
                </a:cubicBezTo>
                <a:cubicBezTo>
                  <a:pt x="1977330" y="1266797"/>
                  <a:pt x="1992617" y="1286824"/>
                  <a:pt x="2007869" y="1309254"/>
                </a:cubicBezTo>
                <a:cubicBezTo>
                  <a:pt x="2022991" y="1328782"/>
                  <a:pt x="2036677" y="1350744"/>
                  <a:pt x="2048927" y="1375043"/>
                </a:cubicBezTo>
                <a:cubicBezTo>
                  <a:pt x="2061143" y="1399378"/>
                  <a:pt x="2072925" y="1423209"/>
                  <a:pt x="2084209" y="1446574"/>
                </a:cubicBezTo>
                <a:cubicBezTo>
                  <a:pt x="2091684" y="1458024"/>
                  <a:pt x="2097725" y="1469474"/>
                  <a:pt x="2102367" y="1480920"/>
                </a:cubicBezTo>
                <a:cubicBezTo>
                  <a:pt x="2106973" y="1492371"/>
                  <a:pt x="2111111" y="1503820"/>
                  <a:pt x="2114749" y="1515268"/>
                </a:cubicBezTo>
                <a:cubicBezTo>
                  <a:pt x="2118588" y="1530223"/>
                  <a:pt x="2122393" y="1544208"/>
                  <a:pt x="2126198" y="1557225"/>
                </a:cubicBezTo>
                <a:cubicBezTo>
                  <a:pt x="2130037" y="1570278"/>
                  <a:pt x="2133842" y="1584263"/>
                  <a:pt x="2137680" y="1599182"/>
                </a:cubicBezTo>
                <a:cubicBezTo>
                  <a:pt x="2144189" y="1623682"/>
                  <a:pt x="2163584" y="1645312"/>
                  <a:pt x="2195894" y="1664072"/>
                </a:cubicBezTo>
                <a:cubicBezTo>
                  <a:pt x="2228170" y="1682830"/>
                  <a:pt x="2257110" y="1689172"/>
                  <a:pt x="2282746" y="1683132"/>
                </a:cubicBezTo>
                <a:cubicBezTo>
                  <a:pt x="2274467" y="1667242"/>
                  <a:pt x="2271932" y="1653256"/>
                  <a:pt x="2275102" y="1641174"/>
                </a:cubicBezTo>
                <a:cubicBezTo>
                  <a:pt x="2278273" y="1629090"/>
                  <a:pt x="2290989" y="1622716"/>
                  <a:pt x="2313288" y="1622081"/>
                </a:cubicBezTo>
                <a:cubicBezTo>
                  <a:pt x="2313587" y="1621613"/>
                  <a:pt x="2314856" y="1616841"/>
                  <a:pt x="2317092" y="1607794"/>
                </a:cubicBezTo>
                <a:cubicBezTo>
                  <a:pt x="2319328" y="1598715"/>
                  <a:pt x="2320597" y="1588235"/>
                  <a:pt x="2320898" y="1576319"/>
                </a:cubicBezTo>
                <a:cubicBezTo>
                  <a:pt x="2332213" y="1580290"/>
                  <a:pt x="2343962" y="1585698"/>
                  <a:pt x="2356213" y="1592506"/>
                </a:cubicBezTo>
                <a:cubicBezTo>
                  <a:pt x="2368463" y="1599349"/>
                  <a:pt x="2382148" y="1606659"/>
                  <a:pt x="2397267" y="1614469"/>
                </a:cubicBezTo>
                <a:cubicBezTo>
                  <a:pt x="2410286" y="1625585"/>
                  <a:pt x="2426207" y="1628124"/>
                  <a:pt x="2444967" y="1622081"/>
                </a:cubicBezTo>
                <a:cubicBezTo>
                  <a:pt x="2463726" y="1616039"/>
                  <a:pt x="2475841" y="1603322"/>
                  <a:pt x="2481250" y="1583928"/>
                </a:cubicBezTo>
                <a:cubicBezTo>
                  <a:pt x="2488726" y="1557392"/>
                  <a:pt x="2496671" y="1530355"/>
                  <a:pt x="2505083" y="1502851"/>
                </a:cubicBezTo>
                <a:cubicBezTo>
                  <a:pt x="2513527" y="1475347"/>
                  <a:pt x="2523407" y="1446442"/>
                  <a:pt x="2534689" y="1416067"/>
                </a:cubicBezTo>
                <a:cubicBezTo>
                  <a:pt x="2512893" y="1405085"/>
                  <a:pt x="2503045" y="1394604"/>
                  <a:pt x="2505082" y="1384591"/>
                </a:cubicBezTo>
                <a:cubicBezTo>
                  <a:pt x="2507152" y="1374577"/>
                  <a:pt x="2514493" y="1362194"/>
                  <a:pt x="2527045" y="1347406"/>
                </a:cubicBezTo>
                <a:cubicBezTo>
                  <a:pt x="2561091" y="1304948"/>
                  <a:pt x="2592266" y="1260120"/>
                  <a:pt x="2620573" y="1212956"/>
                </a:cubicBezTo>
                <a:cubicBezTo>
                  <a:pt x="2648878" y="1165792"/>
                  <a:pt x="2676249" y="1119196"/>
                  <a:pt x="2702652" y="1073165"/>
                </a:cubicBezTo>
                <a:cubicBezTo>
                  <a:pt x="2717438" y="1049667"/>
                  <a:pt x="2731759" y="1026570"/>
                  <a:pt x="2745609" y="1003872"/>
                </a:cubicBezTo>
                <a:cubicBezTo>
                  <a:pt x="2759429" y="981174"/>
                  <a:pt x="2775651" y="963683"/>
                  <a:pt x="2794277" y="951399"/>
                </a:cubicBezTo>
                <a:cubicBezTo>
                  <a:pt x="2818777" y="930838"/>
                  <a:pt x="2836568" y="906940"/>
                  <a:pt x="2847716" y="879669"/>
                </a:cubicBezTo>
                <a:cubicBezTo>
                  <a:pt x="2858862" y="852397"/>
                  <a:pt x="2876656" y="830401"/>
                  <a:pt x="2901155" y="813678"/>
                </a:cubicBezTo>
                <a:lnTo>
                  <a:pt x="2931594" y="790791"/>
                </a:lnTo>
                <a:lnTo>
                  <a:pt x="2956461" y="753588"/>
                </a:lnTo>
                <a:cubicBezTo>
                  <a:pt x="2978418" y="717722"/>
                  <a:pt x="3000932" y="679063"/>
                  <a:pt x="3023745" y="640276"/>
                </a:cubicBezTo>
                <a:cubicBezTo>
                  <a:pt x="3081877" y="546652"/>
                  <a:pt x="3153755" y="460227"/>
                  <a:pt x="3225774" y="373315"/>
                </a:cubicBezTo>
                <a:cubicBezTo>
                  <a:pt x="3238174" y="360287"/>
                  <a:pt x="3251534" y="349468"/>
                  <a:pt x="3261300" y="336567"/>
                </a:cubicBezTo>
                <a:lnTo>
                  <a:pt x="3268443" y="324871"/>
                </a:lnTo>
                <a:lnTo>
                  <a:pt x="3269132" y="324970"/>
                </a:lnTo>
                <a:cubicBezTo>
                  <a:pt x="3269877" y="324647"/>
                  <a:pt x="3270166" y="323885"/>
                  <a:pt x="3269701" y="322813"/>
                </a:cubicBezTo>
                <a:lnTo>
                  <a:pt x="3268443" y="324871"/>
                </a:lnTo>
                <a:lnTo>
                  <a:pt x="3265828" y="324494"/>
                </a:lnTo>
                <a:cubicBezTo>
                  <a:pt x="3278630" y="308316"/>
                  <a:pt x="3292290" y="289218"/>
                  <a:pt x="3291359" y="287075"/>
                </a:cubicBezTo>
                <a:cubicBezTo>
                  <a:pt x="3292290" y="289218"/>
                  <a:pt x="3283056" y="293227"/>
                  <a:pt x="3283056" y="293227"/>
                </a:cubicBezTo>
                <a:cubicBezTo>
                  <a:pt x="3277694" y="295556"/>
                  <a:pt x="3281194" y="288938"/>
                  <a:pt x="3273747" y="292171"/>
                </a:cubicBezTo>
                <a:cubicBezTo>
                  <a:pt x="3269315" y="296645"/>
                  <a:pt x="3257369" y="309902"/>
                  <a:pt x="3248208" y="318976"/>
                </a:cubicBezTo>
                <a:cubicBezTo>
                  <a:pt x="3235190" y="333230"/>
                  <a:pt x="3221608" y="348019"/>
                  <a:pt x="3207845" y="363160"/>
                </a:cubicBezTo>
                <a:lnTo>
                  <a:pt x="3173228" y="401823"/>
                </a:lnTo>
                <a:lnTo>
                  <a:pt x="3180892" y="391363"/>
                </a:lnTo>
                <a:cubicBezTo>
                  <a:pt x="3195511" y="373866"/>
                  <a:pt x="3210820" y="357345"/>
                  <a:pt x="3225876" y="341463"/>
                </a:cubicBezTo>
                <a:cubicBezTo>
                  <a:pt x="3256143" y="310059"/>
                  <a:pt x="3285248" y="271086"/>
                  <a:pt x="3316514" y="236274"/>
                </a:cubicBezTo>
                <a:cubicBezTo>
                  <a:pt x="3333864" y="218336"/>
                  <a:pt x="3350569" y="199933"/>
                  <a:pt x="3366835" y="182358"/>
                </a:cubicBezTo>
                <a:cubicBezTo>
                  <a:pt x="3383103" y="164782"/>
                  <a:pt x="3398933" y="148035"/>
                  <a:pt x="3414532" y="133403"/>
                </a:cubicBezTo>
                <a:cubicBezTo>
                  <a:pt x="3398788" y="153406"/>
                  <a:pt x="3379611" y="174476"/>
                  <a:pt x="3361148" y="193110"/>
                </a:cubicBezTo>
                <a:lnTo>
                  <a:pt x="3343914" y="213760"/>
                </a:lnTo>
                <a:cubicBezTo>
                  <a:pt x="3345931" y="218405"/>
                  <a:pt x="3361453" y="203596"/>
                  <a:pt x="3364096" y="199901"/>
                </a:cubicBezTo>
                <a:cubicBezTo>
                  <a:pt x="3405453" y="158158"/>
                  <a:pt x="3447362" y="103010"/>
                  <a:pt x="3487497" y="69868"/>
                </a:cubicBezTo>
                <a:cubicBezTo>
                  <a:pt x="3457534" y="111762"/>
                  <a:pt x="3410182" y="153557"/>
                  <a:pt x="3377204" y="194210"/>
                </a:cubicBezTo>
                <a:cubicBezTo>
                  <a:pt x="3387065" y="181858"/>
                  <a:pt x="3368042" y="203284"/>
                  <a:pt x="3370916" y="205009"/>
                </a:cubicBezTo>
                <a:cubicBezTo>
                  <a:pt x="3376354" y="207746"/>
                  <a:pt x="3378134" y="196353"/>
                  <a:pt x="3378134" y="196353"/>
                </a:cubicBezTo>
                <a:cubicBezTo>
                  <a:pt x="3400136" y="173634"/>
                  <a:pt x="3421092" y="151369"/>
                  <a:pt x="3441799" y="129848"/>
                </a:cubicBezTo>
                <a:lnTo>
                  <a:pt x="3483589" y="88143"/>
                </a:lnTo>
                <a:lnTo>
                  <a:pt x="3479571" y="95595"/>
                </a:lnTo>
                <a:lnTo>
                  <a:pt x="3479427" y="95939"/>
                </a:lnTo>
                <a:lnTo>
                  <a:pt x="3477717" y="97901"/>
                </a:lnTo>
                <a:cubicBezTo>
                  <a:pt x="3472987" y="102503"/>
                  <a:pt x="3448604" y="126256"/>
                  <a:pt x="3449535" y="128402"/>
                </a:cubicBezTo>
                <a:cubicBezTo>
                  <a:pt x="3452483" y="135191"/>
                  <a:pt x="3475936" y="109293"/>
                  <a:pt x="3472361" y="110845"/>
                </a:cubicBezTo>
                <a:lnTo>
                  <a:pt x="3474331" y="108625"/>
                </a:lnTo>
                <a:lnTo>
                  <a:pt x="3475686" y="112789"/>
                </a:lnTo>
                <a:cubicBezTo>
                  <a:pt x="3477066" y="111823"/>
                  <a:pt x="3479201" y="108790"/>
                  <a:pt x="3481642" y="104791"/>
                </a:cubicBezTo>
                <a:lnTo>
                  <a:pt x="3487548" y="94340"/>
                </a:lnTo>
                <a:lnTo>
                  <a:pt x="3493468" y="88513"/>
                </a:lnTo>
                <a:cubicBezTo>
                  <a:pt x="3499761" y="88330"/>
                  <a:pt x="3478654" y="110662"/>
                  <a:pt x="3478654" y="110662"/>
                </a:cubicBezTo>
                <a:cubicBezTo>
                  <a:pt x="3437893" y="152145"/>
                  <a:pt x="3403983" y="190653"/>
                  <a:pt x="3371073" y="225754"/>
                </a:cubicBezTo>
                <a:cubicBezTo>
                  <a:pt x="3368429" y="229450"/>
                  <a:pt x="3328226" y="268143"/>
                  <a:pt x="3332962" y="274159"/>
                </a:cubicBezTo>
                <a:cubicBezTo>
                  <a:pt x="3336610" y="277672"/>
                  <a:pt x="3361218" y="248723"/>
                  <a:pt x="3339322" y="268423"/>
                </a:cubicBezTo>
                <a:cubicBezTo>
                  <a:pt x="3371377" y="236242"/>
                  <a:pt x="3397771" y="206517"/>
                  <a:pt x="3427883" y="174756"/>
                </a:cubicBezTo>
                <a:cubicBezTo>
                  <a:pt x="3429670" y="173979"/>
                  <a:pt x="3456133" y="138704"/>
                  <a:pt x="3460937" y="139166"/>
                </a:cubicBezTo>
                <a:cubicBezTo>
                  <a:pt x="3467459" y="144405"/>
                  <a:pt x="3444490" y="162447"/>
                  <a:pt x="3444490" y="162447"/>
                </a:cubicBezTo>
                <a:cubicBezTo>
                  <a:pt x="3406150" y="205428"/>
                  <a:pt x="3385974" y="229904"/>
                  <a:pt x="3348489" y="269964"/>
                </a:cubicBezTo>
                <a:cubicBezTo>
                  <a:pt x="3345846" y="273661"/>
                  <a:pt x="3309063" y="310443"/>
                  <a:pt x="3312867" y="314313"/>
                </a:cubicBezTo>
                <a:cubicBezTo>
                  <a:pt x="3317670" y="314777"/>
                  <a:pt x="3342048" y="280407"/>
                  <a:pt x="3339404" y="284103"/>
                </a:cubicBezTo>
                <a:cubicBezTo>
                  <a:pt x="3350352" y="274253"/>
                  <a:pt x="3355937" y="266731"/>
                  <a:pt x="3368815" y="255618"/>
                </a:cubicBezTo>
                <a:cubicBezTo>
                  <a:pt x="3356086" y="276862"/>
                  <a:pt x="3335761" y="291207"/>
                  <a:pt x="3322101" y="310304"/>
                </a:cubicBezTo>
                <a:cubicBezTo>
                  <a:pt x="3317670" y="314777"/>
                  <a:pt x="3316746" y="323249"/>
                  <a:pt x="3311161" y="330771"/>
                </a:cubicBezTo>
                <a:cubicBezTo>
                  <a:pt x="3298731" y="351884"/>
                  <a:pt x="3273751" y="375896"/>
                  <a:pt x="3260091" y="394994"/>
                </a:cubicBezTo>
                <a:cubicBezTo>
                  <a:pt x="3263890" y="388247"/>
                  <a:pt x="3252873" y="403649"/>
                  <a:pt x="3253805" y="405792"/>
                </a:cubicBezTo>
                <a:cubicBezTo>
                  <a:pt x="3256754" y="412583"/>
                  <a:pt x="3267539" y="391761"/>
                  <a:pt x="3269327" y="390986"/>
                </a:cubicBezTo>
                <a:cubicBezTo>
                  <a:pt x="3308822" y="344953"/>
                  <a:pt x="3346231" y="299829"/>
                  <a:pt x="3386434" y="261136"/>
                </a:cubicBezTo>
                <a:cubicBezTo>
                  <a:pt x="3355770" y="306307"/>
                  <a:pt x="3321625" y="328777"/>
                  <a:pt x="3292450" y="373300"/>
                </a:cubicBezTo>
                <a:cubicBezTo>
                  <a:pt x="3291364" y="370797"/>
                  <a:pt x="3275222" y="404564"/>
                  <a:pt x="3287169" y="391307"/>
                </a:cubicBezTo>
                <a:cubicBezTo>
                  <a:pt x="3328453" y="344501"/>
                  <a:pt x="3362920" y="303202"/>
                  <a:pt x="3402192" y="262365"/>
                </a:cubicBezTo>
                <a:cubicBezTo>
                  <a:pt x="3411495" y="252804"/>
                  <a:pt x="3435475" y="232199"/>
                  <a:pt x="3417086" y="255899"/>
                </a:cubicBezTo>
                <a:cubicBezTo>
                  <a:pt x="3394267" y="284070"/>
                  <a:pt x="3370448" y="315649"/>
                  <a:pt x="3344055" y="345372"/>
                </a:cubicBezTo>
                <a:cubicBezTo>
                  <a:pt x="3336836" y="354029"/>
                  <a:pt x="3311076" y="386025"/>
                  <a:pt x="3333969" y="362919"/>
                </a:cubicBezTo>
                <a:cubicBezTo>
                  <a:pt x="3355077" y="340587"/>
                  <a:pt x="3377001" y="315247"/>
                  <a:pt x="3398353" y="290526"/>
                </a:cubicBezTo>
                <a:lnTo>
                  <a:pt x="3423970" y="261049"/>
                </a:lnTo>
                <a:lnTo>
                  <a:pt x="3417900" y="277835"/>
                </a:lnTo>
                <a:cubicBezTo>
                  <a:pt x="3415037" y="302608"/>
                  <a:pt x="3428349" y="275813"/>
                  <a:pt x="3435731" y="257864"/>
                </a:cubicBezTo>
                <a:lnTo>
                  <a:pt x="3447375" y="234989"/>
                </a:lnTo>
                <a:lnTo>
                  <a:pt x="3459307" y="221853"/>
                </a:lnTo>
                <a:lnTo>
                  <a:pt x="3460739" y="220262"/>
                </a:lnTo>
                <a:lnTo>
                  <a:pt x="3456629" y="229698"/>
                </a:lnTo>
                <a:cubicBezTo>
                  <a:pt x="3451153" y="242427"/>
                  <a:pt x="3445512" y="254929"/>
                  <a:pt x="3439069" y="266337"/>
                </a:cubicBezTo>
                <a:cubicBezTo>
                  <a:pt x="3426046" y="292877"/>
                  <a:pt x="3405649" y="321729"/>
                  <a:pt x="3394229" y="350458"/>
                </a:cubicBezTo>
                <a:cubicBezTo>
                  <a:pt x="3380782" y="380983"/>
                  <a:pt x="3403211" y="342520"/>
                  <a:pt x="3412463" y="327126"/>
                </a:cubicBezTo>
                <a:cubicBezTo>
                  <a:pt x="3421714" y="311734"/>
                  <a:pt x="3432727" y="294183"/>
                  <a:pt x="3434891" y="288664"/>
                </a:cubicBezTo>
                <a:cubicBezTo>
                  <a:pt x="3438367" y="285590"/>
                  <a:pt x="3445610" y="279189"/>
                  <a:pt x="3447348" y="277650"/>
                </a:cubicBezTo>
                <a:cubicBezTo>
                  <a:pt x="3450960" y="270850"/>
                  <a:pt x="3451386" y="266868"/>
                  <a:pt x="3452991" y="261240"/>
                </a:cubicBezTo>
                <a:cubicBezTo>
                  <a:pt x="3454730" y="259703"/>
                  <a:pt x="3462105" y="257392"/>
                  <a:pt x="3465740" y="249971"/>
                </a:cubicBezTo>
                <a:cubicBezTo>
                  <a:pt x="3469352" y="243171"/>
                  <a:pt x="3475131" y="223033"/>
                  <a:pt x="3484539" y="211112"/>
                </a:cubicBezTo>
                <a:cubicBezTo>
                  <a:pt x="3499294" y="190853"/>
                  <a:pt x="3483973" y="226639"/>
                  <a:pt x="3480071" y="233695"/>
                </a:cubicBezTo>
                <a:cubicBezTo>
                  <a:pt x="3476301" y="244843"/>
                  <a:pt x="3469212" y="254717"/>
                  <a:pt x="3467049" y="260236"/>
                </a:cubicBezTo>
                <a:cubicBezTo>
                  <a:pt x="3466913" y="263962"/>
                  <a:pt x="3470386" y="268708"/>
                  <a:pt x="3468512" y="273970"/>
                </a:cubicBezTo>
                <a:cubicBezTo>
                  <a:pt x="3467215" y="282632"/>
                  <a:pt x="3460164" y="295327"/>
                  <a:pt x="3451827" y="308709"/>
                </a:cubicBezTo>
                <a:lnTo>
                  <a:pt x="3427506" y="347432"/>
                </a:lnTo>
                <a:lnTo>
                  <a:pt x="3427941" y="346530"/>
                </a:lnTo>
                <a:lnTo>
                  <a:pt x="3429019" y="344383"/>
                </a:lnTo>
                <a:cubicBezTo>
                  <a:pt x="3429210" y="343984"/>
                  <a:pt x="3429090" y="344193"/>
                  <a:pt x="3428755" y="344847"/>
                </a:cubicBezTo>
                <a:lnTo>
                  <a:pt x="3427941" y="346530"/>
                </a:lnTo>
                <a:lnTo>
                  <a:pt x="3427421" y="347566"/>
                </a:lnTo>
                <a:lnTo>
                  <a:pt x="3427506" y="347432"/>
                </a:lnTo>
                <a:lnTo>
                  <a:pt x="3424916" y="352785"/>
                </a:lnTo>
                <a:cubicBezTo>
                  <a:pt x="3421644" y="359886"/>
                  <a:pt x="3417954" y="368860"/>
                  <a:pt x="3419902" y="369240"/>
                </a:cubicBezTo>
                <a:cubicBezTo>
                  <a:pt x="3424846" y="372085"/>
                  <a:pt x="3434663" y="341164"/>
                  <a:pt x="3434663" y="341164"/>
                </a:cubicBezTo>
                <a:cubicBezTo>
                  <a:pt x="3453189" y="309758"/>
                  <a:pt x="3466213" y="283217"/>
                  <a:pt x="3482711" y="253602"/>
                </a:cubicBezTo>
                <a:cubicBezTo>
                  <a:pt x="3486614" y="246547"/>
                  <a:pt x="3493856" y="240143"/>
                  <a:pt x="3501234" y="230015"/>
                </a:cubicBezTo>
                <a:cubicBezTo>
                  <a:pt x="3508747" y="216159"/>
                  <a:pt x="3508752" y="208340"/>
                  <a:pt x="3517598" y="204128"/>
                </a:cubicBezTo>
                <a:cubicBezTo>
                  <a:pt x="3524972" y="201816"/>
                  <a:pt x="3529780" y="208386"/>
                  <a:pt x="3533256" y="205313"/>
                </a:cubicBezTo>
                <a:cubicBezTo>
                  <a:pt x="3542237" y="197373"/>
                  <a:pt x="3555957" y="159397"/>
                  <a:pt x="3563202" y="145175"/>
                </a:cubicBezTo>
                <a:lnTo>
                  <a:pt x="3574781" y="122067"/>
                </a:lnTo>
                <a:lnTo>
                  <a:pt x="3577433" y="120445"/>
                </a:lnTo>
                <a:lnTo>
                  <a:pt x="3584606" y="115104"/>
                </a:lnTo>
                <a:lnTo>
                  <a:pt x="3581127" y="122643"/>
                </a:lnTo>
                <a:cubicBezTo>
                  <a:pt x="3564187" y="158583"/>
                  <a:pt x="3546793" y="195450"/>
                  <a:pt x="3528786" y="235715"/>
                </a:cubicBezTo>
                <a:cubicBezTo>
                  <a:pt x="3525173" y="242515"/>
                  <a:pt x="3517524" y="260097"/>
                  <a:pt x="3508112" y="279838"/>
                </a:cubicBezTo>
                <a:cubicBezTo>
                  <a:pt x="3504211" y="286895"/>
                  <a:pt x="3476429" y="341513"/>
                  <a:pt x="3494531" y="314088"/>
                </a:cubicBezTo>
                <a:cubicBezTo>
                  <a:pt x="3511450" y="288310"/>
                  <a:pt x="3488887" y="330499"/>
                  <a:pt x="3487012" y="335763"/>
                </a:cubicBezTo>
                <a:cubicBezTo>
                  <a:pt x="3486587" y="339746"/>
                  <a:pt x="3488051" y="353481"/>
                  <a:pt x="3491391" y="354134"/>
                </a:cubicBezTo>
                <a:cubicBezTo>
                  <a:pt x="3493129" y="352596"/>
                  <a:pt x="3523076" y="292459"/>
                  <a:pt x="3526978" y="285403"/>
                </a:cubicBezTo>
                <a:cubicBezTo>
                  <a:pt x="3537968" y="268475"/>
                  <a:pt x="3547242" y="252460"/>
                  <a:pt x="3556359" y="240795"/>
                </a:cubicBezTo>
                <a:cubicBezTo>
                  <a:pt x="3558097" y="239258"/>
                  <a:pt x="3565205" y="236582"/>
                  <a:pt x="3566942" y="235045"/>
                </a:cubicBezTo>
                <a:cubicBezTo>
                  <a:pt x="3581564" y="218513"/>
                  <a:pt x="3586441" y="176930"/>
                  <a:pt x="3593254" y="182330"/>
                </a:cubicBezTo>
                <a:cubicBezTo>
                  <a:pt x="3593254" y="182330"/>
                  <a:pt x="3591245" y="191319"/>
                  <a:pt x="3590973" y="198773"/>
                </a:cubicBezTo>
                <a:lnTo>
                  <a:pt x="3590253" y="197489"/>
                </a:lnTo>
                <a:lnTo>
                  <a:pt x="3591110" y="195046"/>
                </a:lnTo>
                <a:cubicBezTo>
                  <a:pt x="3590240" y="195815"/>
                  <a:pt x="3589806" y="196197"/>
                  <a:pt x="3589788" y="196664"/>
                </a:cubicBezTo>
                <a:lnTo>
                  <a:pt x="3590253" y="197489"/>
                </a:lnTo>
                <a:lnTo>
                  <a:pt x="3588678" y="201981"/>
                </a:lnTo>
                <a:lnTo>
                  <a:pt x="3586875" y="204500"/>
                </a:lnTo>
                <a:cubicBezTo>
                  <a:pt x="3586004" y="206323"/>
                  <a:pt x="3585601" y="207730"/>
                  <a:pt x="3585601" y="207730"/>
                </a:cubicBezTo>
                <a:cubicBezTo>
                  <a:pt x="3585601" y="207730"/>
                  <a:pt x="3590409" y="214299"/>
                  <a:pt x="3588512" y="220184"/>
                </a:cubicBezTo>
                <a:cubicBezTo>
                  <a:pt x="3586078" y="233157"/>
                  <a:pt x="3567976" y="260582"/>
                  <a:pt x="3563939" y="271364"/>
                </a:cubicBezTo>
                <a:cubicBezTo>
                  <a:pt x="3562201" y="272901"/>
                  <a:pt x="3565674" y="277645"/>
                  <a:pt x="3565538" y="281373"/>
                </a:cubicBezTo>
                <a:cubicBezTo>
                  <a:pt x="3562967" y="298071"/>
                  <a:pt x="3542974" y="323561"/>
                  <a:pt x="3535591" y="341509"/>
                </a:cubicBezTo>
                <a:cubicBezTo>
                  <a:pt x="3526049" y="357158"/>
                  <a:pt x="3513031" y="375880"/>
                  <a:pt x="3502036" y="400627"/>
                </a:cubicBezTo>
                <a:cubicBezTo>
                  <a:pt x="3502036" y="400627"/>
                  <a:pt x="3499873" y="406147"/>
                  <a:pt x="3501743" y="408702"/>
                </a:cubicBezTo>
                <a:cubicBezTo>
                  <a:pt x="3510453" y="408216"/>
                  <a:pt x="3529255" y="361538"/>
                  <a:pt x="3534895" y="352945"/>
                </a:cubicBezTo>
                <a:cubicBezTo>
                  <a:pt x="3563688" y="305249"/>
                  <a:pt x="3589368" y="256398"/>
                  <a:pt x="3613924" y="206661"/>
                </a:cubicBezTo>
                <a:lnTo>
                  <a:pt x="3650482" y="129993"/>
                </a:lnTo>
                <a:lnTo>
                  <a:pt x="3655127" y="126216"/>
                </a:lnTo>
                <a:lnTo>
                  <a:pt x="3665468" y="116726"/>
                </a:lnTo>
                <a:lnTo>
                  <a:pt x="3655579" y="141659"/>
                </a:lnTo>
                <a:cubicBezTo>
                  <a:pt x="3648336" y="148062"/>
                  <a:pt x="3644702" y="155483"/>
                  <a:pt x="3646169" y="161401"/>
                </a:cubicBezTo>
                <a:cubicBezTo>
                  <a:pt x="3651673" y="156535"/>
                  <a:pt x="3655286" y="149734"/>
                  <a:pt x="3655579" y="141659"/>
                </a:cubicBezTo>
                <a:lnTo>
                  <a:pt x="3668582" y="119257"/>
                </a:lnTo>
                <a:lnTo>
                  <a:pt x="3673261" y="123440"/>
                </a:lnTo>
                <a:cubicBezTo>
                  <a:pt x="3671177" y="124344"/>
                  <a:pt x="3669390" y="125120"/>
                  <a:pt x="3669390" y="125120"/>
                </a:cubicBezTo>
                <a:cubicBezTo>
                  <a:pt x="3675280" y="128085"/>
                  <a:pt x="3674346" y="125940"/>
                  <a:pt x="3673261" y="123440"/>
                </a:cubicBezTo>
                <a:lnTo>
                  <a:pt x="3679412" y="116884"/>
                </a:lnTo>
                <a:lnTo>
                  <a:pt x="3669451" y="140036"/>
                </a:lnTo>
                <a:lnTo>
                  <a:pt x="3665264" y="146683"/>
                </a:lnTo>
                <a:cubicBezTo>
                  <a:pt x="3663807" y="148756"/>
                  <a:pt x="3662783" y="149863"/>
                  <a:pt x="3662551" y="149327"/>
                </a:cubicBezTo>
                <a:lnTo>
                  <a:pt x="3665158" y="150014"/>
                </a:lnTo>
                <a:lnTo>
                  <a:pt x="3651828" y="180995"/>
                </a:lnTo>
                <a:lnTo>
                  <a:pt x="3645300" y="188694"/>
                </a:lnTo>
                <a:cubicBezTo>
                  <a:pt x="3641064" y="193512"/>
                  <a:pt x="3636112" y="198928"/>
                  <a:pt x="3629653" y="205660"/>
                </a:cubicBezTo>
                <a:cubicBezTo>
                  <a:pt x="3627010" y="209356"/>
                  <a:pt x="3599386" y="237066"/>
                  <a:pt x="3613350" y="228455"/>
                </a:cubicBezTo>
                <a:cubicBezTo>
                  <a:pt x="3623441" y="221525"/>
                  <a:pt x="3640042" y="198601"/>
                  <a:pt x="3646261" y="193353"/>
                </a:cubicBezTo>
                <a:lnTo>
                  <a:pt x="3646663" y="193001"/>
                </a:lnTo>
                <a:lnTo>
                  <a:pt x="3643029" y="201446"/>
                </a:lnTo>
                <a:cubicBezTo>
                  <a:pt x="3623802" y="252107"/>
                  <a:pt x="3591215" y="292337"/>
                  <a:pt x="3573590" y="345186"/>
                </a:cubicBezTo>
                <a:cubicBezTo>
                  <a:pt x="3578924" y="337316"/>
                  <a:pt x="3584560" y="325457"/>
                  <a:pt x="3585283" y="329440"/>
                </a:cubicBezTo>
                <a:lnTo>
                  <a:pt x="3584284" y="338433"/>
                </a:lnTo>
                <a:lnTo>
                  <a:pt x="3552869" y="376193"/>
                </a:lnTo>
                <a:lnTo>
                  <a:pt x="3579327" y="350237"/>
                </a:lnTo>
                <a:lnTo>
                  <a:pt x="3578353" y="352407"/>
                </a:lnTo>
                <a:cubicBezTo>
                  <a:pt x="3570365" y="369303"/>
                  <a:pt x="3557755" y="395103"/>
                  <a:pt x="3557433" y="403955"/>
                </a:cubicBezTo>
                <a:cubicBezTo>
                  <a:pt x="3579432" y="377293"/>
                  <a:pt x="3583338" y="362419"/>
                  <a:pt x="3599701" y="336532"/>
                </a:cubicBezTo>
                <a:cubicBezTo>
                  <a:pt x="3620102" y="299862"/>
                  <a:pt x="3605206" y="331666"/>
                  <a:pt x="3604641" y="347193"/>
                </a:cubicBezTo>
                <a:cubicBezTo>
                  <a:pt x="3604211" y="358994"/>
                  <a:pt x="3608546" y="332319"/>
                  <a:pt x="3611883" y="340791"/>
                </a:cubicBezTo>
                <a:cubicBezTo>
                  <a:pt x="3615220" y="349261"/>
                  <a:pt x="3598860" y="367331"/>
                  <a:pt x="3594824" y="378113"/>
                </a:cubicBezTo>
                <a:cubicBezTo>
                  <a:pt x="3587713" y="388608"/>
                  <a:pt x="3578596" y="400275"/>
                  <a:pt x="3574423" y="414783"/>
                </a:cubicBezTo>
                <a:cubicBezTo>
                  <a:pt x="3574423" y="414783"/>
                  <a:pt x="3577895" y="419529"/>
                  <a:pt x="3577760" y="423255"/>
                </a:cubicBezTo>
                <a:cubicBezTo>
                  <a:pt x="3575596" y="428775"/>
                  <a:pt x="3560700" y="460578"/>
                  <a:pt x="3556798" y="467634"/>
                </a:cubicBezTo>
                <a:cubicBezTo>
                  <a:pt x="3544950" y="508166"/>
                  <a:pt x="3574896" y="448029"/>
                  <a:pt x="3582273" y="437901"/>
                </a:cubicBezTo>
                <a:cubicBezTo>
                  <a:pt x="3593423" y="416622"/>
                  <a:pt x="3601072" y="399040"/>
                  <a:pt x="3608315" y="392638"/>
                </a:cubicBezTo>
                <a:cubicBezTo>
                  <a:pt x="3630182" y="361883"/>
                  <a:pt x="3641467" y="336880"/>
                  <a:pt x="3663600" y="306491"/>
                </a:cubicBezTo>
                <a:cubicBezTo>
                  <a:pt x="3652045" y="338949"/>
                  <a:pt x="3633522" y="362537"/>
                  <a:pt x="3618628" y="394342"/>
                </a:cubicBezTo>
                <a:cubicBezTo>
                  <a:pt x="3611090" y="408818"/>
                  <a:pt x="3600236" y="422020"/>
                  <a:pt x="3599671" y="437549"/>
                </a:cubicBezTo>
                <a:cubicBezTo>
                  <a:pt x="3601138" y="443465"/>
                  <a:pt x="3602740" y="445656"/>
                  <a:pt x="3601134" y="451284"/>
                </a:cubicBezTo>
                <a:cubicBezTo>
                  <a:pt x="3596961" y="465792"/>
                  <a:pt x="3582611" y="474872"/>
                  <a:pt x="3576700" y="490918"/>
                </a:cubicBezTo>
                <a:cubicBezTo>
                  <a:pt x="3578438" y="489381"/>
                  <a:pt x="3588746" y="498904"/>
                  <a:pt x="3586719" y="500696"/>
                </a:cubicBezTo>
                <a:cubicBezTo>
                  <a:pt x="3588317" y="510705"/>
                  <a:pt x="3554132" y="540925"/>
                  <a:pt x="3560674" y="553777"/>
                </a:cubicBezTo>
                <a:lnTo>
                  <a:pt x="3561772" y="555279"/>
                </a:lnTo>
                <a:lnTo>
                  <a:pt x="3562139" y="555779"/>
                </a:lnTo>
                <a:cubicBezTo>
                  <a:pt x="3562301" y="556002"/>
                  <a:pt x="3562193" y="555852"/>
                  <a:pt x="3561976" y="555557"/>
                </a:cubicBezTo>
                <a:lnTo>
                  <a:pt x="3561772" y="555279"/>
                </a:lnTo>
                <a:lnTo>
                  <a:pt x="3561162" y="554444"/>
                </a:lnTo>
                <a:cubicBezTo>
                  <a:pt x="3560891" y="554073"/>
                  <a:pt x="3560674" y="553777"/>
                  <a:pt x="3560674" y="553777"/>
                </a:cubicBezTo>
                <a:cubicBezTo>
                  <a:pt x="3574869" y="541228"/>
                  <a:pt x="3575434" y="525701"/>
                  <a:pt x="3586579" y="512241"/>
                </a:cubicBezTo>
                <a:cubicBezTo>
                  <a:pt x="3602938" y="494172"/>
                  <a:pt x="3615689" y="475085"/>
                  <a:pt x="3628979" y="448909"/>
                </a:cubicBezTo>
                <a:cubicBezTo>
                  <a:pt x="3632181" y="443749"/>
                  <a:pt x="3634255" y="440695"/>
                  <a:pt x="3635436" y="439305"/>
                </a:cubicBezTo>
                <a:lnTo>
                  <a:pt x="3636186" y="439564"/>
                </a:lnTo>
                <a:lnTo>
                  <a:pt x="3637022" y="436125"/>
                </a:lnTo>
                <a:cubicBezTo>
                  <a:pt x="3635904" y="449298"/>
                  <a:pt x="3634117" y="463462"/>
                  <a:pt x="3631898" y="478361"/>
                </a:cubicBezTo>
                <a:lnTo>
                  <a:pt x="3630259" y="488279"/>
                </a:lnTo>
                <a:lnTo>
                  <a:pt x="3632657" y="486536"/>
                </a:lnTo>
                <a:cubicBezTo>
                  <a:pt x="3633058" y="487082"/>
                  <a:pt x="3632091" y="489552"/>
                  <a:pt x="3630417" y="492949"/>
                </a:cubicBezTo>
                <a:lnTo>
                  <a:pt x="3629079" y="495416"/>
                </a:lnTo>
                <a:lnTo>
                  <a:pt x="3624187" y="525003"/>
                </a:lnTo>
                <a:lnTo>
                  <a:pt x="3621992" y="537573"/>
                </a:lnTo>
                <a:lnTo>
                  <a:pt x="3624717" y="534641"/>
                </a:lnTo>
                <a:cubicBezTo>
                  <a:pt x="3626364" y="532477"/>
                  <a:pt x="3628506" y="529353"/>
                  <a:pt x="3631256" y="525044"/>
                </a:cubicBezTo>
                <a:lnTo>
                  <a:pt x="3633364" y="521678"/>
                </a:lnTo>
                <a:lnTo>
                  <a:pt x="3649285" y="504029"/>
                </a:lnTo>
                <a:cubicBezTo>
                  <a:pt x="3656608" y="496384"/>
                  <a:pt x="3664332" y="488995"/>
                  <a:pt x="3672850" y="482110"/>
                </a:cubicBezTo>
                <a:lnTo>
                  <a:pt x="3670325" y="485593"/>
                </a:lnTo>
                <a:lnTo>
                  <a:pt x="3706602" y="446725"/>
                </a:lnTo>
                <a:cubicBezTo>
                  <a:pt x="3722869" y="429148"/>
                  <a:pt x="3738698" y="412400"/>
                  <a:pt x="3754298" y="397770"/>
                </a:cubicBezTo>
                <a:cubicBezTo>
                  <a:pt x="3738553" y="417773"/>
                  <a:pt x="3719377" y="438840"/>
                  <a:pt x="3700914" y="457476"/>
                </a:cubicBezTo>
                <a:lnTo>
                  <a:pt x="3683680" y="478125"/>
                </a:lnTo>
                <a:cubicBezTo>
                  <a:pt x="3684185" y="479287"/>
                  <a:pt x="3685532" y="479233"/>
                  <a:pt x="3687313" y="478440"/>
                </a:cubicBezTo>
                <a:lnTo>
                  <a:pt x="3688252" y="477819"/>
                </a:lnTo>
                <a:lnTo>
                  <a:pt x="3693918" y="471531"/>
                </a:lnTo>
                <a:lnTo>
                  <a:pt x="3692248" y="474732"/>
                </a:lnTo>
                <a:lnTo>
                  <a:pt x="3691872" y="475424"/>
                </a:lnTo>
                <a:lnTo>
                  <a:pt x="3693536" y="474325"/>
                </a:lnTo>
                <a:cubicBezTo>
                  <a:pt x="3697999" y="470742"/>
                  <a:pt x="3702541" y="466114"/>
                  <a:pt x="3703860" y="464266"/>
                </a:cubicBezTo>
                <a:cubicBezTo>
                  <a:pt x="3745219" y="422525"/>
                  <a:pt x="3787128" y="367376"/>
                  <a:pt x="3827263" y="334235"/>
                </a:cubicBezTo>
                <a:cubicBezTo>
                  <a:pt x="3797301" y="376128"/>
                  <a:pt x="3749948" y="417924"/>
                  <a:pt x="3716970" y="458575"/>
                </a:cubicBezTo>
                <a:cubicBezTo>
                  <a:pt x="3726830" y="446225"/>
                  <a:pt x="3707809" y="467650"/>
                  <a:pt x="3710683" y="469375"/>
                </a:cubicBezTo>
                <a:cubicBezTo>
                  <a:pt x="3716119" y="472112"/>
                  <a:pt x="3717900" y="460719"/>
                  <a:pt x="3717900" y="460719"/>
                </a:cubicBezTo>
                <a:cubicBezTo>
                  <a:pt x="3739901" y="438002"/>
                  <a:pt x="3760859" y="415734"/>
                  <a:pt x="3781565" y="394215"/>
                </a:cubicBezTo>
                <a:lnTo>
                  <a:pt x="3823355" y="352510"/>
                </a:lnTo>
                <a:lnTo>
                  <a:pt x="3819337" y="359960"/>
                </a:lnTo>
                <a:lnTo>
                  <a:pt x="3819194" y="360306"/>
                </a:lnTo>
                <a:lnTo>
                  <a:pt x="3817482" y="362268"/>
                </a:lnTo>
                <a:cubicBezTo>
                  <a:pt x="3812752" y="366868"/>
                  <a:pt x="3788370" y="390622"/>
                  <a:pt x="3789300" y="392766"/>
                </a:cubicBezTo>
                <a:cubicBezTo>
                  <a:pt x="3792249" y="399557"/>
                  <a:pt x="3815701" y="373660"/>
                  <a:pt x="3812127" y="375212"/>
                </a:cubicBezTo>
                <a:lnTo>
                  <a:pt x="3814097" y="372989"/>
                </a:lnTo>
                <a:lnTo>
                  <a:pt x="3815452" y="377155"/>
                </a:lnTo>
                <a:cubicBezTo>
                  <a:pt x="3816830" y="376189"/>
                  <a:pt x="3818966" y="373157"/>
                  <a:pt x="3821407" y="369158"/>
                </a:cubicBezTo>
                <a:lnTo>
                  <a:pt x="3827312" y="358707"/>
                </a:lnTo>
                <a:lnTo>
                  <a:pt x="3833233" y="352881"/>
                </a:lnTo>
                <a:cubicBezTo>
                  <a:pt x="3839526" y="352697"/>
                  <a:pt x="3818421" y="375027"/>
                  <a:pt x="3818421" y="375027"/>
                </a:cubicBezTo>
                <a:cubicBezTo>
                  <a:pt x="3777659" y="416511"/>
                  <a:pt x="3743750" y="455019"/>
                  <a:pt x="3710839" y="490120"/>
                </a:cubicBezTo>
                <a:cubicBezTo>
                  <a:pt x="3709847" y="491507"/>
                  <a:pt x="3703574" y="497814"/>
                  <a:pt x="3696370" y="505474"/>
                </a:cubicBezTo>
                <a:lnTo>
                  <a:pt x="3690720" y="511603"/>
                </a:lnTo>
                <a:lnTo>
                  <a:pt x="3691367" y="511505"/>
                </a:lnTo>
                <a:cubicBezTo>
                  <a:pt x="3693569" y="511173"/>
                  <a:pt x="3695884" y="510873"/>
                  <a:pt x="3697766" y="510815"/>
                </a:cubicBezTo>
                <a:lnTo>
                  <a:pt x="3699751" y="511217"/>
                </a:lnTo>
                <a:lnTo>
                  <a:pt x="3724097" y="485798"/>
                </a:lnTo>
                <a:cubicBezTo>
                  <a:pt x="3738466" y="470374"/>
                  <a:pt x="3752593" y="455002"/>
                  <a:pt x="3767648" y="439122"/>
                </a:cubicBezTo>
                <a:cubicBezTo>
                  <a:pt x="3769436" y="438346"/>
                  <a:pt x="3795898" y="403070"/>
                  <a:pt x="3800702" y="403532"/>
                </a:cubicBezTo>
                <a:cubicBezTo>
                  <a:pt x="3803964" y="406152"/>
                  <a:pt x="3799852" y="411971"/>
                  <a:pt x="3794925" y="417138"/>
                </a:cubicBezTo>
                <a:lnTo>
                  <a:pt x="3792843" y="419102"/>
                </a:lnTo>
                <a:lnTo>
                  <a:pt x="3791164" y="423727"/>
                </a:lnTo>
                <a:cubicBezTo>
                  <a:pt x="3787008" y="433305"/>
                  <a:pt x="3779408" y="447950"/>
                  <a:pt x="3778354" y="450911"/>
                </a:cubicBezTo>
                <a:cubicBezTo>
                  <a:pt x="3773146" y="461073"/>
                  <a:pt x="3769226" y="469161"/>
                  <a:pt x="3765921" y="476300"/>
                </a:cubicBezTo>
                <a:lnTo>
                  <a:pt x="3764251" y="480064"/>
                </a:lnTo>
                <a:lnTo>
                  <a:pt x="3743652" y="503500"/>
                </a:lnTo>
                <a:lnTo>
                  <a:pt x="3763598" y="471168"/>
                </a:lnTo>
                <a:cubicBezTo>
                  <a:pt x="3767609" y="464917"/>
                  <a:pt x="3775276" y="444952"/>
                  <a:pt x="3782705" y="430438"/>
                </a:cubicBezTo>
                <a:lnTo>
                  <a:pt x="3785484" y="425815"/>
                </a:lnTo>
                <a:lnTo>
                  <a:pt x="3785230" y="426028"/>
                </a:lnTo>
                <a:cubicBezTo>
                  <a:pt x="3784614" y="426532"/>
                  <a:pt x="3784255" y="426815"/>
                  <a:pt x="3784255" y="426815"/>
                </a:cubicBezTo>
                <a:cubicBezTo>
                  <a:pt x="3755501" y="459049"/>
                  <a:pt x="3736962" y="480876"/>
                  <a:pt x="3713678" y="506676"/>
                </a:cubicBezTo>
                <a:lnTo>
                  <a:pt x="3699570" y="522022"/>
                </a:lnTo>
                <a:lnTo>
                  <a:pt x="3696597" y="529794"/>
                </a:lnTo>
                <a:lnTo>
                  <a:pt x="3695501" y="532344"/>
                </a:lnTo>
                <a:lnTo>
                  <a:pt x="3700092" y="527738"/>
                </a:lnTo>
                <a:cubicBezTo>
                  <a:pt x="3702597" y="525316"/>
                  <a:pt x="3705361" y="522764"/>
                  <a:pt x="3708580" y="519984"/>
                </a:cubicBezTo>
                <a:cubicBezTo>
                  <a:pt x="3705398" y="525295"/>
                  <a:pt x="3701741" y="530175"/>
                  <a:pt x="3697832" y="534806"/>
                </a:cubicBezTo>
                <a:lnTo>
                  <a:pt x="3691272" y="541937"/>
                </a:lnTo>
                <a:lnTo>
                  <a:pt x="3683918" y="557612"/>
                </a:lnTo>
                <a:cubicBezTo>
                  <a:pt x="3681292" y="562977"/>
                  <a:pt x="3679141" y="567171"/>
                  <a:pt x="3678166" y="568935"/>
                </a:cubicBezTo>
                <a:cubicBezTo>
                  <a:pt x="3677189" y="572653"/>
                  <a:pt x="3676975" y="574692"/>
                  <a:pt x="3677354" y="575425"/>
                </a:cubicBezTo>
                <a:lnTo>
                  <a:pt x="3679457" y="574387"/>
                </a:lnTo>
                <a:lnTo>
                  <a:pt x="3681920" y="571678"/>
                </a:lnTo>
                <a:lnTo>
                  <a:pt x="3685404" y="567089"/>
                </a:lnTo>
                <a:cubicBezTo>
                  <a:pt x="3695803" y="552010"/>
                  <a:pt x="3712617" y="522775"/>
                  <a:pt x="3714787" y="525740"/>
                </a:cubicBezTo>
                <a:cubicBezTo>
                  <a:pt x="3716023" y="526451"/>
                  <a:pt x="3715439" y="529974"/>
                  <a:pt x="3714097" y="534476"/>
                </a:cubicBezTo>
                <a:lnTo>
                  <a:pt x="3712458" y="539044"/>
                </a:lnTo>
                <a:lnTo>
                  <a:pt x="3709275" y="542674"/>
                </a:lnTo>
                <a:lnTo>
                  <a:pt x="3726200" y="525502"/>
                </a:lnTo>
                <a:cubicBezTo>
                  <a:pt x="3703202" y="559379"/>
                  <a:pt x="3678246" y="580489"/>
                  <a:pt x="3654897" y="607708"/>
                </a:cubicBezTo>
                <a:lnTo>
                  <a:pt x="3648858" y="615684"/>
                </a:lnTo>
                <a:lnTo>
                  <a:pt x="3652249" y="612534"/>
                </a:lnTo>
                <a:cubicBezTo>
                  <a:pt x="3656604" y="607989"/>
                  <a:pt x="3660987" y="602794"/>
                  <a:pt x="3662030" y="602342"/>
                </a:cubicBezTo>
                <a:cubicBezTo>
                  <a:pt x="3677793" y="583605"/>
                  <a:pt x="3692794" y="566579"/>
                  <a:pt x="3707638" y="550312"/>
                </a:cubicBezTo>
                <a:lnTo>
                  <a:pt x="3708898" y="548972"/>
                </a:lnTo>
                <a:lnTo>
                  <a:pt x="3708855" y="549093"/>
                </a:lnTo>
                <a:cubicBezTo>
                  <a:pt x="3705259" y="558360"/>
                  <a:pt x="3702872" y="564226"/>
                  <a:pt x="3710184" y="552051"/>
                </a:cubicBezTo>
                <a:lnTo>
                  <a:pt x="3723119" y="533856"/>
                </a:lnTo>
                <a:lnTo>
                  <a:pt x="3752301" y="502834"/>
                </a:lnTo>
                <a:lnTo>
                  <a:pt x="3756156" y="498373"/>
                </a:lnTo>
                <a:lnTo>
                  <a:pt x="3748160" y="516742"/>
                </a:lnTo>
                <a:lnTo>
                  <a:pt x="3744853" y="523987"/>
                </a:lnTo>
                <a:lnTo>
                  <a:pt x="3750795" y="518356"/>
                </a:lnTo>
                <a:cubicBezTo>
                  <a:pt x="3760602" y="509637"/>
                  <a:pt x="3770643" y="502490"/>
                  <a:pt x="3756852" y="520265"/>
                </a:cubicBezTo>
                <a:lnTo>
                  <a:pt x="3731373" y="552250"/>
                </a:lnTo>
                <a:lnTo>
                  <a:pt x="3726579" y="561903"/>
                </a:lnTo>
                <a:lnTo>
                  <a:pt x="3720781" y="574813"/>
                </a:lnTo>
                <a:lnTo>
                  <a:pt x="3738118" y="554893"/>
                </a:lnTo>
                <a:lnTo>
                  <a:pt x="3742547" y="549796"/>
                </a:lnTo>
                <a:lnTo>
                  <a:pt x="3744728" y="544967"/>
                </a:lnTo>
                <a:cubicBezTo>
                  <a:pt x="3749305" y="534073"/>
                  <a:pt x="3752955" y="524760"/>
                  <a:pt x="3757865" y="528535"/>
                </a:cubicBezTo>
                <a:cubicBezTo>
                  <a:pt x="3757464" y="527988"/>
                  <a:pt x="3756651" y="529646"/>
                  <a:pt x="3755628" y="532588"/>
                </a:cubicBezTo>
                <a:lnTo>
                  <a:pt x="3754655" y="535863"/>
                </a:lnTo>
                <a:lnTo>
                  <a:pt x="3763736" y="525416"/>
                </a:lnTo>
                <a:lnTo>
                  <a:pt x="3757667" y="542201"/>
                </a:lnTo>
                <a:cubicBezTo>
                  <a:pt x="3754803" y="566975"/>
                  <a:pt x="3768115" y="540178"/>
                  <a:pt x="3775497" y="522230"/>
                </a:cubicBezTo>
                <a:lnTo>
                  <a:pt x="3787142" y="499355"/>
                </a:lnTo>
                <a:lnTo>
                  <a:pt x="3799072" y="486218"/>
                </a:lnTo>
                <a:lnTo>
                  <a:pt x="3800505" y="484630"/>
                </a:lnTo>
                <a:lnTo>
                  <a:pt x="3796394" y="494063"/>
                </a:lnTo>
                <a:cubicBezTo>
                  <a:pt x="3790919" y="506793"/>
                  <a:pt x="3785277" y="519296"/>
                  <a:pt x="3778834" y="530702"/>
                </a:cubicBezTo>
                <a:cubicBezTo>
                  <a:pt x="3775578" y="537337"/>
                  <a:pt x="3771862" y="544118"/>
                  <a:pt x="3767940" y="551003"/>
                </a:cubicBezTo>
                <a:lnTo>
                  <a:pt x="3759344" y="565845"/>
                </a:lnTo>
                <a:lnTo>
                  <a:pt x="3760310" y="566349"/>
                </a:lnTo>
                <a:cubicBezTo>
                  <a:pt x="3762200" y="567384"/>
                  <a:pt x="3763435" y="568095"/>
                  <a:pt x="3763435" y="568095"/>
                </a:cubicBezTo>
                <a:cubicBezTo>
                  <a:pt x="3766912" y="565022"/>
                  <a:pt x="3776725" y="541919"/>
                  <a:pt x="3783966" y="535517"/>
                </a:cubicBezTo>
                <a:cubicBezTo>
                  <a:pt x="3783966" y="535517"/>
                  <a:pt x="3792175" y="528261"/>
                  <a:pt x="3787937" y="539256"/>
                </a:cubicBezTo>
                <a:lnTo>
                  <a:pt x="3786435" y="542617"/>
                </a:lnTo>
                <a:lnTo>
                  <a:pt x="3787115" y="542017"/>
                </a:lnTo>
                <a:cubicBezTo>
                  <a:pt x="3790727" y="535216"/>
                  <a:pt x="3791151" y="531235"/>
                  <a:pt x="3792758" y="525606"/>
                </a:cubicBezTo>
                <a:cubicBezTo>
                  <a:pt x="3794496" y="524069"/>
                  <a:pt x="3801870" y="521759"/>
                  <a:pt x="3805505" y="514337"/>
                </a:cubicBezTo>
                <a:cubicBezTo>
                  <a:pt x="3809118" y="507537"/>
                  <a:pt x="3814898" y="487399"/>
                  <a:pt x="3824304" y="475477"/>
                </a:cubicBezTo>
                <a:cubicBezTo>
                  <a:pt x="3839060" y="455219"/>
                  <a:pt x="3823739" y="491006"/>
                  <a:pt x="3819837" y="498061"/>
                </a:cubicBezTo>
                <a:cubicBezTo>
                  <a:pt x="3816067" y="509210"/>
                  <a:pt x="3808978" y="519083"/>
                  <a:pt x="3806815" y="524601"/>
                </a:cubicBezTo>
                <a:cubicBezTo>
                  <a:pt x="3806747" y="526465"/>
                  <a:pt x="3807580" y="528582"/>
                  <a:pt x="3808198" y="530892"/>
                </a:cubicBezTo>
                <a:lnTo>
                  <a:pt x="3808240" y="534800"/>
                </a:lnTo>
                <a:lnTo>
                  <a:pt x="3812293" y="529091"/>
                </a:lnTo>
                <a:cubicBezTo>
                  <a:pt x="3814607" y="526164"/>
                  <a:pt x="3816478" y="524359"/>
                  <a:pt x="3817452" y="524549"/>
                </a:cubicBezTo>
                <a:cubicBezTo>
                  <a:pt x="3817871" y="524632"/>
                  <a:pt x="3818060" y="525093"/>
                  <a:pt x="3818063" y="525853"/>
                </a:cubicBezTo>
                <a:lnTo>
                  <a:pt x="3817993" y="526276"/>
                </a:lnTo>
                <a:lnTo>
                  <a:pt x="3822477" y="517969"/>
                </a:lnTo>
                <a:cubicBezTo>
                  <a:pt x="3826379" y="510912"/>
                  <a:pt x="3833622" y="504509"/>
                  <a:pt x="3841000" y="494381"/>
                </a:cubicBezTo>
                <a:cubicBezTo>
                  <a:pt x="3848514" y="480525"/>
                  <a:pt x="3848518" y="472706"/>
                  <a:pt x="3857362" y="468493"/>
                </a:cubicBezTo>
                <a:cubicBezTo>
                  <a:pt x="3864737" y="466183"/>
                  <a:pt x="3869546" y="472752"/>
                  <a:pt x="3873022" y="469679"/>
                </a:cubicBezTo>
                <a:cubicBezTo>
                  <a:pt x="3882003" y="461739"/>
                  <a:pt x="3895722" y="423763"/>
                  <a:pt x="3902968" y="409541"/>
                </a:cubicBezTo>
                <a:lnTo>
                  <a:pt x="3914547" y="386432"/>
                </a:lnTo>
                <a:lnTo>
                  <a:pt x="3917197" y="384811"/>
                </a:lnTo>
                <a:lnTo>
                  <a:pt x="3924372" y="379471"/>
                </a:lnTo>
                <a:lnTo>
                  <a:pt x="3920893" y="387009"/>
                </a:lnTo>
                <a:cubicBezTo>
                  <a:pt x="3903952" y="422948"/>
                  <a:pt x="3886558" y="459816"/>
                  <a:pt x="3868551" y="500080"/>
                </a:cubicBezTo>
                <a:cubicBezTo>
                  <a:pt x="3864939" y="506881"/>
                  <a:pt x="3857290" y="524464"/>
                  <a:pt x="3847879" y="544204"/>
                </a:cubicBezTo>
                <a:cubicBezTo>
                  <a:pt x="3843978" y="551261"/>
                  <a:pt x="3816194" y="605878"/>
                  <a:pt x="3834296" y="578454"/>
                </a:cubicBezTo>
                <a:cubicBezTo>
                  <a:pt x="3851216" y="552677"/>
                  <a:pt x="3828653" y="594865"/>
                  <a:pt x="3826778" y="600128"/>
                </a:cubicBezTo>
                <a:cubicBezTo>
                  <a:pt x="3826671" y="601124"/>
                  <a:pt x="3826684" y="602731"/>
                  <a:pt x="3826813" y="604589"/>
                </a:cubicBezTo>
                <a:lnTo>
                  <a:pt x="3827054" y="606528"/>
                </a:lnTo>
                <a:lnTo>
                  <a:pt x="3840807" y="592419"/>
                </a:lnTo>
                <a:lnTo>
                  <a:pt x="3848113" y="586255"/>
                </a:lnTo>
                <a:lnTo>
                  <a:pt x="3848137" y="586205"/>
                </a:lnTo>
                <a:cubicBezTo>
                  <a:pt x="3856330" y="570097"/>
                  <a:pt x="3864793" y="553298"/>
                  <a:pt x="3866742" y="549771"/>
                </a:cubicBezTo>
                <a:cubicBezTo>
                  <a:pt x="3877733" y="532841"/>
                  <a:pt x="3887008" y="516826"/>
                  <a:pt x="3896125" y="505161"/>
                </a:cubicBezTo>
                <a:cubicBezTo>
                  <a:pt x="3897863" y="503624"/>
                  <a:pt x="3904970" y="500949"/>
                  <a:pt x="3906708" y="499411"/>
                </a:cubicBezTo>
                <a:cubicBezTo>
                  <a:pt x="3921329" y="482879"/>
                  <a:pt x="3926207" y="441296"/>
                  <a:pt x="3933021" y="446696"/>
                </a:cubicBezTo>
                <a:cubicBezTo>
                  <a:pt x="3933021" y="446696"/>
                  <a:pt x="3931010" y="455686"/>
                  <a:pt x="3930740" y="463139"/>
                </a:cubicBezTo>
                <a:lnTo>
                  <a:pt x="3930017" y="461856"/>
                </a:lnTo>
                <a:lnTo>
                  <a:pt x="3930876" y="459412"/>
                </a:lnTo>
                <a:cubicBezTo>
                  <a:pt x="3930006" y="460180"/>
                  <a:pt x="3929572" y="460564"/>
                  <a:pt x="3929555" y="461030"/>
                </a:cubicBezTo>
                <a:lnTo>
                  <a:pt x="3930017" y="461856"/>
                </a:lnTo>
                <a:lnTo>
                  <a:pt x="3928444" y="466347"/>
                </a:lnTo>
                <a:lnTo>
                  <a:pt x="3926641" y="468866"/>
                </a:lnTo>
                <a:cubicBezTo>
                  <a:pt x="3925769" y="470690"/>
                  <a:pt x="3925367" y="472096"/>
                  <a:pt x="3925367" y="472096"/>
                </a:cubicBezTo>
                <a:cubicBezTo>
                  <a:pt x="3925367" y="472096"/>
                  <a:pt x="3930175" y="478666"/>
                  <a:pt x="3928279" y="484551"/>
                </a:cubicBezTo>
                <a:cubicBezTo>
                  <a:pt x="3925844" y="497522"/>
                  <a:pt x="3907743" y="524947"/>
                  <a:pt x="3903705" y="535731"/>
                </a:cubicBezTo>
                <a:cubicBezTo>
                  <a:pt x="3901967" y="537266"/>
                  <a:pt x="3905438" y="542012"/>
                  <a:pt x="3905304" y="545739"/>
                </a:cubicBezTo>
                <a:cubicBezTo>
                  <a:pt x="3903376" y="558263"/>
                  <a:pt x="3891646" y="575732"/>
                  <a:pt x="3882789" y="591255"/>
                </a:cubicBezTo>
                <a:lnTo>
                  <a:pt x="3878000" y="600675"/>
                </a:lnTo>
                <a:lnTo>
                  <a:pt x="3880725" y="599246"/>
                </a:lnTo>
                <a:cubicBezTo>
                  <a:pt x="3882917" y="597975"/>
                  <a:pt x="3884993" y="596437"/>
                  <a:pt x="3884527" y="595364"/>
                </a:cubicBezTo>
                <a:cubicBezTo>
                  <a:pt x="3885458" y="597510"/>
                  <a:pt x="3871799" y="616607"/>
                  <a:pt x="3858996" y="632786"/>
                </a:cubicBezTo>
                <a:lnTo>
                  <a:pt x="3858643" y="632871"/>
                </a:lnTo>
                <a:lnTo>
                  <a:pt x="3858007" y="633996"/>
                </a:lnTo>
                <a:lnTo>
                  <a:pt x="3858996" y="632786"/>
                </a:lnTo>
                <a:lnTo>
                  <a:pt x="3861612" y="633162"/>
                </a:lnTo>
                <a:lnTo>
                  <a:pt x="3854469" y="644858"/>
                </a:lnTo>
                <a:lnTo>
                  <a:pt x="3848403" y="651484"/>
                </a:lnTo>
                <a:lnTo>
                  <a:pt x="3841802" y="664993"/>
                </a:lnTo>
                <a:cubicBezTo>
                  <a:pt x="3841802" y="664993"/>
                  <a:pt x="3839637" y="670514"/>
                  <a:pt x="3841507" y="673069"/>
                </a:cubicBezTo>
                <a:cubicBezTo>
                  <a:pt x="3850218" y="672582"/>
                  <a:pt x="3869021" y="625904"/>
                  <a:pt x="3874661" y="617312"/>
                </a:cubicBezTo>
                <a:lnTo>
                  <a:pt x="3919635" y="534063"/>
                </a:lnTo>
                <a:lnTo>
                  <a:pt x="3938898" y="451171"/>
                </a:lnTo>
                <a:lnTo>
                  <a:pt x="3945024" y="426222"/>
                </a:lnTo>
                <a:lnTo>
                  <a:pt x="3949438" y="424140"/>
                </a:lnTo>
                <a:lnTo>
                  <a:pt x="3957384" y="422732"/>
                </a:lnTo>
                <a:lnTo>
                  <a:pt x="3947594" y="470900"/>
                </a:lnTo>
                <a:lnTo>
                  <a:pt x="3945847" y="485544"/>
                </a:lnTo>
                <a:lnTo>
                  <a:pt x="3953690" y="471028"/>
                </a:lnTo>
                <a:lnTo>
                  <a:pt x="3963467" y="450524"/>
                </a:lnTo>
                <a:lnTo>
                  <a:pt x="3967822" y="431003"/>
                </a:lnTo>
                <a:lnTo>
                  <a:pt x="3972372" y="431848"/>
                </a:lnTo>
                <a:lnTo>
                  <a:pt x="3990247" y="394360"/>
                </a:lnTo>
                <a:lnTo>
                  <a:pt x="3994894" y="390582"/>
                </a:lnTo>
                <a:lnTo>
                  <a:pt x="4005233" y="381092"/>
                </a:lnTo>
                <a:lnTo>
                  <a:pt x="3995345" y="406025"/>
                </a:lnTo>
                <a:cubicBezTo>
                  <a:pt x="3988101" y="412428"/>
                  <a:pt x="3984467" y="419849"/>
                  <a:pt x="3985935" y="425767"/>
                </a:cubicBezTo>
                <a:cubicBezTo>
                  <a:pt x="3991439" y="420901"/>
                  <a:pt x="3995051" y="414100"/>
                  <a:pt x="3995345" y="406025"/>
                </a:cubicBezTo>
                <a:lnTo>
                  <a:pt x="4008348" y="383623"/>
                </a:lnTo>
                <a:lnTo>
                  <a:pt x="4013027" y="387806"/>
                </a:lnTo>
                <a:cubicBezTo>
                  <a:pt x="4010943" y="388710"/>
                  <a:pt x="4009155" y="389486"/>
                  <a:pt x="4009155" y="389486"/>
                </a:cubicBezTo>
                <a:cubicBezTo>
                  <a:pt x="4015045" y="392452"/>
                  <a:pt x="4014114" y="390306"/>
                  <a:pt x="4013027" y="387806"/>
                </a:cubicBezTo>
                <a:lnTo>
                  <a:pt x="4019177" y="381248"/>
                </a:lnTo>
                <a:lnTo>
                  <a:pt x="4009216" y="404404"/>
                </a:lnTo>
                <a:lnTo>
                  <a:pt x="4005030" y="411049"/>
                </a:lnTo>
                <a:cubicBezTo>
                  <a:pt x="4003573" y="413122"/>
                  <a:pt x="4002549" y="414229"/>
                  <a:pt x="4002316" y="413693"/>
                </a:cubicBezTo>
                <a:lnTo>
                  <a:pt x="4004924" y="414380"/>
                </a:lnTo>
                <a:lnTo>
                  <a:pt x="3991595" y="445359"/>
                </a:lnTo>
                <a:lnTo>
                  <a:pt x="3985065" y="453059"/>
                </a:lnTo>
                <a:lnTo>
                  <a:pt x="3971189" y="468109"/>
                </a:lnTo>
                <a:lnTo>
                  <a:pt x="3969514" y="476331"/>
                </a:lnTo>
                <a:lnTo>
                  <a:pt x="3971024" y="474639"/>
                </a:lnTo>
                <a:cubicBezTo>
                  <a:pt x="3977212" y="467386"/>
                  <a:pt x="3982917" y="460343"/>
                  <a:pt x="3986026" y="457720"/>
                </a:cubicBezTo>
                <a:lnTo>
                  <a:pt x="3986429" y="457367"/>
                </a:lnTo>
                <a:lnTo>
                  <a:pt x="3982795" y="465812"/>
                </a:lnTo>
                <a:cubicBezTo>
                  <a:pt x="3977988" y="478476"/>
                  <a:pt x="3972346" y="490491"/>
                  <a:pt x="3966312" y="502211"/>
                </a:cubicBezTo>
                <a:lnTo>
                  <a:pt x="3963007" y="508293"/>
                </a:lnTo>
                <a:lnTo>
                  <a:pt x="3946694" y="588411"/>
                </a:lnTo>
                <a:lnTo>
                  <a:pt x="3948923" y="584911"/>
                </a:lnTo>
                <a:cubicBezTo>
                  <a:pt x="3953315" y="579113"/>
                  <a:pt x="3944829" y="599913"/>
                  <a:pt x="3944406" y="611560"/>
                </a:cubicBezTo>
                <a:cubicBezTo>
                  <a:pt x="3943977" y="623361"/>
                  <a:pt x="3948312" y="596685"/>
                  <a:pt x="3951649" y="605157"/>
                </a:cubicBezTo>
                <a:cubicBezTo>
                  <a:pt x="3953317" y="609392"/>
                  <a:pt x="3950062" y="616027"/>
                  <a:pt x="3945884" y="622951"/>
                </a:cubicBezTo>
                <a:lnTo>
                  <a:pt x="3936280" y="639558"/>
                </a:lnTo>
                <a:lnTo>
                  <a:pt x="3929374" y="673473"/>
                </a:lnTo>
                <a:lnTo>
                  <a:pt x="3925598" y="695336"/>
                </a:lnTo>
                <a:lnTo>
                  <a:pt x="3936525" y="674057"/>
                </a:lnTo>
                <a:cubicBezTo>
                  <a:pt x="3940736" y="666201"/>
                  <a:pt x="3944459" y="660205"/>
                  <a:pt x="3948080" y="657004"/>
                </a:cubicBezTo>
                <a:cubicBezTo>
                  <a:pt x="3969948" y="626250"/>
                  <a:pt x="3981232" y="601247"/>
                  <a:pt x="4003367" y="570858"/>
                </a:cubicBezTo>
                <a:cubicBezTo>
                  <a:pt x="3991811" y="603315"/>
                  <a:pt x="3973289" y="626902"/>
                  <a:pt x="3958393" y="658707"/>
                </a:cubicBezTo>
                <a:cubicBezTo>
                  <a:pt x="3950855" y="673185"/>
                  <a:pt x="3940002" y="686386"/>
                  <a:pt x="3939436" y="701914"/>
                </a:cubicBezTo>
                <a:cubicBezTo>
                  <a:pt x="3940903" y="707831"/>
                  <a:pt x="3942506" y="710020"/>
                  <a:pt x="3940899" y="715649"/>
                </a:cubicBezTo>
                <a:cubicBezTo>
                  <a:pt x="3936727" y="730160"/>
                  <a:pt x="3922377" y="739237"/>
                  <a:pt x="3916466" y="755285"/>
                </a:cubicBezTo>
                <a:cubicBezTo>
                  <a:pt x="3918204" y="753747"/>
                  <a:pt x="3928512" y="763270"/>
                  <a:pt x="3926484" y="765063"/>
                </a:cubicBezTo>
                <a:cubicBezTo>
                  <a:pt x="3927282" y="770067"/>
                  <a:pt x="3919137" y="780125"/>
                  <a:pt x="3911608" y="790537"/>
                </a:cubicBezTo>
                <a:lnTo>
                  <a:pt x="3908227" y="795903"/>
                </a:lnTo>
                <a:lnTo>
                  <a:pt x="3905384" y="812367"/>
                </a:lnTo>
                <a:lnTo>
                  <a:pt x="3908909" y="808251"/>
                </a:lnTo>
                <a:cubicBezTo>
                  <a:pt x="3915579" y="797959"/>
                  <a:pt x="3917986" y="786701"/>
                  <a:pt x="3926345" y="776607"/>
                </a:cubicBezTo>
                <a:lnTo>
                  <a:pt x="3941172" y="757617"/>
                </a:lnTo>
                <a:lnTo>
                  <a:pt x="3943639" y="743487"/>
                </a:lnTo>
                <a:cubicBezTo>
                  <a:pt x="3945470" y="735079"/>
                  <a:pt x="3947573" y="727856"/>
                  <a:pt x="3950080" y="723019"/>
                </a:cubicBezTo>
                <a:cubicBezTo>
                  <a:pt x="3953550" y="713228"/>
                  <a:pt x="3966861" y="711189"/>
                  <a:pt x="3966861" y="711189"/>
                </a:cubicBezTo>
                <a:cubicBezTo>
                  <a:pt x="3966861" y="711189"/>
                  <a:pt x="3967761" y="708914"/>
                  <a:pt x="3968448" y="705514"/>
                </a:cubicBezTo>
                <a:lnTo>
                  <a:pt x="3968599" y="699452"/>
                </a:lnTo>
                <a:lnTo>
                  <a:pt x="3970985" y="692435"/>
                </a:lnTo>
                <a:lnTo>
                  <a:pt x="3972541" y="691977"/>
                </a:lnTo>
                <a:cubicBezTo>
                  <a:pt x="3972997" y="691373"/>
                  <a:pt x="3972800" y="690333"/>
                  <a:pt x="3972407" y="688255"/>
                </a:cubicBezTo>
                <a:lnTo>
                  <a:pt x="3970985" y="692435"/>
                </a:lnTo>
                <a:lnTo>
                  <a:pt x="3968757" y="693090"/>
                </a:lnTo>
                <a:cubicBezTo>
                  <a:pt x="3976056" y="683424"/>
                  <a:pt x="3982569" y="669602"/>
                  <a:pt x="3982569" y="669602"/>
                </a:cubicBezTo>
                <a:cubicBezTo>
                  <a:pt x="3993696" y="671106"/>
                  <a:pt x="3976149" y="704247"/>
                  <a:pt x="3967908" y="737367"/>
                </a:cubicBezTo>
                <a:lnTo>
                  <a:pt x="3965760" y="755748"/>
                </a:lnTo>
                <a:lnTo>
                  <a:pt x="3972422" y="750901"/>
                </a:lnTo>
                <a:cubicBezTo>
                  <a:pt x="3972823" y="751449"/>
                  <a:pt x="3971857" y="753918"/>
                  <a:pt x="3970182" y="757314"/>
                </a:cubicBezTo>
                <a:lnTo>
                  <a:pt x="3964312" y="768147"/>
                </a:lnTo>
                <a:lnTo>
                  <a:pt x="3964176" y="769306"/>
                </a:lnTo>
                <a:cubicBezTo>
                  <a:pt x="3964569" y="771382"/>
                  <a:pt x="3966499" y="775539"/>
                  <a:pt x="3968427" y="779696"/>
                </a:cubicBezTo>
                <a:lnTo>
                  <a:pt x="3971857" y="788077"/>
                </a:lnTo>
                <a:lnTo>
                  <a:pt x="3973130" y="786044"/>
                </a:lnTo>
                <a:lnTo>
                  <a:pt x="3989050" y="768396"/>
                </a:lnTo>
                <a:cubicBezTo>
                  <a:pt x="3996375" y="760748"/>
                  <a:pt x="4004098" y="753361"/>
                  <a:pt x="4012616" y="746476"/>
                </a:cubicBezTo>
                <a:cubicBezTo>
                  <a:pt x="4005358" y="757486"/>
                  <a:pt x="3997149" y="767527"/>
                  <a:pt x="3988636" y="777383"/>
                </a:cubicBezTo>
                <a:lnTo>
                  <a:pt x="3972421" y="796105"/>
                </a:lnTo>
                <a:lnTo>
                  <a:pt x="3972072" y="804254"/>
                </a:lnTo>
                <a:lnTo>
                  <a:pt x="4033683" y="735899"/>
                </a:lnTo>
                <a:lnTo>
                  <a:pt x="4032014" y="739098"/>
                </a:lnTo>
                <a:cubicBezTo>
                  <a:pt x="4024501" y="752954"/>
                  <a:pt x="4004077" y="790244"/>
                  <a:pt x="4020730" y="764101"/>
                </a:cubicBezTo>
                <a:cubicBezTo>
                  <a:pt x="4036958" y="741940"/>
                  <a:pt x="4020170" y="771811"/>
                  <a:pt x="4018426" y="781165"/>
                </a:cubicBezTo>
                <a:cubicBezTo>
                  <a:pt x="4020165" y="779629"/>
                  <a:pt x="4021904" y="778092"/>
                  <a:pt x="4023642" y="776555"/>
                </a:cubicBezTo>
                <a:lnTo>
                  <a:pt x="4024865" y="776690"/>
                </a:lnTo>
                <a:lnTo>
                  <a:pt x="4039108" y="712318"/>
                </a:lnTo>
                <a:lnTo>
                  <a:pt x="4043160" y="693041"/>
                </a:lnTo>
                <a:lnTo>
                  <a:pt x="4037101" y="700061"/>
                </a:lnTo>
                <a:lnTo>
                  <a:pt x="4042532" y="688922"/>
                </a:lnTo>
                <a:lnTo>
                  <a:pt x="4044731" y="685565"/>
                </a:lnTo>
                <a:lnTo>
                  <a:pt x="4060500" y="610563"/>
                </a:lnTo>
                <a:lnTo>
                  <a:pt x="4076768" y="535633"/>
                </a:lnTo>
                <a:lnTo>
                  <a:pt x="4082221" y="540036"/>
                </a:lnTo>
                <a:lnTo>
                  <a:pt x="4083736" y="541428"/>
                </a:lnTo>
                <a:lnTo>
                  <a:pt x="4062274" y="658799"/>
                </a:lnTo>
                <a:lnTo>
                  <a:pt x="4074148" y="640684"/>
                </a:lnTo>
                <a:lnTo>
                  <a:pt x="4087583" y="615789"/>
                </a:lnTo>
                <a:lnTo>
                  <a:pt x="4087749" y="616455"/>
                </a:lnTo>
                <a:cubicBezTo>
                  <a:pt x="4089380" y="615296"/>
                  <a:pt x="4092818" y="612157"/>
                  <a:pt x="4098989" y="606186"/>
                </a:cubicBezTo>
                <a:lnTo>
                  <a:pt x="4103120" y="602273"/>
                </a:lnTo>
                <a:lnTo>
                  <a:pt x="4099226" y="610324"/>
                </a:lnTo>
                <a:lnTo>
                  <a:pt x="4072236" y="662034"/>
                </a:lnTo>
                <a:lnTo>
                  <a:pt x="4058661" y="675452"/>
                </a:lnTo>
                <a:lnTo>
                  <a:pt x="4055862" y="687923"/>
                </a:lnTo>
                <a:cubicBezTo>
                  <a:pt x="4048313" y="718666"/>
                  <a:pt x="4037609" y="759308"/>
                  <a:pt x="4040658" y="775405"/>
                </a:cubicBezTo>
                <a:lnTo>
                  <a:pt x="4041272" y="775936"/>
                </a:lnTo>
                <a:lnTo>
                  <a:pt x="4041328" y="775949"/>
                </a:lnTo>
                <a:lnTo>
                  <a:pt x="4041322" y="775980"/>
                </a:lnTo>
                <a:lnTo>
                  <a:pt x="4049650" y="783200"/>
                </a:lnTo>
                <a:cubicBezTo>
                  <a:pt x="4054132" y="785274"/>
                  <a:pt x="4059376" y="787855"/>
                  <a:pt x="4063211" y="794036"/>
                </a:cubicBezTo>
                <a:lnTo>
                  <a:pt x="4064021" y="797015"/>
                </a:lnTo>
                <a:lnTo>
                  <a:pt x="4092068" y="767201"/>
                </a:lnTo>
                <a:lnTo>
                  <a:pt x="4095921" y="762739"/>
                </a:lnTo>
                <a:lnTo>
                  <a:pt x="4087925" y="781108"/>
                </a:lnTo>
                <a:cubicBezTo>
                  <a:pt x="4084421" y="788949"/>
                  <a:pt x="4080198" y="798093"/>
                  <a:pt x="4074590" y="809663"/>
                </a:cubicBezTo>
                <a:lnTo>
                  <a:pt x="4060436" y="839544"/>
                </a:lnTo>
                <a:lnTo>
                  <a:pt x="4058869" y="847418"/>
                </a:lnTo>
                <a:lnTo>
                  <a:pt x="4058956" y="849834"/>
                </a:lnTo>
                <a:lnTo>
                  <a:pt x="4064480" y="843772"/>
                </a:lnTo>
                <a:cubicBezTo>
                  <a:pt x="4069765" y="836322"/>
                  <a:pt x="4076709" y="824622"/>
                  <a:pt x="4079529" y="820324"/>
                </a:cubicBezTo>
                <a:cubicBezTo>
                  <a:pt x="4086775" y="806103"/>
                  <a:pt x="4091084" y="787867"/>
                  <a:pt x="4097630" y="792901"/>
                </a:cubicBezTo>
                <a:cubicBezTo>
                  <a:pt x="4096028" y="790712"/>
                  <a:pt x="4087814" y="823821"/>
                  <a:pt x="4086071" y="833176"/>
                </a:cubicBezTo>
                <a:cubicBezTo>
                  <a:pt x="4086071" y="833176"/>
                  <a:pt x="4074926" y="846636"/>
                  <a:pt x="4083637" y="846149"/>
                </a:cubicBezTo>
                <a:cubicBezTo>
                  <a:pt x="4083637" y="846149"/>
                  <a:pt x="4089412" y="833829"/>
                  <a:pt x="4093024" y="827030"/>
                </a:cubicBezTo>
                <a:lnTo>
                  <a:pt x="4098839" y="830069"/>
                </a:lnTo>
                <a:lnTo>
                  <a:pt x="4098970" y="829913"/>
                </a:lnTo>
                <a:lnTo>
                  <a:pt x="4099110" y="830211"/>
                </a:lnTo>
                <a:lnTo>
                  <a:pt x="4100075" y="830715"/>
                </a:lnTo>
                <a:cubicBezTo>
                  <a:pt x="4101966" y="831750"/>
                  <a:pt x="4103202" y="832460"/>
                  <a:pt x="4103202" y="832460"/>
                </a:cubicBezTo>
                <a:cubicBezTo>
                  <a:pt x="4106678" y="829388"/>
                  <a:pt x="4116491" y="806284"/>
                  <a:pt x="4123733" y="799883"/>
                </a:cubicBezTo>
                <a:cubicBezTo>
                  <a:pt x="4123733" y="799883"/>
                  <a:pt x="4134453" y="790406"/>
                  <a:pt x="4125065" y="809525"/>
                </a:cubicBezTo>
                <a:cubicBezTo>
                  <a:pt x="4117528" y="824003"/>
                  <a:pt x="4119696" y="810664"/>
                  <a:pt x="4119265" y="822466"/>
                </a:cubicBezTo>
                <a:cubicBezTo>
                  <a:pt x="4119560" y="814392"/>
                  <a:pt x="4128112" y="818254"/>
                  <a:pt x="4129579" y="824169"/>
                </a:cubicBezTo>
                <a:cubicBezTo>
                  <a:pt x="4129612" y="823238"/>
                  <a:pt x="4128136" y="825256"/>
                  <a:pt x="4125930" y="828842"/>
                </a:cubicBezTo>
                <a:lnTo>
                  <a:pt x="4119255" y="840530"/>
                </a:lnTo>
                <a:lnTo>
                  <a:pt x="4118899" y="840927"/>
                </a:lnTo>
                <a:lnTo>
                  <a:pt x="4099634" y="862579"/>
                </a:lnTo>
                <a:lnTo>
                  <a:pt x="4099341" y="866134"/>
                </a:lnTo>
                <a:lnTo>
                  <a:pt x="4096247" y="880401"/>
                </a:lnTo>
                <a:lnTo>
                  <a:pt x="4135673" y="837467"/>
                </a:lnTo>
                <a:lnTo>
                  <a:pt x="4136156" y="836995"/>
                </a:lnTo>
                <a:lnTo>
                  <a:pt x="4136509" y="835531"/>
                </a:lnTo>
                <a:cubicBezTo>
                  <a:pt x="4137212" y="832218"/>
                  <a:pt x="4138341" y="826880"/>
                  <a:pt x="4139632" y="821083"/>
                </a:cubicBezTo>
                <a:lnTo>
                  <a:pt x="4140678" y="816695"/>
                </a:lnTo>
                <a:lnTo>
                  <a:pt x="4131103" y="827348"/>
                </a:lnTo>
                <a:lnTo>
                  <a:pt x="4131448" y="826725"/>
                </a:lnTo>
                <a:cubicBezTo>
                  <a:pt x="4132810" y="823941"/>
                  <a:pt x="4136228" y="817823"/>
                  <a:pt x="4140171" y="811300"/>
                </a:cubicBezTo>
                <a:lnTo>
                  <a:pt x="4142962" y="807110"/>
                </a:lnTo>
                <a:lnTo>
                  <a:pt x="4143732" y="803881"/>
                </a:lnTo>
                <a:cubicBezTo>
                  <a:pt x="4145764" y="796157"/>
                  <a:pt x="4147571" y="790922"/>
                  <a:pt x="4148270" y="793455"/>
                </a:cubicBezTo>
                <a:lnTo>
                  <a:pt x="4148563" y="798705"/>
                </a:lnTo>
                <a:lnTo>
                  <a:pt x="4152058" y="793459"/>
                </a:lnTo>
                <a:cubicBezTo>
                  <a:pt x="4153215" y="791993"/>
                  <a:pt x="4154263" y="790809"/>
                  <a:pt x="4155141" y="790017"/>
                </a:cubicBezTo>
                <a:cubicBezTo>
                  <a:pt x="4156020" y="789223"/>
                  <a:pt x="4156732" y="788821"/>
                  <a:pt x="4157219" y="788915"/>
                </a:cubicBezTo>
                <a:cubicBezTo>
                  <a:pt x="4158054" y="789078"/>
                  <a:pt x="4157974" y="790765"/>
                  <a:pt x="4157326" y="793311"/>
                </a:cubicBezTo>
                <a:lnTo>
                  <a:pt x="4154581" y="801226"/>
                </a:lnTo>
                <a:lnTo>
                  <a:pt x="4146631" y="810072"/>
                </a:lnTo>
                <a:lnTo>
                  <a:pt x="4141632" y="839248"/>
                </a:lnTo>
                <a:lnTo>
                  <a:pt x="4145730" y="831081"/>
                </a:lnTo>
                <a:lnTo>
                  <a:pt x="4148856" y="824587"/>
                </a:lnTo>
                <a:lnTo>
                  <a:pt x="4153574" y="819979"/>
                </a:lnTo>
                <a:cubicBezTo>
                  <a:pt x="4159326" y="814880"/>
                  <a:pt x="4163263" y="812532"/>
                  <a:pt x="4160586" y="819004"/>
                </a:cubicBezTo>
                <a:cubicBezTo>
                  <a:pt x="4157365" y="824226"/>
                  <a:pt x="4150459" y="831153"/>
                  <a:pt x="4144028" y="837237"/>
                </a:cubicBezTo>
                <a:lnTo>
                  <a:pt x="4141586" y="839513"/>
                </a:lnTo>
                <a:lnTo>
                  <a:pt x="4136586" y="868698"/>
                </a:lnTo>
                <a:lnTo>
                  <a:pt x="4150023" y="855022"/>
                </a:lnTo>
                <a:lnTo>
                  <a:pt x="4136193" y="870992"/>
                </a:lnTo>
                <a:lnTo>
                  <a:pt x="4133978" y="883916"/>
                </a:lnTo>
                <a:lnTo>
                  <a:pt x="4133255" y="888013"/>
                </a:lnTo>
                <a:lnTo>
                  <a:pt x="4156621" y="865326"/>
                </a:lnTo>
                <a:lnTo>
                  <a:pt x="4132007" y="895104"/>
                </a:lnTo>
                <a:lnTo>
                  <a:pt x="4130907" y="901346"/>
                </a:lnTo>
                <a:lnTo>
                  <a:pt x="4138012" y="900838"/>
                </a:lnTo>
                <a:lnTo>
                  <a:pt x="4138729" y="900803"/>
                </a:lnTo>
                <a:lnTo>
                  <a:pt x="4152128" y="885966"/>
                </a:lnTo>
                <a:lnTo>
                  <a:pt x="4156699" y="881276"/>
                </a:lnTo>
                <a:lnTo>
                  <a:pt x="4160310" y="863662"/>
                </a:lnTo>
                <a:lnTo>
                  <a:pt x="4160195" y="863773"/>
                </a:lnTo>
                <a:lnTo>
                  <a:pt x="4160798" y="859653"/>
                </a:lnTo>
                <a:lnTo>
                  <a:pt x="4160960" y="860082"/>
                </a:lnTo>
                <a:lnTo>
                  <a:pt x="4161077" y="859921"/>
                </a:lnTo>
                <a:lnTo>
                  <a:pt x="4208440" y="628876"/>
                </a:lnTo>
                <a:lnTo>
                  <a:pt x="4208640" y="627926"/>
                </a:lnTo>
                <a:lnTo>
                  <a:pt x="4208666" y="628007"/>
                </a:lnTo>
                <a:cubicBezTo>
                  <a:pt x="4222198" y="656327"/>
                  <a:pt x="4212136" y="689204"/>
                  <a:pt x="4204863" y="731189"/>
                </a:cubicBezTo>
                <a:lnTo>
                  <a:pt x="4180643" y="856724"/>
                </a:lnTo>
                <a:lnTo>
                  <a:pt x="4194756" y="844820"/>
                </a:lnTo>
                <a:cubicBezTo>
                  <a:pt x="4199414" y="841517"/>
                  <a:pt x="4203977" y="839031"/>
                  <a:pt x="4208380" y="837757"/>
                </a:cubicBezTo>
                <a:cubicBezTo>
                  <a:pt x="4218471" y="830826"/>
                  <a:pt x="4217385" y="828326"/>
                  <a:pt x="4221815" y="823852"/>
                </a:cubicBezTo>
                <a:cubicBezTo>
                  <a:pt x="4232131" y="811729"/>
                  <a:pt x="4242066" y="804443"/>
                  <a:pt x="4233136" y="818939"/>
                </a:cubicBezTo>
                <a:cubicBezTo>
                  <a:pt x="4214747" y="842637"/>
                  <a:pt x="4204887" y="854989"/>
                  <a:pt x="4186424" y="873623"/>
                </a:cubicBezTo>
                <a:lnTo>
                  <a:pt x="4173301" y="888678"/>
                </a:lnTo>
                <a:lnTo>
                  <a:pt x="4170848" y="899199"/>
                </a:lnTo>
                <a:lnTo>
                  <a:pt x="4174463" y="899019"/>
                </a:lnTo>
                <a:lnTo>
                  <a:pt x="4181142" y="891633"/>
                </a:lnTo>
                <a:cubicBezTo>
                  <a:pt x="4190302" y="882560"/>
                  <a:pt x="4202249" y="869301"/>
                  <a:pt x="4206680" y="864829"/>
                </a:cubicBezTo>
                <a:cubicBezTo>
                  <a:pt x="4214128" y="861597"/>
                  <a:pt x="4210628" y="868212"/>
                  <a:pt x="4215989" y="865884"/>
                </a:cubicBezTo>
                <a:cubicBezTo>
                  <a:pt x="4215989" y="865884"/>
                  <a:pt x="4225224" y="861876"/>
                  <a:pt x="4224293" y="859731"/>
                </a:cubicBezTo>
                <a:cubicBezTo>
                  <a:pt x="4224758" y="860804"/>
                  <a:pt x="4221576" y="866114"/>
                  <a:pt x="4216678" y="873178"/>
                </a:cubicBezTo>
                <a:lnTo>
                  <a:pt x="4199172" y="896600"/>
                </a:lnTo>
                <a:lnTo>
                  <a:pt x="4200867" y="896078"/>
                </a:lnTo>
                <a:lnTo>
                  <a:pt x="4202208" y="896166"/>
                </a:lnTo>
                <a:lnTo>
                  <a:pt x="4202634" y="895469"/>
                </a:lnTo>
                <a:lnTo>
                  <a:pt x="4202447" y="896181"/>
                </a:lnTo>
                <a:lnTo>
                  <a:pt x="4209062" y="896613"/>
                </a:lnTo>
                <a:lnTo>
                  <a:pt x="4202158" y="897282"/>
                </a:lnTo>
                <a:lnTo>
                  <a:pt x="4202067" y="897627"/>
                </a:lnTo>
                <a:lnTo>
                  <a:pt x="4201377" y="897527"/>
                </a:lnTo>
                <a:lnTo>
                  <a:pt x="4201487" y="897346"/>
                </a:lnTo>
                <a:lnTo>
                  <a:pt x="4200670" y="897426"/>
                </a:lnTo>
                <a:lnTo>
                  <a:pt x="4201377" y="897527"/>
                </a:lnTo>
                <a:lnTo>
                  <a:pt x="4197420" y="904007"/>
                </a:lnTo>
                <a:lnTo>
                  <a:pt x="4202686" y="903567"/>
                </a:lnTo>
                <a:cubicBezTo>
                  <a:pt x="4228289" y="901166"/>
                  <a:pt x="4253192" y="899332"/>
                  <a:pt x="4274723" y="900588"/>
                </a:cubicBezTo>
                <a:cubicBezTo>
                  <a:pt x="4253812" y="904858"/>
                  <a:pt x="4230276" y="906660"/>
                  <a:pt x="4206598" y="908156"/>
                </a:cubicBezTo>
                <a:lnTo>
                  <a:pt x="4194261" y="909180"/>
                </a:lnTo>
                <a:lnTo>
                  <a:pt x="4194234" y="909225"/>
                </a:lnTo>
                <a:lnTo>
                  <a:pt x="4191215" y="912523"/>
                </a:lnTo>
                <a:lnTo>
                  <a:pt x="4213146" y="911234"/>
                </a:lnTo>
                <a:lnTo>
                  <a:pt x="4262043" y="909481"/>
                </a:lnTo>
                <a:lnTo>
                  <a:pt x="4255401" y="911739"/>
                </a:lnTo>
                <a:lnTo>
                  <a:pt x="4255120" y="911867"/>
                </a:lnTo>
                <a:lnTo>
                  <a:pt x="4252974" y="912094"/>
                </a:lnTo>
                <a:cubicBezTo>
                  <a:pt x="4247507" y="912220"/>
                  <a:pt x="4219304" y="912892"/>
                  <a:pt x="4218660" y="914719"/>
                </a:cubicBezTo>
                <a:cubicBezTo>
                  <a:pt x="4216620" y="920504"/>
                  <a:pt x="4245467" y="918006"/>
                  <a:pt x="4242422" y="916933"/>
                </a:cubicBezTo>
                <a:lnTo>
                  <a:pt x="4244871" y="916695"/>
                </a:lnTo>
                <a:lnTo>
                  <a:pt x="4243344" y="919989"/>
                </a:lnTo>
                <a:cubicBezTo>
                  <a:pt x="4244727" y="920180"/>
                  <a:pt x="4247733" y="919542"/>
                  <a:pt x="4251471" y="918491"/>
                </a:cubicBezTo>
                <a:lnTo>
                  <a:pt x="4260951" y="915476"/>
                </a:lnTo>
                <a:lnTo>
                  <a:pt x="4267833" y="915278"/>
                </a:lnTo>
                <a:cubicBezTo>
                  <a:pt x="4271757" y="918715"/>
                  <a:pt x="4246346" y="920371"/>
                  <a:pt x="4246346" y="920371"/>
                </a:cubicBezTo>
                <a:lnTo>
                  <a:pt x="4180127" y="924636"/>
                </a:lnTo>
                <a:lnTo>
                  <a:pt x="4177459" y="927550"/>
                </a:lnTo>
                <a:lnTo>
                  <a:pt x="4173942" y="931005"/>
                </a:lnTo>
                <a:lnTo>
                  <a:pt x="4179368" y="930652"/>
                </a:lnTo>
                <a:cubicBezTo>
                  <a:pt x="4180892" y="931190"/>
                  <a:pt x="4216855" y="924696"/>
                  <a:pt x="4219511" y="927686"/>
                </a:cubicBezTo>
                <a:cubicBezTo>
                  <a:pt x="4220518" y="934546"/>
                  <a:pt x="4196394" y="932547"/>
                  <a:pt x="4196394" y="932547"/>
                </a:cubicBezTo>
                <a:lnTo>
                  <a:pt x="4169694" y="935179"/>
                </a:lnTo>
                <a:lnTo>
                  <a:pt x="4160314" y="944395"/>
                </a:lnTo>
                <a:lnTo>
                  <a:pt x="4157846" y="954983"/>
                </a:lnTo>
                <a:lnTo>
                  <a:pt x="4158470" y="955125"/>
                </a:lnTo>
                <a:lnTo>
                  <a:pt x="4157776" y="955280"/>
                </a:lnTo>
                <a:lnTo>
                  <a:pt x="4151980" y="980147"/>
                </a:lnTo>
                <a:lnTo>
                  <a:pt x="4157233" y="978221"/>
                </a:lnTo>
                <a:lnTo>
                  <a:pt x="4171886" y="976974"/>
                </a:lnTo>
                <a:lnTo>
                  <a:pt x="4173653" y="976817"/>
                </a:lnTo>
                <a:lnTo>
                  <a:pt x="4165836" y="980227"/>
                </a:lnTo>
                <a:lnTo>
                  <a:pt x="4150558" y="986246"/>
                </a:lnTo>
                <a:lnTo>
                  <a:pt x="4150285" y="987418"/>
                </a:lnTo>
                <a:lnTo>
                  <a:pt x="4148368" y="997391"/>
                </a:lnTo>
                <a:lnTo>
                  <a:pt x="4159933" y="997676"/>
                </a:lnTo>
                <a:cubicBezTo>
                  <a:pt x="4165962" y="995585"/>
                  <a:pt x="4180829" y="986617"/>
                  <a:pt x="4193265" y="984682"/>
                </a:cubicBezTo>
                <a:cubicBezTo>
                  <a:pt x="4213651" y="980704"/>
                  <a:pt x="4184164" y="993792"/>
                  <a:pt x="4177815" y="995876"/>
                </a:cubicBezTo>
                <a:cubicBezTo>
                  <a:pt x="4169238" y="1000519"/>
                  <a:pt x="4159366" y="1002516"/>
                  <a:pt x="4154938" y="1004647"/>
                </a:cubicBezTo>
                <a:cubicBezTo>
                  <a:pt x="4152755" y="1006833"/>
                  <a:pt x="4152187" y="1011672"/>
                  <a:pt x="4148081" y="1013812"/>
                </a:cubicBezTo>
                <a:lnTo>
                  <a:pt x="4144897" y="1015436"/>
                </a:lnTo>
                <a:lnTo>
                  <a:pt x="4144501" y="1017498"/>
                </a:lnTo>
                <a:lnTo>
                  <a:pt x="4168190" y="1009454"/>
                </a:lnTo>
                <a:cubicBezTo>
                  <a:pt x="4174539" y="1007369"/>
                  <a:pt x="4182548" y="1007566"/>
                  <a:pt x="4192741" y="1005578"/>
                </a:cubicBezTo>
                <a:cubicBezTo>
                  <a:pt x="4205119" y="1001402"/>
                  <a:pt x="4209531" y="996656"/>
                  <a:pt x="4217278" y="999088"/>
                </a:cubicBezTo>
                <a:cubicBezTo>
                  <a:pt x="4223059" y="1001843"/>
                  <a:pt x="4222273" y="1008545"/>
                  <a:pt x="4226117" y="1008639"/>
                </a:cubicBezTo>
                <a:cubicBezTo>
                  <a:pt x="4236048" y="1008883"/>
                  <a:pt x="4265797" y="993562"/>
                  <a:pt x="4278218" y="989014"/>
                </a:cubicBezTo>
                <a:lnTo>
                  <a:pt x="4298283" y="981512"/>
                </a:lnTo>
                <a:lnTo>
                  <a:pt x="4300807" y="982023"/>
                </a:lnTo>
                <a:lnTo>
                  <a:pt x="4308175" y="982825"/>
                </a:lnTo>
                <a:lnTo>
                  <a:pt x="4301810" y="985441"/>
                </a:lnTo>
                <a:cubicBezTo>
                  <a:pt x="4271255" y="997710"/>
                  <a:pt x="4239900" y="1010285"/>
                  <a:pt x="4206255" y="1024578"/>
                </a:cubicBezTo>
                <a:cubicBezTo>
                  <a:pt x="4200227" y="1026669"/>
                  <a:pt x="4185665" y="1033032"/>
                  <a:pt x="4168817" y="1039710"/>
                </a:cubicBezTo>
                <a:cubicBezTo>
                  <a:pt x="4165643" y="1040752"/>
                  <a:pt x="4152138" y="1045647"/>
                  <a:pt x="4142732" y="1049475"/>
                </a:cubicBezTo>
                <a:lnTo>
                  <a:pt x="4137919" y="1051734"/>
                </a:lnTo>
                <a:lnTo>
                  <a:pt x="4137618" y="1053296"/>
                </a:lnTo>
                <a:lnTo>
                  <a:pt x="4141253" y="1052846"/>
                </a:lnTo>
                <a:cubicBezTo>
                  <a:pt x="4153659" y="1049791"/>
                  <a:pt x="4150488" y="1051486"/>
                  <a:pt x="4143702" y="1054214"/>
                </a:cubicBezTo>
                <a:lnTo>
                  <a:pt x="4136940" y="1056823"/>
                </a:lnTo>
                <a:lnTo>
                  <a:pt x="4135662" y="1063466"/>
                </a:lnTo>
                <a:lnTo>
                  <a:pt x="4133962" y="1069470"/>
                </a:lnTo>
                <a:lnTo>
                  <a:pt x="4145287" y="1065359"/>
                </a:lnTo>
                <a:cubicBezTo>
                  <a:pt x="4159345" y="1060199"/>
                  <a:pt x="4173958" y="1054771"/>
                  <a:pt x="4177133" y="1053730"/>
                </a:cubicBezTo>
                <a:cubicBezTo>
                  <a:pt x="4193355" y="1049649"/>
                  <a:pt x="4208018" y="1045155"/>
                  <a:pt x="4220133" y="1043214"/>
                </a:cubicBezTo>
                <a:cubicBezTo>
                  <a:pt x="4222055" y="1043261"/>
                  <a:pt x="4227880" y="1045645"/>
                  <a:pt x="4229803" y="1045692"/>
                </a:cubicBezTo>
                <a:cubicBezTo>
                  <a:pt x="4248004" y="1043899"/>
                  <a:pt x="4274419" y="1021402"/>
                  <a:pt x="4275511" y="1028522"/>
                </a:cubicBezTo>
                <a:cubicBezTo>
                  <a:pt x="4275511" y="1028522"/>
                  <a:pt x="4269221" y="1032848"/>
                  <a:pt x="4264852" y="1037221"/>
                </a:cubicBezTo>
                <a:lnTo>
                  <a:pt x="4265138" y="1036035"/>
                </a:lnTo>
                <a:lnTo>
                  <a:pt x="4267036" y="1035035"/>
                </a:lnTo>
                <a:cubicBezTo>
                  <a:pt x="4266075" y="1035011"/>
                  <a:pt x="4265595" y="1034999"/>
                  <a:pt x="4265322" y="1035272"/>
                </a:cubicBezTo>
                <a:lnTo>
                  <a:pt x="4265138" y="1036035"/>
                </a:lnTo>
                <a:lnTo>
                  <a:pt x="4261649" y="1037874"/>
                </a:lnTo>
                <a:lnTo>
                  <a:pt x="4259133" y="1038387"/>
                </a:lnTo>
                <a:cubicBezTo>
                  <a:pt x="4257575" y="1039002"/>
                  <a:pt x="4256537" y="1039629"/>
                  <a:pt x="4256537" y="1039629"/>
                </a:cubicBezTo>
                <a:cubicBezTo>
                  <a:pt x="4256537" y="1039629"/>
                  <a:pt x="4255752" y="1046331"/>
                  <a:pt x="4251282" y="1048835"/>
                </a:cubicBezTo>
                <a:cubicBezTo>
                  <a:pt x="4242486" y="1055337"/>
                  <a:pt x="4216027" y="1061780"/>
                  <a:pt x="4207495" y="1066051"/>
                </a:cubicBezTo>
                <a:cubicBezTo>
                  <a:pt x="4205572" y="1066003"/>
                  <a:pt x="4205005" y="1070843"/>
                  <a:pt x="4202820" y="1073030"/>
                </a:cubicBezTo>
                <a:cubicBezTo>
                  <a:pt x="4191841" y="1081720"/>
                  <a:pt x="4165325" y="1085920"/>
                  <a:pt x="4150719" y="1092655"/>
                </a:cubicBezTo>
                <a:lnTo>
                  <a:pt x="4125107" y="1100747"/>
                </a:lnTo>
                <a:lnTo>
                  <a:pt x="4123385" y="1106830"/>
                </a:lnTo>
                <a:lnTo>
                  <a:pt x="4133080" y="1103083"/>
                </a:lnTo>
                <a:cubicBezTo>
                  <a:pt x="4137869" y="1101205"/>
                  <a:pt x="4141779" y="1099715"/>
                  <a:pt x="4143847" y="1099206"/>
                </a:cubicBezTo>
                <a:cubicBezTo>
                  <a:pt x="4188230" y="1086485"/>
                  <a:pt x="4231376" y="1071305"/>
                  <a:pt x="4274338" y="1054954"/>
                </a:cubicBezTo>
                <a:lnTo>
                  <a:pt x="4339777" y="1029021"/>
                </a:lnTo>
                <a:lnTo>
                  <a:pt x="4344730" y="1029347"/>
                </a:lnTo>
                <a:lnTo>
                  <a:pt x="4356361" y="1029416"/>
                </a:lnTo>
                <a:lnTo>
                  <a:pt x="4336292" y="1038979"/>
                </a:lnTo>
                <a:lnTo>
                  <a:pt x="4356824" y="1032711"/>
                </a:lnTo>
                <a:lnTo>
                  <a:pt x="4357306" y="1037889"/>
                </a:lnTo>
                <a:cubicBezTo>
                  <a:pt x="4355530" y="1037262"/>
                  <a:pt x="4354007" y="1036726"/>
                  <a:pt x="4354007" y="1036726"/>
                </a:cubicBezTo>
                <a:cubicBezTo>
                  <a:pt x="4355911" y="1041848"/>
                  <a:pt x="4356554" y="1040020"/>
                  <a:pt x="4357306" y="1037889"/>
                </a:cubicBezTo>
                <a:lnTo>
                  <a:pt x="4364738" y="1037378"/>
                </a:lnTo>
                <a:lnTo>
                  <a:pt x="4345630" y="1045818"/>
                </a:lnTo>
                <a:lnTo>
                  <a:pt x="4339340" y="1047492"/>
                </a:lnTo>
                <a:cubicBezTo>
                  <a:pt x="4337286" y="1047929"/>
                  <a:pt x="4336040" y="1048024"/>
                  <a:pt x="4336201" y="1047567"/>
                </a:cubicBezTo>
                <a:lnTo>
                  <a:pt x="4337397" y="1049454"/>
                </a:lnTo>
                <a:lnTo>
                  <a:pt x="4311831" y="1060748"/>
                </a:lnTo>
                <a:lnTo>
                  <a:pt x="4303524" y="1061740"/>
                </a:lnTo>
                <a:cubicBezTo>
                  <a:pt x="4298233" y="1062278"/>
                  <a:pt x="4292173" y="1062773"/>
                  <a:pt x="4284453" y="1063219"/>
                </a:cubicBezTo>
                <a:cubicBezTo>
                  <a:pt x="4280764" y="1063972"/>
                  <a:pt x="4248363" y="1065217"/>
                  <a:pt x="4261697" y="1067864"/>
                </a:cubicBezTo>
                <a:cubicBezTo>
                  <a:pt x="4271734" y="1069348"/>
                  <a:pt x="4294743" y="1064792"/>
                  <a:pt x="4301478" y="1065112"/>
                </a:cubicBezTo>
                <a:lnTo>
                  <a:pt x="4301922" y="1065125"/>
                </a:lnTo>
                <a:lnTo>
                  <a:pt x="4294953" y="1068204"/>
                </a:lnTo>
                <a:cubicBezTo>
                  <a:pt x="4254705" y="1088121"/>
                  <a:pt x="4212228" y="1094168"/>
                  <a:pt x="4171719" y="1116319"/>
                </a:cubicBezTo>
                <a:cubicBezTo>
                  <a:pt x="4179395" y="1114549"/>
                  <a:pt x="4189506" y="1110528"/>
                  <a:pt x="4187699" y="1113353"/>
                </a:cubicBezTo>
                <a:lnTo>
                  <a:pt x="4182022" y="1118251"/>
                </a:lnTo>
                <a:lnTo>
                  <a:pt x="4141648" y="1123460"/>
                </a:lnTo>
                <a:lnTo>
                  <a:pt x="4172353" y="1122622"/>
                </a:lnTo>
                <a:lnTo>
                  <a:pt x="4170538" y="1123390"/>
                </a:lnTo>
                <a:cubicBezTo>
                  <a:pt x="4156157" y="1129144"/>
                  <a:pt x="4133949" y="1137698"/>
                  <a:pt x="4128761" y="1142891"/>
                </a:cubicBezTo>
                <a:cubicBezTo>
                  <a:pt x="4157157" y="1139109"/>
                  <a:pt x="4167918" y="1132280"/>
                  <a:pt x="4192454" y="1125791"/>
                </a:cubicBezTo>
                <a:cubicBezTo>
                  <a:pt x="4225524" y="1115031"/>
                  <a:pt x="4198542" y="1125941"/>
                  <a:pt x="4189440" y="1135051"/>
                </a:cubicBezTo>
                <a:cubicBezTo>
                  <a:pt x="4182524" y="1141974"/>
                  <a:pt x="4200201" y="1128221"/>
                  <a:pt x="4197449" y="1135248"/>
                </a:cubicBezTo>
                <a:cubicBezTo>
                  <a:pt x="4194698" y="1142274"/>
                  <a:pt x="4174573" y="1144018"/>
                  <a:pt x="4166041" y="1148288"/>
                </a:cubicBezTo>
                <a:cubicBezTo>
                  <a:pt x="4155803" y="1150650"/>
                  <a:pt x="4143688" y="1152592"/>
                  <a:pt x="4132971" y="1159048"/>
                </a:cubicBezTo>
                <a:cubicBezTo>
                  <a:pt x="4132971" y="1159048"/>
                  <a:pt x="4132403" y="1163888"/>
                  <a:pt x="4130219" y="1166074"/>
                </a:cubicBezTo>
                <a:cubicBezTo>
                  <a:pt x="4125792" y="1168205"/>
                  <a:pt x="4098810" y="1179116"/>
                  <a:pt x="4092461" y="1181199"/>
                </a:cubicBezTo>
                <a:lnTo>
                  <a:pt x="4089894" y="1182898"/>
                </a:lnTo>
                <a:lnTo>
                  <a:pt x="4088568" y="1187624"/>
                </a:lnTo>
                <a:lnTo>
                  <a:pt x="4093488" y="1186825"/>
                </a:lnTo>
                <a:cubicBezTo>
                  <a:pt x="4104030" y="1183911"/>
                  <a:pt x="4119604" y="1178507"/>
                  <a:pt x="4124700" y="1177513"/>
                </a:cubicBezTo>
                <a:cubicBezTo>
                  <a:pt x="4143470" y="1170881"/>
                  <a:pt x="4158032" y="1164519"/>
                  <a:pt x="4166041" y="1164717"/>
                </a:cubicBezTo>
                <a:cubicBezTo>
                  <a:pt x="4196664" y="1158376"/>
                  <a:pt x="4217617" y="1149559"/>
                  <a:pt x="4248198" y="1143591"/>
                </a:cubicBezTo>
                <a:cubicBezTo>
                  <a:pt x="4222875" y="1156782"/>
                  <a:pt x="4198324" y="1160657"/>
                  <a:pt x="4171342" y="1171567"/>
                </a:cubicBezTo>
                <a:cubicBezTo>
                  <a:pt x="4158600" y="1176107"/>
                  <a:pt x="4144563" y="1178002"/>
                  <a:pt x="4135462" y="1187111"/>
                </a:cubicBezTo>
                <a:cubicBezTo>
                  <a:pt x="4133016" y="1191531"/>
                  <a:pt x="4132754" y="1193765"/>
                  <a:pt x="4128604" y="1196277"/>
                </a:cubicBezTo>
                <a:cubicBezTo>
                  <a:pt x="4117887" y="1202734"/>
                  <a:pt x="4104053" y="1200153"/>
                  <a:pt x="4091414" y="1206562"/>
                </a:cubicBezTo>
                <a:cubicBezTo>
                  <a:pt x="4093335" y="1206609"/>
                  <a:pt x="4094224" y="1218205"/>
                  <a:pt x="4091981" y="1218150"/>
                </a:cubicBezTo>
                <a:cubicBezTo>
                  <a:pt x="4090813" y="1219894"/>
                  <a:pt x="4087574" y="1221145"/>
                  <a:pt x="4083321" y="1222219"/>
                </a:cubicBezTo>
                <a:lnTo>
                  <a:pt x="4078591" y="1223184"/>
                </a:lnTo>
                <a:lnTo>
                  <a:pt x="4077330" y="1227681"/>
                </a:lnTo>
                <a:lnTo>
                  <a:pt x="4085385" y="1225081"/>
                </a:lnTo>
                <a:cubicBezTo>
                  <a:pt x="4105510" y="1223336"/>
                  <a:pt x="4124018" y="1218938"/>
                  <a:pt x="4146850" y="1210540"/>
                </a:cubicBezTo>
                <a:cubicBezTo>
                  <a:pt x="4185685" y="1199922"/>
                  <a:pt x="4104680" y="1230410"/>
                  <a:pt x="4104418" y="1232643"/>
                </a:cubicBezTo>
                <a:lnTo>
                  <a:pt x="4127862" y="1235461"/>
                </a:lnTo>
                <a:cubicBezTo>
                  <a:pt x="4127599" y="1237694"/>
                  <a:pt x="4096715" y="1246268"/>
                  <a:pt x="4096715" y="1246268"/>
                </a:cubicBezTo>
                <a:cubicBezTo>
                  <a:pt x="4089434" y="1249449"/>
                  <a:pt x="4084338" y="1250443"/>
                  <a:pt x="4079716" y="1251496"/>
                </a:cubicBezTo>
                <a:lnTo>
                  <a:pt x="4069960" y="1255344"/>
                </a:lnTo>
                <a:lnTo>
                  <a:pt x="4069673" y="1256432"/>
                </a:lnTo>
                <a:lnTo>
                  <a:pt x="4075361" y="1255543"/>
                </a:lnTo>
                <a:cubicBezTo>
                  <a:pt x="4088028" y="1252705"/>
                  <a:pt x="4106580" y="1247071"/>
                  <a:pt x="4106384" y="1248746"/>
                </a:cubicBezTo>
                <a:cubicBezTo>
                  <a:pt x="4106319" y="1249305"/>
                  <a:pt x="4104167" y="1250699"/>
                  <a:pt x="4101489" y="1252342"/>
                </a:cubicBezTo>
                <a:lnTo>
                  <a:pt x="4099299" y="1253728"/>
                </a:lnTo>
                <a:lnTo>
                  <a:pt x="4069348" y="1257671"/>
                </a:lnTo>
                <a:lnTo>
                  <a:pt x="4068686" y="1260190"/>
                </a:lnTo>
                <a:lnTo>
                  <a:pt x="4075897" y="1260139"/>
                </a:lnTo>
                <a:lnTo>
                  <a:pt x="4092728" y="1258613"/>
                </a:lnTo>
                <a:lnTo>
                  <a:pt x="4091586" y="1260510"/>
                </a:lnTo>
                <a:cubicBezTo>
                  <a:pt x="4093042" y="1260808"/>
                  <a:pt x="4097091" y="1260184"/>
                  <a:pt x="4105293" y="1258053"/>
                </a:cubicBezTo>
                <a:lnTo>
                  <a:pt x="4108472" y="1257199"/>
                </a:lnTo>
                <a:lnTo>
                  <a:pt x="4128092" y="1255461"/>
                </a:lnTo>
                <a:cubicBezTo>
                  <a:pt x="4136851" y="1254949"/>
                  <a:pt x="4145709" y="1254819"/>
                  <a:pt x="4154763" y="1255443"/>
                </a:cubicBezTo>
                <a:lnTo>
                  <a:pt x="4151266" y="1256133"/>
                </a:lnTo>
                <a:lnTo>
                  <a:pt x="4195216" y="1252992"/>
                </a:lnTo>
                <a:cubicBezTo>
                  <a:pt x="4215006" y="1251495"/>
                  <a:pt x="4234064" y="1250254"/>
                  <a:pt x="4251788" y="1250169"/>
                </a:cubicBezTo>
                <a:cubicBezTo>
                  <a:pt x="4230946" y="1253434"/>
                  <a:pt x="4207419" y="1255411"/>
                  <a:pt x="4185697" y="1256314"/>
                </a:cubicBezTo>
                <a:lnTo>
                  <a:pt x="4163586" y="1259132"/>
                </a:lnTo>
                <a:cubicBezTo>
                  <a:pt x="4163238" y="1260121"/>
                  <a:pt x="4164087" y="1260849"/>
                  <a:pt x="4165615" y="1261372"/>
                </a:cubicBezTo>
                <a:lnTo>
                  <a:pt x="4166536" y="1261523"/>
                </a:lnTo>
                <a:lnTo>
                  <a:pt x="4173523" y="1260902"/>
                </a:lnTo>
                <a:lnTo>
                  <a:pt x="4170704" y="1261904"/>
                </a:lnTo>
                <a:lnTo>
                  <a:pt x="4170084" y="1262112"/>
                </a:lnTo>
                <a:lnTo>
                  <a:pt x="4171715" y="1262382"/>
                </a:lnTo>
                <a:cubicBezTo>
                  <a:pt x="4176446" y="1262723"/>
                  <a:pt x="4181812" y="1262476"/>
                  <a:pt x="4183658" y="1262099"/>
                </a:cubicBezTo>
                <a:cubicBezTo>
                  <a:pt x="4232312" y="1260079"/>
                  <a:pt x="4288864" y="1250229"/>
                  <a:pt x="4331926" y="1252742"/>
                </a:cubicBezTo>
                <a:cubicBezTo>
                  <a:pt x="4290105" y="1261280"/>
                  <a:pt x="4237779" y="1259952"/>
                  <a:pt x="4194826" y="1266036"/>
                </a:cubicBezTo>
                <a:cubicBezTo>
                  <a:pt x="4207780" y="1264099"/>
                  <a:pt x="4184146" y="1266380"/>
                  <a:pt x="4184918" y="1269048"/>
                </a:cubicBezTo>
                <a:cubicBezTo>
                  <a:pt x="4186676" y="1273777"/>
                  <a:pt x="4194183" y="1267863"/>
                  <a:pt x="4194183" y="1267863"/>
                </a:cubicBezTo>
                <a:cubicBezTo>
                  <a:pt x="4220355" y="1266477"/>
                  <a:pt x="4245639" y="1264777"/>
                  <a:pt x="4270349" y="1263388"/>
                </a:cubicBezTo>
                <a:lnTo>
                  <a:pt x="4319247" y="1261635"/>
                </a:lnTo>
                <a:lnTo>
                  <a:pt x="4312604" y="1263892"/>
                </a:lnTo>
                <a:lnTo>
                  <a:pt x="4312323" y="1264022"/>
                </a:lnTo>
                <a:lnTo>
                  <a:pt x="4310177" y="1264247"/>
                </a:lnTo>
                <a:cubicBezTo>
                  <a:pt x="4304710" y="1264374"/>
                  <a:pt x="4276507" y="1265046"/>
                  <a:pt x="4275863" y="1266872"/>
                </a:cubicBezTo>
                <a:cubicBezTo>
                  <a:pt x="4273823" y="1272658"/>
                  <a:pt x="4302670" y="1270160"/>
                  <a:pt x="4299625" y="1269086"/>
                </a:cubicBezTo>
                <a:lnTo>
                  <a:pt x="4302074" y="1268849"/>
                </a:lnTo>
                <a:lnTo>
                  <a:pt x="4300546" y="1272143"/>
                </a:lnTo>
                <a:cubicBezTo>
                  <a:pt x="4301929" y="1272334"/>
                  <a:pt x="4304936" y="1271696"/>
                  <a:pt x="4308674" y="1270645"/>
                </a:cubicBezTo>
                <a:lnTo>
                  <a:pt x="4318154" y="1267630"/>
                </a:lnTo>
                <a:lnTo>
                  <a:pt x="4325034" y="1267431"/>
                </a:lnTo>
                <a:cubicBezTo>
                  <a:pt x="4328960" y="1270869"/>
                  <a:pt x="4303550" y="1272525"/>
                  <a:pt x="4303550" y="1272525"/>
                </a:cubicBezTo>
                <a:cubicBezTo>
                  <a:pt x="4255403" y="1274723"/>
                  <a:pt x="4213093" y="1278981"/>
                  <a:pt x="4173312" y="1281733"/>
                </a:cubicBezTo>
                <a:cubicBezTo>
                  <a:pt x="4171929" y="1282015"/>
                  <a:pt x="4164562" y="1282306"/>
                  <a:pt x="4155867" y="1282895"/>
                </a:cubicBezTo>
                <a:lnTo>
                  <a:pt x="4148981" y="1283430"/>
                </a:lnTo>
                <a:lnTo>
                  <a:pt x="4149428" y="1283734"/>
                </a:lnTo>
                <a:cubicBezTo>
                  <a:pt x="4150953" y="1284775"/>
                  <a:pt x="4152528" y="1285899"/>
                  <a:pt x="4153702" y="1286926"/>
                </a:cubicBezTo>
                <a:lnTo>
                  <a:pt x="4154682" y="1288289"/>
                </a:lnTo>
                <a:lnTo>
                  <a:pt x="4183801" y="1286586"/>
                </a:lnTo>
                <a:cubicBezTo>
                  <a:pt x="4201225" y="1285325"/>
                  <a:pt x="4218472" y="1283959"/>
                  <a:pt x="4236571" y="1282806"/>
                </a:cubicBezTo>
                <a:cubicBezTo>
                  <a:pt x="4238094" y="1283343"/>
                  <a:pt x="4274058" y="1276850"/>
                  <a:pt x="4276713" y="1279840"/>
                </a:cubicBezTo>
                <a:cubicBezTo>
                  <a:pt x="4277217" y="1283269"/>
                  <a:pt x="4271438" y="1284485"/>
                  <a:pt x="4265533" y="1284843"/>
                </a:cubicBezTo>
                <a:lnTo>
                  <a:pt x="4263161" y="1284860"/>
                </a:lnTo>
                <a:lnTo>
                  <a:pt x="4259533" y="1286722"/>
                </a:lnTo>
                <a:cubicBezTo>
                  <a:pt x="4251607" y="1290195"/>
                  <a:pt x="4238732" y="1294800"/>
                  <a:pt x="4236423" y="1296003"/>
                </a:cubicBezTo>
                <a:cubicBezTo>
                  <a:pt x="4227529" y="1299238"/>
                  <a:pt x="4220586" y="1301937"/>
                  <a:pt x="4214553" y="1304408"/>
                </a:cubicBezTo>
                <a:lnTo>
                  <a:pt x="4211417" y="1305752"/>
                </a:lnTo>
                <a:lnTo>
                  <a:pt x="4185690" y="1308364"/>
                </a:lnTo>
                <a:lnTo>
                  <a:pt x="4216037" y="1299981"/>
                </a:lnTo>
                <a:cubicBezTo>
                  <a:pt x="4222000" y="1298448"/>
                  <a:pt x="4237914" y="1290649"/>
                  <a:pt x="4250610" y="1286026"/>
                </a:cubicBezTo>
                <a:lnTo>
                  <a:pt x="4254906" y="1284787"/>
                </a:lnTo>
                <a:lnTo>
                  <a:pt x="4254630" y="1284774"/>
                </a:lnTo>
                <a:cubicBezTo>
                  <a:pt x="4253973" y="1284731"/>
                  <a:pt x="4253596" y="1284700"/>
                  <a:pt x="4253596" y="1284700"/>
                </a:cubicBezTo>
                <a:cubicBezTo>
                  <a:pt x="4217956" y="1288056"/>
                  <a:pt x="4194389" y="1290853"/>
                  <a:pt x="4165699" y="1293386"/>
                </a:cubicBezTo>
                <a:lnTo>
                  <a:pt x="4148476" y="1294748"/>
                </a:lnTo>
                <a:lnTo>
                  <a:pt x="4142289" y="1297790"/>
                </a:lnTo>
                <a:lnTo>
                  <a:pt x="4140185" y="1298720"/>
                </a:lnTo>
                <a:lnTo>
                  <a:pt x="4145570" y="1298513"/>
                </a:lnTo>
                <a:cubicBezTo>
                  <a:pt x="4148457" y="1298456"/>
                  <a:pt x="4151575" y="1298464"/>
                  <a:pt x="4155098" y="1298592"/>
                </a:cubicBezTo>
                <a:cubicBezTo>
                  <a:pt x="4150170" y="1300022"/>
                  <a:pt x="4145198" y="1300923"/>
                  <a:pt x="4140212" y="1301530"/>
                </a:cubicBezTo>
                <a:lnTo>
                  <a:pt x="4132206" y="1302159"/>
                </a:lnTo>
                <a:lnTo>
                  <a:pt x="4118901" y="1307531"/>
                </a:lnTo>
                <a:cubicBezTo>
                  <a:pt x="4114279" y="1309307"/>
                  <a:pt x="4110609" y="1310641"/>
                  <a:pt x="4109022" y="1311161"/>
                </a:cubicBezTo>
                <a:cubicBezTo>
                  <a:pt x="4106332" y="1312868"/>
                  <a:pt x="4105051" y="1313986"/>
                  <a:pt x="4104868" y="1314644"/>
                </a:cubicBezTo>
                <a:lnTo>
                  <a:pt x="4106730" y="1315200"/>
                </a:lnTo>
                <a:lnTo>
                  <a:pt x="4109755" y="1314944"/>
                </a:lnTo>
                <a:lnTo>
                  <a:pt x="4114458" y="1314123"/>
                </a:lnTo>
                <a:cubicBezTo>
                  <a:pt x="4129277" y="1310832"/>
                  <a:pt x="4155975" y="1302563"/>
                  <a:pt x="4155620" y="1305588"/>
                </a:cubicBezTo>
                <a:cubicBezTo>
                  <a:pt x="4155969" y="1306716"/>
                  <a:pt x="4153629" y="1308526"/>
                  <a:pt x="4150274" y="1310502"/>
                </a:cubicBezTo>
                <a:lnTo>
                  <a:pt x="4146703" y="1312353"/>
                </a:lnTo>
                <a:lnTo>
                  <a:pt x="4142722" y="1312761"/>
                </a:lnTo>
                <a:lnTo>
                  <a:pt x="4162685" y="1311880"/>
                </a:lnTo>
                <a:cubicBezTo>
                  <a:pt x="4129613" y="1319479"/>
                  <a:pt x="4102554" y="1318222"/>
                  <a:pt x="4073024" y="1321581"/>
                </a:cubicBezTo>
                <a:lnTo>
                  <a:pt x="4064859" y="1323018"/>
                </a:lnTo>
                <a:lnTo>
                  <a:pt x="4068694" y="1323018"/>
                </a:lnTo>
                <a:cubicBezTo>
                  <a:pt x="4073902" y="1322714"/>
                  <a:pt x="4079494" y="1322032"/>
                  <a:pt x="4080381" y="1322345"/>
                </a:cubicBezTo>
                <a:cubicBezTo>
                  <a:pt x="4100521" y="1319859"/>
                  <a:pt x="4119232" y="1317982"/>
                  <a:pt x="4137420" y="1316476"/>
                </a:cubicBezTo>
                <a:lnTo>
                  <a:pt x="4138941" y="1316373"/>
                </a:lnTo>
                <a:lnTo>
                  <a:pt x="4138846" y="1316423"/>
                </a:lnTo>
                <a:cubicBezTo>
                  <a:pt x="4131437" y="1320020"/>
                  <a:pt x="4126679" y="1322237"/>
                  <a:pt x="4137986" y="1318968"/>
                </a:cubicBezTo>
                <a:lnTo>
                  <a:pt x="4156102" y="1315215"/>
                </a:lnTo>
                <a:lnTo>
                  <a:pt x="4191318" y="1312838"/>
                </a:lnTo>
                <a:lnTo>
                  <a:pt x="4196175" y="1312303"/>
                </a:lnTo>
                <a:lnTo>
                  <a:pt x="4180960" y="1318947"/>
                </a:lnTo>
                <a:lnTo>
                  <a:pt x="4174865" y="1321480"/>
                </a:lnTo>
                <a:lnTo>
                  <a:pt x="4181650" y="1321413"/>
                </a:lnTo>
                <a:cubicBezTo>
                  <a:pt x="4192521" y="1321651"/>
                  <a:pt x="4202650" y="1322974"/>
                  <a:pt x="4184250" y="1325988"/>
                </a:cubicBezTo>
                <a:lnTo>
                  <a:pt x="4150739" y="1331038"/>
                </a:lnTo>
                <a:lnTo>
                  <a:pt x="4142384" y="1334197"/>
                </a:lnTo>
                <a:lnTo>
                  <a:pt x="4131582" y="1338765"/>
                </a:lnTo>
                <a:lnTo>
                  <a:pt x="4153345" y="1336448"/>
                </a:lnTo>
                <a:lnTo>
                  <a:pt x="4158909" y="1335852"/>
                </a:lnTo>
                <a:lnTo>
                  <a:pt x="4162957" y="1334149"/>
                </a:lnTo>
                <a:cubicBezTo>
                  <a:pt x="4171879" y="1330116"/>
                  <a:pt x="4179349" y="1326520"/>
                  <a:pt x="4180201" y="1331581"/>
                </a:cubicBezTo>
                <a:cubicBezTo>
                  <a:pt x="4180266" y="1331023"/>
                  <a:pt x="4178837" y="1331571"/>
                  <a:pt x="4176556" y="1332780"/>
                </a:cubicBezTo>
                <a:lnTo>
                  <a:pt x="4174119" y="1334220"/>
                </a:lnTo>
                <a:lnTo>
                  <a:pt x="4185525" y="1332998"/>
                </a:lnTo>
                <a:lnTo>
                  <a:pt x="4172373" y="1339767"/>
                </a:lnTo>
                <a:cubicBezTo>
                  <a:pt x="4156661" y="1353195"/>
                  <a:pt x="4179858" y="1344432"/>
                  <a:pt x="4194463" y="1337697"/>
                </a:cubicBezTo>
                <a:lnTo>
                  <a:pt x="4214434" y="1330375"/>
                </a:lnTo>
                <a:lnTo>
                  <a:pt x="4229089" y="1329128"/>
                </a:lnTo>
                <a:lnTo>
                  <a:pt x="4230856" y="1328970"/>
                </a:lnTo>
                <a:lnTo>
                  <a:pt x="4223038" y="1332381"/>
                </a:lnTo>
                <a:cubicBezTo>
                  <a:pt x="4212534" y="1337022"/>
                  <a:pt x="4202057" y="1341431"/>
                  <a:pt x="4191711" y="1344724"/>
                </a:cubicBezTo>
                <a:cubicBezTo>
                  <a:pt x="4185992" y="1346916"/>
                  <a:pt x="4179912" y="1348936"/>
                  <a:pt x="4173646" y="1350906"/>
                </a:cubicBezTo>
                <a:lnTo>
                  <a:pt x="4160057" y="1355070"/>
                </a:lnTo>
                <a:lnTo>
                  <a:pt x="4160358" y="1355921"/>
                </a:lnTo>
                <a:cubicBezTo>
                  <a:pt x="4160922" y="1357615"/>
                  <a:pt x="4161272" y="1358743"/>
                  <a:pt x="4161272" y="1358743"/>
                </a:cubicBezTo>
                <a:cubicBezTo>
                  <a:pt x="4165115" y="1358838"/>
                  <a:pt x="4184103" y="1350345"/>
                  <a:pt x="4192114" y="1350542"/>
                </a:cubicBezTo>
                <a:cubicBezTo>
                  <a:pt x="4192114" y="1350542"/>
                  <a:pt x="4201189" y="1350765"/>
                  <a:pt x="4192414" y="1355052"/>
                </a:cubicBezTo>
                <a:lnTo>
                  <a:pt x="4189606" y="1356245"/>
                </a:lnTo>
                <a:lnTo>
                  <a:pt x="4190357" y="1356264"/>
                </a:lnTo>
                <a:cubicBezTo>
                  <a:pt x="4196386" y="1354172"/>
                  <a:pt x="4198889" y="1351994"/>
                  <a:pt x="4203041" y="1349482"/>
                </a:cubicBezTo>
                <a:cubicBezTo>
                  <a:pt x="4204962" y="1349530"/>
                  <a:pt x="4210744" y="1352286"/>
                  <a:pt x="4217136" y="1349830"/>
                </a:cubicBezTo>
                <a:cubicBezTo>
                  <a:pt x="4223164" y="1347739"/>
                  <a:pt x="4238032" y="1338771"/>
                  <a:pt x="4250468" y="1336836"/>
                </a:cubicBezTo>
                <a:cubicBezTo>
                  <a:pt x="4270854" y="1332858"/>
                  <a:pt x="4241366" y="1345946"/>
                  <a:pt x="4235017" y="1348030"/>
                </a:cubicBezTo>
                <a:cubicBezTo>
                  <a:pt x="4226441" y="1352673"/>
                  <a:pt x="4216567" y="1354670"/>
                  <a:pt x="4212141" y="1356800"/>
                </a:cubicBezTo>
                <a:cubicBezTo>
                  <a:pt x="4211050" y="1357893"/>
                  <a:pt x="4210362" y="1359650"/>
                  <a:pt x="4209434" y="1361401"/>
                </a:cubicBezTo>
                <a:lnTo>
                  <a:pt x="4207255" y="1363798"/>
                </a:lnTo>
                <a:lnTo>
                  <a:pt x="4212935" y="1362617"/>
                </a:lnTo>
                <a:cubicBezTo>
                  <a:pt x="4215993" y="1362144"/>
                  <a:pt x="4218147" y="1362104"/>
                  <a:pt x="4218630" y="1362769"/>
                </a:cubicBezTo>
                <a:cubicBezTo>
                  <a:pt x="4218838" y="1363054"/>
                  <a:pt x="4218692" y="1363441"/>
                  <a:pt x="4218266" y="1363905"/>
                </a:cubicBezTo>
                <a:lnTo>
                  <a:pt x="4217985" y="1364123"/>
                </a:lnTo>
                <a:lnTo>
                  <a:pt x="4225393" y="1361607"/>
                </a:lnTo>
                <a:cubicBezTo>
                  <a:pt x="4231742" y="1359523"/>
                  <a:pt x="4239751" y="1359720"/>
                  <a:pt x="4249944" y="1357732"/>
                </a:cubicBezTo>
                <a:cubicBezTo>
                  <a:pt x="4262322" y="1353555"/>
                  <a:pt x="4266733" y="1348810"/>
                  <a:pt x="4274481" y="1351241"/>
                </a:cubicBezTo>
                <a:cubicBezTo>
                  <a:pt x="4280261" y="1353997"/>
                  <a:pt x="4279476" y="1360698"/>
                  <a:pt x="4283320" y="1360792"/>
                </a:cubicBezTo>
                <a:cubicBezTo>
                  <a:pt x="4293251" y="1361037"/>
                  <a:pt x="4323000" y="1345715"/>
                  <a:pt x="4335421" y="1341167"/>
                </a:cubicBezTo>
                <a:lnTo>
                  <a:pt x="4355485" y="1333665"/>
                </a:lnTo>
                <a:lnTo>
                  <a:pt x="4358009" y="1334177"/>
                </a:lnTo>
                <a:lnTo>
                  <a:pt x="4365377" y="1334979"/>
                </a:lnTo>
                <a:lnTo>
                  <a:pt x="4359013" y="1337595"/>
                </a:lnTo>
                <a:cubicBezTo>
                  <a:pt x="4328456" y="1349864"/>
                  <a:pt x="4297103" y="1362439"/>
                  <a:pt x="4263458" y="1376732"/>
                </a:cubicBezTo>
                <a:cubicBezTo>
                  <a:pt x="4257429" y="1378823"/>
                  <a:pt x="4242868" y="1385186"/>
                  <a:pt x="4226020" y="1391864"/>
                </a:cubicBezTo>
                <a:cubicBezTo>
                  <a:pt x="4219671" y="1393948"/>
                  <a:pt x="4171997" y="1411443"/>
                  <a:pt x="4198455" y="1405000"/>
                </a:cubicBezTo>
                <a:cubicBezTo>
                  <a:pt x="4223268" y="1398890"/>
                  <a:pt x="4185772" y="1411781"/>
                  <a:pt x="4181666" y="1413920"/>
                </a:cubicBezTo>
                <a:cubicBezTo>
                  <a:pt x="4181040" y="1414465"/>
                  <a:pt x="4180141" y="1415446"/>
                  <a:pt x="4179172" y="1416648"/>
                </a:cubicBezTo>
                <a:lnTo>
                  <a:pt x="4178224" y="1417961"/>
                </a:lnTo>
                <a:lnTo>
                  <a:pt x="4194533" y="1417151"/>
                </a:lnTo>
                <a:lnTo>
                  <a:pt x="4202445" y="1417529"/>
                </a:lnTo>
                <a:lnTo>
                  <a:pt x="4202490" y="1417513"/>
                </a:lnTo>
                <a:cubicBezTo>
                  <a:pt x="4216549" y="1412352"/>
                  <a:pt x="4231161" y="1406925"/>
                  <a:pt x="4234336" y="1405883"/>
                </a:cubicBezTo>
                <a:cubicBezTo>
                  <a:pt x="4250557" y="1401803"/>
                  <a:pt x="4265221" y="1397309"/>
                  <a:pt x="4277336" y="1395368"/>
                </a:cubicBezTo>
                <a:cubicBezTo>
                  <a:pt x="4279258" y="1395415"/>
                  <a:pt x="4285083" y="1397799"/>
                  <a:pt x="4287005" y="1397845"/>
                </a:cubicBezTo>
                <a:cubicBezTo>
                  <a:pt x="4305208" y="1396054"/>
                  <a:pt x="4331621" y="1373556"/>
                  <a:pt x="4332714" y="1380676"/>
                </a:cubicBezTo>
                <a:cubicBezTo>
                  <a:pt x="4332714" y="1380676"/>
                  <a:pt x="4326423" y="1385001"/>
                  <a:pt x="4322055" y="1389375"/>
                </a:cubicBezTo>
                <a:lnTo>
                  <a:pt x="4322340" y="1388188"/>
                </a:lnTo>
                <a:lnTo>
                  <a:pt x="4324239" y="1387189"/>
                </a:lnTo>
                <a:cubicBezTo>
                  <a:pt x="4323278" y="1387165"/>
                  <a:pt x="4322798" y="1387152"/>
                  <a:pt x="4322524" y="1387426"/>
                </a:cubicBezTo>
                <a:lnTo>
                  <a:pt x="4322340" y="1388188"/>
                </a:lnTo>
                <a:lnTo>
                  <a:pt x="4318851" y="1390028"/>
                </a:lnTo>
                <a:lnTo>
                  <a:pt x="4316336" y="1390541"/>
                </a:lnTo>
                <a:cubicBezTo>
                  <a:pt x="4314778" y="1391156"/>
                  <a:pt x="4313740" y="1391784"/>
                  <a:pt x="4313740" y="1391784"/>
                </a:cubicBezTo>
                <a:cubicBezTo>
                  <a:pt x="4313740" y="1391784"/>
                  <a:pt x="4312954" y="1398484"/>
                  <a:pt x="4308484" y="1400987"/>
                </a:cubicBezTo>
                <a:cubicBezTo>
                  <a:pt x="4299689" y="1407492"/>
                  <a:pt x="4273231" y="1413934"/>
                  <a:pt x="4264697" y="1418205"/>
                </a:cubicBezTo>
                <a:cubicBezTo>
                  <a:pt x="4262775" y="1418157"/>
                  <a:pt x="4262208" y="1422997"/>
                  <a:pt x="4260024" y="1425183"/>
                </a:cubicBezTo>
                <a:cubicBezTo>
                  <a:pt x="4251788" y="1431701"/>
                  <a:pt x="4234814" y="1435693"/>
                  <a:pt x="4220680" y="1440123"/>
                </a:cubicBezTo>
                <a:lnTo>
                  <a:pt x="4212460" y="1443143"/>
                </a:lnTo>
                <a:lnTo>
                  <a:pt x="4214920" y="1443811"/>
                </a:lnTo>
                <a:cubicBezTo>
                  <a:pt x="4216969" y="1444276"/>
                  <a:pt x="4219097" y="1444512"/>
                  <a:pt x="4219419" y="1443599"/>
                </a:cubicBezTo>
                <a:cubicBezTo>
                  <a:pt x="4218774" y="1445426"/>
                  <a:pt x="4199709" y="1449318"/>
                  <a:pt x="4182810" y="1451921"/>
                </a:cubicBezTo>
                <a:lnTo>
                  <a:pt x="4182547" y="1451774"/>
                </a:lnTo>
                <a:lnTo>
                  <a:pt x="4181527" y="1452097"/>
                </a:lnTo>
                <a:lnTo>
                  <a:pt x="4182810" y="1451921"/>
                </a:lnTo>
                <a:lnTo>
                  <a:pt x="4184186" y="1453625"/>
                </a:lnTo>
                <a:lnTo>
                  <a:pt x="4173252" y="1456699"/>
                </a:lnTo>
                <a:lnTo>
                  <a:pt x="4165831" y="1457301"/>
                </a:lnTo>
                <a:lnTo>
                  <a:pt x="4154204" y="1461781"/>
                </a:lnTo>
                <a:cubicBezTo>
                  <a:pt x="4154204" y="1461781"/>
                  <a:pt x="4149778" y="1463911"/>
                  <a:pt x="4149472" y="1466518"/>
                </a:cubicBezTo>
                <a:cubicBezTo>
                  <a:pt x="4155034" y="1471135"/>
                  <a:pt x="4192778" y="1453396"/>
                  <a:pt x="4201049" y="1451359"/>
                </a:cubicBezTo>
                <a:cubicBezTo>
                  <a:pt x="4245433" y="1438639"/>
                  <a:pt x="4288579" y="1423459"/>
                  <a:pt x="4331541" y="1407109"/>
                </a:cubicBezTo>
                <a:lnTo>
                  <a:pt x="4396980" y="1381175"/>
                </a:lnTo>
                <a:lnTo>
                  <a:pt x="4401933" y="1381500"/>
                </a:lnTo>
                <a:lnTo>
                  <a:pt x="4413563" y="1381570"/>
                </a:lnTo>
                <a:lnTo>
                  <a:pt x="4393495" y="1391133"/>
                </a:lnTo>
                <a:lnTo>
                  <a:pt x="4414026" y="1384864"/>
                </a:lnTo>
                <a:lnTo>
                  <a:pt x="4414508" y="1390042"/>
                </a:lnTo>
                <a:cubicBezTo>
                  <a:pt x="4412732" y="1389416"/>
                  <a:pt x="4411210" y="1388880"/>
                  <a:pt x="4411210" y="1388880"/>
                </a:cubicBezTo>
                <a:cubicBezTo>
                  <a:pt x="4413114" y="1394002"/>
                  <a:pt x="4413758" y="1392174"/>
                  <a:pt x="4414508" y="1390042"/>
                </a:cubicBezTo>
                <a:lnTo>
                  <a:pt x="4421941" y="1389530"/>
                </a:lnTo>
                <a:lnTo>
                  <a:pt x="4402833" y="1397972"/>
                </a:lnTo>
                <a:lnTo>
                  <a:pt x="4396542" y="1399645"/>
                </a:lnTo>
                <a:cubicBezTo>
                  <a:pt x="4394489" y="1400083"/>
                  <a:pt x="4393243" y="1400178"/>
                  <a:pt x="4393404" y="1399721"/>
                </a:cubicBezTo>
                <a:lnTo>
                  <a:pt x="4394599" y="1401608"/>
                </a:lnTo>
                <a:lnTo>
                  <a:pt x="4369033" y="1412901"/>
                </a:lnTo>
                <a:lnTo>
                  <a:pt x="4360727" y="1413894"/>
                </a:lnTo>
                <a:cubicBezTo>
                  <a:pt x="4355436" y="1414432"/>
                  <a:pt x="4349376" y="1414927"/>
                  <a:pt x="4341656" y="1415373"/>
                </a:cubicBezTo>
                <a:cubicBezTo>
                  <a:pt x="4337967" y="1416126"/>
                  <a:pt x="4305565" y="1417371"/>
                  <a:pt x="4318900" y="1420018"/>
                </a:cubicBezTo>
                <a:cubicBezTo>
                  <a:pt x="4328937" y="1421502"/>
                  <a:pt x="4351946" y="1416945"/>
                  <a:pt x="4358681" y="1417266"/>
                </a:cubicBezTo>
                <a:lnTo>
                  <a:pt x="4359125" y="1417278"/>
                </a:lnTo>
                <a:lnTo>
                  <a:pt x="4352155" y="1420357"/>
                </a:lnTo>
                <a:cubicBezTo>
                  <a:pt x="4311908" y="1440275"/>
                  <a:pt x="4269431" y="1446322"/>
                  <a:pt x="4228921" y="1468473"/>
                </a:cubicBezTo>
                <a:cubicBezTo>
                  <a:pt x="4236598" y="1466702"/>
                  <a:pt x="4246709" y="1462681"/>
                  <a:pt x="4244902" y="1465506"/>
                </a:cubicBezTo>
                <a:lnTo>
                  <a:pt x="4239224" y="1470404"/>
                </a:lnTo>
                <a:lnTo>
                  <a:pt x="4198851" y="1475613"/>
                </a:lnTo>
                <a:lnTo>
                  <a:pt x="4229555" y="1474775"/>
                </a:lnTo>
                <a:lnTo>
                  <a:pt x="4227740" y="1475544"/>
                </a:lnTo>
                <a:cubicBezTo>
                  <a:pt x="4213360" y="1481298"/>
                  <a:pt x="4191152" y="1489852"/>
                  <a:pt x="4185964" y="1495044"/>
                </a:cubicBezTo>
                <a:cubicBezTo>
                  <a:pt x="4214360" y="1491263"/>
                  <a:pt x="4225120" y="1484434"/>
                  <a:pt x="4249657" y="1477944"/>
                </a:cubicBezTo>
                <a:cubicBezTo>
                  <a:pt x="4282727" y="1467185"/>
                  <a:pt x="4255743" y="1478094"/>
                  <a:pt x="4246643" y="1487205"/>
                </a:cubicBezTo>
                <a:cubicBezTo>
                  <a:pt x="4239726" y="1494128"/>
                  <a:pt x="4257404" y="1480375"/>
                  <a:pt x="4254652" y="1487402"/>
                </a:cubicBezTo>
                <a:cubicBezTo>
                  <a:pt x="4251900" y="1494427"/>
                  <a:pt x="4231776" y="1496172"/>
                  <a:pt x="4223244" y="1500442"/>
                </a:cubicBezTo>
                <a:cubicBezTo>
                  <a:pt x="4213006" y="1502803"/>
                  <a:pt x="4200890" y="1504746"/>
                  <a:pt x="4190174" y="1511202"/>
                </a:cubicBezTo>
                <a:cubicBezTo>
                  <a:pt x="4190174" y="1511202"/>
                  <a:pt x="4189605" y="1516041"/>
                  <a:pt x="4187422" y="1518228"/>
                </a:cubicBezTo>
                <a:cubicBezTo>
                  <a:pt x="4182995" y="1520359"/>
                  <a:pt x="4156013" y="1531269"/>
                  <a:pt x="4149664" y="1533353"/>
                </a:cubicBezTo>
                <a:cubicBezTo>
                  <a:pt x="4119609" y="1551281"/>
                  <a:pt x="4171710" y="1531656"/>
                  <a:pt x="4181903" y="1529667"/>
                </a:cubicBezTo>
                <a:cubicBezTo>
                  <a:pt x="4200673" y="1523035"/>
                  <a:pt x="4215235" y="1516672"/>
                  <a:pt x="4223244" y="1516870"/>
                </a:cubicBezTo>
                <a:cubicBezTo>
                  <a:pt x="4253867" y="1510530"/>
                  <a:pt x="4274821" y="1501711"/>
                  <a:pt x="4305400" y="1495745"/>
                </a:cubicBezTo>
                <a:cubicBezTo>
                  <a:pt x="4280077" y="1508935"/>
                  <a:pt x="4255527" y="1512811"/>
                  <a:pt x="4228544" y="1523721"/>
                </a:cubicBezTo>
                <a:cubicBezTo>
                  <a:pt x="4215803" y="1528261"/>
                  <a:pt x="4201766" y="1530155"/>
                  <a:pt x="4192664" y="1539265"/>
                </a:cubicBezTo>
                <a:cubicBezTo>
                  <a:pt x="4190219" y="1543685"/>
                  <a:pt x="4189956" y="1545919"/>
                  <a:pt x="4185807" y="1548430"/>
                </a:cubicBezTo>
                <a:cubicBezTo>
                  <a:pt x="4175089" y="1554887"/>
                  <a:pt x="4161256" y="1552306"/>
                  <a:pt x="4148616" y="1558715"/>
                </a:cubicBezTo>
                <a:cubicBezTo>
                  <a:pt x="4150538" y="1558763"/>
                  <a:pt x="4151427" y="1570358"/>
                  <a:pt x="4149184" y="1570303"/>
                </a:cubicBezTo>
                <a:cubicBezTo>
                  <a:pt x="4144510" y="1577282"/>
                  <a:pt x="4106708" y="1576352"/>
                  <a:pt x="4103432" y="1587845"/>
                </a:cubicBezTo>
                <a:cubicBezTo>
                  <a:pt x="4103432" y="1587845"/>
                  <a:pt x="4103397" y="1588147"/>
                  <a:pt x="4103351" y="1588526"/>
                </a:cubicBezTo>
                <a:lnTo>
                  <a:pt x="4103252" y="1589376"/>
                </a:lnTo>
                <a:lnTo>
                  <a:pt x="4103219" y="1589660"/>
                </a:lnTo>
                <a:cubicBezTo>
                  <a:pt x="4103183" y="1589962"/>
                  <a:pt x="4103166" y="1590114"/>
                  <a:pt x="4103192" y="1589886"/>
                </a:cubicBezTo>
                <a:lnTo>
                  <a:pt x="4103252" y="1589376"/>
                </a:lnTo>
                <a:lnTo>
                  <a:pt x="4103432" y="1587845"/>
                </a:lnTo>
                <a:cubicBezTo>
                  <a:pt x="4119130" y="1588232"/>
                  <a:pt x="4128230" y="1579122"/>
                  <a:pt x="4142588" y="1577235"/>
                </a:cubicBezTo>
                <a:cubicBezTo>
                  <a:pt x="4162713" y="1575489"/>
                  <a:pt x="4181221" y="1571091"/>
                  <a:pt x="4204053" y="1562693"/>
                </a:cubicBezTo>
                <a:cubicBezTo>
                  <a:pt x="4242889" y="1552076"/>
                  <a:pt x="4161882" y="1582564"/>
                  <a:pt x="4161621" y="1584797"/>
                </a:cubicBezTo>
                <a:lnTo>
                  <a:pt x="4185065" y="1587615"/>
                </a:lnTo>
                <a:cubicBezTo>
                  <a:pt x="4184803" y="1589847"/>
                  <a:pt x="4153918" y="1598422"/>
                  <a:pt x="4153918" y="1598422"/>
                </a:cubicBezTo>
                <a:cubicBezTo>
                  <a:pt x="4139356" y="1604783"/>
                  <a:pt x="4133531" y="1602400"/>
                  <a:pt x="4122770" y="1609229"/>
                </a:cubicBezTo>
                <a:cubicBezTo>
                  <a:pt x="4130780" y="1609426"/>
                  <a:pt x="4163850" y="1598666"/>
                  <a:pt x="4163587" y="1600900"/>
                </a:cubicBezTo>
                <a:cubicBezTo>
                  <a:pt x="4163522" y="1601458"/>
                  <a:pt x="4161370" y="1602852"/>
                  <a:pt x="4158692" y="1604496"/>
                </a:cubicBezTo>
                <a:lnTo>
                  <a:pt x="4156502" y="1605881"/>
                </a:lnTo>
                <a:lnTo>
                  <a:pt x="4122640" y="1610338"/>
                </a:lnTo>
                <a:lnTo>
                  <a:pt x="4106368" y="1612482"/>
                </a:lnTo>
                <a:cubicBezTo>
                  <a:pt x="4115450" y="1613030"/>
                  <a:pt x="4124326" y="1612842"/>
                  <a:pt x="4133099" y="1612292"/>
                </a:cubicBezTo>
                <a:lnTo>
                  <a:pt x="4149931" y="1610766"/>
                </a:lnTo>
                <a:lnTo>
                  <a:pt x="4148789" y="1612664"/>
                </a:lnTo>
                <a:cubicBezTo>
                  <a:pt x="4150245" y="1612962"/>
                  <a:pt x="4154293" y="1612338"/>
                  <a:pt x="4162495" y="1610207"/>
                </a:cubicBezTo>
                <a:lnTo>
                  <a:pt x="4165675" y="1609353"/>
                </a:lnTo>
                <a:lnTo>
                  <a:pt x="4185294" y="1607615"/>
                </a:lnTo>
                <a:cubicBezTo>
                  <a:pt x="4194054" y="1607103"/>
                  <a:pt x="4202911" y="1606972"/>
                  <a:pt x="4211966" y="1607596"/>
                </a:cubicBezTo>
                <a:cubicBezTo>
                  <a:pt x="4190734" y="1612780"/>
                  <a:pt x="4169373" y="1613466"/>
                  <a:pt x="4147516" y="1616374"/>
                </a:cubicBezTo>
                <a:cubicBezTo>
                  <a:pt x="4130618" y="1618976"/>
                  <a:pt x="4144344" y="1619706"/>
                  <a:pt x="4151334" y="1620117"/>
                </a:cubicBezTo>
                <a:lnTo>
                  <a:pt x="4230726" y="1613056"/>
                </a:lnTo>
                <a:lnTo>
                  <a:pt x="4227907" y="1614057"/>
                </a:lnTo>
                <a:cubicBezTo>
                  <a:pt x="4215529" y="1618233"/>
                  <a:pt x="4182096" y="1629357"/>
                  <a:pt x="4206953" y="1622875"/>
                </a:cubicBezTo>
                <a:cubicBezTo>
                  <a:pt x="4229305" y="1618571"/>
                  <a:pt x="4202264" y="1627240"/>
                  <a:pt x="4195930" y="1631937"/>
                </a:cubicBezTo>
                <a:cubicBezTo>
                  <a:pt x="4197852" y="1631985"/>
                  <a:pt x="4199774" y="1632032"/>
                  <a:pt x="4201696" y="1632080"/>
                </a:cubicBezTo>
                <a:cubicBezTo>
                  <a:pt x="4199774" y="1632032"/>
                  <a:pt x="4213085" y="1639080"/>
                  <a:pt x="4212778" y="1641685"/>
                </a:cubicBezTo>
                <a:cubicBezTo>
                  <a:pt x="4212254" y="1646153"/>
                  <a:pt x="4172574" y="1661231"/>
                  <a:pt x="4166225" y="1663315"/>
                </a:cubicBezTo>
                <a:cubicBezTo>
                  <a:pt x="4144703" y="1676972"/>
                  <a:pt x="4213390" y="1652902"/>
                  <a:pt x="4212822" y="1657742"/>
                </a:cubicBezTo>
                <a:cubicBezTo>
                  <a:pt x="4213172" y="1658870"/>
                  <a:pt x="4210830" y="1660679"/>
                  <a:pt x="4207477" y="1662656"/>
                </a:cubicBezTo>
                <a:lnTo>
                  <a:pt x="4203906" y="1664506"/>
                </a:lnTo>
                <a:lnTo>
                  <a:pt x="4149406" y="1670107"/>
                </a:lnTo>
                <a:cubicBezTo>
                  <a:pt x="4144086" y="1670628"/>
                  <a:pt x="4117903" y="1669615"/>
                  <a:pt x="4116507" y="1673574"/>
                </a:cubicBezTo>
                <a:cubicBezTo>
                  <a:pt x="4115219" y="1677228"/>
                  <a:pt x="4135807" y="1673873"/>
                  <a:pt x="4137584" y="1674499"/>
                </a:cubicBezTo>
                <a:cubicBezTo>
                  <a:pt x="4157723" y="1672012"/>
                  <a:pt x="4176435" y="1670135"/>
                  <a:pt x="4194623" y="1668630"/>
                </a:cubicBezTo>
                <a:lnTo>
                  <a:pt x="4196144" y="1668527"/>
                </a:lnTo>
                <a:lnTo>
                  <a:pt x="4196049" y="1668576"/>
                </a:lnTo>
                <a:cubicBezTo>
                  <a:pt x="4188640" y="1672174"/>
                  <a:pt x="4183882" y="1674391"/>
                  <a:pt x="4195189" y="1671122"/>
                </a:cubicBezTo>
                <a:lnTo>
                  <a:pt x="4213304" y="1667368"/>
                </a:lnTo>
                <a:lnTo>
                  <a:pt x="4248521" y="1664991"/>
                </a:lnTo>
                <a:lnTo>
                  <a:pt x="4253377" y="1664456"/>
                </a:lnTo>
                <a:lnTo>
                  <a:pt x="4238163" y="1671100"/>
                </a:lnTo>
                <a:cubicBezTo>
                  <a:pt x="4231611" y="1673885"/>
                  <a:pt x="4223891" y="1677055"/>
                  <a:pt x="4213959" y="1680918"/>
                </a:cubicBezTo>
                <a:cubicBezTo>
                  <a:pt x="4203504" y="1685140"/>
                  <a:pt x="4195189" y="1687550"/>
                  <a:pt x="4186656" y="1691820"/>
                </a:cubicBezTo>
                <a:cubicBezTo>
                  <a:pt x="4167683" y="1702926"/>
                  <a:pt x="4202674" y="1692214"/>
                  <a:pt x="4210946" y="1690177"/>
                </a:cubicBezTo>
                <a:cubicBezTo>
                  <a:pt x="4223366" y="1685630"/>
                  <a:pt x="4236268" y="1676986"/>
                  <a:pt x="4237404" y="1683735"/>
                </a:cubicBezTo>
                <a:cubicBezTo>
                  <a:pt x="4237666" y="1681501"/>
                  <a:pt x="4214003" y="1696973"/>
                  <a:pt x="4207669" y="1701671"/>
                </a:cubicBezTo>
                <a:cubicBezTo>
                  <a:pt x="4207669" y="1701671"/>
                  <a:pt x="4193311" y="1703557"/>
                  <a:pt x="4198874" y="1708174"/>
                </a:cubicBezTo>
                <a:cubicBezTo>
                  <a:pt x="4198874" y="1708174"/>
                  <a:pt x="4209329" y="1703952"/>
                  <a:pt x="4215358" y="1701859"/>
                </a:cubicBezTo>
                <a:cubicBezTo>
                  <a:pt x="4217077" y="1706382"/>
                  <a:pt x="4218474" y="1710898"/>
                  <a:pt x="4218474" y="1710898"/>
                </a:cubicBezTo>
                <a:cubicBezTo>
                  <a:pt x="4222319" y="1710992"/>
                  <a:pt x="4241307" y="1702499"/>
                  <a:pt x="4249316" y="1702695"/>
                </a:cubicBezTo>
                <a:cubicBezTo>
                  <a:pt x="4249316" y="1702695"/>
                  <a:pt x="4261169" y="1702988"/>
                  <a:pt x="4244685" y="1709303"/>
                </a:cubicBezTo>
                <a:cubicBezTo>
                  <a:pt x="4231944" y="1713843"/>
                  <a:pt x="4240783" y="1706966"/>
                  <a:pt x="4233866" y="1713889"/>
                </a:cubicBezTo>
                <a:cubicBezTo>
                  <a:pt x="4238598" y="1709152"/>
                  <a:pt x="4241613" y="1716320"/>
                  <a:pt x="4239167" y="1720740"/>
                </a:cubicBezTo>
                <a:cubicBezTo>
                  <a:pt x="4239712" y="1720194"/>
                  <a:pt x="4237679" y="1720587"/>
                  <a:pt x="4234317" y="1721519"/>
                </a:cubicBezTo>
                <a:lnTo>
                  <a:pt x="4223670" y="1724852"/>
                </a:lnTo>
                <a:lnTo>
                  <a:pt x="4223231" y="1724891"/>
                </a:lnTo>
                <a:cubicBezTo>
                  <a:pt x="4183749" y="1728519"/>
                  <a:pt x="4144487" y="1732224"/>
                  <a:pt x="4107064" y="1735978"/>
                </a:cubicBezTo>
                <a:lnTo>
                  <a:pt x="4047089" y="1745773"/>
                </a:lnTo>
                <a:lnTo>
                  <a:pt x="4046303" y="1751906"/>
                </a:lnTo>
                <a:lnTo>
                  <a:pt x="4052270" y="1750557"/>
                </a:lnTo>
                <a:cubicBezTo>
                  <a:pt x="4111868" y="1741780"/>
                  <a:pt x="4173759" y="1736210"/>
                  <a:pt x="4235368" y="1732251"/>
                </a:cubicBezTo>
                <a:lnTo>
                  <a:pt x="4237202" y="1732205"/>
                </a:lnTo>
                <a:lnTo>
                  <a:pt x="4228652" y="1736081"/>
                </a:lnTo>
                <a:lnTo>
                  <a:pt x="4227600" y="1736971"/>
                </a:lnTo>
                <a:lnTo>
                  <a:pt x="4224817" y="1737091"/>
                </a:lnTo>
                <a:cubicBezTo>
                  <a:pt x="4166742" y="1746404"/>
                  <a:pt x="4116818" y="1747977"/>
                  <a:pt x="4048064" y="1757632"/>
                </a:cubicBezTo>
                <a:lnTo>
                  <a:pt x="4045502" y="1758148"/>
                </a:lnTo>
                <a:lnTo>
                  <a:pt x="4044574" y="1765402"/>
                </a:lnTo>
                <a:lnTo>
                  <a:pt x="4049070" y="1764493"/>
                </a:lnTo>
                <a:cubicBezTo>
                  <a:pt x="4058334" y="1763307"/>
                  <a:pt x="4089474" y="1755113"/>
                  <a:pt x="4083745" y="1761653"/>
                </a:cubicBezTo>
                <a:cubicBezTo>
                  <a:pt x="4086790" y="1762726"/>
                  <a:pt x="4090090" y="1763890"/>
                  <a:pt x="4092901" y="1760772"/>
                </a:cubicBezTo>
                <a:cubicBezTo>
                  <a:pt x="4138002" y="1757499"/>
                  <a:pt x="4183123" y="1750124"/>
                  <a:pt x="4234180" y="1751005"/>
                </a:cubicBezTo>
                <a:cubicBezTo>
                  <a:pt x="4188181" y="1756016"/>
                  <a:pt x="4132917" y="1762211"/>
                  <a:pt x="4085395" y="1766685"/>
                </a:cubicBezTo>
                <a:cubicBezTo>
                  <a:pt x="4081705" y="1767439"/>
                  <a:pt x="4069443" y="1768422"/>
                  <a:pt x="4057944" y="1769675"/>
                </a:cubicBezTo>
                <a:lnTo>
                  <a:pt x="4043782" y="1771579"/>
                </a:lnTo>
                <a:lnTo>
                  <a:pt x="4043083" y="1777029"/>
                </a:lnTo>
                <a:lnTo>
                  <a:pt x="4056139" y="1775201"/>
                </a:lnTo>
                <a:cubicBezTo>
                  <a:pt x="4115247" y="1762145"/>
                  <a:pt x="4175851" y="1760228"/>
                  <a:pt x="4232375" y="1760982"/>
                </a:cubicBezTo>
                <a:cubicBezTo>
                  <a:pt x="4198759" y="1766079"/>
                  <a:pt x="4165085" y="1770128"/>
                  <a:pt x="4131126" y="1774376"/>
                </a:cubicBezTo>
                <a:lnTo>
                  <a:pt x="4041801" y="1787034"/>
                </a:lnTo>
                <a:lnTo>
                  <a:pt x="4041099" y="1792510"/>
                </a:lnTo>
                <a:lnTo>
                  <a:pt x="4049567" y="1790603"/>
                </a:lnTo>
                <a:cubicBezTo>
                  <a:pt x="4105107" y="1780995"/>
                  <a:pt x="4161336" y="1774284"/>
                  <a:pt x="4218006" y="1770981"/>
                </a:cubicBezTo>
                <a:cubicBezTo>
                  <a:pt x="4239727" y="1770078"/>
                  <a:pt x="4265782" y="1766597"/>
                  <a:pt x="4279352" y="1773435"/>
                </a:cubicBezTo>
                <a:cubicBezTo>
                  <a:pt x="4289388" y="1774918"/>
                  <a:pt x="4290139" y="1772786"/>
                  <a:pt x="4295352" y="1772570"/>
                </a:cubicBezTo>
                <a:cubicBezTo>
                  <a:pt x="4308453" y="1771026"/>
                  <a:pt x="4318595" y="1772205"/>
                  <a:pt x="4304998" y="1775970"/>
                </a:cubicBezTo>
                <a:cubicBezTo>
                  <a:pt x="4280466" y="1779990"/>
                  <a:pt x="4267511" y="1781928"/>
                  <a:pt x="4245791" y="1782830"/>
                </a:cubicBezTo>
                <a:cubicBezTo>
                  <a:pt x="4173736" y="1791323"/>
                  <a:pt x="4112489" y="1795066"/>
                  <a:pt x="4039292" y="1807607"/>
                </a:cubicBezTo>
                <a:lnTo>
                  <a:pt x="4039162" y="1807633"/>
                </a:lnTo>
                <a:lnTo>
                  <a:pt x="4038528" y="1812581"/>
                </a:lnTo>
                <a:lnTo>
                  <a:pt x="4131729" y="1799581"/>
                </a:lnTo>
                <a:cubicBezTo>
                  <a:pt x="4166071" y="1796067"/>
                  <a:pt x="4200539" y="1793411"/>
                  <a:pt x="4232427" y="1790786"/>
                </a:cubicBezTo>
                <a:cubicBezTo>
                  <a:pt x="4243107" y="1790442"/>
                  <a:pt x="4257838" y="1789131"/>
                  <a:pt x="4263051" y="1788915"/>
                </a:cubicBezTo>
                <a:cubicBezTo>
                  <a:pt x="4269396" y="1791151"/>
                  <a:pt x="4263540" y="1793195"/>
                  <a:pt x="4268108" y="1794805"/>
                </a:cubicBezTo>
                <a:cubicBezTo>
                  <a:pt x="4268108" y="1794805"/>
                  <a:pt x="4275976" y="1797580"/>
                  <a:pt x="4276621" y="1795752"/>
                </a:cubicBezTo>
                <a:cubicBezTo>
                  <a:pt x="4275976" y="1797580"/>
                  <a:pt x="4256912" y="1801472"/>
                  <a:pt x="4240013" y="1804074"/>
                </a:cubicBezTo>
                <a:cubicBezTo>
                  <a:pt x="4238491" y="1803538"/>
                  <a:pt x="4238491" y="1803538"/>
                  <a:pt x="4239135" y="1801710"/>
                </a:cubicBezTo>
                <a:cubicBezTo>
                  <a:pt x="4238491" y="1803538"/>
                  <a:pt x="4261500" y="1798981"/>
                  <a:pt x="4267464" y="1796633"/>
                </a:cubicBezTo>
                <a:cubicBezTo>
                  <a:pt x="4186634" y="1810592"/>
                  <a:pt x="4210268" y="1808310"/>
                  <a:pt x="4240013" y="1804074"/>
                </a:cubicBezTo>
                <a:lnTo>
                  <a:pt x="4241389" y="1805778"/>
                </a:lnTo>
                <a:lnTo>
                  <a:pt x="4230455" y="1808851"/>
                </a:lnTo>
                <a:cubicBezTo>
                  <a:pt x="4217248" y="1811177"/>
                  <a:pt x="4203034" y="1810211"/>
                  <a:pt x="4188157" y="1811129"/>
                </a:cubicBezTo>
                <a:cubicBezTo>
                  <a:pt x="4141782" y="1817205"/>
                  <a:pt x="4095497" y="1823227"/>
                  <a:pt x="4049794" y="1830739"/>
                </a:cubicBezTo>
                <a:lnTo>
                  <a:pt x="4034748" y="1833923"/>
                </a:lnTo>
                <a:lnTo>
                  <a:pt x="4033633" y="1839244"/>
                </a:lnTo>
                <a:cubicBezTo>
                  <a:pt x="4034267" y="1843850"/>
                  <a:pt x="4032998" y="1847989"/>
                  <a:pt x="4029795" y="1851627"/>
                </a:cubicBezTo>
                <a:cubicBezTo>
                  <a:pt x="4015641" y="1878664"/>
                  <a:pt x="4007696" y="1906668"/>
                  <a:pt x="4005962" y="1935608"/>
                </a:cubicBezTo>
                <a:cubicBezTo>
                  <a:pt x="4004193" y="1964582"/>
                  <a:pt x="4001989" y="1992553"/>
                  <a:pt x="3999285" y="2019623"/>
                </a:cubicBezTo>
                <a:cubicBezTo>
                  <a:pt x="3991475" y="2057474"/>
                  <a:pt x="3984165" y="2094357"/>
                  <a:pt x="3977356" y="2130307"/>
                </a:cubicBezTo>
                <a:lnTo>
                  <a:pt x="3976361" y="2137096"/>
                </a:lnTo>
                <a:lnTo>
                  <a:pt x="3971918" y="2201926"/>
                </a:lnTo>
                <a:cubicBezTo>
                  <a:pt x="3965851" y="2295928"/>
                  <a:pt x="3960026" y="2391996"/>
                  <a:pt x="3954543" y="2489024"/>
                </a:cubicBezTo>
                <a:lnTo>
                  <a:pt x="3938509" y="2823996"/>
                </a:lnTo>
                <a:lnTo>
                  <a:pt x="3914465" y="3149209"/>
                </a:lnTo>
                <a:lnTo>
                  <a:pt x="3915337" y="3148161"/>
                </a:lnTo>
                <a:cubicBezTo>
                  <a:pt x="3915338" y="3201100"/>
                  <a:pt x="3915339" y="3251669"/>
                  <a:pt x="3915338" y="3299936"/>
                </a:cubicBezTo>
                <a:cubicBezTo>
                  <a:pt x="3915337" y="3348201"/>
                  <a:pt x="3915337" y="3397135"/>
                  <a:pt x="3915339" y="3446702"/>
                </a:cubicBezTo>
                <a:cubicBezTo>
                  <a:pt x="3915038" y="3446701"/>
                  <a:pt x="3913769" y="3446702"/>
                  <a:pt x="3911567" y="3446702"/>
                </a:cubicBezTo>
                <a:cubicBezTo>
                  <a:pt x="3909396" y="3446702"/>
                  <a:pt x="3908129" y="3446702"/>
                  <a:pt x="3907795" y="3446702"/>
                </a:cubicBezTo>
                <a:lnTo>
                  <a:pt x="3894076" y="3424982"/>
                </a:lnTo>
                <a:lnTo>
                  <a:pt x="3892821" y="3441939"/>
                </a:lnTo>
                <a:lnTo>
                  <a:pt x="3881291" y="3495953"/>
                </a:lnTo>
                <a:lnTo>
                  <a:pt x="3884830" y="3515397"/>
                </a:lnTo>
                <a:lnTo>
                  <a:pt x="3878153" y="3515396"/>
                </a:lnTo>
                <a:lnTo>
                  <a:pt x="3872342" y="3568368"/>
                </a:lnTo>
                <a:lnTo>
                  <a:pt x="3879077" y="3571179"/>
                </a:lnTo>
                <a:cubicBezTo>
                  <a:pt x="3888967" y="3578332"/>
                  <a:pt x="3895677" y="3588703"/>
                  <a:pt x="3899211" y="3602293"/>
                </a:cubicBezTo>
                <a:lnTo>
                  <a:pt x="3899684" y="3624516"/>
                </a:lnTo>
                <a:lnTo>
                  <a:pt x="3902428" y="3618408"/>
                </a:lnTo>
                <a:cubicBezTo>
                  <a:pt x="3903600" y="3619356"/>
                  <a:pt x="3904771" y="3630286"/>
                  <a:pt x="3905450" y="3641222"/>
                </a:cubicBezTo>
                <a:lnTo>
                  <a:pt x="3905790" y="3649934"/>
                </a:lnTo>
                <a:lnTo>
                  <a:pt x="3915339" y="3645107"/>
                </a:lnTo>
                <a:cubicBezTo>
                  <a:pt x="3915337" y="3637797"/>
                  <a:pt x="3915338" y="3631420"/>
                  <a:pt x="3915338" y="3626014"/>
                </a:cubicBezTo>
                <a:cubicBezTo>
                  <a:pt x="3915338" y="3620607"/>
                  <a:pt x="3915338" y="3614264"/>
                  <a:pt x="3915338" y="3606954"/>
                </a:cubicBezTo>
                <a:cubicBezTo>
                  <a:pt x="3921714" y="3606954"/>
                  <a:pt x="3924250" y="3606953"/>
                  <a:pt x="3922982" y="3606954"/>
                </a:cubicBezTo>
                <a:cubicBezTo>
                  <a:pt x="3922982" y="3637462"/>
                  <a:pt x="3922982" y="3668004"/>
                  <a:pt x="3922982" y="3698512"/>
                </a:cubicBezTo>
                <a:cubicBezTo>
                  <a:pt x="3922648" y="3698846"/>
                  <a:pt x="3921379" y="3700113"/>
                  <a:pt x="3919177" y="3702319"/>
                </a:cubicBezTo>
                <a:cubicBezTo>
                  <a:pt x="3916941" y="3704553"/>
                  <a:pt x="3915672" y="3705823"/>
                  <a:pt x="3915338" y="3706156"/>
                </a:cubicBezTo>
                <a:lnTo>
                  <a:pt x="3904249" y="3682091"/>
                </a:lnTo>
                <a:lnTo>
                  <a:pt x="3900599" y="3733521"/>
                </a:lnTo>
                <a:lnTo>
                  <a:pt x="3900216" y="3736886"/>
                </a:lnTo>
                <a:lnTo>
                  <a:pt x="3918443" y="3767548"/>
                </a:lnTo>
                <a:lnTo>
                  <a:pt x="3918790" y="3768926"/>
                </a:lnTo>
                <a:lnTo>
                  <a:pt x="3921225" y="3743702"/>
                </a:lnTo>
                <a:cubicBezTo>
                  <a:pt x="3921987" y="3727596"/>
                  <a:pt x="3924725" y="3689893"/>
                  <a:pt x="3926310" y="3667982"/>
                </a:cubicBezTo>
                <a:cubicBezTo>
                  <a:pt x="3927456" y="3662976"/>
                  <a:pt x="3928414" y="3660347"/>
                  <a:pt x="3929177" y="3659406"/>
                </a:cubicBezTo>
                <a:cubicBezTo>
                  <a:pt x="3931466" y="3656584"/>
                  <a:pt x="3931997" y="3668951"/>
                  <a:pt x="3930563" y="3677903"/>
                </a:cubicBezTo>
                <a:lnTo>
                  <a:pt x="3923798" y="3788751"/>
                </a:lnTo>
                <a:lnTo>
                  <a:pt x="3926786" y="3800586"/>
                </a:lnTo>
                <a:cubicBezTo>
                  <a:pt x="3927905" y="3811950"/>
                  <a:pt x="3926870" y="3822481"/>
                  <a:pt x="3923691" y="3832178"/>
                </a:cubicBezTo>
                <a:lnTo>
                  <a:pt x="3917003" y="3843317"/>
                </a:lnTo>
                <a:lnTo>
                  <a:pt x="3893423" y="3978030"/>
                </a:lnTo>
                <a:lnTo>
                  <a:pt x="3908649" y="3873992"/>
                </a:lnTo>
                <a:lnTo>
                  <a:pt x="3910577" y="3854017"/>
                </a:lnTo>
                <a:lnTo>
                  <a:pt x="3907727" y="3858764"/>
                </a:lnTo>
                <a:lnTo>
                  <a:pt x="3900139" y="3737553"/>
                </a:lnTo>
                <a:lnTo>
                  <a:pt x="3896605" y="3768594"/>
                </a:lnTo>
                <a:cubicBezTo>
                  <a:pt x="3895311" y="3779608"/>
                  <a:pt x="3894123" y="3789704"/>
                  <a:pt x="3893248" y="3798166"/>
                </a:cubicBezTo>
                <a:cubicBezTo>
                  <a:pt x="3886254" y="3865865"/>
                  <a:pt x="3881995" y="3915821"/>
                  <a:pt x="3870051" y="3980047"/>
                </a:cubicBezTo>
                <a:cubicBezTo>
                  <a:pt x="3865085" y="4008525"/>
                  <a:pt x="3859702" y="4035620"/>
                  <a:pt x="3854028" y="4061964"/>
                </a:cubicBezTo>
                <a:lnTo>
                  <a:pt x="3840829" y="4119454"/>
                </a:lnTo>
                <a:lnTo>
                  <a:pt x="3840989" y="4113863"/>
                </a:lnTo>
                <a:cubicBezTo>
                  <a:pt x="3842148" y="4100709"/>
                  <a:pt x="3844588" y="4084278"/>
                  <a:pt x="3845890" y="4069351"/>
                </a:cubicBezTo>
                <a:lnTo>
                  <a:pt x="3846058" y="4065003"/>
                </a:lnTo>
                <a:lnTo>
                  <a:pt x="3851380" y="4041754"/>
                </a:lnTo>
                <a:cubicBezTo>
                  <a:pt x="3856790" y="4015961"/>
                  <a:pt x="3861539" y="3990544"/>
                  <a:pt x="3865302" y="3965948"/>
                </a:cubicBezTo>
                <a:cubicBezTo>
                  <a:pt x="3875019" y="3912054"/>
                  <a:pt x="3880124" y="3857660"/>
                  <a:pt x="3884106" y="3802756"/>
                </a:cubicBezTo>
                <a:lnTo>
                  <a:pt x="3894403" y="3660721"/>
                </a:lnTo>
                <a:lnTo>
                  <a:pt x="3868567" y="3604651"/>
                </a:lnTo>
                <a:lnTo>
                  <a:pt x="3859273" y="3770620"/>
                </a:lnTo>
                <a:cubicBezTo>
                  <a:pt x="3848514" y="3912414"/>
                  <a:pt x="3817730" y="4054157"/>
                  <a:pt x="3787075" y="4196541"/>
                </a:cubicBezTo>
                <a:cubicBezTo>
                  <a:pt x="3780644" y="4218842"/>
                  <a:pt x="3771797" y="4239184"/>
                  <a:pt x="3768305" y="4259769"/>
                </a:cubicBezTo>
                <a:lnTo>
                  <a:pt x="3767097" y="4277413"/>
                </a:lnTo>
                <a:lnTo>
                  <a:pt x="3766249" y="4277710"/>
                </a:lnTo>
                <a:cubicBezTo>
                  <a:pt x="3765589" y="4278524"/>
                  <a:pt x="3765713" y="4279567"/>
                  <a:pt x="3766884" y="4280517"/>
                </a:cubicBezTo>
                <a:lnTo>
                  <a:pt x="3767097" y="4277413"/>
                </a:lnTo>
                <a:lnTo>
                  <a:pt x="3770315" y="4276285"/>
                </a:lnTo>
                <a:cubicBezTo>
                  <a:pt x="3765299" y="4302429"/>
                  <a:pt x="3761043" y="4332427"/>
                  <a:pt x="3763385" y="4334327"/>
                </a:cubicBezTo>
                <a:cubicBezTo>
                  <a:pt x="3761043" y="4332427"/>
                  <a:pt x="3769224" y="4322337"/>
                  <a:pt x="3769224" y="4322337"/>
                </a:cubicBezTo>
                <a:cubicBezTo>
                  <a:pt x="3773974" y="4316478"/>
                  <a:pt x="3773910" y="4326137"/>
                  <a:pt x="3780508" y="4317997"/>
                </a:cubicBezTo>
                <a:cubicBezTo>
                  <a:pt x="3782915" y="4310239"/>
                  <a:pt x="3788691" y="4287948"/>
                  <a:pt x="3793771" y="4272104"/>
                </a:cubicBezTo>
                <a:cubicBezTo>
                  <a:pt x="3800180" y="4248034"/>
                  <a:pt x="3806915" y="4223013"/>
                  <a:pt x="3813646" y="4197484"/>
                </a:cubicBezTo>
                <a:lnTo>
                  <a:pt x="3830235" y="4132608"/>
                </a:lnTo>
                <a:lnTo>
                  <a:pt x="3827695" y="4149144"/>
                </a:lnTo>
                <a:cubicBezTo>
                  <a:pt x="3821386" y="4177881"/>
                  <a:pt x="3813705" y="4205912"/>
                  <a:pt x="3805935" y="4233059"/>
                </a:cubicBezTo>
                <a:cubicBezTo>
                  <a:pt x="3790001" y="4287037"/>
                  <a:pt x="3779904" y="4348986"/>
                  <a:pt x="3764857" y="4407458"/>
                </a:cubicBezTo>
                <a:cubicBezTo>
                  <a:pt x="3755687" y="4438326"/>
                  <a:pt x="3747530" y="4469342"/>
                  <a:pt x="3739381" y="4499149"/>
                </a:cubicBezTo>
                <a:cubicBezTo>
                  <a:pt x="3731232" y="4528959"/>
                  <a:pt x="3723091" y="4557560"/>
                  <a:pt x="3713952" y="4583599"/>
                </a:cubicBezTo>
                <a:cubicBezTo>
                  <a:pt x="3720057" y="4551323"/>
                  <a:pt x="3729454" y="4515784"/>
                  <a:pt x="3739484" y="4483455"/>
                </a:cubicBezTo>
                <a:lnTo>
                  <a:pt x="3746909" y="4449551"/>
                </a:lnTo>
                <a:cubicBezTo>
                  <a:pt x="3741832" y="4445435"/>
                  <a:pt x="3732888" y="4471633"/>
                  <a:pt x="3732065" y="4477439"/>
                </a:cubicBezTo>
                <a:cubicBezTo>
                  <a:pt x="3709596" y="4549855"/>
                  <a:pt x="3694483" y="4637946"/>
                  <a:pt x="3668288" y="4699790"/>
                </a:cubicBezTo>
                <a:cubicBezTo>
                  <a:pt x="3677626" y="4633990"/>
                  <a:pt x="3706925" y="4557940"/>
                  <a:pt x="3720453" y="4491762"/>
                </a:cubicBezTo>
                <a:cubicBezTo>
                  <a:pt x="3716524" y="4511774"/>
                  <a:pt x="3725531" y="4475918"/>
                  <a:pt x="3721214" y="4475655"/>
                </a:cubicBezTo>
                <a:cubicBezTo>
                  <a:pt x="3713361" y="4475762"/>
                  <a:pt x="3718110" y="4489862"/>
                  <a:pt x="3718110" y="4489862"/>
                </a:cubicBezTo>
                <a:cubicBezTo>
                  <a:pt x="3706463" y="4528972"/>
                  <a:pt x="3695741" y="4566944"/>
                  <a:pt x="3684861" y="4603912"/>
                </a:cubicBezTo>
                <a:lnTo>
                  <a:pt x="3661873" y="4676545"/>
                </a:lnTo>
                <a:lnTo>
                  <a:pt x="3662034" y="4665621"/>
                </a:lnTo>
                <a:lnTo>
                  <a:pt x="3661992" y="4665142"/>
                </a:lnTo>
                <a:lnTo>
                  <a:pt x="3662783" y="4661876"/>
                </a:lnTo>
                <a:cubicBezTo>
                  <a:pt x="3665454" y="4653792"/>
                  <a:pt x="3679211" y="4612077"/>
                  <a:pt x="3676868" y="4610178"/>
                </a:cubicBezTo>
                <a:cubicBezTo>
                  <a:pt x="3669449" y="4604162"/>
                  <a:pt x="3658034" y="4647776"/>
                  <a:pt x="3661201" y="4643871"/>
                </a:cubicBezTo>
                <a:lnTo>
                  <a:pt x="3660269" y="4647588"/>
                </a:lnTo>
                <a:lnTo>
                  <a:pt x="3656235" y="4643626"/>
                </a:lnTo>
                <a:cubicBezTo>
                  <a:pt x="3655233" y="4645555"/>
                  <a:pt x="3654597" y="4650298"/>
                  <a:pt x="3654185" y="4656329"/>
                </a:cubicBezTo>
                <a:lnTo>
                  <a:pt x="3653651" y="4671809"/>
                </a:lnTo>
                <a:lnTo>
                  <a:pt x="3650346" y="4682006"/>
                </a:lnTo>
                <a:cubicBezTo>
                  <a:pt x="3643253" y="4685964"/>
                  <a:pt x="3654106" y="4647830"/>
                  <a:pt x="3654106" y="4647830"/>
                </a:cubicBezTo>
                <a:cubicBezTo>
                  <a:pt x="3676049" y="4576065"/>
                  <a:pt x="3691919" y="4511787"/>
                  <a:pt x="3708677" y="4452003"/>
                </a:cubicBezTo>
                <a:cubicBezTo>
                  <a:pt x="3709501" y="4446196"/>
                  <a:pt x="3732466" y="4377959"/>
                  <a:pt x="3723461" y="4373896"/>
                </a:cubicBezTo>
                <a:cubicBezTo>
                  <a:pt x="3717192" y="4372048"/>
                  <a:pt x="3706272" y="4419843"/>
                  <a:pt x="3719598" y="4384249"/>
                </a:cubicBezTo>
                <a:cubicBezTo>
                  <a:pt x="3702081" y="4440180"/>
                  <a:pt x="3689579" y="4489926"/>
                  <a:pt x="3674036" y="4544221"/>
                </a:cubicBezTo>
                <a:cubicBezTo>
                  <a:pt x="3672452" y="4546175"/>
                  <a:pt x="3663178" y="4602315"/>
                  <a:pt x="3657404" y="4604647"/>
                </a:cubicBezTo>
                <a:cubicBezTo>
                  <a:pt x="3646817" y="4602539"/>
                  <a:pt x="3662359" y="4568201"/>
                  <a:pt x="3662359" y="4568201"/>
                </a:cubicBezTo>
                <a:cubicBezTo>
                  <a:pt x="3680637" y="4496164"/>
                  <a:pt x="3689150" y="4456129"/>
                  <a:pt x="3708187" y="4387946"/>
                </a:cubicBezTo>
                <a:cubicBezTo>
                  <a:pt x="3709011" y="4382139"/>
                  <a:pt x="3729198" y="4318124"/>
                  <a:pt x="3722540" y="4315962"/>
                </a:cubicBezTo>
                <a:cubicBezTo>
                  <a:pt x="3716765" y="4318293"/>
                  <a:pt x="3709339" y="4372157"/>
                  <a:pt x="3710163" y="4366349"/>
                </a:cubicBezTo>
                <a:cubicBezTo>
                  <a:pt x="3703501" y="4384147"/>
                  <a:pt x="3701589" y="4396084"/>
                  <a:pt x="3693470" y="4416475"/>
                </a:cubicBezTo>
                <a:cubicBezTo>
                  <a:pt x="3695384" y="4384577"/>
                  <a:pt x="3710101" y="4356049"/>
                  <a:pt x="3714358" y="4326053"/>
                </a:cubicBezTo>
                <a:cubicBezTo>
                  <a:pt x="3716765" y="4318293"/>
                  <a:pt x="3712776" y="4308045"/>
                  <a:pt x="3714688" y="4296109"/>
                </a:cubicBezTo>
                <a:cubicBezTo>
                  <a:pt x="3716338" y="4264537"/>
                  <a:pt x="3730624" y="4222171"/>
                  <a:pt x="3734879" y="4192174"/>
                </a:cubicBezTo>
                <a:cubicBezTo>
                  <a:pt x="3734552" y="4202158"/>
                  <a:pt x="3737985" y="4177968"/>
                  <a:pt x="3735642" y="4176068"/>
                </a:cubicBezTo>
                <a:cubicBezTo>
                  <a:pt x="3728221" y="4170051"/>
                  <a:pt x="3728282" y="4200312"/>
                  <a:pt x="3726698" y="4202264"/>
                </a:cubicBezTo>
                <a:cubicBezTo>
                  <a:pt x="3708916" y="4278482"/>
                  <a:pt x="3692981" y="4352419"/>
                  <a:pt x="3670016" y="4420657"/>
                </a:cubicBezTo>
                <a:cubicBezTo>
                  <a:pt x="3674109" y="4385671"/>
                  <a:pt x="3682580" y="4356663"/>
                  <a:pt x="3690886" y="4327859"/>
                </a:cubicBezTo>
                <a:lnTo>
                  <a:pt x="3708211" y="4248063"/>
                </a:lnTo>
                <a:lnTo>
                  <a:pt x="3688720" y="4318069"/>
                </a:lnTo>
                <a:cubicBezTo>
                  <a:pt x="3671947" y="4374142"/>
                  <a:pt x="3654208" y="4429722"/>
                  <a:pt x="3636209" y="4482909"/>
                </a:cubicBezTo>
                <a:cubicBezTo>
                  <a:pt x="3618084" y="4536394"/>
                  <a:pt x="3608768" y="4580938"/>
                  <a:pt x="3575957" y="4605788"/>
                </a:cubicBezTo>
                <a:lnTo>
                  <a:pt x="3575877" y="4605868"/>
                </a:lnTo>
                <a:lnTo>
                  <a:pt x="3576248" y="4604636"/>
                </a:lnTo>
                <a:lnTo>
                  <a:pt x="3608469" y="4499454"/>
                </a:lnTo>
                <a:lnTo>
                  <a:pt x="3608401" y="4498460"/>
                </a:lnTo>
                <a:cubicBezTo>
                  <a:pt x="3607084" y="4480628"/>
                  <a:pt x="3606094" y="4462957"/>
                  <a:pt x="3606673" y="4446062"/>
                </a:cubicBezTo>
                <a:cubicBezTo>
                  <a:pt x="3605766" y="4407926"/>
                  <a:pt x="3611924" y="4362750"/>
                  <a:pt x="3607878" y="4323062"/>
                </a:cubicBezTo>
                <a:cubicBezTo>
                  <a:pt x="3605086" y="4280115"/>
                  <a:pt x="3602329" y="4337501"/>
                  <a:pt x="3600909" y="4360631"/>
                </a:cubicBezTo>
                <a:lnTo>
                  <a:pt x="3599033" y="4389867"/>
                </a:lnTo>
                <a:lnTo>
                  <a:pt x="3604595" y="4383499"/>
                </a:lnTo>
                <a:cubicBezTo>
                  <a:pt x="3604595" y="4383499"/>
                  <a:pt x="3607932" y="4408420"/>
                  <a:pt x="3600980" y="4417170"/>
                </a:cubicBezTo>
                <a:lnTo>
                  <a:pt x="3598196" y="4416146"/>
                </a:lnTo>
                <a:lnTo>
                  <a:pt x="3598152" y="4418016"/>
                </a:lnTo>
                <a:cubicBezTo>
                  <a:pt x="3596003" y="4423606"/>
                  <a:pt x="3591527" y="4435249"/>
                  <a:pt x="3590453" y="4438043"/>
                </a:cubicBezTo>
                <a:cubicBezTo>
                  <a:pt x="3590371" y="4447980"/>
                  <a:pt x="3592257" y="4452791"/>
                  <a:pt x="3593771" y="4460190"/>
                </a:cubicBezTo>
                <a:cubicBezTo>
                  <a:pt x="3592697" y="4462985"/>
                  <a:pt x="3585633" y="4470024"/>
                  <a:pt x="3585893" y="4480683"/>
                </a:cubicBezTo>
                <a:cubicBezTo>
                  <a:pt x="3585811" y="4490617"/>
                  <a:pt x="3591192" y="4517112"/>
                  <a:pt x="3587529" y="4536362"/>
                </a:cubicBezTo>
                <a:cubicBezTo>
                  <a:pt x="3582708" y="4568340"/>
                  <a:pt x="3578925" y="4518251"/>
                  <a:pt x="3579186" y="4507850"/>
                </a:cubicBezTo>
                <a:cubicBezTo>
                  <a:pt x="3576861" y="4492845"/>
                  <a:pt x="3579092" y="4477320"/>
                  <a:pt x="3578280" y="4469714"/>
                </a:cubicBezTo>
                <a:cubicBezTo>
                  <a:pt x="3576216" y="4465368"/>
                  <a:pt x="3569415" y="4462006"/>
                  <a:pt x="3568424" y="4454866"/>
                </a:cubicBezTo>
                <a:cubicBezTo>
                  <a:pt x="3564748" y="4444180"/>
                  <a:pt x="3565255" y="4425448"/>
                  <a:pt x="3566826" y="4405163"/>
                </a:cubicBezTo>
                <a:lnTo>
                  <a:pt x="3571593" y="4346353"/>
                </a:lnTo>
                <a:lnTo>
                  <a:pt x="3571633" y="4347642"/>
                </a:lnTo>
                <a:lnTo>
                  <a:pt x="3571678" y="4350741"/>
                </a:lnTo>
                <a:cubicBezTo>
                  <a:pt x="3571697" y="4351312"/>
                  <a:pt x="3571710" y="4351003"/>
                  <a:pt x="3571704" y="4350055"/>
                </a:cubicBezTo>
                <a:lnTo>
                  <a:pt x="3571633" y="4347642"/>
                </a:lnTo>
                <a:lnTo>
                  <a:pt x="3571611" y="4346147"/>
                </a:lnTo>
                <a:lnTo>
                  <a:pt x="3571593" y="4346353"/>
                </a:lnTo>
                <a:lnTo>
                  <a:pt x="3571366" y="4338683"/>
                </a:lnTo>
                <a:cubicBezTo>
                  <a:pt x="3570882" y="4328604"/>
                  <a:pt x="3569761" y="4316134"/>
                  <a:pt x="3567303" y="4316859"/>
                </a:cubicBezTo>
                <a:cubicBezTo>
                  <a:pt x="3559951" y="4316550"/>
                  <a:pt x="3567135" y="4357790"/>
                  <a:pt x="3567135" y="4357790"/>
                </a:cubicBezTo>
                <a:cubicBezTo>
                  <a:pt x="3564640" y="4404775"/>
                  <a:pt x="3565546" y="4442912"/>
                  <a:pt x="3564305" y="4486637"/>
                </a:cubicBezTo>
                <a:cubicBezTo>
                  <a:pt x="3564043" y="4497038"/>
                  <a:pt x="3559567" y="4508682"/>
                  <a:pt x="3557156" y="4524672"/>
                </a:cubicBezTo>
                <a:cubicBezTo>
                  <a:pt x="3556811" y="4545008"/>
                  <a:pt x="3561463" y="4553959"/>
                  <a:pt x="3553850" y="4564051"/>
                </a:cubicBezTo>
                <a:cubicBezTo>
                  <a:pt x="3546786" y="4571089"/>
                  <a:pt x="3537368" y="4566433"/>
                  <a:pt x="3535220" y="4572022"/>
                </a:cubicBezTo>
                <a:cubicBezTo>
                  <a:pt x="3529671" y="4586460"/>
                  <a:pt x="3536593" y="4638102"/>
                  <a:pt x="3536771" y="4658696"/>
                </a:cubicBezTo>
                <a:lnTo>
                  <a:pt x="3537286" y="4692045"/>
                </a:lnTo>
                <a:lnTo>
                  <a:pt x="3535217" y="4695479"/>
                </a:lnTo>
                <a:lnTo>
                  <a:pt x="3530188" y="4705866"/>
                </a:lnTo>
                <a:lnTo>
                  <a:pt x="3529679" y="4695164"/>
                </a:lnTo>
                <a:cubicBezTo>
                  <a:pt x="3527657" y="4643937"/>
                  <a:pt x="3525602" y="4591376"/>
                  <a:pt x="3522224" y="4534560"/>
                </a:cubicBezTo>
                <a:cubicBezTo>
                  <a:pt x="3522309" y="4524625"/>
                  <a:pt x="3520589" y="4499942"/>
                  <a:pt x="3519600" y="4471741"/>
                </a:cubicBezTo>
                <a:cubicBezTo>
                  <a:pt x="3519862" y="4461342"/>
                  <a:pt x="3519123" y="4382274"/>
                  <a:pt x="3514742" y="4424447"/>
                </a:cubicBezTo>
                <a:cubicBezTo>
                  <a:pt x="3510733" y="4464032"/>
                  <a:pt x="3511425" y="4402301"/>
                  <a:pt x="3510435" y="4395160"/>
                </a:cubicBezTo>
                <a:cubicBezTo>
                  <a:pt x="3508549" y="4390348"/>
                  <a:pt x="3498691" y="4375498"/>
                  <a:pt x="3494478" y="4376740"/>
                </a:cubicBezTo>
                <a:cubicBezTo>
                  <a:pt x="3493404" y="4379535"/>
                  <a:pt x="3494954" y="4466208"/>
                  <a:pt x="3494691" y="4476610"/>
                </a:cubicBezTo>
                <a:cubicBezTo>
                  <a:pt x="3492198" y="4502535"/>
                  <a:pt x="3491123" y="4526390"/>
                  <a:pt x="3487637" y="4545174"/>
                </a:cubicBezTo>
                <a:cubicBezTo>
                  <a:pt x="3486564" y="4547968"/>
                  <a:pt x="3480024" y="4555265"/>
                  <a:pt x="3478950" y="4558060"/>
                </a:cubicBezTo>
                <a:cubicBezTo>
                  <a:pt x="3472064" y="4585693"/>
                  <a:pt x="3491254" y="4636193"/>
                  <a:pt x="3480238" y="4634073"/>
                </a:cubicBezTo>
                <a:cubicBezTo>
                  <a:pt x="3480238" y="4634073"/>
                  <a:pt x="3477183" y="4622587"/>
                  <a:pt x="3473053" y="4613894"/>
                </a:cubicBezTo>
                <a:lnTo>
                  <a:pt x="3474644" y="4614933"/>
                </a:lnTo>
                <a:lnTo>
                  <a:pt x="3475118" y="4618241"/>
                </a:lnTo>
                <a:cubicBezTo>
                  <a:pt x="3475654" y="4616843"/>
                  <a:pt x="3475924" y="4616145"/>
                  <a:pt x="3475666" y="4615601"/>
                </a:cubicBezTo>
                <a:lnTo>
                  <a:pt x="3474644" y="4614933"/>
                </a:lnTo>
                <a:lnTo>
                  <a:pt x="3473769" y="4608854"/>
                </a:lnTo>
                <a:lnTo>
                  <a:pt x="3474333" y="4604897"/>
                </a:lnTo>
                <a:cubicBezTo>
                  <a:pt x="3474245" y="4602290"/>
                  <a:pt x="3473866" y="4600439"/>
                  <a:pt x="3473866" y="4600439"/>
                </a:cubicBezTo>
                <a:cubicBezTo>
                  <a:pt x="3473866" y="4600439"/>
                  <a:pt x="3464449" y="4595785"/>
                  <a:pt x="3463114" y="4587919"/>
                </a:cubicBezTo>
                <a:cubicBezTo>
                  <a:pt x="3458172" y="4571621"/>
                  <a:pt x="3462554" y="4529447"/>
                  <a:pt x="3460750" y="4514701"/>
                </a:cubicBezTo>
                <a:cubicBezTo>
                  <a:pt x="3461825" y="4511905"/>
                  <a:pt x="3455023" y="4508543"/>
                  <a:pt x="3452958" y="4504197"/>
                </a:cubicBezTo>
                <a:cubicBezTo>
                  <a:pt x="3445951" y="4483551"/>
                  <a:pt x="3453650" y="4442465"/>
                  <a:pt x="3451408" y="4417523"/>
                </a:cubicBezTo>
                <a:lnTo>
                  <a:pt x="3452136" y="4407923"/>
                </a:lnTo>
                <a:lnTo>
                  <a:pt x="3444917" y="4434822"/>
                </a:lnTo>
                <a:lnTo>
                  <a:pt x="3442085" y="4618537"/>
                </a:lnTo>
                <a:lnTo>
                  <a:pt x="3445916" y="4728070"/>
                </a:lnTo>
                <a:lnTo>
                  <a:pt x="3442848" y="4735164"/>
                </a:lnTo>
                <a:lnTo>
                  <a:pt x="3436668" y="4752185"/>
                </a:lnTo>
                <a:lnTo>
                  <a:pt x="3433132" y="4717755"/>
                </a:lnTo>
                <a:lnTo>
                  <a:pt x="3431595" y="4751143"/>
                </a:lnTo>
                <a:lnTo>
                  <a:pt x="3423747" y="4749143"/>
                </a:lnTo>
                <a:cubicBezTo>
                  <a:pt x="3425594" y="4746866"/>
                  <a:pt x="3427177" y="4744913"/>
                  <a:pt x="3427177" y="4744913"/>
                </a:cubicBezTo>
                <a:cubicBezTo>
                  <a:pt x="3418671" y="4745029"/>
                  <a:pt x="3421014" y="4746928"/>
                  <a:pt x="3423747" y="4749143"/>
                </a:cubicBezTo>
                <a:lnTo>
                  <a:pt x="3420613" y="4760313"/>
                </a:lnTo>
                <a:lnTo>
                  <a:pt x="3418222" y="4727875"/>
                </a:lnTo>
                <a:lnTo>
                  <a:pt x="3419055" y="4717775"/>
                </a:lnTo>
                <a:cubicBezTo>
                  <a:pt x="3419487" y="4714535"/>
                  <a:pt x="3419999" y="4712656"/>
                  <a:pt x="3420584" y="4713132"/>
                </a:cubicBezTo>
                <a:lnTo>
                  <a:pt x="3417191" y="4713899"/>
                </a:lnTo>
                <a:lnTo>
                  <a:pt x="3413991" y="4670499"/>
                </a:lnTo>
                <a:lnTo>
                  <a:pt x="3416877" y="4657796"/>
                </a:lnTo>
                <a:cubicBezTo>
                  <a:pt x="3418854" y="4649756"/>
                  <a:pt x="3421295" y="4640609"/>
                  <a:pt x="3424678" y="4629053"/>
                </a:cubicBezTo>
                <a:cubicBezTo>
                  <a:pt x="3425501" y="4623248"/>
                  <a:pt x="3440611" y="4575075"/>
                  <a:pt x="3429758" y="4593250"/>
                </a:cubicBezTo>
                <a:cubicBezTo>
                  <a:pt x="3422336" y="4607195"/>
                  <a:pt x="3416991" y="4643322"/>
                  <a:pt x="3413001" y="4653035"/>
                </a:cubicBezTo>
                <a:lnTo>
                  <a:pt x="3412750" y="4653678"/>
                </a:lnTo>
                <a:lnTo>
                  <a:pt x="3411878" y="4641846"/>
                </a:lnTo>
                <a:cubicBezTo>
                  <a:pt x="3409835" y="4624486"/>
                  <a:pt x="3409135" y="4607374"/>
                  <a:pt x="3409059" y="4590363"/>
                </a:cubicBezTo>
                <a:lnTo>
                  <a:pt x="3409837" y="4547294"/>
                </a:lnTo>
                <a:lnTo>
                  <a:pt x="3382350" y="4630869"/>
                </a:lnTo>
                <a:lnTo>
                  <a:pt x="3379787" y="4631573"/>
                </a:lnTo>
                <a:lnTo>
                  <a:pt x="3370948" y="4633395"/>
                </a:lnTo>
                <a:lnTo>
                  <a:pt x="3399621" y="4535934"/>
                </a:lnTo>
                <a:lnTo>
                  <a:pt x="3410228" y="4500702"/>
                </a:lnTo>
                <a:lnTo>
                  <a:pt x="3410308" y="4488308"/>
                </a:lnTo>
                <a:cubicBezTo>
                  <a:pt x="3409839" y="4471102"/>
                  <a:pt x="3408552" y="4453700"/>
                  <a:pt x="3405722" y="4435953"/>
                </a:cubicBezTo>
                <a:cubicBezTo>
                  <a:pt x="3404308" y="4448139"/>
                  <a:pt x="3404921" y="4465069"/>
                  <a:pt x="3401721" y="4460941"/>
                </a:cubicBezTo>
                <a:lnTo>
                  <a:pt x="3397506" y="4450054"/>
                </a:lnTo>
                <a:lnTo>
                  <a:pt x="3410968" y="4388117"/>
                </a:lnTo>
                <a:lnTo>
                  <a:pt x="3396148" y="4433589"/>
                </a:lnTo>
                <a:lnTo>
                  <a:pt x="3395969" y="4430524"/>
                </a:lnTo>
                <a:cubicBezTo>
                  <a:pt x="3395047" y="4406427"/>
                  <a:pt x="3394110" y="4369383"/>
                  <a:pt x="3389206" y="4359060"/>
                </a:cubicBezTo>
                <a:cubicBezTo>
                  <a:pt x="3379909" y="4402684"/>
                  <a:pt x="3384300" y="4422036"/>
                  <a:pt x="3380993" y="4461414"/>
                </a:cubicBezTo>
                <a:cubicBezTo>
                  <a:pt x="3379489" y="4515541"/>
                  <a:pt x="3377592" y="4470264"/>
                  <a:pt x="3368988" y="4452153"/>
                </a:cubicBezTo>
                <a:cubicBezTo>
                  <a:pt x="3362449" y="4438390"/>
                  <a:pt x="3373379" y="4471506"/>
                  <a:pt x="3364512" y="4463797"/>
                </a:cubicBezTo>
                <a:cubicBezTo>
                  <a:pt x="3355646" y="4456089"/>
                  <a:pt x="3363605" y="4425660"/>
                  <a:pt x="3361803" y="4410914"/>
                </a:cubicBezTo>
                <a:cubicBezTo>
                  <a:pt x="3362746" y="4402791"/>
                  <a:pt x="3364090" y="4394031"/>
                  <a:pt x="3364712" y="4384918"/>
                </a:cubicBezTo>
                <a:lnTo>
                  <a:pt x="3364677" y="4384183"/>
                </a:lnTo>
                <a:lnTo>
                  <a:pt x="3359635" y="4408589"/>
                </a:lnTo>
                <a:cubicBezTo>
                  <a:pt x="3357062" y="4416785"/>
                  <a:pt x="3353967" y="4421159"/>
                  <a:pt x="3349513" y="4419486"/>
                </a:cubicBezTo>
                <a:cubicBezTo>
                  <a:pt x="3349513" y="4419486"/>
                  <a:pt x="3350879" y="4399369"/>
                  <a:pt x="3348772" y="4383631"/>
                </a:cubicBezTo>
                <a:lnTo>
                  <a:pt x="3350851" y="4385754"/>
                </a:lnTo>
                <a:lnTo>
                  <a:pt x="3349826" y="4391501"/>
                </a:lnTo>
                <a:cubicBezTo>
                  <a:pt x="3351564" y="4389313"/>
                  <a:pt x="3352433" y="4388220"/>
                  <a:pt x="3352302" y="4387235"/>
                </a:cubicBezTo>
                <a:lnTo>
                  <a:pt x="3350851" y="4385754"/>
                </a:lnTo>
                <a:lnTo>
                  <a:pt x="3352574" y="4376099"/>
                </a:lnTo>
                <a:lnTo>
                  <a:pt x="3356193" y="4368924"/>
                </a:lnTo>
                <a:cubicBezTo>
                  <a:pt x="3357553" y="4364533"/>
                  <a:pt x="3357970" y="4361325"/>
                  <a:pt x="3357970" y="4361325"/>
                </a:cubicBezTo>
                <a:cubicBezTo>
                  <a:pt x="3357970" y="4361325"/>
                  <a:pt x="3350327" y="4355426"/>
                  <a:pt x="3347453" y="4346757"/>
                </a:cubicBezTo>
                <a:lnTo>
                  <a:pt x="3346846" y="4339793"/>
                </a:lnTo>
                <a:lnTo>
                  <a:pt x="3340587" y="4341954"/>
                </a:lnTo>
                <a:lnTo>
                  <a:pt x="3340776" y="4375925"/>
                </a:lnTo>
                <a:cubicBezTo>
                  <a:pt x="3340636" y="4387426"/>
                  <a:pt x="3339946" y="4396507"/>
                  <a:pt x="3337709" y="4402328"/>
                </a:cubicBezTo>
                <a:cubicBezTo>
                  <a:pt x="3331001" y="4450555"/>
                  <a:pt x="3332981" y="4485897"/>
                  <a:pt x="3325749" y="4533868"/>
                </a:cubicBezTo>
                <a:cubicBezTo>
                  <a:pt x="3319640" y="4489833"/>
                  <a:pt x="3326788" y="4451798"/>
                  <a:pt x="3324890" y="4406522"/>
                </a:cubicBezTo>
                <a:cubicBezTo>
                  <a:pt x="3324892" y="4385460"/>
                  <a:pt x="3329451" y="4363883"/>
                  <a:pt x="3320847" y="4345773"/>
                </a:cubicBezTo>
                <a:cubicBezTo>
                  <a:pt x="3315642" y="4339875"/>
                  <a:pt x="3312503" y="4338323"/>
                  <a:pt x="3310989" y="4330923"/>
                </a:cubicBezTo>
                <a:lnTo>
                  <a:pt x="3311192" y="4327598"/>
                </a:lnTo>
                <a:lnTo>
                  <a:pt x="3292538" y="4382567"/>
                </a:lnTo>
                <a:lnTo>
                  <a:pt x="3198657" y="4687634"/>
                </a:lnTo>
                <a:lnTo>
                  <a:pt x="3192751" y="4692116"/>
                </a:lnTo>
                <a:lnTo>
                  <a:pt x="3183905" y="4689301"/>
                </a:lnTo>
                <a:lnTo>
                  <a:pt x="3194847" y="4651330"/>
                </a:lnTo>
                <a:lnTo>
                  <a:pt x="3195941" y="4646686"/>
                </a:lnTo>
                <a:lnTo>
                  <a:pt x="3195181" y="4636032"/>
                </a:lnTo>
                <a:lnTo>
                  <a:pt x="3194406" y="4609802"/>
                </a:lnTo>
                <a:lnTo>
                  <a:pt x="3186257" y="4630365"/>
                </a:lnTo>
                <a:lnTo>
                  <a:pt x="3167078" y="4692609"/>
                </a:lnTo>
                <a:lnTo>
                  <a:pt x="3159087" y="4686125"/>
                </a:lnTo>
                <a:lnTo>
                  <a:pt x="3155460" y="4681004"/>
                </a:lnTo>
                <a:lnTo>
                  <a:pt x="3164215" y="4648119"/>
                </a:lnTo>
                <a:lnTo>
                  <a:pt x="3192521" y="4541794"/>
                </a:lnTo>
                <a:lnTo>
                  <a:pt x="3192603" y="4470535"/>
                </a:lnTo>
                <a:lnTo>
                  <a:pt x="3201356" y="4443336"/>
                </a:lnTo>
                <a:lnTo>
                  <a:pt x="3210163" y="4406079"/>
                </a:lnTo>
                <a:lnTo>
                  <a:pt x="3210584" y="4422064"/>
                </a:lnTo>
                <a:cubicBezTo>
                  <a:pt x="3207230" y="4446178"/>
                  <a:pt x="3204660" y="4470680"/>
                  <a:pt x="3203134" y="4496113"/>
                </a:cubicBezTo>
                <a:lnTo>
                  <a:pt x="3203041" y="4502281"/>
                </a:lnTo>
                <a:lnTo>
                  <a:pt x="3226812" y="4412989"/>
                </a:lnTo>
                <a:cubicBezTo>
                  <a:pt x="3233333" y="4383326"/>
                  <a:pt x="3242032" y="4354462"/>
                  <a:pt x="3251752" y="4325944"/>
                </a:cubicBezTo>
                <a:lnTo>
                  <a:pt x="3268595" y="4279851"/>
                </a:lnTo>
                <a:lnTo>
                  <a:pt x="3253906" y="4309355"/>
                </a:lnTo>
                <a:cubicBezTo>
                  <a:pt x="3250768" y="4307802"/>
                  <a:pt x="3254337" y="4258023"/>
                  <a:pt x="3254337" y="4258023"/>
                </a:cubicBezTo>
                <a:lnTo>
                  <a:pt x="3254424" y="4256031"/>
                </a:lnTo>
                <a:lnTo>
                  <a:pt x="3252467" y="4255505"/>
                </a:lnTo>
                <a:lnTo>
                  <a:pt x="3255014" y="4242610"/>
                </a:lnTo>
                <a:lnTo>
                  <a:pt x="3255553" y="4230357"/>
                </a:lnTo>
                <a:cubicBezTo>
                  <a:pt x="3256425" y="4223029"/>
                  <a:pt x="3256962" y="4216367"/>
                  <a:pt x="3254766" y="4206690"/>
                </a:cubicBezTo>
                <a:cubicBezTo>
                  <a:pt x="3250291" y="4218335"/>
                  <a:pt x="3248786" y="4272461"/>
                  <a:pt x="3245648" y="4270909"/>
                </a:cubicBezTo>
                <a:cubicBezTo>
                  <a:pt x="3244863" y="4270522"/>
                  <a:pt x="3243943" y="4266636"/>
                  <a:pt x="3242933" y="4261850"/>
                </a:cubicBezTo>
                <a:lnTo>
                  <a:pt x="3242045" y="4257914"/>
                </a:lnTo>
                <a:lnTo>
                  <a:pt x="3253205" y="4205920"/>
                </a:lnTo>
                <a:lnTo>
                  <a:pt x="3258569" y="4180933"/>
                </a:lnTo>
                <a:cubicBezTo>
                  <a:pt x="3253019" y="4193967"/>
                  <a:pt x="3248653" y="4207083"/>
                  <a:pt x="3244874" y="4220238"/>
                </a:cubicBezTo>
                <a:lnTo>
                  <a:pt x="3238315" y="4245722"/>
                </a:lnTo>
                <a:lnTo>
                  <a:pt x="3236129" y="4243056"/>
                </a:lnTo>
                <a:cubicBezTo>
                  <a:pt x="3234931" y="4245035"/>
                  <a:pt x="3233729" y="4251300"/>
                  <a:pt x="3232568" y="4264442"/>
                </a:cubicBezTo>
                <a:lnTo>
                  <a:pt x="3232160" y="4269552"/>
                </a:lnTo>
                <a:lnTo>
                  <a:pt x="3224452" y="4299236"/>
                </a:lnTo>
                <a:cubicBezTo>
                  <a:pt x="3220624" y="4312352"/>
                  <a:pt x="3216186" y="4325410"/>
                  <a:pt x="3210538" y="4338364"/>
                </a:cubicBezTo>
                <a:lnTo>
                  <a:pt x="3211353" y="4332875"/>
                </a:lnTo>
                <a:lnTo>
                  <a:pt x="3192987" y="4398975"/>
                </a:lnTo>
                <a:cubicBezTo>
                  <a:pt x="3184838" y="4428784"/>
                  <a:pt x="3176697" y="4457385"/>
                  <a:pt x="3167559" y="4483425"/>
                </a:cubicBezTo>
                <a:cubicBezTo>
                  <a:pt x="3173663" y="4451148"/>
                  <a:pt x="3183061" y="4415609"/>
                  <a:pt x="3193091" y="4383280"/>
                </a:cubicBezTo>
                <a:lnTo>
                  <a:pt x="3200515" y="4349376"/>
                </a:lnTo>
                <a:cubicBezTo>
                  <a:pt x="3199246" y="4348348"/>
                  <a:pt x="3197736" y="4349214"/>
                  <a:pt x="3196170" y="4351181"/>
                </a:cubicBezTo>
                <a:lnTo>
                  <a:pt x="3195465" y="4352452"/>
                </a:lnTo>
                <a:lnTo>
                  <a:pt x="3192724" y="4363025"/>
                </a:lnTo>
                <a:lnTo>
                  <a:pt x="3192730" y="4358367"/>
                </a:lnTo>
                <a:lnTo>
                  <a:pt x="3192747" y="4357349"/>
                </a:lnTo>
                <a:lnTo>
                  <a:pt x="3191499" y="4359599"/>
                </a:lnTo>
                <a:cubicBezTo>
                  <a:pt x="3188525" y="4366360"/>
                  <a:pt x="3186084" y="4374362"/>
                  <a:pt x="3185672" y="4377264"/>
                </a:cubicBezTo>
                <a:cubicBezTo>
                  <a:pt x="3163203" y="4449680"/>
                  <a:pt x="3148089" y="4537771"/>
                  <a:pt x="3121894" y="4599616"/>
                </a:cubicBezTo>
                <a:cubicBezTo>
                  <a:pt x="3131233" y="4533815"/>
                  <a:pt x="3160531" y="4457765"/>
                  <a:pt x="3174059" y="4391587"/>
                </a:cubicBezTo>
                <a:cubicBezTo>
                  <a:pt x="3170130" y="4411599"/>
                  <a:pt x="3179139" y="4375742"/>
                  <a:pt x="3174821" y="4375480"/>
                </a:cubicBezTo>
                <a:cubicBezTo>
                  <a:pt x="3166967" y="4375587"/>
                  <a:pt x="3171717" y="4389687"/>
                  <a:pt x="3171717" y="4389687"/>
                </a:cubicBezTo>
                <a:cubicBezTo>
                  <a:pt x="3160069" y="4428798"/>
                  <a:pt x="3149347" y="4466770"/>
                  <a:pt x="3138467" y="4503737"/>
                </a:cubicBezTo>
                <a:lnTo>
                  <a:pt x="3115480" y="4576370"/>
                </a:lnTo>
                <a:lnTo>
                  <a:pt x="3115641" y="4565448"/>
                </a:lnTo>
                <a:lnTo>
                  <a:pt x="3115599" y="4564967"/>
                </a:lnTo>
                <a:lnTo>
                  <a:pt x="3116389" y="4561702"/>
                </a:lnTo>
                <a:cubicBezTo>
                  <a:pt x="3119060" y="4553618"/>
                  <a:pt x="3132818" y="4511903"/>
                  <a:pt x="3130475" y="4510004"/>
                </a:cubicBezTo>
                <a:cubicBezTo>
                  <a:pt x="3123055" y="4503987"/>
                  <a:pt x="3111640" y="4547601"/>
                  <a:pt x="3114808" y="4543695"/>
                </a:cubicBezTo>
                <a:lnTo>
                  <a:pt x="3113875" y="4547413"/>
                </a:lnTo>
                <a:lnTo>
                  <a:pt x="3109843" y="4543452"/>
                </a:lnTo>
                <a:cubicBezTo>
                  <a:pt x="3108840" y="4545380"/>
                  <a:pt x="3108203" y="4550124"/>
                  <a:pt x="3107792" y="4556154"/>
                </a:cubicBezTo>
                <a:lnTo>
                  <a:pt x="3107258" y="4571634"/>
                </a:lnTo>
                <a:lnTo>
                  <a:pt x="3103953" y="4581831"/>
                </a:lnTo>
                <a:cubicBezTo>
                  <a:pt x="3096859" y="4585789"/>
                  <a:pt x="3107713" y="4547656"/>
                  <a:pt x="3107713" y="4547656"/>
                </a:cubicBezTo>
                <a:cubicBezTo>
                  <a:pt x="3129655" y="4475890"/>
                  <a:pt x="3145526" y="4411611"/>
                  <a:pt x="3162283" y="4351828"/>
                </a:cubicBezTo>
                <a:cubicBezTo>
                  <a:pt x="3162592" y="4349650"/>
                  <a:pt x="3166015" y="4338693"/>
                  <a:pt x="3169698" y="4325635"/>
                </a:cubicBezTo>
                <a:lnTo>
                  <a:pt x="3172512" y="4315254"/>
                </a:lnTo>
                <a:lnTo>
                  <a:pt x="3171832" y="4315752"/>
                </a:lnTo>
                <a:cubicBezTo>
                  <a:pt x="3169509" y="4317444"/>
                  <a:pt x="3167037" y="4319166"/>
                  <a:pt x="3164917" y="4320353"/>
                </a:cubicBezTo>
                <a:lnTo>
                  <a:pt x="3162406" y="4321076"/>
                </a:lnTo>
                <a:lnTo>
                  <a:pt x="3149683" y="4364674"/>
                </a:lnTo>
                <a:cubicBezTo>
                  <a:pt x="3142425" y="4390889"/>
                  <a:pt x="3135414" y="4416900"/>
                  <a:pt x="3127643" y="4444047"/>
                </a:cubicBezTo>
                <a:cubicBezTo>
                  <a:pt x="3126059" y="4446000"/>
                  <a:pt x="3116785" y="4502141"/>
                  <a:pt x="3111012" y="4504473"/>
                </a:cubicBezTo>
                <a:cubicBezTo>
                  <a:pt x="3105717" y="4503418"/>
                  <a:pt x="3106957" y="4494306"/>
                  <a:pt x="3109519" y="4485459"/>
                </a:cubicBezTo>
                <a:lnTo>
                  <a:pt x="3110732" y="4481970"/>
                </a:lnTo>
                <a:lnTo>
                  <a:pt x="3109896" y="4475677"/>
                </a:lnTo>
                <a:cubicBezTo>
                  <a:pt x="3108947" y="4462238"/>
                  <a:pt x="3108923" y="4440947"/>
                  <a:pt x="3108365" y="4436931"/>
                </a:cubicBezTo>
                <a:cubicBezTo>
                  <a:pt x="3108270" y="4422197"/>
                  <a:pt x="3107941" y="4410603"/>
                  <a:pt x="3107470" y="4400462"/>
                </a:cubicBezTo>
                <a:lnTo>
                  <a:pt x="3107136" y="4395160"/>
                </a:lnTo>
                <a:lnTo>
                  <a:pt x="3116755" y="4356063"/>
                </a:lnTo>
                <a:lnTo>
                  <a:pt x="3113187" y="4404951"/>
                </a:lnTo>
                <a:cubicBezTo>
                  <a:pt x="3112318" y="4414499"/>
                  <a:pt x="3115439" y="4441917"/>
                  <a:pt x="3115582" y="4462954"/>
                </a:cubicBezTo>
                <a:lnTo>
                  <a:pt x="3115155" y="4469903"/>
                </a:lnTo>
                <a:lnTo>
                  <a:pt x="3115319" y="4469507"/>
                </a:lnTo>
                <a:cubicBezTo>
                  <a:pt x="3115723" y="4468563"/>
                  <a:pt x="3115966" y="4468028"/>
                  <a:pt x="3115966" y="4468028"/>
                </a:cubicBezTo>
                <a:cubicBezTo>
                  <a:pt x="3129674" y="4414000"/>
                  <a:pt x="3137890" y="4377973"/>
                  <a:pt x="3149172" y="4334571"/>
                </a:cubicBezTo>
                <a:lnTo>
                  <a:pt x="3156176" y="4308600"/>
                </a:lnTo>
                <a:lnTo>
                  <a:pt x="3154949" y="4297934"/>
                </a:lnTo>
                <a:lnTo>
                  <a:pt x="3154684" y="4294362"/>
                </a:lnTo>
                <a:lnTo>
                  <a:pt x="3152172" y="4302367"/>
                </a:lnTo>
                <a:cubicBezTo>
                  <a:pt x="3150748" y="4306633"/>
                  <a:pt x="3149106" y="4311201"/>
                  <a:pt x="3147076" y="4316300"/>
                </a:cubicBezTo>
                <a:cubicBezTo>
                  <a:pt x="3147555" y="4308325"/>
                  <a:pt x="3148834" y="4300562"/>
                  <a:pt x="3150548" y="4292934"/>
                </a:cubicBezTo>
                <a:lnTo>
                  <a:pt x="3153810" y="4280861"/>
                </a:lnTo>
                <a:lnTo>
                  <a:pt x="3152887" y="4258540"/>
                </a:lnTo>
                <a:cubicBezTo>
                  <a:pt x="3152697" y="4250833"/>
                  <a:pt x="3152660" y="4244753"/>
                  <a:pt x="3152727" y="4242152"/>
                </a:cubicBezTo>
                <a:cubicBezTo>
                  <a:pt x="3151629" y="4237315"/>
                  <a:pt x="3150659" y="4234853"/>
                  <a:pt x="3149789" y="4234240"/>
                </a:cubicBezTo>
                <a:lnTo>
                  <a:pt x="3148000" y="4236679"/>
                </a:lnTo>
                <a:lnTo>
                  <a:pt x="3146795" y="4241250"/>
                </a:lnTo>
                <a:lnTo>
                  <a:pt x="3145540" y="4248577"/>
                </a:lnTo>
                <a:cubicBezTo>
                  <a:pt x="3142623" y="4272032"/>
                  <a:pt x="3140794" y="4315510"/>
                  <a:pt x="3136544" y="4313410"/>
                </a:cubicBezTo>
                <a:cubicBezTo>
                  <a:pt x="3134706" y="4313333"/>
                  <a:pt x="3133276" y="4308953"/>
                  <a:pt x="3132130" y="4303001"/>
                </a:cubicBezTo>
                <a:lnTo>
                  <a:pt x="3131283" y="4296795"/>
                </a:lnTo>
                <a:lnTo>
                  <a:pt x="3132764" y="4290744"/>
                </a:lnTo>
                <a:lnTo>
                  <a:pt x="3123622" y="4320481"/>
                </a:lnTo>
                <a:cubicBezTo>
                  <a:pt x="3129762" y="4268005"/>
                  <a:pt x="3145752" y="4228976"/>
                  <a:pt x="3156261" y="4183910"/>
                </a:cubicBezTo>
                <a:lnTo>
                  <a:pt x="3158420" y="4171183"/>
                </a:lnTo>
                <a:lnTo>
                  <a:pt x="3156416" y="4176808"/>
                </a:lnTo>
                <a:cubicBezTo>
                  <a:pt x="3154138" y="4184605"/>
                  <a:pt x="3152217" y="4193162"/>
                  <a:pt x="3151294" y="4194301"/>
                </a:cubicBezTo>
                <a:cubicBezTo>
                  <a:pt x="3144413" y="4225138"/>
                  <a:pt x="3137386" y="4253564"/>
                  <a:pt x="3130087" y="4281025"/>
                </a:cubicBezTo>
                <a:lnTo>
                  <a:pt x="3129443" y="4283309"/>
                </a:lnTo>
                <a:lnTo>
                  <a:pt x="3129421" y="4283146"/>
                </a:lnTo>
                <a:cubicBezTo>
                  <a:pt x="3128016" y="4270397"/>
                  <a:pt x="3127253" y="4262261"/>
                  <a:pt x="3126137" y="4280552"/>
                </a:cubicBezTo>
                <a:lnTo>
                  <a:pt x="3122172" y="4309084"/>
                </a:lnTo>
                <a:lnTo>
                  <a:pt x="3107251" y="4361978"/>
                </a:lnTo>
                <a:lnTo>
                  <a:pt x="3105497" y="4369380"/>
                </a:lnTo>
                <a:lnTo>
                  <a:pt x="3103706" y="4343593"/>
                </a:lnTo>
                <a:lnTo>
                  <a:pt x="3103175" y="4333328"/>
                </a:lnTo>
                <a:lnTo>
                  <a:pt x="3099729" y="4343316"/>
                </a:lnTo>
                <a:cubicBezTo>
                  <a:pt x="3093697" y="4359136"/>
                  <a:pt x="3086462" y="4373300"/>
                  <a:pt x="3091658" y="4344737"/>
                </a:cubicBezTo>
                <a:lnTo>
                  <a:pt x="3101767" y="4292949"/>
                </a:lnTo>
                <a:lnTo>
                  <a:pt x="3101502" y="4279043"/>
                </a:lnTo>
                <a:lnTo>
                  <a:pt x="3100448" y="4260812"/>
                </a:lnTo>
                <a:lnTo>
                  <a:pt x="3092471" y="4293944"/>
                </a:lnTo>
                <a:lnTo>
                  <a:pt x="3090438" y="4302414"/>
                </a:lnTo>
                <a:lnTo>
                  <a:pt x="3090818" y="4309241"/>
                </a:lnTo>
                <a:cubicBezTo>
                  <a:pt x="3092070" y="4324435"/>
                  <a:pt x="3093439" y="4337272"/>
                  <a:pt x="3085572" y="4335875"/>
                </a:cubicBezTo>
                <a:cubicBezTo>
                  <a:pt x="3086356" y="4336262"/>
                  <a:pt x="3086300" y="4333880"/>
                  <a:pt x="3085718" y="4329902"/>
                </a:cubicBezTo>
                <a:lnTo>
                  <a:pt x="3084879" y="4325575"/>
                </a:lnTo>
                <a:lnTo>
                  <a:pt x="3080711" y="4342943"/>
                </a:lnTo>
                <a:lnTo>
                  <a:pt x="3077657" y="4320115"/>
                </a:lnTo>
                <a:cubicBezTo>
                  <a:pt x="3066176" y="4290052"/>
                  <a:pt x="3066903" y="4328655"/>
                  <a:pt x="3069146" y="4353595"/>
                </a:cubicBezTo>
                <a:lnTo>
                  <a:pt x="3069446" y="4386715"/>
                </a:lnTo>
                <a:lnTo>
                  <a:pt x="3063617" y="4408860"/>
                </a:lnTo>
                <a:lnTo>
                  <a:pt x="3062923" y="4411533"/>
                </a:lnTo>
                <a:lnTo>
                  <a:pt x="3062008" y="4398285"/>
                </a:lnTo>
                <a:cubicBezTo>
                  <a:pt x="3060691" y="4380452"/>
                  <a:pt x="3059700" y="4362783"/>
                  <a:pt x="3060279" y="4345887"/>
                </a:cubicBezTo>
                <a:cubicBezTo>
                  <a:pt x="3060053" y="4336352"/>
                  <a:pt x="3060268" y="4326379"/>
                  <a:pt x="3060654" y="4316161"/>
                </a:cubicBezTo>
                <a:lnTo>
                  <a:pt x="3061650" y="4294053"/>
                </a:lnTo>
                <a:lnTo>
                  <a:pt x="3060245" y="4294050"/>
                </a:lnTo>
                <a:cubicBezTo>
                  <a:pt x="3057466" y="4293991"/>
                  <a:pt x="3055627" y="4293915"/>
                  <a:pt x="3055627" y="4293915"/>
                </a:cubicBezTo>
                <a:cubicBezTo>
                  <a:pt x="3053479" y="4299503"/>
                  <a:pt x="3056011" y="4331792"/>
                  <a:pt x="3051536" y="4343436"/>
                </a:cubicBezTo>
                <a:cubicBezTo>
                  <a:pt x="3051536" y="4343436"/>
                  <a:pt x="3046463" y="4356629"/>
                  <a:pt x="3044764" y="4341521"/>
                </a:cubicBezTo>
                <a:lnTo>
                  <a:pt x="3044481" y="4336776"/>
                </a:lnTo>
                <a:lnTo>
                  <a:pt x="3044061" y="4337870"/>
                </a:lnTo>
                <a:cubicBezTo>
                  <a:pt x="3043978" y="4347804"/>
                  <a:pt x="3045864" y="4352617"/>
                  <a:pt x="3047378" y="4360016"/>
                </a:cubicBezTo>
                <a:cubicBezTo>
                  <a:pt x="3046304" y="4362810"/>
                  <a:pt x="3039240" y="4369849"/>
                  <a:pt x="3039501" y="4380508"/>
                </a:cubicBezTo>
                <a:cubicBezTo>
                  <a:pt x="3039417" y="4390443"/>
                  <a:pt x="3044799" y="4416937"/>
                  <a:pt x="3041135" y="4436187"/>
                </a:cubicBezTo>
                <a:cubicBezTo>
                  <a:pt x="3036314" y="4468166"/>
                  <a:pt x="3032531" y="4418077"/>
                  <a:pt x="3032794" y="4407676"/>
                </a:cubicBezTo>
                <a:cubicBezTo>
                  <a:pt x="3030468" y="4392670"/>
                  <a:pt x="3032699" y="4377145"/>
                  <a:pt x="3031886" y="4369540"/>
                </a:cubicBezTo>
                <a:cubicBezTo>
                  <a:pt x="3030855" y="4367367"/>
                  <a:pt x="3028639" y="4365439"/>
                  <a:pt x="3026555" y="4363162"/>
                </a:cubicBezTo>
                <a:lnTo>
                  <a:pt x="3024180" y="4358715"/>
                </a:lnTo>
                <a:lnTo>
                  <a:pt x="3022941" y="4367664"/>
                </a:lnTo>
                <a:cubicBezTo>
                  <a:pt x="3022038" y="4372396"/>
                  <a:pt x="3020971" y="4375575"/>
                  <a:pt x="3019741" y="4375938"/>
                </a:cubicBezTo>
                <a:cubicBezTo>
                  <a:pt x="3019215" y="4376092"/>
                  <a:pt x="3018724" y="4375675"/>
                  <a:pt x="3018267" y="4374808"/>
                </a:cubicBezTo>
                <a:lnTo>
                  <a:pt x="3018093" y="4374282"/>
                </a:lnTo>
                <a:lnTo>
                  <a:pt x="3017911" y="4386463"/>
                </a:lnTo>
                <a:cubicBezTo>
                  <a:pt x="3017650" y="4396864"/>
                  <a:pt x="3013173" y="4408507"/>
                  <a:pt x="3010763" y="4424497"/>
                </a:cubicBezTo>
                <a:cubicBezTo>
                  <a:pt x="3010418" y="4444833"/>
                  <a:pt x="3015071" y="4453783"/>
                  <a:pt x="3007455" y="4463875"/>
                </a:cubicBezTo>
                <a:cubicBezTo>
                  <a:pt x="3000393" y="4470915"/>
                  <a:pt x="2990974" y="4466259"/>
                  <a:pt x="2988827" y="4471848"/>
                </a:cubicBezTo>
                <a:cubicBezTo>
                  <a:pt x="2983277" y="4486285"/>
                  <a:pt x="2990199" y="4537927"/>
                  <a:pt x="2990377" y="4558520"/>
                </a:cubicBezTo>
                <a:lnTo>
                  <a:pt x="2990892" y="4591870"/>
                </a:lnTo>
                <a:lnTo>
                  <a:pt x="2988824" y="4595305"/>
                </a:lnTo>
                <a:lnTo>
                  <a:pt x="2983795" y="4605692"/>
                </a:lnTo>
                <a:lnTo>
                  <a:pt x="2983286" y="4594991"/>
                </a:lnTo>
                <a:cubicBezTo>
                  <a:pt x="2981264" y="4543762"/>
                  <a:pt x="2979208" y="4491201"/>
                  <a:pt x="2975832" y="4434387"/>
                </a:cubicBezTo>
                <a:cubicBezTo>
                  <a:pt x="2975915" y="4424450"/>
                  <a:pt x="2974195" y="4399768"/>
                  <a:pt x="2973205" y="4371567"/>
                </a:cubicBezTo>
                <a:cubicBezTo>
                  <a:pt x="2973469" y="4361167"/>
                  <a:pt x="2972730" y="4282098"/>
                  <a:pt x="2968349" y="4324273"/>
                </a:cubicBezTo>
                <a:cubicBezTo>
                  <a:pt x="2964340" y="4363859"/>
                  <a:pt x="2965032" y="4302126"/>
                  <a:pt x="2964042" y="4294985"/>
                </a:cubicBezTo>
                <a:cubicBezTo>
                  <a:pt x="2963570" y="4293781"/>
                  <a:pt x="2962600" y="4291952"/>
                  <a:pt x="2961345" y="4289902"/>
                </a:cubicBezTo>
                <a:lnTo>
                  <a:pt x="2959913" y="4287826"/>
                </a:lnTo>
                <a:lnTo>
                  <a:pt x="2952577" y="4312167"/>
                </a:lnTo>
                <a:lnTo>
                  <a:pt x="2947887" y="4323575"/>
                </a:lnTo>
                <a:lnTo>
                  <a:pt x="2947887" y="4323648"/>
                </a:lnTo>
                <a:cubicBezTo>
                  <a:pt x="2948108" y="4346965"/>
                  <a:pt x="2948430" y="4371235"/>
                  <a:pt x="2948298" y="4376436"/>
                </a:cubicBezTo>
                <a:cubicBezTo>
                  <a:pt x="2945805" y="4402360"/>
                  <a:pt x="2944730" y="4426214"/>
                  <a:pt x="2941245" y="4444998"/>
                </a:cubicBezTo>
                <a:cubicBezTo>
                  <a:pt x="2940171" y="4447793"/>
                  <a:pt x="2933630" y="4455091"/>
                  <a:pt x="2932556" y="4457885"/>
                </a:cubicBezTo>
                <a:cubicBezTo>
                  <a:pt x="2925670" y="4485518"/>
                  <a:pt x="2944861" y="4536018"/>
                  <a:pt x="2933846" y="4533899"/>
                </a:cubicBezTo>
                <a:cubicBezTo>
                  <a:pt x="2933846" y="4533899"/>
                  <a:pt x="2930790" y="4522412"/>
                  <a:pt x="2926660" y="4513720"/>
                </a:cubicBezTo>
                <a:lnTo>
                  <a:pt x="2928250" y="4514758"/>
                </a:lnTo>
                <a:lnTo>
                  <a:pt x="2928725" y="4518065"/>
                </a:lnTo>
                <a:cubicBezTo>
                  <a:pt x="2929262" y="4516668"/>
                  <a:pt x="2929531" y="4515971"/>
                  <a:pt x="2929272" y="4515427"/>
                </a:cubicBezTo>
                <a:lnTo>
                  <a:pt x="2928250" y="4514758"/>
                </a:lnTo>
                <a:lnTo>
                  <a:pt x="2927376" y="4508679"/>
                </a:lnTo>
                <a:lnTo>
                  <a:pt x="2927939" y="4504723"/>
                </a:lnTo>
                <a:cubicBezTo>
                  <a:pt x="2927851" y="4502115"/>
                  <a:pt x="2927473" y="4500265"/>
                  <a:pt x="2927473" y="4500265"/>
                </a:cubicBezTo>
                <a:cubicBezTo>
                  <a:pt x="2927473" y="4500265"/>
                  <a:pt x="2918056" y="4495610"/>
                  <a:pt x="2916721" y="4487744"/>
                </a:cubicBezTo>
                <a:cubicBezTo>
                  <a:pt x="2911779" y="4471446"/>
                  <a:pt x="2916159" y="4429272"/>
                  <a:pt x="2914357" y="4414525"/>
                </a:cubicBezTo>
                <a:cubicBezTo>
                  <a:pt x="2915432" y="4411731"/>
                  <a:pt x="2908630" y="4408369"/>
                  <a:pt x="2906565" y="4404022"/>
                </a:cubicBezTo>
                <a:cubicBezTo>
                  <a:pt x="2901310" y="4388538"/>
                  <a:pt x="2904326" y="4361556"/>
                  <a:pt x="2905218" y="4338509"/>
                </a:cubicBezTo>
                <a:lnTo>
                  <a:pt x="2905087" y="4324875"/>
                </a:lnTo>
                <a:lnTo>
                  <a:pt x="2902819" y="4328135"/>
                </a:lnTo>
                <a:cubicBezTo>
                  <a:pt x="2901068" y="4330894"/>
                  <a:pt x="2899608" y="4333893"/>
                  <a:pt x="2900779" y="4334842"/>
                </a:cubicBezTo>
                <a:cubicBezTo>
                  <a:pt x="2898436" y="4332943"/>
                  <a:pt x="2902693" y="4302946"/>
                  <a:pt x="2907710" y="4276800"/>
                </a:cubicBezTo>
                <a:lnTo>
                  <a:pt x="2908061" y="4276492"/>
                </a:lnTo>
                <a:lnTo>
                  <a:pt x="2908120" y="4274826"/>
                </a:lnTo>
                <a:lnTo>
                  <a:pt x="2907710" y="4276800"/>
                </a:lnTo>
                <a:lnTo>
                  <a:pt x="2904491" y="4277927"/>
                </a:lnTo>
                <a:lnTo>
                  <a:pt x="2905699" y="4260284"/>
                </a:lnTo>
                <a:lnTo>
                  <a:pt x="2908694" y="4249087"/>
                </a:lnTo>
                <a:lnTo>
                  <a:pt x="2908201" y="4229692"/>
                </a:lnTo>
                <a:lnTo>
                  <a:pt x="2907636" y="4227055"/>
                </a:lnTo>
                <a:lnTo>
                  <a:pt x="2902103" y="4242335"/>
                </a:lnTo>
                <a:lnTo>
                  <a:pt x="2898439" y="4253197"/>
                </a:lnTo>
                <a:lnTo>
                  <a:pt x="2898234" y="4259265"/>
                </a:lnTo>
                <a:cubicBezTo>
                  <a:pt x="2898429" y="4277790"/>
                  <a:pt x="2899667" y="4297246"/>
                  <a:pt x="2898999" y="4303844"/>
                </a:cubicBezTo>
                <a:cubicBezTo>
                  <a:pt x="2894457" y="4375590"/>
                  <a:pt x="2894167" y="4446805"/>
                  <a:pt x="2895691" y="4518362"/>
                </a:cubicBezTo>
                <a:lnTo>
                  <a:pt x="2899523" y="4627895"/>
                </a:lnTo>
                <a:lnTo>
                  <a:pt x="2896456" y="4634988"/>
                </a:lnTo>
                <a:lnTo>
                  <a:pt x="2890275" y="4652011"/>
                </a:lnTo>
                <a:lnTo>
                  <a:pt x="2886739" y="4617579"/>
                </a:lnTo>
                <a:lnTo>
                  <a:pt x="2885201" y="4650968"/>
                </a:lnTo>
                <a:lnTo>
                  <a:pt x="2877354" y="4648969"/>
                </a:lnTo>
                <a:cubicBezTo>
                  <a:pt x="2879201" y="4646691"/>
                  <a:pt x="2880784" y="4644738"/>
                  <a:pt x="2880784" y="4644738"/>
                </a:cubicBezTo>
                <a:cubicBezTo>
                  <a:pt x="2872277" y="4644853"/>
                  <a:pt x="2874621" y="4646754"/>
                  <a:pt x="2877354" y="4648969"/>
                </a:cubicBezTo>
                <a:lnTo>
                  <a:pt x="2874219" y="4660138"/>
                </a:lnTo>
                <a:lnTo>
                  <a:pt x="2871828" y="4627700"/>
                </a:lnTo>
                <a:lnTo>
                  <a:pt x="2872661" y="4617600"/>
                </a:lnTo>
                <a:cubicBezTo>
                  <a:pt x="2873092" y="4614360"/>
                  <a:pt x="2873605" y="4612481"/>
                  <a:pt x="2874191" y="4612956"/>
                </a:cubicBezTo>
                <a:lnTo>
                  <a:pt x="2870797" y="4613724"/>
                </a:lnTo>
                <a:lnTo>
                  <a:pt x="2867598" y="4570324"/>
                </a:lnTo>
                <a:lnTo>
                  <a:pt x="2870484" y="4557622"/>
                </a:lnTo>
                <a:cubicBezTo>
                  <a:pt x="2872462" y="4549581"/>
                  <a:pt x="2874903" y="4540433"/>
                  <a:pt x="2878284" y="4528879"/>
                </a:cubicBezTo>
                <a:cubicBezTo>
                  <a:pt x="2879107" y="4523073"/>
                  <a:pt x="2894218" y="4474901"/>
                  <a:pt x="2883365" y="4493076"/>
                </a:cubicBezTo>
                <a:cubicBezTo>
                  <a:pt x="2875943" y="4507019"/>
                  <a:pt x="2870598" y="4543147"/>
                  <a:pt x="2866608" y="4552859"/>
                </a:cubicBezTo>
                <a:lnTo>
                  <a:pt x="2866356" y="4553503"/>
                </a:lnTo>
                <a:lnTo>
                  <a:pt x="2865485" y="4541671"/>
                </a:lnTo>
                <a:cubicBezTo>
                  <a:pt x="2859354" y="4489590"/>
                  <a:pt x="2865321" y="4439750"/>
                  <a:pt x="2863915" y="4388134"/>
                </a:cubicBezTo>
                <a:lnTo>
                  <a:pt x="2861650" y="4362273"/>
                </a:lnTo>
                <a:lnTo>
                  <a:pt x="2858981" y="4370183"/>
                </a:lnTo>
                <a:cubicBezTo>
                  <a:pt x="2845195" y="4411292"/>
                  <a:pt x="2831725" y="4449705"/>
                  <a:pt x="2817756" y="4481852"/>
                </a:cubicBezTo>
                <a:lnTo>
                  <a:pt x="2852358" y="4353100"/>
                </a:lnTo>
                <a:lnTo>
                  <a:pt x="2851112" y="4349879"/>
                </a:lnTo>
                <a:lnTo>
                  <a:pt x="2864574" y="4287943"/>
                </a:lnTo>
                <a:lnTo>
                  <a:pt x="2849755" y="4333413"/>
                </a:lnTo>
                <a:lnTo>
                  <a:pt x="2849576" y="4330349"/>
                </a:lnTo>
                <a:cubicBezTo>
                  <a:pt x="2848653" y="4306252"/>
                  <a:pt x="2847717" y="4269207"/>
                  <a:pt x="2842813" y="4258886"/>
                </a:cubicBezTo>
                <a:cubicBezTo>
                  <a:pt x="2833516" y="4302509"/>
                  <a:pt x="2837906" y="4321861"/>
                  <a:pt x="2834600" y="4361240"/>
                </a:cubicBezTo>
                <a:cubicBezTo>
                  <a:pt x="2833095" y="4415367"/>
                  <a:pt x="2831199" y="4370089"/>
                  <a:pt x="2822593" y="4351980"/>
                </a:cubicBezTo>
                <a:cubicBezTo>
                  <a:pt x="2816055" y="4338216"/>
                  <a:pt x="2826985" y="4371331"/>
                  <a:pt x="2818119" y="4363623"/>
                </a:cubicBezTo>
                <a:cubicBezTo>
                  <a:pt x="2809252" y="4355914"/>
                  <a:pt x="2817213" y="4325487"/>
                  <a:pt x="2815410" y="4310740"/>
                </a:cubicBezTo>
                <a:cubicBezTo>
                  <a:pt x="2817297" y="4294491"/>
                  <a:pt x="2820781" y="4275706"/>
                  <a:pt x="2816914" y="4256614"/>
                </a:cubicBezTo>
                <a:cubicBezTo>
                  <a:pt x="2816914" y="4256614"/>
                  <a:pt x="2810112" y="4253251"/>
                  <a:pt x="2808048" y="4248904"/>
                </a:cubicBezTo>
                <a:cubicBezTo>
                  <a:pt x="2807236" y="4241297"/>
                  <a:pt x="2805337" y="4196021"/>
                  <a:pt x="2805601" y="4185621"/>
                </a:cubicBezTo>
                <a:cubicBezTo>
                  <a:pt x="2795015" y="4132168"/>
                  <a:pt x="2796566" y="4218842"/>
                  <a:pt x="2794155" y="4234832"/>
                </a:cubicBezTo>
                <a:cubicBezTo>
                  <a:pt x="2794071" y="4265827"/>
                  <a:pt x="2795791" y="4290510"/>
                  <a:pt x="2791315" y="4302153"/>
                </a:cubicBezTo>
                <a:cubicBezTo>
                  <a:pt x="2784608" y="4350381"/>
                  <a:pt x="2786588" y="4385724"/>
                  <a:pt x="2779356" y="4433693"/>
                </a:cubicBezTo>
                <a:cubicBezTo>
                  <a:pt x="2773246" y="4389658"/>
                  <a:pt x="2780395" y="4351624"/>
                  <a:pt x="2778497" y="4306347"/>
                </a:cubicBezTo>
                <a:cubicBezTo>
                  <a:pt x="2778499" y="4285287"/>
                  <a:pt x="2783057" y="4263707"/>
                  <a:pt x="2774453" y="4245599"/>
                </a:cubicBezTo>
                <a:cubicBezTo>
                  <a:pt x="2769249" y="4239701"/>
                  <a:pt x="2766109" y="4238149"/>
                  <a:pt x="2764594" y="4230748"/>
                </a:cubicBezTo>
                <a:cubicBezTo>
                  <a:pt x="2760727" y="4211655"/>
                  <a:pt x="2771743" y="4192714"/>
                  <a:pt x="2768950" y="4170826"/>
                </a:cubicBezTo>
                <a:cubicBezTo>
                  <a:pt x="2767876" y="4173620"/>
                  <a:pt x="2750404" y="4168864"/>
                  <a:pt x="2751657" y="4165603"/>
                </a:cubicBezTo>
                <a:cubicBezTo>
                  <a:pt x="2743864" y="4155099"/>
                  <a:pt x="2764989" y="4100142"/>
                  <a:pt x="2749845" y="4089330"/>
                </a:cubicBezTo>
                <a:cubicBezTo>
                  <a:pt x="2749845" y="4089330"/>
                  <a:pt x="2749420" y="4089120"/>
                  <a:pt x="2748888" y="4088857"/>
                </a:cubicBezTo>
                <a:lnTo>
                  <a:pt x="2747693" y="4088266"/>
                </a:lnTo>
                <a:lnTo>
                  <a:pt x="2746976" y="4087912"/>
                </a:lnTo>
                <a:cubicBezTo>
                  <a:pt x="2746657" y="4087755"/>
                  <a:pt x="2746869" y="4087859"/>
                  <a:pt x="2747293" y="4088069"/>
                </a:cubicBezTo>
                <a:lnTo>
                  <a:pt x="2747693" y="4088266"/>
                </a:lnTo>
                <a:lnTo>
                  <a:pt x="2749845" y="4089330"/>
                </a:lnTo>
                <a:cubicBezTo>
                  <a:pt x="2741072" y="4112152"/>
                  <a:pt x="2749676" y="4130261"/>
                  <a:pt x="2744939" y="4152305"/>
                </a:cubicBezTo>
                <a:cubicBezTo>
                  <a:pt x="2736980" y="4182734"/>
                  <a:pt x="2733755" y="4212177"/>
                  <a:pt x="2734139" y="4250055"/>
                </a:cubicBezTo>
                <a:cubicBezTo>
                  <a:pt x="2729412" y="4312564"/>
                  <a:pt x="2727039" y="4177819"/>
                  <a:pt x="2723900" y="4176268"/>
                </a:cubicBezTo>
                <a:lnTo>
                  <a:pt x="2707513" y="4209180"/>
                </a:lnTo>
                <a:cubicBezTo>
                  <a:pt x="2704374" y="4207628"/>
                  <a:pt x="2707942" y="4157848"/>
                  <a:pt x="2707942" y="4157848"/>
                </a:cubicBezTo>
                <a:cubicBezTo>
                  <a:pt x="2706224" y="4133165"/>
                  <a:pt x="2712764" y="4125868"/>
                  <a:pt x="2708373" y="4106517"/>
                </a:cubicBezTo>
                <a:cubicBezTo>
                  <a:pt x="2703896" y="4118160"/>
                  <a:pt x="2702393" y="4172287"/>
                  <a:pt x="2699253" y="4170735"/>
                </a:cubicBezTo>
                <a:cubicBezTo>
                  <a:pt x="2698470" y="4170346"/>
                  <a:pt x="2697550" y="4166462"/>
                  <a:pt x="2696539" y="4161676"/>
                </a:cubicBezTo>
                <a:lnTo>
                  <a:pt x="2695652" y="4157738"/>
                </a:lnTo>
                <a:lnTo>
                  <a:pt x="2706813" y="4105745"/>
                </a:lnTo>
                <a:lnTo>
                  <a:pt x="2712175" y="4080759"/>
                </a:lnTo>
                <a:cubicBezTo>
                  <a:pt x="2706624" y="4093791"/>
                  <a:pt x="2702260" y="4106909"/>
                  <a:pt x="2698481" y="4120064"/>
                </a:cubicBezTo>
                <a:lnTo>
                  <a:pt x="2691921" y="4145547"/>
                </a:lnTo>
                <a:lnTo>
                  <a:pt x="2689736" y="4142881"/>
                </a:lnTo>
                <a:cubicBezTo>
                  <a:pt x="2688536" y="4144860"/>
                  <a:pt x="2687335" y="4151125"/>
                  <a:pt x="2686174" y="4164268"/>
                </a:cubicBezTo>
                <a:lnTo>
                  <a:pt x="2685766" y="4169377"/>
                </a:lnTo>
                <a:lnTo>
                  <a:pt x="2678058" y="4199062"/>
                </a:lnTo>
                <a:cubicBezTo>
                  <a:pt x="2674231" y="4212178"/>
                  <a:pt x="2669793" y="4225236"/>
                  <a:pt x="2664145" y="4238190"/>
                </a:cubicBezTo>
                <a:cubicBezTo>
                  <a:pt x="2667641" y="4204339"/>
                  <a:pt x="2677799" y="4172653"/>
                  <a:pt x="2684957" y="4139075"/>
                </a:cubicBezTo>
                <a:cubicBezTo>
                  <a:pt x="2689975" y="4112931"/>
                  <a:pt x="2681728" y="4132680"/>
                  <a:pt x="2677473" y="4142718"/>
                </a:cubicBezTo>
                <a:lnTo>
                  <a:pt x="2646331" y="4262850"/>
                </a:lnTo>
                <a:lnTo>
                  <a:pt x="2646336" y="4258193"/>
                </a:lnTo>
                <a:cubicBezTo>
                  <a:pt x="2646681" y="4237856"/>
                  <a:pt x="2647841" y="4183007"/>
                  <a:pt x="2644357" y="4222851"/>
                </a:cubicBezTo>
                <a:cubicBezTo>
                  <a:pt x="2638984" y="4257883"/>
                  <a:pt x="2640405" y="4213693"/>
                  <a:pt x="2636826" y="4201947"/>
                </a:cubicBezTo>
                <a:cubicBezTo>
                  <a:pt x="2635753" y="4204741"/>
                  <a:pt x="2634677" y="4207535"/>
                  <a:pt x="2633603" y="4210329"/>
                </a:cubicBezTo>
                <a:cubicBezTo>
                  <a:pt x="2634677" y="4207535"/>
                  <a:pt x="2617383" y="4223372"/>
                  <a:pt x="2613722" y="4221562"/>
                </a:cubicBezTo>
                <a:cubicBezTo>
                  <a:pt x="2607442" y="4218459"/>
                  <a:pt x="2606070" y="4152379"/>
                  <a:pt x="2606333" y="4141978"/>
                </a:cubicBezTo>
                <a:cubicBezTo>
                  <a:pt x="2597551" y="4103274"/>
                  <a:pt x="2596952" y="4216597"/>
                  <a:pt x="2590151" y="4213235"/>
                </a:cubicBezTo>
                <a:cubicBezTo>
                  <a:pt x="2588311" y="4213158"/>
                  <a:pt x="2586882" y="4208778"/>
                  <a:pt x="2585737" y="4202826"/>
                </a:cubicBezTo>
                <a:lnTo>
                  <a:pt x="2584890" y="4196620"/>
                </a:lnTo>
                <a:lnTo>
                  <a:pt x="2605161" y="4113759"/>
                </a:lnTo>
                <a:cubicBezTo>
                  <a:pt x="2607180" y="4105684"/>
                  <a:pt x="2622352" y="4067814"/>
                  <a:pt x="2617275" y="4063697"/>
                </a:cubicBezTo>
                <a:cubicBezTo>
                  <a:pt x="2612588" y="4059896"/>
                  <a:pt x="2606748" y="4091847"/>
                  <a:pt x="2604900" y="4094127"/>
                </a:cubicBezTo>
                <a:cubicBezTo>
                  <a:pt x="2598020" y="4124963"/>
                  <a:pt x="2590993" y="4153388"/>
                  <a:pt x="2583694" y="4180852"/>
                </a:cubicBezTo>
                <a:lnTo>
                  <a:pt x="2583050" y="4183135"/>
                </a:lnTo>
                <a:lnTo>
                  <a:pt x="2583027" y="4182972"/>
                </a:lnTo>
                <a:cubicBezTo>
                  <a:pt x="2581624" y="4170223"/>
                  <a:pt x="2580860" y="4162086"/>
                  <a:pt x="2579743" y="4180377"/>
                </a:cubicBezTo>
                <a:lnTo>
                  <a:pt x="2575778" y="4208910"/>
                </a:lnTo>
                <a:lnTo>
                  <a:pt x="2560858" y="4261804"/>
                </a:lnTo>
                <a:lnTo>
                  <a:pt x="2559103" y="4269205"/>
                </a:lnTo>
                <a:lnTo>
                  <a:pt x="2557313" y="4243419"/>
                </a:lnTo>
                <a:cubicBezTo>
                  <a:pt x="2556651" y="4232354"/>
                  <a:pt x="2556039" y="4219373"/>
                  <a:pt x="2555564" y="4202787"/>
                </a:cubicBezTo>
                <a:cubicBezTo>
                  <a:pt x="2554836" y="4185246"/>
                  <a:pt x="2555648" y="4171792"/>
                  <a:pt x="2553847" y="4157045"/>
                </a:cubicBezTo>
                <a:cubicBezTo>
                  <a:pt x="2547474" y="4123412"/>
                  <a:pt x="2544895" y="4180331"/>
                  <a:pt x="2543559" y="4193528"/>
                </a:cubicBezTo>
                <a:cubicBezTo>
                  <a:pt x="2543737" y="4214122"/>
                  <a:pt x="2549670" y="4237563"/>
                  <a:pt x="2539177" y="4235700"/>
                </a:cubicBezTo>
                <a:cubicBezTo>
                  <a:pt x="2542317" y="4237252"/>
                  <a:pt x="2531994" y="4194461"/>
                  <a:pt x="2528414" y="4182714"/>
                </a:cubicBezTo>
                <a:cubicBezTo>
                  <a:pt x="2528414" y="4182714"/>
                  <a:pt x="2533152" y="4160671"/>
                  <a:pt x="2523473" y="4166415"/>
                </a:cubicBezTo>
                <a:cubicBezTo>
                  <a:pt x="2523473" y="4166415"/>
                  <a:pt x="2524202" y="4183958"/>
                  <a:pt x="2524118" y="4193893"/>
                </a:cubicBezTo>
                <a:cubicBezTo>
                  <a:pt x="2516587" y="4194049"/>
                  <a:pt x="2509234" y="4193740"/>
                  <a:pt x="2509234" y="4193740"/>
                </a:cubicBezTo>
                <a:cubicBezTo>
                  <a:pt x="2507086" y="4199328"/>
                  <a:pt x="2509617" y="4231617"/>
                  <a:pt x="2505141" y="4243261"/>
                </a:cubicBezTo>
                <a:cubicBezTo>
                  <a:pt x="2505141" y="4243261"/>
                  <a:pt x="2498517" y="4260493"/>
                  <a:pt x="2497873" y="4233017"/>
                </a:cubicBezTo>
                <a:cubicBezTo>
                  <a:pt x="2497874" y="4211955"/>
                  <a:pt x="2503340" y="4228514"/>
                  <a:pt x="2496801" y="4214750"/>
                </a:cubicBezTo>
                <a:cubicBezTo>
                  <a:pt x="2501275" y="4224168"/>
                  <a:pt x="2489185" y="4224843"/>
                  <a:pt x="2483982" y="4218944"/>
                </a:cubicBezTo>
                <a:cubicBezTo>
                  <a:pt x="2484498" y="4220030"/>
                  <a:pt x="2484984" y="4216841"/>
                  <a:pt x="2485373" y="4211423"/>
                </a:cubicBezTo>
                <a:lnTo>
                  <a:pt x="2486051" y="4194067"/>
                </a:lnTo>
                <a:lnTo>
                  <a:pt x="2486222" y="4193402"/>
                </a:lnTo>
                <a:cubicBezTo>
                  <a:pt x="2501541" y="4133598"/>
                  <a:pt x="2516627" y="4074078"/>
                  <a:pt x="2530682" y="4017227"/>
                </a:cubicBezTo>
                <a:cubicBezTo>
                  <a:pt x="2547377" y="3947143"/>
                  <a:pt x="2558562" y="3879065"/>
                  <a:pt x="2567900" y="3813264"/>
                </a:cubicBezTo>
                <a:cubicBezTo>
                  <a:pt x="2577110" y="3746824"/>
                  <a:pt x="2579419" y="3675325"/>
                  <a:pt x="2576586" y="3609369"/>
                </a:cubicBezTo>
                <a:cubicBezTo>
                  <a:pt x="2558737" y="3715201"/>
                  <a:pt x="2556488" y="3816962"/>
                  <a:pt x="2537942" y="3929243"/>
                </a:cubicBezTo>
                <a:cubicBezTo>
                  <a:pt x="2519662" y="4021241"/>
                  <a:pt x="2495481" y="4114927"/>
                  <a:pt x="2469084" y="4207356"/>
                </a:cubicBezTo>
                <a:lnTo>
                  <a:pt x="2468193" y="4210070"/>
                </a:lnTo>
                <a:lnTo>
                  <a:pt x="2466977" y="4195504"/>
                </a:lnTo>
                <a:lnTo>
                  <a:pt x="2466222" y="4193496"/>
                </a:lnTo>
                <a:lnTo>
                  <a:pt x="2467502" y="4189350"/>
                </a:lnTo>
                <a:cubicBezTo>
                  <a:pt x="2484199" y="4099306"/>
                  <a:pt x="2507988" y="4025261"/>
                  <a:pt x="2529763" y="3919374"/>
                </a:cubicBezTo>
                <a:cubicBezTo>
                  <a:pt x="2544115" y="3847391"/>
                  <a:pt x="2551375" y="3759405"/>
                  <a:pt x="2556724" y="3683358"/>
                </a:cubicBezTo>
                <a:cubicBezTo>
                  <a:pt x="2558307" y="3681406"/>
                  <a:pt x="2557487" y="3647292"/>
                  <a:pt x="2557487" y="3647292"/>
                </a:cubicBezTo>
                <a:cubicBezTo>
                  <a:pt x="2552801" y="3643493"/>
                  <a:pt x="2551712" y="3669584"/>
                  <a:pt x="2548216" y="3683473"/>
                </a:cubicBezTo>
                <a:cubicBezTo>
                  <a:pt x="2544288" y="3703488"/>
                  <a:pt x="2543526" y="3719595"/>
                  <a:pt x="2540854" y="3727677"/>
                </a:cubicBezTo>
                <a:cubicBezTo>
                  <a:pt x="2543955" y="3753389"/>
                  <a:pt x="2537029" y="3771511"/>
                  <a:pt x="2535505" y="3803725"/>
                </a:cubicBezTo>
                <a:cubicBezTo>
                  <a:pt x="2532769" y="3841427"/>
                  <a:pt x="2525840" y="3879509"/>
                  <a:pt x="2519176" y="3917264"/>
                </a:cubicBezTo>
                <a:cubicBezTo>
                  <a:pt x="2516072" y="3931471"/>
                  <a:pt x="2511813" y="3981427"/>
                  <a:pt x="2505217" y="3969607"/>
                </a:cubicBezTo>
                <a:cubicBezTo>
                  <a:pt x="2502049" y="3973512"/>
                  <a:pt x="2498618" y="3977744"/>
                  <a:pt x="2501722" y="3983497"/>
                </a:cubicBezTo>
                <a:cubicBezTo>
                  <a:pt x="2482947" y="4051356"/>
                  <a:pt x="2470180" y="4121387"/>
                  <a:pt x="2442199" y="4195809"/>
                </a:cubicBezTo>
                <a:cubicBezTo>
                  <a:pt x="2458895" y="4125725"/>
                  <a:pt x="2478694" y="4041434"/>
                  <a:pt x="2496973" y="3969396"/>
                </a:cubicBezTo>
                <a:cubicBezTo>
                  <a:pt x="2498621" y="3957784"/>
                  <a:pt x="2516836" y="3895407"/>
                  <a:pt x="2512149" y="3891606"/>
                </a:cubicBezTo>
                <a:cubicBezTo>
                  <a:pt x="2496940" y="3876039"/>
                  <a:pt x="2443951" y="4089872"/>
                  <a:pt x="2503968" y="3901696"/>
                </a:cubicBezTo>
                <a:cubicBezTo>
                  <a:pt x="2501295" y="3909782"/>
                  <a:pt x="2498890" y="3917540"/>
                  <a:pt x="2499775" y="3922035"/>
                </a:cubicBezTo>
                <a:cubicBezTo>
                  <a:pt x="2488029" y="4015554"/>
                  <a:pt x="2459161" y="4105441"/>
                  <a:pt x="2428509" y="4187947"/>
                </a:cubicBezTo>
                <a:cubicBezTo>
                  <a:pt x="2448703" y="4084014"/>
                  <a:pt x="2475164" y="3981926"/>
                  <a:pt x="2494207" y="3873821"/>
                </a:cubicBezTo>
                <a:cubicBezTo>
                  <a:pt x="2511232" y="3773793"/>
                  <a:pt x="2516972" y="3678103"/>
                  <a:pt x="2521564" y="3578245"/>
                </a:cubicBezTo>
                <a:cubicBezTo>
                  <a:pt x="2523475" y="3566306"/>
                  <a:pt x="2521894" y="3548300"/>
                  <a:pt x="2517311" y="3568323"/>
                </a:cubicBezTo>
                <a:cubicBezTo>
                  <a:pt x="2515725" y="3590235"/>
                  <a:pt x="2512988" y="3627937"/>
                  <a:pt x="2512226" y="3644045"/>
                </a:cubicBezTo>
                <a:cubicBezTo>
                  <a:pt x="2499552" y="3817735"/>
                  <a:pt x="2470909" y="3991963"/>
                  <a:pt x="2421357" y="4161646"/>
                </a:cubicBezTo>
                <a:cubicBezTo>
                  <a:pt x="2411326" y="4193975"/>
                  <a:pt x="2402814" y="4234011"/>
                  <a:pt x="2385692" y="4250339"/>
                </a:cubicBezTo>
                <a:cubicBezTo>
                  <a:pt x="2378270" y="4264283"/>
                  <a:pt x="2381002" y="4266499"/>
                  <a:pt x="2378597" y="4274258"/>
                </a:cubicBezTo>
                <a:cubicBezTo>
                  <a:pt x="2374012" y="4294280"/>
                  <a:pt x="2366982" y="4308539"/>
                  <a:pt x="2368567" y="4286628"/>
                </a:cubicBezTo>
                <a:cubicBezTo>
                  <a:pt x="2375495" y="4248546"/>
                  <a:pt x="2379424" y="4228534"/>
                  <a:pt x="2389454" y="4196204"/>
                </a:cubicBezTo>
                <a:cubicBezTo>
                  <a:pt x="2414662" y="4086085"/>
                  <a:pt x="2441185" y="3994298"/>
                  <a:pt x="2461051" y="3880388"/>
                </a:cubicBezTo>
                <a:cubicBezTo>
                  <a:pt x="2472995" y="3816163"/>
                  <a:pt x="2477254" y="3766207"/>
                  <a:pt x="2484249" y="3698507"/>
                </a:cubicBezTo>
                <a:cubicBezTo>
                  <a:pt x="2487746" y="3664657"/>
                  <a:pt x="2496260" y="3604664"/>
                  <a:pt x="2496527" y="3564419"/>
                </a:cubicBezTo>
                <a:cubicBezTo>
                  <a:pt x="2498111" y="3562467"/>
                  <a:pt x="2495772" y="3520647"/>
                  <a:pt x="2493429" y="3518747"/>
                </a:cubicBezTo>
                <a:cubicBezTo>
                  <a:pt x="2491086" y="3516848"/>
                  <a:pt x="2488741" y="3534909"/>
                  <a:pt x="2487158" y="3536862"/>
                </a:cubicBezTo>
                <a:cubicBezTo>
                  <a:pt x="2476727" y="3648711"/>
                  <a:pt x="2475736" y="3758502"/>
                  <a:pt x="2456303" y="3866289"/>
                </a:cubicBezTo>
                <a:cubicBezTo>
                  <a:pt x="2441251" y="3964680"/>
                  <a:pt x="2410409" y="4076162"/>
                  <a:pt x="2384771" y="4172446"/>
                </a:cubicBezTo>
                <a:cubicBezTo>
                  <a:pt x="2379692" y="4188288"/>
                  <a:pt x="2373916" y="4210580"/>
                  <a:pt x="2371507" y="4218339"/>
                </a:cubicBezTo>
                <a:cubicBezTo>
                  <a:pt x="2364911" y="4226476"/>
                  <a:pt x="2364975" y="4216818"/>
                  <a:pt x="2360224" y="4222678"/>
                </a:cubicBezTo>
                <a:cubicBezTo>
                  <a:pt x="2360224" y="4222678"/>
                  <a:pt x="2352043" y="4232768"/>
                  <a:pt x="2354385" y="4234668"/>
                </a:cubicBezTo>
                <a:cubicBezTo>
                  <a:pt x="2352043" y="4232768"/>
                  <a:pt x="2356299" y="4202771"/>
                  <a:pt x="2361316" y="4176625"/>
                </a:cubicBezTo>
                <a:cubicBezTo>
                  <a:pt x="2362899" y="4174674"/>
                  <a:pt x="2362899" y="4174674"/>
                  <a:pt x="2365242" y="4176573"/>
                </a:cubicBezTo>
                <a:cubicBezTo>
                  <a:pt x="2362899" y="4174674"/>
                  <a:pt x="2357555" y="4210803"/>
                  <a:pt x="2357880" y="4220778"/>
                </a:cubicBezTo>
                <a:cubicBezTo>
                  <a:pt x="2379658" y="4094931"/>
                  <a:pt x="2370652" y="4130786"/>
                  <a:pt x="2361316" y="4176625"/>
                </a:cubicBezTo>
                <a:lnTo>
                  <a:pt x="2358098" y="4177754"/>
                </a:lnTo>
                <a:lnTo>
                  <a:pt x="2359305" y="4160110"/>
                </a:lnTo>
                <a:cubicBezTo>
                  <a:pt x="2362798" y="4139524"/>
                  <a:pt x="2371645" y="4119183"/>
                  <a:pt x="2378075" y="4096883"/>
                </a:cubicBezTo>
                <a:cubicBezTo>
                  <a:pt x="2408732" y="3954497"/>
                  <a:pt x="2439515" y="3812754"/>
                  <a:pt x="2450274" y="3670960"/>
                </a:cubicBezTo>
                <a:cubicBezTo>
                  <a:pt x="2453277" y="3612974"/>
                  <a:pt x="2456017" y="3555312"/>
                  <a:pt x="2459781" y="3501176"/>
                </a:cubicBezTo>
                <a:cubicBezTo>
                  <a:pt x="2470968" y="3393179"/>
                  <a:pt x="2487299" y="3279641"/>
                  <a:pt x="2489115" y="3164043"/>
                </a:cubicBezTo>
                <a:lnTo>
                  <a:pt x="2493389" y="3058504"/>
                </a:lnTo>
                <a:lnTo>
                  <a:pt x="2485003" y="3048546"/>
                </a:lnTo>
                <a:lnTo>
                  <a:pt x="2479290" y="3145828"/>
                </a:lnTo>
                <a:cubicBezTo>
                  <a:pt x="2475032" y="3195784"/>
                  <a:pt x="2478688" y="3255934"/>
                  <a:pt x="2474039" y="3305573"/>
                </a:cubicBezTo>
                <a:cubicBezTo>
                  <a:pt x="2470172" y="3335887"/>
                  <a:pt x="2467045" y="3353314"/>
                  <a:pt x="2463549" y="3387163"/>
                </a:cubicBezTo>
                <a:cubicBezTo>
                  <a:pt x="2460939" y="3405549"/>
                  <a:pt x="2459355" y="3427461"/>
                  <a:pt x="2458962" y="3447104"/>
                </a:cubicBezTo>
                <a:cubicBezTo>
                  <a:pt x="2453183" y="3489355"/>
                  <a:pt x="2453188" y="3449436"/>
                  <a:pt x="2455100" y="3437499"/>
                </a:cubicBezTo>
                <a:cubicBezTo>
                  <a:pt x="2461167" y="3351785"/>
                  <a:pt x="2464668" y="3278015"/>
                  <a:pt x="2471599" y="3200015"/>
                </a:cubicBezTo>
                <a:cubicBezTo>
                  <a:pt x="2473484" y="3152989"/>
                  <a:pt x="2475193" y="3107573"/>
                  <a:pt x="2476616" y="3063210"/>
                </a:cubicBezTo>
                <a:lnTo>
                  <a:pt x="2477221" y="3039305"/>
                </a:lnTo>
                <a:lnTo>
                  <a:pt x="2463386" y="3022873"/>
                </a:lnTo>
                <a:cubicBezTo>
                  <a:pt x="2450343" y="3005886"/>
                  <a:pt x="2437030" y="2988961"/>
                  <a:pt x="2420147" y="2973806"/>
                </a:cubicBezTo>
                <a:cubicBezTo>
                  <a:pt x="2424297" y="2980345"/>
                  <a:pt x="2431328" y="2988401"/>
                  <a:pt x="2428118" y="2987650"/>
                </a:cubicBezTo>
                <a:lnTo>
                  <a:pt x="2421724" y="2983988"/>
                </a:lnTo>
                <a:lnTo>
                  <a:pt x="2403704" y="2948269"/>
                </a:lnTo>
                <a:lnTo>
                  <a:pt x="2414512" y="2976454"/>
                </a:lnTo>
                <a:lnTo>
                  <a:pt x="2413207" y="2975023"/>
                </a:lnTo>
                <a:cubicBezTo>
                  <a:pt x="2403176" y="2963574"/>
                  <a:pt x="2387991" y="2945786"/>
                  <a:pt x="2381483" y="2942674"/>
                </a:cubicBezTo>
                <a:cubicBezTo>
                  <a:pt x="2394266" y="2967757"/>
                  <a:pt x="2404112" y="2975499"/>
                  <a:pt x="2418143" y="2996120"/>
                </a:cubicBezTo>
                <a:cubicBezTo>
                  <a:pt x="2438922" y="3023255"/>
                  <a:pt x="2419994" y="3001811"/>
                  <a:pt x="2408577" y="2996353"/>
                </a:cubicBezTo>
                <a:cubicBezTo>
                  <a:pt x="2399900" y="2992204"/>
                  <a:pt x="2418422" y="3004096"/>
                  <a:pt x="2411011" y="3003840"/>
                </a:cubicBezTo>
                <a:cubicBezTo>
                  <a:pt x="2403600" y="3003586"/>
                  <a:pt x="2395407" y="2985503"/>
                  <a:pt x="2388660" y="2978990"/>
                </a:cubicBezTo>
                <a:cubicBezTo>
                  <a:pt x="2383127" y="2970274"/>
                  <a:pt x="2377369" y="2959679"/>
                  <a:pt x="2367883" y="2951856"/>
                </a:cubicBezTo>
                <a:cubicBezTo>
                  <a:pt x="2367883" y="2951856"/>
                  <a:pt x="2363212" y="2952911"/>
                  <a:pt x="2360471" y="2951600"/>
                </a:cubicBezTo>
                <a:cubicBezTo>
                  <a:pt x="2357049" y="2948194"/>
                  <a:pt x="2338121" y="2926750"/>
                  <a:pt x="2334116" y="2921547"/>
                </a:cubicBezTo>
                <a:cubicBezTo>
                  <a:pt x="2307678" y="2899548"/>
                  <a:pt x="2342892" y="2941426"/>
                  <a:pt x="2348067" y="2950223"/>
                </a:cubicBezTo>
                <a:cubicBezTo>
                  <a:pt x="2360347" y="2965453"/>
                  <a:pt x="2371001" y="2976870"/>
                  <a:pt x="2373435" y="2984359"/>
                </a:cubicBezTo>
                <a:cubicBezTo>
                  <a:pt x="2389316" y="3010670"/>
                  <a:pt x="2404337" y="3027209"/>
                  <a:pt x="2419860" y="3053602"/>
                </a:cubicBezTo>
                <a:cubicBezTo>
                  <a:pt x="2399360" y="3034442"/>
                  <a:pt x="2387746" y="3012953"/>
                  <a:pt x="2368816" y="2991509"/>
                </a:cubicBezTo>
                <a:cubicBezTo>
                  <a:pt x="2360446" y="2981184"/>
                  <a:pt x="2354104" y="2968791"/>
                  <a:pt x="2342686" y="2963334"/>
                </a:cubicBezTo>
                <a:cubicBezTo>
                  <a:pt x="2337791" y="2962510"/>
                  <a:pt x="2335635" y="2962997"/>
                  <a:pt x="2331951" y="2959971"/>
                </a:cubicBezTo>
                <a:cubicBezTo>
                  <a:pt x="2322464" y="2952147"/>
                  <a:pt x="2320337" y="2938482"/>
                  <a:pt x="2310267" y="2928863"/>
                </a:cubicBezTo>
                <a:cubicBezTo>
                  <a:pt x="2310851" y="2930658"/>
                  <a:pt x="2300394" y="2935271"/>
                  <a:pt x="2299712" y="2933175"/>
                </a:cubicBezTo>
                <a:cubicBezTo>
                  <a:pt x="2295713" y="2932149"/>
                  <a:pt x="2290843" y="2922800"/>
                  <a:pt x="2285506" y="2913799"/>
                </a:cubicBezTo>
                <a:lnTo>
                  <a:pt x="2279621" y="2905183"/>
                </a:lnTo>
                <a:lnTo>
                  <a:pt x="2275888" y="2908355"/>
                </a:lnTo>
                <a:lnTo>
                  <a:pt x="2279192" y="2913657"/>
                </a:lnTo>
                <a:cubicBezTo>
                  <a:pt x="2283447" y="2918443"/>
                  <a:pt x="2287912" y="2922981"/>
                  <a:pt x="2291132" y="2929325"/>
                </a:cubicBezTo>
                <a:cubicBezTo>
                  <a:pt x="2299325" y="2947408"/>
                  <a:pt x="2309449" y="2963125"/>
                  <a:pt x="2324693" y="2981543"/>
                </a:cubicBezTo>
                <a:cubicBezTo>
                  <a:pt x="2347223" y="3014069"/>
                  <a:pt x="2292497" y="2948951"/>
                  <a:pt x="2290342" y="2949438"/>
                </a:cubicBezTo>
                <a:lnTo>
                  <a:pt x="2295391" y="2972087"/>
                </a:lnTo>
                <a:cubicBezTo>
                  <a:pt x="2293235" y="2972575"/>
                  <a:pt x="2275197" y="2946750"/>
                  <a:pt x="2275197" y="2946750"/>
                </a:cubicBezTo>
                <a:cubicBezTo>
                  <a:pt x="2269870" y="2941041"/>
                  <a:pt x="2267283" y="2936642"/>
                  <a:pt x="2264797" y="2932703"/>
                </a:cubicBezTo>
                <a:lnTo>
                  <a:pt x="2257011" y="2923729"/>
                </a:lnTo>
                <a:lnTo>
                  <a:pt x="2256607" y="2924055"/>
                </a:lnTo>
                <a:lnTo>
                  <a:pt x="2267253" y="2941592"/>
                </a:lnTo>
                <a:cubicBezTo>
                  <a:pt x="2272482" y="2949372"/>
                  <a:pt x="2277137" y="2956278"/>
                  <a:pt x="2276060" y="2956521"/>
                </a:cubicBezTo>
                <a:cubicBezTo>
                  <a:pt x="2275521" y="2956643"/>
                  <a:pt x="2273526" y="2955104"/>
                  <a:pt x="2271127" y="2953159"/>
                </a:cubicBezTo>
                <a:lnTo>
                  <a:pt x="2269128" y="2951583"/>
                </a:lnTo>
                <a:lnTo>
                  <a:pt x="2255573" y="2924886"/>
                </a:lnTo>
                <a:lnTo>
                  <a:pt x="2253563" y="2926505"/>
                </a:lnTo>
                <a:lnTo>
                  <a:pt x="2255539" y="2931987"/>
                </a:lnTo>
                <a:lnTo>
                  <a:pt x="2262452" y="2947089"/>
                </a:lnTo>
                <a:lnTo>
                  <a:pt x="2260321" y="2946649"/>
                </a:lnTo>
                <a:cubicBezTo>
                  <a:pt x="2260519" y="2948096"/>
                  <a:pt x="2262420" y="2951645"/>
                  <a:pt x="2267077" y="2958550"/>
                </a:cubicBezTo>
                <a:lnTo>
                  <a:pt x="2268908" y="2961218"/>
                </a:lnTo>
                <a:lnTo>
                  <a:pt x="2276929" y="2978836"/>
                </a:lnTo>
                <a:cubicBezTo>
                  <a:pt x="2280265" y="2986786"/>
                  <a:pt x="2283279" y="2994953"/>
                  <a:pt x="2285660" y="3003549"/>
                </a:cubicBezTo>
                <a:lnTo>
                  <a:pt x="2283878" y="3000534"/>
                </a:lnTo>
                <a:lnTo>
                  <a:pt x="2301148" y="3040242"/>
                </a:lnTo>
                <a:cubicBezTo>
                  <a:pt x="2309002" y="3058095"/>
                  <a:pt x="2316381" y="3075354"/>
                  <a:pt x="2322250" y="3091754"/>
                </a:cubicBezTo>
                <a:cubicBezTo>
                  <a:pt x="2312414" y="3073502"/>
                  <a:pt x="2302894" y="3052342"/>
                  <a:pt x="2294961" y="3032505"/>
                </a:cubicBezTo>
                <a:lnTo>
                  <a:pt x="2285124" y="3012932"/>
                </a:lnTo>
                <a:cubicBezTo>
                  <a:pt x="2284093" y="3012932"/>
                  <a:pt x="2283695" y="3013957"/>
                  <a:pt x="2283711" y="3015545"/>
                </a:cubicBezTo>
                <a:lnTo>
                  <a:pt x="2283870" y="3016448"/>
                </a:lnTo>
                <a:lnTo>
                  <a:pt x="2286729" y="3022721"/>
                </a:lnTo>
                <a:lnTo>
                  <a:pt x="2284881" y="3020435"/>
                </a:lnTo>
                <a:lnTo>
                  <a:pt x="2284485" y="3019930"/>
                </a:lnTo>
                <a:lnTo>
                  <a:pt x="2284767" y="3021529"/>
                </a:lnTo>
                <a:cubicBezTo>
                  <a:pt x="2285997" y="3026025"/>
                  <a:pt x="2287980" y="3030919"/>
                  <a:pt x="2288932" y="3032505"/>
                </a:cubicBezTo>
                <a:cubicBezTo>
                  <a:pt x="2306702" y="3076941"/>
                  <a:pt x="2334309" y="3126138"/>
                  <a:pt x="2346050" y="3166871"/>
                </a:cubicBezTo>
                <a:cubicBezTo>
                  <a:pt x="2324471" y="3130898"/>
                  <a:pt x="2308605" y="3081966"/>
                  <a:pt x="2288931" y="3044143"/>
                </a:cubicBezTo>
                <a:cubicBezTo>
                  <a:pt x="2294961" y="3055516"/>
                  <a:pt x="2285124" y="3034357"/>
                  <a:pt x="2282903" y="3035944"/>
                </a:cubicBezTo>
                <a:cubicBezTo>
                  <a:pt x="2279094" y="3039118"/>
                  <a:pt x="2287028" y="3044144"/>
                  <a:pt x="2287028" y="3044144"/>
                </a:cubicBezTo>
                <a:cubicBezTo>
                  <a:pt x="2296865" y="3067948"/>
                  <a:pt x="2306702" y="3090827"/>
                  <a:pt x="2316063" y="3113277"/>
                </a:cubicBezTo>
                <a:lnTo>
                  <a:pt x="2333665" y="3158025"/>
                </a:lnTo>
                <a:lnTo>
                  <a:pt x="2329402" y="3152605"/>
                </a:lnTo>
                <a:lnTo>
                  <a:pt x="2329189" y="3152386"/>
                </a:lnTo>
                <a:lnTo>
                  <a:pt x="2328279" y="3150471"/>
                </a:lnTo>
                <a:cubicBezTo>
                  <a:pt x="2326376" y="3145446"/>
                  <a:pt x="2316539" y="3119526"/>
                  <a:pt x="2314635" y="3119526"/>
                </a:cubicBezTo>
                <a:cubicBezTo>
                  <a:pt x="2308606" y="3119525"/>
                  <a:pt x="2320347" y="3145445"/>
                  <a:pt x="2320347" y="3142273"/>
                </a:cubicBezTo>
                <a:lnTo>
                  <a:pt x="2321367" y="3144465"/>
                </a:lnTo>
                <a:lnTo>
                  <a:pt x="2317816" y="3144126"/>
                </a:lnTo>
                <a:cubicBezTo>
                  <a:pt x="2318090" y="3145469"/>
                  <a:pt x="2319664" y="3148048"/>
                  <a:pt x="2321860" y="3151170"/>
                </a:cubicBezTo>
                <a:lnTo>
                  <a:pt x="2327751" y="3158970"/>
                </a:lnTo>
                <a:lnTo>
                  <a:pt x="2330184" y="3165283"/>
                </a:lnTo>
                <a:cubicBezTo>
                  <a:pt x="2328280" y="3170044"/>
                  <a:pt x="2318443" y="3147033"/>
                  <a:pt x="2318443" y="3147033"/>
                </a:cubicBezTo>
                <a:cubicBezTo>
                  <a:pt x="2300673" y="3103127"/>
                  <a:pt x="2282903" y="3065304"/>
                  <a:pt x="2267353" y="3029332"/>
                </a:cubicBezTo>
                <a:cubicBezTo>
                  <a:pt x="2266639" y="3028142"/>
                  <a:pt x="2263962" y="3021410"/>
                  <a:pt x="2260577" y="3013542"/>
                </a:cubicBezTo>
                <a:lnTo>
                  <a:pt x="2257831" y="3007334"/>
                </a:lnTo>
                <a:lnTo>
                  <a:pt x="2257695" y="3007850"/>
                </a:lnTo>
                <a:cubicBezTo>
                  <a:pt x="2257228" y="3009603"/>
                  <a:pt x="2256702" y="3011429"/>
                  <a:pt x="2256134" y="3012853"/>
                </a:cubicBezTo>
                <a:lnTo>
                  <a:pt x="2255190" y="3014206"/>
                </a:lnTo>
                <a:lnTo>
                  <a:pt x="2266283" y="3040638"/>
                </a:lnTo>
                <a:cubicBezTo>
                  <a:pt x="2273145" y="3056377"/>
                  <a:pt x="2280046" y="3071915"/>
                  <a:pt x="2287027" y="3088314"/>
                </a:cubicBezTo>
                <a:cubicBezTo>
                  <a:pt x="2287027" y="3089902"/>
                  <a:pt x="2304798" y="3121112"/>
                  <a:pt x="2302893" y="3124551"/>
                </a:cubicBezTo>
                <a:cubicBezTo>
                  <a:pt x="2299880" y="3126137"/>
                  <a:pt x="2296864" y="3121178"/>
                  <a:pt x="2294604" y="3115822"/>
                </a:cubicBezTo>
                <a:lnTo>
                  <a:pt x="2293812" y="3113629"/>
                </a:lnTo>
                <a:lnTo>
                  <a:pt x="2290901" y="3110875"/>
                </a:lnTo>
                <a:cubicBezTo>
                  <a:pt x="2285093" y="3104664"/>
                  <a:pt x="2276619" y="3094237"/>
                  <a:pt x="2274749" y="3092488"/>
                </a:cubicBezTo>
                <a:cubicBezTo>
                  <a:pt x="2268844" y="3085302"/>
                  <a:pt x="2264075" y="3079750"/>
                  <a:pt x="2259813" y="3074965"/>
                </a:cubicBezTo>
                <a:lnTo>
                  <a:pt x="2257542" y="3072497"/>
                </a:lnTo>
                <a:lnTo>
                  <a:pt x="2246716" y="3049506"/>
                </a:lnTo>
                <a:lnTo>
                  <a:pt x="2264400" y="3074894"/>
                </a:lnTo>
                <a:cubicBezTo>
                  <a:pt x="2267770" y="3079919"/>
                  <a:pt x="2280198" y="3092121"/>
                  <a:pt x="2288630" y="3102378"/>
                </a:cubicBezTo>
                <a:lnTo>
                  <a:pt x="2291184" y="3105955"/>
                </a:lnTo>
                <a:lnTo>
                  <a:pt x="2291107" y="3105695"/>
                </a:lnTo>
                <a:cubicBezTo>
                  <a:pt x="2290930" y="3105072"/>
                  <a:pt x="2290836" y="3104713"/>
                  <a:pt x="2290836" y="3104713"/>
                </a:cubicBezTo>
                <a:cubicBezTo>
                  <a:pt x="2276081" y="3072776"/>
                  <a:pt x="2265786" y="3051847"/>
                  <a:pt x="2254065" y="3026083"/>
                </a:cubicBezTo>
                <a:lnTo>
                  <a:pt x="2247176" y="3010566"/>
                </a:lnTo>
                <a:lnTo>
                  <a:pt x="2242335" y="3005824"/>
                </a:lnTo>
                <a:lnTo>
                  <a:pt x="2240785" y="3004178"/>
                </a:lnTo>
                <a:lnTo>
                  <a:pt x="2242737" y="3009102"/>
                </a:lnTo>
                <a:cubicBezTo>
                  <a:pt x="2243733" y="3011760"/>
                  <a:pt x="2244745" y="3014652"/>
                  <a:pt x="2245776" y="3017959"/>
                </a:cubicBezTo>
                <a:cubicBezTo>
                  <a:pt x="2242840" y="3013858"/>
                  <a:pt x="2240382" y="3009544"/>
                  <a:pt x="2238190" y="3005121"/>
                </a:cubicBezTo>
                <a:lnTo>
                  <a:pt x="2234990" y="2997906"/>
                </a:lnTo>
                <a:lnTo>
                  <a:pt x="2225664" y="2987330"/>
                </a:lnTo>
                <a:cubicBezTo>
                  <a:pt x="2222508" y="2983628"/>
                  <a:pt x="2220074" y="2980661"/>
                  <a:pt x="2219072" y="2979360"/>
                </a:cubicBezTo>
                <a:cubicBezTo>
                  <a:pt x="2216611" y="2977424"/>
                  <a:pt x="2215156" y="2976603"/>
                  <a:pt x="2214486" y="2976648"/>
                </a:cubicBezTo>
                <a:lnTo>
                  <a:pt x="2214579" y="2978555"/>
                </a:lnTo>
                <a:lnTo>
                  <a:pt x="2215805" y="2981274"/>
                </a:lnTo>
                <a:lnTo>
                  <a:pt x="2218103" y="2985366"/>
                </a:lnTo>
                <a:cubicBezTo>
                  <a:pt x="2225996" y="2998026"/>
                  <a:pt x="2242382" y="3020069"/>
                  <a:pt x="2239462" y="3020727"/>
                </a:cubicBezTo>
                <a:cubicBezTo>
                  <a:pt x="2238531" y="3021421"/>
                  <a:pt x="2236090" y="3019843"/>
                  <a:pt x="2233161" y="3017380"/>
                </a:cubicBezTo>
                <a:lnTo>
                  <a:pt x="2230280" y="3014674"/>
                </a:lnTo>
                <a:lnTo>
                  <a:pt x="2228600" y="3011118"/>
                </a:lnTo>
                <a:lnTo>
                  <a:pt x="2235939" y="3029331"/>
                </a:lnTo>
                <a:cubicBezTo>
                  <a:pt x="2227015" y="3015247"/>
                  <a:pt x="2220632" y="3001832"/>
                  <a:pt x="2214888" y="2988654"/>
                </a:cubicBezTo>
                <a:lnTo>
                  <a:pt x="2205603" y="2967508"/>
                </a:lnTo>
                <a:lnTo>
                  <a:pt x="2204983" y="2968393"/>
                </a:lnTo>
                <a:lnTo>
                  <a:pt x="2223424" y="3007417"/>
                </a:lnTo>
                <a:lnTo>
                  <a:pt x="2224017" y="3008793"/>
                </a:lnTo>
                <a:lnTo>
                  <a:pt x="2223941" y="3008722"/>
                </a:lnTo>
                <a:cubicBezTo>
                  <a:pt x="2218185" y="3003029"/>
                  <a:pt x="2214576" y="2999345"/>
                  <a:pt x="2221300" y="3008757"/>
                </a:cubicBezTo>
                <a:lnTo>
                  <a:pt x="2230698" y="3024321"/>
                </a:lnTo>
                <a:lnTo>
                  <a:pt x="2244408" y="3056185"/>
                </a:lnTo>
                <a:lnTo>
                  <a:pt x="2246490" y="3060510"/>
                </a:lnTo>
                <a:lnTo>
                  <a:pt x="2235362" y="3048579"/>
                </a:lnTo>
                <a:lnTo>
                  <a:pt x="2231021" y="3043759"/>
                </a:lnTo>
                <a:lnTo>
                  <a:pt x="2233300" y="3050024"/>
                </a:lnTo>
                <a:cubicBezTo>
                  <a:pt x="2236633" y="3060179"/>
                  <a:pt x="2238715" y="3069999"/>
                  <a:pt x="2229910" y="3053929"/>
                </a:cubicBezTo>
                <a:lnTo>
                  <a:pt x="2214280" y="3024520"/>
                </a:lnTo>
                <a:lnTo>
                  <a:pt x="2208621" y="3017808"/>
                </a:lnTo>
                <a:lnTo>
                  <a:pt x="2200859" y="3009290"/>
                </a:lnTo>
                <a:lnTo>
                  <a:pt x="2210117" y="3028703"/>
                </a:lnTo>
                <a:lnTo>
                  <a:pt x="2212487" y="3033665"/>
                </a:lnTo>
                <a:lnTo>
                  <a:pt x="2215388" y="3036861"/>
                </a:lnTo>
                <a:cubicBezTo>
                  <a:pt x="2222042" y="3043813"/>
                  <a:pt x="2227816" y="3049560"/>
                  <a:pt x="2223403" y="3052004"/>
                </a:cubicBezTo>
                <a:cubicBezTo>
                  <a:pt x="2223942" y="3051882"/>
                  <a:pt x="2222967" y="3050736"/>
                  <a:pt x="2221100" y="3049018"/>
                </a:cubicBezTo>
                <a:lnTo>
                  <a:pt x="2218968" y="3047229"/>
                </a:lnTo>
                <a:lnTo>
                  <a:pt x="2223830" y="3057402"/>
                </a:lnTo>
                <a:lnTo>
                  <a:pt x="2213258" y="3047424"/>
                </a:lnTo>
                <a:cubicBezTo>
                  <a:pt x="2195679" y="3037248"/>
                  <a:pt x="2211380" y="3055885"/>
                  <a:pt x="2222393" y="3067221"/>
                </a:cubicBezTo>
                <a:lnTo>
                  <a:pt x="2235707" y="3083340"/>
                </a:lnTo>
                <a:lnTo>
                  <a:pt x="2241651" y="3096514"/>
                </a:lnTo>
                <a:lnTo>
                  <a:pt x="2242373" y="3098101"/>
                </a:lnTo>
                <a:lnTo>
                  <a:pt x="2236658" y="3091970"/>
                </a:lnTo>
                <a:cubicBezTo>
                  <a:pt x="2228923" y="3083749"/>
                  <a:pt x="2221415" y="3075481"/>
                  <a:pt x="2214982" y="3066967"/>
                </a:cubicBezTo>
                <a:cubicBezTo>
                  <a:pt x="2211082" y="3062382"/>
                  <a:pt x="2207222" y="3057408"/>
                  <a:pt x="2203350" y="3052243"/>
                </a:cubicBezTo>
                <a:lnTo>
                  <a:pt x="2195050" y="3041009"/>
                </a:lnTo>
                <a:lnTo>
                  <a:pt x="2194359" y="3041565"/>
                </a:lnTo>
                <a:cubicBezTo>
                  <a:pt x="2192974" y="3042642"/>
                  <a:pt x="2192042" y="3043334"/>
                  <a:pt x="2192042" y="3043334"/>
                </a:cubicBezTo>
                <a:cubicBezTo>
                  <a:pt x="2193211" y="3046928"/>
                  <a:pt x="2207287" y="3061753"/>
                  <a:pt x="2209721" y="3069241"/>
                </a:cubicBezTo>
                <a:cubicBezTo>
                  <a:pt x="2209721" y="3069241"/>
                  <a:pt x="2212478" y="3077724"/>
                  <a:pt x="2205640" y="3070994"/>
                </a:cubicBezTo>
                <a:lnTo>
                  <a:pt x="2203616" y="3068781"/>
                </a:lnTo>
                <a:lnTo>
                  <a:pt x="2203843" y="3069482"/>
                </a:lnTo>
                <a:cubicBezTo>
                  <a:pt x="2207752" y="3074387"/>
                  <a:pt x="2210590" y="3075996"/>
                  <a:pt x="2214274" y="3079023"/>
                </a:cubicBezTo>
                <a:cubicBezTo>
                  <a:pt x="2214858" y="3080819"/>
                  <a:pt x="2214192" y="3087078"/>
                  <a:pt x="2218557" y="3092201"/>
                </a:cubicBezTo>
                <a:cubicBezTo>
                  <a:pt x="2222466" y="3097104"/>
                  <a:pt x="2235636" y="3107953"/>
                  <a:pt x="2241491" y="3118849"/>
                </a:cubicBezTo>
                <a:cubicBezTo>
                  <a:pt x="2251840" y="3136443"/>
                  <a:pt x="2230074" y="3113389"/>
                  <a:pt x="2226069" y="3108185"/>
                </a:cubicBezTo>
                <a:cubicBezTo>
                  <a:pt x="2218963" y="3101753"/>
                  <a:pt x="2213885" y="3093255"/>
                  <a:pt x="2210465" y="3089848"/>
                </a:cubicBezTo>
                <a:cubicBezTo>
                  <a:pt x="2209094" y="3089194"/>
                  <a:pt x="2207241" y="3089130"/>
                  <a:pt x="2205316" y="3088841"/>
                </a:cubicBezTo>
                <a:lnTo>
                  <a:pt x="2202383" y="3087606"/>
                </a:lnTo>
                <a:lnTo>
                  <a:pt x="2205333" y="3092485"/>
                </a:lnTo>
                <a:cubicBezTo>
                  <a:pt x="2206771" y="3095165"/>
                  <a:pt x="2207512" y="3097148"/>
                  <a:pt x="2207053" y="3097813"/>
                </a:cubicBezTo>
                <a:cubicBezTo>
                  <a:pt x="2206857" y="3098098"/>
                  <a:pt x="2206450" y="3098090"/>
                  <a:pt x="2205881" y="3097846"/>
                </a:cubicBezTo>
                <a:lnTo>
                  <a:pt x="2205587" y="3097658"/>
                </a:lnTo>
                <a:lnTo>
                  <a:pt x="2210339" y="3103702"/>
                </a:lnTo>
                <a:cubicBezTo>
                  <a:pt x="2214346" y="3108905"/>
                  <a:pt x="2216780" y="3116392"/>
                  <a:pt x="2221954" y="3125191"/>
                </a:cubicBezTo>
                <a:cubicBezTo>
                  <a:pt x="2229868" y="3135298"/>
                  <a:pt x="2235708" y="3137836"/>
                  <a:pt x="2235986" y="3145811"/>
                </a:cubicBezTo>
                <a:cubicBezTo>
                  <a:pt x="2235321" y="3152069"/>
                  <a:pt x="2228853" y="3153531"/>
                  <a:pt x="2230021" y="3157124"/>
                </a:cubicBezTo>
                <a:cubicBezTo>
                  <a:pt x="2233039" y="3166409"/>
                  <a:pt x="2256961" y="3188975"/>
                  <a:pt x="2265234" y="3199002"/>
                </a:cubicBezTo>
                <a:lnTo>
                  <a:pt x="2278744" y="3215148"/>
                </a:lnTo>
                <a:lnTo>
                  <a:pt x="2279094" y="3217655"/>
                </a:lnTo>
                <a:lnTo>
                  <a:pt x="2280758" y="3224745"/>
                </a:lnTo>
                <a:lnTo>
                  <a:pt x="2276255" y="3219701"/>
                </a:lnTo>
                <a:cubicBezTo>
                  <a:pt x="2254900" y="3195390"/>
                  <a:pt x="2232999" y="3170438"/>
                  <a:pt x="2208759" y="3143923"/>
                </a:cubicBezTo>
                <a:cubicBezTo>
                  <a:pt x="2204850" y="3139020"/>
                  <a:pt x="2194196" y="3127602"/>
                  <a:pt x="2182501" y="3114169"/>
                </a:cubicBezTo>
                <a:cubicBezTo>
                  <a:pt x="2178495" y="3108966"/>
                  <a:pt x="2146703" y="3070494"/>
                  <a:pt x="2161318" y="3092913"/>
                </a:cubicBezTo>
                <a:cubicBezTo>
                  <a:pt x="2175089" y="3113915"/>
                  <a:pt x="2150890" y="3083373"/>
                  <a:pt x="2147564" y="3080265"/>
                </a:cubicBezTo>
                <a:cubicBezTo>
                  <a:pt x="2146856" y="3079863"/>
                  <a:pt x="2145653" y="3079352"/>
                  <a:pt x="2144222" y="3078846"/>
                </a:cubicBezTo>
                <a:lnTo>
                  <a:pt x="2142695" y="3078396"/>
                </a:lnTo>
                <a:lnTo>
                  <a:pt x="2148774" y="3093247"/>
                </a:lnTo>
                <a:lnTo>
                  <a:pt x="2151010" y="3100705"/>
                </a:lnTo>
                <a:lnTo>
                  <a:pt x="2151039" y="3100740"/>
                </a:lnTo>
                <a:cubicBezTo>
                  <a:pt x="2160416" y="3112084"/>
                  <a:pt x="2170221" y="3123856"/>
                  <a:pt x="2172224" y="3126457"/>
                </a:cubicBezTo>
                <a:cubicBezTo>
                  <a:pt x="2181307" y="3140158"/>
                  <a:pt x="2190262" y="3152281"/>
                  <a:pt x="2196020" y="3162875"/>
                </a:cubicBezTo>
                <a:cubicBezTo>
                  <a:pt x="2196605" y="3164673"/>
                  <a:pt x="2196299" y="3170851"/>
                  <a:pt x="2196883" y="3172647"/>
                </a:cubicBezTo>
                <a:cubicBezTo>
                  <a:pt x="2204491" y="3188933"/>
                  <a:pt x="2233973" y="3206064"/>
                  <a:pt x="2227730" y="3209402"/>
                </a:cubicBezTo>
                <a:cubicBezTo>
                  <a:pt x="2227730" y="3209402"/>
                  <a:pt x="2221667" y="3204986"/>
                  <a:pt x="2216187" y="3202366"/>
                </a:cubicBezTo>
                <a:lnTo>
                  <a:pt x="2217380" y="3202242"/>
                </a:lnTo>
                <a:lnTo>
                  <a:pt x="2218927" y="3203675"/>
                </a:lnTo>
                <a:cubicBezTo>
                  <a:pt x="2218635" y="3202776"/>
                  <a:pt x="2218489" y="3202328"/>
                  <a:pt x="2218145" y="3202164"/>
                </a:cubicBezTo>
                <a:lnTo>
                  <a:pt x="2217380" y="3202242"/>
                </a:lnTo>
                <a:lnTo>
                  <a:pt x="2214533" y="3199609"/>
                </a:lnTo>
                <a:lnTo>
                  <a:pt x="2213238" y="3197445"/>
                </a:lnTo>
                <a:cubicBezTo>
                  <a:pt x="2212158" y="3196203"/>
                  <a:pt x="2211236" y="3195445"/>
                  <a:pt x="2211236" y="3195445"/>
                </a:cubicBezTo>
                <a:cubicBezTo>
                  <a:pt x="2211236" y="3195445"/>
                  <a:pt x="2204770" y="3196906"/>
                  <a:pt x="2200989" y="3193581"/>
                </a:cubicBezTo>
                <a:cubicBezTo>
                  <a:pt x="2192087" y="3187556"/>
                  <a:pt x="2177471" y="3165138"/>
                  <a:pt x="2170725" y="3158623"/>
                </a:cubicBezTo>
                <a:cubicBezTo>
                  <a:pt x="2170140" y="3156827"/>
                  <a:pt x="2165469" y="3157882"/>
                  <a:pt x="2162728" y="3156571"/>
                </a:cubicBezTo>
                <a:cubicBezTo>
                  <a:pt x="2153996" y="3151069"/>
                  <a:pt x="2144750" y="3136640"/>
                  <a:pt x="2136026" y="3124987"/>
                </a:cubicBezTo>
                <a:lnTo>
                  <a:pt x="2130543" y="3118354"/>
                </a:lnTo>
                <a:lnTo>
                  <a:pt x="2130727" y="3120854"/>
                </a:lnTo>
                <a:cubicBezTo>
                  <a:pt x="2130965" y="3122904"/>
                  <a:pt x="2131441" y="3124953"/>
                  <a:pt x="2132393" y="3124953"/>
                </a:cubicBezTo>
                <a:cubicBezTo>
                  <a:pt x="2130489" y="3124953"/>
                  <a:pt x="2120652" y="3108554"/>
                  <a:pt x="2112718" y="3093743"/>
                </a:cubicBezTo>
                <a:lnTo>
                  <a:pt x="2112769" y="3093452"/>
                </a:lnTo>
                <a:lnTo>
                  <a:pt x="2112135" y="3092611"/>
                </a:lnTo>
                <a:lnTo>
                  <a:pt x="2112718" y="3093743"/>
                </a:lnTo>
                <a:lnTo>
                  <a:pt x="2111589" y="3095574"/>
                </a:lnTo>
                <a:lnTo>
                  <a:pt x="2105167" y="3086444"/>
                </a:lnTo>
                <a:lnTo>
                  <a:pt x="2102185" y="3079764"/>
                </a:lnTo>
                <a:lnTo>
                  <a:pt x="2094232" y="3070452"/>
                </a:lnTo>
                <a:cubicBezTo>
                  <a:pt x="2094232" y="3070452"/>
                  <a:pt x="2090812" y="3067044"/>
                  <a:pt x="2088297" y="3067613"/>
                </a:cubicBezTo>
                <a:cubicBezTo>
                  <a:pt x="2085833" y="3074278"/>
                  <a:pt x="2114608" y="3103464"/>
                  <a:pt x="2119198" y="3110463"/>
                </a:cubicBezTo>
                <a:cubicBezTo>
                  <a:pt x="2145490" y="3147444"/>
                  <a:pt x="2173657" y="3182474"/>
                  <a:pt x="2202849" y="3216952"/>
                </a:cubicBezTo>
                <a:lnTo>
                  <a:pt x="2248267" y="3269131"/>
                </a:lnTo>
                <a:lnTo>
                  <a:pt x="2249584" y="3273827"/>
                </a:lnTo>
                <a:lnTo>
                  <a:pt x="2253320" y="3284629"/>
                </a:lnTo>
                <a:lnTo>
                  <a:pt x="2237900" y="3269154"/>
                </a:lnTo>
                <a:lnTo>
                  <a:pt x="2250418" y="3286135"/>
                </a:lnTo>
                <a:lnTo>
                  <a:pt x="2245776" y="3288275"/>
                </a:lnTo>
                <a:lnTo>
                  <a:pt x="2248679" y="3294996"/>
                </a:lnTo>
                <a:lnTo>
                  <a:pt x="2234612" y="3280044"/>
                </a:lnTo>
                <a:lnTo>
                  <a:pt x="2231006" y="3274760"/>
                </a:lnTo>
                <a:cubicBezTo>
                  <a:pt x="2229930" y="3273000"/>
                  <a:pt x="2229433" y="3271875"/>
                  <a:pt x="2229909" y="3271875"/>
                </a:cubicBezTo>
                <a:lnTo>
                  <a:pt x="2228550" y="3273601"/>
                </a:lnTo>
                <a:lnTo>
                  <a:pt x="2209730" y="3253595"/>
                </a:lnTo>
                <a:lnTo>
                  <a:pt x="2206096" y="3246220"/>
                </a:lnTo>
                <a:cubicBezTo>
                  <a:pt x="2203870" y="3241492"/>
                  <a:pt x="2201431" y="3236036"/>
                  <a:pt x="2198494" y="3229027"/>
                </a:cubicBezTo>
                <a:cubicBezTo>
                  <a:pt x="2196590" y="3225854"/>
                  <a:pt x="2184850" y="3196230"/>
                  <a:pt x="2186754" y="3209454"/>
                </a:cubicBezTo>
                <a:cubicBezTo>
                  <a:pt x="2188657" y="3219241"/>
                  <a:pt x="2200399" y="3239078"/>
                  <a:pt x="2202303" y="3245426"/>
                </a:cubicBezTo>
                <a:lnTo>
                  <a:pt x="2202436" y="3245841"/>
                </a:lnTo>
                <a:lnTo>
                  <a:pt x="2197304" y="3240388"/>
                </a:lnTo>
                <a:cubicBezTo>
                  <a:pt x="2165694" y="3209591"/>
                  <a:pt x="2146210" y="3172199"/>
                  <a:pt x="2112443" y="3141889"/>
                </a:cubicBezTo>
                <a:cubicBezTo>
                  <a:pt x="2116593" y="3148427"/>
                  <a:pt x="2123624" y="3156484"/>
                  <a:pt x="2120413" y="3155731"/>
                </a:cubicBezTo>
                <a:lnTo>
                  <a:pt x="2114019" y="3152069"/>
                </a:lnTo>
                <a:lnTo>
                  <a:pt x="2095999" y="3116351"/>
                </a:lnTo>
                <a:lnTo>
                  <a:pt x="2106809" y="3144536"/>
                </a:lnTo>
                <a:lnTo>
                  <a:pt x="2105504" y="3143104"/>
                </a:lnTo>
                <a:cubicBezTo>
                  <a:pt x="2095472" y="3131656"/>
                  <a:pt x="2080288" y="3113867"/>
                  <a:pt x="2073780" y="3110756"/>
                </a:cubicBezTo>
                <a:cubicBezTo>
                  <a:pt x="2086562" y="3135839"/>
                  <a:pt x="2096407" y="3143581"/>
                  <a:pt x="2110440" y="3164202"/>
                </a:cubicBezTo>
                <a:cubicBezTo>
                  <a:pt x="2131219" y="3191338"/>
                  <a:pt x="2112290" y="3169893"/>
                  <a:pt x="2100872" y="3164435"/>
                </a:cubicBezTo>
                <a:cubicBezTo>
                  <a:pt x="2092196" y="3160286"/>
                  <a:pt x="2110719" y="3172178"/>
                  <a:pt x="2103307" y="3171922"/>
                </a:cubicBezTo>
                <a:cubicBezTo>
                  <a:pt x="2095895" y="3171667"/>
                  <a:pt x="2087704" y="3153585"/>
                  <a:pt x="2080958" y="3147073"/>
                </a:cubicBezTo>
                <a:cubicBezTo>
                  <a:pt x="2075424" y="3138355"/>
                  <a:pt x="2069665" y="3127761"/>
                  <a:pt x="2060180" y="3119937"/>
                </a:cubicBezTo>
                <a:cubicBezTo>
                  <a:pt x="2060180" y="3119937"/>
                  <a:pt x="2055508" y="3120993"/>
                  <a:pt x="2052768" y="3119682"/>
                </a:cubicBezTo>
                <a:cubicBezTo>
                  <a:pt x="2049347" y="3116275"/>
                  <a:pt x="2030417" y="3094832"/>
                  <a:pt x="2026413" y="3089628"/>
                </a:cubicBezTo>
                <a:cubicBezTo>
                  <a:pt x="1999976" y="3067629"/>
                  <a:pt x="2035188" y="3109508"/>
                  <a:pt x="2040364" y="3118305"/>
                </a:cubicBezTo>
                <a:cubicBezTo>
                  <a:pt x="2052643" y="3133535"/>
                  <a:pt x="2063298" y="3144953"/>
                  <a:pt x="2065732" y="3152440"/>
                </a:cubicBezTo>
                <a:cubicBezTo>
                  <a:pt x="2081614" y="3178751"/>
                  <a:pt x="2096633" y="3195292"/>
                  <a:pt x="2112156" y="3221684"/>
                </a:cubicBezTo>
                <a:cubicBezTo>
                  <a:pt x="2091657" y="3202525"/>
                  <a:pt x="2080042" y="3181035"/>
                  <a:pt x="2061114" y="3159591"/>
                </a:cubicBezTo>
                <a:cubicBezTo>
                  <a:pt x="2052742" y="3149266"/>
                  <a:pt x="2046400" y="3136873"/>
                  <a:pt x="2034983" y="3131416"/>
                </a:cubicBezTo>
                <a:cubicBezTo>
                  <a:pt x="2030087" y="3130592"/>
                  <a:pt x="2027931" y="3131079"/>
                  <a:pt x="2024248" y="3128053"/>
                </a:cubicBezTo>
                <a:cubicBezTo>
                  <a:pt x="2014762" y="3120229"/>
                  <a:pt x="2012633" y="3106564"/>
                  <a:pt x="2002562" y="3096945"/>
                </a:cubicBezTo>
                <a:cubicBezTo>
                  <a:pt x="2003147" y="3098740"/>
                  <a:pt x="1992690" y="3103354"/>
                  <a:pt x="1992008" y="3101258"/>
                </a:cubicBezTo>
                <a:cubicBezTo>
                  <a:pt x="1984012" y="3099205"/>
                  <a:pt x="1972524" y="3063865"/>
                  <a:pt x="1960801" y="3064583"/>
                </a:cubicBezTo>
                <a:cubicBezTo>
                  <a:pt x="1960801" y="3064583"/>
                  <a:pt x="1960508" y="3064649"/>
                  <a:pt x="1960143" y="3064731"/>
                </a:cubicBezTo>
                <a:lnTo>
                  <a:pt x="1959323" y="3064918"/>
                </a:lnTo>
                <a:lnTo>
                  <a:pt x="1959049" y="3064978"/>
                </a:lnTo>
                <a:cubicBezTo>
                  <a:pt x="1958756" y="3065045"/>
                  <a:pt x="1958611" y="3065077"/>
                  <a:pt x="1958830" y="3065028"/>
                </a:cubicBezTo>
                <a:lnTo>
                  <a:pt x="1959323" y="3064918"/>
                </a:lnTo>
                <a:lnTo>
                  <a:pt x="1960801" y="3064583"/>
                </a:lnTo>
                <a:cubicBezTo>
                  <a:pt x="1965572" y="3079258"/>
                  <a:pt x="1976989" y="3084717"/>
                  <a:pt x="1983429" y="3097408"/>
                </a:cubicBezTo>
                <a:cubicBezTo>
                  <a:pt x="1991622" y="3115490"/>
                  <a:pt x="2001744" y="3131207"/>
                  <a:pt x="2016990" y="3149625"/>
                </a:cubicBezTo>
                <a:cubicBezTo>
                  <a:pt x="2039520" y="3182151"/>
                  <a:pt x="1984795" y="3117032"/>
                  <a:pt x="1982638" y="3117519"/>
                </a:cubicBezTo>
                <a:lnTo>
                  <a:pt x="1987688" y="3140169"/>
                </a:lnTo>
                <a:cubicBezTo>
                  <a:pt x="1985531" y="3140656"/>
                  <a:pt x="1967493" y="3114832"/>
                  <a:pt x="1967493" y="3114832"/>
                </a:cubicBezTo>
                <a:cubicBezTo>
                  <a:pt x="1956839" y="3103415"/>
                  <a:pt x="1957145" y="3097236"/>
                  <a:pt x="1947299" y="3089494"/>
                </a:cubicBezTo>
                <a:cubicBezTo>
                  <a:pt x="1949734" y="3096982"/>
                  <a:pt x="1970512" y="3124117"/>
                  <a:pt x="1968355" y="3124603"/>
                </a:cubicBezTo>
                <a:cubicBezTo>
                  <a:pt x="1967817" y="3124725"/>
                  <a:pt x="1965821" y="3123186"/>
                  <a:pt x="1963424" y="3121241"/>
                </a:cubicBezTo>
                <a:lnTo>
                  <a:pt x="1961423" y="3119664"/>
                </a:lnTo>
                <a:lnTo>
                  <a:pt x="1946228" y="3089737"/>
                </a:lnTo>
                <a:lnTo>
                  <a:pt x="1938924" y="3075354"/>
                </a:lnTo>
                <a:cubicBezTo>
                  <a:pt x="1941384" y="3083950"/>
                  <a:pt x="1944459" y="3092117"/>
                  <a:pt x="1947835" y="3100068"/>
                </a:cubicBezTo>
                <a:lnTo>
                  <a:pt x="1954749" y="3115171"/>
                </a:lnTo>
                <a:lnTo>
                  <a:pt x="1952618" y="3114731"/>
                </a:lnTo>
                <a:cubicBezTo>
                  <a:pt x="1952816" y="3116179"/>
                  <a:pt x="1954718" y="3119728"/>
                  <a:pt x="1959373" y="3126632"/>
                </a:cubicBezTo>
                <a:lnTo>
                  <a:pt x="1961203" y="3129299"/>
                </a:lnTo>
                <a:lnTo>
                  <a:pt x="1969225" y="3146918"/>
                </a:lnTo>
                <a:cubicBezTo>
                  <a:pt x="1972562" y="3154870"/>
                  <a:pt x="1975577" y="3163035"/>
                  <a:pt x="1977957" y="3171632"/>
                </a:cubicBezTo>
                <a:cubicBezTo>
                  <a:pt x="1966215" y="3153646"/>
                  <a:pt x="1958599" y="3134072"/>
                  <a:pt x="1948763" y="3114765"/>
                </a:cubicBezTo>
                <a:cubicBezTo>
                  <a:pt x="1940829" y="3099952"/>
                  <a:pt x="1944637" y="3112912"/>
                  <a:pt x="1946541" y="3119525"/>
                </a:cubicBezTo>
                <a:lnTo>
                  <a:pt x="1979026" y="3190803"/>
                </a:lnTo>
                <a:lnTo>
                  <a:pt x="1977177" y="3188517"/>
                </a:lnTo>
                <a:cubicBezTo>
                  <a:pt x="1969263" y="3178410"/>
                  <a:pt x="1948028" y="3151057"/>
                  <a:pt x="1962157" y="3171977"/>
                </a:cubicBezTo>
                <a:cubicBezTo>
                  <a:pt x="1973450" y="3191289"/>
                  <a:pt x="1956580" y="3169057"/>
                  <a:pt x="1950156" y="3164722"/>
                </a:cubicBezTo>
                <a:cubicBezTo>
                  <a:pt x="1950741" y="3166518"/>
                  <a:pt x="1951325" y="3168317"/>
                  <a:pt x="1951908" y="3170112"/>
                </a:cubicBezTo>
                <a:cubicBezTo>
                  <a:pt x="1951325" y="3168317"/>
                  <a:pt x="1949141" y="3182955"/>
                  <a:pt x="1946626" y="3183523"/>
                </a:cubicBezTo>
                <a:cubicBezTo>
                  <a:pt x="1942314" y="3184497"/>
                  <a:pt x="1915374" y="3152645"/>
                  <a:pt x="1911368" y="3147442"/>
                </a:cubicBezTo>
                <a:cubicBezTo>
                  <a:pt x="1891677" y="3131957"/>
                  <a:pt x="1936431" y="3187756"/>
                  <a:pt x="1931760" y="3188810"/>
                </a:cubicBezTo>
                <a:cubicBezTo>
                  <a:pt x="1930828" y="3189502"/>
                  <a:pt x="1928386" y="3187925"/>
                  <a:pt x="1925457" y="3185462"/>
                </a:cubicBezTo>
                <a:lnTo>
                  <a:pt x="1922576" y="3182756"/>
                </a:lnTo>
                <a:lnTo>
                  <a:pt x="1899578" y="3134072"/>
                </a:lnTo>
                <a:cubicBezTo>
                  <a:pt x="1898467" y="3131692"/>
                  <a:pt x="1896008" y="3124352"/>
                  <a:pt x="1893310" y="3117608"/>
                </a:cubicBezTo>
                <a:lnTo>
                  <a:pt x="1892698" y="3116261"/>
                </a:lnTo>
                <a:lnTo>
                  <a:pt x="1889875" y="3120324"/>
                </a:lnTo>
                <a:lnTo>
                  <a:pt x="1891645" y="3124551"/>
                </a:lnTo>
                <a:cubicBezTo>
                  <a:pt x="1900530" y="3142404"/>
                  <a:pt x="1908383" y="3159134"/>
                  <a:pt x="1915720" y="3175500"/>
                </a:cubicBezTo>
                <a:lnTo>
                  <a:pt x="1916313" y="3176875"/>
                </a:lnTo>
                <a:lnTo>
                  <a:pt x="1916236" y="3176803"/>
                </a:lnTo>
                <a:cubicBezTo>
                  <a:pt x="1910481" y="3171111"/>
                  <a:pt x="1906872" y="3167427"/>
                  <a:pt x="1913596" y="3176839"/>
                </a:cubicBezTo>
                <a:lnTo>
                  <a:pt x="1922993" y="3192402"/>
                </a:lnTo>
                <a:lnTo>
                  <a:pt x="1936704" y="3224266"/>
                </a:lnTo>
                <a:lnTo>
                  <a:pt x="1938787" y="3228592"/>
                </a:lnTo>
                <a:lnTo>
                  <a:pt x="1927657" y="3216661"/>
                </a:lnTo>
                <a:cubicBezTo>
                  <a:pt x="1922936" y="3211500"/>
                  <a:pt x="1917474" y="3205379"/>
                  <a:pt x="1910650" y="3197436"/>
                </a:cubicBezTo>
                <a:cubicBezTo>
                  <a:pt x="1903320" y="3189125"/>
                  <a:pt x="1898371" y="3182205"/>
                  <a:pt x="1891625" y="3175692"/>
                </a:cubicBezTo>
                <a:cubicBezTo>
                  <a:pt x="1875130" y="3161737"/>
                  <a:pt x="1896493" y="3190668"/>
                  <a:pt x="1901083" y="3197668"/>
                </a:cubicBezTo>
                <a:cubicBezTo>
                  <a:pt x="1909356" y="3207695"/>
                  <a:pt x="1921583" y="3216828"/>
                  <a:pt x="1915699" y="3220086"/>
                </a:cubicBezTo>
                <a:cubicBezTo>
                  <a:pt x="1917855" y="3219599"/>
                  <a:pt x="1895784" y="3202723"/>
                  <a:pt x="1889359" y="3198387"/>
                </a:cubicBezTo>
                <a:cubicBezTo>
                  <a:pt x="1889359" y="3198387"/>
                  <a:pt x="1882919" y="3185696"/>
                  <a:pt x="1880458" y="3192360"/>
                </a:cubicBezTo>
                <a:cubicBezTo>
                  <a:pt x="1880458" y="3192360"/>
                  <a:pt x="1887788" y="3200671"/>
                  <a:pt x="1891696" y="3205575"/>
                </a:cubicBezTo>
                <a:cubicBezTo>
                  <a:pt x="1888067" y="3208645"/>
                  <a:pt x="1884339" y="3211416"/>
                  <a:pt x="1884339" y="3211416"/>
                </a:cubicBezTo>
                <a:cubicBezTo>
                  <a:pt x="1885506" y="3215010"/>
                  <a:pt x="1899583" y="3229835"/>
                  <a:pt x="1902018" y="3237322"/>
                </a:cubicBezTo>
                <a:cubicBezTo>
                  <a:pt x="1902018" y="3237322"/>
                  <a:pt x="1905620" y="3248404"/>
                  <a:pt x="1894382" y="3235190"/>
                </a:cubicBezTo>
                <a:cubicBezTo>
                  <a:pt x="1886010" y="3224863"/>
                  <a:pt x="1895271" y="3230808"/>
                  <a:pt x="1886595" y="3226661"/>
                </a:cubicBezTo>
                <a:cubicBezTo>
                  <a:pt x="1892532" y="3229498"/>
                  <a:pt x="1886872" y="3234636"/>
                  <a:pt x="1881977" y="3233811"/>
                </a:cubicBezTo>
                <a:cubicBezTo>
                  <a:pt x="1882661" y="3234140"/>
                  <a:pt x="1881633" y="3232383"/>
                  <a:pt x="1879669" y="3229571"/>
                </a:cubicBezTo>
                <a:lnTo>
                  <a:pt x="1873102" y="3220792"/>
                </a:lnTo>
                <a:lnTo>
                  <a:pt x="1872923" y="3220399"/>
                </a:lnTo>
                <a:lnTo>
                  <a:pt x="1855508" y="3182833"/>
                </a:lnTo>
                <a:lnTo>
                  <a:pt x="1850938" y="3193271"/>
                </a:lnTo>
                <a:lnTo>
                  <a:pt x="1870067" y="3234052"/>
                </a:lnTo>
                <a:lnTo>
                  <a:pt x="1870709" y="3235737"/>
                </a:lnTo>
                <a:lnTo>
                  <a:pt x="1864323" y="3229079"/>
                </a:lnTo>
                <a:lnTo>
                  <a:pt x="1863154" y="3228395"/>
                </a:lnTo>
                <a:lnTo>
                  <a:pt x="1862134" y="3225853"/>
                </a:lnTo>
                <a:lnTo>
                  <a:pt x="1848641" y="3198520"/>
                </a:lnTo>
                <a:lnTo>
                  <a:pt x="1842012" y="3213664"/>
                </a:lnTo>
                <a:lnTo>
                  <a:pt x="1852297" y="3239079"/>
                </a:lnTo>
                <a:lnTo>
                  <a:pt x="1841099" y="3215747"/>
                </a:lnTo>
                <a:lnTo>
                  <a:pt x="1840542" y="3217022"/>
                </a:lnTo>
                <a:lnTo>
                  <a:pt x="1835181" y="3221390"/>
                </a:lnTo>
                <a:lnTo>
                  <a:pt x="1842459" y="3240665"/>
                </a:lnTo>
                <a:lnTo>
                  <a:pt x="1833397" y="3222844"/>
                </a:lnTo>
                <a:lnTo>
                  <a:pt x="1827175" y="3227913"/>
                </a:lnTo>
                <a:lnTo>
                  <a:pt x="1828497" y="3230615"/>
                </a:lnTo>
                <a:cubicBezTo>
                  <a:pt x="1836430" y="3250452"/>
                  <a:pt x="1848171" y="3273463"/>
                  <a:pt x="1846268" y="3288274"/>
                </a:cubicBezTo>
                <a:cubicBezTo>
                  <a:pt x="1848172" y="3298062"/>
                  <a:pt x="1850392" y="3298061"/>
                  <a:pt x="1852297" y="3302822"/>
                </a:cubicBezTo>
                <a:cubicBezTo>
                  <a:pt x="1858008" y="3314460"/>
                  <a:pt x="1860230" y="3324247"/>
                  <a:pt x="1852297" y="3312874"/>
                </a:cubicBezTo>
                <a:cubicBezTo>
                  <a:pt x="1840555" y="3291448"/>
                  <a:pt x="1834527" y="3280075"/>
                  <a:pt x="1826594" y="3260238"/>
                </a:cubicBezTo>
                <a:lnTo>
                  <a:pt x="1815669" y="3237287"/>
                </a:lnTo>
                <a:lnTo>
                  <a:pt x="1814773" y="3238017"/>
                </a:lnTo>
                <a:lnTo>
                  <a:pt x="1808828" y="3237175"/>
                </a:lnTo>
                <a:lnTo>
                  <a:pt x="1814853" y="3250452"/>
                </a:lnTo>
                <a:cubicBezTo>
                  <a:pt x="1818659" y="3260238"/>
                  <a:pt x="1824690" y="3273462"/>
                  <a:pt x="1826594" y="3278224"/>
                </a:cubicBezTo>
                <a:cubicBezTo>
                  <a:pt x="1826593" y="3284836"/>
                  <a:pt x="1822786" y="3280076"/>
                  <a:pt x="1822786" y="3284836"/>
                </a:cubicBezTo>
                <a:cubicBezTo>
                  <a:pt x="1822786" y="3284836"/>
                  <a:pt x="1822786" y="3293036"/>
                  <a:pt x="1824689" y="3293036"/>
                </a:cubicBezTo>
                <a:cubicBezTo>
                  <a:pt x="1822786" y="3293036"/>
                  <a:pt x="1812949" y="3276636"/>
                  <a:pt x="1805015" y="3261825"/>
                </a:cubicBezTo>
                <a:lnTo>
                  <a:pt x="1806911" y="3260245"/>
                </a:lnTo>
                <a:lnTo>
                  <a:pt x="1806966" y="3260342"/>
                </a:lnTo>
                <a:lnTo>
                  <a:pt x="1811639" y="3270752"/>
                </a:lnTo>
                <a:cubicBezTo>
                  <a:pt x="1814852" y="3276307"/>
                  <a:pt x="1818819" y="3282456"/>
                  <a:pt x="1820882" y="3284836"/>
                </a:cubicBezTo>
                <a:lnTo>
                  <a:pt x="1806966" y="3260342"/>
                </a:lnTo>
                <a:lnTo>
                  <a:pt x="1806918" y="3260239"/>
                </a:lnTo>
                <a:lnTo>
                  <a:pt x="1806911" y="3260245"/>
                </a:lnTo>
                <a:lnTo>
                  <a:pt x="1799884" y="3247878"/>
                </a:lnTo>
                <a:cubicBezTo>
                  <a:pt x="1786689" y="3225373"/>
                  <a:pt x="1794782" y="3242186"/>
                  <a:pt x="1805015" y="3261825"/>
                </a:cubicBezTo>
                <a:lnTo>
                  <a:pt x="1803885" y="3263657"/>
                </a:lnTo>
                <a:lnTo>
                  <a:pt x="1797464" y="3254526"/>
                </a:lnTo>
                <a:cubicBezTo>
                  <a:pt x="1790994" y="3243046"/>
                  <a:pt x="1787245" y="3229556"/>
                  <a:pt x="1781533" y="3216067"/>
                </a:cubicBezTo>
                <a:lnTo>
                  <a:pt x="1762597" y="3179669"/>
                </a:lnTo>
                <a:lnTo>
                  <a:pt x="1746981" y="3157808"/>
                </a:lnTo>
                <a:lnTo>
                  <a:pt x="1732697" y="3122196"/>
                </a:lnTo>
                <a:lnTo>
                  <a:pt x="1718149" y="3094232"/>
                </a:lnTo>
                <a:lnTo>
                  <a:pt x="1693361" y="3053573"/>
                </a:lnTo>
                <a:lnTo>
                  <a:pt x="1687079" y="3054726"/>
                </a:lnTo>
                <a:cubicBezTo>
                  <a:pt x="1678805" y="3053774"/>
                  <a:pt x="1672680" y="3049960"/>
                  <a:pt x="1668706" y="3043285"/>
                </a:cubicBezTo>
                <a:cubicBezTo>
                  <a:pt x="1660731" y="3029966"/>
                  <a:pt x="1651818" y="3016649"/>
                  <a:pt x="1641972" y="3003398"/>
                </a:cubicBezTo>
                <a:cubicBezTo>
                  <a:pt x="1634495" y="2991748"/>
                  <a:pt x="1626517" y="2979132"/>
                  <a:pt x="1618106" y="2965579"/>
                </a:cubicBezTo>
                <a:cubicBezTo>
                  <a:pt x="1609660" y="2952028"/>
                  <a:pt x="1599781" y="2939444"/>
                  <a:pt x="1588497" y="2927761"/>
                </a:cubicBezTo>
                <a:cubicBezTo>
                  <a:pt x="1565568" y="2906199"/>
                  <a:pt x="1542671" y="2880797"/>
                  <a:pt x="1519740" y="2851524"/>
                </a:cubicBezTo>
                <a:cubicBezTo>
                  <a:pt x="1515767" y="2847552"/>
                  <a:pt x="1512262" y="2842144"/>
                  <a:pt x="1509257" y="2835335"/>
                </a:cubicBezTo>
                <a:cubicBezTo>
                  <a:pt x="1506220" y="2828493"/>
                  <a:pt x="1504617" y="2821182"/>
                  <a:pt x="1504485" y="2813371"/>
                </a:cubicBezTo>
                <a:lnTo>
                  <a:pt x="1507654" y="2792092"/>
                </a:lnTo>
                <a:lnTo>
                  <a:pt x="1470874" y="2739177"/>
                </a:lnTo>
                <a:cubicBezTo>
                  <a:pt x="1435334" y="2691569"/>
                  <a:pt x="1402016" y="2647397"/>
                  <a:pt x="1368697" y="2604813"/>
                </a:cubicBezTo>
                <a:cubicBezTo>
                  <a:pt x="1335060" y="2558791"/>
                  <a:pt x="1299839" y="2519380"/>
                  <a:pt x="1266202" y="2471770"/>
                </a:cubicBezTo>
                <a:lnTo>
                  <a:pt x="1245814" y="2442936"/>
                </a:lnTo>
                <a:lnTo>
                  <a:pt x="1244763" y="2447139"/>
                </a:lnTo>
                <a:cubicBezTo>
                  <a:pt x="1237121" y="2486559"/>
                  <a:pt x="1229477" y="2522175"/>
                  <a:pt x="1221866" y="2553952"/>
                </a:cubicBezTo>
                <a:cubicBezTo>
                  <a:pt x="1221865" y="2592104"/>
                  <a:pt x="1221866" y="2630255"/>
                  <a:pt x="1221866" y="2668407"/>
                </a:cubicBezTo>
                <a:cubicBezTo>
                  <a:pt x="1217728" y="2687166"/>
                  <a:pt x="1212619" y="2704958"/>
                  <a:pt x="1206578" y="2721813"/>
                </a:cubicBezTo>
                <a:cubicBezTo>
                  <a:pt x="1200537" y="2738671"/>
                  <a:pt x="1195429" y="2756461"/>
                  <a:pt x="1191290" y="2775220"/>
                </a:cubicBezTo>
                <a:cubicBezTo>
                  <a:pt x="1190490" y="2787169"/>
                  <a:pt x="1188286" y="2799552"/>
                  <a:pt x="1184614" y="2812437"/>
                </a:cubicBezTo>
                <a:cubicBezTo>
                  <a:pt x="1180976" y="2825322"/>
                  <a:pt x="1180642" y="2835802"/>
                  <a:pt x="1183646" y="2843913"/>
                </a:cubicBezTo>
                <a:cubicBezTo>
                  <a:pt x="1183814" y="2866478"/>
                  <a:pt x="1183513" y="2888074"/>
                  <a:pt x="1182712" y="2908668"/>
                </a:cubicBezTo>
                <a:cubicBezTo>
                  <a:pt x="1181911" y="2929297"/>
                  <a:pt x="1179709" y="2950759"/>
                  <a:pt x="1176035" y="2973156"/>
                </a:cubicBezTo>
                <a:cubicBezTo>
                  <a:pt x="1169060" y="2995988"/>
                  <a:pt x="1165889" y="3020354"/>
                  <a:pt x="1166523" y="3046223"/>
                </a:cubicBezTo>
                <a:cubicBezTo>
                  <a:pt x="1167157" y="3072091"/>
                  <a:pt x="1167792" y="3098461"/>
                  <a:pt x="1168425" y="3125364"/>
                </a:cubicBezTo>
                <a:cubicBezTo>
                  <a:pt x="1168258" y="3140951"/>
                  <a:pt x="1166658" y="3157508"/>
                  <a:pt x="1163652" y="3174998"/>
                </a:cubicBezTo>
                <a:cubicBezTo>
                  <a:pt x="1160648" y="3192490"/>
                  <a:pt x="1157144" y="3209044"/>
                  <a:pt x="1153173" y="3224634"/>
                </a:cubicBezTo>
                <a:lnTo>
                  <a:pt x="1153173" y="3290504"/>
                </a:lnTo>
                <a:lnTo>
                  <a:pt x="1158609" y="3294912"/>
                </a:lnTo>
                <a:lnTo>
                  <a:pt x="1159141" y="3294865"/>
                </a:lnTo>
                <a:lnTo>
                  <a:pt x="1156873" y="3303805"/>
                </a:lnTo>
                <a:cubicBezTo>
                  <a:pt x="1149970" y="3341273"/>
                  <a:pt x="1149496" y="3380025"/>
                  <a:pt x="1146904" y="3415720"/>
                </a:cubicBezTo>
                <a:cubicBezTo>
                  <a:pt x="1143048" y="3473885"/>
                  <a:pt x="1145587" y="3526681"/>
                  <a:pt x="1142731" y="3583614"/>
                </a:cubicBezTo>
                <a:cubicBezTo>
                  <a:pt x="1141792" y="3637675"/>
                  <a:pt x="1139854" y="3692970"/>
                  <a:pt x="1137478" y="3752334"/>
                </a:cubicBezTo>
                <a:cubicBezTo>
                  <a:pt x="1133102" y="3801565"/>
                  <a:pt x="1130892" y="3848128"/>
                  <a:pt x="1127062" y="3902228"/>
                </a:cubicBezTo>
                <a:cubicBezTo>
                  <a:pt x="1125856" y="3909762"/>
                  <a:pt x="1125854" y="3934959"/>
                  <a:pt x="1129499" y="3908290"/>
                </a:cubicBezTo>
                <a:cubicBezTo>
                  <a:pt x="1129748" y="3895893"/>
                  <a:pt x="1130749" y="3882061"/>
                  <a:pt x="1132396" y="3870458"/>
                </a:cubicBezTo>
                <a:cubicBezTo>
                  <a:pt x="1134602" y="3849093"/>
                  <a:pt x="1136576" y="3838093"/>
                  <a:pt x="1139017" y="3818960"/>
                </a:cubicBezTo>
                <a:cubicBezTo>
                  <a:pt x="1141951" y="3787629"/>
                  <a:pt x="1139643" y="3749663"/>
                  <a:pt x="1142330" y="3718131"/>
                </a:cubicBezTo>
                <a:cubicBezTo>
                  <a:pt x="1145227" y="3667701"/>
                  <a:pt x="1148436" y="3619907"/>
                  <a:pt x="1150541" y="3564408"/>
                </a:cubicBezTo>
                <a:cubicBezTo>
                  <a:pt x="1151268" y="3554442"/>
                  <a:pt x="1151229" y="3535342"/>
                  <a:pt x="1153477" y="3520478"/>
                </a:cubicBezTo>
                <a:cubicBezTo>
                  <a:pt x="1156123" y="3507641"/>
                  <a:pt x="1157434" y="3521644"/>
                  <a:pt x="1157393" y="3527739"/>
                </a:cubicBezTo>
                <a:cubicBezTo>
                  <a:pt x="1157392" y="3540339"/>
                  <a:pt x="1155224" y="3555606"/>
                  <a:pt x="1155224" y="3568205"/>
                </a:cubicBezTo>
                <a:cubicBezTo>
                  <a:pt x="1153599" y="3626136"/>
                  <a:pt x="1149704" y="3677799"/>
                  <a:pt x="1148532" y="3729629"/>
                </a:cubicBezTo>
                <a:cubicBezTo>
                  <a:pt x="1147386" y="3802592"/>
                  <a:pt x="1137079" y="3874255"/>
                  <a:pt x="1130017" y="3942420"/>
                </a:cubicBezTo>
                <a:cubicBezTo>
                  <a:pt x="1127641" y="3976589"/>
                  <a:pt x="1125913" y="4012983"/>
                  <a:pt x="1124016" y="4049583"/>
                </a:cubicBezTo>
                <a:cubicBezTo>
                  <a:pt x="1117226" y="4139079"/>
                  <a:pt x="1097796" y="4228544"/>
                  <a:pt x="1078447" y="4318414"/>
                </a:cubicBezTo>
                <a:cubicBezTo>
                  <a:pt x="1074388" y="4332489"/>
                  <a:pt x="1068803" y="4345328"/>
                  <a:pt x="1066600" y="4358322"/>
                </a:cubicBezTo>
                <a:lnTo>
                  <a:pt x="1065837" y="4369458"/>
                </a:lnTo>
                <a:lnTo>
                  <a:pt x="1065301" y="4369645"/>
                </a:lnTo>
                <a:cubicBezTo>
                  <a:pt x="1064886" y="4370159"/>
                  <a:pt x="1064963" y="4370818"/>
                  <a:pt x="1065703" y="4371418"/>
                </a:cubicBezTo>
                <a:lnTo>
                  <a:pt x="1065837" y="4369458"/>
                </a:lnTo>
                <a:lnTo>
                  <a:pt x="1067868" y="4368747"/>
                </a:lnTo>
                <a:cubicBezTo>
                  <a:pt x="1064703" y="4385249"/>
                  <a:pt x="1062016" y="4404182"/>
                  <a:pt x="1063495" y="4405380"/>
                </a:cubicBezTo>
                <a:cubicBezTo>
                  <a:pt x="1062016" y="4404182"/>
                  <a:pt x="1067179" y="4397812"/>
                  <a:pt x="1067179" y="4397812"/>
                </a:cubicBezTo>
                <a:cubicBezTo>
                  <a:pt x="1070177" y="4394114"/>
                  <a:pt x="1070138" y="4400211"/>
                  <a:pt x="1074302" y="4395074"/>
                </a:cubicBezTo>
                <a:cubicBezTo>
                  <a:pt x="1075821" y="4390178"/>
                  <a:pt x="1079467" y="4376107"/>
                  <a:pt x="1082673" y="4366108"/>
                </a:cubicBezTo>
                <a:cubicBezTo>
                  <a:pt x="1086718" y="4350914"/>
                  <a:pt x="1090969" y="4335122"/>
                  <a:pt x="1095217" y="4319009"/>
                </a:cubicBezTo>
                <a:lnTo>
                  <a:pt x="1105688" y="4278061"/>
                </a:lnTo>
                <a:lnTo>
                  <a:pt x="1104086" y="4288499"/>
                </a:lnTo>
                <a:cubicBezTo>
                  <a:pt x="1100103" y="4306636"/>
                  <a:pt x="1095256" y="4324329"/>
                  <a:pt x="1090351" y="4341463"/>
                </a:cubicBezTo>
                <a:cubicBezTo>
                  <a:pt x="1080293" y="4375534"/>
                  <a:pt x="1073921" y="4414632"/>
                  <a:pt x="1064424" y="4451539"/>
                </a:cubicBezTo>
                <a:cubicBezTo>
                  <a:pt x="1058636" y="4471022"/>
                  <a:pt x="1053487" y="4490600"/>
                  <a:pt x="1048343" y="4509413"/>
                </a:cubicBezTo>
                <a:cubicBezTo>
                  <a:pt x="1043200" y="4528228"/>
                  <a:pt x="1038061" y="4546279"/>
                  <a:pt x="1032294" y="4562715"/>
                </a:cubicBezTo>
                <a:cubicBezTo>
                  <a:pt x="1036147" y="4542344"/>
                  <a:pt x="1042077" y="4519911"/>
                  <a:pt x="1048409" y="4499506"/>
                </a:cubicBezTo>
                <a:lnTo>
                  <a:pt x="1053096" y="4478107"/>
                </a:lnTo>
                <a:cubicBezTo>
                  <a:pt x="1049891" y="4475511"/>
                  <a:pt x="1044247" y="4492045"/>
                  <a:pt x="1043727" y="4495710"/>
                </a:cubicBezTo>
                <a:cubicBezTo>
                  <a:pt x="1029543" y="4541416"/>
                  <a:pt x="1020005" y="4597018"/>
                  <a:pt x="1003471" y="4636053"/>
                </a:cubicBezTo>
                <a:cubicBezTo>
                  <a:pt x="1009366" y="4594521"/>
                  <a:pt x="1027858" y="4546519"/>
                  <a:pt x="1036396" y="4504750"/>
                </a:cubicBezTo>
                <a:cubicBezTo>
                  <a:pt x="1033916" y="4517381"/>
                  <a:pt x="1039602" y="4494750"/>
                  <a:pt x="1036877" y="4494584"/>
                </a:cubicBezTo>
                <a:cubicBezTo>
                  <a:pt x="1031920" y="4494650"/>
                  <a:pt x="1034917" y="4503551"/>
                  <a:pt x="1034917" y="4503551"/>
                </a:cubicBezTo>
                <a:cubicBezTo>
                  <a:pt x="1027567" y="4528236"/>
                  <a:pt x="1020799" y="4552204"/>
                  <a:pt x="1013931" y="4575537"/>
                </a:cubicBezTo>
                <a:lnTo>
                  <a:pt x="999423" y="4621381"/>
                </a:lnTo>
                <a:lnTo>
                  <a:pt x="999524" y="4614486"/>
                </a:lnTo>
                <a:lnTo>
                  <a:pt x="999498" y="4614184"/>
                </a:lnTo>
                <a:lnTo>
                  <a:pt x="999997" y="4612122"/>
                </a:lnTo>
                <a:cubicBezTo>
                  <a:pt x="1001682" y="4607019"/>
                  <a:pt x="1010366" y="4580691"/>
                  <a:pt x="1008887" y="4579492"/>
                </a:cubicBezTo>
                <a:cubicBezTo>
                  <a:pt x="1004203" y="4575694"/>
                  <a:pt x="996999" y="4603222"/>
                  <a:pt x="998999" y="4600758"/>
                </a:cubicBezTo>
                <a:lnTo>
                  <a:pt x="998410" y="4603104"/>
                </a:lnTo>
                <a:lnTo>
                  <a:pt x="995864" y="4600603"/>
                </a:lnTo>
                <a:cubicBezTo>
                  <a:pt x="995232" y="4601821"/>
                  <a:pt x="994830" y="4604813"/>
                  <a:pt x="994569" y="4608620"/>
                </a:cubicBezTo>
                <a:lnTo>
                  <a:pt x="994232" y="4618391"/>
                </a:lnTo>
                <a:lnTo>
                  <a:pt x="992148" y="4624827"/>
                </a:lnTo>
                <a:cubicBezTo>
                  <a:pt x="987669" y="4627327"/>
                  <a:pt x="994521" y="4603256"/>
                  <a:pt x="994521" y="4603256"/>
                </a:cubicBezTo>
                <a:cubicBezTo>
                  <a:pt x="1008369" y="4557961"/>
                  <a:pt x="1018387" y="4517388"/>
                  <a:pt x="1028964" y="4479654"/>
                </a:cubicBezTo>
                <a:cubicBezTo>
                  <a:pt x="1029484" y="4475991"/>
                  <a:pt x="1043979" y="4432921"/>
                  <a:pt x="1038295" y="4430355"/>
                </a:cubicBezTo>
                <a:cubicBezTo>
                  <a:pt x="1034339" y="4429189"/>
                  <a:pt x="1027447" y="4459357"/>
                  <a:pt x="1035857" y="4436890"/>
                </a:cubicBezTo>
                <a:cubicBezTo>
                  <a:pt x="1024801" y="4472194"/>
                  <a:pt x="1016910" y="4503591"/>
                  <a:pt x="1007100" y="4537861"/>
                </a:cubicBezTo>
                <a:cubicBezTo>
                  <a:pt x="1006100" y="4539095"/>
                  <a:pt x="1000247" y="4574529"/>
                  <a:pt x="996602" y="4576001"/>
                </a:cubicBezTo>
                <a:cubicBezTo>
                  <a:pt x="989920" y="4574669"/>
                  <a:pt x="999729" y="4552997"/>
                  <a:pt x="999729" y="4552997"/>
                </a:cubicBezTo>
                <a:cubicBezTo>
                  <a:pt x="1011265" y="4507530"/>
                  <a:pt x="1016638" y="4482260"/>
                  <a:pt x="1028655" y="4439223"/>
                </a:cubicBezTo>
                <a:cubicBezTo>
                  <a:pt x="1029174" y="4435560"/>
                  <a:pt x="1041918" y="4395155"/>
                  <a:pt x="1037713" y="4393790"/>
                </a:cubicBezTo>
                <a:cubicBezTo>
                  <a:pt x="1034069" y="4395261"/>
                  <a:pt x="1029381" y="4429257"/>
                  <a:pt x="1029901" y="4425592"/>
                </a:cubicBezTo>
                <a:cubicBezTo>
                  <a:pt x="1025696" y="4436826"/>
                  <a:pt x="1024491" y="4444360"/>
                  <a:pt x="1019366" y="4457230"/>
                </a:cubicBezTo>
                <a:cubicBezTo>
                  <a:pt x="1020573" y="4437099"/>
                  <a:pt x="1029863" y="4419092"/>
                  <a:pt x="1032549" y="4400159"/>
                </a:cubicBezTo>
                <a:cubicBezTo>
                  <a:pt x="1034069" y="4395261"/>
                  <a:pt x="1031551" y="4388792"/>
                  <a:pt x="1032758" y="4381259"/>
                </a:cubicBezTo>
                <a:cubicBezTo>
                  <a:pt x="1033799" y="4361332"/>
                  <a:pt x="1042817" y="4334591"/>
                  <a:pt x="1045503" y="4315657"/>
                </a:cubicBezTo>
                <a:cubicBezTo>
                  <a:pt x="1045296" y="4321959"/>
                  <a:pt x="1047462" y="4306691"/>
                  <a:pt x="1045984" y="4305492"/>
                </a:cubicBezTo>
                <a:cubicBezTo>
                  <a:pt x="1041301" y="4301694"/>
                  <a:pt x="1041338" y="4320794"/>
                  <a:pt x="1040338" y="4322027"/>
                </a:cubicBezTo>
                <a:cubicBezTo>
                  <a:pt x="1029115" y="4370133"/>
                  <a:pt x="1019057" y="4416800"/>
                  <a:pt x="1004561" y="4459870"/>
                </a:cubicBezTo>
                <a:cubicBezTo>
                  <a:pt x="1009729" y="4415707"/>
                  <a:pt x="1025948" y="4386634"/>
                  <a:pt x="1030283" y="4343498"/>
                </a:cubicBezTo>
                <a:cubicBezTo>
                  <a:pt x="1032008" y="4344897"/>
                  <a:pt x="1030973" y="4314434"/>
                  <a:pt x="1027327" y="4328502"/>
                </a:cubicBezTo>
                <a:cubicBezTo>
                  <a:pt x="1015103" y="4377841"/>
                  <a:pt x="1005731" y="4420639"/>
                  <a:pt x="992716" y="4464908"/>
                </a:cubicBezTo>
                <a:cubicBezTo>
                  <a:pt x="989590" y="4475312"/>
                  <a:pt x="980013" y="4499216"/>
                  <a:pt x="984387" y="4475180"/>
                </a:cubicBezTo>
                <a:cubicBezTo>
                  <a:pt x="990278" y="4446247"/>
                  <a:pt x="995613" y="4414477"/>
                  <a:pt x="1003504" y="4383078"/>
                </a:cubicBezTo>
                <a:cubicBezTo>
                  <a:pt x="1005462" y="4374111"/>
                  <a:pt x="1012042" y="4341308"/>
                  <a:pt x="1004190" y="4366610"/>
                </a:cubicBezTo>
                <a:cubicBezTo>
                  <a:pt x="997340" y="4390679"/>
                  <a:pt x="991030" y="4417232"/>
                  <a:pt x="984900" y="4443120"/>
                </a:cubicBezTo>
                <a:lnTo>
                  <a:pt x="977478" y="4474047"/>
                </a:lnTo>
                <a:lnTo>
                  <a:pt x="975550" y="4459639"/>
                </a:lnTo>
                <a:cubicBezTo>
                  <a:pt x="968303" y="4440664"/>
                  <a:pt x="968762" y="4465028"/>
                  <a:pt x="970177" y="4480771"/>
                </a:cubicBezTo>
                <a:lnTo>
                  <a:pt x="970368" y="4501675"/>
                </a:lnTo>
                <a:lnTo>
                  <a:pt x="966688" y="4515653"/>
                </a:lnTo>
                <a:lnTo>
                  <a:pt x="966251" y="4517339"/>
                </a:lnTo>
                <a:lnTo>
                  <a:pt x="965673" y="4508979"/>
                </a:lnTo>
                <a:cubicBezTo>
                  <a:pt x="964841" y="4497723"/>
                  <a:pt x="964215" y="4486569"/>
                  <a:pt x="964582" y="4475905"/>
                </a:cubicBezTo>
                <a:cubicBezTo>
                  <a:pt x="964009" y="4451835"/>
                  <a:pt x="967896" y="4423322"/>
                  <a:pt x="965342" y="4398272"/>
                </a:cubicBezTo>
                <a:cubicBezTo>
                  <a:pt x="963580" y="4371164"/>
                  <a:pt x="961839" y="4407384"/>
                  <a:pt x="960943" y="4421983"/>
                </a:cubicBezTo>
                <a:cubicBezTo>
                  <a:pt x="960047" y="4436583"/>
                  <a:pt x="958691" y="4453404"/>
                  <a:pt x="959203" y="4458203"/>
                </a:cubicBezTo>
                <a:cubicBezTo>
                  <a:pt x="957848" y="4461731"/>
                  <a:pt x="955023" y="4469081"/>
                  <a:pt x="954345" y="4470845"/>
                </a:cubicBezTo>
                <a:cubicBezTo>
                  <a:pt x="954293" y="4477116"/>
                  <a:pt x="955483" y="4480153"/>
                  <a:pt x="956438" y="4484823"/>
                </a:cubicBezTo>
                <a:cubicBezTo>
                  <a:pt x="955761" y="4486586"/>
                  <a:pt x="951302" y="4491030"/>
                  <a:pt x="951466" y="4497757"/>
                </a:cubicBezTo>
                <a:cubicBezTo>
                  <a:pt x="951413" y="4504028"/>
                  <a:pt x="954810" y="4520750"/>
                  <a:pt x="952499" y="4532901"/>
                </a:cubicBezTo>
                <a:cubicBezTo>
                  <a:pt x="949456" y="4553085"/>
                  <a:pt x="947067" y="4521469"/>
                  <a:pt x="947234" y="4514904"/>
                </a:cubicBezTo>
                <a:cubicBezTo>
                  <a:pt x="945765" y="4505434"/>
                  <a:pt x="947174" y="4495635"/>
                  <a:pt x="946661" y="4490833"/>
                </a:cubicBezTo>
                <a:cubicBezTo>
                  <a:pt x="945358" y="4488090"/>
                  <a:pt x="941064" y="4485968"/>
                  <a:pt x="940440" y="4481462"/>
                </a:cubicBezTo>
                <a:cubicBezTo>
                  <a:pt x="938119" y="4474718"/>
                  <a:pt x="938439" y="4462895"/>
                  <a:pt x="939430" y="4450092"/>
                </a:cubicBezTo>
                <a:lnTo>
                  <a:pt x="942441" y="4412972"/>
                </a:lnTo>
                <a:lnTo>
                  <a:pt x="942465" y="4413785"/>
                </a:lnTo>
                <a:lnTo>
                  <a:pt x="942493" y="4415741"/>
                </a:lnTo>
                <a:cubicBezTo>
                  <a:pt x="942505" y="4416101"/>
                  <a:pt x="942514" y="4415905"/>
                  <a:pt x="942510" y="4415309"/>
                </a:cubicBezTo>
                <a:lnTo>
                  <a:pt x="942465" y="4413785"/>
                </a:lnTo>
                <a:lnTo>
                  <a:pt x="942451" y="4412842"/>
                </a:lnTo>
                <a:lnTo>
                  <a:pt x="942441" y="4412972"/>
                </a:lnTo>
                <a:lnTo>
                  <a:pt x="942297" y="4408131"/>
                </a:lnTo>
                <a:cubicBezTo>
                  <a:pt x="941992" y="4401769"/>
                  <a:pt x="941284" y="4393898"/>
                  <a:pt x="939732" y="4394355"/>
                </a:cubicBezTo>
                <a:cubicBezTo>
                  <a:pt x="935091" y="4394160"/>
                  <a:pt x="939627" y="4420191"/>
                  <a:pt x="939627" y="4420191"/>
                </a:cubicBezTo>
                <a:cubicBezTo>
                  <a:pt x="938051" y="4449846"/>
                  <a:pt x="938624" y="4473918"/>
                  <a:pt x="937840" y="4501515"/>
                </a:cubicBezTo>
                <a:cubicBezTo>
                  <a:pt x="937674" y="4508081"/>
                  <a:pt x="934850" y="4515430"/>
                  <a:pt x="933328" y="4525522"/>
                </a:cubicBezTo>
                <a:cubicBezTo>
                  <a:pt x="933110" y="4538358"/>
                  <a:pt x="936046" y="4544007"/>
                  <a:pt x="931240" y="4550377"/>
                </a:cubicBezTo>
                <a:cubicBezTo>
                  <a:pt x="926782" y="4554819"/>
                  <a:pt x="920838" y="4551881"/>
                  <a:pt x="919482" y="4555409"/>
                </a:cubicBezTo>
                <a:cubicBezTo>
                  <a:pt x="915980" y="4564521"/>
                  <a:pt x="920349" y="4597116"/>
                  <a:pt x="920461" y="4610114"/>
                </a:cubicBezTo>
                <a:lnTo>
                  <a:pt x="920786" y="4631164"/>
                </a:lnTo>
                <a:lnTo>
                  <a:pt x="919481" y="4633331"/>
                </a:lnTo>
                <a:lnTo>
                  <a:pt x="916306" y="4639888"/>
                </a:lnTo>
                <a:lnTo>
                  <a:pt x="915986" y="4633133"/>
                </a:lnTo>
                <a:cubicBezTo>
                  <a:pt x="914709" y="4600799"/>
                  <a:pt x="913411" y="4567624"/>
                  <a:pt x="911281" y="4531764"/>
                </a:cubicBezTo>
                <a:cubicBezTo>
                  <a:pt x="911333" y="4525492"/>
                  <a:pt x="910248" y="4509913"/>
                  <a:pt x="909624" y="4492113"/>
                </a:cubicBezTo>
                <a:cubicBezTo>
                  <a:pt x="909788" y="4485550"/>
                  <a:pt x="909322" y="4435644"/>
                  <a:pt x="906557" y="4462262"/>
                </a:cubicBezTo>
                <a:cubicBezTo>
                  <a:pt x="904027" y="4487249"/>
                  <a:pt x="904464" y="4448285"/>
                  <a:pt x="903838" y="4443776"/>
                </a:cubicBezTo>
                <a:cubicBezTo>
                  <a:pt x="902647" y="4440739"/>
                  <a:pt x="896426" y="4431368"/>
                  <a:pt x="893766" y="4432151"/>
                </a:cubicBezTo>
                <a:cubicBezTo>
                  <a:pt x="893088" y="4433915"/>
                  <a:pt x="894067" y="4488622"/>
                  <a:pt x="893901" y="4495187"/>
                </a:cubicBezTo>
                <a:cubicBezTo>
                  <a:pt x="892328" y="4511549"/>
                  <a:pt x="891650" y="4526607"/>
                  <a:pt x="889450" y="4538463"/>
                </a:cubicBezTo>
                <a:cubicBezTo>
                  <a:pt x="888771" y="4540225"/>
                  <a:pt x="884644" y="4544831"/>
                  <a:pt x="883966" y="4546596"/>
                </a:cubicBezTo>
                <a:cubicBezTo>
                  <a:pt x="879620" y="4564036"/>
                  <a:pt x="891732" y="4595911"/>
                  <a:pt x="884780" y="4594574"/>
                </a:cubicBezTo>
                <a:cubicBezTo>
                  <a:pt x="884780" y="4594574"/>
                  <a:pt x="882851" y="4587323"/>
                  <a:pt x="880245" y="4581837"/>
                </a:cubicBezTo>
                <a:lnTo>
                  <a:pt x="881247" y="4582492"/>
                </a:lnTo>
                <a:lnTo>
                  <a:pt x="881547" y="4584581"/>
                </a:lnTo>
                <a:cubicBezTo>
                  <a:pt x="881887" y="4583699"/>
                  <a:pt x="882056" y="4583258"/>
                  <a:pt x="881893" y="4582915"/>
                </a:cubicBezTo>
                <a:lnTo>
                  <a:pt x="881247" y="4582492"/>
                </a:lnTo>
                <a:lnTo>
                  <a:pt x="880697" y="4578656"/>
                </a:lnTo>
                <a:lnTo>
                  <a:pt x="881051" y="4576159"/>
                </a:lnTo>
                <a:cubicBezTo>
                  <a:pt x="880996" y="4574513"/>
                  <a:pt x="880758" y="4573345"/>
                  <a:pt x="880758" y="4573345"/>
                </a:cubicBezTo>
                <a:cubicBezTo>
                  <a:pt x="880758" y="4573345"/>
                  <a:pt x="874814" y="4570407"/>
                  <a:pt x="873970" y="4565442"/>
                </a:cubicBezTo>
                <a:cubicBezTo>
                  <a:pt x="870851" y="4555155"/>
                  <a:pt x="873617" y="4528536"/>
                  <a:pt x="872478" y="4519229"/>
                </a:cubicBezTo>
                <a:cubicBezTo>
                  <a:pt x="873157" y="4517464"/>
                  <a:pt x="868864" y="4515342"/>
                  <a:pt x="867561" y="4512599"/>
                </a:cubicBezTo>
                <a:cubicBezTo>
                  <a:pt x="863138" y="4499568"/>
                  <a:pt x="867997" y="4473634"/>
                  <a:pt x="866583" y="4457892"/>
                </a:cubicBezTo>
                <a:cubicBezTo>
                  <a:pt x="867591" y="4442998"/>
                  <a:pt x="869956" y="4424578"/>
                  <a:pt x="868593" y="4402565"/>
                </a:cubicBezTo>
                <a:cubicBezTo>
                  <a:pt x="868593" y="4402565"/>
                  <a:pt x="868080" y="4397764"/>
                  <a:pt x="865769" y="4396622"/>
                </a:cubicBezTo>
                <a:cubicBezTo>
                  <a:pt x="859659" y="4400247"/>
                  <a:pt x="863629" y="4441040"/>
                  <a:pt x="862786" y="4449368"/>
                </a:cubicBezTo>
                <a:cubicBezTo>
                  <a:pt x="859919" y="4494652"/>
                  <a:pt x="859736" y="4539601"/>
                  <a:pt x="860698" y="4584768"/>
                </a:cubicBezTo>
                <a:lnTo>
                  <a:pt x="863116" y="4653902"/>
                </a:lnTo>
                <a:lnTo>
                  <a:pt x="861181" y="4658379"/>
                </a:lnTo>
                <a:lnTo>
                  <a:pt x="857278" y="4669123"/>
                </a:lnTo>
                <a:lnTo>
                  <a:pt x="855047" y="4647390"/>
                </a:lnTo>
                <a:lnTo>
                  <a:pt x="854076" y="4668464"/>
                </a:lnTo>
                <a:lnTo>
                  <a:pt x="849124" y="4667203"/>
                </a:lnTo>
                <a:cubicBezTo>
                  <a:pt x="850289" y="4665766"/>
                  <a:pt x="851289" y="4664533"/>
                  <a:pt x="851289" y="4664533"/>
                </a:cubicBezTo>
                <a:cubicBezTo>
                  <a:pt x="845918" y="4664606"/>
                  <a:pt x="847399" y="4665805"/>
                  <a:pt x="849124" y="4667203"/>
                </a:cubicBezTo>
                <a:lnTo>
                  <a:pt x="847146" y="4674252"/>
                </a:lnTo>
                <a:lnTo>
                  <a:pt x="845636" y="4653779"/>
                </a:lnTo>
                <a:lnTo>
                  <a:pt x="846161" y="4647404"/>
                </a:lnTo>
                <a:cubicBezTo>
                  <a:pt x="846435" y="4645358"/>
                  <a:pt x="846758" y="4644173"/>
                  <a:pt x="847127" y="4644473"/>
                </a:cubicBezTo>
                <a:lnTo>
                  <a:pt x="844985" y="4644957"/>
                </a:lnTo>
                <a:lnTo>
                  <a:pt x="842966" y="4617565"/>
                </a:lnTo>
                <a:lnTo>
                  <a:pt x="844788" y="4609546"/>
                </a:lnTo>
                <a:cubicBezTo>
                  <a:pt x="846036" y="4604472"/>
                  <a:pt x="847577" y="4598699"/>
                  <a:pt x="849710" y="4591404"/>
                </a:cubicBezTo>
                <a:cubicBezTo>
                  <a:pt x="850230" y="4587740"/>
                  <a:pt x="859767" y="4557336"/>
                  <a:pt x="852918" y="4568808"/>
                </a:cubicBezTo>
                <a:cubicBezTo>
                  <a:pt x="848233" y="4577609"/>
                  <a:pt x="844860" y="4600412"/>
                  <a:pt x="842340" y="4606542"/>
                </a:cubicBezTo>
                <a:lnTo>
                  <a:pt x="842183" y="4606947"/>
                </a:lnTo>
                <a:lnTo>
                  <a:pt x="841632" y="4599480"/>
                </a:lnTo>
                <a:cubicBezTo>
                  <a:pt x="836473" y="4555650"/>
                  <a:pt x="844887" y="4514333"/>
                  <a:pt x="837747" y="4469525"/>
                </a:cubicBezTo>
                <a:cubicBezTo>
                  <a:pt x="836854" y="4477216"/>
                  <a:pt x="837240" y="4487901"/>
                  <a:pt x="835221" y="4485297"/>
                </a:cubicBezTo>
                <a:lnTo>
                  <a:pt x="832561" y="4478425"/>
                </a:lnTo>
                <a:lnTo>
                  <a:pt x="841058" y="4439331"/>
                </a:lnTo>
                <a:lnTo>
                  <a:pt x="831704" y="4468033"/>
                </a:lnTo>
                <a:lnTo>
                  <a:pt x="831592" y="4466099"/>
                </a:lnTo>
                <a:cubicBezTo>
                  <a:pt x="831008" y="4450889"/>
                  <a:pt x="830417" y="4427508"/>
                  <a:pt x="827321" y="4420993"/>
                </a:cubicBezTo>
                <a:cubicBezTo>
                  <a:pt x="821453" y="4448526"/>
                  <a:pt x="824226" y="4460741"/>
                  <a:pt x="822138" y="4485596"/>
                </a:cubicBezTo>
                <a:cubicBezTo>
                  <a:pt x="821188" y="4519758"/>
                  <a:pt x="819992" y="4491181"/>
                  <a:pt x="814561" y="4479751"/>
                </a:cubicBezTo>
                <a:cubicBezTo>
                  <a:pt x="810433" y="4471064"/>
                  <a:pt x="817333" y="4491964"/>
                  <a:pt x="811736" y="4487100"/>
                </a:cubicBezTo>
                <a:cubicBezTo>
                  <a:pt x="806140" y="4482235"/>
                  <a:pt x="811163" y="4463028"/>
                  <a:pt x="810026" y="4453722"/>
                </a:cubicBezTo>
                <a:cubicBezTo>
                  <a:pt x="811216" y="4443466"/>
                  <a:pt x="813417" y="4431609"/>
                  <a:pt x="810975" y="4419559"/>
                </a:cubicBezTo>
                <a:cubicBezTo>
                  <a:pt x="810975" y="4419559"/>
                  <a:pt x="806683" y="4417436"/>
                  <a:pt x="805379" y="4414692"/>
                </a:cubicBezTo>
                <a:cubicBezTo>
                  <a:pt x="804867" y="4409892"/>
                  <a:pt x="803668" y="4381314"/>
                  <a:pt x="803834" y="4374748"/>
                </a:cubicBezTo>
                <a:cubicBezTo>
                  <a:pt x="797154" y="4341012"/>
                  <a:pt x="798132" y="4395717"/>
                  <a:pt x="796610" y="4405810"/>
                </a:cubicBezTo>
                <a:cubicBezTo>
                  <a:pt x="796558" y="4425374"/>
                  <a:pt x="797643" y="4440953"/>
                  <a:pt x="794818" y="4448302"/>
                </a:cubicBezTo>
                <a:cubicBezTo>
                  <a:pt x="790585" y="4478741"/>
                  <a:pt x="791834" y="4501048"/>
                  <a:pt x="787270" y="4531326"/>
                </a:cubicBezTo>
                <a:cubicBezTo>
                  <a:pt x="783414" y="4503532"/>
                  <a:pt x="787924" y="4479526"/>
                  <a:pt x="786727" y="4450949"/>
                </a:cubicBezTo>
                <a:cubicBezTo>
                  <a:pt x="786728" y="4437656"/>
                  <a:pt x="789605" y="4424035"/>
                  <a:pt x="784174" y="4412605"/>
                </a:cubicBezTo>
                <a:cubicBezTo>
                  <a:pt x="780890" y="4408883"/>
                  <a:pt x="778909" y="4407903"/>
                  <a:pt x="777953" y="4403233"/>
                </a:cubicBezTo>
                <a:cubicBezTo>
                  <a:pt x="775511" y="4391182"/>
                  <a:pt x="782465" y="4379226"/>
                  <a:pt x="780702" y="4365411"/>
                </a:cubicBezTo>
                <a:cubicBezTo>
                  <a:pt x="780024" y="4367175"/>
                  <a:pt x="768996" y="4364173"/>
                  <a:pt x="769787" y="4362115"/>
                </a:cubicBezTo>
                <a:cubicBezTo>
                  <a:pt x="764868" y="4355484"/>
                  <a:pt x="778201" y="4320798"/>
                  <a:pt x="768642" y="4313974"/>
                </a:cubicBezTo>
                <a:cubicBezTo>
                  <a:pt x="768642" y="4313974"/>
                  <a:pt x="768375" y="4313841"/>
                  <a:pt x="768038" y="4313675"/>
                </a:cubicBezTo>
                <a:lnTo>
                  <a:pt x="767284" y="4313302"/>
                </a:lnTo>
                <a:lnTo>
                  <a:pt x="766831" y="4313077"/>
                </a:lnTo>
                <a:cubicBezTo>
                  <a:pt x="766631" y="4312978"/>
                  <a:pt x="766765" y="4313044"/>
                  <a:pt x="767032" y="4313178"/>
                </a:cubicBezTo>
                <a:lnTo>
                  <a:pt x="767284" y="4313302"/>
                </a:lnTo>
                <a:lnTo>
                  <a:pt x="768642" y="4313974"/>
                </a:lnTo>
                <a:cubicBezTo>
                  <a:pt x="763106" y="4328377"/>
                  <a:pt x="768536" y="4339808"/>
                  <a:pt x="765547" y="4353722"/>
                </a:cubicBezTo>
                <a:lnTo>
                  <a:pt x="762013" y="4385707"/>
                </a:lnTo>
                <a:lnTo>
                  <a:pt x="773091" y="4469607"/>
                </a:lnTo>
                <a:cubicBezTo>
                  <a:pt x="784846" y="4570548"/>
                  <a:pt x="793763" y="4667464"/>
                  <a:pt x="796540" y="4751982"/>
                </a:cubicBezTo>
                <a:cubicBezTo>
                  <a:pt x="789891" y="4720049"/>
                  <a:pt x="784813" y="4682514"/>
                  <a:pt x="779936" y="4642465"/>
                </a:cubicBezTo>
                <a:lnTo>
                  <a:pt x="774105" y="4595282"/>
                </a:lnTo>
                <a:lnTo>
                  <a:pt x="772094" y="4566555"/>
                </a:lnTo>
                <a:lnTo>
                  <a:pt x="769883" y="4561080"/>
                </a:lnTo>
                <a:lnTo>
                  <a:pt x="764546" y="4517873"/>
                </a:lnTo>
                <a:cubicBezTo>
                  <a:pt x="759882" y="4472411"/>
                  <a:pt x="753471" y="4429263"/>
                  <a:pt x="745602" y="4387560"/>
                </a:cubicBezTo>
                <a:lnTo>
                  <a:pt x="744770" y="4383905"/>
                </a:lnTo>
                <a:lnTo>
                  <a:pt x="741924" y="4389620"/>
                </a:lnTo>
                <a:cubicBezTo>
                  <a:pt x="740934" y="4389130"/>
                  <a:pt x="741002" y="4381029"/>
                  <a:pt x="741317" y="4373051"/>
                </a:cubicBezTo>
                <a:lnTo>
                  <a:pt x="741784" y="4363920"/>
                </a:lnTo>
                <a:lnTo>
                  <a:pt x="740447" y="4336472"/>
                </a:lnTo>
                <a:lnTo>
                  <a:pt x="739273" y="4348210"/>
                </a:lnTo>
                <a:cubicBezTo>
                  <a:pt x="738435" y="4357547"/>
                  <a:pt x="737701" y="4365842"/>
                  <a:pt x="736712" y="4365353"/>
                </a:cubicBezTo>
                <a:cubicBezTo>
                  <a:pt x="736216" y="4365108"/>
                  <a:pt x="735636" y="4362656"/>
                  <a:pt x="734998" y="4359635"/>
                </a:cubicBezTo>
                <a:lnTo>
                  <a:pt x="734437" y="4357150"/>
                </a:lnTo>
                <a:lnTo>
                  <a:pt x="740156" y="4330512"/>
                </a:lnTo>
                <a:lnTo>
                  <a:pt x="739796" y="4323119"/>
                </a:lnTo>
                <a:lnTo>
                  <a:pt x="736224" y="4333372"/>
                </a:lnTo>
                <a:lnTo>
                  <a:pt x="732082" y="4349457"/>
                </a:lnTo>
                <a:lnTo>
                  <a:pt x="730704" y="4347773"/>
                </a:lnTo>
                <a:cubicBezTo>
                  <a:pt x="729946" y="4349022"/>
                  <a:pt x="729188" y="4352977"/>
                  <a:pt x="728456" y="4361271"/>
                </a:cubicBezTo>
                <a:lnTo>
                  <a:pt x="728198" y="4364497"/>
                </a:lnTo>
                <a:lnTo>
                  <a:pt x="723334" y="4383233"/>
                </a:lnTo>
                <a:cubicBezTo>
                  <a:pt x="720917" y="4391510"/>
                  <a:pt x="718115" y="4399753"/>
                  <a:pt x="714550" y="4407929"/>
                </a:cubicBezTo>
                <a:lnTo>
                  <a:pt x="715066" y="4404464"/>
                </a:lnTo>
                <a:lnTo>
                  <a:pt x="703474" y="4446186"/>
                </a:lnTo>
                <a:cubicBezTo>
                  <a:pt x="698330" y="4464999"/>
                  <a:pt x="693192" y="4483052"/>
                  <a:pt x="687423" y="4499488"/>
                </a:cubicBezTo>
                <a:cubicBezTo>
                  <a:pt x="691276" y="4479117"/>
                  <a:pt x="697209" y="4456684"/>
                  <a:pt x="703540" y="4436278"/>
                </a:cubicBezTo>
                <a:lnTo>
                  <a:pt x="708224" y="4414880"/>
                </a:lnTo>
                <a:cubicBezTo>
                  <a:pt x="707424" y="4414230"/>
                  <a:pt x="706471" y="4414778"/>
                  <a:pt x="705483" y="4416020"/>
                </a:cubicBezTo>
                <a:lnTo>
                  <a:pt x="705038" y="4416821"/>
                </a:lnTo>
                <a:lnTo>
                  <a:pt x="703308" y="4423495"/>
                </a:lnTo>
                <a:lnTo>
                  <a:pt x="703310" y="4420554"/>
                </a:lnTo>
                <a:lnTo>
                  <a:pt x="703322" y="4419913"/>
                </a:lnTo>
                <a:lnTo>
                  <a:pt x="702533" y="4421332"/>
                </a:lnTo>
                <a:cubicBezTo>
                  <a:pt x="700658" y="4425600"/>
                  <a:pt x="699117" y="4430649"/>
                  <a:pt x="698857" y="4432481"/>
                </a:cubicBezTo>
                <a:cubicBezTo>
                  <a:pt x="684673" y="4478189"/>
                  <a:pt x="675134" y="4533790"/>
                  <a:pt x="658602" y="4572824"/>
                </a:cubicBezTo>
                <a:cubicBezTo>
                  <a:pt x="664495" y="4531293"/>
                  <a:pt x="682988" y="4483292"/>
                  <a:pt x="691527" y="4441522"/>
                </a:cubicBezTo>
                <a:cubicBezTo>
                  <a:pt x="689047" y="4454154"/>
                  <a:pt x="694733" y="4431522"/>
                  <a:pt x="692007" y="4431356"/>
                </a:cubicBezTo>
                <a:cubicBezTo>
                  <a:pt x="687051" y="4431423"/>
                  <a:pt x="690047" y="4440322"/>
                  <a:pt x="690047" y="4440322"/>
                </a:cubicBezTo>
                <a:cubicBezTo>
                  <a:pt x="682697" y="4465009"/>
                  <a:pt x="675928" y="4488976"/>
                  <a:pt x="669062" y="4512308"/>
                </a:cubicBezTo>
                <a:lnTo>
                  <a:pt x="654553" y="4558153"/>
                </a:lnTo>
                <a:lnTo>
                  <a:pt x="654653" y="4551259"/>
                </a:lnTo>
                <a:lnTo>
                  <a:pt x="654628" y="4550956"/>
                </a:lnTo>
                <a:lnTo>
                  <a:pt x="655126" y="4548894"/>
                </a:lnTo>
                <a:cubicBezTo>
                  <a:pt x="656813" y="4543792"/>
                  <a:pt x="665495" y="4517463"/>
                  <a:pt x="664018" y="4516263"/>
                </a:cubicBezTo>
                <a:cubicBezTo>
                  <a:pt x="659333" y="4512467"/>
                  <a:pt x="652130" y="4539995"/>
                  <a:pt x="654128" y="4537529"/>
                </a:cubicBezTo>
                <a:lnTo>
                  <a:pt x="653541" y="4539875"/>
                </a:lnTo>
                <a:lnTo>
                  <a:pt x="650994" y="4537375"/>
                </a:lnTo>
                <a:cubicBezTo>
                  <a:pt x="650362" y="4538592"/>
                  <a:pt x="649959" y="4541587"/>
                  <a:pt x="649701" y="4545393"/>
                </a:cubicBezTo>
                <a:lnTo>
                  <a:pt x="649363" y="4555163"/>
                </a:lnTo>
                <a:lnTo>
                  <a:pt x="647278" y="4561600"/>
                </a:lnTo>
                <a:cubicBezTo>
                  <a:pt x="642799" y="4564098"/>
                  <a:pt x="649651" y="4540029"/>
                  <a:pt x="649651" y="4540029"/>
                </a:cubicBezTo>
                <a:cubicBezTo>
                  <a:pt x="663499" y="4494732"/>
                  <a:pt x="673517" y="4454162"/>
                  <a:pt x="684094" y="4416427"/>
                </a:cubicBezTo>
                <a:cubicBezTo>
                  <a:pt x="684289" y="4415052"/>
                  <a:pt x="686450" y="4408137"/>
                  <a:pt x="688773" y="4399895"/>
                </a:cubicBezTo>
                <a:lnTo>
                  <a:pt x="690551" y="4393342"/>
                </a:lnTo>
                <a:lnTo>
                  <a:pt x="690121" y="4393657"/>
                </a:lnTo>
                <a:cubicBezTo>
                  <a:pt x="688654" y="4394724"/>
                  <a:pt x="687095" y="4395811"/>
                  <a:pt x="685756" y="4396560"/>
                </a:cubicBezTo>
                <a:lnTo>
                  <a:pt x="684172" y="4397017"/>
                </a:lnTo>
                <a:lnTo>
                  <a:pt x="676140" y="4424535"/>
                </a:lnTo>
                <a:cubicBezTo>
                  <a:pt x="671559" y="4441082"/>
                  <a:pt x="667134" y="4457499"/>
                  <a:pt x="662229" y="4474633"/>
                </a:cubicBezTo>
                <a:cubicBezTo>
                  <a:pt x="661230" y="4475866"/>
                  <a:pt x="655377" y="4511301"/>
                  <a:pt x="651733" y="4512772"/>
                </a:cubicBezTo>
                <a:cubicBezTo>
                  <a:pt x="648392" y="4512108"/>
                  <a:pt x="649173" y="4506356"/>
                  <a:pt x="650789" y="4500772"/>
                </a:cubicBezTo>
                <a:lnTo>
                  <a:pt x="651556" y="4498570"/>
                </a:lnTo>
                <a:lnTo>
                  <a:pt x="651029" y="4494597"/>
                </a:lnTo>
                <a:cubicBezTo>
                  <a:pt x="650430" y="4486115"/>
                  <a:pt x="650415" y="4472677"/>
                  <a:pt x="650062" y="4470143"/>
                </a:cubicBezTo>
                <a:cubicBezTo>
                  <a:pt x="650002" y="4460842"/>
                  <a:pt x="649794" y="4453524"/>
                  <a:pt x="649497" y="4447124"/>
                </a:cubicBezTo>
                <a:lnTo>
                  <a:pt x="649288" y="4443777"/>
                </a:lnTo>
                <a:lnTo>
                  <a:pt x="655358" y="4419101"/>
                </a:lnTo>
                <a:lnTo>
                  <a:pt x="653106" y="4449957"/>
                </a:lnTo>
                <a:cubicBezTo>
                  <a:pt x="652558" y="4455984"/>
                  <a:pt x="654526" y="4473289"/>
                  <a:pt x="654618" y="4486568"/>
                </a:cubicBezTo>
                <a:lnTo>
                  <a:pt x="654347" y="4490952"/>
                </a:lnTo>
                <a:lnTo>
                  <a:pt x="654450" y="4490702"/>
                </a:lnTo>
                <a:cubicBezTo>
                  <a:pt x="654707" y="4490108"/>
                  <a:pt x="654860" y="4489769"/>
                  <a:pt x="654860" y="4489769"/>
                </a:cubicBezTo>
                <a:cubicBezTo>
                  <a:pt x="663512" y="4455669"/>
                  <a:pt x="668698" y="4432930"/>
                  <a:pt x="675818" y="4405535"/>
                </a:cubicBezTo>
                <a:lnTo>
                  <a:pt x="680239" y="4389143"/>
                </a:lnTo>
                <a:lnTo>
                  <a:pt x="679464" y="4382411"/>
                </a:lnTo>
                <a:lnTo>
                  <a:pt x="679298" y="4380157"/>
                </a:lnTo>
                <a:lnTo>
                  <a:pt x="677713" y="4385209"/>
                </a:lnTo>
                <a:cubicBezTo>
                  <a:pt x="676812" y="4387902"/>
                  <a:pt x="675776" y="4390786"/>
                  <a:pt x="674496" y="4394003"/>
                </a:cubicBezTo>
                <a:cubicBezTo>
                  <a:pt x="674797" y="4388970"/>
                  <a:pt x="675605" y="4384069"/>
                  <a:pt x="676688" y="4379255"/>
                </a:cubicBezTo>
                <a:lnTo>
                  <a:pt x="678746" y="4371634"/>
                </a:lnTo>
                <a:lnTo>
                  <a:pt x="678164" y="4357545"/>
                </a:lnTo>
                <a:cubicBezTo>
                  <a:pt x="678044" y="4352682"/>
                  <a:pt x="678021" y="4348845"/>
                  <a:pt x="678062" y="4347203"/>
                </a:cubicBezTo>
                <a:cubicBezTo>
                  <a:pt x="677368" y="4344150"/>
                  <a:pt x="676757" y="4342595"/>
                  <a:pt x="676208" y="4342209"/>
                </a:cubicBezTo>
                <a:lnTo>
                  <a:pt x="675079" y="4343749"/>
                </a:lnTo>
                <a:lnTo>
                  <a:pt x="674319" y="4346633"/>
                </a:lnTo>
                <a:lnTo>
                  <a:pt x="673525" y="4351258"/>
                </a:lnTo>
                <a:cubicBezTo>
                  <a:pt x="671684" y="4366063"/>
                  <a:pt x="670531" y="4393504"/>
                  <a:pt x="667847" y="4392179"/>
                </a:cubicBezTo>
                <a:cubicBezTo>
                  <a:pt x="666688" y="4392129"/>
                  <a:pt x="665784" y="4389366"/>
                  <a:pt x="665061" y="4385609"/>
                </a:cubicBezTo>
                <a:lnTo>
                  <a:pt x="664528" y="4381692"/>
                </a:lnTo>
                <a:lnTo>
                  <a:pt x="665462" y="4377873"/>
                </a:lnTo>
                <a:lnTo>
                  <a:pt x="659692" y="4396643"/>
                </a:lnTo>
                <a:cubicBezTo>
                  <a:pt x="663567" y="4363519"/>
                  <a:pt x="673659" y="4338886"/>
                  <a:pt x="680293" y="4310442"/>
                </a:cubicBezTo>
                <a:lnTo>
                  <a:pt x="681656" y="4302409"/>
                </a:lnTo>
                <a:lnTo>
                  <a:pt x="680391" y="4305958"/>
                </a:lnTo>
                <a:cubicBezTo>
                  <a:pt x="678954" y="4310879"/>
                  <a:pt x="677740" y="4316280"/>
                  <a:pt x="677158" y="4317000"/>
                </a:cubicBezTo>
                <a:cubicBezTo>
                  <a:pt x="672815" y="4336464"/>
                  <a:pt x="668380" y="4354405"/>
                  <a:pt x="663772" y="4371738"/>
                </a:cubicBezTo>
                <a:lnTo>
                  <a:pt x="663366" y="4373181"/>
                </a:lnTo>
                <a:lnTo>
                  <a:pt x="663351" y="4373076"/>
                </a:lnTo>
                <a:cubicBezTo>
                  <a:pt x="662466" y="4365031"/>
                  <a:pt x="661984" y="4359894"/>
                  <a:pt x="661278" y="4371441"/>
                </a:cubicBezTo>
                <a:lnTo>
                  <a:pt x="658777" y="4389449"/>
                </a:lnTo>
                <a:lnTo>
                  <a:pt x="649359" y="4422833"/>
                </a:lnTo>
                <a:lnTo>
                  <a:pt x="648252" y="4427506"/>
                </a:lnTo>
                <a:lnTo>
                  <a:pt x="647121" y="4411229"/>
                </a:lnTo>
                <a:lnTo>
                  <a:pt x="646786" y="4404751"/>
                </a:lnTo>
                <a:lnTo>
                  <a:pt x="644610" y="4411055"/>
                </a:lnTo>
                <a:cubicBezTo>
                  <a:pt x="640804" y="4421040"/>
                  <a:pt x="636237" y="4429979"/>
                  <a:pt x="639518" y="4411952"/>
                </a:cubicBezTo>
                <a:lnTo>
                  <a:pt x="645897" y="4379264"/>
                </a:lnTo>
                <a:lnTo>
                  <a:pt x="645731" y="4370487"/>
                </a:lnTo>
                <a:lnTo>
                  <a:pt x="645065" y="4358980"/>
                </a:lnTo>
                <a:lnTo>
                  <a:pt x="640030" y="4379892"/>
                </a:lnTo>
                <a:lnTo>
                  <a:pt x="638746" y="4385238"/>
                </a:lnTo>
                <a:lnTo>
                  <a:pt x="638986" y="4389547"/>
                </a:lnTo>
                <a:cubicBezTo>
                  <a:pt x="639777" y="4399138"/>
                  <a:pt x="640641" y="4407239"/>
                  <a:pt x="635676" y="4406358"/>
                </a:cubicBezTo>
                <a:cubicBezTo>
                  <a:pt x="636171" y="4406602"/>
                  <a:pt x="636135" y="4405099"/>
                  <a:pt x="635767" y="4402588"/>
                </a:cubicBezTo>
                <a:lnTo>
                  <a:pt x="635238" y="4399858"/>
                </a:lnTo>
                <a:lnTo>
                  <a:pt x="632608" y="4410820"/>
                </a:lnTo>
                <a:lnTo>
                  <a:pt x="630680" y="4396411"/>
                </a:lnTo>
                <a:cubicBezTo>
                  <a:pt x="623434" y="4377437"/>
                  <a:pt x="623893" y="4401800"/>
                  <a:pt x="625308" y="4417543"/>
                </a:cubicBezTo>
                <a:lnTo>
                  <a:pt x="625498" y="4438448"/>
                </a:lnTo>
                <a:lnTo>
                  <a:pt x="621818" y="4452424"/>
                </a:lnTo>
                <a:lnTo>
                  <a:pt x="621381" y="4454112"/>
                </a:lnTo>
                <a:lnTo>
                  <a:pt x="620803" y="4445751"/>
                </a:lnTo>
                <a:cubicBezTo>
                  <a:pt x="619971" y="4434494"/>
                  <a:pt x="619345" y="4423342"/>
                  <a:pt x="619711" y="4412678"/>
                </a:cubicBezTo>
                <a:cubicBezTo>
                  <a:pt x="619568" y="4406660"/>
                  <a:pt x="619704" y="4400365"/>
                  <a:pt x="619948" y="4393916"/>
                </a:cubicBezTo>
                <a:lnTo>
                  <a:pt x="620576" y="4379960"/>
                </a:lnTo>
                <a:lnTo>
                  <a:pt x="619691" y="4379959"/>
                </a:lnTo>
                <a:cubicBezTo>
                  <a:pt x="617935" y="4379923"/>
                  <a:pt x="616776" y="4379874"/>
                  <a:pt x="616776" y="4379874"/>
                </a:cubicBezTo>
                <a:cubicBezTo>
                  <a:pt x="615420" y="4383401"/>
                  <a:pt x="617017" y="4403781"/>
                  <a:pt x="614193" y="4411131"/>
                </a:cubicBezTo>
                <a:cubicBezTo>
                  <a:pt x="614193" y="4411131"/>
                  <a:pt x="610991" y="4419457"/>
                  <a:pt x="609919" y="4409921"/>
                </a:cubicBezTo>
                <a:lnTo>
                  <a:pt x="609740" y="4406927"/>
                </a:lnTo>
                <a:lnTo>
                  <a:pt x="609475" y="4407616"/>
                </a:lnTo>
                <a:cubicBezTo>
                  <a:pt x="609422" y="4413888"/>
                  <a:pt x="610613" y="4416924"/>
                  <a:pt x="611568" y="4421596"/>
                </a:cubicBezTo>
                <a:cubicBezTo>
                  <a:pt x="610890" y="4423359"/>
                  <a:pt x="606431" y="4427802"/>
                  <a:pt x="606596" y="4434529"/>
                </a:cubicBezTo>
                <a:cubicBezTo>
                  <a:pt x="606543" y="4440801"/>
                  <a:pt x="609940" y="4457521"/>
                  <a:pt x="607629" y="4469673"/>
                </a:cubicBezTo>
                <a:cubicBezTo>
                  <a:pt x="604586" y="4489856"/>
                  <a:pt x="602197" y="4458242"/>
                  <a:pt x="602363" y="4451677"/>
                </a:cubicBezTo>
                <a:cubicBezTo>
                  <a:pt x="600895" y="4442205"/>
                  <a:pt x="602303" y="4432407"/>
                  <a:pt x="601791" y="4427607"/>
                </a:cubicBezTo>
                <a:cubicBezTo>
                  <a:pt x="601140" y="4426234"/>
                  <a:pt x="599740" y="4425019"/>
                  <a:pt x="598425" y="4423581"/>
                </a:cubicBezTo>
                <a:lnTo>
                  <a:pt x="596926" y="4420774"/>
                </a:lnTo>
                <a:lnTo>
                  <a:pt x="596145" y="4426422"/>
                </a:lnTo>
                <a:cubicBezTo>
                  <a:pt x="595575" y="4429409"/>
                  <a:pt x="594900" y="4431416"/>
                  <a:pt x="594126" y="4431644"/>
                </a:cubicBezTo>
                <a:cubicBezTo>
                  <a:pt x="593792" y="4431743"/>
                  <a:pt x="593482" y="4431480"/>
                  <a:pt x="593195" y="4430932"/>
                </a:cubicBezTo>
                <a:lnTo>
                  <a:pt x="593085" y="4430601"/>
                </a:lnTo>
                <a:lnTo>
                  <a:pt x="592970" y="4438288"/>
                </a:lnTo>
                <a:cubicBezTo>
                  <a:pt x="592804" y="4444852"/>
                  <a:pt x="589979" y="4452201"/>
                  <a:pt x="588458" y="4462293"/>
                </a:cubicBezTo>
                <a:cubicBezTo>
                  <a:pt x="588239" y="4475130"/>
                  <a:pt x="591177" y="4480780"/>
                  <a:pt x="586371" y="4487148"/>
                </a:cubicBezTo>
                <a:cubicBezTo>
                  <a:pt x="581912" y="4491592"/>
                  <a:pt x="575968" y="4488652"/>
                  <a:pt x="574612" y="4492180"/>
                </a:cubicBezTo>
                <a:cubicBezTo>
                  <a:pt x="571110" y="4501293"/>
                  <a:pt x="575480" y="4533887"/>
                  <a:pt x="575590" y="4546887"/>
                </a:cubicBezTo>
                <a:lnTo>
                  <a:pt x="575916" y="4567935"/>
                </a:lnTo>
                <a:lnTo>
                  <a:pt x="574611" y="4570104"/>
                </a:lnTo>
                <a:lnTo>
                  <a:pt x="571436" y="4576659"/>
                </a:lnTo>
                <a:lnTo>
                  <a:pt x="571116" y="4569905"/>
                </a:lnTo>
                <a:cubicBezTo>
                  <a:pt x="569839" y="4537570"/>
                  <a:pt x="568541" y="4504397"/>
                  <a:pt x="566411" y="4468535"/>
                </a:cubicBezTo>
                <a:cubicBezTo>
                  <a:pt x="566463" y="4462265"/>
                  <a:pt x="565378" y="4446686"/>
                  <a:pt x="564752" y="4428885"/>
                </a:cubicBezTo>
                <a:cubicBezTo>
                  <a:pt x="564919" y="4422321"/>
                  <a:pt x="564453" y="4372415"/>
                  <a:pt x="561688" y="4399034"/>
                </a:cubicBezTo>
                <a:cubicBezTo>
                  <a:pt x="559156" y="4424020"/>
                  <a:pt x="559594" y="4385057"/>
                  <a:pt x="558969" y="4380550"/>
                </a:cubicBezTo>
                <a:cubicBezTo>
                  <a:pt x="558670" y="4379789"/>
                  <a:pt x="558059" y="4378634"/>
                  <a:pt x="557267" y="4377340"/>
                </a:cubicBezTo>
                <a:lnTo>
                  <a:pt x="556363" y="4376030"/>
                </a:lnTo>
                <a:lnTo>
                  <a:pt x="553579" y="4385270"/>
                </a:lnTo>
                <a:lnTo>
                  <a:pt x="559078" y="4440140"/>
                </a:lnTo>
                <a:lnTo>
                  <a:pt x="549495" y="4396834"/>
                </a:lnTo>
                <a:lnTo>
                  <a:pt x="548772" y="4398594"/>
                </a:lnTo>
                <a:lnTo>
                  <a:pt x="548773" y="4398641"/>
                </a:lnTo>
                <a:cubicBezTo>
                  <a:pt x="548911" y="4413358"/>
                  <a:pt x="549115" y="4428676"/>
                  <a:pt x="549031" y="4431958"/>
                </a:cubicBezTo>
                <a:cubicBezTo>
                  <a:pt x="547457" y="4448322"/>
                  <a:pt x="546780" y="4463378"/>
                  <a:pt x="544580" y="4475234"/>
                </a:cubicBezTo>
                <a:cubicBezTo>
                  <a:pt x="543901" y="4476999"/>
                  <a:pt x="539774" y="4481604"/>
                  <a:pt x="539096" y="4483367"/>
                </a:cubicBezTo>
                <a:cubicBezTo>
                  <a:pt x="534749" y="4500810"/>
                  <a:pt x="546861" y="4532684"/>
                  <a:pt x="539910" y="4531345"/>
                </a:cubicBezTo>
                <a:cubicBezTo>
                  <a:pt x="539910" y="4531345"/>
                  <a:pt x="537980" y="4524096"/>
                  <a:pt x="535375" y="4518609"/>
                </a:cubicBezTo>
                <a:lnTo>
                  <a:pt x="536378" y="4519266"/>
                </a:lnTo>
                <a:lnTo>
                  <a:pt x="536677" y="4521352"/>
                </a:lnTo>
                <a:cubicBezTo>
                  <a:pt x="537016" y="4520471"/>
                  <a:pt x="537187" y="4520029"/>
                  <a:pt x="537023" y="4519686"/>
                </a:cubicBezTo>
                <a:lnTo>
                  <a:pt x="536378" y="4519266"/>
                </a:lnTo>
                <a:lnTo>
                  <a:pt x="535827" y="4515427"/>
                </a:lnTo>
                <a:lnTo>
                  <a:pt x="536182" y="4512931"/>
                </a:lnTo>
                <a:cubicBezTo>
                  <a:pt x="536126" y="4511284"/>
                  <a:pt x="535887" y="4510118"/>
                  <a:pt x="535887" y="4510118"/>
                </a:cubicBezTo>
                <a:cubicBezTo>
                  <a:pt x="535887" y="4510118"/>
                  <a:pt x="529944" y="4507178"/>
                  <a:pt x="529102" y="4502215"/>
                </a:cubicBezTo>
                <a:cubicBezTo>
                  <a:pt x="525982" y="4491927"/>
                  <a:pt x="528747" y="4465309"/>
                  <a:pt x="527608" y="4456000"/>
                </a:cubicBezTo>
                <a:cubicBezTo>
                  <a:pt x="528287" y="4454237"/>
                  <a:pt x="523994" y="4452115"/>
                  <a:pt x="522691" y="4449370"/>
                </a:cubicBezTo>
                <a:cubicBezTo>
                  <a:pt x="519373" y="4439597"/>
                  <a:pt x="521279" y="4422567"/>
                  <a:pt x="521841" y="4408021"/>
                </a:cubicBezTo>
                <a:lnTo>
                  <a:pt x="521758" y="4399414"/>
                </a:lnTo>
                <a:lnTo>
                  <a:pt x="520327" y="4401473"/>
                </a:lnTo>
                <a:cubicBezTo>
                  <a:pt x="519221" y="4403215"/>
                  <a:pt x="518300" y="4405106"/>
                  <a:pt x="519038" y="4405706"/>
                </a:cubicBezTo>
                <a:cubicBezTo>
                  <a:pt x="517561" y="4404506"/>
                  <a:pt x="520247" y="4385573"/>
                  <a:pt x="523413" y="4369071"/>
                </a:cubicBezTo>
                <a:lnTo>
                  <a:pt x="523636" y="4368876"/>
                </a:lnTo>
                <a:lnTo>
                  <a:pt x="523674" y="4367825"/>
                </a:lnTo>
                <a:lnTo>
                  <a:pt x="523413" y="4369071"/>
                </a:lnTo>
                <a:lnTo>
                  <a:pt x="521382" y="4369784"/>
                </a:lnTo>
                <a:lnTo>
                  <a:pt x="522145" y="4358647"/>
                </a:lnTo>
                <a:lnTo>
                  <a:pt x="524035" y="4351580"/>
                </a:lnTo>
                <a:lnTo>
                  <a:pt x="523724" y="4339337"/>
                </a:lnTo>
                <a:cubicBezTo>
                  <a:pt x="523724" y="4339337"/>
                  <a:pt x="523211" y="4334536"/>
                  <a:pt x="520899" y="4333394"/>
                </a:cubicBezTo>
                <a:cubicBezTo>
                  <a:pt x="514790" y="4337020"/>
                  <a:pt x="518759" y="4377812"/>
                  <a:pt x="517915" y="4386141"/>
                </a:cubicBezTo>
                <a:cubicBezTo>
                  <a:pt x="515048" y="4431424"/>
                  <a:pt x="514865" y="4476375"/>
                  <a:pt x="515828" y="4521540"/>
                </a:cubicBezTo>
                <a:lnTo>
                  <a:pt x="518246" y="4590675"/>
                </a:lnTo>
                <a:lnTo>
                  <a:pt x="516311" y="4595151"/>
                </a:lnTo>
                <a:lnTo>
                  <a:pt x="512409" y="4605895"/>
                </a:lnTo>
                <a:lnTo>
                  <a:pt x="510177" y="4584163"/>
                </a:lnTo>
                <a:lnTo>
                  <a:pt x="509206" y="4605238"/>
                </a:lnTo>
                <a:lnTo>
                  <a:pt x="504253" y="4603975"/>
                </a:lnTo>
                <a:cubicBezTo>
                  <a:pt x="505420" y="4602537"/>
                  <a:pt x="506418" y="4601305"/>
                  <a:pt x="506418" y="4601305"/>
                </a:cubicBezTo>
                <a:cubicBezTo>
                  <a:pt x="501050" y="4601378"/>
                  <a:pt x="502529" y="4602576"/>
                  <a:pt x="504253" y="4603975"/>
                </a:cubicBezTo>
                <a:lnTo>
                  <a:pt x="502275" y="4611025"/>
                </a:lnTo>
                <a:lnTo>
                  <a:pt x="500766" y="4590551"/>
                </a:lnTo>
                <a:lnTo>
                  <a:pt x="501292" y="4584175"/>
                </a:lnTo>
                <a:cubicBezTo>
                  <a:pt x="501564" y="4582131"/>
                  <a:pt x="501888" y="4580946"/>
                  <a:pt x="502258" y="4581246"/>
                </a:cubicBezTo>
                <a:lnTo>
                  <a:pt x="500115" y="4581729"/>
                </a:lnTo>
                <a:lnTo>
                  <a:pt x="498096" y="4554336"/>
                </a:lnTo>
                <a:lnTo>
                  <a:pt x="499917" y="4546319"/>
                </a:lnTo>
                <a:cubicBezTo>
                  <a:pt x="501165" y="4541244"/>
                  <a:pt x="502707" y="4535470"/>
                  <a:pt x="504841" y="4528178"/>
                </a:cubicBezTo>
                <a:cubicBezTo>
                  <a:pt x="505361" y="4524512"/>
                  <a:pt x="514897" y="4494107"/>
                  <a:pt x="508048" y="4505579"/>
                </a:cubicBezTo>
                <a:cubicBezTo>
                  <a:pt x="503363" y="4514380"/>
                  <a:pt x="499990" y="4537183"/>
                  <a:pt x="497471" y="4543314"/>
                </a:cubicBezTo>
                <a:lnTo>
                  <a:pt x="497312" y="4543720"/>
                </a:lnTo>
                <a:lnTo>
                  <a:pt x="496761" y="4536253"/>
                </a:lnTo>
                <a:cubicBezTo>
                  <a:pt x="491602" y="4492422"/>
                  <a:pt x="500018" y="4451106"/>
                  <a:pt x="492878" y="4406297"/>
                </a:cubicBezTo>
                <a:cubicBezTo>
                  <a:pt x="491984" y="4413988"/>
                  <a:pt x="492371" y="4424675"/>
                  <a:pt x="490351" y="4422068"/>
                </a:cubicBezTo>
                <a:lnTo>
                  <a:pt x="487690" y="4415197"/>
                </a:lnTo>
                <a:lnTo>
                  <a:pt x="496188" y="4376105"/>
                </a:lnTo>
                <a:lnTo>
                  <a:pt x="486834" y="4404804"/>
                </a:lnTo>
                <a:lnTo>
                  <a:pt x="486720" y="4402871"/>
                </a:lnTo>
                <a:cubicBezTo>
                  <a:pt x="486138" y="4387661"/>
                  <a:pt x="485547" y="4364279"/>
                  <a:pt x="482452" y="4357764"/>
                </a:cubicBezTo>
                <a:cubicBezTo>
                  <a:pt x="476584" y="4385299"/>
                  <a:pt x="479356" y="4397512"/>
                  <a:pt x="477269" y="4422367"/>
                </a:cubicBezTo>
                <a:cubicBezTo>
                  <a:pt x="476320" y="4456530"/>
                  <a:pt x="475122" y="4427953"/>
                  <a:pt x="469691" y="4416522"/>
                </a:cubicBezTo>
                <a:cubicBezTo>
                  <a:pt x="465563" y="4407836"/>
                  <a:pt x="472462" y="4428738"/>
                  <a:pt x="466866" y="4423871"/>
                </a:cubicBezTo>
                <a:cubicBezTo>
                  <a:pt x="461270" y="4419007"/>
                  <a:pt x="466295" y="4399802"/>
                  <a:pt x="465157" y="4390493"/>
                </a:cubicBezTo>
                <a:cubicBezTo>
                  <a:pt x="466347" y="4380237"/>
                  <a:pt x="468546" y="4368381"/>
                  <a:pt x="466106" y="4356330"/>
                </a:cubicBezTo>
                <a:lnTo>
                  <a:pt x="465673" y="4355954"/>
                </a:lnTo>
                <a:lnTo>
                  <a:pt x="464852" y="4359612"/>
                </a:lnTo>
                <a:cubicBezTo>
                  <a:pt x="464389" y="4360124"/>
                  <a:pt x="463821" y="4359312"/>
                  <a:pt x="463075" y="4356772"/>
                </a:cubicBezTo>
                <a:lnTo>
                  <a:pt x="462260" y="4352986"/>
                </a:lnTo>
                <a:lnTo>
                  <a:pt x="460509" y="4351465"/>
                </a:lnTo>
                <a:cubicBezTo>
                  <a:pt x="460381" y="4350264"/>
                  <a:pt x="460211" y="4347577"/>
                  <a:pt x="460029" y="4344120"/>
                </a:cubicBezTo>
                <a:lnTo>
                  <a:pt x="459918" y="4341680"/>
                </a:lnTo>
                <a:lnTo>
                  <a:pt x="455885" y="4317536"/>
                </a:lnTo>
                <a:lnTo>
                  <a:pt x="454030" y="4307277"/>
                </a:lnTo>
                <a:lnTo>
                  <a:pt x="453418" y="4310615"/>
                </a:lnTo>
                <a:cubicBezTo>
                  <a:pt x="452638" y="4321337"/>
                  <a:pt x="452502" y="4337535"/>
                  <a:pt x="451742" y="4342583"/>
                </a:cubicBezTo>
                <a:cubicBezTo>
                  <a:pt x="451688" y="4362145"/>
                  <a:pt x="452774" y="4377725"/>
                  <a:pt x="449949" y="4385074"/>
                </a:cubicBezTo>
                <a:cubicBezTo>
                  <a:pt x="445714" y="4415513"/>
                  <a:pt x="446965" y="4437821"/>
                  <a:pt x="442400" y="4468099"/>
                </a:cubicBezTo>
                <a:cubicBezTo>
                  <a:pt x="438544" y="4440305"/>
                  <a:pt x="443056" y="4416298"/>
                  <a:pt x="441857" y="4387720"/>
                </a:cubicBezTo>
                <a:cubicBezTo>
                  <a:pt x="441859" y="4374427"/>
                  <a:pt x="444736" y="4360808"/>
                  <a:pt x="439305" y="4349377"/>
                </a:cubicBezTo>
                <a:cubicBezTo>
                  <a:pt x="436021" y="4345655"/>
                  <a:pt x="434039" y="4344676"/>
                  <a:pt x="433083" y="4340005"/>
                </a:cubicBezTo>
                <a:cubicBezTo>
                  <a:pt x="430642" y="4327953"/>
                  <a:pt x="437595" y="4315999"/>
                  <a:pt x="435831" y="4302183"/>
                </a:cubicBezTo>
                <a:cubicBezTo>
                  <a:pt x="435493" y="4303065"/>
                  <a:pt x="432566" y="4302756"/>
                  <a:pt x="429824" y="4301969"/>
                </a:cubicBezTo>
                <a:lnTo>
                  <a:pt x="426681" y="4299995"/>
                </a:lnTo>
                <a:lnTo>
                  <a:pt x="422886" y="4315215"/>
                </a:lnTo>
                <a:cubicBezTo>
                  <a:pt x="421489" y="4317385"/>
                  <a:pt x="420262" y="4315760"/>
                  <a:pt x="419068" y="4311888"/>
                </a:cubicBezTo>
                <a:lnTo>
                  <a:pt x="418569" y="4309572"/>
                </a:lnTo>
                <a:lnTo>
                  <a:pt x="414515" y="4346258"/>
                </a:lnTo>
                <a:lnTo>
                  <a:pt x="415119" y="4359325"/>
                </a:lnTo>
                <a:cubicBezTo>
                  <a:pt x="423939" y="4443623"/>
                  <a:pt x="444081" y="4525569"/>
                  <a:pt x="445503" y="4610275"/>
                </a:cubicBezTo>
                <a:cubicBezTo>
                  <a:pt x="447729" y="4686863"/>
                  <a:pt x="453345" y="4761528"/>
                  <a:pt x="458962" y="4836194"/>
                </a:cubicBezTo>
                <a:lnTo>
                  <a:pt x="460845" y="4867789"/>
                </a:lnTo>
                <a:lnTo>
                  <a:pt x="456705" y="4871745"/>
                </a:lnTo>
                <a:lnTo>
                  <a:pt x="448446" y="4876095"/>
                </a:lnTo>
                <a:lnTo>
                  <a:pt x="442565" y="4815785"/>
                </a:lnTo>
                <a:cubicBezTo>
                  <a:pt x="439175" y="4788451"/>
                  <a:pt x="434686" y="4760878"/>
                  <a:pt x="428022" y="4732814"/>
                </a:cubicBezTo>
                <a:cubicBezTo>
                  <a:pt x="433107" y="4717748"/>
                  <a:pt x="430849" y="4701496"/>
                  <a:pt x="423554" y="4686771"/>
                </a:cubicBezTo>
                <a:cubicBezTo>
                  <a:pt x="435976" y="4674829"/>
                  <a:pt x="423554" y="4686771"/>
                  <a:pt x="423554" y="4686771"/>
                </a:cubicBezTo>
                <a:cubicBezTo>
                  <a:pt x="416557" y="4696028"/>
                  <a:pt x="418427" y="4713439"/>
                  <a:pt x="428022" y="4732814"/>
                </a:cubicBezTo>
                <a:cubicBezTo>
                  <a:pt x="426737" y="4766263"/>
                  <a:pt x="428546" y="4799629"/>
                  <a:pt x="431174" y="4833189"/>
                </a:cubicBezTo>
                <a:lnTo>
                  <a:pt x="434089" y="4869834"/>
                </a:lnTo>
                <a:lnTo>
                  <a:pt x="425726" y="4870684"/>
                </a:lnTo>
                <a:lnTo>
                  <a:pt x="421284" y="4865468"/>
                </a:lnTo>
                <a:lnTo>
                  <a:pt x="392569" y="4569903"/>
                </a:lnTo>
                <a:cubicBezTo>
                  <a:pt x="386118" y="4511453"/>
                  <a:pt x="378966" y="4453111"/>
                  <a:pt x="370604" y="4394674"/>
                </a:cubicBezTo>
                <a:lnTo>
                  <a:pt x="369453" y="4387746"/>
                </a:lnTo>
                <a:lnTo>
                  <a:pt x="369709" y="4397531"/>
                </a:lnTo>
                <a:cubicBezTo>
                  <a:pt x="367593" y="4412751"/>
                  <a:pt x="365972" y="4428216"/>
                  <a:pt x="365008" y="4444268"/>
                </a:cubicBezTo>
                <a:lnTo>
                  <a:pt x="364662" y="4467305"/>
                </a:lnTo>
                <a:lnTo>
                  <a:pt x="364293" y="4466886"/>
                </a:lnTo>
                <a:cubicBezTo>
                  <a:pt x="363551" y="4468337"/>
                  <a:pt x="362246" y="4471898"/>
                  <a:pt x="360035" y="4478532"/>
                </a:cubicBezTo>
                <a:lnTo>
                  <a:pt x="358522" y="4482912"/>
                </a:lnTo>
                <a:lnTo>
                  <a:pt x="358308" y="4475632"/>
                </a:lnTo>
                <a:lnTo>
                  <a:pt x="358361" y="4428125"/>
                </a:lnTo>
                <a:lnTo>
                  <a:pt x="363886" y="4410956"/>
                </a:lnTo>
                <a:lnTo>
                  <a:pt x="369419" y="4387546"/>
                </a:lnTo>
                <a:lnTo>
                  <a:pt x="362368" y="4345109"/>
                </a:lnTo>
                <a:lnTo>
                  <a:pt x="358438" y="4360266"/>
                </a:lnTo>
                <a:lnTo>
                  <a:pt x="358441" y="4357326"/>
                </a:lnTo>
                <a:cubicBezTo>
                  <a:pt x="358660" y="4344492"/>
                  <a:pt x="359392" y="4309872"/>
                  <a:pt x="357191" y="4335021"/>
                </a:cubicBezTo>
                <a:cubicBezTo>
                  <a:pt x="353801" y="4357131"/>
                  <a:pt x="354697" y="4329240"/>
                  <a:pt x="352439" y="4321826"/>
                </a:cubicBezTo>
                <a:cubicBezTo>
                  <a:pt x="351761" y="4323590"/>
                  <a:pt x="351083" y="4325354"/>
                  <a:pt x="350405" y="4327118"/>
                </a:cubicBezTo>
                <a:lnTo>
                  <a:pt x="348061" y="4328623"/>
                </a:lnTo>
                <a:lnTo>
                  <a:pt x="351390" y="4351683"/>
                </a:lnTo>
                <a:cubicBezTo>
                  <a:pt x="352447" y="4363343"/>
                  <a:pt x="352504" y="4373811"/>
                  <a:pt x="350829" y="4382120"/>
                </a:cubicBezTo>
                <a:cubicBezTo>
                  <a:pt x="348481" y="4389074"/>
                  <a:pt x="338408" y="4394062"/>
                  <a:pt x="340711" y="4398713"/>
                </a:cubicBezTo>
                <a:cubicBezTo>
                  <a:pt x="341008" y="4422693"/>
                  <a:pt x="356991" y="4491982"/>
                  <a:pt x="352638" y="4518265"/>
                </a:cubicBezTo>
                <a:cubicBezTo>
                  <a:pt x="352203" y="4531028"/>
                  <a:pt x="338252" y="4537936"/>
                  <a:pt x="338252" y="4537936"/>
                </a:cubicBezTo>
                <a:cubicBezTo>
                  <a:pt x="338252" y="4537936"/>
                  <a:pt x="338048" y="4540935"/>
                  <a:pt x="338468" y="4545191"/>
                </a:cubicBezTo>
                <a:lnTo>
                  <a:pt x="340398" y="4552414"/>
                </a:lnTo>
                <a:lnTo>
                  <a:pt x="340198" y="4561527"/>
                </a:lnTo>
                <a:lnTo>
                  <a:pt x="338644" y="4562593"/>
                </a:lnTo>
                <a:cubicBezTo>
                  <a:pt x="338351" y="4563463"/>
                  <a:pt x="338926" y="4564626"/>
                  <a:pt x="340077" y="4566952"/>
                </a:cubicBezTo>
                <a:lnTo>
                  <a:pt x="340198" y="4561527"/>
                </a:lnTo>
                <a:lnTo>
                  <a:pt x="342425" y="4559999"/>
                </a:lnTo>
                <a:cubicBezTo>
                  <a:pt x="337730" y="4573904"/>
                  <a:pt x="335340" y="4592460"/>
                  <a:pt x="335340" y="4592460"/>
                </a:cubicBezTo>
                <a:cubicBezTo>
                  <a:pt x="318313" y="4595103"/>
                  <a:pt x="337956" y="4513958"/>
                  <a:pt x="321110" y="4468257"/>
                </a:cubicBezTo>
                <a:cubicBezTo>
                  <a:pt x="318808" y="4463607"/>
                  <a:pt x="306865" y="4451185"/>
                  <a:pt x="304563" y="4446537"/>
                </a:cubicBezTo>
                <a:cubicBezTo>
                  <a:pt x="295009" y="4415558"/>
                  <a:pt x="288194" y="4376472"/>
                  <a:pt x="278685" y="4333892"/>
                </a:cubicBezTo>
                <a:cubicBezTo>
                  <a:pt x="278354" y="4331763"/>
                  <a:pt x="277815" y="4327689"/>
                  <a:pt x="277117" y="4322177"/>
                </a:cubicBezTo>
                <a:lnTo>
                  <a:pt x="276439" y="4316693"/>
                </a:lnTo>
                <a:lnTo>
                  <a:pt x="271906" y="4316646"/>
                </a:lnTo>
                <a:cubicBezTo>
                  <a:pt x="270550" y="4320174"/>
                  <a:pt x="272148" y="4340554"/>
                  <a:pt x="269323" y="4347902"/>
                </a:cubicBezTo>
                <a:cubicBezTo>
                  <a:pt x="269323" y="4347902"/>
                  <a:pt x="265143" y="4358778"/>
                  <a:pt x="264735" y="4341436"/>
                </a:cubicBezTo>
                <a:cubicBezTo>
                  <a:pt x="264736" y="4328143"/>
                  <a:pt x="268186" y="4338595"/>
                  <a:pt x="264058" y="4329907"/>
                </a:cubicBezTo>
                <a:cubicBezTo>
                  <a:pt x="266882" y="4335850"/>
                  <a:pt x="259252" y="4336277"/>
                  <a:pt x="255967" y="4332555"/>
                </a:cubicBezTo>
                <a:cubicBezTo>
                  <a:pt x="256293" y="4333239"/>
                  <a:pt x="256600" y="4331228"/>
                  <a:pt x="256845" y="4327807"/>
                </a:cubicBezTo>
                <a:lnTo>
                  <a:pt x="257273" y="4316853"/>
                </a:lnTo>
                <a:lnTo>
                  <a:pt x="257381" y="4316433"/>
                </a:lnTo>
                <a:lnTo>
                  <a:pt x="270214" y="4265586"/>
                </a:lnTo>
                <a:lnTo>
                  <a:pt x="268036" y="4247606"/>
                </a:lnTo>
                <a:lnTo>
                  <a:pt x="267280" y="4241571"/>
                </a:lnTo>
                <a:lnTo>
                  <a:pt x="246564" y="4325240"/>
                </a:lnTo>
                <a:lnTo>
                  <a:pt x="246001" y="4326953"/>
                </a:lnTo>
                <a:lnTo>
                  <a:pt x="245235" y="4317760"/>
                </a:lnTo>
                <a:lnTo>
                  <a:pt x="244758" y="4316491"/>
                </a:lnTo>
                <a:lnTo>
                  <a:pt x="245566" y="4313875"/>
                </a:lnTo>
                <a:cubicBezTo>
                  <a:pt x="250835" y="4285458"/>
                  <a:pt x="257224" y="4259567"/>
                  <a:pt x="264013" y="4232425"/>
                </a:cubicBezTo>
                <a:lnTo>
                  <a:pt x="265395" y="4226529"/>
                </a:lnTo>
                <a:lnTo>
                  <a:pt x="262408" y="4202694"/>
                </a:lnTo>
                <a:lnTo>
                  <a:pt x="250558" y="4249396"/>
                </a:lnTo>
                <a:lnTo>
                  <a:pt x="235008" y="4300253"/>
                </a:lnTo>
                <a:lnTo>
                  <a:pt x="236594" y="4313033"/>
                </a:lnTo>
                <a:cubicBezTo>
                  <a:pt x="237245" y="4318062"/>
                  <a:pt x="237781" y="4321943"/>
                  <a:pt x="238111" y="4324072"/>
                </a:cubicBezTo>
                <a:lnTo>
                  <a:pt x="239031" y="4334564"/>
                </a:lnTo>
                <a:lnTo>
                  <a:pt x="240615" y="4328547"/>
                </a:lnTo>
                <a:lnTo>
                  <a:pt x="241584" y="4325812"/>
                </a:lnTo>
                <a:lnTo>
                  <a:pt x="241700" y="4333635"/>
                </a:lnTo>
                <a:lnTo>
                  <a:pt x="241884" y="4339502"/>
                </a:lnTo>
                <a:lnTo>
                  <a:pt x="240209" y="4344604"/>
                </a:lnTo>
                <a:lnTo>
                  <a:pt x="239954" y="4345110"/>
                </a:lnTo>
                <a:lnTo>
                  <a:pt x="243582" y="4386505"/>
                </a:lnTo>
                <a:cubicBezTo>
                  <a:pt x="245062" y="4404350"/>
                  <a:pt x="246265" y="4418472"/>
                  <a:pt x="247394" y="4426596"/>
                </a:cubicBezTo>
                <a:cubicBezTo>
                  <a:pt x="254202" y="4519252"/>
                  <a:pt x="262193" y="4605045"/>
                  <a:pt x="269954" y="4688663"/>
                </a:cubicBezTo>
                <a:lnTo>
                  <a:pt x="277955" y="4782834"/>
                </a:lnTo>
                <a:lnTo>
                  <a:pt x="270429" y="4779468"/>
                </a:lnTo>
                <a:lnTo>
                  <a:pt x="268278" y="4778330"/>
                </a:lnTo>
                <a:lnTo>
                  <a:pt x="250890" y="4628499"/>
                </a:lnTo>
                <a:cubicBezTo>
                  <a:pt x="246762" y="4594836"/>
                  <a:pt x="246691" y="4510909"/>
                  <a:pt x="234792" y="4486884"/>
                </a:cubicBezTo>
                <a:cubicBezTo>
                  <a:pt x="230186" y="4477586"/>
                  <a:pt x="216236" y="4484496"/>
                  <a:pt x="203518" y="4472458"/>
                </a:cubicBezTo>
                <a:cubicBezTo>
                  <a:pt x="189272" y="4455387"/>
                  <a:pt x="194741" y="4441097"/>
                  <a:pt x="189838" y="4407818"/>
                </a:cubicBezTo>
                <a:cubicBezTo>
                  <a:pt x="182587" y="4381491"/>
                  <a:pt x="172992" y="4362116"/>
                  <a:pt x="170347" y="4345090"/>
                </a:cubicBezTo>
                <a:cubicBezTo>
                  <a:pt x="159015" y="4273497"/>
                  <a:pt x="152287" y="4211203"/>
                  <a:pt x="138266" y="4134187"/>
                </a:cubicBezTo>
                <a:cubicBezTo>
                  <a:pt x="138266" y="4134187"/>
                  <a:pt x="138426" y="4130006"/>
                  <a:pt x="138488" y="4123732"/>
                </a:cubicBezTo>
                <a:lnTo>
                  <a:pt x="138375" y="4116994"/>
                </a:lnTo>
                <a:lnTo>
                  <a:pt x="129072" y="4116738"/>
                </a:lnTo>
                <a:lnTo>
                  <a:pt x="148902" y="4211675"/>
                </a:lnTo>
                <a:cubicBezTo>
                  <a:pt x="155738" y="4244960"/>
                  <a:pt x="160555" y="4275629"/>
                  <a:pt x="157009" y="4292829"/>
                </a:cubicBezTo>
                <a:cubicBezTo>
                  <a:pt x="156965" y="4304430"/>
                  <a:pt x="146890" y="4309420"/>
                  <a:pt x="144543" y="4316374"/>
                </a:cubicBezTo>
                <a:cubicBezTo>
                  <a:pt x="144883" y="4328751"/>
                  <a:pt x="151749" y="4354302"/>
                  <a:pt x="151271" y="4378668"/>
                </a:cubicBezTo>
                <a:cubicBezTo>
                  <a:pt x="153913" y="4395694"/>
                  <a:pt x="158633" y="4477318"/>
                  <a:pt x="144135" y="4424666"/>
                </a:cubicBezTo>
                <a:cubicBezTo>
                  <a:pt x="134200" y="4392914"/>
                  <a:pt x="137068" y="4349994"/>
                  <a:pt x="134810" y="4333741"/>
                </a:cubicBezTo>
                <a:cubicBezTo>
                  <a:pt x="132940" y="4316330"/>
                  <a:pt x="120222" y="4304292"/>
                  <a:pt x="117918" y="4299644"/>
                </a:cubicBezTo>
                <a:cubicBezTo>
                  <a:pt x="118738" y="4287656"/>
                  <a:pt x="120701" y="4279928"/>
                  <a:pt x="118440" y="4263676"/>
                </a:cubicBezTo>
                <a:cubicBezTo>
                  <a:pt x="116138" y="4259026"/>
                  <a:pt x="106541" y="4239654"/>
                  <a:pt x="101936" y="4230352"/>
                </a:cubicBezTo>
                <a:cubicBezTo>
                  <a:pt x="101594" y="4217976"/>
                  <a:pt x="92478" y="4174237"/>
                  <a:pt x="85271" y="4136310"/>
                </a:cubicBezTo>
                <a:cubicBezTo>
                  <a:pt x="84371" y="4131569"/>
                  <a:pt x="83321" y="4125949"/>
                  <a:pt x="82187" y="4119886"/>
                </a:cubicBezTo>
                <a:lnTo>
                  <a:pt x="80329" y="4110058"/>
                </a:lnTo>
                <a:lnTo>
                  <a:pt x="78007" y="4109605"/>
                </a:lnTo>
                <a:lnTo>
                  <a:pt x="68971" y="4106586"/>
                </a:lnTo>
                <a:lnTo>
                  <a:pt x="70512" y="4124288"/>
                </a:lnTo>
                <a:cubicBezTo>
                  <a:pt x="77172" y="4175366"/>
                  <a:pt x="89371" y="4228855"/>
                  <a:pt x="94416" y="4275576"/>
                </a:cubicBezTo>
                <a:cubicBezTo>
                  <a:pt x="103490" y="4330916"/>
                  <a:pt x="103266" y="4390865"/>
                  <a:pt x="108464" y="4448123"/>
                </a:cubicBezTo>
                <a:cubicBezTo>
                  <a:pt x="109950" y="4464761"/>
                  <a:pt x="115148" y="4522018"/>
                  <a:pt x="107900" y="4495694"/>
                </a:cubicBezTo>
                <a:cubicBezTo>
                  <a:pt x="96565" y="4424100"/>
                  <a:pt x="92185" y="4354853"/>
                  <a:pt x="81996" y="4287519"/>
                </a:cubicBezTo>
                <a:cubicBezTo>
                  <a:pt x="80215" y="4246903"/>
                  <a:pt x="73104" y="4183834"/>
                  <a:pt x="61318" y="4232135"/>
                </a:cubicBezTo>
                <a:cubicBezTo>
                  <a:pt x="56147" y="4270405"/>
                  <a:pt x="65264" y="4314144"/>
                  <a:pt x="65516" y="4349726"/>
                </a:cubicBezTo>
                <a:cubicBezTo>
                  <a:pt x="77056" y="4469470"/>
                  <a:pt x="89062" y="4593569"/>
                  <a:pt x="100732" y="4716990"/>
                </a:cubicBezTo>
                <a:lnTo>
                  <a:pt x="100841" y="4718180"/>
                </a:lnTo>
                <a:lnTo>
                  <a:pt x="100784" y="4718092"/>
                </a:lnTo>
                <a:cubicBezTo>
                  <a:pt x="76093" y="4689151"/>
                  <a:pt x="75802" y="4646845"/>
                  <a:pt x="69289" y="4594704"/>
                </a:cubicBezTo>
                <a:cubicBezTo>
                  <a:pt x="56379" y="4491011"/>
                  <a:pt x="46106" y="4378822"/>
                  <a:pt x="40769" y="4273035"/>
                </a:cubicBezTo>
                <a:cubicBezTo>
                  <a:pt x="35724" y="4209555"/>
                  <a:pt x="22773" y="4143325"/>
                  <a:pt x="28305" y="4093124"/>
                </a:cubicBezTo>
                <a:cubicBezTo>
                  <a:pt x="28287" y="4083612"/>
                  <a:pt x="30364" y="4074610"/>
                  <a:pt x="32885" y="4065522"/>
                </a:cubicBezTo>
                <a:lnTo>
                  <a:pt x="35705" y="4054566"/>
                </a:lnTo>
                <a:lnTo>
                  <a:pt x="21508" y="4025554"/>
                </a:lnTo>
                <a:cubicBezTo>
                  <a:pt x="12784" y="4002501"/>
                  <a:pt x="6557" y="3979328"/>
                  <a:pt x="2837" y="3956030"/>
                </a:cubicBezTo>
                <a:cubicBezTo>
                  <a:pt x="-4641" y="3909467"/>
                  <a:pt x="2669" y="3861469"/>
                  <a:pt x="24732" y="3812001"/>
                </a:cubicBezTo>
                <a:lnTo>
                  <a:pt x="31514" y="3787803"/>
                </a:lnTo>
                <a:lnTo>
                  <a:pt x="29117" y="3707165"/>
                </a:lnTo>
                <a:lnTo>
                  <a:pt x="27930" y="3598491"/>
                </a:lnTo>
                <a:lnTo>
                  <a:pt x="94037" y="3060903"/>
                </a:lnTo>
                <a:lnTo>
                  <a:pt x="98234" y="2869661"/>
                </a:lnTo>
                <a:cubicBezTo>
                  <a:pt x="100779" y="2797175"/>
                  <a:pt x="104276" y="2724685"/>
                  <a:pt x="108715" y="2652184"/>
                </a:cubicBezTo>
                <a:cubicBezTo>
                  <a:pt x="108881" y="2617539"/>
                  <a:pt x="110450" y="2581922"/>
                  <a:pt x="113489" y="2545372"/>
                </a:cubicBezTo>
                <a:cubicBezTo>
                  <a:pt x="116492" y="2508791"/>
                  <a:pt x="119997" y="2473208"/>
                  <a:pt x="123969" y="2438528"/>
                </a:cubicBezTo>
                <a:cubicBezTo>
                  <a:pt x="123168" y="2419301"/>
                  <a:pt x="120932" y="2398641"/>
                  <a:pt x="117293" y="2376543"/>
                </a:cubicBezTo>
                <a:cubicBezTo>
                  <a:pt x="113654" y="2354446"/>
                  <a:pt x="113322" y="2331884"/>
                  <a:pt x="116326" y="2308817"/>
                </a:cubicBezTo>
                <a:cubicBezTo>
                  <a:pt x="120297" y="2225203"/>
                  <a:pt x="125705" y="2142557"/>
                  <a:pt x="132547" y="2060846"/>
                </a:cubicBezTo>
                <a:cubicBezTo>
                  <a:pt x="139355" y="1979134"/>
                  <a:pt x="146667" y="1896455"/>
                  <a:pt x="154443" y="1812840"/>
                </a:cubicBezTo>
                <a:cubicBezTo>
                  <a:pt x="162087" y="1782332"/>
                  <a:pt x="169698" y="1751790"/>
                  <a:pt x="177340" y="1721282"/>
                </a:cubicBezTo>
                <a:cubicBezTo>
                  <a:pt x="177008" y="1706196"/>
                  <a:pt x="175738" y="1692510"/>
                  <a:pt x="173503" y="1680259"/>
                </a:cubicBezTo>
                <a:cubicBezTo>
                  <a:pt x="171300" y="1668045"/>
                  <a:pt x="170031" y="1656262"/>
                  <a:pt x="169697" y="1644980"/>
                </a:cubicBezTo>
                <a:cubicBezTo>
                  <a:pt x="176691" y="1641808"/>
                  <a:pt x="182732" y="1639579"/>
                  <a:pt x="187820" y="1638303"/>
                </a:cubicBezTo>
                <a:lnTo>
                  <a:pt x="192171" y="1637962"/>
                </a:lnTo>
                <a:lnTo>
                  <a:pt x="192761" y="1631736"/>
                </a:lnTo>
                <a:lnTo>
                  <a:pt x="193796" y="1615292"/>
                </a:lnTo>
                <a:lnTo>
                  <a:pt x="184951" y="1599183"/>
                </a:lnTo>
                <a:cubicBezTo>
                  <a:pt x="184318" y="1595079"/>
                  <a:pt x="181781" y="1589971"/>
                  <a:pt x="177341" y="1583928"/>
                </a:cubicBezTo>
                <a:cubicBezTo>
                  <a:pt x="172868" y="1577887"/>
                  <a:pt x="170332" y="1572814"/>
                  <a:pt x="169698" y="1568674"/>
                </a:cubicBezTo>
                <a:cubicBezTo>
                  <a:pt x="171934" y="1552619"/>
                  <a:pt x="173202" y="1535128"/>
                  <a:pt x="173503" y="1516203"/>
                </a:cubicBezTo>
                <a:cubicBezTo>
                  <a:pt x="173670" y="1506756"/>
                  <a:pt x="175974" y="1498138"/>
                  <a:pt x="180421" y="1490347"/>
                </a:cubicBezTo>
                <a:lnTo>
                  <a:pt x="184077" y="1486491"/>
                </a:lnTo>
                <a:lnTo>
                  <a:pt x="183988" y="1484860"/>
                </a:lnTo>
                <a:cubicBezTo>
                  <a:pt x="184543" y="1468394"/>
                  <a:pt x="188049" y="1448532"/>
                  <a:pt x="188606" y="1432067"/>
                </a:cubicBezTo>
                <a:lnTo>
                  <a:pt x="191497" y="1394107"/>
                </a:lnTo>
                <a:lnTo>
                  <a:pt x="189724" y="1332118"/>
                </a:lnTo>
                <a:cubicBezTo>
                  <a:pt x="188289" y="1300008"/>
                  <a:pt x="189257" y="1266962"/>
                  <a:pt x="192563" y="1232950"/>
                </a:cubicBezTo>
                <a:lnTo>
                  <a:pt x="212219" y="1143051"/>
                </a:lnTo>
                <a:lnTo>
                  <a:pt x="218433" y="1080271"/>
                </a:lnTo>
                <a:lnTo>
                  <a:pt x="227498" y="1017311"/>
                </a:lnTo>
                <a:lnTo>
                  <a:pt x="223171" y="1019293"/>
                </a:lnTo>
                <a:cubicBezTo>
                  <a:pt x="224473" y="1020561"/>
                  <a:pt x="221902" y="1018024"/>
                  <a:pt x="215561" y="1011649"/>
                </a:cubicBezTo>
                <a:lnTo>
                  <a:pt x="230457" y="996753"/>
                </a:lnTo>
                <a:lnTo>
                  <a:pt x="238043" y="944065"/>
                </a:lnTo>
                <a:lnTo>
                  <a:pt x="241553" y="905004"/>
                </a:lnTo>
                <a:lnTo>
                  <a:pt x="230815" y="897193"/>
                </a:lnTo>
                <a:cubicBezTo>
                  <a:pt x="232083" y="883207"/>
                  <a:pt x="237191" y="857772"/>
                  <a:pt x="246069" y="820888"/>
                </a:cubicBezTo>
                <a:lnTo>
                  <a:pt x="248372" y="829144"/>
                </a:lnTo>
                <a:lnTo>
                  <a:pt x="250608" y="804264"/>
                </a:lnTo>
                <a:lnTo>
                  <a:pt x="250877" y="802375"/>
                </a:lnTo>
                <a:lnTo>
                  <a:pt x="250373" y="802071"/>
                </a:lnTo>
                <a:cubicBezTo>
                  <a:pt x="236068" y="790142"/>
                  <a:pt x="234628" y="776061"/>
                  <a:pt x="246069" y="759840"/>
                </a:cubicBezTo>
                <a:lnTo>
                  <a:pt x="248251" y="761264"/>
                </a:lnTo>
                <a:lnTo>
                  <a:pt x="251466" y="748206"/>
                </a:lnTo>
                <a:lnTo>
                  <a:pt x="249886" y="762333"/>
                </a:lnTo>
                <a:lnTo>
                  <a:pt x="256011" y="766331"/>
                </a:lnTo>
                <a:lnTo>
                  <a:pt x="263061" y="716852"/>
                </a:lnTo>
                <a:cubicBezTo>
                  <a:pt x="278091" y="629516"/>
                  <a:pt x="300078" y="542358"/>
                  <a:pt x="322016" y="454901"/>
                </a:cubicBezTo>
                <a:cubicBezTo>
                  <a:pt x="327941" y="436682"/>
                  <a:pt x="335806" y="420148"/>
                  <a:pt x="339260" y="403262"/>
                </a:cubicBezTo>
                <a:lnTo>
                  <a:pt x="340746" y="388740"/>
                </a:lnTo>
                <a:lnTo>
                  <a:pt x="341454" y="388519"/>
                </a:lnTo>
                <a:cubicBezTo>
                  <a:pt x="342020" y="387866"/>
                  <a:pt x="341949" y="387001"/>
                  <a:pt x="341008" y="386185"/>
                </a:cubicBezTo>
                <a:lnTo>
                  <a:pt x="340746" y="388740"/>
                </a:lnTo>
                <a:lnTo>
                  <a:pt x="338060" y="389582"/>
                </a:lnTo>
                <a:cubicBezTo>
                  <a:pt x="342925" y="368152"/>
                  <a:pt x="347271" y="343523"/>
                  <a:pt x="345391" y="341891"/>
                </a:cubicBezTo>
                <a:cubicBezTo>
                  <a:pt x="347271" y="343523"/>
                  <a:pt x="340242" y="351621"/>
                  <a:pt x="340242" y="351621"/>
                </a:cubicBezTo>
                <a:cubicBezTo>
                  <a:pt x="336160" y="356321"/>
                  <a:pt x="336482" y="348355"/>
                  <a:pt x="330811" y="354885"/>
                </a:cubicBezTo>
                <a:cubicBezTo>
                  <a:pt x="328610" y="361220"/>
                  <a:pt x="323226" y="379449"/>
                  <a:pt x="318594" y="392377"/>
                </a:cubicBezTo>
                <a:cubicBezTo>
                  <a:pt x="312636" y="412056"/>
                  <a:pt x="306385" y="432510"/>
                  <a:pt x="300122" y="453382"/>
                </a:cubicBezTo>
                <a:lnTo>
                  <a:pt x="284631" y="506443"/>
                </a:lnTo>
                <a:lnTo>
                  <a:pt x="287187" y="492871"/>
                </a:lnTo>
                <a:cubicBezTo>
                  <a:pt x="293191" y="469341"/>
                  <a:pt x="300307" y="446429"/>
                  <a:pt x="307472" y="424250"/>
                </a:cubicBezTo>
                <a:cubicBezTo>
                  <a:pt x="322119" y="380162"/>
                  <a:pt x="332171" y="329339"/>
                  <a:pt x="346210" y="281519"/>
                </a:cubicBezTo>
                <a:cubicBezTo>
                  <a:pt x="354636" y="256309"/>
                  <a:pt x="362228" y="230949"/>
                  <a:pt x="369779" y="206585"/>
                </a:cubicBezTo>
                <a:cubicBezTo>
                  <a:pt x="377330" y="182220"/>
                  <a:pt x="384842" y="158851"/>
                  <a:pt x="393107" y="137624"/>
                </a:cubicBezTo>
                <a:cubicBezTo>
                  <a:pt x="387172" y="164080"/>
                  <a:pt x="378431" y="193138"/>
                  <a:pt x="369257" y="219529"/>
                </a:cubicBezTo>
                <a:lnTo>
                  <a:pt x="362189" y="247293"/>
                </a:lnTo>
                <a:cubicBezTo>
                  <a:pt x="366263" y="250829"/>
                  <a:pt x="374369" y="229465"/>
                  <a:pt x="375209" y="224699"/>
                </a:cubicBezTo>
                <a:cubicBezTo>
                  <a:pt x="395761" y="165583"/>
                  <a:pt x="410678" y="93332"/>
                  <a:pt x="434008" y="43040"/>
                </a:cubicBezTo>
                <a:cubicBezTo>
                  <a:pt x="424476" y="97063"/>
                  <a:pt x="398189" y="158987"/>
                  <a:pt x="385188" y="213206"/>
                </a:cubicBezTo>
                <a:cubicBezTo>
                  <a:pt x="388986" y="196806"/>
                  <a:pt x="380557" y="226135"/>
                  <a:pt x="384112" y="226473"/>
                </a:cubicBezTo>
                <a:cubicBezTo>
                  <a:pt x="390593" y="226604"/>
                  <a:pt x="387068" y="214839"/>
                  <a:pt x="387068" y="214839"/>
                </a:cubicBezTo>
                <a:cubicBezTo>
                  <a:pt x="397763" y="182897"/>
                  <a:pt x="407665" y="151870"/>
                  <a:pt x="417669" y="121676"/>
                </a:cubicBezTo>
                <a:lnTo>
                  <a:pt x="438654" y="62394"/>
                </a:lnTo>
                <a:lnTo>
                  <a:pt x="438217" y="71401"/>
                </a:lnTo>
                <a:lnTo>
                  <a:pt x="438239" y="71798"/>
                </a:lnTo>
                <a:lnTo>
                  <a:pt x="437497" y="74470"/>
                </a:lnTo>
                <a:cubicBezTo>
                  <a:pt x="435067" y="81066"/>
                  <a:pt x="422558" y="115097"/>
                  <a:pt x="424437" y="116728"/>
                </a:cubicBezTo>
                <a:cubicBezTo>
                  <a:pt x="430392" y="121897"/>
                  <a:pt x="441021" y="86235"/>
                  <a:pt x="438299" y="89369"/>
                </a:cubicBezTo>
                <a:lnTo>
                  <a:pt x="439172" y="86329"/>
                </a:lnTo>
                <a:lnTo>
                  <a:pt x="442389" y="89710"/>
                </a:lnTo>
                <a:cubicBezTo>
                  <a:pt x="443271" y="88146"/>
                  <a:pt x="443926" y="84250"/>
                  <a:pt x="444434" y="79287"/>
                </a:cubicBezTo>
                <a:lnTo>
                  <a:pt x="445305" y="66531"/>
                </a:lnTo>
                <a:lnTo>
                  <a:pt x="448315" y="58211"/>
                </a:lnTo>
                <a:cubicBezTo>
                  <a:pt x="454277" y="55143"/>
                  <a:pt x="444263" y="86300"/>
                  <a:pt x="444263" y="86300"/>
                </a:cubicBezTo>
                <a:cubicBezTo>
                  <a:pt x="424165" y="144894"/>
                  <a:pt x="409285" y="197480"/>
                  <a:pt x="393798" y="246334"/>
                </a:cubicBezTo>
                <a:cubicBezTo>
                  <a:pt x="392956" y="251102"/>
                  <a:pt x="372112" y="306756"/>
                  <a:pt x="379427" y="310359"/>
                </a:cubicBezTo>
                <a:cubicBezTo>
                  <a:pt x="384549" y="312056"/>
                  <a:pt x="394885" y="272932"/>
                  <a:pt x="382903" y="301923"/>
                </a:cubicBezTo>
                <a:cubicBezTo>
                  <a:pt x="398910" y="256270"/>
                  <a:pt x="410606" y="215578"/>
                  <a:pt x="424940" y="171219"/>
                </a:cubicBezTo>
                <a:cubicBezTo>
                  <a:pt x="426301" y="169652"/>
                  <a:pt x="435513" y="123596"/>
                  <a:pt x="440341" y="121833"/>
                </a:cubicBezTo>
                <a:cubicBezTo>
                  <a:pt x="449016" y="123867"/>
                  <a:pt x="435239" y="151762"/>
                  <a:pt x="435239" y="151762"/>
                </a:cubicBezTo>
                <a:cubicBezTo>
                  <a:pt x="418158" y="210681"/>
                  <a:pt x="410022" y="243473"/>
                  <a:pt x="392419" y="299192"/>
                </a:cubicBezTo>
                <a:cubicBezTo>
                  <a:pt x="391578" y="303960"/>
                  <a:pt x="373143" y="356209"/>
                  <a:pt x="378577" y="358178"/>
                </a:cubicBezTo>
                <a:cubicBezTo>
                  <a:pt x="383405" y="356415"/>
                  <a:pt x="391030" y="312186"/>
                  <a:pt x="390189" y="316954"/>
                </a:cubicBezTo>
                <a:cubicBezTo>
                  <a:pt x="396180" y="302457"/>
                  <a:pt x="398089" y="292663"/>
                  <a:pt x="405355" y="276066"/>
                </a:cubicBezTo>
                <a:cubicBezTo>
                  <a:pt x="402889" y="302327"/>
                  <a:pt x="389954" y="325453"/>
                  <a:pt x="385606" y="350081"/>
                </a:cubicBezTo>
                <a:cubicBezTo>
                  <a:pt x="383405" y="356415"/>
                  <a:pt x="386410" y="364981"/>
                  <a:pt x="384503" y="374775"/>
                </a:cubicBezTo>
                <a:cubicBezTo>
                  <a:pt x="382263" y="400773"/>
                  <a:pt x="369298" y="435327"/>
                  <a:pt x="364954" y="459955"/>
                </a:cubicBezTo>
                <a:cubicBezTo>
                  <a:pt x="365503" y="451727"/>
                  <a:pt x="361996" y="471588"/>
                  <a:pt x="363877" y="473222"/>
                </a:cubicBezTo>
                <a:cubicBezTo>
                  <a:pt x="369831" y="478391"/>
                  <a:pt x="370623" y="453425"/>
                  <a:pt x="371984" y="451859"/>
                </a:cubicBezTo>
                <a:cubicBezTo>
                  <a:pt x="388774" y="389476"/>
                  <a:pt x="403975" y="328925"/>
                  <a:pt x="424818" y="273268"/>
                </a:cubicBezTo>
                <a:cubicBezTo>
                  <a:pt x="416119" y="330764"/>
                  <a:pt x="393640" y="368049"/>
                  <a:pt x="386072" y="424237"/>
                </a:cubicBezTo>
                <a:cubicBezTo>
                  <a:pt x="383880" y="422332"/>
                  <a:pt x="383890" y="462196"/>
                  <a:pt x="389275" y="443967"/>
                </a:cubicBezTo>
                <a:cubicBezTo>
                  <a:pt x="407427" y="380020"/>
                  <a:pt x="421562" y="324495"/>
                  <a:pt x="440524" y="267207"/>
                </a:cubicBezTo>
                <a:cubicBezTo>
                  <a:pt x="445070" y="253745"/>
                  <a:pt x="458639" y="222924"/>
                  <a:pt x="451864" y="254148"/>
                </a:cubicBezTo>
                <a:cubicBezTo>
                  <a:pt x="442886" y="291703"/>
                  <a:pt x="434517" y="332994"/>
                  <a:pt x="422818" y="373686"/>
                </a:cubicBezTo>
                <a:cubicBezTo>
                  <a:pt x="419862" y="385320"/>
                  <a:pt x="409817" y="427905"/>
                  <a:pt x="421195" y="395180"/>
                </a:cubicBezTo>
                <a:cubicBezTo>
                  <a:pt x="431210" y="364020"/>
                  <a:pt x="440626" y="329595"/>
                  <a:pt x="449781" y="296028"/>
                </a:cubicBezTo>
                <a:lnTo>
                  <a:pt x="460844" y="255933"/>
                </a:lnTo>
                <a:lnTo>
                  <a:pt x="462729" y="274850"/>
                </a:lnTo>
                <a:cubicBezTo>
                  <a:pt x="471365" y="299970"/>
                  <a:pt x="471839" y="268105"/>
                  <a:pt x="470682" y="247466"/>
                </a:cubicBezTo>
                <a:lnTo>
                  <a:pt x="471356" y="220134"/>
                </a:lnTo>
                <a:lnTo>
                  <a:pt x="476781" y="202029"/>
                </a:lnTo>
                <a:lnTo>
                  <a:pt x="477425" y="199843"/>
                </a:lnTo>
                <a:lnTo>
                  <a:pt x="477814" y="210796"/>
                </a:lnTo>
                <a:cubicBezTo>
                  <a:pt x="478404" y="225544"/>
                  <a:pt x="478729" y="240150"/>
                  <a:pt x="477783" y="254072"/>
                </a:cubicBezTo>
                <a:cubicBezTo>
                  <a:pt x="477470" y="285559"/>
                  <a:pt x="471133" y="322654"/>
                  <a:pt x="473366" y="355509"/>
                </a:cubicBezTo>
                <a:cubicBezTo>
                  <a:pt x="474476" y="391018"/>
                  <a:pt x="478346" y="343754"/>
                  <a:pt x="480160" y="324711"/>
                </a:cubicBezTo>
                <a:cubicBezTo>
                  <a:pt x="481975" y="305668"/>
                  <a:pt x="484490" y="283742"/>
                  <a:pt x="484031" y="277445"/>
                </a:cubicBezTo>
                <a:cubicBezTo>
                  <a:pt x="485960" y="272895"/>
                  <a:pt x="489976" y="263413"/>
                  <a:pt x="490939" y="261137"/>
                </a:cubicBezTo>
                <a:cubicBezTo>
                  <a:pt x="491284" y="252943"/>
                  <a:pt x="489862" y="248923"/>
                  <a:pt x="488819" y="242775"/>
                </a:cubicBezTo>
                <a:cubicBezTo>
                  <a:pt x="489782" y="240500"/>
                  <a:pt x="495805" y="234889"/>
                  <a:pt x="495886" y="226090"/>
                </a:cubicBezTo>
                <a:cubicBezTo>
                  <a:pt x="496231" y="217895"/>
                  <a:pt x="492529" y="195889"/>
                  <a:pt x="496086" y="180111"/>
                </a:cubicBezTo>
                <a:cubicBezTo>
                  <a:pt x="500953" y="153862"/>
                  <a:pt x="502682" y="195290"/>
                  <a:pt x="502175" y="203862"/>
                </a:cubicBezTo>
                <a:cubicBezTo>
                  <a:pt x="503677" y="216307"/>
                  <a:pt x="501405" y="229053"/>
                  <a:pt x="501863" y="235351"/>
                </a:cubicBezTo>
                <a:cubicBezTo>
                  <a:pt x="503444" y="238992"/>
                  <a:pt x="508962" y="241956"/>
                  <a:pt x="509582" y="247873"/>
                </a:cubicBezTo>
                <a:cubicBezTo>
                  <a:pt x="512316" y="256790"/>
                  <a:pt x="511377" y="272231"/>
                  <a:pt x="509517" y="288921"/>
                </a:cubicBezTo>
                <a:lnTo>
                  <a:pt x="503947" y="337306"/>
                </a:lnTo>
                <a:lnTo>
                  <a:pt x="503952" y="336239"/>
                </a:lnTo>
                <a:lnTo>
                  <a:pt x="504000" y="333682"/>
                </a:lnTo>
                <a:cubicBezTo>
                  <a:pt x="504001" y="333210"/>
                  <a:pt x="503982" y="333466"/>
                  <a:pt x="503959" y="334248"/>
                </a:cubicBezTo>
                <a:lnTo>
                  <a:pt x="503952" y="336239"/>
                </a:lnTo>
                <a:lnTo>
                  <a:pt x="503928" y="337475"/>
                </a:lnTo>
                <a:lnTo>
                  <a:pt x="503947" y="337306"/>
                </a:lnTo>
                <a:lnTo>
                  <a:pt x="503921" y="343638"/>
                </a:lnTo>
                <a:lnTo>
                  <a:pt x="504439" y="353495"/>
                </a:lnTo>
                <a:lnTo>
                  <a:pt x="505355" y="348777"/>
                </a:lnTo>
                <a:lnTo>
                  <a:pt x="509488" y="351647"/>
                </a:lnTo>
                <a:lnTo>
                  <a:pt x="509577" y="345047"/>
                </a:lnTo>
                <a:cubicBezTo>
                  <a:pt x="509139" y="336547"/>
                  <a:pt x="507943" y="327993"/>
                  <a:pt x="507943" y="327993"/>
                </a:cubicBezTo>
                <a:cubicBezTo>
                  <a:pt x="511309" y="289300"/>
                  <a:pt x="511622" y="257814"/>
                  <a:pt x="513863" y="221777"/>
                </a:cubicBezTo>
                <a:cubicBezTo>
                  <a:pt x="514368" y="213204"/>
                  <a:pt x="518384" y="203722"/>
                  <a:pt x="520818" y="190600"/>
                </a:cubicBezTo>
                <a:cubicBezTo>
                  <a:pt x="521669" y="173833"/>
                  <a:pt x="518079" y="166319"/>
                  <a:pt x="524641" y="158205"/>
                </a:cubicBezTo>
                <a:cubicBezTo>
                  <a:pt x="530664" y="152594"/>
                  <a:pt x="538303" y="156698"/>
                  <a:pt x="540232" y="152147"/>
                </a:cubicBezTo>
                <a:cubicBezTo>
                  <a:pt x="545211" y="140391"/>
                  <a:pt x="540936" y="97595"/>
                  <a:pt x="541363" y="80601"/>
                </a:cubicBezTo>
                <a:lnTo>
                  <a:pt x="541866" y="53074"/>
                </a:lnTo>
                <a:lnTo>
                  <a:pt x="543669" y="50298"/>
                </a:lnTo>
                <a:lnTo>
                  <a:pt x="548106" y="41869"/>
                </a:lnTo>
                <a:lnTo>
                  <a:pt x="548228" y="50711"/>
                </a:lnTo>
                <a:cubicBezTo>
                  <a:pt x="548472" y="93029"/>
                  <a:pt x="548704" y="136448"/>
                  <a:pt x="549910" y="183412"/>
                </a:cubicBezTo>
                <a:cubicBezTo>
                  <a:pt x="549564" y="191607"/>
                  <a:pt x="550297" y="212016"/>
                  <a:pt x="550328" y="235309"/>
                </a:cubicBezTo>
                <a:cubicBezTo>
                  <a:pt x="549823" y="243881"/>
                  <a:pt x="548234" y="309131"/>
                  <a:pt x="553021" y="274460"/>
                </a:cubicBezTo>
                <a:cubicBezTo>
                  <a:pt x="557428" y="241915"/>
                  <a:pt x="555141" y="292824"/>
                  <a:pt x="555760" y="298742"/>
                </a:cubicBezTo>
                <a:cubicBezTo>
                  <a:pt x="557182" y="302764"/>
                  <a:pt x="564900" y="315287"/>
                  <a:pt x="568411" y="314380"/>
                </a:cubicBezTo>
                <a:cubicBezTo>
                  <a:pt x="569375" y="312104"/>
                  <a:pt x="570505" y="240560"/>
                  <a:pt x="571013" y="231986"/>
                </a:cubicBezTo>
                <a:cubicBezTo>
                  <a:pt x="573790" y="210667"/>
                  <a:pt x="575340" y="191018"/>
                  <a:pt x="578738" y="175618"/>
                </a:cubicBezTo>
                <a:cubicBezTo>
                  <a:pt x="579702" y="173345"/>
                  <a:pt x="585301" y="167505"/>
                  <a:pt x="586264" y="165230"/>
                </a:cubicBezTo>
                <a:cubicBezTo>
                  <a:pt x="592714" y="142624"/>
                  <a:pt x="578286" y="100430"/>
                  <a:pt x="587315" y="102485"/>
                </a:cubicBezTo>
                <a:cubicBezTo>
                  <a:pt x="587315" y="102485"/>
                  <a:pt x="589517" y="112047"/>
                  <a:pt x="592682" y="119332"/>
                </a:cubicBezTo>
                <a:lnTo>
                  <a:pt x="591398" y="118431"/>
                </a:lnTo>
                <a:lnTo>
                  <a:pt x="591099" y="115688"/>
                </a:lnTo>
                <a:cubicBezTo>
                  <a:pt x="590617" y="116828"/>
                  <a:pt x="590375" y="117396"/>
                  <a:pt x="590574" y="117851"/>
                </a:cubicBezTo>
                <a:lnTo>
                  <a:pt x="591398" y="118431"/>
                </a:lnTo>
                <a:lnTo>
                  <a:pt x="591951" y="123471"/>
                </a:lnTo>
                <a:lnTo>
                  <a:pt x="591377" y="126719"/>
                </a:lnTo>
                <a:cubicBezTo>
                  <a:pt x="591376" y="128872"/>
                  <a:pt x="591638" y="130409"/>
                  <a:pt x="591638" y="130409"/>
                </a:cubicBezTo>
                <a:cubicBezTo>
                  <a:pt x="591638" y="130409"/>
                  <a:pt x="599275" y="134511"/>
                  <a:pt x="600160" y="141037"/>
                </a:cubicBezTo>
                <a:cubicBezTo>
                  <a:pt x="603782" y="154620"/>
                  <a:pt x="598996" y="189290"/>
                  <a:pt x="600072" y="201506"/>
                </a:cubicBezTo>
                <a:cubicBezTo>
                  <a:pt x="599108" y="203781"/>
                  <a:pt x="604626" y="206744"/>
                  <a:pt x="606208" y="210389"/>
                </a:cubicBezTo>
                <a:cubicBezTo>
                  <a:pt x="611415" y="227616"/>
                  <a:pt x="603921" y="261296"/>
                  <a:pt x="605076" y="281934"/>
                </a:cubicBezTo>
                <a:cubicBezTo>
                  <a:pt x="603102" y="301356"/>
                  <a:pt x="599199" y="325329"/>
                  <a:pt x="600010" y="354160"/>
                </a:cubicBezTo>
                <a:cubicBezTo>
                  <a:pt x="600010" y="354160"/>
                  <a:pt x="600469" y="360458"/>
                  <a:pt x="603438" y="362053"/>
                </a:cubicBezTo>
                <a:cubicBezTo>
                  <a:pt x="611585" y="357584"/>
                  <a:pt x="608194" y="304092"/>
                  <a:pt x="609664" y="293243"/>
                </a:cubicBezTo>
                <a:cubicBezTo>
                  <a:pt x="615406" y="234180"/>
                  <a:pt x="617625" y="175437"/>
                  <a:pt x="618358" y="116363"/>
                </a:cubicBezTo>
                <a:lnTo>
                  <a:pt x="618244" y="25895"/>
                </a:lnTo>
                <a:lnTo>
                  <a:pt x="620971" y="20130"/>
                </a:lnTo>
                <a:lnTo>
                  <a:pt x="626544" y="6258"/>
                </a:lnTo>
                <a:lnTo>
                  <a:pt x="628504" y="34761"/>
                </a:lnTo>
                <a:lnTo>
                  <a:pt x="630702" y="7260"/>
                </a:lnTo>
                <a:lnTo>
                  <a:pt x="637119" y="9127"/>
                </a:lnTo>
                <a:cubicBezTo>
                  <a:pt x="635532" y="10954"/>
                  <a:pt x="634173" y="12521"/>
                  <a:pt x="634173" y="12521"/>
                </a:cubicBezTo>
                <a:cubicBezTo>
                  <a:pt x="641193" y="12663"/>
                  <a:pt x="639313" y="11031"/>
                  <a:pt x="637119" y="9127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98397398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880135" y="763202"/>
            <a:ext cx="4990340" cy="5372388"/>
          </a:xfrm>
          <a:custGeom>
            <a:avLst/>
            <a:gdLst>
              <a:gd name="connsiteX0" fmla="*/ 1545674 w 4990340"/>
              <a:gd name="connsiteY0" fmla="*/ 5031418 h 5372388"/>
              <a:gd name="connsiteX1" fmla="*/ 1546016 w 4990340"/>
              <a:gd name="connsiteY1" fmla="*/ 5036500 h 5372388"/>
              <a:gd name="connsiteX2" fmla="*/ 1545674 w 4990340"/>
              <a:gd name="connsiteY2" fmla="*/ 5031418 h 5372388"/>
              <a:gd name="connsiteX3" fmla="*/ 1572712 w 4990340"/>
              <a:gd name="connsiteY3" fmla="*/ 5028847 h 5372388"/>
              <a:gd name="connsiteX4" fmla="*/ 1573262 w 4990340"/>
              <a:gd name="connsiteY4" fmla="*/ 5033845 h 5372388"/>
              <a:gd name="connsiteX5" fmla="*/ 1572712 w 4990340"/>
              <a:gd name="connsiteY5" fmla="*/ 5028847 h 5372388"/>
              <a:gd name="connsiteX6" fmla="*/ 1555650 w 4990340"/>
              <a:gd name="connsiteY6" fmla="*/ 5020631 h 5372388"/>
              <a:gd name="connsiteX7" fmla="*/ 1554208 w 4990340"/>
              <a:gd name="connsiteY7" fmla="*/ 5023382 h 5372388"/>
              <a:gd name="connsiteX8" fmla="*/ 1545674 w 4990340"/>
              <a:gd name="connsiteY8" fmla="*/ 5031418 h 5372388"/>
              <a:gd name="connsiteX9" fmla="*/ 1667517 w 4990340"/>
              <a:gd name="connsiteY9" fmla="*/ 4956554 h 5372388"/>
              <a:gd name="connsiteX10" fmla="*/ 1666477 w 4990340"/>
              <a:gd name="connsiteY10" fmla="*/ 4960578 h 5372388"/>
              <a:gd name="connsiteX11" fmla="*/ 1659557 w 4990340"/>
              <a:gd name="connsiteY11" fmla="*/ 4963862 h 5372388"/>
              <a:gd name="connsiteX12" fmla="*/ 1667517 w 4990340"/>
              <a:gd name="connsiteY12" fmla="*/ 4956554 h 5372388"/>
              <a:gd name="connsiteX13" fmla="*/ 1675476 w 4990340"/>
              <a:gd name="connsiteY13" fmla="*/ 4949246 h 5372388"/>
              <a:gd name="connsiteX14" fmla="*/ 1674437 w 4990340"/>
              <a:gd name="connsiteY14" fmla="*/ 4953270 h 5372388"/>
              <a:gd name="connsiteX15" fmla="*/ 1667517 w 4990340"/>
              <a:gd name="connsiteY15" fmla="*/ 4956554 h 5372388"/>
              <a:gd name="connsiteX16" fmla="*/ 1675476 w 4990340"/>
              <a:gd name="connsiteY16" fmla="*/ 4949246 h 5372388"/>
              <a:gd name="connsiteX17" fmla="*/ 1695167 w 4990340"/>
              <a:gd name="connsiteY17" fmla="*/ 4928311 h 5372388"/>
              <a:gd name="connsiteX18" fmla="*/ 1688351 w 4990340"/>
              <a:gd name="connsiteY18" fmla="*/ 4939371 h 5372388"/>
              <a:gd name="connsiteX19" fmla="*/ 1675476 w 4990340"/>
              <a:gd name="connsiteY19" fmla="*/ 4949246 h 5372388"/>
              <a:gd name="connsiteX20" fmla="*/ 1695167 w 4990340"/>
              <a:gd name="connsiteY20" fmla="*/ 4928311 h 5372388"/>
              <a:gd name="connsiteX21" fmla="*/ 1324989 w 4990340"/>
              <a:gd name="connsiteY21" fmla="*/ 4845319 h 5372388"/>
              <a:gd name="connsiteX22" fmla="*/ 1326947 w 4990340"/>
              <a:gd name="connsiteY22" fmla="*/ 4850980 h 5372388"/>
              <a:gd name="connsiteX23" fmla="*/ 1324989 w 4990340"/>
              <a:gd name="connsiteY23" fmla="*/ 4845319 h 5372388"/>
              <a:gd name="connsiteX24" fmla="*/ 1341717 w 4990340"/>
              <a:gd name="connsiteY24" fmla="*/ 4832905 h 5372388"/>
              <a:gd name="connsiteX25" fmla="*/ 1336588 w 4990340"/>
              <a:gd name="connsiteY25" fmla="*/ 4837182 h 5372388"/>
              <a:gd name="connsiteX26" fmla="*/ 1341717 w 4990340"/>
              <a:gd name="connsiteY26" fmla="*/ 4832905 h 5372388"/>
              <a:gd name="connsiteX27" fmla="*/ 2689459 w 4990340"/>
              <a:gd name="connsiteY27" fmla="*/ 4808342 h 5372388"/>
              <a:gd name="connsiteX28" fmla="*/ 2690793 w 4990340"/>
              <a:gd name="connsiteY28" fmla="*/ 4813257 h 5372388"/>
              <a:gd name="connsiteX29" fmla="*/ 2689459 w 4990340"/>
              <a:gd name="connsiteY29" fmla="*/ 4808342 h 5372388"/>
              <a:gd name="connsiteX30" fmla="*/ 886053 w 4990340"/>
              <a:gd name="connsiteY30" fmla="*/ 4803283 h 5372388"/>
              <a:gd name="connsiteX31" fmla="*/ 879263 w 4990340"/>
              <a:gd name="connsiteY31" fmla="*/ 4804516 h 5372388"/>
              <a:gd name="connsiteX32" fmla="*/ 869088 w 4990340"/>
              <a:gd name="connsiteY32" fmla="*/ 4806364 h 5372388"/>
              <a:gd name="connsiteX33" fmla="*/ 850787 w 4990340"/>
              <a:gd name="connsiteY33" fmla="*/ 4804948 h 5372388"/>
              <a:gd name="connsiteX34" fmla="*/ 869088 w 4990340"/>
              <a:gd name="connsiteY34" fmla="*/ 4806364 h 5372388"/>
              <a:gd name="connsiteX35" fmla="*/ 874742 w 4990340"/>
              <a:gd name="connsiteY35" fmla="*/ 4805337 h 5372388"/>
              <a:gd name="connsiteX36" fmla="*/ 879263 w 4990340"/>
              <a:gd name="connsiteY36" fmla="*/ 4804516 h 5372388"/>
              <a:gd name="connsiteX37" fmla="*/ 884168 w 4990340"/>
              <a:gd name="connsiteY37" fmla="*/ 4803626 h 5372388"/>
              <a:gd name="connsiteX38" fmla="*/ 886053 w 4990340"/>
              <a:gd name="connsiteY38" fmla="*/ 4803283 h 5372388"/>
              <a:gd name="connsiteX39" fmla="*/ 1415554 w 4990340"/>
              <a:gd name="connsiteY39" fmla="*/ 4801359 h 5372388"/>
              <a:gd name="connsiteX40" fmla="*/ 1414433 w 4990340"/>
              <a:gd name="connsiteY40" fmla="*/ 4804994 h 5372388"/>
              <a:gd name="connsiteX41" fmla="*/ 1413362 w 4990340"/>
              <a:gd name="connsiteY41" fmla="*/ 4807784 h 5372388"/>
              <a:gd name="connsiteX42" fmla="*/ 1409451 w 4990340"/>
              <a:gd name="connsiteY42" fmla="*/ 4812928 h 5372388"/>
              <a:gd name="connsiteX43" fmla="*/ 1415554 w 4990340"/>
              <a:gd name="connsiteY43" fmla="*/ 4801359 h 5372388"/>
              <a:gd name="connsiteX44" fmla="*/ 2715464 w 4990340"/>
              <a:gd name="connsiteY44" fmla="*/ 4800504 h 5372388"/>
              <a:gd name="connsiteX45" fmla="*/ 2716985 w 4990340"/>
              <a:gd name="connsiteY45" fmla="*/ 4805297 h 5372388"/>
              <a:gd name="connsiteX46" fmla="*/ 2715464 w 4990340"/>
              <a:gd name="connsiteY46" fmla="*/ 4800504 h 5372388"/>
              <a:gd name="connsiteX47" fmla="*/ 2697118 w 4990340"/>
              <a:gd name="connsiteY47" fmla="*/ 4795803 h 5372388"/>
              <a:gd name="connsiteX48" fmla="*/ 2696247 w 4990340"/>
              <a:gd name="connsiteY48" fmla="*/ 4798784 h 5372388"/>
              <a:gd name="connsiteX49" fmla="*/ 2689459 w 4990340"/>
              <a:gd name="connsiteY49" fmla="*/ 4808342 h 5372388"/>
              <a:gd name="connsiteX50" fmla="*/ 1683730 w 4990340"/>
              <a:gd name="connsiteY50" fmla="*/ 4783761 h 5372388"/>
              <a:gd name="connsiteX51" fmla="*/ 1686857 w 4990340"/>
              <a:gd name="connsiteY51" fmla="*/ 4784485 h 5372388"/>
              <a:gd name="connsiteX52" fmla="*/ 1681798 w 4990340"/>
              <a:gd name="connsiteY52" fmla="*/ 4792453 h 5372388"/>
              <a:gd name="connsiteX53" fmla="*/ 1674467 w 4990340"/>
              <a:gd name="connsiteY53" fmla="*/ 4796401 h 5372388"/>
              <a:gd name="connsiteX54" fmla="*/ 1683730 w 4990340"/>
              <a:gd name="connsiteY54" fmla="*/ 4783761 h 5372388"/>
              <a:gd name="connsiteX55" fmla="*/ 1833343 w 4990340"/>
              <a:gd name="connsiteY55" fmla="*/ 4775440 h 5372388"/>
              <a:gd name="connsiteX56" fmla="*/ 1825264 w 4990340"/>
              <a:gd name="connsiteY56" fmla="*/ 4791043 h 5372388"/>
              <a:gd name="connsiteX57" fmla="*/ 1835829 w 4990340"/>
              <a:gd name="connsiteY57" fmla="*/ 4776379 h 5372388"/>
              <a:gd name="connsiteX58" fmla="*/ 1833343 w 4990340"/>
              <a:gd name="connsiteY58" fmla="*/ 4775440 h 5372388"/>
              <a:gd name="connsiteX59" fmla="*/ 1728364 w 4990340"/>
              <a:gd name="connsiteY59" fmla="*/ 4733517 h 5372388"/>
              <a:gd name="connsiteX60" fmla="*/ 1726806 w 4990340"/>
              <a:gd name="connsiteY60" fmla="*/ 4741099 h 5372388"/>
              <a:gd name="connsiteX61" fmla="*/ 1728364 w 4990340"/>
              <a:gd name="connsiteY61" fmla="*/ 4733517 h 5372388"/>
              <a:gd name="connsiteX62" fmla="*/ 1775807 w 4990340"/>
              <a:gd name="connsiteY62" fmla="*/ 4730427 h 5372388"/>
              <a:gd name="connsiteX63" fmla="*/ 1771406 w 4990340"/>
              <a:gd name="connsiteY63" fmla="*/ 4737858 h 5372388"/>
              <a:gd name="connsiteX64" fmla="*/ 1763344 w 4990340"/>
              <a:gd name="connsiteY64" fmla="*/ 4743661 h 5372388"/>
              <a:gd name="connsiteX65" fmla="*/ 1775807 w 4990340"/>
              <a:gd name="connsiteY65" fmla="*/ 4730427 h 5372388"/>
              <a:gd name="connsiteX66" fmla="*/ 2794201 w 4990340"/>
              <a:gd name="connsiteY66" fmla="*/ 4710980 h 5372388"/>
              <a:gd name="connsiteX67" fmla="*/ 2793973 w 4990340"/>
              <a:gd name="connsiteY67" fmla="*/ 4715129 h 5372388"/>
              <a:gd name="connsiteX68" fmla="*/ 2787833 w 4990340"/>
              <a:gd name="connsiteY68" fmla="*/ 4719710 h 5372388"/>
              <a:gd name="connsiteX69" fmla="*/ 2794201 w 4990340"/>
              <a:gd name="connsiteY69" fmla="*/ 4710980 h 5372388"/>
              <a:gd name="connsiteX70" fmla="*/ 2800568 w 4990340"/>
              <a:gd name="connsiteY70" fmla="*/ 4702249 h 5372388"/>
              <a:gd name="connsiteX71" fmla="*/ 2800340 w 4990340"/>
              <a:gd name="connsiteY71" fmla="*/ 4706399 h 5372388"/>
              <a:gd name="connsiteX72" fmla="*/ 2794201 w 4990340"/>
              <a:gd name="connsiteY72" fmla="*/ 4710980 h 5372388"/>
              <a:gd name="connsiteX73" fmla="*/ 2800568 w 4990340"/>
              <a:gd name="connsiteY73" fmla="*/ 4702249 h 5372388"/>
              <a:gd name="connsiteX74" fmla="*/ 2815757 w 4990340"/>
              <a:gd name="connsiteY74" fmla="*/ 4677850 h 5372388"/>
              <a:gd name="connsiteX75" fmla="*/ 2811249 w 4990340"/>
              <a:gd name="connsiteY75" fmla="*/ 4690035 h 5372388"/>
              <a:gd name="connsiteX76" fmla="*/ 2800568 w 4990340"/>
              <a:gd name="connsiteY76" fmla="*/ 4702249 h 5372388"/>
              <a:gd name="connsiteX77" fmla="*/ 2815757 w 4990340"/>
              <a:gd name="connsiteY77" fmla="*/ 4677850 h 5372388"/>
              <a:gd name="connsiteX78" fmla="*/ 2436488 w 4990340"/>
              <a:gd name="connsiteY78" fmla="*/ 4669273 h 5372388"/>
              <a:gd name="connsiteX79" fmla="*/ 2439521 w 4990340"/>
              <a:gd name="connsiteY79" fmla="*/ 4674437 h 5372388"/>
              <a:gd name="connsiteX80" fmla="*/ 2436488 w 4990340"/>
              <a:gd name="connsiteY80" fmla="*/ 4669273 h 5372388"/>
              <a:gd name="connsiteX81" fmla="*/ 2450449 w 4990340"/>
              <a:gd name="connsiteY81" fmla="*/ 4653812 h 5372388"/>
              <a:gd name="connsiteX82" fmla="*/ 2446260 w 4990340"/>
              <a:gd name="connsiteY82" fmla="*/ 4659013 h 5372388"/>
              <a:gd name="connsiteX83" fmla="*/ 2450449 w 4990340"/>
              <a:gd name="connsiteY83" fmla="*/ 4653812 h 5372388"/>
              <a:gd name="connsiteX84" fmla="*/ 1295682 w 4990340"/>
              <a:gd name="connsiteY84" fmla="*/ 4633151 h 5372388"/>
              <a:gd name="connsiteX85" fmla="*/ 1288268 w 4990340"/>
              <a:gd name="connsiteY85" fmla="*/ 4655535 h 5372388"/>
              <a:gd name="connsiteX86" fmla="*/ 1283282 w 4990340"/>
              <a:gd name="connsiteY86" fmla="*/ 4660502 h 5372388"/>
              <a:gd name="connsiteX87" fmla="*/ 1295682 w 4990340"/>
              <a:gd name="connsiteY87" fmla="*/ 4633151 h 5372388"/>
              <a:gd name="connsiteX88" fmla="*/ 1124993 w 4990340"/>
              <a:gd name="connsiteY88" fmla="*/ 4616843 h 5372388"/>
              <a:gd name="connsiteX89" fmla="*/ 1086660 w 4990340"/>
              <a:gd name="connsiteY89" fmla="*/ 4686810 h 5372388"/>
              <a:gd name="connsiteX90" fmla="*/ 1079924 w 4990340"/>
              <a:gd name="connsiteY90" fmla="*/ 4693422 h 5372388"/>
              <a:gd name="connsiteX91" fmla="*/ 1071413 w 4990340"/>
              <a:gd name="connsiteY91" fmla="*/ 4700666 h 5372388"/>
              <a:gd name="connsiteX92" fmla="*/ 1087803 w 4990340"/>
              <a:gd name="connsiteY92" fmla="*/ 4665641 h 5372388"/>
              <a:gd name="connsiteX93" fmla="*/ 1104834 w 4990340"/>
              <a:gd name="connsiteY93" fmla="*/ 4632880 h 5372388"/>
              <a:gd name="connsiteX94" fmla="*/ 1118990 w 4990340"/>
              <a:gd name="connsiteY94" fmla="*/ 4622126 h 5372388"/>
              <a:gd name="connsiteX95" fmla="*/ 2516640 w 4990340"/>
              <a:gd name="connsiteY95" fmla="*/ 4608361 h 5372388"/>
              <a:gd name="connsiteX96" fmla="*/ 2516255 w 4990340"/>
              <a:gd name="connsiteY96" fmla="*/ 4612146 h 5372388"/>
              <a:gd name="connsiteX97" fmla="*/ 2515754 w 4990340"/>
              <a:gd name="connsiteY97" fmla="*/ 4615092 h 5372388"/>
              <a:gd name="connsiteX98" fmla="*/ 2512931 w 4990340"/>
              <a:gd name="connsiteY98" fmla="*/ 4620904 h 5372388"/>
              <a:gd name="connsiteX99" fmla="*/ 2516640 w 4990340"/>
              <a:gd name="connsiteY99" fmla="*/ 4608361 h 5372388"/>
              <a:gd name="connsiteX100" fmla="*/ 2901 w 4990340"/>
              <a:gd name="connsiteY100" fmla="*/ 4603491 h 5372388"/>
              <a:gd name="connsiteX101" fmla="*/ 6062 w 4990340"/>
              <a:gd name="connsiteY101" fmla="*/ 4605462 h 5372388"/>
              <a:gd name="connsiteX102" fmla="*/ 3682 w 4990340"/>
              <a:gd name="connsiteY102" fmla="*/ 4610886 h 5372388"/>
              <a:gd name="connsiteX103" fmla="*/ 2708 w 4990340"/>
              <a:gd name="connsiteY103" fmla="*/ 4608668 h 5372388"/>
              <a:gd name="connsiteX104" fmla="*/ 32 w 4990340"/>
              <a:gd name="connsiteY104" fmla="*/ 4604146 h 5372388"/>
              <a:gd name="connsiteX105" fmla="*/ 2901 w 4990340"/>
              <a:gd name="connsiteY105" fmla="*/ 4603491 h 5372388"/>
              <a:gd name="connsiteX106" fmla="*/ 1426246 w 4990340"/>
              <a:gd name="connsiteY106" fmla="*/ 4580628 h 5372388"/>
              <a:gd name="connsiteX107" fmla="*/ 1394743 w 4990340"/>
              <a:gd name="connsiteY107" fmla="*/ 4651018 h 5372388"/>
              <a:gd name="connsiteX108" fmla="*/ 1426246 w 4990340"/>
              <a:gd name="connsiteY108" fmla="*/ 4580628 h 5372388"/>
              <a:gd name="connsiteX109" fmla="*/ 1987717 w 4990340"/>
              <a:gd name="connsiteY109" fmla="*/ 4570355 h 5372388"/>
              <a:gd name="connsiteX110" fmla="*/ 1983975 w 4990340"/>
              <a:gd name="connsiteY110" fmla="*/ 4573825 h 5372388"/>
              <a:gd name="connsiteX111" fmla="*/ 1955644 w 4990340"/>
              <a:gd name="connsiteY111" fmla="*/ 4603027 h 5372388"/>
              <a:gd name="connsiteX112" fmla="*/ 1943395 w 4990340"/>
              <a:gd name="connsiteY112" fmla="*/ 4621834 h 5372388"/>
              <a:gd name="connsiteX113" fmla="*/ 1942272 w 4990340"/>
              <a:gd name="connsiteY113" fmla="*/ 4621639 h 5372388"/>
              <a:gd name="connsiteX114" fmla="*/ 1941240 w 4990340"/>
              <a:gd name="connsiteY114" fmla="*/ 4625143 h 5372388"/>
              <a:gd name="connsiteX115" fmla="*/ 1943395 w 4990340"/>
              <a:gd name="connsiteY115" fmla="*/ 4621834 h 5372388"/>
              <a:gd name="connsiteX116" fmla="*/ 1947660 w 4990340"/>
              <a:gd name="connsiteY116" fmla="*/ 4622575 h 5372388"/>
              <a:gd name="connsiteX117" fmla="*/ 1904089 w 4990340"/>
              <a:gd name="connsiteY117" fmla="*/ 4682616 h 5372388"/>
              <a:gd name="connsiteX118" fmla="*/ 1917974 w 4990340"/>
              <a:gd name="connsiteY118" fmla="*/ 4672938 h 5372388"/>
              <a:gd name="connsiteX119" fmla="*/ 1933163 w 4990340"/>
              <a:gd name="connsiteY119" fmla="*/ 4675106 h 5372388"/>
              <a:gd name="connsiteX120" fmla="*/ 1940850 w 4990340"/>
              <a:gd name="connsiteY120" fmla="*/ 4667404 h 5372388"/>
              <a:gd name="connsiteX121" fmla="*/ 1942086 w 4990340"/>
              <a:gd name="connsiteY121" fmla="*/ 4662177 h 5372388"/>
              <a:gd name="connsiteX122" fmla="*/ 1977631 w 4990340"/>
              <a:gd name="connsiteY122" fmla="*/ 4592309 h 5372388"/>
              <a:gd name="connsiteX123" fmla="*/ 1969865 w 4990340"/>
              <a:gd name="connsiteY123" fmla="*/ 4602577 h 5372388"/>
              <a:gd name="connsiteX124" fmla="*/ 1916552 w 4990340"/>
              <a:gd name="connsiteY124" fmla="*/ 4669383 h 5372388"/>
              <a:gd name="connsiteX125" fmla="*/ 1952043 w 4990340"/>
              <a:gd name="connsiteY125" fmla="*/ 4624944 h 5372388"/>
              <a:gd name="connsiteX126" fmla="*/ 1947660 w 4990340"/>
              <a:gd name="connsiteY126" fmla="*/ 4622575 h 5372388"/>
              <a:gd name="connsiteX127" fmla="*/ 1973459 w 4990340"/>
              <a:gd name="connsiteY127" fmla="*/ 4593171 h 5372388"/>
              <a:gd name="connsiteX128" fmla="*/ 1981628 w 4990340"/>
              <a:gd name="connsiteY128" fmla="*/ 4584451 h 5372388"/>
              <a:gd name="connsiteX129" fmla="*/ 1984703 w 4990340"/>
              <a:gd name="connsiteY129" fmla="*/ 4578407 h 5372388"/>
              <a:gd name="connsiteX130" fmla="*/ 2776119 w 4990340"/>
              <a:gd name="connsiteY130" fmla="*/ 4538371 h 5372388"/>
              <a:gd name="connsiteX131" fmla="*/ 2779328 w 4990340"/>
              <a:gd name="connsiteY131" fmla="*/ 4538468 h 5372388"/>
              <a:gd name="connsiteX132" fmla="*/ 2775934 w 4990340"/>
              <a:gd name="connsiteY132" fmla="*/ 4547274 h 5372388"/>
              <a:gd name="connsiteX133" fmla="*/ 2769523 w 4990340"/>
              <a:gd name="connsiteY133" fmla="*/ 4552586 h 5372388"/>
              <a:gd name="connsiteX134" fmla="*/ 2776119 w 4990340"/>
              <a:gd name="connsiteY134" fmla="*/ 4538371 h 5372388"/>
              <a:gd name="connsiteX135" fmla="*/ 1753094 w 4990340"/>
              <a:gd name="connsiteY135" fmla="*/ 4536448 h 5372388"/>
              <a:gd name="connsiteX136" fmla="*/ 1755051 w 4990340"/>
              <a:gd name="connsiteY136" fmla="*/ 4542107 h 5372388"/>
              <a:gd name="connsiteX137" fmla="*/ 1757186 w 4990340"/>
              <a:gd name="connsiteY137" fmla="*/ 4548025 h 5372388"/>
              <a:gd name="connsiteX138" fmla="*/ 1755051 w 4990340"/>
              <a:gd name="connsiteY138" fmla="*/ 4542107 h 5372388"/>
              <a:gd name="connsiteX139" fmla="*/ 1753094 w 4990340"/>
              <a:gd name="connsiteY139" fmla="*/ 4536448 h 5372388"/>
              <a:gd name="connsiteX140" fmla="*/ 466121 w 4990340"/>
              <a:gd name="connsiteY140" fmla="*/ 4531152 h 5372388"/>
              <a:gd name="connsiteX141" fmla="*/ 459016 w 4990340"/>
              <a:gd name="connsiteY141" fmla="*/ 4533141 h 5372388"/>
              <a:gd name="connsiteX142" fmla="*/ 451638 w 4990340"/>
              <a:gd name="connsiteY142" fmla="*/ 4532779 h 5372388"/>
              <a:gd name="connsiteX143" fmla="*/ 459016 w 4990340"/>
              <a:gd name="connsiteY143" fmla="*/ 4533141 h 5372388"/>
              <a:gd name="connsiteX144" fmla="*/ 466121 w 4990340"/>
              <a:gd name="connsiteY144" fmla="*/ 4531152 h 5372388"/>
              <a:gd name="connsiteX145" fmla="*/ 787891 w 4990340"/>
              <a:gd name="connsiteY145" fmla="*/ 4522031 h 5372388"/>
              <a:gd name="connsiteX146" fmla="*/ 775178 w 4990340"/>
              <a:gd name="connsiteY146" fmla="*/ 4552908 h 5372388"/>
              <a:gd name="connsiteX147" fmla="*/ 777964 w 4990340"/>
              <a:gd name="connsiteY147" fmla="*/ 4537696 h 5372388"/>
              <a:gd name="connsiteX148" fmla="*/ 1433996 w 4990340"/>
              <a:gd name="connsiteY148" fmla="*/ 4512087 h 5372388"/>
              <a:gd name="connsiteX149" fmla="*/ 1428866 w 4990340"/>
              <a:gd name="connsiteY149" fmla="*/ 4516364 h 5372388"/>
              <a:gd name="connsiteX150" fmla="*/ 1433996 w 4990340"/>
              <a:gd name="connsiteY150" fmla="*/ 4512087 h 5372388"/>
              <a:gd name="connsiteX151" fmla="*/ 1123905 w 4990340"/>
              <a:gd name="connsiteY151" fmla="*/ 4507672 h 5372388"/>
              <a:gd name="connsiteX152" fmla="*/ 1122865 w 4990340"/>
              <a:gd name="connsiteY152" fmla="*/ 4511695 h 5372388"/>
              <a:gd name="connsiteX153" fmla="*/ 1115945 w 4990340"/>
              <a:gd name="connsiteY153" fmla="*/ 4514980 h 5372388"/>
              <a:gd name="connsiteX154" fmla="*/ 1123905 w 4990340"/>
              <a:gd name="connsiteY154" fmla="*/ 4507672 h 5372388"/>
              <a:gd name="connsiteX155" fmla="*/ 2921175 w 4990340"/>
              <a:gd name="connsiteY155" fmla="*/ 4500794 h 5372388"/>
              <a:gd name="connsiteX156" fmla="*/ 2916322 w 4990340"/>
              <a:gd name="connsiteY156" fmla="*/ 4517680 h 5372388"/>
              <a:gd name="connsiteX157" fmla="*/ 2923797 w 4990340"/>
              <a:gd name="connsiteY157" fmla="*/ 4501225 h 5372388"/>
              <a:gd name="connsiteX158" fmla="*/ 2921175 w 4990340"/>
              <a:gd name="connsiteY158" fmla="*/ 4500794 h 5372388"/>
              <a:gd name="connsiteX159" fmla="*/ 1131864 w 4990340"/>
              <a:gd name="connsiteY159" fmla="*/ 4500363 h 5372388"/>
              <a:gd name="connsiteX160" fmla="*/ 1130825 w 4990340"/>
              <a:gd name="connsiteY160" fmla="*/ 4504388 h 5372388"/>
              <a:gd name="connsiteX161" fmla="*/ 1123905 w 4990340"/>
              <a:gd name="connsiteY161" fmla="*/ 4507672 h 5372388"/>
              <a:gd name="connsiteX162" fmla="*/ 1131864 w 4990340"/>
              <a:gd name="connsiteY162" fmla="*/ 4500363 h 5372388"/>
              <a:gd name="connsiteX163" fmla="*/ 1085330 w 4990340"/>
              <a:gd name="connsiteY163" fmla="*/ 4485861 h 5372388"/>
              <a:gd name="connsiteX164" fmla="*/ 1079517 w 4990340"/>
              <a:gd name="connsiteY164" fmla="*/ 4502968 h 5372388"/>
              <a:gd name="connsiteX165" fmla="*/ 1088306 w 4990340"/>
              <a:gd name="connsiteY165" fmla="*/ 4494018 h 5372388"/>
              <a:gd name="connsiteX166" fmla="*/ 1094021 w 4990340"/>
              <a:gd name="connsiteY166" fmla="*/ 4485955 h 5372388"/>
              <a:gd name="connsiteX167" fmla="*/ 2195468 w 4990340"/>
              <a:gd name="connsiteY167" fmla="*/ 4484585 h 5372388"/>
              <a:gd name="connsiteX168" fmla="*/ 2171642 w 4990340"/>
              <a:gd name="connsiteY168" fmla="*/ 4560725 h 5372388"/>
              <a:gd name="connsiteX169" fmla="*/ 2166339 w 4990340"/>
              <a:gd name="connsiteY169" fmla="*/ 4568532 h 5372388"/>
              <a:gd name="connsiteX170" fmla="*/ 2159418 w 4990340"/>
              <a:gd name="connsiteY170" fmla="*/ 4577308 h 5372388"/>
              <a:gd name="connsiteX171" fmla="*/ 2168601 w 4990340"/>
              <a:gd name="connsiteY171" fmla="*/ 4539744 h 5372388"/>
              <a:gd name="connsiteX172" fmla="*/ 2178857 w 4990340"/>
              <a:gd name="connsiteY172" fmla="*/ 4504273 h 5372388"/>
              <a:gd name="connsiteX173" fmla="*/ 2190622 w 4990340"/>
              <a:gd name="connsiteY173" fmla="*/ 4490946 h 5372388"/>
              <a:gd name="connsiteX174" fmla="*/ 2810002 w 4990340"/>
              <a:gd name="connsiteY174" fmla="*/ 4480332 h 5372388"/>
              <a:gd name="connsiteX175" fmla="*/ 2809965 w 4990340"/>
              <a:gd name="connsiteY175" fmla="*/ 4488073 h 5372388"/>
              <a:gd name="connsiteX176" fmla="*/ 2810002 w 4990340"/>
              <a:gd name="connsiteY176" fmla="*/ 4480332 h 5372388"/>
              <a:gd name="connsiteX177" fmla="*/ 1151555 w 4990340"/>
              <a:gd name="connsiteY177" fmla="*/ 4479428 h 5372388"/>
              <a:gd name="connsiteX178" fmla="*/ 1144739 w 4990340"/>
              <a:gd name="connsiteY178" fmla="*/ 4490488 h 5372388"/>
              <a:gd name="connsiteX179" fmla="*/ 1131864 w 4990340"/>
              <a:gd name="connsiteY179" fmla="*/ 4500363 h 5372388"/>
              <a:gd name="connsiteX180" fmla="*/ 1151555 w 4990340"/>
              <a:gd name="connsiteY180" fmla="*/ 4479428 h 5372388"/>
              <a:gd name="connsiteX181" fmla="*/ 2855911 w 4990340"/>
              <a:gd name="connsiteY181" fmla="*/ 4467972 h 5372388"/>
              <a:gd name="connsiteX182" fmla="*/ 2853057 w 4990340"/>
              <a:gd name="connsiteY182" fmla="*/ 4476124 h 5372388"/>
              <a:gd name="connsiteX183" fmla="*/ 2846294 w 4990340"/>
              <a:gd name="connsiteY183" fmla="*/ 4483399 h 5372388"/>
              <a:gd name="connsiteX184" fmla="*/ 2855911 w 4990340"/>
              <a:gd name="connsiteY184" fmla="*/ 4467972 h 5372388"/>
              <a:gd name="connsiteX185" fmla="*/ 2094196 w 4990340"/>
              <a:gd name="connsiteY185" fmla="*/ 4467284 h 5372388"/>
              <a:gd name="connsiteX186" fmla="*/ 2095718 w 4990340"/>
              <a:gd name="connsiteY186" fmla="*/ 4472077 h 5372388"/>
              <a:gd name="connsiteX187" fmla="*/ 2094196 w 4990340"/>
              <a:gd name="connsiteY187" fmla="*/ 4467284 h 5372388"/>
              <a:gd name="connsiteX188" fmla="*/ 2366032 w 4990340"/>
              <a:gd name="connsiteY188" fmla="*/ 4467009 h 5372388"/>
              <a:gd name="connsiteX189" fmla="*/ 2363163 w 4990340"/>
              <a:gd name="connsiteY189" fmla="*/ 4490415 h 5372388"/>
              <a:gd name="connsiteX190" fmla="*/ 2359252 w 4990340"/>
              <a:gd name="connsiteY190" fmla="*/ 4496265 h 5372388"/>
              <a:gd name="connsiteX191" fmla="*/ 2366032 w 4990340"/>
              <a:gd name="connsiteY191" fmla="*/ 4467009 h 5372388"/>
              <a:gd name="connsiteX192" fmla="*/ 2727975 w 4990340"/>
              <a:gd name="connsiteY192" fmla="*/ 4447934 h 5372388"/>
              <a:gd name="connsiteX193" fmla="*/ 2723068 w 4990340"/>
              <a:gd name="connsiteY193" fmla="*/ 4454028 h 5372388"/>
              <a:gd name="connsiteX194" fmla="*/ 2721200 w 4990340"/>
              <a:gd name="connsiteY194" fmla="*/ 4462261 h 5372388"/>
              <a:gd name="connsiteX195" fmla="*/ 117939 w 4990340"/>
              <a:gd name="connsiteY195" fmla="*/ 4444090 h 5372388"/>
              <a:gd name="connsiteX196" fmla="*/ 119111 w 4990340"/>
              <a:gd name="connsiteY196" fmla="*/ 4445067 h 5372388"/>
              <a:gd name="connsiteX197" fmla="*/ 117814 w 4990340"/>
              <a:gd name="connsiteY197" fmla="*/ 4447989 h 5372388"/>
              <a:gd name="connsiteX198" fmla="*/ 117551 w 4990340"/>
              <a:gd name="connsiteY198" fmla="*/ 4446834 h 5372388"/>
              <a:gd name="connsiteX199" fmla="*/ 117939 w 4990340"/>
              <a:gd name="connsiteY199" fmla="*/ 4444090 h 5372388"/>
              <a:gd name="connsiteX200" fmla="*/ 1246599 w 4990340"/>
              <a:gd name="connsiteY200" fmla="*/ 4420052 h 5372388"/>
              <a:gd name="connsiteX201" fmla="*/ 1237181 w 4990340"/>
              <a:gd name="connsiteY201" fmla="*/ 4438029 h 5372388"/>
              <a:gd name="connsiteX202" fmla="*/ 1183136 w 4990340"/>
              <a:gd name="connsiteY202" fmla="*/ 4515489 h 5372388"/>
              <a:gd name="connsiteX203" fmla="*/ 1159962 w 4990340"/>
              <a:gd name="connsiteY203" fmla="*/ 4555601 h 5372388"/>
              <a:gd name="connsiteX204" fmla="*/ 1159723 w 4990340"/>
              <a:gd name="connsiteY204" fmla="*/ 4554503 h 5372388"/>
              <a:gd name="connsiteX205" fmla="*/ 1140836 w 4990340"/>
              <a:gd name="connsiteY205" fmla="*/ 4570780 h 5372388"/>
              <a:gd name="connsiteX206" fmla="*/ 1133888 w 4990340"/>
              <a:gd name="connsiteY206" fmla="*/ 4576991 h 5372388"/>
              <a:gd name="connsiteX207" fmla="*/ 1140644 w 4990340"/>
              <a:gd name="connsiteY207" fmla="*/ 4563994 h 5372388"/>
              <a:gd name="connsiteX208" fmla="*/ 1187281 w 4990340"/>
              <a:gd name="connsiteY208" fmla="*/ 4480630 h 5372388"/>
              <a:gd name="connsiteX209" fmla="*/ 1213801 w 4990340"/>
              <a:gd name="connsiteY209" fmla="*/ 4455898 h 5372388"/>
              <a:gd name="connsiteX210" fmla="*/ 699813 w 4990340"/>
              <a:gd name="connsiteY210" fmla="*/ 4401885 h 5372388"/>
              <a:gd name="connsiteX211" fmla="*/ 682735 w 4990340"/>
              <a:gd name="connsiteY211" fmla="*/ 4439804 h 5372388"/>
              <a:gd name="connsiteX212" fmla="*/ 699813 w 4990340"/>
              <a:gd name="connsiteY212" fmla="*/ 4401885 h 5372388"/>
              <a:gd name="connsiteX213" fmla="*/ 781377 w 4990340"/>
              <a:gd name="connsiteY213" fmla="*/ 4396438 h 5372388"/>
              <a:gd name="connsiteX214" fmla="*/ 783335 w 4990340"/>
              <a:gd name="connsiteY214" fmla="*/ 4402097 h 5372388"/>
              <a:gd name="connsiteX215" fmla="*/ 781377 w 4990340"/>
              <a:gd name="connsiteY215" fmla="*/ 4396438 h 5372388"/>
              <a:gd name="connsiteX216" fmla="*/ 442986 w 4990340"/>
              <a:gd name="connsiteY216" fmla="*/ 4384373 h 5372388"/>
              <a:gd name="connsiteX217" fmla="*/ 435947 w 4990340"/>
              <a:gd name="connsiteY217" fmla="*/ 4400984 h 5372388"/>
              <a:gd name="connsiteX218" fmla="*/ 437997 w 4990340"/>
              <a:gd name="connsiteY218" fmla="*/ 4392873 h 5372388"/>
              <a:gd name="connsiteX219" fmla="*/ 798106 w 4990340"/>
              <a:gd name="connsiteY219" fmla="*/ 4384024 h 5372388"/>
              <a:gd name="connsiteX220" fmla="*/ 792976 w 4990340"/>
              <a:gd name="connsiteY220" fmla="*/ 4388299 h 5372388"/>
              <a:gd name="connsiteX221" fmla="*/ 798106 w 4990340"/>
              <a:gd name="connsiteY221" fmla="*/ 4384024 h 5372388"/>
              <a:gd name="connsiteX222" fmla="*/ 1256474 w 4990340"/>
              <a:gd name="connsiteY222" fmla="*/ 4380195 h 5372388"/>
              <a:gd name="connsiteX223" fmla="*/ 1257024 w 4990340"/>
              <a:gd name="connsiteY223" fmla="*/ 4385195 h 5372388"/>
              <a:gd name="connsiteX224" fmla="*/ 1256474 w 4990340"/>
              <a:gd name="connsiteY224" fmla="*/ 4380195 h 5372388"/>
              <a:gd name="connsiteX225" fmla="*/ 1475426 w 4990340"/>
              <a:gd name="connsiteY225" fmla="*/ 4378754 h 5372388"/>
              <a:gd name="connsiteX226" fmla="*/ 1473439 w 4990340"/>
              <a:gd name="connsiteY226" fmla="*/ 4383155 h 5372388"/>
              <a:gd name="connsiteX227" fmla="*/ 1475004 w 4990340"/>
              <a:gd name="connsiteY227" fmla="*/ 4380270 h 5372388"/>
              <a:gd name="connsiteX228" fmla="*/ 2172934 w 4990340"/>
              <a:gd name="connsiteY228" fmla="*/ 4377760 h 5372388"/>
              <a:gd name="connsiteX229" fmla="*/ 2172706 w 4990340"/>
              <a:gd name="connsiteY229" fmla="*/ 4381909 h 5372388"/>
              <a:gd name="connsiteX230" fmla="*/ 2166566 w 4990340"/>
              <a:gd name="connsiteY230" fmla="*/ 4386489 h 5372388"/>
              <a:gd name="connsiteX231" fmla="*/ 2172934 w 4990340"/>
              <a:gd name="connsiteY231" fmla="*/ 4377760 h 5372388"/>
              <a:gd name="connsiteX232" fmla="*/ 2179301 w 4990340"/>
              <a:gd name="connsiteY232" fmla="*/ 4369028 h 5372388"/>
              <a:gd name="connsiteX233" fmla="*/ 2179073 w 4990340"/>
              <a:gd name="connsiteY233" fmla="*/ 4373179 h 5372388"/>
              <a:gd name="connsiteX234" fmla="*/ 2172934 w 4990340"/>
              <a:gd name="connsiteY234" fmla="*/ 4377760 h 5372388"/>
              <a:gd name="connsiteX235" fmla="*/ 2179301 w 4990340"/>
              <a:gd name="connsiteY235" fmla="*/ 4369028 h 5372388"/>
              <a:gd name="connsiteX236" fmla="*/ 1268700 w 4990340"/>
              <a:gd name="connsiteY236" fmla="*/ 4366370 h 5372388"/>
              <a:gd name="connsiteX237" fmla="*/ 1269349 w 4990340"/>
              <a:gd name="connsiteY237" fmla="*/ 4371618 h 5372388"/>
              <a:gd name="connsiteX238" fmla="*/ 1268700 w 4990340"/>
              <a:gd name="connsiteY238" fmla="*/ 4366370 h 5372388"/>
              <a:gd name="connsiteX239" fmla="*/ 1226350 w 4990340"/>
              <a:gd name="connsiteY239" fmla="*/ 4364287 h 5372388"/>
              <a:gd name="connsiteX240" fmla="*/ 1220741 w 4990340"/>
              <a:gd name="connsiteY240" fmla="*/ 4364449 h 5372388"/>
              <a:gd name="connsiteX241" fmla="*/ 1214125 w 4990340"/>
              <a:gd name="connsiteY241" fmla="*/ 4378113 h 5372388"/>
              <a:gd name="connsiteX242" fmla="*/ 1106753 w 4990340"/>
              <a:gd name="connsiteY242" fmla="*/ 4483953 h 5372388"/>
              <a:gd name="connsiteX243" fmla="*/ 1076203 w 4990340"/>
              <a:gd name="connsiteY243" fmla="*/ 4512721 h 5372388"/>
              <a:gd name="connsiteX244" fmla="*/ 1073313 w 4990340"/>
              <a:gd name="connsiteY244" fmla="*/ 4521226 h 5372388"/>
              <a:gd name="connsiteX245" fmla="*/ 1068723 w 4990340"/>
              <a:gd name="connsiteY245" fmla="*/ 4533515 h 5372388"/>
              <a:gd name="connsiteX246" fmla="*/ 1071901 w 4990340"/>
              <a:gd name="connsiteY246" fmla="*/ 4529788 h 5372388"/>
              <a:gd name="connsiteX247" fmla="*/ 1215547 w 4990340"/>
              <a:gd name="connsiteY247" fmla="*/ 4381667 h 5372388"/>
              <a:gd name="connsiteX248" fmla="*/ 1226350 w 4990340"/>
              <a:gd name="connsiteY248" fmla="*/ 4364287 h 5372388"/>
              <a:gd name="connsiteX249" fmla="*/ 2194490 w 4990340"/>
              <a:gd name="connsiteY249" fmla="*/ 4344631 h 5372388"/>
              <a:gd name="connsiteX250" fmla="*/ 2189983 w 4990340"/>
              <a:gd name="connsiteY250" fmla="*/ 4356815 h 5372388"/>
              <a:gd name="connsiteX251" fmla="*/ 2179301 w 4990340"/>
              <a:gd name="connsiteY251" fmla="*/ 4369028 h 5372388"/>
              <a:gd name="connsiteX252" fmla="*/ 2194490 w 4990340"/>
              <a:gd name="connsiteY252" fmla="*/ 4344631 h 5372388"/>
              <a:gd name="connsiteX253" fmla="*/ 2734731 w 4990340"/>
              <a:gd name="connsiteY253" fmla="*/ 4339923 h 5372388"/>
              <a:gd name="connsiteX254" fmla="*/ 2734648 w 4990340"/>
              <a:gd name="connsiteY254" fmla="*/ 4340065 h 5372388"/>
              <a:gd name="connsiteX255" fmla="*/ 2734285 w 4990340"/>
              <a:gd name="connsiteY255" fmla="*/ 4341255 h 5372388"/>
              <a:gd name="connsiteX256" fmla="*/ 2734583 w 4990340"/>
              <a:gd name="connsiteY256" fmla="*/ 4340435 h 5372388"/>
              <a:gd name="connsiteX257" fmla="*/ 1325555 w 4990340"/>
              <a:gd name="connsiteY257" fmla="*/ 4330243 h 5372388"/>
              <a:gd name="connsiteX258" fmla="*/ 1321883 w 4990340"/>
              <a:gd name="connsiteY258" fmla="*/ 4336572 h 5372388"/>
              <a:gd name="connsiteX259" fmla="*/ 1280295 w 4990340"/>
              <a:gd name="connsiteY259" fmla="*/ 4390565 h 5372388"/>
              <a:gd name="connsiteX260" fmla="*/ 1279756 w 4990340"/>
              <a:gd name="connsiteY260" fmla="*/ 4384517 h 5372388"/>
              <a:gd name="connsiteX261" fmla="*/ 1280606 w 4990340"/>
              <a:gd name="connsiteY261" fmla="*/ 4381454 h 5372388"/>
              <a:gd name="connsiteX262" fmla="*/ 1291063 w 4990340"/>
              <a:gd name="connsiteY262" fmla="*/ 4327061 h 5372388"/>
              <a:gd name="connsiteX263" fmla="*/ 1282666 w 4990340"/>
              <a:gd name="connsiteY263" fmla="*/ 4337367 h 5372388"/>
              <a:gd name="connsiteX264" fmla="*/ 1279788 w 4990340"/>
              <a:gd name="connsiteY264" fmla="*/ 4339060 h 5372388"/>
              <a:gd name="connsiteX265" fmla="*/ 1281653 w 4990340"/>
              <a:gd name="connsiteY265" fmla="*/ 4342160 h 5372388"/>
              <a:gd name="connsiteX266" fmla="*/ 1292218 w 4990340"/>
              <a:gd name="connsiteY266" fmla="*/ 4327497 h 5372388"/>
              <a:gd name="connsiteX267" fmla="*/ 2868725 w 4990340"/>
              <a:gd name="connsiteY267" fmla="*/ 4306889 h 5372388"/>
              <a:gd name="connsiteX268" fmla="*/ 2840520 w 4990340"/>
              <a:gd name="connsiteY268" fmla="*/ 4350987 h 5372388"/>
              <a:gd name="connsiteX269" fmla="*/ 2812705 w 4990340"/>
              <a:gd name="connsiteY269" fmla="*/ 4396634 h 5372388"/>
              <a:gd name="connsiteX270" fmla="*/ 2806236 w 4990340"/>
              <a:gd name="connsiteY270" fmla="*/ 4415843 h 5372388"/>
              <a:gd name="connsiteX271" fmla="*/ 2797244 w 4990340"/>
              <a:gd name="connsiteY271" fmla="*/ 4445734 h 5372388"/>
              <a:gd name="connsiteX272" fmla="*/ 2822536 w 4990340"/>
              <a:gd name="connsiteY272" fmla="*/ 4399847 h 5372388"/>
              <a:gd name="connsiteX273" fmla="*/ 2863628 w 4990340"/>
              <a:gd name="connsiteY273" fmla="*/ 4329227 h 5372388"/>
              <a:gd name="connsiteX274" fmla="*/ 2868797 w 4990340"/>
              <a:gd name="connsiteY274" fmla="*/ 4308242 h 5372388"/>
              <a:gd name="connsiteX275" fmla="*/ 1239011 w 4990340"/>
              <a:gd name="connsiteY275" fmla="*/ 4303430 h 5372388"/>
              <a:gd name="connsiteX276" fmla="*/ 1205173 w 4990340"/>
              <a:gd name="connsiteY276" fmla="*/ 4336768 h 5372388"/>
              <a:gd name="connsiteX277" fmla="*/ 1131666 w 4990340"/>
              <a:gd name="connsiteY277" fmla="*/ 4411105 h 5372388"/>
              <a:gd name="connsiteX278" fmla="*/ 1105597 w 4990340"/>
              <a:gd name="connsiteY278" fmla="*/ 4440262 h 5372388"/>
              <a:gd name="connsiteX279" fmla="*/ 1098128 w 4990340"/>
              <a:gd name="connsiteY279" fmla="*/ 4448199 h 5372388"/>
              <a:gd name="connsiteX280" fmla="*/ 1091469 w 4990340"/>
              <a:gd name="connsiteY280" fmla="*/ 4467795 h 5372388"/>
              <a:gd name="connsiteX281" fmla="*/ 1141229 w 4990340"/>
              <a:gd name="connsiteY281" fmla="*/ 4418188 h 5372388"/>
              <a:gd name="connsiteX282" fmla="*/ 1220948 w 4990340"/>
              <a:gd name="connsiteY282" fmla="*/ 4336598 h 5372388"/>
              <a:gd name="connsiteX283" fmla="*/ 1229835 w 4990340"/>
              <a:gd name="connsiteY283" fmla="*/ 4322993 h 5372388"/>
              <a:gd name="connsiteX284" fmla="*/ 1383308 w 4990340"/>
              <a:gd name="connsiteY284" fmla="*/ 4302754 h 5372388"/>
              <a:gd name="connsiteX285" fmla="*/ 1383341 w 4990340"/>
              <a:gd name="connsiteY285" fmla="*/ 4302847 h 5372388"/>
              <a:gd name="connsiteX286" fmla="*/ 1383545 w 4990340"/>
              <a:gd name="connsiteY286" fmla="*/ 4303410 h 5372388"/>
              <a:gd name="connsiteX287" fmla="*/ 1384108 w 4990340"/>
              <a:gd name="connsiteY287" fmla="*/ 4304973 h 5372388"/>
              <a:gd name="connsiteX288" fmla="*/ 1385443 w 4990340"/>
              <a:gd name="connsiteY288" fmla="*/ 4308672 h 5372388"/>
              <a:gd name="connsiteX289" fmla="*/ 1383545 w 4990340"/>
              <a:gd name="connsiteY289" fmla="*/ 4303410 h 5372388"/>
              <a:gd name="connsiteX290" fmla="*/ 1248381 w 4990340"/>
              <a:gd name="connsiteY290" fmla="*/ 4296816 h 5372388"/>
              <a:gd name="connsiteX291" fmla="*/ 1240552 w 4990340"/>
              <a:gd name="connsiteY291" fmla="*/ 4303438 h 5372388"/>
              <a:gd name="connsiteX292" fmla="*/ 1240341 w 4990340"/>
              <a:gd name="connsiteY292" fmla="*/ 4308937 h 5372388"/>
              <a:gd name="connsiteX293" fmla="*/ 1236660 w 4990340"/>
              <a:gd name="connsiteY293" fmla="*/ 4320556 h 5372388"/>
              <a:gd name="connsiteX294" fmla="*/ 1246693 w 4990340"/>
              <a:gd name="connsiteY294" fmla="*/ 4310628 h 5372388"/>
              <a:gd name="connsiteX295" fmla="*/ 1244032 w 4990340"/>
              <a:gd name="connsiteY295" fmla="*/ 4305108 h 5372388"/>
              <a:gd name="connsiteX296" fmla="*/ 1248421 w 4990340"/>
              <a:gd name="connsiteY296" fmla="*/ 4296825 h 5372388"/>
              <a:gd name="connsiteX297" fmla="*/ 1184752 w 4990340"/>
              <a:gd name="connsiteY297" fmla="*/ 4284635 h 5372388"/>
              <a:gd name="connsiteX298" fmla="*/ 1183194 w 4990340"/>
              <a:gd name="connsiteY298" fmla="*/ 4292217 h 5372388"/>
              <a:gd name="connsiteX299" fmla="*/ 1184752 w 4990340"/>
              <a:gd name="connsiteY299" fmla="*/ 4284635 h 5372388"/>
              <a:gd name="connsiteX300" fmla="*/ 1232196 w 4990340"/>
              <a:gd name="connsiteY300" fmla="*/ 4281544 h 5372388"/>
              <a:gd name="connsiteX301" fmla="*/ 1227794 w 4990340"/>
              <a:gd name="connsiteY301" fmla="*/ 4288975 h 5372388"/>
              <a:gd name="connsiteX302" fmla="*/ 1219733 w 4990340"/>
              <a:gd name="connsiteY302" fmla="*/ 4294778 h 5372388"/>
              <a:gd name="connsiteX303" fmla="*/ 1232196 w 4990340"/>
              <a:gd name="connsiteY303" fmla="*/ 4281544 h 5372388"/>
              <a:gd name="connsiteX304" fmla="*/ 3031651 w 4990340"/>
              <a:gd name="connsiteY304" fmla="*/ 4281181 h 5372388"/>
              <a:gd name="connsiteX305" fmla="*/ 2981903 w 4990340"/>
              <a:gd name="connsiteY305" fmla="*/ 4380444 h 5372388"/>
              <a:gd name="connsiteX306" fmla="*/ 3007963 w 4990340"/>
              <a:gd name="connsiteY306" fmla="*/ 4329894 h 5372388"/>
              <a:gd name="connsiteX307" fmla="*/ 3003199 w 4990340"/>
              <a:gd name="connsiteY307" fmla="*/ 4328433 h 5372388"/>
              <a:gd name="connsiteX308" fmla="*/ 3031651 w 4990340"/>
              <a:gd name="connsiteY308" fmla="*/ 4281181 h 5372388"/>
              <a:gd name="connsiteX309" fmla="*/ 1223636 w 4990340"/>
              <a:gd name="connsiteY309" fmla="*/ 4238849 h 5372388"/>
              <a:gd name="connsiteX310" fmla="*/ 1222622 w 4990340"/>
              <a:gd name="connsiteY310" fmla="*/ 4240191 h 5372388"/>
              <a:gd name="connsiteX311" fmla="*/ 1222304 w 4990340"/>
              <a:gd name="connsiteY311" fmla="*/ 4246679 h 5372388"/>
              <a:gd name="connsiteX312" fmla="*/ 1222219 w 4990340"/>
              <a:gd name="connsiteY312" fmla="*/ 4248418 h 5372388"/>
              <a:gd name="connsiteX313" fmla="*/ 1227808 w 4990340"/>
              <a:gd name="connsiteY313" fmla="*/ 4241429 h 5372388"/>
              <a:gd name="connsiteX314" fmla="*/ 271053 w 4990340"/>
              <a:gd name="connsiteY314" fmla="*/ 4222706 h 5372388"/>
              <a:gd name="connsiteX315" fmla="*/ 248978 w 4990340"/>
              <a:gd name="connsiteY315" fmla="*/ 4278788 h 5372388"/>
              <a:gd name="connsiteX316" fmla="*/ 232224 w 4990340"/>
              <a:gd name="connsiteY316" fmla="*/ 4273458 h 5372388"/>
              <a:gd name="connsiteX317" fmla="*/ 234645 w 4990340"/>
              <a:gd name="connsiteY317" fmla="*/ 4265834 h 5372388"/>
              <a:gd name="connsiteX318" fmla="*/ 231300 w 4990340"/>
              <a:gd name="connsiteY318" fmla="*/ 4264566 h 5372388"/>
              <a:gd name="connsiteX319" fmla="*/ 250185 w 4990340"/>
              <a:gd name="connsiteY319" fmla="*/ 4236885 h 5372388"/>
              <a:gd name="connsiteX320" fmla="*/ 250171 w 4990340"/>
              <a:gd name="connsiteY320" fmla="*/ 4241217 h 5372388"/>
              <a:gd name="connsiteX321" fmla="*/ 250977 w 4990340"/>
              <a:gd name="connsiteY321" fmla="*/ 4240228 h 5372388"/>
              <a:gd name="connsiteX322" fmla="*/ 271053 w 4990340"/>
              <a:gd name="connsiteY322" fmla="*/ 4222706 h 5372388"/>
              <a:gd name="connsiteX323" fmla="*/ 1198598 w 4990340"/>
              <a:gd name="connsiteY323" fmla="*/ 4208807 h 5372388"/>
              <a:gd name="connsiteX324" fmla="*/ 1195317 w 4990340"/>
              <a:gd name="connsiteY324" fmla="*/ 4212364 h 5372388"/>
              <a:gd name="connsiteX325" fmla="*/ 1173648 w 4990340"/>
              <a:gd name="connsiteY325" fmla="*/ 4254591 h 5372388"/>
              <a:gd name="connsiteX326" fmla="*/ 1185544 w 4990340"/>
              <a:gd name="connsiteY326" fmla="*/ 4240517 h 5372388"/>
              <a:gd name="connsiteX327" fmla="*/ 1194987 w 4990340"/>
              <a:gd name="connsiteY327" fmla="*/ 4220314 h 5372388"/>
              <a:gd name="connsiteX328" fmla="*/ 1439499 w 4990340"/>
              <a:gd name="connsiteY328" fmla="*/ 4195519 h 5372388"/>
              <a:gd name="connsiteX329" fmla="*/ 1439463 w 4990340"/>
              <a:gd name="connsiteY329" fmla="*/ 4200462 h 5372388"/>
              <a:gd name="connsiteX330" fmla="*/ 1400076 w 4990340"/>
              <a:gd name="connsiteY330" fmla="*/ 4235471 h 5372388"/>
              <a:gd name="connsiteX331" fmla="*/ 1393273 w 4990340"/>
              <a:gd name="connsiteY331" fmla="*/ 4253090 h 5372388"/>
              <a:gd name="connsiteX332" fmla="*/ 1418070 w 4990340"/>
              <a:gd name="connsiteY332" fmla="*/ 4224837 h 5372388"/>
              <a:gd name="connsiteX333" fmla="*/ 1439463 w 4990340"/>
              <a:gd name="connsiteY333" fmla="*/ 4200462 h 5372388"/>
              <a:gd name="connsiteX334" fmla="*/ 1439499 w 4990340"/>
              <a:gd name="connsiteY334" fmla="*/ 4195519 h 5372388"/>
              <a:gd name="connsiteX335" fmla="*/ 1285943 w 4990340"/>
              <a:gd name="connsiteY335" fmla="*/ 4192277 h 5372388"/>
              <a:gd name="connsiteX336" fmla="*/ 1282452 w 4990340"/>
              <a:gd name="connsiteY336" fmla="*/ 4193875 h 5372388"/>
              <a:gd name="connsiteX337" fmla="*/ 1278291 w 4990340"/>
              <a:gd name="connsiteY337" fmla="*/ 4198194 h 5372388"/>
              <a:gd name="connsiteX338" fmla="*/ 1272370 w 4990340"/>
              <a:gd name="connsiteY338" fmla="*/ 4205539 h 5372388"/>
              <a:gd name="connsiteX339" fmla="*/ 1266222 w 4990340"/>
              <a:gd name="connsiteY339" fmla="*/ 4214356 h 5372388"/>
              <a:gd name="connsiteX340" fmla="*/ 1249784 w 4990340"/>
              <a:gd name="connsiteY340" fmla="*/ 4243442 h 5372388"/>
              <a:gd name="connsiteX341" fmla="*/ 1242198 w 4990340"/>
              <a:gd name="connsiteY341" fmla="*/ 4257251 h 5372388"/>
              <a:gd name="connsiteX342" fmla="*/ 1244224 w 4990340"/>
              <a:gd name="connsiteY342" fmla="*/ 4251326 h 5372388"/>
              <a:gd name="connsiteX343" fmla="*/ 1241758 w 4990340"/>
              <a:gd name="connsiteY343" fmla="*/ 4249895 h 5372388"/>
              <a:gd name="connsiteX344" fmla="*/ 1229077 w 4990340"/>
              <a:gd name="connsiteY344" fmla="*/ 4266963 h 5372388"/>
              <a:gd name="connsiteX345" fmla="*/ 1222310 w 4990340"/>
              <a:gd name="connsiteY345" fmla="*/ 4271828 h 5372388"/>
              <a:gd name="connsiteX346" fmla="*/ 1223855 w 4990340"/>
              <a:gd name="connsiteY346" fmla="*/ 4257562 h 5372388"/>
              <a:gd name="connsiteX347" fmla="*/ 1226753 w 4990340"/>
              <a:gd name="connsiteY347" fmla="*/ 4250162 h 5372388"/>
              <a:gd name="connsiteX348" fmla="*/ 1232136 w 4990340"/>
              <a:gd name="connsiteY348" fmla="*/ 4244371 h 5372388"/>
              <a:gd name="connsiteX349" fmla="*/ 1203616 w 4990340"/>
              <a:gd name="connsiteY349" fmla="*/ 4271676 h 5372388"/>
              <a:gd name="connsiteX350" fmla="*/ 1221453 w 4990340"/>
              <a:gd name="connsiteY350" fmla="*/ 4249376 h 5372388"/>
              <a:gd name="connsiteX351" fmla="*/ 1219899 w 4990340"/>
              <a:gd name="connsiteY351" fmla="*/ 4247380 h 5372388"/>
              <a:gd name="connsiteX352" fmla="*/ 1221641 w 4990340"/>
              <a:gd name="connsiteY352" fmla="*/ 4243804 h 5372388"/>
              <a:gd name="connsiteX353" fmla="*/ 1221929 w 4990340"/>
              <a:gd name="connsiteY353" fmla="*/ 4241108 h 5372388"/>
              <a:gd name="connsiteX354" fmla="*/ 1209056 w 4990340"/>
              <a:gd name="connsiteY354" fmla="*/ 4258148 h 5372388"/>
              <a:gd name="connsiteX355" fmla="*/ 1159813 w 4990340"/>
              <a:gd name="connsiteY355" fmla="*/ 4307542 h 5372388"/>
              <a:gd name="connsiteX356" fmla="*/ 1153293 w 4990340"/>
              <a:gd name="connsiteY356" fmla="*/ 4314661 h 5372388"/>
              <a:gd name="connsiteX357" fmla="*/ 1167252 w 4990340"/>
              <a:gd name="connsiteY357" fmla="*/ 4284974 h 5372388"/>
              <a:gd name="connsiteX358" fmla="*/ 1169160 w 4990340"/>
              <a:gd name="connsiteY358" fmla="*/ 4281097 h 5372388"/>
              <a:gd name="connsiteX359" fmla="*/ 1170840 w 4990340"/>
              <a:gd name="connsiteY359" fmla="*/ 4275211 h 5372388"/>
              <a:gd name="connsiteX360" fmla="*/ 1163016 w 4990340"/>
              <a:gd name="connsiteY360" fmla="*/ 4282207 h 5372388"/>
              <a:gd name="connsiteX361" fmla="*/ 1157134 w 4990340"/>
              <a:gd name="connsiteY361" fmla="*/ 4286848 h 5372388"/>
              <a:gd name="connsiteX362" fmla="*/ 1138422 w 4990340"/>
              <a:gd name="connsiteY362" fmla="*/ 4336662 h 5372388"/>
              <a:gd name="connsiteX363" fmla="*/ 1140118 w 4990340"/>
              <a:gd name="connsiteY363" fmla="*/ 4334878 h 5372388"/>
              <a:gd name="connsiteX364" fmla="*/ 1143245 w 4990340"/>
              <a:gd name="connsiteY364" fmla="*/ 4335604 h 5372388"/>
              <a:gd name="connsiteX365" fmla="*/ 1138186 w 4990340"/>
              <a:gd name="connsiteY365" fmla="*/ 4343571 h 5372388"/>
              <a:gd name="connsiteX366" fmla="*/ 1135230 w 4990340"/>
              <a:gd name="connsiteY366" fmla="*/ 4345163 h 5372388"/>
              <a:gd name="connsiteX367" fmla="*/ 1125877 w 4990340"/>
              <a:gd name="connsiteY367" fmla="*/ 4370060 h 5372388"/>
              <a:gd name="connsiteX368" fmla="*/ 1136260 w 4990340"/>
              <a:gd name="connsiteY368" fmla="*/ 4350328 h 5372388"/>
              <a:gd name="connsiteX369" fmla="*/ 1139170 w 4990340"/>
              <a:gd name="connsiteY369" fmla="*/ 4344246 h 5372388"/>
              <a:gd name="connsiteX370" fmla="*/ 1174004 w 4990340"/>
              <a:gd name="connsiteY370" fmla="*/ 4306864 h 5372388"/>
              <a:gd name="connsiteX371" fmla="*/ 1139819 w 4990340"/>
              <a:gd name="connsiteY371" fmla="*/ 4358839 h 5372388"/>
              <a:gd name="connsiteX372" fmla="*/ 1106608 w 4990340"/>
              <a:gd name="connsiteY372" fmla="*/ 4424603 h 5372388"/>
              <a:gd name="connsiteX373" fmla="*/ 1105625 w 4990340"/>
              <a:gd name="connsiteY373" fmla="*/ 4426135 h 5372388"/>
              <a:gd name="connsiteX374" fmla="*/ 1104302 w 4990340"/>
              <a:gd name="connsiteY374" fmla="*/ 4430032 h 5372388"/>
              <a:gd name="connsiteX375" fmla="*/ 1137512 w 4990340"/>
              <a:gd name="connsiteY375" fmla="*/ 4394659 h 5372388"/>
              <a:gd name="connsiteX376" fmla="*/ 1223220 w 4990340"/>
              <a:gd name="connsiteY376" fmla="*/ 4303089 h 5372388"/>
              <a:gd name="connsiteX377" fmla="*/ 1237952 w 4990340"/>
              <a:gd name="connsiteY377" fmla="*/ 4287968 h 5372388"/>
              <a:gd name="connsiteX378" fmla="*/ 1237338 w 4990340"/>
              <a:gd name="connsiteY378" fmla="*/ 4286760 h 5372388"/>
              <a:gd name="connsiteX379" fmla="*/ 1242942 w 4990340"/>
              <a:gd name="connsiteY379" fmla="*/ 4272286 h 5372388"/>
              <a:gd name="connsiteX380" fmla="*/ 1232196 w 4990340"/>
              <a:gd name="connsiteY380" fmla="*/ 4281544 h 5372388"/>
              <a:gd name="connsiteX381" fmla="*/ 1246590 w 4990340"/>
              <a:gd name="connsiteY381" fmla="*/ 4262859 h 5372388"/>
              <a:gd name="connsiteX382" fmla="*/ 1247724 w 4990340"/>
              <a:gd name="connsiteY382" fmla="*/ 4259932 h 5372388"/>
              <a:gd name="connsiteX383" fmla="*/ 1266689 w 4990340"/>
              <a:gd name="connsiteY383" fmla="*/ 4225836 h 5372388"/>
              <a:gd name="connsiteX384" fmla="*/ 1285699 w 4990340"/>
              <a:gd name="connsiteY384" fmla="*/ 4193859 h 5372388"/>
              <a:gd name="connsiteX385" fmla="*/ 752070 w 4990340"/>
              <a:gd name="connsiteY385" fmla="*/ 4184268 h 5372388"/>
              <a:gd name="connsiteX386" fmla="*/ 744656 w 4990340"/>
              <a:gd name="connsiteY386" fmla="*/ 4206653 h 5372388"/>
              <a:gd name="connsiteX387" fmla="*/ 739670 w 4990340"/>
              <a:gd name="connsiteY387" fmla="*/ 4211619 h 5372388"/>
              <a:gd name="connsiteX388" fmla="*/ 752070 w 4990340"/>
              <a:gd name="connsiteY388" fmla="*/ 4184268 h 5372388"/>
              <a:gd name="connsiteX389" fmla="*/ 2409674 w 4990340"/>
              <a:gd name="connsiteY389" fmla="*/ 4158321 h 5372388"/>
              <a:gd name="connsiteX390" fmla="*/ 2405523 w 4990340"/>
              <a:gd name="connsiteY390" fmla="*/ 4166028 h 5372388"/>
              <a:gd name="connsiteX391" fmla="*/ 2393089 w 4990340"/>
              <a:gd name="connsiteY391" fmla="*/ 4199576 h 5372388"/>
              <a:gd name="connsiteX392" fmla="*/ 2403292 w 4990340"/>
              <a:gd name="connsiteY392" fmla="*/ 4184825 h 5372388"/>
              <a:gd name="connsiteX393" fmla="*/ 1304418 w 4990340"/>
              <a:gd name="connsiteY393" fmla="*/ 4157433 h 5372388"/>
              <a:gd name="connsiteX394" fmla="*/ 1290294 w 4990340"/>
              <a:gd name="connsiteY394" fmla="*/ 4172633 h 5372388"/>
              <a:gd name="connsiteX395" fmla="*/ 1287001 w 4990340"/>
              <a:gd name="connsiteY395" fmla="*/ 4178406 h 5372388"/>
              <a:gd name="connsiteX396" fmla="*/ 1302863 w 4990340"/>
              <a:gd name="connsiteY396" fmla="*/ 4162258 h 5372388"/>
              <a:gd name="connsiteX397" fmla="*/ 1303178 w 4990340"/>
              <a:gd name="connsiteY397" fmla="*/ 4161671 h 5372388"/>
              <a:gd name="connsiteX398" fmla="*/ 1474956 w 4990340"/>
              <a:gd name="connsiteY398" fmla="*/ 4156024 h 5372388"/>
              <a:gd name="connsiteX399" fmla="*/ 1478037 w 4990340"/>
              <a:gd name="connsiteY399" fmla="*/ 4163725 h 5372388"/>
              <a:gd name="connsiteX400" fmla="*/ 1478718 w 4990340"/>
              <a:gd name="connsiteY400" fmla="*/ 4158985 h 5372388"/>
              <a:gd name="connsiteX401" fmla="*/ 1474956 w 4990340"/>
              <a:gd name="connsiteY401" fmla="*/ 4156024 h 5372388"/>
              <a:gd name="connsiteX402" fmla="*/ 1037508 w 4990340"/>
              <a:gd name="connsiteY402" fmla="*/ 4153417 h 5372388"/>
              <a:gd name="connsiteX403" fmla="*/ 1035306 w 4990340"/>
              <a:gd name="connsiteY403" fmla="*/ 4157056 h 5372388"/>
              <a:gd name="connsiteX404" fmla="*/ 1030816 w 4990340"/>
              <a:gd name="connsiteY404" fmla="*/ 4167575 h 5372388"/>
              <a:gd name="connsiteX405" fmla="*/ 1034972 w 4990340"/>
              <a:gd name="connsiteY405" fmla="*/ 4159647 h 5372388"/>
              <a:gd name="connsiteX406" fmla="*/ 1036827 w 4990340"/>
              <a:gd name="connsiteY406" fmla="*/ 4155986 h 5372388"/>
              <a:gd name="connsiteX407" fmla="*/ 2379047 w 4990340"/>
              <a:gd name="connsiteY407" fmla="*/ 4126255 h 5372388"/>
              <a:gd name="connsiteX408" fmla="*/ 2365171 w 4990340"/>
              <a:gd name="connsiteY408" fmla="*/ 4148086 h 5372388"/>
              <a:gd name="connsiteX409" fmla="*/ 2361502 w 4990340"/>
              <a:gd name="connsiteY409" fmla="*/ 4157971 h 5372388"/>
              <a:gd name="connsiteX410" fmla="*/ 2357778 w 4990340"/>
              <a:gd name="connsiteY410" fmla="*/ 4151648 h 5372388"/>
              <a:gd name="connsiteX411" fmla="*/ 2345018 w 4990340"/>
              <a:gd name="connsiteY411" fmla="*/ 4177633 h 5372388"/>
              <a:gd name="connsiteX412" fmla="*/ 2298151 w 4990340"/>
              <a:gd name="connsiteY412" fmla="*/ 4240488 h 5372388"/>
              <a:gd name="connsiteX413" fmla="*/ 2291321 w 4990340"/>
              <a:gd name="connsiteY413" fmla="*/ 4236918 h 5372388"/>
              <a:gd name="connsiteX414" fmla="*/ 2288051 w 4990340"/>
              <a:gd name="connsiteY414" fmla="*/ 4243886 h 5372388"/>
              <a:gd name="connsiteX415" fmla="*/ 2276481 w 4990340"/>
              <a:gd name="connsiteY415" fmla="*/ 4270325 h 5372388"/>
              <a:gd name="connsiteX416" fmla="*/ 2272270 w 4990340"/>
              <a:gd name="connsiteY416" fmla="*/ 4280477 h 5372388"/>
              <a:gd name="connsiteX417" fmla="*/ 2270303 w 4990340"/>
              <a:gd name="connsiteY417" fmla="*/ 4287201 h 5372388"/>
              <a:gd name="connsiteX418" fmla="*/ 2253257 w 4990340"/>
              <a:gd name="connsiteY418" fmla="*/ 4326286 h 5372388"/>
              <a:gd name="connsiteX419" fmla="*/ 2307852 w 4990340"/>
              <a:gd name="connsiteY419" fmla="*/ 4254502 h 5372388"/>
              <a:gd name="connsiteX420" fmla="*/ 2366576 w 4990340"/>
              <a:gd name="connsiteY420" fmla="*/ 4168137 h 5372388"/>
              <a:gd name="connsiteX421" fmla="*/ 2367490 w 4990340"/>
              <a:gd name="connsiteY421" fmla="*/ 4166746 h 5372388"/>
              <a:gd name="connsiteX422" fmla="*/ 2366416 w 4990340"/>
              <a:gd name="connsiteY422" fmla="*/ 4167846 h 5372388"/>
              <a:gd name="connsiteX423" fmla="*/ 2375447 w 4990340"/>
              <a:gd name="connsiteY423" fmla="*/ 4135760 h 5372388"/>
              <a:gd name="connsiteX424" fmla="*/ 2386977 w 4990340"/>
              <a:gd name="connsiteY424" fmla="*/ 4125833 h 5372388"/>
              <a:gd name="connsiteX425" fmla="*/ 2387028 w 4990340"/>
              <a:gd name="connsiteY425" fmla="*/ 4125917 h 5372388"/>
              <a:gd name="connsiteX426" fmla="*/ 2387337 w 4990340"/>
              <a:gd name="connsiteY426" fmla="*/ 4126429 h 5372388"/>
              <a:gd name="connsiteX427" fmla="*/ 2388197 w 4990340"/>
              <a:gd name="connsiteY427" fmla="*/ 4127851 h 5372388"/>
              <a:gd name="connsiteX428" fmla="*/ 2390233 w 4990340"/>
              <a:gd name="connsiteY428" fmla="*/ 4131215 h 5372388"/>
              <a:gd name="connsiteX429" fmla="*/ 2387337 w 4990340"/>
              <a:gd name="connsiteY429" fmla="*/ 4126429 h 5372388"/>
              <a:gd name="connsiteX430" fmla="*/ 1546514 w 4990340"/>
              <a:gd name="connsiteY430" fmla="*/ 4076749 h 5372388"/>
              <a:gd name="connsiteX431" fmla="*/ 1540251 w 4990340"/>
              <a:gd name="connsiteY431" fmla="*/ 4087291 h 5372388"/>
              <a:gd name="connsiteX432" fmla="*/ 1499763 w 4990340"/>
              <a:gd name="connsiteY432" fmla="*/ 4137851 h 5372388"/>
              <a:gd name="connsiteX433" fmla="*/ 1538054 w 4990340"/>
              <a:gd name="connsiteY433" fmla="*/ 4099337 h 5372388"/>
              <a:gd name="connsiteX434" fmla="*/ 1539339 w 4990340"/>
              <a:gd name="connsiteY434" fmla="*/ 4097706 h 5372388"/>
              <a:gd name="connsiteX435" fmla="*/ 1539312 w 4990340"/>
              <a:gd name="connsiteY435" fmla="*/ 4096651 h 5372388"/>
              <a:gd name="connsiteX436" fmla="*/ 1563755 w 4990340"/>
              <a:gd name="connsiteY436" fmla="*/ 4022911 h 5372388"/>
              <a:gd name="connsiteX437" fmla="*/ 1555676 w 4990340"/>
              <a:gd name="connsiteY437" fmla="*/ 4038512 h 5372388"/>
              <a:gd name="connsiteX438" fmla="*/ 1548459 w 4990340"/>
              <a:gd name="connsiteY438" fmla="*/ 4054543 h 5372388"/>
              <a:gd name="connsiteX439" fmla="*/ 1553156 w 4990340"/>
              <a:gd name="connsiteY439" fmla="*/ 4050091 h 5372388"/>
              <a:gd name="connsiteX440" fmla="*/ 1562372 w 4990340"/>
              <a:gd name="connsiteY440" fmla="*/ 4035429 h 5372388"/>
              <a:gd name="connsiteX441" fmla="*/ 1564618 w 4990340"/>
              <a:gd name="connsiteY441" fmla="*/ 4023796 h 5372388"/>
              <a:gd name="connsiteX442" fmla="*/ 3255646 w 4990340"/>
              <a:gd name="connsiteY442" fmla="*/ 3872266 h 5372388"/>
              <a:gd name="connsiteX443" fmla="*/ 3265671 w 4990340"/>
              <a:gd name="connsiteY443" fmla="*/ 3881547 h 5372388"/>
              <a:gd name="connsiteX444" fmla="*/ 3255097 w 4990340"/>
              <a:gd name="connsiteY444" fmla="*/ 3901188 h 5372388"/>
              <a:gd name="connsiteX445" fmla="*/ 3250058 w 4990340"/>
              <a:gd name="connsiteY445" fmla="*/ 3906751 h 5372388"/>
              <a:gd name="connsiteX446" fmla="*/ 3250532 w 4990340"/>
              <a:gd name="connsiteY446" fmla="*/ 3899443 h 5372388"/>
              <a:gd name="connsiteX447" fmla="*/ 3255646 w 4990340"/>
              <a:gd name="connsiteY447" fmla="*/ 3872266 h 5372388"/>
              <a:gd name="connsiteX448" fmla="*/ 3272571 w 4990340"/>
              <a:gd name="connsiteY448" fmla="*/ 3849980 h 5372388"/>
              <a:gd name="connsiteX449" fmla="*/ 3275840 w 4990340"/>
              <a:gd name="connsiteY449" fmla="*/ 3852797 h 5372388"/>
              <a:gd name="connsiteX450" fmla="*/ 3277107 w 4990340"/>
              <a:gd name="connsiteY450" fmla="*/ 3856924 h 5372388"/>
              <a:gd name="connsiteX451" fmla="*/ 3272571 w 4990340"/>
              <a:gd name="connsiteY451" fmla="*/ 3849980 h 5372388"/>
              <a:gd name="connsiteX452" fmla="*/ 3281116 w 4990340"/>
              <a:gd name="connsiteY452" fmla="*/ 3833758 h 5372388"/>
              <a:gd name="connsiteX453" fmla="*/ 3276737 w 4990340"/>
              <a:gd name="connsiteY453" fmla="*/ 3836101 h 5372388"/>
              <a:gd name="connsiteX454" fmla="*/ 3276985 w 4990340"/>
              <a:gd name="connsiteY454" fmla="*/ 3835968 h 5372388"/>
              <a:gd name="connsiteX455" fmla="*/ 3292637 w 4990340"/>
              <a:gd name="connsiteY455" fmla="*/ 3827592 h 5372388"/>
              <a:gd name="connsiteX456" fmla="*/ 3287589 w 4990340"/>
              <a:gd name="connsiteY456" fmla="*/ 3830294 h 5372388"/>
              <a:gd name="connsiteX457" fmla="*/ 3289408 w 4990340"/>
              <a:gd name="connsiteY457" fmla="*/ 3829320 h 5372388"/>
              <a:gd name="connsiteX458" fmla="*/ 3292637 w 4990340"/>
              <a:gd name="connsiteY458" fmla="*/ 3827592 h 5372388"/>
              <a:gd name="connsiteX459" fmla="*/ 3303484 w 4990340"/>
              <a:gd name="connsiteY459" fmla="*/ 3782543 h 5372388"/>
              <a:gd name="connsiteX460" fmla="*/ 3296410 w 4990340"/>
              <a:gd name="connsiteY460" fmla="*/ 3809644 h 5372388"/>
              <a:gd name="connsiteX461" fmla="*/ 3283315 w 4990340"/>
              <a:gd name="connsiteY461" fmla="*/ 3832581 h 5372388"/>
              <a:gd name="connsiteX462" fmla="*/ 3282188 w 4990340"/>
              <a:gd name="connsiteY462" fmla="*/ 3834554 h 5372388"/>
              <a:gd name="connsiteX463" fmla="*/ 3282907 w 4990340"/>
              <a:gd name="connsiteY463" fmla="*/ 3832800 h 5372388"/>
              <a:gd name="connsiteX464" fmla="*/ 3281817 w 4990340"/>
              <a:gd name="connsiteY464" fmla="*/ 3833383 h 5372388"/>
              <a:gd name="connsiteX465" fmla="*/ 3281116 w 4990340"/>
              <a:gd name="connsiteY465" fmla="*/ 3833758 h 5372388"/>
              <a:gd name="connsiteX466" fmla="*/ 3282700 w 4990340"/>
              <a:gd name="connsiteY466" fmla="*/ 3832910 h 5372388"/>
              <a:gd name="connsiteX467" fmla="*/ 3282907 w 4990340"/>
              <a:gd name="connsiteY467" fmla="*/ 3832799 h 5372388"/>
              <a:gd name="connsiteX468" fmla="*/ 3335105 w 4990340"/>
              <a:gd name="connsiteY468" fmla="*/ 3748458 h 5372388"/>
              <a:gd name="connsiteX469" fmla="*/ 3292637 w 4990340"/>
              <a:gd name="connsiteY469" fmla="*/ 3827592 h 5372388"/>
              <a:gd name="connsiteX470" fmla="*/ 3335105 w 4990340"/>
              <a:gd name="connsiteY470" fmla="*/ 3748458 h 5372388"/>
              <a:gd name="connsiteX471" fmla="*/ 3356658 w 4990340"/>
              <a:gd name="connsiteY471" fmla="*/ 3707753 h 5372388"/>
              <a:gd name="connsiteX472" fmla="*/ 3335105 w 4990340"/>
              <a:gd name="connsiteY472" fmla="*/ 3748458 h 5372388"/>
              <a:gd name="connsiteX473" fmla="*/ 3340803 w 4990340"/>
              <a:gd name="connsiteY473" fmla="*/ 3713025 h 5372388"/>
              <a:gd name="connsiteX474" fmla="*/ 3356658 w 4990340"/>
              <a:gd name="connsiteY474" fmla="*/ 3707753 h 5372388"/>
              <a:gd name="connsiteX475" fmla="*/ 3361762 w 4990340"/>
              <a:gd name="connsiteY475" fmla="*/ 3705997 h 5372388"/>
              <a:gd name="connsiteX476" fmla="*/ 3361643 w 4990340"/>
              <a:gd name="connsiteY476" fmla="*/ 3706038 h 5372388"/>
              <a:gd name="connsiteX477" fmla="*/ 3356658 w 4990340"/>
              <a:gd name="connsiteY477" fmla="*/ 3707753 h 5372388"/>
              <a:gd name="connsiteX478" fmla="*/ 3537268 w 4990340"/>
              <a:gd name="connsiteY478" fmla="*/ 3686367 h 5372388"/>
              <a:gd name="connsiteX479" fmla="*/ 3491479 w 4990340"/>
              <a:gd name="connsiteY479" fmla="*/ 3777943 h 5372388"/>
              <a:gd name="connsiteX480" fmla="*/ 3484489 w 4990340"/>
              <a:gd name="connsiteY480" fmla="*/ 3774461 h 5372388"/>
              <a:gd name="connsiteX481" fmla="*/ 3513741 w 4990340"/>
              <a:gd name="connsiteY481" fmla="*/ 3706380 h 5372388"/>
              <a:gd name="connsiteX482" fmla="*/ 3529948 w 4990340"/>
              <a:gd name="connsiteY482" fmla="*/ 3688835 h 5372388"/>
              <a:gd name="connsiteX483" fmla="*/ 3537268 w 4990340"/>
              <a:gd name="connsiteY483" fmla="*/ 3686367 h 5372388"/>
              <a:gd name="connsiteX484" fmla="*/ 3418303 w 4990340"/>
              <a:gd name="connsiteY484" fmla="*/ 3584869 h 5372388"/>
              <a:gd name="connsiteX485" fmla="*/ 3404311 w 4990340"/>
              <a:gd name="connsiteY485" fmla="*/ 3641255 h 5372388"/>
              <a:gd name="connsiteX486" fmla="*/ 3337403 w 4990340"/>
              <a:gd name="connsiteY486" fmla="*/ 3798495 h 5372388"/>
              <a:gd name="connsiteX487" fmla="*/ 3238744 w 4990340"/>
              <a:gd name="connsiteY487" fmla="*/ 4009242 h 5372388"/>
              <a:gd name="connsiteX488" fmla="*/ 3187572 w 4990340"/>
              <a:gd name="connsiteY488" fmla="*/ 4101992 h 5372388"/>
              <a:gd name="connsiteX489" fmla="*/ 3149300 w 4990340"/>
              <a:gd name="connsiteY489" fmla="*/ 4166328 h 5372388"/>
              <a:gd name="connsiteX490" fmla="*/ 3151663 w 4990340"/>
              <a:gd name="connsiteY490" fmla="*/ 4159636 h 5372388"/>
              <a:gd name="connsiteX491" fmla="*/ 3174872 w 4990340"/>
              <a:gd name="connsiteY491" fmla="*/ 4107758 h 5372388"/>
              <a:gd name="connsiteX492" fmla="*/ 3176762 w 4990340"/>
              <a:gd name="connsiteY492" fmla="*/ 4102569 h 5372388"/>
              <a:gd name="connsiteX493" fmla="*/ 3192223 w 4990340"/>
              <a:gd name="connsiteY493" fmla="*/ 4076546 h 5372388"/>
              <a:gd name="connsiteX494" fmla="*/ 3238481 w 4990340"/>
              <a:gd name="connsiteY494" fmla="*/ 3990361 h 5372388"/>
              <a:gd name="connsiteX495" fmla="*/ 3324573 w 4990340"/>
              <a:gd name="connsiteY495" fmla="*/ 3800491 h 5372388"/>
              <a:gd name="connsiteX496" fmla="*/ 3362832 w 4990340"/>
              <a:gd name="connsiteY496" fmla="*/ 3705630 h 5372388"/>
              <a:gd name="connsiteX497" fmla="*/ 3361762 w 4990340"/>
              <a:gd name="connsiteY497" fmla="*/ 3705997 h 5372388"/>
              <a:gd name="connsiteX498" fmla="*/ 3362832 w 4990340"/>
              <a:gd name="connsiteY498" fmla="*/ 3705629 h 5372388"/>
              <a:gd name="connsiteX499" fmla="*/ 3379701 w 4990340"/>
              <a:gd name="connsiteY499" fmla="*/ 3663804 h 5372388"/>
              <a:gd name="connsiteX500" fmla="*/ 3380142 w 4990340"/>
              <a:gd name="connsiteY500" fmla="*/ 3655123 h 5372388"/>
              <a:gd name="connsiteX501" fmla="*/ 3380121 w 4990340"/>
              <a:gd name="connsiteY501" fmla="*/ 3648562 h 5372388"/>
              <a:gd name="connsiteX502" fmla="*/ 3381214 w 4990340"/>
              <a:gd name="connsiteY502" fmla="*/ 3660050 h 5372388"/>
              <a:gd name="connsiteX503" fmla="*/ 3403691 w 4990340"/>
              <a:gd name="connsiteY503" fmla="*/ 3604319 h 5372388"/>
              <a:gd name="connsiteX504" fmla="*/ 3418303 w 4990340"/>
              <a:gd name="connsiteY504" fmla="*/ 3584869 h 5372388"/>
              <a:gd name="connsiteX505" fmla="*/ 3665694 w 4990340"/>
              <a:gd name="connsiteY505" fmla="*/ 3567823 h 5372388"/>
              <a:gd name="connsiteX506" fmla="*/ 3665459 w 4990340"/>
              <a:gd name="connsiteY506" fmla="*/ 3574277 h 5372388"/>
              <a:gd name="connsiteX507" fmla="*/ 3652242 w 4990340"/>
              <a:gd name="connsiteY507" fmla="*/ 3585329 h 5372388"/>
              <a:gd name="connsiteX508" fmla="*/ 3661856 w 4990340"/>
              <a:gd name="connsiteY508" fmla="*/ 3569109 h 5372388"/>
              <a:gd name="connsiteX509" fmla="*/ 3665694 w 4990340"/>
              <a:gd name="connsiteY509" fmla="*/ 3567823 h 5372388"/>
              <a:gd name="connsiteX510" fmla="*/ 3692325 w 4990340"/>
              <a:gd name="connsiteY510" fmla="*/ 3517677 h 5372388"/>
              <a:gd name="connsiteX511" fmla="*/ 3699866 w 4990340"/>
              <a:gd name="connsiteY511" fmla="*/ 3529799 h 5372388"/>
              <a:gd name="connsiteX512" fmla="*/ 3679877 w 4990340"/>
              <a:gd name="connsiteY512" fmla="*/ 3557928 h 5372388"/>
              <a:gd name="connsiteX513" fmla="*/ 3671551 w 4990340"/>
              <a:gd name="connsiteY513" fmla="*/ 3552606 h 5372388"/>
              <a:gd name="connsiteX514" fmla="*/ 3692325 w 4990340"/>
              <a:gd name="connsiteY514" fmla="*/ 3517677 h 5372388"/>
              <a:gd name="connsiteX515" fmla="*/ 621597 w 4990340"/>
              <a:gd name="connsiteY515" fmla="*/ 3377431 h 5372388"/>
              <a:gd name="connsiteX516" fmla="*/ 596001 w 4990340"/>
              <a:gd name="connsiteY516" fmla="*/ 3420751 h 5372388"/>
              <a:gd name="connsiteX517" fmla="*/ 575522 w 4990340"/>
              <a:gd name="connsiteY517" fmla="*/ 3466713 h 5372388"/>
              <a:gd name="connsiteX518" fmla="*/ 587021 w 4990340"/>
              <a:gd name="connsiteY518" fmla="*/ 3444574 h 5372388"/>
              <a:gd name="connsiteX519" fmla="*/ 621915 w 4990340"/>
              <a:gd name="connsiteY519" fmla="*/ 3380364 h 5372388"/>
              <a:gd name="connsiteX520" fmla="*/ 648925 w 4990340"/>
              <a:gd name="connsiteY520" fmla="*/ 3333778 h 5372388"/>
              <a:gd name="connsiteX521" fmla="*/ 647121 w 4990340"/>
              <a:gd name="connsiteY521" fmla="*/ 3334105 h 5372388"/>
              <a:gd name="connsiteX522" fmla="*/ 645373 w 4990340"/>
              <a:gd name="connsiteY522" fmla="*/ 3334422 h 5372388"/>
              <a:gd name="connsiteX523" fmla="*/ 632040 w 4990340"/>
              <a:gd name="connsiteY523" fmla="*/ 3336842 h 5372388"/>
              <a:gd name="connsiteX524" fmla="*/ 614112 w 4990340"/>
              <a:gd name="connsiteY524" fmla="*/ 3339846 h 5372388"/>
              <a:gd name="connsiteX525" fmla="*/ 632040 w 4990340"/>
              <a:gd name="connsiteY525" fmla="*/ 3336842 h 5372388"/>
              <a:gd name="connsiteX526" fmla="*/ 637695 w 4990340"/>
              <a:gd name="connsiteY526" fmla="*/ 3335816 h 5372388"/>
              <a:gd name="connsiteX527" fmla="*/ 645373 w 4990340"/>
              <a:gd name="connsiteY527" fmla="*/ 3334422 h 5372388"/>
              <a:gd name="connsiteX528" fmla="*/ 3661794 w 4990340"/>
              <a:gd name="connsiteY528" fmla="*/ 3220098 h 5372388"/>
              <a:gd name="connsiteX529" fmla="*/ 3665020 w 4990340"/>
              <a:gd name="connsiteY529" fmla="*/ 3226374 h 5372388"/>
              <a:gd name="connsiteX530" fmla="*/ 3657368 w 4990340"/>
              <a:gd name="connsiteY530" fmla="*/ 3221464 h 5372388"/>
              <a:gd name="connsiteX531" fmla="*/ 3661794 w 4990340"/>
              <a:gd name="connsiteY531" fmla="*/ 3220098 h 5372388"/>
              <a:gd name="connsiteX532" fmla="*/ 3728643 w 4990340"/>
              <a:gd name="connsiteY532" fmla="*/ 2929777 h 5372388"/>
              <a:gd name="connsiteX533" fmla="*/ 3725491 w 4990340"/>
              <a:gd name="connsiteY533" fmla="*/ 2930216 h 5372388"/>
              <a:gd name="connsiteX534" fmla="*/ 3709092 w 4990340"/>
              <a:gd name="connsiteY534" fmla="*/ 2936723 h 5372388"/>
              <a:gd name="connsiteX535" fmla="*/ 3703038 w 4990340"/>
              <a:gd name="connsiteY535" fmla="*/ 2931621 h 5372388"/>
              <a:gd name="connsiteX536" fmla="*/ 3702531 w 4990340"/>
              <a:gd name="connsiteY536" fmla="*/ 2930857 h 5372388"/>
              <a:gd name="connsiteX537" fmla="*/ 3668443 w 4990340"/>
              <a:gd name="connsiteY537" fmla="*/ 2997543 h 5372388"/>
              <a:gd name="connsiteX538" fmla="*/ 3517066 w 4990340"/>
              <a:gd name="connsiteY538" fmla="*/ 3282565 h 5372388"/>
              <a:gd name="connsiteX539" fmla="*/ 3442801 w 4990340"/>
              <a:gd name="connsiteY539" fmla="*/ 3420047 h 5372388"/>
              <a:gd name="connsiteX540" fmla="*/ 3384471 w 4990340"/>
              <a:gd name="connsiteY540" fmla="*/ 3550572 h 5372388"/>
              <a:gd name="connsiteX541" fmla="*/ 3366950 w 4990340"/>
              <a:gd name="connsiteY541" fmla="*/ 3595573 h 5372388"/>
              <a:gd name="connsiteX542" fmla="*/ 3381949 w 4990340"/>
              <a:gd name="connsiteY542" fmla="*/ 3567617 h 5372388"/>
              <a:gd name="connsiteX543" fmla="*/ 3678490 w 4990340"/>
              <a:gd name="connsiteY543" fmla="*/ 3031290 h 5372388"/>
              <a:gd name="connsiteX544" fmla="*/ 3723105 w 4990340"/>
              <a:gd name="connsiteY544" fmla="*/ 2940987 h 5372388"/>
              <a:gd name="connsiteX545" fmla="*/ 3715074 w 4990340"/>
              <a:gd name="connsiteY545" fmla="*/ 2941036 h 5372388"/>
              <a:gd name="connsiteX546" fmla="*/ 3722224 w 4990340"/>
              <a:gd name="connsiteY546" fmla="*/ 2937429 h 5372388"/>
              <a:gd name="connsiteX547" fmla="*/ 3724858 w 4990340"/>
              <a:gd name="connsiteY547" fmla="*/ 2937438 h 5372388"/>
              <a:gd name="connsiteX548" fmla="*/ 4058944 w 4990340"/>
              <a:gd name="connsiteY548" fmla="*/ 2402501 h 5372388"/>
              <a:gd name="connsiteX549" fmla="*/ 3978219 w 4990340"/>
              <a:gd name="connsiteY549" fmla="*/ 2539797 h 5372388"/>
              <a:gd name="connsiteX550" fmla="*/ 3972382 w 4990340"/>
              <a:gd name="connsiteY550" fmla="*/ 2550004 h 5372388"/>
              <a:gd name="connsiteX551" fmla="*/ 3946383 w 4990340"/>
              <a:gd name="connsiteY551" fmla="*/ 2617595 h 5372388"/>
              <a:gd name="connsiteX552" fmla="*/ 3917774 w 4990340"/>
              <a:gd name="connsiteY552" fmla="*/ 2684526 h 5372388"/>
              <a:gd name="connsiteX553" fmla="*/ 3918800 w 4990340"/>
              <a:gd name="connsiteY553" fmla="*/ 2684244 h 5372388"/>
              <a:gd name="connsiteX554" fmla="*/ 4058944 w 4990340"/>
              <a:gd name="connsiteY554" fmla="*/ 2402501 h 5372388"/>
              <a:gd name="connsiteX555" fmla="*/ 4377590 w 4990340"/>
              <a:gd name="connsiteY555" fmla="*/ 2156105 h 5372388"/>
              <a:gd name="connsiteX556" fmla="*/ 4374960 w 4990340"/>
              <a:gd name="connsiteY556" fmla="*/ 2164163 h 5372388"/>
              <a:gd name="connsiteX557" fmla="*/ 4363675 w 4990340"/>
              <a:gd name="connsiteY557" fmla="*/ 2171886 h 5372388"/>
              <a:gd name="connsiteX558" fmla="*/ 4342816 w 4990340"/>
              <a:gd name="connsiteY558" fmla="*/ 2207864 h 5372388"/>
              <a:gd name="connsiteX559" fmla="*/ 4350042 w 4990340"/>
              <a:gd name="connsiteY559" fmla="*/ 2214474 h 5372388"/>
              <a:gd name="connsiteX560" fmla="*/ 4363968 w 4990340"/>
              <a:gd name="connsiteY560" fmla="*/ 2197812 h 5372388"/>
              <a:gd name="connsiteX561" fmla="*/ 4374960 w 4990340"/>
              <a:gd name="connsiteY561" fmla="*/ 2164163 h 5372388"/>
              <a:gd name="connsiteX562" fmla="*/ 4375901 w 4990340"/>
              <a:gd name="connsiteY562" fmla="*/ 2163518 h 5372388"/>
              <a:gd name="connsiteX563" fmla="*/ 4377590 w 4990340"/>
              <a:gd name="connsiteY563" fmla="*/ 2156105 h 5372388"/>
              <a:gd name="connsiteX564" fmla="*/ 4254024 w 4990340"/>
              <a:gd name="connsiteY564" fmla="*/ 2152133 h 5372388"/>
              <a:gd name="connsiteX565" fmla="*/ 4204474 w 4990340"/>
              <a:gd name="connsiteY565" fmla="*/ 2214504 h 5372388"/>
              <a:gd name="connsiteX566" fmla="*/ 4254024 w 4990340"/>
              <a:gd name="connsiteY566" fmla="*/ 2152133 h 5372388"/>
              <a:gd name="connsiteX567" fmla="*/ 4500967 w 4990340"/>
              <a:gd name="connsiteY567" fmla="*/ 1876655 h 5372388"/>
              <a:gd name="connsiteX568" fmla="*/ 4493684 w 4990340"/>
              <a:gd name="connsiteY568" fmla="*/ 1879530 h 5372388"/>
              <a:gd name="connsiteX569" fmla="*/ 4482619 w 4990340"/>
              <a:gd name="connsiteY569" fmla="*/ 1896416 h 5372388"/>
              <a:gd name="connsiteX570" fmla="*/ 4488289 w 4990340"/>
              <a:gd name="connsiteY570" fmla="*/ 1908550 h 5372388"/>
              <a:gd name="connsiteX571" fmla="*/ 4498797 w 4990340"/>
              <a:gd name="connsiteY571" fmla="*/ 1904045 h 5372388"/>
              <a:gd name="connsiteX572" fmla="*/ 4507446 w 4990340"/>
              <a:gd name="connsiteY572" fmla="*/ 1880017 h 5372388"/>
              <a:gd name="connsiteX573" fmla="*/ 4500967 w 4990340"/>
              <a:gd name="connsiteY573" fmla="*/ 1876655 h 5372388"/>
              <a:gd name="connsiteX574" fmla="*/ 4830828 w 4990340"/>
              <a:gd name="connsiteY574" fmla="*/ 1508341 h 5372388"/>
              <a:gd name="connsiteX575" fmla="*/ 4831292 w 4990340"/>
              <a:gd name="connsiteY575" fmla="*/ 1513240 h 5372388"/>
              <a:gd name="connsiteX576" fmla="*/ 4821458 w 4990340"/>
              <a:gd name="connsiteY576" fmla="*/ 1527245 h 5372388"/>
              <a:gd name="connsiteX577" fmla="*/ 4816194 w 4990340"/>
              <a:gd name="connsiteY577" fmla="*/ 1524997 h 5372388"/>
              <a:gd name="connsiteX578" fmla="*/ 4825909 w 4990340"/>
              <a:gd name="connsiteY578" fmla="*/ 1511420 h 5372388"/>
              <a:gd name="connsiteX579" fmla="*/ 4830828 w 4990340"/>
              <a:gd name="connsiteY579" fmla="*/ 1508341 h 5372388"/>
              <a:gd name="connsiteX580" fmla="*/ 4939889 w 4990340"/>
              <a:gd name="connsiteY580" fmla="*/ 1208080 h 5372388"/>
              <a:gd name="connsiteX581" fmla="*/ 4939554 w 4990340"/>
              <a:gd name="connsiteY581" fmla="*/ 1208111 h 5372388"/>
              <a:gd name="connsiteX582" fmla="*/ 4939630 w 4990340"/>
              <a:gd name="connsiteY582" fmla="*/ 1208298 h 5372388"/>
              <a:gd name="connsiteX583" fmla="*/ 4956440 w 4990340"/>
              <a:gd name="connsiteY583" fmla="*/ 1206596 h 5372388"/>
              <a:gd name="connsiteX584" fmla="*/ 4962637 w 4990340"/>
              <a:gd name="connsiteY584" fmla="*/ 1209589 h 5372388"/>
              <a:gd name="connsiteX585" fmla="*/ 4957783 w 4990340"/>
              <a:gd name="connsiteY585" fmla="*/ 1222601 h 5372388"/>
              <a:gd name="connsiteX586" fmla="*/ 4957777 w 4990340"/>
              <a:gd name="connsiteY586" fmla="*/ 1222519 h 5372388"/>
              <a:gd name="connsiteX587" fmla="*/ 4956440 w 4990340"/>
              <a:gd name="connsiteY587" fmla="*/ 1206596 h 5372388"/>
              <a:gd name="connsiteX588" fmla="*/ 4971755 w 4990340"/>
              <a:gd name="connsiteY588" fmla="*/ 1115695 h 5372388"/>
              <a:gd name="connsiteX589" fmla="*/ 4990340 w 4990340"/>
              <a:gd name="connsiteY589" fmla="*/ 1124253 h 5372388"/>
              <a:gd name="connsiteX590" fmla="*/ 4956440 w 4990340"/>
              <a:gd name="connsiteY590" fmla="*/ 1206596 h 5372388"/>
              <a:gd name="connsiteX591" fmla="*/ 4955247 w 4990340"/>
              <a:gd name="connsiteY591" fmla="*/ 1206702 h 5372388"/>
              <a:gd name="connsiteX592" fmla="*/ 4955337 w 4990340"/>
              <a:gd name="connsiteY592" fmla="*/ 1216992 h 5372388"/>
              <a:gd name="connsiteX593" fmla="*/ 4952039 w 4990340"/>
              <a:gd name="connsiteY593" fmla="*/ 1223618 h 5372388"/>
              <a:gd name="connsiteX594" fmla="*/ 4956057 w 4990340"/>
              <a:gd name="connsiteY594" fmla="*/ 1227227 h 5372388"/>
              <a:gd name="connsiteX595" fmla="*/ 4899163 w 4990340"/>
              <a:gd name="connsiteY595" fmla="*/ 1379715 h 5372388"/>
              <a:gd name="connsiteX596" fmla="*/ 4843158 w 4990340"/>
              <a:gd name="connsiteY596" fmla="*/ 1471040 h 5372388"/>
              <a:gd name="connsiteX597" fmla="*/ 4934383 w 4990340"/>
              <a:gd name="connsiteY597" fmla="*/ 1205011 h 5372388"/>
              <a:gd name="connsiteX598" fmla="*/ 4946449 w 4990340"/>
              <a:gd name="connsiteY598" fmla="*/ 1172284 h 5372388"/>
              <a:gd name="connsiteX599" fmla="*/ 4952911 w 4990340"/>
              <a:gd name="connsiteY599" fmla="*/ 1164711 h 5372388"/>
              <a:gd name="connsiteX600" fmla="*/ 4954513 w 4990340"/>
              <a:gd name="connsiteY600" fmla="*/ 1153429 h 5372388"/>
              <a:gd name="connsiteX601" fmla="*/ 4957217 w 4990340"/>
              <a:gd name="connsiteY601" fmla="*/ 1143073 h 5372388"/>
              <a:gd name="connsiteX602" fmla="*/ 4962853 w 4990340"/>
              <a:gd name="connsiteY602" fmla="*/ 1127795 h 5372388"/>
              <a:gd name="connsiteX603" fmla="*/ 4556456 w 4990340"/>
              <a:gd name="connsiteY603" fmla="*/ 1020976 h 5372388"/>
              <a:gd name="connsiteX604" fmla="*/ 4529674 w 4990340"/>
              <a:gd name="connsiteY604" fmla="*/ 1062585 h 5372388"/>
              <a:gd name="connsiteX605" fmla="*/ 4534708 w 4990340"/>
              <a:gd name="connsiteY605" fmla="*/ 1069503 h 5372388"/>
              <a:gd name="connsiteX606" fmla="*/ 4572382 w 4990340"/>
              <a:gd name="connsiteY606" fmla="*/ 946793 h 5372388"/>
              <a:gd name="connsiteX607" fmla="*/ 4573672 w 4990340"/>
              <a:gd name="connsiteY607" fmla="*/ 952275 h 5372388"/>
              <a:gd name="connsiteX608" fmla="*/ 4553558 w 4990340"/>
              <a:gd name="connsiteY608" fmla="*/ 981965 h 5372388"/>
              <a:gd name="connsiteX609" fmla="*/ 4550302 w 4990340"/>
              <a:gd name="connsiteY609" fmla="*/ 986002 h 5372388"/>
              <a:gd name="connsiteX610" fmla="*/ 4554745 w 4990340"/>
              <a:gd name="connsiteY610" fmla="*/ 972740 h 5372388"/>
              <a:gd name="connsiteX611" fmla="*/ 4557913 w 4990340"/>
              <a:gd name="connsiteY611" fmla="*/ 962736 h 5372388"/>
              <a:gd name="connsiteX612" fmla="*/ 4563764 w 4990340"/>
              <a:gd name="connsiteY612" fmla="*/ 955122 h 5372388"/>
              <a:gd name="connsiteX613" fmla="*/ 4572382 w 4990340"/>
              <a:gd name="connsiteY613" fmla="*/ 946793 h 5372388"/>
              <a:gd name="connsiteX614" fmla="*/ 4753535 w 4990340"/>
              <a:gd name="connsiteY614" fmla="*/ 940163 h 5372388"/>
              <a:gd name="connsiteX615" fmla="*/ 4760047 w 4990340"/>
              <a:gd name="connsiteY615" fmla="*/ 942629 h 5372388"/>
              <a:gd name="connsiteX616" fmla="*/ 4741162 w 4990340"/>
              <a:gd name="connsiteY616" fmla="*/ 970311 h 5372388"/>
              <a:gd name="connsiteX617" fmla="*/ 4753535 w 4990340"/>
              <a:gd name="connsiteY617" fmla="*/ 940163 h 5372388"/>
              <a:gd name="connsiteX618" fmla="*/ 3608816 w 4990340"/>
              <a:gd name="connsiteY618" fmla="*/ 848866 h 5372388"/>
              <a:gd name="connsiteX619" fmla="*/ 3608441 w 4990340"/>
              <a:gd name="connsiteY619" fmla="*/ 852093 h 5372388"/>
              <a:gd name="connsiteX620" fmla="*/ 3607427 w 4990340"/>
              <a:gd name="connsiteY620" fmla="*/ 852092 h 5372388"/>
              <a:gd name="connsiteX621" fmla="*/ 4555400 w 4990340"/>
              <a:gd name="connsiteY621" fmla="*/ 806212 h 5372388"/>
              <a:gd name="connsiteX622" fmla="*/ 4553349 w 4990340"/>
              <a:gd name="connsiteY622" fmla="*/ 814322 h 5372388"/>
              <a:gd name="connsiteX623" fmla="*/ 4548360 w 4990340"/>
              <a:gd name="connsiteY623" fmla="*/ 822823 h 5372388"/>
              <a:gd name="connsiteX624" fmla="*/ 4555400 w 4990340"/>
              <a:gd name="connsiteY624" fmla="*/ 806212 h 5372388"/>
              <a:gd name="connsiteX625" fmla="*/ 3632317 w 4990340"/>
              <a:gd name="connsiteY625" fmla="*/ 802797 h 5372388"/>
              <a:gd name="connsiteX626" fmla="*/ 3624122 w 4990340"/>
              <a:gd name="connsiteY626" fmla="*/ 814482 h 5372388"/>
              <a:gd name="connsiteX627" fmla="*/ 3603579 w 4990340"/>
              <a:gd name="connsiteY627" fmla="*/ 852087 h 5372388"/>
              <a:gd name="connsiteX628" fmla="*/ 3603089 w 4990340"/>
              <a:gd name="connsiteY628" fmla="*/ 852284 h 5372388"/>
              <a:gd name="connsiteX629" fmla="*/ 3602402 w 4990340"/>
              <a:gd name="connsiteY629" fmla="*/ 854035 h 5372388"/>
              <a:gd name="connsiteX630" fmla="*/ 3603579 w 4990340"/>
              <a:gd name="connsiteY630" fmla="*/ 852087 h 5372388"/>
              <a:gd name="connsiteX631" fmla="*/ 3607427 w 4990340"/>
              <a:gd name="connsiteY631" fmla="*/ 852092 h 5372388"/>
              <a:gd name="connsiteX632" fmla="*/ 3599538 w 4990340"/>
              <a:gd name="connsiteY632" fmla="*/ 870422 h 5372388"/>
              <a:gd name="connsiteX633" fmla="*/ 3595863 w 4990340"/>
              <a:gd name="connsiteY633" fmla="*/ 875802 h 5372388"/>
              <a:gd name="connsiteX634" fmla="*/ 3596149 w 4990340"/>
              <a:gd name="connsiteY634" fmla="*/ 877270 h 5372388"/>
              <a:gd name="connsiteX635" fmla="*/ 3595988 w 4990340"/>
              <a:gd name="connsiteY635" fmla="*/ 878113 h 5372388"/>
              <a:gd name="connsiteX636" fmla="*/ 3601054 w 4990340"/>
              <a:gd name="connsiteY636" fmla="*/ 874485 h 5372388"/>
              <a:gd name="connsiteX637" fmla="*/ 3620021 w 4990340"/>
              <a:gd name="connsiteY637" fmla="*/ 831068 h 5372388"/>
              <a:gd name="connsiteX638" fmla="*/ 3623470 w 4990340"/>
              <a:gd name="connsiteY638" fmla="*/ 825293 h 5372388"/>
              <a:gd name="connsiteX639" fmla="*/ 4258533 w 4990340"/>
              <a:gd name="connsiteY639" fmla="*/ 795976 h 5372388"/>
              <a:gd name="connsiteX640" fmla="*/ 4252084 w 4990340"/>
              <a:gd name="connsiteY640" fmla="*/ 797057 h 5372388"/>
              <a:gd name="connsiteX641" fmla="*/ 4246107 w 4990340"/>
              <a:gd name="connsiteY641" fmla="*/ 798058 h 5372388"/>
              <a:gd name="connsiteX642" fmla="*/ 4264038 w 4990340"/>
              <a:gd name="connsiteY642" fmla="*/ 795053 h 5372388"/>
              <a:gd name="connsiteX643" fmla="*/ 4262045 w 4990340"/>
              <a:gd name="connsiteY643" fmla="*/ 795388 h 5372388"/>
              <a:gd name="connsiteX644" fmla="*/ 4258533 w 4990340"/>
              <a:gd name="connsiteY644" fmla="*/ 795976 h 5372388"/>
              <a:gd name="connsiteX645" fmla="*/ 3908873 w 4990340"/>
              <a:gd name="connsiteY645" fmla="*/ 779139 h 5372388"/>
              <a:gd name="connsiteX646" fmla="*/ 3908873 w 4990340"/>
              <a:gd name="connsiteY646" fmla="*/ 779140 h 5372388"/>
              <a:gd name="connsiteX647" fmla="*/ 3909800 w 4990340"/>
              <a:gd name="connsiteY647" fmla="*/ 780825 h 5372388"/>
              <a:gd name="connsiteX648" fmla="*/ 3909761 w 4990340"/>
              <a:gd name="connsiteY648" fmla="*/ 780751 h 5372388"/>
              <a:gd name="connsiteX649" fmla="*/ 4873533 w 4990340"/>
              <a:gd name="connsiteY649" fmla="*/ 759208 h 5372388"/>
              <a:gd name="connsiteX650" fmla="*/ 4873797 w 4990340"/>
              <a:gd name="connsiteY650" fmla="*/ 760362 h 5372388"/>
              <a:gd name="connsiteX651" fmla="*/ 4873407 w 4990340"/>
              <a:gd name="connsiteY651" fmla="*/ 763106 h 5372388"/>
              <a:gd name="connsiteX652" fmla="*/ 4872236 w 4990340"/>
              <a:gd name="connsiteY652" fmla="*/ 762129 h 5372388"/>
              <a:gd name="connsiteX653" fmla="*/ 4196927 w 4990340"/>
              <a:gd name="connsiteY653" fmla="*/ 749407 h 5372388"/>
              <a:gd name="connsiteX654" fmla="*/ 4193079 w 4990340"/>
              <a:gd name="connsiteY654" fmla="*/ 753930 h 5372388"/>
              <a:gd name="connsiteX655" fmla="*/ 4196927 w 4990340"/>
              <a:gd name="connsiteY655" fmla="*/ 749407 h 5372388"/>
              <a:gd name="connsiteX656" fmla="*/ 3798635 w 4990340"/>
              <a:gd name="connsiteY656" fmla="*/ 746112 h 5372388"/>
              <a:gd name="connsiteX657" fmla="*/ 3798293 w 4990340"/>
              <a:gd name="connsiteY657" fmla="*/ 746556 h 5372388"/>
              <a:gd name="connsiteX658" fmla="*/ 3791482 w 4990340"/>
              <a:gd name="connsiteY658" fmla="*/ 756678 h 5372388"/>
              <a:gd name="connsiteX659" fmla="*/ 3791098 w 4990340"/>
              <a:gd name="connsiteY659" fmla="*/ 757894 h 5372388"/>
              <a:gd name="connsiteX660" fmla="*/ 3973026 w 4990340"/>
              <a:gd name="connsiteY660" fmla="*/ 724482 h 5372388"/>
              <a:gd name="connsiteX661" fmla="*/ 3961099 w 4990340"/>
              <a:gd name="connsiteY661" fmla="*/ 744152 h 5372388"/>
              <a:gd name="connsiteX662" fmla="*/ 3957222 w 4990340"/>
              <a:gd name="connsiteY662" fmla="*/ 759216 h 5372388"/>
              <a:gd name="connsiteX663" fmla="*/ 3957604 w 4990340"/>
              <a:gd name="connsiteY663" fmla="*/ 767557 h 5372388"/>
              <a:gd name="connsiteX664" fmla="*/ 3972752 w 4990340"/>
              <a:gd name="connsiteY664" fmla="*/ 726044 h 5372388"/>
              <a:gd name="connsiteX665" fmla="*/ 4120793 w 4990340"/>
              <a:gd name="connsiteY665" fmla="*/ 700211 h 5372388"/>
              <a:gd name="connsiteX666" fmla="*/ 4118476 w 4990340"/>
              <a:gd name="connsiteY666" fmla="*/ 704371 h 5372388"/>
              <a:gd name="connsiteX667" fmla="*/ 4119154 w 4990340"/>
              <a:gd name="connsiteY667" fmla="*/ 704108 h 5372388"/>
              <a:gd name="connsiteX668" fmla="*/ 3731877 w 4990340"/>
              <a:gd name="connsiteY668" fmla="*/ 686240 h 5372388"/>
              <a:gd name="connsiteX669" fmla="*/ 3731062 w 4990340"/>
              <a:gd name="connsiteY669" fmla="*/ 686551 h 5372388"/>
              <a:gd name="connsiteX670" fmla="*/ 3725964 w 4990340"/>
              <a:gd name="connsiteY670" fmla="*/ 693703 h 5372388"/>
              <a:gd name="connsiteX671" fmla="*/ 3728681 w 4990340"/>
              <a:gd name="connsiteY671" fmla="*/ 693631 h 5372388"/>
              <a:gd name="connsiteX672" fmla="*/ 3731731 w 4990340"/>
              <a:gd name="connsiteY672" fmla="*/ 687758 h 5372388"/>
              <a:gd name="connsiteX673" fmla="*/ 4532331 w 4990340"/>
              <a:gd name="connsiteY673" fmla="*/ 674055 h 5372388"/>
              <a:gd name="connsiteX674" fmla="*/ 4525226 w 4990340"/>
              <a:gd name="connsiteY674" fmla="*/ 676044 h 5372388"/>
              <a:gd name="connsiteX675" fmla="*/ 4532331 w 4990340"/>
              <a:gd name="connsiteY675" fmla="*/ 674055 h 5372388"/>
              <a:gd name="connsiteX676" fmla="*/ 4539709 w 4990340"/>
              <a:gd name="connsiteY676" fmla="*/ 674416 h 5372388"/>
              <a:gd name="connsiteX677" fmla="*/ 4532331 w 4990340"/>
              <a:gd name="connsiteY677" fmla="*/ 674055 h 5372388"/>
              <a:gd name="connsiteX678" fmla="*/ 4009497 w 4990340"/>
              <a:gd name="connsiteY678" fmla="*/ 628222 h 5372388"/>
              <a:gd name="connsiteX679" fmla="*/ 4006002 w 4990340"/>
              <a:gd name="connsiteY679" fmla="*/ 633437 h 5372388"/>
              <a:gd name="connsiteX680" fmla="*/ 4003052 w 4990340"/>
              <a:gd name="connsiteY680" fmla="*/ 643882 h 5372388"/>
              <a:gd name="connsiteX681" fmla="*/ 3991161 w 4990340"/>
              <a:gd name="connsiteY681" fmla="*/ 673732 h 5372388"/>
              <a:gd name="connsiteX682" fmla="*/ 3980703 w 4990340"/>
              <a:gd name="connsiteY682" fmla="*/ 697217 h 5372388"/>
              <a:gd name="connsiteX683" fmla="*/ 3987771 w 4990340"/>
              <a:gd name="connsiteY683" fmla="*/ 686906 h 5372388"/>
              <a:gd name="connsiteX684" fmla="*/ 3999677 w 4990340"/>
              <a:gd name="connsiteY684" fmla="*/ 654869 h 5372388"/>
              <a:gd name="connsiteX685" fmla="*/ 4364002 w 4990340"/>
              <a:gd name="connsiteY685" fmla="*/ 602566 h 5372388"/>
              <a:gd name="connsiteX686" fmla="*/ 4373976 w 4990340"/>
              <a:gd name="connsiteY686" fmla="*/ 603336 h 5372388"/>
              <a:gd name="connsiteX687" fmla="*/ 4372051 w 4990340"/>
              <a:gd name="connsiteY687" fmla="*/ 603187 h 5372388"/>
              <a:gd name="connsiteX688" fmla="*/ 4356639 w 4990340"/>
              <a:gd name="connsiteY688" fmla="*/ 601997 h 5372388"/>
              <a:gd name="connsiteX689" fmla="*/ 4362418 w 4990340"/>
              <a:gd name="connsiteY689" fmla="*/ 602443 h 5372388"/>
              <a:gd name="connsiteX690" fmla="*/ 4364002 w 4990340"/>
              <a:gd name="connsiteY690" fmla="*/ 602566 h 5372388"/>
              <a:gd name="connsiteX691" fmla="*/ 4302699 w 4990340"/>
              <a:gd name="connsiteY691" fmla="*/ 601104 h 5372388"/>
              <a:gd name="connsiteX692" fmla="*/ 4295970 w 4990340"/>
              <a:gd name="connsiteY692" fmla="*/ 626944 h 5372388"/>
              <a:gd name="connsiteX693" fmla="*/ 4299083 w 4990340"/>
              <a:gd name="connsiteY693" fmla="*/ 606209 h 5372388"/>
              <a:gd name="connsiteX694" fmla="*/ 4302699 w 4990340"/>
              <a:gd name="connsiteY694" fmla="*/ 601104 h 5372388"/>
              <a:gd name="connsiteX695" fmla="*/ 3869495 w 4990340"/>
              <a:gd name="connsiteY695" fmla="*/ 600813 h 5372388"/>
              <a:gd name="connsiteX696" fmla="*/ 3860575 w 4990340"/>
              <a:gd name="connsiteY696" fmla="*/ 614293 h 5372388"/>
              <a:gd name="connsiteX697" fmla="*/ 3863308 w 4990340"/>
              <a:gd name="connsiteY697" fmla="*/ 607116 h 5372388"/>
              <a:gd name="connsiteX698" fmla="*/ 3869495 w 4990340"/>
              <a:gd name="connsiteY698" fmla="*/ 600813 h 5372388"/>
              <a:gd name="connsiteX699" fmla="*/ 3901897 w 4990340"/>
              <a:gd name="connsiteY699" fmla="*/ 597534 h 5372388"/>
              <a:gd name="connsiteX700" fmla="*/ 3901678 w 4990340"/>
              <a:gd name="connsiteY700" fmla="*/ 604411 h 5372388"/>
              <a:gd name="connsiteX701" fmla="*/ 3901897 w 4990340"/>
              <a:gd name="connsiteY701" fmla="*/ 597534 h 5372388"/>
              <a:gd name="connsiteX702" fmla="*/ 2783446 w 4990340"/>
              <a:gd name="connsiteY702" fmla="*/ 575938 h 5372388"/>
              <a:gd name="connsiteX703" fmla="*/ 2782865 w 4990340"/>
              <a:gd name="connsiteY703" fmla="*/ 576969 h 5372388"/>
              <a:gd name="connsiteX704" fmla="*/ 2779806 w 4990340"/>
              <a:gd name="connsiteY704" fmla="*/ 584887 h 5372388"/>
              <a:gd name="connsiteX705" fmla="*/ 2781040 w 4990340"/>
              <a:gd name="connsiteY705" fmla="*/ 583658 h 5372388"/>
              <a:gd name="connsiteX706" fmla="*/ 3808077 w 4990340"/>
              <a:gd name="connsiteY706" fmla="*/ 568656 h 5372388"/>
              <a:gd name="connsiteX707" fmla="*/ 3801037 w 4990340"/>
              <a:gd name="connsiteY707" fmla="*/ 583101 h 5372388"/>
              <a:gd name="connsiteX708" fmla="*/ 3803358 w 4990340"/>
              <a:gd name="connsiteY708" fmla="*/ 583548 h 5372388"/>
              <a:gd name="connsiteX709" fmla="*/ 3808436 w 4990340"/>
              <a:gd name="connsiteY709" fmla="*/ 578761 h 5372388"/>
              <a:gd name="connsiteX710" fmla="*/ 3809486 w 4990340"/>
              <a:gd name="connsiteY710" fmla="*/ 577197 h 5372388"/>
              <a:gd name="connsiteX711" fmla="*/ 3811456 w 4990340"/>
              <a:gd name="connsiteY711" fmla="*/ 572572 h 5372388"/>
              <a:gd name="connsiteX712" fmla="*/ 3808077 w 4990340"/>
              <a:gd name="connsiteY712" fmla="*/ 568656 h 5372388"/>
              <a:gd name="connsiteX713" fmla="*/ 2863258 w 4990340"/>
              <a:gd name="connsiteY713" fmla="*/ 566324 h 5372388"/>
              <a:gd name="connsiteX714" fmla="*/ 2864754 w 4990340"/>
              <a:gd name="connsiteY714" fmla="*/ 568956 h 5372388"/>
              <a:gd name="connsiteX715" fmla="*/ 2864865 w 4990340"/>
              <a:gd name="connsiteY715" fmla="*/ 569151 h 5372388"/>
              <a:gd name="connsiteX716" fmla="*/ 2864865 w 4990340"/>
              <a:gd name="connsiteY716" fmla="*/ 569151 h 5372388"/>
              <a:gd name="connsiteX717" fmla="*/ 2864754 w 4990340"/>
              <a:gd name="connsiteY717" fmla="*/ 568956 h 5372388"/>
              <a:gd name="connsiteX718" fmla="*/ 2864295 w 4990340"/>
              <a:gd name="connsiteY718" fmla="*/ 568147 h 5372388"/>
              <a:gd name="connsiteX719" fmla="*/ 2863258 w 4990340"/>
              <a:gd name="connsiteY719" fmla="*/ 566324 h 5372388"/>
              <a:gd name="connsiteX720" fmla="*/ 4164990 w 4990340"/>
              <a:gd name="connsiteY720" fmla="*/ 564074 h 5372388"/>
              <a:gd name="connsiteX721" fmla="*/ 4158887 w 4990340"/>
              <a:gd name="connsiteY721" fmla="*/ 577078 h 5372388"/>
              <a:gd name="connsiteX722" fmla="*/ 4158104 w 4990340"/>
              <a:gd name="connsiteY722" fmla="*/ 583320 h 5372388"/>
              <a:gd name="connsiteX723" fmla="*/ 4148183 w 4990340"/>
              <a:gd name="connsiteY723" fmla="*/ 607743 h 5372388"/>
              <a:gd name="connsiteX724" fmla="*/ 4149444 w 4990340"/>
              <a:gd name="connsiteY724" fmla="*/ 610921 h 5372388"/>
              <a:gd name="connsiteX725" fmla="*/ 4126360 w 4990340"/>
              <a:gd name="connsiteY725" fmla="*/ 681167 h 5372388"/>
              <a:gd name="connsiteX726" fmla="*/ 4121396 w 4990340"/>
              <a:gd name="connsiteY726" fmla="*/ 695731 h 5372388"/>
              <a:gd name="connsiteX727" fmla="*/ 4125029 w 4990340"/>
              <a:gd name="connsiteY727" fmla="*/ 693109 h 5372388"/>
              <a:gd name="connsiteX728" fmla="*/ 4129712 w 4990340"/>
              <a:gd name="connsiteY728" fmla="*/ 686732 h 5372388"/>
              <a:gd name="connsiteX729" fmla="*/ 4128044 w 4990340"/>
              <a:gd name="connsiteY729" fmla="*/ 693555 h 5372388"/>
              <a:gd name="connsiteX730" fmla="*/ 4124036 w 4990340"/>
              <a:gd name="connsiteY730" fmla="*/ 702211 h 5372388"/>
              <a:gd name="connsiteX731" fmla="*/ 4124612 w 4990340"/>
              <a:gd name="connsiteY731" fmla="*/ 701987 h 5372388"/>
              <a:gd name="connsiteX732" fmla="*/ 4128333 w 4990340"/>
              <a:gd name="connsiteY732" fmla="*/ 697829 h 5372388"/>
              <a:gd name="connsiteX733" fmla="*/ 4152434 w 4990340"/>
              <a:gd name="connsiteY733" fmla="*/ 632511 h 5372388"/>
              <a:gd name="connsiteX734" fmla="*/ 4154272 w 4990340"/>
              <a:gd name="connsiteY734" fmla="*/ 623267 h 5372388"/>
              <a:gd name="connsiteX735" fmla="*/ 4161100 w 4990340"/>
              <a:gd name="connsiteY735" fmla="*/ 583002 h 5372388"/>
              <a:gd name="connsiteX736" fmla="*/ 3732252 w 4990340"/>
              <a:gd name="connsiteY736" fmla="*/ 560514 h 5372388"/>
              <a:gd name="connsiteX737" fmla="*/ 3728403 w 4990340"/>
              <a:gd name="connsiteY737" fmla="*/ 565036 h 5372388"/>
              <a:gd name="connsiteX738" fmla="*/ 3732252 w 4990340"/>
              <a:gd name="connsiteY738" fmla="*/ 560514 h 5372388"/>
              <a:gd name="connsiteX739" fmla="*/ 3738613 w 4990340"/>
              <a:gd name="connsiteY739" fmla="*/ 546967 h 5372388"/>
              <a:gd name="connsiteX740" fmla="*/ 3741184 w 4990340"/>
              <a:gd name="connsiteY740" fmla="*/ 551631 h 5372388"/>
              <a:gd name="connsiteX741" fmla="*/ 3738613 w 4990340"/>
              <a:gd name="connsiteY741" fmla="*/ 546967 h 5372388"/>
              <a:gd name="connsiteX742" fmla="*/ 3939396 w 4990340"/>
              <a:gd name="connsiteY742" fmla="*/ 541165 h 5372388"/>
              <a:gd name="connsiteX743" fmla="*/ 3933192 w 4990340"/>
              <a:gd name="connsiteY743" fmla="*/ 553640 h 5372388"/>
              <a:gd name="connsiteX744" fmla="*/ 3930342 w 4990340"/>
              <a:gd name="connsiteY744" fmla="*/ 553478 h 5372388"/>
              <a:gd name="connsiteX745" fmla="*/ 3933570 w 4990340"/>
              <a:gd name="connsiteY745" fmla="*/ 545732 h 5372388"/>
              <a:gd name="connsiteX746" fmla="*/ 3939396 w 4990340"/>
              <a:gd name="connsiteY746" fmla="*/ 541165 h 5372388"/>
              <a:gd name="connsiteX747" fmla="*/ 3814404 w 4990340"/>
              <a:gd name="connsiteY747" fmla="*/ 540985 h 5372388"/>
              <a:gd name="connsiteX748" fmla="*/ 3815766 w 4990340"/>
              <a:gd name="connsiteY748" fmla="*/ 545485 h 5372388"/>
              <a:gd name="connsiteX749" fmla="*/ 3814404 w 4990340"/>
              <a:gd name="connsiteY749" fmla="*/ 540985 h 5372388"/>
              <a:gd name="connsiteX750" fmla="*/ 4482270 w 4990340"/>
              <a:gd name="connsiteY750" fmla="*/ 533882 h 5372388"/>
              <a:gd name="connsiteX751" fmla="*/ 4473202 w 4990340"/>
              <a:gd name="connsiteY751" fmla="*/ 567049 h 5372388"/>
              <a:gd name="connsiteX752" fmla="*/ 4463233 w 4990340"/>
              <a:gd name="connsiteY752" fmla="*/ 598329 h 5372388"/>
              <a:gd name="connsiteX753" fmla="*/ 4452454 w 4990340"/>
              <a:gd name="connsiteY753" fmla="*/ 609892 h 5372388"/>
              <a:gd name="connsiteX754" fmla="*/ 4447994 w 4990340"/>
              <a:gd name="connsiteY754" fmla="*/ 615429 h 5372388"/>
              <a:gd name="connsiteX755" fmla="*/ 4471005 w 4990340"/>
              <a:gd name="connsiteY755" fmla="*/ 548328 h 5372388"/>
              <a:gd name="connsiteX756" fmla="*/ 4475906 w 4990340"/>
              <a:gd name="connsiteY756" fmla="*/ 541516 h 5372388"/>
              <a:gd name="connsiteX757" fmla="*/ 3823150 w 4990340"/>
              <a:gd name="connsiteY757" fmla="*/ 527226 h 5372388"/>
              <a:gd name="connsiteX758" fmla="*/ 3824389 w 4990340"/>
              <a:gd name="connsiteY758" fmla="*/ 531524 h 5372388"/>
              <a:gd name="connsiteX759" fmla="*/ 3823150 w 4990340"/>
              <a:gd name="connsiteY759" fmla="*/ 527226 h 5372388"/>
              <a:gd name="connsiteX760" fmla="*/ 3801949 w 4990340"/>
              <a:gd name="connsiteY760" fmla="*/ 526039 h 5372388"/>
              <a:gd name="connsiteX761" fmla="*/ 3803335 w 4990340"/>
              <a:gd name="connsiteY761" fmla="*/ 531257 h 5372388"/>
              <a:gd name="connsiteX762" fmla="*/ 3803053 w 4990340"/>
              <a:gd name="connsiteY762" fmla="*/ 534069 h 5372388"/>
              <a:gd name="connsiteX763" fmla="*/ 3771411 w 4990340"/>
              <a:gd name="connsiteY763" fmla="*/ 585736 h 5372388"/>
              <a:gd name="connsiteX764" fmla="*/ 3773672 w 4990340"/>
              <a:gd name="connsiteY764" fmla="*/ 579634 h 5372388"/>
              <a:gd name="connsiteX765" fmla="*/ 3801949 w 4990340"/>
              <a:gd name="connsiteY765" fmla="*/ 526039 h 5372388"/>
              <a:gd name="connsiteX766" fmla="*/ 4169107 w 4990340"/>
              <a:gd name="connsiteY766" fmla="*/ 486621 h 5372388"/>
              <a:gd name="connsiteX767" fmla="*/ 4165509 w 4990340"/>
              <a:gd name="connsiteY767" fmla="*/ 497680 h 5372388"/>
              <a:gd name="connsiteX768" fmla="*/ 4165942 w 4990340"/>
              <a:gd name="connsiteY768" fmla="*/ 494325 h 5372388"/>
              <a:gd name="connsiteX769" fmla="*/ 4166457 w 4990340"/>
              <a:gd name="connsiteY769" fmla="*/ 491719 h 5372388"/>
              <a:gd name="connsiteX770" fmla="*/ 2705275 w 4990340"/>
              <a:gd name="connsiteY770" fmla="*/ 484082 h 5372388"/>
              <a:gd name="connsiteX771" fmla="*/ 2680895 w 4990340"/>
              <a:gd name="connsiteY771" fmla="*/ 528384 h 5372388"/>
              <a:gd name="connsiteX772" fmla="*/ 2685094 w 4990340"/>
              <a:gd name="connsiteY772" fmla="*/ 529798 h 5372388"/>
              <a:gd name="connsiteX773" fmla="*/ 2705275 w 4990340"/>
              <a:gd name="connsiteY773" fmla="*/ 484082 h 5372388"/>
              <a:gd name="connsiteX774" fmla="*/ 3360291 w 4990340"/>
              <a:gd name="connsiteY774" fmla="*/ 460164 h 5372388"/>
              <a:gd name="connsiteX775" fmla="*/ 3363055 w 4990340"/>
              <a:gd name="connsiteY775" fmla="*/ 465026 h 5372388"/>
              <a:gd name="connsiteX776" fmla="*/ 3365626 w 4990340"/>
              <a:gd name="connsiteY776" fmla="*/ 469690 h 5372388"/>
              <a:gd name="connsiteX777" fmla="*/ 3363055 w 4990340"/>
              <a:gd name="connsiteY777" fmla="*/ 465026 h 5372388"/>
              <a:gd name="connsiteX778" fmla="*/ 3360291 w 4990340"/>
              <a:gd name="connsiteY778" fmla="*/ 460164 h 5372388"/>
              <a:gd name="connsiteX779" fmla="*/ 4229284 w 4990340"/>
              <a:gd name="connsiteY779" fmla="*/ 454355 h 5372388"/>
              <a:gd name="connsiteX780" fmla="*/ 4225436 w 4990340"/>
              <a:gd name="connsiteY780" fmla="*/ 458876 h 5372388"/>
              <a:gd name="connsiteX781" fmla="*/ 4229284 w 4990340"/>
              <a:gd name="connsiteY781" fmla="*/ 454355 h 5372388"/>
              <a:gd name="connsiteX782" fmla="*/ 4235645 w 4990340"/>
              <a:gd name="connsiteY782" fmla="*/ 440807 h 5372388"/>
              <a:gd name="connsiteX783" fmla="*/ 4238217 w 4990340"/>
              <a:gd name="connsiteY783" fmla="*/ 445470 h 5372388"/>
              <a:gd name="connsiteX784" fmla="*/ 4235645 w 4990340"/>
              <a:gd name="connsiteY784" fmla="*/ 440807 h 5372388"/>
              <a:gd name="connsiteX785" fmla="*/ 3652753 w 4990340"/>
              <a:gd name="connsiteY785" fmla="*/ 438273 h 5372388"/>
              <a:gd name="connsiteX786" fmla="*/ 3648903 w 4990340"/>
              <a:gd name="connsiteY786" fmla="*/ 442796 h 5372388"/>
              <a:gd name="connsiteX787" fmla="*/ 3652753 w 4990340"/>
              <a:gd name="connsiteY787" fmla="*/ 438273 h 5372388"/>
              <a:gd name="connsiteX788" fmla="*/ 3915407 w 4990340"/>
              <a:gd name="connsiteY788" fmla="*/ 407394 h 5372388"/>
              <a:gd name="connsiteX789" fmla="*/ 3901318 w 4990340"/>
              <a:gd name="connsiteY789" fmla="*/ 428714 h 5372388"/>
              <a:gd name="connsiteX790" fmla="*/ 3905618 w 4990340"/>
              <a:gd name="connsiteY790" fmla="*/ 417993 h 5372388"/>
              <a:gd name="connsiteX791" fmla="*/ 3915407 w 4990340"/>
              <a:gd name="connsiteY791" fmla="*/ 407394 h 5372388"/>
              <a:gd name="connsiteX792" fmla="*/ 3921277 w 4990340"/>
              <a:gd name="connsiteY792" fmla="*/ 399786 h 5372388"/>
              <a:gd name="connsiteX793" fmla="*/ 3915407 w 4990340"/>
              <a:gd name="connsiteY793" fmla="*/ 407394 h 5372388"/>
              <a:gd name="connsiteX794" fmla="*/ 3915709 w 4990340"/>
              <a:gd name="connsiteY794" fmla="*/ 403710 h 5372388"/>
              <a:gd name="connsiteX795" fmla="*/ 3921277 w 4990340"/>
              <a:gd name="connsiteY795" fmla="*/ 399786 h 5372388"/>
              <a:gd name="connsiteX796" fmla="*/ 3261492 w 4990340"/>
              <a:gd name="connsiteY796" fmla="*/ 396130 h 5372388"/>
              <a:gd name="connsiteX797" fmla="*/ 3254762 w 4990340"/>
              <a:gd name="connsiteY797" fmla="*/ 421969 h 5372388"/>
              <a:gd name="connsiteX798" fmla="*/ 3257875 w 4990340"/>
              <a:gd name="connsiteY798" fmla="*/ 401236 h 5372388"/>
              <a:gd name="connsiteX799" fmla="*/ 3261492 w 4990340"/>
              <a:gd name="connsiteY799" fmla="*/ 396130 h 5372388"/>
              <a:gd name="connsiteX800" fmla="*/ 2828287 w 4990340"/>
              <a:gd name="connsiteY800" fmla="*/ 395838 h 5372388"/>
              <a:gd name="connsiteX801" fmla="*/ 2819367 w 4990340"/>
              <a:gd name="connsiteY801" fmla="*/ 409318 h 5372388"/>
              <a:gd name="connsiteX802" fmla="*/ 2822100 w 4990340"/>
              <a:gd name="connsiteY802" fmla="*/ 402141 h 5372388"/>
              <a:gd name="connsiteX803" fmla="*/ 2828287 w 4990340"/>
              <a:gd name="connsiteY803" fmla="*/ 395838 h 5372388"/>
              <a:gd name="connsiteX804" fmla="*/ 2860636 w 4990340"/>
              <a:gd name="connsiteY804" fmla="*/ 394213 h 5372388"/>
              <a:gd name="connsiteX805" fmla="*/ 2860553 w 4990340"/>
              <a:gd name="connsiteY805" fmla="*/ 396858 h 5372388"/>
              <a:gd name="connsiteX806" fmla="*/ 2860470 w 4990340"/>
              <a:gd name="connsiteY806" fmla="*/ 399437 h 5372388"/>
              <a:gd name="connsiteX807" fmla="*/ 3927146 w 4990340"/>
              <a:gd name="connsiteY807" fmla="*/ 392180 h 5372388"/>
              <a:gd name="connsiteX808" fmla="*/ 3921277 w 4990340"/>
              <a:gd name="connsiteY808" fmla="*/ 399786 h 5372388"/>
              <a:gd name="connsiteX809" fmla="*/ 3921579 w 4990340"/>
              <a:gd name="connsiteY809" fmla="*/ 396104 h 5372388"/>
              <a:gd name="connsiteX810" fmla="*/ 3927146 w 4990340"/>
              <a:gd name="connsiteY810" fmla="*/ 392180 h 5372388"/>
              <a:gd name="connsiteX811" fmla="*/ 3202307 w 4990340"/>
              <a:gd name="connsiteY811" fmla="*/ 377922 h 5372388"/>
              <a:gd name="connsiteX812" fmla="*/ 3177927 w 4990340"/>
              <a:gd name="connsiteY812" fmla="*/ 422225 h 5372388"/>
              <a:gd name="connsiteX813" fmla="*/ 3182127 w 4990340"/>
              <a:gd name="connsiteY813" fmla="*/ 423638 h 5372388"/>
              <a:gd name="connsiteX814" fmla="*/ 3202307 w 4990340"/>
              <a:gd name="connsiteY814" fmla="*/ 377922 h 5372388"/>
              <a:gd name="connsiteX815" fmla="*/ 3211226 w 4990340"/>
              <a:gd name="connsiteY815" fmla="*/ 364443 h 5372388"/>
              <a:gd name="connsiteX816" fmla="*/ 3200523 w 4990340"/>
              <a:gd name="connsiteY816" fmla="*/ 375022 h 5372388"/>
              <a:gd name="connsiteX817" fmla="*/ 3186887 w 4990340"/>
              <a:gd name="connsiteY817" fmla="*/ 375418 h 5372388"/>
              <a:gd name="connsiteX818" fmla="*/ 3155592 w 4990340"/>
              <a:gd name="connsiteY818" fmla="*/ 419310 h 5372388"/>
              <a:gd name="connsiteX819" fmla="*/ 3153698 w 4990340"/>
              <a:gd name="connsiteY819" fmla="*/ 422090 h 5372388"/>
              <a:gd name="connsiteX820" fmla="*/ 3147693 w 4990340"/>
              <a:gd name="connsiteY820" fmla="*/ 438823 h 5372388"/>
              <a:gd name="connsiteX821" fmla="*/ 3132979 w 4990340"/>
              <a:gd name="connsiteY821" fmla="*/ 496275 h 5372388"/>
              <a:gd name="connsiteX822" fmla="*/ 3146592 w 4990340"/>
              <a:gd name="connsiteY822" fmla="*/ 471171 h 5372388"/>
              <a:gd name="connsiteX823" fmla="*/ 3147006 w 4990340"/>
              <a:gd name="connsiteY823" fmla="*/ 484338 h 5372388"/>
              <a:gd name="connsiteX824" fmla="*/ 3142323 w 4990340"/>
              <a:gd name="connsiteY824" fmla="*/ 491938 h 5372388"/>
              <a:gd name="connsiteX825" fmla="*/ 3157676 w 4990340"/>
              <a:gd name="connsiteY825" fmla="*/ 471843 h 5372388"/>
              <a:gd name="connsiteX826" fmla="*/ 3178085 w 4990340"/>
              <a:gd name="connsiteY826" fmla="*/ 441974 h 5372388"/>
              <a:gd name="connsiteX827" fmla="*/ 3185974 w 4990340"/>
              <a:gd name="connsiteY827" fmla="*/ 423642 h 5372388"/>
              <a:gd name="connsiteX828" fmla="*/ 3186987 w 4990340"/>
              <a:gd name="connsiteY828" fmla="*/ 423644 h 5372388"/>
              <a:gd name="connsiteX829" fmla="*/ 3187362 w 4990340"/>
              <a:gd name="connsiteY829" fmla="*/ 420417 h 5372388"/>
              <a:gd name="connsiteX830" fmla="*/ 3185974 w 4990340"/>
              <a:gd name="connsiteY830" fmla="*/ 423642 h 5372388"/>
              <a:gd name="connsiteX831" fmla="*/ 3182127 w 4990340"/>
              <a:gd name="connsiteY831" fmla="*/ 423638 h 5372388"/>
              <a:gd name="connsiteX832" fmla="*/ 3211226 w 4990340"/>
              <a:gd name="connsiteY832" fmla="*/ 364443 h 5372388"/>
              <a:gd name="connsiteX833" fmla="*/ 2766869 w 4990340"/>
              <a:gd name="connsiteY833" fmla="*/ 363682 h 5372388"/>
              <a:gd name="connsiteX834" fmla="*/ 2759829 w 4990340"/>
              <a:gd name="connsiteY834" fmla="*/ 378128 h 5372388"/>
              <a:gd name="connsiteX835" fmla="*/ 2762149 w 4990340"/>
              <a:gd name="connsiteY835" fmla="*/ 378574 h 5372388"/>
              <a:gd name="connsiteX836" fmla="*/ 2766869 w 4990340"/>
              <a:gd name="connsiteY836" fmla="*/ 363682 h 5372388"/>
              <a:gd name="connsiteX837" fmla="*/ 3902049 w 4990340"/>
              <a:gd name="connsiteY837" fmla="*/ 340559 h 5372388"/>
              <a:gd name="connsiteX838" fmla="*/ 3898094 w 4990340"/>
              <a:gd name="connsiteY838" fmla="*/ 352967 h 5372388"/>
              <a:gd name="connsiteX839" fmla="*/ 3869833 w 4990340"/>
              <a:gd name="connsiteY839" fmla="*/ 433061 h 5372388"/>
              <a:gd name="connsiteX840" fmla="*/ 3850336 w 4990340"/>
              <a:gd name="connsiteY840" fmla="*/ 458742 h 5372388"/>
              <a:gd name="connsiteX841" fmla="*/ 3827016 w 4990340"/>
              <a:gd name="connsiteY841" fmla="*/ 495108 h 5372388"/>
              <a:gd name="connsiteX842" fmla="*/ 3832550 w 4990340"/>
              <a:gd name="connsiteY842" fmla="*/ 477933 h 5372388"/>
              <a:gd name="connsiteX843" fmla="*/ 3868195 w 4990340"/>
              <a:gd name="connsiteY843" fmla="*/ 401892 h 5372388"/>
              <a:gd name="connsiteX844" fmla="*/ 3882436 w 4990340"/>
              <a:gd name="connsiteY844" fmla="*/ 363243 h 5372388"/>
              <a:gd name="connsiteX845" fmla="*/ 3882812 w 4990340"/>
              <a:gd name="connsiteY845" fmla="*/ 364167 h 5372388"/>
              <a:gd name="connsiteX846" fmla="*/ 3896900 w 4990340"/>
              <a:gd name="connsiteY846" fmla="*/ 347050 h 5372388"/>
              <a:gd name="connsiteX847" fmla="*/ 3992178 w 4990340"/>
              <a:gd name="connsiteY847" fmla="*/ 317814 h 5372388"/>
              <a:gd name="connsiteX848" fmla="*/ 3993415 w 4990340"/>
              <a:gd name="connsiteY848" fmla="*/ 322111 h 5372388"/>
              <a:gd name="connsiteX849" fmla="*/ 3992178 w 4990340"/>
              <a:gd name="connsiteY849" fmla="*/ 317814 h 5372388"/>
              <a:gd name="connsiteX850" fmla="*/ 4016717 w 4990340"/>
              <a:gd name="connsiteY850" fmla="*/ 315771 h 5372388"/>
              <a:gd name="connsiteX851" fmla="*/ 4009608 w 4990340"/>
              <a:gd name="connsiteY851" fmla="*/ 326731 h 5372388"/>
              <a:gd name="connsiteX852" fmla="*/ 4010454 w 4990340"/>
              <a:gd name="connsiteY852" fmla="*/ 324103 h 5372388"/>
              <a:gd name="connsiteX853" fmla="*/ 4015650 w 4990340"/>
              <a:gd name="connsiteY853" fmla="*/ 311370 h 5372388"/>
              <a:gd name="connsiteX854" fmla="*/ 4016717 w 4990340"/>
              <a:gd name="connsiteY854" fmla="*/ 315771 h 5372388"/>
              <a:gd name="connsiteX855" fmla="*/ 4015650 w 4990340"/>
              <a:gd name="connsiteY855" fmla="*/ 311370 h 5372388"/>
              <a:gd name="connsiteX856" fmla="*/ 3758524 w 4990340"/>
              <a:gd name="connsiteY856" fmla="*/ 289970 h 5372388"/>
              <a:gd name="connsiteX857" fmla="*/ 3751794 w 4990340"/>
              <a:gd name="connsiteY857" fmla="*/ 315810 h 5372388"/>
              <a:gd name="connsiteX858" fmla="*/ 3754907 w 4990340"/>
              <a:gd name="connsiteY858" fmla="*/ 295075 h 5372388"/>
              <a:gd name="connsiteX859" fmla="*/ 3758524 w 4990340"/>
              <a:gd name="connsiteY859" fmla="*/ 289970 h 5372388"/>
              <a:gd name="connsiteX860" fmla="*/ 3325319 w 4990340"/>
              <a:gd name="connsiteY860" fmla="*/ 289678 h 5372388"/>
              <a:gd name="connsiteX861" fmla="*/ 3316399 w 4990340"/>
              <a:gd name="connsiteY861" fmla="*/ 303159 h 5372388"/>
              <a:gd name="connsiteX862" fmla="*/ 3319132 w 4990340"/>
              <a:gd name="connsiteY862" fmla="*/ 295981 h 5372388"/>
              <a:gd name="connsiteX863" fmla="*/ 3325319 w 4990340"/>
              <a:gd name="connsiteY863" fmla="*/ 289678 h 5372388"/>
              <a:gd name="connsiteX864" fmla="*/ 3357722 w 4990340"/>
              <a:gd name="connsiteY864" fmla="*/ 286400 h 5372388"/>
              <a:gd name="connsiteX865" fmla="*/ 3357502 w 4990340"/>
              <a:gd name="connsiteY865" fmla="*/ 293277 h 5372388"/>
              <a:gd name="connsiteX866" fmla="*/ 3357722 w 4990340"/>
              <a:gd name="connsiteY866" fmla="*/ 286400 h 5372388"/>
              <a:gd name="connsiteX867" fmla="*/ 3127899 w 4990340"/>
              <a:gd name="connsiteY867" fmla="*/ 281647 h 5372388"/>
              <a:gd name="connsiteX868" fmla="*/ 3124302 w 4990340"/>
              <a:gd name="connsiteY868" fmla="*/ 292706 h 5372388"/>
              <a:gd name="connsiteX869" fmla="*/ 3124734 w 4990340"/>
              <a:gd name="connsiteY869" fmla="*/ 289351 h 5372388"/>
              <a:gd name="connsiteX870" fmla="*/ 3125249 w 4990340"/>
              <a:gd name="connsiteY870" fmla="*/ 286745 h 5372388"/>
              <a:gd name="connsiteX871" fmla="*/ 3263901 w 4990340"/>
              <a:gd name="connsiteY871" fmla="*/ 257523 h 5372388"/>
              <a:gd name="connsiteX872" fmla="*/ 3256861 w 4990340"/>
              <a:gd name="connsiteY872" fmla="*/ 271968 h 5372388"/>
              <a:gd name="connsiteX873" fmla="*/ 3259182 w 4990340"/>
              <a:gd name="connsiteY873" fmla="*/ 272414 h 5372388"/>
              <a:gd name="connsiteX874" fmla="*/ 3263901 w 4990340"/>
              <a:gd name="connsiteY874" fmla="*/ 257523 h 5372388"/>
              <a:gd name="connsiteX875" fmla="*/ 3188076 w 4990340"/>
              <a:gd name="connsiteY875" fmla="*/ 249379 h 5372388"/>
              <a:gd name="connsiteX876" fmla="*/ 3184228 w 4990340"/>
              <a:gd name="connsiteY876" fmla="*/ 253903 h 5372388"/>
              <a:gd name="connsiteX877" fmla="*/ 3188076 w 4990340"/>
              <a:gd name="connsiteY877" fmla="*/ 249379 h 5372388"/>
              <a:gd name="connsiteX878" fmla="*/ 3194438 w 4990340"/>
              <a:gd name="connsiteY878" fmla="*/ 235833 h 5372388"/>
              <a:gd name="connsiteX879" fmla="*/ 3197008 w 4990340"/>
              <a:gd name="connsiteY879" fmla="*/ 240496 h 5372388"/>
              <a:gd name="connsiteX880" fmla="*/ 3194438 w 4990340"/>
              <a:gd name="connsiteY880" fmla="*/ 235833 h 5372388"/>
              <a:gd name="connsiteX881" fmla="*/ 3395222 w 4990340"/>
              <a:gd name="connsiteY881" fmla="*/ 230031 h 5372388"/>
              <a:gd name="connsiteX882" fmla="*/ 3389016 w 4990340"/>
              <a:gd name="connsiteY882" fmla="*/ 242507 h 5372388"/>
              <a:gd name="connsiteX883" fmla="*/ 3386166 w 4990340"/>
              <a:gd name="connsiteY883" fmla="*/ 242345 h 5372388"/>
              <a:gd name="connsiteX884" fmla="*/ 3389394 w 4990340"/>
              <a:gd name="connsiteY884" fmla="*/ 234599 h 5372388"/>
              <a:gd name="connsiteX885" fmla="*/ 3395222 w 4990340"/>
              <a:gd name="connsiteY885" fmla="*/ 230031 h 5372388"/>
              <a:gd name="connsiteX886" fmla="*/ 3938094 w 4990340"/>
              <a:gd name="connsiteY886" fmla="*/ 222748 h 5372388"/>
              <a:gd name="connsiteX887" fmla="*/ 3929028 w 4990340"/>
              <a:gd name="connsiteY887" fmla="*/ 255915 h 5372388"/>
              <a:gd name="connsiteX888" fmla="*/ 3919058 w 4990340"/>
              <a:gd name="connsiteY888" fmla="*/ 287196 h 5372388"/>
              <a:gd name="connsiteX889" fmla="*/ 3908279 w 4990340"/>
              <a:gd name="connsiteY889" fmla="*/ 298758 h 5372388"/>
              <a:gd name="connsiteX890" fmla="*/ 3903818 w 4990340"/>
              <a:gd name="connsiteY890" fmla="*/ 304295 h 5372388"/>
              <a:gd name="connsiteX891" fmla="*/ 3926829 w 4990340"/>
              <a:gd name="connsiteY891" fmla="*/ 237194 h 5372388"/>
              <a:gd name="connsiteX892" fmla="*/ 3931731 w 4990340"/>
              <a:gd name="connsiteY892" fmla="*/ 230383 h 5372388"/>
              <a:gd name="connsiteX893" fmla="*/ 2874199 w 4990340"/>
              <a:gd name="connsiteY893" fmla="*/ 202420 h 5372388"/>
              <a:gd name="connsiteX894" fmla="*/ 2860111 w 4990340"/>
              <a:gd name="connsiteY894" fmla="*/ 223740 h 5372388"/>
              <a:gd name="connsiteX895" fmla="*/ 2864411 w 4990340"/>
              <a:gd name="connsiteY895" fmla="*/ 213019 h 5372388"/>
              <a:gd name="connsiteX896" fmla="*/ 2874199 w 4990340"/>
              <a:gd name="connsiteY896" fmla="*/ 202420 h 5372388"/>
              <a:gd name="connsiteX897" fmla="*/ 2880068 w 4990340"/>
              <a:gd name="connsiteY897" fmla="*/ 194813 h 5372388"/>
              <a:gd name="connsiteX898" fmla="*/ 2874199 w 4990340"/>
              <a:gd name="connsiteY898" fmla="*/ 202420 h 5372388"/>
              <a:gd name="connsiteX899" fmla="*/ 2874501 w 4990340"/>
              <a:gd name="connsiteY899" fmla="*/ 198736 h 5372388"/>
              <a:gd name="connsiteX900" fmla="*/ 2880068 w 4990340"/>
              <a:gd name="connsiteY900" fmla="*/ 194813 h 5372388"/>
              <a:gd name="connsiteX901" fmla="*/ 2885938 w 4990340"/>
              <a:gd name="connsiteY901" fmla="*/ 187207 h 5372388"/>
              <a:gd name="connsiteX902" fmla="*/ 2880068 w 4990340"/>
              <a:gd name="connsiteY902" fmla="*/ 194813 h 5372388"/>
              <a:gd name="connsiteX903" fmla="*/ 2880370 w 4990340"/>
              <a:gd name="connsiteY903" fmla="*/ 191131 h 5372388"/>
              <a:gd name="connsiteX904" fmla="*/ 2885938 w 4990340"/>
              <a:gd name="connsiteY904" fmla="*/ 187207 h 5372388"/>
              <a:gd name="connsiteX905" fmla="*/ 3624931 w 4990340"/>
              <a:gd name="connsiteY905" fmla="*/ 175487 h 5372388"/>
              <a:gd name="connsiteX906" fmla="*/ 3621333 w 4990340"/>
              <a:gd name="connsiteY906" fmla="*/ 186546 h 5372388"/>
              <a:gd name="connsiteX907" fmla="*/ 3621766 w 4990340"/>
              <a:gd name="connsiteY907" fmla="*/ 183191 h 5372388"/>
              <a:gd name="connsiteX908" fmla="*/ 3622282 w 4990340"/>
              <a:gd name="connsiteY908" fmla="*/ 180585 h 5372388"/>
              <a:gd name="connsiteX909" fmla="*/ 3685108 w 4990340"/>
              <a:gd name="connsiteY909" fmla="*/ 143220 h 5372388"/>
              <a:gd name="connsiteX910" fmla="*/ 3681260 w 4990340"/>
              <a:gd name="connsiteY910" fmla="*/ 147742 h 5372388"/>
              <a:gd name="connsiteX911" fmla="*/ 3685108 w 4990340"/>
              <a:gd name="connsiteY911" fmla="*/ 143220 h 5372388"/>
              <a:gd name="connsiteX912" fmla="*/ 3691470 w 4990340"/>
              <a:gd name="connsiteY912" fmla="*/ 129673 h 5372388"/>
              <a:gd name="connsiteX913" fmla="*/ 3694041 w 4990340"/>
              <a:gd name="connsiteY913" fmla="*/ 134336 h 5372388"/>
              <a:gd name="connsiteX914" fmla="*/ 3691470 w 4990340"/>
              <a:gd name="connsiteY914" fmla="*/ 129673 h 5372388"/>
              <a:gd name="connsiteX915" fmla="*/ 2950970 w 4990340"/>
              <a:gd name="connsiteY915" fmla="*/ 112841 h 5372388"/>
              <a:gd name="connsiteX916" fmla="*/ 2952208 w 4990340"/>
              <a:gd name="connsiteY916" fmla="*/ 117138 h 5372388"/>
              <a:gd name="connsiteX917" fmla="*/ 2950970 w 4990340"/>
              <a:gd name="connsiteY917" fmla="*/ 112841 h 5372388"/>
              <a:gd name="connsiteX918" fmla="*/ 2975510 w 4990340"/>
              <a:gd name="connsiteY918" fmla="*/ 110797 h 5372388"/>
              <a:gd name="connsiteX919" fmla="*/ 2968400 w 4990340"/>
              <a:gd name="connsiteY919" fmla="*/ 121758 h 5372388"/>
              <a:gd name="connsiteX920" fmla="*/ 2969246 w 4990340"/>
              <a:gd name="connsiteY920" fmla="*/ 119129 h 5372388"/>
              <a:gd name="connsiteX921" fmla="*/ 2974442 w 4990340"/>
              <a:gd name="connsiteY921" fmla="*/ 106396 h 5372388"/>
              <a:gd name="connsiteX922" fmla="*/ 2975510 w 4990340"/>
              <a:gd name="connsiteY922" fmla="*/ 110797 h 5372388"/>
              <a:gd name="connsiteX923" fmla="*/ 2974442 w 4990340"/>
              <a:gd name="connsiteY923" fmla="*/ 106396 h 5372388"/>
              <a:gd name="connsiteX924" fmla="*/ 3371231 w 4990340"/>
              <a:gd name="connsiteY924" fmla="*/ 96260 h 5372388"/>
              <a:gd name="connsiteX925" fmla="*/ 3357143 w 4990340"/>
              <a:gd name="connsiteY925" fmla="*/ 117580 h 5372388"/>
              <a:gd name="connsiteX926" fmla="*/ 3361444 w 4990340"/>
              <a:gd name="connsiteY926" fmla="*/ 106859 h 5372388"/>
              <a:gd name="connsiteX927" fmla="*/ 3371231 w 4990340"/>
              <a:gd name="connsiteY927" fmla="*/ 96260 h 5372388"/>
              <a:gd name="connsiteX928" fmla="*/ 3377100 w 4990340"/>
              <a:gd name="connsiteY928" fmla="*/ 88653 h 5372388"/>
              <a:gd name="connsiteX929" fmla="*/ 3371231 w 4990340"/>
              <a:gd name="connsiteY929" fmla="*/ 96260 h 5372388"/>
              <a:gd name="connsiteX930" fmla="*/ 3371533 w 4990340"/>
              <a:gd name="connsiteY930" fmla="*/ 92577 h 5372388"/>
              <a:gd name="connsiteX931" fmla="*/ 3377100 w 4990340"/>
              <a:gd name="connsiteY931" fmla="*/ 88653 h 5372388"/>
              <a:gd name="connsiteX932" fmla="*/ 3382970 w 4990340"/>
              <a:gd name="connsiteY932" fmla="*/ 81046 h 5372388"/>
              <a:gd name="connsiteX933" fmla="*/ 3377100 w 4990340"/>
              <a:gd name="connsiteY933" fmla="*/ 88653 h 5372388"/>
              <a:gd name="connsiteX934" fmla="*/ 3377403 w 4990340"/>
              <a:gd name="connsiteY934" fmla="*/ 84971 h 5372388"/>
              <a:gd name="connsiteX935" fmla="*/ 3382970 w 4990340"/>
              <a:gd name="connsiteY935" fmla="*/ 81046 h 5372388"/>
              <a:gd name="connsiteX936" fmla="*/ 3449240 w 4990340"/>
              <a:gd name="connsiteY936" fmla="*/ 10978 h 5372388"/>
              <a:gd name="connsiteX937" fmla="*/ 3315851 w 4990340"/>
              <a:gd name="connsiteY937" fmla="*/ 212913 h 5372388"/>
              <a:gd name="connsiteX938" fmla="*/ 3309013 w 4990340"/>
              <a:gd name="connsiteY938" fmla="*/ 229775 h 5372388"/>
              <a:gd name="connsiteX939" fmla="*/ 3317634 w 4990340"/>
              <a:gd name="connsiteY939" fmla="*/ 215812 h 5372388"/>
              <a:gd name="connsiteX940" fmla="*/ 3395714 w 4990340"/>
              <a:gd name="connsiteY940" fmla="*/ 106842 h 5372388"/>
              <a:gd name="connsiteX941" fmla="*/ 3447370 w 4990340"/>
              <a:gd name="connsiteY941" fmla="*/ 38124 h 5372388"/>
              <a:gd name="connsiteX942" fmla="*/ 3443111 w 4990340"/>
              <a:gd name="connsiteY942" fmla="*/ 49693 h 5372388"/>
              <a:gd name="connsiteX943" fmla="*/ 3442975 w 4990340"/>
              <a:gd name="connsiteY943" fmla="*/ 50219 h 5372388"/>
              <a:gd name="connsiteX944" fmla="*/ 3440912 w 4990340"/>
              <a:gd name="connsiteY944" fmla="*/ 53399 h 5372388"/>
              <a:gd name="connsiteX945" fmla="*/ 3406568 w 4990340"/>
              <a:gd name="connsiteY945" fmla="*/ 103163 h 5372388"/>
              <a:gd name="connsiteX946" fmla="*/ 3435857 w 4990340"/>
              <a:gd name="connsiteY946" fmla="*/ 73160 h 5372388"/>
              <a:gd name="connsiteX947" fmla="*/ 3438240 w 4990340"/>
              <a:gd name="connsiteY947" fmla="*/ 69552 h 5372388"/>
              <a:gd name="connsiteX948" fmla="*/ 3441050 w 4990340"/>
              <a:gd name="connsiteY948" fmla="*/ 75278 h 5372388"/>
              <a:gd name="connsiteX949" fmla="*/ 3447989 w 4990340"/>
              <a:gd name="connsiteY949" fmla="*/ 62522 h 5372388"/>
              <a:gd name="connsiteX950" fmla="*/ 3454350 w 4990340"/>
              <a:gd name="connsiteY950" fmla="*/ 46242 h 5372388"/>
              <a:gd name="connsiteX951" fmla="*/ 3461684 w 4990340"/>
              <a:gd name="connsiteY951" fmla="*/ 36625 h 5372388"/>
              <a:gd name="connsiteX952" fmla="*/ 3444891 w 4990340"/>
              <a:gd name="connsiteY952" fmla="*/ 71600 h 5372388"/>
              <a:gd name="connsiteX953" fmla="*/ 3313507 w 4990340"/>
              <a:gd name="connsiteY953" fmla="*/ 259646 h 5372388"/>
              <a:gd name="connsiteX954" fmla="*/ 3268536 w 4990340"/>
              <a:gd name="connsiteY954" fmla="*/ 337261 h 5372388"/>
              <a:gd name="connsiteX955" fmla="*/ 3276524 w 4990340"/>
              <a:gd name="connsiteY955" fmla="*/ 327685 h 5372388"/>
              <a:gd name="connsiteX956" fmla="*/ 3384898 w 4990340"/>
              <a:gd name="connsiteY956" fmla="*/ 174438 h 5372388"/>
              <a:gd name="connsiteX957" fmla="*/ 3425219 w 4990340"/>
              <a:gd name="connsiteY957" fmla="*/ 116335 h 5372388"/>
              <a:gd name="connsiteX958" fmla="*/ 3406304 w 4990340"/>
              <a:gd name="connsiteY958" fmla="*/ 153280 h 5372388"/>
              <a:gd name="connsiteX959" fmla="*/ 3290055 w 4990340"/>
              <a:gd name="connsiteY959" fmla="*/ 328022 h 5372388"/>
              <a:gd name="connsiteX960" fmla="*/ 3247836 w 4990340"/>
              <a:gd name="connsiteY960" fmla="*/ 399281 h 5372388"/>
              <a:gd name="connsiteX961" fmla="*/ 3279869 w 4990340"/>
              <a:gd name="connsiteY961" fmla="*/ 350272 h 5372388"/>
              <a:gd name="connsiteX962" fmla="*/ 3316399 w 4990340"/>
              <a:gd name="connsiteY962" fmla="*/ 303159 h 5372388"/>
              <a:gd name="connsiteX963" fmla="*/ 3260322 w 4990340"/>
              <a:gd name="connsiteY963" fmla="*/ 391601 h 5372388"/>
              <a:gd name="connsiteX964" fmla="*/ 3248763 w 4990340"/>
              <a:gd name="connsiteY964" fmla="*/ 423354 h 5372388"/>
              <a:gd name="connsiteX965" fmla="*/ 3188370 w 4990340"/>
              <a:gd name="connsiteY965" fmla="*/ 526441 h 5372388"/>
              <a:gd name="connsiteX966" fmla="*/ 3181530 w 4990340"/>
              <a:gd name="connsiteY966" fmla="*/ 543302 h 5372388"/>
              <a:gd name="connsiteX967" fmla="*/ 3200856 w 4990340"/>
              <a:gd name="connsiteY967" fmla="*/ 518762 h 5372388"/>
              <a:gd name="connsiteX968" fmla="*/ 3234106 w 4990340"/>
              <a:gd name="connsiteY968" fmla="*/ 466793 h 5372388"/>
              <a:gd name="connsiteX969" fmla="*/ 3254762 w 4990340"/>
              <a:gd name="connsiteY969" fmla="*/ 421969 h 5372388"/>
              <a:gd name="connsiteX970" fmla="*/ 3246922 w 4990340"/>
              <a:gd name="connsiteY970" fmla="*/ 446760 h 5372388"/>
              <a:gd name="connsiteX971" fmla="*/ 3270946 w 4990340"/>
              <a:gd name="connsiteY971" fmla="*/ 409210 h 5372388"/>
              <a:gd name="connsiteX972" fmla="*/ 3342933 w 4990340"/>
              <a:gd name="connsiteY972" fmla="*/ 307485 h 5372388"/>
              <a:gd name="connsiteX973" fmla="*/ 3257074 w 4990340"/>
              <a:gd name="connsiteY973" fmla="*/ 440659 h 5372388"/>
              <a:gd name="connsiteX974" fmla="*/ 3237932 w 4990340"/>
              <a:gd name="connsiteY974" fmla="*/ 475188 h 5372388"/>
              <a:gd name="connsiteX975" fmla="*/ 3233244 w 4990340"/>
              <a:gd name="connsiteY975" fmla="*/ 490010 h 5372388"/>
              <a:gd name="connsiteX976" fmla="*/ 3221989 w 4990340"/>
              <a:gd name="connsiteY976" fmla="*/ 520280 h 5372388"/>
              <a:gd name="connsiteX977" fmla="*/ 3222565 w 4990340"/>
              <a:gd name="connsiteY977" fmla="*/ 520445 h 5372388"/>
              <a:gd name="connsiteX978" fmla="*/ 3226642 w 4990340"/>
              <a:gd name="connsiteY978" fmla="*/ 515553 h 5372388"/>
              <a:gd name="connsiteX979" fmla="*/ 3365900 w 4990340"/>
              <a:gd name="connsiteY979" fmla="*/ 306013 h 5372388"/>
              <a:gd name="connsiteX980" fmla="*/ 3386039 w 4990340"/>
              <a:gd name="connsiteY980" fmla="*/ 293626 h 5372388"/>
              <a:gd name="connsiteX981" fmla="*/ 3299184 w 4990340"/>
              <a:gd name="connsiteY981" fmla="*/ 437631 h 5372388"/>
              <a:gd name="connsiteX982" fmla="*/ 3288260 w 4990340"/>
              <a:gd name="connsiteY982" fmla="*/ 465000 h 5372388"/>
              <a:gd name="connsiteX983" fmla="*/ 3366163 w 4990340"/>
              <a:gd name="connsiteY983" fmla="*/ 347395 h 5372388"/>
              <a:gd name="connsiteX984" fmla="*/ 3397022 w 4990340"/>
              <a:gd name="connsiteY984" fmla="*/ 299632 h 5372388"/>
              <a:gd name="connsiteX985" fmla="*/ 3391730 w 4990340"/>
              <a:gd name="connsiteY985" fmla="*/ 325078 h 5372388"/>
              <a:gd name="connsiteX986" fmla="*/ 3413319 w 4990340"/>
              <a:gd name="connsiteY986" fmla="*/ 292621 h 5372388"/>
              <a:gd name="connsiteX987" fmla="*/ 3425395 w 4990340"/>
              <a:gd name="connsiteY987" fmla="*/ 257250 h 5372388"/>
              <a:gd name="connsiteX988" fmla="*/ 3439889 w 4990340"/>
              <a:gd name="connsiteY988" fmla="*/ 235859 h 5372388"/>
              <a:gd name="connsiteX989" fmla="*/ 3441628 w 4990340"/>
              <a:gd name="connsiteY989" fmla="*/ 233272 h 5372388"/>
              <a:gd name="connsiteX990" fmla="*/ 3437645 w 4990340"/>
              <a:gd name="connsiteY990" fmla="*/ 247717 h 5372388"/>
              <a:gd name="connsiteX991" fmla="*/ 3419874 w 4990340"/>
              <a:gd name="connsiteY991" fmla="*/ 304145 h 5372388"/>
              <a:gd name="connsiteX992" fmla="*/ 3372556 w 4990340"/>
              <a:gd name="connsiteY992" fmla="*/ 434634 h 5372388"/>
              <a:gd name="connsiteX993" fmla="*/ 3394035 w 4990340"/>
              <a:gd name="connsiteY993" fmla="*/ 397249 h 5372388"/>
              <a:gd name="connsiteX994" fmla="*/ 3418447 w 4990340"/>
              <a:gd name="connsiteY994" fmla="*/ 337190 h 5372388"/>
              <a:gd name="connsiteX995" fmla="*/ 3434138 w 4990340"/>
              <a:gd name="connsiteY995" fmla="*/ 318751 h 5372388"/>
              <a:gd name="connsiteX996" fmla="*/ 3438896 w 4990340"/>
              <a:gd name="connsiteY996" fmla="*/ 293933 h 5372388"/>
              <a:gd name="connsiteX997" fmla="*/ 3454951 w 4990340"/>
              <a:gd name="connsiteY997" fmla="*/ 275067 h 5372388"/>
              <a:gd name="connsiteX998" fmla="*/ 3474049 w 4990340"/>
              <a:gd name="connsiteY998" fmla="*/ 215182 h 5372388"/>
              <a:gd name="connsiteX999" fmla="*/ 3472258 w 4990340"/>
              <a:gd name="connsiteY999" fmla="*/ 248655 h 5372388"/>
              <a:gd name="connsiteX1000" fmla="*/ 3458950 w 4990340"/>
              <a:gd name="connsiteY1000" fmla="*/ 289593 h 5372388"/>
              <a:gd name="connsiteX1001" fmla="*/ 3463887 w 4990340"/>
              <a:gd name="connsiteY1001" fmla="*/ 309089 h 5372388"/>
              <a:gd name="connsiteX1002" fmla="*/ 3446986 w 4990340"/>
              <a:gd name="connsiteY1002" fmla="*/ 362598 h 5372388"/>
              <a:gd name="connsiteX1003" fmla="*/ 3419899 w 4990340"/>
              <a:gd name="connsiteY1003" fmla="*/ 423421 h 5372388"/>
              <a:gd name="connsiteX1004" fmla="*/ 3420341 w 4990340"/>
              <a:gd name="connsiteY1004" fmla="*/ 422032 h 5372388"/>
              <a:gd name="connsiteX1005" fmla="*/ 3421452 w 4990340"/>
              <a:gd name="connsiteY1005" fmla="*/ 418716 h 5372388"/>
              <a:gd name="connsiteX1006" fmla="*/ 3421169 w 4990340"/>
              <a:gd name="connsiteY1006" fmla="*/ 419438 h 5372388"/>
              <a:gd name="connsiteX1007" fmla="*/ 3420341 w 4990340"/>
              <a:gd name="connsiteY1007" fmla="*/ 422032 h 5372388"/>
              <a:gd name="connsiteX1008" fmla="*/ 3419805 w 4990340"/>
              <a:gd name="connsiteY1008" fmla="*/ 423634 h 5372388"/>
              <a:gd name="connsiteX1009" fmla="*/ 3419899 w 4990340"/>
              <a:gd name="connsiteY1009" fmla="*/ 423421 h 5372388"/>
              <a:gd name="connsiteX1010" fmla="*/ 3417270 w 4990340"/>
              <a:gd name="connsiteY1010" fmla="*/ 431670 h 5372388"/>
              <a:gd name="connsiteX1011" fmla="*/ 3413429 w 4990340"/>
              <a:gd name="connsiteY1011" fmla="*/ 456424 h 5372388"/>
              <a:gd name="connsiteX1012" fmla="*/ 3428927 w 4990340"/>
              <a:gd name="connsiteY1012" fmla="*/ 412914 h 5372388"/>
              <a:gd name="connsiteX1013" fmla="*/ 3480162 w 4990340"/>
              <a:gd name="connsiteY1013" fmla="*/ 276808 h 5372388"/>
              <a:gd name="connsiteX1014" fmla="*/ 3502007 w 4990340"/>
              <a:gd name="connsiteY1014" fmla="*/ 238993 h 5372388"/>
              <a:gd name="connsiteX1015" fmla="*/ 3520265 w 4990340"/>
              <a:gd name="connsiteY1015" fmla="*/ 198310 h 5372388"/>
              <a:gd name="connsiteX1016" fmla="*/ 3543080 w 4990340"/>
              <a:gd name="connsiteY1016" fmla="*/ 196795 h 5372388"/>
              <a:gd name="connsiteX1017" fmla="*/ 3573868 w 4990340"/>
              <a:gd name="connsiteY1017" fmla="*/ 103947 h 5372388"/>
              <a:gd name="connsiteX1018" fmla="*/ 3585800 w 4990340"/>
              <a:gd name="connsiteY1018" fmla="*/ 68252 h 5372388"/>
              <a:gd name="connsiteX1019" fmla="*/ 3589289 w 4990340"/>
              <a:gd name="connsiteY1019" fmla="*/ 65369 h 5372388"/>
              <a:gd name="connsiteX1020" fmla="*/ 3598529 w 4990340"/>
              <a:gd name="connsiteY1020" fmla="*/ 56194 h 5372388"/>
              <a:gd name="connsiteX1021" fmla="*/ 3595066 w 4990340"/>
              <a:gd name="connsiteY1021" fmla="*/ 67777 h 5372388"/>
              <a:gd name="connsiteX1022" fmla="*/ 3542894 w 4990340"/>
              <a:gd name="connsiteY1022" fmla="*/ 241539 h 5372388"/>
              <a:gd name="connsiteX1023" fmla="*/ 3522178 w 4990340"/>
              <a:gd name="connsiteY1023" fmla="*/ 309396 h 5372388"/>
              <a:gd name="connsiteX1024" fmla="*/ 3503528 w 4990340"/>
              <a:gd name="connsiteY1024" fmla="*/ 366959 h 5372388"/>
              <a:gd name="connsiteX1025" fmla="*/ 3503395 w 4990340"/>
              <a:gd name="connsiteY1025" fmla="*/ 367689 h 5372388"/>
              <a:gd name="connsiteX1026" fmla="*/ 3513815 w 4990340"/>
              <a:gd name="connsiteY1026" fmla="*/ 346076 h 5372388"/>
              <a:gd name="connsiteX1027" fmla="*/ 3528462 w 4990340"/>
              <a:gd name="connsiteY1027" fmla="*/ 315691 h 5372388"/>
              <a:gd name="connsiteX1028" fmla="*/ 3534370 w 4990340"/>
              <a:gd name="connsiteY1028" fmla="*/ 314159 h 5372388"/>
              <a:gd name="connsiteX1029" fmla="*/ 3544317 w 4990340"/>
              <a:gd name="connsiteY1029" fmla="*/ 314396 h 5372388"/>
              <a:gd name="connsiteX1030" fmla="*/ 3518484 w 4990340"/>
              <a:gd name="connsiteY1030" fmla="*/ 373583 h 5372388"/>
              <a:gd name="connsiteX1031" fmla="*/ 3506357 w 4990340"/>
              <a:gd name="connsiteY1031" fmla="*/ 408393 h 5372388"/>
              <a:gd name="connsiteX1032" fmla="*/ 3506541 w 4990340"/>
              <a:gd name="connsiteY1032" fmla="*/ 409232 h 5372388"/>
              <a:gd name="connsiteX1033" fmla="*/ 3509730 w 4990340"/>
              <a:gd name="connsiteY1033" fmla="*/ 416647 h 5372388"/>
              <a:gd name="connsiteX1034" fmla="*/ 3510272 w 4990340"/>
              <a:gd name="connsiteY1034" fmla="*/ 417136 h 5372388"/>
              <a:gd name="connsiteX1035" fmla="*/ 3524158 w 4990340"/>
              <a:gd name="connsiteY1035" fmla="*/ 390288 h 5372388"/>
              <a:gd name="connsiteX1036" fmla="*/ 3531199 w 4990340"/>
              <a:gd name="connsiteY1036" fmla="*/ 369884 h 5372388"/>
              <a:gd name="connsiteX1037" fmla="*/ 3550517 w 4990340"/>
              <a:gd name="connsiteY1037" fmla="*/ 313535 h 5372388"/>
              <a:gd name="connsiteX1038" fmla="*/ 3583685 w 4990340"/>
              <a:gd name="connsiteY1038" fmla="*/ 243185 h 5372388"/>
              <a:gd name="connsiteX1039" fmla="*/ 3597757 w 4990340"/>
              <a:gd name="connsiteY1039" fmla="*/ 232719 h 5372388"/>
              <a:gd name="connsiteX1040" fmla="*/ 3624834 w 4990340"/>
              <a:gd name="connsiteY1040" fmla="*/ 151315 h 5372388"/>
              <a:gd name="connsiteX1041" fmla="*/ 3624931 w 4990340"/>
              <a:gd name="connsiteY1041" fmla="*/ 175487 h 5372388"/>
              <a:gd name="connsiteX1042" fmla="*/ 3623628 w 4990340"/>
              <a:gd name="connsiteY1042" fmla="*/ 173785 h 5372388"/>
              <a:gd name="connsiteX1043" fmla="*/ 3624360 w 4990340"/>
              <a:gd name="connsiteY1043" fmla="*/ 170088 h 5372388"/>
              <a:gd name="connsiteX1044" fmla="*/ 3622789 w 4990340"/>
              <a:gd name="connsiteY1044" fmla="*/ 172692 h 5372388"/>
              <a:gd name="connsiteX1045" fmla="*/ 3623628 w 4990340"/>
              <a:gd name="connsiteY1045" fmla="*/ 173785 h 5372388"/>
              <a:gd name="connsiteX1046" fmla="*/ 3622282 w 4990340"/>
              <a:gd name="connsiteY1046" fmla="*/ 180585 h 5372388"/>
              <a:gd name="connsiteX1047" fmla="*/ 3620202 w 4990340"/>
              <a:gd name="connsiteY1047" fmla="*/ 184586 h 5372388"/>
              <a:gd name="connsiteX1048" fmla="*/ 3619030 w 4990340"/>
              <a:gd name="connsiteY1048" fmla="*/ 189506 h 5372388"/>
              <a:gd name="connsiteX1049" fmla="*/ 3625791 w 4990340"/>
              <a:gd name="connsiteY1049" fmla="*/ 206858 h 5372388"/>
              <a:gd name="connsiteX1050" fmla="*/ 3600905 w 4990340"/>
              <a:gd name="connsiteY1050" fmla="*/ 285689 h 5372388"/>
              <a:gd name="connsiteX1051" fmla="*/ 3605269 w 4990340"/>
              <a:gd name="connsiteY1051" fmla="*/ 299788 h 5372388"/>
              <a:gd name="connsiteX1052" fmla="*/ 3574481 w 4990340"/>
              <a:gd name="connsiteY1052" fmla="*/ 392636 h 5372388"/>
              <a:gd name="connsiteX1053" fmla="*/ 3538282 w 4990340"/>
              <a:gd name="connsiteY1053" fmla="*/ 484759 h 5372388"/>
              <a:gd name="connsiteX1054" fmla="*/ 3539520 w 4990340"/>
              <a:gd name="connsiteY1054" fmla="*/ 496459 h 5372388"/>
              <a:gd name="connsiteX1055" fmla="*/ 3575830 w 4990340"/>
              <a:gd name="connsiteY1055" fmla="*/ 409264 h 5372388"/>
              <a:gd name="connsiteX1056" fmla="*/ 3659637 w 4990340"/>
              <a:gd name="connsiteY1056" fmla="*/ 182135 h 5372388"/>
              <a:gd name="connsiteX1057" fmla="*/ 3696553 w 4990340"/>
              <a:gd name="connsiteY1057" fmla="*/ 64097 h 5372388"/>
              <a:gd name="connsiteX1058" fmla="*/ 3702471 w 4990340"/>
              <a:gd name="connsiteY1058" fmla="*/ 57693 h 5372388"/>
              <a:gd name="connsiteX1059" fmla="*/ 3715422 w 4990340"/>
              <a:gd name="connsiteY1059" fmla="*/ 41885 h 5372388"/>
              <a:gd name="connsiteX1060" fmla="*/ 3706300 w 4990340"/>
              <a:gd name="connsiteY1060" fmla="*/ 79863 h 5372388"/>
              <a:gd name="connsiteX1061" fmla="*/ 3696799 w 4990340"/>
              <a:gd name="connsiteY1061" fmla="*/ 110256 h 5372388"/>
              <a:gd name="connsiteX1062" fmla="*/ 3696799 w 4990340"/>
              <a:gd name="connsiteY1062" fmla="*/ 110256 h 5372388"/>
              <a:gd name="connsiteX1063" fmla="*/ 3706300 w 4990340"/>
              <a:gd name="connsiteY1063" fmla="*/ 79863 h 5372388"/>
              <a:gd name="connsiteX1064" fmla="*/ 3720434 w 4990340"/>
              <a:gd name="connsiteY1064" fmla="*/ 44894 h 5372388"/>
              <a:gd name="connsiteX1065" fmla="*/ 3728038 w 4990340"/>
              <a:gd name="connsiteY1065" fmla="*/ 49959 h 5372388"/>
              <a:gd name="connsiteX1066" fmla="*/ 3722804 w 4990340"/>
              <a:gd name="connsiteY1066" fmla="*/ 53179 h 5372388"/>
              <a:gd name="connsiteX1067" fmla="*/ 3728038 w 4990340"/>
              <a:gd name="connsiteY1067" fmla="*/ 49959 h 5372388"/>
              <a:gd name="connsiteX1068" fmla="*/ 3735555 w 4990340"/>
              <a:gd name="connsiteY1068" fmla="*/ 39243 h 5372388"/>
              <a:gd name="connsiteX1069" fmla="*/ 3725961 w 4990340"/>
              <a:gd name="connsiteY1069" fmla="*/ 74669 h 5372388"/>
              <a:gd name="connsiteX1070" fmla="*/ 3721295 w 4990340"/>
              <a:gd name="connsiteY1070" fmla="*/ 85110 h 5372388"/>
              <a:gd name="connsiteX1071" fmla="*/ 3717928 w 4990340"/>
              <a:gd name="connsiteY1071" fmla="*/ 89481 h 5372388"/>
              <a:gd name="connsiteX1072" fmla="*/ 3721828 w 4990340"/>
              <a:gd name="connsiteY1072" fmla="*/ 89934 h 5372388"/>
              <a:gd name="connsiteX1073" fmla="*/ 3708991 w 4990340"/>
              <a:gd name="connsiteY1073" fmla="*/ 137333 h 5372388"/>
              <a:gd name="connsiteX1074" fmla="*/ 3701164 w 4990340"/>
              <a:gd name="connsiteY1074" fmla="*/ 149776 h 5372388"/>
              <a:gd name="connsiteX1075" fmla="*/ 3682103 w 4990340"/>
              <a:gd name="connsiteY1075" fmla="*/ 177454 h 5372388"/>
              <a:gd name="connsiteX1076" fmla="*/ 3663295 w 4990340"/>
              <a:gd name="connsiteY1076" fmla="*/ 213667 h 5372388"/>
              <a:gd name="connsiteX1077" fmla="*/ 3703509 w 4990340"/>
              <a:gd name="connsiteY1077" fmla="*/ 156295 h 5372388"/>
              <a:gd name="connsiteX1078" fmla="*/ 3704017 w 4990340"/>
              <a:gd name="connsiteY1078" fmla="*/ 155704 h 5372388"/>
              <a:gd name="connsiteX1079" fmla="*/ 3700518 w 4990340"/>
              <a:gd name="connsiteY1079" fmla="*/ 168625 h 5372388"/>
              <a:gd name="connsiteX1080" fmla="*/ 3630012 w 4990340"/>
              <a:gd name="connsiteY1080" fmla="*/ 390115 h 5372388"/>
              <a:gd name="connsiteX1081" fmla="*/ 3643624 w 4990340"/>
              <a:gd name="connsiteY1081" fmla="*/ 365011 h 5372388"/>
              <a:gd name="connsiteX1082" fmla="*/ 3644038 w 4990340"/>
              <a:gd name="connsiteY1082" fmla="*/ 378178 h 5372388"/>
              <a:gd name="connsiteX1083" fmla="*/ 3606525 w 4990340"/>
              <a:gd name="connsiteY1083" fmla="*/ 439075 h 5372388"/>
              <a:gd name="connsiteX1084" fmla="*/ 3639320 w 4990340"/>
              <a:gd name="connsiteY1084" fmla="*/ 396215 h 5372388"/>
              <a:gd name="connsiteX1085" fmla="*/ 3638363 w 4990340"/>
              <a:gd name="connsiteY1085" fmla="*/ 399544 h 5372388"/>
              <a:gd name="connsiteX1086" fmla="*/ 3618819 w 4990340"/>
              <a:gd name="connsiteY1086" fmla="*/ 478153 h 5372388"/>
              <a:gd name="connsiteX1087" fmla="*/ 3665868 w 4990340"/>
              <a:gd name="connsiteY1087" fmla="*/ 372264 h 5372388"/>
              <a:gd name="connsiteX1088" fmla="*/ 3675183 w 4990340"/>
              <a:gd name="connsiteY1088" fmla="*/ 386616 h 5372388"/>
              <a:gd name="connsiteX1089" fmla="*/ 3684305 w 4990340"/>
              <a:gd name="connsiteY1089" fmla="*/ 375896 h 5372388"/>
              <a:gd name="connsiteX1090" fmla="*/ 3667397 w 4990340"/>
              <a:gd name="connsiteY1090" fmla="*/ 433207 h 5372388"/>
              <a:gd name="connsiteX1091" fmla="*/ 3645538 w 4990340"/>
              <a:gd name="connsiteY1091" fmla="*/ 490264 h 5372388"/>
              <a:gd name="connsiteX1092" fmla="*/ 3648600 w 4990340"/>
              <a:gd name="connsiteY1092" fmla="*/ 494002 h 5372388"/>
              <a:gd name="connsiteX1093" fmla="*/ 3650617 w 4990340"/>
              <a:gd name="connsiteY1093" fmla="*/ 498501 h 5372388"/>
              <a:gd name="connsiteX1094" fmla="*/ 3654591 w 4990340"/>
              <a:gd name="connsiteY1094" fmla="*/ 489698 h 5372388"/>
              <a:gd name="connsiteX1095" fmla="*/ 3659848 w 4990340"/>
              <a:gd name="connsiteY1095" fmla="*/ 496737 h 5372388"/>
              <a:gd name="connsiteX1096" fmla="*/ 3661261 w 4990340"/>
              <a:gd name="connsiteY1096" fmla="*/ 498912 h 5372388"/>
              <a:gd name="connsiteX1097" fmla="*/ 3630792 w 4990340"/>
              <a:gd name="connsiteY1097" fmla="*/ 572365 h 5372388"/>
              <a:gd name="connsiteX1098" fmla="*/ 3629468 w 4990340"/>
              <a:gd name="connsiteY1098" fmla="*/ 586143 h 5372388"/>
              <a:gd name="connsiteX1099" fmla="*/ 3661612 w 4990340"/>
              <a:gd name="connsiteY1099" fmla="*/ 521969 h 5372388"/>
              <a:gd name="connsiteX1100" fmla="*/ 3689833 w 4990340"/>
              <a:gd name="connsiteY1100" fmla="*/ 451365 h 5372388"/>
              <a:gd name="connsiteX1101" fmla="*/ 3751794 w 4990340"/>
              <a:gd name="connsiteY1101" fmla="*/ 315810 h 5372388"/>
              <a:gd name="connsiteX1102" fmla="*/ 3705048 w 4990340"/>
              <a:gd name="connsiteY1102" fmla="*/ 451698 h 5372388"/>
              <a:gd name="connsiteX1103" fmla="*/ 3686618 w 4990340"/>
              <a:gd name="connsiteY1103" fmla="*/ 517882 h 5372388"/>
              <a:gd name="connsiteX1104" fmla="*/ 3691554 w 4990340"/>
              <a:gd name="connsiteY1104" fmla="*/ 537379 h 5372388"/>
              <a:gd name="connsiteX1105" fmla="*/ 3678844 w 4990340"/>
              <a:gd name="connsiteY1105" fmla="*/ 567495 h 5372388"/>
              <a:gd name="connsiteX1106" fmla="*/ 3671792 w 4990340"/>
              <a:gd name="connsiteY1106" fmla="*/ 583240 h 5372388"/>
              <a:gd name="connsiteX1107" fmla="*/ 3672075 w 4990340"/>
              <a:gd name="connsiteY1107" fmla="*/ 592781 h 5372388"/>
              <a:gd name="connsiteX1108" fmla="*/ 3670770 w 4990340"/>
              <a:gd name="connsiteY1108" fmla="*/ 591080 h 5372388"/>
              <a:gd name="connsiteX1109" fmla="*/ 3671502 w 4990340"/>
              <a:gd name="connsiteY1109" fmla="*/ 587382 h 5372388"/>
              <a:gd name="connsiteX1110" fmla="*/ 3669933 w 4990340"/>
              <a:gd name="connsiteY1110" fmla="*/ 589985 h 5372388"/>
              <a:gd name="connsiteX1111" fmla="*/ 3670770 w 4990340"/>
              <a:gd name="connsiteY1111" fmla="*/ 591080 h 5372388"/>
              <a:gd name="connsiteX1112" fmla="*/ 3669425 w 4990340"/>
              <a:gd name="connsiteY1112" fmla="*/ 597879 h 5372388"/>
              <a:gd name="connsiteX1113" fmla="*/ 3668363 w 4990340"/>
              <a:gd name="connsiteY1113" fmla="*/ 599923 h 5372388"/>
              <a:gd name="connsiteX1114" fmla="*/ 3668952 w 4990340"/>
              <a:gd name="connsiteY1114" fmla="*/ 600264 h 5372388"/>
              <a:gd name="connsiteX1115" fmla="*/ 3669425 w 4990340"/>
              <a:gd name="connsiteY1115" fmla="*/ 597879 h 5372388"/>
              <a:gd name="connsiteX1116" fmla="*/ 3672075 w 4990340"/>
              <a:gd name="connsiteY1116" fmla="*/ 592781 h 5372388"/>
              <a:gd name="connsiteX1117" fmla="*/ 3669698 w 4990340"/>
              <a:gd name="connsiteY1117" fmla="*/ 600316 h 5372388"/>
              <a:gd name="connsiteX1118" fmla="*/ 3669589 w 4990340"/>
              <a:gd name="connsiteY1118" fmla="*/ 600632 h 5372388"/>
              <a:gd name="connsiteX1119" fmla="*/ 3674497 w 4990340"/>
              <a:gd name="connsiteY1119" fmla="*/ 603466 h 5372388"/>
              <a:gd name="connsiteX1120" fmla="*/ 3680946 w 4990340"/>
              <a:gd name="connsiteY1120" fmla="*/ 611573 h 5372388"/>
              <a:gd name="connsiteX1121" fmla="*/ 3676930 w 4990340"/>
              <a:gd name="connsiteY1121" fmla="*/ 627898 h 5372388"/>
              <a:gd name="connsiteX1122" fmla="*/ 3668673 w 4990340"/>
              <a:gd name="connsiteY1122" fmla="*/ 643795 h 5372388"/>
              <a:gd name="connsiteX1123" fmla="*/ 3661526 w 4990340"/>
              <a:gd name="connsiteY1123" fmla="*/ 664627 h 5372388"/>
              <a:gd name="connsiteX1124" fmla="*/ 3654166 w 4990340"/>
              <a:gd name="connsiteY1124" fmla="*/ 684246 h 5372388"/>
              <a:gd name="connsiteX1125" fmla="*/ 3654331 w 4990340"/>
              <a:gd name="connsiteY1125" fmla="*/ 693447 h 5372388"/>
              <a:gd name="connsiteX1126" fmla="*/ 3655171 w 4990340"/>
              <a:gd name="connsiteY1126" fmla="*/ 694310 h 5372388"/>
              <a:gd name="connsiteX1127" fmla="*/ 3656222 w 4990340"/>
              <a:gd name="connsiteY1127" fmla="*/ 695386 h 5372388"/>
              <a:gd name="connsiteX1128" fmla="*/ 3656573 w 4990340"/>
              <a:gd name="connsiteY1128" fmla="*/ 695745 h 5372388"/>
              <a:gd name="connsiteX1129" fmla="*/ 3656854 w 4990340"/>
              <a:gd name="connsiteY1129" fmla="*/ 696032 h 5372388"/>
              <a:gd name="connsiteX1130" fmla="*/ 3656222 w 4990340"/>
              <a:gd name="connsiteY1130" fmla="*/ 695386 h 5372388"/>
              <a:gd name="connsiteX1131" fmla="*/ 3654331 w 4990340"/>
              <a:gd name="connsiteY1131" fmla="*/ 693447 h 5372388"/>
              <a:gd name="connsiteX1132" fmla="*/ 3683121 w 4990340"/>
              <a:gd name="connsiteY1132" fmla="*/ 628243 h 5372388"/>
              <a:gd name="connsiteX1133" fmla="*/ 3709446 w 4990340"/>
              <a:gd name="connsiteY1133" fmla="*/ 582379 h 5372388"/>
              <a:gd name="connsiteX1134" fmla="*/ 3721477 w 4990340"/>
              <a:gd name="connsiteY1134" fmla="*/ 552433 h 5372388"/>
              <a:gd name="connsiteX1135" fmla="*/ 3743695 w 4990340"/>
              <a:gd name="connsiteY1135" fmla="*/ 481390 h 5372388"/>
              <a:gd name="connsiteX1136" fmla="*/ 3749614 w 4990340"/>
              <a:gd name="connsiteY1136" fmla="*/ 474987 h 5372388"/>
              <a:gd name="connsiteX1137" fmla="*/ 3762565 w 4990340"/>
              <a:gd name="connsiteY1137" fmla="*/ 459179 h 5372388"/>
              <a:gd name="connsiteX1138" fmla="*/ 3753442 w 4990340"/>
              <a:gd name="connsiteY1138" fmla="*/ 497157 h 5372388"/>
              <a:gd name="connsiteX1139" fmla="*/ 3743942 w 4990340"/>
              <a:gd name="connsiteY1139" fmla="*/ 527549 h 5372388"/>
              <a:gd name="connsiteX1140" fmla="*/ 3743942 w 4990340"/>
              <a:gd name="connsiteY1140" fmla="*/ 527549 h 5372388"/>
              <a:gd name="connsiteX1141" fmla="*/ 3753442 w 4990340"/>
              <a:gd name="connsiteY1141" fmla="*/ 497157 h 5372388"/>
              <a:gd name="connsiteX1142" fmla="*/ 3767576 w 4990340"/>
              <a:gd name="connsiteY1142" fmla="*/ 462188 h 5372388"/>
              <a:gd name="connsiteX1143" fmla="*/ 3775181 w 4990340"/>
              <a:gd name="connsiteY1143" fmla="*/ 467253 h 5372388"/>
              <a:gd name="connsiteX1144" fmla="*/ 3769946 w 4990340"/>
              <a:gd name="connsiteY1144" fmla="*/ 470473 h 5372388"/>
              <a:gd name="connsiteX1145" fmla="*/ 3775181 w 4990340"/>
              <a:gd name="connsiteY1145" fmla="*/ 467253 h 5372388"/>
              <a:gd name="connsiteX1146" fmla="*/ 3782699 w 4990340"/>
              <a:gd name="connsiteY1146" fmla="*/ 456536 h 5372388"/>
              <a:gd name="connsiteX1147" fmla="*/ 3773105 w 4990340"/>
              <a:gd name="connsiteY1147" fmla="*/ 491962 h 5372388"/>
              <a:gd name="connsiteX1148" fmla="*/ 3768437 w 4990340"/>
              <a:gd name="connsiteY1148" fmla="*/ 502404 h 5372388"/>
              <a:gd name="connsiteX1149" fmla="*/ 3765071 w 4990340"/>
              <a:gd name="connsiteY1149" fmla="*/ 506774 h 5372388"/>
              <a:gd name="connsiteX1150" fmla="*/ 3768970 w 4990340"/>
              <a:gd name="connsiteY1150" fmla="*/ 507228 h 5372388"/>
              <a:gd name="connsiteX1151" fmla="*/ 3756134 w 4990340"/>
              <a:gd name="connsiteY1151" fmla="*/ 554627 h 5372388"/>
              <a:gd name="connsiteX1152" fmla="*/ 3748307 w 4990340"/>
              <a:gd name="connsiteY1152" fmla="*/ 567069 h 5372388"/>
              <a:gd name="connsiteX1153" fmla="*/ 3729247 w 4990340"/>
              <a:gd name="connsiteY1153" fmla="*/ 594749 h 5372388"/>
              <a:gd name="connsiteX1154" fmla="*/ 3726419 w 4990340"/>
              <a:gd name="connsiteY1154" fmla="*/ 599021 h 5372388"/>
              <a:gd name="connsiteX1155" fmla="*/ 3744250 w 4990340"/>
              <a:gd name="connsiteY1155" fmla="*/ 581704 h 5372388"/>
              <a:gd name="connsiteX1156" fmla="*/ 3743989 w 4990340"/>
              <a:gd name="connsiteY1156" fmla="*/ 583028 h 5372388"/>
              <a:gd name="connsiteX1157" fmla="*/ 3750652 w 4990340"/>
              <a:gd name="connsiteY1157" fmla="*/ 573589 h 5372388"/>
              <a:gd name="connsiteX1158" fmla="*/ 3751159 w 4990340"/>
              <a:gd name="connsiteY1158" fmla="*/ 572997 h 5372388"/>
              <a:gd name="connsiteX1159" fmla="*/ 3747661 w 4990340"/>
              <a:gd name="connsiteY1159" fmla="*/ 585919 h 5372388"/>
              <a:gd name="connsiteX1160" fmla="*/ 3734193 w 4990340"/>
              <a:gd name="connsiteY1160" fmla="*/ 632168 h 5372388"/>
              <a:gd name="connsiteX1161" fmla="*/ 3738652 w 4990340"/>
              <a:gd name="connsiteY1161" fmla="*/ 625723 h 5372388"/>
              <a:gd name="connsiteX1162" fmla="*/ 3738152 w 4990340"/>
              <a:gd name="connsiteY1162" fmla="*/ 636382 h 5372388"/>
              <a:gd name="connsiteX1163" fmla="*/ 3737624 w 4990340"/>
              <a:gd name="connsiteY1163" fmla="*/ 640905 h 5372388"/>
              <a:gd name="connsiteX1164" fmla="*/ 3722585 w 4990340"/>
              <a:gd name="connsiteY1164" fmla="*/ 665462 h 5372388"/>
              <a:gd name="connsiteX1165" fmla="*/ 3714295 w 4990340"/>
              <a:gd name="connsiteY1165" fmla="*/ 687747 h 5372388"/>
              <a:gd name="connsiteX1166" fmla="*/ 3720512 w 4990340"/>
              <a:gd name="connsiteY1166" fmla="*/ 679953 h 5372388"/>
              <a:gd name="connsiteX1167" fmla="*/ 3737033 w 4990340"/>
              <a:gd name="connsiteY1167" fmla="*/ 655280 h 5372388"/>
              <a:gd name="connsiteX1168" fmla="*/ 3738361 w 4990340"/>
              <a:gd name="connsiteY1168" fmla="*/ 658937 h 5372388"/>
              <a:gd name="connsiteX1169" fmla="*/ 3750156 w 4990340"/>
              <a:gd name="connsiteY1169" fmla="*/ 637502 h 5372388"/>
              <a:gd name="connsiteX1170" fmla="*/ 3752504 w 4990340"/>
              <a:gd name="connsiteY1170" fmla="*/ 632215 h 5372388"/>
              <a:gd name="connsiteX1171" fmla="*/ 3771818 w 4990340"/>
              <a:gd name="connsiteY1171" fmla="*/ 603499 h 5372388"/>
              <a:gd name="connsiteX1172" fmla="*/ 3801275 w 4990340"/>
              <a:gd name="connsiteY1172" fmla="*/ 567053 h 5372388"/>
              <a:gd name="connsiteX1173" fmla="*/ 3798352 w 4990340"/>
              <a:gd name="connsiteY1173" fmla="*/ 572591 h 5372388"/>
              <a:gd name="connsiteX1174" fmla="*/ 3842642 w 4990340"/>
              <a:gd name="connsiteY1174" fmla="*/ 509098 h 5372388"/>
              <a:gd name="connsiteX1175" fmla="*/ 3901318 w 4990340"/>
              <a:gd name="connsiteY1175" fmla="*/ 428714 h 5372388"/>
              <a:gd name="connsiteX1176" fmla="*/ 3836657 w 4990340"/>
              <a:gd name="connsiteY1176" fmla="*/ 525767 h 5372388"/>
              <a:gd name="connsiteX1177" fmla="*/ 3816065 w 4990340"/>
              <a:gd name="connsiteY1177" fmla="*/ 559080 h 5372388"/>
              <a:gd name="connsiteX1178" fmla="*/ 3821367 w 4990340"/>
              <a:gd name="connsiteY1178" fmla="*/ 558785 h 5372388"/>
              <a:gd name="connsiteX1179" fmla="*/ 3822593 w 4990340"/>
              <a:gd name="connsiteY1179" fmla="*/ 557696 h 5372388"/>
              <a:gd name="connsiteX1180" fmla="*/ 3829467 w 4990340"/>
              <a:gd name="connsiteY1180" fmla="*/ 547467 h 5372388"/>
              <a:gd name="connsiteX1181" fmla="*/ 3827718 w 4990340"/>
              <a:gd name="connsiteY1181" fmla="*/ 552423 h 5372388"/>
              <a:gd name="connsiteX1182" fmla="*/ 3827318 w 4990340"/>
              <a:gd name="connsiteY1182" fmla="*/ 553500 h 5372388"/>
              <a:gd name="connsiteX1183" fmla="*/ 3829490 w 4990340"/>
              <a:gd name="connsiteY1183" fmla="*/ 551571 h 5372388"/>
              <a:gd name="connsiteX1184" fmla="*/ 3842304 w 4990340"/>
              <a:gd name="connsiteY1184" fmla="*/ 534948 h 5372388"/>
              <a:gd name="connsiteX1185" fmla="*/ 3993415 w 4990340"/>
              <a:gd name="connsiteY1185" fmla="*/ 322111 h 5372388"/>
              <a:gd name="connsiteX1186" fmla="*/ 3860026 w 4990340"/>
              <a:gd name="connsiteY1186" fmla="*/ 524047 h 5372388"/>
              <a:gd name="connsiteX1187" fmla="*/ 3853188 w 4990340"/>
              <a:gd name="connsiteY1187" fmla="*/ 540909 h 5372388"/>
              <a:gd name="connsiteX1188" fmla="*/ 3861810 w 4990340"/>
              <a:gd name="connsiteY1188" fmla="*/ 526946 h 5372388"/>
              <a:gd name="connsiteX1189" fmla="*/ 3939890 w 4990340"/>
              <a:gd name="connsiteY1189" fmla="*/ 417976 h 5372388"/>
              <a:gd name="connsiteX1190" fmla="*/ 3991546 w 4990340"/>
              <a:gd name="connsiteY1190" fmla="*/ 349258 h 5372388"/>
              <a:gd name="connsiteX1191" fmla="*/ 3987286 w 4990340"/>
              <a:gd name="connsiteY1191" fmla="*/ 360826 h 5372388"/>
              <a:gd name="connsiteX1192" fmla="*/ 3987151 w 4990340"/>
              <a:gd name="connsiteY1192" fmla="*/ 361352 h 5372388"/>
              <a:gd name="connsiteX1193" fmla="*/ 3985087 w 4990340"/>
              <a:gd name="connsiteY1193" fmla="*/ 364533 h 5372388"/>
              <a:gd name="connsiteX1194" fmla="*/ 3950743 w 4990340"/>
              <a:gd name="connsiteY1194" fmla="*/ 414298 h 5372388"/>
              <a:gd name="connsiteX1195" fmla="*/ 3980033 w 4990340"/>
              <a:gd name="connsiteY1195" fmla="*/ 384294 h 5372388"/>
              <a:gd name="connsiteX1196" fmla="*/ 3982415 w 4990340"/>
              <a:gd name="connsiteY1196" fmla="*/ 380685 h 5372388"/>
              <a:gd name="connsiteX1197" fmla="*/ 3985225 w 4990340"/>
              <a:gd name="connsiteY1197" fmla="*/ 386412 h 5372388"/>
              <a:gd name="connsiteX1198" fmla="*/ 3992163 w 4990340"/>
              <a:gd name="connsiteY1198" fmla="*/ 373656 h 5372388"/>
              <a:gd name="connsiteX1199" fmla="*/ 3998525 w 4990340"/>
              <a:gd name="connsiteY1199" fmla="*/ 357376 h 5372388"/>
              <a:gd name="connsiteX1200" fmla="*/ 4005860 w 4990340"/>
              <a:gd name="connsiteY1200" fmla="*/ 347759 h 5372388"/>
              <a:gd name="connsiteX1201" fmla="*/ 3989066 w 4990340"/>
              <a:gd name="connsiteY1201" fmla="*/ 382734 h 5372388"/>
              <a:gd name="connsiteX1202" fmla="*/ 3857683 w 4990340"/>
              <a:gd name="connsiteY1202" fmla="*/ 570780 h 5372388"/>
              <a:gd name="connsiteX1203" fmla="*/ 3839987 w 4990340"/>
              <a:gd name="connsiteY1203" fmla="*/ 595889 h 5372388"/>
              <a:gd name="connsiteX1204" fmla="*/ 3833105 w 4990340"/>
              <a:gd name="connsiteY1204" fmla="*/ 605887 h 5372388"/>
              <a:gd name="connsiteX1205" fmla="*/ 3834016 w 4990340"/>
              <a:gd name="connsiteY1205" fmla="*/ 605610 h 5372388"/>
              <a:gd name="connsiteX1206" fmla="*/ 3843099 w 4990340"/>
              <a:gd name="connsiteY1206" fmla="*/ 603301 h 5372388"/>
              <a:gd name="connsiteX1207" fmla="*/ 3846043 w 4990340"/>
              <a:gd name="connsiteY1207" fmla="*/ 603471 h 5372388"/>
              <a:gd name="connsiteX1208" fmla="*/ 3875904 w 4990340"/>
              <a:gd name="connsiteY1208" fmla="*/ 561819 h 5372388"/>
              <a:gd name="connsiteX1209" fmla="*/ 3929074 w 4990340"/>
              <a:gd name="connsiteY1209" fmla="*/ 485572 h 5372388"/>
              <a:gd name="connsiteX1210" fmla="*/ 3969394 w 4990340"/>
              <a:gd name="connsiteY1210" fmla="*/ 427469 h 5372388"/>
              <a:gd name="connsiteX1211" fmla="*/ 3963867 w 4990340"/>
              <a:gd name="connsiteY1211" fmla="*/ 448269 h 5372388"/>
              <a:gd name="connsiteX1212" fmla="*/ 3961269 w 4990340"/>
              <a:gd name="connsiteY1212" fmla="*/ 451530 h 5372388"/>
              <a:gd name="connsiteX1213" fmla="*/ 3959803 w 4990340"/>
              <a:gd name="connsiteY1213" fmla="*/ 458542 h 5372388"/>
              <a:gd name="connsiteX1214" fmla="*/ 3946932 w 4990340"/>
              <a:gd name="connsiteY1214" fmla="*/ 500362 h 5372388"/>
              <a:gd name="connsiteX1215" fmla="*/ 3934237 w 4990340"/>
              <a:gd name="connsiteY1215" fmla="*/ 539520 h 5372388"/>
              <a:gd name="connsiteX1216" fmla="*/ 3932606 w 4990340"/>
              <a:gd name="connsiteY1216" fmla="*/ 545290 h 5372388"/>
              <a:gd name="connsiteX1217" fmla="*/ 3907736 w 4990340"/>
              <a:gd name="connsiteY1217" fmla="*/ 583311 h 5372388"/>
              <a:gd name="connsiteX1218" fmla="*/ 3929831 w 4990340"/>
              <a:gd name="connsiteY1218" fmla="*/ 532601 h 5372388"/>
              <a:gd name="connsiteX1219" fmla="*/ 3948989 w 4990340"/>
              <a:gd name="connsiteY1219" fmla="*/ 469958 h 5372388"/>
              <a:gd name="connsiteX1220" fmla="*/ 3952044 w 4990340"/>
              <a:gd name="connsiteY1220" fmla="*/ 462721 h 5372388"/>
              <a:gd name="connsiteX1221" fmla="*/ 3951722 w 4990340"/>
              <a:gd name="connsiteY1221" fmla="*/ 463081 h 5372388"/>
              <a:gd name="connsiteX1222" fmla="*/ 3950479 w 4990340"/>
              <a:gd name="connsiteY1222" fmla="*/ 464414 h 5372388"/>
              <a:gd name="connsiteX1223" fmla="*/ 3865182 w 4990340"/>
              <a:gd name="connsiteY1223" fmla="*/ 594058 h 5372388"/>
              <a:gd name="connsiteX1224" fmla="*/ 3848005 w 4990340"/>
              <a:gd name="connsiteY1224" fmla="*/ 619086 h 5372388"/>
              <a:gd name="connsiteX1225" fmla="*/ 3845321 w 4990340"/>
              <a:gd name="connsiteY1225" fmla="*/ 630897 h 5372388"/>
              <a:gd name="connsiteX1226" fmla="*/ 3844265 w 4990340"/>
              <a:gd name="connsiteY1226" fmla="*/ 634799 h 5372388"/>
              <a:gd name="connsiteX1227" fmla="*/ 3849935 w 4990340"/>
              <a:gd name="connsiteY1227" fmla="*/ 627217 h 5372388"/>
              <a:gd name="connsiteX1228" fmla="*/ 3860575 w 4990340"/>
              <a:gd name="connsiteY1228" fmla="*/ 614293 h 5372388"/>
              <a:gd name="connsiteX1229" fmla="*/ 3848134 w 4990340"/>
              <a:gd name="connsiteY1229" fmla="*/ 637868 h 5372388"/>
              <a:gd name="connsiteX1230" fmla="*/ 3840144 w 4990340"/>
              <a:gd name="connsiteY1230" fmla="*/ 649499 h 5372388"/>
              <a:gd name="connsiteX1231" fmla="*/ 3832772 w 4990340"/>
              <a:gd name="connsiteY1231" fmla="*/ 673606 h 5372388"/>
              <a:gd name="connsiteX1232" fmla="*/ 3826810 w 4990340"/>
              <a:gd name="connsiteY1232" fmla="*/ 691112 h 5372388"/>
              <a:gd name="connsiteX1233" fmla="*/ 3826976 w 4990340"/>
              <a:gd name="connsiteY1233" fmla="*/ 700635 h 5372388"/>
              <a:gd name="connsiteX1234" fmla="*/ 3829793 w 4990340"/>
              <a:gd name="connsiteY1234" fmla="*/ 698707 h 5372388"/>
              <a:gd name="connsiteX1235" fmla="*/ 3832787 w 4990340"/>
              <a:gd name="connsiteY1235" fmla="*/ 694292 h 5372388"/>
              <a:gd name="connsiteX1236" fmla="*/ 3836865 w 4990340"/>
              <a:gd name="connsiteY1236" fmla="*/ 686963 h 5372388"/>
              <a:gd name="connsiteX1237" fmla="*/ 3870706 w 4990340"/>
              <a:gd name="connsiteY1237" fmla="*/ 621311 h 5372388"/>
              <a:gd name="connsiteX1238" fmla="*/ 3871510 w 4990340"/>
              <a:gd name="connsiteY1238" fmla="*/ 634045 h 5372388"/>
              <a:gd name="connsiteX1239" fmla="*/ 3870088 w 4990340"/>
              <a:gd name="connsiteY1239" fmla="*/ 640967 h 5372388"/>
              <a:gd name="connsiteX1240" fmla="*/ 3866247 w 4990340"/>
              <a:gd name="connsiteY1240" fmla="*/ 646855 h 5372388"/>
              <a:gd name="connsiteX1241" fmla="*/ 3887108 w 4990340"/>
              <a:gd name="connsiteY1241" fmla="*/ 618618 h 5372388"/>
              <a:gd name="connsiteX1242" fmla="*/ 3801250 w 4990340"/>
              <a:gd name="connsiteY1242" fmla="*/ 751792 h 5372388"/>
              <a:gd name="connsiteX1243" fmla="*/ 3794187 w 4990340"/>
              <a:gd name="connsiteY1243" fmla="*/ 764532 h 5372388"/>
              <a:gd name="connsiteX1244" fmla="*/ 3798426 w 4990340"/>
              <a:gd name="connsiteY1244" fmla="*/ 759295 h 5372388"/>
              <a:gd name="connsiteX1245" fmla="*/ 3810427 w 4990340"/>
              <a:gd name="connsiteY1245" fmla="*/ 742589 h 5372388"/>
              <a:gd name="connsiteX1246" fmla="*/ 3865458 w 4990340"/>
              <a:gd name="connsiteY1246" fmla="*/ 658202 h 5372388"/>
              <a:gd name="connsiteX1247" fmla="*/ 3867000 w 4990340"/>
              <a:gd name="connsiteY1247" fmla="*/ 656012 h 5372388"/>
              <a:gd name="connsiteX1248" fmla="*/ 3866962 w 4990340"/>
              <a:gd name="connsiteY1248" fmla="*/ 656195 h 5372388"/>
              <a:gd name="connsiteX1249" fmla="*/ 3869488 w 4990340"/>
              <a:gd name="connsiteY1249" fmla="*/ 660185 h 5372388"/>
              <a:gd name="connsiteX1250" fmla="*/ 3884387 w 4990340"/>
              <a:gd name="connsiteY1250" fmla="*/ 631294 h 5372388"/>
              <a:gd name="connsiteX1251" fmla="*/ 3920068 w 4990340"/>
              <a:gd name="connsiteY1251" fmla="*/ 580571 h 5372388"/>
              <a:gd name="connsiteX1252" fmla="*/ 3924704 w 4990340"/>
              <a:gd name="connsiteY1252" fmla="*/ 573346 h 5372388"/>
              <a:gd name="connsiteX1253" fmla="*/ 3916960 w 4990340"/>
              <a:gd name="connsiteY1253" fmla="*/ 601470 h 5372388"/>
              <a:gd name="connsiteX1254" fmla="*/ 3913683 w 4990340"/>
              <a:gd name="connsiteY1254" fmla="*/ 612596 h 5372388"/>
              <a:gd name="connsiteX1255" fmla="*/ 3921090 w 4990340"/>
              <a:gd name="connsiteY1255" fmla="*/ 603253 h 5372388"/>
              <a:gd name="connsiteX1256" fmla="*/ 3930214 w 4990340"/>
              <a:gd name="connsiteY1256" fmla="*/ 604760 h 5372388"/>
              <a:gd name="connsiteX1257" fmla="*/ 3900071 w 4990340"/>
              <a:gd name="connsiteY1257" fmla="*/ 656108 h 5372388"/>
              <a:gd name="connsiteX1258" fmla="*/ 3898215 w 4990340"/>
              <a:gd name="connsiteY1258" fmla="*/ 661727 h 5372388"/>
              <a:gd name="connsiteX1259" fmla="*/ 3913480 w 4990340"/>
              <a:gd name="connsiteY1259" fmla="*/ 641360 h 5372388"/>
              <a:gd name="connsiteX1260" fmla="*/ 3920773 w 4990340"/>
              <a:gd name="connsiteY1260" fmla="*/ 633231 h 5372388"/>
              <a:gd name="connsiteX1261" fmla="*/ 3924288 w 4990340"/>
              <a:gd name="connsiteY1261" fmla="*/ 621764 h 5372388"/>
              <a:gd name="connsiteX1262" fmla="*/ 3933377 w 4990340"/>
              <a:gd name="connsiteY1262" fmla="*/ 616473 h 5372388"/>
              <a:gd name="connsiteX1263" fmla="*/ 3930986 w 4990340"/>
              <a:gd name="connsiteY1263" fmla="*/ 622776 h 5372388"/>
              <a:gd name="connsiteX1264" fmla="*/ 3930798 w 4990340"/>
              <a:gd name="connsiteY1264" fmla="*/ 624045 h 5372388"/>
              <a:gd name="connsiteX1265" fmla="*/ 3934061 w 4990340"/>
              <a:gd name="connsiteY1265" fmla="*/ 621690 h 5372388"/>
              <a:gd name="connsiteX1266" fmla="*/ 3934131 w 4990340"/>
              <a:gd name="connsiteY1266" fmla="*/ 621702 h 5372388"/>
              <a:gd name="connsiteX1267" fmla="*/ 3941197 w 4990340"/>
              <a:gd name="connsiteY1267" fmla="*/ 610766 h 5372388"/>
              <a:gd name="connsiteX1268" fmla="*/ 3938767 w 4990340"/>
              <a:gd name="connsiteY1268" fmla="*/ 622449 h 5372388"/>
              <a:gd name="connsiteX1269" fmla="*/ 3938866 w 4990340"/>
              <a:gd name="connsiteY1269" fmla="*/ 622464 h 5372388"/>
              <a:gd name="connsiteX1270" fmla="*/ 3939713 w 4990340"/>
              <a:gd name="connsiteY1270" fmla="*/ 640756 h 5372388"/>
              <a:gd name="connsiteX1271" fmla="*/ 3937919 w 4990340"/>
              <a:gd name="connsiteY1271" fmla="*/ 648649 h 5372388"/>
              <a:gd name="connsiteX1272" fmla="*/ 3938711 w 4990340"/>
              <a:gd name="connsiteY1272" fmla="*/ 650306 h 5372388"/>
              <a:gd name="connsiteX1273" fmla="*/ 3957495 w 4990340"/>
              <a:gd name="connsiteY1273" fmla="*/ 603755 h 5372388"/>
              <a:gd name="connsiteX1274" fmla="*/ 3969570 w 4990340"/>
              <a:gd name="connsiteY1274" fmla="*/ 568384 h 5372388"/>
              <a:gd name="connsiteX1275" fmla="*/ 3984064 w 4990340"/>
              <a:gd name="connsiteY1275" fmla="*/ 546993 h 5372388"/>
              <a:gd name="connsiteX1276" fmla="*/ 3985802 w 4990340"/>
              <a:gd name="connsiteY1276" fmla="*/ 544406 h 5372388"/>
              <a:gd name="connsiteX1277" fmla="*/ 3981819 w 4990340"/>
              <a:gd name="connsiteY1277" fmla="*/ 558851 h 5372388"/>
              <a:gd name="connsiteX1278" fmla="*/ 3964048 w 4990340"/>
              <a:gd name="connsiteY1278" fmla="*/ 615280 h 5372388"/>
              <a:gd name="connsiteX1279" fmla="*/ 3952524 w 4990340"/>
              <a:gd name="connsiteY1279" fmla="*/ 646785 h 5372388"/>
              <a:gd name="connsiteX1280" fmla="*/ 3943190 w 4990340"/>
              <a:gd name="connsiteY1280" fmla="*/ 669948 h 5372388"/>
              <a:gd name="connsiteX1281" fmla="*/ 3944684 w 4990340"/>
              <a:gd name="connsiteY1281" fmla="*/ 670476 h 5372388"/>
              <a:gd name="connsiteX1282" fmla="*/ 3949549 w 4990340"/>
              <a:gd name="connsiteY1282" fmla="*/ 672349 h 5372388"/>
              <a:gd name="connsiteX1283" fmla="*/ 3972440 w 4990340"/>
              <a:gd name="connsiteY1283" fmla="*/ 621162 h 5372388"/>
              <a:gd name="connsiteX1284" fmla="*/ 3978930 w 4990340"/>
              <a:gd name="connsiteY1284" fmla="*/ 625736 h 5372388"/>
              <a:gd name="connsiteX1285" fmla="*/ 3977457 w 4990340"/>
              <a:gd name="connsiteY1285" fmla="*/ 630891 h 5372388"/>
              <a:gd name="connsiteX1286" fmla="*/ 3978313 w 4990340"/>
              <a:gd name="connsiteY1286" fmla="*/ 629885 h 5372388"/>
              <a:gd name="connsiteX1287" fmla="*/ 3983071 w 4990340"/>
              <a:gd name="connsiteY1287" fmla="*/ 605067 h 5372388"/>
              <a:gd name="connsiteX1288" fmla="*/ 3999126 w 4990340"/>
              <a:gd name="connsiteY1288" fmla="*/ 586200 h 5372388"/>
              <a:gd name="connsiteX1289" fmla="*/ 4018225 w 4990340"/>
              <a:gd name="connsiteY1289" fmla="*/ 526315 h 5372388"/>
              <a:gd name="connsiteX1290" fmla="*/ 4016434 w 4990340"/>
              <a:gd name="connsiteY1290" fmla="*/ 559789 h 5372388"/>
              <a:gd name="connsiteX1291" fmla="*/ 4003126 w 4990340"/>
              <a:gd name="connsiteY1291" fmla="*/ 600727 h 5372388"/>
              <a:gd name="connsiteX1292" fmla="*/ 4006414 w 4990340"/>
              <a:gd name="connsiteY1292" fmla="*/ 609510 h 5372388"/>
              <a:gd name="connsiteX1293" fmla="*/ 4007279 w 4990340"/>
              <a:gd name="connsiteY1293" fmla="*/ 615135 h 5372388"/>
              <a:gd name="connsiteX1294" fmla="*/ 4011947 w 4990340"/>
              <a:gd name="connsiteY1294" fmla="*/ 606071 h 5372388"/>
              <a:gd name="connsiteX1295" fmla="*/ 4018449 w 4990340"/>
              <a:gd name="connsiteY1295" fmla="*/ 598461 h 5372388"/>
              <a:gd name="connsiteX1296" fmla="*/ 4019597 w 4990340"/>
              <a:gd name="connsiteY1296" fmla="*/ 600215 h 5372388"/>
              <a:gd name="connsiteX1297" fmla="*/ 4019585 w 4990340"/>
              <a:gd name="connsiteY1297" fmla="*/ 600839 h 5372388"/>
              <a:gd name="connsiteX1298" fmla="*/ 4024338 w 4990340"/>
              <a:gd name="connsiteY1298" fmla="*/ 587942 h 5372388"/>
              <a:gd name="connsiteX1299" fmla="*/ 4046182 w 4990340"/>
              <a:gd name="connsiteY1299" fmla="*/ 550128 h 5372388"/>
              <a:gd name="connsiteX1300" fmla="*/ 4064439 w 4990340"/>
              <a:gd name="connsiteY1300" fmla="*/ 509444 h 5372388"/>
              <a:gd name="connsiteX1301" fmla="*/ 4087255 w 4990340"/>
              <a:gd name="connsiteY1301" fmla="*/ 507930 h 5372388"/>
              <a:gd name="connsiteX1302" fmla="*/ 4118043 w 4990340"/>
              <a:gd name="connsiteY1302" fmla="*/ 415080 h 5372388"/>
              <a:gd name="connsiteX1303" fmla="*/ 4129976 w 4990340"/>
              <a:gd name="connsiteY1303" fmla="*/ 379386 h 5372388"/>
              <a:gd name="connsiteX1304" fmla="*/ 4133464 w 4990340"/>
              <a:gd name="connsiteY1304" fmla="*/ 376504 h 5372388"/>
              <a:gd name="connsiteX1305" fmla="*/ 4142705 w 4990340"/>
              <a:gd name="connsiteY1305" fmla="*/ 367328 h 5372388"/>
              <a:gd name="connsiteX1306" fmla="*/ 4139241 w 4990340"/>
              <a:gd name="connsiteY1306" fmla="*/ 378911 h 5372388"/>
              <a:gd name="connsiteX1307" fmla="*/ 4087069 w 4990340"/>
              <a:gd name="connsiteY1307" fmla="*/ 552673 h 5372388"/>
              <a:gd name="connsiteX1308" fmla="*/ 4066354 w 4990340"/>
              <a:gd name="connsiteY1308" fmla="*/ 620530 h 5372388"/>
              <a:gd name="connsiteX1309" fmla="*/ 4053824 w 4990340"/>
              <a:gd name="connsiteY1309" fmla="*/ 672696 h 5372388"/>
              <a:gd name="connsiteX1310" fmla="*/ 4058399 w 4990340"/>
              <a:gd name="connsiteY1310" fmla="*/ 670861 h 5372388"/>
              <a:gd name="connsiteX1311" fmla="*/ 4053393 w 4990340"/>
              <a:gd name="connsiteY1311" fmla="*/ 686377 h 5372388"/>
              <a:gd name="connsiteX1312" fmla="*/ 4064071 w 4990340"/>
              <a:gd name="connsiteY1312" fmla="*/ 694240 h 5372388"/>
              <a:gd name="connsiteX1313" fmla="*/ 4066084 w 4990340"/>
              <a:gd name="connsiteY1313" fmla="*/ 691484 h 5372388"/>
              <a:gd name="connsiteX1314" fmla="*/ 4075347 w 4990340"/>
              <a:gd name="connsiteY1314" fmla="*/ 681097 h 5372388"/>
              <a:gd name="connsiteX1315" fmla="*/ 4075373 w 4990340"/>
              <a:gd name="connsiteY1315" fmla="*/ 681018 h 5372388"/>
              <a:gd name="connsiteX1316" fmla="*/ 4094692 w 4990340"/>
              <a:gd name="connsiteY1316" fmla="*/ 624669 h 5372388"/>
              <a:gd name="connsiteX1317" fmla="*/ 4127861 w 4990340"/>
              <a:gd name="connsiteY1317" fmla="*/ 554319 h 5372388"/>
              <a:gd name="connsiteX1318" fmla="*/ 4141933 w 4990340"/>
              <a:gd name="connsiteY1318" fmla="*/ 543853 h 5372388"/>
              <a:gd name="connsiteX1319" fmla="*/ 4169009 w 4990340"/>
              <a:gd name="connsiteY1319" fmla="*/ 462449 h 5372388"/>
              <a:gd name="connsiteX1320" fmla="*/ 4169107 w 4990340"/>
              <a:gd name="connsiteY1320" fmla="*/ 486621 h 5372388"/>
              <a:gd name="connsiteX1321" fmla="*/ 4167803 w 4990340"/>
              <a:gd name="connsiteY1321" fmla="*/ 484919 h 5372388"/>
              <a:gd name="connsiteX1322" fmla="*/ 4168535 w 4990340"/>
              <a:gd name="connsiteY1322" fmla="*/ 481221 h 5372388"/>
              <a:gd name="connsiteX1323" fmla="*/ 4166965 w 4990340"/>
              <a:gd name="connsiteY1323" fmla="*/ 483825 h 5372388"/>
              <a:gd name="connsiteX1324" fmla="*/ 4167803 w 4990340"/>
              <a:gd name="connsiteY1324" fmla="*/ 484919 h 5372388"/>
              <a:gd name="connsiteX1325" fmla="*/ 4166457 w 4990340"/>
              <a:gd name="connsiteY1325" fmla="*/ 491719 h 5372388"/>
              <a:gd name="connsiteX1326" fmla="*/ 4164378 w 4990340"/>
              <a:gd name="connsiteY1326" fmla="*/ 495720 h 5372388"/>
              <a:gd name="connsiteX1327" fmla="*/ 4163206 w 4990340"/>
              <a:gd name="connsiteY1327" fmla="*/ 500640 h 5372388"/>
              <a:gd name="connsiteX1328" fmla="*/ 4169967 w 4990340"/>
              <a:gd name="connsiteY1328" fmla="*/ 517992 h 5372388"/>
              <a:gd name="connsiteX1329" fmla="*/ 4168354 w 4990340"/>
              <a:gd name="connsiteY1329" fmla="*/ 525810 h 5372388"/>
              <a:gd name="connsiteX1330" fmla="*/ 4170073 w 4990340"/>
              <a:gd name="connsiteY1330" fmla="*/ 521819 h 5372388"/>
              <a:gd name="connsiteX1331" fmla="*/ 4232385 w 4990340"/>
              <a:gd name="connsiteY1331" fmla="*/ 391802 h 5372388"/>
              <a:gd name="connsiteX1332" fmla="*/ 4198183 w 4990340"/>
              <a:gd name="connsiteY1332" fmla="*/ 483149 h 5372388"/>
              <a:gd name="connsiteX1333" fmla="*/ 4208493 w 4990340"/>
              <a:gd name="connsiteY1333" fmla="*/ 478301 h 5372388"/>
              <a:gd name="connsiteX1334" fmla="*/ 4240728 w 4990340"/>
              <a:gd name="connsiteY1334" fmla="*/ 375230 h 5372388"/>
              <a:gd name="connsiteX1335" fmla="*/ 4246647 w 4990340"/>
              <a:gd name="connsiteY1335" fmla="*/ 368827 h 5372388"/>
              <a:gd name="connsiteX1336" fmla="*/ 4259598 w 4990340"/>
              <a:gd name="connsiteY1336" fmla="*/ 353019 h 5372388"/>
              <a:gd name="connsiteX1337" fmla="*/ 4250475 w 4990340"/>
              <a:gd name="connsiteY1337" fmla="*/ 390997 h 5372388"/>
              <a:gd name="connsiteX1338" fmla="*/ 4240974 w 4990340"/>
              <a:gd name="connsiteY1338" fmla="*/ 421389 h 5372388"/>
              <a:gd name="connsiteX1339" fmla="*/ 4240974 w 4990340"/>
              <a:gd name="connsiteY1339" fmla="*/ 421389 h 5372388"/>
              <a:gd name="connsiteX1340" fmla="*/ 4250475 w 4990340"/>
              <a:gd name="connsiteY1340" fmla="*/ 390997 h 5372388"/>
              <a:gd name="connsiteX1341" fmla="*/ 4264609 w 4990340"/>
              <a:gd name="connsiteY1341" fmla="*/ 356028 h 5372388"/>
              <a:gd name="connsiteX1342" fmla="*/ 4272214 w 4990340"/>
              <a:gd name="connsiteY1342" fmla="*/ 361093 h 5372388"/>
              <a:gd name="connsiteX1343" fmla="*/ 4266979 w 4990340"/>
              <a:gd name="connsiteY1343" fmla="*/ 364313 h 5372388"/>
              <a:gd name="connsiteX1344" fmla="*/ 4272214 w 4990340"/>
              <a:gd name="connsiteY1344" fmla="*/ 361093 h 5372388"/>
              <a:gd name="connsiteX1345" fmla="*/ 4279731 w 4990340"/>
              <a:gd name="connsiteY1345" fmla="*/ 350376 h 5372388"/>
              <a:gd name="connsiteX1346" fmla="*/ 4270136 w 4990340"/>
              <a:gd name="connsiteY1346" fmla="*/ 385803 h 5372388"/>
              <a:gd name="connsiteX1347" fmla="*/ 4265470 w 4990340"/>
              <a:gd name="connsiteY1347" fmla="*/ 396244 h 5372388"/>
              <a:gd name="connsiteX1348" fmla="*/ 4262103 w 4990340"/>
              <a:gd name="connsiteY1348" fmla="*/ 400614 h 5372388"/>
              <a:gd name="connsiteX1349" fmla="*/ 4266003 w 4990340"/>
              <a:gd name="connsiteY1349" fmla="*/ 401067 h 5372388"/>
              <a:gd name="connsiteX1350" fmla="*/ 4253167 w 4990340"/>
              <a:gd name="connsiteY1350" fmla="*/ 448467 h 5372388"/>
              <a:gd name="connsiteX1351" fmla="*/ 4245340 w 4990340"/>
              <a:gd name="connsiteY1351" fmla="*/ 460910 h 5372388"/>
              <a:gd name="connsiteX1352" fmla="*/ 4226279 w 4990340"/>
              <a:gd name="connsiteY1352" fmla="*/ 488588 h 5372388"/>
              <a:gd name="connsiteX1353" fmla="*/ 4219473 w 4990340"/>
              <a:gd name="connsiteY1353" fmla="*/ 498873 h 5372388"/>
              <a:gd name="connsiteX1354" fmla="*/ 4216544 w 4990340"/>
              <a:gd name="connsiteY1354" fmla="*/ 503217 h 5372388"/>
              <a:gd name="connsiteX1355" fmla="*/ 4215650 w 4990340"/>
              <a:gd name="connsiteY1355" fmla="*/ 515016 h 5372388"/>
              <a:gd name="connsiteX1356" fmla="*/ 4218181 w 4990340"/>
              <a:gd name="connsiteY1356" fmla="*/ 511990 h 5372388"/>
              <a:gd name="connsiteX1357" fmla="*/ 4247684 w 4990340"/>
              <a:gd name="connsiteY1357" fmla="*/ 467429 h 5372388"/>
              <a:gd name="connsiteX1358" fmla="*/ 4248192 w 4990340"/>
              <a:gd name="connsiteY1358" fmla="*/ 466837 h 5372388"/>
              <a:gd name="connsiteX1359" fmla="*/ 4244693 w 4990340"/>
              <a:gd name="connsiteY1359" fmla="*/ 479759 h 5372388"/>
              <a:gd name="connsiteX1360" fmla="*/ 4174188 w 4990340"/>
              <a:gd name="connsiteY1360" fmla="*/ 701249 h 5372388"/>
              <a:gd name="connsiteX1361" fmla="*/ 4187799 w 4990340"/>
              <a:gd name="connsiteY1361" fmla="*/ 676145 h 5372388"/>
              <a:gd name="connsiteX1362" fmla="*/ 4188214 w 4990340"/>
              <a:gd name="connsiteY1362" fmla="*/ 689312 h 5372388"/>
              <a:gd name="connsiteX1363" fmla="*/ 4160146 w 4990340"/>
              <a:gd name="connsiteY1363" fmla="*/ 734876 h 5372388"/>
              <a:gd name="connsiteX1364" fmla="*/ 4159859 w 4990340"/>
              <a:gd name="connsiteY1364" fmla="*/ 738240 h 5372388"/>
              <a:gd name="connsiteX1365" fmla="*/ 4183496 w 4990340"/>
              <a:gd name="connsiteY1365" fmla="*/ 707349 h 5372388"/>
              <a:gd name="connsiteX1366" fmla="*/ 4182539 w 4990340"/>
              <a:gd name="connsiteY1366" fmla="*/ 710678 h 5372388"/>
              <a:gd name="connsiteX1367" fmla="*/ 4162992 w 4990340"/>
              <a:gd name="connsiteY1367" fmla="*/ 789287 h 5372388"/>
              <a:gd name="connsiteX1368" fmla="*/ 4210043 w 4990340"/>
              <a:gd name="connsiteY1368" fmla="*/ 683398 h 5372388"/>
              <a:gd name="connsiteX1369" fmla="*/ 4219357 w 4990340"/>
              <a:gd name="connsiteY1369" fmla="*/ 697751 h 5372388"/>
              <a:gd name="connsiteX1370" fmla="*/ 4228480 w 4990340"/>
              <a:gd name="connsiteY1370" fmla="*/ 687030 h 5372388"/>
              <a:gd name="connsiteX1371" fmla="*/ 4211572 w 4990340"/>
              <a:gd name="connsiteY1371" fmla="*/ 744341 h 5372388"/>
              <a:gd name="connsiteX1372" fmla="*/ 4189713 w 4990340"/>
              <a:gd name="connsiteY1372" fmla="*/ 801398 h 5372388"/>
              <a:gd name="connsiteX1373" fmla="*/ 4196267 w 4990340"/>
              <a:gd name="connsiteY1373" fmla="*/ 812923 h 5372388"/>
              <a:gd name="connsiteX1374" fmla="*/ 4192724 w 4990340"/>
              <a:gd name="connsiteY1374" fmla="*/ 825594 h 5372388"/>
              <a:gd name="connsiteX1375" fmla="*/ 4189395 w 4990340"/>
              <a:gd name="connsiteY1375" fmla="*/ 836648 h 5372388"/>
              <a:gd name="connsiteX1376" fmla="*/ 4206400 w 4990340"/>
              <a:gd name="connsiteY1376" fmla="*/ 802146 h 5372388"/>
              <a:gd name="connsiteX1377" fmla="*/ 4217831 w 4990340"/>
              <a:gd name="connsiteY1377" fmla="*/ 785471 h 5372388"/>
              <a:gd name="connsiteX1378" fmla="*/ 4219389 w 4990340"/>
              <a:gd name="connsiteY1378" fmla="*/ 793723 h 5372388"/>
              <a:gd name="connsiteX1379" fmla="*/ 4220861 w 4990340"/>
              <a:gd name="connsiteY1379" fmla="*/ 789459 h 5372388"/>
              <a:gd name="connsiteX1380" fmla="*/ 4234008 w 4990340"/>
              <a:gd name="connsiteY1380" fmla="*/ 762499 h 5372388"/>
              <a:gd name="connsiteX1381" fmla="*/ 4295970 w 4990340"/>
              <a:gd name="connsiteY1381" fmla="*/ 626944 h 5372388"/>
              <a:gd name="connsiteX1382" fmla="*/ 4249224 w 4990340"/>
              <a:gd name="connsiteY1382" fmla="*/ 762832 h 5372388"/>
              <a:gd name="connsiteX1383" fmla="*/ 4230793 w 4990340"/>
              <a:gd name="connsiteY1383" fmla="*/ 829016 h 5372388"/>
              <a:gd name="connsiteX1384" fmla="*/ 4235730 w 4990340"/>
              <a:gd name="connsiteY1384" fmla="*/ 848513 h 5372388"/>
              <a:gd name="connsiteX1385" fmla="*/ 4231581 w 4990340"/>
              <a:gd name="connsiteY1385" fmla="*/ 858345 h 5372388"/>
              <a:gd name="connsiteX1386" fmla="*/ 4242027 w 4990340"/>
              <a:gd name="connsiteY1386" fmla="*/ 913715 h 5372388"/>
              <a:gd name="connsiteX1387" fmla="*/ 4252389 w 4990340"/>
              <a:gd name="connsiteY1387" fmla="*/ 895661 h 5372388"/>
              <a:gd name="connsiteX1388" fmla="*/ 4257476 w 4990340"/>
              <a:gd name="connsiteY1388" fmla="*/ 883921 h 5372388"/>
              <a:gd name="connsiteX1389" fmla="*/ 4275378 w 4990340"/>
              <a:gd name="connsiteY1389" fmla="*/ 839360 h 5372388"/>
              <a:gd name="connsiteX1390" fmla="*/ 4275849 w 4990340"/>
              <a:gd name="connsiteY1390" fmla="*/ 838383 h 5372388"/>
              <a:gd name="connsiteX1391" fmla="*/ 4276094 w 4990340"/>
              <a:gd name="connsiteY1391" fmla="*/ 837649 h 5372388"/>
              <a:gd name="connsiteX1392" fmla="*/ 4299519 w 4990340"/>
              <a:gd name="connsiteY1392" fmla="*/ 758833 h 5372388"/>
              <a:gd name="connsiteX1393" fmla="*/ 4356639 w 4990340"/>
              <a:gd name="connsiteY1393" fmla="*/ 601997 h 5372388"/>
              <a:gd name="connsiteX1394" fmla="*/ 4317768 w 4990340"/>
              <a:gd name="connsiteY1394" fmla="*/ 813993 h 5372388"/>
              <a:gd name="connsiteX1395" fmla="*/ 4385170 w 4990340"/>
              <a:gd name="connsiteY1395" fmla="*/ 769914 h 5372388"/>
              <a:gd name="connsiteX1396" fmla="*/ 4384825 w 4990340"/>
              <a:gd name="connsiteY1396" fmla="*/ 771790 h 5372388"/>
              <a:gd name="connsiteX1397" fmla="*/ 4412371 w 4990340"/>
              <a:gd name="connsiteY1397" fmla="*/ 713025 h 5372388"/>
              <a:gd name="connsiteX1398" fmla="*/ 4426612 w 4990340"/>
              <a:gd name="connsiteY1398" fmla="*/ 674377 h 5372388"/>
              <a:gd name="connsiteX1399" fmla="*/ 4426987 w 4990340"/>
              <a:gd name="connsiteY1399" fmla="*/ 675301 h 5372388"/>
              <a:gd name="connsiteX1400" fmla="*/ 4441076 w 4990340"/>
              <a:gd name="connsiteY1400" fmla="*/ 658185 h 5372388"/>
              <a:gd name="connsiteX1401" fmla="*/ 4446225 w 4990340"/>
              <a:gd name="connsiteY1401" fmla="*/ 651693 h 5372388"/>
              <a:gd name="connsiteX1402" fmla="*/ 4442269 w 4990340"/>
              <a:gd name="connsiteY1402" fmla="*/ 664101 h 5372388"/>
              <a:gd name="connsiteX1403" fmla="*/ 4414009 w 4990340"/>
              <a:gd name="connsiteY1403" fmla="*/ 744195 h 5372388"/>
              <a:gd name="connsiteX1404" fmla="*/ 4394510 w 4990340"/>
              <a:gd name="connsiteY1404" fmla="*/ 769876 h 5372388"/>
              <a:gd name="connsiteX1405" fmla="*/ 4381428 w 4990340"/>
              <a:gd name="connsiteY1405" fmla="*/ 790279 h 5372388"/>
              <a:gd name="connsiteX1406" fmla="*/ 4381366 w 4990340"/>
              <a:gd name="connsiteY1406" fmla="*/ 790616 h 5372388"/>
              <a:gd name="connsiteX1407" fmla="*/ 4374845 w 4990340"/>
              <a:gd name="connsiteY1407" fmla="*/ 818400 h 5372388"/>
              <a:gd name="connsiteX1408" fmla="*/ 4360049 w 4990340"/>
              <a:gd name="connsiteY1408" fmla="*/ 878828 h 5372388"/>
              <a:gd name="connsiteX1409" fmla="*/ 4373643 w 4990340"/>
              <a:gd name="connsiteY1409" fmla="*/ 858601 h 5372388"/>
              <a:gd name="connsiteX1410" fmla="*/ 4371894 w 4990340"/>
              <a:gd name="connsiteY1410" fmla="*/ 863557 h 5372388"/>
              <a:gd name="connsiteX1411" fmla="*/ 4360775 w 4990340"/>
              <a:gd name="connsiteY1411" fmla="*/ 901922 h 5372388"/>
              <a:gd name="connsiteX1412" fmla="*/ 4360968 w 4990340"/>
              <a:gd name="connsiteY1412" fmla="*/ 926994 h 5372388"/>
              <a:gd name="connsiteX1413" fmla="*/ 4367535 w 4990340"/>
              <a:gd name="connsiteY1413" fmla="*/ 919275 h 5372388"/>
              <a:gd name="connsiteX1414" fmla="*/ 4392905 w 4990340"/>
              <a:gd name="connsiteY1414" fmla="*/ 914759 h 5372388"/>
              <a:gd name="connsiteX1415" fmla="*/ 4392397 w 4990340"/>
              <a:gd name="connsiteY1415" fmla="*/ 929271 h 5372388"/>
              <a:gd name="connsiteX1416" fmla="*/ 4390027 w 4990340"/>
              <a:gd name="connsiteY1416" fmla="*/ 938739 h 5372388"/>
              <a:gd name="connsiteX1417" fmla="*/ 4416337 w 4990340"/>
              <a:gd name="connsiteY1417" fmla="*/ 871389 h 5372388"/>
              <a:gd name="connsiteX1418" fmla="*/ 4485558 w 4990340"/>
              <a:gd name="connsiteY1418" fmla="*/ 705911 h 5372388"/>
              <a:gd name="connsiteX1419" fmla="*/ 4590298 w 4990340"/>
              <a:gd name="connsiteY1419" fmla="*/ 488650 h 5372388"/>
              <a:gd name="connsiteX1420" fmla="*/ 4604946 w 4990340"/>
              <a:gd name="connsiteY1420" fmla="*/ 458265 h 5372388"/>
              <a:gd name="connsiteX1421" fmla="*/ 4610853 w 4990340"/>
              <a:gd name="connsiteY1421" fmla="*/ 456732 h 5372388"/>
              <a:gd name="connsiteX1422" fmla="*/ 4620800 w 4990340"/>
              <a:gd name="connsiteY1422" fmla="*/ 456970 h 5372388"/>
              <a:gd name="connsiteX1423" fmla="*/ 4594967 w 4990340"/>
              <a:gd name="connsiteY1423" fmla="*/ 516157 h 5372388"/>
              <a:gd name="connsiteX1424" fmla="*/ 4565433 w 4990340"/>
              <a:gd name="connsiteY1424" fmla="*/ 600931 h 5372388"/>
              <a:gd name="connsiteX1425" fmla="*/ 4545692 w 4990340"/>
              <a:gd name="connsiteY1425" fmla="*/ 646104 h 5372388"/>
              <a:gd name="connsiteX1426" fmla="*/ 4545692 w 4990340"/>
              <a:gd name="connsiteY1426" fmla="*/ 646104 h 5372388"/>
              <a:gd name="connsiteX1427" fmla="*/ 4565433 w 4990340"/>
              <a:gd name="connsiteY1427" fmla="*/ 600931 h 5372388"/>
              <a:gd name="connsiteX1428" fmla="*/ 4614602 w 4990340"/>
              <a:gd name="connsiteY1428" fmla="*/ 505870 h 5372388"/>
              <a:gd name="connsiteX1429" fmla="*/ 4630911 w 4990340"/>
              <a:gd name="connsiteY1429" fmla="*/ 470249 h 5372388"/>
              <a:gd name="connsiteX1430" fmla="*/ 4639135 w 4990340"/>
              <a:gd name="connsiteY1430" fmla="*/ 473801 h 5372388"/>
              <a:gd name="connsiteX1431" fmla="*/ 4640564 w 4990340"/>
              <a:gd name="connsiteY1431" fmla="*/ 480962 h 5372388"/>
              <a:gd name="connsiteX1432" fmla="*/ 4513868 w 4990340"/>
              <a:gd name="connsiteY1432" fmla="*/ 770964 h 5372388"/>
              <a:gd name="connsiteX1433" fmla="*/ 4466498 w 4990340"/>
              <a:gd name="connsiteY1433" fmla="*/ 888190 h 5372388"/>
              <a:gd name="connsiteX1434" fmla="*/ 4468879 w 4990340"/>
              <a:gd name="connsiteY1434" fmla="*/ 884480 h 5372388"/>
              <a:gd name="connsiteX1435" fmla="*/ 4461135 w 4990340"/>
              <a:gd name="connsiteY1435" fmla="*/ 912603 h 5372388"/>
              <a:gd name="connsiteX1436" fmla="*/ 4447790 w 4990340"/>
              <a:gd name="connsiteY1436" fmla="*/ 956512 h 5372388"/>
              <a:gd name="connsiteX1437" fmla="*/ 4432500 w 4990340"/>
              <a:gd name="connsiteY1437" fmla="*/ 1005850 h 5372388"/>
              <a:gd name="connsiteX1438" fmla="*/ 4431781 w 4990340"/>
              <a:gd name="connsiteY1438" fmla="*/ 1014123 h 5372388"/>
              <a:gd name="connsiteX1439" fmla="*/ 4438924 w 4990340"/>
              <a:gd name="connsiteY1439" fmla="*/ 995448 h 5372388"/>
              <a:gd name="connsiteX1440" fmla="*/ 4455246 w 4990340"/>
              <a:gd name="connsiteY1440" fmla="*/ 967411 h 5372388"/>
              <a:gd name="connsiteX1441" fmla="*/ 4458502 w 4990340"/>
              <a:gd name="connsiteY1441" fmla="*/ 965943 h 5372388"/>
              <a:gd name="connsiteX1442" fmla="*/ 4466220 w 4990340"/>
              <a:gd name="connsiteY1442" fmla="*/ 938772 h 5372388"/>
              <a:gd name="connsiteX1443" fmla="*/ 4477551 w 4990340"/>
              <a:gd name="connsiteY1443" fmla="*/ 927607 h 5372388"/>
              <a:gd name="connsiteX1444" fmla="*/ 4472551 w 4990340"/>
              <a:gd name="connsiteY1444" fmla="*/ 951572 h 5372388"/>
              <a:gd name="connsiteX1445" fmla="*/ 4471838 w 4990340"/>
              <a:gd name="connsiteY1445" fmla="*/ 958295 h 5372388"/>
              <a:gd name="connsiteX1446" fmla="*/ 4473275 w 4990340"/>
              <a:gd name="connsiteY1446" fmla="*/ 957219 h 5372388"/>
              <a:gd name="connsiteX1447" fmla="*/ 4524233 w 4990340"/>
              <a:gd name="connsiteY1447" fmla="*/ 839753 h 5372388"/>
              <a:gd name="connsiteX1448" fmla="*/ 4547831 w 4990340"/>
              <a:gd name="connsiteY1448" fmla="*/ 828911 h 5372388"/>
              <a:gd name="connsiteX1449" fmla="*/ 4551397 w 4990340"/>
              <a:gd name="connsiteY1449" fmla="*/ 822049 h 5372388"/>
              <a:gd name="connsiteX1450" fmla="*/ 4553349 w 4990340"/>
              <a:gd name="connsiteY1450" fmla="*/ 814322 h 5372388"/>
              <a:gd name="connsiteX1451" fmla="*/ 4558267 w 4990340"/>
              <a:gd name="connsiteY1451" fmla="*/ 805945 h 5372388"/>
              <a:gd name="connsiteX1452" fmla="*/ 4560268 w 4990340"/>
              <a:gd name="connsiteY1452" fmla="*/ 805758 h 5372388"/>
              <a:gd name="connsiteX1453" fmla="*/ 4561194 w 4990340"/>
              <a:gd name="connsiteY1453" fmla="*/ 800959 h 5372388"/>
              <a:gd name="connsiteX1454" fmla="*/ 4558267 w 4990340"/>
              <a:gd name="connsiteY1454" fmla="*/ 805945 h 5372388"/>
              <a:gd name="connsiteX1455" fmla="*/ 4555400 w 4990340"/>
              <a:gd name="connsiteY1455" fmla="*/ 806212 h 5372388"/>
              <a:gd name="connsiteX1456" fmla="*/ 4578844 w 4990340"/>
              <a:gd name="connsiteY1456" fmla="*/ 779676 h 5372388"/>
              <a:gd name="connsiteX1457" fmla="*/ 4527617 w 4990340"/>
              <a:gd name="connsiteY1457" fmla="*/ 902666 h 5372388"/>
              <a:gd name="connsiteX1458" fmla="*/ 4531745 w 4990340"/>
              <a:gd name="connsiteY1458" fmla="*/ 931471 h 5372388"/>
              <a:gd name="connsiteX1459" fmla="*/ 4527750 w 4990340"/>
              <a:gd name="connsiteY1459" fmla="*/ 946223 h 5372388"/>
              <a:gd name="connsiteX1460" fmla="*/ 4699501 w 4990340"/>
              <a:gd name="connsiteY1460" fmla="*/ 639238 h 5372388"/>
              <a:gd name="connsiteX1461" fmla="*/ 4831580 w 4990340"/>
              <a:gd name="connsiteY1461" fmla="*/ 396077 h 5372388"/>
              <a:gd name="connsiteX1462" fmla="*/ 4951641 w 4990340"/>
              <a:gd name="connsiteY1462" fmla="*/ 179290 h 5372388"/>
              <a:gd name="connsiteX1463" fmla="*/ 4962703 w 4990340"/>
              <a:gd name="connsiteY1463" fmla="*/ 192655 h 5372388"/>
              <a:gd name="connsiteX1464" fmla="*/ 4915850 w 4990340"/>
              <a:gd name="connsiteY1464" fmla="*/ 286717 h 5372388"/>
              <a:gd name="connsiteX1465" fmla="*/ 4689312 w 4990340"/>
              <a:gd name="connsiteY1465" fmla="*/ 676985 h 5372388"/>
              <a:gd name="connsiteX1466" fmla="*/ 4594438 w 4990340"/>
              <a:gd name="connsiteY1466" fmla="*/ 845591 h 5372388"/>
              <a:gd name="connsiteX1467" fmla="*/ 4559502 w 4990340"/>
              <a:gd name="connsiteY1467" fmla="*/ 912141 h 5372388"/>
              <a:gd name="connsiteX1468" fmla="*/ 4559857 w 4990340"/>
              <a:gd name="connsiteY1468" fmla="*/ 911611 h 5372388"/>
              <a:gd name="connsiteX1469" fmla="*/ 4562624 w 4990340"/>
              <a:gd name="connsiteY1469" fmla="*/ 909596 h 5372388"/>
              <a:gd name="connsiteX1470" fmla="*/ 4563684 w 4990340"/>
              <a:gd name="connsiteY1470" fmla="*/ 915908 h 5372388"/>
              <a:gd name="connsiteX1471" fmla="*/ 4561359 w 4990340"/>
              <a:gd name="connsiteY1471" fmla="*/ 927883 h 5372388"/>
              <a:gd name="connsiteX1472" fmla="*/ 4532892 w 4990340"/>
              <a:gd name="connsiteY1472" fmla="*/ 970371 h 5372388"/>
              <a:gd name="connsiteX1473" fmla="*/ 4533261 w 4990340"/>
              <a:gd name="connsiteY1473" fmla="*/ 969401 h 5372388"/>
              <a:gd name="connsiteX1474" fmla="*/ 4542660 w 4990340"/>
              <a:gd name="connsiteY1474" fmla="*/ 945370 h 5372388"/>
              <a:gd name="connsiteX1475" fmla="*/ 4548777 w 4990340"/>
              <a:gd name="connsiteY1475" fmla="*/ 932571 h 5372388"/>
              <a:gd name="connsiteX1476" fmla="*/ 4521127 w 4990340"/>
              <a:gd name="connsiteY1476" fmla="*/ 985244 h 5372388"/>
              <a:gd name="connsiteX1477" fmla="*/ 4518527 w 4990340"/>
              <a:gd name="connsiteY1477" fmla="*/ 991812 h 5372388"/>
              <a:gd name="connsiteX1478" fmla="*/ 4518095 w 4990340"/>
              <a:gd name="connsiteY1478" fmla="*/ 992455 h 5372388"/>
              <a:gd name="connsiteX1479" fmla="*/ 4514471 w 4990340"/>
              <a:gd name="connsiteY1479" fmla="*/ 997922 h 5372388"/>
              <a:gd name="connsiteX1480" fmla="*/ 4512973 w 4990340"/>
              <a:gd name="connsiteY1480" fmla="*/ 1000776 h 5372388"/>
              <a:gd name="connsiteX1481" fmla="*/ 4511725 w 4990340"/>
              <a:gd name="connsiteY1481" fmla="*/ 1003125 h 5372388"/>
              <a:gd name="connsiteX1482" fmla="*/ 4498065 w 4990340"/>
              <a:gd name="connsiteY1482" fmla="*/ 1047458 h 5372388"/>
              <a:gd name="connsiteX1483" fmla="*/ 4541564 w 4990340"/>
              <a:gd name="connsiteY1483" fmla="*/ 984014 h 5372388"/>
              <a:gd name="connsiteX1484" fmla="*/ 4543528 w 4990340"/>
              <a:gd name="connsiteY1484" fmla="*/ 981459 h 5372388"/>
              <a:gd name="connsiteX1485" fmla="*/ 4539369 w 4990340"/>
              <a:gd name="connsiteY1485" fmla="*/ 997419 h 5372388"/>
              <a:gd name="connsiteX1486" fmla="*/ 4539423 w 4990340"/>
              <a:gd name="connsiteY1486" fmla="*/ 999841 h 5372388"/>
              <a:gd name="connsiteX1487" fmla="*/ 4536508 w 4990340"/>
              <a:gd name="connsiteY1487" fmla="*/ 1003775 h 5372388"/>
              <a:gd name="connsiteX1488" fmla="*/ 4519788 w 4990340"/>
              <a:gd name="connsiteY1488" fmla="*/ 1031350 h 5372388"/>
              <a:gd name="connsiteX1489" fmla="*/ 4521788 w 4990340"/>
              <a:gd name="connsiteY1489" fmla="*/ 1055143 h 5372388"/>
              <a:gd name="connsiteX1490" fmla="*/ 4523572 w 4990340"/>
              <a:gd name="connsiteY1490" fmla="*/ 1055124 h 5372388"/>
              <a:gd name="connsiteX1491" fmla="*/ 4526955 w 4990340"/>
              <a:gd name="connsiteY1491" fmla="*/ 1059192 h 5372388"/>
              <a:gd name="connsiteX1492" fmla="*/ 4558579 w 4990340"/>
              <a:gd name="connsiteY1492" fmla="*/ 1016254 h 5372388"/>
              <a:gd name="connsiteX1493" fmla="*/ 4567743 w 4990340"/>
              <a:gd name="connsiteY1493" fmla="*/ 995891 h 5372388"/>
              <a:gd name="connsiteX1494" fmla="*/ 4574604 w 4990340"/>
              <a:gd name="connsiteY1494" fmla="*/ 979703 h 5372388"/>
              <a:gd name="connsiteX1495" fmla="*/ 4689640 w 4990340"/>
              <a:gd name="connsiteY1495" fmla="*/ 724075 h 5372388"/>
              <a:gd name="connsiteX1496" fmla="*/ 4731075 w 4990340"/>
              <a:gd name="connsiteY1496" fmla="*/ 632272 h 5372388"/>
              <a:gd name="connsiteX1497" fmla="*/ 4736333 w 4990340"/>
              <a:gd name="connsiteY1497" fmla="*/ 639311 h 5372388"/>
              <a:gd name="connsiteX1498" fmla="*/ 4737744 w 4990340"/>
              <a:gd name="connsiteY1498" fmla="*/ 641486 h 5372388"/>
              <a:gd name="connsiteX1499" fmla="*/ 4676154 w 4990340"/>
              <a:gd name="connsiteY1499" fmla="*/ 789967 h 5372388"/>
              <a:gd name="connsiteX1500" fmla="*/ 4617628 w 4990340"/>
              <a:gd name="connsiteY1500" fmla="*/ 930132 h 5372388"/>
              <a:gd name="connsiteX1501" fmla="*/ 4639248 w 4990340"/>
              <a:gd name="connsiteY1501" fmla="*/ 959794 h 5372388"/>
              <a:gd name="connsiteX1502" fmla="*/ 4637055 w 4990340"/>
              <a:gd name="connsiteY1502" fmla="*/ 976158 h 5372388"/>
              <a:gd name="connsiteX1503" fmla="*/ 4646426 w 4990340"/>
              <a:gd name="connsiteY1503" fmla="*/ 969467 h 5372388"/>
              <a:gd name="connsiteX1504" fmla="*/ 4662931 w 4990340"/>
              <a:gd name="connsiteY1504" fmla="*/ 946659 h 5372388"/>
              <a:gd name="connsiteX1505" fmla="*/ 4678237 w 4990340"/>
              <a:gd name="connsiteY1505" fmla="*/ 937244 h 5372388"/>
              <a:gd name="connsiteX1506" fmla="*/ 4622159 w 4990340"/>
              <a:gd name="connsiteY1506" fmla="*/ 1025687 h 5372388"/>
              <a:gd name="connsiteX1507" fmla="*/ 4617210 w 4990340"/>
              <a:gd name="connsiteY1507" fmla="*/ 1033372 h 5372388"/>
              <a:gd name="connsiteX1508" fmla="*/ 4611552 w 4990340"/>
              <a:gd name="connsiteY1508" fmla="*/ 1062669 h 5372388"/>
              <a:gd name="connsiteX1509" fmla="*/ 4618252 w 4990340"/>
              <a:gd name="connsiteY1509" fmla="*/ 1052733 h 5372388"/>
              <a:gd name="connsiteX1510" fmla="*/ 4649548 w 4990340"/>
              <a:gd name="connsiteY1510" fmla="*/ 1008841 h 5372388"/>
              <a:gd name="connsiteX1511" fmla="*/ 4657424 w 4990340"/>
              <a:gd name="connsiteY1511" fmla="*/ 1007993 h 5372388"/>
              <a:gd name="connsiteX1512" fmla="*/ 4657706 w 4990340"/>
              <a:gd name="connsiteY1512" fmla="*/ 1008014 h 5372388"/>
              <a:gd name="connsiteX1513" fmla="*/ 4659457 w 4990340"/>
              <a:gd name="connsiteY1513" fmla="*/ 1004416 h 5372388"/>
              <a:gd name="connsiteX1514" fmla="*/ 4703604 w 4990340"/>
              <a:gd name="connsiteY1514" fmla="*/ 897529 h 5372388"/>
              <a:gd name="connsiteX1515" fmla="*/ 4685045 w 4990340"/>
              <a:gd name="connsiteY1515" fmla="*/ 1090176 h 5372388"/>
              <a:gd name="connsiteX1516" fmla="*/ 4683958 w 4990340"/>
              <a:gd name="connsiteY1516" fmla="*/ 1097095 h 5372388"/>
              <a:gd name="connsiteX1517" fmla="*/ 4715088 w 4990340"/>
              <a:gd name="connsiteY1517" fmla="*/ 1031783 h 5372388"/>
              <a:gd name="connsiteX1518" fmla="*/ 4740307 w 4990340"/>
              <a:gd name="connsiteY1518" fmla="*/ 987801 h 5372388"/>
              <a:gd name="connsiteX1519" fmla="*/ 4697904 w 4990340"/>
              <a:gd name="connsiteY1519" fmla="*/ 1093113 h 5372388"/>
              <a:gd name="connsiteX1520" fmla="*/ 4679594 w 4990340"/>
              <a:gd name="connsiteY1520" fmla="*/ 1138018 h 5372388"/>
              <a:gd name="connsiteX1521" fmla="*/ 4679692 w 4990340"/>
              <a:gd name="connsiteY1521" fmla="*/ 1139655 h 5372388"/>
              <a:gd name="connsiteX1522" fmla="*/ 4683504 w 4990340"/>
              <a:gd name="connsiteY1522" fmla="*/ 1143916 h 5372388"/>
              <a:gd name="connsiteX1523" fmla="*/ 4712182 w 4990340"/>
              <a:gd name="connsiteY1523" fmla="*/ 1120391 h 5372388"/>
              <a:gd name="connsiteX1524" fmla="*/ 4721638 w 4990340"/>
              <a:gd name="connsiteY1524" fmla="*/ 1105393 h 5372388"/>
              <a:gd name="connsiteX1525" fmla="*/ 4861847 w 4990340"/>
              <a:gd name="connsiteY1525" fmla="*/ 785548 h 5372388"/>
              <a:gd name="connsiteX1526" fmla="*/ 4862363 w 4990340"/>
              <a:gd name="connsiteY1526" fmla="*/ 784384 h 5372388"/>
              <a:gd name="connsiteX1527" fmla="*/ 4862370 w 4990340"/>
              <a:gd name="connsiteY1527" fmla="*/ 784495 h 5372388"/>
              <a:gd name="connsiteX1528" fmla="*/ 4827637 w 4990340"/>
              <a:gd name="connsiteY1528" fmla="*/ 915688 h 5372388"/>
              <a:gd name="connsiteX1529" fmla="*/ 4760474 w 4990340"/>
              <a:gd name="connsiteY1529" fmla="*/ 1073531 h 5372388"/>
              <a:gd name="connsiteX1530" fmla="*/ 4757519 w 4990340"/>
              <a:gd name="connsiteY1530" fmla="*/ 1079840 h 5372388"/>
              <a:gd name="connsiteX1531" fmla="*/ 4753958 w 4990340"/>
              <a:gd name="connsiteY1531" fmla="*/ 1098877 h 5372388"/>
              <a:gd name="connsiteX1532" fmla="*/ 4849106 w 4990340"/>
              <a:gd name="connsiteY1532" fmla="*/ 965595 h 5372388"/>
              <a:gd name="connsiteX1533" fmla="*/ 4831145 w 4990340"/>
              <a:gd name="connsiteY1533" fmla="*/ 1029467 h 5372388"/>
              <a:gd name="connsiteX1534" fmla="*/ 4746816 w 4990340"/>
              <a:gd name="connsiteY1534" fmla="*/ 1184825 h 5372388"/>
              <a:gd name="connsiteX1535" fmla="*/ 4732732 w 4990340"/>
              <a:gd name="connsiteY1535" fmla="*/ 1212281 h 5372388"/>
              <a:gd name="connsiteX1536" fmla="*/ 4724449 w 4990340"/>
              <a:gd name="connsiteY1536" fmla="*/ 1256522 h 5372388"/>
              <a:gd name="connsiteX1537" fmla="*/ 4667431 w 4990340"/>
              <a:gd name="connsiteY1537" fmla="*/ 1465166 h 5372388"/>
              <a:gd name="connsiteX1538" fmla="*/ 4575527 w 4990340"/>
              <a:gd name="connsiteY1538" fmla="*/ 1693874 h 5372388"/>
              <a:gd name="connsiteX1539" fmla="*/ 4649139 w 4990340"/>
              <a:gd name="connsiteY1539" fmla="*/ 1571252 h 5372388"/>
              <a:gd name="connsiteX1540" fmla="*/ 4826818 w 4990340"/>
              <a:gd name="connsiteY1540" fmla="*/ 1175784 h 5372388"/>
              <a:gd name="connsiteX1541" fmla="*/ 4885704 w 4990340"/>
              <a:gd name="connsiteY1541" fmla="*/ 1039890 h 5372388"/>
              <a:gd name="connsiteX1542" fmla="*/ 4883014 w 4990340"/>
              <a:gd name="connsiteY1542" fmla="*/ 1169719 h 5372388"/>
              <a:gd name="connsiteX1543" fmla="*/ 4851380 w 4990340"/>
              <a:gd name="connsiteY1543" fmla="*/ 1305984 h 5372388"/>
              <a:gd name="connsiteX1544" fmla="*/ 4923713 w 4990340"/>
              <a:gd name="connsiteY1544" fmla="*/ 1198923 h 5372388"/>
              <a:gd name="connsiteX1545" fmla="*/ 4931776 w 4990340"/>
              <a:gd name="connsiteY1545" fmla="*/ 1189478 h 5372388"/>
              <a:gd name="connsiteX1546" fmla="*/ 4927885 w 4990340"/>
              <a:gd name="connsiteY1546" fmla="*/ 1200412 h 5372388"/>
              <a:gd name="connsiteX1547" fmla="*/ 4860128 w 4990340"/>
              <a:gd name="connsiteY1547" fmla="*/ 1368740 h 5372388"/>
              <a:gd name="connsiteX1548" fmla="*/ 3602380 w 4990340"/>
              <a:gd name="connsiteY1548" fmla="*/ 3876527 h 5372388"/>
              <a:gd name="connsiteX1549" fmla="*/ 3560275 w 4990340"/>
              <a:gd name="connsiteY1549" fmla="*/ 3948378 h 5372388"/>
              <a:gd name="connsiteX1550" fmla="*/ 3539613 w 4990340"/>
              <a:gd name="connsiteY1550" fmla="*/ 3949953 h 5372388"/>
              <a:gd name="connsiteX1551" fmla="*/ 3919091 w 4990340"/>
              <a:gd name="connsiteY1551" fmla="*/ 3271450 h 5372388"/>
              <a:gd name="connsiteX1552" fmla="*/ 3929969 w 4990340"/>
              <a:gd name="connsiteY1552" fmla="*/ 3190821 h 5372388"/>
              <a:gd name="connsiteX1553" fmla="*/ 3696478 w 4990340"/>
              <a:gd name="connsiteY1553" fmla="*/ 3613766 h 5372388"/>
              <a:gd name="connsiteX1554" fmla="*/ 3480691 w 4990340"/>
              <a:gd name="connsiteY1554" fmla="*/ 4009692 h 5372388"/>
              <a:gd name="connsiteX1555" fmla="*/ 3506347 w 4990340"/>
              <a:gd name="connsiteY1555" fmla="*/ 3918448 h 5372388"/>
              <a:gd name="connsiteX1556" fmla="*/ 3699296 w 4990340"/>
              <a:gd name="connsiteY1556" fmla="*/ 3567791 h 5372388"/>
              <a:gd name="connsiteX1557" fmla="*/ 3973903 w 4990340"/>
              <a:gd name="connsiteY1557" fmla="*/ 3034562 h 5372388"/>
              <a:gd name="connsiteX1558" fmla="*/ 4283744 w 4990340"/>
              <a:gd name="connsiteY1558" fmla="*/ 2382017 h 5372388"/>
              <a:gd name="connsiteX1559" fmla="*/ 4232269 w 4990340"/>
              <a:gd name="connsiteY1559" fmla="*/ 2451234 h 5372388"/>
              <a:gd name="connsiteX1560" fmla="*/ 4186205 w 4990340"/>
              <a:gd name="connsiteY1560" fmla="*/ 2507202 h 5372388"/>
              <a:gd name="connsiteX1561" fmla="*/ 4135508 w 4990340"/>
              <a:gd name="connsiteY1561" fmla="*/ 2645556 h 5372388"/>
              <a:gd name="connsiteX1562" fmla="*/ 3990187 w 4990340"/>
              <a:gd name="connsiteY1562" fmla="*/ 2940685 h 5372388"/>
              <a:gd name="connsiteX1563" fmla="*/ 3925496 w 4990340"/>
              <a:gd name="connsiteY1563" fmla="*/ 3020952 h 5372388"/>
              <a:gd name="connsiteX1564" fmla="*/ 3693358 w 4990340"/>
              <a:gd name="connsiteY1564" fmla="*/ 3475049 h 5372388"/>
              <a:gd name="connsiteX1565" fmla="*/ 3582603 w 4990340"/>
              <a:gd name="connsiteY1565" fmla="*/ 3611285 h 5372388"/>
              <a:gd name="connsiteX1566" fmla="*/ 3639179 w 4990340"/>
              <a:gd name="connsiteY1566" fmla="*/ 3481968 h 5372388"/>
              <a:gd name="connsiteX1567" fmla="*/ 3871986 w 4990340"/>
              <a:gd name="connsiteY1567" fmla="*/ 3067444 h 5372388"/>
              <a:gd name="connsiteX1568" fmla="*/ 4153831 w 4990340"/>
              <a:gd name="connsiteY1568" fmla="*/ 2436565 h 5372388"/>
              <a:gd name="connsiteX1569" fmla="*/ 4111979 w 4990340"/>
              <a:gd name="connsiteY1569" fmla="*/ 2471566 h 5372388"/>
              <a:gd name="connsiteX1570" fmla="*/ 3901394 w 4990340"/>
              <a:gd name="connsiteY1570" fmla="*/ 2884951 h 5372388"/>
              <a:gd name="connsiteX1571" fmla="*/ 3961458 w 4990340"/>
              <a:gd name="connsiteY1571" fmla="*/ 2749231 h 5372388"/>
              <a:gd name="connsiteX1572" fmla="*/ 4165279 w 4990340"/>
              <a:gd name="connsiteY1572" fmla="*/ 2317941 h 5372388"/>
              <a:gd name="connsiteX1573" fmla="*/ 4173297 w 4990340"/>
              <a:gd name="connsiteY1573" fmla="*/ 2289427 h 5372388"/>
              <a:gd name="connsiteX1574" fmla="*/ 4055876 w 4990340"/>
              <a:gd name="connsiteY1574" fmla="*/ 2485326 h 5372388"/>
              <a:gd name="connsiteX1575" fmla="*/ 3449284 w 4990340"/>
              <a:gd name="connsiteY1575" fmla="*/ 3676069 h 5372388"/>
              <a:gd name="connsiteX1576" fmla="*/ 3380174 w 4990340"/>
              <a:gd name="connsiteY1576" fmla="*/ 3793335 h 5372388"/>
              <a:gd name="connsiteX1577" fmla="*/ 3366801 w 4990340"/>
              <a:gd name="connsiteY1577" fmla="*/ 3827616 h 5372388"/>
              <a:gd name="connsiteX1578" fmla="*/ 3267766 w 4990340"/>
              <a:gd name="connsiteY1578" fmla="*/ 4015880 h 5372388"/>
              <a:gd name="connsiteX1579" fmla="*/ 3326565 w 4990340"/>
              <a:gd name="connsiteY1579" fmla="*/ 3896092 h 5372388"/>
              <a:gd name="connsiteX1580" fmla="*/ 3346556 w 4990340"/>
              <a:gd name="connsiteY1580" fmla="*/ 3849741 h 5372388"/>
              <a:gd name="connsiteX1581" fmla="*/ 3337839 w 4990340"/>
              <a:gd name="connsiteY1581" fmla="*/ 3863093 h 5372388"/>
              <a:gd name="connsiteX1582" fmla="*/ 3341615 w 4990340"/>
              <a:gd name="connsiteY1582" fmla="*/ 3803209 h 5372388"/>
              <a:gd name="connsiteX1583" fmla="*/ 3497656 w 4990340"/>
              <a:gd name="connsiteY1583" fmla="*/ 3541863 h 5372388"/>
              <a:gd name="connsiteX1584" fmla="*/ 3902121 w 4990340"/>
              <a:gd name="connsiteY1584" fmla="*/ 2732548 h 5372388"/>
              <a:gd name="connsiteX1585" fmla="*/ 3913245 w 4990340"/>
              <a:gd name="connsiteY1585" fmla="*/ 2698887 h 5372388"/>
              <a:gd name="connsiteX1586" fmla="*/ 3911679 w 4990340"/>
              <a:gd name="connsiteY1586" fmla="*/ 2698785 h 5372388"/>
              <a:gd name="connsiteX1587" fmla="*/ 3894144 w 4990340"/>
              <a:gd name="connsiteY1587" fmla="*/ 2739808 h 5372388"/>
              <a:gd name="connsiteX1588" fmla="*/ 3825553 w 4990340"/>
              <a:gd name="connsiteY1588" fmla="*/ 2857096 h 5372388"/>
              <a:gd name="connsiteX1589" fmla="*/ 3800061 w 4990340"/>
              <a:gd name="connsiteY1589" fmla="*/ 2888761 h 5372388"/>
              <a:gd name="connsiteX1590" fmla="*/ 3828486 w 4990340"/>
              <a:gd name="connsiteY1590" fmla="*/ 2867281 h 5372388"/>
              <a:gd name="connsiteX1591" fmla="*/ 3818828 w 4990340"/>
              <a:gd name="connsiteY1591" fmla="*/ 2885876 h 5372388"/>
              <a:gd name="connsiteX1592" fmla="*/ 3797512 w 4990340"/>
              <a:gd name="connsiteY1592" fmla="*/ 2906250 h 5372388"/>
              <a:gd name="connsiteX1593" fmla="*/ 3786470 w 4990340"/>
              <a:gd name="connsiteY1593" fmla="*/ 2913931 h 5372388"/>
              <a:gd name="connsiteX1594" fmla="*/ 3708990 w 4990340"/>
              <a:gd name="connsiteY1594" fmla="*/ 3064383 h 5372388"/>
              <a:gd name="connsiteX1595" fmla="*/ 3545437 w 4990340"/>
              <a:gd name="connsiteY1595" fmla="*/ 3371923 h 5372388"/>
              <a:gd name="connsiteX1596" fmla="*/ 3494954 w 4990340"/>
              <a:gd name="connsiteY1596" fmla="*/ 3479568 h 5372388"/>
              <a:gd name="connsiteX1597" fmla="*/ 3445654 w 4990340"/>
              <a:gd name="connsiteY1597" fmla="*/ 3505091 h 5372388"/>
              <a:gd name="connsiteX1598" fmla="*/ 3343174 w 4990340"/>
              <a:gd name="connsiteY1598" fmla="*/ 3683807 h 5372388"/>
              <a:gd name="connsiteX1599" fmla="*/ 3288657 w 4990340"/>
              <a:gd name="connsiteY1599" fmla="*/ 3793343 h 5372388"/>
              <a:gd name="connsiteX1600" fmla="*/ 3251847 w 4990340"/>
              <a:gd name="connsiteY1600" fmla="*/ 3876040 h 5372388"/>
              <a:gd name="connsiteX1601" fmla="*/ 3054416 w 4990340"/>
              <a:gd name="connsiteY1601" fmla="*/ 4238593 h 5372388"/>
              <a:gd name="connsiteX1602" fmla="*/ 3007184 w 4990340"/>
              <a:gd name="connsiteY1602" fmla="*/ 4307697 h 5372388"/>
              <a:gd name="connsiteX1603" fmla="*/ 2998873 w 4990340"/>
              <a:gd name="connsiteY1603" fmla="*/ 4328545 h 5372388"/>
              <a:gd name="connsiteX1604" fmla="*/ 2997734 w 4990340"/>
              <a:gd name="connsiteY1604" fmla="*/ 4328575 h 5372388"/>
              <a:gd name="connsiteX1605" fmla="*/ 2997410 w 4990340"/>
              <a:gd name="connsiteY1605" fmla="*/ 4332213 h 5372388"/>
              <a:gd name="connsiteX1606" fmla="*/ 2998873 w 4990340"/>
              <a:gd name="connsiteY1606" fmla="*/ 4328545 h 5372388"/>
              <a:gd name="connsiteX1607" fmla="*/ 3003199 w 4990340"/>
              <a:gd name="connsiteY1607" fmla="*/ 4328433 h 5372388"/>
              <a:gd name="connsiteX1608" fmla="*/ 2972286 w 4990340"/>
              <a:gd name="connsiteY1608" fmla="*/ 4395869 h 5372388"/>
              <a:gd name="connsiteX1609" fmla="*/ 2983997 w 4990340"/>
              <a:gd name="connsiteY1609" fmla="*/ 4383650 h 5372388"/>
              <a:gd name="connsiteX1610" fmla="*/ 2999316 w 4990340"/>
              <a:gd name="connsiteY1610" fmla="*/ 4382790 h 5372388"/>
              <a:gd name="connsiteX1611" fmla="*/ 3033163 w 4990340"/>
              <a:gd name="connsiteY1611" fmla="*/ 4332490 h 5372388"/>
              <a:gd name="connsiteX1612" fmla="*/ 3086154 w 4990340"/>
              <a:gd name="connsiteY1612" fmla="*/ 4250051 h 5372388"/>
              <a:gd name="connsiteX1613" fmla="*/ 3131392 w 4990340"/>
              <a:gd name="connsiteY1613" fmla="*/ 4178107 h 5372388"/>
              <a:gd name="connsiteX1614" fmla="*/ 3121901 w 4990340"/>
              <a:gd name="connsiteY1614" fmla="*/ 4197101 h 5372388"/>
              <a:gd name="connsiteX1615" fmla="*/ 3063022 w 4990340"/>
              <a:gd name="connsiteY1615" fmla="*/ 4290039 h 5372388"/>
              <a:gd name="connsiteX1616" fmla="*/ 2945665 w 4990340"/>
              <a:gd name="connsiteY1616" fmla="*/ 4484801 h 5372388"/>
              <a:gd name="connsiteX1617" fmla="*/ 2879276 w 4990340"/>
              <a:gd name="connsiteY1617" fmla="*/ 4585692 h 5372388"/>
              <a:gd name="connsiteX1618" fmla="*/ 2815757 w 4990340"/>
              <a:gd name="connsiteY1618" fmla="*/ 4677850 h 5372388"/>
              <a:gd name="connsiteX1619" fmla="*/ 2885496 w 4990340"/>
              <a:gd name="connsiteY1619" fmla="*/ 4566769 h 5372388"/>
              <a:gd name="connsiteX1620" fmla="*/ 2907633 w 4990340"/>
              <a:gd name="connsiteY1620" fmla="*/ 4528690 h 5372388"/>
              <a:gd name="connsiteX1621" fmla="*/ 2878868 w 4990340"/>
              <a:gd name="connsiteY1621" fmla="*/ 4556619 h 5372388"/>
              <a:gd name="connsiteX1622" fmla="*/ 2715464 w 4990340"/>
              <a:gd name="connsiteY1622" fmla="*/ 4800504 h 5372388"/>
              <a:gd name="connsiteX1623" fmla="*/ 2859276 w 4990340"/>
              <a:gd name="connsiteY1623" fmla="*/ 4569414 h 5372388"/>
              <a:gd name="connsiteX1624" fmla="*/ 2866451 w 4990340"/>
              <a:gd name="connsiteY1624" fmla="*/ 4550250 h 5372388"/>
              <a:gd name="connsiteX1625" fmla="*/ 2857183 w 4990340"/>
              <a:gd name="connsiteY1625" fmla="*/ 4566209 h 5372388"/>
              <a:gd name="connsiteX1626" fmla="*/ 2772720 w 4990340"/>
              <a:gd name="connsiteY1626" fmla="*/ 4691097 h 5372388"/>
              <a:gd name="connsiteX1627" fmla="*/ 2716739 w 4990340"/>
              <a:gd name="connsiteY1627" fmla="*/ 4769928 h 5372388"/>
              <a:gd name="connsiteX1628" fmla="*/ 2721175 w 4990340"/>
              <a:gd name="connsiteY1628" fmla="*/ 4756792 h 5372388"/>
              <a:gd name="connsiteX1629" fmla="*/ 2721311 w 4990340"/>
              <a:gd name="connsiteY1629" fmla="*/ 4756197 h 5372388"/>
              <a:gd name="connsiteX1630" fmla="*/ 2723534 w 4990340"/>
              <a:gd name="connsiteY1630" fmla="*/ 4752558 h 5372388"/>
              <a:gd name="connsiteX1631" fmla="*/ 2760630 w 4990340"/>
              <a:gd name="connsiteY1631" fmla="*/ 4695564 h 5372388"/>
              <a:gd name="connsiteX1632" fmla="*/ 2728616 w 4990340"/>
              <a:gd name="connsiteY1632" fmla="*/ 4730188 h 5372388"/>
              <a:gd name="connsiteX1633" fmla="*/ 2726046 w 4990340"/>
              <a:gd name="connsiteY1633" fmla="*/ 4734317 h 5372388"/>
              <a:gd name="connsiteX1634" fmla="*/ 2722712 w 4990340"/>
              <a:gd name="connsiteY1634" fmla="*/ 4727964 h 5372388"/>
              <a:gd name="connsiteX1635" fmla="*/ 2715301 w 4990340"/>
              <a:gd name="connsiteY1635" fmla="*/ 4742517 h 5372388"/>
              <a:gd name="connsiteX1636" fmla="*/ 2708645 w 4990340"/>
              <a:gd name="connsiteY1636" fmla="*/ 4761013 h 5372388"/>
              <a:gd name="connsiteX1637" fmla="*/ 2700691 w 4990340"/>
              <a:gd name="connsiteY1637" fmla="*/ 4772048 h 5372388"/>
              <a:gd name="connsiteX1638" fmla="*/ 2718507 w 4990340"/>
              <a:gd name="connsiteY1638" fmla="*/ 4732217 h 5372388"/>
              <a:gd name="connsiteX1639" fmla="*/ 2860488 w 4990340"/>
              <a:gd name="connsiteY1639" fmla="*/ 4516803 h 5372388"/>
              <a:gd name="connsiteX1640" fmla="*/ 2908683 w 4990340"/>
              <a:gd name="connsiteY1640" fmla="*/ 4428174 h 5372388"/>
              <a:gd name="connsiteX1641" fmla="*/ 2899994 w 4990340"/>
              <a:gd name="connsiteY1641" fmla="*/ 4439183 h 5372388"/>
              <a:gd name="connsiteX1642" fmla="*/ 2782821 w 4990340"/>
              <a:gd name="connsiteY1642" fmla="*/ 4614773 h 5372388"/>
              <a:gd name="connsiteX1643" fmla="*/ 2739261 w 4990340"/>
              <a:gd name="connsiteY1643" fmla="*/ 4681323 h 5372388"/>
              <a:gd name="connsiteX1644" fmla="*/ 2759400 w 4990340"/>
              <a:gd name="connsiteY1644" fmla="*/ 4639212 h 5372388"/>
              <a:gd name="connsiteX1645" fmla="*/ 2884771 w 4990340"/>
              <a:gd name="connsiteY1645" fmla="*/ 4439218 h 5372388"/>
              <a:gd name="connsiteX1646" fmla="*/ 2930068 w 4990340"/>
              <a:gd name="connsiteY1646" fmla="*/ 4357818 h 5372388"/>
              <a:gd name="connsiteX1647" fmla="*/ 2895546 w 4990340"/>
              <a:gd name="connsiteY1647" fmla="*/ 4413892 h 5372388"/>
              <a:gd name="connsiteX1648" fmla="*/ 2855911 w 4990340"/>
              <a:gd name="connsiteY1648" fmla="*/ 4467972 h 5372388"/>
              <a:gd name="connsiteX1649" fmla="*/ 2916262 w 4990340"/>
              <a:gd name="connsiteY1649" fmla="*/ 4366833 h 5372388"/>
              <a:gd name="connsiteX1650" fmla="*/ 2928290 w 4990340"/>
              <a:gd name="connsiteY1650" fmla="*/ 4330782 h 5372388"/>
              <a:gd name="connsiteX1651" fmla="*/ 2993048 w 4990340"/>
              <a:gd name="connsiteY1651" fmla="*/ 4213046 h 5372388"/>
              <a:gd name="connsiteX1652" fmla="*/ 3000225 w 4990340"/>
              <a:gd name="connsiteY1652" fmla="*/ 4193882 h 5372388"/>
              <a:gd name="connsiteX1653" fmla="*/ 2979245 w 4990340"/>
              <a:gd name="connsiteY1653" fmla="*/ 4222061 h 5372388"/>
              <a:gd name="connsiteX1654" fmla="*/ 2825949 w 4990340"/>
              <a:gd name="connsiteY1654" fmla="*/ 4463917 h 5372388"/>
              <a:gd name="connsiteX1655" fmla="*/ 2946786 w 4990340"/>
              <a:gd name="connsiteY1655" fmla="*/ 4256977 h 5372388"/>
              <a:gd name="connsiteX1656" fmla="*/ 2955348 w 4990340"/>
              <a:gd name="connsiteY1656" fmla="*/ 4233858 h 5372388"/>
              <a:gd name="connsiteX1657" fmla="*/ 2956025 w 4990340"/>
              <a:gd name="connsiteY1657" fmla="*/ 4227738 h 5372388"/>
              <a:gd name="connsiteX1658" fmla="*/ 2932017 w 4990340"/>
              <a:gd name="connsiteY1658" fmla="*/ 4266080 h 5372388"/>
              <a:gd name="connsiteX1659" fmla="*/ 2885717 w 4990340"/>
              <a:gd name="connsiteY1659" fmla="*/ 4343771 h 5372388"/>
              <a:gd name="connsiteX1660" fmla="*/ 2810252 w 4990340"/>
              <a:gd name="connsiteY1660" fmla="*/ 4471376 h 5372388"/>
              <a:gd name="connsiteX1661" fmla="*/ 2821725 w 4990340"/>
              <a:gd name="connsiteY1661" fmla="*/ 4437438 h 5372388"/>
              <a:gd name="connsiteX1662" fmla="*/ 2828357 w 4990340"/>
              <a:gd name="connsiteY1662" fmla="*/ 4422349 h 5372388"/>
              <a:gd name="connsiteX1663" fmla="*/ 2800173 w 4990340"/>
              <a:gd name="connsiteY1663" fmla="*/ 4466271 h 5372388"/>
              <a:gd name="connsiteX1664" fmla="*/ 2777909 w 4990340"/>
              <a:gd name="connsiteY1664" fmla="*/ 4480810 h 5372388"/>
              <a:gd name="connsiteX1665" fmla="*/ 2783002 w 4990340"/>
              <a:gd name="connsiteY1665" fmla="*/ 4471571 h 5372388"/>
              <a:gd name="connsiteX1666" fmla="*/ 2771959 w 4990340"/>
              <a:gd name="connsiteY1666" fmla="*/ 4471931 h 5372388"/>
              <a:gd name="connsiteX1667" fmla="*/ 2767867 w 4990340"/>
              <a:gd name="connsiteY1667" fmla="*/ 4470303 h 5372388"/>
              <a:gd name="connsiteX1668" fmla="*/ 2765380 w 4990340"/>
              <a:gd name="connsiteY1668" fmla="*/ 4474392 h 5372388"/>
              <a:gd name="connsiteX1669" fmla="*/ 2766232 w 4990340"/>
              <a:gd name="connsiteY1669" fmla="*/ 4469652 h 5372388"/>
              <a:gd name="connsiteX1670" fmla="*/ 2752050 w 4990340"/>
              <a:gd name="connsiteY1670" fmla="*/ 4464007 h 5372388"/>
              <a:gd name="connsiteX1671" fmla="*/ 2747270 w 4990340"/>
              <a:gd name="connsiteY1671" fmla="*/ 4482770 h 5372388"/>
              <a:gd name="connsiteX1672" fmla="*/ 2734771 w 4990340"/>
              <a:gd name="connsiteY1672" fmla="*/ 4522904 h 5372388"/>
              <a:gd name="connsiteX1673" fmla="*/ 2719128 w 4990340"/>
              <a:gd name="connsiteY1673" fmla="*/ 4547395 h 5372388"/>
              <a:gd name="connsiteX1674" fmla="*/ 2717252 w 4990340"/>
              <a:gd name="connsiteY1674" fmla="*/ 4550356 h 5372388"/>
              <a:gd name="connsiteX1675" fmla="*/ 2721290 w 4990340"/>
              <a:gd name="connsiteY1675" fmla="*/ 4533995 h 5372388"/>
              <a:gd name="connsiteX1676" fmla="*/ 2739551 w 4990340"/>
              <a:gd name="connsiteY1676" fmla="*/ 4470014 h 5372388"/>
              <a:gd name="connsiteX1677" fmla="*/ 2744892 w 4990340"/>
              <a:gd name="connsiteY1677" fmla="*/ 4454924 h 5372388"/>
              <a:gd name="connsiteX1678" fmla="*/ 2741434 w 4990340"/>
              <a:gd name="connsiteY1678" fmla="*/ 4450338 h 5372388"/>
              <a:gd name="connsiteX1679" fmla="*/ 2750023 w 4990340"/>
              <a:gd name="connsiteY1679" fmla="*/ 4434881 h 5372388"/>
              <a:gd name="connsiteX1680" fmla="*/ 2725040 w 4990340"/>
              <a:gd name="connsiteY1680" fmla="*/ 4488437 h 5372388"/>
              <a:gd name="connsiteX1681" fmla="*/ 2697696 w 4990340"/>
              <a:gd name="connsiteY1681" fmla="*/ 4530244 h 5372388"/>
              <a:gd name="connsiteX1682" fmla="*/ 2695183 w 4990340"/>
              <a:gd name="connsiteY1682" fmla="*/ 4529223 h 5372388"/>
              <a:gd name="connsiteX1683" fmla="*/ 2694155 w 4990340"/>
              <a:gd name="connsiteY1683" fmla="*/ 4534030 h 5372388"/>
              <a:gd name="connsiteX1684" fmla="*/ 2681353 w 4990340"/>
              <a:gd name="connsiteY1684" fmla="*/ 4571682 h 5372388"/>
              <a:gd name="connsiteX1685" fmla="*/ 2682346 w 4990340"/>
              <a:gd name="connsiteY1685" fmla="*/ 4533994 h 5372388"/>
              <a:gd name="connsiteX1686" fmla="*/ 2696061 w 4990340"/>
              <a:gd name="connsiteY1686" fmla="*/ 4487565 h 5372388"/>
              <a:gd name="connsiteX1687" fmla="*/ 2689917 w 4990340"/>
              <a:gd name="connsiteY1687" fmla="*/ 4465796 h 5372388"/>
              <a:gd name="connsiteX1688" fmla="*/ 2707289 w 4990340"/>
              <a:gd name="connsiteY1688" fmla="*/ 4405125 h 5372388"/>
              <a:gd name="connsiteX1689" fmla="*/ 2733017 w 4990340"/>
              <a:gd name="connsiteY1689" fmla="*/ 4342867 h 5372388"/>
              <a:gd name="connsiteX1690" fmla="*/ 2723508 w 4990340"/>
              <a:gd name="connsiteY1690" fmla="*/ 4359199 h 5372388"/>
              <a:gd name="connsiteX1691" fmla="*/ 2726846 w 4990340"/>
              <a:gd name="connsiteY1691" fmla="*/ 4348136 h 5372388"/>
              <a:gd name="connsiteX1692" fmla="*/ 2726092 w 4990340"/>
              <a:gd name="connsiteY1692" fmla="*/ 4347796 h 5372388"/>
              <a:gd name="connsiteX1693" fmla="*/ 2726059 w 4990340"/>
              <a:gd name="connsiteY1693" fmla="*/ 4348007 h 5372388"/>
              <a:gd name="connsiteX1694" fmla="*/ 2672603 w 4990340"/>
              <a:gd name="connsiteY1694" fmla="*/ 4502585 h 5372388"/>
              <a:gd name="connsiteX1695" fmla="*/ 2649196 w 4990340"/>
              <a:gd name="connsiteY1695" fmla="*/ 4545763 h 5372388"/>
              <a:gd name="connsiteX1696" fmla="*/ 2629908 w 4990340"/>
              <a:gd name="connsiteY1696" fmla="*/ 4592058 h 5372388"/>
              <a:gd name="connsiteX1697" fmla="*/ 2604304 w 4990340"/>
              <a:gd name="connsiteY1697" fmla="*/ 4594455 h 5372388"/>
              <a:gd name="connsiteX1698" fmla="*/ 2572518 w 4990340"/>
              <a:gd name="connsiteY1698" fmla="*/ 4699778 h 5372388"/>
              <a:gd name="connsiteX1699" fmla="*/ 2560190 w 4990340"/>
              <a:gd name="connsiteY1699" fmla="*/ 4740271 h 5372388"/>
              <a:gd name="connsiteX1700" fmla="*/ 2556356 w 4990340"/>
              <a:gd name="connsiteY1700" fmla="*/ 4743619 h 5372388"/>
              <a:gd name="connsiteX1701" fmla="*/ 2546247 w 4990340"/>
              <a:gd name="connsiteY1701" fmla="*/ 4754215 h 5372388"/>
              <a:gd name="connsiteX1702" fmla="*/ 2549788 w 4990340"/>
              <a:gd name="connsiteY1702" fmla="*/ 4741087 h 5372388"/>
              <a:gd name="connsiteX1703" fmla="*/ 2603151 w 4990340"/>
              <a:gd name="connsiteY1703" fmla="*/ 4544146 h 5372388"/>
              <a:gd name="connsiteX1704" fmla="*/ 2624374 w 4990340"/>
              <a:gd name="connsiteY1704" fmla="*/ 4467227 h 5372388"/>
              <a:gd name="connsiteX1705" fmla="*/ 2636870 w 4990340"/>
              <a:gd name="connsiteY1705" fmla="*/ 4408198 h 5372388"/>
              <a:gd name="connsiteX1706" fmla="*/ 2643040 w 4990340"/>
              <a:gd name="connsiteY1706" fmla="*/ 4371139 h 5372388"/>
              <a:gd name="connsiteX1707" fmla="*/ 2630913 w 4990340"/>
              <a:gd name="connsiteY1707" fmla="*/ 4342688 h 5372388"/>
              <a:gd name="connsiteX1708" fmla="*/ 2592388 w 4990340"/>
              <a:gd name="connsiteY1708" fmla="*/ 4463436 h 5372388"/>
              <a:gd name="connsiteX1709" fmla="*/ 2557240 w 4990340"/>
              <a:gd name="connsiteY1709" fmla="*/ 4543538 h 5372388"/>
              <a:gd name="connsiteX1710" fmla="*/ 2541739 w 4990340"/>
              <a:gd name="connsiteY1710" fmla="*/ 4555733 h 5372388"/>
              <a:gd name="connsiteX1711" fmla="*/ 2513777 w 4990340"/>
              <a:gd name="connsiteY1711" fmla="*/ 4648076 h 5372388"/>
              <a:gd name="connsiteX1712" fmla="*/ 2512931 w 4990340"/>
              <a:gd name="connsiteY1712" fmla="*/ 4620904 h 5372388"/>
              <a:gd name="connsiteX1713" fmla="*/ 2514449 w 4990340"/>
              <a:gd name="connsiteY1713" fmla="*/ 4622777 h 5372388"/>
              <a:gd name="connsiteX1714" fmla="*/ 2513738 w 4990340"/>
              <a:gd name="connsiteY1714" fmla="*/ 4626957 h 5372388"/>
              <a:gd name="connsiteX1715" fmla="*/ 2515425 w 4990340"/>
              <a:gd name="connsiteY1715" fmla="*/ 4623982 h 5372388"/>
              <a:gd name="connsiteX1716" fmla="*/ 2514449 w 4990340"/>
              <a:gd name="connsiteY1716" fmla="*/ 4622777 h 5372388"/>
              <a:gd name="connsiteX1717" fmla="*/ 2515754 w 4990340"/>
              <a:gd name="connsiteY1717" fmla="*/ 4615092 h 5372388"/>
              <a:gd name="connsiteX1718" fmla="*/ 2517971 w 4990340"/>
              <a:gd name="connsiteY1718" fmla="*/ 4610530 h 5372388"/>
              <a:gd name="connsiteX1719" fmla="*/ 2519138 w 4990340"/>
              <a:gd name="connsiteY1719" fmla="*/ 4604965 h 5372388"/>
              <a:gd name="connsiteX1720" fmla="*/ 2511009 w 4990340"/>
              <a:gd name="connsiteY1720" fmla="*/ 4585661 h 5372388"/>
              <a:gd name="connsiteX1721" fmla="*/ 2536588 w 4990340"/>
              <a:gd name="connsiteY1721" fmla="*/ 4496277 h 5372388"/>
              <a:gd name="connsiteX1722" fmla="*/ 2531251 w 4990340"/>
              <a:gd name="connsiteY1722" fmla="*/ 4480560 h 5372388"/>
              <a:gd name="connsiteX1723" fmla="*/ 2544360 w 4990340"/>
              <a:gd name="connsiteY1723" fmla="*/ 4429151 h 5372388"/>
              <a:gd name="connsiteX1724" fmla="*/ 2551812 w 4990340"/>
              <a:gd name="connsiteY1724" fmla="*/ 4409472 h 5372388"/>
              <a:gd name="connsiteX1725" fmla="*/ 2548912 w 4990340"/>
              <a:gd name="connsiteY1725" fmla="*/ 4402317 h 5372388"/>
              <a:gd name="connsiteX1726" fmla="*/ 2575646 w 4990340"/>
              <a:gd name="connsiteY1726" fmla="*/ 4329989 h 5372388"/>
              <a:gd name="connsiteX1727" fmla="*/ 2595771 w 4990340"/>
              <a:gd name="connsiteY1727" fmla="*/ 4286398 h 5372388"/>
              <a:gd name="connsiteX1728" fmla="*/ 2597803 w 4990340"/>
              <a:gd name="connsiteY1728" fmla="*/ 4280157 h 5372388"/>
              <a:gd name="connsiteX1729" fmla="*/ 2601333 w 4990340"/>
              <a:gd name="connsiteY1729" fmla="*/ 4266516 h 5372388"/>
              <a:gd name="connsiteX1730" fmla="*/ 2601449 w 4990340"/>
              <a:gd name="connsiteY1730" fmla="*/ 4265360 h 5372388"/>
              <a:gd name="connsiteX1731" fmla="*/ 2599180 w 4990340"/>
              <a:gd name="connsiteY1731" fmla="*/ 4257448 h 5372388"/>
              <a:gd name="connsiteX1732" fmla="*/ 2561013 w 4990340"/>
              <a:gd name="connsiteY1732" fmla="*/ 4356584 h 5372388"/>
              <a:gd name="connsiteX1733" fmla="*/ 2473711 w 4990340"/>
              <a:gd name="connsiteY1733" fmla="*/ 4614488 h 5372388"/>
              <a:gd name="connsiteX1734" fmla="*/ 2435804 w 4990340"/>
              <a:gd name="connsiteY1734" fmla="*/ 4748317 h 5372388"/>
              <a:gd name="connsiteX1735" fmla="*/ 2429345 w 4990340"/>
              <a:gd name="connsiteY1735" fmla="*/ 4755696 h 5372388"/>
              <a:gd name="connsiteX1736" fmla="*/ 2415266 w 4990340"/>
              <a:gd name="connsiteY1736" fmla="*/ 4773863 h 5372388"/>
              <a:gd name="connsiteX1737" fmla="*/ 2424365 w 4990340"/>
              <a:gd name="connsiteY1737" fmla="*/ 4730888 h 5372388"/>
              <a:gd name="connsiteX1738" fmla="*/ 2434120 w 4990340"/>
              <a:gd name="connsiteY1738" fmla="*/ 4696430 h 5372388"/>
              <a:gd name="connsiteX1739" fmla="*/ 2424365 w 4990340"/>
              <a:gd name="connsiteY1739" fmla="*/ 4730888 h 5372388"/>
              <a:gd name="connsiteX1740" fmla="*/ 2409540 w 4990340"/>
              <a:gd name="connsiteY1740" fmla="*/ 4770633 h 5372388"/>
              <a:gd name="connsiteX1741" fmla="*/ 2400836 w 4990340"/>
              <a:gd name="connsiteY1741" fmla="*/ 4765170 h 5372388"/>
              <a:gd name="connsiteX1742" fmla="*/ 2406624 w 4990340"/>
              <a:gd name="connsiteY1742" fmla="*/ 4761390 h 5372388"/>
              <a:gd name="connsiteX1743" fmla="*/ 2400836 w 4990340"/>
              <a:gd name="connsiteY1743" fmla="*/ 4765170 h 5372388"/>
              <a:gd name="connsiteX1744" fmla="*/ 2392711 w 4990340"/>
              <a:gd name="connsiteY1744" fmla="*/ 4777446 h 5372388"/>
              <a:gd name="connsiteX1745" fmla="*/ 2402419 w 4990340"/>
              <a:gd name="connsiteY1745" fmla="*/ 4737326 h 5372388"/>
              <a:gd name="connsiteX1746" fmla="*/ 2407348 w 4990340"/>
              <a:gd name="connsiteY1746" fmla="*/ 4725445 h 5372388"/>
              <a:gd name="connsiteX1747" fmla="*/ 2410999 w 4990340"/>
              <a:gd name="connsiteY1747" fmla="*/ 4720430 h 5372388"/>
              <a:gd name="connsiteX1748" fmla="*/ 2406602 w 4990340"/>
              <a:gd name="connsiteY1748" fmla="*/ 4720038 h 5372388"/>
              <a:gd name="connsiteX1749" fmla="*/ 2419589 w 4990340"/>
              <a:gd name="connsiteY1749" fmla="*/ 4666359 h 5372388"/>
              <a:gd name="connsiteX1750" fmla="*/ 2428009 w 4990340"/>
              <a:gd name="connsiteY1750" fmla="*/ 4652132 h 5372388"/>
              <a:gd name="connsiteX1751" fmla="*/ 2448596 w 4990340"/>
              <a:gd name="connsiteY1751" fmla="*/ 4620434 h 5372388"/>
              <a:gd name="connsiteX1752" fmla="*/ 2468638 w 4990340"/>
              <a:gd name="connsiteY1752" fmla="*/ 4579148 h 5372388"/>
              <a:gd name="connsiteX1753" fmla="*/ 2425175 w 4990340"/>
              <a:gd name="connsiteY1753" fmla="*/ 4644874 h 5372388"/>
              <a:gd name="connsiteX1754" fmla="*/ 2424622 w 4990340"/>
              <a:gd name="connsiteY1754" fmla="*/ 4645555 h 5372388"/>
              <a:gd name="connsiteX1755" fmla="*/ 2428163 w 4990340"/>
              <a:gd name="connsiteY1755" fmla="*/ 4630920 h 5372388"/>
              <a:gd name="connsiteX1756" fmla="*/ 2485891 w 4990340"/>
              <a:gd name="connsiteY1756" fmla="*/ 4444800 h 5372388"/>
              <a:gd name="connsiteX1757" fmla="*/ 2499896 w 4990340"/>
              <a:gd name="connsiteY1757" fmla="*/ 4383221 h 5372388"/>
              <a:gd name="connsiteX1758" fmla="*/ 2494716 w 4990340"/>
              <a:gd name="connsiteY1758" fmla="*/ 4394597 h 5372388"/>
              <a:gd name="connsiteX1759" fmla="*/ 2491846 w 4990340"/>
              <a:gd name="connsiteY1759" fmla="*/ 4401733 h 5372388"/>
              <a:gd name="connsiteX1760" fmla="*/ 2488464 w 4990340"/>
              <a:gd name="connsiteY1760" fmla="*/ 4408547 h 5372388"/>
              <a:gd name="connsiteX1761" fmla="*/ 2488367 w 4990340"/>
              <a:gd name="connsiteY1761" fmla="*/ 4408541 h 5372388"/>
              <a:gd name="connsiteX1762" fmla="*/ 2487380 w 4990340"/>
              <a:gd name="connsiteY1762" fmla="*/ 4410707 h 5372388"/>
              <a:gd name="connsiteX1763" fmla="*/ 2362844 w 4990340"/>
              <a:gd name="connsiteY1763" fmla="*/ 4685874 h 5372388"/>
              <a:gd name="connsiteX1764" fmla="*/ 2289233 w 4990340"/>
              <a:gd name="connsiteY1764" fmla="*/ 4808497 h 5372388"/>
              <a:gd name="connsiteX1765" fmla="*/ 2381137 w 4990340"/>
              <a:gd name="connsiteY1765" fmla="*/ 4579790 h 5372388"/>
              <a:gd name="connsiteX1766" fmla="*/ 2438157 w 4990340"/>
              <a:gd name="connsiteY1766" fmla="*/ 4371145 h 5372388"/>
              <a:gd name="connsiteX1767" fmla="*/ 2446437 w 4990340"/>
              <a:gd name="connsiteY1767" fmla="*/ 4326905 h 5372388"/>
              <a:gd name="connsiteX1768" fmla="*/ 2460523 w 4990340"/>
              <a:gd name="connsiteY1768" fmla="*/ 4299448 h 5372388"/>
              <a:gd name="connsiteX1769" fmla="*/ 2478708 w 4990340"/>
              <a:gd name="connsiteY1769" fmla="*/ 4265945 h 5372388"/>
              <a:gd name="connsiteX1770" fmla="*/ 2476620 w 4990340"/>
              <a:gd name="connsiteY1770" fmla="*/ 4263534 h 5372388"/>
              <a:gd name="connsiteX1771" fmla="*/ 2472458 w 4990340"/>
              <a:gd name="connsiteY1771" fmla="*/ 4254885 h 5372388"/>
              <a:gd name="connsiteX1772" fmla="*/ 2494077 w 4990340"/>
              <a:gd name="connsiteY1772" fmla="*/ 4177472 h 5372388"/>
              <a:gd name="connsiteX1773" fmla="*/ 2494152 w 4990340"/>
              <a:gd name="connsiteY1773" fmla="*/ 4176393 h 5372388"/>
              <a:gd name="connsiteX1774" fmla="*/ 2469726 w 4990340"/>
              <a:gd name="connsiteY1774" fmla="*/ 4210608 h 5372388"/>
              <a:gd name="connsiteX1775" fmla="*/ 2465500 w 4990340"/>
              <a:gd name="connsiteY1775" fmla="*/ 4222027 h 5372388"/>
              <a:gd name="connsiteX1776" fmla="*/ 2461140 w 4990340"/>
              <a:gd name="connsiteY1776" fmla="*/ 4232487 h 5372388"/>
              <a:gd name="connsiteX1777" fmla="*/ 2431563 w 4990340"/>
              <a:gd name="connsiteY1777" fmla="*/ 4312724 h 5372388"/>
              <a:gd name="connsiteX1778" fmla="*/ 2366032 w 4990340"/>
              <a:gd name="connsiteY1778" fmla="*/ 4467009 h 5372388"/>
              <a:gd name="connsiteX1779" fmla="*/ 2414448 w 4990340"/>
              <a:gd name="connsiteY1779" fmla="*/ 4312813 h 5372388"/>
              <a:gd name="connsiteX1780" fmla="*/ 2433153 w 4990340"/>
              <a:gd name="connsiteY1780" fmla="*/ 4237844 h 5372388"/>
              <a:gd name="connsiteX1781" fmla="*/ 2429326 w 4990340"/>
              <a:gd name="connsiteY1781" fmla="*/ 4229559 h 5372388"/>
              <a:gd name="connsiteX1782" fmla="*/ 2425887 w 4990340"/>
              <a:gd name="connsiteY1782" fmla="*/ 4235014 h 5372388"/>
              <a:gd name="connsiteX1783" fmla="*/ 2397208 w 4990340"/>
              <a:gd name="connsiteY1783" fmla="*/ 4258537 h 5372388"/>
              <a:gd name="connsiteX1784" fmla="*/ 2394696 w 4990340"/>
              <a:gd name="connsiteY1784" fmla="*/ 4226250 h 5372388"/>
              <a:gd name="connsiteX1785" fmla="*/ 2398252 w 4990340"/>
              <a:gd name="connsiteY1785" fmla="*/ 4208442 h 5372388"/>
              <a:gd name="connsiteX1786" fmla="*/ 2382713 w 4990340"/>
              <a:gd name="connsiteY1786" fmla="*/ 4227571 h 5372388"/>
              <a:gd name="connsiteX1787" fmla="*/ 2382713 w 4990340"/>
              <a:gd name="connsiteY1787" fmla="*/ 4227573 h 5372388"/>
              <a:gd name="connsiteX1788" fmla="*/ 2373055 w 4990340"/>
              <a:gd name="connsiteY1788" fmla="*/ 4244545 h 5372388"/>
              <a:gd name="connsiteX1789" fmla="*/ 2374289 w 4990340"/>
              <a:gd name="connsiteY1789" fmla="*/ 4237943 h 5372388"/>
              <a:gd name="connsiteX1790" fmla="*/ 2268522 w 4990340"/>
              <a:gd name="connsiteY1790" fmla="*/ 4368149 h 5372388"/>
              <a:gd name="connsiteX1791" fmla="*/ 2349728 w 4990340"/>
              <a:gd name="connsiteY1791" fmla="*/ 4262263 h 5372388"/>
              <a:gd name="connsiteX1792" fmla="*/ 2377942 w 4990340"/>
              <a:gd name="connsiteY1792" fmla="*/ 4221475 h 5372388"/>
              <a:gd name="connsiteX1793" fmla="*/ 2380806 w 4990340"/>
              <a:gd name="connsiteY1793" fmla="*/ 4209803 h 5372388"/>
              <a:gd name="connsiteX1794" fmla="*/ 2393581 w 4990340"/>
              <a:gd name="connsiteY1794" fmla="*/ 4160663 h 5372388"/>
              <a:gd name="connsiteX1795" fmla="*/ 2397756 w 4990340"/>
              <a:gd name="connsiteY1795" fmla="*/ 4143300 h 5372388"/>
              <a:gd name="connsiteX1796" fmla="*/ 2379547 w 4990340"/>
              <a:gd name="connsiteY1796" fmla="*/ 4168702 h 5372388"/>
              <a:gd name="connsiteX1797" fmla="*/ 2241373 w 4990340"/>
              <a:gd name="connsiteY1797" fmla="*/ 4355933 h 5372388"/>
              <a:gd name="connsiteX1798" fmla="*/ 2239215 w 4990340"/>
              <a:gd name="connsiteY1798" fmla="*/ 4358484 h 5372388"/>
              <a:gd name="connsiteX1799" fmla="*/ 2232546 w 4990340"/>
              <a:gd name="connsiteY1799" fmla="*/ 4373777 h 5372388"/>
              <a:gd name="connsiteX1800" fmla="*/ 2217712 w 4990340"/>
              <a:gd name="connsiteY1800" fmla="*/ 4417663 h 5372388"/>
              <a:gd name="connsiteX1801" fmla="*/ 2217262 w 4990340"/>
              <a:gd name="connsiteY1801" fmla="*/ 4416634 h 5372388"/>
              <a:gd name="connsiteX1802" fmla="*/ 2201944 w 4990340"/>
              <a:gd name="connsiteY1802" fmla="*/ 4436306 h 5372388"/>
              <a:gd name="connsiteX1803" fmla="*/ 2196353 w 4990340"/>
              <a:gd name="connsiteY1803" fmla="*/ 4443761 h 5372388"/>
              <a:gd name="connsiteX1804" fmla="*/ 2200422 w 4990340"/>
              <a:gd name="connsiteY1804" fmla="*/ 4429691 h 5372388"/>
              <a:gd name="connsiteX1805" fmla="*/ 2213643 w 4990340"/>
              <a:gd name="connsiteY1805" fmla="*/ 4388715 h 5372388"/>
              <a:gd name="connsiteX1806" fmla="*/ 2172961 w 4990340"/>
              <a:gd name="connsiteY1806" fmla="*/ 4436811 h 5372388"/>
              <a:gd name="connsiteX1807" fmla="*/ 2122784 w 4990340"/>
              <a:gd name="connsiteY1807" fmla="*/ 4492364 h 5372388"/>
              <a:gd name="connsiteX1808" fmla="*/ 2126418 w 4990340"/>
              <a:gd name="connsiteY1808" fmla="*/ 4486267 h 5372388"/>
              <a:gd name="connsiteX1809" fmla="*/ 2159374 w 4990340"/>
              <a:gd name="connsiteY1809" fmla="*/ 4439966 h 5372388"/>
              <a:gd name="connsiteX1810" fmla="*/ 2162249 w 4990340"/>
              <a:gd name="connsiteY1810" fmla="*/ 4435250 h 5372388"/>
              <a:gd name="connsiteX1811" fmla="*/ 2182524 w 4990340"/>
              <a:gd name="connsiteY1811" fmla="*/ 4412776 h 5372388"/>
              <a:gd name="connsiteX1812" fmla="*/ 2220845 w 4990340"/>
              <a:gd name="connsiteY1812" fmla="*/ 4366397 h 5372388"/>
              <a:gd name="connsiteX1813" fmla="*/ 2229754 w 4990340"/>
              <a:gd name="connsiteY1813" fmla="*/ 4338784 h 5372388"/>
              <a:gd name="connsiteX1814" fmla="*/ 2245385 w 4990340"/>
              <a:gd name="connsiteY1814" fmla="*/ 4316996 h 5372388"/>
              <a:gd name="connsiteX1815" fmla="*/ 2251518 w 4990340"/>
              <a:gd name="connsiteY1815" fmla="*/ 4303117 h 5372388"/>
              <a:gd name="connsiteX1816" fmla="*/ 2276913 w 4990340"/>
              <a:gd name="connsiteY1816" fmla="*/ 4246111 h 5372388"/>
              <a:gd name="connsiteX1817" fmla="*/ 2282560 w 4990340"/>
              <a:gd name="connsiteY1817" fmla="*/ 4228496 h 5372388"/>
              <a:gd name="connsiteX1818" fmla="*/ 2281495 w 4990340"/>
              <a:gd name="connsiteY1818" fmla="*/ 4227443 h 5372388"/>
              <a:gd name="connsiteX1819" fmla="*/ 2281095 w 4990340"/>
              <a:gd name="connsiteY1819" fmla="*/ 4226945 h 5372388"/>
              <a:gd name="connsiteX1820" fmla="*/ 2280411 w 4990340"/>
              <a:gd name="connsiteY1820" fmla="*/ 4227909 h 5372388"/>
              <a:gd name="connsiteX1821" fmla="*/ 2278857 w 4990340"/>
              <a:gd name="connsiteY1821" fmla="*/ 4229879 h 5372388"/>
              <a:gd name="connsiteX1822" fmla="*/ 2279370 w 4990340"/>
              <a:gd name="connsiteY1822" fmla="*/ 4231497 h 5372388"/>
              <a:gd name="connsiteX1823" fmla="*/ 2278856 w 4990340"/>
              <a:gd name="connsiteY1823" fmla="*/ 4229879 h 5372388"/>
              <a:gd name="connsiteX1824" fmla="*/ 2237454 w 4990340"/>
              <a:gd name="connsiteY1824" fmla="*/ 4282294 h 5372388"/>
              <a:gd name="connsiteX1825" fmla="*/ 2194490 w 4990340"/>
              <a:gd name="connsiteY1825" fmla="*/ 4344631 h 5372388"/>
              <a:gd name="connsiteX1826" fmla="*/ 2212992 w 4990340"/>
              <a:gd name="connsiteY1826" fmla="*/ 4313264 h 5372388"/>
              <a:gd name="connsiteX1827" fmla="*/ 2195641 w 4990340"/>
              <a:gd name="connsiteY1827" fmla="*/ 4335230 h 5372388"/>
              <a:gd name="connsiteX1828" fmla="*/ 2156399 w 4990340"/>
              <a:gd name="connsiteY1828" fmla="*/ 4380841 h 5372388"/>
              <a:gd name="connsiteX1829" fmla="*/ 2135440 w 4990340"/>
              <a:gd name="connsiteY1829" fmla="*/ 4413021 h 5372388"/>
              <a:gd name="connsiteX1830" fmla="*/ 2094196 w 4990340"/>
              <a:gd name="connsiteY1830" fmla="*/ 4467284 h 5372388"/>
              <a:gd name="connsiteX1831" fmla="*/ 2116554 w 4990340"/>
              <a:gd name="connsiteY1831" fmla="*/ 4427154 h 5372388"/>
              <a:gd name="connsiteX1832" fmla="*/ 2054658 w 4990340"/>
              <a:gd name="connsiteY1832" fmla="*/ 4499096 h 5372388"/>
              <a:gd name="connsiteX1833" fmla="*/ 2022634 w 4990340"/>
              <a:gd name="connsiteY1833" fmla="*/ 4584526 h 5372388"/>
              <a:gd name="connsiteX1834" fmla="*/ 2044408 w 4990340"/>
              <a:gd name="connsiteY1834" fmla="*/ 4562036 h 5372388"/>
              <a:gd name="connsiteX1835" fmla="*/ 2102910 w 4990340"/>
              <a:gd name="connsiteY1835" fmla="*/ 4500391 h 5372388"/>
              <a:gd name="connsiteX1836" fmla="*/ 2089869 w 4990340"/>
              <a:gd name="connsiteY1836" fmla="*/ 4517148 h 5372388"/>
              <a:gd name="connsiteX1837" fmla="*/ 2020790 w 4990340"/>
              <a:gd name="connsiteY1837" fmla="*/ 4589445 h 5372388"/>
              <a:gd name="connsiteX1838" fmla="*/ 1918612 w 4990340"/>
              <a:gd name="connsiteY1838" fmla="*/ 4862025 h 5372388"/>
              <a:gd name="connsiteX1839" fmla="*/ 1687932 w 4990340"/>
              <a:gd name="connsiteY1839" fmla="*/ 5372388 h 5372388"/>
              <a:gd name="connsiteX1840" fmla="*/ 1759066 w 4990340"/>
              <a:gd name="connsiteY1840" fmla="*/ 5166350 h 5372388"/>
              <a:gd name="connsiteX1841" fmla="*/ 1792948 w 4990340"/>
              <a:gd name="connsiteY1841" fmla="*/ 5079010 h 5372388"/>
              <a:gd name="connsiteX1842" fmla="*/ 1817327 w 4990340"/>
              <a:gd name="connsiteY1842" fmla="*/ 5027490 h 5372388"/>
              <a:gd name="connsiteX1843" fmla="*/ 1817512 w 4990340"/>
              <a:gd name="connsiteY1843" fmla="*/ 5015704 h 5372388"/>
              <a:gd name="connsiteX1844" fmla="*/ 1848540 w 4990340"/>
              <a:gd name="connsiteY1844" fmla="*/ 4935722 h 5372388"/>
              <a:gd name="connsiteX1845" fmla="*/ 1935167 w 4990340"/>
              <a:gd name="connsiteY1845" fmla="*/ 4691437 h 5372388"/>
              <a:gd name="connsiteX1846" fmla="*/ 1938333 w 4990340"/>
              <a:gd name="connsiteY1846" fmla="*/ 4678047 h 5372388"/>
              <a:gd name="connsiteX1847" fmla="*/ 1937856 w 4990340"/>
              <a:gd name="connsiteY1847" fmla="*/ 4678561 h 5372388"/>
              <a:gd name="connsiteX1848" fmla="*/ 1860500 w 4990340"/>
              <a:gd name="connsiteY1848" fmla="*/ 4764575 h 5372388"/>
              <a:gd name="connsiteX1849" fmla="*/ 1775567 w 4990340"/>
              <a:gd name="connsiteY1849" fmla="*/ 4850442 h 5372388"/>
              <a:gd name="connsiteX1850" fmla="*/ 1695167 w 4990340"/>
              <a:gd name="connsiteY1850" fmla="*/ 4928311 h 5372388"/>
              <a:gd name="connsiteX1851" fmla="*/ 1785388 w 4990340"/>
              <a:gd name="connsiteY1851" fmla="*/ 4833111 h 5372388"/>
              <a:gd name="connsiteX1852" fmla="*/ 1814581 w 4990340"/>
              <a:gd name="connsiteY1852" fmla="*/ 4800128 h 5372388"/>
              <a:gd name="connsiteX1853" fmla="*/ 1780885 w 4990340"/>
              <a:gd name="connsiteY1853" fmla="*/ 4821857 h 5372388"/>
              <a:gd name="connsiteX1854" fmla="*/ 1572712 w 4990340"/>
              <a:gd name="connsiteY1854" fmla="*/ 5028847 h 5372388"/>
              <a:gd name="connsiteX1855" fmla="*/ 1759160 w 4990340"/>
              <a:gd name="connsiteY1855" fmla="*/ 4830549 h 5372388"/>
              <a:gd name="connsiteX1856" fmla="*/ 1769963 w 4990340"/>
              <a:gd name="connsiteY1856" fmla="*/ 4813169 h 5372388"/>
              <a:gd name="connsiteX1857" fmla="*/ 1757737 w 4990340"/>
              <a:gd name="connsiteY1857" fmla="*/ 4826996 h 5372388"/>
              <a:gd name="connsiteX1858" fmla="*/ 1650365 w 4990340"/>
              <a:gd name="connsiteY1858" fmla="*/ 4932835 h 5372388"/>
              <a:gd name="connsiteX1859" fmla="*/ 1579975 w 4990340"/>
              <a:gd name="connsiteY1859" fmla="*/ 4999119 h 5372388"/>
              <a:gd name="connsiteX1860" fmla="*/ 1586909 w 4990340"/>
              <a:gd name="connsiteY1860" fmla="*/ 4987112 h 5372388"/>
              <a:gd name="connsiteX1861" fmla="*/ 1587158 w 4990340"/>
              <a:gd name="connsiteY1861" fmla="*/ 4986555 h 5372388"/>
              <a:gd name="connsiteX1862" fmla="*/ 1590053 w 4990340"/>
              <a:gd name="connsiteY1862" fmla="*/ 4983424 h 5372388"/>
              <a:gd name="connsiteX1863" fmla="*/ 1637633 w 4990340"/>
              <a:gd name="connsiteY1863" fmla="*/ 4934838 h 5372388"/>
              <a:gd name="connsiteX1864" fmla="*/ 1599435 w 4990340"/>
              <a:gd name="connsiteY1864" fmla="*/ 4962490 h 5372388"/>
              <a:gd name="connsiteX1865" fmla="*/ 1596103 w 4990340"/>
              <a:gd name="connsiteY1865" fmla="*/ 4966034 h 5372388"/>
              <a:gd name="connsiteX1866" fmla="*/ 1594083 w 4990340"/>
              <a:gd name="connsiteY1866" fmla="*/ 4959149 h 5372388"/>
              <a:gd name="connsiteX1867" fmla="*/ 1583956 w 4990340"/>
              <a:gd name="connsiteY1867" fmla="*/ 4971959 h 5372388"/>
              <a:gd name="connsiteX1868" fmla="*/ 1573792 w 4990340"/>
              <a:gd name="connsiteY1868" fmla="*/ 4988786 h 5372388"/>
              <a:gd name="connsiteX1869" fmla="*/ 1563824 w 4990340"/>
              <a:gd name="connsiteY1869" fmla="*/ 4998043 h 5372388"/>
              <a:gd name="connsiteX1870" fmla="*/ 1589124 w 4990340"/>
              <a:gd name="connsiteY1870" fmla="*/ 4962492 h 5372388"/>
              <a:gd name="connsiteX1871" fmla="*/ 1770692 w 4990340"/>
              <a:gd name="connsiteY1871" fmla="*/ 4779203 h 5372388"/>
              <a:gd name="connsiteX1872" fmla="*/ 1835376 w 4990340"/>
              <a:gd name="connsiteY1872" fmla="*/ 4701782 h 5372388"/>
              <a:gd name="connsiteX1873" fmla="*/ 1824691 w 4990340"/>
              <a:gd name="connsiteY1873" fmla="*/ 4710868 h 5372388"/>
              <a:gd name="connsiteX1874" fmla="*/ 1675278 w 4990340"/>
              <a:gd name="connsiteY1874" fmla="*/ 4859988 h 5372388"/>
              <a:gd name="connsiteX1875" fmla="*/ 1619481 w 4990340"/>
              <a:gd name="connsiteY1875" fmla="*/ 4916673 h 5372388"/>
              <a:gd name="connsiteX1876" fmla="*/ 1647508 w 4990340"/>
              <a:gd name="connsiteY1876" fmla="*/ 4879344 h 5372388"/>
              <a:gd name="connsiteX1877" fmla="*/ 1809759 w 4990340"/>
              <a:gd name="connsiteY1877" fmla="*/ 4707909 h 5372388"/>
              <a:gd name="connsiteX1878" fmla="*/ 1870177 w 4990340"/>
              <a:gd name="connsiteY1878" fmla="*/ 4637004 h 5372388"/>
              <a:gd name="connsiteX1879" fmla="*/ 1825303 w 4990340"/>
              <a:gd name="connsiteY1879" fmla="*/ 4685195 h 5372388"/>
              <a:gd name="connsiteX1880" fmla="*/ 1775807 w 4990340"/>
              <a:gd name="connsiteY1880" fmla="*/ 4730427 h 5372388"/>
              <a:gd name="connsiteX1881" fmla="*/ 1854869 w 4990340"/>
              <a:gd name="connsiteY1881" fmla="*/ 4643130 h 5372388"/>
              <a:gd name="connsiteX1882" fmla="*/ 1873751 w 4990340"/>
              <a:gd name="connsiteY1882" fmla="*/ 4610147 h 5372388"/>
              <a:gd name="connsiteX1883" fmla="*/ 1960397 w 4990340"/>
              <a:gd name="connsiteY1883" fmla="*/ 4507444 h 5372388"/>
              <a:gd name="connsiteX1884" fmla="*/ 1971201 w 4990340"/>
              <a:gd name="connsiteY1884" fmla="*/ 4490065 h 5372388"/>
              <a:gd name="connsiteX1885" fmla="*/ 1945089 w 4990340"/>
              <a:gd name="connsiteY1885" fmla="*/ 4513569 h 5372388"/>
              <a:gd name="connsiteX1886" fmla="*/ 1747228 w 4990340"/>
              <a:gd name="connsiteY1886" fmla="*/ 4720558 h 5372388"/>
              <a:gd name="connsiteX1887" fmla="*/ 1906399 w 4990340"/>
              <a:gd name="connsiteY1887" fmla="*/ 4541420 h 5372388"/>
              <a:gd name="connsiteX1888" fmla="*/ 1915899 w 4990340"/>
              <a:gd name="connsiteY1888" fmla="*/ 4512192 h 5372388"/>
              <a:gd name="connsiteX1889" fmla="*/ 1721493 w 4990340"/>
              <a:gd name="connsiteY1889" fmla="*/ 4717797 h 5372388"/>
              <a:gd name="connsiteX1890" fmla="*/ 1696805 w 4990340"/>
              <a:gd name="connsiteY1890" fmla="*/ 4727675 h 5372388"/>
              <a:gd name="connsiteX1891" fmla="*/ 1820600 w 4990340"/>
              <a:gd name="connsiteY1891" fmla="*/ 4584683 h 5372388"/>
              <a:gd name="connsiteX1892" fmla="*/ 1837942 w 4990340"/>
              <a:gd name="connsiteY1892" fmla="*/ 4556439 h 5372388"/>
              <a:gd name="connsiteX1893" fmla="*/ 1729113 w 4990340"/>
              <a:gd name="connsiteY1893" fmla="*/ 4671884 h 5372388"/>
              <a:gd name="connsiteX1894" fmla="*/ 1685781 w 4990340"/>
              <a:gd name="connsiteY1894" fmla="*/ 4718919 h 5372388"/>
              <a:gd name="connsiteX1895" fmla="*/ 1696512 w 4990340"/>
              <a:gd name="connsiteY1895" fmla="*/ 4691728 h 5372388"/>
              <a:gd name="connsiteX1896" fmla="*/ 1666377 w 4990340"/>
              <a:gd name="connsiteY1896" fmla="*/ 4723572 h 5372388"/>
              <a:gd name="connsiteX1897" fmla="*/ 1646231 w 4990340"/>
              <a:gd name="connsiteY1897" fmla="*/ 4760464 h 5372388"/>
              <a:gd name="connsiteX1898" fmla="*/ 1626077 w 4990340"/>
              <a:gd name="connsiteY1898" fmla="*/ 4781401 h 5372388"/>
              <a:gd name="connsiteX1899" fmla="*/ 1623656 w 4990340"/>
              <a:gd name="connsiteY1899" fmla="*/ 4783935 h 5372388"/>
              <a:gd name="connsiteX1900" fmla="*/ 1630832 w 4990340"/>
              <a:gd name="connsiteY1900" fmla="*/ 4768687 h 5372388"/>
              <a:gd name="connsiteX1901" fmla="*/ 1661317 w 4990340"/>
              <a:gd name="connsiteY1901" fmla="*/ 4709546 h 5372388"/>
              <a:gd name="connsiteX1902" fmla="*/ 1738710 w 4990340"/>
              <a:gd name="connsiteY1902" fmla="*/ 4573974 h 5372388"/>
              <a:gd name="connsiteX1903" fmla="*/ 1707756 w 4990340"/>
              <a:gd name="connsiteY1903" fmla="*/ 4611301 h 5372388"/>
              <a:gd name="connsiteX1904" fmla="*/ 1669216 w 4990340"/>
              <a:gd name="connsiteY1904" fmla="*/ 4673196 h 5372388"/>
              <a:gd name="connsiteX1905" fmla="*/ 1648301 w 4990340"/>
              <a:gd name="connsiteY1905" fmla="*/ 4690631 h 5372388"/>
              <a:gd name="connsiteX1906" fmla="*/ 1638283 w 4990340"/>
              <a:gd name="connsiteY1906" fmla="*/ 4717227 h 5372388"/>
              <a:gd name="connsiteX1907" fmla="*/ 1616881 w 4990340"/>
              <a:gd name="connsiteY1907" fmla="*/ 4735067 h 5372388"/>
              <a:gd name="connsiteX1908" fmla="*/ 1584264 w 4990340"/>
              <a:gd name="connsiteY1908" fmla="*/ 4797786 h 5372388"/>
              <a:gd name="connsiteX1909" fmla="*/ 1592648 w 4990340"/>
              <a:gd name="connsiteY1909" fmla="*/ 4761029 h 5372388"/>
              <a:gd name="connsiteX1910" fmla="*/ 1615226 w 4990340"/>
              <a:gd name="connsiteY1910" fmla="*/ 4718203 h 5372388"/>
              <a:gd name="connsiteX1911" fmla="*/ 1613483 w 4990340"/>
              <a:gd name="connsiteY1911" fmla="*/ 4695652 h 5372388"/>
              <a:gd name="connsiteX1912" fmla="*/ 1642445 w 4990340"/>
              <a:gd name="connsiteY1912" fmla="*/ 4639580 h 5372388"/>
              <a:gd name="connsiteX1913" fmla="*/ 1684096 w 4990340"/>
              <a:gd name="connsiteY1913" fmla="*/ 4577349 h 5372388"/>
              <a:gd name="connsiteX1914" fmla="*/ 1683340 w 4990340"/>
              <a:gd name="connsiteY1914" fmla="*/ 4578804 h 5372388"/>
              <a:gd name="connsiteX1915" fmla="*/ 1681475 w 4990340"/>
              <a:gd name="connsiteY1915" fmla="*/ 4582266 h 5372388"/>
              <a:gd name="connsiteX1916" fmla="*/ 1681927 w 4990340"/>
              <a:gd name="connsiteY1916" fmla="*/ 4581521 h 5372388"/>
              <a:gd name="connsiteX1917" fmla="*/ 1683340 w 4990340"/>
              <a:gd name="connsiteY1917" fmla="*/ 4578804 h 5372388"/>
              <a:gd name="connsiteX1918" fmla="*/ 1684241 w 4990340"/>
              <a:gd name="connsiteY1918" fmla="*/ 4577132 h 5372388"/>
              <a:gd name="connsiteX1919" fmla="*/ 1684096 w 4990340"/>
              <a:gd name="connsiteY1919" fmla="*/ 4577349 h 5372388"/>
              <a:gd name="connsiteX1920" fmla="*/ 1688587 w 4990340"/>
              <a:gd name="connsiteY1920" fmla="*/ 4568709 h 5372388"/>
              <a:gd name="connsiteX1921" fmla="*/ 1697577 w 4990340"/>
              <a:gd name="connsiteY1921" fmla="*/ 4542010 h 5372388"/>
              <a:gd name="connsiteX1922" fmla="*/ 1672081 w 4990340"/>
              <a:gd name="connsiteY1922" fmla="*/ 4587269 h 5372388"/>
              <a:gd name="connsiteX1923" fmla="*/ 1589272 w 4990340"/>
              <a:gd name="connsiteY1923" fmla="*/ 4728317 h 5372388"/>
              <a:gd name="connsiteX1924" fmla="*/ 1557832 w 4990340"/>
              <a:gd name="connsiteY1924" fmla="*/ 4766048 h 5372388"/>
              <a:gd name="connsiteX1925" fmla="*/ 1529817 w 4990340"/>
              <a:gd name="connsiteY1925" fmla="*/ 4807647 h 5372388"/>
              <a:gd name="connsiteX1926" fmla="*/ 1504241 w 4990340"/>
              <a:gd name="connsiteY1926" fmla="*/ 4804962 h 5372388"/>
              <a:gd name="connsiteX1927" fmla="*/ 1452365 w 4990340"/>
              <a:gd name="connsiteY1927" fmla="*/ 4901979 h 5372388"/>
              <a:gd name="connsiteX1928" fmla="*/ 1432314 w 4990340"/>
              <a:gd name="connsiteY1928" fmla="*/ 4939257 h 5372388"/>
              <a:gd name="connsiteX1929" fmla="*/ 1427897 w 4990340"/>
              <a:gd name="connsiteY1929" fmla="*/ 4941786 h 5372388"/>
              <a:gd name="connsiteX1930" fmla="*/ 1415902 w 4990340"/>
              <a:gd name="connsiteY1930" fmla="*/ 4950187 h 5372388"/>
              <a:gd name="connsiteX1931" fmla="*/ 1421956 w 4990340"/>
              <a:gd name="connsiteY1931" fmla="*/ 4938012 h 5372388"/>
              <a:gd name="connsiteX1932" fmla="*/ 1513003 w 4990340"/>
              <a:gd name="connsiteY1932" fmla="*/ 4755409 h 5372388"/>
              <a:gd name="connsiteX1933" fmla="*/ 1548938 w 4990340"/>
              <a:gd name="connsiteY1933" fmla="*/ 4684165 h 5372388"/>
              <a:gd name="connsiteX1934" fmla="*/ 1572798 w 4990340"/>
              <a:gd name="connsiteY1934" fmla="*/ 4628746 h 5372388"/>
              <a:gd name="connsiteX1935" fmla="*/ 1586135 w 4990340"/>
              <a:gd name="connsiteY1935" fmla="*/ 4593624 h 5372388"/>
              <a:gd name="connsiteX1936" fmla="*/ 1586245 w 4990340"/>
              <a:gd name="connsiteY1936" fmla="*/ 4588409 h 5372388"/>
              <a:gd name="connsiteX1937" fmla="*/ 1574005 w 4990340"/>
              <a:gd name="connsiteY1937" fmla="*/ 4613799 h 5372388"/>
              <a:gd name="connsiteX1938" fmla="*/ 1568098 w 4990340"/>
              <a:gd name="connsiteY1938" fmla="*/ 4615331 h 5372388"/>
              <a:gd name="connsiteX1939" fmla="*/ 1558151 w 4990340"/>
              <a:gd name="connsiteY1939" fmla="*/ 4615094 h 5372388"/>
              <a:gd name="connsiteX1940" fmla="*/ 1580417 w 4990340"/>
              <a:gd name="connsiteY1940" fmla="*/ 4564080 h 5372388"/>
              <a:gd name="connsiteX1941" fmla="*/ 1579840 w 4990340"/>
              <a:gd name="connsiteY1941" fmla="*/ 4563344 h 5372388"/>
              <a:gd name="connsiteX1942" fmla="*/ 1518322 w 4990340"/>
              <a:gd name="connsiteY1942" fmla="*/ 4674158 h 5372388"/>
              <a:gd name="connsiteX1943" fmla="*/ 1468108 w 4990340"/>
              <a:gd name="connsiteY1943" fmla="*/ 4745785 h 5372388"/>
              <a:gd name="connsiteX1944" fmla="*/ 1450512 w 4990340"/>
              <a:gd name="connsiteY1944" fmla="*/ 4754693 h 5372388"/>
              <a:gd name="connsiteX1945" fmla="*/ 1404938 w 4990340"/>
              <a:gd name="connsiteY1945" fmla="*/ 4839736 h 5372388"/>
              <a:gd name="connsiteX1946" fmla="*/ 1409451 w 4990340"/>
              <a:gd name="connsiteY1946" fmla="*/ 4812928 h 5372388"/>
              <a:gd name="connsiteX1947" fmla="*/ 1410571 w 4990340"/>
              <a:gd name="connsiteY1947" fmla="*/ 4815063 h 5372388"/>
              <a:gd name="connsiteX1948" fmla="*/ 1409053 w 4990340"/>
              <a:gd name="connsiteY1948" fmla="*/ 4819021 h 5372388"/>
              <a:gd name="connsiteX1949" fmla="*/ 1411291 w 4990340"/>
              <a:gd name="connsiteY1949" fmla="*/ 4816435 h 5372388"/>
              <a:gd name="connsiteX1950" fmla="*/ 1410571 w 4990340"/>
              <a:gd name="connsiteY1950" fmla="*/ 4815063 h 5372388"/>
              <a:gd name="connsiteX1951" fmla="*/ 1413362 w 4990340"/>
              <a:gd name="connsiteY1951" fmla="*/ 4807784 h 5372388"/>
              <a:gd name="connsiteX1952" fmla="*/ 1416433 w 4990340"/>
              <a:gd name="connsiteY1952" fmla="*/ 4803747 h 5372388"/>
              <a:gd name="connsiteX1953" fmla="*/ 1418672 w 4990340"/>
              <a:gd name="connsiteY1953" fmla="*/ 4798519 h 5372388"/>
              <a:gd name="connsiteX1954" fmla="*/ 1414498 w 4990340"/>
              <a:gd name="connsiteY1954" fmla="*/ 4777995 h 5372388"/>
              <a:gd name="connsiteX1955" fmla="*/ 1457153 w 4990340"/>
              <a:gd name="connsiteY1955" fmla="*/ 4695385 h 5372388"/>
              <a:gd name="connsiteX1956" fmla="*/ 1455011 w 4990340"/>
              <a:gd name="connsiteY1956" fmla="*/ 4678926 h 5372388"/>
              <a:gd name="connsiteX1957" fmla="*/ 1506888 w 4990340"/>
              <a:gd name="connsiteY1957" fmla="*/ 4581910 h 5372388"/>
              <a:gd name="connsiteX1958" fmla="*/ 1564621 w 4990340"/>
              <a:gd name="connsiteY1958" fmla="*/ 4486731 h 5372388"/>
              <a:gd name="connsiteX1959" fmla="*/ 1565486 w 4990340"/>
              <a:gd name="connsiteY1959" fmla="*/ 4473528 h 5372388"/>
              <a:gd name="connsiteX1960" fmla="*/ 1508572 w 4990340"/>
              <a:gd name="connsiteY1960" fmla="*/ 4563223 h 5372388"/>
              <a:gd name="connsiteX1961" fmla="*/ 1372258 w 4990340"/>
              <a:gd name="connsiteY1961" fmla="*/ 4798924 h 5372388"/>
              <a:gd name="connsiteX1962" fmla="*/ 1308775 w 4990340"/>
              <a:gd name="connsiteY1962" fmla="*/ 4922686 h 5372388"/>
              <a:gd name="connsiteX1963" fmla="*/ 1300990 w 4990340"/>
              <a:gd name="connsiteY1963" fmla="*/ 4928651 h 5372388"/>
              <a:gd name="connsiteX1964" fmla="*/ 1283615 w 4990340"/>
              <a:gd name="connsiteY1964" fmla="*/ 4943694 h 5372388"/>
              <a:gd name="connsiteX1965" fmla="*/ 1300987 w 4990340"/>
              <a:gd name="connsiteY1965" fmla="*/ 4903348 h 5372388"/>
              <a:gd name="connsiteX1966" fmla="*/ 1317327 w 4990340"/>
              <a:gd name="connsiteY1966" fmla="*/ 4871481 h 5372388"/>
              <a:gd name="connsiteX1967" fmla="*/ 1317327 w 4990340"/>
              <a:gd name="connsiteY1967" fmla="*/ 4871481 h 5372388"/>
              <a:gd name="connsiteX1968" fmla="*/ 1300987 w 4990340"/>
              <a:gd name="connsiteY1968" fmla="*/ 4903348 h 5372388"/>
              <a:gd name="connsiteX1969" fmla="*/ 1278636 w 4990340"/>
              <a:gd name="connsiteY1969" fmla="*/ 4939401 h 5372388"/>
              <a:gd name="connsiteX1970" fmla="*/ 1271176 w 4990340"/>
              <a:gd name="connsiteY1970" fmla="*/ 4932333 h 5372388"/>
              <a:gd name="connsiteX1971" fmla="*/ 1277593 w 4990340"/>
              <a:gd name="connsiteY1971" fmla="*/ 4929765 h 5372388"/>
              <a:gd name="connsiteX1972" fmla="*/ 1271176 w 4990340"/>
              <a:gd name="connsiteY1972" fmla="*/ 4932333 h 5372388"/>
              <a:gd name="connsiteX1973" fmla="*/ 1260796 w 4990340"/>
              <a:gd name="connsiteY1973" fmla="*/ 4942773 h 5372388"/>
              <a:gd name="connsiteX1974" fmla="*/ 1278203 w 4990340"/>
              <a:gd name="connsiteY1974" fmla="*/ 4905345 h 5372388"/>
              <a:gd name="connsiteX1975" fmla="*/ 1285372 w 4990340"/>
              <a:gd name="connsiteY1975" fmla="*/ 4894665 h 5372388"/>
              <a:gd name="connsiteX1976" fmla="*/ 1289938 w 4990340"/>
              <a:gd name="connsiteY1976" fmla="*/ 4890466 h 5372388"/>
              <a:gd name="connsiteX1977" fmla="*/ 1285703 w 4990340"/>
              <a:gd name="connsiteY1977" fmla="*/ 4889217 h 5372388"/>
              <a:gd name="connsiteX1978" fmla="*/ 1308993 w 4990340"/>
              <a:gd name="connsiteY1978" fmla="*/ 4839139 h 5372388"/>
              <a:gd name="connsiteX1979" fmla="*/ 1320046 w 4990340"/>
              <a:gd name="connsiteY1979" fmla="*/ 4826846 h 5372388"/>
              <a:gd name="connsiteX1980" fmla="*/ 1346464 w 4990340"/>
              <a:gd name="connsiteY1980" fmla="*/ 4799815 h 5372388"/>
              <a:gd name="connsiteX1981" fmla="*/ 1374234 w 4990340"/>
              <a:gd name="connsiteY1981" fmla="*/ 4763277 h 5372388"/>
              <a:gd name="connsiteX1982" fmla="*/ 1318695 w 4990340"/>
              <a:gd name="connsiteY1982" fmla="*/ 4819172 h 5372388"/>
              <a:gd name="connsiteX1983" fmla="*/ 1318019 w 4990340"/>
              <a:gd name="connsiteY1983" fmla="*/ 4819731 h 5372388"/>
              <a:gd name="connsiteX1984" fmla="*/ 1324367 w 4990340"/>
              <a:gd name="connsiteY1984" fmla="*/ 4806079 h 5372388"/>
              <a:gd name="connsiteX1985" fmla="*/ 1444861 w 4990340"/>
              <a:gd name="connsiteY1985" fmla="*/ 4574085 h 5372388"/>
              <a:gd name="connsiteX1986" fmla="*/ 1424974 w 4990340"/>
              <a:gd name="connsiteY1986" fmla="*/ 4599305 h 5372388"/>
              <a:gd name="connsiteX1987" fmla="*/ 1427033 w 4990340"/>
              <a:gd name="connsiteY1987" fmla="*/ 4584633 h 5372388"/>
              <a:gd name="connsiteX1988" fmla="*/ 1480253 w 4990340"/>
              <a:gd name="connsiteY1988" fmla="*/ 4524314 h 5372388"/>
              <a:gd name="connsiteX1989" fmla="*/ 1435711 w 4990340"/>
              <a:gd name="connsiteY1989" fmla="*/ 4565545 h 5372388"/>
              <a:gd name="connsiteX1990" fmla="*/ 1437408 w 4990340"/>
              <a:gd name="connsiteY1990" fmla="*/ 4562039 h 5372388"/>
              <a:gd name="connsiteX1991" fmla="*/ 1469919 w 4990340"/>
              <a:gd name="connsiteY1991" fmla="*/ 4493953 h 5372388"/>
              <a:gd name="connsiteX1992" fmla="*/ 1470925 w 4990340"/>
              <a:gd name="connsiteY1992" fmla="*/ 4490275 h 5372388"/>
              <a:gd name="connsiteX1993" fmla="*/ 1426246 w 4990340"/>
              <a:gd name="connsiteY1993" fmla="*/ 4580628 h 5372388"/>
              <a:gd name="connsiteX1994" fmla="*/ 1437455 w 4990340"/>
              <a:gd name="connsiteY1994" fmla="*/ 4528555 h 5372388"/>
              <a:gd name="connsiteX1995" fmla="*/ 1434432 w 4990340"/>
              <a:gd name="connsiteY1995" fmla="*/ 4533209 h 5372388"/>
              <a:gd name="connsiteX1996" fmla="*/ 1401708 w 4990340"/>
              <a:gd name="connsiteY1996" fmla="*/ 4587012 h 5372388"/>
              <a:gd name="connsiteX1997" fmla="*/ 1394130 w 4990340"/>
              <a:gd name="connsiteY1997" fmla="*/ 4569326 h 5372388"/>
              <a:gd name="connsiteX1998" fmla="*/ 1381970 w 4990340"/>
              <a:gd name="connsiteY1998" fmla="*/ 4579463 h 5372388"/>
              <a:gd name="connsiteX1999" fmla="*/ 1411668 w 4990340"/>
              <a:gd name="connsiteY1999" fmla="*/ 4519178 h 5372388"/>
              <a:gd name="connsiteX2000" fmla="*/ 1446803 w 4990340"/>
              <a:gd name="connsiteY2000" fmla="*/ 4460122 h 5372388"/>
              <a:gd name="connsiteX2001" fmla="*/ 1441743 w 4990340"/>
              <a:gd name="connsiteY2001" fmla="*/ 4446096 h 5372388"/>
              <a:gd name="connsiteX2002" fmla="*/ 1445958 w 4990340"/>
              <a:gd name="connsiteY2002" fmla="*/ 4437225 h 5372388"/>
              <a:gd name="connsiteX2003" fmla="*/ 1442618 w 4990340"/>
              <a:gd name="connsiteY2003" fmla="*/ 4432752 h 5372388"/>
              <a:gd name="connsiteX2004" fmla="*/ 1441207 w 4990340"/>
              <a:gd name="connsiteY2004" fmla="*/ 4430578 h 5372388"/>
              <a:gd name="connsiteX2005" fmla="*/ 1463562 w 4990340"/>
              <a:gd name="connsiteY2005" fmla="*/ 4376683 h 5372388"/>
              <a:gd name="connsiteX2006" fmla="*/ 1450083 w 4990340"/>
              <a:gd name="connsiteY2006" fmla="*/ 4398395 h 5372388"/>
              <a:gd name="connsiteX2007" fmla="*/ 1435050 w 4990340"/>
              <a:gd name="connsiteY2007" fmla="*/ 4421910 h 5372388"/>
              <a:gd name="connsiteX2008" fmla="*/ 1390273 w 4990340"/>
              <a:gd name="connsiteY2008" fmla="*/ 4494764 h 5372388"/>
              <a:gd name="connsiteX2009" fmla="*/ 1295682 w 4990340"/>
              <a:gd name="connsiteY2009" fmla="*/ 4633151 h 5372388"/>
              <a:gd name="connsiteX2010" fmla="*/ 1373474 w 4990340"/>
              <a:gd name="connsiteY2010" fmla="*/ 4491485 h 5372388"/>
              <a:gd name="connsiteX2011" fmla="*/ 1406557 w 4990340"/>
              <a:gd name="connsiteY2011" fmla="*/ 4421658 h 5372388"/>
              <a:gd name="connsiteX2012" fmla="*/ 1404813 w 4990340"/>
              <a:gd name="connsiteY2012" fmla="*/ 4399105 h 5372388"/>
              <a:gd name="connsiteX2013" fmla="*/ 1446692 w 4990340"/>
              <a:gd name="connsiteY2013" fmla="*/ 4335388 h 5372388"/>
              <a:gd name="connsiteX2014" fmla="*/ 1430757 w 4990340"/>
              <a:gd name="connsiteY2014" fmla="*/ 4318905 h 5372388"/>
              <a:gd name="connsiteX2015" fmla="*/ 1475911 w 4990340"/>
              <a:gd name="connsiteY2015" fmla="*/ 4233254 h 5372388"/>
              <a:gd name="connsiteX2016" fmla="*/ 1474184 w 4990340"/>
              <a:gd name="connsiteY2016" fmla="*/ 4230743 h 5372388"/>
              <a:gd name="connsiteX2017" fmla="*/ 1473864 w 4990340"/>
              <a:gd name="connsiteY2017" fmla="*/ 4230279 h 5372388"/>
              <a:gd name="connsiteX2018" fmla="*/ 1473608 w 4990340"/>
              <a:gd name="connsiteY2018" fmla="*/ 4229907 h 5372388"/>
              <a:gd name="connsiteX2019" fmla="*/ 1474184 w 4990340"/>
              <a:gd name="connsiteY2019" fmla="*/ 4230743 h 5372388"/>
              <a:gd name="connsiteX2020" fmla="*/ 1475143 w 4990340"/>
              <a:gd name="connsiteY2020" fmla="*/ 4232138 h 5372388"/>
              <a:gd name="connsiteX2021" fmla="*/ 1475911 w 4990340"/>
              <a:gd name="connsiteY2021" fmla="*/ 4233254 h 5372388"/>
              <a:gd name="connsiteX2022" fmla="*/ 1431535 w 4990340"/>
              <a:gd name="connsiteY2022" fmla="*/ 4300014 h 5372388"/>
              <a:gd name="connsiteX2023" fmla="*/ 1359121 w 4990340"/>
              <a:gd name="connsiteY2023" fmla="*/ 4401669 h 5372388"/>
              <a:gd name="connsiteX2024" fmla="*/ 1393399 w 4990340"/>
              <a:gd name="connsiteY2024" fmla="*/ 4313561 h 5372388"/>
              <a:gd name="connsiteX2025" fmla="*/ 1354887 w 4990340"/>
              <a:gd name="connsiteY2025" fmla="*/ 4339904 h 5372388"/>
              <a:gd name="connsiteX2026" fmla="*/ 1387105 w 4990340"/>
              <a:gd name="connsiteY2026" fmla="*/ 4283281 h 5372388"/>
              <a:gd name="connsiteX2027" fmla="*/ 1419323 w 4990340"/>
              <a:gd name="connsiteY2027" fmla="*/ 4226657 h 5372388"/>
              <a:gd name="connsiteX2028" fmla="*/ 1390800 w 4990340"/>
              <a:gd name="connsiteY2028" fmla="*/ 4264597 h 5372388"/>
              <a:gd name="connsiteX2029" fmla="*/ 1386378 w 4990340"/>
              <a:gd name="connsiteY2029" fmla="*/ 4270945 h 5372388"/>
              <a:gd name="connsiteX2030" fmla="*/ 1384889 w 4990340"/>
              <a:gd name="connsiteY2030" fmla="*/ 4274800 h 5372388"/>
              <a:gd name="connsiteX2031" fmla="*/ 1373503 w 4990340"/>
              <a:gd name="connsiteY2031" fmla="*/ 4289272 h 5372388"/>
              <a:gd name="connsiteX2032" fmla="*/ 1371311 w 4990340"/>
              <a:gd name="connsiteY2032" fmla="*/ 4290352 h 5372388"/>
              <a:gd name="connsiteX2033" fmla="*/ 1369507 w 4990340"/>
              <a:gd name="connsiteY2033" fmla="*/ 4292189 h 5372388"/>
              <a:gd name="connsiteX2034" fmla="*/ 1369743 w 4990340"/>
              <a:gd name="connsiteY2034" fmla="*/ 4291125 h 5372388"/>
              <a:gd name="connsiteX2035" fmla="*/ 1359231 w 4990340"/>
              <a:gd name="connsiteY2035" fmla="*/ 4296308 h 5372388"/>
              <a:gd name="connsiteX2036" fmla="*/ 1348536 w 4990340"/>
              <a:gd name="connsiteY2036" fmla="*/ 4295255 h 5372388"/>
              <a:gd name="connsiteX2037" fmla="*/ 1347220 w 4990340"/>
              <a:gd name="connsiteY2037" fmla="*/ 4290899 h 5372388"/>
              <a:gd name="connsiteX2038" fmla="*/ 1328501 w 4990340"/>
              <a:gd name="connsiteY2038" fmla="*/ 4310478 h 5372388"/>
              <a:gd name="connsiteX2039" fmla="*/ 1288885 w 4990340"/>
              <a:gd name="connsiteY2039" fmla="*/ 4345238 h 5372388"/>
              <a:gd name="connsiteX2040" fmla="*/ 1293183 w 4990340"/>
              <a:gd name="connsiteY2040" fmla="*/ 4339659 h 5372388"/>
              <a:gd name="connsiteX2041" fmla="*/ 1231956 w 4990340"/>
              <a:gd name="connsiteY2041" fmla="*/ 4401560 h 5372388"/>
              <a:gd name="connsiteX2042" fmla="*/ 1151555 w 4990340"/>
              <a:gd name="connsiteY2042" fmla="*/ 4479428 h 5372388"/>
              <a:gd name="connsiteX2043" fmla="*/ 1241776 w 4990340"/>
              <a:gd name="connsiteY2043" fmla="*/ 4384230 h 5372388"/>
              <a:gd name="connsiteX2044" fmla="*/ 1270968 w 4990340"/>
              <a:gd name="connsiteY2044" fmla="*/ 4351246 h 5372388"/>
              <a:gd name="connsiteX2045" fmla="*/ 1265036 w 4990340"/>
              <a:gd name="connsiteY2045" fmla="*/ 4350559 h 5372388"/>
              <a:gd name="connsiteX2046" fmla="*/ 1263468 w 4990340"/>
              <a:gd name="connsiteY2046" fmla="*/ 4351532 h 5372388"/>
              <a:gd name="connsiteX2047" fmla="*/ 1253894 w 4990340"/>
              <a:gd name="connsiteY2047" fmla="*/ 4361554 h 5372388"/>
              <a:gd name="connsiteX2048" fmla="*/ 1256781 w 4990340"/>
              <a:gd name="connsiteY2048" fmla="*/ 4356396 h 5372388"/>
              <a:gd name="connsiteX2049" fmla="*/ 1257429 w 4990340"/>
              <a:gd name="connsiteY2049" fmla="*/ 4355279 h 5372388"/>
              <a:gd name="connsiteX2050" fmla="*/ 1254654 w 4990340"/>
              <a:gd name="connsiteY2050" fmla="*/ 4357001 h 5372388"/>
              <a:gd name="connsiteX2051" fmla="*/ 1237273 w 4990340"/>
              <a:gd name="connsiteY2051" fmla="*/ 4372974 h 5372388"/>
              <a:gd name="connsiteX2052" fmla="*/ 1080209 w 4990340"/>
              <a:gd name="connsiteY2052" fmla="*/ 4534873 h 5372388"/>
              <a:gd name="connsiteX2053" fmla="*/ 1062318 w 4990340"/>
              <a:gd name="connsiteY2053" fmla="*/ 4550657 h 5372388"/>
              <a:gd name="connsiteX2054" fmla="*/ 1029835 w 4990340"/>
              <a:gd name="connsiteY2054" fmla="*/ 4637616 h 5372388"/>
              <a:gd name="connsiteX2055" fmla="*/ 975529 w 4990340"/>
              <a:gd name="connsiteY2055" fmla="*/ 4750427 h 5372388"/>
              <a:gd name="connsiteX2056" fmla="*/ 778034 w 4990340"/>
              <a:gd name="connsiteY2056" fmla="*/ 5153035 h 5372388"/>
              <a:gd name="connsiteX2057" fmla="*/ 750413 w 4990340"/>
              <a:gd name="connsiteY2057" fmla="*/ 5209342 h 5372388"/>
              <a:gd name="connsiteX2058" fmla="*/ 736275 w 4990340"/>
              <a:gd name="connsiteY2058" fmla="*/ 5211672 h 5372388"/>
              <a:gd name="connsiteX2059" fmla="*/ 711674 w 4990340"/>
              <a:gd name="connsiteY2059" fmla="*/ 5210240 h 5372388"/>
              <a:gd name="connsiteX2060" fmla="*/ 758814 w 4990340"/>
              <a:gd name="connsiteY2060" fmla="*/ 5100294 h 5372388"/>
              <a:gd name="connsiteX2061" fmla="*/ 807919 w 4990340"/>
              <a:gd name="connsiteY2061" fmla="*/ 4942081 h 5372388"/>
              <a:gd name="connsiteX2062" fmla="*/ 843958 w 4990340"/>
              <a:gd name="connsiteY2062" fmla="*/ 4858170 h 5372388"/>
              <a:gd name="connsiteX2063" fmla="*/ 849934 w 4990340"/>
              <a:gd name="connsiteY2063" fmla="*/ 4857169 h 5372388"/>
              <a:gd name="connsiteX2064" fmla="*/ 857405 w 4990340"/>
              <a:gd name="connsiteY2064" fmla="*/ 4855917 h 5372388"/>
              <a:gd name="connsiteX2065" fmla="*/ 859895 w 4990340"/>
              <a:gd name="connsiteY2065" fmla="*/ 4855499 h 5372388"/>
              <a:gd name="connsiteX2066" fmla="*/ 861886 w 4990340"/>
              <a:gd name="connsiteY2066" fmla="*/ 4855165 h 5372388"/>
              <a:gd name="connsiteX2067" fmla="*/ 857405 w 4990340"/>
              <a:gd name="connsiteY2067" fmla="*/ 4855917 h 5372388"/>
              <a:gd name="connsiteX2068" fmla="*/ 843958 w 4990340"/>
              <a:gd name="connsiteY2068" fmla="*/ 4858170 h 5372388"/>
              <a:gd name="connsiteX2069" fmla="*/ 807919 w 4990340"/>
              <a:gd name="connsiteY2069" fmla="*/ 4942081 h 5372388"/>
              <a:gd name="connsiteX2070" fmla="*/ 713267 w 4990340"/>
              <a:gd name="connsiteY2070" fmla="*/ 5117911 h 5372388"/>
              <a:gd name="connsiteX2071" fmla="*/ 683016 w 4990340"/>
              <a:gd name="connsiteY2071" fmla="*/ 5184004 h 5372388"/>
              <a:gd name="connsiteX2072" fmla="*/ 661737 w 4990340"/>
              <a:gd name="connsiteY2072" fmla="*/ 5176444 h 5372388"/>
              <a:gd name="connsiteX2073" fmla="*/ 656209 w 4990340"/>
              <a:gd name="connsiteY2073" fmla="*/ 5162693 h 5372388"/>
              <a:gd name="connsiteX2074" fmla="*/ 887487 w 4990340"/>
              <a:gd name="connsiteY2074" fmla="*/ 4623995 h 5372388"/>
              <a:gd name="connsiteX2075" fmla="*/ 991827 w 4990340"/>
              <a:gd name="connsiteY2075" fmla="*/ 4353066 h 5372388"/>
              <a:gd name="connsiteX2076" fmla="*/ 986205 w 4990340"/>
              <a:gd name="connsiteY2076" fmla="*/ 4358765 h 5372388"/>
              <a:gd name="connsiteX2077" fmla="*/ 960629 w 4990340"/>
              <a:gd name="connsiteY2077" fmla="*/ 4356081 h 5372388"/>
              <a:gd name="connsiteX2078" fmla="*/ 952314 w 4990340"/>
              <a:gd name="connsiteY2078" fmla="*/ 4367363 h 5372388"/>
              <a:gd name="connsiteX2079" fmla="*/ 883711 w 4990340"/>
              <a:gd name="connsiteY2079" fmla="*/ 4540401 h 5372388"/>
              <a:gd name="connsiteX2080" fmla="*/ 758962 w 4990340"/>
              <a:gd name="connsiteY2080" fmla="*/ 4815393 h 5372388"/>
              <a:gd name="connsiteX2081" fmla="*/ 800354 w 4990340"/>
              <a:gd name="connsiteY2081" fmla="*/ 4704842 h 5372388"/>
              <a:gd name="connsiteX2082" fmla="*/ 819421 w 4990340"/>
              <a:gd name="connsiteY2082" fmla="*/ 4657901 h 5372388"/>
              <a:gd name="connsiteX2083" fmla="*/ 832461 w 4990340"/>
              <a:gd name="connsiteY2083" fmla="*/ 4630117 h 5372388"/>
              <a:gd name="connsiteX2084" fmla="*/ 833244 w 4990340"/>
              <a:gd name="connsiteY2084" fmla="*/ 4623876 h 5372388"/>
              <a:gd name="connsiteX2085" fmla="*/ 850705 w 4990340"/>
              <a:gd name="connsiteY2085" fmla="*/ 4580888 h 5372388"/>
              <a:gd name="connsiteX2086" fmla="*/ 884253 w 4990340"/>
              <a:gd name="connsiteY2086" fmla="*/ 4492926 h 5372388"/>
              <a:gd name="connsiteX2087" fmla="*/ 872291 w 4990340"/>
              <a:gd name="connsiteY2087" fmla="*/ 4501305 h 5372388"/>
              <a:gd name="connsiteX2088" fmla="*/ 878344 w 4990340"/>
              <a:gd name="connsiteY2088" fmla="*/ 4489131 h 5372388"/>
              <a:gd name="connsiteX2089" fmla="*/ 904145 w 4990340"/>
              <a:gd name="connsiteY2089" fmla="*/ 4438056 h 5372388"/>
              <a:gd name="connsiteX2090" fmla="*/ 905294 w 4990340"/>
              <a:gd name="connsiteY2090" fmla="*/ 4434134 h 5372388"/>
              <a:gd name="connsiteX2091" fmla="*/ 975207 w 4990340"/>
              <a:gd name="connsiteY2091" fmla="*/ 4293035 h 5372388"/>
              <a:gd name="connsiteX2092" fmla="*/ 1004334 w 4990340"/>
              <a:gd name="connsiteY2092" fmla="*/ 4236153 h 5372388"/>
              <a:gd name="connsiteX2093" fmla="*/ 1002216 w 4990340"/>
              <a:gd name="connsiteY2093" fmla="*/ 4241495 h 5372388"/>
              <a:gd name="connsiteX2094" fmla="*/ 1005325 w 4990340"/>
              <a:gd name="connsiteY2094" fmla="*/ 4235283 h 5372388"/>
              <a:gd name="connsiteX2095" fmla="*/ 1016239 w 4990340"/>
              <a:gd name="connsiteY2095" fmla="*/ 4215637 h 5372388"/>
              <a:gd name="connsiteX2096" fmla="*/ 1028377 w 4990340"/>
              <a:gd name="connsiteY2096" fmla="*/ 4192516 h 5372388"/>
              <a:gd name="connsiteX2097" fmla="*/ 1029290 w 4990340"/>
              <a:gd name="connsiteY2097" fmla="*/ 4187411 h 5372388"/>
              <a:gd name="connsiteX2098" fmla="*/ 1038958 w 4990340"/>
              <a:gd name="connsiteY2098" fmla="*/ 4168532 h 5372388"/>
              <a:gd name="connsiteX2099" fmla="*/ 1037318 w 4990340"/>
              <a:gd name="connsiteY2099" fmla="*/ 4169138 h 5372388"/>
              <a:gd name="connsiteX2100" fmla="*/ 1029186 w 4990340"/>
              <a:gd name="connsiteY2100" fmla="*/ 4179864 h 5372388"/>
              <a:gd name="connsiteX2101" fmla="*/ 1021320 w 4990340"/>
              <a:gd name="connsiteY2101" fmla="*/ 4190589 h 5372388"/>
              <a:gd name="connsiteX2102" fmla="*/ 1019445 w 4990340"/>
              <a:gd name="connsiteY2102" fmla="*/ 4192279 h 5372388"/>
              <a:gd name="connsiteX2103" fmla="*/ 1012843 w 4990340"/>
              <a:gd name="connsiteY2103" fmla="*/ 4204672 h 5372388"/>
              <a:gd name="connsiteX2104" fmla="*/ 920951 w 4990340"/>
              <a:gd name="connsiteY2104" fmla="*/ 4380692 h 5372388"/>
              <a:gd name="connsiteX2105" fmla="*/ 938093 w 4990340"/>
              <a:gd name="connsiteY2105" fmla="*/ 4322178 h 5372388"/>
              <a:gd name="connsiteX2106" fmla="*/ 950613 w 4990340"/>
              <a:gd name="connsiteY2106" fmla="*/ 4292859 h 5372388"/>
              <a:gd name="connsiteX2107" fmla="*/ 963610 w 4990340"/>
              <a:gd name="connsiteY2107" fmla="*/ 4261972 h 5372388"/>
              <a:gd name="connsiteX2108" fmla="*/ 951118 w 4990340"/>
              <a:gd name="connsiteY2108" fmla="*/ 4264802 h 5372388"/>
              <a:gd name="connsiteX2109" fmla="*/ 947119 w 4990340"/>
              <a:gd name="connsiteY2109" fmla="*/ 4265983 h 5372388"/>
              <a:gd name="connsiteX2110" fmla="*/ 925423 w 4990340"/>
              <a:gd name="connsiteY2110" fmla="*/ 4295638 h 5372388"/>
              <a:gd name="connsiteX2111" fmla="*/ 916203 w 4990340"/>
              <a:gd name="connsiteY2111" fmla="*/ 4319919 h 5372388"/>
              <a:gd name="connsiteX2112" fmla="*/ 842660 w 4990340"/>
              <a:gd name="connsiteY2112" fmla="*/ 4492231 h 5372388"/>
              <a:gd name="connsiteX2113" fmla="*/ 787491 w 4990340"/>
              <a:gd name="connsiteY2113" fmla="*/ 4510512 h 5372388"/>
              <a:gd name="connsiteX2114" fmla="*/ 780619 w 4990340"/>
              <a:gd name="connsiteY2114" fmla="*/ 4523202 h 5372388"/>
              <a:gd name="connsiteX2115" fmla="*/ 777964 w 4990340"/>
              <a:gd name="connsiteY2115" fmla="*/ 4537696 h 5372388"/>
              <a:gd name="connsiteX2116" fmla="*/ 768183 w 4990340"/>
              <a:gd name="connsiteY2116" fmla="*/ 4553133 h 5372388"/>
              <a:gd name="connsiteX2117" fmla="*/ 763303 w 4990340"/>
              <a:gd name="connsiteY2117" fmla="*/ 4553290 h 5372388"/>
              <a:gd name="connsiteX2118" fmla="*/ 762360 w 4990340"/>
              <a:gd name="connsiteY2118" fmla="*/ 4562322 h 5372388"/>
              <a:gd name="connsiteX2119" fmla="*/ 768183 w 4990340"/>
              <a:gd name="connsiteY2119" fmla="*/ 4553133 h 5372388"/>
              <a:gd name="connsiteX2120" fmla="*/ 775178 w 4990340"/>
              <a:gd name="connsiteY2120" fmla="*/ 4552908 h 5372388"/>
              <a:gd name="connsiteX2121" fmla="*/ 724786 w 4990340"/>
              <a:gd name="connsiteY2121" fmla="*/ 4601032 h 5372388"/>
              <a:gd name="connsiteX2122" fmla="*/ 809356 w 4990340"/>
              <a:gd name="connsiteY2122" fmla="*/ 4409340 h 5372388"/>
              <a:gd name="connsiteX2123" fmla="*/ 816363 w 4990340"/>
              <a:gd name="connsiteY2123" fmla="*/ 4373989 h 5372388"/>
              <a:gd name="connsiteX2124" fmla="*/ 765163 w 4990340"/>
              <a:gd name="connsiteY2124" fmla="*/ 4473804 h 5372388"/>
              <a:gd name="connsiteX2125" fmla="*/ 757380 w 4990340"/>
              <a:gd name="connsiteY2125" fmla="*/ 4479768 h 5372388"/>
              <a:gd name="connsiteX2126" fmla="*/ 740003 w 4990340"/>
              <a:gd name="connsiteY2126" fmla="*/ 4494812 h 5372388"/>
              <a:gd name="connsiteX2127" fmla="*/ 757374 w 4990340"/>
              <a:gd name="connsiteY2127" fmla="*/ 4454466 h 5372388"/>
              <a:gd name="connsiteX2128" fmla="*/ 773715 w 4990340"/>
              <a:gd name="connsiteY2128" fmla="*/ 4422599 h 5372388"/>
              <a:gd name="connsiteX2129" fmla="*/ 773715 w 4990340"/>
              <a:gd name="connsiteY2129" fmla="*/ 4422599 h 5372388"/>
              <a:gd name="connsiteX2130" fmla="*/ 757374 w 4990340"/>
              <a:gd name="connsiteY2130" fmla="*/ 4454466 h 5372388"/>
              <a:gd name="connsiteX2131" fmla="*/ 735024 w 4990340"/>
              <a:gd name="connsiteY2131" fmla="*/ 4490519 h 5372388"/>
              <a:gd name="connsiteX2132" fmla="*/ 727564 w 4990340"/>
              <a:gd name="connsiteY2132" fmla="*/ 4483451 h 5372388"/>
              <a:gd name="connsiteX2133" fmla="*/ 733981 w 4990340"/>
              <a:gd name="connsiteY2133" fmla="*/ 4480884 h 5372388"/>
              <a:gd name="connsiteX2134" fmla="*/ 727564 w 4990340"/>
              <a:gd name="connsiteY2134" fmla="*/ 4483451 h 5372388"/>
              <a:gd name="connsiteX2135" fmla="*/ 717184 w 4990340"/>
              <a:gd name="connsiteY2135" fmla="*/ 4493891 h 5372388"/>
              <a:gd name="connsiteX2136" fmla="*/ 734591 w 4990340"/>
              <a:gd name="connsiteY2136" fmla="*/ 4456463 h 5372388"/>
              <a:gd name="connsiteX2137" fmla="*/ 741759 w 4990340"/>
              <a:gd name="connsiteY2137" fmla="*/ 4445784 h 5372388"/>
              <a:gd name="connsiteX2138" fmla="*/ 746327 w 4990340"/>
              <a:gd name="connsiteY2138" fmla="*/ 4441584 h 5372388"/>
              <a:gd name="connsiteX2139" fmla="*/ 742091 w 4990340"/>
              <a:gd name="connsiteY2139" fmla="*/ 4440335 h 5372388"/>
              <a:gd name="connsiteX2140" fmla="*/ 765381 w 4990340"/>
              <a:gd name="connsiteY2140" fmla="*/ 4390258 h 5372388"/>
              <a:gd name="connsiteX2141" fmla="*/ 776435 w 4990340"/>
              <a:gd name="connsiteY2141" fmla="*/ 4377965 h 5372388"/>
              <a:gd name="connsiteX2142" fmla="*/ 802853 w 4990340"/>
              <a:gd name="connsiteY2142" fmla="*/ 4350933 h 5372388"/>
              <a:gd name="connsiteX2143" fmla="*/ 807885 w 4990340"/>
              <a:gd name="connsiteY2143" fmla="*/ 4345589 h 5372388"/>
              <a:gd name="connsiteX2144" fmla="*/ 807569 w 4990340"/>
              <a:gd name="connsiteY2144" fmla="*/ 4344746 h 5372388"/>
              <a:gd name="connsiteX2145" fmla="*/ 805154 w 4990340"/>
              <a:gd name="connsiteY2145" fmla="*/ 4338329 h 5372388"/>
              <a:gd name="connsiteX2146" fmla="*/ 800445 w 4990340"/>
              <a:gd name="connsiteY2146" fmla="*/ 4343306 h 5372388"/>
              <a:gd name="connsiteX2147" fmla="*/ 775084 w 4990340"/>
              <a:gd name="connsiteY2147" fmla="*/ 4370290 h 5372388"/>
              <a:gd name="connsiteX2148" fmla="*/ 774407 w 4990340"/>
              <a:gd name="connsiteY2148" fmla="*/ 4370849 h 5372388"/>
              <a:gd name="connsiteX2149" fmla="*/ 780756 w 4990340"/>
              <a:gd name="connsiteY2149" fmla="*/ 4357197 h 5372388"/>
              <a:gd name="connsiteX2150" fmla="*/ 799102 w 4990340"/>
              <a:gd name="connsiteY2150" fmla="*/ 4319623 h 5372388"/>
              <a:gd name="connsiteX2151" fmla="*/ 798444 w 4990340"/>
              <a:gd name="connsiteY2151" fmla="*/ 4317169 h 5372388"/>
              <a:gd name="connsiteX2152" fmla="*/ 819812 w 4990340"/>
              <a:gd name="connsiteY2152" fmla="*/ 4213921 h 5372388"/>
              <a:gd name="connsiteX2153" fmla="*/ 840942 w 4990340"/>
              <a:gd name="connsiteY2153" fmla="*/ 4131574 h 5372388"/>
              <a:gd name="connsiteX2154" fmla="*/ 838358 w 4990340"/>
              <a:gd name="connsiteY2154" fmla="*/ 4130581 h 5372388"/>
              <a:gd name="connsiteX2155" fmla="*/ 839863 w 4990340"/>
              <a:gd name="connsiteY2155" fmla="*/ 4117699 h 5372388"/>
              <a:gd name="connsiteX2156" fmla="*/ 848569 w 4990340"/>
              <a:gd name="connsiteY2156" fmla="*/ 4101855 h 5372388"/>
              <a:gd name="connsiteX2157" fmla="*/ 850133 w 4990340"/>
              <a:gd name="connsiteY2157" fmla="*/ 4095760 h 5372388"/>
              <a:gd name="connsiteX2158" fmla="*/ 891587 w 4990340"/>
              <a:gd name="connsiteY2158" fmla="*/ 3988479 h 5372388"/>
              <a:gd name="connsiteX2159" fmla="*/ 892131 w 4990340"/>
              <a:gd name="connsiteY2159" fmla="*/ 3987089 h 5372388"/>
              <a:gd name="connsiteX2160" fmla="*/ 889775 w 4990340"/>
              <a:gd name="connsiteY2160" fmla="*/ 3986204 h 5372388"/>
              <a:gd name="connsiteX2161" fmla="*/ 886186 w 4990340"/>
              <a:gd name="connsiteY2161" fmla="*/ 3982565 h 5372388"/>
              <a:gd name="connsiteX2162" fmla="*/ 882880 w 4990340"/>
              <a:gd name="connsiteY2162" fmla="*/ 3988568 h 5372388"/>
              <a:gd name="connsiteX2163" fmla="*/ 875248 w 4990340"/>
              <a:gd name="connsiteY2163" fmla="*/ 4007914 h 5372388"/>
              <a:gd name="connsiteX2164" fmla="*/ 852860 w 4990340"/>
              <a:gd name="connsiteY2164" fmla="*/ 4083637 h 5372388"/>
              <a:gd name="connsiteX2165" fmla="*/ 829037 w 4990340"/>
              <a:gd name="connsiteY2165" fmla="*/ 4099081 h 5372388"/>
              <a:gd name="connsiteX2166" fmla="*/ 783763 w 4990340"/>
              <a:gd name="connsiteY2166" fmla="*/ 4194681 h 5372388"/>
              <a:gd name="connsiteX2167" fmla="*/ 699813 w 4990340"/>
              <a:gd name="connsiteY2167" fmla="*/ 4401885 h 5372388"/>
              <a:gd name="connsiteX2168" fmla="*/ 768047 w 4990340"/>
              <a:gd name="connsiteY2168" fmla="*/ 4176380 h 5372388"/>
              <a:gd name="connsiteX2169" fmla="*/ 771752 w 4990340"/>
              <a:gd name="connsiteY2169" fmla="*/ 4157007 h 5372388"/>
              <a:gd name="connsiteX2170" fmla="*/ 752070 w 4990340"/>
              <a:gd name="connsiteY2170" fmla="*/ 4184268 h 5372388"/>
              <a:gd name="connsiteX2171" fmla="*/ 769215 w 4990340"/>
              <a:gd name="connsiteY2171" fmla="*/ 4147172 h 5372388"/>
              <a:gd name="connsiteX2172" fmla="*/ 785393 w 4990340"/>
              <a:gd name="connsiteY2172" fmla="*/ 4119108 h 5372388"/>
              <a:gd name="connsiteX2173" fmla="*/ 807687 w 4990340"/>
              <a:gd name="connsiteY2173" fmla="*/ 4063897 h 5372388"/>
              <a:gd name="connsiteX2174" fmla="*/ 823188 w 4990340"/>
              <a:gd name="connsiteY2174" fmla="*/ 3973302 h 5372388"/>
              <a:gd name="connsiteX2175" fmla="*/ 778564 w 4990340"/>
              <a:gd name="connsiteY2175" fmla="*/ 4074469 h 5372388"/>
              <a:gd name="connsiteX2176" fmla="*/ 760804 w 4990340"/>
              <a:gd name="connsiteY2176" fmla="*/ 4079138 h 5372388"/>
              <a:gd name="connsiteX2177" fmla="*/ 727813 w 4990340"/>
              <a:gd name="connsiteY2177" fmla="*/ 4168877 h 5372388"/>
              <a:gd name="connsiteX2178" fmla="*/ 689567 w 4990340"/>
              <a:gd name="connsiteY2178" fmla="*/ 4252822 h 5372388"/>
              <a:gd name="connsiteX2179" fmla="*/ 690692 w 4990340"/>
              <a:gd name="connsiteY2179" fmla="*/ 4229808 h 5372388"/>
              <a:gd name="connsiteX2180" fmla="*/ 653912 w 4990340"/>
              <a:gd name="connsiteY2180" fmla="*/ 4278023 h 5372388"/>
              <a:gd name="connsiteX2181" fmla="*/ 653863 w 4990340"/>
              <a:gd name="connsiteY2181" fmla="*/ 4277033 h 5372388"/>
              <a:gd name="connsiteX2182" fmla="*/ 568829 w 4990340"/>
              <a:gd name="connsiteY2182" fmla="*/ 4463967 h 5372388"/>
              <a:gd name="connsiteX2183" fmla="*/ 467083 w 4990340"/>
              <a:gd name="connsiteY2183" fmla="*/ 4695788 h 5372388"/>
              <a:gd name="connsiteX2184" fmla="*/ 390595 w 4990340"/>
              <a:gd name="connsiteY2184" fmla="*/ 4866188 h 5372388"/>
              <a:gd name="connsiteX2185" fmla="*/ 375656 w 4990340"/>
              <a:gd name="connsiteY2185" fmla="*/ 4852289 h 5372388"/>
              <a:gd name="connsiteX2186" fmla="*/ 371565 w 4990340"/>
              <a:gd name="connsiteY2186" fmla="*/ 4848016 h 5372388"/>
              <a:gd name="connsiteX2187" fmla="*/ 481895 w 4990340"/>
              <a:gd name="connsiteY2187" fmla="*/ 4571878 h 5372388"/>
              <a:gd name="connsiteX2188" fmla="*/ 586993 w 4990340"/>
              <a:gd name="connsiteY2188" fmla="*/ 4311248 h 5372388"/>
              <a:gd name="connsiteX2189" fmla="*/ 585557 w 4990340"/>
              <a:gd name="connsiteY2189" fmla="*/ 4308806 h 5372388"/>
              <a:gd name="connsiteX2190" fmla="*/ 575009 w 4990340"/>
              <a:gd name="connsiteY2190" fmla="*/ 4335807 h 5372388"/>
              <a:gd name="connsiteX2191" fmla="*/ 505789 w 4990340"/>
              <a:gd name="connsiteY2191" fmla="*/ 4501284 h 5372388"/>
              <a:gd name="connsiteX2192" fmla="*/ 401048 w 4990340"/>
              <a:gd name="connsiteY2192" fmla="*/ 4718546 h 5372388"/>
              <a:gd name="connsiteX2193" fmla="*/ 386401 w 4990340"/>
              <a:gd name="connsiteY2193" fmla="*/ 4748931 h 5372388"/>
              <a:gd name="connsiteX2194" fmla="*/ 380493 w 4990340"/>
              <a:gd name="connsiteY2194" fmla="*/ 4750464 h 5372388"/>
              <a:gd name="connsiteX2195" fmla="*/ 370547 w 4990340"/>
              <a:gd name="connsiteY2195" fmla="*/ 4750226 h 5372388"/>
              <a:gd name="connsiteX2196" fmla="*/ 396380 w 4990340"/>
              <a:gd name="connsiteY2196" fmla="*/ 4691040 h 5372388"/>
              <a:gd name="connsiteX2197" fmla="*/ 425913 w 4990340"/>
              <a:gd name="connsiteY2197" fmla="*/ 4606264 h 5372388"/>
              <a:gd name="connsiteX2198" fmla="*/ 445654 w 4990340"/>
              <a:gd name="connsiteY2198" fmla="*/ 4561091 h 5372388"/>
              <a:gd name="connsiteX2199" fmla="*/ 445654 w 4990340"/>
              <a:gd name="connsiteY2199" fmla="*/ 4561091 h 5372388"/>
              <a:gd name="connsiteX2200" fmla="*/ 425913 w 4990340"/>
              <a:gd name="connsiteY2200" fmla="*/ 4606264 h 5372388"/>
              <a:gd name="connsiteX2201" fmla="*/ 376744 w 4990340"/>
              <a:gd name="connsiteY2201" fmla="*/ 4701325 h 5372388"/>
              <a:gd name="connsiteX2202" fmla="*/ 360435 w 4990340"/>
              <a:gd name="connsiteY2202" fmla="*/ 4736947 h 5372388"/>
              <a:gd name="connsiteX2203" fmla="*/ 352211 w 4990340"/>
              <a:gd name="connsiteY2203" fmla="*/ 4733395 h 5372388"/>
              <a:gd name="connsiteX2204" fmla="*/ 350783 w 4990340"/>
              <a:gd name="connsiteY2204" fmla="*/ 4726234 h 5372388"/>
              <a:gd name="connsiteX2205" fmla="*/ 477479 w 4990340"/>
              <a:gd name="connsiteY2205" fmla="*/ 4436231 h 5372388"/>
              <a:gd name="connsiteX2206" fmla="*/ 543130 w 4990340"/>
              <a:gd name="connsiteY2206" fmla="*/ 4273766 h 5372388"/>
              <a:gd name="connsiteX2207" fmla="*/ 542664 w 4990340"/>
              <a:gd name="connsiteY2207" fmla="*/ 4273447 h 5372388"/>
              <a:gd name="connsiteX2208" fmla="*/ 525363 w 4990340"/>
              <a:gd name="connsiteY2208" fmla="*/ 4252740 h 5372388"/>
              <a:gd name="connsiteX2209" fmla="*/ 524062 w 4990340"/>
              <a:gd name="connsiteY2209" fmla="*/ 4245493 h 5372388"/>
              <a:gd name="connsiteX2210" fmla="*/ 518072 w 4990340"/>
              <a:gd name="connsiteY2210" fmla="*/ 4249977 h 5372388"/>
              <a:gd name="connsiteX2211" fmla="*/ 467114 w 4990340"/>
              <a:gd name="connsiteY2211" fmla="*/ 4367442 h 5372388"/>
              <a:gd name="connsiteX2212" fmla="*/ 443516 w 4990340"/>
              <a:gd name="connsiteY2212" fmla="*/ 4378284 h 5372388"/>
              <a:gd name="connsiteX2213" fmla="*/ 439951 w 4990340"/>
              <a:gd name="connsiteY2213" fmla="*/ 4385147 h 5372388"/>
              <a:gd name="connsiteX2214" fmla="*/ 437997 w 4990340"/>
              <a:gd name="connsiteY2214" fmla="*/ 4392873 h 5372388"/>
              <a:gd name="connsiteX2215" fmla="*/ 433080 w 4990340"/>
              <a:gd name="connsiteY2215" fmla="*/ 4401251 h 5372388"/>
              <a:gd name="connsiteX2216" fmla="*/ 431080 w 4990340"/>
              <a:gd name="connsiteY2216" fmla="*/ 4401437 h 5372388"/>
              <a:gd name="connsiteX2217" fmla="*/ 430153 w 4990340"/>
              <a:gd name="connsiteY2217" fmla="*/ 4406237 h 5372388"/>
              <a:gd name="connsiteX2218" fmla="*/ 433080 w 4990340"/>
              <a:gd name="connsiteY2218" fmla="*/ 4401251 h 5372388"/>
              <a:gd name="connsiteX2219" fmla="*/ 435947 w 4990340"/>
              <a:gd name="connsiteY2219" fmla="*/ 4400984 h 5372388"/>
              <a:gd name="connsiteX2220" fmla="*/ 412502 w 4990340"/>
              <a:gd name="connsiteY2220" fmla="*/ 4427519 h 5372388"/>
              <a:gd name="connsiteX2221" fmla="*/ 463729 w 4990340"/>
              <a:gd name="connsiteY2221" fmla="*/ 4304530 h 5372388"/>
              <a:gd name="connsiteX2222" fmla="*/ 459601 w 4990340"/>
              <a:gd name="connsiteY2222" fmla="*/ 4275725 h 5372388"/>
              <a:gd name="connsiteX2223" fmla="*/ 493987 w 4990340"/>
              <a:gd name="connsiteY2223" fmla="*/ 4157448 h 5372388"/>
              <a:gd name="connsiteX2224" fmla="*/ 559161 w 4990340"/>
              <a:gd name="connsiteY2224" fmla="*/ 3994541 h 5372388"/>
              <a:gd name="connsiteX2225" fmla="*/ 552309 w 4990340"/>
              <a:gd name="connsiteY2225" fmla="*/ 3993702 h 5372388"/>
              <a:gd name="connsiteX2226" fmla="*/ 551163 w 4990340"/>
              <a:gd name="connsiteY2226" fmla="*/ 3994173 h 5372388"/>
              <a:gd name="connsiteX2227" fmla="*/ 551152 w 4990340"/>
              <a:gd name="connsiteY2227" fmla="*/ 3994190 h 5372388"/>
              <a:gd name="connsiteX2228" fmla="*/ 549028 w 4990340"/>
              <a:gd name="connsiteY2228" fmla="*/ 3995763 h 5372388"/>
              <a:gd name="connsiteX2229" fmla="*/ 544166 w 4990340"/>
              <a:gd name="connsiteY2229" fmla="*/ 3998079 h 5372388"/>
              <a:gd name="connsiteX2230" fmla="*/ 544655 w 4990340"/>
              <a:gd name="connsiteY2230" fmla="*/ 3996844 h 5372388"/>
              <a:gd name="connsiteX2231" fmla="*/ 541922 w 4990340"/>
              <a:gd name="connsiteY2231" fmla="*/ 3997967 h 5372388"/>
              <a:gd name="connsiteX2232" fmla="*/ 524244 w 4990340"/>
              <a:gd name="connsiteY2232" fmla="*/ 4010366 h 5372388"/>
              <a:gd name="connsiteX2233" fmla="*/ 499026 w 4990340"/>
              <a:gd name="connsiteY2233" fmla="*/ 4054347 h 5372388"/>
              <a:gd name="connsiteX2234" fmla="*/ 461321 w 4990340"/>
              <a:gd name="connsiteY2234" fmla="*/ 4127248 h 5372388"/>
              <a:gd name="connsiteX2235" fmla="*/ 416742 w 4990340"/>
              <a:gd name="connsiteY2235" fmla="*/ 4227492 h 5372388"/>
              <a:gd name="connsiteX2236" fmla="*/ 301706 w 4990340"/>
              <a:gd name="connsiteY2236" fmla="*/ 4483121 h 5372388"/>
              <a:gd name="connsiteX2237" fmla="*/ 260272 w 4990340"/>
              <a:gd name="connsiteY2237" fmla="*/ 4574924 h 5372388"/>
              <a:gd name="connsiteX2238" fmla="*/ 255014 w 4990340"/>
              <a:gd name="connsiteY2238" fmla="*/ 4567884 h 5372388"/>
              <a:gd name="connsiteX2239" fmla="*/ 253602 w 4990340"/>
              <a:gd name="connsiteY2239" fmla="*/ 4565710 h 5372388"/>
              <a:gd name="connsiteX2240" fmla="*/ 315193 w 4990340"/>
              <a:gd name="connsiteY2240" fmla="*/ 4417227 h 5372388"/>
              <a:gd name="connsiteX2241" fmla="*/ 373718 w 4990340"/>
              <a:gd name="connsiteY2241" fmla="*/ 4277064 h 5372388"/>
              <a:gd name="connsiteX2242" fmla="*/ 352099 w 4990340"/>
              <a:gd name="connsiteY2242" fmla="*/ 4247403 h 5372388"/>
              <a:gd name="connsiteX2243" fmla="*/ 372919 w 4990340"/>
              <a:gd name="connsiteY2243" fmla="*/ 4180137 h 5372388"/>
              <a:gd name="connsiteX2244" fmla="*/ 387339 w 4990340"/>
              <a:gd name="connsiteY2244" fmla="*/ 4111636 h 5372388"/>
              <a:gd name="connsiteX2245" fmla="*/ 466954 w 4990340"/>
              <a:gd name="connsiteY2245" fmla="*/ 3898683 h 5372388"/>
              <a:gd name="connsiteX2246" fmla="*/ 493298 w 4990340"/>
              <a:gd name="connsiteY2246" fmla="*/ 3831689 h 5372388"/>
              <a:gd name="connsiteX2247" fmla="*/ 473278 w 4990340"/>
              <a:gd name="connsiteY2247" fmla="*/ 3863697 h 5372388"/>
              <a:gd name="connsiteX2248" fmla="*/ 467970 w 4990340"/>
              <a:gd name="connsiteY2248" fmla="*/ 3876020 h 5372388"/>
              <a:gd name="connsiteX2249" fmla="*/ 468079 w 4990340"/>
              <a:gd name="connsiteY2249" fmla="*/ 3875670 h 5372388"/>
              <a:gd name="connsiteX2250" fmla="*/ 467056 w 4990340"/>
              <a:gd name="connsiteY2250" fmla="*/ 3878143 h 5372388"/>
              <a:gd name="connsiteX2251" fmla="*/ 465408 w 4990340"/>
              <a:gd name="connsiteY2251" fmla="*/ 3881969 h 5372388"/>
              <a:gd name="connsiteX2252" fmla="*/ 464998 w 4990340"/>
              <a:gd name="connsiteY2252" fmla="*/ 3883113 h 5372388"/>
              <a:gd name="connsiteX2253" fmla="*/ 467056 w 4990340"/>
              <a:gd name="connsiteY2253" fmla="*/ 3878143 h 5372388"/>
              <a:gd name="connsiteX2254" fmla="*/ 467970 w 4990340"/>
              <a:gd name="connsiteY2254" fmla="*/ 3876020 h 5372388"/>
              <a:gd name="connsiteX2255" fmla="*/ 436630 w 4990340"/>
              <a:gd name="connsiteY2255" fmla="*/ 3976327 h 5372388"/>
              <a:gd name="connsiteX2256" fmla="*/ 402052 w 4990340"/>
              <a:gd name="connsiteY2256" fmla="*/ 4056069 h 5372388"/>
              <a:gd name="connsiteX2257" fmla="*/ 378227 w 4990340"/>
              <a:gd name="connsiteY2257" fmla="*/ 4071513 h 5372388"/>
              <a:gd name="connsiteX2258" fmla="*/ 352154 w 4990340"/>
              <a:gd name="connsiteY2258" fmla="*/ 4132985 h 5372388"/>
              <a:gd name="connsiteX2259" fmla="*/ 321637 w 4990340"/>
              <a:gd name="connsiteY2259" fmla="*/ 4172094 h 5372388"/>
              <a:gd name="connsiteX2260" fmla="*/ 360152 w 4990340"/>
              <a:gd name="connsiteY2260" fmla="*/ 4082627 h 5372388"/>
              <a:gd name="connsiteX2261" fmla="*/ 362131 w 4990340"/>
              <a:gd name="connsiteY2261" fmla="*/ 4042121 h 5372388"/>
              <a:gd name="connsiteX2262" fmla="*/ 381287 w 4990340"/>
              <a:gd name="connsiteY2262" fmla="*/ 4008916 h 5372388"/>
              <a:gd name="connsiteX2263" fmla="*/ 382152 w 4990340"/>
              <a:gd name="connsiteY2263" fmla="*/ 3991195 h 5372388"/>
              <a:gd name="connsiteX2264" fmla="*/ 382982 w 4990340"/>
              <a:gd name="connsiteY2264" fmla="*/ 3974247 h 5372388"/>
              <a:gd name="connsiteX2265" fmla="*/ 318148 w 4990340"/>
              <a:gd name="connsiteY2265" fmla="*/ 4108441 h 5372388"/>
              <a:gd name="connsiteX2266" fmla="*/ 267233 w 4990340"/>
              <a:gd name="connsiteY2266" fmla="*/ 4202530 h 5372388"/>
              <a:gd name="connsiteX2267" fmla="*/ 267918 w 4990340"/>
              <a:gd name="connsiteY2267" fmla="*/ 4193891 h 5372388"/>
              <a:gd name="connsiteX2268" fmla="*/ 258335 w 4990340"/>
              <a:gd name="connsiteY2268" fmla="*/ 4214099 h 5372388"/>
              <a:gd name="connsiteX2269" fmla="*/ 251040 w 4990340"/>
              <a:gd name="connsiteY2269" fmla="*/ 4219394 h 5372388"/>
              <a:gd name="connsiteX2270" fmla="*/ 334989 w 4990340"/>
              <a:gd name="connsiteY2270" fmla="*/ 4012189 h 5372388"/>
              <a:gd name="connsiteX2271" fmla="*/ 341824 w 4990340"/>
              <a:gd name="connsiteY2271" fmla="*/ 3997576 h 5372388"/>
              <a:gd name="connsiteX2272" fmla="*/ 343359 w 4990340"/>
              <a:gd name="connsiteY2272" fmla="*/ 3993570 h 5372388"/>
              <a:gd name="connsiteX2273" fmla="*/ 360615 w 4990340"/>
              <a:gd name="connsiteY2273" fmla="*/ 3949326 h 5372388"/>
              <a:gd name="connsiteX2274" fmla="*/ 360943 w 4990340"/>
              <a:gd name="connsiteY2274" fmla="*/ 3937808 h 5372388"/>
              <a:gd name="connsiteX2275" fmla="*/ 344491 w 4990340"/>
              <a:gd name="connsiteY2275" fmla="*/ 3949907 h 5372388"/>
              <a:gd name="connsiteX2276" fmla="*/ 287360 w 4990340"/>
              <a:gd name="connsiteY2276" fmla="*/ 4061535 h 5372388"/>
              <a:gd name="connsiteX2277" fmla="*/ 129501 w 4990340"/>
              <a:gd name="connsiteY2277" fmla="*/ 4421647 h 5372388"/>
              <a:gd name="connsiteX2278" fmla="*/ 128984 w 4990340"/>
              <a:gd name="connsiteY2278" fmla="*/ 4422812 h 5372388"/>
              <a:gd name="connsiteX2279" fmla="*/ 128977 w 4990340"/>
              <a:gd name="connsiteY2279" fmla="*/ 4422700 h 5372388"/>
              <a:gd name="connsiteX2280" fmla="*/ 163709 w 4990340"/>
              <a:gd name="connsiteY2280" fmla="*/ 4291507 h 5372388"/>
              <a:gd name="connsiteX2281" fmla="*/ 304135 w 4990340"/>
              <a:gd name="connsiteY2281" fmla="*/ 3977309 h 5372388"/>
              <a:gd name="connsiteX2282" fmla="*/ 385921 w 4990340"/>
              <a:gd name="connsiteY2282" fmla="*/ 3803386 h 5372388"/>
              <a:gd name="connsiteX2283" fmla="*/ 425849 w 4990340"/>
              <a:gd name="connsiteY2283" fmla="*/ 3757654 h 5372388"/>
              <a:gd name="connsiteX2284" fmla="*/ 438645 w 4990340"/>
              <a:gd name="connsiteY2284" fmla="*/ 3733066 h 5372388"/>
              <a:gd name="connsiteX2285" fmla="*/ 429159 w 4990340"/>
              <a:gd name="connsiteY2285" fmla="*/ 3737640 h 5372388"/>
              <a:gd name="connsiteX2286" fmla="*/ 406505 w 4990340"/>
              <a:gd name="connsiteY2286" fmla="*/ 3759762 h 5372388"/>
              <a:gd name="connsiteX2287" fmla="*/ 387741 w 4990340"/>
              <a:gd name="connsiteY2287" fmla="*/ 3767269 h 5372388"/>
              <a:gd name="connsiteX2288" fmla="*/ 427317 w 4990340"/>
              <a:gd name="connsiteY2288" fmla="*/ 3720511 h 5372388"/>
              <a:gd name="connsiteX2289" fmla="*/ 464525 w 4990340"/>
              <a:gd name="connsiteY2289" fmla="*/ 3682311 h 5372388"/>
              <a:gd name="connsiteX2290" fmla="*/ 465450 w 4990340"/>
              <a:gd name="connsiteY2290" fmla="*/ 3673942 h 5372388"/>
              <a:gd name="connsiteX2291" fmla="*/ 462462 w 4990340"/>
              <a:gd name="connsiteY2291" fmla="*/ 3666353 h 5372388"/>
              <a:gd name="connsiteX2292" fmla="*/ 460684 w 4990340"/>
              <a:gd name="connsiteY2292" fmla="*/ 3666075 h 5372388"/>
              <a:gd name="connsiteX2293" fmla="*/ 451780 w 4990340"/>
              <a:gd name="connsiteY2293" fmla="*/ 3674815 h 5372388"/>
              <a:gd name="connsiteX2294" fmla="*/ 433226 w 4990340"/>
              <a:gd name="connsiteY2294" fmla="*/ 3693406 h 5372388"/>
              <a:gd name="connsiteX2295" fmla="*/ 424336 w 4990340"/>
              <a:gd name="connsiteY2295" fmla="*/ 3692839 h 5372388"/>
              <a:gd name="connsiteX2296" fmla="*/ 419756 w 4990340"/>
              <a:gd name="connsiteY2296" fmla="*/ 3691673 h 5372388"/>
              <a:gd name="connsiteX2297" fmla="*/ 389384 w 4990340"/>
              <a:gd name="connsiteY2297" fmla="*/ 3735584 h 5372388"/>
              <a:gd name="connsiteX2298" fmla="*/ 313640 w 4990340"/>
              <a:gd name="connsiteY2298" fmla="*/ 3893096 h 5372388"/>
              <a:gd name="connsiteX2299" fmla="*/ 25130 w 4990340"/>
              <a:gd name="connsiteY2299" fmla="*/ 4561975 h 5372388"/>
              <a:gd name="connsiteX2300" fmla="*/ 24182 w 4990340"/>
              <a:gd name="connsiteY2300" fmla="*/ 4564138 h 5372388"/>
              <a:gd name="connsiteX2301" fmla="*/ 24133 w 4990340"/>
              <a:gd name="connsiteY2301" fmla="*/ 4563925 h 5372388"/>
              <a:gd name="connsiteX2302" fmla="*/ 73060 w 4990340"/>
              <a:gd name="connsiteY2302" fmla="*/ 4317999 h 5372388"/>
              <a:gd name="connsiteX2303" fmla="*/ 331426 w 4990340"/>
              <a:gd name="connsiteY2303" fmla="*/ 3734668 h 5372388"/>
              <a:gd name="connsiteX2304" fmla="*/ 484443 w 4990340"/>
              <a:gd name="connsiteY2304" fmla="*/ 3412168 h 5372388"/>
              <a:gd name="connsiteX2305" fmla="*/ 570117 w 4990340"/>
              <a:gd name="connsiteY2305" fmla="*/ 3329183 h 5372388"/>
              <a:gd name="connsiteX2306" fmla="*/ 724806 w 4990340"/>
              <a:gd name="connsiteY2306" fmla="*/ 3036692 h 5372388"/>
              <a:gd name="connsiteX2307" fmla="*/ 879965 w 4990340"/>
              <a:gd name="connsiteY2307" fmla="*/ 2750020 h 5372388"/>
              <a:gd name="connsiteX2308" fmla="*/ 987872 w 4990340"/>
              <a:gd name="connsiteY2308" fmla="*/ 2562052 h 5372388"/>
              <a:gd name="connsiteX2309" fmla="*/ 1741155 w 4990340"/>
              <a:gd name="connsiteY2309" fmla="*/ 1657262 h 5372388"/>
              <a:gd name="connsiteX2310" fmla="*/ 2166704 w 4990340"/>
              <a:gd name="connsiteY2310" fmla="*/ 1178058 h 5372388"/>
              <a:gd name="connsiteX2311" fmla="*/ 2351309 w 4990340"/>
              <a:gd name="connsiteY2311" fmla="*/ 963595 h 5372388"/>
              <a:gd name="connsiteX2312" fmla="*/ 2442414 w 4990340"/>
              <a:gd name="connsiteY2312" fmla="*/ 801234 h 5372388"/>
              <a:gd name="connsiteX2313" fmla="*/ 2387268 w 4990340"/>
              <a:gd name="connsiteY2313" fmla="*/ 906288 h 5372388"/>
              <a:gd name="connsiteX2314" fmla="*/ 2371646 w 4990340"/>
              <a:gd name="connsiteY2314" fmla="*/ 939967 h 5372388"/>
              <a:gd name="connsiteX2315" fmla="*/ 2440327 w 4990340"/>
              <a:gd name="connsiteY2315" fmla="*/ 860178 h 5372388"/>
              <a:gd name="connsiteX2316" fmla="*/ 2468049 w 4990340"/>
              <a:gd name="connsiteY2316" fmla="*/ 807833 h 5372388"/>
              <a:gd name="connsiteX2317" fmla="*/ 2515766 w 4990340"/>
              <a:gd name="connsiteY2317" fmla="*/ 726625 h 5372388"/>
              <a:gd name="connsiteX2318" fmla="*/ 2551333 w 4990340"/>
              <a:gd name="connsiteY2318" fmla="*/ 670363 h 5372388"/>
              <a:gd name="connsiteX2319" fmla="*/ 2549070 w 4990340"/>
              <a:gd name="connsiteY2319" fmla="*/ 676254 h 5372388"/>
              <a:gd name="connsiteX2320" fmla="*/ 2527193 w 4990340"/>
              <a:gd name="connsiteY2320" fmla="*/ 721806 h 5372388"/>
              <a:gd name="connsiteX2321" fmla="*/ 2525388 w 4990340"/>
              <a:gd name="connsiteY2321" fmla="*/ 726373 h 5372388"/>
              <a:gd name="connsiteX2322" fmla="*/ 2511020 w 4990340"/>
              <a:gd name="connsiteY2322" fmla="*/ 749130 h 5372388"/>
              <a:gd name="connsiteX2323" fmla="*/ 2467828 w 4990340"/>
              <a:gd name="connsiteY2323" fmla="*/ 824621 h 5372388"/>
              <a:gd name="connsiteX2324" fmla="*/ 2463791 w 4990340"/>
              <a:gd name="connsiteY2324" fmla="*/ 832919 h 5372388"/>
              <a:gd name="connsiteX2325" fmla="*/ 2524274 w 4990340"/>
              <a:gd name="connsiteY2325" fmla="*/ 762652 h 5372388"/>
              <a:gd name="connsiteX2326" fmla="*/ 2583553 w 4990340"/>
              <a:gd name="connsiteY2326" fmla="*/ 692404 h 5372388"/>
              <a:gd name="connsiteX2327" fmla="*/ 2570313 w 4990340"/>
              <a:gd name="connsiteY2327" fmla="*/ 720443 h 5372388"/>
              <a:gd name="connsiteX2328" fmla="*/ 2637408 w 4990340"/>
              <a:gd name="connsiteY2328" fmla="*/ 608417 h 5372388"/>
              <a:gd name="connsiteX2329" fmla="*/ 2681053 w 4990340"/>
              <a:gd name="connsiteY2329" fmla="*/ 548133 h 5372388"/>
              <a:gd name="connsiteX2330" fmla="*/ 2688941 w 4990340"/>
              <a:gd name="connsiteY2330" fmla="*/ 529803 h 5372388"/>
              <a:gd name="connsiteX2331" fmla="*/ 2689955 w 4990340"/>
              <a:gd name="connsiteY2331" fmla="*/ 529804 h 5372388"/>
              <a:gd name="connsiteX2332" fmla="*/ 2690330 w 4990340"/>
              <a:gd name="connsiteY2332" fmla="*/ 526577 h 5372388"/>
              <a:gd name="connsiteX2333" fmla="*/ 2688941 w 4990340"/>
              <a:gd name="connsiteY2333" fmla="*/ 529803 h 5372388"/>
              <a:gd name="connsiteX2334" fmla="*/ 2685094 w 4990340"/>
              <a:gd name="connsiteY2334" fmla="*/ 529798 h 5372388"/>
              <a:gd name="connsiteX2335" fmla="*/ 2714194 w 4990340"/>
              <a:gd name="connsiteY2335" fmla="*/ 470603 h 5372388"/>
              <a:gd name="connsiteX2336" fmla="*/ 2703491 w 4990340"/>
              <a:gd name="connsiteY2336" fmla="*/ 481182 h 5372388"/>
              <a:gd name="connsiteX2337" fmla="*/ 2689855 w 4990340"/>
              <a:gd name="connsiteY2337" fmla="*/ 481578 h 5372388"/>
              <a:gd name="connsiteX2338" fmla="*/ 2658560 w 4990340"/>
              <a:gd name="connsiteY2338" fmla="*/ 525470 h 5372388"/>
              <a:gd name="connsiteX2339" fmla="*/ 2609474 w 4990340"/>
              <a:gd name="connsiteY2339" fmla="*/ 597468 h 5372388"/>
              <a:gd name="connsiteX2340" fmla="*/ 2567533 w 4990340"/>
              <a:gd name="connsiteY2340" fmla="*/ 660325 h 5372388"/>
              <a:gd name="connsiteX2341" fmla="*/ 2576427 w 4990340"/>
              <a:gd name="connsiteY2341" fmla="*/ 643672 h 5372388"/>
              <a:gd name="connsiteX2342" fmla="*/ 2630998 w 4990340"/>
              <a:gd name="connsiteY2342" fmla="*/ 562483 h 5372388"/>
              <a:gd name="connsiteX2343" fmla="*/ 2739997 w 4990340"/>
              <a:gd name="connsiteY2343" fmla="*/ 392200 h 5372388"/>
              <a:gd name="connsiteX2344" fmla="*/ 2801435 w 4990340"/>
              <a:gd name="connsiteY2344" fmla="*/ 304123 h 5372388"/>
              <a:gd name="connsiteX2345" fmla="*/ 2860111 w 4990340"/>
              <a:gd name="connsiteY2345" fmla="*/ 223740 h 5372388"/>
              <a:gd name="connsiteX2346" fmla="*/ 2795450 w 4990340"/>
              <a:gd name="connsiteY2346" fmla="*/ 320794 h 5372388"/>
              <a:gd name="connsiteX2347" fmla="*/ 2774857 w 4990340"/>
              <a:gd name="connsiteY2347" fmla="*/ 354106 h 5372388"/>
              <a:gd name="connsiteX2348" fmla="*/ 2801097 w 4990340"/>
              <a:gd name="connsiteY2348" fmla="*/ 329974 h 5372388"/>
              <a:gd name="connsiteX2349" fmla="*/ 2952208 w 4990340"/>
              <a:gd name="connsiteY2349" fmla="*/ 117138 h 5372388"/>
              <a:gd name="connsiteX2350" fmla="*/ 2818820 w 4990340"/>
              <a:gd name="connsiteY2350" fmla="*/ 319072 h 5372388"/>
              <a:gd name="connsiteX2351" fmla="*/ 2811980 w 4990340"/>
              <a:gd name="connsiteY2351" fmla="*/ 335935 h 5372388"/>
              <a:gd name="connsiteX2352" fmla="*/ 2820602 w 4990340"/>
              <a:gd name="connsiteY2352" fmla="*/ 321972 h 5372388"/>
              <a:gd name="connsiteX2353" fmla="*/ 2898682 w 4990340"/>
              <a:gd name="connsiteY2353" fmla="*/ 213003 h 5372388"/>
              <a:gd name="connsiteX2354" fmla="*/ 2950338 w 4990340"/>
              <a:gd name="connsiteY2354" fmla="*/ 144284 h 5372388"/>
              <a:gd name="connsiteX2355" fmla="*/ 2946078 w 4990340"/>
              <a:gd name="connsiteY2355" fmla="*/ 155853 h 5372388"/>
              <a:gd name="connsiteX2356" fmla="*/ 2945943 w 4990340"/>
              <a:gd name="connsiteY2356" fmla="*/ 156379 h 5372388"/>
              <a:gd name="connsiteX2357" fmla="*/ 2943879 w 4990340"/>
              <a:gd name="connsiteY2357" fmla="*/ 159559 h 5372388"/>
              <a:gd name="connsiteX2358" fmla="*/ 2909536 w 4990340"/>
              <a:gd name="connsiteY2358" fmla="*/ 209323 h 5372388"/>
              <a:gd name="connsiteX2359" fmla="*/ 2938824 w 4990340"/>
              <a:gd name="connsiteY2359" fmla="*/ 179320 h 5372388"/>
              <a:gd name="connsiteX2360" fmla="*/ 2941207 w 4990340"/>
              <a:gd name="connsiteY2360" fmla="*/ 175712 h 5372388"/>
              <a:gd name="connsiteX2361" fmla="*/ 2944018 w 4990340"/>
              <a:gd name="connsiteY2361" fmla="*/ 181438 h 5372388"/>
              <a:gd name="connsiteX2362" fmla="*/ 2950956 w 4990340"/>
              <a:gd name="connsiteY2362" fmla="*/ 168682 h 5372388"/>
              <a:gd name="connsiteX2363" fmla="*/ 2957318 w 4990340"/>
              <a:gd name="connsiteY2363" fmla="*/ 152402 h 5372388"/>
              <a:gd name="connsiteX2364" fmla="*/ 2964651 w 4990340"/>
              <a:gd name="connsiteY2364" fmla="*/ 142786 h 5372388"/>
              <a:gd name="connsiteX2365" fmla="*/ 2947858 w 4990340"/>
              <a:gd name="connsiteY2365" fmla="*/ 177760 h 5372388"/>
              <a:gd name="connsiteX2366" fmla="*/ 2816475 w 4990340"/>
              <a:gd name="connsiteY2366" fmla="*/ 365806 h 5372388"/>
              <a:gd name="connsiteX2367" fmla="*/ 2771503 w 4990340"/>
              <a:gd name="connsiteY2367" fmla="*/ 443421 h 5372388"/>
              <a:gd name="connsiteX2368" fmla="*/ 2779492 w 4990340"/>
              <a:gd name="connsiteY2368" fmla="*/ 433846 h 5372388"/>
              <a:gd name="connsiteX2369" fmla="*/ 2887866 w 4990340"/>
              <a:gd name="connsiteY2369" fmla="*/ 280598 h 5372388"/>
              <a:gd name="connsiteX2370" fmla="*/ 2928186 w 4990340"/>
              <a:gd name="connsiteY2370" fmla="*/ 222495 h 5372388"/>
              <a:gd name="connsiteX2371" fmla="*/ 2909271 w 4990340"/>
              <a:gd name="connsiteY2371" fmla="*/ 259440 h 5372388"/>
              <a:gd name="connsiteX2372" fmla="*/ 2793022 w 4990340"/>
              <a:gd name="connsiteY2372" fmla="*/ 434182 h 5372388"/>
              <a:gd name="connsiteX2373" fmla="*/ 2750803 w 4990340"/>
              <a:gd name="connsiteY2373" fmla="*/ 505441 h 5372388"/>
              <a:gd name="connsiteX2374" fmla="*/ 2782836 w 4990340"/>
              <a:gd name="connsiteY2374" fmla="*/ 456432 h 5372388"/>
              <a:gd name="connsiteX2375" fmla="*/ 2819367 w 4990340"/>
              <a:gd name="connsiteY2375" fmla="*/ 409318 h 5372388"/>
              <a:gd name="connsiteX2376" fmla="*/ 2763290 w 4990340"/>
              <a:gd name="connsiteY2376" fmla="*/ 497761 h 5372388"/>
              <a:gd name="connsiteX2377" fmla="*/ 2751732 w 4990340"/>
              <a:gd name="connsiteY2377" fmla="*/ 529514 h 5372388"/>
              <a:gd name="connsiteX2378" fmla="*/ 2738879 w 4990340"/>
              <a:gd name="connsiteY2378" fmla="*/ 552498 h 5372388"/>
              <a:gd name="connsiteX2379" fmla="*/ 2746772 w 4990340"/>
              <a:gd name="connsiteY2379" fmla="*/ 550568 h 5372388"/>
              <a:gd name="connsiteX2380" fmla="*/ 2748946 w 4990340"/>
              <a:gd name="connsiteY2380" fmla="*/ 554394 h 5372388"/>
              <a:gd name="connsiteX2381" fmla="*/ 2773913 w 4990340"/>
              <a:gd name="connsiteY2381" fmla="*/ 515370 h 5372388"/>
              <a:gd name="connsiteX2382" fmla="*/ 2827311 w 4990340"/>
              <a:gd name="connsiteY2382" fmla="*/ 439914 h 5372388"/>
              <a:gd name="connsiteX2383" fmla="*/ 2841989 w 4990340"/>
              <a:gd name="connsiteY2383" fmla="*/ 396590 h 5372388"/>
              <a:gd name="connsiteX2384" fmla="*/ 2851854 w 4990340"/>
              <a:gd name="connsiteY2384" fmla="*/ 374451 h 5372388"/>
              <a:gd name="connsiteX2385" fmla="*/ 2862071 w 4990340"/>
              <a:gd name="connsiteY2385" fmla="*/ 362343 h 5372388"/>
              <a:gd name="connsiteX2386" fmla="*/ 2899718 w 4990340"/>
              <a:gd name="connsiteY2386" fmla="*/ 312500 h 5372388"/>
              <a:gd name="connsiteX2387" fmla="*/ 2891707 w 4990340"/>
              <a:gd name="connsiteY2387" fmla="*/ 342330 h 5372388"/>
              <a:gd name="connsiteX2388" fmla="*/ 2892362 w 4990340"/>
              <a:gd name="connsiteY2388" fmla="*/ 340758 h 5372388"/>
              <a:gd name="connsiteX2389" fmla="*/ 2898189 w 4990340"/>
              <a:gd name="connsiteY2389" fmla="*/ 336191 h 5372388"/>
              <a:gd name="connsiteX2390" fmla="*/ 2891984 w 4990340"/>
              <a:gd name="connsiteY2390" fmla="*/ 348667 h 5372388"/>
              <a:gd name="connsiteX2391" fmla="*/ 2890035 w 4990340"/>
              <a:gd name="connsiteY2391" fmla="*/ 348556 h 5372388"/>
              <a:gd name="connsiteX2392" fmla="*/ 2888957 w 4990340"/>
              <a:gd name="connsiteY2392" fmla="*/ 352570 h 5372388"/>
              <a:gd name="connsiteX2393" fmla="*/ 2860636 w 4990340"/>
              <a:gd name="connsiteY2393" fmla="*/ 394213 h 5372388"/>
              <a:gd name="connsiteX2394" fmla="*/ 2838042 w 4990340"/>
              <a:gd name="connsiteY2394" fmla="*/ 427437 h 5372388"/>
              <a:gd name="connsiteX2395" fmla="*/ 2818240 w 4990340"/>
              <a:gd name="connsiteY2395" fmla="*/ 462191 h 5372388"/>
              <a:gd name="connsiteX2396" fmla="*/ 2760042 w 4990340"/>
              <a:gd name="connsiteY2396" fmla="*/ 546819 h 5372388"/>
              <a:gd name="connsiteX2397" fmla="*/ 2751403 w 4990340"/>
              <a:gd name="connsiteY2397" fmla="*/ 562402 h 5372388"/>
              <a:gd name="connsiteX2398" fmla="*/ 2749741 w 4990340"/>
              <a:gd name="connsiteY2398" fmla="*/ 577428 h 5372388"/>
              <a:gd name="connsiteX2399" fmla="*/ 2739777 w 4990340"/>
              <a:gd name="connsiteY2399" fmla="*/ 606061 h 5372388"/>
              <a:gd name="connsiteX2400" fmla="*/ 2799864 w 4990340"/>
              <a:gd name="connsiteY2400" fmla="*/ 513561 h 5372388"/>
              <a:gd name="connsiteX2401" fmla="*/ 2805450 w 4990340"/>
              <a:gd name="connsiteY2401" fmla="*/ 505354 h 5372388"/>
              <a:gd name="connsiteX2402" fmla="*/ 2809054 w 4990340"/>
              <a:gd name="connsiteY2402" fmla="*/ 493796 h 5372388"/>
              <a:gd name="connsiteX2403" fmla="*/ 2816027 w 4990340"/>
              <a:gd name="connsiteY2403" fmla="*/ 473219 h 5372388"/>
              <a:gd name="connsiteX2404" fmla="*/ 2827370 w 4990340"/>
              <a:gd name="connsiteY2404" fmla="*/ 462249 h 5372388"/>
              <a:gd name="connsiteX2405" fmla="*/ 2862947 w 4990340"/>
              <a:gd name="connsiteY2405" fmla="*/ 420871 h 5372388"/>
              <a:gd name="connsiteX2406" fmla="*/ 2868867 w 4990340"/>
              <a:gd name="connsiteY2406" fmla="*/ 412173 h 5372388"/>
              <a:gd name="connsiteX2407" fmla="*/ 2889006 w 4990340"/>
              <a:gd name="connsiteY2407" fmla="*/ 399786 h 5372388"/>
              <a:gd name="connsiteX2408" fmla="*/ 2862324 w 4990340"/>
              <a:gd name="connsiteY2408" fmla="*/ 445236 h 5372388"/>
              <a:gd name="connsiteX2409" fmla="*/ 2852769 w 4990340"/>
              <a:gd name="connsiteY2409" fmla="*/ 478840 h 5372388"/>
              <a:gd name="connsiteX2410" fmla="*/ 2869132 w 4990340"/>
              <a:gd name="connsiteY2410" fmla="*/ 453555 h 5372388"/>
              <a:gd name="connsiteX2411" fmla="*/ 2899989 w 4990340"/>
              <a:gd name="connsiteY2411" fmla="*/ 405792 h 5372388"/>
              <a:gd name="connsiteX2412" fmla="*/ 2894697 w 4990340"/>
              <a:gd name="connsiteY2412" fmla="*/ 431238 h 5372388"/>
              <a:gd name="connsiteX2413" fmla="*/ 2916287 w 4990340"/>
              <a:gd name="connsiteY2413" fmla="*/ 398781 h 5372388"/>
              <a:gd name="connsiteX2414" fmla="*/ 2928362 w 4990340"/>
              <a:gd name="connsiteY2414" fmla="*/ 363410 h 5372388"/>
              <a:gd name="connsiteX2415" fmla="*/ 2942857 w 4990340"/>
              <a:gd name="connsiteY2415" fmla="*/ 342018 h 5372388"/>
              <a:gd name="connsiteX2416" fmla="*/ 2944595 w 4990340"/>
              <a:gd name="connsiteY2416" fmla="*/ 339432 h 5372388"/>
              <a:gd name="connsiteX2417" fmla="*/ 2940613 w 4990340"/>
              <a:gd name="connsiteY2417" fmla="*/ 353877 h 5372388"/>
              <a:gd name="connsiteX2418" fmla="*/ 2922841 w 4990340"/>
              <a:gd name="connsiteY2418" fmla="*/ 410305 h 5372388"/>
              <a:gd name="connsiteX2419" fmla="*/ 2875524 w 4990340"/>
              <a:gd name="connsiteY2419" fmla="*/ 540794 h 5372388"/>
              <a:gd name="connsiteX2420" fmla="*/ 2872268 w 4990340"/>
              <a:gd name="connsiteY2420" fmla="*/ 553603 h 5372388"/>
              <a:gd name="connsiteX2421" fmla="*/ 2872142 w 4990340"/>
              <a:gd name="connsiteY2421" fmla="*/ 555234 h 5372388"/>
              <a:gd name="connsiteX2422" fmla="*/ 2875071 w 4990340"/>
              <a:gd name="connsiteY2422" fmla="*/ 549956 h 5372388"/>
              <a:gd name="connsiteX2423" fmla="*/ 2876893 w 4990340"/>
              <a:gd name="connsiteY2423" fmla="*/ 549752 h 5372388"/>
              <a:gd name="connsiteX2424" fmla="*/ 2877538 w 4990340"/>
              <a:gd name="connsiteY2424" fmla="*/ 548673 h 5372388"/>
              <a:gd name="connsiteX2425" fmla="*/ 2897004 w 4990340"/>
              <a:gd name="connsiteY2425" fmla="*/ 503409 h 5372388"/>
              <a:gd name="connsiteX2426" fmla="*/ 2921415 w 4990340"/>
              <a:gd name="connsiteY2426" fmla="*/ 443350 h 5372388"/>
              <a:gd name="connsiteX2427" fmla="*/ 2937105 w 4990340"/>
              <a:gd name="connsiteY2427" fmla="*/ 424911 h 5372388"/>
              <a:gd name="connsiteX2428" fmla="*/ 2941863 w 4990340"/>
              <a:gd name="connsiteY2428" fmla="*/ 400093 h 5372388"/>
              <a:gd name="connsiteX2429" fmla="*/ 2957918 w 4990340"/>
              <a:gd name="connsiteY2429" fmla="*/ 381227 h 5372388"/>
              <a:gd name="connsiteX2430" fmla="*/ 2977016 w 4990340"/>
              <a:gd name="connsiteY2430" fmla="*/ 321342 h 5372388"/>
              <a:gd name="connsiteX2431" fmla="*/ 2975226 w 4990340"/>
              <a:gd name="connsiteY2431" fmla="*/ 354815 h 5372388"/>
              <a:gd name="connsiteX2432" fmla="*/ 2961917 w 4990340"/>
              <a:gd name="connsiteY2432" fmla="*/ 395753 h 5372388"/>
              <a:gd name="connsiteX2433" fmla="*/ 2966854 w 4990340"/>
              <a:gd name="connsiteY2433" fmla="*/ 415249 h 5372388"/>
              <a:gd name="connsiteX2434" fmla="*/ 2949954 w 4990340"/>
              <a:gd name="connsiteY2434" fmla="*/ 468757 h 5372388"/>
              <a:gd name="connsiteX2435" fmla="*/ 2922866 w 4990340"/>
              <a:gd name="connsiteY2435" fmla="*/ 529581 h 5372388"/>
              <a:gd name="connsiteX2436" fmla="*/ 2923309 w 4990340"/>
              <a:gd name="connsiteY2436" fmla="*/ 528192 h 5372388"/>
              <a:gd name="connsiteX2437" fmla="*/ 2924420 w 4990340"/>
              <a:gd name="connsiteY2437" fmla="*/ 524876 h 5372388"/>
              <a:gd name="connsiteX2438" fmla="*/ 2924136 w 4990340"/>
              <a:gd name="connsiteY2438" fmla="*/ 525598 h 5372388"/>
              <a:gd name="connsiteX2439" fmla="*/ 2923309 w 4990340"/>
              <a:gd name="connsiteY2439" fmla="*/ 528192 h 5372388"/>
              <a:gd name="connsiteX2440" fmla="*/ 2922773 w 4990340"/>
              <a:gd name="connsiteY2440" fmla="*/ 529794 h 5372388"/>
              <a:gd name="connsiteX2441" fmla="*/ 2922866 w 4990340"/>
              <a:gd name="connsiteY2441" fmla="*/ 529581 h 5372388"/>
              <a:gd name="connsiteX2442" fmla="*/ 2920238 w 4990340"/>
              <a:gd name="connsiteY2442" fmla="*/ 537830 h 5372388"/>
              <a:gd name="connsiteX2443" fmla="*/ 2916397 w 4990340"/>
              <a:gd name="connsiteY2443" fmla="*/ 562584 h 5372388"/>
              <a:gd name="connsiteX2444" fmla="*/ 2931895 w 4990340"/>
              <a:gd name="connsiteY2444" fmla="*/ 519073 h 5372388"/>
              <a:gd name="connsiteX2445" fmla="*/ 2983129 w 4990340"/>
              <a:gd name="connsiteY2445" fmla="*/ 382967 h 5372388"/>
              <a:gd name="connsiteX2446" fmla="*/ 3004974 w 4990340"/>
              <a:gd name="connsiteY2446" fmla="*/ 345153 h 5372388"/>
              <a:gd name="connsiteX2447" fmla="*/ 3023232 w 4990340"/>
              <a:gd name="connsiteY2447" fmla="*/ 304469 h 5372388"/>
              <a:gd name="connsiteX2448" fmla="*/ 3046048 w 4990340"/>
              <a:gd name="connsiteY2448" fmla="*/ 302956 h 5372388"/>
              <a:gd name="connsiteX2449" fmla="*/ 3076836 w 4990340"/>
              <a:gd name="connsiteY2449" fmla="*/ 210106 h 5372388"/>
              <a:gd name="connsiteX2450" fmla="*/ 3088768 w 4990340"/>
              <a:gd name="connsiteY2450" fmla="*/ 174412 h 5372388"/>
              <a:gd name="connsiteX2451" fmla="*/ 3092256 w 4990340"/>
              <a:gd name="connsiteY2451" fmla="*/ 171529 h 5372388"/>
              <a:gd name="connsiteX2452" fmla="*/ 3101497 w 4990340"/>
              <a:gd name="connsiteY2452" fmla="*/ 162354 h 5372388"/>
              <a:gd name="connsiteX2453" fmla="*/ 3098034 w 4990340"/>
              <a:gd name="connsiteY2453" fmla="*/ 173937 h 5372388"/>
              <a:gd name="connsiteX2454" fmla="*/ 3045862 w 4990340"/>
              <a:gd name="connsiteY2454" fmla="*/ 347699 h 5372388"/>
              <a:gd name="connsiteX2455" fmla="*/ 3041256 w 4990340"/>
              <a:gd name="connsiteY2455" fmla="*/ 362531 h 5372388"/>
              <a:gd name="connsiteX2456" fmla="*/ 3043502 w 4990340"/>
              <a:gd name="connsiteY2456" fmla="*/ 361922 h 5372388"/>
              <a:gd name="connsiteX2457" fmla="*/ 3008485 w 4990340"/>
              <a:gd name="connsiteY2457" fmla="*/ 468936 h 5372388"/>
              <a:gd name="connsiteX2458" fmla="*/ 3007012 w 4990340"/>
              <a:gd name="connsiteY2458" fmla="*/ 471291 h 5372388"/>
              <a:gd name="connsiteX2459" fmla="*/ 3006496 w 4990340"/>
              <a:gd name="connsiteY2459" fmla="*/ 473118 h 5372388"/>
              <a:gd name="connsiteX2460" fmla="*/ 3012617 w 4990340"/>
              <a:gd name="connsiteY2460" fmla="*/ 467721 h 5372388"/>
              <a:gd name="connsiteX2461" fmla="*/ 3006241 w 4990340"/>
              <a:gd name="connsiteY2461" fmla="*/ 500512 h 5372388"/>
              <a:gd name="connsiteX2462" fmla="*/ 3016334 w 4990340"/>
              <a:gd name="connsiteY2462" fmla="*/ 526091 h 5372388"/>
              <a:gd name="connsiteX2463" fmla="*/ 3053484 w 4990340"/>
              <a:gd name="connsiteY2463" fmla="*/ 419695 h 5372388"/>
              <a:gd name="connsiteX2464" fmla="*/ 3086653 w 4990340"/>
              <a:gd name="connsiteY2464" fmla="*/ 349345 h 5372388"/>
              <a:gd name="connsiteX2465" fmla="*/ 3100725 w 4990340"/>
              <a:gd name="connsiteY2465" fmla="*/ 338879 h 5372388"/>
              <a:gd name="connsiteX2466" fmla="*/ 3127802 w 4990340"/>
              <a:gd name="connsiteY2466" fmla="*/ 257475 h 5372388"/>
              <a:gd name="connsiteX2467" fmla="*/ 3127899 w 4990340"/>
              <a:gd name="connsiteY2467" fmla="*/ 281647 h 5372388"/>
              <a:gd name="connsiteX2468" fmla="*/ 3126595 w 4990340"/>
              <a:gd name="connsiteY2468" fmla="*/ 279945 h 5372388"/>
              <a:gd name="connsiteX2469" fmla="*/ 3127327 w 4990340"/>
              <a:gd name="connsiteY2469" fmla="*/ 276247 h 5372388"/>
              <a:gd name="connsiteX2470" fmla="*/ 3125757 w 4990340"/>
              <a:gd name="connsiteY2470" fmla="*/ 278852 h 5372388"/>
              <a:gd name="connsiteX2471" fmla="*/ 3126595 w 4990340"/>
              <a:gd name="connsiteY2471" fmla="*/ 279945 h 5372388"/>
              <a:gd name="connsiteX2472" fmla="*/ 3125249 w 4990340"/>
              <a:gd name="connsiteY2472" fmla="*/ 286745 h 5372388"/>
              <a:gd name="connsiteX2473" fmla="*/ 3123170 w 4990340"/>
              <a:gd name="connsiteY2473" fmla="*/ 290746 h 5372388"/>
              <a:gd name="connsiteX2474" fmla="*/ 3121998 w 4990340"/>
              <a:gd name="connsiteY2474" fmla="*/ 295666 h 5372388"/>
              <a:gd name="connsiteX2475" fmla="*/ 3125949 w 4990340"/>
              <a:gd name="connsiteY2475" fmla="*/ 301015 h 5372388"/>
              <a:gd name="connsiteX2476" fmla="*/ 3127634 w 4990340"/>
              <a:gd name="connsiteY2476" fmla="*/ 308209 h 5372388"/>
              <a:gd name="connsiteX2477" fmla="*/ 3155900 w 4990340"/>
              <a:gd name="connsiteY2477" fmla="*/ 249228 h 5372388"/>
              <a:gd name="connsiteX2478" fmla="*/ 3137401 w 4990340"/>
              <a:gd name="connsiteY2478" fmla="*/ 302016 h 5372388"/>
              <a:gd name="connsiteX2479" fmla="*/ 3119610 w 4990340"/>
              <a:gd name="connsiteY2479" fmla="*/ 346907 h 5372388"/>
              <a:gd name="connsiteX2480" fmla="*/ 3117350 w 4990340"/>
              <a:gd name="connsiteY2480" fmla="*/ 353493 h 5372388"/>
              <a:gd name="connsiteX2481" fmla="*/ 3103872 w 4990340"/>
              <a:gd name="connsiteY2481" fmla="*/ 391849 h 5372388"/>
              <a:gd name="connsiteX2482" fmla="*/ 3108237 w 4990340"/>
              <a:gd name="connsiteY2482" fmla="*/ 405947 h 5372388"/>
              <a:gd name="connsiteX2483" fmla="*/ 3077448 w 4990340"/>
              <a:gd name="connsiteY2483" fmla="*/ 498796 h 5372388"/>
              <a:gd name="connsiteX2484" fmla="*/ 3041250 w 4990340"/>
              <a:gd name="connsiteY2484" fmla="*/ 590919 h 5372388"/>
              <a:gd name="connsiteX2485" fmla="*/ 3042488 w 4990340"/>
              <a:gd name="connsiteY2485" fmla="*/ 602619 h 5372388"/>
              <a:gd name="connsiteX2486" fmla="*/ 3062929 w 4990340"/>
              <a:gd name="connsiteY2486" fmla="*/ 563166 h 5372388"/>
              <a:gd name="connsiteX2487" fmla="*/ 3067008 w 4990340"/>
              <a:gd name="connsiteY2487" fmla="*/ 550505 h 5372388"/>
              <a:gd name="connsiteX2488" fmla="*/ 3064565 w 4990340"/>
              <a:gd name="connsiteY2488" fmla="*/ 554165 h 5372388"/>
              <a:gd name="connsiteX2489" fmla="*/ 3067750 w 4990340"/>
              <a:gd name="connsiteY2489" fmla="*/ 548203 h 5372388"/>
              <a:gd name="connsiteX2490" fmla="*/ 3072193 w 4990340"/>
              <a:gd name="connsiteY2490" fmla="*/ 534413 h 5372388"/>
              <a:gd name="connsiteX2491" fmla="*/ 3078798 w 4990340"/>
              <a:gd name="connsiteY2491" fmla="*/ 515424 h 5372388"/>
              <a:gd name="connsiteX2492" fmla="*/ 3162605 w 4990340"/>
              <a:gd name="connsiteY2492" fmla="*/ 288294 h 5372388"/>
              <a:gd name="connsiteX2493" fmla="*/ 3199520 w 4990340"/>
              <a:gd name="connsiteY2493" fmla="*/ 170257 h 5372388"/>
              <a:gd name="connsiteX2494" fmla="*/ 3205438 w 4990340"/>
              <a:gd name="connsiteY2494" fmla="*/ 163853 h 5372388"/>
              <a:gd name="connsiteX2495" fmla="*/ 3218389 w 4990340"/>
              <a:gd name="connsiteY2495" fmla="*/ 148045 h 5372388"/>
              <a:gd name="connsiteX2496" fmla="*/ 3209267 w 4990340"/>
              <a:gd name="connsiteY2496" fmla="*/ 186023 h 5372388"/>
              <a:gd name="connsiteX2497" fmla="*/ 3199767 w 4990340"/>
              <a:gd name="connsiteY2497" fmla="*/ 216416 h 5372388"/>
              <a:gd name="connsiteX2498" fmla="*/ 3199767 w 4990340"/>
              <a:gd name="connsiteY2498" fmla="*/ 216416 h 5372388"/>
              <a:gd name="connsiteX2499" fmla="*/ 3209267 w 4990340"/>
              <a:gd name="connsiteY2499" fmla="*/ 186023 h 5372388"/>
              <a:gd name="connsiteX2500" fmla="*/ 3223401 w 4990340"/>
              <a:gd name="connsiteY2500" fmla="*/ 151054 h 5372388"/>
              <a:gd name="connsiteX2501" fmla="*/ 3231006 w 4990340"/>
              <a:gd name="connsiteY2501" fmla="*/ 156119 h 5372388"/>
              <a:gd name="connsiteX2502" fmla="*/ 3225772 w 4990340"/>
              <a:gd name="connsiteY2502" fmla="*/ 159338 h 5372388"/>
              <a:gd name="connsiteX2503" fmla="*/ 3231006 w 4990340"/>
              <a:gd name="connsiteY2503" fmla="*/ 156119 h 5372388"/>
              <a:gd name="connsiteX2504" fmla="*/ 3238523 w 4990340"/>
              <a:gd name="connsiteY2504" fmla="*/ 145403 h 5372388"/>
              <a:gd name="connsiteX2505" fmla="*/ 3228929 w 4990340"/>
              <a:gd name="connsiteY2505" fmla="*/ 180829 h 5372388"/>
              <a:gd name="connsiteX2506" fmla="*/ 3224262 w 4990340"/>
              <a:gd name="connsiteY2506" fmla="*/ 191270 h 5372388"/>
              <a:gd name="connsiteX2507" fmla="*/ 3220896 w 4990340"/>
              <a:gd name="connsiteY2507" fmla="*/ 195640 h 5372388"/>
              <a:gd name="connsiteX2508" fmla="*/ 3224796 w 4990340"/>
              <a:gd name="connsiteY2508" fmla="*/ 196094 h 5372388"/>
              <a:gd name="connsiteX2509" fmla="*/ 3211958 w 4990340"/>
              <a:gd name="connsiteY2509" fmla="*/ 243493 h 5372388"/>
              <a:gd name="connsiteX2510" fmla="*/ 3204132 w 4990340"/>
              <a:gd name="connsiteY2510" fmla="*/ 255936 h 5372388"/>
              <a:gd name="connsiteX2511" fmla="*/ 3185071 w 4990340"/>
              <a:gd name="connsiteY2511" fmla="*/ 283614 h 5372388"/>
              <a:gd name="connsiteX2512" fmla="*/ 3166262 w 4990340"/>
              <a:gd name="connsiteY2512" fmla="*/ 319827 h 5372388"/>
              <a:gd name="connsiteX2513" fmla="*/ 3206476 w 4990340"/>
              <a:gd name="connsiteY2513" fmla="*/ 262455 h 5372388"/>
              <a:gd name="connsiteX2514" fmla="*/ 3206985 w 4990340"/>
              <a:gd name="connsiteY2514" fmla="*/ 261863 h 5372388"/>
              <a:gd name="connsiteX2515" fmla="*/ 3203485 w 4990340"/>
              <a:gd name="connsiteY2515" fmla="*/ 274785 h 5372388"/>
              <a:gd name="connsiteX2516" fmla="*/ 3167197 w 4990340"/>
              <a:gd name="connsiteY2516" fmla="*/ 384470 h 5372388"/>
              <a:gd name="connsiteX2517" fmla="*/ 3157821 w 4990340"/>
              <a:gd name="connsiteY2517" fmla="*/ 410599 h 5372388"/>
              <a:gd name="connsiteX2518" fmla="*/ 3182252 w 4990340"/>
              <a:gd name="connsiteY2518" fmla="*/ 373100 h 5372388"/>
              <a:gd name="connsiteX2519" fmla="*/ 3237029 w 4990340"/>
              <a:gd name="connsiteY2519" fmla="*/ 286040 h 5372388"/>
              <a:gd name="connsiteX2520" fmla="*/ 3298468 w 4990340"/>
              <a:gd name="connsiteY2520" fmla="*/ 197964 h 5372388"/>
              <a:gd name="connsiteX2521" fmla="*/ 3357143 w 4990340"/>
              <a:gd name="connsiteY2521" fmla="*/ 117580 h 5372388"/>
              <a:gd name="connsiteX2522" fmla="*/ 3292482 w 4990340"/>
              <a:gd name="connsiteY2522" fmla="*/ 214633 h 5372388"/>
              <a:gd name="connsiteX2523" fmla="*/ 3271890 w 4990340"/>
              <a:gd name="connsiteY2523" fmla="*/ 247946 h 5372388"/>
              <a:gd name="connsiteX2524" fmla="*/ 3298129 w 4990340"/>
              <a:gd name="connsiteY2524" fmla="*/ 223814 h 5372388"/>
              <a:gd name="connsiteX2525" fmla="*/ 3449240 w 4990340"/>
              <a:gd name="connsiteY2525" fmla="*/ 10978 h 5372388"/>
              <a:gd name="connsiteX2526" fmla="*/ 3448002 w 4990340"/>
              <a:gd name="connsiteY2526" fmla="*/ 6681 h 5372388"/>
              <a:gd name="connsiteX2527" fmla="*/ 3449240 w 4990340"/>
              <a:gd name="connsiteY2527" fmla="*/ 10978 h 5372388"/>
              <a:gd name="connsiteX2528" fmla="*/ 3448002 w 4990340"/>
              <a:gd name="connsiteY2528" fmla="*/ 6681 h 5372388"/>
              <a:gd name="connsiteX2529" fmla="*/ 3472542 w 4990340"/>
              <a:gd name="connsiteY2529" fmla="*/ 4637 h 5372388"/>
              <a:gd name="connsiteX2530" fmla="*/ 3465432 w 4990340"/>
              <a:gd name="connsiteY2530" fmla="*/ 15597 h 5372388"/>
              <a:gd name="connsiteX2531" fmla="*/ 3466279 w 4990340"/>
              <a:gd name="connsiteY2531" fmla="*/ 12969 h 5372388"/>
              <a:gd name="connsiteX2532" fmla="*/ 3471475 w 4990340"/>
              <a:gd name="connsiteY2532" fmla="*/ 236 h 5372388"/>
              <a:gd name="connsiteX2533" fmla="*/ 3472542 w 4990340"/>
              <a:gd name="connsiteY2533" fmla="*/ 4637 h 5372388"/>
              <a:gd name="connsiteX2534" fmla="*/ 3471475 w 4990340"/>
              <a:gd name="connsiteY2534" fmla="*/ 236 h 537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</a:cxnLst>
            <a:rect l="l" t="t" r="r" b="b"/>
            <a:pathLst>
              <a:path w="4990340" h="5372388">
                <a:moveTo>
                  <a:pt x="1545674" y="5031418"/>
                </a:moveTo>
                <a:cubicBezTo>
                  <a:pt x="1545876" y="5034430"/>
                  <a:pt x="1545979" y="5035936"/>
                  <a:pt x="1546016" y="5036500"/>
                </a:cubicBezTo>
                <a:cubicBezTo>
                  <a:pt x="1546129" y="5038194"/>
                  <a:pt x="1545674" y="5031418"/>
                  <a:pt x="1545674" y="5031418"/>
                </a:cubicBezTo>
                <a:close/>
                <a:moveTo>
                  <a:pt x="1572712" y="5028847"/>
                </a:moveTo>
                <a:cubicBezTo>
                  <a:pt x="1573038" y="5031809"/>
                  <a:pt x="1573202" y="5033289"/>
                  <a:pt x="1573262" y="5033845"/>
                </a:cubicBezTo>
                <a:cubicBezTo>
                  <a:pt x="1573445" y="5035511"/>
                  <a:pt x="1572712" y="5028847"/>
                  <a:pt x="1572712" y="5028847"/>
                </a:cubicBezTo>
                <a:close/>
                <a:moveTo>
                  <a:pt x="1555650" y="5020631"/>
                </a:moveTo>
                <a:lnTo>
                  <a:pt x="1554208" y="5023382"/>
                </a:lnTo>
                <a:lnTo>
                  <a:pt x="1545674" y="5031418"/>
                </a:lnTo>
                <a:close/>
                <a:moveTo>
                  <a:pt x="1667517" y="4956554"/>
                </a:moveTo>
                <a:cubicBezTo>
                  <a:pt x="1668227" y="4958331"/>
                  <a:pt x="1667842" y="4959516"/>
                  <a:pt x="1666477" y="4960578"/>
                </a:cubicBezTo>
                <a:cubicBezTo>
                  <a:pt x="1665112" y="4961639"/>
                  <a:pt x="1662767" y="4962577"/>
                  <a:pt x="1659557" y="4963862"/>
                </a:cubicBezTo>
                <a:cubicBezTo>
                  <a:pt x="1656712" y="4956754"/>
                  <a:pt x="1664554" y="4957739"/>
                  <a:pt x="1667517" y="4956554"/>
                </a:cubicBezTo>
                <a:close/>
                <a:moveTo>
                  <a:pt x="1675476" y="4949246"/>
                </a:moveTo>
                <a:cubicBezTo>
                  <a:pt x="1676188" y="4951023"/>
                  <a:pt x="1675802" y="4952208"/>
                  <a:pt x="1674437" y="4953270"/>
                </a:cubicBezTo>
                <a:cubicBezTo>
                  <a:pt x="1673071" y="4954332"/>
                  <a:pt x="1670726" y="4955271"/>
                  <a:pt x="1667517" y="4956554"/>
                </a:cubicBezTo>
                <a:cubicBezTo>
                  <a:pt x="1664672" y="4949446"/>
                  <a:pt x="1672513" y="4950432"/>
                  <a:pt x="1675476" y="4949246"/>
                </a:cubicBezTo>
                <a:close/>
                <a:moveTo>
                  <a:pt x="1695167" y="4928311"/>
                </a:moveTo>
                <a:cubicBezTo>
                  <a:pt x="1693745" y="4933347"/>
                  <a:pt x="1691553" y="4936457"/>
                  <a:pt x="1688351" y="4939371"/>
                </a:cubicBezTo>
                <a:cubicBezTo>
                  <a:pt x="1685148" y="4942284"/>
                  <a:pt x="1680937" y="4945000"/>
                  <a:pt x="1675476" y="4949246"/>
                </a:cubicBezTo>
                <a:cubicBezTo>
                  <a:pt x="1678557" y="4939767"/>
                  <a:pt x="1686279" y="4931866"/>
                  <a:pt x="1695167" y="4928311"/>
                </a:cubicBezTo>
                <a:close/>
                <a:moveTo>
                  <a:pt x="1324989" y="4845319"/>
                </a:moveTo>
                <a:cubicBezTo>
                  <a:pt x="1325207" y="4845948"/>
                  <a:pt x="1325787" y="4847626"/>
                  <a:pt x="1326947" y="4850980"/>
                </a:cubicBezTo>
                <a:cubicBezTo>
                  <a:pt x="1326947" y="4850980"/>
                  <a:pt x="1324337" y="4843433"/>
                  <a:pt x="1324989" y="4845319"/>
                </a:cubicBezTo>
                <a:close/>
                <a:moveTo>
                  <a:pt x="1341717" y="4832905"/>
                </a:moveTo>
                <a:cubicBezTo>
                  <a:pt x="1343427" y="4831479"/>
                  <a:pt x="1336588" y="4837182"/>
                  <a:pt x="1336588" y="4837182"/>
                </a:cubicBezTo>
                <a:cubicBezTo>
                  <a:pt x="1339627" y="4834647"/>
                  <a:pt x="1341147" y="4833380"/>
                  <a:pt x="1341717" y="4832905"/>
                </a:cubicBezTo>
                <a:close/>
                <a:moveTo>
                  <a:pt x="2689459" y="4808342"/>
                </a:moveTo>
                <a:cubicBezTo>
                  <a:pt x="2690250" y="4811255"/>
                  <a:pt x="2690645" y="4812711"/>
                  <a:pt x="2690793" y="4813257"/>
                </a:cubicBezTo>
                <a:cubicBezTo>
                  <a:pt x="2691237" y="4814896"/>
                  <a:pt x="2689459" y="4808342"/>
                  <a:pt x="2689459" y="4808342"/>
                </a:cubicBezTo>
                <a:close/>
                <a:moveTo>
                  <a:pt x="886053" y="4803283"/>
                </a:moveTo>
                <a:lnTo>
                  <a:pt x="879263" y="4804516"/>
                </a:lnTo>
                <a:lnTo>
                  <a:pt x="869088" y="4806364"/>
                </a:lnTo>
                <a:cubicBezTo>
                  <a:pt x="858243" y="4805523"/>
                  <a:pt x="852819" y="4805106"/>
                  <a:pt x="850787" y="4804948"/>
                </a:cubicBezTo>
                <a:cubicBezTo>
                  <a:pt x="844687" y="4804478"/>
                  <a:pt x="869088" y="4806364"/>
                  <a:pt x="869088" y="4806364"/>
                </a:cubicBezTo>
                <a:cubicBezTo>
                  <a:pt x="869088" y="4806364"/>
                  <a:pt x="871601" y="4805908"/>
                  <a:pt x="874742" y="4805337"/>
                </a:cubicBezTo>
                <a:lnTo>
                  <a:pt x="879263" y="4804516"/>
                </a:lnTo>
                <a:lnTo>
                  <a:pt x="884168" y="4803626"/>
                </a:lnTo>
                <a:cubicBezTo>
                  <a:pt x="886681" y="4803170"/>
                  <a:pt x="887939" y="4802942"/>
                  <a:pt x="886053" y="4803283"/>
                </a:cubicBezTo>
                <a:close/>
                <a:moveTo>
                  <a:pt x="1415554" y="4801359"/>
                </a:moveTo>
                <a:cubicBezTo>
                  <a:pt x="1415768" y="4801181"/>
                  <a:pt x="1415455" y="4802222"/>
                  <a:pt x="1414433" y="4804994"/>
                </a:cubicBezTo>
                <a:lnTo>
                  <a:pt x="1413362" y="4807784"/>
                </a:lnTo>
                <a:lnTo>
                  <a:pt x="1409451" y="4812928"/>
                </a:lnTo>
                <a:cubicBezTo>
                  <a:pt x="1412603" y="4806940"/>
                  <a:pt x="1415129" y="4801713"/>
                  <a:pt x="1415554" y="4801359"/>
                </a:cubicBezTo>
                <a:close/>
                <a:moveTo>
                  <a:pt x="2715464" y="4800504"/>
                </a:moveTo>
                <a:cubicBezTo>
                  <a:pt x="2715464" y="4800504"/>
                  <a:pt x="2717494" y="4806894"/>
                  <a:pt x="2716985" y="4805297"/>
                </a:cubicBezTo>
                <a:cubicBezTo>
                  <a:pt x="2716817" y="4804763"/>
                  <a:pt x="2716365" y="4803343"/>
                  <a:pt x="2715464" y="4800504"/>
                </a:cubicBezTo>
                <a:close/>
                <a:moveTo>
                  <a:pt x="2697118" y="4795803"/>
                </a:moveTo>
                <a:lnTo>
                  <a:pt x="2696247" y="4798784"/>
                </a:lnTo>
                <a:lnTo>
                  <a:pt x="2689459" y="4808342"/>
                </a:lnTo>
                <a:close/>
                <a:moveTo>
                  <a:pt x="1683730" y="4783761"/>
                </a:moveTo>
                <a:cubicBezTo>
                  <a:pt x="1686076" y="4782822"/>
                  <a:pt x="1686943" y="4783291"/>
                  <a:pt x="1686857" y="4784485"/>
                </a:cubicBezTo>
                <a:cubicBezTo>
                  <a:pt x="1686728" y="4786277"/>
                  <a:pt x="1684451" y="4789700"/>
                  <a:pt x="1681798" y="4792453"/>
                </a:cubicBezTo>
                <a:cubicBezTo>
                  <a:pt x="1679144" y="4795206"/>
                  <a:pt x="1676111" y="4797289"/>
                  <a:pt x="1674467" y="4796401"/>
                </a:cubicBezTo>
                <a:cubicBezTo>
                  <a:pt x="1674467" y="4796401"/>
                  <a:pt x="1677804" y="4786131"/>
                  <a:pt x="1683730" y="4783761"/>
                </a:cubicBezTo>
                <a:close/>
                <a:moveTo>
                  <a:pt x="1833343" y="4775440"/>
                </a:moveTo>
                <a:cubicBezTo>
                  <a:pt x="1820998" y="4780380"/>
                  <a:pt x="1818845" y="4793611"/>
                  <a:pt x="1825264" y="4791043"/>
                </a:cubicBezTo>
                <a:cubicBezTo>
                  <a:pt x="1825264" y="4791043"/>
                  <a:pt x="1834808" y="4780267"/>
                  <a:pt x="1835829" y="4776379"/>
                </a:cubicBezTo>
                <a:cubicBezTo>
                  <a:pt x="1836171" y="4775084"/>
                  <a:pt x="1835564" y="4774552"/>
                  <a:pt x="1833343" y="4775440"/>
                </a:cubicBezTo>
                <a:close/>
                <a:moveTo>
                  <a:pt x="1728364" y="4733517"/>
                </a:moveTo>
                <a:cubicBezTo>
                  <a:pt x="1728883" y="4730991"/>
                  <a:pt x="1726806" y="4741099"/>
                  <a:pt x="1726806" y="4741099"/>
                </a:cubicBezTo>
                <a:cubicBezTo>
                  <a:pt x="1727729" y="4736606"/>
                  <a:pt x="1728191" y="4734359"/>
                  <a:pt x="1728364" y="4733517"/>
                </a:cubicBezTo>
                <a:close/>
                <a:moveTo>
                  <a:pt x="1775807" y="4730427"/>
                </a:moveTo>
                <a:cubicBezTo>
                  <a:pt x="1775038" y="4732796"/>
                  <a:pt x="1773526" y="4735463"/>
                  <a:pt x="1771406" y="4737858"/>
                </a:cubicBezTo>
                <a:cubicBezTo>
                  <a:pt x="1769285" y="4740252"/>
                  <a:pt x="1766555" y="4742376"/>
                  <a:pt x="1763344" y="4743661"/>
                </a:cubicBezTo>
                <a:cubicBezTo>
                  <a:pt x="1763463" y="4735366"/>
                  <a:pt x="1766920" y="4733983"/>
                  <a:pt x="1775807" y="4730427"/>
                </a:cubicBezTo>
                <a:close/>
                <a:moveTo>
                  <a:pt x="2794201" y="4710980"/>
                </a:moveTo>
                <a:cubicBezTo>
                  <a:pt x="2795247" y="4712582"/>
                  <a:pt x="2795102" y="4713820"/>
                  <a:pt x="2793973" y="4715129"/>
                </a:cubicBezTo>
                <a:cubicBezTo>
                  <a:pt x="2792843" y="4716439"/>
                  <a:pt x="2790728" y="4717820"/>
                  <a:pt x="2787833" y="4719710"/>
                </a:cubicBezTo>
                <a:cubicBezTo>
                  <a:pt x="2783647" y="4713300"/>
                  <a:pt x="2791529" y="4712725"/>
                  <a:pt x="2794201" y="4710980"/>
                </a:cubicBezTo>
                <a:close/>
                <a:moveTo>
                  <a:pt x="2800568" y="4702249"/>
                </a:moveTo>
                <a:cubicBezTo>
                  <a:pt x="2801615" y="4703852"/>
                  <a:pt x="2801471" y="4705090"/>
                  <a:pt x="2800340" y="4706399"/>
                </a:cubicBezTo>
                <a:cubicBezTo>
                  <a:pt x="2799211" y="4707708"/>
                  <a:pt x="2797095" y="4709090"/>
                  <a:pt x="2794201" y="4710980"/>
                </a:cubicBezTo>
                <a:cubicBezTo>
                  <a:pt x="2790015" y="4704570"/>
                  <a:pt x="2797896" y="4703994"/>
                  <a:pt x="2800568" y="4702249"/>
                </a:cubicBezTo>
                <a:close/>
                <a:moveTo>
                  <a:pt x="2815757" y="4677850"/>
                </a:moveTo>
                <a:cubicBezTo>
                  <a:pt x="2815354" y="4683068"/>
                  <a:pt x="2813816" y="4686549"/>
                  <a:pt x="2811249" y="4690035"/>
                </a:cubicBezTo>
                <a:cubicBezTo>
                  <a:pt x="2808682" y="4693521"/>
                  <a:pt x="2805087" y="4697012"/>
                  <a:pt x="2800568" y="4702249"/>
                </a:cubicBezTo>
                <a:cubicBezTo>
                  <a:pt x="2801724" y="4692349"/>
                  <a:pt x="2807743" y="4683085"/>
                  <a:pt x="2815757" y="4677850"/>
                </a:cubicBezTo>
                <a:close/>
                <a:moveTo>
                  <a:pt x="2436488" y="4669273"/>
                </a:moveTo>
                <a:cubicBezTo>
                  <a:pt x="2436825" y="4669847"/>
                  <a:pt x="2437724" y="4671377"/>
                  <a:pt x="2439521" y="4674437"/>
                </a:cubicBezTo>
                <a:cubicBezTo>
                  <a:pt x="2439521" y="4674437"/>
                  <a:pt x="2435478" y="4667551"/>
                  <a:pt x="2436488" y="4669273"/>
                </a:cubicBezTo>
                <a:close/>
                <a:moveTo>
                  <a:pt x="2450449" y="4653812"/>
                </a:moveTo>
                <a:cubicBezTo>
                  <a:pt x="2451845" y="4652077"/>
                  <a:pt x="2446260" y="4659013"/>
                  <a:pt x="2446260" y="4659013"/>
                </a:cubicBezTo>
                <a:cubicBezTo>
                  <a:pt x="2448742" y="4655931"/>
                  <a:pt x="2449983" y="4654389"/>
                  <a:pt x="2450449" y="4653812"/>
                </a:cubicBezTo>
                <a:close/>
                <a:moveTo>
                  <a:pt x="1295682" y="4633151"/>
                </a:moveTo>
                <a:cubicBezTo>
                  <a:pt x="1293592" y="4644016"/>
                  <a:pt x="1290819" y="4651248"/>
                  <a:pt x="1288268" y="4655535"/>
                </a:cubicBezTo>
                <a:cubicBezTo>
                  <a:pt x="1286354" y="4658750"/>
                  <a:pt x="1284565" y="4660310"/>
                  <a:pt x="1283282" y="4660502"/>
                </a:cubicBezTo>
                <a:cubicBezTo>
                  <a:pt x="1279434" y="4661077"/>
                  <a:pt x="1280137" y="4649352"/>
                  <a:pt x="1295682" y="4633151"/>
                </a:cubicBezTo>
                <a:close/>
                <a:moveTo>
                  <a:pt x="1124993" y="4616843"/>
                </a:moveTo>
                <a:lnTo>
                  <a:pt x="1086660" y="4686810"/>
                </a:lnTo>
                <a:lnTo>
                  <a:pt x="1079924" y="4693422"/>
                </a:lnTo>
                <a:lnTo>
                  <a:pt x="1071413" y="4700666"/>
                </a:lnTo>
                <a:lnTo>
                  <a:pt x="1087803" y="4665641"/>
                </a:lnTo>
                <a:lnTo>
                  <a:pt x="1104834" y="4632880"/>
                </a:lnTo>
                <a:lnTo>
                  <a:pt x="1118990" y="4622126"/>
                </a:lnTo>
                <a:close/>
                <a:moveTo>
                  <a:pt x="2516640" y="4608361"/>
                </a:moveTo>
                <a:cubicBezTo>
                  <a:pt x="2516815" y="4608145"/>
                  <a:pt x="2516712" y="4609227"/>
                  <a:pt x="2516255" y="4612146"/>
                </a:cubicBezTo>
                <a:lnTo>
                  <a:pt x="2515754" y="4615092"/>
                </a:lnTo>
                <a:lnTo>
                  <a:pt x="2512931" y="4620904"/>
                </a:lnTo>
                <a:cubicBezTo>
                  <a:pt x="2514843" y="4614414"/>
                  <a:pt x="2516293" y="4608793"/>
                  <a:pt x="2516640" y="4608361"/>
                </a:cubicBezTo>
                <a:close/>
                <a:moveTo>
                  <a:pt x="2901" y="4603491"/>
                </a:moveTo>
                <a:lnTo>
                  <a:pt x="6062" y="4605462"/>
                </a:lnTo>
                <a:lnTo>
                  <a:pt x="3682" y="4610886"/>
                </a:lnTo>
                <a:lnTo>
                  <a:pt x="2708" y="4608668"/>
                </a:lnTo>
                <a:cubicBezTo>
                  <a:pt x="1353" y="4606748"/>
                  <a:pt x="229" y="4605125"/>
                  <a:pt x="32" y="4604146"/>
                </a:cubicBezTo>
                <a:cubicBezTo>
                  <a:pt x="-167" y="4603167"/>
                  <a:pt x="559" y="4602833"/>
                  <a:pt x="2901" y="4603491"/>
                </a:cubicBezTo>
                <a:close/>
                <a:moveTo>
                  <a:pt x="1426246" y="4580628"/>
                </a:moveTo>
                <a:cubicBezTo>
                  <a:pt x="1423951" y="4634201"/>
                  <a:pt x="1404096" y="4654341"/>
                  <a:pt x="1394743" y="4651018"/>
                </a:cubicBezTo>
                <a:cubicBezTo>
                  <a:pt x="1385391" y="4647694"/>
                  <a:pt x="1386538" y="4620909"/>
                  <a:pt x="1426246" y="4580628"/>
                </a:cubicBezTo>
                <a:close/>
                <a:moveTo>
                  <a:pt x="1987717" y="4570355"/>
                </a:moveTo>
                <a:lnTo>
                  <a:pt x="1983975" y="4573825"/>
                </a:lnTo>
                <a:cubicBezTo>
                  <a:pt x="1973689" y="4583267"/>
                  <a:pt x="1963944" y="4592699"/>
                  <a:pt x="1955644" y="4603027"/>
                </a:cubicBezTo>
                <a:lnTo>
                  <a:pt x="1943395" y="4621834"/>
                </a:lnTo>
                <a:lnTo>
                  <a:pt x="1942272" y="4621639"/>
                </a:lnTo>
                <a:cubicBezTo>
                  <a:pt x="1941038" y="4622132"/>
                  <a:pt x="1940529" y="4623366"/>
                  <a:pt x="1941240" y="4625143"/>
                </a:cubicBezTo>
                <a:lnTo>
                  <a:pt x="1943395" y="4621834"/>
                </a:lnTo>
                <a:lnTo>
                  <a:pt x="1947660" y="4622575"/>
                </a:lnTo>
                <a:cubicBezTo>
                  <a:pt x="1925934" y="4648448"/>
                  <a:pt x="1902667" y="4679062"/>
                  <a:pt x="1904089" y="4682616"/>
                </a:cubicBezTo>
                <a:cubicBezTo>
                  <a:pt x="1902667" y="4679062"/>
                  <a:pt x="1917974" y="4672938"/>
                  <a:pt x="1917974" y="4672938"/>
                </a:cubicBezTo>
                <a:cubicBezTo>
                  <a:pt x="1926862" y="4669381"/>
                  <a:pt x="1920818" y="4680046"/>
                  <a:pt x="1933163" y="4675106"/>
                </a:cubicBezTo>
                <a:lnTo>
                  <a:pt x="1940850" y="4667404"/>
                </a:lnTo>
                <a:lnTo>
                  <a:pt x="1942086" y="4662177"/>
                </a:lnTo>
                <a:lnTo>
                  <a:pt x="1977631" y="4592309"/>
                </a:lnTo>
                <a:lnTo>
                  <a:pt x="1969865" y="4602577"/>
                </a:lnTo>
                <a:cubicBezTo>
                  <a:pt x="1959147" y="4616389"/>
                  <a:pt x="1942040" y="4637881"/>
                  <a:pt x="1916552" y="4669383"/>
                </a:cubicBezTo>
                <a:cubicBezTo>
                  <a:pt x="1922359" y="4658125"/>
                  <a:pt x="1950621" y="4621389"/>
                  <a:pt x="1952043" y="4624944"/>
                </a:cubicBezTo>
                <a:cubicBezTo>
                  <a:pt x="1950621" y="4621389"/>
                  <a:pt x="1950621" y="4621389"/>
                  <a:pt x="1947660" y="4622575"/>
                </a:cubicBezTo>
                <a:cubicBezTo>
                  <a:pt x="1957333" y="4611317"/>
                  <a:pt x="1966597" y="4600738"/>
                  <a:pt x="1973459" y="4593171"/>
                </a:cubicBezTo>
                <a:lnTo>
                  <a:pt x="1981628" y="4584451"/>
                </a:lnTo>
                <a:lnTo>
                  <a:pt x="1984703" y="4578407"/>
                </a:lnTo>
                <a:close/>
                <a:moveTo>
                  <a:pt x="2776119" y="4538371"/>
                </a:moveTo>
                <a:cubicBezTo>
                  <a:pt x="2778233" y="4536991"/>
                  <a:pt x="2779177" y="4537279"/>
                  <a:pt x="2779328" y="4538468"/>
                </a:cubicBezTo>
                <a:cubicBezTo>
                  <a:pt x="2779554" y="4540250"/>
                  <a:pt x="2777995" y="4544053"/>
                  <a:pt x="2775934" y="4547274"/>
                </a:cubicBezTo>
                <a:cubicBezTo>
                  <a:pt x="2773873" y="4550496"/>
                  <a:pt x="2771309" y="4553135"/>
                  <a:pt x="2769523" y="4552586"/>
                </a:cubicBezTo>
                <a:cubicBezTo>
                  <a:pt x="2769523" y="4552586"/>
                  <a:pt x="2770775" y="4541861"/>
                  <a:pt x="2776119" y="4538371"/>
                </a:cubicBezTo>
                <a:close/>
                <a:moveTo>
                  <a:pt x="1753094" y="4536448"/>
                </a:moveTo>
                <a:cubicBezTo>
                  <a:pt x="1752441" y="4534562"/>
                  <a:pt x="1755051" y="4542107"/>
                  <a:pt x="1755051" y="4542107"/>
                </a:cubicBezTo>
                <a:cubicBezTo>
                  <a:pt x="1755051" y="4542107"/>
                  <a:pt x="1757898" y="4549997"/>
                  <a:pt x="1757186" y="4548025"/>
                </a:cubicBezTo>
                <a:cubicBezTo>
                  <a:pt x="1756948" y="4547368"/>
                  <a:pt x="1756316" y="4545614"/>
                  <a:pt x="1755051" y="4542107"/>
                </a:cubicBezTo>
                <a:cubicBezTo>
                  <a:pt x="1753892" y="4538754"/>
                  <a:pt x="1753311" y="4537076"/>
                  <a:pt x="1753094" y="4536448"/>
                </a:cubicBezTo>
                <a:close/>
                <a:moveTo>
                  <a:pt x="466121" y="4531152"/>
                </a:moveTo>
                <a:cubicBezTo>
                  <a:pt x="465331" y="4531373"/>
                  <a:pt x="463226" y="4531962"/>
                  <a:pt x="459016" y="4533141"/>
                </a:cubicBezTo>
                <a:cubicBezTo>
                  <a:pt x="454643" y="4532926"/>
                  <a:pt x="452456" y="4532819"/>
                  <a:pt x="451638" y="4532779"/>
                </a:cubicBezTo>
                <a:cubicBezTo>
                  <a:pt x="449178" y="4532659"/>
                  <a:pt x="459016" y="4533141"/>
                  <a:pt x="459016" y="4533141"/>
                </a:cubicBezTo>
                <a:cubicBezTo>
                  <a:pt x="459016" y="4533141"/>
                  <a:pt x="468489" y="4530489"/>
                  <a:pt x="466121" y="4531152"/>
                </a:cubicBezTo>
                <a:close/>
                <a:moveTo>
                  <a:pt x="787891" y="4522031"/>
                </a:moveTo>
                <a:cubicBezTo>
                  <a:pt x="788020" y="4523557"/>
                  <a:pt x="781775" y="4536945"/>
                  <a:pt x="775178" y="4552908"/>
                </a:cubicBezTo>
                <a:lnTo>
                  <a:pt x="777964" y="4537696"/>
                </a:lnTo>
                <a:close/>
                <a:moveTo>
                  <a:pt x="1433996" y="4512087"/>
                </a:moveTo>
                <a:cubicBezTo>
                  <a:pt x="1435706" y="4510661"/>
                  <a:pt x="1428866" y="4516364"/>
                  <a:pt x="1428866" y="4516364"/>
                </a:cubicBezTo>
                <a:cubicBezTo>
                  <a:pt x="1431906" y="4513830"/>
                  <a:pt x="1433426" y="4512562"/>
                  <a:pt x="1433996" y="4512087"/>
                </a:cubicBezTo>
                <a:close/>
                <a:moveTo>
                  <a:pt x="1123905" y="4507672"/>
                </a:moveTo>
                <a:cubicBezTo>
                  <a:pt x="1124615" y="4509449"/>
                  <a:pt x="1124231" y="4510634"/>
                  <a:pt x="1122865" y="4511695"/>
                </a:cubicBezTo>
                <a:cubicBezTo>
                  <a:pt x="1121500" y="4512757"/>
                  <a:pt x="1119153" y="4513696"/>
                  <a:pt x="1115945" y="4514980"/>
                </a:cubicBezTo>
                <a:cubicBezTo>
                  <a:pt x="1113101" y="4507871"/>
                  <a:pt x="1120942" y="4508857"/>
                  <a:pt x="1123905" y="4507672"/>
                </a:cubicBezTo>
                <a:close/>
                <a:moveTo>
                  <a:pt x="2921175" y="4500794"/>
                </a:moveTo>
                <a:cubicBezTo>
                  <a:pt x="2910042" y="4508065"/>
                  <a:pt x="2910533" y="4521461"/>
                  <a:pt x="2916322" y="4517680"/>
                </a:cubicBezTo>
                <a:cubicBezTo>
                  <a:pt x="2916322" y="4517680"/>
                  <a:pt x="2923561" y="4505238"/>
                  <a:pt x="2923797" y="4501225"/>
                </a:cubicBezTo>
                <a:cubicBezTo>
                  <a:pt x="2923878" y="4499887"/>
                  <a:pt x="2923179" y="4499486"/>
                  <a:pt x="2921175" y="4500794"/>
                </a:cubicBezTo>
                <a:close/>
                <a:moveTo>
                  <a:pt x="1131864" y="4500363"/>
                </a:moveTo>
                <a:cubicBezTo>
                  <a:pt x="1132576" y="4502141"/>
                  <a:pt x="1132190" y="4503326"/>
                  <a:pt x="1130825" y="4504388"/>
                </a:cubicBezTo>
                <a:cubicBezTo>
                  <a:pt x="1129460" y="4505449"/>
                  <a:pt x="1127114" y="4506387"/>
                  <a:pt x="1123905" y="4507672"/>
                </a:cubicBezTo>
                <a:cubicBezTo>
                  <a:pt x="1121061" y="4500564"/>
                  <a:pt x="1128902" y="4501549"/>
                  <a:pt x="1131864" y="4500363"/>
                </a:cubicBezTo>
                <a:close/>
                <a:moveTo>
                  <a:pt x="1085330" y="4485861"/>
                </a:moveTo>
                <a:lnTo>
                  <a:pt x="1079517" y="4502968"/>
                </a:lnTo>
                <a:lnTo>
                  <a:pt x="1088306" y="4494018"/>
                </a:lnTo>
                <a:cubicBezTo>
                  <a:pt x="1092078" y="4489868"/>
                  <a:pt x="1094376" y="4486844"/>
                  <a:pt x="1094021" y="4485955"/>
                </a:cubicBezTo>
                <a:close/>
                <a:moveTo>
                  <a:pt x="2195468" y="4484585"/>
                </a:moveTo>
                <a:lnTo>
                  <a:pt x="2171642" y="4560725"/>
                </a:lnTo>
                <a:lnTo>
                  <a:pt x="2166339" y="4568532"/>
                </a:lnTo>
                <a:lnTo>
                  <a:pt x="2159418" y="4577308"/>
                </a:lnTo>
                <a:lnTo>
                  <a:pt x="2168601" y="4539744"/>
                </a:lnTo>
                <a:lnTo>
                  <a:pt x="2178857" y="4504273"/>
                </a:lnTo>
                <a:lnTo>
                  <a:pt x="2190622" y="4490946"/>
                </a:lnTo>
                <a:close/>
                <a:moveTo>
                  <a:pt x="2810002" y="4480332"/>
                </a:moveTo>
                <a:cubicBezTo>
                  <a:pt x="2809998" y="4481192"/>
                  <a:pt x="2809986" y="4483485"/>
                  <a:pt x="2809965" y="4488073"/>
                </a:cubicBezTo>
                <a:cubicBezTo>
                  <a:pt x="2809965" y="4488073"/>
                  <a:pt x="2810014" y="4477753"/>
                  <a:pt x="2810002" y="4480332"/>
                </a:cubicBezTo>
                <a:close/>
                <a:moveTo>
                  <a:pt x="1151555" y="4479428"/>
                </a:moveTo>
                <a:cubicBezTo>
                  <a:pt x="1150133" y="4484465"/>
                  <a:pt x="1147942" y="4487575"/>
                  <a:pt x="1144739" y="4490488"/>
                </a:cubicBezTo>
                <a:cubicBezTo>
                  <a:pt x="1141537" y="4493401"/>
                  <a:pt x="1137325" y="4496117"/>
                  <a:pt x="1131864" y="4500363"/>
                </a:cubicBezTo>
                <a:cubicBezTo>
                  <a:pt x="1134945" y="4490884"/>
                  <a:pt x="1142668" y="4482984"/>
                  <a:pt x="1151555" y="4479428"/>
                </a:cubicBezTo>
                <a:close/>
                <a:moveTo>
                  <a:pt x="2855911" y="4467972"/>
                </a:moveTo>
                <a:cubicBezTo>
                  <a:pt x="2855622" y="4470447"/>
                  <a:pt x="2854665" y="4473359"/>
                  <a:pt x="2853057" y="4476124"/>
                </a:cubicBezTo>
                <a:cubicBezTo>
                  <a:pt x="2851448" y="4478890"/>
                  <a:pt x="2849189" y="4481508"/>
                  <a:pt x="2846294" y="4483399"/>
                </a:cubicBezTo>
                <a:cubicBezTo>
                  <a:pt x="2844779" y="4475243"/>
                  <a:pt x="2847896" y="4473207"/>
                  <a:pt x="2855911" y="4467972"/>
                </a:cubicBezTo>
                <a:close/>
                <a:moveTo>
                  <a:pt x="2094196" y="4467284"/>
                </a:moveTo>
                <a:cubicBezTo>
                  <a:pt x="2094196" y="4467284"/>
                  <a:pt x="2096227" y="4473673"/>
                  <a:pt x="2095718" y="4472077"/>
                </a:cubicBezTo>
                <a:cubicBezTo>
                  <a:pt x="2095549" y="4471543"/>
                  <a:pt x="2095098" y="4470123"/>
                  <a:pt x="2094196" y="4467284"/>
                </a:cubicBezTo>
                <a:close/>
                <a:moveTo>
                  <a:pt x="2366032" y="4467009"/>
                </a:moveTo>
                <a:cubicBezTo>
                  <a:pt x="2366118" y="4478073"/>
                  <a:pt x="2364822" y="4485710"/>
                  <a:pt x="2363163" y="4490415"/>
                </a:cubicBezTo>
                <a:cubicBezTo>
                  <a:pt x="2361920" y="4493944"/>
                  <a:pt x="2360472" y="4495824"/>
                  <a:pt x="2359252" y="4496265"/>
                </a:cubicBezTo>
                <a:cubicBezTo>
                  <a:pt x="2355593" y="4497586"/>
                  <a:pt x="2353975" y="4485951"/>
                  <a:pt x="2366032" y="4467009"/>
                </a:cubicBezTo>
                <a:close/>
                <a:moveTo>
                  <a:pt x="2727975" y="4447934"/>
                </a:moveTo>
                <a:lnTo>
                  <a:pt x="2723068" y="4454028"/>
                </a:lnTo>
                <a:lnTo>
                  <a:pt x="2721200" y="4462261"/>
                </a:lnTo>
                <a:close/>
                <a:moveTo>
                  <a:pt x="117939" y="4444090"/>
                </a:moveTo>
                <a:lnTo>
                  <a:pt x="119111" y="4445067"/>
                </a:lnTo>
                <a:lnTo>
                  <a:pt x="117814" y="4447989"/>
                </a:lnTo>
                <a:lnTo>
                  <a:pt x="117551" y="4446834"/>
                </a:lnTo>
                <a:cubicBezTo>
                  <a:pt x="116675" y="4444859"/>
                  <a:pt x="116108" y="4443492"/>
                  <a:pt x="117939" y="4444090"/>
                </a:cubicBezTo>
                <a:close/>
                <a:moveTo>
                  <a:pt x="1246599" y="4420052"/>
                </a:moveTo>
                <a:lnTo>
                  <a:pt x="1237181" y="4438029"/>
                </a:lnTo>
                <a:cubicBezTo>
                  <a:pt x="1218553" y="4462680"/>
                  <a:pt x="1200554" y="4488245"/>
                  <a:pt x="1183136" y="4515489"/>
                </a:cubicBezTo>
                <a:lnTo>
                  <a:pt x="1159962" y="4555601"/>
                </a:lnTo>
                <a:lnTo>
                  <a:pt x="1159723" y="4554503"/>
                </a:lnTo>
                <a:cubicBezTo>
                  <a:pt x="1156997" y="4556325"/>
                  <a:pt x="1151218" y="4561299"/>
                  <a:pt x="1140836" y="4570780"/>
                </a:cubicBezTo>
                <a:lnTo>
                  <a:pt x="1133888" y="4576991"/>
                </a:lnTo>
                <a:lnTo>
                  <a:pt x="1140644" y="4563994"/>
                </a:lnTo>
                <a:lnTo>
                  <a:pt x="1187281" y="4480630"/>
                </a:lnTo>
                <a:lnTo>
                  <a:pt x="1213801" y="4455898"/>
                </a:lnTo>
                <a:close/>
                <a:moveTo>
                  <a:pt x="699813" y="4401885"/>
                </a:moveTo>
                <a:cubicBezTo>
                  <a:pt x="695658" y="4430286"/>
                  <a:pt x="686350" y="4441365"/>
                  <a:pt x="682735" y="4439804"/>
                </a:cubicBezTo>
                <a:cubicBezTo>
                  <a:pt x="679121" y="4438243"/>
                  <a:pt x="681199" y="4424043"/>
                  <a:pt x="699813" y="4401885"/>
                </a:cubicBezTo>
                <a:close/>
                <a:moveTo>
                  <a:pt x="781377" y="4396438"/>
                </a:moveTo>
                <a:cubicBezTo>
                  <a:pt x="781595" y="4397067"/>
                  <a:pt x="782175" y="4398744"/>
                  <a:pt x="783335" y="4402097"/>
                </a:cubicBezTo>
                <a:cubicBezTo>
                  <a:pt x="783335" y="4402097"/>
                  <a:pt x="780725" y="4394551"/>
                  <a:pt x="781377" y="4396438"/>
                </a:cubicBezTo>
                <a:close/>
                <a:moveTo>
                  <a:pt x="442986" y="4384373"/>
                </a:moveTo>
                <a:cubicBezTo>
                  <a:pt x="442947" y="4385178"/>
                  <a:pt x="439596" y="4392396"/>
                  <a:pt x="435947" y="4400984"/>
                </a:cubicBezTo>
                <a:lnTo>
                  <a:pt x="437997" y="4392873"/>
                </a:lnTo>
                <a:close/>
                <a:moveTo>
                  <a:pt x="798106" y="4384024"/>
                </a:moveTo>
                <a:cubicBezTo>
                  <a:pt x="799815" y="4382598"/>
                  <a:pt x="792976" y="4388299"/>
                  <a:pt x="792976" y="4388299"/>
                </a:cubicBezTo>
                <a:cubicBezTo>
                  <a:pt x="796016" y="4385766"/>
                  <a:pt x="797535" y="4384497"/>
                  <a:pt x="798106" y="4384024"/>
                </a:cubicBezTo>
                <a:close/>
                <a:moveTo>
                  <a:pt x="1256474" y="4380195"/>
                </a:moveTo>
                <a:cubicBezTo>
                  <a:pt x="1256800" y="4383158"/>
                  <a:pt x="1256962" y="4384639"/>
                  <a:pt x="1257024" y="4385195"/>
                </a:cubicBezTo>
                <a:cubicBezTo>
                  <a:pt x="1257207" y="4386862"/>
                  <a:pt x="1256474" y="4380195"/>
                  <a:pt x="1256474" y="4380195"/>
                </a:cubicBezTo>
                <a:close/>
                <a:moveTo>
                  <a:pt x="1475426" y="4378754"/>
                </a:moveTo>
                <a:lnTo>
                  <a:pt x="1473439" y="4383155"/>
                </a:lnTo>
                <a:lnTo>
                  <a:pt x="1475004" y="4380270"/>
                </a:lnTo>
                <a:close/>
                <a:moveTo>
                  <a:pt x="2172934" y="4377760"/>
                </a:moveTo>
                <a:cubicBezTo>
                  <a:pt x="2173980" y="4379362"/>
                  <a:pt x="2173836" y="4380600"/>
                  <a:pt x="2172706" y="4381909"/>
                </a:cubicBezTo>
                <a:cubicBezTo>
                  <a:pt x="2171576" y="4383218"/>
                  <a:pt x="2169460" y="4384600"/>
                  <a:pt x="2166566" y="4386489"/>
                </a:cubicBezTo>
                <a:cubicBezTo>
                  <a:pt x="2162380" y="4380079"/>
                  <a:pt x="2170262" y="4379504"/>
                  <a:pt x="2172934" y="4377760"/>
                </a:cubicBezTo>
                <a:close/>
                <a:moveTo>
                  <a:pt x="2179301" y="4369028"/>
                </a:moveTo>
                <a:cubicBezTo>
                  <a:pt x="2180348" y="4370632"/>
                  <a:pt x="2180203" y="4371870"/>
                  <a:pt x="2179073" y="4373179"/>
                </a:cubicBezTo>
                <a:cubicBezTo>
                  <a:pt x="2177943" y="4374488"/>
                  <a:pt x="2175828" y="4375870"/>
                  <a:pt x="2172934" y="4377760"/>
                </a:cubicBezTo>
                <a:cubicBezTo>
                  <a:pt x="2168747" y="4371350"/>
                  <a:pt x="2176629" y="4370773"/>
                  <a:pt x="2179301" y="4369028"/>
                </a:cubicBezTo>
                <a:close/>
                <a:moveTo>
                  <a:pt x="1268700" y="4366370"/>
                </a:moveTo>
                <a:cubicBezTo>
                  <a:pt x="1268700" y="4366370"/>
                  <a:pt x="1269566" y="4373369"/>
                  <a:pt x="1269349" y="4371618"/>
                </a:cubicBezTo>
                <a:cubicBezTo>
                  <a:pt x="1269278" y="4371036"/>
                  <a:pt x="1269084" y="4369480"/>
                  <a:pt x="1268700" y="4366370"/>
                </a:cubicBezTo>
                <a:close/>
                <a:moveTo>
                  <a:pt x="1226350" y="4364287"/>
                </a:moveTo>
                <a:cubicBezTo>
                  <a:pt x="1224159" y="4363103"/>
                  <a:pt x="1222298" y="4363375"/>
                  <a:pt x="1220741" y="4364449"/>
                </a:cubicBezTo>
                <a:cubicBezTo>
                  <a:pt x="1216069" y="4367671"/>
                  <a:pt x="1214125" y="4378113"/>
                  <a:pt x="1214125" y="4378113"/>
                </a:cubicBezTo>
                <a:cubicBezTo>
                  <a:pt x="1177033" y="4414257"/>
                  <a:pt x="1141670" y="4449711"/>
                  <a:pt x="1106753" y="4483953"/>
                </a:cubicBezTo>
                <a:lnTo>
                  <a:pt x="1076203" y="4512721"/>
                </a:lnTo>
                <a:lnTo>
                  <a:pt x="1073313" y="4521226"/>
                </a:lnTo>
                <a:lnTo>
                  <a:pt x="1068723" y="4533515"/>
                </a:lnTo>
                <a:lnTo>
                  <a:pt x="1071901" y="4529788"/>
                </a:lnTo>
                <a:cubicBezTo>
                  <a:pt x="1118410" y="4479804"/>
                  <a:pt x="1173612" y="4430401"/>
                  <a:pt x="1215547" y="4381667"/>
                </a:cubicBezTo>
                <a:cubicBezTo>
                  <a:pt x="1198819" y="4401417"/>
                  <a:pt x="1230973" y="4367248"/>
                  <a:pt x="1226350" y="4364287"/>
                </a:cubicBezTo>
                <a:close/>
                <a:moveTo>
                  <a:pt x="2194490" y="4344631"/>
                </a:moveTo>
                <a:cubicBezTo>
                  <a:pt x="2194087" y="4349848"/>
                  <a:pt x="2192549" y="4353329"/>
                  <a:pt x="2189983" y="4356815"/>
                </a:cubicBezTo>
                <a:cubicBezTo>
                  <a:pt x="2187415" y="4360300"/>
                  <a:pt x="2183820" y="4363792"/>
                  <a:pt x="2179301" y="4369028"/>
                </a:cubicBezTo>
                <a:cubicBezTo>
                  <a:pt x="2180457" y="4359128"/>
                  <a:pt x="2186476" y="4349865"/>
                  <a:pt x="2194490" y="4344631"/>
                </a:cubicBezTo>
                <a:close/>
                <a:moveTo>
                  <a:pt x="2734731" y="4339923"/>
                </a:moveTo>
                <a:lnTo>
                  <a:pt x="2734648" y="4340065"/>
                </a:lnTo>
                <a:lnTo>
                  <a:pt x="2734285" y="4341255"/>
                </a:lnTo>
                <a:cubicBezTo>
                  <a:pt x="2734087" y="4341952"/>
                  <a:pt x="2734222" y="4341582"/>
                  <a:pt x="2734583" y="4340435"/>
                </a:cubicBezTo>
                <a:close/>
                <a:moveTo>
                  <a:pt x="1325555" y="4330243"/>
                </a:moveTo>
                <a:lnTo>
                  <a:pt x="1321883" y="4336572"/>
                </a:lnTo>
                <a:cubicBezTo>
                  <a:pt x="1309851" y="4357046"/>
                  <a:pt x="1297075" y="4376576"/>
                  <a:pt x="1280295" y="4390565"/>
                </a:cubicBezTo>
                <a:cubicBezTo>
                  <a:pt x="1278835" y="4391781"/>
                  <a:pt x="1278836" y="4389140"/>
                  <a:pt x="1279756" y="4384517"/>
                </a:cubicBezTo>
                <a:lnTo>
                  <a:pt x="1280606" y="4381454"/>
                </a:lnTo>
                <a:close/>
                <a:moveTo>
                  <a:pt x="1291063" y="4327061"/>
                </a:moveTo>
                <a:lnTo>
                  <a:pt x="1282666" y="4337367"/>
                </a:lnTo>
                <a:lnTo>
                  <a:pt x="1279788" y="4339060"/>
                </a:lnTo>
                <a:lnTo>
                  <a:pt x="1281653" y="4342160"/>
                </a:lnTo>
                <a:cubicBezTo>
                  <a:pt x="1281653" y="4342160"/>
                  <a:pt x="1291196" y="4331385"/>
                  <a:pt x="1292218" y="4327497"/>
                </a:cubicBezTo>
                <a:close/>
                <a:moveTo>
                  <a:pt x="2868725" y="4306889"/>
                </a:moveTo>
                <a:lnTo>
                  <a:pt x="2840520" y="4350987"/>
                </a:lnTo>
                <a:lnTo>
                  <a:pt x="2812705" y="4396634"/>
                </a:lnTo>
                <a:lnTo>
                  <a:pt x="2806236" y="4415843"/>
                </a:lnTo>
                <a:lnTo>
                  <a:pt x="2797244" y="4445734"/>
                </a:lnTo>
                <a:lnTo>
                  <a:pt x="2822536" y="4399847"/>
                </a:lnTo>
                <a:lnTo>
                  <a:pt x="2863628" y="4329227"/>
                </a:lnTo>
                <a:lnTo>
                  <a:pt x="2868797" y="4308242"/>
                </a:lnTo>
                <a:close/>
                <a:moveTo>
                  <a:pt x="1239011" y="4303430"/>
                </a:moveTo>
                <a:lnTo>
                  <a:pt x="1205173" y="4336768"/>
                </a:lnTo>
                <a:cubicBezTo>
                  <a:pt x="1180918" y="4361334"/>
                  <a:pt x="1157065" y="4385825"/>
                  <a:pt x="1131666" y="4411105"/>
                </a:cubicBezTo>
                <a:cubicBezTo>
                  <a:pt x="1130184" y="4411698"/>
                  <a:pt x="1118195" y="4426116"/>
                  <a:pt x="1105597" y="4440262"/>
                </a:cubicBezTo>
                <a:lnTo>
                  <a:pt x="1098128" y="4448199"/>
                </a:lnTo>
                <a:lnTo>
                  <a:pt x="1091469" y="4467795"/>
                </a:lnTo>
                <a:lnTo>
                  <a:pt x="1141229" y="4418188"/>
                </a:lnTo>
                <a:lnTo>
                  <a:pt x="1220948" y="4336598"/>
                </a:lnTo>
                <a:lnTo>
                  <a:pt x="1229835" y="4322993"/>
                </a:lnTo>
                <a:close/>
                <a:moveTo>
                  <a:pt x="1383308" y="4302754"/>
                </a:moveTo>
                <a:cubicBezTo>
                  <a:pt x="1383130" y="4302261"/>
                  <a:pt x="1383174" y="4302384"/>
                  <a:pt x="1383341" y="4302847"/>
                </a:cubicBezTo>
                <a:lnTo>
                  <a:pt x="1383545" y="4303410"/>
                </a:lnTo>
                <a:lnTo>
                  <a:pt x="1384108" y="4304973"/>
                </a:lnTo>
                <a:cubicBezTo>
                  <a:pt x="1384730" y="4306699"/>
                  <a:pt x="1385443" y="4308672"/>
                  <a:pt x="1385443" y="4308672"/>
                </a:cubicBezTo>
                <a:lnTo>
                  <a:pt x="1383545" y="4303410"/>
                </a:lnTo>
                <a:close/>
                <a:moveTo>
                  <a:pt x="1248381" y="4296816"/>
                </a:moveTo>
                <a:lnTo>
                  <a:pt x="1240552" y="4303438"/>
                </a:lnTo>
                <a:cubicBezTo>
                  <a:pt x="1238456" y="4305039"/>
                  <a:pt x="1241271" y="4302898"/>
                  <a:pt x="1240341" y="4308937"/>
                </a:cubicBezTo>
                <a:lnTo>
                  <a:pt x="1236660" y="4320556"/>
                </a:lnTo>
                <a:lnTo>
                  <a:pt x="1246693" y="4310628"/>
                </a:lnTo>
                <a:lnTo>
                  <a:pt x="1244032" y="4305108"/>
                </a:lnTo>
                <a:lnTo>
                  <a:pt x="1248421" y="4296825"/>
                </a:lnTo>
                <a:close/>
                <a:moveTo>
                  <a:pt x="1184752" y="4284635"/>
                </a:moveTo>
                <a:cubicBezTo>
                  <a:pt x="1185272" y="4282109"/>
                  <a:pt x="1183194" y="4292217"/>
                  <a:pt x="1183194" y="4292217"/>
                </a:cubicBezTo>
                <a:cubicBezTo>
                  <a:pt x="1184117" y="4287723"/>
                  <a:pt x="1184579" y="4285477"/>
                  <a:pt x="1184752" y="4284635"/>
                </a:cubicBezTo>
                <a:close/>
                <a:moveTo>
                  <a:pt x="1232196" y="4281544"/>
                </a:moveTo>
                <a:cubicBezTo>
                  <a:pt x="1231425" y="4283914"/>
                  <a:pt x="1229915" y="4286581"/>
                  <a:pt x="1227794" y="4288975"/>
                </a:cubicBezTo>
                <a:cubicBezTo>
                  <a:pt x="1225674" y="4291370"/>
                  <a:pt x="1222942" y="4293494"/>
                  <a:pt x="1219733" y="4294778"/>
                </a:cubicBezTo>
                <a:cubicBezTo>
                  <a:pt x="1219851" y="4286483"/>
                  <a:pt x="1223308" y="4285101"/>
                  <a:pt x="1232196" y="4281544"/>
                </a:cubicBezTo>
                <a:close/>
                <a:moveTo>
                  <a:pt x="3031651" y="4281181"/>
                </a:moveTo>
                <a:cubicBezTo>
                  <a:pt x="3032089" y="4282704"/>
                  <a:pt x="3019495" y="4308647"/>
                  <a:pt x="2981903" y="4380444"/>
                </a:cubicBezTo>
                <a:cubicBezTo>
                  <a:pt x="2985383" y="4368266"/>
                  <a:pt x="3005870" y="4326688"/>
                  <a:pt x="3007963" y="4329894"/>
                </a:cubicBezTo>
                <a:cubicBezTo>
                  <a:pt x="3005870" y="4326688"/>
                  <a:pt x="3005870" y="4326688"/>
                  <a:pt x="3003199" y="4328433"/>
                </a:cubicBezTo>
                <a:cubicBezTo>
                  <a:pt x="3017740" y="4302554"/>
                  <a:pt x="3031212" y="4279658"/>
                  <a:pt x="3031651" y="4281181"/>
                </a:cubicBezTo>
                <a:close/>
                <a:moveTo>
                  <a:pt x="1223636" y="4238849"/>
                </a:moveTo>
                <a:lnTo>
                  <a:pt x="1222622" y="4240191"/>
                </a:lnTo>
                <a:lnTo>
                  <a:pt x="1222304" y="4246679"/>
                </a:lnTo>
                <a:lnTo>
                  <a:pt x="1222219" y="4248418"/>
                </a:lnTo>
                <a:lnTo>
                  <a:pt x="1227808" y="4241429"/>
                </a:lnTo>
                <a:close/>
                <a:moveTo>
                  <a:pt x="271053" y="4222706"/>
                </a:moveTo>
                <a:cubicBezTo>
                  <a:pt x="292920" y="4239998"/>
                  <a:pt x="268926" y="4273257"/>
                  <a:pt x="248978" y="4278788"/>
                </a:cubicBezTo>
                <a:cubicBezTo>
                  <a:pt x="242326" y="4280631"/>
                  <a:pt x="236127" y="4279393"/>
                  <a:pt x="232224" y="4273458"/>
                </a:cubicBezTo>
                <a:lnTo>
                  <a:pt x="234645" y="4265834"/>
                </a:lnTo>
                <a:lnTo>
                  <a:pt x="231300" y="4264566"/>
                </a:lnTo>
                <a:cubicBezTo>
                  <a:pt x="231839" y="4253520"/>
                  <a:pt x="250185" y="4236885"/>
                  <a:pt x="250185" y="4236885"/>
                </a:cubicBezTo>
                <a:lnTo>
                  <a:pt x="250171" y="4241217"/>
                </a:lnTo>
                <a:lnTo>
                  <a:pt x="250977" y="4240228"/>
                </a:lnTo>
                <a:cubicBezTo>
                  <a:pt x="260905" y="4230159"/>
                  <a:pt x="271053" y="4222706"/>
                  <a:pt x="271053" y="4222706"/>
                </a:cubicBezTo>
                <a:close/>
                <a:moveTo>
                  <a:pt x="1198598" y="4208807"/>
                </a:moveTo>
                <a:lnTo>
                  <a:pt x="1195317" y="4212364"/>
                </a:lnTo>
                <a:lnTo>
                  <a:pt x="1173648" y="4254591"/>
                </a:lnTo>
                <a:lnTo>
                  <a:pt x="1185544" y="4240517"/>
                </a:lnTo>
                <a:lnTo>
                  <a:pt x="1194987" y="4220314"/>
                </a:lnTo>
                <a:close/>
                <a:moveTo>
                  <a:pt x="1439499" y="4195519"/>
                </a:moveTo>
                <a:cubicBezTo>
                  <a:pt x="1438635" y="4196155"/>
                  <a:pt x="1438337" y="4197648"/>
                  <a:pt x="1439463" y="4200462"/>
                </a:cubicBezTo>
                <a:lnTo>
                  <a:pt x="1400076" y="4235471"/>
                </a:lnTo>
                <a:lnTo>
                  <a:pt x="1393273" y="4253090"/>
                </a:lnTo>
                <a:lnTo>
                  <a:pt x="1418070" y="4224837"/>
                </a:lnTo>
                <a:lnTo>
                  <a:pt x="1439463" y="4200462"/>
                </a:lnTo>
                <a:cubicBezTo>
                  <a:pt x="1449789" y="4199423"/>
                  <a:pt x="1442093" y="4193611"/>
                  <a:pt x="1439499" y="4195519"/>
                </a:cubicBezTo>
                <a:close/>
                <a:moveTo>
                  <a:pt x="1285943" y="4192277"/>
                </a:moveTo>
                <a:lnTo>
                  <a:pt x="1282452" y="4193875"/>
                </a:lnTo>
                <a:lnTo>
                  <a:pt x="1278291" y="4198194"/>
                </a:lnTo>
                <a:lnTo>
                  <a:pt x="1272370" y="4205539"/>
                </a:lnTo>
                <a:lnTo>
                  <a:pt x="1266222" y="4214356"/>
                </a:lnTo>
                <a:lnTo>
                  <a:pt x="1249784" y="4243442"/>
                </a:lnTo>
                <a:lnTo>
                  <a:pt x="1242198" y="4257251"/>
                </a:lnTo>
                <a:lnTo>
                  <a:pt x="1244224" y="4251326"/>
                </a:lnTo>
                <a:lnTo>
                  <a:pt x="1241758" y="4249895"/>
                </a:lnTo>
                <a:lnTo>
                  <a:pt x="1229077" y="4266963"/>
                </a:lnTo>
                <a:cubicBezTo>
                  <a:pt x="1225610" y="4271056"/>
                  <a:pt x="1223163" y="4273067"/>
                  <a:pt x="1222310" y="4271828"/>
                </a:cubicBezTo>
                <a:cubicBezTo>
                  <a:pt x="1220321" y="4270606"/>
                  <a:pt x="1221443" y="4264868"/>
                  <a:pt x="1223855" y="4257562"/>
                </a:cubicBezTo>
                <a:lnTo>
                  <a:pt x="1226753" y="4250162"/>
                </a:lnTo>
                <a:lnTo>
                  <a:pt x="1232136" y="4244371"/>
                </a:lnTo>
                <a:lnTo>
                  <a:pt x="1203616" y="4271676"/>
                </a:lnTo>
                <a:lnTo>
                  <a:pt x="1221453" y="4249376"/>
                </a:lnTo>
                <a:lnTo>
                  <a:pt x="1219899" y="4247380"/>
                </a:lnTo>
                <a:lnTo>
                  <a:pt x="1221641" y="4243804"/>
                </a:lnTo>
                <a:lnTo>
                  <a:pt x="1221929" y="4241108"/>
                </a:lnTo>
                <a:lnTo>
                  <a:pt x="1209056" y="4258148"/>
                </a:lnTo>
                <a:lnTo>
                  <a:pt x="1159813" y="4307542"/>
                </a:lnTo>
                <a:lnTo>
                  <a:pt x="1153293" y="4314661"/>
                </a:lnTo>
                <a:lnTo>
                  <a:pt x="1167252" y="4284974"/>
                </a:lnTo>
                <a:lnTo>
                  <a:pt x="1169160" y="4281097"/>
                </a:lnTo>
                <a:lnTo>
                  <a:pt x="1170840" y="4275211"/>
                </a:lnTo>
                <a:lnTo>
                  <a:pt x="1163016" y="4282207"/>
                </a:lnTo>
                <a:lnTo>
                  <a:pt x="1157134" y="4286848"/>
                </a:lnTo>
                <a:lnTo>
                  <a:pt x="1138422" y="4336662"/>
                </a:lnTo>
                <a:lnTo>
                  <a:pt x="1140118" y="4334878"/>
                </a:lnTo>
                <a:cubicBezTo>
                  <a:pt x="1142463" y="4333940"/>
                  <a:pt x="1143331" y="4334409"/>
                  <a:pt x="1143245" y="4335604"/>
                </a:cubicBezTo>
                <a:cubicBezTo>
                  <a:pt x="1143116" y="4337395"/>
                  <a:pt x="1140840" y="4340818"/>
                  <a:pt x="1138186" y="4343571"/>
                </a:cubicBezTo>
                <a:lnTo>
                  <a:pt x="1135230" y="4345163"/>
                </a:lnTo>
                <a:lnTo>
                  <a:pt x="1125877" y="4370060"/>
                </a:lnTo>
                <a:lnTo>
                  <a:pt x="1136260" y="4350328"/>
                </a:lnTo>
                <a:lnTo>
                  <a:pt x="1139170" y="4344246"/>
                </a:lnTo>
                <a:lnTo>
                  <a:pt x="1174004" y="4306864"/>
                </a:lnTo>
                <a:lnTo>
                  <a:pt x="1139819" y="4358839"/>
                </a:lnTo>
                <a:cubicBezTo>
                  <a:pt x="1132955" y="4368883"/>
                  <a:pt x="1119457" y="4401199"/>
                  <a:pt x="1106608" y="4424603"/>
                </a:cubicBezTo>
                <a:lnTo>
                  <a:pt x="1105625" y="4426135"/>
                </a:lnTo>
                <a:lnTo>
                  <a:pt x="1104302" y="4430032"/>
                </a:lnTo>
                <a:lnTo>
                  <a:pt x="1137512" y="4394659"/>
                </a:lnTo>
                <a:cubicBezTo>
                  <a:pt x="1168685" y="4361245"/>
                  <a:pt x="1193715" y="4333933"/>
                  <a:pt x="1223220" y="4303089"/>
                </a:cubicBezTo>
                <a:lnTo>
                  <a:pt x="1237952" y="4287968"/>
                </a:lnTo>
                <a:lnTo>
                  <a:pt x="1237338" y="4286760"/>
                </a:lnTo>
                <a:lnTo>
                  <a:pt x="1242942" y="4272286"/>
                </a:lnTo>
                <a:lnTo>
                  <a:pt x="1232196" y="4281544"/>
                </a:lnTo>
                <a:lnTo>
                  <a:pt x="1246590" y="4262859"/>
                </a:lnTo>
                <a:lnTo>
                  <a:pt x="1247724" y="4259932"/>
                </a:lnTo>
                <a:cubicBezTo>
                  <a:pt x="1252994" y="4249419"/>
                  <a:pt x="1259693" y="4237696"/>
                  <a:pt x="1266689" y="4225836"/>
                </a:cubicBezTo>
                <a:lnTo>
                  <a:pt x="1285699" y="4193859"/>
                </a:lnTo>
                <a:close/>
                <a:moveTo>
                  <a:pt x="752070" y="4184268"/>
                </a:moveTo>
                <a:cubicBezTo>
                  <a:pt x="749979" y="4195134"/>
                  <a:pt x="747207" y="4202366"/>
                  <a:pt x="744656" y="4206653"/>
                </a:cubicBezTo>
                <a:cubicBezTo>
                  <a:pt x="742742" y="4209869"/>
                  <a:pt x="740953" y="4211428"/>
                  <a:pt x="739670" y="4211619"/>
                </a:cubicBezTo>
                <a:cubicBezTo>
                  <a:pt x="735823" y="4212195"/>
                  <a:pt x="736525" y="4200469"/>
                  <a:pt x="752070" y="4184268"/>
                </a:cubicBezTo>
                <a:close/>
                <a:moveTo>
                  <a:pt x="2409674" y="4158321"/>
                </a:moveTo>
                <a:lnTo>
                  <a:pt x="2405523" y="4166028"/>
                </a:lnTo>
                <a:lnTo>
                  <a:pt x="2393089" y="4199576"/>
                </a:lnTo>
                <a:lnTo>
                  <a:pt x="2403292" y="4184825"/>
                </a:lnTo>
                <a:close/>
                <a:moveTo>
                  <a:pt x="1304418" y="4157433"/>
                </a:moveTo>
                <a:lnTo>
                  <a:pt x="1290294" y="4172633"/>
                </a:lnTo>
                <a:lnTo>
                  <a:pt x="1287001" y="4178406"/>
                </a:lnTo>
                <a:lnTo>
                  <a:pt x="1302863" y="4162258"/>
                </a:lnTo>
                <a:lnTo>
                  <a:pt x="1303178" y="4161671"/>
                </a:lnTo>
                <a:close/>
                <a:moveTo>
                  <a:pt x="1474956" y="4156024"/>
                </a:moveTo>
                <a:cubicBezTo>
                  <a:pt x="1474956" y="4156024"/>
                  <a:pt x="1476497" y="4168465"/>
                  <a:pt x="1478037" y="4163725"/>
                </a:cubicBezTo>
                <a:cubicBezTo>
                  <a:pt x="1479519" y="4163132"/>
                  <a:pt x="1479489" y="4160910"/>
                  <a:pt x="1478718" y="4158985"/>
                </a:cubicBezTo>
                <a:cubicBezTo>
                  <a:pt x="1477948" y="4157060"/>
                  <a:pt x="1476437" y="4155431"/>
                  <a:pt x="1474956" y="4156024"/>
                </a:cubicBezTo>
                <a:close/>
                <a:moveTo>
                  <a:pt x="1037508" y="4153417"/>
                </a:moveTo>
                <a:cubicBezTo>
                  <a:pt x="1037284" y="4153132"/>
                  <a:pt x="1036500" y="4154486"/>
                  <a:pt x="1035306" y="4157056"/>
                </a:cubicBezTo>
                <a:lnTo>
                  <a:pt x="1030816" y="4167575"/>
                </a:lnTo>
                <a:lnTo>
                  <a:pt x="1034972" y="4159647"/>
                </a:lnTo>
                <a:lnTo>
                  <a:pt x="1036827" y="4155986"/>
                </a:lnTo>
                <a:close/>
                <a:moveTo>
                  <a:pt x="2379047" y="4126255"/>
                </a:moveTo>
                <a:lnTo>
                  <a:pt x="2365171" y="4148086"/>
                </a:lnTo>
                <a:cubicBezTo>
                  <a:pt x="2361750" y="4154061"/>
                  <a:pt x="2360120" y="4157903"/>
                  <a:pt x="2361502" y="4157971"/>
                </a:cubicBezTo>
                <a:lnTo>
                  <a:pt x="2357778" y="4151648"/>
                </a:lnTo>
                <a:lnTo>
                  <a:pt x="2345018" y="4177633"/>
                </a:lnTo>
                <a:cubicBezTo>
                  <a:pt x="2326218" y="4213883"/>
                  <a:pt x="2308426" y="4241281"/>
                  <a:pt x="2298151" y="4240488"/>
                </a:cubicBezTo>
                <a:lnTo>
                  <a:pt x="2291321" y="4236918"/>
                </a:lnTo>
                <a:lnTo>
                  <a:pt x="2288051" y="4243886"/>
                </a:lnTo>
                <a:cubicBezTo>
                  <a:pt x="2284420" y="4251956"/>
                  <a:pt x="2280604" y="4260651"/>
                  <a:pt x="2276481" y="4270325"/>
                </a:cubicBezTo>
                <a:lnTo>
                  <a:pt x="2272270" y="4280477"/>
                </a:lnTo>
                <a:lnTo>
                  <a:pt x="2270303" y="4287201"/>
                </a:lnTo>
                <a:lnTo>
                  <a:pt x="2253257" y="4326286"/>
                </a:lnTo>
                <a:lnTo>
                  <a:pt x="2307852" y="4254502"/>
                </a:lnTo>
                <a:cubicBezTo>
                  <a:pt x="2327982" y="4226208"/>
                  <a:pt x="2347396" y="4197329"/>
                  <a:pt x="2366576" y="4168137"/>
                </a:cubicBezTo>
                <a:lnTo>
                  <a:pt x="2367490" y="4166746"/>
                </a:lnTo>
                <a:lnTo>
                  <a:pt x="2366416" y="4167846"/>
                </a:lnTo>
                <a:cubicBezTo>
                  <a:pt x="2364821" y="4166300"/>
                  <a:pt x="2369934" y="4150836"/>
                  <a:pt x="2375447" y="4135760"/>
                </a:cubicBezTo>
                <a:close/>
                <a:moveTo>
                  <a:pt x="2386977" y="4125833"/>
                </a:moveTo>
                <a:cubicBezTo>
                  <a:pt x="2386705" y="4125385"/>
                  <a:pt x="2386773" y="4125496"/>
                  <a:pt x="2387028" y="4125917"/>
                </a:cubicBezTo>
                <a:lnTo>
                  <a:pt x="2387337" y="4126429"/>
                </a:lnTo>
                <a:lnTo>
                  <a:pt x="2388197" y="4127851"/>
                </a:lnTo>
                <a:cubicBezTo>
                  <a:pt x="2389148" y="4129421"/>
                  <a:pt x="2390233" y="4131215"/>
                  <a:pt x="2390233" y="4131215"/>
                </a:cubicBezTo>
                <a:lnTo>
                  <a:pt x="2387337" y="4126429"/>
                </a:lnTo>
                <a:close/>
                <a:moveTo>
                  <a:pt x="1546514" y="4076749"/>
                </a:moveTo>
                <a:lnTo>
                  <a:pt x="1540251" y="4087291"/>
                </a:lnTo>
                <a:cubicBezTo>
                  <a:pt x="1521488" y="4111979"/>
                  <a:pt x="1506182" y="4118104"/>
                  <a:pt x="1499763" y="4137851"/>
                </a:cubicBezTo>
                <a:cubicBezTo>
                  <a:pt x="1511336" y="4126693"/>
                  <a:pt x="1524777" y="4113756"/>
                  <a:pt x="1538054" y="4099337"/>
                </a:cubicBezTo>
                <a:lnTo>
                  <a:pt x="1539339" y="4097706"/>
                </a:lnTo>
                <a:lnTo>
                  <a:pt x="1539312" y="4096651"/>
                </a:lnTo>
                <a:close/>
                <a:moveTo>
                  <a:pt x="1563755" y="4022911"/>
                </a:moveTo>
                <a:cubicBezTo>
                  <a:pt x="1560792" y="4024096"/>
                  <a:pt x="1555676" y="4038512"/>
                  <a:pt x="1555676" y="4038512"/>
                </a:cubicBezTo>
                <a:cubicBezTo>
                  <a:pt x="1549504" y="4049572"/>
                  <a:pt x="1547783" y="4054040"/>
                  <a:pt x="1548459" y="4054543"/>
                </a:cubicBezTo>
                <a:cubicBezTo>
                  <a:pt x="1548965" y="4054919"/>
                  <a:pt x="1550819" y="4053067"/>
                  <a:pt x="1553156" y="4050091"/>
                </a:cubicBezTo>
                <a:lnTo>
                  <a:pt x="1562372" y="4035429"/>
                </a:lnTo>
                <a:lnTo>
                  <a:pt x="1564618" y="4023796"/>
                </a:lnTo>
                <a:close/>
                <a:moveTo>
                  <a:pt x="3255646" y="3872266"/>
                </a:moveTo>
                <a:cubicBezTo>
                  <a:pt x="3258950" y="3869501"/>
                  <a:pt x="3263073" y="3872815"/>
                  <a:pt x="3265671" y="3881547"/>
                </a:cubicBezTo>
                <a:cubicBezTo>
                  <a:pt x="3264711" y="3884967"/>
                  <a:pt x="3259402" y="3894860"/>
                  <a:pt x="3255097" y="3901188"/>
                </a:cubicBezTo>
                <a:cubicBezTo>
                  <a:pt x="3252945" y="3904351"/>
                  <a:pt x="3251042" y="3906623"/>
                  <a:pt x="3250058" y="3906751"/>
                </a:cubicBezTo>
                <a:cubicBezTo>
                  <a:pt x="3249073" y="3906878"/>
                  <a:pt x="3249008" y="3904860"/>
                  <a:pt x="3250532" y="3899443"/>
                </a:cubicBezTo>
                <a:cubicBezTo>
                  <a:pt x="3249856" y="3883869"/>
                  <a:pt x="3252342" y="3875029"/>
                  <a:pt x="3255646" y="3872266"/>
                </a:cubicBezTo>
                <a:close/>
                <a:moveTo>
                  <a:pt x="3272571" y="3849980"/>
                </a:moveTo>
                <a:cubicBezTo>
                  <a:pt x="3273907" y="3849108"/>
                  <a:pt x="3275041" y="3850843"/>
                  <a:pt x="3275840" y="3852797"/>
                </a:cubicBezTo>
                <a:cubicBezTo>
                  <a:pt x="3276641" y="3854753"/>
                  <a:pt x="3277107" y="3856924"/>
                  <a:pt x="3277107" y="3856924"/>
                </a:cubicBezTo>
                <a:cubicBezTo>
                  <a:pt x="3271764" y="3860414"/>
                  <a:pt x="3269900" y="3851725"/>
                  <a:pt x="3272571" y="3849980"/>
                </a:cubicBezTo>
                <a:close/>
                <a:moveTo>
                  <a:pt x="3281116" y="3833758"/>
                </a:moveTo>
                <a:lnTo>
                  <a:pt x="3276737" y="3836101"/>
                </a:lnTo>
                <a:cubicBezTo>
                  <a:pt x="3275412" y="3836811"/>
                  <a:pt x="3275744" y="3836633"/>
                  <a:pt x="3276985" y="3835968"/>
                </a:cubicBezTo>
                <a:close/>
                <a:moveTo>
                  <a:pt x="3292637" y="3827592"/>
                </a:moveTo>
                <a:lnTo>
                  <a:pt x="3287589" y="3830294"/>
                </a:lnTo>
                <a:lnTo>
                  <a:pt x="3289408" y="3829320"/>
                </a:lnTo>
                <a:cubicBezTo>
                  <a:pt x="3291312" y="3828301"/>
                  <a:pt x="3292637" y="3827592"/>
                  <a:pt x="3292637" y="3827592"/>
                </a:cubicBezTo>
                <a:close/>
                <a:moveTo>
                  <a:pt x="3303484" y="3782543"/>
                </a:moveTo>
                <a:cubicBezTo>
                  <a:pt x="3303615" y="3791984"/>
                  <a:pt x="3300608" y="3800997"/>
                  <a:pt x="3296410" y="3809644"/>
                </a:cubicBezTo>
                <a:lnTo>
                  <a:pt x="3283315" y="3832581"/>
                </a:lnTo>
                <a:lnTo>
                  <a:pt x="3282188" y="3834554"/>
                </a:lnTo>
                <a:lnTo>
                  <a:pt x="3282907" y="3832800"/>
                </a:lnTo>
                <a:lnTo>
                  <a:pt x="3281817" y="3833383"/>
                </a:lnTo>
                <a:lnTo>
                  <a:pt x="3281116" y="3833758"/>
                </a:lnTo>
                <a:lnTo>
                  <a:pt x="3282700" y="3832910"/>
                </a:lnTo>
                <a:lnTo>
                  <a:pt x="3282907" y="3832799"/>
                </a:lnTo>
                <a:close/>
                <a:moveTo>
                  <a:pt x="3335105" y="3748458"/>
                </a:moveTo>
                <a:cubicBezTo>
                  <a:pt x="3325164" y="3783817"/>
                  <a:pt x="3308098" y="3808555"/>
                  <a:pt x="3292637" y="3827592"/>
                </a:cubicBezTo>
                <a:cubicBezTo>
                  <a:pt x="3300655" y="3799078"/>
                  <a:pt x="3310596" y="3763721"/>
                  <a:pt x="3335105" y="3748458"/>
                </a:cubicBezTo>
                <a:close/>
                <a:moveTo>
                  <a:pt x="3356658" y="3707753"/>
                </a:moveTo>
                <a:cubicBezTo>
                  <a:pt x="3343123" y="3719945"/>
                  <a:pt x="3355405" y="3754166"/>
                  <a:pt x="3335105" y="3748458"/>
                </a:cubicBezTo>
                <a:cubicBezTo>
                  <a:pt x="3336789" y="3742470"/>
                  <a:pt x="3331001" y="3722613"/>
                  <a:pt x="3340803" y="3713025"/>
                </a:cubicBezTo>
                <a:cubicBezTo>
                  <a:pt x="3344071" y="3709830"/>
                  <a:pt x="3349072" y="3707773"/>
                  <a:pt x="3356658" y="3707753"/>
                </a:cubicBezTo>
                <a:close/>
                <a:moveTo>
                  <a:pt x="3361762" y="3705997"/>
                </a:moveTo>
                <a:lnTo>
                  <a:pt x="3361643" y="3706038"/>
                </a:lnTo>
                <a:cubicBezTo>
                  <a:pt x="3358874" y="3706990"/>
                  <a:pt x="3356658" y="3707753"/>
                  <a:pt x="3356658" y="3707753"/>
                </a:cubicBezTo>
                <a:close/>
                <a:moveTo>
                  <a:pt x="3537268" y="3686367"/>
                </a:moveTo>
                <a:cubicBezTo>
                  <a:pt x="3544178" y="3694007"/>
                  <a:pt x="3508148" y="3769594"/>
                  <a:pt x="3491479" y="3777943"/>
                </a:cubicBezTo>
                <a:cubicBezTo>
                  <a:pt x="3488303" y="3779533"/>
                  <a:pt x="3485829" y="3778683"/>
                  <a:pt x="3484489" y="3774461"/>
                </a:cubicBezTo>
                <a:cubicBezTo>
                  <a:pt x="3483140" y="3743315"/>
                  <a:pt x="3505725" y="3734893"/>
                  <a:pt x="3513741" y="3706380"/>
                </a:cubicBezTo>
                <a:cubicBezTo>
                  <a:pt x="3520817" y="3697602"/>
                  <a:pt x="3526123" y="3691961"/>
                  <a:pt x="3529948" y="3688835"/>
                </a:cubicBezTo>
                <a:cubicBezTo>
                  <a:pt x="3533773" y="3685707"/>
                  <a:pt x="3536118" y="3685092"/>
                  <a:pt x="3537268" y="3686367"/>
                </a:cubicBezTo>
                <a:close/>
                <a:moveTo>
                  <a:pt x="3418303" y="3584869"/>
                </a:moveTo>
                <a:cubicBezTo>
                  <a:pt x="3420396" y="3588074"/>
                  <a:pt x="3406982" y="3639510"/>
                  <a:pt x="3404311" y="3641255"/>
                </a:cubicBezTo>
                <a:cubicBezTo>
                  <a:pt x="3388359" y="3689775"/>
                  <a:pt x="3354774" y="3758955"/>
                  <a:pt x="3337403" y="3798495"/>
                </a:cubicBezTo>
                <a:cubicBezTo>
                  <a:pt x="3302661" y="3877575"/>
                  <a:pt x="3278117" y="3936280"/>
                  <a:pt x="3238744" y="4009242"/>
                </a:cubicBezTo>
                <a:cubicBezTo>
                  <a:pt x="3221684" y="4041720"/>
                  <a:pt x="3204659" y="4072365"/>
                  <a:pt x="3187572" y="4101992"/>
                </a:cubicBezTo>
                <a:lnTo>
                  <a:pt x="3149300" y="4166328"/>
                </a:lnTo>
                <a:lnTo>
                  <a:pt x="3151663" y="4159636"/>
                </a:lnTo>
                <a:cubicBezTo>
                  <a:pt x="3158172" y="4144193"/>
                  <a:pt x="3167501" y="4125289"/>
                  <a:pt x="3174872" y="4107758"/>
                </a:cubicBezTo>
                <a:lnTo>
                  <a:pt x="3176762" y="4102569"/>
                </a:lnTo>
                <a:lnTo>
                  <a:pt x="3192223" y="4076546"/>
                </a:lnTo>
                <a:cubicBezTo>
                  <a:pt x="3208774" y="4047484"/>
                  <a:pt x="3224383" y="4018619"/>
                  <a:pt x="3238481" y="3990361"/>
                </a:cubicBezTo>
                <a:cubicBezTo>
                  <a:pt x="3271151" y="3929018"/>
                  <a:pt x="3298443" y="3865280"/>
                  <a:pt x="3324573" y="3800491"/>
                </a:cubicBezTo>
                <a:lnTo>
                  <a:pt x="3362832" y="3705630"/>
                </a:lnTo>
                <a:lnTo>
                  <a:pt x="3361762" y="3705997"/>
                </a:lnTo>
                <a:lnTo>
                  <a:pt x="3362832" y="3705629"/>
                </a:lnTo>
                <a:lnTo>
                  <a:pt x="3379701" y="3663804"/>
                </a:lnTo>
                <a:lnTo>
                  <a:pt x="3380142" y="3655123"/>
                </a:lnTo>
                <a:cubicBezTo>
                  <a:pt x="3380065" y="3650234"/>
                  <a:pt x="3379870" y="3646502"/>
                  <a:pt x="3380121" y="3648562"/>
                </a:cubicBezTo>
                <a:lnTo>
                  <a:pt x="3381214" y="3660050"/>
                </a:lnTo>
                <a:lnTo>
                  <a:pt x="3403691" y="3604319"/>
                </a:lnTo>
                <a:cubicBezTo>
                  <a:pt x="3406363" y="3602574"/>
                  <a:pt x="3416209" y="3581663"/>
                  <a:pt x="3418303" y="3584869"/>
                </a:cubicBezTo>
                <a:close/>
                <a:moveTo>
                  <a:pt x="3665694" y="3567823"/>
                </a:moveTo>
                <a:cubicBezTo>
                  <a:pt x="3666437" y="3568551"/>
                  <a:pt x="3666502" y="3570569"/>
                  <a:pt x="3665459" y="3574277"/>
                </a:cubicBezTo>
                <a:cubicBezTo>
                  <a:pt x="3674464" y="3584195"/>
                  <a:pt x="3659685" y="3594807"/>
                  <a:pt x="3652242" y="3585329"/>
                </a:cubicBezTo>
                <a:cubicBezTo>
                  <a:pt x="3654167" y="3578485"/>
                  <a:pt x="3658512" y="3572016"/>
                  <a:pt x="3661856" y="3569109"/>
                </a:cubicBezTo>
                <a:cubicBezTo>
                  <a:pt x="3663528" y="3567656"/>
                  <a:pt x="3664951" y="3567095"/>
                  <a:pt x="3665694" y="3567823"/>
                </a:cubicBezTo>
                <a:close/>
                <a:moveTo>
                  <a:pt x="3692325" y="3517677"/>
                </a:moveTo>
                <a:cubicBezTo>
                  <a:pt x="3698641" y="3514685"/>
                  <a:pt x="3702754" y="3519533"/>
                  <a:pt x="3699866" y="3529799"/>
                </a:cubicBezTo>
                <a:cubicBezTo>
                  <a:pt x="3705453" y="3536907"/>
                  <a:pt x="3690536" y="3556251"/>
                  <a:pt x="3679877" y="3557928"/>
                </a:cubicBezTo>
                <a:cubicBezTo>
                  <a:pt x="3676323" y="3558484"/>
                  <a:pt x="3673242" y="3557081"/>
                  <a:pt x="3671551" y="3552606"/>
                </a:cubicBezTo>
                <a:cubicBezTo>
                  <a:pt x="3677484" y="3531506"/>
                  <a:pt x="3686005" y="3520671"/>
                  <a:pt x="3692325" y="3517677"/>
                </a:cubicBezTo>
                <a:close/>
                <a:moveTo>
                  <a:pt x="621597" y="3377431"/>
                </a:moveTo>
                <a:cubicBezTo>
                  <a:pt x="618699" y="3377099"/>
                  <a:pt x="610943" y="3389395"/>
                  <a:pt x="596001" y="3420751"/>
                </a:cubicBezTo>
                <a:lnTo>
                  <a:pt x="575522" y="3466713"/>
                </a:lnTo>
                <a:lnTo>
                  <a:pt x="587021" y="3444574"/>
                </a:lnTo>
                <a:lnTo>
                  <a:pt x="621915" y="3380364"/>
                </a:lnTo>
                <a:close/>
                <a:moveTo>
                  <a:pt x="648925" y="3333778"/>
                </a:moveTo>
                <a:lnTo>
                  <a:pt x="647121" y="3334105"/>
                </a:lnTo>
                <a:lnTo>
                  <a:pt x="645373" y="3334422"/>
                </a:lnTo>
                <a:lnTo>
                  <a:pt x="632040" y="3336842"/>
                </a:lnTo>
                <a:cubicBezTo>
                  <a:pt x="621417" y="3338622"/>
                  <a:pt x="616103" y="3339511"/>
                  <a:pt x="614112" y="3339846"/>
                </a:cubicBezTo>
                <a:cubicBezTo>
                  <a:pt x="608136" y="3340849"/>
                  <a:pt x="632040" y="3336842"/>
                  <a:pt x="632040" y="3336842"/>
                </a:cubicBezTo>
                <a:cubicBezTo>
                  <a:pt x="632040" y="3336842"/>
                  <a:pt x="634553" y="3336386"/>
                  <a:pt x="637695" y="3335816"/>
                </a:cubicBezTo>
                <a:lnTo>
                  <a:pt x="645373" y="3334422"/>
                </a:lnTo>
                <a:close/>
                <a:moveTo>
                  <a:pt x="3661794" y="3220098"/>
                </a:moveTo>
                <a:cubicBezTo>
                  <a:pt x="3663652" y="3221361"/>
                  <a:pt x="3665309" y="3223898"/>
                  <a:pt x="3665020" y="3226374"/>
                </a:cubicBezTo>
                <a:lnTo>
                  <a:pt x="3657368" y="3221464"/>
                </a:lnTo>
                <a:cubicBezTo>
                  <a:pt x="3657879" y="3218844"/>
                  <a:pt x="3659937" y="3218833"/>
                  <a:pt x="3661794" y="3220098"/>
                </a:cubicBezTo>
                <a:close/>
                <a:moveTo>
                  <a:pt x="3728643" y="2929777"/>
                </a:moveTo>
                <a:lnTo>
                  <a:pt x="3725491" y="2930216"/>
                </a:lnTo>
                <a:cubicBezTo>
                  <a:pt x="3716039" y="2932450"/>
                  <a:pt x="3706991" y="2936016"/>
                  <a:pt x="3709092" y="2936723"/>
                </a:cubicBezTo>
                <a:cubicBezTo>
                  <a:pt x="3707882" y="2937466"/>
                  <a:pt x="3705421" y="2934818"/>
                  <a:pt x="3703038" y="2931621"/>
                </a:cubicBezTo>
                <a:lnTo>
                  <a:pt x="3702531" y="2930857"/>
                </a:lnTo>
                <a:lnTo>
                  <a:pt x="3668443" y="2997543"/>
                </a:lnTo>
                <a:cubicBezTo>
                  <a:pt x="3618436" y="3093191"/>
                  <a:pt x="3567832" y="3188150"/>
                  <a:pt x="3517066" y="3282565"/>
                </a:cubicBezTo>
                <a:lnTo>
                  <a:pt x="3442801" y="3420047"/>
                </a:lnTo>
                <a:lnTo>
                  <a:pt x="3384471" y="3550572"/>
                </a:lnTo>
                <a:lnTo>
                  <a:pt x="3366950" y="3595573"/>
                </a:lnTo>
                <a:lnTo>
                  <a:pt x="3381949" y="3567617"/>
                </a:lnTo>
                <a:cubicBezTo>
                  <a:pt x="3480114" y="3392265"/>
                  <a:pt x="3581562" y="3220220"/>
                  <a:pt x="3678490" y="3031290"/>
                </a:cubicBezTo>
                <a:lnTo>
                  <a:pt x="3723105" y="2940987"/>
                </a:lnTo>
                <a:lnTo>
                  <a:pt x="3715074" y="2941036"/>
                </a:lnTo>
                <a:cubicBezTo>
                  <a:pt x="3717146" y="2938762"/>
                  <a:pt x="3719603" y="2937792"/>
                  <a:pt x="3722224" y="2937429"/>
                </a:cubicBezTo>
                <a:lnTo>
                  <a:pt x="3724858" y="2937438"/>
                </a:lnTo>
                <a:close/>
                <a:moveTo>
                  <a:pt x="4058944" y="2402501"/>
                </a:moveTo>
                <a:cubicBezTo>
                  <a:pt x="4058944" y="2402501"/>
                  <a:pt x="3993362" y="2521902"/>
                  <a:pt x="3978219" y="2539797"/>
                </a:cubicBezTo>
                <a:lnTo>
                  <a:pt x="3972382" y="2550004"/>
                </a:lnTo>
                <a:lnTo>
                  <a:pt x="3946383" y="2617595"/>
                </a:lnTo>
                <a:lnTo>
                  <a:pt x="3917774" y="2684526"/>
                </a:lnTo>
                <a:lnTo>
                  <a:pt x="3918800" y="2684244"/>
                </a:lnTo>
                <a:cubicBezTo>
                  <a:pt x="3959078" y="2658719"/>
                  <a:pt x="4071691" y="2420085"/>
                  <a:pt x="4058944" y="2402501"/>
                </a:cubicBezTo>
                <a:close/>
                <a:moveTo>
                  <a:pt x="4377590" y="2156105"/>
                </a:moveTo>
                <a:lnTo>
                  <a:pt x="4374960" y="2164163"/>
                </a:lnTo>
                <a:lnTo>
                  <a:pt x="4363675" y="2171886"/>
                </a:lnTo>
                <a:cubicBezTo>
                  <a:pt x="4353968" y="2178695"/>
                  <a:pt x="4343104" y="2188870"/>
                  <a:pt x="4342816" y="2207864"/>
                </a:cubicBezTo>
                <a:cubicBezTo>
                  <a:pt x="4343153" y="2215653"/>
                  <a:pt x="4346041" y="2217002"/>
                  <a:pt x="4350042" y="2214474"/>
                </a:cubicBezTo>
                <a:cubicBezTo>
                  <a:pt x="4354043" y="2211947"/>
                  <a:pt x="4359162" y="2205538"/>
                  <a:pt x="4363968" y="2197812"/>
                </a:cubicBezTo>
                <a:lnTo>
                  <a:pt x="4374960" y="2164163"/>
                </a:lnTo>
                <a:lnTo>
                  <a:pt x="4375901" y="2163518"/>
                </a:lnTo>
                <a:cubicBezTo>
                  <a:pt x="4378708" y="2161113"/>
                  <a:pt x="4379761" y="2158870"/>
                  <a:pt x="4377590" y="2156105"/>
                </a:cubicBezTo>
                <a:close/>
                <a:moveTo>
                  <a:pt x="4254024" y="2152133"/>
                </a:moveTo>
                <a:cubicBezTo>
                  <a:pt x="4254024" y="2152133"/>
                  <a:pt x="4200875" y="2191341"/>
                  <a:pt x="4204474" y="2214504"/>
                </a:cubicBezTo>
                <a:cubicBezTo>
                  <a:pt x="4211233" y="2232405"/>
                  <a:pt x="4261470" y="2161610"/>
                  <a:pt x="4254024" y="2152133"/>
                </a:cubicBezTo>
                <a:close/>
                <a:moveTo>
                  <a:pt x="4500967" y="1876655"/>
                </a:moveTo>
                <a:cubicBezTo>
                  <a:pt x="4498592" y="1876679"/>
                  <a:pt x="4496082" y="1877742"/>
                  <a:pt x="4493684" y="1879530"/>
                </a:cubicBezTo>
                <a:cubicBezTo>
                  <a:pt x="4488888" y="1883104"/>
                  <a:pt x="4484543" y="1889575"/>
                  <a:pt x="4482619" y="1896416"/>
                </a:cubicBezTo>
                <a:cubicBezTo>
                  <a:pt x="4482956" y="1904205"/>
                  <a:pt x="4485219" y="1907764"/>
                  <a:pt x="4488289" y="1908550"/>
                </a:cubicBezTo>
                <a:cubicBezTo>
                  <a:pt x="4491358" y="1909336"/>
                  <a:pt x="4495235" y="1907349"/>
                  <a:pt x="4498797" y="1904045"/>
                </a:cubicBezTo>
                <a:cubicBezTo>
                  <a:pt x="4505921" y="1897433"/>
                  <a:pt x="4511790" y="1885546"/>
                  <a:pt x="4507446" y="1880017"/>
                </a:cubicBezTo>
                <a:cubicBezTo>
                  <a:pt x="4505585" y="1877647"/>
                  <a:pt x="4503344" y="1876632"/>
                  <a:pt x="4500967" y="1876655"/>
                </a:cubicBezTo>
                <a:close/>
                <a:moveTo>
                  <a:pt x="4830828" y="1508341"/>
                </a:moveTo>
                <a:cubicBezTo>
                  <a:pt x="4831912" y="1508415"/>
                  <a:pt x="4832255" y="1509819"/>
                  <a:pt x="4831292" y="1513240"/>
                </a:cubicBezTo>
                <a:cubicBezTo>
                  <a:pt x="4830171" y="1517232"/>
                  <a:pt x="4825433" y="1523593"/>
                  <a:pt x="4821458" y="1527245"/>
                </a:cubicBezTo>
                <a:cubicBezTo>
                  <a:pt x="4817484" y="1530895"/>
                  <a:pt x="4814270" y="1531838"/>
                  <a:pt x="4816194" y="1524997"/>
                </a:cubicBezTo>
                <a:cubicBezTo>
                  <a:pt x="4817157" y="1521573"/>
                  <a:pt x="4821892" y="1515214"/>
                  <a:pt x="4825909" y="1511420"/>
                </a:cubicBezTo>
                <a:cubicBezTo>
                  <a:pt x="4827915" y="1509523"/>
                  <a:pt x="4829743" y="1508267"/>
                  <a:pt x="4830828" y="1508341"/>
                </a:cubicBezTo>
                <a:close/>
                <a:moveTo>
                  <a:pt x="4939889" y="1208080"/>
                </a:moveTo>
                <a:lnTo>
                  <a:pt x="4939554" y="1208111"/>
                </a:lnTo>
                <a:lnTo>
                  <a:pt x="4939630" y="1208298"/>
                </a:lnTo>
                <a:close/>
                <a:moveTo>
                  <a:pt x="4956440" y="1206596"/>
                </a:moveTo>
                <a:lnTo>
                  <a:pt x="4962637" y="1209589"/>
                </a:lnTo>
                <a:lnTo>
                  <a:pt x="4957783" y="1222601"/>
                </a:lnTo>
                <a:lnTo>
                  <a:pt x="4957777" y="1222519"/>
                </a:lnTo>
                <a:cubicBezTo>
                  <a:pt x="4957426" y="1218375"/>
                  <a:pt x="4956952" y="1212704"/>
                  <a:pt x="4956440" y="1206596"/>
                </a:cubicBezTo>
                <a:close/>
                <a:moveTo>
                  <a:pt x="4971755" y="1115695"/>
                </a:moveTo>
                <a:cubicBezTo>
                  <a:pt x="4976679" y="1113555"/>
                  <a:pt x="4982791" y="1115436"/>
                  <a:pt x="4990340" y="1124253"/>
                </a:cubicBezTo>
                <a:cubicBezTo>
                  <a:pt x="4990340" y="1124253"/>
                  <a:pt x="4967492" y="1176241"/>
                  <a:pt x="4956440" y="1206596"/>
                </a:cubicBezTo>
                <a:lnTo>
                  <a:pt x="4955247" y="1206702"/>
                </a:lnTo>
                <a:lnTo>
                  <a:pt x="4955337" y="1216992"/>
                </a:lnTo>
                <a:lnTo>
                  <a:pt x="4952039" y="1223618"/>
                </a:lnTo>
                <a:lnTo>
                  <a:pt x="4956057" y="1227227"/>
                </a:lnTo>
                <a:lnTo>
                  <a:pt x="4899163" y="1379715"/>
                </a:lnTo>
                <a:cubicBezTo>
                  <a:pt x="4875686" y="1427266"/>
                  <a:pt x="4819107" y="1556582"/>
                  <a:pt x="4843158" y="1471040"/>
                </a:cubicBezTo>
                <a:cubicBezTo>
                  <a:pt x="4867048" y="1386070"/>
                  <a:pt x="4899889" y="1296232"/>
                  <a:pt x="4934383" y="1205011"/>
                </a:cubicBezTo>
                <a:lnTo>
                  <a:pt x="4946449" y="1172284"/>
                </a:lnTo>
                <a:lnTo>
                  <a:pt x="4952911" y="1164711"/>
                </a:lnTo>
                <a:cubicBezTo>
                  <a:pt x="4952911" y="1164711"/>
                  <a:pt x="4953364" y="1159979"/>
                  <a:pt x="4954513" y="1153429"/>
                </a:cubicBezTo>
                <a:lnTo>
                  <a:pt x="4957217" y="1143073"/>
                </a:lnTo>
                <a:lnTo>
                  <a:pt x="4962853" y="1127795"/>
                </a:lnTo>
                <a:close/>
                <a:moveTo>
                  <a:pt x="4556456" y="1020976"/>
                </a:moveTo>
                <a:lnTo>
                  <a:pt x="4529674" y="1062585"/>
                </a:lnTo>
                <a:lnTo>
                  <a:pt x="4534708" y="1069503"/>
                </a:lnTo>
                <a:close/>
                <a:moveTo>
                  <a:pt x="4572382" y="946793"/>
                </a:moveTo>
                <a:cubicBezTo>
                  <a:pt x="4574269" y="945913"/>
                  <a:pt x="4574936" y="947335"/>
                  <a:pt x="4573672" y="952275"/>
                </a:cubicBezTo>
                <a:cubicBezTo>
                  <a:pt x="4570104" y="960464"/>
                  <a:pt x="4561576" y="971871"/>
                  <a:pt x="4553558" y="981965"/>
                </a:cubicBezTo>
                <a:lnTo>
                  <a:pt x="4550302" y="986002"/>
                </a:lnTo>
                <a:lnTo>
                  <a:pt x="4554745" y="972740"/>
                </a:lnTo>
                <a:lnTo>
                  <a:pt x="4557913" y="962736"/>
                </a:lnTo>
                <a:lnTo>
                  <a:pt x="4563764" y="955122"/>
                </a:lnTo>
                <a:cubicBezTo>
                  <a:pt x="4567385" y="950856"/>
                  <a:pt x="4570494" y="947673"/>
                  <a:pt x="4572382" y="946793"/>
                </a:cubicBezTo>
                <a:close/>
                <a:moveTo>
                  <a:pt x="4753535" y="940163"/>
                </a:moveTo>
                <a:cubicBezTo>
                  <a:pt x="4756358" y="939046"/>
                  <a:pt x="4758812" y="939570"/>
                  <a:pt x="4760047" y="942629"/>
                </a:cubicBezTo>
                <a:cubicBezTo>
                  <a:pt x="4759508" y="953676"/>
                  <a:pt x="4741162" y="970311"/>
                  <a:pt x="4741162" y="970311"/>
                </a:cubicBezTo>
                <a:cubicBezTo>
                  <a:pt x="4733282" y="961622"/>
                  <a:pt x="4745067" y="943511"/>
                  <a:pt x="4753535" y="940163"/>
                </a:cubicBezTo>
                <a:close/>
                <a:moveTo>
                  <a:pt x="3608816" y="848866"/>
                </a:moveTo>
                <a:cubicBezTo>
                  <a:pt x="3609707" y="850315"/>
                  <a:pt x="3609447" y="851473"/>
                  <a:pt x="3608441" y="852093"/>
                </a:cubicBezTo>
                <a:lnTo>
                  <a:pt x="3607427" y="852092"/>
                </a:lnTo>
                <a:close/>
                <a:moveTo>
                  <a:pt x="4555400" y="806212"/>
                </a:moveTo>
                <a:lnTo>
                  <a:pt x="4553349" y="814322"/>
                </a:lnTo>
                <a:lnTo>
                  <a:pt x="4548360" y="822823"/>
                </a:lnTo>
                <a:cubicBezTo>
                  <a:pt x="4548399" y="822018"/>
                  <a:pt x="4551750" y="814800"/>
                  <a:pt x="4555400" y="806212"/>
                </a:cubicBezTo>
                <a:close/>
                <a:moveTo>
                  <a:pt x="3632317" y="802797"/>
                </a:moveTo>
                <a:lnTo>
                  <a:pt x="3624122" y="814482"/>
                </a:lnTo>
                <a:lnTo>
                  <a:pt x="3603579" y="852087"/>
                </a:lnTo>
                <a:lnTo>
                  <a:pt x="3603089" y="852284"/>
                </a:lnTo>
                <a:lnTo>
                  <a:pt x="3602402" y="854035"/>
                </a:lnTo>
                <a:lnTo>
                  <a:pt x="3603579" y="852087"/>
                </a:lnTo>
                <a:lnTo>
                  <a:pt x="3607427" y="852092"/>
                </a:lnTo>
                <a:lnTo>
                  <a:pt x="3599538" y="870422"/>
                </a:lnTo>
                <a:lnTo>
                  <a:pt x="3595863" y="875802"/>
                </a:lnTo>
                <a:lnTo>
                  <a:pt x="3596149" y="877270"/>
                </a:lnTo>
                <a:lnTo>
                  <a:pt x="3595988" y="878113"/>
                </a:lnTo>
                <a:lnTo>
                  <a:pt x="3601054" y="874485"/>
                </a:lnTo>
                <a:cubicBezTo>
                  <a:pt x="3609758" y="862107"/>
                  <a:pt x="3617732" y="835471"/>
                  <a:pt x="3620021" y="831068"/>
                </a:cubicBezTo>
                <a:lnTo>
                  <a:pt x="3623470" y="825293"/>
                </a:lnTo>
                <a:close/>
                <a:moveTo>
                  <a:pt x="4258533" y="795976"/>
                </a:moveTo>
                <a:lnTo>
                  <a:pt x="4252084" y="797057"/>
                </a:lnTo>
                <a:cubicBezTo>
                  <a:pt x="4248763" y="797614"/>
                  <a:pt x="4246107" y="798058"/>
                  <a:pt x="4246107" y="798058"/>
                </a:cubicBezTo>
                <a:close/>
                <a:moveTo>
                  <a:pt x="4264038" y="795053"/>
                </a:moveTo>
                <a:cubicBezTo>
                  <a:pt x="4266029" y="794720"/>
                  <a:pt x="4264702" y="794943"/>
                  <a:pt x="4262045" y="795388"/>
                </a:cubicBezTo>
                <a:lnTo>
                  <a:pt x="4258533" y="795976"/>
                </a:lnTo>
                <a:close/>
                <a:moveTo>
                  <a:pt x="3908873" y="779139"/>
                </a:moveTo>
                <a:lnTo>
                  <a:pt x="3908873" y="779140"/>
                </a:lnTo>
                <a:lnTo>
                  <a:pt x="3909800" y="780825"/>
                </a:lnTo>
                <a:cubicBezTo>
                  <a:pt x="3910015" y="781212"/>
                  <a:pt x="3909962" y="781115"/>
                  <a:pt x="3909761" y="780751"/>
                </a:cubicBezTo>
                <a:close/>
                <a:moveTo>
                  <a:pt x="4873533" y="759208"/>
                </a:moveTo>
                <a:lnTo>
                  <a:pt x="4873797" y="760362"/>
                </a:lnTo>
                <a:cubicBezTo>
                  <a:pt x="4874672" y="762336"/>
                  <a:pt x="4875238" y="763703"/>
                  <a:pt x="4873407" y="763106"/>
                </a:cubicBezTo>
                <a:lnTo>
                  <a:pt x="4872236" y="762129"/>
                </a:lnTo>
                <a:close/>
                <a:moveTo>
                  <a:pt x="4196927" y="749407"/>
                </a:moveTo>
                <a:cubicBezTo>
                  <a:pt x="4194647" y="752087"/>
                  <a:pt x="4193507" y="753427"/>
                  <a:pt x="4193079" y="753930"/>
                </a:cubicBezTo>
                <a:cubicBezTo>
                  <a:pt x="4191797" y="755438"/>
                  <a:pt x="4196927" y="749407"/>
                  <a:pt x="4196927" y="749407"/>
                </a:cubicBezTo>
                <a:close/>
                <a:moveTo>
                  <a:pt x="3798635" y="746112"/>
                </a:moveTo>
                <a:lnTo>
                  <a:pt x="3798293" y="746556"/>
                </a:lnTo>
                <a:lnTo>
                  <a:pt x="3791482" y="756678"/>
                </a:lnTo>
                <a:lnTo>
                  <a:pt x="3791098" y="757894"/>
                </a:lnTo>
                <a:close/>
                <a:moveTo>
                  <a:pt x="3973026" y="724482"/>
                </a:moveTo>
                <a:lnTo>
                  <a:pt x="3961099" y="744152"/>
                </a:lnTo>
                <a:lnTo>
                  <a:pt x="3957222" y="759216"/>
                </a:lnTo>
                <a:cubicBezTo>
                  <a:pt x="3956308" y="764022"/>
                  <a:pt x="3956161" y="767483"/>
                  <a:pt x="3957604" y="767557"/>
                </a:cubicBezTo>
                <a:cubicBezTo>
                  <a:pt x="3964352" y="770253"/>
                  <a:pt x="3971156" y="734919"/>
                  <a:pt x="3972752" y="726044"/>
                </a:cubicBezTo>
                <a:close/>
                <a:moveTo>
                  <a:pt x="4120793" y="700211"/>
                </a:moveTo>
                <a:lnTo>
                  <a:pt x="4118476" y="704371"/>
                </a:lnTo>
                <a:lnTo>
                  <a:pt x="4119154" y="704108"/>
                </a:lnTo>
                <a:close/>
                <a:moveTo>
                  <a:pt x="3731877" y="686240"/>
                </a:moveTo>
                <a:lnTo>
                  <a:pt x="3731062" y="686551"/>
                </a:lnTo>
                <a:lnTo>
                  <a:pt x="3725964" y="693703"/>
                </a:lnTo>
                <a:lnTo>
                  <a:pt x="3728681" y="693631"/>
                </a:lnTo>
                <a:cubicBezTo>
                  <a:pt x="3731098" y="692144"/>
                  <a:pt x="3729315" y="689244"/>
                  <a:pt x="3731731" y="687758"/>
                </a:cubicBezTo>
                <a:close/>
                <a:moveTo>
                  <a:pt x="4532331" y="674055"/>
                </a:moveTo>
                <a:cubicBezTo>
                  <a:pt x="4532331" y="674055"/>
                  <a:pt x="4522859" y="676707"/>
                  <a:pt x="4525226" y="676044"/>
                </a:cubicBezTo>
                <a:cubicBezTo>
                  <a:pt x="4526017" y="675823"/>
                  <a:pt x="4528121" y="675234"/>
                  <a:pt x="4532331" y="674055"/>
                </a:cubicBezTo>
                <a:cubicBezTo>
                  <a:pt x="4536703" y="674270"/>
                  <a:pt x="4538890" y="674377"/>
                  <a:pt x="4539709" y="674416"/>
                </a:cubicBezTo>
                <a:cubicBezTo>
                  <a:pt x="4542169" y="674537"/>
                  <a:pt x="4532331" y="674055"/>
                  <a:pt x="4532331" y="674055"/>
                </a:cubicBezTo>
                <a:close/>
                <a:moveTo>
                  <a:pt x="4009497" y="628222"/>
                </a:moveTo>
                <a:lnTo>
                  <a:pt x="4006002" y="633437"/>
                </a:lnTo>
                <a:lnTo>
                  <a:pt x="4003052" y="643882"/>
                </a:lnTo>
                <a:cubicBezTo>
                  <a:pt x="3999997" y="653038"/>
                  <a:pt x="3995793" y="663228"/>
                  <a:pt x="3991161" y="673732"/>
                </a:cubicBezTo>
                <a:lnTo>
                  <a:pt x="3980703" y="697217"/>
                </a:lnTo>
                <a:lnTo>
                  <a:pt x="3987771" y="686906"/>
                </a:lnTo>
                <a:lnTo>
                  <a:pt x="3999677" y="654869"/>
                </a:lnTo>
                <a:close/>
                <a:moveTo>
                  <a:pt x="4364002" y="602566"/>
                </a:moveTo>
                <a:lnTo>
                  <a:pt x="4373976" y="603336"/>
                </a:lnTo>
                <a:cubicBezTo>
                  <a:pt x="4375903" y="603485"/>
                  <a:pt x="4374618" y="603386"/>
                  <a:pt x="4372051" y="603187"/>
                </a:cubicBezTo>
                <a:close/>
                <a:moveTo>
                  <a:pt x="4356639" y="601997"/>
                </a:moveTo>
                <a:cubicBezTo>
                  <a:pt x="4356639" y="601997"/>
                  <a:pt x="4359208" y="602195"/>
                  <a:pt x="4362418" y="602443"/>
                </a:cubicBezTo>
                <a:lnTo>
                  <a:pt x="4364002" y="602566"/>
                </a:lnTo>
                <a:close/>
                <a:moveTo>
                  <a:pt x="4302699" y="601104"/>
                </a:moveTo>
                <a:cubicBezTo>
                  <a:pt x="4305984" y="600018"/>
                  <a:pt x="4307140" y="610399"/>
                  <a:pt x="4295970" y="626944"/>
                </a:cubicBezTo>
                <a:cubicBezTo>
                  <a:pt x="4296159" y="617108"/>
                  <a:pt x="4297495" y="610351"/>
                  <a:pt x="4299083" y="606209"/>
                </a:cubicBezTo>
                <a:cubicBezTo>
                  <a:pt x="4300272" y="603102"/>
                  <a:pt x="4301604" y="601466"/>
                  <a:pt x="4302699" y="601104"/>
                </a:cubicBezTo>
                <a:close/>
                <a:moveTo>
                  <a:pt x="3869495" y="600813"/>
                </a:moveTo>
                <a:cubicBezTo>
                  <a:pt x="3870644" y="608099"/>
                  <a:pt x="3867825" y="609833"/>
                  <a:pt x="3860575" y="614293"/>
                </a:cubicBezTo>
                <a:cubicBezTo>
                  <a:pt x="3860892" y="612099"/>
                  <a:pt x="3861812" y="609534"/>
                  <a:pt x="3863308" y="607116"/>
                </a:cubicBezTo>
                <a:cubicBezTo>
                  <a:pt x="3864805" y="604696"/>
                  <a:pt x="3866876" y="602423"/>
                  <a:pt x="3869495" y="600813"/>
                </a:cubicBezTo>
                <a:close/>
                <a:moveTo>
                  <a:pt x="3901897" y="597534"/>
                </a:moveTo>
                <a:cubicBezTo>
                  <a:pt x="3901897" y="597534"/>
                  <a:pt x="3901605" y="606704"/>
                  <a:pt x="3901678" y="604411"/>
                </a:cubicBezTo>
                <a:cubicBezTo>
                  <a:pt x="3901702" y="603648"/>
                  <a:pt x="3901768" y="601610"/>
                  <a:pt x="3901897" y="597534"/>
                </a:cubicBezTo>
                <a:close/>
                <a:moveTo>
                  <a:pt x="2783446" y="575938"/>
                </a:moveTo>
                <a:lnTo>
                  <a:pt x="2782865" y="576969"/>
                </a:lnTo>
                <a:cubicBezTo>
                  <a:pt x="2780273" y="581894"/>
                  <a:pt x="2778832" y="585194"/>
                  <a:pt x="2779806" y="584887"/>
                </a:cubicBezTo>
                <a:lnTo>
                  <a:pt x="2781040" y="583658"/>
                </a:lnTo>
                <a:close/>
                <a:moveTo>
                  <a:pt x="3808077" y="568656"/>
                </a:moveTo>
                <a:cubicBezTo>
                  <a:pt x="3808077" y="568656"/>
                  <a:pt x="3801344" y="579541"/>
                  <a:pt x="3801037" y="583101"/>
                </a:cubicBezTo>
                <a:cubicBezTo>
                  <a:pt x="3800933" y="584289"/>
                  <a:pt x="3801545" y="584663"/>
                  <a:pt x="3803358" y="583548"/>
                </a:cubicBezTo>
                <a:lnTo>
                  <a:pt x="3808436" y="578761"/>
                </a:lnTo>
                <a:lnTo>
                  <a:pt x="3809486" y="577197"/>
                </a:lnTo>
                <a:lnTo>
                  <a:pt x="3811456" y="572572"/>
                </a:lnTo>
                <a:cubicBezTo>
                  <a:pt x="3812033" y="569221"/>
                  <a:pt x="3810695" y="567046"/>
                  <a:pt x="3808077" y="568656"/>
                </a:cubicBezTo>
                <a:close/>
                <a:moveTo>
                  <a:pt x="2863258" y="566324"/>
                </a:moveTo>
                <a:lnTo>
                  <a:pt x="2864754" y="568956"/>
                </a:lnTo>
                <a:lnTo>
                  <a:pt x="2864865" y="569151"/>
                </a:lnTo>
                <a:lnTo>
                  <a:pt x="2864865" y="569151"/>
                </a:lnTo>
                <a:lnTo>
                  <a:pt x="2864754" y="568956"/>
                </a:lnTo>
                <a:lnTo>
                  <a:pt x="2864295" y="568147"/>
                </a:lnTo>
                <a:cubicBezTo>
                  <a:pt x="2863489" y="566730"/>
                  <a:pt x="2862797" y="565514"/>
                  <a:pt x="2863258" y="566324"/>
                </a:cubicBezTo>
                <a:close/>
                <a:moveTo>
                  <a:pt x="4164990" y="564074"/>
                </a:moveTo>
                <a:lnTo>
                  <a:pt x="4158887" y="577078"/>
                </a:lnTo>
                <a:lnTo>
                  <a:pt x="4158104" y="583320"/>
                </a:lnTo>
                <a:lnTo>
                  <a:pt x="4148183" y="607743"/>
                </a:lnTo>
                <a:lnTo>
                  <a:pt x="4149444" y="610921"/>
                </a:lnTo>
                <a:cubicBezTo>
                  <a:pt x="4149243" y="629372"/>
                  <a:pt x="4135933" y="656966"/>
                  <a:pt x="4126360" y="681167"/>
                </a:cubicBezTo>
                <a:lnTo>
                  <a:pt x="4121396" y="695731"/>
                </a:lnTo>
                <a:lnTo>
                  <a:pt x="4125029" y="693109"/>
                </a:lnTo>
                <a:cubicBezTo>
                  <a:pt x="4127927" y="690826"/>
                  <a:pt x="4130603" y="688182"/>
                  <a:pt x="4129712" y="686732"/>
                </a:cubicBezTo>
                <a:cubicBezTo>
                  <a:pt x="4130158" y="687457"/>
                  <a:pt x="4129507" y="689896"/>
                  <a:pt x="4128044" y="693555"/>
                </a:cubicBezTo>
                <a:lnTo>
                  <a:pt x="4124036" y="702211"/>
                </a:lnTo>
                <a:lnTo>
                  <a:pt x="4124612" y="701987"/>
                </a:lnTo>
                <a:lnTo>
                  <a:pt x="4128333" y="697829"/>
                </a:lnTo>
                <a:lnTo>
                  <a:pt x="4152434" y="632511"/>
                </a:lnTo>
                <a:lnTo>
                  <a:pt x="4154272" y="623267"/>
                </a:lnTo>
                <a:cubicBezTo>
                  <a:pt x="4156518" y="610253"/>
                  <a:pt x="4158699" y="596579"/>
                  <a:pt x="4161100" y="583002"/>
                </a:cubicBezTo>
                <a:close/>
                <a:moveTo>
                  <a:pt x="3732252" y="560514"/>
                </a:moveTo>
                <a:cubicBezTo>
                  <a:pt x="3732252" y="560514"/>
                  <a:pt x="3727120" y="566544"/>
                  <a:pt x="3728403" y="565036"/>
                </a:cubicBezTo>
                <a:cubicBezTo>
                  <a:pt x="3728831" y="564534"/>
                  <a:pt x="3729972" y="563194"/>
                  <a:pt x="3732252" y="560514"/>
                </a:cubicBezTo>
                <a:close/>
                <a:moveTo>
                  <a:pt x="3738613" y="546967"/>
                </a:moveTo>
                <a:cubicBezTo>
                  <a:pt x="3740137" y="549729"/>
                  <a:pt x="3740899" y="551112"/>
                  <a:pt x="3741184" y="551631"/>
                </a:cubicBezTo>
                <a:cubicBezTo>
                  <a:pt x="3742041" y="553184"/>
                  <a:pt x="3738613" y="546967"/>
                  <a:pt x="3738613" y="546967"/>
                </a:cubicBezTo>
                <a:close/>
                <a:moveTo>
                  <a:pt x="3939396" y="541165"/>
                </a:moveTo>
                <a:cubicBezTo>
                  <a:pt x="3939396" y="541165"/>
                  <a:pt x="3938025" y="550668"/>
                  <a:pt x="3933192" y="553640"/>
                </a:cubicBezTo>
                <a:cubicBezTo>
                  <a:pt x="3931278" y="554817"/>
                  <a:pt x="3930447" y="554538"/>
                  <a:pt x="3930342" y="553478"/>
                </a:cubicBezTo>
                <a:cubicBezTo>
                  <a:pt x="3930185" y="551888"/>
                  <a:pt x="3931661" y="548545"/>
                  <a:pt x="3933570" y="545732"/>
                </a:cubicBezTo>
                <a:cubicBezTo>
                  <a:pt x="3935480" y="542918"/>
                  <a:pt x="3937822" y="540634"/>
                  <a:pt x="3939396" y="541165"/>
                </a:cubicBezTo>
                <a:close/>
                <a:moveTo>
                  <a:pt x="3814404" y="540985"/>
                </a:moveTo>
                <a:cubicBezTo>
                  <a:pt x="3814555" y="541485"/>
                  <a:pt x="3814959" y="542819"/>
                  <a:pt x="3815766" y="545485"/>
                </a:cubicBezTo>
                <a:cubicBezTo>
                  <a:pt x="3815766" y="545485"/>
                  <a:pt x="3813949" y="539484"/>
                  <a:pt x="3814404" y="540985"/>
                </a:cubicBezTo>
                <a:close/>
                <a:moveTo>
                  <a:pt x="4482270" y="533882"/>
                </a:moveTo>
                <a:lnTo>
                  <a:pt x="4473202" y="567049"/>
                </a:lnTo>
                <a:lnTo>
                  <a:pt x="4463233" y="598329"/>
                </a:lnTo>
                <a:lnTo>
                  <a:pt x="4452454" y="609892"/>
                </a:lnTo>
                <a:lnTo>
                  <a:pt x="4447994" y="615429"/>
                </a:lnTo>
                <a:lnTo>
                  <a:pt x="4471005" y="548328"/>
                </a:lnTo>
                <a:lnTo>
                  <a:pt x="4475906" y="541516"/>
                </a:lnTo>
                <a:close/>
                <a:moveTo>
                  <a:pt x="3823150" y="527226"/>
                </a:moveTo>
                <a:cubicBezTo>
                  <a:pt x="3822738" y="525793"/>
                  <a:pt x="3824389" y="531524"/>
                  <a:pt x="3824389" y="531524"/>
                </a:cubicBezTo>
                <a:cubicBezTo>
                  <a:pt x="3823656" y="528976"/>
                  <a:pt x="3823289" y="527704"/>
                  <a:pt x="3823150" y="527226"/>
                </a:cubicBezTo>
                <a:close/>
                <a:moveTo>
                  <a:pt x="3801949" y="526039"/>
                </a:moveTo>
                <a:cubicBezTo>
                  <a:pt x="3803044" y="524752"/>
                  <a:pt x="3803443" y="527067"/>
                  <a:pt x="3803335" y="531257"/>
                </a:cubicBezTo>
                <a:lnTo>
                  <a:pt x="3803053" y="534069"/>
                </a:lnTo>
                <a:lnTo>
                  <a:pt x="3771411" y="585736"/>
                </a:lnTo>
                <a:lnTo>
                  <a:pt x="3773672" y="579634"/>
                </a:lnTo>
                <a:cubicBezTo>
                  <a:pt x="3781119" y="559877"/>
                  <a:pt x="3789361" y="540833"/>
                  <a:pt x="3801949" y="526039"/>
                </a:cubicBezTo>
                <a:close/>
                <a:moveTo>
                  <a:pt x="4169107" y="486621"/>
                </a:moveTo>
                <a:cubicBezTo>
                  <a:pt x="4167250" y="492344"/>
                  <a:pt x="4165827" y="497305"/>
                  <a:pt x="4165509" y="497680"/>
                </a:cubicBezTo>
                <a:cubicBezTo>
                  <a:pt x="4165348" y="497868"/>
                  <a:pt x="4165465" y="496909"/>
                  <a:pt x="4165942" y="494325"/>
                </a:cubicBezTo>
                <a:lnTo>
                  <a:pt x="4166457" y="491719"/>
                </a:lnTo>
                <a:close/>
                <a:moveTo>
                  <a:pt x="2705275" y="484082"/>
                </a:moveTo>
                <a:cubicBezTo>
                  <a:pt x="2701888" y="494823"/>
                  <a:pt x="2682678" y="531284"/>
                  <a:pt x="2680895" y="528384"/>
                </a:cubicBezTo>
                <a:cubicBezTo>
                  <a:pt x="2682678" y="531284"/>
                  <a:pt x="2682678" y="531284"/>
                  <a:pt x="2685094" y="529798"/>
                </a:cubicBezTo>
                <a:cubicBezTo>
                  <a:pt x="2657999" y="575102"/>
                  <a:pt x="2634992" y="609903"/>
                  <a:pt x="2705275" y="484082"/>
                </a:cubicBezTo>
                <a:close/>
                <a:moveTo>
                  <a:pt x="3360291" y="460164"/>
                </a:moveTo>
                <a:cubicBezTo>
                  <a:pt x="3359368" y="458544"/>
                  <a:pt x="3363055" y="465026"/>
                  <a:pt x="3363055" y="465026"/>
                </a:cubicBezTo>
                <a:cubicBezTo>
                  <a:pt x="3364578" y="467790"/>
                  <a:pt x="3365340" y="469172"/>
                  <a:pt x="3365626" y="469690"/>
                </a:cubicBezTo>
                <a:cubicBezTo>
                  <a:pt x="3366483" y="471244"/>
                  <a:pt x="3363055" y="465026"/>
                  <a:pt x="3363055" y="465026"/>
                </a:cubicBezTo>
                <a:cubicBezTo>
                  <a:pt x="3361417" y="462146"/>
                  <a:pt x="3360598" y="460704"/>
                  <a:pt x="3360291" y="460164"/>
                </a:cubicBezTo>
                <a:close/>
                <a:moveTo>
                  <a:pt x="4229284" y="454355"/>
                </a:moveTo>
                <a:cubicBezTo>
                  <a:pt x="4227004" y="457034"/>
                  <a:pt x="4225864" y="458374"/>
                  <a:pt x="4225436" y="458876"/>
                </a:cubicBezTo>
                <a:cubicBezTo>
                  <a:pt x="4224153" y="460384"/>
                  <a:pt x="4229284" y="454355"/>
                  <a:pt x="4229284" y="454355"/>
                </a:cubicBezTo>
                <a:close/>
                <a:moveTo>
                  <a:pt x="4235645" y="440807"/>
                </a:moveTo>
                <a:cubicBezTo>
                  <a:pt x="4235645" y="440807"/>
                  <a:pt x="4239073" y="447025"/>
                  <a:pt x="4238217" y="445470"/>
                </a:cubicBezTo>
                <a:cubicBezTo>
                  <a:pt x="4237931" y="444953"/>
                  <a:pt x="4237169" y="443570"/>
                  <a:pt x="4235645" y="440807"/>
                </a:cubicBezTo>
                <a:close/>
                <a:moveTo>
                  <a:pt x="3652753" y="438273"/>
                </a:moveTo>
                <a:cubicBezTo>
                  <a:pt x="3650472" y="440953"/>
                  <a:pt x="3649331" y="442294"/>
                  <a:pt x="3648903" y="442796"/>
                </a:cubicBezTo>
                <a:cubicBezTo>
                  <a:pt x="3647622" y="444303"/>
                  <a:pt x="3652753" y="438273"/>
                  <a:pt x="3652753" y="438273"/>
                </a:cubicBezTo>
                <a:close/>
                <a:moveTo>
                  <a:pt x="3915407" y="407394"/>
                </a:moveTo>
                <a:cubicBezTo>
                  <a:pt x="3914140" y="416165"/>
                  <a:pt x="3908569" y="424254"/>
                  <a:pt x="3901318" y="428714"/>
                </a:cubicBezTo>
                <a:cubicBezTo>
                  <a:pt x="3901803" y="424086"/>
                  <a:pt x="3903253" y="421029"/>
                  <a:pt x="3905618" y="417993"/>
                </a:cubicBezTo>
                <a:cubicBezTo>
                  <a:pt x="3907984" y="414957"/>
                  <a:pt x="3911264" y="411940"/>
                  <a:pt x="3915407" y="407394"/>
                </a:cubicBezTo>
                <a:close/>
                <a:moveTo>
                  <a:pt x="3921277" y="399786"/>
                </a:moveTo>
                <a:cubicBezTo>
                  <a:pt x="3924843" y="405585"/>
                  <a:pt x="3917823" y="405907"/>
                  <a:pt x="3915407" y="407394"/>
                </a:cubicBezTo>
                <a:cubicBezTo>
                  <a:pt x="3914514" y="405944"/>
                  <a:pt x="3914673" y="404847"/>
                  <a:pt x="3915709" y="403710"/>
                </a:cubicBezTo>
                <a:cubicBezTo>
                  <a:pt x="3916745" y="402574"/>
                  <a:pt x="3918659" y="401397"/>
                  <a:pt x="3921277" y="399786"/>
                </a:cubicBezTo>
                <a:close/>
                <a:moveTo>
                  <a:pt x="3261492" y="396130"/>
                </a:moveTo>
                <a:cubicBezTo>
                  <a:pt x="3264777" y="395044"/>
                  <a:pt x="3265934" y="405425"/>
                  <a:pt x="3254762" y="421969"/>
                </a:cubicBezTo>
                <a:cubicBezTo>
                  <a:pt x="3254951" y="412134"/>
                  <a:pt x="3256288" y="405377"/>
                  <a:pt x="3257875" y="401236"/>
                </a:cubicBezTo>
                <a:cubicBezTo>
                  <a:pt x="3259065" y="398129"/>
                  <a:pt x="3260398" y="396492"/>
                  <a:pt x="3261492" y="396130"/>
                </a:cubicBezTo>
                <a:close/>
                <a:moveTo>
                  <a:pt x="2828287" y="395838"/>
                </a:moveTo>
                <a:cubicBezTo>
                  <a:pt x="2829437" y="403124"/>
                  <a:pt x="2826617" y="404859"/>
                  <a:pt x="2819367" y="409318"/>
                </a:cubicBezTo>
                <a:cubicBezTo>
                  <a:pt x="2819684" y="407125"/>
                  <a:pt x="2820604" y="404560"/>
                  <a:pt x="2822100" y="402141"/>
                </a:cubicBezTo>
                <a:cubicBezTo>
                  <a:pt x="2823596" y="399723"/>
                  <a:pt x="2825668" y="397449"/>
                  <a:pt x="2828287" y="395838"/>
                </a:cubicBezTo>
                <a:close/>
                <a:moveTo>
                  <a:pt x="2860636" y="394213"/>
                </a:moveTo>
                <a:lnTo>
                  <a:pt x="2860553" y="396858"/>
                </a:lnTo>
                <a:cubicBezTo>
                  <a:pt x="2860489" y="398864"/>
                  <a:pt x="2860433" y="400584"/>
                  <a:pt x="2860470" y="399437"/>
                </a:cubicBezTo>
                <a:close/>
                <a:moveTo>
                  <a:pt x="3927146" y="392180"/>
                </a:moveTo>
                <a:cubicBezTo>
                  <a:pt x="3930712" y="397979"/>
                  <a:pt x="3923693" y="398300"/>
                  <a:pt x="3921277" y="399786"/>
                </a:cubicBezTo>
                <a:cubicBezTo>
                  <a:pt x="3920385" y="398337"/>
                  <a:pt x="3920542" y="397241"/>
                  <a:pt x="3921579" y="396104"/>
                </a:cubicBezTo>
                <a:cubicBezTo>
                  <a:pt x="3922614" y="394968"/>
                  <a:pt x="3924527" y="393791"/>
                  <a:pt x="3927146" y="392180"/>
                </a:cubicBezTo>
                <a:close/>
                <a:moveTo>
                  <a:pt x="3202307" y="377922"/>
                </a:moveTo>
                <a:cubicBezTo>
                  <a:pt x="3198921" y="388663"/>
                  <a:pt x="3179710" y="425124"/>
                  <a:pt x="3177927" y="422225"/>
                </a:cubicBezTo>
                <a:cubicBezTo>
                  <a:pt x="3179710" y="425124"/>
                  <a:pt x="3179710" y="425124"/>
                  <a:pt x="3182127" y="423638"/>
                </a:cubicBezTo>
                <a:cubicBezTo>
                  <a:pt x="3155032" y="468942"/>
                  <a:pt x="3132025" y="503743"/>
                  <a:pt x="3202307" y="377922"/>
                </a:cubicBezTo>
                <a:close/>
                <a:moveTo>
                  <a:pt x="3211226" y="364443"/>
                </a:moveTo>
                <a:cubicBezTo>
                  <a:pt x="3213009" y="367342"/>
                  <a:pt x="3200523" y="375022"/>
                  <a:pt x="3200523" y="375022"/>
                </a:cubicBezTo>
                <a:cubicBezTo>
                  <a:pt x="3193273" y="379482"/>
                  <a:pt x="3196957" y="369224"/>
                  <a:pt x="3186887" y="375418"/>
                </a:cubicBezTo>
                <a:cubicBezTo>
                  <a:pt x="3181421" y="382777"/>
                  <a:pt x="3166929" y="404346"/>
                  <a:pt x="3155592" y="419310"/>
                </a:cubicBezTo>
                <a:lnTo>
                  <a:pt x="3153698" y="422090"/>
                </a:lnTo>
                <a:lnTo>
                  <a:pt x="3147693" y="438823"/>
                </a:lnTo>
                <a:cubicBezTo>
                  <a:pt x="3141753" y="457314"/>
                  <a:pt x="3136611" y="476323"/>
                  <a:pt x="3132979" y="496275"/>
                </a:cubicBezTo>
                <a:cubicBezTo>
                  <a:pt x="3139048" y="483832"/>
                  <a:pt x="3144730" y="465579"/>
                  <a:pt x="3146592" y="471171"/>
                </a:cubicBezTo>
                <a:lnTo>
                  <a:pt x="3147006" y="484338"/>
                </a:lnTo>
                <a:lnTo>
                  <a:pt x="3142323" y="491938"/>
                </a:lnTo>
                <a:lnTo>
                  <a:pt x="3157676" y="471843"/>
                </a:lnTo>
                <a:cubicBezTo>
                  <a:pt x="3165261" y="462015"/>
                  <a:pt x="3172374" y="452277"/>
                  <a:pt x="3178085" y="441974"/>
                </a:cubicBezTo>
                <a:lnTo>
                  <a:pt x="3185974" y="423642"/>
                </a:lnTo>
                <a:lnTo>
                  <a:pt x="3186987" y="423644"/>
                </a:lnTo>
                <a:cubicBezTo>
                  <a:pt x="3187995" y="423024"/>
                  <a:pt x="3188254" y="421866"/>
                  <a:pt x="3187362" y="420417"/>
                </a:cubicBezTo>
                <a:lnTo>
                  <a:pt x="3185974" y="423642"/>
                </a:lnTo>
                <a:lnTo>
                  <a:pt x="3182127" y="423638"/>
                </a:lnTo>
                <a:cubicBezTo>
                  <a:pt x="3197250" y="397683"/>
                  <a:pt x="3213009" y="367342"/>
                  <a:pt x="3211226" y="364443"/>
                </a:cubicBezTo>
                <a:close/>
                <a:moveTo>
                  <a:pt x="2766869" y="363682"/>
                </a:moveTo>
                <a:cubicBezTo>
                  <a:pt x="2766869" y="363682"/>
                  <a:pt x="2760136" y="374567"/>
                  <a:pt x="2759829" y="378128"/>
                </a:cubicBezTo>
                <a:cubicBezTo>
                  <a:pt x="2759726" y="379315"/>
                  <a:pt x="2760337" y="379688"/>
                  <a:pt x="2762149" y="378574"/>
                </a:cubicBezTo>
                <a:cubicBezTo>
                  <a:pt x="2772219" y="372380"/>
                  <a:pt x="2772106" y="360461"/>
                  <a:pt x="2766869" y="363682"/>
                </a:cubicBezTo>
                <a:close/>
                <a:moveTo>
                  <a:pt x="3902049" y="340559"/>
                </a:moveTo>
                <a:lnTo>
                  <a:pt x="3898094" y="352967"/>
                </a:lnTo>
                <a:lnTo>
                  <a:pt x="3869833" y="433061"/>
                </a:lnTo>
                <a:lnTo>
                  <a:pt x="3850336" y="458742"/>
                </a:lnTo>
                <a:lnTo>
                  <a:pt x="3827016" y="495108"/>
                </a:lnTo>
                <a:lnTo>
                  <a:pt x="3832550" y="477933"/>
                </a:lnTo>
                <a:cubicBezTo>
                  <a:pt x="3845146" y="453518"/>
                  <a:pt x="3857053" y="428395"/>
                  <a:pt x="3868195" y="401892"/>
                </a:cubicBezTo>
                <a:lnTo>
                  <a:pt x="3882436" y="363243"/>
                </a:lnTo>
                <a:lnTo>
                  <a:pt x="3882812" y="364167"/>
                </a:lnTo>
                <a:cubicBezTo>
                  <a:pt x="3884926" y="362160"/>
                  <a:pt x="3889236" y="356927"/>
                  <a:pt x="3896900" y="347050"/>
                </a:cubicBezTo>
                <a:close/>
                <a:moveTo>
                  <a:pt x="3992178" y="317814"/>
                </a:moveTo>
                <a:cubicBezTo>
                  <a:pt x="3992315" y="318293"/>
                  <a:pt x="3992682" y="319566"/>
                  <a:pt x="3993415" y="322111"/>
                </a:cubicBezTo>
                <a:cubicBezTo>
                  <a:pt x="3993415" y="322111"/>
                  <a:pt x="3991765" y="316383"/>
                  <a:pt x="3992178" y="317814"/>
                </a:cubicBezTo>
                <a:close/>
                <a:moveTo>
                  <a:pt x="4016717" y="315771"/>
                </a:moveTo>
                <a:lnTo>
                  <a:pt x="4009608" y="326731"/>
                </a:lnTo>
                <a:lnTo>
                  <a:pt x="4010454" y="324103"/>
                </a:lnTo>
                <a:close/>
                <a:moveTo>
                  <a:pt x="4015650" y="311370"/>
                </a:moveTo>
                <a:cubicBezTo>
                  <a:pt x="4015294" y="309903"/>
                  <a:pt x="4016717" y="315771"/>
                  <a:pt x="4016717" y="315771"/>
                </a:cubicBezTo>
                <a:cubicBezTo>
                  <a:pt x="4016085" y="313163"/>
                  <a:pt x="4015768" y="311859"/>
                  <a:pt x="4015650" y="311370"/>
                </a:cubicBezTo>
                <a:close/>
                <a:moveTo>
                  <a:pt x="3758524" y="289970"/>
                </a:moveTo>
                <a:cubicBezTo>
                  <a:pt x="3761809" y="288884"/>
                  <a:pt x="3762966" y="299265"/>
                  <a:pt x="3751794" y="315810"/>
                </a:cubicBezTo>
                <a:cubicBezTo>
                  <a:pt x="3751984" y="305974"/>
                  <a:pt x="3753320" y="299218"/>
                  <a:pt x="3754907" y="295075"/>
                </a:cubicBezTo>
                <a:cubicBezTo>
                  <a:pt x="3756097" y="291969"/>
                  <a:pt x="3757430" y="290332"/>
                  <a:pt x="3758524" y="289970"/>
                </a:cubicBezTo>
                <a:close/>
                <a:moveTo>
                  <a:pt x="3325319" y="289678"/>
                </a:moveTo>
                <a:cubicBezTo>
                  <a:pt x="3326469" y="296964"/>
                  <a:pt x="3323649" y="298699"/>
                  <a:pt x="3316399" y="303159"/>
                </a:cubicBezTo>
                <a:cubicBezTo>
                  <a:pt x="3316716" y="300966"/>
                  <a:pt x="3317637" y="298401"/>
                  <a:pt x="3319132" y="295981"/>
                </a:cubicBezTo>
                <a:cubicBezTo>
                  <a:pt x="3320629" y="293563"/>
                  <a:pt x="3322701" y="291289"/>
                  <a:pt x="3325319" y="289678"/>
                </a:cubicBezTo>
                <a:close/>
                <a:moveTo>
                  <a:pt x="3357722" y="286400"/>
                </a:moveTo>
                <a:cubicBezTo>
                  <a:pt x="3357722" y="286400"/>
                  <a:pt x="3357430" y="295570"/>
                  <a:pt x="3357502" y="293277"/>
                </a:cubicBezTo>
                <a:cubicBezTo>
                  <a:pt x="3357527" y="292514"/>
                  <a:pt x="3357593" y="290476"/>
                  <a:pt x="3357722" y="286400"/>
                </a:cubicBezTo>
                <a:close/>
                <a:moveTo>
                  <a:pt x="3127899" y="281647"/>
                </a:moveTo>
                <a:cubicBezTo>
                  <a:pt x="3126043" y="287369"/>
                  <a:pt x="3124619" y="292331"/>
                  <a:pt x="3124302" y="292706"/>
                </a:cubicBezTo>
                <a:cubicBezTo>
                  <a:pt x="3124140" y="292894"/>
                  <a:pt x="3124257" y="291934"/>
                  <a:pt x="3124734" y="289351"/>
                </a:cubicBezTo>
                <a:lnTo>
                  <a:pt x="3125249" y="286745"/>
                </a:lnTo>
                <a:close/>
                <a:moveTo>
                  <a:pt x="3263901" y="257523"/>
                </a:moveTo>
                <a:cubicBezTo>
                  <a:pt x="3263901" y="257523"/>
                  <a:pt x="3257168" y="268407"/>
                  <a:pt x="3256861" y="271968"/>
                </a:cubicBezTo>
                <a:cubicBezTo>
                  <a:pt x="3256758" y="273155"/>
                  <a:pt x="3257369" y="273529"/>
                  <a:pt x="3259182" y="272414"/>
                </a:cubicBezTo>
                <a:cubicBezTo>
                  <a:pt x="3269251" y="266220"/>
                  <a:pt x="3269138" y="254301"/>
                  <a:pt x="3263901" y="257523"/>
                </a:cubicBezTo>
                <a:close/>
                <a:moveTo>
                  <a:pt x="3188076" y="249379"/>
                </a:moveTo>
                <a:cubicBezTo>
                  <a:pt x="3188076" y="249379"/>
                  <a:pt x="3182945" y="255410"/>
                  <a:pt x="3184228" y="253903"/>
                </a:cubicBezTo>
                <a:cubicBezTo>
                  <a:pt x="3184655" y="253401"/>
                  <a:pt x="3185796" y="252060"/>
                  <a:pt x="3188076" y="249379"/>
                </a:cubicBezTo>
                <a:close/>
                <a:moveTo>
                  <a:pt x="3194438" y="235833"/>
                </a:moveTo>
                <a:cubicBezTo>
                  <a:pt x="3195961" y="238596"/>
                  <a:pt x="3196723" y="239978"/>
                  <a:pt x="3197008" y="240496"/>
                </a:cubicBezTo>
                <a:cubicBezTo>
                  <a:pt x="3197865" y="242050"/>
                  <a:pt x="3194438" y="235833"/>
                  <a:pt x="3194438" y="235833"/>
                </a:cubicBezTo>
                <a:close/>
                <a:moveTo>
                  <a:pt x="3395222" y="230031"/>
                </a:moveTo>
                <a:cubicBezTo>
                  <a:pt x="3395222" y="230031"/>
                  <a:pt x="3393850" y="239534"/>
                  <a:pt x="3389016" y="242507"/>
                </a:cubicBezTo>
                <a:cubicBezTo>
                  <a:pt x="3387103" y="243684"/>
                  <a:pt x="3386271" y="243404"/>
                  <a:pt x="3386166" y="242345"/>
                </a:cubicBezTo>
                <a:cubicBezTo>
                  <a:pt x="3386009" y="240755"/>
                  <a:pt x="3387486" y="237412"/>
                  <a:pt x="3389394" y="234599"/>
                </a:cubicBezTo>
                <a:cubicBezTo>
                  <a:pt x="3391304" y="231785"/>
                  <a:pt x="3393647" y="229500"/>
                  <a:pt x="3395222" y="230031"/>
                </a:cubicBezTo>
                <a:close/>
                <a:moveTo>
                  <a:pt x="3938094" y="222748"/>
                </a:moveTo>
                <a:lnTo>
                  <a:pt x="3929028" y="255915"/>
                </a:lnTo>
                <a:lnTo>
                  <a:pt x="3919058" y="287196"/>
                </a:lnTo>
                <a:lnTo>
                  <a:pt x="3908279" y="298758"/>
                </a:lnTo>
                <a:lnTo>
                  <a:pt x="3903818" y="304295"/>
                </a:lnTo>
                <a:lnTo>
                  <a:pt x="3926829" y="237194"/>
                </a:lnTo>
                <a:lnTo>
                  <a:pt x="3931731" y="230383"/>
                </a:lnTo>
                <a:close/>
                <a:moveTo>
                  <a:pt x="2874199" y="202420"/>
                </a:moveTo>
                <a:cubicBezTo>
                  <a:pt x="2872932" y="211191"/>
                  <a:pt x="2867360" y="219281"/>
                  <a:pt x="2860111" y="223740"/>
                </a:cubicBezTo>
                <a:cubicBezTo>
                  <a:pt x="2860595" y="219112"/>
                  <a:pt x="2862046" y="216055"/>
                  <a:pt x="2864411" y="213019"/>
                </a:cubicBezTo>
                <a:cubicBezTo>
                  <a:pt x="2866776" y="209982"/>
                  <a:pt x="2870056" y="206966"/>
                  <a:pt x="2874199" y="202420"/>
                </a:cubicBezTo>
                <a:close/>
                <a:moveTo>
                  <a:pt x="2880068" y="194813"/>
                </a:moveTo>
                <a:cubicBezTo>
                  <a:pt x="2883635" y="200611"/>
                  <a:pt x="2876616" y="200933"/>
                  <a:pt x="2874199" y="202420"/>
                </a:cubicBezTo>
                <a:cubicBezTo>
                  <a:pt x="2873307" y="200969"/>
                  <a:pt x="2873465" y="199873"/>
                  <a:pt x="2874501" y="198736"/>
                </a:cubicBezTo>
                <a:cubicBezTo>
                  <a:pt x="2875537" y="197600"/>
                  <a:pt x="2877450" y="196423"/>
                  <a:pt x="2880068" y="194813"/>
                </a:cubicBezTo>
                <a:close/>
                <a:moveTo>
                  <a:pt x="2885938" y="187207"/>
                </a:moveTo>
                <a:cubicBezTo>
                  <a:pt x="2889505" y="193005"/>
                  <a:pt x="2882484" y="193326"/>
                  <a:pt x="2880068" y="194813"/>
                </a:cubicBezTo>
                <a:cubicBezTo>
                  <a:pt x="2879176" y="193363"/>
                  <a:pt x="2879334" y="192267"/>
                  <a:pt x="2880370" y="191131"/>
                </a:cubicBezTo>
                <a:cubicBezTo>
                  <a:pt x="2881406" y="189994"/>
                  <a:pt x="2883320" y="188817"/>
                  <a:pt x="2885938" y="187207"/>
                </a:cubicBezTo>
                <a:close/>
                <a:moveTo>
                  <a:pt x="3624931" y="175487"/>
                </a:moveTo>
                <a:cubicBezTo>
                  <a:pt x="3623076" y="181210"/>
                  <a:pt x="3621652" y="186171"/>
                  <a:pt x="3621333" y="186546"/>
                </a:cubicBezTo>
                <a:cubicBezTo>
                  <a:pt x="3621173" y="186734"/>
                  <a:pt x="3621290" y="185774"/>
                  <a:pt x="3621766" y="183191"/>
                </a:cubicBezTo>
                <a:lnTo>
                  <a:pt x="3622282" y="180585"/>
                </a:lnTo>
                <a:close/>
                <a:moveTo>
                  <a:pt x="3685108" y="143220"/>
                </a:moveTo>
                <a:cubicBezTo>
                  <a:pt x="3682828" y="145900"/>
                  <a:pt x="3681688" y="147240"/>
                  <a:pt x="3681260" y="147742"/>
                </a:cubicBezTo>
                <a:cubicBezTo>
                  <a:pt x="3679978" y="149250"/>
                  <a:pt x="3685108" y="143220"/>
                  <a:pt x="3685108" y="143220"/>
                </a:cubicBezTo>
                <a:close/>
                <a:moveTo>
                  <a:pt x="3691470" y="129673"/>
                </a:moveTo>
                <a:cubicBezTo>
                  <a:pt x="3691470" y="129673"/>
                  <a:pt x="3694898" y="135890"/>
                  <a:pt x="3694041" y="134336"/>
                </a:cubicBezTo>
                <a:cubicBezTo>
                  <a:pt x="3693755" y="133818"/>
                  <a:pt x="3692994" y="132436"/>
                  <a:pt x="3691470" y="129673"/>
                </a:cubicBezTo>
                <a:close/>
                <a:moveTo>
                  <a:pt x="2950970" y="112841"/>
                </a:moveTo>
                <a:cubicBezTo>
                  <a:pt x="2951107" y="113319"/>
                  <a:pt x="2951474" y="114592"/>
                  <a:pt x="2952208" y="117138"/>
                </a:cubicBezTo>
                <a:cubicBezTo>
                  <a:pt x="2952208" y="117138"/>
                  <a:pt x="2950557" y="111409"/>
                  <a:pt x="2950970" y="112841"/>
                </a:cubicBezTo>
                <a:close/>
                <a:moveTo>
                  <a:pt x="2975510" y="110797"/>
                </a:moveTo>
                <a:lnTo>
                  <a:pt x="2968400" y="121758"/>
                </a:lnTo>
                <a:lnTo>
                  <a:pt x="2969246" y="119129"/>
                </a:lnTo>
                <a:close/>
                <a:moveTo>
                  <a:pt x="2974442" y="106396"/>
                </a:moveTo>
                <a:cubicBezTo>
                  <a:pt x="2974086" y="104929"/>
                  <a:pt x="2975510" y="110797"/>
                  <a:pt x="2975510" y="110797"/>
                </a:cubicBezTo>
                <a:cubicBezTo>
                  <a:pt x="2974877" y="108188"/>
                  <a:pt x="2974560" y="106885"/>
                  <a:pt x="2974442" y="106396"/>
                </a:cubicBezTo>
                <a:close/>
                <a:moveTo>
                  <a:pt x="3371231" y="96260"/>
                </a:moveTo>
                <a:cubicBezTo>
                  <a:pt x="3369964" y="105031"/>
                  <a:pt x="3364393" y="113121"/>
                  <a:pt x="3357143" y="117580"/>
                </a:cubicBezTo>
                <a:cubicBezTo>
                  <a:pt x="3357627" y="112952"/>
                  <a:pt x="3359078" y="109895"/>
                  <a:pt x="3361444" y="106859"/>
                </a:cubicBezTo>
                <a:cubicBezTo>
                  <a:pt x="3363808" y="103822"/>
                  <a:pt x="3367088" y="100806"/>
                  <a:pt x="3371231" y="96260"/>
                </a:cubicBezTo>
                <a:close/>
                <a:moveTo>
                  <a:pt x="3377100" y="88653"/>
                </a:moveTo>
                <a:cubicBezTo>
                  <a:pt x="3380668" y="94451"/>
                  <a:pt x="3373649" y="94773"/>
                  <a:pt x="3371231" y="96260"/>
                </a:cubicBezTo>
                <a:cubicBezTo>
                  <a:pt x="3370339" y="94810"/>
                  <a:pt x="3370498" y="93713"/>
                  <a:pt x="3371533" y="92577"/>
                </a:cubicBezTo>
                <a:cubicBezTo>
                  <a:pt x="3372569" y="91440"/>
                  <a:pt x="3374483" y="90263"/>
                  <a:pt x="3377100" y="88653"/>
                </a:cubicBezTo>
                <a:close/>
                <a:moveTo>
                  <a:pt x="3382970" y="81046"/>
                </a:moveTo>
                <a:cubicBezTo>
                  <a:pt x="3386537" y="86845"/>
                  <a:pt x="3379517" y="87166"/>
                  <a:pt x="3377100" y="88653"/>
                </a:cubicBezTo>
                <a:cubicBezTo>
                  <a:pt x="3376209" y="87203"/>
                  <a:pt x="3376367" y="86107"/>
                  <a:pt x="3377403" y="84971"/>
                </a:cubicBezTo>
                <a:cubicBezTo>
                  <a:pt x="3378439" y="83834"/>
                  <a:pt x="3380352" y="82657"/>
                  <a:pt x="3382970" y="81046"/>
                </a:cubicBezTo>
                <a:close/>
                <a:moveTo>
                  <a:pt x="3449240" y="10978"/>
                </a:moveTo>
                <a:cubicBezTo>
                  <a:pt x="3414674" y="77531"/>
                  <a:pt x="3355022" y="147525"/>
                  <a:pt x="3315851" y="212913"/>
                </a:cubicBezTo>
                <a:cubicBezTo>
                  <a:pt x="3327524" y="193079"/>
                  <a:pt x="3304515" y="227879"/>
                  <a:pt x="3309013" y="229775"/>
                </a:cubicBezTo>
                <a:cubicBezTo>
                  <a:pt x="3317413" y="232600"/>
                  <a:pt x="3317634" y="215812"/>
                  <a:pt x="3317634" y="215812"/>
                </a:cubicBezTo>
                <a:cubicBezTo>
                  <a:pt x="3344671" y="178535"/>
                  <a:pt x="3370296" y="142125"/>
                  <a:pt x="3395714" y="106842"/>
                </a:cubicBezTo>
                <a:lnTo>
                  <a:pt x="3447370" y="38124"/>
                </a:lnTo>
                <a:lnTo>
                  <a:pt x="3443111" y="49693"/>
                </a:lnTo>
                <a:lnTo>
                  <a:pt x="3442975" y="50219"/>
                </a:lnTo>
                <a:lnTo>
                  <a:pt x="3440912" y="53399"/>
                </a:lnTo>
                <a:cubicBezTo>
                  <a:pt x="3435043" y="61005"/>
                  <a:pt x="3404784" y="100265"/>
                  <a:pt x="3406568" y="103163"/>
                </a:cubicBezTo>
                <a:cubicBezTo>
                  <a:pt x="3412216" y="112345"/>
                  <a:pt x="3440690" y="70187"/>
                  <a:pt x="3435857" y="73160"/>
                </a:cubicBezTo>
                <a:lnTo>
                  <a:pt x="3438240" y="69552"/>
                </a:lnTo>
                <a:lnTo>
                  <a:pt x="3441050" y="75278"/>
                </a:lnTo>
                <a:cubicBezTo>
                  <a:pt x="3442840" y="73601"/>
                  <a:pt x="3445293" y="68789"/>
                  <a:pt x="3447989" y="62522"/>
                </a:cubicBezTo>
                <a:lnTo>
                  <a:pt x="3454350" y="46242"/>
                </a:lnTo>
                <a:lnTo>
                  <a:pt x="3461684" y="36625"/>
                </a:lnTo>
                <a:cubicBezTo>
                  <a:pt x="3470718" y="35066"/>
                  <a:pt x="3444891" y="71600"/>
                  <a:pt x="3444891" y="71600"/>
                </a:cubicBezTo>
                <a:cubicBezTo>
                  <a:pt x="3394674" y="139785"/>
                  <a:pt x="3353722" y="202274"/>
                  <a:pt x="3313507" y="259646"/>
                </a:cubicBezTo>
                <a:cubicBezTo>
                  <a:pt x="3310458" y="265518"/>
                  <a:pt x="3260470" y="329567"/>
                  <a:pt x="3268536" y="337261"/>
                </a:cubicBezTo>
                <a:cubicBezTo>
                  <a:pt x="3274519" y="341574"/>
                  <a:pt x="3304031" y="294782"/>
                  <a:pt x="3276524" y="327685"/>
                </a:cubicBezTo>
                <a:cubicBezTo>
                  <a:pt x="3316105" y="274699"/>
                  <a:pt x="3348033" y="226421"/>
                  <a:pt x="3384898" y="174438"/>
                </a:cubicBezTo>
                <a:cubicBezTo>
                  <a:pt x="3387316" y="172951"/>
                  <a:pt x="3418199" y="116657"/>
                  <a:pt x="3425219" y="116335"/>
                </a:cubicBezTo>
                <a:cubicBezTo>
                  <a:pt x="3435700" y="122544"/>
                  <a:pt x="3406304" y="153280"/>
                  <a:pt x="3406304" y="153280"/>
                </a:cubicBezTo>
                <a:cubicBezTo>
                  <a:pt x="3359885" y="223127"/>
                  <a:pt x="3335840" y="262560"/>
                  <a:pt x="3290055" y="328022"/>
                </a:cubicBezTo>
                <a:cubicBezTo>
                  <a:pt x="3287005" y="333894"/>
                  <a:pt x="3241555" y="394485"/>
                  <a:pt x="3247836" y="399281"/>
                </a:cubicBezTo>
                <a:cubicBezTo>
                  <a:pt x="3254856" y="398960"/>
                  <a:pt x="3282919" y="344399"/>
                  <a:pt x="3279869" y="350272"/>
                </a:cubicBezTo>
                <a:cubicBezTo>
                  <a:pt x="3293622" y="333819"/>
                  <a:pt x="3300124" y="321828"/>
                  <a:pt x="3316399" y="303159"/>
                </a:cubicBezTo>
                <a:cubicBezTo>
                  <a:pt x="3302424" y="336398"/>
                  <a:pt x="3276081" y="361261"/>
                  <a:pt x="3260322" y="391601"/>
                </a:cubicBezTo>
                <a:cubicBezTo>
                  <a:pt x="3254856" y="398960"/>
                  <a:pt x="3255267" y="411362"/>
                  <a:pt x="3248763" y="423354"/>
                </a:cubicBezTo>
                <a:cubicBezTo>
                  <a:pt x="3235192" y="456346"/>
                  <a:pt x="3204128" y="496101"/>
                  <a:pt x="3188370" y="526441"/>
                </a:cubicBezTo>
                <a:cubicBezTo>
                  <a:pt x="3192456" y="515935"/>
                  <a:pt x="3179747" y="540403"/>
                  <a:pt x="3181530" y="543302"/>
                </a:cubicBezTo>
                <a:cubicBezTo>
                  <a:pt x="3187178" y="552484"/>
                  <a:pt x="3198439" y="520248"/>
                  <a:pt x="3200856" y="518762"/>
                </a:cubicBezTo>
                <a:lnTo>
                  <a:pt x="3234106" y="466793"/>
                </a:lnTo>
                <a:lnTo>
                  <a:pt x="3254762" y="421969"/>
                </a:lnTo>
                <a:lnTo>
                  <a:pt x="3246922" y="446760"/>
                </a:lnTo>
                <a:lnTo>
                  <a:pt x="3270946" y="409210"/>
                </a:lnTo>
                <a:cubicBezTo>
                  <a:pt x="3294285" y="373708"/>
                  <a:pt x="3317940" y="339509"/>
                  <a:pt x="3342933" y="307485"/>
                </a:cubicBezTo>
                <a:cubicBezTo>
                  <a:pt x="3316755" y="361051"/>
                  <a:pt x="3285128" y="396616"/>
                  <a:pt x="3257074" y="440659"/>
                </a:cubicBezTo>
                <a:lnTo>
                  <a:pt x="3237932" y="475188"/>
                </a:lnTo>
                <a:lnTo>
                  <a:pt x="3233244" y="490010"/>
                </a:lnTo>
                <a:lnTo>
                  <a:pt x="3221989" y="520280"/>
                </a:lnTo>
                <a:lnTo>
                  <a:pt x="3222565" y="520445"/>
                </a:lnTo>
                <a:cubicBezTo>
                  <a:pt x="3223501" y="519796"/>
                  <a:pt x="3224830" y="518250"/>
                  <a:pt x="3226642" y="515553"/>
                </a:cubicBezTo>
                <a:cubicBezTo>
                  <a:pt x="3276514" y="439587"/>
                  <a:pt x="3317698" y="372960"/>
                  <a:pt x="3365900" y="306013"/>
                </a:cubicBezTo>
                <a:cubicBezTo>
                  <a:pt x="3377342" y="290317"/>
                  <a:pt x="3407668" y="255678"/>
                  <a:pt x="3386039" y="293626"/>
                </a:cubicBezTo>
                <a:cubicBezTo>
                  <a:pt x="3358945" y="338930"/>
                  <a:pt x="3331111" y="389353"/>
                  <a:pt x="3299184" y="437631"/>
                </a:cubicBezTo>
                <a:cubicBezTo>
                  <a:pt x="3290562" y="451594"/>
                  <a:pt x="3260015" y="503020"/>
                  <a:pt x="3288260" y="465000"/>
                </a:cubicBezTo>
                <a:cubicBezTo>
                  <a:pt x="3314087" y="428465"/>
                  <a:pt x="3340473" y="387425"/>
                  <a:pt x="3366163" y="347395"/>
                </a:cubicBezTo>
                <a:lnTo>
                  <a:pt x="3397022" y="299632"/>
                </a:lnTo>
                <a:lnTo>
                  <a:pt x="3391730" y="325078"/>
                </a:lnTo>
                <a:cubicBezTo>
                  <a:pt x="3392700" y="361378"/>
                  <a:pt x="3406373" y="320011"/>
                  <a:pt x="3413319" y="292621"/>
                </a:cubicBezTo>
                <a:lnTo>
                  <a:pt x="3425395" y="257250"/>
                </a:lnTo>
                <a:lnTo>
                  <a:pt x="3439889" y="235859"/>
                </a:lnTo>
                <a:lnTo>
                  <a:pt x="3441628" y="233272"/>
                </a:lnTo>
                <a:lnTo>
                  <a:pt x="3437645" y="247717"/>
                </a:lnTo>
                <a:cubicBezTo>
                  <a:pt x="3432372" y="267195"/>
                  <a:pt x="3426813" y="286377"/>
                  <a:pt x="3419874" y="304145"/>
                </a:cubicBezTo>
                <a:cubicBezTo>
                  <a:pt x="3406565" y="345083"/>
                  <a:pt x="3383103" y="390870"/>
                  <a:pt x="3372556" y="434634"/>
                </a:cubicBezTo>
                <a:cubicBezTo>
                  <a:pt x="3359455" y="481401"/>
                  <a:pt x="3383867" y="421341"/>
                  <a:pt x="3394035" y="397249"/>
                </a:cubicBezTo>
                <a:cubicBezTo>
                  <a:pt x="3404203" y="373157"/>
                  <a:pt x="3416466" y="345592"/>
                  <a:pt x="3418447" y="337190"/>
                </a:cubicBezTo>
                <a:cubicBezTo>
                  <a:pt x="3422828" y="332044"/>
                  <a:pt x="3431948" y="321325"/>
                  <a:pt x="3434138" y="318751"/>
                </a:cubicBezTo>
                <a:cubicBezTo>
                  <a:pt x="3437945" y="308205"/>
                  <a:pt x="3437737" y="302378"/>
                  <a:pt x="3438896" y="293933"/>
                </a:cubicBezTo>
                <a:cubicBezTo>
                  <a:pt x="3441084" y="291361"/>
                  <a:pt x="3451239" y="286511"/>
                  <a:pt x="3454951" y="275067"/>
                </a:cubicBezTo>
                <a:cubicBezTo>
                  <a:pt x="3458758" y="264521"/>
                  <a:pt x="3462944" y="234303"/>
                  <a:pt x="3474049" y="215182"/>
                </a:cubicBezTo>
                <a:cubicBezTo>
                  <a:pt x="3491149" y="182942"/>
                  <a:pt x="3476430" y="237680"/>
                  <a:pt x="3472258" y="248655"/>
                </a:cubicBezTo>
                <a:cubicBezTo>
                  <a:pt x="3469119" y="265500"/>
                  <a:pt x="3460933" y="281192"/>
                  <a:pt x="3458950" y="289593"/>
                </a:cubicBezTo>
                <a:cubicBezTo>
                  <a:pt x="3459522" y="294992"/>
                  <a:pt x="3465504" y="301117"/>
                  <a:pt x="3463887" y="309089"/>
                </a:cubicBezTo>
                <a:cubicBezTo>
                  <a:pt x="3463800" y="321840"/>
                  <a:pt x="3456249" y="341592"/>
                  <a:pt x="3446986" y="362598"/>
                </a:cubicBezTo>
                <a:lnTo>
                  <a:pt x="3419899" y="423421"/>
                </a:lnTo>
                <a:lnTo>
                  <a:pt x="3420341" y="422032"/>
                </a:lnTo>
                <a:lnTo>
                  <a:pt x="3421452" y="418716"/>
                </a:lnTo>
                <a:cubicBezTo>
                  <a:pt x="3421646" y="418102"/>
                  <a:pt x="3421516" y="418428"/>
                  <a:pt x="3421169" y="419438"/>
                </a:cubicBezTo>
                <a:lnTo>
                  <a:pt x="3420341" y="422032"/>
                </a:lnTo>
                <a:lnTo>
                  <a:pt x="3419805" y="423634"/>
                </a:lnTo>
                <a:lnTo>
                  <a:pt x="3419899" y="423421"/>
                </a:lnTo>
                <a:lnTo>
                  <a:pt x="3417270" y="431670"/>
                </a:lnTo>
                <a:cubicBezTo>
                  <a:pt x="3414015" y="442581"/>
                  <a:pt x="3410542" y="456275"/>
                  <a:pt x="3413429" y="456424"/>
                </a:cubicBezTo>
                <a:cubicBezTo>
                  <a:pt x="3421141" y="459504"/>
                  <a:pt x="3428927" y="412914"/>
                  <a:pt x="3428927" y="412914"/>
                </a:cubicBezTo>
                <a:cubicBezTo>
                  <a:pt x="3449168" y="363828"/>
                  <a:pt x="3462477" y="322891"/>
                  <a:pt x="3480162" y="276808"/>
                </a:cubicBezTo>
                <a:cubicBezTo>
                  <a:pt x="3484334" y="265833"/>
                  <a:pt x="3493456" y="255113"/>
                  <a:pt x="3502007" y="238993"/>
                </a:cubicBezTo>
                <a:cubicBezTo>
                  <a:pt x="3509985" y="217473"/>
                  <a:pt x="3508382" y="206203"/>
                  <a:pt x="3520265" y="198310"/>
                </a:cubicBezTo>
                <a:cubicBezTo>
                  <a:pt x="3530418" y="193461"/>
                  <a:pt x="3538702" y="201942"/>
                  <a:pt x="3543080" y="196795"/>
                </a:cubicBezTo>
                <a:cubicBezTo>
                  <a:pt x="3554392" y="183502"/>
                  <a:pt x="3566350" y="125937"/>
                  <a:pt x="3573868" y="103947"/>
                </a:cubicBezTo>
                <a:lnTo>
                  <a:pt x="3585800" y="68252"/>
                </a:lnTo>
                <a:lnTo>
                  <a:pt x="3589289" y="65369"/>
                </a:lnTo>
                <a:lnTo>
                  <a:pt x="3598529" y="56194"/>
                </a:lnTo>
                <a:lnTo>
                  <a:pt x="3595066" y="67777"/>
                </a:lnTo>
                <a:cubicBezTo>
                  <a:pt x="3578046" y="123069"/>
                  <a:pt x="3560563" y="179791"/>
                  <a:pt x="3542894" y="241539"/>
                </a:cubicBezTo>
                <a:cubicBezTo>
                  <a:pt x="3539086" y="252085"/>
                  <a:pt x="3531680" y="279004"/>
                  <a:pt x="3522178" y="309396"/>
                </a:cubicBezTo>
                <a:cubicBezTo>
                  <a:pt x="3519571" y="316254"/>
                  <a:pt x="3507341" y="351814"/>
                  <a:pt x="3503528" y="366959"/>
                </a:cubicBezTo>
                <a:lnTo>
                  <a:pt x="3503395" y="367689"/>
                </a:lnTo>
                <a:lnTo>
                  <a:pt x="3513815" y="346076"/>
                </a:lnTo>
                <a:lnTo>
                  <a:pt x="3528462" y="315691"/>
                </a:lnTo>
                <a:lnTo>
                  <a:pt x="3534370" y="314159"/>
                </a:lnTo>
                <a:lnTo>
                  <a:pt x="3544317" y="314396"/>
                </a:lnTo>
                <a:lnTo>
                  <a:pt x="3518484" y="373583"/>
                </a:lnTo>
                <a:lnTo>
                  <a:pt x="3506357" y="408393"/>
                </a:lnTo>
                <a:lnTo>
                  <a:pt x="3506541" y="409232"/>
                </a:lnTo>
                <a:cubicBezTo>
                  <a:pt x="3507481" y="412049"/>
                  <a:pt x="3508568" y="414693"/>
                  <a:pt x="3509730" y="416647"/>
                </a:cubicBezTo>
                <a:lnTo>
                  <a:pt x="3510272" y="417136"/>
                </a:lnTo>
                <a:lnTo>
                  <a:pt x="3524158" y="390288"/>
                </a:lnTo>
                <a:lnTo>
                  <a:pt x="3531199" y="369884"/>
                </a:lnTo>
                <a:cubicBezTo>
                  <a:pt x="3539690" y="344978"/>
                  <a:pt x="3548430" y="319023"/>
                  <a:pt x="3550517" y="313535"/>
                </a:cubicBezTo>
                <a:cubicBezTo>
                  <a:pt x="3562873" y="286871"/>
                  <a:pt x="3572946" y="261878"/>
                  <a:pt x="3583685" y="243185"/>
                </a:cubicBezTo>
                <a:cubicBezTo>
                  <a:pt x="3585875" y="240613"/>
                  <a:pt x="3595569" y="235292"/>
                  <a:pt x="3597757" y="232719"/>
                </a:cubicBezTo>
                <a:cubicBezTo>
                  <a:pt x="3615431" y="205879"/>
                  <a:pt x="3613902" y="144936"/>
                  <a:pt x="3624834" y="151315"/>
                </a:cubicBezTo>
                <a:cubicBezTo>
                  <a:pt x="3624834" y="151315"/>
                  <a:pt x="3623788" y="164687"/>
                  <a:pt x="3624931" y="175487"/>
                </a:cubicBezTo>
                <a:lnTo>
                  <a:pt x="3623628" y="173785"/>
                </a:lnTo>
                <a:lnTo>
                  <a:pt x="3624360" y="170088"/>
                </a:lnTo>
                <a:cubicBezTo>
                  <a:pt x="3623265" y="171374"/>
                  <a:pt x="3622717" y="172016"/>
                  <a:pt x="3622789" y="172692"/>
                </a:cubicBezTo>
                <a:lnTo>
                  <a:pt x="3623628" y="173785"/>
                </a:lnTo>
                <a:lnTo>
                  <a:pt x="3622282" y="180585"/>
                </a:lnTo>
                <a:lnTo>
                  <a:pt x="3620202" y="184586"/>
                </a:lnTo>
                <a:cubicBezTo>
                  <a:pt x="3619320" y="187394"/>
                  <a:pt x="3619030" y="189506"/>
                  <a:pt x="3619030" y="189506"/>
                </a:cubicBezTo>
                <a:cubicBezTo>
                  <a:pt x="3619030" y="189506"/>
                  <a:pt x="3627313" y="197986"/>
                  <a:pt x="3625791" y="206858"/>
                </a:cubicBezTo>
                <a:cubicBezTo>
                  <a:pt x="3624952" y="226059"/>
                  <a:pt x="3604504" y="269315"/>
                  <a:pt x="3600905" y="285689"/>
                </a:cubicBezTo>
                <a:cubicBezTo>
                  <a:pt x="3598714" y="288262"/>
                  <a:pt x="3604697" y="294388"/>
                  <a:pt x="3605269" y="299788"/>
                </a:cubicBezTo>
                <a:cubicBezTo>
                  <a:pt x="3605001" y="324387"/>
                  <a:pt x="3581428" y="365245"/>
                  <a:pt x="3574481" y="392636"/>
                </a:cubicBezTo>
                <a:cubicBezTo>
                  <a:pt x="3563949" y="417157"/>
                  <a:pt x="3549036" y="446825"/>
                  <a:pt x="3538282" y="484759"/>
                </a:cubicBezTo>
                <a:cubicBezTo>
                  <a:pt x="3538282" y="484759"/>
                  <a:pt x="3536299" y="493162"/>
                  <a:pt x="3539520" y="496459"/>
                </a:cubicBezTo>
                <a:cubicBezTo>
                  <a:pt x="3551976" y="493966"/>
                  <a:pt x="3569470" y="422811"/>
                  <a:pt x="3575830" y="409264"/>
                </a:cubicBezTo>
                <a:cubicBezTo>
                  <a:pt x="3607517" y="334587"/>
                  <a:pt x="3634478" y="258882"/>
                  <a:pt x="3659637" y="182135"/>
                </a:cubicBezTo>
                <a:lnTo>
                  <a:pt x="3696553" y="64097"/>
                </a:lnTo>
                <a:lnTo>
                  <a:pt x="3702471" y="57693"/>
                </a:lnTo>
                <a:lnTo>
                  <a:pt x="3715422" y="41885"/>
                </a:lnTo>
                <a:lnTo>
                  <a:pt x="3706300" y="79863"/>
                </a:lnTo>
                <a:cubicBezTo>
                  <a:pt x="3697178" y="90583"/>
                  <a:pt x="3693467" y="102028"/>
                  <a:pt x="3696799" y="110256"/>
                </a:cubicBezTo>
                <a:cubicBezTo>
                  <a:pt x="3696799" y="110256"/>
                  <a:pt x="3703352" y="121780"/>
                  <a:pt x="3696799" y="110256"/>
                </a:cubicBezTo>
                <a:cubicBezTo>
                  <a:pt x="3703733" y="102108"/>
                  <a:pt x="3707539" y="91562"/>
                  <a:pt x="3706300" y="79863"/>
                </a:cubicBezTo>
                <a:lnTo>
                  <a:pt x="3720434" y="44894"/>
                </a:lnTo>
                <a:lnTo>
                  <a:pt x="3728038" y="49959"/>
                </a:lnTo>
                <a:cubicBezTo>
                  <a:pt x="3725219" y="51693"/>
                  <a:pt x="3722804" y="53179"/>
                  <a:pt x="3722804" y="53179"/>
                </a:cubicBezTo>
                <a:cubicBezTo>
                  <a:pt x="3731903" y="56241"/>
                  <a:pt x="3730120" y="53341"/>
                  <a:pt x="3728038" y="49959"/>
                </a:cubicBezTo>
                <a:lnTo>
                  <a:pt x="3735555" y="39243"/>
                </a:lnTo>
                <a:lnTo>
                  <a:pt x="3725961" y="74669"/>
                </a:lnTo>
                <a:lnTo>
                  <a:pt x="3721295" y="85110"/>
                </a:lnTo>
                <a:cubicBezTo>
                  <a:pt x="3719621" y="88397"/>
                  <a:pt x="3718374" y="90205"/>
                  <a:pt x="3717928" y="89481"/>
                </a:cubicBezTo>
                <a:lnTo>
                  <a:pt x="3721828" y="89934"/>
                </a:lnTo>
                <a:lnTo>
                  <a:pt x="3708991" y="137333"/>
                </a:lnTo>
                <a:lnTo>
                  <a:pt x="3701164" y="149776"/>
                </a:lnTo>
                <a:cubicBezTo>
                  <a:pt x="3696050" y="157594"/>
                  <a:pt x="3690028" y="166419"/>
                  <a:pt x="3682103" y="177454"/>
                </a:cubicBezTo>
                <a:cubicBezTo>
                  <a:pt x="3679055" y="183326"/>
                  <a:pt x="3644940" y="228954"/>
                  <a:pt x="3663295" y="213667"/>
                </a:cubicBezTo>
                <a:cubicBezTo>
                  <a:pt x="3676415" y="201601"/>
                  <a:pt x="3695626" y="165140"/>
                  <a:pt x="3703509" y="156295"/>
                </a:cubicBezTo>
                <a:lnTo>
                  <a:pt x="3704017" y="155704"/>
                </a:lnTo>
                <a:lnTo>
                  <a:pt x="3700518" y="168625"/>
                </a:lnTo>
                <a:cubicBezTo>
                  <a:pt x="3683230" y="245609"/>
                  <a:pt x="3644538" y="310305"/>
                  <a:pt x="3630012" y="390115"/>
                </a:cubicBezTo>
                <a:cubicBezTo>
                  <a:pt x="3636080" y="377673"/>
                  <a:pt x="3641762" y="359419"/>
                  <a:pt x="3643624" y="365011"/>
                </a:cubicBezTo>
                <a:lnTo>
                  <a:pt x="3644038" y="378178"/>
                </a:lnTo>
                <a:lnTo>
                  <a:pt x="3606525" y="439075"/>
                </a:lnTo>
                <a:lnTo>
                  <a:pt x="3639320" y="396215"/>
                </a:lnTo>
                <a:lnTo>
                  <a:pt x="3638363" y="399544"/>
                </a:lnTo>
                <a:cubicBezTo>
                  <a:pt x="3630326" y="425543"/>
                  <a:pt x="3617460" y="465329"/>
                  <a:pt x="3618819" y="478153"/>
                </a:cubicBezTo>
                <a:cubicBezTo>
                  <a:pt x="3645042" y="435193"/>
                  <a:pt x="3647609" y="412947"/>
                  <a:pt x="3665868" y="372264"/>
                </a:cubicBezTo>
                <a:cubicBezTo>
                  <a:pt x="3687726" y="315207"/>
                  <a:pt x="3672801" y="364117"/>
                  <a:pt x="3675183" y="386616"/>
                </a:cubicBezTo>
                <a:cubicBezTo>
                  <a:pt x="3676993" y="403715"/>
                  <a:pt x="3677750" y="364371"/>
                  <a:pt x="3684305" y="375896"/>
                </a:cubicBezTo>
                <a:cubicBezTo>
                  <a:pt x="3690859" y="387421"/>
                  <a:pt x="3670996" y="416834"/>
                  <a:pt x="3667397" y="433207"/>
                </a:cubicBezTo>
                <a:cubicBezTo>
                  <a:pt x="3659307" y="449798"/>
                  <a:pt x="3648566" y="468491"/>
                  <a:pt x="3645538" y="490264"/>
                </a:cubicBezTo>
                <a:cubicBezTo>
                  <a:pt x="3645538" y="490264"/>
                  <a:pt x="3647033" y="491795"/>
                  <a:pt x="3648600" y="494002"/>
                </a:cubicBezTo>
                <a:lnTo>
                  <a:pt x="3650617" y="498501"/>
                </a:lnTo>
                <a:lnTo>
                  <a:pt x="3654591" y="489698"/>
                </a:lnTo>
                <a:lnTo>
                  <a:pt x="3659848" y="496737"/>
                </a:lnTo>
                <a:lnTo>
                  <a:pt x="3661261" y="498912"/>
                </a:lnTo>
                <a:lnTo>
                  <a:pt x="3630792" y="572365"/>
                </a:lnTo>
                <a:lnTo>
                  <a:pt x="3629468" y="586143"/>
                </a:lnTo>
                <a:cubicBezTo>
                  <a:pt x="3629625" y="608925"/>
                  <a:pt x="3654131" y="536074"/>
                  <a:pt x="3661612" y="521969"/>
                </a:cubicBezTo>
                <a:cubicBezTo>
                  <a:pt x="3673304" y="489004"/>
                  <a:pt x="3680710" y="462085"/>
                  <a:pt x="3689833" y="451365"/>
                </a:cubicBezTo>
                <a:cubicBezTo>
                  <a:pt x="3715023" y="402534"/>
                  <a:pt x="3726143" y="364170"/>
                  <a:pt x="3751794" y="315810"/>
                </a:cubicBezTo>
                <a:cubicBezTo>
                  <a:pt x="3741817" y="364974"/>
                  <a:pt x="3719974" y="402787"/>
                  <a:pt x="3705048" y="451698"/>
                </a:cubicBezTo>
                <a:cubicBezTo>
                  <a:pt x="3697164" y="474118"/>
                  <a:pt x="3684236" y="495383"/>
                  <a:pt x="3686618" y="517882"/>
                </a:cubicBezTo>
                <a:cubicBezTo>
                  <a:pt x="3689950" y="526108"/>
                  <a:pt x="3692712" y="528936"/>
                  <a:pt x="3691554" y="537379"/>
                </a:cubicBezTo>
                <a:cubicBezTo>
                  <a:pt x="3690039" y="548267"/>
                  <a:pt x="3684578" y="557720"/>
                  <a:pt x="3678844" y="567495"/>
                </a:cubicBezTo>
                <a:lnTo>
                  <a:pt x="3671792" y="583240"/>
                </a:lnTo>
                <a:lnTo>
                  <a:pt x="3672075" y="592781"/>
                </a:lnTo>
                <a:lnTo>
                  <a:pt x="3670770" y="591080"/>
                </a:lnTo>
                <a:lnTo>
                  <a:pt x="3671502" y="587382"/>
                </a:lnTo>
                <a:cubicBezTo>
                  <a:pt x="3670408" y="588668"/>
                  <a:pt x="3669861" y="589311"/>
                  <a:pt x="3669933" y="589985"/>
                </a:cubicBezTo>
                <a:lnTo>
                  <a:pt x="3670770" y="591080"/>
                </a:lnTo>
                <a:lnTo>
                  <a:pt x="3669425" y="597879"/>
                </a:lnTo>
                <a:lnTo>
                  <a:pt x="3668363" y="599923"/>
                </a:lnTo>
                <a:lnTo>
                  <a:pt x="3668952" y="600264"/>
                </a:lnTo>
                <a:lnTo>
                  <a:pt x="3669425" y="597879"/>
                </a:lnTo>
                <a:lnTo>
                  <a:pt x="3672075" y="592781"/>
                </a:lnTo>
                <a:cubicBezTo>
                  <a:pt x="3671147" y="595642"/>
                  <a:pt x="3670326" y="598313"/>
                  <a:pt x="3669698" y="600316"/>
                </a:cubicBezTo>
                <a:lnTo>
                  <a:pt x="3669589" y="600632"/>
                </a:lnTo>
                <a:lnTo>
                  <a:pt x="3674497" y="603466"/>
                </a:lnTo>
                <a:cubicBezTo>
                  <a:pt x="3678657" y="606421"/>
                  <a:pt x="3682223" y="610072"/>
                  <a:pt x="3680946" y="611573"/>
                </a:cubicBezTo>
                <a:cubicBezTo>
                  <a:pt x="3682038" y="615098"/>
                  <a:pt x="3680165" y="620903"/>
                  <a:pt x="3676930" y="627898"/>
                </a:cubicBezTo>
                <a:lnTo>
                  <a:pt x="3668673" y="643795"/>
                </a:lnTo>
                <a:lnTo>
                  <a:pt x="3661526" y="664627"/>
                </a:lnTo>
                <a:lnTo>
                  <a:pt x="3654166" y="684246"/>
                </a:lnTo>
                <a:lnTo>
                  <a:pt x="3654331" y="693447"/>
                </a:lnTo>
                <a:cubicBezTo>
                  <a:pt x="3654331" y="693447"/>
                  <a:pt x="3654704" y="693831"/>
                  <a:pt x="3655171" y="694310"/>
                </a:cubicBezTo>
                <a:lnTo>
                  <a:pt x="3656222" y="695386"/>
                </a:lnTo>
                <a:lnTo>
                  <a:pt x="3656573" y="695745"/>
                </a:lnTo>
                <a:cubicBezTo>
                  <a:pt x="3656947" y="696128"/>
                  <a:pt x="3657134" y="696320"/>
                  <a:pt x="3656854" y="696032"/>
                </a:cubicBezTo>
                <a:lnTo>
                  <a:pt x="3656222" y="695386"/>
                </a:lnTo>
                <a:lnTo>
                  <a:pt x="3654331" y="693447"/>
                </a:lnTo>
                <a:cubicBezTo>
                  <a:pt x="3672210" y="672437"/>
                  <a:pt x="3669827" y="649938"/>
                  <a:pt x="3683121" y="628243"/>
                </a:cubicBezTo>
                <a:cubicBezTo>
                  <a:pt x="3693052" y="613537"/>
                  <a:pt x="3701630" y="598649"/>
                  <a:pt x="3709446" y="582379"/>
                </a:cubicBezTo>
                <a:lnTo>
                  <a:pt x="3721477" y="552433"/>
                </a:lnTo>
                <a:lnTo>
                  <a:pt x="3743695" y="481390"/>
                </a:lnTo>
                <a:lnTo>
                  <a:pt x="3749614" y="474987"/>
                </a:lnTo>
                <a:lnTo>
                  <a:pt x="3762565" y="459179"/>
                </a:lnTo>
                <a:lnTo>
                  <a:pt x="3753442" y="497157"/>
                </a:lnTo>
                <a:cubicBezTo>
                  <a:pt x="3744322" y="507876"/>
                  <a:pt x="3740610" y="519322"/>
                  <a:pt x="3743942" y="527549"/>
                </a:cubicBezTo>
                <a:cubicBezTo>
                  <a:pt x="3743942" y="527549"/>
                  <a:pt x="3750496" y="539074"/>
                  <a:pt x="3743942" y="527549"/>
                </a:cubicBezTo>
                <a:cubicBezTo>
                  <a:pt x="3750875" y="519402"/>
                  <a:pt x="3754682" y="508856"/>
                  <a:pt x="3753442" y="497157"/>
                </a:cubicBezTo>
                <a:lnTo>
                  <a:pt x="3767576" y="462188"/>
                </a:lnTo>
                <a:lnTo>
                  <a:pt x="3775181" y="467253"/>
                </a:lnTo>
                <a:cubicBezTo>
                  <a:pt x="3772363" y="468987"/>
                  <a:pt x="3769946" y="470473"/>
                  <a:pt x="3769946" y="470473"/>
                </a:cubicBezTo>
                <a:cubicBezTo>
                  <a:pt x="3779046" y="473535"/>
                  <a:pt x="3777262" y="470635"/>
                  <a:pt x="3775181" y="467253"/>
                </a:cubicBezTo>
                <a:lnTo>
                  <a:pt x="3782699" y="456536"/>
                </a:lnTo>
                <a:lnTo>
                  <a:pt x="3773105" y="491962"/>
                </a:lnTo>
                <a:lnTo>
                  <a:pt x="3768437" y="502404"/>
                </a:lnTo>
                <a:cubicBezTo>
                  <a:pt x="3766765" y="505692"/>
                  <a:pt x="3765516" y="507499"/>
                  <a:pt x="3765071" y="506774"/>
                </a:cubicBezTo>
                <a:lnTo>
                  <a:pt x="3768970" y="507228"/>
                </a:lnTo>
                <a:lnTo>
                  <a:pt x="3756134" y="554627"/>
                </a:lnTo>
                <a:lnTo>
                  <a:pt x="3748307" y="567069"/>
                </a:lnTo>
                <a:cubicBezTo>
                  <a:pt x="3743193" y="574888"/>
                  <a:pt x="3737170" y="583713"/>
                  <a:pt x="3729247" y="594749"/>
                </a:cubicBezTo>
                <a:lnTo>
                  <a:pt x="3726419" y="599021"/>
                </a:lnTo>
                <a:lnTo>
                  <a:pt x="3744250" y="581704"/>
                </a:lnTo>
                <a:lnTo>
                  <a:pt x="3743989" y="583028"/>
                </a:lnTo>
                <a:lnTo>
                  <a:pt x="3750652" y="573589"/>
                </a:lnTo>
                <a:lnTo>
                  <a:pt x="3751159" y="572997"/>
                </a:lnTo>
                <a:lnTo>
                  <a:pt x="3747661" y="585919"/>
                </a:lnTo>
                <a:lnTo>
                  <a:pt x="3734193" y="632168"/>
                </a:lnTo>
                <a:lnTo>
                  <a:pt x="3738652" y="625723"/>
                </a:lnTo>
                <a:cubicBezTo>
                  <a:pt x="3739343" y="626429"/>
                  <a:pt x="3738868" y="630908"/>
                  <a:pt x="3738152" y="636382"/>
                </a:cubicBezTo>
                <a:lnTo>
                  <a:pt x="3737624" y="640905"/>
                </a:lnTo>
                <a:lnTo>
                  <a:pt x="3722585" y="665462"/>
                </a:lnTo>
                <a:lnTo>
                  <a:pt x="3714295" y="687747"/>
                </a:lnTo>
                <a:lnTo>
                  <a:pt x="3720512" y="679953"/>
                </a:lnTo>
                <a:lnTo>
                  <a:pt x="3737033" y="655280"/>
                </a:lnTo>
                <a:lnTo>
                  <a:pt x="3738361" y="658937"/>
                </a:lnTo>
                <a:cubicBezTo>
                  <a:pt x="3740378" y="657279"/>
                  <a:pt x="3744003" y="651059"/>
                  <a:pt x="3750156" y="637502"/>
                </a:cubicBezTo>
                <a:lnTo>
                  <a:pt x="3752504" y="632215"/>
                </a:lnTo>
                <a:lnTo>
                  <a:pt x="3771818" y="603499"/>
                </a:lnTo>
                <a:cubicBezTo>
                  <a:pt x="3780801" y="590970"/>
                  <a:pt x="3790414" y="578729"/>
                  <a:pt x="3801275" y="567053"/>
                </a:cubicBezTo>
                <a:lnTo>
                  <a:pt x="3798352" y="572591"/>
                </a:lnTo>
                <a:lnTo>
                  <a:pt x="3842642" y="509098"/>
                </a:lnTo>
                <a:cubicBezTo>
                  <a:pt x="3862473" y="480414"/>
                  <a:pt x="3881844" y="453014"/>
                  <a:pt x="3901318" y="428714"/>
                </a:cubicBezTo>
                <a:cubicBezTo>
                  <a:pt x="3882741" y="460788"/>
                  <a:pt x="3859435" y="495105"/>
                  <a:pt x="3836657" y="525767"/>
                </a:cubicBezTo>
                <a:lnTo>
                  <a:pt x="3816065" y="559080"/>
                </a:lnTo>
                <a:cubicBezTo>
                  <a:pt x="3817032" y="560651"/>
                  <a:pt x="3818964" y="560294"/>
                  <a:pt x="3821367" y="558785"/>
                </a:cubicBezTo>
                <a:lnTo>
                  <a:pt x="3822593" y="557696"/>
                </a:lnTo>
                <a:lnTo>
                  <a:pt x="3829467" y="547467"/>
                </a:lnTo>
                <a:lnTo>
                  <a:pt x="3827718" y="552423"/>
                </a:lnTo>
                <a:lnTo>
                  <a:pt x="3827318" y="553500"/>
                </a:lnTo>
                <a:lnTo>
                  <a:pt x="3829490" y="551571"/>
                </a:lnTo>
                <a:cubicBezTo>
                  <a:pt x="3835185" y="545487"/>
                  <a:pt x="3840779" y="537884"/>
                  <a:pt x="3842304" y="534948"/>
                </a:cubicBezTo>
                <a:cubicBezTo>
                  <a:pt x="3893326" y="466267"/>
                  <a:pt x="3942384" y="378144"/>
                  <a:pt x="3993415" y="322111"/>
                </a:cubicBezTo>
                <a:cubicBezTo>
                  <a:pt x="3958849" y="388665"/>
                  <a:pt x="3899196" y="458660"/>
                  <a:pt x="3860026" y="524047"/>
                </a:cubicBezTo>
                <a:cubicBezTo>
                  <a:pt x="3871699" y="504213"/>
                  <a:pt x="3848690" y="539012"/>
                  <a:pt x="3853188" y="540909"/>
                </a:cubicBezTo>
                <a:cubicBezTo>
                  <a:pt x="3861589" y="543734"/>
                  <a:pt x="3861810" y="526946"/>
                  <a:pt x="3861810" y="526946"/>
                </a:cubicBezTo>
                <a:cubicBezTo>
                  <a:pt x="3888846" y="489669"/>
                  <a:pt x="3914473" y="453259"/>
                  <a:pt x="3939890" y="417976"/>
                </a:cubicBezTo>
                <a:lnTo>
                  <a:pt x="3991546" y="349258"/>
                </a:lnTo>
                <a:lnTo>
                  <a:pt x="3987286" y="360826"/>
                </a:lnTo>
                <a:lnTo>
                  <a:pt x="3987151" y="361352"/>
                </a:lnTo>
                <a:lnTo>
                  <a:pt x="3985087" y="364533"/>
                </a:lnTo>
                <a:cubicBezTo>
                  <a:pt x="3979217" y="372139"/>
                  <a:pt x="3948960" y="411399"/>
                  <a:pt x="3950743" y="414298"/>
                </a:cubicBezTo>
                <a:cubicBezTo>
                  <a:pt x="3956391" y="423479"/>
                  <a:pt x="3984865" y="381320"/>
                  <a:pt x="3980033" y="384294"/>
                </a:cubicBezTo>
                <a:lnTo>
                  <a:pt x="3982415" y="380685"/>
                </a:lnTo>
                <a:lnTo>
                  <a:pt x="3985225" y="386412"/>
                </a:lnTo>
                <a:cubicBezTo>
                  <a:pt x="3987015" y="384735"/>
                  <a:pt x="3989468" y="379923"/>
                  <a:pt x="3992163" y="373656"/>
                </a:cubicBezTo>
                <a:lnTo>
                  <a:pt x="3998525" y="357376"/>
                </a:lnTo>
                <a:lnTo>
                  <a:pt x="4005860" y="347759"/>
                </a:lnTo>
                <a:cubicBezTo>
                  <a:pt x="4014893" y="346200"/>
                  <a:pt x="3989066" y="382734"/>
                  <a:pt x="3989066" y="382734"/>
                </a:cubicBezTo>
                <a:cubicBezTo>
                  <a:pt x="3938848" y="450919"/>
                  <a:pt x="3897897" y="513408"/>
                  <a:pt x="3857683" y="570780"/>
                </a:cubicBezTo>
                <a:cubicBezTo>
                  <a:pt x="3856539" y="572982"/>
                  <a:pt x="3848795" y="583365"/>
                  <a:pt x="3839987" y="595889"/>
                </a:cubicBezTo>
                <a:lnTo>
                  <a:pt x="3833105" y="605887"/>
                </a:lnTo>
                <a:lnTo>
                  <a:pt x="3834016" y="605610"/>
                </a:lnTo>
                <a:cubicBezTo>
                  <a:pt x="3837123" y="604680"/>
                  <a:pt x="3840399" y="603771"/>
                  <a:pt x="3843099" y="603301"/>
                </a:cubicBezTo>
                <a:lnTo>
                  <a:pt x="3846043" y="603471"/>
                </a:lnTo>
                <a:lnTo>
                  <a:pt x="3875904" y="561819"/>
                </a:lnTo>
                <a:cubicBezTo>
                  <a:pt x="3893443" y="536629"/>
                  <a:pt x="3910640" y="511564"/>
                  <a:pt x="3929074" y="485572"/>
                </a:cubicBezTo>
                <a:cubicBezTo>
                  <a:pt x="3931491" y="484085"/>
                  <a:pt x="3962375" y="427791"/>
                  <a:pt x="3969394" y="427469"/>
                </a:cubicBezTo>
                <a:cubicBezTo>
                  <a:pt x="3974634" y="430573"/>
                  <a:pt x="3969905" y="439809"/>
                  <a:pt x="3963867" y="448269"/>
                </a:cubicBezTo>
                <a:lnTo>
                  <a:pt x="3961269" y="451530"/>
                </a:lnTo>
                <a:lnTo>
                  <a:pt x="3959803" y="458542"/>
                </a:lnTo>
                <a:cubicBezTo>
                  <a:pt x="3955783" y="473203"/>
                  <a:pt x="3947842" y="495878"/>
                  <a:pt x="3946932" y="500362"/>
                </a:cubicBezTo>
                <a:cubicBezTo>
                  <a:pt x="3941518" y="516083"/>
                  <a:pt x="3937530" y="528549"/>
                  <a:pt x="3934237" y="539520"/>
                </a:cubicBezTo>
                <a:lnTo>
                  <a:pt x="3932606" y="545290"/>
                </a:lnTo>
                <a:lnTo>
                  <a:pt x="3907736" y="583311"/>
                </a:lnTo>
                <a:lnTo>
                  <a:pt x="3929831" y="532601"/>
                </a:lnTo>
                <a:cubicBezTo>
                  <a:pt x="3934328" y="522763"/>
                  <a:pt x="3941269" y="492407"/>
                  <a:pt x="3948989" y="469958"/>
                </a:cubicBezTo>
                <a:lnTo>
                  <a:pt x="3952044" y="462721"/>
                </a:lnTo>
                <a:lnTo>
                  <a:pt x="3951722" y="463081"/>
                </a:lnTo>
                <a:cubicBezTo>
                  <a:pt x="3950939" y="463933"/>
                  <a:pt x="3950479" y="464414"/>
                  <a:pt x="3950479" y="464414"/>
                </a:cubicBezTo>
                <a:cubicBezTo>
                  <a:pt x="3915666" y="516798"/>
                  <a:pt x="3893437" y="552076"/>
                  <a:pt x="3865182" y="594058"/>
                </a:cubicBezTo>
                <a:lnTo>
                  <a:pt x="3848005" y="619086"/>
                </a:lnTo>
                <a:lnTo>
                  <a:pt x="3845321" y="630897"/>
                </a:lnTo>
                <a:lnTo>
                  <a:pt x="3844265" y="634799"/>
                </a:lnTo>
                <a:lnTo>
                  <a:pt x="3849935" y="627217"/>
                </a:lnTo>
                <a:cubicBezTo>
                  <a:pt x="3853048" y="623210"/>
                  <a:pt x="3856506" y="618960"/>
                  <a:pt x="3860575" y="614293"/>
                </a:cubicBezTo>
                <a:cubicBezTo>
                  <a:pt x="3857081" y="622603"/>
                  <a:pt x="3852814" y="630389"/>
                  <a:pt x="3848134" y="637868"/>
                </a:cubicBezTo>
                <a:lnTo>
                  <a:pt x="3840144" y="649499"/>
                </a:lnTo>
                <a:lnTo>
                  <a:pt x="3832772" y="673606"/>
                </a:lnTo>
                <a:cubicBezTo>
                  <a:pt x="3830090" y="681882"/>
                  <a:pt x="3827853" y="688368"/>
                  <a:pt x="3826810" y="691112"/>
                </a:cubicBezTo>
                <a:cubicBezTo>
                  <a:pt x="3826168" y="696673"/>
                  <a:pt x="3826279" y="699658"/>
                  <a:pt x="3826976" y="700635"/>
                </a:cubicBezTo>
                <a:lnTo>
                  <a:pt x="3829793" y="698707"/>
                </a:lnTo>
                <a:lnTo>
                  <a:pt x="3832787" y="694292"/>
                </a:lnTo>
                <a:lnTo>
                  <a:pt x="3836865" y="686963"/>
                </a:lnTo>
                <a:cubicBezTo>
                  <a:pt x="3848748" y="663084"/>
                  <a:pt x="3866967" y="617484"/>
                  <a:pt x="3870706" y="621311"/>
                </a:cubicBezTo>
                <a:cubicBezTo>
                  <a:pt x="3872634" y="622081"/>
                  <a:pt x="3872517" y="627278"/>
                  <a:pt x="3871510" y="634045"/>
                </a:cubicBezTo>
                <a:lnTo>
                  <a:pt x="3870088" y="640967"/>
                </a:lnTo>
                <a:lnTo>
                  <a:pt x="3866247" y="646855"/>
                </a:lnTo>
                <a:lnTo>
                  <a:pt x="3887108" y="618618"/>
                </a:lnTo>
                <a:cubicBezTo>
                  <a:pt x="3860932" y="672185"/>
                  <a:pt x="3829304" y="707749"/>
                  <a:pt x="3801250" y="751792"/>
                </a:cubicBezTo>
                <a:lnTo>
                  <a:pt x="3794187" y="764532"/>
                </a:lnTo>
                <a:lnTo>
                  <a:pt x="3798426" y="759295"/>
                </a:lnTo>
                <a:cubicBezTo>
                  <a:pt x="3803769" y="751846"/>
                  <a:pt x="3809017" y="743456"/>
                  <a:pt x="3810427" y="742589"/>
                </a:cubicBezTo>
                <a:cubicBezTo>
                  <a:pt x="3829292" y="712336"/>
                  <a:pt x="3847412" y="684706"/>
                  <a:pt x="3865458" y="658202"/>
                </a:cubicBezTo>
                <a:lnTo>
                  <a:pt x="3867000" y="656012"/>
                </a:lnTo>
                <a:lnTo>
                  <a:pt x="3866962" y="656195"/>
                </a:lnTo>
                <a:cubicBezTo>
                  <a:pt x="3863685" y="670291"/>
                  <a:pt x="3861453" y="679239"/>
                  <a:pt x="3869488" y="660185"/>
                </a:cubicBezTo>
                <a:lnTo>
                  <a:pt x="3884387" y="631294"/>
                </a:lnTo>
                <a:lnTo>
                  <a:pt x="3920068" y="580571"/>
                </a:lnTo>
                <a:lnTo>
                  <a:pt x="3924704" y="573346"/>
                </a:lnTo>
                <a:lnTo>
                  <a:pt x="3916960" y="601470"/>
                </a:lnTo>
                <a:lnTo>
                  <a:pt x="3913683" y="612596"/>
                </a:lnTo>
                <a:lnTo>
                  <a:pt x="3921090" y="603253"/>
                </a:lnTo>
                <a:cubicBezTo>
                  <a:pt x="3933432" y="588668"/>
                  <a:pt x="3946435" y="576299"/>
                  <a:pt x="3930214" y="604760"/>
                </a:cubicBezTo>
                <a:lnTo>
                  <a:pt x="3900071" y="656108"/>
                </a:lnTo>
                <a:lnTo>
                  <a:pt x="3898215" y="661727"/>
                </a:lnTo>
                <a:lnTo>
                  <a:pt x="3913480" y="641360"/>
                </a:lnTo>
                <a:lnTo>
                  <a:pt x="3920773" y="633231"/>
                </a:lnTo>
                <a:lnTo>
                  <a:pt x="3924288" y="621764"/>
                </a:lnTo>
                <a:cubicBezTo>
                  <a:pt x="3926650" y="616693"/>
                  <a:pt x="3929450" y="614257"/>
                  <a:pt x="3933377" y="616473"/>
                </a:cubicBezTo>
                <a:cubicBezTo>
                  <a:pt x="3932687" y="615766"/>
                  <a:pt x="3931855" y="618324"/>
                  <a:pt x="3930986" y="622776"/>
                </a:cubicBezTo>
                <a:lnTo>
                  <a:pt x="3930798" y="624045"/>
                </a:lnTo>
                <a:lnTo>
                  <a:pt x="3934061" y="621690"/>
                </a:lnTo>
                <a:lnTo>
                  <a:pt x="3934131" y="621702"/>
                </a:lnTo>
                <a:lnTo>
                  <a:pt x="3941197" y="610766"/>
                </a:lnTo>
                <a:lnTo>
                  <a:pt x="3938767" y="622449"/>
                </a:lnTo>
                <a:lnTo>
                  <a:pt x="3938866" y="622464"/>
                </a:lnTo>
                <a:cubicBezTo>
                  <a:pt x="3940996" y="625040"/>
                  <a:pt x="3941082" y="631535"/>
                  <a:pt x="3939713" y="640756"/>
                </a:cubicBezTo>
                <a:lnTo>
                  <a:pt x="3937919" y="648649"/>
                </a:lnTo>
                <a:lnTo>
                  <a:pt x="3938711" y="650306"/>
                </a:lnTo>
                <a:cubicBezTo>
                  <a:pt x="3943292" y="652702"/>
                  <a:pt x="3952285" y="624298"/>
                  <a:pt x="3957495" y="603755"/>
                </a:cubicBezTo>
                <a:lnTo>
                  <a:pt x="3969570" y="568384"/>
                </a:lnTo>
                <a:lnTo>
                  <a:pt x="3984064" y="546993"/>
                </a:lnTo>
                <a:lnTo>
                  <a:pt x="3985802" y="544406"/>
                </a:lnTo>
                <a:lnTo>
                  <a:pt x="3981819" y="558851"/>
                </a:lnTo>
                <a:cubicBezTo>
                  <a:pt x="3976547" y="578328"/>
                  <a:pt x="3970989" y="597511"/>
                  <a:pt x="3964048" y="615280"/>
                </a:cubicBezTo>
                <a:cubicBezTo>
                  <a:pt x="3960722" y="625514"/>
                  <a:pt x="3956760" y="636051"/>
                  <a:pt x="3952524" y="646785"/>
                </a:cubicBezTo>
                <a:lnTo>
                  <a:pt x="3943190" y="669948"/>
                </a:lnTo>
                <a:lnTo>
                  <a:pt x="3944684" y="670476"/>
                </a:lnTo>
                <a:cubicBezTo>
                  <a:pt x="3947622" y="671578"/>
                  <a:pt x="3949549" y="672349"/>
                  <a:pt x="3949549" y="672349"/>
                </a:cubicBezTo>
                <a:cubicBezTo>
                  <a:pt x="3953929" y="667203"/>
                  <a:pt x="3963317" y="631882"/>
                  <a:pt x="3972440" y="621162"/>
                </a:cubicBezTo>
                <a:cubicBezTo>
                  <a:pt x="3972440" y="621162"/>
                  <a:pt x="3982775" y="609014"/>
                  <a:pt x="3978930" y="625736"/>
                </a:cubicBezTo>
                <a:lnTo>
                  <a:pt x="3977457" y="630891"/>
                </a:lnTo>
                <a:lnTo>
                  <a:pt x="3978313" y="629885"/>
                </a:lnTo>
                <a:cubicBezTo>
                  <a:pt x="3982121" y="619340"/>
                  <a:pt x="3981913" y="613511"/>
                  <a:pt x="3983071" y="605067"/>
                </a:cubicBezTo>
                <a:cubicBezTo>
                  <a:pt x="3985260" y="602495"/>
                  <a:pt x="3995415" y="597645"/>
                  <a:pt x="3999126" y="586200"/>
                </a:cubicBezTo>
                <a:cubicBezTo>
                  <a:pt x="4002933" y="575655"/>
                  <a:pt x="4007119" y="545438"/>
                  <a:pt x="4018225" y="526315"/>
                </a:cubicBezTo>
                <a:cubicBezTo>
                  <a:pt x="4035325" y="494076"/>
                  <a:pt x="4020606" y="548815"/>
                  <a:pt x="4016434" y="559789"/>
                </a:cubicBezTo>
                <a:cubicBezTo>
                  <a:pt x="4013294" y="576635"/>
                  <a:pt x="4005108" y="592325"/>
                  <a:pt x="4003126" y="600727"/>
                </a:cubicBezTo>
                <a:cubicBezTo>
                  <a:pt x="4003411" y="603427"/>
                  <a:pt x="4005050" y="606307"/>
                  <a:pt x="4006414" y="609510"/>
                </a:cubicBezTo>
                <a:lnTo>
                  <a:pt x="4007279" y="615135"/>
                </a:lnTo>
                <a:lnTo>
                  <a:pt x="4011947" y="606071"/>
                </a:lnTo>
                <a:cubicBezTo>
                  <a:pt x="4014679" y="601373"/>
                  <a:pt x="4017006" y="598387"/>
                  <a:pt x="4018449" y="598461"/>
                </a:cubicBezTo>
                <a:cubicBezTo>
                  <a:pt x="4019068" y="598494"/>
                  <a:pt x="4019436" y="599120"/>
                  <a:pt x="4019597" y="600215"/>
                </a:cubicBezTo>
                <a:lnTo>
                  <a:pt x="4019585" y="600839"/>
                </a:lnTo>
                <a:lnTo>
                  <a:pt x="4024338" y="587942"/>
                </a:lnTo>
                <a:cubicBezTo>
                  <a:pt x="4028509" y="576967"/>
                  <a:pt x="4037630" y="566247"/>
                  <a:pt x="4046182" y="550128"/>
                </a:cubicBezTo>
                <a:cubicBezTo>
                  <a:pt x="4054161" y="528607"/>
                  <a:pt x="4052557" y="517337"/>
                  <a:pt x="4064439" y="509444"/>
                </a:cubicBezTo>
                <a:cubicBezTo>
                  <a:pt x="4074594" y="504594"/>
                  <a:pt x="4082876" y="513076"/>
                  <a:pt x="4087255" y="507930"/>
                </a:cubicBezTo>
                <a:cubicBezTo>
                  <a:pt x="4098567" y="494637"/>
                  <a:pt x="4110526" y="437071"/>
                  <a:pt x="4118043" y="415080"/>
                </a:cubicBezTo>
                <a:lnTo>
                  <a:pt x="4129976" y="379386"/>
                </a:lnTo>
                <a:lnTo>
                  <a:pt x="4133464" y="376504"/>
                </a:lnTo>
                <a:lnTo>
                  <a:pt x="4142705" y="367328"/>
                </a:lnTo>
                <a:lnTo>
                  <a:pt x="4139241" y="378911"/>
                </a:lnTo>
                <a:cubicBezTo>
                  <a:pt x="4122222" y="434203"/>
                  <a:pt x="4104738" y="490926"/>
                  <a:pt x="4087069" y="552673"/>
                </a:cubicBezTo>
                <a:cubicBezTo>
                  <a:pt x="4083262" y="563219"/>
                  <a:pt x="4075855" y="590139"/>
                  <a:pt x="4066354" y="620530"/>
                </a:cubicBezTo>
                <a:cubicBezTo>
                  <a:pt x="4062182" y="631504"/>
                  <a:pt x="4033377" y="715952"/>
                  <a:pt x="4053824" y="672696"/>
                </a:cubicBezTo>
                <a:cubicBezTo>
                  <a:pt x="4063366" y="652375"/>
                  <a:pt x="4062176" y="658580"/>
                  <a:pt x="4058399" y="670861"/>
                </a:cubicBezTo>
                <a:lnTo>
                  <a:pt x="4053393" y="686377"/>
                </a:lnTo>
                <a:lnTo>
                  <a:pt x="4064071" y="694240"/>
                </a:lnTo>
                <a:lnTo>
                  <a:pt x="4066084" y="691484"/>
                </a:lnTo>
                <a:lnTo>
                  <a:pt x="4075347" y="681097"/>
                </a:lnTo>
                <a:lnTo>
                  <a:pt x="4075373" y="681018"/>
                </a:lnTo>
                <a:cubicBezTo>
                  <a:pt x="4083866" y="656112"/>
                  <a:pt x="4092606" y="630157"/>
                  <a:pt x="4094692" y="624669"/>
                </a:cubicBezTo>
                <a:cubicBezTo>
                  <a:pt x="4107049" y="598004"/>
                  <a:pt x="4117121" y="573012"/>
                  <a:pt x="4127861" y="554319"/>
                </a:cubicBezTo>
                <a:cubicBezTo>
                  <a:pt x="4130050" y="551746"/>
                  <a:pt x="4139744" y="546427"/>
                  <a:pt x="4141933" y="543853"/>
                </a:cubicBezTo>
                <a:cubicBezTo>
                  <a:pt x="4159606" y="517014"/>
                  <a:pt x="4158077" y="456071"/>
                  <a:pt x="4169009" y="462449"/>
                </a:cubicBezTo>
                <a:cubicBezTo>
                  <a:pt x="4169009" y="462449"/>
                  <a:pt x="4167963" y="475821"/>
                  <a:pt x="4169107" y="486621"/>
                </a:cubicBezTo>
                <a:lnTo>
                  <a:pt x="4167803" y="484919"/>
                </a:lnTo>
                <a:lnTo>
                  <a:pt x="4168535" y="481221"/>
                </a:lnTo>
                <a:cubicBezTo>
                  <a:pt x="4167441" y="482508"/>
                  <a:pt x="4166893" y="483151"/>
                  <a:pt x="4166965" y="483825"/>
                </a:cubicBezTo>
                <a:lnTo>
                  <a:pt x="4167803" y="484919"/>
                </a:lnTo>
                <a:lnTo>
                  <a:pt x="4166457" y="491719"/>
                </a:lnTo>
                <a:lnTo>
                  <a:pt x="4164378" y="495720"/>
                </a:lnTo>
                <a:cubicBezTo>
                  <a:pt x="4163495" y="498528"/>
                  <a:pt x="4163206" y="500640"/>
                  <a:pt x="4163206" y="500640"/>
                </a:cubicBezTo>
                <a:cubicBezTo>
                  <a:pt x="4163206" y="500640"/>
                  <a:pt x="4171489" y="509120"/>
                  <a:pt x="4169967" y="517992"/>
                </a:cubicBezTo>
                <a:lnTo>
                  <a:pt x="4168354" y="525810"/>
                </a:lnTo>
                <a:lnTo>
                  <a:pt x="4170073" y="521819"/>
                </a:lnTo>
                <a:cubicBezTo>
                  <a:pt x="4190917" y="475591"/>
                  <a:pt x="4211741" y="431855"/>
                  <a:pt x="4232385" y="391802"/>
                </a:cubicBezTo>
                <a:lnTo>
                  <a:pt x="4198183" y="483149"/>
                </a:lnTo>
                <a:lnTo>
                  <a:pt x="4208493" y="478301"/>
                </a:lnTo>
                <a:lnTo>
                  <a:pt x="4240728" y="375230"/>
                </a:lnTo>
                <a:lnTo>
                  <a:pt x="4246647" y="368827"/>
                </a:lnTo>
                <a:lnTo>
                  <a:pt x="4259598" y="353019"/>
                </a:lnTo>
                <a:lnTo>
                  <a:pt x="4250475" y="390997"/>
                </a:lnTo>
                <a:cubicBezTo>
                  <a:pt x="4241353" y="401717"/>
                  <a:pt x="4237642" y="413162"/>
                  <a:pt x="4240974" y="421389"/>
                </a:cubicBezTo>
                <a:cubicBezTo>
                  <a:pt x="4240974" y="421389"/>
                  <a:pt x="4247528" y="432914"/>
                  <a:pt x="4240974" y="421389"/>
                </a:cubicBezTo>
                <a:cubicBezTo>
                  <a:pt x="4247907" y="413241"/>
                  <a:pt x="4251714" y="402696"/>
                  <a:pt x="4250475" y="390997"/>
                </a:cubicBezTo>
                <a:lnTo>
                  <a:pt x="4264609" y="356028"/>
                </a:lnTo>
                <a:lnTo>
                  <a:pt x="4272214" y="361093"/>
                </a:lnTo>
                <a:cubicBezTo>
                  <a:pt x="4269395" y="362827"/>
                  <a:pt x="4266979" y="364313"/>
                  <a:pt x="4266979" y="364313"/>
                </a:cubicBezTo>
                <a:cubicBezTo>
                  <a:pt x="4276079" y="367375"/>
                  <a:pt x="4274295" y="364475"/>
                  <a:pt x="4272214" y="361093"/>
                </a:cubicBezTo>
                <a:lnTo>
                  <a:pt x="4279731" y="350376"/>
                </a:lnTo>
                <a:lnTo>
                  <a:pt x="4270136" y="385803"/>
                </a:lnTo>
                <a:lnTo>
                  <a:pt x="4265470" y="396244"/>
                </a:lnTo>
                <a:cubicBezTo>
                  <a:pt x="4263797" y="399532"/>
                  <a:pt x="4262548" y="401339"/>
                  <a:pt x="4262103" y="400614"/>
                </a:cubicBezTo>
                <a:lnTo>
                  <a:pt x="4266003" y="401067"/>
                </a:lnTo>
                <a:lnTo>
                  <a:pt x="4253167" y="448467"/>
                </a:lnTo>
                <a:lnTo>
                  <a:pt x="4245340" y="460910"/>
                </a:lnTo>
                <a:cubicBezTo>
                  <a:pt x="4240225" y="468728"/>
                  <a:pt x="4234203" y="477553"/>
                  <a:pt x="4226279" y="488588"/>
                </a:cubicBezTo>
                <a:cubicBezTo>
                  <a:pt x="4225517" y="490056"/>
                  <a:pt x="4222814" y="494009"/>
                  <a:pt x="4219473" y="498873"/>
                </a:cubicBezTo>
                <a:lnTo>
                  <a:pt x="4216544" y="503217"/>
                </a:lnTo>
                <a:lnTo>
                  <a:pt x="4215650" y="515016"/>
                </a:lnTo>
                <a:lnTo>
                  <a:pt x="4218181" y="511990"/>
                </a:lnTo>
                <a:cubicBezTo>
                  <a:pt x="4229488" y="496230"/>
                  <a:pt x="4241772" y="474063"/>
                  <a:pt x="4247684" y="467429"/>
                </a:cubicBezTo>
                <a:lnTo>
                  <a:pt x="4248192" y="466837"/>
                </a:lnTo>
                <a:lnTo>
                  <a:pt x="4244693" y="479759"/>
                </a:lnTo>
                <a:cubicBezTo>
                  <a:pt x="4227405" y="556743"/>
                  <a:pt x="4188713" y="621439"/>
                  <a:pt x="4174188" y="701249"/>
                </a:cubicBezTo>
                <a:cubicBezTo>
                  <a:pt x="4180254" y="688806"/>
                  <a:pt x="4185938" y="670553"/>
                  <a:pt x="4187799" y="676145"/>
                </a:cubicBezTo>
                <a:lnTo>
                  <a:pt x="4188214" y="689312"/>
                </a:lnTo>
                <a:lnTo>
                  <a:pt x="4160146" y="734876"/>
                </a:lnTo>
                <a:lnTo>
                  <a:pt x="4159859" y="738240"/>
                </a:lnTo>
                <a:lnTo>
                  <a:pt x="4183496" y="707349"/>
                </a:lnTo>
                <a:lnTo>
                  <a:pt x="4182539" y="710678"/>
                </a:lnTo>
                <a:cubicBezTo>
                  <a:pt x="4174502" y="736677"/>
                  <a:pt x="4161636" y="776462"/>
                  <a:pt x="4162992" y="789287"/>
                </a:cubicBezTo>
                <a:cubicBezTo>
                  <a:pt x="4189217" y="746327"/>
                  <a:pt x="4191785" y="724081"/>
                  <a:pt x="4210043" y="683398"/>
                </a:cubicBezTo>
                <a:cubicBezTo>
                  <a:pt x="4231901" y="626341"/>
                  <a:pt x="4216976" y="675250"/>
                  <a:pt x="4219357" y="697751"/>
                </a:cubicBezTo>
                <a:cubicBezTo>
                  <a:pt x="4221169" y="714849"/>
                  <a:pt x="4221926" y="675505"/>
                  <a:pt x="4228480" y="687030"/>
                </a:cubicBezTo>
                <a:cubicBezTo>
                  <a:pt x="4235033" y="698554"/>
                  <a:pt x="4215172" y="727967"/>
                  <a:pt x="4211572" y="744341"/>
                </a:cubicBezTo>
                <a:cubicBezTo>
                  <a:pt x="4203482" y="760932"/>
                  <a:pt x="4192741" y="779625"/>
                  <a:pt x="4189713" y="801398"/>
                </a:cubicBezTo>
                <a:cubicBezTo>
                  <a:pt x="4189713" y="801398"/>
                  <a:pt x="4195695" y="807524"/>
                  <a:pt x="4196267" y="812923"/>
                </a:cubicBezTo>
                <a:cubicBezTo>
                  <a:pt x="4195771" y="815023"/>
                  <a:pt x="4194467" y="819656"/>
                  <a:pt x="4192724" y="825594"/>
                </a:cubicBezTo>
                <a:lnTo>
                  <a:pt x="4189395" y="836648"/>
                </a:lnTo>
                <a:lnTo>
                  <a:pt x="4206400" y="802146"/>
                </a:lnTo>
                <a:cubicBezTo>
                  <a:pt x="4212071" y="791554"/>
                  <a:pt x="4216120" y="785338"/>
                  <a:pt x="4217831" y="785471"/>
                </a:cubicBezTo>
                <a:lnTo>
                  <a:pt x="4219389" y="793723"/>
                </a:lnTo>
                <a:lnTo>
                  <a:pt x="4220861" y="789459"/>
                </a:lnTo>
                <a:cubicBezTo>
                  <a:pt x="4225314" y="777269"/>
                  <a:pt x="4229447" y="767859"/>
                  <a:pt x="4234008" y="762499"/>
                </a:cubicBezTo>
                <a:cubicBezTo>
                  <a:pt x="4259199" y="713668"/>
                  <a:pt x="4270318" y="675303"/>
                  <a:pt x="4295970" y="626944"/>
                </a:cubicBezTo>
                <a:cubicBezTo>
                  <a:pt x="4285993" y="676108"/>
                  <a:pt x="4264149" y="713922"/>
                  <a:pt x="4249224" y="762832"/>
                </a:cubicBezTo>
                <a:cubicBezTo>
                  <a:pt x="4241340" y="785251"/>
                  <a:pt x="4228412" y="806517"/>
                  <a:pt x="4230793" y="829016"/>
                </a:cubicBezTo>
                <a:cubicBezTo>
                  <a:pt x="4234126" y="837243"/>
                  <a:pt x="4236887" y="840069"/>
                  <a:pt x="4235730" y="848513"/>
                </a:cubicBezTo>
                <a:lnTo>
                  <a:pt x="4231581" y="858345"/>
                </a:lnTo>
                <a:lnTo>
                  <a:pt x="4242027" y="913715"/>
                </a:lnTo>
                <a:lnTo>
                  <a:pt x="4252389" y="895661"/>
                </a:lnTo>
                <a:lnTo>
                  <a:pt x="4257476" y="883921"/>
                </a:lnTo>
                <a:lnTo>
                  <a:pt x="4275378" y="839360"/>
                </a:lnTo>
                <a:lnTo>
                  <a:pt x="4275849" y="838383"/>
                </a:lnTo>
                <a:lnTo>
                  <a:pt x="4276094" y="837649"/>
                </a:lnTo>
                <a:cubicBezTo>
                  <a:pt x="4288663" y="798308"/>
                  <a:pt x="4299519" y="758833"/>
                  <a:pt x="4299519" y="758833"/>
                </a:cubicBezTo>
                <a:cubicBezTo>
                  <a:pt x="4334302" y="686964"/>
                  <a:pt x="4317813" y="652749"/>
                  <a:pt x="4356639" y="601997"/>
                </a:cubicBezTo>
                <a:cubicBezTo>
                  <a:pt x="4360310" y="645629"/>
                  <a:pt x="4304069" y="812936"/>
                  <a:pt x="4317768" y="813993"/>
                </a:cubicBezTo>
                <a:cubicBezTo>
                  <a:pt x="4329754" y="814918"/>
                  <a:pt x="4397038" y="688693"/>
                  <a:pt x="4385170" y="769914"/>
                </a:cubicBezTo>
                <a:lnTo>
                  <a:pt x="4384825" y="771790"/>
                </a:lnTo>
                <a:lnTo>
                  <a:pt x="4412371" y="713025"/>
                </a:lnTo>
                <a:lnTo>
                  <a:pt x="4426612" y="674377"/>
                </a:lnTo>
                <a:lnTo>
                  <a:pt x="4426987" y="675301"/>
                </a:lnTo>
                <a:cubicBezTo>
                  <a:pt x="4429101" y="673294"/>
                  <a:pt x="4433411" y="668061"/>
                  <a:pt x="4441076" y="658185"/>
                </a:cubicBezTo>
                <a:lnTo>
                  <a:pt x="4446225" y="651693"/>
                </a:lnTo>
                <a:lnTo>
                  <a:pt x="4442269" y="664101"/>
                </a:lnTo>
                <a:lnTo>
                  <a:pt x="4414009" y="744195"/>
                </a:lnTo>
                <a:lnTo>
                  <a:pt x="4394510" y="769876"/>
                </a:lnTo>
                <a:lnTo>
                  <a:pt x="4381428" y="790279"/>
                </a:lnTo>
                <a:lnTo>
                  <a:pt x="4381366" y="790616"/>
                </a:lnTo>
                <a:cubicBezTo>
                  <a:pt x="4379661" y="798657"/>
                  <a:pt x="4377504" y="807877"/>
                  <a:pt x="4374845" y="818400"/>
                </a:cubicBezTo>
                <a:lnTo>
                  <a:pt x="4360049" y="878828"/>
                </a:lnTo>
                <a:lnTo>
                  <a:pt x="4373643" y="858601"/>
                </a:lnTo>
                <a:lnTo>
                  <a:pt x="4371894" y="863557"/>
                </a:lnTo>
                <a:cubicBezTo>
                  <a:pt x="4363916" y="885077"/>
                  <a:pt x="4342151" y="943034"/>
                  <a:pt x="4360775" y="901922"/>
                </a:cubicBezTo>
                <a:cubicBezTo>
                  <a:pt x="4379605" y="866638"/>
                  <a:pt x="4361554" y="913151"/>
                  <a:pt x="4360968" y="926994"/>
                </a:cubicBezTo>
                <a:cubicBezTo>
                  <a:pt x="4363156" y="924421"/>
                  <a:pt x="4365346" y="921848"/>
                  <a:pt x="4367535" y="919275"/>
                </a:cubicBezTo>
                <a:cubicBezTo>
                  <a:pt x="4365346" y="921848"/>
                  <a:pt x="4389685" y="911461"/>
                  <a:pt x="4392905" y="914759"/>
                </a:cubicBezTo>
                <a:cubicBezTo>
                  <a:pt x="4394285" y="916172"/>
                  <a:pt x="4393867" y="921661"/>
                  <a:pt x="4392397" y="929271"/>
                </a:cubicBezTo>
                <a:lnTo>
                  <a:pt x="4390027" y="938739"/>
                </a:lnTo>
                <a:lnTo>
                  <a:pt x="4416337" y="871389"/>
                </a:lnTo>
                <a:cubicBezTo>
                  <a:pt x="4437078" y="815193"/>
                  <a:pt x="4457128" y="758963"/>
                  <a:pt x="4485558" y="705911"/>
                </a:cubicBezTo>
                <a:cubicBezTo>
                  <a:pt x="4523241" y="633472"/>
                  <a:pt x="4556769" y="561061"/>
                  <a:pt x="4590298" y="488650"/>
                </a:cubicBezTo>
                <a:lnTo>
                  <a:pt x="4604946" y="458265"/>
                </a:lnTo>
                <a:lnTo>
                  <a:pt x="4610853" y="456732"/>
                </a:lnTo>
                <a:lnTo>
                  <a:pt x="4620800" y="456970"/>
                </a:lnTo>
                <a:lnTo>
                  <a:pt x="4594967" y="516157"/>
                </a:lnTo>
                <a:cubicBezTo>
                  <a:pt x="4583934" y="543357"/>
                  <a:pt x="4573801" y="571352"/>
                  <a:pt x="4565433" y="600931"/>
                </a:cubicBezTo>
                <a:cubicBezTo>
                  <a:pt x="4552881" y="612314"/>
                  <a:pt x="4546548" y="628614"/>
                  <a:pt x="4545692" y="646104"/>
                </a:cubicBezTo>
                <a:cubicBezTo>
                  <a:pt x="4527932" y="650773"/>
                  <a:pt x="4545692" y="646104"/>
                  <a:pt x="4545692" y="646104"/>
                </a:cubicBezTo>
                <a:cubicBezTo>
                  <a:pt x="4557010" y="641121"/>
                  <a:pt x="4564308" y="623945"/>
                  <a:pt x="4565433" y="600931"/>
                </a:cubicBezTo>
                <a:cubicBezTo>
                  <a:pt x="4583995" y="570466"/>
                  <a:pt x="4599629" y="538472"/>
                  <a:pt x="4614602" y="505870"/>
                </a:cubicBezTo>
                <a:lnTo>
                  <a:pt x="4630911" y="470249"/>
                </a:lnTo>
                <a:lnTo>
                  <a:pt x="4639135" y="473801"/>
                </a:lnTo>
                <a:lnTo>
                  <a:pt x="4640564" y="480962"/>
                </a:lnTo>
                <a:lnTo>
                  <a:pt x="4513868" y="770964"/>
                </a:lnTo>
                <a:lnTo>
                  <a:pt x="4466498" y="888190"/>
                </a:lnTo>
                <a:lnTo>
                  <a:pt x="4468879" y="884480"/>
                </a:lnTo>
                <a:lnTo>
                  <a:pt x="4461135" y="912603"/>
                </a:lnTo>
                <a:cubicBezTo>
                  <a:pt x="4457697" y="924630"/>
                  <a:pt x="4453492" y="938678"/>
                  <a:pt x="4447790" y="956512"/>
                </a:cubicBezTo>
                <a:cubicBezTo>
                  <a:pt x="4442001" y="975457"/>
                  <a:pt x="4436099" y="989476"/>
                  <a:pt x="4432500" y="1005850"/>
                </a:cubicBezTo>
                <a:lnTo>
                  <a:pt x="4431781" y="1014123"/>
                </a:lnTo>
                <a:lnTo>
                  <a:pt x="4438924" y="995448"/>
                </a:lnTo>
                <a:cubicBezTo>
                  <a:pt x="4443994" y="984047"/>
                  <a:pt x="4449373" y="974275"/>
                  <a:pt x="4455246" y="967411"/>
                </a:cubicBezTo>
                <a:lnTo>
                  <a:pt x="4458502" y="965943"/>
                </a:lnTo>
                <a:lnTo>
                  <a:pt x="4466220" y="938772"/>
                </a:lnTo>
                <a:cubicBezTo>
                  <a:pt x="4469084" y="929968"/>
                  <a:pt x="4472316" y="924652"/>
                  <a:pt x="4477551" y="927607"/>
                </a:cubicBezTo>
                <a:cubicBezTo>
                  <a:pt x="4476172" y="926193"/>
                  <a:pt x="4474225" y="937841"/>
                  <a:pt x="4472551" y="951572"/>
                </a:cubicBezTo>
                <a:lnTo>
                  <a:pt x="4471838" y="958295"/>
                </a:lnTo>
                <a:lnTo>
                  <a:pt x="4473275" y="957219"/>
                </a:lnTo>
                <a:cubicBezTo>
                  <a:pt x="4485448" y="934746"/>
                  <a:pt x="4506537" y="861957"/>
                  <a:pt x="4524233" y="839753"/>
                </a:cubicBezTo>
                <a:cubicBezTo>
                  <a:pt x="4531261" y="828101"/>
                  <a:pt x="4547831" y="828911"/>
                  <a:pt x="4547831" y="828911"/>
                </a:cubicBezTo>
                <a:cubicBezTo>
                  <a:pt x="4547831" y="828911"/>
                  <a:pt x="4549578" y="826228"/>
                  <a:pt x="4551397" y="822049"/>
                </a:cubicBezTo>
                <a:lnTo>
                  <a:pt x="4553349" y="814322"/>
                </a:lnTo>
                <a:lnTo>
                  <a:pt x="4558267" y="805945"/>
                </a:lnTo>
                <a:lnTo>
                  <a:pt x="4560268" y="805758"/>
                </a:lnTo>
                <a:cubicBezTo>
                  <a:pt x="4560990" y="805102"/>
                  <a:pt x="4561058" y="803721"/>
                  <a:pt x="4561194" y="800959"/>
                </a:cubicBezTo>
                <a:lnTo>
                  <a:pt x="4558267" y="805945"/>
                </a:lnTo>
                <a:lnTo>
                  <a:pt x="4555400" y="806212"/>
                </a:lnTo>
                <a:cubicBezTo>
                  <a:pt x="4566987" y="795705"/>
                  <a:pt x="4578844" y="779676"/>
                  <a:pt x="4578844" y="779676"/>
                </a:cubicBezTo>
                <a:cubicBezTo>
                  <a:pt x="4596065" y="786054"/>
                  <a:pt x="4535661" y="851385"/>
                  <a:pt x="4527617" y="902666"/>
                </a:cubicBezTo>
                <a:cubicBezTo>
                  <a:pt x="4527348" y="908188"/>
                  <a:pt x="4532016" y="925948"/>
                  <a:pt x="4531745" y="931471"/>
                </a:cubicBezTo>
                <a:lnTo>
                  <a:pt x="4527750" y="946223"/>
                </a:lnTo>
                <a:lnTo>
                  <a:pt x="4699501" y="639238"/>
                </a:lnTo>
                <a:cubicBezTo>
                  <a:pt x="4744024" y="557297"/>
                  <a:pt x="4788133" y="475703"/>
                  <a:pt x="4831580" y="396077"/>
                </a:cubicBezTo>
                <a:lnTo>
                  <a:pt x="4951641" y="179290"/>
                </a:lnTo>
                <a:lnTo>
                  <a:pt x="4962703" y="192655"/>
                </a:lnTo>
                <a:lnTo>
                  <a:pt x="4915850" y="286717"/>
                </a:lnTo>
                <a:cubicBezTo>
                  <a:pt x="4839533" y="431465"/>
                  <a:pt x="4745525" y="589411"/>
                  <a:pt x="4689312" y="676985"/>
                </a:cubicBezTo>
                <a:cubicBezTo>
                  <a:pt x="4654647" y="735852"/>
                  <a:pt x="4623425" y="791839"/>
                  <a:pt x="4594438" y="845591"/>
                </a:cubicBezTo>
                <a:lnTo>
                  <a:pt x="4559502" y="912141"/>
                </a:lnTo>
                <a:lnTo>
                  <a:pt x="4559857" y="911611"/>
                </a:lnTo>
                <a:cubicBezTo>
                  <a:pt x="4560960" y="910287"/>
                  <a:pt x="4561903" y="909558"/>
                  <a:pt x="4562624" y="909596"/>
                </a:cubicBezTo>
                <a:cubicBezTo>
                  <a:pt x="4563862" y="909659"/>
                  <a:pt x="4564095" y="912105"/>
                  <a:pt x="4563684" y="915908"/>
                </a:cubicBezTo>
                <a:lnTo>
                  <a:pt x="4561359" y="927883"/>
                </a:lnTo>
                <a:lnTo>
                  <a:pt x="4532892" y="970371"/>
                </a:lnTo>
                <a:lnTo>
                  <a:pt x="4533261" y="969401"/>
                </a:lnTo>
                <a:cubicBezTo>
                  <a:pt x="4534653" y="965109"/>
                  <a:pt x="4538318" y="955583"/>
                  <a:pt x="4542660" y="945370"/>
                </a:cubicBezTo>
                <a:lnTo>
                  <a:pt x="4548777" y="932571"/>
                </a:lnTo>
                <a:lnTo>
                  <a:pt x="4521127" y="985244"/>
                </a:lnTo>
                <a:lnTo>
                  <a:pt x="4518527" y="991812"/>
                </a:lnTo>
                <a:lnTo>
                  <a:pt x="4518095" y="992455"/>
                </a:lnTo>
                <a:lnTo>
                  <a:pt x="4514471" y="997922"/>
                </a:lnTo>
                <a:lnTo>
                  <a:pt x="4512973" y="1000776"/>
                </a:lnTo>
                <a:lnTo>
                  <a:pt x="4511725" y="1003125"/>
                </a:lnTo>
                <a:lnTo>
                  <a:pt x="4498065" y="1047458"/>
                </a:lnTo>
                <a:lnTo>
                  <a:pt x="4541564" y="984014"/>
                </a:lnTo>
                <a:lnTo>
                  <a:pt x="4543528" y="981459"/>
                </a:lnTo>
                <a:lnTo>
                  <a:pt x="4539369" y="997419"/>
                </a:lnTo>
                <a:lnTo>
                  <a:pt x="4539423" y="999841"/>
                </a:lnTo>
                <a:lnTo>
                  <a:pt x="4536508" y="1003775"/>
                </a:lnTo>
                <a:lnTo>
                  <a:pt x="4519788" y="1031350"/>
                </a:lnTo>
                <a:lnTo>
                  <a:pt x="4521788" y="1055143"/>
                </a:lnTo>
                <a:cubicBezTo>
                  <a:pt x="4521678" y="1053833"/>
                  <a:pt x="4522326" y="1053937"/>
                  <a:pt x="4523572" y="1055124"/>
                </a:cubicBezTo>
                <a:lnTo>
                  <a:pt x="4526955" y="1059192"/>
                </a:lnTo>
                <a:lnTo>
                  <a:pt x="4558579" y="1016254"/>
                </a:lnTo>
                <a:lnTo>
                  <a:pt x="4567743" y="995891"/>
                </a:lnTo>
                <a:cubicBezTo>
                  <a:pt x="4570677" y="989257"/>
                  <a:pt x="4573021" y="983778"/>
                  <a:pt x="4574604" y="979703"/>
                </a:cubicBezTo>
                <a:cubicBezTo>
                  <a:pt x="4616364" y="889932"/>
                  <a:pt x="4653458" y="805929"/>
                  <a:pt x="4689640" y="724075"/>
                </a:cubicBezTo>
                <a:lnTo>
                  <a:pt x="4731075" y="632272"/>
                </a:lnTo>
                <a:lnTo>
                  <a:pt x="4736333" y="639311"/>
                </a:lnTo>
                <a:lnTo>
                  <a:pt x="4737744" y="641486"/>
                </a:lnTo>
                <a:lnTo>
                  <a:pt x="4676154" y="789967"/>
                </a:lnTo>
                <a:cubicBezTo>
                  <a:pt x="4662522" y="823442"/>
                  <a:pt x="4619023" y="901595"/>
                  <a:pt x="4617628" y="930132"/>
                </a:cubicBezTo>
                <a:cubicBezTo>
                  <a:pt x="4617089" y="941179"/>
                  <a:pt x="4633659" y="941988"/>
                  <a:pt x="4639248" y="959794"/>
                </a:cubicBezTo>
                <a:lnTo>
                  <a:pt x="4637055" y="976158"/>
                </a:lnTo>
                <a:lnTo>
                  <a:pt x="4646426" y="969467"/>
                </a:lnTo>
                <a:cubicBezTo>
                  <a:pt x="4659546" y="957400"/>
                  <a:pt x="4657465" y="954018"/>
                  <a:pt x="4662931" y="946659"/>
                </a:cubicBezTo>
                <a:cubicBezTo>
                  <a:pt x="4675304" y="927060"/>
                  <a:pt x="4688125" y="914511"/>
                  <a:pt x="4678237" y="937244"/>
                </a:cubicBezTo>
                <a:cubicBezTo>
                  <a:pt x="4656608" y="975191"/>
                  <a:pt x="4644937" y="995026"/>
                  <a:pt x="4622159" y="1025687"/>
                </a:cubicBezTo>
                <a:lnTo>
                  <a:pt x="4617210" y="1033372"/>
                </a:lnTo>
                <a:lnTo>
                  <a:pt x="4611552" y="1062669"/>
                </a:lnTo>
                <a:lnTo>
                  <a:pt x="4618252" y="1052733"/>
                </a:lnTo>
                <a:cubicBezTo>
                  <a:pt x="4629590" y="1037769"/>
                  <a:pt x="4644082" y="1016200"/>
                  <a:pt x="4649548" y="1008841"/>
                </a:cubicBezTo>
                <a:cubicBezTo>
                  <a:pt x="4654583" y="1005744"/>
                  <a:pt x="4656179" y="1006760"/>
                  <a:pt x="4657424" y="1007993"/>
                </a:cubicBezTo>
                <a:lnTo>
                  <a:pt x="4657706" y="1008014"/>
                </a:lnTo>
                <a:lnTo>
                  <a:pt x="4659457" y="1004416"/>
                </a:lnTo>
                <a:cubicBezTo>
                  <a:pt x="4680671" y="957438"/>
                  <a:pt x="4698831" y="911573"/>
                  <a:pt x="4703604" y="897529"/>
                </a:cubicBezTo>
                <a:cubicBezTo>
                  <a:pt x="4761846" y="821401"/>
                  <a:pt x="4704723" y="996768"/>
                  <a:pt x="4685045" y="1090176"/>
                </a:cubicBezTo>
                <a:lnTo>
                  <a:pt x="4683958" y="1097095"/>
                </a:lnTo>
                <a:lnTo>
                  <a:pt x="4715088" y="1031783"/>
                </a:lnTo>
                <a:cubicBezTo>
                  <a:pt x="4722342" y="1015528"/>
                  <a:pt x="4747225" y="959535"/>
                  <a:pt x="4740307" y="987801"/>
                </a:cubicBezTo>
                <a:cubicBezTo>
                  <a:pt x="4727000" y="1024061"/>
                  <a:pt x="4712381" y="1058872"/>
                  <a:pt x="4697904" y="1093113"/>
                </a:cubicBezTo>
                <a:lnTo>
                  <a:pt x="4679594" y="1138018"/>
                </a:lnTo>
                <a:lnTo>
                  <a:pt x="4679692" y="1139655"/>
                </a:lnTo>
                <a:cubicBezTo>
                  <a:pt x="4680407" y="1142287"/>
                  <a:pt x="4681648" y="1143772"/>
                  <a:pt x="4683504" y="1143916"/>
                </a:cubicBezTo>
                <a:cubicBezTo>
                  <a:pt x="4690573" y="1147061"/>
                  <a:pt x="4701016" y="1136380"/>
                  <a:pt x="4712182" y="1120391"/>
                </a:cubicBezTo>
                <a:lnTo>
                  <a:pt x="4721638" y="1105393"/>
                </a:lnTo>
                <a:lnTo>
                  <a:pt x="4861847" y="785548"/>
                </a:lnTo>
                <a:lnTo>
                  <a:pt x="4862363" y="784384"/>
                </a:lnTo>
                <a:lnTo>
                  <a:pt x="4862370" y="784495"/>
                </a:lnTo>
                <a:cubicBezTo>
                  <a:pt x="4870331" y="824248"/>
                  <a:pt x="4848641" y="863777"/>
                  <a:pt x="4827637" y="915688"/>
                </a:cubicBezTo>
                <a:cubicBezTo>
                  <a:pt x="4806733" y="967295"/>
                  <a:pt x="4784113" y="1020537"/>
                  <a:pt x="4760474" y="1073531"/>
                </a:cubicBezTo>
                <a:lnTo>
                  <a:pt x="4757519" y="1079840"/>
                </a:lnTo>
                <a:lnTo>
                  <a:pt x="4753958" y="1098877"/>
                </a:lnTo>
                <a:lnTo>
                  <a:pt x="4849106" y="965595"/>
                </a:lnTo>
                <a:cubicBezTo>
                  <a:pt x="4911872" y="892171"/>
                  <a:pt x="4869768" y="964021"/>
                  <a:pt x="4831145" y="1029467"/>
                </a:cubicBezTo>
                <a:cubicBezTo>
                  <a:pt x="4800440" y="1081752"/>
                  <a:pt x="4772464" y="1134809"/>
                  <a:pt x="4746816" y="1184825"/>
                </a:cubicBezTo>
                <a:lnTo>
                  <a:pt x="4732732" y="1212281"/>
                </a:lnTo>
                <a:lnTo>
                  <a:pt x="4724449" y="1256522"/>
                </a:lnTo>
                <a:cubicBezTo>
                  <a:pt x="4708975" y="1325332"/>
                  <a:pt x="4690025" y="1396689"/>
                  <a:pt x="4667431" y="1465166"/>
                </a:cubicBezTo>
                <a:cubicBezTo>
                  <a:pt x="4657257" y="1505996"/>
                  <a:pt x="4583791" y="1630359"/>
                  <a:pt x="4575527" y="1693874"/>
                </a:cubicBezTo>
                <a:cubicBezTo>
                  <a:pt x="4569169" y="1780073"/>
                  <a:pt x="4637200" y="1591135"/>
                  <a:pt x="4649139" y="1571252"/>
                </a:cubicBezTo>
                <a:cubicBezTo>
                  <a:pt x="4718052" y="1392785"/>
                  <a:pt x="4743684" y="1373959"/>
                  <a:pt x="4826818" y="1175784"/>
                </a:cubicBezTo>
                <a:cubicBezTo>
                  <a:pt x="4849663" y="1123798"/>
                  <a:pt x="4861977" y="1081403"/>
                  <a:pt x="4885704" y="1039890"/>
                </a:cubicBezTo>
                <a:cubicBezTo>
                  <a:pt x="4948406" y="949368"/>
                  <a:pt x="4893045" y="1127148"/>
                  <a:pt x="4883014" y="1169719"/>
                </a:cubicBezTo>
                <a:cubicBezTo>
                  <a:pt x="4858767" y="1232001"/>
                  <a:pt x="4809405" y="1292342"/>
                  <a:pt x="4851380" y="1305984"/>
                </a:cubicBezTo>
                <a:cubicBezTo>
                  <a:pt x="4841109" y="1305190"/>
                  <a:pt x="4888146" y="1242502"/>
                  <a:pt x="4923713" y="1198923"/>
                </a:cubicBezTo>
                <a:lnTo>
                  <a:pt x="4931776" y="1189478"/>
                </a:lnTo>
                <a:lnTo>
                  <a:pt x="4927885" y="1200412"/>
                </a:lnTo>
                <a:cubicBezTo>
                  <a:pt x="4908063" y="1256683"/>
                  <a:pt x="4886153" y="1315135"/>
                  <a:pt x="4860128" y="1368740"/>
                </a:cubicBezTo>
                <a:cubicBezTo>
                  <a:pt x="4493025" y="2159026"/>
                  <a:pt x="4032664" y="3089238"/>
                  <a:pt x="3602380" y="3876527"/>
                </a:cubicBezTo>
                <a:cubicBezTo>
                  <a:pt x="3581146" y="3916095"/>
                  <a:pt x="3611750" y="3879161"/>
                  <a:pt x="3560275" y="3948378"/>
                </a:cubicBezTo>
                <a:cubicBezTo>
                  <a:pt x="3536796" y="3995930"/>
                  <a:pt x="3491052" y="4050757"/>
                  <a:pt x="3539613" y="3949953"/>
                </a:cubicBezTo>
                <a:cubicBezTo>
                  <a:pt x="3664730" y="3726680"/>
                  <a:pt x="3797252" y="3519027"/>
                  <a:pt x="3919091" y="3271450"/>
                </a:cubicBezTo>
                <a:cubicBezTo>
                  <a:pt x="3936480" y="3245569"/>
                  <a:pt x="3985613" y="3106776"/>
                  <a:pt x="3929969" y="3190821"/>
                </a:cubicBezTo>
                <a:cubicBezTo>
                  <a:pt x="3852730" y="3321712"/>
                  <a:pt x="3771431" y="3497000"/>
                  <a:pt x="3696478" y="3613766"/>
                </a:cubicBezTo>
                <a:cubicBezTo>
                  <a:pt x="3611905" y="3764748"/>
                  <a:pt x="3584005" y="3863976"/>
                  <a:pt x="3480691" y="4009692"/>
                </a:cubicBezTo>
                <a:cubicBezTo>
                  <a:pt x="3424687" y="4101018"/>
                  <a:pt x="3479022" y="3979685"/>
                  <a:pt x="3506347" y="3918448"/>
                </a:cubicBezTo>
                <a:cubicBezTo>
                  <a:pt x="3567763" y="3813872"/>
                  <a:pt x="3652659" y="3661749"/>
                  <a:pt x="3699296" y="3567791"/>
                </a:cubicBezTo>
                <a:cubicBezTo>
                  <a:pt x="3783869" y="3416809"/>
                  <a:pt x="3891349" y="3256265"/>
                  <a:pt x="3973903" y="3034562"/>
                </a:cubicBezTo>
                <a:cubicBezTo>
                  <a:pt x="4073159" y="2795405"/>
                  <a:pt x="4218005" y="2615832"/>
                  <a:pt x="4283744" y="2382017"/>
                </a:cubicBezTo>
                <a:cubicBezTo>
                  <a:pt x="4315492" y="2269103"/>
                  <a:pt x="4287592" y="2368332"/>
                  <a:pt x="4232269" y="2451234"/>
                </a:cubicBezTo>
                <a:cubicBezTo>
                  <a:pt x="4214882" y="2477113"/>
                  <a:pt x="4190052" y="2493517"/>
                  <a:pt x="4186205" y="2507202"/>
                </a:cubicBezTo>
                <a:cubicBezTo>
                  <a:pt x="4178188" y="2535717"/>
                  <a:pt x="4164398" y="2584761"/>
                  <a:pt x="4135508" y="2645556"/>
                </a:cubicBezTo>
                <a:cubicBezTo>
                  <a:pt x="4106258" y="2713638"/>
                  <a:pt x="4043909" y="2863484"/>
                  <a:pt x="3990187" y="2940685"/>
                </a:cubicBezTo>
                <a:cubicBezTo>
                  <a:pt x="3982171" y="2969197"/>
                  <a:pt x="3944446" y="2995513"/>
                  <a:pt x="3925496" y="3020952"/>
                </a:cubicBezTo>
                <a:cubicBezTo>
                  <a:pt x="3825143" y="3192113"/>
                  <a:pt x="3789546" y="3318715"/>
                  <a:pt x="3693358" y="3475049"/>
                </a:cubicBezTo>
                <a:cubicBezTo>
                  <a:pt x="3710382" y="3456450"/>
                  <a:pt x="3619714" y="3629103"/>
                  <a:pt x="3582603" y="3611285"/>
                </a:cubicBezTo>
                <a:cubicBezTo>
                  <a:pt x="3601339" y="3616552"/>
                  <a:pt x="3631162" y="3510482"/>
                  <a:pt x="3639179" y="3481968"/>
                </a:cubicBezTo>
                <a:cubicBezTo>
                  <a:pt x="3706367" y="3356864"/>
                  <a:pt x="3808076" y="3216852"/>
                  <a:pt x="3871986" y="3067444"/>
                </a:cubicBezTo>
                <a:cubicBezTo>
                  <a:pt x="3972957" y="2852151"/>
                  <a:pt x="4071641" y="2650984"/>
                  <a:pt x="4153831" y="2436565"/>
                </a:cubicBezTo>
                <a:cubicBezTo>
                  <a:pt x="4180838" y="2376468"/>
                  <a:pt x="4125515" y="2459371"/>
                  <a:pt x="4111979" y="2471566"/>
                </a:cubicBezTo>
                <a:cubicBezTo>
                  <a:pt x="4038697" y="2618337"/>
                  <a:pt x="3984043" y="2740811"/>
                  <a:pt x="3901394" y="2884951"/>
                </a:cubicBezTo>
                <a:cubicBezTo>
                  <a:pt x="3857002" y="2970926"/>
                  <a:pt x="3957609" y="2762917"/>
                  <a:pt x="3961458" y="2749231"/>
                </a:cubicBezTo>
                <a:cubicBezTo>
                  <a:pt x="4031254" y="2608861"/>
                  <a:pt x="4094915" y="2496304"/>
                  <a:pt x="4165279" y="2317941"/>
                </a:cubicBezTo>
                <a:cubicBezTo>
                  <a:pt x="4165279" y="2317941"/>
                  <a:pt x="4202966" y="2297769"/>
                  <a:pt x="4173297" y="2289427"/>
                </a:cubicBezTo>
                <a:cubicBezTo>
                  <a:pt x="4163930" y="2286793"/>
                  <a:pt x="4071018" y="2467432"/>
                  <a:pt x="4055876" y="2485326"/>
                </a:cubicBezTo>
                <a:cubicBezTo>
                  <a:pt x="3845740" y="2907608"/>
                  <a:pt x="3672312" y="3286503"/>
                  <a:pt x="3449284" y="3676069"/>
                </a:cubicBezTo>
                <a:lnTo>
                  <a:pt x="3380174" y="3793335"/>
                </a:lnTo>
                <a:lnTo>
                  <a:pt x="3366801" y="3827616"/>
                </a:lnTo>
                <a:lnTo>
                  <a:pt x="3267766" y="4015880"/>
                </a:lnTo>
                <a:lnTo>
                  <a:pt x="3326565" y="3896092"/>
                </a:lnTo>
                <a:lnTo>
                  <a:pt x="3346556" y="3849741"/>
                </a:lnTo>
                <a:lnTo>
                  <a:pt x="3337839" y="3863093"/>
                </a:lnTo>
                <a:cubicBezTo>
                  <a:pt x="3312883" y="3896223"/>
                  <a:pt x="3318020" y="3850419"/>
                  <a:pt x="3341615" y="3803209"/>
                </a:cubicBezTo>
                <a:cubicBezTo>
                  <a:pt x="3374713" y="3721443"/>
                  <a:pt x="3440088" y="3632750"/>
                  <a:pt x="3497656" y="3541863"/>
                </a:cubicBezTo>
                <a:cubicBezTo>
                  <a:pt x="3628865" y="3296923"/>
                  <a:pt x="3790637" y="3021188"/>
                  <a:pt x="3902121" y="2732548"/>
                </a:cubicBezTo>
                <a:cubicBezTo>
                  <a:pt x="3910787" y="2712215"/>
                  <a:pt x="3913828" y="2702147"/>
                  <a:pt x="3913245" y="2698887"/>
                </a:cubicBezTo>
                <a:lnTo>
                  <a:pt x="3911679" y="2698785"/>
                </a:lnTo>
                <a:lnTo>
                  <a:pt x="3894144" y="2739808"/>
                </a:lnTo>
                <a:cubicBezTo>
                  <a:pt x="3875175" y="2780949"/>
                  <a:pt x="3853480" y="2821268"/>
                  <a:pt x="3825553" y="2857096"/>
                </a:cubicBezTo>
                <a:cubicBezTo>
                  <a:pt x="3823136" y="2858582"/>
                  <a:pt x="3800694" y="2884375"/>
                  <a:pt x="3800061" y="2888761"/>
                </a:cubicBezTo>
                <a:cubicBezTo>
                  <a:pt x="3801844" y="2891660"/>
                  <a:pt x="3825033" y="2873400"/>
                  <a:pt x="3828486" y="2867281"/>
                </a:cubicBezTo>
                <a:cubicBezTo>
                  <a:pt x="3842239" y="2850828"/>
                  <a:pt x="3821984" y="2879271"/>
                  <a:pt x="3818828" y="2885876"/>
                </a:cubicBezTo>
                <a:cubicBezTo>
                  <a:pt x="3814023" y="2891829"/>
                  <a:pt x="3806470" y="2899012"/>
                  <a:pt x="3797512" y="2906250"/>
                </a:cubicBezTo>
                <a:lnTo>
                  <a:pt x="3786470" y="2913931"/>
                </a:lnTo>
                <a:lnTo>
                  <a:pt x="3708990" y="3064383"/>
                </a:lnTo>
                <a:cubicBezTo>
                  <a:pt x="3654933" y="3168256"/>
                  <a:pt x="3599463" y="3272655"/>
                  <a:pt x="3545437" y="3371923"/>
                </a:cubicBezTo>
                <a:cubicBezTo>
                  <a:pt x="3514517" y="3409994"/>
                  <a:pt x="3510093" y="3461672"/>
                  <a:pt x="3494954" y="3479568"/>
                </a:cubicBezTo>
                <a:cubicBezTo>
                  <a:pt x="3479853" y="3491322"/>
                  <a:pt x="3447899" y="3497107"/>
                  <a:pt x="3445654" y="3505091"/>
                </a:cubicBezTo>
                <a:cubicBezTo>
                  <a:pt x="3414271" y="3541804"/>
                  <a:pt x="3379464" y="3610169"/>
                  <a:pt x="3343174" y="3683807"/>
                </a:cubicBezTo>
                <a:lnTo>
                  <a:pt x="3288657" y="3793343"/>
                </a:lnTo>
                <a:lnTo>
                  <a:pt x="3251847" y="3876040"/>
                </a:lnTo>
                <a:cubicBezTo>
                  <a:pt x="3192862" y="3998863"/>
                  <a:pt x="3123666" y="4118496"/>
                  <a:pt x="3054416" y="4238593"/>
                </a:cubicBezTo>
                <a:cubicBezTo>
                  <a:pt x="3037986" y="4263039"/>
                  <a:pt x="3019398" y="4284182"/>
                  <a:pt x="3007184" y="4307697"/>
                </a:cubicBezTo>
                <a:lnTo>
                  <a:pt x="2998873" y="4328545"/>
                </a:lnTo>
                <a:lnTo>
                  <a:pt x="2997734" y="4328575"/>
                </a:lnTo>
                <a:cubicBezTo>
                  <a:pt x="2996620" y="4329302"/>
                  <a:pt x="2996364" y="4330611"/>
                  <a:pt x="2997410" y="4332213"/>
                </a:cubicBezTo>
                <a:lnTo>
                  <a:pt x="2998873" y="4328545"/>
                </a:lnTo>
                <a:lnTo>
                  <a:pt x="3003199" y="4328433"/>
                </a:lnTo>
                <a:cubicBezTo>
                  <a:pt x="2986986" y="4358073"/>
                  <a:pt x="2970194" y="4392664"/>
                  <a:pt x="2972286" y="4395869"/>
                </a:cubicBezTo>
                <a:cubicBezTo>
                  <a:pt x="2970194" y="4392664"/>
                  <a:pt x="2983997" y="4383650"/>
                  <a:pt x="2983997" y="4383650"/>
                </a:cubicBezTo>
                <a:cubicBezTo>
                  <a:pt x="2992013" y="4378416"/>
                  <a:pt x="2988183" y="4390060"/>
                  <a:pt x="2999316" y="4382790"/>
                </a:cubicBezTo>
                <a:cubicBezTo>
                  <a:pt x="3005237" y="4374350"/>
                  <a:pt x="3020873" y="4349660"/>
                  <a:pt x="3033163" y="4332490"/>
                </a:cubicBezTo>
                <a:cubicBezTo>
                  <a:pt x="3050253" y="4305896"/>
                  <a:pt x="3068108" y="4278281"/>
                  <a:pt x="3086154" y="4250051"/>
                </a:cubicBezTo>
                <a:lnTo>
                  <a:pt x="3131392" y="4178107"/>
                </a:lnTo>
                <a:lnTo>
                  <a:pt x="3121901" y="4197101"/>
                </a:lnTo>
                <a:cubicBezTo>
                  <a:pt x="3103117" y="4229372"/>
                  <a:pt x="3082954" y="4260258"/>
                  <a:pt x="3063022" y="4290039"/>
                </a:cubicBezTo>
                <a:cubicBezTo>
                  <a:pt x="3022809" y="4349070"/>
                  <a:pt x="2986553" y="4419995"/>
                  <a:pt x="2945665" y="4484801"/>
                </a:cubicBezTo>
                <a:cubicBezTo>
                  <a:pt x="2922597" y="4518535"/>
                  <a:pt x="2900697" y="4552841"/>
                  <a:pt x="2879276" y="4585692"/>
                </a:cubicBezTo>
                <a:cubicBezTo>
                  <a:pt x="2857855" y="4618543"/>
                  <a:pt x="2836911" y="4649939"/>
                  <a:pt x="2815757" y="4677850"/>
                </a:cubicBezTo>
                <a:cubicBezTo>
                  <a:pt x="2835667" y="4641226"/>
                  <a:pt x="2860823" y="4601935"/>
                  <a:pt x="2885496" y="4566769"/>
                </a:cubicBezTo>
                <a:lnTo>
                  <a:pt x="2907633" y="4528690"/>
                </a:lnTo>
                <a:cubicBezTo>
                  <a:pt x="2903098" y="4521745"/>
                  <a:pt x="2882118" y="4549925"/>
                  <a:pt x="2878868" y="4556619"/>
                </a:cubicBezTo>
                <a:cubicBezTo>
                  <a:pt x="2823598" y="4635389"/>
                  <a:pt x="2771128" y="4735954"/>
                  <a:pt x="2715464" y="4800504"/>
                </a:cubicBezTo>
                <a:cubicBezTo>
                  <a:pt x="2752298" y="4724628"/>
                  <a:pt x="2817232" y="4644120"/>
                  <a:pt x="2859276" y="4569414"/>
                </a:cubicBezTo>
                <a:cubicBezTo>
                  <a:pt x="2846757" y="4592068"/>
                  <a:pt x="2871566" y="4552244"/>
                  <a:pt x="2866451" y="4550250"/>
                </a:cubicBezTo>
                <a:cubicBezTo>
                  <a:pt x="2856921" y="4547329"/>
                  <a:pt x="2857183" y="4566209"/>
                  <a:pt x="2857183" y="4566209"/>
                </a:cubicBezTo>
                <a:cubicBezTo>
                  <a:pt x="2827923" y="4608942"/>
                  <a:pt x="2800221" y="4650657"/>
                  <a:pt x="2772720" y="4691097"/>
                </a:cubicBezTo>
                <a:lnTo>
                  <a:pt x="2716739" y="4769928"/>
                </a:lnTo>
                <a:lnTo>
                  <a:pt x="2721175" y="4756792"/>
                </a:lnTo>
                <a:lnTo>
                  <a:pt x="2721311" y="4756197"/>
                </a:lnTo>
                <a:lnTo>
                  <a:pt x="2723534" y="4752558"/>
                </a:lnTo>
                <a:cubicBezTo>
                  <a:pt x="2729902" y="4743828"/>
                  <a:pt x="2762723" y="4698769"/>
                  <a:pt x="2760630" y="4695564"/>
                </a:cubicBezTo>
                <a:cubicBezTo>
                  <a:pt x="2754001" y="4685413"/>
                  <a:pt x="2723273" y="4733677"/>
                  <a:pt x="2728616" y="4730188"/>
                </a:cubicBezTo>
                <a:lnTo>
                  <a:pt x="2726046" y="4734317"/>
                </a:lnTo>
                <a:lnTo>
                  <a:pt x="2722712" y="4727964"/>
                </a:lnTo>
                <a:cubicBezTo>
                  <a:pt x="2720751" y="4729905"/>
                  <a:pt x="2718140" y="4735388"/>
                  <a:pt x="2715301" y="4742517"/>
                </a:cubicBezTo>
                <a:lnTo>
                  <a:pt x="2708645" y="4761013"/>
                </a:lnTo>
                <a:lnTo>
                  <a:pt x="2700691" y="4772048"/>
                </a:lnTo>
                <a:cubicBezTo>
                  <a:pt x="2690583" y="4774077"/>
                  <a:pt x="2718507" y="4732217"/>
                  <a:pt x="2718507" y="4732217"/>
                </a:cubicBezTo>
                <a:cubicBezTo>
                  <a:pt x="2772887" y="4654029"/>
                  <a:pt x="2817024" y="4582529"/>
                  <a:pt x="2860488" y="4516803"/>
                </a:cubicBezTo>
                <a:cubicBezTo>
                  <a:pt x="2863738" y="4510109"/>
                  <a:pt x="2917985" y="4436580"/>
                  <a:pt x="2908683" y="4428174"/>
                </a:cubicBezTo>
                <a:cubicBezTo>
                  <a:pt x="2901826" y="4423507"/>
                  <a:pt x="2870072" y="4477013"/>
                  <a:pt x="2899994" y="4439183"/>
                </a:cubicBezTo>
                <a:cubicBezTo>
                  <a:pt x="2857109" y="4499959"/>
                  <a:pt x="2822685" y="4555208"/>
                  <a:pt x="2782821" y="4614773"/>
                </a:cubicBezTo>
                <a:cubicBezTo>
                  <a:pt x="2780150" y="4616518"/>
                  <a:pt x="2747142" y="4680747"/>
                  <a:pt x="2739261" y="4681323"/>
                </a:cubicBezTo>
                <a:cubicBezTo>
                  <a:pt x="2727289" y="4674663"/>
                  <a:pt x="2759400" y="4639212"/>
                  <a:pt x="2759400" y="4639212"/>
                </a:cubicBezTo>
                <a:cubicBezTo>
                  <a:pt x="2809459" y="4559273"/>
                  <a:pt x="2835291" y="4514207"/>
                  <a:pt x="2884771" y="4439218"/>
                </a:cubicBezTo>
                <a:cubicBezTo>
                  <a:pt x="2888021" y="4432523"/>
                  <a:pt x="2937274" y="4363018"/>
                  <a:pt x="2930068" y="4357818"/>
                </a:cubicBezTo>
                <a:cubicBezTo>
                  <a:pt x="2922185" y="4358393"/>
                  <a:pt x="2892296" y="4420588"/>
                  <a:pt x="2895546" y="4413892"/>
                </a:cubicBezTo>
                <a:cubicBezTo>
                  <a:pt x="2880585" y="4432808"/>
                  <a:pt x="2873640" y="4446488"/>
                  <a:pt x="2855911" y="4467972"/>
                </a:cubicBezTo>
                <a:cubicBezTo>
                  <a:pt x="2870610" y="4430177"/>
                  <a:pt x="2899471" y="4401423"/>
                  <a:pt x="2916262" y="4366833"/>
                </a:cubicBezTo>
                <a:cubicBezTo>
                  <a:pt x="2922185" y="4358393"/>
                  <a:pt x="2921345" y="4344462"/>
                  <a:pt x="2928290" y="4330782"/>
                </a:cubicBezTo>
                <a:cubicBezTo>
                  <a:pt x="2942544" y="4293277"/>
                  <a:pt x="2976258" y="4247637"/>
                  <a:pt x="2993048" y="4213046"/>
                </a:cubicBezTo>
                <a:cubicBezTo>
                  <a:pt x="2988774" y="4224983"/>
                  <a:pt x="3002317" y="4197088"/>
                  <a:pt x="3000225" y="4193882"/>
                </a:cubicBezTo>
                <a:cubicBezTo>
                  <a:pt x="2993595" y="4183732"/>
                  <a:pt x="2981916" y="4220316"/>
                  <a:pt x="2979245" y="4222061"/>
                </a:cubicBezTo>
                <a:cubicBezTo>
                  <a:pt x="2928161" y="4307243"/>
                  <a:pt x="2880195" y="4390387"/>
                  <a:pt x="2825949" y="4463917"/>
                </a:cubicBezTo>
                <a:cubicBezTo>
                  <a:pt x="2863013" y="4382556"/>
                  <a:pt x="2911948" y="4336882"/>
                  <a:pt x="2946786" y="4256977"/>
                </a:cubicBezTo>
                <a:cubicBezTo>
                  <a:pt x="2948006" y="4258846"/>
                  <a:pt x="2952807" y="4245043"/>
                  <a:pt x="2955348" y="4233858"/>
                </a:cubicBezTo>
                <a:lnTo>
                  <a:pt x="2956025" y="4227738"/>
                </a:lnTo>
                <a:lnTo>
                  <a:pt x="2932017" y="4266080"/>
                </a:lnTo>
                <a:cubicBezTo>
                  <a:pt x="2916007" y="4292405"/>
                  <a:pt x="2900874" y="4317956"/>
                  <a:pt x="2885717" y="4343771"/>
                </a:cubicBezTo>
                <a:lnTo>
                  <a:pt x="2810252" y="4471376"/>
                </a:lnTo>
                <a:lnTo>
                  <a:pt x="2821725" y="4437438"/>
                </a:lnTo>
                <a:lnTo>
                  <a:pt x="2828357" y="4422349"/>
                </a:lnTo>
                <a:lnTo>
                  <a:pt x="2800173" y="4466271"/>
                </a:lnTo>
                <a:cubicBezTo>
                  <a:pt x="2787788" y="4484266"/>
                  <a:pt x="2754750" y="4524131"/>
                  <a:pt x="2777909" y="4480810"/>
                </a:cubicBezTo>
                <a:lnTo>
                  <a:pt x="2783002" y="4471571"/>
                </a:lnTo>
                <a:lnTo>
                  <a:pt x="2771959" y="4471931"/>
                </a:lnTo>
                <a:lnTo>
                  <a:pt x="2767867" y="4470303"/>
                </a:lnTo>
                <a:lnTo>
                  <a:pt x="2765380" y="4474392"/>
                </a:lnTo>
                <a:lnTo>
                  <a:pt x="2766232" y="4469652"/>
                </a:lnTo>
                <a:lnTo>
                  <a:pt x="2752050" y="4464007"/>
                </a:lnTo>
                <a:lnTo>
                  <a:pt x="2747270" y="4482770"/>
                </a:lnTo>
                <a:lnTo>
                  <a:pt x="2734771" y="4522904"/>
                </a:lnTo>
                <a:lnTo>
                  <a:pt x="2719128" y="4547395"/>
                </a:lnTo>
                <a:lnTo>
                  <a:pt x="2717252" y="4550356"/>
                </a:lnTo>
                <a:lnTo>
                  <a:pt x="2721290" y="4533995"/>
                </a:lnTo>
                <a:cubicBezTo>
                  <a:pt x="2726624" y="4511937"/>
                  <a:pt x="2732290" y="4490202"/>
                  <a:pt x="2739551" y="4470014"/>
                </a:cubicBezTo>
                <a:lnTo>
                  <a:pt x="2744892" y="4454924"/>
                </a:lnTo>
                <a:lnTo>
                  <a:pt x="2741434" y="4450338"/>
                </a:lnTo>
                <a:cubicBezTo>
                  <a:pt x="2740693" y="4445323"/>
                  <a:pt x="2743079" y="4439980"/>
                  <a:pt x="2750023" y="4434881"/>
                </a:cubicBezTo>
                <a:cubicBezTo>
                  <a:pt x="2709433" y="4464692"/>
                  <a:pt x="2749141" y="4424413"/>
                  <a:pt x="2725040" y="4488437"/>
                </a:cubicBezTo>
                <a:cubicBezTo>
                  <a:pt x="2712326" y="4519315"/>
                  <a:pt x="2703617" y="4529534"/>
                  <a:pt x="2697696" y="4530244"/>
                </a:cubicBezTo>
                <a:lnTo>
                  <a:pt x="2695183" y="4529223"/>
                </a:lnTo>
                <a:lnTo>
                  <a:pt x="2694155" y="4534030"/>
                </a:lnTo>
                <a:cubicBezTo>
                  <a:pt x="2691226" y="4546780"/>
                  <a:pt x="2687304" y="4560764"/>
                  <a:pt x="2681353" y="4571682"/>
                </a:cubicBezTo>
                <a:cubicBezTo>
                  <a:pt x="2663110" y="4608448"/>
                  <a:pt x="2677991" y="4546460"/>
                  <a:pt x="2682346" y="4533994"/>
                </a:cubicBezTo>
                <a:cubicBezTo>
                  <a:pt x="2685363" y="4514961"/>
                  <a:pt x="2694088" y="4497071"/>
                  <a:pt x="2696061" y="4487565"/>
                </a:cubicBezTo>
                <a:cubicBezTo>
                  <a:pt x="2695254" y="4481512"/>
                  <a:pt x="2688343" y="4474808"/>
                  <a:pt x="2689917" y="4465796"/>
                </a:cubicBezTo>
                <a:cubicBezTo>
                  <a:pt x="2689627" y="4451459"/>
                  <a:pt x="2697514" y="4429023"/>
                  <a:pt x="2707289" y="4405125"/>
                </a:cubicBezTo>
                <a:lnTo>
                  <a:pt x="2733017" y="4342867"/>
                </a:lnTo>
                <a:lnTo>
                  <a:pt x="2723508" y="4359199"/>
                </a:lnTo>
                <a:lnTo>
                  <a:pt x="2726846" y="4348136"/>
                </a:lnTo>
                <a:lnTo>
                  <a:pt x="2726092" y="4347796"/>
                </a:lnTo>
                <a:lnTo>
                  <a:pt x="2726059" y="4348007"/>
                </a:lnTo>
                <a:cubicBezTo>
                  <a:pt x="2704798" y="4403808"/>
                  <a:pt x="2691084" y="4450237"/>
                  <a:pt x="2672603" y="4502585"/>
                </a:cubicBezTo>
                <a:cubicBezTo>
                  <a:pt x="2668247" y="4515050"/>
                  <a:pt x="2658318" y="4527380"/>
                  <a:pt x="2649196" y="4545763"/>
                </a:cubicBezTo>
                <a:cubicBezTo>
                  <a:pt x="2640881" y="4570200"/>
                  <a:pt x="2643028" y="4582821"/>
                  <a:pt x="2629908" y="4592058"/>
                </a:cubicBezTo>
                <a:cubicBezTo>
                  <a:pt x="2618641" y="4597819"/>
                  <a:pt x="2609070" y="4588537"/>
                  <a:pt x="2604304" y="4594455"/>
                </a:cubicBezTo>
                <a:cubicBezTo>
                  <a:pt x="2591992" y="4609744"/>
                  <a:pt x="2580302" y="4674827"/>
                  <a:pt x="2572518" y="4699778"/>
                </a:cubicBezTo>
                <a:lnTo>
                  <a:pt x="2560190" y="4740271"/>
                </a:lnTo>
                <a:lnTo>
                  <a:pt x="2556356" y="4743619"/>
                </a:lnTo>
                <a:lnTo>
                  <a:pt x="2546247" y="4754215"/>
                </a:lnTo>
                <a:lnTo>
                  <a:pt x="2549788" y="4741087"/>
                </a:lnTo>
                <a:cubicBezTo>
                  <a:pt x="2567239" y="4678407"/>
                  <a:pt x="2585167" y="4614104"/>
                  <a:pt x="2603151" y="4544146"/>
                </a:cubicBezTo>
                <a:cubicBezTo>
                  <a:pt x="2607110" y="4532174"/>
                  <a:pt x="2614617" y="4501684"/>
                  <a:pt x="2624374" y="4467227"/>
                </a:cubicBezTo>
                <a:cubicBezTo>
                  <a:pt x="2628729" y="4454763"/>
                  <a:pt x="2658542" y="4358943"/>
                  <a:pt x="2636870" y="4408198"/>
                </a:cubicBezTo>
                <a:cubicBezTo>
                  <a:pt x="2616654" y="4454469"/>
                  <a:pt x="2641464" y="4380151"/>
                  <a:pt x="2643040" y="4371139"/>
                </a:cubicBezTo>
                <a:cubicBezTo>
                  <a:pt x="2642630" y="4364592"/>
                  <a:pt x="2636486" y="4342823"/>
                  <a:pt x="2630913" y="4342688"/>
                </a:cubicBezTo>
                <a:cubicBezTo>
                  <a:pt x="2628530" y="4345648"/>
                  <a:pt x="2596746" y="4450971"/>
                  <a:pt x="2592388" y="4463436"/>
                </a:cubicBezTo>
                <a:cubicBezTo>
                  <a:pt x="2579308" y="4493791"/>
                  <a:pt x="2568745" y="4522196"/>
                  <a:pt x="2557240" y="4543538"/>
                </a:cubicBezTo>
                <a:cubicBezTo>
                  <a:pt x="2554857" y="4546497"/>
                  <a:pt x="2544121" y="4552773"/>
                  <a:pt x="2541739" y="4555733"/>
                </a:cubicBezTo>
                <a:cubicBezTo>
                  <a:pt x="2522687" y="4586446"/>
                  <a:pt x="2526262" y="4654915"/>
                  <a:pt x="2513777" y="4648076"/>
                </a:cubicBezTo>
                <a:cubicBezTo>
                  <a:pt x="2513777" y="4648076"/>
                  <a:pt x="2514546" y="4633011"/>
                  <a:pt x="2512931" y="4620904"/>
                </a:cubicBezTo>
                <a:lnTo>
                  <a:pt x="2514449" y="4622777"/>
                </a:lnTo>
                <a:lnTo>
                  <a:pt x="2513738" y="4626957"/>
                </a:lnTo>
                <a:cubicBezTo>
                  <a:pt x="2514930" y="4625477"/>
                  <a:pt x="2515526" y="4624738"/>
                  <a:pt x="2515425" y="4623982"/>
                </a:cubicBezTo>
                <a:lnTo>
                  <a:pt x="2514449" y="4622777"/>
                </a:lnTo>
                <a:lnTo>
                  <a:pt x="2515754" y="4615092"/>
                </a:lnTo>
                <a:lnTo>
                  <a:pt x="2517971" y="4610530"/>
                </a:lnTo>
                <a:cubicBezTo>
                  <a:pt x="2518877" y="4607347"/>
                  <a:pt x="2519138" y="4604965"/>
                  <a:pt x="2519138" y="4604965"/>
                </a:cubicBezTo>
                <a:cubicBezTo>
                  <a:pt x="2519138" y="4604965"/>
                  <a:pt x="2509569" y="4595683"/>
                  <a:pt x="2511009" y="4585661"/>
                </a:cubicBezTo>
                <a:cubicBezTo>
                  <a:pt x="2511368" y="4564049"/>
                  <a:pt x="2533039" y="4514795"/>
                  <a:pt x="2536588" y="4496277"/>
                </a:cubicBezTo>
                <a:cubicBezTo>
                  <a:pt x="2538971" y="4493318"/>
                  <a:pt x="2532059" y="4486614"/>
                  <a:pt x="2531251" y="4480560"/>
                </a:cubicBezTo>
                <a:cubicBezTo>
                  <a:pt x="2531028" y="4466728"/>
                  <a:pt x="2537230" y="4448148"/>
                  <a:pt x="2544360" y="4429151"/>
                </a:cubicBezTo>
                <a:lnTo>
                  <a:pt x="2551812" y="4409472"/>
                </a:lnTo>
                <a:lnTo>
                  <a:pt x="2548912" y="4402317"/>
                </a:lnTo>
                <a:cubicBezTo>
                  <a:pt x="2547119" y="4385220"/>
                  <a:pt x="2560883" y="4359245"/>
                  <a:pt x="2575646" y="4329989"/>
                </a:cubicBezTo>
                <a:lnTo>
                  <a:pt x="2595771" y="4286398"/>
                </a:lnTo>
                <a:lnTo>
                  <a:pt x="2597803" y="4280157"/>
                </a:lnTo>
                <a:lnTo>
                  <a:pt x="2601333" y="4266516"/>
                </a:lnTo>
                <a:lnTo>
                  <a:pt x="2601449" y="4265360"/>
                </a:lnTo>
                <a:cubicBezTo>
                  <a:pt x="2601477" y="4262532"/>
                  <a:pt x="2601040" y="4259253"/>
                  <a:pt x="2599180" y="4257448"/>
                </a:cubicBezTo>
                <a:cubicBezTo>
                  <a:pt x="2585252" y="4260631"/>
                  <a:pt x="2567752" y="4341160"/>
                  <a:pt x="2561013" y="4356584"/>
                </a:cubicBezTo>
                <a:cubicBezTo>
                  <a:pt x="2527664" y="4441506"/>
                  <a:pt x="2499658" y="4527438"/>
                  <a:pt x="2473711" y="4614488"/>
                </a:cubicBezTo>
                <a:lnTo>
                  <a:pt x="2435804" y="4748317"/>
                </a:lnTo>
                <a:lnTo>
                  <a:pt x="2429345" y="4755696"/>
                </a:lnTo>
                <a:lnTo>
                  <a:pt x="2415266" y="4773863"/>
                </a:lnTo>
                <a:lnTo>
                  <a:pt x="2424365" y="4730888"/>
                </a:lnTo>
                <a:cubicBezTo>
                  <a:pt x="2434293" y="4718558"/>
                  <a:pt x="2438118" y="4705578"/>
                  <a:pt x="2434120" y="4696430"/>
                </a:cubicBezTo>
                <a:cubicBezTo>
                  <a:pt x="2426574" y="4705801"/>
                  <a:pt x="2422616" y="4717773"/>
                  <a:pt x="2424365" y="4730888"/>
                </a:cubicBezTo>
                <a:lnTo>
                  <a:pt x="2409540" y="4770633"/>
                </a:lnTo>
                <a:lnTo>
                  <a:pt x="2400836" y="4765170"/>
                </a:lnTo>
                <a:cubicBezTo>
                  <a:pt x="2403952" y="4763135"/>
                  <a:pt x="2406624" y="4761390"/>
                  <a:pt x="2406624" y="4761390"/>
                </a:cubicBezTo>
                <a:cubicBezTo>
                  <a:pt x="2396300" y="4758225"/>
                  <a:pt x="2398394" y="4761431"/>
                  <a:pt x="2400836" y="4765170"/>
                </a:cubicBezTo>
                <a:lnTo>
                  <a:pt x="2392711" y="4777446"/>
                </a:lnTo>
                <a:lnTo>
                  <a:pt x="2402419" y="4737326"/>
                </a:lnTo>
                <a:lnTo>
                  <a:pt x="2407348" y="4725445"/>
                </a:lnTo>
                <a:cubicBezTo>
                  <a:pt x="2409129" y="4721699"/>
                  <a:pt x="2410476" y="4719629"/>
                  <a:pt x="2410999" y="4720430"/>
                </a:cubicBezTo>
                <a:lnTo>
                  <a:pt x="2406602" y="4720038"/>
                </a:lnTo>
                <a:lnTo>
                  <a:pt x="2419589" y="4666359"/>
                </a:lnTo>
                <a:lnTo>
                  <a:pt x="2428009" y="4652132"/>
                </a:lnTo>
                <a:cubicBezTo>
                  <a:pt x="2433521" y="4643186"/>
                  <a:pt x="2440023" y="4633082"/>
                  <a:pt x="2448596" y="4620434"/>
                </a:cubicBezTo>
                <a:cubicBezTo>
                  <a:pt x="2451845" y="4613739"/>
                  <a:pt x="2488809" y="4561403"/>
                  <a:pt x="2468638" y="4579148"/>
                </a:cubicBezTo>
                <a:cubicBezTo>
                  <a:pt x="2454255" y="4593114"/>
                  <a:pt x="2433768" y="4634690"/>
                  <a:pt x="2425175" y="4644874"/>
                </a:cubicBezTo>
                <a:lnTo>
                  <a:pt x="2424622" y="4645555"/>
                </a:lnTo>
                <a:lnTo>
                  <a:pt x="2428163" y="4630920"/>
                </a:lnTo>
                <a:cubicBezTo>
                  <a:pt x="2440980" y="4565614"/>
                  <a:pt x="2467546" y="4507710"/>
                  <a:pt x="2485891" y="4444800"/>
                </a:cubicBezTo>
                <a:lnTo>
                  <a:pt x="2499896" y="4383221"/>
                </a:lnTo>
                <a:lnTo>
                  <a:pt x="2494716" y="4394597"/>
                </a:lnTo>
                <a:lnTo>
                  <a:pt x="2491846" y="4401733"/>
                </a:lnTo>
                <a:cubicBezTo>
                  <a:pt x="2490573" y="4404816"/>
                  <a:pt x="2489430" y="4407262"/>
                  <a:pt x="2488464" y="4408547"/>
                </a:cubicBezTo>
                <a:lnTo>
                  <a:pt x="2488367" y="4408541"/>
                </a:lnTo>
                <a:lnTo>
                  <a:pt x="2487380" y="4410707"/>
                </a:lnTo>
                <a:cubicBezTo>
                  <a:pt x="2441868" y="4507972"/>
                  <a:pt x="2414528" y="4552025"/>
                  <a:pt x="2362844" y="4685874"/>
                </a:cubicBezTo>
                <a:cubicBezTo>
                  <a:pt x="2350905" y="4705758"/>
                  <a:pt x="2282874" y="4894696"/>
                  <a:pt x="2289233" y="4808497"/>
                </a:cubicBezTo>
                <a:cubicBezTo>
                  <a:pt x="2297497" y="4744982"/>
                  <a:pt x="2370962" y="4620617"/>
                  <a:pt x="2381137" y="4579790"/>
                </a:cubicBezTo>
                <a:cubicBezTo>
                  <a:pt x="2403730" y="4511312"/>
                  <a:pt x="2422679" y="4439953"/>
                  <a:pt x="2438157" y="4371145"/>
                </a:cubicBezTo>
                <a:lnTo>
                  <a:pt x="2446437" y="4326905"/>
                </a:lnTo>
                <a:lnTo>
                  <a:pt x="2460523" y="4299448"/>
                </a:lnTo>
                <a:lnTo>
                  <a:pt x="2478708" y="4265945"/>
                </a:lnTo>
                <a:lnTo>
                  <a:pt x="2476620" y="4263534"/>
                </a:lnTo>
                <a:cubicBezTo>
                  <a:pt x="2474792" y="4261101"/>
                  <a:pt x="2472863" y="4257912"/>
                  <a:pt x="2472458" y="4254885"/>
                </a:cubicBezTo>
                <a:cubicBezTo>
                  <a:pt x="2474432" y="4245379"/>
                  <a:pt x="2489722" y="4189937"/>
                  <a:pt x="2494077" y="4177472"/>
                </a:cubicBezTo>
                <a:lnTo>
                  <a:pt x="2494152" y="4176393"/>
                </a:lnTo>
                <a:lnTo>
                  <a:pt x="2469726" y="4210608"/>
                </a:lnTo>
                <a:lnTo>
                  <a:pt x="2465500" y="4222027"/>
                </a:lnTo>
                <a:cubicBezTo>
                  <a:pt x="2463774" y="4226533"/>
                  <a:pt x="2462280" y="4230189"/>
                  <a:pt x="2461140" y="4232487"/>
                </a:cubicBezTo>
                <a:cubicBezTo>
                  <a:pt x="2449001" y="4269904"/>
                  <a:pt x="2441492" y="4300394"/>
                  <a:pt x="2431563" y="4312724"/>
                </a:cubicBezTo>
                <a:cubicBezTo>
                  <a:pt x="2404730" y="4368389"/>
                  <a:pt x="2393398" y="4411859"/>
                  <a:pt x="2366032" y="4467009"/>
                </a:cubicBezTo>
                <a:cubicBezTo>
                  <a:pt x="2375750" y="4411433"/>
                  <a:pt x="2399157" y="4368255"/>
                  <a:pt x="2414448" y="4312813"/>
                </a:cubicBezTo>
                <a:cubicBezTo>
                  <a:pt x="2422628" y="4287367"/>
                  <a:pt x="2436516" y="4263066"/>
                  <a:pt x="2433153" y="4237844"/>
                </a:cubicBezTo>
                <a:lnTo>
                  <a:pt x="2429326" y="4229559"/>
                </a:lnTo>
                <a:lnTo>
                  <a:pt x="2425887" y="4235014"/>
                </a:lnTo>
                <a:cubicBezTo>
                  <a:pt x="2414721" y="4251003"/>
                  <a:pt x="2404277" y="4261684"/>
                  <a:pt x="2397208" y="4258537"/>
                </a:cubicBezTo>
                <a:cubicBezTo>
                  <a:pt x="2391643" y="4258107"/>
                  <a:pt x="2391602" y="4245609"/>
                  <a:pt x="2394696" y="4226250"/>
                </a:cubicBezTo>
                <a:lnTo>
                  <a:pt x="2398252" y="4208442"/>
                </a:lnTo>
                <a:lnTo>
                  <a:pt x="2382713" y="4227571"/>
                </a:lnTo>
                <a:lnTo>
                  <a:pt x="2382713" y="4227573"/>
                </a:lnTo>
                <a:cubicBezTo>
                  <a:pt x="2375216" y="4245995"/>
                  <a:pt x="2372685" y="4249579"/>
                  <a:pt x="2373055" y="4244545"/>
                </a:cubicBezTo>
                <a:lnTo>
                  <a:pt x="2374289" y="4237943"/>
                </a:lnTo>
                <a:lnTo>
                  <a:pt x="2268522" y="4368149"/>
                </a:lnTo>
                <a:lnTo>
                  <a:pt x="2349728" y="4262263"/>
                </a:lnTo>
                <a:lnTo>
                  <a:pt x="2377942" y="4221475"/>
                </a:lnTo>
                <a:lnTo>
                  <a:pt x="2380806" y="4209803"/>
                </a:lnTo>
                <a:cubicBezTo>
                  <a:pt x="2384915" y="4193749"/>
                  <a:pt x="2389862" y="4175297"/>
                  <a:pt x="2393581" y="4160663"/>
                </a:cubicBezTo>
                <a:lnTo>
                  <a:pt x="2397756" y="4143300"/>
                </a:lnTo>
                <a:lnTo>
                  <a:pt x="2379547" y="4168702"/>
                </a:lnTo>
                <a:cubicBezTo>
                  <a:pt x="2329933" y="4239407"/>
                  <a:pt x="2294323" y="4292139"/>
                  <a:pt x="2241373" y="4355933"/>
                </a:cubicBezTo>
                <a:lnTo>
                  <a:pt x="2239215" y="4358484"/>
                </a:lnTo>
                <a:lnTo>
                  <a:pt x="2232546" y="4373777"/>
                </a:lnTo>
                <a:lnTo>
                  <a:pt x="2217712" y="4417663"/>
                </a:lnTo>
                <a:lnTo>
                  <a:pt x="2217262" y="4416634"/>
                </a:lnTo>
                <a:cubicBezTo>
                  <a:pt x="2214947" y="4418955"/>
                  <a:pt x="2210260" y="4424969"/>
                  <a:pt x="2201944" y="4436306"/>
                </a:cubicBezTo>
                <a:lnTo>
                  <a:pt x="2196353" y="4443761"/>
                </a:lnTo>
                <a:lnTo>
                  <a:pt x="2200422" y="4429691"/>
                </a:lnTo>
                <a:lnTo>
                  <a:pt x="2213643" y="4388715"/>
                </a:lnTo>
                <a:lnTo>
                  <a:pt x="2172961" y="4436811"/>
                </a:lnTo>
                <a:lnTo>
                  <a:pt x="2122784" y="4492364"/>
                </a:lnTo>
                <a:lnTo>
                  <a:pt x="2126418" y="4486267"/>
                </a:lnTo>
                <a:cubicBezTo>
                  <a:pt x="2135836" y="4472406"/>
                  <a:pt x="2148700" y="4455705"/>
                  <a:pt x="2159374" y="4439966"/>
                </a:cubicBezTo>
                <a:lnTo>
                  <a:pt x="2162249" y="4435250"/>
                </a:lnTo>
                <a:lnTo>
                  <a:pt x="2182524" y="4412776"/>
                </a:lnTo>
                <a:lnTo>
                  <a:pt x="2220845" y="4366397"/>
                </a:lnTo>
                <a:lnTo>
                  <a:pt x="2229754" y="4338784"/>
                </a:lnTo>
                <a:lnTo>
                  <a:pt x="2245385" y="4316996"/>
                </a:lnTo>
                <a:lnTo>
                  <a:pt x="2251518" y="4303117"/>
                </a:lnTo>
                <a:cubicBezTo>
                  <a:pt x="2262601" y="4279322"/>
                  <a:pt x="2273611" y="4257022"/>
                  <a:pt x="2276913" y="4246111"/>
                </a:cubicBezTo>
                <a:lnTo>
                  <a:pt x="2282560" y="4228496"/>
                </a:lnTo>
                <a:lnTo>
                  <a:pt x="2281495" y="4227443"/>
                </a:lnTo>
                <a:lnTo>
                  <a:pt x="2281095" y="4226945"/>
                </a:lnTo>
                <a:lnTo>
                  <a:pt x="2280411" y="4227909"/>
                </a:lnTo>
                <a:lnTo>
                  <a:pt x="2278857" y="4229879"/>
                </a:lnTo>
                <a:lnTo>
                  <a:pt x="2279370" y="4231497"/>
                </a:lnTo>
                <a:lnTo>
                  <a:pt x="2278856" y="4229879"/>
                </a:lnTo>
                <a:lnTo>
                  <a:pt x="2237454" y="4282294"/>
                </a:lnTo>
                <a:lnTo>
                  <a:pt x="2194490" y="4344631"/>
                </a:lnTo>
                <a:lnTo>
                  <a:pt x="2212992" y="4313264"/>
                </a:lnTo>
                <a:lnTo>
                  <a:pt x="2195641" y="4335230"/>
                </a:lnTo>
                <a:lnTo>
                  <a:pt x="2156399" y="4380841"/>
                </a:lnTo>
                <a:lnTo>
                  <a:pt x="2135440" y="4413021"/>
                </a:lnTo>
                <a:cubicBezTo>
                  <a:pt x="2121829" y="4432758"/>
                  <a:pt x="2108112" y="4451147"/>
                  <a:pt x="2094196" y="4467284"/>
                </a:cubicBezTo>
                <a:lnTo>
                  <a:pt x="2116554" y="4427154"/>
                </a:lnTo>
                <a:lnTo>
                  <a:pt x="2054658" y="4499096"/>
                </a:lnTo>
                <a:lnTo>
                  <a:pt x="2022634" y="4584526"/>
                </a:lnTo>
                <a:lnTo>
                  <a:pt x="2044408" y="4562036"/>
                </a:lnTo>
                <a:lnTo>
                  <a:pt x="2102910" y="4500391"/>
                </a:lnTo>
                <a:lnTo>
                  <a:pt x="2089869" y="4517148"/>
                </a:lnTo>
                <a:lnTo>
                  <a:pt x="2020790" y="4589445"/>
                </a:lnTo>
                <a:lnTo>
                  <a:pt x="1918612" y="4862025"/>
                </a:lnTo>
                <a:cubicBezTo>
                  <a:pt x="1844384" y="5048100"/>
                  <a:pt x="1767334" y="5224205"/>
                  <a:pt x="1687932" y="5372388"/>
                </a:cubicBezTo>
                <a:cubicBezTo>
                  <a:pt x="1704264" y="5310364"/>
                  <a:pt x="1730137" y="5240406"/>
                  <a:pt x="1759066" y="5166350"/>
                </a:cubicBezTo>
                <a:lnTo>
                  <a:pt x="1792948" y="5079010"/>
                </a:lnTo>
                <a:lnTo>
                  <a:pt x="1817327" y="5027490"/>
                </a:lnTo>
                <a:lnTo>
                  <a:pt x="1817512" y="5015704"/>
                </a:lnTo>
                <a:lnTo>
                  <a:pt x="1848540" y="4935722"/>
                </a:lnTo>
                <a:cubicBezTo>
                  <a:pt x="1883510" y="4852598"/>
                  <a:pt x="1911855" y="4771562"/>
                  <a:pt x="1935167" y="4691437"/>
                </a:cubicBezTo>
                <a:lnTo>
                  <a:pt x="1938333" y="4678047"/>
                </a:lnTo>
                <a:lnTo>
                  <a:pt x="1937856" y="4678561"/>
                </a:lnTo>
                <a:cubicBezTo>
                  <a:pt x="1912499" y="4707347"/>
                  <a:pt x="1886916" y="4736826"/>
                  <a:pt x="1860500" y="4764575"/>
                </a:cubicBezTo>
                <a:cubicBezTo>
                  <a:pt x="1831249" y="4793116"/>
                  <a:pt x="1803030" y="4822445"/>
                  <a:pt x="1775567" y="4850442"/>
                </a:cubicBezTo>
                <a:cubicBezTo>
                  <a:pt x="1748105" y="4878439"/>
                  <a:pt x="1721396" y="4905103"/>
                  <a:pt x="1695167" y="4928311"/>
                </a:cubicBezTo>
                <a:cubicBezTo>
                  <a:pt x="1721890" y="4896316"/>
                  <a:pt x="1754281" y="4862738"/>
                  <a:pt x="1785388" y="4833111"/>
                </a:cubicBezTo>
                <a:lnTo>
                  <a:pt x="1814581" y="4800128"/>
                </a:lnTo>
                <a:cubicBezTo>
                  <a:pt x="1811498" y="4792428"/>
                  <a:pt x="1785388" y="4815932"/>
                  <a:pt x="1780885" y="4821857"/>
                </a:cubicBezTo>
                <a:cubicBezTo>
                  <a:pt x="1711205" y="4888220"/>
                  <a:pt x="1639984" y="4976505"/>
                  <a:pt x="1572712" y="5028847"/>
                </a:cubicBezTo>
                <a:cubicBezTo>
                  <a:pt x="1623748" y="4961696"/>
                  <a:pt x="1703246" y="4895528"/>
                  <a:pt x="1759160" y="4830549"/>
                </a:cubicBezTo>
                <a:cubicBezTo>
                  <a:pt x="1742430" y="4850299"/>
                  <a:pt x="1774585" y="4816131"/>
                  <a:pt x="1769963" y="4813169"/>
                </a:cubicBezTo>
                <a:cubicBezTo>
                  <a:pt x="1761193" y="4808432"/>
                  <a:pt x="1757737" y="4826996"/>
                  <a:pt x="1757737" y="4826996"/>
                </a:cubicBezTo>
                <a:cubicBezTo>
                  <a:pt x="1720645" y="4863139"/>
                  <a:pt x="1685282" y="4898592"/>
                  <a:pt x="1650365" y="4932835"/>
                </a:cubicBezTo>
                <a:lnTo>
                  <a:pt x="1579975" y="4999119"/>
                </a:lnTo>
                <a:lnTo>
                  <a:pt x="1586909" y="4987112"/>
                </a:lnTo>
                <a:lnTo>
                  <a:pt x="1587158" y="4986555"/>
                </a:lnTo>
                <a:lnTo>
                  <a:pt x="1590053" y="4983424"/>
                </a:lnTo>
                <a:cubicBezTo>
                  <a:pt x="1598013" y="4976117"/>
                  <a:pt x="1639054" y="4938392"/>
                  <a:pt x="1637633" y="4934838"/>
                </a:cubicBezTo>
                <a:cubicBezTo>
                  <a:pt x="1633129" y="4923582"/>
                  <a:pt x="1593510" y="4964861"/>
                  <a:pt x="1599435" y="4962490"/>
                </a:cubicBezTo>
                <a:lnTo>
                  <a:pt x="1596103" y="4966034"/>
                </a:lnTo>
                <a:lnTo>
                  <a:pt x="1594083" y="4959149"/>
                </a:lnTo>
                <a:cubicBezTo>
                  <a:pt x="1591779" y="4960666"/>
                  <a:pt x="1588141" y="4965529"/>
                  <a:pt x="1583956" y="4971959"/>
                </a:cubicBezTo>
                <a:lnTo>
                  <a:pt x="1573792" y="4988786"/>
                </a:lnTo>
                <a:lnTo>
                  <a:pt x="1563824" y="4998043"/>
                </a:lnTo>
                <a:cubicBezTo>
                  <a:pt x="1553514" y="4998044"/>
                  <a:pt x="1589124" y="4962492"/>
                  <a:pt x="1589124" y="4962492"/>
                </a:cubicBezTo>
                <a:cubicBezTo>
                  <a:pt x="1657818" y="4896524"/>
                  <a:pt x="1715153" y="4835098"/>
                  <a:pt x="1770692" y="4779203"/>
                </a:cubicBezTo>
                <a:cubicBezTo>
                  <a:pt x="1775196" y="4773279"/>
                  <a:pt x="1842842" y="4711852"/>
                  <a:pt x="1835376" y="4701782"/>
                </a:cubicBezTo>
                <a:cubicBezTo>
                  <a:pt x="1829569" y="4695858"/>
                  <a:pt x="1787914" y="4742075"/>
                  <a:pt x="1824691" y="4710868"/>
                </a:cubicBezTo>
                <a:cubicBezTo>
                  <a:pt x="1770692" y="4762024"/>
                  <a:pt x="1726076" y="4809425"/>
                  <a:pt x="1675278" y="4859988"/>
                </a:cubicBezTo>
                <a:cubicBezTo>
                  <a:pt x="1672314" y="4861174"/>
                  <a:pt x="1627322" y="4917659"/>
                  <a:pt x="1619481" y="4916673"/>
                </a:cubicBezTo>
                <a:cubicBezTo>
                  <a:pt x="1609053" y="4907788"/>
                  <a:pt x="1647508" y="4879344"/>
                  <a:pt x="1647508" y="4879344"/>
                </a:cubicBezTo>
                <a:cubicBezTo>
                  <a:pt x="1712309" y="4810810"/>
                  <a:pt x="1746499" y="4771703"/>
                  <a:pt x="1809759" y="4707909"/>
                </a:cubicBezTo>
                <a:cubicBezTo>
                  <a:pt x="1814262" y="4701983"/>
                  <a:pt x="1876220" y="4643520"/>
                  <a:pt x="1870177" y="4637004"/>
                </a:cubicBezTo>
                <a:cubicBezTo>
                  <a:pt x="1862336" y="4636018"/>
                  <a:pt x="1820800" y="4691121"/>
                  <a:pt x="1825303" y="4685195"/>
                </a:cubicBezTo>
                <a:cubicBezTo>
                  <a:pt x="1806915" y="4700801"/>
                  <a:pt x="1797414" y="4712847"/>
                  <a:pt x="1775807" y="4730427"/>
                </a:cubicBezTo>
                <a:cubicBezTo>
                  <a:pt x="1797652" y="4696259"/>
                  <a:pt x="1831604" y="4673741"/>
                  <a:pt x="1854869" y="4643130"/>
                </a:cubicBezTo>
                <a:cubicBezTo>
                  <a:pt x="1862336" y="4636018"/>
                  <a:pt x="1864251" y="4622194"/>
                  <a:pt x="1873751" y="4610147"/>
                </a:cubicBezTo>
                <a:cubicBezTo>
                  <a:pt x="1895101" y="4576178"/>
                  <a:pt x="1937131" y="4538057"/>
                  <a:pt x="1960397" y="4507444"/>
                </a:cubicBezTo>
                <a:cubicBezTo>
                  <a:pt x="1953859" y="4518308"/>
                  <a:pt x="1972623" y="4493619"/>
                  <a:pt x="1971201" y="4490065"/>
                </a:cubicBezTo>
                <a:cubicBezTo>
                  <a:pt x="1966698" y="4478810"/>
                  <a:pt x="1948053" y="4512384"/>
                  <a:pt x="1945089" y="4513569"/>
                </a:cubicBezTo>
                <a:cubicBezTo>
                  <a:pt x="1878253" y="4587043"/>
                  <a:pt x="1814874" y="4659132"/>
                  <a:pt x="1747228" y="4720558"/>
                </a:cubicBezTo>
                <a:cubicBezTo>
                  <a:pt x="1799568" y="4648075"/>
                  <a:pt x="1856527" y="4612915"/>
                  <a:pt x="1906399" y="4541420"/>
                </a:cubicBezTo>
                <a:cubicBezTo>
                  <a:pt x="1908058" y="4545566"/>
                  <a:pt x="1936083" y="4491059"/>
                  <a:pt x="1915899" y="4512192"/>
                </a:cubicBezTo>
                <a:cubicBezTo>
                  <a:pt x="1846099" y="4586850"/>
                  <a:pt x="1787716" y="4652817"/>
                  <a:pt x="1721493" y="4717797"/>
                </a:cubicBezTo>
                <a:cubicBezTo>
                  <a:pt x="1705810" y="4733006"/>
                  <a:pt x="1665577" y="4765597"/>
                  <a:pt x="1696805" y="4727675"/>
                </a:cubicBezTo>
                <a:cubicBezTo>
                  <a:pt x="1735495" y="4682644"/>
                  <a:pt x="1775984" y="4632084"/>
                  <a:pt x="1820600" y="4584683"/>
                </a:cubicBezTo>
                <a:cubicBezTo>
                  <a:pt x="1832827" y="4570857"/>
                  <a:pt x="1876515" y="4519703"/>
                  <a:pt x="1837942" y="4556439"/>
                </a:cubicBezTo>
                <a:cubicBezTo>
                  <a:pt x="1802331" y="4591992"/>
                  <a:pt x="1765240" y="4632431"/>
                  <a:pt x="1729113" y="4671884"/>
                </a:cubicBezTo>
                <a:lnTo>
                  <a:pt x="1685781" y="4718919"/>
                </a:lnTo>
                <a:lnTo>
                  <a:pt x="1696512" y="4691728"/>
                </a:lnTo>
                <a:cubicBezTo>
                  <a:pt x="1702378" y="4651312"/>
                  <a:pt x="1679314" y="4694543"/>
                  <a:pt x="1666377" y="4723572"/>
                </a:cubicBezTo>
                <a:lnTo>
                  <a:pt x="1646231" y="4760464"/>
                </a:lnTo>
                <a:lnTo>
                  <a:pt x="1626077" y="4781401"/>
                </a:lnTo>
                <a:lnTo>
                  <a:pt x="1623656" y="4783935"/>
                </a:lnTo>
                <a:lnTo>
                  <a:pt x="1630832" y="4768687"/>
                </a:lnTo>
                <a:cubicBezTo>
                  <a:pt x="1640400" y="4748109"/>
                  <a:pt x="1650229" y="4727913"/>
                  <a:pt x="1661317" y="4709546"/>
                </a:cubicBezTo>
                <a:cubicBezTo>
                  <a:pt x="1683894" y="4666720"/>
                  <a:pt x="1718652" y="4620461"/>
                  <a:pt x="1738710" y="4573974"/>
                </a:cubicBezTo>
                <a:cubicBezTo>
                  <a:pt x="1762172" y="4524649"/>
                  <a:pt x="1723632" y="4586544"/>
                  <a:pt x="1707756" y="4611301"/>
                </a:cubicBezTo>
                <a:cubicBezTo>
                  <a:pt x="1691880" y="4636058"/>
                  <a:pt x="1673019" y="4664264"/>
                  <a:pt x="1669216" y="4673196"/>
                </a:cubicBezTo>
                <a:cubicBezTo>
                  <a:pt x="1663378" y="4678061"/>
                  <a:pt x="1651219" y="4688198"/>
                  <a:pt x="1648301" y="4690631"/>
                </a:cubicBezTo>
                <a:cubicBezTo>
                  <a:pt x="1642065" y="4701591"/>
                  <a:pt x="1641180" y="4708090"/>
                  <a:pt x="1638283" y="4717227"/>
                </a:cubicBezTo>
                <a:cubicBezTo>
                  <a:pt x="1635364" y="4719659"/>
                  <a:pt x="1623183" y="4723092"/>
                  <a:pt x="1616881" y="4735067"/>
                </a:cubicBezTo>
                <a:cubicBezTo>
                  <a:pt x="1610645" y="4746027"/>
                  <a:pt x="1600228" y="4778716"/>
                  <a:pt x="1584264" y="4797786"/>
                </a:cubicBezTo>
                <a:cubicBezTo>
                  <a:pt x="1559148" y="4830247"/>
                  <a:pt x="1585927" y="4772394"/>
                  <a:pt x="1592648" y="4761029"/>
                </a:cubicBezTo>
                <a:cubicBezTo>
                  <a:pt x="1599349" y="4742961"/>
                  <a:pt x="1611422" y="4727135"/>
                  <a:pt x="1615226" y="4718203"/>
                </a:cubicBezTo>
                <a:cubicBezTo>
                  <a:pt x="1615625" y="4712110"/>
                  <a:pt x="1610166" y="4704178"/>
                  <a:pt x="1613483" y="4695652"/>
                </a:cubicBezTo>
                <a:cubicBezTo>
                  <a:pt x="1616017" y="4681536"/>
                  <a:pt x="1628162" y="4661090"/>
                  <a:pt x="1642445" y="4639580"/>
                </a:cubicBezTo>
                <a:lnTo>
                  <a:pt x="1684096" y="4577349"/>
                </a:lnTo>
                <a:lnTo>
                  <a:pt x="1683340" y="4578804"/>
                </a:lnTo>
                <a:lnTo>
                  <a:pt x="1681475" y="4582266"/>
                </a:lnTo>
                <a:cubicBezTo>
                  <a:pt x="1681143" y="4582910"/>
                  <a:pt x="1681348" y="4582574"/>
                  <a:pt x="1681927" y="4581521"/>
                </a:cubicBezTo>
                <a:lnTo>
                  <a:pt x="1683340" y="4578804"/>
                </a:lnTo>
                <a:lnTo>
                  <a:pt x="1684241" y="4577132"/>
                </a:lnTo>
                <a:lnTo>
                  <a:pt x="1684096" y="4577349"/>
                </a:lnTo>
                <a:lnTo>
                  <a:pt x="1688587" y="4568709"/>
                </a:lnTo>
                <a:cubicBezTo>
                  <a:pt x="1694281" y="4557240"/>
                  <a:pt x="1700749" y="4542727"/>
                  <a:pt x="1697577" y="4542010"/>
                </a:cubicBezTo>
                <a:cubicBezTo>
                  <a:pt x="1689620" y="4537121"/>
                  <a:pt x="1672081" y="4587269"/>
                  <a:pt x="1672081" y="4587269"/>
                </a:cubicBezTo>
                <a:cubicBezTo>
                  <a:pt x="1640263" y="4637800"/>
                  <a:pt x="1617686" y="4680625"/>
                  <a:pt x="1589272" y="4728317"/>
                </a:cubicBezTo>
                <a:cubicBezTo>
                  <a:pt x="1582550" y="4739682"/>
                  <a:pt x="1570391" y="4749819"/>
                  <a:pt x="1557832" y="4766048"/>
                </a:cubicBezTo>
                <a:cubicBezTo>
                  <a:pt x="1544874" y="4788373"/>
                  <a:pt x="1544496" y="4801170"/>
                  <a:pt x="1529817" y="4807647"/>
                </a:cubicBezTo>
                <a:cubicBezTo>
                  <a:pt x="1517636" y="4811080"/>
                  <a:pt x="1510078" y="4800096"/>
                  <a:pt x="1504241" y="4804962"/>
                </a:cubicBezTo>
                <a:cubicBezTo>
                  <a:pt x="1489163" y="4817532"/>
                  <a:pt x="1464903" y="4879045"/>
                  <a:pt x="1452365" y="4901979"/>
                </a:cubicBezTo>
                <a:lnTo>
                  <a:pt x="1432314" y="4939257"/>
                </a:lnTo>
                <a:lnTo>
                  <a:pt x="1427897" y="4941786"/>
                </a:lnTo>
                <a:lnTo>
                  <a:pt x="1415902" y="4950187"/>
                </a:lnTo>
                <a:lnTo>
                  <a:pt x="1421956" y="4938012"/>
                </a:lnTo>
                <a:cubicBezTo>
                  <a:pt x="1451391" y="4879986"/>
                  <a:pt x="1481613" y="4820465"/>
                  <a:pt x="1513003" y="4755409"/>
                </a:cubicBezTo>
                <a:cubicBezTo>
                  <a:pt x="1519239" y="4744449"/>
                  <a:pt x="1532595" y="4716031"/>
                  <a:pt x="1548938" y="4684165"/>
                </a:cubicBezTo>
                <a:cubicBezTo>
                  <a:pt x="1555660" y="4672800"/>
                  <a:pt x="1603731" y="4584715"/>
                  <a:pt x="1572798" y="4628746"/>
                </a:cubicBezTo>
                <a:cubicBezTo>
                  <a:pt x="1543877" y="4670139"/>
                  <a:pt x="1582817" y="4602150"/>
                  <a:pt x="1586135" y="4593624"/>
                </a:cubicBezTo>
                <a:lnTo>
                  <a:pt x="1586245" y="4588409"/>
                </a:lnTo>
                <a:lnTo>
                  <a:pt x="1574005" y="4613799"/>
                </a:lnTo>
                <a:lnTo>
                  <a:pt x="1568098" y="4615331"/>
                </a:lnTo>
                <a:lnTo>
                  <a:pt x="1558151" y="4615094"/>
                </a:lnTo>
                <a:lnTo>
                  <a:pt x="1580417" y="4564080"/>
                </a:lnTo>
                <a:lnTo>
                  <a:pt x="1579840" y="4563344"/>
                </a:lnTo>
                <a:cubicBezTo>
                  <a:pt x="1576921" y="4565777"/>
                  <a:pt x="1525045" y="4662793"/>
                  <a:pt x="1518322" y="4674158"/>
                </a:cubicBezTo>
                <a:cubicBezTo>
                  <a:pt x="1499528" y="4701348"/>
                  <a:pt x="1483586" y="4727121"/>
                  <a:pt x="1468108" y="4745785"/>
                </a:cubicBezTo>
                <a:cubicBezTo>
                  <a:pt x="1465191" y="4748217"/>
                  <a:pt x="1453430" y="4752260"/>
                  <a:pt x="1450512" y="4754693"/>
                </a:cubicBezTo>
                <a:cubicBezTo>
                  <a:pt x="1425792" y="4781060"/>
                  <a:pt x="1415834" y="4848895"/>
                  <a:pt x="1404938" y="4839736"/>
                </a:cubicBezTo>
                <a:cubicBezTo>
                  <a:pt x="1404938" y="4839736"/>
                  <a:pt x="1408653" y="4825115"/>
                  <a:pt x="1409451" y="4812928"/>
                </a:cubicBezTo>
                <a:lnTo>
                  <a:pt x="1410571" y="4815063"/>
                </a:lnTo>
                <a:lnTo>
                  <a:pt x="1409053" y="4819021"/>
                </a:lnTo>
                <a:cubicBezTo>
                  <a:pt x="1410512" y="4817804"/>
                  <a:pt x="1411241" y="4817197"/>
                  <a:pt x="1411291" y="4816435"/>
                </a:cubicBezTo>
                <a:lnTo>
                  <a:pt x="1410571" y="4815063"/>
                </a:lnTo>
                <a:lnTo>
                  <a:pt x="1413362" y="4807784"/>
                </a:lnTo>
                <a:lnTo>
                  <a:pt x="1416433" y="4803747"/>
                </a:lnTo>
                <a:cubicBezTo>
                  <a:pt x="1417947" y="4800804"/>
                  <a:pt x="1418672" y="4798519"/>
                  <a:pt x="1418672" y="4798519"/>
                </a:cubicBezTo>
                <a:cubicBezTo>
                  <a:pt x="1418672" y="4798519"/>
                  <a:pt x="1411113" y="4787537"/>
                  <a:pt x="1414498" y="4777995"/>
                </a:cubicBezTo>
                <a:cubicBezTo>
                  <a:pt x="1419099" y="4756875"/>
                  <a:pt x="1450032" y="4712844"/>
                  <a:pt x="1457153" y="4695385"/>
                </a:cubicBezTo>
                <a:cubicBezTo>
                  <a:pt x="1460071" y="4692953"/>
                  <a:pt x="1454613" y="4685021"/>
                  <a:pt x="1455011" y="4678926"/>
                </a:cubicBezTo>
                <a:cubicBezTo>
                  <a:pt x="1460012" y="4651713"/>
                  <a:pt x="1493951" y="4610939"/>
                  <a:pt x="1506888" y="4581910"/>
                </a:cubicBezTo>
                <a:cubicBezTo>
                  <a:pt x="1523250" y="4556747"/>
                  <a:pt x="1545450" y="4526719"/>
                  <a:pt x="1564621" y="4486731"/>
                </a:cubicBezTo>
                <a:cubicBezTo>
                  <a:pt x="1564621" y="4486731"/>
                  <a:pt x="1568426" y="4477799"/>
                  <a:pt x="1565486" y="4473528"/>
                </a:cubicBezTo>
                <a:cubicBezTo>
                  <a:pt x="1551206" y="4473910"/>
                  <a:pt x="1518211" y="4549425"/>
                  <a:pt x="1508572" y="4563223"/>
                </a:cubicBezTo>
                <a:cubicBezTo>
                  <a:pt x="1459174" y="4639929"/>
                  <a:pt x="1414817" y="4718676"/>
                  <a:pt x="1372258" y="4798924"/>
                </a:cubicBezTo>
                <a:lnTo>
                  <a:pt x="1308775" y="4922686"/>
                </a:lnTo>
                <a:lnTo>
                  <a:pt x="1300990" y="4928651"/>
                </a:lnTo>
                <a:lnTo>
                  <a:pt x="1283615" y="4943694"/>
                </a:lnTo>
                <a:lnTo>
                  <a:pt x="1300987" y="4903348"/>
                </a:lnTo>
                <a:cubicBezTo>
                  <a:pt x="1313146" y="4893211"/>
                  <a:pt x="1319448" y="4881237"/>
                  <a:pt x="1317327" y="4871481"/>
                </a:cubicBezTo>
                <a:cubicBezTo>
                  <a:pt x="1312268" y="4857455"/>
                  <a:pt x="1317327" y="4871481"/>
                  <a:pt x="1317327" y="4871481"/>
                </a:cubicBezTo>
                <a:cubicBezTo>
                  <a:pt x="1308086" y="4879185"/>
                  <a:pt x="1301851" y="4890144"/>
                  <a:pt x="1300987" y="4903348"/>
                </a:cubicBezTo>
                <a:lnTo>
                  <a:pt x="1278636" y="4939401"/>
                </a:lnTo>
                <a:lnTo>
                  <a:pt x="1271176" y="4932333"/>
                </a:lnTo>
                <a:cubicBezTo>
                  <a:pt x="1274631" y="4930951"/>
                  <a:pt x="1277593" y="4929765"/>
                  <a:pt x="1277593" y="4929765"/>
                </a:cubicBezTo>
                <a:cubicBezTo>
                  <a:pt x="1268094" y="4924632"/>
                  <a:pt x="1269516" y="4928187"/>
                  <a:pt x="1271176" y="4932333"/>
                </a:cubicBezTo>
                <a:lnTo>
                  <a:pt x="1260796" y="4942773"/>
                </a:lnTo>
                <a:lnTo>
                  <a:pt x="1278203" y="4905345"/>
                </a:lnTo>
                <a:lnTo>
                  <a:pt x="1285372" y="4894665"/>
                </a:lnTo>
                <a:cubicBezTo>
                  <a:pt x="1287855" y="4891342"/>
                  <a:pt x="1289583" y="4889577"/>
                  <a:pt x="1289938" y="4890466"/>
                </a:cubicBezTo>
                <a:lnTo>
                  <a:pt x="1285703" y="4889217"/>
                </a:lnTo>
                <a:lnTo>
                  <a:pt x="1308993" y="4839139"/>
                </a:lnTo>
                <a:lnTo>
                  <a:pt x="1320046" y="4826846"/>
                </a:lnTo>
                <a:cubicBezTo>
                  <a:pt x="1327210" y="4819158"/>
                  <a:pt x="1335572" y="4810530"/>
                  <a:pt x="1346464" y="4799815"/>
                </a:cubicBezTo>
                <a:cubicBezTo>
                  <a:pt x="1350966" y="4793890"/>
                  <a:pt x="1397501" y="4749844"/>
                  <a:pt x="1374234" y="4763277"/>
                </a:cubicBezTo>
                <a:cubicBezTo>
                  <a:pt x="1357385" y="4774141"/>
                  <a:pt x="1329123" y="4810876"/>
                  <a:pt x="1318695" y="4819172"/>
                </a:cubicBezTo>
                <a:lnTo>
                  <a:pt x="1318019" y="4819731"/>
                </a:lnTo>
                <a:lnTo>
                  <a:pt x="1324367" y="4806079"/>
                </a:lnTo>
                <a:cubicBezTo>
                  <a:pt x="1358248" y="4724064"/>
                  <a:pt x="1413502" y="4659760"/>
                  <a:pt x="1444861" y="4574085"/>
                </a:cubicBezTo>
                <a:cubicBezTo>
                  <a:pt x="1435757" y="4586715"/>
                  <a:pt x="1425968" y="4605859"/>
                  <a:pt x="1424974" y="4599305"/>
                </a:cubicBezTo>
                <a:lnTo>
                  <a:pt x="1427033" y="4584633"/>
                </a:lnTo>
                <a:lnTo>
                  <a:pt x="1480253" y="4524314"/>
                </a:lnTo>
                <a:lnTo>
                  <a:pt x="1435711" y="4565545"/>
                </a:lnTo>
                <a:lnTo>
                  <a:pt x="1437408" y="4562039"/>
                </a:lnTo>
                <a:cubicBezTo>
                  <a:pt x="1447817" y="4541580"/>
                  <a:pt x="1462720" y="4513047"/>
                  <a:pt x="1469919" y="4493953"/>
                </a:cubicBezTo>
                <a:lnTo>
                  <a:pt x="1470925" y="4490275"/>
                </a:lnTo>
                <a:lnTo>
                  <a:pt x="1426246" y="4580628"/>
                </a:lnTo>
                <a:lnTo>
                  <a:pt x="1437455" y="4528555"/>
                </a:lnTo>
                <a:lnTo>
                  <a:pt x="1434432" y="4533209"/>
                </a:lnTo>
                <a:cubicBezTo>
                  <a:pt x="1424495" y="4549774"/>
                  <a:pt x="1415717" y="4566213"/>
                  <a:pt x="1401708" y="4587012"/>
                </a:cubicBezTo>
                <a:cubicBezTo>
                  <a:pt x="1366573" y="4646070"/>
                  <a:pt x="1392467" y="4594717"/>
                  <a:pt x="1394130" y="4569326"/>
                </a:cubicBezTo>
                <a:cubicBezTo>
                  <a:pt x="1395393" y="4550029"/>
                  <a:pt x="1387030" y="4593488"/>
                  <a:pt x="1381970" y="4579463"/>
                </a:cubicBezTo>
                <a:cubicBezTo>
                  <a:pt x="1376910" y="4565438"/>
                  <a:pt x="1404548" y="4536637"/>
                  <a:pt x="1411668" y="4519178"/>
                </a:cubicBezTo>
                <a:cubicBezTo>
                  <a:pt x="1423806" y="4502337"/>
                  <a:pt x="1439284" y="4483674"/>
                  <a:pt x="1446803" y="4460122"/>
                </a:cubicBezTo>
                <a:cubicBezTo>
                  <a:pt x="1446803" y="4460122"/>
                  <a:pt x="1441345" y="4452189"/>
                  <a:pt x="1441743" y="4446096"/>
                </a:cubicBezTo>
                <a:lnTo>
                  <a:pt x="1445958" y="4437225"/>
                </a:lnTo>
                <a:lnTo>
                  <a:pt x="1442618" y="4432752"/>
                </a:lnTo>
                <a:lnTo>
                  <a:pt x="1441207" y="4430578"/>
                </a:lnTo>
                <a:lnTo>
                  <a:pt x="1463562" y="4376683"/>
                </a:lnTo>
                <a:lnTo>
                  <a:pt x="1450083" y="4398395"/>
                </a:lnTo>
                <a:cubicBezTo>
                  <a:pt x="1443787" y="4408745"/>
                  <a:pt x="1438190" y="4417852"/>
                  <a:pt x="1435050" y="4421910"/>
                </a:cubicBezTo>
                <a:cubicBezTo>
                  <a:pt x="1415791" y="4456209"/>
                  <a:pt x="1402434" y="4484628"/>
                  <a:pt x="1390273" y="4494764"/>
                </a:cubicBezTo>
                <a:cubicBezTo>
                  <a:pt x="1353018" y="4544066"/>
                  <a:pt x="1333359" y="4584459"/>
                  <a:pt x="1295682" y="4633151"/>
                </a:cubicBezTo>
                <a:cubicBezTo>
                  <a:pt x="1316140" y="4580570"/>
                  <a:pt x="1347580" y="4542838"/>
                  <a:pt x="1373474" y="4491485"/>
                </a:cubicBezTo>
                <a:cubicBezTo>
                  <a:pt x="1386499" y="4468145"/>
                  <a:pt x="1404894" y="4447050"/>
                  <a:pt x="1406557" y="4421658"/>
                </a:cubicBezTo>
                <a:cubicBezTo>
                  <a:pt x="1404435" y="4411904"/>
                  <a:pt x="1401915" y="4408243"/>
                  <a:pt x="1404813" y="4399105"/>
                </a:cubicBezTo>
                <a:cubicBezTo>
                  <a:pt x="1412333" y="4375553"/>
                  <a:pt x="1436254" y="4361373"/>
                  <a:pt x="1446692" y="4335388"/>
                </a:cubicBezTo>
                <a:cubicBezTo>
                  <a:pt x="1443774" y="4337821"/>
                  <a:pt x="1427352" y="4321744"/>
                  <a:pt x="1430757" y="4318905"/>
                </a:cubicBezTo>
                <a:cubicBezTo>
                  <a:pt x="1428615" y="4302447"/>
                  <a:pt x="1486010" y="4254602"/>
                  <a:pt x="1475911" y="4233254"/>
                </a:cubicBezTo>
                <a:lnTo>
                  <a:pt x="1474184" y="4230743"/>
                </a:lnTo>
                <a:lnTo>
                  <a:pt x="1473864" y="4230279"/>
                </a:lnTo>
                <a:cubicBezTo>
                  <a:pt x="1473523" y="4229783"/>
                  <a:pt x="1473353" y="4229535"/>
                  <a:pt x="1473608" y="4229907"/>
                </a:cubicBezTo>
                <a:lnTo>
                  <a:pt x="1474184" y="4230743"/>
                </a:lnTo>
                <a:lnTo>
                  <a:pt x="1475143" y="4232138"/>
                </a:lnTo>
                <a:cubicBezTo>
                  <a:pt x="1475570" y="4232758"/>
                  <a:pt x="1475911" y="4233254"/>
                  <a:pt x="1475911" y="4233254"/>
                </a:cubicBezTo>
                <a:cubicBezTo>
                  <a:pt x="1452078" y="4253122"/>
                  <a:pt x="1450416" y="4278513"/>
                  <a:pt x="1431535" y="4300014"/>
                </a:cubicBezTo>
                <a:cubicBezTo>
                  <a:pt x="1403897" y="4328815"/>
                  <a:pt x="1382118" y="4359453"/>
                  <a:pt x="1359121" y="4401669"/>
                </a:cubicBezTo>
                <a:cubicBezTo>
                  <a:pt x="1315230" y="4468024"/>
                  <a:pt x="1395919" y="4317221"/>
                  <a:pt x="1393399" y="4313561"/>
                </a:cubicBezTo>
                <a:lnTo>
                  <a:pt x="1354887" y="4339904"/>
                </a:lnTo>
                <a:cubicBezTo>
                  <a:pt x="1352368" y="4336243"/>
                  <a:pt x="1387105" y="4283281"/>
                  <a:pt x="1387105" y="4283281"/>
                </a:cubicBezTo>
                <a:cubicBezTo>
                  <a:pt x="1400462" y="4254862"/>
                  <a:pt x="1412223" y="4250819"/>
                  <a:pt x="1419323" y="4226657"/>
                </a:cubicBezTo>
                <a:cubicBezTo>
                  <a:pt x="1413243" y="4231725"/>
                  <a:pt x="1401418" y="4249023"/>
                  <a:pt x="1390800" y="4264597"/>
                </a:cubicBezTo>
                <a:lnTo>
                  <a:pt x="1386378" y="4270945"/>
                </a:lnTo>
                <a:lnTo>
                  <a:pt x="1384889" y="4274800"/>
                </a:lnTo>
                <a:cubicBezTo>
                  <a:pt x="1381501" y="4280648"/>
                  <a:pt x="1377742" y="4285579"/>
                  <a:pt x="1373503" y="4289272"/>
                </a:cubicBezTo>
                <a:lnTo>
                  <a:pt x="1371311" y="4290352"/>
                </a:lnTo>
                <a:lnTo>
                  <a:pt x="1369507" y="4292189"/>
                </a:lnTo>
                <a:lnTo>
                  <a:pt x="1369743" y="4291125"/>
                </a:lnTo>
                <a:lnTo>
                  <a:pt x="1359231" y="4296308"/>
                </a:lnTo>
                <a:cubicBezTo>
                  <a:pt x="1353918" y="4297198"/>
                  <a:pt x="1350511" y="4296718"/>
                  <a:pt x="1348536" y="4295255"/>
                </a:cubicBezTo>
                <a:lnTo>
                  <a:pt x="1347220" y="4290899"/>
                </a:lnTo>
                <a:lnTo>
                  <a:pt x="1328501" y="4310478"/>
                </a:lnTo>
                <a:cubicBezTo>
                  <a:pt x="1316148" y="4322647"/>
                  <a:pt x="1303154" y="4334375"/>
                  <a:pt x="1288885" y="4345238"/>
                </a:cubicBezTo>
                <a:lnTo>
                  <a:pt x="1293183" y="4339659"/>
                </a:lnTo>
                <a:lnTo>
                  <a:pt x="1231956" y="4401560"/>
                </a:lnTo>
                <a:cubicBezTo>
                  <a:pt x="1204493" y="4429557"/>
                  <a:pt x="1177784" y="4456221"/>
                  <a:pt x="1151555" y="4479428"/>
                </a:cubicBezTo>
                <a:cubicBezTo>
                  <a:pt x="1178278" y="4447434"/>
                  <a:pt x="1210669" y="4413856"/>
                  <a:pt x="1241776" y="4384230"/>
                </a:cubicBezTo>
                <a:lnTo>
                  <a:pt x="1270968" y="4351246"/>
                </a:lnTo>
                <a:cubicBezTo>
                  <a:pt x="1270197" y="4349322"/>
                  <a:pt x="1267988" y="4349346"/>
                  <a:pt x="1265036" y="4350559"/>
                </a:cubicBezTo>
                <a:lnTo>
                  <a:pt x="1263468" y="4351532"/>
                </a:lnTo>
                <a:lnTo>
                  <a:pt x="1253894" y="4361554"/>
                </a:lnTo>
                <a:lnTo>
                  <a:pt x="1256781" y="4356396"/>
                </a:lnTo>
                <a:lnTo>
                  <a:pt x="1257429" y="4355279"/>
                </a:lnTo>
                <a:lnTo>
                  <a:pt x="1254654" y="4357001"/>
                </a:lnTo>
                <a:cubicBezTo>
                  <a:pt x="1247178" y="4362655"/>
                  <a:pt x="1239525" y="4370012"/>
                  <a:pt x="1237273" y="4372974"/>
                </a:cubicBezTo>
                <a:cubicBezTo>
                  <a:pt x="1185013" y="4422746"/>
                  <a:pt x="1131886" y="4484850"/>
                  <a:pt x="1080209" y="4534873"/>
                </a:cubicBezTo>
                <a:lnTo>
                  <a:pt x="1062318" y="4550657"/>
                </a:lnTo>
                <a:lnTo>
                  <a:pt x="1029835" y="4637616"/>
                </a:lnTo>
                <a:cubicBezTo>
                  <a:pt x="1013946" y="4675938"/>
                  <a:pt x="996253" y="4713666"/>
                  <a:pt x="975529" y="4750427"/>
                </a:cubicBezTo>
                <a:cubicBezTo>
                  <a:pt x="902872" y="4884392"/>
                  <a:pt x="840454" y="5018714"/>
                  <a:pt x="778034" y="5153035"/>
                </a:cubicBezTo>
                <a:lnTo>
                  <a:pt x="750413" y="5209342"/>
                </a:lnTo>
                <a:lnTo>
                  <a:pt x="736275" y="5211672"/>
                </a:lnTo>
                <a:lnTo>
                  <a:pt x="711674" y="5210240"/>
                </a:lnTo>
                <a:lnTo>
                  <a:pt x="758814" y="5100294"/>
                </a:lnTo>
                <a:cubicBezTo>
                  <a:pt x="778412" y="5049685"/>
                  <a:pt x="795567" y="4997477"/>
                  <a:pt x="807919" y="4942081"/>
                </a:cubicBezTo>
                <a:cubicBezTo>
                  <a:pt x="835692" y="4921683"/>
                  <a:pt x="846749" y="4891328"/>
                  <a:pt x="843958" y="4858170"/>
                </a:cubicBezTo>
                <a:cubicBezTo>
                  <a:pt x="843958" y="4858170"/>
                  <a:pt x="846614" y="4857725"/>
                  <a:pt x="849934" y="4857169"/>
                </a:cubicBezTo>
                <a:lnTo>
                  <a:pt x="857405" y="4855917"/>
                </a:lnTo>
                <a:lnTo>
                  <a:pt x="859895" y="4855499"/>
                </a:lnTo>
                <a:cubicBezTo>
                  <a:pt x="862551" y="4855054"/>
                  <a:pt x="863879" y="4854832"/>
                  <a:pt x="861886" y="4855165"/>
                </a:cubicBezTo>
                <a:lnTo>
                  <a:pt x="857405" y="4855917"/>
                </a:lnTo>
                <a:lnTo>
                  <a:pt x="843958" y="4858170"/>
                </a:lnTo>
                <a:cubicBezTo>
                  <a:pt x="817441" y="4866526"/>
                  <a:pt x="804249" y="4898451"/>
                  <a:pt x="807919" y="4942081"/>
                </a:cubicBezTo>
                <a:cubicBezTo>
                  <a:pt x="770673" y="4998156"/>
                  <a:pt x="741067" y="5057421"/>
                  <a:pt x="713267" y="5117911"/>
                </a:cubicBezTo>
                <a:lnTo>
                  <a:pt x="683016" y="5184004"/>
                </a:lnTo>
                <a:lnTo>
                  <a:pt x="661737" y="5176444"/>
                </a:lnTo>
                <a:lnTo>
                  <a:pt x="656209" y="5162693"/>
                </a:lnTo>
                <a:lnTo>
                  <a:pt x="887487" y="4623995"/>
                </a:lnTo>
                <a:lnTo>
                  <a:pt x="991827" y="4353066"/>
                </a:lnTo>
                <a:lnTo>
                  <a:pt x="986205" y="4358765"/>
                </a:lnTo>
                <a:cubicBezTo>
                  <a:pt x="974025" y="4362198"/>
                  <a:pt x="966466" y="4351215"/>
                  <a:pt x="960629" y="4356081"/>
                </a:cubicBezTo>
                <a:lnTo>
                  <a:pt x="952314" y="4367363"/>
                </a:lnTo>
                <a:lnTo>
                  <a:pt x="883711" y="4540401"/>
                </a:lnTo>
                <a:cubicBezTo>
                  <a:pt x="842257" y="4640454"/>
                  <a:pt x="800251" y="4735287"/>
                  <a:pt x="758962" y="4815393"/>
                </a:cubicBezTo>
                <a:cubicBezTo>
                  <a:pt x="769350" y="4782223"/>
                  <a:pt x="784106" y="4744649"/>
                  <a:pt x="800354" y="4704842"/>
                </a:cubicBezTo>
                <a:lnTo>
                  <a:pt x="819421" y="4657901"/>
                </a:lnTo>
                <a:lnTo>
                  <a:pt x="832461" y="4630117"/>
                </a:lnTo>
                <a:lnTo>
                  <a:pt x="833244" y="4623876"/>
                </a:lnTo>
                <a:lnTo>
                  <a:pt x="850705" y="4580888"/>
                </a:lnTo>
                <a:lnTo>
                  <a:pt x="884253" y="4492926"/>
                </a:lnTo>
                <a:lnTo>
                  <a:pt x="872291" y="4501305"/>
                </a:lnTo>
                <a:lnTo>
                  <a:pt x="878344" y="4489131"/>
                </a:lnTo>
                <a:lnTo>
                  <a:pt x="904145" y="4438056"/>
                </a:lnTo>
                <a:lnTo>
                  <a:pt x="905294" y="4434134"/>
                </a:lnTo>
                <a:lnTo>
                  <a:pt x="975207" y="4293035"/>
                </a:lnTo>
                <a:lnTo>
                  <a:pt x="1004334" y="4236153"/>
                </a:lnTo>
                <a:lnTo>
                  <a:pt x="1002216" y="4241495"/>
                </a:lnTo>
                <a:lnTo>
                  <a:pt x="1005325" y="4235283"/>
                </a:lnTo>
                <a:cubicBezTo>
                  <a:pt x="1007006" y="4232442"/>
                  <a:pt x="1011271" y="4224805"/>
                  <a:pt x="1016239" y="4215637"/>
                </a:cubicBezTo>
                <a:lnTo>
                  <a:pt x="1028377" y="4192516"/>
                </a:lnTo>
                <a:lnTo>
                  <a:pt x="1029290" y="4187411"/>
                </a:lnTo>
                <a:lnTo>
                  <a:pt x="1038958" y="4168532"/>
                </a:lnTo>
                <a:lnTo>
                  <a:pt x="1037318" y="4169138"/>
                </a:lnTo>
                <a:cubicBezTo>
                  <a:pt x="1035685" y="4170921"/>
                  <a:pt x="1033053" y="4174361"/>
                  <a:pt x="1029186" y="4179864"/>
                </a:cubicBezTo>
                <a:cubicBezTo>
                  <a:pt x="1025571" y="4185038"/>
                  <a:pt x="1023017" y="4188503"/>
                  <a:pt x="1021320" y="4190589"/>
                </a:cubicBezTo>
                <a:lnTo>
                  <a:pt x="1019445" y="4192279"/>
                </a:lnTo>
                <a:lnTo>
                  <a:pt x="1012843" y="4204672"/>
                </a:lnTo>
                <a:lnTo>
                  <a:pt x="920951" y="4380692"/>
                </a:lnTo>
                <a:lnTo>
                  <a:pt x="938093" y="4322178"/>
                </a:lnTo>
                <a:cubicBezTo>
                  <a:pt x="939687" y="4317873"/>
                  <a:pt x="944488" y="4306977"/>
                  <a:pt x="950613" y="4292859"/>
                </a:cubicBezTo>
                <a:lnTo>
                  <a:pt x="963610" y="4261972"/>
                </a:lnTo>
                <a:lnTo>
                  <a:pt x="951118" y="4264802"/>
                </a:lnTo>
                <a:lnTo>
                  <a:pt x="947119" y="4265983"/>
                </a:lnTo>
                <a:lnTo>
                  <a:pt x="925423" y="4295638"/>
                </a:lnTo>
                <a:lnTo>
                  <a:pt x="916203" y="4319919"/>
                </a:lnTo>
                <a:cubicBezTo>
                  <a:pt x="895541" y="4377653"/>
                  <a:pt x="870730" y="4461889"/>
                  <a:pt x="842660" y="4492231"/>
                </a:cubicBezTo>
                <a:cubicBezTo>
                  <a:pt x="828587" y="4513685"/>
                  <a:pt x="787491" y="4510512"/>
                  <a:pt x="787491" y="4510512"/>
                </a:cubicBezTo>
                <a:cubicBezTo>
                  <a:pt x="787491" y="4510512"/>
                  <a:pt x="783934" y="4515439"/>
                  <a:pt x="780619" y="4523202"/>
                </a:cubicBezTo>
                <a:lnTo>
                  <a:pt x="777964" y="4537696"/>
                </a:lnTo>
                <a:lnTo>
                  <a:pt x="768183" y="4553133"/>
                </a:lnTo>
                <a:lnTo>
                  <a:pt x="763303" y="4553290"/>
                </a:lnTo>
                <a:cubicBezTo>
                  <a:pt x="761700" y="4554468"/>
                  <a:pt x="761919" y="4557086"/>
                  <a:pt x="762360" y="4562322"/>
                </a:cubicBezTo>
                <a:lnTo>
                  <a:pt x="768183" y="4553133"/>
                </a:lnTo>
                <a:lnTo>
                  <a:pt x="775178" y="4552908"/>
                </a:lnTo>
                <a:cubicBezTo>
                  <a:pt x="749543" y="4571734"/>
                  <a:pt x="724786" y="4601032"/>
                  <a:pt x="724786" y="4601032"/>
                </a:cubicBezTo>
                <a:cubicBezTo>
                  <a:pt x="686059" y="4588938"/>
                  <a:pt x="781277" y="4496919"/>
                  <a:pt x="809356" y="4409340"/>
                </a:cubicBezTo>
                <a:lnTo>
                  <a:pt x="816363" y="4373989"/>
                </a:lnTo>
                <a:lnTo>
                  <a:pt x="765163" y="4473804"/>
                </a:lnTo>
                <a:lnTo>
                  <a:pt x="757380" y="4479768"/>
                </a:lnTo>
                <a:lnTo>
                  <a:pt x="740003" y="4494812"/>
                </a:lnTo>
                <a:lnTo>
                  <a:pt x="757374" y="4454466"/>
                </a:lnTo>
                <a:cubicBezTo>
                  <a:pt x="769534" y="4444329"/>
                  <a:pt x="775836" y="4432354"/>
                  <a:pt x="773715" y="4422599"/>
                </a:cubicBezTo>
                <a:cubicBezTo>
                  <a:pt x="768656" y="4408573"/>
                  <a:pt x="773715" y="4422599"/>
                  <a:pt x="773715" y="4422599"/>
                </a:cubicBezTo>
                <a:cubicBezTo>
                  <a:pt x="764474" y="4430302"/>
                  <a:pt x="758239" y="4441263"/>
                  <a:pt x="757374" y="4454466"/>
                </a:cubicBezTo>
                <a:lnTo>
                  <a:pt x="735024" y="4490519"/>
                </a:lnTo>
                <a:lnTo>
                  <a:pt x="727564" y="4483451"/>
                </a:lnTo>
                <a:cubicBezTo>
                  <a:pt x="731019" y="4482068"/>
                  <a:pt x="733981" y="4480884"/>
                  <a:pt x="733981" y="4480884"/>
                </a:cubicBezTo>
                <a:cubicBezTo>
                  <a:pt x="724482" y="4475751"/>
                  <a:pt x="725905" y="4479305"/>
                  <a:pt x="727564" y="4483451"/>
                </a:cubicBezTo>
                <a:lnTo>
                  <a:pt x="717184" y="4493891"/>
                </a:lnTo>
                <a:lnTo>
                  <a:pt x="734591" y="4456463"/>
                </a:lnTo>
                <a:lnTo>
                  <a:pt x="741759" y="4445784"/>
                </a:lnTo>
                <a:cubicBezTo>
                  <a:pt x="744242" y="4442459"/>
                  <a:pt x="745971" y="4440695"/>
                  <a:pt x="746327" y="4441584"/>
                </a:cubicBezTo>
                <a:lnTo>
                  <a:pt x="742091" y="4440335"/>
                </a:lnTo>
                <a:lnTo>
                  <a:pt x="765381" y="4390258"/>
                </a:lnTo>
                <a:lnTo>
                  <a:pt x="776435" y="4377965"/>
                </a:lnTo>
                <a:cubicBezTo>
                  <a:pt x="783598" y="4370277"/>
                  <a:pt x="791960" y="4361648"/>
                  <a:pt x="802853" y="4350933"/>
                </a:cubicBezTo>
                <a:lnTo>
                  <a:pt x="807885" y="4345589"/>
                </a:lnTo>
                <a:lnTo>
                  <a:pt x="807569" y="4344746"/>
                </a:lnTo>
                <a:lnTo>
                  <a:pt x="805154" y="4338329"/>
                </a:lnTo>
                <a:lnTo>
                  <a:pt x="800445" y="4343306"/>
                </a:lnTo>
                <a:cubicBezTo>
                  <a:pt x="789970" y="4354884"/>
                  <a:pt x="780297" y="4366142"/>
                  <a:pt x="775084" y="4370290"/>
                </a:cubicBezTo>
                <a:lnTo>
                  <a:pt x="774407" y="4370849"/>
                </a:lnTo>
                <a:lnTo>
                  <a:pt x="780756" y="4357197"/>
                </a:lnTo>
                <a:lnTo>
                  <a:pt x="799102" y="4319623"/>
                </a:lnTo>
                <a:lnTo>
                  <a:pt x="798444" y="4317169"/>
                </a:lnTo>
                <a:cubicBezTo>
                  <a:pt x="802577" y="4285411"/>
                  <a:pt x="810448" y="4250909"/>
                  <a:pt x="819812" y="4213921"/>
                </a:cubicBezTo>
                <a:lnTo>
                  <a:pt x="840942" y="4131574"/>
                </a:lnTo>
                <a:lnTo>
                  <a:pt x="838358" y="4130581"/>
                </a:lnTo>
                <a:cubicBezTo>
                  <a:pt x="837093" y="4127074"/>
                  <a:pt x="837872" y="4122644"/>
                  <a:pt x="839863" y="4117699"/>
                </a:cubicBezTo>
                <a:lnTo>
                  <a:pt x="848569" y="4101855"/>
                </a:lnTo>
                <a:lnTo>
                  <a:pt x="850133" y="4095760"/>
                </a:lnTo>
                <a:cubicBezTo>
                  <a:pt x="854225" y="4083721"/>
                  <a:pt x="871561" y="4039547"/>
                  <a:pt x="891587" y="3988479"/>
                </a:cubicBezTo>
                <a:lnTo>
                  <a:pt x="892131" y="3987089"/>
                </a:lnTo>
                <a:lnTo>
                  <a:pt x="889775" y="3986204"/>
                </a:lnTo>
                <a:lnTo>
                  <a:pt x="886186" y="3982565"/>
                </a:lnTo>
                <a:lnTo>
                  <a:pt x="882880" y="3988568"/>
                </a:lnTo>
                <a:lnTo>
                  <a:pt x="875248" y="4007914"/>
                </a:lnTo>
                <a:cubicBezTo>
                  <a:pt x="867709" y="4034709"/>
                  <a:pt x="866335" y="4062843"/>
                  <a:pt x="852860" y="4083637"/>
                </a:cubicBezTo>
                <a:cubicBezTo>
                  <a:pt x="845877" y="4094368"/>
                  <a:pt x="840354" y="4094098"/>
                  <a:pt x="829037" y="4099081"/>
                </a:cubicBezTo>
                <a:cubicBezTo>
                  <a:pt x="804897" y="4120970"/>
                  <a:pt x="797440" y="4160283"/>
                  <a:pt x="783763" y="4194681"/>
                </a:cubicBezTo>
                <a:cubicBezTo>
                  <a:pt x="751625" y="4266929"/>
                  <a:pt x="737205" y="4335428"/>
                  <a:pt x="699813" y="4401885"/>
                </a:cubicBezTo>
                <a:cubicBezTo>
                  <a:pt x="720569" y="4317084"/>
                  <a:pt x="746373" y="4261135"/>
                  <a:pt x="768047" y="4176380"/>
                </a:cubicBezTo>
                <a:lnTo>
                  <a:pt x="771752" y="4157007"/>
                </a:lnTo>
                <a:lnTo>
                  <a:pt x="752070" y="4184268"/>
                </a:lnTo>
                <a:cubicBezTo>
                  <a:pt x="757185" y="4171124"/>
                  <a:pt x="762986" y="4158907"/>
                  <a:pt x="769215" y="4147172"/>
                </a:cubicBezTo>
                <a:lnTo>
                  <a:pt x="785393" y="4119108"/>
                </a:lnTo>
                <a:lnTo>
                  <a:pt x="807687" y="4063897"/>
                </a:lnTo>
                <a:cubicBezTo>
                  <a:pt x="814605" y="4035631"/>
                  <a:pt x="873130" y="3895465"/>
                  <a:pt x="823188" y="3973302"/>
                </a:cubicBezTo>
                <a:cubicBezTo>
                  <a:pt x="816809" y="3990524"/>
                  <a:pt x="784673" y="4062773"/>
                  <a:pt x="778564" y="4074469"/>
                </a:cubicBezTo>
                <a:cubicBezTo>
                  <a:pt x="772771" y="4079723"/>
                  <a:pt x="760804" y="4079138"/>
                  <a:pt x="760804" y="4079138"/>
                </a:cubicBezTo>
                <a:cubicBezTo>
                  <a:pt x="742839" y="4106865"/>
                  <a:pt x="735651" y="4140654"/>
                  <a:pt x="727813" y="4168877"/>
                </a:cubicBezTo>
                <a:cubicBezTo>
                  <a:pt x="715641" y="4191351"/>
                  <a:pt x="707328" y="4248153"/>
                  <a:pt x="689567" y="4252822"/>
                </a:cubicBezTo>
                <a:cubicBezTo>
                  <a:pt x="671806" y="4257491"/>
                  <a:pt x="709037" y="4213173"/>
                  <a:pt x="690692" y="4229808"/>
                </a:cubicBezTo>
                <a:cubicBezTo>
                  <a:pt x="675604" y="4243489"/>
                  <a:pt x="657394" y="4276841"/>
                  <a:pt x="653912" y="4278023"/>
                </a:cubicBezTo>
                <a:lnTo>
                  <a:pt x="653863" y="4277033"/>
                </a:lnTo>
                <a:lnTo>
                  <a:pt x="568829" y="4463967"/>
                </a:lnTo>
                <a:cubicBezTo>
                  <a:pt x="533815" y="4542781"/>
                  <a:pt x="500243" y="4619783"/>
                  <a:pt x="467083" y="4695788"/>
                </a:cubicBezTo>
                <a:lnTo>
                  <a:pt x="390595" y="4866188"/>
                </a:lnTo>
                <a:lnTo>
                  <a:pt x="375656" y="4852289"/>
                </a:lnTo>
                <a:lnTo>
                  <a:pt x="371565" y="4848016"/>
                </a:lnTo>
                <a:lnTo>
                  <a:pt x="481895" y="4571878"/>
                </a:lnTo>
                <a:cubicBezTo>
                  <a:pt x="506143" y="4509600"/>
                  <a:pt x="591544" y="4365349"/>
                  <a:pt x="586993" y="4311248"/>
                </a:cubicBezTo>
                <a:lnTo>
                  <a:pt x="585557" y="4308806"/>
                </a:lnTo>
                <a:lnTo>
                  <a:pt x="575009" y="4335807"/>
                </a:lnTo>
                <a:cubicBezTo>
                  <a:pt x="554269" y="4392003"/>
                  <a:pt x="534218" y="4448232"/>
                  <a:pt x="505789" y="4501284"/>
                </a:cubicBezTo>
                <a:cubicBezTo>
                  <a:pt x="468106" y="4573725"/>
                  <a:pt x="434578" y="4646135"/>
                  <a:pt x="401048" y="4718546"/>
                </a:cubicBezTo>
                <a:lnTo>
                  <a:pt x="386401" y="4748931"/>
                </a:lnTo>
                <a:lnTo>
                  <a:pt x="380493" y="4750464"/>
                </a:lnTo>
                <a:lnTo>
                  <a:pt x="370547" y="4750226"/>
                </a:lnTo>
                <a:lnTo>
                  <a:pt x="396380" y="4691040"/>
                </a:lnTo>
                <a:cubicBezTo>
                  <a:pt x="407413" y="4663839"/>
                  <a:pt x="417546" y="4635845"/>
                  <a:pt x="425913" y="4606264"/>
                </a:cubicBezTo>
                <a:cubicBezTo>
                  <a:pt x="438466" y="4594881"/>
                  <a:pt x="444800" y="4578582"/>
                  <a:pt x="445654" y="4561091"/>
                </a:cubicBezTo>
                <a:cubicBezTo>
                  <a:pt x="445654" y="4561091"/>
                  <a:pt x="463414" y="4556423"/>
                  <a:pt x="445654" y="4561091"/>
                </a:cubicBezTo>
                <a:cubicBezTo>
                  <a:pt x="434337" y="4566076"/>
                  <a:pt x="427039" y="4583250"/>
                  <a:pt x="425913" y="4606264"/>
                </a:cubicBezTo>
                <a:cubicBezTo>
                  <a:pt x="407354" y="4636730"/>
                  <a:pt x="391718" y="4668723"/>
                  <a:pt x="376744" y="4701325"/>
                </a:cubicBezTo>
                <a:lnTo>
                  <a:pt x="360435" y="4736947"/>
                </a:lnTo>
                <a:lnTo>
                  <a:pt x="352211" y="4733395"/>
                </a:lnTo>
                <a:lnTo>
                  <a:pt x="350783" y="4726234"/>
                </a:lnTo>
                <a:lnTo>
                  <a:pt x="477479" y="4436231"/>
                </a:lnTo>
                <a:lnTo>
                  <a:pt x="543130" y="4273766"/>
                </a:lnTo>
                <a:lnTo>
                  <a:pt x="542664" y="4273447"/>
                </a:lnTo>
                <a:cubicBezTo>
                  <a:pt x="536144" y="4267985"/>
                  <a:pt x="530056" y="4261339"/>
                  <a:pt x="525363" y="4252740"/>
                </a:cubicBezTo>
                <a:lnTo>
                  <a:pt x="524062" y="4245493"/>
                </a:lnTo>
                <a:lnTo>
                  <a:pt x="518072" y="4249977"/>
                </a:lnTo>
                <a:cubicBezTo>
                  <a:pt x="505899" y="4272451"/>
                  <a:pt x="484810" y="4345239"/>
                  <a:pt x="467114" y="4367442"/>
                </a:cubicBezTo>
                <a:cubicBezTo>
                  <a:pt x="460085" y="4379096"/>
                  <a:pt x="443516" y="4378284"/>
                  <a:pt x="443516" y="4378284"/>
                </a:cubicBezTo>
                <a:cubicBezTo>
                  <a:pt x="443516" y="4378284"/>
                  <a:pt x="441768" y="4380968"/>
                  <a:pt x="439951" y="4385147"/>
                </a:cubicBezTo>
                <a:lnTo>
                  <a:pt x="437997" y="4392873"/>
                </a:lnTo>
                <a:lnTo>
                  <a:pt x="433080" y="4401251"/>
                </a:lnTo>
                <a:lnTo>
                  <a:pt x="431080" y="4401437"/>
                </a:lnTo>
                <a:cubicBezTo>
                  <a:pt x="430356" y="4402095"/>
                  <a:pt x="430288" y="4403475"/>
                  <a:pt x="430153" y="4406237"/>
                </a:cubicBezTo>
                <a:lnTo>
                  <a:pt x="433080" y="4401251"/>
                </a:lnTo>
                <a:lnTo>
                  <a:pt x="435947" y="4400984"/>
                </a:lnTo>
                <a:cubicBezTo>
                  <a:pt x="424360" y="4411490"/>
                  <a:pt x="412502" y="4427519"/>
                  <a:pt x="412502" y="4427519"/>
                </a:cubicBezTo>
                <a:cubicBezTo>
                  <a:pt x="395282" y="4421141"/>
                  <a:pt x="455686" y="4355811"/>
                  <a:pt x="463729" y="4304530"/>
                </a:cubicBezTo>
                <a:cubicBezTo>
                  <a:pt x="463999" y="4299008"/>
                  <a:pt x="459331" y="4281247"/>
                  <a:pt x="459601" y="4275725"/>
                </a:cubicBezTo>
                <a:cubicBezTo>
                  <a:pt x="466789" y="4241934"/>
                  <a:pt x="480736" y="4202016"/>
                  <a:pt x="493987" y="4157448"/>
                </a:cubicBezTo>
                <a:cubicBezTo>
                  <a:pt x="500365" y="4140229"/>
                  <a:pt x="558890" y="4000064"/>
                  <a:pt x="559161" y="3994541"/>
                </a:cubicBezTo>
                <a:cubicBezTo>
                  <a:pt x="557848" y="3993093"/>
                  <a:pt x="555374" y="3992972"/>
                  <a:pt x="552309" y="3993702"/>
                </a:cubicBezTo>
                <a:lnTo>
                  <a:pt x="551163" y="3994173"/>
                </a:lnTo>
                <a:lnTo>
                  <a:pt x="551152" y="3994190"/>
                </a:lnTo>
                <a:lnTo>
                  <a:pt x="549028" y="3995763"/>
                </a:lnTo>
                <a:lnTo>
                  <a:pt x="544166" y="3998079"/>
                </a:lnTo>
                <a:lnTo>
                  <a:pt x="544655" y="3996844"/>
                </a:lnTo>
                <a:lnTo>
                  <a:pt x="541922" y="3997967"/>
                </a:lnTo>
                <a:cubicBezTo>
                  <a:pt x="534579" y="4001875"/>
                  <a:pt x="527164" y="4007279"/>
                  <a:pt x="524244" y="4010366"/>
                </a:cubicBezTo>
                <a:cubicBezTo>
                  <a:pt x="518182" y="4021143"/>
                  <a:pt x="479081" y="4122579"/>
                  <a:pt x="499026" y="4054347"/>
                </a:cubicBezTo>
                <a:cubicBezTo>
                  <a:pt x="520116" y="3981561"/>
                  <a:pt x="467699" y="4110028"/>
                  <a:pt x="461321" y="4127248"/>
                </a:cubicBezTo>
                <a:cubicBezTo>
                  <a:pt x="441581" y="4172420"/>
                  <a:pt x="423076" y="4211193"/>
                  <a:pt x="416742" y="4227492"/>
                </a:cubicBezTo>
                <a:cubicBezTo>
                  <a:pt x="374983" y="4317264"/>
                  <a:pt x="337889" y="4401266"/>
                  <a:pt x="301706" y="4483121"/>
                </a:cubicBezTo>
                <a:lnTo>
                  <a:pt x="260272" y="4574924"/>
                </a:lnTo>
                <a:lnTo>
                  <a:pt x="255014" y="4567884"/>
                </a:lnTo>
                <a:lnTo>
                  <a:pt x="253602" y="4565710"/>
                </a:lnTo>
                <a:lnTo>
                  <a:pt x="315193" y="4417227"/>
                </a:lnTo>
                <a:cubicBezTo>
                  <a:pt x="328825" y="4383753"/>
                  <a:pt x="372324" y="4305600"/>
                  <a:pt x="373718" y="4277064"/>
                </a:cubicBezTo>
                <a:cubicBezTo>
                  <a:pt x="374258" y="4266017"/>
                  <a:pt x="357687" y="4265208"/>
                  <a:pt x="352099" y="4247403"/>
                </a:cubicBezTo>
                <a:cubicBezTo>
                  <a:pt x="347700" y="4224118"/>
                  <a:pt x="360208" y="4213657"/>
                  <a:pt x="372919" y="4180137"/>
                </a:cubicBezTo>
                <a:cubicBezTo>
                  <a:pt x="379837" y="4151870"/>
                  <a:pt x="380962" y="4128857"/>
                  <a:pt x="387339" y="4111636"/>
                </a:cubicBezTo>
                <a:cubicBezTo>
                  <a:pt x="413954" y="4039118"/>
                  <a:pt x="440026" y="3977645"/>
                  <a:pt x="466954" y="3898683"/>
                </a:cubicBezTo>
                <a:cubicBezTo>
                  <a:pt x="466954" y="3898683"/>
                  <a:pt x="504076" y="3837751"/>
                  <a:pt x="493298" y="3831689"/>
                </a:cubicBezTo>
                <a:cubicBezTo>
                  <a:pt x="490233" y="3828309"/>
                  <a:pt x="480521" y="3847673"/>
                  <a:pt x="473278" y="3863697"/>
                </a:cubicBezTo>
                <a:lnTo>
                  <a:pt x="467970" y="3876020"/>
                </a:lnTo>
                <a:lnTo>
                  <a:pt x="468079" y="3875670"/>
                </a:lnTo>
                <a:lnTo>
                  <a:pt x="467056" y="3878143"/>
                </a:lnTo>
                <a:lnTo>
                  <a:pt x="465408" y="3881969"/>
                </a:lnTo>
                <a:cubicBezTo>
                  <a:pt x="464784" y="3883510"/>
                  <a:pt x="464601" y="3884028"/>
                  <a:pt x="464998" y="3883113"/>
                </a:cubicBezTo>
                <a:lnTo>
                  <a:pt x="467056" y="3878143"/>
                </a:lnTo>
                <a:lnTo>
                  <a:pt x="467970" y="3876020"/>
                </a:lnTo>
                <a:lnTo>
                  <a:pt x="436630" y="3976327"/>
                </a:lnTo>
                <a:cubicBezTo>
                  <a:pt x="425715" y="4010857"/>
                  <a:pt x="414279" y="4041902"/>
                  <a:pt x="402052" y="4056069"/>
                </a:cubicBezTo>
                <a:cubicBezTo>
                  <a:pt x="395988" y="4066845"/>
                  <a:pt x="384021" y="4066259"/>
                  <a:pt x="378227" y="4071513"/>
                </a:cubicBezTo>
                <a:cubicBezTo>
                  <a:pt x="372119" y="4083210"/>
                  <a:pt x="365247" y="4110556"/>
                  <a:pt x="352154" y="4132985"/>
                </a:cubicBezTo>
                <a:cubicBezTo>
                  <a:pt x="345775" y="4150205"/>
                  <a:pt x="307800" y="4228627"/>
                  <a:pt x="321637" y="4172094"/>
                </a:cubicBezTo>
                <a:cubicBezTo>
                  <a:pt x="328869" y="4137384"/>
                  <a:pt x="353818" y="4098924"/>
                  <a:pt x="360152" y="4082627"/>
                </a:cubicBezTo>
                <a:cubicBezTo>
                  <a:pt x="367451" y="4065450"/>
                  <a:pt x="361861" y="4047644"/>
                  <a:pt x="362131" y="4042121"/>
                </a:cubicBezTo>
                <a:cubicBezTo>
                  <a:pt x="369115" y="4031389"/>
                  <a:pt x="374954" y="4025216"/>
                  <a:pt x="381287" y="4008916"/>
                </a:cubicBezTo>
                <a:cubicBezTo>
                  <a:pt x="381423" y="4006155"/>
                  <a:pt x="381771" y="3999021"/>
                  <a:pt x="382152" y="3991195"/>
                </a:cubicBezTo>
                <a:lnTo>
                  <a:pt x="382982" y="3974247"/>
                </a:lnTo>
                <a:lnTo>
                  <a:pt x="318148" y="4108441"/>
                </a:lnTo>
                <a:cubicBezTo>
                  <a:pt x="306477" y="4134848"/>
                  <a:pt x="270035" y="4217750"/>
                  <a:pt x="267233" y="4202530"/>
                </a:cubicBezTo>
                <a:lnTo>
                  <a:pt x="267918" y="4193891"/>
                </a:lnTo>
                <a:lnTo>
                  <a:pt x="258335" y="4214099"/>
                </a:lnTo>
                <a:cubicBezTo>
                  <a:pt x="252073" y="4226596"/>
                  <a:pt x="247581" y="4233527"/>
                  <a:pt x="251040" y="4219394"/>
                </a:cubicBezTo>
                <a:cubicBezTo>
                  <a:pt x="277654" y="4146875"/>
                  <a:pt x="309521" y="4080150"/>
                  <a:pt x="334989" y="4012189"/>
                </a:cubicBezTo>
                <a:lnTo>
                  <a:pt x="341824" y="3997576"/>
                </a:lnTo>
                <a:lnTo>
                  <a:pt x="343359" y="3993570"/>
                </a:lnTo>
                <a:lnTo>
                  <a:pt x="360615" y="3949326"/>
                </a:lnTo>
                <a:lnTo>
                  <a:pt x="360943" y="3937808"/>
                </a:lnTo>
                <a:cubicBezTo>
                  <a:pt x="358627" y="3936815"/>
                  <a:pt x="353500" y="3940198"/>
                  <a:pt x="344491" y="3949907"/>
                </a:cubicBezTo>
                <a:cubicBezTo>
                  <a:pt x="319813" y="3982843"/>
                  <a:pt x="305595" y="4028285"/>
                  <a:pt x="287360" y="4061535"/>
                </a:cubicBezTo>
                <a:cubicBezTo>
                  <a:pt x="235944" y="4178980"/>
                  <a:pt x="182703" y="4300716"/>
                  <a:pt x="129501" y="4421647"/>
                </a:cubicBezTo>
                <a:lnTo>
                  <a:pt x="128984" y="4422812"/>
                </a:lnTo>
                <a:lnTo>
                  <a:pt x="128977" y="4422700"/>
                </a:lnTo>
                <a:cubicBezTo>
                  <a:pt x="121017" y="4382947"/>
                  <a:pt x="142706" y="4343418"/>
                  <a:pt x="163709" y="4291507"/>
                </a:cubicBezTo>
                <a:cubicBezTo>
                  <a:pt x="205518" y="4188295"/>
                  <a:pt x="254192" y="4078542"/>
                  <a:pt x="304135" y="3977309"/>
                </a:cubicBezTo>
                <a:cubicBezTo>
                  <a:pt x="332389" y="3915607"/>
                  <a:pt x="354714" y="3847239"/>
                  <a:pt x="385921" y="3803386"/>
                </a:cubicBezTo>
                <a:cubicBezTo>
                  <a:pt x="395763" y="3785660"/>
                  <a:pt x="412346" y="3774187"/>
                  <a:pt x="425849" y="3757654"/>
                </a:cubicBezTo>
                <a:lnTo>
                  <a:pt x="438645" y="3733066"/>
                </a:lnTo>
                <a:lnTo>
                  <a:pt x="429159" y="3737640"/>
                </a:lnTo>
                <a:cubicBezTo>
                  <a:pt x="412311" y="3748505"/>
                  <a:pt x="413969" y="3752651"/>
                  <a:pt x="406505" y="3759762"/>
                </a:cubicBezTo>
                <a:cubicBezTo>
                  <a:pt x="389044" y="3779117"/>
                  <a:pt x="372435" y="3790573"/>
                  <a:pt x="387741" y="3767269"/>
                </a:cubicBezTo>
                <a:cubicBezTo>
                  <a:pt x="403354" y="3748309"/>
                  <a:pt x="415343" y="3733891"/>
                  <a:pt x="427317" y="3720511"/>
                </a:cubicBezTo>
                <a:lnTo>
                  <a:pt x="464525" y="3682311"/>
                </a:lnTo>
                <a:lnTo>
                  <a:pt x="465450" y="3673942"/>
                </a:lnTo>
                <a:cubicBezTo>
                  <a:pt x="465145" y="3670471"/>
                  <a:pt x="464185" y="3667879"/>
                  <a:pt x="462462" y="3666353"/>
                </a:cubicBezTo>
                <a:lnTo>
                  <a:pt x="460684" y="3666075"/>
                </a:lnTo>
                <a:lnTo>
                  <a:pt x="451780" y="3674815"/>
                </a:lnTo>
                <a:cubicBezTo>
                  <a:pt x="443872" y="3682789"/>
                  <a:pt x="436960" y="3689850"/>
                  <a:pt x="433226" y="3693406"/>
                </a:cubicBezTo>
                <a:cubicBezTo>
                  <a:pt x="427054" y="3695875"/>
                  <a:pt x="425480" y="3694444"/>
                  <a:pt x="424336" y="3692839"/>
                </a:cubicBezTo>
                <a:lnTo>
                  <a:pt x="419756" y="3691673"/>
                </a:lnTo>
                <a:lnTo>
                  <a:pt x="389384" y="3735584"/>
                </a:lnTo>
                <a:cubicBezTo>
                  <a:pt x="359642" y="3787742"/>
                  <a:pt x="340387" y="3847048"/>
                  <a:pt x="313640" y="3893096"/>
                </a:cubicBezTo>
                <a:cubicBezTo>
                  <a:pt x="219712" y="4111244"/>
                  <a:pt x="122485" y="4337373"/>
                  <a:pt x="25130" y="4561975"/>
                </a:cubicBezTo>
                <a:lnTo>
                  <a:pt x="24182" y="4564138"/>
                </a:lnTo>
                <a:lnTo>
                  <a:pt x="24133" y="4563925"/>
                </a:lnTo>
                <a:cubicBezTo>
                  <a:pt x="-6633" y="4487584"/>
                  <a:pt x="35793" y="4414592"/>
                  <a:pt x="73060" y="4317999"/>
                </a:cubicBezTo>
                <a:cubicBezTo>
                  <a:pt x="147276" y="4125950"/>
                  <a:pt x="236591" y="3922149"/>
                  <a:pt x="331426" y="3734668"/>
                </a:cubicBezTo>
                <a:cubicBezTo>
                  <a:pt x="383836" y="3620178"/>
                  <a:pt x="419752" y="3492438"/>
                  <a:pt x="484443" y="3412168"/>
                </a:cubicBezTo>
                <a:cubicBezTo>
                  <a:pt x="503754" y="3379445"/>
                  <a:pt x="541440" y="3359273"/>
                  <a:pt x="570117" y="3329183"/>
                </a:cubicBezTo>
                <a:cubicBezTo>
                  <a:pt x="625760" y="3245141"/>
                  <a:pt x="666878" y="3134860"/>
                  <a:pt x="724806" y="3036692"/>
                </a:cubicBezTo>
                <a:cubicBezTo>
                  <a:pt x="776748" y="2944836"/>
                  <a:pt x="827870" y="2846908"/>
                  <a:pt x="879965" y="2750020"/>
                </a:cubicBezTo>
                <a:lnTo>
                  <a:pt x="987872" y="2562052"/>
                </a:lnTo>
                <a:lnTo>
                  <a:pt x="1741155" y="1657262"/>
                </a:lnTo>
                <a:lnTo>
                  <a:pt x="2166704" y="1178058"/>
                </a:lnTo>
                <a:lnTo>
                  <a:pt x="2351309" y="963595"/>
                </a:lnTo>
                <a:lnTo>
                  <a:pt x="2442414" y="801234"/>
                </a:lnTo>
                <a:lnTo>
                  <a:pt x="2387268" y="906288"/>
                </a:lnTo>
                <a:lnTo>
                  <a:pt x="2371646" y="939967"/>
                </a:lnTo>
                <a:lnTo>
                  <a:pt x="2440327" y="860178"/>
                </a:lnTo>
                <a:lnTo>
                  <a:pt x="2468049" y="807833"/>
                </a:lnTo>
                <a:cubicBezTo>
                  <a:pt x="2483995" y="779376"/>
                  <a:pt x="2499866" y="752546"/>
                  <a:pt x="2515766" y="726625"/>
                </a:cubicBezTo>
                <a:lnTo>
                  <a:pt x="2551333" y="670363"/>
                </a:lnTo>
                <a:lnTo>
                  <a:pt x="2549070" y="676254"/>
                </a:lnTo>
                <a:cubicBezTo>
                  <a:pt x="2542913" y="689824"/>
                  <a:pt x="2534166" y="706403"/>
                  <a:pt x="2527193" y="721806"/>
                </a:cubicBezTo>
                <a:lnTo>
                  <a:pt x="2525388" y="726373"/>
                </a:lnTo>
                <a:lnTo>
                  <a:pt x="2511020" y="749130"/>
                </a:lnTo>
                <a:cubicBezTo>
                  <a:pt x="2495609" y="774564"/>
                  <a:pt x="2481039" y="799843"/>
                  <a:pt x="2467828" y="824621"/>
                </a:cubicBezTo>
                <a:lnTo>
                  <a:pt x="2463791" y="832919"/>
                </a:lnTo>
                <a:lnTo>
                  <a:pt x="2524274" y="762652"/>
                </a:lnTo>
                <a:lnTo>
                  <a:pt x="2583553" y="692404"/>
                </a:lnTo>
                <a:lnTo>
                  <a:pt x="2570313" y="720443"/>
                </a:lnTo>
                <a:lnTo>
                  <a:pt x="2637408" y="608417"/>
                </a:lnTo>
                <a:cubicBezTo>
                  <a:pt x="2652600" y="587084"/>
                  <a:pt x="2669631" y="568740"/>
                  <a:pt x="2681053" y="548133"/>
                </a:cubicBezTo>
                <a:lnTo>
                  <a:pt x="2688941" y="529803"/>
                </a:lnTo>
                <a:lnTo>
                  <a:pt x="2689955" y="529804"/>
                </a:lnTo>
                <a:cubicBezTo>
                  <a:pt x="2690963" y="529184"/>
                  <a:pt x="2691222" y="528026"/>
                  <a:pt x="2690330" y="526577"/>
                </a:cubicBezTo>
                <a:lnTo>
                  <a:pt x="2688941" y="529803"/>
                </a:lnTo>
                <a:lnTo>
                  <a:pt x="2685094" y="529798"/>
                </a:lnTo>
                <a:cubicBezTo>
                  <a:pt x="2700218" y="503843"/>
                  <a:pt x="2715977" y="473502"/>
                  <a:pt x="2714194" y="470603"/>
                </a:cubicBezTo>
                <a:cubicBezTo>
                  <a:pt x="2715977" y="473502"/>
                  <a:pt x="2703491" y="481182"/>
                  <a:pt x="2703491" y="481182"/>
                </a:cubicBezTo>
                <a:cubicBezTo>
                  <a:pt x="2696241" y="485642"/>
                  <a:pt x="2699924" y="475384"/>
                  <a:pt x="2689855" y="481578"/>
                </a:cubicBezTo>
                <a:cubicBezTo>
                  <a:pt x="2684389" y="488937"/>
                  <a:pt x="2669897" y="510505"/>
                  <a:pt x="2658560" y="525470"/>
                </a:cubicBezTo>
                <a:cubicBezTo>
                  <a:pt x="2642728" y="548696"/>
                  <a:pt x="2626193" y="572811"/>
                  <a:pt x="2609474" y="597468"/>
                </a:cubicBezTo>
                <a:lnTo>
                  <a:pt x="2567533" y="660325"/>
                </a:lnTo>
                <a:lnTo>
                  <a:pt x="2576427" y="643672"/>
                </a:lnTo>
                <a:cubicBezTo>
                  <a:pt x="2593898" y="615441"/>
                  <a:pt x="2612564" y="588474"/>
                  <a:pt x="2630998" y="562483"/>
                </a:cubicBezTo>
                <a:cubicBezTo>
                  <a:pt x="2668161" y="510983"/>
                  <a:pt x="2702095" y="448816"/>
                  <a:pt x="2739997" y="392200"/>
                </a:cubicBezTo>
                <a:cubicBezTo>
                  <a:pt x="2761311" y="362771"/>
                  <a:pt x="2781603" y="332806"/>
                  <a:pt x="2801435" y="304123"/>
                </a:cubicBezTo>
                <a:cubicBezTo>
                  <a:pt x="2821265" y="275440"/>
                  <a:pt x="2840637" y="248040"/>
                  <a:pt x="2860111" y="223740"/>
                </a:cubicBezTo>
                <a:cubicBezTo>
                  <a:pt x="2841533" y="255814"/>
                  <a:pt x="2818227" y="290131"/>
                  <a:pt x="2795450" y="320794"/>
                </a:cubicBezTo>
                <a:lnTo>
                  <a:pt x="2774857" y="354106"/>
                </a:lnTo>
                <a:cubicBezTo>
                  <a:pt x="2778722" y="360388"/>
                  <a:pt x="2798046" y="335846"/>
                  <a:pt x="2801097" y="329974"/>
                </a:cubicBezTo>
                <a:cubicBezTo>
                  <a:pt x="2852119" y="261292"/>
                  <a:pt x="2901176" y="173170"/>
                  <a:pt x="2952208" y="117138"/>
                </a:cubicBezTo>
                <a:cubicBezTo>
                  <a:pt x="2917641" y="183691"/>
                  <a:pt x="2857989" y="253685"/>
                  <a:pt x="2818820" y="319072"/>
                </a:cubicBezTo>
                <a:cubicBezTo>
                  <a:pt x="2830492" y="299239"/>
                  <a:pt x="2807482" y="334039"/>
                  <a:pt x="2811980" y="335935"/>
                </a:cubicBezTo>
                <a:cubicBezTo>
                  <a:pt x="2820380" y="338760"/>
                  <a:pt x="2820602" y="321972"/>
                  <a:pt x="2820602" y="321972"/>
                </a:cubicBezTo>
                <a:cubicBezTo>
                  <a:pt x="2847638" y="284695"/>
                  <a:pt x="2873264" y="248284"/>
                  <a:pt x="2898682" y="213003"/>
                </a:cubicBezTo>
                <a:lnTo>
                  <a:pt x="2950338" y="144284"/>
                </a:lnTo>
                <a:lnTo>
                  <a:pt x="2946078" y="155853"/>
                </a:lnTo>
                <a:lnTo>
                  <a:pt x="2945943" y="156379"/>
                </a:lnTo>
                <a:lnTo>
                  <a:pt x="2943879" y="159559"/>
                </a:lnTo>
                <a:cubicBezTo>
                  <a:pt x="2938010" y="167165"/>
                  <a:pt x="2907753" y="206424"/>
                  <a:pt x="2909536" y="209323"/>
                </a:cubicBezTo>
                <a:cubicBezTo>
                  <a:pt x="2915184" y="218505"/>
                  <a:pt x="2943657" y="176347"/>
                  <a:pt x="2938824" y="179320"/>
                </a:cubicBezTo>
                <a:lnTo>
                  <a:pt x="2941207" y="175712"/>
                </a:lnTo>
                <a:lnTo>
                  <a:pt x="2944018" y="181438"/>
                </a:lnTo>
                <a:cubicBezTo>
                  <a:pt x="2945807" y="179761"/>
                  <a:pt x="2948260" y="174949"/>
                  <a:pt x="2950956" y="168682"/>
                </a:cubicBezTo>
                <a:lnTo>
                  <a:pt x="2957318" y="152402"/>
                </a:lnTo>
                <a:lnTo>
                  <a:pt x="2964651" y="142786"/>
                </a:lnTo>
                <a:cubicBezTo>
                  <a:pt x="2973686" y="141225"/>
                  <a:pt x="2947858" y="177760"/>
                  <a:pt x="2947858" y="177760"/>
                </a:cubicBezTo>
                <a:cubicBezTo>
                  <a:pt x="2897641" y="245945"/>
                  <a:pt x="2856689" y="308434"/>
                  <a:pt x="2816475" y="365806"/>
                </a:cubicBezTo>
                <a:cubicBezTo>
                  <a:pt x="2813425" y="371678"/>
                  <a:pt x="2763438" y="435726"/>
                  <a:pt x="2771503" y="443421"/>
                </a:cubicBezTo>
                <a:cubicBezTo>
                  <a:pt x="2777487" y="447734"/>
                  <a:pt x="2806999" y="400942"/>
                  <a:pt x="2779492" y="433846"/>
                </a:cubicBezTo>
                <a:cubicBezTo>
                  <a:pt x="2819072" y="380859"/>
                  <a:pt x="2851000" y="332581"/>
                  <a:pt x="2887866" y="280598"/>
                </a:cubicBezTo>
                <a:cubicBezTo>
                  <a:pt x="2890283" y="279111"/>
                  <a:pt x="2921166" y="222817"/>
                  <a:pt x="2928186" y="222495"/>
                </a:cubicBezTo>
                <a:cubicBezTo>
                  <a:pt x="2938668" y="228704"/>
                  <a:pt x="2909271" y="259440"/>
                  <a:pt x="2909271" y="259440"/>
                </a:cubicBezTo>
                <a:cubicBezTo>
                  <a:pt x="2862853" y="329287"/>
                  <a:pt x="2838808" y="368719"/>
                  <a:pt x="2793022" y="434182"/>
                </a:cubicBezTo>
                <a:cubicBezTo>
                  <a:pt x="2789973" y="440054"/>
                  <a:pt x="2744523" y="500645"/>
                  <a:pt x="2750803" y="505441"/>
                </a:cubicBezTo>
                <a:cubicBezTo>
                  <a:pt x="2757823" y="505120"/>
                  <a:pt x="2785887" y="450559"/>
                  <a:pt x="2782836" y="456432"/>
                </a:cubicBezTo>
                <a:cubicBezTo>
                  <a:pt x="2796589" y="439979"/>
                  <a:pt x="2803092" y="427988"/>
                  <a:pt x="2819367" y="409318"/>
                </a:cubicBezTo>
                <a:cubicBezTo>
                  <a:pt x="2805392" y="442558"/>
                  <a:pt x="2779048" y="467421"/>
                  <a:pt x="2763290" y="497761"/>
                </a:cubicBezTo>
                <a:cubicBezTo>
                  <a:pt x="2757823" y="505120"/>
                  <a:pt x="2758234" y="517522"/>
                  <a:pt x="2751732" y="529514"/>
                </a:cubicBezTo>
                <a:lnTo>
                  <a:pt x="2738879" y="552498"/>
                </a:lnTo>
                <a:lnTo>
                  <a:pt x="2746772" y="550568"/>
                </a:lnTo>
                <a:lnTo>
                  <a:pt x="2748946" y="554394"/>
                </a:lnTo>
                <a:lnTo>
                  <a:pt x="2773913" y="515370"/>
                </a:lnTo>
                <a:lnTo>
                  <a:pt x="2827311" y="439914"/>
                </a:lnTo>
                <a:lnTo>
                  <a:pt x="2841989" y="396590"/>
                </a:lnTo>
                <a:lnTo>
                  <a:pt x="2851854" y="374451"/>
                </a:lnTo>
                <a:lnTo>
                  <a:pt x="2862071" y="362343"/>
                </a:lnTo>
                <a:lnTo>
                  <a:pt x="2899718" y="312500"/>
                </a:lnTo>
                <a:lnTo>
                  <a:pt x="2891707" y="342330"/>
                </a:lnTo>
                <a:lnTo>
                  <a:pt x="2892362" y="340758"/>
                </a:lnTo>
                <a:cubicBezTo>
                  <a:pt x="2894272" y="337944"/>
                  <a:pt x="2896614" y="335661"/>
                  <a:pt x="2898189" y="336191"/>
                </a:cubicBezTo>
                <a:cubicBezTo>
                  <a:pt x="2898189" y="336191"/>
                  <a:pt x="2896817" y="345693"/>
                  <a:pt x="2891984" y="348667"/>
                </a:cubicBezTo>
                <a:lnTo>
                  <a:pt x="2890035" y="348556"/>
                </a:lnTo>
                <a:lnTo>
                  <a:pt x="2888957" y="352570"/>
                </a:lnTo>
                <a:lnTo>
                  <a:pt x="2860636" y="394213"/>
                </a:lnTo>
                <a:lnTo>
                  <a:pt x="2838042" y="427437"/>
                </a:lnTo>
                <a:lnTo>
                  <a:pt x="2818240" y="462191"/>
                </a:lnTo>
                <a:cubicBezTo>
                  <a:pt x="2799035" y="491863"/>
                  <a:pt x="2778744" y="517457"/>
                  <a:pt x="2760042" y="546819"/>
                </a:cubicBezTo>
                <a:lnTo>
                  <a:pt x="2751403" y="562402"/>
                </a:lnTo>
                <a:lnTo>
                  <a:pt x="2749741" y="577428"/>
                </a:lnTo>
                <a:lnTo>
                  <a:pt x="2739777" y="606061"/>
                </a:lnTo>
                <a:lnTo>
                  <a:pt x="2799864" y="513561"/>
                </a:lnTo>
                <a:lnTo>
                  <a:pt x="2805450" y="505354"/>
                </a:lnTo>
                <a:lnTo>
                  <a:pt x="2809054" y="493796"/>
                </a:lnTo>
                <a:lnTo>
                  <a:pt x="2816027" y="473219"/>
                </a:lnTo>
                <a:lnTo>
                  <a:pt x="2827370" y="462249"/>
                </a:lnTo>
                <a:lnTo>
                  <a:pt x="2862947" y="420871"/>
                </a:lnTo>
                <a:lnTo>
                  <a:pt x="2868867" y="412173"/>
                </a:lnTo>
                <a:cubicBezTo>
                  <a:pt x="2880309" y="396476"/>
                  <a:pt x="2910635" y="361838"/>
                  <a:pt x="2889006" y="399786"/>
                </a:cubicBezTo>
                <a:lnTo>
                  <a:pt x="2862324" y="445236"/>
                </a:lnTo>
                <a:lnTo>
                  <a:pt x="2852769" y="478840"/>
                </a:lnTo>
                <a:lnTo>
                  <a:pt x="2869132" y="453555"/>
                </a:lnTo>
                <a:lnTo>
                  <a:pt x="2899989" y="405792"/>
                </a:lnTo>
                <a:lnTo>
                  <a:pt x="2894697" y="431238"/>
                </a:lnTo>
                <a:cubicBezTo>
                  <a:pt x="2895667" y="467538"/>
                  <a:pt x="2909341" y="426171"/>
                  <a:pt x="2916287" y="398781"/>
                </a:cubicBezTo>
                <a:lnTo>
                  <a:pt x="2928362" y="363410"/>
                </a:lnTo>
                <a:lnTo>
                  <a:pt x="2942857" y="342018"/>
                </a:lnTo>
                <a:lnTo>
                  <a:pt x="2944595" y="339432"/>
                </a:lnTo>
                <a:lnTo>
                  <a:pt x="2940613" y="353877"/>
                </a:lnTo>
                <a:cubicBezTo>
                  <a:pt x="2935339" y="373355"/>
                  <a:pt x="2929781" y="392536"/>
                  <a:pt x="2922841" y="410305"/>
                </a:cubicBezTo>
                <a:cubicBezTo>
                  <a:pt x="2909533" y="451243"/>
                  <a:pt x="2886071" y="497029"/>
                  <a:pt x="2875524" y="540794"/>
                </a:cubicBezTo>
                <a:cubicBezTo>
                  <a:pt x="2873886" y="546639"/>
                  <a:pt x="2872835" y="550816"/>
                  <a:pt x="2872268" y="553603"/>
                </a:cubicBezTo>
                <a:lnTo>
                  <a:pt x="2872142" y="555234"/>
                </a:lnTo>
                <a:lnTo>
                  <a:pt x="2875071" y="549956"/>
                </a:lnTo>
                <a:lnTo>
                  <a:pt x="2876893" y="549752"/>
                </a:lnTo>
                <a:lnTo>
                  <a:pt x="2877538" y="548673"/>
                </a:lnTo>
                <a:cubicBezTo>
                  <a:pt x="2883274" y="536493"/>
                  <a:pt x="2891919" y="515455"/>
                  <a:pt x="2897004" y="503409"/>
                </a:cubicBezTo>
                <a:cubicBezTo>
                  <a:pt x="2907171" y="479317"/>
                  <a:pt x="2919433" y="451751"/>
                  <a:pt x="2921415" y="443350"/>
                </a:cubicBezTo>
                <a:cubicBezTo>
                  <a:pt x="2925795" y="438204"/>
                  <a:pt x="2934916" y="427484"/>
                  <a:pt x="2937105" y="424911"/>
                </a:cubicBezTo>
                <a:cubicBezTo>
                  <a:pt x="2940912" y="414365"/>
                  <a:pt x="2940705" y="408537"/>
                  <a:pt x="2941863" y="400093"/>
                </a:cubicBezTo>
                <a:cubicBezTo>
                  <a:pt x="2944052" y="397521"/>
                  <a:pt x="2954206" y="392671"/>
                  <a:pt x="2957918" y="381227"/>
                </a:cubicBezTo>
                <a:cubicBezTo>
                  <a:pt x="2961726" y="370681"/>
                  <a:pt x="2965911" y="340463"/>
                  <a:pt x="2977016" y="321342"/>
                </a:cubicBezTo>
                <a:cubicBezTo>
                  <a:pt x="2994116" y="289102"/>
                  <a:pt x="2979397" y="343840"/>
                  <a:pt x="2975226" y="354815"/>
                </a:cubicBezTo>
                <a:cubicBezTo>
                  <a:pt x="2972087" y="371660"/>
                  <a:pt x="2963901" y="387351"/>
                  <a:pt x="2961917" y="395753"/>
                </a:cubicBezTo>
                <a:cubicBezTo>
                  <a:pt x="2962489" y="401151"/>
                  <a:pt x="2968472" y="407277"/>
                  <a:pt x="2966854" y="415249"/>
                </a:cubicBezTo>
                <a:cubicBezTo>
                  <a:pt x="2966768" y="428000"/>
                  <a:pt x="2959217" y="447752"/>
                  <a:pt x="2949954" y="468757"/>
                </a:cubicBezTo>
                <a:lnTo>
                  <a:pt x="2922866" y="529581"/>
                </a:lnTo>
                <a:lnTo>
                  <a:pt x="2923309" y="528192"/>
                </a:lnTo>
                <a:lnTo>
                  <a:pt x="2924420" y="524876"/>
                </a:lnTo>
                <a:cubicBezTo>
                  <a:pt x="2924614" y="524262"/>
                  <a:pt x="2924484" y="524587"/>
                  <a:pt x="2924136" y="525598"/>
                </a:cubicBezTo>
                <a:lnTo>
                  <a:pt x="2923309" y="528192"/>
                </a:lnTo>
                <a:lnTo>
                  <a:pt x="2922773" y="529794"/>
                </a:lnTo>
                <a:lnTo>
                  <a:pt x="2922866" y="529581"/>
                </a:lnTo>
                <a:lnTo>
                  <a:pt x="2920238" y="537830"/>
                </a:lnTo>
                <a:cubicBezTo>
                  <a:pt x="2916983" y="548740"/>
                  <a:pt x="2913509" y="562435"/>
                  <a:pt x="2916397" y="562584"/>
                </a:cubicBezTo>
                <a:cubicBezTo>
                  <a:pt x="2924108" y="565664"/>
                  <a:pt x="2931895" y="519073"/>
                  <a:pt x="2931895" y="519073"/>
                </a:cubicBezTo>
                <a:cubicBezTo>
                  <a:pt x="2952135" y="469988"/>
                  <a:pt x="2965444" y="429051"/>
                  <a:pt x="2983129" y="382967"/>
                </a:cubicBezTo>
                <a:cubicBezTo>
                  <a:pt x="2987301" y="371993"/>
                  <a:pt x="2996423" y="361272"/>
                  <a:pt x="3004974" y="345153"/>
                </a:cubicBezTo>
                <a:cubicBezTo>
                  <a:pt x="3012953" y="323634"/>
                  <a:pt x="3011350" y="312363"/>
                  <a:pt x="3023232" y="304469"/>
                </a:cubicBezTo>
                <a:cubicBezTo>
                  <a:pt x="3033385" y="299621"/>
                  <a:pt x="3041669" y="308102"/>
                  <a:pt x="3046048" y="302956"/>
                </a:cubicBezTo>
                <a:cubicBezTo>
                  <a:pt x="3057359" y="289663"/>
                  <a:pt x="3069317" y="232097"/>
                  <a:pt x="3076836" y="210106"/>
                </a:cubicBezTo>
                <a:lnTo>
                  <a:pt x="3088768" y="174412"/>
                </a:lnTo>
                <a:lnTo>
                  <a:pt x="3092256" y="171529"/>
                </a:lnTo>
                <a:lnTo>
                  <a:pt x="3101497" y="162354"/>
                </a:lnTo>
                <a:lnTo>
                  <a:pt x="3098034" y="173937"/>
                </a:lnTo>
                <a:cubicBezTo>
                  <a:pt x="3081014" y="229229"/>
                  <a:pt x="3063530" y="285951"/>
                  <a:pt x="3045862" y="347699"/>
                </a:cubicBezTo>
                <a:lnTo>
                  <a:pt x="3041256" y="362531"/>
                </a:lnTo>
                <a:lnTo>
                  <a:pt x="3043502" y="361922"/>
                </a:lnTo>
                <a:cubicBezTo>
                  <a:pt x="3064712" y="371359"/>
                  <a:pt x="3028112" y="436804"/>
                  <a:pt x="3008485" y="468936"/>
                </a:cubicBezTo>
                <a:lnTo>
                  <a:pt x="3007012" y="471291"/>
                </a:lnTo>
                <a:lnTo>
                  <a:pt x="3006496" y="473118"/>
                </a:lnTo>
                <a:cubicBezTo>
                  <a:pt x="3004207" y="482205"/>
                  <a:pt x="3004950" y="483943"/>
                  <a:pt x="3012617" y="467721"/>
                </a:cubicBezTo>
                <a:cubicBezTo>
                  <a:pt x="3031700" y="427081"/>
                  <a:pt x="3007859" y="492539"/>
                  <a:pt x="3006241" y="500512"/>
                </a:cubicBezTo>
                <a:cubicBezTo>
                  <a:pt x="3006448" y="506341"/>
                  <a:pt x="3011383" y="525838"/>
                  <a:pt x="3016334" y="526091"/>
                </a:cubicBezTo>
                <a:cubicBezTo>
                  <a:pt x="3018524" y="523519"/>
                  <a:pt x="3049312" y="430670"/>
                  <a:pt x="3053484" y="419695"/>
                </a:cubicBezTo>
                <a:cubicBezTo>
                  <a:pt x="3065841" y="393030"/>
                  <a:pt x="3075914" y="368038"/>
                  <a:pt x="3086653" y="349345"/>
                </a:cubicBezTo>
                <a:cubicBezTo>
                  <a:pt x="3088842" y="346773"/>
                  <a:pt x="3098536" y="341452"/>
                  <a:pt x="3100725" y="338879"/>
                </a:cubicBezTo>
                <a:cubicBezTo>
                  <a:pt x="3118398" y="312039"/>
                  <a:pt x="3116869" y="251096"/>
                  <a:pt x="3127802" y="257475"/>
                </a:cubicBezTo>
                <a:cubicBezTo>
                  <a:pt x="3127802" y="257475"/>
                  <a:pt x="3126756" y="270847"/>
                  <a:pt x="3127899" y="281647"/>
                </a:cubicBezTo>
                <a:lnTo>
                  <a:pt x="3126595" y="279945"/>
                </a:lnTo>
                <a:lnTo>
                  <a:pt x="3127327" y="276247"/>
                </a:lnTo>
                <a:cubicBezTo>
                  <a:pt x="3126232" y="277534"/>
                  <a:pt x="3125685" y="278177"/>
                  <a:pt x="3125757" y="278852"/>
                </a:cubicBezTo>
                <a:lnTo>
                  <a:pt x="3126595" y="279945"/>
                </a:lnTo>
                <a:lnTo>
                  <a:pt x="3125249" y="286745"/>
                </a:lnTo>
                <a:lnTo>
                  <a:pt x="3123170" y="290746"/>
                </a:lnTo>
                <a:cubicBezTo>
                  <a:pt x="3122288" y="293554"/>
                  <a:pt x="3121998" y="295666"/>
                  <a:pt x="3121998" y="295666"/>
                </a:cubicBezTo>
                <a:cubicBezTo>
                  <a:pt x="3121998" y="295666"/>
                  <a:pt x="3124069" y="297785"/>
                  <a:pt x="3125949" y="301015"/>
                </a:cubicBezTo>
                <a:lnTo>
                  <a:pt x="3127634" y="308209"/>
                </a:lnTo>
                <a:lnTo>
                  <a:pt x="3155900" y="249228"/>
                </a:lnTo>
                <a:cubicBezTo>
                  <a:pt x="3150706" y="265814"/>
                  <a:pt x="3144421" y="283500"/>
                  <a:pt x="3137401" y="302016"/>
                </a:cubicBezTo>
                <a:lnTo>
                  <a:pt x="3119610" y="346907"/>
                </a:lnTo>
                <a:lnTo>
                  <a:pt x="3117350" y="353493"/>
                </a:lnTo>
                <a:cubicBezTo>
                  <a:pt x="3111684" y="368755"/>
                  <a:pt x="3105671" y="383663"/>
                  <a:pt x="3103872" y="391849"/>
                </a:cubicBezTo>
                <a:cubicBezTo>
                  <a:pt x="3101682" y="394422"/>
                  <a:pt x="3107664" y="400547"/>
                  <a:pt x="3108237" y="405947"/>
                </a:cubicBezTo>
                <a:cubicBezTo>
                  <a:pt x="3107969" y="430547"/>
                  <a:pt x="3084395" y="471405"/>
                  <a:pt x="3077448" y="498796"/>
                </a:cubicBezTo>
                <a:cubicBezTo>
                  <a:pt x="3066916" y="523317"/>
                  <a:pt x="3052003" y="552985"/>
                  <a:pt x="3041250" y="590919"/>
                </a:cubicBezTo>
                <a:cubicBezTo>
                  <a:pt x="3041250" y="590919"/>
                  <a:pt x="3039267" y="599321"/>
                  <a:pt x="3042488" y="602619"/>
                </a:cubicBezTo>
                <a:cubicBezTo>
                  <a:pt x="3048716" y="601372"/>
                  <a:pt x="3056203" y="582961"/>
                  <a:pt x="3062929" y="563166"/>
                </a:cubicBezTo>
                <a:lnTo>
                  <a:pt x="3067008" y="550505"/>
                </a:lnTo>
                <a:lnTo>
                  <a:pt x="3064565" y="554165"/>
                </a:lnTo>
                <a:lnTo>
                  <a:pt x="3067750" y="548203"/>
                </a:lnTo>
                <a:lnTo>
                  <a:pt x="3072193" y="534413"/>
                </a:lnTo>
                <a:cubicBezTo>
                  <a:pt x="3074921" y="525798"/>
                  <a:pt x="3077208" y="518811"/>
                  <a:pt x="3078798" y="515424"/>
                </a:cubicBezTo>
                <a:cubicBezTo>
                  <a:pt x="3110485" y="440746"/>
                  <a:pt x="3137446" y="365042"/>
                  <a:pt x="3162605" y="288294"/>
                </a:cubicBezTo>
                <a:lnTo>
                  <a:pt x="3199520" y="170257"/>
                </a:lnTo>
                <a:lnTo>
                  <a:pt x="3205438" y="163853"/>
                </a:lnTo>
                <a:lnTo>
                  <a:pt x="3218389" y="148045"/>
                </a:lnTo>
                <a:lnTo>
                  <a:pt x="3209267" y="186023"/>
                </a:lnTo>
                <a:cubicBezTo>
                  <a:pt x="3200146" y="196743"/>
                  <a:pt x="3196435" y="208188"/>
                  <a:pt x="3199767" y="216416"/>
                </a:cubicBezTo>
                <a:cubicBezTo>
                  <a:pt x="3199767" y="216416"/>
                  <a:pt x="3206320" y="227940"/>
                  <a:pt x="3199767" y="216416"/>
                </a:cubicBezTo>
                <a:cubicBezTo>
                  <a:pt x="3206700" y="208268"/>
                  <a:pt x="3210506" y="197722"/>
                  <a:pt x="3209267" y="186023"/>
                </a:cubicBezTo>
                <a:lnTo>
                  <a:pt x="3223401" y="151054"/>
                </a:lnTo>
                <a:lnTo>
                  <a:pt x="3231006" y="156119"/>
                </a:lnTo>
                <a:cubicBezTo>
                  <a:pt x="3228187" y="157853"/>
                  <a:pt x="3225772" y="159338"/>
                  <a:pt x="3225772" y="159338"/>
                </a:cubicBezTo>
                <a:cubicBezTo>
                  <a:pt x="3234870" y="162401"/>
                  <a:pt x="3233087" y="159501"/>
                  <a:pt x="3231006" y="156119"/>
                </a:cubicBezTo>
                <a:lnTo>
                  <a:pt x="3238523" y="145403"/>
                </a:lnTo>
                <a:lnTo>
                  <a:pt x="3228929" y="180829"/>
                </a:lnTo>
                <a:lnTo>
                  <a:pt x="3224262" y="191270"/>
                </a:lnTo>
                <a:cubicBezTo>
                  <a:pt x="3222589" y="194557"/>
                  <a:pt x="3221342" y="196364"/>
                  <a:pt x="3220896" y="195640"/>
                </a:cubicBezTo>
                <a:lnTo>
                  <a:pt x="3224796" y="196094"/>
                </a:lnTo>
                <a:lnTo>
                  <a:pt x="3211958" y="243493"/>
                </a:lnTo>
                <a:lnTo>
                  <a:pt x="3204132" y="255936"/>
                </a:lnTo>
                <a:cubicBezTo>
                  <a:pt x="3199018" y="263754"/>
                  <a:pt x="3192995" y="272579"/>
                  <a:pt x="3185071" y="283614"/>
                </a:cubicBezTo>
                <a:cubicBezTo>
                  <a:pt x="3182022" y="289486"/>
                  <a:pt x="3147907" y="335114"/>
                  <a:pt x="3166262" y="319827"/>
                </a:cubicBezTo>
                <a:cubicBezTo>
                  <a:pt x="3179383" y="307761"/>
                  <a:pt x="3198594" y="271300"/>
                  <a:pt x="3206476" y="262455"/>
                </a:cubicBezTo>
                <a:lnTo>
                  <a:pt x="3206985" y="261863"/>
                </a:lnTo>
                <a:lnTo>
                  <a:pt x="3203485" y="274785"/>
                </a:lnTo>
                <a:cubicBezTo>
                  <a:pt x="3194841" y="313277"/>
                  <a:pt x="3180847" y="348696"/>
                  <a:pt x="3167197" y="384470"/>
                </a:cubicBezTo>
                <a:lnTo>
                  <a:pt x="3157821" y="410599"/>
                </a:lnTo>
                <a:lnTo>
                  <a:pt x="3182252" y="373100"/>
                </a:lnTo>
                <a:cubicBezTo>
                  <a:pt x="3200119" y="344044"/>
                  <a:pt x="3218078" y="314348"/>
                  <a:pt x="3237029" y="286040"/>
                </a:cubicBezTo>
                <a:cubicBezTo>
                  <a:pt x="3258344" y="256611"/>
                  <a:pt x="3278636" y="226646"/>
                  <a:pt x="3298468" y="197964"/>
                </a:cubicBezTo>
                <a:cubicBezTo>
                  <a:pt x="3318298" y="169280"/>
                  <a:pt x="3337669" y="141879"/>
                  <a:pt x="3357143" y="117580"/>
                </a:cubicBezTo>
                <a:cubicBezTo>
                  <a:pt x="3338565" y="149654"/>
                  <a:pt x="3315259" y="183971"/>
                  <a:pt x="3292482" y="214633"/>
                </a:cubicBezTo>
                <a:lnTo>
                  <a:pt x="3271890" y="247946"/>
                </a:lnTo>
                <a:cubicBezTo>
                  <a:pt x="3275754" y="254228"/>
                  <a:pt x="3295079" y="229686"/>
                  <a:pt x="3298129" y="223814"/>
                </a:cubicBezTo>
                <a:cubicBezTo>
                  <a:pt x="3349151" y="155132"/>
                  <a:pt x="3398208" y="67011"/>
                  <a:pt x="3449240" y="10978"/>
                </a:cubicBezTo>
                <a:close/>
                <a:moveTo>
                  <a:pt x="3448002" y="6681"/>
                </a:moveTo>
                <a:cubicBezTo>
                  <a:pt x="3447590" y="5248"/>
                  <a:pt x="3449240" y="10978"/>
                  <a:pt x="3449240" y="10978"/>
                </a:cubicBezTo>
                <a:cubicBezTo>
                  <a:pt x="3448507" y="8432"/>
                  <a:pt x="3448139" y="7159"/>
                  <a:pt x="3448002" y="6681"/>
                </a:cubicBezTo>
                <a:close/>
                <a:moveTo>
                  <a:pt x="3472542" y="4637"/>
                </a:moveTo>
                <a:lnTo>
                  <a:pt x="3465432" y="15597"/>
                </a:lnTo>
                <a:lnTo>
                  <a:pt x="3466279" y="12969"/>
                </a:lnTo>
                <a:close/>
                <a:moveTo>
                  <a:pt x="3471475" y="236"/>
                </a:moveTo>
                <a:cubicBezTo>
                  <a:pt x="3471593" y="725"/>
                  <a:pt x="3471910" y="2028"/>
                  <a:pt x="3472542" y="4637"/>
                </a:cubicBezTo>
                <a:cubicBezTo>
                  <a:pt x="3472542" y="4637"/>
                  <a:pt x="3471118" y="-1231"/>
                  <a:pt x="3471475" y="236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113059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961712" y="692025"/>
            <a:ext cx="10408605" cy="3183477"/>
          </a:xfrm>
          <a:custGeom>
            <a:avLst/>
            <a:gdLst>
              <a:gd name="connsiteX0" fmla="*/ 5219275 w 10408605"/>
              <a:gd name="connsiteY0" fmla="*/ 3161423 h 3183477"/>
              <a:gd name="connsiteX1" fmla="*/ 5206002 w 10408605"/>
              <a:gd name="connsiteY1" fmla="*/ 3163398 h 3183477"/>
              <a:gd name="connsiteX2" fmla="*/ 5204303 w 10408605"/>
              <a:gd name="connsiteY2" fmla="*/ 3162554 h 3183477"/>
              <a:gd name="connsiteX3" fmla="*/ 5202602 w 10408605"/>
              <a:gd name="connsiteY3" fmla="*/ 3163399 h 3183477"/>
              <a:gd name="connsiteX4" fmla="*/ 5189329 w 10408605"/>
              <a:gd name="connsiteY4" fmla="*/ 3161424 h 3183477"/>
              <a:gd name="connsiteX5" fmla="*/ 5188339 w 10408605"/>
              <a:gd name="connsiteY5" fmla="*/ 3163344 h 3183477"/>
              <a:gd name="connsiteX6" fmla="*/ 5191996 w 10408605"/>
              <a:gd name="connsiteY6" fmla="*/ 3167041 h 3183477"/>
              <a:gd name="connsiteX7" fmla="*/ 5186665 w 10408605"/>
              <a:gd name="connsiteY7" fmla="*/ 3167909 h 3183477"/>
              <a:gd name="connsiteX8" fmla="*/ 5191245 w 10408605"/>
              <a:gd name="connsiteY8" fmla="*/ 3171561 h 3183477"/>
              <a:gd name="connsiteX9" fmla="*/ 5195618 w 10408605"/>
              <a:gd name="connsiteY9" fmla="*/ 3168419 h 3183477"/>
              <a:gd name="connsiteX10" fmla="*/ 5191996 w 10408605"/>
              <a:gd name="connsiteY10" fmla="*/ 3167041 h 3183477"/>
              <a:gd name="connsiteX11" fmla="*/ 5198998 w 10408605"/>
              <a:gd name="connsiteY11" fmla="*/ 3165219 h 3183477"/>
              <a:gd name="connsiteX12" fmla="*/ 5200678 w 10408605"/>
              <a:gd name="connsiteY12" fmla="*/ 3164782 h 3183477"/>
              <a:gd name="connsiteX13" fmla="*/ 5202602 w 10408605"/>
              <a:gd name="connsiteY13" fmla="*/ 3163399 h 3183477"/>
              <a:gd name="connsiteX14" fmla="*/ 5204300 w 10408605"/>
              <a:gd name="connsiteY14" fmla="*/ 3163841 h 3183477"/>
              <a:gd name="connsiteX15" fmla="*/ 5206002 w 10408605"/>
              <a:gd name="connsiteY15" fmla="*/ 3163398 h 3183477"/>
              <a:gd name="connsiteX16" fmla="*/ 5207930 w 10408605"/>
              <a:gd name="connsiteY16" fmla="*/ 3164784 h 3183477"/>
              <a:gd name="connsiteX17" fmla="*/ 5209606 w 10408605"/>
              <a:gd name="connsiteY17" fmla="*/ 3165220 h 3183477"/>
              <a:gd name="connsiteX18" fmla="*/ 5216608 w 10408605"/>
              <a:gd name="connsiteY18" fmla="*/ 3167042 h 3183477"/>
              <a:gd name="connsiteX19" fmla="*/ 5212989 w 10408605"/>
              <a:gd name="connsiteY19" fmla="*/ 3168419 h 3183477"/>
              <a:gd name="connsiteX20" fmla="*/ 5217359 w 10408605"/>
              <a:gd name="connsiteY20" fmla="*/ 3171560 h 3183477"/>
              <a:gd name="connsiteX21" fmla="*/ 5221937 w 10408605"/>
              <a:gd name="connsiteY21" fmla="*/ 3167909 h 3183477"/>
              <a:gd name="connsiteX22" fmla="*/ 5216608 w 10408605"/>
              <a:gd name="connsiteY22" fmla="*/ 3167042 h 3183477"/>
              <a:gd name="connsiteX23" fmla="*/ 5220267 w 10408605"/>
              <a:gd name="connsiteY23" fmla="*/ 3163344 h 3183477"/>
              <a:gd name="connsiteX24" fmla="*/ 1021421 w 10408605"/>
              <a:gd name="connsiteY24" fmla="*/ 1828660 h 3183477"/>
              <a:gd name="connsiteX25" fmla="*/ 1017573 w 10408605"/>
              <a:gd name="connsiteY25" fmla="*/ 1836683 h 3183477"/>
              <a:gd name="connsiteX26" fmla="*/ 1050031 w 10408605"/>
              <a:gd name="connsiteY26" fmla="*/ 1840100 h 3183477"/>
              <a:gd name="connsiteX27" fmla="*/ 1021421 w 10408605"/>
              <a:gd name="connsiteY27" fmla="*/ 1828660 h 3183477"/>
              <a:gd name="connsiteX28" fmla="*/ 9387184 w 10408605"/>
              <a:gd name="connsiteY28" fmla="*/ 1828659 h 3183477"/>
              <a:gd name="connsiteX29" fmla="*/ 9358574 w 10408605"/>
              <a:gd name="connsiteY29" fmla="*/ 1840099 h 3183477"/>
              <a:gd name="connsiteX30" fmla="*/ 9391030 w 10408605"/>
              <a:gd name="connsiteY30" fmla="*/ 1836682 h 3183477"/>
              <a:gd name="connsiteX31" fmla="*/ 9387184 w 10408605"/>
              <a:gd name="connsiteY31" fmla="*/ 1828659 h 3183477"/>
              <a:gd name="connsiteX32" fmla="*/ 1030851 w 10408605"/>
              <a:gd name="connsiteY32" fmla="*/ 1705336 h 3183477"/>
              <a:gd name="connsiteX33" fmla="*/ 1049124 w 10408605"/>
              <a:gd name="connsiteY33" fmla="*/ 1717859 h 3183477"/>
              <a:gd name="connsiteX34" fmla="*/ 1015032 w 10408605"/>
              <a:gd name="connsiteY34" fmla="*/ 1705791 h 3183477"/>
              <a:gd name="connsiteX35" fmla="*/ 1030851 w 10408605"/>
              <a:gd name="connsiteY35" fmla="*/ 1705336 h 3183477"/>
              <a:gd name="connsiteX36" fmla="*/ 9377753 w 10408605"/>
              <a:gd name="connsiteY36" fmla="*/ 1705335 h 3183477"/>
              <a:gd name="connsiteX37" fmla="*/ 9393572 w 10408605"/>
              <a:gd name="connsiteY37" fmla="*/ 1705789 h 3183477"/>
              <a:gd name="connsiteX38" fmla="*/ 9359479 w 10408605"/>
              <a:gd name="connsiteY38" fmla="*/ 1717857 h 3183477"/>
              <a:gd name="connsiteX39" fmla="*/ 9377753 w 10408605"/>
              <a:gd name="connsiteY39" fmla="*/ 1705335 h 3183477"/>
              <a:gd name="connsiteX40" fmla="*/ 609063 w 10408605"/>
              <a:gd name="connsiteY40" fmla="*/ 1691122 h 3183477"/>
              <a:gd name="connsiteX41" fmla="*/ 662970 w 10408605"/>
              <a:gd name="connsiteY41" fmla="*/ 1710170 h 3183477"/>
              <a:gd name="connsiteX42" fmla="*/ 609063 w 10408605"/>
              <a:gd name="connsiteY42" fmla="*/ 1691122 h 3183477"/>
              <a:gd name="connsiteX43" fmla="*/ 9799542 w 10408605"/>
              <a:gd name="connsiteY43" fmla="*/ 1691120 h 3183477"/>
              <a:gd name="connsiteX44" fmla="*/ 9745635 w 10408605"/>
              <a:gd name="connsiteY44" fmla="*/ 1710169 h 3183477"/>
              <a:gd name="connsiteX45" fmla="*/ 9799542 w 10408605"/>
              <a:gd name="connsiteY45" fmla="*/ 1691120 h 3183477"/>
              <a:gd name="connsiteX46" fmla="*/ 961125 w 10408605"/>
              <a:gd name="connsiteY46" fmla="*/ 1686741 h 3183477"/>
              <a:gd name="connsiteX47" fmla="*/ 1015032 w 10408605"/>
              <a:gd name="connsiteY47" fmla="*/ 1705791 h 3183477"/>
              <a:gd name="connsiteX48" fmla="*/ 961125 w 10408605"/>
              <a:gd name="connsiteY48" fmla="*/ 1686741 h 3183477"/>
              <a:gd name="connsiteX49" fmla="*/ 9447480 w 10408605"/>
              <a:gd name="connsiteY49" fmla="*/ 1686741 h 3183477"/>
              <a:gd name="connsiteX50" fmla="*/ 9393572 w 10408605"/>
              <a:gd name="connsiteY50" fmla="*/ 1705789 h 3183477"/>
              <a:gd name="connsiteX51" fmla="*/ 9447480 w 10408605"/>
              <a:gd name="connsiteY51" fmla="*/ 1686741 h 3183477"/>
              <a:gd name="connsiteX52" fmla="*/ 594401 w 10408605"/>
              <a:gd name="connsiteY52" fmla="*/ 1679595 h 3183477"/>
              <a:gd name="connsiteX53" fmla="*/ 609063 w 10408605"/>
              <a:gd name="connsiteY53" fmla="*/ 1691122 h 3183477"/>
              <a:gd name="connsiteX54" fmla="*/ 588977 w 10408605"/>
              <a:gd name="connsiteY54" fmla="*/ 1682697 h 3183477"/>
              <a:gd name="connsiteX55" fmla="*/ 594401 w 10408605"/>
              <a:gd name="connsiteY55" fmla="*/ 1679595 h 3183477"/>
              <a:gd name="connsiteX56" fmla="*/ 9814203 w 10408605"/>
              <a:gd name="connsiteY56" fmla="*/ 1679594 h 3183477"/>
              <a:gd name="connsiteX57" fmla="*/ 9819627 w 10408605"/>
              <a:gd name="connsiteY57" fmla="*/ 1682697 h 3183477"/>
              <a:gd name="connsiteX58" fmla="*/ 9799542 w 10408605"/>
              <a:gd name="connsiteY58" fmla="*/ 1691120 h 3183477"/>
              <a:gd name="connsiteX59" fmla="*/ 9814203 w 10408605"/>
              <a:gd name="connsiteY59" fmla="*/ 1679594 h 3183477"/>
              <a:gd name="connsiteX60" fmla="*/ 941037 w 10408605"/>
              <a:gd name="connsiteY60" fmla="*/ 1678317 h 3183477"/>
              <a:gd name="connsiteX61" fmla="*/ 941037 w 10408605"/>
              <a:gd name="connsiteY61" fmla="*/ 1678317 h 3183477"/>
              <a:gd name="connsiteX62" fmla="*/ 941037 w 10408605"/>
              <a:gd name="connsiteY62" fmla="*/ 1678317 h 3183477"/>
              <a:gd name="connsiteX63" fmla="*/ 961125 w 10408605"/>
              <a:gd name="connsiteY63" fmla="*/ 1686741 h 3183477"/>
              <a:gd name="connsiteX64" fmla="*/ 941037 w 10408605"/>
              <a:gd name="connsiteY64" fmla="*/ 1678317 h 3183477"/>
              <a:gd name="connsiteX65" fmla="*/ 9467568 w 10408605"/>
              <a:gd name="connsiteY65" fmla="*/ 1678316 h 3183477"/>
              <a:gd name="connsiteX66" fmla="*/ 9447480 w 10408605"/>
              <a:gd name="connsiteY66" fmla="*/ 1686741 h 3183477"/>
              <a:gd name="connsiteX67" fmla="*/ 9467568 w 10408605"/>
              <a:gd name="connsiteY67" fmla="*/ 1678316 h 3183477"/>
              <a:gd name="connsiteX68" fmla="*/ 9467568 w 10408605"/>
              <a:gd name="connsiteY68" fmla="*/ 1678316 h 3183477"/>
              <a:gd name="connsiteX69" fmla="*/ 9467568 w 10408605"/>
              <a:gd name="connsiteY69" fmla="*/ 1678316 h 3183477"/>
              <a:gd name="connsiteX70" fmla="*/ 568888 w 10408605"/>
              <a:gd name="connsiteY70" fmla="*/ 1674274 h 3183477"/>
              <a:gd name="connsiteX71" fmla="*/ 568888 w 10408605"/>
              <a:gd name="connsiteY71" fmla="*/ 1674274 h 3183477"/>
              <a:gd name="connsiteX72" fmla="*/ 9839715 w 10408605"/>
              <a:gd name="connsiteY72" fmla="*/ 1674272 h 3183477"/>
              <a:gd name="connsiteX73" fmla="*/ 9839715 w 10408605"/>
              <a:gd name="connsiteY73" fmla="*/ 1674272 h 3183477"/>
              <a:gd name="connsiteX74" fmla="*/ 574314 w 10408605"/>
              <a:gd name="connsiteY74" fmla="*/ 1671172 h 3183477"/>
              <a:gd name="connsiteX75" fmla="*/ 588977 w 10408605"/>
              <a:gd name="connsiteY75" fmla="*/ 1682697 h 3183477"/>
              <a:gd name="connsiteX76" fmla="*/ 568888 w 10408605"/>
              <a:gd name="connsiteY76" fmla="*/ 1674274 h 3183477"/>
              <a:gd name="connsiteX77" fmla="*/ 574314 w 10408605"/>
              <a:gd name="connsiteY77" fmla="*/ 1671172 h 3183477"/>
              <a:gd name="connsiteX78" fmla="*/ 9834291 w 10408605"/>
              <a:gd name="connsiteY78" fmla="*/ 1671171 h 3183477"/>
              <a:gd name="connsiteX79" fmla="*/ 9839715 w 10408605"/>
              <a:gd name="connsiteY79" fmla="*/ 1674272 h 3183477"/>
              <a:gd name="connsiteX80" fmla="*/ 9819627 w 10408605"/>
              <a:gd name="connsiteY80" fmla="*/ 1682697 h 3183477"/>
              <a:gd name="connsiteX81" fmla="*/ 9834291 w 10408605"/>
              <a:gd name="connsiteY81" fmla="*/ 1671171 h 3183477"/>
              <a:gd name="connsiteX82" fmla="*/ 1030250 w 10408605"/>
              <a:gd name="connsiteY82" fmla="*/ 1664968 h 3183477"/>
              <a:gd name="connsiteX83" fmla="*/ 1030250 w 10408605"/>
              <a:gd name="connsiteY83" fmla="*/ 1664968 h 3183477"/>
              <a:gd name="connsiteX84" fmla="*/ 9378354 w 10408605"/>
              <a:gd name="connsiteY84" fmla="*/ 1664967 h 3183477"/>
              <a:gd name="connsiteX85" fmla="*/ 9378354 w 10408605"/>
              <a:gd name="connsiteY85" fmla="*/ 1664967 h 3183477"/>
              <a:gd name="connsiteX86" fmla="*/ 911474 w 10408605"/>
              <a:gd name="connsiteY86" fmla="*/ 1660488 h 3183477"/>
              <a:gd name="connsiteX87" fmla="*/ 906945 w 10408605"/>
              <a:gd name="connsiteY87" fmla="*/ 1666250 h 3183477"/>
              <a:gd name="connsiteX88" fmla="*/ 911474 w 10408605"/>
              <a:gd name="connsiteY88" fmla="*/ 1660488 h 3183477"/>
              <a:gd name="connsiteX89" fmla="*/ 9497131 w 10408605"/>
              <a:gd name="connsiteY89" fmla="*/ 1660487 h 3183477"/>
              <a:gd name="connsiteX90" fmla="*/ 9501660 w 10408605"/>
              <a:gd name="connsiteY90" fmla="*/ 1666249 h 3183477"/>
              <a:gd name="connsiteX91" fmla="*/ 9497131 w 10408605"/>
              <a:gd name="connsiteY91" fmla="*/ 1660487 h 3183477"/>
              <a:gd name="connsiteX92" fmla="*/ 853038 w 10408605"/>
              <a:gd name="connsiteY92" fmla="*/ 1647201 h 3183477"/>
              <a:gd name="connsiteX93" fmla="*/ 906945 w 10408605"/>
              <a:gd name="connsiteY93" fmla="*/ 1666250 h 3183477"/>
              <a:gd name="connsiteX94" fmla="*/ 853038 w 10408605"/>
              <a:gd name="connsiteY94" fmla="*/ 1647201 h 3183477"/>
              <a:gd name="connsiteX95" fmla="*/ 9555567 w 10408605"/>
              <a:gd name="connsiteY95" fmla="*/ 1647200 h 3183477"/>
              <a:gd name="connsiteX96" fmla="*/ 9501660 w 10408605"/>
              <a:gd name="connsiteY96" fmla="*/ 1666249 h 3183477"/>
              <a:gd name="connsiteX97" fmla="*/ 9555567 w 10408605"/>
              <a:gd name="connsiteY97" fmla="*/ 1647200 h 3183477"/>
              <a:gd name="connsiteX98" fmla="*/ 976071 w 10408605"/>
              <a:gd name="connsiteY98" fmla="*/ 1644477 h 3183477"/>
              <a:gd name="connsiteX99" fmla="*/ 976071 w 10408605"/>
              <a:gd name="connsiteY99" fmla="*/ 1644477 h 3183477"/>
              <a:gd name="connsiteX100" fmla="*/ 9432533 w 10408605"/>
              <a:gd name="connsiteY100" fmla="*/ 1644477 h 3183477"/>
              <a:gd name="connsiteX101" fmla="*/ 9432533 w 10408605"/>
              <a:gd name="connsiteY101" fmla="*/ 1644477 h 3183477"/>
              <a:gd name="connsiteX102" fmla="*/ 832951 w 10408605"/>
              <a:gd name="connsiteY102" fmla="*/ 1638777 h 3183477"/>
              <a:gd name="connsiteX103" fmla="*/ 832951 w 10408605"/>
              <a:gd name="connsiteY103" fmla="*/ 1638777 h 3183477"/>
              <a:gd name="connsiteX104" fmla="*/ 832951 w 10408605"/>
              <a:gd name="connsiteY104" fmla="*/ 1638777 h 3183477"/>
              <a:gd name="connsiteX105" fmla="*/ 853038 w 10408605"/>
              <a:gd name="connsiteY105" fmla="*/ 1647201 h 3183477"/>
              <a:gd name="connsiteX106" fmla="*/ 832951 w 10408605"/>
              <a:gd name="connsiteY106" fmla="*/ 1638777 h 3183477"/>
              <a:gd name="connsiteX107" fmla="*/ 9575653 w 10408605"/>
              <a:gd name="connsiteY107" fmla="*/ 1638776 h 3183477"/>
              <a:gd name="connsiteX108" fmla="*/ 9555567 w 10408605"/>
              <a:gd name="connsiteY108" fmla="*/ 1647200 h 3183477"/>
              <a:gd name="connsiteX109" fmla="*/ 9575653 w 10408605"/>
              <a:gd name="connsiteY109" fmla="*/ 1638776 h 3183477"/>
              <a:gd name="connsiteX110" fmla="*/ 9575653 w 10408605"/>
              <a:gd name="connsiteY110" fmla="*/ 1638776 h 3183477"/>
              <a:gd name="connsiteX111" fmla="*/ 9575653 w 10408605"/>
              <a:gd name="connsiteY111" fmla="*/ 1638776 h 3183477"/>
              <a:gd name="connsiteX112" fmla="*/ 833296 w 10408605"/>
              <a:gd name="connsiteY112" fmla="*/ 1593629 h 3183477"/>
              <a:gd name="connsiteX113" fmla="*/ 862772 w 10408605"/>
              <a:gd name="connsiteY113" fmla="*/ 1600840 h 3183477"/>
              <a:gd name="connsiteX114" fmla="*/ 833296 w 10408605"/>
              <a:gd name="connsiteY114" fmla="*/ 1593629 h 3183477"/>
              <a:gd name="connsiteX115" fmla="*/ 9575309 w 10408605"/>
              <a:gd name="connsiteY115" fmla="*/ 1593628 h 3183477"/>
              <a:gd name="connsiteX116" fmla="*/ 9545833 w 10408605"/>
              <a:gd name="connsiteY116" fmla="*/ 1600838 h 3183477"/>
              <a:gd name="connsiteX117" fmla="*/ 9575309 w 10408605"/>
              <a:gd name="connsiteY117" fmla="*/ 1593628 h 3183477"/>
              <a:gd name="connsiteX118" fmla="*/ 833641 w 10408605"/>
              <a:gd name="connsiteY118" fmla="*/ 1548480 h 3183477"/>
              <a:gd name="connsiteX119" fmla="*/ 833641 w 10408605"/>
              <a:gd name="connsiteY119" fmla="*/ 1548480 h 3183477"/>
              <a:gd name="connsiteX120" fmla="*/ 9574963 w 10408605"/>
              <a:gd name="connsiteY120" fmla="*/ 1548479 h 3183477"/>
              <a:gd name="connsiteX121" fmla="*/ 9574963 w 10408605"/>
              <a:gd name="connsiteY121" fmla="*/ 1548479 h 3183477"/>
              <a:gd name="connsiteX122" fmla="*/ 1964488 w 10408605"/>
              <a:gd name="connsiteY122" fmla="*/ 994553 h 3183477"/>
              <a:gd name="connsiteX123" fmla="*/ 1954815 w 10408605"/>
              <a:gd name="connsiteY123" fmla="*/ 998420 h 3183477"/>
              <a:gd name="connsiteX124" fmla="*/ 2139746 w 10408605"/>
              <a:gd name="connsiteY124" fmla="*/ 1029619 h 3183477"/>
              <a:gd name="connsiteX125" fmla="*/ 2043124 w 10408605"/>
              <a:gd name="connsiteY125" fmla="*/ 1007682 h 3183477"/>
              <a:gd name="connsiteX126" fmla="*/ 1964488 w 10408605"/>
              <a:gd name="connsiteY126" fmla="*/ 994553 h 3183477"/>
              <a:gd name="connsiteX127" fmla="*/ 8444117 w 10408605"/>
              <a:gd name="connsiteY127" fmla="*/ 994552 h 3183477"/>
              <a:gd name="connsiteX128" fmla="*/ 8365481 w 10408605"/>
              <a:gd name="connsiteY128" fmla="*/ 1007682 h 3183477"/>
              <a:gd name="connsiteX129" fmla="*/ 8268859 w 10408605"/>
              <a:gd name="connsiteY129" fmla="*/ 1029618 h 3183477"/>
              <a:gd name="connsiteX130" fmla="*/ 8453789 w 10408605"/>
              <a:gd name="connsiteY130" fmla="*/ 998419 h 3183477"/>
              <a:gd name="connsiteX131" fmla="*/ 8444117 w 10408605"/>
              <a:gd name="connsiteY131" fmla="*/ 994552 h 3183477"/>
              <a:gd name="connsiteX132" fmla="*/ 1864326 w 10408605"/>
              <a:gd name="connsiteY132" fmla="*/ 969241 h 3183477"/>
              <a:gd name="connsiteX133" fmla="*/ 1852980 w 10408605"/>
              <a:gd name="connsiteY133" fmla="*/ 972387 h 3183477"/>
              <a:gd name="connsiteX134" fmla="*/ 1933093 w 10408605"/>
              <a:gd name="connsiteY134" fmla="*/ 981345 h 3183477"/>
              <a:gd name="connsiteX135" fmla="*/ 1864326 w 10408605"/>
              <a:gd name="connsiteY135" fmla="*/ 969241 h 3183477"/>
              <a:gd name="connsiteX136" fmla="*/ 8544278 w 10408605"/>
              <a:gd name="connsiteY136" fmla="*/ 969241 h 3183477"/>
              <a:gd name="connsiteX137" fmla="*/ 8475512 w 10408605"/>
              <a:gd name="connsiteY137" fmla="*/ 981344 h 3183477"/>
              <a:gd name="connsiteX138" fmla="*/ 8555624 w 10408605"/>
              <a:gd name="connsiteY138" fmla="*/ 972385 h 3183477"/>
              <a:gd name="connsiteX139" fmla="*/ 8544278 w 10408605"/>
              <a:gd name="connsiteY139" fmla="*/ 969241 h 3183477"/>
              <a:gd name="connsiteX140" fmla="*/ 1980084 w 10408605"/>
              <a:gd name="connsiteY140" fmla="*/ 969180 h 3183477"/>
              <a:gd name="connsiteX141" fmla="*/ 1976882 w 10408605"/>
              <a:gd name="connsiteY141" fmla="*/ 970346 h 3183477"/>
              <a:gd name="connsiteX142" fmla="*/ 1991757 w 10408605"/>
              <a:gd name="connsiteY142" fmla="*/ 974672 h 3183477"/>
              <a:gd name="connsiteX143" fmla="*/ 2150481 w 10408605"/>
              <a:gd name="connsiteY143" fmla="*/ 1015960 h 3183477"/>
              <a:gd name="connsiteX144" fmla="*/ 2080661 w 10408605"/>
              <a:gd name="connsiteY144" fmla="*/ 983176 h 3183477"/>
              <a:gd name="connsiteX145" fmla="*/ 1991757 w 10408605"/>
              <a:gd name="connsiteY145" fmla="*/ 974672 h 3183477"/>
              <a:gd name="connsiteX146" fmla="*/ 1980084 w 10408605"/>
              <a:gd name="connsiteY146" fmla="*/ 969180 h 3183477"/>
              <a:gd name="connsiteX147" fmla="*/ 8428521 w 10408605"/>
              <a:gd name="connsiteY147" fmla="*/ 969179 h 3183477"/>
              <a:gd name="connsiteX148" fmla="*/ 8416849 w 10408605"/>
              <a:gd name="connsiteY148" fmla="*/ 974671 h 3183477"/>
              <a:gd name="connsiteX149" fmla="*/ 8327943 w 10408605"/>
              <a:gd name="connsiteY149" fmla="*/ 983175 h 3183477"/>
              <a:gd name="connsiteX150" fmla="*/ 8258124 w 10408605"/>
              <a:gd name="connsiteY150" fmla="*/ 1015960 h 3183477"/>
              <a:gd name="connsiteX151" fmla="*/ 8416849 w 10408605"/>
              <a:gd name="connsiteY151" fmla="*/ 974671 h 3183477"/>
              <a:gd name="connsiteX152" fmla="*/ 8431723 w 10408605"/>
              <a:gd name="connsiteY152" fmla="*/ 970346 h 3183477"/>
              <a:gd name="connsiteX153" fmla="*/ 8428521 w 10408605"/>
              <a:gd name="connsiteY153" fmla="*/ 969179 h 3183477"/>
              <a:gd name="connsiteX154" fmla="*/ 1875644 w 10408605"/>
              <a:gd name="connsiteY154" fmla="*/ 943554 h 3183477"/>
              <a:gd name="connsiteX155" fmla="*/ 1879507 w 10408605"/>
              <a:gd name="connsiteY155" fmla="*/ 948482 h 3183477"/>
              <a:gd name="connsiteX156" fmla="*/ 1883046 w 10408605"/>
              <a:gd name="connsiteY156" fmla="*/ 952998 h 3183477"/>
              <a:gd name="connsiteX157" fmla="*/ 1882224 w 10408605"/>
              <a:gd name="connsiteY157" fmla="*/ 951949 h 3183477"/>
              <a:gd name="connsiteX158" fmla="*/ 1879507 w 10408605"/>
              <a:gd name="connsiteY158" fmla="*/ 948482 h 3183477"/>
              <a:gd name="connsiteX159" fmla="*/ 1878112 w 10408605"/>
              <a:gd name="connsiteY159" fmla="*/ 946702 h 3183477"/>
              <a:gd name="connsiteX160" fmla="*/ 1875644 w 10408605"/>
              <a:gd name="connsiteY160" fmla="*/ 943554 h 3183477"/>
              <a:gd name="connsiteX161" fmla="*/ 8532961 w 10408605"/>
              <a:gd name="connsiteY161" fmla="*/ 943553 h 3183477"/>
              <a:gd name="connsiteX162" fmla="*/ 8527408 w 10408605"/>
              <a:gd name="connsiteY162" fmla="*/ 950636 h 3183477"/>
              <a:gd name="connsiteX163" fmla="*/ 8525558 w 10408605"/>
              <a:gd name="connsiteY163" fmla="*/ 952997 h 3183477"/>
              <a:gd name="connsiteX164" fmla="*/ 8526380 w 10408605"/>
              <a:gd name="connsiteY164" fmla="*/ 951948 h 3183477"/>
              <a:gd name="connsiteX165" fmla="*/ 8527408 w 10408605"/>
              <a:gd name="connsiteY165" fmla="*/ 950636 h 3183477"/>
              <a:gd name="connsiteX166" fmla="*/ 8530493 w 10408605"/>
              <a:gd name="connsiteY166" fmla="*/ 946702 h 3183477"/>
              <a:gd name="connsiteX167" fmla="*/ 8532961 w 10408605"/>
              <a:gd name="connsiteY167" fmla="*/ 943553 h 3183477"/>
              <a:gd name="connsiteX168" fmla="*/ 1787193 w 10408605"/>
              <a:gd name="connsiteY168" fmla="*/ 921693 h 3183477"/>
              <a:gd name="connsiteX169" fmla="*/ 1779992 w 10408605"/>
              <a:gd name="connsiteY169" fmla="*/ 922536 h 3183477"/>
              <a:gd name="connsiteX170" fmla="*/ 1844535 w 10408605"/>
              <a:gd name="connsiteY170" fmla="*/ 927693 h 3183477"/>
              <a:gd name="connsiteX171" fmla="*/ 1812077 w 10408605"/>
              <a:gd name="connsiteY171" fmla="*/ 924278 h 3183477"/>
              <a:gd name="connsiteX172" fmla="*/ 1787193 w 10408605"/>
              <a:gd name="connsiteY172" fmla="*/ 921693 h 3183477"/>
              <a:gd name="connsiteX173" fmla="*/ 8621411 w 10408605"/>
              <a:gd name="connsiteY173" fmla="*/ 921692 h 3183477"/>
              <a:gd name="connsiteX174" fmla="*/ 8596527 w 10408605"/>
              <a:gd name="connsiteY174" fmla="*/ 924276 h 3183477"/>
              <a:gd name="connsiteX175" fmla="*/ 8564070 w 10408605"/>
              <a:gd name="connsiteY175" fmla="*/ 927692 h 3183477"/>
              <a:gd name="connsiteX176" fmla="*/ 8628612 w 10408605"/>
              <a:gd name="connsiteY176" fmla="*/ 922535 h 3183477"/>
              <a:gd name="connsiteX177" fmla="*/ 8621411 w 10408605"/>
              <a:gd name="connsiteY177" fmla="*/ 921692 h 3183477"/>
              <a:gd name="connsiteX178" fmla="*/ 1600175 w 10408605"/>
              <a:gd name="connsiteY178" fmla="*/ 895202 h 3183477"/>
              <a:gd name="connsiteX179" fmla="*/ 1815310 w 10408605"/>
              <a:gd name="connsiteY179" fmla="*/ 964872 h 3183477"/>
              <a:gd name="connsiteX180" fmla="*/ 1842553 w 10408605"/>
              <a:gd name="connsiteY180" fmla="*/ 964191 h 3183477"/>
              <a:gd name="connsiteX181" fmla="*/ 1722097 w 10408605"/>
              <a:gd name="connsiteY181" fmla="*/ 929658 h 3183477"/>
              <a:gd name="connsiteX182" fmla="*/ 1600175 w 10408605"/>
              <a:gd name="connsiteY182" fmla="*/ 895202 h 3183477"/>
              <a:gd name="connsiteX183" fmla="*/ 8808428 w 10408605"/>
              <a:gd name="connsiteY183" fmla="*/ 895201 h 3183477"/>
              <a:gd name="connsiteX184" fmla="*/ 8686508 w 10408605"/>
              <a:gd name="connsiteY184" fmla="*/ 929657 h 3183477"/>
              <a:gd name="connsiteX185" fmla="*/ 8566051 w 10408605"/>
              <a:gd name="connsiteY185" fmla="*/ 964190 h 3183477"/>
              <a:gd name="connsiteX186" fmla="*/ 8593294 w 10408605"/>
              <a:gd name="connsiteY186" fmla="*/ 964871 h 3183477"/>
              <a:gd name="connsiteX187" fmla="*/ 8808428 w 10408605"/>
              <a:gd name="connsiteY187" fmla="*/ 895201 h 3183477"/>
              <a:gd name="connsiteX188" fmla="*/ 1544360 w 10408605"/>
              <a:gd name="connsiteY188" fmla="*/ 866061 h 3183477"/>
              <a:gd name="connsiteX189" fmla="*/ 1536607 w 10408605"/>
              <a:gd name="connsiteY189" fmla="*/ 875925 h 3183477"/>
              <a:gd name="connsiteX190" fmla="*/ 1544360 w 10408605"/>
              <a:gd name="connsiteY190" fmla="*/ 866061 h 3183477"/>
              <a:gd name="connsiteX191" fmla="*/ 8864243 w 10408605"/>
              <a:gd name="connsiteY191" fmla="*/ 866060 h 3183477"/>
              <a:gd name="connsiteX192" fmla="*/ 8871997 w 10408605"/>
              <a:gd name="connsiteY192" fmla="*/ 875923 h 3183477"/>
              <a:gd name="connsiteX193" fmla="*/ 8864243 w 10408605"/>
              <a:gd name="connsiteY193" fmla="*/ 866060 h 3183477"/>
              <a:gd name="connsiteX194" fmla="*/ 3492174 w 10408605"/>
              <a:gd name="connsiteY194" fmla="*/ 838106 h 3183477"/>
              <a:gd name="connsiteX195" fmla="*/ 3490502 w 10408605"/>
              <a:gd name="connsiteY195" fmla="*/ 852749 h 3183477"/>
              <a:gd name="connsiteX196" fmla="*/ 3492174 w 10408605"/>
              <a:gd name="connsiteY196" fmla="*/ 838106 h 3183477"/>
              <a:gd name="connsiteX197" fmla="*/ 6916430 w 10408605"/>
              <a:gd name="connsiteY197" fmla="*/ 838105 h 3183477"/>
              <a:gd name="connsiteX198" fmla="*/ 6918102 w 10408605"/>
              <a:gd name="connsiteY198" fmla="*/ 852749 h 3183477"/>
              <a:gd name="connsiteX199" fmla="*/ 4451294 w 10408605"/>
              <a:gd name="connsiteY199" fmla="*/ 792864 h 3183477"/>
              <a:gd name="connsiteX200" fmla="*/ 4451294 w 10408605"/>
              <a:gd name="connsiteY200" fmla="*/ 792864 h 3183477"/>
              <a:gd name="connsiteX201" fmla="*/ 5957310 w 10408605"/>
              <a:gd name="connsiteY201" fmla="*/ 792863 h 3183477"/>
              <a:gd name="connsiteX202" fmla="*/ 5957310 w 10408605"/>
              <a:gd name="connsiteY202" fmla="*/ 792863 h 3183477"/>
              <a:gd name="connsiteX203" fmla="*/ 4379007 w 10408605"/>
              <a:gd name="connsiteY203" fmla="*/ 771490 h 3183477"/>
              <a:gd name="connsiteX204" fmla="*/ 4369546 w 10408605"/>
              <a:gd name="connsiteY204" fmla="*/ 775255 h 3183477"/>
              <a:gd name="connsiteX205" fmla="*/ 4393809 w 10408605"/>
              <a:gd name="connsiteY205" fmla="*/ 778367 h 3183477"/>
              <a:gd name="connsiteX206" fmla="*/ 4393809 w 10408605"/>
              <a:gd name="connsiteY206" fmla="*/ 778367 h 3183477"/>
              <a:gd name="connsiteX207" fmla="*/ 4379007 w 10408605"/>
              <a:gd name="connsiteY207" fmla="*/ 771490 h 3183477"/>
              <a:gd name="connsiteX208" fmla="*/ 6029596 w 10408605"/>
              <a:gd name="connsiteY208" fmla="*/ 771488 h 3183477"/>
              <a:gd name="connsiteX209" fmla="*/ 6014795 w 10408605"/>
              <a:gd name="connsiteY209" fmla="*/ 778367 h 3183477"/>
              <a:gd name="connsiteX210" fmla="*/ 6014795 w 10408605"/>
              <a:gd name="connsiteY210" fmla="*/ 778367 h 3183477"/>
              <a:gd name="connsiteX211" fmla="*/ 6039058 w 10408605"/>
              <a:gd name="connsiteY211" fmla="*/ 775254 h 3183477"/>
              <a:gd name="connsiteX212" fmla="*/ 6029596 w 10408605"/>
              <a:gd name="connsiteY212" fmla="*/ 771488 h 3183477"/>
              <a:gd name="connsiteX213" fmla="*/ 1342502 w 10408605"/>
              <a:gd name="connsiteY213" fmla="*/ 768769 h 3183477"/>
              <a:gd name="connsiteX214" fmla="*/ 1333549 w 10408605"/>
              <a:gd name="connsiteY214" fmla="*/ 770939 h 3183477"/>
              <a:gd name="connsiteX215" fmla="*/ 1356508 w 10408605"/>
              <a:gd name="connsiteY215" fmla="*/ 772413 h 3183477"/>
              <a:gd name="connsiteX216" fmla="*/ 1342502 w 10408605"/>
              <a:gd name="connsiteY216" fmla="*/ 768769 h 3183477"/>
              <a:gd name="connsiteX217" fmla="*/ 9066102 w 10408605"/>
              <a:gd name="connsiteY217" fmla="*/ 768769 h 3183477"/>
              <a:gd name="connsiteX218" fmla="*/ 9052098 w 10408605"/>
              <a:gd name="connsiteY218" fmla="*/ 772412 h 3183477"/>
              <a:gd name="connsiteX219" fmla="*/ 9075056 w 10408605"/>
              <a:gd name="connsiteY219" fmla="*/ 770939 h 3183477"/>
              <a:gd name="connsiteX220" fmla="*/ 9066102 w 10408605"/>
              <a:gd name="connsiteY220" fmla="*/ 768769 h 3183477"/>
              <a:gd name="connsiteX221" fmla="*/ 1627846 w 10408605"/>
              <a:gd name="connsiteY221" fmla="*/ 692116 h 3183477"/>
              <a:gd name="connsiteX222" fmla="*/ 1650391 w 10408605"/>
              <a:gd name="connsiteY222" fmla="*/ 698979 h 3183477"/>
              <a:gd name="connsiteX223" fmla="*/ 2296411 w 10408605"/>
              <a:gd name="connsiteY223" fmla="*/ 864286 h 3183477"/>
              <a:gd name="connsiteX224" fmla="*/ 2518739 w 10408605"/>
              <a:gd name="connsiteY224" fmla="*/ 901556 h 3183477"/>
              <a:gd name="connsiteX225" fmla="*/ 2513525 w 10408605"/>
              <a:gd name="connsiteY225" fmla="*/ 897459 h 3183477"/>
              <a:gd name="connsiteX226" fmla="*/ 2402899 w 10408605"/>
              <a:gd name="connsiteY226" fmla="*/ 871880 h 3183477"/>
              <a:gd name="connsiteX227" fmla="*/ 1682575 w 10408605"/>
              <a:gd name="connsiteY227" fmla="*/ 700955 h 3183477"/>
              <a:gd name="connsiteX228" fmla="*/ 1627846 w 10408605"/>
              <a:gd name="connsiteY228" fmla="*/ 692116 h 3183477"/>
              <a:gd name="connsiteX229" fmla="*/ 8780759 w 10408605"/>
              <a:gd name="connsiteY229" fmla="*/ 692115 h 3183477"/>
              <a:gd name="connsiteX230" fmla="*/ 8726029 w 10408605"/>
              <a:gd name="connsiteY230" fmla="*/ 700953 h 3183477"/>
              <a:gd name="connsiteX231" fmla="*/ 8005705 w 10408605"/>
              <a:gd name="connsiteY231" fmla="*/ 871879 h 3183477"/>
              <a:gd name="connsiteX232" fmla="*/ 7895079 w 10408605"/>
              <a:gd name="connsiteY232" fmla="*/ 897458 h 3183477"/>
              <a:gd name="connsiteX233" fmla="*/ 7889866 w 10408605"/>
              <a:gd name="connsiteY233" fmla="*/ 901556 h 3183477"/>
              <a:gd name="connsiteX234" fmla="*/ 8112192 w 10408605"/>
              <a:gd name="connsiteY234" fmla="*/ 864284 h 3183477"/>
              <a:gd name="connsiteX235" fmla="*/ 8758214 w 10408605"/>
              <a:gd name="connsiteY235" fmla="*/ 698978 h 3183477"/>
              <a:gd name="connsiteX236" fmla="*/ 8780759 w 10408605"/>
              <a:gd name="connsiteY236" fmla="*/ 692115 h 3183477"/>
              <a:gd name="connsiteX237" fmla="*/ 992906 w 10408605"/>
              <a:gd name="connsiteY237" fmla="*/ 660923 h 3183477"/>
              <a:gd name="connsiteX238" fmla="*/ 992906 w 10408605"/>
              <a:gd name="connsiteY238" fmla="*/ 660923 h 3183477"/>
              <a:gd name="connsiteX239" fmla="*/ 992906 w 10408605"/>
              <a:gd name="connsiteY239" fmla="*/ 660923 h 3183477"/>
              <a:gd name="connsiteX240" fmla="*/ 1047682 w 10408605"/>
              <a:gd name="connsiteY240" fmla="*/ 680656 h 3183477"/>
              <a:gd name="connsiteX241" fmla="*/ 992906 w 10408605"/>
              <a:gd name="connsiteY241" fmla="*/ 660923 h 3183477"/>
              <a:gd name="connsiteX242" fmla="*/ 9415698 w 10408605"/>
              <a:gd name="connsiteY242" fmla="*/ 660922 h 3183477"/>
              <a:gd name="connsiteX243" fmla="*/ 9360923 w 10408605"/>
              <a:gd name="connsiteY243" fmla="*/ 680654 h 3183477"/>
              <a:gd name="connsiteX244" fmla="*/ 9415698 w 10408605"/>
              <a:gd name="connsiteY244" fmla="*/ 660922 h 3183477"/>
              <a:gd name="connsiteX245" fmla="*/ 9415698 w 10408605"/>
              <a:gd name="connsiteY245" fmla="*/ 660922 h 3183477"/>
              <a:gd name="connsiteX246" fmla="*/ 9415698 w 10408605"/>
              <a:gd name="connsiteY246" fmla="*/ 660922 h 3183477"/>
              <a:gd name="connsiteX247" fmla="*/ 161611 w 10408605"/>
              <a:gd name="connsiteY247" fmla="*/ 654423 h 3183477"/>
              <a:gd name="connsiteX248" fmla="*/ 161611 w 10408605"/>
              <a:gd name="connsiteY248" fmla="*/ 654423 h 3183477"/>
              <a:gd name="connsiteX249" fmla="*/ 10246994 w 10408605"/>
              <a:gd name="connsiteY249" fmla="*/ 654421 h 3183477"/>
              <a:gd name="connsiteX250" fmla="*/ 10246994 w 10408605"/>
              <a:gd name="connsiteY250" fmla="*/ 654421 h 3183477"/>
              <a:gd name="connsiteX251" fmla="*/ 962998 w 10408605"/>
              <a:gd name="connsiteY251" fmla="*/ 643532 h 3183477"/>
              <a:gd name="connsiteX252" fmla="*/ 958217 w 10408605"/>
              <a:gd name="connsiteY252" fmla="*/ 649614 h 3183477"/>
              <a:gd name="connsiteX253" fmla="*/ 962998 w 10408605"/>
              <a:gd name="connsiteY253" fmla="*/ 643532 h 3183477"/>
              <a:gd name="connsiteX254" fmla="*/ 9445606 w 10408605"/>
              <a:gd name="connsiteY254" fmla="*/ 643532 h 3183477"/>
              <a:gd name="connsiteX255" fmla="*/ 9450386 w 10408605"/>
              <a:gd name="connsiteY255" fmla="*/ 649614 h 3183477"/>
              <a:gd name="connsiteX256" fmla="*/ 9445606 w 10408605"/>
              <a:gd name="connsiteY256" fmla="*/ 643532 h 3183477"/>
              <a:gd name="connsiteX257" fmla="*/ 923753 w 10408605"/>
              <a:gd name="connsiteY257" fmla="*/ 629890 h 3183477"/>
              <a:gd name="connsiteX258" fmla="*/ 932917 w 10408605"/>
              <a:gd name="connsiteY258" fmla="*/ 637093 h 3183477"/>
              <a:gd name="connsiteX259" fmla="*/ 923753 w 10408605"/>
              <a:gd name="connsiteY259" fmla="*/ 629890 h 3183477"/>
              <a:gd name="connsiteX260" fmla="*/ 9484851 w 10408605"/>
              <a:gd name="connsiteY260" fmla="*/ 629889 h 3183477"/>
              <a:gd name="connsiteX261" fmla="*/ 9475688 w 10408605"/>
              <a:gd name="connsiteY261" fmla="*/ 637092 h 3183477"/>
              <a:gd name="connsiteX262" fmla="*/ 9484851 w 10408605"/>
              <a:gd name="connsiteY262" fmla="*/ 629889 h 3183477"/>
              <a:gd name="connsiteX263" fmla="*/ 25684 w 10408605"/>
              <a:gd name="connsiteY263" fmla="*/ 616321 h 3183477"/>
              <a:gd name="connsiteX264" fmla="*/ 25684 w 10408605"/>
              <a:gd name="connsiteY264" fmla="*/ 616321 h 3183477"/>
              <a:gd name="connsiteX265" fmla="*/ 10382921 w 10408605"/>
              <a:gd name="connsiteY265" fmla="*/ 616320 h 3183477"/>
              <a:gd name="connsiteX266" fmla="*/ 10382921 w 10408605"/>
              <a:gd name="connsiteY266" fmla="*/ 616320 h 3183477"/>
              <a:gd name="connsiteX267" fmla="*/ 2724967 w 10408605"/>
              <a:gd name="connsiteY267" fmla="*/ 607003 h 3183477"/>
              <a:gd name="connsiteX268" fmla="*/ 2724967 w 10408605"/>
              <a:gd name="connsiteY268" fmla="*/ 607003 h 3183477"/>
              <a:gd name="connsiteX269" fmla="*/ 7683638 w 10408605"/>
              <a:gd name="connsiteY269" fmla="*/ 607003 h 3183477"/>
              <a:gd name="connsiteX270" fmla="*/ 7683638 w 10408605"/>
              <a:gd name="connsiteY270" fmla="*/ 607003 h 3183477"/>
              <a:gd name="connsiteX271" fmla="*/ 416891 w 10408605"/>
              <a:gd name="connsiteY271" fmla="*/ 543280 h 3183477"/>
              <a:gd name="connsiteX272" fmla="*/ 426055 w 10408605"/>
              <a:gd name="connsiteY272" fmla="*/ 550483 h 3183477"/>
              <a:gd name="connsiteX273" fmla="*/ 416891 w 10408605"/>
              <a:gd name="connsiteY273" fmla="*/ 543280 h 3183477"/>
              <a:gd name="connsiteX274" fmla="*/ 9991713 w 10408605"/>
              <a:gd name="connsiteY274" fmla="*/ 543279 h 3183477"/>
              <a:gd name="connsiteX275" fmla="*/ 9982549 w 10408605"/>
              <a:gd name="connsiteY275" fmla="*/ 550483 h 3183477"/>
              <a:gd name="connsiteX276" fmla="*/ 9991713 w 10408605"/>
              <a:gd name="connsiteY276" fmla="*/ 543279 h 3183477"/>
              <a:gd name="connsiteX277" fmla="*/ 844295 w 10408605"/>
              <a:gd name="connsiteY277" fmla="*/ 523192 h 3183477"/>
              <a:gd name="connsiteX278" fmla="*/ 862714 w 10408605"/>
              <a:gd name="connsiteY278" fmla="*/ 527897 h 3183477"/>
              <a:gd name="connsiteX279" fmla="*/ 853921 w 10408605"/>
              <a:gd name="connsiteY279" fmla="*/ 528352 h 3183477"/>
              <a:gd name="connsiteX280" fmla="*/ 9564310 w 10408605"/>
              <a:gd name="connsiteY280" fmla="*/ 523190 h 3183477"/>
              <a:gd name="connsiteX281" fmla="*/ 9554683 w 10408605"/>
              <a:gd name="connsiteY281" fmla="*/ 528351 h 3183477"/>
              <a:gd name="connsiteX282" fmla="*/ 9545890 w 10408605"/>
              <a:gd name="connsiteY282" fmla="*/ 527897 h 3183477"/>
              <a:gd name="connsiteX283" fmla="*/ 345249 w 10408605"/>
              <a:gd name="connsiteY283" fmla="*/ 486967 h 3183477"/>
              <a:gd name="connsiteX284" fmla="*/ 345249 w 10408605"/>
              <a:gd name="connsiteY284" fmla="*/ 486967 h 3183477"/>
              <a:gd name="connsiteX285" fmla="*/ 10063355 w 10408605"/>
              <a:gd name="connsiteY285" fmla="*/ 486965 h 3183477"/>
              <a:gd name="connsiteX286" fmla="*/ 10063355 w 10408605"/>
              <a:gd name="connsiteY286" fmla="*/ 486965 h 3183477"/>
              <a:gd name="connsiteX287" fmla="*/ 1832323 w 10408605"/>
              <a:gd name="connsiteY287" fmla="*/ 447629 h 3183477"/>
              <a:gd name="connsiteX288" fmla="*/ 1853458 w 10408605"/>
              <a:gd name="connsiteY288" fmla="*/ 462094 h 3183477"/>
              <a:gd name="connsiteX289" fmla="*/ 2088990 w 10408605"/>
              <a:gd name="connsiteY289" fmla="*/ 518337 h 3183477"/>
              <a:gd name="connsiteX290" fmla="*/ 2126388 w 10408605"/>
              <a:gd name="connsiteY290" fmla="*/ 524409 h 3183477"/>
              <a:gd name="connsiteX291" fmla="*/ 2179528 w 10408605"/>
              <a:gd name="connsiteY291" fmla="*/ 535491 h 3183477"/>
              <a:gd name="connsiteX292" fmla="*/ 2126388 w 10408605"/>
              <a:gd name="connsiteY292" fmla="*/ 524409 h 3183477"/>
              <a:gd name="connsiteX293" fmla="*/ 2088990 w 10408605"/>
              <a:gd name="connsiteY293" fmla="*/ 518337 h 3183477"/>
              <a:gd name="connsiteX294" fmla="*/ 1884879 w 10408605"/>
              <a:gd name="connsiteY294" fmla="*/ 456102 h 3183477"/>
              <a:gd name="connsiteX295" fmla="*/ 1832323 w 10408605"/>
              <a:gd name="connsiteY295" fmla="*/ 447629 h 3183477"/>
              <a:gd name="connsiteX296" fmla="*/ 8576281 w 10408605"/>
              <a:gd name="connsiteY296" fmla="*/ 447628 h 3183477"/>
              <a:gd name="connsiteX297" fmla="*/ 8523726 w 10408605"/>
              <a:gd name="connsiteY297" fmla="*/ 456101 h 3183477"/>
              <a:gd name="connsiteX298" fmla="*/ 8319614 w 10408605"/>
              <a:gd name="connsiteY298" fmla="*/ 518336 h 3183477"/>
              <a:gd name="connsiteX299" fmla="*/ 8282216 w 10408605"/>
              <a:gd name="connsiteY299" fmla="*/ 524408 h 3183477"/>
              <a:gd name="connsiteX300" fmla="*/ 8229075 w 10408605"/>
              <a:gd name="connsiteY300" fmla="*/ 535490 h 3183477"/>
              <a:gd name="connsiteX301" fmla="*/ 8282216 w 10408605"/>
              <a:gd name="connsiteY301" fmla="*/ 524408 h 3183477"/>
              <a:gd name="connsiteX302" fmla="*/ 8319614 w 10408605"/>
              <a:gd name="connsiteY302" fmla="*/ 518336 h 3183477"/>
              <a:gd name="connsiteX303" fmla="*/ 8555146 w 10408605"/>
              <a:gd name="connsiteY303" fmla="*/ 462093 h 3183477"/>
              <a:gd name="connsiteX304" fmla="*/ 8576281 w 10408605"/>
              <a:gd name="connsiteY304" fmla="*/ 447628 h 3183477"/>
              <a:gd name="connsiteX305" fmla="*/ 2135588 w 10408605"/>
              <a:gd name="connsiteY305" fmla="*/ 365611 h 3183477"/>
              <a:gd name="connsiteX306" fmla="*/ 2129198 w 10408605"/>
              <a:gd name="connsiteY306" fmla="*/ 367034 h 3183477"/>
              <a:gd name="connsiteX307" fmla="*/ 2143204 w 10408605"/>
              <a:gd name="connsiteY307" fmla="*/ 370677 h 3183477"/>
              <a:gd name="connsiteX308" fmla="*/ 2248617 w 10408605"/>
              <a:gd name="connsiteY308" fmla="*/ 392158 h 3183477"/>
              <a:gd name="connsiteX309" fmla="*/ 2143204 w 10408605"/>
              <a:gd name="connsiteY309" fmla="*/ 370677 h 3183477"/>
              <a:gd name="connsiteX310" fmla="*/ 2135588 w 10408605"/>
              <a:gd name="connsiteY310" fmla="*/ 365611 h 3183477"/>
              <a:gd name="connsiteX311" fmla="*/ 8273015 w 10408605"/>
              <a:gd name="connsiteY311" fmla="*/ 365611 h 3183477"/>
              <a:gd name="connsiteX312" fmla="*/ 8265401 w 10408605"/>
              <a:gd name="connsiteY312" fmla="*/ 370676 h 3183477"/>
              <a:gd name="connsiteX313" fmla="*/ 8159987 w 10408605"/>
              <a:gd name="connsiteY313" fmla="*/ 392157 h 3183477"/>
              <a:gd name="connsiteX314" fmla="*/ 8265401 w 10408605"/>
              <a:gd name="connsiteY314" fmla="*/ 370676 h 3183477"/>
              <a:gd name="connsiteX315" fmla="*/ 8279406 w 10408605"/>
              <a:gd name="connsiteY315" fmla="*/ 367034 h 3183477"/>
              <a:gd name="connsiteX316" fmla="*/ 8273015 w 10408605"/>
              <a:gd name="connsiteY316" fmla="*/ 365611 h 3183477"/>
              <a:gd name="connsiteX317" fmla="*/ 2109112 w 10408605"/>
              <a:gd name="connsiteY317" fmla="*/ 358610 h 3183477"/>
              <a:gd name="connsiteX318" fmla="*/ 2099370 w 10408605"/>
              <a:gd name="connsiteY318" fmla="*/ 358932 h 3183477"/>
              <a:gd name="connsiteX319" fmla="*/ 2101359 w 10408605"/>
              <a:gd name="connsiteY319" fmla="*/ 368475 h 3183477"/>
              <a:gd name="connsiteX320" fmla="*/ 2109112 w 10408605"/>
              <a:gd name="connsiteY320" fmla="*/ 358610 h 3183477"/>
              <a:gd name="connsiteX321" fmla="*/ 8299492 w 10408605"/>
              <a:gd name="connsiteY321" fmla="*/ 358609 h 3183477"/>
              <a:gd name="connsiteX322" fmla="*/ 8307246 w 10408605"/>
              <a:gd name="connsiteY322" fmla="*/ 368474 h 3183477"/>
              <a:gd name="connsiteX323" fmla="*/ 8309234 w 10408605"/>
              <a:gd name="connsiteY323" fmla="*/ 358931 h 3183477"/>
              <a:gd name="connsiteX324" fmla="*/ 8299492 w 10408605"/>
              <a:gd name="connsiteY324" fmla="*/ 358609 h 3183477"/>
              <a:gd name="connsiteX325" fmla="*/ 833197 w 10408605"/>
              <a:gd name="connsiteY325" fmla="*/ 254272 h 3183477"/>
              <a:gd name="connsiteX326" fmla="*/ 871464 w 10408605"/>
              <a:gd name="connsiteY326" fmla="*/ 261029 h 3183477"/>
              <a:gd name="connsiteX327" fmla="*/ 833197 w 10408605"/>
              <a:gd name="connsiteY327" fmla="*/ 254272 h 3183477"/>
              <a:gd name="connsiteX328" fmla="*/ 9575407 w 10408605"/>
              <a:gd name="connsiteY328" fmla="*/ 254271 h 3183477"/>
              <a:gd name="connsiteX329" fmla="*/ 9537140 w 10408605"/>
              <a:gd name="connsiteY329" fmla="*/ 261028 h 3183477"/>
              <a:gd name="connsiteX330" fmla="*/ 9575407 w 10408605"/>
              <a:gd name="connsiteY330" fmla="*/ 254271 h 3183477"/>
              <a:gd name="connsiteX331" fmla="*/ 1065148 w 10408605"/>
              <a:gd name="connsiteY331" fmla="*/ 170211 h 3183477"/>
              <a:gd name="connsiteX332" fmla="*/ 1075575 w 10408605"/>
              <a:gd name="connsiteY332" fmla="*/ 178408 h 3183477"/>
              <a:gd name="connsiteX333" fmla="*/ 1065148 w 10408605"/>
              <a:gd name="connsiteY333" fmla="*/ 170211 h 3183477"/>
              <a:gd name="connsiteX334" fmla="*/ 9343457 w 10408605"/>
              <a:gd name="connsiteY334" fmla="*/ 170211 h 3183477"/>
              <a:gd name="connsiteX335" fmla="*/ 9333030 w 10408605"/>
              <a:gd name="connsiteY335" fmla="*/ 178407 h 3183477"/>
              <a:gd name="connsiteX336" fmla="*/ 9343457 w 10408605"/>
              <a:gd name="connsiteY336" fmla="*/ 170211 h 3183477"/>
              <a:gd name="connsiteX337" fmla="*/ 1045061 w 10408605"/>
              <a:gd name="connsiteY337" fmla="*/ 161788 h 3183477"/>
              <a:gd name="connsiteX338" fmla="*/ 1045061 w 10408605"/>
              <a:gd name="connsiteY338" fmla="*/ 161788 h 3183477"/>
              <a:gd name="connsiteX339" fmla="*/ 9363544 w 10408605"/>
              <a:gd name="connsiteY339" fmla="*/ 161787 h 3183477"/>
              <a:gd name="connsiteX340" fmla="*/ 9363544 w 10408605"/>
              <a:gd name="connsiteY340" fmla="*/ 161787 h 3183477"/>
              <a:gd name="connsiteX341" fmla="*/ 1052210 w 10408605"/>
              <a:gd name="connsiteY341" fmla="*/ 160963 h 3183477"/>
              <a:gd name="connsiteX342" fmla="*/ 1065148 w 10408605"/>
              <a:gd name="connsiteY342" fmla="*/ 170211 h 3183477"/>
              <a:gd name="connsiteX343" fmla="*/ 1045061 w 10408605"/>
              <a:gd name="connsiteY343" fmla="*/ 161788 h 3183477"/>
              <a:gd name="connsiteX344" fmla="*/ 1052210 w 10408605"/>
              <a:gd name="connsiteY344" fmla="*/ 160963 h 3183477"/>
              <a:gd name="connsiteX345" fmla="*/ 9356393 w 10408605"/>
              <a:gd name="connsiteY345" fmla="*/ 160962 h 3183477"/>
              <a:gd name="connsiteX346" fmla="*/ 9363544 w 10408605"/>
              <a:gd name="connsiteY346" fmla="*/ 161787 h 3183477"/>
              <a:gd name="connsiteX347" fmla="*/ 9343457 w 10408605"/>
              <a:gd name="connsiteY347" fmla="*/ 170211 h 3183477"/>
              <a:gd name="connsiteX348" fmla="*/ 9356393 w 10408605"/>
              <a:gd name="connsiteY348" fmla="*/ 160962 h 3183477"/>
              <a:gd name="connsiteX349" fmla="*/ 356564 w 10408605"/>
              <a:gd name="connsiteY349" fmla="*/ 144805 h 3183477"/>
              <a:gd name="connsiteX350" fmla="*/ 361201 w 10408605"/>
              <a:gd name="connsiteY350" fmla="*/ 146501 h 3183477"/>
              <a:gd name="connsiteX351" fmla="*/ 362525 w 10408605"/>
              <a:gd name="connsiteY351" fmla="*/ 147073 h 3183477"/>
              <a:gd name="connsiteX352" fmla="*/ 10052041 w 10408605"/>
              <a:gd name="connsiteY352" fmla="*/ 144805 h 3183477"/>
              <a:gd name="connsiteX353" fmla="*/ 10046080 w 10408605"/>
              <a:gd name="connsiteY353" fmla="*/ 147071 h 3183477"/>
              <a:gd name="connsiteX354" fmla="*/ 10047403 w 10408605"/>
              <a:gd name="connsiteY354" fmla="*/ 146500 h 3183477"/>
              <a:gd name="connsiteX355" fmla="*/ 353617 w 10408605"/>
              <a:gd name="connsiteY355" fmla="*/ 143686 h 3183477"/>
              <a:gd name="connsiteX356" fmla="*/ 356564 w 10408605"/>
              <a:gd name="connsiteY356" fmla="*/ 144805 h 3183477"/>
              <a:gd name="connsiteX357" fmla="*/ 354049 w 10408605"/>
              <a:gd name="connsiteY357" fmla="*/ 143887 h 3183477"/>
              <a:gd name="connsiteX358" fmla="*/ 10054988 w 10408605"/>
              <a:gd name="connsiteY358" fmla="*/ 143685 h 3183477"/>
              <a:gd name="connsiteX359" fmla="*/ 10054556 w 10408605"/>
              <a:gd name="connsiteY359" fmla="*/ 143886 h 3183477"/>
              <a:gd name="connsiteX360" fmla="*/ 10052041 w 10408605"/>
              <a:gd name="connsiteY360" fmla="*/ 144805 h 3183477"/>
              <a:gd name="connsiteX361" fmla="*/ 267767 w 10408605"/>
              <a:gd name="connsiteY361" fmla="*/ 35675 h 3183477"/>
              <a:gd name="connsiteX362" fmla="*/ 260787 w 10408605"/>
              <a:gd name="connsiteY362" fmla="*/ 40029 h 3183477"/>
              <a:gd name="connsiteX363" fmla="*/ 267767 w 10408605"/>
              <a:gd name="connsiteY363" fmla="*/ 35675 h 3183477"/>
              <a:gd name="connsiteX364" fmla="*/ 10140836 w 10408605"/>
              <a:gd name="connsiteY364" fmla="*/ 35674 h 3183477"/>
              <a:gd name="connsiteX365" fmla="*/ 10147817 w 10408605"/>
              <a:gd name="connsiteY365" fmla="*/ 40028 h 3183477"/>
              <a:gd name="connsiteX366" fmla="*/ 10140836 w 10408605"/>
              <a:gd name="connsiteY366" fmla="*/ 35674 h 3183477"/>
              <a:gd name="connsiteX367" fmla="*/ 1071523 w 10408605"/>
              <a:gd name="connsiteY367" fmla="*/ 24845 h 3183477"/>
              <a:gd name="connsiteX368" fmla="*/ 1072548 w 10408605"/>
              <a:gd name="connsiteY368" fmla="*/ 26804 h 3183477"/>
              <a:gd name="connsiteX369" fmla="*/ 1065147 w 10408605"/>
              <a:gd name="connsiteY369" fmla="*/ 25357 h 3183477"/>
              <a:gd name="connsiteX370" fmla="*/ 1071523 w 10408605"/>
              <a:gd name="connsiteY370" fmla="*/ 24845 h 3183477"/>
              <a:gd name="connsiteX371" fmla="*/ 9337081 w 10408605"/>
              <a:gd name="connsiteY371" fmla="*/ 24845 h 3183477"/>
              <a:gd name="connsiteX372" fmla="*/ 9343457 w 10408605"/>
              <a:gd name="connsiteY372" fmla="*/ 25356 h 3183477"/>
              <a:gd name="connsiteX373" fmla="*/ 9336055 w 10408605"/>
              <a:gd name="connsiteY373" fmla="*/ 26803 h 3183477"/>
              <a:gd name="connsiteX374" fmla="*/ 9471668 w 10408605"/>
              <a:gd name="connsiteY374" fmla="*/ 688 h 3183477"/>
              <a:gd name="connsiteX375" fmla="*/ 9441155 w 10408605"/>
              <a:gd name="connsiteY375" fmla="*/ 17307 h 3183477"/>
              <a:gd name="connsiteX376" fmla="*/ 9426590 w 10408605"/>
              <a:gd name="connsiteY376" fmla="*/ 43486 h 3183477"/>
              <a:gd name="connsiteX377" fmla="*/ 9313289 w 10408605"/>
              <a:gd name="connsiteY377" fmla="*/ 87125 h 3183477"/>
              <a:gd name="connsiteX378" fmla="*/ 8563976 w 10408605"/>
              <a:gd name="connsiteY378" fmla="*/ 340988 h 3183477"/>
              <a:gd name="connsiteX379" fmla="*/ 7775429 w 10408605"/>
              <a:gd name="connsiteY379" fmla="*/ 512754 h 3183477"/>
              <a:gd name="connsiteX380" fmla="*/ 7730315 w 10408605"/>
              <a:gd name="connsiteY380" fmla="*/ 532258 h 3183477"/>
              <a:gd name="connsiteX381" fmla="*/ 7836804 w 10408605"/>
              <a:gd name="connsiteY381" fmla="*/ 524663 h 3183477"/>
              <a:gd name="connsiteX382" fmla="*/ 8157660 w 10408605"/>
              <a:gd name="connsiteY382" fmla="*/ 455365 h 3183477"/>
              <a:gd name="connsiteX383" fmla="*/ 8595395 w 10408605"/>
              <a:gd name="connsiteY383" fmla="*/ 346982 h 3183477"/>
              <a:gd name="connsiteX384" fmla="*/ 9367506 w 10408605"/>
              <a:gd name="connsiteY384" fmla="*/ 89928 h 3183477"/>
              <a:gd name="connsiteX385" fmla="*/ 9588722 w 10408605"/>
              <a:gd name="connsiteY385" fmla="*/ 15477 h 3183477"/>
              <a:gd name="connsiteX386" fmla="*/ 9555705 w 10408605"/>
              <a:gd name="connsiteY386" fmla="*/ 41429 h 3183477"/>
              <a:gd name="connsiteX387" fmla="*/ 9496585 w 10408605"/>
              <a:gd name="connsiteY387" fmla="*/ 64577 h 3183477"/>
              <a:gd name="connsiteX388" fmla="*/ 9273771 w 10408605"/>
              <a:gd name="connsiteY388" fmla="*/ 170975 h 3183477"/>
              <a:gd name="connsiteX389" fmla="*/ 8018500 w 10408605"/>
              <a:gd name="connsiteY389" fmla="*/ 534062 h 3183477"/>
              <a:gd name="connsiteX390" fmla="*/ 7838017 w 10408605"/>
              <a:gd name="connsiteY390" fmla="*/ 569128 h 3183477"/>
              <a:gd name="connsiteX391" fmla="*/ 7859776 w 10408605"/>
              <a:gd name="connsiteY391" fmla="*/ 575350 h 3183477"/>
              <a:gd name="connsiteX392" fmla="*/ 8567170 w 10408605"/>
              <a:gd name="connsiteY392" fmla="*/ 421952 h 3183477"/>
              <a:gd name="connsiteX393" fmla="*/ 9333030 w 10408605"/>
              <a:gd name="connsiteY393" fmla="*/ 178407 h 3183477"/>
              <a:gd name="connsiteX394" fmla="*/ 8678702 w 10408605"/>
              <a:gd name="connsiteY394" fmla="*/ 418986 h 3183477"/>
              <a:gd name="connsiteX395" fmla="*/ 8629138 w 10408605"/>
              <a:gd name="connsiteY395" fmla="*/ 434621 h 3183477"/>
              <a:gd name="connsiteX396" fmla="*/ 8602204 w 10408605"/>
              <a:gd name="connsiteY396" fmla="*/ 455793 h 3183477"/>
              <a:gd name="connsiteX397" fmla="*/ 8791441 w 10408605"/>
              <a:gd name="connsiteY397" fmla="*/ 397884 h 3183477"/>
              <a:gd name="connsiteX398" fmla="*/ 9346306 w 10408605"/>
              <a:gd name="connsiteY398" fmla="*/ 206026 h 3183477"/>
              <a:gd name="connsiteX399" fmla="*/ 8822860 w 10408605"/>
              <a:gd name="connsiteY399" fmla="*/ 403877 h 3183477"/>
              <a:gd name="connsiteX400" fmla="*/ 8788768 w 10408605"/>
              <a:gd name="connsiteY400" fmla="*/ 415944 h 3183477"/>
              <a:gd name="connsiteX401" fmla="*/ 8659998 w 10408605"/>
              <a:gd name="connsiteY401" fmla="*/ 463149 h 3183477"/>
              <a:gd name="connsiteX402" fmla="*/ 8386031 w 10408605"/>
              <a:gd name="connsiteY402" fmla="*/ 534874 h 3183477"/>
              <a:gd name="connsiteX403" fmla="*/ 8204679 w 10408605"/>
              <a:gd name="connsiteY403" fmla="*/ 570624 h 3183477"/>
              <a:gd name="connsiteX404" fmla="*/ 8201101 w 10408605"/>
              <a:gd name="connsiteY404" fmla="*/ 566072 h 3183477"/>
              <a:gd name="connsiteX405" fmla="*/ 8204679 w 10408605"/>
              <a:gd name="connsiteY405" fmla="*/ 570624 h 3183477"/>
              <a:gd name="connsiteX406" fmla="*/ 8097633 w 10408605"/>
              <a:gd name="connsiteY406" fmla="*/ 600755 h 3183477"/>
              <a:gd name="connsiteX407" fmla="*/ 8008763 w 10408605"/>
              <a:gd name="connsiteY407" fmla="*/ 632554 h 3183477"/>
              <a:gd name="connsiteX408" fmla="*/ 8094089 w 10408605"/>
              <a:gd name="connsiteY408" fmla="*/ 619497 h 3183477"/>
              <a:gd name="connsiteX409" fmla="*/ 8660904 w 10408605"/>
              <a:gd name="connsiteY409" fmla="*/ 485761 h 3183477"/>
              <a:gd name="connsiteX410" fmla="*/ 9321350 w 10408605"/>
              <a:gd name="connsiteY410" fmla="*/ 263697 h 3183477"/>
              <a:gd name="connsiteX411" fmla="*/ 9454738 w 10408605"/>
              <a:gd name="connsiteY411" fmla="*/ 211634 h 3183477"/>
              <a:gd name="connsiteX412" fmla="*/ 9363196 w 10408605"/>
              <a:gd name="connsiteY412" fmla="*/ 261494 h 3183477"/>
              <a:gd name="connsiteX413" fmla="*/ 8681026 w 10408605"/>
              <a:gd name="connsiteY413" fmla="*/ 500633 h 3183477"/>
              <a:gd name="connsiteX414" fmla="*/ 7912009 w 10408605"/>
              <a:gd name="connsiteY414" fmla="*/ 686510 h 3183477"/>
              <a:gd name="connsiteX415" fmla="*/ 8396073 w 10408605"/>
              <a:gd name="connsiteY415" fmla="*/ 603089 h 3183477"/>
              <a:gd name="connsiteX416" fmla="*/ 8891258 w 10408605"/>
              <a:gd name="connsiteY416" fmla="*/ 456912 h 3183477"/>
              <a:gd name="connsiteX417" fmla="*/ 9760720 w 10408605"/>
              <a:gd name="connsiteY417" fmla="*/ 146663 h 3183477"/>
              <a:gd name="connsiteX418" fmla="*/ 9901861 w 10408605"/>
              <a:gd name="connsiteY418" fmla="*/ 104465 h 3183477"/>
              <a:gd name="connsiteX419" fmla="*/ 9838602 w 10408605"/>
              <a:gd name="connsiteY419" fmla="*/ 145595 h 3183477"/>
              <a:gd name="connsiteX420" fmla="*/ 9591915 w 10408605"/>
              <a:gd name="connsiteY420" fmla="*/ 241295 h 3183477"/>
              <a:gd name="connsiteX421" fmla="*/ 9649401 w 10408605"/>
              <a:gd name="connsiteY421" fmla="*/ 226799 h 3183477"/>
              <a:gd name="connsiteX422" fmla="*/ 9855147 w 10408605"/>
              <a:gd name="connsiteY422" fmla="*/ 155914 h 3183477"/>
              <a:gd name="connsiteX423" fmla="*/ 10093042 w 10408605"/>
              <a:gd name="connsiteY423" fmla="*/ 59759 h 3183477"/>
              <a:gd name="connsiteX424" fmla="*/ 10123430 w 10408605"/>
              <a:gd name="connsiteY424" fmla="*/ 51698 h 3183477"/>
              <a:gd name="connsiteX425" fmla="*/ 10021587 w 10408605"/>
              <a:gd name="connsiteY425" fmla="*/ 101194 h 3183477"/>
              <a:gd name="connsiteX426" fmla="*/ 9910997 w 10408605"/>
              <a:gd name="connsiteY426" fmla="*/ 150068 h 3183477"/>
              <a:gd name="connsiteX427" fmla="*/ 9873636 w 10408605"/>
              <a:gd name="connsiteY427" fmla="*/ 179435 h 3183477"/>
              <a:gd name="connsiteX428" fmla="*/ 9830155 w 10408605"/>
              <a:gd name="connsiteY428" fmla="*/ 190289 h 3183477"/>
              <a:gd name="connsiteX429" fmla="*/ 9791925 w 10408605"/>
              <a:gd name="connsiteY429" fmla="*/ 220339 h 3183477"/>
              <a:gd name="connsiteX430" fmla="*/ 9683837 w 10408605"/>
              <a:gd name="connsiteY430" fmla="*/ 259879 h 3183477"/>
              <a:gd name="connsiteX431" fmla="*/ 9740557 w 10408605"/>
              <a:gd name="connsiteY431" fmla="*/ 253351 h 3183477"/>
              <a:gd name="connsiteX432" fmla="*/ 9814552 w 10408605"/>
              <a:gd name="connsiteY432" fmla="*/ 225877 h 3183477"/>
              <a:gd name="connsiteX433" fmla="*/ 9845103 w 10408605"/>
              <a:gd name="connsiteY433" fmla="*/ 232553 h 3183477"/>
              <a:gd name="connsiteX434" fmla="*/ 10000693 w 10408605"/>
              <a:gd name="connsiteY434" fmla="*/ 168947 h 3183477"/>
              <a:gd name="connsiteX435" fmla="*/ 10054556 w 10408605"/>
              <a:gd name="connsiteY435" fmla="*/ 143886 h 3183477"/>
              <a:gd name="connsiteX436" fmla="*/ 10069482 w 10408605"/>
              <a:gd name="connsiteY436" fmla="*/ 138429 h 3183477"/>
              <a:gd name="connsiteX437" fmla="*/ 10112473 w 10408605"/>
              <a:gd name="connsiteY437" fmla="*/ 129188 h 3183477"/>
              <a:gd name="connsiteX438" fmla="*/ 10033265 w 10408605"/>
              <a:gd name="connsiteY438" fmla="*/ 160760 h 3183477"/>
              <a:gd name="connsiteX439" fmla="*/ 9784348 w 10408605"/>
              <a:gd name="connsiteY439" fmla="*/ 264351 h 3183477"/>
              <a:gd name="connsiteX440" fmla="*/ 9712023 w 10408605"/>
              <a:gd name="connsiteY440" fmla="*/ 306469 h 3183477"/>
              <a:gd name="connsiteX441" fmla="*/ 9636396 w 10408605"/>
              <a:gd name="connsiteY441" fmla="*/ 342592 h 3183477"/>
              <a:gd name="connsiteX442" fmla="*/ 9624370 w 10408605"/>
              <a:gd name="connsiteY442" fmla="*/ 382733 h 3183477"/>
              <a:gd name="connsiteX443" fmla="*/ 9456296 w 10408605"/>
              <a:gd name="connsiteY443" fmla="*/ 446103 h 3183477"/>
              <a:gd name="connsiteX444" fmla="*/ 9044038 w 10408605"/>
              <a:gd name="connsiteY444" fmla="*/ 595839 h 3183477"/>
              <a:gd name="connsiteX445" fmla="*/ 8967539 w 10408605"/>
              <a:gd name="connsiteY445" fmla="*/ 632647 h 3183477"/>
              <a:gd name="connsiteX446" fmla="*/ 9090227 w 10408605"/>
              <a:gd name="connsiteY446" fmla="*/ 590222 h 3183477"/>
              <a:gd name="connsiteX447" fmla="*/ 9699271 w 10408605"/>
              <a:gd name="connsiteY447" fmla="*/ 377873 h 3183477"/>
              <a:gd name="connsiteX448" fmla="*/ 9821362 w 10408605"/>
              <a:gd name="connsiteY448" fmla="*/ 334689 h 3183477"/>
              <a:gd name="connsiteX449" fmla="*/ 9913809 w 10408605"/>
              <a:gd name="connsiteY449" fmla="*/ 307443 h 3183477"/>
              <a:gd name="connsiteX450" fmla="*/ 9971294 w 10408605"/>
              <a:gd name="connsiteY450" fmla="*/ 292946 h 3183477"/>
              <a:gd name="connsiteX451" fmla="*/ 10009870 w 10408605"/>
              <a:gd name="connsiteY451" fmla="*/ 308044 h 3183477"/>
              <a:gd name="connsiteX452" fmla="*/ 9816495 w 10408605"/>
              <a:gd name="connsiteY452" fmla="*/ 383936 h 3183477"/>
              <a:gd name="connsiteX453" fmla="*/ 9685051 w 10408605"/>
              <a:gd name="connsiteY453" fmla="*/ 449200 h 3183477"/>
              <a:gd name="connsiteX454" fmla="*/ 9661695 w 10408605"/>
              <a:gd name="connsiteY454" fmla="*/ 474925 h 3183477"/>
              <a:gd name="connsiteX455" fmla="*/ 9514303 w 10408605"/>
              <a:gd name="connsiteY455" fmla="*/ 530630 h 3183477"/>
              <a:gd name="connsiteX456" fmla="*/ 9554683 w 10408605"/>
              <a:gd name="connsiteY456" fmla="*/ 528351 h 3183477"/>
              <a:gd name="connsiteX457" fmla="*/ 9568883 w 10408605"/>
              <a:gd name="connsiteY457" fmla="*/ 522023 h 3183477"/>
              <a:gd name="connsiteX458" fmla="*/ 9564310 w 10408605"/>
              <a:gd name="connsiteY458" fmla="*/ 523190 h 3183477"/>
              <a:gd name="connsiteX459" fmla="*/ 9571867 w 10408605"/>
              <a:gd name="connsiteY459" fmla="*/ 519141 h 3183477"/>
              <a:gd name="connsiteX460" fmla="*/ 9580579 w 10408605"/>
              <a:gd name="connsiteY460" fmla="*/ 516589 h 3183477"/>
              <a:gd name="connsiteX461" fmla="*/ 9606785 w 10408605"/>
              <a:gd name="connsiteY461" fmla="*/ 526678 h 3183477"/>
              <a:gd name="connsiteX462" fmla="*/ 9748964 w 10408605"/>
              <a:gd name="connsiteY462" fmla="*/ 475072 h 3183477"/>
              <a:gd name="connsiteX463" fmla="*/ 9770723 w 10408605"/>
              <a:gd name="connsiteY463" fmla="*/ 481292 h 3183477"/>
              <a:gd name="connsiteX464" fmla="*/ 9938798 w 10408605"/>
              <a:gd name="connsiteY464" fmla="*/ 417922 h 3183477"/>
              <a:gd name="connsiteX465" fmla="*/ 10107911 w 10408605"/>
              <a:gd name="connsiteY465" fmla="*/ 345143 h 3183477"/>
              <a:gd name="connsiteX466" fmla="*/ 10126960 w 10408605"/>
              <a:gd name="connsiteY466" fmla="*/ 346128 h 3183477"/>
              <a:gd name="connsiteX467" fmla="*/ 9966043 w 10408605"/>
              <a:gd name="connsiteY467" fmla="*/ 418603 h 3183477"/>
              <a:gd name="connsiteX468" fmla="*/ 9130708 w 10408605"/>
              <a:gd name="connsiteY468" fmla="*/ 740082 h 3183477"/>
              <a:gd name="connsiteX469" fmla="*/ 9119243 w 10408605"/>
              <a:gd name="connsiteY469" fmla="*/ 757687 h 3183477"/>
              <a:gd name="connsiteX470" fmla="*/ 9360923 w 10408605"/>
              <a:gd name="connsiteY470" fmla="*/ 680654 h 3183477"/>
              <a:gd name="connsiteX471" fmla="*/ 8971293 w 10408605"/>
              <a:gd name="connsiteY471" fmla="*/ 835928 h 3183477"/>
              <a:gd name="connsiteX472" fmla="*/ 8971293 w 10408605"/>
              <a:gd name="connsiteY472" fmla="*/ 835928 h 3183477"/>
              <a:gd name="connsiteX473" fmla="*/ 9511761 w 10408605"/>
              <a:gd name="connsiteY473" fmla="*/ 661523 h 3183477"/>
              <a:gd name="connsiteX474" fmla="*/ 9911478 w 10408605"/>
              <a:gd name="connsiteY474" fmla="*/ 515505 h 3183477"/>
              <a:gd name="connsiteX475" fmla="*/ 9888122 w 10408605"/>
              <a:gd name="connsiteY475" fmla="*/ 541230 h 3183477"/>
              <a:gd name="connsiteX476" fmla="*/ 10063355 w 10408605"/>
              <a:gd name="connsiteY476" fmla="*/ 486965 h 3183477"/>
              <a:gd name="connsiteX477" fmla="*/ 9866710 w 10408605"/>
              <a:gd name="connsiteY477" fmla="*/ 580158 h 3183477"/>
              <a:gd name="connsiteX478" fmla="*/ 9886832 w 10408605"/>
              <a:gd name="connsiteY478" fmla="*/ 595028 h 3183477"/>
              <a:gd name="connsiteX479" fmla="*/ 9865111 w 10408605"/>
              <a:gd name="connsiteY479" fmla="*/ 612103 h 3183477"/>
              <a:gd name="connsiteX480" fmla="*/ 9967984 w 10408605"/>
              <a:gd name="connsiteY480" fmla="*/ 576661 h 3183477"/>
              <a:gd name="connsiteX481" fmla="*/ 10072491 w 10408605"/>
              <a:gd name="connsiteY481" fmla="*/ 532568 h 3183477"/>
              <a:gd name="connsiteX482" fmla="*/ 10089037 w 10408605"/>
              <a:gd name="connsiteY482" fmla="*/ 542887 h 3183477"/>
              <a:gd name="connsiteX483" fmla="*/ 10211998 w 10408605"/>
              <a:gd name="connsiteY483" fmla="*/ 499021 h 3183477"/>
              <a:gd name="connsiteX484" fmla="*/ 10118822 w 10408605"/>
              <a:gd name="connsiteY484" fmla="*/ 557530 h 3183477"/>
              <a:gd name="connsiteX485" fmla="*/ 9989012 w 10408605"/>
              <a:gd name="connsiteY485" fmla="*/ 614144 h 3183477"/>
              <a:gd name="connsiteX486" fmla="*/ 9736553 w 10408605"/>
              <a:gd name="connsiteY486" fmla="*/ 736479 h 3183477"/>
              <a:gd name="connsiteX487" fmla="*/ 9736553 w 10408605"/>
              <a:gd name="connsiteY487" fmla="*/ 736479 h 3183477"/>
              <a:gd name="connsiteX488" fmla="*/ 9983239 w 10408605"/>
              <a:gd name="connsiteY488" fmla="*/ 640778 h 3183477"/>
              <a:gd name="connsiteX489" fmla="*/ 10101583 w 10408605"/>
              <a:gd name="connsiteY489" fmla="*/ 601769 h 3183477"/>
              <a:gd name="connsiteX490" fmla="*/ 10132133 w 10408605"/>
              <a:gd name="connsiteY490" fmla="*/ 608445 h 3183477"/>
              <a:gd name="connsiteX491" fmla="*/ 10247341 w 10408605"/>
              <a:gd name="connsiteY491" fmla="*/ 554715 h 3183477"/>
              <a:gd name="connsiteX492" fmla="*/ 10260617 w 10408605"/>
              <a:gd name="connsiteY492" fmla="*/ 582334 h 3183477"/>
              <a:gd name="connsiteX493" fmla="*/ 10408605 w 10408605"/>
              <a:gd name="connsiteY493" fmla="*/ 527389 h 3183477"/>
              <a:gd name="connsiteX494" fmla="*/ 10287588 w 10408605"/>
              <a:gd name="connsiteY494" fmla="*/ 584458 h 3183477"/>
              <a:gd name="connsiteX495" fmla="*/ 10100331 w 10408605"/>
              <a:gd name="connsiteY495" fmla="*/ 678863 h 3183477"/>
              <a:gd name="connsiteX496" fmla="*/ 10245050 w 10408605"/>
              <a:gd name="connsiteY496" fmla="*/ 641217 h 3183477"/>
              <a:gd name="connsiteX497" fmla="*/ 10184332 w 10408605"/>
              <a:gd name="connsiteY497" fmla="*/ 696310 h 3183477"/>
              <a:gd name="connsiteX498" fmla="*/ 10283625 w 10408605"/>
              <a:gd name="connsiteY498" fmla="*/ 656316 h 3183477"/>
              <a:gd name="connsiteX499" fmla="*/ 10382921 w 10408605"/>
              <a:gd name="connsiteY499" fmla="*/ 616320 h 3183477"/>
              <a:gd name="connsiteX500" fmla="*/ 10260269 w 10408605"/>
              <a:gd name="connsiteY500" fmla="*/ 682041 h 3183477"/>
              <a:gd name="connsiteX501" fmla="*/ 10275179 w 10408605"/>
              <a:gd name="connsiteY501" fmla="*/ 701009 h 3183477"/>
              <a:gd name="connsiteX502" fmla="*/ 10067238 w 10408605"/>
              <a:gd name="connsiteY502" fmla="*/ 803081 h 3183477"/>
              <a:gd name="connsiteX503" fmla="*/ 10149259 w 10408605"/>
              <a:gd name="connsiteY503" fmla="*/ 784030 h 3183477"/>
              <a:gd name="connsiteX504" fmla="*/ 9974063 w 10408605"/>
              <a:gd name="connsiteY504" fmla="*/ 861591 h 3183477"/>
              <a:gd name="connsiteX505" fmla="*/ 9678121 w 10408605"/>
              <a:gd name="connsiteY505" fmla="*/ 994777 h 3183477"/>
              <a:gd name="connsiteX506" fmla="*/ 9401194 w 10408605"/>
              <a:gd name="connsiteY506" fmla="*/ 1105655 h 3183477"/>
              <a:gd name="connsiteX507" fmla="*/ 10100638 w 10408605"/>
              <a:gd name="connsiteY507" fmla="*/ 845572 h 3183477"/>
              <a:gd name="connsiteX508" fmla="*/ 10169419 w 10408605"/>
              <a:gd name="connsiteY508" fmla="*/ 822196 h 3183477"/>
              <a:gd name="connsiteX509" fmla="*/ 10211265 w 10408605"/>
              <a:gd name="connsiteY509" fmla="*/ 819994 h 3183477"/>
              <a:gd name="connsiteX510" fmla="*/ 10195625 w 10408605"/>
              <a:gd name="connsiteY510" fmla="*/ 832287 h 3183477"/>
              <a:gd name="connsiteX511" fmla="*/ 10177517 w 10408605"/>
              <a:gd name="connsiteY511" fmla="*/ 877209 h 3183477"/>
              <a:gd name="connsiteX512" fmla="*/ 10332936 w 10408605"/>
              <a:gd name="connsiteY512" fmla="*/ 829926 h 3183477"/>
              <a:gd name="connsiteX513" fmla="*/ 10197950 w 10408605"/>
              <a:gd name="connsiteY513" fmla="*/ 913933 h 3183477"/>
              <a:gd name="connsiteX514" fmla="*/ 10263460 w 10408605"/>
              <a:gd name="connsiteY514" fmla="*/ 907859 h 3183477"/>
              <a:gd name="connsiteX515" fmla="*/ 10025007 w 10408605"/>
              <a:gd name="connsiteY515" fmla="*/ 1026549 h 3183477"/>
              <a:gd name="connsiteX516" fmla="*/ 9877616 w 10408605"/>
              <a:gd name="connsiteY516" fmla="*/ 1082255 h 3183477"/>
              <a:gd name="connsiteX517" fmla="*/ 9963979 w 10408605"/>
              <a:gd name="connsiteY517" fmla="*/ 1059789 h 3183477"/>
              <a:gd name="connsiteX518" fmla="*/ 10224500 w 10408605"/>
              <a:gd name="connsiteY518" fmla="*/ 969171 h 3183477"/>
              <a:gd name="connsiteX519" fmla="*/ 10313368 w 10408605"/>
              <a:gd name="connsiteY519" fmla="*/ 937373 h 3183477"/>
              <a:gd name="connsiteX520" fmla="*/ 10244625 w 10408605"/>
              <a:gd name="connsiteY520" fmla="*/ 984044 h 3183477"/>
              <a:gd name="connsiteX521" fmla="*/ 10163782 w 10408605"/>
              <a:gd name="connsiteY521" fmla="*/ 1024265 h 3183477"/>
              <a:gd name="connsiteX522" fmla="*/ 10268328 w 10408605"/>
              <a:gd name="connsiteY522" fmla="*/ 1003468 h 3183477"/>
              <a:gd name="connsiteX523" fmla="*/ 10300786 w 10408605"/>
              <a:gd name="connsiteY523" fmla="*/ 1000051 h 3183477"/>
              <a:gd name="connsiteX524" fmla="*/ 10247474 w 10408605"/>
              <a:gd name="connsiteY524" fmla="*/ 1019858 h 3183477"/>
              <a:gd name="connsiteX525" fmla="*/ 10236179 w 10408605"/>
              <a:gd name="connsiteY525" fmla="*/ 1028737 h 3183477"/>
              <a:gd name="connsiteX526" fmla="*/ 10247474 w 10408605"/>
              <a:gd name="connsiteY526" fmla="*/ 1019858 h 3183477"/>
              <a:gd name="connsiteX527" fmla="*/ 10250493 w 10408605"/>
              <a:gd name="connsiteY527" fmla="*/ 1046948 h 3183477"/>
              <a:gd name="connsiteX528" fmla="*/ 10155374 w 10408605"/>
              <a:gd name="connsiteY528" fmla="*/ 1092253 h 3183477"/>
              <a:gd name="connsiteX529" fmla="*/ 10176536 w 10408605"/>
              <a:gd name="connsiteY529" fmla="*/ 1097715 h 3183477"/>
              <a:gd name="connsiteX530" fmla="*/ 10212093 w 10408605"/>
              <a:gd name="connsiteY530" fmla="*/ 1085725 h 3183477"/>
              <a:gd name="connsiteX531" fmla="*/ 10206319 w 10408605"/>
              <a:gd name="connsiteY531" fmla="*/ 1112359 h 3183477"/>
              <a:gd name="connsiteX532" fmla="*/ 10324833 w 10408605"/>
              <a:gd name="connsiteY532" fmla="*/ 1064622 h 3183477"/>
              <a:gd name="connsiteX533" fmla="*/ 10210495 w 10408605"/>
              <a:gd name="connsiteY533" fmla="*/ 1117669 h 3183477"/>
              <a:gd name="connsiteX534" fmla="*/ 10098269 w 10408605"/>
              <a:gd name="connsiteY534" fmla="*/ 1175194 h 3183477"/>
              <a:gd name="connsiteX535" fmla="*/ 10185503 w 10408605"/>
              <a:gd name="connsiteY535" fmla="*/ 1152046 h 3183477"/>
              <a:gd name="connsiteX536" fmla="*/ 10268288 w 10408605"/>
              <a:gd name="connsiteY536" fmla="*/ 1125027 h 3183477"/>
              <a:gd name="connsiteX537" fmla="*/ 10113179 w 10408605"/>
              <a:gd name="connsiteY537" fmla="*/ 1194162 h 3183477"/>
              <a:gd name="connsiteX538" fmla="*/ 10021043 w 10408605"/>
              <a:gd name="connsiteY538" fmla="*/ 1243264 h 3183477"/>
              <a:gd name="connsiteX539" fmla="*/ 10012560 w 10408605"/>
              <a:gd name="connsiteY539" fmla="*/ 1264662 h 3183477"/>
              <a:gd name="connsiteX540" fmla="*/ 10211149 w 10408605"/>
              <a:gd name="connsiteY540" fmla="*/ 1184672 h 3183477"/>
              <a:gd name="connsiteX541" fmla="*/ 10157279 w 10408605"/>
              <a:gd name="connsiteY541" fmla="*/ 1227016 h 3183477"/>
              <a:gd name="connsiteX542" fmla="*/ 10254070 w 10408605"/>
              <a:gd name="connsiteY542" fmla="*/ 1196354 h 3183477"/>
              <a:gd name="connsiteX543" fmla="*/ 10168611 w 10408605"/>
              <a:gd name="connsiteY543" fmla="*/ 1241433 h 3183477"/>
              <a:gd name="connsiteX544" fmla="*/ 10078107 w 10408605"/>
              <a:gd name="connsiteY544" fmla="*/ 1281882 h 3183477"/>
              <a:gd name="connsiteX545" fmla="*/ 10040746 w 10408605"/>
              <a:gd name="connsiteY545" fmla="*/ 1311249 h 3183477"/>
              <a:gd name="connsiteX546" fmla="*/ 9890850 w 10408605"/>
              <a:gd name="connsiteY546" fmla="*/ 1376289 h 3183477"/>
              <a:gd name="connsiteX547" fmla="*/ 9822975 w 10408605"/>
              <a:gd name="connsiteY547" fmla="*/ 1422275 h 3183477"/>
              <a:gd name="connsiteX548" fmla="*/ 9609784 w 10408605"/>
              <a:gd name="connsiteY548" fmla="*/ 1505150 h 3183477"/>
              <a:gd name="connsiteX549" fmla="*/ 9030216 w 10408605"/>
              <a:gd name="connsiteY549" fmla="*/ 1710289 h 3183477"/>
              <a:gd name="connsiteX550" fmla="*/ 9092148 w 10408605"/>
              <a:gd name="connsiteY550" fmla="*/ 1699662 h 3183477"/>
              <a:gd name="connsiteX551" fmla="*/ 9447828 w 10408605"/>
              <a:gd name="connsiteY551" fmla="*/ 1587034 h 3183477"/>
              <a:gd name="connsiteX552" fmla="*/ 9404383 w 10408605"/>
              <a:gd name="connsiteY552" fmla="*/ 1621183 h 3183477"/>
              <a:gd name="connsiteX553" fmla="*/ 8873782 w 10408605"/>
              <a:gd name="connsiteY553" fmla="*/ 1809929 h 3183477"/>
              <a:gd name="connsiteX554" fmla="*/ 8927997 w 10408605"/>
              <a:gd name="connsiteY554" fmla="*/ 1812733 h 3183477"/>
              <a:gd name="connsiteX555" fmla="*/ 9378354 w 10408605"/>
              <a:gd name="connsiteY555" fmla="*/ 1664967 h 3183477"/>
              <a:gd name="connsiteX556" fmla="*/ 8841670 w 10408605"/>
              <a:gd name="connsiteY556" fmla="*/ 1858494 h 3183477"/>
              <a:gd name="connsiteX557" fmla="*/ 8776467 w 10408605"/>
              <a:gd name="connsiteY557" fmla="*/ 1886422 h 3183477"/>
              <a:gd name="connsiteX558" fmla="*/ 8814735 w 10408605"/>
              <a:gd name="connsiteY558" fmla="*/ 1879666 h 3183477"/>
              <a:gd name="connsiteX559" fmla="*/ 9067539 w 10408605"/>
              <a:gd name="connsiteY559" fmla="*/ 1802480 h 3183477"/>
              <a:gd name="connsiteX560" fmla="*/ 9138263 w 10408605"/>
              <a:gd name="connsiteY560" fmla="*/ 1792308 h 3183477"/>
              <a:gd name="connsiteX561" fmla="*/ 9359479 w 10408605"/>
              <a:gd name="connsiteY561" fmla="*/ 1717857 h 3183477"/>
              <a:gd name="connsiteX562" fmla="*/ 9234885 w 10408605"/>
              <a:gd name="connsiteY562" fmla="*/ 1770373 h 3183477"/>
              <a:gd name="connsiteX563" fmla="*/ 9111328 w 10408605"/>
              <a:gd name="connsiteY563" fmla="*/ 1813480 h 3183477"/>
              <a:gd name="connsiteX564" fmla="*/ 9286561 w 10408605"/>
              <a:gd name="connsiteY564" fmla="*/ 1759216 h 3183477"/>
              <a:gd name="connsiteX565" fmla="*/ 9729164 w 10408605"/>
              <a:gd name="connsiteY565" fmla="*/ 1601586 h 3183477"/>
              <a:gd name="connsiteX566" fmla="*/ 9816994 w 10408605"/>
              <a:gd name="connsiteY566" fmla="*/ 1579196 h 3183477"/>
              <a:gd name="connsiteX567" fmla="*/ 9668137 w 10408605"/>
              <a:gd name="connsiteY567" fmla="*/ 1634826 h 3183477"/>
              <a:gd name="connsiteX568" fmla="*/ 9273460 w 10408605"/>
              <a:gd name="connsiteY568" fmla="*/ 1785471 h 3183477"/>
              <a:gd name="connsiteX569" fmla="*/ 9247564 w 10408605"/>
              <a:gd name="connsiteY569" fmla="*/ 1797233 h 3183477"/>
              <a:gd name="connsiteX570" fmla="*/ 9437399 w 10408605"/>
              <a:gd name="connsiteY570" fmla="*/ 1740085 h 3183477"/>
              <a:gd name="connsiteX571" fmla="*/ 9920073 w 10408605"/>
              <a:gd name="connsiteY571" fmla="*/ 1558323 h 3183477"/>
              <a:gd name="connsiteX572" fmla="*/ 10002093 w 10408605"/>
              <a:gd name="connsiteY572" fmla="*/ 1539271 h 3183477"/>
              <a:gd name="connsiteX573" fmla="*/ 9908011 w 10408605"/>
              <a:gd name="connsiteY573" fmla="*/ 1575169 h 3183477"/>
              <a:gd name="connsiteX574" fmla="*/ 9822551 w 10408605"/>
              <a:gd name="connsiteY574" fmla="*/ 1620246 h 3183477"/>
              <a:gd name="connsiteX575" fmla="*/ 9949856 w 10408605"/>
              <a:gd name="connsiteY575" fmla="*/ 1572965 h 3183477"/>
              <a:gd name="connsiteX576" fmla="*/ 10072545 w 10408605"/>
              <a:gd name="connsiteY576" fmla="*/ 1530540 h 3183477"/>
              <a:gd name="connsiteX577" fmla="*/ 9523035 w 10408605"/>
              <a:gd name="connsiteY577" fmla="*/ 1748881 h 3183477"/>
              <a:gd name="connsiteX578" fmla="*/ 9488345 w 10408605"/>
              <a:gd name="connsiteY578" fmla="*/ 1760190 h 3183477"/>
              <a:gd name="connsiteX579" fmla="*/ 9526613 w 10408605"/>
              <a:gd name="connsiteY579" fmla="*/ 1753433 h 3183477"/>
              <a:gd name="connsiteX580" fmla="*/ 10037127 w 10408605"/>
              <a:gd name="connsiteY580" fmla="*/ 1573111 h 3183477"/>
              <a:gd name="connsiteX581" fmla="*/ 9488382 w 10408605"/>
              <a:gd name="connsiteY581" fmla="*/ 1783484 h 3183477"/>
              <a:gd name="connsiteX582" fmla="*/ 9416928 w 10408605"/>
              <a:gd name="connsiteY582" fmla="*/ 1824920 h 3183477"/>
              <a:gd name="connsiteX583" fmla="*/ 9499712 w 10408605"/>
              <a:gd name="connsiteY583" fmla="*/ 1797901 h 3183477"/>
              <a:gd name="connsiteX584" fmla="*/ 9745635 w 10408605"/>
              <a:gd name="connsiteY584" fmla="*/ 1710169 h 3183477"/>
              <a:gd name="connsiteX585" fmla="*/ 9310785 w 10408605"/>
              <a:gd name="connsiteY585" fmla="*/ 1877663 h 3183477"/>
              <a:gd name="connsiteX586" fmla="*/ 8883822 w 10408605"/>
              <a:gd name="connsiteY586" fmla="*/ 2022999 h 3183477"/>
              <a:gd name="connsiteX587" fmla="*/ 8464575 w 10408605"/>
              <a:gd name="connsiteY587" fmla="*/ 2154905 h 3183477"/>
              <a:gd name="connsiteX588" fmla="*/ 8433466 w 10408605"/>
              <a:gd name="connsiteY588" fmla="*/ 2170765 h 3183477"/>
              <a:gd name="connsiteX589" fmla="*/ 8628823 w 10408605"/>
              <a:gd name="connsiteY589" fmla="*/ 2131371 h 3183477"/>
              <a:gd name="connsiteX590" fmla="*/ 8501518 w 10408605"/>
              <a:gd name="connsiteY590" fmla="*/ 2178652 h 3183477"/>
              <a:gd name="connsiteX591" fmla="*/ 8373145 w 10408605"/>
              <a:gd name="connsiteY591" fmla="*/ 2221556 h 3183477"/>
              <a:gd name="connsiteX592" fmla="*/ 8355155 w 10408605"/>
              <a:gd name="connsiteY592" fmla="*/ 2232732 h 3183477"/>
              <a:gd name="connsiteX593" fmla="*/ 5235189 w 10408605"/>
              <a:gd name="connsiteY593" fmla="*/ 3183476 h 3183477"/>
              <a:gd name="connsiteX594" fmla="*/ 5204304 w 10408605"/>
              <a:gd name="connsiteY594" fmla="*/ 3171724 h 3183477"/>
              <a:gd name="connsiteX595" fmla="*/ 5173416 w 10408605"/>
              <a:gd name="connsiteY595" fmla="*/ 3183477 h 3183477"/>
              <a:gd name="connsiteX596" fmla="*/ 2053450 w 10408605"/>
              <a:gd name="connsiteY596" fmla="*/ 2232733 h 3183477"/>
              <a:gd name="connsiteX597" fmla="*/ 2035460 w 10408605"/>
              <a:gd name="connsiteY597" fmla="*/ 2221557 h 3183477"/>
              <a:gd name="connsiteX598" fmla="*/ 1907086 w 10408605"/>
              <a:gd name="connsiteY598" fmla="*/ 2178653 h 3183477"/>
              <a:gd name="connsiteX599" fmla="*/ 1779782 w 10408605"/>
              <a:gd name="connsiteY599" fmla="*/ 2131371 h 3183477"/>
              <a:gd name="connsiteX600" fmla="*/ 1975137 w 10408605"/>
              <a:gd name="connsiteY600" fmla="*/ 2170765 h 3183477"/>
              <a:gd name="connsiteX601" fmla="*/ 1944029 w 10408605"/>
              <a:gd name="connsiteY601" fmla="*/ 2154906 h 3183477"/>
              <a:gd name="connsiteX602" fmla="*/ 1524783 w 10408605"/>
              <a:gd name="connsiteY602" fmla="*/ 2023000 h 3183477"/>
              <a:gd name="connsiteX603" fmla="*/ 1097819 w 10408605"/>
              <a:gd name="connsiteY603" fmla="*/ 1877664 h 3183477"/>
              <a:gd name="connsiteX604" fmla="*/ 662970 w 10408605"/>
              <a:gd name="connsiteY604" fmla="*/ 1710170 h 3183477"/>
              <a:gd name="connsiteX605" fmla="*/ 908891 w 10408605"/>
              <a:gd name="connsiteY605" fmla="*/ 1797902 h 3183477"/>
              <a:gd name="connsiteX606" fmla="*/ 991677 w 10408605"/>
              <a:gd name="connsiteY606" fmla="*/ 1824920 h 3183477"/>
              <a:gd name="connsiteX607" fmla="*/ 920223 w 10408605"/>
              <a:gd name="connsiteY607" fmla="*/ 1783486 h 3183477"/>
              <a:gd name="connsiteX608" fmla="*/ 371477 w 10408605"/>
              <a:gd name="connsiteY608" fmla="*/ 1573112 h 3183477"/>
              <a:gd name="connsiteX609" fmla="*/ 881991 w 10408605"/>
              <a:gd name="connsiteY609" fmla="*/ 1753434 h 3183477"/>
              <a:gd name="connsiteX610" fmla="*/ 920260 w 10408605"/>
              <a:gd name="connsiteY610" fmla="*/ 1760191 h 3183477"/>
              <a:gd name="connsiteX611" fmla="*/ 885570 w 10408605"/>
              <a:gd name="connsiteY611" fmla="*/ 1748883 h 3183477"/>
              <a:gd name="connsiteX612" fmla="*/ 336059 w 10408605"/>
              <a:gd name="connsiteY612" fmla="*/ 1530542 h 3183477"/>
              <a:gd name="connsiteX613" fmla="*/ 458748 w 10408605"/>
              <a:gd name="connsiteY613" fmla="*/ 1572966 h 3183477"/>
              <a:gd name="connsiteX614" fmla="*/ 586052 w 10408605"/>
              <a:gd name="connsiteY614" fmla="*/ 1620248 h 3183477"/>
              <a:gd name="connsiteX615" fmla="*/ 500593 w 10408605"/>
              <a:gd name="connsiteY615" fmla="*/ 1575170 h 3183477"/>
              <a:gd name="connsiteX616" fmla="*/ 406512 w 10408605"/>
              <a:gd name="connsiteY616" fmla="*/ 1539273 h 3183477"/>
              <a:gd name="connsiteX617" fmla="*/ 488532 w 10408605"/>
              <a:gd name="connsiteY617" fmla="*/ 1558323 h 3183477"/>
              <a:gd name="connsiteX618" fmla="*/ 971204 w 10408605"/>
              <a:gd name="connsiteY618" fmla="*/ 1740085 h 3183477"/>
              <a:gd name="connsiteX619" fmla="*/ 1161040 w 10408605"/>
              <a:gd name="connsiteY619" fmla="*/ 1797235 h 3183477"/>
              <a:gd name="connsiteX620" fmla="*/ 1135144 w 10408605"/>
              <a:gd name="connsiteY620" fmla="*/ 1785472 h 3183477"/>
              <a:gd name="connsiteX621" fmla="*/ 740467 w 10408605"/>
              <a:gd name="connsiteY621" fmla="*/ 1634826 h 3183477"/>
              <a:gd name="connsiteX622" fmla="*/ 591610 w 10408605"/>
              <a:gd name="connsiteY622" fmla="*/ 1579197 h 3183477"/>
              <a:gd name="connsiteX623" fmla="*/ 679440 w 10408605"/>
              <a:gd name="connsiteY623" fmla="*/ 1601587 h 3183477"/>
              <a:gd name="connsiteX624" fmla="*/ 1122044 w 10408605"/>
              <a:gd name="connsiteY624" fmla="*/ 1759217 h 3183477"/>
              <a:gd name="connsiteX625" fmla="*/ 1297276 w 10408605"/>
              <a:gd name="connsiteY625" fmla="*/ 1813482 h 3183477"/>
              <a:gd name="connsiteX626" fmla="*/ 1173718 w 10408605"/>
              <a:gd name="connsiteY626" fmla="*/ 1770374 h 3183477"/>
              <a:gd name="connsiteX627" fmla="*/ 1049124 w 10408605"/>
              <a:gd name="connsiteY627" fmla="*/ 1717859 h 3183477"/>
              <a:gd name="connsiteX628" fmla="*/ 1270341 w 10408605"/>
              <a:gd name="connsiteY628" fmla="*/ 1792309 h 3183477"/>
              <a:gd name="connsiteX629" fmla="*/ 1341065 w 10408605"/>
              <a:gd name="connsiteY629" fmla="*/ 1802482 h 3183477"/>
              <a:gd name="connsiteX630" fmla="*/ 1593870 w 10408605"/>
              <a:gd name="connsiteY630" fmla="*/ 1879668 h 3183477"/>
              <a:gd name="connsiteX631" fmla="*/ 1632138 w 10408605"/>
              <a:gd name="connsiteY631" fmla="*/ 1886423 h 3183477"/>
              <a:gd name="connsiteX632" fmla="*/ 1566935 w 10408605"/>
              <a:gd name="connsiteY632" fmla="*/ 1858495 h 3183477"/>
              <a:gd name="connsiteX633" fmla="*/ 1030250 w 10408605"/>
              <a:gd name="connsiteY633" fmla="*/ 1664968 h 3183477"/>
              <a:gd name="connsiteX634" fmla="*/ 1480607 w 10408605"/>
              <a:gd name="connsiteY634" fmla="*/ 1812734 h 3183477"/>
              <a:gd name="connsiteX635" fmla="*/ 1534823 w 10408605"/>
              <a:gd name="connsiteY635" fmla="*/ 1809930 h 3183477"/>
              <a:gd name="connsiteX636" fmla="*/ 1004221 w 10408605"/>
              <a:gd name="connsiteY636" fmla="*/ 1621184 h 3183477"/>
              <a:gd name="connsiteX637" fmla="*/ 960777 w 10408605"/>
              <a:gd name="connsiteY637" fmla="*/ 1587035 h 3183477"/>
              <a:gd name="connsiteX638" fmla="*/ 1316456 w 10408605"/>
              <a:gd name="connsiteY638" fmla="*/ 1699664 h 3183477"/>
              <a:gd name="connsiteX639" fmla="*/ 1378388 w 10408605"/>
              <a:gd name="connsiteY639" fmla="*/ 1710290 h 3183477"/>
              <a:gd name="connsiteX640" fmla="*/ 798820 w 10408605"/>
              <a:gd name="connsiteY640" fmla="*/ 1505151 h 3183477"/>
              <a:gd name="connsiteX641" fmla="*/ 585630 w 10408605"/>
              <a:gd name="connsiteY641" fmla="*/ 1422276 h 3183477"/>
              <a:gd name="connsiteX642" fmla="*/ 517754 w 10408605"/>
              <a:gd name="connsiteY642" fmla="*/ 1376289 h 3183477"/>
              <a:gd name="connsiteX643" fmla="*/ 367858 w 10408605"/>
              <a:gd name="connsiteY643" fmla="*/ 1311251 h 3183477"/>
              <a:gd name="connsiteX644" fmla="*/ 330496 w 10408605"/>
              <a:gd name="connsiteY644" fmla="*/ 1281883 h 3183477"/>
              <a:gd name="connsiteX645" fmla="*/ 239994 w 10408605"/>
              <a:gd name="connsiteY645" fmla="*/ 1241434 h 3183477"/>
              <a:gd name="connsiteX646" fmla="*/ 154534 w 10408605"/>
              <a:gd name="connsiteY646" fmla="*/ 1196355 h 3183477"/>
              <a:gd name="connsiteX647" fmla="*/ 251325 w 10408605"/>
              <a:gd name="connsiteY647" fmla="*/ 1227017 h 3183477"/>
              <a:gd name="connsiteX648" fmla="*/ 197456 w 10408605"/>
              <a:gd name="connsiteY648" fmla="*/ 1184673 h 3183477"/>
              <a:gd name="connsiteX649" fmla="*/ 396044 w 10408605"/>
              <a:gd name="connsiteY649" fmla="*/ 1264663 h 3183477"/>
              <a:gd name="connsiteX650" fmla="*/ 387562 w 10408605"/>
              <a:gd name="connsiteY650" fmla="*/ 1243265 h 3183477"/>
              <a:gd name="connsiteX651" fmla="*/ 295425 w 10408605"/>
              <a:gd name="connsiteY651" fmla="*/ 1194163 h 3183477"/>
              <a:gd name="connsiteX652" fmla="*/ 140315 w 10408605"/>
              <a:gd name="connsiteY652" fmla="*/ 1125028 h 3183477"/>
              <a:gd name="connsiteX653" fmla="*/ 223101 w 10408605"/>
              <a:gd name="connsiteY653" fmla="*/ 1152047 h 3183477"/>
              <a:gd name="connsiteX654" fmla="*/ 310334 w 10408605"/>
              <a:gd name="connsiteY654" fmla="*/ 1175195 h 3183477"/>
              <a:gd name="connsiteX655" fmla="*/ 198110 w 10408605"/>
              <a:gd name="connsiteY655" fmla="*/ 1117670 h 3183477"/>
              <a:gd name="connsiteX656" fmla="*/ 83773 w 10408605"/>
              <a:gd name="connsiteY656" fmla="*/ 1064624 h 3183477"/>
              <a:gd name="connsiteX657" fmla="*/ 202284 w 10408605"/>
              <a:gd name="connsiteY657" fmla="*/ 1112360 h 3183477"/>
              <a:gd name="connsiteX658" fmla="*/ 196511 w 10408605"/>
              <a:gd name="connsiteY658" fmla="*/ 1085726 h 3183477"/>
              <a:gd name="connsiteX659" fmla="*/ 232068 w 10408605"/>
              <a:gd name="connsiteY659" fmla="*/ 1097716 h 3183477"/>
              <a:gd name="connsiteX660" fmla="*/ 253231 w 10408605"/>
              <a:gd name="connsiteY660" fmla="*/ 1092254 h 3183477"/>
              <a:gd name="connsiteX661" fmla="*/ 158112 w 10408605"/>
              <a:gd name="connsiteY661" fmla="*/ 1046949 h 3183477"/>
              <a:gd name="connsiteX662" fmla="*/ 161130 w 10408605"/>
              <a:gd name="connsiteY662" fmla="*/ 1019859 h 3183477"/>
              <a:gd name="connsiteX663" fmla="*/ 172426 w 10408605"/>
              <a:gd name="connsiteY663" fmla="*/ 1028738 h 3183477"/>
              <a:gd name="connsiteX664" fmla="*/ 161130 w 10408605"/>
              <a:gd name="connsiteY664" fmla="*/ 1019859 h 3183477"/>
              <a:gd name="connsiteX665" fmla="*/ 107818 w 10408605"/>
              <a:gd name="connsiteY665" fmla="*/ 1000052 h 3183477"/>
              <a:gd name="connsiteX666" fmla="*/ 140277 w 10408605"/>
              <a:gd name="connsiteY666" fmla="*/ 1003469 h 3183477"/>
              <a:gd name="connsiteX667" fmla="*/ 244821 w 10408605"/>
              <a:gd name="connsiteY667" fmla="*/ 1024266 h 3183477"/>
              <a:gd name="connsiteX668" fmla="*/ 163980 w 10408605"/>
              <a:gd name="connsiteY668" fmla="*/ 984045 h 3183477"/>
              <a:gd name="connsiteX669" fmla="*/ 95236 w 10408605"/>
              <a:gd name="connsiteY669" fmla="*/ 937374 h 3183477"/>
              <a:gd name="connsiteX670" fmla="*/ 184103 w 10408605"/>
              <a:gd name="connsiteY670" fmla="*/ 969173 h 3183477"/>
              <a:gd name="connsiteX671" fmla="*/ 444625 w 10408605"/>
              <a:gd name="connsiteY671" fmla="*/ 1059790 h 3183477"/>
              <a:gd name="connsiteX672" fmla="*/ 530989 w 10408605"/>
              <a:gd name="connsiteY672" fmla="*/ 1082256 h 3183477"/>
              <a:gd name="connsiteX673" fmla="*/ 383598 w 10408605"/>
              <a:gd name="connsiteY673" fmla="*/ 1026551 h 3183477"/>
              <a:gd name="connsiteX674" fmla="*/ 145143 w 10408605"/>
              <a:gd name="connsiteY674" fmla="*/ 907860 h 3183477"/>
              <a:gd name="connsiteX675" fmla="*/ 210654 w 10408605"/>
              <a:gd name="connsiteY675" fmla="*/ 913934 h 3183477"/>
              <a:gd name="connsiteX676" fmla="*/ 75669 w 10408605"/>
              <a:gd name="connsiteY676" fmla="*/ 829927 h 3183477"/>
              <a:gd name="connsiteX677" fmla="*/ 231087 w 10408605"/>
              <a:gd name="connsiteY677" fmla="*/ 877210 h 3183477"/>
              <a:gd name="connsiteX678" fmla="*/ 212980 w 10408605"/>
              <a:gd name="connsiteY678" fmla="*/ 832287 h 3183477"/>
              <a:gd name="connsiteX679" fmla="*/ 197340 w 10408605"/>
              <a:gd name="connsiteY679" fmla="*/ 819994 h 3183477"/>
              <a:gd name="connsiteX680" fmla="*/ 239186 w 10408605"/>
              <a:gd name="connsiteY680" fmla="*/ 822197 h 3183477"/>
              <a:gd name="connsiteX681" fmla="*/ 307966 w 10408605"/>
              <a:gd name="connsiteY681" fmla="*/ 845573 h 3183477"/>
              <a:gd name="connsiteX682" fmla="*/ 1007411 w 10408605"/>
              <a:gd name="connsiteY682" fmla="*/ 1105656 h 3183477"/>
              <a:gd name="connsiteX683" fmla="*/ 730482 w 10408605"/>
              <a:gd name="connsiteY683" fmla="*/ 994779 h 3183477"/>
              <a:gd name="connsiteX684" fmla="*/ 434542 w 10408605"/>
              <a:gd name="connsiteY684" fmla="*/ 861591 h 3183477"/>
              <a:gd name="connsiteX685" fmla="*/ 259345 w 10408605"/>
              <a:gd name="connsiteY685" fmla="*/ 784031 h 3183477"/>
              <a:gd name="connsiteX686" fmla="*/ 341366 w 10408605"/>
              <a:gd name="connsiteY686" fmla="*/ 803082 h 3183477"/>
              <a:gd name="connsiteX687" fmla="*/ 133425 w 10408605"/>
              <a:gd name="connsiteY687" fmla="*/ 701011 h 3183477"/>
              <a:gd name="connsiteX688" fmla="*/ 148336 w 10408605"/>
              <a:gd name="connsiteY688" fmla="*/ 682042 h 3183477"/>
              <a:gd name="connsiteX689" fmla="*/ 25684 w 10408605"/>
              <a:gd name="connsiteY689" fmla="*/ 616321 h 3183477"/>
              <a:gd name="connsiteX690" fmla="*/ 124979 w 10408605"/>
              <a:gd name="connsiteY690" fmla="*/ 656316 h 3183477"/>
              <a:gd name="connsiteX691" fmla="*/ 224272 w 10408605"/>
              <a:gd name="connsiteY691" fmla="*/ 696311 h 3183477"/>
              <a:gd name="connsiteX692" fmla="*/ 163554 w 10408605"/>
              <a:gd name="connsiteY692" fmla="*/ 641218 h 3183477"/>
              <a:gd name="connsiteX693" fmla="*/ 308273 w 10408605"/>
              <a:gd name="connsiteY693" fmla="*/ 678864 h 3183477"/>
              <a:gd name="connsiteX694" fmla="*/ 121016 w 10408605"/>
              <a:gd name="connsiteY694" fmla="*/ 584459 h 3183477"/>
              <a:gd name="connsiteX695" fmla="*/ 0 w 10408605"/>
              <a:gd name="connsiteY695" fmla="*/ 527390 h 3183477"/>
              <a:gd name="connsiteX696" fmla="*/ 147987 w 10408605"/>
              <a:gd name="connsiteY696" fmla="*/ 582335 h 3183477"/>
              <a:gd name="connsiteX697" fmla="*/ 161264 w 10408605"/>
              <a:gd name="connsiteY697" fmla="*/ 554716 h 3183477"/>
              <a:gd name="connsiteX698" fmla="*/ 276471 w 10408605"/>
              <a:gd name="connsiteY698" fmla="*/ 608446 h 3183477"/>
              <a:gd name="connsiteX699" fmla="*/ 307021 w 10408605"/>
              <a:gd name="connsiteY699" fmla="*/ 601770 h 3183477"/>
              <a:gd name="connsiteX700" fmla="*/ 425364 w 10408605"/>
              <a:gd name="connsiteY700" fmla="*/ 640781 h 3183477"/>
              <a:gd name="connsiteX701" fmla="*/ 672051 w 10408605"/>
              <a:gd name="connsiteY701" fmla="*/ 736479 h 3183477"/>
              <a:gd name="connsiteX702" fmla="*/ 672051 w 10408605"/>
              <a:gd name="connsiteY702" fmla="*/ 736479 h 3183477"/>
              <a:gd name="connsiteX703" fmla="*/ 419591 w 10408605"/>
              <a:gd name="connsiteY703" fmla="*/ 614146 h 3183477"/>
              <a:gd name="connsiteX704" fmla="*/ 289783 w 10408605"/>
              <a:gd name="connsiteY704" fmla="*/ 557531 h 3183477"/>
              <a:gd name="connsiteX705" fmla="*/ 196606 w 10408605"/>
              <a:gd name="connsiteY705" fmla="*/ 499021 h 3183477"/>
              <a:gd name="connsiteX706" fmla="*/ 319567 w 10408605"/>
              <a:gd name="connsiteY706" fmla="*/ 542888 h 3183477"/>
              <a:gd name="connsiteX707" fmla="*/ 336113 w 10408605"/>
              <a:gd name="connsiteY707" fmla="*/ 532570 h 3183477"/>
              <a:gd name="connsiteX708" fmla="*/ 440620 w 10408605"/>
              <a:gd name="connsiteY708" fmla="*/ 576662 h 3183477"/>
              <a:gd name="connsiteX709" fmla="*/ 543493 w 10408605"/>
              <a:gd name="connsiteY709" fmla="*/ 612104 h 3183477"/>
              <a:gd name="connsiteX710" fmla="*/ 521772 w 10408605"/>
              <a:gd name="connsiteY710" fmla="*/ 595030 h 3183477"/>
              <a:gd name="connsiteX711" fmla="*/ 541894 w 10408605"/>
              <a:gd name="connsiteY711" fmla="*/ 580159 h 3183477"/>
              <a:gd name="connsiteX712" fmla="*/ 345249 w 10408605"/>
              <a:gd name="connsiteY712" fmla="*/ 486967 h 3183477"/>
              <a:gd name="connsiteX713" fmla="*/ 520483 w 10408605"/>
              <a:gd name="connsiteY713" fmla="*/ 541231 h 3183477"/>
              <a:gd name="connsiteX714" fmla="*/ 497125 w 10408605"/>
              <a:gd name="connsiteY714" fmla="*/ 515506 h 3183477"/>
              <a:gd name="connsiteX715" fmla="*/ 896844 w 10408605"/>
              <a:gd name="connsiteY715" fmla="*/ 661524 h 3183477"/>
              <a:gd name="connsiteX716" fmla="*/ 1437313 w 10408605"/>
              <a:gd name="connsiteY716" fmla="*/ 835929 h 3183477"/>
              <a:gd name="connsiteX717" fmla="*/ 1437313 w 10408605"/>
              <a:gd name="connsiteY717" fmla="*/ 835929 h 3183477"/>
              <a:gd name="connsiteX718" fmla="*/ 1047682 w 10408605"/>
              <a:gd name="connsiteY718" fmla="*/ 680656 h 3183477"/>
              <a:gd name="connsiteX719" fmla="*/ 1289361 w 10408605"/>
              <a:gd name="connsiteY719" fmla="*/ 757689 h 3183477"/>
              <a:gd name="connsiteX720" fmla="*/ 1277896 w 10408605"/>
              <a:gd name="connsiteY720" fmla="*/ 740084 h 3183477"/>
              <a:gd name="connsiteX721" fmla="*/ 442562 w 10408605"/>
              <a:gd name="connsiteY721" fmla="*/ 418604 h 3183477"/>
              <a:gd name="connsiteX722" fmla="*/ 281645 w 10408605"/>
              <a:gd name="connsiteY722" fmla="*/ 346129 h 3183477"/>
              <a:gd name="connsiteX723" fmla="*/ 300693 w 10408605"/>
              <a:gd name="connsiteY723" fmla="*/ 345144 h 3183477"/>
              <a:gd name="connsiteX724" fmla="*/ 469807 w 10408605"/>
              <a:gd name="connsiteY724" fmla="*/ 417923 h 3183477"/>
              <a:gd name="connsiteX725" fmla="*/ 637882 w 10408605"/>
              <a:gd name="connsiteY725" fmla="*/ 481293 h 3183477"/>
              <a:gd name="connsiteX726" fmla="*/ 659640 w 10408605"/>
              <a:gd name="connsiteY726" fmla="*/ 475073 h 3183477"/>
              <a:gd name="connsiteX727" fmla="*/ 801820 w 10408605"/>
              <a:gd name="connsiteY727" fmla="*/ 526679 h 3183477"/>
              <a:gd name="connsiteX728" fmla="*/ 828025 w 10408605"/>
              <a:gd name="connsiteY728" fmla="*/ 516589 h 3183477"/>
              <a:gd name="connsiteX729" fmla="*/ 836738 w 10408605"/>
              <a:gd name="connsiteY729" fmla="*/ 519142 h 3183477"/>
              <a:gd name="connsiteX730" fmla="*/ 844295 w 10408605"/>
              <a:gd name="connsiteY730" fmla="*/ 523192 h 3183477"/>
              <a:gd name="connsiteX731" fmla="*/ 839722 w 10408605"/>
              <a:gd name="connsiteY731" fmla="*/ 522024 h 3183477"/>
              <a:gd name="connsiteX732" fmla="*/ 853921 w 10408605"/>
              <a:gd name="connsiteY732" fmla="*/ 528352 h 3183477"/>
              <a:gd name="connsiteX733" fmla="*/ 894302 w 10408605"/>
              <a:gd name="connsiteY733" fmla="*/ 530631 h 3183477"/>
              <a:gd name="connsiteX734" fmla="*/ 746910 w 10408605"/>
              <a:gd name="connsiteY734" fmla="*/ 474925 h 3183477"/>
              <a:gd name="connsiteX735" fmla="*/ 723553 w 10408605"/>
              <a:gd name="connsiteY735" fmla="*/ 449201 h 3183477"/>
              <a:gd name="connsiteX736" fmla="*/ 592110 w 10408605"/>
              <a:gd name="connsiteY736" fmla="*/ 383936 h 3183477"/>
              <a:gd name="connsiteX737" fmla="*/ 398734 w 10408605"/>
              <a:gd name="connsiteY737" fmla="*/ 308045 h 3183477"/>
              <a:gd name="connsiteX738" fmla="*/ 437310 w 10408605"/>
              <a:gd name="connsiteY738" fmla="*/ 292946 h 3183477"/>
              <a:gd name="connsiteX739" fmla="*/ 494796 w 10408605"/>
              <a:gd name="connsiteY739" fmla="*/ 307444 h 3183477"/>
              <a:gd name="connsiteX740" fmla="*/ 587242 w 10408605"/>
              <a:gd name="connsiteY740" fmla="*/ 334690 h 3183477"/>
              <a:gd name="connsiteX741" fmla="*/ 709334 w 10408605"/>
              <a:gd name="connsiteY741" fmla="*/ 377873 h 3183477"/>
              <a:gd name="connsiteX742" fmla="*/ 1318378 w 10408605"/>
              <a:gd name="connsiteY742" fmla="*/ 590223 h 3183477"/>
              <a:gd name="connsiteX743" fmla="*/ 1441064 w 10408605"/>
              <a:gd name="connsiteY743" fmla="*/ 632648 h 3183477"/>
              <a:gd name="connsiteX744" fmla="*/ 1364568 w 10408605"/>
              <a:gd name="connsiteY744" fmla="*/ 595841 h 3183477"/>
              <a:gd name="connsiteX745" fmla="*/ 952308 w 10408605"/>
              <a:gd name="connsiteY745" fmla="*/ 446104 h 3183477"/>
              <a:gd name="connsiteX746" fmla="*/ 784233 w 10408605"/>
              <a:gd name="connsiteY746" fmla="*/ 382734 h 3183477"/>
              <a:gd name="connsiteX747" fmla="*/ 772209 w 10408605"/>
              <a:gd name="connsiteY747" fmla="*/ 342593 h 3183477"/>
              <a:gd name="connsiteX748" fmla="*/ 696580 w 10408605"/>
              <a:gd name="connsiteY748" fmla="*/ 306470 h 3183477"/>
              <a:gd name="connsiteX749" fmla="*/ 624257 w 10408605"/>
              <a:gd name="connsiteY749" fmla="*/ 264351 h 3183477"/>
              <a:gd name="connsiteX750" fmla="*/ 375339 w 10408605"/>
              <a:gd name="connsiteY750" fmla="*/ 160760 h 3183477"/>
              <a:gd name="connsiteX751" fmla="*/ 296132 w 10408605"/>
              <a:gd name="connsiteY751" fmla="*/ 129189 h 3183477"/>
              <a:gd name="connsiteX752" fmla="*/ 339122 w 10408605"/>
              <a:gd name="connsiteY752" fmla="*/ 138431 h 3183477"/>
              <a:gd name="connsiteX753" fmla="*/ 354049 w 10408605"/>
              <a:gd name="connsiteY753" fmla="*/ 143887 h 3183477"/>
              <a:gd name="connsiteX754" fmla="*/ 407912 w 10408605"/>
              <a:gd name="connsiteY754" fmla="*/ 168948 h 3183477"/>
              <a:gd name="connsiteX755" fmla="*/ 563501 w 10408605"/>
              <a:gd name="connsiteY755" fmla="*/ 232554 h 3183477"/>
              <a:gd name="connsiteX756" fmla="*/ 594052 w 10408605"/>
              <a:gd name="connsiteY756" fmla="*/ 225879 h 3183477"/>
              <a:gd name="connsiteX757" fmla="*/ 668047 w 10408605"/>
              <a:gd name="connsiteY757" fmla="*/ 253352 h 3183477"/>
              <a:gd name="connsiteX758" fmla="*/ 724766 w 10408605"/>
              <a:gd name="connsiteY758" fmla="*/ 259881 h 3183477"/>
              <a:gd name="connsiteX759" fmla="*/ 616679 w 10408605"/>
              <a:gd name="connsiteY759" fmla="*/ 220340 h 3183477"/>
              <a:gd name="connsiteX760" fmla="*/ 578449 w 10408605"/>
              <a:gd name="connsiteY760" fmla="*/ 190291 h 3183477"/>
              <a:gd name="connsiteX761" fmla="*/ 534968 w 10408605"/>
              <a:gd name="connsiteY761" fmla="*/ 179437 h 3183477"/>
              <a:gd name="connsiteX762" fmla="*/ 497607 w 10408605"/>
              <a:gd name="connsiteY762" fmla="*/ 150069 h 3183477"/>
              <a:gd name="connsiteX763" fmla="*/ 387017 w 10408605"/>
              <a:gd name="connsiteY763" fmla="*/ 101195 h 3183477"/>
              <a:gd name="connsiteX764" fmla="*/ 285175 w 10408605"/>
              <a:gd name="connsiteY764" fmla="*/ 51699 h 3183477"/>
              <a:gd name="connsiteX765" fmla="*/ 315563 w 10408605"/>
              <a:gd name="connsiteY765" fmla="*/ 59760 h 3183477"/>
              <a:gd name="connsiteX766" fmla="*/ 553458 w 10408605"/>
              <a:gd name="connsiteY766" fmla="*/ 155915 h 3183477"/>
              <a:gd name="connsiteX767" fmla="*/ 759204 w 10408605"/>
              <a:gd name="connsiteY767" fmla="*/ 226800 h 3183477"/>
              <a:gd name="connsiteX768" fmla="*/ 816689 w 10408605"/>
              <a:gd name="connsiteY768" fmla="*/ 241295 h 3183477"/>
              <a:gd name="connsiteX769" fmla="*/ 570003 w 10408605"/>
              <a:gd name="connsiteY769" fmla="*/ 145597 h 3183477"/>
              <a:gd name="connsiteX770" fmla="*/ 506744 w 10408605"/>
              <a:gd name="connsiteY770" fmla="*/ 104465 h 3183477"/>
              <a:gd name="connsiteX771" fmla="*/ 647884 w 10408605"/>
              <a:gd name="connsiteY771" fmla="*/ 146664 h 3183477"/>
              <a:gd name="connsiteX772" fmla="*/ 1517346 w 10408605"/>
              <a:gd name="connsiteY772" fmla="*/ 456913 h 3183477"/>
              <a:gd name="connsiteX773" fmla="*/ 2012531 w 10408605"/>
              <a:gd name="connsiteY773" fmla="*/ 603089 h 3183477"/>
              <a:gd name="connsiteX774" fmla="*/ 2496596 w 10408605"/>
              <a:gd name="connsiteY774" fmla="*/ 686511 h 3183477"/>
              <a:gd name="connsiteX775" fmla="*/ 1727577 w 10408605"/>
              <a:gd name="connsiteY775" fmla="*/ 500633 h 3183477"/>
              <a:gd name="connsiteX776" fmla="*/ 1045408 w 10408605"/>
              <a:gd name="connsiteY776" fmla="*/ 261495 h 3183477"/>
              <a:gd name="connsiteX777" fmla="*/ 953867 w 10408605"/>
              <a:gd name="connsiteY777" fmla="*/ 211635 h 3183477"/>
              <a:gd name="connsiteX778" fmla="*/ 1087255 w 10408605"/>
              <a:gd name="connsiteY778" fmla="*/ 263698 h 3183477"/>
              <a:gd name="connsiteX779" fmla="*/ 1747701 w 10408605"/>
              <a:gd name="connsiteY779" fmla="*/ 485763 h 3183477"/>
              <a:gd name="connsiteX780" fmla="*/ 2314514 w 10408605"/>
              <a:gd name="connsiteY780" fmla="*/ 619498 h 3183477"/>
              <a:gd name="connsiteX781" fmla="*/ 2399840 w 10408605"/>
              <a:gd name="connsiteY781" fmla="*/ 632555 h 3183477"/>
              <a:gd name="connsiteX782" fmla="*/ 2310972 w 10408605"/>
              <a:gd name="connsiteY782" fmla="*/ 600756 h 3183477"/>
              <a:gd name="connsiteX783" fmla="*/ 2203925 w 10408605"/>
              <a:gd name="connsiteY783" fmla="*/ 570624 h 3183477"/>
              <a:gd name="connsiteX784" fmla="*/ 2207503 w 10408605"/>
              <a:gd name="connsiteY784" fmla="*/ 566072 h 3183477"/>
              <a:gd name="connsiteX785" fmla="*/ 2203925 w 10408605"/>
              <a:gd name="connsiteY785" fmla="*/ 570624 h 3183477"/>
              <a:gd name="connsiteX786" fmla="*/ 2022574 w 10408605"/>
              <a:gd name="connsiteY786" fmla="*/ 534875 h 3183477"/>
              <a:gd name="connsiteX787" fmla="*/ 1748605 w 10408605"/>
              <a:gd name="connsiteY787" fmla="*/ 463150 h 3183477"/>
              <a:gd name="connsiteX788" fmla="*/ 1619836 w 10408605"/>
              <a:gd name="connsiteY788" fmla="*/ 415945 h 3183477"/>
              <a:gd name="connsiteX789" fmla="*/ 1585743 w 10408605"/>
              <a:gd name="connsiteY789" fmla="*/ 403878 h 3183477"/>
              <a:gd name="connsiteX790" fmla="*/ 1062299 w 10408605"/>
              <a:gd name="connsiteY790" fmla="*/ 206027 h 3183477"/>
              <a:gd name="connsiteX791" fmla="*/ 1617163 w 10408605"/>
              <a:gd name="connsiteY791" fmla="*/ 397886 h 3183477"/>
              <a:gd name="connsiteX792" fmla="*/ 1806400 w 10408605"/>
              <a:gd name="connsiteY792" fmla="*/ 455794 h 3183477"/>
              <a:gd name="connsiteX793" fmla="*/ 1779465 w 10408605"/>
              <a:gd name="connsiteY793" fmla="*/ 434622 h 3183477"/>
              <a:gd name="connsiteX794" fmla="*/ 1729902 w 10408605"/>
              <a:gd name="connsiteY794" fmla="*/ 418987 h 3183477"/>
              <a:gd name="connsiteX795" fmla="*/ 1075575 w 10408605"/>
              <a:gd name="connsiteY795" fmla="*/ 178408 h 3183477"/>
              <a:gd name="connsiteX796" fmla="*/ 1841435 w 10408605"/>
              <a:gd name="connsiteY796" fmla="*/ 421953 h 3183477"/>
              <a:gd name="connsiteX797" fmla="*/ 2548829 w 10408605"/>
              <a:gd name="connsiteY797" fmla="*/ 575350 h 3183477"/>
              <a:gd name="connsiteX798" fmla="*/ 2570587 w 10408605"/>
              <a:gd name="connsiteY798" fmla="*/ 569130 h 3183477"/>
              <a:gd name="connsiteX799" fmla="*/ 2390105 w 10408605"/>
              <a:gd name="connsiteY799" fmla="*/ 534063 h 3183477"/>
              <a:gd name="connsiteX800" fmla="*/ 1134834 w 10408605"/>
              <a:gd name="connsiteY800" fmla="*/ 170975 h 3183477"/>
              <a:gd name="connsiteX801" fmla="*/ 912020 w 10408605"/>
              <a:gd name="connsiteY801" fmla="*/ 64578 h 3183477"/>
              <a:gd name="connsiteX802" fmla="*/ 852899 w 10408605"/>
              <a:gd name="connsiteY802" fmla="*/ 41430 h 3183477"/>
              <a:gd name="connsiteX803" fmla="*/ 819881 w 10408605"/>
              <a:gd name="connsiteY803" fmla="*/ 15478 h 3183477"/>
              <a:gd name="connsiteX804" fmla="*/ 1041098 w 10408605"/>
              <a:gd name="connsiteY804" fmla="*/ 89929 h 3183477"/>
              <a:gd name="connsiteX805" fmla="*/ 1813210 w 10408605"/>
              <a:gd name="connsiteY805" fmla="*/ 346983 h 3183477"/>
              <a:gd name="connsiteX806" fmla="*/ 2250945 w 10408605"/>
              <a:gd name="connsiteY806" fmla="*/ 455366 h 3183477"/>
              <a:gd name="connsiteX807" fmla="*/ 2571801 w 10408605"/>
              <a:gd name="connsiteY807" fmla="*/ 524664 h 3183477"/>
              <a:gd name="connsiteX808" fmla="*/ 2678290 w 10408605"/>
              <a:gd name="connsiteY808" fmla="*/ 532259 h 3183477"/>
              <a:gd name="connsiteX809" fmla="*/ 2633174 w 10408605"/>
              <a:gd name="connsiteY809" fmla="*/ 512755 h 3183477"/>
              <a:gd name="connsiteX810" fmla="*/ 1844629 w 10408605"/>
              <a:gd name="connsiteY810" fmla="*/ 340990 h 3183477"/>
              <a:gd name="connsiteX811" fmla="*/ 1095316 w 10408605"/>
              <a:gd name="connsiteY811" fmla="*/ 87126 h 3183477"/>
              <a:gd name="connsiteX812" fmla="*/ 982015 w 10408605"/>
              <a:gd name="connsiteY812" fmla="*/ 43487 h 3183477"/>
              <a:gd name="connsiteX813" fmla="*/ 967449 w 10408605"/>
              <a:gd name="connsiteY813" fmla="*/ 17308 h 3183477"/>
              <a:gd name="connsiteX814" fmla="*/ 936936 w 10408605"/>
              <a:gd name="connsiteY814" fmla="*/ 689 h 3183477"/>
              <a:gd name="connsiteX815" fmla="*/ 1076442 w 10408605"/>
              <a:gd name="connsiteY815" fmla="*/ 34236 h 3183477"/>
              <a:gd name="connsiteX816" fmla="*/ 1078076 w 10408605"/>
              <a:gd name="connsiteY816" fmla="*/ 42887 h 3183477"/>
              <a:gd name="connsiteX817" fmla="*/ 971029 w 10408605"/>
              <a:gd name="connsiteY817" fmla="*/ 12755 h 3183477"/>
              <a:gd name="connsiteX818" fmla="*/ 1076442 w 10408605"/>
              <a:gd name="connsiteY818" fmla="*/ 34236 h 3183477"/>
              <a:gd name="connsiteX819" fmla="*/ 1072548 w 10408605"/>
              <a:gd name="connsiteY819" fmla="*/ 26804 h 3183477"/>
              <a:gd name="connsiteX820" fmla="*/ 1114610 w 10408605"/>
              <a:gd name="connsiteY820" fmla="*/ 35026 h 3183477"/>
              <a:gd name="connsiteX821" fmla="*/ 1270893 w 10408605"/>
              <a:gd name="connsiteY821" fmla="*/ 96242 h 3183477"/>
              <a:gd name="connsiteX822" fmla="*/ 2302834 w 10408605"/>
              <a:gd name="connsiteY822" fmla="*/ 389353 h 3183477"/>
              <a:gd name="connsiteX823" fmla="*/ 2706784 w 10408605"/>
              <a:gd name="connsiteY823" fmla="*/ 463816 h 3183477"/>
              <a:gd name="connsiteX824" fmla="*/ 3512914 w 10408605"/>
              <a:gd name="connsiteY824" fmla="*/ 634672 h 3183477"/>
              <a:gd name="connsiteX825" fmla="*/ 4119974 w 10408605"/>
              <a:gd name="connsiteY825" fmla="*/ 738664 h 3183477"/>
              <a:gd name="connsiteX826" fmla="*/ 4272446 w 10408605"/>
              <a:gd name="connsiteY826" fmla="*/ 766446 h 3183477"/>
              <a:gd name="connsiteX827" fmla="*/ 4297188 w 10408605"/>
              <a:gd name="connsiteY827" fmla="*/ 756432 h 3183477"/>
              <a:gd name="connsiteX828" fmla="*/ 4131306 w 10408605"/>
              <a:gd name="connsiteY828" fmla="*/ 724248 h 3183477"/>
              <a:gd name="connsiteX829" fmla="*/ 3552085 w 10408605"/>
              <a:gd name="connsiteY829" fmla="*/ 618816 h 3183477"/>
              <a:gd name="connsiteX830" fmla="*/ 3173435 w 10408605"/>
              <a:gd name="connsiteY830" fmla="*/ 556874 h 3183477"/>
              <a:gd name="connsiteX831" fmla="*/ 2977040 w 10408605"/>
              <a:gd name="connsiteY831" fmla="*/ 508071 h 3183477"/>
              <a:gd name="connsiteX832" fmla="*/ 2833956 w 10408605"/>
              <a:gd name="connsiteY832" fmla="*/ 479075 h 3183477"/>
              <a:gd name="connsiteX833" fmla="*/ 2855118 w 10408605"/>
              <a:gd name="connsiteY833" fmla="*/ 473615 h 3183477"/>
              <a:gd name="connsiteX834" fmla="*/ 3421372 w 10408605"/>
              <a:gd name="connsiteY834" fmla="*/ 584813 h 3183477"/>
              <a:gd name="connsiteX835" fmla="*/ 4054809 w 10408605"/>
              <a:gd name="connsiteY835" fmla="*/ 687442 h 3183477"/>
              <a:gd name="connsiteX836" fmla="*/ 4684496 w 10408605"/>
              <a:gd name="connsiteY836" fmla="*/ 785898 h 3183477"/>
              <a:gd name="connsiteX837" fmla="*/ 5108619 w 10408605"/>
              <a:gd name="connsiteY837" fmla="*/ 876560 h 3183477"/>
              <a:gd name="connsiteX838" fmla="*/ 5204300 w 10408605"/>
              <a:gd name="connsiteY838" fmla="*/ 910602 h 3183477"/>
              <a:gd name="connsiteX839" fmla="*/ 5299986 w 10408605"/>
              <a:gd name="connsiteY839" fmla="*/ 876558 h 3183477"/>
              <a:gd name="connsiteX840" fmla="*/ 5724108 w 10408605"/>
              <a:gd name="connsiteY840" fmla="*/ 785897 h 3183477"/>
              <a:gd name="connsiteX841" fmla="*/ 6353795 w 10408605"/>
              <a:gd name="connsiteY841" fmla="*/ 687441 h 3183477"/>
              <a:gd name="connsiteX842" fmla="*/ 6987232 w 10408605"/>
              <a:gd name="connsiteY842" fmla="*/ 584812 h 3183477"/>
              <a:gd name="connsiteX843" fmla="*/ 7553486 w 10408605"/>
              <a:gd name="connsiteY843" fmla="*/ 473614 h 3183477"/>
              <a:gd name="connsiteX844" fmla="*/ 7574649 w 10408605"/>
              <a:gd name="connsiteY844" fmla="*/ 479075 h 3183477"/>
              <a:gd name="connsiteX845" fmla="*/ 7431563 w 10408605"/>
              <a:gd name="connsiteY845" fmla="*/ 508069 h 3183477"/>
              <a:gd name="connsiteX846" fmla="*/ 7235169 w 10408605"/>
              <a:gd name="connsiteY846" fmla="*/ 556874 h 3183477"/>
              <a:gd name="connsiteX847" fmla="*/ 6856519 w 10408605"/>
              <a:gd name="connsiteY847" fmla="*/ 618815 h 3183477"/>
              <a:gd name="connsiteX848" fmla="*/ 6277298 w 10408605"/>
              <a:gd name="connsiteY848" fmla="*/ 724247 h 3183477"/>
              <a:gd name="connsiteX849" fmla="*/ 6111416 w 10408605"/>
              <a:gd name="connsiteY849" fmla="*/ 756431 h 3183477"/>
              <a:gd name="connsiteX850" fmla="*/ 6136158 w 10408605"/>
              <a:gd name="connsiteY850" fmla="*/ 766445 h 3183477"/>
              <a:gd name="connsiteX851" fmla="*/ 6288630 w 10408605"/>
              <a:gd name="connsiteY851" fmla="*/ 738664 h 3183477"/>
              <a:gd name="connsiteX852" fmla="*/ 6895691 w 10408605"/>
              <a:gd name="connsiteY852" fmla="*/ 634671 h 3183477"/>
              <a:gd name="connsiteX853" fmla="*/ 7701821 w 10408605"/>
              <a:gd name="connsiteY853" fmla="*/ 463815 h 3183477"/>
              <a:gd name="connsiteX854" fmla="*/ 8105770 w 10408605"/>
              <a:gd name="connsiteY854" fmla="*/ 389353 h 3183477"/>
              <a:gd name="connsiteX855" fmla="*/ 9137711 w 10408605"/>
              <a:gd name="connsiteY855" fmla="*/ 96241 h 3183477"/>
              <a:gd name="connsiteX856" fmla="*/ 9293994 w 10408605"/>
              <a:gd name="connsiteY856" fmla="*/ 35025 h 3183477"/>
              <a:gd name="connsiteX857" fmla="*/ 9336055 w 10408605"/>
              <a:gd name="connsiteY857" fmla="*/ 26803 h 3183477"/>
              <a:gd name="connsiteX858" fmla="*/ 9332163 w 10408605"/>
              <a:gd name="connsiteY858" fmla="*/ 34235 h 3183477"/>
              <a:gd name="connsiteX859" fmla="*/ 9437576 w 10408605"/>
              <a:gd name="connsiteY859" fmla="*/ 12754 h 3183477"/>
              <a:gd name="connsiteX860" fmla="*/ 9330529 w 10408605"/>
              <a:gd name="connsiteY860" fmla="*/ 42885 h 3183477"/>
              <a:gd name="connsiteX861" fmla="*/ 9332163 w 10408605"/>
              <a:gd name="connsiteY861" fmla="*/ 34235 h 3183477"/>
              <a:gd name="connsiteX862" fmla="*/ 9471668 w 10408605"/>
              <a:gd name="connsiteY862" fmla="*/ 688 h 318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</a:cxnLst>
            <a:rect l="l" t="t" r="r" b="b"/>
            <a:pathLst>
              <a:path w="10408605" h="3183477">
                <a:moveTo>
                  <a:pt x="5219275" y="3161423"/>
                </a:moveTo>
                <a:cubicBezTo>
                  <a:pt x="5216645" y="3160173"/>
                  <a:pt x="5212326" y="3160268"/>
                  <a:pt x="5206002" y="3163398"/>
                </a:cubicBezTo>
                <a:lnTo>
                  <a:pt x="5204303" y="3162554"/>
                </a:lnTo>
                <a:lnTo>
                  <a:pt x="5202602" y="3163399"/>
                </a:lnTo>
                <a:cubicBezTo>
                  <a:pt x="5196277" y="3160269"/>
                  <a:pt x="5191960" y="3160174"/>
                  <a:pt x="5189329" y="3161424"/>
                </a:cubicBezTo>
                <a:lnTo>
                  <a:pt x="5188339" y="3163344"/>
                </a:lnTo>
                <a:lnTo>
                  <a:pt x="5191996" y="3167041"/>
                </a:lnTo>
                <a:lnTo>
                  <a:pt x="5186665" y="3167909"/>
                </a:lnTo>
                <a:lnTo>
                  <a:pt x="5191245" y="3171561"/>
                </a:lnTo>
                <a:lnTo>
                  <a:pt x="5195618" y="3168419"/>
                </a:lnTo>
                <a:lnTo>
                  <a:pt x="5191996" y="3167041"/>
                </a:lnTo>
                <a:cubicBezTo>
                  <a:pt x="5194603" y="3164991"/>
                  <a:pt x="5196801" y="3165104"/>
                  <a:pt x="5198998" y="3165219"/>
                </a:cubicBezTo>
                <a:lnTo>
                  <a:pt x="5200678" y="3164782"/>
                </a:lnTo>
                <a:lnTo>
                  <a:pt x="5202602" y="3163399"/>
                </a:lnTo>
                <a:lnTo>
                  <a:pt x="5204300" y="3163841"/>
                </a:lnTo>
                <a:lnTo>
                  <a:pt x="5206002" y="3163398"/>
                </a:lnTo>
                <a:lnTo>
                  <a:pt x="5207930" y="3164784"/>
                </a:lnTo>
                <a:lnTo>
                  <a:pt x="5209606" y="3165220"/>
                </a:lnTo>
                <a:cubicBezTo>
                  <a:pt x="5211803" y="3165106"/>
                  <a:pt x="5214001" y="3164993"/>
                  <a:pt x="5216608" y="3167042"/>
                </a:cubicBezTo>
                <a:lnTo>
                  <a:pt x="5212989" y="3168419"/>
                </a:lnTo>
                <a:lnTo>
                  <a:pt x="5217359" y="3171560"/>
                </a:lnTo>
                <a:lnTo>
                  <a:pt x="5221937" y="3167909"/>
                </a:lnTo>
                <a:lnTo>
                  <a:pt x="5216608" y="3167042"/>
                </a:lnTo>
                <a:lnTo>
                  <a:pt x="5220267" y="3163344"/>
                </a:lnTo>
                <a:close/>
                <a:moveTo>
                  <a:pt x="1021421" y="1828660"/>
                </a:moveTo>
                <a:cubicBezTo>
                  <a:pt x="1014609" y="1828830"/>
                  <a:pt x="1011926" y="1832243"/>
                  <a:pt x="1017573" y="1836683"/>
                </a:cubicBezTo>
                <a:cubicBezTo>
                  <a:pt x="1017573" y="1836683"/>
                  <a:pt x="1065670" y="1852394"/>
                  <a:pt x="1050031" y="1840100"/>
                </a:cubicBezTo>
                <a:cubicBezTo>
                  <a:pt x="1039170" y="1831563"/>
                  <a:pt x="1028232" y="1828489"/>
                  <a:pt x="1021421" y="1828660"/>
                </a:cubicBezTo>
                <a:close/>
                <a:moveTo>
                  <a:pt x="9387184" y="1828659"/>
                </a:moveTo>
                <a:cubicBezTo>
                  <a:pt x="9380373" y="1828488"/>
                  <a:pt x="9369434" y="1831562"/>
                  <a:pt x="9358574" y="1840099"/>
                </a:cubicBezTo>
                <a:cubicBezTo>
                  <a:pt x="9342933" y="1852393"/>
                  <a:pt x="9391030" y="1836682"/>
                  <a:pt x="9391030" y="1836682"/>
                </a:cubicBezTo>
                <a:cubicBezTo>
                  <a:pt x="9396678" y="1832242"/>
                  <a:pt x="9393994" y="1828829"/>
                  <a:pt x="9387184" y="1828659"/>
                </a:cubicBezTo>
                <a:close/>
                <a:moveTo>
                  <a:pt x="1030851" y="1705336"/>
                </a:moveTo>
                <a:cubicBezTo>
                  <a:pt x="1035873" y="1707442"/>
                  <a:pt x="1041305" y="1711711"/>
                  <a:pt x="1049124" y="1717859"/>
                </a:cubicBezTo>
                <a:cubicBezTo>
                  <a:pt x="1040332" y="1718312"/>
                  <a:pt x="1026327" y="1714669"/>
                  <a:pt x="1015032" y="1705791"/>
                </a:cubicBezTo>
                <a:cubicBezTo>
                  <a:pt x="1021216" y="1703287"/>
                  <a:pt x="1025830" y="1703230"/>
                  <a:pt x="1030851" y="1705336"/>
                </a:cubicBezTo>
                <a:close/>
                <a:moveTo>
                  <a:pt x="9377753" y="1705335"/>
                </a:moveTo>
                <a:cubicBezTo>
                  <a:pt x="9382774" y="1703229"/>
                  <a:pt x="9387388" y="1703286"/>
                  <a:pt x="9393572" y="1705789"/>
                </a:cubicBezTo>
                <a:cubicBezTo>
                  <a:pt x="9382278" y="1714668"/>
                  <a:pt x="9368272" y="1718311"/>
                  <a:pt x="9359479" y="1717857"/>
                </a:cubicBezTo>
                <a:cubicBezTo>
                  <a:pt x="9367301" y="1711709"/>
                  <a:pt x="9372731" y="1707441"/>
                  <a:pt x="9377753" y="1705335"/>
                </a:cubicBezTo>
                <a:close/>
                <a:moveTo>
                  <a:pt x="609063" y="1691122"/>
                </a:moveTo>
                <a:cubicBezTo>
                  <a:pt x="626646" y="1690211"/>
                  <a:pt x="647330" y="1697877"/>
                  <a:pt x="662970" y="1710170"/>
                </a:cubicBezTo>
                <a:cubicBezTo>
                  <a:pt x="644789" y="1711838"/>
                  <a:pt x="634363" y="1703642"/>
                  <a:pt x="609063" y="1691122"/>
                </a:cubicBezTo>
                <a:close/>
                <a:moveTo>
                  <a:pt x="9799542" y="1691120"/>
                </a:moveTo>
                <a:cubicBezTo>
                  <a:pt x="9774240" y="1703641"/>
                  <a:pt x="9763815" y="1711837"/>
                  <a:pt x="9745635" y="1710169"/>
                </a:cubicBezTo>
                <a:cubicBezTo>
                  <a:pt x="9761275" y="1697876"/>
                  <a:pt x="9781958" y="1690210"/>
                  <a:pt x="9799542" y="1691120"/>
                </a:cubicBezTo>
                <a:close/>
                <a:moveTo>
                  <a:pt x="961125" y="1686741"/>
                </a:moveTo>
                <a:cubicBezTo>
                  <a:pt x="979304" y="1685074"/>
                  <a:pt x="999391" y="1693497"/>
                  <a:pt x="1015032" y="1705791"/>
                </a:cubicBezTo>
                <a:cubicBezTo>
                  <a:pt x="997448" y="1706700"/>
                  <a:pt x="976764" y="1699035"/>
                  <a:pt x="961125" y="1686741"/>
                </a:cubicBezTo>
                <a:close/>
                <a:moveTo>
                  <a:pt x="9447480" y="1686741"/>
                </a:moveTo>
                <a:cubicBezTo>
                  <a:pt x="9431839" y="1699034"/>
                  <a:pt x="9411157" y="1706699"/>
                  <a:pt x="9393572" y="1705789"/>
                </a:cubicBezTo>
                <a:cubicBezTo>
                  <a:pt x="9409213" y="1693496"/>
                  <a:pt x="9429300" y="1685073"/>
                  <a:pt x="9447480" y="1686741"/>
                </a:cubicBezTo>
                <a:close/>
                <a:moveTo>
                  <a:pt x="594401" y="1679595"/>
                </a:moveTo>
                <a:cubicBezTo>
                  <a:pt x="599835" y="1679723"/>
                  <a:pt x="605153" y="1688048"/>
                  <a:pt x="609063" y="1691122"/>
                </a:cubicBezTo>
                <a:cubicBezTo>
                  <a:pt x="605485" y="1695673"/>
                  <a:pt x="600271" y="1691575"/>
                  <a:pt x="588977" y="1682697"/>
                </a:cubicBezTo>
                <a:cubicBezTo>
                  <a:pt x="590766" y="1680421"/>
                  <a:pt x="592589" y="1679553"/>
                  <a:pt x="594401" y="1679595"/>
                </a:cubicBezTo>
                <a:close/>
                <a:moveTo>
                  <a:pt x="9814203" y="1679594"/>
                </a:moveTo>
                <a:cubicBezTo>
                  <a:pt x="9816015" y="1679552"/>
                  <a:pt x="9817839" y="1680420"/>
                  <a:pt x="9819627" y="1682697"/>
                </a:cubicBezTo>
                <a:cubicBezTo>
                  <a:pt x="9808333" y="1691574"/>
                  <a:pt x="9803120" y="1695672"/>
                  <a:pt x="9799542" y="1691120"/>
                </a:cubicBezTo>
                <a:cubicBezTo>
                  <a:pt x="9803451" y="1688046"/>
                  <a:pt x="9808770" y="1679722"/>
                  <a:pt x="9814203" y="1679594"/>
                </a:cubicBezTo>
                <a:close/>
                <a:moveTo>
                  <a:pt x="941037" y="1678317"/>
                </a:moveTo>
                <a:cubicBezTo>
                  <a:pt x="941037" y="1678317"/>
                  <a:pt x="929705" y="1692733"/>
                  <a:pt x="941037" y="1678317"/>
                </a:cubicBezTo>
                <a:close/>
                <a:moveTo>
                  <a:pt x="941037" y="1678317"/>
                </a:moveTo>
                <a:cubicBezTo>
                  <a:pt x="944615" y="1673764"/>
                  <a:pt x="955910" y="1682644"/>
                  <a:pt x="961125" y="1686741"/>
                </a:cubicBezTo>
                <a:cubicBezTo>
                  <a:pt x="957546" y="1691294"/>
                  <a:pt x="946251" y="1682416"/>
                  <a:pt x="941037" y="1678317"/>
                </a:cubicBezTo>
                <a:close/>
                <a:moveTo>
                  <a:pt x="9467568" y="1678316"/>
                </a:moveTo>
                <a:cubicBezTo>
                  <a:pt x="9462354" y="1682415"/>
                  <a:pt x="9451059" y="1691294"/>
                  <a:pt x="9447480" y="1686741"/>
                </a:cubicBezTo>
                <a:cubicBezTo>
                  <a:pt x="9452693" y="1682643"/>
                  <a:pt x="9463988" y="1673763"/>
                  <a:pt x="9467568" y="1678316"/>
                </a:cubicBezTo>
                <a:close/>
                <a:moveTo>
                  <a:pt x="9467568" y="1678316"/>
                </a:moveTo>
                <a:cubicBezTo>
                  <a:pt x="9478898" y="1692732"/>
                  <a:pt x="9467568" y="1678316"/>
                  <a:pt x="9467568" y="1678316"/>
                </a:cubicBezTo>
                <a:close/>
                <a:moveTo>
                  <a:pt x="568888" y="1674274"/>
                </a:moveTo>
                <a:cubicBezTo>
                  <a:pt x="557557" y="1688689"/>
                  <a:pt x="568888" y="1674274"/>
                  <a:pt x="568888" y="1674274"/>
                </a:cubicBezTo>
                <a:close/>
                <a:moveTo>
                  <a:pt x="9839715" y="1674272"/>
                </a:moveTo>
                <a:cubicBezTo>
                  <a:pt x="9839715" y="1674272"/>
                  <a:pt x="9851047" y="1688688"/>
                  <a:pt x="9839715" y="1674272"/>
                </a:cubicBezTo>
                <a:close/>
                <a:moveTo>
                  <a:pt x="574314" y="1671172"/>
                </a:moveTo>
                <a:cubicBezTo>
                  <a:pt x="579748" y="1671300"/>
                  <a:pt x="585067" y="1679624"/>
                  <a:pt x="588977" y="1682697"/>
                </a:cubicBezTo>
                <a:cubicBezTo>
                  <a:pt x="585396" y="1687249"/>
                  <a:pt x="580184" y="1683152"/>
                  <a:pt x="568888" y="1674274"/>
                </a:cubicBezTo>
                <a:cubicBezTo>
                  <a:pt x="570678" y="1671997"/>
                  <a:pt x="572502" y="1671129"/>
                  <a:pt x="574314" y="1671172"/>
                </a:cubicBezTo>
                <a:close/>
                <a:moveTo>
                  <a:pt x="9834291" y="1671171"/>
                </a:moveTo>
                <a:cubicBezTo>
                  <a:pt x="9836102" y="1671128"/>
                  <a:pt x="9837926" y="1671996"/>
                  <a:pt x="9839715" y="1674272"/>
                </a:cubicBezTo>
                <a:cubicBezTo>
                  <a:pt x="9828420" y="1683151"/>
                  <a:pt x="9823208" y="1687248"/>
                  <a:pt x="9819627" y="1682697"/>
                </a:cubicBezTo>
                <a:cubicBezTo>
                  <a:pt x="9823539" y="1679622"/>
                  <a:pt x="9828856" y="1671299"/>
                  <a:pt x="9834291" y="1671171"/>
                </a:cubicBezTo>
                <a:close/>
                <a:moveTo>
                  <a:pt x="1030250" y="1664968"/>
                </a:moveTo>
                <a:cubicBezTo>
                  <a:pt x="1030250" y="1664968"/>
                  <a:pt x="1019514" y="1678625"/>
                  <a:pt x="1030250" y="1664968"/>
                </a:cubicBezTo>
                <a:close/>
                <a:moveTo>
                  <a:pt x="9378354" y="1664967"/>
                </a:moveTo>
                <a:cubicBezTo>
                  <a:pt x="9378354" y="1664967"/>
                  <a:pt x="9389089" y="1678625"/>
                  <a:pt x="9378354" y="1664967"/>
                </a:cubicBezTo>
                <a:close/>
                <a:moveTo>
                  <a:pt x="911474" y="1660488"/>
                </a:moveTo>
                <a:cubicBezTo>
                  <a:pt x="910970" y="1661129"/>
                  <a:pt x="909628" y="1662836"/>
                  <a:pt x="906945" y="1666250"/>
                </a:cubicBezTo>
                <a:cubicBezTo>
                  <a:pt x="906945" y="1666250"/>
                  <a:pt x="912983" y="1658568"/>
                  <a:pt x="911474" y="1660488"/>
                </a:cubicBezTo>
                <a:close/>
                <a:moveTo>
                  <a:pt x="9497131" y="1660487"/>
                </a:moveTo>
                <a:cubicBezTo>
                  <a:pt x="9497634" y="1661128"/>
                  <a:pt x="9498976" y="1662834"/>
                  <a:pt x="9501660" y="1666249"/>
                </a:cubicBezTo>
                <a:cubicBezTo>
                  <a:pt x="9501660" y="1666249"/>
                  <a:pt x="9495621" y="1658567"/>
                  <a:pt x="9497131" y="1660487"/>
                </a:cubicBezTo>
                <a:close/>
                <a:moveTo>
                  <a:pt x="853038" y="1647201"/>
                </a:moveTo>
                <a:cubicBezTo>
                  <a:pt x="870622" y="1646291"/>
                  <a:pt x="891305" y="1653957"/>
                  <a:pt x="906945" y="1666250"/>
                </a:cubicBezTo>
                <a:cubicBezTo>
                  <a:pt x="888764" y="1667918"/>
                  <a:pt x="868678" y="1659496"/>
                  <a:pt x="853038" y="1647201"/>
                </a:cubicBezTo>
                <a:close/>
                <a:moveTo>
                  <a:pt x="9555567" y="1647200"/>
                </a:moveTo>
                <a:cubicBezTo>
                  <a:pt x="9539927" y="1659494"/>
                  <a:pt x="9519840" y="1667917"/>
                  <a:pt x="9501660" y="1666249"/>
                </a:cubicBezTo>
                <a:cubicBezTo>
                  <a:pt x="9517300" y="1653956"/>
                  <a:pt x="9537981" y="1646290"/>
                  <a:pt x="9555567" y="1647200"/>
                </a:cubicBezTo>
                <a:close/>
                <a:moveTo>
                  <a:pt x="976071" y="1644477"/>
                </a:moveTo>
                <a:cubicBezTo>
                  <a:pt x="964741" y="1658894"/>
                  <a:pt x="976071" y="1644477"/>
                  <a:pt x="976071" y="1644477"/>
                </a:cubicBezTo>
                <a:close/>
                <a:moveTo>
                  <a:pt x="9432533" y="1644477"/>
                </a:moveTo>
                <a:cubicBezTo>
                  <a:pt x="9443865" y="1658893"/>
                  <a:pt x="9432533" y="1644477"/>
                  <a:pt x="9432533" y="1644477"/>
                </a:cubicBezTo>
                <a:close/>
                <a:moveTo>
                  <a:pt x="832951" y="1638777"/>
                </a:moveTo>
                <a:cubicBezTo>
                  <a:pt x="821619" y="1653194"/>
                  <a:pt x="832951" y="1638777"/>
                  <a:pt x="832951" y="1638777"/>
                </a:cubicBezTo>
                <a:close/>
                <a:moveTo>
                  <a:pt x="832951" y="1638777"/>
                </a:moveTo>
                <a:cubicBezTo>
                  <a:pt x="836530" y="1634225"/>
                  <a:pt x="846955" y="1642421"/>
                  <a:pt x="853038" y="1647201"/>
                </a:cubicBezTo>
                <a:cubicBezTo>
                  <a:pt x="849459" y="1651754"/>
                  <a:pt x="838165" y="1642875"/>
                  <a:pt x="832951" y="1638777"/>
                </a:cubicBezTo>
                <a:close/>
                <a:moveTo>
                  <a:pt x="9575653" y="1638776"/>
                </a:moveTo>
                <a:cubicBezTo>
                  <a:pt x="9570439" y="1642875"/>
                  <a:pt x="9559145" y="1651753"/>
                  <a:pt x="9555567" y="1647200"/>
                </a:cubicBezTo>
                <a:cubicBezTo>
                  <a:pt x="9561649" y="1642420"/>
                  <a:pt x="9572075" y="1634224"/>
                  <a:pt x="9575653" y="1638776"/>
                </a:cubicBezTo>
                <a:close/>
                <a:moveTo>
                  <a:pt x="9575653" y="1638776"/>
                </a:moveTo>
                <a:cubicBezTo>
                  <a:pt x="9575653" y="1638776"/>
                  <a:pt x="9586984" y="1653193"/>
                  <a:pt x="9575653" y="1638776"/>
                </a:cubicBezTo>
                <a:close/>
                <a:moveTo>
                  <a:pt x="833296" y="1593629"/>
                </a:moveTo>
                <a:cubicBezTo>
                  <a:pt x="833296" y="1593629"/>
                  <a:pt x="852346" y="1592644"/>
                  <a:pt x="862772" y="1600840"/>
                </a:cubicBezTo>
                <a:cubicBezTo>
                  <a:pt x="879280" y="1613815"/>
                  <a:pt x="834931" y="1602279"/>
                  <a:pt x="833296" y="1593629"/>
                </a:cubicBezTo>
                <a:close/>
                <a:moveTo>
                  <a:pt x="9575309" y="1593628"/>
                </a:moveTo>
                <a:cubicBezTo>
                  <a:pt x="9573674" y="1602278"/>
                  <a:pt x="9529324" y="1613815"/>
                  <a:pt x="9545833" y="1600838"/>
                </a:cubicBezTo>
                <a:cubicBezTo>
                  <a:pt x="9556259" y="1592643"/>
                  <a:pt x="9575309" y="1593628"/>
                  <a:pt x="9575309" y="1593628"/>
                </a:cubicBezTo>
                <a:close/>
                <a:moveTo>
                  <a:pt x="833641" y="1548480"/>
                </a:moveTo>
                <a:cubicBezTo>
                  <a:pt x="822905" y="1562138"/>
                  <a:pt x="833641" y="1548480"/>
                  <a:pt x="833641" y="1548480"/>
                </a:cubicBezTo>
                <a:close/>
                <a:moveTo>
                  <a:pt x="9574963" y="1548479"/>
                </a:moveTo>
                <a:cubicBezTo>
                  <a:pt x="9585699" y="1562137"/>
                  <a:pt x="9574963" y="1548479"/>
                  <a:pt x="9574963" y="1548479"/>
                </a:cubicBezTo>
                <a:close/>
                <a:moveTo>
                  <a:pt x="1964488" y="994553"/>
                </a:moveTo>
                <a:cubicBezTo>
                  <a:pt x="1957216" y="994247"/>
                  <a:pt x="1953103" y="995232"/>
                  <a:pt x="1954815" y="998420"/>
                </a:cubicBezTo>
                <a:cubicBezTo>
                  <a:pt x="1951236" y="1002973"/>
                  <a:pt x="2158926" y="1060653"/>
                  <a:pt x="2139746" y="1029619"/>
                </a:cubicBezTo>
                <a:cubicBezTo>
                  <a:pt x="2128448" y="1020739"/>
                  <a:pt x="2072598" y="1014893"/>
                  <a:pt x="2043124" y="1007682"/>
                </a:cubicBezTo>
                <a:cubicBezTo>
                  <a:pt x="2036528" y="1008024"/>
                  <a:pt x="1986301" y="995473"/>
                  <a:pt x="1964488" y="994553"/>
                </a:cubicBezTo>
                <a:close/>
                <a:moveTo>
                  <a:pt x="8444117" y="994552"/>
                </a:moveTo>
                <a:cubicBezTo>
                  <a:pt x="8422303" y="995472"/>
                  <a:pt x="8372076" y="1008023"/>
                  <a:pt x="8365481" y="1007682"/>
                </a:cubicBezTo>
                <a:cubicBezTo>
                  <a:pt x="8336006" y="1014892"/>
                  <a:pt x="8280155" y="1020739"/>
                  <a:pt x="8268859" y="1029618"/>
                </a:cubicBezTo>
                <a:cubicBezTo>
                  <a:pt x="8249678" y="1060653"/>
                  <a:pt x="8457368" y="1002972"/>
                  <a:pt x="8453789" y="998419"/>
                </a:cubicBezTo>
                <a:cubicBezTo>
                  <a:pt x="8455502" y="995232"/>
                  <a:pt x="8451388" y="994246"/>
                  <a:pt x="8444117" y="994552"/>
                </a:cubicBezTo>
                <a:close/>
                <a:moveTo>
                  <a:pt x="1864326" y="969241"/>
                </a:moveTo>
                <a:cubicBezTo>
                  <a:pt x="1857272" y="969163"/>
                  <a:pt x="1852721" y="970034"/>
                  <a:pt x="1852980" y="972387"/>
                </a:cubicBezTo>
                <a:cubicBezTo>
                  <a:pt x="1855484" y="981721"/>
                  <a:pt x="1946023" y="998875"/>
                  <a:pt x="1933093" y="981345"/>
                </a:cubicBezTo>
                <a:cubicBezTo>
                  <a:pt x="1929183" y="978273"/>
                  <a:pt x="1885491" y="969477"/>
                  <a:pt x="1864326" y="969241"/>
                </a:cubicBezTo>
                <a:close/>
                <a:moveTo>
                  <a:pt x="8544278" y="969241"/>
                </a:moveTo>
                <a:cubicBezTo>
                  <a:pt x="8523113" y="969476"/>
                  <a:pt x="8479421" y="978272"/>
                  <a:pt x="8475512" y="981344"/>
                </a:cubicBezTo>
                <a:cubicBezTo>
                  <a:pt x="8462581" y="998874"/>
                  <a:pt x="8553120" y="981720"/>
                  <a:pt x="8555624" y="972385"/>
                </a:cubicBezTo>
                <a:cubicBezTo>
                  <a:pt x="8555884" y="970033"/>
                  <a:pt x="8551333" y="969162"/>
                  <a:pt x="8544278" y="969241"/>
                </a:cubicBezTo>
                <a:close/>
                <a:moveTo>
                  <a:pt x="1980084" y="969180"/>
                </a:moveTo>
                <a:cubicBezTo>
                  <a:pt x="1977777" y="969207"/>
                  <a:pt x="1976882" y="970346"/>
                  <a:pt x="1976882" y="970346"/>
                </a:cubicBezTo>
                <a:cubicBezTo>
                  <a:pt x="1978517" y="978996"/>
                  <a:pt x="1982095" y="974444"/>
                  <a:pt x="1991757" y="974672"/>
                </a:cubicBezTo>
                <a:cubicBezTo>
                  <a:pt x="2036871" y="994176"/>
                  <a:pt x="2097937" y="1004120"/>
                  <a:pt x="2150481" y="1015960"/>
                </a:cubicBezTo>
                <a:cubicBezTo>
                  <a:pt x="2215718" y="1020594"/>
                  <a:pt x="2105092" y="995015"/>
                  <a:pt x="2080661" y="983176"/>
                </a:cubicBezTo>
                <a:cubicBezTo>
                  <a:pt x="2042394" y="976421"/>
                  <a:pt x="2015149" y="977101"/>
                  <a:pt x="1991757" y="974672"/>
                </a:cubicBezTo>
                <a:cubicBezTo>
                  <a:pt x="1986108" y="970232"/>
                  <a:pt x="1982390" y="969151"/>
                  <a:pt x="1980084" y="969180"/>
                </a:cubicBezTo>
                <a:close/>
                <a:moveTo>
                  <a:pt x="8428521" y="969179"/>
                </a:moveTo>
                <a:cubicBezTo>
                  <a:pt x="8426214" y="969150"/>
                  <a:pt x="8422495" y="970232"/>
                  <a:pt x="8416849" y="974671"/>
                </a:cubicBezTo>
                <a:cubicBezTo>
                  <a:pt x="8393455" y="977101"/>
                  <a:pt x="8366210" y="976420"/>
                  <a:pt x="8327943" y="983175"/>
                </a:cubicBezTo>
                <a:cubicBezTo>
                  <a:pt x="8303512" y="995014"/>
                  <a:pt x="8192885" y="1020592"/>
                  <a:pt x="8258124" y="1015960"/>
                </a:cubicBezTo>
                <a:cubicBezTo>
                  <a:pt x="8310668" y="1004119"/>
                  <a:pt x="8371734" y="994175"/>
                  <a:pt x="8416849" y="974671"/>
                </a:cubicBezTo>
                <a:cubicBezTo>
                  <a:pt x="8426509" y="974444"/>
                  <a:pt x="8430087" y="978996"/>
                  <a:pt x="8431723" y="970346"/>
                </a:cubicBezTo>
                <a:cubicBezTo>
                  <a:pt x="8431723" y="970346"/>
                  <a:pt x="8430827" y="969207"/>
                  <a:pt x="8428521" y="969179"/>
                </a:cubicBezTo>
                <a:close/>
                <a:moveTo>
                  <a:pt x="1875644" y="943554"/>
                </a:moveTo>
                <a:lnTo>
                  <a:pt x="1879507" y="948482"/>
                </a:lnTo>
                <a:lnTo>
                  <a:pt x="1883046" y="952998"/>
                </a:lnTo>
                <a:cubicBezTo>
                  <a:pt x="1883869" y="954048"/>
                  <a:pt x="1883321" y="953348"/>
                  <a:pt x="1882224" y="951949"/>
                </a:cubicBezTo>
                <a:lnTo>
                  <a:pt x="1879507" y="948482"/>
                </a:lnTo>
                <a:lnTo>
                  <a:pt x="1878112" y="946702"/>
                </a:lnTo>
                <a:cubicBezTo>
                  <a:pt x="1876741" y="944953"/>
                  <a:pt x="1875644" y="943554"/>
                  <a:pt x="1875644" y="943554"/>
                </a:cubicBezTo>
                <a:close/>
                <a:moveTo>
                  <a:pt x="8532961" y="943553"/>
                </a:moveTo>
                <a:lnTo>
                  <a:pt x="8527408" y="950636"/>
                </a:lnTo>
                <a:lnTo>
                  <a:pt x="8525558" y="952997"/>
                </a:lnTo>
                <a:cubicBezTo>
                  <a:pt x="8524734" y="954046"/>
                  <a:pt x="8525283" y="953347"/>
                  <a:pt x="8526380" y="951948"/>
                </a:cubicBezTo>
                <a:lnTo>
                  <a:pt x="8527408" y="950636"/>
                </a:lnTo>
                <a:lnTo>
                  <a:pt x="8530493" y="946702"/>
                </a:lnTo>
                <a:cubicBezTo>
                  <a:pt x="8531864" y="944952"/>
                  <a:pt x="8532961" y="943553"/>
                  <a:pt x="8532961" y="943553"/>
                </a:cubicBezTo>
                <a:close/>
                <a:moveTo>
                  <a:pt x="1787193" y="921693"/>
                </a:moveTo>
                <a:cubicBezTo>
                  <a:pt x="1782107" y="921474"/>
                  <a:pt x="1779969" y="921827"/>
                  <a:pt x="1779992" y="922536"/>
                </a:cubicBezTo>
                <a:cubicBezTo>
                  <a:pt x="1780139" y="926794"/>
                  <a:pt x="1858141" y="943913"/>
                  <a:pt x="1844535" y="927693"/>
                </a:cubicBezTo>
                <a:cubicBezTo>
                  <a:pt x="1839322" y="923595"/>
                  <a:pt x="1812077" y="924278"/>
                  <a:pt x="1812077" y="924278"/>
                </a:cubicBezTo>
                <a:cubicBezTo>
                  <a:pt x="1800312" y="922702"/>
                  <a:pt x="1792279" y="921912"/>
                  <a:pt x="1787193" y="921693"/>
                </a:cubicBezTo>
                <a:close/>
                <a:moveTo>
                  <a:pt x="8621411" y="921692"/>
                </a:moveTo>
                <a:cubicBezTo>
                  <a:pt x="8616325" y="921911"/>
                  <a:pt x="8608292" y="922701"/>
                  <a:pt x="8596527" y="924276"/>
                </a:cubicBezTo>
                <a:cubicBezTo>
                  <a:pt x="8596527" y="924276"/>
                  <a:pt x="8569283" y="923595"/>
                  <a:pt x="8564070" y="927692"/>
                </a:cubicBezTo>
                <a:cubicBezTo>
                  <a:pt x="8550463" y="943912"/>
                  <a:pt x="8628466" y="926793"/>
                  <a:pt x="8628612" y="922535"/>
                </a:cubicBezTo>
                <a:cubicBezTo>
                  <a:pt x="8628636" y="921826"/>
                  <a:pt x="8626497" y="921473"/>
                  <a:pt x="8621411" y="921692"/>
                </a:cubicBezTo>
                <a:close/>
                <a:moveTo>
                  <a:pt x="1600175" y="895202"/>
                </a:moveTo>
                <a:cubicBezTo>
                  <a:pt x="1660164" y="919031"/>
                  <a:pt x="1739372" y="950603"/>
                  <a:pt x="1815310" y="964872"/>
                </a:cubicBezTo>
                <a:cubicBezTo>
                  <a:pt x="1815310" y="964872"/>
                  <a:pt x="1838974" y="968744"/>
                  <a:pt x="1842553" y="964191"/>
                </a:cubicBezTo>
                <a:cubicBezTo>
                  <a:pt x="1833798" y="941351"/>
                  <a:pt x="1736102" y="933301"/>
                  <a:pt x="1722097" y="929658"/>
                </a:cubicBezTo>
                <a:cubicBezTo>
                  <a:pt x="1663742" y="914479"/>
                  <a:pt x="1636807" y="893306"/>
                  <a:pt x="1600175" y="895202"/>
                </a:cubicBezTo>
                <a:close/>
                <a:moveTo>
                  <a:pt x="8808428" y="895201"/>
                </a:moveTo>
                <a:cubicBezTo>
                  <a:pt x="8771798" y="893306"/>
                  <a:pt x="8744863" y="914478"/>
                  <a:pt x="8686508" y="929657"/>
                </a:cubicBezTo>
                <a:cubicBezTo>
                  <a:pt x="8672503" y="933301"/>
                  <a:pt x="8574806" y="941350"/>
                  <a:pt x="8566051" y="964190"/>
                </a:cubicBezTo>
                <a:cubicBezTo>
                  <a:pt x="8569629" y="968743"/>
                  <a:pt x="8593294" y="964871"/>
                  <a:pt x="8593294" y="964871"/>
                </a:cubicBezTo>
                <a:cubicBezTo>
                  <a:pt x="8669233" y="950602"/>
                  <a:pt x="8748441" y="919030"/>
                  <a:pt x="8808428" y="895201"/>
                </a:cubicBezTo>
                <a:close/>
                <a:moveTo>
                  <a:pt x="1544360" y="866061"/>
                </a:moveTo>
                <a:cubicBezTo>
                  <a:pt x="1544360" y="866061"/>
                  <a:pt x="1527815" y="876379"/>
                  <a:pt x="1536607" y="875925"/>
                </a:cubicBezTo>
                <a:cubicBezTo>
                  <a:pt x="1541821" y="880022"/>
                  <a:pt x="1549574" y="870158"/>
                  <a:pt x="1544360" y="866061"/>
                </a:cubicBezTo>
                <a:close/>
                <a:moveTo>
                  <a:pt x="8864243" y="866060"/>
                </a:moveTo>
                <a:cubicBezTo>
                  <a:pt x="8859030" y="870157"/>
                  <a:pt x="8866783" y="880021"/>
                  <a:pt x="8871997" y="875923"/>
                </a:cubicBezTo>
                <a:cubicBezTo>
                  <a:pt x="8880788" y="876378"/>
                  <a:pt x="8864243" y="866060"/>
                  <a:pt x="8864243" y="866060"/>
                </a:cubicBezTo>
                <a:close/>
                <a:moveTo>
                  <a:pt x="3492174" y="838106"/>
                </a:moveTo>
                <a:lnTo>
                  <a:pt x="3490502" y="852749"/>
                </a:lnTo>
                <a:cubicBezTo>
                  <a:pt x="3499294" y="852295"/>
                  <a:pt x="3501834" y="838333"/>
                  <a:pt x="3492174" y="838106"/>
                </a:cubicBezTo>
                <a:close/>
                <a:moveTo>
                  <a:pt x="6916430" y="838105"/>
                </a:moveTo>
                <a:cubicBezTo>
                  <a:pt x="6906770" y="838332"/>
                  <a:pt x="6909310" y="852294"/>
                  <a:pt x="6918102" y="852749"/>
                </a:cubicBezTo>
                <a:close/>
                <a:moveTo>
                  <a:pt x="4451294" y="792864"/>
                </a:moveTo>
                <a:cubicBezTo>
                  <a:pt x="4451294" y="792864"/>
                  <a:pt x="4473017" y="809938"/>
                  <a:pt x="4451294" y="792864"/>
                </a:cubicBezTo>
                <a:close/>
                <a:moveTo>
                  <a:pt x="5957310" y="792863"/>
                </a:moveTo>
                <a:cubicBezTo>
                  <a:pt x="5957310" y="792863"/>
                  <a:pt x="5935588" y="809937"/>
                  <a:pt x="5957310" y="792863"/>
                </a:cubicBezTo>
                <a:close/>
                <a:moveTo>
                  <a:pt x="4379007" y="771490"/>
                </a:moveTo>
                <a:cubicBezTo>
                  <a:pt x="4374875" y="771157"/>
                  <a:pt x="4371634" y="772599"/>
                  <a:pt x="4369546" y="775255"/>
                </a:cubicBezTo>
                <a:cubicBezTo>
                  <a:pt x="4371182" y="783906"/>
                  <a:pt x="4380842" y="784133"/>
                  <a:pt x="4393809" y="778367"/>
                </a:cubicBezTo>
                <a:cubicBezTo>
                  <a:pt x="4411952" y="799993"/>
                  <a:pt x="4400966" y="769262"/>
                  <a:pt x="4393809" y="778367"/>
                </a:cubicBezTo>
                <a:cubicBezTo>
                  <a:pt x="4388162" y="773928"/>
                  <a:pt x="4383140" y="771821"/>
                  <a:pt x="4379007" y="771490"/>
                </a:cubicBezTo>
                <a:close/>
                <a:moveTo>
                  <a:pt x="6029596" y="771488"/>
                </a:moveTo>
                <a:cubicBezTo>
                  <a:pt x="6025464" y="771821"/>
                  <a:pt x="6020443" y="773926"/>
                  <a:pt x="6014795" y="778367"/>
                </a:cubicBezTo>
                <a:cubicBezTo>
                  <a:pt x="6007638" y="769261"/>
                  <a:pt x="5996653" y="799993"/>
                  <a:pt x="6014795" y="778367"/>
                </a:cubicBezTo>
                <a:cubicBezTo>
                  <a:pt x="6027763" y="784133"/>
                  <a:pt x="6037422" y="783905"/>
                  <a:pt x="6039058" y="775254"/>
                </a:cubicBezTo>
                <a:cubicBezTo>
                  <a:pt x="6036970" y="772598"/>
                  <a:pt x="6033729" y="771157"/>
                  <a:pt x="6029596" y="771488"/>
                </a:cubicBezTo>
                <a:close/>
                <a:moveTo>
                  <a:pt x="1342502" y="768769"/>
                </a:moveTo>
                <a:cubicBezTo>
                  <a:pt x="1334388" y="767916"/>
                  <a:pt x="1332339" y="769068"/>
                  <a:pt x="1333549" y="770939"/>
                </a:cubicBezTo>
                <a:cubicBezTo>
                  <a:pt x="1337175" y="776552"/>
                  <a:pt x="1370114" y="788633"/>
                  <a:pt x="1356508" y="772413"/>
                </a:cubicBezTo>
                <a:cubicBezTo>
                  <a:pt x="1351293" y="768315"/>
                  <a:pt x="1347715" y="772866"/>
                  <a:pt x="1342502" y="768769"/>
                </a:cubicBezTo>
                <a:close/>
                <a:moveTo>
                  <a:pt x="9066102" y="768769"/>
                </a:moveTo>
                <a:cubicBezTo>
                  <a:pt x="9060890" y="772866"/>
                  <a:pt x="9057312" y="768314"/>
                  <a:pt x="9052098" y="772412"/>
                </a:cubicBezTo>
                <a:cubicBezTo>
                  <a:pt x="9038489" y="788633"/>
                  <a:pt x="9071428" y="776551"/>
                  <a:pt x="9075056" y="770939"/>
                </a:cubicBezTo>
                <a:cubicBezTo>
                  <a:pt x="9076265" y="769067"/>
                  <a:pt x="9074216" y="767915"/>
                  <a:pt x="9066102" y="768769"/>
                </a:cubicBezTo>
                <a:close/>
                <a:moveTo>
                  <a:pt x="1627846" y="692116"/>
                </a:moveTo>
                <a:cubicBezTo>
                  <a:pt x="1629318" y="692927"/>
                  <a:pt x="1635950" y="694995"/>
                  <a:pt x="1650391" y="698979"/>
                </a:cubicBezTo>
                <a:cubicBezTo>
                  <a:pt x="1875951" y="776847"/>
                  <a:pt x="2094973" y="820110"/>
                  <a:pt x="2296411" y="864286"/>
                </a:cubicBezTo>
                <a:cubicBezTo>
                  <a:pt x="2371480" y="877872"/>
                  <a:pt x="2460945" y="908913"/>
                  <a:pt x="2518739" y="901556"/>
                </a:cubicBezTo>
                <a:lnTo>
                  <a:pt x="2513525" y="897459"/>
                </a:lnTo>
                <a:cubicBezTo>
                  <a:pt x="2508312" y="893360"/>
                  <a:pt x="2432374" y="879092"/>
                  <a:pt x="2402899" y="871880"/>
                </a:cubicBezTo>
                <a:cubicBezTo>
                  <a:pt x="2159446" y="816778"/>
                  <a:pt x="1926588" y="778594"/>
                  <a:pt x="1682575" y="700955"/>
                </a:cubicBezTo>
                <a:cubicBezTo>
                  <a:pt x="1665477" y="698562"/>
                  <a:pt x="1623433" y="689682"/>
                  <a:pt x="1627846" y="692116"/>
                </a:cubicBezTo>
                <a:close/>
                <a:moveTo>
                  <a:pt x="8780759" y="692115"/>
                </a:moveTo>
                <a:cubicBezTo>
                  <a:pt x="8785171" y="689681"/>
                  <a:pt x="8743128" y="698561"/>
                  <a:pt x="8726029" y="700953"/>
                </a:cubicBezTo>
                <a:cubicBezTo>
                  <a:pt x="8482015" y="778593"/>
                  <a:pt x="8249157" y="816776"/>
                  <a:pt x="8005705" y="871879"/>
                </a:cubicBezTo>
                <a:cubicBezTo>
                  <a:pt x="7976229" y="879090"/>
                  <a:pt x="7900293" y="893359"/>
                  <a:pt x="7895079" y="897458"/>
                </a:cubicBezTo>
                <a:lnTo>
                  <a:pt x="7889866" y="901556"/>
                </a:lnTo>
                <a:cubicBezTo>
                  <a:pt x="7947660" y="908912"/>
                  <a:pt x="8037124" y="877871"/>
                  <a:pt x="8112192" y="864284"/>
                </a:cubicBezTo>
                <a:cubicBezTo>
                  <a:pt x="8313631" y="820110"/>
                  <a:pt x="8532653" y="776846"/>
                  <a:pt x="8758214" y="698978"/>
                </a:cubicBezTo>
                <a:cubicBezTo>
                  <a:pt x="8772654" y="694993"/>
                  <a:pt x="8779287" y="692925"/>
                  <a:pt x="8780759" y="692115"/>
                </a:cubicBezTo>
                <a:close/>
                <a:moveTo>
                  <a:pt x="992906" y="660923"/>
                </a:moveTo>
                <a:cubicBezTo>
                  <a:pt x="992906" y="660923"/>
                  <a:pt x="976360" y="671241"/>
                  <a:pt x="992906" y="660923"/>
                </a:cubicBezTo>
                <a:close/>
                <a:moveTo>
                  <a:pt x="992906" y="660923"/>
                </a:moveTo>
                <a:cubicBezTo>
                  <a:pt x="1005276" y="655916"/>
                  <a:pt x="1025960" y="663581"/>
                  <a:pt x="1047682" y="680656"/>
                </a:cubicBezTo>
                <a:cubicBezTo>
                  <a:pt x="1028633" y="681640"/>
                  <a:pt x="1009414" y="673899"/>
                  <a:pt x="992906" y="660923"/>
                </a:cubicBezTo>
                <a:close/>
                <a:moveTo>
                  <a:pt x="9415698" y="660922"/>
                </a:moveTo>
                <a:cubicBezTo>
                  <a:pt x="9399190" y="673898"/>
                  <a:pt x="9379972" y="681639"/>
                  <a:pt x="9360923" y="680654"/>
                </a:cubicBezTo>
                <a:cubicBezTo>
                  <a:pt x="9382644" y="663580"/>
                  <a:pt x="9403329" y="655914"/>
                  <a:pt x="9415698" y="660922"/>
                </a:cubicBezTo>
                <a:close/>
                <a:moveTo>
                  <a:pt x="9415698" y="660922"/>
                </a:moveTo>
                <a:cubicBezTo>
                  <a:pt x="9432245" y="671241"/>
                  <a:pt x="9415698" y="660922"/>
                  <a:pt x="9415698" y="660922"/>
                </a:cubicBezTo>
                <a:close/>
                <a:moveTo>
                  <a:pt x="161611" y="654423"/>
                </a:moveTo>
                <a:cubicBezTo>
                  <a:pt x="161611" y="654423"/>
                  <a:pt x="145065" y="664740"/>
                  <a:pt x="161611" y="654423"/>
                </a:cubicBezTo>
                <a:close/>
                <a:moveTo>
                  <a:pt x="10246994" y="654421"/>
                </a:moveTo>
                <a:cubicBezTo>
                  <a:pt x="10246994" y="654421"/>
                  <a:pt x="10263539" y="664740"/>
                  <a:pt x="10246994" y="654421"/>
                </a:cubicBezTo>
                <a:close/>
                <a:moveTo>
                  <a:pt x="962998" y="643532"/>
                </a:moveTo>
                <a:cubicBezTo>
                  <a:pt x="964591" y="641505"/>
                  <a:pt x="958217" y="649614"/>
                  <a:pt x="958217" y="649614"/>
                </a:cubicBezTo>
                <a:cubicBezTo>
                  <a:pt x="961050" y="646011"/>
                  <a:pt x="962466" y="644208"/>
                  <a:pt x="962998" y="643532"/>
                </a:cubicBezTo>
                <a:close/>
                <a:moveTo>
                  <a:pt x="9445606" y="643532"/>
                </a:moveTo>
                <a:cubicBezTo>
                  <a:pt x="9446138" y="644207"/>
                  <a:pt x="9447553" y="646010"/>
                  <a:pt x="9450386" y="649614"/>
                </a:cubicBezTo>
                <a:cubicBezTo>
                  <a:pt x="9450386" y="649614"/>
                  <a:pt x="9444012" y="641505"/>
                  <a:pt x="9445606" y="643532"/>
                </a:cubicBezTo>
                <a:close/>
                <a:moveTo>
                  <a:pt x="923753" y="629890"/>
                </a:moveTo>
                <a:cubicBezTo>
                  <a:pt x="924770" y="630689"/>
                  <a:pt x="927486" y="632825"/>
                  <a:pt x="932917" y="637093"/>
                </a:cubicBezTo>
                <a:cubicBezTo>
                  <a:pt x="932917" y="637093"/>
                  <a:pt x="920698" y="627489"/>
                  <a:pt x="923753" y="629890"/>
                </a:cubicBezTo>
                <a:close/>
                <a:moveTo>
                  <a:pt x="9484851" y="629889"/>
                </a:moveTo>
                <a:cubicBezTo>
                  <a:pt x="9487906" y="627489"/>
                  <a:pt x="9475688" y="637092"/>
                  <a:pt x="9475688" y="637092"/>
                </a:cubicBezTo>
                <a:cubicBezTo>
                  <a:pt x="9481119" y="632823"/>
                  <a:pt x="9483833" y="630689"/>
                  <a:pt x="9484851" y="629889"/>
                </a:cubicBezTo>
                <a:close/>
                <a:moveTo>
                  <a:pt x="25684" y="616321"/>
                </a:moveTo>
                <a:cubicBezTo>
                  <a:pt x="14948" y="629979"/>
                  <a:pt x="25684" y="616321"/>
                  <a:pt x="25684" y="616321"/>
                </a:cubicBezTo>
                <a:close/>
                <a:moveTo>
                  <a:pt x="10382921" y="616320"/>
                </a:moveTo>
                <a:cubicBezTo>
                  <a:pt x="10382921" y="616320"/>
                  <a:pt x="10393656" y="629978"/>
                  <a:pt x="10382921" y="616320"/>
                </a:cubicBezTo>
                <a:close/>
                <a:moveTo>
                  <a:pt x="2724967" y="607003"/>
                </a:moveTo>
                <a:cubicBezTo>
                  <a:pt x="2724967" y="607003"/>
                  <a:pt x="2745820" y="623394"/>
                  <a:pt x="2724967" y="607003"/>
                </a:cubicBezTo>
                <a:close/>
                <a:moveTo>
                  <a:pt x="7683638" y="607003"/>
                </a:moveTo>
                <a:cubicBezTo>
                  <a:pt x="7662785" y="623393"/>
                  <a:pt x="7683638" y="607003"/>
                  <a:pt x="7683638" y="607003"/>
                </a:cubicBezTo>
                <a:close/>
                <a:moveTo>
                  <a:pt x="416891" y="543280"/>
                </a:moveTo>
                <a:cubicBezTo>
                  <a:pt x="417910" y="544080"/>
                  <a:pt x="420625" y="546214"/>
                  <a:pt x="426055" y="550483"/>
                </a:cubicBezTo>
                <a:cubicBezTo>
                  <a:pt x="426055" y="550483"/>
                  <a:pt x="413836" y="540878"/>
                  <a:pt x="416891" y="543280"/>
                </a:cubicBezTo>
                <a:close/>
                <a:moveTo>
                  <a:pt x="9991713" y="543279"/>
                </a:moveTo>
                <a:cubicBezTo>
                  <a:pt x="9994768" y="540878"/>
                  <a:pt x="9982549" y="550483"/>
                  <a:pt x="9982549" y="550483"/>
                </a:cubicBezTo>
                <a:cubicBezTo>
                  <a:pt x="9987980" y="546213"/>
                  <a:pt x="9990695" y="544079"/>
                  <a:pt x="9991713" y="543279"/>
                </a:cubicBezTo>
                <a:close/>
                <a:moveTo>
                  <a:pt x="844295" y="523192"/>
                </a:moveTo>
                <a:lnTo>
                  <a:pt x="862714" y="527897"/>
                </a:lnTo>
                <a:cubicBezTo>
                  <a:pt x="857500" y="523799"/>
                  <a:pt x="857500" y="523799"/>
                  <a:pt x="853921" y="528352"/>
                </a:cubicBezTo>
                <a:close/>
                <a:moveTo>
                  <a:pt x="9564310" y="523190"/>
                </a:moveTo>
                <a:lnTo>
                  <a:pt x="9554683" y="528351"/>
                </a:lnTo>
                <a:cubicBezTo>
                  <a:pt x="9551104" y="523798"/>
                  <a:pt x="9551104" y="523798"/>
                  <a:pt x="9545890" y="527897"/>
                </a:cubicBezTo>
                <a:close/>
                <a:moveTo>
                  <a:pt x="345249" y="486967"/>
                </a:moveTo>
                <a:cubicBezTo>
                  <a:pt x="345249" y="486967"/>
                  <a:pt x="333918" y="501383"/>
                  <a:pt x="345249" y="486967"/>
                </a:cubicBezTo>
                <a:close/>
                <a:moveTo>
                  <a:pt x="10063355" y="486965"/>
                </a:moveTo>
                <a:cubicBezTo>
                  <a:pt x="10063355" y="486965"/>
                  <a:pt x="10074687" y="501382"/>
                  <a:pt x="10063355" y="486965"/>
                </a:cubicBezTo>
                <a:close/>
                <a:moveTo>
                  <a:pt x="1832323" y="447629"/>
                </a:moveTo>
                <a:cubicBezTo>
                  <a:pt x="1820857" y="448131"/>
                  <a:pt x="1821676" y="452455"/>
                  <a:pt x="1853458" y="462094"/>
                </a:cubicBezTo>
                <a:cubicBezTo>
                  <a:pt x="1917027" y="481372"/>
                  <a:pt x="2018265" y="508164"/>
                  <a:pt x="2088990" y="518337"/>
                </a:cubicBezTo>
                <a:cubicBezTo>
                  <a:pt x="2104628" y="530630"/>
                  <a:pt x="2113422" y="530176"/>
                  <a:pt x="2126388" y="524409"/>
                </a:cubicBezTo>
                <a:cubicBezTo>
                  <a:pt x="2142896" y="537385"/>
                  <a:pt x="2160480" y="536475"/>
                  <a:pt x="2179528" y="535491"/>
                </a:cubicBezTo>
                <a:cubicBezTo>
                  <a:pt x="2157807" y="518416"/>
                  <a:pt x="2144841" y="524181"/>
                  <a:pt x="2126388" y="524409"/>
                </a:cubicBezTo>
                <a:cubicBezTo>
                  <a:pt x="2110748" y="512115"/>
                  <a:pt x="2101361" y="513329"/>
                  <a:pt x="2088990" y="518337"/>
                </a:cubicBezTo>
                <a:cubicBezTo>
                  <a:pt x="2023516" y="488967"/>
                  <a:pt x="1962450" y="479022"/>
                  <a:pt x="1884879" y="456102"/>
                </a:cubicBezTo>
                <a:cubicBezTo>
                  <a:pt x="1867535" y="450449"/>
                  <a:pt x="1843788" y="447127"/>
                  <a:pt x="1832323" y="447629"/>
                </a:cubicBezTo>
                <a:close/>
                <a:moveTo>
                  <a:pt x="8576281" y="447628"/>
                </a:moveTo>
                <a:cubicBezTo>
                  <a:pt x="8564817" y="447126"/>
                  <a:pt x="8541070" y="450447"/>
                  <a:pt x="8523726" y="456101"/>
                </a:cubicBezTo>
                <a:cubicBezTo>
                  <a:pt x="8446154" y="479021"/>
                  <a:pt x="8385089" y="488965"/>
                  <a:pt x="8319614" y="518336"/>
                </a:cubicBezTo>
                <a:cubicBezTo>
                  <a:pt x="8307244" y="513328"/>
                  <a:pt x="8297857" y="512114"/>
                  <a:pt x="8282216" y="524408"/>
                </a:cubicBezTo>
                <a:cubicBezTo>
                  <a:pt x="8263764" y="524181"/>
                  <a:pt x="8250798" y="518415"/>
                  <a:pt x="8229075" y="535490"/>
                </a:cubicBezTo>
                <a:cubicBezTo>
                  <a:pt x="8248124" y="536475"/>
                  <a:pt x="8265708" y="537384"/>
                  <a:pt x="8282216" y="524408"/>
                </a:cubicBezTo>
                <a:cubicBezTo>
                  <a:pt x="8295183" y="530174"/>
                  <a:pt x="8303975" y="530629"/>
                  <a:pt x="8319614" y="518336"/>
                </a:cubicBezTo>
                <a:cubicBezTo>
                  <a:pt x="8390339" y="508163"/>
                  <a:pt x="8491577" y="481371"/>
                  <a:pt x="8555146" y="462093"/>
                </a:cubicBezTo>
                <a:cubicBezTo>
                  <a:pt x="8586928" y="452454"/>
                  <a:pt x="8587747" y="448130"/>
                  <a:pt x="8576281" y="447628"/>
                </a:cubicBezTo>
                <a:close/>
                <a:moveTo>
                  <a:pt x="2135588" y="365611"/>
                </a:moveTo>
                <a:cubicBezTo>
                  <a:pt x="2133186" y="364644"/>
                  <a:pt x="2130987" y="364758"/>
                  <a:pt x="2129198" y="367034"/>
                </a:cubicBezTo>
                <a:cubicBezTo>
                  <a:pt x="2134412" y="371132"/>
                  <a:pt x="2139625" y="375230"/>
                  <a:pt x="2143204" y="370677"/>
                </a:cubicBezTo>
                <a:cubicBezTo>
                  <a:pt x="2177892" y="381985"/>
                  <a:pt x="2217198" y="398151"/>
                  <a:pt x="2248617" y="392158"/>
                </a:cubicBezTo>
                <a:cubicBezTo>
                  <a:pt x="2213928" y="380850"/>
                  <a:pt x="2176258" y="373334"/>
                  <a:pt x="2143204" y="370677"/>
                </a:cubicBezTo>
                <a:cubicBezTo>
                  <a:pt x="2140597" y="368628"/>
                  <a:pt x="2137990" y="366580"/>
                  <a:pt x="2135588" y="365611"/>
                </a:cubicBezTo>
                <a:close/>
                <a:moveTo>
                  <a:pt x="8273015" y="365611"/>
                </a:moveTo>
                <a:cubicBezTo>
                  <a:pt x="8270614" y="366579"/>
                  <a:pt x="8268008" y="368627"/>
                  <a:pt x="8265401" y="370676"/>
                </a:cubicBezTo>
                <a:cubicBezTo>
                  <a:pt x="8232347" y="373334"/>
                  <a:pt x="8194677" y="380849"/>
                  <a:pt x="8159987" y="392157"/>
                </a:cubicBezTo>
                <a:cubicBezTo>
                  <a:pt x="8191407" y="398150"/>
                  <a:pt x="8230711" y="381985"/>
                  <a:pt x="8265401" y="370676"/>
                </a:cubicBezTo>
                <a:cubicBezTo>
                  <a:pt x="8268979" y="375229"/>
                  <a:pt x="8274193" y="371131"/>
                  <a:pt x="8279406" y="367034"/>
                </a:cubicBezTo>
                <a:cubicBezTo>
                  <a:pt x="8277616" y="364757"/>
                  <a:pt x="8275418" y="364643"/>
                  <a:pt x="8273015" y="365611"/>
                </a:cubicBezTo>
                <a:close/>
                <a:moveTo>
                  <a:pt x="2109112" y="358610"/>
                </a:moveTo>
                <a:cubicBezTo>
                  <a:pt x="2106505" y="356561"/>
                  <a:pt x="2101961" y="356979"/>
                  <a:pt x="2099370" y="358932"/>
                </a:cubicBezTo>
                <a:cubicBezTo>
                  <a:pt x="2096780" y="360887"/>
                  <a:pt x="2096146" y="364377"/>
                  <a:pt x="2101359" y="368475"/>
                </a:cubicBezTo>
                <a:cubicBezTo>
                  <a:pt x="2101359" y="368475"/>
                  <a:pt x="2114326" y="362709"/>
                  <a:pt x="2109112" y="358610"/>
                </a:cubicBezTo>
                <a:close/>
                <a:moveTo>
                  <a:pt x="8299492" y="358609"/>
                </a:moveTo>
                <a:cubicBezTo>
                  <a:pt x="8294278" y="362708"/>
                  <a:pt x="8307246" y="368474"/>
                  <a:pt x="8307246" y="368474"/>
                </a:cubicBezTo>
                <a:cubicBezTo>
                  <a:pt x="8312459" y="364376"/>
                  <a:pt x="8311824" y="360885"/>
                  <a:pt x="8309234" y="358931"/>
                </a:cubicBezTo>
                <a:cubicBezTo>
                  <a:pt x="8306644" y="356977"/>
                  <a:pt x="8302099" y="356560"/>
                  <a:pt x="8299492" y="358609"/>
                </a:cubicBezTo>
                <a:close/>
                <a:moveTo>
                  <a:pt x="833197" y="254272"/>
                </a:moveTo>
                <a:cubicBezTo>
                  <a:pt x="836467" y="271574"/>
                  <a:pt x="879181" y="274459"/>
                  <a:pt x="871464" y="261029"/>
                </a:cubicBezTo>
                <a:cubicBezTo>
                  <a:pt x="861039" y="252833"/>
                  <a:pt x="833197" y="254272"/>
                  <a:pt x="833197" y="254272"/>
                </a:cubicBezTo>
                <a:close/>
                <a:moveTo>
                  <a:pt x="9575407" y="254271"/>
                </a:moveTo>
                <a:cubicBezTo>
                  <a:pt x="9575407" y="254271"/>
                  <a:pt x="9547565" y="252832"/>
                  <a:pt x="9537140" y="261028"/>
                </a:cubicBezTo>
                <a:cubicBezTo>
                  <a:pt x="9529422" y="274459"/>
                  <a:pt x="9572137" y="271572"/>
                  <a:pt x="9575407" y="254271"/>
                </a:cubicBezTo>
                <a:close/>
                <a:moveTo>
                  <a:pt x="1065148" y="170211"/>
                </a:moveTo>
                <a:cubicBezTo>
                  <a:pt x="1065148" y="170211"/>
                  <a:pt x="1073940" y="169758"/>
                  <a:pt x="1075575" y="178408"/>
                </a:cubicBezTo>
                <a:cubicBezTo>
                  <a:pt x="1075575" y="178408"/>
                  <a:pt x="1066783" y="178863"/>
                  <a:pt x="1065148" y="170211"/>
                </a:cubicBezTo>
                <a:close/>
                <a:moveTo>
                  <a:pt x="9343457" y="170211"/>
                </a:moveTo>
                <a:cubicBezTo>
                  <a:pt x="9341821" y="178862"/>
                  <a:pt x="9333030" y="178407"/>
                  <a:pt x="9333030" y="178407"/>
                </a:cubicBezTo>
                <a:cubicBezTo>
                  <a:pt x="9334663" y="169756"/>
                  <a:pt x="9343457" y="170211"/>
                  <a:pt x="9343457" y="170211"/>
                </a:cubicBezTo>
                <a:close/>
                <a:moveTo>
                  <a:pt x="1045061" y="161788"/>
                </a:moveTo>
                <a:cubicBezTo>
                  <a:pt x="1033728" y="176205"/>
                  <a:pt x="1045061" y="161788"/>
                  <a:pt x="1045061" y="161788"/>
                </a:cubicBezTo>
                <a:close/>
                <a:moveTo>
                  <a:pt x="9363544" y="161787"/>
                </a:moveTo>
                <a:cubicBezTo>
                  <a:pt x="9374876" y="176204"/>
                  <a:pt x="9363544" y="161787"/>
                  <a:pt x="9363544" y="161787"/>
                </a:cubicBezTo>
                <a:close/>
                <a:moveTo>
                  <a:pt x="1052210" y="160963"/>
                </a:moveTo>
                <a:cubicBezTo>
                  <a:pt x="1055373" y="162528"/>
                  <a:pt x="1059500" y="165772"/>
                  <a:pt x="1065148" y="170211"/>
                </a:cubicBezTo>
                <a:cubicBezTo>
                  <a:pt x="1057991" y="179318"/>
                  <a:pt x="1046695" y="170438"/>
                  <a:pt x="1045061" y="161788"/>
                </a:cubicBezTo>
                <a:cubicBezTo>
                  <a:pt x="1046850" y="159512"/>
                  <a:pt x="1049048" y="159398"/>
                  <a:pt x="1052210" y="160963"/>
                </a:cubicBezTo>
                <a:close/>
                <a:moveTo>
                  <a:pt x="9356393" y="160962"/>
                </a:moveTo>
                <a:cubicBezTo>
                  <a:pt x="9359557" y="159398"/>
                  <a:pt x="9361754" y="159511"/>
                  <a:pt x="9363544" y="161787"/>
                </a:cubicBezTo>
                <a:cubicBezTo>
                  <a:pt x="9361909" y="170437"/>
                  <a:pt x="9350613" y="179316"/>
                  <a:pt x="9343457" y="170211"/>
                </a:cubicBezTo>
                <a:cubicBezTo>
                  <a:pt x="9349105" y="165771"/>
                  <a:pt x="9353232" y="162528"/>
                  <a:pt x="9356393" y="160962"/>
                </a:cubicBezTo>
                <a:close/>
                <a:moveTo>
                  <a:pt x="356564" y="144805"/>
                </a:moveTo>
                <a:lnTo>
                  <a:pt x="361201" y="146501"/>
                </a:lnTo>
                <a:cubicBezTo>
                  <a:pt x="363035" y="147214"/>
                  <a:pt x="363633" y="147473"/>
                  <a:pt x="362525" y="147073"/>
                </a:cubicBezTo>
                <a:close/>
                <a:moveTo>
                  <a:pt x="10052041" y="144805"/>
                </a:moveTo>
                <a:lnTo>
                  <a:pt x="10046080" y="147071"/>
                </a:lnTo>
                <a:cubicBezTo>
                  <a:pt x="10044970" y="147472"/>
                  <a:pt x="10045570" y="147213"/>
                  <a:pt x="10047403" y="146500"/>
                </a:cubicBezTo>
                <a:close/>
                <a:moveTo>
                  <a:pt x="353617" y="143686"/>
                </a:moveTo>
                <a:lnTo>
                  <a:pt x="356564" y="144805"/>
                </a:lnTo>
                <a:lnTo>
                  <a:pt x="354049" y="143887"/>
                </a:lnTo>
                <a:close/>
                <a:moveTo>
                  <a:pt x="10054988" y="143685"/>
                </a:moveTo>
                <a:lnTo>
                  <a:pt x="10054556" y="143886"/>
                </a:lnTo>
                <a:lnTo>
                  <a:pt x="10052041" y="144805"/>
                </a:lnTo>
                <a:close/>
                <a:moveTo>
                  <a:pt x="267767" y="35675"/>
                </a:moveTo>
                <a:cubicBezTo>
                  <a:pt x="270093" y="34225"/>
                  <a:pt x="260787" y="40029"/>
                  <a:pt x="260787" y="40029"/>
                </a:cubicBezTo>
                <a:cubicBezTo>
                  <a:pt x="264923" y="37449"/>
                  <a:pt x="266992" y="36159"/>
                  <a:pt x="267767" y="35675"/>
                </a:cubicBezTo>
                <a:close/>
                <a:moveTo>
                  <a:pt x="10140836" y="35674"/>
                </a:moveTo>
                <a:cubicBezTo>
                  <a:pt x="10138511" y="34224"/>
                  <a:pt x="10147817" y="40028"/>
                  <a:pt x="10147817" y="40028"/>
                </a:cubicBezTo>
                <a:cubicBezTo>
                  <a:pt x="10143681" y="37448"/>
                  <a:pt x="10141612" y="36158"/>
                  <a:pt x="10140836" y="35674"/>
                </a:cubicBezTo>
                <a:close/>
                <a:moveTo>
                  <a:pt x="1071523" y="24845"/>
                </a:moveTo>
                <a:lnTo>
                  <a:pt x="1072548" y="26804"/>
                </a:lnTo>
                <a:lnTo>
                  <a:pt x="1065147" y="25357"/>
                </a:lnTo>
                <a:cubicBezTo>
                  <a:pt x="1066935" y="23081"/>
                  <a:pt x="1069351" y="23139"/>
                  <a:pt x="1071523" y="24845"/>
                </a:cubicBezTo>
                <a:close/>
                <a:moveTo>
                  <a:pt x="9337081" y="24845"/>
                </a:moveTo>
                <a:cubicBezTo>
                  <a:pt x="9339254" y="23137"/>
                  <a:pt x="9341670" y="23080"/>
                  <a:pt x="9343457" y="25356"/>
                </a:cubicBezTo>
                <a:lnTo>
                  <a:pt x="9336055" y="26803"/>
                </a:lnTo>
                <a:close/>
                <a:moveTo>
                  <a:pt x="9471668" y="688"/>
                </a:moveTo>
                <a:cubicBezTo>
                  <a:pt x="9468090" y="-3865"/>
                  <a:pt x="9441155" y="17307"/>
                  <a:pt x="9441155" y="17307"/>
                </a:cubicBezTo>
                <a:cubicBezTo>
                  <a:pt x="9425515" y="29600"/>
                  <a:pt x="9448311" y="26412"/>
                  <a:pt x="9426590" y="43486"/>
                </a:cubicBezTo>
                <a:cubicBezTo>
                  <a:pt x="9407370" y="51227"/>
                  <a:pt x="9352596" y="70960"/>
                  <a:pt x="9313289" y="87125"/>
                </a:cubicBezTo>
                <a:cubicBezTo>
                  <a:pt x="9076433" y="173869"/>
                  <a:pt x="8801737" y="276855"/>
                  <a:pt x="8563976" y="340988"/>
                </a:cubicBezTo>
                <a:cubicBezTo>
                  <a:pt x="8302378" y="417719"/>
                  <a:pt x="8043146" y="454538"/>
                  <a:pt x="7775429" y="512754"/>
                </a:cubicBezTo>
                <a:cubicBezTo>
                  <a:pt x="7770216" y="516851"/>
                  <a:pt x="7726737" y="527705"/>
                  <a:pt x="7730315" y="532258"/>
                </a:cubicBezTo>
                <a:cubicBezTo>
                  <a:pt x="7733894" y="536810"/>
                  <a:pt x="7831590" y="528760"/>
                  <a:pt x="7836804" y="524663"/>
                </a:cubicBezTo>
                <a:cubicBezTo>
                  <a:pt x="7931789" y="511378"/>
                  <a:pt x="8076508" y="473732"/>
                  <a:pt x="8157660" y="455365"/>
                </a:cubicBezTo>
                <a:cubicBezTo>
                  <a:pt x="8319961" y="418628"/>
                  <a:pt x="8439380" y="393505"/>
                  <a:pt x="8595395" y="346982"/>
                </a:cubicBezTo>
                <a:cubicBezTo>
                  <a:pt x="8871594" y="267366"/>
                  <a:pt x="9098192" y="180090"/>
                  <a:pt x="9367506" y="89928"/>
                </a:cubicBezTo>
                <a:cubicBezTo>
                  <a:pt x="9447582" y="57674"/>
                  <a:pt x="9496276" y="42723"/>
                  <a:pt x="9588722" y="15477"/>
                </a:cubicBezTo>
                <a:cubicBezTo>
                  <a:pt x="9640993" y="5078"/>
                  <a:pt x="9604672" y="25037"/>
                  <a:pt x="9555705" y="41429"/>
                </a:cubicBezTo>
                <a:cubicBezTo>
                  <a:pt x="9536487" y="49170"/>
                  <a:pt x="9532310" y="43860"/>
                  <a:pt x="9496585" y="64577"/>
                </a:cubicBezTo>
                <a:cubicBezTo>
                  <a:pt x="9451505" y="107376"/>
                  <a:pt x="9353845" y="138720"/>
                  <a:pt x="9273771" y="170975"/>
                </a:cubicBezTo>
                <a:cubicBezTo>
                  <a:pt x="8854663" y="333459"/>
                  <a:pt x="8432878" y="451402"/>
                  <a:pt x="8018500" y="534062"/>
                </a:cubicBezTo>
                <a:cubicBezTo>
                  <a:pt x="7980232" y="540817"/>
                  <a:pt x="7890289" y="558730"/>
                  <a:pt x="7838017" y="569128"/>
                </a:cubicBezTo>
                <a:cubicBezTo>
                  <a:pt x="7789051" y="585522"/>
                  <a:pt x="7830897" y="583319"/>
                  <a:pt x="7859776" y="575350"/>
                </a:cubicBezTo>
                <a:cubicBezTo>
                  <a:pt x="8096978" y="533753"/>
                  <a:pt x="8324790" y="490942"/>
                  <a:pt x="8567170" y="421952"/>
                </a:cubicBezTo>
                <a:cubicBezTo>
                  <a:pt x="8829364" y="345981"/>
                  <a:pt x="9080225" y="255592"/>
                  <a:pt x="9333030" y="178407"/>
                </a:cubicBezTo>
                <a:cubicBezTo>
                  <a:pt x="9126723" y="271827"/>
                  <a:pt x="8903704" y="363656"/>
                  <a:pt x="8678702" y="418986"/>
                </a:cubicBezTo>
                <a:cubicBezTo>
                  <a:pt x="8668445" y="418456"/>
                  <a:pt x="8649228" y="426197"/>
                  <a:pt x="8629138" y="434621"/>
                </a:cubicBezTo>
                <a:cubicBezTo>
                  <a:pt x="9095865" y="243298"/>
                  <a:pt x="8571344" y="427264"/>
                  <a:pt x="8602204" y="455793"/>
                </a:cubicBezTo>
                <a:cubicBezTo>
                  <a:pt x="8609361" y="464898"/>
                  <a:pt x="8763430" y="405171"/>
                  <a:pt x="8791441" y="397884"/>
                </a:cubicBezTo>
                <a:cubicBezTo>
                  <a:pt x="8968310" y="334970"/>
                  <a:pt x="9174651" y="264843"/>
                  <a:pt x="9346306" y="206026"/>
                </a:cubicBezTo>
                <a:cubicBezTo>
                  <a:pt x="9160087" y="291023"/>
                  <a:pt x="8990067" y="341190"/>
                  <a:pt x="8822860" y="403877"/>
                </a:cubicBezTo>
                <a:cubicBezTo>
                  <a:pt x="8810490" y="398870"/>
                  <a:pt x="8799196" y="407748"/>
                  <a:pt x="8788768" y="415944"/>
                </a:cubicBezTo>
                <a:cubicBezTo>
                  <a:pt x="8814106" y="426718"/>
                  <a:pt x="8694687" y="451842"/>
                  <a:pt x="8659998" y="463149"/>
                </a:cubicBezTo>
                <a:cubicBezTo>
                  <a:pt x="8568420" y="489713"/>
                  <a:pt x="8475974" y="516959"/>
                  <a:pt x="8386031" y="534874"/>
                </a:cubicBezTo>
                <a:cubicBezTo>
                  <a:pt x="8309496" y="548384"/>
                  <a:pt x="8264109" y="569330"/>
                  <a:pt x="8204679" y="570624"/>
                </a:cubicBezTo>
                <a:cubicBezTo>
                  <a:pt x="8209894" y="566525"/>
                  <a:pt x="8211529" y="557875"/>
                  <a:pt x="8201101" y="566072"/>
                </a:cubicBezTo>
                <a:lnTo>
                  <a:pt x="8204679" y="570624"/>
                </a:lnTo>
                <a:cubicBezTo>
                  <a:pt x="8184594" y="579047"/>
                  <a:pt x="8146327" y="585803"/>
                  <a:pt x="8097633" y="600755"/>
                </a:cubicBezTo>
                <a:cubicBezTo>
                  <a:pt x="8063540" y="612821"/>
                  <a:pt x="8001607" y="623449"/>
                  <a:pt x="8008763" y="632554"/>
                </a:cubicBezTo>
                <a:cubicBezTo>
                  <a:pt x="8008763" y="632554"/>
                  <a:pt x="8088876" y="623595"/>
                  <a:pt x="8094089" y="619497"/>
                </a:cubicBezTo>
                <a:cubicBezTo>
                  <a:pt x="8275442" y="583747"/>
                  <a:pt x="8485670" y="540026"/>
                  <a:pt x="8660904" y="485761"/>
                </a:cubicBezTo>
                <a:cubicBezTo>
                  <a:pt x="8918922" y="404478"/>
                  <a:pt x="9102638" y="328814"/>
                  <a:pt x="9321350" y="263697"/>
                </a:cubicBezTo>
                <a:cubicBezTo>
                  <a:pt x="9335356" y="260053"/>
                  <a:pt x="9417066" y="219149"/>
                  <a:pt x="9454738" y="211634"/>
                </a:cubicBezTo>
                <a:cubicBezTo>
                  <a:pt x="9496584" y="209431"/>
                  <a:pt x="9402502" y="245329"/>
                  <a:pt x="9363196" y="261494"/>
                </a:cubicBezTo>
                <a:cubicBezTo>
                  <a:pt x="9135130" y="348694"/>
                  <a:pt x="8904954" y="431416"/>
                  <a:pt x="8681026" y="500633"/>
                </a:cubicBezTo>
                <a:cubicBezTo>
                  <a:pt x="8409173" y="576832"/>
                  <a:pt x="8168394" y="613876"/>
                  <a:pt x="7912009" y="686510"/>
                </a:cubicBezTo>
                <a:cubicBezTo>
                  <a:pt x="8066425" y="671931"/>
                  <a:pt x="8235885" y="644301"/>
                  <a:pt x="8396073" y="603089"/>
                </a:cubicBezTo>
                <a:cubicBezTo>
                  <a:pt x="8554797" y="561800"/>
                  <a:pt x="8719604" y="515729"/>
                  <a:pt x="8891258" y="456912"/>
                </a:cubicBezTo>
                <a:cubicBezTo>
                  <a:pt x="9170129" y="359238"/>
                  <a:pt x="9475766" y="249118"/>
                  <a:pt x="9760720" y="146663"/>
                </a:cubicBezTo>
                <a:cubicBezTo>
                  <a:pt x="9803604" y="135050"/>
                  <a:pt x="9854801" y="110766"/>
                  <a:pt x="9901861" y="104465"/>
                </a:cubicBezTo>
                <a:cubicBezTo>
                  <a:pt x="9962159" y="102488"/>
                  <a:pt x="9887295" y="130644"/>
                  <a:pt x="9838602" y="145595"/>
                </a:cubicBezTo>
                <a:cubicBezTo>
                  <a:pt x="9759123" y="178608"/>
                  <a:pt x="9676336" y="205626"/>
                  <a:pt x="9591915" y="241295"/>
                </a:cubicBezTo>
                <a:cubicBezTo>
                  <a:pt x="9561402" y="257915"/>
                  <a:pt x="9629586" y="233781"/>
                  <a:pt x="9649401" y="226799"/>
                </a:cubicBezTo>
                <a:cubicBezTo>
                  <a:pt x="9717586" y="202665"/>
                  <a:pt x="9789944" y="183842"/>
                  <a:pt x="9855147" y="155914"/>
                </a:cubicBezTo>
                <a:cubicBezTo>
                  <a:pt x="9929140" y="128441"/>
                  <a:pt x="10015468" y="82680"/>
                  <a:pt x="10093042" y="59759"/>
                </a:cubicBezTo>
                <a:cubicBezTo>
                  <a:pt x="10113956" y="52834"/>
                  <a:pt x="10122728" y="50695"/>
                  <a:pt x="10123430" y="51698"/>
                </a:cubicBezTo>
                <a:cubicBezTo>
                  <a:pt x="10125531" y="54707"/>
                  <a:pt x="10054976" y="85997"/>
                  <a:pt x="10021587" y="101194"/>
                </a:cubicBezTo>
                <a:cubicBezTo>
                  <a:pt x="9977069" y="121457"/>
                  <a:pt x="9925871" y="145742"/>
                  <a:pt x="9910997" y="150068"/>
                </a:cubicBezTo>
                <a:cubicBezTo>
                  <a:pt x="9900571" y="158263"/>
                  <a:pt x="9878850" y="175337"/>
                  <a:pt x="9873636" y="179435"/>
                </a:cubicBezTo>
                <a:cubicBezTo>
                  <a:pt x="9854418" y="187177"/>
                  <a:pt x="9844757" y="187405"/>
                  <a:pt x="9830155" y="190289"/>
                </a:cubicBezTo>
                <a:cubicBezTo>
                  <a:pt x="9824942" y="194387"/>
                  <a:pt x="9812608" y="212675"/>
                  <a:pt x="9791925" y="220339"/>
                </a:cubicBezTo>
                <a:cubicBezTo>
                  <a:pt x="9772707" y="228081"/>
                  <a:pt x="9720435" y="238480"/>
                  <a:pt x="9683837" y="259879"/>
                </a:cubicBezTo>
                <a:cubicBezTo>
                  <a:pt x="9622812" y="293118"/>
                  <a:pt x="9720470" y="261775"/>
                  <a:pt x="9740557" y="253351"/>
                </a:cubicBezTo>
                <a:cubicBezTo>
                  <a:pt x="9770033" y="246141"/>
                  <a:pt x="9799678" y="230203"/>
                  <a:pt x="9814552" y="225877"/>
                </a:cubicBezTo>
                <a:cubicBezTo>
                  <a:pt x="9823344" y="226333"/>
                  <a:pt x="9831098" y="236197"/>
                  <a:pt x="9845103" y="232553"/>
                </a:cubicBezTo>
                <a:cubicBezTo>
                  <a:pt x="9877137" y="230388"/>
                  <a:pt x="9942503" y="197192"/>
                  <a:pt x="10000693" y="168947"/>
                </a:cubicBezTo>
                <a:lnTo>
                  <a:pt x="10054556" y="143886"/>
                </a:lnTo>
                <a:lnTo>
                  <a:pt x="10069482" y="138429"/>
                </a:lnTo>
                <a:cubicBezTo>
                  <a:pt x="10089080" y="131618"/>
                  <a:pt x="10113426" y="124143"/>
                  <a:pt x="10112473" y="129188"/>
                </a:cubicBezTo>
                <a:cubicBezTo>
                  <a:pt x="10114416" y="142391"/>
                  <a:pt x="10033265" y="160760"/>
                  <a:pt x="10033265" y="160760"/>
                </a:cubicBezTo>
                <a:cubicBezTo>
                  <a:pt x="9942763" y="201208"/>
                  <a:pt x="9868767" y="228682"/>
                  <a:pt x="9784348" y="264351"/>
                </a:cubicBezTo>
                <a:cubicBezTo>
                  <a:pt x="9764260" y="272775"/>
                  <a:pt x="9742539" y="289849"/>
                  <a:pt x="9712023" y="306469"/>
                </a:cubicBezTo>
                <a:cubicBezTo>
                  <a:pt x="9672719" y="322633"/>
                  <a:pt x="9654539" y="320965"/>
                  <a:pt x="9636396" y="342592"/>
                </a:cubicBezTo>
                <a:cubicBezTo>
                  <a:pt x="9624061" y="360880"/>
                  <a:pt x="9634796" y="374537"/>
                  <a:pt x="9624370" y="382733"/>
                </a:cubicBezTo>
                <a:cubicBezTo>
                  <a:pt x="9597435" y="403905"/>
                  <a:pt x="9496197" y="430697"/>
                  <a:pt x="9456296" y="446103"/>
                </a:cubicBezTo>
                <a:cubicBezTo>
                  <a:pt x="9322909" y="498166"/>
                  <a:pt x="9194735" y="546129"/>
                  <a:pt x="9044038" y="595839"/>
                </a:cubicBezTo>
                <a:cubicBezTo>
                  <a:pt x="9037955" y="600620"/>
                  <a:pt x="8960381" y="623542"/>
                  <a:pt x="8967539" y="632647"/>
                </a:cubicBezTo>
                <a:cubicBezTo>
                  <a:pt x="8975293" y="642510"/>
                  <a:pt x="9070413" y="597204"/>
                  <a:pt x="9090227" y="590222"/>
                </a:cubicBezTo>
                <a:cubicBezTo>
                  <a:pt x="9290759" y="523435"/>
                  <a:pt x="9478054" y="452324"/>
                  <a:pt x="9699271" y="377873"/>
                </a:cubicBezTo>
                <a:cubicBezTo>
                  <a:pt x="9718489" y="370132"/>
                  <a:pt x="9766585" y="354421"/>
                  <a:pt x="9821362" y="334689"/>
                </a:cubicBezTo>
                <a:cubicBezTo>
                  <a:pt x="9841449" y="326265"/>
                  <a:pt x="9994651" y="267222"/>
                  <a:pt x="9913809" y="307443"/>
                </a:cubicBezTo>
                <a:cubicBezTo>
                  <a:pt x="9837907" y="345007"/>
                  <a:pt x="9957289" y="296589"/>
                  <a:pt x="9971294" y="292946"/>
                </a:cubicBezTo>
                <a:cubicBezTo>
                  <a:pt x="9980955" y="292718"/>
                  <a:pt x="10011504" y="299393"/>
                  <a:pt x="10009870" y="308044"/>
                </a:cubicBezTo>
                <a:cubicBezTo>
                  <a:pt x="10004656" y="312142"/>
                  <a:pt x="9836582" y="375512"/>
                  <a:pt x="9816495" y="383936"/>
                </a:cubicBezTo>
                <a:cubicBezTo>
                  <a:pt x="9766762" y="408296"/>
                  <a:pt x="9720779" y="428484"/>
                  <a:pt x="9685051" y="449200"/>
                </a:cubicBezTo>
                <a:cubicBezTo>
                  <a:pt x="9679837" y="453298"/>
                  <a:pt x="9666907" y="470828"/>
                  <a:pt x="9661695" y="474925"/>
                </a:cubicBezTo>
                <a:cubicBezTo>
                  <a:pt x="9609459" y="508619"/>
                  <a:pt x="9508185" y="512116"/>
                  <a:pt x="9514303" y="530630"/>
                </a:cubicBezTo>
                <a:cubicBezTo>
                  <a:pt x="9514303" y="530630"/>
                  <a:pt x="9537098" y="527443"/>
                  <a:pt x="9554683" y="528351"/>
                </a:cubicBezTo>
                <a:cubicBezTo>
                  <a:pt x="9570194" y="522602"/>
                  <a:pt x="9582439" y="518731"/>
                  <a:pt x="9568883" y="522023"/>
                </a:cubicBezTo>
                <a:lnTo>
                  <a:pt x="9564310" y="523190"/>
                </a:lnTo>
                <a:lnTo>
                  <a:pt x="9571867" y="519141"/>
                </a:lnTo>
                <a:cubicBezTo>
                  <a:pt x="9576929" y="517308"/>
                  <a:pt x="9580579" y="516589"/>
                  <a:pt x="9580579" y="516589"/>
                </a:cubicBezTo>
                <a:cubicBezTo>
                  <a:pt x="9580579" y="516589"/>
                  <a:pt x="9591316" y="530246"/>
                  <a:pt x="9606785" y="526678"/>
                </a:cubicBezTo>
                <a:cubicBezTo>
                  <a:pt x="9639243" y="523263"/>
                  <a:pt x="9720084" y="483041"/>
                  <a:pt x="9748964" y="475072"/>
                </a:cubicBezTo>
                <a:cubicBezTo>
                  <a:pt x="9754178" y="470974"/>
                  <a:pt x="9761931" y="480837"/>
                  <a:pt x="9770723" y="481292"/>
                </a:cubicBezTo>
                <a:cubicBezTo>
                  <a:pt x="9811971" y="478330"/>
                  <a:pt x="9890103" y="432873"/>
                  <a:pt x="9938798" y="417922"/>
                </a:cubicBezTo>
                <a:cubicBezTo>
                  <a:pt x="9984184" y="396976"/>
                  <a:pt x="10040000" y="367836"/>
                  <a:pt x="10107911" y="345143"/>
                </a:cubicBezTo>
                <a:cubicBezTo>
                  <a:pt x="10107911" y="345143"/>
                  <a:pt x="10122785" y="340817"/>
                  <a:pt x="10126960" y="346128"/>
                </a:cubicBezTo>
                <a:cubicBezTo>
                  <a:pt x="10117609" y="368210"/>
                  <a:pt x="9991342" y="406082"/>
                  <a:pt x="9966043" y="418603"/>
                </a:cubicBezTo>
                <a:cubicBezTo>
                  <a:pt x="9689917" y="544809"/>
                  <a:pt x="9414793" y="638310"/>
                  <a:pt x="9130708" y="740082"/>
                </a:cubicBezTo>
                <a:cubicBezTo>
                  <a:pt x="9105409" y="752604"/>
                  <a:pt x="9055676" y="776964"/>
                  <a:pt x="9119243" y="757687"/>
                </a:cubicBezTo>
                <a:cubicBezTo>
                  <a:pt x="9201160" y="731351"/>
                  <a:pt x="9279772" y="699022"/>
                  <a:pt x="9360923" y="680654"/>
                </a:cubicBezTo>
                <a:cubicBezTo>
                  <a:pt x="9230075" y="746679"/>
                  <a:pt x="9102735" y="770663"/>
                  <a:pt x="8971293" y="835928"/>
                </a:cubicBezTo>
                <a:cubicBezTo>
                  <a:pt x="8959961" y="821512"/>
                  <a:pt x="8953147" y="857556"/>
                  <a:pt x="8971293" y="835928"/>
                </a:cubicBezTo>
                <a:cubicBezTo>
                  <a:pt x="9155317" y="782118"/>
                  <a:pt x="9327736" y="715333"/>
                  <a:pt x="9511761" y="661523"/>
                </a:cubicBezTo>
                <a:cubicBezTo>
                  <a:pt x="9647686" y="623422"/>
                  <a:pt x="9771973" y="549053"/>
                  <a:pt x="9911478" y="515505"/>
                </a:cubicBezTo>
                <a:cubicBezTo>
                  <a:pt x="9880369" y="531367"/>
                  <a:pt x="9832272" y="547076"/>
                  <a:pt x="9888122" y="541230"/>
                </a:cubicBezTo>
                <a:cubicBezTo>
                  <a:pt x="9917002" y="533261"/>
                  <a:pt x="10035514" y="485526"/>
                  <a:pt x="10063355" y="486965"/>
                </a:cubicBezTo>
                <a:cubicBezTo>
                  <a:pt x="9980606" y="537279"/>
                  <a:pt x="9942338" y="544034"/>
                  <a:pt x="9866710" y="580158"/>
                </a:cubicBezTo>
                <a:cubicBezTo>
                  <a:pt x="9762201" y="624251"/>
                  <a:pt x="9850201" y="593134"/>
                  <a:pt x="9886832" y="595028"/>
                </a:cubicBezTo>
                <a:cubicBezTo>
                  <a:pt x="9914673" y="596470"/>
                  <a:pt x="9848566" y="601785"/>
                  <a:pt x="9865111" y="612103"/>
                </a:cubicBezTo>
                <a:cubicBezTo>
                  <a:pt x="9881656" y="622422"/>
                  <a:pt x="9939106" y="584630"/>
                  <a:pt x="9967984" y="576661"/>
                </a:cubicBezTo>
                <a:cubicBezTo>
                  <a:pt x="9999094" y="560801"/>
                  <a:pt x="10034821" y="540083"/>
                  <a:pt x="10072491" y="532568"/>
                </a:cubicBezTo>
                <a:cubicBezTo>
                  <a:pt x="10072491" y="532568"/>
                  <a:pt x="10080245" y="542432"/>
                  <a:pt x="10089037" y="542887"/>
                </a:cubicBezTo>
                <a:cubicBezTo>
                  <a:pt x="10103911" y="538560"/>
                  <a:pt x="10191910" y="507445"/>
                  <a:pt x="10211998" y="499021"/>
                </a:cubicBezTo>
                <a:cubicBezTo>
                  <a:pt x="10317410" y="477540"/>
                  <a:pt x="10149335" y="540910"/>
                  <a:pt x="10118822" y="557530"/>
                </a:cubicBezTo>
                <a:cubicBezTo>
                  <a:pt x="10058832" y="581360"/>
                  <a:pt x="10010733" y="597071"/>
                  <a:pt x="9989012" y="614144"/>
                </a:cubicBezTo>
                <a:cubicBezTo>
                  <a:pt x="9896875" y="663244"/>
                  <a:pt x="9828095" y="686619"/>
                  <a:pt x="9736553" y="736479"/>
                </a:cubicBezTo>
                <a:cubicBezTo>
                  <a:pt x="9670445" y="741794"/>
                  <a:pt x="9679104" y="774270"/>
                  <a:pt x="9736553" y="736479"/>
                </a:cubicBezTo>
                <a:cubicBezTo>
                  <a:pt x="9822918" y="714013"/>
                  <a:pt x="9895240" y="671895"/>
                  <a:pt x="9983239" y="640778"/>
                </a:cubicBezTo>
                <a:cubicBezTo>
                  <a:pt x="10024011" y="624689"/>
                  <a:pt x="10064952" y="599874"/>
                  <a:pt x="10101583" y="601769"/>
                </a:cubicBezTo>
                <a:cubicBezTo>
                  <a:pt x="10113954" y="606776"/>
                  <a:pt x="10117532" y="611328"/>
                  <a:pt x="10132133" y="608445"/>
                </a:cubicBezTo>
                <a:cubicBezTo>
                  <a:pt x="10169805" y="600930"/>
                  <a:pt x="10204456" y="566327"/>
                  <a:pt x="10247341" y="554715"/>
                </a:cubicBezTo>
                <a:cubicBezTo>
                  <a:pt x="10242128" y="558813"/>
                  <a:pt x="10254534" y="587115"/>
                  <a:pt x="10260617" y="582334"/>
                </a:cubicBezTo>
                <a:cubicBezTo>
                  <a:pt x="10282374" y="588555"/>
                  <a:pt x="10384903" y="507964"/>
                  <a:pt x="10408605" y="527389"/>
                </a:cubicBezTo>
                <a:cubicBezTo>
                  <a:pt x="10366029" y="560854"/>
                  <a:pt x="10329397" y="558959"/>
                  <a:pt x="10287588" y="584458"/>
                </a:cubicBezTo>
                <a:cubicBezTo>
                  <a:pt x="10230138" y="622249"/>
                  <a:pt x="10173729" y="650631"/>
                  <a:pt x="10100331" y="678863"/>
                </a:cubicBezTo>
                <a:cubicBezTo>
                  <a:pt x="9980182" y="735249"/>
                  <a:pt x="10241471" y="636665"/>
                  <a:pt x="10245050" y="641217"/>
                </a:cubicBezTo>
                <a:lnTo>
                  <a:pt x="10184332" y="696310"/>
                </a:lnTo>
                <a:cubicBezTo>
                  <a:pt x="10187910" y="700863"/>
                  <a:pt x="10283625" y="656316"/>
                  <a:pt x="10283625" y="656316"/>
                </a:cubicBezTo>
                <a:cubicBezTo>
                  <a:pt x="10331723" y="640606"/>
                  <a:pt x="10344652" y="623077"/>
                  <a:pt x="10382921" y="616320"/>
                </a:cubicBezTo>
                <a:cubicBezTo>
                  <a:pt x="10361198" y="633395"/>
                  <a:pt x="10256689" y="677488"/>
                  <a:pt x="10260269" y="682041"/>
                </a:cubicBezTo>
                <a:cubicBezTo>
                  <a:pt x="10263846" y="686593"/>
                  <a:pt x="10376110" y="652364"/>
                  <a:pt x="10275179" y="701009"/>
                </a:cubicBezTo>
                <a:cubicBezTo>
                  <a:pt x="10208342" y="737588"/>
                  <a:pt x="10127191" y="755955"/>
                  <a:pt x="10067238" y="803081"/>
                </a:cubicBezTo>
                <a:cubicBezTo>
                  <a:pt x="10056811" y="811276"/>
                  <a:pt x="10147352" y="794122"/>
                  <a:pt x="10149259" y="784030"/>
                </a:cubicBezTo>
                <a:cubicBezTo>
                  <a:pt x="10145717" y="802772"/>
                  <a:pt x="9994149" y="853166"/>
                  <a:pt x="9974063" y="861591"/>
                </a:cubicBezTo>
                <a:cubicBezTo>
                  <a:pt x="9881923" y="910690"/>
                  <a:pt x="9786209" y="955237"/>
                  <a:pt x="9678121" y="994777"/>
                </a:cubicBezTo>
                <a:cubicBezTo>
                  <a:pt x="9578828" y="1034772"/>
                  <a:pt x="9475954" y="1070215"/>
                  <a:pt x="9401194" y="1105655"/>
                </a:cubicBezTo>
                <a:cubicBezTo>
                  <a:pt x="9604165" y="1045546"/>
                  <a:pt x="9862742" y="941725"/>
                  <a:pt x="10100638" y="845572"/>
                </a:cubicBezTo>
                <a:cubicBezTo>
                  <a:pt x="10139944" y="829406"/>
                  <a:pt x="10245916" y="785390"/>
                  <a:pt x="10169419" y="822196"/>
                </a:cubicBezTo>
                <a:cubicBezTo>
                  <a:pt x="10102581" y="858774"/>
                  <a:pt x="10187871" y="822422"/>
                  <a:pt x="10211265" y="819994"/>
                </a:cubicBezTo>
                <a:cubicBezTo>
                  <a:pt x="10206051" y="824091"/>
                  <a:pt x="10200838" y="828190"/>
                  <a:pt x="10195625" y="832287"/>
                </a:cubicBezTo>
                <a:cubicBezTo>
                  <a:pt x="10200838" y="828190"/>
                  <a:pt x="10173343" y="871897"/>
                  <a:pt x="10177517" y="877209"/>
                </a:cubicBezTo>
                <a:cubicBezTo>
                  <a:pt x="10184675" y="886313"/>
                  <a:pt x="10312848" y="838350"/>
                  <a:pt x="10332936" y="829926"/>
                </a:cubicBezTo>
                <a:cubicBezTo>
                  <a:pt x="10409470" y="816415"/>
                  <a:pt x="10190196" y="904069"/>
                  <a:pt x="10197950" y="913933"/>
                </a:cubicBezTo>
                <a:cubicBezTo>
                  <a:pt x="10199894" y="927137"/>
                  <a:pt x="10333876" y="875833"/>
                  <a:pt x="10263460" y="907859"/>
                </a:cubicBezTo>
                <a:cubicBezTo>
                  <a:pt x="10197222" y="945196"/>
                  <a:pt x="10110297" y="990198"/>
                  <a:pt x="10025007" y="1026549"/>
                </a:cubicBezTo>
                <a:cubicBezTo>
                  <a:pt x="10000575" y="1038389"/>
                  <a:pt x="9913342" y="1061536"/>
                  <a:pt x="9877616" y="1082255"/>
                </a:cubicBezTo>
                <a:cubicBezTo>
                  <a:pt x="9830593" y="1111851"/>
                  <a:pt x="9949975" y="1063432"/>
                  <a:pt x="9963979" y="1059789"/>
                </a:cubicBezTo>
                <a:cubicBezTo>
                  <a:pt x="10078148" y="1015468"/>
                  <a:pt x="10095731" y="1016377"/>
                  <a:pt x="10224500" y="969171"/>
                </a:cubicBezTo>
                <a:cubicBezTo>
                  <a:pt x="10258594" y="957106"/>
                  <a:pt x="10284491" y="945342"/>
                  <a:pt x="10313368" y="937373"/>
                </a:cubicBezTo>
                <a:cubicBezTo>
                  <a:pt x="10379646" y="923331"/>
                  <a:pt x="10269925" y="971522"/>
                  <a:pt x="10244625" y="984044"/>
                </a:cubicBezTo>
                <a:cubicBezTo>
                  <a:pt x="10204724" y="999450"/>
                  <a:pt x="10158261" y="1006509"/>
                  <a:pt x="10163782" y="1024265"/>
                </a:cubicBezTo>
                <a:cubicBezTo>
                  <a:pt x="10160205" y="1019712"/>
                  <a:pt x="10244935" y="1005896"/>
                  <a:pt x="10268328" y="1003468"/>
                </a:cubicBezTo>
                <a:cubicBezTo>
                  <a:pt x="10268328" y="1003468"/>
                  <a:pt x="10310135" y="977969"/>
                  <a:pt x="10300786" y="1000051"/>
                </a:cubicBezTo>
                <a:cubicBezTo>
                  <a:pt x="10300786" y="1000051"/>
                  <a:pt x="10266692" y="1012117"/>
                  <a:pt x="10247474" y="1019858"/>
                </a:cubicBezTo>
                <a:cubicBezTo>
                  <a:pt x="10243299" y="1014547"/>
                  <a:pt x="10239721" y="1009995"/>
                  <a:pt x="10236179" y="1028737"/>
                </a:cubicBezTo>
                <a:cubicBezTo>
                  <a:pt x="10236179" y="1028737"/>
                  <a:pt x="10241393" y="1024639"/>
                  <a:pt x="10247474" y="1019858"/>
                </a:cubicBezTo>
                <a:cubicBezTo>
                  <a:pt x="10248548" y="1033745"/>
                  <a:pt x="10250493" y="1046948"/>
                  <a:pt x="10250493" y="1046948"/>
                </a:cubicBezTo>
                <a:cubicBezTo>
                  <a:pt x="10240066" y="1055143"/>
                  <a:pt x="10177095" y="1075179"/>
                  <a:pt x="10155374" y="1092253"/>
                </a:cubicBezTo>
                <a:cubicBezTo>
                  <a:pt x="10155374" y="1092253"/>
                  <a:pt x="10123224" y="1117524"/>
                  <a:pt x="10176536" y="1097715"/>
                </a:cubicBezTo>
                <a:cubicBezTo>
                  <a:pt x="10217306" y="1081627"/>
                  <a:pt x="10184253" y="1084284"/>
                  <a:pt x="10212093" y="1085725"/>
                </a:cubicBezTo>
                <a:cubicBezTo>
                  <a:pt x="10193043" y="1084739"/>
                  <a:pt x="10193949" y="1107352"/>
                  <a:pt x="10206319" y="1112359"/>
                </a:cubicBezTo>
                <a:cubicBezTo>
                  <a:pt x="10197527" y="1111904"/>
                  <a:pt x="10321254" y="1060071"/>
                  <a:pt x="10324833" y="1064622"/>
                </a:cubicBezTo>
                <a:cubicBezTo>
                  <a:pt x="10322158" y="1082683"/>
                  <a:pt x="10220920" y="1109475"/>
                  <a:pt x="10210495" y="1117669"/>
                </a:cubicBezTo>
                <a:cubicBezTo>
                  <a:pt x="10189811" y="1125336"/>
                  <a:pt x="10100177" y="1165102"/>
                  <a:pt x="10098269" y="1175194"/>
                </a:cubicBezTo>
                <a:cubicBezTo>
                  <a:pt x="10096635" y="1183845"/>
                  <a:pt x="10165416" y="1160469"/>
                  <a:pt x="10185503" y="1152046"/>
                </a:cubicBezTo>
                <a:cubicBezTo>
                  <a:pt x="10176712" y="1151590"/>
                  <a:pt x="10269924" y="1116376"/>
                  <a:pt x="10268288" y="1125027"/>
                </a:cubicBezTo>
                <a:cubicBezTo>
                  <a:pt x="10265019" y="1142328"/>
                  <a:pt x="10160202" y="1164567"/>
                  <a:pt x="10113179" y="1194162"/>
                </a:cubicBezTo>
                <a:cubicBezTo>
                  <a:pt x="10076857" y="1214122"/>
                  <a:pt x="10071644" y="1218220"/>
                  <a:pt x="10021043" y="1243264"/>
                </a:cubicBezTo>
                <a:cubicBezTo>
                  <a:pt x="9996612" y="1255102"/>
                  <a:pt x="9958381" y="1285153"/>
                  <a:pt x="10012560" y="1264662"/>
                </a:cubicBezTo>
                <a:cubicBezTo>
                  <a:pt x="10072549" y="1240832"/>
                  <a:pt x="10147580" y="1203949"/>
                  <a:pt x="10211149" y="1184672"/>
                </a:cubicBezTo>
                <a:cubicBezTo>
                  <a:pt x="10315656" y="1140579"/>
                  <a:pt x="10027161" y="1261776"/>
                  <a:pt x="10157279" y="1227016"/>
                </a:cubicBezTo>
                <a:cubicBezTo>
                  <a:pt x="10176496" y="1219274"/>
                  <a:pt x="10227695" y="1194991"/>
                  <a:pt x="10254070" y="1196354"/>
                </a:cubicBezTo>
                <a:cubicBezTo>
                  <a:pt x="10287123" y="1193697"/>
                  <a:pt x="10207915" y="1225269"/>
                  <a:pt x="10168611" y="1241433"/>
                </a:cubicBezTo>
                <a:cubicBezTo>
                  <a:pt x="10133922" y="1252740"/>
                  <a:pt x="10094616" y="1268905"/>
                  <a:pt x="10078107" y="1281882"/>
                </a:cubicBezTo>
                <a:cubicBezTo>
                  <a:pt x="10064103" y="1285525"/>
                  <a:pt x="10056386" y="1298956"/>
                  <a:pt x="10040746" y="1311249"/>
                </a:cubicBezTo>
                <a:cubicBezTo>
                  <a:pt x="9993723" y="1340846"/>
                  <a:pt x="9931791" y="1351473"/>
                  <a:pt x="9890850" y="1376289"/>
                </a:cubicBezTo>
                <a:cubicBezTo>
                  <a:pt x="9876845" y="1379931"/>
                  <a:pt x="9853489" y="1405656"/>
                  <a:pt x="9822975" y="1422275"/>
                </a:cubicBezTo>
                <a:cubicBezTo>
                  <a:pt x="9761352" y="1454756"/>
                  <a:pt x="9669772" y="1481319"/>
                  <a:pt x="9609784" y="1505150"/>
                </a:cubicBezTo>
                <a:cubicBezTo>
                  <a:pt x="9442305" y="1569278"/>
                  <a:pt x="9218379" y="1638496"/>
                  <a:pt x="9030216" y="1710289"/>
                </a:cubicBezTo>
                <a:cubicBezTo>
                  <a:pt x="8930922" y="1750285"/>
                  <a:pt x="9057460" y="1710970"/>
                  <a:pt x="9092148" y="1699662"/>
                </a:cubicBezTo>
                <a:cubicBezTo>
                  <a:pt x="9214241" y="1656478"/>
                  <a:pt x="9336163" y="1622022"/>
                  <a:pt x="9447828" y="1587034"/>
                </a:cubicBezTo>
                <a:cubicBezTo>
                  <a:pt x="9540275" y="1559787"/>
                  <a:pt x="9445154" y="1605094"/>
                  <a:pt x="9404383" y="1621183"/>
                </a:cubicBezTo>
                <a:cubicBezTo>
                  <a:pt x="9231094" y="1688650"/>
                  <a:pt x="9065522" y="1742687"/>
                  <a:pt x="8873782" y="1809929"/>
                </a:cubicBezTo>
                <a:cubicBezTo>
                  <a:pt x="8819006" y="1829662"/>
                  <a:pt x="8932172" y="1818044"/>
                  <a:pt x="8927997" y="1812733"/>
                </a:cubicBezTo>
                <a:cubicBezTo>
                  <a:pt x="9091765" y="1776073"/>
                  <a:pt x="9210241" y="1705041"/>
                  <a:pt x="9378354" y="1664967"/>
                </a:cubicBezTo>
                <a:cubicBezTo>
                  <a:pt x="9208644" y="1736987"/>
                  <a:pt x="9028197" y="1795351"/>
                  <a:pt x="8841670" y="1858494"/>
                </a:cubicBezTo>
                <a:cubicBezTo>
                  <a:pt x="8836456" y="1862592"/>
                  <a:pt x="8765135" y="1872006"/>
                  <a:pt x="8776467" y="1886422"/>
                </a:cubicBezTo>
                <a:cubicBezTo>
                  <a:pt x="8780045" y="1890975"/>
                  <a:pt x="8838400" y="1875796"/>
                  <a:pt x="8814735" y="1879666"/>
                </a:cubicBezTo>
                <a:cubicBezTo>
                  <a:pt x="8887093" y="1860844"/>
                  <a:pt x="8992471" y="1816067"/>
                  <a:pt x="9067539" y="1802480"/>
                </a:cubicBezTo>
                <a:cubicBezTo>
                  <a:pt x="9096419" y="1794510"/>
                  <a:pt x="9119045" y="1800049"/>
                  <a:pt x="9138263" y="1792308"/>
                </a:cubicBezTo>
                <a:cubicBezTo>
                  <a:pt x="9210624" y="1773486"/>
                  <a:pt x="9283543" y="1732126"/>
                  <a:pt x="9359479" y="1717857"/>
                </a:cubicBezTo>
                <a:cubicBezTo>
                  <a:pt x="9308282" y="1742141"/>
                  <a:pt x="9279404" y="1750110"/>
                  <a:pt x="9234885" y="1770373"/>
                </a:cubicBezTo>
                <a:cubicBezTo>
                  <a:pt x="9248891" y="1766730"/>
                  <a:pt x="9119045" y="1800049"/>
                  <a:pt x="9111328" y="1813480"/>
                </a:cubicBezTo>
                <a:cubicBezTo>
                  <a:pt x="9113869" y="1827443"/>
                  <a:pt x="9272557" y="1762858"/>
                  <a:pt x="9286561" y="1759216"/>
                </a:cubicBezTo>
                <a:cubicBezTo>
                  <a:pt x="9454637" y="1695845"/>
                  <a:pt x="9552296" y="1664502"/>
                  <a:pt x="9729164" y="1601586"/>
                </a:cubicBezTo>
                <a:cubicBezTo>
                  <a:pt x="9729164" y="1601586"/>
                  <a:pt x="9816088" y="1556584"/>
                  <a:pt x="9816994" y="1579196"/>
                </a:cubicBezTo>
                <a:cubicBezTo>
                  <a:pt x="9809277" y="1592626"/>
                  <a:pt x="9673350" y="1630728"/>
                  <a:pt x="9668137" y="1634826"/>
                </a:cubicBezTo>
                <a:cubicBezTo>
                  <a:pt x="9534153" y="1686127"/>
                  <a:pt x="9412062" y="1729310"/>
                  <a:pt x="9273460" y="1785471"/>
                </a:cubicBezTo>
                <a:cubicBezTo>
                  <a:pt x="9362499" y="1744946"/>
                  <a:pt x="9245622" y="1784030"/>
                  <a:pt x="9247564" y="1797233"/>
                </a:cubicBezTo>
                <a:cubicBezTo>
                  <a:pt x="9253683" y="1815748"/>
                  <a:pt x="9423394" y="1743727"/>
                  <a:pt x="9437399" y="1740085"/>
                </a:cubicBezTo>
                <a:cubicBezTo>
                  <a:pt x="9584791" y="1684379"/>
                  <a:pt x="9742440" y="1629205"/>
                  <a:pt x="9920073" y="1558323"/>
                </a:cubicBezTo>
                <a:cubicBezTo>
                  <a:pt x="9920073" y="1558323"/>
                  <a:pt x="10014154" y="1522425"/>
                  <a:pt x="10002093" y="1539271"/>
                </a:cubicBezTo>
                <a:cubicBezTo>
                  <a:pt x="9985584" y="1552248"/>
                  <a:pt x="9933312" y="1562648"/>
                  <a:pt x="9908011" y="1575169"/>
                </a:cubicBezTo>
                <a:cubicBezTo>
                  <a:pt x="9918438" y="1566973"/>
                  <a:pt x="9811220" y="1605830"/>
                  <a:pt x="9822551" y="1620246"/>
                </a:cubicBezTo>
                <a:cubicBezTo>
                  <a:pt x="9826130" y="1624799"/>
                  <a:pt x="9929771" y="1581389"/>
                  <a:pt x="9949856" y="1572965"/>
                </a:cubicBezTo>
                <a:cubicBezTo>
                  <a:pt x="9994375" y="1552703"/>
                  <a:pt x="10034278" y="1537296"/>
                  <a:pt x="10072545" y="1530540"/>
                </a:cubicBezTo>
                <a:cubicBezTo>
                  <a:pt x="9897622" y="1606659"/>
                  <a:pt x="9716410" y="1672989"/>
                  <a:pt x="9523035" y="1748881"/>
                </a:cubicBezTo>
                <a:cubicBezTo>
                  <a:pt x="9523035" y="1748881"/>
                  <a:pt x="9491614" y="1742888"/>
                  <a:pt x="9488345" y="1760190"/>
                </a:cubicBezTo>
                <a:cubicBezTo>
                  <a:pt x="9487307" y="1769598"/>
                  <a:pt x="9575306" y="1738482"/>
                  <a:pt x="9526613" y="1753433"/>
                </a:cubicBezTo>
                <a:cubicBezTo>
                  <a:pt x="9687840" y="1702811"/>
                  <a:pt x="9878403" y="1614400"/>
                  <a:pt x="10037127" y="1573111"/>
                </a:cubicBezTo>
                <a:cubicBezTo>
                  <a:pt x="9881252" y="1650215"/>
                  <a:pt x="9667752" y="1711236"/>
                  <a:pt x="9488382" y="1783484"/>
                </a:cubicBezTo>
                <a:cubicBezTo>
                  <a:pt x="9474378" y="1787127"/>
                  <a:pt x="9409175" y="1815056"/>
                  <a:pt x="9416928" y="1824920"/>
                </a:cubicBezTo>
                <a:lnTo>
                  <a:pt x="9499712" y="1797901"/>
                </a:lnTo>
                <a:cubicBezTo>
                  <a:pt x="9579791" y="1765647"/>
                  <a:pt x="9667193" y="1733772"/>
                  <a:pt x="9745635" y="1710169"/>
                </a:cubicBezTo>
                <a:cubicBezTo>
                  <a:pt x="9615827" y="1766784"/>
                  <a:pt x="9463390" y="1817860"/>
                  <a:pt x="9310785" y="1877663"/>
                </a:cubicBezTo>
                <a:cubicBezTo>
                  <a:pt x="9167142" y="1929194"/>
                  <a:pt x="9017209" y="1970937"/>
                  <a:pt x="8883822" y="2022999"/>
                </a:cubicBezTo>
                <a:cubicBezTo>
                  <a:pt x="8749839" y="2074303"/>
                  <a:pt x="8607661" y="2125909"/>
                  <a:pt x="8464575" y="2154905"/>
                </a:cubicBezTo>
                <a:cubicBezTo>
                  <a:pt x="8449975" y="2157788"/>
                  <a:pt x="8377616" y="2176611"/>
                  <a:pt x="8433466" y="2170765"/>
                </a:cubicBezTo>
                <a:cubicBezTo>
                  <a:pt x="8490782" y="2164994"/>
                  <a:pt x="8588443" y="2133650"/>
                  <a:pt x="8628823" y="2131371"/>
                </a:cubicBezTo>
                <a:cubicBezTo>
                  <a:pt x="8579090" y="2155732"/>
                  <a:pt x="8550212" y="2163700"/>
                  <a:pt x="8501518" y="2178652"/>
                </a:cubicBezTo>
                <a:cubicBezTo>
                  <a:pt x="8469355" y="2187362"/>
                  <a:pt x="8406046" y="2206744"/>
                  <a:pt x="8373145" y="2221556"/>
                </a:cubicBezTo>
                <a:lnTo>
                  <a:pt x="8355155" y="2232732"/>
                </a:lnTo>
                <a:lnTo>
                  <a:pt x="5235189" y="3183476"/>
                </a:lnTo>
                <a:lnTo>
                  <a:pt x="5204304" y="3171724"/>
                </a:lnTo>
                <a:lnTo>
                  <a:pt x="5173416" y="3183477"/>
                </a:lnTo>
                <a:lnTo>
                  <a:pt x="2053450" y="2232733"/>
                </a:lnTo>
                <a:lnTo>
                  <a:pt x="2035460" y="2221557"/>
                </a:lnTo>
                <a:cubicBezTo>
                  <a:pt x="2002559" y="2206745"/>
                  <a:pt x="1939250" y="2187363"/>
                  <a:pt x="1907086" y="2178653"/>
                </a:cubicBezTo>
                <a:cubicBezTo>
                  <a:pt x="1858393" y="2163700"/>
                  <a:pt x="1829514" y="2155733"/>
                  <a:pt x="1779782" y="2131371"/>
                </a:cubicBezTo>
                <a:cubicBezTo>
                  <a:pt x="1820162" y="2133651"/>
                  <a:pt x="1917822" y="2164996"/>
                  <a:pt x="1975137" y="2170765"/>
                </a:cubicBezTo>
                <a:cubicBezTo>
                  <a:pt x="2030988" y="2176613"/>
                  <a:pt x="1958629" y="2157789"/>
                  <a:pt x="1944029" y="2154906"/>
                </a:cubicBezTo>
                <a:cubicBezTo>
                  <a:pt x="1800944" y="2125910"/>
                  <a:pt x="1658767" y="2074304"/>
                  <a:pt x="1524783" y="2023000"/>
                </a:cubicBezTo>
                <a:cubicBezTo>
                  <a:pt x="1391395" y="1970938"/>
                  <a:pt x="1241463" y="1929195"/>
                  <a:pt x="1097819" y="1877664"/>
                </a:cubicBezTo>
                <a:cubicBezTo>
                  <a:pt x="945214" y="1817861"/>
                  <a:pt x="792778" y="1766784"/>
                  <a:pt x="662970" y="1710170"/>
                </a:cubicBezTo>
                <a:cubicBezTo>
                  <a:pt x="741412" y="1733773"/>
                  <a:pt x="828814" y="1765648"/>
                  <a:pt x="908891" y="1797902"/>
                </a:cubicBezTo>
                <a:lnTo>
                  <a:pt x="991677" y="1824920"/>
                </a:lnTo>
                <a:cubicBezTo>
                  <a:pt x="999430" y="1815057"/>
                  <a:pt x="934227" y="1787129"/>
                  <a:pt x="920223" y="1783486"/>
                </a:cubicBezTo>
                <a:cubicBezTo>
                  <a:pt x="740852" y="1711237"/>
                  <a:pt x="527353" y="1650216"/>
                  <a:pt x="371477" y="1573112"/>
                </a:cubicBezTo>
                <a:cubicBezTo>
                  <a:pt x="530202" y="1614401"/>
                  <a:pt x="720765" y="1702812"/>
                  <a:pt x="881991" y="1753434"/>
                </a:cubicBezTo>
                <a:cubicBezTo>
                  <a:pt x="833298" y="1738483"/>
                  <a:pt x="921297" y="1769599"/>
                  <a:pt x="920260" y="1760191"/>
                </a:cubicBezTo>
                <a:cubicBezTo>
                  <a:pt x="916990" y="1742890"/>
                  <a:pt x="885570" y="1748883"/>
                  <a:pt x="885570" y="1748883"/>
                </a:cubicBezTo>
                <a:cubicBezTo>
                  <a:pt x="692194" y="1672991"/>
                  <a:pt x="510983" y="1606660"/>
                  <a:pt x="336059" y="1530542"/>
                </a:cubicBezTo>
                <a:cubicBezTo>
                  <a:pt x="374326" y="1537297"/>
                  <a:pt x="414229" y="1552704"/>
                  <a:pt x="458748" y="1572966"/>
                </a:cubicBezTo>
                <a:cubicBezTo>
                  <a:pt x="478834" y="1581390"/>
                  <a:pt x="582474" y="1624800"/>
                  <a:pt x="586052" y="1620248"/>
                </a:cubicBezTo>
                <a:cubicBezTo>
                  <a:pt x="597385" y="1605831"/>
                  <a:pt x="490167" y="1566975"/>
                  <a:pt x="500593" y="1575170"/>
                </a:cubicBezTo>
                <a:cubicBezTo>
                  <a:pt x="475293" y="1562648"/>
                  <a:pt x="423020" y="1552249"/>
                  <a:pt x="406512" y="1539273"/>
                </a:cubicBezTo>
                <a:cubicBezTo>
                  <a:pt x="394451" y="1522427"/>
                  <a:pt x="488532" y="1558323"/>
                  <a:pt x="488532" y="1558323"/>
                </a:cubicBezTo>
                <a:cubicBezTo>
                  <a:pt x="666164" y="1629207"/>
                  <a:pt x="823814" y="1684381"/>
                  <a:pt x="971204" y="1740085"/>
                </a:cubicBezTo>
                <a:cubicBezTo>
                  <a:pt x="985211" y="1743729"/>
                  <a:pt x="1154921" y="1815749"/>
                  <a:pt x="1161040" y="1797235"/>
                </a:cubicBezTo>
                <a:cubicBezTo>
                  <a:pt x="1162982" y="1784031"/>
                  <a:pt x="1046105" y="1744947"/>
                  <a:pt x="1135144" y="1785472"/>
                </a:cubicBezTo>
                <a:cubicBezTo>
                  <a:pt x="996542" y="1729312"/>
                  <a:pt x="874450" y="1686128"/>
                  <a:pt x="740467" y="1634826"/>
                </a:cubicBezTo>
                <a:cubicBezTo>
                  <a:pt x="735254" y="1630729"/>
                  <a:pt x="599327" y="1592628"/>
                  <a:pt x="591610" y="1579197"/>
                </a:cubicBezTo>
                <a:cubicBezTo>
                  <a:pt x="592516" y="1556586"/>
                  <a:pt x="679440" y="1601587"/>
                  <a:pt x="679440" y="1601587"/>
                </a:cubicBezTo>
                <a:cubicBezTo>
                  <a:pt x="856308" y="1664502"/>
                  <a:pt x="953969" y="1695846"/>
                  <a:pt x="1122044" y="1759217"/>
                </a:cubicBezTo>
                <a:cubicBezTo>
                  <a:pt x="1136048" y="1762860"/>
                  <a:pt x="1294736" y="1827443"/>
                  <a:pt x="1297276" y="1813482"/>
                </a:cubicBezTo>
                <a:cubicBezTo>
                  <a:pt x="1289558" y="1800050"/>
                  <a:pt x="1159714" y="1766731"/>
                  <a:pt x="1173718" y="1770374"/>
                </a:cubicBezTo>
                <a:cubicBezTo>
                  <a:pt x="1129201" y="1750111"/>
                  <a:pt x="1100321" y="1742142"/>
                  <a:pt x="1049124" y="1717859"/>
                </a:cubicBezTo>
                <a:cubicBezTo>
                  <a:pt x="1125063" y="1732128"/>
                  <a:pt x="1197981" y="1773487"/>
                  <a:pt x="1270341" y="1792309"/>
                </a:cubicBezTo>
                <a:cubicBezTo>
                  <a:pt x="1289558" y="1800050"/>
                  <a:pt x="1312186" y="1794512"/>
                  <a:pt x="1341065" y="1802482"/>
                </a:cubicBezTo>
                <a:cubicBezTo>
                  <a:pt x="1416134" y="1816069"/>
                  <a:pt x="1521510" y="1860845"/>
                  <a:pt x="1593870" y="1879668"/>
                </a:cubicBezTo>
                <a:cubicBezTo>
                  <a:pt x="1570205" y="1875796"/>
                  <a:pt x="1628560" y="1890975"/>
                  <a:pt x="1632138" y="1886423"/>
                </a:cubicBezTo>
                <a:cubicBezTo>
                  <a:pt x="1643469" y="1872007"/>
                  <a:pt x="1572148" y="1862593"/>
                  <a:pt x="1566935" y="1858495"/>
                </a:cubicBezTo>
                <a:cubicBezTo>
                  <a:pt x="1380408" y="1795352"/>
                  <a:pt x="1199961" y="1736989"/>
                  <a:pt x="1030250" y="1664968"/>
                </a:cubicBezTo>
                <a:cubicBezTo>
                  <a:pt x="1198364" y="1705042"/>
                  <a:pt x="1316840" y="1776074"/>
                  <a:pt x="1480607" y="1812734"/>
                </a:cubicBezTo>
                <a:cubicBezTo>
                  <a:pt x="1476432" y="1818046"/>
                  <a:pt x="1589598" y="1829662"/>
                  <a:pt x="1534823" y="1809930"/>
                </a:cubicBezTo>
                <a:cubicBezTo>
                  <a:pt x="1343082" y="1742688"/>
                  <a:pt x="1177511" y="1688651"/>
                  <a:pt x="1004221" y="1621184"/>
                </a:cubicBezTo>
                <a:cubicBezTo>
                  <a:pt x="963451" y="1605094"/>
                  <a:pt x="868330" y="1559788"/>
                  <a:pt x="960777" y="1587035"/>
                </a:cubicBezTo>
                <a:cubicBezTo>
                  <a:pt x="1072443" y="1622023"/>
                  <a:pt x="1194364" y="1656480"/>
                  <a:pt x="1316456" y="1699664"/>
                </a:cubicBezTo>
                <a:cubicBezTo>
                  <a:pt x="1351144" y="1710972"/>
                  <a:pt x="1477683" y="1750285"/>
                  <a:pt x="1378388" y="1710290"/>
                </a:cubicBezTo>
                <a:cubicBezTo>
                  <a:pt x="1190226" y="1638497"/>
                  <a:pt x="966298" y="1569279"/>
                  <a:pt x="798820" y="1505151"/>
                </a:cubicBezTo>
                <a:cubicBezTo>
                  <a:pt x="738831" y="1481321"/>
                  <a:pt x="647253" y="1454757"/>
                  <a:pt x="585630" y="1422276"/>
                </a:cubicBezTo>
                <a:cubicBezTo>
                  <a:pt x="555116" y="1405657"/>
                  <a:pt x="531760" y="1379932"/>
                  <a:pt x="517754" y="1376289"/>
                </a:cubicBezTo>
                <a:cubicBezTo>
                  <a:pt x="476813" y="1351474"/>
                  <a:pt x="414881" y="1340848"/>
                  <a:pt x="367858" y="1311251"/>
                </a:cubicBezTo>
                <a:cubicBezTo>
                  <a:pt x="352218" y="1298957"/>
                  <a:pt x="344502" y="1285527"/>
                  <a:pt x="330496" y="1281883"/>
                </a:cubicBezTo>
                <a:cubicBezTo>
                  <a:pt x="313989" y="1268907"/>
                  <a:pt x="274682" y="1252741"/>
                  <a:pt x="239994" y="1241434"/>
                </a:cubicBezTo>
                <a:cubicBezTo>
                  <a:pt x="200689" y="1225270"/>
                  <a:pt x="121482" y="1193698"/>
                  <a:pt x="154534" y="1196355"/>
                </a:cubicBezTo>
                <a:cubicBezTo>
                  <a:pt x="180909" y="1194991"/>
                  <a:pt x="232107" y="1219276"/>
                  <a:pt x="251325" y="1227017"/>
                </a:cubicBezTo>
                <a:cubicBezTo>
                  <a:pt x="381443" y="1261778"/>
                  <a:pt x="92947" y="1140580"/>
                  <a:pt x="197456" y="1184673"/>
                </a:cubicBezTo>
                <a:cubicBezTo>
                  <a:pt x="261024" y="1203950"/>
                  <a:pt x="336055" y="1240832"/>
                  <a:pt x="396044" y="1264663"/>
                </a:cubicBezTo>
                <a:cubicBezTo>
                  <a:pt x="450223" y="1285153"/>
                  <a:pt x="411993" y="1255103"/>
                  <a:pt x="387562" y="1243265"/>
                </a:cubicBezTo>
                <a:cubicBezTo>
                  <a:pt x="336960" y="1218221"/>
                  <a:pt x="331748" y="1214123"/>
                  <a:pt x="295425" y="1194163"/>
                </a:cubicBezTo>
                <a:cubicBezTo>
                  <a:pt x="248402" y="1164569"/>
                  <a:pt x="143585" y="1142330"/>
                  <a:pt x="140315" y="1125028"/>
                </a:cubicBezTo>
                <a:cubicBezTo>
                  <a:pt x="138681" y="1116377"/>
                  <a:pt x="231893" y="1151592"/>
                  <a:pt x="223101" y="1152047"/>
                </a:cubicBezTo>
                <a:cubicBezTo>
                  <a:pt x="243188" y="1160469"/>
                  <a:pt x="311969" y="1183846"/>
                  <a:pt x="310334" y="1175195"/>
                </a:cubicBezTo>
                <a:cubicBezTo>
                  <a:pt x="308428" y="1165102"/>
                  <a:pt x="218793" y="1125337"/>
                  <a:pt x="198110" y="1117670"/>
                </a:cubicBezTo>
                <a:cubicBezTo>
                  <a:pt x="187684" y="1109475"/>
                  <a:pt x="86445" y="1082685"/>
                  <a:pt x="83773" y="1064624"/>
                </a:cubicBezTo>
                <a:cubicBezTo>
                  <a:pt x="87350" y="1060071"/>
                  <a:pt x="211077" y="1111905"/>
                  <a:pt x="202284" y="1112360"/>
                </a:cubicBezTo>
                <a:cubicBezTo>
                  <a:pt x="214655" y="1107353"/>
                  <a:pt x="215560" y="1084741"/>
                  <a:pt x="196511" y="1085726"/>
                </a:cubicBezTo>
                <a:cubicBezTo>
                  <a:pt x="224352" y="1084285"/>
                  <a:pt x="191299" y="1081628"/>
                  <a:pt x="232068" y="1097716"/>
                </a:cubicBezTo>
                <a:cubicBezTo>
                  <a:pt x="285380" y="1117525"/>
                  <a:pt x="253231" y="1092254"/>
                  <a:pt x="253231" y="1092254"/>
                </a:cubicBezTo>
                <a:cubicBezTo>
                  <a:pt x="231509" y="1075180"/>
                  <a:pt x="168538" y="1055143"/>
                  <a:pt x="158112" y="1046949"/>
                </a:cubicBezTo>
                <a:cubicBezTo>
                  <a:pt x="158112" y="1046949"/>
                  <a:pt x="160056" y="1033746"/>
                  <a:pt x="161130" y="1019859"/>
                </a:cubicBezTo>
                <a:cubicBezTo>
                  <a:pt x="167212" y="1024640"/>
                  <a:pt x="172426" y="1028738"/>
                  <a:pt x="172426" y="1028738"/>
                </a:cubicBezTo>
                <a:cubicBezTo>
                  <a:pt x="168884" y="1009996"/>
                  <a:pt x="165305" y="1014549"/>
                  <a:pt x="161130" y="1019859"/>
                </a:cubicBezTo>
                <a:cubicBezTo>
                  <a:pt x="141912" y="1012119"/>
                  <a:pt x="107818" y="1000052"/>
                  <a:pt x="107818" y="1000052"/>
                </a:cubicBezTo>
                <a:cubicBezTo>
                  <a:pt x="98468" y="977970"/>
                  <a:pt x="140277" y="1003469"/>
                  <a:pt x="140277" y="1003469"/>
                </a:cubicBezTo>
                <a:cubicBezTo>
                  <a:pt x="163670" y="1005898"/>
                  <a:pt x="248400" y="1019713"/>
                  <a:pt x="244821" y="1024266"/>
                </a:cubicBezTo>
                <a:cubicBezTo>
                  <a:pt x="250344" y="1006510"/>
                  <a:pt x="203881" y="999451"/>
                  <a:pt x="163980" y="984045"/>
                </a:cubicBezTo>
                <a:cubicBezTo>
                  <a:pt x="138679" y="971523"/>
                  <a:pt x="28958" y="923332"/>
                  <a:pt x="95236" y="937374"/>
                </a:cubicBezTo>
                <a:cubicBezTo>
                  <a:pt x="124113" y="945343"/>
                  <a:pt x="150010" y="957107"/>
                  <a:pt x="184103" y="969173"/>
                </a:cubicBezTo>
                <a:cubicBezTo>
                  <a:pt x="312873" y="1016378"/>
                  <a:pt x="330457" y="1015469"/>
                  <a:pt x="444625" y="1059790"/>
                </a:cubicBezTo>
                <a:cubicBezTo>
                  <a:pt x="458629" y="1063433"/>
                  <a:pt x="578011" y="1111852"/>
                  <a:pt x="530989" y="1082256"/>
                </a:cubicBezTo>
                <a:cubicBezTo>
                  <a:pt x="495263" y="1061538"/>
                  <a:pt x="408029" y="1038390"/>
                  <a:pt x="383598" y="1026551"/>
                </a:cubicBezTo>
                <a:cubicBezTo>
                  <a:pt x="298307" y="990199"/>
                  <a:pt x="211383" y="945197"/>
                  <a:pt x="145143" y="907860"/>
                </a:cubicBezTo>
                <a:cubicBezTo>
                  <a:pt x="74727" y="875834"/>
                  <a:pt x="208711" y="927138"/>
                  <a:pt x="210654" y="913934"/>
                </a:cubicBezTo>
                <a:cubicBezTo>
                  <a:pt x="218408" y="904071"/>
                  <a:pt x="-865" y="816416"/>
                  <a:pt x="75669" y="829927"/>
                </a:cubicBezTo>
                <a:cubicBezTo>
                  <a:pt x="95757" y="838351"/>
                  <a:pt x="223931" y="886314"/>
                  <a:pt x="231087" y="877210"/>
                </a:cubicBezTo>
                <a:cubicBezTo>
                  <a:pt x="235262" y="871898"/>
                  <a:pt x="207767" y="828190"/>
                  <a:pt x="212980" y="832287"/>
                </a:cubicBezTo>
                <a:cubicBezTo>
                  <a:pt x="207767" y="828190"/>
                  <a:pt x="202552" y="824092"/>
                  <a:pt x="197340" y="819994"/>
                </a:cubicBezTo>
                <a:cubicBezTo>
                  <a:pt x="220734" y="822424"/>
                  <a:pt x="306023" y="858776"/>
                  <a:pt x="239186" y="822197"/>
                </a:cubicBezTo>
                <a:cubicBezTo>
                  <a:pt x="162688" y="785391"/>
                  <a:pt x="268661" y="829408"/>
                  <a:pt x="307966" y="845573"/>
                </a:cubicBezTo>
                <a:cubicBezTo>
                  <a:pt x="545862" y="941727"/>
                  <a:pt x="804439" y="1045547"/>
                  <a:pt x="1007411" y="1105656"/>
                </a:cubicBezTo>
                <a:cubicBezTo>
                  <a:pt x="932650" y="1070215"/>
                  <a:pt x="829777" y="1034773"/>
                  <a:pt x="730482" y="994779"/>
                </a:cubicBezTo>
                <a:cubicBezTo>
                  <a:pt x="622395" y="955239"/>
                  <a:pt x="526680" y="910691"/>
                  <a:pt x="434542" y="861591"/>
                </a:cubicBezTo>
                <a:cubicBezTo>
                  <a:pt x="414454" y="853167"/>
                  <a:pt x="262888" y="802773"/>
                  <a:pt x="259345" y="784031"/>
                </a:cubicBezTo>
                <a:cubicBezTo>
                  <a:pt x="261253" y="794123"/>
                  <a:pt x="351792" y="811277"/>
                  <a:pt x="341366" y="803082"/>
                </a:cubicBezTo>
                <a:cubicBezTo>
                  <a:pt x="281413" y="755956"/>
                  <a:pt x="200263" y="737589"/>
                  <a:pt x="133425" y="701011"/>
                </a:cubicBezTo>
                <a:cubicBezTo>
                  <a:pt x="32495" y="652365"/>
                  <a:pt x="144758" y="686594"/>
                  <a:pt x="148336" y="682042"/>
                </a:cubicBezTo>
                <a:cubicBezTo>
                  <a:pt x="151914" y="677489"/>
                  <a:pt x="47406" y="633395"/>
                  <a:pt x="25684" y="616321"/>
                </a:cubicBezTo>
                <a:cubicBezTo>
                  <a:pt x="63951" y="623078"/>
                  <a:pt x="76881" y="640607"/>
                  <a:pt x="124979" y="656316"/>
                </a:cubicBezTo>
                <a:cubicBezTo>
                  <a:pt x="124979" y="656316"/>
                  <a:pt x="220694" y="700864"/>
                  <a:pt x="224272" y="696311"/>
                </a:cubicBezTo>
                <a:lnTo>
                  <a:pt x="163554" y="641218"/>
                </a:lnTo>
                <a:cubicBezTo>
                  <a:pt x="167133" y="636665"/>
                  <a:pt x="428422" y="735251"/>
                  <a:pt x="308273" y="678864"/>
                </a:cubicBezTo>
                <a:cubicBezTo>
                  <a:pt x="234875" y="650633"/>
                  <a:pt x="178466" y="622250"/>
                  <a:pt x="121016" y="584459"/>
                </a:cubicBezTo>
                <a:cubicBezTo>
                  <a:pt x="79207" y="558960"/>
                  <a:pt x="42575" y="560855"/>
                  <a:pt x="0" y="527390"/>
                </a:cubicBezTo>
                <a:cubicBezTo>
                  <a:pt x="23701" y="507965"/>
                  <a:pt x="126229" y="588556"/>
                  <a:pt x="147987" y="582335"/>
                </a:cubicBezTo>
                <a:cubicBezTo>
                  <a:pt x="154071" y="587117"/>
                  <a:pt x="166477" y="558814"/>
                  <a:pt x="161264" y="554716"/>
                </a:cubicBezTo>
                <a:cubicBezTo>
                  <a:pt x="204148" y="566328"/>
                  <a:pt x="238800" y="600930"/>
                  <a:pt x="276471" y="608446"/>
                </a:cubicBezTo>
                <a:cubicBezTo>
                  <a:pt x="291072" y="611330"/>
                  <a:pt x="294650" y="606777"/>
                  <a:pt x="307021" y="601770"/>
                </a:cubicBezTo>
                <a:cubicBezTo>
                  <a:pt x="343652" y="599875"/>
                  <a:pt x="384594" y="624690"/>
                  <a:pt x="425364" y="640781"/>
                </a:cubicBezTo>
                <a:cubicBezTo>
                  <a:pt x="513364" y="671896"/>
                  <a:pt x="585686" y="714014"/>
                  <a:pt x="672051" y="736479"/>
                </a:cubicBezTo>
                <a:cubicBezTo>
                  <a:pt x="729499" y="774272"/>
                  <a:pt x="738158" y="741795"/>
                  <a:pt x="672051" y="736479"/>
                </a:cubicBezTo>
                <a:cubicBezTo>
                  <a:pt x="580509" y="686620"/>
                  <a:pt x="511729" y="663245"/>
                  <a:pt x="419591" y="614146"/>
                </a:cubicBezTo>
                <a:cubicBezTo>
                  <a:pt x="397870" y="597072"/>
                  <a:pt x="349771" y="581361"/>
                  <a:pt x="289783" y="557531"/>
                </a:cubicBezTo>
                <a:cubicBezTo>
                  <a:pt x="259269" y="540911"/>
                  <a:pt x="91193" y="477541"/>
                  <a:pt x="196606" y="499021"/>
                </a:cubicBezTo>
                <a:cubicBezTo>
                  <a:pt x="216694" y="507446"/>
                  <a:pt x="304693" y="538562"/>
                  <a:pt x="319567" y="542888"/>
                </a:cubicBezTo>
                <a:cubicBezTo>
                  <a:pt x="328360" y="542433"/>
                  <a:pt x="336113" y="532570"/>
                  <a:pt x="336113" y="532570"/>
                </a:cubicBezTo>
                <a:cubicBezTo>
                  <a:pt x="373784" y="540084"/>
                  <a:pt x="409510" y="560801"/>
                  <a:pt x="440620" y="576662"/>
                </a:cubicBezTo>
                <a:cubicBezTo>
                  <a:pt x="469499" y="584632"/>
                  <a:pt x="526948" y="622423"/>
                  <a:pt x="543493" y="612104"/>
                </a:cubicBezTo>
                <a:cubicBezTo>
                  <a:pt x="560038" y="601785"/>
                  <a:pt x="493931" y="596470"/>
                  <a:pt x="521772" y="595030"/>
                </a:cubicBezTo>
                <a:cubicBezTo>
                  <a:pt x="558403" y="593135"/>
                  <a:pt x="646402" y="624252"/>
                  <a:pt x="541894" y="580159"/>
                </a:cubicBezTo>
                <a:cubicBezTo>
                  <a:pt x="466265" y="544035"/>
                  <a:pt x="427998" y="537280"/>
                  <a:pt x="345249" y="486967"/>
                </a:cubicBezTo>
                <a:cubicBezTo>
                  <a:pt x="373090" y="485527"/>
                  <a:pt x="491603" y="533261"/>
                  <a:pt x="520483" y="541231"/>
                </a:cubicBezTo>
                <a:cubicBezTo>
                  <a:pt x="576333" y="547078"/>
                  <a:pt x="528236" y="531367"/>
                  <a:pt x="497125" y="515506"/>
                </a:cubicBezTo>
                <a:cubicBezTo>
                  <a:pt x="636631" y="549055"/>
                  <a:pt x="760917" y="623424"/>
                  <a:pt x="896844" y="661524"/>
                </a:cubicBezTo>
                <a:cubicBezTo>
                  <a:pt x="1080868" y="715334"/>
                  <a:pt x="1253288" y="782120"/>
                  <a:pt x="1437313" y="835929"/>
                </a:cubicBezTo>
                <a:cubicBezTo>
                  <a:pt x="1455456" y="857556"/>
                  <a:pt x="1448643" y="821513"/>
                  <a:pt x="1437313" y="835929"/>
                </a:cubicBezTo>
                <a:cubicBezTo>
                  <a:pt x="1305869" y="770664"/>
                  <a:pt x="1178529" y="746679"/>
                  <a:pt x="1047682" y="680656"/>
                </a:cubicBezTo>
                <a:cubicBezTo>
                  <a:pt x="1128833" y="699023"/>
                  <a:pt x="1207443" y="731353"/>
                  <a:pt x="1289361" y="757689"/>
                </a:cubicBezTo>
                <a:cubicBezTo>
                  <a:pt x="1352929" y="776966"/>
                  <a:pt x="1303196" y="752606"/>
                  <a:pt x="1277896" y="740084"/>
                </a:cubicBezTo>
                <a:cubicBezTo>
                  <a:pt x="993812" y="638311"/>
                  <a:pt x="718688" y="544810"/>
                  <a:pt x="442562" y="418604"/>
                </a:cubicBezTo>
                <a:cubicBezTo>
                  <a:pt x="417262" y="406083"/>
                  <a:pt x="290995" y="368211"/>
                  <a:pt x="281645" y="346129"/>
                </a:cubicBezTo>
                <a:cubicBezTo>
                  <a:pt x="285819" y="340818"/>
                  <a:pt x="300693" y="345144"/>
                  <a:pt x="300693" y="345144"/>
                </a:cubicBezTo>
                <a:cubicBezTo>
                  <a:pt x="368604" y="367837"/>
                  <a:pt x="424419" y="396977"/>
                  <a:pt x="469807" y="417923"/>
                </a:cubicBezTo>
                <a:cubicBezTo>
                  <a:pt x="518501" y="432874"/>
                  <a:pt x="596632" y="478331"/>
                  <a:pt x="637882" y="481293"/>
                </a:cubicBezTo>
                <a:cubicBezTo>
                  <a:pt x="646674" y="480838"/>
                  <a:pt x="654427" y="470975"/>
                  <a:pt x="659640" y="475073"/>
                </a:cubicBezTo>
                <a:cubicBezTo>
                  <a:pt x="688519" y="483042"/>
                  <a:pt x="769362" y="523263"/>
                  <a:pt x="801820" y="526679"/>
                </a:cubicBezTo>
                <a:cubicBezTo>
                  <a:pt x="817289" y="530246"/>
                  <a:pt x="828025" y="516589"/>
                  <a:pt x="828025" y="516589"/>
                </a:cubicBezTo>
                <a:cubicBezTo>
                  <a:pt x="828025" y="516589"/>
                  <a:pt x="831676" y="517310"/>
                  <a:pt x="836738" y="519142"/>
                </a:cubicBezTo>
                <a:lnTo>
                  <a:pt x="844295" y="523192"/>
                </a:lnTo>
                <a:lnTo>
                  <a:pt x="839722" y="522024"/>
                </a:lnTo>
                <a:cubicBezTo>
                  <a:pt x="826164" y="518732"/>
                  <a:pt x="838410" y="522603"/>
                  <a:pt x="853921" y="528352"/>
                </a:cubicBezTo>
                <a:cubicBezTo>
                  <a:pt x="871506" y="527443"/>
                  <a:pt x="894302" y="530631"/>
                  <a:pt x="894302" y="530631"/>
                </a:cubicBezTo>
                <a:cubicBezTo>
                  <a:pt x="900420" y="512117"/>
                  <a:pt x="799145" y="508620"/>
                  <a:pt x="746910" y="474925"/>
                </a:cubicBezTo>
                <a:cubicBezTo>
                  <a:pt x="741697" y="470828"/>
                  <a:pt x="728767" y="453299"/>
                  <a:pt x="723553" y="449201"/>
                </a:cubicBezTo>
                <a:cubicBezTo>
                  <a:pt x="687826" y="428485"/>
                  <a:pt x="641842" y="408298"/>
                  <a:pt x="592110" y="383936"/>
                </a:cubicBezTo>
                <a:cubicBezTo>
                  <a:pt x="572023" y="375513"/>
                  <a:pt x="403948" y="312143"/>
                  <a:pt x="398734" y="308045"/>
                </a:cubicBezTo>
                <a:cubicBezTo>
                  <a:pt x="397099" y="299394"/>
                  <a:pt x="427650" y="292719"/>
                  <a:pt x="437310" y="292946"/>
                </a:cubicBezTo>
                <a:cubicBezTo>
                  <a:pt x="451315" y="296591"/>
                  <a:pt x="570698" y="345009"/>
                  <a:pt x="494796" y="307444"/>
                </a:cubicBezTo>
                <a:cubicBezTo>
                  <a:pt x="413953" y="267222"/>
                  <a:pt x="567156" y="326266"/>
                  <a:pt x="587242" y="334690"/>
                </a:cubicBezTo>
                <a:cubicBezTo>
                  <a:pt x="642019" y="354422"/>
                  <a:pt x="690115" y="370133"/>
                  <a:pt x="709334" y="377873"/>
                </a:cubicBezTo>
                <a:cubicBezTo>
                  <a:pt x="930551" y="452326"/>
                  <a:pt x="1117844" y="523436"/>
                  <a:pt x="1318378" y="590223"/>
                </a:cubicBezTo>
                <a:cubicBezTo>
                  <a:pt x="1338192" y="597205"/>
                  <a:pt x="1433311" y="642512"/>
                  <a:pt x="1441064" y="632648"/>
                </a:cubicBezTo>
                <a:cubicBezTo>
                  <a:pt x="1448223" y="623542"/>
                  <a:pt x="1370650" y="600621"/>
                  <a:pt x="1364568" y="595841"/>
                </a:cubicBezTo>
                <a:cubicBezTo>
                  <a:pt x="1213869" y="546130"/>
                  <a:pt x="1085696" y="498167"/>
                  <a:pt x="952308" y="446104"/>
                </a:cubicBezTo>
                <a:cubicBezTo>
                  <a:pt x="912408" y="430698"/>
                  <a:pt x="811169" y="403906"/>
                  <a:pt x="784233" y="382734"/>
                </a:cubicBezTo>
                <a:cubicBezTo>
                  <a:pt x="773807" y="374539"/>
                  <a:pt x="784542" y="360881"/>
                  <a:pt x="772209" y="342593"/>
                </a:cubicBezTo>
                <a:cubicBezTo>
                  <a:pt x="754065" y="320967"/>
                  <a:pt x="735885" y="322635"/>
                  <a:pt x="696580" y="306470"/>
                </a:cubicBezTo>
                <a:cubicBezTo>
                  <a:pt x="666066" y="289850"/>
                  <a:pt x="644345" y="272775"/>
                  <a:pt x="624257" y="264351"/>
                </a:cubicBezTo>
                <a:cubicBezTo>
                  <a:pt x="539837" y="228683"/>
                  <a:pt x="465842" y="201210"/>
                  <a:pt x="375339" y="160760"/>
                </a:cubicBezTo>
                <a:cubicBezTo>
                  <a:pt x="375339" y="160760"/>
                  <a:pt x="294188" y="142392"/>
                  <a:pt x="296132" y="129189"/>
                </a:cubicBezTo>
                <a:cubicBezTo>
                  <a:pt x="295178" y="124144"/>
                  <a:pt x="319525" y="131619"/>
                  <a:pt x="339122" y="138431"/>
                </a:cubicBezTo>
                <a:lnTo>
                  <a:pt x="354049" y="143887"/>
                </a:lnTo>
                <a:lnTo>
                  <a:pt x="407912" y="168948"/>
                </a:lnTo>
                <a:cubicBezTo>
                  <a:pt x="466100" y="197193"/>
                  <a:pt x="531466" y="230390"/>
                  <a:pt x="563501" y="232554"/>
                </a:cubicBezTo>
                <a:cubicBezTo>
                  <a:pt x="577507" y="236197"/>
                  <a:pt x="585260" y="226334"/>
                  <a:pt x="594052" y="225879"/>
                </a:cubicBezTo>
                <a:cubicBezTo>
                  <a:pt x="608926" y="230204"/>
                  <a:pt x="638572" y="246142"/>
                  <a:pt x="668047" y="253352"/>
                </a:cubicBezTo>
                <a:cubicBezTo>
                  <a:pt x="688134" y="261776"/>
                  <a:pt x="785793" y="293120"/>
                  <a:pt x="724766" y="259881"/>
                </a:cubicBezTo>
                <a:cubicBezTo>
                  <a:pt x="688169" y="238480"/>
                  <a:pt x="635897" y="228082"/>
                  <a:pt x="616679" y="220340"/>
                </a:cubicBezTo>
                <a:cubicBezTo>
                  <a:pt x="595995" y="212676"/>
                  <a:pt x="583662" y="194388"/>
                  <a:pt x="578449" y="190291"/>
                </a:cubicBezTo>
                <a:cubicBezTo>
                  <a:pt x="563847" y="187406"/>
                  <a:pt x="554186" y="187178"/>
                  <a:pt x="534968" y="179437"/>
                </a:cubicBezTo>
                <a:cubicBezTo>
                  <a:pt x="529755" y="175339"/>
                  <a:pt x="508034" y="158265"/>
                  <a:pt x="497607" y="150069"/>
                </a:cubicBezTo>
                <a:cubicBezTo>
                  <a:pt x="482733" y="145743"/>
                  <a:pt x="431535" y="121458"/>
                  <a:pt x="387017" y="101195"/>
                </a:cubicBezTo>
                <a:cubicBezTo>
                  <a:pt x="353628" y="85998"/>
                  <a:pt x="283073" y="54707"/>
                  <a:pt x="285175" y="51699"/>
                </a:cubicBezTo>
                <a:cubicBezTo>
                  <a:pt x="285875" y="50695"/>
                  <a:pt x="294648" y="52835"/>
                  <a:pt x="315563" y="59760"/>
                </a:cubicBezTo>
                <a:cubicBezTo>
                  <a:pt x="393135" y="82680"/>
                  <a:pt x="479464" y="128441"/>
                  <a:pt x="553458" y="155915"/>
                </a:cubicBezTo>
                <a:cubicBezTo>
                  <a:pt x="618660" y="183843"/>
                  <a:pt x="691018" y="202665"/>
                  <a:pt x="759204" y="226800"/>
                </a:cubicBezTo>
                <a:cubicBezTo>
                  <a:pt x="779019" y="233782"/>
                  <a:pt x="847202" y="257916"/>
                  <a:pt x="816689" y="241295"/>
                </a:cubicBezTo>
                <a:cubicBezTo>
                  <a:pt x="732267" y="205628"/>
                  <a:pt x="649482" y="178608"/>
                  <a:pt x="570003" y="145597"/>
                </a:cubicBezTo>
                <a:cubicBezTo>
                  <a:pt x="521309" y="130645"/>
                  <a:pt x="446445" y="102489"/>
                  <a:pt x="506744" y="104465"/>
                </a:cubicBezTo>
                <a:cubicBezTo>
                  <a:pt x="553803" y="110766"/>
                  <a:pt x="605000" y="135051"/>
                  <a:pt x="647884" y="146664"/>
                </a:cubicBezTo>
                <a:cubicBezTo>
                  <a:pt x="932838" y="249120"/>
                  <a:pt x="1238475" y="359240"/>
                  <a:pt x="1517346" y="456913"/>
                </a:cubicBezTo>
                <a:cubicBezTo>
                  <a:pt x="1689000" y="515731"/>
                  <a:pt x="1853808" y="561801"/>
                  <a:pt x="2012531" y="603089"/>
                </a:cubicBezTo>
                <a:cubicBezTo>
                  <a:pt x="2172719" y="644302"/>
                  <a:pt x="2342178" y="671933"/>
                  <a:pt x="2496596" y="686511"/>
                </a:cubicBezTo>
                <a:cubicBezTo>
                  <a:pt x="2240211" y="613877"/>
                  <a:pt x="1999432" y="576834"/>
                  <a:pt x="1727577" y="500633"/>
                </a:cubicBezTo>
                <a:cubicBezTo>
                  <a:pt x="1503651" y="431418"/>
                  <a:pt x="1273473" y="348695"/>
                  <a:pt x="1045408" y="261495"/>
                </a:cubicBezTo>
                <a:cubicBezTo>
                  <a:pt x="1006102" y="245330"/>
                  <a:pt x="912021" y="209432"/>
                  <a:pt x="953867" y="211635"/>
                </a:cubicBezTo>
                <a:cubicBezTo>
                  <a:pt x="991539" y="219150"/>
                  <a:pt x="1073249" y="260054"/>
                  <a:pt x="1087255" y="263698"/>
                </a:cubicBezTo>
                <a:cubicBezTo>
                  <a:pt x="1305967" y="328815"/>
                  <a:pt x="1489682" y="404480"/>
                  <a:pt x="1747701" y="485763"/>
                </a:cubicBezTo>
                <a:cubicBezTo>
                  <a:pt x="1922933" y="540027"/>
                  <a:pt x="2133163" y="583748"/>
                  <a:pt x="2314514" y="619498"/>
                </a:cubicBezTo>
                <a:cubicBezTo>
                  <a:pt x="2319728" y="623596"/>
                  <a:pt x="2399840" y="632555"/>
                  <a:pt x="2399840" y="632555"/>
                </a:cubicBezTo>
                <a:cubicBezTo>
                  <a:pt x="2406997" y="623449"/>
                  <a:pt x="2345064" y="612823"/>
                  <a:pt x="2310972" y="600756"/>
                </a:cubicBezTo>
                <a:cubicBezTo>
                  <a:pt x="2262278" y="585804"/>
                  <a:pt x="2224012" y="579048"/>
                  <a:pt x="2203925" y="570624"/>
                </a:cubicBezTo>
                <a:lnTo>
                  <a:pt x="2207503" y="566072"/>
                </a:lnTo>
                <a:cubicBezTo>
                  <a:pt x="2197076" y="557877"/>
                  <a:pt x="2198711" y="566526"/>
                  <a:pt x="2203925" y="570624"/>
                </a:cubicBezTo>
                <a:cubicBezTo>
                  <a:pt x="2144496" y="569331"/>
                  <a:pt x="2099107" y="548386"/>
                  <a:pt x="2022574" y="534875"/>
                </a:cubicBezTo>
                <a:cubicBezTo>
                  <a:pt x="1932630" y="516961"/>
                  <a:pt x="1840183" y="489714"/>
                  <a:pt x="1748605" y="463150"/>
                </a:cubicBezTo>
                <a:cubicBezTo>
                  <a:pt x="1713917" y="451842"/>
                  <a:pt x="1594499" y="426718"/>
                  <a:pt x="1619836" y="415945"/>
                </a:cubicBezTo>
                <a:cubicBezTo>
                  <a:pt x="1609409" y="407750"/>
                  <a:pt x="1598113" y="398871"/>
                  <a:pt x="1585743" y="403878"/>
                </a:cubicBezTo>
                <a:cubicBezTo>
                  <a:pt x="1418537" y="341190"/>
                  <a:pt x="1248518" y="291024"/>
                  <a:pt x="1062299" y="206027"/>
                </a:cubicBezTo>
                <a:cubicBezTo>
                  <a:pt x="1233952" y="264844"/>
                  <a:pt x="1440296" y="334971"/>
                  <a:pt x="1617163" y="397886"/>
                </a:cubicBezTo>
                <a:cubicBezTo>
                  <a:pt x="1645174" y="405172"/>
                  <a:pt x="1799244" y="464899"/>
                  <a:pt x="1806400" y="455794"/>
                </a:cubicBezTo>
                <a:cubicBezTo>
                  <a:pt x="1837260" y="427265"/>
                  <a:pt x="1312740" y="243299"/>
                  <a:pt x="1779465" y="434622"/>
                </a:cubicBezTo>
                <a:cubicBezTo>
                  <a:pt x="1759377" y="426198"/>
                  <a:pt x="1740160" y="418457"/>
                  <a:pt x="1729902" y="418987"/>
                </a:cubicBezTo>
                <a:cubicBezTo>
                  <a:pt x="1504901" y="363656"/>
                  <a:pt x="1281881" y="271829"/>
                  <a:pt x="1075575" y="178408"/>
                </a:cubicBezTo>
                <a:cubicBezTo>
                  <a:pt x="1328380" y="255593"/>
                  <a:pt x="1579240" y="345981"/>
                  <a:pt x="1841435" y="421953"/>
                </a:cubicBezTo>
                <a:cubicBezTo>
                  <a:pt x="2083813" y="490943"/>
                  <a:pt x="2311626" y="533754"/>
                  <a:pt x="2548829" y="575350"/>
                </a:cubicBezTo>
                <a:cubicBezTo>
                  <a:pt x="2577708" y="583320"/>
                  <a:pt x="2619553" y="585523"/>
                  <a:pt x="2570587" y="569130"/>
                </a:cubicBezTo>
                <a:cubicBezTo>
                  <a:pt x="2518316" y="558731"/>
                  <a:pt x="2428372" y="540818"/>
                  <a:pt x="2390105" y="534063"/>
                </a:cubicBezTo>
                <a:cubicBezTo>
                  <a:pt x="1975727" y="451403"/>
                  <a:pt x="1553941" y="333460"/>
                  <a:pt x="1134834" y="170975"/>
                </a:cubicBezTo>
                <a:cubicBezTo>
                  <a:pt x="1054758" y="138722"/>
                  <a:pt x="957099" y="107377"/>
                  <a:pt x="912020" y="64578"/>
                </a:cubicBezTo>
                <a:cubicBezTo>
                  <a:pt x="876293" y="43861"/>
                  <a:pt x="872117" y="49171"/>
                  <a:pt x="852899" y="41430"/>
                </a:cubicBezTo>
                <a:cubicBezTo>
                  <a:pt x="803933" y="25038"/>
                  <a:pt x="767610" y="5079"/>
                  <a:pt x="819881" y="15478"/>
                </a:cubicBezTo>
                <a:cubicBezTo>
                  <a:pt x="912328" y="42724"/>
                  <a:pt x="961022" y="57676"/>
                  <a:pt x="1041098" y="89929"/>
                </a:cubicBezTo>
                <a:cubicBezTo>
                  <a:pt x="1310413" y="180092"/>
                  <a:pt x="1537011" y="267367"/>
                  <a:pt x="1813210" y="346983"/>
                </a:cubicBezTo>
                <a:cubicBezTo>
                  <a:pt x="1969223" y="393507"/>
                  <a:pt x="2088642" y="418629"/>
                  <a:pt x="2250945" y="455366"/>
                </a:cubicBezTo>
                <a:cubicBezTo>
                  <a:pt x="2332096" y="473733"/>
                  <a:pt x="2476815" y="511379"/>
                  <a:pt x="2571801" y="524664"/>
                </a:cubicBezTo>
                <a:cubicBezTo>
                  <a:pt x="2577014" y="528761"/>
                  <a:pt x="2674712" y="536812"/>
                  <a:pt x="2678290" y="532259"/>
                </a:cubicBezTo>
                <a:cubicBezTo>
                  <a:pt x="2681869" y="527706"/>
                  <a:pt x="2638388" y="516852"/>
                  <a:pt x="2633174" y="512755"/>
                </a:cubicBezTo>
                <a:cubicBezTo>
                  <a:pt x="2365458" y="454538"/>
                  <a:pt x="2106226" y="417721"/>
                  <a:pt x="1844629" y="340990"/>
                </a:cubicBezTo>
                <a:cubicBezTo>
                  <a:pt x="1606868" y="276856"/>
                  <a:pt x="1332171" y="173870"/>
                  <a:pt x="1095316" y="87126"/>
                </a:cubicBezTo>
                <a:cubicBezTo>
                  <a:pt x="1056009" y="70960"/>
                  <a:pt x="1001234" y="51229"/>
                  <a:pt x="982015" y="43487"/>
                </a:cubicBezTo>
                <a:cubicBezTo>
                  <a:pt x="960293" y="26413"/>
                  <a:pt x="983090" y="29602"/>
                  <a:pt x="967449" y="17308"/>
                </a:cubicBezTo>
                <a:cubicBezTo>
                  <a:pt x="967449" y="17308"/>
                  <a:pt x="940515" y="-3864"/>
                  <a:pt x="936936" y="689"/>
                </a:cubicBezTo>
                <a:cubicBezTo>
                  <a:pt x="940515" y="-3864"/>
                  <a:pt x="1012873" y="14959"/>
                  <a:pt x="1076442" y="34236"/>
                </a:cubicBezTo>
                <a:cubicBezTo>
                  <a:pt x="1081655" y="38333"/>
                  <a:pt x="1081655" y="38333"/>
                  <a:pt x="1078076" y="42887"/>
                </a:cubicBezTo>
                <a:cubicBezTo>
                  <a:pt x="1081655" y="38333"/>
                  <a:pt x="994421" y="15185"/>
                  <a:pt x="971029" y="12755"/>
                </a:cubicBezTo>
                <a:cubicBezTo>
                  <a:pt x="1276105" y="100339"/>
                  <a:pt x="1188107" y="69224"/>
                  <a:pt x="1076442" y="34236"/>
                </a:cubicBezTo>
                <a:lnTo>
                  <a:pt x="1072548" y="26804"/>
                </a:lnTo>
                <a:lnTo>
                  <a:pt x="1114610" y="35026"/>
                </a:lnTo>
                <a:cubicBezTo>
                  <a:pt x="1164486" y="49198"/>
                  <a:pt x="1215844" y="75069"/>
                  <a:pt x="1270893" y="96242"/>
                </a:cubicBezTo>
                <a:cubicBezTo>
                  <a:pt x="1618375" y="208565"/>
                  <a:pt x="1964393" y="320965"/>
                  <a:pt x="2302834" y="389353"/>
                </a:cubicBezTo>
                <a:cubicBezTo>
                  <a:pt x="2440703" y="414251"/>
                  <a:pt x="2577705" y="438464"/>
                  <a:pt x="2706784" y="463816"/>
                </a:cubicBezTo>
                <a:cubicBezTo>
                  <a:pt x="2965708" y="522488"/>
                  <a:pt x="3239677" y="594211"/>
                  <a:pt x="3512914" y="634672"/>
                </a:cubicBezTo>
                <a:cubicBezTo>
                  <a:pt x="3707232" y="664656"/>
                  <a:pt x="3902587" y="704050"/>
                  <a:pt x="4119974" y="738664"/>
                </a:cubicBezTo>
                <a:cubicBezTo>
                  <a:pt x="4167033" y="744966"/>
                  <a:pt x="4225388" y="760145"/>
                  <a:pt x="4272446" y="766446"/>
                </a:cubicBezTo>
                <a:cubicBezTo>
                  <a:pt x="4295244" y="769635"/>
                  <a:pt x="4346749" y="772066"/>
                  <a:pt x="4297188" y="756432"/>
                </a:cubicBezTo>
                <a:cubicBezTo>
                  <a:pt x="4240299" y="741177"/>
                  <a:pt x="4168978" y="731763"/>
                  <a:pt x="4131306" y="724248"/>
                </a:cubicBezTo>
                <a:cubicBezTo>
                  <a:pt x="3922710" y="689180"/>
                  <a:pt x="3742229" y="654112"/>
                  <a:pt x="3552085" y="618816"/>
                </a:cubicBezTo>
                <a:cubicBezTo>
                  <a:pt x="3432667" y="593692"/>
                  <a:pt x="3292256" y="582757"/>
                  <a:pt x="3173435" y="556874"/>
                </a:cubicBezTo>
                <a:cubicBezTo>
                  <a:pt x="3100478" y="538811"/>
                  <a:pt x="3058191" y="526439"/>
                  <a:pt x="2977040" y="508071"/>
                </a:cubicBezTo>
                <a:cubicBezTo>
                  <a:pt x="2932691" y="496535"/>
                  <a:pt x="2880419" y="486136"/>
                  <a:pt x="2833956" y="479075"/>
                </a:cubicBezTo>
                <a:cubicBezTo>
                  <a:pt x="2732121" y="453044"/>
                  <a:pt x="2826239" y="465645"/>
                  <a:pt x="2855118" y="473615"/>
                </a:cubicBezTo>
                <a:cubicBezTo>
                  <a:pt x="3059538" y="513995"/>
                  <a:pt x="3234806" y="544964"/>
                  <a:pt x="3421372" y="584813"/>
                </a:cubicBezTo>
                <a:cubicBezTo>
                  <a:pt x="3644569" y="622767"/>
                  <a:pt x="3852295" y="657154"/>
                  <a:pt x="4054809" y="687442"/>
                </a:cubicBezTo>
                <a:cubicBezTo>
                  <a:pt x="4269214" y="725850"/>
                  <a:pt x="4464879" y="743391"/>
                  <a:pt x="4684496" y="785898"/>
                </a:cubicBezTo>
                <a:cubicBezTo>
                  <a:pt x="4819411" y="812766"/>
                  <a:pt x="4964458" y="833790"/>
                  <a:pt x="5108619" y="876560"/>
                </a:cubicBezTo>
                <a:lnTo>
                  <a:pt x="5204300" y="910602"/>
                </a:lnTo>
                <a:lnTo>
                  <a:pt x="5299986" y="876558"/>
                </a:lnTo>
                <a:cubicBezTo>
                  <a:pt x="5444147" y="833789"/>
                  <a:pt x="5589193" y="812766"/>
                  <a:pt x="5724108" y="785897"/>
                </a:cubicBezTo>
                <a:cubicBezTo>
                  <a:pt x="5943725" y="743390"/>
                  <a:pt x="6139391" y="725850"/>
                  <a:pt x="6353795" y="687441"/>
                </a:cubicBezTo>
                <a:cubicBezTo>
                  <a:pt x="6556309" y="657153"/>
                  <a:pt x="6764035" y="622766"/>
                  <a:pt x="6987232" y="584812"/>
                </a:cubicBezTo>
                <a:cubicBezTo>
                  <a:pt x="7173798" y="544964"/>
                  <a:pt x="7349065" y="513994"/>
                  <a:pt x="7553486" y="473614"/>
                </a:cubicBezTo>
                <a:cubicBezTo>
                  <a:pt x="7582366" y="465644"/>
                  <a:pt x="7676483" y="453043"/>
                  <a:pt x="7574649" y="479075"/>
                </a:cubicBezTo>
                <a:cubicBezTo>
                  <a:pt x="7528186" y="486135"/>
                  <a:pt x="7475913" y="496535"/>
                  <a:pt x="7431563" y="508069"/>
                </a:cubicBezTo>
                <a:cubicBezTo>
                  <a:pt x="7350412" y="526438"/>
                  <a:pt x="7308125" y="538811"/>
                  <a:pt x="7235169" y="556874"/>
                </a:cubicBezTo>
                <a:cubicBezTo>
                  <a:pt x="7116348" y="582755"/>
                  <a:pt x="6975937" y="593691"/>
                  <a:pt x="6856519" y="618815"/>
                </a:cubicBezTo>
                <a:cubicBezTo>
                  <a:pt x="6666375" y="654111"/>
                  <a:pt x="6485893" y="689179"/>
                  <a:pt x="6277298" y="724247"/>
                </a:cubicBezTo>
                <a:cubicBezTo>
                  <a:pt x="6239627" y="731763"/>
                  <a:pt x="6168305" y="741176"/>
                  <a:pt x="6111416" y="756431"/>
                </a:cubicBezTo>
                <a:cubicBezTo>
                  <a:pt x="6061855" y="772066"/>
                  <a:pt x="6113360" y="769635"/>
                  <a:pt x="6136158" y="766445"/>
                </a:cubicBezTo>
                <a:cubicBezTo>
                  <a:pt x="6183217" y="760144"/>
                  <a:pt x="6241571" y="744965"/>
                  <a:pt x="6288630" y="738664"/>
                </a:cubicBezTo>
                <a:cubicBezTo>
                  <a:pt x="6506017" y="704049"/>
                  <a:pt x="6701373" y="664655"/>
                  <a:pt x="6895691" y="634671"/>
                </a:cubicBezTo>
                <a:cubicBezTo>
                  <a:pt x="7168928" y="594210"/>
                  <a:pt x="7442896" y="522487"/>
                  <a:pt x="7701821" y="463815"/>
                </a:cubicBezTo>
                <a:cubicBezTo>
                  <a:pt x="7830898" y="438463"/>
                  <a:pt x="7967901" y="414249"/>
                  <a:pt x="8105770" y="389353"/>
                </a:cubicBezTo>
                <a:cubicBezTo>
                  <a:pt x="8444211" y="320963"/>
                  <a:pt x="8790229" y="208564"/>
                  <a:pt x="9137711" y="96241"/>
                </a:cubicBezTo>
                <a:cubicBezTo>
                  <a:pt x="9192760" y="75067"/>
                  <a:pt x="9244117" y="49197"/>
                  <a:pt x="9293994" y="35025"/>
                </a:cubicBezTo>
                <a:lnTo>
                  <a:pt x="9336055" y="26803"/>
                </a:lnTo>
                <a:lnTo>
                  <a:pt x="9332163" y="34235"/>
                </a:lnTo>
                <a:cubicBezTo>
                  <a:pt x="9220497" y="69222"/>
                  <a:pt x="9132499" y="100338"/>
                  <a:pt x="9437576" y="12754"/>
                </a:cubicBezTo>
                <a:cubicBezTo>
                  <a:pt x="9414183" y="15184"/>
                  <a:pt x="9326949" y="38333"/>
                  <a:pt x="9330529" y="42885"/>
                </a:cubicBezTo>
                <a:cubicBezTo>
                  <a:pt x="9326949" y="38333"/>
                  <a:pt x="9326949" y="38333"/>
                  <a:pt x="9332163" y="34235"/>
                </a:cubicBezTo>
                <a:cubicBezTo>
                  <a:pt x="9395731" y="14958"/>
                  <a:pt x="9468090" y="-3865"/>
                  <a:pt x="9471668" y="688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64646994"/>
      </p:ext>
    </p:extLst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800650" y="273771"/>
            <a:ext cx="5820947" cy="6159713"/>
          </a:xfrm>
          <a:custGeom>
            <a:avLst/>
            <a:gdLst>
              <a:gd name="connsiteX0" fmla="*/ 5472244 w 5820947"/>
              <a:gd name="connsiteY0" fmla="*/ 6118468 h 6159713"/>
              <a:gd name="connsiteX1" fmla="*/ 5473162 w 5820947"/>
              <a:gd name="connsiteY1" fmla="*/ 6118715 h 6159713"/>
              <a:gd name="connsiteX2" fmla="*/ 5474916 w 5820947"/>
              <a:gd name="connsiteY2" fmla="*/ 6120219 h 6159713"/>
              <a:gd name="connsiteX3" fmla="*/ 5571303 w 5820947"/>
              <a:gd name="connsiteY3" fmla="*/ 6031987 h 6159713"/>
              <a:gd name="connsiteX4" fmla="*/ 5573350 w 5820947"/>
              <a:gd name="connsiteY4" fmla="*/ 6033741 h 6159713"/>
              <a:gd name="connsiteX5" fmla="*/ 5571161 w 5820947"/>
              <a:gd name="connsiteY5" fmla="*/ 6032505 h 6159713"/>
              <a:gd name="connsiteX6" fmla="*/ 5266740 w 5820947"/>
              <a:gd name="connsiteY6" fmla="*/ 5994318 h 6159713"/>
              <a:gd name="connsiteX7" fmla="*/ 5272812 w 5820947"/>
              <a:gd name="connsiteY7" fmla="*/ 5997552 h 6159713"/>
              <a:gd name="connsiteX8" fmla="*/ 5284123 w 5820947"/>
              <a:gd name="connsiteY8" fmla="*/ 6000844 h 6159713"/>
              <a:gd name="connsiteX9" fmla="*/ 5430433 w 5820947"/>
              <a:gd name="connsiteY9" fmla="*/ 6088695 h 6159713"/>
              <a:gd name="connsiteX10" fmla="*/ 5452017 w 5820947"/>
              <a:gd name="connsiteY10" fmla="*/ 6105225 h 6159713"/>
              <a:gd name="connsiteX11" fmla="*/ 5472244 w 5820947"/>
              <a:gd name="connsiteY11" fmla="*/ 6118468 h 6159713"/>
              <a:gd name="connsiteX12" fmla="*/ 5467237 w 5820947"/>
              <a:gd name="connsiteY12" fmla="*/ 6117124 h 6159713"/>
              <a:gd name="connsiteX13" fmla="*/ 5459964 w 5820947"/>
              <a:gd name="connsiteY13" fmla="*/ 6113998 h 6159713"/>
              <a:gd name="connsiteX14" fmla="*/ 5292313 w 5820947"/>
              <a:gd name="connsiteY14" fmla="*/ 6014958 h 6159713"/>
              <a:gd name="connsiteX15" fmla="*/ 5297866 w 5820947"/>
              <a:gd name="connsiteY15" fmla="*/ 6012619 h 6159713"/>
              <a:gd name="connsiteX16" fmla="*/ 5259081 w 5820947"/>
              <a:gd name="connsiteY16" fmla="*/ 5989814 h 6159713"/>
              <a:gd name="connsiteX17" fmla="*/ 5266740 w 5820947"/>
              <a:gd name="connsiteY17" fmla="*/ 5994318 h 6159713"/>
              <a:gd name="connsiteX18" fmla="*/ 5261279 w 5820947"/>
              <a:gd name="connsiteY18" fmla="*/ 5991408 h 6159713"/>
              <a:gd name="connsiteX19" fmla="*/ 5297264 w 5820947"/>
              <a:gd name="connsiteY19" fmla="*/ 5905768 h 6159713"/>
              <a:gd name="connsiteX20" fmla="*/ 5300282 w 5820947"/>
              <a:gd name="connsiteY20" fmla="*/ 5906867 h 6159713"/>
              <a:gd name="connsiteX21" fmla="*/ 5304345 w 5820947"/>
              <a:gd name="connsiteY21" fmla="*/ 5909191 h 6159713"/>
              <a:gd name="connsiteX22" fmla="*/ 5312711 w 5820947"/>
              <a:gd name="connsiteY22" fmla="*/ 5915354 h 6159713"/>
              <a:gd name="connsiteX23" fmla="*/ 5430856 w 5820947"/>
              <a:gd name="connsiteY23" fmla="*/ 5843922 h 6159713"/>
              <a:gd name="connsiteX24" fmla="*/ 5431766 w 5820947"/>
              <a:gd name="connsiteY24" fmla="*/ 5844509 h 6159713"/>
              <a:gd name="connsiteX25" fmla="*/ 5435566 w 5820947"/>
              <a:gd name="connsiteY25" fmla="*/ 5847765 h 6159713"/>
              <a:gd name="connsiteX26" fmla="*/ 5193841 w 5820947"/>
              <a:gd name="connsiteY26" fmla="*/ 5839410 h 6159713"/>
              <a:gd name="connsiteX27" fmla="*/ 5250506 w 5820947"/>
              <a:gd name="connsiteY27" fmla="*/ 5876747 h 6159713"/>
              <a:gd name="connsiteX28" fmla="*/ 5297264 w 5820947"/>
              <a:gd name="connsiteY28" fmla="*/ 5905768 h 6159713"/>
              <a:gd name="connsiteX29" fmla="*/ 5294654 w 5820947"/>
              <a:gd name="connsiteY29" fmla="*/ 5904817 h 6159713"/>
              <a:gd name="connsiteX30" fmla="*/ 5283839 w 5820947"/>
              <a:gd name="connsiteY30" fmla="*/ 5901759 h 6159713"/>
              <a:gd name="connsiteX31" fmla="*/ 5237308 w 5820947"/>
              <a:gd name="connsiteY31" fmla="*/ 5872029 h 6159713"/>
              <a:gd name="connsiteX32" fmla="*/ 5204271 w 5820947"/>
              <a:gd name="connsiteY32" fmla="*/ 5850818 h 6159713"/>
              <a:gd name="connsiteX33" fmla="*/ 5196230 w 5820947"/>
              <a:gd name="connsiteY33" fmla="*/ 5843485 h 6159713"/>
              <a:gd name="connsiteX34" fmla="*/ 5181768 w 5820947"/>
              <a:gd name="connsiteY34" fmla="*/ 5831456 h 6159713"/>
              <a:gd name="connsiteX35" fmla="*/ 5184492 w 5820947"/>
              <a:gd name="connsiteY35" fmla="*/ 5832478 h 6159713"/>
              <a:gd name="connsiteX36" fmla="*/ 5192573 w 5820947"/>
              <a:gd name="connsiteY36" fmla="*/ 5837248 h 6159713"/>
              <a:gd name="connsiteX37" fmla="*/ 5193841 w 5820947"/>
              <a:gd name="connsiteY37" fmla="*/ 5839410 h 6159713"/>
              <a:gd name="connsiteX38" fmla="*/ 5214164 w 5820947"/>
              <a:gd name="connsiteY38" fmla="*/ 5798738 h 6159713"/>
              <a:gd name="connsiteX39" fmla="*/ 5218543 w 5820947"/>
              <a:gd name="connsiteY39" fmla="*/ 5801004 h 6159713"/>
              <a:gd name="connsiteX40" fmla="*/ 5215521 w 5820947"/>
              <a:gd name="connsiteY40" fmla="*/ 5798819 h 6159713"/>
              <a:gd name="connsiteX41" fmla="*/ 5131468 w 5820947"/>
              <a:gd name="connsiteY41" fmla="*/ 5798313 h 6159713"/>
              <a:gd name="connsiteX42" fmla="*/ 5181768 w 5820947"/>
              <a:gd name="connsiteY42" fmla="*/ 5831456 h 6159713"/>
              <a:gd name="connsiteX43" fmla="*/ 5175283 w 5820947"/>
              <a:gd name="connsiteY43" fmla="*/ 5829022 h 6159713"/>
              <a:gd name="connsiteX44" fmla="*/ 5176645 w 5820947"/>
              <a:gd name="connsiteY44" fmla="*/ 5786181 h 6159713"/>
              <a:gd name="connsiteX45" fmla="*/ 5187776 w 5820947"/>
              <a:gd name="connsiteY45" fmla="*/ 5794011 h 6159713"/>
              <a:gd name="connsiteX46" fmla="*/ 5201898 w 5820947"/>
              <a:gd name="connsiteY46" fmla="*/ 5800556 h 6159713"/>
              <a:gd name="connsiteX47" fmla="*/ 5253319 w 5820947"/>
              <a:gd name="connsiteY47" fmla="*/ 5826148 h 6159713"/>
              <a:gd name="connsiteX48" fmla="*/ 5228392 w 5820947"/>
              <a:gd name="connsiteY48" fmla="*/ 5808125 h 6159713"/>
              <a:gd name="connsiteX49" fmla="*/ 5208406 w 5820947"/>
              <a:gd name="connsiteY49" fmla="*/ 5799980 h 6159713"/>
              <a:gd name="connsiteX50" fmla="*/ 5097934 w 5820947"/>
              <a:gd name="connsiteY50" fmla="*/ 5776095 h 6159713"/>
              <a:gd name="connsiteX51" fmla="*/ 5127328 w 5820947"/>
              <a:gd name="connsiteY51" fmla="*/ 5795411 h 6159713"/>
              <a:gd name="connsiteX52" fmla="*/ 5131468 w 5820947"/>
              <a:gd name="connsiteY52" fmla="*/ 5798313 h 6159713"/>
              <a:gd name="connsiteX53" fmla="*/ 5101954 w 5820947"/>
              <a:gd name="connsiteY53" fmla="*/ 5778866 h 6159713"/>
              <a:gd name="connsiteX54" fmla="*/ 5137723 w 5820947"/>
              <a:gd name="connsiteY54" fmla="*/ 5768641 h 6159713"/>
              <a:gd name="connsiteX55" fmla="*/ 5145190 w 5820947"/>
              <a:gd name="connsiteY55" fmla="*/ 5774274 h 6159713"/>
              <a:gd name="connsiteX56" fmla="*/ 5147685 w 5820947"/>
              <a:gd name="connsiteY56" fmla="*/ 5775430 h 6159713"/>
              <a:gd name="connsiteX57" fmla="*/ 5138402 w 5820947"/>
              <a:gd name="connsiteY57" fmla="*/ 5768731 h 6159713"/>
              <a:gd name="connsiteX58" fmla="*/ 5104494 w 5820947"/>
              <a:gd name="connsiteY58" fmla="*/ 5762985 h 6159713"/>
              <a:gd name="connsiteX59" fmla="*/ 5103588 w 5820947"/>
              <a:gd name="connsiteY59" fmla="*/ 5763795 h 6159713"/>
              <a:gd name="connsiteX60" fmla="*/ 5110505 w 5820947"/>
              <a:gd name="connsiteY60" fmla="*/ 5768308 h 6159713"/>
              <a:gd name="connsiteX61" fmla="*/ 5110962 w 5820947"/>
              <a:gd name="connsiteY61" fmla="*/ 5765689 h 6159713"/>
              <a:gd name="connsiteX62" fmla="*/ 5104494 w 5820947"/>
              <a:gd name="connsiteY62" fmla="*/ 5762985 h 6159713"/>
              <a:gd name="connsiteX63" fmla="*/ 5120493 w 5820947"/>
              <a:gd name="connsiteY63" fmla="*/ 5744166 h 6159713"/>
              <a:gd name="connsiteX64" fmla="*/ 5142449 w 5820947"/>
              <a:gd name="connsiteY64" fmla="*/ 5759135 h 6159713"/>
              <a:gd name="connsiteX65" fmla="*/ 5182885 w 5820947"/>
              <a:gd name="connsiteY65" fmla="*/ 5777614 h 6159713"/>
              <a:gd name="connsiteX66" fmla="*/ 5187854 w 5820947"/>
              <a:gd name="connsiteY66" fmla="*/ 5779807 h 6159713"/>
              <a:gd name="connsiteX67" fmla="*/ 5161960 w 5820947"/>
              <a:gd name="connsiteY67" fmla="*/ 5762488 h 6159713"/>
              <a:gd name="connsiteX68" fmla="*/ 5100749 w 5820947"/>
              <a:gd name="connsiteY68" fmla="*/ 5729073 h 6159713"/>
              <a:gd name="connsiteX69" fmla="*/ 5103435 w 5820947"/>
              <a:gd name="connsiteY69" fmla="*/ 5730313 h 6159713"/>
              <a:gd name="connsiteX70" fmla="*/ 5138111 w 5820947"/>
              <a:gd name="connsiteY70" fmla="*/ 5746537 h 6159713"/>
              <a:gd name="connsiteX71" fmla="*/ 5122217 w 5820947"/>
              <a:gd name="connsiteY71" fmla="*/ 5735909 h 6159713"/>
              <a:gd name="connsiteX72" fmla="*/ 5103487 w 5820947"/>
              <a:gd name="connsiteY72" fmla="*/ 5729364 h 6159713"/>
              <a:gd name="connsiteX73" fmla="*/ 5029217 w 5820947"/>
              <a:gd name="connsiteY73" fmla="*/ 5718400 h 6159713"/>
              <a:gd name="connsiteX74" fmla="*/ 5038727 w 5820947"/>
              <a:gd name="connsiteY74" fmla="*/ 5722810 h 6159713"/>
              <a:gd name="connsiteX75" fmla="*/ 5051565 w 5820947"/>
              <a:gd name="connsiteY75" fmla="*/ 5731460 h 6159713"/>
              <a:gd name="connsiteX76" fmla="*/ 5029127 w 5820947"/>
              <a:gd name="connsiteY76" fmla="*/ 5718347 h 6159713"/>
              <a:gd name="connsiteX77" fmla="*/ 5029217 w 5820947"/>
              <a:gd name="connsiteY77" fmla="*/ 5718400 h 6159713"/>
              <a:gd name="connsiteX78" fmla="*/ 5029120 w 5820947"/>
              <a:gd name="connsiteY78" fmla="*/ 5718354 h 6159713"/>
              <a:gd name="connsiteX79" fmla="*/ 5009799 w 5820947"/>
              <a:gd name="connsiteY79" fmla="*/ 5705937 h 6159713"/>
              <a:gd name="connsiteX80" fmla="*/ 5030599 w 5820947"/>
              <a:gd name="connsiteY80" fmla="*/ 5716623 h 6159713"/>
              <a:gd name="connsiteX81" fmla="*/ 5029127 w 5820947"/>
              <a:gd name="connsiteY81" fmla="*/ 5718347 h 6159713"/>
              <a:gd name="connsiteX82" fmla="*/ 5017841 w 5820947"/>
              <a:gd name="connsiteY82" fmla="*/ 5711751 h 6159713"/>
              <a:gd name="connsiteX83" fmla="*/ 5009799 w 5820947"/>
              <a:gd name="connsiteY83" fmla="*/ 5705937 h 6159713"/>
              <a:gd name="connsiteX84" fmla="*/ 4963262 w 5820947"/>
              <a:gd name="connsiteY84" fmla="*/ 5680836 h 6159713"/>
              <a:gd name="connsiteX85" fmla="*/ 5028185 w 5820947"/>
              <a:gd name="connsiteY85" fmla="*/ 5728030 h 6159713"/>
              <a:gd name="connsiteX86" fmla="*/ 5032418 w 5820947"/>
              <a:gd name="connsiteY86" fmla="*/ 5730948 h 6159713"/>
              <a:gd name="connsiteX87" fmla="*/ 5045424 w 5820947"/>
              <a:gd name="connsiteY87" fmla="*/ 5736635 h 6159713"/>
              <a:gd name="connsiteX88" fmla="*/ 5051543 w 5820947"/>
              <a:gd name="connsiteY88" fmla="*/ 5733210 h 6159713"/>
              <a:gd name="connsiteX89" fmla="*/ 5055307 w 5820947"/>
              <a:gd name="connsiteY89" fmla="*/ 5733475 h 6159713"/>
              <a:gd name="connsiteX90" fmla="*/ 5056241 w 5820947"/>
              <a:gd name="connsiteY90" fmla="*/ 5733868 h 6159713"/>
              <a:gd name="connsiteX91" fmla="*/ 5036400 w 5820947"/>
              <a:gd name="connsiteY91" fmla="*/ 5720670 h 6159713"/>
              <a:gd name="connsiteX92" fmla="*/ 5056972 w 5820947"/>
              <a:gd name="connsiteY92" fmla="*/ 5734175 h 6159713"/>
              <a:gd name="connsiteX93" fmla="*/ 5059055 w 5820947"/>
              <a:gd name="connsiteY93" fmla="*/ 5735051 h 6159713"/>
              <a:gd name="connsiteX94" fmla="*/ 5030599 w 5820947"/>
              <a:gd name="connsiteY94" fmla="*/ 5716623 h 6159713"/>
              <a:gd name="connsiteX95" fmla="*/ 5032295 w 5820947"/>
              <a:gd name="connsiteY95" fmla="*/ 5715606 h 6159713"/>
              <a:gd name="connsiteX96" fmla="*/ 5033758 w 5820947"/>
              <a:gd name="connsiteY96" fmla="*/ 5716661 h 6159713"/>
              <a:gd name="connsiteX97" fmla="*/ 5032741 w 5820947"/>
              <a:gd name="connsiteY97" fmla="*/ 5715337 h 6159713"/>
              <a:gd name="connsiteX98" fmla="*/ 5032295 w 5820947"/>
              <a:gd name="connsiteY98" fmla="*/ 5715606 h 6159713"/>
              <a:gd name="connsiteX99" fmla="*/ 5023978 w 5820947"/>
              <a:gd name="connsiteY99" fmla="*/ 5709602 h 6159713"/>
              <a:gd name="connsiteX100" fmla="*/ 4988819 w 5820947"/>
              <a:gd name="connsiteY100" fmla="*/ 5694532 h 6159713"/>
              <a:gd name="connsiteX101" fmla="*/ 5310309 w 5820947"/>
              <a:gd name="connsiteY101" fmla="*/ 5613843 h 6159713"/>
              <a:gd name="connsiteX102" fmla="*/ 5319338 w 5820947"/>
              <a:gd name="connsiteY102" fmla="*/ 5620139 h 6159713"/>
              <a:gd name="connsiteX103" fmla="*/ 5320096 w 5820947"/>
              <a:gd name="connsiteY103" fmla="*/ 5623463 h 6159713"/>
              <a:gd name="connsiteX104" fmla="*/ 5317154 w 5820947"/>
              <a:gd name="connsiteY104" fmla="*/ 5622167 h 6159713"/>
              <a:gd name="connsiteX105" fmla="*/ 5310309 w 5820947"/>
              <a:gd name="connsiteY105" fmla="*/ 5613843 h 6159713"/>
              <a:gd name="connsiteX106" fmla="*/ 5369388 w 5820947"/>
              <a:gd name="connsiteY106" fmla="*/ 5577476 h 6159713"/>
              <a:gd name="connsiteX107" fmla="*/ 5370998 w 5820947"/>
              <a:gd name="connsiteY107" fmla="*/ 5581074 h 6159713"/>
              <a:gd name="connsiteX108" fmla="*/ 5378891 w 5820947"/>
              <a:gd name="connsiteY108" fmla="*/ 5587836 h 6159713"/>
              <a:gd name="connsiteX109" fmla="*/ 5391795 w 5820947"/>
              <a:gd name="connsiteY109" fmla="*/ 5588756 h 6159713"/>
              <a:gd name="connsiteX110" fmla="*/ 5376550 w 5820947"/>
              <a:gd name="connsiteY110" fmla="*/ 5578734 h 6159713"/>
              <a:gd name="connsiteX111" fmla="*/ 5369388 w 5820947"/>
              <a:gd name="connsiteY111" fmla="*/ 5577476 h 6159713"/>
              <a:gd name="connsiteX112" fmla="*/ 5368438 w 5820947"/>
              <a:gd name="connsiteY112" fmla="*/ 5547961 h 6159713"/>
              <a:gd name="connsiteX113" fmla="*/ 5435396 w 5820947"/>
              <a:gd name="connsiteY113" fmla="*/ 5605331 h 6159713"/>
              <a:gd name="connsiteX114" fmla="*/ 5437443 w 5820947"/>
              <a:gd name="connsiteY114" fmla="*/ 5607084 h 6159713"/>
              <a:gd name="connsiteX115" fmla="*/ 5474032 w 5820947"/>
              <a:gd name="connsiteY115" fmla="*/ 5631845 h 6159713"/>
              <a:gd name="connsiteX116" fmla="*/ 5498629 w 5820947"/>
              <a:gd name="connsiteY116" fmla="*/ 5639236 h 6159713"/>
              <a:gd name="connsiteX117" fmla="*/ 5368438 w 5820947"/>
              <a:gd name="connsiteY117" fmla="*/ 5547961 h 6159713"/>
              <a:gd name="connsiteX118" fmla="*/ 5421136 w 5820947"/>
              <a:gd name="connsiteY118" fmla="*/ 5540988 h 6159713"/>
              <a:gd name="connsiteX119" fmla="*/ 5427165 w 5820947"/>
              <a:gd name="connsiteY119" fmla="*/ 5543946 h 6159713"/>
              <a:gd name="connsiteX120" fmla="*/ 5422203 w 5820947"/>
              <a:gd name="connsiteY120" fmla="*/ 5541924 h 6159713"/>
              <a:gd name="connsiteX121" fmla="*/ 5353999 w 5820947"/>
              <a:gd name="connsiteY121" fmla="*/ 5521905 h 6159713"/>
              <a:gd name="connsiteX122" fmla="*/ 5361458 w 5820947"/>
              <a:gd name="connsiteY122" fmla="*/ 5528295 h 6159713"/>
              <a:gd name="connsiteX123" fmla="*/ 5419682 w 5820947"/>
              <a:gd name="connsiteY123" fmla="*/ 5568043 h 6159713"/>
              <a:gd name="connsiteX124" fmla="*/ 5445489 w 5820947"/>
              <a:gd name="connsiteY124" fmla="*/ 5573430 h 6159713"/>
              <a:gd name="connsiteX125" fmla="*/ 5394555 w 5820947"/>
              <a:gd name="connsiteY125" fmla="*/ 5538746 h 6159713"/>
              <a:gd name="connsiteX126" fmla="*/ 5355056 w 5820947"/>
              <a:gd name="connsiteY126" fmla="*/ 5522395 h 6159713"/>
              <a:gd name="connsiteX127" fmla="*/ 5334800 w 5820947"/>
              <a:gd name="connsiteY127" fmla="*/ 5505454 h 6159713"/>
              <a:gd name="connsiteX128" fmla="*/ 5341611 w 5820947"/>
              <a:gd name="connsiteY128" fmla="*/ 5511290 h 6159713"/>
              <a:gd name="connsiteX129" fmla="*/ 5359798 w 5820947"/>
              <a:gd name="connsiteY129" fmla="*/ 5519720 h 6159713"/>
              <a:gd name="connsiteX130" fmla="*/ 5385117 w 5820947"/>
              <a:gd name="connsiteY130" fmla="*/ 5532320 h 6159713"/>
              <a:gd name="connsiteX131" fmla="*/ 5364810 w 5820947"/>
              <a:gd name="connsiteY131" fmla="*/ 5518492 h 6159713"/>
              <a:gd name="connsiteX132" fmla="*/ 5357353 w 5820947"/>
              <a:gd name="connsiteY132" fmla="*/ 5494365 h 6159713"/>
              <a:gd name="connsiteX133" fmla="*/ 5359301 w 5820947"/>
              <a:gd name="connsiteY133" fmla="*/ 5496034 h 6159713"/>
              <a:gd name="connsiteX134" fmla="*/ 5359622 w 5820947"/>
              <a:gd name="connsiteY134" fmla="*/ 5496127 h 6159713"/>
              <a:gd name="connsiteX135" fmla="*/ 5359860 w 5820947"/>
              <a:gd name="connsiteY135" fmla="*/ 5496201 h 6159713"/>
              <a:gd name="connsiteX136" fmla="*/ 5293752 w 5820947"/>
              <a:gd name="connsiteY136" fmla="*/ 5469819 h 6159713"/>
              <a:gd name="connsiteX137" fmla="*/ 5310070 w 5820947"/>
              <a:gd name="connsiteY137" fmla="*/ 5482741 h 6159713"/>
              <a:gd name="connsiteX138" fmla="*/ 5316871 w 5820947"/>
              <a:gd name="connsiteY138" fmla="*/ 5485848 h 6159713"/>
              <a:gd name="connsiteX139" fmla="*/ 5310037 w 5820947"/>
              <a:gd name="connsiteY139" fmla="*/ 5481196 h 6159713"/>
              <a:gd name="connsiteX140" fmla="*/ 5318047 w 5820947"/>
              <a:gd name="connsiteY140" fmla="*/ 5486387 h 6159713"/>
              <a:gd name="connsiteX141" fmla="*/ 5340786 w 5820947"/>
              <a:gd name="connsiteY141" fmla="*/ 5496777 h 6159713"/>
              <a:gd name="connsiteX142" fmla="*/ 5364416 w 5820947"/>
              <a:gd name="connsiteY142" fmla="*/ 5507202 h 6159713"/>
              <a:gd name="connsiteX143" fmla="*/ 5334800 w 5820947"/>
              <a:gd name="connsiteY143" fmla="*/ 5488181 h 6159713"/>
              <a:gd name="connsiteX144" fmla="*/ 5300125 w 5820947"/>
              <a:gd name="connsiteY144" fmla="*/ 5472587 h 6159713"/>
              <a:gd name="connsiteX145" fmla="*/ 5324041 w 5820947"/>
              <a:gd name="connsiteY145" fmla="*/ 5465822 h 6159713"/>
              <a:gd name="connsiteX146" fmla="*/ 5354610 w 5820947"/>
              <a:gd name="connsiteY146" fmla="*/ 5492015 h 6159713"/>
              <a:gd name="connsiteX147" fmla="*/ 5331620 w 5820947"/>
              <a:gd name="connsiteY147" fmla="*/ 5471241 h 6159713"/>
              <a:gd name="connsiteX148" fmla="*/ 5275964 w 5820947"/>
              <a:gd name="connsiteY148" fmla="*/ 5462097 h 6159713"/>
              <a:gd name="connsiteX149" fmla="*/ 5274709 w 5820947"/>
              <a:gd name="connsiteY149" fmla="*/ 5462948 h 6159713"/>
              <a:gd name="connsiteX150" fmla="*/ 5270094 w 5820947"/>
              <a:gd name="connsiteY150" fmla="*/ 5464326 h 6159713"/>
              <a:gd name="connsiteX151" fmla="*/ 5269619 w 5820947"/>
              <a:gd name="connsiteY151" fmla="*/ 5464446 h 6159713"/>
              <a:gd name="connsiteX152" fmla="*/ 5275292 w 5820947"/>
              <a:gd name="connsiteY152" fmla="*/ 5467038 h 6159713"/>
              <a:gd name="connsiteX153" fmla="*/ 5285092 w 5820947"/>
              <a:gd name="connsiteY153" fmla="*/ 5471388 h 6159713"/>
              <a:gd name="connsiteX154" fmla="*/ 5276399 w 5820947"/>
              <a:gd name="connsiteY154" fmla="*/ 5462286 h 6159713"/>
              <a:gd name="connsiteX155" fmla="*/ 5288270 w 5820947"/>
              <a:gd name="connsiteY155" fmla="*/ 5461848 h 6159713"/>
              <a:gd name="connsiteX156" fmla="*/ 5288261 w 5820947"/>
              <a:gd name="connsiteY156" fmla="*/ 5461858 h 6159713"/>
              <a:gd name="connsiteX157" fmla="*/ 5310384 w 5820947"/>
              <a:gd name="connsiteY157" fmla="*/ 5472502 h 6159713"/>
              <a:gd name="connsiteX158" fmla="*/ 5301554 w 5820947"/>
              <a:gd name="connsiteY158" fmla="*/ 5466831 h 6159713"/>
              <a:gd name="connsiteX159" fmla="*/ 5288270 w 5820947"/>
              <a:gd name="connsiteY159" fmla="*/ 5461848 h 6159713"/>
              <a:gd name="connsiteX160" fmla="*/ 5311572 w 5820947"/>
              <a:gd name="connsiteY160" fmla="*/ 5455138 h 6159713"/>
              <a:gd name="connsiteX161" fmla="*/ 5314442 w 5820947"/>
              <a:gd name="connsiteY161" fmla="*/ 5457598 h 6159713"/>
              <a:gd name="connsiteX162" fmla="*/ 5320694 w 5820947"/>
              <a:gd name="connsiteY162" fmla="*/ 5460636 h 6159713"/>
              <a:gd name="connsiteX163" fmla="*/ 5444783 w 5820947"/>
              <a:gd name="connsiteY163" fmla="*/ 5424448 h 6159713"/>
              <a:gd name="connsiteX164" fmla="*/ 5449287 w 5820947"/>
              <a:gd name="connsiteY164" fmla="*/ 5428375 h 6159713"/>
              <a:gd name="connsiteX165" fmla="*/ 5446774 w 5820947"/>
              <a:gd name="connsiteY165" fmla="*/ 5426826 h 6159713"/>
              <a:gd name="connsiteX166" fmla="*/ 5445858 w 5820947"/>
              <a:gd name="connsiteY166" fmla="*/ 5425813 h 6159713"/>
              <a:gd name="connsiteX167" fmla="*/ 5444783 w 5820947"/>
              <a:gd name="connsiteY167" fmla="*/ 5424448 h 6159713"/>
              <a:gd name="connsiteX168" fmla="*/ 5294195 w 5820947"/>
              <a:gd name="connsiteY168" fmla="*/ 5423016 h 6159713"/>
              <a:gd name="connsiteX169" fmla="*/ 5294954 w 5820947"/>
              <a:gd name="connsiteY169" fmla="*/ 5423666 h 6159713"/>
              <a:gd name="connsiteX170" fmla="*/ 5294322 w 5820947"/>
              <a:gd name="connsiteY170" fmla="*/ 5423078 h 6159713"/>
              <a:gd name="connsiteX171" fmla="*/ 5326687 w 5820947"/>
              <a:gd name="connsiteY171" fmla="*/ 5415322 h 6159713"/>
              <a:gd name="connsiteX172" fmla="*/ 5328335 w 5820947"/>
              <a:gd name="connsiteY172" fmla="*/ 5416867 h 6159713"/>
              <a:gd name="connsiteX173" fmla="*/ 5328935 w 5820947"/>
              <a:gd name="connsiteY173" fmla="*/ 5417338 h 6159713"/>
              <a:gd name="connsiteX174" fmla="*/ 5327330 w 5820947"/>
              <a:gd name="connsiteY174" fmla="*/ 5415540 h 6159713"/>
              <a:gd name="connsiteX175" fmla="*/ 5207571 w 5820947"/>
              <a:gd name="connsiteY175" fmla="*/ 5406791 h 6159713"/>
              <a:gd name="connsiteX176" fmla="*/ 5208939 w 5820947"/>
              <a:gd name="connsiteY176" fmla="*/ 5407735 h 6159713"/>
              <a:gd name="connsiteX177" fmla="*/ 5217141 w 5820947"/>
              <a:gd name="connsiteY177" fmla="*/ 5411589 h 6159713"/>
              <a:gd name="connsiteX178" fmla="*/ 5217410 w 5820947"/>
              <a:gd name="connsiteY178" fmla="*/ 5411695 h 6159713"/>
              <a:gd name="connsiteX179" fmla="*/ 5310614 w 5820947"/>
              <a:gd name="connsiteY179" fmla="*/ 5385212 h 6159713"/>
              <a:gd name="connsiteX180" fmla="*/ 5321425 w 5820947"/>
              <a:gd name="connsiteY180" fmla="*/ 5392811 h 6159713"/>
              <a:gd name="connsiteX181" fmla="*/ 5334548 w 5820947"/>
              <a:gd name="connsiteY181" fmla="*/ 5402838 h 6159713"/>
              <a:gd name="connsiteX182" fmla="*/ 5338605 w 5820947"/>
              <a:gd name="connsiteY182" fmla="*/ 5406666 h 6159713"/>
              <a:gd name="connsiteX183" fmla="*/ 5341522 w 5820947"/>
              <a:gd name="connsiteY183" fmla="*/ 5408044 h 6159713"/>
              <a:gd name="connsiteX184" fmla="*/ 5330160 w 5820947"/>
              <a:gd name="connsiteY184" fmla="*/ 5398883 h 6159713"/>
              <a:gd name="connsiteX185" fmla="*/ 5316454 w 5820947"/>
              <a:gd name="connsiteY185" fmla="*/ 5387894 h 6159713"/>
              <a:gd name="connsiteX186" fmla="*/ 5281865 w 5820947"/>
              <a:gd name="connsiteY186" fmla="*/ 5360285 h 6159713"/>
              <a:gd name="connsiteX187" fmla="*/ 5283897 w 5820947"/>
              <a:gd name="connsiteY187" fmla="*/ 5364064 h 6159713"/>
              <a:gd name="connsiteX188" fmla="*/ 5289582 w 5820947"/>
              <a:gd name="connsiteY188" fmla="*/ 5369685 h 6159713"/>
              <a:gd name="connsiteX189" fmla="*/ 5300034 w 5820947"/>
              <a:gd name="connsiteY189" fmla="*/ 5375213 h 6159713"/>
              <a:gd name="connsiteX190" fmla="*/ 5299501 w 5820947"/>
              <a:gd name="connsiteY190" fmla="*/ 5374596 h 6159713"/>
              <a:gd name="connsiteX191" fmla="*/ 5290389 w 5820947"/>
              <a:gd name="connsiteY191" fmla="*/ 5365017 h 6159713"/>
              <a:gd name="connsiteX192" fmla="*/ 5281865 w 5820947"/>
              <a:gd name="connsiteY192" fmla="*/ 5360285 h 6159713"/>
              <a:gd name="connsiteX193" fmla="*/ 5360542 w 5820947"/>
              <a:gd name="connsiteY193" fmla="*/ 5339386 h 6159713"/>
              <a:gd name="connsiteX194" fmla="*/ 5369126 w 5820947"/>
              <a:gd name="connsiteY194" fmla="*/ 5345487 h 6159713"/>
              <a:gd name="connsiteX195" fmla="*/ 5371612 w 5820947"/>
              <a:gd name="connsiteY195" fmla="*/ 5346921 h 6159713"/>
              <a:gd name="connsiteX196" fmla="*/ 5366282 w 5820947"/>
              <a:gd name="connsiteY196" fmla="*/ 5343006 h 6159713"/>
              <a:gd name="connsiteX197" fmla="*/ 5468210 w 5820947"/>
              <a:gd name="connsiteY197" fmla="*/ 5333006 h 6159713"/>
              <a:gd name="connsiteX198" fmla="*/ 5477238 w 5820947"/>
              <a:gd name="connsiteY198" fmla="*/ 5339301 h 6159713"/>
              <a:gd name="connsiteX199" fmla="*/ 5477998 w 5820947"/>
              <a:gd name="connsiteY199" fmla="*/ 5342627 h 6159713"/>
              <a:gd name="connsiteX200" fmla="*/ 5475055 w 5820947"/>
              <a:gd name="connsiteY200" fmla="*/ 5341330 h 6159713"/>
              <a:gd name="connsiteX201" fmla="*/ 5468210 w 5820947"/>
              <a:gd name="connsiteY201" fmla="*/ 5333006 h 6159713"/>
              <a:gd name="connsiteX202" fmla="*/ 5352789 w 5820947"/>
              <a:gd name="connsiteY202" fmla="*/ 5330799 h 6159713"/>
              <a:gd name="connsiteX203" fmla="*/ 5353805 w 5820947"/>
              <a:gd name="connsiteY203" fmla="*/ 5332123 h 6159713"/>
              <a:gd name="connsiteX204" fmla="*/ 5352343 w 5820947"/>
              <a:gd name="connsiteY204" fmla="*/ 5331068 h 6159713"/>
              <a:gd name="connsiteX205" fmla="*/ 5538299 w 5820947"/>
              <a:gd name="connsiteY205" fmla="*/ 5297965 h 6159713"/>
              <a:gd name="connsiteX206" fmla="*/ 5541728 w 5820947"/>
              <a:gd name="connsiteY206" fmla="*/ 5299230 h 6159713"/>
              <a:gd name="connsiteX207" fmla="*/ 5549533 w 5820947"/>
              <a:gd name="connsiteY207" fmla="*/ 5301485 h 6159713"/>
              <a:gd name="connsiteX208" fmla="*/ 5562185 w 5820947"/>
              <a:gd name="connsiteY208" fmla="*/ 5312651 h 6159713"/>
              <a:gd name="connsiteX209" fmla="*/ 5574937 w 5820947"/>
              <a:gd name="connsiteY209" fmla="*/ 5324885 h 6159713"/>
              <a:gd name="connsiteX210" fmla="*/ 5570116 w 5820947"/>
              <a:gd name="connsiteY210" fmla="*/ 5323197 h 6159713"/>
              <a:gd name="connsiteX211" fmla="*/ 5566156 w 5820947"/>
              <a:gd name="connsiteY211" fmla="*/ 5321488 h 6159713"/>
              <a:gd name="connsiteX212" fmla="*/ 4165587 w 5820947"/>
              <a:gd name="connsiteY212" fmla="*/ 5258345 h 6159713"/>
              <a:gd name="connsiteX213" fmla="*/ 4171062 w 5820947"/>
              <a:gd name="connsiteY213" fmla="*/ 5262233 h 6159713"/>
              <a:gd name="connsiteX214" fmla="*/ 4166491 w 5820947"/>
              <a:gd name="connsiteY214" fmla="*/ 5259441 h 6159713"/>
              <a:gd name="connsiteX215" fmla="*/ 4109538 w 5820947"/>
              <a:gd name="connsiteY215" fmla="*/ 5240191 h 6159713"/>
              <a:gd name="connsiteX216" fmla="*/ 4112427 w 5820947"/>
              <a:gd name="connsiteY216" fmla="*/ 5240254 h 6159713"/>
              <a:gd name="connsiteX217" fmla="*/ 4113784 w 5820947"/>
              <a:gd name="connsiteY217" fmla="*/ 5242712 h 6159713"/>
              <a:gd name="connsiteX218" fmla="*/ 4110381 w 5820947"/>
              <a:gd name="connsiteY218" fmla="*/ 5241892 h 6159713"/>
              <a:gd name="connsiteX219" fmla="*/ 4109538 w 5820947"/>
              <a:gd name="connsiteY219" fmla="*/ 5240191 h 6159713"/>
              <a:gd name="connsiteX220" fmla="*/ 4105292 w 5820947"/>
              <a:gd name="connsiteY220" fmla="*/ 5237669 h 6159713"/>
              <a:gd name="connsiteX221" fmla="*/ 4108181 w 5820947"/>
              <a:gd name="connsiteY221" fmla="*/ 5237733 h 6159713"/>
              <a:gd name="connsiteX222" fmla="*/ 4109538 w 5820947"/>
              <a:gd name="connsiteY222" fmla="*/ 5240191 h 6159713"/>
              <a:gd name="connsiteX223" fmla="*/ 4106135 w 5820947"/>
              <a:gd name="connsiteY223" fmla="*/ 5239372 h 6159713"/>
              <a:gd name="connsiteX224" fmla="*/ 4105292 w 5820947"/>
              <a:gd name="connsiteY224" fmla="*/ 5237669 h 6159713"/>
              <a:gd name="connsiteX225" fmla="*/ 5454070 w 5820947"/>
              <a:gd name="connsiteY225" fmla="*/ 5234076 h 6159713"/>
              <a:gd name="connsiteX226" fmla="*/ 5473952 w 5820947"/>
              <a:gd name="connsiteY226" fmla="*/ 5243960 h 6159713"/>
              <a:gd name="connsiteX227" fmla="*/ 5489328 w 5820947"/>
              <a:gd name="connsiteY227" fmla="*/ 5250141 h 6159713"/>
              <a:gd name="connsiteX228" fmla="*/ 5522929 w 5820947"/>
              <a:gd name="connsiteY228" fmla="*/ 5278009 h 6159713"/>
              <a:gd name="connsiteX229" fmla="*/ 5527948 w 5820947"/>
              <a:gd name="connsiteY229" fmla="*/ 5282438 h 6159713"/>
              <a:gd name="connsiteX230" fmla="*/ 5523965 w 5820947"/>
              <a:gd name="connsiteY230" fmla="*/ 5280932 h 6159713"/>
              <a:gd name="connsiteX231" fmla="*/ 5513233 w 5820947"/>
              <a:gd name="connsiteY231" fmla="*/ 5277101 h 6159713"/>
              <a:gd name="connsiteX232" fmla="*/ 5513312 w 5820947"/>
              <a:gd name="connsiteY232" fmla="*/ 5277608 h 6159713"/>
              <a:gd name="connsiteX233" fmla="*/ 5496831 w 5820947"/>
              <a:gd name="connsiteY233" fmla="*/ 5264320 h 6159713"/>
              <a:gd name="connsiteX234" fmla="*/ 5461043 w 5820947"/>
              <a:gd name="connsiteY234" fmla="*/ 5240189 h 6159713"/>
              <a:gd name="connsiteX235" fmla="*/ 4094520 w 5820947"/>
              <a:gd name="connsiteY235" fmla="*/ 5230155 h 6159713"/>
              <a:gd name="connsiteX236" fmla="*/ 4105292 w 5820947"/>
              <a:gd name="connsiteY236" fmla="*/ 5237669 h 6159713"/>
              <a:gd name="connsiteX237" fmla="*/ 4098606 w 5820947"/>
              <a:gd name="connsiteY237" fmla="*/ 5234462 h 6159713"/>
              <a:gd name="connsiteX238" fmla="*/ 4094520 w 5820947"/>
              <a:gd name="connsiteY238" fmla="*/ 5230155 h 6159713"/>
              <a:gd name="connsiteX239" fmla="*/ 5405628 w 5820947"/>
              <a:gd name="connsiteY239" fmla="*/ 5208777 h 6159713"/>
              <a:gd name="connsiteX240" fmla="*/ 5433218 w 5820947"/>
              <a:gd name="connsiteY240" fmla="*/ 5223215 h 6159713"/>
              <a:gd name="connsiteX241" fmla="*/ 5434085 w 5820947"/>
              <a:gd name="connsiteY241" fmla="*/ 5224381 h 6159713"/>
              <a:gd name="connsiteX242" fmla="*/ 5434851 w 5820947"/>
              <a:gd name="connsiteY242" fmla="*/ 5227048 h 6159713"/>
              <a:gd name="connsiteX243" fmla="*/ 5408234 w 5820947"/>
              <a:gd name="connsiteY243" fmla="*/ 5210872 h 6159713"/>
              <a:gd name="connsiteX244" fmla="*/ 5376480 w 5820947"/>
              <a:gd name="connsiteY244" fmla="*/ 5206561 h 6159713"/>
              <a:gd name="connsiteX245" fmla="*/ 5376501 w 5820947"/>
              <a:gd name="connsiteY245" fmla="*/ 5207506 h 6159713"/>
              <a:gd name="connsiteX246" fmla="*/ 5376504 w 5820947"/>
              <a:gd name="connsiteY246" fmla="*/ 5207640 h 6159713"/>
              <a:gd name="connsiteX247" fmla="*/ 5376544 w 5820947"/>
              <a:gd name="connsiteY247" fmla="*/ 5209436 h 6159713"/>
              <a:gd name="connsiteX248" fmla="*/ 5376501 w 5820947"/>
              <a:gd name="connsiteY248" fmla="*/ 5207506 h 6159713"/>
              <a:gd name="connsiteX249" fmla="*/ 5376481 w 5820947"/>
              <a:gd name="connsiteY249" fmla="*/ 5206607 h 6159713"/>
              <a:gd name="connsiteX250" fmla="*/ 5376480 w 5820947"/>
              <a:gd name="connsiteY250" fmla="*/ 5206561 h 6159713"/>
              <a:gd name="connsiteX251" fmla="*/ 4018366 w 5820947"/>
              <a:gd name="connsiteY251" fmla="*/ 5174757 h 6159713"/>
              <a:gd name="connsiteX252" fmla="*/ 4017342 w 5820947"/>
              <a:gd name="connsiteY252" fmla="*/ 5175411 h 6159713"/>
              <a:gd name="connsiteX253" fmla="*/ 4023444 w 5820947"/>
              <a:gd name="connsiteY253" fmla="*/ 5180977 h 6159713"/>
              <a:gd name="connsiteX254" fmla="*/ 4024316 w 5820947"/>
              <a:gd name="connsiteY254" fmla="*/ 5178465 h 6159713"/>
              <a:gd name="connsiteX255" fmla="*/ 4018366 w 5820947"/>
              <a:gd name="connsiteY255" fmla="*/ 5174757 h 6159713"/>
              <a:gd name="connsiteX256" fmla="*/ 5466394 w 5820947"/>
              <a:gd name="connsiteY256" fmla="*/ 5173871 h 6159713"/>
              <a:gd name="connsiteX257" fmla="*/ 5487397 w 5820947"/>
              <a:gd name="connsiteY257" fmla="*/ 5184076 h 6159713"/>
              <a:gd name="connsiteX258" fmla="*/ 5489638 w 5820947"/>
              <a:gd name="connsiteY258" fmla="*/ 5186191 h 6159713"/>
              <a:gd name="connsiteX259" fmla="*/ 5505572 w 5820947"/>
              <a:gd name="connsiteY259" fmla="*/ 5200112 h 6159713"/>
              <a:gd name="connsiteX260" fmla="*/ 5526210 w 5820947"/>
              <a:gd name="connsiteY260" fmla="*/ 5219411 h 6159713"/>
              <a:gd name="connsiteX261" fmla="*/ 5523756 w 5820947"/>
              <a:gd name="connsiteY261" fmla="*/ 5219224 h 6159713"/>
              <a:gd name="connsiteX262" fmla="*/ 5522592 w 5820947"/>
              <a:gd name="connsiteY262" fmla="*/ 5218903 h 6159713"/>
              <a:gd name="connsiteX263" fmla="*/ 5514502 w 5820947"/>
              <a:gd name="connsiteY263" fmla="*/ 5212978 h 6159713"/>
              <a:gd name="connsiteX264" fmla="*/ 5489521 w 5820947"/>
              <a:gd name="connsiteY264" fmla="*/ 5190405 h 6159713"/>
              <a:gd name="connsiteX265" fmla="*/ 5358306 w 5820947"/>
              <a:gd name="connsiteY265" fmla="*/ 5172467 h 6159713"/>
              <a:gd name="connsiteX266" fmla="*/ 5357033 w 5820947"/>
              <a:gd name="connsiteY266" fmla="*/ 5174201 h 6159713"/>
              <a:gd name="connsiteX267" fmla="*/ 5358894 w 5820947"/>
              <a:gd name="connsiteY267" fmla="*/ 5175608 h 6159713"/>
              <a:gd name="connsiteX268" fmla="*/ 5361320 w 5820947"/>
              <a:gd name="connsiteY268" fmla="*/ 5176468 h 6159713"/>
              <a:gd name="connsiteX269" fmla="*/ 5361202 w 5820947"/>
              <a:gd name="connsiteY269" fmla="*/ 5174252 h 6159713"/>
              <a:gd name="connsiteX270" fmla="*/ 5358306 w 5820947"/>
              <a:gd name="connsiteY270" fmla="*/ 5172467 h 6159713"/>
              <a:gd name="connsiteX271" fmla="*/ 4086062 w 5820947"/>
              <a:gd name="connsiteY271" fmla="*/ 5164430 h 6159713"/>
              <a:gd name="connsiteX272" fmla="*/ 4091392 w 5820947"/>
              <a:gd name="connsiteY272" fmla="*/ 5169214 h 6159713"/>
              <a:gd name="connsiteX273" fmla="*/ 4087742 w 5820947"/>
              <a:gd name="connsiteY273" fmla="*/ 5168137 h 6159713"/>
              <a:gd name="connsiteX274" fmla="*/ 4084732 w 5820947"/>
              <a:gd name="connsiteY274" fmla="*/ 5165048 h 6159713"/>
              <a:gd name="connsiteX275" fmla="*/ 4086062 w 5820947"/>
              <a:gd name="connsiteY275" fmla="*/ 5164430 h 6159713"/>
              <a:gd name="connsiteX276" fmla="*/ 5313260 w 5820947"/>
              <a:gd name="connsiteY276" fmla="*/ 5159084 h 6159713"/>
              <a:gd name="connsiteX277" fmla="*/ 5312145 w 5820947"/>
              <a:gd name="connsiteY277" fmla="*/ 5160967 h 6159713"/>
              <a:gd name="connsiteX278" fmla="*/ 5313215 w 5820947"/>
              <a:gd name="connsiteY278" fmla="*/ 5162875 h 6159713"/>
              <a:gd name="connsiteX279" fmla="*/ 5313260 w 5820947"/>
              <a:gd name="connsiteY279" fmla="*/ 5159084 h 6159713"/>
              <a:gd name="connsiteX280" fmla="*/ 4039873 w 5820947"/>
              <a:gd name="connsiteY280" fmla="*/ 5149222 h 6159713"/>
              <a:gd name="connsiteX281" fmla="*/ 4046689 w 5820947"/>
              <a:gd name="connsiteY281" fmla="*/ 5153971 h 6159713"/>
              <a:gd name="connsiteX282" fmla="*/ 4042539 w 5820947"/>
              <a:gd name="connsiteY282" fmla="*/ 5152133 h 6159713"/>
              <a:gd name="connsiteX283" fmla="*/ 4039873 w 5820947"/>
              <a:gd name="connsiteY283" fmla="*/ 5149222 h 6159713"/>
              <a:gd name="connsiteX284" fmla="*/ 4057701 w 5820947"/>
              <a:gd name="connsiteY284" fmla="*/ 5144160 h 6159713"/>
              <a:gd name="connsiteX285" fmla="*/ 4055741 w 5820947"/>
              <a:gd name="connsiteY285" fmla="*/ 5147980 h 6159713"/>
              <a:gd name="connsiteX286" fmla="*/ 4055569 w 5820947"/>
              <a:gd name="connsiteY286" fmla="*/ 5144652 h 6159713"/>
              <a:gd name="connsiteX287" fmla="*/ 4057701 w 5820947"/>
              <a:gd name="connsiteY287" fmla="*/ 5144160 h 6159713"/>
              <a:gd name="connsiteX288" fmla="*/ 5455888 w 5820947"/>
              <a:gd name="connsiteY288" fmla="*/ 5130261 h 6159713"/>
              <a:gd name="connsiteX289" fmla="*/ 5459451 w 5820947"/>
              <a:gd name="connsiteY289" fmla="*/ 5131467 h 6159713"/>
              <a:gd name="connsiteX290" fmla="*/ 5455743 w 5820947"/>
              <a:gd name="connsiteY290" fmla="*/ 5132880 h 6159713"/>
              <a:gd name="connsiteX291" fmla="*/ 5455888 w 5820947"/>
              <a:gd name="connsiteY291" fmla="*/ 5130261 h 6159713"/>
              <a:gd name="connsiteX292" fmla="*/ 5248768 w 5820947"/>
              <a:gd name="connsiteY292" fmla="*/ 5125927 h 6159713"/>
              <a:gd name="connsiteX293" fmla="*/ 5253322 w 5820947"/>
              <a:gd name="connsiteY293" fmla="*/ 5131231 h 6159713"/>
              <a:gd name="connsiteX294" fmla="*/ 5299694 w 5820947"/>
              <a:gd name="connsiteY294" fmla="*/ 5155419 h 6159713"/>
              <a:gd name="connsiteX295" fmla="*/ 5274111 w 5820947"/>
              <a:gd name="connsiteY295" fmla="*/ 5140525 h 6159713"/>
              <a:gd name="connsiteX296" fmla="*/ 5254289 w 5820947"/>
              <a:gd name="connsiteY296" fmla="*/ 5126381 h 6159713"/>
              <a:gd name="connsiteX297" fmla="*/ 5248768 w 5820947"/>
              <a:gd name="connsiteY297" fmla="*/ 5125927 h 6159713"/>
              <a:gd name="connsiteX298" fmla="*/ 5482073 w 5820947"/>
              <a:gd name="connsiteY298" fmla="*/ 5119013 h 6159713"/>
              <a:gd name="connsiteX299" fmla="*/ 5505841 w 5820947"/>
              <a:gd name="connsiteY299" fmla="*/ 5130239 h 6159713"/>
              <a:gd name="connsiteX300" fmla="*/ 5510027 w 5820947"/>
              <a:gd name="connsiteY300" fmla="*/ 5134906 h 6159713"/>
              <a:gd name="connsiteX301" fmla="*/ 5511226 w 5820947"/>
              <a:gd name="connsiteY301" fmla="*/ 5137970 h 6159713"/>
              <a:gd name="connsiteX302" fmla="*/ 5509473 w 5820947"/>
              <a:gd name="connsiteY302" fmla="*/ 5137813 h 6159713"/>
              <a:gd name="connsiteX303" fmla="*/ 5506350 w 5820947"/>
              <a:gd name="connsiteY303" fmla="*/ 5136331 h 6159713"/>
              <a:gd name="connsiteX304" fmla="*/ 5482492 w 5820947"/>
              <a:gd name="connsiteY304" fmla="*/ 5119342 h 6159713"/>
              <a:gd name="connsiteX305" fmla="*/ 3951234 w 5820947"/>
              <a:gd name="connsiteY305" fmla="*/ 5118652 h 6159713"/>
              <a:gd name="connsiteX306" fmla="*/ 3959912 w 5820947"/>
              <a:gd name="connsiteY306" fmla="*/ 5124533 h 6159713"/>
              <a:gd name="connsiteX307" fmla="*/ 3971192 w 5820947"/>
              <a:gd name="connsiteY307" fmla="*/ 5135135 h 6159713"/>
              <a:gd name="connsiteX308" fmla="*/ 3951153 w 5820947"/>
              <a:gd name="connsiteY308" fmla="*/ 5118586 h 6159713"/>
              <a:gd name="connsiteX309" fmla="*/ 3951234 w 5820947"/>
              <a:gd name="connsiteY309" fmla="*/ 5118652 h 6159713"/>
              <a:gd name="connsiteX310" fmla="*/ 3951145 w 5820947"/>
              <a:gd name="connsiteY310" fmla="*/ 5118592 h 6159713"/>
              <a:gd name="connsiteX311" fmla="*/ 5253497 w 5820947"/>
              <a:gd name="connsiteY311" fmla="*/ 5116944 h 6159713"/>
              <a:gd name="connsiteX312" fmla="*/ 5262489 w 5820947"/>
              <a:gd name="connsiteY312" fmla="*/ 5126789 h 6159713"/>
              <a:gd name="connsiteX313" fmla="*/ 5265223 w 5820947"/>
              <a:gd name="connsiteY313" fmla="*/ 5127915 h 6159713"/>
              <a:gd name="connsiteX314" fmla="*/ 5259508 w 5820947"/>
              <a:gd name="connsiteY314" fmla="*/ 5122267 h 6159713"/>
              <a:gd name="connsiteX315" fmla="*/ 5253497 w 5820947"/>
              <a:gd name="connsiteY315" fmla="*/ 5116944 h 6159713"/>
              <a:gd name="connsiteX316" fmla="*/ 5230941 w 5820947"/>
              <a:gd name="connsiteY316" fmla="*/ 5112878 h 6159713"/>
              <a:gd name="connsiteX317" fmla="*/ 5242144 w 5820947"/>
              <a:gd name="connsiteY317" fmla="*/ 5124826 h 6159713"/>
              <a:gd name="connsiteX318" fmla="*/ 5244527 w 5820947"/>
              <a:gd name="connsiteY318" fmla="*/ 5125898 h 6159713"/>
              <a:gd name="connsiteX319" fmla="*/ 5245851 w 5820947"/>
              <a:gd name="connsiteY319" fmla="*/ 5125891 h 6159713"/>
              <a:gd name="connsiteX320" fmla="*/ 5239500 w 5820947"/>
              <a:gd name="connsiteY320" fmla="*/ 5118632 h 6159713"/>
              <a:gd name="connsiteX321" fmla="*/ 5230941 w 5820947"/>
              <a:gd name="connsiteY321" fmla="*/ 5112878 h 6159713"/>
              <a:gd name="connsiteX322" fmla="*/ 5485627 w 5820947"/>
              <a:gd name="connsiteY322" fmla="*/ 5107523 h 6159713"/>
              <a:gd name="connsiteX323" fmla="*/ 5488128 w 5820947"/>
              <a:gd name="connsiteY323" fmla="*/ 5108445 h 6159713"/>
              <a:gd name="connsiteX324" fmla="*/ 5504835 w 5820947"/>
              <a:gd name="connsiteY324" fmla="*/ 5116231 h 6159713"/>
              <a:gd name="connsiteX325" fmla="*/ 5499713 w 5820947"/>
              <a:gd name="connsiteY325" fmla="*/ 5117590 h 6159713"/>
              <a:gd name="connsiteX326" fmla="*/ 5495124 w 5820947"/>
              <a:gd name="connsiteY326" fmla="*/ 5115776 h 6159713"/>
              <a:gd name="connsiteX327" fmla="*/ 5491086 w 5820947"/>
              <a:gd name="connsiteY327" fmla="*/ 5112200 h 6159713"/>
              <a:gd name="connsiteX328" fmla="*/ 3932940 w 5820947"/>
              <a:gd name="connsiteY328" fmla="*/ 5103047 h 6159713"/>
              <a:gd name="connsiteX329" fmla="*/ 3952883 w 5820947"/>
              <a:gd name="connsiteY329" fmla="*/ 5117121 h 6159713"/>
              <a:gd name="connsiteX330" fmla="*/ 3951153 w 5820947"/>
              <a:gd name="connsiteY330" fmla="*/ 5118586 h 6159713"/>
              <a:gd name="connsiteX331" fmla="*/ 3941074 w 5820947"/>
              <a:gd name="connsiteY331" fmla="*/ 5110261 h 6159713"/>
              <a:gd name="connsiteX332" fmla="*/ 3932940 w 5820947"/>
              <a:gd name="connsiteY332" fmla="*/ 5103047 h 6159713"/>
              <a:gd name="connsiteX333" fmla="*/ 5206422 w 5820947"/>
              <a:gd name="connsiteY333" fmla="*/ 5090707 h 6159713"/>
              <a:gd name="connsiteX334" fmla="*/ 5221860 w 5820947"/>
              <a:gd name="connsiteY334" fmla="*/ 5100227 h 6159713"/>
              <a:gd name="connsiteX335" fmla="*/ 5223504 w 5820947"/>
              <a:gd name="connsiteY335" fmla="*/ 5102434 h 6159713"/>
              <a:gd name="connsiteX336" fmla="*/ 5224119 w 5820947"/>
              <a:gd name="connsiteY336" fmla="*/ 5102716 h 6159713"/>
              <a:gd name="connsiteX337" fmla="*/ 5224997 w 5820947"/>
              <a:gd name="connsiteY337" fmla="*/ 5102016 h 6159713"/>
              <a:gd name="connsiteX338" fmla="*/ 5224613 w 5820947"/>
              <a:gd name="connsiteY338" fmla="*/ 5101136 h 6159713"/>
              <a:gd name="connsiteX339" fmla="*/ 5221860 w 5820947"/>
              <a:gd name="connsiteY339" fmla="*/ 5100227 h 6159713"/>
              <a:gd name="connsiteX340" fmla="*/ 5217388 w 5820947"/>
              <a:gd name="connsiteY340" fmla="*/ 5096183 h 6159713"/>
              <a:gd name="connsiteX341" fmla="*/ 5491599 w 5820947"/>
              <a:gd name="connsiteY341" fmla="*/ 5085450 h 6159713"/>
              <a:gd name="connsiteX342" fmla="*/ 5496196 w 5820947"/>
              <a:gd name="connsiteY342" fmla="*/ 5087256 h 6159713"/>
              <a:gd name="connsiteX343" fmla="*/ 5493799 w 5820947"/>
              <a:gd name="connsiteY343" fmla="*/ 5088140 h 6159713"/>
              <a:gd name="connsiteX344" fmla="*/ 5493196 w 5820947"/>
              <a:gd name="connsiteY344" fmla="*/ 5087776 h 6159713"/>
              <a:gd name="connsiteX345" fmla="*/ 5493208 w 5820947"/>
              <a:gd name="connsiteY345" fmla="*/ 5088117 h 6159713"/>
              <a:gd name="connsiteX346" fmla="*/ 5188986 w 5820947"/>
              <a:gd name="connsiteY346" fmla="*/ 5085244 h 6159713"/>
              <a:gd name="connsiteX347" fmla="*/ 5223007 w 5820947"/>
              <a:gd name="connsiteY347" fmla="*/ 5112273 h 6159713"/>
              <a:gd name="connsiteX348" fmla="*/ 5224866 w 5820947"/>
              <a:gd name="connsiteY348" fmla="*/ 5112803 h 6159713"/>
              <a:gd name="connsiteX349" fmla="*/ 5218330 w 5820947"/>
              <a:gd name="connsiteY349" fmla="*/ 5105579 h 6159713"/>
              <a:gd name="connsiteX350" fmla="*/ 5208514 w 5820947"/>
              <a:gd name="connsiteY350" fmla="*/ 5098314 h 6159713"/>
              <a:gd name="connsiteX351" fmla="*/ 5188986 w 5820947"/>
              <a:gd name="connsiteY351" fmla="*/ 5085244 h 6159713"/>
              <a:gd name="connsiteX352" fmla="*/ 5490696 w 5820947"/>
              <a:gd name="connsiteY352" fmla="*/ 5084783 h 6159713"/>
              <a:gd name="connsiteX353" fmla="*/ 5491599 w 5820947"/>
              <a:gd name="connsiteY353" fmla="*/ 5085450 h 6159713"/>
              <a:gd name="connsiteX354" fmla="*/ 5489586 w 5820947"/>
              <a:gd name="connsiteY354" fmla="*/ 5086081 h 6159713"/>
              <a:gd name="connsiteX355" fmla="*/ 5488683 w 5820947"/>
              <a:gd name="connsiteY355" fmla="*/ 5085414 h 6159713"/>
              <a:gd name="connsiteX356" fmla="*/ 5490696 w 5820947"/>
              <a:gd name="connsiteY356" fmla="*/ 5084783 h 6159713"/>
              <a:gd name="connsiteX357" fmla="*/ 5185839 w 5820947"/>
              <a:gd name="connsiteY357" fmla="*/ 5075857 h 6159713"/>
              <a:gd name="connsiteX358" fmla="*/ 5188601 w 5820947"/>
              <a:gd name="connsiteY358" fmla="*/ 5079417 h 6159713"/>
              <a:gd name="connsiteX359" fmla="*/ 5202628 w 5820947"/>
              <a:gd name="connsiteY359" fmla="*/ 5084241 h 6159713"/>
              <a:gd name="connsiteX360" fmla="*/ 5203642 w 5820947"/>
              <a:gd name="connsiteY360" fmla="*/ 5084503 h 6159713"/>
              <a:gd name="connsiteX361" fmla="*/ 5194645 w 5820947"/>
              <a:gd name="connsiteY361" fmla="*/ 5079962 h 6159713"/>
              <a:gd name="connsiteX362" fmla="*/ 5185839 w 5820947"/>
              <a:gd name="connsiteY362" fmla="*/ 5075857 h 6159713"/>
              <a:gd name="connsiteX363" fmla="*/ 5268803 w 5820947"/>
              <a:gd name="connsiteY363" fmla="*/ 5069321 h 6159713"/>
              <a:gd name="connsiteX364" fmla="*/ 5266004 w 5820947"/>
              <a:gd name="connsiteY364" fmla="*/ 5069519 h 6159713"/>
              <a:gd name="connsiteX365" fmla="*/ 5279468 w 5820947"/>
              <a:gd name="connsiteY365" fmla="*/ 5077269 h 6159713"/>
              <a:gd name="connsiteX366" fmla="*/ 5286988 w 5820947"/>
              <a:gd name="connsiteY366" fmla="*/ 5079242 h 6159713"/>
              <a:gd name="connsiteX367" fmla="*/ 5288833 w 5820947"/>
              <a:gd name="connsiteY367" fmla="*/ 5079866 h 6159713"/>
              <a:gd name="connsiteX368" fmla="*/ 5289055 w 5820947"/>
              <a:gd name="connsiteY368" fmla="*/ 5080035 h 6159713"/>
              <a:gd name="connsiteX369" fmla="*/ 5294462 w 5820947"/>
              <a:gd name="connsiteY369" fmla="*/ 5083340 h 6159713"/>
              <a:gd name="connsiteX370" fmla="*/ 5286281 w 5820947"/>
              <a:gd name="connsiteY370" fmla="*/ 5081192 h 6159713"/>
              <a:gd name="connsiteX371" fmla="*/ 5318364 w 5820947"/>
              <a:gd name="connsiteY371" fmla="*/ 5099659 h 6159713"/>
              <a:gd name="connsiteX372" fmla="*/ 5323162 w 5820947"/>
              <a:gd name="connsiteY372" fmla="*/ 5102296 h 6159713"/>
              <a:gd name="connsiteX373" fmla="*/ 5312598 w 5820947"/>
              <a:gd name="connsiteY373" fmla="*/ 5094047 h 6159713"/>
              <a:gd name="connsiteX374" fmla="*/ 5277668 w 5820947"/>
              <a:gd name="connsiteY374" fmla="*/ 5072535 h 6159713"/>
              <a:gd name="connsiteX375" fmla="*/ 5239000 w 5820947"/>
              <a:gd name="connsiteY375" fmla="*/ 5053024 h 6159713"/>
              <a:gd name="connsiteX376" fmla="*/ 5248488 w 5820947"/>
              <a:gd name="connsiteY376" fmla="*/ 5059436 h 6159713"/>
              <a:gd name="connsiteX377" fmla="*/ 5252522 w 5820947"/>
              <a:gd name="connsiteY377" fmla="*/ 5061758 h 6159713"/>
              <a:gd name="connsiteX378" fmla="*/ 5267129 w 5820947"/>
              <a:gd name="connsiteY378" fmla="*/ 5066044 h 6159713"/>
              <a:gd name="connsiteX379" fmla="*/ 5251925 w 5820947"/>
              <a:gd name="connsiteY379" fmla="*/ 5056680 h 6159713"/>
              <a:gd name="connsiteX380" fmla="*/ 5242644 w 5820947"/>
              <a:gd name="connsiteY380" fmla="*/ 5054324 h 6159713"/>
              <a:gd name="connsiteX381" fmla="*/ 5510690 w 5820947"/>
              <a:gd name="connsiteY381" fmla="*/ 5049962 h 6159713"/>
              <a:gd name="connsiteX382" fmla="*/ 5511706 w 5820947"/>
              <a:gd name="connsiteY382" fmla="*/ 5051286 h 6159713"/>
              <a:gd name="connsiteX383" fmla="*/ 5510243 w 5820947"/>
              <a:gd name="connsiteY383" fmla="*/ 5050230 h 6159713"/>
              <a:gd name="connsiteX384" fmla="*/ 5174122 w 5820947"/>
              <a:gd name="connsiteY384" fmla="*/ 5007627 h 6159713"/>
              <a:gd name="connsiteX385" fmla="*/ 5178775 w 5820947"/>
              <a:gd name="connsiteY385" fmla="*/ 5012345 h 6159713"/>
              <a:gd name="connsiteX386" fmla="*/ 5185207 w 5820947"/>
              <a:gd name="connsiteY386" fmla="*/ 5016670 h 6159713"/>
              <a:gd name="connsiteX387" fmla="*/ 5228148 w 5820947"/>
              <a:gd name="connsiteY387" fmla="*/ 5045690 h 6159713"/>
              <a:gd name="connsiteX388" fmla="*/ 5241024 w 5820947"/>
              <a:gd name="connsiteY388" fmla="*/ 5049966 h 6159713"/>
              <a:gd name="connsiteX389" fmla="*/ 5238084 w 5820947"/>
              <a:gd name="connsiteY389" fmla="*/ 5048155 h 6159713"/>
              <a:gd name="connsiteX390" fmla="*/ 5208504 w 5820947"/>
              <a:gd name="connsiteY390" fmla="*/ 5027723 h 6159713"/>
              <a:gd name="connsiteX391" fmla="*/ 5186039 w 5820947"/>
              <a:gd name="connsiteY391" fmla="*/ 5015725 h 6159713"/>
              <a:gd name="connsiteX392" fmla="*/ 5195900 w 5820947"/>
              <a:gd name="connsiteY392" fmla="*/ 5019017 h 6159713"/>
              <a:gd name="connsiteX393" fmla="*/ 5183392 w 5820947"/>
              <a:gd name="connsiteY393" fmla="*/ 5010377 h 6159713"/>
              <a:gd name="connsiteX394" fmla="*/ 3613077 w 5820947"/>
              <a:gd name="connsiteY394" fmla="*/ 4994122 h 6159713"/>
              <a:gd name="connsiteX395" fmla="*/ 3618552 w 5820947"/>
              <a:gd name="connsiteY395" fmla="*/ 4998011 h 6159713"/>
              <a:gd name="connsiteX396" fmla="*/ 3613979 w 5820947"/>
              <a:gd name="connsiteY396" fmla="*/ 4995217 h 6159713"/>
              <a:gd name="connsiteX397" fmla="*/ 5283205 w 5820947"/>
              <a:gd name="connsiteY397" fmla="*/ 4981440 h 6159713"/>
              <a:gd name="connsiteX398" fmla="*/ 5319960 w 5820947"/>
              <a:gd name="connsiteY398" fmla="*/ 5007117 h 6159713"/>
              <a:gd name="connsiteX399" fmla="*/ 5320594 w 5820947"/>
              <a:gd name="connsiteY399" fmla="*/ 5007432 h 6159713"/>
              <a:gd name="connsiteX400" fmla="*/ 5321390 w 5820947"/>
              <a:gd name="connsiteY400" fmla="*/ 5005110 h 6159713"/>
              <a:gd name="connsiteX401" fmla="*/ 5312072 w 5820947"/>
              <a:gd name="connsiteY401" fmla="*/ 4998102 h 6159713"/>
              <a:gd name="connsiteX402" fmla="*/ 5289903 w 5820947"/>
              <a:gd name="connsiteY402" fmla="*/ 4984744 h 6159713"/>
              <a:gd name="connsiteX403" fmla="*/ 3557027 w 5820947"/>
              <a:gd name="connsiteY403" fmla="*/ 4975968 h 6159713"/>
              <a:gd name="connsiteX404" fmla="*/ 3559916 w 5820947"/>
              <a:gd name="connsiteY404" fmla="*/ 4976031 h 6159713"/>
              <a:gd name="connsiteX405" fmla="*/ 3561274 w 5820947"/>
              <a:gd name="connsiteY405" fmla="*/ 4978488 h 6159713"/>
              <a:gd name="connsiteX406" fmla="*/ 3557870 w 5820947"/>
              <a:gd name="connsiteY406" fmla="*/ 4977669 h 6159713"/>
              <a:gd name="connsiteX407" fmla="*/ 3557027 w 5820947"/>
              <a:gd name="connsiteY407" fmla="*/ 4975968 h 6159713"/>
              <a:gd name="connsiteX408" fmla="*/ 3552781 w 5820947"/>
              <a:gd name="connsiteY408" fmla="*/ 4973446 h 6159713"/>
              <a:gd name="connsiteX409" fmla="*/ 3555670 w 5820947"/>
              <a:gd name="connsiteY409" fmla="*/ 4973510 h 6159713"/>
              <a:gd name="connsiteX410" fmla="*/ 3557027 w 5820947"/>
              <a:gd name="connsiteY410" fmla="*/ 4975968 h 6159713"/>
              <a:gd name="connsiteX411" fmla="*/ 3553625 w 5820947"/>
              <a:gd name="connsiteY411" fmla="*/ 4975148 h 6159713"/>
              <a:gd name="connsiteX412" fmla="*/ 3552781 w 5820947"/>
              <a:gd name="connsiteY412" fmla="*/ 4973446 h 6159713"/>
              <a:gd name="connsiteX413" fmla="*/ 5317251 w 5820947"/>
              <a:gd name="connsiteY413" fmla="*/ 4968037 h 6159713"/>
              <a:gd name="connsiteX414" fmla="*/ 5322227 w 5820947"/>
              <a:gd name="connsiteY414" fmla="*/ 4971347 h 6159713"/>
              <a:gd name="connsiteX415" fmla="*/ 5319534 w 5820947"/>
              <a:gd name="connsiteY415" fmla="*/ 4970137 h 6159713"/>
              <a:gd name="connsiteX416" fmla="*/ 5318494 w 5820947"/>
              <a:gd name="connsiteY416" fmla="*/ 4969251 h 6159713"/>
              <a:gd name="connsiteX417" fmla="*/ 5317251 w 5820947"/>
              <a:gd name="connsiteY417" fmla="*/ 4968037 h 6159713"/>
              <a:gd name="connsiteX418" fmla="*/ 3542009 w 5820947"/>
              <a:gd name="connsiteY418" fmla="*/ 4965931 h 6159713"/>
              <a:gd name="connsiteX419" fmla="*/ 3552781 w 5820947"/>
              <a:gd name="connsiteY419" fmla="*/ 4973446 h 6159713"/>
              <a:gd name="connsiteX420" fmla="*/ 3546095 w 5820947"/>
              <a:gd name="connsiteY420" fmla="*/ 4970239 h 6159713"/>
              <a:gd name="connsiteX421" fmla="*/ 3542009 w 5820947"/>
              <a:gd name="connsiteY421" fmla="*/ 4965931 h 6159713"/>
              <a:gd name="connsiteX422" fmla="*/ 3753604 w 5820947"/>
              <a:gd name="connsiteY422" fmla="*/ 4964633 h 6159713"/>
              <a:gd name="connsiteX423" fmla="*/ 3752949 w 5820947"/>
              <a:gd name="connsiteY423" fmla="*/ 4968366 h 6159713"/>
              <a:gd name="connsiteX424" fmla="*/ 3752739 w 5820947"/>
              <a:gd name="connsiteY424" fmla="*/ 4966405 h 6159713"/>
              <a:gd name="connsiteX425" fmla="*/ 3753604 w 5820947"/>
              <a:gd name="connsiteY425" fmla="*/ 4964633 h 6159713"/>
              <a:gd name="connsiteX426" fmla="*/ 5200906 w 5820947"/>
              <a:gd name="connsiteY426" fmla="*/ 4957944 h 6159713"/>
              <a:gd name="connsiteX427" fmla="*/ 5202955 w 5820947"/>
              <a:gd name="connsiteY427" fmla="*/ 4959653 h 6159713"/>
              <a:gd name="connsiteX428" fmla="*/ 5205143 w 5820947"/>
              <a:gd name="connsiteY428" fmla="*/ 4960913 h 6159713"/>
              <a:gd name="connsiteX429" fmla="*/ 5209663 w 5820947"/>
              <a:gd name="connsiteY429" fmla="*/ 4964183 h 6159713"/>
              <a:gd name="connsiteX430" fmla="*/ 5212735 w 5820947"/>
              <a:gd name="connsiteY430" fmla="*/ 4965171 h 6159713"/>
              <a:gd name="connsiteX431" fmla="*/ 5293023 w 5820947"/>
              <a:gd name="connsiteY431" fmla="*/ 4956943 h 6159713"/>
              <a:gd name="connsiteX432" fmla="*/ 5291944 w 5820947"/>
              <a:gd name="connsiteY432" fmla="*/ 4956976 h 6159713"/>
              <a:gd name="connsiteX433" fmla="*/ 5294477 w 5820947"/>
              <a:gd name="connsiteY433" fmla="*/ 4958665 h 6159713"/>
              <a:gd name="connsiteX434" fmla="*/ 5302340 w 5820947"/>
              <a:gd name="connsiteY434" fmla="*/ 4963427 h 6159713"/>
              <a:gd name="connsiteX435" fmla="*/ 5287350 w 5820947"/>
              <a:gd name="connsiteY435" fmla="*/ 4932770 h 6159713"/>
              <a:gd name="connsiteX436" fmla="*/ 5286781 w 5820947"/>
              <a:gd name="connsiteY436" fmla="*/ 4934659 h 6159713"/>
              <a:gd name="connsiteX437" fmla="*/ 5287303 w 5820947"/>
              <a:gd name="connsiteY437" fmla="*/ 4936560 h 6159713"/>
              <a:gd name="connsiteX438" fmla="*/ 5287350 w 5820947"/>
              <a:gd name="connsiteY438" fmla="*/ 4932770 h 6159713"/>
              <a:gd name="connsiteX439" fmla="*/ 5258894 w 5820947"/>
              <a:gd name="connsiteY439" fmla="*/ 4914341 h 6159713"/>
              <a:gd name="connsiteX440" fmla="*/ 5264691 w 5820947"/>
              <a:gd name="connsiteY440" fmla="*/ 4919734 h 6159713"/>
              <a:gd name="connsiteX441" fmla="*/ 5270389 w 5820947"/>
              <a:gd name="connsiteY441" fmla="*/ 4924179 h 6159713"/>
              <a:gd name="connsiteX442" fmla="*/ 5279859 w 5820947"/>
              <a:gd name="connsiteY442" fmla="*/ 4929180 h 6159713"/>
              <a:gd name="connsiteX443" fmla="*/ 5258894 w 5820947"/>
              <a:gd name="connsiteY443" fmla="*/ 4914341 h 6159713"/>
              <a:gd name="connsiteX444" fmla="*/ 3465855 w 5820947"/>
              <a:gd name="connsiteY444" fmla="*/ 4910534 h 6159713"/>
              <a:gd name="connsiteX445" fmla="*/ 3464831 w 5820947"/>
              <a:gd name="connsiteY445" fmla="*/ 4911187 h 6159713"/>
              <a:gd name="connsiteX446" fmla="*/ 3470934 w 5820947"/>
              <a:gd name="connsiteY446" fmla="*/ 4916753 h 6159713"/>
              <a:gd name="connsiteX447" fmla="*/ 3471805 w 5820947"/>
              <a:gd name="connsiteY447" fmla="*/ 4914242 h 6159713"/>
              <a:gd name="connsiteX448" fmla="*/ 3465855 w 5820947"/>
              <a:gd name="connsiteY448" fmla="*/ 4910534 h 6159713"/>
              <a:gd name="connsiteX449" fmla="*/ 3648565 w 5820947"/>
              <a:gd name="connsiteY449" fmla="*/ 4907627 h 6159713"/>
              <a:gd name="connsiteX450" fmla="*/ 3653084 w 5820947"/>
              <a:gd name="connsiteY450" fmla="*/ 4910288 h 6159713"/>
              <a:gd name="connsiteX451" fmla="*/ 3684130 w 5820947"/>
              <a:gd name="connsiteY451" fmla="*/ 4941490 h 6159713"/>
              <a:gd name="connsiteX452" fmla="*/ 3739224 w 5820947"/>
              <a:gd name="connsiteY452" fmla="*/ 4993722 h 6159713"/>
              <a:gd name="connsiteX453" fmla="*/ 3785487 w 5820947"/>
              <a:gd name="connsiteY453" fmla="*/ 5033454 h 6159713"/>
              <a:gd name="connsiteX454" fmla="*/ 3709997 w 5820947"/>
              <a:gd name="connsiteY454" fmla="*/ 4972200 h 6159713"/>
              <a:gd name="connsiteX455" fmla="*/ 3655000 w 5820947"/>
              <a:gd name="connsiteY455" fmla="*/ 4916249 h 6159713"/>
              <a:gd name="connsiteX456" fmla="*/ 3648565 w 5820947"/>
              <a:gd name="connsiteY456" fmla="*/ 4907627 h 6159713"/>
              <a:gd name="connsiteX457" fmla="*/ 3533552 w 5820947"/>
              <a:gd name="connsiteY457" fmla="*/ 4900207 h 6159713"/>
              <a:gd name="connsiteX458" fmla="*/ 3538882 w 5820947"/>
              <a:gd name="connsiteY458" fmla="*/ 4904990 h 6159713"/>
              <a:gd name="connsiteX459" fmla="*/ 3535231 w 5820947"/>
              <a:gd name="connsiteY459" fmla="*/ 4903913 h 6159713"/>
              <a:gd name="connsiteX460" fmla="*/ 3532222 w 5820947"/>
              <a:gd name="connsiteY460" fmla="*/ 4900825 h 6159713"/>
              <a:gd name="connsiteX461" fmla="*/ 3533552 w 5820947"/>
              <a:gd name="connsiteY461" fmla="*/ 4900207 h 6159713"/>
              <a:gd name="connsiteX462" fmla="*/ 3487361 w 5820947"/>
              <a:gd name="connsiteY462" fmla="*/ 4884999 h 6159713"/>
              <a:gd name="connsiteX463" fmla="*/ 3494178 w 5820947"/>
              <a:gd name="connsiteY463" fmla="*/ 4889748 h 6159713"/>
              <a:gd name="connsiteX464" fmla="*/ 3490028 w 5820947"/>
              <a:gd name="connsiteY464" fmla="*/ 4887909 h 6159713"/>
              <a:gd name="connsiteX465" fmla="*/ 3487361 w 5820947"/>
              <a:gd name="connsiteY465" fmla="*/ 4884999 h 6159713"/>
              <a:gd name="connsiteX466" fmla="*/ 3655147 w 5820947"/>
              <a:gd name="connsiteY466" fmla="*/ 4882897 h 6159713"/>
              <a:gd name="connsiteX467" fmla="*/ 3658963 w 5820947"/>
              <a:gd name="connsiteY467" fmla="*/ 4887498 h 6159713"/>
              <a:gd name="connsiteX468" fmla="*/ 3656730 w 5820947"/>
              <a:gd name="connsiteY468" fmla="*/ 4885565 h 6159713"/>
              <a:gd name="connsiteX469" fmla="*/ 3655990 w 5820947"/>
              <a:gd name="connsiteY469" fmla="*/ 4884418 h 6159713"/>
              <a:gd name="connsiteX470" fmla="*/ 3655147 w 5820947"/>
              <a:gd name="connsiteY470" fmla="*/ 4882897 h 6159713"/>
              <a:gd name="connsiteX471" fmla="*/ 5328614 w 5820947"/>
              <a:gd name="connsiteY471" fmla="*/ 4874329 h 6159713"/>
              <a:gd name="connsiteX472" fmla="*/ 5338384 w 5820947"/>
              <a:gd name="connsiteY472" fmla="*/ 4879399 h 6159713"/>
              <a:gd name="connsiteX473" fmla="*/ 5339567 w 5820947"/>
              <a:gd name="connsiteY473" fmla="*/ 4882598 h 6159713"/>
              <a:gd name="connsiteX474" fmla="*/ 5336481 w 5820947"/>
              <a:gd name="connsiteY474" fmla="*/ 4881693 h 6159713"/>
              <a:gd name="connsiteX475" fmla="*/ 5328614 w 5820947"/>
              <a:gd name="connsiteY475" fmla="*/ 4874329 h 6159713"/>
              <a:gd name="connsiteX476" fmla="*/ 3398723 w 5820947"/>
              <a:gd name="connsiteY476" fmla="*/ 4854429 h 6159713"/>
              <a:gd name="connsiteX477" fmla="*/ 3407402 w 5820947"/>
              <a:gd name="connsiteY477" fmla="*/ 4860310 h 6159713"/>
              <a:gd name="connsiteX478" fmla="*/ 3418682 w 5820947"/>
              <a:gd name="connsiteY478" fmla="*/ 4870911 h 6159713"/>
              <a:gd name="connsiteX479" fmla="*/ 3398643 w 5820947"/>
              <a:gd name="connsiteY479" fmla="*/ 4854362 h 6159713"/>
              <a:gd name="connsiteX480" fmla="*/ 3398723 w 5820947"/>
              <a:gd name="connsiteY480" fmla="*/ 4854429 h 6159713"/>
              <a:gd name="connsiteX481" fmla="*/ 3398635 w 5820947"/>
              <a:gd name="connsiteY481" fmla="*/ 4854369 h 6159713"/>
              <a:gd name="connsiteX482" fmla="*/ 3380430 w 5820947"/>
              <a:gd name="connsiteY482" fmla="*/ 4838824 h 6159713"/>
              <a:gd name="connsiteX483" fmla="*/ 3400373 w 5820947"/>
              <a:gd name="connsiteY483" fmla="*/ 4852897 h 6159713"/>
              <a:gd name="connsiteX484" fmla="*/ 3398643 w 5820947"/>
              <a:gd name="connsiteY484" fmla="*/ 4854362 h 6159713"/>
              <a:gd name="connsiteX485" fmla="*/ 3388564 w 5820947"/>
              <a:gd name="connsiteY485" fmla="*/ 4846039 h 6159713"/>
              <a:gd name="connsiteX486" fmla="*/ 3380430 w 5820947"/>
              <a:gd name="connsiteY486" fmla="*/ 4838824 h 6159713"/>
              <a:gd name="connsiteX487" fmla="*/ 5393564 w 5820947"/>
              <a:gd name="connsiteY487" fmla="*/ 4830488 h 6159713"/>
              <a:gd name="connsiteX488" fmla="*/ 5397127 w 5820947"/>
              <a:gd name="connsiteY488" fmla="*/ 4831298 h 6159713"/>
              <a:gd name="connsiteX489" fmla="*/ 5405160 w 5820947"/>
              <a:gd name="connsiteY489" fmla="*/ 4832521 h 6159713"/>
              <a:gd name="connsiteX490" fmla="*/ 5419153 w 5820947"/>
              <a:gd name="connsiteY490" fmla="*/ 4841949 h 6159713"/>
              <a:gd name="connsiteX491" fmla="*/ 5433386 w 5820947"/>
              <a:gd name="connsiteY491" fmla="*/ 4852428 h 6159713"/>
              <a:gd name="connsiteX492" fmla="*/ 5428386 w 5820947"/>
              <a:gd name="connsiteY492" fmla="*/ 4851380 h 6159713"/>
              <a:gd name="connsiteX493" fmla="*/ 5424238 w 5820947"/>
              <a:gd name="connsiteY493" fmla="*/ 4850197 h 6159713"/>
              <a:gd name="connsiteX494" fmla="*/ 3581974 w 5820947"/>
              <a:gd name="connsiteY494" fmla="*/ 4780800 h 6159713"/>
              <a:gd name="connsiteX495" fmla="*/ 3593692 w 5820947"/>
              <a:gd name="connsiteY495" fmla="*/ 4793324 h 6159713"/>
              <a:gd name="connsiteX496" fmla="*/ 3611242 w 5820947"/>
              <a:gd name="connsiteY496" fmla="*/ 4812609 h 6159713"/>
              <a:gd name="connsiteX497" fmla="*/ 3615896 w 5820947"/>
              <a:gd name="connsiteY497" fmla="*/ 4818672 h 6159713"/>
              <a:gd name="connsiteX498" fmla="*/ 3632481 w 5820947"/>
              <a:gd name="connsiteY498" fmla="*/ 4835031 h 6159713"/>
              <a:gd name="connsiteX499" fmla="*/ 3640305 w 5820947"/>
              <a:gd name="connsiteY499" fmla="*/ 4839873 h 6159713"/>
              <a:gd name="connsiteX500" fmla="*/ 3638595 w 5820947"/>
              <a:gd name="connsiteY500" fmla="*/ 4837966 h 6159713"/>
              <a:gd name="connsiteX501" fmla="*/ 3630515 w 5820947"/>
              <a:gd name="connsiteY501" fmla="*/ 4829358 h 6159713"/>
              <a:gd name="connsiteX502" fmla="*/ 5301756 w 5820947"/>
              <a:gd name="connsiteY502" fmla="*/ 4778068 h 6159713"/>
              <a:gd name="connsiteX503" fmla="*/ 5322752 w 5820947"/>
              <a:gd name="connsiteY503" fmla="*/ 4785290 h 6159713"/>
              <a:gd name="connsiteX504" fmla="*/ 5338802 w 5820947"/>
              <a:gd name="connsiteY504" fmla="*/ 4789424 h 6159713"/>
              <a:gd name="connsiteX505" fmla="*/ 5375735 w 5820947"/>
              <a:gd name="connsiteY505" fmla="*/ 4812696 h 6159713"/>
              <a:gd name="connsiteX506" fmla="*/ 5381286 w 5820947"/>
              <a:gd name="connsiteY506" fmla="*/ 4816436 h 6159713"/>
              <a:gd name="connsiteX507" fmla="*/ 5377141 w 5820947"/>
              <a:gd name="connsiteY507" fmla="*/ 4815461 h 6159713"/>
              <a:gd name="connsiteX508" fmla="*/ 5366003 w 5820947"/>
              <a:gd name="connsiteY508" fmla="*/ 4813054 h 6159713"/>
              <a:gd name="connsiteX509" fmla="*/ 5366147 w 5820947"/>
              <a:gd name="connsiteY509" fmla="*/ 4813547 h 6159713"/>
              <a:gd name="connsiteX510" fmla="*/ 5348081 w 5820947"/>
              <a:gd name="connsiteY510" fmla="*/ 4802509 h 6159713"/>
              <a:gd name="connsiteX511" fmla="*/ 5309464 w 5820947"/>
              <a:gd name="connsiteY511" fmla="*/ 4783226 h 6159713"/>
              <a:gd name="connsiteX512" fmla="*/ 5221253 w 5820947"/>
              <a:gd name="connsiteY512" fmla="*/ 4760855 h 6159713"/>
              <a:gd name="connsiteX513" fmla="*/ 5221259 w 5820947"/>
              <a:gd name="connsiteY513" fmla="*/ 4760900 h 6159713"/>
              <a:gd name="connsiteX514" fmla="*/ 5221396 w 5820947"/>
              <a:gd name="connsiteY514" fmla="*/ 4761788 h 6159713"/>
              <a:gd name="connsiteX515" fmla="*/ 5221689 w 5820947"/>
              <a:gd name="connsiteY515" fmla="*/ 4763697 h 6159713"/>
              <a:gd name="connsiteX516" fmla="*/ 5221417 w 5820947"/>
              <a:gd name="connsiteY516" fmla="*/ 4761921 h 6159713"/>
              <a:gd name="connsiteX517" fmla="*/ 5221396 w 5820947"/>
              <a:gd name="connsiteY517" fmla="*/ 4761788 h 6159713"/>
              <a:gd name="connsiteX518" fmla="*/ 5250441 w 5820947"/>
              <a:gd name="connsiteY518" fmla="*/ 4759271 h 6159713"/>
              <a:gd name="connsiteX519" fmla="*/ 5279672 w 5820947"/>
              <a:gd name="connsiteY519" fmla="*/ 4770006 h 6159713"/>
              <a:gd name="connsiteX520" fmla="*/ 5280682 w 5820947"/>
              <a:gd name="connsiteY520" fmla="*/ 4771049 h 6159713"/>
              <a:gd name="connsiteX521" fmla="*/ 5281788 w 5820947"/>
              <a:gd name="connsiteY521" fmla="*/ 4773595 h 6159713"/>
              <a:gd name="connsiteX522" fmla="*/ 5253298 w 5820947"/>
              <a:gd name="connsiteY522" fmla="*/ 4761009 h 6159713"/>
              <a:gd name="connsiteX523" fmla="*/ 5198808 w 5820947"/>
              <a:gd name="connsiteY523" fmla="*/ 4729407 h 6159713"/>
              <a:gd name="connsiteX524" fmla="*/ 5197771 w 5820947"/>
              <a:gd name="connsiteY524" fmla="*/ 4731292 h 6159713"/>
              <a:gd name="connsiteX525" fmla="*/ 5199799 w 5820947"/>
              <a:gd name="connsiteY525" fmla="*/ 4732446 h 6159713"/>
              <a:gd name="connsiteX526" fmla="*/ 5202316 w 5820947"/>
              <a:gd name="connsiteY526" fmla="*/ 4732984 h 6159713"/>
              <a:gd name="connsiteX527" fmla="*/ 5201912 w 5820947"/>
              <a:gd name="connsiteY527" fmla="*/ 4730801 h 6159713"/>
              <a:gd name="connsiteX528" fmla="*/ 5198808 w 5820947"/>
              <a:gd name="connsiteY528" fmla="*/ 4729407 h 6159713"/>
              <a:gd name="connsiteX529" fmla="*/ 5152407 w 5820947"/>
              <a:gd name="connsiteY529" fmla="*/ 4721984 h 6159713"/>
              <a:gd name="connsiteX530" fmla="*/ 5151543 w 5820947"/>
              <a:gd name="connsiteY530" fmla="*/ 4723994 h 6159713"/>
              <a:gd name="connsiteX531" fmla="*/ 5152853 w 5820947"/>
              <a:gd name="connsiteY531" fmla="*/ 4725748 h 6159713"/>
              <a:gd name="connsiteX532" fmla="*/ 5152407 w 5820947"/>
              <a:gd name="connsiteY532" fmla="*/ 4721984 h 6159713"/>
              <a:gd name="connsiteX533" fmla="*/ 5306164 w 5820947"/>
              <a:gd name="connsiteY533" fmla="*/ 4716774 h 6159713"/>
              <a:gd name="connsiteX534" fmla="*/ 5328313 w 5820947"/>
              <a:gd name="connsiteY534" fmla="*/ 4724168 h 6159713"/>
              <a:gd name="connsiteX535" fmla="*/ 5330812 w 5820947"/>
              <a:gd name="connsiteY535" fmla="*/ 4725974 h 6159713"/>
              <a:gd name="connsiteX536" fmla="*/ 5348415 w 5820947"/>
              <a:gd name="connsiteY536" fmla="*/ 4737708 h 6159713"/>
              <a:gd name="connsiteX537" fmla="*/ 5371384 w 5820947"/>
              <a:gd name="connsiteY537" fmla="*/ 4754169 h 6159713"/>
              <a:gd name="connsiteX538" fmla="*/ 5368927 w 5820947"/>
              <a:gd name="connsiteY538" fmla="*/ 4754301 h 6159713"/>
              <a:gd name="connsiteX539" fmla="*/ 5367730 w 5820947"/>
              <a:gd name="connsiteY539" fmla="*/ 4754133 h 6159713"/>
              <a:gd name="connsiteX540" fmla="*/ 5358941 w 5820947"/>
              <a:gd name="connsiteY540" fmla="*/ 4749308 h 6159713"/>
              <a:gd name="connsiteX541" fmla="*/ 5331241 w 5820947"/>
              <a:gd name="connsiteY541" fmla="*/ 4730167 h 6159713"/>
              <a:gd name="connsiteX542" fmla="*/ 3201094 w 5820947"/>
              <a:gd name="connsiteY542" fmla="*/ 4700409 h 6159713"/>
              <a:gd name="connsiteX543" fmla="*/ 3200439 w 5820947"/>
              <a:gd name="connsiteY543" fmla="*/ 4704142 h 6159713"/>
              <a:gd name="connsiteX544" fmla="*/ 3200228 w 5820947"/>
              <a:gd name="connsiteY544" fmla="*/ 4702180 h 6159713"/>
              <a:gd name="connsiteX545" fmla="*/ 3201094 w 5820947"/>
              <a:gd name="connsiteY545" fmla="*/ 4700409 h 6159713"/>
              <a:gd name="connsiteX546" fmla="*/ 5089690 w 5820947"/>
              <a:gd name="connsiteY546" fmla="*/ 4697209 h 6159713"/>
              <a:gd name="connsiteX547" fmla="*/ 5084157 w 5820947"/>
              <a:gd name="connsiteY547" fmla="*/ 4697474 h 6159713"/>
              <a:gd name="connsiteX548" fmla="*/ 5089361 w 5820947"/>
              <a:gd name="connsiteY548" fmla="*/ 4702143 h 6159713"/>
              <a:gd name="connsiteX549" fmla="*/ 5138480 w 5820947"/>
              <a:gd name="connsiteY549" fmla="*/ 4720109 h 6159713"/>
              <a:gd name="connsiteX550" fmla="*/ 5111181 w 5820947"/>
              <a:gd name="connsiteY550" fmla="*/ 4708661 h 6159713"/>
              <a:gd name="connsiteX551" fmla="*/ 5089690 w 5820947"/>
              <a:gd name="connsiteY551" fmla="*/ 4697209 h 6159713"/>
              <a:gd name="connsiteX552" fmla="*/ 5087680 w 5820947"/>
              <a:gd name="connsiteY552" fmla="*/ 4687955 h 6159713"/>
              <a:gd name="connsiteX553" fmla="*/ 5097873 w 5820947"/>
              <a:gd name="connsiteY553" fmla="*/ 4696548 h 6159713"/>
              <a:gd name="connsiteX554" fmla="*/ 5100731 w 5820947"/>
              <a:gd name="connsiteY554" fmla="*/ 4697310 h 6159713"/>
              <a:gd name="connsiteX555" fmla="*/ 5094332 w 5820947"/>
              <a:gd name="connsiteY555" fmla="*/ 4692452 h 6159713"/>
              <a:gd name="connsiteX556" fmla="*/ 5087680 w 5820947"/>
              <a:gd name="connsiteY556" fmla="*/ 4687955 h 6159713"/>
              <a:gd name="connsiteX557" fmla="*/ 5064787 w 5820947"/>
              <a:gd name="connsiteY557" fmla="*/ 4686848 h 6159713"/>
              <a:gd name="connsiteX558" fmla="*/ 5077445 w 5820947"/>
              <a:gd name="connsiteY558" fmla="*/ 4697242 h 6159713"/>
              <a:gd name="connsiteX559" fmla="*/ 5079948 w 5820947"/>
              <a:gd name="connsiteY559" fmla="*/ 4697996 h 6159713"/>
              <a:gd name="connsiteX560" fmla="*/ 5081261 w 5820947"/>
              <a:gd name="connsiteY560" fmla="*/ 4697818 h 6159713"/>
              <a:gd name="connsiteX561" fmla="*/ 5074021 w 5820947"/>
              <a:gd name="connsiteY561" fmla="*/ 4691445 h 6159713"/>
              <a:gd name="connsiteX562" fmla="*/ 5064787 w 5820947"/>
              <a:gd name="connsiteY562" fmla="*/ 4686848 h 6159713"/>
              <a:gd name="connsiteX563" fmla="*/ 5290088 w 5820947"/>
              <a:gd name="connsiteY563" fmla="*/ 4674895 h 6159713"/>
              <a:gd name="connsiteX564" fmla="*/ 5293778 w 5820947"/>
              <a:gd name="connsiteY564" fmla="*/ 4675629 h 6159713"/>
              <a:gd name="connsiteX565" fmla="*/ 5290285 w 5820947"/>
              <a:gd name="connsiteY565" fmla="*/ 4677512 h 6159713"/>
              <a:gd name="connsiteX566" fmla="*/ 5290088 w 5820947"/>
              <a:gd name="connsiteY566" fmla="*/ 4674895 h 6159713"/>
              <a:gd name="connsiteX567" fmla="*/ 5019602 w 5820947"/>
              <a:gd name="connsiteY567" fmla="*/ 4664893 h 6159713"/>
              <a:gd name="connsiteX568" fmla="*/ 5056842 w 5820947"/>
              <a:gd name="connsiteY568" fmla="*/ 4687278 h 6159713"/>
              <a:gd name="connsiteX569" fmla="*/ 5058754 w 5820947"/>
              <a:gd name="connsiteY569" fmla="*/ 4687564 h 6159713"/>
              <a:gd name="connsiteX570" fmla="*/ 5051336 w 5820947"/>
              <a:gd name="connsiteY570" fmla="*/ 4681248 h 6159713"/>
              <a:gd name="connsiteX571" fmla="*/ 5040661 w 5820947"/>
              <a:gd name="connsiteY571" fmla="*/ 4675318 h 6159713"/>
              <a:gd name="connsiteX572" fmla="*/ 5019602 w 5820947"/>
              <a:gd name="connsiteY572" fmla="*/ 4664893 h 6159713"/>
              <a:gd name="connsiteX573" fmla="*/ 5314592 w 5820947"/>
              <a:gd name="connsiteY573" fmla="*/ 4660344 h 6159713"/>
              <a:gd name="connsiteX574" fmla="*/ 5339617 w 5820947"/>
              <a:gd name="connsiteY574" fmla="*/ 4668392 h 6159713"/>
              <a:gd name="connsiteX575" fmla="*/ 5344372 w 5820947"/>
              <a:gd name="connsiteY575" fmla="*/ 4672477 h 6159713"/>
              <a:gd name="connsiteX576" fmla="*/ 5345959 w 5820947"/>
              <a:gd name="connsiteY576" fmla="*/ 4675360 h 6159713"/>
              <a:gd name="connsiteX577" fmla="*/ 5344200 w 5820947"/>
              <a:gd name="connsiteY577" fmla="*/ 4675430 h 6159713"/>
              <a:gd name="connsiteX578" fmla="*/ 5340910 w 5820947"/>
              <a:gd name="connsiteY578" fmla="*/ 4674366 h 6159713"/>
              <a:gd name="connsiteX579" fmla="*/ 5315051 w 5820947"/>
              <a:gd name="connsiteY579" fmla="*/ 4660617 h 6159713"/>
              <a:gd name="connsiteX580" fmla="*/ 5015263 w 5820947"/>
              <a:gd name="connsiteY580" fmla="*/ 4655993 h 6159713"/>
              <a:gd name="connsiteX581" fmla="*/ 5018985 w 5820947"/>
              <a:gd name="connsiteY581" fmla="*/ 4659682 h 6159713"/>
              <a:gd name="connsiteX582" fmla="*/ 5054142 w 5820947"/>
              <a:gd name="connsiteY582" fmla="*/ 4675483 h 6159713"/>
              <a:gd name="connsiteX583" fmla="*/ 5056058 w 5820947"/>
              <a:gd name="connsiteY583" fmla="*/ 4677459 h 6159713"/>
              <a:gd name="connsiteX584" fmla="*/ 5056705 w 5820947"/>
              <a:gd name="connsiteY584" fmla="*/ 4677658 h 6159713"/>
              <a:gd name="connsiteX585" fmla="*/ 5057485 w 5820947"/>
              <a:gd name="connsiteY585" fmla="*/ 4676850 h 6159713"/>
              <a:gd name="connsiteX586" fmla="*/ 5056990 w 5820947"/>
              <a:gd name="connsiteY586" fmla="*/ 4676027 h 6159713"/>
              <a:gd name="connsiteX587" fmla="*/ 5054142 w 5820947"/>
              <a:gd name="connsiteY587" fmla="*/ 4675483 h 6159713"/>
              <a:gd name="connsiteX588" fmla="*/ 5036014 w 5820947"/>
              <a:gd name="connsiteY588" fmla="*/ 4662949 h 6159713"/>
              <a:gd name="connsiteX589" fmla="*/ 5015263 w 5820947"/>
              <a:gd name="connsiteY589" fmla="*/ 4655993 h 6159713"/>
              <a:gd name="connsiteX590" fmla="*/ 5316626 w 5820947"/>
              <a:gd name="connsiteY590" fmla="*/ 4648492 h 6159713"/>
              <a:gd name="connsiteX591" fmla="*/ 5319225 w 5820947"/>
              <a:gd name="connsiteY591" fmla="*/ 4649080 h 6159713"/>
              <a:gd name="connsiteX592" fmla="*/ 5336800 w 5820947"/>
              <a:gd name="connsiteY592" fmla="*/ 4654634 h 6159713"/>
              <a:gd name="connsiteX593" fmla="*/ 5331899 w 5820947"/>
              <a:gd name="connsiteY593" fmla="*/ 4656646 h 6159713"/>
              <a:gd name="connsiteX594" fmla="*/ 5327113 w 5820947"/>
              <a:gd name="connsiteY594" fmla="*/ 4655443 h 6159713"/>
              <a:gd name="connsiteX595" fmla="*/ 5322645 w 5820947"/>
              <a:gd name="connsiteY595" fmla="*/ 4652420 h 6159713"/>
              <a:gd name="connsiteX596" fmla="*/ 3096055 w 5820947"/>
              <a:gd name="connsiteY596" fmla="*/ 4643403 h 6159713"/>
              <a:gd name="connsiteX597" fmla="*/ 3100574 w 5820947"/>
              <a:gd name="connsiteY597" fmla="*/ 4646065 h 6159713"/>
              <a:gd name="connsiteX598" fmla="*/ 3131620 w 5820947"/>
              <a:gd name="connsiteY598" fmla="*/ 4677266 h 6159713"/>
              <a:gd name="connsiteX599" fmla="*/ 3186714 w 5820947"/>
              <a:gd name="connsiteY599" fmla="*/ 4729497 h 6159713"/>
              <a:gd name="connsiteX600" fmla="*/ 3232977 w 5820947"/>
              <a:gd name="connsiteY600" fmla="*/ 4769231 h 6159713"/>
              <a:gd name="connsiteX601" fmla="*/ 3157487 w 5820947"/>
              <a:gd name="connsiteY601" fmla="*/ 4707976 h 6159713"/>
              <a:gd name="connsiteX602" fmla="*/ 3102490 w 5820947"/>
              <a:gd name="connsiteY602" fmla="*/ 4652026 h 6159713"/>
              <a:gd name="connsiteX603" fmla="*/ 3096055 w 5820947"/>
              <a:gd name="connsiteY603" fmla="*/ 4643403 h 6159713"/>
              <a:gd name="connsiteX604" fmla="*/ 3110213 w 5820947"/>
              <a:gd name="connsiteY604" fmla="*/ 4641622 h 6159713"/>
              <a:gd name="connsiteX605" fmla="*/ 3113101 w 5820947"/>
              <a:gd name="connsiteY605" fmla="*/ 4641685 h 6159713"/>
              <a:gd name="connsiteX606" fmla="*/ 3114459 w 5820947"/>
              <a:gd name="connsiteY606" fmla="*/ 4644144 h 6159713"/>
              <a:gd name="connsiteX607" fmla="*/ 3111056 w 5820947"/>
              <a:gd name="connsiteY607" fmla="*/ 4643324 h 6159713"/>
              <a:gd name="connsiteX608" fmla="*/ 3110213 w 5820947"/>
              <a:gd name="connsiteY608" fmla="*/ 4641622 h 6159713"/>
              <a:gd name="connsiteX609" fmla="*/ 3099440 w 5820947"/>
              <a:gd name="connsiteY609" fmla="*/ 4634108 h 6159713"/>
              <a:gd name="connsiteX610" fmla="*/ 3110213 w 5820947"/>
              <a:gd name="connsiteY610" fmla="*/ 4641622 h 6159713"/>
              <a:gd name="connsiteX611" fmla="*/ 3103528 w 5820947"/>
              <a:gd name="connsiteY611" fmla="*/ 4638414 h 6159713"/>
              <a:gd name="connsiteX612" fmla="*/ 3099440 w 5820947"/>
              <a:gd name="connsiteY612" fmla="*/ 4634108 h 6159713"/>
              <a:gd name="connsiteX613" fmla="*/ 5319683 w 5820947"/>
              <a:gd name="connsiteY613" fmla="*/ 4625830 h 6159713"/>
              <a:gd name="connsiteX614" fmla="*/ 5324476 w 5820947"/>
              <a:gd name="connsiteY614" fmla="*/ 4627024 h 6159713"/>
              <a:gd name="connsiteX615" fmla="*/ 5322214 w 5820947"/>
              <a:gd name="connsiteY615" fmla="*/ 4628212 h 6159713"/>
              <a:gd name="connsiteX616" fmla="*/ 5321569 w 5820947"/>
              <a:gd name="connsiteY616" fmla="*/ 4627929 h 6159713"/>
              <a:gd name="connsiteX617" fmla="*/ 5321626 w 5820947"/>
              <a:gd name="connsiteY617" fmla="*/ 4628267 h 6159713"/>
              <a:gd name="connsiteX618" fmla="*/ 5318701 w 5820947"/>
              <a:gd name="connsiteY618" fmla="*/ 4625285 h 6159713"/>
              <a:gd name="connsiteX619" fmla="*/ 5319683 w 5820947"/>
              <a:gd name="connsiteY619" fmla="*/ 4625830 h 6159713"/>
              <a:gd name="connsiteX620" fmla="*/ 5317770 w 5820947"/>
              <a:gd name="connsiteY620" fmla="*/ 4626718 h 6159713"/>
              <a:gd name="connsiteX621" fmla="*/ 5316787 w 5820947"/>
              <a:gd name="connsiteY621" fmla="*/ 4626172 h 6159713"/>
              <a:gd name="connsiteX622" fmla="*/ 5318701 w 5820947"/>
              <a:gd name="connsiteY622" fmla="*/ 4625285 h 6159713"/>
              <a:gd name="connsiteX623" fmla="*/ 5334006 w 5820947"/>
              <a:gd name="connsiteY623" fmla="*/ 4588164 h 6159713"/>
              <a:gd name="connsiteX624" fmla="*/ 5335187 w 5820947"/>
              <a:gd name="connsiteY624" fmla="*/ 4589345 h 6159713"/>
              <a:gd name="connsiteX625" fmla="*/ 5333598 w 5820947"/>
              <a:gd name="connsiteY625" fmla="*/ 4588488 h 6159713"/>
              <a:gd name="connsiteX626" fmla="*/ 3023286 w 5820947"/>
              <a:gd name="connsiteY626" fmla="*/ 4578710 h 6159713"/>
              <a:gd name="connsiteX627" fmla="*/ 3022263 w 5820947"/>
              <a:gd name="connsiteY627" fmla="*/ 4579363 h 6159713"/>
              <a:gd name="connsiteX628" fmla="*/ 3028365 w 5820947"/>
              <a:gd name="connsiteY628" fmla="*/ 4584929 h 6159713"/>
              <a:gd name="connsiteX629" fmla="*/ 3029237 w 5820947"/>
              <a:gd name="connsiteY629" fmla="*/ 4582418 h 6159713"/>
              <a:gd name="connsiteX630" fmla="*/ 3023286 w 5820947"/>
              <a:gd name="connsiteY630" fmla="*/ 4578710 h 6159713"/>
              <a:gd name="connsiteX631" fmla="*/ 4961361 w 5820947"/>
              <a:gd name="connsiteY631" fmla="*/ 4569902 h 6159713"/>
              <a:gd name="connsiteX632" fmla="*/ 4961100 w 5820947"/>
              <a:gd name="connsiteY632" fmla="*/ 4569934 h 6159713"/>
              <a:gd name="connsiteX633" fmla="*/ 4962526 w 5820947"/>
              <a:gd name="connsiteY633" fmla="*/ 4571028 h 6159713"/>
              <a:gd name="connsiteX634" fmla="*/ 4969288 w 5820947"/>
              <a:gd name="connsiteY634" fmla="*/ 4576447 h 6159713"/>
              <a:gd name="connsiteX635" fmla="*/ 4981340 w 5820947"/>
              <a:gd name="connsiteY635" fmla="*/ 4584641 h 6159713"/>
              <a:gd name="connsiteX636" fmla="*/ 5006956 w 5820947"/>
              <a:gd name="connsiteY636" fmla="*/ 4597388 h 6159713"/>
              <a:gd name="connsiteX637" fmla="*/ 5149755 w 5820947"/>
              <a:gd name="connsiteY637" fmla="*/ 4662397 h 6159713"/>
              <a:gd name="connsiteX638" fmla="*/ 5154857 w 5820947"/>
              <a:gd name="connsiteY638" fmla="*/ 4664391 h 6159713"/>
              <a:gd name="connsiteX639" fmla="*/ 5143311 w 5820947"/>
              <a:gd name="connsiteY639" fmla="*/ 4657582 h 6159713"/>
              <a:gd name="connsiteX640" fmla="*/ 4985522 w 5820947"/>
              <a:gd name="connsiteY640" fmla="*/ 4581722 h 6159713"/>
              <a:gd name="connsiteX641" fmla="*/ 4961361 w 5820947"/>
              <a:gd name="connsiteY641" fmla="*/ 4569902 h 6159713"/>
              <a:gd name="connsiteX642" fmla="*/ 3044792 w 5820947"/>
              <a:gd name="connsiteY642" fmla="*/ 4553175 h 6159713"/>
              <a:gd name="connsiteX643" fmla="*/ 3051610 w 5820947"/>
              <a:gd name="connsiteY643" fmla="*/ 4557923 h 6159713"/>
              <a:gd name="connsiteX644" fmla="*/ 3047460 w 5820947"/>
              <a:gd name="connsiteY644" fmla="*/ 4556086 h 6159713"/>
              <a:gd name="connsiteX645" fmla="*/ 3044792 w 5820947"/>
              <a:gd name="connsiteY645" fmla="*/ 4553175 h 6159713"/>
              <a:gd name="connsiteX646" fmla="*/ 3015461 w 5820947"/>
              <a:gd name="connsiteY646" fmla="*/ 4545957 h 6159713"/>
              <a:gd name="connsiteX647" fmla="*/ 3051660 w 5820947"/>
              <a:gd name="connsiteY647" fmla="*/ 4574511 h 6159713"/>
              <a:gd name="connsiteX648" fmla="*/ 3098309 w 5820947"/>
              <a:gd name="connsiteY648" fmla="*/ 4605748 h 6159713"/>
              <a:gd name="connsiteX649" fmla="*/ 3132545 w 5820947"/>
              <a:gd name="connsiteY649" fmla="*/ 4628028 h 6159713"/>
              <a:gd name="connsiteX650" fmla="*/ 3118471 w 5820947"/>
              <a:gd name="connsiteY650" fmla="*/ 4613566 h 6159713"/>
              <a:gd name="connsiteX651" fmla="*/ 3116318 w 5820947"/>
              <a:gd name="connsiteY651" fmla="*/ 4612276 h 6159713"/>
              <a:gd name="connsiteX652" fmla="*/ 3101921 w 5820947"/>
              <a:gd name="connsiteY652" fmla="*/ 4601682 h 6159713"/>
              <a:gd name="connsiteX653" fmla="*/ 3021094 w 5820947"/>
              <a:gd name="connsiteY653" fmla="*/ 4549017 h 6159713"/>
              <a:gd name="connsiteX654" fmla="*/ 3015461 w 5820947"/>
              <a:gd name="connsiteY654" fmla="*/ 4545957 h 6159713"/>
              <a:gd name="connsiteX655" fmla="*/ 5084152 w 5820947"/>
              <a:gd name="connsiteY655" fmla="*/ 4544496 h 6159713"/>
              <a:gd name="connsiteX656" fmla="*/ 5135783 w 5820947"/>
              <a:gd name="connsiteY656" fmla="*/ 4569212 h 6159713"/>
              <a:gd name="connsiteX657" fmla="*/ 5140000 w 5820947"/>
              <a:gd name="connsiteY657" fmla="*/ 4570661 h 6159713"/>
              <a:gd name="connsiteX658" fmla="*/ 5140489 w 5820947"/>
              <a:gd name="connsiteY658" fmla="*/ 4568256 h 6159713"/>
              <a:gd name="connsiteX659" fmla="*/ 5130339 w 5820947"/>
              <a:gd name="connsiteY659" fmla="*/ 4562515 h 6159713"/>
              <a:gd name="connsiteX660" fmla="*/ 5084152 w 5820947"/>
              <a:gd name="connsiteY660" fmla="*/ 4544496 h 6159713"/>
              <a:gd name="connsiteX661" fmla="*/ 5064782 w 5820947"/>
              <a:gd name="connsiteY661" fmla="*/ 4533870 h 6159713"/>
              <a:gd name="connsiteX662" fmla="*/ 5065123 w 5820947"/>
              <a:gd name="connsiteY662" fmla="*/ 4534155 h 6159713"/>
              <a:gd name="connsiteX663" fmla="*/ 5066997 w 5820947"/>
              <a:gd name="connsiteY663" fmla="*/ 4535055 h 6159713"/>
              <a:gd name="connsiteX664" fmla="*/ 5065770 w 5820947"/>
              <a:gd name="connsiteY664" fmla="*/ 4534694 h 6159713"/>
              <a:gd name="connsiteX665" fmla="*/ 5070143 w 5820947"/>
              <a:gd name="connsiteY665" fmla="*/ 4538337 h 6159713"/>
              <a:gd name="connsiteX666" fmla="*/ 5073035 w 5820947"/>
              <a:gd name="connsiteY666" fmla="*/ 4539624 h 6159713"/>
              <a:gd name="connsiteX667" fmla="*/ 5076258 w 5820947"/>
              <a:gd name="connsiteY667" fmla="*/ 4539852 h 6159713"/>
              <a:gd name="connsiteX668" fmla="*/ 5074861 w 5820947"/>
              <a:gd name="connsiteY668" fmla="*/ 4538567 h 6159713"/>
              <a:gd name="connsiteX669" fmla="*/ 5072699 w 5820947"/>
              <a:gd name="connsiteY669" fmla="*/ 4538405 h 6159713"/>
              <a:gd name="connsiteX670" fmla="*/ 5071593 w 5820947"/>
              <a:gd name="connsiteY670" fmla="*/ 4536861 h 6159713"/>
              <a:gd name="connsiteX671" fmla="*/ 5072820 w 5820947"/>
              <a:gd name="connsiteY671" fmla="*/ 4536688 h 6159713"/>
              <a:gd name="connsiteX672" fmla="*/ 5071451 w 5820947"/>
              <a:gd name="connsiteY672" fmla="*/ 4535429 h 6159713"/>
              <a:gd name="connsiteX673" fmla="*/ 5070247 w 5820947"/>
              <a:gd name="connsiteY673" fmla="*/ 4535148 h 6159713"/>
              <a:gd name="connsiteX674" fmla="*/ 5071593 w 5820947"/>
              <a:gd name="connsiteY674" fmla="*/ 4536861 h 6159713"/>
              <a:gd name="connsiteX675" fmla="*/ 5068102 w 5820947"/>
              <a:gd name="connsiteY675" fmla="*/ 4536599 h 6159713"/>
              <a:gd name="connsiteX676" fmla="*/ 5066997 w 5820947"/>
              <a:gd name="connsiteY676" fmla="*/ 4535055 h 6159713"/>
              <a:gd name="connsiteX677" fmla="*/ 5068778 w 5820947"/>
              <a:gd name="connsiteY677" fmla="*/ 4534804 h 6159713"/>
              <a:gd name="connsiteX678" fmla="*/ 2956156 w 5820947"/>
              <a:gd name="connsiteY678" fmla="*/ 4522605 h 6159713"/>
              <a:gd name="connsiteX679" fmla="*/ 2964832 w 5820947"/>
              <a:gd name="connsiteY679" fmla="*/ 4528486 h 6159713"/>
              <a:gd name="connsiteX680" fmla="*/ 2976113 w 5820947"/>
              <a:gd name="connsiteY680" fmla="*/ 4539087 h 6159713"/>
              <a:gd name="connsiteX681" fmla="*/ 2956074 w 5820947"/>
              <a:gd name="connsiteY681" fmla="*/ 4522538 h 6159713"/>
              <a:gd name="connsiteX682" fmla="*/ 2956156 w 5820947"/>
              <a:gd name="connsiteY682" fmla="*/ 4522605 h 6159713"/>
              <a:gd name="connsiteX683" fmla="*/ 2956066 w 5820947"/>
              <a:gd name="connsiteY683" fmla="*/ 4522545 h 6159713"/>
              <a:gd name="connsiteX684" fmla="*/ 2937861 w 5820947"/>
              <a:gd name="connsiteY684" fmla="*/ 4507000 h 6159713"/>
              <a:gd name="connsiteX685" fmla="*/ 2957804 w 5820947"/>
              <a:gd name="connsiteY685" fmla="*/ 4521073 h 6159713"/>
              <a:gd name="connsiteX686" fmla="*/ 2956074 w 5820947"/>
              <a:gd name="connsiteY686" fmla="*/ 4522538 h 6159713"/>
              <a:gd name="connsiteX687" fmla="*/ 2945995 w 5820947"/>
              <a:gd name="connsiteY687" fmla="*/ 4514214 h 6159713"/>
              <a:gd name="connsiteX688" fmla="*/ 2937861 w 5820947"/>
              <a:gd name="connsiteY688" fmla="*/ 4507000 h 6159713"/>
              <a:gd name="connsiteX689" fmla="*/ 2926318 w 5820947"/>
              <a:gd name="connsiteY689" fmla="*/ 4505663 h 6159713"/>
              <a:gd name="connsiteX690" fmla="*/ 2923987 w 5820947"/>
              <a:gd name="connsiteY690" fmla="*/ 4509103 h 6159713"/>
              <a:gd name="connsiteX691" fmla="*/ 2924212 w 5820947"/>
              <a:gd name="connsiteY691" fmla="*/ 4505886 h 6159713"/>
              <a:gd name="connsiteX692" fmla="*/ 2926318 w 5820947"/>
              <a:gd name="connsiteY692" fmla="*/ 4505663 h 6159713"/>
              <a:gd name="connsiteX693" fmla="*/ 5097349 w 5820947"/>
              <a:gd name="connsiteY693" fmla="*/ 4500944 h 6159713"/>
              <a:gd name="connsiteX694" fmla="*/ 5097300 w 5820947"/>
              <a:gd name="connsiteY694" fmla="*/ 4501242 h 6159713"/>
              <a:gd name="connsiteX695" fmla="*/ 5097391 w 5820947"/>
              <a:gd name="connsiteY695" fmla="*/ 4501301 h 6159713"/>
              <a:gd name="connsiteX696" fmla="*/ 3006137 w 5820947"/>
              <a:gd name="connsiteY696" fmla="*/ 4500279 h 6159713"/>
              <a:gd name="connsiteX697" fmla="*/ 3019503 w 5820947"/>
              <a:gd name="connsiteY697" fmla="*/ 4514610 h 6159713"/>
              <a:gd name="connsiteX698" fmla="*/ 3046441 w 5820947"/>
              <a:gd name="connsiteY698" fmla="*/ 4538577 h 6159713"/>
              <a:gd name="connsiteX699" fmla="*/ 3056649 w 5820947"/>
              <a:gd name="connsiteY699" fmla="*/ 4546077 h 6159713"/>
              <a:gd name="connsiteX700" fmla="*/ 3050023 w 5820947"/>
              <a:gd name="connsiteY700" fmla="*/ 4541763 h 6159713"/>
              <a:gd name="connsiteX701" fmla="*/ 3055148 w 5820947"/>
              <a:gd name="connsiteY701" fmla="*/ 4546323 h 6159713"/>
              <a:gd name="connsiteX702" fmla="*/ 3079971 w 5820947"/>
              <a:gd name="connsiteY702" fmla="*/ 4570808 h 6159713"/>
              <a:gd name="connsiteX703" fmla="*/ 3087984 w 5820947"/>
              <a:gd name="connsiteY703" fmla="*/ 4575767 h 6159713"/>
              <a:gd name="connsiteX704" fmla="*/ 3078004 w 5820947"/>
              <a:gd name="connsiteY704" fmla="*/ 4565134 h 6159713"/>
              <a:gd name="connsiteX705" fmla="*/ 3028877 w 5820947"/>
              <a:gd name="connsiteY705" fmla="*/ 4515990 h 6159713"/>
              <a:gd name="connsiteX706" fmla="*/ 3015713 w 5820947"/>
              <a:gd name="connsiteY706" fmla="*/ 4507071 h 6159713"/>
              <a:gd name="connsiteX707" fmla="*/ 5007250 w 5820947"/>
              <a:gd name="connsiteY707" fmla="*/ 4492975 h 6159713"/>
              <a:gd name="connsiteX708" fmla="*/ 5010353 w 5820947"/>
              <a:gd name="connsiteY708" fmla="*/ 4494679 h 6159713"/>
              <a:gd name="connsiteX709" fmla="*/ 5009174 w 5820947"/>
              <a:gd name="connsiteY709" fmla="*/ 4493229 h 6159713"/>
              <a:gd name="connsiteX710" fmla="*/ 2958044 w 5820947"/>
              <a:gd name="connsiteY710" fmla="*/ 4467719 h 6159713"/>
              <a:gd name="connsiteX711" fmla="*/ 2968638 w 5820947"/>
              <a:gd name="connsiteY711" fmla="*/ 4480903 h 6159713"/>
              <a:gd name="connsiteX712" fmla="*/ 3012195 w 5820947"/>
              <a:gd name="connsiteY712" fmla="*/ 4513410 h 6159713"/>
              <a:gd name="connsiteX713" fmla="*/ 3017120 w 5820947"/>
              <a:gd name="connsiteY713" fmla="*/ 4517031 h 6159713"/>
              <a:gd name="connsiteX714" fmla="*/ 2987243 w 5820947"/>
              <a:gd name="connsiteY714" fmla="*/ 4486878 h 6159713"/>
              <a:gd name="connsiteX715" fmla="*/ 2961646 w 5820947"/>
              <a:gd name="connsiteY715" fmla="*/ 4468721 h 6159713"/>
              <a:gd name="connsiteX716" fmla="*/ 2958044 w 5820947"/>
              <a:gd name="connsiteY716" fmla="*/ 4467719 h 6159713"/>
              <a:gd name="connsiteX717" fmla="*/ 2937205 w 5820947"/>
              <a:gd name="connsiteY717" fmla="*/ 4462940 h 6159713"/>
              <a:gd name="connsiteX718" fmla="*/ 2934834 w 5820947"/>
              <a:gd name="connsiteY718" fmla="*/ 4464019 h 6159713"/>
              <a:gd name="connsiteX719" fmla="*/ 2941298 w 5820947"/>
              <a:gd name="connsiteY719" fmla="*/ 4470777 h 6159713"/>
              <a:gd name="connsiteX720" fmla="*/ 2989694 w 5820947"/>
              <a:gd name="connsiteY720" fmla="*/ 4508575 h 6159713"/>
              <a:gd name="connsiteX721" fmla="*/ 3001235 w 5820947"/>
              <a:gd name="connsiteY721" fmla="*/ 4521554 h 6159713"/>
              <a:gd name="connsiteX722" fmla="*/ 3044792 w 5820947"/>
              <a:gd name="connsiteY722" fmla="*/ 4553175 h 6159713"/>
              <a:gd name="connsiteX723" fmla="*/ 3018409 w 5820947"/>
              <a:gd name="connsiteY723" fmla="*/ 4537592 h 6159713"/>
              <a:gd name="connsiteX724" fmla="*/ 2993814 w 5820947"/>
              <a:gd name="connsiteY724" fmla="*/ 4520252 h 6159713"/>
              <a:gd name="connsiteX725" fmla="*/ 3027494 w 5820947"/>
              <a:gd name="connsiteY725" fmla="*/ 4546291 h 6159713"/>
              <a:gd name="connsiteX726" fmla="*/ 3071400 w 5820947"/>
              <a:gd name="connsiteY726" fmla="*/ 4576271 h 6159713"/>
              <a:gd name="connsiteX727" fmla="*/ 3105512 w 5820947"/>
              <a:gd name="connsiteY727" fmla="*/ 4600249 h 6159713"/>
              <a:gd name="connsiteX728" fmla="*/ 3100194 w 5820947"/>
              <a:gd name="connsiteY728" fmla="*/ 4594783 h 6159713"/>
              <a:gd name="connsiteX729" fmla="*/ 3029162 w 5820947"/>
              <a:gd name="connsiteY729" fmla="*/ 4529182 h 6159713"/>
              <a:gd name="connsiteX730" fmla="*/ 3026361 w 5820947"/>
              <a:gd name="connsiteY730" fmla="*/ 4526357 h 6159713"/>
              <a:gd name="connsiteX731" fmla="*/ 3002973 w 5820947"/>
              <a:gd name="connsiteY731" fmla="*/ 4511127 h 6159713"/>
              <a:gd name="connsiteX732" fmla="*/ 2948718 w 5820947"/>
              <a:gd name="connsiteY732" fmla="*/ 4472078 h 6159713"/>
              <a:gd name="connsiteX733" fmla="*/ 2937205 w 5820947"/>
              <a:gd name="connsiteY733" fmla="*/ 4462940 h 6159713"/>
              <a:gd name="connsiteX734" fmla="*/ 4992315 w 5820947"/>
              <a:gd name="connsiteY734" fmla="*/ 4460978 h 6159713"/>
              <a:gd name="connsiteX735" fmla="*/ 5002791 w 5820947"/>
              <a:gd name="connsiteY735" fmla="*/ 4465784 h 6159713"/>
              <a:gd name="connsiteX736" fmla="*/ 4995223 w 5820947"/>
              <a:gd name="connsiteY736" fmla="*/ 4461737 h 6159713"/>
              <a:gd name="connsiteX737" fmla="*/ 4980125 w 5820947"/>
              <a:gd name="connsiteY737" fmla="*/ 4455385 h 6159713"/>
              <a:gd name="connsiteX738" fmla="*/ 4990711 w 5820947"/>
              <a:gd name="connsiteY738" fmla="*/ 4460242 h 6159713"/>
              <a:gd name="connsiteX739" fmla="*/ 4988212 w 5820947"/>
              <a:gd name="connsiteY739" fmla="*/ 4458272 h 6159713"/>
              <a:gd name="connsiteX740" fmla="*/ 4993330 w 5820947"/>
              <a:gd name="connsiteY740" fmla="*/ 4460725 h 6159713"/>
              <a:gd name="connsiteX741" fmla="*/ 4984330 w 5820947"/>
              <a:gd name="connsiteY741" fmla="*/ 4455913 h 6159713"/>
              <a:gd name="connsiteX742" fmla="*/ 4988212 w 5820947"/>
              <a:gd name="connsiteY742" fmla="*/ 4458272 h 6159713"/>
              <a:gd name="connsiteX743" fmla="*/ 5153478 w 5820947"/>
              <a:gd name="connsiteY743" fmla="*/ 4429231 h 6159713"/>
              <a:gd name="connsiteX744" fmla="*/ 5157983 w 5820947"/>
              <a:gd name="connsiteY744" fmla="*/ 4433159 h 6159713"/>
              <a:gd name="connsiteX745" fmla="*/ 5155470 w 5820947"/>
              <a:gd name="connsiteY745" fmla="*/ 4431609 h 6159713"/>
              <a:gd name="connsiteX746" fmla="*/ 5154554 w 5820947"/>
              <a:gd name="connsiteY746" fmla="*/ 4430596 h 6159713"/>
              <a:gd name="connsiteX747" fmla="*/ 5153478 w 5820947"/>
              <a:gd name="connsiteY747" fmla="*/ 4429231 h 6159713"/>
              <a:gd name="connsiteX748" fmla="*/ 5017404 w 5820947"/>
              <a:gd name="connsiteY748" fmla="*/ 4423091 h 6159713"/>
              <a:gd name="connsiteX749" fmla="*/ 5016077 w 5820947"/>
              <a:gd name="connsiteY749" fmla="*/ 4427358 h 6159713"/>
              <a:gd name="connsiteX750" fmla="*/ 5029094 w 5820947"/>
              <a:gd name="connsiteY750" fmla="*/ 4435558 h 6159713"/>
              <a:gd name="connsiteX751" fmla="*/ 5016506 w 5820947"/>
              <a:gd name="connsiteY751" fmla="*/ 4429652 h 6159713"/>
              <a:gd name="connsiteX752" fmla="*/ 5024701 w 5820947"/>
              <a:gd name="connsiteY752" fmla="*/ 4438551 h 6159713"/>
              <a:gd name="connsiteX753" fmla="*/ 5015408 w 5820947"/>
              <a:gd name="connsiteY753" fmla="*/ 4433970 h 6159713"/>
              <a:gd name="connsiteX754" fmla="*/ 5017029 w 5820947"/>
              <a:gd name="connsiteY754" fmla="*/ 4435948 h 6159713"/>
              <a:gd name="connsiteX755" fmla="*/ 5017415 w 5820947"/>
              <a:gd name="connsiteY755" fmla="*/ 4436255 h 6159713"/>
              <a:gd name="connsiteX756" fmla="*/ 5047632 w 5820947"/>
              <a:gd name="connsiteY756" fmla="*/ 4449105 h 6159713"/>
              <a:gd name="connsiteX757" fmla="*/ 5033739 w 5820947"/>
              <a:gd name="connsiteY757" fmla="*/ 4437341 h 6159713"/>
              <a:gd name="connsiteX758" fmla="*/ 5017404 w 5820947"/>
              <a:gd name="connsiteY758" fmla="*/ 4423091 h 6159713"/>
              <a:gd name="connsiteX759" fmla="*/ 4980752 w 5820947"/>
              <a:gd name="connsiteY759" fmla="*/ 4416903 h 6159713"/>
              <a:gd name="connsiteX760" fmla="*/ 4988145 w 5820947"/>
              <a:gd name="connsiteY760" fmla="*/ 4423807 h 6159713"/>
              <a:gd name="connsiteX761" fmla="*/ 5007606 w 5820947"/>
              <a:gd name="connsiteY761" fmla="*/ 4432083 h 6159713"/>
              <a:gd name="connsiteX762" fmla="*/ 5005922 w 5820947"/>
              <a:gd name="connsiteY762" fmla="*/ 4430563 h 6159713"/>
              <a:gd name="connsiteX763" fmla="*/ 5003017 w 5820947"/>
              <a:gd name="connsiteY763" fmla="*/ 4427862 h 6159713"/>
              <a:gd name="connsiteX764" fmla="*/ 4998487 w 5820947"/>
              <a:gd name="connsiteY764" fmla="*/ 4425628 h 6159713"/>
              <a:gd name="connsiteX765" fmla="*/ 5019311 w 5820947"/>
              <a:gd name="connsiteY765" fmla="*/ 4389995 h 6159713"/>
              <a:gd name="connsiteX766" fmla="*/ 5030122 w 5820947"/>
              <a:gd name="connsiteY766" fmla="*/ 4397594 h 6159713"/>
              <a:gd name="connsiteX767" fmla="*/ 5043243 w 5820947"/>
              <a:gd name="connsiteY767" fmla="*/ 4407620 h 6159713"/>
              <a:gd name="connsiteX768" fmla="*/ 5047301 w 5820947"/>
              <a:gd name="connsiteY768" fmla="*/ 4411449 h 6159713"/>
              <a:gd name="connsiteX769" fmla="*/ 5050218 w 5820947"/>
              <a:gd name="connsiteY769" fmla="*/ 4412827 h 6159713"/>
              <a:gd name="connsiteX770" fmla="*/ 5038855 w 5820947"/>
              <a:gd name="connsiteY770" fmla="*/ 4403665 h 6159713"/>
              <a:gd name="connsiteX771" fmla="*/ 5025150 w 5820947"/>
              <a:gd name="connsiteY771" fmla="*/ 4392678 h 6159713"/>
              <a:gd name="connsiteX772" fmla="*/ 4965974 w 5820947"/>
              <a:gd name="connsiteY772" fmla="*/ 4371831 h 6159713"/>
              <a:gd name="connsiteX773" fmla="*/ 4966010 w 5820947"/>
              <a:gd name="connsiteY773" fmla="*/ 4372819 h 6159713"/>
              <a:gd name="connsiteX774" fmla="*/ 4965977 w 5820947"/>
              <a:gd name="connsiteY774" fmla="*/ 4371874 h 6159713"/>
              <a:gd name="connsiteX775" fmla="*/ 4965974 w 5820947"/>
              <a:gd name="connsiteY775" fmla="*/ 4371831 h 6159713"/>
              <a:gd name="connsiteX776" fmla="*/ 2758525 w 5820947"/>
              <a:gd name="connsiteY776" fmla="*/ 4368584 h 6159713"/>
              <a:gd name="connsiteX777" fmla="*/ 2757871 w 5820947"/>
              <a:gd name="connsiteY777" fmla="*/ 4372318 h 6159713"/>
              <a:gd name="connsiteX778" fmla="*/ 2757659 w 5820947"/>
              <a:gd name="connsiteY778" fmla="*/ 4370357 h 6159713"/>
              <a:gd name="connsiteX779" fmla="*/ 2758525 w 5820947"/>
              <a:gd name="connsiteY779" fmla="*/ 4368584 h 6159713"/>
              <a:gd name="connsiteX780" fmla="*/ 4990560 w 5820947"/>
              <a:gd name="connsiteY780" fmla="*/ 4365067 h 6159713"/>
              <a:gd name="connsiteX781" fmla="*/ 4992592 w 5820947"/>
              <a:gd name="connsiteY781" fmla="*/ 4368847 h 6159713"/>
              <a:gd name="connsiteX782" fmla="*/ 4998278 w 5820947"/>
              <a:gd name="connsiteY782" fmla="*/ 4374468 h 6159713"/>
              <a:gd name="connsiteX783" fmla="*/ 5008730 w 5820947"/>
              <a:gd name="connsiteY783" fmla="*/ 4379995 h 6159713"/>
              <a:gd name="connsiteX784" fmla="*/ 5008197 w 5820947"/>
              <a:gd name="connsiteY784" fmla="*/ 4379379 h 6159713"/>
              <a:gd name="connsiteX785" fmla="*/ 4999085 w 5820947"/>
              <a:gd name="connsiteY785" fmla="*/ 4369800 h 6159713"/>
              <a:gd name="connsiteX786" fmla="*/ 4990560 w 5820947"/>
              <a:gd name="connsiteY786" fmla="*/ 4365067 h 6159713"/>
              <a:gd name="connsiteX787" fmla="*/ 5069238 w 5820947"/>
              <a:gd name="connsiteY787" fmla="*/ 4344169 h 6159713"/>
              <a:gd name="connsiteX788" fmla="*/ 5077823 w 5820947"/>
              <a:gd name="connsiteY788" fmla="*/ 4350269 h 6159713"/>
              <a:gd name="connsiteX789" fmla="*/ 5078991 w 5820947"/>
              <a:gd name="connsiteY789" fmla="*/ 4350945 h 6159713"/>
              <a:gd name="connsiteX790" fmla="*/ 5079146 w 5820947"/>
              <a:gd name="connsiteY790" fmla="*/ 4350851 h 6159713"/>
              <a:gd name="connsiteX791" fmla="*/ 5074978 w 5820947"/>
              <a:gd name="connsiteY791" fmla="*/ 4347788 h 6159713"/>
              <a:gd name="connsiteX792" fmla="*/ 5176905 w 5820947"/>
              <a:gd name="connsiteY792" fmla="*/ 4337790 h 6159713"/>
              <a:gd name="connsiteX793" fmla="*/ 5185935 w 5820947"/>
              <a:gd name="connsiteY793" fmla="*/ 4344085 h 6159713"/>
              <a:gd name="connsiteX794" fmla="*/ 5186693 w 5820947"/>
              <a:gd name="connsiteY794" fmla="*/ 4347410 h 6159713"/>
              <a:gd name="connsiteX795" fmla="*/ 5183750 w 5820947"/>
              <a:gd name="connsiteY795" fmla="*/ 4346113 h 6159713"/>
              <a:gd name="connsiteX796" fmla="*/ 5176905 w 5820947"/>
              <a:gd name="connsiteY796" fmla="*/ 4337790 h 6159713"/>
              <a:gd name="connsiteX797" fmla="*/ 5058308 w 5820947"/>
              <a:gd name="connsiteY797" fmla="*/ 4336318 h 6159713"/>
              <a:gd name="connsiteX798" fmla="*/ 5059074 w 5820947"/>
              <a:gd name="connsiteY798" fmla="*/ 4336910 h 6159713"/>
              <a:gd name="connsiteX799" fmla="*/ 5059343 w 5820947"/>
              <a:gd name="connsiteY799" fmla="*/ 4336867 h 6159713"/>
              <a:gd name="connsiteX800" fmla="*/ 5078648 w 5820947"/>
              <a:gd name="connsiteY800" fmla="*/ 4348221 h 6159713"/>
              <a:gd name="connsiteX801" fmla="*/ 5080781 w 5820947"/>
              <a:gd name="connsiteY801" fmla="*/ 4349869 h 6159713"/>
              <a:gd name="connsiteX802" fmla="*/ 5082139 w 5820947"/>
              <a:gd name="connsiteY802" fmla="*/ 4349055 h 6159713"/>
              <a:gd name="connsiteX803" fmla="*/ 5079901 w 5820947"/>
              <a:gd name="connsiteY803" fmla="*/ 4347252 h 6159713"/>
              <a:gd name="connsiteX804" fmla="*/ 5059532 w 5820947"/>
              <a:gd name="connsiteY804" fmla="*/ 4336752 h 6159713"/>
              <a:gd name="connsiteX805" fmla="*/ 5059343 w 5820947"/>
              <a:gd name="connsiteY805" fmla="*/ 4336867 h 6159713"/>
              <a:gd name="connsiteX806" fmla="*/ 5035607 w 5820947"/>
              <a:gd name="connsiteY806" fmla="*/ 4314133 h 6159713"/>
              <a:gd name="connsiteX807" fmla="*/ 5038149 w 5820947"/>
              <a:gd name="connsiteY807" fmla="*/ 4319620 h 6159713"/>
              <a:gd name="connsiteX808" fmla="*/ 5046616 w 5820947"/>
              <a:gd name="connsiteY808" fmla="*/ 4327030 h 6159713"/>
              <a:gd name="connsiteX809" fmla="*/ 5052721 w 5820947"/>
              <a:gd name="connsiteY809" fmla="*/ 4329847 h 6159713"/>
              <a:gd name="connsiteX810" fmla="*/ 5054705 w 5820947"/>
              <a:gd name="connsiteY810" fmla="*/ 4331278 h 6159713"/>
              <a:gd name="connsiteX811" fmla="*/ 5058835 w 5820947"/>
              <a:gd name="connsiteY811" fmla="*/ 4331533 h 6159713"/>
              <a:gd name="connsiteX812" fmla="*/ 5060074 w 5820947"/>
              <a:gd name="connsiteY812" fmla="*/ 4330477 h 6159713"/>
              <a:gd name="connsiteX813" fmla="*/ 5055035 w 5820947"/>
              <a:gd name="connsiteY813" fmla="*/ 4326140 h 6159713"/>
              <a:gd name="connsiteX814" fmla="*/ 5035607 w 5820947"/>
              <a:gd name="connsiteY814" fmla="*/ 4314133 h 6159713"/>
              <a:gd name="connsiteX815" fmla="*/ 2653487 w 5820947"/>
              <a:gd name="connsiteY815" fmla="*/ 4311579 h 6159713"/>
              <a:gd name="connsiteX816" fmla="*/ 2658006 w 5820947"/>
              <a:gd name="connsiteY816" fmla="*/ 4314240 h 6159713"/>
              <a:gd name="connsiteX817" fmla="*/ 2689051 w 5820947"/>
              <a:gd name="connsiteY817" fmla="*/ 4345443 h 6159713"/>
              <a:gd name="connsiteX818" fmla="*/ 2744146 w 5820947"/>
              <a:gd name="connsiteY818" fmla="*/ 4397674 h 6159713"/>
              <a:gd name="connsiteX819" fmla="*/ 2790408 w 5820947"/>
              <a:gd name="connsiteY819" fmla="*/ 4437407 h 6159713"/>
              <a:gd name="connsiteX820" fmla="*/ 2714918 w 5820947"/>
              <a:gd name="connsiteY820" fmla="*/ 4376153 h 6159713"/>
              <a:gd name="connsiteX821" fmla="*/ 2659920 w 5820947"/>
              <a:gd name="connsiteY821" fmla="*/ 4320201 h 6159713"/>
              <a:gd name="connsiteX822" fmla="*/ 2653487 w 5820947"/>
              <a:gd name="connsiteY822" fmla="*/ 4311579 h 6159713"/>
              <a:gd name="connsiteX823" fmla="*/ 5246995 w 5820947"/>
              <a:gd name="connsiteY823" fmla="*/ 4302748 h 6159713"/>
              <a:gd name="connsiteX824" fmla="*/ 5250423 w 5820947"/>
              <a:gd name="connsiteY824" fmla="*/ 4304012 h 6159713"/>
              <a:gd name="connsiteX825" fmla="*/ 5258229 w 5820947"/>
              <a:gd name="connsiteY825" fmla="*/ 4306268 h 6159713"/>
              <a:gd name="connsiteX826" fmla="*/ 5270882 w 5820947"/>
              <a:gd name="connsiteY826" fmla="*/ 4317434 h 6159713"/>
              <a:gd name="connsiteX827" fmla="*/ 5283632 w 5820947"/>
              <a:gd name="connsiteY827" fmla="*/ 4329668 h 6159713"/>
              <a:gd name="connsiteX828" fmla="*/ 5278811 w 5820947"/>
              <a:gd name="connsiteY828" fmla="*/ 4327980 h 6159713"/>
              <a:gd name="connsiteX829" fmla="*/ 5274852 w 5820947"/>
              <a:gd name="connsiteY829" fmla="*/ 4326270 h 6159713"/>
              <a:gd name="connsiteX830" fmla="*/ 2649587 w 5820947"/>
              <a:gd name="connsiteY830" fmla="*/ 4283455 h 6159713"/>
              <a:gd name="connsiteX831" fmla="*/ 2659226 w 5820947"/>
              <a:gd name="connsiteY831" fmla="*/ 4288995 h 6159713"/>
              <a:gd name="connsiteX832" fmla="*/ 2798116 w 5820947"/>
              <a:gd name="connsiteY832" fmla="*/ 4421417 h 6159713"/>
              <a:gd name="connsiteX833" fmla="*/ 2833061 w 5820947"/>
              <a:gd name="connsiteY833" fmla="*/ 4449292 h 6159713"/>
              <a:gd name="connsiteX834" fmla="*/ 2844240 w 5820947"/>
              <a:gd name="connsiteY834" fmla="*/ 4457440 h 6159713"/>
              <a:gd name="connsiteX835" fmla="*/ 2845968 w 5820947"/>
              <a:gd name="connsiteY835" fmla="*/ 4459279 h 6159713"/>
              <a:gd name="connsiteX836" fmla="*/ 2865056 w 5820947"/>
              <a:gd name="connsiteY836" fmla="*/ 4476894 h 6159713"/>
              <a:gd name="connsiteX837" fmla="*/ 2867253 w 5820947"/>
              <a:gd name="connsiteY837" fmla="*/ 4479279 h 6159713"/>
              <a:gd name="connsiteX838" fmla="*/ 2839595 w 5820947"/>
              <a:gd name="connsiteY838" fmla="*/ 4459144 h 6159713"/>
              <a:gd name="connsiteX839" fmla="*/ 2801404 w 5820947"/>
              <a:gd name="connsiteY839" fmla="*/ 4429394 h 6159713"/>
              <a:gd name="connsiteX840" fmla="*/ 2722025 w 5820947"/>
              <a:gd name="connsiteY840" fmla="*/ 4358628 h 6159713"/>
              <a:gd name="connsiteX841" fmla="*/ 2665615 w 5820947"/>
              <a:gd name="connsiteY841" fmla="*/ 4304623 h 6159713"/>
              <a:gd name="connsiteX842" fmla="*/ 2649587 w 5820947"/>
              <a:gd name="connsiteY842" fmla="*/ 4283455 h 6159713"/>
              <a:gd name="connsiteX843" fmla="*/ 5162765 w 5820947"/>
              <a:gd name="connsiteY843" fmla="*/ 4238858 h 6159713"/>
              <a:gd name="connsiteX844" fmla="*/ 5182647 w 5820947"/>
              <a:gd name="connsiteY844" fmla="*/ 4248743 h 6159713"/>
              <a:gd name="connsiteX845" fmla="*/ 5198024 w 5820947"/>
              <a:gd name="connsiteY845" fmla="*/ 4254923 h 6159713"/>
              <a:gd name="connsiteX846" fmla="*/ 5231625 w 5820947"/>
              <a:gd name="connsiteY846" fmla="*/ 4282791 h 6159713"/>
              <a:gd name="connsiteX847" fmla="*/ 5236644 w 5820947"/>
              <a:gd name="connsiteY847" fmla="*/ 4287221 h 6159713"/>
              <a:gd name="connsiteX848" fmla="*/ 5232661 w 5820947"/>
              <a:gd name="connsiteY848" fmla="*/ 4285716 h 6159713"/>
              <a:gd name="connsiteX849" fmla="*/ 5221930 w 5820947"/>
              <a:gd name="connsiteY849" fmla="*/ 4281885 h 6159713"/>
              <a:gd name="connsiteX850" fmla="*/ 5222009 w 5820947"/>
              <a:gd name="connsiteY850" fmla="*/ 4282392 h 6159713"/>
              <a:gd name="connsiteX851" fmla="*/ 5205527 w 5820947"/>
              <a:gd name="connsiteY851" fmla="*/ 4269104 h 6159713"/>
              <a:gd name="connsiteX852" fmla="*/ 5169737 w 5820947"/>
              <a:gd name="connsiteY852" fmla="*/ 4244972 h 6159713"/>
              <a:gd name="connsiteX853" fmla="*/ 5114323 w 5820947"/>
              <a:gd name="connsiteY853" fmla="*/ 4213561 h 6159713"/>
              <a:gd name="connsiteX854" fmla="*/ 5141914 w 5820947"/>
              <a:gd name="connsiteY854" fmla="*/ 4227998 h 6159713"/>
              <a:gd name="connsiteX855" fmla="*/ 5142780 w 5820947"/>
              <a:gd name="connsiteY855" fmla="*/ 4229164 h 6159713"/>
              <a:gd name="connsiteX856" fmla="*/ 5143546 w 5820947"/>
              <a:gd name="connsiteY856" fmla="*/ 4231831 h 6159713"/>
              <a:gd name="connsiteX857" fmla="*/ 5116931 w 5820947"/>
              <a:gd name="connsiteY857" fmla="*/ 4215655 h 6159713"/>
              <a:gd name="connsiteX858" fmla="*/ 5085177 w 5820947"/>
              <a:gd name="connsiteY858" fmla="*/ 4211344 h 6159713"/>
              <a:gd name="connsiteX859" fmla="*/ 5085177 w 5820947"/>
              <a:gd name="connsiteY859" fmla="*/ 4211389 h 6159713"/>
              <a:gd name="connsiteX860" fmla="*/ 5085197 w 5820947"/>
              <a:gd name="connsiteY860" fmla="*/ 4212288 h 6159713"/>
              <a:gd name="connsiteX861" fmla="*/ 5085200 w 5820947"/>
              <a:gd name="connsiteY861" fmla="*/ 4212422 h 6159713"/>
              <a:gd name="connsiteX862" fmla="*/ 5085240 w 5820947"/>
              <a:gd name="connsiteY862" fmla="*/ 4214218 h 6159713"/>
              <a:gd name="connsiteX863" fmla="*/ 5085197 w 5820947"/>
              <a:gd name="connsiteY863" fmla="*/ 4212288 h 6159713"/>
              <a:gd name="connsiteX864" fmla="*/ 5175089 w 5820947"/>
              <a:gd name="connsiteY864" fmla="*/ 4178653 h 6159713"/>
              <a:gd name="connsiteX865" fmla="*/ 5196092 w 5820947"/>
              <a:gd name="connsiteY865" fmla="*/ 4188859 h 6159713"/>
              <a:gd name="connsiteX866" fmla="*/ 5198333 w 5820947"/>
              <a:gd name="connsiteY866" fmla="*/ 4190973 h 6159713"/>
              <a:gd name="connsiteX867" fmla="*/ 5214267 w 5820947"/>
              <a:gd name="connsiteY867" fmla="*/ 4204894 h 6159713"/>
              <a:gd name="connsiteX868" fmla="*/ 5234907 w 5820947"/>
              <a:gd name="connsiteY868" fmla="*/ 4224195 h 6159713"/>
              <a:gd name="connsiteX869" fmla="*/ 5232452 w 5820947"/>
              <a:gd name="connsiteY869" fmla="*/ 4224008 h 6159713"/>
              <a:gd name="connsiteX870" fmla="*/ 5231287 w 5820947"/>
              <a:gd name="connsiteY870" fmla="*/ 4223686 h 6159713"/>
              <a:gd name="connsiteX871" fmla="*/ 5223199 w 5820947"/>
              <a:gd name="connsiteY871" fmla="*/ 4217761 h 6159713"/>
              <a:gd name="connsiteX872" fmla="*/ 5198217 w 5820947"/>
              <a:gd name="connsiteY872" fmla="*/ 4195188 h 6159713"/>
              <a:gd name="connsiteX873" fmla="*/ 5067002 w 5820947"/>
              <a:gd name="connsiteY873" fmla="*/ 4177250 h 6159713"/>
              <a:gd name="connsiteX874" fmla="*/ 5065728 w 5820947"/>
              <a:gd name="connsiteY874" fmla="*/ 4178984 h 6159713"/>
              <a:gd name="connsiteX875" fmla="*/ 5067590 w 5820947"/>
              <a:gd name="connsiteY875" fmla="*/ 4180391 h 6159713"/>
              <a:gd name="connsiteX876" fmla="*/ 5070016 w 5820947"/>
              <a:gd name="connsiteY876" fmla="*/ 4181252 h 6159713"/>
              <a:gd name="connsiteX877" fmla="*/ 5069898 w 5820947"/>
              <a:gd name="connsiteY877" fmla="*/ 4179035 h 6159713"/>
              <a:gd name="connsiteX878" fmla="*/ 5067002 w 5820947"/>
              <a:gd name="connsiteY878" fmla="*/ 4177250 h 6159713"/>
              <a:gd name="connsiteX879" fmla="*/ 2483749 w 5820947"/>
              <a:gd name="connsiteY879" fmla="*/ 4173839 h 6159713"/>
              <a:gd name="connsiteX880" fmla="*/ 2481419 w 5820947"/>
              <a:gd name="connsiteY880" fmla="*/ 4177278 h 6159713"/>
              <a:gd name="connsiteX881" fmla="*/ 2481643 w 5820947"/>
              <a:gd name="connsiteY881" fmla="*/ 4174061 h 6159713"/>
              <a:gd name="connsiteX882" fmla="*/ 2483749 w 5820947"/>
              <a:gd name="connsiteY882" fmla="*/ 4173839 h 6159713"/>
              <a:gd name="connsiteX883" fmla="*/ 5164583 w 5820947"/>
              <a:gd name="connsiteY883" fmla="*/ 4135044 h 6159713"/>
              <a:gd name="connsiteX884" fmla="*/ 5168147 w 5820947"/>
              <a:gd name="connsiteY884" fmla="*/ 4136250 h 6159713"/>
              <a:gd name="connsiteX885" fmla="*/ 5164439 w 5820947"/>
              <a:gd name="connsiteY885" fmla="*/ 4137663 h 6159713"/>
              <a:gd name="connsiteX886" fmla="*/ 5164583 w 5820947"/>
              <a:gd name="connsiteY886" fmla="*/ 4135044 h 6159713"/>
              <a:gd name="connsiteX887" fmla="*/ 5190769 w 5820947"/>
              <a:gd name="connsiteY887" fmla="*/ 4123795 h 6159713"/>
              <a:gd name="connsiteX888" fmla="*/ 5214537 w 5820947"/>
              <a:gd name="connsiteY888" fmla="*/ 4135022 h 6159713"/>
              <a:gd name="connsiteX889" fmla="*/ 5218723 w 5820947"/>
              <a:gd name="connsiteY889" fmla="*/ 4139689 h 6159713"/>
              <a:gd name="connsiteX890" fmla="*/ 5219921 w 5820947"/>
              <a:gd name="connsiteY890" fmla="*/ 4142753 h 6159713"/>
              <a:gd name="connsiteX891" fmla="*/ 5218169 w 5820947"/>
              <a:gd name="connsiteY891" fmla="*/ 4142595 h 6159713"/>
              <a:gd name="connsiteX892" fmla="*/ 5215045 w 5820947"/>
              <a:gd name="connsiteY892" fmla="*/ 4141113 h 6159713"/>
              <a:gd name="connsiteX893" fmla="*/ 5191187 w 5820947"/>
              <a:gd name="connsiteY893" fmla="*/ 4124125 h 6159713"/>
              <a:gd name="connsiteX894" fmla="*/ 5194322 w 5820947"/>
              <a:gd name="connsiteY894" fmla="*/ 4112306 h 6159713"/>
              <a:gd name="connsiteX895" fmla="*/ 5196824 w 5820947"/>
              <a:gd name="connsiteY895" fmla="*/ 4113227 h 6159713"/>
              <a:gd name="connsiteX896" fmla="*/ 5213531 w 5820947"/>
              <a:gd name="connsiteY896" fmla="*/ 4121015 h 6159713"/>
              <a:gd name="connsiteX897" fmla="*/ 5208409 w 5820947"/>
              <a:gd name="connsiteY897" fmla="*/ 4122372 h 6159713"/>
              <a:gd name="connsiteX898" fmla="*/ 5203819 w 5820947"/>
              <a:gd name="connsiteY898" fmla="*/ 4120558 h 6159713"/>
              <a:gd name="connsiteX899" fmla="*/ 5199782 w 5820947"/>
              <a:gd name="connsiteY899" fmla="*/ 4116983 h 6159713"/>
              <a:gd name="connsiteX900" fmla="*/ 5200295 w 5820947"/>
              <a:gd name="connsiteY900" fmla="*/ 4090232 h 6159713"/>
              <a:gd name="connsiteX901" fmla="*/ 5204892 w 5820947"/>
              <a:gd name="connsiteY901" fmla="*/ 4092038 h 6159713"/>
              <a:gd name="connsiteX902" fmla="*/ 5202495 w 5820947"/>
              <a:gd name="connsiteY902" fmla="*/ 4092923 h 6159713"/>
              <a:gd name="connsiteX903" fmla="*/ 5201892 w 5820947"/>
              <a:gd name="connsiteY903" fmla="*/ 4092559 h 6159713"/>
              <a:gd name="connsiteX904" fmla="*/ 5201904 w 5820947"/>
              <a:gd name="connsiteY904" fmla="*/ 4092901 h 6159713"/>
              <a:gd name="connsiteX905" fmla="*/ 5199392 w 5820947"/>
              <a:gd name="connsiteY905" fmla="*/ 4089565 h 6159713"/>
              <a:gd name="connsiteX906" fmla="*/ 5200295 w 5820947"/>
              <a:gd name="connsiteY906" fmla="*/ 4090232 h 6159713"/>
              <a:gd name="connsiteX907" fmla="*/ 5198283 w 5820947"/>
              <a:gd name="connsiteY907" fmla="*/ 4090864 h 6159713"/>
              <a:gd name="connsiteX908" fmla="*/ 5197379 w 5820947"/>
              <a:gd name="connsiteY908" fmla="*/ 4090197 h 6159713"/>
              <a:gd name="connsiteX909" fmla="*/ 5199392 w 5820947"/>
              <a:gd name="connsiteY909" fmla="*/ 4089565 h 6159713"/>
              <a:gd name="connsiteX910" fmla="*/ 4954978 w 5820947"/>
              <a:gd name="connsiteY910" fmla="*/ 4057987 h 6159713"/>
              <a:gd name="connsiteX911" fmla="*/ 4951958 w 5820947"/>
              <a:gd name="connsiteY911" fmla="*/ 4059258 h 6159713"/>
              <a:gd name="connsiteX912" fmla="*/ 4962062 w 5820947"/>
              <a:gd name="connsiteY912" fmla="*/ 4067027 h 6159713"/>
              <a:gd name="connsiteX913" fmla="*/ 5027059 w 5820947"/>
              <a:gd name="connsiteY913" fmla="*/ 4104441 h 6159713"/>
              <a:gd name="connsiteX914" fmla="*/ 5031858 w 5820947"/>
              <a:gd name="connsiteY914" fmla="*/ 4107079 h 6159713"/>
              <a:gd name="connsiteX915" fmla="*/ 5021295 w 5820947"/>
              <a:gd name="connsiteY915" fmla="*/ 4098830 h 6159713"/>
              <a:gd name="connsiteX916" fmla="*/ 5219385 w 5820947"/>
              <a:gd name="connsiteY916" fmla="*/ 4054745 h 6159713"/>
              <a:gd name="connsiteX917" fmla="*/ 5220402 w 5820947"/>
              <a:gd name="connsiteY917" fmla="*/ 4056069 h 6159713"/>
              <a:gd name="connsiteX918" fmla="*/ 5218938 w 5820947"/>
              <a:gd name="connsiteY918" fmla="*/ 4055012 h 6159713"/>
              <a:gd name="connsiteX919" fmla="*/ 5043376 w 5820947"/>
              <a:gd name="connsiteY919" fmla="*/ 4018081 h 6159713"/>
              <a:gd name="connsiteX920" fmla="*/ 5044121 w 5820947"/>
              <a:gd name="connsiteY920" fmla="*/ 4018661 h 6159713"/>
              <a:gd name="connsiteX921" fmla="*/ 5071840 w 5820947"/>
              <a:gd name="connsiteY921" fmla="*/ 4029549 h 6159713"/>
              <a:gd name="connsiteX922" fmla="*/ 5085166 w 5820947"/>
              <a:gd name="connsiteY922" fmla="*/ 4034083 h 6159713"/>
              <a:gd name="connsiteX923" fmla="*/ 5049757 w 5820947"/>
              <a:gd name="connsiteY923" fmla="*/ 4018395 h 6159713"/>
              <a:gd name="connsiteX924" fmla="*/ 4981182 w 5820947"/>
              <a:gd name="connsiteY924" fmla="*/ 3992046 h 6159713"/>
              <a:gd name="connsiteX925" fmla="*/ 4991691 w 5820947"/>
              <a:gd name="connsiteY925" fmla="*/ 4001051 h 6159713"/>
              <a:gd name="connsiteX926" fmla="*/ 4996416 w 5820947"/>
              <a:gd name="connsiteY926" fmla="*/ 4001650 h 6159713"/>
              <a:gd name="connsiteX927" fmla="*/ 4986343 w 5820947"/>
              <a:gd name="connsiteY927" fmla="*/ 3995465 h 6159713"/>
              <a:gd name="connsiteX928" fmla="*/ 4977307 w 5820947"/>
              <a:gd name="connsiteY928" fmla="*/ 3979024 h 6159713"/>
              <a:gd name="connsiteX929" fmla="*/ 5001286 w 5820947"/>
              <a:gd name="connsiteY929" fmla="*/ 3995939 h 6159713"/>
              <a:gd name="connsiteX930" fmla="*/ 5001341 w 5820947"/>
              <a:gd name="connsiteY930" fmla="*/ 3995972 h 6159713"/>
              <a:gd name="connsiteX931" fmla="*/ 4980891 w 5820947"/>
              <a:gd name="connsiteY931" fmla="*/ 3980792 h 6159713"/>
              <a:gd name="connsiteX932" fmla="*/ 2369741 w 5820947"/>
              <a:gd name="connsiteY932" fmla="*/ 3968515 h 6159713"/>
              <a:gd name="connsiteX933" fmla="*/ 2373634 w 5820947"/>
              <a:gd name="connsiteY933" fmla="*/ 3973047 h 6159713"/>
              <a:gd name="connsiteX934" fmla="*/ 2371329 w 5820947"/>
              <a:gd name="connsiteY934" fmla="*/ 3972828 h 6159713"/>
              <a:gd name="connsiteX935" fmla="*/ 2369741 w 5820947"/>
              <a:gd name="connsiteY935" fmla="*/ 3968515 h 6159713"/>
              <a:gd name="connsiteX936" fmla="*/ 4959481 w 5820947"/>
              <a:gd name="connsiteY936" fmla="*/ 3965975 h 6159713"/>
              <a:gd name="connsiteX937" fmla="*/ 4964219 w 5820947"/>
              <a:gd name="connsiteY937" fmla="*/ 3971100 h 6159713"/>
              <a:gd name="connsiteX938" fmla="*/ 4966917 w 5820947"/>
              <a:gd name="connsiteY938" fmla="*/ 3972750 h 6159713"/>
              <a:gd name="connsiteX939" fmla="*/ 4970085 w 5820947"/>
              <a:gd name="connsiteY939" fmla="*/ 3973395 h 6159713"/>
              <a:gd name="connsiteX940" fmla="*/ 4965892 w 5820947"/>
              <a:gd name="connsiteY940" fmla="*/ 3968386 h 6159713"/>
              <a:gd name="connsiteX941" fmla="*/ 4959481 w 5820947"/>
              <a:gd name="connsiteY941" fmla="*/ 3965975 h 6159713"/>
              <a:gd name="connsiteX942" fmla="*/ 4996046 w 5820947"/>
              <a:gd name="connsiteY942" fmla="*/ 3937553 h 6159713"/>
              <a:gd name="connsiteX943" fmla="*/ 4995476 w 5820947"/>
              <a:gd name="connsiteY943" fmla="*/ 3939442 h 6159713"/>
              <a:gd name="connsiteX944" fmla="*/ 4995999 w 5820947"/>
              <a:gd name="connsiteY944" fmla="*/ 3941344 h 6159713"/>
              <a:gd name="connsiteX945" fmla="*/ 4996046 w 5820947"/>
              <a:gd name="connsiteY945" fmla="*/ 3937553 h 6159713"/>
              <a:gd name="connsiteX946" fmla="*/ 3547917 w 5820947"/>
              <a:gd name="connsiteY946" fmla="*/ 2999767 h 6159713"/>
              <a:gd name="connsiteX947" fmla="*/ 3564049 w 5820947"/>
              <a:gd name="connsiteY947" fmla="*/ 3036436 h 6159713"/>
              <a:gd name="connsiteX948" fmla="*/ 3569037 w 5820947"/>
              <a:gd name="connsiteY948" fmla="*/ 3049009 h 6159713"/>
              <a:gd name="connsiteX949" fmla="*/ 3576014 w 5820947"/>
              <a:gd name="connsiteY949" fmla="*/ 3050645 h 6159713"/>
              <a:gd name="connsiteX950" fmla="*/ 3593851 w 5820947"/>
              <a:gd name="connsiteY950" fmla="*/ 3069476 h 6159713"/>
              <a:gd name="connsiteX951" fmla="*/ 3607047 w 5820947"/>
              <a:gd name="connsiteY951" fmla="*/ 3074194 h 6159713"/>
              <a:gd name="connsiteX952" fmla="*/ 3584824 w 5820947"/>
              <a:gd name="connsiteY952" fmla="*/ 3048055 h 6159713"/>
              <a:gd name="connsiteX953" fmla="*/ 3595681 w 5820947"/>
              <a:gd name="connsiteY953" fmla="*/ 3047221 h 6159713"/>
              <a:gd name="connsiteX954" fmla="*/ 3522517 w 5820947"/>
              <a:gd name="connsiteY954" fmla="*/ 2968857 h 6159713"/>
              <a:gd name="connsiteX955" fmla="*/ 3522142 w 5820947"/>
              <a:gd name="connsiteY955" fmla="*/ 2970002 h 6159713"/>
              <a:gd name="connsiteX956" fmla="*/ 3523857 w 5820947"/>
              <a:gd name="connsiteY956" fmla="*/ 2971634 h 6159713"/>
              <a:gd name="connsiteX957" fmla="*/ 3540466 w 5820947"/>
              <a:gd name="connsiteY957" fmla="*/ 2948465 h 6159713"/>
              <a:gd name="connsiteX958" fmla="*/ 3551987 w 5820947"/>
              <a:gd name="connsiteY958" fmla="*/ 2962084 h 6159713"/>
              <a:gd name="connsiteX959" fmla="*/ 3546894 w 5820947"/>
              <a:gd name="connsiteY959" fmla="*/ 2956593 h 6159713"/>
              <a:gd name="connsiteX960" fmla="*/ 3510385 w 5820947"/>
              <a:gd name="connsiteY960" fmla="*/ 2945701 h 6159713"/>
              <a:gd name="connsiteX961" fmla="*/ 3511164 w 5820947"/>
              <a:gd name="connsiteY961" fmla="*/ 2947601 h 6159713"/>
              <a:gd name="connsiteX962" fmla="*/ 3517280 w 5820947"/>
              <a:gd name="connsiteY962" fmla="*/ 2952083 h 6159713"/>
              <a:gd name="connsiteX963" fmla="*/ 3514997 w 5820947"/>
              <a:gd name="connsiteY963" fmla="*/ 2946314 h 6159713"/>
              <a:gd name="connsiteX964" fmla="*/ 3532085 w 5820947"/>
              <a:gd name="connsiteY964" fmla="*/ 2934441 h 6159713"/>
              <a:gd name="connsiteX965" fmla="*/ 3532378 w 5820947"/>
              <a:gd name="connsiteY965" fmla="*/ 2938239 h 6159713"/>
              <a:gd name="connsiteX966" fmla="*/ 3540466 w 5820947"/>
              <a:gd name="connsiteY966" fmla="*/ 2948465 h 6159713"/>
              <a:gd name="connsiteX967" fmla="*/ 3530332 w 5820947"/>
              <a:gd name="connsiteY967" fmla="*/ 2936487 h 6159713"/>
              <a:gd name="connsiteX968" fmla="*/ 3532085 w 5820947"/>
              <a:gd name="connsiteY968" fmla="*/ 2934441 h 6159713"/>
              <a:gd name="connsiteX969" fmla="*/ 3498161 w 5820947"/>
              <a:gd name="connsiteY969" fmla="*/ 2915965 h 6159713"/>
              <a:gd name="connsiteX970" fmla="*/ 3505218 w 5820947"/>
              <a:gd name="connsiteY970" fmla="*/ 2933133 h 6159713"/>
              <a:gd name="connsiteX971" fmla="*/ 3510121 w 5820947"/>
              <a:gd name="connsiteY971" fmla="*/ 2934628 h 6159713"/>
              <a:gd name="connsiteX972" fmla="*/ 3510358 w 5820947"/>
              <a:gd name="connsiteY972" fmla="*/ 2934592 h 6159713"/>
              <a:gd name="connsiteX973" fmla="*/ 3506342 w 5820947"/>
              <a:gd name="connsiteY973" fmla="*/ 2924444 h 6159713"/>
              <a:gd name="connsiteX974" fmla="*/ 3382507 w 5820947"/>
              <a:gd name="connsiteY974" fmla="*/ 2787639 h 6159713"/>
              <a:gd name="connsiteX975" fmla="*/ 3381141 w 5820947"/>
              <a:gd name="connsiteY975" fmla="*/ 2787894 h 6159713"/>
              <a:gd name="connsiteX976" fmla="*/ 3381785 w 5820947"/>
              <a:gd name="connsiteY976" fmla="*/ 2788910 h 6159713"/>
              <a:gd name="connsiteX977" fmla="*/ 3458178 w 5820947"/>
              <a:gd name="connsiteY977" fmla="*/ 2758081 h 6159713"/>
              <a:gd name="connsiteX978" fmla="*/ 3459556 w 5820947"/>
              <a:gd name="connsiteY978" fmla="*/ 2759667 h 6159713"/>
              <a:gd name="connsiteX979" fmla="*/ 3459907 w 5820947"/>
              <a:gd name="connsiteY979" fmla="*/ 2760071 h 6159713"/>
              <a:gd name="connsiteX980" fmla="*/ 3457860 w 5820947"/>
              <a:gd name="connsiteY980" fmla="*/ 2758317 h 6159713"/>
              <a:gd name="connsiteX981" fmla="*/ 3415345 w 5820947"/>
              <a:gd name="connsiteY981" fmla="*/ 2645506 h 6159713"/>
              <a:gd name="connsiteX982" fmla="*/ 3417989 w 5820947"/>
              <a:gd name="connsiteY982" fmla="*/ 2648250 h 6159713"/>
              <a:gd name="connsiteX983" fmla="*/ 3420814 w 5820947"/>
              <a:gd name="connsiteY983" fmla="*/ 2651687 h 6159713"/>
              <a:gd name="connsiteX984" fmla="*/ 3419289 w 5820947"/>
              <a:gd name="connsiteY984" fmla="*/ 2650061 h 6159713"/>
              <a:gd name="connsiteX985" fmla="*/ 3396501 w 5820947"/>
              <a:gd name="connsiteY985" fmla="*/ 2644566 h 6159713"/>
              <a:gd name="connsiteX986" fmla="*/ 3414776 w 5820947"/>
              <a:gd name="connsiteY986" fmla="*/ 2690517 h 6159713"/>
              <a:gd name="connsiteX987" fmla="*/ 3439121 w 5820947"/>
              <a:gd name="connsiteY987" fmla="*/ 2753340 h 6159713"/>
              <a:gd name="connsiteX988" fmla="*/ 3501300 w 5820947"/>
              <a:gd name="connsiteY988" fmla="*/ 2895444 h 6159713"/>
              <a:gd name="connsiteX989" fmla="*/ 3520509 w 5820947"/>
              <a:gd name="connsiteY989" fmla="*/ 2938106 h 6159713"/>
              <a:gd name="connsiteX990" fmla="*/ 3535559 w 5820947"/>
              <a:gd name="connsiteY990" fmla="*/ 2958199 h 6159713"/>
              <a:gd name="connsiteX991" fmla="*/ 3527047 w 5820947"/>
              <a:gd name="connsiteY991" fmla="*/ 2952627 h 6159713"/>
              <a:gd name="connsiteX992" fmla="*/ 3532802 w 5820947"/>
              <a:gd name="connsiteY992" fmla="*/ 2965409 h 6159713"/>
              <a:gd name="connsiteX993" fmla="*/ 3544783 w 5820947"/>
              <a:gd name="connsiteY993" fmla="*/ 2992643 h 6159713"/>
              <a:gd name="connsiteX994" fmla="*/ 3567900 w 5820947"/>
              <a:gd name="connsiteY994" fmla="*/ 3016321 h 6159713"/>
              <a:gd name="connsiteX995" fmla="*/ 3580804 w 5820947"/>
              <a:gd name="connsiteY995" fmla="*/ 3017240 h 6159713"/>
              <a:gd name="connsiteX996" fmla="*/ 3534351 w 5820947"/>
              <a:gd name="connsiteY996" fmla="*/ 2963753 h 6159713"/>
              <a:gd name="connsiteX997" fmla="*/ 3592207 w 5820947"/>
              <a:gd name="connsiteY997" fmla="*/ 3023460 h 6159713"/>
              <a:gd name="connsiteX998" fmla="*/ 3605109 w 5820947"/>
              <a:gd name="connsiteY998" fmla="*/ 3024379 h 6159713"/>
              <a:gd name="connsiteX999" fmla="*/ 3566953 w 5820947"/>
              <a:gd name="connsiteY999" fmla="*/ 2979775 h 6159713"/>
              <a:gd name="connsiteX1000" fmla="*/ 3551987 w 5820947"/>
              <a:gd name="connsiteY1000" fmla="*/ 2962084 h 6159713"/>
              <a:gd name="connsiteX1001" fmla="*/ 3562242 w 5820947"/>
              <a:gd name="connsiteY1001" fmla="*/ 2973142 h 6159713"/>
              <a:gd name="connsiteX1002" fmla="*/ 3594330 w 5820947"/>
              <a:gd name="connsiteY1002" fmla="*/ 3005006 h 6159713"/>
              <a:gd name="connsiteX1003" fmla="*/ 3609279 w 5820947"/>
              <a:gd name="connsiteY1003" fmla="*/ 3007677 h 6159713"/>
              <a:gd name="connsiteX1004" fmla="*/ 3605186 w 5820947"/>
              <a:gd name="connsiteY1004" fmla="*/ 3004170 h 6159713"/>
              <a:gd name="connsiteX1005" fmla="*/ 3616335 w 5820947"/>
              <a:gd name="connsiteY1005" fmla="*/ 3003585 h 6159713"/>
              <a:gd name="connsiteX1006" fmla="*/ 3600546 w 5820947"/>
              <a:gd name="connsiteY1006" fmla="*/ 2990056 h 6159713"/>
              <a:gd name="connsiteX1007" fmla="*/ 3613450 w 5820947"/>
              <a:gd name="connsiteY1007" fmla="*/ 2990975 h 6159713"/>
              <a:gd name="connsiteX1008" fmla="*/ 3595612 w 5820947"/>
              <a:gd name="connsiteY1008" fmla="*/ 2972144 h 6159713"/>
              <a:gd name="connsiteX1009" fmla="*/ 3604421 w 5820947"/>
              <a:gd name="connsiteY1009" fmla="*/ 2969555 h 6159713"/>
              <a:gd name="connsiteX1010" fmla="*/ 3557129 w 5820947"/>
              <a:gd name="connsiteY1010" fmla="*/ 2905211 h 6159713"/>
              <a:gd name="connsiteX1011" fmla="*/ 3508082 w 5820947"/>
              <a:gd name="connsiteY1011" fmla="*/ 2839363 h 6159713"/>
              <a:gd name="connsiteX1012" fmla="*/ 3509835 w 5820947"/>
              <a:gd name="connsiteY1012" fmla="*/ 2837316 h 6159713"/>
              <a:gd name="connsiteX1013" fmla="*/ 3482972 w 5820947"/>
              <a:gd name="connsiteY1013" fmla="*/ 2800614 h 6159713"/>
              <a:gd name="connsiteX1014" fmla="*/ 3476830 w 5820947"/>
              <a:gd name="connsiteY1014" fmla="*/ 2791804 h 6159713"/>
              <a:gd name="connsiteX1015" fmla="*/ 3503401 w 5820947"/>
              <a:gd name="connsiteY1015" fmla="*/ 2824708 h 6159713"/>
              <a:gd name="connsiteX1016" fmla="*/ 3518350 w 5820947"/>
              <a:gd name="connsiteY1016" fmla="*/ 2827379 h 6159713"/>
              <a:gd name="connsiteX1017" fmla="*/ 3474858 w 5820947"/>
              <a:gd name="connsiteY1017" fmla="*/ 2762742 h 6159713"/>
              <a:gd name="connsiteX1018" fmla="*/ 3459922 w 5820947"/>
              <a:gd name="connsiteY1018" fmla="*/ 2756788 h 6159713"/>
              <a:gd name="connsiteX1019" fmla="*/ 3458178 w 5820947"/>
              <a:gd name="connsiteY1019" fmla="*/ 2758081 h 6159713"/>
              <a:gd name="connsiteX1020" fmla="*/ 3457098 w 5820947"/>
              <a:gd name="connsiteY1020" fmla="*/ 2756840 h 6159713"/>
              <a:gd name="connsiteX1021" fmla="*/ 3437432 w 5820947"/>
              <a:gd name="connsiteY1021" fmla="*/ 2734225 h 6159713"/>
              <a:gd name="connsiteX1022" fmla="*/ 3444781 w 5820947"/>
              <a:gd name="connsiteY1022" fmla="*/ 2733932 h 6159713"/>
              <a:gd name="connsiteX1023" fmla="*/ 3444488 w 5820947"/>
              <a:gd name="connsiteY1023" fmla="*/ 2730131 h 6159713"/>
              <a:gd name="connsiteX1024" fmla="*/ 3440686 w 5820947"/>
              <a:gd name="connsiteY1024" fmla="*/ 2726875 h 6159713"/>
              <a:gd name="connsiteX1025" fmla="*/ 3450041 w 5820947"/>
              <a:gd name="connsiteY1025" fmla="*/ 2727793 h 6159713"/>
              <a:gd name="connsiteX1026" fmla="*/ 3435459 w 5820947"/>
              <a:gd name="connsiteY1026" fmla="*/ 2705163 h 6159713"/>
              <a:gd name="connsiteX1027" fmla="*/ 3438966 w 5820947"/>
              <a:gd name="connsiteY1027" fmla="*/ 2704620 h 6159713"/>
              <a:gd name="connsiteX1028" fmla="*/ 3455889 w 5820947"/>
              <a:gd name="connsiteY1028" fmla="*/ 2732803 h 6159713"/>
              <a:gd name="connsiteX1029" fmla="*/ 3467039 w 5820947"/>
              <a:gd name="connsiteY1029" fmla="*/ 2735768 h 6159713"/>
              <a:gd name="connsiteX1030" fmla="*/ 3523981 w 5820947"/>
              <a:gd name="connsiteY1030" fmla="*/ 2808380 h 6159713"/>
              <a:gd name="connsiteX1031" fmla="*/ 3537178 w 5820947"/>
              <a:gd name="connsiteY1031" fmla="*/ 2813097 h 6159713"/>
              <a:gd name="connsiteX1032" fmla="*/ 3475849 w 5820947"/>
              <a:gd name="connsiteY1032" fmla="*/ 2733179 h 6159713"/>
              <a:gd name="connsiteX1033" fmla="*/ 3466744 w 5820947"/>
              <a:gd name="connsiteY1033" fmla="*/ 2728420 h 6159713"/>
              <a:gd name="connsiteX1034" fmla="*/ 3427346 w 5820947"/>
              <a:gd name="connsiteY1034" fmla="*/ 2670840 h 6159713"/>
              <a:gd name="connsiteX1035" fmla="*/ 3413898 w 5820947"/>
              <a:gd name="connsiteY1035" fmla="*/ 2666414 h 6159713"/>
              <a:gd name="connsiteX1036" fmla="*/ 3414192 w 5820947"/>
              <a:gd name="connsiteY1036" fmla="*/ 2670213 h 6159713"/>
              <a:gd name="connsiteX1037" fmla="*/ 3408051 w 5820947"/>
              <a:gd name="connsiteY1037" fmla="*/ 2661403 h 6159713"/>
              <a:gd name="connsiteX1038" fmla="*/ 3385901 w 5820947"/>
              <a:gd name="connsiteY1038" fmla="*/ 2611506 h 6159713"/>
              <a:gd name="connsiteX1039" fmla="*/ 3415345 w 5820947"/>
              <a:gd name="connsiteY1039" fmla="*/ 2645506 h 6159713"/>
              <a:gd name="connsiteX1040" fmla="*/ 3406080 w 5820947"/>
              <a:gd name="connsiteY1040" fmla="*/ 2635891 h 6159713"/>
              <a:gd name="connsiteX1041" fmla="*/ 3385901 w 5820947"/>
              <a:gd name="connsiteY1041" fmla="*/ 2611506 h 6159713"/>
              <a:gd name="connsiteX1042" fmla="*/ 3272731 w 5820947"/>
              <a:gd name="connsiteY1042" fmla="*/ 2474203 h 6159713"/>
              <a:gd name="connsiteX1043" fmla="*/ 3272573 w 5820947"/>
              <a:gd name="connsiteY1043" fmla="*/ 2477431 h 6159713"/>
              <a:gd name="connsiteX1044" fmla="*/ 3273505 w 5820947"/>
              <a:gd name="connsiteY1044" fmla="*/ 2480454 h 6159713"/>
              <a:gd name="connsiteX1045" fmla="*/ 3277298 w 5820947"/>
              <a:gd name="connsiteY1045" fmla="*/ 2486312 h 6159713"/>
              <a:gd name="connsiteX1046" fmla="*/ 3272731 w 5820947"/>
              <a:gd name="connsiteY1046" fmla="*/ 2474203 h 6159713"/>
              <a:gd name="connsiteX1047" fmla="*/ 3312425 w 5820947"/>
              <a:gd name="connsiteY1047" fmla="*/ 2455873 h 6159713"/>
              <a:gd name="connsiteX1048" fmla="*/ 3310197 w 5820947"/>
              <a:gd name="connsiteY1048" fmla="*/ 2457021 h 6159713"/>
              <a:gd name="connsiteX1049" fmla="*/ 3311911 w 5820947"/>
              <a:gd name="connsiteY1049" fmla="*/ 2457999 h 6159713"/>
              <a:gd name="connsiteX1050" fmla="*/ 3313881 w 5820947"/>
              <a:gd name="connsiteY1050" fmla="*/ 2457913 h 6159713"/>
              <a:gd name="connsiteX1051" fmla="*/ 3312425 w 5820947"/>
              <a:gd name="connsiteY1051" fmla="*/ 2455873 h 6159713"/>
              <a:gd name="connsiteX1052" fmla="*/ 3250168 w 5820947"/>
              <a:gd name="connsiteY1052" fmla="*/ 2404743 h 6159713"/>
              <a:gd name="connsiteX1053" fmla="*/ 3249762 w 5820947"/>
              <a:gd name="connsiteY1053" fmla="*/ 2407235 h 6159713"/>
              <a:gd name="connsiteX1054" fmla="*/ 3250697 w 5820947"/>
              <a:gd name="connsiteY1054" fmla="*/ 2411596 h 6159713"/>
              <a:gd name="connsiteX1055" fmla="*/ 3269064 w 5820947"/>
              <a:gd name="connsiteY1055" fmla="*/ 2465812 h 6159713"/>
              <a:gd name="connsiteX1056" fmla="*/ 3256694 w 5820947"/>
              <a:gd name="connsiteY1056" fmla="*/ 2417800 h 6159713"/>
              <a:gd name="connsiteX1057" fmla="*/ 3252209 w 5820947"/>
              <a:gd name="connsiteY1057" fmla="*/ 2407039 h 6159713"/>
              <a:gd name="connsiteX1058" fmla="*/ 3250168 w 5820947"/>
              <a:gd name="connsiteY1058" fmla="*/ 2404743 h 6159713"/>
              <a:gd name="connsiteX1059" fmla="*/ 3158481 w 5820947"/>
              <a:gd name="connsiteY1059" fmla="*/ 2381283 h 6159713"/>
              <a:gd name="connsiteX1060" fmla="*/ 3159848 w 5820947"/>
              <a:gd name="connsiteY1060" fmla="*/ 2386585 h 6159713"/>
              <a:gd name="connsiteX1061" fmla="*/ 3207324 w 5820947"/>
              <a:gd name="connsiteY1061" fmla="*/ 2536130 h 6159713"/>
              <a:gd name="connsiteX1062" fmla="*/ 3211275 w 5820947"/>
              <a:gd name="connsiteY1062" fmla="*/ 2547229 h 6159713"/>
              <a:gd name="connsiteX1063" fmla="*/ 3221866 w 5820947"/>
              <a:gd name="connsiteY1063" fmla="*/ 2563511 h 6159713"/>
              <a:gd name="connsiteX1064" fmla="*/ 3220315 w 5820947"/>
              <a:gd name="connsiteY1064" fmla="*/ 2559284 h 6159713"/>
              <a:gd name="connsiteX1065" fmla="*/ 3163860 w 5820947"/>
              <a:gd name="connsiteY1065" fmla="*/ 2393558 h 6159713"/>
              <a:gd name="connsiteX1066" fmla="*/ 3158481 w 5820947"/>
              <a:gd name="connsiteY1066" fmla="*/ 2381283 h 6159713"/>
              <a:gd name="connsiteX1067" fmla="*/ 3096052 w 5820947"/>
              <a:gd name="connsiteY1067" fmla="*/ 2325964 h 6159713"/>
              <a:gd name="connsiteX1068" fmla="*/ 3096285 w 5820947"/>
              <a:gd name="connsiteY1068" fmla="*/ 2328527 h 6159713"/>
              <a:gd name="connsiteX1069" fmla="*/ 3097189 w 5820947"/>
              <a:gd name="connsiteY1069" fmla="*/ 2330679 h 6159713"/>
              <a:gd name="connsiteX1070" fmla="*/ 3099183 w 5820947"/>
              <a:gd name="connsiteY1070" fmla="*/ 2329874 h 6159713"/>
              <a:gd name="connsiteX1071" fmla="*/ 3098170 w 5820947"/>
              <a:gd name="connsiteY1071" fmla="*/ 2326627 h 6159713"/>
              <a:gd name="connsiteX1072" fmla="*/ 3096052 w 5820947"/>
              <a:gd name="connsiteY1072" fmla="*/ 2325964 h 6159713"/>
              <a:gd name="connsiteX1073" fmla="*/ 3067875 w 5820947"/>
              <a:gd name="connsiteY1073" fmla="*/ 2303059 h 6159713"/>
              <a:gd name="connsiteX1074" fmla="*/ 3069605 w 5820947"/>
              <a:gd name="connsiteY1074" fmla="*/ 2303542 h 6159713"/>
              <a:gd name="connsiteX1075" fmla="*/ 3069734 w 5820947"/>
              <a:gd name="connsiteY1075" fmla="*/ 2303577 h 6159713"/>
              <a:gd name="connsiteX1076" fmla="*/ 3070600 w 5820947"/>
              <a:gd name="connsiteY1076" fmla="*/ 2303820 h 6159713"/>
              <a:gd name="connsiteX1077" fmla="*/ 3070644 w 5820947"/>
              <a:gd name="connsiteY1077" fmla="*/ 2303832 h 6159713"/>
              <a:gd name="connsiteX1078" fmla="*/ 3069734 w 5820947"/>
              <a:gd name="connsiteY1078" fmla="*/ 2303577 h 6159713"/>
              <a:gd name="connsiteX1079" fmla="*/ 3065232 w 5820947"/>
              <a:gd name="connsiteY1079" fmla="*/ 2242208 h 6159713"/>
              <a:gd name="connsiteX1080" fmla="*/ 3067627 w 5820947"/>
              <a:gd name="connsiteY1080" fmla="*/ 2243610 h 6159713"/>
              <a:gd name="connsiteX1081" fmla="*/ 3068541 w 5820947"/>
              <a:gd name="connsiteY1081" fmla="*/ 2244738 h 6159713"/>
              <a:gd name="connsiteX1082" fmla="*/ 3075706 w 5820947"/>
              <a:gd name="connsiteY1082" fmla="*/ 2275043 h 6159713"/>
              <a:gd name="connsiteX1083" fmla="*/ 3074322 w 5820947"/>
              <a:gd name="connsiteY1083" fmla="*/ 2271998 h 6159713"/>
              <a:gd name="connsiteX1084" fmla="*/ 3065232 w 5820947"/>
              <a:gd name="connsiteY1084" fmla="*/ 2242208 h 6159713"/>
              <a:gd name="connsiteX1085" fmla="*/ 3163928 w 5820947"/>
              <a:gd name="connsiteY1085" fmla="*/ 2242014 h 6159713"/>
              <a:gd name="connsiteX1086" fmla="*/ 3164215 w 5820947"/>
              <a:gd name="connsiteY1086" fmla="*/ 2245765 h 6159713"/>
              <a:gd name="connsiteX1087" fmla="*/ 3161641 w 5820947"/>
              <a:gd name="connsiteY1087" fmla="*/ 2245256 h 6159713"/>
              <a:gd name="connsiteX1088" fmla="*/ 3163928 w 5820947"/>
              <a:gd name="connsiteY1088" fmla="*/ 2242014 h 6159713"/>
              <a:gd name="connsiteX1089" fmla="*/ 3216467 w 5820947"/>
              <a:gd name="connsiteY1089" fmla="*/ 2222247 h 6159713"/>
              <a:gd name="connsiteX1090" fmla="*/ 3215780 w 5820947"/>
              <a:gd name="connsiteY1090" fmla="*/ 2225081 h 6159713"/>
              <a:gd name="connsiteX1091" fmla="*/ 3215357 w 5820947"/>
              <a:gd name="connsiteY1091" fmla="*/ 2224040 h 6159713"/>
              <a:gd name="connsiteX1092" fmla="*/ 3216467 w 5820947"/>
              <a:gd name="connsiteY1092" fmla="*/ 2222247 h 6159713"/>
              <a:gd name="connsiteX1093" fmla="*/ 3215853 w 5820947"/>
              <a:gd name="connsiteY1093" fmla="*/ 2217346 h 6159713"/>
              <a:gd name="connsiteX1094" fmla="*/ 3216467 w 5820947"/>
              <a:gd name="connsiteY1094" fmla="*/ 2222247 h 6159713"/>
              <a:gd name="connsiteX1095" fmla="*/ 3214279 w 5820947"/>
              <a:gd name="connsiteY1095" fmla="*/ 2220027 h 6159713"/>
              <a:gd name="connsiteX1096" fmla="*/ 3214608 w 5820947"/>
              <a:gd name="connsiteY1096" fmla="*/ 2220124 h 6159713"/>
              <a:gd name="connsiteX1097" fmla="*/ 3214404 w 5820947"/>
              <a:gd name="connsiteY1097" fmla="*/ 2219450 h 6159713"/>
              <a:gd name="connsiteX1098" fmla="*/ 3254542 w 5820947"/>
              <a:gd name="connsiteY1098" fmla="*/ 2211215 h 6159713"/>
              <a:gd name="connsiteX1099" fmla="*/ 3255574 w 5820947"/>
              <a:gd name="connsiteY1099" fmla="*/ 2212528 h 6159713"/>
              <a:gd name="connsiteX1100" fmla="*/ 3255204 w 5820947"/>
              <a:gd name="connsiteY1100" fmla="*/ 2212894 h 6159713"/>
              <a:gd name="connsiteX1101" fmla="*/ 3187460 w 5820947"/>
              <a:gd name="connsiteY1101" fmla="*/ 2200276 h 6159713"/>
              <a:gd name="connsiteX1102" fmla="*/ 3189915 w 5820947"/>
              <a:gd name="connsiteY1102" fmla="*/ 2201808 h 6159713"/>
              <a:gd name="connsiteX1103" fmla="*/ 3193327 w 5820947"/>
              <a:gd name="connsiteY1103" fmla="*/ 2219922 h 6159713"/>
              <a:gd name="connsiteX1104" fmla="*/ 3193601 w 5820947"/>
              <a:gd name="connsiteY1104" fmla="*/ 2222574 h 6159713"/>
              <a:gd name="connsiteX1105" fmla="*/ 3190421 w 5820947"/>
              <a:gd name="connsiteY1105" fmla="*/ 2216128 h 6159713"/>
              <a:gd name="connsiteX1106" fmla="*/ 3187955 w 5820947"/>
              <a:gd name="connsiteY1106" fmla="*/ 2211330 h 6159713"/>
              <a:gd name="connsiteX1107" fmla="*/ 3187333 w 5820947"/>
              <a:gd name="connsiteY1107" fmla="*/ 2206435 h 6159713"/>
              <a:gd name="connsiteX1108" fmla="*/ 3187460 w 5820947"/>
              <a:gd name="connsiteY1108" fmla="*/ 2200276 h 6159713"/>
              <a:gd name="connsiteX1109" fmla="*/ 3170432 w 5820947"/>
              <a:gd name="connsiteY1109" fmla="*/ 2190239 h 6159713"/>
              <a:gd name="connsiteX1110" fmla="*/ 3173104 w 5820947"/>
              <a:gd name="connsiteY1110" fmla="*/ 2192159 h 6159713"/>
              <a:gd name="connsiteX1111" fmla="*/ 3176592 w 5820947"/>
              <a:gd name="connsiteY1111" fmla="*/ 2197369 h 6159713"/>
              <a:gd name="connsiteX1112" fmla="*/ 3181591 w 5820947"/>
              <a:gd name="connsiteY1112" fmla="*/ 2223176 h 6159713"/>
              <a:gd name="connsiteX1113" fmla="*/ 3181375 w 5820947"/>
              <a:gd name="connsiteY1113" fmla="*/ 2222688 h 6159713"/>
              <a:gd name="connsiteX1114" fmla="*/ 3170816 w 5820947"/>
              <a:gd name="connsiteY1114" fmla="*/ 2195370 h 6159713"/>
              <a:gd name="connsiteX1115" fmla="*/ 3170152 w 5820947"/>
              <a:gd name="connsiteY1115" fmla="*/ 2191976 h 6159713"/>
              <a:gd name="connsiteX1116" fmla="*/ 3170432 w 5820947"/>
              <a:gd name="connsiteY1116" fmla="*/ 2190239 h 6159713"/>
              <a:gd name="connsiteX1117" fmla="*/ 3095228 w 5820947"/>
              <a:gd name="connsiteY1117" fmla="*/ 2155576 h 6159713"/>
              <a:gd name="connsiteX1118" fmla="*/ 3108824 w 5820947"/>
              <a:gd name="connsiteY1118" fmla="*/ 2180347 h 6159713"/>
              <a:gd name="connsiteX1119" fmla="*/ 3118371 w 5820947"/>
              <a:gd name="connsiteY1119" fmla="*/ 2199228 h 6159713"/>
              <a:gd name="connsiteX1120" fmla="*/ 3119865 w 5820947"/>
              <a:gd name="connsiteY1120" fmla="*/ 2201924 h 6159713"/>
              <a:gd name="connsiteX1121" fmla="*/ 3124559 w 5820947"/>
              <a:gd name="connsiteY1121" fmla="*/ 2224799 h 6159713"/>
              <a:gd name="connsiteX1122" fmla="*/ 3114259 w 5820947"/>
              <a:gd name="connsiteY1122" fmla="*/ 2198300 h 6159713"/>
              <a:gd name="connsiteX1123" fmla="*/ 3098566 w 5820947"/>
              <a:gd name="connsiteY1123" fmla="*/ 2168511 h 6159713"/>
              <a:gd name="connsiteX1124" fmla="*/ 3094826 w 5820947"/>
              <a:gd name="connsiteY1124" fmla="*/ 2159207 h 6159713"/>
              <a:gd name="connsiteX1125" fmla="*/ 3094803 w 5820947"/>
              <a:gd name="connsiteY1125" fmla="*/ 2158000 h 6159713"/>
              <a:gd name="connsiteX1126" fmla="*/ 3034591 w 5820947"/>
              <a:gd name="connsiteY1126" fmla="*/ 2138303 h 6159713"/>
              <a:gd name="connsiteX1127" fmla="*/ 3037641 w 5820947"/>
              <a:gd name="connsiteY1127" fmla="*/ 2144261 h 6159713"/>
              <a:gd name="connsiteX1128" fmla="*/ 3056331 w 5820947"/>
              <a:gd name="connsiteY1128" fmla="*/ 2183712 h 6159713"/>
              <a:gd name="connsiteX1129" fmla="*/ 3058517 w 5820947"/>
              <a:gd name="connsiteY1129" fmla="*/ 2200140 h 6159713"/>
              <a:gd name="connsiteX1130" fmla="*/ 3063176 w 5820947"/>
              <a:gd name="connsiteY1130" fmla="*/ 2221849 h 6159713"/>
              <a:gd name="connsiteX1131" fmla="*/ 3058977 w 5820947"/>
              <a:gd name="connsiteY1131" fmla="*/ 2213580 h 6159713"/>
              <a:gd name="connsiteX1132" fmla="*/ 3044448 w 5820947"/>
              <a:gd name="connsiteY1132" fmla="*/ 2172934 h 6159713"/>
              <a:gd name="connsiteX1133" fmla="*/ 3035649 w 5820947"/>
              <a:gd name="connsiteY1133" fmla="*/ 2153678 h 6159713"/>
              <a:gd name="connsiteX1134" fmla="*/ 3036120 w 5820947"/>
              <a:gd name="connsiteY1134" fmla="*/ 2153880 h 6159713"/>
              <a:gd name="connsiteX1135" fmla="*/ 3035063 w 5820947"/>
              <a:gd name="connsiteY1135" fmla="*/ 2142534 h 6159713"/>
              <a:gd name="connsiteX1136" fmla="*/ 3005083 w 5820947"/>
              <a:gd name="connsiteY1136" fmla="*/ 2082275 h 6159713"/>
              <a:gd name="connsiteX1137" fmla="*/ 3013785 w 5820947"/>
              <a:gd name="connsiteY1137" fmla="*/ 2097656 h 6159713"/>
              <a:gd name="connsiteX1138" fmla="*/ 3021474 w 5820947"/>
              <a:gd name="connsiteY1138" fmla="*/ 2112677 h 6159713"/>
              <a:gd name="connsiteX1139" fmla="*/ 3021728 w 5820947"/>
              <a:gd name="connsiteY1139" fmla="*/ 2120798 h 6159713"/>
              <a:gd name="connsiteX1140" fmla="*/ 3022106 w 5820947"/>
              <a:gd name="connsiteY1140" fmla="*/ 2124433 h 6159713"/>
              <a:gd name="connsiteX1141" fmla="*/ 3006205 w 5820947"/>
              <a:gd name="connsiteY1141" fmla="*/ 2091623 h 6159713"/>
              <a:gd name="connsiteX1142" fmla="*/ 3005527 w 5820947"/>
              <a:gd name="connsiteY1142" fmla="*/ 2087364 h 6159713"/>
              <a:gd name="connsiteX1143" fmla="*/ 2887347 w 5820947"/>
              <a:gd name="connsiteY1143" fmla="*/ 1985278 h 6159713"/>
              <a:gd name="connsiteX1144" fmla="*/ 2887203 w 5820947"/>
              <a:gd name="connsiteY1144" fmla="*/ 1987590 h 6159713"/>
              <a:gd name="connsiteX1145" fmla="*/ 2891214 w 5820947"/>
              <a:gd name="connsiteY1145" fmla="*/ 1989833 h 6159713"/>
              <a:gd name="connsiteX1146" fmla="*/ 2887347 w 5820947"/>
              <a:gd name="connsiteY1146" fmla="*/ 1985278 h 6159713"/>
              <a:gd name="connsiteX1147" fmla="*/ 2704725 w 5820947"/>
              <a:gd name="connsiteY1147" fmla="*/ 1740294 h 6159713"/>
              <a:gd name="connsiteX1148" fmla="*/ 2716133 w 5820947"/>
              <a:gd name="connsiteY1148" fmla="*/ 1763025 h 6159713"/>
              <a:gd name="connsiteX1149" fmla="*/ 2758052 w 5820947"/>
              <a:gd name="connsiteY1149" fmla="*/ 1820177 h 6159713"/>
              <a:gd name="connsiteX1150" fmla="*/ 2848651 w 5820947"/>
              <a:gd name="connsiteY1150" fmla="*/ 1937788 h 6159713"/>
              <a:gd name="connsiteX1151" fmla="*/ 2871015 w 5820947"/>
              <a:gd name="connsiteY1151" fmla="*/ 1967561 h 6159713"/>
              <a:gd name="connsiteX1152" fmla="*/ 2878061 w 5820947"/>
              <a:gd name="connsiteY1152" fmla="*/ 1970361 h 6159713"/>
              <a:gd name="connsiteX1153" fmla="*/ 2854190 w 5820947"/>
              <a:gd name="connsiteY1153" fmla="*/ 1937696 h 6159713"/>
              <a:gd name="connsiteX1154" fmla="*/ 2769207 w 5820947"/>
              <a:gd name="connsiteY1154" fmla="*/ 1824611 h 6159713"/>
              <a:gd name="connsiteX1155" fmla="*/ 2712009 w 5820947"/>
              <a:gd name="connsiteY1155" fmla="*/ 1751660 h 6159713"/>
              <a:gd name="connsiteX1156" fmla="*/ 2387239 w 5820947"/>
              <a:gd name="connsiteY1156" fmla="*/ 1508143 h 6159713"/>
              <a:gd name="connsiteX1157" fmla="*/ 2389897 w 5820947"/>
              <a:gd name="connsiteY1157" fmla="*/ 1512931 h 6159713"/>
              <a:gd name="connsiteX1158" fmla="*/ 2410192 w 5820947"/>
              <a:gd name="connsiteY1158" fmla="*/ 1547840 h 6159713"/>
              <a:gd name="connsiteX1159" fmla="*/ 2399471 w 5820947"/>
              <a:gd name="connsiteY1159" fmla="*/ 1525004 h 6159713"/>
              <a:gd name="connsiteX1160" fmla="*/ 2395534 w 5820947"/>
              <a:gd name="connsiteY1160" fmla="*/ 1518672 h 6159713"/>
              <a:gd name="connsiteX1161" fmla="*/ 2387239 w 5820947"/>
              <a:gd name="connsiteY1161" fmla="*/ 1508143 h 6159713"/>
              <a:gd name="connsiteX1162" fmla="*/ 2340619 w 5820947"/>
              <a:gd name="connsiteY1162" fmla="*/ 1421531 h 6159713"/>
              <a:gd name="connsiteX1163" fmla="*/ 2335954 w 5820947"/>
              <a:gd name="connsiteY1163" fmla="*/ 1422997 h 6159713"/>
              <a:gd name="connsiteX1164" fmla="*/ 2341516 w 5820947"/>
              <a:gd name="connsiteY1164" fmla="*/ 1429249 h 6159713"/>
              <a:gd name="connsiteX1165" fmla="*/ 2345621 w 5820947"/>
              <a:gd name="connsiteY1165" fmla="*/ 1429381 h 6159713"/>
              <a:gd name="connsiteX1166" fmla="*/ 2345023 w 5820947"/>
              <a:gd name="connsiteY1166" fmla="*/ 1419629 h 6159713"/>
              <a:gd name="connsiteX1167" fmla="*/ 2342424 w 5820947"/>
              <a:gd name="connsiteY1167" fmla="*/ 1420800 h 6159713"/>
              <a:gd name="connsiteX1168" fmla="*/ 2352553 w 5820947"/>
              <a:gd name="connsiteY1168" fmla="*/ 1441354 h 6159713"/>
              <a:gd name="connsiteX1169" fmla="*/ 2365827 w 5820947"/>
              <a:gd name="connsiteY1169" fmla="*/ 1468116 h 6159713"/>
              <a:gd name="connsiteX1170" fmla="*/ 2359985 w 5820947"/>
              <a:gd name="connsiteY1170" fmla="*/ 1449982 h 6159713"/>
              <a:gd name="connsiteX1171" fmla="*/ 2210131 w 5820947"/>
              <a:gd name="connsiteY1171" fmla="*/ 1037628 h 6159713"/>
              <a:gd name="connsiteX1172" fmla="*/ 2212857 w 5820947"/>
              <a:gd name="connsiteY1172" fmla="*/ 1042526 h 6159713"/>
              <a:gd name="connsiteX1173" fmla="*/ 2214205 w 5820947"/>
              <a:gd name="connsiteY1173" fmla="*/ 1044949 h 6159713"/>
              <a:gd name="connsiteX1174" fmla="*/ 2209859 w 5820947"/>
              <a:gd name="connsiteY1174" fmla="*/ 1038184 h 6159713"/>
              <a:gd name="connsiteX1175" fmla="*/ 2211488 w 5820947"/>
              <a:gd name="connsiteY1175" fmla="*/ 1004046 h 6159713"/>
              <a:gd name="connsiteX1176" fmla="*/ 2213716 w 5820947"/>
              <a:gd name="connsiteY1176" fmla="*/ 1008162 h 6159713"/>
              <a:gd name="connsiteX1177" fmla="*/ 2216380 w 5820947"/>
              <a:gd name="connsiteY1177" fmla="*/ 1014090 h 6159713"/>
              <a:gd name="connsiteX1178" fmla="*/ 2215180 w 5820947"/>
              <a:gd name="connsiteY1178" fmla="*/ 1011633 h 6159713"/>
              <a:gd name="connsiteX1179" fmla="*/ 2097976 w 5820947"/>
              <a:gd name="connsiteY1179" fmla="*/ 969183 h 6159713"/>
              <a:gd name="connsiteX1180" fmla="*/ 2093896 w 5820947"/>
              <a:gd name="connsiteY1180" fmla="*/ 970521 h 6159713"/>
              <a:gd name="connsiteX1181" fmla="*/ 2097157 w 5820947"/>
              <a:gd name="connsiteY1181" fmla="*/ 971212 h 6159713"/>
              <a:gd name="connsiteX1182" fmla="*/ 2097976 w 5820947"/>
              <a:gd name="connsiteY1182" fmla="*/ 969183 h 6159713"/>
              <a:gd name="connsiteX1183" fmla="*/ 2167139 w 5820947"/>
              <a:gd name="connsiteY1183" fmla="*/ 912877 h 6159713"/>
              <a:gd name="connsiteX1184" fmla="*/ 2211488 w 5820947"/>
              <a:gd name="connsiteY1184" fmla="*/ 1004046 h 6159713"/>
              <a:gd name="connsiteX1185" fmla="*/ 2195681 w 5820947"/>
              <a:gd name="connsiteY1185" fmla="*/ 974841 h 6159713"/>
              <a:gd name="connsiteX1186" fmla="*/ 2167139 w 5820947"/>
              <a:gd name="connsiteY1186" fmla="*/ 912877 h 6159713"/>
              <a:gd name="connsiteX1187" fmla="*/ 346816 w 5820947"/>
              <a:gd name="connsiteY1187" fmla="*/ 838427 h 6159713"/>
              <a:gd name="connsiteX1188" fmla="*/ 346854 w 5820947"/>
              <a:gd name="connsiteY1188" fmla="*/ 838524 h 6159713"/>
              <a:gd name="connsiteX1189" fmla="*/ 346846 w 5820947"/>
              <a:gd name="connsiteY1189" fmla="*/ 838529 h 6159713"/>
              <a:gd name="connsiteX1190" fmla="*/ 348787 w 5820947"/>
              <a:gd name="connsiteY1190" fmla="*/ 837339 h 6159713"/>
              <a:gd name="connsiteX1191" fmla="*/ 351602 w 5820947"/>
              <a:gd name="connsiteY1191" fmla="*/ 850703 h 6159713"/>
              <a:gd name="connsiteX1192" fmla="*/ 346854 w 5820947"/>
              <a:gd name="connsiteY1192" fmla="*/ 838524 h 6159713"/>
              <a:gd name="connsiteX1193" fmla="*/ 1489068 w 5820947"/>
              <a:gd name="connsiteY1193" fmla="*/ 818551 h 6159713"/>
              <a:gd name="connsiteX1194" fmla="*/ 1491009 w 5820947"/>
              <a:gd name="connsiteY1194" fmla="*/ 827896 h 6159713"/>
              <a:gd name="connsiteX1195" fmla="*/ 1494758 w 5820947"/>
              <a:gd name="connsiteY1195" fmla="*/ 836896 h 6159713"/>
              <a:gd name="connsiteX1196" fmla="*/ 1498405 w 5820947"/>
              <a:gd name="connsiteY1196" fmla="*/ 841199 h 6159713"/>
              <a:gd name="connsiteX1197" fmla="*/ 1499380 w 5820947"/>
              <a:gd name="connsiteY1197" fmla="*/ 841920 h 6159713"/>
              <a:gd name="connsiteX1198" fmla="*/ 1497861 w 5820947"/>
              <a:gd name="connsiteY1198" fmla="*/ 833571 h 6159713"/>
              <a:gd name="connsiteX1199" fmla="*/ 1495762 w 5820947"/>
              <a:gd name="connsiteY1199" fmla="*/ 829878 h 6159713"/>
              <a:gd name="connsiteX1200" fmla="*/ 1491518 w 5820947"/>
              <a:gd name="connsiteY1200" fmla="*/ 822532 h 6159713"/>
              <a:gd name="connsiteX1201" fmla="*/ 337414 w 5820947"/>
              <a:gd name="connsiteY1201" fmla="*/ 814310 h 6159713"/>
              <a:gd name="connsiteX1202" fmla="*/ 343949 w 5820947"/>
              <a:gd name="connsiteY1202" fmla="*/ 828344 h 6159713"/>
              <a:gd name="connsiteX1203" fmla="*/ 346816 w 5820947"/>
              <a:gd name="connsiteY1203" fmla="*/ 838427 h 6159713"/>
              <a:gd name="connsiteX1204" fmla="*/ 1493954 w 5820947"/>
              <a:gd name="connsiteY1204" fmla="*/ 812511 h 6159713"/>
              <a:gd name="connsiteX1205" fmla="*/ 1493130 w 5820947"/>
              <a:gd name="connsiteY1205" fmla="*/ 813329 h 6159713"/>
              <a:gd name="connsiteX1206" fmla="*/ 1493343 w 5820947"/>
              <a:gd name="connsiteY1206" fmla="*/ 813995 h 6159713"/>
              <a:gd name="connsiteX1207" fmla="*/ 1494500 w 5820947"/>
              <a:gd name="connsiteY1207" fmla="*/ 815089 h 6159713"/>
              <a:gd name="connsiteX1208" fmla="*/ 1494041 w 5820947"/>
              <a:gd name="connsiteY1208" fmla="*/ 812562 h 6159713"/>
              <a:gd name="connsiteX1209" fmla="*/ 335039 w 5820947"/>
              <a:gd name="connsiteY1209" fmla="*/ 806350 h 6159713"/>
              <a:gd name="connsiteX1210" fmla="*/ 335579 w 5820947"/>
              <a:gd name="connsiteY1210" fmla="*/ 808545 h 6159713"/>
              <a:gd name="connsiteX1211" fmla="*/ 345697 w 5820947"/>
              <a:gd name="connsiteY1211" fmla="*/ 830976 h 6159713"/>
              <a:gd name="connsiteX1212" fmla="*/ 335768 w 5820947"/>
              <a:gd name="connsiteY1212" fmla="*/ 809314 h 6159713"/>
              <a:gd name="connsiteX1213" fmla="*/ 336010 w 5820947"/>
              <a:gd name="connsiteY1213" fmla="*/ 810299 h 6159713"/>
              <a:gd name="connsiteX1214" fmla="*/ 335682 w 5820947"/>
              <a:gd name="connsiteY1214" fmla="*/ 814057 h 6159713"/>
              <a:gd name="connsiteX1215" fmla="*/ 331342 w 5820947"/>
              <a:gd name="connsiteY1215" fmla="*/ 819565 h 6159713"/>
              <a:gd name="connsiteX1216" fmla="*/ 334924 w 5820947"/>
              <a:gd name="connsiteY1216" fmla="*/ 833301 h 6159713"/>
              <a:gd name="connsiteX1217" fmla="*/ 337143 w 5820947"/>
              <a:gd name="connsiteY1217" fmla="*/ 837938 h 6159713"/>
              <a:gd name="connsiteX1218" fmla="*/ 373596 w 5820947"/>
              <a:gd name="connsiteY1218" fmla="*/ 909447 h 6159713"/>
              <a:gd name="connsiteX1219" fmla="*/ 364067 w 5820947"/>
              <a:gd name="connsiteY1219" fmla="*/ 882061 h 6159713"/>
              <a:gd name="connsiteX1220" fmla="*/ 354685 w 5820947"/>
              <a:gd name="connsiteY1220" fmla="*/ 844978 h 6159713"/>
              <a:gd name="connsiteX1221" fmla="*/ 350057 w 5820947"/>
              <a:gd name="connsiteY1221" fmla="*/ 835824 h 6159713"/>
              <a:gd name="connsiteX1222" fmla="*/ 350392 w 5820947"/>
              <a:gd name="connsiteY1222" fmla="*/ 835425 h 6159713"/>
              <a:gd name="connsiteX1223" fmla="*/ 349244 w 5820947"/>
              <a:gd name="connsiteY1223" fmla="*/ 834213 h 6159713"/>
              <a:gd name="connsiteX1224" fmla="*/ 350057 w 5820947"/>
              <a:gd name="connsiteY1224" fmla="*/ 835824 h 6159713"/>
              <a:gd name="connsiteX1225" fmla="*/ 348787 w 5820947"/>
              <a:gd name="connsiteY1225" fmla="*/ 837339 h 6159713"/>
              <a:gd name="connsiteX1226" fmla="*/ 335039 w 5820947"/>
              <a:gd name="connsiteY1226" fmla="*/ 806350 h 6159713"/>
              <a:gd name="connsiteX1227" fmla="*/ 1473302 w 5820947"/>
              <a:gd name="connsiteY1227" fmla="*/ 792173 h 6159713"/>
              <a:gd name="connsiteX1228" fmla="*/ 1473653 w 5820947"/>
              <a:gd name="connsiteY1228" fmla="*/ 794271 h 6159713"/>
              <a:gd name="connsiteX1229" fmla="*/ 1475100 w 5820947"/>
              <a:gd name="connsiteY1229" fmla="*/ 797206 h 6159713"/>
              <a:gd name="connsiteX1230" fmla="*/ 1475200 w 5820947"/>
              <a:gd name="connsiteY1230" fmla="*/ 797359 h 6159713"/>
              <a:gd name="connsiteX1231" fmla="*/ 1472959 w 5820947"/>
              <a:gd name="connsiteY1231" fmla="*/ 788479 h 6159713"/>
              <a:gd name="connsiteX1232" fmla="*/ 1476674 w 5820947"/>
              <a:gd name="connsiteY1232" fmla="*/ 795867 h 6159713"/>
              <a:gd name="connsiteX1233" fmla="*/ 1476420 w 5820947"/>
              <a:gd name="connsiteY1233" fmla="*/ 792932 h 6159713"/>
              <a:gd name="connsiteX1234" fmla="*/ 1473116 w 5820947"/>
              <a:gd name="connsiteY1234" fmla="*/ 788519 h 6159713"/>
              <a:gd name="connsiteX1235" fmla="*/ 1481507 w 5820947"/>
              <a:gd name="connsiteY1235" fmla="*/ 780487 h 6159713"/>
              <a:gd name="connsiteX1236" fmla="*/ 1481659 w 5820947"/>
              <a:gd name="connsiteY1236" fmla="*/ 781250 h 6159713"/>
              <a:gd name="connsiteX1237" fmla="*/ 1482071 w 5820947"/>
              <a:gd name="connsiteY1237" fmla="*/ 781456 h 6159713"/>
              <a:gd name="connsiteX1238" fmla="*/ 1119821 w 5820947"/>
              <a:gd name="connsiteY1238" fmla="*/ 777219 h 6159713"/>
              <a:gd name="connsiteX1239" fmla="*/ 1119980 w 5820947"/>
              <a:gd name="connsiteY1239" fmla="*/ 778234 h 6159713"/>
              <a:gd name="connsiteX1240" fmla="*/ 1120770 w 5820947"/>
              <a:gd name="connsiteY1240" fmla="*/ 779794 h 6159713"/>
              <a:gd name="connsiteX1241" fmla="*/ 1470275 w 5820947"/>
              <a:gd name="connsiteY1241" fmla="*/ 774712 h 6159713"/>
              <a:gd name="connsiteX1242" fmla="*/ 1472086 w 5820947"/>
              <a:gd name="connsiteY1242" fmla="*/ 785108 h 6159713"/>
              <a:gd name="connsiteX1243" fmla="*/ 1472281 w 5820947"/>
              <a:gd name="connsiteY1243" fmla="*/ 785224 h 6159713"/>
              <a:gd name="connsiteX1244" fmla="*/ 1472480 w 5820947"/>
              <a:gd name="connsiteY1244" fmla="*/ 779503 h 6159713"/>
              <a:gd name="connsiteX1245" fmla="*/ 1472228 w 5820947"/>
              <a:gd name="connsiteY1245" fmla="*/ 768094 h 6159713"/>
              <a:gd name="connsiteX1246" fmla="*/ 1473053 w 5820947"/>
              <a:gd name="connsiteY1246" fmla="*/ 771037 h 6159713"/>
              <a:gd name="connsiteX1247" fmla="*/ 1474791 w 5820947"/>
              <a:gd name="connsiteY1247" fmla="*/ 774043 h 6159713"/>
              <a:gd name="connsiteX1248" fmla="*/ 1474533 w 5820947"/>
              <a:gd name="connsiteY1248" fmla="*/ 771049 h 6159713"/>
              <a:gd name="connsiteX1249" fmla="*/ 1000199 w 5820947"/>
              <a:gd name="connsiteY1249" fmla="*/ 765352 h 6159713"/>
              <a:gd name="connsiteX1250" fmla="*/ 1000298 w 5820947"/>
              <a:gd name="connsiteY1250" fmla="*/ 766395 h 6159713"/>
              <a:gd name="connsiteX1251" fmla="*/ 1002869 w 5820947"/>
              <a:gd name="connsiteY1251" fmla="*/ 781004 h 6159713"/>
              <a:gd name="connsiteX1252" fmla="*/ 1005953 w 5820947"/>
              <a:gd name="connsiteY1252" fmla="*/ 784288 h 6159713"/>
              <a:gd name="connsiteX1253" fmla="*/ 1003276 w 5820947"/>
              <a:gd name="connsiteY1253" fmla="*/ 774949 h 6159713"/>
              <a:gd name="connsiteX1254" fmla="*/ 312902 w 5820947"/>
              <a:gd name="connsiteY1254" fmla="*/ 750288 h 6159713"/>
              <a:gd name="connsiteX1255" fmla="*/ 310245 w 5820947"/>
              <a:gd name="connsiteY1255" fmla="*/ 750330 h 6159713"/>
              <a:gd name="connsiteX1256" fmla="*/ 313619 w 5820947"/>
              <a:gd name="connsiteY1256" fmla="*/ 757867 h 6159713"/>
              <a:gd name="connsiteX1257" fmla="*/ 314560 w 5820947"/>
              <a:gd name="connsiteY1257" fmla="*/ 757099 h 6159713"/>
              <a:gd name="connsiteX1258" fmla="*/ 312902 w 5820947"/>
              <a:gd name="connsiteY1258" fmla="*/ 750288 h 6159713"/>
              <a:gd name="connsiteX1259" fmla="*/ 986244 w 5820947"/>
              <a:gd name="connsiteY1259" fmla="*/ 741520 h 6159713"/>
              <a:gd name="connsiteX1260" fmla="*/ 985416 w 5820947"/>
              <a:gd name="connsiteY1260" fmla="*/ 742276 h 6159713"/>
              <a:gd name="connsiteX1261" fmla="*/ 985597 w 5820947"/>
              <a:gd name="connsiteY1261" fmla="*/ 742929 h 6159713"/>
              <a:gd name="connsiteX1262" fmla="*/ 987520 w 5820947"/>
              <a:gd name="connsiteY1262" fmla="*/ 744898 h 6159713"/>
              <a:gd name="connsiteX1263" fmla="*/ 994506 w 5820947"/>
              <a:gd name="connsiteY1263" fmla="*/ 761636 h 6159713"/>
              <a:gd name="connsiteX1264" fmla="*/ 990814 w 5820947"/>
              <a:gd name="connsiteY1264" fmla="*/ 749948 h 6159713"/>
              <a:gd name="connsiteX1265" fmla="*/ 987520 w 5820947"/>
              <a:gd name="connsiteY1265" fmla="*/ 744898 h 6159713"/>
              <a:gd name="connsiteX1266" fmla="*/ 987053 w 5820947"/>
              <a:gd name="connsiteY1266" fmla="*/ 742036 h 6159713"/>
              <a:gd name="connsiteX1267" fmla="*/ 986244 w 5820947"/>
              <a:gd name="connsiteY1267" fmla="*/ 741520 h 6159713"/>
              <a:gd name="connsiteX1268" fmla="*/ 975568 w 5820947"/>
              <a:gd name="connsiteY1268" fmla="*/ 739961 h 6159713"/>
              <a:gd name="connsiteX1269" fmla="*/ 975802 w 5820947"/>
              <a:gd name="connsiteY1269" fmla="*/ 741880 h 6159713"/>
              <a:gd name="connsiteX1270" fmla="*/ 997174 w 5820947"/>
              <a:gd name="connsiteY1270" fmla="*/ 779711 h 6159713"/>
              <a:gd name="connsiteX1271" fmla="*/ 987320 w 5820947"/>
              <a:gd name="connsiteY1271" fmla="*/ 758378 h 6159713"/>
              <a:gd name="connsiteX1272" fmla="*/ 981681 w 5820947"/>
              <a:gd name="connsiteY1272" fmla="*/ 747546 h 6159713"/>
              <a:gd name="connsiteX1273" fmla="*/ 975568 w 5820947"/>
              <a:gd name="connsiteY1273" fmla="*/ 739961 h 6159713"/>
              <a:gd name="connsiteX1274" fmla="*/ 1040160 w 5820947"/>
              <a:gd name="connsiteY1274" fmla="*/ 733835 h 6159713"/>
              <a:gd name="connsiteX1275" fmla="*/ 1042369 w 5820947"/>
              <a:gd name="connsiteY1275" fmla="*/ 747222 h 6159713"/>
              <a:gd name="connsiteX1276" fmla="*/ 1064311 w 5820947"/>
              <a:gd name="connsiteY1276" fmla="*/ 794175 h 6159713"/>
              <a:gd name="connsiteX1277" fmla="*/ 1067576 w 5820947"/>
              <a:gd name="connsiteY1277" fmla="*/ 801204 h 6159713"/>
              <a:gd name="connsiteX1278" fmla="*/ 1071508 w 5820947"/>
              <a:gd name="connsiteY1278" fmla="*/ 806539 h 6159713"/>
              <a:gd name="connsiteX1279" fmla="*/ 1070242 w 5820947"/>
              <a:gd name="connsiteY1279" fmla="*/ 796953 h 6159713"/>
              <a:gd name="connsiteX1280" fmla="*/ 1063667 w 5820947"/>
              <a:gd name="connsiteY1280" fmla="*/ 783247 h 6159713"/>
              <a:gd name="connsiteX1281" fmla="*/ 1065374 w 5820947"/>
              <a:gd name="connsiteY1281" fmla="*/ 793501 h 6159713"/>
              <a:gd name="connsiteX1282" fmla="*/ 1057040 w 5820947"/>
              <a:gd name="connsiteY1282" fmla="*/ 769436 h 6159713"/>
              <a:gd name="connsiteX1283" fmla="*/ 1041488 w 5820947"/>
              <a:gd name="connsiteY1283" fmla="*/ 737023 h 6159713"/>
              <a:gd name="connsiteX1284" fmla="*/ 1449271 w 5820947"/>
              <a:gd name="connsiteY1284" fmla="*/ 731436 h 6159713"/>
              <a:gd name="connsiteX1285" fmla="*/ 1449493 w 5820947"/>
              <a:gd name="connsiteY1285" fmla="*/ 733516 h 6159713"/>
              <a:gd name="connsiteX1286" fmla="*/ 1449560 w 5820947"/>
              <a:gd name="connsiteY1286" fmla="*/ 733872 h 6159713"/>
              <a:gd name="connsiteX1287" fmla="*/ 1455808 w 5820947"/>
              <a:gd name="connsiteY1287" fmla="*/ 753875 h 6159713"/>
              <a:gd name="connsiteX1288" fmla="*/ 1467386 w 5820947"/>
              <a:gd name="connsiteY1288" fmla="*/ 779910 h 6159713"/>
              <a:gd name="connsiteX1289" fmla="*/ 1467652 w 5820947"/>
              <a:gd name="connsiteY1289" fmla="*/ 780299 h 6159713"/>
              <a:gd name="connsiteX1290" fmla="*/ 1466195 w 5820947"/>
              <a:gd name="connsiteY1290" fmla="*/ 767049 h 6159713"/>
              <a:gd name="connsiteX1291" fmla="*/ 1463464 w 5820947"/>
              <a:gd name="connsiteY1291" fmla="*/ 762522 h 6159713"/>
              <a:gd name="connsiteX1292" fmla="*/ 1460356 w 5820947"/>
              <a:gd name="connsiteY1292" fmla="*/ 757447 h 6159713"/>
              <a:gd name="connsiteX1293" fmla="*/ 1454504 w 5820947"/>
              <a:gd name="connsiteY1293" fmla="*/ 741076 h 6159713"/>
              <a:gd name="connsiteX1294" fmla="*/ 1135836 w 5820947"/>
              <a:gd name="connsiteY1294" fmla="*/ 730301 h 6159713"/>
              <a:gd name="connsiteX1295" fmla="*/ 1136203 w 5820947"/>
              <a:gd name="connsiteY1295" fmla="*/ 732661 h 6159713"/>
              <a:gd name="connsiteX1296" fmla="*/ 1138684 w 5820947"/>
              <a:gd name="connsiteY1296" fmla="*/ 738323 h 6159713"/>
              <a:gd name="connsiteX1297" fmla="*/ 1137441 w 5820947"/>
              <a:gd name="connsiteY1297" fmla="*/ 733304 h 6159713"/>
              <a:gd name="connsiteX1298" fmla="*/ 1135836 w 5820947"/>
              <a:gd name="connsiteY1298" fmla="*/ 730301 h 6159713"/>
              <a:gd name="connsiteX1299" fmla="*/ 1448159 w 5820947"/>
              <a:gd name="connsiteY1299" fmla="*/ 729389 h 6159713"/>
              <a:gd name="connsiteX1300" fmla="*/ 1448398 w 5820947"/>
              <a:gd name="connsiteY1300" fmla="*/ 730154 h 6159713"/>
              <a:gd name="connsiteX1301" fmla="*/ 1448804 w 5820947"/>
              <a:gd name="connsiteY1301" fmla="*/ 730577 h 6159713"/>
              <a:gd name="connsiteX1302" fmla="*/ 336066 w 5820947"/>
              <a:gd name="connsiteY1302" fmla="*/ 726470 h 6159713"/>
              <a:gd name="connsiteX1303" fmla="*/ 346664 w 5820947"/>
              <a:gd name="connsiteY1303" fmla="*/ 763259 h 6159713"/>
              <a:gd name="connsiteX1304" fmla="*/ 347468 w 5820947"/>
              <a:gd name="connsiteY1304" fmla="*/ 766106 h 6159713"/>
              <a:gd name="connsiteX1305" fmla="*/ 347610 w 5820947"/>
              <a:gd name="connsiteY1305" fmla="*/ 763355 h 6159713"/>
              <a:gd name="connsiteX1306" fmla="*/ 344077 w 5820947"/>
              <a:gd name="connsiteY1306" fmla="*/ 743832 h 6159713"/>
              <a:gd name="connsiteX1307" fmla="*/ 283889 w 5820947"/>
              <a:gd name="connsiteY1307" fmla="*/ 724929 h 6159713"/>
              <a:gd name="connsiteX1308" fmla="*/ 286108 w 5820947"/>
              <a:gd name="connsiteY1308" fmla="*/ 729473 h 6159713"/>
              <a:gd name="connsiteX1309" fmla="*/ 300586 w 5820947"/>
              <a:gd name="connsiteY1309" fmla="*/ 761527 h 6159713"/>
              <a:gd name="connsiteX1310" fmla="*/ 298478 w 5820947"/>
              <a:gd name="connsiteY1310" fmla="*/ 757123 h 6159713"/>
              <a:gd name="connsiteX1311" fmla="*/ 1138351 w 5820947"/>
              <a:gd name="connsiteY1311" fmla="*/ 722927 h 6159713"/>
              <a:gd name="connsiteX1312" fmla="*/ 1141690 w 5820947"/>
              <a:gd name="connsiteY1312" fmla="*/ 733246 h 6159713"/>
              <a:gd name="connsiteX1313" fmla="*/ 1148878 w 5820947"/>
              <a:gd name="connsiteY1313" fmla="*/ 755283 h 6159713"/>
              <a:gd name="connsiteX1314" fmla="*/ 1153103 w 5820947"/>
              <a:gd name="connsiteY1314" fmla="*/ 766417 h 6159713"/>
              <a:gd name="connsiteX1315" fmla="*/ 1154934 w 5820947"/>
              <a:gd name="connsiteY1315" fmla="*/ 769974 h 6159713"/>
              <a:gd name="connsiteX1316" fmla="*/ 1157994 w 5820947"/>
              <a:gd name="connsiteY1316" fmla="*/ 774113 h 6159713"/>
              <a:gd name="connsiteX1317" fmla="*/ 1147753 w 5820947"/>
              <a:gd name="connsiteY1317" fmla="*/ 744746 h 6159713"/>
              <a:gd name="connsiteX1318" fmla="*/ 1147398 w 5820947"/>
              <a:gd name="connsiteY1318" fmla="*/ 743430 h 6159713"/>
              <a:gd name="connsiteX1319" fmla="*/ 1207977 w 5820947"/>
              <a:gd name="connsiteY1319" fmla="*/ 718570 h 6159713"/>
              <a:gd name="connsiteX1320" fmla="*/ 1213592 w 5820947"/>
              <a:gd name="connsiteY1320" fmla="*/ 729898 h 6159713"/>
              <a:gd name="connsiteX1321" fmla="*/ 1212617 w 5820947"/>
              <a:gd name="connsiteY1321" fmla="*/ 729135 h 6159713"/>
              <a:gd name="connsiteX1322" fmla="*/ 1207977 w 5820947"/>
              <a:gd name="connsiteY1322" fmla="*/ 718570 h 6159713"/>
              <a:gd name="connsiteX1323" fmla="*/ 965926 w 5820947"/>
              <a:gd name="connsiteY1323" fmla="*/ 717186 h 6159713"/>
              <a:gd name="connsiteX1324" fmla="*/ 965712 w 5820947"/>
              <a:gd name="connsiteY1324" fmla="*/ 718492 h 6159713"/>
              <a:gd name="connsiteX1325" fmla="*/ 966399 w 5820947"/>
              <a:gd name="connsiteY1325" fmla="*/ 721014 h 6159713"/>
              <a:gd name="connsiteX1326" fmla="*/ 976446 w 5820947"/>
              <a:gd name="connsiteY1326" fmla="*/ 733948 h 6159713"/>
              <a:gd name="connsiteX1327" fmla="*/ 972102 w 5820947"/>
              <a:gd name="connsiteY1327" fmla="*/ 724595 h 6159713"/>
              <a:gd name="connsiteX1328" fmla="*/ 965926 w 5820947"/>
              <a:gd name="connsiteY1328" fmla="*/ 717186 h 6159713"/>
              <a:gd name="connsiteX1329" fmla="*/ 1443471 w 5820947"/>
              <a:gd name="connsiteY1329" fmla="*/ 714182 h 6159713"/>
              <a:gd name="connsiteX1330" fmla="*/ 1442139 w 5820947"/>
              <a:gd name="connsiteY1330" fmla="*/ 714610 h 6159713"/>
              <a:gd name="connsiteX1331" fmla="*/ 1443969 w 5820947"/>
              <a:gd name="connsiteY1331" fmla="*/ 715940 h 6159713"/>
              <a:gd name="connsiteX1332" fmla="*/ 1445499 w 5820947"/>
              <a:gd name="connsiteY1332" fmla="*/ 715259 h 6159713"/>
              <a:gd name="connsiteX1333" fmla="*/ 1445270 w 5820947"/>
              <a:gd name="connsiteY1333" fmla="*/ 714770 h 6159713"/>
              <a:gd name="connsiteX1334" fmla="*/ 308478 w 5820947"/>
              <a:gd name="connsiteY1334" fmla="*/ 711889 h 6159713"/>
              <a:gd name="connsiteX1335" fmla="*/ 314174 w 5820947"/>
              <a:gd name="connsiteY1335" fmla="*/ 723394 h 6159713"/>
              <a:gd name="connsiteX1336" fmla="*/ 314192 w 5820947"/>
              <a:gd name="connsiteY1336" fmla="*/ 722710 h 6159713"/>
              <a:gd name="connsiteX1337" fmla="*/ 309028 w 5820947"/>
              <a:gd name="connsiteY1337" fmla="*/ 712493 h 6159713"/>
              <a:gd name="connsiteX1338" fmla="*/ 309780 w 5820947"/>
              <a:gd name="connsiteY1338" fmla="*/ 715138 h 6159713"/>
              <a:gd name="connsiteX1339" fmla="*/ 308478 w 5820947"/>
              <a:gd name="connsiteY1339" fmla="*/ 711889 h 6159713"/>
              <a:gd name="connsiteX1340" fmla="*/ 1028366 w 5820947"/>
              <a:gd name="connsiteY1340" fmla="*/ 705536 h 6159713"/>
              <a:gd name="connsiteX1341" fmla="*/ 1030313 w 5820947"/>
              <a:gd name="connsiteY1341" fmla="*/ 720633 h 6159713"/>
              <a:gd name="connsiteX1342" fmla="*/ 1031975 w 5820947"/>
              <a:gd name="connsiteY1342" fmla="*/ 724981 h 6159713"/>
              <a:gd name="connsiteX1343" fmla="*/ 1036823 w 5820947"/>
              <a:gd name="connsiteY1343" fmla="*/ 735355 h 6159713"/>
              <a:gd name="connsiteX1344" fmla="*/ 1036109 w 5820947"/>
              <a:gd name="connsiteY1344" fmla="*/ 731553 h 6159713"/>
              <a:gd name="connsiteX1345" fmla="*/ 1035235 w 5820947"/>
              <a:gd name="connsiteY1345" fmla="*/ 722018 h 6159713"/>
              <a:gd name="connsiteX1346" fmla="*/ 1160595 w 5820947"/>
              <a:gd name="connsiteY1346" fmla="*/ 705117 h 6159713"/>
              <a:gd name="connsiteX1347" fmla="*/ 1159411 w 5820947"/>
              <a:gd name="connsiteY1347" fmla="*/ 705874 h 6159713"/>
              <a:gd name="connsiteX1348" fmla="*/ 1161094 w 5820947"/>
              <a:gd name="connsiteY1348" fmla="*/ 706636 h 6159713"/>
              <a:gd name="connsiteX1349" fmla="*/ 679193 w 5820947"/>
              <a:gd name="connsiteY1349" fmla="*/ 700550 h 6159713"/>
              <a:gd name="connsiteX1350" fmla="*/ 679256 w 5820947"/>
              <a:gd name="connsiteY1350" fmla="*/ 700832 h 6159713"/>
              <a:gd name="connsiteX1351" fmla="*/ 681778 w 5820947"/>
              <a:gd name="connsiteY1351" fmla="*/ 709536 h 6159713"/>
              <a:gd name="connsiteX1352" fmla="*/ 682497 w 5820947"/>
              <a:gd name="connsiteY1352" fmla="*/ 711035 h 6159713"/>
              <a:gd name="connsiteX1353" fmla="*/ 966959 w 5820947"/>
              <a:gd name="connsiteY1353" fmla="*/ 697736 h 6159713"/>
              <a:gd name="connsiteX1354" fmla="*/ 967643 w 5820947"/>
              <a:gd name="connsiteY1354" fmla="*/ 700613 h 6159713"/>
              <a:gd name="connsiteX1355" fmla="*/ 975959 w 5820947"/>
              <a:gd name="connsiteY1355" fmla="*/ 711035 h 6159713"/>
              <a:gd name="connsiteX1356" fmla="*/ 971643 w 5820947"/>
              <a:gd name="connsiteY1356" fmla="*/ 704264 h 6159713"/>
              <a:gd name="connsiteX1357" fmla="*/ 966959 w 5820947"/>
              <a:gd name="connsiteY1357" fmla="*/ 697736 h 6159713"/>
              <a:gd name="connsiteX1358" fmla="*/ 1135228 w 5820947"/>
              <a:gd name="connsiteY1358" fmla="*/ 686818 h 6159713"/>
              <a:gd name="connsiteX1359" fmla="*/ 1138702 w 5820947"/>
              <a:gd name="connsiteY1359" fmla="*/ 695330 h 6159713"/>
              <a:gd name="connsiteX1360" fmla="*/ 1139974 w 5820947"/>
              <a:gd name="connsiteY1360" fmla="*/ 698095 h 6159713"/>
              <a:gd name="connsiteX1361" fmla="*/ 1140175 w 5820947"/>
              <a:gd name="connsiteY1361" fmla="*/ 697035 h 6159713"/>
              <a:gd name="connsiteX1362" fmla="*/ 1801292 w 5820947"/>
              <a:gd name="connsiteY1362" fmla="*/ 684354 h 6159713"/>
              <a:gd name="connsiteX1363" fmla="*/ 1800467 w 5820947"/>
              <a:gd name="connsiteY1363" fmla="*/ 685170 h 6159713"/>
              <a:gd name="connsiteX1364" fmla="*/ 1800682 w 5820947"/>
              <a:gd name="connsiteY1364" fmla="*/ 685836 h 6159713"/>
              <a:gd name="connsiteX1365" fmla="*/ 1802749 w 5820947"/>
              <a:gd name="connsiteY1365" fmla="*/ 687790 h 6159713"/>
              <a:gd name="connsiteX1366" fmla="*/ 1819552 w 5820947"/>
              <a:gd name="connsiteY1366" fmla="*/ 723911 h 6159713"/>
              <a:gd name="connsiteX1367" fmla="*/ 1823414 w 5820947"/>
              <a:gd name="connsiteY1367" fmla="*/ 727708 h 6159713"/>
              <a:gd name="connsiteX1368" fmla="*/ 1815946 w 5820947"/>
              <a:gd name="connsiteY1368" fmla="*/ 706356 h 6159713"/>
              <a:gd name="connsiteX1369" fmla="*/ 1802749 w 5820947"/>
              <a:gd name="connsiteY1369" fmla="*/ 687790 h 6159713"/>
              <a:gd name="connsiteX1370" fmla="*/ 1802148 w 5820947"/>
              <a:gd name="connsiteY1370" fmla="*/ 684854 h 6159713"/>
              <a:gd name="connsiteX1371" fmla="*/ 1801292 w 5820947"/>
              <a:gd name="connsiteY1371" fmla="*/ 684354 h 6159713"/>
              <a:gd name="connsiteX1372" fmla="*/ 1790203 w 5820947"/>
              <a:gd name="connsiteY1372" fmla="*/ 683186 h 6159713"/>
              <a:gd name="connsiteX1373" fmla="*/ 1790523 w 5820947"/>
              <a:gd name="connsiteY1373" fmla="*/ 685158 h 6159713"/>
              <a:gd name="connsiteX1374" fmla="*/ 1814158 w 5820947"/>
              <a:gd name="connsiteY1374" fmla="*/ 723343 h 6159713"/>
              <a:gd name="connsiteX1375" fmla="*/ 1803100 w 5820947"/>
              <a:gd name="connsiteY1375" fmla="*/ 701719 h 6159713"/>
              <a:gd name="connsiteX1376" fmla="*/ 1790203 w 5820947"/>
              <a:gd name="connsiteY1376" fmla="*/ 683186 h 6159713"/>
              <a:gd name="connsiteX1377" fmla="*/ 310992 w 5820947"/>
              <a:gd name="connsiteY1377" fmla="*/ 672134 h 6159713"/>
              <a:gd name="connsiteX1378" fmla="*/ 312380 w 5820947"/>
              <a:gd name="connsiteY1378" fmla="*/ 677385 h 6159713"/>
              <a:gd name="connsiteX1379" fmla="*/ 324303 w 5820947"/>
              <a:gd name="connsiteY1379" fmla="*/ 720214 h 6159713"/>
              <a:gd name="connsiteX1380" fmla="*/ 335652 w 5820947"/>
              <a:gd name="connsiteY1380" fmla="*/ 744242 h 6159713"/>
              <a:gd name="connsiteX1381" fmla="*/ 324045 w 5820947"/>
              <a:gd name="connsiteY1381" fmla="*/ 700420 h 6159713"/>
              <a:gd name="connsiteX1382" fmla="*/ 259027 w 5820947"/>
              <a:gd name="connsiteY1382" fmla="*/ 670062 h 6159713"/>
              <a:gd name="connsiteX1383" fmla="*/ 283889 w 5820947"/>
              <a:gd name="connsiteY1383" fmla="*/ 724929 h 6159713"/>
              <a:gd name="connsiteX1384" fmla="*/ 260415 w 5820947"/>
              <a:gd name="connsiteY1384" fmla="*/ 676848 h 6159713"/>
              <a:gd name="connsiteX1385" fmla="*/ 1130518 w 5820947"/>
              <a:gd name="connsiteY1385" fmla="*/ 665936 h 6159713"/>
              <a:gd name="connsiteX1386" fmla="*/ 1133009 w 5820947"/>
              <a:gd name="connsiteY1386" fmla="*/ 671369 h 6159713"/>
              <a:gd name="connsiteX1387" fmla="*/ 1132005 w 5820947"/>
              <a:gd name="connsiteY1387" fmla="*/ 669952 h 6159713"/>
              <a:gd name="connsiteX1388" fmla="*/ 1131292 w 5820947"/>
              <a:gd name="connsiteY1388" fmla="*/ 668785 h 6159713"/>
              <a:gd name="connsiteX1389" fmla="*/ 1435666 w 5820947"/>
              <a:gd name="connsiteY1389" fmla="*/ 663425 h 6159713"/>
              <a:gd name="connsiteX1390" fmla="*/ 1435532 w 5820947"/>
              <a:gd name="connsiteY1390" fmla="*/ 663870 h 6159713"/>
              <a:gd name="connsiteX1391" fmla="*/ 1436889 w 5820947"/>
              <a:gd name="connsiteY1391" fmla="*/ 668333 h 6159713"/>
              <a:gd name="connsiteX1392" fmla="*/ 1437739 w 5820947"/>
              <a:gd name="connsiteY1392" fmla="*/ 667166 h 6159713"/>
              <a:gd name="connsiteX1393" fmla="*/ 1436257 w 5820947"/>
              <a:gd name="connsiteY1393" fmla="*/ 663979 h 6159713"/>
              <a:gd name="connsiteX1394" fmla="*/ 1942620 w 5820947"/>
              <a:gd name="connsiteY1394" fmla="*/ 663112 h 6159713"/>
              <a:gd name="connsiteX1395" fmla="*/ 1942899 w 5820947"/>
              <a:gd name="connsiteY1395" fmla="*/ 666441 h 6159713"/>
              <a:gd name="connsiteX1396" fmla="*/ 1944268 w 5820947"/>
              <a:gd name="connsiteY1396" fmla="*/ 669410 h 6159713"/>
              <a:gd name="connsiteX1397" fmla="*/ 1948957 w 5820947"/>
              <a:gd name="connsiteY1397" fmla="*/ 674892 h 6159713"/>
              <a:gd name="connsiteX1398" fmla="*/ 1942620 w 5820947"/>
              <a:gd name="connsiteY1398" fmla="*/ 663112 h 6159713"/>
              <a:gd name="connsiteX1399" fmla="*/ 1779303 w 5820947"/>
              <a:gd name="connsiteY1399" fmla="*/ 660064 h 6159713"/>
              <a:gd name="connsiteX1400" fmla="*/ 1779137 w 5820947"/>
              <a:gd name="connsiteY1400" fmla="*/ 661423 h 6159713"/>
              <a:gd name="connsiteX1401" fmla="*/ 1779950 w 5820947"/>
              <a:gd name="connsiteY1401" fmla="*/ 663999 h 6159713"/>
              <a:gd name="connsiteX1402" fmla="*/ 1790861 w 5820947"/>
              <a:gd name="connsiteY1402" fmla="*/ 676941 h 6159713"/>
              <a:gd name="connsiteX1403" fmla="*/ 1779303 w 5820947"/>
              <a:gd name="connsiteY1403" fmla="*/ 660064 h 6159713"/>
              <a:gd name="connsiteX1404" fmla="*/ 945188 w 5820947"/>
              <a:gd name="connsiteY1404" fmla="*/ 659386 h 6159713"/>
              <a:gd name="connsiteX1405" fmla="*/ 961821 w 5820947"/>
              <a:gd name="connsiteY1405" fmla="*/ 708971 h 6159713"/>
              <a:gd name="connsiteX1406" fmla="*/ 966347 w 5820947"/>
              <a:gd name="connsiteY1406" fmla="*/ 714300 h 6159713"/>
              <a:gd name="connsiteX1407" fmla="*/ 955896 w 5820947"/>
              <a:gd name="connsiteY1407" fmla="*/ 686984 h 6159713"/>
              <a:gd name="connsiteX1408" fmla="*/ 945188 w 5820947"/>
              <a:gd name="connsiteY1408" fmla="*/ 659386 h 6159713"/>
              <a:gd name="connsiteX1409" fmla="*/ 1094796 w 5820947"/>
              <a:gd name="connsiteY1409" fmla="*/ 659383 h 6159713"/>
              <a:gd name="connsiteX1410" fmla="*/ 1094623 w 5820947"/>
              <a:gd name="connsiteY1410" fmla="*/ 661902 h 6159713"/>
              <a:gd name="connsiteX1411" fmla="*/ 1094835 w 5820947"/>
              <a:gd name="connsiteY1411" fmla="*/ 662578 h 6159713"/>
              <a:gd name="connsiteX1412" fmla="*/ 1099396 w 5820947"/>
              <a:gd name="connsiteY1412" fmla="*/ 671956 h 6159713"/>
              <a:gd name="connsiteX1413" fmla="*/ 1095924 w 5820947"/>
              <a:gd name="connsiteY1413" fmla="*/ 660436 h 6159713"/>
              <a:gd name="connsiteX1414" fmla="*/ 253059 w 5820947"/>
              <a:gd name="connsiteY1414" fmla="*/ 656893 h 6159713"/>
              <a:gd name="connsiteX1415" fmla="*/ 254996 w 5820947"/>
              <a:gd name="connsiteY1415" fmla="*/ 658484 h 6159713"/>
              <a:gd name="connsiteX1416" fmla="*/ 258443 w 5820947"/>
              <a:gd name="connsiteY1416" fmla="*/ 667212 h 6159713"/>
              <a:gd name="connsiteX1417" fmla="*/ 259027 w 5820947"/>
              <a:gd name="connsiteY1417" fmla="*/ 670062 h 6159713"/>
              <a:gd name="connsiteX1418" fmla="*/ 1482502 w 5820947"/>
              <a:gd name="connsiteY1418" fmla="*/ 654739 h 6159713"/>
              <a:gd name="connsiteX1419" fmla="*/ 1482578 w 5820947"/>
              <a:gd name="connsiteY1419" fmla="*/ 655026 h 6159713"/>
              <a:gd name="connsiteX1420" fmla="*/ 1485544 w 5820947"/>
              <a:gd name="connsiteY1420" fmla="*/ 663911 h 6159713"/>
              <a:gd name="connsiteX1421" fmla="*/ 1486348 w 5820947"/>
              <a:gd name="connsiteY1421" fmla="*/ 665431 h 6159713"/>
              <a:gd name="connsiteX1422" fmla="*/ 1001330 w 5820947"/>
              <a:gd name="connsiteY1422" fmla="*/ 644520 h 6159713"/>
              <a:gd name="connsiteX1423" fmla="*/ 1003183 w 5820947"/>
              <a:gd name="connsiteY1423" fmla="*/ 649672 h 6159713"/>
              <a:gd name="connsiteX1424" fmla="*/ 1016402 w 5820947"/>
              <a:gd name="connsiteY1424" fmla="*/ 684250 h 6159713"/>
              <a:gd name="connsiteX1425" fmla="*/ 1015560 w 5820947"/>
              <a:gd name="connsiteY1425" fmla="*/ 675833 h 6159713"/>
              <a:gd name="connsiteX1426" fmla="*/ 1017978 w 5820947"/>
              <a:gd name="connsiteY1426" fmla="*/ 681690 h 6159713"/>
              <a:gd name="connsiteX1427" fmla="*/ 1018111 w 5820947"/>
              <a:gd name="connsiteY1427" fmla="*/ 681936 h 6159713"/>
              <a:gd name="connsiteX1428" fmla="*/ 1018438 w 5820947"/>
              <a:gd name="connsiteY1428" fmla="*/ 683856 h 6159713"/>
              <a:gd name="connsiteX1429" fmla="*/ 1019210 w 5820947"/>
              <a:gd name="connsiteY1429" fmla="*/ 691592 h 6159713"/>
              <a:gd name="connsiteX1430" fmla="*/ 1024758 w 5820947"/>
              <a:gd name="connsiteY1430" fmla="*/ 706104 h 6159713"/>
              <a:gd name="connsiteX1431" fmla="*/ 1025391 w 5820947"/>
              <a:gd name="connsiteY1431" fmla="*/ 703370 h 6159713"/>
              <a:gd name="connsiteX1432" fmla="*/ 1023605 w 5820947"/>
              <a:gd name="connsiteY1432" fmla="*/ 694111 h 6159713"/>
              <a:gd name="connsiteX1433" fmla="*/ 1007823 w 5820947"/>
              <a:gd name="connsiteY1433" fmla="*/ 656245 h 6159713"/>
              <a:gd name="connsiteX1434" fmla="*/ 1001330 w 5820947"/>
              <a:gd name="connsiteY1434" fmla="*/ 644520 h 6159713"/>
              <a:gd name="connsiteX1435" fmla="*/ 941245 w 5820947"/>
              <a:gd name="connsiteY1435" fmla="*/ 644503 h 6159713"/>
              <a:gd name="connsiteX1436" fmla="*/ 939940 w 5820947"/>
              <a:gd name="connsiteY1436" fmla="*/ 644865 h 6159713"/>
              <a:gd name="connsiteX1437" fmla="*/ 941658 w 5820947"/>
              <a:gd name="connsiteY1437" fmla="*/ 646220 h 6159713"/>
              <a:gd name="connsiteX1438" fmla="*/ 943691 w 5820947"/>
              <a:gd name="connsiteY1438" fmla="*/ 645413 h 6159713"/>
              <a:gd name="connsiteX1439" fmla="*/ 941245 w 5820947"/>
              <a:gd name="connsiteY1439" fmla="*/ 644503 h 6159713"/>
              <a:gd name="connsiteX1440" fmla="*/ 1401995 w 5820947"/>
              <a:gd name="connsiteY1440" fmla="*/ 643981 h 6159713"/>
              <a:gd name="connsiteX1441" fmla="*/ 1403834 w 5820947"/>
              <a:gd name="connsiteY1441" fmla="*/ 644239 h 6159713"/>
              <a:gd name="connsiteX1442" fmla="*/ 1404612 w 5820947"/>
              <a:gd name="connsiteY1442" fmla="*/ 644348 h 6159713"/>
              <a:gd name="connsiteX1443" fmla="*/ 1404892 w 5820947"/>
              <a:gd name="connsiteY1443" fmla="*/ 644388 h 6159713"/>
              <a:gd name="connsiteX1444" fmla="*/ 1404938 w 5820947"/>
              <a:gd name="connsiteY1444" fmla="*/ 644394 h 6159713"/>
              <a:gd name="connsiteX1445" fmla="*/ 1404612 w 5820947"/>
              <a:gd name="connsiteY1445" fmla="*/ 644348 h 6159713"/>
              <a:gd name="connsiteX1446" fmla="*/ 1152223 w 5820947"/>
              <a:gd name="connsiteY1446" fmla="*/ 642582 h 6159713"/>
              <a:gd name="connsiteX1447" fmla="*/ 1152819 w 5820947"/>
              <a:gd name="connsiteY1447" fmla="*/ 646773 h 6159713"/>
              <a:gd name="connsiteX1448" fmla="*/ 1158317 w 5820947"/>
              <a:gd name="connsiteY1448" fmla="*/ 667012 h 6159713"/>
              <a:gd name="connsiteX1449" fmla="*/ 1157038 w 5820947"/>
              <a:gd name="connsiteY1449" fmla="*/ 655248 h 6159713"/>
              <a:gd name="connsiteX1450" fmla="*/ 1155778 w 5820947"/>
              <a:gd name="connsiteY1450" fmla="*/ 653348 h 6159713"/>
              <a:gd name="connsiteX1451" fmla="*/ 1779566 w 5820947"/>
              <a:gd name="connsiteY1451" fmla="*/ 639935 h 6159713"/>
              <a:gd name="connsiteX1452" fmla="*/ 1780391 w 5820947"/>
              <a:gd name="connsiteY1452" fmla="*/ 642879 h 6159713"/>
              <a:gd name="connsiteX1453" fmla="*/ 1789410 w 5820947"/>
              <a:gd name="connsiteY1453" fmla="*/ 653297 h 6159713"/>
              <a:gd name="connsiteX1454" fmla="*/ 1784673 w 5820947"/>
              <a:gd name="connsiteY1454" fmla="*/ 646484 h 6159713"/>
              <a:gd name="connsiteX1455" fmla="*/ 1779566 w 5820947"/>
              <a:gd name="connsiteY1455" fmla="*/ 639935 h 6159713"/>
              <a:gd name="connsiteX1456" fmla="*/ 1980775 w 5820947"/>
              <a:gd name="connsiteY1456" fmla="*/ 638901 h 6159713"/>
              <a:gd name="connsiteX1457" fmla="*/ 1978650 w 5820947"/>
              <a:gd name="connsiteY1457" fmla="*/ 640383 h 6159713"/>
              <a:gd name="connsiteX1458" fmla="*/ 1980539 w 5820947"/>
              <a:gd name="connsiteY1458" fmla="*/ 641150 h 6159713"/>
              <a:gd name="connsiteX1459" fmla="*/ 1982546 w 5820947"/>
              <a:gd name="connsiteY1459" fmla="*/ 640792 h 6159713"/>
              <a:gd name="connsiteX1460" fmla="*/ 1980775 w 5820947"/>
              <a:gd name="connsiteY1460" fmla="*/ 638901 h 6159713"/>
              <a:gd name="connsiteX1461" fmla="*/ 294858 w 5820947"/>
              <a:gd name="connsiteY1461" fmla="*/ 638506 h 6159713"/>
              <a:gd name="connsiteX1462" fmla="*/ 296411 w 5820947"/>
              <a:gd name="connsiteY1462" fmla="*/ 643186 h 6159713"/>
              <a:gd name="connsiteX1463" fmla="*/ 296543 w 5820947"/>
              <a:gd name="connsiteY1463" fmla="*/ 641834 h 6159713"/>
              <a:gd name="connsiteX1464" fmla="*/ 728156 w 5820947"/>
              <a:gd name="connsiteY1464" fmla="*/ 624653 h 6159713"/>
              <a:gd name="connsiteX1465" fmla="*/ 731980 w 5820947"/>
              <a:gd name="connsiteY1465" fmla="*/ 635841 h 6159713"/>
              <a:gd name="connsiteX1466" fmla="*/ 736643 w 5820947"/>
              <a:gd name="connsiteY1466" fmla="*/ 642336 h 6159713"/>
              <a:gd name="connsiteX1467" fmla="*/ 740057 w 5820947"/>
              <a:gd name="connsiteY1467" fmla="*/ 644935 h 6159713"/>
              <a:gd name="connsiteX1468" fmla="*/ 736717 w 5820947"/>
              <a:gd name="connsiteY1468" fmla="*/ 635774 h 6159713"/>
              <a:gd name="connsiteX1469" fmla="*/ 728682 w 5820947"/>
              <a:gd name="connsiteY1469" fmla="*/ 625276 h 6159713"/>
              <a:gd name="connsiteX1470" fmla="*/ 630828 w 5820947"/>
              <a:gd name="connsiteY1470" fmla="*/ 624360 h 6159713"/>
              <a:gd name="connsiteX1471" fmla="*/ 633590 w 5820947"/>
              <a:gd name="connsiteY1471" fmla="*/ 634720 h 6159713"/>
              <a:gd name="connsiteX1472" fmla="*/ 635263 w 5820947"/>
              <a:gd name="connsiteY1472" fmla="*/ 640728 h 6159713"/>
              <a:gd name="connsiteX1473" fmla="*/ 635455 w 5820947"/>
              <a:gd name="connsiteY1473" fmla="*/ 640278 h 6159713"/>
              <a:gd name="connsiteX1474" fmla="*/ 637539 w 5820947"/>
              <a:gd name="connsiteY1474" fmla="*/ 635935 h 6159713"/>
              <a:gd name="connsiteX1475" fmla="*/ 638575 w 5820947"/>
              <a:gd name="connsiteY1475" fmla="*/ 634830 h 6159713"/>
              <a:gd name="connsiteX1476" fmla="*/ 638457 w 5820947"/>
              <a:gd name="connsiteY1476" fmla="*/ 634371 h 6159713"/>
              <a:gd name="connsiteX1477" fmla="*/ 679504 w 5820947"/>
              <a:gd name="connsiteY1477" fmla="*/ 622088 h 6159713"/>
              <a:gd name="connsiteX1478" fmla="*/ 680028 w 5820947"/>
              <a:gd name="connsiteY1478" fmla="*/ 622940 h 6159713"/>
              <a:gd name="connsiteX1479" fmla="*/ 679986 w 5820947"/>
              <a:gd name="connsiteY1479" fmla="*/ 622804 h 6159713"/>
              <a:gd name="connsiteX1480" fmla="*/ 1532137 w 5820947"/>
              <a:gd name="connsiteY1480" fmla="*/ 619052 h 6159713"/>
              <a:gd name="connsiteX1481" fmla="*/ 1533146 w 5820947"/>
              <a:gd name="connsiteY1481" fmla="*/ 619207 h 6159713"/>
              <a:gd name="connsiteX1482" fmla="*/ 1533103 w 5820947"/>
              <a:gd name="connsiteY1482" fmla="*/ 619200 h 6159713"/>
              <a:gd name="connsiteX1483" fmla="*/ 1081732 w 5820947"/>
              <a:gd name="connsiteY1483" fmla="*/ 602099 h 6159713"/>
              <a:gd name="connsiteX1484" fmla="*/ 1082039 w 5820947"/>
              <a:gd name="connsiteY1484" fmla="*/ 605028 h 6159713"/>
              <a:gd name="connsiteX1485" fmla="*/ 1082719 w 5820947"/>
              <a:gd name="connsiteY1485" fmla="*/ 607158 h 6159713"/>
              <a:gd name="connsiteX1486" fmla="*/ 1084828 w 5820947"/>
              <a:gd name="connsiteY1486" fmla="*/ 611323 h 6159713"/>
              <a:gd name="connsiteX1487" fmla="*/ 1085068 w 5820947"/>
              <a:gd name="connsiteY1487" fmla="*/ 610879 h 6159713"/>
              <a:gd name="connsiteX1488" fmla="*/ 1083892 w 5820947"/>
              <a:gd name="connsiteY1488" fmla="*/ 606489 h 6159713"/>
              <a:gd name="connsiteX1489" fmla="*/ 1081732 w 5820947"/>
              <a:gd name="connsiteY1489" fmla="*/ 602099 h 6159713"/>
              <a:gd name="connsiteX1490" fmla="*/ 1755498 w 5820947"/>
              <a:gd name="connsiteY1490" fmla="*/ 601231 h 6159713"/>
              <a:gd name="connsiteX1491" fmla="*/ 1774724 w 5820947"/>
              <a:gd name="connsiteY1491" fmla="*/ 651751 h 6159713"/>
              <a:gd name="connsiteX1492" fmla="*/ 1779619 w 5820947"/>
              <a:gd name="connsiteY1492" fmla="*/ 657066 h 6159713"/>
              <a:gd name="connsiteX1493" fmla="*/ 1767695 w 5820947"/>
              <a:gd name="connsiteY1493" fmla="*/ 629289 h 6159713"/>
              <a:gd name="connsiteX1494" fmla="*/ 1755498 w 5820947"/>
              <a:gd name="connsiteY1494" fmla="*/ 601231 h 6159713"/>
              <a:gd name="connsiteX1495" fmla="*/ 275467 w 5820947"/>
              <a:gd name="connsiteY1495" fmla="*/ 600223 h 6159713"/>
              <a:gd name="connsiteX1496" fmla="*/ 292695 w 5820947"/>
              <a:gd name="connsiteY1496" fmla="*/ 655016 h 6159713"/>
              <a:gd name="connsiteX1497" fmla="*/ 296950 w 5820947"/>
              <a:gd name="connsiteY1497" fmla="*/ 669988 h 6159713"/>
              <a:gd name="connsiteX1498" fmla="*/ 302942 w 5820947"/>
              <a:gd name="connsiteY1498" fmla="*/ 682207 h 6159713"/>
              <a:gd name="connsiteX1499" fmla="*/ 294284 w 5820947"/>
              <a:gd name="connsiteY1499" fmla="*/ 648678 h 6159713"/>
              <a:gd name="connsiteX1500" fmla="*/ 289366 w 5820947"/>
              <a:gd name="connsiteY1500" fmla="*/ 627663 h 6159713"/>
              <a:gd name="connsiteX1501" fmla="*/ 633686 w 5820947"/>
              <a:gd name="connsiteY1501" fmla="*/ 599206 h 6159713"/>
              <a:gd name="connsiteX1502" fmla="*/ 640736 w 5820947"/>
              <a:gd name="connsiteY1502" fmla="*/ 622721 h 6159713"/>
              <a:gd name="connsiteX1503" fmla="*/ 640747 w 5820947"/>
              <a:gd name="connsiteY1503" fmla="*/ 622715 h 6159713"/>
              <a:gd name="connsiteX1504" fmla="*/ 637905 w 5820947"/>
              <a:gd name="connsiteY1504" fmla="*/ 608814 h 6159713"/>
              <a:gd name="connsiteX1505" fmla="*/ 934042 w 5820947"/>
              <a:gd name="connsiteY1505" fmla="*/ 595224 h 6159713"/>
              <a:gd name="connsiteX1506" fmla="*/ 934512 w 5820947"/>
              <a:gd name="connsiteY1506" fmla="*/ 597755 h 6159713"/>
              <a:gd name="connsiteX1507" fmla="*/ 935611 w 5820947"/>
              <a:gd name="connsiteY1507" fmla="*/ 599814 h 6159713"/>
              <a:gd name="connsiteX1508" fmla="*/ 937522 w 5820947"/>
              <a:gd name="connsiteY1508" fmla="*/ 598827 h 6159713"/>
              <a:gd name="connsiteX1509" fmla="*/ 936213 w 5820947"/>
              <a:gd name="connsiteY1509" fmla="*/ 595688 h 6159713"/>
              <a:gd name="connsiteX1510" fmla="*/ 934042 w 5820947"/>
              <a:gd name="connsiteY1510" fmla="*/ 595224 h 6159713"/>
              <a:gd name="connsiteX1511" fmla="*/ 1909999 w 5820947"/>
              <a:gd name="connsiteY1511" fmla="*/ 595043 h 6159713"/>
              <a:gd name="connsiteX1512" fmla="*/ 1909924 w 5820947"/>
              <a:gd name="connsiteY1512" fmla="*/ 597651 h 6159713"/>
              <a:gd name="connsiteX1513" fmla="*/ 1911479 w 5820947"/>
              <a:gd name="connsiteY1513" fmla="*/ 601990 h 6159713"/>
              <a:gd name="connsiteX1514" fmla="*/ 1937715 w 5820947"/>
              <a:gd name="connsiteY1514" fmla="*/ 655018 h 6159713"/>
              <a:gd name="connsiteX1515" fmla="*/ 1918472 w 5820947"/>
              <a:gd name="connsiteY1515" fmla="*/ 607526 h 6159713"/>
              <a:gd name="connsiteX1516" fmla="*/ 1912403 w 5820947"/>
              <a:gd name="connsiteY1516" fmla="*/ 597116 h 6159713"/>
              <a:gd name="connsiteX1517" fmla="*/ 1909999 w 5820947"/>
              <a:gd name="connsiteY1517" fmla="*/ 595043 h 6159713"/>
              <a:gd name="connsiteX1518" fmla="*/ 1413625 w 5820947"/>
              <a:gd name="connsiteY1518" fmla="*/ 593088 h 6159713"/>
              <a:gd name="connsiteX1519" fmla="*/ 1410881 w 5820947"/>
              <a:gd name="connsiteY1519" fmla="*/ 593241 h 6159713"/>
              <a:gd name="connsiteX1520" fmla="*/ 1414679 w 5820947"/>
              <a:gd name="connsiteY1520" fmla="*/ 600887 h 6159713"/>
              <a:gd name="connsiteX1521" fmla="*/ 1415618 w 5820947"/>
              <a:gd name="connsiteY1521" fmla="*/ 600055 h 6159713"/>
              <a:gd name="connsiteX1522" fmla="*/ 1415251 w 5820947"/>
              <a:gd name="connsiteY1522" fmla="*/ 596366 h 6159713"/>
              <a:gd name="connsiteX1523" fmla="*/ 1414933 w 5820947"/>
              <a:gd name="connsiteY1523" fmla="*/ 595417 h 6159713"/>
              <a:gd name="connsiteX1524" fmla="*/ 647018 w 5820947"/>
              <a:gd name="connsiteY1524" fmla="*/ 590880 h 6159713"/>
              <a:gd name="connsiteX1525" fmla="*/ 649040 w 5820947"/>
              <a:gd name="connsiteY1525" fmla="*/ 597530 h 6159713"/>
              <a:gd name="connsiteX1526" fmla="*/ 651021 w 5820947"/>
              <a:gd name="connsiteY1526" fmla="*/ 600750 h 6159713"/>
              <a:gd name="connsiteX1527" fmla="*/ 691073 w 5820947"/>
              <a:gd name="connsiteY1527" fmla="*/ 589516 h 6159713"/>
              <a:gd name="connsiteX1528" fmla="*/ 691444 w 5820947"/>
              <a:gd name="connsiteY1528" fmla="*/ 590182 h 6159713"/>
              <a:gd name="connsiteX1529" fmla="*/ 692712 w 5820947"/>
              <a:gd name="connsiteY1529" fmla="*/ 592052 h 6159713"/>
              <a:gd name="connsiteX1530" fmla="*/ 692598 w 5820947"/>
              <a:gd name="connsiteY1530" fmla="*/ 591382 h 6159713"/>
              <a:gd name="connsiteX1531" fmla="*/ 1750810 w 5820947"/>
              <a:gd name="connsiteY1531" fmla="*/ 586024 h 6159713"/>
              <a:gd name="connsiteX1532" fmla="*/ 1749477 w 5820947"/>
              <a:gd name="connsiteY1532" fmla="*/ 586451 h 6159713"/>
              <a:gd name="connsiteX1533" fmla="*/ 1751307 w 5820947"/>
              <a:gd name="connsiteY1533" fmla="*/ 587782 h 6159713"/>
              <a:gd name="connsiteX1534" fmla="*/ 1753374 w 5820947"/>
              <a:gd name="connsiteY1534" fmla="*/ 586862 h 6159713"/>
              <a:gd name="connsiteX1535" fmla="*/ 1750810 w 5820947"/>
              <a:gd name="connsiteY1535" fmla="*/ 586024 h 6159713"/>
              <a:gd name="connsiteX1536" fmla="*/ 1812860 w 5820947"/>
              <a:gd name="connsiteY1536" fmla="*/ 583558 h 6159713"/>
              <a:gd name="connsiteX1537" fmla="*/ 1814988 w 5820947"/>
              <a:gd name="connsiteY1537" fmla="*/ 588802 h 6159713"/>
              <a:gd name="connsiteX1538" fmla="*/ 1884090 w 5820947"/>
              <a:gd name="connsiteY1538" fmla="*/ 735504 h 6159713"/>
              <a:gd name="connsiteX1539" fmla="*/ 1912950 w 5820947"/>
              <a:gd name="connsiteY1539" fmla="*/ 783756 h 6159713"/>
              <a:gd name="connsiteX1540" fmla="*/ 1913107 w 5820947"/>
              <a:gd name="connsiteY1540" fmla="*/ 782257 h 6159713"/>
              <a:gd name="connsiteX1541" fmla="*/ 1900568 w 5820947"/>
              <a:gd name="connsiteY1541" fmla="*/ 757445 h 6159713"/>
              <a:gd name="connsiteX1542" fmla="*/ 1820051 w 5820947"/>
              <a:gd name="connsiteY1542" fmla="*/ 595397 h 6159713"/>
              <a:gd name="connsiteX1543" fmla="*/ 1812860 w 5820947"/>
              <a:gd name="connsiteY1543" fmla="*/ 583558 h 6159713"/>
              <a:gd name="connsiteX1544" fmla="*/ 1390960 w 5820947"/>
              <a:gd name="connsiteY1544" fmla="*/ 582006 h 6159713"/>
              <a:gd name="connsiteX1545" fmla="*/ 1393605 w 5820947"/>
              <a:gd name="connsiteY1545" fmla="*/ 583114 h 6159713"/>
              <a:gd name="connsiteX1546" fmla="*/ 1394697 w 5820947"/>
              <a:gd name="connsiteY1546" fmla="*/ 584144 h 6159713"/>
              <a:gd name="connsiteX1547" fmla="*/ 1406184 w 5820947"/>
              <a:gd name="connsiteY1547" fmla="*/ 614209 h 6159713"/>
              <a:gd name="connsiteX1548" fmla="*/ 1404349 w 5820947"/>
              <a:gd name="connsiteY1548" fmla="*/ 611279 h 6159713"/>
              <a:gd name="connsiteX1549" fmla="*/ 1390960 w 5820947"/>
              <a:gd name="connsiteY1549" fmla="*/ 582006 h 6159713"/>
              <a:gd name="connsiteX1550" fmla="*/ 702222 w 5820947"/>
              <a:gd name="connsiteY1550" fmla="*/ 578538 h 6159713"/>
              <a:gd name="connsiteX1551" fmla="*/ 703127 w 5820947"/>
              <a:gd name="connsiteY1551" fmla="*/ 581635 h 6159713"/>
              <a:gd name="connsiteX1552" fmla="*/ 706273 w 5820947"/>
              <a:gd name="connsiteY1552" fmla="*/ 586241 h 6159713"/>
              <a:gd name="connsiteX1553" fmla="*/ 714122 w 5820947"/>
              <a:gd name="connsiteY1553" fmla="*/ 600771 h 6159713"/>
              <a:gd name="connsiteX1554" fmla="*/ 719935 w 5820947"/>
              <a:gd name="connsiteY1554" fmla="*/ 612639 h 6159713"/>
              <a:gd name="connsiteX1555" fmla="*/ 718200 w 5820947"/>
              <a:gd name="connsiteY1555" fmla="*/ 606452 h 6159713"/>
              <a:gd name="connsiteX1556" fmla="*/ 709492 w 5820947"/>
              <a:gd name="connsiteY1556" fmla="*/ 591194 h 6159713"/>
              <a:gd name="connsiteX1557" fmla="*/ 779130 w 5820947"/>
              <a:gd name="connsiteY1557" fmla="*/ 578288 h 6159713"/>
              <a:gd name="connsiteX1558" fmla="*/ 780278 w 5820947"/>
              <a:gd name="connsiteY1558" fmla="*/ 579499 h 6159713"/>
              <a:gd name="connsiteX1559" fmla="*/ 779944 w 5820947"/>
              <a:gd name="connsiteY1559" fmla="*/ 579897 h 6159713"/>
              <a:gd name="connsiteX1560" fmla="*/ 1444323 w 5820947"/>
              <a:gd name="connsiteY1560" fmla="*/ 577818 h 6159713"/>
              <a:gd name="connsiteX1561" fmla="*/ 1447105 w 5820947"/>
              <a:gd name="connsiteY1561" fmla="*/ 585941 h 6159713"/>
              <a:gd name="connsiteX1562" fmla="*/ 1444971 w 5820947"/>
              <a:gd name="connsiteY1562" fmla="*/ 582464 h 6159713"/>
              <a:gd name="connsiteX1563" fmla="*/ 1444323 w 5820947"/>
              <a:gd name="connsiteY1563" fmla="*/ 577818 h 6159713"/>
              <a:gd name="connsiteX1564" fmla="*/ 903864 w 5820947"/>
              <a:gd name="connsiteY1564" fmla="*/ 575028 h 6159713"/>
              <a:gd name="connsiteX1565" fmla="*/ 905631 w 5820947"/>
              <a:gd name="connsiteY1565" fmla="*/ 575349 h 6159713"/>
              <a:gd name="connsiteX1566" fmla="*/ 905764 w 5820947"/>
              <a:gd name="connsiteY1566" fmla="*/ 575373 h 6159713"/>
              <a:gd name="connsiteX1567" fmla="*/ 906693 w 5820947"/>
              <a:gd name="connsiteY1567" fmla="*/ 575542 h 6159713"/>
              <a:gd name="connsiteX1568" fmla="*/ 906648 w 5820947"/>
              <a:gd name="connsiteY1568" fmla="*/ 575534 h 6159713"/>
              <a:gd name="connsiteX1569" fmla="*/ 905764 w 5820947"/>
              <a:gd name="connsiteY1569" fmla="*/ 575373 h 6159713"/>
              <a:gd name="connsiteX1570" fmla="*/ 486104 w 5820947"/>
              <a:gd name="connsiteY1570" fmla="*/ 565988 h 6159713"/>
              <a:gd name="connsiteX1571" fmla="*/ 489269 w 5820947"/>
              <a:gd name="connsiteY1571" fmla="*/ 567257 h 6159713"/>
              <a:gd name="connsiteX1572" fmla="*/ 494074 w 5820947"/>
              <a:gd name="connsiteY1572" fmla="*/ 577160 h 6159713"/>
              <a:gd name="connsiteX1573" fmla="*/ 486924 w 5820947"/>
              <a:gd name="connsiteY1573" fmla="*/ 569097 h 6159713"/>
              <a:gd name="connsiteX1574" fmla="*/ 486104 w 5820947"/>
              <a:gd name="connsiteY1574" fmla="*/ 565988 h 6159713"/>
              <a:gd name="connsiteX1575" fmla="*/ 111469 w 5820947"/>
              <a:gd name="connsiteY1575" fmla="*/ 560650 h 6159713"/>
              <a:gd name="connsiteX1576" fmla="*/ 114718 w 5820947"/>
              <a:gd name="connsiteY1576" fmla="*/ 568919 h 6159713"/>
              <a:gd name="connsiteX1577" fmla="*/ 113488 w 5820947"/>
              <a:gd name="connsiteY1577" fmla="*/ 566500 h 6159713"/>
              <a:gd name="connsiteX1578" fmla="*/ 767300 w 5820947"/>
              <a:gd name="connsiteY1578" fmla="*/ 558385 h 6159713"/>
              <a:gd name="connsiteX1579" fmla="*/ 768328 w 5820947"/>
              <a:gd name="connsiteY1579" fmla="*/ 561064 h 6159713"/>
              <a:gd name="connsiteX1580" fmla="*/ 773011 w 5820947"/>
              <a:gd name="connsiteY1580" fmla="*/ 570497 h 6159713"/>
              <a:gd name="connsiteX1581" fmla="*/ 770334 w 5820947"/>
              <a:gd name="connsiteY1581" fmla="*/ 564261 h 6159713"/>
              <a:gd name="connsiteX1582" fmla="*/ 767300 w 5820947"/>
              <a:gd name="connsiteY1582" fmla="*/ 558385 h 6159713"/>
              <a:gd name="connsiteX1583" fmla="*/ 621334 w 5820947"/>
              <a:gd name="connsiteY1583" fmla="*/ 552471 h 6159713"/>
              <a:gd name="connsiteX1584" fmla="*/ 642420 w 5820947"/>
              <a:gd name="connsiteY1584" fmla="*/ 586763 h 6159713"/>
              <a:gd name="connsiteX1585" fmla="*/ 638254 w 5820947"/>
              <a:gd name="connsiteY1585" fmla="*/ 578428 h 6159713"/>
              <a:gd name="connsiteX1586" fmla="*/ 618021 w 5820947"/>
              <a:gd name="connsiteY1586" fmla="*/ 546631 h 6159713"/>
              <a:gd name="connsiteX1587" fmla="*/ 618057 w 5820947"/>
              <a:gd name="connsiteY1587" fmla="*/ 546877 h 6159713"/>
              <a:gd name="connsiteX1588" fmla="*/ 618098 w 5820947"/>
              <a:gd name="connsiteY1588" fmla="*/ 547209 h 6159713"/>
              <a:gd name="connsiteX1589" fmla="*/ 619442 w 5820947"/>
              <a:gd name="connsiteY1589" fmla="*/ 549394 h 6159713"/>
              <a:gd name="connsiteX1590" fmla="*/ 203705 w 5820947"/>
              <a:gd name="connsiteY1590" fmla="*/ 544360 h 6159713"/>
              <a:gd name="connsiteX1591" fmla="*/ 225051 w 5820947"/>
              <a:gd name="connsiteY1591" fmla="*/ 595084 h 6159713"/>
              <a:gd name="connsiteX1592" fmla="*/ 253059 w 5820947"/>
              <a:gd name="connsiteY1592" fmla="*/ 656893 h 6159713"/>
              <a:gd name="connsiteX1593" fmla="*/ 249409 w 5820947"/>
              <a:gd name="connsiteY1593" fmla="*/ 653896 h 6159713"/>
              <a:gd name="connsiteX1594" fmla="*/ 243424 w 5820947"/>
              <a:gd name="connsiteY1594" fmla="*/ 644807 h 6159713"/>
              <a:gd name="connsiteX1595" fmla="*/ 227645 w 5820947"/>
              <a:gd name="connsiteY1595" fmla="*/ 608857 h 6159713"/>
              <a:gd name="connsiteX1596" fmla="*/ 205563 w 5820947"/>
              <a:gd name="connsiteY1596" fmla="*/ 558247 h 6159713"/>
              <a:gd name="connsiteX1597" fmla="*/ 204235 w 5820947"/>
              <a:gd name="connsiteY1597" fmla="*/ 547087 h 6159713"/>
              <a:gd name="connsiteX1598" fmla="*/ 1186049 w 5820947"/>
              <a:gd name="connsiteY1598" fmla="*/ 542869 h 6159713"/>
              <a:gd name="connsiteX1599" fmla="*/ 1189537 w 5820947"/>
              <a:gd name="connsiteY1599" fmla="*/ 547968 h 6159713"/>
              <a:gd name="connsiteX1600" fmla="*/ 1188265 w 5820947"/>
              <a:gd name="connsiteY1600" fmla="*/ 546698 h 6159713"/>
              <a:gd name="connsiteX1601" fmla="*/ 1187336 w 5820947"/>
              <a:gd name="connsiteY1601" fmla="*/ 545637 h 6159713"/>
              <a:gd name="connsiteX1602" fmla="*/ 607868 w 5820947"/>
              <a:gd name="connsiteY1602" fmla="*/ 540408 h 6159713"/>
              <a:gd name="connsiteX1603" fmla="*/ 614467 w 5820947"/>
              <a:gd name="connsiteY1603" fmla="*/ 565379 h 6159713"/>
              <a:gd name="connsiteX1604" fmla="*/ 621171 w 5820947"/>
              <a:gd name="connsiteY1604" fmla="*/ 589463 h 6159713"/>
              <a:gd name="connsiteX1605" fmla="*/ 625044 w 5820947"/>
              <a:gd name="connsiteY1605" fmla="*/ 598187 h 6159713"/>
              <a:gd name="connsiteX1606" fmla="*/ 621519 w 5820947"/>
              <a:gd name="connsiteY1606" fmla="*/ 590710 h 6159713"/>
              <a:gd name="connsiteX1607" fmla="*/ 623524 w 5820947"/>
              <a:gd name="connsiteY1607" fmla="*/ 597914 h 6159713"/>
              <a:gd name="connsiteX1608" fmla="*/ 633732 w 5820947"/>
              <a:gd name="connsiteY1608" fmla="*/ 616052 h 6159713"/>
              <a:gd name="connsiteX1609" fmla="*/ 631996 w 5820947"/>
              <a:gd name="connsiteY1609" fmla="*/ 609325 h 6159713"/>
              <a:gd name="connsiteX1610" fmla="*/ 622020 w 5820947"/>
              <a:gd name="connsiteY1610" fmla="*/ 572637 h 6159713"/>
              <a:gd name="connsiteX1611" fmla="*/ 1741335 w 5820947"/>
              <a:gd name="connsiteY1611" fmla="*/ 535432 h 6159713"/>
              <a:gd name="connsiteX1612" fmla="*/ 1741924 w 5820947"/>
              <a:gd name="connsiteY1612" fmla="*/ 538025 h 6159713"/>
              <a:gd name="connsiteX1613" fmla="*/ 1743144 w 5820947"/>
              <a:gd name="connsiteY1613" fmla="*/ 540106 h 6159713"/>
              <a:gd name="connsiteX1614" fmla="*/ 1745078 w 5820947"/>
              <a:gd name="connsiteY1614" fmla="*/ 539008 h 6159713"/>
              <a:gd name="connsiteX1615" fmla="*/ 1743595 w 5820947"/>
              <a:gd name="connsiteY1615" fmla="*/ 535820 h 6159713"/>
              <a:gd name="connsiteX1616" fmla="*/ 1741335 w 5820947"/>
              <a:gd name="connsiteY1616" fmla="*/ 535432 h 6159713"/>
              <a:gd name="connsiteX1617" fmla="*/ 1441880 w 5820947"/>
              <a:gd name="connsiteY1617" fmla="*/ 529064 h 6159713"/>
              <a:gd name="connsiteX1618" fmla="*/ 1445119 w 5820947"/>
              <a:gd name="connsiteY1618" fmla="*/ 535720 h 6159713"/>
              <a:gd name="connsiteX1619" fmla="*/ 1444127 w 5820947"/>
              <a:gd name="connsiteY1619" fmla="*/ 536866 h 6159713"/>
              <a:gd name="connsiteX1620" fmla="*/ 1441914 w 5820947"/>
              <a:gd name="connsiteY1620" fmla="*/ 532997 h 6159713"/>
              <a:gd name="connsiteX1621" fmla="*/ 1441880 w 5820947"/>
              <a:gd name="connsiteY1621" fmla="*/ 529064 h 6159713"/>
              <a:gd name="connsiteX1622" fmla="*/ 1501241 w 5820947"/>
              <a:gd name="connsiteY1622" fmla="*/ 527783 h 6159713"/>
              <a:gd name="connsiteX1623" fmla="*/ 1502303 w 5820947"/>
              <a:gd name="connsiteY1623" fmla="*/ 530944 h 6159713"/>
              <a:gd name="connsiteX1624" fmla="*/ 1505742 w 5820947"/>
              <a:gd name="connsiteY1624" fmla="*/ 535571 h 6159713"/>
              <a:gd name="connsiteX1625" fmla="*/ 1514450 w 5820947"/>
              <a:gd name="connsiteY1625" fmla="*/ 550252 h 6159713"/>
              <a:gd name="connsiteX1626" fmla="*/ 1520944 w 5820947"/>
              <a:gd name="connsiteY1626" fmla="*/ 562266 h 6159713"/>
              <a:gd name="connsiteX1627" fmla="*/ 1519268 w 5820947"/>
              <a:gd name="connsiteY1627" fmla="*/ 557097 h 6159713"/>
              <a:gd name="connsiteX1628" fmla="*/ 1518182 w 5820947"/>
              <a:gd name="connsiteY1628" fmla="*/ 554808 h 6159713"/>
              <a:gd name="connsiteX1629" fmla="*/ 1509272 w 5820947"/>
              <a:gd name="connsiteY1629" fmla="*/ 540553 h 6159713"/>
              <a:gd name="connsiteX1630" fmla="*/ 196654 w 5820947"/>
              <a:gd name="connsiteY1630" fmla="*/ 527603 h 6159713"/>
              <a:gd name="connsiteX1631" fmla="*/ 201432 w 5820947"/>
              <a:gd name="connsiteY1631" fmla="*/ 536831 h 6159713"/>
              <a:gd name="connsiteX1632" fmla="*/ 203091 w 5820947"/>
              <a:gd name="connsiteY1632" fmla="*/ 541208 h 6159713"/>
              <a:gd name="connsiteX1633" fmla="*/ 203705 w 5820947"/>
              <a:gd name="connsiteY1633" fmla="*/ 544360 h 6159713"/>
              <a:gd name="connsiteX1634" fmla="*/ 1277534 w 5820947"/>
              <a:gd name="connsiteY1634" fmla="*/ 523757 h 6159713"/>
              <a:gd name="connsiteX1635" fmla="*/ 1280855 w 5820947"/>
              <a:gd name="connsiteY1635" fmla="*/ 524937 h 6159713"/>
              <a:gd name="connsiteX1636" fmla="*/ 1286227 w 5820947"/>
              <a:gd name="connsiteY1636" fmla="*/ 534966 h 6159713"/>
              <a:gd name="connsiteX1637" fmla="*/ 1278510 w 5820947"/>
              <a:gd name="connsiteY1637" fmla="*/ 526934 h 6159713"/>
              <a:gd name="connsiteX1638" fmla="*/ 1277534 w 5820947"/>
              <a:gd name="connsiteY1638" fmla="*/ 523757 h 6159713"/>
              <a:gd name="connsiteX1639" fmla="*/ 586299 w 5820947"/>
              <a:gd name="connsiteY1639" fmla="*/ 516032 h 6159713"/>
              <a:gd name="connsiteX1640" fmla="*/ 594782 w 5820947"/>
              <a:gd name="connsiteY1640" fmla="*/ 543011 h 6159713"/>
              <a:gd name="connsiteX1641" fmla="*/ 600262 w 5820947"/>
              <a:gd name="connsiteY1641" fmla="*/ 562293 h 6159713"/>
              <a:gd name="connsiteX1642" fmla="*/ 604960 w 5820947"/>
              <a:gd name="connsiteY1642" fmla="*/ 569933 h 6159713"/>
              <a:gd name="connsiteX1643" fmla="*/ 596780 w 5820947"/>
              <a:gd name="connsiteY1643" fmla="*/ 538252 h 6159713"/>
              <a:gd name="connsiteX1644" fmla="*/ 1709334 w 5820947"/>
              <a:gd name="connsiteY1644" fmla="*/ 515824 h 6159713"/>
              <a:gd name="connsiteX1645" fmla="*/ 1711310 w 5820947"/>
              <a:gd name="connsiteY1645" fmla="*/ 516100 h 6159713"/>
              <a:gd name="connsiteX1646" fmla="*/ 1712230 w 5820947"/>
              <a:gd name="connsiteY1646" fmla="*/ 516229 h 6159713"/>
              <a:gd name="connsiteX1647" fmla="*/ 1712276 w 5820947"/>
              <a:gd name="connsiteY1647" fmla="*/ 516235 h 6159713"/>
              <a:gd name="connsiteX1648" fmla="*/ 1711310 w 5820947"/>
              <a:gd name="connsiteY1648" fmla="*/ 516100 h 6159713"/>
              <a:gd name="connsiteX1649" fmla="*/ 1711173 w 5820947"/>
              <a:gd name="connsiteY1649" fmla="*/ 516081 h 6159713"/>
              <a:gd name="connsiteX1650" fmla="*/ 1709334 w 5820947"/>
              <a:gd name="connsiteY1650" fmla="*/ 515824 h 6159713"/>
              <a:gd name="connsiteX1651" fmla="*/ 895593 w 5820947"/>
              <a:gd name="connsiteY1651" fmla="*/ 514685 h 6159713"/>
              <a:gd name="connsiteX1652" fmla="*/ 898108 w 5820947"/>
              <a:gd name="connsiteY1652" fmla="*/ 515859 h 6159713"/>
              <a:gd name="connsiteX1653" fmla="*/ 899123 w 5820947"/>
              <a:gd name="connsiteY1653" fmla="*/ 516897 h 6159713"/>
              <a:gd name="connsiteX1654" fmla="*/ 909066 w 5820947"/>
              <a:gd name="connsiteY1654" fmla="*/ 546407 h 6159713"/>
              <a:gd name="connsiteX1655" fmla="*/ 907405 w 5820947"/>
              <a:gd name="connsiteY1655" fmla="*/ 543505 h 6159713"/>
              <a:gd name="connsiteX1656" fmla="*/ 895593 w 5820947"/>
              <a:gd name="connsiteY1656" fmla="*/ 514685 h 6159713"/>
              <a:gd name="connsiteX1657" fmla="*/ 993846 w 5820947"/>
              <a:gd name="connsiteY1657" fmla="*/ 505345 h 6159713"/>
              <a:gd name="connsiteX1658" fmla="*/ 994480 w 5820947"/>
              <a:gd name="connsiteY1658" fmla="*/ 509053 h 6159713"/>
              <a:gd name="connsiteX1659" fmla="*/ 991871 w 5820947"/>
              <a:gd name="connsiteY1659" fmla="*/ 508786 h 6159713"/>
              <a:gd name="connsiteX1660" fmla="*/ 993846 w 5820947"/>
              <a:gd name="connsiteY1660" fmla="*/ 505345 h 6159713"/>
              <a:gd name="connsiteX1661" fmla="*/ 531604 w 5820947"/>
              <a:gd name="connsiteY1661" fmla="*/ 500604 h 6159713"/>
              <a:gd name="connsiteX1662" fmla="*/ 530493 w 5820947"/>
              <a:gd name="connsiteY1662" fmla="*/ 513493 h 6159713"/>
              <a:gd name="connsiteX1663" fmla="*/ 535937 w 5820947"/>
              <a:gd name="connsiteY1663" fmla="*/ 522347 h 6159713"/>
              <a:gd name="connsiteX1664" fmla="*/ 539117 w 5820947"/>
              <a:gd name="connsiteY1664" fmla="*/ 517230 h 6159713"/>
              <a:gd name="connsiteX1665" fmla="*/ 531604 w 5820947"/>
              <a:gd name="connsiteY1665" fmla="*/ 500604 h 6159713"/>
              <a:gd name="connsiteX1666" fmla="*/ 1377805 w 5820947"/>
              <a:gd name="connsiteY1666" fmla="*/ 495797 h 6159713"/>
              <a:gd name="connsiteX1667" fmla="*/ 1382211 w 5820947"/>
              <a:gd name="connsiteY1667" fmla="*/ 508638 h 6159713"/>
              <a:gd name="connsiteX1668" fmla="*/ 1379094 w 5820947"/>
              <a:gd name="connsiteY1668" fmla="*/ 503353 h 6159713"/>
              <a:gd name="connsiteX1669" fmla="*/ 1377805 w 5820947"/>
              <a:gd name="connsiteY1669" fmla="*/ 495797 h 6159713"/>
              <a:gd name="connsiteX1670" fmla="*/ 1376508 w 5820947"/>
              <a:gd name="connsiteY1670" fmla="*/ 490861 h 6159713"/>
              <a:gd name="connsiteX1671" fmla="*/ 1377805 w 5820947"/>
              <a:gd name="connsiteY1671" fmla="*/ 495797 h 6159713"/>
              <a:gd name="connsiteX1672" fmla="*/ 1376354 w 5820947"/>
              <a:gd name="connsiteY1672" fmla="*/ 494476 h 6159713"/>
              <a:gd name="connsiteX1673" fmla="*/ 1376508 w 5820947"/>
              <a:gd name="connsiteY1673" fmla="*/ 490861 h 6159713"/>
              <a:gd name="connsiteX1674" fmla="*/ 1375209 w 5820947"/>
              <a:gd name="connsiteY1674" fmla="*/ 485926 h 6159713"/>
              <a:gd name="connsiteX1675" fmla="*/ 1376508 w 5820947"/>
              <a:gd name="connsiteY1675" fmla="*/ 490861 h 6159713"/>
              <a:gd name="connsiteX1676" fmla="*/ 1375055 w 5820947"/>
              <a:gd name="connsiteY1676" fmla="*/ 489541 h 6159713"/>
              <a:gd name="connsiteX1677" fmla="*/ 1375209 w 5820947"/>
              <a:gd name="connsiteY1677" fmla="*/ 485926 h 6159713"/>
              <a:gd name="connsiteX1678" fmla="*/ 1044328 w 5820947"/>
              <a:gd name="connsiteY1678" fmla="*/ 480795 h 6159713"/>
              <a:gd name="connsiteX1679" fmla="*/ 1043907 w 5820947"/>
              <a:gd name="connsiteY1679" fmla="*/ 483681 h 6159713"/>
              <a:gd name="connsiteX1680" fmla="*/ 1043389 w 5820947"/>
              <a:gd name="connsiteY1680" fmla="*/ 482685 h 6159713"/>
              <a:gd name="connsiteX1681" fmla="*/ 1044328 w 5820947"/>
              <a:gd name="connsiteY1681" fmla="*/ 480795 h 6159713"/>
              <a:gd name="connsiteX1682" fmla="*/ 1345349 w 5820947"/>
              <a:gd name="connsiteY1682" fmla="*/ 479754 h 6159713"/>
              <a:gd name="connsiteX1683" fmla="*/ 1349289 w 5820947"/>
              <a:gd name="connsiteY1683" fmla="*/ 485441 h 6159713"/>
              <a:gd name="connsiteX1684" fmla="*/ 1373836 w 5820947"/>
              <a:gd name="connsiteY1684" fmla="*/ 523297 h 6159713"/>
              <a:gd name="connsiteX1685" fmla="*/ 1378322 w 5820947"/>
              <a:gd name="connsiteY1685" fmla="*/ 539828 h 6159713"/>
              <a:gd name="connsiteX1686" fmla="*/ 1386068 w 5820947"/>
              <a:gd name="connsiteY1686" fmla="*/ 561430 h 6159713"/>
              <a:gd name="connsiteX1687" fmla="*/ 1380634 w 5820947"/>
              <a:gd name="connsiteY1687" fmla="*/ 553533 h 6159713"/>
              <a:gd name="connsiteX1688" fmla="*/ 1360186 w 5820947"/>
              <a:gd name="connsiteY1688" fmla="*/ 513883 h 6159713"/>
              <a:gd name="connsiteX1689" fmla="*/ 1348537 w 5820947"/>
              <a:gd name="connsiteY1689" fmla="*/ 495361 h 6159713"/>
              <a:gd name="connsiteX1690" fmla="*/ 1349048 w 5820947"/>
              <a:gd name="connsiteY1690" fmla="*/ 495503 h 6159713"/>
              <a:gd name="connsiteX1691" fmla="*/ 1346412 w 5820947"/>
              <a:gd name="connsiteY1691" fmla="*/ 484025 h 6159713"/>
              <a:gd name="connsiteX1692" fmla="*/ 1650439 w 5820947"/>
              <a:gd name="connsiteY1692" fmla="*/ 476753 h 6159713"/>
              <a:gd name="connsiteX1693" fmla="*/ 1651464 w 5820947"/>
              <a:gd name="connsiteY1693" fmla="*/ 478517 h 6159713"/>
              <a:gd name="connsiteX1694" fmla="*/ 1654534 w 5820947"/>
              <a:gd name="connsiteY1694" fmla="*/ 483809 h 6159713"/>
              <a:gd name="connsiteX1695" fmla="*/ 1650439 w 5820947"/>
              <a:gd name="connsiteY1695" fmla="*/ 476753 h 6159713"/>
              <a:gd name="connsiteX1696" fmla="*/ 1043263 w 5820947"/>
              <a:gd name="connsiteY1696" fmla="*/ 475971 h 6159713"/>
              <a:gd name="connsiteX1697" fmla="*/ 1044328 w 5820947"/>
              <a:gd name="connsiteY1697" fmla="*/ 480795 h 6159713"/>
              <a:gd name="connsiteX1698" fmla="*/ 1041945 w 5820947"/>
              <a:gd name="connsiteY1698" fmla="*/ 478788 h 6159713"/>
              <a:gd name="connsiteX1699" fmla="*/ 1042280 w 5820947"/>
              <a:gd name="connsiteY1699" fmla="*/ 478853 h 6159713"/>
              <a:gd name="connsiteX1700" fmla="*/ 1042014 w 5820947"/>
              <a:gd name="connsiteY1700" fmla="*/ 478200 h 6159713"/>
              <a:gd name="connsiteX1701" fmla="*/ 581397 w 5820947"/>
              <a:gd name="connsiteY1701" fmla="*/ 472683 h 6159713"/>
              <a:gd name="connsiteX1702" fmla="*/ 583375 w 5820947"/>
              <a:gd name="connsiteY1702" fmla="*/ 479100 h 6159713"/>
              <a:gd name="connsiteX1703" fmla="*/ 582618 w 5820947"/>
              <a:gd name="connsiteY1703" fmla="*/ 477900 h 6159713"/>
              <a:gd name="connsiteX1704" fmla="*/ 699006 w 5820947"/>
              <a:gd name="connsiteY1704" fmla="*/ 468919 h 6159713"/>
              <a:gd name="connsiteX1705" fmla="*/ 702180 w 5820947"/>
              <a:gd name="connsiteY1705" fmla="*/ 473982 h 6159713"/>
              <a:gd name="connsiteX1706" fmla="*/ 700999 w 5820947"/>
              <a:gd name="connsiteY1706" fmla="*/ 472707 h 6159713"/>
              <a:gd name="connsiteX1707" fmla="*/ 700142 w 5820947"/>
              <a:gd name="connsiteY1707" fmla="*/ 471644 h 6159713"/>
              <a:gd name="connsiteX1708" fmla="*/ 1081217 w 5820947"/>
              <a:gd name="connsiteY1708" fmla="*/ 466282 h 6159713"/>
              <a:gd name="connsiteX1709" fmla="*/ 1082366 w 5820947"/>
              <a:gd name="connsiteY1709" fmla="*/ 467492 h 6159713"/>
              <a:gd name="connsiteX1710" fmla="*/ 1082031 w 5820947"/>
              <a:gd name="connsiteY1710" fmla="*/ 467893 h 6159713"/>
              <a:gd name="connsiteX1711" fmla="*/ 1013410 w 5820947"/>
              <a:gd name="connsiteY1711" fmla="*/ 461606 h 6159713"/>
              <a:gd name="connsiteX1712" fmla="*/ 1015997 w 5820947"/>
              <a:gd name="connsiteY1712" fmla="*/ 462905 h 6159713"/>
              <a:gd name="connsiteX1713" fmla="*/ 1021073 w 5820947"/>
              <a:gd name="connsiteY1713" fmla="*/ 480624 h 6159713"/>
              <a:gd name="connsiteX1714" fmla="*/ 1021591 w 5820947"/>
              <a:gd name="connsiteY1714" fmla="*/ 483240 h 6159713"/>
              <a:gd name="connsiteX1715" fmla="*/ 1017827 w 5820947"/>
              <a:gd name="connsiteY1715" fmla="*/ 477115 h 6159713"/>
              <a:gd name="connsiteX1716" fmla="*/ 1014927 w 5820947"/>
              <a:gd name="connsiteY1716" fmla="*/ 472568 h 6159713"/>
              <a:gd name="connsiteX1717" fmla="*/ 1013853 w 5820947"/>
              <a:gd name="connsiteY1717" fmla="*/ 467750 h 6159713"/>
              <a:gd name="connsiteX1718" fmla="*/ 1013410 w 5820947"/>
              <a:gd name="connsiteY1718" fmla="*/ 461606 h 6159713"/>
              <a:gd name="connsiteX1719" fmla="*/ 788191 w 5820947"/>
              <a:gd name="connsiteY1719" fmla="*/ 453982 h 6159713"/>
              <a:gd name="connsiteX1720" fmla="*/ 791356 w 5820947"/>
              <a:gd name="connsiteY1720" fmla="*/ 455252 h 6159713"/>
              <a:gd name="connsiteX1721" fmla="*/ 796161 w 5820947"/>
              <a:gd name="connsiteY1721" fmla="*/ 465154 h 6159713"/>
              <a:gd name="connsiteX1722" fmla="*/ 789011 w 5820947"/>
              <a:gd name="connsiteY1722" fmla="*/ 457092 h 6159713"/>
              <a:gd name="connsiteX1723" fmla="*/ 788191 w 5820947"/>
              <a:gd name="connsiteY1723" fmla="*/ 453982 h 6159713"/>
              <a:gd name="connsiteX1724" fmla="*/ 1698298 w 5820947"/>
              <a:gd name="connsiteY1724" fmla="*/ 453848 h 6159713"/>
              <a:gd name="connsiteX1725" fmla="*/ 1700943 w 5820947"/>
              <a:gd name="connsiteY1725" fmla="*/ 454955 h 6159713"/>
              <a:gd name="connsiteX1726" fmla="*/ 1702035 w 5820947"/>
              <a:gd name="connsiteY1726" fmla="*/ 455986 h 6159713"/>
              <a:gd name="connsiteX1727" fmla="*/ 1713522 w 5820947"/>
              <a:gd name="connsiteY1727" fmla="*/ 486050 h 6159713"/>
              <a:gd name="connsiteX1728" fmla="*/ 1711687 w 5820947"/>
              <a:gd name="connsiteY1728" fmla="*/ 483121 h 6159713"/>
              <a:gd name="connsiteX1729" fmla="*/ 1698298 w 5820947"/>
              <a:gd name="connsiteY1729" fmla="*/ 453848 h 6159713"/>
              <a:gd name="connsiteX1730" fmla="*/ 995526 w 5820947"/>
              <a:gd name="connsiteY1730" fmla="*/ 453191 h 6159713"/>
              <a:gd name="connsiteX1731" fmla="*/ 998364 w 5820947"/>
              <a:gd name="connsiteY1731" fmla="*/ 454855 h 6159713"/>
              <a:gd name="connsiteX1732" fmla="*/ 1002319 w 5820947"/>
              <a:gd name="connsiteY1732" fmla="*/ 459719 h 6159713"/>
              <a:gd name="connsiteX1733" fmla="*/ 1009687 w 5820947"/>
              <a:gd name="connsiteY1733" fmla="*/ 484951 h 6159713"/>
              <a:gd name="connsiteX1734" fmla="*/ 1009428 w 5820947"/>
              <a:gd name="connsiteY1734" fmla="*/ 484486 h 6159713"/>
              <a:gd name="connsiteX1735" fmla="*/ 996382 w 5820947"/>
              <a:gd name="connsiteY1735" fmla="*/ 458263 h 6159713"/>
              <a:gd name="connsiteX1736" fmla="*/ 995407 w 5820947"/>
              <a:gd name="connsiteY1736" fmla="*/ 454946 h 6159713"/>
              <a:gd name="connsiteX1737" fmla="*/ 995526 w 5820947"/>
              <a:gd name="connsiteY1737" fmla="*/ 453191 h 6159713"/>
              <a:gd name="connsiteX1738" fmla="*/ 553154 w 5820947"/>
              <a:gd name="connsiteY1738" fmla="*/ 449901 h 6159713"/>
              <a:gd name="connsiteX1739" fmla="*/ 556425 w 5820947"/>
              <a:gd name="connsiteY1739" fmla="*/ 476303 h 6159713"/>
              <a:gd name="connsiteX1740" fmla="*/ 586573 w 5820947"/>
              <a:gd name="connsiteY1740" fmla="*/ 540029 h 6159713"/>
              <a:gd name="connsiteX1741" fmla="*/ 591717 w 5820947"/>
              <a:gd name="connsiteY1741" fmla="*/ 548396 h 6159713"/>
              <a:gd name="connsiteX1742" fmla="*/ 591398 w 5820947"/>
              <a:gd name="connsiteY1742" fmla="*/ 547275 h 6159713"/>
              <a:gd name="connsiteX1743" fmla="*/ 581429 w 5820947"/>
              <a:gd name="connsiteY1743" fmla="*/ 505705 h 6159713"/>
              <a:gd name="connsiteX1744" fmla="*/ 555144 w 5820947"/>
              <a:gd name="connsiteY1744" fmla="*/ 449971 h 6159713"/>
              <a:gd name="connsiteX1745" fmla="*/ 553154 w 5820947"/>
              <a:gd name="connsiteY1745" fmla="*/ 449901 h 6159713"/>
              <a:gd name="connsiteX1746" fmla="*/ 1799379 w 5820947"/>
              <a:gd name="connsiteY1746" fmla="*/ 440140 h 6159713"/>
              <a:gd name="connsiteX1747" fmla="*/ 1800187 w 5820947"/>
              <a:gd name="connsiteY1747" fmla="*/ 443943 h 6159713"/>
              <a:gd name="connsiteX1748" fmla="*/ 1797481 w 5820947"/>
              <a:gd name="connsiteY1748" fmla="*/ 443775 h 6159713"/>
              <a:gd name="connsiteX1749" fmla="*/ 1799379 w 5820947"/>
              <a:gd name="connsiteY1749" fmla="*/ 440140 h 6159713"/>
              <a:gd name="connsiteX1750" fmla="*/ 1307453 w 5820947"/>
              <a:gd name="connsiteY1750" fmla="*/ 426395 h 6159713"/>
              <a:gd name="connsiteX1751" fmla="*/ 1318472 w 5820947"/>
              <a:gd name="connsiteY1751" fmla="*/ 440963 h 6159713"/>
              <a:gd name="connsiteX1752" fmla="*/ 1328404 w 5820947"/>
              <a:gd name="connsiteY1752" fmla="*/ 455298 h 6159713"/>
              <a:gd name="connsiteX1753" fmla="*/ 1329777 w 5820947"/>
              <a:gd name="connsiteY1753" fmla="*/ 463582 h 6159713"/>
              <a:gd name="connsiteX1754" fmla="*/ 1330661 w 5820947"/>
              <a:gd name="connsiteY1754" fmla="*/ 467254 h 6159713"/>
              <a:gd name="connsiteX1755" fmla="*/ 1309881 w 5820947"/>
              <a:gd name="connsiteY1755" fmla="*/ 435819 h 6159713"/>
              <a:gd name="connsiteX1756" fmla="*/ 1308603 w 5820947"/>
              <a:gd name="connsiteY1756" fmla="*/ 431548 h 6159713"/>
              <a:gd name="connsiteX1757" fmla="*/ 917433 w 5820947"/>
              <a:gd name="connsiteY1757" fmla="*/ 425646 h 6159713"/>
              <a:gd name="connsiteX1758" fmla="*/ 933265 w 5820947"/>
              <a:gd name="connsiteY1758" fmla="*/ 449050 h 6159713"/>
              <a:gd name="connsiteX1759" fmla="*/ 944521 w 5820947"/>
              <a:gd name="connsiteY1759" fmla="*/ 466966 h 6159713"/>
              <a:gd name="connsiteX1760" fmla="*/ 946258 w 5820947"/>
              <a:gd name="connsiteY1760" fmla="*/ 469510 h 6159713"/>
              <a:gd name="connsiteX1761" fmla="*/ 953052 w 5820947"/>
              <a:gd name="connsiteY1761" fmla="*/ 491852 h 6159713"/>
              <a:gd name="connsiteX1762" fmla="*/ 940341 w 5820947"/>
              <a:gd name="connsiteY1762" fmla="*/ 466423 h 6159713"/>
              <a:gd name="connsiteX1763" fmla="*/ 921955 w 5820947"/>
              <a:gd name="connsiteY1763" fmla="*/ 438216 h 6159713"/>
              <a:gd name="connsiteX1764" fmla="*/ 917369 w 5820947"/>
              <a:gd name="connsiteY1764" fmla="*/ 429299 h 6159713"/>
              <a:gd name="connsiteX1765" fmla="*/ 917234 w 5820947"/>
              <a:gd name="connsiteY1765" fmla="*/ 428099 h 6159713"/>
              <a:gd name="connsiteX1766" fmla="*/ 1372087 w 5820947"/>
              <a:gd name="connsiteY1766" fmla="*/ 423461 h 6159713"/>
              <a:gd name="connsiteX1767" fmla="*/ 1374396 w 5820947"/>
              <a:gd name="connsiteY1767" fmla="*/ 430006 h 6159713"/>
              <a:gd name="connsiteX1768" fmla="*/ 1373563 w 5820947"/>
              <a:gd name="connsiteY1768" fmla="*/ 428798 h 6159713"/>
              <a:gd name="connsiteX1769" fmla="*/ 282637 w 5820947"/>
              <a:gd name="connsiteY1769" fmla="*/ 416839 h 6159713"/>
              <a:gd name="connsiteX1770" fmla="*/ 285258 w 5820947"/>
              <a:gd name="connsiteY1770" fmla="*/ 421102 h 6159713"/>
              <a:gd name="connsiteX1771" fmla="*/ 285695 w 5820947"/>
              <a:gd name="connsiteY1771" fmla="*/ 422093 h 6159713"/>
              <a:gd name="connsiteX1772" fmla="*/ 855456 w 5820947"/>
              <a:gd name="connsiteY1772" fmla="*/ 414066 h 6159713"/>
              <a:gd name="connsiteX1773" fmla="*/ 859044 w 5820947"/>
              <a:gd name="connsiteY1773" fmla="*/ 419716 h 6159713"/>
              <a:gd name="connsiteX1774" fmla="*/ 881310 w 5820947"/>
              <a:gd name="connsiteY1774" fmla="*/ 457265 h 6159713"/>
              <a:gd name="connsiteX1775" fmla="*/ 885008 w 5820947"/>
              <a:gd name="connsiteY1775" fmla="*/ 473418 h 6159713"/>
              <a:gd name="connsiteX1776" fmla="*/ 891660 w 5820947"/>
              <a:gd name="connsiteY1776" fmla="*/ 494603 h 6159713"/>
              <a:gd name="connsiteX1777" fmla="*/ 886713 w 5820947"/>
              <a:gd name="connsiteY1777" fmla="*/ 486759 h 6159713"/>
              <a:gd name="connsiteX1778" fmla="*/ 868480 w 5820947"/>
              <a:gd name="connsiteY1778" fmla="*/ 447635 h 6159713"/>
              <a:gd name="connsiteX1779" fmla="*/ 857935 w 5820947"/>
              <a:gd name="connsiteY1779" fmla="*/ 429278 h 6159713"/>
              <a:gd name="connsiteX1780" fmla="*/ 858423 w 5820947"/>
              <a:gd name="connsiteY1780" fmla="*/ 429435 h 6159713"/>
              <a:gd name="connsiteX1781" fmla="*/ 856318 w 5820947"/>
              <a:gd name="connsiteY1781" fmla="*/ 418236 h 6159713"/>
              <a:gd name="connsiteX1782" fmla="*/ 1850497 w 5820947"/>
              <a:gd name="connsiteY1782" fmla="*/ 412699 h 6159713"/>
              <a:gd name="connsiteX1783" fmla="*/ 1850181 w 5820947"/>
              <a:gd name="connsiteY1783" fmla="*/ 415696 h 6159713"/>
              <a:gd name="connsiteX1784" fmla="*/ 1849606 w 5820947"/>
              <a:gd name="connsiteY1784" fmla="*/ 414688 h 6159713"/>
              <a:gd name="connsiteX1785" fmla="*/ 1850497 w 5820947"/>
              <a:gd name="connsiteY1785" fmla="*/ 412699 h 6159713"/>
              <a:gd name="connsiteX1786" fmla="*/ 1849198 w 5820947"/>
              <a:gd name="connsiteY1786" fmla="*/ 407763 h 6159713"/>
              <a:gd name="connsiteX1787" fmla="*/ 1850497 w 5820947"/>
              <a:gd name="connsiteY1787" fmla="*/ 412699 h 6159713"/>
              <a:gd name="connsiteX1788" fmla="*/ 1847952 w 5820947"/>
              <a:gd name="connsiteY1788" fmla="*/ 410725 h 6159713"/>
              <a:gd name="connsiteX1789" fmla="*/ 1848302 w 5820947"/>
              <a:gd name="connsiteY1789" fmla="*/ 410779 h 6159713"/>
              <a:gd name="connsiteX1790" fmla="*/ 1848001 w 5820947"/>
              <a:gd name="connsiteY1790" fmla="*/ 410116 h 6159713"/>
              <a:gd name="connsiteX1791" fmla="*/ 1887993 w 5820947"/>
              <a:gd name="connsiteY1791" fmla="*/ 396187 h 6159713"/>
              <a:gd name="connsiteX1792" fmla="*/ 1889230 w 5820947"/>
              <a:gd name="connsiteY1792" fmla="*/ 397390 h 6159713"/>
              <a:gd name="connsiteX1793" fmla="*/ 1888900 w 5820947"/>
              <a:gd name="connsiteY1793" fmla="*/ 397816 h 6159713"/>
              <a:gd name="connsiteX1794" fmla="*/ 1584872 w 5820947"/>
              <a:gd name="connsiteY1794" fmla="*/ 395599 h 6159713"/>
              <a:gd name="connsiteX1795" fmla="*/ 1588194 w 5820947"/>
              <a:gd name="connsiteY1795" fmla="*/ 396779 h 6159713"/>
              <a:gd name="connsiteX1796" fmla="*/ 1593565 w 5820947"/>
              <a:gd name="connsiteY1796" fmla="*/ 406807 h 6159713"/>
              <a:gd name="connsiteX1797" fmla="*/ 1585848 w 5820947"/>
              <a:gd name="connsiteY1797" fmla="*/ 398775 h 6159713"/>
              <a:gd name="connsiteX1798" fmla="*/ 1584872 w 5820947"/>
              <a:gd name="connsiteY1798" fmla="*/ 395599 h 6159713"/>
              <a:gd name="connsiteX1799" fmla="*/ 1817774 w 5820947"/>
              <a:gd name="connsiteY1799" fmla="*/ 394161 h 6159713"/>
              <a:gd name="connsiteX1800" fmla="*/ 1820500 w 5820947"/>
              <a:gd name="connsiteY1800" fmla="*/ 395396 h 6159713"/>
              <a:gd name="connsiteX1801" fmla="*/ 1826474 w 5820947"/>
              <a:gd name="connsiteY1801" fmla="*/ 413485 h 6159713"/>
              <a:gd name="connsiteX1802" fmla="*/ 1827117 w 5820947"/>
              <a:gd name="connsiteY1802" fmla="*/ 416164 h 6159713"/>
              <a:gd name="connsiteX1803" fmla="*/ 1822976 w 5820947"/>
              <a:gd name="connsiteY1803" fmla="*/ 409995 h 6159713"/>
              <a:gd name="connsiteX1804" fmla="*/ 1819794 w 5820947"/>
              <a:gd name="connsiteY1804" fmla="*/ 405418 h 6159713"/>
              <a:gd name="connsiteX1805" fmla="*/ 1818486 w 5820947"/>
              <a:gd name="connsiteY1805" fmla="*/ 400488 h 6159713"/>
              <a:gd name="connsiteX1806" fmla="*/ 1817774 w 5820947"/>
              <a:gd name="connsiteY1806" fmla="*/ 394161 h 6159713"/>
              <a:gd name="connsiteX1807" fmla="*/ 496537 w 5820947"/>
              <a:gd name="connsiteY1807" fmla="*/ 387150 h 6159713"/>
              <a:gd name="connsiteX1808" fmla="*/ 501916 w 5820947"/>
              <a:gd name="connsiteY1808" fmla="*/ 412638 h 6159713"/>
              <a:gd name="connsiteX1809" fmla="*/ 520646 w 5820947"/>
              <a:gd name="connsiteY1809" fmla="*/ 452651 h 6159713"/>
              <a:gd name="connsiteX1810" fmla="*/ 522056 w 5820947"/>
              <a:gd name="connsiteY1810" fmla="*/ 454947 h 6159713"/>
              <a:gd name="connsiteX1811" fmla="*/ 568242 w 5820947"/>
              <a:gd name="connsiteY1811" fmla="*/ 530058 h 6159713"/>
              <a:gd name="connsiteX1812" fmla="*/ 498465 w 5820947"/>
              <a:gd name="connsiteY1812" fmla="*/ 387186 h 6159713"/>
              <a:gd name="connsiteX1813" fmla="*/ 496537 w 5820947"/>
              <a:gd name="connsiteY1813" fmla="*/ 387150 h 6159713"/>
              <a:gd name="connsiteX1814" fmla="*/ 1798957 w 5820947"/>
              <a:gd name="connsiteY1814" fmla="*/ 386210 h 6159713"/>
              <a:gd name="connsiteX1815" fmla="*/ 1801957 w 5820947"/>
              <a:gd name="connsiteY1815" fmla="*/ 387811 h 6159713"/>
              <a:gd name="connsiteX1816" fmla="*/ 1806242 w 5820947"/>
              <a:gd name="connsiteY1816" fmla="*/ 392671 h 6159713"/>
              <a:gd name="connsiteX1817" fmla="*/ 1814896 w 5820947"/>
              <a:gd name="connsiteY1817" fmla="*/ 418424 h 6159713"/>
              <a:gd name="connsiteX1818" fmla="*/ 1814607 w 5820947"/>
              <a:gd name="connsiteY1818" fmla="*/ 417954 h 6159713"/>
              <a:gd name="connsiteX1819" fmla="*/ 1800051 w 5820947"/>
              <a:gd name="connsiteY1819" fmla="*/ 391413 h 6159713"/>
              <a:gd name="connsiteX1820" fmla="*/ 1798907 w 5820947"/>
              <a:gd name="connsiteY1820" fmla="*/ 388028 h 6159713"/>
              <a:gd name="connsiteX1821" fmla="*/ 1798957 w 5820947"/>
              <a:gd name="connsiteY1821" fmla="*/ 386210 h 6159713"/>
              <a:gd name="connsiteX1822" fmla="*/ 820884 w 5820947"/>
              <a:gd name="connsiteY1822" fmla="*/ 361013 h 6159713"/>
              <a:gd name="connsiteX1823" fmla="*/ 830972 w 5820947"/>
              <a:gd name="connsiteY1823" fmla="*/ 375523 h 6159713"/>
              <a:gd name="connsiteX1824" fmla="*/ 840021 w 5820947"/>
              <a:gd name="connsiteY1824" fmla="*/ 389767 h 6159713"/>
              <a:gd name="connsiteX1825" fmla="*/ 841027 w 5820947"/>
              <a:gd name="connsiteY1825" fmla="*/ 397828 h 6159713"/>
              <a:gd name="connsiteX1826" fmla="*/ 841740 w 5820947"/>
              <a:gd name="connsiteY1826" fmla="*/ 401413 h 6159713"/>
              <a:gd name="connsiteX1827" fmla="*/ 822866 w 5820947"/>
              <a:gd name="connsiteY1827" fmla="*/ 370218 h 6159713"/>
              <a:gd name="connsiteX1828" fmla="*/ 821797 w 5820947"/>
              <a:gd name="connsiteY1828" fmla="*/ 366039 h 6159713"/>
              <a:gd name="connsiteX1829" fmla="*/ 1717170 w 5820947"/>
              <a:gd name="connsiteY1829" fmla="*/ 360992 h 6159713"/>
              <a:gd name="connsiteX1830" fmla="*/ 1734489 w 5820947"/>
              <a:gd name="connsiteY1830" fmla="*/ 384508 h 6159713"/>
              <a:gd name="connsiteX1831" fmla="*/ 1746854 w 5820947"/>
              <a:gd name="connsiteY1831" fmla="*/ 402544 h 6159713"/>
              <a:gd name="connsiteX1832" fmla="*/ 1748753 w 5820947"/>
              <a:gd name="connsiteY1832" fmla="*/ 405101 h 6159713"/>
              <a:gd name="connsiteX1833" fmla="*/ 1756692 w 5820947"/>
              <a:gd name="connsiteY1833" fmla="*/ 427892 h 6159713"/>
              <a:gd name="connsiteX1834" fmla="*/ 1742513 w 5820947"/>
              <a:gd name="connsiteY1834" fmla="*/ 402156 h 6159713"/>
              <a:gd name="connsiteX1835" fmla="*/ 1722360 w 5820947"/>
              <a:gd name="connsiteY1835" fmla="*/ 373787 h 6159713"/>
              <a:gd name="connsiteX1836" fmla="*/ 1717255 w 5820947"/>
              <a:gd name="connsiteY1836" fmla="*/ 364768 h 6159713"/>
              <a:gd name="connsiteX1837" fmla="*/ 1717066 w 5820947"/>
              <a:gd name="connsiteY1837" fmla="*/ 363534 h 6159713"/>
              <a:gd name="connsiteX1838" fmla="*/ 1652687 w 5820947"/>
              <a:gd name="connsiteY1838" fmla="*/ 351595 h 6159713"/>
              <a:gd name="connsiteX1839" fmla="*/ 1656627 w 5820947"/>
              <a:gd name="connsiteY1839" fmla="*/ 357282 h 6159713"/>
              <a:gd name="connsiteX1840" fmla="*/ 1681174 w 5820947"/>
              <a:gd name="connsiteY1840" fmla="*/ 395139 h 6159713"/>
              <a:gd name="connsiteX1841" fmla="*/ 1685661 w 5820947"/>
              <a:gd name="connsiteY1841" fmla="*/ 411669 h 6159713"/>
              <a:gd name="connsiteX1842" fmla="*/ 1693406 w 5820947"/>
              <a:gd name="connsiteY1842" fmla="*/ 433271 h 6159713"/>
              <a:gd name="connsiteX1843" fmla="*/ 1687972 w 5820947"/>
              <a:gd name="connsiteY1843" fmla="*/ 425375 h 6159713"/>
              <a:gd name="connsiteX1844" fmla="*/ 1667525 w 5820947"/>
              <a:gd name="connsiteY1844" fmla="*/ 385724 h 6159713"/>
              <a:gd name="connsiteX1845" fmla="*/ 1655876 w 5820947"/>
              <a:gd name="connsiteY1845" fmla="*/ 367202 h 6159713"/>
              <a:gd name="connsiteX1846" fmla="*/ 1656387 w 5820947"/>
              <a:gd name="connsiteY1846" fmla="*/ 367344 h 6159713"/>
              <a:gd name="connsiteX1847" fmla="*/ 1653750 w 5820947"/>
              <a:gd name="connsiteY1847" fmla="*/ 355867 h 6159713"/>
              <a:gd name="connsiteX1848" fmla="*/ 21008 w 5820947"/>
              <a:gd name="connsiteY1848" fmla="*/ 338250 h 6159713"/>
              <a:gd name="connsiteX1849" fmla="*/ 30923 w 5820947"/>
              <a:gd name="connsiteY1849" fmla="*/ 360299 h 6159713"/>
              <a:gd name="connsiteX1850" fmla="*/ 43871 w 5820947"/>
              <a:gd name="connsiteY1850" fmla="*/ 384204 h 6159713"/>
              <a:gd name="connsiteX1851" fmla="*/ 107743 w 5820947"/>
              <a:gd name="connsiteY1851" fmla="*/ 542460 h 6159713"/>
              <a:gd name="connsiteX1852" fmla="*/ 109225 w 5820947"/>
              <a:gd name="connsiteY1852" fmla="*/ 554147 h 6159713"/>
              <a:gd name="connsiteX1853" fmla="*/ 111469 w 5820947"/>
              <a:gd name="connsiteY1853" fmla="*/ 560650 h 6159713"/>
              <a:gd name="connsiteX1854" fmla="*/ 98264 w 5820947"/>
              <a:gd name="connsiteY1854" fmla="*/ 527044 h 6159713"/>
              <a:gd name="connsiteX1855" fmla="*/ 95086 w 5820947"/>
              <a:gd name="connsiteY1855" fmla="*/ 532162 h 6159713"/>
              <a:gd name="connsiteX1856" fmla="*/ 23501 w 5820947"/>
              <a:gd name="connsiteY1856" fmla="*/ 351078 h 6159713"/>
              <a:gd name="connsiteX1857" fmla="*/ 21552 w 5820947"/>
              <a:gd name="connsiteY1857" fmla="*/ 343406 h 6159713"/>
              <a:gd name="connsiteX1858" fmla="*/ 19697 w 5820947"/>
              <a:gd name="connsiteY1858" fmla="*/ 335336 h 6159713"/>
              <a:gd name="connsiteX1859" fmla="*/ 20908 w 5820947"/>
              <a:gd name="connsiteY1859" fmla="*/ 337305 h 6159713"/>
              <a:gd name="connsiteX1860" fmla="*/ 21008 w 5820947"/>
              <a:gd name="connsiteY1860" fmla="*/ 338250 h 6159713"/>
              <a:gd name="connsiteX1861" fmla="*/ 1614791 w 5820947"/>
              <a:gd name="connsiteY1861" fmla="*/ 298237 h 6159713"/>
              <a:gd name="connsiteX1862" fmla="*/ 1625811 w 5820947"/>
              <a:gd name="connsiteY1862" fmla="*/ 312804 h 6159713"/>
              <a:gd name="connsiteX1863" fmla="*/ 1635743 w 5820947"/>
              <a:gd name="connsiteY1863" fmla="*/ 327139 h 6159713"/>
              <a:gd name="connsiteX1864" fmla="*/ 1637115 w 5820947"/>
              <a:gd name="connsiteY1864" fmla="*/ 335424 h 6159713"/>
              <a:gd name="connsiteX1865" fmla="*/ 1637999 w 5820947"/>
              <a:gd name="connsiteY1865" fmla="*/ 339095 h 6159713"/>
              <a:gd name="connsiteX1866" fmla="*/ 1617219 w 5820947"/>
              <a:gd name="connsiteY1866" fmla="*/ 307661 h 6159713"/>
              <a:gd name="connsiteX1867" fmla="*/ 1615942 w 5820947"/>
              <a:gd name="connsiteY1867" fmla="*/ 303390 h 6159713"/>
              <a:gd name="connsiteX1868" fmla="*/ 120514 w 5820947"/>
              <a:gd name="connsiteY1868" fmla="*/ 251648 h 6159713"/>
              <a:gd name="connsiteX1869" fmla="*/ 121926 w 5820947"/>
              <a:gd name="connsiteY1869" fmla="*/ 253944 h 6159713"/>
              <a:gd name="connsiteX1870" fmla="*/ 121392 w 5820947"/>
              <a:gd name="connsiteY1870" fmla="*/ 254004 h 6159713"/>
              <a:gd name="connsiteX1871" fmla="*/ 114439 w 5820947"/>
              <a:gd name="connsiteY1871" fmla="*/ 0 h 6159713"/>
              <a:gd name="connsiteX1872" fmla="*/ 118675 w 5820947"/>
              <a:gd name="connsiteY1872" fmla="*/ 6888 h 6159713"/>
              <a:gd name="connsiteX1873" fmla="*/ 177886 w 5820947"/>
              <a:gd name="connsiteY1873" fmla="*/ 137723 h 6159713"/>
              <a:gd name="connsiteX1874" fmla="*/ 242244 w 5820947"/>
              <a:gd name="connsiteY1874" fmla="*/ 262230 h 6159713"/>
              <a:gd name="connsiteX1875" fmla="*/ 243913 w 5820947"/>
              <a:gd name="connsiteY1875" fmla="*/ 239957 h 6159713"/>
              <a:gd name="connsiteX1876" fmla="*/ 237284 w 5820947"/>
              <a:gd name="connsiteY1876" fmla="*/ 219626 h 6159713"/>
              <a:gd name="connsiteX1877" fmla="*/ 250470 w 5820947"/>
              <a:gd name="connsiteY1877" fmla="*/ 235925 h 6159713"/>
              <a:gd name="connsiteX1878" fmla="*/ 257125 w 5820947"/>
              <a:gd name="connsiteY1878" fmla="*/ 246750 h 6159713"/>
              <a:gd name="connsiteX1879" fmla="*/ 368824 w 5820947"/>
              <a:gd name="connsiteY1879" fmla="*/ 473231 h 6159713"/>
              <a:gd name="connsiteX1880" fmla="*/ 365373 w 5820947"/>
              <a:gd name="connsiteY1880" fmla="*/ 447779 h 6159713"/>
              <a:gd name="connsiteX1881" fmla="*/ 330239 w 5820947"/>
              <a:gd name="connsiteY1881" fmla="*/ 350956 h 6159713"/>
              <a:gd name="connsiteX1882" fmla="*/ 335155 w 5820947"/>
              <a:gd name="connsiteY1882" fmla="*/ 353809 h 6159713"/>
              <a:gd name="connsiteX1883" fmla="*/ 400925 w 5820947"/>
              <a:gd name="connsiteY1883" fmla="*/ 480612 h 6159713"/>
              <a:gd name="connsiteX1884" fmla="*/ 397677 w 5820947"/>
              <a:gd name="connsiteY1884" fmla="*/ 455488 h 6159713"/>
              <a:gd name="connsiteX1885" fmla="*/ 370581 w 5820947"/>
              <a:gd name="connsiteY1885" fmla="*/ 387171 h 6159713"/>
              <a:gd name="connsiteX1886" fmla="*/ 391307 w 5820947"/>
              <a:gd name="connsiteY1886" fmla="*/ 410588 h 6159713"/>
              <a:gd name="connsiteX1887" fmla="*/ 398490 w 5820947"/>
              <a:gd name="connsiteY1887" fmla="*/ 427416 h 6159713"/>
              <a:gd name="connsiteX1888" fmla="*/ 401939 w 5820947"/>
              <a:gd name="connsiteY1888" fmla="*/ 452868 h 6159713"/>
              <a:gd name="connsiteX1889" fmla="*/ 474037 w 5820947"/>
              <a:gd name="connsiteY1889" fmla="*/ 584818 h 6159713"/>
              <a:gd name="connsiteX1890" fmla="*/ 474823 w 5820947"/>
              <a:gd name="connsiteY1890" fmla="*/ 566256 h 6159713"/>
              <a:gd name="connsiteX1891" fmla="*/ 479412 w 5820947"/>
              <a:gd name="connsiteY1891" fmla="*/ 573717 h 6159713"/>
              <a:gd name="connsiteX1892" fmla="*/ 480268 w 5820947"/>
              <a:gd name="connsiteY1892" fmla="*/ 575110 h 6159713"/>
              <a:gd name="connsiteX1893" fmla="*/ 483773 w 5820947"/>
              <a:gd name="connsiteY1893" fmla="*/ 575667 h 6159713"/>
              <a:gd name="connsiteX1894" fmla="*/ 533531 w 5820947"/>
              <a:gd name="connsiteY1894" fmla="*/ 677503 h 6159713"/>
              <a:gd name="connsiteX1895" fmla="*/ 534540 w 5820947"/>
              <a:gd name="connsiteY1895" fmla="*/ 677787 h 6159713"/>
              <a:gd name="connsiteX1896" fmla="*/ 543527 w 5820947"/>
              <a:gd name="connsiteY1896" fmla="*/ 691224 h 6159713"/>
              <a:gd name="connsiteX1897" fmla="*/ 543117 w 5820947"/>
              <a:gd name="connsiteY1897" fmla="*/ 682466 h 6159713"/>
              <a:gd name="connsiteX1898" fmla="*/ 538725 w 5820947"/>
              <a:gd name="connsiteY1898" fmla="*/ 669208 h 6159713"/>
              <a:gd name="connsiteX1899" fmla="*/ 533395 w 5820947"/>
              <a:gd name="connsiteY1899" fmla="*/ 660353 h 6159713"/>
              <a:gd name="connsiteX1900" fmla="*/ 527099 w 5820947"/>
              <a:gd name="connsiteY1900" fmla="*/ 646282 h 6159713"/>
              <a:gd name="connsiteX1901" fmla="*/ 494074 w 5820947"/>
              <a:gd name="connsiteY1901" fmla="*/ 577160 h 6159713"/>
              <a:gd name="connsiteX1902" fmla="*/ 513809 w 5820947"/>
              <a:gd name="connsiteY1902" fmla="*/ 608076 h 6159713"/>
              <a:gd name="connsiteX1903" fmla="*/ 524945 w 5820947"/>
              <a:gd name="connsiteY1903" fmla="*/ 627594 h 6159713"/>
              <a:gd name="connsiteX1904" fmla="*/ 514637 w 5820947"/>
              <a:gd name="connsiteY1904" fmla="*/ 596467 h 6159713"/>
              <a:gd name="connsiteX1905" fmla="*/ 546423 w 5820947"/>
              <a:gd name="connsiteY1905" fmla="*/ 662732 h 6159713"/>
              <a:gd name="connsiteX1906" fmla="*/ 552267 w 5820947"/>
              <a:gd name="connsiteY1906" fmla="*/ 669479 h 6159713"/>
              <a:gd name="connsiteX1907" fmla="*/ 561584 w 5820947"/>
              <a:gd name="connsiteY1907" fmla="*/ 673960 h 6159713"/>
              <a:gd name="connsiteX1908" fmla="*/ 567751 w 5820947"/>
              <a:gd name="connsiteY1908" fmla="*/ 685952 h 6159713"/>
              <a:gd name="connsiteX1909" fmla="*/ 527286 w 5820947"/>
              <a:gd name="connsiteY1909" fmla="*/ 586541 h 6159713"/>
              <a:gd name="connsiteX1910" fmla="*/ 473228 w 5820947"/>
              <a:gd name="connsiteY1910" fmla="*/ 469600 h 6159713"/>
              <a:gd name="connsiteX1911" fmla="*/ 471393 w 5820947"/>
              <a:gd name="connsiteY1911" fmla="*/ 446774 h 6159713"/>
              <a:gd name="connsiteX1912" fmla="*/ 540312 w 5820947"/>
              <a:gd name="connsiteY1912" fmla="*/ 583843 h 6159713"/>
              <a:gd name="connsiteX1913" fmla="*/ 524860 w 5820947"/>
              <a:gd name="connsiteY1913" fmla="*/ 553568 h 6159713"/>
              <a:gd name="connsiteX1914" fmla="*/ 564188 w 5820947"/>
              <a:gd name="connsiteY1914" fmla="*/ 617529 h 6159713"/>
              <a:gd name="connsiteX1915" fmla="*/ 559528 w 5820947"/>
              <a:gd name="connsiteY1915" fmla="*/ 590108 h 6159713"/>
              <a:gd name="connsiteX1916" fmla="*/ 553756 w 5820947"/>
              <a:gd name="connsiteY1916" fmla="*/ 575577 h 6159713"/>
              <a:gd name="connsiteX1917" fmla="*/ 564445 w 5820947"/>
              <a:gd name="connsiteY1917" fmla="*/ 592961 h 6159713"/>
              <a:gd name="connsiteX1918" fmla="*/ 511534 w 5820947"/>
              <a:gd name="connsiteY1918" fmla="*/ 482661 h 6159713"/>
              <a:gd name="connsiteX1919" fmla="*/ 523838 w 5820947"/>
              <a:gd name="connsiteY1919" fmla="*/ 502669 h 6159713"/>
              <a:gd name="connsiteX1920" fmla="*/ 454917 w 5820947"/>
              <a:gd name="connsiteY1920" fmla="*/ 365598 h 6159713"/>
              <a:gd name="connsiteX1921" fmla="*/ 453505 w 5820947"/>
              <a:gd name="connsiteY1921" fmla="*/ 363302 h 6159713"/>
              <a:gd name="connsiteX1922" fmla="*/ 448845 w 5820947"/>
              <a:gd name="connsiteY1922" fmla="*/ 335883 h 6159713"/>
              <a:gd name="connsiteX1923" fmla="*/ 391602 w 5820947"/>
              <a:gd name="connsiteY1923" fmla="*/ 203839 h 6159713"/>
              <a:gd name="connsiteX1924" fmla="*/ 472852 w 5820947"/>
              <a:gd name="connsiteY1924" fmla="*/ 345531 h 6159713"/>
              <a:gd name="connsiteX1925" fmla="*/ 469403 w 5820947"/>
              <a:gd name="connsiteY1925" fmla="*/ 320080 h 6159713"/>
              <a:gd name="connsiteX1926" fmla="*/ 448407 w 5820947"/>
              <a:gd name="connsiteY1926" fmla="*/ 266093 h 6159713"/>
              <a:gd name="connsiteX1927" fmla="*/ 453851 w 5820947"/>
              <a:gd name="connsiteY1927" fmla="*/ 274948 h 6159713"/>
              <a:gd name="connsiteX1928" fmla="*/ 528774 w 5820947"/>
              <a:gd name="connsiteY1928" fmla="*/ 411490 h 6159713"/>
              <a:gd name="connsiteX1929" fmla="*/ 528703 w 5820947"/>
              <a:gd name="connsiteY1929" fmla="*/ 387126 h 6159713"/>
              <a:gd name="connsiteX1930" fmla="*/ 506294 w 5820947"/>
              <a:gd name="connsiteY1930" fmla="*/ 330842 h 6159713"/>
              <a:gd name="connsiteX1931" fmla="*/ 534503 w 5820947"/>
              <a:gd name="connsiteY1931" fmla="*/ 386271 h 6159713"/>
              <a:gd name="connsiteX1932" fmla="*/ 538183 w 5820947"/>
              <a:gd name="connsiteY1932" fmla="*/ 402542 h 6159713"/>
              <a:gd name="connsiteX1933" fmla="*/ 578429 w 5820947"/>
              <a:gd name="connsiteY1933" fmla="*/ 493191 h 6159713"/>
              <a:gd name="connsiteX1934" fmla="*/ 576216 w 5820947"/>
              <a:gd name="connsiteY1934" fmla="*/ 483962 h 6159713"/>
              <a:gd name="connsiteX1935" fmla="*/ 580790 w 5820947"/>
              <a:gd name="connsiteY1935" fmla="*/ 498510 h 6159713"/>
              <a:gd name="connsiteX1936" fmla="*/ 594853 w 5820947"/>
              <a:gd name="connsiteY1936" fmla="*/ 530184 h 6159713"/>
              <a:gd name="connsiteX1937" fmla="*/ 586303 w 5820947"/>
              <a:gd name="connsiteY1937" fmla="*/ 493649 h 6159713"/>
              <a:gd name="connsiteX1938" fmla="*/ 589461 w 5820947"/>
              <a:gd name="connsiteY1938" fmla="*/ 499143 h 6159713"/>
              <a:gd name="connsiteX1939" fmla="*/ 589624 w 5820947"/>
              <a:gd name="connsiteY1939" fmla="*/ 499369 h 6159713"/>
              <a:gd name="connsiteX1940" fmla="*/ 590197 w 5820947"/>
              <a:gd name="connsiteY1940" fmla="*/ 501231 h 6159713"/>
              <a:gd name="connsiteX1941" fmla="*/ 598497 w 5820947"/>
              <a:gd name="connsiteY1941" fmla="*/ 531179 h 6159713"/>
              <a:gd name="connsiteX1942" fmla="*/ 596323 w 5820947"/>
              <a:gd name="connsiteY1942" fmla="*/ 509738 h 6159713"/>
              <a:gd name="connsiteX1943" fmla="*/ 595686 w 5820947"/>
              <a:gd name="connsiteY1943" fmla="*/ 507610 h 6159713"/>
              <a:gd name="connsiteX1944" fmla="*/ 598870 w 5820947"/>
              <a:gd name="connsiteY1944" fmla="*/ 508389 h 6159713"/>
              <a:gd name="connsiteX1945" fmla="*/ 596127 w 5820947"/>
              <a:gd name="connsiteY1945" fmla="*/ 501448 h 6159713"/>
              <a:gd name="connsiteX1946" fmla="*/ 591806 w 5820947"/>
              <a:gd name="connsiteY1946" fmla="*/ 493573 h 6159713"/>
              <a:gd name="connsiteX1947" fmla="*/ 590432 w 5820947"/>
              <a:gd name="connsiteY1947" fmla="*/ 487510 h 6159713"/>
              <a:gd name="connsiteX1948" fmla="*/ 598686 w 5820947"/>
              <a:gd name="connsiteY1948" fmla="*/ 505663 h 6159713"/>
              <a:gd name="connsiteX1949" fmla="*/ 605603 w 5820947"/>
              <a:gd name="connsiteY1949" fmla="*/ 531837 h 6159713"/>
              <a:gd name="connsiteX1950" fmla="*/ 611692 w 5820947"/>
              <a:gd name="connsiteY1950" fmla="*/ 536789 h 6159713"/>
              <a:gd name="connsiteX1951" fmla="*/ 611835 w 5820947"/>
              <a:gd name="connsiteY1951" fmla="*/ 537022 h 6159713"/>
              <a:gd name="connsiteX1952" fmla="*/ 609841 w 5820947"/>
              <a:gd name="connsiteY1952" fmla="*/ 528168 h 6159713"/>
              <a:gd name="connsiteX1953" fmla="*/ 616220 w 5820947"/>
              <a:gd name="connsiteY1953" fmla="*/ 537206 h 6159713"/>
              <a:gd name="connsiteX1954" fmla="*/ 616650 w 5820947"/>
              <a:gd name="connsiteY1954" fmla="*/ 539304 h 6159713"/>
              <a:gd name="connsiteX1955" fmla="*/ 618931 w 5820947"/>
              <a:gd name="connsiteY1955" fmla="*/ 542194 h 6159713"/>
              <a:gd name="connsiteX1956" fmla="*/ 631179 w 5820947"/>
              <a:gd name="connsiteY1956" fmla="*/ 561056 h 6159713"/>
              <a:gd name="connsiteX1957" fmla="*/ 641748 w 5820947"/>
              <a:gd name="connsiteY1957" fmla="*/ 577878 h 6159713"/>
              <a:gd name="connsiteX1958" fmla="*/ 627402 w 5820947"/>
              <a:gd name="connsiteY1958" fmla="*/ 542498 h 6159713"/>
              <a:gd name="connsiteX1959" fmla="*/ 660956 w 5820947"/>
              <a:gd name="connsiteY1959" fmla="*/ 605904 h 6159713"/>
              <a:gd name="connsiteX1960" fmla="*/ 661165 w 5820947"/>
              <a:gd name="connsiteY1960" fmla="*/ 606206 h 6159713"/>
              <a:gd name="connsiteX1961" fmla="*/ 663271 w 5820947"/>
              <a:gd name="connsiteY1961" fmla="*/ 609363 h 6159713"/>
              <a:gd name="connsiteX1962" fmla="*/ 659874 w 5820947"/>
              <a:gd name="connsiteY1962" fmla="*/ 595306 h 6159713"/>
              <a:gd name="connsiteX1963" fmla="*/ 652688 w 5820947"/>
              <a:gd name="connsiteY1963" fmla="*/ 578478 h 6159713"/>
              <a:gd name="connsiteX1964" fmla="*/ 671691 w 5820947"/>
              <a:gd name="connsiteY1964" fmla="*/ 609382 h 6159713"/>
              <a:gd name="connsiteX1965" fmla="*/ 672494 w 5820947"/>
              <a:gd name="connsiteY1965" fmla="*/ 604680 h 6159713"/>
              <a:gd name="connsiteX1966" fmla="*/ 674192 w 5820947"/>
              <a:gd name="connsiteY1966" fmla="*/ 607702 h 6159713"/>
              <a:gd name="connsiteX1967" fmla="*/ 675892 w 5820947"/>
              <a:gd name="connsiteY1967" fmla="*/ 609609 h 6159713"/>
              <a:gd name="connsiteX1968" fmla="*/ 672823 w 5820947"/>
              <a:gd name="connsiteY1968" fmla="*/ 599715 h 6159713"/>
              <a:gd name="connsiteX1969" fmla="*/ 675042 w 5820947"/>
              <a:gd name="connsiteY1969" fmla="*/ 602521 h 6159713"/>
              <a:gd name="connsiteX1970" fmla="*/ 667314 w 5820947"/>
              <a:gd name="connsiteY1970" fmla="*/ 587566 h 6159713"/>
              <a:gd name="connsiteX1971" fmla="*/ 674170 w 5820947"/>
              <a:gd name="connsiteY1971" fmla="*/ 598717 h 6159713"/>
              <a:gd name="connsiteX1972" fmla="*/ 675529 w 5820947"/>
              <a:gd name="connsiteY1972" fmla="*/ 591134 h 6159713"/>
              <a:gd name="connsiteX1973" fmla="*/ 675430 w 5820947"/>
              <a:gd name="connsiteY1973" fmla="*/ 590977 h 6159713"/>
              <a:gd name="connsiteX1974" fmla="*/ 665464 w 5820947"/>
              <a:gd name="connsiteY1974" fmla="*/ 574554 h 6159713"/>
              <a:gd name="connsiteX1975" fmla="*/ 661807 w 5820947"/>
              <a:gd name="connsiteY1975" fmla="*/ 561787 h 6159713"/>
              <a:gd name="connsiteX1976" fmla="*/ 661361 w 5820947"/>
              <a:gd name="connsiteY1976" fmla="*/ 560249 h 6159713"/>
              <a:gd name="connsiteX1977" fmla="*/ 665743 w 5820947"/>
              <a:gd name="connsiteY1977" fmla="*/ 566582 h 6159713"/>
              <a:gd name="connsiteX1978" fmla="*/ 671237 w 5820947"/>
              <a:gd name="connsiteY1978" fmla="*/ 575164 h 6159713"/>
              <a:gd name="connsiteX1979" fmla="*/ 670721 w 5820947"/>
              <a:gd name="connsiteY1979" fmla="*/ 573264 h 6159713"/>
              <a:gd name="connsiteX1980" fmla="*/ 616072 w 5820947"/>
              <a:gd name="connsiteY1980" fmla="*/ 454994 h 6159713"/>
              <a:gd name="connsiteX1981" fmla="*/ 684418 w 5820947"/>
              <a:gd name="connsiteY1981" fmla="*/ 577582 h 6159713"/>
              <a:gd name="connsiteX1982" fmla="*/ 684430 w 5820947"/>
              <a:gd name="connsiteY1982" fmla="*/ 576372 h 6159713"/>
              <a:gd name="connsiteX1983" fmla="*/ 682233 w 5820947"/>
              <a:gd name="connsiteY1983" fmla="*/ 568774 h 6159713"/>
              <a:gd name="connsiteX1984" fmla="*/ 664916 w 5820947"/>
              <a:gd name="connsiteY1984" fmla="*/ 541501 h 6159713"/>
              <a:gd name="connsiteX1985" fmla="*/ 677524 w 5820947"/>
              <a:gd name="connsiteY1985" fmla="*/ 553242 h 6159713"/>
              <a:gd name="connsiteX1986" fmla="*/ 689280 w 5820947"/>
              <a:gd name="connsiteY1986" fmla="*/ 571986 h 6159713"/>
              <a:gd name="connsiteX1987" fmla="*/ 693828 w 5820947"/>
              <a:gd name="connsiteY1987" fmla="*/ 573584 h 6159713"/>
              <a:gd name="connsiteX1988" fmla="*/ 696331 w 5820947"/>
              <a:gd name="connsiteY1988" fmla="*/ 575098 h 6159713"/>
              <a:gd name="connsiteX1989" fmla="*/ 694295 w 5820947"/>
              <a:gd name="connsiteY1989" fmla="*/ 570269 h 6159713"/>
              <a:gd name="connsiteX1990" fmla="*/ 693438 w 5820947"/>
              <a:gd name="connsiteY1990" fmla="*/ 565196 h 6159713"/>
              <a:gd name="connsiteX1991" fmla="*/ 694508 w 5820947"/>
              <a:gd name="connsiteY1991" fmla="*/ 565322 h 6159713"/>
              <a:gd name="connsiteX1992" fmla="*/ 694750 w 5820947"/>
              <a:gd name="connsiteY1992" fmla="*/ 565533 h 6159713"/>
              <a:gd name="connsiteX1993" fmla="*/ 691232 w 5820947"/>
              <a:gd name="connsiteY1993" fmla="*/ 559407 h 6159713"/>
              <a:gd name="connsiteX1994" fmla="*/ 683522 w 5820947"/>
              <a:gd name="connsiteY1994" fmla="*/ 538326 h 6159713"/>
              <a:gd name="connsiteX1995" fmla="*/ 673499 w 5820947"/>
              <a:gd name="connsiteY1995" fmla="*/ 517715 h 6159713"/>
              <a:gd name="connsiteX1996" fmla="*/ 680423 w 5820947"/>
              <a:gd name="connsiteY1996" fmla="*/ 508218 h 6159713"/>
              <a:gd name="connsiteX1997" fmla="*/ 653962 w 5820947"/>
              <a:gd name="connsiteY1997" fmla="*/ 465468 h 6159713"/>
              <a:gd name="connsiteX1998" fmla="*/ 643821 w 5820947"/>
              <a:gd name="connsiteY1998" fmla="*/ 448996 h 6159713"/>
              <a:gd name="connsiteX1999" fmla="*/ 643834 w 5820947"/>
              <a:gd name="connsiteY1999" fmla="*/ 446669 h 6159713"/>
              <a:gd name="connsiteX2000" fmla="*/ 643261 w 5820947"/>
              <a:gd name="connsiteY2000" fmla="*/ 440002 h 6159713"/>
              <a:gd name="connsiteX2001" fmla="*/ 646687 w 5820947"/>
              <a:gd name="connsiteY2001" fmla="*/ 445185 h 6159713"/>
              <a:gd name="connsiteX2002" fmla="*/ 698006 w 5820947"/>
              <a:gd name="connsiteY2002" fmla="*/ 523043 h 6159713"/>
              <a:gd name="connsiteX2003" fmla="*/ 717933 w 5820947"/>
              <a:gd name="connsiteY2003" fmla="*/ 553581 h 6159713"/>
              <a:gd name="connsiteX2004" fmla="*/ 734372 w 5820947"/>
              <a:gd name="connsiteY2004" fmla="*/ 575720 h 6159713"/>
              <a:gd name="connsiteX2005" fmla="*/ 745201 w 5820947"/>
              <a:gd name="connsiteY2005" fmla="*/ 589045 h 6159713"/>
              <a:gd name="connsiteX2006" fmla="*/ 748052 w 5820947"/>
              <a:gd name="connsiteY2006" fmla="*/ 590779 h 6159713"/>
              <a:gd name="connsiteX2007" fmla="*/ 749381 w 5820947"/>
              <a:gd name="connsiteY2007" fmla="*/ 591390 h 6159713"/>
              <a:gd name="connsiteX2008" fmla="*/ 745823 w 5820947"/>
              <a:gd name="connsiteY2008" fmla="*/ 577081 h 6159713"/>
              <a:gd name="connsiteX2009" fmla="*/ 744781 w 5820947"/>
              <a:gd name="connsiteY2009" fmla="*/ 570003 h 6159713"/>
              <a:gd name="connsiteX2010" fmla="*/ 744758 w 5820947"/>
              <a:gd name="connsiteY2010" fmla="*/ 569967 h 6159713"/>
              <a:gd name="connsiteX2011" fmla="*/ 728908 w 5820947"/>
              <a:gd name="connsiteY2011" fmla="*/ 543772 h 6159713"/>
              <a:gd name="connsiteX2012" fmla="*/ 712103 w 5820947"/>
              <a:gd name="connsiteY2012" fmla="*/ 507500 h 6159713"/>
              <a:gd name="connsiteX2013" fmla="*/ 712614 w 5820947"/>
              <a:gd name="connsiteY2013" fmla="*/ 498502 h 6159713"/>
              <a:gd name="connsiteX2014" fmla="*/ 689442 w 5820947"/>
              <a:gd name="connsiteY2014" fmla="*/ 460987 h 6159713"/>
              <a:gd name="connsiteX2015" fmla="*/ 699006 w 5820947"/>
              <a:gd name="connsiteY2015" fmla="*/ 468919 h 6159713"/>
              <a:gd name="connsiteX2016" fmla="*/ 697905 w 5820947"/>
              <a:gd name="connsiteY2016" fmla="*/ 468872 h 6159713"/>
              <a:gd name="connsiteX2017" fmla="*/ 696688 w 5820947"/>
              <a:gd name="connsiteY2017" fmla="*/ 467363 h 6159713"/>
              <a:gd name="connsiteX2018" fmla="*/ 697197 w 5820947"/>
              <a:gd name="connsiteY2018" fmla="*/ 468840 h 6159713"/>
              <a:gd name="connsiteX2019" fmla="*/ 697905 w 5820947"/>
              <a:gd name="connsiteY2019" fmla="*/ 468872 h 6159713"/>
              <a:gd name="connsiteX2020" fmla="*/ 700142 w 5820947"/>
              <a:gd name="connsiteY2020" fmla="*/ 471644 h 6159713"/>
              <a:gd name="connsiteX2021" fmla="*/ 701034 w 5820947"/>
              <a:gd name="connsiteY2021" fmla="*/ 473782 h 6159713"/>
              <a:gd name="connsiteX2022" fmla="*/ 702588 w 5820947"/>
              <a:gd name="connsiteY2022" fmla="*/ 475867 h 6159713"/>
              <a:gd name="connsiteX2023" fmla="*/ 711659 w 5820947"/>
              <a:gd name="connsiteY2023" fmla="*/ 478921 h 6159713"/>
              <a:gd name="connsiteX2024" fmla="*/ 734540 w 5820947"/>
              <a:gd name="connsiteY2024" fmla="*/ 514724 h 6159713"/>
              <a:gd name="connsiteX2025" fmla="*/ 741536 w 5820947"/>
              <a:gd name="connsiteY2025" fmla="*/ 517650 h 6159713"/>
              <a:gd name="connsiteX2026" fmla="*/ 761627 w 5820947"/>
              <a:gd name="connsiteY2026" fmla="*/ 549912 h 6159713"/>
              <a:gd name="connsiteX2027" fmla="*/ 765733 w 5820947"/>
              <a:gd name="connsiteY2027" fmla="*/ 556670 h 6159713"/>
              <a:gd name="connsiteX2028" fmla="*/ 765896 w 5820947"/>
              <a:gd name="connsiteY2028" fmla="*/ 554372 h 6159713"/>
              <a:gd name="connsiteX2029" fmla="*/ 764926 w 5820947"/>
              <a:gd name="connsiteY2029" fmla="*/ 550425 h 6159713"/>
              <a:gd name="connsiteX2030" fmla="*/ 778674 w 5820947"/>
              <a:gd name="connsiteY2030" fmla="*/ 581414 h 6159713"/>
              <a:gd name="connsiteX2031" fmla="*/ 778590 w 5820947"/>
              <a:gd name="connsiteY2031" fmla="*/ 581672 h 6159713"/>
              <a:gd name="connsiteX2032" fmla="*/ 779053 w 5820947"/>
              <a:gd name="connsiteY2032" fmla="*/ 582521 h 6159713"/>
              <a:gd name="connsiteX2033" fmla="*/ 778674 w 5820947"/>
              <a:gd name="connsiteY2033" fmla="*/ 581414 h 6159713"/>
              <a:gd name="connsiteX2034" fmla="*/ 779944 w 5820947"/>
              <a:gd name="connsiteY2034" fmla="*/ 579897 h 6159713"/>
              <a:gd name="connsiteX2035" fmla="*/ 784571 w 5820947"/>
              <a:gd name="connsiteY2035" fmla="*/ 589052 h 6159713"/>
              <a:gd name="connsiteX2036" fmla="*/ 786397 w 5820947"/>
              <a:gd name="connsiteY2036" fmla="*/ 595522 h 6159713"/>
              <a:gd name="connsiteX2037" fmla="*/ 792392 w 5820947"/>
              <a:gd name="connsiteY2037" fmla="*/ 605045 h 6159713"/>
              <a:gd name="connsiteX2038" fmla="*/ 797414 w 5820947"/>
              <a:gd name="connsiteY2038" fmla="*/ 608414 h 6159713"/>
              <a:gd name="connsiteX2039" fmla="*/ 775001 w 5820947"/>
              <a:gd name="connsiteY2039" fmla="*/ 565350 h 6159713"/>
              <a:gd name="connsiteX2040" fmla="*/ 713068 w 5820947"/>
              <a:gd name="connsiteY2040" fmla="*/ 457425 h 6159713"/>
              <a:gd name="connsiteX2041" fmla="*/ 678694 w 5820947"/>
              <a:gd name="connsiteY2041" fmla="*/ 403954 h 6159713"/>
              <a:gd name="connsiteX2042" fmla="*/ 678120 w 5820947"/>
              <a:gd name="connsiteY2042" fmla="*/ 399509 h 6159713"/>
              <a:gd name="connsiteX2043" fmla="*/ 676158 w 5820947"/>
              <a:gd name="connsiteY2043" fmla="*/ 389190 h 6159713"/>
              <a:gd name="connsiteX2044" fmla="*/ 688125 w 5820947"/>
              <a:gd name="connsiteY2044" fmla="*/ 405307 h 6159713"/>
              <a:gd name="connsiteX2045" fmla="*/ 678995 w 5820947"/>
              <a:gd name="connsiteY2045" fmla="*/ 388207 h 6159713"/>
              <a:gd name="connsiteX2046" fmla="*/ 683499 w 5820947"/>
              <a:gd name="connsiteY2046" fmla="*/ 386878 h 6159713"/>
              <a:gd name="connsiteX2047" fmla="*/ 683043 w 5820947"/>
              <a:gd name="connsiteY2047" fmla="*/ 390003 h 6159713"/>
              <a:gd name="connsiteX2048" fmla="*/ 683499 w 5820947"/>
              <a:gd name="connsiteY2048" fmla="*/ 386878 h 6159713"/>
              <a:gd name="connsiteX2049" fmla="*/ 681751 w 5820947"/>
              <a:gd name="connsiteY2049" fmla="*/ 380381 h 6159713"/>
              <a:gd name="connsiteX2050" fmla="*/ 692558 w 5820947"/>
              <a:gd name="connsiteY2050" fmla="*/ 395843 h 6159713"/>
              <a:gd name="connsiteX2051" fmla="*/ 695137 w 5820947"/>
              <a:gd name="connsiteY2051" fmla="*/ 401126 h 6159713"/>
              <a:gd name="connsiteX2052" fmla="*/ 695750 w 5820947"/>
              <a:gd name="connsiteY2052" fmla="*/ 403894 h 6159713"/>
              <a:gd name="connsiteX2053" fmla="*/ 697214 w 5820947"/>
              <a:gd name="connsiteY2053" fmla="*/ 402507 h 6159713"/>
              <a:gd name="connsiteX2054" fmla="*/ 711672 w 5820947"/>
              <a:gd name="connsiteY2054" fmla="*/ 423193 h 6159713"/>
              <a:gd name="connsiteX2055" fmla="*/ 713999 w 5820947"/>
              <a:gd name="connsiteY2055" fmla="*/ 430381 h 6159713"/>
              <a:gd name="connsiteX2056" fmla="*/ 718630 w 5820947"/>
              <a:gd name="connsiteY2056" fmla="*/ 447023 h 6159713"/>
              <a:gd name="connsiteX2057" fmla="*/ 726708 w 5820947"/>
              <a:gd name="connsiteY2057" fmla="*/ 466378 h 6159713"/>
              <a:gd name="connsiteX2058" fmla="*/ 717343 w 5820947"/>
              <a:gd name="connsiteY2058" fmla="*/ 431605 h 6159713"/>
              <a:gd name="connsiteX2059" fmla="*/ 717277 w 5820947"/>
              <a:gd name="connsiteY2059" fmla="*/ 431211 h 6159713"/>
              <a:gd name="connsiteX2060" fmla="*/ 721219 w 5820947"/>
              <a:gd name="connsiteY2060" fmla="*/ 436851 h 6159713"/>
              <a:gd name="connsiteX2061" fmla="*/ 785313 w 5820947"/>
              <a:gd name="connsiteY2061" fmla="*/ 537673 h 6159713"/>
              <a:gd name="connsiteX2062" fmla="*/ 779901 w 5820947"/>
              <a:gd name="connsiteY2062" fmla="*/ 524028 h 6159713"/>
              <a:gd name="connsiteX2063" fmla="*/ 785229 w 5820947"/>
              <a:gd name="connsiteY2063" fmla="*/ 528207 h 6159713"/>
              <a:gd name="connsiteX2064" fmla="*/ 796876 w 5820947"/>
              <a:gd name="connsiteY2064" fmla="*/ 563075 h 6159713"/>
              <a:gd name="connsiteX2065" fmla="*/ 790786 w 5820947"/>
              <a:gd name="connsiteY2065" fmla="*/ 536012 h 6159713"/>
              <a:gd name="connsiteX2066" fmla="*/ 791784 w 5820947"/>
              <a:gd name="connsiteY2066" fmla="*/ 537488 h 6159713"/>
              <a:gd name="connsiteX2067" fmla="*/ 816337 w 5820947"/>
              <a:gd name="connsiteY2067" fmla="*/ 571110 h 6159713"/>
              <a:gd name="connsiteX2068" fmla="*/ 790094 w 5820947"/>
              <a:gd name="connsiteY2068" fmla="*/ 517649 h 6159713"/>
              <a:gd name="connsiteX2069" fmla="*/ 798824 w 5820947"/>
              <a:gd name="connsiteY2069" fmla="*/ 518707 h 6159713"/>
              <a:gd name="connsiteX2070" fmla="*/ 797604 w 5820947"/>
              <a:gd name="connsiteY2070" fmla="*/ 511576 h 6159713"/>
              <a:gd name="connsiteX2071" fmla="*/ 814630 w 5820947"/>
              <a:gd name="connsiteY2071" fmla="*/ 537137 h 6159713"/>
              <a:gd name="connsiteX2072" fmla="*/ 829922 w 5820947"/>
              <a:gd name="connsiteY2072" fmla="*/ 564567 h 6159713"/>
              <a:gd name="connsiteX2073" fmla="*/ 836627 w 5820947"/>
              <a:gd name="connsiteY2073" fmla="*/ 565783 h 6159713"/>
              <a:gd name="connsiteX2074" fmla="*/ 856603 w 5820947"/>
              <a:gd name="connsiteY2074" fmla="*/ 596606 h 6159713"/>
              <a:gd name="connsiteX2075" fmla="*/ 847723 w 5820947"/>
              <a:gd name="connsiteY2075" fmla="*/ 568681 h 6159713"/>
              <a:gd name="connsiteX2076" fmla="*/ 829186 w 5820947"/>
              <a:gd name="connsiteY2076" fmla="*/ 534276 h 6159713"/>
              <a:gd name="connsiteX2077" fmla="*/ 796161 w 5820947"/>
              <a:gd name="connsiteY2077" fmla="*/ 465154 h 6159713"/>
              <a:gd name="connsiteX2078" fmla="*/ 834333 w 5820947"/>
              <a:gd name="connsiteY2078" fmla="*/ 528387 h 6159713"/>
              <a:gd name="connsiteX2079" fmla="*/ 854355 w 5820947"/>
              <a:gd name="connsiteY2079" fmla="*/ 557473 h 6159713"/>
              <a:gd name="connsiteX2080" fmla="*/ 863670 w 5820947"/>
              <a:gd name="connsiteY2080" fmla="*/ 561954 h 6159713"/>
              <a:gd name="connsiteX2081" fmla="*/ 879261 w 5820947"/>
              <a:gd name="connsiteY2081" fmla="*/ 593119 h 6159713"/>
              <a:gd name="connsiteX2082" fmla="*/ 889429 w 5820947"/>
              <a:gd name="connsiteY2082" fmla="*/ 590597 h 6159713"/>
              <a:gd name="connsiteX2083" fmla="*/ 912939 w 5820947"/>
              <a:gd name="connsiteY2083" fmla="*/ 628084 h 6159713"/>
              <a:gd name="connsiteX2084" fmla="*/ 913556 w 5820947"/>
              <a:gd name="connsiteY2084" fmla="*/ 628037 h 6159713"/>
              <a:gd name="connsiteX2085" fmla="*/ 914327 w 5820947"/>
              <a:gd name="connsiteY2085" fmla="*/ 627977 h 6159713"/>
              <a:gd name="connsiteX2086" fmla="*/ 914585 w 5820947"/>
              <a:gd name="connsiteY2086" fmla="*/ 627958 h 6159713"/>
              <a:gd name="connsiteX2087" fmla="*/ 914790 w 5820947"/>
              <a:gd name="connsiteY2087" fmla="*/ 627942 h 6159713"/>
              <a:gd name="connsiteX2088" fmla="*/ 914327 w 5820947"/>
              <a:gd name="connsiteY2088" fmla="*/ 627977 h 6159713"/>
              <a:gd name="connsiteX2089" fmla="*/ 912939 w 5820947"/>
              <a:gd name="connsiteY2089" fmla="*/ 628084 h 6159713"/>
              <a:gd name="connsiteX2090" fmla="*/ 896720 w 5820947"/>
              <a:gd name="connsiteY2090" fmla="*/ 595235 h 6159713"/>
              <a:gd name="connsiteX2091" fmla="*/ 873132 w 5820947"/>
              <a:gd name="connsiteY2091" fmla="*/ 543304 h 6159713"/>
              <a:gd name="connsiteX2092" fmla="*/ 900107 w 5820947"/>
              <a:gd name="connsiteY2092" fmla="*/ 577054 h 6159713"/>
              <a:gd name="connsiteX2093" fmla="*/ 898520 w 5820947"/>
              <a:gd name="connsiteY2093" fmla="*/ 555789 h 6159713"/>
              <a:gd name="connsiteX2094" fmla="*/ 913521 w 5820947"/>
              <a:gd name="connsiteY2094" fmla="*/ 581506 h 6159713"/>
              <a:gd name="connsiteX2095" fmla="*/ 928521 w 5820947"/>
              <a:gd name="connsiteY2095" fmla="*/ 607225 h 6159713"/>
              <a:gd name="connsiteX2096" fmla="*/ 914034 w 5820947"/>
              <a:gd name="connsiteY2096" fmla="*/ 572507 h 6159713"/>
              <a:gd name="connsiteX2097" fmla="*/ 918072 w 5820947"/>
              <a:gd name="connsiteY2097" fmla="*/ 576218 h 6159713"/>
              <a:gd name="connsiteX2098" fmla="*/ 919681 w 5820947"/>
              <a:gd name="connsiteY2098" fmla="*/ 577918 h 6159713"/>
              <a:gd name="connsiteX2099" fmla="*/ 929527 w 5820947"/>
              <a:gd name="connsiteY2099" fmla="*/ 607147 h 6159713"/>
              <a:gd name="connsiteX2100" fmla="*/ 934259 w 5820947"/>
              <a:gd name="connsiteY2100" fmla="*/ 621192 h 6159713"/>
              <a:gd name="connsiteX2101" fmla="*/ 929437 w 5820947"/>
              <a:gd name="connsiteY2101" fmla="*/ 597539 h 6159713"/>
              <a:gd name="connsiteX2102" fmla="*/ 925154 w 5820947"/>
              <a:gd name="connsiteY2102" fmla="*/ 582891 h 6159713"/>
              <a:gd name="connsiteX2103" fmla="*/ 927034 w 5820947"/>
              <a:gd name="connsiteY2103" fmla="*/ 583572 h 6159713"/>
              <a:gd name="connsiteX2104" fmla="*/ 922470 w 5820947"/>
              <a:gd name="connsiteY2104" fmla="*/ 571854 h 6159713"/>
              <a:gd name="connsiteX2105" fmla="*/ 921160 w 5820947"/>
              <a:gd name="connsiteY2105" fmla="*/ 569187 h 6159713"/>
              <a:gd name="connsiteX2106" fmla="*/ 916203 w 5820947"/>
              <a:gd name="connsiteY2106" fmla="*/ 552103 h 6159713"/>
              <a:gd name="connsiteX2107" fmla="*/ 911543 w 5820947"/>
              <a:gd name="connsiteY2107" fmla="*/ 528472 h 6159713"/>
              <a:gd name="connsiteX2108" fmla="*/ 930544 w 5820947"/>
              <a:gd name="connsiteY2108" fmla="*/ 584054 h 6159713"/>
              <a:gd name="connsiteX2109" fmla="*/ 933195 w 5820947"/>
              <a:gd name="connsiteY2109" fmla="*/ 580018 h 6159713"/>
              <a:gd name="connsiteX2110" fmla="*/ 913115 w 5820947"/>
              <a:gd name="connsiteY2110" fmla="*/ 510898 h 6159713"/>
              <a:gd name="connsiteX2111" fmla="*/ 914492 w 5820947"/>
              <a:gd name="connsiteY2111" fmla="*/ 513222 h 6159713"/>
              <a:gd name="connsiteX2112" fmla="*/ 925954 w 5820947"/>
              <a:gd name="connsiteY2112" fmla="*/ 530254 h 6159713"/>
              <a:gd name="connsiteX2113" fmla="*/ 935905 w 5820947"/>
              <a:gd name="connsiteY2113" fmla="*/ 538444 h 6159713"/>
              <a:gd name="connsiteX2114" fmla="*/ 935026 w 5820947"/>
              <a:gd name="connsiteY2114" fmla="*/ 533310 h 6159713"/>
              <a:gd name="connsiteX2115" fmla="*/ 941609 w 5820947"/>
              <a:gd name="connsiteY2115" fmla="*/ 521817 h 6159713"/>
              <a:gd name="connsiteX2116" fmla="*/ 968880 w 5820947"/>
              <a:gd name="connsiteY2116" fmla="*/ 559302 h 6159713"/>
              <a:gd name="connsiteX2117" fmla="*/ 955828 w 5820947"/>
              <a:gd name="connsiteY2117" fmla="*/ 518982 h 6159713"/>
              <a:gd name="connsiteX2118" fmla="*/ 961115 w 5820947"/>
              <a:gd name="connsiteY2118" fmla="*/ 522863 h 6159713"/>
              <a:gd name="connsiteX2119" fmla="*/ 963376 w 5820947"/>
              <a:gd name="connsiteY2119" fmla="*/ 525705 h 6159713"/>
              <a:gd name="connsiteX2120" fmla="*/ 977828 w 5820947"/>
              <a:gd name="connsiteY2120" fmla="*/ 573023 h 6159713"/>
              <a:gd name="connsiteX2121" fmla="*/ 986628 w 5820947"/>
              <a:gd name="connsiteY2121" fmla="*/ 601572 h 6159713"/>
              <a:gd name="connsiteX2122" fmla="*/ 983778 w 5820947"/>
              <a:gd name="connsiteY2122" fmla="*/ 582733 h 6159713"/>
              <a:gd name="connsiteX2123" fmla="*/ 968645 w 5820947"/>
              <a:gd name="connsiteY2123" fmla="*/ 533212 h 6159713"/>
              <a:gd name="connsiteX2124" fmla="*/ 968289 w 5820947"/>
              <a:gd name="connsiteY2124" fmla="*/ 531883 h 6159713"/>
              <a:gd name="connsiteX2125" fmla="*/ 968350 w 5820947"/>
              <a:gd name="connsiteY2125" fmla="*/ 531959 h 6159713"/>
              <a:gd name="connsiteX2126" fmla="*/ 970755 w 5820947"/>
              <a:gd name="connsiteY2126" fmla="*/ 532277 h 6159713"/>
              <a:gd name="connsiteX2127" fmla="*/ 964276 w 5820947"/>
              <a:gd name="connsiteY2127" fmla="*/ 516879 h 6159713"/>
              <a:gd name="connsiteX2128" fmla="*/ 956037 w 5820947"/>
              <a:gd name="connsiteY2128" fmla="*/ 486087 h 6159713"/>
              <a:gd name="connsiteX2129" fmla="*/ 954717 w 5820947"/>
              <a:gd name="connsiteY2129" fmla="*/ 481876 h 6159713"/>
              <a:gd name="connsiteX2130" fmla="*/ 963254 w 5820947"/>
              <a:gd name="connsiteY2130" fmla="*/ 494202 h 6159713"/>
              <a:gd name="connsiteX2131" fmla="*/ 976168 w 5820947"/>
              <a:gd name="connsiteY2131" fmla="*/ 513940 h 6159713"/>
              <a:gd name="connsiteX2132" fmla="*/ 990582 w 5820947"/>
              <a:gd name="connsiteY2132" fmla="*/ 536235 h 6159713"/>
              <a:gd name="connsiteX2133" fmla="*/ 984897 w 5820947"/>
              <a:gd name="connsiteY2133" fmla="*/ 514997 h 6159713"/>
              <a:gd name="connsiteX2134" fmla="*/ 974581 w 5820947"/>
              <a:gd name="connsiteY2134" fmla="*/ 492674 h 6159713"/>
              <a:gd name="connsiteX2135" fmla="*/ 995652 w 5820947"/>
              <a:gd name="connsiteY2135" fmla="*/ 515900 h 6159713"/>
              <a:gd name="connsiteX2136" fmla="*/ 1002946 w 5820947"/>
              <a:gd name="connsiteY2136" fmla="*/ 522560 h 6159713"/>
              <a:gd name="connsiteX2137" fmla="*/ 994480 w 5820947"/>
              <a:gd name="connsiteY2137" fmla="*/ 509053 h 6159713"/>
              <a:gd name="connsiteX2138" fmla="*/ 1001946 w 5820947"/>
              <a:gd name="connsiteY2138" fmla="*/ 504718 h 6159713"/>
              <a:gd name="connsiteX2139" fmla="*/ 989308 w 5820947"/>
              <a:gd name="connsiteY2139" fmla="*/ 478817 h 6159713"/>
              <a:gd name="connsiteX2140" fmla="*/ 995969 w 5820947"/>
              <a:gd name="connsiteY2140" fmla="*/ 481770 h 6159713"/>
              <a:gd name="connsiteX2141" fmla="*/ 1001918 w 5820947"/>
              <a:gd name="connsiteY2141" fmla="*/ 490559 h 6159713"/>
              <a:gd name="connsiteX2142" fmla="*/ 1007065 w 5820947"/>
              <a:gd name="connsiteY2142" fmla="*/ 484668 h 6159713"/>
              <a:gd name="connsiteX2143" fmla="*/ 1008600 w 5820947"/>
              <a:gd name="connsiteY2143" fmla="*/ 488830 h 6159713"/>
              <a:gd name="connsiteX2144" fmla="*/ 1013407 w 5820947"/>
              <a:gd name="connsiteY2144" fmla="*/ 497684 h 6159713"/>
              <a:gd name="connsiteX2145" fmla="*/ 1013518 w 5820947"/>
              <a:gd name="connsiteY2145" fmla="*/ 498067 h 6159713"/>
              <a:gd name="connsiteX2146" fmla="*/ 1043570 w 5820947"/>
              <a:gd name="connsiteY2146" fmla="*/ 599073 h 6159713"/>
              <a:gd name="connsiteX2147" fmla="*/ 1085468 w 5820947"/>
              <a:gd name="connsiteY2147" fmla="*/ 711786 h 6159713"/>
              <a:gd name="connsiteX2148" fmla="*/ 1111322 w 5820947"/>
              <a:gd name="connsiteY2148" fmla="*/ 765327 h 6159713"/>
              <a:gd name="connsiteX2149" fmla="*/ 1113625 w 5820947"/>
              <a:gd name="connsiteY2149" fmla="*/ 769185 h 6159713"/>
              <a:gd name="connsiteX2150" fmla="*/ 1112697 w 5820947"/>
              <a:gd name="connsiteY2150" fmla="*/ 765819 h 6159713"/>
              <a:gd name="connsiteX2151" fmla="*/ 1112507 w 5820947"/>
              <a:gd name="connsiteY2151" fmla="*/ 760678 h 6159713"/>
              <a:gd name="connsiteX2152" fmla="*/ 1113551 w 5820947"/>
              <a:gd name="connsiteY2152" fmla="*/ 760941 h 6159713"/>
              <a:gd name="connsiteX2153" fmla="*/ 1113764 w 5820947"/>
              <a:gd name="connsiteY2153" fmla="*/ 761181 h 6159713"/>
              <a:gd name="connsiteX2154" fmla="*/ 1111069 w 5820947"/>
              <a:gd name="connsiteY2154" fmla="*/ 754651 h 6159713"/>
              <a:gd name="connsiteX2155" fmla="*/ 1110384 w 5820947"/>
              <a:gd name="connsiteY2155" fmla="*/ 751594 h 6159713"/>
              <a:gd name="connsiteX2156" fmla="*/ 1106834 w 5820947"/>
              <a:gd name="connsiteY2156" fmla="*/ 741953 h 6159713"/>
              <a:gd name="connsiteX2157" fmla="*/ 1101796 w 5820947"/>
              <a:gd name="connsiteY2157" fmla="*/ 725975 h 6159713"/>
              <a:gd name="connsiteX2158" fmla="*/ 1066029 w 5820947"/>
              <a:gd name="connsiteY2158" fmla="*/ 645087 h 6159713"/>
              <a:gd name="connsiteX2159" fmla="*/ 1017926 w 5820947"/>
              <a:gd name="connsiteY2159" fmla="*/ 486029 h 6159713"/>
              <a:gd name="connsiteX2160" fmla="*/ 1017567 w 5820947"/>
              <a:gd name="connsiteY2160" fmla="*/ 484413 h 6159713"/>
              <a:gd name="connsiteX2161" fmla="*/ 1022490 w 5820947"/>
              <a:gd name="connsiteY2161" fmla="*/ 491314 h 6159713"/>
              <a:gd name="connsiteX2162" fmla="*/ 1023462 w 5820947"/>
              <a:gd name="connsiteY2162" fmla="*/ 492092 h 6159713"/>
              <a:gd name="connsiteX2163" fmla="*/ 1024052 w 5820947"/>
              <a:gd name="connsiteY2163" fmla="*/ 494537 h 6159713"/>
              <a:gd name="connsiteX2164" fmla="*/ 1073030 w 5820947"/>
              <a:gd name="connsiteY2164" fmla="*/ 647583 h 6159713"/>
              <a:gd name="connsiteX2165" fmla="*/ 1089999 w 5820947"/>
              <a:gd name="connsiteY2165" fmla="*/ 688549 h 6159713"/>
              <a:gd name="connsiteX2166" fmla="*/ 1089682 w 5820947"/>
              <a:gd name="connsiteY2166" fmla="*/ 687547 h 6159713"/>
              <a:gd name="connsiteX2167" fmla="*/ 1074873 w 5820947"/>
              <a:gd name="connsiteY2167" fmla="*/ 636796 h 6159713"/>
              <a:gd name="connsiteX2168" fmla="*/ 1094757 w 5820947"/>
              <a:gd name="connsiteY2168" fmla="*/ 695469 h 6159713"/>
              <a:gd name="connsiteX2169" fmla="*/ 1100144 w 5820947"/>
              <a:gd name="connsiteY2169" fmla="*/ 709746 h 6159713"/>
              <a:gd name="connsiteX2170" fmla="*/ 1103233 w 5820947"/>
              <a:gd name="connsiteY2170" fmla="*/ 706618 h 6159713"/>
              <a:gd name="connsiteX2171" fmla="*/ 1101356 w 5820947"/>
              <a:gd name="connsiteY2171" fmla="*/ 699499 h 6159713"/>
              <a:gd name="connsiteX2172" fmla="*/ 1078934 w 5820947"/>
              <a:gd name="connsiteY2172" fmla="*/ 645497 h 6159713"/>
              <a:gd name="connsiteX2173" fmla="*/ 1075519 w 5820947"/>
              <a:gd name="connsiteY2173" fmla="*/ 636844 h 6159713"/>
              <a:gd name="connsiteX2174" fmla="*/ 1071277 w 5820947"/>
              <a:gd name="connsiteY2174" fmla="*/ 626313 h 6159713"/>
              <a:gd name="connsiteX2175" fmla="*/ 1074873 w 5820947"/>
              <a:gd name="connsiteY2175" fmla="*/ 636796 h 6159713"/>
              <a:gd name="connsiteX2176" fmla="*/ 1071756 w 5820947"/>
              <a:gd name="connsiteY2176" fmla="*/ 631511 h 6159713"/>
              <a:gd name="connsiteX2177" fmla="*/ 1070467 w 5820947"/>
              <a:gd name="connsiteY2177" fmla="*/ 623956 h 6159713"/>
              <a:gd name="connsiteX2178" fmla="*/ 1070927 w 5820947"/>
              <a:gd name="connsiteY2178" fmla="*/ 625297 h 6159713"/>
              <a:gd name="connsiteX2179" fmla="*/ 1070493 w 5820947"/>
              <a:gd name="connsiteY2179" fmla="*/ 623861 h 6159713"/>
              <a:gd name="connsiteX2180" fmla="*/ 1070467 w 5820947"/>
              <a:gd name="connsiteY2180" fmla="*/ 623956 h 6159713"/>
              <a:gd name="connsiteX2181" fmla="*/ 1069016 w 5820947"/>
              <a:gd name="connsiteY2181" fmla="*/ 622635 h 6159713"/>
              <a:gd name="connsiteX2182" fmla="*/ 1069152 w 5820947"/>
              <a:gd name="connsiteY2182" fmla="*/ 619431 h 6159713"/>
              <a:gd name="connsiteX2183" fmla="*/ 1068973 w 5820947"/>
              <a:gd name="connsiteY2183" fmla="*/ 618843 h 6159713"/>
              <a:gd name="connsiteX2184" fmla="*/ 1067717 w 5820947"/>
              <a:gd name="connsiteY2184" fmla="*/ 617699 h 6159713"/>
              <a:gd name="connsiteX2185" fmla="*/ 1067870 w 5820947"/>
              <a:gd name="connsiteY2185" fmla="*/ 614085 h 6159713"/>
              <a:gd name="connsiteX2186" fmla="*/ 1069726 w 5820947"/>
              <a:gd name="connsiteY2186" fmla="*/ 615931 h 6159713"/>
              <a:gd name="connsiteX2187" fmla="*/ 1070380 w 5820947"/>
              <a:gd name="connsiteY2187" fmla="*/ 615266 h 6159713"/>
              <a:gd name="connsiteX2188" fmla="*/ 1068005 w 5820947"/>
              <a:gd name="connsiteY2188" fmla="*/ 607305 h 6159713"/>
              <a:gd name="connsiteX2189" fmla="*/ 1034751 w 5820947"/>
              <a:gd name="connsiteY2189" fmla="*/ 483818 h 6159713"/>
              <a:gd name="connsiteX2190" fmla="*/ 1054731 w 5820947"/>
              <a:gd name="connsiteY2190" fmla="*/ 547831 h 6159713"/>
              <a:gd name="connsiteX2191" fmla="*/ 1064593 w 5820947"/>
              <a:gd name="connsiteY2191" fmla="*/ 580218 h 6159713"/>
              <a:gd name="connsiteX2192" fmla="*/ 1059864 w 5820947"/>
              <a:gd name="connsiteY2192" fmla="*/ 563481 h 6159713"/>
              <a:gd name="connsiteX2193" fmla="*/ 1081480 w 5820947"/>
              <a:gd name="connsiteY2193" fmla="*/ 623694 h 6159713"/>
              <a:gd name="connsiteX2194" fmla="*/ 1090564 w 5820947"/>
              <a:gd name="connsiteY2194" fmla="*/ 651396 h 6159713"/>
              <a:gd name="connsiteX2195" fmla="*/ 1090918 w 5820947"/>
              <a:gd name="connsiteY2195" fmla="*/ 648136 h 6159713"/>
              <a:gd name="connsiteX2196" fmla="*/ 1091130 w 5820947"/>
              <a:gd name="connsiteY2196" fmla="*/ 648750 h 6159713"/>
              <a:gd name="connsiteX2197" fmla="*/ 1090943 w 5820947"/>
              <a:gd name="connsiteY2197" fmla="*/ 647902 h 6159713"/>
              <a:gd name="connsiteX2198" fmla="*/ 1091261 w 5820947"/>
              <a:gd name="connsiteY2198" fmla="*/ 644968 h 6159713"/>
              <a:gd name="connsiteX2199" fmla="*/ 1087657 w 5820947"/>
              <a:gd name="connsiteY2199" fmla="*/ 633005 h 6159713"/>
              <a:gd name="connsiteX2200" fmla="*/ 1090943 w 5820947"/>
              <a:gd name="connsiteY2200" fmla="*/ 647902 h 6159713"/>
              <a:gd name="connsiteX2201" fmla="*/ 1090918 w 5820947"/>
              <a:gd name="connsiteY2201" fmla="*/ 648136 h 6159713"/>
              <a:gd name="connsiteX2202" fmla="*/ 1087192 w 5820947"/>
              <a:gd name="connsiteY2202" fmla="*/ 637369 h 6159713"/>
              <a:gd name="connsiteX2203" fmla="*/ 1043907 w 5820947"/>
              <a:gd name="connsiteY2203" fmla="*/ 483681 h 6159713"/>
              <a:gd name="connsiteX2204" fmla="*/ 1073404 w 5820947"/>
              <a:gd name="connsiteY2204" fmla="*/ 571065 h 6159713"/>
              <a:gd name="connsiteX2205" fmla="*/ 1086400 w 5820947"/>
              <a:gd name="connsiteY2205" fmla="*/ 608420 h 6159713"/>
              <a:gd name="connsiteX2206" fmla="*/ 1086785 w 5820947"/>
              <a:gd name="connsiteY2206" fmla="*/ 607709 h 6159713"/>
              <a:gd name="connsiteX2207" fmla="*/ 1081695 w 5820947"/>
              <a:gd name="connsiteY2207" fmla="*/ 589270 h 6159713"/>
              <a:gd name="connsiteX2208" fmla="*/ 1080949 w 5820947"/>
              <a:gd name="connsiteY2208" fmla="*/ 587098 h 6159713"/>
              <a:gd name="connsiteX2209" fmla="*/ 1084270 w 5820947"/>
              <a:gd name="connsiteY2209" fmla="*/ 587772 h 6159713"/>
              <a:gd name="connsiteX2210" fmla="*/ 1081151 w 5820947"/>
              <a:gd name="connsiteY2210" fmla="*/ 580717 h 6159713"/>
              <a:gd name="connsiteX2211" fmla="*/ 1076362 w 5820947"/>
              <a:gd name="connsiteY2211" fmla="*/ 572762 h 6159713"/>
              <a:gd name="connsiteX2212" fmla="*/ 1074691 w 5820947"/>
              <a:gd name="connsiteY2212" fmla="*/ 566558 h 6159713"/>
              <a:gd name="connsiteX2213" fmla="*/ 1083967 w 5820947"/>
              <a:gd name="connsiteY2213" fmla="*/ 584963 h 6159713"/>
              <a:gd name="connsiteX2214" fmla="*/ 1102732 w 5820947"/>
              <a:gd name="connsiteY2214" fmla="*/ 645981 h 6159713"/>
              <a:gd name="connsiteX2215" fmla="*/ 1115230 w 5820947"/>
              <a:gd name="connsiteY2215" fmla="*/ 684796 h 6159713"/>
              <a:gd name="connsiteX2216" fmla="*/ 1133333 w 5820947"/>
              <a:gd name="connsiteY2216" fmla="*/ 726110 h 6159713"/>
              <a:gd name="connsiteX2217" fmla="*/ 1122653 w 5820947"/>
              <a:gd name="connsiteY2217" fmla="*/ 690639 h 6159713"/>
              <a:gd name="connsiteX2218" fmla="*/ 1119015 w 5820947"/>
              <a:gd name="connsiteY2218" fmla="*/ 679107 h 6159713"/>
              <a:gd name="connsiteX2219" fmla="*/ 1101984 w 5820947"/>
              <a:gd name="connsiteY2219" fmla="*/ 640509 h 6159713"/>
              <a:gd name="connsiteX2220" fmla="*/ 1055269 w 5820947"/>
              <a:gd name="connsiteY2220" fmla="*/ 494672 h 6159713"/>
              <a:gd name="connsiteX2221" fmla="*/ 1046761 w 5820947"/>
              <a:gd name="connsiteY2221" fmla="*/ 439885 h 6159713"/>
              <a:gd name="connsiteX2222" fmla="*/ 1043208 w 5820947"/>
              <a:gd name="connsiteY2222" fmla="*/ 425858 h 6159713"/>
              <a:gd name="connsiteX2223" fmla="*/ 1044542 w 5820947"/>
              <a:gd name="connsiteY2223" fmla="*/ 416718 h 6159713"/>
              <a:gd name="connsiteX2224" fmla="*/ 1060930 w 5820947"/>
              <a:gd name="connsiteY2224" fmla="*/ 467988 h 6159713"/>
              <a:gd name="connsiteX2225" fmla="*/ 1118841 w 5820947"/>
              <a:gd name="connsiteY2225" fmla="*/ 646654 h 6159713"/>
              <a:gd name="connsiteX2226" fmla="*/ 1123722 w 5820947"/>
              <a:gd name="connsiteY2226" fmla="*/ 658616 h 6159713"/>
              <a:gd name="connsiteX2227" fmla="*/ 1130518 w 5820947"/>
              <a:gd name="connsiteY2227" fmla="*/ 665936 h 6159713"/>
              <a:gd name="connsiteX2228" fmla="*/ 1129434 w 5820947"/>
              <a:gd name="connsiteY2228" fmla="*/ 665747 h 6159713"/>
              <a:gd name="connsiteX2229" fmla="*/ 1128423 w 5820947"/>
              <a:gd name="connsiteY2229" fmla="*/ 664093 h 6159713"/>
              <a:gd name="connsiteX2230" fmla="*/ 1128736 w 5820947"/>
              <a:gd name="connsiteY2230" fmla="*/ 665626 h 6159713"/>
              <a:gd name="connsiteX2231" fmla="*/ 1129434 w 5820947"/>
              <a:gd name="connsiteY2231" fmla="*/ 665747 h 6159713"/>
              <a:gd name="connsiteX2232" fmla="*/ 1131292 w 5820947"/>
              <a:gd name="connsiteY2232" fmla="*/ 668785 h 6159713"/>
              <a:gd name="connsiteX2233" fmla="*/ 1131899 w 5820947"/>
              <a:gd name="connsiteY2233" fmla="*/ 671023 h 6159713"/>
              <a:gd name="connsiteX2234" fmla="*/ 1133170 w 5820947"/>
              <a:gd name="connsiteY2234" fmla="*/ 673290 h 6159713"/>
              <a:gd name="connsiteX2235" fmla="*/ 1134970 w 5820947"/>
              <a:gd name="connsiteY2235" fmla="*/ 673637 h 6159713"/>
              <a:gd name="connsiteX2236" fmla="*/ 1125388 w 5820947"/>
              <a:gd name="connsiteY2236" fmla="*/ 652275 h 6159713"/>
              <a:gd name="connsiteX2237" fmla="*/ 1070307 w 5820947"/>
              <a:gd name="connsiteY2237" fmla="*/ 478445 h 6159713"/>
              <a:gd name="connsiteX2238" fmla="*/ 1063316 w 5820947"/>
              <a:gd name="connsiteY2238" fmla="*/ 451634 h 6159713"/>
              <a:gd name="connsiteX2239" fmla="*/ 1067656 w 5820947"/>
              <a:gd name="connsiteY2239" fmla="*/ 446127 h 6159713"/>
              <a:gd name="connsiteX2240" fmla="*/ 1067013 w 5820947"/>
              <a:gd name="connsiteY2240" fmla="*/ 438419 h 6159713"/>
              <a:gd name="connsiteX2241" fmla="*/ 1080761 w 5820947"/>
              <a:gd name="connsiteY2241" fmla="*/ 469408 h 6159713"/>
              <a:gd name="connsiteX2242" fmla="*/ 1078827 w 5820947"/>
              <a:gd name="connsiteY2242" fmla="*/ 470593 h 6159713"/>
              <a:gd name="connsiteX2243" fmla="*/ 1078789 w 5820947"/>
              <a:gd name="connsiteY2243" fmla="*/ 470495 h 6159713"/>
              <a:gd name="connsiteX2244" fmla="*/ 1075922 w 5820947"/>
              <a:gd name="connsiteY2244" fmla="*/ 460412 h 6159713"/>
              <a:gd name="connsiteX2245" fmla="*/ 1069388 w 5820947"/>
              <a:gd name="connsiteY2245" fmla="*/ 446379 h 6159713"/>
              <a:gd name="connsiteX2246" fmla="*/ 1078789 w 5820947"/>
              <a:gd name="connsiteY2246" fmla="*/ 470495 h 6159713"/>
              <a:gd name="connsiteX2247" fmla="*/ 1078819 w 5820947"/>
              <a:gd name="connsiteY2247" fmla="*/ 470598 h 6159713"/>
              <a:gd name="connsiteX2248" fmla="*/ 1078827 w 5820947"/>
              <a:gd name="connsiteY2248" fmla="*/ 470593 h 6159713"/>
              <a:gd name="connsiteX2249" fmla="*/ 1083576 w 5820947"/>
              <a:gd name="connsiteY2249" fmla="*/ 482771 h 6159713"/>
              <a:gd name="connsiteX2250" fmla="*/ 1080761 w 5820947"/>
              <a:gd name="connsiteY2250" fmla="*/ 469408 h 6159713"/>
              <a:gd name="connsiteX2251" fmla="*/ 1082031 w 5820947"/>
              <a:gd name="connsiteY2251" fmla="*/ 467893 h 6159713"/>
              <a:gd name="connsiteX2252" fmla="*/ 1086658 w 5820947"/>
              <a:gd name="connsiteY2252" fmla="*/ 477046 h 6159713"/>
              <a:gd name="connsiteX2253" fmla="*/ 1096041 w 5820947"/>
              <a:gd name="connsiteY2253" fmla="*/ 514130 h 6159713"/>
              <a:gd name="connsiteX2254" fmla="*/ 1123830 w 5820947"/>
              <a:gd name="connsiteY2254" fmla="*/ 594000 h 6159713"/>
              <a:gd name="connsiteX2255" fmla="*/ 1127984 w 5820947"/>
              <a:gd name="connsiteY2255" fmla="*/ 601451 h 6159713"/>
              <a:gd name="connsiteX2256" fmla="*/ 1121150 w 5820947"/>
              <a:gd name="connsiteY2256" fmla="*/ 583310 h 6159713"/>
              <a:gd name="connsiteX2257" fmla="*/ 1125790 w 5820947"/>
              <a:gd name="connsiteY2257" fmla="*/ 582577 h 6159713"/>
              <a:gd name="connsiteX2258" fmla="*/ 1124931 w 5820947"/>
              <a:gd name="connsiteY2258" fmla="*/ 585617 h 6159713"/>
              <a:gd name="connsiteX2259" fmla="*/ 1125790 w 5820947"/>
              <a:gd name="connsiteY2259" fmla="*/ 582577 h 6159713"/>
              <a:gd name="connsiteX2260" fmla="*/ 1124899 w 5820947"/>
              <a:gd name="connsiteY2260" fmla="*/ 575907 h 6159713"/>
              <a:gd name="connsiteX2261" fmla="*/ 1133607 w 5820947"/>
              <a:gd name="connsiteY2261" fmla="*/ 592641 h 6159713"/>
              <a:gd name="connsiteX2262" fmla="*/ 1135479 w 5820947"/>
              <a:gd name="connsiteY2262" fmla="*/ 598214 h 6159713"/>
              <a:gd name="connsiteX2263" fmla="*/ 1135729 w 5820947"/>
              <a:gd name="connsiteY2263" fmla="*/ 601039 h 6159713"/>
              <a:gd name="connsiteX2264" fmla="*/ 1137361 w 5820947"/>
              <a:gd name="connsiteY2264" fmla="*/ 599853 h 6159713"/>
              <a:gd name="connsiteX2265" fmla="*/ 1149013 w 5820947"/>
              <a:gd name="connsiteY2265" fmla="*/ 622242 h 6159713"/>
              <a:gd name="connsiteX2266" fmla="*/ 1150387 w 5820947"/>
              <a:gd name="connsiteY2266" fmla="*/ 629671 h 6159713"/>
              <a:gd name="connsiteX2267" fmla="*/ 1151847 w 5820947"/>
              <a:gd name="connsiteY2267" fmla="*/ 639937 h 6159713"/>
              <a:gd name="connsiteX2268" fmla="*/ 1155706 w 5820947"/>
              <a:gd name="connsiteY2268" fmla="*/ 645063 h 6159713"/>
              <a:gd name="connsiteX2269" fmla="*/ 1154438 w 5820947"/>
              <a:gd name="connsiteY2269" fmla="*/ 638181 h 6159713"/>
              <a:gd name="connsiteX2270" fmla="*/ 1153543 w 5820947"/>
              <a:gd name="connsiteY2270" fmla="*/ 631320 h 6159713"/>
              <a:gd name="connsiteX2271" fmla="*/ 1153530 w 5820947"/>
              <a:gd name="connsiteY2271" fmla="*/ 630918 h 6159713"/>
              <a:gd name="connsiteX2272" fmla="*/ 1156705 w 5820947"/>
              <a:gd name="connsiteY2272" fmla="*/ 637021 h 6159713"/>
              <a:gd name="connsiteX2273" fmla="*/ 1168877 w 5820947"/>
              <a:gd name="connsiteY2273" fmla="*/ 663929 h 6159713"/>
              <a:gd name="connsiteX2274" fmla="*/ 1173723 w 5820947"/>
              <a:gd name="connsiteY2274" fmla="*/ 670873 h 6159713"/>
              <a:gd name="connsiteX2275" fmla="*/ 1213301 w 5820947"/>
              <a:gd name="connsiteY2275" fmla="*/ 733085 h 6159713"/>
              <a:gd name="connsiteX2276" fmla="*/ 1217730 w 5820947"/>
              <a:gd name="connsiteY2276" fmla="*/ 738249 h 6159713"/>
              <a:gd name="connsiteX2277" fmla="*/ 1213592 w 5820947"/>
              <a:gd name="connsiteY2277" fmla="*/ 729898 h 6159713"/>
              <a:gd name="connsiteX2278" fmla="*/ 1215279 w 5820947"/>
              <a:gd name="connsiteY2278" fmla="*/ 731218 h 6159713"/>
              <a:gd name="connsiteX2279" fmla="*/ 1204531 w 5820947"/>
              <a:gd name="connsiteY2279" fmla="*/ 711927 h 6159713"/>
              <a:gd name="connsiteX2280" fmla="*/ 1187168 w 5820947"/>
              <a:gd name="connsiteY2280" fmla="*/ 682185 h 6159713"/>
              <a:gd name="connsiteX2281" fmla="*/ 1184495 w 5820947"/>
              <a:gd name="connsiteY2281" fmla="*/ 669605 h 6159713"/>
              <a:gd name="connsiteX2282" fmla="*/ 1175592 w 5820947"/>
              <a:gd name="connsiteY2282" fmla="*/ 659557 h 6159713"/>
              <a:gd name="connsiteX2283" fmla="*/ 1172856 w 5820947"/>
              <a:gd name="connsiteY2283" fmla="*/ 646685 h 6159713"/>
              <a:gd name="connsiteX2284" fmla="*/ 1153844 w 5820947"/>
              <a:gd name="connsiteY2284" fmla="*/ 619235 h 6159713"/>
              <a:gd name="connsiteX2285" fmla="*/ 1167351 w 5820947"/>
              <a:gd name="connsiteY2285" fmla="*/ 630839 h 6159713"/>
              <a:gd name="connsiteX2286" fmla="*/ 1180266 w 5820947"/>
              <a:gd name="connsiteY2286" fmla="*/ 649710 h 6159713"/>
              <a:gd name="connsiteX2287" fmla="*/ 1190071 w 5820947"/>
              <a:gd name="connsiteY2287" fmla="*/ 653953 h 6159713"/>
              <a:gd name="connsiteX2288" fmla="*/ 1207112 w 5820947"/>
              <a:gd name="connsiteY2288" fmla="*/ 678410 h 6159713"/>
              <a:gd name="connsiteX2289" fmla="*/ 1223929 w 5820947"/>
              <a:gd name="connsiteY2289" fmla="*/ 709526 h 6159713"/>
              <a:gd name="connsiteX2290" fmla="*/ 1223487 w 5820947"/>
              <a:gd name="connsiteY2290" fmla="*/ 708890 h 6159713"/>
              <a:gd name="connsiteX2291" fmla="*/ 1222452 w 5820947"/>
              <a:gd name="connsiteY2291" fmla="*/ 707347 h 6159713"/>
              <a:gd name="connsiteX2292" fmla="*/ 1222664 w 5820947"/>
              <a:gd name="connsiteY2292" fmla="*/ 707701 h 6159713"/>
              <a:gd name="connsiteX2293" fmla="*/ 1223487 w 5820947"/>
              <a:gd name="connsiteY2293" fmla="*/ 708890 h 6159713"/>
              <a:gd name="connsiteX2294" fmla="*/ 1223987 w 5820947"/>
              <a:gd name="connsiteY2294" fmla="*/ 709635 h 6159713"/>
              <a:gd name="connsiteX2295" fmla="*/ 1223929 w 5820947"/>
              <a:gd name="connsiteY2295" fmla="*/ 709526 h 6159713"/>
              <a:gd name="connsiteX2296" fmla="*/ 1226548 w 5820947"/>
              <a:gd name="connsiteY2296" fmla="*/ 713307 h 6159713"/>
              <a:gd name="connsiteX2297" fmla="*/ 1235720 w 5820947"/>
              <a:gd name="connsiteY2297" fmla="*/ 722947 h 6159713"/>
              <a:gd name="connsiteX2298" fmla="*/ 1222433 w 5820947"/>
              <a:gd name="connsiteY2298" fmla="*/ 702321 h 6159713"/>
              <a:gd name="connsiteX2299" fmla="*/ 1181761 w 5820947"/>
              <a:gd name="connsiteY2299" fmla="*/ 636639 h 6159713"/>
              <a:gd name="connsiteX2300" fmla="*/ 1172929 w 5820947"/>
              <a:gd name="connsiteY2300" fmla="*/ 615188 h 6159713"/>
              <a:gd name="connsiteX2301" fmla="*/ 1161726 w 5820947"/>
              <a:gd name="connsiteY2301" fmla="*/ 594316 h 6159713"/>
              <a:gd name="connsiteX2302" fmla="*/ 1168484 w 5820947"/>
              <a:gd name="connsiteY2302" fmla="*/ 584224 h 6159713"/>
              <a:gd name="connsiteX2303" fmla="*/ 1139389 w 5820947"/>
              <a:gd name="connsiteY2303" fmla="*/ 541169 h 6159713"/>
              <a:gd name="connsiteX2304" fmla="*/ 1128235 w 5820947"/>
              <a:gd name="connsiteY2304" fmla="*/ 524576 h 6159713"/>
              <a:gd name="connsiteX2305" fmla="*/ 1128152 w 5820947"/>
              <a:gd name="connsiteY2305" fmla="*/ 522174 h 6159713"/>
              <a:gd name="connsiteX2306" fmla="*/ 1127286 w 5820947"/>
              <a:gd name="connsiteY2306" fmla="*/ 515311 h 6159713"/>
              <a:gd name="connsiteX2307" fmla="*/ 1131038 w 5820947"/>
              <a:gd name="connsiteY2307" fmla="*/ 520523 h 6159713"/>
              <a:gd name="connsiteX2308" fmla="*/ 1187254 w 5820947"/>
              <a:gd name="connsiteY2308" fmla="*/ 598806 h 6159713"/>
              <a:gd name="connsiteX2309" fmla="*/ 1204357 w 5820947"/>
              <a:gd name="connsiteY2309" fmla="*/ 622855 h 6159713"/>
              <a:gd name="connsiteX2310" fmla="*/ 1197457 w 5820947"/>
              <a:gd name="connsiteY2310" fmla="*/ 607167 h 6159713"/>
              <a:gd name="connsiteX2311" fmla="*/ 1183419 w 5820947"/>
              <a:gd name="connsiteY2311" fmla="*/ 588043 h 6159713"/>
              <a:gd name="connsiteX2312" fmla="*/ 1180828 w 5820947"/>
              <a:gd name="connsiteY2312" fmla="*/ 582782 h 6159713"/>
              <a:gd name="connsiteX2313" fmla="*/ 1195409 w 5820947"/>
              <a:gd name="connsiteY2313" fmla="*/ 601863 h 6159713"/>
              <a:gd name="connsiteX2314" fmla="*/ 1186381 w 5820947"/>
              <a:gd name="connsiteY2314" fmla="*/ 580443 h 6159713"/>
              <a:gd name="connsiteX2315" fmla="*/ 1180534 w 5820947"/>
              <a:gd name="connsiteY2315" fmla="*/ 578982 h 6159713"/>
              <a:gd name="connsiteX2316" fmla="*/ 1173554 w 5820947"/>
              <a:gd name="connsiteY2316" fmla="*/ 559315 h 6159713"/>
              <a:gd name="connsiteX2317" fmla="*/ 1182656 w 5820947"/>
              <a:gd name="connsiteY2317" fmla="*/ 556977 h 6159713"/>
              <a:gd name="connsiteX2318" fmla="*/ 1194352 w 5820947"/>
              <a:gd name="connsiteY2318" fmla="*/ 566999 h 6159713"/>
              <a:gd name="connsiteX2319" fmla="*/ 1201213 w 5820947"/>
              <a:gd name="connsiteY2319" fmla="*/ 579585 h 6159713"/>
              <a:gd name="connsiteX2320" fmla="*/ 1201248 w 5820947"/>
              <a:gd name="connsiteY2320" fmla="*/ 577515 h 6159713"/>
              <a:gd name="connsiteX2321" fmla="*/ 1201326 w 5820947"/>
              <a:gd name="connsiteY2321" fmla="*/ 572858 h 6159713"/>
              <a:gd name="connsiteX2322" fmla="*/ 1175845 w 5820947"/>
              <a:gd name="connsiteY2322" fmla="*/ 535075 h 6159713"/>
              <a:gd name="connsiteX2323" fmla="*/ 1186049 w 5820947"/>
              <a:gd name="connsiteY2323" fmla="*/ 542869 h 6159713"/>
              <a:gd name="connsiteX2324" fmla="*/ 1184911 w 5820947"/>
              <a:gd name="connsiteY2324" fmla="*/ 542866 h 6159713"/>
              <a:gd name="connsiteX2325" fmla="*/ 1183592 w 5820947"/>
              <a:gd name="connsiteY2325" fmla="*/ 541359 h 6159713"/>
              <a:gd name="connsiteX2326" fmla="*/ 1184178 w 5820947"/>
              <a:gd name="connsiteY2326" fmla="*/ 542864 h 6159713"/>
              <a:gd name="connsiteX2327" fmla="*/ 1184911 w 5820947"/>
              <a:gd name="connsiteY2327" fmla="*/ 542866 h 6159713"/>
              <a:gd name="connsiteX2328" fmla="*/ 1187336 w 5820947"/>
              <a:gd name="connsiteY2328" fmla="*/ 545637 h 6159713"/>
              <a:gd name="connsiteX2329" fmla="*/ 1188345 w 5820947"/>
              <a:gd name="connsiteY2329" fmla="*/ 547809 h 6159713"/>
              <a:gd name="connsiteX2330" fmla="*/ 1190036 w 5820947"/>
              <a:gd name="connsiteY2330" fmla="*/ 549897 h 6159713"/>
              <a:gd name="connsiteX2331" fmla="*/ 1199530 w 5820947"/>
              <a:gd name="connsiteY2331" fmla="*/ 552677 h 6159713"/>
              <a:gd name="connsiteX2332" fmla="*/ 1224639 w 5820947"/>
              <a:gd name="connsiteY2332" fmla="*/ 588703 h 6159713"/>
              <a:gd name="connsiteX2333" fmla="*/ 1231987 w 5820947"/>
              <a:gd name="connsiteY2333" fmla="*/ 591437 h 6159713"/>
              <a:gd name="connsiteX2334" fmla="*/ 1261082 w 5820947"/>
              <a:gd name="connsiteY2334" fmla="*/ 634492 h 6159713"/>
              <a:gd name="connsiteX2335" fmla="*/ 1288118 w 5820947"/>
              <a:gd name="connsiteY2335" fmla="*/ 679588 h 6159713"/>
              <a:gd name="connsiteX2336" fmla="*/ 1293443 w 5820947"/>
              <a:gd name="connsiteY2336" fmla="*/ 682860 h 6159713"/>
              <a:gd name="connsiteX2337" fmla="*/ 1268517 w 5820947"/>
              <a:gd name="connsiteY2337" fmla="*/ 639314 h 6159713"/>
              <a:gd name="connsiteX2338" fmla="*/ 1200096 w 5820947"/>
              <a:gd name="connsiteY2338" fmla="*/ 530418 h 6159713"/>
              <a:gd name="connsiteX2339" fmla="*/ 1162387 w 5820947"/>
              <a:gd name="connsiteY2339" fmla="*/ 476619 h 6159713"/>
              <a:gd name="connsiteX2340" fmla="*/ 1161611 w 5820947"/>
              <a:gd name="connsiteY2340" fmla="*/ 472053 h 6159713"/>
              <a:gd name="connsiteX2341" fmla="*/ 1159156 w 5820947"/>
              <a:gd name="connsiteY2341" fmla="*/ 461478 h 6159713"/>
              <a:gd name="connsiteX2342" fmla="*/ 1172182 w 5820947"/>
              <a:gd name="connsiteY2342" fmla="*/ 477628 h 6159713"/>
              <a:gd name="connsiteX2343" fmla="*/ 1162047 w 5820947"/>
              <a:gd name="connsiteY2343" fmla="*/ 460345 h 6159713"/>
              <a:gd name="connsiteX2344" fmla="*/ 1166644 w 5820947"/>
              <a:gd name="connsiteY2344" fmla="*/ 458786 h 6159713"/>
              <a:gd name="connsiteX2345" fmla="*/ 1166302 w 5820947"/>
              <a:gd name="connsiteY2345" fmla="*/ 462033 h 6159713"/>
              <a:gd name="connsiteX2346" fmla="*/ 1166644 w 5820947"/>
              <a:gd name="connsiteY2346" fmla="*/ 458786 h 6159713"/>
              <a:gd name="connsiteX2347" fmla="*/ 1164570 w 5820947"/>
              <a:gd name="connsiteY2347" fmla="*/ 452149 h 6159713"/>
              <a:gd name="connsiteX2348" fmla="*/ 1176370 w 5820947"/>
              <a:gd name="connsiteY2348" fmla="*/ 467670 h 6159713"/>
              <a:gd name="connsiteX2349" fmla="*/ 1179251 w 5820947"/>
              <a:gd name="connsiteY2349" fmla="*/ 473019 h 6159713"/>
              <a:gd name="connsiteX2350" fmla="*/ 1179999 w 5820947"/>
              <a:gd name="connsiteY2350" fmla="*/ 475852 h 6159713"/>
              <a:gd name="connsiteX2351" fmla="*/ 1181454 w 5820947"/>
              <a:gd name="connsiteY2351" fmla="*/ 474358 h 6159713"/>
              <a:gd name="connsiteX2352" fmla="*/ 1197241 w 5820947"/>
              <a:gd name="connsiteY2352" fmla="*/ 495125 h 6159713"/>
              <a:gd name="connsiteX2353" fmla="*/ 1199940 w 5820947"/>
              <a:gd name="connsiteY2353" fmla="*/ 502452 h 6159713"/>
              <a:gd name="connsiteX2354" fmla="*/ 1205410 w 5820947"/>
              <a:gd name="connsiteY2354" fmla="*/ 519446 h 6159713"/>
              <a:gd name="connsiteX2355" fmla="*/ 1214553 w 5820947"/>
              <a:gd name="connsiteY2355" fmla="*/ 539100 h 6159713"/>
              <a:gd name="connsiteX2356" fmla="*/ 1203444 w 5820947"/>
              <a:gd name="connsiteY2356" fmla="*/ 503578 h 6159713"/>
              <a:gd name="connsiteX2357" fmla="*/ 1203359 w 5820947"/>
              <a:gd name="connsiteY2357" fmla="*/ 503173 h 6159713"/>
              <a:gd name="connsiteX2358" fmla="*/ 1207663 w 5820947"/>
              <a:gd name="connsiteY2358" fmla="*/ 508835 h 6159713"/>
              <a:gd name="connsiteX2359" fmla="*/ 1242060 w 5820947"/>
              <a:gd name="connsiteY2359" fmla="*/ 559661 h 6159713"/>
              <a:gd name="connsiteX2360" fmla="*/ 1277007 w 5820947"/>
              <a:gd name="connsiteY2360" fmla="*/ 608876 h 6159713"/>
              <a:gd name="connsiteX2361" fmla="*/ 1276135 w 5820947"/>
              <a:gd name="connsiteY2361" fmla="*/ 606893 h 6159713"/>
              <a:gd name="connsiteX2362" fmla="*/ 1272611 w 5820947"/>
              <a:gd name="connsiteY2362" fmla="*/ 600515 h 6159713"/>
              <a:gd name="connsiteX2363" fmla="*/ 1272101 w 5820947"/>
              <a:gd name="connsiteY2363" fmla="*/ 597709 h 6159713"/>
              <a:gd name="connsiteX2364" fmla="*/ 1266140 w 5820947"/>
              <a:gd name="connsiteY2364" fmla="*/ 584142 h 6159713"/>
              <a:gd name="connsiteX2365" fmla="*/ 1265621 w 5820947"/>
              <a:gd name="connsiteY2365" fmla="*/ 579859 h 6159713"/>
              <a:gd name="connsiteX2366" fmla="*/ 1265368 w 5820947"/>
              <a:gd name="connsiteY2366" fmla="*/ 574758 h 6159713"/>
              <a:gd name="connsiteX2367" fmla="*/ 1273490 w 5820947"/>
              <a:gd name="connsiteY2367" fmla="*/ 590454 h 6159713"/>
              <a:gd name="connsiteX2368" fmla="*/ 1280613 w 5820947"/>
              <a:gd name="connsiteY2368" fmla="*/ 605751 h 6159713"/>
              <a:gd name="connsiteX2369" fmla="*/ 1280596 w 5820947"/>
              <a:gd name="connsiteY2369" fmla="*/ 608580 h 6159713"/>
              <a:gd name="connsiteX2370" fmla="*/ 1291013 w 5820947"/>
              <a:gd name="connsiteY2370" fmla="*/ 636060 h 6159713"/>
              <a:gd name="connsiteX2371" fmla="*/ 1283606 w 5820947"/>
              <a:gd name="connsiteY2371" fmla="*/ 608364 h 6159713"/>
              <a:gd name="connsiteX2372" fmla="*/ 1284697 w 5820947"/>
              <a:gd name="connsiteY2372" fmla="*/ 609846 h 6159713"/>
              <a:gd name="connsiteX2373" fmla="*/ 1311443 w 5820947"/>
              <a:gd name="connsiteY2373" fmla="*/ 643553 h 6159713"/>
              <a:gd name="connsiteX2374" fmla="*/ 1282133 w 5820947"/>
              <a:gd name="connsiteY2374" fmla="*/ 589428 h 6159713"/>
              <a:gd name="connsiteX2375" fmla="*/ 1291191 w 5820947"/>
              <a:gd name="connsiteY2375" fmla="*/ 590160 h 6159713"/>
              <a:gd name="connsiteX2376" fmla="*/ 1289636 w 5820947"/>
              <a:gd name="connsiteY2376" fmla="*/ 582846 h 6159713"/>
              <a:gd name="connsiteX2377" fmla="*/ 1308275 w 5820947"/>
              <a:gd name="connsiteY2377" fmla="*/ 608539 h 6159713"/>
              <a:gd name="connsiteX2378" fmla="*/ 1325202 w 5820947"/>
              <a:gd name="connsiteY2378" fmla="*/ 636234 h 6159713"/>
              <a:gd name="connsiteX2379" fmla="*/ 1332176 w 5820947"/>
              <a:gd name="connsiteY2379" fmla="*/ 637212 h 6159713"/>
              <a:gd name="connsiteX2380" fmla="*/ 1354082 w 5820947"/>
              <a:gd name="connsiteY2380" fmla="*/ 668219 h 6159713"/>
              <a:gd name="connsiteX2381" fmla="*/ 1360215 w 5820947"/>
              <a:gd name="connsiteY2381" fmla="*/ 673957 h 6159713"/>
              <a:gd name="connsiteX2382" fmla="*/ 1355568 w 5820947"/>
              <a:gd name="connsiteY2382" fmla="*/ 664423 h 6159713"/>
              <a:gd name="connsiteX2383" fmla="*/ 1352177 w 5820947"/>
              <a:gd name="connsiteY2383" fmla="*/ 654987 h 6159713"/>
              <a:gd name="connsiteX2384" fmla="*/ 1352186 w 5820947"/>
              <a:gd name="connsiteY2384" fmla="*/ 654489 h 6159713"/>
              <a:gd name="connsiteX2385" fmla="*/ 1350266 w 5820947"/>
              <a:gd name="connsiteY2385" fmla="*/ 651209 h 6159713"/>
              <a:gd name="connsiteX2386" fmla="*/ 1343756 w 5820947"/>
              <a:gd name="connsiteY2386" fmla="*/ 639746 h 6159713"/>
              <a:gd name="connsiteX2387" fmla="*/ 1323190 w 5820947"/>
              <a:gd name="connsiteY2387" fmla="*/ 604983 h 6159713"/>
              <a:gd name="connsiteX2388" fmla="*/ 1286227 w 5820947"/>
              <a:gd name="connsiteY2388" fmla="*/ 534966 h 6159713"/>
              <a:gd name="connsiteX2389" fmla="*/ 1328262 w 5820947"/>
              <a:gd name="connsiteY2389" fmla="*/ 598688 h 6159713"/>
              <a:gd name="connsiteX2390" fmla="*/ 1350142 w 5820947"/>
              <a:gd name="connsiteY2390" fmla="*/ 627899 h 6159713"/>
              <a:gd name="connsiteX2391" fmla="*/ 1359947 w 5820947"/>
              <a:gd name="connsiteY2391" fmla="*/ 632141 h 6159713"/>
              <a:gd name="connsiteX2392" fmla="*/ 1377334 w 5820947"/>
              <a:gd name="connsiteY2392" fmla="*/ 663681 h 6159713"/>
              <a:gd name="connsiteX2393" fmla="*/ 1387732 w 5820947"/>
              <a:gd name="connsiteY2393" fmla="*/ 660657 h 6159713"/>
              <a:gd name="connsiteX2394" fmla="*/ 1413561 w 5820947"/>
              <a:gd name="connsiteY2394" fmla="*/ 698397 h 6159713"/>
              <a:gd name="connsiteX2395" fmla="*/ 1414197 w 5820947"/>
              <a:gd name="connsiteY2395" fmla="*/ 698323 h 6159713"/>
              <a:gd name="connsiteX2396" fmla="*/ 1414991 w 5820947"/>
              <a:gd name="connsiteY2396" fmla="*/ 698229 h 6159713"/>
              <a:gd name="connsiteX2397" fmla="*/ 1415255 w 5820947"/>
              <a:gd name="connsiteY2397" fmla="*/ 698198 h 6159713"/>
              <a:gd name="connsiteX2398" fmla="*/ 1415467 w 5820947"/>
              <a:gd name="connsiteY2398" fmla="*/ 698174 h 6159713"/>
              <a:gd name="connsiteX2399" fmla="*/ 1414991 w 5820947"/>
              <a:gd name="connsiteY2399" fmla="*/ 698229 h 6159713"/>
              <a:gd name="connsiteX2400" fmla="*/ 1413561 w 5820947"/>
              <a:gd name="connsiteY2400" fmla="*/ 698397 h 6159713"/>
              <a:gd name="connsiteX2401" fmla="*/ 1395453 w 5820947"/>
              <a:gd name="connsiteY2401" fmla="*/ 665145 h 6159713"/>
              <a:gd name="connsiteX2402" fmla="*/ 1368947 w 5820947"/>
              <a:gd name="connsiteY2402" fmla="*/ 612489 h 6159713"/>
              <a:gd name="connsiteX2403" fmla="*/ 1398199 w 5820947"/>
              <a:gd name="connsiteY2403" fmla="*/ 646228 h 6159713"/>
              <a:gd name="connsiteX2404" fmla="*/ 1395682 w 5820947"/>
              <a:gd name="connsiteY2404" fmla="*/ 624333 h 6159713"/>
              <a:gd name="connsiteX2405" fmla="*/ 1412236 w 5820947"/>
              <a:gd name="connsiteY2405" fmla="*/ 650272 h 6159713"/>
              <a:gd name="connsiteX2406" fmla="*/ 1428790 w 5820947"/>
              <a:gd name="connsiteY2406" fmla="*/ 676212 h 6159713"/>
              <a:gd name="connsiteX2407" fmla="*/ 1412393 w 5820947"/>
              <a:gd name="connsiteY2407" fmla="*/ 640957 h 6159713"/>
              <a:gd name="connsiteX2408" fmla="*/ 1416717 w 5820947"/>
              <a:gd name="connsiteY2408" fmla="*/ 644623 h 6159713"/>
              <a:gd name="connsiteX2409" fmla="*/ 1418449 w 5820947"/>
              <a:gd name="connsiteY2409" fmla="*/ 646312 h 6159713"/>
              <a:gd name="connsiteX2410" fmla="*/ 1429826 w 5820947"/>
              <a:gd name="connsiteY2410" fmla="*/ 676089 h 6159713"/>
              <a:gd name="connsiteX2411" fmla="*/ 1435294 w 5820947"/>
              <a:gd name="connsiteY2411" fmla="*/ 690399 h 6159713"/>
              <a:gd name="connsiteX2412" fmla="*/ 1429335 w 5820947"/>
              <a:gd name="connsiteY2412" fmla="*/ 666171 h 6159713"/>
              <a:gd name="connsiteX2413" fmla="*/ 1424307 w 5820947"/>
              <a:gd name="connsiteY2413" fmla="*/ 651220 h 6159713"/>
              <a:gd name="connsiteX2414" fmla="*/ 1426276 w 5820947"/>
              <a:gd name="connsiteY2414" fmla="*/ 651846 h 6159713"/>
              <a:gd name="connsiteX2415" fmla="*/ 1421080 w 5820947"/>
              <a:gd name="connsiteY2415" fmla="*/ 639934 h 6159713"/>
              <a:gd name="connsiteX2416" fmla="*/ 1419615 w 5820947"/>
              <a:gd name="connsiteY2416" fmla="*/ 637232 h 6159713"/>
              <a:gd name="connsiteX2417" fmla="*/ 1413790 w 5820947"/>
              <a:gd name="connsiteY2417" fmla="*/ 619795 h 6159713"/>
              <a:gd name="connsiteX2418" fmla="*/ 1408002 w 5820947"/>
              <a:gd name="connsiteY2418" fmla="*/ 595585 h 6159713"/>
              <a:gd name="connsiteX2419" fmla="*/ 1409385 w 5820947"/>
              <a:gd name="connsiteY2419" fmla="*/ 598610 h 6159713"/>
              <a:gd name="connsiteX2420" fmla="*/ 1397021 w 5820947"/>
              <a:gd name="connsiteY2420" fmla="*/ 559389 h 6159713"/>
              <a:gd name="connsiteX2421" fmla="*/ 1382211 w 5820947"/>
              <a:gd name="connsiteY2421" fmla="*/ 508638 h 6159713"/>
              <a:gd name="connsiteX2422" fmla="*/ 1402096 w 5820947"/>
              <a:gd name="connsiteY2422" fmla="*/ 567311 h 6159713"/>
              <a:gd name="connsiteX2423" fmla="*/ 1409441 w 5820947"/>
              <a:gd name="connsiteY2423" fmla="*/ 586775 h 6159713"/>
              <a:gd name="connsiteX2424" fmla="*/ 1411035 w 5820947"/>
              <a:gd name="connsiteY2424" fmla="*/ 584448 h 6159713"/>
              <a:gd name="connsiteX2425" fmla="*/ 1410974 w 5820947"/>
              <a:gd name="connsiteY2425" fmla="*/ 583579 h 6159713"/>
              <a:gd name="connsiteX2426" fmla="*/ 1408898 w 5820947"/>
              <a:gd name="connsiteY2426" fmla="*/ 577371 h 6159713"/>
              <a:gd name="connsiteX2427" fmla="*/ 1410416 w 5820947"/>
              <a:gd name="connsiteY2427" fmla="*/ 579713 h 6159713"/>
              <a:gd name="connsiteX2428" fmla="*/ 1410740 w 5820947"/>
              <a:gd name="connsiteY2428" fmla="*/ 580231 h 6159713"/>
              <a:gd name="connsiteX2429" fmla="*/ 1410633 w 5820947"/>
              <a:gd name="connsiteY2429" fmla="*/ 578692 h 6159713"/>
              <a:gd name="connsiteX2430" fmla="*/ 1407790 w 5820947"/>
              <a:gd name="connsiteY2430" fmla="*/ 567910 h 6159713"/>
              <a:gd name="connsiteX2431" fmla="*/ 1367202 w 5820947"/>
              <a:gd name="connsiteY2431" fmla="*/ 435323 h 6159713"/>
              <a:gd name="connsiteX2432" fmla="*/ 1408948 w 5820947"/>
              <a:gd name="connsiteY2432" fmla="*/ 556918 h 6159713"/>
              <a:gd name="connsiteX2433" fmla="*/ 1413827 w 5820947"/>
              <a:gd name="connsiteY2433" fmla="*/ 565262 h 6159713"/>
              <a:gd name="connsiteX2434" fmla="*/ 1410746 w 5820947"/>
              <a:gd name="connsiteY2434" fmla="*/ 557107 h 6159713"/>
              <a:gd name="connsiteX2435" fmla="*/ 1390197 w 5820947"/>
              <a:gd name="connsiteY2435" fmla="*/ 488924 h 6159713"/>
              <a:gd name="connsiteX2436" fmla="*/ 1378020 w 5820947"/>
              <a:gd name="connsiteY2436" fmla="*/ 444909 h 6159713"/>
              <a:gd name="connsiteX2437" fmla="*/ 1381508 w 5820947"/>
              <a:gd name="connsiteY2437" fmla="*/ 450452 h 6159713"/>
              <a:gd name="connsiteX2438" fmla="*/ 1381686 w 5820947"/>
              <a:gd name="connsiteY2438" fmla="*/ 450680 h 6159713"/>
              <a:gd name="connsiteX2439" fmla="*/ 1382356 w 5820947"/>
              <a:gd name="connsiteY2439" fmla="*/ 452579 h 6159713"/>
              <a:gd name="connsiteX2440" fmla="*/ 1392166 w 5820947"/>
              <a:gd name="connsiteY2440" fmla="*/ 483164 h 6159713"/>
              <a:gd name="connsiteX2441" fmla="*/ 1389033 w 5820947"/>
              <a:gd name="connsiteY2441" fmla="*/ 461112 h 6159713"/>
              <a:gd name="connsiteX2442" fmla="*/ 1388287 w 5820947"/>
              <a:gd name="connsiteY2442" fmla="*/ 458940 h 6159713"/>
              <a:gd name="connsiteX2443" fmla="*/ 1391608 w 5820947"/>
              <a:gd name="connsiteY2443" fmla="*/ 459613 h 6159713"/>
              <a:gd name="connsiteX2444" fmla="*/ 1388489 w 5820947"/>
              <a:gd name="connsiteY2444" fmla="*/ 452559 h 6159713"/>
              <a:gd name="connsiteX2445" fmla="*/ 1383700 w 5820947"/>
              <a:gd name="connsiteY2445" fmla="*/ 444604 h 6159713"/>
              <a:gd name="connsiteX2446" fmla="*/ 1382030 w 5820947"/>
              <a:gd name="connsiteY2446" fmla="*/ 438400 h 6159713"/>
              <a:gd name="connsiteX2447" fmla="*/ 1391305 w 5820947"/>
              <a:gd name="connsiteY2447" fmla="*/ 456804 h 6159713"/>
              <a:gd name="connsiteX2448" fmla="*/ 1427855 w 5820947"/>
              <a:gd name="connsiteY2448" fmla="*/ 573053 h 6159713"/>
              <a:gd name="connsiteX2449" fmla="*/ 1432686 w 5820947"/>
              <a:gd name="connsiteY2449" fmla="*/ 588640 h 6159713"/>
              <a:gd name="connsiteX2450" fmla="*/ 1434663 w 5820947"/>
              <a:gd name="connsiteY2450" fmla="*/ 594777 h 6159713"/>
              <a:gd name="connsiteX2451" fmla="*/ 1434842 w 5820947"/>
              <a:gd name="connsiteY2451" fmla="*/ 594304 h 6159713"/>
              <a:gd name="connsiteX2452" fmla="*/ 1436814 w 5820947"/>
              <a:gd name="connsiteY2452" fmla="*/ 589733 h 6159713"/>
              <a:gd name="connsiteX2453" fmla="*/ 1437840 w 5820947"/>
              <a:gd name="connsiteY2453" fmla="*/ 588548 h 6159713"/>
              <a:gd name="connsiteX2454" fmla="*/ 1429990 w 5820947"/>
              <a:gd name="connsiteY2454" fmla="*/ 562480 h 6159713"/>
              <a:gd name="connsiteX2455" fmla="*/ 1415138 w 5820947"/>
              <a:gd name="connsiteY2455" fmla="*/ 515388 h 6159713"/>
              <a:gd name="connsiteX2456" fmla="*/ 1403755 w 5820947"/>
              <a:gd name="connsiteY2456" fmla="*/ 479585 h 6159713"/>
              <a:gd name="connsiteX2457" fmla="*/ 1410717 w 5820947"/>
              <a:gd name="connsiteY2457" fmla="*/ 488653 h 6159713"/>
              <a:gd name="connsiteX2458" fmla="*/ 1411247 w 5820947"/>
              <a:gd name="connsiteY2458" fmla="*/ 490804 h 6159713"/>
              <a:gd name="connsiteX2459" fmla="*/ 1413723 w 5820947"/>
              <a:gd name="connsiteY2459" fmla="*/ 493694 h 6159713"/>
              <a:gd name="connsiteX2460" fmla="*/ 1427150 w 5820947"/>
              <a:gd name="connsiteY2460" fmla="*/ 512666 h 6159713"/>
              <a:gd name="connsiteX2461" fmla="*/ 1439515 w 5820947"/>
              <a:gd name="connsiteY2461" fmla="*/ 530702 h 6159713"/>
              <a:gd name="connsiteX2462" fmla="*/ 1441415 w 5820947"/>
              <a:gd name="connsiteY2462" fmla="*/ 533259 h 6159713"/>
              <a:gd name="connsiteX2463" fmla="*/ 1449354 w 5820947"/>
              <a:gd name="connsiteY2463" fmla="*/ 556050 h 6159713"/>
              <a:gd name="connsiteX2464" fmla="*/ 1435176 w 5820947"/>
              <a:gd name="connsiteY2464" fmla="*/ 530314 h 6159713"/>
              <a:gd name="connsiteX2465" fmla="*/ 1415021 w 5820947"/>
              <a:gd name="connsiteY2465" fmla="*/ 501945 h 6159713"/>
              <a:gd name="connsiteX2466" fmla="*/ 1412967 w 5820947"/>
              <a:gd name="connsiteY2466" fmla="*/ 498313 h 6159713"/>
              <a:gd name="connsiteX2467" fmla="*/ 1413014 w 5820947"/>
              <a:gd name="connsiteY2467" fmla="*/ 498566 h 6159713"/>
              <a:gd name="connsiteX2468" fmla="*/ 1413171 w 5820947"/>
              <a:gd name="connsiteY2468" fmla="*/ 499521 h 6159713"/>
              <a:gd name="connsiteX2469" fmla="*/ 1440083 w 5820947"/>
              <a:gd name="connsiteY2469" fmla="*/ 577443 h 6159713"/>
              <a:gd name="connsiteX2470" fmla="*/ 1445047 w 5820947"/>
              <a:gd name="connsiteY2470" fmla="*/ 592785 h 6159713"/>
              <a:gd name="connsiteX2471" fmla="*/ 1449148 w 5820947"/>
              <a:gd name="connsiteY2471" fmla="*/ 597743 h 6159713"/>
              <a:gd name="connsiteX2472" fmla="*/ 1450448 w 5820947"/>
              <a:gd name="connsiteY2472" fmla="*/ 599452 h 6159713"/>
              <a:gd name="connsiteX2473" fmla="*/ 1449094 w 5820947"/>
              <a:gd name="connsiteY2473" fmla="*/ 594608 h 6159713"/>
              <a:gd name="connsiteX2474" fmla="*/ 1447105 w 5820947"/>
              <a:gd name="connsiteY2474" fmla="*/ 585941 h 6159713"/>
              <a:gd name="connsiteX2475" fmla="*/ 1452993 w 5820947"/>
              <a:gd name="connsiteY2475" fmla="*/ 598819 h 6159713"/>
              <a:gd name="connsiteX2476" fmla="*/ 1455299 w 5820947"/>
              <a:gd name="connsiteY2476" fmla="*/ 605952 h 6159713"/>
              <a:gd name="connsiteX2477" fmla="*/ 1463055 w 5820947"/>
              <a:gd name="connsiteY2477" fmla="*/ 616869 h 6159713"/>
              <a:gd name="connsiteX2478" fmla="*/ 1468489 w 5820947"/>
              <a:gd name="connsiteY2478" fmla="*/ 625052 h 6159713"/>
              <a:gd name="connsiteX2479" fmla="*/ 1472551 w 5820947"/>
              <a:gd name="connsiteY2479" fmla="*/ 628069 h 6159713"/>
              <a:gd name="connsiteX2480" fmla="*/ 1472652 w 5820947"/>
              <a:gd name="connsiteY2480" fmla="*/ 626259 h 6159713"/>
              <a:gd name="connsiteX2481" fmla="*/ 1471765 w 5820947"/>
              <a:gd name="connsiteY2481" fmla="*/ 623568 h 6159713"/>
              <a:gd name="connsiteX2482" fmla="*/ 1470002 w 5820947"/>
              <a:gd name="connsiteY2482" fmla="*/ 619476 h 6159713"/>
              <a:gd name="connsiteX2483" fmla="*/ 1453343 w 5820947"/>
              <a:gd name="connsiteY2483" fmla="*/ 583953 h 6159713"/>
              <a:gd name="connsiteX2484" fmla="*/ 1458961 w 5820947"/>
              <a:gd name="connsiteY2484" fmla="*/ 587743 h 6159713"/>
              <a:gd name="connsiteX2485" fmla="*/ 1461414 w 5820947"/>
              <a:gd name="connsiteY2485" fmla="*/ 590584 h 6159713"/>
              <a:gd name="connsiteX2486" fmla="*/ 1462647 w 5820947"/>
              <a:gd name="connsiteY2486" fmla="*/ 594109 h 6159713"/>
              <a:gd name="connsiteX2487" fmla="*/ 1457526 w 5820947"/>
              <a:gd name="connsiteY2487" fmla="*/ 576177 h 6159713"/>
              <a:gd name="connsiteX2488" fmla="*/ 1485741 w 5820947"/>
              <a:gd name="connsiteY2488" fmla="*/ 655480 h 6159713"/>
              <a:gd name="connsiteX2489" fmla="*/ 1488813 w 5820947"/>
              <a:gd name="connsiteY2489" fmla="*/ 662582 h 6159713"/>
              <a:gd name="connsiteX2490" fmla="*/ 1487983 w 5820947"/>
              <a:gd name="connsiteY2490" fmla="*/ 659100 h 6159713"/>
              <a:gd name="connsiteX2491" fmla="*/ 1484842 w 5820947"/>
              <a:gd name="connsiteY2491" fmla="*/ 648634 h 6159713"/>
              <a:gd name="connsiteX2492" fmla="*/ 1467168 w 5820947"/>
              <a:gd name="connsiteY2492" fmla="*/ 598119 h 6159713"/>
              <a:gd name="connsiteX2493" fmla="*/ 1466744 w 5820947"/>
              <a:gd name="connsiteY2493" fmla="*/ 596761 h 6159713"/>
              <a:gd name="connsiteX2494" fmla="*/ 1466809 w 5820947"/>
              <a:gd name="connsiteY2494" fmla="*/ 596836 h 6159713"/>
              <a:gd name="connsiteX2495" fmla="*/ 1469308 w 5820947"/>
              <a:gd name="connsiteY2495" fmla="*/ 597067 h 6159713"/>
              <a:gd name="connsiteX2496" fmla="*/ 1461979 w 5820947"/>
              <a:gd name="connsiteY2496" fmla="*/ 581431 h 6159713"/>
              <a:gd name="connsiteX2497" fmla="*/ 1452198 w 5820947"/>
              <a:gd name="connsiteY2497" fmla="*/ 549973 h 6159713"/>
              <a:gd name="connsiteX2498" fmla="*/ 1450661 w 5820947"/>
              <a:gd name="connsiteY2498" fmla="*/ 545680 h 6159713"/>
              <a:gd name="connsiteX2499" fmla="*/ 1459986 w 5820947"/>
              <a:gd name="connsiteY2499" fmla="*/ 558055 h 6159713"/>
              <a:gd name="connsiteX2500" fmla="*/ 1463606 w 5820947"/>
              <a:gd name="connsiteY2500" fmla="*/ 563041 h 6159713"/>
              <a:gd name="connsiteX2501" fmla="*/ 1462075 w 5820947"/>
              <a:gd name="connsiteY2501" fmla="*/ 556895 h 6159713"/>
              <a:gd name="connsiteX2502" fmla="*/ 1465667 w 5820947"/>
              <a:gd name="connsiteY2502" fmla="*/ 553543 h 6159713"/>
              <a:gd name="connsiteX2503" fmla="*/ 1477505 w 5820947"/>
              <a:gd name="connsiteY2503" fmla="*/ 582875 h 6159713"/>
              <a:gd name="connsiteX2504" fmla="*/ 1482182 w 5820947"/>
              <a:gd name="connsiteY2504" fmla="*/ 589777 h 6159713"/>
              <a:gd name="connsiteX2505" fmla="*/ 1488667 w 5820947"/>
              <a:gd name="connsiteY2505" fmla="*/ 598595 h 6159713"/>
              <a:gd name="connsiteX2506" fmla="*/ 1481853 w 5820947"/>
              <a:gd name="connsiteY2506" fmla="*/ 579338 h 6159713"/>
              <a:gd name="connsiteX2507" fmla="*/ 1480107 w 5820947"/>
              <a:gd name="connsiteY2507" fmla="*/ 574417 h 6159713"/>
              <a:gd name="connsiteX2508" fmla="*/ 1477685 w 5820947"/>
              <a:gd name="connsiteY2508" fmla="*/ 571109 h 6159713"/>
              <a:gd name="connsiteX2509" fmla="*/ 1471621 w 5820947"/>
              <a:gd name="connsiteY2509" fmla="*/ 556009 h 6159713"/>
              <a:gd name="connsiteX2510" fmla="*/ 1473499 w 5820947"/>
              <a:gd name="connsiteY2510" fmla="*/ 559059 h 6159713"/>
              <a:gd name="connsiteX2511" fmla="*/ 1475334 w 5820947"/>
              <a:gd name="connsiteY2511" fmla="*/ 560960 h 6159713"/>
              <a:gd name="connsiteX2512" fmla="*/ 1471755 w 5820947"/>
              <a:gd name="connsiteY2512" fmla="*/ 550868 h 6159713"/>
              <a:gd name="connsiteX2513" fmla="*/ 1480748 w 5820947"/>
              <a:gd name="connsiteY2513" fmla="*/ 561344 h 6159713"/>
              <a:gd name="connsiteX2514" fmla="*/ 1474087 w 5820947"/>
              <a:gd name="connsiteY2514" fmla="*/ 541737 h 6159713"/>
              <a:gd name="connsiteX2515" fmla="*/ 1463116 w 5820947"/>
              <a:gd name="connsiteY2515" fmla="*/ 525189 h 6159713"/>
              <a:gd name="connsiteX2516" fmla="*/ 1458812 w 5820947"/>
              <a:gd name="connsiteY2516" fmla="*/ 512156 h 6159713"/>
              <a:gd name="connsiteX2517" fmla="*/ 1458287 w 5820947"/>
              <a:gd name="connsiteY2517" fmla="*/ 510585 h 6159713"/>
              <a:gd name="connsiteX2518" fmla="*/ 1463075 w 5820947"/>
              <a:gd name="connsiteY2518" fmla="*/ 516944 h 6159713"/>
              <a:gd name="connsiteX2519" fmla="*/ 1481062 w 5820947"/>
              <a:gd name="connsiteY2519" fmla="*/ 542715 h 6159713"/>
              <a:gd name="connsiteX2520" fmla="*/ 1490585 w 5820947"/>
              <a:gd name="connsiteY2520" fmla="*/ 557777 h 6159713"/>
              <a:gd name="connsiteX2521" fmla="*/ 1497307 w 5820947"/>
              <a:gd name="connsiteY2521" fmla="*/ 569214 h 6159713"/>
              <a:gd name="connsiteX2522" fmla="*/ 1498015 w 5820947"/>
              <a:gd name="connsiteY2522" fmla="*/ 568756 h 6159713"/>
              <a:gd name="connsiteX2523" fmla="*/ 1500379 w 5820947"/>
              <a:gd name="connsiteY2523" fmla="*/ 567316 h 6159713"/>
              <a:gd name="connsiteX2524" fmla="*/ 1486257 w 5820947"/>
              <a:gd name="connsiteY2524" fmla="*/ 541090 h 6159713"/>
              <a:gd name="connsiteX2525" fmla="*/ 1490287 w 5820947"/>
              <a:gd name="connsiteY2525" fmla="*/ 539840 h 6159713"/>
              <a:gd name="connsiteX2526" fmla="*/ 1491978 w 5820947"/>
              <a:gd name="connsiteY2526" fmla="*/ 542132 h 6159713"/>
              <a:gd name="connsiteX2527" fmla="*/ 1491832 w 5820947"/>
              <a:gd name="connsiteY2527" fmla="*/ 541446 h 6159713"/>
              <a:gd name="connsiteX2528" fmla="*/ 1482930 w 5820947"/>
              <a:gd name="connsiteY2528" fmla="*/ 531398 h 6159713"/>
              <a:gd name="connsiteX2529" fmla="*/ 1480195 w 5820947"/>
              <a:gd name="connsiteY2529" fmla="*/ 518526 h 6159713"/>
              <a:gd name="connsiteX2530" fmla="*/ 1461183 w 5820947"/>
              <a:gd name="connsiteY2530" fmla="*/ 491076 h 6159713"/>
              <a:gd name="connsiteX2531" fmla="*/ 1474690 w 5820947"/>
              <a:gd name="connsiteY2531" fmla="*/ 502680 h 6159713"/>
              <a:gd name="connsiteX2532" fmla="*/ 1487605 w 5820947"/>
              <a:gd name="connsiteY2532" fmla="*/ 521551 h 6159713"/>
              <a:gd name="connsiteX2533" fmla="*/ 1492367 w 5820947"/>
              <a:gd name="connsiteY2533" fmla="*/ 523014 h 6159713"/>
              <a:gd name="connsiteX2534" fmla="*/ 1495015 w 5820947"/>
              <a:gd name="connsiteY2534" fmla="*/ 524475 h 6159713"/>
              <a:gd name="connsiteX2535" fmla="*/ 1492713 w 5820947"/>
              <a:gd name="connsiteY2535" fmla="*/ 519572 h 6159713"/>
              <a:gd name="connsiteX2536" fmla="*/ 1491619 w 5820947"/>
              <a:gd name="connsiteY2536" fmla="*/ 514368 h 6159713"/>
              <a:gd name="connsiteX2537" fmla="*/ 1492728 w 5820947"/>
              <a:gd name="connsiteY2537" fmla="*/ 514454 h 6159713"/>
              <a:gd name="connsiteX2538" fmla="*/ 1492987 w 5820947"/>
              <a:gd name="connsiteY2538" fmla="*/ 514661 h 6159713"/>
              <a:gd name="connsiteX2539" fmla="*/ 1489100 w 5820947"/>
              <a:gd name="connsiteY2539" fmla="*/ 508480 h 6159713"/>
              <a:gd name="connsiteX2540" fmla="*/ 1480267 w 5820947"/>
              <a:gd name="connsiteY2540" fmla="*/ 487030 h 6159713"/>
              <a:gd name="connsiteX2541" fmla="*/ 1469064 w 5820947"/>
              <a:gd name="connsiteY2541" fmla="*/ 466158 h 6159713"/>
              <a:gd name="connsiteX2542" fmla="*/ 1475823 w 5820947"/>
              <a:gd name="connsiteY2542" fmla="*/ 456065 h 6159713"/>
              <a:gd name="connsiteX2543" fmla="*/ 1446727 w 5820947"/>
              <a:gd name="connsiteY2543" fmla="*/ 413010 h 6159713"/>
              <a:gd name="connsiteX2544" fmla="*/ 1435573 w 5820947"/>
              <a:gd name="connsiteY2544" fmla="*/ 396418 h 6159713"/>
              <a:gd name="connsiteX2545" fmla="*/ 1435491 w 5820947"/>
              <a:gd name="connsiteY2545" fmla="*/ 394015 h 6159713"/>
              <a:gd name="connsiteX2546" fmla="*/ 1434625 w 5820947"/>
              <a:gd name="connsiteY2546" fmla="*/ 387152 h 6159713"/>
              <a:gd name="connsiteX2547" fmla="*/ 1438377 w 5820947"/>
              <a:gd name="connsiteY2547" fmla="*/ 392364 h 6159713"/>
              <a:gd name="connsiteX2548" fmla="*/ 1478757 w 5820947"/>
              <a:gd name="connsiteY2548" fmla="*/ 448597 h 6159713"/>
              <a:gd name="connsiteX2549" fmla="*/ 1484903 w 5820947"/>
              <a:gd name="connsiteY2549" fmla="*/ 450994 h 6159713"/>
              <a:gd name="connsiteX2550" fmla="*/ 1482856 w 5820947"/>
              <a:gd name="connsiteY2550" fmla="*/ 449240 h 6159713"/>
              <a:gd name="connsiteX2551" fmla="*/ 1484608 w 5820947"/>
              <a:gd name="connsiteY2551" fmla="*/ 447194 h 6159713"/>
              <a:gd name="connsiteX2552" fmla="*/ 1482560 w 5820947"/>
              <a:gd name="connsiteY2552" fmla="*/ 441891 h 6159713"/>
              <a:gd name="connsiteX2553" fmla="*/ 1491958 w 5820947"/>
              <a:gd name="connsiteY2553" fmla="*/ 446902 h 6159713"/>
              <a:gd name="connsiteX2554" fmla="*/ 1478541 w 5820947"/>
              <a:gd name="connsiteY2554" fmla="*/ 414624 h 6159713"/>
              <a:gd name="connsiteX2555" fmla="*/ 1482343 w 5820947"/>
              <a:gd name="connsiteY2555" fmla="*/ 417882 h 6159713"/>
              <a:gd name="connsiteX2556" fmla="*/ 1496303 w 5820947"/>
              <a:gd name="connsiteY2556" fmla="*/ 453665 h 6159713"/>
              <a:gd name="connsiteX2557" fmla="*/ 1507748 w 5820947"/>
              <a:gd name="connsiteY2557" fmla="*/ 460430 h 6159713"/>
              <a:gd name="connsiteX2558" fmla="*/ 1530371 w 5820947"/>
              <a:gd name="connsiteY2558" fmla="*/ 508959 h 6159713"/>
              <a:gd name="connsiteX2559" fmla="*/ 1535412 w 5820947"/>
              <a:gd name="connsiteY2559" fmla="*/ 521561 h 6159713"/>
              <a:gd name="connsiteX2560" fmla="*/ 1546060 w 5820947"/>
              <a:gd name="connsiteY2560" fmla="*/ 536857 h 6159713"/>
              <a:gd name="connsiteX2561" fmla="*/ 1549076 w 5820947"/>
              <a:gd name="connsiteY2561" fmla="*/ 538531 h 6159713"/>
              <a:gd name="connsiteX2562" fmla="*/ 1550474 w 5820947"/>
              <a:gd name="connsiteY2562" fmla="*/ 539107 h 6159713"/>
              <a:gd name="connsiteX2563" fmla="*/ 1547256 w 5820947"/>
              <a:gd name="connsiteY2563" fmla="*/ 528068 h 6159713"/>
              <a:gd name="connsiteX2564" fmla="*/ 1538292 w 5820947"/>
              <a:gd name="connsiteY2564" fmla="*/ 507309 h 6159713"/>
              <a:gd name="connsiteX2565" fmla="*/ 1527362 w 5820947"/>
              <a:gd name="connsiteY2565" fmla="*/ 490777 h 6159713"/>
              <a:gd name="connsiteX2566" fmla="*/ 1508508 w 5820947"/>
              <a:gd name="connsiteY2566" fmla="*/ 454013 h 6159713"/>
              <a:gd name="connsiteX2567" fmla="*/ 1508517 w 5820947"/>
              <a:gd name="connsiteY2567" fmla="*/ 453493 h 6159713"/>
              <a:gd name="connsiteX2568" fmla="*/ 1507160 w 5820947"/>
              <a:gd name="connsiteY2568" fmla="*/ 452830 h 6159713"/>
              <a:gd name="connsiteX2569" fmla="*/ 1496115 w 5820947"/>
              <a:gd name="connsiteY2569" fmla="*/ 427155 h 6159713"/>
              <a:gd name="connsiteX2570" fmla="*/ 1491501 w 5820947"/>
              <a:gd name="connsiteY2570" fmla="*/ 420705 h 6159713"/>
              <a:gd name="connsiteX2571" fmla="*/ 1483183 w 5820947"/>
              <a:gd name="connsiteY2571" fmla="*/ 406916 h 6159713"/>
              <a:gd name="connsiteX2572" fmla="*/ 1489475 w 5820947"/>
              <a:gd name="connsiteY2572" fmla="*/ 411722 h 6159713"/>
              <a:gd name="connsiteX2573" fmla="*/ 1488855 w 5820947"/>
              <a:gd name="connsiteY2573" fmla="*/ 410282 h 6159713"/>
              <a:gd name="connsiteX2574" fmla="*/ 1492361 w 5820947"/>
              <a:gd name="connsiteY2574" fmla="*/ 406189 h 6159713"/>
              <a:gd name="connsiteX2575" fmla="*/ 1495028 w 5820947"/>
              <a:gd name="connsiteY2575" fmla="*/ 391241 h 6159713"/>
              <a:gd name="connsiteX2576" fmla="*/ 1501170 w 5820947"/>
              <a:gd name="connsiteY2576" fmla="*/ 400051 h 6159713"/>
              <a:gd name="connsiteX2577" fmla="*/ 1509650 w 5820947"/>
              <a:gd name="connsiteY2577" fmla="*/ 408204 h 6159713"/>
              <a:gd name="connsiteX2578" fmla="*/ 1511137 w 5820947"/>
              <a:gd name="connsiteY2578" fmla="*/ 408151 h 6159713"/>
              <a:gd name="connsiteX2579" fmla="*/ 1507435 w 5820947"/>
              <a:gd name="connsiteY2579" fmla="*/ 402260 h 6159713"/>
              <a:gd name="connsiteX2580" fmla="*/ 1469725 w 5820947"/>
              <a:gd name="connsiteY2580" fmla="*/ 348461 h 6159713"/>
              <a:gd name="connsiteX2581" fmla="*/ 1468949 w 5820947"/>
              <a:gd name="connsiteY2581" fmla="*/ 343895 h 6159713"/>
              <a:gd name="connsiteX2582" fmla="*/ 1466494 w 5820947"/>
              <a:gd name="connsiteY2582" fmla="*/ 333320 h 6159713"/>
              <a:gd name="connsiteX2583" fmla="*/ 1479520 w 5820947"/>
              <a:gd name="connsiteY2583" fmla="*/ 349470 h 6159713"/>
              <a:gd name="connsiteX2584" fmla="*/ 1469385 w 5820947"/>
              <a:gd name="connsiteY2584" fmla="*/ 332187 h 6159713"/>
              <a:gd name="connsiteX2585" fmla="*/ 1473983 w 5820947"/>
              <a:gd name="connsiteY2585" fmla="*/ 330627 h 6159713"/>
              <a:gd name="connsiteX2586" fmla="*/ 1473640 w 5820947"/>
              <a:gd name="connsiteY2586" fmla="*/ 333875 h 6159713"/>
              <a:gd name="connsiteX2587" fmla="*/ 1473983 w 5820947"/>
              <a:gd name="connsiteY2587" fmla="*/ 330627 h 6159713"/>
              <a:gd name="connsiteX2588" fmla="*/ 1471909 w 5820947"/>
              <a:gd name="connsiteY2588" fmla="*/ 323990 h 6159713"/>
              <a:gd name="connsiteX2589" fmla="*/ 1483708 w 5820947"/>
              <a:gd name="connsiteY2589" fmla="*/ 339511 h 6159713"/>
              <a:gd name="connsiteX2590" fmla="*/ 1486589 w 5820947"/>
              <a:gd name="connsiteY2590" fmla="*/ 344860 h 6159713"/>
              <a:gd name="connsiteX2591" fmla="*/ 1487337 w 5820947"/>
              <a:gd name="connsiteY2591" fmla="*/ 347694 h 6159713"/>
              <a:gd name="connsiteX2592" fmla="*/ 1488792 w 5820947"/>
              <a:gd name="connsiteY2592" fmla="*/ 346199 h 6159713"/>
              <a:gd name="connsiteX2593" fmla="*/ 1504579 w 5820947"/>
              <a:gd name="connsiteY2593" fmla="*/ 366967 h 6159713"/>
              <a:gd name="connsiteX2594" fmla="*/ 1507278 w 5820947"/>
              <a:gd name="connsiteY2594" fmla="*/ 374294 h 6159713"/>
              <a:gd name="connsiteX2595" fmla="*/ 1510448 w 5820947"/>
              <a:gd name="connsiteY2595" fmla="*/ 384141 h 6159713"/>
              <a:gd name="connsiteX2596" fmla="*/ 1513213 w 5820947"/>
              <a:gd name="connsiteY2596" fmla="*/ 382495 h 6159713"/>
              <a:gd name="connsiteX2597" fmla="*/ 1510782 w 5820947"/>
              <a:gd name="connsiteY2597" fmla="*/ 375420 h 6159713"/>
              <a:gd name="connsiteX2598" fmla="*/ 1510698 w 5820947"/>
              <a:gd name="connsiteY2598" fmla="*/ 375015 h 6159713"/>
              <a:gd name="connsiteX2599" fmla="*/ 1515001 w 5820947"/>
              <a:gd name="connsiteY2599" fmla="*/ 380676 h 6159713"/>
              <a:gd name="connsiteX2600" fmla="*/ 1515366 w 5820947"/>
              <a:gd name="connsiteY2600" fmla="*/ 381214 h 6159713"/>
              <a:gd name="connsiteX2601" fmla="*/ 1517667 w 5820947"/>
              <a:gd name="connsiteY2601" fmla="*/ 379845 h 6159713"/>
              <a:gd name="connsiteX2602" fmla="*/ 1533814 w 5820947"/>
              <a:gd name="connsiteY2602" fmla="*/ 370237 h 6159713"/>
              <a:gd name="connsiteX2603" fmla="*/ 1540500 w 5820947"/>
              <a:gd name="connsiteY2603" fmla="*/ 386104 h 6159713"/>
              <a:gd name="connsiteX2604" fmla="*/ 1555702 w 5820947"/>
              <a:gd name="connsiteY2604" fmla="*/ 392033 h 6159713"/>
              <a:gd name="connsiteX2605" fmla="*/ 1544377 w 5820947"/>
              <a:gd name="connsiteY2605" fmla="*/ 365602 h 6159713"/>
              <a:gd name="connsiteX2606" fmla="*/ 1570326 w 5820947"/>
              <a:gd name="connsiteY2606" fmla="*/ 415207 h 6159713"/>
              <a:gd name="connsiteX2607" fmla="*/ 1583775 w 5820947"/>
              <a:gd name="connsiteY2607" fmla="*/ 423182 h 6159713"/>
              <a:gd name="connsiteX2608" fmla="*/ 1577340 w 5820947"/>
              <a:gd name="connsiteY2608" fmla="*/ 410572 h 6159713"/>
              <a:gd name="connsiteX2609" fmla="*/ 1589917 w 5820947"/>
              <a:gd name="connsiteY2609" fmla="*/ 431992 h 6159713"/>
              <a:gd name="connsiteX2610" fmla="*/ 1586367 w 5820947"/>
              <a:gd name="connsiteY2610" fmla="*/ 431992 h 6159713"/>
              <a:gd name="connsiteX2611" fmla="*/ 1600153 w 5820947"/>
              <a:gd name="connsiteY2611" fmla="*/ 458147 h 6159713"/>
              <a:gd name="connsiteX2612" fmla="*/ 1606764 w 5820947"/>
              <a:gd name="connsiteY2612" fmla="*/ 465343 h 6159713"/>
              <a:gd name="connsiteX2613" fmla="*/ 1615614 w 5820947"/>
              <a:gd name="connsiteY2613" fmla="*/ 480381 h 6159713"/>
              <a:gd name="connsiteX2614" fmla="*/ 1632540 w 5820947"/>
              <a:gd name="connsiteY2614" fmla="*/ 508076 h 6159713"/>
              <a:gd name="connsiteX2615" fmla="*/ 1639515 w 5820947"/>
              <a:gd name="connsiteY2615" fmla="*/ 509054 h 6159713"/>
              <a:gd name="connsiteX2616" fmla="*/ 1661420 w 5820947"/>
              <a:gd name="connsiteY2616" fmla="*/ 540060 h 6159713"/>
              <a:gd name="connsiteX2617" fmla="*/ 1669610 w 5820947"/>
              <a:gd name="connsiteY2617" fmla="*/ 546437 h 6159713"/>
              <a:gd name="connsiteX2618" fmla="*/ 1668419 w 5820947"/>
              <a:gd name="connsiteY2618" fmla="*/ 543353 h 6159713"/>
              <a:gd name="connsiteX2619" fmla="*/ 1664326 w 5820947"/>
              <a:gd name="connsiteY2619" fmla="*/ 539844 h 6159713"/>
              <a:gd name="connsiteX2620" fmla="*/ 1648346 w 5820947"/>
              <a:gd name="connsiteY2620" fmla="*/ 506943 h 6159713"/>
              <a:gd name="connsiteX2621" fmla="*/ 1630528 w 5820947"/>
              <a:gd name="connsiteY2621" fmla="*/ 476824 h 6159713"/>
              <a:gd name="connsiteX2622" fmla="*/ 1629652 w 5820947"/>
              <a:gd name="connsiteY2622" fmla="*/ 475178 h 6159713"/>
              <a:gd name="connsiteX2623" fmla="*/ 1624088 w 5820947"/>
              <a:gd name="connsiteY2623" fmla="*/ 471408 h 6159713"/>
              <a:gd name="connsiteX2624" fmla="*/ 1618241 w 5820947"/>
              <a:gd name="connsiteY2624" fmla="*/ 466397 h 6159713"/>
              <a:gd name="connsiteX2625" fmla="*/ 1616193 w 5820947"/>
              <a:gd name="connsiteY2625" fmla="*/ 461095 h 6159713"/>
              <a:gd name="connsiteX2626" fmla="*/ 1623145 w 5820947"/>
              <a:gd name="connsiteY2626" fmla="*/ 462943 h 6159713"/>
              <a:gd name="connsiteX2627" fmla="*/ 1611917 w 5820947"/>
              <a:gd name="connsiteY2627" fmla="*/ 441831 h 6159713"/>
              <a:gd name="connsiteX2628" fmla="*/ 1593565 w 5820947"/>
              <a:gd name="connsiteY2628" fmla="*/ 406807 h 6159713"/>
              <a:gd name="connsiteX2629" fmla="*/ 1635601 w 5820947"/>
              <a:gd name="connsiteY2629" fmla="*/ 470530 h 6159713"/>
              <a:gd name="connsiteX2630" fmla="*/ 1639957 w 5820947"/>
              <a:gd name="connsiteY2630" fmla="*/ 477828 h 6159713"/>
              <a:gd name="connsiteX2631" fmla="*/ 1648704 w 5820947"/>
              <a:gd name="connsiteY2631" fmla="*/ 483438 h 6159713"/>
              <a:gd name="connsiteX2632" fmla="*/ 1654534 w 5820947"/>
              <a:gd name="connsiteY2632" fmla="*/ 483809 h 6159713"/>
              <a:gd name="connsiteX2633" fmla="*/ 1658629 w 5820947"/>
              <a:gd name="connsiteY2633" fmla="*/ 490865 h 6159713"/>
              <a:gd name="connsiteX2634" fmla="*/ 1649525 w 5820947"/>
              <a:gd name="connsiteY2634" fmla="*/ 489655 h 6159713"/>
              <a:gd name="connsiteX2635" fmla="*/ 1651392 w 5820947"/>
              <a:gd name="connsiteY2635" fmla="*/ 493255 h 6159713"/>
              <a:gd name="connsiteX2636" fmla="*/ 1657480 w 5820947"/>
              <a:gd name="connsiteY2636" fmla="*/ 499740 h 6159713"/>
              <a:gd name="connsiteX2637" fmla="*/ 1667285 w 5820947"/>
              <a:gd name="connsiteY2637" fmla="*/ 503983 h 6159713"/>
              <a:gd name="connsiteX2638" fmla="*/ 1684673 w 5820947"/>
              <a:gd name="connsiteY2638" fmla="*/ 535522 h 6159713"/>
              <a:gd name="connsiteX2639" fmla="*/ 1695071 w 5820947"/>
              <a:gd name="connsiteY2639" fmla="*/ 532497 h 6159713"/>
              <a:gd name="connsiteX2640" fmla="*/ 1720900 w 5820947"/>
              <a:gd name="connsiteY2640" fmla="*/ 570239 h 6159713"/>
              <a:gd name="connsiteX2641" fmla="*/ 1722329 w 5820947"/>
              <a:gd name="connsiteY2641" fmla="*/ 570071 h 6159713"/>
              <a:gd name="connsiteX2642" fmla="*/ 1722594 w 5820947"/>
              <a:gd name="connsiteY2642" fmla="*/ 570040 h 6159713"/>
              <a:gd name="connsiteX2643" fmla="*/ 1722805 w 5820947"/>
              <a:gd name="connsiteY2643" fmla="*/ 570015 h 6159713"/>
              <a:gd name="connsiteX2644" fmla="*/ 1722329 w 5820947"/>
              <a:gd name="connsiteY2644" fmla="*/ 570071 h 6159713"/>
              <a:gd name="connsiteX2645" fmla="*/ 1721535 w 5820947"/>
              <a:gd name="connsiteY2645" fmla="*/ 570164 h 6159713"/>
              <a:gd name="connsiteX2646" fmla="*/ 1720900 w 5820947"/>
              <a:gd name="connsiteY2646" fmla="*/ 570239 h 6159713"/>
              <a:gd name="connsiteX2647" fmla="*/ 1702791 w 5820947"/>
              <a:gd name="connsiteY2647" fmla="*/ 536986 h 6159713"/>
              <a:gd name="connsiteX2648" fmla="*/ 1676285 w 5820947"/>
              <a:gd name="connsiteY2648" fmla="*/ 484330 h 6159713"/>
              <a:gd name="connsiteX2649" fmla="*/ 1705537 w 5820947"/>
              <a:gd name="connsiteY2649" fmla="*/ 518069 h 6159713"/>
              <a:gd name="connsiteX2650" fmla="*/ 1703020 w 5820947"/>
              <a:gd name="connsiteY2650" fmla="*/ 496174 h 6159713"/>
              <a:gd name="connsiteX2651" fmla="*/ 1719574 w 5820947"/>
              <a:gd name="connsiteY2651" fmla="*/ 522114 h 6159713"/>
              <a:gd name="connsiteX2652" fmla="*/ 1736128 w 5820947"/>
              <a:gd name="connsiteY2652" fmla="*/ 548053 h 6159713"/>
              <a:gd name="connsiteX2653" fmla="*/ 1719732 w 5820947"/>
              <a:gd name="connsiteY2653" fmla="*/ 512798 h 6159713"/>
              <a:gd name="connsiteX2654" fmla="*/ 1724056 w 5820947"/>
              <a:gd name="connsiteY2654" fmla="*/ 516464 h 6159713"/>
              <a:gd name="connsiteX2655" fmla="*/ 1725788 w 5820947"/>
              <a:gd name="connsiteY2655" fmla="*/ 518153 h 6159713"/>
              <a:gd name="connsiteX2656" fmla="*/ 1737164 w 5820947"/>
              <a:gd name="connsiteY2656" fmla="*/ 547931 h 6159713"/>
              <a:gd name="connsiteX2657" fmla="*/ 1742632 w 5820947"/>
              <a:gd name="connsiteY2657" fmla="*/ 562241 h 6159713"/>
              <a:gd name="connsiteX2658" fmla="*/ 1736674 w 5820947"/>
              <a:gd name="connsiteY2658" fmla="*/ 538013 h 6159713"/>
              <a:gd name="connsiteX2659" fmla="*/ 1731645 w 5820947"/>
              <a:gd name="connsiteY2659" fmla="*/ 523062 h 6159713"/>
              <a:gd name="connsiteX2660" fmla="*/ 1733615 w 5820947"/>
              <a:gd name="connsiteY2660" fmla="*/ 523688 h 6159713"/>
              <a:gd name="connsiteX2661" fmla="*/ 1728417 w 5820947"/>
              <a:gd name="connsiteY2661" fmla="*/ 511776 h 6159713"/>
              <a:gd name="connsiteX2662" fmla="*/ 1726953 w 5820947"/>
              <a:gd name="connsiteY2662" fmla="*/ 509074 h 6159713"/>
              <a:gd name="connsiteX2663" fmla="*/ 1721129 w 5820947"/>
              <a:gd name="connsiteY2663" fmla="*/ 491637 h 6159713"/>
              <a:gd name="connsiteX2664" fmla="*/ 1715340 w 5820947"/>
              <a:gd name="connsiteY2664" fmla="*/ 467426 h 6159713"/>
              <a:gd name="connsiteX2665" fmla="*/ 1737259 w 5820947"/>
              <a:gd name="connsiteY2665" fmla="*/ 524040 h 6159713"/>
              <a:gd name="connsiteX2666" fmla="*/ 1739831 w 5820947"/>
              <a:gd name="connsiteY2666" fmla="*/ 519764 h 6159713"/>
              <a:gd name="connsiteX2667" fmla="*/ 1716236 w 5820947"/>
              <a:gd name="connsiteY2667" fmla="*/ 449213 h 6159713"/>
              <a:gd name="connsiteX2668" fmla="*/ 1717755 w 5820947"/>
              <a:gd name="connsiteY2668" fmla="*/ 451556 h 6159713"/>
              <a:gd name="connsiteX2669" fmla="*/ 1730297 w 5820947"/>
              <a:gd name="connsiteY2669" fmla="*/ 468671 h 6159713"/>
              <a:gd name="connsiteX2670" fmla="*/ 1740910 w 5820947"/>
              <a:gd name="connsiteY2670" fmla="*/ 476716 h 6159713"/>
              <a:gd name="connsiteX2671" fmla="*/ 1739791 w 5820947"/>
              <a:gd name="connsiteY2671" fmla="*/ 471450 h 6159713"/>
              <a:gd name="connsiteX2672" fmla="*/ 1746114 w 5820947"/>
              <a:gd name="connsiteY2672" fmla="*/ 459310 h 6159713"/>
              <a:gd name="connsiteX2673" fmla="*/ 1775827 w 5820947"/>
              <a:gd name="connsiteY2673" fmla="*/ 496894 h 6159713"/>
              <a:gd name="connsiteX2674" fmla="*/ 1760681 w 5820947"/>
              <a:gd name="connsiteY2674" fmla="*/ 455794 h 6159713"/>
              <a:gd name="connsiteX2675" fmla="*/ 1766300 w 5820947"/>
              <a:gd name="connsiteY2675" fmla="*/ 459584 h 6159713"/>
              <a:gd name="connsiteX2676" fmla="*/ 1768753 w 5820947"/>
              <a:gd name="connsiteY2676" fmla="*/ 462426 h 6159713"/>
              <a:gd name="connsiteX2677" fmla="*/ 1785635 w 5820947"/>
              <a:gd name="connsiteY2677" fmla="*/ 510694 h 6159713"/>
              <a:gd name="connsiteX2678" fmla="*/ 1795903 w 5820947"/>
              <a:gd name="connsiteY2678" fmla="*/ 539812 h 6159713"/>
              <a:gd name="connsiteX2679" fmla="*/ 1792180 w 5820947"/>
              <a:gd name="connsiteY2679" fmla="*/ 520476 h 6159713"/>
              <a:gd name="connsiteX2680" fmla="*/ 1774506 w 5820947"/>
              <a:gd name="connsiteY2680" fmla="*/ 469961 h 6159713"/>
              <a:gd name="connsiteX2681" fmla="*/ 1774083 w 5820947"/>
              <a:gd name="connsiteY2681" fmla="*/ 468602 h 6159713"/>
              <a:gd name="connsiteX2682" fmla="*/ 1774148 w 5820947"/>
              <a:gd name="connsiteY2682" fmla="*/ 468678 h 6159713"/>
              <a:gd name="connsiteX2683" fmla="*/ 1776645 w 5820947"/>
              <a:gd name="connsiteY2683" fmla="*/ 468908 h 6159713"/>
              <a:gd name="connsiteX2684" fmla="*/ 1769318 w 5820947"/>
              <a:gd name="connsiteY2684" fmla="*/ 453273 h 6159713"/>
              <a:gd name="connsiteX2685" fmla="*/ 1759536 w 5820947"/>
              <a:gd name="connsiteY2685" fmla="*/ 421814 h 6159713"/>
              <a:gd name="connsiteX2686" fmla="*/ 1757999 w 5820947"/>
              <a:gd name="connsiteY2686" fmla="*/ 417521 h 6159713"/>
              <a:gd name="connsiteX2687" fmla="*/ 1767325 w 5820947"/>
              <a:gd name="connsiteY2687" fmla="*/ 429896 h 6159713"/>
              <a:gd name="connsiteX2688" fmla="*/ 1781477 w 5820947"/>
              <a:gd name="connsiteY2688" fmla="*/ 449746 h 6159713"/>
              <a:gd name="connsiteX2689" fmla="*/ 1797284 w 5820947"/>
              <a:gd name="connsiteY2689" fmla="*/ 472175 h 6159713"/>
              <a:gd name="connsiteX2690" fmla="*/ 1790536 w 5820947"/>
              <a:gd name="connsiteY2690" fmla="*/ 450478 h 6159713"/>
              <a:gd name="connsiteX2691" fmla="*/ 1778960 w 5820947"/>
              <a:gd name="connsiteY2691" fmla="*/ 427852 h 6159713"/>
              <a:gd name="connsiteX2692" fmla="*/ 1801680 w 5820947"/>
              <a:gd name="connsiteY2692" fmla="*/ 450965 h 6159713"/>
              <a:gd name="connsiteX2693" fmla="*/ 1809488 w 5820947"/>
              <a:gd name="connsiteY2693" fmla="*/ 457542 h 6159713"/>
              <a:gd name="connsiteX2694" fmla="*/ 1800187 w 5820947"/>
              <a:gd name="connsiteY2694" fmla="*/ 443943 h 6159713"/>
              <a:gd name="connsiteX2695" fmla="*/ 1807718 w 5820947"/>
              <a:gd name="connsiteY2695" fmla="*/ 439157 h 6159713"/>
              <a:gd name="connsiteX2696" fmla="*/ 1793596 w 5820947"/>
              <a:gd name="connsiteY2696" fmla="*/ 412932 h 6159713"/>
              <a:gd name="connsiteX2697" fmla="*/ 1800596 w 5820947"/>
              <a:gd name="connsiteY2697" fmla="*/ 415705 h 6159713"/>
              <a:gd name="connsiteX2698" fmla="*/ 1807102 w 5820947"/>
              <a:gd name="connsiteY2698" fmla="*/ 424536 h 6159713"/>
              <a:gd name="connsiteX2699" fmla="*/ 1812175 w 5820947"/>
              <a:gd name="connsiteY2699" fmla="*/ 418240 h 6159713"/>
              <a:gd name="connsiteX2700" fmla="*/ 1813932 w 5820947"/>
              <a:gd name="connsiteY2700" fmla="*/ 422474 h 6159713"/>
              <a:gd name="connsiteX2701" fmla="*/ 1819263 w 5820947"/>
              <a:gd name="connsiteY2701" fmla="*/ 431419 h 6159713"/>
              <a:gd name="connsiteX2702" fmla="*/ 1819393 w 5820947"/>
              <a:gd name="connsiteY2702" fmla="*/ 431809 h 6159713"/>
              <a:gd name="connsiteX2703" fmla="*/ 1854604 w 5820947"/>
              <a:gd name="connsiteY2703" fmla="*/ 534878 h 6159713"/>
              <a:gd name="connsiteX2704" fmla="*/ 1902533 w 5820947"/>
              <a:gd name="connsiteY2704" fmla="*/ 649546 h 6159713"/>
              <a:gd name="connsiteX2705" fmla="*/ 1964780 w 5820947"/>
              <a:gd name="connsiteY2705" fmla="*/ 754860 h 6159713"/>
              <a:gd name="connsiteX2706" fmla="*/ 1879700 w 5820947"/>
              <a:gd name="connsiteY2706" fmla="*/ 581470 h 6159713"/>
              <a:gd name="connsiteX2707" fmla="*/ 1823449 w 5820947"/>
              <a:gd name="connsiteY2707" fmla="*/ 419197 h 6159713"/>
              <a:gd name="connsiteX2708" fmla="*/ 1823010 w 5820947"/>
              <a:gd name="connsiteY2708" fmla="*/ 417543 h 6159713"/>
              <a:gd name="connsiteX2709" fmla="*/ 1828379 w 5820947"/>
              <a:gd name="connsiteY2709" fmla="*/ 424465 h 6159713"/>
              <a:gd name="connsiteX2710" fmla="*/ 1829415 w 5820947"/>
              <a:gd name="connsiteY2710" fmla="*/ 425228 h 6159713"/>
              <a:gd name="connsiteX2711" fmla="*/ 1830126 w 5820947"/>
              <a:gd name="connsiteY2711" fmla="*/ 427729 h 6159713"/>
              <a:gd name="connsiteX2712" fmla="*/ 1887034 w 5820947"/>
              <a:gd name="connsiteY2712" fmla="*/ 583757 h 6159713"/>
              <a:gd name="connsiteX2713" fmla="*/ 1950589 w 5820947"/>
              <a:gd name="connsiteY2713" fmla="*/ 711184 h 6159713"/>
              <a:gd name="connsiteX2714" fmla="*/ 1961989 w 5820947"/>
              <a:gd name="connsiteY2714" fmla="*/ 729560 h 6159713"/>
              <a:gd name="connsiteX2715" fmla="*/ 1954828 w 5820947"/>
              <a:gd name="connsiteY2715" fmla="*/ 708347 h 6159713"/>
              <a:gd name="connsiteX2716" fmla="*/ 1944087 w 5820947"/>
              <a:gd name="connsiteY2716" fmla="*/ 683725 h 6159713"/>
              <a:gd name="connsiteX2717" fmla="*/ 1921931 w 5820947"/>
              <a:gd name="connsiteY2717" fmla="*/ 643758 h 6159713"/>
              <a:gd name="connsiteX2718" fmla="*/ 1893044 w 5820947"/>
              <a:gd name="connsiteY2718" fmla="*/ 581359 h 6159713"/>
              <a:gd name="connsiteX2719" fmla="*/ 1882961 w 5820947"/>
              <a:gd name="connsiteY2719" fmla="*/ 550492 h 6159713"/>
              <a:gd name="connsiteX2720" fmla="*/ 1880179 w 5820947"/>
              <a:gd name="connsiteY2720" fmla="*/ 542369 h 6159713"/>
              <a:gd name="connsiteX2721" fmla="*/ 1840732 w 5820947"/>
              <a:gd name="connsiteY2721" fmla="*/ 416217 h 6159713"/>
              <a:gd name="connsiteX2722" fmla="*/ 1887173 w 5820947"/>
              <a:gd name="connsiteY2722" fmla="*/ 547905 h 6159713"/>
              <a:gd name="connsiteX2723" fmla="*/ 1904959 w 5820947"/>
              <a:gd name="connsiteY2723" fmla="*/ 591958 h 6159713"/>
              <a:gd name="connsiteX2724" fmla="*/ 1905774 w 5820947"/>
              <a:gd name="connsiteY2724" fmla="*/ 584214 h 6159713"/>
              <a:gd name="connsiteX2725" fmla="*/ 1901237 w 5820947"/>
              <a:gd name="connsiteY2725" fmla="*/ 572623 h 6159713"/>
              <a:gd name="connsiteX2726" fmla="*/ 1850181 w 5820947"/>
              <a:gd name="connsiteY2726" fmla="*/ 415696 h 6159713"/>
              <a:gd name="connsiteX2727" fmla="*/ 1919787 w 5820947"/>
              <a:gd name="connsiteY2727" fmla="*/ 595035 h 6159713"/>
              <a:gd name="connsiteX2728" fmla="*/ 2002602 w 5820947"/>
              <a:gd name="connsiteY2728" fmla="*/ 752526 h 6159713"/>
              <a:gd name="connsiteX2729" fmla="*/ 2007980 w 5820947"/>
              <a:gd name="connsiteY2729" fmla="*/ 756124 h 6159713"/>
              <a:gd name="connsiteX2730" fmla="*/ 1985798 w 5820947"/>
              <a:gd name="connsiteY2730" fmla="*/ 716406 h 6159713"/>
              <a:gd name="connsiteX2731" fmla="*/ 1862369 w 5820947"/>
              <a:gd name="connsiteY2731" fmla="*/ 426577 h 6159713"/>
              <a:gd name="connsiteX2732" fmla="*/ 1851318 w 5820947"/>
              <a:gd name="connsiteY2732" fmla="*/ 370350 h 6159713"/>
              <a:gd name="connsiteX2733" fmla="*/ 1847070 w 5820947"/>
              <a:gd name="connsiteY2733" fmla="*/ 356011 h 6159713"/>
              <a:gd name="connsiteX2734" fmla="*/ 1843595 w 5820947"/>
              <a:gd name="connsiteY2734" fmla="*/ 342605 h 6159713"/>
              <a:gd name="connsiteX2735" fmla="*/ 1848070 w 5820947"/>
              <a:gd name="connsiteY2735" fmla="*/ 346518 h 6159713"/>
              <a:gd name="connsiteX2736" fmla="*/ 1867112 w 5820947"/>
              <a:gd name="connsiteY2736" fmla="*/ 398787 h 6159713"/>
              <a:gd name="connsiteX2737" fmla="*/ 1934305 w 5820947"/>
              <a:gd name="connsiteY2737" fmla="*/ 580903 h 6159713"/>
              <a:gd name="connsiteX2738" fmla="*/ 1982066 w 5820947"/>
              <a:gd name="connsiteY2738" fmla="*/ 679893 h 6159713"/>
              <a:gd name="connsiteX2739" fmla="*/ 2019701 w 5820947"/>
              <a:gd name="connsiteY2739" fmla="*/ 751296 h 6159713"/>
              <a:gd name="connsiteX2740" fmla="*/ 2036179 w 5820947"/>
              <a:gd name="connsiteY2740" fmla="*/ 773238 h 6159713"/>
              <a:gd name="connsiteX2741" fmla="*/ 2033414 w 5820947"/>
              <a:gd name="connsiteY2741" fmla="*/ 762085 h 6159713"/>
              <a:gd name="connsiteX2742" fmla="*/ 1941299 w 5820947"/>
              <a:gd name="connsiteY2742" fmla="*/ 586438 h 6159713"/>
              <a:gd name="connsiteX2743" fmla="*/ 1877229 w 5820947"/>
              <a:gd name="connsiteY2743" fmla="*/ 409198 h 6159713"/>
              <a:gd name="connsiteX2744" fmla="*/ 1868901 w 5820947"/>
              <a:gd name="connsiteY2744" fmla="*/ 381799 h 6159713"/>
              <a:gd name="connsiteX2745" fmla="*/ 1873155 w 5820947"/>
              <a:gd name="connsiteY2745" fmla="*/ 375933 h 6159713"/>
              <a:gd name="connsiteX2746" fmla="*/ 1872172 w 5820947"/>
              <a:gd name="connsiteY2746" fmla="*/ 367999 h 6159713"/>
              <a:gd name="connsiteX2747" fmla="*/ 1887651 w 5820947"/>
              <a:gd name="connsiteY2747" fmla="*/ 399434 h 6159713"/>
              <a:gd name="connsiteX2748" fmla="*/ 1885704 w 5820947"/>
              <a:gd name="connsiteY2748" fmla="*/ 400737 h 6159713"/>
              <a:gd name="connsiteX2749" fmla="*/ 1885660 w 5820947"/>
              <a:gd name="connsiteY2749" fmla="*/ 400638 h 6159713"/>
              <a:gd name="connsiteX2750" fmla="*/ 1882282 w 5820947"/>
              <a:gd name="connsiteY2750" fmla="*/ 390344 h 6159713"/>
              <a:gd name="connsiteX2751" fmla="*/ 1874953 w 5820947"/>
              <a:gd name="connsiteY2751" fmla="*/ 376121 h 6159713"/>
              <a:gd name="connsiteX2752" fmla="*/ 1885660 w 5820947"/>
              <a:gd name="connsiteY2752" fmla="*/ 400638 h 6159713"/>
              <a:gd name="connsiteX2753" fmla="*/ 1885695 w 5820947"/>
              <a:gd name="connsiteY2753" fmla="*/ 400743 h 6159713"/>
              <a:gd name="connsiteX2754" fmla="*/ 1885704 w 5820947"/>
              <a:gd name="connsiteY2754" fmla="*/ 400737 h 6159713"/>
              <a:gd name="connsiteX2755" fmla="*/ 1891111 w 5820947"/>
              <a:gd name="connsiteY2755" fmla="*/ 413118 h 6159713"/>
              <a:gd name="connsiteX2756" fmla="*/ 1887651 w 5820947"/>
              <a:gd name="connsiteY2756" fmla="*/ 399434 h 6159713"/>
              <a:gd name="connsiteX2757" fmla="*/ 1888900 w 5820947"/>
              <a:gd name="connsiteY2757" fmla="*/ 397816 h 6159713"/>
              <a:gd name="connsiteX2758" fmla="*/ 1894057 w 5820947"/>
              <a:gd name="connsiteY2758" fmla="*/ 407078 h 6159713"/>
              <a:gd name="connsiteX2759" fmla="*/ 1905279 w 5820947"/>
              <a:gd name="connsiteY2759" fmla="*/ 444987 h 6159713"/>
              <a:gd name="connsiteX2760" fmla="*/ 2008141 w 5820947"/>
              <a:gd name="connsiteY2760" fmla="*/ 682638 h 6159713"/>
              <a:gd name="connsiteX2761" fmla="*/ 2058831 w 5820947"/>
              <a:gd name="connsiteY2761" fmla="*/ 771076 h 6159713"/>
              <a:gd name="connsiteX2762" fmla="*/ 2154229 w 5820947"/>
              <a:gd name="connsiteY2762" fmla="*/ 950099 h 6159713"/>
              <a:gd name="connsiteX2763" fmla="*/ 2232454 w 5820947"/>
              <a:gd name="connsiteY2763" fmla="*/ 1082101 h 6159713"/>
              <a:gd name="connsiteX2764" fmla="*/ 2251449 w 5820947"/>
              <a:gd name="connsiteY2764" fmla="*/ 1115060 h 6159713"/>
              <a:gd name="connsiteX2765" fmla="*/ 2239094 w 5820947"/>
              <a:gd name="connsiteY2765" fmla="*/ 1084392 h 6159713"/>
              <a:gd name="connsiteX2766" fmla="*/ 2238148 w 5820947"/>
              <a:gd name="connsiteY2766" fmla="*/ 1082701 h 6159713"/>
              <a:gd name="connsiteX2767" fmla="*/ 2211120 w 5820947"/>
              <a:gd name="connsiteY2767" fmla="*/ 1035826 h 6159713"/>
              <a:gd name="connsiteX2768" fmla="*/ 2211046 w 5820947"/>
              <a:gd name="connsiteY2768" fmla="*/ 1035755 h 6159713"/>
              <a:gd name="connsiteX2769" fmla="*/ 2210131 w 5820947"/>
              <a:gd name="connsiteY2769" fmla="*/ 1037628 h 6159713"/>
              <a:gd name="connsiteX2770" fmla="*/ 2209657 w 5820947"/>
              <a:gd name="connsiteY2770" fmla="*/ 1036775 h 6159713"/>
              <a:gd name="connsiteX2771" fmla="*/ 2203425 w 5820947"/>
              <a:gd name="connsiteY2771" fmla="*/ 1025574 h 6159713"/>
              <a:gd name="connsiteX2772" fmla="*/ 2199105 w 5820947"/>
              <a:gd name="connsiteY2772" fmla="*/ 1014989 h 6159713"/>
              <a:gd name="connsiteX2773" fmla="*/ 2165118 w 5820947"/>
              <a:gd name="connsiteY2773" fmla="*/ 956044 h 6159713"/>
              <a:gd name="connsiteX2774" fmla="*/ 2115568 w 5820947"/>
              <a:gd name="connsiteY2774" fmla="*/ 874042 h 6159713"/>
              <a:gd name="connsiteX2775" fmla="*/ 2094184 w 5820947"/>
              <a:gd name="connsiteY2775" fmla="*/ 829608 h 6159713"/>
              <a:gd name="connsiteX2776" fmla="*/ 2076908 w 5820947"/>
              <a:gd name="connsiteY2776" fmla="*/ 797984 h 6159713"/>
              <a:gd name="connsiteX2777" fmla="*/ 2081987 w 5820947"/>
              <a:gd name="connsiteY2777" fmla="*/ 801551 h 6159713"/>
              <a:gd name="connsiteX2778" fmla="*/ 2151279 w 5820947"/>
              <a:gd name="connsiteY2778" fmla="*/ 926298 h 6159713"/>
              <a:gd name="connsiteX2779" fmla="*/ 2186831 w 5820947"/>
              <a:gd name="connsiteY2779" fmla="*/ 984905 h 6159713"/>
              <a:gd name="connsiteX2780" fmla="*/ 2169403 w 5820947"/>
              <a:gd name="connsiteY2780" fmla="*/ 942190 h 6159713"/>
              <a:gd name="connsiteX2781" fmla="*/ 2179891 w 5820947"/>
              <a:gd name="connsiteY2781" fmla="*/ 957764 h 6159713"/>
              <a:gd name="connsiteX2782" fmla="*/ 2212528 w 5820947"/>
              <a:gd name="connsiteY2782" fmla="*/ 1026785 h 6159713"/>
              <a:gd name="connsiteX2783" fmla="*/ 2230658 w 5820947"/>
              <a:gd name="connsiteY2783" fmla="*/ 1045866 h 6159713"/>
              <a:gd name="connsiteX2784" fmla="*/ 2216380 w 5820947"/>
              <a:gd name="connsiteY2784" fmla="*/ 1014090 h 6159713"/>
              <a:gd name="connsiteX2785" fmla="*/ 2238967 w 5820947"/>
              <a:gd name="connsiteY2785" fmla="*/ 1060312 h 6159713"/>
              <a:gd name="connsiteX2786" fmla="*/ 2263000 w 5820947"/>
              <a:gd name="connsiteY2786" fmla="*/ 1107539 h 6159713"/>
              <a:gd name="connsiteX2787" fmla="*/ 2280544 w 5820947"/>
              <a:gd name="connsiteY2787" fmla="*/ 1122571 h 6159713"/>
              <a:gd name="connsiteX2788" fmla="*/ 2208071 w 5820947"/>
              <a:gd name="connsiteY2788" fmla="*/ 940852 h 6159713"/>
              <a:gd name="connsiteX2789" fmla="*/ 2236068 w 5820947"/>
              <a:gd name="connsiteY2789" fmla="*/ 995760 h 6159713"/>
              <a:gd name="connsiteX2790" fmla="*/ 2253906 w 5820947"/>
              <a:gd name="connsiteY2790" fmla="*/ 1014592 h 6159713"/>
              <a:gd name="connsiteX2791" fmla="*/ 2265600 w 5820947"/>
              <a:gd name="connsiteY2791" fmla="*/ 1021063 h 6159713"/>
              <a:gd name="connsiteX2792" fmla="*/ 2243157 w 5820947"/>
              <a:gd name="connsiteY2792" fmla="*/ 967366 h 6159713"/>
              <a:gd name="connsiteX2793" fmla="*/ 2304085 w 5820947"/>
              <a:gd name="connsiteY2793" fmla="*/ 1095095 h 6159713"/>
              <a:gd name="connsiteX2794" fmla="*/ 2323968 w 5820947"/>
              <a:gd name="connsiteY2794" fmla="*/ 1112131 h 6159713"/>
              <a:gd name="connsiteX2795" fmla="*/ 2284058 w 5820947"/>
              <a:gd name="connsiteY2795" fmla="*/ 1023192 h 6159713"/>
              <a:gd name="connsiteX2796" fmla="*/ 2286104 w 5820947"/>
              <a:gd name="connsiteY2796" fmla="*/ 1024945 h 6159713"/>
              <a:gd name="connsiteX2797" fmla="*/ 2345530 w 5820947"/>
              <a:gd name="connsiteY2797" fmla="*/ 1154429 h 6159713"/>
              <a:gd name="connsiteX2798" fmla="*/ 2363618 w 5820947"/>
              <a:gd name="connsiteY2798" fmla="*/ 1172968 h 6159713"/>
              <a:gd name="connsiteX2799" fmla="*/ 2352586 w 5820947"/>
              <a:gd name="connsiteY2799" fmla="*/ 1150337 h 6159713"/>
              <a:gd name="connsiteX2800" fmla="*/ 2375901 w 5820947"/>
              <a:gd name="connsiteY2800" fmla="*/ 1190589 h 6159713"/>
              <a:gd name="connsiteX2801" fmla="*/ 2370598 w 5820947"/>
              <a:gd name="connsiteY2801" fmla="*/ 1189085 h 6159713"/>
              <a:gd name="connsiteX2802" fmla="*/ 2409742 w 5820947"/>
              <a:gd name="connsiteY2802" fmla="*/ 1268117 h 6159713"/>
              <a:gd name="connsiteX2803" fmla="*/ 2437470 w 5820947"/>
              <a:gd name="connsiteY2803" fmla="*/ 1319404 h 6159713"/>
              <a:gd name="connsiteX2804" fmla="*/ 2438770 w 5820947"/>
              <a:gd name="connsiteY2804" fmla="*/ 1320394 h 6159713"/>
              <a:gd name="connsiteX2805" fmla="*/ 2438504 w 5820947"/>
              <a:gd name="connsiteY2805" fmla="*/ 1320842 h 6159713"/>
              <a:gd name="connsiteX2806" fmla="*/ 2437506 w 5820947"/>
              <a:gd name="connsiteY2806" fmla="*/ 1319472 h 6159713"/>
              <a:gd name="connsiteX2807" fmla="*/ 2438369 w 5820947"/>
              <a:gd name="connsiteY2807" fmla="*/ 1321069 h 6159713"/>
              <a:gd name="connsiteX2808" fmla="*/ 2438504 w 5820947"/>
              <a:gd name="connsiteY2808" fmla="*/ 1320842 h 6159713"/>
              <a:gd name="connsiteX2809" fmla="*/ 2444543 w 5820947"/>
              <a:gd name="connsiteY2809" fmla="*/ 1329133 h 6159713"/>
              <a:gd name="connsiteX2810" fmla="*/ 2459165 w 5820947"/>
              <a:gd name="connsiteY2810" fmla="*/ 1362849 h 6159713"/>
              <a:gd name="connsiteX2811" fmla="*/ 2459902 w 5820947"/>
              <a:gd name="connsiteY2811" fmla="*/ 1364483 h 6159713"/>
              <a:gd name="connsiteX2812" fmla="*/ 2500335 w 5820947"/>
              <a:gd name="connsiteY2812" fmla="*/ 1439160 h 6159713"/>
              <a:gd name="connsiteX2813" fmla="*/ 2501702 w 5820947"/>
              <a:gd name="connsiteY2813" fmla="*/ 1440555 h 6159713"/>
              <a:gd name="connsiteX2814" fmla="*/ 2507361 w 5820947"/>
              <a:gd name="connsiteY2814" fmla="*/ 1443123 h 6159713"/>
              <a:gd name="connsiteX2815" fmla="*/ 2490144 w 5820947"/>
              <a:gd name="connsiteY2815" fmla="*/ 1407590 h 6159713"/>
              <a:gd name="connsiteX2816" fmla="*/ 2494238 w 5820947"/>
              <a:gd name="connsiteY2816" fmla="*/ 1411096 h 6159713"/>
              <a:gd name="connsiteX2817" fmla="*/ 2507980 w 5820947"/>
              <a:gd name="connsiteY2817" fmla="*/ 1422871 h 6159713"/>
              <a:gd name="connsiteX2818" fmla="*/ 2509190 w 5820947"/>
              <a:gd name="connsiteY2818" fmla="*/ 1417318 h 6159713"/>
              <a:gd name="connsiteX2819" fmla="*/ 2505095 w 5820947"/>
              <a:gd name="connsiteY2819" fmla="*/ 1410261 h 6159713"/>
              <a:gd name="connsiteX2820" fmla="*/ 2496906 w 5820947"/>
              <a:gd name="connsiteY2820" fmla="*/ 1399698 h 6159713"/>
              <a:gd name="connsiteX2821" fmla="*/ 2446508 w 5820947"/>
              <a:gd name="connsiteY2821" fmla="*/ 1291635 h 6159713"/>
              <a:gd name="connsiteX2822" fmla="*/ 2428129 w 5820947"/>
              <a:gd name="connsiteY2822" fmla="*/ 1272846 h 6159713"/>
              <a:gd name="connsiteX2823" fmla="*/ 2426079 w 5820947"/>
              <a:gd name="connsiteY2823" fmla="*/ 1267543 h 6159713"/>
              <a:gd name="connsiteX2824" fmla="*/ 2420232 w 5820947"/>
              <a:gd name="connsiteY2824" fmla="*/ 1262532 h 6159713"/>
              <a:gd name="connsiteX2825" fmla="*/ 2415593 w 5820947"/>
              <a:gd name="connsiteY2825" fmla="*/ 1251968 h 6159713"/>
              <a:gd name="connsiteX2826" fmla="*/ 2429042 w 5820947"/>
              <a:gd name="connsiteY2826" fmla="*/ 1259943 h 6159713"/>
              <a:gd name="connsiteX2827" fmla="*/ 2411825 w 5820947"/>
              <a:gd name="connsiteY2827" fmla="*/ 1224410 h 6159713"/>
              <a:gd name="connsiteX2828" fmla="*/ 2447717 w 5820947"/>
              <a:gd name="connsiteY2828" fmla="*/ 1286081 h 6159713"/>
              <a:gd name="connsiteX2829" fmla="*/ 2465260 w 5820947"/>
              <a:gd name="connsiteY2829" fmla="*/ 1301113 h 6159713"/>
              <a:gd name="connsiteX2830" fmla="*/ 2460620 w 5820947"/>
              <a:gd name="connsiteY2830" fmla="*/ 1286999 h 6159713"/>
              <a:gd name="connsiteX2831" fmla="*/ 2476040 w 5820947"/>
              <a:gd name="connsiteY2831" fmla="*/ 1316939 h 6159713"/>
              <a:gd name="connsiteX2832" fmla="*/ 2464344 w 5820947"/>
              <a:gd name="connsiteY2832" fmla="*/ 1310467 h 6159713"/>
              <a:gd name="connsiteX2833" fmla="*/ 2616451 w 5820947"/>
              <a:gd name="connsiteY2833" fmla="*/ 1614652 h 6159713"/>
              <a:gd name="connsiteX2834" fmla="*/ 2636042 w 5820947"/>
              <a:gd name="connsiteY2834" fmla="*/ 1631438 h 6159713"/>
              <a:gd name="connsiteX2835" fmla="*/ 2620622 w 5820947"/>
              <a:gd name="connsiteY2835" fmla="*/ 1597950 h 6159713"/>
              <a:gd name="connsiteX2836" fmla="*/ 2654718 w 5820947"/>
              <a:gd name="connsiteY2836" fmla="*/ 1661125 h 6159713"/>
              <a:gd name="connsiteX2837" fmla="*/ 2672848 w 5820947"/>
              <a:gd name="connsiteY2837" fmla="*/ 1680207 h 6159713"/>
              <a:gd name="connsiteX2838" fmla="*/ 2678989 w 5820947"/>
              <a:gd name="connsiteY2838" fmla="*/ 1689017 h 6159713"/>
              <a:gd name="connsiteX2839" fmla="*/ 2691300 w 5820947"/>
              <a:gd name="connsiteY2839" fmla="*/ 1713546 h 6159713"/>
              <a:gd name="connsiteX2840" fmla="*/ 2752431 w 5820947"/>
              <a:gd name="connsiteY2840" fmla="*/ 1797662 h 6159713"/>
              <a:gd name="connsiteX2841" fmla="*/ 2848349 w 5820947"/>
              <a:gd name="connsiteY2841" fmla="*/ 1919562 h 6159713"/>
              <a:gd name="connsiteX2842" fmla="*/ 2944540 w 5820947"/>
              <a:gd name="connsiteY2842" fmla="*/ 2040240 h 6159713"/>
              <a:gd name="connsiteX2843" fmla="*/ 3018784 w 5820947"/>
              <a:gd name="connsiteY2843" fmla="*/ 2156421 h 6159713"/>
              <a:gd name="connsiteX2844" fmla="*/ 3026106 w 5820947"/>
              <a:gd name="connsiteY2844" fmla="*/ 2175990 h 6159713"/>
              <a:gd name="connsiteX2845" fmla="*/ 3024056 w 5820947"/>
              <a:gd name="connsiteY2845" fmla="*/ 2157793 h 6159713"/>
              <a:gd name="connsiteX2846" fmla="*/ 3029748 w 5820947"/>
              <a:gd name="connsiteY2846" fmla="*/ 2166936 h 6159713"/>
              <a:gd name="connsiteX2847" fmla="*/ 3026954 w 5820947"/>
              <a:gd name="connsiteY2847" fmla="*/ 2227267 h 6159713"/>
              <a:gd name="connsiteX2848" fmla="*/ 3030491 w 5820947"/>
              <a:gd name="connsiteY2848" fmla="*/ 2211893 h 6159713"/>
              <a:gd name="connsiteX2849" fmla="*/ 3023479 w 5820947"/>
              <a:gd name="connsiteY2849" fmla="*/ 2228782 h 6159713"/>
              <a:gd name="connsiteX2850" fmla="*/ 3014466 w 5820947"/>
              <a:gd name="connsiteY2850" fmla="*/ 2230389 h 6159713"/>
              <a:gd name="connsiteX2851" fmla="*/ 3013660 w 5820947"/>
              <a:gd name="connsiteY2851" fmla="*/ 2231589 h 6159713"/>
              <a:gd name="connsiteX2852" fmla="*/ 3045607 w 5820947"/>
              <a:gd name="connsiteY2852" fmla="*/ 2284182 h 6159713"/>
              <a:gd name="connsiteX2853" fmla="*/ 3040216 w 5820947"/>
              <a:gd name="connsiteY2853" fmla="*/ 2268621 h 6159713"/>
              <a:gd name="connsiteX2854" fmla="*/ 3063946 w 5820947"/>
              <a:gd name="connsiteY2854" fmla="*/ 2304727 h 6159713"/>
              <a:gd name="connsiteX2855" fmla="*/ 3064338 w 5820947"/>
              <a:gd name="connsiteY2855" fmla="*/ 2283406 h 6159713"/>
              <a:gd name="connsiteX2856" fmla="*/ 3076890 w 5820947"/>
              <a:gd name="connsiteY2856" fmla="*/ 2310405 h 6159713"/>
              <a:gd name="connsiteX2857" fmla="*/ 3089443 w 5820947"/>
              <a:gd name="connsiteY2857" fmla="*/ 2337402 h 6159713"/>
              <a:gd name="connsiteX2858" fmla="*/ 3078234 w 5820947"/>
              <a:gd name="connsiteY2858" fmla="*/ 2301491 h 6159713"/>
              <a:gd name="connsiteX2859" fmla="*/ 3081911 w 5820947"/>
              <a:gd name="connsiteY2859" fmla="*/ 2305560 h 6159713"/>
              <a:gd name="connsiteX2860" fmla="*/ 3083356 w 5820947"/>
              <a:gd name="connsiteY2860" fmla="*/ 2307402 h 6159713"/>
              <a:gd name="connsiteX2861" fmla="*/ 3090451 w 5820947"/>
              <a:gd name="connsiteY2861" fmla="*/ 2337417 h 6159713"/>
              <a:gd name="connsiteX2862" fmla="*/ 3093862 w 5820947"/>
              <a:gd name="connsiteY2862" fmla="*/ 2351841 h 6159713"/>
              <a:gd name="connsiteX2863" fmla="*/ 3091252 w 5820947"/>
              <a:gd name="connsiteY2863" fmla="*/ 2327842 h 6159713"/>
              <a:gd name="connsiteX2864" fmla="*/ 3088345 w 5820947"/>
              <a:gd name="connsiteY2864" fmla="*/ 2312859 h 6159713"/>
              <a:gd name="connsiteX2865" fmla="*/ 3090154 w 5820947"/>
              <a:gd name="connsiteY2865" fmla="*/ 2313713 h 6159713"/>
              <a:gd name="connsiteX2866" fmla="*/ 3086695 w 5820947"/>
              <a:gd name="connsiteY2866" fmla="*/ 2301623 h 6159713"/>
              <a:gd name="connsiteX2867" fmla="*/ 3085638 w 5820947"/>
              <a:gd name="connsiteY2867" fmla="*/ 2298845 h 6159713"/>
              <a:gd name="connsiteX2868" fmla="*/ 3082286 w 5820947"/>
              <a:gd name="connsiteY2868" fmla="*/ 2281376 h 6159713"/>
              <a:gd name="connsiteX2869" fmla="*/ 3079835 w 5820947"/>
              <a:gd name="connsiteY2869" fmla="*/ 2257415 h 6159713"/>
              <a:gd name="connsiteX2870" fmla="*/ 3093603 w 5820947"/>
              <a:gd name="connsiteY2870" fmla="*/ 2314517 h 6159713"/>
              <a:gd name="connsiteX2871" fmla="*/ 3096617 w 5820947"/>
              <a:gd name="connsiteY2871" fmla="*/ 2310746 h 6159713"/>
              <a:gd name="connsiteX2872" fmla="*/ 3083029 w 5820947"/>
              <a:gd name="connsiteY2872" fmla="*/ 2240063 h 6159713"/>
              <a:gd name="connsiteX2873" fmla="*/ 3084185 w 5820947"/>
              <a:gd name="connsiteY2873" fmla="*/ 2242503 h 6159713"/>
              <a:gd name="connsiteX2874" fmla="*/ 3094020 w 5820947"/>
              <a:gd name="connsiteY2874" fmla="*/ 2260524 h 6159713"/>
              <a:gd name="connsiteX2875" fmla="*/ 3103168 w 5820947"/>
              <a:gd name="connsiteY2875" fmla="*/ 2269600 h 6159713"/>
              <a:gd name="connsiteX2876" fmla="*/ 3102769 w 5820947"/>
              <a:gd name="connsiteY2876" fmla="*/ 2264407 h 6159713"/>
              <a:gd name="connsiteX2877" fmla="*/ 3110389 w 5820947"/>
              <a:gd name="connsiteY2877" fmla="*/ 2253573 h 6159713"/>
              <a:gd name="connsiteX2878" fmla="*/ 3134069 w 5820947"/>
              <a:gd name="connsiteY2878" fmla="*/ 2293426 h 6159713"/>
              <a:gd name="connsiteX2879" fmla="*/ 3124810 w 5820947"/>
              <a:gd name="connsiteY2879" fmla="*/ 2252068 h 6159713"/>
              <a:gd name="connsiteX2880" fmla="*/ 3129713 w 5820947"/>
              <a:gd name="connsiteY2880" fmla="*/ 2256423 h 6159713"/>
              <a:gd name="connsiteX2881" fmla="*/ 3131701 w 5820947"/>
              <a:gd name="connsiteY2881" fmla="*/ 2259463 h 6159713"/>
              <a:gd name="connsiteX2882" fmla="*/ 3141707 w 5820947"/>
              <a:gd name="connsiteY2882" fmla="*/ 2307916 h 6159713"/>
              <a:gd name="connsiteX2883" fmla="*/ 3147823 w 5820947"/>
              <a:gd name="connsiteY2883" fmla="*/ 2337156 h 6159713"/>
              <a:gd name="connsiteX2884" fmla="*/ 3146731 w 5820947"/>
              <a:gd name="connsiteY2884" fmla="*/ 2318135 h 6159713"/>
              <a:gd name="connsiteX2885" fmla="*/ 3136253 w 5820947"/>
              <a:gd name="connsiteY2885" fmla="*/ 2267426 h 6159713"/>
              <a:gd name="connsiteX2886" fmla="*/ 3136021 w 5820947"/>
              <a:gd name="connsiteY2886" fmla="*/ 2266069 h 6159713"/>
              <a:gd name="connsiteX2887" fmla="*/ 3136074 w 5820947"/>
              <a:gd name="connsiteY2887" fmla="*/ 2266150 h 6159713"/>
              <a:gd name="connsiteX2888" fmla="*/ 3138440 w 5820947"/>
              <a:gd name="connsiteY2888" fmla="*/ 2266691 h 6159713"/>
              <a:gd name="connsiteX2889" fmla="*/ 3133415 w 5820947"/>
              <a:gd name="connsiteY2889" fmla="*/ 2250757 h 6159713"/>
              <a:gd name="connsiteX2890" fmla="*/ 3128066 w 5820947"/>
              <a:gd name="connsiteY2890" fmla="*/ 2219334 h 6159713"/>
              <a:gd name="connsiteX2891" fmla="*/ 3127141 w 5820947"/>
              <a:gd name="connsiteY2891" fmla="*/ 2215020 h 6159713"/>
              <a:gd name="connsiteX2892" fmla="*/ 3134499 w 5820947"/>
              <a:gd name="connsiteY2892" fmla="*/ 2228083 h 6159713"/>
              <a:gd name="connsiteX2893" fmla="*/ 3145528 w 5820947"/>
              <a:gd name="connsiteY2893" fmla="*/ 2248932 h 6159713"/>
              <a:gd name="connsiteX2894" fmla="*/ 3157815 w 5820947"/>
              <a:gd name="connsiteY2894" fmla="*/ 2272468 h 6159713"/>
              <a:gd name="connsiteX2895" fmla="*/ 3154122 w 5820947"/>
              <a:gd name="connsiteY2895" fmla="*/ 2250795 h 6159713"/>
              <a:gd name="connsiteX2896" fmla="*/ 3145920 w 5820947"/>
              <a:gd name="connsiteY2896" fmla="*/ 2227613 h 6159713"/>
              <a:gd name="connsiteX2897" fmla="*/ 3164747 w 5820947"/>
              <a:gd name="connsiteY2897" fmla="*/ 2252689 h 6159713"/>
              <a:gd name="connsiteX2898" fmla="*/ 3171393 w 5820947"/>
              <a:gd name="connsiteY2898" fmla="*/ 2259999 h 6159713"/>
              <a:gd name="connsiteX2899" fmla="*/ 3164215 w 5820947"/>
              <a:gd name="connsiteY2899" fmla="*/ 2245765 h 6159713"/>
              <a:gd name="connsiteX2900" fmla="*/ 3172051 w 5820947"/>
              <a:gd name="connsiteY2900" fmla="*/ 2242140 h 6159713"/>
              <a:gd name="connsiteX2901" fmla="*/ 3161867 w 5820947"/>
              <a:gd name="connsiteY2901" fmla="*/ 2215179 h 6159713"/>
              <a:gd name="connsiteX2902" fmla="*/ 3168225 w 5820947"/>
              <a:gd name="connsiteY2902" fmla="*/ 2218737 h 6159713"/>
              <a:gd name="connsiteX2903" fmla="*/ 3173334 w 5820947"/>
              <a:gd name="connsiteY2903" fmla="*/ 2228039 h 6159713"/>
              <a:gd name="connsiteX2904" fmla="*/ 3179005 w 5820947"/>
              <a:gd name="connsiteY2904" fmla="*/ 2222651 h 6159713"/>
              <a:gd name="connsiteX2905" fmla="*/ 3180148 w 5820947"/>
              <a:gd name="connsiteY2905" fmla="*/ 2226937 h 6159713"/>
              <a:gd name="connsiteX2906" fmla="*/ 3184114 w 5820947"/>
              <a:gd name="connsiteY2906" fmla="*/ 2236198 h 6159713"/>
              <a:gd name="connsiteX2907" fmla="*/ 3184189 w 5820947"/>
              <a:gd name="connsiteY2907" fmla="*/ 2236589 h 6159713"/>
              <a:gd name="connsiteX2908" fmla="*/ 3204752 w 5820947"/>
              <a:gd name="connsiteY2908" fmla="*/ 2339945 h 6159713"/>
              <a:gd name="connsiteX2909" fmla="*/ 3236025 w 5820947"/>
              <a:gd name="connsiteY2909" fmla="*/ 2456056 h 6159713"/>
              <a:gd name="connsiteX2910" fmla="*/ 3282228 w 5820947"/>
              <a:gd name="connsiteY2910" fmla="*/ 2565031 h 6159713"/>
              <a:gd name="connsiteX2911" fmla="*/ 3222850 w 5820947"/>
              <a:gd name="connsiteY2911" fmla="*/ 2387844 h 6159713"/>
              <a:gd name="connsiteX2912" fmla="*/ 3189695 w 5820947"/>
              <a:gd name="connsiteY2912" fmla="*/ 2225013 h 6159713"/>
              <a:gd name="connsiteX2913" fmla="*/ 3189485 w 5820947"/>
              <a:gd name="connsiteY2913" fmla="*/ 2223369 h 6159713"/>
              <a:gd name="connsiteX2914" fmla="*/ 3193747 w 5820947"/>
              <a:gd name="connsiteY2914" fmla="*/ 2230698 h 6159713"/>
              <a:gd name="connsiteX2915" fmla="*/ 3194643 w 5820947"/>
              <a:gd name="connsiteY2915" fmla="*/ 2231561 h 6159713"/>
              <a:gd name="connsiteX2916" fmla="*/ 3195005 w 5820947"/>
              <a:gd name="connsiteY2916" fmla="*/ 2234051 h 6159713"/>
              <a:gd name="connsiteX2917" fmla="*/ 3229591 w 5820947"/>
              <a:gd name="connsiteY2917" fmla="*/ 2390978 h 6159713"/>
              <a:gd name="connsiteX2918" fmla="*/ 3274216 w 5820947"/>
              <a:gd name="connsiteY2918" fmla="*/ 2521327 h 6159713"/>
              <a:gd name="connsiteX2919" fmla="*/ 3282793 w 5820947"/>
              <a:gd name="connsiteY2919" fmla="*/ 2540410 h 6159713"/>
              <a:gd name="connsiteX2920" fmla="*/ 3278644 w 5820947"/>
              <a:gd name="connsiteY2920" fmla="*/ 2519148 h 6159713"/>
              <a:gd name="connsiteX2921" fmla="*/ 3271497 w 5820947"/>
              <a:gd name="connsiteY2921" fmla="*/ 2494160 h 6159713"/>
              <a:gd name="connsiteX2922" fmla="*/ 3255369 w 5820947"/>
              <a:gd name="connsiteY2922" fmla="*/ 2452990 h 6159713"/>
              <a:gd name="connsiteX2923" fmla="*/ 3235661 w 5820947"/>
              <a:gd name="connsiteY2923" fmla="*/ 2389448 h 6159713"/>
              <a:gd name="connsiteX2924" fmla="*/ 3229946 w 5820947"/>
              <a:gd name="connsiteY2924" fmla="*/ 2358554 h 6159713"/>
              <a:gd name="connsiteX2925" fmla="*/ 3228319 w 5820947"/>
              <a:gd name="connsiteY2925" fmla="*/ 2350407 h 6159713"/>
              <a:gd name="connsiteX2926" fmla="*/ 3206651 w 5820947"/>
              <a:gd name="connsiteY2926" fmla="*/ 2224370 h 6159713"/>
              <a:gd name="connsiteX2927" fmla="*/ 3234317 w 5820947"/>
              <a:gd name="connsiteY2927" fmla="*/ 2356611 h 6159713"/>
              <a:gd name="connsiteX2928" fmla="*/ 3245730 w 5820947"/>
              <a:gd name="connsiteY2928" fmla="*/ 2401139 h 6159713"/>
              <a:gd name="connsiteX2929" fmla="*/ 3247504 w 5820947"/>
              <a:gd name="connsiteY2929" fmla="*/ 2393818 h 6159713"/>
              <a:gd name="connsiteX2930" fmla="*/ 3244638 w 5820947"/>
              <a:gd name="connsiteY2930" fmla="*/ 2382119 h 6159713"/>
              <a:gd name="connsiteX2931" fmla="*/ 3215780 w 5820947"/>
              <a:gd name="connsiteY2931" fmla="*/ 2225081 h 6159713"/>
              <a:gd name="connsiteX2932" fmla="*/ 3259556 w 5820947"/>
              <a:gd name="connsiteY2932" fmla="*/ 2405989 h 6159713"/>
              <a:gd name="connsiteX2933" fmla="*/ 3318799 w 5820947"/>
              <a:gd name="connsiteY2933" fmla="*/ 2567640 h 6159713"/>
              <a:gd name="connsiteX2934" fmla="*/ 3323497 w 5820947"/>
              <a:gd name="connsiteY2934" fmla="*/ 2571779 h 6159713"/>
              <a:gd name="connsiteX2935" fmla="*/ 3307312 w 5820947"/>
              <a:gd name="connsiteY2935" fmla="*/ 2530846 h 6159713"/>
              <a:gd name="connsiteX2936" fmla="*/ 3226074 w 5820947"/>
              <a:gd name="connsiteY2936" fmla="*/ 2237078 h 6159713"/>
              <a:gd name="connsiteX2937" fmla="*/ 3222681 w 5820947"/>
              <a:gd name="connsiteY2937" fmla="*/ 2181739 h 6159713"/>
              <a:gd name="connsiteX2938" fmla="*/ 3220444 w 5820947"/>
              <a:gd name="connsiteY2938" fmla="*/ 2167442 h 6159713"/>
              <a:gd name="connsiteX2939" fmla="*/ 3222618 w 5820947"/>
              <a:gd name="connsiteY2939" fmla="*/ 2158466 h 6159713"/>
              <a:gd name="connsiteX2940" fmla="*/ 3234184 w 5820947"/>
              <a:gd name="connsiteY2940" fmla="*/ 2211033 h 6159713"/>
              <a:gd name="connsiteX2941" fmla="*/ 3275290 w 5820947"/>
              <a:gd name="connsiteY2941" fmla="*/ 2394298 h 6159713"/>
              <a:gd name="connsiteX2942" fmla="*/ 3308411 w 5820947"/>
              <a:gd name="connsiteY2942" fmla="*/ 2495351 h 6159713"/>
              <a:gd name="connsiteX2943" fmla="*/ 3335355 w 5820947"/>
              <a:gd name="connsiteY2943" fmla="*/ 2568650 h 6159713"/>
              <a:gd name="connsiteX2944" fmla="*/ 3348348 w 5820947"/>
              <a:gd name="connsiteY2944" fmla="*/ 2591804 h 6159713"/>
              <a:gd name="connsiteX2945" fmla="*/ 3347124 w 5820947"/>
              <a:gd name="connsiteY2945" fmla="*/ 2580754 h 6159713"/>
              <a:gd name="connsiteX2946" fmla="*/ 3281287 w 5820947"/>
              <a:gd name="connsiteY2946" fmla="*/ 2400502 h 6159713"/>
              <a:gd name="connsiteX2947" fmla="*/ 3242551 w 5820947"/>
              <a:gd name="connsiteY2947" fmla="*/ 2222314 h 6159713"/>
              <a:gd name="connsiteX2948" fmla="*/ 3238076 w 5820947"/>
              <a:gd name="connsiteY2948" fmla="*/ 2194971 h 6159713"/>
              <a:gd name="connsiteX2949" fmla="*/ 3242907 w 5820947"/>
              <a:gd name="connsiteY2949" fmla="*/ 2189890 h 6159713"/>
              <a:gd name="connsiteX2950" fmla="*/ 3242981 w 5820947"/>
              <a:gd name="connsiteY2950" fmla="*/ 2182155 h 6159713"/>
              <a:gd name="connsiteX2951" fmla="*/ 3253798 w 5820947"/>
              <a:gd name="connsiteY2951" fmla="*/ 2214286 h 6159713"/>
              <a:gd name="connsiteX2952" fmla="*/ 3251755 w 5820947"/>
              <a:gd name="connsiteY2952" fmla="*/ 2215290 h 6159713"/>
              <a:gd name="connsiteX2953" fmla="*/ 3244607 w 5820947"/>
              <a:gd name="connsiteY2953" fmla="*/ 2190302 h 6159713"/>
              <a:gd name="connsiteX2954" fmla="*/ 3253798 w 5820947"/>
              <a:gd name="connsiteY2954" fmla="*/ 2214286 h 6159713"/>
              <a:gd name="connsiteX2955" fmla="*/ 3255204 w 5820947"/>
              <a:gd name="connsiteY2955" fmla="*/ 2212894 h 6159713"/>
              <a:gd name="connsiteX2956" fmla="*/ 3258962 w 5820947"/>
              <a:gd name="connsiteY2956" fmla="*/ 2222437 h 6159713"/>
              <a:gd name="connsiteX2957" fmla="*/ 3264868 w 5820947"/>
              <a:gd name="connsiteY2957" fmla="*/ 2260231 h 6159713"/>
              <a:gd name="connsiteX2958" fmla="*/ 3333066 w 5820947"/>
              <a:gd name="connsiteY2958" fmla="*/ 2501325 h 6159713"/>
              <a:gd name="connsiteX2959" fmla="*/ 3370348 w 5820947"/>
              <a:gd name="connsiteY2959" fmla="*/ 2592632 h 6159713"/>
              <a:gd name="connsiteX2960" fmla="*/ 3438900 w 5820947"/>
              <a:gd name="connsiteY2960" fmla="*/ 2776544 h 6159713"/>
              <a:gd name="connsiteX2961" fmla="*/ 3494407 w 5820947"/>
              <a:gd name="connsiteY2961" fmla="*/ 2907046 h 6159713"/>
              <a:gd name="connsiteX2962" fmla="*/ 3503140 w 5820947"/>
              <a:gd name="connsiteY2962" fmla="*/ 2916736 h 6159713"/>
              <a:gd name="connsiteX2963" fmla="*/ 3503368 w 5820947"/>
              <a:gd name="connsiteY2963" fmla="*/ 2916932 h 6159713"/>
              <a:gd name="connsiteX2964" fmla="*/ 3502392 w 5820947"/>
              <a:gd name="connsiteY2964" fmla="*/ 2914465 h 6159713"/>
              <a:gd name="connsiteX2965" fmla="*/ 3448581 w 5820947"/>
              <a:gd name="connsiteY2965" fmla="*/ 2783641 h 6159713"/>
              <a:gd name="connsiteX2966" fmla="*/ 3411569 w 5820947"/>
              <a:gd name="connsiteY2966" fmla="*/ 2698650 h 6159713"/>
              <a:gd name="connsiteX2967" fmla="*/ 3396754 w 5820947"/>
              <a:gd name="connsiteY2967" fmla="*/ 2653298 h 6159713"/>
              <a:gd name="connsiteX2968" fmla="*/ 3389430 w 5820947"/>
              <a:gd name="connsiteY2968" fmla="*/ 2634257 h 6159713"/>
              <a:gd name="connsiteX2969" fmla="*/ 3385281 w 5820947"/>
              <a:gd name="connsiteY2969" fmla="*/ 2628208 h 6159713"/>
              <a:gd name="connsiteX2970" fmla="*/ 3387999 w 5820947"/>
              <a:gd name="connsiteY2970" fmla="*/ 2630537 h 6159713"/>
              <a:gd name="connsiteX2971" fmla="*/ 3384237 w 5820947"/>
              <a:gd name="connsiteY2971" fmla="*/ 2620755 h 6159713"/>
              <a:gd name="connsiteX2972" fmla="*/ 3388650 w 5820947"/>
              <a:gd name="connsiteY2972" fmla="*/ 2624826 h 6159713"/>
              <a:gd name="connsiteX2973" fmla="*/ 3392689 w 5820947"/>
              <a:gd name="connsiteY2973" fmla="*/ 2634980 h 6159713"/>
              <a:gd name="connsiteX2974" fmla="*/ 3415357 w 5820947"/>
              <a:gd name="connsiteY2974" fmla="*/ 2660568 h 6159713"/>
              <a:gd name="connsiteX2975" fmla="*/ 3430308 w 5820947"/>
              <a:gd name="connsiteY2975" fmla="*/ 2663240 h 6159713"/>
              <a:gd name="connsiteX2976" fmla="*/ 3420814 w 5820947"/>
              <a:gd name="connsiteY2976" fmla="*/ 2651687 h 6159713"/>
              <a:gd name="connsiteX2977" fmla="*/ 3453993 w 5820947"/>
              <a:gd name="connsiteY2977" fmla="*/ 2687082 h 6159713"/>
              <a:gd name="connsiteX2978" fmla="*/ 3466897 w 5820947"/>
              <a:gd name="connsiteY2978" fmla="*/ 2687999 h 6159713"/>
              <a:gd name="connsiteX2979" fmla="*/ 3417010 w 5820947"/>
              <a:gd name="connsiteY2979" fmla="*/ 2611296 h 6159713"/>
              <a:gd name="connsiteX2980" fmla="*/ 3438899 w 5820947"/>
              <a:gd name="connsiteY2980" fmla="*/ 2633091 h 6159713"/>
              <a:gd name="connsiteX2981" fmla="*/ 3451803 w 5820947"/>
              <a:gd name="connsiteY2981" fmla="*/ 2634011 h 6159713"/>
              <a:gd name="connsiteX2982" fmla="*/ 3460906 w 5820947"/>
              <a:gd name="connsiteY2982" fmla="*/ 2635220 h 6159713"/>
              <a:gd name="connsiteX2983" fmla="*/ 3446575 w 5820947"/>
              <a:gd name="connsiteY2983" fmla="*/ 2612297 h 6159713"/>
              <a:gd name="connsiteX2984" fmla="*/ 3488935 w 5820947"/>
              <a:gd name="connsiteY2984" fmla="*/ 2662278 h 6159713"/>
              <a:gd name="connsiteX2985" fmla="*/ 3503886 w 5820947"/>
              <a:gd name="connsiteY2985" fmla="*/ 2664949 h 6159713"/>
              <a:gd name="connsiteX2986" fmla="*/ 3477023 w 5820947"/>
              <a:gd name="connsiteY2986" fmla="*/ 2628248 h 6159713"/>
              <a:gd name="connsiteX2987" fmla="*/ 3478776 w 5820947"/>
              <a:gd name="connsiteY2987" fmla="*/ 2626201 h 6159713"/>
              <a:gd name="connsiteX2988" fmla="*/ 3517922 w 5820947"/>
              <a:gd name="connsiteY2988" fmla="*/ 2680524 h 6159713"/>
              <a:gd name="connsiteX2989" fmla="*/ 3532580 w 5820947"/>
              <a:gd name="connsiteY2989" fmla="*/ 2682946 h 6159713"/>
              <a:gd name="connsiteX2990" fmla="*/ 3524684 w 5820947"/>
              <a:gd name="connsiteY2990" fmla="*/ 2672633 h 6159713"/>
              <a:gd name="connsiteX2991" fmla="*/ 3542227 w 5820947"/>
              <a:gd name="connsiteY2991" fmla="*/ 2687664 h 6159713"/>
              <a:gd name="connsiteX2992" fmla="*/ 3538720 w 5820947"/>
              <a:gd name="connsiteY2992" fmla="*/ 2688207 h 6159713"/>
              <a:gd name="connsiteX2993" fmla="*/ 3590729 w 5820947"/>
              <a:gd name="connsiteY2993" fmla="*/ 2746455 h 6159713"/>
              <a:gd name="connsiteX2994" fmla="*/ 3617298 w 5820947"/>
              <a:gd name="connsiteY2994" fmla="*/ 2779357 h 6159713"/>
              <a:gd name="connsiteX2995" fmla="*/ 3630746 w 5820947"/>
              <a:gd name="connsiteY2995" fmla="*/ 2783783 h 6159713"/>
              <a:gd name="connsiteX2996" fmla="*/ 3620260 w 5820947"/>
              <a:gd name="connsiteY2996" fmla="*/ 2768208 h 6159713"/>
              <a:gd name="connsiteX2997" fmla="*/ 3622015 w 5820947"/>
              <a:gd name="connsiteY2997" fmla="*/ 2769712 h 6159713"/>
              <a:gd name="connsiteX2998" fmla="*/ 3634917 w 5820947"/>
              <a:gd name="connsiteY2998" fmla="*/ 2770631 h 6159713"/>
              <a:gd name="connsiteX2999" fmla="*/ 3634624 w 5820947"/>
              <a:gd name="connsiteY2999" fmla="*/ 2766830 h 6159713"/>
              <a:gd name="connsiteX3000" fmla="*/ 3630823 w 5820947"/>
              <a:gd name="connsiteY3000" fmla="*/ 2763573 h 6159713"/>
              <a:gd name="connsiteX3001" fmla="*/ 3627022 w 5820947"/>
              <a:gd name="connsiteY3001" fmla="*/ 2760316 h 6159713"/>
              <a:gd name="connsiteX3002" fmla="*/ 3590511 w 5820947"/>
              <a:gd name="connsiteY3002" fmla="*/ 2718896 h 6159713"/>
              <a:gd name="connsiteX3003" fmla="*/ 3581114 w 5820947"/>
              <a:gd name="connsiteY3003" fmla="*/ 2713886 h 6159713"/>
              <a:gd name="connsiteX3004" fmla="*/ 3579359 w 5820947"/>
              <a:gd name="connsiteY3004" fmla="*/ 2712382 h 6159713"/>
              <a:gd name="connsiteX3005" fmla="*/ 3573512 w 5820947"/>
              <a:gd name="connsiteY3005" fmla="*/ 2710922 h 6159713"/>
              <a:gd name="connsiteX3006" fmla="*/ 3569711 w 5820947"/>
              <a:gd name="connsiteY3006" fmla="*/ 2707664 h 6159713"/>
              <a:gd name="connsiteX3007" fmla="*/ 3580569 w 5820947"/>
              <a:gd name="connsiteY3007" fmla="*/ 2706829 h 6159713"/>
              <a:gd name="connsiteX3008" fmla="*/ 3568579 w 5820947"/>
              <a:gd name="connsiteY3008" fmla="*/ 2693008 h 6159713"/>
              <a:gd name="connsiteX3009" fmla="*/ 3595519 w 5820947"/>
              <a:gd name="connsiteY3009" fmla="*/ 2713051 h 6159713"/>
              <a:gd name="connsiteX3010" fmla="*/ 3608674 w 5820947"/>
              <a:gd name="connsiteY3010" fmla="*/ 2713676 h 6159713"/>
              <a:gd name="connsiteX3011" fmla="*/ 3614521 w 5820947"/>
              <a:gd name="connsiteY3011" fmla="*/ 2718687 h 6159713"/>
              <a:gd name="connsiteX3012" fmla="*/ 3612768 w 5820947"/>
              <a:gd name="connsiteY3012" fmla="*/ 2720733 h 6159713"/>
              <a:gd name="connsiteX3013" fmla="*/ 3605461 w 5820947"/>
              <a:gd name="connsiteY3013" fmla="*/ 2721568 h 6159713"/>
              <a:gd name="connsiteX3014" fmla="*/ 3706515 w 5820947"/>
              <a:gd name="connsiteY3014" fmla="*/ 2838565 h 6159713"/>
              <a:gd name="connsiteX3015" fmla="*/ 3719420 w 5820947"/>
              <a:gd name="connsiteY3015" fmla="*/ 2843033 h 6159713"/>
              <a:gd name="connsiteX3016" fmla="*/ 3711229 w 5820947"/>
              <a:gd name="connsiteY3016" fmla="*/ 2828919 h 6159713"/>
              <a:gd name="connsiteX3017" fmla="*/ 3731408 w 5820947"/>
              <a:gd name="connsiteY3017" fmla="*/ 2853304 h 6159713"/>
              <a:gd name="connsiteX3018" fmla="*/ 3746316 w 5820947"/>
              <a:gd name="connsiteY3018" fmla="*/ 2855433 h 6159713"/>
              <a:gd name="connsiteX3019" fmla="*/ 3748657 w 5820947"/>
              <a:gd name="connsiteY3019" fmla="*/ 2860987 h 6159713"/>
              <a:gd name="connsiteX3020" fmla="*/ 3788970 w 5820947"/>
              <a:gd name="connsiteY3020" fmla="*/ 2909213 h 6159713"/>
              <a:gd name="connsiteX3021" fmla="*/ 3832832 w 5820947"/>
              <a:gd name="connsiteY3021" fmla="*/ 2953890 h 6159713"/>
              <a:gd name="connsiteX3022" fmla="*/ 3836633 w 5820947"/>
              <a:gd name="connsiteY3022" fmla="*/ 2957147 h 6159713"/>
              <a:gd name="connsiteX3023" fmla="*/ 3872556 w 5820947"/>
              <a:gd name="connsiteY3023" fmla="*/ 2990968 h 6159713"/>
              <a:gd name="connsiteX3024" fmla="*/ 3887507 w 5820947"/>
              <a:gd name="connsiteY3024" fmla="*/ 2993640 h 6159713"/>
              <a:gd name="connsiteX3025" fmla="*/ 3867623 w 5820947"/>
              <a:gd name="connsiteY3025" fmla="*/ 2973055 h 6159713"/>
              <a:gd name="connsiteX3026" fmla="*/ 3891014 w 5820947"/>
              <a:gd name="connsiteY3026" fmla="*/ 2993097 h 6159713"/>
              <a:gd name="connsiteX3027" fmla="*/ 3904211 w 5820947"/>
              <a:gd name="connsiteY3027" fmla="*/ 2997815 h 6159713"/>
              <a:gd name="connsiteX3028" fmla="*/ 4364916 w 5820947"/>
              <a:gd name="connsiteY3028" fmla="*/ 3443368 h 6159713"/>
              <a:gd name="connsiteX3029" fmla="*/ 4513836 w 5820947"/>
              <a:gd name="connsiteY3029" fmla="*/ 3564953 h 6159713"/>
              <a:gd name="connsiteX3030" fmla="*/ 4558469 w 5820947"/>
              <a:gd name="connsiteY3030" fmla="*/ 3599907 h 6159713"/>
              <a:gd name="connsiteX3031" fmla="*/ 4618467 w 5820947"/>
              <a:gd name="connsiteY3031" fmla="*/ 3647736 h 6159713"/>
              <a:gd name="connsiteX3032" fmla="*/ 4659236 w 5820947"/>
              <a:gd name="connsiteY3032" fmla="*/ 3679534 h 6159713"/>
              <a:gd name="connsiteX3033" fmla="*/ 4874335 w 5820947"/>
              <a:gd name="connsiteY3033" fmla="*/ 3835617 h 6159713"/>
              <a:gd name="connsiteX3034" fmla="*/ 4857353 w 5820947"/>
              <a:gd name="connsiteY3034" fmla="*/ 3827312 h 6159713"/>
              <a:gd name="connsiteX3035" fmla="*/ 4864373 w 5820947"/>
              <a:gd name="connsiteY3035" fmla="*/ 3832712 h 6159713"/>
              <a:gd name="connsiteX3036" fmla="*/ 4855666 w 5820947"/>
              <a:gd name="connsiteY3036" fmla="*/ 3829105 h 6159713"/>
              <a:gd name="connsiteX3037" fmla="*/ 4851271 w 5820947"/>
              <a:gd name="connsiteY3037" fmla="*/ 3825986 h 6159713"/>
              <a:gd name="connsiteX3038" fmla="*/ 4846541 w 5820947"/>
              <a:gd name="connsiteY3038" fmla="*/ 3825743 h 6159713"/>
              <a:gd name="connsiteX3039" fmla="*/ 4845182 w 5820947"/>
              <a:gd name="connsiteY3039" fmla="*/ 3826839 h 6159713"/>
              <a:gd name="connsiteX3040" fmla="*/ 4879480 w 5820947"/>
              <a:gd name="connsiteY3040" fmla="*/ 3849518 h 6159713"/>
              <a:gd name="connsiteX3041" fmla="*/ 4958729 w 5820947"/>
              <a:gd name="connsiteY3041" fmla="*/ 3908226 h 6159713"/>
              <a:gd name="connsiteX3042" fmla="*/ 5175462 w 5820947"/>
              <a:gd name="connsiteY3042" fmla="*/ 4033940 h 6159713"/>
              <a:gd name="connsiteX3043" fmla="*/ 5210621 w 5820947"/>
              <a:gd name="connsiteY3043" fmla="*/ 4049010 h 6159713"/>
              <a:gd name="connsiteX3044" fmla="*/ 5218938 w 5820947"/>
              <a:gd name="connsiteY3044" fmla="*/ 4055012 h 6159713"/>
              <a:gd name="connsiteX3045" fmla="*/ 5217242 w 5820947"/>
              <a:gd name="connsiteY3045" fmla="*/ 4056030 h 6159713"/>
              <a:gd name="connsiteX3046" fmla="*/ 5204485 w 5820947"/>
              <a:gd name="connsiteY3046" fmla="*/ 4051159 h 6159713"/>
              <a:gd name="connsiteX3047" fmla="*/ 5215771 w 5820947"/>
              <a:gd name="connsiteY3047" fmla="*/ 4057754 h 6159713"/>
              <a:gd name="connsiteX3048" fmla="*/ 5215764 w 5820947"/>
              <a:gd name="connsiteY3048" fmla="*/ 4057762 h 6159713"/>
              <a:gd name="connsiteX3049" fmla="*/ 5215860 w 5820947"/>
              <a:gd name="connsiteY3049" fmla="*/ 4057806 h 6159713"/>
              <a:gd name="connsiteX3050" fmla="*/ 5238208 w 5820947"/>
              <a:gd name="connsiteY3050" fmla="*/ 4070867 h 6159713"/>
              <a:gd name="connsiteX3051" fmla="*/ 5225370 w 5820947"/>
              <a:gd name="connsiteY3051" fmla="*/ 4062217 h 6159713"/>
              <a:gd name="connsiteX3052" fmla="*/ 5215860 w 5820947"/>
              <a:gd name="connsiteY3052" fmla="*/ 4057806 h 6159713"/>
              <a:gd name="connsiteX3053" fmla="*/ 5215771 w 5820947"/>
              <a:gd name="connsiteY3053" fmla="*/ 4057754 h 6159713"/>
              <a:gd name="connsiteX3054" fmla="*/ 5217242 w 5820947"/>
              <a:gd name="connsiteY3054" fmla="*/ 4056030 h 6159713"/>
              <a:gd name="connsiteX3055" fmla="*/ 5245699 w 5820947"/>
              <a:gd name="connsiteY3055" fmla="*/ 4074459 h 6159713"/>
              <a:gd name="connsiteX3056" fmla="*/ 5238187 w 5820947"/>
              <a:gd name="connsiteY3056" fmla="*/ 4072618 h 6159713"/>
              <a:gd name="connsiteX3057" fmla="*/ 5232068 w 5820947"/>
              <a:gd name="connsiteY3057" fmla="*/ 4076042 h 6159713"/>
              <a:gd name="connsiteX3058" fmla="*/ 5206681 w 5820947"/>
              <a:gd name="connsiteY3058" fmla="*/ 4064941 h 6159713"/>
              <a:gd name="connsiteX3059" fmla="*/ 5043612 w 5820947"/>
              <a:gd name="connsiteY3059" fmla="*/ 3983335 h 6159713"/>
              <a:gd name="connsiteX3060" fmla="*/ 4885245 w 5820947"/>
              <a:gd name="connsiteY3060" fmla="*/ 3874959 h 6159713"/>
              <a:gd name="connsiteX3061" fmla="*/ 4874841 w 5820947"/>
              <a:gd name="connsiteY3061" fmla="*/ 3871041 h 6159713"/>
              <a:gd name="connsiteX3062" fmla="*/ 4894062 w 5820947"/>
              <a:gd name="connsiteY3062" fmla="*/ 3889356 h 6159713"/>
              <a:gd name="connsiteX3063" fmla="*/ 4958418 w 5820947"/>
              <a:gd name="connsiteY3063" fmla="*/ 3933593 h 6159713"/>
              <a:gd name="connsiteX3064" fmla="*/ 5048140 w 5820947"/>
              <a:gd name="connsiteY3064" fmla="*/ 3990681 h 6159713"/>
              <a:gd name="connsiteX3065" fmla="*/ 5215542 w 5820947"/>
              <a:gd name="connsiteY3065" fmla="*/ 4075839 h 6159713"/>
              <a:gd name="connsiteX3066" fmla="*/ 5263616 w 5820947"/>
              <a:gd name="connsiteY3066" fmla="*/ 4100048 h 6159713"/>
              <a:gd name="connsiteX3067" fmla="*/ 5254380 w 5820947"/>
              <a:gd name="connsiteY3067" fmla="*/ 4099935 h 6159713"/>
              <a:gd name="connsiteX3068" fmla="*/ 5241082 w 5820947"/>
              <a:gd name="connsiteY3068" fmla="*/ 4094231 h 6159713"/>
              <a:gd name="connsiteX3069" fmla="*/ 5188301 w 5820947"/>
              <a:gd name="connsiteY3069" fmla="*/ 4077255 h 6159713"/>
              <a:gd name="connsiteX3070" fmla="*/ 5051571 w 5820947"/>
              <a:gd name="connsiteY3070" fmla="*/ 4008293 h 6159713"/>
              <a:gd name="connsiteX3071" fmla="*/ 4929739 w 5820947"/>
              <a:gd name="connsiteY3071" fmla="*/ 3929738 h 6159713"/>
              <a:gd name="connsiteX3072" fmla="*/ 4926291 w 5820947"/>
              <a:gd name="connsiteY3072" fmla="*/ 3931557 h 6159713"/>
              <a:gd name="connsiteX3073" fmla="*/ 4960175 w 5820947"/>
              <a:gd name="connsiteY3073" fmla="*/ 3956397 h 6159713"/>
              <a:gd name="connsiteX3074" fmla="*/ 5032919 w 5820947"/>
              <a:gd name="connsiteY3074" fmla="*/ 4003034 h 6159713"/>
              <a:gd name="connsiteX3075" fmla="*/ 5197379 w 5820947"/>
              <a:gd name="connsiteY3075" fmla="*/ 4090197 h 6159713"/>
              <a:gd name="connsiteX3076" fmla="*/ 5052358 w 5820947"/>
              <a:gd name="connsiteY3076" fmla="*/ 4023393 h 6159713"/>
              <a:gd name="connsiteX3077" fmla="*/ 5045497 w 5820947"/>
              <a:gd name="connsiteY3077" fmla="*/ 4019731 h 6159713"/>
              <a:gd name="connsiteX3078" fmla="*/ 5065277 w 5820947"/>
              <a:gd name="connsiteY3078" fmla="*/ 4035127 h 6159713"/>
              <a:gd name="connsiteX3079" fmla="*/ 5074520 w 5820947"/>
              <a:gd name="connsiteY3079" fmla="*/ 4039702 h 6159713"/>
              <a:gd name="connsiteX3080" fmla="*/ 5195810 w 5820947"/>
              <a:gd name="connsiteY3080" fmla="*/ 4099217 h 6159713"/>
              <a:gd name="connsiteX3081" fmla="*/ 5135051 w 5820947"/>
              <a:gd name="connsiteY3081" fmla="*/ 4073760 h 6159713"/>
              <a:gd name="connsiteX3082" fmla="*/ 5083041 w 5820947"/>
              <a:gd name="connsiteY3082" fmla="*/ 4048953 h 6159713"/>
              <a:gd name="connsiteX3083" fmla="*/ 5083617 w 5820947"/>
              <a:gd name="connsiteY3083" fmla="*/ 4049401 h 6159713"/>
              <a:gd name="connsiteX3084" fmla="*/ 5082350 w 5820947"/>
              <a:gd name="connsiteY3084" fmla="*/ 4048623 h 6159713"/>
              <a:gd name="connsiteX3085" fmla="*/ 5079048 w 5820947"/>
              <a:gd name="connsiteY3085" fmla="*/ 4047049 h 6159713"/>
              <a:gd name="connsiteX3086" fmla="*/ 5077796 w 5820947"/>
              <a:gd name="connsiteY3086" fmla="*/ 4045828 h 6159713"/>
              <a:gd name="connsiteX3087" fmla="*/ 5074474 w 5820947"/>
              <a:gd name="connsiteY3087" fmla="*/ 4043789 h 6159713"/>
              <a:gd name="connsiteX3088" fmla="*/ 5071558 w 5820947"/>
              <a:gd name="connsiteY3088" fmla="*/ 4043457 h 6159713"/>
              <a:gd name="connsiteX3089" fmla="*/ 5043037 w 5820947"/>
              <a:gd name="connsiteY3089" fmla="*/ 4030277 h 6159713"/>
              <a:gd name="connsiteX3090" fmla="*/ 5031342 w 5820947"/>
              <a:gd name="connsiteY3090" fmla="*/ 4023096 h 6159713"/>
              <a:gd name="connsiteX3091" fmla="*/ 5025751 w 5820947"/>
              <a:gd name="connsiteY3091" fmla="*/ 4022251 h 6159713"/>
              <a:gd name="connsiteX3092" fmla="*/ 5020839 w 5820947"/>
              <a:gd name="connsiteY3092" fmla="*/ 4024006 h 6159713"/>
              <a:gd name="connsiteX3093" fmla="*/ 5040053 w 5820947"/>
              <a:gd name="connsiteY3093" fmla="*/ 4035781 h 6159713"/>
              <a:gd name="connsiteX3094" fmla="*/ 5183549 w 5820947"/>
              <a:gd name="connsiteY3094" fmla="*/ 4108108 h 6159713"/>
              <a:gd name="connsiteX3095" fmla="*/ 5185872 w 5820947"/>
              <a:gd name="connsiteY3095" fmla="*/ 4109074 h 6159713"/>
              <a:gd name="connsiteX3096" fmla="*/ 5186487 w 5820947"/>
              <a:gd name="connsiteY3096" fmla="*/ 4110156 h 6159713"/>
              <a:gd name="connsiteX3097" fmla="*/ 5192534 w 5820947"/>
              <a:gd name="connsiteY3097" fmla="*/ 4116098 h 6159713"/>
              <a:gd name="connsiteX3098" fmla="*/ 5190993 w 5820947"/>
              <a:gd name="connsiteY3098" fmla="*/ 4115489 h 6159713"/>
              <a:gd name="connsiteX3099" fmla="*/ 5041422 w 5820947"/>
              <a:gd name="connsiteY3099" fmla="*/ 4043088 h 6159713"/>
              <a:gd name="connsiteX3100" fmla="*/ 4972989 w 5820947"/>
              <a:gd name="connsiteY3100" fmla="*/ 3998888 h 6159713"/>
              <a:gd name="connsiteX3101" fmla="*/ 4963711 w 5820947"/>
              <a:gd name="connsiteY3101" fmla="*/ 3997606 h 6159713"/>
              <a:gd name="connsiteX3102" fmla="*/ 4959000 w 5820947"/>
              <a:gd name="connsiteY3102" fmla="*/ 3999847 h 6159713"/>
              <a:gd name="connsiteX3103" fmla="*/ 4978587 w 5820947"/>
              <a:gd name="connsiteY3103" fmla="*/ 4013450 h 6159713"/>
              <a:gd name="connsiteX3104" fmla="*/ 5083355 w 5820947"/>
              <a:gd name="connsiteY3104" fmla="*/ 4072471 h 6159713"/>
              <a:gd name="connsiteX3105" fmla="*/ 5178415 w 5820947"/>
              <a:gd name="connsiteY3105" fmla="*/ 4117960 h 6159713"/>
              <a:gd name="connsiteX3106" fmla="*/ 5178775 w 5820947"/>
              <a:gd name="connsiteY3106" fmla="*/ 4118130 h 6159713"/>
              <a:gd name="connsiteX3107" fmla="*/ 5186766 w 5820947"/>
              <a:gd name="connsiteY3107" fmla="*/ 4124262 h 6159713"/>
              <a:gd name="connsiteX3108" fmla="*/ 5190637 w 5820947"/>
              <a:gd name="connsiteY3108" fmla="*/ 4126430 h 6159713"/>
              <a:gd name="connsiteX3109" fmla="*/ 5184014 w 5820947"/>
              <a:gd name="connsiteY3109" fmla="*/ 4130592 h 6159713"/>
              <a:gd name="connsiteX3110" fmla="*/ 5191763 w 5820947"/>
              <a:gd name="connsiteY3110" fmla="*/ 4137843 h 6159713"/>
              <a:gd name="connsiteX3111" fmla="*/ 5193638 w 5820947"/>
              <a:gd name="connsiteY3111" fmla="*/ 4144883 h 6159713"/>
              <a:gd name="connsiteX3112" fmla="*/ 5170033 w 5820947"/>
              <a:gd name="connsiteY3112" fmla="*/ 4128347 h 6159713"/>
              <a:gd name="connsiteX3113" fmla="*/ 5164583 w 5820947"/>
              <a:gd name="connsiteY3113" fmla="*/ 4135044 h 6159713"/>
              <a:gd name="connsiteX3114" fmla="*/ 5152567 w 5820947"/>
              <a:gd name="connsiteY3114" fmla="*/ 4124568 h 6159713"/>
              <a:gd name="connsiteX3115" fmla="*/ 5158005 w 5820947"/>
              <a:gd name="connsiteY3115" fmla="*/ 4132815 h 6159713"/>
              <a:gd name="connsiteX3116" fmla="*/ 5177646 w 5820947"/>
              <a:gd name="connsiteY3116" fmla="*/ 4157260 h 6159713"/>
              <a:gd name="connsiteX3117" fmla="*/ 5157213 w 5820947"/>
              <a:gd name="connsiteY3117" fmla="*/ 4143579 h 6159713"/>
              <a:gd name="connsiteX3118" fmla="*/ 5137127 w 5820947"/>
              <a:gd name="connsiteY3118" fmla="*/ 4134641 h 6159713"/>
              <a:gd name="connsiteX3119" fmla="*/ 5156892 w 5820947"/>
              <a:gd name="connsiteY3119" fmla="*/ 4152367 h 6159713"/>
              <a:gd name="connsiteX3120" fmla="*/ 5174365 w 5820947"/>
              <a:gd name="connsiteY3120" fmla="*/ 4168210 h 6159713"/>
              <a:gd name="connsiteX3121" fmla="*/ 5185203 w 5820947"/>
              <a:gd name="connsiteY3121" fmla="*/ 4178570 h 6159713"/>
              <a:gd name="connsiteX3122" fmla="*/ 5181251 w 5820947"/>
              <a:gd name="connsiteY3122" fmla="*/ 4176608 h 6159713"/>
              <a:gd name="connsiteX3123" fmla="*/ 5152128 w 5820947"/>
              <a:gd name="connsiteY3123" fmla="*/ 4163651 h 6159713"/>
              <a:gd name="connsiteX3124" fmla="*/ 5137933 w 5820947"/>
              <a:gd name="connsiteY3124" fmla="*/ 4154842 h 6159713"/>
              <a:gd name="connsiteX3125" fmla="*/ 5137871 w 5820947"/>
              <a:gd name="connsiteY3125" fmla="*/ 4157267 h 6159713"/>
              <a:gd name="connsiteX3126" fmla="*/ 5137937 w 5820947"/>
              <a:gd name="connsiteY3126" fmla="*/ 4157339 h 6159713"/>
              <a:gd name="connsiteX3127" fmla="*/ 5136679 w 5820947"/>
              <a:gd name="connsiteY3127" fmla="*/ 4156779 h 6159713"/>
              <a:gd name="connsiteX3128" fmla="*/ 5118225 w 5820947"/>
              <a:gd name="connsiteY3128" fmla="*/ 4147780 h 6159713"/>
              <a:gd name="connsiteX3129" fmla="*/ 5128131 w 5820947"/>
              <a:gd name="connsiteY3129" fmla="*/ 4155780 h 6159713"/>
              <a:gd name="connsiteX3130" fmla="*/ 5143269 w 5820947"/>
              <a:gd name="connsiteY3130" fmla="*/ 4163160 h 6159713"/>
              <a:gd name="connsiteX3131" fmla="*/ 5145723 w 5820947"/>
              <a:gd name="connsiteY3131" fmla="*/ 4165837 h 6159713"/>
              <a:gd name="connsiteX3132" fmla="*/ 5148728 w 5820947"/>
              <a:gd name="connsiteY3132" fmla="*/ 4171665 h 6159713"/>
              <a:gd name="connsiteX3133" fmla="*/ 5140425 w 5820947"/>
              <a:gd name="connsiteY3133" fmla="*/ 4167902 h 6159713"/>
              <a:gd name="connsiteX3134" fmla="*/ 5128864 w 5820947"/>
              <a:gd name="connsiteY3134" fmla="*/ 4160004 h 6159713"/>
              <a:gd name="connsiteX3135" fmla="*/ 5113762 w 5820947"/>
              <a:gd name="connsiteY3135" fmla="*/ 4153288 h 6159713"/>
              <a:gd name="connsiteX3136" fmla="*/ 5112092 w 5820947"/>
              <a:gd name="connsiteY3136" fmla="*/ 4153472 h 6159713"/>
              <a:gd name="connsiteX3137" fmla="*/ 5129455 w 5820947"/>
              <a:gd name="connsiteY3137" fmla="*/ 4168786 h 6159713"/>
              <a:gd name="connsiteX3138" fmla="*/ 5143703 w 5820947"/>
              <a:gd name="connsiteY3138" fmla="*/ 4185266 h 6159713"/>
              <a:gd name="connsiteX3139" fmla="*/ 5136690 w 5820947"/>
              <a:gd name="connsiteY3139" fmla="*/ 4188273 h 6159713"/>
              <a:gd name="connsiteX3140" fmla="*/ 5136112 w 5820947"/>
              <a:gd name="connsiteY3140" fmla="*/ 4188455 h 6159713"/>
              <a:gd name="connsiteX3141" fmla="*/ 5154368 w 5820947"/>
              <a:gd name="connsiteY3141" fmla="*/ 4205314 h 6159713"/>
              <a:gd name="connsiteX3142" fmla="*/ 5131779 w 5820947"/>
              <a:gd name="connsiteY3142" fmla="*/ 4193230 h 6159713"/>
              <a:gd name="connsiteX3143" fmla="*/ 5130469 w 5820947"/>
              <a:gd name="connsiteY3143" fmla="*/ 4192530 h 6159713"/>
              <a:gd name="connsiteX3144" fmla="*/ 5137728 w 5820947"/>
              <a:gd name="connsiteY3144" fmla="*/ 4200056 h 6159713"/>
              <a:gd name="connsiteX3145" fmla="*/ 5132919 w 5820947"/>
              <a:gd name="connsiteY3145" fmla="*/ 4199406 h 6159713"/>
              <a:gd name="connsiteX3146" fmla="*/ 5147948 w 5820947"/>
              <a:gd name="connsiteY3146" fmla="*/ 4213393 h 6159713"/>
              <a:gd name="connsiteX3147" fmla="*/ 5150027 w 5820947"/>
              <a:gd name="connsiteY3147" fmla="*/ 4215117 h 6159713"/>
              <a:gd name="connsiteX3148" fmla="*/ 5084901 w 5820947"/>
              <a:gd name="connsiteY3148" fmla="*/ 4184468 h 6159713"/>
              <a:gd name="connsiteX3149" fmla="*/ 5080502 w 5820947"/>
              <a:gd name="connsiteY3149" fmla="*/ 4186455 h 6159713"/>
              <a:gd name="connsiteX3150" fmla="*/ 5132425 w 5820947"/>
              <a:gd name="connsiteY3150" fmla="*/ 4213919 h 6159713"/>
              <a:gd name="connsiteX3151" fmla="*/ 5109814 w 5820947"/>
              <a:gd name="connsiteY3151" fmla="*/ 4205619 h 6159713"/>
              <a:gd name="connsiteX3152" fmla="*/ 5093717 w 5820947"/>
              <a:gd name="connsiteY3152" fmla="*/ 4198051 h 6159713"/>
              <a:gd name="connsiteX3153" fmla="*/ 5091287 w 5820947"/>
              <a:gd name="connsiteY3153" fmla="*/ 4196338 h 6159713"/>
              <a:gd name="connsiteX3154" fmla="*/ 5080428 w 5820947"/>
              <a:gd name="connsiteY3154" fmla="*/ 4189996 h 6159713"/>
              <a:gd name="connsiteX3155" fmla="*/ 5080807 w 5820947"/>
              <a:gd name="connsiteY3155" fmla="*/ 4191960 h 6159713"/>
              <a:gd name="connsiteX3156" fmla="*/ 5067009 w 5820947"/>
              <a:gd name="connsiteY3156" fmla="*/ 4185438 h 6159713"/>
              <a:gd name="connsiteX3157" fmla="*/ 5044401 w 5820947"/>
              <a:gd name="connsiteY3157" fmla="*/ 4176972 h 6159713"/>
              <a:gd name="connsiteX3158" fmla="*/ 5057534 w 5820947"/>
              <a:gd name="connsiteY3158" fmla="*/ 4183845 h 6159713"/>
              <a:gd name="connsiteX3159" fmla="*/ 5084862 w 5820947"/>
              <a:gd name="connsiteY3159" fmla="*/ 4198144 h 6159713"/>
              <a:gd name="connsiteX3160" fmla="*/ 5086288 w 5820947"/>
              <a:gd name="connsiteY3160" fmla="*/ 4200000 h 6159713"/>
              <a:gd name="connsiteX3161" fmla="*/ 5089322 w 5820947"/>
              <a:gd name="connsiteY3161" fmla="*/ 4204569 h 6159713"/>
              <a:gd name="connsiteX3162" fmla="*/ 5057299 w 5820947"/>
              <a:gd name="connsiteY3162" fmla="*/ 4184826 h 6159713"/>
              <a:gd name="connsiteX3163" fmla="*/ 5080352 w 5820947"/>
              <a:gd name="connsiteY3163" fmla="*/ 4203667 h 6159713"/>
              <a:gd name="connsiteX3164" fmla="*/ 5103407 w 5820947"/>
              <a:gd name="connsiteY3164" fmla="*/ 4222507 h 6159713"/>
              <a:gd name="connsiteX3165" fmla="*/ 5082652 w 5820947"/>
              <a:gd name="connsiteY3165" fmla="*/ 4217612 h 6159713"/>
              <a:gd name="connsiteX3166" fmla="*/ 5111766 w 5820947"/>
              <a:gd name="connsiteY3166" fmla="*/ 4249536 h 6159713"/>
              <a:gd name="connsiteX3167" fmla="*/ 5064164 w 5820947"/>
              <a:gd name="connsiteY3167" fmla="*/ 4218113 h 6159713"/>
              <a:gd name="connsiteX3168" fmla="*/ 5034258 w 5820947"/>
              <a:gd name="connsiteY3168" fmla="*/ 4196952 h 6159713"/>
              <a:gd name="connsiteX3169" fmla="*/ 5034402 w 5820947"/>
              <a:gd name="connsiteY3169" fmla="*/ 4196350 h 6159713"/>
              <a:gd name="connsiteX3170" fmla="*/ 5034581 w 5820947"/>
              <a:gd name="connsiteY3170" fmla="*/ 4195598 h 6159713"/>
              <a:gd name="connsiteX3171" fmla="*/ 5034641 w 5820947"/>
              <a:gd name="connsiteY3171" fmla="*/ 4195347 h 6159713"/>
              <a:gd name="connsiteX3172" fmla="*/ 5034689 w 5820947"/>
              <a:gd name="connsiteY3172" fmla="*/ 4195146 h 6159713"/>
              <a:gd name="connsiteX3173" fmla="*/ 5034581 w 5820947"/>
              <a:gd name="connsiteY3173" fmla="*/ 4195598 h 6159713"/>
              <a:gd name="connsiteX3174" fmla="*/ 5034258 w 5820947"/>
              <a:gd name="connsiteY3174" fmla="*/ 4196952 h 6159713"/>
              <a:gd name="connsiteX3175" fmla="*/ 5067604 w 5820947"/>
              <a:gd name="connsiteY3175" fmla="*/ 4226038 h 6159713"/>
              <a:gd name="connsiteX3176" fmla="*/ 5063523 w 5820947"/>
              <a:gd name="connsiteY3176" fmla="*/ 4235688 h 6159713"/>
              <a:gd name="connsiteX3177" fmla="*/ 5091863 w 5820947"/>
              <a:gd name="connsiteY3177" fmla="*/ 4255963 h 6159713"/>
              <a:gd name="connsiteX3178" fmla="*/ 5094832 w 5820947"/>
              <a:gd name="connsiteY3178" fmla="*/ 4265865 h 6159713"/>
              <a:gd name="connsiteX3179" fmla="*/ 5120427 w 5820947"/>
              <a:gd name="connsiteY3179" fmla="*/ 4290192 h 6159713"/>
              <a:gd name="connsiteX3180" fmla="*/ 5176905 w 5820947"/>
              <a:gd name="connsiteY3180" fmla="*/ 4337790 h 6159713"/>
              <a:gd name="connsiteX3181" fmla="*/ 5113804 w 5820947"/>
              <a:gd name="connsiteY3181" fmla="*/ 4294354 h 6159713"/>
              <a:gd name="connsiteX3182" fmla="*/ 5082724 w 5820947"/>
              <a:gd name="connsiteY3182" fmla="*/ 4270661 h 6159713"/>
              <a:gd name="connsiteX3183" fmla="*/ 5056533 w 5820947"/>
              <a:gd name="connsiteY3183" fmla="*/ 4257520 h 6159713"/>
              <a:gd name="connsiteX3184" fmla="*/ 5083850 w 5820947"/>
              <a:gd name="connsiteY3184" fmla="*/ 4282075 h 6159713"/>
              <a:gd name="connsiteX3185" fmla="*/ 5084001 w 5820947"/>
              <a:gd name="connsiteY3185" fmla="*/ 4288887 h 6159713"/>
              <a:gd name="connsiteX3186" fmla="*/ 5108700 w 5820947"/>
              <a:gd name="connsiteY3186" fmla="*/ 4308283 h 6159713"/>
              <a:gd name="connsiteX3187" fmla="*/ 5131282 w 5820947"/>
              <a:gd name="connsiteY3187" fmla="*/ 4329098 h 6159713"/>
              <a:gd name="connsiteX3188" fmla="*/ 5124429 w 5820947"/>
              <a:gd name="connsiteY3188" fmla="*/ 4326777 h 6159713"/>
              <a:gd name="connsiteX3189" fmla="*/ 5124108 w 5820947"/>
              <a:gd name="connsiteY3189" fmla="*/ 4335566 h 6159713"/>
              <a:gd name="connsiteX3190" fmla="*/ 5075413 w 5820947"/>
              <a:gd name="connsiteY3190" fmla="*/ 4301280 h 6159713"/>
              <a:gd name="connsiteX3191" fmla="*/ 5104779 w 5820947"/>
              <a:gd name="connsiteY3191" fmla="*/ 4330793 h 6159713"/>
              <a:gd name="connsiteX3192" fmla="*/ 5106079 w 5820947"/>
              <a:gd name="connsiteY3192" fmla="*/ 4332009 h 6159713"/>
              <a:gd name="connsiteX3193" fmla="*/ 5080303 w 5820947"/>
              <a:gd name="connsiteY3193" fmla="*/ 4321760 h 6159713"/>
              <a:gd name="connsiteX3194" fmla="*/ 5112920 w 5820947"/>
              <a:gd name="connsiteY3194" fmla="*/ 4338720 h 6159713"/>
              <a:gd name="connsiteX3195" fmla="*/ 5116212 w 5820947"/>
              <a:gd name="connsiteY3195" fmla="*/ 4344635 h 6159713"/>
              <a:gd name="connsiteX3196" fmla="*/ 5103584 w 5820947"/>
              <a:gd name="connsiteY3196" fmla="*/ 4337156 h 6159713"/>
              <a:gd name="connsiteX3197" fmla="*/ 5193132 w 5820947"/>
              <a:gd name="connsiteY3197" fmla="*/ 4416237 h 6159713"/>
              <a:gd name="connsiteX3198" fmla="*/ 5198086 w 5820947"/>
              <a:gd name="connsiteY3198" fmla="*/ 4421013 h 6159713"/>
              <a:gd name="connsiteX3199" fmla="*/ 5197706 w 5820947"/>
              <a:gd name="connsiteY3199" fmla="*/ 4420886 h 6159713"/>
              <a:gd name="connsiteX3200" fmla="*/ 5182452 w 5820947"/>
              <a:gd name="connsiteY3200" fmla="*/ 4413555 h 6159713"/>
              <a:gd name="connsiteX3201" fmla="*/ 5168209 w 5820947"/>
              <a:gd name="connsiteY3201" fmla="*/ 4407607 h 6159713"/>
              <a:gd name="connsiteX3202" fmla="*/ 5182209 w 5820947"/>
              <a:gd name="connsiteY3202" fmla="*/ 4416980 h 6159713"/>
              <a:gd name="connsiteX3203" fmla="*/ 5182681 w 5820947"/>
              <a:gd name="connsiteY3203" fmla="*/ 4417203 h 6159713"/>
              <a:gd name="connsiteX3204" fmla="*/ 5198392 w 5820947"/>
              <a:gd name="connsiteY3204" fmla="*/ 4424380 h 6159713"/>
              <a:gd name="connsiteX3205" fmla="*/ 5205127 w 5820947"/>
              <a:gd name="connsiteY3205" fmla="*/ 4427803 h 6159713"/>
              <a:gd name="connsiteX3206" fmla="*/ 5223298 w 5820947"/>
              <a:gd name="connsiteY3206" fmla="*/ 4445321 h 6159713"/>
              <a:gd name="connsiteX3207" fmla="*/ 5221698 w 5820947"/>
              <a:gd name="connsiteY3207" fmla="*/ 4446550 h 6159713"/>
              <a:gd name="connsiteX3208" fmla="*/ 5224336 w 5820947"/>
              <a:gd name="connsiteY3208" fmla="*/ 4447589 h 6159713"/>
              <a:gd name="connsiteX3209" fmla="*/ 5229150 w 5820947"/>
              <a:gd name="connsiteY3209" fmla="*/ 4450962 h 6159713"/>
              <a:gd name="connsiteX3210" fmla="*/ 5242731 w 5820947"/>
              <a:gd name="connsiteY3210" fmla="*/ 4464056 h 6159713"/>
              <a:gd name="connsiteX3211" fmla="*/ 5236587 w 5820947"/>
              <a:gd name="connsiteY3211" fmla="*/ 4461313 h 6159713"/>
              <a:gd name="connsiteX3212" fmla="*/ 5233429 w 5820947"/>
              <a:gd name="connsiteY3212" fmla="*/ 4461274 h 6159713"/>
              <a:gd name="connsiteX3213" fmla="*/ 5236587 w 5820947"/>
              <a:gd name="connsiteY3213" fmla="*/ 4461313 h 6159713"/>
              <a:gd name="connsiteX3214" fmla="*/ 5234569 w 5820947"/>
              <a:gd name="connsiteY3214" fmla="*/ 4465554 h 6159713"/>
              <a:gd name="connsiteX3215" fmla="*/ 5219108 w 5820947"/>
              <a:gd name="connsiteY3215" fmla="*/ 4453860 h 6159713"/>
              <a:gd name="connsiteX3216" fmla="*/ 5233153 w 5820947"/>
              <a:gd name="connsiteY3216" fmla="*/ 4468203 h 6159713"/>
              <a:gd name="connsiteX3217" fmla="*/ 5223269 w 5820947"/>
              <a:gd name="connsiteY3217" fmla="*/ 4464649 h 6159713"/>
              <a:gd name="connsiteX3218" fmla="*/ 5218969 w 5820947"/>
              <a:gd name="connsiteY3218" fmla="*/ 4463386 h 6159713"/>
              <a:gd name="connsiteX3219" fmla="*/ 5171536 w 5820947"/>
              <a:gd name="connsiteY3219" fmla="*/ 4421067 h 6159713"/>
              <a:gd name="connsiteX3220" fmla="*/ 5148759 w 5820947"/>
              <a:gd name="connsiteY3220" fmla="*/ 4402719 h 6159713"/>
              <a:gd name="connsiteX3221" fmla="*/ 5117351 w 5820947"/>
              <a:gd name="connsiteY3221" fmla="*/ 4388285 h 6159713"/>
              <a:gd name="connsiteX3222" fmla="*/ 5118305 w 5820947"/>
              <a:gd name="connsiteY3222" fmla="*/ 4390895 h 6159713"/>
              <a:gd name="connsiteX3223" fmla="*/ 5150085 w 5820947"/>
              <a:gd name="connsiteY3223" fmla="*/ 4419095 h 6159713"/>
              <a:gd name="connsiteX3224" fmla="*/ 5151682 w 5820947"/>
              <a:gd name="connsiteY3224" fmla="*/ 4428533 h 6159713"/>
              <a:gd name="connsiteX3225" fmla="*/ 5153496 w 5820947"/>
              <a:gd name="connsiteY3225" fmla="*/ 4430393 h 6159713"/>
              <a:gd name="connsiteX3226" fmla="*/ 5155470 w 5820947"/>
              <a:gd name="connsiteY3226" fmla="*/ 4431609 h 6159713"/>
              <a:gd name="connsiteX3227" fmla="*/ 5157858 w 5820947"/>
              <a:gd name="connsiteY3227" fmla="*/ 4434253 h 6159713"/>
              <a:gd name="connsiteX3228" fmla="*/ 5157778 w 5820947"/>
              <a:gd name="connsiteY3228" fmla="*/ 4434957 h 6159713"/>
              <a:gd name="connsiteX3229" fmla="*/ 5159157 w 5820947"/>
              <a:gd name="connsiteY3229" fmla="*/ 4435691 h 6159713"/>
              <a:gd name="connsiteX3230" fmla="*/ 5157858 w 5820947"/>
              <a:gd name="connsiteY3230" fmla="*/ 4434253 h 6159713"/>
              <a:gd name="connsiteX3231" fmla="*/ 5157983 w 5820947"/>
              <a:gd name="connsiteY3231" fmla="*/ 4433159 h 6159713"/>
              <a:gd name="connsiteX3232" fmla="*/ 5164320 w 5820947"/>
              <a:gd name="connsiteY3232" fmla="*/ 4443844 h 6159713"/>
              <a:gd name="connsiteX3233" fmla="*/ 5130895 w 5820947"/>
              <a:gd name="connsiteY3233" fmla="*/ 4415087 h 6159713"/>
              <a:gd name="connsiteX3234" fmla="*/ 5121926 w 5820947"/>
              <a:gd name="connsiteY3234" fmla="*/ 4414185 h 6159713"/>
              <a:gd name="connsiteX3235" fmla="*/ 5088732 w 5820947"/>
              <a:gd name="connsiteY3235" fmla="*/ 4391910 h 6159713"/>
              <a:gd name="connsiteX3236" fmla="*/ 5066744 w 5820947"/>
              <a:gd name="connsiteY3236" fmla="*/ 4373341 h 6159713"/>
              <a:gd name="connsiteX3237" fmla="*/ 5060517 w 5820947"/>
              <a:gd name="connsiteY3237" fmla="*/ 4370628 h 6159713"/>
              <a:gd name="connsiteX3238" fmla="*/ 5058481 w 5820947"/>
              <a:gd name="connsiteY3238" fmla="*/ 4369991 h 6159713"/>
              <a:gd name="connsiteX3239" fmla="*/ 5044904 w 5820947"/>
              <a:gd name="connsiteY3239" fmla="*/ 4364238 h 6159713"/>
              <a:gd name="connsiteX3240" fmla="*/ 5045299 w 5820947"/>
              <a:gd name="connsiteY3240" fmla="*/ 4365646 h 6159713"/>
              <a:gd name="connsiteX3241" fmla="*/ 5046567 w 5820947"/>
              <a:gd name="connsiteY3241" fmla="*/ 4368734 h 6159713"/>
              <a:gd name="connsiteX3242" fmla="*/ 5058033 w 5820947"/>
              <a:gd name="connsiteY3242" fmla="*/ 4381513 h 6159713"/>
              <a:gd name="connsiteX3243" fmla="*/ 5077326 w 5820947"/>
              <a:gd name="connsiteY3243" fmla="*/ 4401215 h 6159713"/>
              <a:gd name="connsiteX3244" fmla="*/ 5104370 w 5820947"/>
              <a:gd name="connsiteY3244" fmla="*/ 4425676 h 6159713"/>
              <a:gd name="connsiteX3245" fmla="*/ 5173237 w 5820947"/>
              <a:gd name="connsiteY3245" fmla="*/ 4488546 h 6159713"/>
              <a:gd name="connsiteX3246" fmla="*/ 5177821 w 5820947"/>
              <a:gd name="connsiteY3246" fmla="*/ 4492740 h 6159713"/>
              <a:gd name="connsiteX3247" fmla="*/ 5171325 w 5820947"/>
              <a:gd name="connsiteY3247" fmla="*/ 4491132 h 6159713"/>
              <a:gd name="connsiteX3248" fmla="*/ 5169025 w 5820947"/>
              <a:gd name="connsiteY3248" fmla="*/ 4490782 h 6159713"/>
              <a:gd name="connsiteX3249" fmla="*/ 5154342 w 5820947"/>
              <a:gd name="connsiteY3249" fmla="*/ 4478188 h 6159713"/>
              <a:gd name="connsiteX3250" fmla="*/ 5116260 w 5820947"/>
              <a:gd name="connsiteY3250" fmla="*/ 4445362 h 6159713"/>
              <a:gd name="connsiteX3251" fmla="*/ 5105797 w 5820947"/>
              <a:gd name="connsiteY3251" fmla="*/ 4450715 h 6159713"/>
              <a:gd name="connsiteX3252" fmla="*/ 5087007 w 5820947"/>
              <a:gd name="connsiteY3252" fmla="*/ 4437589 h 6159713"/>
              <a:gd name="connsiteX3253" fmla="*/ 5067394 w 5820947"/>
              <a:gd name="connsiteY3253" fmla="*/ 4426675 h 6159713"/>
              <a:gd name="connsiteX3254" fmla="*/ 5061894 w 5820947"/>
              <a:gd name="connsiteY3254" fmla="*/ 4422241 h 6159713"/>
              <a:gd name="connsiteX3255" fmla="*/ 5062064 w 5820947"/>
              <a:gd name="connsiteY3255" fmla="*/ 4422513 h 6159713"/>
              <a:gd name="connsiteX3256" fmla="*/ 5062021 w 5820947"/>
              <a:gd name="connsiteY3256" fmla="*/ 4423590 h 6159713"/>
              <a:gd name="connsiteX3257" fmla="*/ 5057145 w 5820947"/>
              <a:gd name="connsiteY3257" fmla="*/ 4421950 h 6159713"/>
              <a:gd name="connsiteX3258" fmla="*/ 5052694 w 5820947"/>
              <a:gd name="connsiteY3258" fmla="*/ 4419183 h 6159713"/>
              <a:gd name="connsiteX3259" fmla="*/ 5053798 w 5820947"/>
              <a:gd name="connsiteY3259" fmla="*/ 4421893 h 6159713"/>
              <a:gd name="connsiteX3260" fmla="*/ 5054664 w 5820947"/>
              <a:gd name="connsiteY3260" fmla="*/ 4426634 h 6159713"/>
              <a:gd name="connsiteX3261" fmla="*/ 5071338 w 5820947"/>
              <a:gd name="connsiteY3261" fmla="*/ 4441179 h 6159713"/>
              <a:gd name="connsiteX3262" fmla="*/ 5080960 w 5820947"/>
              <a:gd name="connsiteY3262" fmla="*/ 4455469 h 6159713"/>
              <a:gd name="connsiteX3263" fmla="*/ 5056734 w 5820947"/>
              <a:gd name="connsiteY3263" fmla="*/ 4434097 h 6159713"/>
              <a:gd name="connsiteX3264" fmla="*/ 5044674 w 5820947"/>
              <a:gd name="connsiteY3264" fmla="*/ 4430013 h 6159713"/>
              <a:gd name="connsiteX3265" fmla="*/ 5036026 w 5820947"/>
              <a:gd name="connsiteY3265" fmla="*/ 4420323 h 6159713"/>
              <a:gd name="connsiteX3266" fmla="*/ 5035383 w 5820947"/>
              <a:gd name="connsiteY3266" fmla="*/ 4420105 h 6159713"/>
              <a:gd name="connsiteX3267" fmla="*/ 5037394 w 5820947"/>
              <a:gd name="connsiteY3267" fmla="*/ 4421990 h 6159713"/>
              <a:gd name="connsiteX3268" fmla="*/ 5035737 w 5820947"/>
              <a:gd name="connsiteY3268" fmla="*/ 4425720 h 6159713"/>
              <a:gd name="connsiteX3269" fmla="*/ 5012133 w 5820947"/>
              <a:gd name="connsiteY3269" fmla="*/ 4409185 h 6159713"/>
              <a:gd name="connsiteX3270" fmla="*/ 5010481 w 5820947"/>
              <a:gd name="connsiteY3270" fmla="*/ 4411294 h 6159713"/>
              <a:gd name="connsiteX3271" fmla="*/ 5009962 w 5820947"/>
              <a:gd name="connsiteY3271" fmla="*/ 4411922 h 6159713"/>
              <a:gd name="connsiteX3272" fmla="*/ 5020191 w 5820947"/>
              <a:gd name="connsiteY3272" fmla="*/ 4419675 h 6159713"/>
              <a:gd name="connsiteX3273" fmla="*/ 5033588 w 5820947"/>
              <a:gd name="connsiteY3273" fmla="*/ 4430528 h 6159713"/>
              <a:gd name="connsiteX3274" fmla="*/ 5056319 w 5820947"/>
              <a:gd name="connsiteY3274" fmla="*/ 4450728 h 6159713"/>
              <a:gd name="connsiteX3275" fmla="*/ 5061887 w 5820947"/>
              <a:gd name="connsiteY3275" fmla="*/ 4456046 h 6159713"/>
              <a:gd name="connsiteX3276" fmla="*/ 5060438 w 5820947"/>
              <a:gd name="connsiteY3276" fmla="*/ 4455365 h 6159713"/>
              <a:gd name="connsiteX3277" fmla="*/ 5050187 w 5820947"/>
              <a:gd name="connsiteY3277" fmla="*/ 4450588 h 6159713"/>
              <a:gd name="connsiteX3278" fmla="*/ 5048684 w 5820947"/>
              <a:gd name="connsiteY3278" fmla="*/ 4452343 h 6159713"/>
              <a:gd name="connsiteX3279" fmla="*/ 5066896 w 5820947"/>
              <a:gd name="connsiteY3279" fmla="*/ 4481317 h 6159713"/>
              <a:gd name="connsiteX3280" fmla="*/ 5067576 w 5820947"/>
              <a:gd name="connsiteY3280" fmla="*/ 4481763 h 6159713"/>
              <a:gd name="connsiteX3281" fmla="*/ 5169730 w 5820947"/>
              <a:gd name="connsiteY3281" fmla="*/ 4528561 h 6159713"/>
              <a:gd name="connsiteX3282" fmla="*/ 5287756 w 5820947"/>
              <a:gd name="connsiteY3282" fmla="*/ 4573235 h 6159713"/>
              <a:gd name="connsiteX3283" fmla="*/ 5324573 w 5820947"/>
              <a:gd name="connsiteY3283" fmla="*/ 4583616 h 6159713"/>
              <a:gd name="connsiteX3284" fmla="*/ 5333598 w 5820947"/>
              <a:gd name="connsiteY3284" fmla="*/ 4588488 h 6159713"/>
              <a:gd name="connsiteX3285" fmla="*/ 5332049 w 5820947"/>
              <a:gd name="connsiteY3285" fmla="*/ 4589717 h 6159713"/>
              <a:gd name="connsiteX3286" fmla="*/ 5318767 w 5820947"/>
              <a:gd name="connsiteY3286" fmla="*/ 4586542 h 6159713"/>
              <a:gd name="connsiteX3287" fmla="*/ 5330813 w 5820947"/>
              <a:gd name="connsiteY3287" fmla="*/ 4591617 h 6159713"/>
              <a:gd name="connsiteX3288" fmla="*/ 5330808 w 5820947"/>
              <a:gd name="connsiteY3288" fmla="*/ 4591626 h 6159713"/>
              <a:gd name="connsiteX3289" fmla="*/ 5330908 w 5820947"/>
              <a:gd name="connsiteY3289" fmla="*/ 4591658 h 6159713"/>
              <a:gd name="connsiteX3290" fmla="*/ 5354763 w 5820947"/>
              <a:gd name="connsiteY3290" fmla="*/ 4601709 h 6159713"/>
              <a:gd name="connsiteX3291" fmla="*/ 5340912 w 5820947"/>
              <a:gd name="connsiteY3291" fmla="*/ 4594798 h 6159713"/>
              <a:gd name="connsiteX3292" fmla="*/ 5330908 w 5820947"/>
              <a:gd name="connsiteY3292" fmla="*/ 4591658 h 6159713"/>
              <a:gd name="connsiteX3293" fmla="*/ 5330813 w 5820947"/>
              <a:gd name="connsiteY3293" fmla="*/ 4591617 h 6159713"/>
              <a:gd name="connsiteX3294" fmla="*/ 5332049 w 5820947"/>
              <a:gd name="connsiteY3294" fmla="*/ 4589717 h 6159713"/>
              <a:gd name="connsiteX3295" fmla="*/ 5362655 w 5820947"/>
              <a:gd name="connsiteY3295" fmla="*/ 4604298 h 6159713"/>
              <a:gd name="connsiteX3296" fmla="*/ 5354969 w 5820947"/>
              <a:gd name="connsiteY3296" fmla="*/ 4603446 h 6159713"/>
              <a:gd name="connsiteX3297" fmla="*/ 5349346 w 5820947"/>
              <a:gd name="connsiteY3297" fmla="*/ 4607636 h 6159713"/>
              <a:gd name="connsiteX3298" fmla="*/ 5322733 w 5820947"/>
              <a:gd name="connsiteY3298" fmla="*/ 4599923 h 6159713"/>
              <a:gd name="connsiteX3299" fmla="*/ 5150454 w 5820947"/>
              <a:gd name="connsiteY3299" fmla="*/ 4540167 h 6159713"/>
              <a:gd name="connsiteX3300" fmla="*/ 5084074 w 5820947"/>
              <a:gd name="connsiteY3300" fmla="*/ 4508210 h 6159713"/>
              <a:gd name="connsiteX3301" fmla="*/ 5085510 w 5820947"/>
              <a:gd name="connsiteY3301" fmla="*/ 4511953 h 6159713"/>
              <a:gd name="connsiteX3302" fmla="*/ 5068306 w 5820947"/>
              <a:gd name="connsiteY3302" fmla="*/ 4505108 h 6159713"/>
              <a:gd name="connsiteX3303" fmla="*/ 5063483 w 5820947"/>
              <a:gd name="connsiteY3303" fmla="*/ 4502641 h 6159713"/>
              <a:gd name="connsiteX3304" fmla="*/ 5061458 w 5820947"/>
              <a:gd name="connsiteY3304" fmla="*/ 4502853 h 6159713"/>
              <a:gd name="connsiteX3305" fmla="*/ 5107775 w 5820947"/>
              <a:gd name="connsiteY3305" fmla="*/ 4525696 h 6159713"/>
              <a:gd name="connsiteX3306" fmla="*/ 5155897 w 5820947"/>
              <a:gd name="connsiteY3306" fmla="*/ 4546863 h 6159713"/>
              <a:gd name="connsiteX3307" fmla="*/ 5332933 w 5820947"/>
              <a:gd name="connsiteY3307" fmla="*/ 4609580 h 6159713"/>
              <a:gd name="connsiteX3308" fmla="*/ 5383743 w 5820947"/>
              <a:gd name="connsiteY3308" fmla="*/ 4627346 h 6159713"/>
              <a:gd name="connsiteX3309" fmla="*/ 5374571 w 5820947"/>
              <a:gd name="connsiteY3309" fmla="*/ 4628432 h 6159713"/>
              <a:gd name="connsiteX3310" fmla="*/ 5360644 w 5820947"/>
              <a:gd name="connsiteY3310" fmla="*/ 4624502 h 6159713"/>
              <a:gd name="connsiteX3311" fmla="*/ 5306107 w 5820947"/>
              <a:gd name="connsiteY3311" fmla="*/ 4614518 h 6159713"/>
              <a:gd name="connsiteX3312" fmla="*/ 5161584 w 5820947"/>
              <a:gd name="connsiteY3312" fmla="*/ 4563880 h 6159713"/>
              <a:gd name="connsiteX3313" fmla="*/ 5091252 w 5820947"/>
              <a:gd name="connsiteY3313" fmla="*/ 4530548 h 6159713"/>
              <a:gd name="connsiteX3314" fmla="*/ 5075003 w 5820947"/>
              <a:gd name="connsiteY3314" fmla="*/ 4523926 h 6159713"/>
              <a:gd name="connsiteX3315" fmla="*/ 5020416 w 5820947"/>
              <a:gd name="connsiteY3315" fmla="*/ 4500210 h 6159713"/>
              <a:gd name="connsiteX3316" fmla="*/ 5043778 w 5820947"/>
              <a:gd name="connsiteY3316" fmla="*/ 4513047 h 6159713"/>
              <a:gd name="connsiteX3317" fmla="*/ 5068494 w 5820947"/>
              <a:gd name="connsiteY3317" fmla="*/ 4524502 h 6159713"/>
              <a:gd name="connsiteX3318" fmla="*/ 5123909 w 5820947"/>
              <a:gd name="connsiteY3318" fmla="*/ 4552081 h 6159713"/>
              <a:gd name="connsiteX3319" fmla="*/ 5118679 w 5820947"/>
              <a:gd name="connsiteY3319" fmla="*/ 4549916 h 6159713"/>
              <a:gd name="connsiteX3320" fmla="*/ 5142407 w 5820947"/>
              <a:gd name="connsiteY3320" fmla="*/ 4561086 h 6159713"/>
              <a:gd name="connsiteX3321" fmla="*/ 5316787 w 5820947"/>
              <a:gd name="connsiteY3321" fmla="*/ 4626172 h 6159713"/>
              <a:gd name="connsiteX3322" fmla="*/ 5164323 w 5820947"/>
              <a:gd name="connsiteY3322" fmla="*/ 4578751 h 6159713"/>
              <a:gd name="connsiteX3323" fmla="*/ 5153661 w 5820947"/>
              <a:gd name="connsiteY3323" fmla="*/ 4574736 h 6159713"/>
              <a:gd name="connsiteX3324" fmla="*/ 5153895 w 5820947"/>
              <a:gd name="connsiteY3324" fmla="*/ 4574717 h 6159713"/>
              <a:gd name="connsiteX3325" fmla="*/ 5184440 w 5820947"/>
              <a:gd name="connsiteY3325" fmla="*/ 4582327 h 6159713"/>
              <a:gd name="connsiteX3326" fmla="*/ 5161096 w 5820947"/>
              <a:gd name="connsiteY3326" fmla="*/ 4574133 h 6159713"/>
              <a:gd name="connsiteX3327" fmla="*/ 5153895 w 5820947"/>
              <a:gd name="connsiteY3327" fmla="*/ 4574717 h 6159713"/>
              <a:gd name="connsiteX3328" fmla="*/ 5153052 w 5820947"/>
              <a:gd name="connsiteY3328" fmla="*/ 4574507 h 6159713"/>
              <a:gd name="connsiteX3329" fmla="*/ 5153661 w 5820947"/>
              <a:gd name="connsiteY3329" fmla="*/ 4574736 h 6159713"/>
              <a:gd name="connsiteX3330" fmla="*/ 5145570 w 5820947"/>
              <a:gd name="connsiteY3330" fmla="*/ 4575393 h 6159713"/>
              <a:gd name="connsiteX3331" fmla="*/ 5188415 w 5820947"/>
              <a:gd name="connsiteY3331" fmla="*/ 4592047 h 6159713"/>
              <a:gd name="connsiteX3332" fmla="*/ 5316403 w 5820947"/>
              <a:gd name="connsiteY3332" fmla="*/ 4635321 h 6159713"/>
              <a:gd name="connsiteX3333" fmla="*/ 5193859 w 5820947"/>
              <a:gd name="connsiteY3333" fmla="*/ 4598743 h 6159713"/>
              <a:gd name="connsiteX3334" fmla="*/ 5185965 w 5820947"/>
              <a:gd name="connsiteY3334" fmla="*/ 4596155 h 6159713"/>
              <a:gd name="connsiteX3335" fmla="*/ 5155976 w 5820947"/>
              <a:gd name="connsiteY3335" fmla="*/ 4586787 h 6159713"/>
              <a:gd name="connsiteX3336" fmla="*/ 5095243 w 5820947"/>
              <a:gd name="connsiteY3336" fmla="*/ 4559625 h 6159713"/>
              <a:gd name="connsiteX3337" fmla="*/ 5056297 w 5820947"/>
              <a:gd name="connsiteY3337" fmla="*/ 4538692 h 6159713"/>
              <a:gd name="connsiteX3338" fmla="*/ 5032342 w 5820947"/>
              <a:gd name="connsiteY3338" fmla="*/ 4528610 h 6159713"/>
              <a:gd name="connsiteX3339" fmla="*/ 5011728 w 5820947"/>
              <a:gd name="connsiteY3339" fmla="*/ 4521949 h 6159713"/>
              <a:gd name="connsiteX3340" fmla="*/ 5019363 w 5820947"/>
              <a:gd name="connsiteY3340" fmla="*/ 4526903 h 6159713"/>
              <a:gd name="connsiteX3341" fmla="*/ 5024746 w 5820947"/>
              <a:gd name="connsiteY3341" fmla="*/ 4529580 h 6159713"/>
              <a:gd name="connsiteX3342" fmla="*/ 5040124 w 5820947"/>
              <a:gd name="connsiteY3342" fmla="*/ 4535760 h 6159713"/>
              <a:gd name="connsiteX3343" fmla="*/ 5046009 w 5820947"/>
              <a:gd name="connsiteY3343" fmla="*/ 4540641 h 6159713"/>
              <a:gd name="connsiteX3344" fmla="*/ 5153731 w 5820947"/>
              <a:gd name="connsiteY3344" fmla="*/ 4592632 h 6159713"/>
              <a:gd name="connsiteX3345" fmla="*/ 5305398 w 5820947"/>
              <a:gd name="connsiteY3345" fmla="*/ 4645727 h 6159713"/>
              <a:gd name="connsiteX3346" fmla="*/ 5307826 w 5820947"/>
              <a:gd name="connsiteY3346" fmla="*/ 4646382 h 6159713"/>
              <a:gd name="connsiteX3347" fmla="*/ 5308578 w 5820947"/>
              <a:gd name="connsiteY3347" fmla="*/ 4647376 h 6159713"/>
              <a:gd name="connsiteX3348" fmla="*/ 5315343 w 5820947"/>
              <a:gd name="connsiteY3348" fmla="*/ 4652483 h 6159713"/>
              <a:gd name="connsiteX3349" fmla="*/ 5313737 w 5820947"/>
              <a:gd name="connsiteY3349" fmla="*/ 4652079 h 6159713"/>
              <a:gd name="connsiteX3350" fmla="*/ 5156036 w 5820947"/>
              <a:gd name="connsiteY3350" fmla="*/ 4599699 h 6159713"/>
              <a:gd name="connsiteX3351" fmla="*/ 5070360 w 5820947"/>
              <a:gd name="connsiteY3351" fmla="*/ 4559013 h 6159713"/>
              <a:gd name="connsiteX3352" fmla="*/ 5065218 w 5820947"/>
              <a:gd name="connsiteY3352" fmla="*/ 4556573 h 6159713"/>
              <a:gd name="connsiteX3353" fmla="*/ 5073726 w 5820947"/>
              <a:gd name="connsiteY3353" fmla="*/ 4563628 h 6159713"/>
              <a:gd name="connsiteX3354" fmla="*/ 5078744 w 5820947"/>
              <a:gd name="connsiteY3354" fmla="*/ 4568057 h 6159713"/>
              <a:gd name="connsiteX3355" fmla="*/ 5074760 w 5820947"/>
              <a:gd name="connsiteY3355" fmla="*/ 4566553 h 6159713"/>
              <a:gd name="connsiteX3356" fmla="*/ 5064029 w 5820947"/>
              <a:gd name="connsiteY3356" fmla="*/ 4562721 h 6159713"/>
              <a:gd name="connsiteX3357" fmla="*/ 5064107 w 5820947"/>
              <a:gd name="connsiteY3357" fmla="*/ 4563228 h 6159713"/>
              <a:gd name="connsiteX3358" fmla="*/ 5047626 w 5820947"/>
              <a:gd name="connsiteY3358" fmla="*/ 4549941 h 6159713"/>
              <a:gd name="connsiteX3359" fmla="*/ 5039053 w 5820947"/>
              <a:gd name="connsiteY3359" fmla="*/ 4544160 h 6159713"/>
              <a:gd name="connsiteX3360" fmla="*/ 4987216 w 5820947"/>
              <a:gd name="connsiteY3360" fmla="*/ 4519566 h 6159713"/>
              <a:gd name="connsiteX3361" fmla="*/ 5089887 w 5820947"/>
              <a:gd name="connsiteY3361" fmla="*/ 4578465 h 6159713"/>
              <a:gd name="connsiteX3362" fmla="*/ 5201428 w 5820947"/>
              <a:gd name="connsiteY3362" fmla="*/ 4623392 h 6159713"/>
              <a:gd name="connsiteX3363" fmla="*/ 5301586 w 5820947"/>
              <a:gd name="connsiteY3363" fmla="*/ 4656161 h 6159713"/>
              <a:gd name="connsiteX3364" fmla="*/ 5301965 w 5820947"/>
              <a:gd name="connsiteY3364" fmla="*/ 4656283 h 6159713"/>
              <a:gd name="connsiteX3365" fmla="*/ 5310685 w 5820947"/>
              <a:gd name="connsiteY3365" fmla="*/ 4661328 h 6159713"/>
              <a:gd name="connsiteX3366" fmla="*/ 5314805 w 5820947"/>
              <a:gd name="connsiteY3366" fmla="*/ 4662974 h 6159713"/>
              <a:gd name="connsiteX3367" fmla="*/ 5308777 w 5820947"/>
              <a:gd name="connsiteY3367" fmla="*/ 4667961 h 6159713"/>
              <a:gd name="connsiteX3368" fmla="*/ 5317402 w 5820947"/>
              <a:gd name="connsiteY3368" fmla="*/ 4674145 h 6159713"/>
              <a:gd name="connsiteX3369" fmla="*/ 5320174 w 5820947"/>
              <a:gd name="connsiteY3369" fmla="*/ 4680883 h 6159713"/>
              <a:gd name="connsiteX3370" fmla="*/ 5294623 w 5820947"/>
              <a:gd name="connsiteY3370" fmla="*/ 4667550 h 6159713"/>
              <a:gd name="connsiteX3371" fmla="*/ 5290088 w 5820947"/>
              <a:gd name="connsiteY3371" fmla="*/ 4674895 h 6159713"/>
              <a:gd name="connsiteX3372" fmla="*/ 5276814 w 5820947"/>
              <a:gd name="connsiteY3372" fmla="*/ 4666068 h 6159713"/>
              <a:gd name="connsiteX3373" fmla="*/ 5283276 w 5820947"/>
              <a:gd name="connsiteY3373" fmla="*/ 4673539 h 6159713"/>
              <a:gd name="connsiteX3374" fmla="*/ 5305924 w 5820947"/>
              <a:gd name="connsiteY3374" fmla="*/ 4695229 h 6159713"/>
              <a:gd name="connsiteX3375" fmla="*/ 5283887 w 5820947"/>
              <a:gd name="connsiteY3375" fmla="*/ 4684315 h 6159713"/>
              <a:gd name="connsiteX3376" fmla="*/ 5262812 w 5820947"/>
              <a:gd name="connsiteY3376" fmla="*/ 4678059 h 6159713"/>
              <a:gd name="connsiteX3377" fmla="*/ 5284709 w 5820947"/>
              <a:gd name="connsiteY3377" fmla="*/ 4693071 h 6159713"/>
              <a:gd name="connsiteX3378" fmla="*/ 5304091 w 5820947"/>
              <a:gd name="connsiteY3378" fmla="*/ 4706512 h 6159713"/>
              <a:gd name="connsiteX3379" fmla="*/ 5316181 w 5820947"/>
              <a:gd name="connsiteY3379" fmla="*/ 4715378 h 6159713"/>
              <a:gd name="connsiteX3380" fmla="*/ 5312009 w 5820947"/>
              <a:gd name="connsiteY3380" fmla="*/ 4713945 h 6159713"/>
              <a:gd name="connsiteX3381" fmla="*/ 5281450 w 5820947"/>
              <a:gd name="connsiteY3381" fmla="*/ 4704878 h 6159713"/>
              <a:gd name="connsiteX3382" fmla="*/ 5266232 w 5820947"/>
              <a:gd name="connsiteY3382" fmla="*/ 4697985 h 6159713"/>
              <a:gd name="connsiteX3383" fmla="*/ 5266486 w 5820947"/>
              <a:gd name="connsiteY3383" fmla="*/ 4700398 h 6159713"/>
              <a:gd name="connsiteX3384" fmla="*/ 5266559 w 5820947"/>
              <a:gd name="connsiteY3384" fmla="*/ 4700459 h 6159713"/>
              <a:gd name="connsiteX3385" fmla="*/ 5265240 w 5820947"/>
              <a:gd name="connsiteY3385" fmla="*/ 4700069 h 6159713"/>
              <a:gd name="connsiteX3386" fmla="*/ 5216146 w 5820947"/>
              <a:gd name="connsiteY3386" fmla="*/ 4683604 h 6159713"/>
              <a:gd name="connsiteX3387" fmla="*/ 5197392 w 5820947"/>
              <a:gd name="connsiteY3387" fmla="*/ 4680246 h 6159713"/>
              <a:gd name="connsiteX3388" fmla="*/ 5225691 w 5820947"/>
              <a:gd name="connsiteY3388" fmla="*/ 4689814 h 6159713"/>
              <a:gd name="connsiteX3389" fmla="*/ 5272602 w 5820947"/>
              <a:gd name="connsiteY3389" fmla="*/ 4705539 h 6159713"/>
              <a:gd name="connsiteX3390" fmla="*/ 5275382 w 5820947"/>
              <a:gd name="connsiteY3390" fmla="*/ 4707877 h 6159713"/>
              <a:gd name="connsiteX3391" fmla="*/ 5279119 w 5820947"/>
              <a:gd name="connsiteY3391" fmla="*/ 4713265 h 6159713"/>
              <a:gd name="connsiteX3392" fmla="*/ 5239166 w 5820947"/>
              <a:gd name="connsiteY3392" fmla="*/ 4699129 h 6159713"/>
              <a:gd name="connsiteX3393" fmla="*/ 5275901 w 5820947"/>
              <a:gd name="connsiteY3393" fmla="*/ 4727402 h 6159713"/>
              <a:gd name="connsiteX3394" fmla="*/ 5264235 w 5820947"/>
              <a:gd name="connsiteY3394" fmla="*/ 4733672 h 6159713"/>
              <a:gd name="connsiteX3395" fmla="*/ 5259126 w 5820947"/>
              <a:gd name="connsiteY3395" fmla="*/ 4732656 h 6159713"/>
              <a:gd name="connsiteX3396" fmla="*/ 5267044 w 5820947"/>
              <a:gd name="connsiteY3396" fmla="*/ 4742824 h 6159713"/>
              <a:gd name="connsiteX3397" fmla="*/ 5283761 w 5820947"/>
              <a:gd name="connsiteY3397" fmla="*/ 4754742 h 6159713"/>
              <a:gd name="connsiteX3398" fmla="*/ 5286046 w 5820947"/>
              <a:gd name="connsiteY3398" fmla="*/ 4756181 h 6159713"/>
              <a:gd name="connsiteX3399" fmla="*/ 5217493 w 5820947"/>
              <a:gd name="connsiteY3399" fmla="*/ 4734242 h 6159713"/>
              <a:gd name="connsiteX3400" fmla="*/ 5213388 w 5820947"/>
              <a:gd name="connsiteY3400" fmla="*/ 4736783 h 6159713"/>
              <a:gd name="connsiteX3401" fmla="*/ 5268435 w 5820947"/>
              <a:gd name="connsiteY3401" fmla="*/ 4757277 h 6159713"/>
              <a:gd name="connsiteX3402" fmla="*/ 5244941 w 5820947"/>
              <a:gd name="connsiteY3402" fmla="*/ 4751981 h 6159713"/>
              <a:gd name="connsiteX3403" fmla="*/ 5227996 w 5820947"/>
              <a:gd name="connsiteY3403" fmla="*/ 4746565 h 6159713"/>
              <a:gd name="connsiteX3404" fmla="*/ 5225365 w 5820947"/>
              <a:gd name="connsiteY3404" fmla="*/ 4745183 h 6159713"/>
              <a:gd name="connsiteX3405" fmla="*/ 5213775 w 5820947"/>
              <a:gd name="connsiteY3405" fmla="*/ 4740305 h 6159713"/>
              <a:gd name="connsiteX3406" fmla="*/ 5214406 w 5820947"/>
              <a:gd name="connsiteY3406" fmla="*/ 4742202 h 6159713"/>
              <a:gd name="connsiteX3407" fmla="*/ 5199878 w 5820947"/>
              <a:gd name="connsiteY3407" fmla="*/ 4737525 h 6159713"/>
              <a:gd name="connsiteX3408" fmla="*/ 5176363 w 5820947"/>
              <a:gd name="connsiteY3408" fmla="*/ 4732065 h 6159713"/>
              <a:gd name="connsiteX3409" fmla="*/ 5190276 w 5820947"/>
              <a:gd name="connsiteY3409" fmla="*/ 4737176 h 6159713"/>
              <a:gd name="connsiteX3410" fmla="*/ 5219228 w 5820947"/>
              <a:gd name="connsiteY3410" fmla="*/ 4747807 h 6159713"/>
              <a:gd name="connsiteX3411" fmla="*/ 5220883 w 5820947"/>
              <a:gd name="connsiteY3411" fmla="*/ 4749461 h 6159713"/>
              <a:gd name="connsiteX3412" fmla="*/ 5224484 w 5820947"/>
              <a:gd name="connsiteY3412" fmla="*/ 4753600 h 6159713"/>
              <a:gd name="connsiteX3413" fmla="*/ 5190171 w 5820947"/>
              <a:gd name="connsiteY3413" fmla="*/ 4738180 h 6159713"/>
              <a:gd name="connsiteX3414" fmla="*/ 5215474 w 5820947"/>
              <a:gd name="connsiteY3414" fmla="*/ 4753869 h 6159713"/>
              <a:gd name="connsiteX3415" fmla="*/ 5240779 w 5820947"/>
              <a:gd name="connsiteY3415" fmla="*/ 4769558 h 6159713"/>
              <a:gd name="connsiteX3416" fmla="*/ 5219563 w 5820947"/>
              <a:gd name="connsiteY3416" fmla="*/ 4767397 h 6159713"/>
              <a:gd name="connsiteX3417" fmla="*/ 5252574 w 5820947"/>
              <a:gd name="connsiteY3417" fmla="*/ 4795275 h 6159713"/>
              <a:gd name="connsiteX3418" fmla="*/ 5201297 w 5820947"/>
              <a:gd name="connsiteY3418" fmla="*/ 4770293 h 6159713"/>
              <a:gd name="connsiteX3419" fmla="*/ 5168899 w 5820947"/>
              <a:gd name="connsiteY3419" fmla="*/ 4753191 h 6159713"/>
              <a:gd name="connsiteX3420" fmla="*/ 5169043 w 5820947"/>
              <a:gd name="connsiteY3420" fmla="*/ 4751807 h 6159713"/>
              <a:gd name="connsiteX3421" fmla="*/ 5169070 w 5820947"/>
              <a:gd name="connsiteY3421" fmla="*/ 4751551 h 6159713"/>
              <a:gd name="connsiteX3422" fmla="*/ 5169091 w 5820947"/>
              <a:gd name="connsiteY3422" fmla="*/ 4751345 h 6159713"/>
              <a:gd name="connsiteX3423" fmla="*/ 5169043 w 5820947"/>
              <a:gd name="connsiteY3423" fmla="*/ 4751807 h 6159713"/>
              <a:gd name="connsiteX3424" fmla="*/ 5168962 w 5820947"/>
              <a:gd name="connsiteY3424" fmla="*/ 4752576 h 6159713"/>
              <a:gd name="connsiteX3425" fmla="*/ 5168899 w 5820947"/>
              <a:gd name="connsiteY3425" fmla="*/ 4753191 h 6159713"/>
              <a:gd name="connsiteX3426" fmla="*/ 5205736 w 5820947"/>
              <a:gd name="connsiteY3426" fmla="*/ 4777706 h 6159713"/>
              <a:gd name="connsiteX3427" fmla="*/ 5202941 w 5820947"/>
              <a:gd name="connsiteY3427" fmla="*/ 4787802 h 6159713"/>
              <a:gd name="connsiteX3428" fmla="*/ 5233673 w 5820947"/>
              <a:gd name="connsiteY3428" fmla="*/ 4804228 h 6159713"/>
              <a:gd name="connsiteX3429" fmla="*/ 5237901 w 5820947"/>
              <a:gd name="connsiteY3429" fmla="*/ 4813662 h 6159713"/>
              <a:gd name="connsiteX3430" fmla="*/ 5266436 w 5820947"/>
              <a:gd name="connsiteY3430" fmla="*/ 4834462 h 6159713"/>
              <a:gd name="connsiteX3431" fmla="*/ 5328614 w 5820947"/>
              <a:gd name="connsiteY3431" fmla="*/ 4874329 h 6159713"/>
              <a:gd name="connsiteX3432" fmla="*/ 5260410 w 5820947"/>
              <a:gd name="connsiteY3432" fmla="*/ 4839448 h 6159713"/>
              <a:gd name="connsiteX3433" fmla="*/ 5226519 w 5820947"/>
              <a:gd name="connsiteY3433" fmla="*/ 4819989 h 6159713"/>
              <a:gd name="connsiteX3434" fmla="*/ 5198843 w 5820947"/>
              <a:gd name="connsiteY3434" fmla="*/ 4810358 h 6159713"/>
              <a:gd name="connsiteX3435" fmla="*/ 5229116 w 5820947"/>
              <a:gd name="connsiteY3435" fmla="*/ 4831159 h 6159713"/>
              <a:gd name="connsiteX3436" fmla="*/ 5230151 w 5820947"/>
              <a:gd name="connsiteY3436" fmla="*/ 4837895 h 6159713"/>
              <a:gd name="connsiteX3437" fmla="*/ 5257157 w 5820947"/>
              <a:gd name="connsiteY3437" fmla="*/ 4853923 h 6159713"/>
              <a:gd name="connsiteX3438" fmla="*/ 5282248 w 5820947"/>
              <a:gd name="connsiteY3438" fmla="*/ 4871631 h 6159713"/>
              <a:gd name="connsiteX3439" fmla="*/ 5275153 w 5820947"/>
              <a:gd name="connsiteY3439" fmla="*/ 4870219 h 6159713"/>
              <a:gd name="connsiteX3440" fmla="*/ 5275975 w 5820947"/>
              <a:gd name="connsiteY3440" fmla="*/ 4878974 h 6159713"/>
              <a:gd name="connsiteX3441" fmla="*/ 5223242 w 5820947"/>
              <a:gd name="connsiteY3441" fmla="*/ 4851298 h 6159713"/>
              <a:gd name="connsiteX3442" fmla="*/ 5256189 w 5820947"/>
              <a:gd name="connsiteY3442" fmla="*/ 4876751 h 6159713"/>
              <a:gd name="connsiteX3443" fmla="*/ 5257637 w 5820947"/>
              <a:gd name="connsiteY3443" fmla="*/ 4877787 h 6159713"/>
              <a:gd name="connsiteX3444" fmla="*/ 5230749 w 5820947"/>
              <a:gd name="connsiteY3444" fmla="*/ 4870969 h 6159713"/>
              <a:gd name="connsiteX3445" fmla="*/ 5265290 w 5820947"/>
              <a:gd name="connsiteY3445" fmla="*/ 4883553 h 6159713"/>
              <a:gd name="connsiteX3446" fmla="*/ 5269322 w 5820947"/>
              <a:gd name="connsiteY3446" fmla="*/ 4888992 h 6159713"/>
              <a:gd name="connsiteX3447" fmla="*/ 5255829 w 5820947"/>
              <a:gd name="connsiteY3447" fmla="*/ 4883214 h 6159713"/>
              <a:gd name="connsiteX3448" fmla="*/ 5354884 w 5820947"/>
              <a:gd name="connsiteY3448" fmla="*/ 4950009 h 6159713"/>
              <a:gd name="connsiteX3449" fmla="*/ 5360414 w 5820947"/>
              <a:gd name="connsiteY3449" fmla="*/ 4954100 h 6159713"/>
              <a:gd name="connsiteX3450" fmla="*/ 5360021 w 5820947"/>
              <a:gd name="connsiteY3450" fmla="*/ 4954024 h 6159713"/>
              <a:gd name="connsiteX3451" fmla="*/ 5325516 w 5820947"/>
              <a:gd name="connsiteY3451" fmla="*/ 4943723 h 6159713"/>
              <a:gd name="connsiteX3452" fmla="*/ 5344645 w 5820947"/>
              <a:gd name="connsiteY3452" fmla="*/ 4952321 h 6159713"/>
              <a:gd name="connsiteX3453" fmla="*/ 5361155 w 5820947"/>
              <a:gd name="connsiteY3453" fmla="*/ 4957399 h 6159713"/>
              <a:gd name="connsiteX3454" fmla="*/ 5368278 w 5820947"/>
              <a:gd name="connsiteY3454" fmla="*/ 4959919 h 6159713"/>
              <a:gd name="connsiteX3455" fmla="*/ 5388567 w 5820947"/>
              <a:gd name="connsiteY3455" fmla="*/ 4974931 h 6159713"/>
              <a:gd name="connsiteX3456" fmla="*/ 5387141 w 5820947"/>
              <a:gd name="connsiteY3456" fmla="*/ 4976357 h 6159713"/>
              <a:gd name="connsiteX3457" fmla="*/ 5389892 w 5820947"/>
              <a:gd name="connsiteY3457" fmla="*/ 4977046 h 6159713"/>
              <a:gd name="connsiteX3458" fmla="*/ 5395103 w 5820947"/>
              <a:gd name="connsiteY3458" fmla="*/ 4979766 h 6159713"/>
              <a:gd name="connsiteX3459" fmla="*/ 5410267 w 5820947"/>
              <a:gd name="connsiteY3459" fmla="*/ 4990986 h 6159713"/>
              <a:gd name="connsiteX3460" fmla="*/ 5403819 w 5820947"/>
              <a:gd name="connsiteY3460" fmla="*/ 4989063 h 6159713"/>
              <a:gd name="connsiteX3461" fmla="*/ 5400683 w 5820947"/>
              <a:gd name="connsiteY3461" fmla="*/ 4989435 h 6159713"/>
              <a:gd name="connsiteX3462" fmla="*/ 5403819 w 5820947"/>
              <a:gd name="connsiteY3462" fmla="*/ 4989063 h 6159713"/>
              <a:gd name="connsiteX3463" fmla="*/ 5402369 w 5820947"/>
              <a:gd name="connsiteY3463" fmla="*/ 4993530 h 6159713"/>
              <a:gd name="connsiteX3464" fmla="*/ 5385521 w 5820947"/>
              <a:gd name="connsiteY3464" fmla="*/ 4983942 h 6159713"/>
              <a:gd name="connsiteX3465" fmla="*/ 5392230 w 5820947"/>
              <a:gd name="connsiteY3465" fmla="*/ 4989211 h 6159713"/>
              <a:gd name="connsiteX3466" fmla="*/ 5466767 w 5820947"/>
              <a:gd name="connsiteY3466" fmla="*/ 5029157 h 6159713"/>
              <a:gd name="connsiteX3467" fmla="*/ 5501926 w 5820947"/>
              <a:gd name="connsiteY3467" fmla="*/ 5044227 h 6159713"/>
              <a:gd name="connsiteX3468" fmla="*/ 5510243 w 5820947"/>
              <a:gd name="connsiteY3468" fmla="*/ 5050230 h 6159713"/>
              <a:gd name="connsiteX3469" fmla="*/ 5508547 w 5820947"/>
              <a:gd name="connsiteY3469" fmla="*/ 5051247 h 6159713"/>
              <a:gd name="connsiteX3470" fmla="*/ 5495789 w 5820947"/>
              <a:gd name="connsiteY3470" fmla="*/ 5046375 h 6159713"/>
              <a:gd name="connsiteX3471" fmla="*/ 5507075 w 5820947"/>
              <a:gd name="connsiteY3471" fmla="*/ 5052972 h 6159713"/>
              <a:gd name="connsiteX3472" fmla="*/ 5507068 w 5820947"/>
              <a:gd name="connsiteY3472" fmla="*/ 5052979 h 6159713"/>
              <a:gd name="connsiteX3473" fmla="*/ 5507166 w 5820947"/>
              <a:gd name="connsiteY3473" fmla="*/ 5053024 h 6159713"/>
              <a:gd name="connsiteX3474" fmla="*/ 5529513 w 5820947"/>
              <a:gd name="connsiteY3474" fmla="*/ 5066085 h 6159713"/>
              <a:gd name="connsiteX3475" fmla="*/ 5516675 w 5820947"/>
              <a:gd name="connsiteY3475" fmla="*/ 5057434 h 6159713"/>
              <a:gd name="connsiteX3476" fmla="*/ 5507166 w 5820947"/>
              <a:gd name="connsiteY3476" fmla="*/ 5053024 h 6159713"/>
              <a:gd name="connsiteX3477" fmla="*/ 5507075 w 5820947"/>
              <a:gd name="connsiteY3477" fmla="*/ 5052972 h 6159713"/>
              <a:gd name="connsiteX3478" fmla="*/ 5508547 w 5820947"/>
              <a:gd name="connsiteY3478" fmla="*/ 5051247 h 6159713"/>
              <a:gd name="connsiteX3479" fmla="*/ 5537002 w 5820947"/>
              <a:gd name="connsiteY3479" fmla="*/ 5069675 h 6159713"/>
              <a:gd name="connsiteX3480" fmla="*/ 5529491 w 5820947"/>
              <a:gd name="connsiteY3480" fmla="*/ 5067834 h 6159713"/>
              <a:gd name="connsiteX3481" fmla="*/ 5523372 w 5820947"/>
              <a:gd name="connsiteY3481" fmla="*/ 5071259 h 6159713"/>
              <a:gd name="connsiteX3482" fmla="*/ 5497986 w 5820947"/>
              <a:gd name="connsiteY3482" fmla="*/ 5060158 h 6159713"/>
              <a:gd name="connsiteX3483" fmla="*/ 5334917 w 5820947"/>
              <a:gd name="connsiteY3483" fmla="*/ 4978552 h 6159713"/>
              <a:gd name="connsiteX3484" fmla="*/ 5315318 w 5820947"/>
              <a:gd name="connsiteY3484" fmla="*/ 4965745 h 6159713"/>
              <a:gd name="connsiteX3485" fmla="*/ 5315378 w 5820947"/>
              <a:gd name="connsiteY3485" fmla="*/ 4967578 h 6159713"/>
              <a:gd name="connsiteX3486" fmla="*/ 5317420 w 5820947"/>
              <a:gd name="connsiteY3486" fmla="*/ 4969187 h 6159713"/>
              <a:gd name="connsiteX3487" fmla="*/ 5319534 w 5820947"/>
              <a:gd name="connsiteY3487" fmla="*/ 4970137 h 6159713"/>
              <a:gd name="connsiteX3488" fmla="*/ 5322244 w 5820947"/>
              <a:gd name="connsiteY3488" fmla="*/ 4972448 h 6159713"/>
              <a:gd name="connsiteX3489" fmla="*/ 5322255 w 5820947"/>
              <a:gd name="connsiteY3489" fmla="*/ 4973156 h 6159713"/>
              <a:gd name="connsiteX3490" fmla="*/ 5323720 w 5820947"/>
              <a:gd name="connsiteY3490" fmla="*/ 4973705 h 6159713"/>
              <a:gd name="connsiteX3491" fmla="*/ 5322244 w 5820947"/>
              <a:gd name="connsiteY3491" fmla="*/ 4972448 h 6159713"/>
              <a:gd name="connsiteX3492" fmla="*/ 5322227 w 5820947"/>
              <a:gd name="connsiteY3492" fmla="*/ 4971347 h 6159713"/>
              <a:gd name="connsiteX3493" fmla="*/ 5328394 w 5820947"/>
              <a:gd name="connsiteY3493" fmla="*/ 4979205 h 6159713"/>
              <a:gd name="connsiteX3494" fmla="*/ 5339444 w 5820947"/>
              <a:gd name="connsiteY3494" fmla="*/ 4985899 h 6159713"/>
              <a:gd name="connsiteX3495" fmla="*/ 5506846 w 5820947"/>
              <a:gd name="connsiteY3495" fmla="*/ 5071056 h 6159713"/>
              <a:gd name="connsiteX3496" fmla="*/ 5554920 w 5820947"/>
              <a:gd name="connsiteY3496" fmla="*/ 5095266 h 6159713"/>
              <a:gd name="connsiteX3497" fmla="*/ 5545685 w 5820947"/>
              <a:gd name="connsiteY3497" fmla="*/ 5095152 h 6159713"/>
              <a:gd name="connsiteX3498" fmla="*/ 5532385 w 5820947"/>
              <a:gd name="connsiteY3498" fmla="*/ 5089449 h 6159713"/>
              <a:gd name="connsiteX3499" fmla="*/ 5479606 w 5820947"/>
              <a:gd name="connsiteY3499" fmla="*/ 5072472 h 6159713"/>
              <a:gd name="connsiteX3500" fmla="*/ 5342876 w 5820947"/>
              <a:gd name="connsiteY3500" fmla="*/ 5003510 h 6159713"/>
              <a:gd name="connsiteX3501" fmla="*/ 5216069 w 5820947"/>
              <a:gd name="connsiteY3501" fmla="*/ 4921747 h 6159713"/>
              <a:gd name="connsiteX3502" fmla="*/ 5215369 w 5820947"/>
              <a:gd name="connsiteY3502" fmla="*/ 4921624 h 6159713"/>
              <a:gd name="connsiteX3503" fmla="*/ 5207646 w 5820947"/>
              <a:gd name="connsiteY3503" fmla="*/ 4919481 h 6159713"/>
              <a:gd name="connsiteX3504" fmla="*/ 5251479 w 5820947"/>
              <a:gd name="connsiteY3504" fmla="*/ 4951614 h 6159713"/>
              <a:gd name="connsiteX3505" fmla="*/ 5324223 w 5820947"/>
              <a:gd name="connsiteY3505" fmla="*/ 4998251 h 6159713"/>
              <a:gd name="connsiteX3506" fmla="*/ 5488683 w 5820947"/>
              <a:gd name="connsiteY3506" fmla="*/ 5085414 h 6159713"/>
              <a:gd name="connsiteX3507" fmla="*/ 5343663 w 5820947"/>
              <a:gd name="connsiteY3507" fmla="*/ 5018610 h 6159713"/>
              <a:gd name="connsiteX3508" fmla="*/ 5333611 w 5820947"/>
              <a:gd name="connsiteY3508" fmla="*/ 5013245 h 6159713"/>
              <a:gd name="connsiteX3509" fmla="*/ 5333846 w 5820947"/>
              <a:gd name="connsiteY3509" fmla="*/ 5013257 h 6159713"/>
              <a:gd name="connsiteX3510" fmla="*/ 5363145 w 5820947"/>
              <a:gd name="connsiteY3510" fmla="*/ 5024766 h 6159713"/>
              <a:gd name="connsiteX3511" fmla="*/ 5341061 w 5820947"/>
              <a:gd name="connsiteY3511" fmla="*/ 5013611 h 6159713"/>
              <a:gd name="connsiteX3512" fmla="*/ 5333846 w 5820947"/>
              <a:gd name="connsiteY3512" fmla="*/ 5013257 h 6159713"/>
              <a:gd name="connsiteX3513" fmla="*/ 5333037 w 5820947"/>
              <a:gd name="connsiteY3513" fmla="*/ 5012939 h 6159713"/>
              <a:gd name="connsiteX3514" fmla="*/ 5333611 w 5820947"/>
              <a:gd name="connsiteY3514" fmla="*/ 5013245 h 6159713"/>
              <a:gd name="connsiteX3515" fmla="*/ 5328363 w 5820947"/>
              <a:gd name="connsiteY3515" fmla="*/ 5012988 h 6159713"/>
              <a:gd name="connsiteX3516" fmla="*/ 5344538 w 5820947"/>
              <a:gd name="connsiteY3516" fmla="*/ 5024287 h 6159713"/>
              <a:gd name="connsiteX3517" fmla="*/ 5345004 w 5820947"/>
              <a:gd name="connsiteY3517" fmla="*/ 5024613 h 6159713"/>
              <a:gd name="connsiteX3518" fmla="*/ 5365825 w 5820947"/>
              <a:gd name="connsiteY3518" fmla="*/ 5034919 h 6159713"/>
              <a:gd name="connsiteX3519" fmla="*/ 5487114 w 5820947"/>
              <a:gd name="connsiteY3519" fmla="*/ 5094435 h 6159713"/>
              <a:gd name="connsiteX3520" fmla="*/ 5370353 w 5820947"/>
              <a:gd name="connsiteY3520" fmla="*/ 5042266 h 6159713"/>
              <a:gd name="connsiteX3521" fmla="*/ 5362862 w 5820947"/>
              <a:gd name="connsiteY3521" fmla="*/ 5038674 h 6159713"/>
              <a:gd name="connsiteX3522" fmla="*/ 5334342 w 5820947"/>
              <a:gd name="connsiteY3522" fmla="*/ 5025494 h 6159713"/>
              <a:gd name="connsiteX3523" fmla="*/ 5278667 w 5820947"/>
              <a:gd name="connsiteY3523" fmla="*/ 4991308 h 6159713"/>
              <a:gd name="connsiteX3524" fmla="*/ 5278437 w 5820947"/>
              <a:gd name="connsiteY3524" fmla="*/ 4991458 h 6159713"/>
              <a:gd name="connsiteX3525" fmla="*/ 5273094 w 5820947"/>
              <a:gd name="connsiteY3525" fmla="*/ 4995286 h 6159713"/>
              <a:gd name="connsiteX3526" fmla="*/ 5273155 w 5820947"/>
              <a:gd name="connsiteY3526" fmla="*/ 4995330 h 6159713"/>
              <a:gd name="connsiteX3527" fmla="*/ 5331358 w 5820947"/>
              <a:gd name="connsiteY3527" fmla="*/ 5030999 h 6159713"/>
              <a:gd name="connsiteX3528" fmla="*/ 5474853 w 5820947"/>
              <a:gd name="connsiteY3528" fmla="*/ 5103325 h 6159713"/>
              <a:gd name="connsiteX3529" fmla="*/ 5477176 w 5820947"/>
              <a:gd name="connsiteY3529" fmla="*/ 5104291 h 6159713"/>
              <a:gd name="connsiteX3530" fmla="*/ 5477792 w 5820947"/>
              <a:gd name="connsiteY3530" fmla="*/ 5105372 h 6159713"/>
              <a:gd name="connsiteX3531" fmla="*/ 5483837 w 5820947"/>
              <a:gd name="connsiteY3531" fmla="*/ 5111314 h 6159713"/>
              <a:gd name="connsiteX3532" fmla="*/ 5482297 w 5820947"/>
              <a:gd name="connsiteY3532" fmla="*/ 5110706 h 6159713"/>
              <a:gd name="connsiteX3533" fmla="*/ 5332727 w 5820947"/>
              <a:gd name="connsiteY3533" fmla="*/ 5038305 h 6159713"/>
              <a:gd name="connsiteX3534" fmla="*/ 5253054 w 5820947"/>
              <a:gd name="connsiteY3534" fmla="*/ 4986845 h 6159713"/>
              <a:gd name="connsiteX3535" fmla="*/ 5246434 w 5820947"/>
              <a:gd name="connsiteY3535" fmla="*/ 4982572 h 6159713"/>
              <a:gd name="connsiteX3536" fmla="*/ 5231562 w 5820947"/>
              <a:gd name="connsiteY3536" fmla="*/ 4976674 h 6159713"/>
              <a:gd name="connsiteX3537" fmla="*/ 5225534 w 5820947"/>
              <a:gd name="connsiteY3537" fmla="*/ 4972990 h 6159713"/>
              <a:gd name="connsiteX3538" fmla="*/ 5225738 w 5820947"/>
              <a:gd name="connsiteY3538" fmla="*/ 4973238 h 6159713"/>
              <a:gd name="connsiteX3539" fmla="*/ 5225834 w 5820947"/>
              <a:gd name="connsiteY3539" fmla="*/ 4974311 h 6159713"/>
              <a:gd name="connsiteX3540" fmla="*/ 5220786 w 5820947"/>
              <a:gd name="connsiteY3540" fmla="*/ 4973318 h 6159713"/>
              <a:gd name="connsiteX3541" fmla="*/ 5217607 w 5820947"/>
              <a:gd name="connsiteY3541" fmla="*/ 4971875 h 6159713"/>
              <a:gd name="connsiteX3542" fmla="*/ 5221057 w 5820947"/>
              <a:gd name="connsiteY3542" fmla="*/ 4974753 h 6159713"/>
              <a:gd name="connsiteX3543" fmla="*/ 5269893 w 5820947"/>
              <a:gd name="connsiteY3543" fmla="*/ 5008667 h 6159713"/>
              <a:gd name="connsiteX3544" fmla="*/ 5374660 w 5820947"/>
              <a:gd name="connsiteY3544" fmla="*/ 5067688 h 6159713"/>
              <a:gd name="connsiteX3545" fmla="*/ 5469719 w 5820947"/>
              <a:gd name="connsiteY3545" fmla="*/ 5113177 h 6159713"/>
              <a:gd name="connsiteX3546" fmla="*/ 5470079 w 5820947"/>
              <a:gd name="connsiteY3546" fmla="*/ 5113346 h 6159713"/>
              <a:gd name="connsiteX3547" fmla="*/ 5478071 w 5820947"/>
              <a:gd name="connsiteY3547" fmla="*/ 5119480 h 6159713"/>
              <a:gd name="connsiteX3548" fmla="*/ 5481942 w 5820947"/>
              <a:gd name="connsiteY3548" fmla="*/ 5121647 h 6159713"/>
              <a:gd name="connsiteX3549" fmla="*/ 5475318 w 5820947"/>
              <a:gd name="connsiteY3549" fmla="*/ 5125810 h 6159713"/>
              <a:gd name="connsiteX3550" fmla="*/ 5483068 w 5820947"/>
              <a:gd name="connsiteY3550" fmla="*/ 5133060 h 6159713"/>
              <a:gd name="connsiteX3551" fmla="*/ 5484942 w 5820947"/>
              <a:gd name="connsiteY3551" fmla="*/ 5140101 h 6159713"/>
              <a:gd name="connsiteX3552" fmla="*/ 5461338 w 5820947"/>
              <a:gd name="connsiteY3552" fmla="*/ 5123565 h 6159713"/>
              <a:gd name="connsiteX3553" fmla="*/ 5455888 w 5820947"/>
              <a:gd name="connsiteY3553" fmla="*/ 5130261 h 6159713"/>
              <a:gd name="connsiteX3554" fmla="*/ 5443872 w 5820947"/>
              <a:gd name="connsiteY3554" fmla="*/ 5119785 h 6159713"/>
              <a:gd name="connsiteX3555" fmla="*/ 5449310 w 5820947"/>
              <a:gd name="connsiteY3555" fmla="*/ 5128032 h 6159713"/>
              <a:gd name="connsiteX3556" fmla="*/ 5468951 w 5820947"/>
              <a:gd name="connsiteY3556" fmla="*/ 5152478 h 6159713"/>
              <a:gd name="connsiteX3557" fmla="*/ 5448517 w 5820947"/>
              <a:gd name="connsiteY3557" fmla="*/ 5138795 h 6159713"/>
              <a:gd name="connsiteX3558" fmla="*/ 5428431 w 5820947"/>
              <a:gd name="connsiteY3558" fmla="*/ 5129857 h 6159713"/>
              <a:gd name="connsiteX3559" fmla="*/ 5448196 w 5820947"/>
              <a:gd name="connsiteY3559" fmla="*/ 5147583 h 6159713"/>
              <a:gd name="connsiteX3560" fmla="*/ 5465669 w 5820947"/>
              <a:gd name="connsiteY3560" fmla="*/ 5163427 h 6159713"/>
              <a:gd name="connsiteX3561" fmla="*/ 5476507 w 5820947"/>
              <a:gd name="connsiteY3561" fmla="*/ 5173786 h 6159713"/>
              <a:gd name="connsiteX3562" fmla="*/ 5472555 w 5820947"/>
              <a:gd name="connsiteY3562" fmla="*/ 5171824 h 6159713"/>
              <a:gd name="connsiteX3563" fmla="*/ 5443432 w 5820947"/>
              <a:gd name="connsiteY3563" fmla="*/ 5158868 h 6159713"/>
              <a:gd name="connsiteX3564" fmla="*/ 5429237 w 5820947"/>
              <a:gd name="connsiteY3564" fmla="*/ 5150059 h 6159713"/>
              <a:gd name="connsiteX3565" fmla="*/ 5429175 w 5820947"/>
              <a:gd name="connsiteY3565" fmla="*/ 5152485 h 6159713"/>
              <a:gd name="connsiteX3566" fmla="*/ 5429241 w 5820947"/>
              <a:gd name="connsiteY3566" fmla="*/ 5152556 h 6159713"/>
              <a:gd name="connsiteX3567" fmla="*/ 5427984 w 5820947"/>
              <a:gd name="connsiteY3567" fmla="*/ 5151996 h 6159713"/>
              <a:gd name="connsiteX3568" fmla="*/ 5381441 w 5820947"/>
              <a:gd name="connsiteY3568" fmla="*/ 5129301 h 6159713"/>
              <a:gd name="connsiteX3569" fmla="*/ 5363281 w 5820947"/>
              <a:gd name="connsiteY3569" fmla="*/ 5123537 h 6159713"/>
              <a:gd name="connsiteX3570" fmla="*/ 5390100 w 5820947"/>
              <a:gd name="connsiteY3570" fmla="*/ 5136696 h 6159713"/>
              <a:gd name="connsiteX3571" fmla="*/ 5434573 w 5820947"/>
              <a:gd name="connsiteY3571" fmla="*/ 5158376 h 6159713"/>
              <a:gd name="connsiteX3572" fmla="*/ 5437026 w 5820947"/>
              <a:gd name="connsiteY3572" fmla="*/ 5161054 h 6159713"/>
              <a:gd name="connsiteX3573" fmla="*/ 5440033 w 5820947"/>
              <a:gd name="connsiteY3573" fmla="*/ 5166882 h 6159713"/>
              <a:gd name="connsiteX3574" fmla="*/ 5402252 w 5820947"/>
              <a:gd name="connsiteY3574" fmla="*/ 5147682 h 6159713"/>
              <a:gd name="connsiteX3575" fmla="*/ 5435008 w 5820947"/>
              <a:gd name="connsiteY3575" fmla="*/ 5180483 h 6159713"/>
              <a:gd name="connsiteX3576" fmla="*/ 5422626 w 5820947"/>
              <a:gd name="connsiteY3576" fmla="*/ 5185186 h 6159713"/>
              <a:gd name="connsiteX3577" fmla="*/ 5417693 w 5820947"/>
              <a:gd name="connsiteY3577" fmla="*/ 5183515 h 6159713"/>
              <a:gd name="connsiteX3578" fmla="*/ 5424224 w 5820947"/>
              <a:gd name="connsiteY3578" fmla="*/ 5194624 h 6159713"/>
              <a:gd name="connsiteX3579" fmla="*/ 5439252 w 5820947"/>
              <a:gd name="connsiteY3579" fmla="*/ 5208611 h 6159713"/>
              <a:gd name="connsiteX3580" fmla="*/ 5441332 w 5820947"/>
              <a:gd name="connsiteY3580" fmla="*/ 5210335 h 6159713"/>
              <a:gd name="connsiteX3581" fmla="*/ 5376206 w 5820947"/>
              <a:gd name="connsiteY3581" fmla="*/ 5179685 h 6159713"/>
              <a:gd name="connsiteX3582" fmla="*/ 5371806 w 5820947"/>
              <a:gd name="connsiteY3582" fmla="*/ 5181672 h 6159713"/>
              <a:gd name="connsiteX3583" fmla="*/ 5423729 w 5820947"/>
              <a:gd name="connsiteY3583" fmla="*/ 5209137 h 6159713"/>
              <a:gd name="connsiteX3584" fmla="*/ 5401119 w 5820947"/>
              <a:gd name="connsiteY3584" fmla="*/ 5200836 h 6159713"/>
              <a:gd name="connsiteX3585" fmla="*/ 5385021 w 5820947"/>
              <a:gd name="connsiteY3585" fmla="*/ 5193267 h 6159713"/>
              <a:gd name="connsiteX3586" fmla="*/ 5382592 w 5820947"/>
              <a:gd name="connsiteY3586" fmla="*/ 5191555 h 6159713"/>
              <a:gd name="connsiteX3587" fmla="*/ 5371732 w 5820947"/>
              <a:gd name="connsiteY3587" fmla="*/ 5185214 h 6159713"/>
              <a:gd name="connsiteX3588" fmla="*/ 5372111 w 5820947"/>
              <a:gd name="connsiteY3588" fmla="*/ 5187178 h 6159713"/>
              <a:gd name="connsiteX3589" fmla="*/ 5358313 w 5820947"/>
              <a:gd name="connsiteY3589" fmla="*/ 5180655 h 6159713"/>
              <a:gd name="connsiteX3590" fmla="*/ 5335706 w 5820947"/>
              <a:gd name="connsiteY3590" fmla="*/ 5172191 h 6159713"/>
              <a:gd name="connsiteX3591" fmla="*/ 5348838 w 5820947"/>
              <a:gd name="connsiteY3591" fmla="*/ 5179062 h 6159713"/>
              <a:gd name="connsiteX3592" fmla="*/ 5376166 w 5820947"/>
              <a:gd name="connsiteY3592" fmla="*/ 5193361 h 6159713"/>
              <a:gd name="connsiteX3593" fmla="*/ 5377593 w 5820947"/>
              <a:gd name="connsiteY3593" fmla="*/ 5195216 h 6159713"/>
              <a:gd name="connsiteX3594" fmla="*/ 5380626 w 5820947"/>
              <a:gd name="connsiteY3594" fmla="*/ 5199786 h 6159713"/>
              <a:gd name="connsiteX3595" fmla="*/ 5348603 w 5820947"/>
              <a:gd name="connsiteY3595" fmla="*/ 5180045 h 6159713"/>
              <a:gd name="connsiteX3596" fmla="*/ 5371658 w 5820947"/>
              <a:gd name="connsiteY3596" fmla="*/ 5198884 h 6159713"/>
              <a:gd name="connsiteX3597" fmla="*/ 5394711 w 5820947"/>
              <a:gd name="connsiteY3597" fmla="*/ 5217724 h 6159713"/>
              <a:gd name="connsiteX3598" fmla="*/ 5373956 w 5820947"/>
              <a:gd name="connsiteY3598" fmla="*/ 5212830 h 6159713"/>
              <a:gd name="connsiteX3599" fmla="*/ 5403070 w 5820947"/>
              <a:gd name="connsiteY3599" fmla="*/ 5244753 h 6159713"/>
              <a:gd name="connsiteX3600" fmla="*/ 5355468 w 5820947"/>
              <a:gd name="connsiteY3600" fmla="*/ 5213330 h 6159713"/>
              <a:gd name="connsiteX3601" fmla="*/ 5325563 w 5820947"/>
              <a:gd name="connsiteY3601" fmla="*/ 5192170 h 6159713"/>
              <a:gd name="connsiteX3602" fmla="*/ 5325886 w 5820947"/>
              <a:gd name="connsiteY3602" fmla="*/ 5190815 h 6159713"/>
              <a:gd name="connsiteX3603" fmla="*/ 5325994 w 5820947"/>
              <a:gd name="connsiteY3603" fmla="*/ 5190363 h 6159713"/>
              <a:gd name="connsiteX3604" fmla="*/ 5325945 w 5820947"/>
              <a:gd name="connsiteY3604" fmla="*/ 5190564 h 6159713"/>
              <a:gd name="connsiteX3605" fmla="*/ 5325886 w 5820947"/>
              <a:gd name="connsiteY3605" fmla="*/ 5190815 h 6159713"/>
              <a:gd name="connsiteX3606" fmla="*/ 5325706 w 5820947"/>
              <a:gd name="connsiteY3606" fmla="*/ 5191567 h 6159713"/>
              <a:gd name="connsiteX3607" fmla="*/ 5325563 w 5820947"/>
              <a:gd name="connsiteY3607" fmla="*/ 5192170 h 6159713"/>
              <a:gd name="connsiteX3608" fmla="*/ 5358909 w 5820947"/>
              <a:gd name="connsiteY3608" fmla="*/ 5221256 h 6159713"/>
              <a:gd name="connsiteX3609" fmla="*/ 5354827 w 5820947"/>
              <a:gd name="connsiteY3609" fmla="*/ 5230904 h 6159713"/>
              <a:gd name="connsiteX3610" fmla="*/ 5383168 w 5820947"/>
              <a:gd name="connsiteY3610" fmla="*/ 5251180 h 6159713"/>
              <a:gd name="connsiteX3611" fmla="*/ 5386135 w 5820947"/>
              <a:gd name="connsiteY3611" fmla="*/ 5261082 h 6159713"/>
              <a:gd name="connsiteX3612" fmla="*/ 5411731 w 5820947"/>
              <a:gd name="connsiteY3612" fmla="*/ 5285409 h 6159713"/>
              <a:gd name="connsiteX3613" fmla="*/ 5468210 w 5820947"/>
              <a:gd name="connsiteY3613" fmla="*/ 5333006 h 6159713"/>
              <a:gd name="connsiteX3614" fmla="*/ 5405109 w 5820947"/>
              <a:gd name="connsiteY3614" fmla="*/ 5289571 h 6159713"/>
              <a:gd name="connsiteX3615" fmla="*/ 5374028 w 5820947"/>
              <a:gd name="connsiteY3615" fmla="*/ 5265878 h 6159713"/>
              <a:gd name="connsiteX3616" fmla="*/ 5347837 w 5820947"/>
              <a:gd name="connsiteY3616" fmla="*/ 5252737 h 6159713"/>
              <a:gd name="connsiteX3617" fmla="*/ 5375154 w 5820947"/>
              <a:gd name="connsiteY3617" fmla="*/ 5277291 h 6159713"/>
              <a:gd name="connsiteX3618" fmla="*/ 5375306 w 5820947"/>
              <a:gd name="connsiteY3618" fmla="*/ 5284104 h 6159713"/>
              <a:gd name="connsiteX3619" fmla="*/ 5400004 w 5820947"/>
              <a:gd name="connsiteY3619" fmla="*/ 5303501 h 6159713"/>
              <a:gd name="connsiteX3620" fmla="*/ 5422586 w 5820947"/>
              <a:gd name="connsiteY3620" fmla="*/ 5324316 h 6159713"/>
              <a:gd name="connsiteX3621" fmla="*/ 5415734 w 5820947"/>
              <a:gd name="connsiteY3621" fmla="*/ 5321995 h 6159713"/>
              <a:gd name="connsiteX3622" fmla="*/ 5415413 w 5820947"/>
              <a:gd name="connsiteY3622" fmla="*/ 5330783 h 6159713"/>
              <a:gd name="connsiteX3623" fmla="*/ 5366717 w 5820947"/>
              <a:gd name="connsiteY3623" fmla="*/ 5296498 h 6159713"/>
              <a:gd name="connsiteX3624" fmla="*/ 5396083 w 5820947"/>
              <a:gd name="connsiteY3624" fmla="*/ 5326009 h 6159713"/>
              <a:gd name="connsiteX3625" fmla="*/ 5397384 w 5820947"/>
              <a:gd name="connsiteY3625" fmla="*/ 5327226 h 6159713"/>
              <a:gd name="connsiteX3626" fmla="*/ 5371608 w 5820947"/>
              <a:gd name="connsiteY3626" fmla="*/ 5316976 h 6159713"/>
              <a:gd name="connsiteX3627" fmla="*/ 5404224 w 5820947"/>
              <a:gd name="connsiteY3627" fmla="*/ 5333936 h 6159713"/>
              <a:gd name="connsiteX3628" fmla="*/ 5407517 w 5820947"/>
              <a:gd name="connsiteY3628" fmla="*/ 5339852 h 6159713"/>
              <a:gd name="connsiteX3629" fmla="*/ 5394887 w 5820947"/>
              <a:gd name="connsiteY3629" fmla="*/ 5332372 h 6159713"/>
              <a:gd name="connsiteX3630" fmla="*/ 5484437 w 5820947"/>
              <a:gd name="connsiteY3630" fmla="*/ 5411455 h 6159713"/>
              <a:gd name="connsiteX3631" fmla="*/ 5489390 w 5820947"/>
              <a:gd name="connsiteY3631" fmla="*/ 5416231 h 6159713"/>
              <a:gd name="connsiteX3632" fmla="*/ 5489010 w 5820947"/>
              <a:gd name="connsiteY3632" fmla="*/ 5416103 h 6159713"/>
              <a:gd name="connsiteX3633" fmla="*/ 5456133 w 5820947"/>
              <a:gd name="connsiteY3633" fmla="*/ 5401412 h 6159713"/>
              <a:gd name="connsiteX3634" fmla="*/ 5473985 w 5820947"/>
              <a:gd name="connsiteY3634" fmla="*/ 5412420 h 6159713"/>
              <a:gd name="connsiteX3635" fmla="*/ 5489697 w 5820947"/>
              <a:gd name="connsiteY3635" fmla="*/ 5419598 h 6159713"/>
              <a:gd name="connsiteX3636" fmla="*/ 5496432 w 5820947"/>
              <a:gd name="connsiteY3636" fmla="*/ 5423020 h 6159713"/>
              <a:gd name="connsiteX3637" fmla="*/ 5514601 w 5820947"/>
              <a:gd name="connsiteY3637" fmla="*/ 5440538 h 6159713"/>
              <a:gd name="connsiteX3638" fmla="*/ 5513002 w 5820947"/>
              <a:gd name="connsiteY3638" fmla="*/ 5441767 h 6159713"/>
              <a:gd name="connsiteX3639" fmla="*/ 5515640 w 5820947"/>
              <a:gd name="connsiteY3639" fmla="*/ 5442806 h 6159713"/>
              <a:gd name="connsiteX3640" fmla="*/ 5520454 w 5820947"/>
              <a:gd name="connsiteY3640" fmla="*/ 5446180 h 6159713"/>
              <a:gd name="connsiteX3641" fmla="*/ 5534035 w 5820947"/>
              <a:gd name="connsiteY3641" fmla="*/ 5459273 h 6159713"/>
              <a:gd name="connsiteX3642" fmla="*/ 5527891 w 5820947"/>
              <a:gd name="connsiteY3642" fmla="*/ 5456530 h 6159713"/>
              <a:gd name="connsiteX3643" fmla="*/ 5524733 w 5820947"/>
              <a:gd name="connsiteY3643" fmla="*/ 5456491 h 6159713"/>
              <a:gd name="connsiteX3644" fmla="*/ 5527891 w 5820947"/>
              <a:gd name="connsiteY3644" fmla="*/ 5456530 h 6159713"/>
              <a:gd name="connsiteX3645" fmla="*/ 5525874 w 5820947"/>
              <a:gd name="connsiteY3645" fmla="*/ 5460771 h 6159713"/>
              <a:gd name="connsiteX3646" fmla="*/ 5510412 w 5820947"/>
              <a:gd name="connsiteY3646" fmla="*/ 5449077 h 6159713"/>
              <a:gd name="connsiteX3647" fmla="*/ 5524457 w 5820947"/>
              <a:gd name="connsiteY3647" fmla="*/ 5463419 h 6159713"/>
              <a:gd name="connsiteX3648" fmla="*/ 5514574 w 5820947"/>
              <a:gd name="connsiteY3648" fmla="*/ 5459866 h 6159713"/>
              <a:gd name="connsiteX3649" fmla="*/ 5510273 w 5820947"/>
              <a:gd name="connsiteY3649" fmla="*/ 5458604 h 6159713"/>
              <a:gd name="connsiteX3650" fmla="*/ 5462840 w 5820947"/>
              <a:gd name="connsiteY3650" fmla="*/ 5416284 h 6159713"/>
              <a:gd name="connsiteX3651" fmla="*/ 5365938 w 5820947"/>
              <a:gd name="connsiteY3651" fmla="*/ 5338225 h 6159713"/>
              <a:gd name="connsiteX3652" fmla="*/ 5326911 w 5820947"/>
              <a:gd name="connsiteY3652" fmla="*/ 5309350 h 6159713"/>
              <a:gd name="connsiteX3653" fmla="*/ 5329453 w 5820947"/>
              <a:gd name="connsiteY3653" fmla="*/ 5314837 h 6159713"/>
              <a:gd name="connsiteX3654" fmla="*/ 5337921 w 5820947"/>
              <a:gd name="connsiteY3654" fmla="*/ 5322248 h 6159713"/>
              <a:gd name="connsiteX3655" fmla="*/ 5344025 w 5820947"/>
              <a:gd name="connsiteY3655" fmla="*/ 5325064 h 6159713"/>
              <a:gd name="connsiteX3656" fmla="*/ 5352343 w 5820947"/>
              <a:gd name="connsiteY3656" fmla="*/ 5331068 h 6159713"/>
              <a:gd name="connsiteX3657" fmla="*/ 5350646 w 5820947"/>
              <a:gd name="connsiteY3657" fmla="*/ 5332084 h 6159713"/>
              <a:gd name="connsiteX3658" fmla="*/ 5349613 w 5820947"/>
              <a:gd name="connsiteY3658" fmla="*/ 5331536 h 6159713"/>
              <a:gd name="connsiteX3659" fmla="*/ 5350379 w 5820947"/>
              <a:gd name="connsiteY3659" fmla="*/ 5332127 h 6159713"/>
              <a:gd name="connsiteX3660" fmla="*/ 5350646 w 5820947"/>
              <a:gd name="connsiteY3660" fmla="*/ 5332084 h 6159713"/>
              <a:gd name="connsiteX3661" fmla="*/ 5379103 w 5820947"/>
              <a:gd name="connsiteY3661" fmla="*/ 5350512 h 6159713"/>
              <a:gd name="connsiteX3662" fmla="*/ 5375355 w 5820947"/>
              <a:gd name="connsiteY3662" fmla="*/ 5348936 h 6159713"/>
              <a:gd name="connsiteX3663" fmla="*/ 5373060 w 5820947"/>
              <a:gd name="connsiteY3663" fmla="*/ 5348738 h 6159713"/>
              <a:gd name="connsiteX3664" fmla="*/ 5379093 w 5820947"/>
              <a:gd name="connsiteY3664" fmla="*/ 5353851 h 6159713"/>
              <a:gd name="connsiteX3665" fmla="*/ 5407813 w 5820947"/>
              <a:gd name="connsiteY3665" fmla="*/ 5378742 h 6159713"/>
              <a:gd name="connsiteX3666" fmla="*/ 5409608 w 5820947"/>
              <a:gd name="connsiteY3666" fmla="*/ 5386111 h 6159713"/>
              <a:gd name="connsiteX3667" fmla="*/ 5441388 w 5820947"/>
              <a:gd name="connsiteY3667" fmla="*/ 5414312 h 6159713"/>
              <a:gd name="connsiteX3668" fmla="*/ 5442986 w 5820947"/>
              <a:gd name="connsiteY3668" fmla="*/ 5423750 h 6159713"/>
              <a:gd name="connsiteX3669" fmla="*/ 5444801 w 5820947"/>
              <a:gd name="connsiteY3669" fmla="*/ 5425611 h 6159713"/>
              <a:gd name="connsiteX3670" fmla="*/ 5446774 w 5820947"/>
              <a:gd name="connsiteY3670" fmla="*/ 5426826 h 6159713"/>
              <a:gd name="connsiteX3671" fmla="*/ 5449162 w 5820947"/>
              <a:gd name="connsiteY3671" fmla="*/ 5429470 h 6159713"/>
              <a:gd name="connsiteX3672" fmla="*/ 5449082 w 5820947"/>
              <a:gd name="connsiteY3672" fmla="*/ 5430174 h 6159713"/>
              <a:gd name="connsiteX3673" fmla="*/ 5450461 w 5820947"/>
              <a:gd name="connsiteY3673" fmla="*/ 5430908 h 6159713"/>
              <a:gd name="connsiteX3674" fmla="*/ 5449162 w 5820947"/>
              <a:gd name="connsiteY3674" fmla="*/ 5429470 h 6159713"/>
              <a:gd name="connsiteX3675" fmla="*/ 5449287 w 5820947"/>
              <a:gd name="connsiteY3675" fmla="*/ 5428375 h 6159713"/>
              <a:gd name="connsiteX3676" fmla="*/ 5455625 w 5820947"/>
              <a:gd name="connsiteY3676" fmla="*/ 5439062 h 6159713"/>
              <a:gd name="connsiteX3677" fmla="*/ 5422199 w 5820947"/>
              <a:gd name="connsiteY3677" fmla="*/ 5410305 h 6159713"/>
              <a:gd name="connsiteX3678" fmla="*/ 5413231 w 5820947"/>
              <a:gd name="connsiteY3678" fmla="*/ 5409402 h 6159713"/>
              <a:gd name="connsiteX3679" fmla="*/ 5380036 w 5820947"/>
              <a:gd name="connsiteY3679" fmla="*/ 5387128 h 6159713"/>
              <a:gd name="connsiteX3680" fmla="*/ 5356644 w 5820947"/>
              <a:gd name="connsiteY3680" fmla="*/ 5367373 h 6159713"/>
              <a:gd name="connsiteX3681" fmla="*/ 5356612 w 5820947"/>
              <a:gd name="connsiteY3681" fmla="*/ 5367345 h 6159713"/>
              <a:gd name="connsiteX3682" fmla="*/ 5349785 w 5820947"/>
              <a:gd name="connsiteY3682" fmla="*/ 5365208 h 6159713"/>
              <a:gd name="connsiteX3683" fmla="*/ 5336209 w 5820947"/>
              <a:gd name="connsiteY3683" fmla="*/ 5359455 h 6159713"/>
              <a:gd name="connsiteX3684" fmla="*/ 5336604 w 5820947"/>
              <a:gd name="connsiteY3684" fmla="*/ 5360863 h 6159713"/>
              <a:gd name="connsiteX3685" fmla="*/ 5337871 w 5820947"/>
              <a:gd name="connsiteY3685" fmla="*/ 5363950 h 6159713"/>
              <a:gd name="connsiteX3686" fmla="*/ 5349337 w 5820947"/>
              <a:gd name="connsiteY3686" fmla="*/ 5376730 h 6159713"/>
              <a:gd name="connsiteX3687" fmla="*/ 5368630 w 5820947"/>
              <a:gd name="connsiteY3687" fmla="*/ 5396432 h 6159713"/>
              <a:gd name="connsiteX3688" fmla="*/ 5395674 w 5820947"/>
              <a:gd name="connsiteY3688" fmla="*/ 5420893 h 6159713"/>
              <a:gd name="connsiteX3689" fmla="*/ 5464541 w 5820947"/>
              <a:gd name="connsiteY3689" fmla="*/ 5483763 h 6159713"/>
              <a:gd name="connsiteX3690" fmla="*/ 5469125 w 5820947"/>
              <a:gd name="connsiteY3690" fmla="*/ 5487958 h 6159713"/>
              <a:gd name="connsiteX3691" fmla="*/ 5462629 w 5820947"/>
              <a:gd name="connsiteY3691" fmla="*/ 5486350 h 6159713"/>
              <a:gd name="connsiteX3692" fmla="*/ 5460329 w 5820947"/>
              <a:gd name="connsiteY3692" fmla="*/ 5485998 h 6159713"/>
              <a:gd name="connsiteX3693" fmla="*/ 5445647 w 5820947"/>
              <a:gd name="connsiteY3693" fmla="*/ 5473404 h 6159713"/>
              <a:gd name="connsiteX3694" fmla="*/ 5407564 w 5820947"/>
              <a:gd name="connsiteY3694" fmla="*/ 5440579 h 6159713"/>
              <a:gd name="connsiteX3695" fmla="*/ 5397101 w 5820947"/>
              <a:gd name="connsiteY3695" fmla="*/ 5445931 h 6159713"/>
              <a:gd name="connsiteX3696" fmla="*/ 5378312 w 5820947"/>
              <a:gd name="connsiteY3696" fmla="*/ 5432806 h 6159713"/>
              <a:gd name="connsiteX3697" fmla="*/ 5358698 w 5820947"/>
              <a:gd name="connsiteY3697" fmla="*/ 5421893 h 6159713"/>
              <a:gd name="connsiteX3698" fmla="*/ 5353199 w 5820947"/>
              <a:gd name="connsiteY3698" fmla="*/ 5417459 h 6159713"/>
              <a:gd name="connsiteX3699" fmla="*/ 5353369 w 5820947"/>
              <a:gd name="connsiteY3699" fmla="*/ 5417731 h 6159713"/>
              <a:gd name="connsiteX3700" fmla="*/ 5353325 w 5820947"/>
              <a:gd name="connsiteY3700" fmla="*/ 5418807 h 6159713"/>
              <a:gd name="connsiteX3701" fmla="*/ 5348449 w 5820947"/>
              <a:gd name="connsiteY3701" fmla="*/ 5417168 h 6159713"/>
              <a:gd name="connsiteX3702" fmla="*/ 5343998 w 5820947"/>
              <a:gd name="connsiteY3702" fmla="*/ 5414401 h 6159713"/>
              <a:gd name="connsiteX3703" fmla="*/ 5345101 w 5820947"/>
              <a:gd name="connsiteY3703" fmla="*/ 5417110 h 6159713"/>
              <a:gd name="connsiteX3704" fmla="*/ 5345969 w 5820947"/>
              <a:gd name="connsiteY3704" fmla="*/ 5421852 h 6159713"/>
              <a:gd name="connsiteX3705" fmla="*/ 5362642 w 5820947"/>
              <a:gd name="connsiteY3705" fmla="*/ 5436396 h 6159713"/>
              <a:gd name="connsiteX3706" fmla="*/ 5372265 w 5820947"/>
              <a:gd name="connsiteY3706" fmla="*/ 5450687 h 6159713"/>
              <a:gd name="connsiteX3707" fmla="*/ 5348038 w 5820947"/>
              <a:gd name="connsiteY3707" fmla="*/ 5429315 h 6159713"/>
              <a:gd name="connsiteX3708" fmla="*/ 5340878 w 5820947"/>
              <a:gd name="connsiteY3708" fmla="*/ 5425955 h 6159713"/>
              <a:gd name="connsiteX3709" fmla="*/ 5339681 w 5820947"/>
              <a:gd name="connsiteY3709" fmla="*/ 5425778 h 6159713"/>
              <a:gd name="connsiteX3710" fmla="*/ 5450062 w 5820947"/>
              <a:gd name="connsiteY3710" fmla="*/ 5512467 h 6159713"/>
              <a:gd name="connsiteX3711" fmla="*/ 5341801 w 5820947"/>
              <a:gd name="connsiteY3711" fmla="*/ 5439982 h 6159713"/>
              <a:gd name="connsiteX3712" fmla="*/ 5340006 w 5820947"/>
              <a:gd name="connsiteY3712" fmla="*/ 5439175 h 6159713"/>
              <a:gd name="connsiteX3713" fmla="*/ 5347622 w 5820947"/>
              <a:gd name="connsiteY3713" fmla="*/ 5445945 h 6159713"/>
              <a:gd name="connsiteX3714" fmla="*/ 5353191 w 5820947"/>
              <a:gd name="connsiteY3714" fmla="*/ 5451264 h 6159713"/>
              <a:gd name="connsiteX3715" fmla="*/ 5351742 w 5820947"/>
              <a:gd name="connsiteY3715" fmla="*/ 5450582 h 6159713"/>
              <a:gd name="connsiteX3716" fmla="*/ 5339704 w 5820947"/>
              <a:gd name="connsiteY3716" fmla="*/ 5444972 h 6159713"/>
              <a:gd name="connsiteX3717" fmla="*/ 5325044 w 5820947"/>
              <a:gd name="connsiteY3717" fmla="*/ 5432559 h 6159713"/>
              <a:gd name="connsiteX3718" fmla="*/ 5324904 w 5820947"/>
              <a:gd name="connsiteY3718" fmla="*/ 5432436 h 6159713"/>
              <a:gd name="connsiteX3719" fmla="*/ 5317202 w 5820947"/>
              <a:gd name="connsiteY3719" fmla="*/ 5432592 h 6159713"/>
              <a:gd name="connsiteX3720" fmla="*/ 5327142 w 5820947"/>
              <a:gd name="connsiteY3720" fmla="*/ 5441109 h 6159713"/>
              <a:gd name="connsiteX3721" fmla="*/ 5313581 w 5820947"/>
              <a:gd name="connsiteY3721" fmla="*/ 5431136 h 6159713"/>
              <a:gd name="connsiteX3722" fmla="*/ 5316005 w 5820947"/>
              <a:gd name="connsiteY3722" fmla="*/ 5433767 h 6159713"/>
              <a:gd name="connsiteX3723" fmla="*/ 5306713 w 5820947"/>
              <a:gd name="connsiteY3723" fmla="*/ 5429187 h 6159713"/>
              <a:gd name="connsiteX3724" fmla="*/ 5308332 w 5820947"/>
              <a:gd name="connsiteY3724" fmla="*/ 5431164 h 6159713"/>
              <a:gd name="connsiteX3725" fmla="*/ 5311050 w 5820947"/>
              <a:gd name="connsiteY3725" fmla="*/ 5433314 h 6159713"/>
              <a:gd name="connsiteX3726" fmla="*/ 5306281 w 5820947"/>
              <a:gd name="connsiteY3726" fmla="*/ 5433372 h 6159713"/>
              <a:gd name="connsiteX3727" fmla="*/ 5333830 w 5820947"/>
              <a:gd name="connsiteY3727" fmla="*/ 5456977 h 6159713"/>
              <a:gd name="connsiteX3728" fmla="*/ 5318334 w 5820947"/>
              <a:gd name="connsiteY3728" fmla="*/ 5447246 h 6159713"/>
              <a:gd name="connsiteX3729" fmla="*/ 5304981 w 5820947"/>
              <a:gd name="connsiteY3729" fmla="*/ 5441691 h 6159713"/>
              <a:gd name="connsiteX3730" fmla="*/ 5307769 w 5820947"/>
              <a:gd name="connsiteY3730" fmla="*/ 5444264 h 6159713"/>
              <a:gd name="connsiteX3731" fmla="*/ 5308035 w 5820947"/>
              <a:gd name="connsiteY3731" fmla="*/ 5444518 h 6159713"/>
              <a:gd name="connsiteX3732" fmla="*/ 5365410 w 5820947"/>
              <a:gd name="connsiteY3732" fmla="*/ 5487582 h 6159713"/>
              <a:gd name="connsiteX3733" fmla="*/ 5332710 w 5820947"/>
              <a:gd name="connsiteY3733" fmla="*/ 5467876 h 6159713"/>
              <a:gd name="connsiteX3734" fmla="*/ 5347671 w 5820947"/>
              <a:gd name="connsiteY3734" fmla="*/ 5480948 h 6159713"/>
              <a:gd name="connsiteX3735" fmla="*/ 5364385 w 5820947"/>
              <a:gd name="connsiteY3735" fmla="*/ 5495997 h 6159713"/>
              <a:gd name="connsiteX3736" fmla="*/ 5366881 w 5820947"/>
              <a:gd name="connsiteY3736" fmla="*/ 5498702 h 6159713"/>
              <a:gd name="connsiteX3737" fmla="*/ 5368887 w 5820947"/>
              <a:gd name="connsiteY3737" fmla="*/ 5499454 h 6159713"/>
              <a:gd name="connsiteX3738" fmla="*/ 5376815 w 5820947"/>
              <a:gd name="connsiteY3738" fmla="*/ 5507169 h 6159713"/>
              <a:gd name="connsiteX3739" fmla="*/ 5368382 w 5820947"/>
              <a:gd name="connsiteY3739" fmla="*/ 5503815 h 6159713"/>
              <a:gd name="connsiteX3740" fmla="*/ 5368589 w 5820947"/>
              <a:gd name="connsiteY3740" fmla="*/ 5503992 h 6159713"/>
              <a:gd name="connsiteX3741" fmla="*/ 5372528 w 5820947"/>
              <a:gd name="connsiteY3741" fmla="*/ 5510781 h 6159713"/>
              <a:gd name="connsiteX3742" fmla="*/ 5397297 w 5820947"/>
              <a:gd name="connsiteY3742" fmla="*/ 5521709 h 6159713"/>
              <a:gd name="connsiteX3743" fmla="*/ 5413934 w 5820947"/>
              <a:gd name="connsiteY3743" fmla="*/ 5532703 h 6159713"/>
              <a:gd name="connsiteX3744" fmla="*/ 5408161 w 5820947"/>
              <a:gd name="connsiteY3744" fmla="*/ 5530396 h 6159713"/>
              <a:gd name="connsiteX3745" fmla="*/ 5401059 w 5820947"/>
              <a:gd name="connsiteY3745" fmla="*/ 5524896 h 6159713"/>
              <a:gd name="connsiteX3746" fmla="*/ 5394632 w 5820947"/>
              <a:gd name="connsiteY3746" fmla="*/ 5521101 h 6159713"/>
              <a:gd name="connsiteX3747" fmla="*/ 5394904 w 5820947"/>
              <a:gd name="connsiteY3747" fmla="*/ 5524368 h 6159713"/>
              <a:gd name="connsiteX3748" fmla="*/ 5392902 w 5820947"/>
              <a:gd name="connsiteY3748" fmla="*/ 5523405 h 6159713"/>
              <a:gd name="connsiteX3749" fmla="*/ 5372065 w 5820947"/>
              <a:gd name="connsiteY3749" fmla="*/ 5517902 h 6159713"/>
              <a:gd name="connsiteX3750" fmla="*/ 5400346 w 5820947"/>
              <a:gd name="connsiteY3750" fmla="*/ 5530787 h 6159713"/>
              <a:gd name="connsiteX3751" fmla="*/ 5402095 w 5820947"/>
              <a:gd name="connsiteY3751" fmla="*/ 5531644 h 6159713"/>
              <a:gd name="connsiteX3752" fmla="*/ 5402293 w 5820947"/>
              <a:gd name="connsiteY3752" fmla="*/ 5531841 h 6159713"/>
              <a:gd name="connsiteX3753" fmla="*/ 5407225 w 5820947"/>
              <a:gd name="connsiteY3753" fmla="*/ 5535819 h 6159713"/>
              <a:gd name="connsiteX3754" fmla="*/ 5372478 w 5820947"/>
              <a:gd name="connsiteY3754" fmla="*/ 5521658 h 6159713"/>
              <a:gd name="connsiteX3755" fmla="*/ 5401561 w 5820947"/>
              <a:gd name="connsiteY3755" fmla="*/ 5540504 h 6159713"/>
              <a:gd name="connsiteX3756" fmla="*/ 5415214 w 5820947"/>
              <a:gd name="connsiteY3756" fmla="*/ 5547298 h 6159713"/>
              <a:gd name="connsiteX3757" fmla="*/ 5406444 w 5820947"/>
              <a:gd name="connsiteY3757" fmla="*/ 5543668 h 6159713"/>
              <a:gd name="connsiteX3758" fmla="*/ 5489678 w 5820947"/>
              <a:gd name="connsiteY3758" fmla="*/ 5597605 h 6159713"/>
              <a:gd name="connsiteX3759" fmla="*/ 5505174 w 5820947"/>
              <a:gd name="connsiteY3759" fmla="*/ 5603785 h 6159713"/>
              <a:gd name="connsiteX3760" fmla="*/ 5555505 w 5820947"/>
              <a:gd name="connsiteY3760" fmla="*/ 5640321 h 6159713"/>
              <a:gd name="connsiteX3761" fmla="*/ 5503421 w 5820947"/>
              <a:gd name="connsiteY3761" fmla="*/ 5609380 h 6159713"/>
              <a:gd name="connsiteX3762" fmla="*/ 5479368 w 5820947"/>
              <a:gd name="connsiteY3762" fmla="*/ 5605497 h 6159713"/>
              <a:gd name="connsiteX3763" fmla="*/ 5602503 w 5820947"/>
              <a:gd name="connsiteY3763" fmla="*/ 5700865 h 6159713"/>
              <a:gd name="connsiteX3764" fmla="*/ 5610397 w 5820947"/>
              <a:gd name="connsiteY3764" fmla="*/ 5707627 h 6159713"/>
              <a:gd name="connsiteX3765" fmla="*/ 5560361 w 5820947"/>
              <a:gd name="connsiteY3765" fmla="*/ 5678442 h 6159713"/>
              <a:gd name="connsiteX3766" fmla="*/ 5535763 w 5820947"/>
              <a:gd name="connsiteY3766" fmla="*/ 5671052 h 6159713"/>
              <a:gd name="connsiteX3767" fmla="*/ 5662994 w 5820947"/>
              <a:gd name="connsiteY3767" fmla="*/ 5773476 h 6159713"/>
              <a:gd name="connsiteX3768" fmla="*/ 5541535 w 5820947"/>
              <a:gd name="connsiteY3768" fmla="*/ 5696272 h 6159713"/>
              <a:gd name="connsiteX3769" fmla="*/ 5515184 w 5820947"/>
              <a:gd name="connsiteY3769" fmla="*/ 5687380 h 6159713"/>
              <a:gd name="connsiteX3770" fmla="*/ 5513136 w 5820947"/>
              <a:gd name="connsiteY3770" fmla="*/ 5685626 h 6159713"/>
              <a:gd name="connsiteX3771" fmla="*/ 5388541 w 5820947"/>
              <a:gd name="connsiteY3771" fmla="*/ 5596104 h 6159713"/>
              <a:gd name="connsiteX3772" fmla="*/ 5406377 w 5820947"/>
              <a:gd name="connsiteY3772" fmla="*/ 5611387 h 6159713"/>
              <a:gd name="connsiteX3773" fmla="*/ 5305716 w 5820947"/>
              <a:gd name="connsiteY3773" fmla="*/ 5541866 h 6159713"/>
              <a:gd name="connsiteX3774" fmla="*/ 5321213 w 5820947"/>
              <a:gd name="connsiteY3774" fmla="*/ 5555144 h 6159713"/>
              <a:gd name="connsiteX3775" fmla="*/ 5307764 w 5820947"/>
              <a:gd name="connsiteY3775" fmla="*/ 5547169 h 6159713"/>
              <a:gd name="connsiteX3776" fmla="*/ 5281411 w 5820947"/>
              <a:gd name="connsiteY3776" fmla="*/ 5538276 h 6159713"/>
              <a:gd name="connsiteX3777" fmla="*/ 5338428 w 5820947"/>
              <a:gd name="connsiteY3777" fmla="*/ 5587129 h 6159713"/>
              <a:gd name="connsiteX3778" fmla="*/ 5310945 w 5820947"/>
              <a:gd name="connsiteY3778" fmla="*/ 5567128 h 6159713"/>
              <a:gd name="connsiteX3779" fmla="*/ 5435540 w 5820947"/>
              <a:gd name="connsiteY3779" fmla="*/ 5656650 h 6159713"/>
              <a:gd name="connsiteX3780" fmla="*/ 5413281 w 5820947"/>
              <a:gd name="connsiteY3780" fmla="*/ 5651264 h 6159713"/>
              <a:gd name="connsiteX3781" fmla="*/ 5306241 w 5820947"/>
              <a:gd name="connsiteY3781" fmla="*/ 5579572 h 6159713"/>
              <a:gd name="connsiteX3782" fmla="*/ 5214388 w 5820947"/>
              <a:gd name="connsiteY3782" fmla="*/ 5524048 h 6159713"/>
              <a:gd name="connsiteX3783" fmla="*/ 5225267 w 5820947"/>
              <a:gd name="connsiteY3783" fmla="*/ 5532017 h 6159713"/>
              <a:gd name="connsiteX3784" fmla="*/ 5228235 w 5820947"/>
              <a:gd name="connsiteY3784" fmla="*/ 5541919 h 6159713"/>
              <a:gd name="connsiteX3785" fmla="*/ 5233984 w 5820947"/>
              <a:gd name="connsiteY3785" fmla="*/ 5548747 h 6159713"/>
              <a:gd name="connsiteX3786" fmla="*/ 5294458 w 5820947"/>
              <a:gd name="connsiteY3786" fmla="*/ 5590512 h 6159713"/>
              <a:gd name="connsiteX3787" fmla="*/ 5265328 w 5820947"/>
              <a:gd name="connsiteY3787" fmla="*/ 5575460 h 6159713"/>
              <a:gd name="connsiteX3788" fmla="*/ 5282863 w 5820947"/>
              <a:gd name="connsiteY3788" fmla="*/ 5589513 h 6159713"/>
              <a:gd name="connsiteX3789" fmla="*/ 5310309 w 5820947"/>
              <a:gd name="connsiteY3789" fmla="*/ 5613843 h 6159713"/>
              <a:gd name="connsiteX3790" fmla="*/ 5247207 w 5820947"/>
              <a:gd name="connsiteY3790" fmla="*/ 5570407 h 6159713"/>
              <a:gd name="connsiteX3791" fmla="*/ 5234294 w 5820947"/>
              <a:gd name="connsiteY3791" fmla="*/ 5561987 h 6159713"/>
              <a:gd name="connsiteX3792" fmla="*/ 5226383 w 5820947"/>
              <a:gd name="connsiteY3792" fmla="*/ 5555337 h 6159713"/>
              <a:gd name="connsiteX3793" fmla="*/ 5213976 w 5820947"/>
              <a:gd name="connsiteY3793" fmla="*/ 5548925 h 6159713"/>
              <a:gd name="connsiteX3794" fmla="*/ 5205390 w 5820947"/>
              <a:gd name="connsiteY3794" fmla="*/ 5547149 h 6159713"/>
              <a:gd name="connsiteX3795" fmla="*/ 5217255 w 5820947"/>
              <a:gd name="connsiteY3795" fmla="*/ 5558128 h 6159713"/>
              <a:gd name="connsiteX3796" fmla="*/ 5217378 w 5820947"/>
              <a:gd name="connsiteY3796" fmla="*/ 5559169 h 6159713"/>
              <a:gd name="connsiteX3797" fmla="*/ 5310172 w 5820947"/>
              <a:gd name="connsiteY3797" fmla="*/ 5624250 h 6159713"/>
              <a:gd name="connsiteX3798" fmla="*/ 5310173 w 5820947"/>
              <a:gd name="connsiteY3798" fmla="*/ 5627800 h 6159713"/>
              <a:gd name="connsiteX3799" fmla="*/ 5311415 w 5820947"/>
              <a:gd name="connsiteY3799" fmla="*/ 5628864 h 6159713"/>
              <a:gd name="connsiteX3800" fmla="*/ 5318066 w 5820947"/>
              <a:gd name="connsiteY3800" fmla="*/ 5634563 h 6159713"/>
              <a:gd name="connsiteX3801" fmla="*/ 5299609 w 5820947"/>
              <a:gd name="connsiteY3801" fmla="*/ 5632435 h 6159713"/>
              <a:gd name="connsiteX3802" fmla="*/ 5418651 w 5820947"/>
              <a:gd name="connsiteY3802" fmla="*/ 5724294 h 6159713"/>
              <a:gd name="connsiteX3803" fmla="*/ 5443250 w 5820947"/>
              <a:gd name="connsiteY3803" fmla="*/ 5731684 h 6159713"/>
              <a:gd name="connsiteX3804" fmla="*/ 5458746 w 5820947"/>
              <a:gd name="connsiteY3804" fmla="*/ 5741412 h 6159713"/>
              <a:gd name="connsiteX3805" fmla="*/ 5478631 w 5820947"/>
              <a:gd name="connsiteY3805" fmla="*/ 5765547 h 6159713"/>
              <a:gd name="connsiteX3806" fmla="*/ 5415396 w 5820947"/>
              <a:gd name="connsiteY3806" fmla="*/ 5728093 h 6159713"/>
              <a:gd name="connsiteX3807" fmla="*/ 5391091 w 5820947"/>
              <a:gd name="connsiteY3807" fmla="*/ 5720954 h 6159713"/>
              <a:gd name="connsiteX3808" fmla="*/ 5506039 w 5820947"/>
              <a:gd name="connsiteY3808" fmla="*/ 5805757 h 6159713"/>
              <a:gd name="connsiteX3809" fmla="*/ 5508087 w 5820947"/>
              <a:gd name="connsiteY3809" fmla="*/ 5811059 h 6159713"/>
              <a:gd name="connsiteX3810" fmla="*/ 5417956 w 5820947"/>
              <a:gd name="connsiteY3810" fmla="*/ 5761206 h 6159713"/>
              <a:gd name="connsiteX3811" fmla="*/ 5393356 w 5820947"/>
              <a:gd name="connsiteY3811" fmla="*/ 5753815 h 6159713"/>
              <a:gd name="connsiteX3812" fmla="*/ 5599567 w 5820947"/>
              <a:gd name="connsiteY3812" fmla="*/ 5899580 h 6159713"/>
              <a:gd name="connsiteX3813" fmla="*/ 5609217 w 5820947"/>
              <a:gd name="connsiteY3813" fmla="*/ 5907847 h 6159713"/>
              <a:gd name="connsiteX3814" fmla="*/ 5623252 w 5820947"/>
              <a:gd name="connsiteY3814" fmla="*/ 5923421 h 6159713"/>
              <a:gd name="connsiteX3815" fmla="*/ 5604209 w 5820947"/>
              <a:gd name="connsiteY3815" fmla="*/ 5913693 h 6159713"/>
              <a:gd name="connsiteX3816" fmla="*/ 5581950 w 5820947"/>
              <a:gd name="connsiteY3816" fmla="*/ 5911855 h 6159713"/>
              <a:gd name="connsiteX3817" fmla="*/ 5694850 w 5820947"/>
              <a:gd name="connsiteY3817" fmla="*/ 5994904 h 6159713"/>
              <a:gd name="connsiteX3818" fmla="*/ 5814807 w 5820947"/>
              <a:gd name="connsiteY3818" fmla="*/ 6073861 h 6159713"/>
              <a:gd name="connsiteX3819" fmla="*/ 5820947 w 5820947"/>
              <a:gd name="connsiteY3819" fmla="*/ 6079122 h 6159713"/>
              <a:gd name="connsiteX3820" fmla="*/ 5636299 w 5820947"/>
              <a:gd name="connsiteY3820" fmla="*/ 5972108 h 6159713"/>
              <a:gd name="connsiteX3821" fmla="*/ 5610198 w 5820947"/>
              <a:gd name="connsiteY3821" fmla="*/ 5966472 h 6159713"/>
              <a:gd name="connsiteX3822" fmla="*/ 5540864 w 5820947"/>
              <a:gd name="connsiteY3822" fmla="*/ 5924299 h 6159713"/>
              <a:gd name="connsiteX3823" fmla="*/ 5532970 w 5820947"/>
              <a:gd name="connsiteY3823" fmla="*/ 5917536 h 6159713"/>
              <a:gd name="connsiteX3824" fmla="*/ 5545874 w 5820947"/>
              <a:gd name="connsiteY3824" fmla="*/ 5918454 h 6159713"/>
              <a:gd name="connsiteX3825" fmla="*/ 5530379 w 5820947"/>
              <a:gd name="connsiteY3825" fmla="*/ 5908726 h 6159713"/>
              <a:gd name="connsiteX3826" fmla="*/ 5549381 w 5820947"/>
              <a:gd name="connsiteY3826" fmla="*/ 5917912 h 6159713"/>
              <a:gd name="connsiteX3827" fmla="*/ 5570179 w 5820947"/>
              <a:gd name="connsiteY3827" fmla="*/ 5922044 h 6159713"/>
              <a:gd name="connsiteX3828" fmla="*/ 5469813 w 5820947"/>
              <a:gd name="connsiteY3828" fmla="*/ 5859873 h 6159713"/>
              <a:gd name="connsiteX3829" fmla="*/ 5564036 w 5820947"/>
              <a:gd name="connsiteY3829" fmla="*/ 5913234 h 6159713"/>
              <a:gd name="connsiteX3830" fmla="*/ 5589845 w 5820947"/>
              <a:gd name="connsiteY3830" fmla="*/ 5918620 h 6159713"/>
              <a:gd name="connsiteX3831" fmla="*/ 5501173 w 5820947"/>
              <a:gd name="connsiteY3831" fmla="*/ 5862920 h 6159713"/>
              <a:gd name="connsiteX3832" fmla="*/ 5520217 w 5820947"/>
              <a:gd name="connsiteY3832" fmla="*/ 5872648 h 6159713"/>
              <a:gd name="connsiteX3833" fmla="*/ 5544523 w 5820947"/>
              <a:gd name="connsiteY3833" fmla="*/ 5879788 h 6159713"/>
              <a:gd name="connsiteX3834" fmla="*/ 5385093 w 5820947"/>
              <a:gd name="connsiteY3834" fmla="*/ 5763461 h 6159713"/>
              <a:gd name="connsiteX3835" fmla="*/ 5380707 w 5820947"/>
              <a:gd name="connsiteY3835" fmla="*/ 5760147 h 6159713"/>
              <a:gd name="connsiteX3836" fmla="*/ 5353899 w 5820947"/>
              <a:gd name="connsiteY3836" fmla="*/ 5739888 h 6159713"/>
              <a:gd name="connsiteX3837" fmla="*/ 5352373 w 5820947"/>
              <a:gd name="connsiteY3837" fmla="*/ 5739441 h 6159713"/>
              <a:gd name="connsiteX3838" fmla="*/ 5349180 w 5820947"/>
              <a:gd name="connsiteY3838" fmla="*/ 5736592 h 6159713"/>
              <a:gd name="connsiteX3839" fmla="*/ 5330874 w 5820947"/>
              <a:gd name="connsiteY3839" fmla="*/ 5728727 h 6159713"/>
              <a:gd name="connsiteX3840" fmla="*/ 5323362 w 5820947"/>
              <a:gd name="connsiteY3840" fmla="*/ 5727804 h 6159713"/>
              <a:gd name="connsiteX3841" fmla="*/ 5356694 w 5820947"/>
              <a:gd name="connsiteY3841" fmla="*/ 5752814 h 6159713"/>
              <a:gd name="connsiteX3842" fmla="*/ 5390026 w 5820947"/>
              <a:gd name="connsiteY3842" fmla="*/ 5777826 h 6159713"/>
              <a:gd name="connsiteX3843" fmla="*/ 5393825 w 5820947"/>
              <a:gd name="connsiteY3843" fmla="*/ 5781081 h 6159713"/>
              <a:gd name="connsiteX3844" fmla="*/ 5471348 w 5820947"/>
              <a:gd name="connsiteY3844" fmla="*/ 5833818 h 6159713"/>
              <a:gd name="connsiteX3845" fmla="*/ 5399968 w 5820947"/>
              <a:gd name="connsiteY3845" fmla="*/ 5789893 h 6159713"/>
              <a:gd name="connsiteX3846" fmla="*/ 5328588 w 5820947"/>
              <a:gd name="connsiteY3846" fmla="*/ 5745967 h 6159713"/>
              <a:gd name="connsiteX3847" fmla="*/ 5302487 w 5820947"/>
              <a:gd name="connsiteY3847" fmla="*/ 5740330 h 6159713"/>
              <a:gd name="connsiteX3848" fmla="*/ 5380302 w 5820947"/>
              <a:gd name="connsiteY3848" fmla="*/ 5796866 h 6159713"/>
              <a:gd name="connsiteX3849" fmla="*/ 5459327 w 5820947"/>
              <a:gd name="connsiteY3849" fmla="*/ 5847849 h 6159713"/>
              <a:gd name="connsiteX3850" fmla="*/ 5430926 w 5820947"/>
              <a:gd name="connsiteY3850" fmla="*/ 5833651 h 6159713"/>
              <a:gd name="connsiteX3851" fmla="*/ 5414224 w 5820947"/>
              <a:gd name="connsiteY3851" fmla="*/ 5833026 h 6159713"/>
              <a:gd name="connsiteX3852" fmla="*/ 5424784 w 5820947"/>
              <a:gd name="connsiteY3852" fmla="*/ 5838970 h 6159713"/>
              <a:gd name="connsiteX3853" fmla="*/ 5430856 w 5820947"/>
              <a:gd name="connsiteY3853" fmla="*/ 5843922 h 6159713"/>
              <a:gd name="connsiteX3854" fmla="*/ 5385936 w 5820947"/>
              <a:gd name="connsiteY3854" fmla="*/ 5814999 h 6159713"/>
              <a:gd name="connsiteX3855" fmla="*/ 5342549 w 5820947"/>
              <a:gd name="connsiteY3855" fmla="*/ 5785300 h 6159713"/>
              <a:gd name="connsiteX3856" fmla="*/ 5296495 w 5820947"/>
              <a:gd name="connsiteY3856" fmla="*/ 5755337 h 6159713"/>
              <a:gd name="connsiteX3857" fmla="*/ 5306641 w 5820947"/>
              <a:gd name="connsiteY3857" fmla="*/ 5764600 h 6159713"/>
              <a:gd name="connsiteX3858" fmla="*/ 5311225 w 5820947"/>
              <a:gd name="connsiteY3858" fmla="*/ 5768795 h 6159713"/>
              <a:gd name="connsiteX3859" fmla="*/ 5304727 w 5820947"/>
              <a:gd name="connsiteY3859" fmla="*/ 5767187 h 6159713"/>
              <a:gd name="connsiteX3860" fmla="*/ 5302429 w 5820947"/>
              <a:gd name="connsiteY3860" fmla="*/ 5766835 h 6159713"/>
              <a:gd name="connsiteX3861" fmla="*/ 5287746 w 5820947"/>
              <a:gd name="connsiteY3861" fmla="*/ 5754241 h 6159713"/>
              <a:gd name="connsiteX3862" fmla="*/ 5277750 w 5820947"/>
              <a:gd name="connsiteY3862" fmla="*/ 5744788 h 6159713"/>
              <a:gd name="connsiteX3863" fmla="*/ 5239572 w 5820947"/>
              <a:gd name="connsiteY3863" fmla="*/ 5726570 h 6159713"/>
              <a:gd name="connsiteX3864" fmla="*/ 5239202 w 5820947"/>
              <a:gd name="connsiteY3864" fmla="*/ 5726769 h 6159713"/>
              <a:gd name="connsiteX3865" fmla="*/ 5236452 w 5820947"/>
              <a:gd name="connsiteY3865" fmla="*/ 5725527 h 6159713"/>
              <a:gd name="connsiteX3866" fmla="*/ 5232481 w 5820947"/>
              <a:gd name="connsiteY3866" fmla="*/ 5726094 h 6159713"/>
              <a:gd name="connsiteX3867" fmla="*/ 5250622 w 5820947"/>
              <a:gd name="connsiteY3867" fmla="*/ 5733400 h 6159713"/>
              <a:gd name="connsiteX3868" fmla="*/ 5287211 w 5820947"/>
              <a:gd name="connsiteY3868" fmla="*/ 5758160 h 6159713"/>
              <a:gd name="connsiteX3869" fmla="*/ 5281907 w 5820947"/>
              <a:gd name="connsiteY3869" fmla="*/ 5760207 h 6159713"/>
              <a:gd name="connsiteX3870" fmla="*/ 5514514 w 5820947"/>
              <a:gd name="connsiteY3870" fmla="*/ 5918957 h 6159713"/>
              <a:gd name="connsiteX3871" fmla="*/ 5555445 w 5820947"/>
              <a:gd name="connsiteY3871" fmla="*/ 5946931 h 6159713"/>
              <a:gd name="connsiteX3872" fmla="*/ 5532896 w 5820947"/>
              <a:gd name="connsiteY3872" fmla="*/ 5941294 h 6159713"/>
              <a:gd name="connsiteX3873" fmla="*/ 5430230 w 5820947"/>
              <a:gd name="connsiteY3873" fmla="*/ 5874113 h 6159713"/>
              <a:gd name="connsiteX3874" fmla="*/ 5322514 w 5820947"/>
              <a:gd name="connsiteY3874" fmla="*/ 5808684 h 6159713"/>
              <a:gd name="connsiteX3875" fmla="*/ 5299964 w 5820947"/>
              <a:gd name="connsiteY3875" fmla="*/ 5803048 h 6159713"/>
              <a:gd name="connsiteX3876" fmla="*/ 5354094 w 5820947"/>
              <a:gd name="connsiteY3876" fmla="*/ 5839290 h 6159713"/>
              <a:gd name="connsiteX3877" fmla="*/ 5408517 w 5820947"/>
              <a:gd name="connsiteY3877" fmla="*/ 5875783 h 6159713"/>
              <a:gd name="connsiteX3878" fmla="*/ 5397367 w 5820947"/>
              <a:gd name="connsiteY3878" fmla="*/ 5876368 h 6159713"/>
              <a:gd name="connsiteX3879" fmla="*/ 5416958 w 5820947"/>
              <a:gd name="connsiteY3879" fmla="*/ 5889605 h 6159713"/>
              <a:gd name="connsiteX3880" fmla="*/ 5438300 w 5820947"/>
              <a:gd name="connsiteY3880" fmla="*/ 5904342 h 6159713"/>
              <a:gd name="connsiteX3881" fmla="*/ 5432747 w 5820947"/>
              <a:gd name="connsiteY3881" fmla="*/ 5903133 h 6159713"/>
              <a:gd name="connsiteX3882" fmla="*/ 5159209 w 5820947"/>
              <a:gd name="connsiteY3882" fmla="*/ 5716409 h 6159713"/>
              <a:gd name="connsiteX3883" fmla="*/ 5132857 w 5820947"/>
              <a:gd name="connsiteY3883" fmla="*/ 5707515 h 6159713"/>
              <a:gd name="connsiteX3884" fmla="*/ 5126232 w 5820947"/>
              <a:gd name="connsiteY3884" fmla="*/ 5704932 h 6159713"/>
              <a:gd name="connsiteX3885" fmla="*/ 5154846 w 5820947"/>
              <a:gd name="connsiteY3885" fmla="*/ 5720152 h 6159713"/>
              <a:gd name="connsiteX3886" fmla="*/ 5142694 w 5820947"/>
              <a:gd name="connsiteY3886" fmla="*/ 5720004 h 6159713"/>
              <a:gd name="connsiteX3887" fmla="*/ 5128509 w 5820947"/>
              <a:gd name="connsiteY3887" fmla="*/ 5713428 h 6159713"/>
              <a:gd name="connsiteX3888" fmla="*/ 5185527 w 5820947"/>
              <a:gd name="connsiteY3888" fmla="*/ 5749603 h 6159713"/>
              <a:gd name="connsiteX3889" fmla="*/ 5174337 w 5820947"/>
              <a:gd name="connsiteY3889" fmla="*/ 5745607 h 6159713"/>
              <a:gd name="connsiteX3890" fmla="*/ 5172757 w 5820947"/>
              <a:gd name="connsiteY3890" fmla="*/ 5745408 h 6159713"/>
              <a:gd name="connsiteX3891" fmla="*/ 5170577 w 5820947"/>
              <a:gd name="connsiteY3891" fmla="*/ 5746931 h 6159713"/>
              <a:gd name="connsiteX3892" fmla="*/ 5283771 w 5820947"/>
              <a:gd name="connsiteY3892" fmla="*/ 5830232 h 6159713"/>
              <a:gd name="connsiteX3893" fmla="*/ 5338154 w 5820947"/>
              <a:gd name="connsiteY3893" fmla="*/ 5869731 h 6159713"/>
              <a:gd name="connsiteX3894" fmla="*/ 5397880 w 5820947"/>
              <a:gd name="connsiteY3894" fmla="*/ 5907727 h 6159713"/>
              <a:gd name="connsiteX3895" fmla="*/ 5461659 w 5820947"/>
              <a:gd name="connsiteY3895" fmla="*/ 5948687 h 6159713"/>
              <a:gd name="connsiteX3896" fmla="*/ 5458403 w 5820947"/>
              <a:gd name="connsiteY3896" fmla="*/ 5952487 h 6159713"/>
              <a:gd name="connsiteX3897" fmla="*/ 5528030 w 5820947"/>
              <a:gd name="connsiteY3897" fmla="*/ 5998458 h 6159713"/>
              <a:gd name="connsiteX3898" fmla="*/ 5368272 w 5820947"/>
              <a:gd name="connsiteY3898" fmla="*/ 5902633 h 6159713"/>
              <a:gd name="connsiteX3899" fmla="*/ 5327884 w 5820947"/>
              <a:gd name="connsiteY3899" fmla="*/ 5878165 h 6159713"/>
              <a:gd name="connsiteX3900" fmla="*/ 5288998 w 5820947"/>
              <a:gd name="connsiteY3900" fmla="*/ 5851943 h 6159713"/>
              <a:gd name="connsiteX3901" fmla="*/ 5257608 w 5820947"/>
              <a:gd name="connsiteY3901" fmla="*/ 5829249 h 6159713"/>
              <a:gd name="connsiteX3902" fmla="*/ 5254402 w 5820947"/>
              <a:gd name="connsiteY3902" fmla="*/ 5826931 h 6159713"/>
              <a:gd name="connsiteX3903" fmla="*/ 5206217 w 5820947"/>
              <a:gd name="connsiteY3903" fmla="*/ 5806984 h 6159713"/>
              <a:gd name="connsiteX3904" fmla="*/ 5249119 w 5820947"/>
              <a:gd name="connsiteY3904" fmla="*/ 5837163 h 6159713"/>
              <a:gd name="connsiteX3905" fmla="*/ 5343053 w 5820947"/>
              <a:gd name="connsiteY3905" fmla="*/ 5908396 h 6159713"/>
              <a:gd name="connsiteX3906" fmla="*/ 5306465 w 5820947"/>
              <a:gd name="connsiteY3906" fmla="*/ 5887184 h 6159713"/>
              <a:gd name="connsiteX3907" fmla="*/ 5205260 w 5820947"/>
              <a:gd name="connsiteY3907" fmla="*/ 5814157 h 6159713"/>
              <a:gd name="connsiteX3908" fmla="*/ 5202308 w 5820947"/>
              <a:gd name="connsiteY3908" fmla="*/ 5812714 h 6159713"/>
              <a:gd name="connsiteX3909" fmla="*/ 5201507 w 5820947"/>
              <a:gd name="connsiteY3909" fmla="*/ 5812653 h 6159713"/>
              <a:gd name="connsiteX3910" fmla="*/ 5201141 w 5820947"/>
              <a:gd name="connsiteY3910" fmla="*/ 5812142 h 6159713"/>
              <a:gd name="connsiteX3911" fmla="*/ 5196955 w 5820947"/>
              <a:gd name="connsiteY3911" fmla="*/ 5810095 h 6159713"/>
              <a:gd name="connsiteX3912" fmla="*/ 5193286 w 5820947"/>
              <a:gd name="connsiteY3912" fmla="*/ 5809017 h 6159713"/>
              <a:gd name="connsiteX3913" fmla="*/ 5188561 w 5820947"/>
              <a:gd name="connsiteY3913" fmla="*/ 5805423 h 6159713"/>
              <a:gd name="connsiteX3914" fmla="*/ 5193941 w 5820947"/>
              <a:gd name="connsiteY3914" fmla="*/ 5808007 h 6159713"/>
              <a:gd name="connsiteX3915" fmla="*/ 5187719 w 5820947"/>
              <a:gd name="connsiteY3915" fmla="*/ 5802675 h 6159713"/>
              <a:gd name="connsiteX3916" fmla="*/ 5184131 w 5820947"/>
              <a:gd name="connsiteY3916" fmla="*/ 5800425 h 6159713"/>
              <a:gd name="connsiteX3917" fmla="*/ 5164243 w 5820947"/>
              <a:gd name="connsiteY3917" fmla="*/ 5787952 h 6159713"/>
              <a:gd name="connsiteX3918" fmla="*/ 5134496 w 5820947"/>
              <a:gd name="connsiteY3918" fmla="*/ 5774143 h 6159713"/>
              <a:gd name="connsiteX3919" fmla="*/ 5116555 w 5820947"/>
              <a:gd name="connsiteY3919" fmla="*/ 5770424 h 6159713"/>
              <a:gd name="connsiteX3920" fmla="*/ 5134430 w 5820947"/>
              <a:gd name="connsiteY3920" fmla="*/ 5779682 h 6159713"/>
              <a:gd name="connsiteX3921" fmla="*/ 5188561 w 5820947"/>
              <a:gd name="connsiteY3921" fmla="*/ 5805423 h 6159713"/>
              <a:gd name="connsiteX3922" fmla="*/ 5141467 w 5820947"/>
              <a:gd name="connsiteY3922" fmla="*/ 5785454 h 6159713"/>
              <a:gd name="connsiteX3923" fmla="*/ 5121220 w 5820947"/>
              <a:gd name="connsiteY3923" fmla="*/ 5776351 h 6159713"/>
              <a:gd name="connsiteX3924" fmla="*/ 5165113 w 5820947"/>
              <a:gd name="connsiteY3924" fmla="*/ 5805165 h 6159713"/>
              <a:gd name="connsiteX3925" fmla="*/ 5293857 w 5820947"/>
              <a:gd name="connsiteY3925" fmla="*/ 5890067 h 6159713"/>
              <a:gd name="connsiteX3926" fmla="*/ 5378432 w 5820947"/>
              <a:gd name="connsiteY3926" fmla="*/ 5938709 h 6159713"/>
              <a:gd name="connsiteX3927" fmla="*/ 5406537 w 5820947"/>
              <a:gd name="connsiteY3927" fmla="*/ 5945556 h 6159713"/>
              <a:gd name="connsiteX3928" fmla="*/ 5371159 w 5820947"/>
              <a:gd name="connsiteY3928" fmla="*/ 5915244 h 6159713"/>
              <a:gd name="connsiteX3929" fmla="*/ 5475215 w 5820947"/>
              <a:gd name="connsiteY3929" fmla="*/ 5978359 h 6159713"/>
              <a:gd name="connsiteX3930" fmla="*/ 5571161 w 5820947"/>
              <a:gd name="connsiteY3930" fmla="*/ 6032505 h 6159713"/>
              <a:gd name="connsiteX3931" fmla="*/ 5569560 w 5820947"/>
              <a:gd name="connsiteY3931" fmla="*/ 6038358 h 6159713"/>
              <a:gd name="connsiteX3932" fmla="*/ 5618967 w 5820947"/>
              <a:gd name="connsiteY3932" fmla="*/ 6083471 h 6159713"/>
              <a:gd name="connsiteX3933" fmla="*/ 5728065 w 5820947"/>
              <a:gd name="connsiteY3933" fmla="*/ 6159713 h 6159713"/>
              <a:gd name="connsiteX3934" fmla="*/ 5628832 w 5820947"/>
              <a:gd name="connsiteY3934" fmla="*/ 6112197 h 6159713"/>
              <a:gd name="connsiteX3935" fmla="*/ 5608327 w 5820947"/>
              <a:gd name="connsiteY3935" fmla="*/ 6108315 h 6159713"/>
              <a:gd name="connsiteX3936" fmla="*/ 5620023 w 5820947"/>
              <a:gd name="connsiteY3936" fmla="*/ 6118335 h 6159713"/>
              <a:gd name="connsiteX3937" fmla="*/ 5560340 w 5820947"/>
              <a:gd name="connsiteY3937" fmla="*/ 6084433 h 6159713"/>
              <a:gd name="connsiteX3938" fmla="*/ 5560045 w 5820947"/>
              <a:gd name="connsiteY3938" fmla="*/ 6080633 h 6159713"/>
              <a:gd name="connsiteX3939" fmla="*/ 5484865 w 5820947"/>
              <a:gd name="connsiteY3939" fmla="*/ 6033452 h 6159713"/>
              <a:gd name="connsiteX3940" fmla="*/ 5495973 w 5820947"/>
              <a:gd name="connsiteY3940" fmla="*/ 6032324 h 6159713"/>
              <a:gd name="connsiteX3941" fmla="*/ 5493925 w 5820947"/>
              <a:gd name="connsiteY3941" fmla="*/ 6030569 h 6159713"/>
              <a:gd name="connsiteX3942" fmla="*/ 5430147 w 5820947"/>
              <a:gd name="connsiteY3942" fmla="*/ 5989609 h 6159713"/>
              <a:gd name="connsiteX3943" fmla="*/ 5429603 w 5820947"/>
              <a:gd name="connsiteY3943" fmla="*/ 5986102 h 6159713"/>
              <a:gd name="connsiteX3944" fmla="*/ 5404710 w 5820947"/>
              <a:gd name="connsiteY3944" fmla="*/ 5971362 h 6159713"/>
              <a:gd name="connsiteX3945" fmla="*/ 5333873 w 5820947"/>
              <a:gd name="connsiteY3945" fmla="*/ 5930944 h 6159713"/>
              <a:gd name="connsiteX3946" fmla="*/ 5321415 w 5820947"/>
              <a:gd name="connsiteY3946" fmla="*/ 5921766 h 6159713"/>
              <a:gd name="connsiteX3947" fmla="*/ 5312711 w 5820947"/>
              <a:gd name="connsiteY3947" fmla="*/ 5915354 h 6159713"/>
              <a:gd name="connsiteX3948" fmla="*/ 5324282 w 5820947"/>
              <a:gd name="connsiteY3948" fmla="*/ 5922536 h 6159713"/>
              <a:gd name="connsiteX3949" fmla="*/ 5400909 w 5820947"/>
              <a:gd name="connsiteY3949" fmla="*/ 5968106 h 6159713"/>
              <a:gd name="connsiteX3950" fmla="*/ 5551311 w 5820947"/>
              <a:gd name="connsiteY3950" fmla="*/ 6059463 h 6159713"/>
              <a:gd name="connsiteX3951" fmla="*/ 5579416 w 5820947"/>
              <a:gd name="connsiteY3951" fmla="*/ 6066310 h 6159713"/>
              <a:gd name="connsiteX3952" fmla="*/ 5303504 w 5820947"/>
              <a:gd name="connsiteY3952" fmla="*/ 5898335 h 6159713"/>
              <a:gd name="connsiteX3953" fmla="*/ 5117803 w 5820947"/>
              <a:gd name="connsiteY3953" fmla="*/ 5774815 h 6159713"/>
              <a:gd name="connsiteX3954" fmla="*/ 5091127 w 5820947"/>
              <a:gd name="connsiteY3954" fmla="*/ 5762822 h 6159713"/>
              <a:gd name="connsiteX3955" fmla="*/ 5043992 w 5820947"/>
              <a:gd name="connsiteY3955" fmla="*/ 5738879 h 6159713"/>
              <a:gd name="connsiteX3956" fmla="*/ 5043776 w 5820947"/>
              <a:gd name="connsiteY3956" fmla="*/ 5738774 h 6159713"/>
              <a:gd name="connsiteX3957" fmla="*/ 5097934 w 5820947"/>
              <a:gd name="connsiteY3957" fmla="*/ 5776095 h 6159713"/>
              <a:gd name="connsiteX3958" fmla="*/ 5078465 w 5820947"/>
              <a:gd name="connsiteY3958" fmla="*/ 5763301 h 6159713"/>
              <a:gd name="connsiteX3959" fmla="*/ 5050068 w 5820947"/>
              <a:gd name="connsiteY3959" fmla="*/ 5756204 h 6159713"/>
              <a:gd name="connsiteX3960" fmla="*/ 5107083 w 5820947"/>
              <a:gd name="connsiteY3960" fmla="*/ 5801508 h 6159713"/>
              <a:gd name="connsiteX3961" fmla="*/ 5035955 w 5820947"/>
              <a:gd name="connsiteY3961" fmla="*/ 5760840 h 6159713"/>
              <a:gd name="connsiteX3962" fmla="*/ 5013404 w 5820947"/>
              <a:gd name="connsiteY3962" fmla="*/ 5755202 h 6159713"/>
              <a:gd name="connsiteX3963" fmla="*/ 5132443 w 5820947"/>
              <a:gd name="connsiteY3963" fmla="*/ 5843513 h 6159713"/>
              <a:gd name="connsiteX3964" fmla="*/ 5113695 w 5820947"/>
              <a:gd name="connsiteY3964" fmla="*/ 5841133 h 6159713"/>
              <a:gd name="connsiteX3965" fmla="*/ 5303866 w 5820947"/>
              <a:gd name="connsiteY3965" fmla="*/ 5973661 h 6159713"/>
              <a:gd name="connsiteX3966" fmla="*/ 5501047 w 5820947"/>
              <a:gd name="connsiteY3966" fmla="*/ 6098004 h 6159713"/>
              <a:gd name="connsiteX3967" fmla="*/ 5499294 w 5820947"/>
              <a:gd name="connsiteY3967" fmla="*/ 6100050 h 6159713"/>
              <a:gd name="connsiteX3968" fmla="*/ 5586212 w 5820947"/>
              <a:gd name="connsiteY3968" fmla="*/ 6157797 h 6159713"/>
              <a:gd name="connsiteX3969" fmla="*/ 5470602 w 5820947"/>
              <a:gd name="connsiteY3969" fmla="*/ 6085603 h 6159713"/>
              <a:gd name="connsiteX3970" fmla="*/ 5472356 w 5820947"/>
              <a:gd name="connsiteY3970" fmla="*/ 6083557 h 6159713"/>
              <a:gd name="connsiteX3971" fmla="*/ 5416470 w 5820947"/>
              <a:gd name="connsiteY3971" fmla="*/ 6049360 h 6159713"/>
              <a:gd name="connsiteX3972" fmla="*/ 5388366 w 5820947"/>
              <a:gd name="connsiteY3972" fmla="*/ 6042514 h 6159713"/>
              <a:gd name="connsiteX3973" fmla="*/ 5384273 w 5820947"/>
              <a:gd name="connsiteY3973" fmla="*/ 6039007 h 6159713"/>
              <a:gd name="connsiteX3974" fmla="*/ 5388072 w 5820947"/>
              <a:gd name="connsiteY3974" fmla="*/ 6038715 h 6159713"/>
              <a:gd name="connsiteX3975" fmla="*/ 5308799 w 5820947"/>
              <a:gd name="connsiteY3975" fmla="*/ 5988026 h 6159713"/>
              <a:gd name="connsiteX3976" fmla="*/ 5268409 w 5820947"/>
              <a:gd name="connsiteY3976" fmla="*/ 5963557 h 6159713"/>
              <a:gd name="connsiteX3977" fmla="*/ 5231276 w 5820947"/>
              <a:gd name="connsiteY3977" fmla="*/ 5935289 h 6159713"/>
              <a:gd name="connsiteX3978" fmla="*/ 5201124 w 5820947"/>
              <a:gd name="connsiteY3978" fmla="*/ 5926689 h 6159713"/>
              <a:gd name="connsiteX3979" fmla="*/ 5189975 w 5820947"/>
              <a:gd name="connsiteY3979" fmla="*/ 5927273 h 6159713"/>
              <a:gd name="connsiteX3980" fmla="*/ 5220421 w 5820947"/>
              <a:gd name="connsiteY3980" fmla="*/ 5939674 h 6159713"/>
              <a:gd name="connsiteX3981" fmla="*/ 5226269 w 5820947"/>
              <a:gd name="connsiteY3981" fmla="*/ 5944685 h 6159713"/>
              <a:gd name="connsiteX3982" fmla="*/ 5321331 w 5820947"/>
              <a:gd name="connsiteY3982" fmla="*/ 6005353 h 6159713"/>
              <a:gd name="connsiteX3983" fmla="*/ 5317531 w 5820947"/>
              <a:gd name="connsiteY3983" fmla="*/ 6005646 h 6159713"/>
              <a:gd name="connsiteX3984" fmla="*/ 5265448 w 5820947"/>
              <a:gd name="connsiteY3984" fmla="*/ 5974706 h 6159713"/>
              <a:gd name="connsiteX3985" fmla="*/ 5217166 w 5820947"/>
              <a:gd name="connsiteY3985" fmla="*/ 5943474 h 6159713"/>
              <a:gd name="connsiteX3986" fmla="*/ 5201962 w 5820947"/>
              <a:gd name="connsiteY3986" fmla="*/ 5937544 h 6159713"/>
              <a:gd name="connsiteX3987" fmla="*/ 5036686 w 5820947"/>
              <a:gd name="connsiteY3987" fmla="*/ 5819757 h 6159713"/>
              <a:gd name="connsiteX3988" fmla="*/ 4953316 w 5820947"/>
              <a:gd name="connsiteY3988" fmla="*/ 5762011 h 6159713"/>
              <a:gd name="connsiteX3989" fmla="*/ 4871408 w 5820947"/>
              <a:gd name="connsiteY3989" fmla="*/ 5701968 h 6159713"/>
              <a:gd name="connsiteX3990" fmla="*/ 4845056 w 5820947"/>
              <a:gd name="connsiteY3990" fmla="*/ 5693075 h 6159713"/>
              <a:gd name="connsiteX3991" fmla="*/ 4948308 w 5820947"/>
              <a:gd name="connsiteY3991" fmla="*/ 5767857 h 6159713"/>
              <a:gd name="connsiteX3992" fmla="*/ 5053022 w 5820947"/>
              <a:gd name="connsiteY3992" fmla="*/ 5840342 h 6159713"/>
              <a:gd name="connsiteX3993" fmla="*/ 5259081 w 5820947"/>
              <a:gd name="connsiteY3993" fmla="*/ 5989814 h 6159713"/>
              <a:gd name="connsiteX3994" fmla="*/ 5226215 w 5820947"/>
              <a:gd name="connsiteY3994" fmla="*/ 5970490 h 6159713"/>
              <a:gd name="connsiteX3995" fmla="*/ 5156567 w 5820947"/>
              <a:gd name="connsiteY3995" fmla="*/ 5922472 h 6159713"/>
              <a:gd name="connsiteX3996" fmla="*/ 5020277 w 5820947"/>
              <a:gd name="connsiteY3996" fmla="*/ 5822930 h 6159713"/>
              <a:gd name="connsiteX3997" fmla="*/ 5005030 w 5820947"/>
              <a:gd name="connsiteY3997" fmla="*/ 5812909 h 6159713"/>
              <a:gd name="connsiteX3998" fmla="*/ 4976926 w 5820947"/>
              <a:gd name="connsiteY3998" fmla="*/ 5806063 h 6159713"/>
              <a:gd name="connsiteX3999" fmla="*/ 5217678 w 5820947"/>
              <a:gd name="connsiteY3999" fmla="*/ 5974832 h 6159713"/>
              <a:gd name="connsiteX4000" fmla="*/ 5204774 w 5820947"/>
              <a:gd name="connsiteY4000" fmla="*/ 5973914 h 6159713"/>
              <a:gd name="connsiteX4001" fmla="*/ 5231967 w 5820947"/>
              <a:gd name="connsiteY4001" fmla="*/ 5993664 h 6159713"/>
              <a:gd name="connsiteX4002" fmla="*/ 5176082 w 5820947"/>
              <a:gd name="connsiteY4002" fmla="*/ 5959468 h 6159713"/>
              <a:gd name="connsiteX4003" fmla="*/ 5183430 w 5820947"/>
              <a:gd name="connsiteY4003" fmla="*/ 5959174 h 6159713"/>
              <a:gd name="connsiteX4004" fmla="*/ 4948234 w 5820947"/>
              <a:gd name="connsiteY4004" fmla="*/ 5791616 h 6159713"/>
              <a:gd name="connsiteX4005" fmla="*/ 4920127 w 5820947"/>
              <a:gd name="connsiteY4005" fmla="*/ 5784768 h 6159713"/>
              <a:gd name="connsiteX4006" fmla="*/ 5088912 w 5820947"/>
              <a:gd name="connsiteY4006" fmla="*/ 5902013 h 6159713"/>
              <a:gd name="connsiteX4007" fmla="*/ 4971297 w 5820947"/>
              <a:gd name="connsiteY4007" fmla="*/ 5828610 h 6159713"/>
              <a:gd name="connsiteX4008" fmla="*/ 4857189 w 5820947"/>
              <a:gd name="connsiteY4008" fmla="*/ 5754664 h 6159713"/>
              <a:gd name="connsiteX4009" fmla="*/ 4614094 w 5820947"/>
              <a:gd name="connsiteY4009" fmla="*/ 5576792 h 6159713"/>
              <a:gd name="connsiteX4010" fmla="*/ 4587449 w 5820947"/>
              <a:gd name="connsiteY4010" fmla="*/ 5567648 h 6159713"/>
              <a:gd name="connsiteX4011" fmla="*/ 4813542 w 5820947"/>
              <a:gd name="connsiteY4011" fmla="*/ 5733996 h 6159713"/>
              <a:gd name="connsiteX4012" fmla="*/ 4817344 w 5820947"/>
              <a:gd name="connsiteY4012" fmla="*/ 5737252 h 6159713"/>
              <a:gd name="connsiteX4013" fmla="*/ 4834637 w 5820947"/>
              <a:gd name="connsiteY4013" fmla="*/ 5749027 h 6159713"/>
              <a:gd name="connsiteX4014" fmla="*/ 4941396 w 5820947"/>
              <a:gd name="connsiteY4014" fmla="*/ 5823267 h 6159713"/>
              <a:gd name="connsiteX4015" fmla="*/ 4984125 w 5820947"/>
              <a:gd name="connsiteY4015" fmla="*/ 5853288 h 6159713"/>
              <a:gd name="connsiteX4016" fmla="*/ 4963328 w 5820947"/>
              <a:gd name="connsiteY4016" fmla="*/ 5845605 h 6159713"/>
              <a:gd name="connsiteX4017" fmla="*/ 4759163 w 5820947"/>
              <a:gd name="connsiteY4017" fmla="*/ 5698046 h 6159713"/>
              <a:gd name="connsiteX4018" fmla="*/ 4659710 w 5820947"/>
              <a:gd name="connsiteY4018" fmla="*/ 5622972 h 6159713"/>
              <a:gd name="connsiteX4019" fmla="*/ 4558211 w 5820947"/>
              <a:gd name="connsiteY4019" fmla="*/ 5546144 h 6159713"/>
              <a:gd name="connsiteX4020" fmla="*/ 4360808 w 5820947"/>
              <a:gd name="connsiteY4020" fmla="*/ 5390693 h 6159713"/>
              <a:gd name="connsiteX4021" fmla="*/ 4264613 w 5820947"/>
              <a:gd name="connsiteY4021" fmla="*/ 5311819 h 6159713"/>
              <a:gd name="connsiteX4022" fmla="*/ 4168123 w 5820947"/>
              <a:gd name="connsiteY4022" fmla="*/ 5229146 h 6159713"/>
              <a:gd name="connsiteX4023" fmla="*/ 4087574 w 5820947"/>
              <a:gd name="connsiteY4023" fmla="*/ 5160129 h 6159713"/>
              <a:gd name="connsiteX4024" fmla="*/ 4059730 w 5820947"/>
              <a:gd name="connsiteY4024" fmla="*/ 5136273 h 6159713"/>
              <a:gd name="connsiteX4025" fmla="*/ 4010792 w 5820947"/>
              <a:gd name="connsiteY4025" fmla="*/ 5103119 h 6159713"/>
              <a:gd name="connsiteX4026" fmla="*/ 3956725 w 5820947"/>
              <a:gd name="connsiteY4026" fmla="*/ 5064770 h 6159713"/>
              <a:gd name="connsiteX4027" fmla="*/ 3963718 w 5820947"/>
              <a:gd name="connsiteY4027" fmla="*/ 5076950 h 6159713"/>
              <a:gd name="connsiteX4028" fmla="*/ 4051727 w 5820947"/>
              <a:gd name="connsiteY4028" fmla="*/ 5142125 h 6159713"/>
              <a:gd name="connsiteX4029" fmla="*/ 3943798 w 5820947"/>
              <a:gd name="connsiteY4029" fmla="*/ 5068126 h 6159713"/>
              <a:gd name="connsiteX4030" fmla="*/ 3929913 w 5820947"/>
              <a:gd name="connsiteY4030" fmla="*/ 5060066 h 6159713"/>
              <a:gd name="connsiteX4031" fmla="*/ 3936377 w 5820947"/>
              <a:gd name="connsiteY4031" fmla="*/ 5066825 h 6159713"/>
              <a:gd name="connsiteX4032" fmla="*/ 3984773 w 5820947"/>
              <a:gd name="connsiteY4032" fmla="*/ 5104623 h 6159713"/>
              <a:gd name="connsiteX4033" fmla="*/ 3996315 w 5820947"/>
              <a:gd name="connsiteY4033" fmla="*/ 5117602 h 6159713"/>
              <a:gd name="connsiteX4034" fmla="*/ 4039873 w 5820947"/>
              <a:gd name="connsiteY4034" fmla="*/ 5149222 h 6159713"/>
              <a:gd name="connsiteX4035" fmla="*/ 4013488 w 5820947"/>
              <a:gd name="connsiteY4035" fmla="*/ 5133640 h 6159713"/>
              <a:gd name="connsiteX4036" fmla="*/ 3988893 w 5820947"/>
              <a:gd name="connsiteY4036" fmla="*/ 5116299 h 6159713"/>
              <a:gd name="connsiteX4037" fmla="*/ 4022573 w 5820947"/>
              <a:gd name="connsiteY4037" fmla="*/ 5142339 h 6159713"/>
              <a:gd name="connsiteX4038" fmla="*/ 4111237 w 5820947"/>
              <a:gd name="connsiteY4038" fmla="*/ 5203780 h 6159713"/>
              <a:gd name="connsiteX4039" fmla="*/ 4127278 w 5820947"/>
              <a:gd name="connsiteY4039" fmla="*/ 5217844 h 6159713"/>
              <a:gd name="connsiteX4040" fmla="*/ 4097000 w 5820947"/>
              <a:gd name="connsiteY4040" fmla="*/ 5197730 h 6159713"/>
              <a:gd name="connsiteX4041" fmla="*/ 4016173 w 5820947"/>
              <a:gd name="connsiteY4041" fmla="*/ 5145063 h 6159713"/>
              <a:gd name="connsiteX4042" fmla="*/ 4010540 w 5820947"/>
              <a:gd name="connsiteY4042" fmla="*/ 5142004 h 6159713"/>
              <a:gd name="connsiteX4043" fmla="*/ 4046740 w 5820947"/>
              <a:gd name="connsiteY4043" fmla="*/ 5170557 h 6159713"/>
              <a:gd name="connsiteX4044" fmla="*/ 4145157 w 5820947"/>
              <a:gd name="connsiteY4044" fmla="*/ 5235486 h 6159713"/>
              <a:gd name="connsiteX4045" fmla="*/ 4159810 w 5820947"/>
              <a:gd name="connsiteY4045" fmla="*/ 5249010 h 6159713"/>
              <a:gd name="connsiteX4046" fmla="*/ 4154483 w 5820947"/>
              <a:gd name="connsiteY4046" fmla="*/ 5245807 h 6159713"/>
              <a:gd name="connsiteX4047" fmla="*/ 4148358 w 5820947"/>
              <a:gd name="connsiteY4047" fmla="*/ 5239235 h 6159713"/>
              <a:gd name="connsiteX4048" fmla="*/ 4142624 w 5820947"/>
              <a:gd name="connsiteY4048" fmla="*/ 5234457 h 6159713"/>
              <a:gd name="connsiteX4049" fmla="*/ 4142368 w 5820947"/>
              <a:gd name="connsiteY4049" fmla="*/ 5237725 h 6159713"/>
              <a:gd name="connsiteX4050" fmla="*/ 4140545 w 5820947"/>
              <a:gd name="connsiteY4050" fmla="*/ 5236454 h 6159713"/>
              <a:gd name="connsiteX4051" fmla="*/ 4120865 w 5820947"/>
              <a:gd name="connsiteY4051" fmla="*/ 5227672 h 6159713"/>
              <a:gd name="connsiteX4052" fmla="*/ 4146706 w 5820947"/>
              <a:gd name="connsiteY4052" fmla="*/ 5244936 h 6159713"/>
              <a:gd name="connsiteX4053" fmla="*/ 4148295 w 5820947"/>
              <a:gd name="connsiteY4053" fmla="*/ 5246063 h 6159713"/>
              <a:gd name="connsiteX4054" fmla="*/ 4148460 w 5820947"/>
              <a:gd name="connsiteY4054" fmla="*/ 5246289 h 6159713"/>
              <a:gd name="connsiteX4055" fmla="*/ 4152688 w 5820947"/>
              <a:gd name="connsiteY4055" fmla="*/ 5251009 h 6159713"/>
              <a:gd name="connsiteX4056" fmla="*/ 4114982 w 5820947"/>
              <a:gd name="connsiteY4056" fmla="*/ 5227972 h 6159713"/>
              <a:gd name="connsiteX4057" fmla="*/ 4057022 w 5820947"/>
              <a:gd name="connsiteY4057" fmla="*/ 5190717 h 6159713"/>
              <a:gd name="connsiteX4058" fmla="*/ 4050255 w 5820947"/>
              <a:gd name="connsiteY4058" fmla="*/ 5185680 h 6159713"/>
              <a:gd name="connsiteX4059" fmla="*/ 4056719 w 5820947"/>
              <a:gd name="connsiteY4059" fmla="*/ 5192440 h 6159713"/>
              <a:gd name="connsiteX4060" fmla="*/ 4158728 w 5820947"/>
              <a:gd name="connsiteY4060" fmla="*/ 5263623 h 6159713"/>
              <a:gd name="connsiteX4061" fmla="*/ 4046186 w 5820947"/>
              <a:gd name="connsiteY4061" fmla="*/ 5190592 h 6159713"/>
              <a:gd name="connsiteX4062" fmla="*/ 4029075 w 5820947"/>
              <a:gd name="connsiteY4062" fmla="*/ 5184037 h 6159713"/>
              <a:gd name="connsiteX4063" fmla="*/ 4045229 w 5820947"/>
              <a:gd name="connsiteY4063" fmla="*/ 5196048 h 6159713"/>
              <a:gd name="connsiteX4064" fmla="*/ 4094520 w 5820947"/>
              <a:gd name="connsiteY4064" fmla="*/ 5230155 h 6159713"/>
              <a:gd name="connsiteX4065" fmla="*/ 4051248 w 5820947"/>
              <a:gd name="connsiteY4065" fmla="*/ 5202878 h 6159713"/>
              <a:gd name="connsiteX4066" fmla="*/ 4005199 w 5820947"/>
              <a:gd name="connsiteY4066" fmla="*/ 5172448 h 6159713"/>
              <a:gd name="connsiteX4067" fmla="*/ 3920844 w 5820947"/>
              <a:gd name="connsiteY4067" fmla="*/ 5111762 h 6159713"/>
              <a:gd name="connsiteX4068" fmla="*/ 3879381 w 5820947"/>
              <a:gd name="connsiteY4068" fmla="*/ 5083322 h 6159713"/>
              <a:gd name="connsiteX4069" fmla="*/ 3871974 w 5820947"/>
              <a:gd name="connsiteY4069" fmla="*/ 5077051 h 6159713"/>
              <a:gd name="connsiteX4070" fmla="*/ 3903928 w 5820947"/>
              <a:gd name="connsiteY4070" fmla="*/ 5099128 h 6159713"/>
              <a:gd name="connsiteX4071" fmla="*/ 3941028 w 5820947"/>
              <a:gd name="connsiteY4071" fmla="*/ 5124218 h 6159713"/>
              <a:gd name="connsiteX4072" fmla="*/ 3964300 w 5820947"/>
              <a:gd name="connsiteY4072" fmla="*/ 5139255 h 6159713"/>
              <a:gd name="connsiteX4073" fmla="*/ 3970891 w 5820947"/>
              <a:gd name="connsiteY4073" fmla="*/ 5136858 h 6159713"/>
              <a:gd name="connsiteX4074" fmla="*/ 3978008 w 5820947"/>
              <a:gd name="connsiteY4074" fmla="*/ 5139884 h 6159713"/>
              <a:gd name="connsiteX4075" fmla="*/ 3952883 w 5820947"/>
              <a:gd name="connsiteY4075" fmla="*/ 5117121 h 6159713"/>
              <a:gd name="connsiteX4076" fmla="*/ 3954721 w 5820947"/>
              <a:gd name="connsiteY4076" fmla="*/ 5116389 h 6159713"/>
              <a:gd name="connsiteX4077" fmla="*/ 3955996 w 5820947"/>
              <a:gd name="connsiteY4077" fmla="*/ 5117667 h 6159713"/>
              <a:gd name="connsiteX4078" fmla="*/ 3955205 w 5820947"/>
              <a:gd name="connsiteY4078" fmla="*/ 5116196 h 6159713"/>
              <a:gd name="connsiteX4079" fmla="*/ 3954721 w 5820947"/>
              <a:gd name="connsiteY4079" fmla="*/ 5116389 h 6159713"/>
              <a:gd name="connsiteX4080" fmla="*/ 3947477 w 5820947"/>
              <a:gd name="connsiteY4080" fmla="*/ 5109128 h 6159713"/>
              <a:gd name="connsiteX4081" fmla="*/ 3915197 w 5820947"/>
              <a:gd name="connsiteY4081" fmla="*/ 5088603 h 6159713"/>
              <a:gd name="connsiteX4082" fmla="*/ 3814993 w 5820947"/>
              <a:gd name="connsiteY4082" fmla="*/ 5011889 h 6159713"/>
              <a:gd name="connsiteX4083" fmla="*/ 3724977 w 5820947"/>
              <a:gd name="connsiteY4083" fmla="*/ 4932757 h 6159713"/>
              <a:gd name="connsiteX4084" fmla="*/ 3718338 w 5820947"/>
              <a:gd name="connsiteY4084" fmla="*/ 4929072 h 6159713"/>
              <a:gd name="connsiteX4085" fmla="*/ 3714296 w 5820947"/>
              <a:gd name="connsiteY4085" fmla="*/ 4927136 h 6159713"/>
              <a:gd name="connsiteX4086" fmla="*/ 3690908 w 5820947"/>
              <a:gd name="connsiteY4086" fmla="*/ 4898266 h 6159713"/>
              <a:gd name="connsiteX4087" fmla="*/ 3652703 w 5820947"/>
              <a:gd name="connsiteY4087" fmla="*/ 4859007 h 6159713"/>
              <a:gd name="connsiteX4088" fmla="*/ 3626004 w 5820947"/>
              <a:gd name="connsiteY4088" fmla="*/ 4834349 h 6159713"/>
              <a:gd name="connsiteX4089" fmla="*/ 3626003 w 5820947"/>
              <a:gd name="connsiteY4089" fmla="*/ 4836328 h 6159713"/>
              <a:gd name="connsiteX4090" fmla="*/ 3626591 w 5820947"/>
              <a:gd name="connsiteY4090" fmla="*/ 4839407 h 6159713"/>
              <a:gd name="connsiteX4091" fmla="*/ 3653426 w 5820947"/>
              <a:gd name="connsiteY4091" fmla="*/ 4872348 h 6159713"/>
              <a:gd name="connsiteX4092" fmla="*/ 3653486 w 5820947"/>
              <a:gd name="connsiteY4092" fmla="*/ 4881921 h 6159713"/>
              <a:gd name="connsiteX4093" fmla="*/ 3654979 w 5820947"/>
              <a:gd name="connsiteY4093" fmla="*/ 4884049 h 6159713"/>
              <a:gd name="connsiteX4094" fmla="*/ 3656730 w 5820947"/>
              <a:gd name="connsiteY4094" fmla="*/ 4885565 h 6159713"/>
              <a:gd name="connsiteX4095" fmla="*/ 3658662 w 5820947"/>
              <a:gd name="connsiteY4095" fmla="*/ 4888559 h 6159713"/>
              <a:gd name="connsiteX4096" fmla="*/ 3658481 w 5820947"/>
              <a:gd name="connsiteY4096" fmla="*/ 4889197 h 6159713"/>
              <a:gd name="connsiteX4097" fmla="*/ 3658711 w 5820947"/>
              <a:gd name="connsiteY4097" fmla="*/ 4889424 h 6159713"/>
              <a:gd name="connsiteX4098" fmla="*/ 3659714 w 5820947"/>
              <a:gd name="connsiteY4098" fmla="*/ 4890187 h 6159713"/>
              <a:gd name="connsiteX4099" fmla="*/ 3658662 w 5820947"/>
              <a:gd name="connsiteY4099" fmla="*/ 4888559 h 6159713"/>
              <a:gd name="connsiteX4100" fmla="*/ 3658963 w 5820947"/>
              <a:gd name="connsiteY4100" fmla="*/ 4887498 h 6159713"/>
              <a:gd name="connsiteX4101" fmla="*/ 3660362 w 5820947"/>
              <a:gd name="connsiteY4101" fmla="*/ 4891066 h 6159713"/>
              <a:gd name="connsiteX4102" fmla="*/ 3722852 w 5820947"/>
              <a:gd name="connsiteY4102" fmla="*/ 4953205 h 6159713"/>
              <a:gd name="connsiteX4103" fmla="*/ 3793194 w 5820947"/>
              <a:gd name="connsiteY4103" fmla="*/ 5017464 h 6159713"/>
              <a:gd name="connsiteX4104" fmla="*/ 3828140 w 5820947"/>
              <a:gd name="connsiteY4104" fmla="*/ 5045339 h 6159713"/>
              <a:gd name="connsiteX4105" fmla="*/ 3839319 w 5820947"/>
              <a:gd name="connsiteY4105" fmla="*/ 5053488 h 6159713"/>
              <a:gd name="connsiteX4106" fmla="*/ 3841047 w 5820947"/>
              <a:gd name="connsiteY4106" fmla="*/ 5055327 h 6159713"/>
              <a:gd name="connsiteX4107" fmla="*/ 3860135 w 5820947"/>
              <a:gd name="connsiteY4107" fmla="*/ 5072942 h 6159713"/>
              <a:gd name="connsiteX4108" fmla="*/ 3862332 w 5820947"/>
              <a:gd name="connsiteY4108" fmla="*/ 5075327 h 6159713"/>
              <a:gd name="connsiteX4109" fmla="*/ 3834674 w 5820947"/>
              <a:gd name="connsiteY4109" fmla="*/ 5055191 h 6159713"/>
              <a:gd name="connsiteX4110" fmla="*/ 3796483 w 5820947"/>
              <a:gd name="connsiteY4110" fmla="*/ 5025442 h 6159713"/>
              <a:gd name="connsiteX4111" fmla="*/ 3717104 w 5820947"/>
              <a:gd name="connsiteY4111" fmla="*/ 4954676 h 6159713"/>
              <a:gd name="connsiteX4112" fmla="*/ 3660693 w 5820947"/>
              <a:gd name="connsiteY4112" fmla="*/ 4900670 h 6159713"/>
              <a:gd name="connsiteX4113" fmla="*/ 3644666 w 5820947"/>
              <a:gd name="connsiteY4113" fmla="*/ 4879504 h 6159713"/>
              <a:gd name="connsiteX4114" fmla="*/ 3647866 w 5820947"/>
              <a:gd name="connsiteY4114" fmla="*/ 4881343 h 6159713"/>
              <a:gd name="connsiteX4115" fmla="*/ 3635131 w 5820947"/>
              <a:gd name="connsiteY4115" fmla="*/ 4865309 h 6159713"/>
              <a:gd name="connsiteX4116" fmla="*/ 3626423 w 5820947"/>
              <a:gd name="connsiteY4116" fmla="*/ 4862977 h 6159713"/>
              <a:gd name="connsiteX4117" fmla="*/ 3597240 w 5820947"/>
              <a:gd name="connsiteY4117" fmla="*/ 4835656 h 6159713"/>
              <a:gd name="connsiteX4118" fmla="*/ 3559321 w 5820947"/>
              <a:gd name="connsiteY4118" fmla="*/ 4791871 h 6159713"/>
              <a:gd name="connsiteX4119" fmla="*/ 3559349 w 5820947"/>
              <a:gd name="connsiteY4119" fmla="*/ 4806004 h 6159713"/>
              <a:gd name="connsiteX4120" fmla="*/ 3568611 w 5820947"/>
              <a:gd name="connsiteY4120" fmla="*/ 4820460 h 6159713"/>
              <a:gd name="connsiteX4121" fmla="*/ 3584487 w 5820947"/>
              <a:gd name="connsiteY4121" fmla="*/ 4843006 h 6159713"/>
              <a:gd name="connsiteX4122" fmla="*/ 3607248 w 5820947"/>
              <a:gd name="connsiteY4122" fmla="*/ 4871497 h 6159713"/>
              <a:gd name="connsiteX4123" fmla="*/ 3665115 w 5820947"/>
              <a:gd name="connsiteY4123" fmla="*/ 4944618 h 6159713"/>
              <a:gd name="connsiteX4124" fmla="*/ 3668965 w 5820947"/>
              <a:gd name="connsiteY4124" fmla="*/ 4949494 h 6159713"/>
              <a:gd name="connsiteX4125" fmla="*/ 3662812 w 5820947"/>
              <a:gd name="connsiteY4125" fmla="*/ 4946863 h 6159713"/>
              <a:gd name="connsiteX4126" fmla="*/ 3660598 w 5820947"/>
              <a:gd name="connsiteY4126" fmla="*/ 4946147 h 6159713"/>
              <a:gd name="connsiteX4127" fmla="*/ 3648131 w 5820947"/>
              <a:gd name="connsiteY4127" fmla="*/ 4931357 h 6159713"/>
              <a:gd name="connsiteX4128" fmla="*/ 3615819 w 5820947"/>
              <a:gd name="connsiteY4128" fmla="*/ 4892837 h 6159713"/>
              <a:gd name="connsiteX4129" fmla="*/ 3604633 w 5820947"/>
              <a:gd name="connsiteY4129" fmla="*/ 4896439 h 6159713"/>
              <a:gd name="connsiteX4130" fmla="*/ 3588197 w 5820947"/>
              <a:gd name="connsiteY4130" fmla="*/ 4880464 h 6159713"/>
              <a:gd name="connsiteX4131" fmla="*/ 3570593 w 5820947"/>
              <a:gd name="connsiteY4131" fmla="*/ 4866541 h 6159713"/>
              <a:gd name="connsiteX4132" fmla="*/ 3520312 w 5820947"/>
              <a:gd name="connsiteY4132" fmla="*/ 4811231 h 6159713"/>
              <a:gd name="connsiteX4133" fmla="*/ 3504660 w 5820947"/>
              <a:gd name="connsiteY4133" fmla="*/ 4793383 h 6159713"/>
              <a:gd name="connsiteX4134" fmla="*/ 3511187 w 5820947"/>
              <a:gd name="connsiteY4134" fmla="*/ 4804481 h 6159713"/>
              <a:gd name="connsiteX4135" fmla="*/ 3514007 w 5820947"/>
              <a:gd name="connsiteY4135" fmla="*/ 4807923 h 6159713"/>
              <a:gd name="connsiteX4136" fmla="*/ 3513921 w 5820947"/>
              <a:gd name="connsiteY4136" fmla="*/ 4807839 h 6159713"/>
              <a:gd name="connsiteX4137" fmla="*/ 3514482 w 5820947"/>
              <a:gd name="connsiteY4137" fmla="*/ 4808502 h 6159713"/>
              <a:gd name="connsiteX4138" fmla="*/ 3515368 w 5820947"/>
              <a:gd name="connsiteY4138" fmla="*/ 4809585 h 6159713"/>
              <a:gd name="connsiteX4139" fmla="*/ 3515641 w 5820947"/>
              <a:gd name="connsiteY4139" fmla="*/ 4809876 h 6159713"/>
              <a:gd name="connsiteX4140" fmla="*/ 3514482 w 5820947"/>
              <a:gd name="connsiteY4140" fmla="*/ 4808502 h 6159713"/>
              <a:gd name="connsiteX4141" fmla="*/ 3514007 w 5820947"/>
              <a:gd name="connsiteY4141" fmla="*/ 4807923 h 6159713"/>
              <a:gd name="connsiteX4142" fmla="*/ 3538478 w 5820947"/>
              <a:gd name="connsiteY4142" fmla="*/ 4831846 h 6159713"/>
              <a:gd name="connsiteX4143" fmla="*/ 3556697 w 5820947"/>
              <a:gd name="connsiteY4143" fmla="*/ 4854204 h 6159713"/>
              <a:gd name="connsiteX4144" fmla="*/ 3558035 w 5820947"/>
              <a:gd name="connsiteY4144" fmla="*/ 4864454 h 6159713"/>
              <a:gd name="connsiteX4145" fmla="*/ 3572153 w 5820947"/>
              <a:gd name="connsiteY4145" fmla="*/ 4881488 h 6159713"/>
              <a:gd name="connsiteX4146" fmla="*/ 3579354 w 5820947"/>
              <a:gd name="connsiteY4146" fmla="*/ 4897141 h 6159713"/>
              <a:gd name="connsiteX4147" fmla="*/ 3558879 w 5820947"/>
              <a:gd name="connsiteY4147" fmla="*/ 4872153 h 6159713"/>
              <a:gd name="connsiteX4148" fmla="*/ 3547630 w 5820947"/>
              <a:gd name="connsiteY4148" fmla="*/ 4866182 h 6159713"/>
              <a:gd name="connsiteX4149" fmla="*/ 3540653 w 5820947"/>
              <a:gd name="connsiteY4149" fmla="*/ 4855229 h 6159713"/>
              <a:gd name="connsiteX4150" fmla="*/ 3529661 w 5820947"/>
              <a:gd name="connsiteY4150" fmla="*/ 4849394 h 6159713"/>
              <a:gd name="connsiteX4151" fmla="*/ 3506613 w 5820947"/>
              <a:gd name="connsiteY4151" fmla="*/ 4825329 h 6159713"/>
              <a:gd name="connsiteX4152" fmla="*/ 3489264 w 5820947"/>
              <a:gd name="connsiteY4152" fmla="*/ 4811541 h 6159713"/>
              <a:gd name="connsiteX4153" fmla="*/ 3536607 w 5820947"/>
              <a:gd name="connsiteY4153" fmla="*/ 4864910 h 6159713"/>
              <a:gd name="connsiteX4154" fmla="*/ 3555795 w 5820947"/>
              <a:gd name="connsiteY4154" fmla="*/ 4888499 h 6159713"/>
              <a:gd name="connsiteX4155" fmla="*/ 3560437 w 5820947"/>
              <a:gd name="connsiteY4155" fmla="*/ 4894645 h 6159713"/>
              <a:gd name="connsiteX4156" fmla="*/ 3559115 w 5820947"/>
              <a:gd name="connsiteY4156" fmla="*/ 4893739 h 6159713"/>
              <a:gd name="connsiteX4157" fmla="*/ 3548137 w 5820947"/>
              <a:gd name="connsiteY4157" fmla="*/ 4886267 h 6159713"/>
              <a:gd name="connsiteX4158" fmla="*/ 3535661 w 5820947"/>
              <a:gd name="connsiteY4158" fmla="*/ 4871658 h 6159713"/>
              <a:gd name="connsiteX4159" fmla="*/ 3519193 w 5820947"/>
              <a:gd name="connsiteY4159" fmla="*/ 4860246 h 6159713"/>
              <a:gd name="connsiteX4160" fmla="*/ 3526545 w 5820947"/>
              <a:gd name="connsiteY4160" fmla="*/ 4871399 h 6159713"/>
              <a:gd name="connsiteX4161" fmla="*/ 3502749 w 5820947"/>
              <a:gd name="connsiteY4161" fmla="*/ 4854430 h 6159713"/>
              <a:gd name="connsiteX4162" fmla="*/ 3443236 w 5820947"/>
              <a:gd name="connsiteY4162" fmla="*/ 4813016 h 6159713"/>
              <a:gd name="connsiteX4163" fmla="*/ 3453643 w 5820947"/>
              <a:gd name="connsiteY4163" fmla="*/ 4824020 h 6159713"/>
              <a:gd name="connsiteX4164" fmla="*/ 3522438 w 5820947"/>
              <a:gd name="connsiteY4164" fmla="*/ 4876350 h 6159713"/>
              <a:gd name="connsiteX4165" fmla="*/ 3510468 w 5820947"/>
              <a:gd name="connsiteY4165" fmla="*/ 4874250 h 6159713"/>
              <a:gd name="connsiteX4166" fmla="*/ 3404214 w 5820947"/>
              <a:gd name="connsiteY4166" fmla="*/ 4800546 h 6159713"/>
              <a:gd name="connsiteX4167" fmla="*/ 3411208 w 5820947"/>
              <a:gd name="connsiteY4167" fmla="*/ 4812726 h 6159713"/>
              <a:gd name="connsiteX4168" fmla="*/ 3499217 w 5820947"/>
              <a:gd name="connsiteY4168" fmla="*/ 4877902 h 6159713"/>
              <a:gd name="connsiteX4169" fmla="*/ 3391288 w 5820947"/>
              <a:gd name="connsiteY4169" fmla="*/ 4803903 h 6159713"/>
              <a:gd name="connsiteX4170" fmla="*/ 3377402 w 5820947"/>
              <a:gd name="connsiteY4170" fmla="*/ 4795842 h 6159713"/>
              <a:gd name="connsiteX4171" fmla="*/ 3383866 w 5820947"/>
              <a:gd name="connsiteY4171" fmla="*/ 4802600 h 6159713"/>
              <a:gd name="connsiteX4172" fmla="*/ 3432262 w 5820947"/>
              <a:gd name="connsiteY4172" fmla="*/ 4840400 h 6159713"/>
              <a:gd name="connsiteX4173" fmla="*/ 3443803 w 5820947"/>
              <a:gd name="connsiteY4173" fmla="*/ 4853378 h 6159713"/>
              <a:gd name="connsiteX4174" fmla="*/ 3487361 w 5820947"/>
              <a:gd name="connsiteY4174" fmla="*/ 4884999 h 6159713"/>
              <a:gd name="connsiteX4175" fmla="*/ 3460978 w 5820947"/>
              <a:gd name="connsiteY4175" fmla="*/ 4869416 h 6159713"/>
              <a:gd name="connsiteX4176" fmla="*/ 3436382 w 5820947"/>
              <a:gd name="connsiteY4176" fmla="*/ 4852076 h 6159713"/>
              <a:gd name="connsiteX4177" fmla="*/ 3470062 w 5820947"/>
              <a:gd name="connsiteY4177" fmla="*/ 4878115 h 6159713"/>
              <a:gd name="connsiteX4178" fmla="*/ 3558726 w 5820947"/>
              <a:gd name="connsiteY4178" fmla="*/ 4939556 h 6159713"/>
              <a:gd name="connsiteX4179" fmla="*/ 3574767 w 5820947"/>
              <a:gd name="connsiteY4179" fmla="*/ 4953619 h 6159713"/>
              <a:gd name="connsiteX4180" fmla="*/ 3544489 w 5820947"/>
              <a:gd name="connsiteY4180" fmla="*/ 4933507 h 6159713"/>
              <a:gd name="connsiteX4181" fmla="*/ 3463661 w 5820947"/>
              <a:gd name="connsiteY4181" fmla="*/ 4880840 h 6159713"/>
              <a:gd name="connsiteX4182" fmla="*/ 3458030 w 5820947"/>
              <a:gd name="connsiteY4182" fmla="*/ 4877781 h 6159713"/>
              <a:gd name="connsiteX4183" fmla="*/ 3494230 w 5820947"/>
              <a:gd name="connsiteY4183" fmla="*/ 4906335 h 6159713"/>
              <a:gd name="connsiteX4184" fmla="*/ 3592647 w 5820947"/>
              <a:gd name="connsiteY4184" fmla="*/ 4971263 h 6159713"/>
              <a:gd name="connsiteX4185" fmla="*/ 3607300 w 5820947"/>
              <a:gd name="connsiteY4185" fmla="*/ 4984788 h 6159713"/>
              <a:gd name="connsiteX4186" fmla="*/ 3601973 w 5820947"/>
              <a:gd name="connsiteY4186" fmla="*/ 4981583 h 6159713"/>
              <a:gd name="connsiteX4187" fmla="*/ 3595847 w 5820947"/>
              <a:gd name="connsiteY4187" fmla="*/ 4975012 h 6159713"/>
              <a:gd name="connsiteX4188" fmla="*/ 3590114 w 5820947"/>
              <a:gd name="connsiteY4188" fmla="*/ 4970233 h 6159713"/>
              <a:gd name="connsiteX4189" fmla="*/ 3589857 w 5820947"/>
              <a:gd name="connsiteY4189" fmla="*/ 4973502 h 6159713"/>
              <a:gd name="connsiteX4190" fmla="*/ 3588034 w 5820947"/>
              <a:gd name="connsiteY4190" fmla="*/ 4972230 h 6159713"/>
              <a:gd name="connsiteX4191" fmla="*/ 3568354 w 5820947"/>
              <a:gd name="connsiteY4191" fmla="*/ 4963449 h 6159713"/>
              <a:gd name="connsiteX4192" fmla="*/ 3594196 w 5820947"/>
              <a:gd name="connsiteY4192" fmla="*/ 4980712 h 6159713"/>
              <a:gd name="connsiteX4193" fmla="*/ 3595785 w 5820947"/>
              <a:gd name="connsiteY4193" fmla="*/ 4981840 h 6159713"/>
              <a:gd name="connsiteX4194" fmla="*/ 3595949 w 5820947"/>
              <a:gd name="connsiteY4194" fmla="*/ 4982066 h 6159713"/>
              <a:gd name="connsiteX4195" fmla="*/ 3600177 w 5820947"/>
              <a:gd name="connsiteY4195" fmla="*/ 4986785 h 6159713"/>
              <a:gd name="connsiteX4196" fmla="*/ 3562471 w 5820947"/>
              <a:gd name="connsiteY4196" fmla="*/ 4963749 h 6159713"/>
              <a:gd name="connsiteX4197" fmla="*/ 3504511 w 5820947"/>
              <a:gd name="connsiteY4197" fmla="*/ 4926493 h 6159713"/>
              <a:gd name="connsiteX4198" fmla="*/ 3497745 w 5820947"/>
              <a:gd name="connsiteY4198" fmla="*/ 4921457 h 6159713"/>
              <a:gd name="connsiteX4199" fmla="*/ 3504208 w 5820947"/>
              <a:gd name="connsiteY4199" fmla="*/ 4928216 h 6159713"/>
              <a:gd name="connsiteX4200" fmla="*/ 3606217 w 5820947"/>
              <a:gd name="connsiteY4200" fmla="*/ 4999399 h 6159713"/>
              <a:gd name="connsiteX4201" fmla="*/ 3493675 w 5820947"/>
              <a:gd name="connsiteY4201" fmla="*/ 4926369 h 6159713"/>
              <a:gd name="connsiteX4202" fmla="*/ 3476565 w 5820947"/>
              <a:gd name="connsiteY4202" fmla="*/ 4919814 h 6159713"/>
              <a:gd name="connsiteX4203" fmla="*/ 3492718 w 5820947"/>
              <a:gd name="connsiteY4203" fmla="*/ 4931825 h 6159713"/>
              <a:gd name="connsiteX4204" fmla="*/ 3542009 w 5820947"/>
              <a:gd name="connsiteY4204" fmla="*/ 4965931 h 6159713"/>
              <a:gd name="connsiteX4205" fmla="*/ 3498738 w 5820947"/>
              <a:gd name="connsiteY4205" fmla="*/ 4938654 h 6159713"/>
              <a:gd name="connsiteX4206" fmla="*/ 3452688 w 5820947"/>
              <a:gd name="connsiteY4206" fmla="*/ 4908224 h 6159713"/>
              <a:gd name="connsiteX4207" fmla="*/ 3368333 w 5820947"/>
              <a:gd name="connsiteY4207" fmla="*/ 4847538 h 6159713"/>
              <a:gd name="connsiteX4208" fmla="*/ 3326870 w 5820947"/>
              <a:gd name="connsiteY4208" fmla="*/ 4819098 h 6159713"/>
              <a:gd name="connsiteX4209" fmla="*/ 3319465 w 5820947"/>
              <a:gd name="connsiteY4209" fmla="*/ 4812828 h 6159713"/>
              <a:gd name="connsiteX4210" fmla="*/ 3351418 w 5820947"/>
              <a:gd name="connsiteY4210" fmla="*/ 4834905 h 6159713"/>
              <a:gd name="connsiteX4211" fmla="*/ 3388517 w 5820947"/>
              <a:gd name="connsiteY4211" fmla="*/ 4859996 h 6159713"/>
              <a:gd name="connsiteX4212" fmla="*/ 3411790 w 5820947"/>
              <a:gd name="connsiteY4212" fmla="*/ 4875031 h 6159713"/>
              <a:gd name="connsiteX4213" fmla="*/ 3418379 w 5820947"/>
              <a:gd name="connsiteY4213" fmla="*/ 4872635 h 6159713"/>
              <a:gd name="connsiteX4214" fmla="*/ 3425498 w 5820947"/>
              <a:gd name="connsiteY4214" fmla="*/ 4875660 h 6159713"/>
              <a:gd name="connsiteX4215" fmla="*/ 3400373 w 5820947"/>
              <a:gd name="connsiteY4215" fmla="*/ 4852897 h 6159713"/>
              <a:gd name="connsiteX4216" fmla="*/ 3402211 w 5820947"/>
              <a:gd name="connsiteY4216" fmla="*/ 4852166 h 6159713"/>
              <a:gd name="connsiteX4217" fmla="*/ 3403486 w 5820947"/>
              <a:gd name="connsiteY4217" fmla="*/ 4853444 h 6159713"/>
              <a:gd name="connsiteX4218" fmla="*/ 3402695 w 5820947"/>
              <a:gd name="connsiteY4218" fmla="*/ 4851973 h 6159713"/>
              <a:gd name="connsiteX4219" fmla="*/ 3402211 w 5820947"/>
              <a:gd name="connsiteY4219" fmla="*/ 4852166 h 6159713"/>
              <a:gd name="connsiteX4220" fmla="*/ 3394967 w 5820947"/>
              <a:gd name="connsiteY4220" fmla="*/ 4844904 h 6159713"/>
              <a:gd name="connsiteX4221" fmla="*/ 3362688 w 5820947"/>
              <a:gd name="connsiteY4221" fmla="*/ 4824378 h 6159713"/>
              <a:gd name="connsiteX4222" fmla="*/ 3168977 w 5820947"/>
              <a:gd name="connsiteY4222" fmla="*/ 4665467 h 6159713"/>
              <a:gd name="connsiteX4223" fmla="*/ 3142298 w 5820947"/>
              <a:gd name="connsiteY4223" fmla="*/ 4638050 h 6159713"/>
              <a:gd name="connsiteX4224" fmla="*/ 3137062 w 5820947"/>
              <a:gd name="connsiteY4224" fmla="*/ 4634158 h 6159713"/>
              <a:gd name="connsiteX4225" fmla="*/ 3125786 w 5820947"/>
              <a:gd name="connsiteY4225" fmla="*/ 4631624 h 6159713"/>
              <a:gd name="connsiteX4226" fmla="*/ 3151628 w 5820947"/>
              <a:gd name="connsiteY4226" fmla="*/ 4648888 h 6159713"/>
              <a:gd name="connsiteX4227" fmla="*/ 3153216 w 5820947"/>
              <a:gd name="connsiteY4227" fmla="*/ 4650016 h 6159713"/>
              <a:gd name="connsiteX4228" fmla="*/ 3153380 w 5820947"/>
              <a:gd name="connsiteY4228" fmla="*/ 4650242 h 6159713"/>
              <a:gd name="connsiteX4229" fmla="*/ 3157608 w 5820947"/>
              <a:gd name="connsiteY4229" fmla="*/ 4654961 h 6159713"/>
              <a:gd name="connsiteX4230" fmla="*/ 3119903 w 5820947"/>
              <a:gd name="connsiteY4230" fmla="*/ 4631924 h 6159713"/>
              <a:gd name="connsiteX4231" fmla="*/ 3061942 w 5820947"/>
              <a:gd name="connsiteY4231" fmla="*/ 4594668 h 6159713"/>
              <a:gd name="connsiteX4232" fmla="*/ 3055176 w 5820947"/>
              <a:gd name="connsiteY4232" fmla="*/ 4589633 h 6159713"/>
              <a:gd name="connsiteX4233" fmla="*/ 3061640 w 5820947"/>
              <a:gd name="connsiteY4233" fmla="*/ 4596392 h 6159713"/>
              <a:gd name="connsiteX4234" fmla="*/ 3094293 w 5820947"/>
              <a:gd name="connsiteY4234" fmla="*/ 4618513 h 6159713"/>
              <a:gd name="connsiteX4235" fmla="*/ 3092155 w 5820947"/>
              <a:gd name="connsiteY4235" fmla="*/ 4615280 h 6159713"/>
              <a:gd name="connsiteX4236" fmla="*/ 3101795 w 5820947"/>
              <a:gd name="connsiteY4236" fmla="*/ 4620820 h 6159713"/>
              <a:gd name="connsiteX4237" fmla="*/ 3110551 w 5820947"/>
              <a:gd name="connsiteY4237" fmla="*/ 4629527 h 6159713"/>
              <a:gd name="connsiteX4238" fmla="*/ 3113386 w 5820947"/>
              <a:gd name="connsiteY4238" fmla="*/ 4631447 h 6159713"/>
              <a:gd name="connsiteX4239" fmla="*/ 3163648 w 5820947"/>
              <a:gd name="connsiteY4239" fmla="*/ 4667575 h 6159713"/>
              <a:gd name="connsiteX4240" fmla="*/ 3124403 w 5820947"/>
              <a:gd name="connsiteY4240" fmla="*/ 4643301 h 6159713"/>
              <a:gd name="connsiteX4241" fmla="*/ 3170342 w 5820947"/>
              <a:gd name="connsiteY4241" fmla="*/ 4688982 h 6159713"/>
              <a:gd name="connsiteX4242" fmla="*/ 3240685 w 5820947"/>
              <a:gd name="connsiteY4242" fmla="*/ 4753240 h 6159713"/>
              <a:gd name="connsiteX4243" fmla="*/ 3275630 w 5820947"/>
              <a:gd name="connsiteY4243" fmla="*/ 4781116 h 6159713"/>
              <a:gd name="connsiteX4244" fmla="*/ 3286808 w 5820947"/>
              <a:gd name="connsiteY4244" fmla="*/ 4789264 h 6159713"/>
              <a:gd name="connsiteX4245" fmla="*/ 3288537 w 5820947"/>
              <a:gd name="connsiteY4245" fmla="*/ 4791104 h 6159713"/>
              <a:gd name="connsiteX4246" fmla="*/ 3307625 w 5820947"/>
              <a:gd name="connsiteY4246" fmla="*/ 4808718 h 6159713"/>
              <a:gd name="connsiteX4247" fmla="*/ 3309822 w 5820947"/>
              <a:gd name="connsiteY4247" fmla="*/ 4811103 h 6159713"/>
              <a:gd name="connsiteX4248" fmla="*/ 3282164 w 5820947"/>
              <a:gd name="connsiteY4248" fmla="*/ 4790969 h 6159713"/>
              <a:gd name="connsiteX4249" fmla="*/ 3243972 w 5820947"/>
              <a:gd name="connsiteY4249" fmla="*/ 4761219 h 6159713"/>
              <a:gd name="connsiteX4250" fmla="*/ 3164594 w 5820947"/>
              <a:gd name="connsiteY4250" fmla="*/ 4690452 h 6159713"/>
              <a:gd name="connsiteX4251" fmla="*/ 3136771 w 5820947"/>
              <a:gd name="connsiteY4251" fmla="*/ 4664960 h 6159713"/>
              <a:gd name="connsiteX4252" fmla="*/ 3118340 w 5820947"/>
              <a:gd name="connsiteY4252" fmla="*/ 4646576 h 6159713"/>
              <a:gd name="connsiteX4253" fmla="*/ 3115302 w 5820947"/>
              <a:gd name="connsiteY4253" fmla="*/ 4645846 h 6159713"/>
              <a:gd name="connsiteX4254" fmla="*/ 3114459 w 5820947"/>
              <a:gd name="connsiteY4254" fmla="*/ 4644144 h 6159713"/>
              <a:gd name="connsiteX4255" fmla="*/ 3115932 w 5820947"/>
              <a:gd name="connsiteY4255" fmla="*/ 4644175 h 6159713"/>
              <a:gd name="connsiteX4256" fmla="*/ 3108183 w 5820947"/>
              <a:gd name="connsiteY4256" fmla="*/ 4636446 h 6159713"/>
              <a:gd name="connsiteX4257" fmla="*/ 3101542 w 5820947"/>
              <a:gd name="connsiteY4257" fmla="*/ 4628757 h 6159713"/>
              <a:gd name="connsiteX4258" fmla="*/ 3051106 w 5820947"/>
              <a:gd name="connsiteY4258" fmla="*/ 4594544 h 6159713"/>
              <a:gd name="connsiteX4259" fmla="*/ 3033997 w 5820947"/>
              <a:gd name="connsiteY4259" fmla="*/ 4587990 h 6159713"/>
              <a:gd name="connsiteX4260" fmla="*/ 3050150 w 5820947"/>
              <a:gd name="connsiteY4260" fmla="*/ 4600000 h 6159713"/>
              <a:gd name="connsiteX4261" fmla="*/ 3099440 w 5820947"/>
              <a:gd name="connsiteY4261" fmla="*/ 4634108 h 6159713"/>
              <a:gd name="connsiteX4262" fmla="*/ 3056169 w 5820947"/>
              <a:gd name="connsiteY4262" fmla="*/ 4606829 h 6159713"/>
              <a:gd name="connsiteX4263" fmla="*/ 3010121 w 5820947"/>
              <a:gd name="connsiteY4263" fmla="*/ 4576400 h 6159713"/>
              <a:gd name="connsiteX4264" fmla="*/ 2925764 w 5820947"/>
              <a:gd name="connsiteY4264" fmla="*/ 4515713 h 6159713"/>
              <a:gd name="connsiteX4265" fmla="*/ 2884302 w 5820947"/>
              <a:gd name="connsiteY4265" fmla="*/ 4487273 h 6159713"/>
              <a:gd name="connsiteX4266" fmla="*/ 2876896 w 5820947"/>
              <a:gd name="connsiteY4266" fmla="*/ 4481003 h 6159713"/>
              <a:gd name="connsiteX4267" fmla="*/ 2908849 w 5820947"/>
              <a:gd name="connsiteY4267" fmla="*/ 4503081 h 6159713"/>
              <a:gd name="connsiteX4268" fmla="*/ 2945949 w 5820947"/>
              <a:gd name="connsiteY4268" fmla="*/ 4528171 h 6159713"/>
              <a:gd name="connsiteX4269" fmla="*/ 2969220 w 5820947"/>
              <a:gd name="connsiteY4269" fmla="*/ 4543207 h 6159713"/>
              <a:gd name="connsiteX4270" fmla="*/ 2975811 w 5820947"/>
              <a:gd name="connsiteY4270" fmla="*/ 4540811 h 6159713"/>
              <a:gd name="connsiteX4271" fmla="*/ 2982929 w 5820947"/>
              <a:gd name="connsiteY4271" fmla="*/ 4543837 h 6159713"/>
              <a:gd name="connsiteX4272" fmla="*/ 2957804 w 5820947"/>
              <a:gd name="connsiteY4272" fmla="*/ 4521073 h 6159713"/>
              <a:gd name="connsiteX4273" fmla="*/ 2959643 w 5820947"/>
              <a:gd name="connsiteY4273" fmla="*/ 4520342 h 6159713"/>
              <a:gd name="connsiteX4274" fmla="*/ 2960917 w 5820947"/>
              <a:gd name="connsiteY4274" fmla="*/ 4521619 h 6159713"/>
              <a:gd name="connsiteX4275" fmla="*/ 2960126 w 5820947"/>
              <a:gd name="connsiteY4275" fmla="*/ 4520149 h 6159713"/>
              <a:gd name="connsiteX4276" fmla="*/ 2959643 w 5820947"/>
              <a:gd name="connsiteY4276" fmla="*/ 4520342 h 6159713"/>
              <a:gd name="connsiteX4277" fmla="*/ 2952398 w 5820947"/>
              <a:gd name="connsiteY4277" fmla="*/ 4513080 h 6159713"/>
              <a:gd name="connsiteX4278" fmla="*/ 2920118 w 5820947"/>
              <a:gd name="connsiteY4278" fmla="*/ 4492555 h 6159713"/>
              <a:gd name="connsiteX4279" fmla="*/ 2726407 w 5820947"/>
              <a:gd name="connsiteY4279" fmla="*/ 4333641 h 6159713"/>
              <a:gd name="connsiteX4280" fmla="*/ 2657625 w 5820947"/>
              <a:gd name="connsiteY4280" fmla="*/ 4262960 h 6159713"/>
              <a:gd name="connsiteX4281" fmla="*/ 2516468 w 5820947"/>
              <a:gd name="connsiteY4281" fmla="*/ 4126588 h 6159713"/>
              <a:gd name="connsiteX4282" fmla="*/ 2414484 w 5820947"/>
              <a:gd name="connsiteY4282" fmla="*/ 4018699 h 6159713"/>
              <a:gd name="connsiteX4283" fmla="*/ 2388577 w 5820947"/>
              <a:gd name="connsiteY4283" fmla="*/ 3991951 h 6159713"/>
              <a:gd name="connsiteX4284" fmla="*/ 2386915 w 5820947"/>
              <a:gd name="connsiteY4284" fmla="*/ 3984554 h 6159713"/>
              <a:gd name="connsiteX4285" fmla="*/ 2415441 w 5820947"/>
              <a:gd name="connsiteY4285" fmla="*/ 4013242 h 6159713"/>
              <a:gd name="connsiteX4286" fmla="*/ 2513834 w 5820947"/>
              <a:gd name="connsiteY4286" fmla="*/ 4114876 h 6159713"/>
              <a:gd name="connsiteX4287" fmla="*/ 2576935 w 5820947"/>
              <a:gd name="connsiteY4287" fmla="*/ 4182785 h 6159713"/>
              <a:gd name="connsiteX4288" fmla="*/ 2612579 w 5820947"/>
              <a:gd name="connsiteY4288" fmla="*/ 4214499 h 6159713"/>
              <a:gd name="connsiteX4289" fmla="*/ 2637402 w 5820947"/>
              <a:gd name="connsiteY4289" fmla="*/ 4238984 h 6159713"/>
              <a:gd name="connsiteX4290" fmla="*/ 2635436 w 5820947"/>
              <a:gd name="connsiteY4290" fmla="*/ 4233311 h 6159713"/>
              <a:gd name="connsiteX4291" fmla="*/ 2537823 w 5820947"/>
              <a:gd name="connsiteY4291" fmla="*/ 4135663 h 6159713"/>
              <a:gd name="connsiteX4292" fmla="*/ 2432438 w 5820947"/>
              <a:gd name="connsiteY4292" fmla="*/ 4021849 h 6159713"/>
              <a:gd name="connsiteX4293" fmla="*/ 2328299 w 5820947"/>
              <a:gd name="connsiteY4293" fmla="*/ 3907957 h 6159713"/>
              <a:gd name="connsiteX4294" fmla="*/ 2253899 w 5820947"/>
              <a:gd name="connsiteY4294" fmla="*/ 3836374 h 6159713"/>
              <a:gd name="connsiteX4295" fmla="*/ 2246935 w 5820947"/>
              <a:gd name="connsiteY4295" fmla="*/ 3831544 h 6159713"/>
              <a:gd name="connsiteX4296" fmla="*/ 2247332 w 5820947"/>
              <a:gd name="connsiteY4296" fmla="*/ 3831256 h 6159713"/>
              <a:gd name="connsiteX4297" fmla="*/ 2248541 w 5820947"/>
              <a:gd name="connsiteY4297" fmla="*/ 3824364 h 6159713"/>
              <a:gd name="connsiteX4298" fmla="*/ 2254526 w 5820947"/>
              <a:gd name="connsiteY4298" fmla="*/ 3825413 h 6159713"/>
              <a:gd name="connsiteX4299" fmla="*/ 2257827 w 5820947"/>
              <a:gd name="connsiteY4299" fmla="*/ 3815038 h 6159713"/>
              <a:gd name="connsiteX4300" fmla="*/ 2257828 w 5820947"/>
              <a:gd name="connsiteY4300" fmla="*/ 3815038 h 6159713"/>
              <a:gd name="connsiteX4301" fmla="*/ 2205571 w 5820947"/>
              <a:gd name="connsiteY4301" fmla="*/ 3761973 h 6159713"/>
              <a:gd name="connsiteX4302" fmla="*/ 1816992 w 5820947"/>
              <a:gd name="connsiteY4302" fmla="*/ 3322234 h 6159713"/>
              <a:gd name="connsiteX4303" fmla="*/ 1741884 w 5820947"/>
              <a:gd name="connsiteY4303" fmla="*/ 3234623 h 6159713"/>
              <a:gd name="connsiteX4304" fmla="*/ 1670155 w 5820947"/>
              <a:gd name="connsiteY4304" fmla="*/ 3148098 h 6159713"/>
              <a:gd name="connsiteX4305" fmla="*/ 1526698 w 5820947"/>
              <a:gd name="connsiteY4305" fmla="*/ 2969172 h 6159713"/>
              <a:gd name="connsiteX4306" fmla="*/ 1456180 w 5820947"/>
              <a:gd name="connsiteY4306" fmla="*/ 2878737 h 6159713"/>
              <a:gd name="connsiteX4307" fmla="*/ 1387628 w 5820947"/>
              <a:gd name="connsiteY4307" fmla="*/ 2787095 h 6159713"/>
              <a:gd name="connsiteX4308" fmla="*/ 1250527 w 5820947"/>
              <a:gd name="connsiteY4308" fmla="*/ 2603808 h 6159713"/>
              <a:gd name="connsiteX4309" fmla="*/ 1105917 w 5820947"/>
              <a:gd name="connsiteY4309" fmla="*/ 2398018 h 6159713"/>
              <a:gd name="connsiteX4310" fmla="*/ 1033887 w 5820947"/>
              <a:gd name="connsiteY4310" fmla="*/ 2296309 h 6159713"/>
              <a:gd name="connsiteX4311" fmla="*/ 965366 w 5820947"/>
              <a:gd name="connsiteY4311" fmla="*/ 2189279 h 6159713"/>
              <a:gd name="connsiteX4312" fmla="*/ 826983 w 5820947"/>
              <a:gd name="connsiteY4312" fmla="*/ 1979658 h 6159713"/>
              <a:gd name="connsiteX4313" fmla="*/ 695285 w 5820947"/>
              <a:gd name="connsiteY4313" fmla="*/ 1765476 h 6159713"/>
              <a:gd name="connsiteX4314" fmla="*/ 628730 w 5820947"/>
              <a:gd name="connsiteY4314" fmla="*/ 1657237 h 6159713"/>
              <a:gd name="connsiteX4315" fmla="*/ 565882 w 5820947"/>
              <a:gd name="connsiteY4315" fmla="*/ 1549883 h 6159713"/>
              <a:gd name="connsiteX4316" fmla="*/ 443240 w 5820947"/>
              <a:gd name="connsiteY4316" fmla="*/ 1330585 h 6159713"/>
              <a:gd name="connsiteX4317" fmla="*/ 383242 w 5820947"/>
              <a:gd name="connsiteY4317" fmla="*/ 1218315 h 6159713"/>
              <a:gd name="connsiteX4318" fmla="*/ 324657 w 5820947"/>
              <a:gd name="connsiteY4318" fmla="*/ 1108338 h 6159713"/>
              <a:gd name="connsiteX4319" fmla="*/ 210867 w 5820947"/>
              <a:gd name="connsiteY4319" fmla="*/ 883597 h 6159713"/>
              <a:gd name="connsiteX4320" fmla="*/ 206533 w 5820947"/>
              <a:gd name="connsiteY4320" fmla="*/ 861854 h 6159713"/>
              <a:gd name="connsiteX4321" fmla="*/ 229498 w 5820947"/>
              <a:gd name="connsiteY4321" fmla="*/ 908754 h 6159713"/>
              <a:gd name="connsiteX4322" fmla="*/ 286115 w 5820947"/>
              <a:gd name="connsiteY4322" fmla="*/ 1025816 h 6159713"/>
              <a:gd name="connsiteX4323" fmla="*/ 295039 w 5820947"/>
              <a:gd name="connsiteY4323" fmla="*/ 1044738 h 6159713"/>
              <a:gd name="connsiteX4324" fmla="*/ 297660 w 5820947"/>
              <a:gd name="connsiteY4324" fmla="*/ 1049003 h 6159713"/>
              <a:gd name="connsiteX4325" fmla="*/ 426576 w 5820947"/>
              <a:gd name="connsiteY4325" fmla="*/ 1298343 h 6159713"/>
              <a:gd name="connsiteX4326" fmla="*/ 421715 w 5820947"/>
              <a:gd name="connsiteY4326" fmla="*/ 1270595 h 6159713"/>
              <a:gd name="connsiteX4327" fmla="*/ 284077 w 5820947"/>
              <a:gd name="connsiteY4327" fmla="*/ 1002660 h 6159713"/>
              <a:gd name="connsiteX4328" fmla="*/ 228900 w 5820947"/>
              <a:gd name="connsiteY4328" fmla="*/ 878386 h 6159713"/>
              <a:gd name="connsiteX4329" fmla="*/ 174807 w 5820947"/>
              <a:gd name="connsiteY4329" fmla="*/ 750732 h 6159713"/>
              <a:gd name="connsiteX4330" fmla="*/ 264193 w 5820947"/>
              <a:gd name="connsiteY4330" fmla="*/ 935786 h 6159713"/>
              <a:gd name="connsiteX4331" fmla="*/ 261828 w 5820947"/>
              <a:gd name="connsiteY4331" fmla="*/ 906953 h 6159713"/>
              <a:gd name="connsiteX4332" fmla="*/ 133142 w 5820947"/>
              <a:gd name="connsiteY4332" fmla="*/ 648434 h 6159713"/>
              <a:gd name="connsiteX4333" fmla="*/ 131702 w 5820947"/>
              <a:gd name="connsiteY4333" fmla="*/ 655646 h 6159713"/>
              <a:gd name="connsiteX4334" fmla="*/ 106672 w 5820947"/>
              <a:gd name="connsiteY4334" fmla="*/ 595097 h 6159713"/>
              <a:gd name="connsiteX4335" fmla="*/ 121924 w 5820947"/>
              <a:gd name="connsiteY4335" fmla="*/ 625046 h 6159713"/>
              <a:gd name="connsiteX4336" fmla="*/ 123037 w 5820947"/>
              <a:gd name="connsiteY4336" fmla="*/ 612157 h 6159713"/>
              <a:gd name="connsiteX4337" fmla="*/ 252050 w 5820947"/>
              <a:gd name="connsiteY4337" fmla="*/ 876354 h 6159713"/>
              <a:gd name="connsiteX4338" fmla="*/ 249687 w 5820947"/>
              <a:gd name="connsiteY4338" fmla="*/ 847525 h 6159713"/>
              <a:gd name="connsiteX4339" fmla="*/ 242174 w 5820947"/>
              <a:gd name="connsiteY4339" fmla="*/ 830898 h 6159713"/>
              <a:gd name="connsiteX4340" fmla="*/ 165188 w 5820947"/>
              <a:gd name="connsiteY4340" fmla="*/ 680709 h 6159713"/>
              <a:gd name="connsiteX4341" fmla="*/ 128661 w 5820947"/>
              <a:gd name="connsiteY4341" fmla="*/ 604404 h 6159713"/>
              <a:gd name="connsiteX4342" fmla="*/ 114718 w 5820947"/>
              <a:gd name="connsiteY4342" fmla="*/ 568919 h 6159713"/>
              <a:gd name="connsiteX4343" fmla="*/ 230101 w 5820947"/>
              <a:gd name="connsiteY4343" fmla="*/ 795831 h 6159713"/>
              <a:gd name="connsiteX4344" fmla="*/ 285306 w 5820947"/>
              <a:gd name="connsiteY4344" fmla="*/ 910599 h 6159713"/>
              <a:gd name="connsiteX4345" fmla="*/ 343009 w 5820947"/>
              <a:gd name="connsiteY4345" fmla="*/ 1024282 h 6159713"/>
              <a:gd name="connsiteX4346" fmla="*/ 338350 w 5820947"/>
              <a:gd name="connsiteY4346" fmla="*/ 996862 h 6159713"/>
              <a:gd name="connsiteX4347" fmla="*/ 291865 w 5820947"/>
              <a:gd name="connsiteY4347" fmla="*/ 906567 h 6159713"/>
              <a:gd name="connsiteX4348" fmla="*/ 247877 w 5820947"/>
              <a:gd name="connsiteY4348" fmla="*/ 815188 h 6159713"/>
              <a:gd name="connsiteX4349" fmla="*/ 157405 w 5820947"/>
              <a:gd name="connsiteY4349" fmla="*/ 633515 h 6159713"/>
              <a:gd name="connsiteX4350" fmla="*/ 153928 w 5820947"/>
              <a:gd name="connsiteY4350" fmla="*/ 617570 h 6159713"/>
              <a:gd name="connsiteX4351" fmla="*/ 130637 w 5820947"/>
              <a:gd name="connsiteY4351" fmla="*/ 564995 h 6159713"/>
              <a:gd name="connsiteX4352" fmla="*/ 108229 w 5820947"/>
              <a:gd name="connsiteY4352" fmla="*/ 508712 h 6159713"/>
              <a:gd name="connsiteX4353" fmla="*/ 109113 w 5820947"/>
              <a:gd name="connsiteY4353" fmla="*/ 505005 h 6159713"/>
              <a:gd name="connsiteX4354" fmla="*/ 154157 w 5820947"/>
              <a:gd name="connsiteY4354" fmla="*/ 608389 h 6159713"/>
              <a:gd name="connsiteX4355" fmla="*/ 158191 w 5820947"/>
              <a:gd name="connsiteY4355" fmla="*/ 614950 h 6159713"/>
              <a:gd name="connsiteX4356" fmla="*/ 165674 w 5820947"/>
              <a:gd name="connsiteY4356" fmla="*/ 646962 h 6159713"/>
              <a:gd name="connsiteX4357" fmla="*/ 167996 w 5820947"/>
              <a:gd name="connsiteY4357" fmla="*/ 636040 h 6159713"/>
              <a:gd name="connsiteX4358" fmla="*/ 164220 w 5820947"/>
              <a:gd name="connsiteY4358" fmla="*/ 604915 h 6159713"/>
              <a:gd name="connsiteX4359" fmla="*/ 142112 w 5820947"/>
              <a:gd name="connsiteY4359" fmla="*/ 563816 h 6159713"/>
              <a:gd name="connsiteX4360" fmla="*/ 124265 w 5820947"/>
              <a:gd name="connsiteY4360" fmla="*/ 520094 h 6159713"/>
              <a:gd name="connsiteX4361" fmla="*/ 86607 w 5820947"/>
              <a:gd name="connsiteY4361" fmla="*/ 433865 h 6159713"/>
              <a:gd name="connsiteX4362" fmla="*/ 85724 w 5820947"/>
              <a:gd name="connsiteY4362" fmla="*/ 437572 h 6159713"/>
              <a:gd name="connsiteX4363" fmla="*/ 82900 w 5820947"/>
              <a:gd name="connsiteY4363" fmla="*/ 432980 h 6159713"/>
              <a:gd name="connsiteX4364" fmla="*/ 80538 w 5820947"/>
              <a:gd name="connsiteY4364" fmla="*/ 404151 h 6159713"/>
              <a:gd name="connsiteX4365" fmla="*/ 55507 w 5820947"/>
              <a:gd name="connsiteY4365" fmla="*/ 343603 h 6159713"/>
              <a:gd name="connsiteX4366" fmla="*/ 53211 w 5820947"/>
              <a:gd name="connsiteY4366" fmla="*/ 345014 h 6159713"/>
              <a:gd name="connsiteX4367" fmla="*/ 0 w 5820947"/>
              <a:gd name="connsiteY4367" fmla="*/ 219531 h 6159713"/>
              <a:gd name="connsiteX4368" fmla="*/ 43433 w 5820947"/>
              <a:gd name="connsiteY4368" fmla="*/ 314414 h 6159713"/>
              <a:gd name="connsiteX4369" fmla="*/ 45728 w 5820947"/>
              <a:gd name="connsiteY4369" fmla="*/ 313004 h 6159713"/>
              <a:gd name="connsiteX4370" fmla="*/ 137681 w 5820947"/>
              <a:gd name="connsiteY4370" fmla="*/ 527214 h 6159713"/>
              <a:gd name="connsiteX4371" fmla="*/ 238815 w 5820947"/>
              <a:gd name="connsiteY4371" fmla="*/ 735782 h 6159713"/>
              <a:gd name="connsiteX4372" fmla="*/ 239399 w 5820947"/>
              <a:gd name="connsiteY4372" fmla="*/ 716892 h 6159713"/>
              <a:gd name="connsiteX4373" fmla="*/ 307992 w 5820947"/>
              <a:gd name="connsiteY4373" fmla="*/ 848285 h 6159713"/>
              <a:gd name="connsiteX4374" fmla="*/ 305954 w 5820947"/>
              <a:gd name="connsiteY4374" fmla="*/ 825129 h 6159713"/>
              <a:gd name="connsiteX4375" fmla="*/ 276917 w 5820947"/>
              <a:gd name="connsiteY4375" fmla="*/ 748513 h 6159713"/>
              <a:gd name="connsiteX4376" fmla="*/ 312740 w 5820947"/>
              <a:gd name="connsiteY4376" fmla="*/ 811915 h 6159713"/>
              <a:gd name="connsiteX4377" fmla="*/ 310175 w 5820947"/>
              <a:gd name="connsiteY4377" fmla="*/ 782759 h 6159713"/>
              <a:gd name="connsiteX4378" fmla="*/ 300586 w 5820947"/>
              <a:gd name="connsiteY4378" fmla="*/ 761527 h 6159713"/>
              <a:gd name="connsiteX4379" fmla="*/ 328972 w 5820947"/>
              <a:gd name="connsiteY4379" fmla="*/ 820859 h 6159713"/>
              <a:gd name="connsiteX4380" fmla="*/ 328901 w 5820947"/>
              <a:gd name="connsiteY4380" fmla="*/ 820629 h 6159713"/>
              <a:gd name="connsiteX4381" fmla="*/ 312630 w 5820947"/>
              <a:gd name="connsiteY4381" fmla="*/ 770327 h 6159713"/>
              <a:gd name="connsiteX4382" fmla="*/ 304959 w 5820947"/>
              <a:gd name="connsiteY4382" fmla="*/ 742103 h 6159713"/>
              <a:gd name="connsiteX4383" fmla="*/ 212023 w 5820947"/>
              <a:gd name="connsiteY4383" fmla="*/ 539360 h 6159713"/>
              <a:gd name="connsiteX4384" fmla="*/ 89296 w 5820947"/>
              <a:gd name="connsiteY4384" fmla="*/ 240560 h 6159713"/>
              <a:gd name="connsiteX4385" fmla="*/ 91660 w 5820947"/>
              <a:gd name="connsiteY4385" fmla="*/ 269391 h 6159713"/>
              <a:gd name="connsiteX4386" fmla="*/ 158354 w 5820947"/>
              <a:gd name="connsiteY4386" fmla="*/ 432237 h 6159713"/>
              <a:gd name="connsiteX4387" fmla="*/ 191371 w 5820947"/>
              <a:gd name="connsiteY4387" fmla="*/ 515050 h 6159713"/>
              <a:gd name="connsiteX4388" fmla="*/ 196654 w 5820947"/>
              <a:gd name="connsiteY4388" fmla="*/ 527603 h 6159713"/>
              <a:gd name="connsiteX4389" fmla="*/ 191683 w 5820947"/>
              <a:gd name="connsiteY4389" fmla="*/ 518002 h 6159713"/>
              <a:gd name="connsiteX4390" fmla="*/ 184567 w 5820947"/>
              <a:gd name="connsiteY4390" fmla="*/ 504262 h 6159713"/>
              <a:gd name="connsiteX4391" fmla="*/ 155733 w 5820947"/>
              <a:gd name="connsiteY4391" fmla="*/ 427972 h 6159713"/>
              <a:gd name="connsiteX4392" fmla="*/ 145071 w 5820947"/>
              <a:gd name="connsiteY4392" fmla="*/ 401080 h 6159713"/>
              <a:gd name="connsiteX4393" fmla="*/ 141692 w 5820947"/>
              <a:gd name="connsiteY4393" fmla="*/ 399994 h 6159713"/>
              <a:gd name="connsiteX4394" fmla="*/ 111218 w 5820947"/>
              <a:gd name="connsiteY4394" fmla="*/ 330591 h 6159713"/>
              <a:gd name="connsiteX4395" fmla="*/ 109805 w 5820947"/>
              <a:gd name="connsiteY4395" fmla="*/ 328294 h 6159713"/>
              <a:gd name="connsiteX4396" fmla="*/ 106952 w 5820947"/>
              <a:gd name="connsiteY4396" fmla="*/ 339089 h 6159713"/>
              <a:gd name="connsiteX4397" fmla="*/ 72118 w 5820947"/>
              <a:gd name="connsiteY4397" fmla="*/ 257451 h 6159713"/>
              <a:gd name="connsiteX4398" fmla="*/ 68411 w 5820947"/>
              <a:gd name="connsiteY4398" fmla="*/ 256566 h 6159713"/>
              <a:gd name="connsiteX4399" fmla="*/ 44266 w 5820947"/>
              <a:gd name="connsiteY4399" fmla="*/ 192312 h 6159713"/>
              <a:gd name="connsiteX4400" fmla="*/ 52332 w 5820947"/>
              <a:gd name="connsiteY4400" fmla="*/ 205432 h 6159713"/>
              <a:gd name="connsiteX4401" fmla="*/ 51707 w 5820947"/>
              <a:gd name="connsiteY4401" fmla="*/ 184573 h 6159713"/>
              <a:gd name="connsiteX4402" fmla="*/ 20306 w 5820947"/>
              <a:gd name="connsiteY4402" fmla="*/ 79126 h 6159713"/>
              <a:gd name="connsiteX4403" fmla="*/ 78536 w 5820947"/>
              <a:gd name="connsiteY4403" fmla="*/ 198811 h 6159713"/>
              <a:gd name="connsiteX4404" fmla="*/ 115361 w 5820947"/>
              <a:gd name="connsiteY4404" fmla="*/ 254670 h 6159713"/>
              <a:gd name="connsiteX4405" fmla="*/ 121392 w 5820947"/>
              <a:gd name="connsiteY4405" fmla="*/ 254004 h 6159713"/>
              <a:gd name="connsiteX4406" fmla="*/ 159856 w 5820947"/>
              <a:gd name="connsiteY4406" fmla="*/ 357241 h 6159713"/>
              <a:gd name="connsiteX4407" fmla="*/ 205909 w 5820947"/>
              <a:gd name="connsiteY4407" fmla="*/ 469892 h 6159713"/>
              <a:gd name="connsiteX4408" fmla="*/ 181507 w 5820947"/>
              <a:gd name="connsiteY4408" fmla="*/ 430207 h 6159713"/>
              <a:gd name="connsiteX4409" fmla="*/ 183872 w 5820947"/>
              <a:gd name="connsiteY4409" fmla="*/ 459037 h 6159713"/>
              <a:gd name="connsiteX4410" fmla="*/ 218678 w 5820947"/>
              <a:gd name="connsiteY4410" fmla="*/ 550182 h 6159713"/>
              <a:gd name="connsiteX4411" fmla="*/ 282387 w 5820947"/>
              <a:gd name="connsiteY4411" fmla="*/ 690626 h 6159713"/>
              <a:gd name="connsiteX4412" fmla="*/ 303977 w 5820947"/>
              <a:gd name="connsiteY4412" fmla="*/ 738488 h 6159713"/>
              <a:gd name="connsiteX4413" fmla="*/ 298155 w 5820947"/>
              <a:gd name="connsiteY4413" fmla="*/ 717065 h 6159713"/>
              <a:gd name="connsiteX4414" fmla="*/ 285801 w 5820947"/>
              <a:gd name="connsiteY4414" fmla="*/ 667427 h 6159713"/>
              <a:gd name="connsiteX4415" fmla="*/ 302755 w 5820947"/>
              <a:gd name="connsiteY4415" fmla="*/ 724919 h 6159713"/>
              <a:gd name="connsiteX4416" fmla="*/ 309101 w 5820947"/>
              <a:gd name="connsiteY4416" fmla="*/ 744023 h 6159713"/>
              <a:gd name="connsiteX4417" fmla="*/ 308236 w 5820947"/>
              <a:gd name="connsiteY4417" fmla="*/ 725721 h 6159713"/>
              <a:gd name="connsiteX4418" fmla="*/ 299252 w 5820947"/>
              <a:gd name="connsiteY4418" fmla="*/ 694180 h 6159713"/>
              <a:gd name="connsiteX4419" fmla="*/ 290044 w 5820947"/>
              <a:gd name="connsiteY4419" fmla="*/ 672585 h 6159713"/>
              <a:gd name="connsiteX4420" fmla="*/ 288384 w 5820947"/>
              <a:gd name="connsiteY4420" fmla="*/ 668689 h 6159713"/>
              <a:gd name="connsiteX4421" fmla="*/ 284092 w 5820947"/>
              <a:gd name="connsiteY4421" fmla="*/ 661709 h 6159713"/>
              <a:gd name="connsiteX4422" fmla="*/ 285801 w 5820947"/>
              <a:gd name="connsiteY4422" fmla="*/ 667427 h 6159713"/>
              <a:gd name="connsiteX4423" fmla="*/ 282992 w 5820947"/>
              <a:gd name="connsiteY4423" fmla="*/ 662198 h 6159713"/>
              <a:gd name="connsiteX4424" fmla="*/ 282501 w 5820947"/>
              <a:gd name="connsiteY4424" fmla="*/ 658405 h 6159713"/>
              <a:gd name="connsiteX4425" fmla="*/ 281134 w 5820947"/>
              <a:gd name="connsiteY4425" fmla="*/ 653950 h 6159713"/>
              <a:gd name="connsiteX4426" fmla="*/ 280687 w 5820947"/>
              <a:gd name="connsiteY4426" fmla="*/ 653509 h 6159713"/>
              <a:gd name="connsiteX4427" fmla="*/ 280752 w 5820947"/>
              <a:gd name="connsiteY4427" fmla="*/ 652708 h 6159713"/>
              <a:gd name="connsiteX4428" fmla="*/ 279788 w 5820947"/>
              <a:gd name="connsiteY4428" fmla="*/ 649567 h 6159713"/>
              <a:gd name="connsiteX4429" fmla="*/ 223499 w 5820947"/>
              <a:gd name="connsiteY4429" fmla="*/ 538181 h 6159713"/>
              <a:gd name="connsiteX4430" fmla="*/ 208274 w 5820947"/>
              <a:gd name="connsiteY4430" fmla="*/ 498724 h 6159713"/>
              <a:gd name="connsiteX4431" fmla="*/ 263930 w 5820947"/>
              <a:gd name="connsiteY4431" fmla="*/ 602648 h 6159713"/>
              <a:gd name="connsiteX4432" fmla="*/ 287023 w 5820947"/>
              <a:gd name="connsiteY4432" fmla="*/ 649745 h 6159713"/>
              <a:gd name="connsiteX4433" fmla="*/ 274862 w 5820947"/>
              <a:gd name="connsiteY4433" fmla="*/ 599031 h 6159713"/>
              <a:gd name="connsiteX4434" fmla="*/ 273074 w 5820947"/>
              <a:gd name="connsiteY4434" fmla="*/ 595502 h 6159713"/>
              <a:gd name="connsiteX4435" fmla="*/ 255572 w 5820947"/>
              <a:gd name="connsiteY4435" fmla="*/ 560947 h 6159713"/>
              <a:gd name="connsiteX4436" fmla="*/ 235759 w 5820947"/>
              <a:gd name="connsiteY4436" fmla="*/ 518437 h 6159713"/>
              <a:gd name="connsiteX4437" fmla="*/ 217913 w 5820947"/>
              <a:gd name="connsiteY4437" fmla="*/ 474717 h 6159713"/>
              <a:gd name="connsiteX4438" fmla="*/ 148270 w 5820947"/>
              <a:gd name="connsiteY4438" fmla="*/ 301932 h 6159713"/>
              <a:gd name="connsiteX4439" fmla="*/ 182778 w 5820947"/>
              <a:gd name="connsiteY4439" fmla="*/ 377895 h 6159713"/>
              <a:gd name="connsiteX4440" fmla="*/ 187041 w 5820947"/>
              <a:gd name="connsiteY4440" fmla="*/ 375274 h 6159713"/>
              <a:gd name="connsiteX4441" fmla="*/ 217516 w 5820947"/>
              <a:gd name="connsiteY4441" fmla="*/ 444677 h 6159713"/>
              <a:gd name="connsiteX4442" fmla="*/ 245696 w 5820947"/>
              <a:gd name="connsiteY4442" fmla="*/ 509614 h 6159713"/>
              <a:gd name="connsiteX4443" fmla="*/ 276198 w 5820947"/>
              <a:gd name="connsiteY4443" fmla="*/ 569508 h 6159713"/>
              <a:gd name="connsiteX4444" fmla="*/ 340759 w 5820947"/>
              <a:gd name="connsiteY4444" fmla="*/ 694343 h 6159713"/>
              <a:gd name="connsiteX4445" fmla="*/ 342604 w 5820947"/>
              <a:gd name="connsiteY4445" fmla="*/ 692428 h 6159713"/>
              <a:gd name="connsiteX4446" fmla="*/ 342654 w 5820947"/>
              <a:gd name="connsiteY4446" fmla="*/ 690836 h 6159713"/>
              <a:gd name="connsiteX4447" fmla="*/ 340458 w 5820947"/>
              <a:gd name="connsiteY4447" fmla="*/ 679159 h 6159713"/>
              <a:gd name="connsiteX4448" fmla="*/ 367265 w 5820947"/>
              <a:gd name="connsiteY4448" fmla="*/ 741136 h 6159713"/>
              <a:gd name="connsiteX4449" fmla="*/ 362990 w 5820947"/>
              <a:gd name="connsiteY4449" fmla="*/ 726097 h 6159713"/>
              <a:gd name="connsiteX4450" fmla="*/ 364746 w 5820947"/>
              <a:gd name="connsiteY4450" fmla="*/ 714071 h 6159713"/>
              <a:gd name="connsiteX4451" fmla="*/ 375301 w 5820947"/>
              <a:gd name="connsiteY4451" fmla="*/ 744714 h 6159713"/>
              <a:gd name="connsiteX4452" fmla="*/ 373785 w 5820947"/>
              <a:gd name="connsiteY4452" fmla="*/ 737767 h 6159713"/>
              <a:gd name="connsiteX4453" fmla="*/ 369126 w 5820947"/>
              <a:gd name="connsiteY4453" fmla="*/ 710347 h 6159713"/>
              <a:gd name="connsiteX4454" fmla="*/ 227509 w 5820947"/>
              <a:gd name="connsiteY4454" fmla="*/ 410958 h 6159713"/>
              <a:gd name="connsiteX4455" fmla="*/ 227184 w 5820947"/>
              <a:gd name="connsiteY4455" fmla="*/ 405285 h 6159713"/>
              <a:gd name="connsiteX4456" fmla="*/ 238400 w 5820947"/>
              <a:gd name="connsiteY4456" fmla="*/ 428671 h 6159713"/>
              <a:gd name="connsiteX4457" fmla="*/ 248408 w 5820947"/>
              <a:gd name="connsiteY4457" fmla="*/ 450091 h 6159713"/>
              <a:gd name="connsiteX4458" fmla="*/ 250730 w 5820947"/>
              <a:gd name="connsiteY4458" fmla="*/ 439170 h 6159713"/>
              <a:gd name="connsiteX4459" fmla="*/ 278257 w 5820947"/>
              <a:gd name="connsiteY4459" fmla="*/ 498634 h 6159713"/>
              <a:gd name="connsiteX4460" fmla="*/ 305581 w 5820947"/>
              <a:gd name="connsiteY4460" fmla="*/ 557769 h 6159713"/>
              <a:gd name="connsiteX4461" fmla="*/ 303543 w 5820947"/>
              <a:gd name="connsiteY4461" fmla="*/ 534615 h 6159713"/>
              <a:gd name="connsiteX4462" fmla="*/ 255778 w 5820947"/>
              <a:gd name="connsiteY4462" fmla="*/ 417986 h 6159713"/>
              <a:gd name="connsiteX4463" fmla="*/ 205491 w 5820947"/>
              <a:gd name="connsiteY4463" fmla="*/ 306072 h 6159713"/>
              <a:gd name="connsiteX4464" fmla="*/ 203452 w 5820947"/>
              <a:gd name="connsiteY4464" fmla="*/ 282918 h 6159713"/>
              <a:gd name="connsiteX4465" fmla="*/ 224676 w 5820947"/>
              <a:gd name="connsiteY4465" fmla="*/ 327723 h 6159713"/>
              <a:gd name="connsiteX4466" fmla="*/ 345069 w 5820947"/>
              <a:gd name="connsiteY4466" fmla="*/ 582307 h 6159713"/>
              <a:gd name="connsiteX4467" fmla="*/ 347920 w 5820947"/>
              <a:gd name="connsiteY4467" fmla="*/ 577389 h 6159713"/>
              <a:gd name="connsiteX4468" fmla="*/ 366649 w 5820947"/>
              <a:gd name="connsiteY4468" fmla="*/ 617401 h 6159713"/>
              <a:gd name="connsiteX4469" fmla="*/ 371027 w 5820947"/>
              <a:gd name="connsiteY4469" fmla="*/ 636463 h 6159713"/>
              <a:gd name="connsiteX4470" fmla="*/ 372208 w 5820947"/>
              <a:gd name="connsiteY4470" fmla="*/ 632629 h 6159713"/>
              <a:gd name="connsiteX4471" fmla="*/ 371411 w 5820947"/>
              <a:gd name="connsiteY4471" fmla="*/ 629720 h 6159713"/>
              <a:gd name="connsiteX4472" fmla="*/ 371665 w 5820947"/>
              <a:gd name="connsiteY4472" fmla="*/ 629384 h 6159713"/>
              <a:gd name="connsiteX4473" fmla="*/ 359647 w 5820947"/>
              <a:gd name="connsiteY4473" fmla="*/ 588826 h 6159713"/>
              <a:gd name="connsiteX4474" fmla="*/ 351876 w 5820947"/>
              <a:gd name="connsiteY4474" fmla="*/ 577474 h 6159713"/>
              <a:gd name="connsiteX4475" fmla="*/ 341733 w 5820947"/>
              <a:gd name="connsiteY4475" fmla="*/ 561001 h 6159713"/>
              <a:gd name="connsiteX4476" fmla="*/ 341746 w 5820947"/>
              <a:gd name="connsiteY4476" fmla="*/ 558676 h 6159713"/>
              <a:gd name="connsiteX4477" fmla="*/ 341175 w 5820947"/>
              <a:gd name="connsiteY4477" fmla="*/ 552006 h 6159713"/>
              <a:gd name="connsiteX4478" fmla="*/ 344600 w 5820947"/>
              <a:gd name="connsiteY4478" fmla="*/ 557191 h 6159713"/>
              <a:gd name="connsiteX4479" fmla="*/ 352162 w 5820947"/>
              <a:gd name="connsiteY4479" fmla="*/ 568662 h 6159713"/>
              <a:gd name="connsiteX4480" fmla="*/ 329775 w 5820947"/>
              <a:gd name="connsiteY4480" fmla="*/ 518486 h 6159713"/>
              <a:gd name="connsiteX4481" fmla="*/ 307232 w 5820947"/>
              <a:gd name="connsiteY4481" fmla="*/ 470985 h 6159713"/>
              <a:gd name="connsiteX4482" fmla="*/ 285695 w 5820947"/>
              <a:gd name="connsiteY4482" fmla="*/ 422093 h 6159713"/>
              <a:gd name="connsiteX4483" fmla="*/ 289636 w 5820947"/>
              <a:gd name="connsiteY4483" fmla="*/ 428865 h 6159713"/>
              <a:gd name="connsiteX4484" fmla="*/ 293854 w 5820947"/>
              <a:gd name="connsiteY4484" fmla="*/ 440225 h 6159713"/>
              <a:gd name="connsiteX4485" fmla="*/ 295851 w 5820947"/>
              <a:gd name="connsiteY4485" fmla="*/ 423630 h 6159713"/>
              <a:gd name="connsiteX4486" fmla="*/ 286272 w 5820947"/>
              <a:gd name="connsiteY4486" fmla="*/ 393358 h 6159713"/>
              <a:gd name="connsiteX4487" fmla="*/ 324260 w 5820947"/>
              <a:gd name="connsiteY4487" fmla="*/ 479388 h 6159713"/>
              <a:gd name="connsiteX4488" fmla="*/ 367921 w 5820947"/>
              <a:gd name="connsiteY4488" fmla="*/ 565091 h 6159713"/>
              <a:gd name="connsiteX4489" fmla="*/ 366439 w 5820947"/>
              <a:gd name="connsiteY4489" fmla="*/ 538429 h 6159713"/>
              <a:gd name="connsiteX4490" fmla="*/ 334224 w 5820947"/>
              <a:gd name="connsiteY4490" fmla="*/ 461055 h 6159713"/>
              <a:gd name="connsiteX4491" fmla="*/ 302011 w 5820947"/>
              <a:gd name="connsiteY4491" fmla="*/ 383680 h 6159713"/>
              <a:gd name="connsiteX4492" fmla="*/ 341966 w 5820947"/>
              <a:gd name="connsiteY4492" fmla="*/ 468501 h 6159713"/>
              <a:gd name="connsiteX4493" fmla="*/ 344586 w 5820947"/>
              <a:gd name="connsiteY4493" fmla="*/ 472763 h 6159713"/>
              <a:gd name="connsiteX4494" fmla="*/ 364074 w 5820947"/>
              <a:gd name="connsiteY4494" fmla="*/ 509599 h 6159713"/>
              <a:gd name="connsiteX4495" fmla="*/ 383560 w 5820947"/>
              <a:gd name="connsiteY4495" fmla="*/ 546435 h 6159713"/>
              <a:gd name="connsiteX4496" fmla="*/ 383824 w 5820947"/>
              <a:gd name="connsiteY4496" fmla="*/ 538870 h 6159713"/>
              <a:gd name="connsiteX4497" fmla="*/ 378920 w 5820947"/>
              <a:gd name="connsiteY4497" fmla="*/ 519558 h 6159713"/>
              <a:gd name="connsiteX4498" fmla="*/ 376606 w 5820947"/>
              <a:gd name="connsiteY4498" fmla="*/ 515959 h 6159713"/>
              <a:gd name="connsiteX4499" fmla="*/ 376403 w 5820947"/>
              <a:gd name="connsiteY4499" fmla="*/ 514383 h 6159713"/>
              <a:gd name="connsiteX4500" fmla="*/ 360590 w 5820947"/>
              <a:gd name="connsiteY4500" fmla="*/ 484734 h 6159713"/>
              <a:gd name="connsiteX4501" fmla="*/ 358003 w 5820947"/>
              <a:gd name="connsiteY4501" fmla="*/ 479884 h 6159713"/>
              <a:gd name="connsiteX4502" fmla="*/ 268060 w 5820947"/>
              <a:gd name="connsiteY4502" fmla="*/ 304213 h 6159713"/>
              <a:gd name="connsiteX4503" fmla="*/ 271308 w 5820947"/>
              <a:gd name="connsiteY4503" fmla="*/ 329336 h 6159713"/>
              <a:gd name="connsiteX4504" fmla="*/ 277935 w 5820947"/>
              <a:gd name="connsiteY4504" fmla="*/ 349669 h 6159713"/>
              <a:gd name="connsiteX4505" fmla="*/ 236798 w 5820947"/>
              <a:gd name="connsiteY4505" fmla="*/ 253373 h 6159713"/>
              <a:gd name="connsiteX4506" fmla="*/ 238079 w 5820947"/>
              <a:gd name="connsiteY4506" fmla="*/ 279706 h 6159713"/>
              <a:gd name="connsiteX4507" fmla="*/ 276037 w 5820947"/>
              <a:gd name="connsiteY4507" fmla="*/ 381119 h 6159713"/>
              <a:gd name="connsiteX4508" fmla="*/ 230339 w 5820947"/>
              <a:gd name="connsiteY4508" fmla="*/ 272261 h 6159713"/>
              <a:gd name="connsiteX4509" fmla="*/ 231165 w 5820947"/>
              <a:gd name="connsiteY4509" fmla="*/ 293449 h 6159713"/>
              <a:gd name="connsiteX4510" fmla="*/ 237263 w 5820947"/>
              <a:gd name="connsiteY4510" fmla="*/ 313654 h 6159713"/>
              <a:gd name="connsiteX4511" fmla="*/ 230082 w 5820947"/>
              <a:gd name="connsiteY4511" fmla="*/ 296828 h 6159713"/>
              <a:gd name="connsiteX4512" fmla="*/ 228968 w 5820947"/>
              <a:gd name="connsiteY4512" fmla="*/ 309716 h 6159713"/>
              <a:gd name="connsiteX4513" fmla="*/ 223524 w 5820947"/>
              <a:gd name="connsiteY4513" fmla="*/ 300861 h 6159713"/>
              <a:gd name="connsiteX4514" fmla="*/ 192720 w 5820947"/>
              <a:gd name="connsiteY4514" fmla="*/ 225781 h 6159713"/>
              <a:gd name="connsiteX4515" fmla="*/ 191239 w 5820947"/>
              <a:gd name="connsiteY4515" fmla="*/ 199120 h 6159713"/>
              <a:gd name="connsiteX4516" fmla="*/ 114439 w 5820947"/>
              <a:gd name="connsiteY4516" fmla="*/ 0 h 6159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</a:cxnLst>
            <a:rect l="l" t="t" r="r" b="b"/>
            <a:pathLst>
              <a:path w="5820947" h="6159713">
                <a:moveTo>
                  <a:pt x="5472244" y="6118468"/>
                </a:moveTo>
                <a:lnTo>
                  <a:pt x="5473162" y="6118715"/>
                </a:lnTo>
                <a:cubicBezTo>
                  <a:pt x="5474916" y="6120219"/>
                  <a:pt x="5474916" y="6120219"/>
                  <a:pt x="5474916" y="6120219"/>
                </a:cubicBezTo>
                <a:close/>
                <a:moveTo>
                  <a:pt x="5571303" y="6031987"/>
                </a:moveTo>
                <a:cubicBezTo>
                  <a:pt x="5573350" y="6033741"/>
                  <a:pt x="5573350" y="6033741"/>
                  <a:pt x="5573350" y="6033741"/>
                </a:cubicBezTo>
                <a:lnTo>
                  <a:pt x="5571161" y="6032505"/>
                </a:lnTo>
                <a:close/>
                <a:moveTo>
                  <a:pt x="5266740" y="5994318"/>
                </a:moveTo>
                <a:lnTo>
                  <a:pt x="5272812" y="5997552"/>
                </a:lnTo>
                <a:cubicBezTo>
                  <a:pt x="5277024" y="5999070"/>
                  <a:pt x="5281201" y="6000114"/>
                  <a:pt x="5284123" y="6000844"/>
                </a:cubicBezTo>
                <a:cubicBezTo>
                  <a:pt x="5332407" y="6032076"/>
                  <a:pt x="5380689" y="6063309"/>
                  <a:pt x="5430433" y="6088695"/>
                </a:cubicBezTo>
                <a:cubicBezTo>
                  <a:pt x="5437304" y="6094582"/>
                  <a:pt x="5444552" y="6100031"/>
                  <a:pt x="5452017" y="6105225"/>
                </a:cubicBezTo>
                <a:lnTo>
                  <a:pt x="5472244" y="6118468"/>
                </a:lnTo>
                <a:lnTo>
                  <a:pt x="5467237" y="6117124"/>
                </a:lnTo>
                <a:cubicBezTo>
                  <a:pt x="5465112" y="6116127"/>
                  <a:pt x="5462762" y="6114875"/>
                  <a:pt x="5459964" y="6113998"/>
                </a:cubicBezTo>
                <a:cubicBezTo>
                  <a:pt x="5404373" y="6083601"/>
                  <a:pt x="5346443" y="6047651"/>
                  <a:pt x="5292313" y="6014958"/>
                </a:cubicBezTo>
                <a:cubicBezTo>
                  <a:pt x="5298159" y="6016419"/>
                  <a:pt x="5303713" y="6017630"/>
                  <a:pt x="5297866" y="6012619"/>
                </a:cubicBezTo>
                <a:close/>
                <a:moveTo>
                  <a:pt x="5259081" y="5989814"/>
                </a:moveTo>
                <a:lnTo>
                  <a:pt x="5266740" y="5994318"/>
                </a:lnTo>
                <a:lnTo>
                  <a:pt x="5261279" y="5991408"/>
                </a:lnTo>
                <a:close/>
                <a:moveTo>
                  <a:pt x="5297264" y="5905768"/>
                </a:moveTo>
                <a:lnTo>
                  <a:pt x="5300282" y="5906867"/>
                </a:lnTo>
                <a:cubicBezTo>
                  <a:pt x="5301967" y="5907598"/>
                  <a:pt x="5303394" y="5908377"/>
                  <a:pt x="5304345" y="5909191"/>
                </a:cubicBezTo>
                <a:lnTo>
                  <a:pt x="5312711" y="5915354"/>
                </a:lnTo>
                <a:close/>
                <a:moveTo>
                  <a:pt x="5430856" y="5843922"/>
                </a:moveTo>
                <a:lnTo>
                  <a:pt x="5431766" y="5844509"/>
                </a:lnTo>
                <a:cubicBezTo>
                  <a:pt x="5435566" y="5847765"/>
                  <a:pt x="5435566" y="5847765"/>
                  <a:pt x="5435566" y="5847765"/>
                </a:cubicBezTo>
                <a:close/>
                <a:moveTo>
                  <a:pt x="5193841" y="5839410"/>
                </a:moveTo>
                <a:lnTo>
                  <a:pt x="5250506" y="5876747"/>
                </a:lnTo>
                <a:lnTo>
                  <a:pt x="5297264" y="5905768"/>
                </a:lnTo>
                <a:lnTo>
                  <a:pt x="5294654" y="5904817"/>
                </a:lnTo>
                <a:cubicBezTo>
                  <a:pt x="5290666" y="5903554"/>
                  <a:pt x="5286489" y="5902510"/>
                  <a:pt x="5283839" y="5901759"/>
                </a:cubicBezTo>
                <a:cubicBezTo>
                  <a:pt x="5268342" y="5892030"/>
                  <a:pt x="5252846" y="5882301"/>
                  <a:pt x="5237308" y="5872029"/>
                </a:cubicBezTo>
                <a:cubicBezTo>
                  <a:pt x="5237308" y="5872029"/>
                  <a:pt x="5237308" y="5872029"/>
                  <a:pt x="5204271" y="5850818"/>
                </a:cubicBezTo>
                <a:cubicBezTo>
                  <a:pt x="5201347" y="5848313"/>
                  <a:pt x="5198424" y="5845809"/>
                  <a:pt x="5196230" y="5843485"/>
                </a:cubicBezTo>
                <a:close/>
                <a:moveTo>
                  <a:pt x="5181768" y="5831456"/>
                </a:moveTo>
                <a:lnTo>
                  <a:pt x="5184492" y="5832478"/>
                </a:lnTo>
                <a:cubicBezTo>
                  <a:pt x="5187602" y="5833876"/>
                  <a:pt x="5190527" y="5835494"/>
                  <a:pt x="5192573" y="5837248"/>
                </a:cubicBezTo>
                <a:lnTo>
                  <a:pt x="5193841" y="5839410"/>
                </a:lnTo>
                <a:close/>
                <a:moveTo>
                  <a:pt x="5214164" y="5798738"/>
                </a:moveTo>
                <a:lnTo>
                  <a:pt x="5218543" y="5801004"/>
                </a:lnTo>
                <a:lnTo>
                  <a:pt x="5215521" y="5798819"/>
                </a:lnTo>
                <a:close/>
                <a:moveTo>
                  <a:pt x="5131468" y="5798313"/>
                </a:moveTo>
                <a:lnTo>
                  <a:pt x="5181768" y="5831456"/>
                </a:lnTo>
                <a:lnTo>
                  <a:pt x="5175283" y="5829022"/>
                </a:lnTo>
                <a:close/>
                <a:moveTo>
                  <a:pt x="5176645" y="5786181"/>
                </a:moveTo>
                <a:lnTo>
                  <a:pt x="5187776" y="5794011"/>
                </a:lnTo>
                <a:lnTo>
                  <a:pt x="5201898" y="5800556"/>
                </a:lnTo>
                <a:lnTo>
                  <a:pt x="5253319" y="5826148"/>
                </a:lnTo>
                <a:lnTo>
                  <a:pt x="5228392" y="5808125"/>
                </a:lnTo>
                <a:lnTo>
                  <a:pt x="5208406" y="5799980"/>
                </a:lnTo>
                <a:close/>
                <a:moveTo>
                  <a:pt x="5097934" y="5776095"/>
                </a:moveTo>
                <a:lnTo>
                  <a:pt x="5127328" y="5795411"/>
                </a:lnTo>
                <a:lnTo>
                  <a:pt x="5131468" y="5798313"/>
                </a:lnTo>
                <a:lnTo>
                  <a:pt x="5101954" y="5778866"/>
                </a:lnTo>
                <a:close/>
                <a:moveTo>
                  <a:pt x="5137723" y="5768641"/>
                </a:moveTo>
                <a:cubicBezTo>
                  <a:pt x="5136241" y="5770664"/>
                  <a:pt x="5155572" y="5779940"/>
                  <a:pt x="5145190" y="5774274"/>
                </a:cubicBezTo>
                <a:lnTo>
                  <a:pt x="5147685" y="5775430"/>
                </a:lnTo>
                <a:lnTo>
                  <a:pt x="5138402" y="5768731"/>
                </a:lnTo>
                <a:close/>
                <a:moveTo>
                  <a:pt x="5104494" y="5762985"/>
                </a:moveTo>
                <a:cubicBezTo>
                  <a:pt x="5103400" y="5762973"/>
                  <a:pt x="5103229" y="5763299"/>
                  <a:pt x="5103588" y="5763795"/>
                </a:cubicBezTo>
                <a:cubicBezTo>
                  <a:pt x="5104663" y="5765285"/>
                  <a:pt x="5110505" y="5768308"/>
                  <a:pt x="5110505" y="5768308"/>
                </a:cubicBezTo>
                <a:cubicBezTo>
                  <a:pt x="5112085" y="5768327"/>
                  <a:pt x="5112101" y="5767016"/>
                  <a:pt x="5110962" y="5765689"/>
                </a:cubicBezTo>
                <a:cubicBezTo>
                  <a:pt x="5109823" y="5764363"/>
                  <a:pt x="5107531" y="5763023"/>
                  <a:pt x="5104494" y="5762985"/>
                </a:cubicBezTo>
                <a:close/>
                <a:moveTo>
                  <a:pt x="5120493" y="5744166"/>
                </a:moveTo>
                <a:lnTo>
                  <a:pt x="5142449" y="5759135"/>
                </a:lnTo>
                <a:lnTo>
                  <a:pt x="5182885" y="5777614"/>
                </a:lnTo>
                <a:lnTo>
                  <a:pt x="5187854" y="5779807"/>
                </a:lnTo>
                <a:lnTo>
                  <a:pt x="5161960" y="5762488"/>
                </a:lnTo>
                <a:close/>
                <a:moveTo>
                  <a:pt x="5100749" y="5729073"/>
                </a:moveTo>
                <a:lnTo>
                  <a:pt x="5103435" y="5730313"/>
                </a:lnTo>
                <a:lnTo>
                  <a:pt x="5138111" y="5746537"/>
                </a:lnTo>
                <a:lnTo>
                  <a:pt x="5122217" y="5735909"/>
                </a:lnTo>
                <a:cubicBezTo>
                  <a:pt x="5117394" y="5733549"/>
                  <a:pt x="5109344" y="5730961"/>
                  <a:pt x="5103487" y="5729364"/>
                </a:cubicBezTo>
                <a:close/>
                <a:moveTo>
                  <a:pt x="5029217" y="5718400"/>
                </a:moveTo>
                <a:lnTo>
                  <a:pt x="5038727" y="5722810"/>
                </a:lnTo>
                <a:cubicBezTo>
                  <a:pt x="5043794" y="5725825"/>
                  <a:pt x="5049400" y="5729539"/>
                  <a:pt x="5051565" y="5731460"/>
                </a:cubicBezTo>
                <a:close/>
                <a:moveTo>
                  <a:pt x="5029127" y="5718347"/>
                </a:moveTo>
                <a:lnTo>
                  <a:pt x="5029217" y="5718400"/>
                </a:lnTo>
                <a:lnTo>
                  <a:pt x="5029120" y="5718354"/>
                </a:lnTo>
                <a:close/>
                <a:moveTo>
                  <a:pt x="5009799" y="5705937"/>
                </a:moveTo>
                <a:cubicBezTo>
                  <a:pt x="5013313" y="5707499"/>
                  <a:pt x="5021634" y="5711811"/>
                  <a:pt x="5030599" y="5716623"/>
                </a:cubicBezTo>
                <a:lnTo>
                  <a:pt x="5029127" y="5718347"/>
                </a:lnTo>
                <a:lnTo>
                  <a:pt x="5017841" y="5711751"/>
                </a:lnTo>
                <a:cubicBezTo>
                  <a:pt x="5007577" y="5705563"/>
                  <a:pt x="5006284" y="5704375"/>
                  <a:pt x="5009799" y="5705937"/>
                </a:cubicBezTo>
                <a:close/>
                <a:moveTo>
                  <a:pt x="4963262" y="5680836"/>
                </a:moveTo>
                <a:lnTo>
                  <a:pt x="5028185" y="5728030"/>
                </a:lnTo>
                <a:lnTo>
                  <a:pt x="5032418" y="5730948"/>
                </a:lnTo>
                <a:lnTo>
                  <a:pt x="5045424" y="5736635"/>
                </a:lnTo>
                <a:cubicBezTo>
                  <a:pt x="5051501" y="5736709"/>
                  <a:pt x="5047168" y="5733156"/>
                  <a:pt x="5051543" y="5733210"/>
                </a:cubicBezTo>
                <a:cubicBezTo>
                  <a:pt x="5051543" y="5733210"/>
                  <a:pt x="5053426" y="5733233"/>
                  <a:pt x="5055307" y="5733475"/>
                </a:cubicBezTo>
                <a:lnTo>
                  <a:pt x="5056241" y="5733868"/>
                </a:lnTo>
                <a:lnTo>
                  <a:pt x="5036400" y="5720670"/>
                </a:lnTo>
                <a:lnTo>
                  <a:pt x="5056972" y="5734175"/>
                </a:lnTo>
                <a:lnTo>
                  <a:pt x="5059055" y="5735051"/>
                </a:lnTo>
                <a:cubicBezTo>
                  <a:pt x="5059076" y="5733302"/>
                  <a:pt x="5044119" y="5724079"/>
                  <a:pt x="5030599" y="5716623"/>
                </a:cubicBezTo>
                <a:lnTo>
                  <a:pt x="5032295" y="5715606"/>
                </a:lnTo>
                <a:lnTo>
                  <a:pt x="5033758" y="5716661"/>
                </a:lnTo>
                <a:cubicBezTo>
                  <a:pt x="5033769" y="5715787"/>
                  <a:pt x="5033350" y="5715344"/>
                  <a:pt x="5032741" y="5715337"/>
                </a:cubicBezTo>
                <a:lnTo>
                  <a:pt x="5032295" y="5715606"/>
                </a:lnTo>
                <a:lnTo>
                  <a:pt x="5023978" y="5709602"/>
                </a:lnTo>
                <a:cubicBezTo>
                  <a:pt x="5013502" y="5703528"/>
                  <a:pt x="5001149" y="5699933"/>
                  <a:pt x="4988819" y="5694532"/>
                </a:cubicBezTo>
                <a:close/>
                <a:moveTo>
                  <a:pt x="5310309" y="5613843"/>
                </a:moveTo>
                <a:cubicBezTo>
                  <a:pt x="5314956" y="5616018"/>
                  <a:pt x="5317837" y="5618326"/>
                  <a:pt x="5319338" y="5620139"/>
                </a:cubicBezTo>
                <a:cubicBezTo>
                  <a:pt x="5320841" y="5621952"/>
                  <a:pt x="5320965" y="5623269"/>
                  <a:pt x="5320096" y="5623463"/>
                </a:cubicBezTo>
                <a:cubicBezTo>
                  <a:pt x="5319517" y="5623593"/>
                  <a:pt x="5318499" y="5623223"/>
                  <a:pt x="5317154" y="5622167"/>
                </a:cubicBezTo>
                <a:cubicBezTo>
                  <a:pt x="5315361" y="5620759"/>
                  <a:pt x="5312989" y="5618131"/>
                  <a:pt x="5310309" y="5613843"/>
                </a:cubicBezTo>
                <a:close/>
                <a:moveTo>
                  <a:pt x="5369388" y="5577476"/>
                </a:moveTo>
                <a:cubicBezTo>
                  <a:pt x="5368000" y="5577618"/>
                  <a:pt x="5368074" y="5578568"/>
                  <a:pt x="5370998" y="5581074"/>
                </a:cubicBezTo>
                <a:cubicBezTo>
                  <a:pt x="5373044" y="5582826"/>
                  <a:pt x="5376845" y="5586084"/>
                  <a:pt x="5378891" y="5587836"/>
                </a:cubicBezTo>
                <a:cubicBezTo>
                  <a:pt x="5386493" y="5590802"/>
                  <a:pt x="5395597" y="5592012"/>
                  <a:pt x="5391795" y="5588756"/>
                </a:cubicBezTo>
                <a:cubicBezTo>
                  <a:pt x="5387702" y="5585248"/>
                  <a:pt x="5382397" y="5583745"/>
                  <a:pt x="5376550" y="5578734"/>
                </a:cubicBezTo>
                <a:cubicBezTo>
                  <a:pt x="5373627" y="5578004"/>
                  <a:pt x="5370776" y="5577336"/>
                  <a:pt x="5369388" y="5577476"/>
                </a:cubicBezTo>
                <a:close/>
                <a:moveTo>
                  <a:pt x="5368438" y="5547961"/>
                </a:moveTo>
                <a:cubicBezTo>
                  <a:pt x="5390076" y="5566500"/>
                  <a:pt x="5413759" y="5586793"/>
                  <a:pt x="5435396" y="5605331"/>
                </a:cubicBezTo>
                <a:cubicBezTo>
                  <a:pt x="5437443" y="5607084"/>
                  <a:pt x="5437443" y="5607084"/>
                  <a:pt x="5437443" y="5607084"/>
                </a:cubicBezTo>
                <a:cubicBezTo>
                  <a:pt x="5450893" y="5615060"/>
                  <a:pt x="5460833" y="5623578"/>
                  <a:pt x="5474032" y="5631845"/>
                </a:cubicBezTo>
                <a:cubicBezTo>
                  <a:pt x="5481926" y="5638609"/>
                  <a:pt x="5504478" y="5644246"/>
                  <a:pt x="5498629" y="5639236"/>
                </a:cubicBezTo>
                <a:cubicBezTo>
                  <a:pt x="5455901" y="5609215"/>
                  <a:pt x="5411167" y="5577982"/>
                  <a:pt x="5368438" y="5547961"/>
                </a:cubicBezTo>
                <a:close/>
                <a:moveTo>
                  <a:pt x="5421136" y="5540988"/>
                </a:moveTo>
                <a:lnTo>
                  <a:pt x="5427165" y="5543946"/>
                </a:lnTo>
                <a:lnTo>
                  <a:pt x="5422203" y="5541924"/>
                </a:lnTo>
                <a:close/>
                <a:moveTo>
                  <a:pt x="5353999" y="5521905"/>
                </a:moveTo>
                <a:lnTo>
                  <a:pt x="5361458" y="5528295"/>
                </a:lnTo>
                <a:cubicBezTo>
                  <a:pt x="5361458" y="5528295"/>
                  <a:pt x="5361458" y="5528295"/>
                  <a:pt x="5419682" y="5568043"/>
                </a:cubicBezTo>
                <a:cubicBezTo>
                  <a:pt x="5429080" y="5573055"/>
                  <a:pt x="5451338" y="5578440"/>
                  <a:pt x="5445489" y="5573430"/>
                </a:cubicBezTo>
                <a:lnTo>
                  <a:pt x="5394555" y="5538746"/>
                </a:lnTo>
                <a:lnTo>
                  <a:pt x="5355056" y="5522395"/>
                </a:lnTo>
                <a:close/>
                <a:moveTo>
                  <a:pt x="5334800" y="5505454"/>
                </a:moveTo>
                <a:lnTo>
                  <a:pt x="5341611" y="5511290"/>
                </a:lnTo>
                <a:lnTo>
                  <a:pt x="5359798" y="5519720"/>
                </a:lnTo>
                <a:lnTo>
                  <a:pt x="5385117" y="5532320"/>
                </a:lnTo>
                <a:lnTo>
                  <a:pt x="5364810" y="5518492"/>
                </a:lnTo>
                <a:close/>
                <a:moveTo>
                  <a:pt x="5357353" y="5494365"/>
                </a:moveTo>
                <a:lnTo>
                  <a:pt x="5359301" y="5496034"/>
                </a:lnTo>
                <a:lnTo>
                  <a:pt x="5359622" y="5496127"/>
                </a:lnTo>
                <a:lnTo>
                  <a:pt x="5359860" y="5496201"/>
                </a:lnTo>
                <a:close/>
                <a:moveTo>
                  <a:pt x="5293752" y="5469819"/>
                </a:moveTo>
                <a:lnTo>
                  <a:pt x="5310070" y="5482741"/>
                </a:lnTo>
                <a:lnTo>
                  <a:pt x="5316871" y="5485848"/>
                </a:lnTo>
                <a:lnTo>
                  <a:pt x="5310037" y="5481196"/>
                </a:lnTo>
                <a:lnTo>
                  <a:pt x="5318047" y="5486387"/>
                </a:lnTo>
                <a:lnTo>
                  <a:pt x="5340786" y="5496777"/>
                </a:lnTo>
                <a:lnTo>
                  <a:pt x="5364416" y="5507202"/>
                </a:lnTo>
                <a:lnTo>
                  <a:pt x="5334800" y="5488181"/>
                </a:lnTo>
                <a:lnTo>
                  <a:pt x="5300125" y="5472587"/>
                </a:lnTo>
                <a:close/>
                <a:moveTo>
                  <a:pt x="5324041" y="5465822"/>
                </a:moveTo>
                <a:lnTo>
                  <a:pt x="5354610" y="5492015"/>
                </a:lnTo>
                <a:lnTo>
                  <a:pt x="5331620" y="5471241"/>
                </a:lnTo>
                <a:close/>
                <a:moveTo>
                  <a:pt x="5275964" y="5462097"/>
                </a:moveTo>
                <a:lnTo>
                  <a:pt x="5274709" y="5462948"/>
                </a:lnTo>
                <a:cubicBezTo>
                  <a:pt x="5273394" y="5463454"/>
                  <a:pt x="5271710" y="5463917"/>
                  <a:pt x="5270094" y="5464326"/>
                </a:cubicBezTo>
                <a:lnTo>
                  <a:pt x="5269619" y="5464446"/>
                </a:lnTo>
                <a:lnTo>
                  <a:pt x="5275292" y="5467038"/>
                </a:lnTo>
                <a:lnTo>
                  <a:pt x="5285092" y="5471388"/>
                </a:lnTo>
                <a:lnTo>
                  <a:pt x="5276399" y="5462286"/>
                </a:lnTo>
                <a:close/>
                <a:moveTo>
                  <a:pt x="5288270" y="5461848"/>
                </a:moveTo>
                <a:lnTo>
                  <a:pt x="5288261" y="5461858"/>
                </a:lnTo>
                <a:lnTo>
                  <a:pt x="5310384" y="5472502"/>
                </a:lnTo>
                <a:lnTo>
                  <a:pt x="5301554" y="5466831"/>
                </a:lnTo>
                <a:cubicBezTo>
                  <a:pt x="5296731" y="5464472"/>
                  <a:pt x="5291531" y="5462551"/>
                  <a:pt x="5288270" y="5461848"/>
                </a:cubicBezTo>
                <a:close/>
                <a:moveTo>
                  <a:pt x="5311572" y="5455138"/>
                </a:moveTo>
                <a:lnTo>
                  <a:pt x="5314442" y="5457598"/>
                </a:lnTo>
                <a:lnTo>
                  <a:pt x="5320694" y="5460636"/>
                </a:lnTo>
                <a:close/>
                <a:moveTo>
                  <a:pt x="5444783" y="5424448"/>
                </a:moveTo>
                <a:cubicBezTo>
                  <a:pt x="5445022" y="5424529"/>
                  <a:pt x="5446959" y="5426341"/>
                  <a:pt x="5449287" y="5428375"/>
                </a:cubicBezTo>
                <a:lnTo>
                  <a:pt x="5446774" y="5426826"/>
                </a:lnTo>
                <a:lnTo>
                  <a:pt x="5445858" y="5425813"/>
                </a:lnTo>
                <a:cubicBezTo>
                  <a:pt x="5444968" y="5424800"/>
                  <a:pt x="5444662" y="5424408"/>
                  <a:pt x="5444783" y="5424448"/>
                </a:cubicBezTo>
                <a:close/>
                <a:moveTo>
                  <a:pt x="5294195" y="5423016"/>
                </a:moveTo>
                <a:lnTo>
                  <a:pt x="5294954" y="5423666"/>
                </a:lnTo>
                <a:lnTo>
                  <a:pt x="5294322" y="5423078"/>
                </a:lnTo>
                <a:close/>
                <a:moveTo>
                  <a:pt x="5326687" y="5415322"/>
                </a:moveTo>
                <a:lnTo>
                  <a:pt x="5328335" y="5416867"/>
                </a:lnTo>
                <a:lnTo>
                  <a:pt x="5328935" y="5417338"/>
                </a:lnTo>
                <a:lnTo>
                  <a:pt x="5327330" y="5415540"/>
                </a:lnTo>
                <a:close/>
                <a:moveTo>
                  <a:pt x="5207571" y="5406791"/>
                </a:moveTo>
                <a:lnTo>
                  <a:pt x="5208939" y="5407735"/>
                </a:lnTo>
                <a:cubicBezTo>
                  <a:pt x="5211112" y="5408983"/>
                  <a:pt x="5214058" y="5410313"/>
                  <a:pt x="5217141" y="5411589"/>
                </a:cubicBezTo>
                <a:lnTo>
                  <a:pt x="5217410" y="5411695"/>
                </a:lnTo>
                <a:close/>
                <a:moveTo>
                  <a:pt x="5310614" y="5385212"/>
                </a:moveTo>
                <a:lnTo>
                  <a:pt x="5321425" y="5392811"/>
                </a:lnTo>
                <a:cubicBezTo>
                  <a:pt x="5326240" y="5396220"/>
                  <a:pt x="5330784" y="5399606"/>
                  <a:pt x="5334548" y="5402838"/>
                </a:cubicBezTo>
                <a:lnTo>
                  <a:pt x="5338605" y="5406666"/>
                </a:lnTo>
                <a:lnTo>
                  <a:pt x="5341522" y="5408044"/>
                </a:lnTo>
                <a:lnTo>
                  <a:pt x="5330160" y="5398883"/>
                </a:lnTo>
                <a:lnTo>
                  <a:pt x="5316454" y="5387894"/>
                </a:lnTo>
                <a:close/>
                <a:moveTo>
                  <a:pt x="5281865" y="5360285"/>
                </a:moveTo>
                <a:cubicBezTo>
                  <a:pt x="5281248" y="5360698"/>
                  <a:pt x="5282225" y="5362186"/>
                  <a:pt x="5283897" y="5364064"/>
                </a:cubicBezTo>
                <a:lnTo>
                  <a:pt x="5289582" y="5369685"/>
                </a:lnTo>
                <a:lnTo>
                  <a:pt x="5300034" y="5375213"/>
                </a:lnTo>
                <a:lnTo>
                  <a:pt x="5299501" y="5374596"/>
                </a:lnTo>
                <a:cubicBezTo>
                  <a:pt x="5297978" y="5372850"/>
                  <a:pt x="5294135" y="5368529"/>
                  <a:pt x="5290389" y="5365017"/>
                </a:cubicBezTo>
                <a:cubicBezTo>
                  <a:pt x="5286644" y="5361505"/>
                  <a:pt x="5282996" y="5358799"/>
                  <a:pt x="5281865" y="5360285"/>
                </a:cubicBezTo>
                <a:close/>
                <a:moveTo>
                  <a:pt x="5360542" y="5339386"/>
                </a:moveTo>
                <a:lnTo>
                  <a:pt x="5369126" y="5345487"/>
                </a:lnTo>
                <a:lnTo>
                  <a:pt x="5371612" y="5346921"/>
                </a:lnTo>
                <a:cubicBezTo>
                  <a:pt x="5370530" y="5345961"/>
                  <a:pt x="5368588" y="5344551"/>
                  <a:pt x="5366282" y="5343006"/>
                </a:cubicBezTo>
                <a:close/>
                <a:moveTo>
                  <a:pt x="5468210" y="5333006"/>
                </a:moveTo>
                <a:cubicBezTo>
                  <a:pt x="5472856" y="5335181"/>
                  <a:pt x="5475737" y="5337489"/>
                  <a:pt x="5477238" y="5339301"/>
                </a:cubicBezTo>
                <a:cubicBezTo>
                  <a:pt x="5478742" y="5341115"/>
                  <a:pt x="5478864" y="5342433"/>
                  <a:pt x="5477998" y="5342627"/>
                </a:cubicBezTo>
                <a:cubicBezTo>
                  <a:pt x="5477419" y="5342756"/>
                  <a:pt x="5476399" y="5342385"/>
                  <a:pt x="5475055" y="5341330"/>
                </a:cubicBezTo>
                <a:cubicBezTo>
                  <a:pt x="5473262" y="5339922"/>
                  <a:pt x="5470889" y="5337294"/>
                  <a:pt x="5468210" y="5333006"/>
                </a:cubicBezTo>
                <a:close/>
                <a:moveTo>
                  <a:pt x="5352789" y="5330799"/>
                </a:moveTo>
                <a:cubicBezTo>
                  <a:pt x="5353396" y="5330806"/>
                  <a:pt x="5353817" y="5331249"/>
                  <a:pt x="5353805" y="5332123"/>
                </a:cubicBezTo>
                <a:lnTo>
                  <a:pt x="5352343" y="5331068"/>
                </a:lnTo>
                <a:close/>
                <a:moveTo>
                  <a:pt x="5538299" y="5297965"/>
                </a:moveTo>
                <a:lnTo>
                  <a:pt x="5541728" y="5299230"/>
                </a:lnTo>
                <a:lnTo>
                  <a:pt x="5549533" y="5301485"/>
                </a:lnTo>
                <a:lnTo>
                  <a:pt x="5562185" y="5312651"/>
                </a:lnTo>
                <a:lnTo>
                  <a:pt x="5574937" y="5324885"/>
                </a:lnTo>
                <a:lnTo>
                  <a:pt x="5570116" y="5323197"/>
                </a:lnTo>
                <a:lnTo>
                  <a:pt x="5566156" y="5321488"/>
                </a:lnTo>
                <a:close/>
                <a:moveTo>
                  <a:pt x="4165587" y="5258345"/>
                </a:moveTo>
                <a:lnTo>
                  <a:pt x="4171062" y="5262233"/>
                </a:lnTo>
                <a:lnTo>
                  <a:pt x="4166491" y="5259441"/>
                </a:lnTo>
                <a:close/>
                <a:moveTo>
                  <a:pt x="4109538" y="5240191"/>
                </a:moveTo>
                <a:cubicBezTo>
                  <a:pt x="4110256" y="5240317"/>
                  <a:pt x="4111468" y="5240085"/>
                  <a:pt x="4112427" y="5240254"/>
                </a:cubicBezTo>
                <a:cubicBezTo>
                  <a:pt x="4113384" y="5240421"/>
                  <a:pt x="4114086" y="5240989"/>
                  <a:pt x="4113784" y="5242712"/>
                </a:cubicBezTo>
                <a:cubicBezTo>
                  <a:pt x="4112228" y="5242439"/>
                  <a:pt x="4111091" y="5242240"/>
                  <a:pt x="4110381" y="5241892"/>
                </a:cubicBezTo>
                <a:cubicBezTo>
                  <a:pt x="4109670" y="5241546"/>
                  <a:pt x="4109387" y="5241052"/>
                  <a:pt x="4109538" y="5240191"/>
                </a:cubicBezTo>
                <a:close/>
                <a:moveTo>
                  <a:pt x="4105292" y="5237669"/>
                </a:moveTo>
                <a:cubicBezTo>
                  <a:pt x="4106010" y="5237796"/>
                  <a:pt x="4107223" y="5237565"/>
                  <a:pt x="4108181" y="5237733"/>
                </a:cubicBezTo>
                <a:cubicBezTo>
                  <a:pt x="4109138" y="5237900"/>
                  <a:pt x="4109840" y="5238468"/>
                  <a:pt x="4109538" y="5240191"/>
                </a:cubicBezTo>
                <a:cubicBezTo>
                  <a:pt x="4107982" y="5239919"/>
                  <a:pt x="4106844" y="5239719"/>
                  <a:pt x="4106135" y="5239372"/>
                </a:cubicBezTo>
                <a:cubicBezTo>
                  <a:pt x="4105424" y="5239025"/>
                  <a:pt x="4105141" y="5238532"/>
                  <a:pt x="4105292" y="5237669"/>
                </a:cubicBezTo>
                <a:close/>
                <a:moveTo>
                  <a:pt x="5454070" y="5234076"/>
                </a:moveTo>
                <a:lnTo>
                  <a:pt x="5473952" y="5243960"/>
                </a:lnTo>
                <a:lnTo>
                  <a:pt x="5489328" y="5250141"/>
                </a:lnTo>
                <a:lnTo>
                  <a:pt x="5522929" y="5278009"/>
                </a:lnTo>
                <a:lnTo>
                  <a:pt x="5527948" y="5282438"/>
                </a:lnTo>
                <a:lnTo>
                  <a:pt x="5523965" y="5280932"/>
                </a:lnTo>
                <a:cubicBezTo>
                  <a:pt x="5517978" y="5278599"/>
                  <a:pt x="5514695" y="5277429"/>
                  <a:pt x="5513233" y="5277101"/>
                </a:cubicBezTo>
                <a:lnTo>
                  <a:pt x="5513312" y="5277608"/>
                </a:lnTo>
                <a:lnTo>
                  <a:pt x="5496831" y="5264320"/>
                </a:lnTo>
                <a:cubicBezTo>
                  <a:pt x="5484922" y="5255572"/>
                  <a:pt x="5473041" y="5247634"/>
                  <a:pt x="5461043" y="5240189"/>
                </a:cubicBezTo>
                <a:close/>
                <a:moveTo>
                  <a:pt x="4094520" y="5230155"/>
                </a:moveTo>
                <a:cubicBezTo>
                  <a:pt x="4098828" y="5230911"/>
                  <a:pt x="4103023" y="5233719"/>
                  <a:pt x="4105292" y="5237669"/>
                </a:cubicBezTo>
                <a:cubicBezTo>
                  <a:pt x="4102451" y="5236283"/>
                  <a:pt x="4100312" y="5235464"/>
                  <a:pt x="4098606" y="5234462"/>
                </a:cubicBezTo>
                <a:cubicBezTo>
                  <a:pt x="4096900" y="5233460"/>
                  <a:pt x="4095628" y="5232274"/>
                  <a:pt x="4094520" y="5230155"/>
                </a:cubicBezTo>
                <a:close/>
                <a:moveTo>
                  <a:pt x="5405628" y="5208777"/>
                </a:moveTo>
                <a:lnTo>
                  <a:pt x="5433218" y="5223215"/>
                </a:lnTo>
                <a:lnTo>
                  <a:pt x="5434085" y="5224381"/>
                </a:lnTo>
                <a:cubicBezTo>
                  <a:pt x="5435238" y="5226201"/>
                  <a:pt x="5435672" y="5227326"/>
                  <a:pt x="5434851" y="5227048"/>
                </a:cubicBezTo>
                <a:cubicBezTo>
                  <a:pt x="5425394" y="5223845"/>
                  <a:pt x="5416732" y="5217620"/>
                  <a:pt x="5408234" y="5210872"/>
                </a:cubicBezTo>
                <a:close/>
                <a:moveTo>
                  <a:pt x="5376480" y="5206561"/>
                </a:moveTo>
                <a:lnTo>
                  <a:pt x="5376501" y="5207506"/>
                </a:lnTo>
                <a:lnTo>
                  <a:pt x="5376504" y="5207640"/>
                </a:lnTo>
                <a:cubicBezTo>
                  <a:pt x="5376523" y="5208478"/>
                  <a:pt x="5376544" y="5209436"/>
                  <a:pt x="5376544" y="5209436"/>
                </a:cubicBezTo>
                <a:lnTo>
                  <a:pt x="5376501" y="5207506"/>
                </a:lnTo>
                <a:lnTo>
                  <a:pt x="5376481" y="5206607"/>
                </a:lnTo>
                <a:cubicBezTo>
                  <a:pt x="5376476" y="5206382"/>
                  <a:pt x="5376476" y="5206322"/>
                  <a:pt x="5376480" y="5206561"/>
                </a:cubicBezTo>
                <a:close/>
                <a:moveTo>
                  <a:pt x="4018366" y="5174757"/>
                </a:moveTo>
                <a:cubicBezTo>
                  <a:pt x="4017289" y="5174569"/>
                  <a:pt x="4017067" y="5174863"/>
                  <a:pt x="4017342" y="5175411"/>
                </a:cubicBezTo>
                <a:cubicBezTo>
                  <a:pt x="4018163" y="5177053"/>
                  <a:pt x="4023444" y="5180977"/>
                  <a:pt x="4023444" y="5180977"/>
                </a:cubicBezTo>
                <a:cubicBezTo>
                  <a:pt x="4025000" y="5181250"/>
                  <a:pt x="4025227" y="5179957"/>
                  <a:pt x="4024316" y="5178465"/>
                </a:cubicBezTo>
                <a:cubicBezTo>
                  <a:pt x="4023406" y="5176974"/>
                  <a:pt x="4021358" y="5175282"/>
                  <a:pt x="4018366" y="5174757"/>
                </a:cubicBezTo>
                <a:close/>
                <a:moveTo>
                  <a:pt x="5466394" y="5173871"/>
                </a:moveTo>
                <a:lnTo>
                  <a:pt x="5487397" y="5184076"/>
                </a:lnTo>
                <a:lnTo>
                  <a:pt x="5489638" y="5186191"/>
                </a:lnTo>
                <a:cubicBezTo>
                  <a:pt x="5493986" y="5190160"/>
                  <a:pt x="5499035" y="5194606"/>
                  <a:pt x="5505572" y="5200112"/>
                </a:cubicBezTo>
                <a:cubicBezTo>
                  <a:pt x="5507685" y="5202429"/>
                  <a:pt x="5523845" y="5215709"/>
                  <a:pt x="5526210" y="5219411"/>
                </a:cubicBezTo>
                <a:lnTo>
                  <a:pt x="5523756" y="5219224"/>
                </a:lnTo>
                <a:lnTo>
                  <a:pt x="5522592" y="5218903"/>
                </a:lnTo>
                <a:lnTo>
                  <a:pt x="5514502" y="5212978"/>
                </a:lnTo>
                <a:cubicBezTo>
                  <a:pt x="5505174" y="5205114"/>
                  <a:pt x="5494101" y="5193557"/>
                  <a:pt x="5489521" y="5190405"/>
                </a:cubicBezTo>
                <a:close/>
                <a:moveTo>
                  <a:pt x="5358306" y="5172467"/>
                </a:moveTo>
                <a:cubicBezTo>
                  <a:pt x="5356783" y="5172886"/>
                  <a:pt x="5356577" y="5173539"/>
                  <a:pt x="5357033" y="5174201"/>
                </a:cubicBezTo>
                <a:cubicBezTo>
                  <a:pt x="5357374" y="5174697"/>
                  <a:pt x="5358087" y="5175198"/>
                  <a:pt x="5358894" y="5175608"/>
                </a:cubicBezTo>
                <a:cubicBezTo>
                  <a:pt x="5359702" y="5176018"/>
                  <a:pt x="5360602" y="5176336"/>
                  <a:pt x="5361320" y="5176468"/>
                </a:cubicBezTo>
                <a:cubicBezTo>
                  <a:pt x="5362754" y="5176732"/>
                  <a:pt x="5363456" y="5176248"/>
                  <a:pt x="5361202" y="5174252"/>
                </a:cubicBezTo>
                <a:cubicBezTo>
                  <a:pt x="5359745" y="5174235"/>
                  <a:pt x="5359765" y="5172486"/>
                  <a:pt x="5358306" y="5172467"/>
                </a:cubicBezTo>
                <a:close/>
                <a:moveTo>
                  <a:pt x="4086062" y="5164430"/>
                </a:moveTo>
                <a:cubicBezTo>
                  <a:pt x="4088935" y="5164935"/>
                  <a:pt x="4091392" y="5169214"/>
                  <a:pt x="4091392" y="5169214"/>
                </a:cubicBezTo>
                <a:cubicBezTo>
                  <a:pt x="4090739" y="5169766"/>
                  <a:pt x="4089188" y="5169119"/>
                  <a:pt x="4087742" y="5168137"/>
                </a:cubicBezTo>
                <a:cubicBezTo>
                  <a:pt x="4086298" y="5167155"/>
                  <a:pt x="4084957" y="5165838"/>
                  <a:pt x="4084732" y="5165048"/>
                </a:cubicBezTo>
                <a:cubicBezTo>
                  <a:pt x="4084581" y="5164522"/>
                  <a:pt x="4084925" y="5164231"/>
                  <a:pt x="4086062" y="5164430"/>
                </a:cubicBezTo>
                <a:close/>
                <a:moveTo>
                  <a:pt x="5313260" y="5159084"/>
                </a:moveTo>
                <a:cubicBezTo>
                  <a:pt x="5312531" y="5159076"/>
                  <a:pt x="5312155" y="5160019"/>
                  <a:pt x="5312145" y="5160967"/>
                </a:cubicBezTo>
                <a:cubicBezTo>
                  <a:pt x="5312133" y="5161915"/>
                  <a:pt x="5312486" y="5162866"/>
                  <a:pt x="5313215" y="5162875"/>
                </a:cubicBezTo>
                <a:cubicBezTo>
                  <a:pt x="5314651" y="5164642"/>
                  <a:pt x="5313260" y="5159084"/>
                  <a:pt x="5313260" y="5159084"/>
                </a:cubicBezTo>
                <a:close/>
                <a:moveTo>
                  <a:pt x="4039873" y="5149222"/>
                </a:moveTo>
                <a:cubicBezTo>
                  <a:pt x="4044181" y="5149978"/>
                  <a:pt x="4045857" y="5150272"/>
                  <a:pt x="4046689" y="5153971"/>
                </a:cubicBezTo>
                <a:cubicBezTo>
                  <a:pt x="4045132" y="5153697"/>
                  <a:pt x="4043712" y="5153005"/>
                  <a:pt x="4042539" y="5152133"/>
                </a:cubicBezTo>
                <a:cubicBezTo>
                  <a:pt x="4041365" y="5151261"/>
                  <a:pt x="4040439" y="5150210"/>
                  <a:pt x="4039873" y="5149222"/>
                </a:cubicBezTo>
                <a:close/>
                <a:moveTo>
                  <a:pt x="4057701" y="5144160"/>
                </a:moveTo>
                <a:lnTo>
                  <a:pt x="4055741" y="5147980"/>
                </a:lnTo>
                <a:cubicBezTo>
                  <a:pt x="4055036" y="5147038"/>
                  <a:pt x="4055111" y="5145609"/>
                  <a:pt x="4055569" y="5144652"/>
                </a:cubicBezTo>
                <a:cubicBezTo>
                  <a:pt x="4056028" y="5143695"/>
                  <a:pt x="4056870" y="5143211"/>
                  <a:pt x="4057701" y="5144160"/>
                </a:cubicBezTo>
                <a:close/>
                <a:moveTo>
                  <a:pt x="5455888" y="5130261"/>
                </a:moveTo>
                <a:cubicBezTo>
                  <a:pt x="5457806" y="5130910"/>
                  <a:pt x="5459451" y="5131467"/>
                  <a:pt x="5459451" y="5131467"/>
                </a:cubicBezTo>
                <a:cubicBezTo>
                  <a:pt x="5457159" y="5133004"/>
                  <a:pt x="5456130" y="5133278"/>
                  <a:pt x="5455743" y="5132880"/>
                </a:cubicBezTo>
                <a:cubicBezTo>
                  <a:pt x="5455358" y="5132483"/>
                  <a:pt x="5455612" y="5131412"/>
                  <a:pt x="5455888" y="5130261"/>
                </a:cubicBezTo>
                <a:close/>
                <a:moveTo>
                  <a:pt x="5248768" y="5125927"/>
                </a:moveTo>
                <a:cubicBezTo>
                  <a:pt x="5248747" y="5127676"/>
                  <a:pt x="5253322" y="5131231"/>
                  <a:pt x="5253322" y="5131231"/>
                </a:cubicBezTo>
                <a:cubicBezTo>
                  <a:pt x="5268257" y="5142204"/>
                  <a:pt x="5286153" y="5149713"/>
                  <a:pt x="5299694" y="5155419"/>
                </a:cubicBezTo>
                <a:cubicBezTo>
                  <a:pt x="5293708" y="5148055"/>
                  <a:pt x="5286174" y="5147964"/>
                  <a:pt x="5274111" y="5140525"/>
                </a:cubicBezTo>
                <a:cubicBezTo>
                  <a:pt x="5271940" y="5139187"/>
                  <a:pt x="5261394" y="5129544"/>
                  <a:pt x="5254289" y="5126381"/>
                </a:cubicBezTo>
                <a:cubicBezTo>
                  <a:pt x="5251920" y="5125327"/>
                  <a:pt x="5249934" y="5124993"/>
                  <a:pt x="5248768" y="5125927"/>
                </a:cubicBezTo>
                <a:close/>
                <a:moveTo>
                  <a:pt x="5482073" y="5119013"/>
                </a:moveTo>
                <a:lnTo>
                  <a:pt x="5505841" y="5130239"/>
                </a:lnTo>
                <a:lnTo>
                  <a:pt x="5510027" y="5134906"/>
                </a:lnTo>
                <a:cubicBezTo>
                  <a:pt x="5511212" y="5136475"/>
                  <a:pt x="5511755" y="5137616"/>
                  <a:pt x="5511226" y="5137970"/>
                </a:cubicBezTo>
                <a:cubicBezTo>
                  <a:pt x="5510917" y="5138177"/>
                  <a:pt x="5510309" y="5138105"/>
                  <a:pt x="5509473" y="5137813"/>
                </a:cubicBezTo>
                <a:cubicBezTo>
                  <a:pt x="5508637" y="5137519"/>
                  <a:pt x="5507572" y="5137005"/>
                  <a:pt x="5506350" y="5136331"/>
                </a:cubicBezTo>
                <a:cubicBezTo>
                  <a:pt x="5499013" y="5132277"/>
                  <a:pt x="5485985" y="5122393"/>
                  <a:pt x="5482492" y="5119342"/>
                </a:cubicBezTo>
                <a:close/>
                <a:moveTo>
                  <a:pt x="3951234" y="5118652"/>
                </a:moveTo>
                <a:lnTo>
                  <a:pt x="3959912" y="5124533"/>
                </a:lnTo>
                <a:cubicBezTo>
                  <a:pt x="3964428" y="5128324"/>
                  <a:pt x="3969365" y="5132890"/>
                  <a:pt x="3971192" y="5135135"/>
                </a:cubicBezTo>
                <a:close/>
                <a:moveTo>
                  <a:pt x="3951153" y="5118586"/>
                </a:moveTo>
                <a:lnTo>
                  <a:pt x="3951234" y="5118652"/>
                </a:lnTo>
                <a:lnTo>
                  <a:pt x="3951145" y="5118592"/>
                </a:lnTo>
                <a:close/>
                <a:moveTo>
                  <a:pt x="5253497" y="5116944"/>
                </a:moveTo>
                <a:cubicBezTo>
                  <a:pt x="5250067" y="5117887"/>
                  <a:pt x="5258031" y="5124136"/>
                  <a:pt x="5262489" y="5126789"/>
                </a:cubicBezTo>
                <a:cubicBezTo>
                  <a:pt x="5263973" y="5127673"/>
                  <a:pt x="5265069" y="5128158"/>
                  <a:pt x="5265223" y="5127915"/>
                </a:cubicBezTo>
                <a:cubicBezTo>
                  <a:pt x="5265429" y="5127588"/>
                  <a:pt x="5263960" y="5125966"/>
                  <a:pt x="5259508" y="5122267"/>
                </a:cubicBezTo>
                <a:cubicBezTo>
                  <a:pt x="5259508" y="5122267"/>
                  <a:pt x="5254954" y="5116962"/>
                  <a:pt x="5253497" y="5116944"/>
                </a:cubicBezTo>
                <a:close/>
                <a:moveTo>
                  <a:pt x="5230941" y="5112878"/>
                </a:moveTo>
                <a:cubicBezTo>
                  <a:pt x="5227461" y="5114147"/>
                  <a:pt x="5236619" y="5121804"/>
                  <a:pt x="5242144" y="5124826"/>
                </a:cubicBezTo>
                <a:cubicBezTo>
                  <a:pt x="5243063" y="5125328"/>
                  <a:pt x="5243884" y="5125703"/>
                  <a:pt x="5244527" y="5125898"/>
                </a:cubicBezTo>
                <a:cubicBezTo>
                  <a:pt x="5245170" y="5126092"/>
                  <a:pt x="5245636" y="5126107"/>
                  <a:pt x="5245851" y="5125891"/>
                </a:cubicBezTo>
                <a:cubicBezTo>
                  <a:pt x="5246594" y="5124880"/>
                  <a:pt x="5243231" y="5121631"/>
                  <a:pt x="5239500" y="5118632"/>
                </a:cubicBezTo>
                <a:cubicBezTo>
                  <a:pt x="5235769" y="5115635"/>
                  <a:pt x="5231670" y="5112886"/>
                  <a:pt x="5230941" y="5112878"/>
                </a:cubicBezTo>
                <a:close/>
                <a:moveTo>
                  <a:pt x="5485627" y="5107523"/>
                </a:moveTo>
                <a:lnTo>
                  <a:pt x="5488128" y="5108445"/>
                </a:lnTo>
                <a:cubicBezTo>
                  <a:pt x="5494328" y="5110780"/>
                  <a:pt x="5501099" y="5113561"/>
                  <a:pt x="5504835" y="5116231"/>
                </a:cubicBezTo>
                <a:cubicBezTo>
                  <a:pt x="5508557" y="5119922"/>
                  <a:pt x="5505159" y="5119443"/>
                  <a:pt x="5499713" y="5117590"/>
                </a:cubicBezTo>
                <a:lnTo>
                  <a:pt x="5495124" y="5115776"/>
                </a:lnTo>
                <a:lnTo>
                  <a:pt x="5491086" y="5112200"/>
                </a:lnTo>
                <a:close/>
                <a:moveTo>
                  <a:pt x="3932940" y="5103047"/>
                </a:moveTo>
                <a:cubicBezTo>
                  <a:pt x="3929907" y="5099893"/>
                  <a:pt x="3940771" y="5107836"/>
                  <a:pt x="3952883" y="5117121"/>
                </a:cubicBezTo>
                <a:lnTo>
                  <a:pt x="3951153" y="5118586"/>
                </a:lnTo>
                <a:lnTo>
                  <a:pt x="3941074" y="5110261"/>
                </a:lnTo>
                <a:cubicBezTo>
                  <a:pt x="3936507" y="5106383"/>
                  <a:pt x="3933951" y="5104098"/>
                  <a:pt x="3932940" y="5103047"/>
                </a:cubicBezTo>
                <a:close/>
                <a:moveTo>
                  <a:pt x="5206422" y="5090707"/>
                </a:moveTo>
                <a:lnTo>
                  <a:pt x="5221860" y="5100227"/>
                </a:lnTo>
                <a:cubicBezTo>
                  <a:pt x="5222700" y="5101112"/>
                  <a:pt x="5223114" y="5101992"/>
                  <a:pt x="5223504" y="5102434"/>
                </a:cubicBezTo>
                <a:cubicBezTo>
                  <a:pt x="5223698" y="5102655"/>
                  <a:pt x="5223887" y="5102767"/>
                  <a:pt x="5224119" y="5102716"/>
                </a:cubicBezTo>
                <a:cubicBezTo>
                  <a:pt x="5224351" y="5102663"/>
                  <a:pt x="5224628" y="5102449"/>
                  <a:pt x="5224997" y="5102016"/>
                </a:cubicBezTo>
                <a:cubicBezTo>
                  <a:pt x="5224997" y="5102016"/>
                  <a:pt x="5225003" y="5101578"/>
                  <a:pt x="5224613" y="5101136"/>
                </a:cubicBezTo>
                <a:cubicBezTo>
                  <a:pt x="5224225" y="5100694"/>
                  <a:pt x="5223439" y="5100246"/>
                  <a:pt x="5221860" y="5100227"/>
                </a:cubicBezTo>
                <a:lnTo>
                  <a:pt x="5217388" y="5096183"/>
                </a:lnTo>
                <a:close/>
                <a:moveTo>
                  <a:pt x="5491599" y="5085450"/>
                </a:moveTo>
                <a:cubicBezTo>
                  <a:pt x="5494759" y="5085489"/>
                  <a:pt x="5496217" y="5085506"/>
                  <a:pt x="5496196" y="5087256"/>
                </a:cubicBezTo>
                <a:lnTo>
                  <a:pt x="5493799" y="5088140"/>
                </a:lnTo>
                <a:lnTo>
                  <a:pt x="5493196" y="5087776"/>
                </a:lnTo>
                <a:lnTo>
                  <a:pt x="5493208" y="5088117"/>
                </a:lnTo>
                <a:close/>
                <a:moveTo>
                  <a:pt x="5188986" y="5085244"/>
                </a:moveTo>
                <a:cubicBezTo>
                  <a:pt x="5182353" y="5088480"/>
                  <a:pt x="5214782" y="5108493"/>
                  <a:pt x="5223007" y="5112273"/>
                </a:cubicBezTo>
                <a:cubicBezTo>
                  <a:pt x="5224182" y="5112813"/>
                  <a:pt x="5224863" y="5113022"/>
                  <a:pt x="5224866" y="5112803"/>
                </a:cubicBezTo>
                <a:cubicBezTo>
                  <a:pt x="5226335" y="5111946"/>
                  <a:pt x="5222606" y="5108766"/>
                  <a:pt x="5218330" y="5105579"/>
                </a:cubicBezTo>
                <a:cubicBezTo>
                  <a:pt x="5214055" y="5102392"/>
                  <a:pt x="5209233" y="5099197"/>
                  <a:pt x="5208514" y="5098314"/>
                </a:cubicBezTo>
                <a:cubicBezTo>
                  <a:pt x="5202485" y="5094449"/>
                  <a:pt x="5192146" y="5085283"/>
                  <a:pt x="5188986" y="5085244"/>
                </a:cubicBezTo>
                <a:close/>
                <a:moveTo>
                  <a:pt x="5490696" y="5084783"/>
                </a:moveTo>
                <a:cubicBezTo>
                  <a:pt x="5491240" y="5085008"/>
                  <a:pt x="5491599" y="5085450"/>
                  <a:pt x="5491599" y="5085450"/>
                </a:cubicBezTo>
                <a:cubicBezTo>
                  <a:pt x="5490860" y="5086315"/>
                  <a:pt x="5490131" y="5086306"/>
                  <a:pt x="5489586" y="5086081"/>
                </a:cubicBezTo>
                <a:cubicBezTo>
                  <a:pt x="5489044" y="5085856"/>
                  <a:pt x="5488683" y="5085414"/>
                  <a:pt x="5488683" y="5085414"/>
                </a:cubicBezTo>
                <a:cubicBezTo>
                  <a:pt x="5489423" y="5084548"/>
                  <a:pt x="5490152" y="5084557"/>
                  <a:pt x="5490696" y="5084783"/>
                </a:cubicBezTo>
                <a:close/>
                <a:moveTo>
                  <a:pt x="5185839" y="5075857"/>
                </a:moveTo>
                <a:lnTo>
                  <a:pt x="5188601" y="5079417"/>
                </a:lnTo>
                <a:lnTo>
                  <a:pt x="5202628" y="5084241"/>
                </a:lnTo>
                <a:lnTo>
                  <a:pt x="5203642" y="5084503"/>
                </a:lnTo>
                <a:lnTo>
                  <a:pt x="5194645" y="5079962"/>
                </a:lnTo>
                <a:cubicBezTo>
                  <a:pt x="5190474" y="5077676"/>
                  <a:pt x="5186645" y="5075620"/>
                  <a:pt x="5185839" y="5075857"/>
                </a:cubicBezTo>
                <a:close/>
                <a:moveTo>
                  <a:pt x="5268803" y="5069321"/>
                </a:moveTo>
                <a:lnTo>
                  <a:pt x="5266004" y="5069519"/>
                </a:lnTo>
                <a:lnTo>
                  <a:pt x="5279468" y="5077269"/>
                </a:lnTo>
                <a:lnTo>
                  <a:pt x="5286988" y="5079242"/>
                </a:lnTo>
                <a:lnTo>
                  <a:pt x="5288833" y="5079866"/>
                </a:lnTo>
                <a:lnTo>
                  <a:pt x="5289055" y="5080035"/>
                </a:lnTo>
                <a:lnTo>
                  <a:pt x="5294462" y="5083340"/>
                </a:lnTo>
                <a:lnTo>
                  <a:pt x="5286281" y="5081192"/>
                </a:lnTo>
                <a:lnTo>
                  <a:pt x="5318364" y="5099659"/>
                </a:lnTo>
                <a:cubicBezTo>
                  <a:pt x="5321380" y="5101446"/>
                  <a:pt x="5322799" y="5102210"/>
                  <a:pt x="5323162" y="5102296"/>
                </a:cubicBezTo>
                <a:cubicBezTo>
                  <a:pt x="5324253" y="5102556"/>
                  <a:pt x="5315847" y="5096712"/>
                  <a:pt x="5312598" y="5094047"/>
                </a:cubicBezTo>
                <a:lnTo>
                  <a:pt x="5277668" y="5072535"/>
                </a:lnTo>
                <a:close/>
                <a:moveTo>
                  <a:pt x="5239000" y="5053024"/>
                </a:moveTo>
                <a:lnTo>
                  <a:pt x="5248488" y="5059436"/>
                </a:lnTo>
                <a:lnTo>
                  <a:pt x="5252522" y="5061758"/>
                </a:lnTo>
                <a:lnTo>
                  <a:pt x="5267129" y="5066044"/>
                </a:lnTo>
                <a:lnTo>
                  <a:pt x="5251925" y="5056680"/>
                </a:lnTo>
                <a:lnTo>
                  <a:pt x="5242644" y="5054324"/>
                </a:lnTo>
                <a:close/>
                <a:moveTo>
                  <a:pt x="5510690" y="5049962"/>
                </a:moveTo>
                <a:cubicBezTo>
                  <a:pt x="5511297" y="5049969"/>
                  <a:pt x="5511716" y="5050411"/>
                  <a:pt x="5511706" y="5051286"/>
                </a:cubicBezTo>
                <a:lnTo>
                  <a:pt x="5510243" y="5050230"/>
                </a:lnTo>
                <a:close/>
                <a:moveTo>
                  <a:pt x="5174122" y="5007627"/>
                </a:moveTo>
                <a:lnTo>
                  <a:pt x="5178775" y="5012345"/>
                </a:lnTo>
                <a:lnTo>
                  <a:pt x="5185207" y="5016670"/>
                </a:lnTo>
                <a:lnTo>
                  <a:pt x="5228148" y="5045690"/>
                </a:lnTo>
                <a:lnTo>
                  <a:pt x="5241024" y="5049966"/>
                </a:lnTo>
                <a:lnTo>
                  <a:pt x="5238084" y="5048155"/>
                </a:lnTo>
                <a:lnTo>
                  <a:pt x="5208504" y="5027723"/>
                </a:lnTo>
                <a:lnTo>
                  <a:pt x="5186039" y="5015725"/>
                </a:lnTo>
                <a:lnTo>
                  <a:pt x="5195900" y="5019017"/>
                </a:lnTo>
                <a:lnTo>
                  <a:pt x="5183392" y="5010377"/>
                </a:lnTo>
                <a:close/>
                <a:moveTo>
                  <a:pt x="3613077" y="4994122"/>
                </a:moveTo>
                <a:lnTo>
                  <a:pt x="3618552" y="4998011"/>
                </a:lnTo>
                <a:lnTo>
                  <a:pt x="3613979" y="4995217"/>
                </a:lnTo>
                <a:close/>
                <a:moveTo>
                  <a:pt x="5283205" y="4981440"/>
                </a:moveTo>
                <a:lnTo>
                  <a:pt x="5319960" y="5007117"/>
                </a:lnTo>
                <a:lnTo>
                  <a:pt x="5320594" y="5007432"/>
                </a:lnTo>
                <a:cubicBezTo>
                  <a:pt x="5324061" y="5008857"/>
                  <a:pt x="5323568" y="5007375"/>
                  <a:pt x="5321390" y="5005110"/>
                </a:cubicBezTo>
                <a:cubicBezTo>
                  <a:pt x="5319211" y="5002846"/>
                  <a:pt x="5315348" y="4999801"/>
                  <a:pt x="5312072" y="4998102"/>
                </a:cubicBezTo>
                <a:cubicBezTo>
                  <a:pt x="5303864" y="4993481"/>
                  <a:pt x="5296810" y="4988875"/>
                  <a:pt x="5289903" y="4984744"/>
                </a:cubicBezTo>
                <a:close/>
                <a:moveTo>
                  <a:pt x="3557027" y="4975968"/>
                </a:moveTo>
                <a:cubicBezTo>
                  <a:pt x="3557746" y="4976094"/>
                  <a:pt x="3558958" y="4975862"/>
                  <a:pt x="3559916" y="4976031"/>
                </a:cubicBezTo>
                <a:cubicBezTo>
                  <a:pt x="3560874" y="4976198"/>
                  <a:pt x="3561576" y="4976766"/>
                  <a:pt x="3561274" y="4978488"/>
                </a:cubicBezTo>
                <a:cubicBezTo>
                  <a:pt x="3559718" y="4978216"/>
                  <a:pt x="3558580" y="4978016"/>
                  <a:pt x="3557870" y="4977669"/>
                </a:cubicBezTo>
                <a:cubicBezTo>
                  <a:pt x="3557160" y="4977322"/>
                  <a:pt x="3556876" y="4976829"/>
                  <a:pt x="3557027" y="4975968"/>
                </a:cubicBezTo>
                <a:close/>
                <a:moveTo>
                  <a:pt x="3552781" y="4973446"/>
                </a:moveTo>
                <a:cubicBezTo>
                  <a:pt x="3553499" y="4973572"/>
                  <a:pt x="3554712" y="4973341"/>
                  <a:pt x="3555670" y="4973510"/>
                </a:cubicBezTo>
                <a:cubicBezTo>
                  <a:pt x="3556628" y="4973678"/>
                  <a:pt x="3557329" y="4974244"/>
                  <a:pt x="3557027" y="4975968"/>
                </a:cubicBezTo>
                <a:cubicBezTo>
                  <a:pt x="3555472" y="4975695"/>
                  <a:pt x="3554334" y="4975495"/>
                  <a:pt x="3553625" y="4975148"/>
                </a:cubicBezTo>
                <a:cubicBezTo>
                  <a:pt x="3552914" y="4974802"/>
                  <a:pt x="3552630" y="4974309"/>
                  <a:pt x="3552781" y="4973446"/>
                </a:cubicBezTo>
                <a:close/>
                <a:moveTo>
                  <a:pt x="5317251" y="4968037"/>
                </a:moveTo>
                <a:cubicBezTo>
                  <a:pt x="5317499" y="4968086"/>
                  <a:pt x="5319654" y="4969632"/>
                  <a:pt x="5322227" y="4971347"/>
                </a:cubicBezTo>
                <a:lnTo>
                  <a:pt x="5319534" y="4970137"/>
                </a:lnTo>
                <a:lnTo>
                  <a:pt x="5318494" y="4969251"/>
                </a:lnTo>
                <a:cubicBezTo>
                  <a:pt x="5317479" y="4968361"/>
                  <a:pt x="5317126" y="4968011"/>
                  <a:pt x="5317251" y="4968037"/>
                </a:cubicBezTo>
                <a:close/>
                <a:moveTo>
                  <a:pt x="3542009" y="4965931"/>
                </a:moveTo>
                <a:cubicBezTo>
                  <a:pt x="3546317" y="4966687"/>
                  <a:pt x="3550513" y="4969496"/>
                  <a:pt x="3552781" y="4973446"/>
                </a:cubicBezTo>
                <a:cubicBezTo>
                  <a:pt x="3549941" y="4972060"/>
                  <a:pt x="3547802" y="4971240"/>
                  <a:pt x="3546095" y="4970239"/>
                </a:cubicBezTo>
                <a:cubicBezTo>
                  <a:pt x="3544390" y="4969236"/>
                  <a:pt x="3543117" y="4968050"/>
                  <a:pt x="3542009" y="4965931"/>
                </a:cubicBezTo>
                <a:close/>
                <a:moveTo>
                  <a:pt x="3753604" y="4964633"/>
                </a:moveTo>
                <a:cubicBezTo>
                  <a:pt x="3755041" y="4964884"/>
                  <a:pt x="3755822" y="4968870"/>
                  <a:pt x="3752949" y="4968366"/>
                </a:cubicBezTo>
                <a:cubicBezTo>
                  <a:pt x="3752949" y="4968366"/>
                  <a:pt x="3752754" y="4967370"/>
                  <a:pt x="3752739" y="4966405"/>
                </a:cubicBezTo>
                <a:cubicBezTo>
                  <a:pt x="3752723" y="4965440"/>
                  <a:pt x="3752887" y="4964506"/>
                  <a:pt x="3753604" y="4964633"/>
                </a:cubicBezTo>
                <a:close/>
                <a:moveTo>
                  <a:pt x="5200906" y="4957944"/>
                </a:moveTo>
                <a:lnTo>
                  <a:pt x="5202955" y="4959653"/>
                </a:lnTo>
                <a:lnTo>
                  <a:pt x="5205143" y="4960913"/>
                </a:lnTo>
                <a:lnTo>
                  <a:pt x="5209663" y="4964183"/>
                </a:lnTo>
                <a:lnTo>
                  <a:pt x="5212735" y="4965171"/>
                </a:lnTo>
                <a:close/>
                <a:moveTo>
                  <a:pt x="5293023" y="4956943"/>
                </a:moveTo>
                <a:lnTo>
                  <a:pt x="5291944" y="4956976"/>
                </a:lnTo>
                <a:lnTo>
                  <a:pt x="5294477" y="4958665"/>
                </a:lnTo>
                <a:lnTo>
                  <a:pt x="5302340" y="4963427"/>
                </a:lnTo>
                <a:close/>
                <a:moveTo>
                  <a:pt x="5287350" y="4932770"/>
                </a:moveTo>
                <a:cubicBezTo>
                  <a:pt x="5286620" y="4932761"/>
                  <a:pt x="5286609" y="4933709"/>
                  <a:pt x="5286781" y="4934659"/>
                </a:cubicBezTo>
                <a:cubicBezTo>
                  <a:pt x="5286950" y="4935609"/>
                  <a:pt x="5287303" y="4936560"/>
                  <a:pt x="5287303" y="4936560"/>
                </a:cubicBezTo>
                <a:cubicBezTo>
                  <a:pt x="5290220" y="4936597"/>
                  <a:pt x="5288808" y="4932788"/>
                  <a:pt x="5287350" y="4932770"/>
                </a:cubicBezTo>
                <a:close/>
                <a:moveTo>
                  <a:pt x="5258894" y="4914341"/>
                </a:moveTo>
                <a:lnTo>
                  <a:pt x="5264691" y="4919734"/>
                </a:lnTo>
                <a:lnTo>
                  <a:pt x="5270389" y="4924179"/>
                </a:lnTo>
                <a:lnTo>
                  <a:pt x="5279859" y="4929180"/>
                </a:lnTo>
                <a:cubicBezTo>
                  <a:pt x="5273851" y="4923565"/>
                  <a:pt x="5266381" y="4918224"/>
                  <a:pt x="5258894" y="4914341"/>
                </a:cubicBezTo>
                <a:close/>
                <a:moveTo>
                  <a:pt x="3465855" y="4910534"/>
                </a:moveTo>
                <a:cubicBezTo>
                  <a:pt x="3464778" y="4910345"/>
                  <a:pt x="3464556" y="4910639"/>
                  <a:pt x="3464831" y="4911187"/>
                </a:cubicBezTo>
                <a:cubicBezTo>
                  <a:pt x="3465653" y="4912830"/>
                  <a:pt x="3470934" y="4916753"/>
                  <a:pt x="3470934" y="4916753"/>
                </a:cubicBezTo>
                <a:cubicBezTo>
                  <a:pt x="3472490" y="4917026"/>
                  <a:pt x="3472717" y="4915734"/>
                  <a:pt x="3471805" y="4914242"/>
                </a:cubicBezTo>
                <a:cubicBezTo>
                  <a:pt x="3470895" y="4912750"/>
                  <a:pt x="3468848" y="4911059"/>
                  <a:pt x="3465855" y="4910534"/>
                </a:cubicBezTo>
                <a:close/>
                <a:moveTo>
                  <a:pt x="3648565" y="4907627"/>
                </a:moveTo>
                <a:cubicBezTo>
                  <a:pt x="3649258" y="4907748"/>
                  <a:pt x="3650677" y="4908534"/>
                  <a:pt x="3653084" y="4910288"/>
                </a:cubicBezTo>
                <a:cubicBezTo>
                  <a:pt x="3662118" y="4919274"/>
                  <a:pt x="3677667" y="4934731"/>
                  <a:pt x="3684130" y="4941490"/>
                </a:cubicBezTo>
                <a:cubicBezTo>
                  <a:pt x="3702045" y="4959287"/>
                  <a:pt x="3720408" y="4976720"/>
                  <a:pt x="3739224" y="4993722"/>
                </a:cubicBezTo>
                <a:lnTo>
                  <a:pt x="3785487" y="5033454"/>
                </a:lnTo>
                <a:lnTo>
                  <a:pt x="3709997" y="4972200"/>
                </a:lnTo>
                <a:lnTo>
                  <a:pt x="3655000" y="4916249"/>
                </a:lnTo>
                <a:cubicBezTo>
                  <a:pt x="3650964" y="4912877"/>
                  <a:pt x="3646489" y="4907263"/>
                  <a:pt x="3648565" y="4907627"/>
                </a:cubicBezTo>
                <a:close/>
                <a:moveTo>
                  <a:pt x="3533552" y="4900207"/>
                </a:moveTo>
                <a:cubicBezTo>
                  <a:pt x="3536425" y="4900711"/>
                  <a:pt x="3538882" y="4904990"/>
                  <a:pt x="3538882" y="4904990"/>
                </a:cubicBezTo>
                <a:cubicBezTo>
                  <a:pt x="3538230" y="4905542"/>
                  <a:pt x="3536678" y="4904896"/>
                  <a:pt x="3535231" y="4903913"/>
                </a:cubicBezTo>
                <a:cubicBezTo>
                  <a:pt x="3533786" y="4902931"/>
                  <a:pt x="3532447" y="4901614"/>
                  <a:pt x="3532222" y="4900825"/>
                </a:cubicBezTo>
                <a:cubicBezTo>
                  <a:pt x="3532070" y="4900299"/>
                  <a:pt x="3532415" y="4900007"/>
                  <a:pt x="3533552" y="4900207"/>
                </a:cubicBezTo>
                <a:close/>
                <a:moveTo>
                  <a:pt x="3487361" y="4884999"/>
                </a:moveTo>
                <a:cubicBezTo>
                  <a:pt x="3491671" y="4885755"/>
                  <a:pt x="3493347" y="4886049"/>
                  <a:pt x="3494178" y="4889748"/>
                </a:cubicBezTo>
                <a:cubicBezTo>
                  <a:pt x="3492622" y="4889475"/>
                  <a:pt x="3491201" y="4888780"/>
                  <a:pt x="3490028" y="4887909"/>
                </a:cubicBezTo>
                <a:cubicBezTo>
                  <a:pt x="3488855" y="4887037"/>
                  <a:pt x="3487929" y="4885987"/>
                  <a:pt x="3487361" y="4884999"/>
                </a:cubicBezTo>
                <a:close/>
                <a:moveTo>
                  <a:pt x="3655147" y="4882897"/>
                </a:moveTo>
                <a:cubicBezTo>
                  <a:pt x="3655371" y="4883016"/>
                  <a:pt x="3656991" y="4885117"/>
                  <a:pt x="3658963" y="4887498"/>
                </a:cubicBezTo>
                <a:lnTo>
                  <a:pt x="3656730" y="4885565"/>
                </a:lnTo>
                <a:lnTo>
                  <a:pt x="3655990" y="4884418"/>
                </a:lnTo>
                <a:cubicBezTo>
                  <a:pt x="3655272" y="4883274"/>
                  <a:pt x="3655035" y="4882838"/>
                  <a:pt x="3655147" y="4882897"/>
                </a:cubicBezTo>
                <a:close/>
                <a:moveTo>
                  <a:pt x="5328614" y="4874329"/>
                </a:moveTo>
                <a:cubicBezTo>
                  <a:pt x="5333503" y="4875881"/>
                  <a:pt x="5336660" y="4877796"/>
                  <a:pt x="5338384" y="4879399"/>
                </a:cubicBezTo>
                <a:cubicBezTo>
                  <a:pt x="5340109" y="4881001"/>
                  <a:pt x="5340402" y="4882292"/>
                  <a:pt x="5339567" y="4882598"/>
                </a:cubicBezTo>
                <a:cubicBezTo>
                  <a:pt x="5339010" y="4882801"/>
                  <a:pt x="5337951" y="4882566"/>
                  <a:pt x="5336481" y="4881693"/>
                </a:cubicBezTo>
                <a:cubicBezTo>
                  <a:pt x="5334521" y="4880530"/>
                  <a:pt x="5331827" y="4878232"/>
                  <a:pt x="5328614" y="4874329"/>
                </a:cubicBezTo>
                <a:close/>
                <a:moveTo>
                  <a:pt x="3398723" y="4854429"/>
                </a:moveTo>
                <a:lnTo>
                  <a:pt x="3407402" y="4860310"/>
                </a:lnTo>
                <a:cubicBezTo>
                  <a:pt x="3411918" y="4864101"/>
                  <a:pt x="3416854" y="4868668"/>
                  <a:pt x="3418682" y="4870911"/>
                </a:cubicBezTo>
                <a:close/>
                <a:moveTo>
                  <a:pt x="3398643" y="4854362"/>
                </a:moveTo>
                <a:lnTo>
                  <a:pt x="3398723" y="4854429"/>
                </a:lnTo>
                <a:lnTo>
                  <a:pt x="3398635" y="4854369"/>
                </a:lnTo>
                <a:close/>
                <a:moveTo>
                  <a:pt x="3380430" y="4838824"/>
                </a:moveTo>
                <a:cubicBezTo>
                  <a:pt x="3377397" y="4835669"/>
                  <a:pt x="3388261" y="4843613"/>
                  <a:pt x="3400373" y="4852897"/>
                </a:cubicBezTo>
                <a:lnTo>
                  <a:pt x="3398643" y="4854362"/>
                </a:lnTo>
                <a:lnTo>
                  <a:pt x="3388564" y="4846039"/>
                </a:lnTo>
                <a:cubicBezTo>
                  <a:pt x="3383996" y="4842160"/>
                  <a:pt x="3381441" y="4839876"/>
                  <a:pt x="3380430" y="4838824"/>
                </a:cubicBezTo>
                <a:close/>
                <a:moveTo>
                  <a:pt x="5393564" y="4830488"/>
                </a:moveTo>
                <a:lnTo>
                  <a:pt x="5397127" y="4831298"/>
                </a:lnTo>
                <a:lnTo>
                  <a:pt x="5405160" y="4832521"/>
                </a:lnTo>
                <a:lnTo>
                  <a:pt x="5419153" y="4841949"/>
                </a:lnTo>
                <a:lnTo>
                  <a:pt x="5433386" y="4852428"/>
                </a:lnTo>
                <a:lnTo>
                  <a:pt x="5428386" y="4851380"/>
                </a:lnTo>
                <a:lnTo>
                  <a:pt x="5424238" y="4850197"/>
                </a:lnTo>
                <a:close/>
                <a:moveTo>
                  <a:pt x="3581974" y="4780800"/>
                </a:moveTo>
                <a:lnTo>
                  <a:pt x="3593692" y="4793324"/>
                </a:lnTo>
                <a:cubicBezTo>
                  <a:pt x="3597948" y="4799208"/>
                  <a:pt x="3604827" y="4805913"/>
                  <a:pt x="3611242" y="4812609"/>
                </a:cubicBezTo>
                <a:lnTo>
                  <a:pt x="3615896" y="4818672"/>
                </a:lnTo>
                <a:lnTo>
                  <a:pt x="3632481" y="4835031"/>
                </a:lnTo>
                <a:lnTo>
                  <a:pt x="3640305" y="4839873"/>
                </a:lnTo>
                <a:lnTo>
                  <a:pt x="3638595" y="4837966"/>
                </a:lnTo>
                <a:lnTo>
                  <a:pt x="3630515" y="4829358"/>
                </a:lnTo>
                <a:close/>
                <a:moveTo>
                  <a:pt x="5301756" y="4778068"/>
                </a:moveTo>
                <a:lnTo>
                  <a:pt x="5322752" y="4785290"/>
                </a:lnTo>
                <a:lnTo>
                  <a:pt x="5338802" y="4789424"/>
                </a:lnTo>
                <a:lnTo>
                  <a:pt x="5375735" y="4812696"/>
                </a:lnTo>
                <a:lnTo>
                  <a:pt x="5381286" y="4816436"/>
                </a:lnTo>
                <a:lnTo>
                  <a:pt x="5377141" y="4815461"/>
                </a:lnTo>
                <a:cubicBezTo>
                  <a:pt x="5370901" y="4813924"/>
                  <a:pt x="5367495" y="4813191"/>
                  <a:pt x="5366003" y="4813054"/>
                </a:cubicBezTo>
                <a:lnTo>
                  <a:pt x="5366147" y="4813547"/>
                </a:lnTo>
                <a:lnTo>
                  <a:pt x="5348081" y="4802509"/>
                </a:lnTo>
                <a:cubicBezTo>
                  <a:pt x="5335137" y="4795380"/>
                  <a:pt x="5322326" y="4789050"/>
                  <a:pt x="5309464" y="4783226"/>
                </a:cubicBezTo>
                <a:close/>
                <a:moveTo>
                  <a:pt x="5221253" y="4760855"/>
                </a:moveTo>
                <a:cubicBezTo>
                  <a:pt x="5221217" y="4760618"/>
                  <a:pt x="5221226" y="4760678"/>
                  <a:pt x="5221259" y="4760900"/>
                </a:cubicBezTo>
                <a:lnTo>
                  <a:pt x="5221396" y="4761788"/>
                </a:lnTo>
                <a:lnTo>
                  <a:pt x="5221689" y="4763697"/>
                </a:lnTo>
                <a:cubicBezTo>
                  <a:pt x="5221689" y="4763697"/>
                  <a:pt x="5221544" y="4762750"/>
                  <a:pt x="5221417" y="4761921"/>
                </a:cubicBezTo>
                <a:lnTo>
                  <a:pt x="5221396" y="4761788"/>
                </a:lnTo>
                <a:close/>
                <a:moveTo>
                  <a:pt x="5250441" y="4759271"/>
                </a:moveTo>
                <a:lnTo>
                  <a:pt x="5279672" y="4770006"/>
                </a:lnTo>
                <a:lnTo>
                  <a:pt x="5280682" y="4771049"/>
                </a:lnTo>
                <a:cubicBezTo>
                  <a:pt x="5282061" y="4772704"/>
                  <a:pt x="5282639" y="4773764"/>
                  <a:pt x="5281788" y="4773595"/>
                </a:cubicBezTo>
                <a:cubicBezTo>
                  <a:pt x="5271996" y="4771646"/>
                  <a:pt x="5262600" y="4766597"/>
                  <a:pt x="5253298" y="4761009"/>
                </a:cubicBezTo>
                <a:close/>
                <a:moveTo>
                  <a:pt x="5198808" y="4729407"/>
                </a:moveTo>
                <a:cubicBezTo>
                  <a:pt x="5197352" y="4730020"/>
                  <a:pt x="5197233" y="4730695"/>
                  <a:pt x="5197771" y="4731292"/>
                </a:cubicBezTo>
                <a:cubicBezTo>
                  <a:pt x="5198174" y="4731739"/>
                  <a:pt x="5198945" y="4732144"/>
                  <a:pt x="5199799" y="4732446"/>
                </a:cubicBezTo>
                <a:cubicBezTo>
                  <a:pt x="5200652" y="4732747"/>
                  <a:pt x="5201587" y="4732946"/>
                  <a:pt x="5202316" y="4732984"/>
                </a:cubicBezTo>
                <a:cubicBezTo>
                  <a:pt x="5203772" y="4733059"/>
                  <a:pt x="5204406" y="4732488"/>
                  <a:pt x="5201912" y="4730801"/>
                </a:cubicBezTo>
                <a:cubicBezTo>
                  <a:pt x="5200463" y="4730973"/>
                  <a:pt x="5200257" y="4729235"/>
                  <a:pt x="5198808" y="4729407"/>
                </a:cubicBezTo>
                <a:close/>
                <a:moveTo>
                  <a:pt x="5152407" y="4721984"/>
                </a:moveTo>
                <a:cubicBezTo>
                  <a:pt x="5151684" y="4722069"/>
                  <a:pt x="5151433" y="4723054"/>
                  <a:pt x="5151543" y="4723994"/>
                </a:cubicBezTo>
                <a:cubicBezTo>
                  <a:pt x="5151655" y="4724935"/>
                  <a:pt x="5152129" y="4725834"/>
                  <a:pt x="5152853" y="4725748"/>
                </a:cubicBezTo>
                <a:cubicBezTo>
                  <a:pt x="5154507" y="4727315"/>
                  <a:pt x="5152407" y="4721984"/>
                  <a:pt x="5152407" y="4721984"/>
                </a:cubicBezTo>
                <a:close/>
                <a:moveTo>
                  <a:pt x="5306164" y="4716774"/>
                </a:moveTo>
                <a:lnTo>
                  <a:pt x="5328313" y="4724168"/>
                </a:lnTo>
                <a:lnTo>
                  <a:pt x="5330812" y="4725974"/>
                </a:lnTo>
                <a:cubicBezTo>
                  <a:pt x="5335637" y="4729345"/>
                  <a:pt x="5341220" y="4733099"/>
                  <a:pt x="5348415" y="4737708"/>
                </a:cubicBezTo>
                <a:cubicBezTo>
                  <a:pt x="5350811" y="4739733"/>
                  <a:pt x="5368558" y="4750803"/>
                  <a:pt x="5371384" y="4754169"/>
                </a:cubicBezTo>
                <a:lnTo>
                  <a:pt x="5368927" y="4754301"/>
                </a:lnTo>
                <a:lnTo>
                  <a:pt x="5367730" y="4754133"/>
                </a:lnTo>
                <a:lnTo>
                  <a:pt x="5358941" y="4749308"/>
                </a:lnTo>
                <a:cubicBezTo>
                  <a:pt x="5348670" y="4742721"/>
                  <a:pt x="5336192" y="4732699"/>
                  <a:pt x="5331241" y="4730167"/>
                </a:cubicBezTo>
                <a:close/>
                <a:moveTo>
                  <a:pt x="3201094" y="4700409"/>
                </a:moveTo>
                <a:cubicBezTo>
                  <a:pt x="3202531" y="4700661"/>
                  <a:pt x="3203311" y="4704646"/>
                  <a:pt x="3200439" y="4704142"/>
                </a:cubicBezTo>
                <a:cubicBezTo>
                  <a:pt x="3200439" y="4704142"/>
                  <a:pt x="3200244" y="4703146"/>
                  <a:pt x="3200228" y="4702180"/>
                </a:cubicBezTo>
                <a:cubicBezTo>
                  <a:pt x="3200212" y="4701216"/>
                  <a:pt x="3200376" y="4700284"/>
                  <a:pt x="3201094" y="4700409"/>
                </a:cubicBezTo>
                <a:close/>
                <a:moveTo>
                  <a:pt x="5089690" y="4697209"/>
                </a:moveTo>
                <a:cubicBezTo>
                  <a:pt x="5087205" y="4696470"/>
                  <a:pt x="5085193" y="4696397"/>
                  <a:pt x="5084157" y="4697474"/>
                </a:cubicBezTo>
                <a:cubicBezTo>
                  <a:pt x="5084363" y="4699211"/>
                  <a:pt x="5089361" y="4702143"/>
                  <a:pt x="5089361" y="4702143"/>
                </a:cubicBezTo>
                <a:cubicBezTo>
                  <a:pt x="5105593" y="4711085"/>
                  <a:pt x="5124312" y="4716209"/>
                  <a:pt x="5138480" y="4720109"/>
                </a:cubicBezTo>
                <a:cubicBezTo>
                  <a:pt x="5131588" y="4713585"/>
                  <a:pt x="5124106" y="4714471"/>
                  <a:pt x="5111181" y="4708661"/>
                </a:cubicBezTo>
                <a:cubicBezTo>
                  <a:pt x="5108853" y="4707615"/>
                  <a:pt x="5097146" y="4699423"/>
                  <a:pt x="5089690" y="4697209"/>
                </a:cubicBezTo>
                <a:close/>
                <a:moveTo>
                  <a:pt x="5087680" y="4687955"/>
                </a:moveTo>
                <a:cubicBezTo>
                  <a:pt x="5084402" y="4689333"/>
                  <a:pt x="5093110" y="4694496"/>
                  <a:pt x="5097873" y="4696548"/>
                </a:cubicBezTo>
                <a:cubicBezTo>
                  <a:pt x="5099462" y="4697233"/>
                  <a:pt x="5100609" y="4697571"/>
                  <a:pt x="5100731" y="4697310"/>
                </a:cubicBezTo>
                <a:cubicBezTo>
                  <a:pt x="5100892" y="4696961"/>
                  <a:pt x="5099225" y="4695543"/>
                  <a:pt x="5094332" y="4692452"/>
                </a:cubicBezTo>
                <a:cubicBezTo>
                  <a:pt x="5094332" y="4692452"/>
                  <a:pt x="5089129" y="4687784"/>
                  <a:pt x="5087680" y="4687955"/>
                </a:cubicBezTo>
                <a:close/>
                <a:moveTo>
                  <a:pt x="5064787" y="4686848"/>
                </a:moveTo>
                <a:cubicBezTo>
                  <a:pt x="5061503" y="4688559"/>
                  <a:pt x="5071577" y="4694963"/>
                  <a:pt x="5077445" y="4697242"/>
                </a:cubicBezTo>
                <a:cubicBezTo>
                  <a:pt x="5078423" y="4697621"/>
                  <a:pt x="5079285" y="4697887"/>
                  <a:pt x="5079948" y="4697996"/>
                </a:cubicBezTo>
                <a:cubicBezTo>
                  <a:pt x="5080611" y="4698105"/>
                  <a:pt x="5081075" y="4698059"/>
                  <a:pt x="5081261" y="4697818"/>
                </a:cubicBezTo>
                <a:cubicBezTo>
                  <a:pt x="5081865" y="4696718"/>
                  <a:pt x="5078108" y="4693933"/>
                  <a:pt x="5074021" y="4691445"/>
                </a:cubicBezTo>
                <a:cubicBezTo>
                  <a:pt x="5069932" y="4688955"/>
                  <a:pt x="5065512" y="4686763"/>
                  <a:pt x="5064787" y="4686848"/>
                </a:cubicBezTo>
                <a:close/>
                <a:moveTo>
                  <a:pt x="5290088" y="4674895"/>
                </a:moveTo>
                <a:cubicBezTo>
                  <a:pt x="5292074" y="4675290"/>
                  <a:pt x="5293778" y="4675629"/>
                  <a:pt x="5293778" y="4675629"/>
                </a:cubicBezTo>
                <a:cubicBezTo>
                  <a:pt x="5291704" y="4677450"/>
                  <a:pt x="5290720" y="4677856"/>
                  <a:pt x="5290285" y="4677512"/>
                </a:cubicBezTo>
                <a:cubicBezTo>
                  <a:pt x="5289850" y="4677168"/>
                  <a:pt x="5289965" y="4676074"/>
                  <a:pt x="5290088" y="4674895"/>
                </a:cubicBezTo>
                <a:close/>
                <a:moveTo>
                  <a:pt x="5019602" y="4664893"/>
                </a:moveTo>
                <a:cubicBezTo>
                  <a:pt x="5013445" y="4668962"/>
                  <a:pt x="5048197" y="4684598"/>
                  <a:pt x="5056842" y="4687278"/>
                </a:cubicBezTo>
                <a:cubicBezTo>
                  <a:pt x="5058078" y="4687662"/>
                  <a:pt x="5058780" y="4687780"/>
                  <a:pt x="5058754" y="4687564"/>
                </a:cubicBezTo>
                <a:cubicBezTo>
                  <a:pt x="5060099" y="4686523"/>
                  <a:pt x="5055989" y="4683854"/>
                  <a:pt x="5051336" y="4681248"/>
                </a:cubicBezTo>
                <a:cubicBezTo>
                  <a:pt x="5046684" y="4678643"/>
                  <a:pt x="5041488" y="4676102"/>
                  <a:pt x="5040661" y="4675318"/>
                </a:cubicBezTo>
                <a:cubicBezTo>
                  <a:pt x="5034182" y="4672269"/>
                  <a:pt x="5022739" y="4664521"/>
                  <a:pt x="5019602" y="4664893"/>
                </a:cubicBezTo>
                <a:close/>
                <a:moveTo>
                  <a:pt x="5314592" y="4660344"/>
                </a:moveTo>
                <a:lnTo>
                  <a:pt x="5339617" y="4668392"/>
                </a:lnTo>
                <a:lnTo>
                  <a:pt x="5344372" y="4672477"/>
                </a:lnTo>
                <a:cubicBezTo>
                  <a:pt x="5345751" y="4673879"/>
                  <a:pt x="5346437" y="4674940"/>
                  <a:pt x="5345959" y="4675360"/>
                </a:cubicBezTo>
                <a:cubicBezTo>
                  <a:pt x="5345679" y="4675605"/>
                  <a:pt x="5345067" y="4675612"/>
                  <a:pt x="5344200" y="4675430"/>
                </a:cubicBezTo>
                <a:cubicBezTo>
                  <a:pt x="5343334" y="4675248"/>
                  <a:pt x="5342212" y="4674877"/>
                  <a:pt x="5340910" y="4674366"/>
                </a:cubicBezTo>
                <a:cubicBezTo>
                  <a:pt x="5333111" y="4671300"/>
                  <a:pt x="5318910" y="4663190"/>
                  <a:pt x="5315051" y="4660617"/>
                </a:cubicBezTo>
                <a:close/>
                <a:moveTo>
                  <a:pt x="5015263" y="4655993"/>
                </a:moveTo>
                <a:cubicBezTo>
                  <a:pt x="5014750" y="4656218"/>
                  <a:pt x="5015701" y="4657280"/>
                  <a:pt x="5018985" y="4659682"/>
                </a:cubicBezTo>
                <a:cubicBezTo>
                  <a:pt x="5030427" y="4665373"/>
                  <a:pt x="5043317" y="4672948"/>
                  <a:pt x="5054142" y="4675483"/>
                </a:cubicBezTo>
                <a:cubicBezTo>
                  <a:pt x="5055090" y="4676252"/>
                  <a:pt x="5055614" y="4677071"/>
                  <a:pt x="5056058" y="4677459"/>
                </a:cubicBezTo>
                <a:cubicBezTo>
                  <a:pt x="5056280" y="4677653"/>
                  <a:pt x="5056481" y="4677740"/>
                  <a:pt x="5056705" y="4677658"/>
                </a:cubicBezTo>
                <a:cubicBezTo>
                  <a:pt x="5056929" y="4677575"/>
                  <a:pt x="5057175" y="4677327"/>
                  <a:pt x="5057485" y="4676850"/>
                </a:cubicBezTo>
                <a:cubicBezTo>
                  <a:pt x="5057485" y="4676850"/>
                  <a:pt x="5057434" y="4676415"/>
                  <a:pt x="5056990" y="4676027"/>
                </a:cubicBezTo>
                <a:cubicBezTo>
                  <a:pt x="5056547" y="4675639"/>
                  <a:pt x="5055711" y="4675298"/>
                  <a:pt x="5054142" y="4675483"/>
                </a:cubicBezTo>
                <a:cubicBezTo>
                  <a:pt x="5049351" y="4672234"/>
                  <a:pt x="5044148" y="4667564"/>
                  <a:pt x="5036014" y="4662949"/>
                </a:cubicBezTo>
                <a:cubicBezTo>
                  <a:pt x="5031515" y="4662160"/>
                  <a:pt x="5016801" y="4655315"/>
                  <a:pt x="5015263" y="4655993"/>
                </a:cubicBezTo>
                <a:close/>
                <a:moveTo>
                  <a:pt x="5316626" y="4648492"/>
                </a:moveTo>
                <a:lnTo>
                  <a:pt x="5319225" y="4649080"/>
                </a:lnTo>
                <a:cubicBezTo>
                  <a:pt x="5325676" y="4650592"/>
                  <a:pt x="5332751" y="4652470"/>
                  <a:pt x="5336800" y="4654634"/>
                </a:cubicBezTo>
                <a:cubicBezTo>
                  <a:pt x="5340971" y="4657810"/>
                  <a:pt x="5337539" y="4657776"/>
                  <a:pt x="5331899" y="4656646"/>
                </a:cubicBezTo>
                <a:lnTo>
                  <a:pt x="5327113" y="4655443"/>
                </a:lnTo>
                <a:lnTo>
                  <a:pt x="5322645" y="4652420"/>
                </a:lnTo>
                <a:close/>
                <a:moveTo>
                  <a:pt x="3096055" y="4643403"/>
                </a:moveTo>
                <a:cubicBezTo>
                  <a:pt x="3096747" y="4643525"/>
                  <a:pt x="3098167" y="4644311"/>
                  <a:pt x="3100574" y="4646065"/>
                </a:cubicBezTo>
                <a:cubicBezTo>
                  <a:pt x="3109607" y="4655051"/>
                  <a:pt x="3125156" y="4670508"/>
                  <a:pt x="3131620" y="4677266"/>
                </a:cubicBezTo>
                <a:cubicBezTo>
                  <a:pt x="3149535" y="4695064"/>
                  <a:pt x="3167898" y="4712495"/>
                  <a:pt x="3186714" y="4729497"/>
                </a:cubicBezTo>
                <a:lnTo>
                  <a:pt x="3232977" y="4769231"/>
                </a:lnTo>
                <a:lnTo>
                  <a:pt x="3157487" y="4707976"/>
                </a:lnTo>
                <a:lnTo>
                  <a:pt x="3102490" y="4652026"/>
                </a:lnTo>
                <a:cubicBezTo>
                  <a:pt x="3098454" y="4648653"/>
                  <a:pt x="3093979" y="4643039"/>
                  <a:pt x="3096055" y="4643403"/>
                </a:cubicBezTo>
                <a:close/>
                <a:moveTo>
                  <a:pt x="3110213" y="4641622"/>
                </a:moveTo>
                <a:cubicBezTo>
                  <a:pt x="3110930" y="4641748"/>
                  <a:pt x="3112144" y="4641517"/>
                  <a:pt x="3113101" y="4641685"/>
                </a:cubicBezTo>
                <a:cubicBezTo>
                  <a:pt x="3114058" y="4641853"/>
                  <a:pt x="3114762" y="4642421"/>
                  <a:pt x="3114459" y="4644144"/>
                </a:cubicBezTo>
                <a:cubicBezTo>
                  <a:pt x="3112903" y="4643871"/>
                  <a:pt x="3111766" y="4643671"/>
                  <a:pt x="3111056" y="4643324"/>
                </a:cubicBezTo>
                <a:cubicBezTo>
                  <a:pt x="3110345" y="4642978"/>
                  <a:pt x="3110062" y="4642484"/>
                  <a:pt x="3110213" y="4641622"/>
                </a:cubicBezTo>
                <a:close/>
                <a:moveTo>
                  <a:pt x="3099440" y="4634108"/>
                </a:moveTo>
                <a:cubicBezTo>
                  <a:pt x="3103749" y="4634863"/>
                  <a:pt x="3107945" y="4637672"/>
                  <a:pt x="3110213" y="4641622"/>
                </a:cubicBezTo>
                <a:cubicBezTo>
                  <a:pt x="3107372" y="4640235"/>
                  <a:pt x="3105232" y="4639417"/>
                  <a:pt x="3103528" y="4638414"/>
                </a:cubicBezTo>
                <a:cubicBezTo>
                  <a:pt x="3101822" y="4637411"/>
                  <a:pt x="3100549" y="4636226"/>
                  <a:pt x="3099440" y="4634108"/>
                </a:cubicBezTo>
                <a:close/>
                <a:moveTo>
                  <a:pt x="5319683" y="4625830"/>
                </a:moveTo>
                <a:cubicBezTo>
                  <a:pt x="5322821" y="4625458"/>
                  <a:pt x="5324270" y="4625286"/>
                  <a:pt x="5324476" y="4627024"/>
                </a:cubicBezTo>
                <a:lnTo>
                  <a:pt x="5322214" y="4628212"/>
                </a:lnTo>
                <a:lnTo>
                  <a:pt x="5321569" y="4627929"/>
                </a:lnTo>
                <a:lnTo>
                  <a:pt x="5321626" y="4628267"/>
                </a:lnTo>
                <a:close/>
                <a:moveTo>
                  <a:pt x="5318701" y="4625285"/>
                </a:moveTo>
                <a:cubicBezTo>
                  <a:pt x="5319270" y="4625438"/>
                  <a:pt x="5319683" y="4625830"/>
                  <a:pt x="5319683" y="4625830"/>
                </a:cubicBezTo>
                <a:cubicBezTo>
                  <a:pt x="5319063" y="4626785"/>
                  <a:pt x="5318339" y="4626870"/>
                  <a:pt x="5317770" y="4626718"/>
                </a:cubicBezTo>
                <a:cubicBezTo>
                  <a:pt x="5317201" y="4626564"/>
                  <a:pt x="5316787" y="4626172"/>
                  <a:pt x="5316787" y="4626172"/>
                </a:cubicBezTo>
                <a:cubicBezTo>
                  <a:pt x="5317409" y="4625219"/>
                  <a:pt x="5318132" y="4625133"/>
                  <a:pt x="5318701" y="4625285"/>
                </a:cubicBezTo>
                <a:close/>
                <a:moveTo>
                  <a:pt x="5334006" y="4588164"/>
                </a:moveTo>
                <a:cubicBezTo>
                  <a:pt x="5334610" y="4588093"/>
                  <a:pt x="5335084" y="4588477"/>
                  <a:pt x="5335187" y="4589345"/>
                </a:cubicBezTo>
                <a:lnTo>
                  <a:pt x="5333598" y="4588488"/>
                </a:lnTo>
                <a:close/>
                <a:moveTo>
                  <a:pt x="3023286" y="4578710"/>
                </a:moveTo>
                <a:cubicBezTo>
                  <a:pt x="3022209" y="4578520"/>
                  <a:pt x="3021988" y="4578815"/>
                  <a:pt x="3022263" y="4579363"/>
                </a:cubicBezTo>
                <a:cubicBezTo>
                  <a:pt x="3023084" y="4581006"/>
                  <a:pt x="3028365" y="4584929"/>
                  <a:pt x="3028365" y="4584929"/>
                </a:cubicBezTo>
                <a:cubicBezTo>
                  <a:pt x="3029920" y="4585203"/>
                  <a:pt x="3030148" y="4583909"/>
                  <a:pt x="3029237" y="4582418"/>
                </a:cubicBezTo>
                <a:cubicBezTo>
                  <a:pt x="3028327" y="4580926"/>
                  <a:pt x="3026279" y="4579235"/>
                  <a:pt x="3023286" y="4578710"/>
                </a:cubicBezTo>
                <a:close/>
                <a:moveTo>
                  <a:pt x="4961361" y="4569902"/>
                </a:moveTo>
                <a:lnTo>
                  <a:pt x="4961100" y="4569934"/>
                </a:lnTo>
                <a:lnTo>
                  <a:pt x="4962526" y="4571028"/>
                </a:lnTo>
                <a:lnTo>
                  <a:pt x="4969288" y="4576447"/>
                </a:lnTo>
                <a:lnTo>
                  <a:pt x="4981340" y="4584641"/>
                </a:lnTo>
                <a:cubicBezTo>
                  <a:pt x="4989801" y="4588923"/>
                  <a:pt x="4998961" y="4592903"/>
                  <a:pt x="5006956" y="4597388"/>
                </a:cubicBezTo>
                <a:cubicBezTo>
                  <a:pt x="5050695" y="4619516"/>
                  <a:pt x="5097741" y="4644775"/>
                  <a:pt x="5149755" y="4662397"/>
                </a:cubicBezTo>
                <a:cubicBezTo>
                  <a:pt x="5152978" y="4663777"/>
                  <a:pt x="5154485" y="4664352"/>
                  <a:pt x="5154857" y="4664391"/>
                </a:cubicBezTo>
                <a:cubicBezTo>
                  <a:pt x="5155971" y="4664506"/>
                  <a:pt x="5146879" y="4659803"/>
                  <a:pt x="5143311" y="4657582"/>
                </a:cubicBezTo>
                <a:cubicBezTo>
                  <a:pt x="5087747" y="4636855"/>
                  <a:pt x="5038566" y="4608033"/>
                  <a:pt x="4985522" y="4581722"/>
                </a:cubicBezTo>
                <a:cubicBezTo>
                  <a:pt x="4979042" y="4578673"/>
                  <a:pt x="4962809" y="4569731"/>
                  <a:pt x="4961361" y="4569902"/>
                </a:cubicBezTo>
                <a:close/>
                <a:moveTo>
                  <a:pt x="3044792" y="4553175"/>
                </a:moveTo>
                <a:cubicBezTo>
                  <a:pt x="3049102" y="4553930"/>
                  <a:pt x="3050779" y="4554224"/>
                  <a:pt x="3051610" y="4557923"/>
                </a:cubicBezTo>
                <a:cubicBezTo>
                  <a:pt x="3050054" y="4557650"/>
                  <a:pt x="3048633" y="4556957"/>
                  <a:pt x="3047460" y="4556086"/>
                </a:cubicBezTo>
                <a:cubicBezTo>
                  <a:pt x="3046286" y="4555213"/>
                  <a:pt x="3045360" y="4554162"/>
                  <a:pt x="3044792" y="4553175"/>
                </a:cubicBezTo>
                <a:close/>
                <a:moveTo>
                  <a:pt x="3015461" y="4545957"/>
                </a:moveTo>
                <a:cubicBezTo>
                  <a:pt x="3013067" y="4551161"/>
                  <a:pt x="3049091" y="4572283"/>
                  <a:pt x="3051660" y="4574511"/>
                </a:cubicBezTo>
                <a:cubicBezTo>
                  <a:pt x="3066705" y="4584403"/>
                  <a:pt x="3082080" y="4594871"/>
                  <a:pt x="3098309" y="4605748"/>
                </a:cubicBezTo>
                <a:lnTo>
                  <a:pt x="3132545" y="4628028"/>
                </a:lnTo>
                <a:lnTo>
                  <a:pt x="3118471" y="4613566"/>
                </a:lnTo>
                <a:lnTo>
                  <a:pt x="3116318" y="4612276"/>
                </a:lnTo>
                <a:cubicBezTo>
                  <a:pt x="3109355" y="4607130"/>
                  <a:pt x="3102639" y="4601809"/>
                  <a:pt x="3101921" y="4601682"/>
                </a:cubicBezTo>
                <a:cubicBezTo>
                  <a:pt x="3074454" y="4583837"/>
                  <a:pt x="3050048" y="4566827"/>
                  <a:pt x="3021094" y="4549017"/>
                </a:cubicBezTo>
                <a:cubicBezTo>
                  <a:pt x="3040471" y="4559521"/>
                  <a:pt x="3017503" y="4542762"/>
                  <a:pt x="3015461" y="4545957"/>
                </a:cubicBezTo>
                <a:close/>
                <a:moveTo>
                  <a:pt x="5084152" y="4544496"/>
                </a:moveTo>
                <a:cubicBezTo>
                  <a:pt x="5098936" y="4553610"/>
                  <a:pt x="5121409" y="4563573"/>
                  <a:pt x="5135783" y="4569212"/>
                </a:cubicBezTo>
                <a:cubicBezTo>
                  <a:pt x="5137579" y="4569916"/>
                  <a:pt x="5138965" y="4570386"/>
                  <a:pt x="5140000" y="4570661"/>
                </a:cubicBezTo>
                <a:cubicBezTo>
                  <a:pt x="5143623" y="4571625"/>
                  <a:pt x="5142942" y="4570218"/>
                  <a:pt x="5140489" y="4568256"/>
                </a:cubicBezTo>
                <a:cubicBezTo>
                  <a:pt x="5138034" y="4566293"/>
                  <a:pt x="5133808" y="4563775"/>
                  <a:pt x="5130339" y="4562515"/>
                </a:cubicBezTo>
                <a:cubicBezTo>
                  <a:pt x="5112863" y="4555483"/>
                  <a:pt x="5099975" y="4547908"/>
                  <a:pt x="5084152" y="4544496"/>
                </a:cubicBezTo>
                <a:close/>
                <a:moveTo>
                  <a:pt x="5064782" y="4533870"/>
                </a:moveTo>
                <a:lnTo>
                  <a:pt x="5065123" y="4534155"/>
                </a:lnTo>
                <a:lnTo>
                  <a:pt x="5066997" y="4535055"/>
                </a:lnTo>
                <a:lnTo>
                  <a:pt x="5065770" y="4534694"/>
                </a:lnTo>
                <a:lnTo>
                  <a:pt x="5070143" y="4538337"/>
                </a:lnTo>
                <a:cubicBezTo>
                  <a:pt x="5071068" y="4538907"/>
                  <a:pt x="5072023" y="4539353"/>
                  <a:pt x="5073035" y="4539624"/>
                </a:cubicBezTo>
                <a:cubicBezTo>
                  <a:pt x="5074045" y="4539893"/>
                  <a:pt x="5075112" y="4539988"/>
                  <a:pt x="5076258" y="4539852"/>
                </a:cubicBezTo>
                <a:lnTo>
                  <a:pt x="5074861" y="4538567"/>
                </a:lnTo>
                <a:lnTo>
                  <a:pt x="5072699" y="4538405"/>
                </a:lnTo>
                <a:cubicBezTo>
                  <a:pt x="5071942" y="4538177"/>
                  <a:pt x="5071583" y="4537735"/>
                  <a:pt x="5071593" y="4536861"/>
                </a:cubicBezTo>
                <a:lnTo>
                  <a:pt x="5072820" y="4536688"/>
                </a:lnTo>
                <a:lnTo>
                  <a:pt x="5071451" y="4535429"/>
                </a:lnTo>
                <a:lnTo>
                  <a:pt x="5070247" y="4535148"/>
                </a:lnTo>
                <a:lnTo>
                  <a:pt x="5071593" y="4536861"/>
                </a:lnTo>
                <a:cubicBezTo>
                  <a:pt x="5070014" y="4536841"/>
                  <a:pt x="5068859" y="4536827"/>
                  <a:pt x="5068102" y="4536599"/>
                </a:cubicBezTo>
                <a:cubicBezTo>
                  <a:pt x="5067346" y="4536372"/>
                  <a:pt x="5066986" y="4535930"/>
                  <a:pt x="5066997" y="4535055"/>
                </a:cubicBezTo>
                <a:lnTo>
                  <a:pt x="5068778" y="4534804"/>
                </a:lnTo>
                <a:close/>
                <a:moveTo>
                  <a:pt x="2956156" y="4522605"/>
                </a:moveTo>
                <a:lnTo>
                  <a:pt x="2964832" y="4528486"/>
                </a:lnTo>
                <a:cubicBezTo>
                  <a:pt x="2969350" y="4532276"/>
                  <a:pt x="2974286" y="4536843"/>
                  <a:pt x="2976113" y="4539087"/>
                </a:cubicBezTo>
                <a:close/>
                <a:moveTo>
                  <a:pt x="2956074" y="4522538"/>
                </a:moveTo>
                <a:lnTo>
                  <a:pt x="2956156" y="4522605"/>
                </a:lnTo>
                <a:lnTo>
                  <a:pt x="2956066" y="4522545"/>
                </a:lnTo>
                <a:close/>
                <a:moveTo>
                  <a:pt x="2937861" y="4507000"/>
                </a:moveTo>
                <a:cubicBezTo>
                  <a:pt x="2934828" y="4503846"/>
                  <a:pt x="2945692" y="4511787"/>
                  <a:pt x="2957804" y="4521073"/>
                </a:cubicBezTo>
                <a:lnTo>
                  <a:pt x="2956074" y="4522538"/>
                </a:lnTo>
                <a:lnTo>
                  <a:pt x="2945995" y="4514214"/>
                </a:lnTo>
                <a:cubicBezTo>
                  <a:pt x="2941427" y="4510335"/>
                  <a:pt x="2938872" y="4508051"/>
                  <a:pt x="2937861" y="4507000"/>
                </a:cubicBezTo>
                <a:close/>
                <a:moveTo>
                  <a:pt x="2926318" y="4505663"/>
                </a:moveTo>
                <a:lnTo>
                  <a:pt x="2923987" y="4509103"/>
                </a:lnTo>
                <a:cubicBezTo>
                  <a:pt x="2923420" y="4508114"/>
                  <a:pt x="2923660" y="4506750"/>
                  <a:pt x="2924212" y="4505886"/>
                </a:cubicBezTo>
                <a:cubicBezTo>
                  <a:pt x="2924765" y="4505021"/>
                  <a:pt x="2925631" y="4504654"/>
                  <a:pt x="2926318" y="4505663"/>
                </a:cubicBezTo>
                <a:close/>
                <a:moveTo>
                  <a:pt x="5097349" y="4500944"/>
                </a:moveTo>
                <a:lnTo>
                  <a:pt x="5097300" y="4501242"/>
                </a:lnTo>
                <a:lnTo>
                  <a:pt x="5097391" y="4501301"/>
                </a:lnTo>
                <a:close/>
                <a:moveTo>
                  <a:pt x="3006137" y="4500279"/>
                </a:moveTo>
                <a:lnTo>
                  <a:pt x="3019503" y="4514610"/>
                </a:lnTo>
                <a:lnTo>
                  <a:pt x="3046441" y="4538577"/>
                </a:lnTo>
                <a:lnTo>
                  <a:pt x="3056649" y="4546077"/>
                </a:lnTo>
                <a:lnTo>
                  <a:pt x="3050023" y="4541763"/>
                </a:lnTo>
                <a:lnTo>
                  <a:pt x="3055148" y="4546323"/>
                </a:lnTo>
                <a:cubicBezTo>
                  <a:pt x="3063288" y="4553375"/>
                  <a:pt x="3072322" y="4562361"/>
                  <a:pt x="3079971" y="4570808"/>
                </a:cubicBezTo>
                <a:cubicBezTo>
                  <a:pt x="3089276" y="4578954"/>
                  <a:pt x="3090129" y="4578659"/>
                  <a:pt x="3087984" y="4575767"/>
                </a:cubicBezTo>
                <a:cubicBezTo>
                  <a:pt x="3085839" y="4572873"/>
                  <a:pt x="3080694" y="4567383"/>
                  <a:pt x="3078004" y="4565134"/>
                </a:cubicBezTo>
                <a:lnTo>
                  <a:pt x="3028877" y="4515990"/>
                </a:lnTo>
                <a:lnTo>
                  <a:pt x="3015713" y="4507071"/>
                </a:lnTo>
                <a:close/>
                <a:moveTo>
                  <a:pt x="5007250" y="4492975"/>
                </a:moveTo>
                <a:lnTo>
                  <a:pt x="5010353" y="4494679"/>
                </a:lnTo>
                <a:lnTo>
                  <a:pt x="5009174" y="4493229"/>
                </a:lnTo>
                <a:close/>
                <a:moveTo>
                  <a:pt x="2958044" y="4467719"/>
                </a:moveTo>
                <a:cubicBezTo>
                  <a:pt x="2958379" y="4470554"/>
                  <a:pt x="2968375" y="4482410"/>
                  <a:pt x="2968638" y="4480903"/>
                </a:cubicBezTo>
                <a:cubicBezTo>
                  <a:pt x="2983148" y="4494549"/>
                  <a:pt x="2997597" y="4503967"/>
                  <a:pt x="3012195" y="4513410"/>
                </a:cubicBezTo>
                <a:lnTo>
                  <a:pt x="3017120" y="4517031"/>
                </a:lnTo>
                <a:lnTo>
                  <a:pt x="2987243" y="4486878"/>
                </a:lnTo>
                <a:lnTo>
                  <a:pt x="2961646" y="4468721"/>
                </a:lnTo>
                <a:cubicBezTo>
                  <a:pt x="2958893" y="4466833"/>
                  <a:pt x="2957932" y="4466775"/>
                  <a:pt x="2958044" y="4467719"/>
                </a:cubicBezTo>
                <a:close/>
                <a:moveTo>
                  <a:pt x="2937205" y="4462940"/>
                </a:moveTo>
                <a:cubicBezTo>
                  <a:pt x="2935971" y="4462460"/>
                  <a:pt x="2935073" y="4462654"/>
                  <a:pt x="2934834" y="4464019"/>
                </a:cubicBezTo>
                <a:cubicBezTo>
                  <a:pt x="2934531" y="4465741"/>
                  <a:pt x="2945242" y="4475021"/>
                  <a:pt x="2941298" y="4470777"/>
                </a:cubicBezTo>
                <a:cubicBezTo>
                  <a:pt x="2954578" y="4482284"/>
                  <a:pt x="2976955" y="4495387"/>
                  <a:pt x="2989694" y="4508575"/>
                </a:cubicBezTo>
                <a:cubicBezTo>
                  <a:pt x="2995074" y="4513071"/>
                  <a:pt x="2997228" y="4519075"/>
                  <a:pt x="3001235" y="4521554"/>
                </a:cubicBezTo>
                <a:cubicBezTo>
                  <a:pt x="3014516" y="4533061"/>
                  <a:pt x="3031815" y="4539944"/>
                  <a:pt x="3044792" y="4553175"/>
                </a:cubicBezTo>
                <a:cubicBezTo>
                  <a:pt x="3033478" y="4547341"/>
                  <a:pt x="3028098" y="4542845"/>
                  <a:pt x="3018409" y="4537592"/>
                </a:cubicBezTo>
                <a:cubicBezTo>
                  <a:pt x="3020980" y="4539820"/>
                  <a:pt x="2997228" y="4519075"/>
                  <a:pt x="2993814" y="4520252"/>
                </a:cubicBezTo>
                <a:cubicBezTo>
                  <a:pt x="2991722" y="4523733"/>
                  <a:pt x="3024924" y="4544063"/>
                  <a:pt x="3027494" y="4546291"/>
                </a:cubicBezTo>
                <a:cubicBezTo>
                  <a:pt x="3044635" y="4557587"/>
                  <a:pt x="3057947" y="4566806"/>
                  <a:pt x="3071400" y="4576271"/>
                </a:cubicBezTo>
                <a:lnTo>
                  <a:pt x="3105512" y="4600249"/>
                </a:lnTo>
                <a:lnTo>
                  <a:pt x="3100194" y="4594783"/>
                </a:lnTo>
                <a:cubicBezTo>
                  <a:pt x="3077192" y="4573281"/>
                  <a:pt x="3053101" y="4551663"/>
                  <a:pt x="3029162" y="4529182"/>
                </a:cubicBezTo>
                <a:lnTo>
                  <a:pt x="3026361" y="4526357"/>
                </a:lnTo>
                <a:lnTo>
                  <a:pt x="3002973" y="4511127"/>
                </a:lnTo>
                <a:cubicBezTo>
                  <a:pt x="2985091" y="4498590"/>
                  <a:pt x="2967114" y="4485372"/>
                  <a:pt x="2948718" y="4472078"/>
                </a:cubicBezTo>
                <a:cubicBezTo>
                  <a:pt x="2947642" y="4471890"/>
                  <a:pt x="2940908" y="4464381"/>
                  <a:pt x="2937205" y="4462940"/>
                </a:cubicBezTo>
                <a:close/>
                <a:moveTo>
                  <a:pt x="4992315" y="4460978"/>
                </a:moveTo>
                <a:lnTo>
                  <a:pt x="5002791" y="4465784"/>
                </a:lnTo>
                <a:lnTo>
                  <a:pt x="4995223" y="4461737"/>
                </a:lnTo>
                <a:close/>
                <a:moveTo>
                  <a:pt x="4980125" y="4455385"/>
                </a:moveTo>
                <a:lnTo>
                  <a:pt x="4990711" y="4460242"/>
                </a:lnTo>
                <a:lnTo>
                  <a:pt x="4988212" y="4458272"/>
                </a:lnTo>
                <a:lnTo>
                  <a:pt x="4993330" y="4460725"/>
                </a:lnTo>
                <a:lnTo>
                  <a:pt x="4984330" y="4455913"/>
                </a:lnTo>
                <a:lnTo>
                  <a:pt x="4988212" y="4458272"/>
                </a:lnTo>
                <a:close/>
                <a:moveTo>
                  <a:pt x="5153478" y="4429231"/>
                </a:moveTo>
                <a:cubicBezTo>
                  <a:pt x="5153718" y="4429312"/>
                  <a:pt x="5155655" y="4431124"/>
                  <a:pt x="5157983" y="4433159"/>
                </a:cubicBezTo>
                <a:lnTo>
                  <a:pt x="5155470" y="4431609"/>
                </a:lnTo>
                <a:lnTo>
                  <a:pt x="5154554" y="4430596"/>
                </a:lnTo>
                <a:cubicBezTo>
                  <a:pt x="5153662" y="4429582"/>
                  <a:pt x="5153358" y="4429189"/>
                  <a:pt x="5153478" y="4429231"/>
                </a:cubicBezTo>
                <a:close/>
                <a:moveTo>
                  <a:pt x="5017404" y="4423091"/>
                </a:moveTo>
                <a:lnTo>
                  <a:pt x="5016077" y="4427358"/>
                </a:lnTo>
                <a:lnTo>
                  <a:pt x="5029094" y="4435558"/>
                </a:lnTo>
                <a:lnTo>
                  <a:pt x="5016506" y="4429652"/>
                </a:lnTo>
                <a:lnTo>
                  <a:pt x="5024701" y="4438551"/>
                </a:lnTo>
                <a:lnTo>
                  <a:pt x="5015408" y="4433970"/>
                </a:lnTo>
                <a:lnTo>
                  <a:pt x="5017029" y="4435948"/>
                </a:lnTo>
                <a:lnTo>
                  <a:pt x="5017415" y="4436255"/>
                </a:lnTo>
                <a:lnTo>
                  <a:pt x="5047632" y="4449105"/>
                </a:lnTo>
                <a:lnTo>
                  <a:pt x="5033739" y="4437341"/>
                </a:lnTo>
                <a:cubicBezTo>
                  <a:pt x="5028593" y="4432218"/>
                  <a:pt x="5021783" y="4425997"/>
                  <a:pt x="5017404" y="4423091"/>
                </a:cubicBezTo>
                <a:close/>
                <a:moveTo>
                  <a:pt x="4980752" y="4416903"/>
                </a:moveTo>
                <a:lnTo>
                  <a:pt x="4988145" y="4423807"/>
                </a:lnTo>
                <a:lnTo>
                  <a:pt x="5007606" y="4432083"/>
                </a:lnTo>
                <a:lnTo>
                  <a:pt x="5005922" y="4430563"/>
                </a:lnTo>
                <a:lnTo>
                  <a:pt x="5003017" y="4427862"/>
                </a:lnTo>
                <a:lnTo>
                  <a:pt x="4998487" y="4425628"/>
                </a:lnTo>
                <a:close/>
                <a:moveTo>
                  <a:pt x="5019311" y="4389995"/>
                </a:moveTo>
                <a:lnTo>
                  <a:pt x="5030122" y="4397594"/>
                </a:lnTo>
                <a:cubicBezTo>
                  <a:pt x="5034936" y="4401003"/>
                  <a:pt x="5039479" y="4404387"/>
                  <a:pt x="5043243" y="4407620"/>
                </a:cubicBezTo>
                <a:lnTo>
                  <a:pt x="5047301" y="4411449"/>
                </a:lnTo>
                <a:lnTo>
                  <a:pt x="5050218" y="4412827"/>
                </a:lnTo>
                <a:lnTo>
                  <a:pt x="5038855" y="4403665"/>
                </a:lnTo>
                <a:lnTo>
                  <a:pt x="5025150" y="4392678"/>
                </a:lnTo>
                <a:close/>
                <a:moveTo>
                  <a:pt x="4965974" y="4371831"/>
                </a:moveTo>
                <a:lnTo>
                  <a:pt x="4966010" y="4372819"/>
                </a:lnTo>
                <a:lnTo>
                  <a:pt x="4965977" y="4371874"/>
                </a:lnTo>
                <a:cubicBezTo>
                  <a:pt x="4965969" y="4371660"/>
                  <a:pt x="4965967" y="4371604"/>
                  <a:pt x="4965974" y="4371831"/>
                </a:cubicBezTo>
                <a:close/>
                <a:moveTo>
                  <a:pt x="2758525" y="4368584"/>
                </a:moveTo>
                <a:cubicBezTo>
                  <a:pt x="2759963" y="4368837"/>
                  <a:pt x="2760743" y="4372822"/>
                  <a:pt x="2757871" y="4372318"/>
                </a:cubicBezTo>
                <a:cubicBezTo>
                  <a:pt x="2757871" y="4372318"/>
                  <a:pt x="2757675" y="4371322"/>
                  <a:pt x="2757659" y="4370357"/>
                </a:cubicBezTo>
                <a:cubicBezTo>
                  <a:pt x="2757644" y="4369392"/>
                  <a:pt x="2757808" y="4368459"/>
                  <a:pt x="2758525" y="4368584"/>
                </a:cubicBezTo>
                <a:close/>
                <a:moveTo>
                  <a:pt x="4990560" y="4365067"/>
                </a:moveTo>
                <a:cubicBezTo>
                  <a:pt x="4989943" y="4365481"/>
                  <a:pt x="4990920" y="4366968"/>
                  <a:pt x="4992592" y="4368847"/>
                </a:cubicBezTo>
                <a:lnTo>
                  <a:pt x="4998278" y="4374468"/>
                </a:lnTo>
                <a:lnTo>
                  <a:pt x="5008730" y="4379995"/>
                </a:lnTo>
                <a:lnTo>
                  <a:pt x="5008197" y="4379379"/>
                </a:lnTo>
                <a:cubicBezTo>
                  <a:pt x="5006673" y="4377633"/>
                  <a:pt x="5002831" y="4373312"/>
                  <a:pt x="4999085" y="4369800"/>
                </a:cubicBezTo>
                <a:cubicBezTo>
                  <a:pt x="4995340" y="4366287"/>
                  <a:pt x="4991692" y="4363582"/>
                  <a:pt x="4990560" y="4365067"/>
                </a:cubicBezTo>
                <a:close/>
                <a:moveTo>
                  <a:pt x="5069238" y="4344169"/>
                </a:moveTo>
                <a:lnTo>
                  <a:pt x="5077823" y="4350269"/>
                </a:lnTo>
                <a:lnTo>
                  <a:pt x="5078991" y="4350945"/>
                </a:lnTo>
                <a:lnTo>
                  <a:pt x="5079146" y="4350851"/>
                </a:lnTo>
                <a:lnTo>
                  <a:pt x="5074978" y="4347788"/>
                </a:lnTo>
                <a:close/>
                <a:moveTo>
                  <a:pt x="5176905" y="4337790"/>
                </a:moveTo>
                <a:cubicBezTo>
                  <a:pt x="5181551" y="4339964"/>
                  <a:pt x="5184433" y="4342272"/>
                  <a:pt x="5185935" y="4344085"/>
                </a:cubicBezTo>
                <a:cubicBezTo>
                  <a:pt x="5187437" y="4345898"/>
                  <a:pt x="5187560" y="4347216"/>
                  <a:pt x="5186693" y="4347410"/>
                </a:cubicBezTo>
                <a:cubicBezTo>
                  <a:pt x="5186114" y="4347540"/>
                  <a:pt x="5185095" y="4347168"/>
                  <a:pt x="5183750" y="4346113"/>
                </a:cubicBezTo>
                <a:cubicBezTo>
                  <a:pt x="5181957" y="4344704"/>
                  <a:pt x="5179584" y="4342077"/>
                  <a:pt x="5176905" y="4337790"/>
                </a:cubicBezTo>
                <a:close/>
                <a:moveTo>
                  <a:pt x="5058308" y="4336318"/>
                </a:moveTo>
                <a:lnTo>
                  <a:pt x="5059074" y="4336910"/>
                </a:lnTo>
                <a:lnTo>
                  <a:pt x="5059343" y="4336867"/>
                </a:lnTo>
                <a:cubicBezTo>
                  <a:pt x="5066102" y="4340595"/>
                  <a:pt x="5073222" y="4344765"/>
                  <a:pt x="5078648" y="4348221"/>
                </a:cubicBezTo>
                <a:lnTo>
                  <a:pt x="5080781" y="4349869"/>
                </a:lnTo>
                <a:lnTo>
                  <a:pt x="5082139" y="4349055"/>
                </a:lnTo>
                <a:lnTo>
                  <a:pt x="5079901" y="4347252"/>
                </a:lnTo>
                <a:lnTo>
                  <a:pt x="5059532" y="4336752"/>
                </a:lnTo>
                <a:lnTo>
                  <a:pt x="5059343" y="4336867"/>
                </a:lnTo>
                <a:close/>
                <a:moveTo>
                  <a:pt x="5035607" y="4314133"/>
                </a:moveTo>
                <a:cubicBezTo>
                  <a:pt x="5035057" y="4316438"/>
                  <a:pt x="5038149" y="4319620"/>
                  <a:pt x="5038149" y="4319620"/>
                </a:cubicBezTo>
                <a:lnTo>
                  <a:pt x="5046616" y="4327030"/>
                </a:lnTo>
                <a:lnTo>
                  <a:pt x="5052721" y="4329847"/>
                </a:lnTo>
                <a:lnTo>
                  <a:pt x="5054705" y="4331278"/>
                </a:lnTo>
                <a:lnTo>
                  <a:pt x="5058835" y="4331533"/>
                </a:lnTo>
                <a:lnTo>
                  <a:pt x="5060074" y="4330477"/>
                </a:lnTo>
                <a:lnTo>
                  <a:pt x="5055035" y="4326140"/>
                </a:lnTo>
                <a:cubicBezTo>
                  <a:pt x="5046844" y="4319185"/>
                  <a:pt x="5038683" y="4313039"/>
                  <a:pt x="5035607" y="4314133"/>
                </a:cubicBezTo>
                <a:close/>
                <a:moveTo>
                  <a:pt x="2653487" y="4311579"/>
                </a:moveTo>
                <a:cubicBezTo>
                  <a:pt x="2654179" y="4311700"/>
                  <a:pt x="2655599" y="4312486"/>
                  <a:pt x="2658006" y="4314240"/>
                </a:cubicBezTo>
                <a:cubicBezTo>
                  <a:pt x="2667039" y="4323226"/>
                  <a:pt x="2682588" y="4338684"/>
                  <a:pt x="2689051" y="4345443"/>
                </a:cubicBezTo>
                <a:cubicBezTo>
                  <a:pt x="2706965" y="4363239"/>
                  <a:pt x="2725330" y="4380672"/>
                  <a:pt x="2744146" y="4397674"/>
                </a:cubicBezTo>
                <a:lnTo>
                  <a:pt x="2790408" y="4437407"/>
                </a:lnTo>
                <a:lnTo>
                  <a:pt x="2714918" y="4376153"/>
                </a:lnTo>
                <a:lnTo>
                  <a:pt x="2659920" y="4320201"/>
                </a:lnTo>
                <a:cubicBezTo>
                  <a:pt x="2655885" y="4316830"/>
                  <a:pt x="2651410" y="4311215"/>
                  <a:pt x="2653487" y="4311579"/>
                </a:cubicBezTo>
                <a:close/>
                <a:moveTo>
                  <a:pt x="5246995" y="4302748"/>
                </a:moveTo>
                <a:lnTo>
                  <a:pt x="5250423" y="4304012"/>
                </a:lnTo>
                <a:lnTo>
                  <a:pt x="5258229" y="4306268"/>
                </a:lnTo>
                <a:lnTo>
                  <a:pt x="5270882" y="4317434"/>
                </a:lnTo>
                <a:lnTo>
                  <a:pt x="5283632" y="4329668"/>
                </a:lnTo>
                <a:lnTo>
                  <a:pt x="5278811" y="4327980"/>
                </a:lnTo>
                <a:lnTo>
                  <a:pt x="5274852" y="4326270"/>
                </a:lnTo>
                <a:close/>
                <a:moveTo>
                  <a:pt x="2649587" y="4283455"/>
                </a:moveTo>
                <a:cubicBezTo>
                  <a:pt x="2649890" y="4281732"/>
                  <a:pt x="2657790" y="4288743"/>
                  <a:pt x="2659226" y="4288995"/>
                </a:cubicBezTo>
                <a:cubicBezTo>
                  <a:pt x="2706362" y="4333973"/>
                  <a:pt x="2748586" y="4381642"/>
                  <a:pt x="2798116" y="4421417"/>
                </a:cubicBezTo>
                <a:cubicBezTo>
                  <a:pt x="2809124" y="4430748"/>
                  <a:pt x="2820877" y="4440063"/>
                  <a:pt x="2833061" y="4449292"/>
                </a:cubicBezTo>
                <a:lnTo>
                  <a:pt x="2844240" y="4457440"/>
                </a:lnTo>
                <a:lnTo>
                  <a:pt x="2845968" y="4459279"/>
                </a:lnTo>
                <a:cubicBezTo>
                  <a:pt x="2852220" y="4465316"/>
                  <a:pt x="2859541" y="4471578"/>
                  <a:pt x="2865056" y="4476894"/>
                </a:cubicBezTo>
                <a:lnTo>
                  <a:pt x="2867253" y="4479279"/>
                </a:lnTo>
                <a:lnTo>
                  <a:pt x="2839595" y="4459144"/>
                </a:lnTo>
                <a:cubicBezTo>
                  <a:pt x="2827085" y="4449774"/>
                  <a:pt x="2814416" y="4439967"/>
                  <a:pt x="2801404" y="4429394"/>
                </a:cubicBezTo>
                <a:cubicBezTo>
                  <a:pt x="2771732" y="4405834"/>
                  <a:pt x="2750855" y="4385592"/>
                  <a:pt x="2722025" y="4358628"/>
                </a:cubicBezTo>
                <a:cubicBezTo>
                  <a:pt x="2707610" y="4345146"/>
                  <a:pt x="2681049" y="4322131"/>
                  <a:pt x="2665615" y="4304623"/>
                </a:cubicBezTo>
                <a:cubicBezTo>
                  <a:pt x="2664178" y="4304370"/>
                  <a:pt x="2649285" y="4285179"/>
                  <a:pt x="2649587" y="4283455"/>
                </a:cubicBezTo>
                <a:close/>
                <a:moveTo>
                  <a:pt x="5162765" y="4238858"/>
                </a:moveTo>
                <a:lnTo>
                  <a:pt x="5182647" y="4248743"/>
                </a:lnTo>
                <a:lnTo>
                  <a:pt x="5198024" y="4254923"/>
                </a:lnTo>
                <a:lnTo>
                  <a:pt x="5231625" y="4282791"/>
                </a:lnTo>
                <a:lnTo>
                  <a:pt x="5236644" y="4287221"/>
                </a:lnTo>
                <a:lnTo>
                  <a:pt x="5232661" y="4285716"/>
                </a:lnTo>
                <a:cubicBezTo>
                  <a:pt x="5226674" y="4283383"/>
                  <a:pt x="5223391" y="4282213"/>
                  <a:pt x="5221930" y="4281885"/>
                </a:cubicBezTo>
                <a:lnTo>
                  <a:pt x="5222009" y="4282392"/>
                </a:lnTo>
                <a:lnTo>
                  <a:pt x="5205527" y="4269104"/>
                </a:lnTo>
                <a:cubicBezTo>
                  <a:pt x="5193618" y="4260355"/>
                  <a:pt x="5181737" y="4252417"/>
                  <a:pt x="5169737" y="4244972"/>
                </a:cubicBezTo>
                <a:close/>
                <a:moveTo>
                  <a:pt x="5114323" y="4213561"/>
                </a:moveTo>
                <a:lnTo>
                  <a:pt x="5141914" y="4227998"/>
                </a:lnTo>
                <a:lnTo>
                  <a:pt x="5142780" y="4229164"/>
                </a:lnTo>
                <a:cubicBezTo>
                  <a:pt x="5143934" y="4230983"/>
                  <a:pt x="5144368" y="4232109"/>
                  <a:pt x="5143546" y="4231831"/>
                </a:cubicBezTo>
                <a:cubicBezTo>
                  <a:pt x="5134090" y="4228628"/>
                  <a:pt x="5125429" y="4222403"/>
                  <a:pt x="5116931" y="4215655"/>
                </a:cubicBezTo>
                <a:close/>
                <a:moveTo>
                  <a:pt x="5085177" y="4211344"/>
                </a:moveTo>
                <a:cubicBezTo>
                  <a:pt x="5085171" y="4211106"/>
                  <a:pt x="5085172" y="4211165"/>
                  <a:pt x="5085177" y="4211389"/>
                </a:cubicBezTo>
                <a:lnTo>
                  <a:pt x="5085197" y="4212288"/>
                </a:lnTo>
                <a:lnTo>
                  <a:pt x="5085200" y="4212422"/>
                </a:lnTo>
                <a:cubicBezTo>
                  <a:pt x="5085219" y="4213261"/>
                  <a:pt x="5085240" y="4214218"/>
                  <a:pt x="5085240" y="4214218"/>
                </a:cubicBezTo>
                <a:lnTo>
                  <a:pt x="5085197" y="4212288"/>
                </a:lnTo>
                <a:close/>
                <a:moveTo>
                  <a:pt x="5175089" y="4178653"/>
                </a:moveTo>
                <a:lnTo>
                  <a:pt x="5196092" y="4188859"/>
                </a:lnTo>
                <a:lnTo>
                  <a:pt x="5198333" y="4190973"/>
                </a:lnTo>
                <a:cubicBezTo>
                  <a:pt x="5202682" y="4194943"/>
                  <a:pt x="5207731" y="4199388"/>
                  <a:pt x="5214267" y="4204894"/>
                </a:cubicBezTo>
                <a:cubicBezTo>
                  <a:pt x="5216380" y="4207211"/>
                  <a:pt x="5232541" y="4220492"/>
                  <a:pt x="5234907" y="4224195"/>
                </a:cubicBezTo>
                <a:lnTo>
                  <a:pt x="5232452" y="4224008"/>
                </a:lnTo>
                <a:lnTo>
                  <a:pt x="5231287" y="4223686"/>
                </a:lnTo>
                <a:lnTo>
                  <a:pt x="5223199" y="4217761"/>
                </a:lnTo>
                <a:cubicBezTo>
                  <a:pt x="5213869" y="4209897"/>
                  <a:pt x="5202797" y="4198340"/>
                  <a:pt x="5198217" y="4195188"/>
                </a:cubicBezTo>
                <a:close/>
                <a:moveTo>
                  <a:pt x="5067002" y="4177250"/>
                </a:moveTo>
                <a:cubicBezTo>
                  <a:pt x="5065479" y="4177668"/>
                  <a:pt x="5065273" y="4178322"/>
                  <a:pt x="5065728" y="4178984"/>
                </a:cubicBezTo>
                <a:cubicBezTo>
                  <a:pt x="5066070" y="4179481"/>
                  <a:pt x="5066783" y="4179982"/>
                  <a:pt x="5067590" y="4180391"/>
                </a:cubicBezTo>
                <a:cubicBezTo>
                  <a:pt x="5068397" y="4180800"/>
                  <a:pt x="5069298" y="4181120"/>
                  <a:pt x="5070016" y="4181252"/>
                </a:cubicBezTo>
                <a:cubicBezTo>
                  <a:pt x="5071451" y="4181515"/>
                  <a:pt x="5072152" y="4181031"/>
                  <a:pt x="5069898" y="4179035"/>
                </a:cubicBezTo>
                <a:cubicBezTo>
                  <a:pt x="5068439" y="4179017"/>
                  <a:pt x="5068460" y="4177267"/>
                  <a:pt x="5067002" y="4177250"/>
                </a:cubicBezTo>
                <a:close/>
                <a:moveTo>
                  <a:pt x="2483749" y="4173839"/>
                </a:moveTo>
                <a:lnTo>
                  <a:pt x="2481419" y="4177278"/>
                </a:lnTo>
                <a:cubicBezTo>
                  <a:pt x="2480852" y="4176291"/>
                  <a:pt x="2481090" y="4174927"/>
                  <a:pt x="2481643" y="4174061"/>
                </a:cubicBezTo>
                <a:cubicBezTo>
                  <a:pt x="2482197" y="4173196"/>
                  <a:pt x="2483063" y="4172830"/>
                  <a:pt x="2483749" y="4173839"/>
                </a:cubicBezTo>
                <a:close/>
                <a:moveTo>
                  <a:pt x="5164583" y="4135044"/>
                </a:moveTo>
                <a:cubicBezTo>
                  <a:pt x="5166502" y="4135693"/>
                  <a:pt x="5168147" y="4136250"/>
                  <a:pt x="5168147" y="4136250"/>
                </a:cubicBezTo>
                <a:cubicBezTo>
                  <a:pt x="5165854" y="4137787"/>
                  <a:pt x="5164826" y="4138061"/>
                  <a:pt x="5164439" y="4137663"/>
                </a:cubicBezTo>
                <a:cubicBezTo>
                  <a:pt x="5164053" y="4137265"/>
                  <a:pt x="5164309" y="4136195"/>
                  <a:pt x="5164583" y="4135044"/>
                </a:cubicBezTo>
                <a:close/>
                <a:moveTo>
                  <a:pt x="5190769" y="4123795"/>
                </a:moveTo>
                <a:lnTo>
                  <a:pt x="5214537" y="4135022"/>
                </a:lnTo>
                <a:lnTo>
                  <a:pt x="5218723" y="4139689"/>
                </a:lnTo>
                <a:cubicBezTo>
                  <a:pt x="5219908" y="4141258"/>
                  <a:pt x="5220451" y="4142398"/>
                  <a:pt x="5219921" y="4142753"/>
                </a:cubicBezTo>
                <a:cubicBezTo>
                  <a:pt x="5219613" y="4142960"/>
                  <a:pt x="5219005" y="4142887"/>
                  <a:pt x="5218169" y="4142595"/>
                </a:cubicBezTo>
                <a:cubicBezTo>
                  <a:pt x="5217333" y="4142301"/>
                  <a:pt x="5216268" y="4141789"/>
                  <a:pt x="5215045" y="4141113"/>
                </a:cubicBezTo>
                <a:cubicBezTo>
                  <a:pt x="5207709" y="4137060"/>
                  <a:pt x="5194681" y="4127177"/>
                  <a:pt x="5191187" y="4124125"/>
                </a:cubicBezTo>
                <a:close/>
                <a:moveTo>
                  <a:pt x="5194322" y="4112306"/>
                </a:moveTo>
                <a:lnTo>
                  <a:pt x="5196824" y="4113227"/>
                </a:lnTo>
                <a:cubicBezTo>
                  <a:pt x="5203024" y="4115564"/>
                  <a:pt x="5209796" y="4118344"/>
                  <a:pt x="5213531" y="4121015"/>
                </a:cubicBezTo>
                <a:cubicBezTo>
                  <a:pt x="5217253" y="4124704"/>
                  <a:pt x="5213855" y="4124226"/>
                  <a:pt x="5208409" y="4122372"/>
                </a:cubicBezTo>
                <a:lnTo>
                  <a:pt x="5203819" y="4120558"/>
                </a:lnTo>
                <a:lnTo>
                  <a:pt x="5199782" y="4116983"/>
                </a:lnTo>
                <a:close/>
                <a:moveTo>
                  <a:pt x="5200295" y="4090232"/>
                </a:moveTo>
                <a:cubicBezTo>
                  <a:pt x="5203455" y="4090271"/>
                  <a:pt x="5204913" y="4090289"/>
                  <a:pt x="5204892" y="4092038"/>
                </a:cubicBezTo>
                <a:lnTo>
                  <a:pt x="5202495" y="4092923"/>
                </a:lnTo>
                <a:lnTo>
                  <a:pt x="5201892" y="4092559"/>
                </a:lnTo>
                <a:lnTo>
                  <a:pt x="5201904" y="4092901"/>
                </a:lnTo>
                <a:close/>
                <a:moveTo>
                  <a:pt x="5199392" y="4089565"/>
                </a:moveTo>
                <a:cubicBezTo>
                  <a:pt x="5199936" y="4089790"/>
                  <a:pt x="5200295" y="4090232"/>
                  <a:pt x="5200295" y="4090232"/>
                </a:cubicBezTo>
                <a:cubicBezTo>
                  <a:pt x="5199556" y="4091098"/>
                  <a:pt x="5198827" y="4091090"/>
                  <a:pt x="5198283" y="4090864"/>
                </a:cubicBezTo>
                <a:cubicBezTo>
                  <a:pt x="5197738" y="4090638"/>
                  <a:pt x="5197379" y="4090197"/>
                  <a:pt x="5197379" y="4090197"/>
                </a:cubicBezTo>
                <a:cubicBezTo>
                  <a:pt x="5198119" y="4089331"/>
                  <a:pt x="5198848" y="4089340"/>
                  <a:pt x="5199392" y="4089565"/>
                </a:cubicBezTo>
                <a:close/>
                <a:moveTo>
                  <a:pt x="4954978" y="4057987"/>
                </a:moveTo>
                <a:lnTo>
                  <a:pt x="4951958" y="4059258"/>
                </a:lnTo>
                <a:lnTo>
                  <a:pt x="4962062" y="4067027"/>
                </a:lnTo>
                <a:lnTo>
                  <a:pt x="5027059" y="4104441"/>
                </a:lnTo>
                <a:cubicBezTo>
                  <a:pt x="5030076" y="4106228"/>
                  <a:pt x="5031494" y="4106993"/>
                  <a:pt x="5031858" y="4107079"/>
                </a:cubicBezTo>
                <a:cubicBezTo>
                  <a:pt x="5032948" y="4107339"/>
                  <a:pt x="5024543" y="4101495"/>
                  <a:pt x="5021295" y="4098830"/>
                </a:cubicBezTo>
                <a:close/>
                <a:moveTo>
                  <a:pt x="5219385" y="4054745"/>
                </a:moveTo>
                <a:cubicBezTo>
                  <a:pt x="5219993" y="4054752"/>
                  <a:pt x="5220413" y="4055194"/>
                  <a:pt x="5220402" y="4056069"/>
                </a:cubicBezTo>
                <a:lnTo>
                  <a:pt x="5218938" y="4055012"/>
                </a:lnTo>
                <a:close/>
                <a:moveTo>
                  <a:pt x="5043376" y="4018081"/>
                </a:moveTo>
                <a:lnTo>
                  <a:pt x="5044121" y="4018661"/>
                </a:lnTo>
                <a:lnTo>
                  <a:pt x="5071840" y="4029549"/>
                </a:lnTo>
                <a:cubicBezTo>
                  <a:pt x="5078859" y="4032167"/>
                  <a:pt x="5083082" y="4033570"/>
                  <a:pt x="5085166" y="4034083"/>
                </a:cubicBezTo>
                <a:cubicBezTo>
                  <a:pt x="5093504" y="4036135"/>
                  <a:pt x="5067638" y="4023954"/>
                  <a:pt x="5049757" y="4018395"/>
                </a:cubicBezTo>
                <a:close/>
                <a:moveTo>
                  <a:pt x="4981182" y="3992046"/>
                </a:moveTo>
                <a:lnTo>
                  <a:pt x="4991691" y="4001051"/>
                </a:lnTo>
                <a:lnTo>
                  <a:pt x="4996416" y="4001650"/>
                </a:lnTo>
                <a:lnTo>
                  <a:pt x="4986343" y="3995465"/>
                </a:lnTo>
                <a:close/>
                <a:moveTo>
                  <a:pt x="4977307" y="3979024"/>
                </a:moveTo>
                <a:cubicBezTo>
                  <a:pt x="4984047" y="3984501"/>
                  <a:pt x="4992664" y="3990439"/>
                  <a:pt x="5001286" y="3995939"/>
                </a:cubicBezTo>
                <a:lnTo>
                  <a:pt x="5001341" y="3995972"/>
                </a:lnTo>
                <a:lnTo>
                  <a:pt x="4980891" y="3980792"/>
                </a:lnTo>
                <a:close/>
                <a:moveTo>
                  <a:pt x="2369741" y="3968515"/>
                </a:moveTo>
                <a:cubicBezTo>
                  <a:pt x="2372852" y="3969062"/>
                  <a:pt x="2373986" y="3971037"/>
                  <a:pt x="2373634" y="3973047"/>
                </a:cubicBezTo>
                <a:cubicBezTo>
                  <a:pt x="2372765" y="3973783"/>
                  <a:pt x="2371986" y="3973647"/>
                  <a:pt x="2371329" y="3972828"/>
                </a:cubicBezTo>
                <a:cubicBezTo>
                  <a:pt x="2370670" y="3972009"/>
                  <a:pt x="2370132" y="3970508"/>
                  <a:pt x="2369741" y="3968515"/>
                </a:cubicBezTo>
                <a:close/>
                <a:moveTo>
                  <a:pt x="4959481" y="3965975"/>
                </a:moveTo>
                <a:cubicBezTo>
                  <a:pt x="4961038" y="3967889"/>
                  <a:pt x="4962534" y="3969730"/>
                  <a:pt x="4964219" y="3971100"/>
                </a:cubicBezTo>
                <a:cubicBezTo>
                  <a:pt x="4965060" y="3971784"/>
                  <a:pt x="4965950" y="3972351"/>
                  <a:pt x="4966917" y="3972750"/>
                </a:cubicBezTo>
                <a:cubicBezTo>
                  <a:pt x="4967885" y="3973149"/>
                  <a:pt x="4968931" y="3973381"/>
                  <a:pt x="4970085" y="3973395"/>
                </a:cubicBezTo>
                <a:cubicBezTo>
                  <a:pt x="4968526" y="3971626"/>
                  <a:pt x="4967394" y="3969790"/>
                  <a:pt x="4965892" y="3968386"/>
                </a:cubicBezTo>
                <a:cubicBezTo>
                  <a:pt x="4964391" y="3966983"/>
                  <a:pt x="4962519" y="3966013"/>
                  <a:pt x="4959481" y="3965975"/>
                </a:cubicBezTo>
                <a:close/>
                <a:moveTo>
                  <a:pt x="4996046" y="3937553"/>
                </a:moveTo>
                <a:cubicBezTo>
                  <a:pt x="4995316" y="3937544"/>
                  <a:pt x="4995304" y="3938492"/>
                  <a:pt x="4995476" y="3939442"/>
                </a:cubicBezTo>
                <a:cubicBezTo>
                  <a:pt x="4995646" y="3940392"/>
                  <a:pt x="4995999" y="3941344"/>
                  <a:pt x="4995999" y="3941344"/>
                </a:cubicBezTo>
                <a:cubicBezTo>
                  <a:pt x="4998915" y="3941379"/>
                  <a:pt x="4997504" y="3937571"/>
                  <a:pt x="4996046" y="3937553"/>
                </a:cubicBezTo>
                <a:close/>
                <a:moveTo>
                  <a:pt x="3547917" y="2999767"/>
                </a:moveTo>
                <a:lnTo>
                  <a:pt x="3564049" y="3036436"/>
                </a:lnTo>
                <a:lnTo>
                  <a:pt x="3569037" y="3049009"/>
                </a:lnTo>
                <a:lnTo>
                  <a:pt x="3576014" y="3050645"/>
                </a:lnTo>
                <a:cubicBezTo>
                  <a:pt x="3583909" y="3057409"/>
                  <a:pt x="3588004" y="3064466"/>
                  <a:pt x="3593851" y="3069476"/>
                </a:cubicBezTo>
                <a:cubicBezTo>
                  <a:pt x="3595899" y="3074780"/>
                  <a:pt x="3610849" y="3077451"/>
                  <a:pt x="3607047" y="3074194"/>
                </a:cubicBezTo>
                <a:cubicBezTo>
                  <a:pt x="3600907" y="3065384"/>
                  <a:pt x="3594766" y="3056573"/>
                  <a:pt x="3584824" y="3048055"/>
                </a:cubicBezTo>
                <a:cubicBezTo>
                  <a:pt x="3590670" y="3049516"/>
                  <a:pt x="3597728" y="3048975"/>
                  <a:pt x="3595681" y="3047221"/>
                </a:cubicBezTo>
                <a:close/>
                <a:moveTo>
                  <a:pt x="3522517" y="2968857"/>
                </a:moveTo>
                <a:lnTo>
                  <a:pt x="3522142" y="2970002"/>
                </a:lnTo>
                <a:lnTo>
                  <a:pt x="3523857" y="2971634"/>
                </a:lnTo>
                <a:close/>
                <a:moveTo>
                  <a:pt x="3540466" y="2948465"/>
                </a:moveTo>
                <a:lnTo>
                  <a:pt x="3551987" y="2962084"/>
                </a:lnTo>
                <a:lnTo>
                  <a:pt x="3546894" y="2956593"/>
                </a:lnTo>
                <a:close/>
                <a:moveTo>
                  <a:pt x="3510385" y="2945701"/>
                </a:moveTo>
                <a:lnTo>
                  <a:pt x="3511164" y="2947601"/>
                </a:lnTo>
                <a:cubicBezTo>
                  <a:pt x="3513536" y="2952676"/>
                  <a:pt x="3520146" y="2963781"/>
                  <a:pt x="3517280" y="2952083"/>
                </a:cubicBezTo>
                <a:lnTo>
                  <a:pt x="3514997" y="2946314"/>
                </a:lnTo>
                <a:close/>
                <a:moveTo>
                  <a:pt x="3532085" y="2934441"/>
                </a:moveTo>
                <a:cubicBezTo>
                  <a:pt x="3532085" y="2934441"/>
                  <a:pt x="3532085" y="2934441"/>
                  <a:pt x="3532378" y="2938239"/>
                </a:cubicBezTo>
                <a:lnTo>
                  <a:pt x="3540466" y="2948465"/>
                </a:lnTo>
                <a:lnTo>
                  <a:pt x="3530332" y="2936487"/>
                </a:lnTo>
                <a:cubicBezTo>
                  <a:pt x="3530332" y="2936487"/>
                  <a:pt x="3530332" y="2936487"/>
                  <a:pt x="3532085" y="2934441"/>
                </a:cubicBezTo>
                <a:close/>
                <a:moveTo>
                  <a:pt x="3498161" y="2915965"/>
                </a:moveTo>
                <a:lnTo>
                  <a:pt x="3505218" y="2933133"/>
                </a:lnTo>
                <a:lnTo>
                  <a:pt x="3510121" y="2934628"/>
                </a:lnTo>
                <a:lnTo>
                  <a:pt x="3510358" y="2934592"/>
                </a:lnTo>
                <a:lnTo>
                  <a:pt x="3506342" y="2924444"/>
                </a:lnTo>
                <a:close/>
                <a:moveTo>
                  <a:pt x="3382507" y="2787639"/>
                </a:moveTo>
                <a:lnTo>
                  <a:pt x="3381141" y="2787894"/>
                </a:lnTo>
                <a:lnTo>
                  <a:pt x="3381785" y="2788910"/>
                </a:lnTo>
                <a:close/>
                <a:moveTo>
                  <a:pt x="3458178" y="2758081"/>
                </a:moveTo>
                <a:lnTo>
                  <a:pt x="3459556" y="2759667"/>
                </a:lnTo>
                <a:cubicBezTo>
                  <a:pt x="3459907" y="2760071"/>
                  <a:pt x="3459907" y="2760071"/>
                  <a:pt x="3459907" y="2760071"/>
                </a:cubicBezTo>
                <a:cubicBezTo>
                  <a:pt x="3457860" y="2758317"/>
                  <a:pt x="3457860" y="2758317"/>
                  <a:pt x="3457860" y="2758317"/>
                </a:cubicBezTo>
                <a:close/>
                <a:moveTo>
                  <a:pt x="3415345" y="2645506"/>
                </a:moveTo>
                <a:lnTo>
                  <a:pt x="3417989" y="2648250"/>
                </a:lnTo>
                <a:lnTo>
                  <a:pt x="3420814" y="2651687"/>
                </a:lnTo>
                <a:lnTo>
                  <a:pt x="3419289" y="2650061"/>
                </a:lnTo>
                <a:close/>
                <a:moveTo>
                  <a:pt x="3396501" y="2644566"/>
                </a:moveTo>
                <a:lnTo>
                  <a:pt x="3414776" y="2690517"/>
                </a:lnTo>
                <a:cubicBezTo>
                  <a:pt x="3423151" y="2711521"/>
                  <a:pt x="3431229" y="2732047"/>
                  <a:pt x="3439121" y="2753340"/>
                </a:cubicBezTo>
                <a:cubicBezTo>
                  <a:pt x="3460559" y="2803548"/>
                  <a:pt x="3480758" y="2850206"/>
                  <a:pt x="3501300" y="2895444"/>
                </a:cubicBezTo>
                <a:lnTo>
                  <a:pt x="3520509" y="2938106"/>
                </a:lnTo>
                <a:lnTo>
                  <a:pt x="3535559" y="2958199"/>
                </a:lnTo>
                <a:lnTo>
                  <a:pt x="3527047" y="2952627"/>
                </a:lnTo>
                <a:lnTo>
                  <a:pt x="3532802" y="2965409"/>
                </a:lnTo>
                <a:lnTo>
                  <a:pt x="3544783" y="2992643"/>
                </a:lnTo>
                <a:lnTo>
                  <a:pt x="3567900" y="3016321"/>
                </a:lnTo>
                <a:cubicBezTo>
                  <a:pt x="3569655" y="3017825"/>
                  <a:pt x="3584605" y="3020497"/>
                  <a:pt x="3580804" y="3017240"/>
                </a:cubicBezTo>
                <a:cubicBezTo>
                  <a:pt x="3566223" y="2998158"/>
                  <a:pt x="3548680" y="2983126"/>
                  <a:pt x="3534351" y="2963753"/>
                </a:cubicBezTo>
                <a:cubicBezTo>
                  <a:pt x="3555987" y="2982292"/>
                  <a:pt x="3572616" y="3006676"/>
                  <a:pt x="3592207" y="3023460"/>
                </a:cubicBezTo>
                <a:cubicBezTo>
                  <a:pt x="3594253" y="3025215"/>
                  <a:pt x="3609203" y="3027887"/>
                  <a:pt x="3605109" y="3024379"/>
                </a:cubicBezTo>
                <a:cubicBezTo>
                  <a:pt x="3592849" y="3008805"/>
                  <a:pt x="3579772" y="2994180"/>
                  <a:pt x="3566953" y="2979775"/>
                </a:cubicBezTo>
                <a:lnTo>
                  <a:pt x="3551987" y="2962084"/>
                </a:lnTo>
                <a:lnTo>
                  <a:pt x="3562242" y="2973142"/>
                </a:lnTo>
                <a:cubicBezTo>
                  <a:pt x="3572691" y="2983805"/>
                  <a:pt x="3583510" y="2993961"/>
                  <a:pt x="3594330" y="3005006"/>
                </a:cubicBezTo>
                <a:cubicBezTo>
                  <a:pt x="3598423" y="3008513"/>
                  <a:pt x="3611326" y="3009431"/>
                  <a:pt x="3609279" y="3007677"/>
                </a:cubicBezTo>
                <a:cubicBezTo>
                  <a:pt x="3609279" y="3007677"/>
                  <a:pt x="3609279" y="3007677"/>
                  <a:pt x="3605186" y="3004170"/>
                </a:cubicBezTo>
                <a:cubicBezTo>
                  <a:pt x="3611032" y="3005632"/>
                  <a:pt x="3620135" y="3006842"/>
                  <a:pt x="3616335" y="3003585"/>
                </a:cubicBezTo>
                <a:cubicBezTo>
                  <a:pt x="3614288" y="3001831"/>
                  <a:pt x="3608441" y="2996821"/>
                  <a:pt x="3600546" y="2990056"/>
                </a:cubicBezTo>
                <a:cubicBezTo>
                  <a:pt x="3606100" y="2991267"/>
                  <a:pt x="3615204" y="2992478"/>
                  <a:pt x="3613450" y="2990975"/>
                </a:cubicBezTo>
                <a:cubicBezTo>
                  <a:pt x="3613450" y="2990975"/>
                  <a:pt x="3613450" y="2990975"/>
                  <a:pt x="3595612" y="2972144"/>
                </a:cubicBezTo>
                <a:cubicBezTo>
                  <a:pt x="3599119" y="2971600"/>
                  <a:pt x="3604965" y="2973062"/>
                  <a:pt x="3604421" y="2969555"/>
                </a:cubicBezTo>
                <a:cubicBezTo>
                  <a:pt x="3589842" y="2946923"/>
                  <a:pt x="3573464" y="2925795"/>
                  <a:pt x="3557129" y="2905211"/>
                </a:cubicBezTo>
                <a:cubicBezTo>
                  <a:pt x="3541045" y="2884333"/>
                  <a:pt x="3524416" y="2859948"/>
                  <a:pt x="3508082" y="2839363"/>
                </a:cubicBezTo>
                <a:cubicBezTo>
                  <a:pt x="3508082" y="2839363"/>
                  <a:pt x="3511589" y="2838820"/>
                  <a:pt x="3509835" y="2837316"/>
                </a:cubicBezTo>
                <a:cubicBezTo>
                  <a:pt x="3501647" y="2826754"/>
                  <a:pt x="3491704" y="2814686"/>
                  <a:pt x="3482972" y="2800614"/>
                </a:cubicBezTo>
                <a:cubicBezTo>
                  <a:pt x="3482972" y="2800614"/>
                  <a:pt x="3482972" y="2800614"/>
                  <a:pt x="3476830" y="2791804"/>
                </a:cubicBezTo>
                <a:cubicBezTo>
                  <a:pt x="3487065" y="2804121"/>
                  <a:pt x="3494962" y="2814435"/>
                  <a:pt x="3503401" y="2824708"/>
                </a:cubicBezTo>
                <a:cubicBezTo>
                  <a:pt x="3507201" y="2827964"/>
                  <a:pt x="3520105" y="2828882"/>
                  <a:pt x="3518350" y="2827379"/>
                </a:cubicBezTo>
                <a:cubicBezTo>
                  <a:pt x="3501723" y="2806544"/>
                  <a:pt x="3483885" y="2787711"/>
                  <a:pt x="3474858" y="2762742"/>
                </a:cubicBezTo>
                <a:cubicBezTo>
                  <a:pt x="3472914" y="2758796"/>
                  <a:pt x="3464019" y="2756307"/>
                  <a:pt x="3459922" y="2756788"/>
                </a:cubicBezTo>
                <a:lnTo>
                  <a:pt x="3458178" y="2758081"/>
                </a:lnTo>
                <a:lnTo>
                  <a:pt x="3457098" y="2756840"/>
                </a:lnTo>
                <a:cubicBezTo>
                  <a:pt x="3454288" y="2753609"/>
                  <a:pt x="3448670" y="2747147"/>
                  <a:pt x="3437432" y="2734225"/>
                </a:cubicBezTo>
                <a:cubicBezTo>
                  <a:pt x="3441232" y="2733931"/>
                  <a:pt x="3446829" y="2735686"/>
                  <a:pt x="3444781" y="2733932"/>
                </a:cubicBezTo>
                <a:cubicBezTo>
                  <a:pt x="3446534" y="2731885"/>
                  <a:pt x="3446534" y="2731885"/>
                  <a:pt x="3444488" y="2730131"/>
                </a:cubicBezTo>
                <a:cubicBezTo>
                  <a:pt x="3444488" y="2730131"/>
                  <a:pt x="3444488" y="2730131"/>
                  <a:pt x="3440686" y="2726875"/>
                </a:cubicBezTo>
                <a:cubicBezTo>
                  <a:pt x="3446240" y="2728085"/>
                  <a:pt x="3452088" y="2729547"/>
                  <a:pt x="3450041" y="2727793"/>
                </a:cubicBezTo>
                <a:cubicBezTo>
                  <a:pt x="3445695" y="2721029"/>
                  <a:pt x="3439554" y="2712219"/>
                  <a:pt x="3435459" y="2705163"/>
                </a:cubicBezTo>
                <a:cubicBezTo>
                  <a:pt x="3435459" y="2705163"/>
                  <a:pt x="3435459" y="2705163"/>
                  <a:pt x="3438966" y="2704620"/>
                </a:cubicBezTo>
                <a:cubicBezTo>
                  <a:pt x="3438966" y="2704620"/>
                  <a:pt x="3438966" y="2704620"/>
                  <a:pt x="3455889" y="2732803"/>
                </a:cubicBezTo>
                <a:cubicBezTo>
                  <a:pt x="3457936" y="2734558"/>
                  <a:pt x="3463238" y="2736061"/>
                  <a:pt x="3467039" y="2735768"/>
                </a:cubicBezTo>
                <a:cubicBezTo>
                  <a:pt x="3487467" y="2759860"/>
                  <a:pt x="3503845" y="2784537"/>
                  <a:pt x="3523981" y="2808380"/>
                </a:cubicBezTo>
                <a:cubicBezTo>
                  <a:pt x="3526321" y="2813934"/>
                  <a:pt x="3539225" y="2814852"/>
                  <a:pt x="3537178" y="2813097"/>
                </a:cubicBezTo>
                <a:cubicBezTo>
                  <a:pt x="3516999" y="2785164"/>
                  <a:pt x="3500077" y="2756979"/>
                  <a:pt x="3475849" y="2733179"/>
                </a:cubicBezTo>
                <a:cubicBezTo>
                  <a:pt x="3474095" y="2731676"/>
                  <a:pt x="3470002" y="2728169"/>
                  <a:pt x="3466744" y="2728420"/>
                </a:cubicBezTo>
                <a:cubicBezTo>
                  <a:pt x="3452163" y="2709337"/>
                  <a:pt x="3437584" y="2690255"/>
                  <a:pt x="3427346" y="2670840"/>
                </a:cubicBezTo>
                <a:cubicBezTo>
                  <a:pt x="3424756" y="2665578"/>
                  <a:pt x="3410096" y="2663156"/>
                  <a:pt x="3413898" y="2666414"/>
                </a:cubicBezTo>
                <a:cubicBezTo>
                  <a:pt x="3413898" y="2666414"/>
                  <a:pt x="3413898" y="2666414"/>
                  <a:pt x="3414192" y="2670213"/>
                </a:cubicBezTo>
                <a:cubicBezTo>
                  <a:pt x="3414192" y="2670213"/>
                  <a:pt x="3414192" y="2670213"/>
                  <a:pt x="3408051" y="2661403"/>
                </a:cubicBezTo>
                <a:close/>
                <a:moveTo>
                  <a:pt x="3385901" y="2611506"/>
                </a:moveTo>
                <a:lnTo>
                  <a:pt x="3415345" y="2645506"/>
                </a:lnTo>
                <a:lnTo>
                  <a:pt x="3406080" y="2635891"/>
                </a:lnTo>
                <a:cubicBezTo>
                  <a:pt x="3398184" y="2629126"/>
                  <a:pt x="3392043" y="2620317"/>
                  <a:pt x="3385901" y="2611506"/>
                </a:cubicBezTo>
                <a:close/>
                <a:moveTo>
                  <a:pt x="3272731" y="2474203"/>
                </a:moveTo>
                <a:cubicBezTo>
                  <a:pt x="3272460" y="2475324"/>
                  <a:pt x="3272425" y="2476394"/>
                  <a:pt x="3272573" y="2477431"/>
                </a:cubicBezTo>
                <a:cubicBezTo>
                  <a:pt x="3272720" y="2478467"/>
                  <a:pt x="3273050" y="2479469"/>
                  <a:pt x="3273505" y="2480454"/>
                </a:cubicBezTo>
                <a:cubicBezTo>
                  <a:pt x="3274416" y="2482425"/>
                  <a:pt x="3275828" y="2484330"/>
                  <a:pt x="3277298" y="2486312"/>
                </a:cubicBezTo>
                <a:cubicBezTo>
                  <a:pt x="3278730" y="2480407"/>
                  <a:pt x="3275389" y="2478098"/>
                  <a:pt x="3272731" y="2474203"/>
                </a:cubicBezTo>
                <a:close/>
                <a:moveTo>
                  <a:pt x="3312425" y="2455873"/>
                </a:moveTo>
                <a:cubicBezTo>
                  <a:pt x="3311547" y="2455473"/>
                  <a:pt x="3310540" y="2455604"/>
                  <a:pt x="3310197" y="2457021"/>
                </a:cubicBezTo>
                <a:cubicBezTo>
                  <a:pt x="3310197" y="2457021"/>
                  <a:pt x="3311032" y="2457599"/>
                  <a:pt x="3311911" y="2457999"/>
                </a:cubicBezTo>
                <a:cubicBezTo>
                  <a:pt x="3312788" y="2458400"/>
                  <a:pt x="3313709" y="2458623"/>
                  <a:pt x="3313881" y="2457913"/>
                </a:cubicBezTo>
                <a:cubicBezTo>
                  <a:pt x="3314052" y="2457205"/>
                  <a:pt x="3313303" y="2456273"/>
                  <a:pt x="3312425" y="2455873"/>
                </a:cubicBezTo>
                <a:close/>
                <a:moveTo>
                  <a:pt x="3250168" y="2404743"/>
                </a:moveTo>
                <a:cubicBezTo>
                  <a:pt x="3249698" y="2404662"/>
                  <a:pt x="3249500" y="2405379"/>
                  <a:pt x="3249762" y="2407235"/>
                </a:cubicBezTo>
                <a:cubicBezTo>
                  <a:pt x="3249911" y="2408296"/>
                  <a:pt x="3250212" y="2409728"/>
                  <a:pt x="3250697" y="2411596"/>
                </a:cubicBezTo>
                <a:cubicBezTo>
                  <a:pt x="3254576" y="2426540"/>
                  <a:pt x="3261783" y="2450043"/>
                  <a:pt x="3269064" y="2465812"/>
                </a:cubicBezTo>
                <a:cubicBezTo>
                  <a:pt x="3267568" y="2449694"/>
                  <a:pt x="3261587" y="2435992"/>
                  <a:pt x="3256694" y="2417800"/>
                </a:cubicBezTo>
                <a:cubicBezTo>
                  <a:pt x="3255858" y="2414206"/>
                  <a:pt x="3253864" y="2409710"/>
                  <a:pt x="3252209" y="2407039"/>
                </a:cubicBezTo>
                <a:cubicBezTo>
                  <a:pt x="3251381" y="2405703"/>
                  <a:pt x="3250638" y="2404824"/>
                  <a:pt x="3250168" y="2404743"/>
                </a:cubicBezTo>
                <a:close/>
                <a:moveTo>
                  <a:pt x="3158481" y="2381283"/>
                </a:moveTo>
                <a:cubicBezTo>
                  <a:pt x="3158475" y="2381656"/>
                  <a:pt x="3158865" y="2383219"/>
                  <a:pt x="3159848" y="2386585"/>
                </a:cubicBezTo>
                <a:cubicBezTo>
                  <a:pt x="3171129" y="2440333"/>
                  <a:pt x="3190583" y="2490060"/>
                  <a:pt x="3207324" y="2536130"/>
                </a:cubicBezTo>
                <a:lnTo>
                  <a:pt x="3211275" y="2547229"/>
                </a:lnTo>
                <a:lnTo>
                  <a:pt x="3221866" y="2563511"/>
                </a:lnTo>
                <a:lnTo>
                  <a:pt x="3220315" y="2559284"/>
                </a:lnTo>
                <a:cubicBezTo>
                  <a:pt x="3200535" y="2503476"/>
                  <a:pt x="3177796" y="2451201"/>
                  <a:pt x="3163860" y="2393558"/>
                </a:cubicBezTo>
                <a:cubicBezTo>
                  <a:pt x="3162082" y="2389751"/>
                  <a:pt x="3158499" y="2380162"/>
                  <a:pt x="3158481" y="2381283"/>
                </a:cubicBezTo>
                <a:close/>
                <a:moveTo>
                  <a:pt x="3096052" y="2325964"/>
                </a:moveTo>
                <a:cubicBezTo>
                  <a:pt x="3096002" y="2326692"/>
                  <a:pt x="3096088" y="2327645"/>
                  <a:pt x="3096285" y="2328527"/>
                </a:cubicBezTo>
                <a:cubicBezTo>
                  <a:pt x="3096483" y="2329411"/>
                  <a:pt x="3096792" y="2330226"/>
                  <a:pt x="3097189" y="2330679"/>
                </a:cubicBezTo>
                <a:cubicBezTo>
                  <a:pt x="3097716" y="2331285"/>
                  <a:pt x="3098401" y="2331247"/>
                  <a:pt x="3099183" y="2329874"/>
                </a:cubicBezTo>
                <a:cubicBezTo>
                  <a:pt x="3099528" y="2328456"/>
                  <a:pt x="3097827" y="2328045"/>
                  <a:pt x="3098170" y="2326627"/>
                </a:cubicBezTo>
                <a:cubicBezTo>
                  <a:pt x="3096793" y="2323949"/>
                  <a:pt x="3096151" y="2324509"/>
                  <a:pt x="3096052" y="2325964"/>
                </a:cubicBezTo>
                <a:close/>
                <a:moveTo>
                  <a:pt x="3067875" y="2303059"/>
                </a:moveTo>
                <a:cubicBezTo>
                  <a:pt x="3067875" y="2303059"/>
                  <a:pt x="3068798" y="2303317"/>
                  <a:pt x="3069605" y="2303542"/>
                </a:cubicBezTo>
                <a:lnTo>
                  <a:pt x="3069734" y="2303577"/>
                </a:lnTo>
                <a:lnTo>
                  <a:pt x="3070600" y="2303820"/>
                </a:lnTo>
                <a:cubicBezTo>
                  <a:pt x="3070817" y="2303880"/>
                  <a:pt x="3070874" y="2303897"/>
                  <a:pt x="3070644" y="2303832"/>
                </a:cubicBezTo>
                <a:lnTo>
                  <a:pt x="3069734" y="2303577"/>
                </a:lnTo>
                <a:close/>
                <a:moveTo>
                  <a:pt x="3065232" y="2242208"/>
                </a:moveTo>
                <a:cubicBezTo>
                  <a:pt x="3065165" y="2241343"/>
                  <a:pt x="3066149" y="2242043"/>
                  <a:pt x="3067627" y="2243610"/>
                </a:cubicBezTo>
                <a:lnTo>
                  <a:pt x="3068541" y="2244738"/>
                </a:lnTo>
                <a:lnTo>
                  <a:pt x="3075706" y="2275043"/>
                </a:lnTo>
                <a:lnTo>
                  <a:pt x="3074322" y="2271998"/>
                </a:lnTo>
                <a:cubicBezTo>
                  <a:pt x="3069885" y="2262094"/>
                  <a:pt x="3065996" y="2252163"/>
                  <a:pt x="3065232" y="2242208"/>
                </a:cubicBezTo>
                <a:close/>
                <a:moveTo>
                  <a:pt x="3163928" y="2242014"/>
                </a:moveTo>
                <a:cubicBezTo>
                  <a:pt x="3163928" y="2242014"/>
                  <a:pt x="3164061" y="2243745"/>
                  <a:pt x="3164215" y="2245765"/>
                </a:cubicBezTo>
                <a:cubicBezTo>
                  <a:pt x="3163030" y="2245746"/>
                  <a:pt x="3161930" y="2245729"/>
                  <a:pt x="3161641" y="2245256"/>
                </a:cubicBezTo>
                <a:cubicBezTo>
                  <a:pt x="3161351" y="2244783"/>
                  <a:pt x="3161871" y="2243855"/>
                  <a:pt x="3163928" y="2242014"/>
                </a:cubicBezTo>
                <a:close/>
                <a:moveTo>
                  <a:pt x="3216467" y="2222247"/>
                </a:moveTo>
                <a:cubicBezTo>
                  <a:pt x="3216467" y="2222247"/>
                  <a:pt x="3217823" y="2224076"/>
                  <a:pt x="3215780" y="2225081"/>
                </a:cubicBezTo>
                <a:cubicBezTo>
                  <a:pt x="3215780" y="2225081"/>
                  <a:pt x="3215441" y="2224623"/>
                  <a:pt x="3215357" y="2224040"/>
                </a:cubicBezTo>
                <a:cubicBezTo>
                  <a:pt x="3215273" y="2223458"/>
                  <a:pt x="3215444" y="2222749"/>
                  <a:pt x="3216467" y="2222247"/>
                </a:cubicBezTo>
                <a:close/>
                <a:moveTo>
                  <a:pt x="3215853" y="2217346"/>
                </a:moveTo>
                <a:cubicBezTo>
                  <a:pt x="3217554" y="2217758"/>
                  <a:pt x="3217211" y="2219175"/>
                  <a:pt x="3216467" y="2222247"/>
                </a:cubicBezTo>
                <a:lnTo>
                  <a:pt x="3214279" y="2220027"/>
                </a:lnTo>
                <a:lnTo>
                  <a:pt x="3214608" y="2220124"/>
                </a:lnTo>
                <a:lnTo>
                  <a:pt x="3214404" y="2219450"/>
                </a:lnTo>
                <a:close/>
                <a:moveTo>
                  <a:pt x="3254542" y="2211215"/>
                </a:moveTo>
                <a:cubicBezTo>
                  <a:pt x="3255392" y="2211421"/>
                  <a:pt x="3255717" y="2211937"/>
                  <a:pt x="3255574" y="2212528"/>
                </a:cubicBezTo>
                <a:lnTo>
                  <a:pt x="3255204" y="2212894"/>
                </a:lnTo>
                <a:close/>
                <a:moveTo>
                  <a:pt x="3187460" y="2200276"/>
                </a:moveTo>
                <a:cubicBezTo>
                  <a:pt x="3187830" y="2199271"/>
                  <a:pt x="3188588" y="2199549"/>
                  <a:pt x="3189915" y="2201808"/>
                </a:cubicBezTo>
                <a:cubicBezTo>
                  <a:pt x="3191579" y="2206089"/>
                  <a:pt x="3192597" y="2213337"/>
                  <a:pt x="3193327" y="2219922"/>
                </a:cubicBezTo>
                <a:lnTo>
                  <a:pt x="3193601" y="2222574"/>
                </a:lnTo>
                <a:lnTo>
                  <a:pt x="3190421" y="2216128"/>
                </a:lnTo>
                <a:lnTo>
                  <a:pt x="3187955" y="2211330"/>
                </a:lnTo>
                <a:lnTo>
                  <a:pt x="3187333" y="2206435"/>
                </a:lnTo>
                <a:cubicBezTo>
                  <a:pt x="3187108" y="2203567"/>
                  <a:pt x="3187091" y="2201281"/>
                  <a:pt x="3187460" y="2200276"/>
                </a:cubicBezTo>
                <a:close/>
                <a:moveTo>
                  <a:pt x="3170432" y="2190239"/>
                </a:moveTo>
                <a:cubicBezTo>
                  <a:pt x="3170907" y="2189814"/>
                  <a:pt x="3171878" y="2190622"/>
                  <a:pt x="3173104" y="2192159"/>
                </a:cubicBezTo>
                <a:lnTo>
                  <a:pt x="3176592" y="2197369"/>
                </a:lnTo>
                <a:lnTo>
                  <a:pt x="3181591" y="2223176"/>
                </a:lnTo>
                <a:lnTo>
                  <a:pt x="3181375" y="2222688"/>
                </a:lnTo>
                <a:cubicBezTo>
                  <a:pt x="3179282" y="2218548"/>
                  <a:pt x="3172928" y="2203481"/>
                  <a:pt x="3170816" y="2195370"/>
                </a:cubicBezTo>
                <a:cubicBezTo>
                  <a:pt x="3170464" y="2194018"/>
                  <a:pt x="3170229" y="2192860"/>
                  <a:pt x="3170152" y="2191976"/>
                </a:cubicBezTo>
                <a:cubicBezTo>
                  <a:pt x="3170075" y="2191094"/>
                  <a:pt x="3170156" y="2190487"/>
                  <a:pt x="3170432" y="2190239"/>
                </a:cubicBezTo>
                <a:close/>
                <a:moveTo>
                  <a:pt x="3095228" y="2155576"/>
                </a:moveTo>
                <a:cubicBezTo>
                  <a:pt x="3098232" y="2158784"/>
                  <a:pt x="3107101" y="2177727"/>
                  <a:pt x="3108824" y="2180347"/>
                </a:cubicBezTo>
                <a:cubicBezTo>
                  <a:pt x="3112541" y="2188042"/>
                  <a:pt x="3115600" y="2194035"/>
                  <a:pt x="3118371" y="2199228"/>
                </a:cubicBezTo>
                <a:lnTo>
                  <a:pt x="3119865" y="2201924"/>
                </a:lnTo>
                <a:lnTo>
                  <a:pt x="3124559" y="2224799"/>
                </a:lnTo>
                <a:lnTo>
                  <a:pt x="3114259" y="2198300"/>
                </a:lnTo>
                <a:cubicBezTo>
                  <a:pt x="3112337" y="2193082"/>
                  <a:pt x="3103878" y="2179496"/>
                  <a:pt x="3098566" y="2168511"/>
                </a:cubicBezTo>
                <a:lnTo>
                  <a:pt x="3094826" y="2159207"/>
                </a:lnTo>
                <a:lnTo>
                  <a:pt x="3094803" y="2158000"/>
                </a:lnTo>
                <a:close/>
                <a:moveTo>
                  <a:pt x="3034591" y="2138303"/>
                </a:moveTo>
                <a:lnTo>
                  <a:pt x="3037641" y="2144261"/>
                </a:lnTo>
                <a:lnTo>
                  <a:pt x="3056331" y="2183712"/>
                </a:lnTo>
                <a:lnTo>
                  <a:pt x="3058517" y="2200140"/>
                </a:lnTo>
                <a:lnTo>
                  <a:pt x="3063176" y="2221849"/>
                </a:lnTo>
                <a:lnTo>
                  <a:pt x="3058977" y="2213580"/>
                </a:lnTo>
                <a:cubicBezTo>
                  <a:pt x="3054732" y="2200112"/>
                  <a:pt x="3049979" y="2186637"/>
                  <a:pt x="3044448" y="2172934"/>
                </a:cubicBezTo>
                <a:lnTo>
                  <a:pt x="3035649" y="2153678"/>
                </a:lnTo>
                <a:lnTo>
                  <a:pt x="3036120" y="2153880"/>
                </a:lnTo>
                <a:cubicBezTo>
                  <a:pt x="3036164" y="2152382"/>
                  <a:pt x="3035843" y="2148913"/>
                  <a:pt x="3035063" y="2142534"/>
                </a:cubicBezTo>
                <a:close/>
                <a:moveTo>
                  <a:pt x="3005083" y="2082275"/>
                </a:moveTo>
                <a:lnTo>
                  <a:pt x="3013785" y="2097656"/>
                </a:lnTo>
                <a:lnTo>
                  <a:pt x="3021474" y="2112677"/>
                </a:lnTo>
                <a:lnTo>
                  <a:pt x="3021728" y="2120798"/>
                </a:lnTo>
                <a:lnTo>
                  <a:pt x="3022106" y="2124433"/>
                </a:lnTo>
                <a:lnTo>
                  <a:pt x="3006205" y="2091623"/>
                </a:lnTo>
                <a:lnTo>
                  <a:pt x="3005527" y="2087364"/>
                </a:lnTo>
                <a:close/>
                <a:moveTo>
                  <a:pt x="2887347" y="1985278"/>
                </a:moveTo>
                <a:cubicBezTo>
                  <a:pt x="2886484" y="1986022"/>
                  <a:pt x="2886497" y="1986811"/>
                  <a:pt x="2887203" y="1987590"/>
                </a:cubicBezTo>
                <a:cubicBezTo>
                  <a:pt x="2887909" y="1988368"/>
                  <a:pt x="2889307" y="1989134"/>
                  <a:pt x="2891214" y="1989833"/>
                </a:cubicBezTo>
                <a:cubicBezTo>
                  <a:pt x="2891161" y="1986674"/>
                  <a:pt x="2889388" y="1985244"/>
                  <a:pt x="2887347" y="1985278"/>
                </a:cubicBezTo>
                <a:close/>
                <a:moveTo>
                  <a:pt x="2704725" y="1740294"/>
                </a:moveTo>
                <a:lnTo>
                  <a:pt x="2716133" y="1763025"/>
                </a:lnTo>
                <a:lnTo>
                  <a:pt x="2758052" y="1820177"/>
                </a:lnTo>
                <a:cubicBezTo>
                  <a:pt x="2787829" y="1857361"/>
                  <a:pt x="2815590" y="1896039"/>
                  <a:pt x="2848651" y="1937788"/>
                </a:cubicBezTo>
                <a:cubicBezTo>
                  <a:pt x="2856088" y="1946659"/>
                  <a:pt x="2863578" y="1958688"/>
                  <a:pt x="2871015" y="1967561"/>
                </a:cubicBezTo>
                <a:cubicBezTo>
                  <a:pt x="2874586" y="1971876"/>
                  <a:pt x="2883776" y="1980961"/>
                  <a:pt x="2878061" y="1970361"/>
                </a:cubicBezTo>
                <a:cubicBezTo>
                  <a:pt x="2870866" y="1958569"/>
                  <a:pt x="2859563" y="1945143"/>
                  <a:pt x="2854190" y="1937696"/>
                </a:cubicBezTo>
                <a:cubicBezTo>
                  <a:pt x="2822903" y="1897376"/>
                  <a:pt x="2796943" y="1861829"/>
                  <a:pt x="2769207" y="1824611"/>
                </a:cubicBezTo>
                <a:cubicBezTo>
                  <a:pt x="2752483" y="1800823"/>
                  <a:pt x="2728441" y="1775453"/>
                  <a:pt x="2712009" y="1751660"/>
                </a:cubicBezTo>
                <a:close/>
                <a:moveTo>
                  <a:pt x="2387239" y="1508143"/>
                </a:moveTo>
                <a:cubicBezTo>
                  <a:pt x="2387327" y="1508507"/>
                  <a:pt x="2388098" y="1509922"/>
                  <a:pt x="2389897" y="1512931"/>
                </a:cubicBezTo>
                <a:lnTo>
                  <a:pt x="2410192" y="1547840"/>
                </a:lnTo>
                <a:lnTo>
                  <a:pt x="2399471" y="1525004"/>
                </a:lnTo>
                <a:lnTo>
                  <a:pt x="2395534" y="1518672"/>
                </a:lnTo>
                <a:cubicBezTo>
                  <a:pt x="2392855" y="1515435"/>
                  <a:pt x="2386975" y="1507055"/>
                  <a:pt x="2387239" y="1508143"/>
                </a:cubicBezTo>
                <a:close/>
                <a:moveTo>
                  <a:pt x="2340619" y="1421531"/>
                </a:moveTo>
                <a:lnTo>
                  <a:pt x="2335954" y="1422997"/>
                </a:lnTo>
                <a:lnTo>
                  <a:pt x="2341516" y="1429249"/>
                </a:lnTo>
                <a:cubicBezTo>
                  <a:pt x="2346098" y="1432732"/>
                  <a:pt x="2346911" y="1432181"/>
                  <a:pt x="2345621" y="1429381"/>
                </a:cubicBezTo>
                <a:close/>
                <a:moveTo>
                  <a:pt x="2345023" y="1419629"/>
                </a:moveTo>
                <a:lnTo>
                  <a:pt x="2342424" y="1420800"/>
                </a:lnTo>
                <a:lnTo>
                  <a:pt x="2352553" y="1441354"/>
                </a:lnTo>
                <a:cubicBezTo>
                  <a:pt x="2354666" y="1445695"/>
                  <a:pt x="2362036" y="1468179"/>
                  <a:pt x="2365827" y="1468116"/>
                </a:cubicBezTo>
                <a:cubicBezTo>
                  <a:pt x="2369325" y="1468058"/>
                  <a:pt x="2360014" y="1451683"/>
                  <a:pt x="2359985" y="1449982"/>
                </a:cubicBezTo>
                <a:close/>
                <a:moveTo>
                  <a:pt x="2210131" y="1037628"/>
                </a:moveTo>
                <a:lnTo>
                  <a:pt x="2212857" y="1042526"/>
                </a:lnTo>
                <a:cubicBezTo>
                  <a:pt x="2214205" y="1044949"/>
                  <a:pt x="2214205" y="1044949"/>
                  <a:pt x="2214205" y="1044949"/>
                </a:cubicBezTo>
                <a:cubicBezTo>
                  <a:pt x="2209859" y="1038184"/>
                  <a:pt x="2209859" y="1038184"/>
                  <a:pt x="2209859" y="1038184"/>
                </a:cubicBezTo>
                <a:close/>
                <a:moveTo>
                  <a:pt x="2211488" y="1004046"/>
                </a:moveTo>
                <a:lnTo>
                  <a:pt x="2213716" y="1008162"/>
                </a:lnTo>
                <a:lnTo>
                  <a:pt x="2216380" y="1014090"/>
                </a:lnTo>
                <a:lnTo>
                  <a:pt x="2215180" y="1011633"/>
                </a:lnTo>
                <a:close/>
                <a:moveTo>
                  <a:pt x="2097976" y="969183"/>
                </a:moveTo>
                <a:lnTo>
                  <a:pt x="2093896" y="970521"/>
                </a:lnTo>
                <a:cubicBezTo>
                  <a:pt x="2094717" y="971366"/>
                  <a:pt x="2096140" y="971516"/>
                  <a:pt x="2097157" y="971212"/>
                </a:cubicBezTo>
                <a:cubicBezTo>
                  <a:pt x="2098173" y="970909"/>
                  <a:pt x="2098784" y="970151"/>
                  <a:pt x="2097976" y="969183"/>
                </a:cubicBezTo>
                <a:close/>
                <a:moveTo>
                  <a:pt x="2167139" y="912877"/>
                </a:moveTo>
                <a:lnTo>
                  <a:pt x="2211488" y="1004046"/>
                </a:lnTo>
                <a:lnTo>
                  <a:pt x="2195681" y="974841"/>
                </a:lnTo>
                <a:cubicBezTo>
                  <a:pt x="2186947" y="953671"/>
                  <a:pt x="2176166" y="934297"/>
                  <a:pt x="2167139" y="912877"/>
                </a:cubicBezTo>
                <a:close/>
                <a:moveTo>
                  <a:pt x="346816" y="838427"/>
                </a:moveTo>
                <a:lnTo>
                  <a:pt x="346854" y="838524"/>
                </a:lnTo>
                <a:lnTo>
                  <a:pt x="346846" y="838529"/>
                </a:lnTo>
                <a:close/>
                <a:moveTo>
                  <a:pt x="348787" y="837339"/>
                </a:moveTo>
                <a:cubicBezTo>
                  <a:pt x="355486" y="856555"/>
                  <a:pt x="360614" y="872913"/>
                  <a:pt x="351602" y="850703"/>
                </a:cubicBezTo>
                <a:lnTo>
                  <a:pt x="346854" y="838524"/>
                </a:lnTo>
                <a:close/>
                <a:moveTo>
                  <a:pt x="1489068" y="818551"/>
                </a:moveTo>
                <a:lnTo>
                  <a:pt x="1491009" y="827896"/>
                </a:lnTo>
                <a:lnTo>
                  <a:pt x="1494758" y="836896"/>
                </a:lnTo>
                <a:lnTo>
                  <a:pt x="1498405" y="841199"/>
                </a:lnTo>
                <a:lnTo>
                  <a:pt x="1499380" y="841920"/>
                </a:lnTo>
                <a:lnTo>
                  <a:pt x="1497861" y="833571"/>
                </a:lnTo>
                <a:lnTo>
                  <a:pt x="1495762" y="829878"/>
                </a:lnTo>
                <a:cubicBezTo>
                  <a:pt x="1495147" y="829245"/>
                  <a:pt x="1493476" y="826085"/>
                  <a:pt x="1491518" y="822532"/>
                </a:cubicBezTo>
                <a:close/>
                <a:moveTo>
                  <a:pt x="337414" y="814310"/>
                </a:moveTo>
                <a:cubicBezTo>
                  <a:pt x="338973" y="816749"/>
                  <a:pt x="341764" y="822867"/>
                  <a:pt x="343949" y="828344"/>
                </a:cubicBezTo>
                <a:lnTo>
                  <a:pt x="346816" y="838427"/>
                </a:lnTo>
                <a:close/>
                <a:moveTo>
                  <a:pt x="1493954" y="812511"/>
                </a:moveTo>
                <a:cubicBezTo>
                  <a:pt x="1493465" y="812838"/>
                  <a:pt x="1493211" y="813097"/>
                  <a:pt x="1493130" y="813329"/>
                </a:cubicBezTo>
                <a:cubicBezTo>
                  <a:pt x="1493048" y="813561"/>
                  <a:pt x="1493140" y="813768"/>
                  <a:pt x="1493343" y="813995"/>
                </a:cubicBezTo>
                <a:lnTo>
                  <a:pt x="1494500" y="815089"/>
                </a:lnTo>
                <a:lnTo>
                  <a:pt x="1494041" y="812562"/>
                </a:lnTo>
                <a:close/>
                <a:moveTo>
                  <a:pt x="335039" y="806350"/>
                </a:moveTo>
                <a:lnTo>
                  <a:pt x="335579" y="808545"/>
                </a:lnTo>
                <a:lnTo>
                  <a:pt x="345697" y="830976"/>
                </a:lnTo>
                <a:lnTo>
                  <a:pt x="335768" y="809314"/>
                </a:lnTo>
                <a:lnTo>
                  <a:pt x="336010" y="810299"/>
                </a:lnTo>
                <a:cubicBezTo>
                  <a:pt x="335954" y="812194"/>
                  <a:pt x="335682" y="814057"/>
                  <a:pt x="335682" y="814057"/>
                </a:cubicBezTo>
                <a:cubicBezTo>
                  <a:pt x="335051" y="818387"/>
                  <a:pt x="332219" y="813551"/>
                  <a:pt x="331342" y="819565"/>
                </a:cubicBezTo>
                <a:lnTo>
                  <a:pt x="334924" y="833301"/>
                </a:lnTo>
                <a:lnTo>
                  <a:pt x="337143" y="837938"/>
                </a:lnTo>
                <a:lnTo>
                  <a:pt x="373596" y="909447"/>
                </a:lnTo>
                <a:lnTo>
                  <a:pt x="364067" y="882061"/>
                </a:lnTo>
                <a:cubicBezTo>
                  <a:pt x="360663" y="869038"/>
                  <a:pt x="359045" y="856275"/>
                  <a:pt x="354685" y="844978"/>
                </a:cubicBezTo>
                <a:lnTo>
                  <a:pt x="350057" y="835824"/>
                </a:lnTo>
                <a:lnTo>
                  <a:pt x="350392" y="835425"/>
                </a:lnTo>
                <a:cubicBezTo>
                  <a:pt x="350480" y="834822"/>
                  <a:pt x="350109" y="834339"/>
                  <a:pt x="349244" y="834213"/>
                </a:cubicBezTo>
                <a:lnTo>
                  <a:pt x="350057" y="835824"/>
                </a:lnTo>
                <a:lnTo>
                  <a:pt x="348787" y="837339"/>
                </a:lnTo>
                <a:cubicBezTo>
                  <a:pt x="343539" y="822819"/>
                  <a:pt x="336770" y="806603"/>
                  <a:pt x="335039" y="806350"/>
                </a:cubicBezTo>
                <a:close/>
                <a:moveTo>
                  <a:pt x="1473302" y="792173"/>
                </a:moveTo>
                <a:lnTo>
                  <a:pt x="1473653" y="794271"/>
                </a:lnTo>
                <a:lnTo>
                  <a:pt x="1475100" y="797206"/>
                </a:lnTo>
                <a:lnTo>
                  <a:pt x="1475200" y="797359"/>
                </a:lnTo>
                <a:close/>
                <a:moveTo>
                  <a:pt x="1472959" y="788479"/>
                </a:moveTo>
                <a:lnTo>
                  <a:pt x="1476674" y="795867"/>
                </a:lnTo>
                <a:lnTo>
                  <a:pt x="1476420" y="792932"/>
                </a:lnTo>
                <a:lnTo>
                  <a:pt x="1473116" y="788519"/>
                </a:lnTo>
                <a:close/>
                <a:moveTo>
                  <a:pt x="1481507" y="780487"/>
                </a:moveTo>
                <a:lnTo>
                  <a:pt x="1481659" y="781250"/>
                </a:lnTo>
                <a:lnTo>
                  <a:pt x="1482071" y="781456"/>
                </a:lnTo>
                <a:close/>
                <a:moveTo>
                  <a:pt x="1119821" y="777219"/>
                </a:moveTo>
                <a:lnTo>
                  <a:pt x="1119980" y="778234"/>
                </a:lnTo>
                <a:lnTo>
                  <a:pt x="1120770" y="779794"/>
                </a:lnTo>
                <a:close/>
                <a:moveTo>
                  <a:pt x="1470275" y="774712"/>
                </a:moveTo>
                <a:lnTo>
                  <a:pt x="1472086" y="785108"/>
                </a:lnTo>
                <a:lnTo>
                  <a:pt x="1472281" y="785224"/>
                </a:lnTo>
                <a:cubicBezTo>
                  <a:pt x="1473380" y="784140"/>
                  <a:pt x="1473276" y="782061"/>
                  <a:pt x="1472480" y="779503"/>
                </a:cubicBezTo>
                <a:close/>
                <a:moveTo>
                  <a:pt x="1472228" y="768094"/>
                </a:moveTo>
                <a:cubicBezTo>
                  <a:pt x="1471959" y="768222"/>
                  <a:pt x="1472324" y="769406"/>
                  <a:pt x="1473053" y="771037"/>
                </a:cubicBezTo>
                <a:lnTo>
                  <a:pt x="1474791" y="774043"/>
                </a:lnTo>
                <a:lnTo>
                  <a:pt x="1474533" y="771049"/>
                </a:lnTo>
                <a:close/>
                <a:moveTo>
                  <a:pt x="1000199" y="765352"/>
                </a:moveTo>
                <a:lnTo>
                  <a:pt x="1000298" y="766395"/>
                </a:lnTo>
                <a:lnTo>
                  <a:pt x="1002869" y="781004"/>
                </a:lnTo>
                <a:lnTo>
                  <a:pt x="1005953" y="784288"/>
                </a:lnTo>
                <a:cubicBezTo>
                  <a:pt x="1006313" y="783529"/>
                  <a:pt x="1004881" y="779426"/>
                  <a:pt x="1003276" y="774949"/>
                </a:cubicBezTo>
                <a:close/>
                <a:moveTo>
                  <a:pt x="312902" y="750288"/>
                </a:moveTo>
                <a:cubicBezTo>
                  <a:pt x="311770" y="748956"/>
                  <a:pt x="310473" y="748766"/>
                  <a:pt x="310245" y="750330"/>
                </a:cubicBezTo>
                <a:cubicBezTo>
                  <a:pt x="310245" y="750330"/>
                  <a:pt x="312315" y="756573"/>
                  <a:pt x="313619" y="757867"/>
                </a:cubicBezTo>
                <a:cubicBezTo>
                  <a:pt x="314053" y="758300"/>
                  <a:pt x="314402" y="758182"/>
                  <a:pt x="314560" y="757099"/>
                </a:cubicBezTo>
                <a:cubicBezTo>
                  <a:pt x="314999" y="754094"/>
                  <a:pt x="314034" y="751620"/>
                  <a:pt x="312902" y="750288"/>
                </a:cubicBezTo>
                <a:close/>
                <a:moveTo>
                  <a:pt x="986244" y="741520"/>
                </a:moveTo>
                <a:cubicBezTo>
                  <a:pt x="985758" y="741816"/>
                  <a:pt x="985504" y="742056"/>
                  <a:pt x="985416" y="742276"/>
                </a:cubicBezTo>
                <a:cubicBezTo>
                  <a:pt x="985327" y="742498"/>
                  <a:pt x="985409" y="742702"/>
                  <a:pt x="985597" y="742929"/>
                </a:cubicBezTo>
                <a:cubicBezTo>
                  <a:pt x="985973" y="743383"/>
                  <a:pt x="986777" y="743929"/>
                  <a:pt x="987520" y="744898"/>
                </a:cubicBezTo>
                <a:lnTo>
                  <a:pt x="994506" y="761636"/>
                </a:lnTo>
                <a:lnTo>
                  <a:pt x="990814" y="749948"/>
                </a:lnTo>
                <a:lnTo>
                  <a:pt x="987520" y="744898"/>
                </a:lnTo>
                <a:cubicBezTo>
                  <a:pt x="987748" y="743335"/>
                  <a:pt x="987428" y="742489"/>
                  <a:pt x="987053" y="742036"/>
                </a:cubicBezTo>
                <a:cubicBezTo>
                  <a:pt x="986677" y="741582"/>
                  <a:pt x="986244" y="741520"/>
                  <a:pt x="986244" y="741520"/>
                </a:cubicBezTo>
                <a:close/>
                <a:moveTo>
                  <a:pt x="975568" y="739961"/>
                </a:moveTo>
                <a:cubicBezTo>
                  <a:pt x="975353" y="739930"/>
                  <a:pt x="975452" y="740634"/>
                  <a:pt x="975802" y="741880"/>
                </a:cubicBezTo>
                <a:cubicBezTo>
                  <a:pt x="978248" y="750595"/>
                  <a:pt x="992939" y="785756"/>
                  <a:pt x="997174" y="779711"/>
                </a:cubicBezTo>
                <a:cubicBezTo>
                  <a:pt x="997629" y="776585"/>
                  <a:pt x="990194" y="764938"/>
                  <a:pt x="987320" y="758378"/>
                </a:cubicBezTo>
                <a:cubicBezTo>
                  <a:pt x="986560" y="757530"/>
                  <a:pt x="984160" y="752267"/>
                  <a:pt x="981681" y="747546"/>
                </a:cubicBezTo>
                <a:cubicBezTo>
                  <a:pt x="979203" y="742825"/>
                  <a:pt x="976645" y="738644"/>
                  <a:pt x="975568" y="739961"/>
                </a:cubicBezTo>
                <a:close/>
                <a:moveTo>
                  <a:pt x="1040160" y="733835"/>
                </a:moveTo>
                <a:lnTo>
                  <a:pt x="1042369" y="747222"/>
                </a:lnTo>
                <a:lnTo>
                  <a:pt x="1064311" y="794175"/>
                </a:lnTo>
                <a:lnTo>
                  <a:pt x="1067576" y="801204"/>
                </a:lnTo>
                <a:lnTo>
                  <a:pt x="1071508" y="806539"/>
                </a:lnTo>
                <a:lnTo>
                  <a:pt x="1070242" y="796953"/>
                </a:lnTo>
                <a:lnTo>
                  <a:pt x="1063667" y="783247"/>
                </a:lnTo>
                <a:lnTo>
                  <a:pt x="1065374" y="793501"/>
                </a:lnTo>
                <a:lnTo>
                  <a:pt x="1057040" y="769436"/>
                </a:lnTo>
                <a:lnTo>
                  <a:pt x="1041488" y="737023"/>
                </a:lnTo>
                <a:close/>
                <a:moveTo>
                  <a:pt x="1449271" y="731436"/>
                </a:moveTo>
                <a:lnTo>
                  <a:pt x="1449493" y="733516"/>
                </a:lnTo>
                <a:lnTo>
                  <a:pt x="1449560" y="733872"/>
                </a:lnTo>
                <a:lnTo>
                  <a:pt x="1455808" y="753875"/>
                </a:lnTo>
                <a:cubicBezTo>
                  <a:pt x="1458906" y="762599"/>
                  <a:pt x="1462657" y="771582"/>
                  <a:pt x="1467386" y="779910"/>
                </a:cubicBezTo>
                <a:lnTo>
                  <a:pt x="1467652" y="780299"/>
                </a:lnTo>
                <a:lnTo>
                  <a:pt x="1466195" y="767049"/>
                </a:lnTo>
                <a:lnTo>
                  <a:pt x="1463464" y="762522"/>
                </a:lnTo>
                <a:cubicBezTo>
                  <a:pt x="1461932" y="760107"/>
                  <a:pt x="1460727" y="758245"/>
                  <a:pt x="1460356" y="757447"/>
                </a:cubicBezTo>
                <a:cubicBezTo>
                  <a:pt x="1457268" y="750807"/>
                  <a:pt x="1455927" y="745551"/>
                  <a:pt x="1454504" y="741076"/>
                </a:cubicBezTo>
                <a:close/>
                <a:moveTo>
                  <a:pt x="1135836" y="730301"/>
                </a:moveTo>
                <a:lnTo>
                  <a:pt x="1136203" y="732661"/>
                </a:lnTo>
                <a:lnTo>
                  <a:pt x="1138684" y="738323"/>
                </a:lnTo>
                <a:lnTo>
                  <a:pt x="1137441" y="733304"/>
                </a:lnTo>
                <a:cubicBezTo>
                  <a:pt x="1136719" y="731176"/>
                  <a:pt x="1136032" y="729777"/>
                  <a:pt x="1135836" y="730301"/>
                </a:cubicBezTo>
                <a:close/>
                <a:moveTo>
                  <a:pt x="1448159" y="729389"/>
                </a:moveTo>
                <a:lnTo>
                  <a:pt x="1448398" y="730154"/>
                </a:lnTo>
                <a:lnTo>
                  <a:pt x="1448804" y="730577"/>
                </a:lnTo>
                <a:close/>
                <a:moveTo>
                  <a:pt x="336066" y="726470"/>
                </a:moveTo>
                <a:lnTo>
                  <a:pt x="346664" y="763259"/>
                </a:lnTo>
                <a:lnTo>
                  <a:pt x="347468" y="766106"/>
                </a:lnTo>
                <a:lnTo>
                  <a:pt x="347610" y="763355"/>
                </a:lnTo>
                <a:cubicBezTo>
                  <a:pt x="346949" y="757320"/>
                  <a:pt x="345652" y="748966"/>
                  <a:pt x="344077" y="743832"/>
                </a:cubicBezTo>
                <a:close/>
                <a:moveTo>
                  <a:pt x="283889" y="724929"/>
                </a:moveTo>
                <a:lnTo>
                  <a:pt x="286108" y="729473"/>
                </a:lnTo>
                <a:lnTo>
                  <a:pt x="300586" y="761527"/>
                </a:lnTo>
                <a:lnTo>
                  <a:pt x="298478" y="757123"/>
                </a:lnTo>
                <a:close/>
                <a:moveTo>
                  <a:pt x="1138351" y="722927"/>
                </a:moveTo>
                <a:lnTo>
                  <a:pt x="1141690" y="733246"/>
                </a:lnTo>
                <a:cubicBezTo>
                  <a:pt x="1142432" y="734840"/>
                  <a:pt x="1145494" y="745328"/>
                  <a:pt x="1148878" y="755283"/>
                </a:cubicBezTo>
                <a:lnTo>
                  <a:pt x="1153103" y="766417"/>
                </a:lnTo>
                <a:lnTo>
                  <a:pt x="1154934" y="769974"/>
                </a:lnTo>
                <a:lnTo>
                  <a:pt x="1157994" y="774113"/>
                </a:lnTo>
                <a:cubicBezTo>
                  <a:pt x="1160134" y="771056"/>
                  <a:pt x="1146270" y="741558"/>
                  <a:pt x="1147753" y="744746"/>
                </a:cubicBezTo>
                <a:lnTo>
                  <a:pt x="1147398" y="743430"/>
                </a:lnTo>
                <a:close/>
                <a:moveTo>
                  <a:pt x="1207977" y="718570"/>
                </a:moveTo>
                <a:lnTo>
                  <a:pt x="1213592" y="729898"/>
                </a:lnTo>
                <a:lnTo>
                  <a:pt x="1212617" y="729135"/>
                </a:lnTo>
                <a:cubicBezTo>
                  <a:pt x="1207977" y="718570"/>
                  <a:pt x="1207977" y="718570"/>
                  <a:pt x="1207977" y="718570"/>
                </a:cubicBezTo>
                <a:close/>
                <a:moveTo>
                  <a:pt x="965926" y="717186"/>
                </a:moveTo>
                <a:cubicBezTo>
                  <a:pt x="965679" y="717364"/>
                  <a:pt x="965622" y="717827"/>
                  <a:pt x="965712" y="718492"/>
                </a:cubicBezTo>
                <a:cubicBezTo>
                  <a:pt x="965804" y="719158"/>
                  <a:pt x="966045" y="720028"/>
                  <a:pt x="966399" y="721014"/>
                </a:cubicBezTo>
                <a:cubicBezTo>
                  <a:pt x="968518" y="726943"/>
                  <a:pt x="974648" y="737187"/>
                  <a:pt x="976446" y="733948"/>
                </a:cubicBezTo>
                <a:cubicBezTo>
                  <a:pt x="976552" y="733228"/>
                  <a:pt x="974479" y="728749"/>
                  <a:pt x="972102" y="724595"/>
                </a:cubicBezTo>
                <a:cubicBezTo>
                  <a:pt x="969724" y="720441"/>
                  <a:pt x="967041" y="716611"/>
                  <a:pt x="965926" y="717186"/>
                </a:cubicBezTo>
                <a:close/>
                <a:moveTo>
                  <a:pt x="1443471" y="714182"/>
                </a:moveTo>
                <a:cubicBezTo>
                  <a:pt x="1442292" y="713868"/>
                  <a:pt x="1441318" y="713766"/>
                  <a:pt x="1442139" y="714610"/>
                </a:cubicBezTo>
                <a:cubicBezTo>
                  <a:pt x="1442060" y="715360"/>
                  <a:pt x="1442995" y="715838"/>
                  <a:pt x="1443969" y="715940"/>
                </a:cubicBezTo>
                <a:lnTo>
                  <a:pt x="1445499" y="715259"/>
                </a:lnTo>
                <a:lnTo>
                  <a:pt x="1445270" y="714770"/>
                </a:lnTo>
                <a:close/>
                <a:moveTo>
                  <a:pt x="308478" y="711889"/>
                </a:moveTo>
                <a:cubicBezTo>
                  <a:pt x="308632" y="712914"/>
                  <a:pt x="312502" y="724255"/>
                  <a:pt x="314174" y="723394"/>
                </a:cubicBezTo>
                <a:lnTo>
                  <a:pt x="314192" y="722710"/>
                </a:lnTo>
                <a:lnTo>
                  <a:pt x="309028" y="712493"/>
                </a:lnTo>
                <a:lnTo>
                  <a:pt x="309780" y="715138"/>
                </a:lnTo>
                <a:cubicBezTo>
                  <a:pt x="308787" y="712353"/>
                  <a:pt x="308426" y="711548"/>
                  <a:pt x="308478" y="711889"/>
                </a:cubicBezTo>
                <a:close/>
                <a:moveTo>
                  <a:pt x="1028366" y="705536"/>
                </a:moveTo>
                <a:lnTo>
                  <a:pt x="1030313" y="720633"/>
                </a:lnTo>
                <a:lnTo>
                  <a:pt x="1031975" y="724981"/>
                </a:lnTo>
                <a:lnTo>
                  <a:pt x="1036823" y="735355"/>
                </a:lnTo>
                <a:lnTo>
                  <a:pt x="1036109" y="731553"/>
                </a:lnTo>
                <a:lnTo>
                  <a:pt x="1035235" y="722018"/>
                </a:lnTo>
                <a:close/>
                <a:moveTo>
                  <a:pt x="1160595" y="705117"/>
                </a:moveTo>
                <a:lnTo>
                  <a:pt x="1159411" y="705874"/>
                </a:lnTo>
                <a:lnTo>
                  <a:pt x="1161094" y="706636"/>
                </a:lnTo>
                <a:close/>
                <a:moveTo>
                  <a:pt x="679193" y="700550"/>
                </a:moveTo>
                <a:lnTo>
                  <a:pt x="679256" y="700832"/>
                </a:lnTo>
                <a:cubicBezTo>
                  <a:pt x="680034" y="704077"/>
                  <a:pt x="680886" y="707194"/>
                  <a:pt x="681778" y="709536"/>
                </a:cubicBezTo>
                <a:lnTo>
                  <a:pt x="682497" y="711035"/>
                </a:lnTo>
                <a:close/>
                <a:moveTo>
                  <a:pt x="966959" y="697736"/>
                </a:moveTo>
                <a:cubicBezTo>
                  <a:pt x="966694" y="697850"/>
                  <a:pt x="967002" y="699008"/>
                  <a:pt x="967643" y="700613"/>
                </a:cubicBezTo>
                <a:cubicBezTo>
                  <a:pt x="969567" y="705431"/>
                  <a:pt x="974492" y="714275"/>
                  <a:pt x="975959" y="711035"/>
                </a:cubicBezTo>
                <a:cubicBezTo>
                  <a:pt x="976170" y="709592"/>
                  <a:pt x="971643" y="704264"/>
                  <a:pt x="971643" y="704264"/>
                </a:cubicBezTo>
                <a:cubicBezTo>
                  <a:pt x="968686" y="699289"/>
                  <a:pt x="967314" y="697584"/>
                  <a:pt x="966959" y="697736"/>
                </a:cubicBezTo>
                <a:close/>
                <a:moveTo>
                  <a:pt x="1135228" y="686818"/>
                </a:moveTo>
                <a:lnTo>
                  <a:pt x="1138702" y="695330"/>
                </a:lnTo>
                <a:lnTo>
                  <a:pt x="1139974" y="698095"/>
                </a:lnTo>
                <a:lnTo>
                  <a:pt x="1140175" y="697035"/>
                </a:lnTo>
                <a:close/>
                <a:moveTo>
                  <a:pt x="1801292" y="684354"/>
                </a:moveTo>
                <a:cubicBezTo>
                  <a:pt x="1800804" y="684680"/>
                  <a:pt x="1800549" y="684938"/>
                  <a:pt x="1800467" y="685170"/>
                </a:cubicBezTo>
                <a:cubicBezTo>
                  <a:pt x="1800387" y="685403"/>
                  <a:pt x="1800478" y="685610"/>
                  <a:pt x="1800682" y="685836"/>
                </a:cubicBezTo>
                <a:cubicBezTo>
                  <a:pt x="1801088" y="686290"/>
                  <a:pt x="1801941" y="686821"/>
                  <a:pt x="1802749" y="687790"/>
                </a:cubicBezTo>
                <a:cubicBezTo>
                  <a:pt x="1805514" y="698943"/>
                  <a:pt x="1813516" y="712161"/>
                  <a:pt x="1819552" y="723911"/>
                </a:cubicBezTo>
                <a:cubicBezTo>
                  <a:pt x="1822077" y="727272"/>
                  <a:pt x="1823188" y="728241"/>
                  <a:pt x="1823414" y="727708"/>
                </a:cubicBezTo>
                <a:cubicBezTo>
                  <a:pt x="1824094" y="726110"/>
                  <a:pt x="1816821" y="710994"/>
                  <a:pt x="1815946" y="706356"/>
                </a:cubicBezTo>
                <a:cubicBezTo>
                  <a:pt x="1811067" y="698011"/>
                  <a:pt x="1806171" y="692698"/>
                  <a:pt x="1802749" y="687790"/>
                </a:cubicBezTo>
                <a:cubicBezTo>
                  <a:pt x="1802920" y="686167"/>
                  <a:pt x="1802556" y="685307"/>
                  <a:pt x="1802148" y="684854"/>
                </a:cubicBezTo>
                <a:cubicBezTo>
                  <a:pt x="1801742" y="684401"/>
                  <a:pt x="1801292" y="684354"/>
                  <a:pt x="1801292" y="684354"/>
                </a:cubicBezTo>
                <a:close/>
                <a:moveTo>
                  <a:pt x="1790203" y="683186"/>
                </a:moveTo>
                <a:cubicBezTo>
                  <a:pt x="1789978" y="683163"/>
                  <a:pt x="1790110" y="683886"/>
                  <a:pt x="1790523" y="685158"/>
                </a:cubicBezTo>
                <a:cubicBezTo>
                  <a:pt x="1793410" y="694057"/>
                  <a:pt x="1810035" y="729761"/>
                  <a:pt x="1814158" y="723343"/>
                </a:cubicBezTo>
                <a:cubicBezTo>
                  <a:pt x="1814500" y="720095"/>
                  <a:pt x="1806339" y="708375"/>
                  <a:pt x="1803100" y="701719"/>
                </a:cubicBezTo>
                <a:cubicBezTo>
                  <a:pt x="1801460" y="700031"/>
                  <a:pt x="1792317" y="680378"/>
                  <a:pt x="1790203" y="683186"/>
                </a:cubicBezTo>
                <a:close/>
                <a:moveTo>
                  <a:pt x="310992" y="672134"/>
                </a:moveTo>
                <a:lnTo>
                  <a:pt x="312380" y="677385"/>
                </a:lnTo>
                <a:lnTo>
                  <a:pt x="324303" y="720214"/>
                </a:lnTo>
                <a:lnTo>
                  <a:pt x="335652" y="744242"/>
                </a:lnTo>
                <a:lnTo>
                  <a:pt x="324045" y="700420"/>
                </a:lnTo>
                <a:close/>
                <a:moveTo>
                  <a:pt x="259027" y="670062"/>
                </a:moveTo>
                <a:lnTo>
                  <a:pt x="283889" y="724929"/>
                </a:lnTo>
                <a:lnTo>
                  <a:pt x="260415" y="676848"/>
                </a:lnTo>
                <a:close/>
                <a:moveTo>
                  <a:pt x="1130518" y="665936"/>
                </a:moveTo>
                <a:cubicBezTo>
                  <a:pt x="1131809" y="668745"/>
                  <a:pt x="1133000" y="671116"/>
                  <a:pt x="1133009" y="671369"/>
                </a:cubicBezTo>
                <a:cubicBezTo>
                  <a:pt x="1133015" y="671497"/>
                  <a:pt x="1132725" y="671094"/>
                  <a:pt x="1132005" y="669952"/>
                </a:cubicBezTo>
                <a:lnTo>
                  <a:pt x="1131292" y="668785"/>
                </a:lnTo>
                <a:close/>
                <a:moveTo>
                  <a:pt x="1435666" y="663425"/>
                </a:moveTo>
                <a:lnTo>
                  <a:pt x="1435532" y="663870"/>
                </a:lnTo>
                <a:lnTo>
                  <a:pt x="1436889" y="668333"/>
                </a:lnTo>
                <a:lnTo>
                  <a:pt x="1437739" y="667166"/>
                </a:lnTo>
                <a:cubicBezTo>
                  <a:pt x="1437897" y="665667"/>
                  <a:pt x="1436099" y="665478"/>
                  <a:pt x="1436257" y="663979"/>
                </a:cubicBezTo>
                <a:close/>
                <a:moveTo>
                  <a:pt x="1942620" y="663112"/>
                </a:moveTo>
                <a:cubicBezTo>
                  <a:pt x="1942495" y="664298"/>
                  <a:pt x="1942607" y="665399"/>
                  <a:pt x="1942899" y="666441"/>
                </a:cubicBezTo>
                <a:cubicBezTo>
                  <a:pt x="1943192" y="667481"/>
                  <a:pt x="1943667" y="668463"/>
                  <a:pt x="1944268" y="669410"/>
                </a:cubicBezTo>
                <a:cubicBezTo>
                  <a:pt x="1945470" y="671305"/>
                  <a:pt x="1947179" y="673064"/>
                  <a:pt x="1948957" y="674892"/>
                </a:cubicBezTo>
                <a:cubicBezTo>
                  <a:pt x="1949614" y="668647"/>
                  <a:pt x="1945875" y="666738"/>
                  <a:pt x="1942620" y="663112"/>
                </a:cubicBezTo>
                <a:close/>
                <a:moveTo>
                  <a:pt x="1779303" y="660064"/>
                </a:moveTo>
                <a:cubicBezTo>
                  <a:pt x="1779055" y="660259"/>
                  <a:pt x="1779015" y="660739"/>
                  <a:pt x="1779137" y="661423"/>
                </a:cubicBezTo>
                <a:cubicBezTo>
                  <a:pt x="1779259" y="662107"/>
                  <a:pt x="1779544" y="662993"/>
                  <a:pt x="1779950" y="663999"/>
                </a:cubicBezTo>
                <a:cubicBezTo>
                  <a:pt x="1782383" y="670034"/>
                  <a:pt x="1789137" y="680359"/>
                  <a:pt x="1790861" y="676941"/>
                </a:cubicBezTo>
                <a:cubicBezTo>
                  <a:pt x="1791019" y="675442"/>
                  <a:pt x="1781559" y="658786"/>
                  <a:pt x="1779303" y="660064"/>
                </a:cubicBezTo>
                <a:close/>
                <a:moveTo>
                  <a:pt x="945188" y="659386"/>
                </a:moveTo>
                <a:cubicBezTo>
                  <a:pt x="948705" y="673653"/>
                  <a:pt x="953321" y="692504"/>
                  <a:pt x="961821" y="708971"/>
                </a:cubicBezTo>
                <a:cubicBezTo>
                  <a:pt x="961821" y="708971"/>
                  <a:pt x="964616" y="714047"/>
                  <a:pt x="966347" y="714300"/>
                </a:cubicBezTo>
                <a:cubicBezTo>
                  <a:pt x="970766" y="710276"/>
                  <a:pt x="957204" y="690122"/>
                  <a:pt x="955896" y="686984"/>
                </a:cubicBezTo>
                <a:cubicBezTo>
                  <a:pt x="950436" y="673906"/>
                  <a:pt x="951524" y="666450"/>
                  <a:pt x="945188" y="659386"/>
                </a:cubicBezTo>
                <a:close/>
                <a:moveTo>
                  <a:pt x="1094796" y="659383"/>
                </a:moveTo>
                <a:cubicBezTo>
                  <a:pt x="1094320" y="659346"/>
                  <a:pt x="1094190" y="660078"/>
                  <a:pt x="1094623" y="661902"/>
                </a:cubicBezTo>
                <a:lnTo>
                  <a:pt x="1094835" y="662578"/>
                </a:lnTo>
                <a:lnTo>
                  <a:pt x="1099396" y="671956"/>
                </a:lnTo>
                <a:lnTo>
                  <a:pt x="1095924" y="660436"/>
                </a:lnTo>
                <a:close/>
                <a:moveTo>
                  <a:pt x="253059" y="656893"/>
                </a:moveTo>
                <a:lnTo>
                  <a:pt x="254996" y="658484"/>
                </a:lnTo>
                <a:cubicBezTo>
                  <a:pt x="256409" y="660779"/>
                  <a:pt x="257549" y="663921"/>
                  <a:pt x="258443" y="667212"/>
                </a:cubicBezTo>
                <a:lnTo>
                  <a:pt x="259027" y="670062"/>
                </a:lnTo>
                <a:close/>
                <a:moveTo>
                  <a:pt x="1482502" y="654739"/>
                </a:moveTo>
                <a:lnTo>
                  <a:pt x="1482578" y="655026"/>
                </a:lnTo>
                <a:cubicBezTo>
                  <a:pt x="1483516" y="658346"/>
                  <a:pt x="1484526" y="661530"/>
                  <a:pt x="1485544" y="663911"/>
                </a:cubicBezTo>
                <a:lnTo>
                  <a:pt x="1486348" y="665431"/>
                </a:lnTo>
                <a:close/>
                <a:moveTo>
                  <a:pt x="1001330" y="644520"/>
                </a:moveTo>
                <a:cubicBezTo>
                  <a:pt x="1001358" y="644893"/>
                  <a:pt x="1001890" y="646413"/>
                  <a:pt x="1003183" y="649672"/>
                </a:cubicBezTo>
                <a:lnTo>
                  <a:pt x="1016402" y="684250"/>
                </a:lnTo>
                <a:lnTo>
                  <a:pt x="1015560" y="675833"/>
                </a:lnTo>
                <a:lnTo>
                  <a:pt x="1017978" y="681690"/>
                </a:lnTo>
                <a:lnTo>
                  <a:pt x="1018111" y="681936"/>
                </a:lnTo>
                <a:lnTo>
                  <a:pt x="1018438" y="683856"/>
                </a:lnTo>
                <a:lnTo>
                  <a:pt x="1019210" y="691592"/>
                </a:lnTo>
                <a:lnTo>
                  <a:pt x="1024758" y="706104"/>
                </a:lnTo>
                <a:lnTo>
                  <a:pt x="1025391" y="703370"/>
                </a:lnTo>
                <a:lnTo>
                  <a:pt x="1023605" y="694111"/>
                </a:lnTo>
                <a:lnTo>
                  <a:pt x="1007823" y="656245"/>
                </a:lnTo>
                <a:cubicBezTo>
                  <a:pt x="1005699" y="652618"/>
                  <a:pt x="1001243" y="643402"/>
                  <a:pt x="1001330" y="644520"/>
                </a:cubicBezTo>
                <a:close/>
                <a:moveTo>
                  <a:pt x="941245" y="644503"/>
                </a:moveTo>
                <a:cubicBezTo>
                  <a:pt x="940118" y="644154"/>
                  <a:pt x="939180" y="644017"/>
                  <a:pt x="939940" y="644865"/>
                </a:cubicBezTo>
                <a:cubicBezTo>
                  <a:pt x="939835" y="645586"/>
                  <a:pt x="940719" y="646084"/>
                  <a:pt x="941658" y="646220"/>
                </a:cubicBezTo>
                <a:cubicBezTo>
                  <a:pt x="942595" y="646358"/>
                  <a:pt x="943585" y="646134"/>
                  <a:pt x="943691" y="645413"/>
                </a:cubicBezTo>
                <a:cubicBezTo>
                  <a:pt x="943691" y="645413"/>
                  <a:pt x="942373" y="644852"/>
                  <a:pt x="941245" y="644503"/>
                </a:cubicBezTo>
                <a:close/>
                <a:moveTo>
                  <a:pt x="1401995" y="643981"/>
                </a:moveTo>
                <a:cubicBezTo>
                  <a:pt x="1401995" y="643981"/>
                  <a:pt x="1402976" y="644119"/>
                  <a:pt x="1403834" y="644239"/>
                </a:cubicBezTo>
                <a:lnTo>
                  <a:pt x="1404612" y="644348"/>
                </a:lnTo>
                <a:lnTo>
                  <a:pt x="1404892" y="644388"/>
                </a:lnTo>
                <a:cubicBezTo>
                  <a:pt x="1405122" y="644419"/>
                  <a:pt x="1405183" y="644428"/>
                  <a:pt x="1404938" y="644394"/>
                </a:cubicBezTo>
                <a:lnTo>
                  <a:pt x="1404612" y="644348"/>
                </a:lnTo>
                <a:close/>
                <a:moveTo>
                  <a:pt x="1152223" y="642582"/>
                </a:moveTo>
                <a:lnTo>
                  <a:pt x="1152819" y="646773"/>
                </a:lnTo>
                <a:cubicBezTo>
                  <a:pt x="1153711" y="650054"/>
                  <a:pt x="1156701" y="679182"/>
                  <a:pt x="1158317" y="667012"/>
                </a:cubicBezTo>
                <a:lnTo>
                  <a:pt x="1157038" y="655248"/>
                </a:lnTo>
                <a:lnTo>
                  <a:pt x="1155778" y="653348"/>
                </a:lnTo>
                <a:close/>
                <a:moveTo>
                  <a:pt x="1779566" y="639935"/>
                </a:moveTo>
                <a:cubicBezTo>
                  <a:pt x="1779298" y="640064"/>
                  <a:pt x="1779663" y="641247"/>
                  <a:pt x="1780391" y="642879"/>
                </a:cubicBezTo>
                <a:cubicBezTo>
                  <a:pt x="1782577" y="647774"/>
                  <a:pt x="1788029" y="656704"/>
                  <a:pt x="1789410" y="653297"/>
                </a:cubicBezTo>
                <a:cubicBezTo>
                  <a:pt x="1789568" y="651798"/>
                  <a:pt x="1784673" y="646484"/>
                  <a:pt x="1784673" y="646484"/>
                </a:cubicBezTo>
                <a:cubicBezTo>
                  <a:pt x="1781413" y="641468"/>
                  <a:pt x="1779925" y="639764"/>
                  <a:pt x="1779566" y="639935"/>
                </a:cubicBezTo>
                <a:close/>
                <a:moveTo>
                  <a:pt x="1980775" y="638901"/>
                </a:moveTo>
                <a:cubicBezTo>
                  <a:pt x="1979821" y="638611"/>
                  <a:pt x="1978807" y="638884"/>
                  <a:pt x="1978650" y="640383"/>
                </a:cubicBezTo>
                <a:cubicBezTo>
                  <a:pt x="1978650" y="640383"/>
                  <a:pt x="1979584" y="640860"/>
                  <a:pt x="1980539" y="641150"/>
                </a:cubicBezTo>
                <a:cubicBezTo>
                  <a:pt x="1981493" y="641440"/>
                  <a:pt x="1982467" y="641542"/>
                  <a:pt x="1982546" y="640792"/>
                </a:cubicBezTo>
                <a:cubicBezTo>
                  <a:pt x="1982625" y="640043"/>
                  <a:pt x="1981729" y="639191"/>
                  <a:pt x="1980775" y="638901"/>
                </a:cubicBezTo>
                <a:close/>
                <a:moveTo>
                  <a:pt x="294858" y="638506"/>
                </a:moveTo>
                <a:lnTo>
                  <a:pt x="296411" y="643186"/>
                </a:lnTo>
                <a:lnTo>
                  <a:pt x="296543" y="641834"/>
                </a:lnTo>
                <a:close/>
                <a:moveTo>
                  <a:pt x="728156" y="624653"/>
                </a:moveTo>
                <a:lnTo>
                  <a:pt x="731980" y="635841"/>
                </a:lnTo>
                <a:lnTo>
                  <a:pt x="736643" y="642336"/>
                </a:lnTo>
                <a:cubicBezTo>
                  <a:pt x="738236" y="644282"/>
                  <a:pt x="739552" y="645479"/>
                  <a:pt x="740057" y="644935"/>
                </a:cubicBezTo>
                <a:cubicBezTo>
                  <a:pt x="741701" y="644050"/>
                  <a:pt x="739600" y="640023"/>
                  <a:pt x="736717" y="635774"/>
                </a:cubicBezTo>
                <a:cubicBezTo>
                  <a:pt x="733834" y="631526"/>
                  <a:pt x="730168" y="627054"/>
                  <a:pt x="728682" y="625276"/>
                </a:cubicBezTo>
                <a:close/>
                <a:moveTo>
                  <a:pt x="630828" y="624360"/>
                </a:moveTo>
                <a:lnTo>
                  <a:pt x="633590" y="634720"/>
                </a:lnTo>
                <a:lnTo>
                  <a:pt x="635263" y="640728"/>
                </a:lnTo>
                <a:lnTo>
                  <a:pt x="635455" y="640278"/>
                </a:lnTo>
                <a:cubicBezTo>
                  <a:pt x="636112" y="638747"/>
                  <a:pt x="636833" y="637156"/>
                  <a:pt x="637539" y="635935"/>
                </a:cubicBezTo>
                <a:lnTo>
                  <a:pt x="638575" y="634830"/>
                </a:lnTo>
                <a:lnTo>
                  <a:pt x="638457" y="634371"/>
                </a:lnTo>
                <a:close/>
                <a:moveTo>
                  <a:pt x="679504" y="622088"/>
                </a:moveTo>
                <a:lnTo>
                  <a:pt x="680028" y="622940"/>
                </a:lnTo>
                <a:lnTo>
                  <a:pt x="679986" y="622804"/>
                </a:lnTo>
                <a:close/>
                <a:moveTo>
                  <a:pt x="1532137" y="619052"/>
                </a:moveTo>
                <a:lnTo>
                  <a:pt x="1533146" y="619207"/>
                </a:lnTo>
                <a:cubicBezTo>
                  <a:pt x="1533379" y="619243"/>
                  <a:pt x="1533321" y="619234"/>
                  <a:pt x="1533103" y="619200"/>
                </a:cubicBezTo>
                <a:close/>
                <a:moveTo>
                  <a:pt x="1081732" y="602099"/>
                </a:moveTo>
                <a:lnTo>
                  <a:pt x="1082039" y="605028"/>
                </a:lnTo>
                <a:lnTo>
                  <a:pt x="1082719" y="607158"/>
                </a:lnTo>
                <a:cubicBezTo>
                  <a:pt x="1083622" y="609649"/>
                  <a:pt x="1084379" y="611275"/>
                  <a:pt x="1084828" y="611323"/>
                </a:cubicBezTo>
                <a:lnTo>
                  <a:pt x="1085068" y="610879"/>
                </a:lnTo>
                <a:lnTo>
                  <a:pt x="1083892" y="606489"/>
                </a:lnTo>
                <a:cubicBezTo>
                  <a:pt x="1082691" y="602697"/>
                  <a:pt x="1081830" y="600777"/>
                  <a:pt x="1081732" y="602099"/>
                </a:cubicBezTo>
                <a:close/>
                <a:moveTo>
                  <a:pt x="1755498" y="601231"/>
                </a:moveTo>
                <a:cubicBezTo>
                  <a:pt x="1759719" y="615819"/>
                  <a:pt x="1765266" y="635096"/>
                  <a:pt x="1774724" y="651751"/>
                </a:cubicBezTo>
                <a:cubicBezTo>
                  <a:pt x="1774724" y="651751"/>
                  <a:pt x="1777821" y="656876"/>
                  <a:pt x="1779619" y="657066"/>
                </a:cubicBezTo>
                <a:cubicBezTo>
                  <a:pt x="1784015" y="652729"/>
                  <a:pt x="1769177" y="632476"/>
                  <a:pt x="1767695" y="629289"/>
                </a:cubicBezTo>
                <a:cubicBezTo>
                  <a:pt x="1761517" y="616008"/>
                  <a:pt x="1762332" y="608265"/>
                  <a:pt x="1755498" y="601231"/>
                </a:cubicBezTo>
                <a:close/>
                <a:moveTo>
                  <a:pt x="275467" y="600223"/>
                </a:moveTo>
                <a:lnTo>
                  <a:pt x="292695" y="655016"/>
                </a:lnTo>
                <a:lnTo>
                  <a:pt x="296950" y="669988"/>
                </a:lnTo>
                <a:lnTo>
                  <a:pt x="302942" y="682207"/>
                </a:lnTo>
                <a:lnTo>
                  <a:pt x="294284" y="648678"/>
                </a:lnTo>
                <a:lnTo>
                  <a:pt x="289366" y="627663"/>
                </a:lnTo>
                <a:close/>
                <a:moveTo>
                  <a:pt x="633686" y="599206"/>
                </a:moveTo>
                <a:lnTo>
                  <a:pt x="640736" y="622721"/>
                </a:lnTo>
                <a:lnTo>
                  <a:pt x="640747" y="622715"/>
                </a:lnTo>
                <a:cubicBezTo>
                  <a:pt x="640563" y="619383"/>
                  <a:pt x="639479" y="613947"/>
                  <a:pt x="637905" y="608814"/>
                </a:cubicBezTo>
                <a:close/>
                <a:moveTo>
                  <a:pt x="934042" y="595224"/>
                </a:moveTo>
                <a:cubicBezTo>
                  <a:pt x="934060" y="595954"/>
                  <a:pt x="934234" y="596894"/>
                  <a:pt x="934512" y="597755"/>
                </a:cubicBezTo>
                <a:cubicBezTo>
                  <a:pt x="934791" y="598616"/>
                  <a:pt x="935174" y="599400"/>
                  <a:pt x="935611" y="599814"/>
                </a:cubicBezTo>
                <a:cubicBezTo>
                  <a:pt x="936194" y="600368"/>
                  <a:pt x="936871" y="600267"/>
                  <a:pt x="937522" y="598827"/>
                </a:cubicBezTo>
                <a:cubicBezTo>
                  <a:pt x="937733" y="597383"/>
                  <a:pt x="936002" y="597130"/>
                  <a:pt x="936213" y="595688"/>
                </a:cubicBezTo>
                <a:cubicBezTo>
                  <a:pt x="934595" y="593149"/>
                  <a:pt x="934007" y="593767"/>
                  <a:pt x="934042" y="595224"/>
                </a:cubicBezTo>
                <a:close/>
                <a:moveTo>
                  <a:pt x="1909999" y="595043"/>
                </a:moveTo>
                <a:cubicBezTo>
                  <a:pt x="1909506" y="595025"/>
                  <a:pt x="1909402" y="595786"/>
                  <a:pt x="1909924" y="597651"/>
                </a:cubicBezTo>
                <a:cubicBezTo>
                  <a:pt x="1910223" y="598717"/>
                  <a:pt x="1910727" y="600144"/>
                  <a:pt x="1911479" y="601990"/>
                </a:cubicBezTo>
                <a:cubicBezTo>
                  <a:pt x="1917499" y="616769"/>
                  <a:pt x="1928098" y="639860"/>
                  <a:pt x="1937715" y="655018"/>
                </a:cubicBezTo>
                <a:cubicBezTo>
                  <a:pt x="1933977" y="638711"/>
                  <a:pt x="1925975" y="625492"/>
                  <a:pt x="1918472" y="607526"/>
                </a:cubicBezTo>
                <a:cubicBezTo>
                  <a:pt x="1917124" y="603958"/>
                  <a:pt x="1914465" y="599624"/>
                  <a:pt x="1912403" y="597116"/>
                </a:cubicBezTo>
                <a:cubicBezTo>
                  <a:pt x="1911373" y="595861"/>
                  <a:pt x="1910492" y="595062"/>
                  <a:pt x="1909999" y="595043"/>
                </a:cubicBezTo>
                <a:close/>
                <a:moveTo>
                  <a:pt x="1413625" y="593088"/>
                </a:moveTo>
                <a:cubicBezTo>
                  <a:pt x="1412401" y="591760"/>
                  <a:pt x="1411052" y="591618"/>
                  <a:pt x="1410881" y="593241"/>
                </a:cubicBezTo>
                <a:cubicBezTo>
                  <a:pt x="1410881" y="593241"/>
                  <a:pt x="1413280" y="599603"/>
                  <a:pt x="1414679" y="600887"/>
                </a:cubicBezTo>
                <a:cubicBezTo>
                  <a:pt x="1415145" y="601315"/>
                  <a:pt x="1415500" y="601179"/>
                  <a:pt x="1415618" y="600055"/>
                </a:cubicBezTo>
                <a:lnTo>
                  <a:pt x="1415251" y="596366"/>
                </a:lnTo>
                <a:lnTo>
                  <a:pt x="1414933" y="595417"/>
                </a:lnTo>
                <a:close/>
                <a:moveTo>
                  <a:pt x="647018" y="590880"/>
                </a:moveTo>
                <a:lnTo>
                  <a:pt x="649040" y="597530"/>
                </a:lnTo>
                <a:lnTo>
                  <a:pt x="651021" y="600750"/>
                </a:lnTo>
                <a:close/>
                <a:moveTo>
                  <a:pt x="691073" y="589516"/>
                </a:moveTo>
                <a:lnTo>
                  <a:pt x="691444" y="590182"/>
                </a:lnTo>
                <a:lnTo>
                  <a:pt x="692712" y="592052"/>
                </a:lnTo>
                <a:lnTo>
                  <a:pt x="692598" y="591382"/>
                </a:lnTo>
                <a:close/>
                <a:moveTo>
                  <a:pt x="1750810" y="586024"/>
                </a:moveTo>
                <a:cubicBezTo>
                  <a:pt x="1749630" y="585710"/>
                  <a:pt x="1748656" y="585608"/>
                  <a:pt x="1749477" y="586451"/>
                </a:cubicBezTo>
                <a:cubicBezTo>
                  <a:pt x="1749398" y="587201"/>
                  <a:pt x="1750333" y="587679"/>
                  <a:pt x="1751307" y="587782"/>
                </a:cubicBezTo>
                <a:cubicBezTo>
                  <a:pt x="1752282" y="587883"/>
                  <a:pt x="1753295" y="587611"/>
                  <a:pt x="1753374" y="586862"/>
                </a:cubicBezTo>
                <a:cubicBezTo>
                  <a:pt x="1753374" y="586862"/>
                  <a:pt x="1751989" y="586337"/>
                  <a:pt x="1750810" y="586024"/>
                </a:cubicBezTo>
                <a:close/>
                <a:moveTo>
                  <a:pt x="1812860" y="583558"/>
                </a:moveTo>
                <a:cubicBezTo>
                  <a:pt x="1812905" y="583941"/>
                  <a:pt x="1813518" y="585490"/>
                  <a:pt x="1814988" y="588802"/>
                </a:cubicBezTo>
                <a:cubicBezTo>
                  <a:pt x="1833899" y="642320"/>
                  <a:pt x="1860635" y="690601"/>
                  <a:pt x="1884090" y="735504"/>
                </a:cubicBezTo>
                <a:cubicBezTo>
                  <a:pt x="1893575" y="751911"/>
                  <a:pt x="1901036" y="773155"/>
                  <a:pt x="1912950" y="783756"/>
                </a:cubicBezTo>
                <a:lnTo>
                  <a:pt x="1913107" y="782257"/>
                </a:lnTo>
                <a:cubicBezTo>
                  <a:pt x="1913265" y="780757"/>
                  <a:pt x="1903807" y="764102"/>
                  <a:pt x="1900568" y="757445"/>
                </a:cubicBezTo>
                <a:cubicBezTo>
                  <a:pt x="1872665" y="702981"/>
                  <a:pt x="1842217" y="652542"/>
                  <a:pt x="1820051" y="595397"/>
                </a:cubicBezTo>
                <a:cubicBezTo>
                  <a:pt x="1817709" y="591740"/>
                  <a:pt x="1812726" y="582407"/>
                  <a:pt x="1812860" y="583558"/>
                </a:cubicBezTo>
                <a:close/>
                <a:moveTo>
                  <a:pt x="1390960" y="582006"/>
                </a:moveTo>
                <a:cubicBezTo>
                  <a:pt x="1390773" y="581128"/>
                  <a:pt x="1391876" y="581710"/>
                  <a:pt x="1393605" y="583114"/>
                </a:cubicBezTo>
                <a:lnTo>
                  <a:pt x="1394697" y="584144"/>
                </a:lnTo>
                <a:lnTo>
                  <a:pt x="1406184" y="614209"/>
                </a:lnTo>
                <a:lnTo>
                  <a:pt x="1404349" y="611279"/>
                </a:lnTo>
                <a:cubicBezTo>
                  <a:pt x="1398448" y="601741"/>
                  <a:pt x="1393105" y="592099"/>
                  <a:pt x="1390960" y="582006"/>
                </a:cubicBezTo>
                <a:close/>
                <a:moveTo>
                  <a:pt x="702222" y="578538"/>
                </a:moveTo>
                <a:lnTo>
                  <a:pt x="703127" y="581635"/>
                </a:lnTo>
                <a:lnTo>
                  <a:pt x="706273" y="586241"/>
                </a:lnTo>
                <a:cubicBezTo>
                  <a:pt x="708876" y="590465"/>
                  <a:pt x="711509" y="595483"/>
                  <a:pt x="714122" y="600771"/>
                </a:cubicBezTo>
                <a:lnTo>
                  <a:pt x="719935" y="612639"/>
                </a:lnTo>
                <a:lnTo>
                  <a:pt x="718200" y="606452"/>
                </a:lnTo>
                <a:lnTo>
                  <a:pt x="709492" y="591194"/>
                </a:lnTo>
                <a:close/>
                <a:moveTo>
                  <a:pt x="779130" y="578288"/>
                </a:moveTo>
                <a:cubicBezTo>
                  <a:pt x="779995" y="578413"/>
                  <a:pt x="780366" y="578898"/>
                  <a:pt x="780278" y="579499"/>
                </a:cubicBezTo>
                <a:lnTo>
                  <a:pt x="779944" y="579897"/>
                </a:lnTo>
                <a:close/>
                <a:moveTo>
                  <a:pt x="1444323" y="577818"/>
                </a:moveTo>
                <a:cubicBezTo>
                  <a:pt x="1447762" y="579695"/>
                  <a:pt x="1447578" y="581445"/>
                  <a:pt x="1447105" y="585941"/>
                </a:cubicBezTo>
                <a:cubicBezTo>
                  <a:pt x="1446284" y="585097"/>
                  <a:pt x="1445504" y="583879"/>
                  <a:pt x="1444971" y="582464"/>
                </a:cubicBezTo>
                <a:cubicBezTo>
                  <a:pt x="1444438" y="581051"/>
                  <a:pt x="1444152" y="579442"/>
                  <a:pt x="1444323" y="577818"/>
                </a:cubicBezTo>
                <a:close/>
                <a:moveTo>
                  <a:pt x="903864" y="575028"/>
                </a:moveTo>
                <a:cubicBezTo>
                  <a:pt x="903864" y="575028"/>
                  <a:pt x="904807" y="575200"/>
                  <a:pt x="905631" y="575349"/>
                </a:cubicBezTo>
                <a:lnTo>
                  <a:pt x="905764" y="575373"/>
                </a:lnTo>
                <a:lnTo>
                  <a:pt x="906693" y="575542"/>
                </a:lnTo>
                <a:cubicBezTo>
                  <a:pt x="906928" y="575584"/>
                  <a:pt x="906869" y="575574"/>
                  <a:pt x="906648" y="575534"/>
                </a:cubicBezTo>
                <a:lnTo>
                  <a:pt x="905764" y="575373"/>
                </a:lnTo>
                <a:close/>
                <a:moveTo>
                  <a:pt x="486104" y="565988"/>
                </a:moveTo>
                <a:cubicBezTo>
                  <a:pt x="486431" y="565161"/>
                  <a:pt x="487713" y="565489"/>
                  <a:pt x="489269" y="567257"/>
                </a:cubicBezTo>
                <a:cubicBezTo>
                  <a:pt x="490825" y="569024"/>
                  <a:pt x="492653" y="572231"/>
                  <a:pt x="494074" y="577160"/>
                </a:cubicBezTo>
                <a:cubicBezTo>
                  <a:pt x="490258" y="573842"/>
                  <a:pt x="488034" y="571088"/>
                  <a:pt x="486924" y="569097"/>
                </a:cubicBezTo>
                <a:cubicBezTo>
                  <a:pt x="486092" y="567604"/>
                  <a:pt x="485886" y="566540"/>
                  <a:pt x="486104" y="565988"/>
                </a:cubicBezTo>
                <a:close/>
                <a:moveTo>
                  <a:pt x="111469" y="560650"/>
                </a:moveTo>
                <a:lnTo>
                  <a:pt x="114718" y="568919"/>
                </a:lnTo>
                <a:lnTo>
                  <a:pt x="113488" y="566500"/>
                </a:lnTo>
                <a:close/>
                <a:moveTo>
                  <a:pt x="767300" y="558385"/>
                </a:moveTo>
                <a:lnTo>
                  <a:pt x="768328" y="561064"/>
                </a:lnTo>
                <a:lnTo>
                  <a:pt x="773011" y="570497"/>
                </a:lnTo>
                <a:lnTo>
                  <a:pt x="770334" y="564261"/>
                </a:lnTo>
                <a:cubicBezTo>
                  <a:pt x="769168" y="561742"/>
                  <a:pt x="768080" y="559604"/>
                  <a:pt x="767300" y="558385"/>
                </a:cubicBezTo>
                <a:close/>
                <a:moveTo>
                  <a:pt x="621334" y="552471"/>
                </a:moveTo>
                <a:lnTo>
                  <a:pt x="642420" y="586763"/>
                </a:lnTo>
                <a:lnTo>
                  <a:pt x="638254" y="578428"/>
                </a:lnTo>
                <a:close/>
                <a:moveTo>
                  <a:pt x="618021" y="546631"/>
                </a:moveTo>
                <a:lnTo>
                  <a:pt x="618057" y="546877"/>
                </a:lnTo>
                <a:lnTo>
                  <a:pt x="618098" y="547209"/>
                </a:lnTo>
                <a:lnTo>
                  <a:pt x="619442" y="549394"/>
                </a:lnTo>
                <a:close/>
                <a:moveTo>
                  <a:pt x="203705" y="544360"/>
                </a:moveTo>
                <a:lnTo>
                  <a:pt x="225051" y="595084"/>
                </a:lnTo>
                <a:lnTo>
                  <a:pt x="253059" y="656893"/>
                </a:lnTo>
                <a:lnTo>
                  <a:pt x="249409" y="653896"/>
                </a:lnTo>
                <a:cubicBezTo>
                  <a:pt x="247457" y="651366"/>
                  <a:pt x="245441" y="648087"/>
                  <a:pt x="243424" y="644807"/>
                </a:cubicBezTo>
                <a:cubicBezTo>
                  <a:pt x="227645" y="608857"/>
                  <a:pt x="227645" y="608857"/>
                  <a:pt x="227645" y="608857"/>
                </a:cubicBezTo>
                <a:cubicBezTo>
                  <a:pt x="219931" y="591903"/>
                  <a:pt x="212747" y="575075"/>
                  <a:pt x="205563" y="558247"/>
                </a:cubicBezTo>
                <a:cubicBezTo>
                  <a:pt x="205236" y="555512"/>
                  <a:pt x="204859" y="551223"/>
                  <a:pt x="204235" y="547087"/>
                </a:cubicBezTo>
                <a:close/>
                <a:moveTo>
                  <a:pt x="1186049" y="542869"/>
                </a:moveTo>
                <a:cubicBezTo>
                  <a:pt x="1187855" y="545505"/>
                  <a:pt x="1189482" y="547713"/>
                  <a:pt x="1189537" y="547968"/>
                </a:cubicBezTo>
                <a:cubicBezTo>
                  <a:pt x="1189564" y="548096"/>
                  <a:pt x="1189198" y="547736"/>
                  <a:pt x="1188265" y="546698"/>
                </a:cubicBezTo>
                <a:lnTo>
                  <a:pt x="1187336" y="545637"/>
                </a:lnTo>
                <a:close/>
                <a:moveTo>
                  <a:pt x="607868" y="540408"/>
                </a:moveTo>
                <a:lnTo>
                  <a:pt x="614467" y="565379"/>
                </a:lnTo>
                <a:lnTo>
                  <a:pt x="621171" y="589463"/>
                </a:lnTo>
                <a:lnTo>
                  <a:pt x="625044" y="598187"/>
                </a:lnTo>
                <a:lnTo>
                  <a:pt x="621519" y="590710"/>
                </a:lnTo>
                <a:lnTo>
                  <a:pt x="623524" y="597914"/>
                </a:lnTo>
                <a:lnTo>
                  <a:pt x="633732" y="616052"/>
                </a:lnTo>
                <a:lnTo>
                  <a:pt x="631996" y="609325"/>
                </a:lnTo>
                <a:lnTo>
                  <a:pt x="622020" y="572637"/>
                </a:lnTo>
                <a:close/>
                <a:moveTo>
                  <a:pt x="1741335" y="535432"/>
                </a:moveTo>
                <a:cubicBezTo>
                  <a:pt x="1741383" y="536184"/>
                  <a:pt x="1741601" y="537148"/>
                  <a:pt x="1741924" y="538025"/>
                </a:cubicBezTo>
                <a:cubicBezTo>
                  <a:pt x="1742248" y="538903"/>
                  <a:pt x="1742675" y="539696"/>
                  <a:pt x="1743144" y="540106"/>
                </a:cubicBezTo>
                <a:cubicBezTo>
                  <a:pt x="1743768" y="540654"/>
                  <a:pt x="1744464" y="540522"/>
                  <a:pt x="1745078" y="539008"/>
                </a:cubicBezTo>
                <a:cubicBezTo>
                  <a:pt x="1745236" y="537509"/>
                  <a:pt x="1743437" y="537320"/>
                  <a:pt x="1743595" y="535820"/>
                </a:cubicBezTo>
                <a:cubicBezTo>
                  <a:pt x="1741819" y="533266"/>
                  <a:pt x="1741237" y="533927"/>
                  <a:pt x="1741335" y="535432"/>
                </a:cubicBezTo>
                <a:close/>
                <a:moveTo>
                  <a:pt x="1441880" y="529064"/>
                </a:moveTo>
                <a:cubicBezTo>
                  <a:pt x="1441880" y="529064"/>
                  <a:pt x="1445435" y="532722"/>
                  <a:pt x="1445119" y="535720"/>
                </a:cubicBezTo>
                <a:cubicBezTo>
                  <a:pt x="1444994" y="536907"/>
                  <a:pt x="1444607" y="537165"/>
                  <a:pt x="1444127" y="536866"/>
                </a:cubicBezTo>
                <a:cubicBezTo>
                  <a:pt x="1443407" y="536418"/>
                  <a:pt x="1442479" y="534713"/>
                  <a:pt x="1441914" y="532997"/>
                </a:cubicBezTo>
                <a:cubicBezTo>
                  <a:pt x="1441348" y="531281"/>
                  <a:pt x="1441147" y="529555"/>
                  <a:pt x="1441880" y="529064"/>
                </a:cubicBezTo>
                <a:close/>
                <a:moveTo>
                  <a:pt x="1501241" y="527783"/>
                </a:moveTo>
                <a:lnTo>
                  <a:pt x="1502303" y="530944"/>
                </a:lnTo>
                <a:lnTo>
                  <a:pt x="1505742" y="535571"/>
                </a:lnTo>
                <a:cubicBezTo>
                  <a:pt x="1508606" y="539826"/>
                  <a:pt x="1511531" y="544898"/>
                  <a:pt x="1514450" y="550252"/>
                </a:cubicBezTo>
                <a:lnTo>
                  <a:pt x="1520944" y="562266"/>
                </a:lnTo>
                <a:lnTo>
                  <a:pt x="1519268" y="557097"/>
                </a:lnTo>
                <a:lnTo>
                  <a:pt x="1518182" y="554808"/>
                </a:lnTo>
                <a:lnTo>
                  <a:pt x="1509272" y="540553"/>
                </a:lnTo>
                <a:close/>
                <a:moveTo>
                  <a:pt x="196654" y="527603"/>
                </a:moveTo>
                <a:lnTo>
                  <a:pt x="201432" y="536831"/>
                </a:lnTo>
                <a:cubicBezTo>
                  <a:pt x="202087" y="537897"/>
                  <a:pt x="202633" y="539428"/>
                  <a:pt x="203091" y="541208"/>
                </a:cubicBezTo>
                <a:lnTo>
                  <a:pt x="203705" y="544360"/>
                </a:lnTo>
                <a:close/>
                <a:moveTo>
                  <a:pt x="1277534" y="523757"/>
                </a:moveTo>
                <a:cubicBezTo>
                  <a:pt x="1277838" y="522890"/>
                  <a:pt x="1279176" y="523176"/>
                  <a:pt x="1280855" y="524937"/>
                </a:cubicBezTo>
                <a:cubicBezTo>
                  <a:pt x="1282535" y="526697"/>
                  <a:pt x="1284556" y="529933"/>
                  <a:pt x="1286227" y="534966"/>
                </a:cubicBezTo>
                <a:cubicBezTo>
                  <a:pt x="1282149" y="531698"/>
                  <a:pt x="1279739" y="528945"/>
                  <a:pt x="1278510" y="526934"/>
                </a:cubicBezTo>
                <a:cubicBezTo>
                  <a:pt x="1277588" y="525426"/>
                  <a:pt x="1277332" y="524335"/>
                  <a:pt x="1277534" y="523757"/>
                </a:cubicBezTo>
                <a:close/>
                <a:moveTo>
                  <a:pt x="586299" y="516032"/>
                </a:moveTo>
                <a:lnTo>
                  <a:pt x="594782" y="543011"/>
                </a:lnTo>
                <a:lnTo>
                  <a:pt x="600262" y="562293"/>
                </a:lnTo>
                <a:lnTo>
                  <a:pt x="604960" y="569933"/>
                </a:lnTo>
                <a:lnTo>
                  <a:pt x="596780" y="538252"/>
                </a:lnTo>
                <a:close/>
                <a:moveTo>
                  <a:pt x="1709334" y="515824"/>
                </a:moveTo>
                <a:lnTo>
                  <a:pt x="1711310" y="516100"/>
                </a:lnTo>
                <a:lnTo>
                  <a:pt x="1712230" y="516229"/>
                </a:lnTo>
                <a:cubicBezTo>
                  <a:pt x="1712460" y="516262"/>
                  <a:pt x="1712522" y="516270"/>
                  <a:pt x="1712276" y="516235"/>
                </a:cubicBezTo>
                <a:lnTo>
                  <a:pt x="1711310" y="516100"/>
                </a:lnTo>
                <a:lnTo>
                  <a:pt x="1711173" y="516081"/>
                </a:lnTo>
                <a:cubicBezTo>
                  <a:pt x="1710314" y="515960"/>
                  <a:pt x="1709334" y="515824"/>
                  <a:pt x="1709334" y="515824"/>
                </a:cubicBezTo>
                <a:close/>
                <a:moveTo>
                  <a:pt x="895593" y="514685"/>
                </a:moveTo>
                <a:cubicBezTo>
                  <a:pt x="895447" y="513830"/>
                  <a:pt x="896491" y="514435"/>
                  <a:pt x="898108" y="515859"/>
                </a:cubicBezTo>
                <a:lnTo>
                  <a:pt x="899123" y="516897"/>
                </a:lnTo>
                <a:lnTo>
                  <a:pt x="909066" y="546407"/>
                </a:lnTo>
                <a:lnTo>
                  <a:pt x="907405" y="543505"/>
                </a:lnTo>
                <a:cubicBezTo>
                  <a:pt x="902070" y="534055"/>
                  <a:pt x="897276" y="524526"/>
                  <a:pt x="895593" y="514685"/>
                </a:cubicBezTo>
                <a:close/>
                <a:moveTo>
                  <a:pt x="993846" y="505345"/>
                </a:moveTo>
                <a:cubicBezTo>
                  <a:pt x="993846" y="505345"/>
                  <a:pt x="994139" y="507057"/>
                  <a:pt x="994480" y="509053"/>
                </a:cubicBezTo>
                <a:cubicBezTo>
                  <a:pt x="993300" y="509146"/>
                  <a:pt x="992203" y="509229"/>
                  <a:pt x="991871" y="508786"/>
                </a:cubicBezTo>
                <a:cubicBezTo>
                  <a:pt x="991538" y="508342"/>
                  <a:pt x="991970" y="507369"/>
                  <a:pt x="993846" y="505345"/>
                </a:cubicBezTo>
                <a:close/>
                <a:moveTo>
                  <a:pt x="531604" y="500604"/>
                </a:moveTo>
                <a:cubicBezTo>
                  <a:pt x="528983" y="496340"/>
                  <a:pt x="528753" y="505521"/>
                  <a:pt x="530493" y="513493"/>
                </a:cubicBezTo>
                <a:cubicBezTo>
                  <a:pt x="531904" y="515788"/>
                  <a:pt x="534526" y="520053"/>
                  <a:pt x="535937" y="522347"/>
                </a:cubicBezTo>
                <a:cubicBezTo>
                  <a:pt x="539972" y="528908"/>
                  <a:pt x="539644" y="523233"/>
                  <a:pt x="539117" y="517230"/>
                </a:cubicBezTo>
                <a:cubicBezTo>
                  <a:pt x="535083" y="510671"/>
                  <a:pt x="534428" y="505196"/>
                  <a:pt x="531604" y="500604"/>
                </a:cubicBezTo>
                <a:close/>
                <a:moveTo>
                  <a:pt x="1377805" y="495797"/>
                </a:moveTo>
                <a:cubicBezTo>
                  <a:pt x="1381086" y="499174"/>
                  <a:pt x="1382685" y="504142"/>
                  <a:pt x="1382211" y="508638"/>
                </a:cubicBezTo>
                <a:cubicBezTo>
                  <a:pt x="1380421" y="506934"/>
                  <a:pt x="1379605" y="505333"/>
                  <a:pt x="1379094" y="503353"/>
                </a:cubicBezTo>
                <a:cubicBezTo>
                  <a:pt x="1378583" y="501372"/>
                  <a:pt x="1378377" y="499015"/>
                  <a:pt x="1377805" y="495797"/>
                </a:cubicBezTo>
                <a:close/>
                <a:moveTo>
                  <a:pt x="1376508" y="490861"/>
                </a:moveTo>
                <a:cubicBezTo>
                  <a:pt x="1380104" y="491240"/>
                  <a:pt x="1377963" y="494299"/>
                  <a:pt x="1377805" y="495797"/>
                </a:cubicBezTo>
                <a:cubicBezTo>
                  <a:pt x="1376906" y="495703"/>
                  <a:pt x="1376496" y="495281"/>
                  <a:pt x="1376354" y="494476"/>
                </a:cubicBezTo>
                <a:cubicBezTo>
                  <a:pt x="1376212" y="493672"/>
                  <a:pt x="1376337" y="492485"/>
                  <a:pt x="1376508" y="490861"/>
                </a:cubicBezTo>
                <a:close/>
                <a:moveTo>
                  <a:pt x="1375209" y="485926"/>
                </a:moveTo>
                <a:cubicBezTo>
                  <a:pt x="1378805" y="486304"/>
                  <a:pt x="1376665" y="489363"/>
                  <a:pt x="1376508" y="490861"/>
                </a:cubicBezTo>
                <a:cubicBezTo>
                  <a:pt x="1375609" y="490767"/>
                  <a:pt x="1375198" y="490345"/>
                  <a:pt x="1375055" y="489541"/>
                </a:cubicBezTo>
                <a:cubicBezTo>
                  <a:pt x="1374913" y="488737"/>
                  <a:pt x="1375038" y="487549"/>
                  <a:pt x="1375209" y="485926"/>
                </a:cubicBezTo>
                <a:close/>
                <a:moveTo>
                  <a:pt x="1044328" y="480795"/>
                </a:moveTo>
                <a:cubicBezTo>
                  <a:pt x="1044328" y="480795"/>
                  <a:pt x="1045848" y="482489"/>
                  <a:pt x="1043907" y="483681"/>
                </a:cubicBezTo>
                <a:cubicBezTo>
                  <a:pt x="1043907" y="483681"/>
                  <a:pt x="1043526" y="483255"/>
                  <a:pt x="1043389" y="482685"/>
                </a:cubicBezTo>
                <a:cubicBezTo>
                  <a:pt x="1043252" y="482111"/>
                  <a:pt x="1043357" y="481389"/>
                  <a:pt x="1044328" y="480795"/>
                </a:cubicBezTo>
                <a:close/>
                <a:moveTo>
                  <a:pt x="1345349" y="479754"/>
                </a:moveTo>
                <a:lnTo>
                  <a:pt x="1349289" y="485441"/>
                </a:lnTo>
                <a:lnTo>
                  <a:pt x="1373836" y="523297"/>
                </a:lnTo>
                <a:lnTo>
                  <a:pt x="1378322" y="539828"/>
                </a:lnTo>
                <a:lnTo>
                  <a:pt x="1386068" y="561430"/>
                </a:lnTo>
                <a:lnTo>
                  <a:pt x="1380634" y="553533"/>
                </a:lnTo>
                <a:cubicBezTo>
                  <a:pt x="1374441" y="540318"/>
                  <a:pt x="1367729" y="527164"/>
                  <a:pt x="1360186" y="513883"/>
                </a:cubicBezTo>
                <a:lnTo>
                  <a:pt x="1348537" y="495361"/>
                </a:lnTo>
                <a:lnTo>
                  <a:pt x="1349048" y="495503"/>
                </a:lnTo>
                <a:cubicBezTo>
                  <a:pt x="1348889" y="493963"/>
                  <a:pt x="1348084" y="490452"/>
                  <a:pt x="1346412" y="484025"/>
                </a:cubicBezTo>
                <a:close/>
                <a:moveTo>
                  <a:pt x="1650439" y="476753"/>
                </a:moveTo>
                <a:cubicBezTo>
                  <a:pt x="1650439" y="476753"/>
                  <a:pt x="1650439" y="476753"/>
                  <a:pt x="1651464" y="478517"/>
                </a:cubicBezTo>
                <a:lnTo>
                  <a:pt x="1654534" y="483809"/>
                </a:lnTo>
                <a:cubicBezTo>
                  <a:pt x="1654534" y="483809"/>
                  <a:pt x="1654534" y="483809"/>
                  <a:pt x="1650439" y="476753"/>
                </a:cubicBezTo>
                <a:close/>
                <a:moveTo>
                  <a:pt x="1043263" y="475971"/>
                </a:moveTo>
                <a:cubicBezTo>
                  <a:pt x="1044995" y="476224"/>
                  <a:pt x="1044784" y="477668"/>
                  <a:pt x="1044328" y="480795"/>
                </a:cubicBezTo>
                <a:lnTo>
                  <a:pt x="1041945" y="478788"/>
                </a:lnTo>
                <a:lnTo>
                  <a:pt x="1042280" y="478853"/>
                </a:lnTo>
                <a:lnTo>
                  <a:pt x="1042014" y="478200"/>
                </a:lnTo>
                <a:close/>
                <a:moveTo>
                  <a:pt x="581397" y="472683"/>
                </a:moveTo>
                <a:lnTo>
                  <a:pt x="583375" y="479100"/>
                </a:lnTo>
                <a:lnTo>
                  <a:pt x="582618" y="477900"/>
                </a:lnTo>
                <a:close/>
                <a:moveTo>
                  <a:pt x="699006" y="468919"/>
                </a:moveTo>
                <a:cubicBezTo>
                  <a:pt x="700651" y="471537"/>
                  <a:pt x="702137" y="473734"/>
                  <a:pt x="702180" y="473982"/>
                </a:cubicBezTo>
                <a:cubicBezTo>
                  <a:pt x="702201" y="474108"/>
                  <a:pt x="701861" y="473745"/>
                  <a:pt x="700999" y="472707"/>
                </a:cubicBezTo>
                <a:lnTo>
                  <a:pt x="700142" y="471644"/>
                </a:lnTo>
                <a:close/>
                <a:moveTo>
                  <a:pt x="1081217" y="466282"/>
                </a:moveTo>
                <a:cubicBezTo>
                  <a:pt x="1082083" y="466409"/>
                  <a:pt x="1082454" y="466892"/>
                  <a:pt x="1082366" y="467492"/>
                </a:cubicBezTo>
                <a:lnTo>
                  <a:pt x="1082031" y="467893"/>
                </a:lnTo>
                <a:close/>
                <a:moveTo>
                  <a:pt x="1013410" y="461606"/>
                </a:moveTo>
                <a:cubicBezTo>
                  <a:pt x="1013685" y="460572"/>
                  <a:pt x="1014465" y="460778"/>
                  <a:pt x="1015997" y="462905"/>
                </a:cubicBezTo>
                <a:cubicBezTo>
                  <a:pt x="1018050" y="467012"/>
                  <a:pt x="1019737" y="474136"/>
                  <a:pt x="1021073" y="480624"/>
                </a:cubicBezTo>
                <a:lnTo>
                  <a:pt x="1021591" y="483240"/>
                </a:lnTo>
                <a:lnTo>
                  <a:pt x="1017827" y="477115"/>
                </a:lnTo>
                <a:lnTo>
                  <a:pt x="1014927" y="472568"/>
                </a:lnTo>
                <a:lnTo>
                  <a:pt x="1013853" y="467750"/>
                </a:lnTo>
                <a:cubicBezTo>
                  <a:pt x="1013364" y="464916"/>
                  <a:pt x="1013134" y="462642"/>
                  <a:pt x="1013410" y="461606"/>
                </a:cubicBezTo>
                <a:close/>
                <a:moveTo>
                  <a:pt x="788191" y="453982"/>
                </a:moveTo>
                <a:cubicBezTo>
                  <a:pt x="788517" y="453156"/>
                  <a:pt x="789801" y="453484"/>
                  <a:pt x="791356" y="455252"/>
                </a:cubicBezTo>
                <a:cubicBezTo>
                  <a:pt x="792912" y="457019"/>
                  <a:pt x="794740" y="460225"/>
                  <a:pt x="796161" y="465154"/>
                </a:cubicBezTo>
                <a:cubicBezTo>
                  <a:pt x="792345" y="461838"/>
                  <a:pt x="790121" y="459082"/>
                  <a:pt x="789011" y="457092"/>
                </a:cubicBezTo>
                <a:cubicBezTo>
                  <a:pt x="788179" y="455599"/>
                  <a:pt x="787973" y="454533"/>
                  <a:pt x="788191" y="453982"/>
                </a:cubicBezTo>
                <a:close/>
                <a:moveTo>
                  <a:pt x="1698298" y="453848"/>
                </a:moveTo>
                <a:cubicBezTo>
                  <a:pt x="1698111" y="452970"/>
                  <a:pt x="1699215" y="453551"/>
                  <a:pt x="1700943" y="454955"/>
                </a:cubicBezTo>
                <a:lnTo>
                  <a:pt x="1702035" y="455986"/>
                </a:lnTo>
                <a:lnTo>
                  <a:pt x="1713522" y="486050"/>
                </a:lnTo>
                <a:lnTo>
                  <a:pt x="1711687" y="483121"/>
                </a:lnTo>
                <a:cubicBezTo>
                  <a:pt x="1705786" y="473582"/>
                  <a:pt x="1700443" y="463941"/>
                  <a:pt x="1698298" y="453848"/>
                </a:cubicBezTo>
                <a:close/>
                <a:moveTo>
                  <a:pt x="995526" y="453191"/>
                </a:moveTo>
                <a:cubicBezTo>
                  <a:pt x="995959" y="452723"/>
                  <a:pt x="997001" y="453438"/>
                  <a:pt x="998364" y="454855"/>
                </a:cubicBezTo>
                <a:lnTo>
                  <a:pt x="1002319" y="459719"/>
                </a:lnTo>
                <a:lnTo>
                  <a:pt x="1009687" y="484951"/>
                </a:lnTo>
                <a:lnTo>
                  <a:pt x="1009428" y="484486"/>
                </a:lnTo>
                <a:cubicBezTo>
                  <a:pt x="1006961" y="480558"/>
                  <a:pt x="999237" y="466143"/>
                  <a:pt x="996382" y="458263"/>
                </a:cubicBezTo>
                <a:cubicBezTo>
                  <a:pt x="995907" y="456951"/>
                  <a:pt x="995565" y="455818"/>
                  <a:pt x="995407" y="454946"/>
                </a:cubicBezTo>
                <a:cubicBezTo>
                  <a:pt x="995249" y="454075"/>
                  <a:pt x="995273" y="453464"/>
                  <a:pt x="995526" y="453191"/>
                </a:cubicBezTo>
                <a:close/>
                <a:moveTo>
                  <a:pt x="553154" y="449901"/>
                </a:moveTo>
                <a:cubicBezTo>
                  <a:pt x="552132" y="454025"/>
                  <a:pt x="553817" y="468753"/>
                  <a:pt x="556425" y="476303"/>
                </a:cubicBezTo>
                <a:cubicBezTo>
                  <a:pt x="586573" y="540029"/>
                  <a:pt x="586573" y="540029"/>
                  <a:pt x="586573" y="540029"/>
                </a:cubicBezTo>
                <a:lnTo>
                  <a:pt x="591717" y="548396"/>
                </a:lnTo>
                <a:lnTo>
                  <a:pt x="591398" y="547275"/>
                </a:lnTo>
                <a:lnTo>
                  <a:pt x="581429" y="505705"/>
                </a:lnTo>
                <a:lnTo>
                  <a:pt x="555144" y="449971"/>
                </a:lnTo>
                <a:cubicBezTo>
                  <a:pt x="554136" y="448330"/>
                  <a:pt x="553495" y="448527"/>
                  <a:pt x="553154" y="449901"/>
                </a:cubicBezTo>
                <a:close/>
                <a:moveTo>
                  <a:pt x="1799379" y="440140"/>
                </a:moveTo>
                <a:cubicBezTo>
                  <a:pt x="1799379" y="440140"/>
                  <a:pt x="1799752" y="441895"/>
                  <a:pt x="1800187" y="443943"/>
                </a:cubicBezTo>
                <a:cubicBezTo>
                  <a:pt x="1798971" y="444087"/>
                  <a:pt x="1797842" y="444219"/>
                  <a:pt x="1797481" y="443775"/>
                </a:cubicBezTo>
                <a:cubicBezTo>
                  <a:pt x="1797118" y="443330"/>
                  <a:pt x="1797525" y="442308"/>
                  <a:pt x="1799379" y="440140"/>
                </a:cubicBezTo>
                <a:close/>
                <a:moveTo>
                  <a:pt x="1307453" y="426395"/>
                </a:moveTo>
                <a:lnTo>
                  <a:pt x="1318472" y="440963"/>
                </a:lnTo>
                <a:lnTo>
                  <a:pt x="1328404" y="455298"/>
                </a:lnTo>
                <a:lnTo>
                  <a:pt x="1329777" y="463582"/>
                </a:lnTo>
                <a:lnTo>
                  <a:pt x="1330661" y="467254"/>
                </a:lnTo>
                <a:lnTo>
                  <a:pt x="1309881" y="435819"/>
                </a:lnTo>
                <a:lnTo>
                  <a:pt x="1308603" y="431548"/>
                </a:lnTo>
                <a:close/>
                <a:moveTo>
                  <a:pt x="917433" y="425646"/>
                </a:moveTo>
                <a:cubicBezTo>
                  <a:pt x="920720" y="428562"/>
                  <a:pt x="931307" y="446600"/>
                  <a:pt x="933265" y="449050"/>
                </a:cubicBezTo>
                <a:cubicBezTo>
                  <a:pt x="937680" y="456368"/>
                  <a:pt x="941281" y="462050"/>
                  <a:pt x="944521" y="466966"/>
                </a:cubicBezTo>
                <a:lnTo>
                  <a:pt x="946258" y="469510"/>
                </a:lnTo>
                <a:lnTo>
                  <a:pt x="953052" y="491852"/>
                </a:lnTo>
                <a:lnTo>
                  <a:pt x="940341" y="466423"/>
                </a:lnTo>
                <a:cubicBezTo>
                  <a:pt x="937944" y="461405"/>
                  <a:pt x="928262" y="448661"/>
                  <a:pt x="921955" y="438216"/>
                </a:cubicBezTo>
                <a:lnTo>
                  <a:pt x="917369" y="429299"/>
                </a:lnTo>
                <a:lnTo>
                  <a:pt x="917234" y="428099"/>
                </a:lnTo>
                <a:close/>
                <a:moveTo>
                  <a:pt x="1372087" y="423461"/>
                </a:moveTo>
                <a:lnTo>
                  <a:pt x="1374396" y="430006"/>
                </a:lnTo>
                <a:lnTo>
                  <a:pt x="1373563" y="428798"/>
                </a:lnTo>
                <a:close/>
                <a:moveTo>
                  <a:pt x="282637" y="416839"/>
                </a:moveTo>
                <a:cubicBezTo>
                  <a:pt x="282637" y="416839"/>
                  <a:pt x="282637" y="416839"/>
                  <a:pt x="285258" y="421102"/>
                </a:cubicBezTo>
                <a:lnTo>
                  <a:pt x="285695" y="422093"/>
                </a:lnTo>
                <a:close/>
                <a:moveTo>
                  <a:pt x="855456" y="414066"/>
                </a:moveTo>
                <a:lnTo>
                  <a:pt x="859044" y="419716"/>
                </a:lnTo>
                <a:lnTo>
                  <a:pt x="881310" y="457265"/>
                </a:lnTo>
                <a:lnTo>
                  <a:pt x="885008" y="473418"/>
                </a:lnTo>
                <a:lnTo>
                  <a:pt x="891660" y="494603"/>
                </a:lnTo>
                <a:lnTo>
                  <a:pt x="886713" y="486759"/>
                </a:lnTo>
                <a:cubicBezTo>
                  <a:pt x="881237" y="473743"/>
                  <a:pt x="875257" y="460766"/>
                  <a:pt x="868480" y="447635"/>
                </a:cubicBezTo>
                <a:lnTo>
                  <a:pt x="857935" y="429278"/>
                </a:lnTo>
                <a:lnTo>
                  <a:pt x="858423" y="429435"/>
                </a:lnTo>
                <a:cubicBezTo>
                  <a:pt x="858327" y="427940"/>
                  <a:pt x="857686" y="424514"/>
                  <a:pt x="856318" y="418236"/>
                </a:cubicBezTo>
                <a:close/>
                <a:moveTo>
                  <a:pt x="1850497" y="412699"/>
                </a:moveTo>
                <a:cubicBezTo>
                  <a:pt x="1850497" y="412699"/>
                  <a:pt x="1852136" y="414387"/>
                  <a:pt x="1850181" y="415696"/>
                </a:cubicBezTo>
                <a:cubicBezTo>
                  <a:pt x="1850181" y="415696"/>
                  <a:pt x="1849771" y="415274"/>
                  <a:pt x="1849606" y="414688"/>
                </a:cubicBezTo>
                <a:cubicBezTo>
                  <a:pt x="1849440" y="414103"/>
                  <a:pt x="1849519" y="413353"/>
                  <a:pt x="1850497" y="412699"/>
                </a:cubicBezTo>
                <a:close/>
                <a:moveTo>
                  <a:pt x="1849198" y="407763"/>
                </a:moveTo>
                <a:cubicBezTo>
                  <a:pt x="1850996" y="407952"/>
                  <a:pt x="1850839" y="409451"/>
                  <a:pt x="1850497" y="412699"/>
                </a:cubicBezTo>
                <a:lnTo>
                  <a:pt x="1847952" y="410725"/>
                </a:lnTo>
                <a:lnTo>
                  <a:pt x="1848302" y="410779"/>
                </a:lnTo>
                <a:lnTo>
                  <a:pt x="1848001" y="410116"/>
                </a:lnTo>
                <a:close/>
                <a:moveTo>
                  <a:pt x="1887993" y="396187"/>
                </a:moveTo>
                <a:cubicBezTo>
                  <a:pt x="1888891" y="396281"/>
                  <a:pt x="1889294" y="396765"/>
                  <a:pt x="1889230" y="397390"/>
                </a:cubicBezTo>
                <a:lnTo>
                  <a:pt x="1888900" y="397816"/>
                </a:lnTo>
                <a:close/>
                <a:moveTo>
                  <a:pt x="1584872" y="395599"/>
                </a:moveTo>
                <a:cubicBezTo>
                  <a:pt x="1585176" y="394731"/>
                  <a:pt x="1586514" y="395017"/>
                  <a:pt x="1588194" y="396779"/>
                </a:cubicBezTo>
                <a:cubicBezTo>
                  <a:pt x="1589873" y="398540"/>
                  <a:pt x="1591894" y="401774"/>
                  <a:pt x="1593565" y="406807"/>
                </a:cubicBezTo>
                <a:cubicBezTo>
                  <a:pt x="1589487" y="403540"/>
                  <a:pt x="1587077" y="400787"/>
                  <a:pt x="1585848" y="398775"/>
                </a:cubicBezTo>
                <a:cubicBezTo>
                  <a:pt x="1584926" y="397268"/>
                  <a:pt x="1584670" y="396177"/>
                  <a:pt x="1584872" y="395599"/>
                </a:cubicBezTo>
                <a:close/>
                <a:moveTo>
                  <a:pt x="1817774" y="394161"/>
                </a:moveTo>
                <a:cubicBezTo>
                  <a:pt x="1818016" y="393082"/>
                  <a:pt x="1818830" y="393262"/>
                  <a:pt x="1820500" y="395396"/>
                </a:cubicBezTo>
                <a:cubicBezTo>
                  <a:pt x="1822789" y="399552"/>
                  <a:pt x="1824826" y="406839"/>
                  <a:pt x="1826474" y="413485"/>
                </a:cubicBezTo>
                <a:lnTo>
                  <a:pt x="1827117" y="416164"/>
                </a:lnTo>
                <a:lnTo>
                  <a:pt x="1822976" y="409995"/>
                </a:lnTo>
                <a:lnTo>
                  <a:pt x="1819794" y="405418"/>
                </a:lnTo>
                <a:lnTo>
                  <a:pt x="1818486" y="400488"/>
                </a:lnTo>
                <a:cubicBezTo>
                  <a:pt x="1817864" y="397581"/>
                  <a:pt x="1817533" y="395241"/>
                  <a:pt x="1817774" y="394161"/>
                </a:cubicBezTo>
                <a:close/>
                <a:moveTo>
                  <a:pt x="496537" y="387150"/>
                </a:moveTo>
                <a:cubicBezTo>
                  <a:pt x="495664" y="391310"/>
                  <a:pt x="497832" y="405996"/>
                  <a:pt x="501916" y="412638"/>
                </a:cubicBezTo>
                <a:cubicBezTo>
                  <a:pt x="508015" y="426967"/>
                  <a:pt x="514872" y="438118"/>
                  <a:pt x="520646" y="452651"/>
                </a:cubicBezTo>
                <a:cubicBezTo>
                  <a:pt x="520646" y="452651"/>
                  <a:pt x="520646" y="452651"/>
                  <a:pt x="522056" y="454947"/>
                </a:cubicBezTo>
                <a:cubicBezTo>
                  <a:pt x="536980" y="479218"/>
                  <a:pt x="553316" y="505785"/>
                  <a:pt x="568242" y="530058"/>
                </a:cubicBezTo>
                <a:cubicBezTo>
                  <a:pt x="545277" y="483158"/>
                  <a:pt x="521429" y="434086"/>
                  <a:pt x="498465" y="387186"/>
                </a:cubicBezTo>
                <a:cubicBezTo>
                  <a:pt x="497456" y="385546"/>
                  <a:pt x="496828" y="385763"/>
                  <a:pt x="496537" y="387150"/>
                </a:cubicBezTo>
                <a:close/>
                <a:moveTo>
                  <a:pt x="1798957" y="386210"/>
                </a:moveTo>
                <a:cubicBezTo>
                  <a:pt x="1799385" y="385709"/>
                  <a:pt x="1800489" y="386404"/>
                  <a:pt x="1801957" y="387811"/>
                </a:cubicBezTo>
                <a:lnTo>
                  <a:pt x="1806242" y="392671"/>
                </a:lnTo>
                <a:lnTo>
                  <a:pt x="1814896" y="418424"/>
                </a:lnTo>
                <a:lnTo>
                  <a:pt x="1814607" y="417954"/>
                </a:lnTo>
                <a:cubicBezTo>
                  <a:pt x="1811897" y="414000"/>
                  <a:pt x="1803326" y="399433"/>
                  <a:pt x="1800051" y="391413"/>
                </a:cubicBezTo>
                <a:cubicBezTo>
                  <a:pt x="1799506" y="390077"/>
                  <a:pt x="1799108" y="388921"/>
                  <a:pt x="1798907" y="388028"/>
                </a:cubicBezTo>
                <a:cubicBezTo>
                  <a:pt x="1798708" y="387134"/>
                  <a:pt x="1798707" y="386502"/>
                  <a:pt x="1798957" y="386210"/>
                </a:cubicBezTo>
                <a:close/>
                <a:moveTo>
                  <a:pt x="820884" y="361013"/>
                </a:moveTo>
                <a:lnTo>
                  <a:pt x="830972" y="375523"/>
                </a:lnTo>
                <a:lnTo>
                  <a:pt x="840021" y="389767"/>
                </a:lnTo>
                <a:lnTo>
                  <a:pt x="841027" y="397828"/>
                </a:lnTo>
                <a:lnTo>
                  <a:pt x="841740" y="401413"/>
                </a:lnTo>
                <a:lnTo>
                  <a:pt x="822866" y="370218"/>
                </a:lnTo>
                <a:lnTo>
                  <a:pt x="821797" y="366039"/>
                </a:lnTo>
                <a:close/>
                <a:moveTo>
                  <a:pt x="1717170" y="360992"/>
                </a:moveTo>
                <a:cubicBezTo>
                  <a:pt x="1720686" y="363867"/>
                  <a:pt x="1732366" y="382059"/>
                  <a:pt x="1734489" y="384508"/>
                </a:cubicBezTo>
                <a:cubicBezTo>
                  <a:pt x="1739351" y="391882"/>
                  <a:pt x="1743304" y="397601"/>
                  <a:pt x="1746854" y="402544"/>
                </a:cubicBezTo>
                <a:lnTo>
                  <a:pt x="1748753" y="405101"/>
                </a:lnTo>
                <a:lnTo>
                  <a:pt x="1756692" y="427892"/>
                </a:lnTo>
                <a:lnTo>
                  <a:pt x="1742513" y="402156"/>
                </a:lnTo>
                <a:cubicBezTo>
                  <a:pt x="1739831" y="397073"/>
                  <a:pt x="1729306" y="384313"/>
                  <a:pt x="1722360" y="373787"/>
                </a:cubicBezTo>
                <a:lnTo>
                  <a:pt x="1717255" y="364768"/>
                </a:lnTo>
                <a:lnTo>
                  <a:pt x="1717066" y="363534"/>
                </a:lnTo>
                <a:close/>
                <a:moveTo>
                  <a:pt x="1652687" y="351595"/>
                </a:moveTo>
                <a:lnTo>
                  <a:pt x="1656627" y="357282"/>
                </a:lnTo>
                <a:lnTo>
                  <a:pt x="1681174" y="395139"/>
                </a:lnTo>
                <a:lnTo>
                  <a:pt x="1685661" y="411669"/>
                </a:lnTo>
                <a:lnTo>
                  <a:pt x="1693406" y="433271"/>
                </a:lnTo>
                <a:lnTo>
                  <a:pt x="1687972" y="425375"/>
                </a:lnTo>
                <a:cubicBezTo>
                  <a:pt x="1681780" y="412159"/>
                  <a:pt x="1675067" y="399005"/>
                  <a:pt x="1667525" y="385724"/>
                </a:cubicBezTo>
                <a:lnTo>
                  <a:pt x="1655876" y="367202"/>
                </a:lnTo>
                <a:lnTo>
                  <a:pt x="1656387" y="367344"/>
                </a:lnTo>
                <a:cubicBezTo>
                  <a:pt x="1656227" y="365804"/>
                  <a:pt x="1655422" y="362294"/>
                  <a:pt x="1653750" y="355867"/>
                </a:cubicBezTo>
                <a:close/>
                <a:moveTo>
                  <a:pt x="21008" y="338250"/>
                </a:moveTo>
                <a:lnTo>
                  <a:pt x="30923" y="360299"/>
                </a:lnTo>
                <a:cubicBezTo>
                  <a:pt x="34884" y="368486"/>
                  <a:pt x="39133" y="376497"/>
                  <a:pt x="43871" y="384204"/>
                </a:cubicBezTo>
                <a:cubicBezTo>
                  <a:pt x="61161" y="437308"/>
                  <a:pt x="84452" y="489884"/>
                  <a:pt x="107743" y="542460"/>
                </a:cubicBezTo>
                <a:cubicBezTo>
                  <a:pt x="108007" y="545461"/>
                  <a:pt x="108385" y="549749"/>
                  <a:pt x="109225" y="554147"/>
                </a:cubicBezTo>
                <a:lnTo>
                  <a:pt x="111469" y="560650"/>
                </a:lnTo>
                <a:lnTo>
                  <a:pt x="98264" y="527044"/>
                </a:lnTo>
                <a:cubicBezTo>
                  <a:pt x="94230" y="520485"/>
                  <a:pt x="94557" y="526159"/>
                  <a:pt x="95086" y="532162"/>
                </a:cubicBezTo>
                <a:cubicBezTo>
                  <a:pt x="71266" y="473584"/>
                  <a:pt x="44825" y="410740"/>
                  <a:pt x="23501" y="351078"/>
                </a:cubicBezTo>
                <a:cubicBezTo>
                  <a:pt x="23074" y="348176"/>
                  <a:pt x="22204" y="345660"/>
                  <a:pt x="21552" y="343406"/>
                </a:cubicBezTo>
                <a:close/>
                <a:moveTo>
                  <a:pt x="19697" y="335336"/>
                </a:moveTo>
                <a:cubicBezTo>
                  <a:pt x="19697" y="335336"/>
                  <a:pt x="19697" y="335336"/>
                  <a:pt x="20908" y="337305"/>
                </a:cubicBezTo>
                <a:lnTo>
                  <a:pt x="21008" y="338250"/>
                </a:lnTo>
                <a:close/>
                <a:moveTo>
                  <a:pt x="1614791" y="298237"/>
                </a:moveTo>
                <a:lnTo>
                  <a:pt x="1625811" y="312804"/>
                </a:lnTo>
                <a:lnTo>
                  <a:pt x="1635743" y="327139"/>
                </a:lnTo>
                <a:lnTo>
                  <a:pt x="1637115" y="335424"/>
                </a:lnTo>
                <a:lnTo>
                  <a:pt x="1637999" y="339095"/>
                </a:lnTo>
                <a:lnTo>
                  <a:pt x="1617219" y="307661"/>
                </a:lnTo>
                <a:lnTo>
                  <a:pt x="1615942" y="303390"/>
                </a:lnTo>
                <a:close/>
                <a:moveTo>
                  <a:pt x="120514" y="251648"/>
                </a:moveTo>
                <a:cubicBezTo>
                  <a:pt x="120514" y="251648"/>
                  <a:pt x="120514" y="251648"/>
                  <a:pt x="121926" y="253944"/>
                </a:cubicBezTo>
                <a:lnTo>
                  <a:pt x="121392" y="254004"/>
                </a:lnTo>
                <a:close/>
                <a:moveTo>
                  <a:pt x="114439" y="0"/>
                </a:moveTo>
                <a:cubicBezTo>
                  <a:pt x="118675" y="6888"/>
                  <a:pt x="118675" y="6888"/>
                  <a:pt x="118675" y="6888"/>
                </a:cubicBezTo>
                <a:cubicBezTo>
                  <a:pt x="138816" y="49196"/>
                  <a:pt x="158629" y="91706"/>
                  <a:pt x="177886" y="137723"/>
                </a:cubicBezTo>
                <a:cubicBezTo>
                  <a:pt x="199994" y="178821"/>
                  <a:pt x="221345" y="223098"/>
                  <a:pt x="242244" y="262230"/>
                </a:cubicBezTo>
                <a:cubicBezTo>
                  <a:pt x="248899" y="273053"/>
                  <a:pt x="244239" y="245633"/>
                  <a:pt x="243913" y="239957"/>
                </a:cubicBezTo>
                <a:cubicBezTo>
                  <a:pt x="237284" y="219626"/>
                  <a:pt x="237284" y="219626"/>
                  <a:pt x="237284" y="219626"/>
                </a:cubicBezTo>
                <a:cubicBezTo>
                  <a:pt x="241318" y="226185"/>
                  <a:pt x="246763" y="235041"/>
                  <a:pt x="250470" y="235925"/>
                </a:cubicBezTo>
                <a:cubicBezTo>
                  <a:pt x="253092" y="240190"/>
                  <a:pt x="255916" y="244783"/>
                  <a:pt x="257125" y="246750"/>
                </a:cubicBezTo>
                <a:cubicBezTo>
                  <a:pt x="291837" y="323041"/>
                  <a:pt x="330051" y="399889"/>
                  <a:pt x="368824" y="473231"/>
                </a:cubicBezTo>
                <a:cubicBezTo>
                  <a:pt x="374268" y="482085"/>
                  <a:pt x="368198" y="452371"/>
                  <a:pt x="365373" y="447779"/>
                </a:cubicBezTo>
                <a:cubicBezTo>
                  <a:pt x="354713" y="415010"/>
                  <a:pt x="343523" y="382113"/>
                  <a:pt x="330239" y="350956"/>
                </a:cubicBezTo>
                <a:cubicBezTo>
                  <a:pt x="331651" y="353252"/>
                  <a:pt x="333947" y="351842"/>
                  <a:pt x="335155" y="353809"/>
                </a:cubicBezTo>
                <a:cubicBezTo>
                  <a:pt x="355497" y="396445"/>
                  <a:pt x="375311" y="438956"/>
                  <a:pt x="400925" y="480612"/>
                </a:cubicBezTo>
                <a:cubicBezTo>
                  <a:pt x="404075" y="490879"/>
                  <a:pt x="399415" y="463460"/>
                  <a:pt x="397677" y="455488"/>
                </a:cubicBezTo>
                <a:cubicBezTo>
                  <a:pt x="389636" y="432859"/>
                  <a:pt x="379831" y="411768"/>
                  <a:pt x="370581" y="387171"/>
                </a:cubicBezTo>
                <a:cubicBezTo>
                  <a:pt x="378120" y="394287"/>
                  <a:pt x="383564" y="403144"/>
                  <a:pt x="391307" y="410588"/>
                </a:cubicBezTo>
                <a:cubicBezTo>
                  <a:pt x="398490" y="427416"/>
                  <a:pt x="398490" y="427416"/>
                  <a:pt x="398490" y="427416"/>
                </a:cubicBezTo>
                <a:cubicBezTo>
                  <a:pt x="397607" y="431124"/>
                  <a:pt x="400200" y="444896"/>
                  <a:pt x="401939" y="452868"/>
                </a:cubicBezTo>
                <a:cubicBezTo>
                  <a:pt x="426998" y="498028"/>
                  <a:pt x="448223" y="542836"/>
                  <a:pt x="474037" y="584818"/>
                </a:cubicBezTo>
                <a:cubicBezTo>
                  <a:pt x="479483" y="593673"/>
                  <a:pt x="476033" y="568223"/>
                  <a:pt x="474823" y="566256"/>
                </a:cubicBezTo>
                <a:lnTo>
                  <a:pt x="479412" y="573717"/>
                </a:lnTo>
                <a:cubicBezTo>
                  <a:pt x="480268" y="575110"/>
                  <a:pt x="480268" y="575110"/>
                  <a:pt x="480268" y="575110"/>
                </a:cubicBezTo>
                <a:cubicBezTo>
                  <a:pt x="482890" y="579375"/>
                  <a:pt x="482890" y="579375"/>
                  <a:pt x="483773" y="575667"/>
                </a:cubicBezTo>
                <a:lnTo>
                  <a:pt x="533531" y="677503"/>
                </a:lnTo>
                <a:lnTo>
                  <a:pt x="534540" y="677787"/>
                </a:lnTo>
                <a:lnTo>
                  <a:pt x="543527" y="691224"/>
                </a:lnTo>
                <a:lnTo>
                  <a:pt x="543117" y="682466"/>
                </a:lnTo>
                <a:lnTo>
                  <a:pt x="538725" y="669208"/>
                </a:lnTo>
                <a:lnTo>
                  <a:pt x="533395" y="660353"/>
                </a:lnTo>
                <a:cubicBezTo>
                  <a:pt x="530056" y="654580"/>
                  <a:pt x="527709" y="649848"/>
                  <a:pt x="527099" y="646282"/>
                </a:cubicBezTo>
                <a:cubicBezTo>
                  <a:pt x="516149" y="620251"/>
                  <a:pt x="504686" y="603218"/>
                  <a:pt x="494074" y="577160"/>
                </a:cubicBezTo>
                <a:cubicBezTo>
                  <a:pt x="502122" y="587232"/>
                  <a:pt x="508075" y="597538"/>
                  <a:pt x="513809" y="608076"/>
                </a:cubicBezTo>
                <a:lnTo>
                  <a:pt x="524945" y="627594"/>
                </a:lnTo>
                <a:lnTo>
                  <a:pt x="514637" y="596467"/>
                </a:lnTo>
                <a:lnTo>
                  <a:pt x="546423" y="662732"/>
                </a:lnTo>
                <a:lnTo>
                  <a:pt x="552267" y="669479"/>
                </a:lnTo>
                <a:cubicBezTo>
                  <a:pt x="556610" y="670876"/>
                  <a:pt x="558635" y="670720"/>
                  <a:pt x="561584" y="673960"/>
                </a:cubicBezTo>
                <a:lnTo>
                  <a:pt x="567751" y="685952"/>
                </a:lnTo>
                <a:lnTo>
                  <a:pt x="527286" y="586541"/>
                </a:lnTo>
                <a:cubicBezTo>
                  <a:pt x="510298" y="547155"/>
                  <a:pt x="492337" y="508025"/>
                  <a:pt x="473228" y="469600"/>
                </a:cubicBezTo>
                <a:cubicBezTo>
                  <a:pt x="475524" y="468189"/>
                  <a:pt x="474544" y="457041"/>
                  <a:pt x="471393" y="446774"/>
                </a:cubicBezTo>
                <a:cubicBezTo>
                  <a:pt x="493828" y="493548"/>
                  <a:pt x="514498" y="541861"/>
                  <a:pt x="540312" y="583843"/>
                </a:cubicBezTo>
                <a:cubicBezTo>
                  <a:pt x="535751" y="571279"/>
                  <a:pt x="530305" y="562424"/>
                  <a:pt x="524860" y="553568"/>
                </a:cubicBezTo>
                <a:cubicBezTo>
                  <a:pt x="537163" y="573577"/>
                  <a:pt x="550675" y="595552"/>
                  <a:pt x="564188" y="617529"/>
                </a:cubicBezTo>
                <a:cubicBezTo>
                  <a:pt x="563861" y="611853"/>
                  <a:pt x="559855" y="595784"/>
                  <a:pt x="559528" y="590108"/>
                </a:cubicBezTo>
                <a:cubicBezTo>
                  <a:pt x="556908" y="585845"/>
                  <a:pt x="554083" y="581252"/>
                  <a:pt x="553756" y="575577"/>
                </a:cubicBezTo>
                <a:cubicBezTo>
                  <a:pt x="564445" y="592961"/>
                  <a:pt x="564445" y="592961"/>
                  <a:pt x="564445" y="592961"/>
                </a:cubicBezTo>
                <a:cubicBezTo>
                  <a:pt x="548338" y="557212"/>
                  <a:pt x="529052" y="520704"/>
                  <a:pt x="511534" y="482661"/>
                </a:cubicBezTo>
                <a:cubicBezTo>
                  <a:pt x="515568" y="489220"/>
                  <a:pt x="519602" y="495781"/>
                  <a:pt x="523838" y="502669"/>
                </a:cubicBezTo>
                <a:cubicBezTo>
                  <a:pt x="498905" y="456978"/>
                  <a:pt x="476141" y="410405"/>
                  <a:pt x="454917" y="365598"/>
                </a:cubicBezTo>
                <a:lnTo>
                  <a:pt x="453505" y="363302"/>
                </a:lnTo>
                <a:cubicBezTo>
                  <a:pt x="454388" y="359594"/>
                  <a:pt x="451468" y="340147"/>
                  <a:pt x="448845" y="335883"/>
                </a:cubicBezTo>
                <a:cubicBezTo>
                  <a:pt x="428705" y="293575"/>
                  <a:pt x="409448" y="247560"/>
                  <a:pt x="391602" y="203839"/>
                </a:cubicBezTo>
                <a:cubicBezTo>
                  <a:pt x="418071" y="251296"/>
                  <a:pt x="445625" y="301251"/>
                  <a:pt x="472852" y="345531"/>
                </a:cubicBezTo>
                <a:cubicBezTo>
                  <a:pt x="478298" y="354386"/>
                  <a:pt x="473436" y="326639"/>
                  <a:pt x="469403" y="320080"/>
                </a:cubicBezTo>
                <a:cubicBezTo>
                  <a:pt x="464187" y="302043"/>
                  <a:pt x="457002" y="285215"/>
                  <a:pt x="448407" y="266093"/>
                </a:cubicBezTo>
                <a:cubicBezTo>
                  <a:pt x="449819" y="268390"/>
                  <a:pt x="452439" y="272652"/>
                  <a:pt x="453851" y="274948"/>
                </a:cubicBezTo>
                <a:cubicBezTo>
                  <a:pt x="478782" y="320638"/>
                  <a:pt x="501548" y="367212"/>
                  <a:pt x="528774" y="411490"/>
                </a:cubicBezTo>
                <a:cubicBezTo>
                  <a:pt x="535429" y="422314"/>
                  <a:pt x="529358" y="392600"/>
                  <a:pt x="528703" y="387126"/>
                </a:cubicBezTo>
                <a:cubicBezTo>
                  <a:pt x="520108" y="368003"/>
                  <a:pt x="513479" y="347671"/>
                  <a:pt x="506294" y="330842"/>
                </a:cubicBezTo>
                <a:cubicBezTo>
                  <a:pt x="514890" y="349966"/>
                  <a:pt x="523815" y="368888"/>
                  <a:pt x="534503" y="386271"/>
                </a:cubicBezTo>
                <a:cubicBezTo>
                  <a:pt x="535033" y="392276"/>
                  <a:pt x="536771" y="400248"/>
                  <a:pt x="538183" y="402542"/>
                </a:cubicBezTo>
                <a:lnTo>
                  <a:pt x="578429" y="493191"/>
                </a:lnTo>
                <a:lnTo>
                  <a:pt x="576216" y="483962"/>
                </a:lnTo>
                <a:lnTo>
                  <a:pt x="580790" y="498510"/>
                </a:lnTo>
                <a:lnTo>
                  <a:pt x="594853" y="530184"/>
                </a:lnTo>
                <a:lnTo>
                  <a:pt x="586303" y="493649"/>
                </a:lnTo>
                <a:lnTo>
                  <a:pt x="589461" y="499143"/>
                </a:lnTo>
                <a:lnTo>
                  <a:pt x="589624" y="499369"/>
                </a:lnTo>
                <a:lnTo>
                  <a:pt x="590197" y="501231"/>
                </a:lnTo>
                <a:cubicBezTo>
                  <a:pt x="591262" y="506054"/>
                  <a:pt x="596767" y="530927"/>
                  <a:pt x="598497" y="531179"/>
                </a:cubicBezTo>
                <a:cubicBezTo>
                  <a:pt x="603981" y="531980"/>
                  <a:pt x="596744" y="506853"/>
                  <a:pt x="596323" y="509738"/>
                </a:cubicBezTo>
                <a:lnTo>
                  <a:pt x="595686" y="507610"/>
                </a:lnTo>
                <a:lnTo>
                  <a:pt x="598870" y="508389"/>
                </a:lnTo>
                <a:cubicBezTo>
                  <a:pt x="598799" y="507130"/>
                  <a:pt x="597710" y="504578"/>
                  <a:pt x="596127" y="501448"/>
                </a:cubicBezTo>
                <a:lnTo>
                  <a:pt x="591806" y="493573"/>
                </a:lnTo>
                <a:lnTo>
                  <a:pt x="590432" y="487510"/>
                </a:lnTo>
                <a:cubicBezTo>
                  <a:pt x="592794" y="483434"/>
                  <a:pt x="598686" y="505663"/>
                  <a:pt x="598686" y="505663"/>
                </a:cubicBezTo>
                <a:lnTo>
                  <a:pt x="605603" y="531837"/>
                </a:lnTo>
                <a:lnTo>
                  <a:pt x="611692" y="536789"/>
                </a:lnTo>
                <a:lnTo>
                  <a:pt x="611835" y="537022"/>
                </a:lnTo>
                <a:lnTo>
                  <a:pt x="609841" y="528168"/>
                </a:lnTo>
                <a:cubicBezTo>
                  <a:pt x="612792" y="527125"/>
                  <a:pt x="614875" y="532035"/>
                  <a:pt x="616220" y="537206"/>
                </a:cubicBezTo>
                <a:lnTo>
                  <a:pt x="616650" y="539304"/>
                </a:lnTo>
                <a:lnTo>
                  <a:pt x="618931" y="542194"/>
                </a:lnTo>
                <a:cubicBezTo>
                  <a:pt x="623388" y="548613"/>
                  <a:pt x="629710" y="559219"/>
                  <a:pt x="631179" y="561056"/>
                </a:cubicBezTo>
                <a:lnTo>
                  <a:pt x="641748" y="577878"/>
                </a:lnTo>
                <a:lnTo>
                  <a:pt x="627402" y="542498"/>
                </a:lnTo>
                <a:lnTo>
                  <a:pt x="660956" y="605904"/>
                </a:lnTo>
                <a:lnTo>
                  <a:pt x="661165" y="606206"/>
                </a:lnTo>
                <a:lnTo>
                  <a:pt x="663271" y="609363"/>
                </a:lnTo>
                <a:lnTo>
                  <a:pt x="659874" y="595306"/>
                </a:lnTo>
                <a:cubicBezTo>
                  <a:pt x="652688" y="578478"/>
                  <a:pt x="652688" y="578478"/>
                  <a:pt x="652688" y="578478"/>
                </a:cubicBezTo>
                <a:lnTo>
                  <a:pt x="671691" y="609382"/>
                </a:lnTo>
                <a:lnTo>
                  <a:pt x="672494" y="604680"/>
                </a:lnTo>
                <a:cubicBezTo>
                  <a:pt x="671987" y="604719"/>
                  <a:pt x="672722" y="605891"/>
                  <a:pt x="674192" y="607702"/>
                </a:cubicBezTo>
                <a:lnTo>
                  <a:pt x="675892" y="609609"/>
                </a:lnTo>
                <a:lnTo>
                  <a:pt x="672823" y="599715"/>
                </a:lnTo>
                <a:lnTo>
                  <a:pt x="675042" y="602521"/>
                </a:lnTo>
                <a:lnTo>
                  <a:pt x="667314" y="587566"/>
                </a:lnTo>
                <a:cubicBezTo>
                  <a:pt x="674170" y="598717"/>
                  <a:pt x="674170" y="598717"/>
                  <a:pt x="674170" y="598717"/>
                </a:cubicBezTo>
                <a:lnTo>
                  <a:pt x="675529" y="591134"/>
                </a:lnTo>
                <a:lnTo>
                  <a:pt x="675430" y="590977"/>
                </a:lnTo>
                <a:lnTo>
                  <a:pt x="665464" y="574554"/>
                </a:lnTo>
                <a:lnTo>
                  <a:pt x="661807" y="561787"/>
                </a:lnTo>
                <a:lnTo>
                  <a:pt x="661361" y="560249"/>
                </a:lnTo>
                <a:lnTo>
                  <a:pt x="665743" y="566582"/>
                </a:lnTo>
                <a:lnTo>
                  <a:pt x="671237" y="575164"/>
                </a:lnTo>
                <a:lnTo>
                  <a:pt x="670721" y="573264"/>
                </a:lnTo>
                <a:cubicBezTo>
                  <a:pt x="655699" y="534138"/>
                  <a:pt x="637097" y="493596"/>
                  <a:pt x="616072" y="454994"/>
                </a:cubicBezTo>
                <a:lnTo>
                  <a:pt x="684418" y="577582"/>
                </a:lnTo>
                <a:lnTo>
                  <a:pt x="684430" y="576372"/>
                </a:lnTo>
                <a:cubicBezTo>
                  <a:pt x="684341" y="574101"/>
                  <a:pt x="683879" y="571393"/>
                  <a:pt x="682233" y="568774"/>
                </a:cubicBezTo>
                <a:cubicBezTo>
                  <a:pt x="679331" y="563796"/>
                  <a:pt x="668795" y="552184"/>
                  <a:pt x="664916" y="541501"/>
                </a:cubicBezTo>
                <a:cubicBezTo>
                  <a:pt x="657841" y="524129"/>
                  <a:pt x="674572" y="547979"/>
                  <a:pt x="677524" y="553242"/>
                </a:cubicBezTo>
                <a:cubicBezTo>
                  <a:pt x="683132" y="560034"/>
                  <a:pt x="686620" y="568434"/>
                  <a:pt x="689280" y="571986"/>
                </a:cubicBezTo>
                <a:cubicBezTo>
                  <a:pt x="690439" y="572763"/>
                  <a:pt x="692115" y="573067"/>
                  <a:pt x="693828" y="573584"/>
                </a:cubicBezTo>
                <a:lnTo>
                  <a:pt x="696331" y="575098"/>
                </a:lnTo>
                <a:lnTo>
                  <a:pt x="694295" y="570269"/>
                </a:lnTo>
                <a:cubicBezTo>
                  <a:pt x="693344" y="567643"/>
                  <a:pt x="692933" y="565741"/>
                  <a:pt x="693438" y="565196"/>
                </a:cubicBezTo>
                <a:cubicBezTo>
                  <a:pt x="693655" y="564964"/>
                  <a:pt x="694023" y="565025"/>
                  <a:pt x="694508" y="565322"/>
                </a:cubicBezTo>
                <a:lnTo>
                  <a:pt x="694750" y="565533"/>
                </a:lnTo>
                <a:lnTo>
                  <a:pt x="691232" y="559407"/>
                </a:lnTo>
                <a:cubicBezTo>
                  <a:pt x="688279" y="554144"/>
                  <a:pt x="687059" y="547012"/>
                  <a:pt x="683522" y="538326"/>
                </a:cubicBezTo>
                <a:cubicBezTo>
                  <a:pt x="677667" y="528085"/>
                  <a:pt x="672695" y="525002"/>
                  <a:pt x="673499" y="517715"/>
                </a:cubicBezTo>
                <a:cubicBezTo>
                  <a:pt x="674934" y="512112"/>
                  <a:pt x="681009" y="511642"/>
                  <a:pt x="680423" y="508218"/>
                </a:cubicBezTo>
                <a:cubicBezTo>
                  <a:pt x="678911" y="499377"/>
                  <a:pt x="660154" y="475682"/>
                  <a:pt x="653962" y="465468"/>
                </a:cubicBezTo>
                <a:lnTo>
                  <a:pt x="643821" y="448996"/>
                </a:lnTo>
                <a:lnTo>
                  <a:pt x="643834" y="446669"/>
                </a:lnTo>
                <a:lnTo>
                  <a:pt x="643261" y="440002"/>
                </a:lnTo>
                <a:lnTo>
                  <a:pt x="646687" y="445185"/>
                </a:lnTo>
                <a:cubicBezTo>
                  <a:pt x="662879" y="470125"/>
                  <a:pt x="679483" y="495718"/>
                  <a:pt x="698006" y="523043"/>
                </a:cubicBezTo>
                <a:cubicBezTo>
                  <a:pt x="700908" y="528021"/>
                  <a:pt x="709082" y="539816"/>
                  <a:pt x="717933" y="553581"/>
                </a:cubicBezTo>
                <a:cubicBezTo>
                  <a:pt x="720885" y="558845"/>
                  <a:pt x="744689" y="598045"/>
                  <a:pt x="734372" y="575720"/>
                </a:cubicBezTo>
                <a:cubicBezTo>
                  <a:pt x="724639" y="554797"/>
                  <a:pt x="742590" y="585778"/>
                  <a:pt x="745201" y="589045"/>
                </a:cubicBezTo>
                <a:cubicBezTo>
                  <a:pt x="745793" y="589505"/>
                  <a:pt x="746818" y="590130"/>
                  <a:pt x="748052" y="590779"/>
                </a:cubicBezTo>
                <a:lnTo>
                  <a:pt x="749381" y="591390"/>
                </a:lnTo>
                <a:lnTo>
                  <a:pt x="745823" y="577081"/>
                </a:lnTo>
                <a:lnTo>
                  <a:pt x="744781" y="570003"/>
                </a:lnTo>
                <a:lnTo>
                  <a:pt x="744758" y="569967"/>
                </a:lnTo>
                <a:cubicBezTo>
                  <a:pt x="737738" y="558407"/>
                  <a:pt x="730384" y="546404"/>
                  <a:pt x="728908" y="543772"/>
                </a:cubicBezTo>
                <a:cubicBezTo>
                  <a:pt x="722467" y="530110"/>
                  <a:pt x="715933" y="517898"/>
                  <a:pt x="712103" y="507500"/>
                </a:cubicBezTo>
                <a:cubicBezTo>
                  <a:pt x="711809" y="505789"/>
                  <a:pt x="712908" y="500213"/>
                  <a:pt x="712614" y="498502"/>
                </a:cubicBezTo>
                <a:cubicBezTo>
                  <a:pt x="707857" y="482685"/>
                  <a:pt x="683323" y="463195"/>
                  <a:pt x="689442" y="460987"/>
                </a:cubicBezTo>
                <a:cubicBezTo>
                  <a:pt x="689442" y="460987"/>
                  <a:pt x="694371" y="465809"/>
                  <a:pt x="699006" y="468919"/>
                </a:cubicBezTo>
                <a:lnTo>
                  <a:pt x="697905" y="468872"/>
                </a:lnTo>
                <a:lnTo>
                  <a:pt x="696688" y="467363"/>
                </a:lnTo>
                <a:cubicBezTo>
                  <a:pt x="696835" y="468220"/>
                  <a:pt x="696907" y="468648"/>
                  <a:pt x="697197" y="468840"/>
                </a:cubicBezTo>
                <a:lnTo>
                  <a:pt x="697905" y="468872"/>
                </a:lnTo>
                <a:lnTo>
                  <a:pt x="700142" y="471644"/>
                </a:lnTo>
                <a:lnTo>
                  <a:pt x="701034" y="473782"/>
                </a:lnTo>
                <a:cubicBezTo>
                  <a:pt x="701851" y="475056"/>
                  <a:pt x="702588" y="475867"/>
                  <a:pt x="702588" y="475867"/>
                </a:cubicBezTo>
                <a:cubicBezTo>
                  <a:pt x="702588" y="475867"/>
                  <a:pt x="708663" y="475396"/>
                  <a:pt x="711659" y="478921"/>
                </a:cubicBezTo>
                <a:cubicBezTo>
                  <a:pt x="718953" y="485583"/>
                  <a:pt x="729269" y="507905"/>
                  <a:pt x="734540" y="514724"/>
                </a:cubicBezTo>
                <a:cubicBezTo>
                  <a:pt x="734831" y="516434"/>
                  <a:pt x="739219" y="516096"/>
                  <a:pt x="741536" y="517650"/>
                </a:cubicBezTo>
                <a:cubicBezTo>
                  <a:pt x="748745" y="523812"/>
                  <a:pt x="755240" y="538159"/>
                  <a:pt x="761627" y="549912"/>
                </a:cubicBezTo>
                <a:lnTo>
                  <a:pt x="765733" y="556670"/>
                </a:lnTo>
                <a:lnTo>
                  <a:pt x="765896" y="554372"/>
                </a:lnTo>
                <a:cubicBezTo>
                  <a:pt x="765952" y="552477"/>
                  <a:pt x="765791" y="550550"/>
                  <a:pt x="764926" y="550425"/>
                </a:cubicBezTo>
                <a:cubicBezTo>
                  <a:pt x="766656" y="550677"/>
                  <a:pt x="773425" y="566892"/>
                  <a:pt x="778674" y="581414"/>
                </a:cubicBezTo>
                <a:lnTo>
                  <a:pt x="778590" y="581672"/>
                </a:lnTo>
                <a:lnTo>
                  <a:pt x="779053" y="582521"/>
                </a:lnTo>
                <a:lnTo>
                  <a:pt x="778674" y="581414"/>
                </a:lnTo>
                <a:lnTo>
                  <a:pt x="779944" y="579897"/>
                </a:lnTo>
                <a:lnTo>
                  <a:pt x="784571" y="589052"/>
                </a:lnTo>
                <a:lnTo>
                  <a:pt x="786397" y="595522"/>
                </a:lnTo>
                <a:lnTo>
                  <a:pt x="792392" y="605045"/>
                </a:lnTo>
                <a:cubicBezTo>
                  <a:pt x="792392" y="605045"/>
                  <a:pt x="795051" y="608598"/>
                  <a:pt x="797414" y="608414"/>
                </a:cubicBezTo>
                <a:cubicBezTo>
                  <a:pt x="800536" y="602681"/>
                  <a:pt x="778246" y="572324"/>
                  <a:pt x="775001" y="565350"/>
                </a:cubicBezTo>
                <a:cubicBezTo>
                  <a:pt x="756000" y="528236"/>
                  <a:pt x="735037" y="492646"/>
                  <a:pt x="713068" y="457425"/>
                </a:cubicBezTo>
                <a:lnTo>
                  <a:pt x="678694" y="403954"/>
                </a:lnTo>
                <a:lnTo>
                  <a:pt x="678120" y="399509"/>
                </a:lnTo>
                <a:lnTo>
                  <a:pt x="676158" y="389190"/>
                </a:lnTo>
                <a:lnTo>
                  <a:pt x="688125" y="405307"/>
                </a:lnTo>
                <a:lnTo>
                  <a:pt x="678995" y="388207"/>
                </a:lnTo>
                <a:lnTo>
                  <a:pt x="683499" y="386878"/>
                </a:lnTo>
                <a:cubicBezTo>
                  <a:pt x="683255" y="388561"/>
                  <a:pt x="683043" y="390003"/>
                  <a:pt x="683043" y="390003"/>
                </a:cubicBezTo>
                <a:cubicBezTo>
                  <a:pt x="687250" y="387425"/>
                  <a:pt x="685519" y="387173"/>
                  <a:pt x="683499" y="386878"/>
                </a:cubicBezTo>
                <a:lnTo>
                  <a:pt x="681751" y="380381"/>
                </a:lnTo>
                <a:lnTo>
                  <a:pt x="692558" y="395843"/>
                </a:lnTo>
                <a:lnTo>
                  <a:pt x="695137" y="401126"/>
                </a:lnTo>
                <a:cubicBezTo>
                  <a:pt x="695881" y="402869"/>
                  <a:pt x="696184" y="403957"/>
                  <a:pt x="695750" y="403894"/>
                </a:cubicBezTo>
                <a:lnTo>
                  <a:pt x="697214" y="402507"/>
                </a:lnTo>
                <a:lnTo>
                  <a:pt x="711672" y="423193"/>
                </a:lnTo>
                <a:lnTo>
                  <a:pt x="713999" y="430381"/>
                </a:lnTo>
                <a:cubicBezTo>
                  <a:pt x="715397" y="434976"/>
                  <a:pt x="716891" y="440261"/>
                  <a:pt x="718630" y="447023"/>
                </a:cubicBezTo>
                <a:cubicBezTo>
                  <a:pt x="719940" y="450161"/>
                  <a:pt x="726684" y="478655"/>
                  <a:pt x="726708" y="466378"/>
                </a:cubicBezTo>
                <a:cubicBezTo>
                  <a:pt x="726275" y="457226"/>
                  <a:pt x="718232" y="437631"/>
                  <a:pt x="717343" y="431605"/>
                </a:cubicBezTo>
                <a:lnTo>
                  <a:pt x="717277" y="431211"/>
                </a:lnTo>
                <a:lnTo>
                  <a:pt x="721219" y="436851"/>
                </a:lnTo>
                <a:cubicBezTo>
                  <a:pt x="745875" y="469047"/>
                  <a:pt x="758630" y="505633"/>
                  <a:pt x="785313" y="537673"/>
                </a:cubicBezTo>
                <a:cubicBezTo>
                  <a:pt x="782406" y="531178"/>
                  <a:pt x="777083" y="522919"/>
                  <a:pt x="779901" y="524028"/>
                </a:cubicBezTo>
                <a:lnTo>
                  <a:pt x="785229" y="528207"/>
                </a:lnTo>
                <a:lnTo>
                  <a:pt x="796876" y="563075"/>
                </a:lnTo>
                <a:lnTo>
                  <a:pt x="790786" y="536012"/>
                </a:lnTo>
                <a:lnTo>
                  <a:pt x="791784" y="537488"/>
                </a:lnTo>
                <a:cubicBezTo>
                  <a:pt x="799385" y="549228"/>
                  <a:pt x="810832" y="567418"/>
                  <a:pt x="816337" y="571110"/>
                </a:cubicBezTo>
                <a:cubicBezTo>
                  <a:pt x="808042" y="546607"/>
                  <a:pt x="800117" y="538262"/>
                  <a:pt x="790094" y="517649"/>
                </a:cubicBezTo>
                <a:cubicBezTo>
                  <a:pt x="774801" y="490219"/>
                  <a:pt x="789167" y="512229"/>
                  <a:pt x="798824" y="518707"/>
                </a:cubicBezTo>
                <a:cubicBezTo>
                  <a:pt x="806164" y="523631"/>
                  <a:pt x="790899" y="510361"/>
                  <a:pt x="797604" y="511576"/>
                </a:cubicBezTo>
                <a:cubicBezTo>
                  <a:pt x="804310" y="512791"/>
                  <a:pt x="809359" y="530320"/>
                  <a:pt x="814630" y="537137"/>
                </a:cubicBezTo>
                <a:cubicBezTo>
                  <a:pt x="818504" y="545798"/>
                  <a:pt x="822335" y="556195"/>
                  <a:pt x="829922" y="564567"/>
                </a:cubicBezTo>
                <a:cubicBezTo>
                  <a:pt x="829922" y="564567"/>
                  <a:pt x="834308" y="564228"/>
                  <a:pt x="836627" y="565783"/>
                </a:cubicBezTo>
                <a:cubicBezTo>
                  <a:pt x="839286" y="569333"/>
                  <a:pt x="853652" y="591343"/>
                  <a:pt x="856603" y="596606"/>
                </a:cubicBezTo>
                <a:cubicBezTo>
                  <a:pt x="877723" y="620117"/>
                  <a:pt x="851261" y="577366"/>
                  <a:pt x="847723" y="568681"/>
                </a:cubicBezTo>
                <a:cubicBezTo>
                  <a:pt x="838579" y="553203"/>
                  <a:pt x="830405" y="541408"/>
                  <a:pt x="829186" y="534276"/>
                </a:cubicBezTo>
                <a:cubicBezTo>
                  <a:pt x="818236" y="508245"/>
                  <a:pt x="806773" y="491212"/>
                  <a:pt x="796161" y="465154"/>
                </a:cubicBezTo>
                <a:cubicBezTo>
                  <a:pt x="812258" y="485297"/>
                  <a:pt x="819968" y="506377"/>
                  <a:pt x="834333" y="528387"/>
                </a:cubicBezTo>
                <a:cubicBezTo>
                  <a:pt x="840575" y="538886"/>
                  <a:pt x="844698" y="550996"/>
                  <a:pt x="854355" y="557473"/>
                </a:cubicBezTo>
                <a:cubicBezTo>
                  <a:pt x="858698" y="558871"/>
                  <a:pt x="860723" y="558714"/>
                  <a:pt x="863670" y="561954"/>
                </a:cubicBezTo>
                <a:cubicBezTo>
                  <a:pt x="871258" y="570327"/>
                  <a:pt x="871381" y="583035"/>
                  <a:pt x="879261" y="593119"/>
                </a:cubicBezTo>
                <a:cubicBezTo>
                  <a:pt x="878967" y="591408"/>
                  <a:pt x="889087" y="588600"/>
                  <a:pt x="889429" y="590597"/>
                </a:cubicBezTo>
                <a:cubicBezTo>
                  <a:pt x="896427" y="593523"/>
                  <a:pt x="902184" y="627183"/>
                  <a:pt x="912939" y="628084"/>
                </a:cubicBezTo>
                <a:cubicBezTo>
                  <a:pt x="912939" y="628084"/>
                  <a:pt x="913214" y="628064"/>
                  <a:pt x="913556" y="628037"/>
                </a:cubicBezTo>
                <a:lnTo>
                  <a:pt x="914327" y="627977"/>
                </a:lnTo>
                <a:lnTo>
                  <a:pt x="914585" y="627958"/>
                </a:lnTo>
                <a:cubicBezTo>
                  <a:pt x="914860" y="627936"/>
                  <a:pt x="914997" y="627926"/>
                  <a:pt x="914790" y="627942"/>
                </a:cubicBezTo>
                <a:lnTo>
                  <a:pt x="914327" y="627977"/>
                </a:lnTo>
                <a:lnTo>
                  <a:pt x="912939" y="628084"/>
                </a:lnTo>
                <a:cubicBezTo>
                  <a:pt x="910549" y="614107"/>
                  <a:pt x="900891" y="607630"/>
                  <a:pt x="896720" y="595235"/>
                </a:cubicBezTo>
                <a:cubicBezTo>
                  <a:pt x="891670" y="577708"/>
                  <a:pt x="884550" y="562072"/>
                  <a:pt x="873132" y="543304"/>
                </a:cubicBezTo>
                <a:cubicBezTo>
                  <a:pt x="856961" y="510739"/>
                  <a:pt x="898083" y="577211"/>
                  <a:pt x="900107" y="577054"/>
                </a:cubicBezTo>
                <a:lnTo>
                  <a:pt x="898520" y="555789"/>
                </a:lnTo>
                <a:cubicBezTo>
                  <a:pt x="900545" y="555632"/>
                  <a:pt x="913521" y="581506"/>
                  <a:pt x="913521" y="581506"/>
                </a:cubicBezTo>
                <a:cubicBezTo>
                  <a:pt x="921694" y="593302"/>
                  <a:pt x="920595" y="598878"/>
                  <a:pt x="928521" y="607225"/>
                </a:cubicBezTo>
                <a:cubicBezTo>
                  <a:pt x="927301" y="600094"/>
                  <a:pt x="912008" y="572664"/>
                  <a:pt x="914034" y="572507"/>
                </a:cubicBezTo>
                <a:cubicBezTo>
                  <a:pt x="914539" y="572468"/>
                  <a:pt x="916149" y="574132"/>
                  <a:pt x="918072" y="576218"/>
                </a:cubicBezTo>
                <a:lnTo>
                  <a:pt x="919681" y="577918"/>
                </a:lnTo>
                <a:lnTo>
                  <a:pt x="929527" y="607147"/>
                </a:lnTo>
                <a:lnTo>
                  <a:pt x="934259" y="621192"/>
                </a:lnTo>
                <a:cubicBezTo>
                  <a:pt x="933165" y="613051"/>
                  <a:pt x="931452" y="605218"/>
                  <a:pt x="929437" y="597539"/>
                </a:cubicBezTo>
                <a:lnTo>
                  <a:pt x="925154" y="582891"/>
                </a:lnTo>
                <a:lnTo>
                  <a:pt x="927034" y="583572"/>
                </a:lnTo>
                <a:cubicBezTo>
                  <a:pt x="927044" y="582230"/>
                  <a:pt x="925787" y="578751"/>
                  <a:pt x="922470" y="571854"/>
                </a:cubicBezTo>
                <a:lnTo>
                  <a:pt x="921160" y="569187"/>
                </a:lnTo>
                <a:lnTo>
                  <a:pt x="916203" y="552103"/>
                </a:lnTo>
                <a:cubicBezTo>
                  <a:pt x="914224" y="544430"/>
                  <a:pt x="912568" y="536604"/>
                  <a:pt x="911543" y="528472"/>
                </a:cubicBezTo>
                <a:cubicBezTo>
                  <a:pt x="919834" y="546383"/>
                  <a:pt x="924161" y="565193"/>
                  <a:pt x="930544" y="584054"/>
                </a:cubicBezTo>
                <a:cubicBezTo>
                  <a:pt x="935792" y="598575"/>
                  <a:pt x="934049" y="586284"/>
                  <a:pt x="933195" y="580018"/>
                </a:cubicBezTo>
                <a:lnTo>
                  <a:pt x="913115" y="510898"/>
                </a:lnTo>
                <a:lnTo>
                  <a:pt x="914492" y="513222"/>
                </a:lnTo>
                <a:cubicBezTo>
                  <a:pt x="920348" y="523463"/>
                  <a:pt x="936026" y="551152"/>
                  <a:pt x="925954" y="530254"/>
                </a:cubicBezTo>
                <a:cubicBezTo>
                  <a:pt x="918250" y="511197"/>
                  <a:pt x="930639" y="533649"/>
                  <a:pt x="935905" y="538444"/>
                </a:cubicBezTo>
                <a:cubicBezTo>
                  <a:pt x="935612" y="536733"/>
                  <a:pt x="935320" y="535021"/>
                  <a:pt x="935026" y="533310"/>
                </a:cubicBezTo>
                <a:cubicBezTo>
                  <a:pt x="935320" y="535021"/>
                  <a:pt x="939247" y="521999"/>
                  <a:pt x="941609" y="521817"/>
                </a:cubicBezTo>
                <a:cubicBezTo>
                  <a:pt x="945659" y="521503"/>
                  <a:pt x="965929" y="554039"/>
                  <a:pt x="968880" y="559302"/>
                </a:cubicBezTo>
                <a:cubicBezTo>
                  <a:pt x="984731" y="575995"/>
                  <a:pt x="951441" y="519322"/>
                  <a:pt x="955828" y="518982"/>
                </a:cubicBezTo>
                <a:cubicBezTo>
                  <a:pt x="956768" y="518475"/>
                  <a:pt x="958778" y="520234"/>
                  <a:pt x="961115" y="522863"/>
                </a:cubicBezTo>
                <a:lnTo>
                  <a:pt x="963376" y="525705"/>
                </a:lnTo>
                <a:lnTo>
                  <a:pt x="977828" y="573023"/>
                </a:lnTo>
                <a:cubicBezTo>
                  <a:pt x="979216" y="577647"/>
                  <a:pt x="982877" y="601024"/>
                  <a:pt x="986628" y="601572"/>
                </a:cubicBezTo>
                <a:cubicBezTo>
                  <a:pt x="990090" y="602076"/>
                  <a:pt x="983533" y="584418"/>
                  <a:pt x="983778" y="582733"/>
                </a:cubicBezTo>
                <a:cubicBezTo>
                  <a:pt x="978067" y="565321"/>
                  <a:pt x="973147" y="549067"/>
                  <a:pt x="968645" y="533212"/>
                </a:cubicBezTo>
                <a:lnTo>
                  <a:pt x="968289" y="531883"/>
                </a:lnTo>
                <a:lnTo>
                  <a:pt x="968350" y="531959"/>
                </a:lnTo>
                <a:cubicBezTo>
                  <a:pt x="972827" y="537898"/>
                  <a:pt x="975620" y="541728"/>
                  <a:pt x="970755" y="532277"/>
                </a:cubicBezTo>
                <a:lnTo>
                  <a:pt x="964276" y="516879"/>
                </a:lnTo>
                <a:lnTo>
                  <a:pt x="956037" y="486087"/>
                </a:lnTo>
                <a:lnTo>
                  <a:pt x="954717" y="481876"/>
                </a:lnTo>
                <a:lnTo>
                  <a:pt x="963254" y="494202"/>
                </a:lnTo>
                <a:cubicBezTo>
                  <a:pt x="966862" y="499522"/>
                  <a:pt x="971014" y="505811"/>
                  <a:pt x="976168" y="513940"/>
                </a:cubicBezTo>
                <a:cubicBezTo>
                  <a:pt x="981729" y="522469"/>
                  <a:pt x="985312" y="529416"/>
                  <a:pt x="990582" y="536235"/>
                </a:cubicBezTo>
                <a:cubicBezTo>
                  <a:pt x="1003727" y="551112"/>
                  <a:pt x="988142" y="521972"/>
                  <a:pt x="984897" y="514997"/>
                </a:cubicBezTo>
                <a:cubicBezTo>
                  <a:pt x="978704" y="504783"/>
                  <a:pt x="968800" y="494857"/>
                  <a:pt x="974581" y="492674"/>
                </a:cubicBezTo>
                <a:cubicBezTo>
                  <a:pt x="972556" y="492831"/>
                  <a:pt x="990386" y="511104"/>
                  <a:pt x="995652" y="515900"/>
                </a:cubicBezTo>
                <a:cubicBezTo>
                  <a:pt x="995652" y="515900"/>
                  <a:pt x="999824" y="528293"/>
                  <a:pt x="1002946" y="522560"/>
                </a:cubicBezTo>
                <a:cubicBezTo>
                  <a:pt x="1002946" y="522560"/>
                  <a:pt x="997383" y="514032"/>
                  <a:pt x="994480" y="509053"/>
                </a:cubicBezTo>
                <a:cubicBezTo>
                  <a:pt x="998189" y="506743"/>
                  <a:pt x="1001946" y="504718"/>
                  <a:pt x="1001946" y="504718"/>
                </a:cubicBezTo>
                <a:cubicBezTo>
                  <a:pt x="1001361" y="501296"/>
                  <a:pt x="990529" y="485949"/>
                  <a:pt x="989308" y="478817"/>
                </a:cubicBezTo>
                <a:cubicBezTo>
                  <a:pt x="989308" y="478817"/>
                  <a:pt x="987503" y="468263"/>
                  <a:pt x="995969" y="481770"/>
                </a:cubicBezTo>
                <a:cubicBezTo>
                  <a:pt x="1002210" y="492269"/>
                  <a:pt x="994577" y="485635"/>
                  <a:pt x="1001918" y="490559"/>
                </a:cubicBezTo>
                <a:cubicBezTo>
                  <a:pt x="996895" y="487189"/>
                  <a:pt x="1002723" y="483271"/>
                  <a:pt x="1007065" y="484668"/>
                </a:cubicBezTo>
                <a:cubicBezTo>
                  <a:pt x="1006486" y="484280"/>
                  <a:pt x="1007189" y="486014"/>
                  <a:pt x="1008600" y="488830"/>
                </a:cubicBezTo>
                <a:lnTo>
                  <a:pt x="1013407" y="497684"/>
                </a:lnTo>
                <a:lnTo>
                  <a:pt x="1013518" y="498067"/>
                </a:lnTo>
                <a:cubicBezTo>
                  <a:pt x="1023608" y="532421"/>
                  <a:pt x="1033728" y="566565"/>
                  <a:pt x="1043570" y="599073"/>
                </a:cubicBezTo>
                <a:cubicBezTo>
                  <a:pt x="1056020" y="638961"/>
                  <a:pt x="1070621" y="676216"/>
                  <a:pt x="1085468" y="711786"/>
                </a:cubicBezTo>
                <a:cubicBezTo>
                  <a:pt x="1093019" y="729712"/>
                  <a:pt x="1101805" y="747758"/>
                  <a:pt x="1111322" y="765327"/>
                </a:cubicBezTo>
                <a:lnTo>
                  <a:pt x="1113625" y="769185"/>
                </a:lnTo>
                <a:lnTo>
                  <a:pt x="1112697" y="765819"/>
                </a:lnTo>
                <a:cubicBezTo>
                  <a:pt x="1112094" y="763091"/>
                  <a:pt x="1111935" y="761153"/>
                  <a:pt x="1112507" y="760678"/>
                </a:cubicBezTo>
                <a:cubicBezTo>
                  <a:pt x="1112752" y="760475"/>
                  <a:pt x="1113109" y="760584"/>
                  <a:pt x="1113551" y="760941"/>
                </a:cubicBezTo>
                <a:lnTo>
                  <a:pt x="1113764" y="761181"/>
                </a:lnTo>
                <a:lnTo>
                  <a:pt x="1111069" y="754651"/>
                </a:lnTo>
                <a:lnTo>
                  <a:pt x="1110384" y="751594"/>
                </a:lnTo>
                <a:lnTo>
                  <a:pt x="1106834" y="741953"/>
                </a:lnTo>
                <a:lnTo>
                  <a:pt x="1101796" y="725975"/>
                </a:lnTo>
                <a:lnTo>
                  <a:pt x="1066029" y="645087"/>
                </a:lnTo>
                <a:cubicBezTo>
                  <a:pt x="1047875" y="593806"/>
                  <a:pt x="1032161" y="539932"/>
                  <a:pt x="1017926" y="486029"/>
                </a:cubicBezTo>
                <a:lnTo>
                  <a:pt x="1017567" y="484413"/>
                </a:lnTo>
                <a:lnTo>
                  <a:pt x="1022490" y="491314"/>
                </a:lnTo>
                <a:lnTo>
                  <a:pt x="1023462" y="492092"/>
                </a:lnTo>
                <a:lnTo>
                  <a:pt x="1024052" y="494537"/>
                </a:lnTo>
                <a:cubicBezTo>
                  <a:pt x="1042416" y="544377"/>
                  <a:pt x="1052502" y="588341"/>
                  <a:pt x="1073030" y="647583"/>
                </a:cubicBezTo>
                <a:lnTo>
                  <a:pt x="1089999" y="688549"/>
                </a:lnTo>
                <a:lnTo>
                  <a:pt x="1089682" y="687547"/>
                </a:lnTo>
                <a:cubicBezTo>
                  <a:pt x="1084039" y="669904"/>
                  <a:pt x="1078787" y="652869"/>
                  <a:pt x="1074873" y="636796"/>
                </a:cubicBezTo>
                <a:cubicBezTo>
                  <a:pt x="1082349" y="655012"/>
                  <a:pt x="1089237" y="675944"/>
                  <a:pt x="1094757" y="695469"/>
                </a:cubicBezTo>
                <a:lnTo>
                  <a:pt x="1100144" y="709746"/>
                </a:lnTo>
                <a:lnTo>
                  <a:pt x="1103233" y="706618"/>
                </a:lnTo>
                <a:lnTo>
                  <a:pt x="1101356" y="699499"/>
                </a:lnTo>
                <a:lnTo>
                  <a:pt x="1078934" y="645497"/>
                </a:lnTo>
                <a:cubicBezTo>
                  <a:pt x="1078269" y="643497"/>
                  <a:pt x="1076976" y="640361"/>
                  <a:pt x="1075519" y="636844"/>
                </a:cubicBezTo>
                <a:lnTo>
                  <a:pt x="1071277" y="626313"/>
                </a:lnTo>
                <a:lnTo>
                  <a:pt x="1074873" y="636796"/>
                </a:lnTo>
                <a:cubicBezTo>
                  <a:pt x="1073082" y="635093"/>
                  <a:pt x="1072267" y="633491"/>
                  <a:pt x="1071756" y="631511"/>
                </a:cubicBezTo>
                <a:cubicBezTo>
                  <a:pt x="1071244" y="629531"/>
                  <a:pt x="1071038" y="627174"/>
                  <a:pt x="1070467" y="623956"/>
                </a:cubicBezTo>
                <a:lnTo>
                  <a:pt x="1070927" y="625297"/>
                </a:lnTo>
                <a:lnTo>
                  <a:pt x="1070493" y="623861"/>
                </a:lnTo>
                <a:lnTo>
                  <a:pt x="1070467" y="623956"/>
                </a:lnTo>
                <a:cubicBezTo>
                  <a:pt x="1069568" y="623861"/>
                  <a:pt x="1069158" y="623440"/>
                  <a:pt x="1069016" y="622635"/>
                </a:cubicBezTo>
                <a:lnTo>
                  <a:pt x="1069152" y="619431"/>
                </a:lnTo>
                <a:lnTo>
                  <a:pt x="1068973" y="618843"/>
                </a:lnTo>
                <a:lnTo>
                  <a:pt x="1067717" y="617699"/>
                </a:lnTo>
                <a:cubicBezTo>
                  <a:pt x="1067574" y="616895"/>
                  <a:pt x="1067699" y="615708"/>
                  <a:pt x="1067870" y="614085"/>
                </a:cubicBezTo>
                <a:lnTo>
                  <a:pt x="1069726" y="615931"/>
                </a:lnTo>
                <a:lnTo>
                  <a:pt x="1070380" y="615266"/>
                </a:lnTo>
                <a:cubicBezTo>
                  <a:pt x="1070802" y="612379"/>
                  <a:pt x="1071258" y="609254"/>
                  <a:pt x="1068005" y="607305"/>
                </a:cubicBezTo>
                <a:cubicBezTo>
                  <a:pt x="1057252" y="567910"/>
                  <a:pt x="1042860" y="529213"/>
                  <a:pt x="1034751" y="483818"/>
                </a:cubicBezTo>
                <a:cubicBezTo>
                  <a:pt x="1040976" y="503762"/>
                  <a:pt x="1047866" y="525707"/>
                  <a:pt x="1054731" y="547831"/>
                </a:cubicBezTo>
                <a:lnTo>
                  <a:pt x="1064593" y="580218"/>
                </a:lnTo>
                <a:lnTo>
                  <a:pt x="1059864" y="563481"/>
                </a:lnTo>
                <a:cubicBezTo>
                  <a:pt x="1068266" y="581541"/>
                  <a:pt x="1074997" y="602520"/>
                  <a:pt x="1081480" y="623694"/>
                </a:cubicBezTo>
                <a:lnTo>
                  <a:pt x="1090564" y="651396"/>
                </a:lnTo>
                <a:lnTo>
                  <a:pt x="1090918" y="648136"/>
                </a:lnTo>
                <a:lnTo>
                  <a:pt x="1091130" y="648750"/>
                </a:lnTo>
                <a:lnTo>
                  <a:pt x="1090943" y="647902"/>
                </a:lnTo>
                <a:lnTo>
                  <a:pt x="1091261" y="644968"/>
                </a:lnTo>
                <a:lnTo>
                  <a:pt x="1087657" y="633005"/>
                </a:lnTo>
                <a:lnTo>
                  <a:pt x="1090943" y="647902"/>
                </a:lnTo>
                <a:lnTo>
                  <a:pt x="1090918" y="648136"/>
                </a:lnTo>
                <a:lnTo>
                  <a:pt x="1087192" y="637369"/>
                </a:lnTo>
                <a:cubicBezTo>
                  <a:pt x="1065331" y="587266"/>
                  <a:pt x="1053082" y="533898"/>
                  <a:pt x="1043907" y="483681"/>
                </a:cubicBezTo>
                <a:cubicBezTo>
                  <a:pt x="1054275" y="512580"/>
                  <a:pt x="1063727" y="541714"/>
                  <a:pt x="1073404" y="571065"/>
                </a:cubicBezTo>
                <a:lnTo>
                  <a:pt x="1086400" y="608420"/>
                </a:lnTo>
                <a:lnTo>
                  <a:pt x="1086785" y="607709"/>
                </a:lnTo>
                <a:cubicBezTo>
                  <a:pt x="1086778" y="600888"/>
                  <a:pt x="1081932" y="587022"/>
                  <a:pt x="1081695" y="589270"/>
                </a:cubicBezTo>
                <a:lnTo>
                  <a:pt x="1080949" y="587098"/>
                </a:lnTo>
                <a:lnTo>
                  <a:pt x="1084270" y="587772"/>
                </a:lnTo>
                <a:cubicBezTo>
                  <a:pt x="1084144" y="586475"/>
                  <a:pt x="1082914" y="583882"/>
                  <a:pt x="1081151" y="580717"/>
                </a:cubicBezTo>
                <a:lnTo>
                  <a:pt x="1076362" y="572762"/>
                </a:lnTo>
                <a:lnTo>
                  <a:pt x="1074691" y="566558"/>
                </a:lnTo>
                <a:cubicBezTo>
                  <a:pt x="1076963" y="562251"/>
                  <a:pt x="1083967" y="584963"/>
                  <a:pt x="1083967" y="584963"/>
                </a:cubicBezTo>
                <a:cubicBezTo>
                  <a:pt x="1090175" y="606581"/>
                  <a:pt x="1096536" y="626763"/>
                  <a:pt x="1102732" y="645981"/>
                </a:cubicBezTo>
                <a:lnTo>
                  <a:pt x="1115230" y="684796"/>
                </a:lnTo>
                <a:lnTo>
                  <a:pt x="1133333" y="726110"/>
                </a:lnTo>
                <a:lnTo>
                  <a:pt x="1122653" y="690639"/>
                </a:lnTo>
                <a:lnTo>
                  <a:pt x="1119015" y="679107"/>
                </a:lnTo>
                <a:lnTo>
                  <a:pt x="1101984" y="640509"/>
                </a:lnTo>
                <a:cubicBezTo>
                  <a:pt x="1083800" y="592969"/>
                  <a:pt x="1068063" y="544312"/>
                  <a:pt x="1055269" y="494672"/>
                </a:cubicBezTo>
                <a:cubicBezTo>
                  <a:pt x="1050687" y="475581"/>
                  <a:pt x="1043065" y="453100"/>
                  <a:pt x="1046761" y="439885"/>
                </a:cubicBezTo>
                <a:cubicBezTo>
                  <a:pt x="1046329" y="430734"/>
                  <a:pt x="1044308" y="430438"/>
                  <a:pt x="1043208" y="425858"/>
                </a:cubicBezTo>
                <a:cubicBezTo>
                  <a:pt x="1039561" y="414518"/>
                  <a:pt x="1038839" y="405324"/>
                  <a:pt x="1044542" y="416718"/>
                </a:cubicBezTo>
                <a:cubicBezTo>
                  <a:pt x="1052376" y="437757"/>
                  <a:pt x="1056348" y="448898"/>
                  <a:pt x="1060930" y="467988"/>
                </a:cubicBezTo>
                <a:cubicBezTo>
                  <a:pt x="1081002" y="530358"/>
                  <a:pt x="1094983" y="583978"/>
                  <a:pt x="1118841" y="646654"/>
                </a:cubicBezTo>
                <a:lnTo>
                  <a:pt x="1123722" y="658616"/>
                </a:lnTo>
                <a:lnTo>
                  <a:pt x="1130518" y="665936"/>
                </a:lnTo>
                <a:lnTo>
                  <a:pt x="1129434" y="665747"/>
                </a:lnTo>
                <a:lnTo>
                  <a:pt x="1128423" y="664093"/>
                </a:lnTo>
                <a:cubicBezTo>
                  <a:pt x="1128457" y="664961"/>
                  <a:pt x="1128474" y="665395"/>
                  <a:pt x="1128736" y="665626"/>
                </a:cubicBezTo>
                <a:lnTo>
                  <a:pt x="1129434" y="665747"/>
                </a:lnTo>
                <a:lnTo>
                  <a:pt x="1131292" y="668785"/>
                </a:lnTo>
                <a:lnTo>
                  <a:pt x="1131899" y="671023"/>
                </a:lnTo>
                <a:cubicBezTo>
                  <a:pt x="1132545" y="672391"/>
                  <a:pt x="1133170" y="673290"/>
                  <a:pt x="1133170" y="673290"/>
                </a:cubicBezTo>
                <a:lnTo>
                  <a:pt x="1134970" y="673637"/>
                </a:lnTo>
                <a:lnTo>
                  <a:pt x="1125388" y="652275"/>
                </a:lnTo>
                <a:cubicBezTo>
                  <a:pt x="1103729" y="598763"/>
                  <a:pt x="1086063" y="534043"/>
                  <a:pt x="1070307" y="478445"/>
                </a:cubicBezTo>
                <a:cubicBezTo>
                  <a:pt x="1068143" y="469041"/>
                  <a:pt x="1064416" y="456216"/>
                  <a:pt x="1063316" y="451634"/>
                </a:cubicBezTo>
                <a:cubicBezTo>
                  <a:pt x="1064194" y="445622"/>
                  <a:pt x="1067024" y="450456"/>
                  <a:pt x="1067656" y="446127"/>
                </a:cubicBezTo>
                <a:cubicBezTo>
                  <a:pt x="1067656" y="446127"/>
                  <a:pt x="1068744" y="438671"/>
                  <a:pt x="1067013" y="438419"/>
                </a:cubicBezTo>
                <a:cubicBezTo>
                  <a:pt x="1068744" y="438671"/>
                  <a:pt x="1075513" y="454888"/>
                  <a:pt x="1080761" y="469408"/>
                </a:cubicBezTo>
                <a:lnTo>
                  <a:pt x="1078827" y="470593"/>
                </a:lnTo>
                <a:lnTo>
                  <a:pt x="1078789" y="470495"/>
                </a:lnTo>
                <a:lnTo>
                  <a:pt x="1075922" y="460412"/>
                </a:lnTo>
                <a:cubicBezTo>
                  <a:pt x="1073738" y="454935"/>
                  <a:pt x="1070947" y="448817"/>
                  <a:pt x="1069388" y="446379"/>
                </a:cubicBezTo>
                <a:lnTo>
                  <a:pt x="1078789" y="470495"/>
                </a:lnTo>
                <a:lnTo>
                  <a:pt x="1078819" y="470598"/>
                </a:lnTo>
                <a:lnTo>
                  <a:pt x="1078827" y="470593"/>
                </a:lnTo>
                <a:lnTo>
                  <a:pt x="1083576" y="482771"/>
                </a:lnTo>
                <a:cubicBezTo>
                  <a:pt x="1092588" y="504984"/>
                  <a:pt x="1087460" y="488623"/>
                  <a:pt x="1080761" y="469408"/>
                </a:cubicBezTo>
                <a:lnTo>
                  <a:pt x="1082031" y="467893"/>
                </a:lnTo>
                <a:lnTo>
                  <a:pt x="1086658" y="477046"/>
                </a:lnTo>
                <a:cubicBezTo>
                  <a:pt x="1091019" y="488344"/>
                  <a:pt x="1092637" y="501107"/>
                  <a:pt x="1096041" y="514130"/>
                </a:cubicBezTo>
                <a:lnTo>
                  <a:pt x="1123830" y="594000"/>
                </a:lnTo>
                <a:lnTo>
                  <a:pt x="1127984" y="601451"/>
                </a:lnTo>
                <a:lnTo>
                  <a:pt x="1121150" y="583310"/>
                </a:lnTo>
                <a:lnTo>
                  <a:pt x="1125790" y="582577"/>
                </a:lnTo>
                <a:cubicBezTo>
                  <a:pt x="1125328" y="584214"/>
                  <a:pt x="1124931" y="585617"/>
                  <a:pt x="1124931" y="585617"/>
                </a:cubicBezTo>
                <a:cubicBezTo>
                  <a:pt x="1129438" y="583606"/>
                  <a:pt x="1127753" y="583131"/>
                  <a:pt x="1125790" y="582577"/>
                </a:cubicBezTo>
                <a:lnTo>
                  <a:pt x="1124899" y="575907"/>
                </a:lnTo>
                <a:lnTo>
                  <a:pt x="1133607" y="592641"/>
                </a:lnTo>
                <a:lnTo>
                  <a:pt x="1135479" y="598214"/>
                </a:lnTo>
                <a:cubicBezTo>
                  <a:pt x="1135992" y="600040"/>
                  <a:pt x="1136149" y="601157"/>
                  <a:pt x="1135729" y="601039"/>
                </a:cubicBezTo>
                <a:lnTo>
                  <a:pt x="1137361" y="599853"/>
                </a:lnTo>
                <a:lnTo>
                  <a:pt x="1149013" y="622242"/>
                </a:lnTo>
                <a:lnTo>
                  <a:pt x="1150387" y="629671"/>
                </a:lnTo>
                <a:lnTo>
                  <a:pt x="1151847" y="639937"/>
                </a:lnTo>
                <a:lnTo>
                  <a:pt x="1155706" y="645063"/>
                </a:lnTo>
                <a:lnTo>
                  <a:pt x="1154438" y="638181"/>
                </a:lnTo>
                <a:cubicBezTo>
                  <a:pt x="1153926" y="635263"/>
                  <a:pt x="1153568" y="632842"/>
                  <a:pt x="1153543" y="631320"/>
                </a:cubicBezTo>
                <a:lnTo>
                  <a:pt x="1153530" y="630918"/>
                </a:lnTo>
                <a:lnTo>
                  <a:pt x="1156705" y="637021"/>
                </a:lnTo>
                <a:lnTo>
                  <a:pt x="1168877" y="663929"/>
                </a:lnTo>
                <a:lnTo>
                  <a:pt x="1173723" y="670873"/>
                </a:lnTo>
                <a:cubicBezTo>
                  <a:pt x="1186638" y="689744"/>
                  <a:pt x="1198302" y="714460"/>
                  <a:pt x="1213301" y="733085"/>
                </a:cubicBezTo>
                <a:lnTo>
                  <a:pt x="1217730" y="738249"/>
                </a:lnTo>
                <a:lnTo>
                  <a:pt x="1213592" y="729898"/>
                </a:lnTo>
                <a:lnTo>
                  <a:pt x="1215279" y="731218"/>
                </a:lnTo>
                <a:lnTo>
                  <a:pt x="1204531" y="711927"/>
                </a:lnTo>
                <a:cubicBezTo>
                  <a:pt x="1197687" y="699838"/>
                  <a:pt x="1190062" y="685742"/>
                  <a:pt x="1187168" y="682185"/>
                </a:cubicBezTo>
                <a:cubicBezTo>
                  <a:pt x="1186422" y="678674"/>
                  <a:pt x="1184867" y="671360"/>
                  <a:pt x="1184495" y="669605"/>
                </a:cubicBezTo>
                <a:cubicBezTo>
                  <a:pt x="1181291" y="664584"/>
                  <a:pt x="1178770" y="662782"/>
                  <a:pt x="1175592" y="659557"/>
                </a:cubicBezTo>
                <a:cubicBezTo>
                  <a:pt x="1175219" y="657802"/>
                  <a:pt x="1176470" y="651957"/>
                  <a:pt x="1172856" y="646685"/>
                </a:cubicBezTo>
                <a:cubicBezTo>
                  <a:pt x="1169652" y="641663"/>
                  <a:pt x="1158292" y="630107"/>
                  <a:pt x="1153844" y="619235"/>
                </a:cubicBezTo>
                <a:cubicBezTo>
                  <a:pt x="1145819" y="601588"/>
                  <a:pt x="1164085" y="625526"/>
                  <a:pt x="1167351" y="630839"/>
                </a:cubicBezTo>
                <a:cubicBezTo>
                  <a:pt x="1173423" y="637622"/>
                  <a:pt x="1177373" y="646153"/>
                  <a:pt x="1180266" y="649710"/>
                </a:cubicBezTo>
                <a:cubicBezTo>
                  <a:pt x="1182724" y="651220"/>
                  <a:pt x="1187241" y="650688"/>
                  <a:pt x="1190071" y="653953"/>
                </a:cubicBezTo>
                <a:cubicBezTo>
                  <a:pt x="1195409" y="658122"/>
                  <a:pt x="1201274" y="667702"/>
                  <a:pt x="1207112" y="678410"/>
                </a:cubicBezTo>
                <a:lnTo>
                  <a:pt x="1223929" y="709526"/>
                </a:lnTo>
                <a:lnTo>
                  <a:pt x="1223487" y="708890"/>
                </a:lnTo>
                <a:lnTo>
                  <a:pt x="1222452" y="707347"/>
                </a:lnTo>
                <a:cubicBezTo>
                  <a:pt x="1222256" y="707067"/>
                  <a:pt x="1222352" y="707226"/>
                  <a:pt x="1222664" y="707701"/>
                </a:cubicBezTo>
                <a:lnTo>
                  <a:pt x="1223487" y="708890"/>
                </a:lnTo>
                <a:lnTo>
                  <a:pt x="1223987" y="709635"/>
                </a:lnTo>
                <a:lnTo>
                  <a:pt x="1223929" y="709526"/>
                </a:lnTo>
                <a:lnTo>
                  <a:pt x="1226548" y="713307"/>
                </a:lnTo>
                <a:cubicBezTo>
                  <a:pt x="1230084" y="718213"/>
                  <a:pt x="1234722" y="724114"/>
                  <a:pt x="1235720" y="722947"/>
                </a:cubicBezTo>
                <a:cubicBezTo>
                  <a:pt x="1239517" y="720700"/>
                  <a:pt x="1222433" y="702321"/>
                  <a:pt x="1222433" y="702321"/>
                </a:cubicBezTo>
                <a:cubicBezTo>
                  <a:pt x="1208337" y="677891"/>
                  <a:pt x="1195422" y="659020"/>
                  <a:pt x="1181761" y="636639"/>
                </a:cubicBezTo>
                <a:cubicBezTo>
                  <a:pt x="1178495" y="631325"/>
                  <a:pt x="1176941" y="624012"/>
                  <a:pt x="1172929" y="615188"/>
                </a:cubicBezTo>
                <a:cubicBezTo>
                  <a:pt x="1166458" y="604855"/>
                  <a:pt x="1161195" y="601875"/>
                  <a:pt x="1161726" y="594316"/>
                </a:cubicBezTo>
                <a:cubicBezTo>
                  <a:pt x="1162976" y="588471"/>
                  <a:pt x="1169230" y="587734"/>
                  <a:pt x="1168484" y="584224"/>
                </a:cubicBezTo>
                <a:cubicBezTo>
                  <a:pt x="1166556" y="575154"/>
                  <a:pt x="1146206" y="551462"/>
                  <a:pt x="1139389" y="541169"/>
                </a:cubicBezTo>
                <a:lnTo>
                  <a:pt x="1128235" y="524576"/>
                </a:lnTo>
                <a:lnTo>
                  <a:pt x="1128152" y="522174"/>
                </a:lnTo>
                <a:lnTo>
                  <a:pt x="1127286" y="515311"/>
                </a:lnTo>
                <a:lnTo>
                  <a:pt x="1131038" y="520523"/>
                </a:lnTo>
                <a:cubicBezTo>
                  <a:pt x="1148791" y="545609"/>
                  <a:pt x="1166995" y="571354"/>
                  <a:pt x="1187254" y="598806"/>
                </a:cubicBezTo>
                <a:lnTo>
                  <a:pt x="1204357" y="622855"/>
                </a:lnTo>
                <a:lnTo>
                  <a:pt x="1197457" y="607167"/>
                </a:lnTo>
                <a:cubicBezTo>
                  <a:pt x="1193361" y="600110"/>
                  <a:pt x="1187513" y="595099"/>
                  <a:pt x="1183419" y="588043"/>
                </a:cubicBezTo>
                <a:cubicBezTo>
                  <a:pt x="1181372" y="586289"/>
                  <a:pt x="1182874" y="584536"/>
                  <a:pt x="1180828" y="582782"/>
                </a:cubicBezTo>
                <a:cubicBezTo>
                  <a:pt x="1185173" y="589546"/>
                  <a:pt x="1189561" y="596853"/>
                  <a:pt x="1195409" y="601863"/>
                </a:cubicBezTo>
                <a:cubicBezTo>
                  <a:pt x="1191313" y="594807"/>
                  <a:pt x="1186676" y="587792"/>
                  <a:pt x="1186381" y="580443"/>
                </a:cubicBezTo>
                <a:cubicBezTo>
                  <a:pt x="1182581" y="580736"/>
                  <a:pt x="1180534" y="578982"/>
                  <a:pt x="1180534" y="578982"/>
                </a:cubicBezTo>
                <a:cubicBezTo>
                  <a:pt x="1178486" y="573680"/>
                  <a:pt x="1177941" y="566622"/>
                  <a:pt x="1173554" y="559315"/>
                </a:cubicBezTo>
                <a:cubicBezTo>
                  <a:pt x="1177354" y="559023"/>
                  <a:pt x="1181153" y="558730"/>
                  <a:pt x="1182656" y="556977"/>
                </a:cubicBezTo>
                <a:cubicBezTo>
                  <a:pt x="1184954" y="561988"/>
                  <a:pt x="1190803" y="566998"/>
                  <a:pt x="1194352" y="566999"/>
                </a:cubicBezTo>
                <a:lnTo>
                  <a:pt x="1201213" y="579585"/>
                </a:lnTo>
                <a:lnTo>
                  <a:pt x="1201248" y="577515"/>
                </a:lnTo>
                <a:cubicBezTo>
                  <a:pt x="1201381" y="575625"/>
                  <a:pt x="1201513" y="573735"/>
                  <a:pt x="1201326" y="572858"/>
                </a:cubicBezTo>
                <a:cubicBezTo>
                  <a:pt x="1195760" y="556719"/>
                  <a:pt x="1169616" y="537607"/>
                  <a:pt x="1175845" y="535075"/>
                </a:cubicBezTo>
                <a:cubicBezTo>
                  <a:pt x="1175845" y="535075"/>
                  <a:pt x="1181133" y="539850"/>
                  <a:pt x="1186049" y="542869"/>
                </a:cubicBezTo>
                <a:lnTo>
                  <a:pt x="1184911" y="542866"/>
                </a:lnTo>
                <a:lnTo>
                  <a:pt x="1183592" y="541359"/>
                </a:lnTo>
                <a:cubicBezTo>
                  <a:pt x="1183778" y="542237"/>
                  <a:pt x="1183871" y="542676"/>
                  <a:pt x="1184178" y="542864"/>
                </a:cubicBezTo>
                <a:lnTo>
                  <a:pt x="1184911" y="542866"/>
                </a:lnTo>
                <a:lnTo>
                  <a:pt x="1187336" y="545637"/>
                </a:lnTo>
                <a:lnTo>
                  <a:pt x="1188345" y="547809"/>
                </a:lnTo>
                <a:cubicBezTo>
                  <a:pt x="1189241" y="549090"/>
                  <a:pt x="1190036" y="549897"/>
                  <a:pt x="1190036" y="549897"/>
                </a:cubicBezTo>
                <a:cubicBezTo>
                  <a:pt x="1190036" y="549897"/>
                  <a:pt x="1196290" y="549160"/>
                  <a:pt x="1199530" y="552677"/>
                </a:cubicBezTo>
                <a:cubicBezTo>
                  <a:pt x="1207339" y="559254"/>
                  <a:pt x="1218915" y="581881"/>
                  <a:pt x="1224639" y="588703"/>
                </a:cubicBezTo>
                <a:cubicBezTo>
                  <a:pt x="1225011" y="590459"/>
                  <a:pt x="1229528" y="589927"/>
                  <a:pt x="1231987" y="591437"/>
                </a:cubicBezTo>
                <a:cubicBezTo>
                  <a:pt x="1242253" y="599524"/>
                  <a:pt x="1251806" y="622689"/>
                  <a:pt x="1261082" y="634492"/>
                </a:cubicBezTo>
                <a:cubicBezTo>
                  <a:pt x="1267988" y="646873"/>
                  <a:pt x="1275638" y="662766"/>
                  <a:pt x="1288118" y="679588"/>
                </a:cubicBezTo>
                <a:cubicBezTo>
                  <a:pt x="1288118" y="679588"/>
                  <a:pt x="1291011" y="683147"/>
                  <a:pt x="1293443" y="682860"/>
                </a:cubicBezTo>
                <a:cubicBezTo>
                  <a:pt x="1296431" y="676809"/>
                  <a:pt x="1272157" y="646382"/>
                  <a:pt x="1268517" y="639314"/>
                </a:cubicBezTo>
                <a:cubicBezTo>
                  <a:pt x="1247360" y="601771"/>
                  <a:pt x="1224240" y="565885"/>
                  <a:pt x="1200096" y="530418"/>
                </a:cubicBezTo>
                <a:lnTo>
                  <a:pt x="1162387" y="476619"/>
                </a:lnTo>
                <a:lnTo>
                  <a:pt x="1161611" y="472053"/>
                </a:lnTo>
                <a:lnTo>
                  <a:pt x="1159156" y="461478"/>
                </a:lnTo>
                <a:lnTo>
                  <a:pt x="1172182" y="477628"/>
                </a:lnTo>
                <a:lnTo>
                  <a:pt x="1162047" y="460345"/>
                </a:lnTo>
                <a:lnTo>
                  <a:pt x="1166644" y="458786"/>
                </a:lnTo>
                <a:cubicBezTo>
                  <a:pt x="1166460" y="460534"/>
                  <a:pt x="1166302" y="462033"/>
                  <a:pt x="1166302" y="462033"/>
                </a:cubicBezTo>
                <a:cubicBezTo>
                  <a:pt x="1170540" y="459196"/>
                  <a:pt x="1168742" y="459007"/>
                  <a:pt x="1166644" y="458786"/>
                </a:cubicBezTo>
                <a:lnTo>
                  <a:pt x="1164570" y="452149"/>
                </a:lnTo>
                <a:lnTo>
                  <a:pt x="1176370" y="467670"/>
                </a:lnTo>
                <a:lnTo>
                  <a:pt x="1179251" y="473019"/>
                </a:lnTo>
                <a:cubicBezTo>
                  <a:pt x="1180092" y="474789"/>
                  <a:pt x="1180449" y="475899"/>
                  <a:pt x="1179999" y="475852"/>
                </a:cubicBezTo>
                <a:lnTo>
                  <a:pt x="1181454" y="474358"/>
                </a:lnTo>
                <a:lnTo>
                  <a:pt x="1197241" y="495125"/>
                </a:lnTo>
                <a:lnTo>
                  <a:pt x="1199940" y="502452"/>
                </a:lnTo>
                <a:cubicBezTo>
                  <a:pt x="1201572" y="507139"/>
                  <a:pt x="1203334" y="512534"/>
                  <a:pt x="1205410" y="519446"/>
                </a:cubicBezTo>
                <a:cubicBezTo>
                  <a:pt x="1206892" y="522633"/>
                  <a:pt x="1215036" y="551780"/>
                  <a:pt x="1214553" y="539100"/>
                </a:cubicBezTo>
                <a:cubicBezTo>
                  <a:pt x="1213728" y="529667"/>
                  <a:pt x="1204610" y="509764"/>
                  <a:pt x="1203444" y="503578"/>
                </a:cubicBezTo>
                <a:lnTo>
                  <a:pt x="1203359" y="503173"/>
                </a:lnTo>
                <a:lnTo>
                  <a:pt x="1207663" y="508835"/>
                </a:lnTo>
                <a:cubicBezTo>
                  <a:pt x="1221060" y="524950"/>
                  <a:pt x="1231430" y="542321"/>
                  <a:pt x="1242060" y="559661"/>
                </a:cubicBezTo>
                <a:lnTo>
                  <a:pt x="1277007" y="608876"/>
                </a:lnTo>
                <a:lnTo>
                  <a:pt x="1276135" y="606893"/>
                </a:lnTo>
                <a:lnTo>
                  <a:pt x="1272611" y="600515"/>
                </a:lnTo>
                <a:lnTo>
                  <a:pt x="1272101" y="597709"/>
                </a:lnTo>
                <a:lnTo>
                  <a:pt x="1266140" y="584142"/>
                </a:lnTo>
                <a:lnTo>
                  <a:pt x="1265621" y="579859"/>
                </a:lnTo>
                <a:lnTo>
                  <a:pt x="1265368" y="574758"/>
                </a:lnTo>
                <a:lnTo>
                  <a:pt x="1273490" y="590454"/>
                </a:lnTo>
                <a:lnTo>
                  <a:pt x="1280613" y="605751"/>
                </a:lnTo>
                <a:lnTo>
                  <a:pt x="1280596" y="608580"/>
                </a:lnTo>
                <a:lnTo>
                  <a:pt x="1291013" y="636060"/>
                </a:lnTo>
                <a:lnTo>
                  <a:pt x="1283606" y="608364"/>
                </a:lnTo>
                <a:lnTo>
                  <a:pt x="1284697" y="609846"/>
                </a:lnTo>
                <a:cubicBezTo>
                  <a:pt x="1293033" y="621656"/>
                  <a:pt x="1305606" y="639967"/>
                  <a:pt x="1311443" y="643553"/>
                </a:cubicBezTo>
                <a:cubicBezTo>
                  <a:pt x="1301864" y="618591"/>
                  <a:pt x="1293335" y="610300"/>
                  <a:pt x="1282133" y="589428"/>
                </a:cubicBezTo>
                <a:cubicBezTo>
                  <a:pt x="1265205" y="561733"/>
                  <a:pt x="1280951" y="583869"/>
                  <a:pt x="1291191" y="590160"/>
                </a:cubicBezTo>
                <a:cubicBezTo>
                  <a:pt x="1298974" y="594941"/>
                  <a:pt x="1282662" y="581868"/>
                  <a:pt x="1289636" y="582846"/>
                </a:cubicBezTo>
                <a:cubicBezTo>
                  <a:pt x="1296611" y="583824"/>
                  <a:pt x="1302551" y="601717"/>
                  <a:pt x="1308275" y="608539"/>
                </a:cubicBezTo>
                <a:cubicBezTo>
                  <a:pt x="1312635" y="617322"/>
                  <a:pt x="1317020" y="627902"/>
                  <a:pt x="1325202" y="636234"/>
                </a:cubicBezTo>
                <a:cubicBezTo>
                  <a:pt x="1325202" y="636234"/>
                  <a:pt x="1329718" y="635702"/>
                  <a:pt x="1332176" y="637212"/>
                </a:cubicBezTo>
                <a:cubicBezTo>
                  <a:pt x="1335069" y="640770"/>
                  <a:pt x="1350816" y="662906"/>
                  <a:pt x="1354082" y="668219"/>
                </a:cubicBezTo>
                <a:lnTo>
                  <a:pt x="1360215" y="673957"/>
                </a:lnTo>
                <a:lnTo>
                  <a:pt x="1355568" y="664423"/>
                </a:lnTo>
                <a:lnTo>
                  <a:pt x="1352177" y="654987"/>
                </a:lnTo>
                <a:lnTo>
                  <a:pt x="1352186" y="654489"/>
                </a:lnTo>
                <a:lnTo>
                  <a:pt x="1350266" y="651209"/>
                </a:lnTo>
                <a:cubicBezTo>
                  <a:pt x="1347330" y="646298"/>
                  <a:pt x="1344759" y="641952"/>
                  <a:pt x="1343756" y="639746"/>
                </a:cubicBezTo>
                <a:cubicBezTo>
                  <a:pt x="1333672" y="624141"/>
                  <a:pt x="1324744" y="612297"/>
                  <a:pt x="1323190" y="604983"/>
                </a:cubicBezTo>
                <a:cubicBezTo>
                  <a:pt x="1310805" y="578553"/>
                  <a:pt x="1298264" y="561438"/>
                  <a:pt x="1286227" y="534966"/>
                </a:cubicBezTo>
                <a:cubicBezTo>
                  <a:pt x="1303684" y="555101"/>
                  <a:pt x="1312517" y="576552"/>
                  <a:pt x="1328262" y="598688"/>
                </a:cubicBezTo>
                <a:cubicBezTo>
                  <a:pt x="1335142" y="609273"/>
                  <a:pt x="1339901" y="621608"/>
                  <a:pt x="1350142" y="627899"/>
                </a:cubicBezTo>
                <a:cubicBezTo>
                  <a:pt x="1354683" y="629163"/>
                  <a:pt x="1356768" y="628917"/>
                  <a:pt x="1359947" y="632141"/>
                </a:cubicBezTo>
                <a:cubicBezTo>
                  <a:pt x="1368128" y="640474"/>
                  <a:pt x="1368780" y="653593"/>
                  <a:pt x="1377334" y="663681"/>
                </a:cubicBezTo>
                <a:cubicBezTo>
                  <a:pt x="1376962" y="661925"/>
                  <a:pt x="1387297" y="658608"/>
                  <a:pt x="1387732" y="660657"/>
                </a:cubicBezTo>
                <a:cubicBezTo>
                  <a:pt x="1395080" y="663389"/>
                  <a:pt x="1402417" y="697911"/>
                  <a:pt x="1413561" y="698397"/>
                </a:cubicBezTo>
                <a:cubicBezTo>
                  <a:pt x="1413561" y="698397"/>
                  <a:pt x="1413844" y="698365"/>
                  <a:pt x="1414197" y="698323"/>
                </a:cubicBezTo>
                <a:lnTo>
                  <a:pt x="1414991" y="698229"/>
                </a:lnTo>
                <a:lnTo>
                  <a:pt x="1415255" y="698198"/>
                </a:lnTo>
                <a:cubicBezTo>
                  <a:pt x="1415537" y="698165"/>
                  <a:pt x="1415679" y="698148"/>
                  <a:pt x="1415467" y="698174"/>
                </a:cubicBezTo>
                <a:lnTo>
                  <a:pt x="1414991" y="698229"/>
                </a:lnTo>
                <a:lnTo>
                  <a:pt x="1413561" y="698397"/>
                </a:lnTo>
                <a:cubicBezTo>
                  <a:pt x="1410514" y="684062"/>
                  <a:pt x="1400274" y="677772"/>
                  <a:pt x="1395453" y="665145"/>
                </a:cubicBezTo>
                <a:cubicBezTo>
                  <a:pt x="1389512" y="647252"/>
                  <a:pt x="1381513" y="631400"/>
                  <a:pt x="1368947" y="612489"/>
                </a:cubicBezTo>
                <a:cubicBezTo>
                  <a:pt x="1350900" y="579527"/>
                  <a:pt x="1396115" y="646474"/>
                  <a:pt x="1398199" y="646228"/>
                </a:cubicBezTo>
                <a:lnTo>
                  <a:pt x="1395682" y="624333"/>
                </a:lnTo>
                <a:cubicBezTo>
                  <a:pt x="1397767" y="624088"/>
                  <a:pt x="1412236" y="650272"/>
                  <a:pt x="1412236" y="650272"/>
                </a:cubicBezTo>
                <a:cubicBezTo>
                  <a:pt x="1421164" y="662116"/>
                  <a:pt x="1420261" y="667920"/>
                  <a:pt x="1428790" y="676212"/>
                </a:cubicBezTo>
                <a:cubicBezTo>
                  <a:pt x="1427236" y="668897"/>
                  <a:pt x="1410308" y="641203"/>
                  <a:pt x="1412393" y="640957"/>
                </a:cubicBezTo>
                <a:cubicBezTo>
                  <a:pt x="1412914" y="640895"/>
                  <a:pt x="1414646" y="642547"/>
                  <a:pt x="1416717" y="644623"/>
                </a:cubicBezTo>
                <a:lnTo>
                  <a:pt x="1418449" y="646312"/>
                </a:lnTo>
                <a:lnTo>
                  <a:pt x="1429826" y="676089"/>
                </a:lnTo>
                <a:lnTo>
                  <a:pt x="1435294" y="690399"/>
                </a:lnTo>
                <a:cubicBezTo>
                  <a:pt x="1433825" y="682036"/>
                  <a:pt x="1431734" y="674016"/>
                  <a:pt x="1429335" y="666171"/>
                </a:cubicBezTo>
                <a:lnTo>
                  <a:pt x="1424307" y="651220"/>
                </a:lnTo>
                <a:lnTo>
                  <a:pt x="1426276" y="651846"/>
                </a:lnTo>
                <a:cubicBezTo>
                  <a:pt x="1426232" y="650460"/>
                  <a:pt x="1424790" y="646919"/>
                  <a:pt x="1421080" y="639934"/>
                </a:cubicBezTo>
                <a:lnTo>
                  <a:pt x="1419615" y="637232"/>
                </a:lnTo>
                <a:lnTo>
                  <a:pt x="1413790" y="619795"/>
                </a:lnTo>
                <a:cubicBezTo>
                  <a:pt x="1411430" y="611953"/>
                  <a:pt x="1409395" y="603940"/>
                  <a:pt x="1408002" y="595585"/>
                </a:cubicBezTo>
                <a:lnTo>
                  <a:pt x="1409385" y="598610"/>
                </a:lnTo>
                <a:lnTo>
                  <a:pt x="1397021" y="559389"/>
                </a:lnTo>
                <a:cubicBezTo>
                  <a:pt x="1391378" y="541745"/>
                  <a:pt x="1386125" y="524710"/>
                  <a:pt x="1382211" y="508638"/>
                </a:cubicBezTo>
                <a:cubicBezTo>
                  <a:pt x="1389688" y="526853"/>
                  <a:pt x="1396575" y="547785"/>
                  <a:pt x="1402096" y="567311"/>
                </a:cubicBezTo>
                <a:lnTo>
                  <a:pt x="1409441" y="586775"/>
                </a:lnTo>
                <a:cubicBezTo>
                  <a:pt x="1410415" y="586877"/>
                  <a:pt x="1410891" y="585950"/>
                  <a:pt x="1411035" y="584448"/>
                </a:cubicBezTo>
                <a:lnTo>
                  <a:pt x="1410974" y="583579"/>
                </a:lnTo>
                <a:lnTo>
                  <a:pt x="1408898" y="577371"/>
                </a:lnTo>
                <a:lnTo>
                  <a:pt x="1410416" y="579713"/>
                </a:lnTo>
                <a:lnTo>
                  <a:pt x="1410740" y="580231"/>
                </a:lnTo>
                <a:lnTo>
                  <a:pt x="1410633" y="578692"/>
                </a:lnTo>
                <a:cubicBezTo>
                  <a:pt x="1409918" y="574322"/>
                  <a:pt x="1408532" y="569504"/>
                  <a:pt x="1407790" y="567910"/>
                </a:cubicBezTo>
                <a:cubicBezTo>
                  <a:pt x="1395425" y="524174"/>
                  <a:pt x="1374242" y="474963"/>
                  <a:pt x="1367202" y="435323"/>
                </a:cubicBezTo>
                <a:cubicBezTo>
                  <a:pt x="1384006" y="471444"/>
                  <a:pt x="1394127" y="519238"/>
                  <a:pt x="1408948" y="556918"/>
                </a:cubicBezTo>
                <a:cubicBezTo>
                  <a:pt x="1404384" y="545577"/>
                  <a:pt x="1411571" y="566540"/>
                  <a:pt x="1413827" y="565262"/>
                </a:cubicBezTo>
                <a:cubicBezTo>
                  <a:pt x="1417739" y="562643"/>
                  <a:pt x="1410746" y="557107"/>
                  <a:pt x="1410746" y="557107"/>
                </a:cubicBezTo>
                <a:cubicBezTo>
                  <a:pt x="1403821" y="533646"/>
                  <a:pt x="1396806" y="511058"/>
                  <a:pt x="1390197" y="488924"/>
                </a:cubicBezTo>
                <a:lnTo>
                  <a:pt x="1378020" y="444909"/>
                </a:lnTo>
                <a:lnTo>
                  <a:pt x="1381508" y="450452"/>
                </a:lnTo>
                <a:lnTo>
                  <a:pt x="1381686" y="450680"/>
                </a:lnTo>
                <a:lnTo>
                  <a:pt x="1382356" y="452579"/>
                </a:lnTo>
                <a:cubicBezTo>
                  <a:pt x="1383654" y="457515"/>
                  <a:pt x="1390368" y="482975"/>
                  <a:pt x="1392166" y="483164"/>
                </a:cubicBezTo>
                <a:cubicBezTo>
                  <a:pt x="1397861" y="483763"/>
                  <a:pt x="1389349" y="458114"/>
                  <a:pt x="1389033" y="461112"/>
                </a:cubicBezTo>
                <a:lnTo>
                  <a:pt x="1388287" y="458940"/>
                </a:lnTo>
                <a:lnTo>
                  <a:pt x="1391608" y="459613"/>
                </a:lnTo>
                <a:cubicBezTo>
                  <a:pt x="1391483" y="458316"/>
                  <a:pt x="1390253" y="455724"/>
                  <a:pt x="1388489" y="452559"/>
                </a:cubicBezTo>
                <a:lnTo>
                  <a:pt x="1383700" y="444604"/>
                </a:lnTo>
                <a:lnTo>
                  <a:pt x="1382030" y="438400"/>
                </a:lnTo>
                <a:cubicBezTo>
                  <a:pt x="1384301" y="434092"/>
                  <a:pt x="1391305" y="456804"/>
                  <a:pt x="1391305" y="456804"/>
                </a:cubicBezTo>
                <a:cubicBezTo>
                  <a:pt x="1403723" y="500041"/>
                  <a:pt x="1416746" y="537532"/>
                  <a:pt x="1427855" y="573053"/>
                </a:cubicBezTo>
                <a:cubicBezTo>
                  <a:pt x="1428412" y="574249"/>
                  <a:pt x="1430270" y="580873"/>
                  <a:pt x="1432686" y="588640"/>
                </a:cubicBezTo>
                <a:lnTo>
                  <a:pt x="1434663" y="594777"/>
                </a:lnTo>
                <a:lnTo>
                  <a:pt x="1434842" y="594304"/>
                </a:lnTo>
                <a:cubicBezTo>
                  <a:pt x="1435457" y="592695"/>
                  <a:pt x="1436137" y="591022"/>
                  <a:pt x="1436814" y="589733"/>
                </a:cubicBezTo>
                <a:lnTo>
                  <a:pt x="1437840" y="588548"/>
                </a:lnTo>
                <a:lnTo>
                  <a:pt x="1429990" y="562480"/>
                </a:lnTo>
                <a:cubicBezTo>
                  <a:pt x="1425074" y="546934"/>
                  <a:pt x="1420100" y="531570"/>
                  <a:pt x="1415138" y="515388"/>
                </a:cubicBezTo>
                <a:cubicBezTo>
                  <a:pt x="1415295" y="513888"/>
                  <a:pt x="1401615" y="482643"/>
                  <a:pt x="1403755" y="479585"/>
                </a:cubicBezTo>
                <a:cubicBezTo>
                  <a:pt x="1406760" y="478386"/>
                  <a:pt x="1409114" y="483370"/>
                  <a:pt x="1410717" y="488653"/>
                </a:cubicBezTo>
                <a:lnTo>
                  <a:pt x="1411247" y="490804"/>
                </a:lnTo>
                <a:lnTo>
                  <a:pt x="1413723" y="493694"/>
                </a:lnTo>
                <a:cubicBezTo>
                  <a:pt x="1418590" y="500138"/>
                  <a:pt x="1425558" y="510830"/>
                  <a:pt x="1427150" y="512666"/>
                </a:cubicBezTo>
                <a:cubicBezTo>
                  <a:pt x="1432012" y="520041"/>
                  <a:pt x="1435966" y="525760"/>
                  <a:pt x="1439515" y="530702"/>
                </a:cubicBezTo>
                <a:lnTo>
                  <a:pt x="1441415" y="533259"/>
                </a:lnTo>
                <a:lnTo>
                  <a:pt x="1449354" y="556050"/>
                </a:lnTo>
                <a:lnTo>
                  <a:pt x="1435176" y="530314"/>
                </a:lnTo>
                <a:cubicBezTo>
                  <a:pt x="1432492" y="525232"/>
                  <a:pt x="1421967" y="512472"/>
                  <a:pt x="1415021" y="501945"/>
                </a:cubicBezTo>
                <a:lnTo>
                  <a:pt x="1412967" y="498313"/>
                </a:lnTo>
                <a:lnTo>
                  <a:pt x="1413014" y="498566"/>
                </a:lnTo>
                <a:cubicBezTo>
                  <a:pt x="1413118" y="499172"/>
                  <a:pt x="1413171" y="499521"/>
                  <a:pt x="1413171" y="499521"/>
                </a:cubicBezTo>
                <a:cubicBezTo>
                  <a:pt x="1423932" y="531153"/>
                  <a:pt x="1431574" y="551944"/>
                  <a:pt x="1440083" y="577443"/>
                </a:cubicBezTo>
                <a:lnTo>
                  <a:pt x="1445047" y="592785"/>
                </a:lnTo>
                <a:lnTo>
                  <a:pt x="1449148" y="597743"/>
                </a:lnTo>
                <a:lnTo>
                  <a:pt x="1450448" y="599452"/>
                </a:lnTo>
                <a:lnTo>
                  <a:pt x="1449094" y="594608"/>
                </a:lnTo>
                <a:cubicBezTo>
                  <a:pt x="1448418" y="591999"/>
                  <a:pt x="1447750" y="589166"/>
                  <a:pt x="1447105" y="585941"/>
                </a:cubicBezTo>
                <a:cubicBezTo>
                  <a:pt x="1449470" y="590106"/>
                  <a:pt x="1451363" y="594425"/>
                  <a:pt x="1452993" y="598819"/>
                </a:cubicBezTo>
                <a:lnTo>
                  <a:pt x="1455299" y="605952"/>
                </a:lnTo>
                <a:lnTo>
                  <a:pt x="1463055" y="616869"/>
                </a:lnTo>
                <a:cubicBezTo>
                  <a:pt x="1465668" y="620680"/>
                  <a:pt x="1467672" y="623724"/>
                  <a:pt x="1468489" y="625052"/>
                </a:cubicBezTo>
                <a:cubicBezTo>
                  <a:pt x="1470621" y="627125"/>
                  <a:pt x="1471913" y="628046"/>
                  <a:pt x="1472551" y="628069"/>
                </a:cubicBezTo>
                <a:lnTo>
                  <a:pt x="1472652" y="626259"/>
                </a:lnTo>
                <a:lnTo>
                  <a:pt x="1471765" y="623568"/>
                </a:lnTo>
                <a:lnTo>
                  <a:pt x="1470002" y="619476"/>
                </a:lnTo>
                <a:cubicBezTo>
                  <a:pt x="1463806" y="606735"/>
                  <a:pt x="1450520" y="584285"/>
                  <a:pt x="1453343" y="583953"/>
                </a:cubicBezTo>
                <a:cubicBezTo>
                  <a:pt x="1454292" y="583391"/>
                  <a:pt x="1456441" y="585125"/>
                  <a:pt x="1458961" y="587743"/>
                </a:cubicBezTo>
                <a:lnTo>
                  <a:pt x="1461414" y="590584"/>
                </a:lnTo>
                <a:lnTo>
                  <a:pt x="1462647" y="594109"/>
                </a:lnTo>
                <a:lnTo>
                  <a:pt x="1457526" y="576177"/>
                </a:lnTo>
                <a:cubicBezTo>
                  <a:pt x="1471585" y="604558"/>
                  <a:pt x="1476299" y="629397"/>
                  <a:pt x="1485741" y="655480"/>
                </a:cubicBezTo>
                <a:lnTo>
                  <a:pt x="1488813" y="662582"/>
                </a:lnTo>
                <a:lnTo>
                  <a:pt x="1487983" y="659100"/>
                </a:lnTo>
                <a:cubicBezTo>
                  <a:pt x="1486580" y="654437"/>
                  <a:pt x="1484750" y="649508"/>
                  <a:pt x="1484842" y="648634"/>
                </a:cubicBezTo>
                <a:cubicBezTo>
                  <a:pt x="1478225" y="630888"/>
                  <a:pt x="1472471" y="614307"/>
                  <a:pt x="1467168" y="598119"/>
                </a:cubicBezTo>
                <a:lnTo>
                  <a:pt x="1466744" y="596761"/>
                </a:lnTo>
                <a:lnTo>
                  <a:pt x="1466809" y="596836"/>
                </a:lnTo>
                <a:cubicBezTo>
                  <a:pt x="1471680" y="602784"/>
                  <a:pt x="1474722" y="606624"/>
                  <a:pt x="1469308" y="597067"/>
                </a:cubicBezTo>
                <a:lnTo>
                  <a:pt x="1461979" y="581431"/>
                </a:lnTo>
                <a:lnTo>
                  <a:pt x="1452198" y="549973"/>
                </a:lnTo>
                <a:lnTo>
                  <a:pt x="1450661" y="545680"/>
                </a:lnTo>
                <a:lnTo>
                  <a:pt x="1459986" y="558055"/>
                </a:lnTo>
                <a:lnTo>
                  <a:pt x="1463606" y="563041"/>
                </a:lnTo>
                <a:lnTo>
                  <a:pt x="1462075" y="556895"/>
                </a:lnTo>
                <a:cubicBezTo>
                  <a:pt x="1459938" y="546973"/>
                  <a:pt x="1458947" y="537491"/>
                  <a:pt x="1465667" y="553543"/>
                </a:cubicBezTo>
                <a:lnTo>
                  <a:pt x="1477505" y="582875"/>
                </a:lnTo>
                <a:lnTo>
                  <a:pt x="1482182" y="589777"/>
                </a:lnTo>
                <a:lnTo>
                  <a:pt x="1488667" y="598595"/>
                </a:lnTo>
                <a:lnTo>
                  <a:pt x="1481853" y="579338"/>
                </a:lnTo>
                <a:lnTo>
                  <a:pt x="1480107" y="574417"/>
                </a:lnTo>
                <a:lnTo>
                  <a:pt x="1477685" y="571109"/>
                </a:lnTo>
                <a:cubicBezTo>
                  <a:pt x="1472093" y="563882"/>
                  <a:pt x="1467210" y="557878"/>
                  <a:pt x="1471621" y="556009"/>
                </a:cubicBezTo>
                <a:cubicBezTo>
                  <a:pt x="1471100" y="556071"/>
                  <a:pt x="1471908" y="557250"/>
                  <a:pt x="1473499" y="559059"/>
                </a:cubicBezTo>
                <a:lnTo>
                  <a:pt x="1475334" y="560960"/>
                </a:lnTo>
                <a:lnTo>
                  <a:pt x="1471755" y="550868"/>
                </a:lnTo>
                <a:lnTo>
                  <a:pt x="1480748" y="561344"/>
                </a:lnTo>
                <a:cubicBezTo>
                  <a:pt x="1496340" y="572702"/>
                  <a:pt x="1483363" y="553539"/>
                  <a:pt x="1474087" y="541737"/>
                </a:cubicBezTo>
                <a:lnTo>
                  <a:pt x="1463116" y="525189"/>
                </a:lnTo>
                <a:lnTo>
                  <a:pt x="1458812" y="512156"/>
                </a:lnTo>
                <a:lnTo>
                  <a:pt x="1458287" y="510585"/>
                </a:lnTo>
                <a:lnTo>
                  <a:pt x="1463075" y="516944"/>
                </a:lnTo>
                <a:cubicBezTo>
                  <a:pt x="1469563" y="525477"/>
                  <a:pt x="1475834" y="534034"/>
                  <a:pt x="1481062" y="542715"/>
                </a:cubicBezTo>
                <a:cubicBezTo>
                  <a:pt x="1484291" y="547432"/>
                  <a:pt x="1487441" y="552515"/>
                  <a:pt x="1490585" y="557777"/>
                </a:cubicBezTo>
                <a:lnTo>
                  <a:pt x="1497307" y="569214"/>
                </a:lnTo>
                <a:lnTo>
                  <a:pt x="1498015" y="568756"/>
                </a:lnTo>
                <a:cubicBezTo>
                  <a:pt x="1499430" y="567877"/>
                  <a:pt x="1500379" y="567316"/>
                  <a:pt x="1500379" y="567316"/>
                </a:cubicBezTo>
                <a:cubicBezTo>
                  <a:pt x="1499633" y="563805"/>
                  <a:pt x="1487812" y="548404"/>
                  <a:pt x="1486257" y="541090"/>
                </a:cubicBezTo>
                <a:cubicBezTo>
                  <a:pt x="1486257" y="541090"/>
                  <a:pt x="1484496" y="532802"/>
                  <a:pt x="1490287" y="539840"/>
                </a:cubicBezTo>
                <a:lnTo>
                  <a:pt x="1491978" y="542132"/>
                </a:lnTo>
                <a:lnTo>
                  <a:pt x="1491832" y="541446"/>
                </a:lnTo>
                <a:cubicBezTo>
                  <a:pt x="1488628" y="536425"/>
                  <a:pt x="1486109" y="534623"/>
                  <a:pt x="1482930" y="531398"/>
                </a:cubicBezTo>
                <a:cubicBezTo>
                  <a:pt x="1482557" y="529644"/>
                  <a:pt x="1483808" y="523798"/>
                  <a:pt x="1480195" y="518526"/>
                </a:cubicBezTo>
                <a:cubicBezTo>
                  <a:pt x="1476991" y="513506"/>
                  <a:pt x="1465631" y="501948"/>
                  <a:pt x="1461183" y="491076"/>
                </a:cubicBezTo>
                <a:cubicBezTo>
                  <a:pt x="1453158" y="473429"/>
                  <a:pt x="1471424" y="497367"/>
                  <a:pt x="1474690" y="502680"/>
                </a:cubicBezTo>
                <a:cubicBezTo>
                  <a:pt x="1480762" y="509463"/>
                  <a:pt x="1484712" y="517994"/>
                  <a:pt x="1487605" y="521551"/>
                </a:cubicBezTo>
                <a:cubicBezTo>
                  <a:pt x="1488833" y="522307"/>
                  <a:pt x="1490577" y="522551"/>
                  <a:pt x="1492367" y="523014"/>
                </a:cubicBezTo>
                <a:lnTo>
                  <a:pt x="1495015" y="524475"/>
                </a:lnTo>
                <a:lnTo>
                  <a:pt x="1492713" y="519572"/>
                </a:lnTo>
                <a:cubicBezTo>
                  <a:pt x="1491622" y="516899"/>
                  <a:pt x="1491119" y="514952"/>
                  <a:pt x="1491619" y="514368"/>
                </a:cubicBezTo>
                <a:cubicBezTo>
                  <a:pt x="1491832" y="514119"/>
                  <a:pt x="1492216" y="514166"/>
                  <a:pt x="1492728" y="514454"/>
                </a:cubicBezTo>
                <a:lnTo>
                  <a:pt x="1492987" y="514661"/>
                </a:lnTo>
                <a:lnTo>
                  <a:pt x="1489100" y="508480"/>
                </a:lnTo>
                <a:cubicBezTo>
                  <a:pt x="1485834" y="503167"/>
                  <a:pt x="1484279" y="495853"/>
                  <a:pt x="1480267" y="487030"/>
                </a:cubicBezTo>
                <a:cubicBezTo>
                  <a:pt x="1473797" y="476696"/>
                  <a:pt x="1468534" y="473717"/>
                  <a:pt x="1469064" y="466158"/>
                </a:cubicBezTo>
                <a:cubicBezTo>
                  <a:pt x="1470314" y="460313"/>
                  <a:pt x="1476568" y="459576"/>
                  <a:pt x="1475823" y="456065"/>
                </a:cubicBezTo>
                <a:cubicBezTo>
                  <a:pt x="1473895" y="446996"/>
                  <a:pt x="1453544" y="423303"/>
                  <a:pt x="1446727" y="413010"/>
                </a:cubicBezTo>
                <a:lnTo>
                  <a:pt x="1435573" y="396418"/>
                </a:lnTo>
                <a:lnTo>
                  <a:pt x="1435491" y="394015"/>
                </a:lnTo>
                <a:lnTo>
                  <a:pt x="1434625" y="387152"/>
                </a:lnTo>
                <a:lnTo>
                  <a:pt x="1438377" y="392364"/>
                </a:lnTo>
                <a:lnTo>
                  <a:pt x="1478757" y="448597"/>
                </a:lnTo>
                <a:lnTo>
                  <a:pt x="1484903" y="450994"/>
                </a:lnTo>
                <a:cubicBezTo>
                  <a:pt x="1484903" y="450994"/>
                  <a:pt x="1484903" y="450994"/>
                  <a:pt x="1482856" y="449240"/>
                </a:cubicBezTo>
                <a:cubicBezTo>
                  <a:pt x="1486656" y="448948"/>
                  <a:pt x="1486656" y="448948"/>
                  <a:pt x="1484608" y="447194"/>
                </a:cubicBezTo>
                <a:cubicBezTo>
                  <a:pt x="1484608" y="447194"/>
                  <a:pt x="1484608" y="447194"/>
                  <a:pt x="1482560" y="441891"/>
                </a:cubicBezTo>
                <a:cubicBezTo>
                  <a:pt x="1486362" y="445148"/>
                  <a:pt x="1493712" y="448405"/>
                  <a:pt x="1491958" y="446902"/>
                </a:cubicBezTo>
                <a:cubicBezTo>
                  <a:pt x="1487570" y="436045"/>
                  <a:pt x="1482930" y="425480"/>
                  <a:pt x="1478541" y="414624"/>
                </a:cubicBezTo>
                <a:cubicBezTo>
                  <a:pt x="1480589" y="416379"/>
                  <a:pt x="1480589" y="416379"/>
                  <a:pt x="1482343" y="417882"/>
                </a:cubicBezTo>
                <a:cubicBezTo>
                  <a:pt x="1482343" y="417882"/>
                  <a:pt x="1482343" y="417882"/>
                  <a:pt x="1496303" y="453665"/>
                </a:cubicBezTo>
                <a:cubicBezTo>
                  <a:pt x="1498350" y="455419"/>
                  <a:pt x="1504198" y="460430"/>
                  <a:pt x="1507748" y="460430"/>
                </a:cubicBezTo>
                <a:cubicBezTo>
                  <a:pt x="1516334" y="476151"/>
                  <a:pt x="1523605" y="492519"/>
                  <a:pt x="1530371" y="508959"/>
                </a:cubicBezTo>
                <a:lnTo>
                  <a:pt x="1535412" y="521561"/>
                </a:lnTo>
                <a:lnTo>
                  <a:pt x="1546060" y="536857"/>
                </a:lnTo>
                <a:cubicBezTo>
                  <a:pt x="1546690" y="537307"/>
                  <a:pt x="1547775" y="537911"/>
                  <a:pt x="1549076" y="538531"/>
                </a:cubicBezTo>
                <a:lnTo>
                  <a:pt x="1550474" y="539107"/>
                </a:lnTo>
                <a:lnTo>
                  <a:pt x="1547256" y="528068"/>
                </a:lnTo>
                <a:lnTo>
                  <a:pt x="1538292" y="507309"/>
                </a:lnTo>
                <a:lnTo>
                  <a:pt x="1527362" y="490777"/>
                </a:lnTo>
                <a:cubicBezTo>
                  <a:pt x="1520146" y="476933"/>
                  <a:pt x="1512893" y="464593"/>
                  <a:pt x="1508508" y="454013"/>
                </a:cubicBezTo>
                <a:lnTo>
                  <a:pt x="1508517" y="453493"/>
                </a:lnTo>
                <a:lnTo>
                  <a:pt x="1507160" y="452830"/>
                </a:lnTo>
                <a:lnTo>
                  <a:pt x="1496115" y="427155"/>
                </a:lnTo>
                <a:lnTo>
                  <a:pt x="1491501" y="420705"/>
                </a:lnTo>
                <a:cubicBezTo>
                  <a:pt x="1485048" y="413594"/>
                  <a:pt x="1480069" y="408183"/>
                  <a:pt x="1483183" y="406916"/>
                </a:cubicBezTo>
                <a:lnTo>
                  <a:pt x="1489475" y="411722"/>
                </a:lnTo>
                <a:lnTo>
                  <a:pt x="1488855" y="410282"/>
                </a:lnTo>
                <a:cubicBezTo>
                  <a:pt x="1490609" y="408236"/>
                  <a:pt x="1494408" y="407943"/>
                  <a:pt x="1492361" y="406189"/>
                </a:cubicBezTo>
                <a:cubicBezTo>
                  <a:pt x="1493862" y="400887"/>
                  <a:pt x="1495322" y="395040"/>
                  <a:pt x="1495028" y="391241"/>
                </a:cubicBezTo>
                <a:cubicBezTo>
                  <a:pt x="1497075" y="392995"/>
                  <a:pt x="1499123" y="398298"/>
                  <a:pt x="1501170" y="400051"/>
                </a:cubicBezTo>
                <a:cubicBezTo>
                  <a:pt x="1502340" y="402828"/>
                  <a:pt x="1506287" y="406210"/>
                  <a:pt x="1509650" y="408204"/>
                </a:cubicBezTo>
                <a:lnTo>
                  <a:pt x="1511137" y="408151"/>
                </a:lnTo>
                <a:lnTo>
                  <a:pt x="1507435" y="402260"/>
                </a:lnTo>
                <a:lnTo>
                  <a:pt x="1469725" y="348461"/>
                </a:lnTo>
                <a:lnTo>
                  <a:pt x="1468949" y="343895"/>
                </a:lnTo>
                <a:lnTo>
                  <a:pt x="1466494" y="333320"/>
                </a:lnTo>
                <a:lnTo>
                  <a:pt x="1479520" y="349470"/>
                </a:lnTo>
                <a:lnTo>
                  <a:pt x="1469385" y="332187"/>
                </a:lnTo>
                <a:lnTo>
                  <a:pt x="1473983" y="330627"/>
                </a:lnTo>
                <a:cubicBezTo>
                  <a:pt x="1473799" y="332376"/>
                  <a:pt x="1473640" y="333875"/>
                  <a:pt x="1473640" y="333875"/>
                </a:cubicBezTo>
                <a:cubicBezTo>
                  <a:pt x="1477878" y="331037"/>
                  <a:pt x="1476080" y="330848"/>
                  <a:pt x="1473983" y="330627"/>
                </a:cubicBezTo>
                <a:lnTo>
                  <a:pt x="1471909" y="323990"/>
                </a:lnTo>
                <a:lnTo>
                  <a:pt x="1483708" y="339511"/>
                </a:lnTo>
                <a:lnTo>
                  <a:pt x="1486589" y="344860"/>
                </a:lnTo>
                <a:cubicBezTo>
                  <a:pt x="1487430" y="346630"/>
                  <a:pt x="1487787" y="347741"/>
                  <a:pt x="1487337" y="347694"/>
                </a:cubicBezTo>
                <a:lnTo>
                  <a:pt x="1488792" y="346199"/>
                </a:lnTo>
                <a:lnTo>
                  <a:pt x="1504579" y="366967"/>
                </a:lnTo>
                <a:lnTo>
                  <a:pt x="1507278" y="374294"/>
                </a:lnTo>
                <a:lnTo>
                  <a:pt x="1510448" y="384141"/>
                </a:lnTo>
                <a:lnTo>
                  <a:pt x="1513213" y="382495"/>
                </a:lnTo>
                <a:lnTo>
                  <a:pt x="1510782" y="375420"/>
                </a:lnTo>
                <a:lnTo>
                  <a:pt x="1510698" y="375015"/>
                </a:lnTo>
                <a:lnTo>
                  <a:pt x="1515001" y="380676"/>
                </a:lnTo>
                <a:lnTo>
                  <a:pt x="1515366" y="381214"/>
                </a:lnTo>
                <a:lnTo>
                  <a:pt x="1517667" y="379845"/>
                </a:lnTo>
                <a:cubicBezTo>
                  <a:pt x="1521594" y="377508"/>
                  <a:pt x="1526831" y="374392"/>
                  <a:pt x="1533814" y="370237"/>
                </a:cubicBezTo>
                <a:cubicBezTo>
                  <a:pt x="1536112" y="375248"/>
                  <a:pt x="1538160" y="380550"/>
                  <a:pt x="1540500" y="386104"/>
                </a:cubicBezTo>
                <a:cubicBezTo>
                  <a:pt x="1544302" y="389361"/>
                  <a:pt x="1558043" y="397586"/>
                  <a:pt x="1555702" y="392033"/>
                </a:cubicBezTo>
                <a:cubicBezTo>
                  <a:pt x="1555702" y="392033"/>
                  <a:pt x="1555702" y="392033"/>
                  <a:pt x="1544377" y="365602"/>
                </a:cubicBezTo>
                <a:cubicBezTo>
                  <a:pt x="1554863" y="381176"/>
                  <a:pt x="1561844" y="397294"/>
                  <a:pt x="1570326" y="415207"/>
                </a:cubicBezTo>
                <a:cubicBezTo>
                  <a:pt x="1572625" y="420217"/>
                  <a:pt x="1584069" y="426981"/>
                  <a:pt x="1583775" y="423182"/>
                </a:cubicBezTo>
                <a:cubicBezTo>
                  <a:pt x="1583775" y="423182"/>
                  <a:pt x="1583775" y="423182"/>
                  <a:pt x="1577340" y="410572"/>
                </a:cubicBezTo>
                <a:cubicBezTo>
                  <a:pt x="1581727" y="417879"/>
                  <a:pt x="1585821" y="424936"/>
                  <a:pt x="1589917" y="431992"/>
                </a:cubicBezTo>
                <a:cubicBezTo>
                  <a:pt x="1587870" y="430239"/>
                  <a:pt x="1587870" y="430239"/>
                  <a:pt x="1586367" y="431992"/>
                </a:cubicBezTo>
                <a:lnTo>
                  <a:pt x="1600153" y="458147"/>
                </a:lnTo>
                <a:lnTo>
                  <a:pt x="1606764" y="465343"/>
                </a:lnTo>
                <a:cubicBezTo>
                  <a:pt x="1609835" y="470791"/>
                  <a:pt x="1612751" y="476970"/>
                  <a:pt x="1615614" y="480381"/>
                </a:cubicBezTo>
                <a:cubicBezTo>
                  <a:pt x="1619973" y="489164"/>
                  <a:pt x="1624359" y="499743"/>
                  <a:pt x="1632540" y="508076"/>
                </a:cubicBezTo>
                <a:cubicBezTo>
                  <a:pt x="1632540" y="508076"/>
                  <a:pt x="1637057" y="507544"/>
                  <a:pt x="1639515" y="509054"/>
                </a:cubicBezTo>
                <a:cubicBezTo>
                  <a:pt x="1642408" y="512611"/>
                  <a:pt x="1658154" y="534748"/>
                  <a:pt x="1661420" y="540060"/>
                </a:cubicBezTo>
                <a:lnTo>
                  <a:pt x="1669610" y="546437"/>
                </a:lnTo>
                <a:lnTo>
                  <a:pt x="1668419" y="543353"/>
                </a:lnTo>
                <a:cubicBezTo>
                  <a:pt x="1668419" y="543353"/>
                  <a:pt x="1666372" y="541599"/>
                  <a:pt x="1664326" y="539844"/>
                </a:cubicBezTo>
                <a:lnTo>
                  <a:pt x="1648346" y="506943"/>
                </a:lnTo>
                <a:lnTo>
                  <a:pt x="1630528" y="476824"/>
                </a:lnTo>
                <a:lnTo>
                  <a:pt x="1629652" y="475178"/>
                </a:lnTo>
                <a:lnTo>
                  <a:pt x="1624088" y="471408"/>
                </a:lnTo>
                <a:cubicBezTo>
                  <a:pt x="1622334" y="469906"/>
                  <a:pt x="1620287" y="468152"/>
                  <a:pt x="1618241" y="466397"/>
                </a:cubicBezTo>
                <a:cubicBezTo>
                  <a:pt x="1618241" y="466397"/>
                  <a:pt x="1618241" y="466397"/>
                  <a:pt x="1616193" y="461095"/>
                </a:cubicBezTo>
                <a:lnTo>
                  <a:pt x="1623145" y="462943"/>
                </a:lnTo>
                <a:lnTo>
                  <a:pt x="1611917" y="441831"/>
                </a:lnTo>
                <a:cubicBezTo>
                  <a:pt x="1605729" y="430940"/>
                  <a:pt x="1599584" y="420043"/>
                  <a:pt x="1593565" y="406807"/>
                </a:cubicBezTo>
                <a:cubicBezTo>
                  <a:pt x="1611022" y="426943"/>
                  <a:pt x="1619855" y="448394"/>
                  <a:pt x="1635601" y="470530"/>
                </a:cubicBezTo>
                <a:lnTo>
                  <a:pt x="1639957" y="477828"/>
                </a:lnTo>
                <a:lnTo>
                  <a:pt x="1648704" y="483438"/>
                </a:lnTo>
                <a:lnTo>
                  <a:pt x="1654534" y="483809"/>
                </a:lnTo>
                <a:lnTo>
                  <a:pt x="1658629" y="490865"/>
                </a:lnTo>
                <a:cubicBezTo>
                  <a:pt x="1653326" y="489363"/>
                  <a:pt x="1651279" y="487609"/>
                  <a:pt x="1649525" y="489655"/>
                </a:cubicBezTo>
                <a:lnTo>
                  <a:pt x="1651392" y="493255"/>
                </a:lnTo>
                <a:lnTo>
                  <a:pt x="1657480" y="499740"/>
                </a:lnTo>
                <a:cubicBezTo>
                  <a:pt x="1662022" y="501004"/>
                  <a:pt x="1664107" y="500759"/>
                  <a:pt x="1667285" y="503983"/>
                </a:cubicBezTo>
                <a:cubicBezTo>
                  <a:pt x="1675466" y="512315"/>
                  <a:pt x="1676118" y="525434"/>
                  <a:pt x="1684673" y="535522"/>
                </a:cubicBezTo>
                <a:cubicBezTo>
                  <a:pt x="1684300" y="533767"/>
                  <a:pt x="1694636" y="530449"/>
                  <a:pt x="1695071" y="532497"/>
                </a:cubicBezTo>
                <a:cubicBezTo>
                  <a:pt x="1702418" y="535231"/>
                  <a:pt x="1709756" y="569752"/>
                  <a:pt x="1720900" y="570239"/>
                </a:cubicBezTo>
                <a:lnTo>
                  <a:pt x="1722329" y="570071"/>
                </a:lnTo>
                <a:lnTo>
                  <a:pt x="1722594" y="570040"/>
                </a:lnTo>
                <a:cubicBezTo>
                  <a:pt x="1722876" y="570006"/>
                  <a:pt x="1723017" y="569990"/>
                  <a:pt x="1722805" y="570015"/>
                </a:cubicBezTo>
                <a:lnTo>
                  <a:pt x="1722329" y="570071"/>
                </a:lnTo>
                <a:lnTo>
                  <a:pt x="1721535" y="570164"/>
                </a:lnTo>
                <a:cubicBezTo>
                  <a:pt x="1721182" y="570206"/>
                  <a:pt x="1720900" y="570239"/>
                  <a:pt x="1720900" y="570239"/>
                </a:cubicBezTo>
                <a:cubicBezTo>
                  <a:pt x="1717853" y="555904"/>
                  <a:pt x="1707612" y="549613"/>
                  <a:pt x="1702791" y="536986"/>
                </a:cubicBezTo>
                <a:cubicBezTo>
                  <a:pt x="1696851" y="519093"/>
                  <a:pt x="1688852" y="503242"/>
                  <a:pt x="1676285" y="484330"/>
                </a:cubicBezTo>
                <a:cubicBezTo>
                  <a:pt x="1658239" y="451369"/>
                  <a:pt x="1703453" y="518315"/>
                  <a:pt x="1705537" y="518069"/>
                </a:cubicBezTo>
                <a:lnTo>
                  <a:pt x="1703020" y="496174"/>
                </a:lnTo>
                <a:cubicBezTo>
                  <a:pt x="1705105" y="495929"/>
                  <a:pt x="1719574" y="522114"/>
                  <a:pt x="1719574" y="522114"/>
                </a:cubicBezTo>
                <a:cubicBezTo>
                  <a:pt x="1728502" y="533957"/>
                  <a:pt x="1727598" y="539761"/>
                  <a:pt x="1736128" y="548053"/>
                </a:cubicBezTo>
                <a:cubicBezTo>
                  <a:pt x="1734574" y="540738"/>
                  <a:pt x="1717647" y="513044"/>
                  <a:pt x="1719732" y="512798"/>
                </a:cubicBezTo>
                <a:cubicBezTo>
                  <a:pt x="1720252" y="512738"/>
                  <a:pt x="1721983" y="514389"/>
                  <a:pt x="1724056" y="516464"/>
                </a:cubicBezTo>
                <a:lnTo>
                  <a:pt x="1725788" y="518153"/>
                </a:lnTo>
                <a:lnTo>
                  <a:pt x="1737164" y="547931"/>
                </a:lnTo>
                <a:lnTo>
                  <a:pt x="1742632" y="562241"/>
                </a:lnTo>
                <a:cubicBezTo>
                  <a:pt x="1741164" y="553877"/>
                  <a:pt x="1739073" y="545858"/>
                  <a:pt x="1736674" y="538013"/>
                </a:cubicBezTo>
                <a:lnTo>
                  <a:pt x="1731645" y="523062"/>
                </a:lnTo>
                <a:lnTo>
                  <a:pt x="1733615" y="523688"/>
                </a:lnTo>
                <a:cubicBezTo>
                  <a:pt x="1733571" y="522301"/>
                  <a:pt x="1732128" y="518760"/>
                  <a:pt x="1728417" y="511776"/>
                </a:cubicBezTo>
                <a:lnTo>
                  <a:pt x="1726953" y="509074"/>
                </a:lnTo>
                <a:lnTo>
                  <a:pt x="1721129" y="491637"/>
                </a:lnTo>
                <a:cubicBezTo>
                  <a:pt x="1718768" y="483794"/>
                  <a:pt x="1716733" y="475782"/>
                  <a:pt x="1715340" y="467426"/>
                </a:cubicBezTo>
                <a:cubicBezTo>
                  <a:pt x="1724641" y="485581"/>
                  <a:pt x="1729888" y="504825"/>
                  <a:pt x="1737259" y="524040"/>
                </a:cubicBezTo>
                <a:cubicBezTo>
                  <a:pt x="1743279" y="538819"/>
                  <a:pt x="1740971" y="526199"/>
                  <a:pt x="1739831" y="519764"/>
                </a:cubicBezTo>
                <a:lnTo>
                  <a:pt x="1716236" y="449213"/>
                </a:lnTo>
                <a:lnTo>
                  <a:pt x="1717755" y="451556"/>
                </a:lnTo>
                <a:cubicBezTo>
                  <a:pt x="1724225" y="461888"/>
                  <a:pt x="1741561" y="489834"/>
                  <a:pt x="1730297" y="468671"/>
                </a:cubicBezTo>
                <a:cubicBezTo>
                  <a:pt x="1721551" y="449309"/>
                  <a:pt x="1735274" y="471982"/>
                  <a:pt x="1740910" y="476716"/>
                </a:cubicBezTo>
                <a:cubicBezTo>
                  <a:pt x="1740537" y="474961"/>
                  <a:pt x="1740164" y="473206"/>
                  <a:pt x="1739791" y="471450"/>
                </a:cubicBezTo>
                <a:cubicBezTo>
                  <a:pt x="1740164" y="473206"/>
                  <a:pt x="1743682" y="459596"/>
                  <a:pt x="1746114" y="459310"/>
                </a:cubicBezTo>
                <a:cubicBezTo>
                  <a:pt x="1750283" y="458818"/>
                  <a:pt x="1772561" y="491580"/>
                  <a:pt x="1775827" y="496894"/>
                </a:cubicBezTo>
                <a:cubicBezTo>
                  <a:pt x="1792886" y="513477"/>
                  <a:pt x="1756164" y="456326"/>
                  <a:pt x="1760681" y="455794"/>
                </a:cubicBezTo>
                <a:cubicBezTo>
                  <a:pt x="1761630" y="455232"/>
                  <a:pt x="1763779" y="456966"/>
                  <a:pt x="1766300" y="459584"/>
                </a:cubicBezTo>
                <a:lnTo>
                  <a:pt x="1768753" y="462426"/>
                </a:lnTo>
                <a:lnTo>
                  <a:pt x="1785635" y="510694"/>
                </a:lnTo>
                <a:cubicBezTo>
                  <a:pt x="1787259" y="515412"/>
                  <a:pt x="1792006" y="539401"/>
                  <a:pt x="1795903" y="539812"/>
                </a:cubicBezTo>
                <a:cubicBezTo>
                  <a:pt x="1799499" y="540191"/>
                  <a:pt x="1791996" y="522224"/>
                  <a:pt x="1792180" y="520476"/>
                </a:cubicBezTo>
                <a:cubicBezTo>
                  <a:pt x="1785564" y="502729"/>
                  <a:pt x="1779809" y="486148"/>
                  <a:pt x="1774506" y="469961"/>
                </a:cubicBezTo>
                <a:lnTo>
                  <a:pt x="1774083" y="468602"/>
                </a:lnTo>
                <a:lnTo>
                  <a:pt x="1774148" y="468678"/>
                </a:lnTo>
                <a:cubicBezTo>
                  <a:pt x="1779018" y="474626"/>
                  <a:pt x="1782061" y="478466"/>
                  <a:pt x="1776645" y="468908"/>
                </a:cubicBezTo>
                <a:lnTo>
                  <a:pt x="1769318" y="453273"/>
                </a:lnTo>
                <a:lnTo>
                  <a:pt x="1759536" y="421814"/>
                </a:lnTo>
                <a:lnTo>
                  <a:pt x="1757999" y="417521"/>
                </a:lnTo>
                <a:lnTo>
                  <a:pt x="1767325" y="429896"/>
                </a:lnTo>
                <a:cubicBezTo>
                  <a:pt x="1771271" y="435242"/>
                  <a:pt x="1775820" y="441566"/>
                  <a:pt x="1781477" y="449746"/>
                </a:cubicBezTo>
                <a:cubicBezTo>
                  <a:pt x="1787574" y="458324"/>
                  <a:pt x="1791560" y="465351"/>
                  <a:pt x="1797284" y="472175"/>
                </a:cubicBezTo>
                <a:cubicBezTo>
                  <a:pt x="1811475" y="486997"/>
                  <a:pt x="1794175" y="457547"/>
                  <a:pt x="1790536" y="450478"/>
                </a:cubicBezTo>
                <a:cubicBezTo>
                  <a:pt x="1783718" y="440185"/>
                  <a:pt x="1773079" y="430343"/>
                  <a:pt x="1778960" y="427852"/>
                </a:cubicBezTo>
                <a:cubicBezTo>
                  <a:pt x="1776875" y="428097"/>
                  <a:pt x="1796043" y="446231"/>
                  <a:pt x="1801680" y="450965"/>
                </a:cubicBezTo>
                <a:cubicBezTo>
                  <a:pt x="1801680" y="450965"/>
                  <a:pt x="1806501" y="463592"/>
                  <a:pt x="1809488" y="457542"/>
                </a:cubicBezTo>
                <a:cubicBezTo>
                  <a:pt x="1809488" y="457542"/>
                  <a:pt x="1803392" y="448963"/>
                  <a:pt x="1800187" y="443943"/>
                </a:cubicBezTo>
                <a:cubicBezTo>
                  <a:pt x="1803921" y="441404"/>
                  <a:pt x="1807718" y="439157"/>
                  <a:pt x="1807718" y="439157"/>
                </a:cubicBezTo>
                <a:cubicBezTo>
                  <a:pt x="1806971" y="435647"/>
                  <a:pt x="1795150" y="420246"/>
                  <a:pt x="1793596" y="412932"/>
                </a:cubicBezTo>
                <a:cubicBezTo>
                  <a:pt x="1793596" y="412932"/>
                  <a:pt x="1791295" y="402107"/>
                  <a:pt x="1800596" y="415705"/>
                </a:cubicBezTo>
                <a:cubicBezTo>
                  <a:pt x="1807476" y="426291"/>
                  <a:pt x="1799320" y="419755"/>
                  <a:pt x="1807102" y="424536"/>
                </a:cubicBezTo>
                <a:cubicBezTo>
                  <a:pt x="1801778" y="421264"/>
                  <a:pt x="1807633" y="416976"/>
                  <a:pt x="1812175" y="418240"/>
                </a:cubicBezTo>
                <a:cubicBezTo>
                  <a:pt x="1811561" y="417863"/>
                  <a:pt x="1812358" y="419624"/>
                  <a:pt x="1813932" y="422474"/>
                </a:cubicBezTo>
                <a:lnTo>
                  <a:pt x="1819263" y="431419"/>
                </a:lnTo>
                <a:lnTo>
                  <a:pt x="1819393" y="431809"/>
                </a:lnTo>
                <a:cubicBezTo>
                  <a:pt x="1831233" y="466871"/>
                  <a:pt x="1843095" y="501713"/>
                  <a:pt x="1854604" y="534878"/>
                </a:cubicBezTo>
                <a:cubicBezTo>
                  <a:pt x="1869110" y="575555"/>
                  <a:pt x="1885730" y="613425"/>
                  <a:pt x="1902533" y="649546"/>
                </a:cubicBezTo>
                <a:cubicBezTo>
                  <a:pt x="1919610" y="685947"/>
                  <a:pt x="1941809" y="722636"/>
                  <a:pt x="1964780" y="754860"/>
                </a:cubicBezTo>
                <a:cubicBezTo>
                  <a:pt x="1939175" y="695838"/>
                  <a:pt x="1907061" y="643960"/>
                  <a:pt x="1879700" y="581470"/>
                </a:cubicBezTo>
                <a:cubicBezTo>
                  <a:pt x="1858832" y="529260"/>
                  <a:pt x="1840378" y="474275"/>
                  <a:pt x="1823449" y="419197"/>
                </a:cubicBezTo>
                <a:lnTo>
                  <a:pt x="1823010" y="417543"/>
                </a:lnTo>
                <a:lnTo>
                  <a:pt x="1828379" y="424465"/>
                </a:lnTo>
                <a:lnTo>
                  <a:pt x="1829415" y="425228"/>
                </a:lnTo>
                <a:lnTo>
                  <a:pt x="1830126" y="427729"/>
                </a:lnTo>
                <a:cubicBezTo>
                  <a:pt x="1851151" y="478440"/>
                  <a:pt x="1863385" y="523426"/>
                  <a:pt x="1887034" y="583757"/>
                </a:cubicBezTo>
                <a:cubicBezTo>
                  <a:pt x="1903339" y="624625"/>
                  <a:pt x="1928434" y="671217"/>
                  <a:pt x="1950589" y="711184"/>
                </a:cubicBezTo>
                <a:cubicBezTo>
                  <a:pt x="1950433" y="712683"/>
                  <a:pt x="1961989" y="729560"/>
                  <a:pt x="1961989" y="729560"/>
                </a:cubicBezTo>
                <a:cubicBezTo>
                  <a:pt x="1965586" y="729939"/>
                  <a:pt x="1957609" y="716470"/>
                  <a:pt x="1954828" y="708347"/>
                </a:cubicBezTo>
                <a:cubicBezTo>
                  <a:pt x="1950265" y="697005"/>
                  <a:pt x="1945385" y="688662"/>
                  <a:pt x="1944087" y="683725"/>
                </a:cubicBezTo>
                <a:cubicBezTo>
                  <a:pt x="1934128" y="671816"/>
                  <a:pt x="1931689" y="660446"/>
                  <a:pt x="1921931" y="643758"/>
                </a:cubicBezTo>
                <a:cubicBezTo>
                  <a:pt x="1910988" y="623915"/>
                  <a:pt x="1902030" y="602511"/>
                  <a:pt x="1893044" y="581359"/>
                </a:cubicBezTo>
                <a:cubicBezTo>
                  <a:pt x="1889964" y="573205"/>
                  <a:pt x="1875783" y="546706"/>
                  <a:pt x="1882961" y="550492"/>
                </a:cubicBezTo>
                <a:cubicBezTo>
                  <a:pt x="1883276" y="547494"/>
                  <a:pt x="1883618" y="544246"/>
                  <a:pt x="1880179" y="542369"/>
                </a:cubicBezTo>
                <a:cubicBezTo>
                  <a:pt x="1867445" y="502130"/>
                  <a:pt x="1850983" y="462762"/>
                  <a:pt x="1840732" y="416217"/>
                </a:cubicBezTo>
                <a:cubicBezTo>
                  <a:pt x="1855238" y="456894"/>
                  <a:pt x="1872824" y="505727"/>
                  <a:pt x="1887173" y="547905"/>
                </a:cubicBezTo>
                <a:cubicBezTo>
                  <a:pt x="1890137" y="554279"/>
                  <a:pt x="1901362" y="591580"/>
                  <a:pt x="1904959" y="591958"/>
                </a:cubicBezTo>
                <a:cubicBezTo>
                  <a:pt x="1917688" y="594815"/>
                  <a:pt x="1874461" y="470032"/>
                  <a:pt x="1905774" y="584214"/>
                </a:cubicBezTo>
                <a:cubicBezTo>
                  <a:pt x="1904476" y="579278"/>
                  <a:pt x="1903151" y="574593"/>
                  <a:pt x="1901237" y="572623"/>
                </a:cubicBezTo>
                <a:cubicBezTo>
                  <a:pt x="1876588" y="521785"/>
                  <a:pt x="1861731" y="467176"/>
                  <a:pt x="1850181" y="415696"/>
                </a:cubicBezTo>
                <a:cubicBezTo>
                  <a:pt x="1873988" y="474529"/>
                  <a:pt x="1894040" y="534482"/>
                  <a:pt x="1919787" y="595035"/>
                </a:cubicBezTo>
                <a:cubicBezTo>
                  <a:pt x="1943909" y="650870"/>
                  <a:pt x="1972285" y="700839"/>
                  <a:pt x="2002602" y="752526"/>
                </a:cubicBezTo>
                <a:cubicBezTo>
                  <a:pt x="2005541" y="759151"/>
                  <a:pt x="2012218" y="767684"/>
                  <a:pt x="2007980" y="756124"/>
                </a:cubicBezTo>
                <a:cubicBezTo>
                  <a:pt x="2001619" y="744593"/>
                  <a:pt x="1990677" y="724750"/>
                  <a:pt x="1985798" y="716406"/>
                </a:cubicBezTo>
                <a:cubicBezTo>
                  <a:pt x="1935424" y="624971"/>
                  <a:pt x="1892899" y="528048"/>
                  <a:pt x="1862369" y="426577"/>
                </a:cubicBezTo>
                <a:cubicBezTo>
                  <a:pt x="1856848" y="407052"/>
                  <a:pt x="1848047" y="384151"/>
                  <a:pt x="1851318" y="370350"/>
                </a:cubicBezTo>
                <a:cubicBezTo>
                  <a:pt x="1850493" y="360917"/>
                  <a:pt x="1848395" y="360696"/>
                  <a:pt x="1847070" y="356011"/>
                </a:cubicBezTo>
                <a:cubicBezTo>
                  <a:pt x="1844951" y="350230"/>
                  <a:pt x="1843611" y="344975"/>
                  <a:pt x="1843595" y="342605"/>
                </a:cubicBezTo>
                <a:cubicBezTo>
                  <a:pt x="1843579" y="340235"/>
                  <a:pt x="1844889" y="340752"/>
                  <a:pt x="1848070" y="346518"/>
                </a:cubicBezTo>
                <a:cubicBezTo>
                  <a:pt x="1857028" y="367920"/>
                  <a:pt x="1861592" y="379262"/>
                  <a:pt x="1867112" y="398787"/>
                </a:cubicBezTo>
                <a:cubicBezTo>
                  <a:pt x="1890420" y="462367"/>
                  <a:pt x="1907075" y="517163"/>
                  <a:pt x="1934305" y="580903"/>
                </a:cubicBezTo>
                <a:cubicBezTo>
                  <a:pt x="1949284" y="617085"/>
                  <a:pt x="1963464" y="643583"/>
                  <a:pt x="1982066" y="679893"/>
                </a:cubicBezTo>
                <a:cubicBezTo>
                  <a:pt x="1991367" y="698049"/>
                  <a:pt x="2006688" y="730982"/>
                  <a:pt x="2019701" y="751296"/>
                </a:cubicBezTo>
                <a:cubicBezTo>
                  <a:pt x="2019544" y="752794"/>
                  <a:pt x="2034381" y="773049"/>
                  <a:pt x="2036179" y="773238"/>
                </a:cubicBezTo>
                <a:cubicBezTo>
                  <a:pt x="2037977" y="773427"/>
                  <a:pt x="2033256" y="763584"/>
                  <a:pt x="2033414" y="762085"/>
                </a:cubicBezTo>
                <a:cubicBezTo>
                  <a:pt x="2002115" y="702464"/>
                  <a:pt x="1966745" y="646960"/>
                  <a:pt x="1941299" y="586438"/>
                </a:cubicBezTo>
                <a:cubicBezTo>
                  <a:pt x="1916718" y="532071"/>
                  <a:pt x="1895799" y="465964"/>
                  <a:pt x="1877229" y="409198"/>
                </a:cubicBezTo>
                <a:cubicBezTo>
                  <a:pt x="1874605" y="399576"/>
                  <a:pt x="1870226" y="386486"/>
                  <a:pt x="1868901" y="381799"/>
                </a:cubicBezTo>
                <a:cubicBezTo>
                  <a:pt x="1869558" y="375554"/>
                  <a:pt x="1872681" y="380429"/>
                  <a:pt x="1873155" y="375933"/>
                </a:cubicBezTo>
                <a:cubicBezTo>
                  <a:pt x="1873155" y="375933"/>
                  <a:pt x="1873970" y="368189"/>
                  <a:pt x="1872172" y="367999"/>
                </a:cubicBezTo>
                <a:cubicBezTo>
                  <a:pt x="1873970" y="368189"/>
                  <a:pt x="1881630" y="384656"/>
                  <a:pt x="1887651" y="399434"/>
                </a:cubicBezTo>
                <a:lnTo>
                  <a:pt x="1885704" y="400737"/>
                </a:lnTo>
                <a:lnTo>
                  <a:pt x="1885660" y="400638"/>
                </a:lnTo>
                <a:lnTo>
                  <a:pt x="1882282" y="390344"/>
                </a:lnTo>
                <a:cubicBezTo>
                  <a:pt x="1879800" y="384778"/>
                  <a:pt x="1876664" y="378575"/>
                  <a:pt x="1874953" y="376121"/>
                </a:cubicBezTo>
                <a:lnTo>
                  <a:pt x="1885660" y="400638"/>
                </a:lnTo>
                <a:lnTo>
                  <a:pt x="1885695" y="400743"/>
                </a:lnTo>
                <a:lnTo>
                  <a:pt x="1885704" y="400737"/>
                </a:lnTo>
                <a:lnTo>
                  <a:pt x="1891111" y="413118"/>
                </a:lnTo>
                <a:cubicBezTo>
                  <a:pt x="1901335" y="435684"/>
                  <a:pt x="1895363" y="419001"/>
                  <a:pt x="1887651" y="399434"/>
                </a:cubicBezTo>
                <a:lnTo>
                  <a:pt x="1888900" y="397816"/>
                </a:lnTo>
                <a:lnTo>
                  <a:pt x="1894057" y="407078"/>
                </a:lnTo>
                <a:cubicBezTo>
                  <a:pt x="1899027" y="418565"/>
                  <a:pt x="1901226" y="431679"/>
                  <a:pt x="1905279" y="444987"/>
                </a:cubicBezTo>
                <a:cubicBezTo>
                  <a:pt x="1936389" y="526564"/>
                  <a:pt x="1967225" y="607859"/>
                  <a:pt x="2008141" y="682638"/>
                </a:cubicBezTo>
                <a:cubicBezTo>
                  <a:pt x="2025576" y="712764"/>
                  <a:pt x="2043037" y="742639"/>
                  <a:pt x="2058831" y="771076"/>
                </a:cubicBezTo>
                <a:cubicBezTo>
                  <a:pt x="2088490" y="829009"/>
                  <a:pt x="2117376" y="891408"/>
                  <a:pt x="2154229" y="950099"/>
                </a:cubicBezTo>
                <a:cubicBezTo>
                  <a:pt x="2180123" y="991976"/>
                  <a:pt x="2203762" y="1035131"/>
                  <a:pt x="2232454" y="1082101"/>
                </a:cubicBezTo>
                <a:lnTo>
                  <a:pt x="2251449" y="1115060"/>
                </a:lnTo>
                <a:lnTo>
                  <a:pt x="2239094" y="1084392"/>
                </a:lnTo>
                <a:lnTo>
                  <a:pt x="2238148" y="1082701"/>
                </a:lnTo>
                <a:lnTo>
                  <a:pt x="2211120" y="1035826"/>
                </a:lnTo>
                <a:lnTo>
                  <a:pt x="2211046" y="1035755"/>
                </a:lnTo>
                <a:lnTo>
                  <a:pt x="2210131" y="1037628"/>
                </a:lnTo>
                <a:lnTo>
                  <a:pt x="2209657" y="1036775"/>
                </a:lnTo>
                <a:cubicBezTo>
                  <a:pt x="2208141" y="1034050"/>
                  <a:pt x="2206120" y="1030418"/>
                  <a:pt x="2203425" y="1025574"/>
                </a:cubicBezTo>
                <a:lnTo>
                  <a:pt x="2199105" y="1014989"/>
                </a:lnTo>
                <a:lnTo>
                  <a:pt x="2165118" y="956044"/>
                </a:lnTo>
                <a:cubicBezTo>
                  <a:pt x="2150937" y="929545"/>
                  <a:pt x="2129449" y="900509"/>
                  <a:pt x="2115568" y="874042"/>
                </a:cubicBezTo>
                <a:cubicBezTo>
                  <a:pt x="2107608" y="857543"/>
                  <a:pt x="2103486" y="847764"/>
                  <a:pt x="2094184" y="829608"/>
                </a:cubicBezTo>
                <a:cubicBezTo>
                  <a:pt x="2089490" y="819517"/>
                  <a:pt x="2083128" y="807985"/>
                  <a:pt x="2076908" y="797984"/>
                </a:cubicBezTo>
                <a:cubicBezTo>
                  <a:pt x="2066009" y="774862"/>
                  <a:pt x="2079049" y="794926"/>
                  <a:pt x="2081987" y="801551"/>
                </a:cubicBezTo>
                <a:cubicBezTo>
                  <a:pt x="2106940" y="846612"/>
                  <a:pt x="2129281" y="884831"/>
                  <a:pt x="2151279" y="926298"/>
                </a:cubicBezTo>
                <a:lnTo>
                  <a:pt x="2186831" y="984905"/>
                </a:lnTo>
                <a:lnTo>
                  <a:pt x="2169403" y="942190"/>
                </a:lnTo>
                <a:cubicBezTo>
                  <a:pt x="2171703" y="947200"/>
                  <a:pt x="2177550" y="952210"/>
                  <a:pt x="2179891" y="957764"/>
                </a:cubicBezTo>
                <a:cubicBezTo>
                  <a:pt x="2190672" y="980687"/>
                  <a:pt x="2201746" y="1003861"/>
                  <a:pt x="2212528" y="1026785"/>
                </a:cubicBezTo>
                <a:cubicBezTo>
                  <a:pt x="2216915" y="1034092"/>
                  <a:pt x="2232956" y="1050878"/>
                  <a:pt x="2230658" y="1045866"/>
                </a:cubicBezTo>
                <a:lnTo>
                  <a:pt x="2216380" y="1014090"/>
                </a:lnTo>
                <a:lnTo>
                  <a:pt x="2238967" y="1060312"/>
                </a:lnTo>
                <a:cubicBezTo>
                  <a:pt x="2246920" y="1076337"/>
                  <a:pt x="2254915" y="1092120"/>
                  <a:pt x="2263000" y="1107539"/>
                </a:cubicBezTo>
                <a:cubicBezTo>
                  <a:pt x="2267345" y="1114303"/>
                  <a:pt x="2285182" y="1133135"/>
                  <a:pt x="2280544" y="1122571"/>
                </a:cubicBezTo>
                <a:cubicBezTo>
                  <a:pt x="2255801" y="1060313"/>
                  <a:pt x="2231060" y="1001606"/>
                  <a:pt x="2208071" y="940852"/>
                </a:cubicBezTo>
                <a:cubicBezTo>
                  <a:pt x="2216804" y="958473"/>
                  <a:pt x="2227042" y="977889"/>
                  <a:pt x="2236068" y="995760"/>
                </a:cubicBezTo>
                <a:cubicBezTo>
                  <a:pt x="2238117" y="1001063"/>
                  <a:pt x="2252403" y="1016345"/>
                  <a:pt x="2253906" y="1014592"/>
                </a:cubicBezTo>
                <a:cubicBezTo>
                  <a:pt x="2261800" y="1021356"/>
                  <a:pt x="2267648" y="1026366"/>
                  <a:pt x="2265600" y="1021063"/>
                </a:cubicBezTo>
                <a:cubicBezTo>
                  <a:pt x="2256574" y="1003191"/>
                  <a:pt x="2249594" y="983525"/>
                  <a:pt x="2243157" y="967366"/>
                </a:cubicBezTo>
                <a:cubicBezTo>
                  <a:pt x="2264469" y="1009955"/>
                  <a:pt x="2284277" y="1050750"/>
                  <a:pt x="2304085" y="1095095"/>
                </a:cubicBezTo>
                <a:cubicBezTo>
                  <a:pt x="2308723" y="1102110"/>
                  <a:pt x="2326560" y="1120941"/>
                  <a:pt x="2323968" y="1112131"/>
                </a:cubicBezTo>
                <a:cubicBezTo>
                  <a:pt x="2323968" y="1112131"/>
                  <a:pt x="2323968" y="1112131"/>
                  <a:pt x="2284058" y="1023192"/>
                </a:cubicBezTo>
                <a:cubicBezTo>
                  <a:pt x="2284058" y="1023192"/>
                  <a:pt x="2284058" y="1023192"/>
                  <a:pt x="2286104" y="1024945"/>
                </a:cubicBezTo>
                <a:cubicBezTo>
                  <a:pt x="2305914" y="1069290"/>
                  <a:pt x="2327475" y="1111588"/>
                  <a:pt x="2345530" y="1154429"/>
                </a:cubicBezTo>
                <a:cubicBezTo>
                  <a:pt x="2350170" y="1164993"/>
                  <a:pt x="2365959" y="1178521"/>
                  <a:pt x="2363618" y="1172968"/>
                </a:cubicBezTo>
                <a:cubicBezTo>
                  <a:pt x="2363618" y="1172968"/>
                  <a:pt x="2363618" y="1172968"/>
                  <a:pt x="2352586" y="1150337"/>
                </a:cubicBezTo>
                <a:cubicBezTo>
                  <a:pt x="2358979" y="1162404"/>
                  <a:pt x="2367711" y="1176476"/>
                  <a:pt x="2375901" y="1190589"/>
                </a:cubicBezTo>
                <a:cubicBezTo>
                  <a:pt x="2372100" y="1187332"/>
                  <a:pt x="2370598" y="1189085"/>
                  <a:pt x="2370598" y="1189085"/>
                </a:cubicBezTo>
                <a:cubicBezTo>
                  <a:pt x="2383573" y="1215662"/>
                  <a:pt x="2396548" y="1242239"/>
                  <a:pt x="2409742" y="1268117"/>
                </a:cubicBezTo>
                <a:lnTo>
                  <a:pt x="2437470" y="1319404"/>
                </a:lnTo>
                <a:lnTo>
                  <a:pt x="2438770" y="1320394"/>
                </a:lnTo>
                <a:lnTo>
                  <a:pt x="2438504" y="1320842"/>
                </a:lnTo>
                <a:lnTo>
                  <a:pt x="2437506" y="1319472"/>
                </a:lnTo>
                <a:lnTo>
                  <a:pt x="2438369" y="1321069"/>
                </a:lnTo>
                <a:lnTo>
                  <a:pt x="2438504" y="1320842"/>
                </a:lnTo>
                <a:lnTo>
                  <a:pt x="2444543" y="1329133"/>
                </a:lnTo>
                <a:lnTo>
                  <a:pt x="2459165" y="1362849"/>
                </a:lnTo>
                <a:lnTo>
                  <a:pt x="2459902" y="1364483"/>
                </a:lnTo>
                <a:lnTo>
                  <a:pt x="2500335" y="1439160"/>
                </a:lnTo>
                <a:lnTo>
                  <a:pt x="2501702" y="1440555"/>
                </a:lnTo>
                <a:cubicBezTo>
                  <a:pt x="2506380" y="1444564"/>
                  <a:pt x="2509680" y="1446630"/>
                  <a:pt x="2507361" y="1443123"/>
                </a:cubicBezTo>
                <a:cubicBezTo>
                  <a:pt x="2501218" y="1430763"/>
                  <a:pt x="2496579" y="1420199"/>
                  <a:pt x="2490144" y="1407590"/>
                </a:cubicBezTo>
                <a:cubicBezTo>
                  <a:pt x="2490144" y="1407590"/>
                  <a:pt x="2492191" y="1409343"/>
                  <a:pt x="2494238" y="1411096"/>
                </a:cubicBezTo>
                <a:cubicBezTo>
                  <a:pt x="2500088" y="1419656"/>
                  <a:pt x="2510029" y="1428175"/>
                  <a:pt x="2507980" y="1422871"/>
                </a:cubicBezTo>
                <a:cubicBezTo>
                  <a:pt x="2507980" y="1422871"/>
                  <a:pt x="2507980" y="1422871"/>
                  <a:pt x="2509190" y="1417318"/>
                </a:cubicBezTo>
                <a:cubicBezTo>
                  <a:pt x="2509190" y="1417318"/>
                  <a:pt x="2509190" y="1417318"/>
                  <a:pt x="2505095" y="1410261"/>
                </a:cubicBezTo>
                <a:cubicBezTo>
                  <a:pt x="2502754" y="1404708"/>
                  <a:pt x="2500999" y="1403205"/>
                  <a:pt x="2496906" y="1399698"/>
                </a:cubicBezTo>
                <a:cubicBezTo>
                  <a:pt x="2479439" y="1364456"/>
                  <a:pt x="2463725" y="1327169"/>
                  <a:pt x="2446508" y="1291635"/>
                </a:cubicBezTo>
                <a:cubicBezTo>
                  <a:pt x="2441871" y="1284621"/>
                  <a:pt x="2432221" y="1276353"/>
                  <a:pt x="2428129" y="1272846"/>
                </a:cubicBezTo>
                <a:cubicBezTo>
                  <a:pt x="2428129" y="1272846"/>
                  <a:pt x="2428129" y="1272846"/>
                  <a:pt x="2426079" y="1267543"/>
                </a:cubicBezTo>
                <a:cubicBezTo>
                  <a:pt x="2426079" y="1267543"/>
                  <a:pt x="2421987" y="1264036"/>
                  <a:pt x="2420232" y="1262532"/>
                </a:cubicBezTo>
                <a:cubicBezTo>
                  <a:pt x="2420232" y="1262532"/>
                  <a:pt x="2420232" y="1262532"/>
                  <a:pt x="2415593" y="1251968"/>
                </a:cubicBezTo>
                <a:cubicBezTo>
                  <a:pt x="2423488" y="1258732"/>
                  <a:pt x="2431090" y="1265245"/>
                  <a:pt x="2429042" y="1259943"/>
                </a:cubicBezTo>
                <a:cubicBezTo>
                  <a:pt x="2422607" y="1247333"/>
                  <a:pt x="2417968" y="1236769"/>
                  <a:pt x="2411825" y="1224410"/>
                </a:cubicBezTo>
                <a:cubicBezTo>
                  <a:pt x="2424110" y="1245579"/>
                  <a:pt x="2436937" y="1266707"/>
                  <a:pt x="2447717" y="1286081"/>
                </a:cubicBezTo>
                <a:cubicBezTo>
                  <a:pt x="2451518" y="1289339"/>
                  <a:pt x="2469900" y="1311677"/>
                  <a:pt x="2465260" y="1301113"/>
                </a:cubicBezTo>
                <a:cubicBezTo>
                  <a:pt x="2465260" y="1301113"/>
                  <a:pt x="2465260" y="1301113"/>
                  <a:pt x="2460620" y="1286999"/>
                </a:cubicBezTo>
                <a:cubicBezTo>
                  <a:pt x="2460620" y="1286999"/>
                  <a:pt x="2460620" y="1286999"/>
                  <a:pt x="2476040" y="1316939"/>
                </a:cubicBezTo>
                <a:cubicBezTo>
                  <a:pt x="2468145" y="1310175"/>
                  <a:pt x="2464051" y="1306666"/>
                  <a:pt x="2464344" y="1310467"/>
                </a:cubicBezTo>
                <a:cubicBezTo>
                  <a:pt x="2517997" y="1411179"/>
                  <a:pt x="2561045" y="1515985"/>
                  <a:pt x="2616451" y="1614652"/>
                </a:cubicBezTo>
                <a:cubicBezTo>
                  <a:pt x="2620546" y="1621709"/>
                  <a:pt x="2638384" y="1640541"/>
                  <a:pt x="2636042" y="1631438"/>
                </a:cubicBezTo>
                <a:cubicBezTo>
                  <a:pt x="2636042" y="1631438"/>
                  <a:pt x="2636042" y="1631438"/>
                  <a:pt x="2620622" y="1597950"/>
                </a:cubicBezTo>
                <a:cubicBezTo>
                  <a:pt x="2633156" y="1618828"/>
                  <a:pt x="2642184" y="1640248"/>
                  <a:pt x="2654718" y="1661125"/>
                </a:cubicBezTo>
                <a:cubicBezTo>
                  <a:pt x="2659105" y="1668432"/>
                  <a:pt x="2668754" y="1676700"/>
                  <a:pt x="2672848" y="1680207"/>
                </a:cubicBezTo>
                <a:cubicBezTo>
                  <a:pt x="2672848" y="1680207"/>
                  <a:pt x="2672848" y="1680207"/>
                  <a:pt x="2678989" y="1689017"/>
                </a:cubicBezTo>
                <a:lnTo>
                  <a:pt x="2691300" y="1713546"/>
                </a:lnTo>
                <a:lnTo>
                  <a:pt x="2752431" y="1797662"/>
                </a:lnTo>
                <a:cubicBezTo>
                  <a:pt x="2785807" y="1840865"/>
                  <a:pt x="2817090" y="1880942"/>
                  <a:pt x="2848349" y="1919562"/>
                </a:cubicBezTo>
                <a:cubicBezTo>
                  <a:pt x="2879953" y="1961336"/>
                  <a:pt x="2912913" y="1997010"/>
                  <a:pt x="2944540" y="2040240"/>
                </a:cubicBezTo>
                <a:cubicBezTo>
                  <a:pt x="2970207" y="2075792"/>
                  <a:pt x="3001734" y="2112949"/>
                  <a:pt x="3018784" y="2156421"/>
                </a:cubicBezTo>
                <a:cubicBezTo>
                  <a:pt x="3018808" y="2157880"/>
                  <a:pt x="3024333" y="2174561"/>
                  <a:pt x="3026106" y="2175990"/>
                </a:cubicBezTo>
                <a:cubicBezTo>
                  <a:pt x="3027855" y="2175962"/>
                  <a:pt x="3025858" y="2160924"/>
                  <a:pt x="3024056" y="2157793"/>
                </a:cubicBezTo>
                <a:cubicBezTo>
                  <a:pt x="3020385" y="2147402"/>
                  <a:pt x="3027654" y="2163810"/>
                  <a:pt x="3029748" y="2166936"/>
                </a:cubicBezTo>
                <a:cubicBezTo>
                  <a:pt x="3035241" y="2181674"/>
                  <a:pt x="3037932" y="2221008"/>
                  <a:pt x="3026954" y="2227267"/>
                </a:cubicBezTo>
                <a:cubicBezTo>
                  <a:pt x="3025104" y="2221220"/>
                  <a:pt x="3034090" y="2217911"/>
                  <a:pt x="3030491" y="2211893"/>
                </a:cubicBezTo>
                <a:cubicBezTo>
                  <a:pt x="3026653" y="2209041"/>
                  <a:pt x="3021754" y="2230269"/>
                  <a:pt x="3023479" y="2228782"/>
                </a:cubicBezTo>
                <a:cubicBezTo>
                  <a:pt x="3023504" y="2230241"/>
                  <a:pt x="3016215" y="2230361"/>
                  <a:pt x="3014466" y="2230389"/>
                </a:cubicBezTo>
                <a:lnTo>
                  <a:pt x="3013660" y="2231589"/>
                </a:lnTo>
                <a:lnTo>
                  <a:pt x="3045607" y="2284182"/>
                </a:lnTo>
                <a:lnTo>
                  <a:pt x="3040216" y="2268621"/>
                </a:lnTo>
                <a:cubicBezTo>
                  <a:pt x="3027131" y="2234699"/>
                  <a:pt x="3061915" y="2304696"/>
                  <a:pt x="3063946" y="2304727"/>
                </a:cubicBezTo>
                <a:lnTo>
                  <a:pt x="3064338" y="2283406"/>
                </a:lnTo>
                <a:cubicBezTo>
                  <a:pt x="3066368" y="2283438"/>
                  <a:pt x="3076890" y="2310405"/>
                  <a:pt x="3076890" y="2310405"/>
                </a:cubicBezTo>
                <a:cubicBezTo>
                  <a:pt x="3083935" y="2322906"/>
                  <a:pt x="3082324" y="2328357"/>
                  <a:pt x="3089443" y="2337402"/>
                </a:cubicBezTo>
                <a:cubicBezTo>
                  <a:pt x="3088888" y="2330188"/>
                  <a:pt x="3076203" y="2301460"/>
                  <a:pt x="3078234" y="2301491"/>
                </a:cubicBezTo>
                <a:cubicBezTo>
                  <a:pt x="3078742" y="2301499"/>
                  <a:pt x="3080190" y="2303305"/>
                  <a:pt x="3081911" y="2305560"/>
                </a:cubicBezTo>
                <a:lnTo>
                  <a:pt x="3083356" y="2307402"/>
                </a:lnTo>
                <a:lnTo>
                  <a:pt x="3090451" y="2337417"/>
                </a:lnTo>
                <a:lnTo>
                  <a:pt x="3093862" y="2351841"/>
                </a:lnTo>
                <a:cubicBezTo>
                  <a:pt x="3093526" y="2343632"/>
                  <a:pt x="3092547" y="2335674"/>
                  <a:pt x="3091252" y="2327842"/>
                </a:cubicBezTo>
                <a:lnTo>
                  <a:pt x="3088345" y="2312859"/>
                </a:lnTo>
                <a:lnTo>
                  <a:pt x="3090154" y="2313713"/>
                </a:lnTo>
                <a:cubicBezTo>
                  <a:pt x="3090289" y="2312377"/>
                  <a:pt x="3089359" y="2308797"/>
                  <a:pt x="3086695" y="2301623"/>
                </a:cubicBezTo>
                <a:lnTo>
                  <a:pt x="3085638" y="2298845"/>
                </a:lnTo>
                <a:lnTo>
                  <a:pt x="3082286" y="2281376"/>
                </a:lnTo>
                <a:cubicBezTo>
                  <a:pt x="3081027" y="2273552"/>
                  <a:pt x="3080101" y="2265607"/>
                  <a:pt x="3079835" y="2257415"/>
                </a:cubicBezTo>
                <a:cubicBezTo>
                  <a:pt x="3086430" y="2276017"/>
                  <a:pt x="3088996" y="2295145"/>
                  <a:pt x="3093603" y="2314517"/>
                </a:cubicBezTo>
                <a:cubicBezTo>
                  <a:pt x="3097483" y="2329462"/>
                  <a:pt x="3096886" y="2317063"/>
                  <a:pt x="3096617" y="2310746"/>
                </a:cubicBezTo>
                <a:lnTo>
                  <a:pt x="3083029" y="2240063"/>
                </a:lnTo>
                <a:lnTo>
                  <a:pt x="3084185" y="2242503"/>
                </a:lnTo>
                <a:cubicBezTo>
                  <a:pt x="3089066" y="2253242"/>
                  <a:pt x="3102112" y="2282264"/>
                  <a:pt x="3094020" y="2260524"/>
                </a:cubicBezTo>
                <a:cubicBezTo>
                  <a:pt x="3088114" y="2240835"/>
                  <a:pt x="3098369" y="2264338"/>
                  <a:pt x="3103168" y="2269600"/>
                </a:cubicBezTo>
                <a:cubicBezTo>
                  <a:pt x="3103035" y="2267870"/>
                  <a:pt x="3102902" y="2266138"/>
                  <a:pt x="3102769" y="2264407"/>
                </a:cubicBezTo>
                <a:cubicBezTo>
                  <a:pt x="3102902" y="2266138"/>
                  <a:pt x="3108020" y="2253537"/>
                  <a:pt x="3110389" y="2253573"/>
                </a:cubicBezTo>
                <a:cubicBezTo>
                  <a:pt x="3114450" y="2253636"/>
                  <a:pt x="3131618" y="2287911"/>
                  <a:pt x="3134069" y="2293426"/>
                </a:cubicBezTo>
                <a:cubicBezTo>
                  <a:pt x="3148303" y="2311514"/>
                  <a:pt x="3120409" y="2252000"/>
                  <a:pt x="3124810" y="2252068"/>
                </a:cubicBezTo>
                <a:cubicBezTo>
                  <a:pt x="3125791" y="2251652"/>
                  <a:pt x="3127631" y="2253590"/>
                  <a:pt x="3129713" y="2256423"/>
                </a:cubicBezTo>
                <a:lnTo>
                  <a:pt x="3131701" y="2259463"/>
                </a:lnTo>
                <a:lnTo>
                  <a:pt x="3141707" y="2307916"/>
                </a:lnTo>
                <a:cubicBezTo>
                  <a:pt x="3142660" y="2312648"/>
                  <a:pt x="3144138" y="2336263"/>
                  <a:pt x="3147823" y="2337156"/>
                </a:cubicBezTo>
                <a:cubicBezTo>
                  <a:pt x="3151224" y="2337981"/>
                  <a:pt x="3146331" y="2319790"/>
                  <a:pt x="3146731" y="2318135"/>
                </a:cubicBezTo>
                <a:cubicBezTo>
                  <a:pt x="3142659" y="2300269"/>
                  <a:pt x="3139265" y="2283629"/>
                  <a:pt x="3136253" y="2267426"/>
                </a:cubicBezTo>
                <a:lnTo>
                  <a:pt x="3136021" y="2266069"/>
                </a:lnTo>
                <a:lnTo>
                  <a:pt x="3136074" y="2266150"/>
                </a:lnTo>
                <a:cubicBezTo>
                  <a:pt x="3139982" y="2272479"/>
                  <a:pt x="3142409" y="2276551"/>
                  <a:pt x="3138440" y="2266691"/>
                </a:cubicBezTo>
                <a:lnTo>
                  <a:pt x="3133415" y="2250757"/>
                </a:lnTo>
                <a:lnTo>
                  <a:pt x="3128066" y="2219334"/>
                </a:lnTo>
                <a:lnTo>
                  <a:pt x="3127141" y="2215020"/>
                </a:lnTo>
                <a:lnTo>
                  <a:pt x="3134499" y="2228083"/>
                </a:lnTo>
                <a:cubicBezTo>
                  <a:pt x="3137599" y="2233715"/>
                  <a:pt x="3141151" y="2240363"/>
                  <a:pt x="3145528" y="2248932"/>
                </a:cubicBezTo>
                <a:cubicBezTo>
                  <a:pt x="3150276" y="2257940"/>
                  <a:pt x="3153199" y="2265191"/>
                  <a:pt x="3157815" y="2272468"/>
                </a:cubicBezTo>
                <a:cubicBezTo>
                  <a:pt x="3169525" y="2288500"/>
                  <a:pt x="3156707" y="2258041"/>
                  <a:pt x="3154122" y="2250795"/>
                </a:cubicBezTo>
                <a:cubicBezTo>
                  <a:pt x="3148903" y="2240051"/>
                  <a:pt x="3139960" y="2229249"/>
                  <a:pt x="3145920" y="2227613"/>
                </a:cubicBezTo>
                <a:cubicBezTo>
                  <a:pt x="3143889" y="2227581"/>
                  <a:pt x="3159948" y="2247427"/>
                  <a:pt x="3164747" y="2252689"/>
                </a:cubicBezTo>
                <a:cubicBezTo>
                  <a:pt x="3164747" y="2252689"/>
                  <a:pt x="3167752" y="2265417"/>
                  <a:pt x="3171393" y="2259999"/>
                </a:cubicBezTo>
                <a:cubicBezTo>
                  <a:pt x="3171393" y="2259999"/>
                  <a:pt x="3166645" y="2250991"/>
                  <a:pt x="3164215" y="2245765"/>
                </a:cubicBezTo>
                <a:cubicBezTo>
                  <a:pt x="3168121" y="2243809"/>
                  <a:pt x="3172051" y="2242140"/>
                  <a:pt x="3172051" y="2242140"/>
                </a:cubicBezTo>
                <a:cubicBezTo>
                  <a:pt x="3171785" y="2238677"/>
                  <a:pt x="3162421" y="2222393"/>
                  <a:pt x="3161867" y="2215179"/>
                </a:cubicBezTo>
                <a:cubicBezTo>
                  <a:pt x="3161867" y="2215179"/>
                  <a:pt x="3161048" y="2204503"/>
                  <a:pt x="3168225" y="2218737"/>
                </a:cubicBezTo>
                <a:cubicBezTo>
                  <a:pt x="3173467" y="2229770"/>
                  <a:pt x="3166483" y="2222456"/>
                  <a:pt x="3173334" y="2228039"/>
                </a:cubicBezTo>
                <a:cubicBezTo>
                  <a:pt x="3168646" y="2224219"/>
                  <a:pt x="3174811" y="2220857"/>
                  <a:pt x="3179005" y="2222651"/>
                </a:cubicBezTo>
                <a:cubicBezTo>
                  <a:pt x="3178464" y="2222210"/>
                  <a:pt x="3179003" y="2224001"/>
                  <a:pt x="3180148" y="2226937"/>
                </a:cubicBezTo>
                <a:lnTo>
                  <a:pt x="3184114" y="2236198"/>
                </a:lnTo>
                <a:lnTo>
                  <a:pt x="3184189" y="2236589"/>
                </a:lnTo>
                <a:cubicBezTo>
                  <a:pt x="3191051" y="2271731"/>
                  <a:pt x="3197963" y="2306666"/>
                  <a:pt x="3204752" y="2339945"/>
                </a:cubicBezTo>
                <a:cubicBezTo>
                  <a:pt x="3213451" y="2380815"/>
                  <a:pt x="3224538" y="2419262"/>
                  <a:pt x="3236025" y="2456056"/>
                </a:cubicBezTo>
                <a:cubicBezTo>
                  <a:pt x="3247738" y="2493155"/>
                  <a:pt x="3264326" y="2531185"/>
                  <a:pt x="3282228" y="2565031"/>
                </a:cubicBezTo>
                <a:cubicBezTo>
                  <a:pt x="3265234" y="2505147"/>
                  <a:pt x="3241082" y="2451280"/>
                  <a:pt x="3222850" y="2387844"/>
                </a:cubicBezTo>
                <a:cubicBezTo>
                  <a:pt x="3209526" y="2335101"/>
                  <a:pt x="3198872" y="2280003"/>
                  <a:pt x="3189695" y="2225013"/>
                </a:cubicBezTo>
                <a:lnTo>
                  <a:pt x="3189485" y="2223369"/>
                </a:lnTo>
                <a:lnTo>
                  <a:pt x="3193747" y="2230698"/>
                </a:lnTo>
                <a:lnTo>
                  <a:pt x="3194643" y="2231561"/>
                </a:lnTo>
                <a:lnTo>
                  <a:pt x="3195005" y="2234051"/>
                </a:lnTo>
                <a:cubicBezTo>
                  <a:pt x="3208671" y="2285378"/>
                  <a:pt x="3214640" y="2330088"/>
                  <a:pt x="3229591" y="2390978"/>
                </a:cubicBezTo>
                <a:cubicBezTo>
                  <a:pt x="3239990" y="2432259"/>
                  <a:pt x="3258088" y="2480157"/>
                  <a:pt x="3274216" y="2521327"/>
                </a:cubicBezTo>
                <a:cubicBezTo>
                  <a:pt x="3273872" y="2522744"/>
                  <a:pt x="3282793" y="2540410"/>
                  <a:pt x="3282793" y="2540410"/>
                </a:cubicBezTo>
                <a:cubicBezTo>
                  <a:pt x="3286194" y="2541234"/>
                  <a:pt x="3280270" y="2527294"/>
                  <a:pt x="3278644" y="2519148"/>
                </a:cubicBezTo>
                <a:cubicBezTo>
                  <a:pt x="3275720" y="2507687"/>
                  <a:pt x="3272109" y="2499059"/>
                  <a:pt x="3271497" y="2494160"/>
                </a:cubicBezTo>
                <a:cubicBezTo>
                  <a:pt x="3263472" y="2481462"/>
                  <a:pt x="3262589" y="2470245"/>
                  <a:pt x="3255369" y="2452990"/>
                </a:cubicBezTo>
                <a:cubicBezTo>
                  <a:pt x="3247418" y="2432559"/>
                  <a:pt x="3241568" y="2410885"/>
                  <a:pt x="3235661" y="2389448"/>
                </a:cubicBezTo>
                <a:cubicBezTo>
                  <a:pt x="3233752" y="2381233"/>
                  <a:pt x="3223547" y="2354003"/>
                  <a:pt x="3229946" y="2358554"/>
                </a:cubicBezTo>
                <a:cubicBezTo>
                  <a:pt x="3230632" y="2355719"/>
                  <a:pt x="3231376" y="2352648"/>
                  <a:pt x="3228319" y="2350407"/>
                </a:cubicBezTo>
                <a:cubicBezTo>
                  <a:pt x="3221262" y="2310185"/>
                  <a:pt x="3210519" y="2270322"/>
                  <a:pt x="3206651" y="2224370"/>
                </a:cubicBezTo>
                <a:cubicBezTo>
                  <a:pt x="3215351" y="2265239"/>
                  <a:pt x="3225960" y="2314325"/>
                  <a:pt x="3234317" y="2356611"/>
                </a:cubicBezTo>
                <a:cubicBezTo>
                  <a:pt x="3236343" y="2363105"/>
                  <a:pt x="3242329" y="2400316"/>
                  <a:pt x="3245730" y="2401139"/>
                </a:cubicBezTo>
                <a:cubicBezTo>
                  <a:pt x="3257572" y="2405510"/>
                  <a:pt x="3232103" y="2280301"/>
                  <a:pt x="3247504" y="2393818"/>
                </a:cubicBezTo>
                <a:cubicBezTo>
                  <a:pt x="3246891" y="2388917"/>
                  <a:pt x="3246220" y="2384253"/>
                  <a:pt x="3244638" y="2382119"/>
                </a:cubicBezTo>
                <a:cubicBezTo>
                  <a:pt x="3227512" y="2330205"/>
                  <a:pt x="3220261" y="2275932"/>
                  <a:pt x="3215780" y="2225081"/>
                </a:cubicBezTo>
                <a:cubicBezTo>
                  <a:pt x="3231073" y="2284554"/>
                  <a:pt x="3242622" y="2344619"/>
                  <a:pt x="3259556" y="2405989"/>
                </a:cubicBezTo>
                <a:cubicBezTo>
                  <a:pt x="3275535" y="2462628"/>
                  <a:pt x="3296347" y="2514186"/>
                  <a:pt x="3318799" y="2567640"/>
                </a:cubicBezTo>
                <a:cubicBezTo>
                  <a:pt x="3320769" y="2574368"/>
                  <a:pt x="3326080" y="2583408"/>
                  <a:pt x="3323497" y="2571779"/>
                </a:cubicBezTo>
                <a:cubicBezTo>
                  <a:pt x="3318874" y="2559905"/>
                  <a:pt x="3310923" y="2539473"/>
                  <a:pt x="3307312" y="2530846"/>
                </a:cubicBezTo>
                <a:cubicBezTo>
                  <a:pt x="3270716" y="2436703"/>
                  <a:pt x="3242352" y="2338301"/>
                  <a:pt x="3226074" y="2237078"/>
                </a:cubicBezTo>
                <a:cubicBezTo>
                  <a:pt x="3223281" y="2217645"/>
                  <a:pt x="3217775" y="2194554"/>
                  <a:pt x="3222681" y="2181739"/>
                </a:cubicBezTo>
                <a:cubicBezTo>
                  <a:pt x="3223098" y="2172586"/>
                  <a:pt x="3221114" y="2172105"/>
                  <a:pt x="3220444" y="2167442"/>
                </a:cubicBezTo>
                <a:cubicBezTo>
                  <a:pt x="3217861" y="2155813"/>
                  <a:pt x="3217995" y="2146592"/>
                  <a:pt x="3222618" y="2158466"/>
                </a:cubicBezTo>
                <a:cubicBezTo>
                  <a:pt x="3228468" y="2180140"/>
                  <a:pt x="3231392" y="2191601"/>
                  <a:pt x="3234184" y="2211033"/>
                </a:cubicBezTo>
                <a:cubicBezTo>
                  <a:pt x="3248390" y="2274995"/>
                  <a:pt x="3257342" y="2329680"/>
                  <a:pt x="3275290" y="2394298"/>
                </a:cubicBezTo>
                <a:cubicBezTo>
                  <a:pt x="3285019" y="2430915"/>
                  <a:pt x="3295223" y="2458145"/>
                  <a:pt x="3308411" y="2495351"/>
                </a:cubicBezTo>
                <a:cubicBezTo>
                  <a:pt x="3315005" y="2513954"/>
                  <a:pt x="3325479" y="2547501"/>
                  <a:pt x="3335355" y="2568650"/>
                </a:cubicBezTo>
                <a:cubicBezTo>
                  <a:pt x="3335013" y="2570068"/>
                  <a:pt x="3346647" y="2591393"/>
                  <a:pt x="3348348" y="2591804"/>
                </a:cubicBezTo>
                <a:cubicBezTo>
                  <a:pt x="3350048" y="2592216"/>
                  <a:pt x="3346781" y="2582171"/>
                  <a:pt x="3347124" y="2580754"/>
                </a:cubicBezTo>
                <a:cubicBezTo>
                  <a:pt x="3324746" y="2519565"/>
                  <a:pt x="3297937" y="2461803"/>
                  <a:pt x="3281287" y="2400502"/>
                </a:cubicBezTo>
                <a:cubicBezTo>
                  <a:pt x="3264680" y="2345212"/>
                  <a:pt x="3253087" y="2279133"/>
                  <a:pt x="3242551" y="2222314"/>
                </a:cubicBezTo>
                <a:cubicBezTo>
                  <a:pt x="3241269" y="2212750"/>
                  <a:pt x="3238747" y="2199636"/>
                  <a:pt x="3238076" y="2194971"/>
                </a:cubicBezTo>
                <a:cubicBezTo>
                  <a:pt x="3239507" y="2189066"/>
                  <a:pt x="3241877" y="2194141"/>
                  <a:pt x="3242907" y="2189890"/>
                </a:cubicBezTo>
                <a:cubicBezTo>
                  <a:pt x="3242907" y="2189890"/>
                  <a:pt x="3244681" y="2182568"/>
                  <a:pt x="3242981" y="2182155"/>
                </a:cubicBezTo>
                <a:cubicBezTo>
                  <a:pt x="3244681" y="2182568"/>
                  <a:pt x="3249918" y="2199341"/>
                  <a:pt x="3253798" y="2214286"/>
                </a:cubicBezTo>
                <a:cubicBezTo>
                  <a:pt x="3253454" y="2215702"/>
                  <a:pt x="3253454" y="2215702"/>
                  <a:pt x="3251755" y="2215290"/>
                </a:cubicBezTo>
                <a:cubicBezTo>
                  <a:pt x="3253454" y="2215702"/>
                  <a:pt x="3247262" y="2195446"/>
                  <a:pt x="3244607" y="2190302"/>
                </a:cubicBezTo>
                <a:cubicBezTo>
                  <a:pt x="3264525" y="2261648"/>
                  <a:pt x="3260318" y="2240623"/>
                  <a:pt x="3253798" y="2214286"/>
                </a:cubicBezTo>
                <a:lnTo>
                  <a:pt x="3255204" y="2212894"/>
                </a:lnTo>
                <a:lnTo>
                  <a:pt x="3258962" y="2222437"/>
                </a:lnTo>
                <a:cubicBezTo>
                  <a:pt x="3262257" y="2234090"/>
                  <a:pt x="3262686" y="2246948"/>
                  <a:pt x="3264868" y="2260231"/>
                </a:cubicBezTo>
                <a:cubicBezTo>
                  <a:pt x="3284250" y="2342451"/>
                  <a:pt x="3303407" y="2424367"/>
                  <a:pt x="3333066" y="2501325"/>
                </a:cubicBezTo>
                <a:cubicBezTo>
                  <a:pt x="3345927" y="2532449"/>
                  <a:pt x="3358845" y="2563337"/>
                  <a:pt x="3370348" y="2592632"/>
                </a:cubicBezTo>
                <a:cubicBezTo>
                  <a:pt x="3391370" y="2651993"/>
                  <a:pt x="3411077" y="2715536"/>
                  <a:pt x="3438900" y="2776544"/>
                </a:cubicBezTo>
                <a:lnTo>
                  <a:pt x="3494407" y="2907046"/>
                </a:lnTo>
                <a:lnTo>
                  <a:pt x="3503140" y="2916736"/>
                </a:lnTo>
                <a:lnTo>
                  <a:pt x="3503368" y="2916932"/>
                </a:lnTo>
                <a:lnTo>
                  <a:pt x="3502392" y="2914465"/>
                </a:lnTo>
                <a:cubicBezTo>
                  <a:pt x="3482251" y="2867573"/>
                  <a:pt x="3466066" y="2826639"/>
                  <a:pt x="3448581" y="2783641"/>
                </a:cubicBezTo>
                <a:cubicBezTo>
                  <a:pt x="3438377" y="2756412"/>
                  <a:pt x="3421489" y="2725811"/>
                  <a:pt x="3411569" y="2698650"/>
                </a:cubicBezTo>
                <a:cubicBezTo>
                  <a:pt x="3406048" y="2681807"/>
                  <a:pt x="3403348" y="2671900"/>
                  <a:pt x="3396754" y="2653298"/>
                </a:cubicBezTo>
                <a:lnTo>
                  <a:pt x="3389430" y="2634257"/>
                </a:lnTo>
                <a:lnTo>
                  <a:pt x="3385281" y="2628208"/>
                </a:lnTo>
                <a:lnTo>
                  <a:pt x="3387999" y="2630537"/>
                </a:lnTo>
                <a:lnTo>
                  <a:pt x="3384237" y="2620755"/>
                </a:lnTo>
                <a:cubicBezTo>
                  <a:pt x="3376746" y="2597184"/>
                  <a:pt x="3386682" y="2618096"/>
                  <a:pt x="3388650" y="2624826"/>
                </a:cubicBezTo>
                <a:lnTo>
                  <a:pt x="3392689" y="2634980"/>
                </a:lnTo>
                <a:lnTo>
                  <a:pt x="3415357" y="2660568"/>
                </a:lnTo>
                <a:cubicBezTo>
                  <a:pt x="3419451" y="2664075"/>
                  <a:pt x="3432355" y="2664993"/>
                  <a:pt x="3430308" y="2663240"/>
                </a:cubicBezTo>
                <a:lnTo>
                  <a:pt x="3420814" y="2651687"/>
                </a:lnTo>
                <a:lnTo>
                  <a:pt x="3453993" y="2687082"/>
                </a:lnTo>
                <a:cubicBezTo>
                  <a:pt x="3456040" y="2688835"/>
                  <a:pt x="3470990" y="2691507"/>
                  <a:pt x="3466897" y="2687999"/>
                </a:cubicBezTo>
                <a:cubicBezTo>
                  <a:pt x="3450268" y="2663615"/>
                  <a:pt x="3432135" y="2637434"/>
                  <a:pt x="3417010" y="2611296"/>
                </a:cubicBezTo>
                <a:cubicBezTo>
                  <a:pt x="3417010" y="2611296"/>
                  <a:pt x="3417010" y="2611296"/>
                  <a:pt x="3438899" y="2633091"/>
                </a:cubicBezTo>
                <a:cubicBezTo>
                  <a:pt x="3440946" y="2634846"/>
                  <a:pt x="3450050" y="2636056"/>
                  <a:pt x="3451803" y="2634011"/>
                </a:cubicBezTo>
                <a:cubicBezTo>
                  <a:pt x="3455897" y="2637518"/>
                  <a:pt x="3462953" y="2636974"/>
                  <a:pt x="3460906" y="2635220"/>
                </a:cubicBezTo>
                <a:cubicBezTo>
                  <a:pt x="3454765" y="2626411"/>
                  <a:pt x="3450671" y="2619354"/>
                  <a:pt x="3446575" y="2612297"/>
                </a:cubicBezTo>
                <a:cubicBezTo>
                  <a:pt x="3460612" y="2627872"/>
                  <a:pt x="3474648" y="2643447"/>
                  <a:pt x="3488935" y="2662278"/>
                </a:cubicBezTo>
                <a:cubicBezTo>
                  <a:pt x="3490982" y="2664031"/>
                  <a:pt x="3505933" y="2666703"/>
                  <a:pt x="3503886" y="2664949"/>
                </a:cubicBezTo>
                <a:cubicBezTo>
                  <a:pt x="3503886" y="2664949"/>
                  <a:pt x="3503886" y="2664949"/>
                  <a:pt x="3477023" y="2628248"/>
                </a:cubicBezTo>
                <a:cubicBezTo>
                  <a:pt x="3477023" y="2628248"/>
                  <a:pt x="3477023" y="2628248"/>
                  <a:pt x="3478776" y="2626201"/>
                </a:cubicBezTo>
                <a:cubicBezTo>
                  <a:pt x="3493105" y="2645575"/>
                  <a:pt x="3505639" y="2662903"/>
                  <a:pt x="3517922" y="2680524"/>
                </a:cubicBezTo>
                <a:cubicBezTo>
                  <a:pt x="3521723" y="2683781"/>
                  <a:pt x="3534626" y="2684700"/>
                  <a:pt x="3532580" y="2682946"/>
                </a:cubicBezTo>
                <a:cubicBezTo>
                  <a:pt x="3532580" y="2682946"/>
                  <a:pt x="3532580" y="2682946"/>
                  <a:pt x="3524684" y="2672633"/>
                </a:cubicBezTo>
                <a:cubicBezTo>
                  <a:pt x="3530531" y="2677642"/>
                  <a:pt x="3536379" y="2682654"/>
                  <a:pt x="3542227" y="2687664"/>
                </a:cubicBezTo>
                <a:cubicBezTo>
                  <a:pt x="3538720" y="2688207"/>
                  <a:pt x="3538720" y="2688207"/>
                  <a:pt x="3538720" y="2688207"/>
                </a:cubicBezTo>
                <a:cubicBezTo>
                  <a:pt x="3555054" y="2708792"/>
                  <a:pt x="3571138" y="2729669"/>
                  <a:pt x="3590729" y="2746455"/>
                </a:cubicBezTo>
                <a:cubicBezTo>
                  <a:pt x="3601215" y="2758480"/>
                  <a:pt x="3609111" y="2768794"/>
                  <a:pt x="3617298" y="2779357"/>
                </a:cubicBezTo>
                <a:cubicBezTo>
                  <a:pt x="3619347" y="2784660"/>
                  <a:pt x="3632500" y="2785287"/>
                  <a:pt x="3630746" y="2783783"/>
                </a:cubicBezTo>
                <a:cubicBezTo>
                  <a:pt x="3628155" y="2778522"/>
                  <a:pt x="3622308" y="2773511"/>
                  <a:pt x="3620260" y="2768208"/>
                </a:cubicBezTo>
                <a:lnTo>
                  <a:pt x="3622015" y="2769712"/>
                </a:lnTo>
                <a:cubicBezTo>
                  <a:pt x="3627860" y="2771172"/>
                  <a:pt x="3633415" y="2772384"/>
                  <a:pt x="3634917" y="2770631"/>
                </a:cubicBezTo>
                <a:cubicBezTo>
                  <a:pt x="3634917" y="2770631"/>
                  <a:pt x="3634917" y="2770631"/>
                  <a:pt x="3634624" y="2766830"/>
                </a:cubicBezTo>
                <a:cubicBezTo>
                  <a:pt x="3634624" y="2766830"/>
                  <a:pt x="3634624" y="2766830"/>
                  <a:pt x="3630823" y="2763573"/>
                </a:cubicBezTo>
                <a:cubicBezTo>
                  <a:pt x="3630823" y="2763573"/>
                  <a:pt x="3628776" y="2761820"/>
                  <a:pt x="3627022" y="2760316"/>
                </a:cubicBezTo>
                <a:cubicBezTo>
                  <a:pt x="3614740" y="2746245"/>
                  <a:pt x="3602750" y="2732424"/>
                  <a:pt x="3590511" y="2718896"/>
                </a:cubicBezTo>
                <a:cubicBezTo>
                  <a:pt x="3590217" y="2715096"/>
                  <a:pt x="3584663" y="2713885"/>
                  <a:pt x="3581114" y="2713886"/>
                </a:cubicBezTo>
                <a:cubicBezTo>
                  <a:pt x="3581114" y="2713886"/>
                  <a:pt x="3581114" y="2713886"/>
                  <a:pt x="3579359" y="2712382"/>
                </a:cubicBezTo>
                <a:cubicBezTo>
                  <a:pt x="3577312" y="2710629"/>
                  <a:pt x="3575559" y="2712675"/>
                  <a:pt x="3573512" y="2710922"/>
                </a:cubicBezTo>
                <a:cubicBezTo>
                  <a:pt x="3573512" y="2710922"/>
                  <a:pt x="3573512" y="2710922"/>
                  <a:pt x="3569711" y="2707664"/>
                </a:cubicBezTo>
                <a:cubicBezTo>
                  <a:pt x="3575265" y="2708875"/>
                  <a:pt x="3582615" y="2708582"/>
                  <a:pt x="3580569" y="2706829"/>
                </a:cubicBezTo>
                <a:cubicBezTo>
                  <a:pt x="3576474" y="2703321"/>
                  <a:pt x="3572380" y="2696265"/>
                  <a:pt x="3568579" y="2693008"/>
                </a:cubicBezTo>
                <a:cubicBezTo>
                  <a:pt x="3576473" y="2699773"/>
                  <a:pt x="3586122" y="2708040"/>
                  <a:pt x="3595519" y="2713051"/>
                </a:cubicBezTo>
                <a:cubicBezTo>
                  <a:pt x="3597567" y="2714804"/>
                  <a:pt x="3611013" y="2719229"/>
                  <a:pt x="3608674" y="2713676"/>
                </a:cubicBezTo>
                <a:lnTo>
                  <a:pt x="3614521" y="2718687"/>
                </a:lnTo>
                <a:cubicBezTo>
                  <a:pt x="3612768" y="2720733"/>
                  <a:pt x="3612768" y="2720733"/>
                  <a:pt x="3612768" y="2720733"/>
                </a:cubicBezTo>
                <a:cubicBezTo>
                  <a:pt x="3609261" y="2721275"/>
                  <a:pt x="3605461" y="2721568"/>
                  <a:pt x="3605461" y="2721568"/>
                </a:cubicBezTo>
                <a:cubicBezTo>
                  <a:pt x="3641386" y="2758938"/>
                  <a:pt x="3670296" y="2800944"/>
                  <a:pt x="3706515" y="2838565"/>
                </a:cubicBezTo>
                <a:cubicBezTo>
                  <a:pt x="3706809" y="2842364"/>
                  <a:pt x="3723512" y="2846540"/>
                  <a:pt x="3719420" y="2843033"/>
                </a:cubicBezTo>
                <a:cubicBezTo>
                  <a:pt x="3717371" y="2837729"/>
                  <a:pt x="3715324" y="2832426"/>
                  <a:pt x="3711229" y="2828919"/>
                </a:cubicBezTo>
                <a:cubicBezTo>
                  <a:pt x="3719124" y="2835684"/>
                  <a:pt x="3725266" y="2844494"/>
                  <a:pt x="3731408" y="2853304"/>
                </a:cubicBezTo>
                <a:cubicBezTo>
                  <a:pt x="3733162" y="2854807"/>
                  <a:pt x="3742809" y="2855976"/>
                  <a:pt x="3746316" y="2855433"/>
                </a:cubicBezTo>
                <a:cubicBezTo>
                  <a:pt x="3746316" y="2855433"/>
                  <a:pt x="3746316" y="2855433"/>
                  <a:pt x="3748657" y="2860987"/>
                </a:cubicBezTo>
                <a:cubicBezTo>
                  <a:pt x="3760940" y="2878607"/>
                  <a:pt x="3775226" y="2893888"/>
                  <a:pt x="3788970" y="2909213"/>
                </a:cubicBezTo>
                <a:cubicBezTo>
                  <a:pt x="3803006" y="2924788"/>
                  <a:pt x="3818795" y="2938315"/>
                  <a:pt x="3832832" y="2953890"/>
                </a:cubicBezTo>
                <a:cubicBezTo>
                  <a:pt x="3834586" y="2955394"/>
                  <a:pt x="3834586" y="2955394"/>
                  <a:pt x="3836633" y="2957147"/>
                </a:cubicBezTo>
                <a:cubicBezTo>
                  <a:pt x="3848621" y="2967419"/>
                  <a:pt x="3862363" y="2979194"/>
                  <a:pt x="3872556" y="2990968"/>
                </a:cubicBezTo>
                <a:cubicBezTo>
                  <a:pt x="3876649" y="2994476"/>
                  <a:pt x="3889261" y="2995143"/>
                  <a:pt x="3887507" y="2993640"/>
                </a:cubicBezTo>
                <a:cubicBezTo>
                  <a:pt x="3887507" y="2993640"/>
                  <a:pt x="3887507" y="2993640"/>
                  <a:pt x="3867623" y="2973055"/>
                </a:cubicBezTo>
                <a:cubicBezTo>
                  <a:pt x="3875517" y="2979820"/>
                  <a:pt x="3883411" y="2986584"/>
                  <a:pt x="3891014" y="2993097"/>
                </a:cubicBezTo>
                <a:cubicBezTo>
                  <a:pt x="3893061" y="2994851"/>
                  <a:pt x="3900411" y="2998108"/>
                  <a:pt x="3904211" y="2997815"/>
                </a:cubicBezTo>
                <a:cubicBezTo>
                  <a:pt x="4049291" y="3154563"/>
                  <a:pt x="4203044" y="3303407"/>
                  <a:pt x="4364916" y="3443368"/>
                </a:cubicBezTo>
                <a:lnTo>
                  <a:pt x="4513836" y="3564953"/>
                </a:lnTo>
                <a:lnTo>
                  <a:pt x="4558469" y="3599907"/>
                </a:lnTo>
                <a:cubicBezTo>
                  <a:pt x="4578082" y="3615967"/>
                  <a:pt x="4597513" y="3632025"/>
                  <a:pt x="4618467" y="3647736"/>
                </a:cubicBezTo>
                <a:lnTo>
                  <a:pt x="4659236" y="3679534"/>
                </a:lnTo>
                <a:lnTo>
                  <a:pt x="4874335" y="3835617"/>
                </a:lnTo>
                <a:lnTo>
                  <a:pt x="4857353" y="3827312"/>
                </a:lnTo>
                <a:lnTo>
                  <a:pt x="4864373" y="3832712"/>
                </a:lnTo>
                <a:cubicBezTo>
                  <a:pt x="4866955" y="3835222"/>
                  <a:pt x="4866160" y="3835649"/>
                  <a:pt x="4855666" y="3829105"/>
                </a:cubicBezTo>
                <a:lnTo>
                  <a:pt x="4851271" y="3825986"/>
                </a:lnTo>
                <a:lnTo>
                  <a:pt x="4846541" y="3825743"/>
                </a:lnTo>
                <a:lnTo>
                  <a:pt x="4845182" y="3826839"/>
                </a:lnTo>
                <a:lnTo>
                  <a:pt x="4879480" y="3849518"/>
                </a:lnTo>
                <a:cubicBezTo>
                  <a:pt x="4905019" y="3867910"/>
                  <a:pt x="4931753" y="3888067"/>
                  <a:pt x="4958729" y="3908226"/>
                </a:cubicBezTo>
                <a:cubicBezTo>
                  <a:pt x="5025960" y="3955999"/>
                  <a:pt x="5100592" y="3994822"/>
                  <a:pt x="5175462" y="4033940"/>
                </a:cubicBezTo>
                <a:cubicBezTo>
                  <a:pt x="5187793" y="4039338"/>
                  <a:pt x="5200145" y="4042935"/>
                  <a:pt x="5210621" y="4049010"/>
                </a:cubicBezTo>
                <a:lnTo>
                  <a:pt x="5218938" y="4055012"/>
                </a:lnTo>
                <a:lnTo>
                  <a:pt x="5217242" y="4056030"/>
                </a:lnTo>
                <a:cubicBezTo>
                  <a:pt x="5199313" y="4046407"/>
                  <a:pt x="5183956" y="4038782"/>
                  <a:pt x="5204485" y="4051159"/>
                </a:cubicBezTo>
                <a:lnTo>
                  <a:pt x="5215771" y="4057754"/>
                </a:lnTo>
                <a:lnTo>
                  <a:pt x="5215764" y="4057762"/>
                </a:lnTo>
                <a:lnTo>
                  <a:pt x="5215860" y="4057806"/>
                </a:lnTo>
                <a:lnTo>
                  <a:pt x="5238208" y="4070867"/>
                </a:lnTo>
                <a:cubicBezTo>
                  <a:pt x="5236045" y="4068946"/>
                  <a:pt x="5230438" y="4065231"/>
                  <a:pt x="5225370" y="4062217"/>
                </a:cubicBezTo>
                <a:lnTo>
                  <a:pt x="5215860" y="4057806"/>
                </a:lnTo>
                <a:lnTo>
                  <a:pt x="5215771" y="4057754"/>
                </a:lnTo>
                <a:lnTo>
                  <a:pt x="5217242" y="4056030"/>
                </a:lnTo>
                <a:cubicBezTo>
                  <a:pt x="5230763" y="4063486"/>
                  <a:pt x="5245720" y="4072710"/>
                  <a:pt x="5245699" y="4074459"/>
                </a:cubicBezTo>
                <a:cubicBezTo>
                  <a:pt x="5245720" y="4072710"/>
                  <a:pt x="5238187" y="4072618"/>
                  <a:pt x="5238187" y="4072618"/>
                </a:cubicBezTo>
                <a:cubicBezTo>
                  <a:pt x="5233812" y="4072564"/>
                  <a:pt x="5238144" y="4076116"/>
                  <a:pt x="5232068" y="4076042"/>
                </a:cubicBezTo>
                <a:cubicBezTo>
                  <a:pt x="5227714" y="4074238"/>
                  <a:pt x="5215631" y="4068549"/>
                  <a:pt x="5206681" y="4064941"/>
                </a:cubicBezTo>
                <a:cubicBezTo>
                  <a:pt x="5154234" y="4040678"/>
                  <a:pt x="5093076" y="4013101"/>
                  <a:pt x="5043612" y="3983335"/>
                </a:cubicBezTo>
                <a:cubicBezTo>
                  <a:pt x="4988333" y="3952039"/>
                  <a:pt x="4938997" y="3911776"/>
                  <a:pt x="4885245" y="3874959"/>
                </a:cubicBezTo>
                <a:cubicBezTo>
                  <a:pt x="4883787" y="3874941"/>
                  <a:pt x="4874862" y="3869291"/>
                  <a:pt x="4874841" y="3871041"/>
                </a:cubicBezTo>
                <a:cubicBezTo>
                  <a:pt x="4874819" y="3872790"/>
                  <a:pt x="4892604" y="3889337"/>
                  <a:pt x="4894062" y="3889356"/>
                </a:cubicBezTo>
                <a:cubicBezTo>
                  <a:pt x="4912110" y="3904156"/>
                  <a:pt x="4942025" y="3922602"/>
                  <a:pt x="4958418" y="3933593"/>
                </a:cubicBezTo>
                <a:cubicBezTo>
                  <a:pt x="4991207" y="3955574"/>
                  <a:pt x="5015066" y="3972196"/>
                  <a:pt x="5048140" y="3990681"/>
                </a:cubicBezTo>
                <a:cubicBezTo>
                  <a:pt x="5106311" y="4024053"/>
                  <a:pt x="5157081" y="4046254"/>
                  <a:pt x="5215542" y="4075839"/>
                </a:cubicBezTo>
                <a:cubicBezTo>
                  <a:pt x="5233679" y="4083351"/>
                  <a:pt x="5244062" y="4089019"/>
                  <a:pt x="5263616" y="4100048"/>
                </a:cubicBezTo>
                <a:cubicBezTo>
                  <a:pt x="5273976" y="4107465"/>
                  <a:pt x="5265010" y="4105313"/>
                  <a:pt x="5254380" y="4099935"/>
                </a:cubicBezTo>
                <a:cubicBezTo>
                  <a:pt x="5250028" y="4098132"/>
                  <a:pt x="5250052" y="4096091"/>
                  <a:pt x="5241082" y="4094231"/>
                </a:cubicBezTo>
                <a:cubicBezTo>
                  <a:pt x="5227451" y="4095815"/>
                  <a:pt x="5206439" y="4084768"/>
                  <a:pt x="5188301" y="4077255"/>
                </a:cubicBezTo>
                <a:cubicBezTo>
                  <a:pt x="5141275" y="4056851"/>
                  <a:pt x="5095681" y="4033692"/>
                  <a:pt x="5051571" y="4008293"/>
                </a:cubicBezTo>
                <a:lnTo>
                  <a:pt x="4929739" y="3929738"/>
                </a:lnTo>
                <a:lnTo>
                  <a:pt x="4926291" y="3931557"/>
                </a:lnTo>
                <a:lnTo>
                  <a:pt x="4960175" y="3956397"/>
                </a:lnTo>
                <a:cubicBezTo>
                  <a:pt x="4983522" y="3972685"/>
                  <a:pt x="5007456" y="3988287"/>
                  <a:pt x="5032919" y="4003034"/>
                </a:cubicBezTo>
                <a:cubicBezTo>
                  <a:pt x="5088194" y="4034621"/>
                  <a:pt x="5143537" y="4060668"/>
                  <a:pt x="5197379" y="4090197"/>
                </a:cubicBezTo>
                <a:cubicBezTo>
                  <a:pt x="5149217" y="4073277"/>
                  <a:pt x="5098423" y="4052827"/>
                  <a:pt x="5052358" y="4023393"/>
                </a:cubicBezTo>
                <a:lnTo>
                  <a:pt x="5045497" y="4019731"/>
                </a:lnTo>
                <a:lnTo>
                  <a:pt x="5065277" y="4035127"/>
                </a:lnTo>
                <a:lnTo>
                  <a:pt x="5074520" y="4039702"/>
                </a:lnTo>
                <a:cubicBezTo>
                  <a:pt x="5113427" y="4058259"/>
                  <a:pt x="5158362" y="4080679"/>
                  <a:pt x="5195810" y="4099217"/>
                </a:cubicBezTo>
                <a:cubicBezTo>
                  <a:pt x="5174027" y="4091661"/>
                  <a:pt x="5154143" y="4082815"/>
                  <a:pt x="5135051" y="4073760"/>
                </a:cubicBezTo>
                <a:lnTo>
                  <a:pt x="5083041" y="4048953"/>
                </a:lnTo>
                <a:lnTo>
                  <a:pt x="5083617" y="4049401"/>
                </a:lnTo>
                <a:lnTo>
                  <a:pt x="5082350" y="4048623"/>
                </a:lnTo>
                <a:lnTo>
                  <a:pt x="5079048" y="4047049"/>
                </a:lnTo>
                <a:lnTo>
                  <a:pt x="5077796" y="4045828"/>
                </a:lnTo>
                <a:lnTo>
                  <a:pt x="5074474" y="4043789"/>
                </a:lnTo>
                <a:lnTo>
                  <a:pt x="5071558" y="4043457"/>
                </a:lnTo>
                <a:cubicBezTo>
                  <a:pt x="5074384" y="4050782"/>
                  <a:pt x="5050524" y="4034160"/>
                  <a:pt x="5043037" y="4030277"/>
                </a:cubicBezTo>
                <a:lnTo>
                  <a:pt x="5031342" y="4023096"/>
                </a:lnTo>
                <a:lnTo>
                  <a:pt x="5025751" y="4022251"/>
                </a:lnTo>
                <a:lnTo>
                  <a:pt x="5020839" y="4024006"/>
                </a:lnTo>
                <a:lnTo>
                  <a:pt x="5040053" y="4035781"/>
                </a:lnTo>
                <a:cubicBezTo>
                  <a:pt x="5095353" y="4065328"/>
                  <a:pt x="5137197" y="4082171"/>
                  <a:pt x="5183549" y="4108108"/>
                </a:cubicBezTo>
                <a:lnTo>
                  <a:pt x="5185872" y="4109074"/>
                </a:lnTo>
                <a:lnTo>
                  <a:pt x="5186487" y="4110156"/>
                </a:lnTo>
                <a:lnTo>
                  <a:pt x="5192534" y="4116098"/>
                </a:lnTo>
                <a:lnTo>
                  <a:pt x="5190993" y="4115489"/>
                </a:lnTo>
                <a:cubicBezTo>
                  <a:pt x="5139981" y="4092994"/>
                  <a:pt x="5089231" y="4069044"/>
                  <a:pt x="5041422" y="4043088"/>
                </a:cubicBezTo>
                <a:lnTo>
                  <a:pt x="4972989" y="3998888"/>
                </a:lnTo>
                <a:lnTo>
                  <a:pt x="4963711" y="3997606"/>
                </a:lnTo>
                <a:lnTo>
                  <a:pt x="4959000" y="3999847"/>
                </a:lnTo>
                <a:lnTo>
                  <a:pt x="4978587" y="4013450"/>
                </a:lnTo>
                <a:cubicBezTo>
                  <a:pt x="5011397" y="4033681"/>
                  <a:pt x="5045908" y="4053933"/>
                  <a:pt x="5083355" y="4072471"/>
                </a:cubicBezTo>
                <a:cubicBezTo>
                  <a:pt x="5113922" y="4087280"/>
                  <a:pt x="5146063" y="4102618"/>
                  <a:pt x="5178415" y="4117960"/>
                </a:cubicBezTo>
                <a:lnTo>
                  <a:pt x="5178775" y="4118130"/>
                </a:lnTo>
                <a:lnTo>
                  <a:pt x="5186766" y="4124262"/>
                </a:lnTo>
                <a:cubicBezTo>
                  <a:pt x="5189328" y="4126098"/>
                  <a:pt x="5190931" y="4127063"/>
                  <a:pt x="5190637" y="4126430"/>
                </a:cubicBezTo>
                <a:cubicBezTo>
                  <a:pt x="5191339" y="4130937"/>
                  <a:pt x="5186556" y="4136079"/>
                  <a:pt x="5184014" y="4130592"/>
                </a:cubicBezTo>
                <a:cubicBezTo>
                  <a:pt x="5187729" y="4138611"/>
                  <a:pt x="5182370" y="4130035"/>
                  <a:pt x="5191763" y="4137843"/>
                </a:cubicBezTo>
                <a:cubicBezTo>
                  <a:pt x="5203779" y="4148318"/>
                  <a:pt x="5193638" y="4144883"/>
                  <a:pt x="5193638" y="4144883"/>
                </a:cubicBezTo>
                <a:cubicBezTo>
                  <a:pt x="5186786" y="4142563"/>
                  <a:pt x="5173323" y="4129462"/>
                  <a:pt x="5170033" y="4128347"/>
                </a:cubicBezTo>
                <a:cubicBezTo>
                  <a:pt x="5170033" y="4128347"/>
                  <a:pt x="5167446" y="4131742"/>
                  <a:pt x="5164583" y="4135044"/>
                </a:cubicBezTo>
                <a:cubicBezTo>
                  <a:pt x="5160121" y="4131396"/>
                  <a:pt x="5152567" y="4124568"/>
                  <a:pt x="5152567" y="4124568"/>
                </a:cubicBezTo>
                <a:cubicBezTo>
                  <a:pt x="5146416" y="4126755"/>
                  <a:pt x="5158005" y="4132815"/>
                  <a:pt x="5158005" y="4132815"/>
                </a:cubicBezTo>
                <a:cubicBezTo>
                  <a:pt x="5161918" y="4138766"/>
                  <a:pt x="5177175" y="4159236"/>
                  <a:pt x="5177646" y="4157260"/>
                </a:cubicBezTo>
                <a:cubicBezTo>
                  <a:pt x="5174587" y="4162629"/>
                  <a:pt x="5166332" y="4151293"/>
                  <a:pt x="5157213" y="4143579"/>
                </a:cubicBezTo>
                <a:cubicBezTo>
                  <a:pt x="5150832" y="4139282"/>
                  <a:pt x="5124489" y="4119328"/>
                  <a:pt x="5137127" y="4134641"/>
                </a:cubicBezTo>
                <a:cubicBezTo>
                  <a:pt x="5143035" y="4140912"/>
                  <a:pt x="5149338" y="4145537"/>
                  <a:pt x="5156892" y="4152367"/>
                </a:cubicBezTo>
                <a:cubicBezTo>
                  <a:pt x="5164113" y="4158726"/>
                  <a:pt x="5169676" y="4163814"/>
                  <a:pt x="5174365" y="4168210"/>
                </a:cubicBezTo>
                <a:lnTo>
                  <a:pt x="5185203" y="4178570"/>
                </a:lnTo>
                <a:lnTo>
                  <a:pt x="5181251" y="4176608"/>
                </a:lnTo>
                <a:lnTo>
                  <a:pt x="5152128" y="4163651"/>
                </a:lnTo>
                <a:lnTo>
                  <a:pt x="5137933" y="4154842"/>
                </a:lnTo>
                <a:cubicBezTo>
                  <a:pt x="5129360" y="4148557"/>
                  <a:pt x="5132706" y="4151916"/>
                  <a:pt x="5137871" y="4157267"/>
                </a:cubicBezTo>
                <a:lnTo>
                  <a:pt x="5137937" y="4157339"/>
                </a:lnTo>
                <a:lnTo>
                  <a:pt x="5136679" y="4156779"/>
                </a:lnTo>
                <a:lnTo>
                  <a:pt x="5118225" y="4147780"/>
                </a:lnTo>
                <a:lnTo>
                  <a:pt x="5128131" y="4155780"/>
                </a:lnTo>
                <a:lnTo>
                  <a:pt x="5143269" y="4163160"/>
                </a:lnTo>
                <a:lnTo>
                  <a:pt x="5145723" y="4165837"/>
                </a:lnTo>
                <a:cubicBezTo>
                  <a:pt x="5147953" y="4168555"/>
                  <a:pt x="5149376" y="4170817"/>
                  <a:pt x="5148728" y="4171665"/>
                </a:cubicBezTo>
                <a:cubicBezTo>
                  <a:pt x="5148473" y="4172736"/>
                  <a:pt x="5145108" y="4170929"/>
                  <a:pt x="5140425" y="4167902"/>
                </a:cubicBezTo>
                <a:lnTo>
                  <a:pt x="5128864" y="4160004"/>
                </a:lnTo>
                <a:lnTo>
                  <a:pt x="5113762" y="4153288"/>
                </a:lnTo>
                <a:lnTo>
                  <a:pt x="5112092" y="4153472"/>
                </a:lnTo>
                <a:lnTo>
                  <a:pt x="5129455" y="4168786"/>
                </a:lnTo>
                <a:cubicBezTo>
                  <a:pt x="5137171" y="4176025"/>
                  <a:pt x="5144175" y="4183290"/>
                  <a:pt x="5143703" y="4185266"/>
                </a:cubicBezTo>
                <a:cubicBezTo>
                  <a:pt x="5143428" y="4186418"/>
                  <a:pt x="5139922" y="4187454"/>
                  <a:pt x="5136690" y="4188273"/>
                </a:cubicBezTo>
                <a:lnTo>
                  <a:pt x="5136112" y="4188455"/>
                </a:lnTo>
                <a:lnTo>
                  <a:pt x="5154368" y="4205314"/>
                </a:lnTo>
                <a:cubicBezTo>
                  <a:pt x="5154368" y="4205314"/>
                  <a:pt x="5154368" y="4205314"/>
                  <a:pt x="5131779" y="4193230"/>
                </a:cubicBezTo>
                <a:lnTo>
                  <a:pt x="5130469" y="4192530"/>
                </a:lnTo>
                <a:lnTo>
                  <a:pt x="5137728" y="4200056"/>
                </a:lnTo>
                <a:cubicBezTo>
                  <a:pt x="5141074" y="4203413"/>
                  <a:pt x="5141728" y="4204703"/>
                  <a:pt x="5132919" y="4199406"/>
                </a:cubicBezTo>
                <a:cubicBezTo>
                  <a:pt x="5113857" y="4186189"/>
                  <a:pt x="5138750" y="4206007"/>
                  <a:pt x="5147948" y="4213393"/>
                </a:cubicBezTo>
                <a:lnTo>
                  <a:pt x="5150027" y="4215117"/>
                </a:lnTo>
                <a:lnTo>
                  <a:pt x="5084901" y="4184468"/>
                </a:lnTo>
                <a:cubicBezTo>
                  <a:pt x="5078847" y="4182644"/>
                  <a:pt x="5066981" y="4178999"/>
                  <a:pt x="5080502" y="4186455"/>
                </a:cubicBezTo>
                <a:cubicBezTo>
                  <a:pt x="5098132" y="4195711"/>
                  <a:pt x="5116031" y="4202929"/>
                  <a:pt x="5132425" y="4213919"/>
                </a:cubicBezTo>
                <a:cubicBezTo>
                  <a:pt x="5124553" y="4211635"/>
                  <a:pt x="5117084" y="4208774"/>
                  <a:pt x="5109814" y="4205619"/>
                </a:cubicBezTo>
                <a:lnTo>
                  <a:pt x="5093717" y="4198051"/>
                </a:lnTo>
                <a:lnTo>
                  <a:pt x="5091287" y="4196338"/>
                </a:lnTo>
                <a:cubicBezTo>
                  <a:pt x="5084995" y="4191983"/>
                  <a:pt x="5081755" y="4190196"/>
                  <a:pt x="5080428" y="4189996"/>
                </a:cubicBezTo>
                <a:lnTo>
                  <a:pt x="5080807" y="4191960"/>
                </a:lnTo>
                <a:lnTo>
                  <a:pt x="5067009" y="4185438"/>
                </a:lnTo>
                <a:cubicBezTo>
                  <a:pt x="5059741" y="4182246"/>
                  <a:pt x="5052273" y="4179329"/>
                  <a:pt x="5044401" y="4176972"/>
                </a:cubicBezTo>
                <a:lnTo>
                  <a:pt x="5057534" y="4183845"/>
                </a:lnTo>
                <a:lnTo>
                  <a:pt x="5084862" y="4198144"/>
                </a:lnTo>
                <a:lnTo>
                  <a:pt x="5086288" y="4200000"/>
                </a:lnTo>
                <a:cubicBezTo>
                  <a:pt x="5088048" y="4202225"/>
                  <a:pt x="5089441" y="4204076"/>
                  <a:pt x="5089322" y="4204569"/>
                </a:cubicBezTo>
                <a:cubicBezTo>
                  <a:pt x="5088851" y="4206545"/>
                  <a:pt x="5064151" y="4187148"/>
                  <a:pt x="5057299" y="4184826"/>
                </a:cubicBezTo>
                <a:cubicBezTo>
                  <a:pt x="5064302" y="4193961"/>
                  <a:pt x="5069982" y="4193749"/>
                  <a:pt x="5080352" y="4203667"/>
                </a:cubicBezTo>
                <a:cubicBezTo>
                  <a:pt x="5080352" y="4203667"/>
                  <a:pt x="5103878" y="4220532"/>
                  <a:pt x="5103407" y="4222507"/>
                </a:cubicBezTo>
                <a:lnTo>
                  <a:pt x="5082652" y="4217612"/>
                </a:lnTo>
                <a:cubicBezTo>
                  <a:pt x="5082180" y="4219588"/>
                  <a:pt x="5141398" y="4270604"/>
                  <a:pt x="5111766" y="4249536"/>
                </a:cubicBezTo>
                <a:cubicBezTo>
                  <a:pt x="5095014" y="4235322"/>
                  <a:pt x="5080686" y="4225844"/>
                  <a:pt x="5064164" y="4218113"/>
                </a:cubicBezTo>
                <a:cubicBezTo>
                  <a:pt x="5052575" y="4212052"/>
                  <a:pt x="5047689" y="4201500"/>
                  <a:pt x="5034258" y="4196952"/>
                </a:cubicBezTo>
                <a:cubicBezTo>
                  <a:pt x="5034258" y="4196952"/>
                  <a:pt x="5034322" y="4196684"/>
                  <a:pt x="5034402" y="4196350"/>
                </a:cubicBezTo>
                <a:lnTo>
                  <a:pt x="5034581" y="4195598"/>
                </a:lnTo>
                <a:lnTo>
                  <a:pt x="5034641" y="4195347"/>
                </a:lnTo>
                <a:cubicBezTo>
                  <a:pt x="5034706" y="4195079"/>
                  <a:pt x="5034737" y="4194945"/>
                  <a:pt x="5034689" y="4195146"/>
                </a:cubicBezTo>
                <a:lnTo>
                  <a:pt x="5034581" y="4195598"/>
                </a:lnTo>
                <a:lnTo>
                  <a:pt x="5034258" y="4196952"/>
                </a:lnTo>
                <a:cubicBezTo>
                  <a:pt x="5033466" y="4207716"/>
                  <a:pt x="5065809" y="4218670"/>
                  <a:pt x="5067604" y="4226038"/>
                </a:cubicBezTo>
                <a:cubicBezTo>
                  <a:pt x="5069523" y="4226689"/>
                  <a:pt x="5065168" y="4236245"/>
                  <a:pt x="5063523" y="4235688"/>
                </a:cubicBezTo>
                <a:cubicBezTo>
                  <a:pt x="5072248" y="4245049"/>
                  <a:pt x="5084781" y="4247159"/>
                  <a:pt x="5091863" y="4255963"/>
                </a:cubicBezTo>
                <a:cubicBezTo>
                  <a:pt x="5094602" y="4259381"/>
                  <a:pt x="5094130" y="4261357"/>
                  <a:pt x="5094832" y="4265865"/>
                </a:cubicBezTo>
                <a:cubicBezTo>
                  <a:pt x="5099718" y="4276417"/>
                  <a:pt x="5111033" y="4282384"/>
                  <a:pt x="5120427" y="4290192"/>
                </a:cubicBezTo>
                <a:cubicBezTo>
                  <a:pt x="5139916" y="4307825"/>
                  <a:pt x="5159531" y="4318738"/>
                  <a:pt x="5176905" y="4337790"/>
                </a:cubicBezTo>
                <a:cubicBezTo>
                  <a:pt x="5152829" y="4323230"/>
                  <a:pt x="5137801" y="4309243"/>
                  <a:pt x="5113804" y="4294354"/>
                </a:cubicBezTo>
                <a:cubicBezTo>
                  <a:pt x="5106951" y="4292033"/>
                  <a:pt x="5096580" y="4282115"/>
                  <a:pt x="5082724" y="4270661"/>
                </a:cubicBezTo>
                <a:cubicBezTo>
                  <a:pt x="5074699" y="4265808"/>
                  <a:pt x="5036617" y="4232982"/>
                  <a:pt x="5056533" y="4257520"/>
                </a:cubicBezTo>
                <a:cubicBezTo>
                  <a:pt x="5061268" y="4261259"/>
                  <a:pt x="5080759" y="4278892"/>
                  <a:pt x="5083850" y="4282075"/>
                </a:cubicBezTo>
                <a:cubicBezTo>
                  <a:pt x="5085022" y="4284607"/>
                  <a:pt x="5084001" y="4288887"/>
                  <a:pt x="5084001" y="4288887"/>
                </a:cubicBezTo>
                <a:cubicBezTo>
                  <a:pt x="5091083" y="4297690"/>
                  <a:pt x="5100753" y="4303101"/>
                  <a:pt x="5108700" y="4308283"/>
                </a:cubicBezTo>
                <a:cubicBezTo>
                  <a:pt x="5114609" y="4314555"/>
                  <a:pt x="5131131" y="4322286"/>
                  <a:pt x="5131282" y="4329098"/>
                </a:cubicBezTo>
                <a:cubicBezTo>
                  <a:pt x="5131432" y="4335911"/>
                  <a:pt x="5120715" y="4318758"/>
                  <a:pt x="5124429" y="4326777"/>
                </a:cubicBezTo>
                <a:cubicBezTo>
                  <a:pt x="5129316" y="4337330"/>
                  <a:pt x="5148807" y="4354963"/>
                  <a:pt x="5124108" y="4335566"/>
                </a:cubicBezTo>
                <a:cubicBezTo>
                  <a:pt x="5105319" y="4322441"/>
                  <a:pt x="5098316" y="4313308"/>
                  <a:pt x="5075413" y="4301280"/>
                </a:cubicBezTo>
                <a:cubicBezTo>
                  <a:pt x="5078199" y="4307295"/>
                  <a:pt x="5094373" y="4321447"/>
                  <a:pt x="5104779" y="4330793"/>
                </a:cubicBezTo>
                <a:lnTo>
                  <a:pt x="5106079" y="4332009"/>
                </a:lnTo>
                <a:lnTo>
                  <a:pt x="5080303" y="4321760"/>
                </a:lnTo>
                <a:lnTo>
                  <a:pt x="5112920" y="4338720"/>
                </a:lnTo>
                <a:lnTo>
                  <a:pt x="5116212" y="4344635"/>
                </a:lnTo>
                <a:cubicBezTo>
                  <a:pt x="5116867" y="4347593"/>
                  <a:pt x="5109543" y="4341042"/>
                  <a:pt x="5103584" y="4337156"/>
                </a:cubicBezTo>
                <a:cubicBezTo>
                  <a:pt x="5131053" y="4368523"/>
                  <a:pt x="5165191" y="4386846"/>
                  <a:pt x="5193132" y="4416237"/>
                </a:cubicBezTo>
                <a:lnTo>
                  <a:pt x="5198086" y="4421013"/>
                </a:lnTo>
                <a:lnTo>
                  <a:pt x="5197706" y="4420886"/>
                </a:lnTo>
                <a:cubicBezTo>
                  <a:pt x="5194800" y="4419976"/>
                  <a:pt x="5188824" y="4416768"/>
                  <a:pt x="5182452" y="4413555"/>
                </a:cubicBezTo>
                <a:lnTo>
                  <a:pt x="5168209" y="4407607"/>
                </a:lnTo>
                <a:lnTo>
                  <a:pt x="5182209" y="4416980"/>
                </a:lnTo>
                <a:lnTo>
                  <a:pt x="5182681" y="4417203"/>
                </a:lnTo>
                <a:cubicBezTo>
                  <a:pt x="5189087" y="4419978"/>
                  <a:pt x="5194073" y="4422282"/>
                  <a:pt x="5198392" y="4424380"/>
                </a:cubicBezTo>
                <a:lnTo>
                  <a:pt x="5205127" y="4427803"/>
                </a:lnTo>
                <a:lnTo>
                  <a:pt x="5223298" y="4445321"/>
                </a:lnTo>
                <a:lnTo>
                  <a:pt x="5221698" y="4446550"/>
                </a:lnTo>
                <a:cubicBezTo>
                  <a:pt x="5221704" y="4446112"/>
                  <a:pt x="5222731" y="4446581"/>
                  <a:pt x="5224336" y="4447589"/>
                </a:cubicBezTo>
                <a:lnTo>
                  <a:pt x="5229150" y="4450962"/>
                </a:lnTo>
                <a:lnTo>
                  <a:pt x="5242731" y="4464056"/>
                </a:lnTo>
                <a:lnTo>
                  <a:pt x="5236587" y="4461313"/>
                </a:lnTo>
                <a:cubicBezTo>
                  <a:pt x="5236612" y="4459272"/>
                  <a:pt x="5236634" y="4457522"/>
                  <a:pt x="5233429" y="4461274"/>
                </a:cubicBezTo>
                <a:cubicBezTo>
                  <a:pt x="5233429" y="4461274"/>
                  <a:pt x="5234886" y="4461291"/>
                  <a:pt x="5236587" y="4461313"/>
                </a:cubicBezTo>
                <a:lnTo>
                  <a:pt x="5234569" y="4465554"/>
                </a:lnTo>
                <a:lnTo>
                  <a:pt x="5219108" y="4453860"/>
                </a:lnTo>
                <a:lnTo>
                  <a:pt x="5233153" y="4468203"/>
                </a:lnTo>
                <a:lnTo>
                  <a:pt x="5223269" y="4464649"/>
                </a:lnTo>
                <a:lnTo>
                  <a:pt x="5218969" y="4463386"/>
                </a:lnTo>
                <a:lnTo>
                  <a:pt x="5171536" y="4421067"/>
                </a:lnTo>
                <a:lnTo>
                  <a:pt x="5148759" y="4402719"/>
                </a:lnTo>
                <a:lnTo>
                  <a:pt x="5117351" y="4388285"/>
                </a:lnTo>
                <a:lnTo>
                  <a:pt x="5118305" y="4390895"/>
                </a:lnTo>
                <a:cubicBezTo>
                  <a:pt x="5124213" y="4397166"/>
                  <a:pt x="5144647" y="4410848"/>
                  <a:pt x="5150085" y="4419095"/>
                </a:cubicBezTo>
                <a:cubicBezTo>
                  <a:pt x="5153097" y="4422607"/>
                  <a:pt x="5151682" y="4428533"/>
                  <a:pt x="5151682" y="4428533"/>
                </a:cubicBezTo>
                <a:cubicBezTo>
                  <a:pt x="5151682" y="4428533"/>
                  <a:pt x="5152367" y="4429388"/>
                  <a:pt x="5153496" y="4430393"/>
                </a:cubicBezTo>
                <a:lnTo>
                  <a:pt x="5155470" y="4431609"/>
                </a:lnTo>
                <a:lnTo>
                  <a:pt x="5157858" y="4434253"/>
                </a:lnTo>
                <a:lnTo>
                  <a:pt x="5157778" y="4434957"/>
                </a:lnTo>
                <a:cubicBezTo>
                  <a:pt x="5157923" y="4435273"/>
                  <a:pt x="5158334" y="4435412"/>
                  <a:pt x="5159157" y="4435691"/>
                </a:cubicBezTo>
                <a:lnTo>
                  <a:pt x="5157858" y="4434253"/>
                </a:lnTo>
                <a:lnTo>
                  <a:pt x="5157983" y="4433159"/>
                </a:lnTo>
                <a:cubicBezTo>
                  <a:pt x="5160329" y="4438223"/>
                  <a:pt x="5164320" y="4443844"/>
                  <a:pt x="5164320" y="4443844"/>
                </a:cubicBezTo>
                <a:cubicBezTo>
                  <a:pt x="5161181" y="4449544"/>
                  <a:pt x="5145774" y="4422262"/>
                  <a:pt x="5130895" y="4415087"/>
                </a:cubicBezTo>
                <a:cubicBezTo>
                  <a:pt x="5129250" y="4414530"/>
                  <a:pt x="5123570" y="4414742"/>
                  <a:pt x="5121926" y="4414185"/>
                </a:cubicBezTo>
                <a:cubicBezTo>
                  <a:pt x="5112256" y="4408774"/>
                  <a:pt x="5101218" y="4400409"/>
                  <a:pt x="5088732" y="4391910"/>
                </a:cubicBezTo>
                <a:lnTo>
                  <a:pt x="5066744" y="4373341"/>
                </a:lnTo>
                <a:lnTo>
                  <a:pt x="5060517" y="4370628"/>
                </a:lnTo>
                <a:lnTo>
                  <a:pt x="5058481" y="4369991"/>
                </a:lnTo>
                <a:lnTo>
                  <a:pt x="5044904" y="4364238"/>
                </a:lnTo>
                <a:lnTo>
                  <a:pt x="5045299" y="4365646"/>
                </a:lnTo>
                <a:cubicBezTo>
                  <a:pt x="5045748" y="4366966"/>
                  <a:pt x="5046205" y="4368077"/>
                  <a:pt x="5046567" y="4368734"/>
                </a:cubicBezTo>
                <a:cubicBezTo>
                  <a:pt x="5049384" y="4371823"/>
                  <a:pt x="5077175" y="4394402"/>
                  <a:pt x="5058033" y="4381513"/>
                </a:cubicBezTo>
                <a:cubicBezTo>
                  <a:pt x="5037598" y="4367831"/>
                  <a:pt x="5072589" y="4397475"/>
                  <a:pt x="5077326" y="4401215"/>
                </a:cubicBezTo>
                <a:cubicBezTo>
                  <a:pt x="5089536" y="4412111"/>
                  <a:pt x="5099908" y="4422029"/>
                  <a:pt x="5104370" y="4425676"/>
                </a:cubicBezTo>
                <a:cubicBezTo>
                  <a:pt x="5128458" y="4448247"/>
                  <a:pt x="5151138" y="4468651"/>
                  <a:pt x="5173237" y="4488546"/>
                </a:cubicBezTo>
                <a:lnTo>
                  <a:pt x="5177821" y="4492740"/>
                </a:lnTo>
                <a:lnTo>
                  <a:pt x="5171325" y="4491132"/>
                </a:lnTo>
                <a:lnTo>
                  <a:pt x="5169025" y="4490782"/>
                </a:lnTo>
                <a:lnTo>
                  <a:pt x="5154342" y="4478188"/>
                </a:lnTo>
                <a:cubicBezTo>
                  <a:pt x="5145223" y="4470473"/>
                  <a:pt x="5124757" y="4448239"/>
                  <a:pt x="5116260" y="4445362"/>
                </a:cubicBezTo>
                <a:cubicBezTo>
                  <a:pt x="5112970" y="4444248"/>
                  <a:pt x="5111556" y="4450174"/>
                  <a:pt x="5105797" y="4450715"/>
                </a:cubicBezTo>
                <a:cubicBezTo>
                  <a:pt x="5098473" y="4450368"/>
                  <a:pt x="5096206" y="4444975"/>
                  <a:pt x="5087007" y="4437589"/>
                </a:cubicBezTo>
                <a:cubicBezTo>
                  <a:pt x="5078982" y="4432736"/>
                  <a:pt x="5072130" y="4430415"/>
                  <a:pt x="5067394" y="4426675"/>
                </a:cubicBezTo>
                <a:lnTo>
                  <a:pt x="5061894" y="4422241"/>
                </a:lnTo>
                <a:lnTo>
                  <a:pt x="5062064" y="4422513"/>
                </a:lnTo>
                <a:cubicBezTo>
                  <a:pt x="5062281" y="4423038"/>
                  <a:pt x="5062285" y="4423412"/>
                  <a:pt x="5062021" y="4423590"/>
                </a:cubicBezTo>
                <a:cubicBezTo>
                  <a:pt x="5061404" y="4424004"/>
                  <a:pt x="5059589" y="4423300"/>
                  <a:pt x="5057145" y="4421950"/>
                </a:cubicBezTo>
                <a:lnTo>
                  <a:pt x="5052694" y="4419183"/>
                </a:lnTo>
                <a:lnTo>
                  <a:pt x="5053798" y="4421893"/>
                </a:lnTo>
                <a:cubicBezTo>
                  <a:pt x="5054040" y="4423666"/>
                  <a:pt x="5054078" y="4425369"/>
                  <a:pt x="5054664" y="4426634"/>
                </a:cubicBezTo>
                <a:cubicBezTo>
                  <a:pt x="5057756" y="4429818"/>
                  <a:pt x="5065508" y="4434577"/>
                  <a:pt x="5071338" y="4441179"/>
                </a:cubicBezTo>
                <a:cubicBezTo>
                  <a:pt x="5076074" y="4444918"/>
                  <a:pt x="5097012" y="4465176"/>
                  <a:pt x="5080960" y="4455469"/>
                </a:cubicBezTo>
                <a:cubicBezTo>
                  <a:pt x="5071017" y="4449967"/>
                  <a:pt x="5061196" y="4437743"/>
                  <a:pt x="5056734" y="4434097"/>
                </a:cubicBezTo>
                <a:cubicBezTo>
                  <a:pt x="5052076" y="4430029"/>
                  <a:pt x="5046318" y="4430570"/>
                  <a:pt x="5044674" y="4430013"/>
                </a:cubicBezTo>
                <a:cubicBezTo>
                  <a:pt x="5041934" y="4426594"/>
                  <a:pt x="5040488" y="4423968"/>
                  <a:pt x="5036026" y="4420323"/>
                </a:cubicBezTo>
                <a:lnTo>
                  <a:pt x="5035383" y="4420105"/>
                </a:lnTo>
                <a:lnTo>
                  <a:pt x="5037394" y="4421990"/>
                </a:lnTo>
                <a:cubicBezTo>
                  <a:pt x="5043502" y="4428350"/>
                  <a:pt x="5035737" y="4425720"/>
                  <a:pt x="5035737" y="4425720"/>
                </a:cubicBezTo>
                <a:cubicBezTo>
                  <a:pt x="5028884" y="4423399"/>
                  <a:pt x="5015422" y="4410298"/>
                  <a:pt x="5012133" y="4409185"/>
                </a:cubicBezTo>
                <a:cubicBezTo>
                  <a:pt x="5012133" y="4409185"/>
                  <a:pt x="5011486" y="4410033"/>
                  <a:pt x="5010481" y="4411294"/>
                </a:cubicBezTo>
                <a:lnTo>
                  <a:pt x="5009962" y="4411922"/>
                </a:lnTo>
                <a:lnTo>
                  <a:pt x="5020191" y="4419675"/>
                </a:lnTo>
                <a:cubicBezTo>
                  <a:pt x="5024893" y="4423291"/>
                  <a:pt x="5029420" y="4426893"/>
                  <a:pt x="5033588" y="4430528"/>
                </a:cubicBezTo>
                <a:cubicBezTo>
                  <a:pt x="5041339" y="4436535"/>
                  <a:pt x="5048853" y="4443528"/>
                  <a:pt x="5056319" y="4450728"/>
                </a:cubicBezTo>
                <a:lnTo>
                  <a:pt x="5061887" y="4456046"/>
                </a:lnTo>
                <a:lnTo>
                  <a:pt x="5060438" y="4455365"/>
                </a:lnTo>
                <a:lnTo>
                  <a:pt x="5050187" y="4450588"/>
                </a:lnTo>
                <a:lnTo>
                  <a:pt x="5048684" y="4452343"/>
                </a:lnTo>
                <a:cubicBezTo>
                  <a:pt x="5040899" y="4459359"/>
                  <a:pt x="5051352" y="4470090"/>
                  <a:pt x="5066896" y="4481317"/>
                </a:cubicBezTo>
                <a:lnTo>
                  <a:pt x="5067576" y="4481763"/>
                </a:lnTo>
                <a:lnTo>
                  <a:pt x="5169730" y="4528561"/>
                </a:lnTo>
                <a:cubicBezTo>
                  <a:pt x="5208511" y="4544228"/>
                  <a:pt x="5248099" y="4558699"/>
                  <a:pt x="5287756" y="4573235"/>
                </a:cubicBezTo>
                <a:cubicBezTo>
                  <a:pt x="5300683" y="4576989"/>
                  <a:pt x="5313398" y="4578952"/>
                  <a:pt x="5324573" y="4583616"/>
                </a:cubicBezTo>
                <a:lnTo>
                  <a:pt x="5333598" y="4588488"/>
                </a:lnTo>
                <a:lnTo>
                  <a:pt x="5332049" y="4589717"/>
                </a:lnTo>
                <a:cubicBezTo>
                  <a:pt x="5313022" y="4582501"/>
                  <a:pt x="5296806" y="4576935"/>
                  <a:pt x="5318767" y="4586542"/>
                </a:cubicBezTo>
                <a:lnTo>
                  <a:pt x="5330813" y="4591617"/>
                </a:lnTo>
                <a:lnTo>
                  <a:pt x="5330808" y="4591626"/>
                </a:lnTo>
                <a:lnTo>
                  <a:pt x="5330908" y="4591658"/>
                </a:lnTo>
                <a:lnTo>
                  <a:pt x="5354763" y="4601709"/>
                </a:lnTo>
                <a:cubicBezTo>
                  <a:pt x="5352368" y="4600084"/>
                  <a:pt x="5346328" y="4597129"/>
                  <a:pt x="5340912" y="4594798"/>
                </a:cubicBezTo>
                <a:lnTo>
                  <a:pt x="5330908" y="4591658"/>
                </a:lnTo>
                <a:lnTo>
                  <a:pt x="5330813" y="4591617"/>
                </a:lnTo>
                <a:lnTo>
                  <a:pt x="5332049" y="4589717"/>
                </a:lnTo>
                <a:cubicBezTo>
                  <a:pt x="5346423" y="4595356"/>
                  <a:pt x="5362451" y="4602560"/>
                  <a:pt x="5362655" y="4604298"/>
                </a:cubicBezTo>
                <a:cubicBezTo>
                  <a:pt x="5362451" y="4602560"/>
                  <a:pt x="5354969" y="4603446"/>
                  <a:pt x="5354969" y="4603446"/>
                </a:cubicBezTo>
                <a:cubicBezTo>
                  <a:pt x="5350624" y="4603961"/>
                  <a:pt x="5355380" y="4606921"/>
                  <a:pt x="5349346" y="4607636"/>
                </a:cubicBezTo>
                <a:cubicBezTo>
                  <a:pt x="5344795" y="4606412"/>
                  <a:pt x="5332076" y="4602340"/>
                  <a:pt x="5322733" y="4599923"/>
                </a:cubicBezTo>
                <a:cubicBezTo>
                  <a:pt x="5267581" y="4582672"/>
                  <a:pt x="5203362" y="4563264"/>
                  <a:pt x="5150454" y="4540167"/>
                </a:cubicBezTo>
                <a:lnTo>
                  <a:pt x="5084074" y="4508210"/>
                </a:lnTo>
                <a:lnTo>
                  <a:pt x="5085510" y="4511953"/>
                </a:lnTo>
                <a:cubicBezTo>
                  <a:pt x="5083920" y="4512808"/>
                  <a:pt x="5076005" y="4509065"/>
                  <a:pt x="5068306" y="4505108"/>
                </a:cubicBezTo>
                <a:lnTo>
                  <a:pt x="5063483" y="4502641"/>
                </a:lnTo>
                <a:lnTo>
                  <a:pt x="5061458" y="4502853"/>
                </a:lnTo>
                <a:lnTo>
                  <a:pt x="5107775" y="4525696"/>
                </a:lnTo>
                <a:cubicBezTo>
                  <a:pt x="5123048" y="4532989"/>
                  <a:pt x="5138301" y="4539844"/>
                  <a:pt x="5155897" y="4546863"/>
                </a:cubicBezTo>
                <a:cubicBezTo>
                  <a:pt x="5217907" y="4572406"/>
                  <a:pt x="5271129" y="4587830"/>
                  <a:pt x="5332933" y="4609580"/>
                </a:cubicBezTo>
                <a:cubicBezTo>
                  <a:pt x="5351892" y="4614674"/>
                  <a:pt x="5362923" y="4618947"/>
                  <a:pt x="5383743" y="4627346"/>
                </a:cubicBezTo>
                <a:cubicBezTo>
                  <a:pt x="5394977" y="4633356"/>
                  <a:pt x="5385807" y="4632386"/>
                  <a:pt x="5374571" y="4628432"/>
                </a:cubicBezTo>
                <a:cubicBezTo>
                  <a:pt x="5370021" y="4627209"/>
                  <a:pt x="5369780" y="4625182"/>
                  <a:pt x="5360644" y="4624502"/>
                </a:cubicBezTo>
                <a:cubicBezTo>
                  <a:pt x="5347333" y="4627840"/>
                  <a:pt x="5325066" y="4619614"/>
                  <a:pt x="5306107" y="4614518"/>
                </a:cubicBezTo>
                <a:cubicBezTo>
                  <a:pt x="5256830" y="4600388"/>
                  <a:pt x="5208616" y="4583342"/>
                  <a:pt x="5161584" y="4563880"/>
                </a:cubicBezTo>
                <a:lnTo>
                  <a:pt x="5091252" y="4530548"/>
                </a:lnTo>
                <a:lnTo>
                  <a:pt x="5075003" y="4523926"/>
                </a:lnTo>
                <a:lnTo>
                  <a:pt x="5020416" y="4500210"/>
                </a:lnTo>
                <a:lnTo>
                  <a:pt x="5043778" y="4513047"/>
                </a:lnTo>
                <a:lnTo>
                  <a:pt x="5068494" y="4524502"/>
                </a:lnTo>
                <a:cubicBezTo>
                  <a:pt x="5088107" y="4533127"/>
                  <a:pt x="5107505" y="4541966"/>
                  <a:pt x="5123909" y="4552081"/>
                </a:cubicBezTo>
                <a:lnTo>
                  <a:pt x="5118679" y="4549916"/>
                </a:lnTo>
                <a:lnTo>
                  <a:pt x="5142407" y="4561086"/>
                </a:lnTo>
                <a:cubicBezTo>
                  <a:pt x="5201314" y="4585234"/>
                  <a:pt x="5259569" y="4603881"/>
                  <a:pt x="5316787" y="4626172"/>
                </a:cubicBezTo>
                <a:cubicBezTo>
                  <a:pt x="5266836" y="4615646"/>
                  <a:pt x="5213818" y="4601959"/>
                  <a:pt x="5164323" y="4578751"/>
                </a:cubicBezTo>
                <a:lnTo>
                  <a:pt x="5153661" y="4574736"/>
                </a:lnTo>
                <a:lnTo>
                  <a:pt x="5153895" y="4574717"/>
                </a:lnTo>
                <a:lnTo>
                  <a:pt x="5184440" y="4582327"/>
                </a:lnTo>
                <a:cubicBezTo>
                  <a:pt x="5220938" y="4590753"/>
                  <a:pt x="5184160" y="4578122"/>
                  <a:pt x="5161096" y="4574133"/>
                </a:cubicBezTo>
                <a:lnTo>
                  <a:pt x="5153895" y="4574717"/>
                </a:lnTo>
                <a:lnTo>
                  <a:pt x="5153052" y="4574507"/>
                </a:lnTo>
                <a:lnTo>
                  <a:pt x="5153661" y="4574736"/>
                </a:lnTo>
                <a:lnTo>
                  <a:pt x="5145570" y="4575393"/>
                </a:lnTo>
                <a:cubicBezTo>
                  <a:pt x="5145982" y="4578868"/>
                  <a:pt x="5182211" y="4589259"/>
                  <a:pt x="5188415" y="4592047"/>
                </a:cubicBezTo>
                <a:cubicBezTo>
                  <a:pt x="5229400" y="4605398"/>
                  <a:pt x="5276865" y="4621799"/>
                  <a:pt x="5316403" y="4635321"/>
                </a:cubicBezTo>
                <a:cubicBezTo>
                  <a:pt x="5271243" y="4625988"/>
                  <a:pt x="5232948" y="4610557"/>
                  <a:pt x="5193859" y="4598743"/>
                </a:cubicBezTo>
                <a:cubicBezTo>
                  <a:pt x="5191998" y="4595439"/>
                  <a:pt x="5188861" y="4595811"/>
                  <a:pt x="5185965" y="4596155"/>
                </a:cubicBezTo>
                <a:cubicBezTo>
                  <a:pt x="5189717" y="4603050"/>
                  <a:pt x="5163902" y="4589665"/>
                  <a:pt x="5155976" y="4586787"/>
                </a:cubicBezTo>
                <a:cubicBezTo>
                  <a:pt x="5135398" y="4578359"/>
                  <a:pt x="5114579" y="4569962"/>
                  <a:pt x="5095243" y="4559625"/>
                </a:cubicBezTo>
                <a:cubicBezTo>
                  <a:pt x="5078975" y="4550394"/>
                  <a:pt x="5067944" y="4548177"/>
                  <a:pt x="5056297" y="4538692"/>
                </a:cubicBezTo>
                <a:cubicBezTo>
                  <a:pt x="5051506" y="4537499"/>
                  <a:pt x="5043371" y="4532883"/>
                  <a:pt x="5032342" y="4528610"/>
                </a:cubicBezTo>
                <a:cubicBezTo>
                  <a:pt x="5024448" y="4526022"/>
                  <a:pt x="5011317" y="4518474"/>
                  <a:pt x="5011728" y="4521949"/>
                </a:cubicBezTo>
                <a:lnTo>
                  <a:pt x="5019363" y="4526903"/>
                </a:lnTo>
                <a:lnTo>
                  <a:pt x="5024746" y="4529580"/>
                </a:lnTo>
                <a:lnTo>
                  <a:pt x="5040124" y="4535760"/>
                </a:lnTo>
                <a:lnTo>
                  <a:pt x="5046009" y="4540641"/>
                </a:lnTo>
                <a:lnTo>
                  <a:pt x="5153731" y="4592632"/>
                </a:lnTo>
                <a:cubicBezTo>
                  <a:pt x="5212397" y="4614752"/>
                  <a:pt x="5256072" y="4626023"/>
                  <a:pt x="5305398" y="4645727"/>
                </a:cubicBezTo>
                <a:lnTo>
                  <a:pt x="5307826" y="4646382"/>
                </a:lnTo>
                <a:lnTo>
                  <a:pt x="5308578" y="4647376"/>
                </a:lnTo>
                <a:lnTo>
                  <a:pt x="5315343" y="4652483"/>
                </a:lnTo>
                <a:lnTo>
                  <a:pt x="5313737" y="4652079"/>
                </a:lnTo>
                <a:cubicBezTo>
                  <a:pt x="5260237" y="4636394"/>
                  <a:pt x="5206809" y="4619231"/>
                  <a:pt x="5156036" y="4599699"/>
                </a:cubicBezTo>
                <a:cubicBezTo>
                  <a:pt x="5125635" y="4586856"/>
                  <a:pt x="5097786" y="4572831"/>
                  <a:pt x="5070360" y="4559013"/>
                </a:cubicBezTo>
                <a:lnTo>
                  <a:pt x="5065218" y="4556573"/>
                </a:lnTo>
                <a:lnTo>
                  <a:pt x="5073726" y="4563628"/>
                </a:lnTo>
                <a:lnTo>
                  <a:pt x="5078744" y="4568057"/>
                </a:lnTo>
                <a:lnTo>
                  <a:pt x="5074760" y="4566553"/>
                </a:lnTo>
                <a:cubicBezTo>
                  <a:pt x="5068772" y="4564219"/>
                  <a:pt x="5065491" y="4563049"/>
                  <a:pt x="5064029" y="4562721"/>
                </a:cubicBezTo>
                <a:lnTo>
                  <a:pt x="5064107" y="4563228"/>
                </a:lnTo>
                <a:lnTo>
                  <a:pt x="5047626" y="4549941"/>
                </a:lnTo>
                <a:lnTo>
                  <a:pt x="5039053" y="4544160"/>
                </a:lnTo>
                <a:lnTo>
                  <a:pt x="4987216" y="4519566"/>
                </a:lnTo>
                <a:cubicBezTo>
                  <a:pt x="5018680" y="4541386"/>
                  <a:pt x="5054454" y="4562400"/>
                  <a:pt x="5089887" y="4578465"/>
                </a:cubicBezTo>
                <a:cubicBezTo>
                  <a:pt x="5125044" y="4594267"/>
                  <a:pt x="5161891" y="4609869"/>
                  <a:pt x="5201428" y="4623392"/>
                </a:cubicBezTo>
                <a:cubicBezTo>
                  <a:pt x="5233657" y="4634109"/>
                  <a:pt x="5267516" y="4645148"/>
                  <a:pt x="5301586" y="4656161"/>
                </a:cubicBezTo>
                <a:lnTo>
                  <a:pt x="5301965" y="4656283"/>
                </a:lnTo>
                <a:lnTo>
                  <a:pt x="5310685" y="4661328"/>
                </a:lnTo>
                <a:cubicBezTo>
                  <a:pt x="5313463" y="4662814"/>
                  <a:pt x="5315178" y="4663564"/>
                  <a:pt x="5314805" y="4662974"/>
                </a:cubicBezTo>
                <a:cubicBezTo>
                  <a:pt x="5316084" y="4667352"/>
                  <a:pt x="5312010" y="4673071"/>
                  <a:pt x="5308777" y="4667961"/>
                </a:cubicBezTo>
                <a:cubicBezTo>
                  <a:pt x="5313501" y="4675430"/>
                  <a:pt x="5307074" y="4667622"/>
                  <a:pt x="5317402" y="4674145"/>
                </a:cubicBezTo>
                <a:cubicBezTo>
                  <a:pt x="5330675" y="4682972"/>
                  <a:pt x="5320174" y="4680883"/>
                  <a:pt x="5320174" y="4680883"/>
                </a:cubicBezTo>
                <a:cubicBezTo>
                  <a:pt x="5313078" y="4679471"/>
                  <a:pt x="5298029" y="4668227"/>
                  <a:pt x="5294623" y="4667550"/>
                </a:cubicBezTo>
                <a:cubicBezTo>
                  <a:pt x="5294623" y="4667550"/>
                  <a:pt x="5292498" y="4671251"/>
                  <a:pt x="5290088" y="4674895"/>
                </a:cubicBezTo>
                <a:cubicBezTo>
                  <a:pt x="5285191" y="4671859"/>
                  <a:pt x="5276814" y="4666068"/>
                  <a:pt x="5276814" y="4666068"/>
                </a:cubicBezTo>
                <a:cubicBezTo>
                  <a:pt x="5271000" y="4669035"/>
                  <a:pt x="5283276" y="4673539"/>
                  <a:pt x="5283276" y="4673539"/>
                </a:cubicBezTo>
                <a:cubicBezTo>
                  <a:pt x="5287927" y="4678933"/>
                  <a:pt x="5305713" y="4697250"/>
                  <a:pt x="5305924" y="4695229"/>
                </a:cubicBezTo>
                <a:cubicBezTo>
                  <a:pt x="5303588" y="4700952"/>
                  <a:pt x="5293931" y="4690781"/>
                  <a:pt x="5283887" y="4684315"/>
                </a:cubicBezTo>
                <a:cubicBezTo>
                  <a:pt x="5277002" y="4680882"/>
                  <a:pt x="5248294" y="4664516"/>
                  <a:pt x="5262812" y="4678059"/>
                </a:cubicBezTo>
                <a:cubicBezTo>
                  <a:pt x="5269484" y="4683511"/>
                  <a:pt x="5276334" y="4687280"/>
                  <a:pt x="5284709" y="4693071"/>
                </a:cubicBezTo>
                <a:cubicBezTo>
                  <a:pt x="5292694" y="4698440"/>
                  <a:pt x="5298871" y="4702762"/>
                  <a:pt x="5304091" y="4706512"/>
                </a:cubicBezTo>
                <a:lnTo>
                  <a:pt x="5316181" y="4715378"/>
                </a:lnTo>
                <a:lnTo>
                  <a:pt x="5312009" y="4713945"/>
                </a:lnTo>
                <a:lnTo>
                  <a:pt x="5281450" y="4704878"/>
                </a:lnTo>
                <a:lnTo>
                  <a:pt x="5266232" y="4697985"/>
                </a:lnTo>
                <a:cubicBezTo>
                  <a:pt x="5256916" y="4692866"/>
                  <a:pt x="5260669" y="4695761"/>
                  <a:pt x="5266486" y="4700398"/>
                </a:cubicBezTo>
                <a:lnTo>
                  <a:pt x="5266559" y="4700459"/>
                </a:lnTo>
                <a:lnTo>
                  <a:pt x="5265240" y="4700069"/>
                </a:lnTo>
                <a:cubicBezTo>
                  <a:pt x="5249513" y="4695141"/>
                  <a:pt x="5233399" y="4689782"/>
                  <a:pt x="5216146" y="4683604"/>
                </a:cubicBezTo>
                <a:cubicBezTo>
                  <a:pt x="5214456" y="4683804"/>
                  <a:pt x="5196980" y="4676771"/>
                  <a:pt x="5197392" y="4680246"/>
                </a:cubicBezTo>
                <a:cubicBezTo>
                  <a:pt x="5197838" y="4684011"/>
                  <a:pt x="5221108" y="4688302"/>
                  <a:pt x="5225691" y="4689814"/>
                </a:cubicBezTo>
                <a:lnTo>
                  <a:pt x="5272602" y="4705539"/>
                </a:lnTo>
                <a:lnTo>
                  <a:pt x="5275382" y="4707877"/>
                </a:lnTo>
                <a:cubicBezTo>
                  <a:pt x="5277947" y="4710283"/>
                  <a:pt x="5279651" y="4712340"/>
                  <a:pt x="5279119" y="4713265"/>
                </a:cubicBezTo>
                <a:cubicBezTo>
                  <a:pt x="5278662" y="4717642"/>
                  <a:pt x="5222908" y="4682834"/>
                  <a:pt x="5239166" y="4699129"/>
                </a:cubicBezTo>
                <a:cubicBezTo>
                  <a:pt x="5244348" y="4702221"/>
                  <a:pt x="5276325" y="4723363"/>
                  <a:pt x="5275901" y="4727402"/>
                </a:cubicBezTo>
                <a:cubicBezTo>
                  <a:pt x="5275655" y="4729759"/>
                  <a:pt x="5262532" y="4733333"/>
                  <a:pt x="5264235" y="4733672"/>
                </a:cubicBezTo>
                <a:cubicBezTo>
                  <a:pt x="5262532" y="4733333"/>
                  <a:pt x="5260828" y="4732994"/>
                  <a:pt x="5259126" y="4732656"/>
                </a:cubicBezTo>
                <a:cubicBezTo>
                  <a:pt x="5263777" y="4738049"/>
                  <a:pt x="5285887" y="4751040"/>
                  <a:pt x="5267044" y="4742824"/>
                </a:cubicBezTo>
                <a:cubicBezTo>
                  <a:pt x="5246427" y="4732192"/>
                  <a:pt x="5273682" y="4748612"/>
                  <a:pt x="5283761" y="4754742"/>
                </a:cubicBezTo>
                <a:lnTo>
                  <a:pt x="5286046" y="4756181"/>
                </a:lnTo>
                <a:lnTo>
                  <a:pt x="5217493" y="4734242"/>
                </a:lnTo>
                <a:cubicBezTo>
                  <a:pt x="5211253" y="4733219"/>
                  <a:pt x="5199014" y="4731145"/>
                  <a:pt x="5213388" y="4736783"/>
                </a:cubicBezTo>
                <a:cubicBezTo>
                  <a:pt x="5232070" y="4743673"/>
                  <a:pt x="5250755" y="4748507"/>
                  <a:pt x="5268435" y="4757277"/>
                </a:cubicBezTo>
                <a:cubicBezTo>
                  <a:pt x="5260334" y="4756035"/>
                  <a:pt x="5252557" y="4754167"/>
                  <a:pt x="5244941" y="4751981"/>
                </a:cubicBezTo>
                <a:lnTo>
                  <a:pt x="5227996" y="4746565"/>
                </a:lnTo>
                <a:lnTo>
                  <a:pt x="5225365" y="4745183"/>
                </a:lnTo>
                <a:cubicBezTo>
                  <a:pt x="5218560" y="4741681"/>
                  <a:pt x="5215116" y="4740329"/>
                  <a:pt x="5213775" y="4740305"/>
                </a:cubicBezTo>
                <a:lnTo>
                  <a:pt x="5214406" y="4742202"/>
                </a:lnTo>
                <a:lnTo>
                  <a:pt x="5199878" y="4737525"/>
                </a:lnTo>
                <a:cubicBezTo>
                  <a:pt x="5192257" y="4735303"/>
                  <a:pt x="5184473" y="4733381"/>
                  <a:pt x="5176363" y="4732065"/>
                </a:cubicBezTo>
                <a:lnTo>
                  <a:pt x="5190276" y="4737176"/>
                </a:lnTo>
                <a:lnTo>
                  <a:pt x="5219228" y="4747807"/>
                </a:lnTo>
                <a:lnTo>
                  <a:pt x="5220883" y="4749461"/>
                </a:lnTo>
                <a:cubicBezTo>
                  <a:pt x="5222918" y="4751441"/>
                  <a:pt x="5224537" y="4753095"/>
                  <a:pt x="5224484" y="4753600"/>
                </a:cubicBezTo>
                <a:cubicBezTo>
                  <a:pt x="5224273" y="4755620"/>
                  <a:pt x="5197266" y="4739591"/>
                  <a:pt x="5190171" y="4738180"/>
                </a:cubicBezTo>
                <a:cubicBezTo>
                  <a:pt x="5198300" y="4746327"/>
                  <a:pt x="5203904" y="4745380"/>
                  <a:pt x="5215474" y="4753869"/>
                </a:cubicBezTo>
                <a:cubicBezTo>
                  <a:pt x="5215474" y="4753869"/>
                  <a:pt x="5240989" y="4767538"/>
                  <a:pt x="5240779" y="4769558"/>
                </a:cubicBezTo>
                <a:lnTo>
                  <a:pt x="5219563" y="4767397"/>
                </a:lnTo>
                <a:cubicBezTo>
                  <a:pt x="5219352" y="4769418"/>
                  <a:pt x="5284689" y="4812319"/>
                  <a:pt x="5252574" y="4795275"/>
                </a:cubicBezTo>
                <a:cubicBezTo>
                  <a:pt x="5234119" y="4783354"/>
                  <a:pt x="5218683" y="4775814"/>
                  <a:pt x="5201297" y="4770293"/>
                </a:cubicBezTo>
                <a:cubicBezTo>
                  <a:pt x="5189019" y="4765787"/>
                  <a:pt x="5182806" y="4755959"/>
                  <a:pt x="5168899" y="4753191"/>
                </a:cubicBezTo>
                <a:lnTo>
                  <a:pt x="5169043" y="4751807"/>
                </a:lnTo>
                <a:lnTo>
                  <a:pt x="5169070" y="4751551"/>
                </a:lnTo>
                <a:cubicBezTo>
                  <a:pt x="5169098" y="4751277"/>
                  <a:pt x="5169113" y="4751141"/>
                  <a:pt x="5169091" y="4751345"/>
                </a:cubicBezTo>
                <a:lnTo>
                  <a:pt x="5169043" y="4751807"/>
                </a:lnTo>
                <a:lnTo>
                  <a:pt x="5168962" y="4752576"/>
                </a:lnTo>
                <a:cubicBezTo>
                  <a:pt x="5168926" y="4752918"/>
                  <a:pt x="5168899" y="4753191"/>
                  <a:pt x="5168899" y="4753191"/>
                </a:cubicBezTo>
                <a:cubicBezTo>
                  <a:pt x="5169509" y="4763967"/>
                  <a:pt x="5202999" y="4770631"/>
                  <a:pt x="5205736" y="4777706"/>
                </a:cubicBezTo>
                <a:cubicBezTo>
                  <a:pt x="5207724" y="4778102"/>
                  <a:pt x="5204644" y="4788142"/>
                  <a:pt x="5202941" y="4787802"/>
                </a:cubicBezTo>
                <a:cubicBezTo>
                  <a:pt x="5212809" y="4795953"/>
                  <a:pt x="5225508" y="4796418"/>
                  <a:pt x="5233673" y="4804228"/>
                </a:cubicBezTo>
                <a:cubicBezTo>
                  <a:pt x="5236832" y="4807264"/>
                  <a:pt x="5236620" y="4809283"/>
                  <a:pt x="5237901" y="4813662"/>
                </a:cubicBezTo>
                <a:cubicBezTo>
                  <a:pt x="5244116" y="4823491"/>
                  <a:pt x="5256109" y="4827939"/>
                  <a:pt x="5266436" y="4834462"/>
                </a:cubicBezTo>
                <a:cubicBezTo>
                  <a:pt x="5288050" y="4849416"/>
                  <a:pt x="5308914" y="4857693"/>
                  <a:pt x="5328614" y="4874329"/>
                </a:cubicBezTo>
                <a:cubicBezTo>
                  <a:pt x="5302852" y="4863016"/>
                  <a:pt x="5286136" y="4851097"/>
                  <a:pt x="5260410" y="4839448"/>
                </a:cubicBezTo>
                <a:cubicBezTo>
                  <a:pt x="5253314" y="4838036"/>
                  <a:pt x="5241744" y="4829548"/>
                  <a:pt x="5226519" y="4819989"/>
                </a:cubicBezTo>
                <a:cubicBezTo>
                  <a:pt x="5217931" y="4816218"/>
                  <a:pt x="5175912" y="4788610"/>
                  <a:pt x="5198843" y="4810358"/>
                </a:cubicBezTo>
                <a:cubicBezTo>
                  <a:pt x="5204025" y="4813450"/>
                  <a:pt x="5225638" y="4828405"/>
                  <a:pt x="5229116" y="4831159"/>
                </a:cubicBezTo>
                <a:cubicBezTo>
                  <a:pt x="5230608" y="4833518"/>
                  <a:pt x="5230151" y="4837895"/>
                  <a:pt x="5230151" y="4837895"/>
                </a:cubicBezTo>
                <a:cubicBezTo>
                  <a:pt x="5238315" y="4845706"/>
                  <a:pt x="5248605" y="4849815"/>
                  <a:pt x="5257157" y="4853923"/>
                </a:cubicBezTo>
                <a:cubicBezTo>
                  <a:pt x="5263829" y="4859374"/>
                  <a:pt x="5281215" y="4864896"/>
                  <a:pt x="5282248" y="4871631"/>
                </a:cubicBezTo>
                <a:cubicBezTo>
                  <a:pt x="5283281" y="4878366"/>
                  <a:pt x="5270430" y="4862750"/>
                  <a:pt x="5275153" y="4870219"/>
                </a:cubicBezTo>
                <a:cubicBezTo>
                  <a:pt x="5281367" y="4880047"/>
                  <a:pt x="5302982" y="4895003"/>
                  <a:pt x="5275975" y="4878974"/>
                </a:cubicBezTo>
                <a:cubicBezTo>
                  <a:pt x="5255641" y="4868399"/>
                  <a:pt x="5247512" y="4860252"/>
                  <a:pt x="5223242" y="4851298"/>
                </a:cubicBezTo>
                <a:cubicBezTo>
                  <a:pt x="5226784" y="4856899"/>
                  <a:pt x="5244659" y="4868833"/>
                  <a:pt x="5256189" y="4876751"/>
                </a:cubicBezTo>
                <a:lnTo>
                  <a:pt x="5257637" y="4877787"/>
                </a:lnTo>
                <a:lnTo>
                  <a:pt x="5230749" y="4870969"/>
                </a:lnTo>
                <a:lnTo>
                  <a:pt x="5265290" y="4883553"/>
                </a:lnTo>
                <a:lnTo>
                  <a:pt x="5269322" y="4888992"/>
                </a:lnTo>
                <a:cubicBezTo>
                  <a:pt x="5270355" y="4891840"/>
                  <a:pt x="5262243" y="4886295"/>
                  <a:pt x="5255829" y="4883214"/>
                </a:cubicBezTo>
                <a:cubicBezTo>
                  <a:pt x="5287137" y="4910751"/>
                  <a:pt x="5323364" y="4924490"/>
                  <a:pt x="5354884" y="4950009"/>
                </a:cubicBezTo>
                <a:lnTo>
                  <a:pt x="5360414" y="4954100"/>
                </a:lnTo>
                <a:lnTo>
                  <a:pt x="5360021" y="4954024"/>
                </a:lnTo>
                <a:cubicBezTo>
                  <a:pt x="5354022" y="4952972"/>
                  <a:pt x="5334652" y="4944402"/>
                  <a:pt x="5325516" y="4943723"/>
                </a:cubicBezTo>
                <a:cubicBezTo>
                  <a:pt x="5313242" y="4943415"/>
                  <a:pt x="5341543" y="4950926"/>
                  <a:pt x="5344645" y="4952321"/>
                </a:cubicBezTo>
                <a:cubicBezTo>
                  <a:pt x="5351359" y="4954243"/>
                  <a:pt x="5356600" y="4955878"/>
                  <a:pt x="5361155" y="4957399"/>
                </a:cubicBezTo>
                <a:lnTo>
                  <a:pt x="5368278" y="4959919"/>
                </a:lnTo>
                <a:lnTo>
                  <a:pt x="5388567" y="4974931"/>
                </a:lnTo>
                <a:lnTo>
                  <a:pt x="5387141" y="4976357"/>
                </a:lnTo>
                <a:cubicBezTo>
                  <a:pt x="5387090" y="4975923"/>
                  <a:pt x="5388168" y="4976253"/>
                  <a:pt x="5389892" y="4977046"/>
                </a:cubicBezTo>
                <a:lnTo>
                  <a:pt x="5395103" y="4979766"/>
                </a:lnTo>
                <a:lnTo>
                  <a:pt x="5410267" y="4990986"/>
                </a:lnTo>
                <a:lnTo>
                  <a:pt x="5403819" y="4989063"/>
                </a:lnTo>
                <a:cubicBezTo>
                  <a:pt x="5403580" y="4987037"/>
                  <a:pt x="5403374" y="4985299"/>
                  <a:pt x="5400683" y="4989435"/>
                </a:cubicBezTo>
                <a:cubicBezTo>
                  <a:pt x="5400683" y="4989435"/>
                  <a:pt x="5402130" y="4989263"/>
                  <a:pt x="5403819" y="4989063"/>
                </a:cubicBezTo>
                <a:lnTo>
                  <a:pt x="5402369" y="4993530"/>
                </a:lnTo>
                <a:lnTo>
                  <a:pt x="5385521" y="4983942"/>
                </a:lnTo>
                <a:lnTo>
                  <a:pt x="5392230" y="4989211"/>
                </a:lnTo>
                <a:lnTo>
                  <a:pt x="5466767" y="5029157"/>
                </a:lnTo>
                <a:cubicBezTo>
                  <a:pt x="5479097" y="5034557"/>
                  <a:pt x="5491450" y="5038152"/>
                  <a:pt x="5501926" y="5044227"/>
                </a:cubicBezTo>
                <a:lnTo>
                  <a:pt x="5510243" y="5050230"/>
                </a:lnTo>
                <a:lnTo>
                  <a:pt x="5508547" y="5051247"/>
                </a:lnTo>
                <a:cubicBezTo>
                  <a:pt x="5490617" y="5041623"/>
                  <a:pt x="5475261" y="5033999"/>
                  <a:pt x="5495789" y="5046375"/>
                </a:cubicBezTo>
                <a:lnTo>
                  <a:pt x="5507075" y="5052972"/>
                </a:lnTo>
                <a:lnTo>
                  <a:pt x="5507068" y="5052979"/>
                </a:lnTo>
                <a:lnTo>
                  <a:pt x="5507166" y="5053024"/>
                </a:lnTo>
                <a:lnTo>
                  <a:pt x="5529513" y="5066085"/>
                </a:lnTo>
                <a:cubicBezTo>
                  <a:pt x="5527349" y="5064162"/>
                  <a:pt x="5521743" y="5060449"/>
                  <a:pt x="5516675" y="5057434"/>
                </a:cubicBezTo>
                <a:lnTo>
                  <a:pt x="5507166" y="5053024"/>
                </a:lnTo>
                <a:lnTo>
                  <a:pt x="5507075" y="5052972"/>
                </a:lnTo>
                <a:lnTo>
                  <a:pt x="5508547" y="5051247"/>
                </a:lnTo>
                <a:cubicBezTo>
                  <a:pt x="5522068" y="5058704"/>
                  <a:pt x="5537025" y="5067926"/>
                  <a:pt x="5537002" y="5069675"/>
                </a:cubicBezTo>
                <a:cubicBezTo>
                  <a:pt x="5537025" y="5067926"/>
                  <a:pt x="5529491" y="5067834"/>
                  <a:pt x="5529491" y="5067834"/>
                </a:cubicBezTo>
                <a:cubicBezTo>
                  <a:pt x="5525116" y="5067781"/>
                  <a:pt x="5529447" y="5071333"/>
                  <a:pt x="5523372" y="5071259"/>
                </a:cubicBezTo>
                <a:cubicBezTo>
                  <a:pt x="5519019" y="5069455"/>
                  <a:pt x="5506935" y="5063767"/>
                  <a:pt x="5497986" y="5060158"/>
                </a:cubicBezTo>
                <a:cubicBezTo>
                  <a:pt x="5445538" y="5035896"/>
                  <a:pt x="5384380" y="5008319"/>
                  <a:pt x="5334917" y="4978552"/>
                </a:cubicBezTo>
                <a:lnTo>
                  <a:pt x="5315318" y="4965745"/>
                </a:lnTo>
                <a:lnTo>
                  <a:pt x="5315378" y="4967578"/>
                </a:lnTo>
                <a:cubicBezTo>
                  <a:pt x="5315378" y="4967578"/>
                  <a:pt x="5316169" y="4968336"/>
                  <a:pt x="5317420" y="4969187"/>
                </a:cubicBezTo>
                <a:lnTo>
                  <a:pt x="5319534" y="4970137"/>
                </a:lnTo>
                <a:lnTo>
                  <a:pt x="5322244" y="4972448"/>
                </a:lnTo>
                <a:lnTo>
                  <a:pt x="5322255" y="4973156"/>
                </a:lnTo>
                <a:cubicBezTo>
                  <a:pt x="5322442" y="4973451"/>
                  <a:pt x="5322868" y="4973536"/>
                  <a:pt x="5323720" y="4973705"/>
                </a:cubicBezTo>
                <a:lnTo>
                  <a:pt x="5322244" y="4972448"/>
                </a:lnTo>
                <a:lnTo>
                  <a:pt x="5322227" y="4971347"/>
                </a:lnTo>
                <a:lnTo>
                  <a:pt x="5328394" y="4979205"/>
                </a:lnTo>
                <a:lnTo>
                  <a:pt x="5339444" y="4985899"/>
                </a:lnTo>
                <a:cubicBezTo>
                  <a:pt x="5397615" y="5019270"/>
                  <a:pt x="5448386" y="5041471"/>
                  <a:pt x="5506846" y="5071056"/>
                </a:cubicBezTo>
                <a:cubicBezTo>
                  <a:pt x="5524984" y="5078569"/>
                  <a:pt x="5535367" y="5084236"/>
                  <a:pt x="5554920" y="5095266"/>
                </a:cubicBezTo>
                <a:cubicBezTo>
                  <a:pt x="5565281" y="5102681"/>
                  <a:pt x="5556313" y="5100530"/>
                  <a:pt x="5545685" y="5095152"/>
                </a:cubicBezTo>
                <a:cubicBezTo>
                  <a:pt x="5541332" y="5093349"/>
                  <a:pt x="5541357" y="5091308"/>
                  <a:pt x="5532385" y="5089449"/>
                </a:cubicBezTo>
                <a:cubicBezTo>
                  <a:pt x="5518756" y="5091031"/>
                  <a:pt x="5497743" y="5079984"/>
                  <a:pt x="5479606" y="5072472"/>
                </a:cubicBezTo>
                <a:cubicBezTo>
                  <a:pt x="5432579" y="5052067"/>
                  <a:pt x="5386984" y="5028908"/>
                  <a:pt x="5342876" y="5003510"/>
                </a:cubicBezTo>
                <a:lnTo>
                  <a:pt x="5216069" y="4921747"/>
                </a:lnTo>
                <a:lnTo>
                  <a:pt x="5215369" y="4921624"/>
                </a:lnTo>
                <a:lnTo>
                  <a:pt x="5207646" y="4919481"/>
                </a:lnTo>
                <a:lnTo>
                  <a:pt x="5251479" y="4951614"/>
                </a:lnTo>
                <a:cubicBezTo>
                  <a:pt x="5274828" y="4967901"/>
                  <a:pt x="5298760" y="4983504"/>
                  <a:pt x="5324223" y="4998251"/>
                </a:cubicBezTo>
                <a:cubicBezTo>
                  <a:pt x="5379499" y="5029838"/>
                  <a:pt x="5434842" y="5055886"/>
                  <a:pt x="5488683" y="5085414"/>
                </a:cubicBezTo>
                <a:cubicBezTo>
                  <a:pt x="5440520" y="5068494"/>
                  <a:pt x="5389727" y="5048043"/>
                  <a:pt x="5343663" y="5018610"/>
                </a:cubicBezTo>
                <a:lnTo>
                  <a:pt x="5333611" y="5013245"/>
                </a:lnTo>
                <a:lnTo>
                  <a:pt x="5333846" y="5013257"/>
                </a:lnTo>
                <a:lnTo>
                  <a:pt x="5363145" y="5024766"/>
                </a:lnTo>
                <a:cubicBezTo>
                  <a:pt x="5398241" y="5037857"/>
                  <a:pt x="5363412" y="5020560"/>
                  <a:pt x="5341061" y="5013611"/>
                </a:cubicBezTo>
                <a:lnTo>
                  <a:pt x="5333846" y="5013257"/>
                </a:lnTo>
                <a:lnTo>
                  <a:pt x="5333037" y="5012939"/>
                </a:lnTo>
                <a:lnTo>
                  <a:pt x="5333611" y="5013245"/>
                </a:lnTo>
                <a:lnTo>
                  <a:pt x="5328363" y="5012988"/>
                </a:lnTo>
                <a:lnTo>
                  <a:pt x="5344538" y="5024287"/>
                </a:lnTo>
                <a:lnTo>
                  <a:pt x="5345004" y="5024613"/>
                </a:lnTo>
                <a:lnTo>
                  <a:pt x="5365825" y="5034919"/>
                </a:lnTo>
                <a:cubicBezTo>
                  <a:pt x="5404731" y="5053476"/>
                  <a:pt x="5449667" y="5075897"/>
                  <a:pt x="5487114" y="5094435"/>
                </a:cubicBezTo>
                <a:cubicBezTo>
                  <a:pt x="5443549" y="5079322"/>
                  <a:pt x="5407579" y="5059052"/>
                  <a:pt x="5370353" y="5042266"/>
                </a:cubicBezTo>
                <a:cubicBezTo>
                  <a:pt x="5368937" y="5038748"/>
                  <a:pt x="5365778" y="5038710"/>
                  <a:pt x="5362862" y="5038674"/>
                </a:cubicBezTo>
                <a:cubicBezTo>
                  <a:pt x="5365689" y="5046000"/>
                  <a:pt x="5341829" y="5029377"/>
                  <a:pt x="5334342" y="5025494"/>
                </a:cubicBezTo>
                <a:lnTo>
                  <a:pt x="5278667" y="4991308"/>
                </a:lnTo>
                <a:lnTo>
                  <a:pt x="5278437" y="4991458"/>
                </a:lnTo>
                <a:lnTo>
                  <a:pt x="5273094" y="4995286"/>
                </a:lnTo>
                <a:lnTo>
                  <a:pt x="5273155" y="4995330"/>
                </a:lnTo>
                <a:cubicBezTo>
                  <a:pt x="5292805" y="5008437"/>
                  <a:pt x="5312645" y="5020855"/>
                  <a:pt x="5331358" y="5030999"/>
                </a:cubicBezTo>
                <a:cubicBezTo>
                  <a:pt x="5386657" y="5060545"/>
                  <a:pt x="5428501" y="5077387"/>
                  <a:pt x="5474853" y="5103325"/>
                </a:cubicBezTo>
                <a:lnTo>
                  <a:pt x="5477176" y="5104291"/>
                </a:lnTo>
                <a:lnTo>
                  <a:pt x="5477792" y="5105372"/>
                </a:lnTo>
                <a:lnTo>
                  <a:pt x="5483837" y="5111314"/>
                </a:lnTo>
                <a:lnTo>
                  <a:pt x="5482297" y="5110706"/>
                </a:lnTo>
                <a:cubicBezTo>
                  <a:pt x="5431287" y="5088211"/>
                  <a:pt x="5380535" y="5064260"/>
                  <a:pt x="5332727" y="5038305"/>
                </a:cubicBezTo>
                <a:cubicBezTo>
                  <a:pt x="5304248" y="5021626"/>
                  <a:pt x="5278455" y="5004106"/>
                  <a:pt x="5253054" y="4986845"/>
                </a:cubicBezTo>
                <a:lnTo>
                  <a:pt x="5246434" y="4982572"/>
                </a:lnTo>
                <a:lnTo>
                  <a:pt x="5231562" y="4976674"/>
                </a:lnTo>
                <a:lnTo>
                  <a:pt x="5225534" y="4972990"/>
                </a:lnTo>
                <a:lnTo>
                  <a:pt x="5225738" y="4973238"/>
                </a:lnTo>
                <a:cubicBezTo>
                  <a:pt x="5226021" y="4973730"/>
                  <a:pt x="5226073" y="4974101"/>
                  <a:pt x="5225834" y="4974311"/>
                </a:cubicBezTo>
                <a:cubicBezTo>
                  <a:pt x="5225275" y="4974801"/>
                  <a:pt x="5223386" y="4974340"/>
                  <a:pt x="5220786" y="4973318"/>
                </a:cubicBezTo>
                <a:lnTo>
                  <a:pt x="5217607" y="4971875"/>
                </a:lnTo>
                <a:lnTo>
                  <a:pt x="5221057" y="4974753"/>
                </a:lnTo>
                <a:cubicBezTo>
                  <a:pt x="5236920" y="4986902"/>
                  <a:pt x="5253369" y="4998404"/>
                  <a:pt x="5269893" y="5008667"/>
                </a:cubicBezTo>
                <a:cubicBezTo>
                  <a:pt x="5302701" y="5028898"/>
                  <a:pt x="5337212" y="5049149"/>
                  <a:pt x="5374660" y="5067688"/>
                </a:cubicBezTo>
                <a:cubicBezTo>
                  <a:pt x="5405226" y="5082497"/>
                  <a:pt x="5437366" y="5097835"/>
                  <a:pt x="5469719" y="5113177"/>
                </a:cubicBezTo>
                <a:lnTo>
                  <a:pt x="5470079" y="5113346"/>
                </a:lnTo>
                <a:lnTo>
                  <a:pt x="5478071" y="5119480"/>
                </a:lnTo>
                <a:cubicBezTo>
                  <a:pt x="5480632" y="5121314"/>
                  <a:pt x="5482235" y="5122280"/>
                  <a:pt x="5481942" y="5121647"/>
                </a:cubicBezTo>
                <a:cubicBezTo>
                  <a:pt x="5482642" y="5126155"/>
                  <a:pt x="5477860" y="5131297"/>
                  <a:pt x="5475318" y="5125810"/>
                </a:cubicBezTo>
                <a:cubicBezTo>
                  <a:pt x="5479033" y="5133829"/>
                  <a:pt x="5473675" y="5125252"/>
                  <a:pt x="5483068" y="5133060"/>
                </a:cubicBezTo>
                <a:cubicBezTo>
                  <a:pt x="5495084" y="5143535"/>
                  <a:pt x="5484942" y="5140101"/>
                  <a:pt x="5484942" y="5140101"/>
                </a:cubicBezTo>
                <a:cubicBezTo>
                  <a:pt x="5478090" y="5137779"/>
                  <a:pt x="5464627" y="5124679"/>
                  <a:pt x="5461338" y="5123565"/>
                </a:cubicBezTo>
                <a:cubicBezTo>
                  <a:pt x="5461338" y="5123565"/>
                  <a:pt x="5458750" y="5126960"/>
                  <a:pt x="5455888" y="5130261"/>
                </a:cubicBezTo>
                <a:cubicBezTo>
                  <a:pt x="5451425" y="5126614"/>
                  <a:pt x="5443872" y="5119785"/>
                  <a:pt x="5443872" y="5119785"/>
                </a:cubicBezTo>
                <a:cubicBezTo>
                  <a:pt x="5437721" y="5121972"/>
                  <a:pt x="5449310" y="5128032"/>
                  <a:pt x="5449310" y="5128032"/>
                </a:cubicBezTo>
                <a:cubicBezTo>
                  <a:pt x="5453221" y="5133983"/>
                  <a:pt x="5468479" y="5154453"/>
                  <a:pt x="5468951" y="5152478"/>
                </a:cubicBezTo>
                <a:cubicBezTo>
                  <a:pt x="5465891" y="5157847"/>
                  <a:pt x="5457637" y="5146510"/>
                  <a:pt x="5448517" y="5138795"/>
                </a:cubicBezTo>
                <a:cubicBezTo>
                  <a:pt x="5442136" y="5134499"/>
                  <a:pt x="5415794" y="5114546"/>
                  <a:pt x="5428431" y="5129857"/>
                </a:cubicBezTo>
                <a:cubicBezTo>
                  <a:pt x="5434341" y="5136129"/>
                  <a:pt x="5440643" y="5140755"/>
                  <a:pt x="5448196" y="5147583"/>
                </a:cubicBezTo>
                <a:cubicBezTo>
                  <a:pt x="5455418" y="5153945"/>
                  <a:pt x="5460979" y="5159030"/>
                  <a:pt x="5465669" y="5163427"/>
                </a:cubicBezTo>
                <a:lnTo>
                  <a:pt x="5476507" y="5173786"/>
                </a:lnTo>
                <a:lnTo>
                  <a:pt x="5472555" y="5171824"/>
                </a:lnTo>
                <a:lnTo>
                  <a:pt x="5443432" y="5158868"/>
                </a:lnTo>
                <a:lnTo>
                  <a:pt x="5429237" y="5150059"/>
                </a:lnTo>
                <a:cubicBezTo>
                  <a:pt x="5420665" y="5143775"/>
                  <a:pt x="5424010" y="5147133"/>
                  <a:pt x="5429175" y="5152485"/>
                </a:cubicBezTo>
                <a:lnTo>
                  <a:pt x="5429241" y="5152556"/>
                </a:lnTo>
                <a:lnTo>
                  <a:pt x="5427984" y="5151996"/>
                </a:lnTo>
                <a:cubicBezTo>
                  <a:pt x="5413029" y="5145069"/>
                  <a:pt x="5397745" y="5137666"/>
                  <a:pt x="5381441" y="5129301"/>
                </a:cubicBezTo>
                <a:cubicBezTo>
                  <a:pt x="5379739" y="5129279"/>
                  <a:pt x="5363323" y="5120038"/>
                  <a:pt x="5363281" y="5123537"/>
                </a:cubicBezTo>
                <a:cubicBezTo>
                  <a:pt x="5363234" y="5127328"/>
                  <a:pt x="5385751" y="5134602"/>
                  <a:pt x="5390100" y="5136696"/>
                </a:cubicBezTo>
                <a:lnTo>
                  <a:pt x="5434573" y="5158376"/>
                </a:lnTo>
                <a:lnTo>
                  <a:pt x="5437026" y="5161054"/>
                </a:lnTo>
                <a:cubicBezTo>
                  <a:pt x="5439258" y="5163773"/>
                  <a:pt x="5440680" y="5166034"/>
                  <a:pt x="5440033" y="5166882"/>
                </a:cubicBezTo>
                <a:cubicBezTo>
                  <a:pt x="5439011" y="5171162"/>
                  <a:pt x="5388246" y="5129414"/>
                  <a:pt x="5402252" y="5147682"/>
                </a:cubicBezTo>
                <a:cubicBezTo>
                  <a:pt x="5406989" y="5151420"/>
                  <a:pt x="5435951" y="5176532"/>
                  <a:pt x="5435008" y="5180483"/>
                </a:cubicBezTo>
                <a:cubicBezTo>
                  <a:pt x="5434458" y="5182787"/>
                  <a:pt x="5420982" y="5184629"/>
                  <a:pt x="5422626" y="5185186"/>
                </a:cubicBezTo>
                <a:cubicBezTo>
                  <a:pt x="5420982" y="5184629"/>
                  <a:pt x="5419337" y="5184072"/>
                  <a:pt x="5417693" y="5183515"/>
                </a:cubicBezTo>
                <a:cubicBezTo>
                  <a:pt x="5421605" y="5189466"/>
                  <a:pt x="5441841" y="5205216"/>
                  <a:pt x="5424224" y="5194624"/>
                </a:cubicBezTo>
                <a:cubicBezTo>
                  <a:pt x="5405161" y="5181406"/>
                  <a:pt x="5430055" y="5201225"/>
                  <a:pt x="5439252" y="5208611"/>
                </a:cubicBezTo>
                <a:lnTo>
                  <a:pt x="5441332" y="5210335"/>
                </a:lnTo>
                <a:lnTo>
                  <a:pt x="5376206" y="5179685"/>
                </a:lnTo>
                <a:cubicBezTo>
                  <a:pt x="5370151" y="5177861"/>
                  <a:pt x="5358285" y="5174216"/>
                  <a:pt x="5371806" y="5181672"/>
                </a:cubicBezTo>
                <a:cubicBezTo>
                  <a:pt x="5389436" y="5190928"/>
                  <a:pt x="5407336" y="5198146"/>
                  <a:pt x="5423729" y="5209137"/>
                </a:cubicBezTo>
                <a:cubicBezTo>
                  <a:pt x="5415858" y="5206853"/>
                  <a:pt x="5408388" y="5203991"/>
                  <a:pt x="5401119" y="5200836"/>
                </a:cubicBezTo>
                <a:lnTo>
                  <a:pt x="5385021" y="5193267"/>
                </a:lnTo>
                <a:lnTo>
                  <a:pt x="5382592" y="5191555"/>
                </a:lnTo>
                <a:cubicBezTo>
                  <a:pt x="5376299" y="5187200"/>
                  <a:pt x="5373059" y="5185414"/>
                  <a:pt x="5371732" y="5185214"/>
                </a:cubicBezTo>
                <a:lnTo>
                  <a:pt x="5372111" y="5187178"/>
                </a:lnTo>
                <a:lnTo>
                  <a:pt x="5358313" y="5180655"/>
                </a:lnTo>
                <a:cubicBezTo>
                  <a:pt x="5351045" y="5177463"/>
                  <a:pt x="5343576" y="5174546"/>
                  <a:pt x="5335706" y="5172191"/>
                </a:cubicBezTo>
                <a:lnTo>
                  <a:pt x="5348838" y="5179062"/>
                </a:lnTo>
                <a:lnTo>
                  <a:pt x="5376166" y="5193361"/>
                </a:lnTo>
                <a:lnTo>
                  <a:pt x="5377593" y="5195216"/>
                </a:lnTo>
                <a:cubicBezTo>
                  <a:pt x="5379353" y="5197443"/>
                  <a:pt x="5380744" y="5199292"/>
                  <a:pt x="5380626" y="5199786"/>
                </a:cubicBezTo>
                <a:cubicBezTo>
                  <a:pt x="5380154" y="5201762"/>
                  <a:pt x="5355456" y="5182364"/>
                  <a:pt x="5348603" y="5180045"/>
                </a:cubicBezTo>
                <a:cubicBezTo>
                  <a:pt x="5355607" y="5189178"/>
                  <a:pt x="5361286" y="5188966"/>
                  <a:pt x="5371658" y="5198884"/>
                </a:cubicBezTo>
                <a:cubicBezTo>
                  <a:pt x="5371658" y="5198884"/>
                  <a:pt x="5395183" y="5215749"/>
                  <a:pt x="5394711" y="5217724"/>
                </a:cubicBezTo>
                <a:lnTo>
                  <a:pt x="5373956" y="5212830"/>
                </a:lnTo>
                <a:cubicBezTo>
                  <a:pt x="5373485" y="5214805"/>
                  <a:pt x="5432702" y="5265821"/>
                  <a:pt x="5403070" y="5244753"/>
                </a:cubicBezTo>
                <a:cubicBezTo>
                  <a:pt x="5386319" y="5230540"/>
                  <a:pt x="5371990" y="5221060"/>
                  <a:pt x="5355468" y="5213330"/>
                </a:cubicBezTo>
                <a:cubicBezTo>
                  <a:pt x="5343879" y="5207269"/>
                  <a:pt x="5338994" y="5196718"/>
                  <a:pt x="5325563" y="5192170"/>
                </a:cubicBezTo>
                <a:lnTo>
                  <a:pt x="5325886" y="5190815"/>
                </a:lnTo>
                <a:lnTo>
                  <a:pt x="5325994" y="5190363"/>
                </a:lnTo>
                <a:cubicBezTo>
                  <a:pt x="5326042" y="5190163"/>
                  <a:pt x="5326009" y="5190296"/>
                  <a:pt x="5325945" y="5190564"/>
                </a:cubicBezTo>
                <a:lnTo>
                  <a:pt x="5325886" y="5190815"/>
                </a:lnTo>
                <a:lnTo>
                  <a:pt x="5325706" y="5191567"/>
                </a:lnTo>
                <a:cubicBezTo>
                  <a:pt x="5325626" y="5191901"/>
                  <a:pt x="5325563" y="5192170"/>
                  <a:pt x="5325563" y="5192170"/>
                </a:cubicBezTo>
                <a:cubicBezTo>
                  <a:pt x="5324770" y="5202933"/>
                  <a:pt x="5357114" y="5213886"/>
                  <a:pt x="5358909" y="5221256"/>
                </a:cubicBezTo>
                <a:cubicBezTo>
                  <a:pt x="5360827" y="5221906"/>
                  <a:pt x="5356471" y="5231462"/>
                  <a:pt x="5354827" y="5230904"/>
                </a:cubicBezTo>
                <a:cubicBezTo>
                  <a:pt x="5363554" y="5240266"/>
                  <a:pt x="5376085" y="5242376"/>
                  <a:pt x="5383168" y="5251180"/>
                </a:cubicBezTo>
                <a:cubicBezTo>
                  <a:pt x="5385907" y="5254598"/>
                  <a:pt x="5385434" y="5256573"/>
                  <a:pt x="5386135" y="5261082"/>
                </a:cubicBezTo>
                <a:cubicBezTo>
                  <a:pt x="5391022" y="5271633"/>
                  <a:pt x="5402337" y="5277601"/>
                  <a:pt x="5411731" y="5285409"/>
                </a:cubicBezTo>
                <a:cubicBezTo>
                  <a:pt x="5431221" y="5303041"/>
                  <a:pt x="5450834" y="5313955"/>
                  <a:pt x="5468210" y="5333006"/>
                </a:cubicBezTo>
                <a:cubicBezTo>
                  <a:pt x="5444133" y="5318447"/>
                  <a:pt x="5429105" y="5304460"/>
                  <a:pt x="5405109" y="5289571"/>
                </a:cubicBezTo>
                <a:cubicBezTo>
                  <a:pt x="5398255" y="5287251"/>
                  <a:pt x="5387884" y="5277332"/>
                  <a:pt x="5374028" y="5265878"/>
                </a:cubicBezTo>
                <a:cubicBezTo>
                  <a:pt x="5366004" y="5261025"/>
                  <a:pt x="5327921" y="5228198"/>
                  <a:pt x="5347837" y="5252737"/>
                </a:cubicBezTo>
                <a:cubicBezTo>
                  <a:pt x="5352573" y="5256475"/>
                  <a:pt x="5372064" y="5274109"/>
                  <a:pt x="5375154" y="5277291"/>
                </a:cubicBezTo>
                <a:cubicBezTo>
                  <a:pt x="5376327" y="5279824"/>
                  <a:pt x="5375306" y="5284104"/>
                  <a:pt x="5375306" y="5284104"/>
                </a:cubicBezTo>
                <a:cubicBezTo>
                  <a:pt x="5382387" y="5292908"/>
                  <a:pt x="5392057" y="5298318"/>
                  <a:pt x="5400004" y="5303501"/>
                </a:cubicBezTo>
                <a:cubicBezTo>
                  <a:pt x="5405913" y="5309773"/>
                  <a:pt x="5422436" y="5317503"/>
                  <a:pt x="5422586" y="5324316"/>
                </a:cubicBezTo>
                <a:cubicBezTo>
                  <a:pt x="5422737" y="5331129"/>
                  <a:pt x="5412019" y="5313975"/>
                  <a:pt x="5415734" y="5321995"/>
                </a:cubicBezTo>
                <a:cubicBezTo>
                  <a:pt x="5420621" y="5332547"/>
                  <a:pt x="5440112" y="5350180"/>
                  <a:pt x="5415413" y="5330783"/>
                </a:cubicBezTo>
                <a:cubicBezTo>
                  <a:pt x="5396623" y="5317658"/>
                  <a:pt x="5389621" y="5308524"/>
                  <a:pt x="5366717" y="5296498"/>
                </a:cubicBezTo>
                <a:cubicBezTo>
                  <a:pt x="5369503" y="5302512"/>
                  <a:pt x="5385677" y="5316664"/>
                  <a:pt x="5396083" y="5326009"/>
                </a:cubicBezTo>
                <a:lnTo>
                  <a:pt x="5397384" y="5327226"/>
                </a:lnTo>
                <a:lnTo>
                  <a:pt x="5371608" y="5316976"/>
                </a:lnTo>
                <a:lnTo>
                  <a:pt x="5404224" y="5333936"/>
                </a:lnTo>
                <a:lnTo>
                  <a:pt x="5407517" y="5339852"/>
                </a:lnTo>
                <a:cubicBezTo>
                  <a:pt x="5408171" y="5342809"/>
                  <a:pt x="5400847" y="5336259"/>
                  <a:pt x="5394887" y="5332372"/>
                </a:cubicBezTo>
                <a:cubicBezTo>
                  <a:pt x="5422357" y="5363740"/>
                  <a:pt x="5456495" y="5382063"/>
                  <a:pt x="5484437" y="5411455"/>
                </a:cubicBezTo>
                <a:lnTo>
                  <a:pt x="5489390" y="5416231"/>
                </a:lnTo>
                <a:lnTo>
                  <a:pt x="5489010" y="5416103"/>
                </a:lnTo>
                <a:cubicBezTo>
                  <a:pt x="5483199" y="5414282"/>
                  <a:pt x="5465104" y="5403272"/>
                  <a:pt x="5456133" y="5401412"/>
                </a:cubicBezTo>
                <a:cubicBezTo>
                  <a:pt x="5444003" y="5399514"/>
                  <a:pt x="5471091" y="5410635"/>
                  <a:pt x="5473985" y="5412420"/>
                </a:cubicBezTo>
                <a:cubicBezTo>
                  <a:pt x="5480392" y="5415196"/>
                  <a:pt x="5485377" y="5417498"/>
                  <a:pt x="5489697" y="5419598"/>
                </a:cubicBezTo>
                <a:lnTo>
                  <a:pt x="5496432" y="5423020"/>
                </a:lnTo>
                <a:lnTo>
                  <a:pt x="5514601" y="5440538"/>
                </a:lnTo>
                <a:lnTo>
                  <a:pt x="5513002" y="5441767"/>
                </a:lnTo>
                <a:cubicBezTo>
                  <a:pt x="5513007" y="5441329"/>
                  <a:pt x="5514035" y="5441798"/>
                  <a:pt x="5515640" y="5442806"/>
                </a:cubicBezTo>
                <a:lnTo>
                  <a:pt x="5520454" y="5446180"/>
                </a:lnTo>
                <a:lnTo>
                  <a:pt x="5534035" y="5459273"/>
                </a:lnTo>
                <a:lnTo>
                  <a:pt x="5527891" y="5456530"/>
                </a:lnTo>
                <a:cubicBezTo>
                  <a:pt x="5527916" y="5454489"/>
                  <a:pt x="5527937" y="5452739"/>
                  <a:pt x="5524733" y="5456491"/>
                </a:cubicBezTo>
                <a:cubicBezTo>
                  <a:pt x="5524733" y="5456491"/>
                  <a:pt x="5526191" y="5456508"/>
                  <a:pt x="5527891" y="5456530"/>
                </a:cubicBezTo>
                <a:lnTo>
                  <a:pt x="5525874" y="5460771"/>
                </a:lnTo>
                <a:lnTo>
                  <a:pt x="5510412" y="5449077"/>
                </a:lnTo>
                <a:lnTo>
                  <a:pt x="5524457" y="5463419"/>
                </a:lnTo>
                <a:lnTo>
                  <a:pt x="5514574" y="5459866"/>
                </a:lnTo>
                <a:lnTo>
                  <a:pt x="5510273" y="5458604"/>
                </a:lnTo>
                <a:lnTo>
                  <a:pt x="5462840" y="5416284"/>
                </a:lnTo>
                <a:cubicBezTo>
                  <a:pt x="5431491" y="5389075"/>
                  <a:pt x="5399621" y="5362800"/>
                  <a:pt x="5365938" y="5338225"/>
                </a:cubicBezTo>
                <a:cubicBezTo>
                  <a:pt x="5359557" y="5333929"/>
                  <a:pt x="5333063" y="5307162"/>
                  <a:pt x="5326911" y="5309350"/>
                </a:cubicBezTo>
                <a:cubicBezTo>
                  <a:pt x="5326361" y="5311655"/>
                  <a:pt x="5329453" y="5314837"/>
                  <a:pt x="5329453" y="5314837"/>
                </a:cubicBezTo>
                <a:lnTo>
                  <a:pt x="5337921" y="5322248"/>
                </a:lnTo>
                <a:lnTo>
                  <a:pt x="5344025" y="5325064"/>
                </a:lnTo>
                <a:lnTo>
                  <a:pt x="5352343" y="5331068"/>
                </a:lnTo>
                <a:lnTo>
                  <a:pt x="5350646" y="5332084"/>
                </a:lnTo>
                <a:lnTo>
                  <a:pt x="5349613" y="5331536"/>
                </a:lnTo>
                <a:lnTo>
                  <a:pt x="5350379" y="5332127"/>
                </a:lnTo>
                <a:lnTo>
                  <a:pt x="5350646" y="5332084"/>
                </a:lnTo>
                <a:cubicBezTo>
                  <a:pt x="5364167" y="5339541"/>
                  <a:pt x="5379123" y="5348764"/>
                  <a:pt x="5379103" y="5350512"/>
                </a:cubicBezTo>
                <a:cubicBezTo>
                  <a:pt x="5379113" y="5349638"/>
                  <a:pt x="5377235" y="5349177"/>
                  <a:pt x="5375355" y="5348936"/>
                </a:cubicBezTo>
                <a:lnTo>
                  <a:pt x="5373060" y="5348738"/>
                </a:lnTo>
                <a:lnTo>
                  <a:pt x="5379093" y="5353851"/>
                </a:lnTo>
                <a:cubicBezTo>
                  <a:pt x="5389701" y="5361999"/>
                  <a:pt x="5402855" y="5370658"/>
                  <a:pt x="5407813" y="5378742"/>
                </a:cubicBezTo>
                <a:cubicBezTo>
                  <a:pt x="5408985" y="5381275"/>
                  <a:pt x="5407964" y="5385555"/>
                  <a:pt x="5409608" y="5386111"/>
                </a:cubicBezTo>
                <a:cubicBezTo>
                  <a:pt x="5415517" y="5392383"/>
                  <a:pt x="5435951" y="5406066"/>
                  <a:pt x="5441388" y="5414312"/>
                </a:cubicBezTo>
                <a:cubicBezTo>
                  <a:pt x="5444401" y="5417824"/>
                  <a:pt x="5442986" y="5423750"/>
                  <a:pt x="5442986" y="5423750"/>
                </a:cubicBezTo>
                <a:cubicBezTo>
                  <a:pt x="5442986" y="5423750"/>
                  <a:pt x="5443672" y="5424604"/>
                  <a:pt x="5444801" y="5425611"/>
                </a:cubicBezTo>
                <a:lnTo>
                  <a:pt x="5446774" y="5426826"/>
                </a:lnTo>
                <a:lnTo>
                  <a:pt x="5449162" y="5429470"/>
                </a:lnTo>
                <a:lnTo>
                  <a:pt x="5449082" y="5430174"/>
                </a:lnTo>
                <a:cubicBezTo>
                  <a:pt x="5449227" y="5430490"/>
                  <a:pt x="5449638" y="5430629"/>
                  <a:pt x="5450461" y="5430908"/>
                </a:cubicBezTo>
                <a:lnTo>
                  <a:pt x="5449162" y="5429470"/>
                </a:lnTo>
                <a:lnTo>
                  <a:pt x="5449287" y="5428375"/>
                </a:lnTo>
                <a:cubicBezTo>
                  <a:pt x="5451634" y="5433440"/>
                  <a:pt x="5455625" y="5439062"/>
                  <a:pt x="5455625" y="5439062"/>
                </a:cubicBezTo>
                <a:cubicBezTo>
                  <a:pt x="5452486" y="5444761"/>
                  <a:pt x="5437077" y="5417478"/>
                  <a:pt x="5422199" y="5410305"/>
                </a:cubicBezTo>
                <a:cubicBezTo>
                  <a:pt x="5420555" y="5409747"/>
                  <a:pt x="5414876" y="5409959"/>
                  <a:pt x="5413231" y="5409402"/>
                </a:cubicBezTo>
                <a:cubicBezTo>
                  <a:pt x="5403561" y="5403992"/>
                  <a:pt x="5392522" y="5395627"/>
                  <a:pt x="5380036" y="5387128"/>
                </a:cubicBezTo>
                <a:cubicBezTo>
                  <a:pt x="5377667" y="5385257"/>
                  <a:pt x="5366963" y="5376116"/>
                  <a:pt x="5356644" y="5367373"/>
                </a:cubicBezTo>
                <a:lnTo>
                  <a:pt x="5356612" y="5367345"/>
                </a:lnTo>
                <a:lnTo>
                  <a:pt x="5349785" y="5365208"/>
                </a:lnTo>
                <a:lnTo>
                  <a:pt x="5336209" y="5359455"/>
                </a:lnTo>
                <a:lnTo>
                  <a:pt x="5336604" y="5360863"/>
                </a:lnTo>
                <a:cubicBezTo>
                  <a:pt x="5337053" y="5362183"/>
                  <a:pt x="5337509" y="5363294"/>
                  <a:pt x="5337871" y="5363950"/>
                </a:cubicBezTo>
                <a:cubicBezTo>
                  <a:pt x="5340689" y="5367040"/>
                  <a:pt x="5368478" y="5389619"/>
                  <a:pt x="5349337" y="5376730"/>
                </a:cubicBezTo>
                <a:cubicBezTo>
                  <a:pt x="5328902" y="5363047"/>
                  <a:pt x="5363893" y="5392693"/>
                  <a:pt x="5368630" y="5396432"/>
                </a:cubicBezTo>
                <a:cubicBezTo>
                  <a:pt x="5380841" y="5407328"/>
                  <a:pt x="5391212" y="5417247"/>
                  <a:pt x="5395674" y="5420893"/>
                </a:cubicBezTo>
                <a:cubicBezTo>
                  <a:pt x="5419763" y="5443464"/>
                  <a:pt x="5442443" y="5463868"/>
                  <a:pt x="5464541" y="5483763"/>
                </a:cubicBezTo>
                <a:lnTo>
                  <a:pt x="5469125" y="5487958"/>
                </a:lnTo>
                <a:lnTo>
                  <a:pt x="5462629" y="5486350"/>
                </a:lnTo>
                <a:lnTo>
                  <a:pt x="5460329" y="5485998"/>
                </a:lnTo>
                <a:lnTo>
                  <a:pt x="5445647" y="5473404"/>
                </a:lnTo>
                <a:cubicBezTo>
                  <a:pt x="5436527" y="5465690"/>
                  <a:pt x="5416061" y="5443456"/>
                  <a:pt x="5407564" y="5440579"/>
                </a:cubicBezTo>
                <a:cubicBezTo>
                  <a:pt x="5404274" y="5439464"/>
                  <a:pt x="5402860" y="5445391"/>
                  <a:pt x="5397101" y="5445931"/>
                </a:cubicBezTo>
                <a:cubicBezTo>
                  <a:pt x="5389777" y="5445586"/>
                  <a:pt x="5387511" y="5440192"/>
                  <a:pt x="5378312" y="5432806"/>
                </a:cubicBezTo>
                <a:cubicBezTo>
                  <a:pt x="5370287" y="5427954"/>
                  <a:pt x="5363435" y="5425633"/>
                  <a:pt x="5358698" y="5421893"/>
                </a:cubicBezTo>
                <a:lnTo>
                  <a:pt x="5353199" y="5417459"/>
                </a:lnTo>
                <a:lnTo>
                  <a:pt x="5353369" y="5417731"/>
                </a:lnTo>
                <a:cubicBezTo>
                  <a:pt x="5353586" y="5418256"/>
                  <a:pt x="5353589" y="5418629"/>
                  <a:pt x="5353325" y="5418807"/>
                </a:cubicBezTo>
                <a:cubicBezTo>
                  <a:pt x="5352708" y="5419221"/>
                  <a:pt x="5350894" y="5418518"/>
                  <a:pt x="5348449" y="5417168"/>
                </a:cubicBezTo>
                <a:lnTo>
                  <a:pt x="5343998" y="5414401"/>
                </a:lnTo>
                <a:lnTo>
                  <a:pt x="5345101" y="5417110"/>
                </a:lnTo>
                <a:cubicBezTo>
                  <a:pt x="5345344" y="5418883"/>
                  <a:pt x="5345382" y="5420585"/>
                  <a:pt x="5345969" y="5421852"/>
                </a:cubicBezTo>
                <a:cubicBezTo>
                  <a:pt x="5349060" y="5425034"/>
                  <a:pt x="5356812" y="5429795"/>
                  <a:pt x="5362642" y="5436396"/>
                </a:cubicBezTo>
                <a:cubicBezTo>
                  <a:pt x="5367378" y="5440135"/>
                  <a:pt x="5388315" y="5460393"/>
                  <a:pt x="5372265" y="5450687"/>
                </a:cubicBezTo>
                <a:cubicBezTo>
                  <a:pt x="5362321" y="5445183"/>
                  <a:pt x="5352500" y="5432960"/>
                  <a:pt x="5348038" y="5429315"/>
                </a:cubicBezTo>
                <a:cubicBezTo>
                  <a:pt x="5345709" y="5427280"/>
                  <a:pt x="5343106" y="5426399"/>
                  <a:pt x="5340878" y="5425955"/>
                </a:cubicBezTo>
                <a:lnTo>
                  <a:pt x="5339681" y="5425778"/>
                </a:lnTo>
                <a:lnTo>
                  <a:pt x="5450062" y="5512467"/>
                </a:lnTo>
                <a:cubicBezTo>
                  <a:pt x="5415225" y="5485660"/>
                  <a:pt x="5378095" y="5460942"/>
                  <a:pt x="5341801" y="5439982"/>
                </a:cubicBezTo>
                <a:lnTo>
                  <a:pt x="5340006" y="5439175"/>
                </a:lnTo>
                <a:lnTo>
                  <a:pt x="5347622" y="5445945"/>
                </a:lnTo>
                <a:lnTo>
                  <a:pt x="5353191" y="5451264"/>
                </a:lnTo>
                <a:lnTo>
                  <a:pt x="5351742" y="5450582"/>
                </a:lnTo>
                <a:lnTo>
                  <a:pt x="5339704" y="5444972"/>
                </a:lnTo>
                <a:lnTo>
                  <a:pt x="5325044" y="5432559"/>
                </a:lnTo>
                <a:lnTo>
                  <a:pt x="5324904" y="5432436"/>
                </a:lnTo>
                <a:lnTo>
                  <a:pt x="5317202" y="5432592"/>
                </a:lnTo>
                <a:cubicBezTo>
                  <a:pt x="5317202" y="5432592"/>
                  <a:pt x="5317202" y="5432592"/>
                  <a:pt x="5327142" y="5441109"/>
                </a:cubicBezTo>
                <a:lnTo>
                  <a:pt x="5313581" y="5431136"/>
                </a:lnTo>
                <a:lnTo>
                  <a:pt x="5316005" y="5433767"/>
                </a:lnTo>
                <a:lnTo>
                  <a:pt x="5306713" y="5429187"/>
                </a:lnTo>
                <a:lnTo>
                  <a:pt x="5308332" y="5431164"/>
                </a:lnTo>
                <a:cubicBezTo>
                  <a:pt x="5309890" y="5432900"/>
                  <a:pt x="5310932" y="5433809"/>
                  <a:pt x="5311050" y="5433314"/>
                </a:cubicBezTo>
                <a:lnTo>
                  <a:pt x="5306281" y="5433372"/>
                </a:lnTo>
                <a:lnTo>
                  <a:pt x="5333830" y="5456977"/>
                </a:lnTo>
                <a:cubicBezTo>
                  <a:pt x="5333830" y="5456977"/>
                  <a:pt x="5333830" y="5456977"/>
                  <a:pt x="5318334" y="5447246"/>
                </a:cubicBezTo>
                <a:lnTo>
                  <a:pt x="5304981" y="5441691"/>
                </a:lnTo>
                <a:lnTo>
                  <a:pt x="5307769" y="5444264"/>
                </a:lnTo>
                <a:lnTo>
                  <a:pt x="5308035" y="5444518"/>
                </a:lnTo>
                <a:lnTo>
                  <a:pt x="5365410" y="5487582"/>
                </a:lnTo>
                <a:lnTo>
                  <a:pt x="5332710" y="5467876"/>
                </a:lnTo>
                <a:lnTo>
                  <a:pt x="5347671" y="5480948"/>
                </a:lnTo>
                <a:cubicBezTo>
                  <a:pt x="5349256" y="5482686"/>
                  <a:pt x="5358741" y="5490590"/>
                  <a:pt x="5364385" y="5495997"/>
                </a:cubicBezTo>
                <a:lnTo>
                  <a:pt x="5366881" y="5498702"/>
                </a:lnTo>
                <a:lnTo>
                  <a:pt x="5368887" y="5499454"/>
                </a:lnTo>
                <a:cubicBezTo>
                  <a:pt x="5373783" y="5501592"/>
                  <a:pt x="5378306" y="5504418"/>
                  <a:pt x="5376815" y="5507169"/>
                </a:cubicBezTo>
                <a:lnTo>
                  <a:pt x="5368382" y="5503815"/>
                </a:lnTo>
                <a:lnTo>
                  <a:pt x="5368589" y="5503992"/>
                </a:lnTo>
                <a:lnTo>
                  <a:pt x="5372528" y="5510781"/>
                </a:lnTo>
                <a:lnTo>
                  <a:pt x="5397297" y="5521709"/>
                </a:lnTo>
                <a:cubicBezTo>
                  <a:pt x="5397297" y="5521709"/>
                  <a:pt x="5418330" y="5531007"/>
                  <a:pt x="5413934" y="5532703"/>
                </a:cubicBezTo>
                <a:lnTo>
                  <a:pt x="5408161" y="5530396"/>
                </a:lnTo>
                <a:lnTo>
                  <a:pt x="5401059" y="5524896"/>
                </a:lnTo>
                <a:cubicBezTo>
                  <a:pt x="5398216" y="5522842"/>
                  <a:pt x="5395865" y="5521367"/>
                  <a:pt x="5394632" y="5521101"/>
                </a:cubicBezTo>
                <a:lnTo>
                  <a:pt x="5394904" y="5524368"/>
                </a:lnTo>
                <a:lnTo>
                  <a:pt x="5392902" y="5523405"/>
                </a:lnTo>
                <a:cubicBezTo>
                  <a:pt x="5395817" y="5523441"/>
                  <a:pt x="5372133" y="5512360"/>
                  <a:pt x="5372065" y="5517902"/>
                </a:cubicBezTo>
                <a:cubicBezTo>
                  <a:pt x="5372044" y="5519650"/>
                  <a:pt x="5395749" y="5528981"/>
                  <a:pt x="5400346" y="5530787"/>
                </a:cubicBezTo>
                <a:lnTo>
                  <a:pt x="5402095" y="5531644"/>
                </a:lnTo>
                <a:lnTo>
                  <a:pt x="5402293" y="5531841"/>
                </a:lnTo>
                <a:lnTo>
                  <a:pt x="5407225" y="5535819"/>
                </a:lnTo>
                <a:lnTo>
                  <a:pt x="5372478" y="5521658"/>
                </a:lnTo>
                <a:lnTo>
                  <a:pt x="5401561" y="5540504"/>
                </a:lnTo>
                <a:lnTo>
                  <a:pt x="5415214" y="5547298"/>
                </a:lnTo>
                <a:lnTo>
                  <a:pt x="5406444" y="5543668"/>
                </a:lnTo>
                <a:lnTo>
                  <a:pt x="5489678" y="5597605"/>
                </a:lnTo>
                <a:cubicBezTo>
                  <a:pt x="5491724" y="5599358"/>
                  <a:pt x="5499326" y="5602323"/>
                  <a:pt x="5505174" y="5603785"/>
                </a:cubicBezTo>
                <a:cubicBezTo>
                  <a:pt x="5520670" y="5617063"/>
                  <a:pt x="5537962" y="5628838"/>
                  <a:pt x="5555505" y="5640321"/>
                </a:cubicBezTo>
                <a:cubicBezTo>
                  <a:pt x="5540008" y="5630592"/>
                  <a:pt x="5520963" y="5620862"/>
                  <a:pt x="5503421" y="5609380"/>
                </a:cubicBezTo>
                <a:cubicBezTo>
                  <a:pt x="5498117" y="5607877"/>
                  <a:pt x="5469718" y="5597230"/>
                  <a:pt x="5479368" y="5605497"/>
                </a:cubicBezTo>
                <a:cubicBezTo>
                  <a:pt x="5518840" y="5639318"/>
                  <a:pt x="5561277" y="5669091"/>
                  <a:pt x="5602503" y="5700865"/>
                </a:cubicBezTo>
                <a:cubicBezTo>
                  <a:pt x="5604550" y="5702619"/>
                  <a:pt x="5608349" y="5705874"/>
                  <a:pt x="5610397" y="5707627"/>
                </a:cubicBezTo>
                <a:cubicBezTo>
                  <a:pt x="5592856" y="5696146"/>
                  <a:pt x="5577359" y="5686417"/>
                  <a:pt x="5560361" y="5678442"/>
                </a:cubicBezTo>
                <a:cubicBezTo>
                  <a:pt x="5554514" y="5673432"/>
                  <a:pt x="5527869" y="5664288"/>
                  <a:pt x="5535763" y="5671052"/>
                </a:cubicBezTo>
                <a:cubicBezTo>
                  <a:pt x="5575237" y="5704874"/>
                  <a:pt x="5620264" y="5739906"/>
                  <a:pt x="5662994" y="5773476"/>
                </a:cubicBezTo>
                <a:cubicBezTo>
                  <a:pt x="5622605" y="5749007"/>
                  <a:pt x="5580171" y="5722786"/>
                  <a:pt x="5541535" y="5696272"/>
                </a:cubicBezTo>
                <a:cubicBezTo>
                  <a:pt x="5537734" y="5693016"/>
                  <a:pt x="5518984" y="5687088"/>
                  <a:pt x="5515184" y="5687380"/>
                </a:cubicBezTo>
                <a:lnTo>
                  <a:pt x="5513136" y="5685626"/>
                </a:lnTo>
                <a:cubicBezTo>
                  <a:pt x="5472204" y="5657651"/>
                  <a:pt x="5429767" y="5627880"/>
                  <a:pt x="5388541" y="5596104"/>
                </a:cubicBezTo>
                <a:cubicBezTo>
                  <a:pt x="5394681" y="5601365"/>
                  <a:pt x="5400529" y="5606376"/>
                  <a:pt x="5406377" y="5611387"/>
                </a:cubicBezTo>
                <a:cubicBezTo>
                  <a:pt x="5371543" y="5588131"/>
                  <a:pt x="5338504" y="5563369"/>
                  <a:pt x="5305716" y="5541866"/>
                </a:cubicBezTo>
                <a:cubicBezTo>
                  <a:pt x="5305716" y="5541866"/>
                  <a:pt x="5305716" y="5541866"/>
                  <a:pt x="5321213" y="5555144"/>
                </a:cubicBezTo>
                <a:cubicBezTo>
                  <a:pt x="5315659" y="5553933"/>
                  <a:pt x="5311564" y="5550425"/>
                  <a:pt x="5307764" y="5547169"/>
                </a:cubicBezTo>
                <a:cubicBezTo>
                  <a:pt x="5302209" y="5545958"/>
                  <a:pt x="5286965" y="5539487"/>
                  <a:pt x="5281411" y="5538276"/>
                </a:cubicBezTo>
                <a:cubicBezTo>
                  <a:pt x="5301002" y="5555061"/>
                  <a:pt x="5320592" y="5571846"/>
                  <a:pt x="5338428" y="5587129"/>
                </a:cubicBezTo>
                <a:cubicBezTo>
                  <a:pt x="5330534" y="5580365"/>
                  <a:pt x="5322639" y="5573600"/>
                  <a:pt x="5310945" y="5567128"/>
                </a:cubicBezTo>
                <a:cubicBezTo>
                  <a:pt x="5348370" y="5599195"/>
                  <a:pt x="5392853" y="5627171"/>
                  <a:pt x="5435540" y="5656650"/>
                </a:cubicBezTo>
                <a:cubicBezTo>
                  <a:pt x="5425892" y="5651930"/>
                  <a:pt x="5415034" y="5649218"/>
                  <a:pt x="5413281" y="5651264"/>
                </a:cubicBezTo>
                <a:cubicBezTo>
                  <a:pt x="5378321" y="5626378"/>
                  <a:pt x="5342484" y="5602515"/>
                  <a:pt x="5306241" y="5579572"/>
                </a:cubicBezTo>
                <a:lnTo>
                  <a:pt x="5214388" y="5524048"/>
                </a:lnTo>
                <a:lnTo>
                  <a:pt x="5225267" y="5532017"/>
                </a:lnTo>
                <a:cubicBezTo>
                  <a:pt x="5228006" y="5535435"/>
                  <a:pt x="5227534" y="5537411"/>
                  <a:pt x="5228235" y="5541919"/>
                </a:cubicBezTo>
                <a:lnTo>
                  <a:pt x="5233984" y="5548747"/>
                </a:lnTo>
                <a:lnTo>
                  <a:pt x="5294458" y="5590512"/>
                </a:lnTo>
                <a:lnTo>
                  <a:pt x="5265328" y="5575460"/>
                </a:lnTo>
                <a:lnTo>
                  <a:pt x="5282863" y="5589513"/>
                </a:lnTo>
                <a:cubicBezTo>
                  <a:pt x="5292374" y="5596826"/>
                  <a:pt x="5301621" y="5604317"/>
                  <a:pt x="5310309" y="5613843"/>
                </a:cubicBezTo>
                <a:cubicBezTo>
                  <a:pt x="5286233" y="5599283"/>
                  <a:pt x="5271204" y="5585297"/>
                  <a:pt x="5247207" y="5570407"/>
                </a:cubicBezTo>
                <a:cubicBezTo>
                  <a:pt x="5243781" y="5569247"/>
                  <a:pt x="5239475" y="5566188"/>
                  <a:pt x="5234294" y="5561987"/>
                </a:cubicBezTo>
                <a:lnTo>
                  <a:pt x="5226383" y="5555337"/>
                </a:lnTo>
                <a:lnTo>
                  <a:pt x="5213976" y="5548925"/>
                </a:lnTo>
                <a:lnTo>
                  <a:pt x="5205390" y="5547149"/>
                </a:lnTo>
                <a:lnTo>
                  <a:pt x="5217255" y="5558128"/>
                </a:lnTo>
                <a:lnTo>
                  <a:pt x="5217378" y="5559169"/>
                </a:lnTo>
                <a:lnTo>
                  <a:pt x="5310172" y="5624250"/>
                </a:lnTo>
                <a:cubicBezTo>
                  <a:pt x="5306371" y="5624542"/>
                  <a:pt x="5306371" y="5624542"/>
                  <a:pt x="5310173" y="5627800"/>
                </a:cubicBezTo>
                <a:cubicBezTo>
                  <a:pt x="5310173" y="5627800"/>
                  <a:pt x="5310173" y="5627800"/>
                  <a:pt x="5311415" y="5628864"/>
                </a:cubicBezTo>
                <a:lnTo>
                  <a:pt x="5318066" y="5634563"/>
                </a:lnTo>
                <a:cubicBezTo>
                  <a:pt x="5316313" y="5633061"/>
                  <a:pt x="5291716" y="5625670"/>
                  <a:pt x="5299609" y="5632435"/>
                </a:cubicBezTo>
                <a:cubicBezTo>
                  <a:pt x="5337035" y="5664501"/>
                  <a:pt x="5377969" y="5692477"/>
                  <a:pt x="5418651" y="5724294"/>
                </a:cubicBezTo>
                <a:cubicBezTo>
                  <a:pt x="5426253" y="5727259"/>
                  <a:pt x="5439450" y="5731976"/>
                  <a:pt x="5443250" y="5731684"/>
                </a:cubicBezTo>
                <a:cubicBezTo>
                  <a:pt x="5443250" y="5731684"/>
                  <a:pt x="5443250" y="5731684"/>
                  <a:pt x="5458746" y="5741412"/>
                </a:cubicBezTo>
                <a:cubicBezTo>
                  <a:pt x="5464887" y="5750224"/>
                  <a:pt x="5472782" y="5756987"/>
                  <a:pt x="5478631" y="5765547"/>
                </a:cubicBezTo>
                <a:cubicBezTo>
                  <a:pt x="5455785" y="5752562"/>
                  <a:pt x="5436488" y="5739576"/>
                  <a:pt x="5415396" y="5728093"/>
                </a:cubicBezTo>
                <a:cubicBezTo>
                  <a:pt x="5407795" y="5725129"/>
                  <a:pt x="5381443" y="5716236"/>
                  <a:pt x="5391091" y="5720954"/>
                </a:cubicBezTo>
                <a:cubicBezTo>
                  <a:pt x="5428225" y="5752771"/>
                  <a:pt x="5467111" y="5778993"/>
                  <a:pt x="5506039" y="5805757"/>
                </a:cubicBezTo>
                <a:cubicBezTo>
                  <a:pt x="5507792" y="5807259"/>
                  <a:pt x="5506040" y="5809305"/>
                  <a:pt x="5508087" y="5811059"/>
                </a:cubicBezTo>
                <a:cubicBezTo>
                  <a:pt x="5479392" y="5793064"/>
                  <a:pt x="5448653" y="5776862"/>
                  <a:pt x="5417956" y="5761206"/>
                </a:cubicBezTo>
                <a:cubicBezTo>
                  <a:pt x="5413862" y="5757697"/>
                  <a:pt x="5385463" y="5747052"/>
                  <a:pt x="5393356" y="5753815"/>
                </a:cubicBezTo>
                <a:cubicBezTo>
                  <a:pt x="5459728" y="5803587"/>
                  <a:pt x="5529648" y="5853357"/>
                  <a:pt x="5599567" y="5899580"/>
                </a:cubicBezTo>
                <a:cubicBezTo>
                  <a:pt x="5601321" y="5901082"/>
                  <a:pt x="5605415" y="5904590"/>
                  <a:pt x="5609217" y="5907847"/>
                </a:cubicBezTo>
                <a:cubicBezTo>
                  <a:pt x="5609510" y="5911646"/>
                  <a:pt x="5617405" y="5918411"/>
                  <a:pt x="5623252" y="5923421"/>
                </a:cubicBezTo>
                <a:cubicBezTo>
                  <a:pt x="5623252" y="5923421"/>
                  <a:pt x="5623252" y="5923421"/>
                  <a:pt x="5604209" y="5913693"/>
                </a:cubicBezTo>
                <a:cubicBezTo>
                  <a:pt x="5598654" y="5912482"/>
                  <a:pt x="5572300" y="5903589"/>
                  <a:pt x="5581950" y="5911855"/>
                </a:cubicBezTo>
                <a:cubicBezTo>
                  <a:pt x="5617329" y="5938621"/>
                  <a:pt x="5657719" y="5966637"/>
                  <a:pt x="5694850" y="5994904"/>
                </a:cubicBezTo>
                <a:cubicBezTo>
                  <a:pt x="5737286" y="6021126"/>
                  <a:pt x="5776172" y="6047347"/>
                  <a:pt x="5814807" y="6073861"/>
                </a:cubicBezTo>
                <a:cubicBezTo>
                  <a:pt x="5814807" y="6073861"/>
                  <a:pt x="5814807" y="6073861"/>
                  <a:pt x="5820947" y="6079122"/>
                </a:cubicBezTo>
                <a:cubicBezTo>
                  <a:pt x="5759466" y="6043172"/>
                  <a:pt x="5695984" y="6009561"/>
                  <a:pt x="5636299" y="5972108"/>
                </a:cubicBezTo>
                <a:cubicBezTo>
                  <a:pt x="5632204" y="5968600"/>
                  <a:pt x="5604350" y="5961461"/>
                  <a:pt x="5610198" y="5966472"/>
                </a:cubicBezTo>
                <a:cubicBezTo>
                  <a:pt x="5610198" y="5966472"/>
                  <a:pt x="5610198" y="5966472"/>
                  <a:pt x="5540864" y="5924299"/>
                </a:cubicBezTo>
                <a:cubicBezTo>
                  <a:pt x="5540864" y="5924299"/>
                  <a:pt x="5540864" y="5924299"/>
                  <a:pt x="5532970" y="5917536"/>
                </a:cubicBezTo>
                <a:cubicBezTo>
                  <a:pt x="5542617" y="5922253"/>
                  <a:pt x="5557276" y="5924675"/>
                  <a:pt x="5545874" y="5918454"/>
                </a:cubicBezTo>
                <a:cubicBezTo>
                  <a:pt x="5541780" y="5914947"/>
                  <a:pt x="5537979" y="5911691"/>
                  <a:pt x="5530379" y="5908726"/>
                </a:cubicBezTo>
                <a:cubicBezTo>
                  <a:pt x="5537979" y="5911691"/>
                  <a:pt x="5541780" y="5914947"/>
                  <a:pt x="5549381" y="5917912"/>
                </a:cubicBezTo>
                <a:cubicBezTo>
                  <a:pt x="5557274" y="5921126"/>
                  <a:pt x="5583627" y="5930020"/>
                  <a:pt x="5570179" y="5922044"/>
                </a:cubicBezTo>
                <a:cubicBezTo>
                  <a:pt x="5537140" y="5900834"/>
                  <a:pt x="5502599" y="5881377"/>
                  <a:pt x="5469813" y="5859873"/>
                </a:cubicBezTo>
                <a:cubicBezTo>
                  <a:pt x="5502306" y="5877578"/>
                  <a:pt x="5534799" y="5895280"/>
                  <a:pt x="5564036" y="5913234"/>
                </a:cubicBezTo>
                <a:cubicBezTo>
                  <a:pt x="5571387" y="5916491"/>
                  <a:pt x="5595693" y="5923631"/>
                  <a:pt x="5589845" y="5918620"/>
                </a:cubicBezTo>
                <a:cubicBezTo>
                  <a:pt x="5559103" y="5898871"/>
                  <a:pt x="5529867" y="5880916"/>
                  <a:pt x="5501173" y="5862920"/>
                </a:cubicBezTo>
                <a:cubicBezTo>
                  <a:pt x="5501173" y="5862920"/>
                  <a:pt x="5501173" y="5862920"/>
                  <a:pt x="5520217" y="5872648"/>
                </a:cubicBezTo>
                <a:cubicBezTo>
                  <a:pt x="5522265" y="5874402"/>
                  <a:pt x="5550665" y="5885050"/>
                  <a:pt x="5544523" y="5879788"/>
                </a:cubicBezTo>
                <a:cubicBezTo>
                  <a:pt x="5495400" y="5837699"/>
                  <a:pt x="5441271" y="5801457"/>
                  <a:pt x="5385093" y="5763461"/>
                </a:cubicBezTo>
                <a:cubicBezTo>
                  <a:pt x="5385093" y="5763461"/>
                  <a:pt x="5385093" y="5763461"/>
                  <a:pt x="5380707" y="5760147"/>
                </a:cubicBezTo>
                <a:lnTo>
                  <a:pt x="5353899" y="5739888"/>
                </a:lnTo>
                <a:lnTo>
                  <a:pt x="5352373" y="5739441"/>
                </a:lnTo>
                <a:lnTo>
                  <a:pt x="5349180" y="5736592"/>
                </a:lnTo>
                <a:lnTo>
                  <a:pt x="5330874" y="5728727"/>
                </a:lnTo>
                <a:cubicBezTo>
                  <a:pt x="5324249" y="5726916"/>
                  <a:pt x="5319561" y="5726322"/>
                  <a:pt x="5323362" y="5727804"/>
                </a:cubicBezTo>
                <a:cubicBezTo>
                  <a:pt x="5335350" y="5738076"/>
                  <a:pt x="5344998" y="5746341"/>
                  <a:pt x="5356694" y="5752814"/>
                </a:cubicBezTo>
                <a:cubicBezTo>
                  <a:pt x="5356694" y="5752814"/>
                  <a:pt x="5356694" y="5752814"/>
                  <a:pt x="5390026" y="5777826"/>
                </a:cubicBezTo>
                <a:cubicBezTo>
                  <a:pt x="5392072" y="5779580"/>
                  <a:pt x="5392072" y="5779580"/>
                  <a:pt x="5393825" y="5781081"/>
                </a:cubicBezTo>
                <a:cubicBezTo>
                  <a:pt x="5419013" y="5799622"/>
                  <a:pt x="5446203" y="5815821"/>
                  <a:pt x="5471348" y="5833818"/>
                </a:cubicBezTo>
                <a:cubicBezTo>
                  <a:pt x="5446204" y="5819370"/>
                  <a:pt x="5421311" y="5804631"/>
                  <a:pt x="5399968" y="5789893"/>
                </a:cubicBezTo>
                <a:cubicBezTo>
                  <a:pt x="5374824" y="5775445"/>
                  <a:pt x="5351685" y="5758660"/>
                  <a:pt x="5328588" y="5745967"/>
                </a:cubicBezTo>
                <a:cubicBezTo>
                  <a:pt x="5322741" y="5744505"/>
                  <a:pt x="5294594" y="5733566"/>
                  <a:pt x="5302487" y="5740330"/>
                </a:cubicBezTo>
                <a:cubicBezTo>
                  <a:pt x="5327675" y="5758871"/>
                  <a:pt x="5355159" y="5778870"/>
                  <a:pt x="5380302" y="5796866"/>
                </a:cubicBezTo>
                <a:cubicBezTo>
                  <a:pt x="5407243" y="5813359"/>
                  <a:pt x="5434432" y="5829558"/>
                  <a:pt x="5459327" y="5847849"/>
                </a:cubicBezTo>
                <a:cubicBezTo>
                  <a:pt x="5450222" y="5843088"/>
                  <a:pt x="5440574" y="5838370"/>
                  <a:pt x="5430926" y="5833651"/>
                </a:cubicBezTo>
                <a:cubicBezTo>
                  <a:pt x="5428879" y="5831897"/>
                  <a:pt x="5404280" y="5824507"/>
                  <a:pt x="5414224" y="5833026"/>
                </a:cubicBezTo>
                <a:cubicBezTo>
                  <a:pt x="5418022" y="5834508"/>
                  <a:pt x="5421384" y="5836501"/>
                  <a:pt x="5424784" y="5838970"/>
                </a:cubicBezTo>
                <a:lnTo>
                  <a:pt x="5430856" y="5843922"/>
                </a:lnTo>
                <a:lnTo>
                  <a:pt x="5385936" y="5814999"/>
                </a:lnTo>
                <a:cubicBezTo>
                  <a:pt x="5370910" y="5805165"/>
                  <a:pt x="5356292" y="5795301"/>
                  <a:pt x="5342549" y="5785300"/>
                </a:cubicBezTo>
                <a:lnTo>
                  <a:pt x="5296495" y="5755337"/>
                </a:lnTo>
                <a:lnTo>
                  <a:pt x="5306641" y="5764600"/>
                </a:lnTo>
                <a:lnTo>
                  <a:pt x="5311225" y="5768795"/>
                </a:lnTo>
                <a:lnTo>
                  <a:pt x="5304727" y="5767187"/>
                </a:lnTo>
                <a:lnTo>
                  <a:pt x="5302429" y="5766835"/>
                </a:lnTo>
                <a:lnTo>
                  <a:pt x="5287746" y="5754241"/>
                </a:lnTo>
                <a:lnTo>
                  <a:pt x="5277750" y="5744788"/>
                </a:lnTo>
                <a:lnTo>
                  <a:pt x="5239572" y="5726570"/>
                </a:lnTo>
                <a:lnTo>
                  <a:pt x="5239202" y="5726769"/>
                </a:lnTo>
                <a:lnTo>
                  <a:pt x="5236452" y="5725527"/>
                </a:lnTo>
                <a:lnTo>
                  <a:pt x="5232481" y="5726094"/>
                </a:lnTo>
                <a:cubicBezTo>
                  <a:pt x="5236798" y="5728525"/>
                  <a:pt x="5244922" y="5732065"/>
                  <a:pt x="5250622" y="5733400"/>
                </a:cubicBezTo>
                <a:cubicBezTo>
                  <a:pt x="5254423" y="5736657"/>
                  <a:pt x="5271715" y="5748432"/>
                  <a:pt x="5287211" y="5758160"/>
                </a:cubicBezTo>
                <a:cubicBezTo>
                  <a:pt x="5281657" y="5756951"/>
                  <a:pt x="5276061" y="5755196"/>
                  <a:pt x="5281907" y="5760207"/>
                </a:cubicBezTo>
                <a:cubicBezTo>
                  <a:pt x="5352961" y="5821085"/>
                  <a:pt x="5433737" y="5870021"/>
                  <a:pt x="5514514" y="5918957"/>
                </a:cubicBezTo>
                <a:cubicBezTo>
                  <a:pt x="5514514" y="5918957"/>
                  <a:pt x="5514514" y="5918957"/>
                  <a:pt x="5555445" y="5946931"/>
                </a:cubicBezTo>
                <a:cubicBezTo>
                  <a:pt x="5547845" y="5943967"/>
                  <a:pt x="5534648" y="5939248"/>
                  <a:pt x="5532896" y="5941294"/>
                </a:cubicBezTo>
                <a:cubicBezTo>
                  <a:pt x="5497811" y="5918331"/>
                  <a:pt x="5463269" y="5895324"/>
                  <a:pt x="5430230" y="5874113"/>
                </a:cubicBezTo>
                <a:cubicBezTo>
                  <a:pt x="5393643" y="5852902"/>
                  <a:pt x="5359101" y="5829895"/>
                  <a:pt x="5322514" y="5808684"/>
                </a:cubicBezTo>
                <a:cubicBezTo>
                  <a:pt x="5316665" y="5803673"/>
                  <a:pt x="5294116" y="5798038"/>
                  <a:pt x="5299964" y="5803048"/>
                </a:cubicBezTo>
                <a:cubicBezTo>
                  <a:pt x="5317505" y="5814530"/>
                  <a:pt x="5334797" y="5826305"/>
                  <a:pt x="5354094" y="5839290"/>
                </a:cubicBezTo>
                <a:cubicBezTo>
                  <a:pt x="5371636" y="5850773"/>
                  <a:pt x="5391225" y="5864008"/>
                  <a:pt x="5408517" y="5875783"/>
                </a:cubicBezTo>
                <a:cubicBezTo>
                  <a:pt x="5400874" y="5872276"/>
                  <a:pt x="5391520" y="5871358"/>
                  <a:pt x="5397367" y="5876368"/>
                </a:cubicBezTo>
                <a:cubicBezTo>
                  <a:pt x="5403509" y="5881629"/>
                  <a:pt x="5411109" y="5884594"/>
                  <a:pt x="5416958" y="5889605"/>
                </a:cubicBezTo>
                <a:cubicBezTo>
                  <a:pt x="5424851" y="5896368"/>
                  <a:pt x="5432453" y="5899334"/>
                  <a:pt x="5438300" y="5904342"/>
                </a:cubicBezTo>
                <a:cubicBezTo>
                  <a:pt x="5436546" y="5902841"/>
                  <a:pt x="5434793" y="5904886"/>
                  <a:pt x="5432747" y="5903133"/>
                </a:cubicBezTo>
                <a:cubicBezTo>
                  <a:pt x="5341483" y="5842172"/>
                  <a:pt x="5251973" y="5775615"/>
                  <a:pt x="5159209" y="5716409"/>
                </a:cubicBezTo>
                <a:cubicBezTo>
                  <a:pt x="5153360" y="5711398"/>
                  <a:pt x="5130809" y="5705761"/>
                  <a:pt x="5132857" y="5707515"/>
                </a:cubicBezTo>
                <a:lnTo>
                  <a:pt x="5126232" y="5704932"/>
                </a:lnTo>
                <a:lnTo>
                  <a:pt x="5154846" y="5720152"/>
                </a:lnTo>
                <a:cubicBezTo>
                  <a:pt x="5174400" y="5731181"/>
                  <a:pt x="5151884" y="5723906"/>
                  <a:pt x="5142694" y="5720004"/>
                </a:cubicBezTo>
                <a:lnTo>
                  <a:pt x="5128509" y="5713428"/>
                </a:lnTo>
                <a:lnTo>
                  <a:pt x="5185527" y="5749603"/>
                </a:lnTo>
                <a:lnTo>
                  <a:pt x="5174337" y="5745607"/>
                </a:lnTo>
                <a:lnTo>
                  <a:pt x="5172757" y="5745408"/>
                </a:lnTo>
                <a:lnTo>
                  <a:pt x="5170577" y="5746931"/>
                </a:lnTo>
                <a:cubicBezTo>
                  <a:pt x="5208002" y="5775449"/>
                  <a:pt x="5244842" y="5803466"/>
                  <a:pt x="5283771" y="5830232"/>
                </a:cubicBezTo>
                <a:cubicBezTo>
                  <a:pt x="5303068" y="5843217"/>
                  <a:pt x="5320904" y="5858500"/>
                  <a:pt x="5338154" y="5869731"/>
                </a:cubicBezTo>
                <a:cubicBezTo>
                  <a:pt x="5357491" y="5883259"/>
                  <a:pt x="5377081" y="5896495"/>
                  <a:pt x="5397880" y="5907727"/>
                </a:cubicBezTo>
                <a:cubicBezTo>
                  <a:pt x="5419516" y="5922717"/>
                  <a:pt x="5438813" y="5935702"/>
                  <a:pt x="5461659" y="5948687"/>
                </a:cubicBezTo>
                <a:cubicBezTo>
                  <a:pt x="5458402" y="5948938"/>
                  <a:pt x="5454601" y="5949230"/>
                  <a:pt x="5458403" y="5952487"/>
                </a:cubicBezTo>
                <a:cubicBezTo>
                  <a:pt x="5480040" y="5967478"/>
                  <a:pt x="5503179" y="5984262"/>
                  <a:pt x="5528030" y="5998458"/>
                </a:cubicBezTo>
                <a:cubicBezTo>
                  <a:pt x="5474486" y="5969816"/>
                  <a:pt x="5422109" y="5935075"/>
                  <a:pt x="5368272" y="5902633"/>
                </a:cubicBezTo>
                <a:cubicBezTo>
                  <a:pt x="5368272" y="5902633"/>
                  <a:pt x="5368272" y="5902633"/>
                  <a:pt x="5327884" y="5878165"/>
                </a:cubicBezTo>
                <a:cubicBezTo>
                  <a:pt x="5316189" y="5868145"/>
                  <a:pt x="5302447" y="5859918"/>
                  <a:pt x="5288998" y="5851943"/>
                </a:cubicBezTo>
                <a:lnTo>
                  <a:pt x="5257608" y="5829249"/>
                </a:lnTo>
                <a:lnTo>
                  <a:pt x="5254402" y="5826931"/>
                </a:lnTo>
                <a:lnTo>
                  <a:pt x="5206217" y="5806984"/>
                </a:lnTo>
                <a:lnTo>
                  <a:pt x="5249119" y="5837163"/>
                </a:lnTo>
                <a:cubicBezTo>
                  <a:pt x="5282362" y="5860577"/>
                  <a:pt x="5315422" y="5884722"/>
                  <a:pt x="5343053" y="5908396"/>
                </a:cubicBezTo>
                <a:cubicBezTo>
                  <a:pt x="5329312" y="5900171"/>
                  <a:pt x="5317868" y="5893407"/>
                  <a:pt x="5306465" y="5887184"/>
                </a:cubicBezTo>
                <a:cubicBezTo>
                  <a:pt x="5274886" y="5860127"/>
                  <a:pt x="5240345" y="5837121"/>
                  <a:pt x="5205260" y="5814157"/>
                </a:cubicBezTo>
                <a:lnTo>
                  <a:pt x="5202308" y="5812714"/>
                </a:lnTo>
                <a:lnTo>
                  <a:pt x="5201507" y="5812653"/>
                </a:lnTo>
                <a:lnTo>
                  <a:pt x="5201141" y="5812142"/>
                </a:lnTo>
                <a:lnTo>
                  <a:pt x="5196955" y="5810095"/>
                </a:lnTo>
                <a:lnTo>
                  <a:pt x="5193286" y="5809017"/>
                </a:lnTo>
                <a:cubicBezTo>
                  <a:pt x="5191442" y="5808302"/>
                  <a:pt x="5189995" y="5807336"/>
                  <a:pt x="5188561" y="5805423"/>
                </a:cubicBezTo>
                <a:lnTo>
                  <a:pt x="5193941" y="5808007"/>
                </a:lnTo>
                <a:lnTo>
                  <a:pt x="5187719" y="5802675"/>
                </a:lnTo>
                <a:cubicBezTo>
                  <a:pt x="5187719" y="5802675"/>
                  <a:pt x="5187719" y="5802675"/>
                  <a:pt x="5184131" y="5800425"/>
                </a:cubicBezTo>
                <a:lnTo>
                  <a:pt x="5164243" y="5787952"/>
                </a:lnTo>
                <a:lnTo>
                  <a:pt x="5134496" y="5774143"/>
                </a:lnTo>
                <a:cubicBezTo>
                  <a:pt x="5131602" y="5772357"/>
                  <a:pt x="5116602" y="5766634"/>
                  <a:pt x="5116555" y="5770424"/>
                </a:cubicBezTo>
                <a:lnTo>
                  <a:pt x="5134430" y="5779682"/>
                </a:lnTo>
                <a:cubicBezTo>
                  <a:pt x="5152567" y="5787195"/>
                  <a:pt x="5171903" y="5796180"/>
                  <a:pt x="5188561" y="5805423"/>
                </a:cubicBezTo>
                <a:cubicBezTo>
                  <a:pt x="5173558" y="5799845"/>
                  <a:pt x="5157784" y="5792873"/>
                  <a:pt x="5141467" y="5785454"/>
                </a:cubicBezTo>
                <a:lnTo>
                  <a:pt x="5121220" y="5776351"/>
                </a:lnTo>
                <a:lnTo>
                  <a:pt x="5165113" y="5805165"/>
                </a:lnTo>
                <a:cubicBezTo>
                  <a:pt x="5208265" y="5834472"/>
                  <a:pt x="5251421" y="5863846"/>
                  <a:pt x="5293857" y="5890067"/>
                </a:cubicBezTo>
                <a:cubicBezTo>
                  <a:pt x="5322800" y="5907771"/>
                  <a:pt x="5353539" y="5923971"/>
                  <a:pt x="5378432" y="5938709"/>
                </a:cubicBezTo>
                <a:cubicBezTo>
                  <a:pt x="5383987" y="5939921"/>
                  <a:pt x="5412386" y="5950567"/>
                  <a:pt x="5406537" y="5945556"/>
                </a:cubicBezTo>
                <a:cubicBezTo>
                  <a:pt x="5394842" y="5935536"/>
                  <a:pt x="5386654" y="5924972"/>
                  <a:pt x="5371159" y="5915244"/>
                </a:cubicBezTo>
                <a:cubicBezTo>
                  <a:pt x="5406848" y="5937206"/>
                  <a:pt x="5441524" y="5958428"/>
                  <a:pt x="5475215" y="5978359"/>
                </a:cubicBezTo>
                <a:lnTo>
                  <a:pt x="5571161" y="6032505"/>
                </a:lnTo>
                <a:lnTo>
                  <a:pt x="5569560" y="6038358"/>
                </a:lnTo>
                <a:cubicBezTo>
                  <a:pt x="5573754" y="6047582"/>
                  <a:pt x="5594375" y="6064680"/>
                  <a:pt x="5618967" y="6083471"/>
                </a:cubicBezTo>
                <a:cubicBezTo>
                  <a:pt x="5654345" y="6110234"/>
                  <a:pt x="5698534" y="6137960"/>
                  <a:pt x="5728065" y="6159713"/>
                </a:cubicBezTo>
                <a:cubicBezTo>
                  <a:pt x="5693525" y="6140257"/>
                  <a:pt x="5661031" y="6126101"/>
                  <a:pt x="5628832" y="6112197"/>
                </a:cubicBezTo>
                <a:cubicBezTo>
                  <a:pt x="5625031" y="6112489"/>
                  <a:pt x="5602187" y="6103054"/>
                  <a:pt x="5608327" y="6108315"/>
                </a:cubicBezTo>
                <a:cubicBezTo>
                  <a:pt x="5612128" y="6111572"/>
                  <a:pt x="5616222" y="6115080"/>
                  <a:pt x="5620023" y="6118335"/>
                </a:cubicBezTo>
                <a:cubicBezTo>
                  <a:pt x="5598932" y="6106854"/>
                  <a:pt x="5581681" y="6095622"/>
                  <a:pt x="5560340" y="6084433"/>
                </a:cubicBezTo>
                <a:cubicBezTo>
                  <a:pt x="5562093" y="6082387"/>
                  <a:pt x="5562093" y="6082387"/>
                  <a:pt x="5560045" y="6080633"/>
                </a:cubicBezTo>
                <a:cubicBezTo>
                  <a:pt x="5560045" y="6080633"/>
                  <a:pt x="5560045" y="6080633"/>
                  <a:pt x="5484865" y="6033452"/>
                </a:cubicBezTo>
                <a:cubicBezTo>
                  <a:pt x="5488371" y="6032907"/>
                  <a:pt x="5494219" y="6034369"/>
                  <a:pt x="5495973" y="6032324"/>
                </a:cubicBezTo>
                <a:cubicBezTo>
                  <a:pt x="5495973" y="6032324"/>
                  <a:pt x="5497475" y="6030569"/>
                  <a:pt x="5493925" y="6030569"/>
                </a:cubicBezTo>
                <a:cubicBezTo>
                  <a:pt x="5472581" y="6015829"/>
                  <a:pt x="5452992" y="6002594"/>
                  <a:pt x="5430147" y="5989609"/>
                </a:cubicBezTo>
                <a:cubicBezTo>
                  <a:pt x="5433697" y="5989608"/>
                  <a:pt x="5431649" y="5987855"/>
                  <a:pt x="5429603" y="5986102"/>
                </a:cubicBezTo>
                <a:cubicBezTo>
                  <a:pt x="5420205" y="5981090"/>
                  <a:pt x="5412604" y="5978125"/>
                  <a:pt x="5404710" y="5971362"/>
                </a:cubicBezTo>
                <a:cubicBezTo>
                  <a:pt x="5381864" y="5958377"/>
                  <a:pt x="5356720" y="5943929"/>
                  <a:pt x="5333873" y="5930944"/>
                </a:cubicBezTo>
                <a:cubicBezTo>
                  <a:pt x="5333873" y="5930944"/>
                  <a:pt x="5333873" y="5930944"/>
                  <a:pt x="5321415" y="5921766"/>
                </a:cubicBezTo>
                <a:lnTo>
                  <a:pt x="5312711" y="5915354"/>
                </a:lnTo>
                <a:lnTo>
                  <a:pt x="5324282" y="5922536"/>
                </a:lnTo>
                <a:cubicBezTo>
                  <a:pt x="5349337" y="5937604"/>
                  <a:pt x="5374867" y="5952636"/>
                  <a:pt x="5400909" y="5968106"/>
                </a:cubicBezTo>
                <a:cubicBezTo>
                  <a:pt x="5450946" y="5997292"/>
                  <a:pt x="5502735" y="6027980"/>
                  <a:pt x="5551311" y="6059463"/>
                </a:cubicBezTo>
                <a:cubicBezTo>
                  <a:pt x="5562712" y="6065683"/>
                  <a:pt x="5583218" y="6069567"/>
                  <a:pt x="5579416" y="6066310"/>
                </a:cubicBezTo>
                <a:cubicBezTo>
                  <a:pt x="5488447" y="6009148"/>
                  <a:pt x="5394222" y="5955787"/>
                  <a:pt x="5303504" y="5898335"/>
                </a:cubicBezTo>
                <a:lnTo>
                  <a:pt x="5117803" y="5774815"/>
                </a:lnTo>
                <a:lnTo>
                  <a:pt x="5091127" y="5762822"/>
                </a:lnTo>
                <a:cubicBezTo>
                  <a:pt x="5075298" y="5755338"/>
                  <a:pt x="5059540" y="5746980"/>
                  <a:pt x="5043992" y="5738879"/>
                </a:cubicBezTo>
                <a:lnTo>
                  <a:pt x="5043776" y="5738774"/>
                </a:lnTo>
                <a:lnTo>
                  <a:pt x="5097934" y="5776095"/>
                </a:lnTo>
                <a:lnTo>
                  <a:pt x="5078465" y="5763301"/>
                </a:lnTo>
                <a:cubicBezTo>
                  <a:pt x="5072619" y="5761841"/>
                  <a:pt x="5045973" y="5749147"/>
                  <a:pt x="5050068" y="5756204"/>
                </a:cubicBezTo>
                <a:cubicBezTo>
                  <a:pt x="5069950" y="5773240"/>
                  <a:pt x="5087494" y="5788272"/>
                  <a:pt x="5107083" y="5801508"/>
                </a:cubicBezTo>
                <a:cubicBezTo>
                  <a:pt x="5083987" y="5788815"/>
                  <a:pt x="5059093" y="5774076"/>
                  <a:pt x="5035955" y="5760840"/>
                </a:cubicBezTo>
                <a:cubicBezTo>
                  <a:pt x="5030401" y="5759629"/>
                  <a:pt x="5003756" y="5750485"/>
                  <a:pt x="5013404" y="5755202"/>
                </a:cubicBezTo>
                <a:cubicBezTo>
                  <a:pt x="5052333" y="5785518"/>
                  <a:pt x="5091513" y="5815539"/>
                  <a:pt x="5132443" y="5843513"/>
                </a:cubicBezTo>
                <a:cubicBezTo>
                  <a:pt x="5122797" y="5838795"/>
                  <a:pt x="5109894" y="5837877"/>
                  <a:pt x="5113695" y="5841133"/>
                </a:cubicBezTo>
                <a:cubicBezTo>
                  <a:pt x="5179520" y="5883847"/>
                  <a:pt x="5241839" y="5930654"/>
                  <a:pt x="5303866" y="5973661"/>
                </a:cubicBezTo>
                <a:cubicBezTo>
                  <a:pt x="5369691" y="6016376"/>
                  <a:pt x="5435516" y="6059090"/>
                  <a:pt x="5501047" y="6098004"/>
                </a:cubicBezTo>
                <a:cubicBezTo>
                  <a:pt x="5499002" y="6096251"/>
                  <a:pt x="5497249" y="6098298"/>
                  <a:pt x="5499294" y="6100050"/>
                </a:cubicBezTo>
                <a:cubicBezTo>
                  <a:pt x="5527989" y="6118047"/>
                  <a:pt x="5557227" y="6139549"/>
                  <a:pt x="5586212" y="6157797"/>
                </a:cubicBezTo>
                <a:cubicBezTo>
                  <a:pt x="5547872" y="6135083"/>
                  <a:pt x="5507484" y="6110615"/>
                  <a:pt x="5470602" y="6085603"/>
                </a:cubicBezTo>
                <a:cubicBezTo>
                  <a:pt x="5472649" y="6087357"/>
                  <a:pt x="5474403" y="6085311"/>
                  <a:pt x="5472356" y="6083557"/>
                </a:cubicBezTo>
                <a:cubicBezTo>
                  <a:pt x="5472356" y="6083557"/>
                  <a:pt x="5472356" y="6083557"/>
                  <a:pt x="5416470" y="6049360"/>
                </a:cubicBezTo>
                <a:cubicBezTo>
                  <a:pt x="5408871" y="6046397"/>
                  <a:pt x="5391873" y="6041971"/>
                  <a:pt x="5388366" y="6042514"/>
                </a:cubicBezTo>
                <a:cubicBezTo>
                  <a:pt x="5388366" y="6042514"/>
                  <a:pt x="5388366" y="6042514"/>
                  <a:pt x="5384273" y="6039007"/>
                </a:cubicBezTo>
                <a:cubicBezTo>
                  <a:pt x="5390120" y="6040468"/>
                  <a:pt x="5390120" y="6040468"/>
                  <a:pt x="5388072" y="6038715"/>
                </a:cubicBezTo>
                <a:cubicBezTo>
                  <a:pt x="5360883" y="6022514"/>
                  <a:pt x="5335737" y="6004517"/>
                  <a:pt x="5308799" y="5988026"/>
                </a:cubicBezTo>
                <a:cubicBezTo>
                  <a:pt x="5308799" y="5988026"/>
                  <a:pt x="5308799" y="5988026"/>
                  <a:pt x="5268409" y="5963557"/>
                </a:cubicBezTo>
                <a:cubicBezTo>
                  <a:pt x="5268409" y="5963557"/>
                  <a:pt x="5268409" y="5963557"/>
                  <a:pt x="5231276" y="5935289"/>
                </a:cubicBezTo>
                <a:cubicBezTo>
                  <a:pt x="5225429" y="5930280"/>
                  <a:pt x="5200831" y="5922889"/>
                  <a:pt x="5201124" y="5926689"/>
                </a:cubicBezTo>
                <a:cubicBezTo>
                  <a:pt x="5193481" y="5923180"/>
                  <a:pt x="5176777" y="5919006"/>
                  <a:pt x="5189975" y="5927273"/>
                </a:cubicBezTo>
                <a:cubicBezTo>
                  <a:pt x="5199624" y="5931992"/>
                  <a:pt x="5209270" y="5936709"/>
                  <a:pt x="5220421" y="5939674"/>
                </a:cubicBezTo>
                <a:cubicBezTo>
                  <a:pt x="5222468" y="5941428"/>
                  <a:pt x="5224515" y="5943181"/>
                  <a:pt x="5226269" y="5944685"/>
                </a:cubicBezTo>
                <a:cubicBezTo>
                  <a:pt x="5255508" y="5966189"/>
                  <a:pt x="5288295" y="5987693"/>
                  <a:pt x="5321331" y="6005353"/>
                </a:cubicBezTo>
                <a:cubicBezTo>
                  <a:pt x="5317531" y="6005646"/>
                  <a:pt x="5317531" y="6005646"/>
                  <a:pt x="5317531" y="6005646"/>
                </a:cubicBezTo>
                <a:cubicBezTo>
                  <a:pt x="5298236" y="5996210"/>
                  <a:pt x="5282992" y="5986189"/>
                  <a:pt x="5265448" y="5974706"/>
                </a:cubicBezTo>
                <a:cubicBezTo>
                  <a:pt x="5249953" y="5964977"/>
                  <a:pt x="5232411" y="5953495"/>
                  <a:pt x="5217166" y="5943474"/>
                </a:cubicBezTo>
                <a:cubicBezTo>
                  <a:pt x="5213364" y="5940218"/>
                  <a:pt x="5207517" y="5938755"/>
                  <a:pt x="5201962" y="5937544"/>
                </a:cubicBezTo>
                <a:cubicBezTo>
                  <a:pt x="5147539" y="5897503"/>
                  <a:pt x="5092864" y="5857754"/>
                  <a:pt x="5036686" y="5819757"/>
                </a:cubicBezTo>
                <a:cubicBezTo>
                  <a:pt x="5036686" y="5819757"/>
                  <a:pt x="5036686" y="5819757"/>
                  <a:pt x="4953316" y="5762011"/>
                </a:cubicBezTo>
                <a:cubicBezTo>
                  <a:pt x="4925834" y="5742011"/>
                  <a:pt x="4898892" y="5721969"/>
                  <a:pt x="4871408" y="5701968"/>
                </a:cubicBezTo>
                <a:cubicBezTo>
                  <a:pt x="4861760" y="5693701"/>
                  <a:pt x="4839208" y="5688064"/>
                  <a:pt x="4845056" y="5693075"/>
                </a:cubicBezTo>
                <a:cubicBezTo>
                  <a:pt x="4878387" y="5718085"/>
                  <a:pt x="4913474" y="5744599"/>
                  <a:pt x="4948308" y="5767857"/>
                </a:cubicBezTo>
                <a:cubicBezTo>
                  <a:pt x="4948308" y="5767857"/>
                  <a:pt x="4948308" y="5767857"/>
                  <a:pt x="5053022" y="5840342"/>
                </a:cubicBezTo>
                <a:lnTo>
                  <a:pt x="5259081" y="5989814"/>
                </a:lnTo>
                <a:lnTo>
                  <a:pt x="5226215" y="5970490"/>
                </a:lnTo>
                <a:cubicBezTo>
                  <a:pt x="5202993" y="5955281"/>
                  <a:pt x="5180104" y="5939090"/>
                  <a:pt x="5156567" y="5922472"/>
                </a:cubicBezTo>
                <a:cubicBezTo>
                  <a:pt x="5112085" y="5890948"/>
                  <a:pt x="5065303" y="5857962"/>
                  <a:pt x="5020277" y="5822930"/>
                </a:cubicBezTo>
                <a:cubicBezTo>
                  <a:pt x="5020277" y="5822930"/>
                  <a:pt x="5020277" y="5822930"/>
                  <a:pt x="5005030" y="5812909"/>
                </a:cubicBezTo>
                <a:cubicBezTo>
                  <a:pt x="4995384" y="5808191"/>
                  <a:pt x="4971078" y="5801051"/>
                  <a:pt x="4976926" y="5806063"/>
                </a:cubicBezTo>
                <a:cubicBezTo>
                  <a:pt x="5058249" y="5862055"/>
                  <a:pt x="5136357" y="5922390"/>
                  <a:pt x="5217678" y="5974832"/>
                </a:cubicBezTo>
                <a:cubicBezTo>
                  <a:pt x="5208280" y="5969821"/>
                  <a:pt x="5196880" y="5967150"/>
                  <a:pt x="5204774" y="5973914"/>
                </a:cubicBezTo>
                <a:cubicBezTo>
                  <a:pt x="5212669" y="5980678"/>
                  <a:pt x="5222611" y="5989196"/>
                  <a:pt x="5231967" y="5993664"/>
                </a:cubicBezTo>
                <a:cubicBezTo>
                  <a:pt x="5212964" y="5984479"/>
                  <a:pt x="5193374" y="5971242"/>
                  <a:pt x="5176082" y="5959468"/>
                </a:cubicBezTo>
                <a:cubicBezTo>
                  <a:pt x="5183725" y="5962975"/>
                  <a:pt x="5189279" y="5964185"/>
                  <a:pt x="5183430" y="5959174"/>
                </a:cubicBezTo>
                <a:cubicBezTo>
                  <a:pt x="5107369" y="5900594"/>
                  <a:pt x="5026591" y="5851658"/>
                  <a:pt x="4948234" y="5791616"/>
                </a:cubicBezTo>
                <a:cubicBezTo>
                  <a:pt x="4938586" y="5786898"/>
                  <a:pt x="4914280" y="5779758"/>
                  <a:pt x="4920127" y="5784768"/>
                </a:cubicBezTo>
                <a:cubicBezTo>
                  <a:pt x="4976557" y="5826021"/>
                  <a:pt x="5032736" y="5864018"/>
                  <a:pt x="5088912" y="5902013"/>
                </a:cubicBezTo>
                <a:cubicBezTo>
                  <a:pt x="5050570" y="5879299"/>
                  <a:pt x="5011935" y="5852786"/>
                  <a:pt x="4971297" y="5828610"/>
                </a:cubicBezTo>
                <a:cubicBezTo>
                  <a:pt x="4934415" y="5803599"/>
                  <a:pt x="4894027" y="5779133"/>
                  <a:pt x="4857189" y="5754664"/>
                </a:cubicBezTo>
                <a:cubicBezTo>
                  <a:pt x="4777326" y="5696375"/>
                  <a:pt x="4693956" y="5638628"/>
                  <a:pt x="4614094" y="5576792"/>
                </a:cubicBezTo>
                <a:cubicBezTo>
                  <a:pt x="4604153" y="5568273"/>
                  <a:pt x="4581601" y="5562637"/>
                  <a:pt x="4587449" y="5567648"/>
                </a:cubicBezTo>
                <a:cubicBezTo>
                  <a:pt x="4661464" y="5624474"/>
                  <a:pt x="4737524" y="5679507"/>
                  <a:pt x="4813542" y="5733996"/>
                </a:cubicBezTo>
                <a:cubicBezTo>
                  <a:pt x="4809743" y="5734289"/>
                  <a:pt x="4811790" y="5736042"/>
                  <a:pt x="4817344" y="5737252"/>
                </a:cubicBezTo>
                <a:cubicBezTo>
                  <a:pt x="4823485" y="5742513"/>
                  <a:pt x="4827286" y="5745771"/>
                  <a:pt x="4834637" y="5749027"/>
                </a:cubicBezTo>
                <a:cubicBezTo>
                  <a:pt x="4867969" y="5774039"/>
                  <a:pt x="4904808" y="5798507"/>
                  <a:pt x="4941396" y="5823267"/>
                </a:cubicBezTo>
                <a:cubicBezTo>
                  <a:pt x="4941396" y="5823267"/>
                  <a:pt x="4941396" y="5823267"/>
                  <a:pt x="4984125" y="5853288"/>
                </a:cubicBezTo>
                <a:cubicBezTo>
                  <a:pt x="4978821" y="5851785"/>
                  <a:pt x="4969172" y="5847065"/>
                  <a:pt x="4963328" y="5845605"/>
                </a:cubicBezTo>
                <a:cubicBezTo>
                  <a:pt x="4893700" y="5799633"/>
                  <a:pt x="4827286" y="5745771"/>
                  <a:pt x="4759163" y="5698046"/>
                </a:cubicBezTo>
                <a:cubicBezTo>
                  <a:pt x="4759163" y="5698046"/>
                  <a:pt x="4759163" y="5698046"/>
                  <a:pt x="4659710" y="5622972"/>
                </a:cubicBezTo>
                <a:cubicBezTo>
                  <a:pt x="4626629" y="5597669"/>
                  <a:pt x="4589789" y="5573200"/>
                  <a:pt x="4558211" y="5546144"/>
                </a:cubicBezTo>
                <a:cubicBezTo>
                  <a:pt x="4558211" y="5546144"/>
                  <a:pt x="4558211" y="5546144"/>
                  <a:pt x="4360808" y="5390693"/>
                </a:cubicBezTo>
                <a:cubicBezTo>
                  <a:pt x="4329230" y="5363636"/>
                  <a:pt x="4295899" y="5338625"/>
                  <a:pt x="4264613" y="5311819"/>
                </a:cubicBezTo>
                <a:cubicBezTo>
                  <a:pt x="4264613" y="5311819"/>
                  <a:pt x="4264613" y="5311819"/>
                  <a:pt x="4168123" y="5229146"/>
                </a:cubicBezTo>
                <a:cubicBezTo>
                  <a:pt x="4168123" y="5229146"/>
                  <a:pt x="4168123" y="5229146"/>
                  <a:pt x="4087574" y="5160129"/>
                </a:cubicBezTo>
                <a:lnTo>
                  <a:pt x="4059730" y="5136273"/>
                </a:lnTo>
                <a:lnTo>
                  <a:pt x="4010792" y="5103119"/>
                </a:lnTo>
                <a:cubicBezTo>
                  <a:pt x="3993473" y="5090903"/>
                  <a:pt x="3975839" y="5078188"/>
                  <a:pt x="3956725" y="5064770"/>
                </a:cubicBezTo>
                <a:cubicBezTo>
                  <a:pt x="3945713" y="5057213"/>
                  <a:pt x="3963366" y="5078960"/>
                  <a:pt x="3963718" y="5076950"/>
                </a:cubicBezTo>
                <a:cubicBezTo>
                  <a:pt x="3992736" y="5104243"/>
                  <a:pt x="4021513" y="5114621"/>
                  <a:pt x="4051727" y="5142125"/>
                </a:cubicBezTo>
                <a:cubicBezTo>
                  <a:pt x="4015705" y="5121003"/>
                  <a:pt x="3980590" y="5094712"/>
                  <a:pt x="3943798" y="5068126"/>
                </a:cubicBezTo>
                <a:cubicBezTo>
                  <a:pt x="3942361" y="5067874"/>
                  <a:pt x="3930871" y="5054609"/>
                  <a:pt x="3929913" y="5060066"/>
                </a:cubicBezTo>
                <a:cubicBezTo>
                  <a:pt x="3929611" y="5061789"/>
                  <a:pt x="3940321" y="5071069"/>
                  <a:pt x="3936377" y="5066825"/>
                </a:cubicBezTo>
                <a:cubicBezTo>
                  <a:pt x="3949657" y="5078331"/>
                  <a:pt x="3972034" y="5091435"/>
                  <a:pt x="3984773" y="5104623"/>
                </a:cubicBezTo>
                <a:cubicBezTo>
                  <a:pt x="3990153" y="5109120"/>
                  <a:pt x="3992307" y="5115122"/>
                  <a:pt x="3996315" y="5117602"/>
                </a:cubicBezTo>
                <a:cubicBezTo>
                  <a:pt x="4009595" y="5129108"/>
                  <a:pt x="4026894" y="5135992"/>
                  <a:pt x="4039873" y="5149222"/>
                </a:cubicBezTo>
                <a:cubicBezTo>
                  <a:pt x="4028558" y="5143389"/>
                  <a:pt x="4023177" y="5138892"/>
                  <a:pt x="4013488" y="5133640"/>
                </a:cubicBezTo>
                <a:cubicBezTo>
                  <a:pt x="4016059" y="5135867"/>
                  <a:pt x="3992307" y="5115122"/>
                  <a:pt x="3988893" y="5116299"/>
                </a:cubicBezTo>
                <a:cubicBezTo>
                  <a:pt x="3986802" y="5119781"/>
                  <a:pt x="4020002" y="5140112"/>
                  <a:pt x="4022573" y="5142339"/>
                </a:cubicBezTo>
                <a:cubicBezTo>
                  <a:pt x="4056856" y="5164932"/>
                  <a:pt x="4075819" y="5179212"/>
                  <a:pt x="4111237" y="5203780"/>
                </a:cubicBezTo>
                <a:cubicBezTo>
                  <a:pt x="4111237" y="5203780"/>
                  <a:pt x="4131107" y="5212891"/>
                  <a:pt x="4127278" y="5217844"/>
                </a:cubicBezTo>
                <a:cubicBezTo>
                  <a:pt x="4123863" y="5219020"/>
                  <a:pt x="4098437" y="5197982"/>
                  <a:pt x="4097000" y="5197730"/>
                </a:cubicBezTo>
                <a:cubicBezTo>
                  <a:pt x="4069532" y="5179885"/>
                  <a:pt x="4045127" y="5162874"/>
                  <a:pt x="4016173" y="5145063"/>
                </a:cubicBezTo>
                <a:cubicBezTo>
                  <a:pt x="4035551" y="5155569"/>
                  <a:pt x="4012581" y="5138809"/>
                  <a:pt x="4010540" y="5142004"/>
                </a:cubicBezTo>
                <a:cubicBezTo>
                  <a:pt x="4008146" y="5147209"/>
                  <a:pt x="4044169" y="5168331"/>
                  <a:pt x="4046740" y="5170557"/>
                </a:cubicBezTo>
                <a:cubicBezTo>
                  <a:pt x="4076828" y="5190342"/>
                  <a:pt x="4108239" y="5212432"/>
                  <a:pt x="4145157" y="5235486"/>
                </a:cubicBezTo>
                <a:cubicBezTo>
                  <a:pt x="4145157" y="5235486"/>
                  <a:pt x="4164422" y="5248043"/>
                  <a:pt x="4159810" y="5249010"/>
                </a:cubicBezTo>
                <a:lnTo>
                  <a:pt x="4154483" y="5245807"/>
                </a:lnTo>
                <a:lnTo>
                  <a:pt x="4148358" y="5239235"/>
                </a:lnTo>
                <a:cubicBezTo>
                  <a:pt x="4145881" y="5236752"/>
                  <a:pt x="4143798" y="5234919"/>
                  <a:pt x="4142624" y="5234457"/>
                </a:cubicBezTo>
                <a:lnTo>
                  <a:pt x="4142368" y="5237725"/>
                </a:lnTo>
                <a:lnTo>
                  <a:pt x="4140545" y="5236454"/>
                </a:lnTo>
                <a:cubicBezTo>
                  <a:pt x="4143418" y="5236958"/>
                  <a:pt x="4121822" y="5222215"/>
                  <a:pt x="4120865" y="5227672"/>
                </a:cubicBezTo>
                <a:cubicBezTo>
                  <a:pt x="4120562" y="5229395"/>
                  <a:pt x="4142460" y="5242414"/>
                  <a:pt x="4146706" y="5244936"/>
                </a:cubicBezTo>
                <a:lnTo>
                  <a:pt x="4148295" y="5246063"/>
                </a:lnTo>
                <a:lnTo>
                  <a:pt x="4148460" y="5246289"/>
                </a:lnTo>
                <a:lnTo>
                  <a:pt x="4152688" y="5251009"/>
                </a:lnTo>
                <a:lnTo>
                  <a:pt x="4114982" y="5227972"/>
                </a:lnTo>
                <a:cubicBezTo>
                  <a:pt x="4096150" y="5215936"/>
                  <a:pt x="4077005" y="5203400"/>
                  <a:pt x="4057022" y="5190717"/>
                </a:cubicBezTo>
                <a:cubicBezTo>
                  <a:pt x="4057022" y="5190717"/>
                  <a:pt x="4053733" y="5182738"/>
                  <a:pt x="4050255" y="5185680"/>
                </a:cubicBezTo>
                <a:cubicBezTo>
                  <a:pt x="4048466" y="5187440"/>
                  <a:pt x="4066056" y="5199702"/>
                  <a:pt x="4056719" y="5192440"/>
                </a:cubicBezTo>
                <a:cubicBezTo>
                  <a:pt x="4087828" y="5216251"/>
                  <a:pt x="4129597" y="5238381"/>
                  <a:pt x="4158728" y="5263623"/>
                </a:cubicBezTo>
                <a:cubicBezTo>
                  <a:pt x="4123726" y="5246529"/>
                  <a:pt x="4083582" y="5213730"/>
                  <a:pt x="4046186" y="5190592"/>
                </a:cubicBezTo>
                <a:cubicBezTo>
                  <a:pt x="4043616" y="5188364"/>
                  <a:pt x="4029730" y="5180304"/>
                  <a:pt x="4029075" y="5184037"/>
                </a:cubicBezTo>
                <a:lnTo>
                  <a:pt x="4045229" y="5196048"/>
                </a:lnTo>
                <a:cubicBezTo>
                  <a:pt x="4061923" y="5206378"/>
                  <a:pt x="4079563" y="5218354"/>
                  <a:pt x="4094520" y="5230155"/>
                </a:cubicBezTo>
                <a:cubicBezTo>
                  <a:pt x="4080609" y="5222238"/>
                  <a:pt x="4066160" y="5212820"/>
                  <a:pt x="4051248" y="5202878"/>
                </a:cubicBezTo>
                <a:cubicBezTo>
                  <a:pt x="4036337" y="5192934"/>
                  <a:pt x="4020962" y="5182466"/>
                  <a:pt x="4005199" y="5172448"/>
                </a:cubicBezTo>
                <a:cubicBezTo>
                  <a:pt x="3976358" y="5152586"/>
                  <a:pt x="3948361" y="5129320"/>
                  <a:pt x="3920844" y="5111762"/>
                </a:cubicBezTo>
                <a:cubicBezTo>
                  <a:pt x="3907110" y="5102840"/>
                  <a:pt x="3893080" y="5093496"/>
                  <a:pt x="3879381" y="5083322"/>
                </a:cubicBezTo>
                <a:lnTo>
                  <a:pt x="3871974" y="5077051"/>
                </a:lnTo>
                <a:lnTo>
                  <a:pt x="3903928" y="5099128"/>
                </a:lnTo>
                <a:cubicBezTo>
                  <a:pt x="3916590" y="5107739"/>
                  <a:pt x="3929062" y="5116124"/>
                  <a:pt x="3941028" y="5124218"/>
                </a:cubicBezTo>
                <a:cubicBezTo>
                  <a:pt x="3949281" y="5129219"/>
                  <a:pt x="3960293" y="5136775"/>
                  <a:pt x="3964300" y="5139255"/>
                </a:cubicBezTo>
                <a:cubicBezTo>
                  <a:pt x="3970285" y="5140305"/>
                  <a:pt x="3966580" y="5136102"/>
                  <a:pt x="3970891" y="5136858"/>
                </a:cubicBezTo>
                <a:cubicBezTo>
                  <a:pt x="3970891" y="5136858"/>
                  <a:pt x="3978311" y="5138160"/>
                  <a:pt x="3978008" y="5139884"/>
                </a:cubicBezTo>
                <a:cubicBezTo>
                  <a:pt x="3978311" y="5138160"/>
                  <a:pt x="3965030" y="5126653"/>
                  <a:pt x="3952883" y="5117121"/>
                </a:cubicBezTo>
                <a:lnTo>
                  <a:pt x="3954721" y="5116389"/>
                </a:lnTo>
                <a:lnTo>
                  <a:pt x="3955996" y="5117667"/>
                </a:lnTo>
                <a:cubicBezTo>
                  <a:pt x="3956148" y="5116805"/>
                  <a:pt x="3955804" y="5116301"/>
                  <a:pt x="3955205" y="5116196"/>
                </a:cubicBezTo>
                <a:lnTo>
                  <a:pt x="3954721" y="5116389"/>
                </a:lnTo>
                <a:lnTo>
                  <a:pt x="3947477" y="5109128"/>
                </a:lnTo>
                <a:cubicBezTo>
                  <a:pt x="3938114" y="5101448"/>
                  <a:pt x="3926500" y="5095914"/>
                  <a:pt x="3915197" y="5088603"/>
                </a:cubicBezTo>
                <a:cubicBezTo>
                  <a:pt x="3881392" y="5063282"/>
                  <a:pt x="3847634" y="5038042"/>
                  <a:pt x="3814993" y="5011889"/>
                </a:cubicBezTo>
                <a:lnTo>
                  <a:pt x="3724977" y="4932757"/>
                </a:lnTo>
                <a:lnTo>
                  <a:pt x="3718338" y="4929072"/>
                </a:lnTo>
                <a:lnTo>
                  <a:pt x="3714296" y="4927136"/>
                </a:lnTo>
                <a:lnTo>
                  <a:pt x="3690908" y="4898266"/>
                </a:lnTo>
                <a:lnTo>
                  <a:pt x="3652703" y="4859007"/>
                </a:lnTo>
                <a:lnTo>
                  <a:pt x="3626004" y="4834349"/>
                </a:lnTo>
                <a:lnTo>
                  <a:pt x="3626003" y="4836328"/>
                </a:lnTo>
                <a:cubicBezTo>
                  <a:pt x="3625865" y="4837781"/>
                  <a:pt x="3625825" y="4839000"/>
                  <a:pt x="3626591" y="4839407"/>
                </a:cubicBezTo>
                <a:cubicBezTo>
                  <a:pt x="3631415" y="4846546"/>
                  <a:pt x="3649385" y="4863335"/>
                  <a:pt x="3653426" y="4872348"/>
                </a:cubicBezTo>
                <a:cubicBezTo>
                  <a:pt x="3655835" y="4876299"/>
                  <a:pt x="3653486" y="4881921"/>
                  <a:pt x="3653486" y="4881921"/>
                </a:cubicBezTo>
                <a:cubicBezTo>
                  <a:pt x="3653486" y="4881921"/>
                  <a:pt x="3654024" y="4882874"/>
                  <a:pt x="3654979" y="4884049"/>
                </a:cubicBezTo>
                <a:lnTo>
                  <a:pt x="3656730" y="4885565"/>
                </a:lnTo>
                <a:lnTo>
                  <a:pt x="3658662" y="4888559"/>
                </a:lnTo>
                <a:lnTo>
                  <a:pt x="3658481" y="4889197"/>
                </a:lnTo>
                <a:lnTo>
                  <a:pt x="3658711" y="4889424"/>
                </a:lnTo>
                <a:lnTo>
                  <a:pt x="3659714" y="4890187"/>
                </a:lnTo>
                <a:lnTo>
                  <a:pt x="3658662" y="4888559"/>
                </a:lnTo>
                <a:lnTo>
                  <a:pt x="3658963" y="4887498"/>
                </a:lnTo>
                <a:lnTo>
                  <a:pt x="3660362" y="4891066"/>
                </a:lnTo>
                <a:lnTo>
                  <a:pt x="3722852" y="4953205"/>
                </a:lnTo>
                <a:cubicBezTo>
                  <a:pt x="3745490" y="4975717"/>
                  <a:pt x="3768429" y="4997577"/>
                  <a:pt x="3793194" y="5017464"/>
                </a:cubicBezTo>
                <a:cubicBezTo>
                  <a:pt x="3804204" y="5026796"/>
                  <a:pt x="3815957" y="5036111"/>
                  <a:pt x="3828140" y="5045339"/>
                </a:cubicBezTo>
                <a:lnTo>
                  <a:pt x="3839319" y="5053488"/>
                </a:lnTo>
                <a:lnTo>
                  <a:pt x="3841047" y="5055327"/>
                </a:lnTo>
                <a:cubicBezTo>
                  <a:pt x="3847298" y="5061364"/>
                  <a:pt x="3854620" y="5067626"/>
                  <a:pt x="3860135" y="5072942"/>
                </a:cubicBezTo>
                <a:lnTo>
                  <a:pt x="3862332" y="5075327"/>
                </a:lnTo>
                <a:lnTo>
                  <a:pt x="3834674" y="5055191"/>
                </a:lnTo>
                <a:cubicBezTo>
                  <a:pt x="3822164" y="5045822"/>
                  <a:pt x="3809495" y="5036015"/>
                  <a:pt x="3796483" y="5025442"/>
                </a:cubicBezTo>
                <a:cubicBezTo>
                  <a:pt x="3766810" y="5001882"/>
                  <a:pt x="3745933" y="4981641"/>
                  <a:pt x="3717104" y="4954676"/>
                </a:cubicBezTo>
                <a:cubicBezTo>
                  <a:pt x="3702690" y="4941194"/>
                  <a:pt x="3676128" y="4918180"/>
                  <a:pt x="3660693" y="4900670"/>
                </a:cubicBezTo>
                <a:cubicBezTo>
                  <a:pt x="3659257" y="4900418"/>
                  <a:pt x="3644363" y="4881227"/>
                  <a:pt x="3644666" y="4879504"/>
                </a:cubicBezTo>
                <a:lnTo>
                  <a:pt x="3647866" y="4881343"/>
                </a:lnTo>
                <a:lnTo>
                  <a:pt x="3635131" y="4865309"/>
                </a:lnTo>
                <a:cubicBezTo>
                  <a:pt x="3633596" y="4864494"/>
                  <a:pt x="3627957" y="4863790"/>
                  <a:pt x="3626423" y="4862977"/>
                </a:cubicBezTo>
                <a:cubicBezTo>
                  <a:pt x="3617749" y="4856083"/>
                  <a:pt x="3608199" y="4846053"/>
                  <a:pt x="3597240" y="4835656"/>
                </a:cubicBezTo>
                <a:cubicBezTo>
                  <a:pt x="3593166" y="4831205"/>
                  <a:pt x="3560855" y="4792684"/>
                  <a:pt x="3559321" y="4791871"/>
                </a:cubicBezTo>
                <a:cubicBezTo>
                  <a:pt x="3557005" y="4792930"/>
                  <a:pt x="3558343" y="4803179"/>
                  <a:pt x="3559349" y="4806004"/>
                </a:cubicBezTo>
                <a:cubicBezTo>
                  <a:pt x="3561633" y="4809505"/>
                  <a:pt x="3585433" y="4836258"/>
                  <a:pt x="3568611" y="4820460"/>
                </a:cubicBezTo>
                <a:cubicBezTo>
                  <a:pt x="3550642" y="4803671"/>
                  <a:pt x="3580413" y="4838555"/>
                  <a:pt x="3584487" y="4843006"/>
                </a:cubicBezTo>
                <a:cubicBezTo>
                  <a:pt x="3594788" y="4855725"/>
                  <a:pt x="3603429" y="4867180"/>
                  <a:pt x="3607248" y="4871497"/>
                </a:cubicBezTo>
                <a:cubicBezTo>
                  <a:pt x="3627396" y="4897646"/>
                  <a:pt x="3646501" y="4921429"/>
                  <a:pt x="3665115" y="4944618"/>
                </a:cubicBezTo>
                <a:lnTo>
                  <a:pt x="3668965" y="4949494"/>
                </a:lnTo>
                <a:lnTo>
                  <a:pt x="3662812" y="4946863"/>
                </a:lnTo>
                <a:lnTo>
                  <a:pt x="3660598" y="4946147"/>
                </a:lnTo>
                <a:lnTo>
                  <a:pt x="3648131" y="4931357"/>
                </a:lnTo>
                <a:cubicBezTo>
                  <a:pt x="3640370" y="4922277"/>
                  <a:pt x="3623744" y="4897043"/>
                  <a:pt x="3615819" y="4892837"/>
                </a:cubicBezTo>
                <a:cubicBezTo>
                  <a:pt x="3612752" y="4891208"/>
                  <a:pt x="3610402" y="4896830"/>
                  <a:pt x="3604633" y="4896439"/>
                </a:cubicBezTo>
                <a:cubicBezTo>
                  <a:pt x="3597459" y="4894920"/>
                  <a:pt x="3596089" y="4889233"/>
                  <a:pt x="3588197" y="4880464"/>
                </a:cubicBezTo>
                <a:cubicBezTo>
                  <a:pt x="3581056" y="4874385"/>
                  <a:pt x="3574666" y="4870992"/>
                  <a:pt x="3570593" y="4866541"/>
                </a:cubicBezTo>
                <a:cubicBezTo>
                  <a:pt x="3553407" y="4847878"/>
                  <a:pt x="3539287" y="4830843"/>
                  <a:pt x="3520312" y="4811231"/>
                </a:cubicBezTo>
                <a:cubicBezTo>
                  <a:pt x="3520312" y="4811231"/>
                  <a:pt x="3507759" y="4790449"/>
                  <a:pt x="3504660" y="4793383"/>
                </a:cubicBezTo>
                <a:cubicBezTo>
                  <a:pt x="3503307" y="4794001"/>
                  <a:pt x="3507563" y="4799885"/>
                  <a:pt x="3511187" y="4804481"/>
                </a:cubicBezTo>
                <a:lnTo>
                  <a:pt x="3514007" y="4807923"/>
                </a:lnTo>
                <a:lnTo>
                  <a:pt x="3513921" y="4807839"/>
                </a:lnTo>
                <a:lnTo>
                  <a:pt x="3514482" y="4808502"/>
                </a:lnTo>
                <a:lnTo>
                  <a:pt x="3515368" y="4809585"/>
                </a:lnTo>
                <a:cubicBezTo>
                  <a:pt x="3515726" y="4810001"/>
                  <a:pt x="3515850" y="4810132"/>
                  <a:pt x="3515641" y="4809876"/>
                </a:cubicBezTo>
                <a:lnTo>
                  <a:pt x="3514482" y="4808502"/>
                </a:lnTo>
                <a:lnTo>
                  <a:pt x="3514007" y="4807923"/>
                </a:lnTo>
                <a:lnTo>
                  <a:pt x="3538478" y="4831846"/>
                </a:lnTo>
                <a:cubicBezTo>
                  <a:pt x="3546886" y="4840124"/>
                  <a:pt x="3554238" y="4848129"/>
                  <a:pt x="3556697" y="4854204"/>
                </a:cubicBezTo>
                <a:cubicBezTo>
                  <a:pt x="3558981" y="4857706"/>
                  <a:pt x="3557283" y="4861766"/>
                  <a:pt x="3558035" y="4864454"/>
                </a:cubicBezTo>
                <a:cubicBezTo>
                  <a:pt x="3560575" y="4868092"/>
                  <a:pt x="3567459" y="4874036"/>
                  <a:pt x="3572153" y="4881488"/>
                </a:cubicBezTo>
                <a:cubicBezTo>
                  <a:pt x="3576227" y="4885940"/>
                  <a:pt x="3593637" y="4909300"/>
                  <a:pt x="3579354" y="4897141"/>
                </a:cubicBezTo>
                <a:cubicBezTo>
                  <a:pt x="3570425" y="4890110"/>
                  <a:pt x="3562696" y="4876468"/>
                  <a:pt x="3558879" y="4872153"/>
                </a:cubicBezTo>
                <a:cubicBezTo>
                  <a:pt x="3554935" y="4867388"/>
                  <a:pt x="3549164" y="4866997"/>
                  <a:pt x="3547630" y="4866182"/>
                </a:cubicBezTo>
                <a:cubicBezTo>
                  <a:pt x="3545477" y="4862368"/>
                  <a:pt x="3544471" y="4859545"/>
                  <a:pt x="3540653" y="4855229"/>
                </a:cubicBezTo>
                <a:cubicBezTo>
                  <a:pt x="3539120" y="4854414"/>
                  <a:pt x="3532729" y="4851022"/>
                  <a:pt x="3529661" y="4849394"/>
                </a:cubicBezTo>
                <a:cubicBezTo>
                  <a:pt x="3527122" y="4845756"/>
                  <a:pt x="3516038" y="4834912"/>
                  <a:pt x="3506613" y="4825329"/>
                </a:cubicBezTo>
                <a:cubicBezTo>
                  <a:pt x="3497187" y="4815747"/>
                  <a:pt x="3474138" y="4791683"/>
                  <a:pt x="3489264" y="4811541"/>
                </a:cubicBezTo>
                <a:cubicBezTo>
                  <a:pt x="3502600" y="4830450"/>
                  <a:pt x="3522489" y="4847875"/>
                  <a:pt x="3536607" y="4864910"/>
                </a:cubicBezTo>
                <a:cubicBezTo>
                  <a:pt x="3543292" y="4872083"/>
                  <a:pt x="3549584" y="4880194"/>
                  <a:pt x="3555795" y="4888499"/>
                </a:cubicBezTo>
                <a:lnTo>
                  <a:pt x="3560437" y="4894645"/>
                </a:lnTo>
                <a:lnTo>
                  <a:pt x="3559115" y="4893739"/>
                </a:lnTo>
                <a:lnTo>
                  <a:pt x="3548137" y="4886267"/>
                </a:lnTo>
                <a:lnTo>
                  <a:pt x="3535661" y="4871658"/>
                </a:lnTo>
                <a:cubicBezTo>
                  <a:pt x="3527150" y="4859889"/>
                  <a:pt x="3512775" y="4842720"/>
                  <a:pt x="3519193" y="4860246"/>
                </a:cubicBezTo>
                <a:lnTo>
                  <a:pt x="3526545" y="4871399"/>
                </a:lnTo>
                <a:lnTo>
                  <a:pt x="3502749" y="4854430"/>
                </a:lnTo>
                <a:cubicBezTo>
                  <a:pt x="3482887" y="4840178"/>
                  <a:pt x="3462501" y="4825574"/>
                  <a:pt x="3443236" y="4813016"/>
                </a:cubicBezTo>
                <a:cubicBezTo>
                  <a:pt x="3422533" y="4800208"/>
                  <a:pt x="3446877" y="4818985"/>
                  <a:pt x="3453643" y="4824020"/>
                </a:cubicBezTo>
                <a:cubicBezTo>
                  <a:pt x="3478049" y="4841031"/>
                  <a:pt x="3500905" y="4859843"/>
                  <a:pt x="3522438" y="4876350"/>
                </a:cubicBezTo>
                <a:cubicBezTo>
                  <a:pt x="3539965" y="4890379"/>
                  <a:pt x="3518910" y="4879580"/>
                  <a:pt x="3510468" y="4874250"/>
                </a:cubicBezTo>
                <a:cubicBezTo>
                  <a:pt x="3474748" y="4851406"/>
                  <a:pt x="3442442" y="4827384"/>
                  <a:pt x="3404214" y="4800546"/>
                </a:cubicBezTo>
                <a:cubicBezTo>
                  <a:pt x="3393202" y="4792990"/>
                  <a:pt x="3410855" y="4814737"/>
                  <a:pt x="3411208" y="4812726"/>
                </a:cubicBezTo>
                <a:cubicBezTo>
                  <a:pt x="3440225" y="4840020"/>
                  <a:pt x="3469003" y="4850398"/>
                  <a:pt x="3499217" y="4877902"/>
                </a:cubicBezTo>
                <a:cubicBezTo>
                  <a:pt x="3463194" y="4856780"/>
                  <a:pt x="3428079" y="4830488"/>
                  <a:pt x="3391288" y="4803903"/>
                </a:cubicBezTo>
                <a:cubicBezTo>
                  <a:pt x="3389851" y="4803651"/>
                  <a:pt x="3378359" y="4790386"/>
                  <a:pt x="3377402" y="4795842"/>
                </a:cubicBezTo>
                <a:cubicBezTo>
                  <a:pt x="3377100" y="4797566"/>
                  <a:pt x="3387810" y="4806846"/>
                  <a:pt x="3383866" y="4802600"/>
                </a:cubicBezTo>
                <a:cubicBezTo>
                  <a:pt x="3397146" y="4814108"/>
                  <a:pt x="3419524" y="4827211"/>
                  <a:pt x="3432262" y="4840400"/>
                </a:cubicBezTo>
                <a:cubicBezTo>
                  <a:pt x="3437642" y="4844895"/>
                  <a:pt x="3439797" y="4850899"/>
                  <a:pt x="3443803" y="4853378"/>
                </a:cubicBezTo>
                <a:cubicBezTo>
                  <a:pt x="3457084" y="4864885"/>
                  <a:pt x="3474384" y="4871769"/>
                  <a:pt x="3487361" y="4884999"/>
                </a:cubicBezTo>
                <a:cubicBezTo>
                  <a:pt x="3476047" y="4879165"/>
                  <a:pt x="3470667" y="4874669"/>
                  <a:pt x="3460978" y="4869416"/>
                </a:cubicBezTo>
                <a:cubicBezTo>
                  <a:pt x="3463548" y="4871644"/>
                  <a:pt x="3439797" y="4850899"/>
                  <a:pt x="3436382" y="4852076"/>
                </a:cubicBezTo>
                <a:cubicBezTo>
                  <a:pt x="3434292" y="4855558"/>
                  <a:pt x="3467492" y="4875888"/>
                  <a:pt x="3470062" y="4878115"/>
                </a:cubicBezTo>
                <a:cubicBezTo>
                  <a:pt x="3504346" y="4900708"/>
                  <a:pt x="3523309" y="4914989"/>
                  <a:pt x="3558726" y="4939556"/>
                </a:cubicBezTo>
                <a:cubicBezTo>
                  <a:pt x="3558726" y="4939556"/>
                  <a:pt x="3578597" y="4948668"/>
                  <a:pt x="3574767" y="4953619"/>
                </a:cubicBezTo>
                <a:cubicBezTo>
                  <a:pt x="3571353" y="4954797"/>
                  <a:pt x="3545926" y="4933759"/>
                  <a:pt x="3544489" y="4933507"/>
                </a:cubicBezTo>
                <a:cubicBezTo>
                  <a:pt x="3517022" y="4915662"/>
                  <a:pt x="3492616" y="4898650"/>
                  <a:pt x="3463661" y="4880840"/>
                </a:cubicBezTo>
                <a:cubicBezTo>
                  <a:pt x="3483040" y="4891345"/>
                  <a:pt x="3460071" y="4874586"/>
                  <a:pt x="3458030" y="4877781"/>
                </a:cubicBezTo>
                <a:cubicBezTo>
                  <a:pt x="3455636" y="4882985"/>
                  <a:pt x="3491659" y="4904108"/>
                  <a:pt x="3494230" y="4906335"/>
                </a:cubicBezTo>
                <a:cubicBezTo>
                  <a:pt x="3524318" y="4926119"/>
                  <a:pt x="3555729" y="4948209"/>
                  <a:pt x="3592647" y="4971263"/>
                </a:cubicBezTo>
                <a:cubicBezTo>
                  <a:pt x="3592647" y="4971263"/>
                  <a:pt x="3611911" y="4983819"/>
                  <a:pt x="3607300" y="4984788"/>
                </a:cubicBezTo>
                <a:lnTo>
                  <a:pt x="3601973" y="4981583"/>
                </a:lnTo>
                <a:lnTo>
                  <a:pt x="3595847" y="4975012"/>
                </a:lnTo>
                <a:cubicBezTo>
                  <a:pt x="3593371" y="4972529"/>
                  <a:pt x="3591287" y="4970696"/>
                  <a:pt x="3590114" y="4970233"/>
                </a:cubicBezTo>
                <a:lnTo>
                  <a:pt x="3589857" y="4973502"/>
                </a:lnTo>
                <a:lnTo>
                  <a:pt x="3588034" y="4972230"/>
                </a:lnTo>
                <a:cubicBezTo>
                  <a:pt x="3590907" y="4972734"/>
                  <a:pt x="3569312" y="4957992"/>
                  <a:pt x="3568354" y="4963449"/>
                </a:cubicBezTo>
                <a:cubicBezTo>
                  <a:pt x="3568052" y="4965172"/>
                  <a:pt x="3589950" y="4978191"/>
                  <a:pt x="3594196" y="4980712"/>
                </a:cubicBezTo>
                <a:lnTo>
                  <a:pt x="3595785" y="4981840"/>
                </a:lnTo>
                <a:lnTo>
                  <a:pt x="3595949" y="4982066"/>
                </a:lnTo>
                <a:lnTo>
                  <a:pt x="3600177" y="4986785"/>
                </a:lnTo>
                <a:lnTo>
                  <a:pt x="3562471" y="4963749"/>
                </a:lnTo>
                <a:cubicBezTo>
                  <a:pt x="3543640" y="4951712"/>
                  <a:pt x="3524494" y="4939176"/>
                  <a:pt x="3504511" y="4926493"/>
                </a:cubicBezTo>
                <a:cubicBezTo>
                  <a:pt x="3504511" y="4926493"/>
                  <a:pt x="3501222" y="4918515"/>
                  <a:pt x="3497745" y="4921457"/>
                </a:cubicBezTo>
                <a:cubicBezTo>
                  <a:pt x="3495955" y="4923215"/>
                  <a:pt x="3513545" y="4935478"/>
                  <a:pt x="3504208" y="4928216"/>
                </a:cubicBezTo>
                <a:cubicBezTo>
                  <a:pt x="3535318" y="4952029"/>
                  <a:pt x="3577086" y="4974157"/>
                  <a:pt x="3606217" y="4999399"/>
                </a:cubicBezTo>
                <a:cubicBezTo>
                  <a:pt x="3571214" y="4982305"/>
                  <a:pt x="3531071" y="4949507"/>
                  <a:pt x="3493675" y="4926369"/>
                </a:cubicBezTo>
                <a:cubicBezTo>
                  <a:pt x="3491105" y="4924142"/>
                  <a:pt x="3477220" y="4916080"/>
                  <a:pt x="3476565" y="4919814"/>
                </a:cubicBezTo>
                <a:lnTo>
                  <a:pt x="3492718" y="4931825"/>
                </a:lnTo>
                <a:cubicBezTo>
                  <a:pt x="3509413" y="4942155"/>
                  <a:pt x="3527052" y="4954131"/>
                  <a:pt x="3542009" y="4965931"/>
                </a:cubicBezTo>
                <a:cubicBezTo>
                  <a:pt x="3528099" y="4958015"/>
                  <a:pt x="3513649" y="4948596"/>
                  <a:pt x="3498738" y="4938654"/>
                </a:cubicBezTo>
                <a:cubicBezTo>
                  <a:pt x="3483825" y="4928711"/>
                  <a:pt x="3468451" y="4918242"/>
                  <a:pt x="3452688" y="4908224"/>
                </a:cubicBezTo>
                <a:cubicBezTo>
                  <a:pt x="3423848" y="4888362"/>
                  <a:pt x="3395851" y="4865096"/>
                  <a:pt x="3368333" y="4847538"/>
                </a:cubicBezTo>
                <a:cubicBezTo>
                  <a:pt x="3354599" y="4838616"/>
                  <a:pt x="3340569" y="4829273"/>
                  <a:pt x="3326870" y="4819098"/>
                </a:cubicBezTo>
                <a:lnTo>
                  <a:pt x="3319465" y="4812828"/>
                </a:lnTo>
                <a:lnTo>
                  <a:pt x="3351418" y="4834905"/>
                </a:lnTo>
                <a:cubicBezTo>
                  <a:pt x="3364080" y="4843515"/>
                  <a:pt x="3376551" y="4851901"/>
                  <a:pt x="3388517" y="4859996"/>
                </a:cubicBezTo>
                <a:cubicBezTo>
                  <a:pt x="3396771" y="4864995"/>
                  <a:pt x="3407783" y="4872552"/>
                  <a:pt x="3411790" y="4875031"/>
                </a:cubicBezTo>
                <a:cubicBezTo>
                  <a:pt x="3417774" y="4876081"/>
                  <a:pt x="3414070" y="4871879"/>
                  <a:pt x="3418379" y="4872635"/>
                </a:cubicBezTo>
                <a:cubicBezTo>
                  <a:pt x="3418379" y="4872635"/>
                  <a:pt x="3425800" y="4873937"/>
                  <a:pt x="3425498" y="4875660"/>
                </a:cubicBezTo>
                <a:cubicBezTo>
                  <a:pt x="3425800" y="4873937"/>
                  <a:pt x="3412520" y="4862430"/>
                  <a:pt x="3400373" y="4852897"/>
                </a:cubicBezTo>
                <a:lnTo>
                  <a:pt x="3402211" y="4852166"/>
                </a:lnTo>
                <a:lnTo>
                  <a:pt x="3403486" y="4853444"/>
                </a:lnTo>
                <a:cubicBezTo>
                  <a:pt x="3403637" y="4852582"/>
                  <a:pt x="3403293" y="4852078"/>
                  <a:pt x="3402695" y="4851973"/>
                </a:cubicBezTo>
                <a:lnTo>
                  <a:pt x="3402211" y="4852166"/>
                </a:lnTo>
                <a:lnTo>
                  <a:pt x="3394967" y="4844904"/>
                </a:lnTo>
                <a:cubicBezTo>
                  <a:pt x="3385604" y="4837226"/>
                  <a:pt x="3373989" y="4831690"/>
                  <a:pt x="3362688" y="4824378"/>
                </a:cubicBezTo>
                <a:cubicBezTo>
                  <a:pt x="3295076" y="4773736"/>
                  <a:pt x="3227654" y="4723423"/>
                  <a:pt x="3168977" y="4665467"/>
                </a:cubicBezTo>
                <a:lnTo>
                  <a:pt x="3142298" y="4638050"/>
                </a:lnTo>
                <a:lnTo>
                  <a:pt x="3137062" y="4634158"/>
                </a:lnTo>
                <a:cubicBezTo>
                  <a:pt x="3131902" y="4631217"/>
                  <a:pt x="3126264" y="4628896"/>
                  <a:pt x="3125786" y="4631624"/>
                </a:cubicBezTo>
                <a:cubicBezTo>
                  <a:pt x="3125483" y="4633347"/>
                  <a:pt x="3147381" y="4646366"/>
                  <a:pt x="3151628" y="4648888"/>
                </a:cubicBezTo>
                <a:lnTo>
                  <a:pt x="3153216" y="4650016"/>
                </a:lnTo>
                <a:lnTo>
                  <a:pt x="3153380" y="4650242"/>
                </a:lnTo>
                <a:lnTo>
                  <a:pt x="3157608" y="4654961"/>
                </a:lnTo>
                <a:lnTo>
                  <a:pt x="3119903" y="4631924"/>
                </a:lnTo>
                <a:cubicBezTo>
                  <a:pt x="3101072" y="4619888"/>
                  <a:pt x="3081927" y="4607352"/>
                  <a:pt x="3061942" y="4594668"/>
                </a:cubicBezTo>
                <a:cubicBezTo>
                  <a:pt x="3061942" y="4594668"/>
                  <a:pt x="3058654" y="4586691"/>
                  <a:pt x="3055176" y="4589633"/>
                </a:cubicBezTo>
                <a:cubicBezTo>
                  <a:pt x="3053387" y="4591392"/>
                  <a:pt x="3070977" y="4603655"/>
                  <a:pt x="3061640" y="4596392"/>
                </a:cubicBezTo>
                <a:lnTo>
                  <a:pt x="3094293" y="4618513"/>
                </a:lnTo>
                <a:lnTo>
                  <a:pt x="3092155" y="4615280"/>
                </a:lnTo>
                <a:cubicBezTo>
                  <a:pt x="3092458" y="4613557"/>
                  <a:pt x="3100358" y="4620568"/>
                  <a:pt x="3101795" y="4620820"/>
                </a:cubicBezTo>
                <a:lnTo>
                  <a:pt x="3110551" y="4629527"/>
                </a:lnTo>
                <a:lnTo>
                  <a:pt x="3113386" y="4631447"/>
                </a:lnTo>
                <a:cubicBezTo>
                  <a:pt x="3131358" y="4643111"/>
                  <a:pt x="3149084" y="4654954"/>
                  <a:pt x="3163648" y="4667575"/>
                </a:cubicBezTo>
                <a:lnTo>
                  <a:pt x="3124403" y="4643301"/>
                </a:lnTo>
                <a:lnTo>
                  <a:pt x="3170342" y="4688982"/>
                </a:lnTo>
                <a:cubicBezTo>
                  <a:pt x="3192981" y="4711493"/>
                  <a:pt x="3215919" y="4733354"/>
                  <a:pt x="3240685" y="4753240"/>
                </a:cubicBezTo>
                <a:cubicBezTo>
                  <a:pt x="3251693" y="4762573"/>
                  <a:pt x="3263446" y="4771888"/>
                  <a:pt x="3275630" y="4781116"/>
                </a:cubicBezTo>
                <a:lnTo>
                  <a:pt x="3286808" y="4789264"/>
                </a:lnTo>
                <a:lnTo>
                  <a:pt x="3288537" y="4791104"/>
                </a:lnTo>
                <a:cubicBezTo>
                  <a:pt x="3294789" y="4797141"/>
                  <a:pt x="3302110" y="4803403"/>
                  <a:pt x="3307625" y="4808718"/>
                </a:cubicBezTo>
                <a:lnTo>
                  <a:pt x="3309822" y="4811103"/>
                </a:lnTo>
                <a:lnTo>
                  <a:pt x="3282164" y="4790969"/>
                </a:lnTo>
                <a:cubicBezTo>
                  <a:pt x="3269653" y="4781599"/>
                  <a:pt x="3256985" y="4771791"/>
                  <a:pt x="3243972" y="4761219"/>
                </a:cubicBezTo>
                <a:cubicBezTo>
                  <a:pt x="3214300" y="4737658"/>
                  <a:pt x="3193422" y="4717417"/>
                  <a:pt x="3164594" y="4690452"/>
                </a:cubicBezTo>
                <a:cubicBezTo>
                  <a:pt x="3157386" y="4683712"/>
                  <a:pt x="3147142" y="4674588"/>
                  <a:pt x="3136771" y="4664960"/>
                </a:cubicBezTo>
                <a:lnTo>
                  <a:pt x="3118340" y="4646576"/>
                </a:lnTo>
                <a:lnTo>
                  <a:pt x="3115302" y="4645846"/>
                </a:lnTo>
                <a:cubicBezTo>
                  <a:pt x="3114591" y="4645499"/>
                  <a:pt x="3114308" y="4645004"/>
                  <a:pt x="3114459" y="4644144"/>
                </a:cubicBezTo>
                <a:lnTo>
                  <a:pt x="3115932" y="4644175"/>
                </a:lnTo>
                <a:lnTo>
                  <a:pt x="3108183" y="4636446"/>
                </a:lnTo>
                <a:lnTo>
                  <a:pt x="3101542" y="4628757"/>
                </a:lnTo>
                <a:lnTo>
                  <a:pt x="3051106" y="4594544"/>
                </a:lnTo>
                <a:cubicBezTo>
                  <a:pt x="3048538" y="4592317"/>
                  <a:pt x="3034652" y="4584257"/>
                  <a:pt x="3033997" y="4587990"/>
                </a:cubicBezTo>
                <a:lnTo>
                  <a:pt x="3050150" y="4600000"/>
                </a:lnTo>
                <a:cubicBezTo>
                  <a:pt x="3066845" y="4610331"/>
                  <a:pt x="3084484" y="4622307"/>
                  <a:pt x="3099440" y="4634108"/>
                </a:cubicBezTo>
                <a:cubicBezTo>
                  <a:pt x="3085531" y="4626190"/>
                  <a:pt x="3071082" y="4616773"/>
                  <a:pt x="3056169" y="4606829"/>
                </a:cubicBezTo>
                <a:cubicBezTo>
                  <a:pt x="3041258" y="4596886"/>
                  <a:pt x="3025883" y="4586418"/>
                  <a:pt x="3010121" y="4576400"/>
                </a:cubicBezTo>
                <a:cubicBezTo>
                  <a:pt x="2981279" y="4556538"/>
                  <a:pt x="2953282" y="4533272"/>
                  <a:pt x="2925764" y="4515713"/>
                </a:cubicBezTo>
                <a:cubicBezTo>
                  <a:pt x="2912030" y="4506792"/>
                  <a:pt x="2898001" y="4497448"/>
                  <a:pt x="2884302" y="4487273"/>
                </a:cubicBezTo>
                <a:lnTo>
                  <a:pt x="2876896" y="4481003"/>
                </a:lnTo>
                <a:lnTo>
                  <a:pt x="2908849" y="4503081"/>
                </a:lnTo>
                <a:cubicBezTo>
                  <a:pt x="2921511" y="4511691"/>
                  <a:pt x="2933982" y="4520077"/>
                  <a:pt x="2945949" y="4528171"/>
                </a:cubicBezTo>
                <a:cubicBezTo>
                  <a:pt x="2954201" y="4533171"/>
                  <a:pt x="2965214" y="4540728"/>
                  <a:pt x="2969220" y="4543207"/>
                </a:cubicBezTo>
                <a:cubicBezTo>
                  <a:pt x="2975206" y="4544257"/>
                  <a:pt x="2971501" y="4540056"/>
                  <a:pt x="2975811" y="4540811"/>
                </a:cubicBezTo>
                <a:cubicBezTo>
                  <a:pt x="2975811" y="4540811"/>
                  <a:pt x="2983232" y="4542113"/>
                  <a:pt x="2982929" y="4543837"/>
                </a:cubicBezTo>
                <a:cubicBezTo>
                  <a:pt x="2983232" y="4542113"/>
                  <a:pt x="2969952" y="4530605"/>
                  <a:pt x="2957804" y="4521073"/>
                </a:cubicBezTo>
                <a:lnTo>
                  <a:pt x="2959643" y="4520342"/>
                </a:lnTo>
                <a:lnTo>
                  <a:pt x="2960917" y="4521619"/>
                </a:lnTo>
                <a:cubicBezTo>
                  <a:pt x="2961067" y="4520758"/>
                  <a:pt x="2960725" y="4520253"/>
                  <a:pt x="2960126" y="4520149"/>
                </a:cubicBezTo>
                <a:lnTo>
                  <a:pt x="2959643" y="4520342"/>
                </a:lnTo>
                <a:lnTo>
                  <a:pt x="2952398" y="4513080"/>
                </a:lnTo>
                <a:cubicBezTo>
                  <a:pt x="2943034" y="4505401"/>
                  <a:pt x="2931421" y="4499866"/>
                  <a:pt x="2920118" y="4492555"/>
                </a:cubicBezTo>
                <a:cubicBezTo>
                  <a:pt x="2852508" y="4441912"/>
                  <a:pt x="2785086" y="4391598"/>
                  <a:pt x="2726407" y="4333641"/>
                </a:cubicBezTo>
                <a:cubicBezTo>
                  <a:pt x="2703022" y="4309408"/>
                  <a:pt x="2679876" y="4285217"/>
                  <a:pt x="2657625" y="4262960"/>
                </a:cubicBezTo>
                <a:cubicBezTo>
                  <a:pt x="2611623" y="4219956"/>
                  <a:pt x="2561262" y="4176484"/>
                  <a:pt x="2516468" y="4126588"/>
                </a:cubicBezTo>
                <a:cubicBezTo>
                  <a:pt x="2484401" y="4091357"/>
                  <a:pt x="2450545" y="4057886"/>
                  <a:pt x="2414484" y="4018699"/>
                </a:cubicBezTo>
                <a:cubicBezTo>
                  <a:pt x="2406886" y="4009965"/>
                  <a:pt x="2396176" y="4000685"/>
                  <a:pt x="2388577" y="3991951"/>
                </a:cubicBezTo>
                <a:cubicBezTo>
                  <a:pt x="2384874" y="3987748"/>
                  <a:pt x="2377339" y="3977250"/>
                  <a:pt x="2386915" y="3984554"/>
                </a:cubicBezTo>
                <a:cubicBezTo>
                  <a:pt x="2397435" y="3993505"/>
                  <a:pt x="2408927" y="4006771"/>
                  <a:pt x="2415441" y="4013242"/>
                </a:cubicBezTo>
                <a:cubicBezTo>
                  <a:pt x="2450368" y="4050453"/>
                  <a:pt x="2481415" y="4081656"/>
                  <a:pt x="2513834" y="4114876"/>
                </a:cubicBezTo>
                <a:cubicBezTo>
                  <a:pt x="2534712" y="4135117"/>
                  <a:pt x="2556007" y="4162832"/>
                  <a:pt x="2576935" y="4182785"/>
                </a:cubicBezTo>
                <a:cubicBezTo>
                  <a:pt x="2590164" y="4194580"/>
                  <a:pt x="2598165" y="4201016"/>
                  <a:pt x="2612579" y="4214499"/>
                </a:cubicBezTo>
                <a:cubicBezTo>
                  <a:pt x="2620719" y="4221552"/>
                  <a:pt x="2629753" y="4230538"/>
                  <a:pt x="2637402" y="4238984"/>
                </a:cubicBezTo>
                <a:cubicBezTo>
                  <a:pt x="2656012" y="4255274"/>
                  <a:pt x="2640816" y="4237807"/>
                  <a:pt x="2635436" y="4233311"/>
                </a:cubicBezTo>
                <a:cubicBezTo>
                  <a:pt x="2600156" y="4198110"/>
                  <a:pt x="2570546" y="4167159"/>
                  <a:pt x="2537823" y="4135663"/>
                </a:cubicBezTo>
                <a:cubicBezTo>
                  <a:pt x="2500377" y="4095937"/>
                  <a:pt x="2465689" y="4058767"/>
                  <a:pt x="2432438" y="4021849"/>
                </a:cubicBezTo>
                <a:cubicBezTo>
                  <a:pt x="2396125" y="3984098"/>
                  <a:pt x="2366048" y="3945961"/>
                  <a:pt x="2328299" y="3907957"/>
                </a:cubicBezTo>
                <a:cubicBezTo>
                  <a:pt x="2304976" y="3884772"/>
                  <a:pt x="2281278" y="3858190"/>
                  <a:pt x="2253899" y="3836374"/>
                </a:cubicBezTo>
                <a:lnTo>
                  <a:pt x="2246935" y="3831544"/>
                </a:lnTo>
                <a:lnTo>
                  <a:pt x="2247332" y="3831256"/>
                </a:lnTo>
                <a:cubicBezTo>
                  <a:pt x="2247634" y="3829532"/>
                  <a:pt x="2246803" y="3825834"/>
                  <a:pt x="2248541" y="3824364"/>
                </a:cubicBezTo>
                <a:cubicBezTo>
                  <a:pt x="2251175" y="3819200"/>
                  <a:pt x="2254526" y="3825413"/>
                  <a:pt x="2254526" y="3825413"/>
                </a:cubicBezTo>
                <a:cubicBezTo>
                  <a:pt x="2254526" y="3825413"/>
                  <a:pt x="2254047" y="3819704"/>
                  <a:pt x="2257827" y="3815038"/>
                </a:cubicBezTo>
                <a:lnTo>
                  <a:pt x="2257828" y="3815038"/>
                </a:lnTo>
                <a:lnTo>
                  <a:pt x="2205571" y="3761973"/>
                </a:lnTo>
                <a:cubicBezTo>
                  <a:pt x="2069618" y="3620235"/>
                  <a:pt x="1939128" y="3472914"/>
                  <a:pt x="1816992" y="3322234"/>
                </a:cubicBezTo>
                <a:cubicBezTo>
                  <a:pt x="1791477" y="3295435"/>
                  <a:pt x="1766517" y="3265129"/>
                  <a:pt x="1741884" y="3234623"/>
                </a:cubicBezTo>
                <a:cubicBezTo>
                  <a:pt x="1670155" y="3148098"/>
                  <a:pt x="1670155" y="3148098"/>
                  <a:pt x="1670155" y="3148098"/>
                </a:cubicBezTo>
                <a:cubicBezTo>
                  <a:pt x="1620765" y="3087614"/>
                  <a:pt x="1574879" y="3027688"/>
                  <a:pt x="1526698" y="2969172"/>
                </a:cubicBezTo>
                <a:cubicBezTo>
                  <a:pt x="1502066" y="2938665"/>
                  <a:pt x="1480812" y="2909245"/>
                  <a:pt x="1456180" y="2878737"/>
                </a:cubicBezTo>
                <a:cubicBezTo>
                  <a:pt x="1387628" y="2787095"/>
                  <a:pt x="1387628" y="2787095"/>
                  <a:pt x="1387628" y="2787095"/>
                </a:cubicBezTo>
                <a:cubicBezTo>
                  <a:pt x="1341744" y="2727167"/>
                  <a:pt x="1295530" y="2667441"/>
                  <a:pt x="1250527" y="2603808"/>
                </a:cubicBezTo>
                <a:cubicBezTo>
                  <a:pt x="1105917" y="2398018"/>
                  <a:pt x="1105917" y="2398018"/>
                  <a:pt x="1105917" y="2398018"/>
                </a:cubicBezTo>
                <a:cubicBezTo>
                  <a:pt x="1033887" y="2296309"/>
                  <a:pt x="1033887" y="2296309"/>
                  <a:pt x="1033887" y="2296309"/>
                </a:cubicBezTo>
                <a:cubicBezTo>
                  <a:pt x="965366" y="2189279"/>
                  <a:pt x="965366" y="2189279"/>
                  <a:pt x="965366" y="2189279"/>
                </a:cubicBezTo>
                <a:cubicBezTo>
                  <a:pt x="826983" y="1979658"/>
                  <a:pt x="826983" y="1979658"/>
                  <a:pt x="826983" y="1979658"/>
                </a:cubicBezTo>
                <a:cubicBezTo>
                  <a:pt x="695285" y="1765476"/>
                  <a:pt x="695285" y="1765476"/>
                  <a:pt x="695285" y="1765476"/>
                </a:cubicBezTo>
                <a:cubicBezTo>
                  <a:pt x="628730" y="1657237"/>
                  <a:pt x="628730" y="1657237"/>
                  <a:pt x="628730" y="1657237"/>
                </a:cubicBezTo>
                <a:cubicBezTo>
                  <a:pt x="607151" y="1622142"/>
                  <a:pt x="587665" y="1585307"/>
                  <a:pt x="565882" y="1549883"/>
                </a:cubicBezTo>
                <a:cubicBezTo>
                  <a:pt x="443240" y="1330585"/>
                  <a:pt x="443240" y="1330585"/>
                  <a:pt x="443240" y="1330585"/>
                </a:cubicBezTo>
                <a:cubicBezTo>
                  <a:pt x="421458" y="1295163"/>
                  <a:pt x="403056" y="1254948"/>
                  <a:pt x="383242" y="1218315"/>
                </a:cubicBezTo>
                <a:cubicBezTo>
                  <a:pt x="324657" y="1108338"/>
                  <a:pt x="324657" y="1108338"/>
                  <a:pt x="324657" y="1108338"/>
                </a:cubicBezTo>
                <a:cubicBezTo>
                  <a:pt x="288181" y="1033586"/>
                  <a:pt x="245376" y="959561"/>
                  <a:pt x="210867" y="883597"/>
                </a:cubicBezTo>
                <a:cubicBezTo>
                  <a:pt x="210339" y="877595"/>
                  <a:pt x="207188" y="867328"/>
                  <a:pt x="206533" y="861854"/>
                </a:cubicBezTo>
                <a:cubicBezTo>
                  <a:pt x="229498" y="908754"/>
                  <a:pt x="229498" y="908754"/>
                  <a:pt x="229498" y="908754"/>
                </a:cubicBezTo>
                <a:cubicBezTo>
                  <a:pt x="248227" y="948766"/>
                  <a:pt x="266628" y="988980"/>
                  <a:pt x="286115" y="1025816"/>
                </a:cubicBezTo>
                <a:cubicBezTo>
                  <a:pt x="288181" y="1033586"/>
                  <a:pt x="290804" y="1037849"/>
                  <a:pt x="295039" y="1044738"/>
                </a:cubicBezTo>
                <a:cubicBezTo>
                  <a:pt x="295365" y="1050414"/>
                  <a:pt x="296777" y="1052709"/>
                  <a:pt x="297660" y="1049003"/>
                </a:cubicBezTo>
                <a:cubicBezTo>
                  <a:pt x="339581" y="1132612"/>
                  <a:pt x="382033" y="1216347"/>
                  <a:pt x="426576" y="1298343"/>
                </a:cubicBezTo>
                <a:cubicBezTo>
                  <a:pt x="430610" y="1304903"/>
                  <a:pt x="428573" y="1281747"/>
                  <a:pt x="421715" y="1270595"/>
                </a:cubicBezTo>
                <a:cubicBezTo>
                  <a:pt x="373138" y="1182040"/>
                  <a:pt x="329150" y="1090661"/>
                  <a:pt x="284077" y="1002660"/>
                </a:cubicBezTo>
                <a:cubicBezTo>
                  <a:pt x="265675" y="962446"/>
                  <a:pt x="247830" y="918727"/>
                  <a:pt x="228900" y="878386"/>
                </a:cubicBezTo>
                <a:cubicBezTo>
                  <a:pt x="211381" y="834465"/>
                  <a:pt x="191241" y="792157"/>
                  <a:pt x="174807" y="750732"/>
                </a:cubicBezTo>
                <a:cubicBezTo>
                  <a:pt x="203543" y="812162"/>
                  <a:pt x="232279" y="873595"/>
                  <a:pt x="264193" y="935786"/>
                </a:cubicBezTo>
                <a:cubicBezTo>
                  <a:pt x="268227" y="942345"/>
                  <a:pt x="264979" y="917221"/>
                  <a:pt x="261828" y="906953"/>
                </a:cubicBezTo>
                <a:cubicBezTo>
                  <a:pt x="214789" y="820165"/>
                  <a:pt x="179097" y="732725"/>
                  <a:pt x="133142" y="648434"/>
                </a:cubicBezTo>
                <a:cubicBezTo>
                  <a:pt x="129107" y="641873"/>
                  <a:pt x="129434" y="647547"/>
                  <a:pt x="131702" y="655646"/>
                </a:cubicBezTo>
                <a:cubicBezTo>
                  <a:pt x="122779" y="636723"/>
                  <a:pt x="112771" y="615304"/>
                  <a:pt x="106672" y="595097"/>
                </a:cubicBezTo>
                <a:cubicBezTo>
                  <a:pt x="109621" y="605037"/>
                  <a:pt x="116478" y="616190"/>
                  <a:pt x="121924" y="625046"/>
                </a:cubicBezTo>
                <a:cubicBezTo>
                  <a:pt x="127368" y="633901"/>
                  <a:pt x="126514" y="622224"/>
                  <a:pt x="123037" y="612157"/>
                </a:cubicBezTo>
                <a:cubicBezTo>
                  <a:pt x="162106" y="700683"/>
                  <a:pt x="209475" y="787271"/>
                  <a:pt x="252050" y="876354"/>
                </a:cubicBezTo>
                <a:cubicBezTo>
                  <a:pt x="256084" y="882914"/>
                  <a:pt x="252836" y="857790"/>
                  <a:pt x="249687" y="847525"/>
                </a:cubicBezTo>
                <a:cubicBezTo>
                  <a:pt x="242174" y="830898"/>
                  <a:pt x="242174" y="830898"/>
                  <a:pt x="242174" y="830898"/>
                </a:cubicBezTo>
                <a:cubicBezTo>
                  <a:pt x="214620" y="780944"/>
                  <a:pt x="189362" y="729576"/>
                  <a:pt x="165188" y="680709"/>
                </a:cubicBezTo>
                <a:cubicBezTo>
                  <a:pt x="152457" y="654861"/>
                  <a:pt x="140049" y="629721"/>
                  <a:pt x="128661" y="604404"/>
                </a:cubicBezTo>
                <a:lnTo>
                  <a:pt x="114718" y="568919"/>
                </a:lnTo>
                <a:lnTo>
                  <a:pt x="230101" y="795831"/>
                </a:lnTo>
                <a:cubicBezTo>
                  <a:pt x="285306" y="910599"/>
                  <a:pt x="285306" y="910599"/>
                  <a:pt x="285306" y="910599"/>
                </a:cubicBezTo>
                <a:cubicBezTo>
                  <a:pt x="302826" y="948644"/>
                  <a:pt x="323523" y="987447"/>
                  <a:pt x="343009" y="1024282"/>
                </a:cubicBezTo>
                <a:cubicBezTo>
                  <a:pt x="347043" y="1030841"/>
                  <a:pt x="345004" y="1007685"/>
                  <a:pt x="338350" y="996862"/>
                </a:cubicBezTo>
                <a:cubicBezTo>
                  <a:pt x="322896" y="966587"/>
                  <a:pt x="307317" y="936841"/>
                  <a:pt x="291865" y="906567"/>
                </a:cubicBezTo>
                <a:cubicBezTo>
                  <a:pt x="247877" y="815188"/>
                  <a:pt x="247877" y="815188"/>
                  <a:pt x="247877" y="815188"/>
                </a:cubicBezTo>
                <a:cubicBezTo>
                  <a:pt x="219139" y="753756"/>
                  <a:pt x="188436" y="693533"/>
                  <a:pt x="157405" y="633515"/>
                </a:cubicBezTo>
                <a:cubicBezTo>
                  <a:pt x="157079" y="627839"/>
                  <a:pt x="156550" y="621835"/>
                  <a:pt x="153928" y="617570"/>
                </a:cubicBezTo>
                <a:cubicBezTo>
                  <a:pt x="146416" y="600944"/>
                  <a:pt x="137821" y="581822"/>
                  <a:pt x="130637" y="564995"/>
                </a:cubicBezTo>
                <a:cubicBezTo>
                  <a:pt x="122041" y="545871"/>
                  <a:pt x="114529" y="529246"/>
                  <a:pt x="108229" y="508712"/>
                </a:cubicBezTo>
                <a:cubicBezTo>
                  <a:pt x="108229" y="508712"/>
                  <a:pt x="108229" y="508712"/>
                  <a:pt x="109113" y="505005"/>
                </a:cubicBezTo>
                <a:cubicBezTo>
                  <a:pt x="121385" y="540397"/>
                  <a:pt x="137493" y="576146"/>
                  <a:pt x="154157" y="608389"/>
                </a:cubicBezTo>
                <a:cubicBezTo>
                  <a:pt x="155367" y="610357"/>
                  <a:pt x="156778" y="612655"/>
                  <a:pt x="158191" y="614950"/>
                </a:cubicBezTo>
                <a:cubicBezTo>
                  <a:pt x="159374" y="626428"/>
                  <a:pt x="162523" y="636693"/>
                  <a:pt x="165674" y="646962"/>
                </a:cubicBezTo>
                <a:cubicBezTo>
                  <a:pt x="171775" y="661290"/>
                  <a:pt x="170265" y="644140"/>
                  <a:pt x="167996" y="636040"/>
                </a:cubicBezTo>
                <a:cubicBezTo>
                  <a:pt x="171703" y="636926"/>
                  <a:pt x="168253" y="611474"/>
                  <a:pt x="164220" y="604915"/>
                </a:cubicBezTo>
                <a:cubicBezTo>
                  <a:pt x="142112" y="563816"/>
                  <a:pt x="142112" y="563816"/>
                  <a:pt x="142112" y="563816"/>
                </a:cubicBezTo>
                <a:cubicBezTo>
                  <a:pt x="124265" y="520094"/>
                  <a:pt x="124265" y="520094"/>
                  <a:pt x="124265" y="520094"/>
                </a:cubicBezTo>
                <a:cubicBezTo>
                  <a:pt x="112193" y="490907"/>
                  <a:pt x="98353" y="463254"/>
                  <a:pt x="86607" y="433865"/>
                </a:cubicBezTo>
                <a:cubicBezTo>
                  <a:pt x="85196" y="431569"/>
                  <a:pt x="85196" y="431569"/>
                  <a:pt x="85724" y="437572"/>
                </a:cubicBezTo>
                <a:cubicBezTo>
                  <a:pt x="82900" y="432980"/>
                  <a:pt x="82900" y="432980"/>
                  <a:pt x="82900" y="432980"/>
                </a:cubicBezTo>
                <a:cubicBezTo>
                  <a:pt x="83986" y="429601"/>
                  <a:pt x="82274" y="412120"/>
                  <a:pt x="80538" y="404151"/>
                </a:cubicBezTo>
                <a:cubicBezTo>
                  <a:pt x="55507" y="343603"/>
                  <a:pt x="55507" y="343603"/>
                  <a:pt x="55507" y="343603"/>
                </a:cubicBezTo>
                <a:cubicBezTo>
                  <a:pt x="54095" y="341307"/>
                  <a:pt x="51800" y="342718"/>
                  <a:pt x="53211" y="345014"/>
                </a:cubicBezTo>
                <a:cubicBezTo>
                  <a:pt x="34279" y="304673"/>
                  <a:pt x="16433" y="260953"/>
                  <a:pt x="0" y="219531"/>
                </a:cubicBezTo>
                <a:cubicBezTo>
                  <a:pt x="13487" y="251014"/>
                  <a:pt x="30149" y="283257"/>
                  <a:pt x="43433" y="314414"/>
                </a:cubicBezTo>
                <a:cubicBezTo>
                  <a:pt x="44843" y="316709"/>
                  <a:pt x="47139" y="315297"/>
                  <a:pt x="45728" y="313004"/>
                </a:cubicBezTo>
                <a:cubicBezTo>
                  <a:pt x="73907" y="383817"/>
                  <a:pt x="105794" y="455516"/>
                  <a:pt x="137681" y="527214"/>
                </a:cubicBezTo>
                <a:cubicBezTo>
                  <a:pt x="170451" y="595207"/>
                  <a:pt x="206929" y="664084"/>
                  <a:pt x="238815" y="735782"/>
                </a:cubicBezTo>
                <a:cubicBezTo>
                  <a:pt x="241437" y="740046"/>
                  <a:pt x="242548" y="727158"/>
                  <a:pt x="239399" y="716892"/>
                </a:cubicBezTo>
                <a:cubicBezTo>
                  <a:pt x="260623" y="761697"/>
                  <a:pt x="284143" y="805091"/>
                  <a:pt x="307992" y="848285"/>
                </a:cubicBezTo>
                <a:cubicBezTo>
                  <a:pt x="311142" y="858553"/>
                  <a:pt x="306280" y="830805"/>
                  <a:pt x="305954" y="825129"/>
                </a:cubicBezTo>
                <a:cubicBezTo>
                  <a:pt x="296501" y="800205"/>
                  <a:pt x="285840" y="773312"/>
                  <a:pt x="276917" y="748513"/>
                </a:cubicBezTo>
                <a:cubicBezTo>
                  <a:pt x="286925" y="769934"/>
                  <a:pt x="299026" y="789613"/>
                  <a:pt x="312740" y="811915"/>
                </a:cubicBezTo>
                <a:cubicBezTo>
                  <a:pt x="319070" y="817065"/>
                  <a:pt x="310703" y="788761"/>
                  <a:pt x="310175" y="782759"/>
                </a:cubicBezTo>
                <a:lnTo>
                  <a:pt x="300586" y="761527"/>
                </a:lnTo>
                <a:lnTo>
                  <a:pt x="328972" y="820859"/>
                </a:lnTo>
                <a:lnTo>
                  <a:pt x="328901" y="820629"/>
                </a:lnTo>
                <a:cubicBezTo>
                  <a:pt x="323333" y="804004"/>
                  <a:pt x="317544" y="787132"/>
                  <a:pt x="312630" y="770327"/>
                </a:cubicBezTo>
                <a:lnTo>
                  <a:pt x="304959" y="742103"/>
                </a:lnTo>
                <a:lnTo>
                  <a:pt x="212023" y="539360"/>
                </a:lnTo>
                <a:cubicBezTo>
                  <a:pt x="169476" y="440769"/>
                  <a:pt x="131517" y="339354"/>
                  <a:pt x="89296" y="240560"/>
                </a:cubicBezTo>
                <a:cubicBezTo>
                  <a:pt x="86674" y="236296"/>
                  <a:pt x="87301" y="257157"/>
                  <a:pt x="91660" y="269391"/>
                </a:cubicBezTo>
                <a:cubicBezTo>
                  <a:pt x="115153" y="322295"/>
                  <a:pt x="137359" y="378249"/>
                  <a:pt x="158354" y="432237"/>
                </a:cubicBezTo>
                <a:cubicBezTo>
                  <a:pt x="169559" y="460379"/>
                  <a:pt x="180410" y="487946"/>
                  <a:pt x="191371" y="515050"/>
                </a:cubicBezTo>
                <a:lnTo>
                  <a:pt x="196654" y="527603"/>
                </a:lnTo>
                <a:lnTo>
                  <a:pt x="191683" y="518002"/>
                </a:lnTo>
                <a:cubicBezTo>
                  <a:pt x="184567" y="504262"/>
                  <a:pt x="184567" y="504262"/>
                  <a:pt x="184567" y="504262"/>
                </a:cubicBezTo>
                <a:cubicBezTo>
                  <a:pt x="175318" y="479665"/>
                  <a:pt x="164984" y="452569"/>
                  <a:pt x="155733" y="427972"/>
                </a:cubicBezTo>
                <a:cubicBezTo>
                  <a:pt x="150289" y="419117"/>
                  <a:pt x="148550" y="411146"/>
                  <a:pt x="145071" y="401080"/>
                </a:cubicBezTo>
                <a:cubicBezTo>
                  <a:pt x="143659" y="398784"/>
                  <a:pt x="142248" y="396488"/>
                  <a:pt x="141692" y="399994"/>
                </a:cubicBezTo>
                <a:cubicBezTo>
                  <a:pt x="132442" y="375398"/>
                  <a:pt x="122435" y="353979"/>
                  <a:pt x="111218" y="330591"/>
                </a:cubicBezTo>
                <a:cubicBezTo>
                  <a:pt x="111773" y="327085"/>
                  <a:pt x="109805" y="328294"/>
                  <a:pt x="109805" y="328294"/>
                </a:cubicBezTo>
                <a:cubicBezTo>
                  <a:pt x="107510" y="329707"/>
                  <a:pt x="108040" y="335711"/>
                  <a:pt x="106952" y="339089"/>
                </a:cubicBezTo>
                <a:cubicBezTo>
                  <a:pt x="72118" y="257451"/>
                  <a:pt x="72118" y="257451"/>
                  <a:pt x="72118" y="257451"/>
                </a:cubicBezTo>
                <a:cubicBezTo>
                  <a:pt x="70706" y="255154"/>
                  <a:pt x="70706" y="255154"/>
                  <a:pt x="68411" y="256566"/>
                </a:cubicBezTo>
                <a:cubicBezTo>
                  <a:pt x="60700" y="233735"/>
                  <a:pt x="52306" y="214941"/>
                  <a:pt x="44266" y="192312"/>
                </a:cubicBezTo>
                <a:cubicBezTo>
                  <a:pt x="46887" y="196575"/>
                  <a:pt x="49711" y="201168"/>
                  <a:pt x="52332" y="205432"/>
                </a:cubicBezTo>
                <a:cubicBezTo>
                  <a:pt x="56568" y="212319"/>
                  <a:pt x="50824" y="188280"/>
                  <a:pt x="51707" y="184573"/>
                </a:cubicBezTo>
                <a:cubicBezTo>
                  <a:pt x="43014" y="150594"/>
                  <a:pt x="34117" y="116285"/>
                  <a:pt x="20306" y="79126"/>
                </a:cubicBezTo>
                <a:cubicBezTo>
                  <a:pt x="37170" y="111698"/>
                  <a:pt x="57639" y="159680"/>
                  <a:pt x="78536" y="198811"/>
                </a:cubicBezTo>
                <a:cubicBezTo>
                  <a:pt x="93247" y="226040"/>
                  <a:pt x="106907" y="249083"/>
                  <a:pt x="115361" y="254670"/>
                </a:cubicBezTo>
                <a:lnTo>
                  <a:pt x="121392" y="254004"/>
                </a:lnTo>
                <a:lnTo>
                  <a:pt x="159856" y="357241"/>
                </a:lnTo>
                <a:cubicBezTo>
                  <a:pt x="174269" y="393636"/>
                  <a:pt x="189804" y="431206"/>
                  <a:pt x="205909" y="469892"/>
                </a:cubicBezTo>
                <a:cubicBezTo>
                  <a:pt x="198726" y="453066"/>
                  <a:pt x="189574" y="443326"/>
                  <a:pt x="181507" y="430207"/>
                </a:cubicBezTo>
                <a:cubicBezTo>
                  <a:pt x="177473" y="423645"/>
                  <a:pt x="183544" y="453361"/>
                  <a:pt x="183872" y="459037"/>
                </a:cubicBezTo>
                <a:cubicBezTo>
                  <a:pt x="194532" y="485929"/>
                  <a:pt x="205723" y="518825"/>
                  <a:pt x="218678" y="550182"/>
                </a:cubicBezTo>
                <a:cubicBezTo>
                  <a:pt x="237935" y="596198"/>
                  <a:pt x="260194" y="643420"/>
                  <a:pt x="282387" y="690626"/>
                </a:cubicBezTo>
                <a:lnTo>
                  <a:pt x="303977" y="738488"/>
                </a:lnTo>
                <a:lnTo>
                  <a:pt x="298155" y="717065"/>
                </a:lnTo>
                <a:cubicBezTo>
                  <a:pt x="293381" y="699789"/>
                  <a:pt x="288963" y="683118"/>
                  <a:pt x="285801" y="667427"/>
                </a:cubicBezTo>
                <a:cubicBezTo>
                  <a:pt x="292324" y="685327"/>
                  <a:pt x="298173" y="705830"/>
                  <a:pt x="302755" y="724919"/>
                </a:cubicBezTo>
                <a:lnTo>
                  <a:pt x="309101" y="744023"/>
                </a:lnTo>
                <a:cubicBezTo>
                  <a:pt x="312852" y="744570"/>
                  <a:pt x="309546" y="728858"/>
                  <a:pt x="308236" y="725721"/>
                </a:cubicBezTo>
                <a:lnTo>
                  <a:pt x="299252" y="694180"/>
                </a:lnTo>
                <a:lnTo>
                  <a:pt x="290044" y="672585"/>
                </a:lnTo>
                <a:cubicBezTo>
                  <a:pt x="288384" y="668689"/>
                  <a:pt x="288384" y="668689"/>
                  <a:pt x="288384" y="668689"/>
                </a:cubicBezTo>
                <a:lnTo>
                  <a:pt x="284092" y="661709"/>
                </a:lnTo>
                <a:lnTo>
                  <a:pt x="285801" y="667427"/>
                </a:lnTo>
                <a:cubicBezTo>
                  <a:pt x="284136" y="665711"/>
                  <a:pt x="283409" y="664131"/>
                  <a:pt x="282992" y="662198"/>
                </a:cubicBezTo>
                <a:lnTo>
                  <a:pt x="282501" y="658405"/>
                </a:lnTo>
                <a:lnTo>
                  <a:pt x="281134" y="653950"/>
                </a:lnTo>
                <a:lnTo>
                  <a:pt x="280687" y="653509"/>
                </a:lnTo>
                <a:lnTo>
                  <a:pt x="280752" y="652708"/>
                </a:lnTo>
                <a:lnTo>
                  <a:pt x="279788" y="649567"/>
                </a:lnTo>
                <a:cubicBezTo>
                  <a:pt x="262598" y="611321"/>
                  <a:pt x="245281" y="573605"/>
                  <a:pt x="223499" y="538181"/>
                </a:cubicBezTo>
                <a:cubicBezTo>
                  <a:pt x="219138" y="525945"/>
                  <a:pt x="214248" y="513583"/>
                  <a:pt x="208274" y="498724"/>
                </a:cubicBezTo>
                <a:cubicBezTo>
                  <a:pt x="227333" y="529719"/>
                  <a:pt x="246006" y="566151"/>
                  <a:pt x="263930" y="602648"/>
                </a:cubicBezTo>
                <a:lnTo>
                  <a:pt x="287023" y="649745"/>
                </a:lnTo>
                <a:lnTo>
                  <a:pt x="274862" y="599031"/>
                </a:lnTo>
                <a:lnTo>
                  <a:pt x="273074" y="595502"/>
                </a:lnTo>
                <a:lnTo>
                  <a:pt x="255572" y="560947"/>
                </a:lnTo>
                <a:cubicBezTo>
                  <a:pt x="249800" y="546416"/>
                  <a:pt x="243825" y="531556"/>
                  <a:pt x="235759" y="518437"/>
                </a:cubicBezTo>
                <a:cubicBezTo>
                  <a:pt x="217913" y="474717"/>
                  <a:pt x="217913" y="474717"/>
                  <a:pt x="217913" y="474717"/>
                </a:cubicBezTo>
                <a:cubicBezTo>
                  <a:pt x="194296" y="416467"/>
                  <a:pt x="168180" y="359298"/>
                  <a:pt x="148270" y="301932"/>
                </a:cubicBezTo>
                <a:cubicBezTo>
                  <a:pt x="158402" y="328699"/>
                  <a:pt x="171359" y="354179"/>
                  <a:pt x="182778" y="377895"/>
                </a:cubicBezTo>
                <a:cubicBezTo>
                  <a:pt x="185401" y="382160"/>
                  <a:pt x="186284" y="378452"/>
                  <a:pt x="187041" y="375274"/>
                </a:cubicBezTo>
                <a:cubicBezTo>
                  <a:pt x="196291" y="399870"/>
                  <a:pt x="206096" y="420962"/>
                  <a:pt x="217516" y="444677"/>
                </a:cubicBezTo>
                <a:cubicBezTo>
                  <a:pt x="225354" y="466977"/>
                  <a:pt x="235362" y="488397"/>
                  <a:pt x="245696" y="509614"/>
                </a:cubicBezTo>
                <a:cubicBezTo>
                  <a:pt x="254090" y="528408"/>
                  <a:pt x="266393" y="548417"/>
                  <a:pt x="276198" y="569508"/>
                </a:cubicBezTo>
                <a:cubicBezTo>
                  <a:pt x="296543" y="612146"/>
                  <a:pt x="318449" y="652916"/>
                  <a:pt x="340759" y="694343"/>
                </a:cubicBezTo>
                <a:lnTo>
                  <a:pt x="342604" y="692428"/>
                </a:lnTo>
                <a:lnTo>
                  <a:pt x="342654" y="690836"/>
                </a:lnTo>
                <a:lnTo>
                  <a:pt x="340458" y="679159"/>
                </a:lnTo>
                <a:lnTo>
                  <a:pt x="367265" y="741136"/>
                </a:lnTo>
                <a:lnTo>
                  <a:pt x="362990" y="726097"/>
                </a:lnTo>
                <a:cubicBezTo>
                  <a:pt x="360574" y="716409"/>
                  <a:pt x="356912" y="693032"/>
                  <a:pt x="364746" y="714071"/>
                </a:cubicBezTo>
                <a:lnTo>
                  <a:pt x="375301" y="744714"/>
                </a:lnTo>
                <a:lnTo>
                  <a:pt x="373785" y="737767"/>
                </a:lnTo>
                <a:cubicBezTo>
                  <a:pt x="375198" y="740064"/>
                  <a:pt x="373159" y="716908"/>
                  <a:pt x="369126" y="710347"/>
                </a:cubicBezTo>
                <a:cubicBezTo>
                  <a:pt x="325166" y="609461"/>
                  <a:pt x="273437" y="510638"/>
                  <a:pt x="227509" y="410958"/>
                </a:cubicBezTo>
                <a:cubicBezTo>
                  <a:pt x="226098" y="408663"/>
                  <a:pt x="228393" y="407252"/>
                  <a:pt x="227184" y="405285"/>
                </a:cubicBezTo>
                <a:cubicBezTo>
                  <a:pt x="231216" y="411843"/>
                  <a:pt x="232955" y="419816"/>
                  <a:pt x="238400" y="428671"/>
                </a:cubicBezTo>
                <a:cubicBezTo>
                  <a:pt x="242433" y="435231"/>
                  <a:pt x="244172" y="443202"/>
                  <a:pt x="248408" y="450091"/>
                </a:cubicBezTo>
                <a:cubicBezTo>
                  <a:pt x="252441" y="456651"/>
                  <a:pt x="252998" y="447267"/>
                  <a:pt x="250730" y="439170"/>
                </a:cubicBezTo>
                <a:cubicBezTo>
                  <a:pt x="259654" y="458092"/>
                  <a:pt x="269661" y="479511"/>
                  <a:pt x="278257" y="498634"/>
                </a:cubicBezTo>
                <a:cubicBezTo>
                  <a:pt x="288062" y="519724"/>
                  <a:pt x="296986" y="538647"/>
                  <a:pt x="305581" y="557769"/>
                </a:cubicBezTo>
                <a:cubicBezTo>
                  <a:pt x="309615" y="564329"/>
                  <a:pt x="307578" y="541176"/>
                  <a:pt x="303543" y="534615"/>
                </a:cubicBezTo>
                <a:cubicBezTo>
                  <a:pt x="288320" y="495158"/>
                  <a:pt x="271002" y="457441"/>
                  <a:pt x="255778" y="417986"/>
                </a:cubicBezTo>
                <a:cubicBezTo>
                  <a:pt x="239999" y="382035"/>
                  <a:pt x="222681" y="344318"/>
                  <a:pt x="205491" y="306072"/>
                </a:cubicBezTo>
                <a:cubicBezTo>
                  <a:pt x="207786" y="304661"/>
                  <a:pt x="205191" y="290888"/>
                  <a:pt x="203452" y="282918"/>
                </a:cubicBezTo>
                <a:cubicBezTo>
                  <a:pt x="224676" y="327723"/>
                  <a:pt x="224676" y="327723"/>
                  <a:pt x="224676" y="327723"/>
                </a:cubicBezTo>
                <a:cubicBezTo>
                  <a:pt x="260369" y="415163"/>
                  <a:pt x="296060" y="502602"/>
                  <a:pt x="345069" y="582307"/>
                </a:cubicBezTo>
                <a:cubicBezTo>
                  <a:pt x="349103" y="588865"/>
                  <a:pt x="348246" y="583064"/>
                  <a:pt x="347920" y="577389"/>
                </a:cubicBezTo>
                <a:cubicBezTo>
                  <a:pt x="355104" y="594217"/>
                  <a:pt x="364027" y="613138"/>
                  <a:pt x="366649" y="617401"/>
                </a:cubicBezTo>
                <a:cubicBezTo>
                  <a:pt x="367076" y="623241"/>
                  <a:pt x="369301" y="631818"/>
                  <a:pt x="371027" y="636463"/>
                </a:cubicBezTo>
                <a:lnTo>
                  <a:pt x="372208" y="632629"/>
                </a:lnTo>
                <a:lnTo>
                  <a:pt x="371411" y="629720"/>
                </a:lnTo>
                <a:lnTo>
                  <a:pt x="371665" y="629384"/>
                </a:lnTo>
                <a:lnTo>
                  <a:pt x="359647" y="588826"/>
                </a:lnTo>
                <a:lnTo>
                  <a:pt x="351876" y="577474"/>
                </a:lnTo>
                <a:lnTo>
                  <a:pt x="341733" y="561001"/>
                </a:lnTo>
                <a:lnTo>
                  <a:pt x="341746" y="558676"/>
                </a:lnTo>
                <a:lnTo>
                  <a:pt x="341175" y="552006"/>
                </a:lnTo>
                <a:lnTo>
                  <a:pt x="344600" y="557191"/>
                </a:lnTo>
                <a:lnTo>
                  <a:pt x="352162" y="568662"/>
                </a:lnTo>
                <a:lnTo>
                  <a:pt x="329775" y="518486"/>
                </a:lnTo>
                <a:cubicBezTo>
                  <a:pt x="322048" y="503347"/>
                  <a:pt x="314593" y="487365"/>
                  <a:pt x="307232" y="470985"/>
                </a:cubicBezTo>
                <a:lnTo>
                  <a:pt x="285695" y="422093"/>
                </a:lnTo>
                <a:lnTo>
                  <a:pt x="289636" y="428865"/>
                </a:lnTo>
                <a:cubicBezTo>
                  <a:pt x="291542" y="432609"/>
                  <a:pt x="292985" y="436241"/>
                  <a:pt x="293854" y="440225"/>
                </a:cubicBezTo>
                <a:cubicBezTo>
                  <a:pt x="300711" y="451379"/>
                  <a:pt x="297262" y="425928"/>
                  <a:pt x="295851" y="423630"/>
                </a:cubicBezTo>
                <a:cubicBezTo>
                  <a:pt x="292700" y="413364"/>
                  <a:pt x="289550" y="403096"/>
                  <a:pt x="286272" y="393358"/>
                </a:cubicBezTo>
                <a:cubicBezTo>
                  <a:pt x="300441" y="420808"/>
                  <a:pt x="312186" y="450198"/>
                  <a:pt x="324260" y="479388"/>
                </a:cubicBezTo>
                <a:cubicBezTo>
                  <a:pt x="338098" y="507037"/>
                  <a:pt x="353551" y="537313"/>
                  <a:pt x="367921" y="565091"/>
                </a:cubicBezTo>
                <a:cubicBezTo>
                  <a:pt x="373367" y="573946"/>
                  <a:pt x="366967" y="544434"/>
                  <a:pt x="366439" y="538429"/>
                </a:cubicBezTo>
                <a:cubicBezTo>
                  <a:pt x="357517" y="513631"/>
                  <a:pt x="344560" y="488151"/>
                  <a:pt x="334224" y="461055"/>
                </a:cubicBezTo>
                <a:cubicBezTo>
                  <a:pt x="323007" y="437669"/>
                  <a:pt x="312346" y="410775"/>
                  <a:pt x="302011" y="383680"/>
                </a:cubicBezTo>
                <a:cubicBezTo>
                  <a:pt x="315852" y="411332"/>
                  <a:pt x="327596" y="440722"/>
                  <a:pt x="341966" y="468501"/>
                </a:cubicBezTo>
                <a:cubicBezTo>
                  <a:pt x="343175" y="470467"/>
                  <a:pt x="343175" y="470467"/>
                  <a:pt x="344586" y="472763"/>
                </a:cubicBezTo>
                <a:cubicBezTo>
                  <a:pt x="364074" y="509599"/>
                  <a:pt x="364074" y="509599"/>
                  <a:pt x="364074" y="509599"/>
                </a:cubicBezTo>
                <a:cubicBezTo>
                  <a:pt x="368637" y="522164"/>
                  <a:pt x="375291" y="532986"/>
                  <a:pt x="383560" y="546435"/>
                </a:cubicBezTo>
                <a:cubicBezTo>
                  <a:pt x="384429" y="550420"/>
                  <a:pt x="384576" y="545697"/>
                  <a:pt x="383824" y="538870"/>
                </a:cubicBezTo>
                <a:lnTo>
                  <a:pt x="378920" y="519558"/>
                </a:lnTo>
                <a:lnTo>
                  <a:pt x="376606" y="515959"/>
                </a:lnTo>
                <a:lnTo>
                  <a:pt x="376403" y="514383"/>
                </a:lnTo>
                <a:lnTo>
                  <a:pt x="360590" y="484734"/>
                </a:lnTo>
                <a:cubicBezTo>
                  <a:pt x="358003" y="479884"/>
                  <a:pt x="358003" y="479884"/>
                  <a:pt x="358003" y="479884"/>
                </a:cubicBezTo>
                <a:cubicBezTo>
                  <a:pt x="329266" y="418452"/>
                  <a:pt x="301942" y="359318"/>
                  <a:pt x="268060" y="304213"/>
                </a:cubicBezTo>
                <a:cubicBezTo>
                  <a:pt x="263823" y="297324"/>
                  <a:pt x="269895" y="327040"/>
                  <a:pt x="271308" y="329336"/>
                </a:cubicBezTo>
                <a:cubicBezTo>
                  <a:pt x="277935" y="349669"/>
                  <a:pt x="277935" y="349669"/>
                  <a:pt x="277935" y="349669"/>
                </a:cubicBezTo>
                <a:cubicBezTo>
                  <a:pt x="264651" y="318512"/>
                  <a:pt x="251493" y="286827"/>
                  <a:pt x="236798" y="253373"/>
                </a:cubicBezTo>
                <a:cubicBezTo>
                  <a:pt x="232764" y="246812"/>
                  <a:pt x="236013" y="271936"/>
                  <a:pt x="238079" y="279706"/>
                </a:cubicBezTo>
                <a:cubicBezTo>
                  <a:pt x="251236" y="311393"/>
                  <a:pt x="263636" y="346256"/>
                  <a:pt x="276037" y="381119"/>
                </a:cubicBezTo>
                <a:cubicBezTo>
                  <a:pt x="259928" y="345372"/>
                  <a:pt x="246117" y="308211"/>
                  <a:pt x="230339" y="272261"/>
                </a:cubicBezTo>
                <a:cubicBezTo>
                  <a:pt x="224566" y="257730"/>
                  <a:pt x="229226" y="285150"/>
                  <a:pt x="231165" y="293449"/>
                </a:cubicBezTo>
                <a:cubicBezTo>
                  <a:pt x="232904" y="301421"/>
                  <a:pt x="235525" y="305684"/>
                  <a:pt x="237263" y="313654"/>
                </a:cubicBezTo>
                <a:cubicBezTo>
                  <a:pt x="235525" y="305684"/>
                  <a:pt x="232904" y="301421"/>
                  <a:pt x="230082" y="296828"/>
                </a:cubicBezTo>
                <a:cubicBezTo>
                  <a:pt x="225721" y="284593"/>
                  <a:pt x="225819" y="299450"/>
                  <a:pt x="228968" y="309716"/>
                </a:cubicBezTo>
                <a:cubicBezTo>
                  <a:pt x="223524" y="300861"/>
                  <a:pt x="223524" y="300861"/>
                  <a:pt x="223524" y="300861"/>
                </a:cubicBezTo>
                <a:cubicBezTo>
                  <a:pt x="192720" y="225781"/>
                  <a:pt x="192720" y="225781"/>
                  <a:pt x="192720" y="225781"/>
                </a:cubicBezTo>
                <a:cubicBezTo>
                  <a:pt x="196755" y="232342"/>
                  <a:pt x="194063" y="203713"/>
                  <a:pt x="191239" y="199120"/>
                </a:cubicBezTo>
                <a:cubicBezTo>
                  <a:pt x="163588" y="134310"/>
                  <a:pt x="140326" y="66350"/>
                  <a:pt x="11443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67041098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84259" y="498854"/>
            <a:ext cx="4467967" cy="5748871"/>
          </a:xfrm>
          <a:custGeom>
            <a:avLst/>
            <a:gdLst>
              <a:gd name="connsiteX0" fmla="*/ 3325304 w 4467967"/>
              <a:gd name="connsiteY0" fmla="*/ 5646544 h 5748871"/>
              <a:gd name="connsiteX1" fmla="*/ 3388661 w 4467967"/>
              <a:gd name="connsiteY1" fmla="*/ 5724451 h 5748871"/>
              <a:gd name="connsiteX2" fmla="*/ 3393203 w 4467967"/>
              <a:gd name="connsiteY2" fmla="*/ 5735470 h 5748871"/>
              <a:gd name="connsiteX3" fmla="*/ 3397656 w 4467967"/>
              <a:gd name="connsiteY3" fmla="*/ 5748871 h 5748871"/>
              <a:gd name="connsiteX4" fmla="*/ 3364641 w 4467967"/>
              <a:gd name="connsiteY4" fmla="*/ 5713160 h 5748871"/>
              <a:gd name="connsiteX5" fmla="*/ 3334549 w 4467967"/>
              <a:gd name="connsiteY5" fmla="*/ 5677760 h 5748871"/>
              <a:gd name="connsiteX6" fmla="*/ 3328646 w 4467967"/>
              <a:gd name="connsiteY6" fmla="*/ 5656078 h 5748871"/>
              <a:gd name="connsiteX7" fmla="*/ 3683080 w 4467967"/>
              <a:gd name="connsiteY7" fmla="*/ 5519008 h 5748871"/>
              <a:gd name="connsiteX8" fmla="*/ 3690552 w 4467967"/>
              <a:gd name="connsiteY8" fmla="*/ 5519368 h 5748871"/>
              <a:gd name="connsiteX9" fmla="*/ 3683080 w 4467967"/>
              <a:gd name="connsiteY9" fmla="*/ 5519008 h 5748871"/>
              <a:gd name="connsiteX10" fmla="*/ 2746046 w 4467967"/>
              <a:gd name="connsiteY10" fmla="*/ 5510076 h 5748871"/>
              <a:gd name="connsiteX11" fmla="*/ 2753285 w 4467967"/>
              <a:gd name="connsiteY11" fmla="*/ 5514621 h 5748871"/>
              <a:gd name="connsiteX12" fmla="*/ 2752349 w 4467967"/>
              <a:gd name="connsiteY12" fmla="*/ 5514574 h 5748871"/>
              <a:gd name="connsiteX13" fmla="*/ 2753325 w 4467967"/>
              <a:gd name="connsiteY13" fmla="*/ 5516255 h 5748871"/>
              <a:gd name="connsiteX14" fmla="*/ 2750827 w 4467967"/>
              <a:gd name="connsiteY14" fmla="*/ 5522860 h 5748871"/>
              <a:gd name="connsiteX15" fmla="*/ 2746046 w 4467967"/>
              <a:gd name="connsiteY15" fmla="*/ 5510076 h 5748871"/>
              <a:gd name="connsiteX16" fmla="*/ 2746046 w 4467967"/>
              <a:gd name="connsiteY16" fmla="*/ 5502003 h 5748871"/>
              <a:gd name="connsiteX17" fmla="*/ 2746046 w 4467967"/>
              <a:gd name="connsiteY17" fmla="*/ 5510076 h 5748871"/>
              <a:gd name="connsiteX18" fmla="*/ 2746046 w 4467967"/>
              <a:gd name="connsiteY18" fmla="*/ 5502003 h 5748871"/>
              <a:gd name="connsiteX19" fmla="*/ 2806574 w 4467967"/>
              <a:gd name="connsiteY19" fmla="*/ 5494291 h 5748871"/>
              <a:gd name="connsiteX20" fmla="*/ 2819172 w 4467967"/>
              <a:gd name="connsiteY20" fmla="*/ 5509561 h 5748871"/>
              <a:gd name="connsiteX21" fmla="*/ 2828811 w 4467967"/>
              <a:gd name="connsiteY21" fmla="*/ 5520859 h 5748871"/>
              <a:gd name="connsiteX22" fmla="*/ 2833616 w 4467967"/>
              <a:gd name="connsiteY22" fmla="*/ 5533625 h 5748871"/>
              <a:gd name="connsiteX23" fmla="*/ 2829730 w 4467967"/>
              <a:gd name="connsiteY23" fmla="*/ 5547754 h 5748871"/>
              <a:gd name="connsiteX24" fmla="*/ 2809009 w 4467967"/>
              <a:gd name="connsiteY24" fmla="*/ 5501246 h 5748871"/>
              <a:gd name="connsiteX25" fmla="*/ 3676445 w 4467967"/>
              <a:gd name="connsiteY25" fmla="*/ 5493526 h 5748871"/>
              <a:gd name="connsiteX26" fmla="*/ 3679024 w 4467967"/>
              <a:gd name="connsiteY26" fmla="*/ 5501561 h 5748871"/>
              <a:gd name="connsiteX27" fmla="*/ 3676445 w 4467967"/>
              <a:gd name="connsiteY27" fmla="*/ 5493526 h 5748871"/>
              <a:gd name="connsiteX28" fmla="*/ 2838093 w 4467967"/>
              <a:gd name="connsiteY28" fmla="*/ 5484843 h 5748871"/>
              <a:gd name="connsiteX29" fmla="*/ 2838982 w 4467967"/>
              <a:gd name="connsiteY29" fmla="*/ 5486015 h 5748871"/>
              <a:gd name="connsiteX30" fmla="*/ 2888932 w 4467967"/>
              <a:gd name="connsiteY30" fmla="*/ 5566181 h 5748871"/>
              <a:gd name="connsiteX31" fmla="*/ 2880598 w 4467967"/>
              <a:gd name="connsiteY31" fmla="*/ 5562760 h 5748871"/>
              <a:gd name="connsiteX32" fmla="*/ 2867982 w 4467967"/>
              <a:gd name="connsiteY32" fmla="*/ 5551016 h 5748871"/>
              <a:gd name="connsiteX33" fmla="*/ 3423420 w 4467967"/>
              <a:gd name="connsiteY33" fmla="*/ 5453721 h 5748871"/>
              <a:gd name="connsiteX34" fmla="*/ 3423420 w 4467967"/>
              <a:gd name="connsiteY34" fmla="*/ 5453721 h 5748871"/>
              <a:gd name="connsiteX35" fmla="*/ 2988550 w 4467967"/>
              <a:gd name="connsiteY35" fmla="*/ 5443301 h 5748871"/>
              <a:gd name="connsiteX36" fmla="*/ 3032966 w 4467967"/>
              <a:gd name="connsiteY36" fmla="*/ 5507880 h 5748871"/>
              <a:gd name="connsiteX37" fmla="*/ 3093824 w 4467967"/>
              <a:gd name="connsiteY37" fmla="*/ 5577794 h 5748871"/>
              <a:gd name="connsiteX38" fmla="*/ 3109747 w 4467967"/>
              <a:gd name="connsiteY38" fmla="*/ 5600386 h 5748871"/>
              <a:gd name="connsiteX39" fmla="*/ 3110587 w 4467967"/>
              <a:gd name="connsiteY39" fmla="*/ 5603621 h 5748871"/>
              <a:gd name="connsiteX40" fmla="*/ 3111016 w 4467967"/>
              <a:gd name="connsiteY40" fmla="*/ 5610419 h 5748871"/>
              <a:gd name="connsiteX41" fmla="*/ 3058957 w 4467967"/>
              <a:gd name="connsiteY41" fmla="*/ 5552637 h 5748871"/>
              <a:gd name="connsiteX42" fmla="*/ 3021445 w 4467967"/>
              <a:gd name="connsiteY42" fmla="*/ 5508061 h 5748871"/>
              <a:gd name="connsiteX43" fmla="*/ 3015741 w 4467967"/>
              <a:gd name="connsiteY43" fmla="*/ 5501785 h 5748871"/>
              <a:gd name="connsiteX44" fmla="*/ 2876877 w 4467967"/>
              <a:gd name="connsiteY44" fmla="*/ 5412433 h 5748871"/>
              <a:gd name="connsiteX45" fmla="*/ 2872890 w 4467967"/>
              <a:gd name="connsiteY45" fmla="*/ 5422647 h 5748871"/>
              <a:gd name="connsiteX46" fmla="*/ 2869711 w 4467967"/>
              <a:gd name="connsiteY46" fmla="*/ 5412743 h 5748871"/>
              <a:gd name="connsiteX47" fmla="*/ 2876877 w 4467967"/>
              <a:gd name="connsiteY47" fmla="*/ 5412433 h 5748871"/>
              <a:gd name="connsiteX48" fmla="*/ 3153506 w 4467967"/>
              <a:gd name="connsiteY48" fmla="*/ 5411227 h 5748871"/>
              <a:gd name="connsiteX49" fmla="*/ 3169983 w 4467967"/>
              <a:gd name="connsiteY49" fmla="*/ 5430737 h 5748871"/>
              <a:gd name="connsiteX50" fmla="*/ 3234740 w 4467967"/>
              <a:gd name="connsiteY50" fmla="*/ 5530619 h 5748871"/>
              <a:gd name="connsiteX51" fmla="*/ 3270505 w 4467967"/>
              <a:gd name="connsiteY51" fmla="*/ 5576690 h 5748871"/>
              <a:gd name="connsiteX52" fmla="*/ 3269122 w 4467967"/>
              <a:gd name="connsiteY52" fmla="*/ 5576455 h 5748871"/>
              <a:gd name="connsiteX53" fmla="*/ 3279234 w 4467967"/>
              <a:gd name="connsiteY53" fmla="*/ 5606289 h 5748871"/>
              <a:gd name="connsiteX54" fmla="*/ 3283212 w 4467967"/>
              <a:gd name="connsiteY54" fmla="*/ 5617367 h 5748871"/>
              <a:gd name="connsiteX55" fmla="*/ 3271276 w 4467967"/>
              <a:gd name="connsiteY55" fmla="*/ 5603325 h 5748871"/>
              <a:gd name="connsiteX56" fmla="*/ 3196235 w 4467967"/>
              <a:gd name="connsiteY56" fmla="*/ 5509370 h 5748871"/>
              <a:gd name="connsiteX57" fmla="*/ 3179858 w 4467967"/>
              <a:gd name="connsiteY57" fmla="*/ 5466596 h 5748871"/>
              <a:gd name="connsiteX58" fmla="*/ 3674120 w 4467967"/>
              <a:gd name="connsiteY58" fmla="*/ 5391973 h 5748871"/>
              <a:gd name="connsiteX59" fmla="*/ 3677816 w 4467967"/>
              <a:gd name="connsiteY59" fmla="*/ 5394999 h 5748871"/>
              <a:gd name="connsiteX60" fmla="*/ 3680555 w 4467967"/>
              <a:gd name="connsiteY60" fmla="*/ 5397567 h 5748871"/>
              <a:gd name="connsiteX61" fmla="*/ 3684706 w 4467967"/>
              <a:gd name="connsiteY61" fmla="*/ 5404578 h 5748871"/>
              <a:gd name="connsiteX62" fmla="*/ 3674120 w 4467967"/>
              <a:gd name="connsiteY62" fmla="*/ 5391973 h 5748871"/>
              <a:gd name="connsiteX63" fmla="*/ 3111864 w 4467967"/>
              <a:gd name="connsiteY63" fmla="*/ 5380897 h 5748871"/>
              <a:gd name="connsiteX64" fmla="*/ 3111864 w 4467967"/>
              <a:gd name="connsiteY64" fmla="*/ 5380897 h 5748871"/>
              <a:gd name="connsiteX65" fmla="*/ 3101504 w 4467967"/>
              <a:gd name="connsiteY65" fmla="*/ 5360039 h 5748871"/>
              <a:gd name="connsiteX66" fmla="*/ 3101504 w 4467967"/>
              <a:gd name="connsiteY66" fmla="*/ 5360039 h 5748871"/>
              <a:gd name="connsiteX67" fmla="*/ 4001308 w 4467967"/>
              <a:gd name="connsiteY67" fmla="*/ 5347256 h 5748871"/>
              <a:gd name="connsiteX68" fmla="*/ 4001308 w 4467967"/>
              <a:gd name="connsiteY68" fmla="*/ 5347256 h 5748871"/>
              <a:gd name="connsiteX69" fmla="*/ 3993425 w 4467967"/>
              <a:gd name="connsiteY69" fmla="*/ 5330468 h 5748871"/>
              <a:gd name="connsiteX70" fmla="*/ 3995948 w 4467967"/>
              <a:gd name="connsiteY70" fmla="*/ 5333454 h 5748871"/>
              <a:gd name="connsiteX71" fmla="*/ 4001308 w 4467967"/>
              <a:gd name="connsiteY71" fmla="*/ 5347256 h 5748871"/>
              <a:gd name="connsiteX72" fmla="*/ 4010872 w 4467967"/>
              <a:gd name="connsiteY72" fmla="*/ 5314289 h 5748871"/>
              <a:gd name="connsiteX73" fmla="*/ 4010872 w 4467967"/>
              <a:gd name="connsiteY73" fmla="*/ 5314289 h 5748871"/>
              <a:gd name="connsiteX74" fmla="*/ 3085987 w 4467967"/>
              <a:gd name="connsiteY74" fmla="*/ 5276280 h 5748871"/>
              <a:gd name="connsiteX75" fmla="*/ 3091624 w 4467967"/>
              <a:gd name="connsiteY75" fmla="*/ 5283569 h 5748871"/>
              <a:gd name="connsiteX76" fmla="*/ 3134944 w 4467967"/>
              <a:gd name="connsiteY76" fmla="*/ 5357791 h 5748871"/>
              <a:gd name="connsiteX77" fmla="*/ 3127680 w 4467967"/>
              <a:gd name="connsiteY77" fmla="*/ 5355580 h 5748871"/>
              <a:gd name="connsiteX78" fmla="*/ 3124523 w 4467967"/>
              <a:gd name="connsiteY78" fmla="*/ 5353142 h 5748871"/>
              <a:gd name="connsiteX79" fmla="*/ 3347199 w 4467967"/>
              <a:gd name="connsiteY79" fmla="*/ 5234367 h 5748871"/>
              <a:gd name="connsiteX80" fmla="*/ 3349777 w 4467967"/>
              <a:gd name="connsiteY80" fmla="*/ 5242402 h 5748871"/>
              <a:gd name="connsiteX81" fmla="*/ 3347199 w 4467967"/>
              <a:gd name="connsiteY81" fmla="*/ 5234367 h 5748871"/>
              <a:gd name="connsiteX82" fmla="*/ 3080906 w 4467967"/>
              <a:gd name="connsiteY82" fmla="*/ 5195527 h 5748871"/>
              <a:gd name="connsiteX83" fmla="*/ 3088759 w 4467967"/>
              <a:gd name="connsiteY83" fmla="*/ 5195800 h 5748871"/>
              <a:gd name="connsiteX84" fmla="*/ 3080906 w 4467967"/>
              <a:gd name="connsiteY84" fmla="*/ 5195527 h 5748871"/>
              <a:gd name="connsiteX85" fmla="*/ 3971022 w 4467967"/>
              <a:gd name="connsiteY85" fmla="*/ 5168960 h 5748871"/>
              <a:gd name="connsiteX86" fmla="*/ 3975804 w 4467967"/>
              <a:gd name="connsiteY86" fmla="*/ 5181744 h 5748871"/>
              <a:gd name="connsiteX87" fmla="*/ 3971022 w 4467967"/>
              <a:gd name="connsiteY87" fmla="*/ 5168960 h 5748871"/>
              <a:gd name="connsiteX88" fmla="*/ 3966240 w 4467967"/>
              <a:gd name="connsiteY88" fmla="*/ 5156176 h 5748871"/>
              <a:gd name="connsiteX89" fmla="*/ 3971022 w 4467967"/>
              <a:gd name="connsiteY89" fmla="*/ 5168960 h 5748871"/>
              <a:gd name="connsiteX90" fmla="*/ 3966240 w 4467967"/>
              <a:gd name="connsiteY90" fmla="*/ 5156176 h 5748871"/>
              <a:gd name="connsiteX91" fmla="*/ 2993113 w 4467967"/>
              <a:gd name="connsiteY91" fmla="*/ 5140597 h 5748871"/>
              <a:gd name="connsiteX92" fmla="*/ 2988331 w 4467967"/>
              <a:gd name="connsiteY92" fmla="*/ 5144065 h 5748871"/>
              <a:gd name="connsiteX93" fmla="*/ 2993113 w 4467967"/>
              <a:gd name="connsiteY93" fmla="*/ 5152140 h 5748871"/>
              <a:gd name="connsiteX94" fmla="*/ 2993113 w 4467967"/>
              <a:gd name="connsiteY94" fmla="*/ 5140597 h 5748871"/>
              <a:gd name="connsiteX95" fmla="*/ 3951098 w 4467967"/>
              <a:gd name="connsiteY95" fmla="*/ 5123210 h 5748871"/>
              <a:gd name="connsiteX96" fmla="*/ 3966240 w 4467967"/>
              <a:gd name="connsiteY96" fmla="*/ 5156176 h 5748871"/>
              <a:gd name="connsiteX97" fmla="*/ 3951098 w 4467967"/>
              <a:gd name="connsiteY97" fmla="*/ 5123210 h 5748871"/>
              <a:gd name="connsiteX98" fmla="*/ 3780442 w 4467967"/>
              <a:gd name="connsiteY98" fmla="*/ 5065379 h 5748871"/>
              <a:gd name="connsiteX99" fmla="*/ 3788511 w 4467967"/>
              <a:gd name="connsiteY99" fmla="*/ 5085531 h 5748871"/>
              <a:gd name="connsiteX100" fmla="*/ 3778150 w 4467967"/>
              <a:gd name="connsiteY100" fmla="*/ 5068711 h 5748871"/>
              <a:gd name="connsiteX101" fmla="*/ 3780442 w 4467967"/>
              <a:gd name="connsiteY101" fmla="*/ 5065379 h 5748871"/>
              <a:gd name="connsiteX102" fmla="*/ 2958444 w 4467967"/>
              <a:gd name="connsiteY102" fmla="*/ 5015895 h 5748871"/>
              <a:gd name="connsiteX103" fmla="*/ 2953265 w 4467967"/>
              <a:gd name="connsiteY103" fmla="*/ 5018923 h 5748871"/>
              <a:gd name="connsiteX104" fmla="*/ 2963625 w 4467967"/>
              <a:gd name="connsiteY104" fmla="*/ 5018923 h 5748871"/>
              <a:gd name="connsiteX105" fmla="*/ 2958444 w 4467967"/>
              <a:gd name="connsiteY105" fmla="*/ 5015895 h 5748871"/>
              <a:gd name="connsiteX106" fmla="*/ 3740593 w 4467967"/>
              <a:gd name="connsiteY106" fmla="*/ 4992673 h 5748871"/>
              <a:gd name="connsiteX107" fmla="*/ 3748661 w 4467967"/>
              <a:gd name="connsiteY107" fmla="*/ 4998066 h 5748871"/>
              <a:gd name="connsiteX108" fmla="*/ 3740593 w 4467967"/>
              <a:gd name="connsiteY108" fmla="*/ 4992673 h 5748871"/>
              <a:gd name="connsiteX109" fmla="*/ 1142665 w 4467967"/>
              <a:gd name="connsiteY109" fmla="*/ 4958578 h 5748871"/>
              <a:gd name="connsiteX110" fmla="*/ 1139322 w 4467967"/>
              <a:gd name="connsiteY110" fmla="*/ 4968112 h 5748871"/>
              <a:gd name="connsiteX111" fmla="*/ 1133420 w 4467967"/>
              <a:gd name="connsiteY111" fmla="*/ 4989794 h 5748871"/>
              <a:gd name="connsiteX112" fmla="*/ 1103328 w 4467967"/>
              <a:gd name="connsiteY112" fmla="*/ 5025194 h 5748871"/>
              <a:gd name="connsiteX113" fmla="*/ 1070313 w 4467967"/>
              <a:gd name="connsiteY113" fmla="*/ 5060905 h 5748871"/>
              <a:gd name="connsiteX114" fmla="*/ 1074766 w 4467967"/>
              <a:gd name="connsiteY114" fmla="*/ 5047504 h 5748871"/>
              <a:gd name="connsiteX115" fmla="*/ 1079308 w 4467967"/>
              <a:gd name="connsiteY115" fmla="*/ 5036485 h 5748871"/>
              <a:gd name="connsiteX116" fmla="*/ 2340775 w 4467967"/>
              <a:gd name="connsiteY116" fmla="*/ 4938017 h 5748871"/>
              <a:gd name="connsiteX117" fmla="*/ 2335595 w 4467967"/>
              <a:gd name="connsiteY117" fmla="*/ 4939531 h 5748871"/>
              <a:gd name="connsiteX118" fmla="*/ 2345956 w 4467967"/>
              <a:gd name="connsiteY118" fmla="*/ 4939531 h 5748871"/>
              <a:gd name="connsiteX119" fmla="*/ 2340775 w 4467967"/>
              <a:gd name="connsiteY119" fmla="*/ 4938017 h 5748871"/>
              <a:gd name="connsiteX120" fmla="*/ 3759022 w 4467967"/>
              <a:gd name="connsiteY120" fmla="*/ 4935494 h 5748871"/>
              <a:gd name="connsiteX121" fmla="*/ 3768587 w 4467967"/>
              <a:gd name="connsiteY121" fmla="*/ 4956352 h 5748871"/>
              <a:gd name="connsiteX122" fmla="*/ 3759022 w 4467967"/>
              <a:gd name="connsiteY122" fmla="*/ 4935494 h 5748871"/>
              <a:gd name="connsiteX123" fmla="*/ 2449566 w 4467967"/>
              <a:gd name="connsiteY123" fmla="*/ 4889070 h 5748871"/>
              <a:gd name="connsiteX124" fmla="*/ 2513324 w 4467967"/>
              <a:gd name="connsiteY124" fmla="*/ 5010176 h 5748871"/>
              <a:gd name="connsiteX125" fmla="*/ 2533249 w 4467967"/>
              <a:gd name="connsiteY125" fmla="*/ 5022960 h 5748871"/>
              <a:gd name="connsiteX126" fmla="*/ 2449566 w 4467967"/>
              <a:gd name="connsiteY126" fmla="*/ 4889070 h 5748871"/>
              <a:gd name="connsiteX127" fmla="*/ 3840167 w 4467967"/>
              <a:gd name="connsiteY127" fmla="*/ 4886589 h 5748871"/>
              <a:gd name="connsiteX128" fmla="*/ 3837925 w 4467967"/>
              <a:gd name="connsiteY128" fmla="*/ 4889070 h 5748871"/>
              <a:gd name="connsiteX129" fmla="*/ 3852270 w 4467967"/>
              <a:gd name="connsiteY129" fmla="*/ 4905891 h 5748871"/>
              <a:gd name="connsiteX130" fmla="*/ 3840167 w 4467967"/>
              <a:gd name="connsiteY130" fmla="*/ 4886589 h 5748871"/>
              <a:gd name="connsiteX131" fmla="*/ 3523518 w 4467967"/>
              <a:gd name="connsiteY131" fmla="*/ 4871011 h 5748871"/>
              <a:gd name="connsiteX132" fmla="*/ 3530990 w 4467967"/>
              <a:gd name="connsiteY132" fmla="*/ 4871372 h 5748871"/>
              <a:gd name="connsiteX133" fmla="*/ 3530990 w 4467967"/>
              <a:gd name="connsiteY133" fmla="*/ 4871372 h 5748871"/>
              <a:gd name="connsiteX134" fmla="*/ 3523518 w 4467967"/>
              <a:gd name="connsiteY134" fmla="*/ 4871011 h 5748871"/>
              <a:gd name="connsiteX135" fmla="*/ 2286181 w 4467967"/>
              <a:gd name="connsiteY135" fmla="*/ 4860138 h 5748871"/>
              <a:gd name="connsiteX136" fmla="*/ 2326031 w 4467967"/>
              <a:gd name="connsiteY136" fmla="*/ 4918673 h 5748871"/>
              <a:gd name="connsiteX137" fmla="*/ 2286181 w 4467967"/>
              <a:gd name="connsiteY137" fmla="*/ 4860138 h 5748871"/>
              <a:gd name="connsiteX138" fmla="*/ 2843715 w 4467967"/>
              <a:gd name="connsiteY138" fmla="*/ 4850001 h 5748871"/>
              <a:gd name="connsiteX139" fmla="*/ 2840091 w 4467967"/>
              <a:gd name="connsiteY139" fmla="*/ 4852065 h 5748871"/>
              <a:gd name="connsiteX140" fmla="*/ 2854436 w 4467967"/>
              <a:gd name="connsiteY140" fmla="*/ 4868885 h 5748871"/>
              <a:gd name="connsiteX141" fmla="*/ 2843715 w 4467967"/>
              <a:gd name="connsiteY141" fmla="*/ 4850001 h 5748871"/>
              <a:gd name="connsiteX142" fmla="*/ 2864798 w 4467967"/>
              <a:gd name="connsiteY142" fmla="*/ 4839281 h 5748871"/>
              <a:gd name="connsiteX143" fmla="*/ 2903850 w 4467967"/>
              <a:gd name="connsiteY143" fmla="*/ 4909927 h 5748871"/>
              <a:gd name="connsiteX144" fmla="*/ 2943699 w 4467967"/>
              <a:gd name="connsiteY144" fmla="*/ 4981245 h 5748871"/>
              <a:gd name="connsiteX145" fmla="*/ 2879144 w 4467967"/>
              <a:gd name="connsiteY145" fmla="*/ 4852065 h 5748871"/>
              <a:gd name="connsiteX146" fmla="*/ 2864798 w 4467967"/>
              <a:gd name="connsiteY146" fmla="*/ 4839281 h 5748871"/>
              <a:gd name="connsiteX147" fmla="*/ 2414497 w 4467967"/>
              <a:gd name="connsiteY147" fmla="*/ 4839281 h 5748871"/>
              <a:gd name="connsiteX148" fmla="*/ 2434422 w 4467967"/>
              <a:gd name="connsiteY148" fmla="*/ 4868885 h 5748871"/>
              <a:gd name="connsiteX149" fmla="*/ 2414497 w 4467967"/>
              <a:gd name="connsiteY149" fmla="*/ 4839281 h 5748871"/>
              <a:gd name="connsiteX150" fmla="*/ 784889 w 4467967"/>
              <a:gd name="connsiteY150" fmla="*/ 4831042 h 5748871"/>
              <a:gd name="connsiteX151" fmla="*/ 777417 w 4467967"/>
              <a:gd name="connsiteY151" fmla="*/ 4831402 h 5748871"/>
              <a:gd name="connsiteX152" fmla="*/ 784889 w 4467967"/>
              <a:gd name="connsiteY152" fmla="*/ 4831042 h 5748871"/>
              <a:gd name="connsiteX153" fmla="*/ 1721923 w 4467967"/>
              <a:gd name="connsiteY153" fmla="*/ 4822110 h 5748871"/>
              <a:gd name="connsiteX154" fmla="*/ 1717141 w 4467967"/>
              <a:gd name="connsiteY154" fmla="*/ 4834895 h 5748871"/>
              <a:gd name="connsiteX155" fmla="*/ 1714644 w 4467967"/>
              <a:gd name="connsiteY155" fmla="*/ 4828289 h 5748871"/>
              <a:gd name="connsiteX156" fmla="*/ 1715620 w 4467967"/>
              <a:gd name="connsiteY156" fmla="*/ 4826608 h 5748871"/>
              <a:gd name="connsiteX157" fmla="*/ 1714684 w 4467967"/>
              <a:gd name="connsiteY157" fmla="*/ 4826655 h 5748871"/>
              <a:gd name="connsiteX158" fmla="*/ 1721923 w 4467967"/>
              <a:gd name="connsiteY158" fmla="*/ 4814037 h 5748871"/>
              <a:gd name="connsiteX159" fmla="*/ 1721923 w 4467967"/>
              <a:gd name="connsiteY159" fmla="*/ 4822110 h 5748871"/>
              <a:gd name="connsiteX160" fmla="*/ 1721923 w 4467967"/>
              <a:gd name="connsiteY160" fmla="*/ 4814037 h 5748871"/>
              <a:gd name="connsiteX161" fmla="*/ 1661395 w 4467967"/>
              <a:gd name="connsiteY161" fmla="*/ 4806325 h 5748871"/>
              <a:gd name="connsiteX162" fmla="*/ 1658960 w 4467967"/>
              <a:gd name="connsiteY162" fmla="*/ 4813280 h 5748871"/>
              <a:gd name="connsiteX163" fmla="*/ 1638238 w 4467967"/>
              <a:gd name="connsiteY163" fmla="*/ 4859788 h 5748871"/>
              <a:gd name="connsiteX164" fmla="*/ 1634353 w 4467967"/>
              <a:gd name="connsiteY164" fmla="*/ 4845660 h 5748871"/>
              <a:gd name="connsiteX165" fmla="*/ 1639158 w 4467967"/>
              <a:gd name="connsiteY165" fmla="*/ 4832893 h 5748871"/>
              <a:gd name="connsiteX166" fmla="*/ 1648796 w 4467967"/>
              <a:gd name="connsiteY166" fmla="*/ 4821595 h 5748871"/>
              <a:gd name="connsiteX167" fmla="*/ 791524 w 4467967"/>
              <a:gd name="connsiteY167" fmla="*/ 4805560 h 5748871"/>
              <a:gd name="connsiteX168" fmla="*/ 788945 w 4467967"/>
              <a:gd name="connsiteY168" fmla="*/ 4813595 h 5748871"/>
              <a:gd name="connsiteX169" fmla="*/ 791524 w 4467967"/>
              <a:gd name="connsiteY169" fmla="*/ 4805560 h 5748871"/>
              <a:gd name="connsiteX170" fmla="*/ 1629876 w 4467967"/>
              <a:gd name="connsiteY170" fmla="*/ 4796877 h 5748871"/>
              <a:gd name="connsiteX171" fmla="*/ 1599986 w 4467967"/>
              <a:gd name="connsiteY171" fmla="*/ 4863050 h 5748871"/>
              <a:gd name="connsiteX172" fmla="*/ 1587370 w 4467967"/>
              <a:gd name="connsiteY172" fmla="*/ 4874794 h 5748871"/>
              <a:gd name="connsiteX173" fmla="*/ 1579037 w 4467967"/>
              <a:gd name="connsiteY173" fmla="*/ 4878216 h 5748871"/>
              <a:gd name="connsiteX174" fmla="*/ 1628987 w 4467967"/>
              <a:gd name="connsiteY174" fmla="*/ 4798049 h 5748871"/>
              <a:gd name="connsiteX175" fmla="*/ 2829730 w 4467967"/>
              <a:gd name="connsiteY175" fmla="*/ 4789493 h 5748871"/>
              <a:gd name="connsiteX176" fmla="*/ 2864798 w 4467967"/>
              <a:gd name="connsiteY176" fmla="*/ 4831208 h 5748871"/>
              <a:gd name="connsiteX177" fmla="*/ 2829730 w 4467967"/>
              <a:gd name="connsiteY177" fmla="*/ 4789493 h 5748871"/>
              <a:gd name="connsiteX178" fmla="*/ 1044549 w 4467967"/>
              <a:gd name="connsiteY178" fmla="*/ 4765755 h 5748871"/>
              <a:gd name="connsiteX179" fmla="*/ 1044549 w 4467967"/>
              <a:gd name="connsiteY179" fmla="*/ 4765755 h 5748871"/>
              <a:gd name="connsiteX180" fmla="*/ 1479418 w 4467967"/>
              <a:gd name="connsiteY180" fmla="*/ 4755335 h 5748871"/>
              <a:gd name="connsiteX181" fmla="*/ 1452228 w 4467967"/>
              <a:gd name="connsiteY181" fmla="*/ 4813819 h 5748871"/>
              <a:gd name="connsiteX182" fmla="*/ 1446524 w 4467967"/>
              <a:gd name="connsiteY182" fmla="*/ 4820095 h 5748871"/>
              <a:gd name="connsiteX183" fmla="*/ 1409012 w 4467967"/>
              <a:gd name="connsiteY183" fmla="*/ 4864671 h 5748871"/>
              <a:gd name="connsiteX184" fmla="*/ 1356952 w 4467967"/>
              <a:gd name="connsiteY184" fmla="*/ 4922453 h 5748871"/>
              <a:gd name="connsiteX185" fmla="*/ 1357382 w 4467967"/>
              <a:gd name="connsiteY185" fmla="*/ 4915655 h 5748871"/>
              <a:gd name="connsiteX186" fmla="*/ 1358221 w 4467967"/>
              <a:gd name="connsiteY186" fmla="*/ 4912420 h 5748871"/>
              <a:gd name="connsiteX187" fmla="*/ 1374144 w 4467967"/>
              <a:gd name="connsiteY187" fmla="*/ 4889828 h 5748871"/>
              <a:gd name="connsiteX188" fmla="*/ 1435003 w 4467967"/>
              <a:gd name="connsiteY188" fmla="*/ 4819914 h 5748871"/>
              <a:gd name="connsiteX189" fmla="*/ 1591092 w 4467967"/>
              <a:gd name="connsiteY189" fmla="*/ 4724467 h 5748871"/>
              <a:gd name="connsiteX190" fmla="*/ 1598257 w 4467967"/>
              <a:gd name="connsiteY190" fmla="*/ 4724777 h 5748871"/>
              <a:gd name="connsiteX191" fmla="*/ 1595079 w 4467967"/>
              <a:gd name="connsiteY191" fmla="*/ 4734681 h 5748871"/>
              <a:gd name="connsiteX192" fmla="*/ 1591092 w 4467967"/>
              <a:gd name="connsiteY192" fmla="*/ 4724467 h 5748871"/>
              <a:gd name="connsiteX193" fmla="*/ 1314463 w 4467967"/>
              <a:gd name="connsiteY193" fmla="*/ 4723261 h 5748871"/>
              <a:gd name="connsiteX194" fmla="*/ 1288110 w 4467967"/>
              <a:gd name="connsiteY194" fmla="*/ 4778631 h 5748871"/>
              <a:gd name="connsiteX195" fmla="*/ 1271734 w 4467967"/>
              <a:gd name="connsiteY195" fmla="*/ 4821404 h 5748871"/>
              <a:gd name="connsiteX196" fmla="*/ 1196693 w 4467967"/>
              <a:gd name="connsiteY196" fmla="*/ 4915359 h 5748871"/>
              <a:gd name="connsiteX197" fmla="*/ 1184756 w 4467967"/>
              <a:gd name="connsiteY197" fmla="*/ 4929402 h 5748871"/>
              <a:gd name="connsiteX198" fmla="*/ 1188735 w 4467967"/>
              <a:gd name="connsiteY198" fmla="*/ 4918323 h 5748871"/>
              <a:gd name="connsiteX199" fmla="*/ 1198847 w 4467967"/>
              <a:gd name="connsiteY199" fmla="*/ 4888489 h 5748871"/>
              <a:gd name="connsiteX200" fmla="*/ 1197463 w 4467967"/>
              <a:gd name="connsiteY200" fmla="*/ 4888724 h 5748871"/>
              <a:gd name="connsiteX201" fmla="*/ 1233229 w 4467967"/>
              <a:gd name="connsiteY201" fmla="*/ 4842653 h 5748871"/>
              <a:gd name="connsiteX202" fmla="*/ 1297985 w 4467967"/>
              <a:gd name="connsiteY202" fmla="*/ 4742771 h 5748871"/>
              <a:gd name="connsiteX203" fmla="*/ 793848 w 4467967"/>
              <a:gd name="connsiteY203" fmla="*/ 4704007 h 5748871"/>
              <a:gd name="connsiteX204" fmla="*/ 783263 w 4467967"/>
              <a:gd name="connsiteY204" fmla="*/ 4716612 h 5748871"/>
              <a:gd name="connsiteX205" fmla="*/ 787414 w 4467967"/>
              <a:gd name="connsiteY205" fmla="*/ 4709601 h 5748871"/>
              <a:gd name="connsiteX206" fmla="*/ 790152 w 4467967"/>
              <a:gd name="connsiteY206" fmla="*/ 4707033 h 5748871"/>
              <a:gd name="connsiteX207" fmla="*/ 793848 w 4467967"/>
              <a:gd name="connsiteY207" fmla="*/ 4704007 h 5748871"/>
              <a:gd name="connsiteX208" fmla="*/ 1356104 w 4467967"/>
              <a:gd name="connsiteY208" fmla="*/ 4692931 h 5748871"/>
              <a:gd name="connsiteX209" fmla="*/ 1356104 w 4467967"/>
              <a:gd name="connsiteY209" fmla="*/ 4692931 h 5748871"/>
              <a:gd name="connsiteX210" fmla="*/ 1366465 w 4467967"/>
              <a:gd name="connsiteY210" fmla="*/ 4672073 h 5748871"/>
              <a:gd name="connsiteX211" fmla="*/ 1366465 w 4467967"/>
              <a:gd name="connsiteY211" fmla="*/ 4672073 h 5748871"/>
              <a:gd name="connsiteX212" fmla="*/ 2761966 w 4467967"/>
              <a:gd name="connsiteY212" fmla="*/ 4670743 h 5748871"/>
              <a:gd name="connsiteX213" fmla="*/ 2755610 w 4467967"/>
              <a:gd name="connsiteY213" fmla="*/ 4672423 h 5748871"/>
              <a:gd name="connsiteX214" fmla="*/ 2790677 w 4467967"/>
              <a:gd name="connsiteY214" fmla="*/ 4726921 h 5748871"/>
              <a:gd name="connsiteX215" fmla="*/ 2829730 w 4467967"/>
              <a:gd name="connsiteY215" fmla="*/ 4772673 h 5748871"/>
              <a:gd name="connsiteX216" fmla="*/ 2761966 w 4467967"/>
              <a:gd name="connsiteY216" fmla="*/ 4670743 h 5748871"/>
              <a:gd name="connsiteX217" fmla="*/ 2730057 w 4467967"/>
              <a:gd name="connsiteY217" fmla="*/ 4663393 h 5748871"/>
              <a:gd name="connsiteX218" fmla="*/ 2755610 w 4467967"/>
              <a:gd name="connsiteY218" fmla="*/ 4718174 h 5748871"/>
              <a:gd name="connsiteX219" fmla="*/ 2795459 w 4467967"/>
              <a:gd name="connsiteY219" fmla="*/ 4763927 h 5748871"/>
              <a:gd name="connsiteX220" fmla="*/ 2800242 w 4467967"/>
              <a:gd name="connsiteY220" fmla="*/ 4772673 h 5748871"/>
              <a:gd name="connsiteX221" fmla="*/ 2795459 w 4467967"/>
              <a:gd name="connsiteY221" fmla="*/ 4763927 h 5748871"/>
              <a:gd name="connsiteX222" fmla="*/ 2741265 w 4467967"/>
              <a:gd name="connsiteY222" fmla="*/ 4672423 h 5748871"/>
              <a:gd name="connsiteX223" fmla="*/ 2730057 w 4467967"/>
              <a:gd name="connsiteY223" fmla="*/ 4663393 h 5748871"/>
              <a:gd name="connsiteX224" fmla="*/ 466661 w 4467967"/>
              <a:gd name="connsiteY224" fmla="*/ 4659290 h 5748871"/>
              <a:gd name="connsiteX225" fmla="*/ 466661 w 4467967"/>
              <a:gd name="connsiteY225" fmla="*/ 4659290 h 5748871"/>
              <a:gd name="connsiteX226" fmla="*/ 474543 w 4467967"/>
              <a:gd name="connsiteY226" fmla="*/ 4642502 h 5748871"/>
              <a:gd name="connsiteX227" fmla="*/ 466661 w 4467967"/>
              <a:gd name="connsiteY227" fmla="*/ 4659290 h 5748871"/>
              <a:gd name="connsiteX228" fmla="*/ 472021 w 4467967"/>
              <a:gd name="connsiteY228" fmla="*/ 4645488 h 5748871"/>
              <a:gd name="connsiteX229" fmla="*/ 457097 w 4467967"/>
              <a:gd name="connsiteY229" fmla="*/ 4626323 h 5748871"/>
              <a:gd name="connsiteX230" fmla="*/ 457097 w 4467967"/>
              <a:gd name="connsiteY230" fmla="*/ 4626323 h 5748871"/>
              <a:gd name="connsiteX231" fmla="*/ 1381981 w 4467967"/>
              <a:gd name="connsiteY231" fmla="*/ 4588314 h 5748871"/>
              <a:gd name="connsiteX232" fmla="*/ 1343446 w 4467967"/>
              <a:gd name="connsiteY232" fmla="*/ 4665177 h 5748871"/>
              <a:gd name="connsiteX233" fmla="*/ 1340289 w 4467967"/>
              <a:gd name="connsiteY233" fmla="*/ 4667615 h 5748871"/>
              <a:gd name="connsiteX234" fmla="*/ 1333025 w 4467967"/>
              <a:gd name="connsiteY234" fmla="*/ 4669825 h 5748871"/>
              <a:gd name="connsiteX235" fmla="*/ 1376345 w 4467967"/>
              <a:gd name="connsiteY235" fmla="*/ 4595603 h 5748871"/>
              <a:gd name="connsiteX236" fmla="*/ 1120770 w 4467967"/>
              <a:gd name="connsiteY236" fmla="*/ 4546401 h 5748871"/>
              <a:gd name="connsiteX237" fmla="*/ 1118191 w 4467967"/>
              <a:gd name="connsiteY237" fmla="*/ 4554436 h 5748871"/>
              <a:gd name="connsiteX238" fmla="*/ 1120770 w 4467967"/>
              <a:gd name="connsiteY238" fmla="*/ 4546401 h 5748871"/>
              <a:gd name="connsiteX239" fmla="*/ 2479054 w 4467967"/>
              <a:gd name="connsiteY239" fmla="*/ 4539206 h 5748871"/>
              <a:gd name="connsiteX240" fmla="*/ 2479054 w 4467967"/>
              <a:gd name="connsiteY240" fmla="*/ 4543243 h 5748871"/>
              <a:gd name="connsiteX241" fmla="*/ 2518903 w 4467967"/>
              <a:gd name="connsiteY241" fmla="*/ 4605816 h 5748871"/>
              <a:gd name="connsiteX242" fmla="*/ 2775534 w 4467967"/>
              <a:gd name="connsiteY242" fmla="*/ 5014886 h 5748871"/>
              <a:gd name="connsiteX243" fmla="*/ 2790677 w 4467967"/>
              <a:gd name="connsiteY243" fmla="*/ 5031034 h 5748871"/>
              <a:gd name="connsiteX244" fmla="*/ 2568317 w 4467967"/>
              <a:gd name="connsiteY244" fmla="*/ 4659640 h 5748871"/>
              <a:gd name="connsiteX245" fmla="*/ 2479054 w 4467967"/>
              <a:gd name="connsiteY245" fmla="*/ 4539206 h 5748871"/>
              <a:gd name="connsiteX246" fmla="*/ 1387063 w 4467967"/>
              <a:gd name="connsiteY246" fmla="*/ 4507561 h 5748871"/>
              <a:gd name="connsiteX247" fmla="*/ 1379209 w 4467967"/>
              <a:gd name="connsiteY247" fmla="*/ 4507834 h 5748871"/>
              <a:gd name="connsiteX248" fmla="*/ 1387063 w 4467967"/>
              <a:gd name="connsiteY248" fmla="*/ 4507561 h 5748871"/>
              <a:gd name="connsiteX249" fmla="*/ 496946 w 4467967"/>
              <a:gd name="connsiteY249" fmla="*/ 4480994 h 5748871"/>
              <a:gd name="connsiteX250" fmla="*/ 492165 w 4467967"/>
              <a:gd name="connsiteY250" fmla="*/ 4493778 h 5748871"/>
              <a:gd name="connsiteX251" fmla="*/ 496946 w 4467967"/>
              <a:gd name="connsiteY251" fmla="*/ 4480994 h 5748871"/>
              <a:gd name="connsiteX252" fmla="*/ 501729 w 4467967"/>
              <a:gd name="connsiteY252" fmla="*/ 4468210 h 5748871"/>
              <a:gd name="connsiteX253" fmla="*/ 496946 w 4467967"/>
              <a:gd name="connsiteY253" fmla="*/ 4480994 h 5748871"/>
              <a:gd name="connsiteX254" fmla="*/ 501729 w 4467967"/>
              <a:gd name="connsiteY254" fmla="*/ 4468210 h 5748871"/>
              <a:gd name="connsiteX255" fmla="*/ 1474855 w 4467967"/>
              <a:gd name="connsiteY255" fmla="*/ 4452631 h 5748871"/>
              <a:gd name="connsiteX256" fmla="*/ 1474855 w 4467967"/>
              <a:gd name="connsiteY256" fmla="*/ 4464174 h 5748871"/>
              <a:gd name="connsiteX257" fmla="*/ 1479638 w 4467967"/>
              <a:gd name="connsiteY257" fmla="*/ 4456100 h 5748871"/>
              <a:gd name="connsiteX258" fmla="*/ 1474855 w 4467967"/>
              <a:gd name="connsiteY258" fmla="*/ 4452631 h 5748871"/>
              <a:gd name="connsiteX259" fmla="*/ 516871 w 4467967"/>
              <a:gd name="connsiteY259" fmla="*/ 4435244 h 5748871"/>
              <a:gd name="connsiteX260" fmla="*/ 501729 w 4467967"/>
              <a:gd name="connsiteY260" fmla="*/ 4468210 h 5748871"/>
              <a:gd name="connsiteX261" fmla="*/ 516871 w 4467967"/>
              <a:gd name="connsiteY261" fmla="*/ 4435244 h 5748871"/>
              <a:gd name="connsiteX262" fmla="*/ 1976470 w 4467967"/>
              <a:gd name="connsiteY262" fmla="*/ 4421304 h 5748871"/>
              <a:gd name="connsiteX263" fmla="*/ 1969300 w 4467967"/>
              <a:gd name="connsiteY263" fmla="*/ 4434979 h 5748871"/>
              <a:gd name="connsiteX264" fmla="*/ 1975979 w 4467967"/>
              <a:gd name="connsiteY264" fmla="*/ 4445752 h 5748871"/>
              <a:gd name="connsiteX265" fmla="*/ 1983335 w 4467967"/>
              <a:gd name="connsiteY265" fmla="*/ 4432104 h 5748871"/>
              <a:gd name="connsiteX266" fmla="*/ 687527 w 4467967"/>
              <a:gd name="connsiteY266" fmla="*/ 4377413 h 5748871"/>
              <a:gd name="connsiteX267" fmla="*/ 689819 w 4467967"/>
              <a:gd name="connsiteY267" fmla="*/ 4380745 h 5748871"/>
              <a:gd name="connsiteX268" fmla="*/ 679458 w 4467967"/>
              <a:gd name="connsiteY268" fmla="*/ 4397565 h 5748871"/>
              <a:gd name="connsiteX269" fmla="*/ 687527 w 4467967"/>
              <a:gd name="connsiteY269" fmla="*/ 4377413 h 5748871"/>
              <a:gd name="connsiteX270" fmla="*/ 1945378 w 4467967"/>
              <a:gd name="connsiteY270" fmla="*/ 4373891 h 5748871"/>
              <a:gd name="connsiteX271" fmla="*/ 1939284 w 4467967"/>
              <a:gd name="connsiteY271" fmla="*/ 4385757 h 5748871"/>
              <a:gd name="connsiteX272" fmla="*/ 1946592 w 4467967"/>
              <a:gd name="connsiteY272" fmla="*/ 4397946 h 5748871"/>
              <a:gd name="connsiteX273" fmla="*/ 1953712 w 4467967"/>
              <a:gd name="connsiteY273" fmla="*/ 4385805 h 5748871"/>
              <a:gd name="connsiteX274" fmla="*/ 1928689 w 4467967"/>
              <a:gd name="connsiteY274" fmla="*/ 4350031 h 5748871"/>
              <a:gd name="connsiteX275" fmla="*/ 1927970 w 4467967"/>
              <a:gd name="connsiteY275" fmla="*/ 4351825 h 5748871"/>
              <a:gd name="connsiteX276" fmla="*/ 1929664 w 4467967"/>
              <a:gd name="connsiteY276" fmla="*/ 4351423 h 5748871"/>
              <a:gd name="connsiteX277" fmla="*/ 1509525 w 4467967"/>
              <a:gd name="connsiteY277" fmla="*/ 4327929 h 5748871"/>
              <a:gd name="connsiteX278" fmla="*/ 1504344 w 4467967"/>
              <a:gd name="connsiteY278" fmla="*/ 4330957 h 5748871"/>
              <a:gd name="connsiteX279" fmla="*/ 1514705 w 4467967"/>
              <a:gd name="connsiteY279" fmla="*/ 4330957 h 5748871"/>
              <a:gd name="connsiteX280" fmla="*/ 1509525 w 4467967"/>
              <a:gd name="connsiteY280" fmla="*/ 4327929 h 5748871"/>
              <a:gd name="connsiteX281" fmla="*/ 1901765 w 4467967"/>
              <a:gd name="connsiteY281" fmla="*/ 4311534 h 5748871"/>
              <a:gd name="connsiteX282" fmla="*/ 1896513 w 4467967"/>
              <a:gd name="connsiteY282" fmla="*/ 4320943 h 5748871"/>
              <a:gd name="connsiteX283" fmla="*/ 1908365 w 4467967"/>
              <a:gd name="connsiteY283" fmla="*/ 4337575 h 5748871"/>
              <a:gd name="connsiteX284" fmla="*/ 1913678 w 4467967"/>
              <a:gd name="connsiteY284" fmla="*/ 4328567 h 5748871"/>
              <a:gd name="connsiteX285" fmla="*/ 727376 w 4467967"/>
              <a:gd name="connsiteY285" fmla="*/ 4304707 h 5748871"/>
              <a:gd name="connsiteX286" fmla="*/ 719307 w 4467967"/>
              <a:gd name="connsiteY286" fmla="*/ 4310100 h 5748871"/>
              <a:gd name="connsiteX287" fmla="*/ 727376 w 4467967"/>
              <a:gd name="connsiteY287" fmla="*/ 4304707 h 5748871"/>
              <a:gd name="connsiteX288" fmla="*/ 1880950 w 4467967"/>
              <a:gd name="connsiteY288" fmla="*/ 4281772 h 5748871"/>
              <a:gd name="connsiteX289" fmla="*/ 1875084 w 4467967"/>
              <a:gd name="connsiteY289" fmla="*/ 4292036 h 5748871"/>
              <a:gd name="connsiteX290" fmla="*/ 1885034 w 4467967"/>
              <a:gd name="connsiteY290" fmla="*/ 4304836 h 5748871"/>
              <a:gd name="connsiteX291" fmla="*/ 1888192 w 4467967"/>
              <a:gd name="connsiteY291" fmla="*/ 4309268 h 5748871"/>
              <a:gd name="connsiteX292" fmla="*/ 1893717 w 4467967"/>
              <a:gd name="connsiteY292" fmla="*/ 4300027 h 5748871"/>
              <a:gd name="connsiteX293" fmla="*/ 708946 w 4467967"/>
              <a:gd name="connsiteY293" fmla="*/ 4247528 h 5748871"/>
              <a:gd name="connsiteX294" fmla="*/ 699381 w 4467967"/>
              <a:gd name="connsiteY294" fmla="*/ 4268386 h 5748871"/>
              <a:gd name="connsiteX295" fmla="*/ 708946 w 4467967"/>
              <a:gd name="connsiteY295" fmla="*/ 4247528 h 5748871"/>
              <a:gd name="connsiteX296" fmla="*/ 627802 w 4467967"/>
              <a:gd name="connsiteY296" fmla="*/ 4198623 h 5748871"/>
              <a:gd name="connsiteX297" fmla="*/ 615698 w 4467967"/>
              <a:gd name="connsiteY297" fmla="*/ 4217925 h 5748871"/>
              <a:gd name="connsiteX298" fmla="*/ 630044 w 4467967"/>
              <a:gd name="connsiteY298" fmla="*/ 4201104 h 5748871"/>
              <a:gd name="connsiteX299" fmla="*/ 627802 w 4467967"/>
              <a:gd name="connsiteY299" fmla="*/ 4198623 h 5748871"/>
              <a:gd name="connsiteX300" fmla="*/ 3857850 w 4467967"/>
              <a:gd name="connsiteY300" fmla="*/ 4196744 h 5748871"/>
              <a:gd name="connsiteX301" fmla="*/ 3876977 w 4467967"/>
              <a:gd name="connsiteY301" fmla="*/ 4196744 h 5748871"/>
              <a:gd name="connsiteX302" fmla="*/ 3857850 w 4467967"/>
              <a:gd name="connsiteY302" fmla="*/ 4196744 h 5748871"/>
              <a:gd name="connsiteX303" fmla="*/ 944451 w 4467967"/>
              <a:gd name="connsiteY303" fmla="*/ 4183045 h 5748871"/>
              <a:gd name="connsiteX304" fmla="*/ 936978 w 4467967"/>
              <a:gd name="connsiteY304" fmla="*/ 4183406 h 5748871"/>
              <a:gd name="connsiteX305" fmla="*/ 936978 w 4467967"/>
              <a:gd name="connsiteY305" fmla="*/ 4183406 h 5748871"/>
              <a:gd name="connsiteX306" fmla="*/ 944451 w 4467967"/>
              <a:gd name="connsiteY306" fmla="*/ 4183045 h 5748871"/>
              <a:gd name="connsiteX307" fmla="*/ 1772060 w 4467967"/>
              <a:gd name="connsiteY307" fmla="*/ 4171505 h 5748871"/>
              <a:gd name="connsiteX308" fmla="*/ 1677292 w 4467967"/>
              <a:gd name="connsiteY308" fmla="*/ 4343068 h 5748871"/>
              <a:gd name="connsiteX309" fmla="*/ 1692435 w 4467967"/>
              <a:gd name="connsiteY309" fmla="*/ 4326920 h 5748871"/>
              <a:gd name="connsiteX310" fmla="*/ 1778911 w 4467967"/>
              <a:gd name="connsiteY310" fmla="*/ 4180735 h 5748871"/>
              <a:gd name="connsiteX311" fmla="*/ 1624254 w 4467967"/>
              <a:gd name="connsiteY311" fmla="*/ 4162035 h 5748871"/>
              <a:gd name="connsiteX312" fmla="*/ 1613532 w 4467967"/>
              <a:gd name="connsiteY312" fmla="*/ 4180919 h 5748871"/>
              <a:gd name="connsiteX313" fmla="*/ 1627877 w 4467967"/>
              <a:gd name="connsiteY313" fmla="*/ 4164099 h 5748871"/>
              <a:gd name="connsiteX314" fmla="*/ 1624254 w 4467967"/>
              <a:gd name="connsiteY314" fmla="*/ 4162035 h 5748871"/>
              <a:gd name="connsiteX315" fmla="*/ 1603170 w 4467967"/>
              <a:gd name="connsiteY315" fmla="*/ 4151315 h 5748871"/>
              <a:gd name="connsiteX316" fmla="*/ 1588825 w 4467967"/>
              <a:gd name="connsiteY316" fmla="*/ 4164099 h 5748871"/>
              <a:gd name="connsiteX317" fmla="*/ 1524269 w 4467967"/>
              <a:gd name="connsiteY317" fmla="*/ 4293279 h 5748871"/>
              <a:gd name="connsiteX318" fmla="*/ 1564119 w 4467967"/>
              <a:gd name="connsiteY318" fmla="*/ 4221961 h 5748871"/>
              <a:gd name="connsiteX319" fmla="*/ 1603170 w 4467967"/>
              <a:gd name="connsiteY319" fmla="*/ 4151315 h 5748871"/>
              <a:gd name="connsiteX320" fmla="*/ 1785884 w 4467967"/>
              <a:gd name="connsiteY320" fmla="*/ 4146750 h 5748871"/>
              <a:gd name="connsiteX321" fmla="*/ 1784885 w 4467967"/>
              <a:gd name="connsiteY321" fmla="*/ 4148288 h 5748871"/>
              <a:gd name="connsiteX322" fmla="*/ 1776926 w 4467967"/>
              <a:gd name="connsiteY322" fmla="*/ 4162696 h 5748871"/>
              <a:gd name="connsiteX323" fmla="*/ 1784007 w 4467967"/>
              <a:gd name="connsiteY323" fmla="*/ 4172122 h 5748871"/>
              <a:gd name="connsiteX324" fmla="*/ 1793166 w 4467967"/>
              <a:gd name="connsiteY324" fmla="*/ 4156639 h 5748871"/>
              <a:gd name="connsiteX325" fmla="*/ 1638238 w 4467967"/>
              <a:gd name="connsiteY325" fmla="*/ 4101527 h 5748871"/>
              <a:gd name="connsiteX326" fmla="*/ 1603170 w 4467967"/>
              <a:gd name="connsiteY326" fmla="*/ 4143242 h 5748871"/>
              <a:gd name="connsiteX327" fmla="*/ 1638238 w 4467967"/>
              <a:gd name="connsiteY327" fmla="*/ 4101527 h 5748871"/>
              <a:gd name="connsiteX328" fmla="*/ 4361548 w 4467967"/>
              <a:gd name="connsiteY328" fmla="*/ 4079339 h 5748871"/>
              <a:gd name="connsiteX329" fmla="*/ 4366330 w 4467967"/>
              <a:gd name="connsiteY329" fmla="*/ 4080348 h 5748871"/>
              <a:gd name="connsiteX330" fmla="*/ 4356766 w 4467967"/>
              <a:gd name="connsiteY330" fmla="*/ 4084385 h 5748871"/>
              <a:gd name="connsiteX331" fmla="*/ 4361548 w 4467967"/>
              <a:gd name="connsiteY331" fmla="*/ 4079339 h 5748871"/>
              <a:gd name="connsiteX332" fmla="*/ 1684348 w 4467967"/>
              <a:gd name="connsiteY332" fmla="*/ 4053337 h 5748871"/>
              <a:gd name="connsiteX333" fmla="*/ 1672509 w 4467967"/>
              <a:gd name="connsiteY333" fmla="*/ 4075961 h 5748871"/>
              <a:gd name="connsiteX334" fmla="*/ 1667727 w 4467967"/>
              <a:gd name="connsiteY334" fmla="*/ 4084707 h 5748871"/>
              <a:gd name="connsiteX335" fmla="*/ 1672509 w 4467967"/>
              <a:gd name="connsiteY335" fmla="*/ 4075961 h 5748871"/>
              <a:gd name="connsiteX336" fmla="*/ 1688396 w 4467967"/>
              <a:gd name="connsiteY336" fmla="*/ 4058791 h 5748871"/>
              <a:gd name="connsiteX337" fmla="*/ 1667248 w 4467967"/>
              <a:gd name="connsiteY337" fmla="*/ 4030772 h 5748871"/>
              <a:gd name="connsiteX338" fmla="*/ 1646345 w 4467967"/>
              <a:gd name="connsiteY338" fmla="*/ 4066110 h 5748871"/>
              <a:gd name="connsiteX339" fmla="*/ 1638238 w 4467967"/>
              <a:gd name="connsiteY339" fmla="*/ 4084707 h 5748871"/>
              <a:gd name="connsiteX340" fmla="*/ 1669845 w 4467967"/>
              <a:gd name="connsiteY340" fmla="*/ 4048943 h 5748871"/>
              <a:gd name="connsiteX341" fmla="*/ 1675397 w 4467967"/>
              <a:gd name="connsiteY341" fmla="*/ 4041497 h 5748871"/>
              <a:gd name="connsiteX342" fmla="*/ 1698178 w 4467967"/>
              <a:gd name="connsiteY342" fmla="*/ 4027647 h 5748871"/>
              <a:gd name="connsiteX343" fmla="*/ 1696319 w 4467967"/>
              <a:gd name="connsiteY343" fmla="*/ 4030462 h 5748871"/>
              <a:gd name="connsiteX344" fmla="*/ 1690536 w 4467967"/>
              <a:gd name="connsiteY344" fmla="*/ 4041513 h 5748871"/>
              <a:gd name="connsiteX345" fmla="*/ 1696264 w 4467967"/>
              <a:gd name="connsiteY345" fmla="*/ 4049594 h 5748871"/>
              <a:gd name="connsiteX346" fmla="*/ 1705844 w 4467967"/>
              <a:gd name="connsiteY346" fmla="*/ 4038055 h 5748871"/>
              <a:gd name="connsiteX347" fmla="*/ 1683578 w 4467967"/>
              <a:gd name="connsiteY347" fmla="*/ 4007820 h 5748871"/>
              <a:gd name="connsiteX348" fmla="*/ 1674951 w 4467967"/>
              <a:gd name="connsiteY348" fmla="*/ 4019527 h 5748871"/>
              <a:gd name="connsiteX349" fmla="*/ 1683002 w 4467967"/>
              <a:gd name="connsiteY349" fmla="*/ 4030884 h 5748871"/>
              <a:gd name="connsiteX350" fmla="*/ 1691606 w 4467967"/>
              <a:gd name="connsiteY350" fmla="*/ 4018721 h 5748871"/>
              <a:gd name="connsiteX351" fmla="*/ 4435668 w 4467967"/>
              <a:gd name="connsiteY351" fmla="*/ 3901716 h 5748871"/>
              <a:gd name="connsiteX352" fmla="*/ 4430886 w 4467967"/>
              <a:gd name="connsiteY352" fmla="*/ 3904743 h 5748871"/>
              <a:gd name="connsiteX353" fmla="*/ 4440451 w 4467967"/>
              <a:gd name="connsiteY353" fmla="*/ 3904743 h 5748871"/>
              <a:gd name="connsiteX354" fmla="*/ 4435668 w 4467967"/>
              <a:gd name="connsiteY354" fmla="*/ 3901716 h 5748871"/>
              <a:gd name="connsiteX355" fmla="*/ 590991 w 4467967"/>
              <a:gd name="connsiteY355" fmla="*/ 3508778 h 5748871"/>
              <a:gd name="connsiteX356" fmla="*/ 610119 w 4467967"/>
              <a:gd name="connsiteY356" fmla="*/ 3508778 h 5748871"/>
              <a:gd name="connsiteX357" fmla="*/ 590991 w 4467967"/>
              <a:gd name="connsiteY357" fmla="*/ 3508778 h 5748871"/>
              <a:gd name="connsiteX358" fmla="*/ 106420 w 4467967"/>
              <a:gd name="connsiteY358" fmla="*/ 3391373 h 5748871"/>
              <a:gd name="connsiteX359" fmla="*/ 111203 w 4467967"/>
              <a:gd name="connsiteY359" fmla="*/ 3396419 h 5748871"/>
              <a:gd name="connsiteX360" fmla="*/ 101638 w 4467967"/>
              <a:gd name="connsiteY360" fmla="*/ 3392382 h 5748871"/>
              <a:gd name="connsiteX361" fmla="*/ 106420 w 4467967"/>
              <a:gd name="connsiteY361" fmla="*/ 3391373 h 5748871"/>
              <a:gd name="connsiteX362" fmla="*/ 4396691 w 4467967"/>
              <a:gd name="connsiteY362" fmla="*/ 3330823 h 5748871"/>
              <a:gd name="connsiteX363" fmla="*/ 4398608 w 4467967"/>
              <a:gd name="connsiteY363" fmla="*/ 3333103 h 5748871"/>
              <a:gd name="connsiteX364" fmla="*/ 4401397 w 4467967"/>
              <a:gd name="connsiteY364" fmla="*/ 3342271 h 5748871"/>
              <a:gd name="connsiteX365" fmla="*/ 4395819 w 4467967"/>
              <a:gd name="connsiteY365" fmla="*/ 3333524 h 5748871"/>
              <a:gd name="connsiteX366" fmla="*/ 4396691 w 4467967"/>
              <a:gd name="connsiteY366" fmla="*/ 3330823 h 5748871"/>
              <a:gd name="connsiteX367" fmla="*/ 32300 w 4467967"/>
              <a:gd name="connsiteY367" fmla="*/ 3213750 h 5748871"/>
              <a:gd name="connsiteX368" fmla="*/ 27518 w 4467967"/>
              <a:gd name="connsiteY368" fmla="*/ 3216777 h 5748871"/>
              <a:gd name="connsiteX369" fmla="*/ 37083 w 4467967"/>
              <a:gd name="connsiteY369" fmla="*/ 3216777 h 5748871"/>
              <a:gd name="connsiteX370" fmla="*/ 32300 w 4467967"/>
              <a:gd name="connsiteY370" fmla="*/ 3213750 h 5748871"/>
              <a:gd name="connsiteX371" fmla="*/ 4291724 w 4467967"/>
              <a:gd name="connsiteY371" fmla="*/ 3073440 h 5748871"/>
              <a:gd name="connsiteX372" fmla="*/ 4287429 w 4467967"/>
              <a:gd name="connsiteY372" fmla="*/ 3079201 h 5748871"/>
              <a:gd name="connsiteX373" fmla="*/ 4296992 w 4467967"/>
              <a:gd name="connsiteY373" fmla="*/ 3091983 h 5748871"/>
              <a:gd name="connsiteX374" fmla="*/ 4296096 w 4467967"/>
              <a:gd name="connsiteY374" fmla="*/ 3077518 h 5748871"/>
              <a:gd name="connsiteX375" fmla="*/ 4291724 w 4467967"/>
              <a:gd name="connsiteY375" fmla="*/ 3073440 h 5748871"/>
              <a:gd name="connsiteX376" fmla="*/ 4267018 w 4467967"/>
              <a:gd name="connsiteY376" fmla="*/ 2884947 h 5748871"/>
              <a:gd name="connsiteX377" fmla="*/ 4262721 w 4467967"/>
              <a:gd name="connsiteY377" fmla="*/ 2887449 h 5748871"/>
              <a:gd name="connsiteX378" fmla="*/ 4267803 w 4467967"/>
              <a:gd name="connsiteY378" fmla="*/ 2910325 h 5748871"/>
              <a:gd name="connsiteX379" fmla="*/ 4272113 w 4467967"/>
              <a:gd name="connsiteY379" fmla="*/ 2916281 h 5748871"/>
              <a:gd name="connsiteX380" fmla="*/ 4272285 w 4467967"/>
              <a:gd name="connsiteY380" fmla="*/ 2921090 h 5748871"/>
              <a:gd name="connsiteX381" fmla="*/ 4272473 w 4467967"/>
              <a:gd name="connsiteY381" fmla="*/ 2916779 h 5748871"/>
              <a:gd name="connsiteX382" fmla="*/ 4272113 w 4467967"/>
              <a:gd name="connsiteY382" fmla="*/ 2916281 h 5748871"/>
              <a:gd name="connsiteX383" fmla="*/ 4271389 w 4467967"/>
              <a:gd name="connsiteY383" fmla="*/ 2896196 h 5748871"/>
              <a:gd name="connsiteX384" fmla="*/ 4267018 w 4467967"/>
              <a:gd name="connsiteY384" fmla="*/ 2884947 h 5748871"/>
              <a:gd name="connsiteX385" fmla="*/ 4198165 w 4467967"/>
              <a:gd name="connsiteY385" fmla="*/ 2862555 h 5748871"/>
              <a:gd name="connsiteX386" fmla="*/ 4213308 w 4467967"/>
              <a:gd name="connsiteY386" fmla="*/ 2904269 h 5748871"/>
              <a:gd name="connsiteX387" fmla="*/ 4198165 w 4467967"/>
              <a:gd name="connsiteY387" fmla="*/ 2862555 h 5748871"/>
              <a:gd name="connsiteX388" fmla="*/ 71278 w 4467967"/>
              <a:gd name="connsiteY388" fmla="*/ 2642857 h 5748871"/>
              <a:gd name="connsiteX389" fmla="*/ 72149 w 4467967"/>
              <a:gd name="connsiteY389" fmla="*/ 2645558 h 5748871"/>
              <a:gd name="connsiteX390" fmla="*/ 66571 w 4467967"/>
              <a:gd name="connsiteY390" fmla="*/ 2654306 h 5748871"/>
              <a:gd name="connsiteX391" fmla="*/ 69360 w 4467967"/>
              <a:gd name="connsiteY391" fmla="*/ 2645138 h 5748871"/>
              <a:gd name="connsiteX392" fmla="*/ 71278 w 4467967"/>
              <a:gd name="connsiteY392" fmla="*/ 2642857 h 5748871"/>
              <a:gd name="connsiteX393" fmla="*/ 4119263 w 4467967"/>
              <a:gd name="connsiteY393" fmla="*/ 2561807 h 5748871"/>
              <a:gd name="connsiteX394" fmla="*/ 4134405 w 4467967"/>
              <a:gd name="connsiteY394" fmla="*/ 2649946 h 5748871"/>
              <a:gd name="connsiteX395" fmla="*/ 4154330 w 4467967"/>
              <a:gd name="connsiteY395" fmla="*/ 2737411 h 5748871"/>
              <a:gd name="connsiteX396" fmla="*/ 4119263 w 4467967"/>
              <a:gd name="connsiteY396" fmla="*/ 2561807 h 5748871"/>
              <a:gd name="connsiteX397" fmla="*/ 3709610 w 4467967"/>
              <a:gd name="connsiteY397" fmla="*/ 2553733 h 5748871"/>
              <a:gd name="connsiteX398" fmla="*/ 3729534 w 4467967"/>
              <a:gd name="connsiteY398" fmla="*/ 2662057 h 5748871"/>
              <a:gd name="connsiteX399" fmla="*/ 3739098 w 4467967"/>
              <a:gd name="connsiteY399" fmla="*/ 2682913 h 5748871"/>
              <a:gd name="connsiteX400" fmla="*/ 3709610 w 4467967"/>
              <a:gd name="connsiteY400" fmla="*/ 2553733 h 5748871"/>
              <a:gd name="connsiteX401" fmla="*/ 176244 w 4467967"/>
              <a:gd name="connsiteY401" fmla="*/ 2385474 h 5748871"/>
              <a:gd name="connsiteX402" fmla="*/ 171872 w 4467967"/>
              <a:gd name="connsiteY402" fmla="*/ 2389552 h 5748871"/>
              <a:gd name="connsiteX403" fmla="*/ 170977 w 4467967"/>
              <a:gd name="connsiteY403" fmla="*/ 2404017 h 5748871"/>
              <a:gd name="connsiteX404" fmla="*/ 180540 w 4467967"/>
              <a:gd name="connsiteY404" fmla="*/ 2391235 h 5748871"/>
              <a:gd name="connsiteX405" fmla="*/ 176244 w 4467967"/>
              <a:gd name="connsiteY405" fmla="*/ 2385474 h 5748871"/>
              <a:gd name="connsiteX406" fmla="*/ 200951 w 4467967"/>
              <a:gd name="connsiteY406" fmla="*/ 2196981 h 5748871"/>
              <a:gd name="connsiteX407" fmla="*/ 196580 w 4467967"/>
              <a:gd name="connsiteY407" fmla="*/ 2208230 h 5748871"/>
              <a:gd name="connsiteX408" fmla="*/ 195855 w 4467967"/>
              <a:gd name="connsiteY408" fmla="*/ 2228315 h 5748871"/>
              <a:gd name="connsiteX409" fmla="*/ 195496 w 4467967"/>
              <a:gd name="connsiteY409" fmla="*/ 2228813 h 5748871"/>
              <a:gd name="connsiteX410" fmla="*/ 195683 w 4467967"/>
              <a:gd name="connsiteY410" fmla="*/ 2233124 h 5748871"/>
              <a:gd name="connsiteX411" fmla="*/ 195855 w 4467967"/>
              <a:gd name="connsiteY411" fmla="*/ 2228315 h 5748871"/>
              <a:gd name="connsiteX412" fmla="*/ 200166 w 4467967"/>
              <a:gd name="connsiteY412" fmla="*/ 2222359 h 5748871"/>
              <a:gd name="connsiteX413" fmla="*/ 205248 w 4467967"/>
              <a:gd name="connsiteY413" fmla="*/ 2199484 h 5748871"/>
              <a:gd name="connsiteX414" fmla="*/ 200951 w 4467967"/>
              <a:gd name="connsiteY414" fmla="*/ 2196981 h 5748871"/>
              <a:gd name="connsiteX415" fmla="*/ 269803 w 4467967"/>
              <a:gd name="connsiteY415" fmla="*/ 2174589 h 5748871"/>
              <a:gd name="connsiteX416" fmla="*/ 254660 w 4467967"/>
              <a:gd name="connsiteY416" fmla="*/ 2216303 h 5748871"/>
              <a:gd name="connsiteX417" fmla="*/ 269803 w 4467967"/>
              <a:gd name="connsiteY417" fmla="*/ 2174589 h 5748871"/>
              <a:gd name="connsiteX418" fmla="*/ 4128690 w 4467967"/>
              <a:gd name="connsiteY418" fmla="*/ 2047493 h 5748871"/>
              <a:gd name="connsiteX419" fmla="*/ 4134405 w 4467967"/>
              <a:gd name="connsiteY419" fmla="*/ 2065943 h 5748871"/>
              <a:gd name="connsiteX420" fmla="*/ 4124045 w 4467967"/>
              <a:gd name="connsiteY420" fmla="*/ 2049123 h 5748871"/>
              <a:gd name="connsiteX421" fmla="*/ 4128690 w 4467967"/>
              <a:gd name="connsiteY421" fmla="*/ 2047493 h 5748871"/>
              <a:gd name="connsiteX422" fmla="*/ 4119263 w 4467967"/>
              <a:gd name="connsiteY422" fmla="*/ 2028266 h 5748871"/>
              <a:gd name="connsiteX423" fmla="*/ 4124045 w 4467967"/>
              <a:gd name="connsiteY423" fmla="*/ 2036339 h 5748871"/>
              <a:gd name="connsiteX424" fmla="*/ 4119263 w 4467967"/>
              <a:gd name="connsiteY424" fmla="*/ 2028266 h 5748871"/>
              <a:gd name="connsiteX425" fmla="*/ 4001308 w 4467967"/>
              <a:gd name="connsiteY425" fmla="*/ 1940800 h 5748871"/>
              <a:gd name="connsiteX426" fmla="*/ 4001308 w 4467967"/>
              <a:gd name="connsiteY426" fmla="*/ 1944837 h 5748871"/>
              <a:gd name="connsiteX427" fmla="*/ 4001308 w 4467967"/>
              <a:gd name="connsiteY427" fmla="*/ 1940800 h 5748871"/>
              <a:gd name="connsiteX428" fmla="*/ 3995729 w 4467967"/>
              <a:gd name="connsiteY428" fmla="*/ 1915906 h 5748871"/>
              <a:gd name="connsiteX429" fmla="*/ 3995729 w 4467967"/>
              <a:gd name="connsiteY429" fmla="*/ 1915906 h 5748871"/>
              <a:gd name="connsiteX430" fmla="*/ 4068836 w 4467967"/>
              <a:gd name="connsiteY430" fmla="*/ 1898257 h 5748871"/>
              <a:gd name="connsiteX431" fmla="*/ 4069849 w 4467967"/>
              <a:gd name="connsiteY431" fmla="*/ 1940800 h 5748871"/>
              <a:gd name="connsiteX432" fmla="*/ 4065067 w 4467967"/>
              <a:gd name="connsiteY432" fmla="*/ 1899086 h 5748871"/>
              <a:gd name="connsiteX433" fmla="*/ 4068836 w 4467967"/>
              <a:gd name="connsiteY433" fmla="*/ 1898257 h 5748871"/>
              <a:gd name="connsiteX434" fmla="*/ 3990947 w 4467967"/>
              <a:gd name="connsiteY434" fmla="*/ 1890340 h 5748871"/>
              <a:gd name="connsiteX435" fmla="*/ 3995729 w 4467967"/>
              <a:gd name="connsiteY435" fmla="*/ 1915906 h 5748871"/>
              <a:gd name="connsiteX436" fmla="*/ 3990947 w 4467967"/>
              <a:gd name="connsiteY436" fmla="*/ 1890340 h 5748871"/>
              <a:gd name="connsiteX437" fmla="*/ 348705 w 4467967"/>
              <a:gd name="connsiteY437" fmla="*/ 1873841 h 5748871"/>
              <a:gd name="connsiteX438" fmla="*/ 313638 w 4467967"/>
              <a:gd name="connsiteY438" fmla="*/ 2049446 h 5748871"/>
              <a:gd name="connsiteX439" fmla="*/ 333563 w 4467967"/>
              <a:gd name="connsiteY439" fmla="*/ 1961980 h 5748871"/>
              <a:gd name="connsiteX440" fmla="*/ 348705 w 4467967"/>
              <a:gd name="connsiteY440" fmla="*/ 1873841 h 5748871"/>
              <a:gd name="connsiteX441" fmla="*/ 758359 w 4467967"/>
              <a:gd name="connsiteY441" fmla="*/ 1865768 h 5748871"/>
              <a:gd name="connsiteX442" fmla="*/ 728870 w 4467967"/>
              <a:gd name="connsiteY442" fmla="*/ 1994947 h 5748871"/>
              <a:gd name="connsiteX443" fmla="*/ 738435 w 4467967"/>
              <a:gd name="connsiteY443" fmla="*/ 1974091 h 5748871"/>
              <a:gd name="connsiteX444" fmla="*/ 758359 w 4467967"/>
              <a:gd name="connsiteY444" fmla="*/ 1865768 h 5748871"/>
              <a:gd name="connsiteX445" fmla="*/ 3981383 w 4467967"/>
              <a:gd name="connsiteY445" fmla="*/ 1840551 h 5748871"/>
              <a:gd name="connsiteX446" fmla="*/ 3990947 w 4467967"/>
              <a:gd name="connsiteY446" fmla="*/ 1890340 h 5748871"/>
              <a:gd name="connsiteX447" fmla="*/ 3981383 w 4467967"/>
              <a:gd name="connsiteY447" fmla="*/ 1840551 h 5748871"/>
              <a:gd name="connsiteX448" fmla="*/ 3974994 w 4467967"/>
              <a:gd name="connsiteY448" fmla="*/ 1833455 h 5748871"/>
              <a:gd name="connsiteX449" fmla="*/ 3981383 w 4467967"/>
              <a:gd name="connsiteY449" fmla="*/ 1840551 h 5748871"/>
              <a:gd name="connsiteX450" fmla="*/ 3974994 w 4467967"/>
              <a:gd name="connsiteY450" fmla="*/ 1833455 h 5748871"/>
              <a:gd name="connsiteX451" fmla="*/ 3857850 w 4467967"/>
              <a:gd name="connsiteY451" fmla="*/ 1823730 h 5748871"/>
              <a:gd name="connsiteX452" fmla="*/ 3867414 w 4467967"/>
              <a:gd name="connsiteY452" fmla="*/ 1895049 h 5748871"/>
              <a:gd name="connsiteX453" fmla="*/ 3882556 w 4467967"/>
              <a:gd name="connsiteY453" fmla="*/ 1961657 h 5748871"/>
              <a:gd name="connsiteX454" fmla="*/ 4045143 w 4467967"/>
              <a:gd name="connsiteY454" fmla="*/ 2862555 h 5748871"/>
              <a:gd name="connsiteX455" fmla="*/ 4055504 w 4467967"/>
              <a:gd name="connsiteY455" fmla="*/ 2933200 h 5748871"/>
              <a:gd name="connsiteX456" fmla="*/ 4040360 w 4467967"/>
              <a:gd name="connsiteY456" fmla="*/ 2787199 h 5748871"/>
              <a:gd name="connsiteX457" fmla="*/ 3892121 w 4467967"/>
              <a:gd name="connsiteY457" fmla="*/ 1952911 h 5748871"/>
              <a:gd name="connsiteX458" fmla="*/ 3857850 w 4467967"/>
              <a:gd name="connsiteY458" fmla="*/ 1823730 h 5748871"/>
              <a:gd name="connsiteX459" fmla="*/ 3971770 w 4467967"/>
              <a:gd name="connsiteY459" fmla="*/ 1790731 h 5748871"/>
              <a:gd name="connsiteX460" fmla="*/ 3973414 w 4467967"/>
              <a:gd name="connsiteY460" fmla="*/ 1794547 h 5748871"/>
              <a:gd name="connsiteX461" fmla="*/ 3975804 w 4467967"/>
              <a:gd name="connsiteY461" fmla="*/ 1806910 h 5748871"/>
              <a:gd name="connsiteX462" fmla="*/ 3971022 w 4467967"/>
              <a:gd name="connsiteY462" fmla="*/ 1794799 h 5748871"/>
              <a:gd name="connsiteX463" fmla="*/ 3971770 w 4467967"/>
              <a:gd name="connsiteY463" fmla="*/ 1790731 h 5748871"/>
              <a:gd name="connsiteX464" fmla="*/ 1777214 w 4467967"/>
              <a:gd name="connsiteY464" fmla="*/ 1749819 h 5748871"/>
              <a:gd name="connsiteX465" fmla="*/ 1780602 w 4467967"/>
              <a:gd name="connsiteY465" fmla="*/ 1750464 h 5748871"/>
              <a:gd name="connsiteX466" fmla="*/ 1781759 w 4467967"/>
              <a:gd name="connsiteY466" fmla="*/ 1750684 h 5748871"/>
              <a:gd name="connsiteX467" fmla="*/ 1771336 w 4467967"/>
              <a:gd name="connsiteY467" fmla="*/ 1748698 h 5748871"/>
              <a:gd name="connsiteX468" fmla="*/ 1774810 w 4467967"/>
              <a:gd name="connsiteY468" fmla="*/ 1749360 h 5748871"/>
              <a:gd name="connsiteX469" fmla="*/ 1777214 w 4467967"/>
              <a:gd name="connsiteY469" fmla="*/ 1749819 h 5748871"/>
              <a:gd name="connsiteX470" fmla="*/ 3840124 w 4467967"/>
              <a:gd name="connsiteY470" fmla="*/ 1729464 h 5748871"/>
              <a:gd name="connsiteX471" fmla="*/ 3837925 w 4467967"/>
              <a:gd name="connsiteY471" fmla="*/ 1732228 h 5748871"/>
              <a:gd name="connsiteX472" fmla="*/ 3842706 w 4467967"/>
              <a:gd name="connsiteY472" fmla="*/ 1744338 h 5748871"/>
              <a:gd name="connsiteX473" fmla="*/ 3840124 w 4467967"/>
              <a:gd name="connsiteY473" fmla="*/ 1729464 h 5748871"/>
              <a:gd name="connsiteX474" fmla="*/ 2649523 w 4467967"/>
              <a:gd name="connsiteY474" fmla="*/ 1695484 h 5748871"/>
              <a:gd name="connsiteX475" fmla="*/ 2657604 w 4467967"/>
              <a:gd name="connsiteY475" fmla="*/ 1699882 h 5748871"/>
              <a:gd name="connsiteX476" fmla="*/ 2657604 w 4467967"/>
              <a:gd name="connsiteY476" fmla="*/ 1699882 h 5748871"/>
              <a:gd name="connsiteX477" fmla="*/ 2649523 w 4467967"/>
              <a:gd name="connsiteY477" fmla="*/ 1695484 h 5748871"/>
              <a:gd name="connsiteX478" fmla="*/ 1954644 w 4467967"/>
              <a:gd name="connsiteY478" fmla="*/ 1682089 h 5748871"/>
              <a:gd name="connsiteX479" fmla="*/ 1934720 w 4467967"/>
              <a:gd name="connsiteY479" fmla="*/ 1690837 h 5748871"/>
              <a:gd name="connsiteX480" fmla="*/ 1954644 w 4467967"/>
              <a:gd name="connsiteY480" fmla="*/ 1682089 h 5748871"/>
              <a:gd name="connsiteX481" fmla="*/ 1984133 w 4467967"/>
              <a:gd name="connsiteY481" fmla="*/ 1669978 h 5748871"/>
              <a:gd name="connsiteX482" fmla="*/ 1984133 w 4467967"/>
              <a:gd name="connsiteY482" fmla="*/ 1669978 h 5748871"/>
              <a:gd name="connsiteX483" fmla="*/ 2008840 w 4467967"/>
              <a:gd name="connsiteY483" fmla="*/ 1657195 h 5748871"/>
              <a:gd name="connsiteX484" fmla="*/ 2018403 w 4467967"/>
              <a:gd name="connsiteY484" fmla="*/ 1661232 h 5748871"/>
              <a:gd name="connsiteX485" fmla="*/ 2023185 w 4467967"/>
              <a:gd name="connsiteY485" fmla="*/ 1653159 h 5748871"/>
              <a:gd name="connsiteX486" fmla="*/ 2033546 w 4467967"/>
              <a:gd name="connsiteY486" fmla="*/ 1657195 h 5748871"/>
              <a:gd name="connsiteX487" fmla="*/ 3815385 w 4467967"/>
              <a:gd name="connsiteY487" fmla="*/ 1598348 h 5748871"/>
              <a:gd name="connsiteX488" fmla="*/ 3813218 w 4467967"/>
              <a:gd name="connsiteY488" fmla="*/ 1603047 h 5748871"/>
              <a:gd name="connsiteX489" fmla="*/ 3822782 w 4467967"/>
              <a:gd name="connsiteY489" fmla="*/ 1611121 h 5748871"/>
              <a:gd name="connsiteX490" fmla="*/ 3819793 w 4467967"/>
              <a:gd name="connsiteY490" fmla="*/ 1600777 h 5748871"/>
              <a:gd name="connsiteX491" fmla="*/ 3815385 w 4467967"/>
              <a:gd name="connsiteY491" fmla="*/ 1598348 h 5748871"/>
              <a:gd name="connsiteX492" fmla="*/ 3362250 w 4467967"/>
              <a:gd name="connsiteY492" fmla="*/ 1589169 h 5748871"/>
              <a:gd name="connsiteX493" fmla="*/ 3362250 w 4467967"/>
              <a:gd name="connsiteY493" fmla="*/ 1589169 h 5748871"/>
              <a:gd name="connsiteX494" fmla="*/ 3744858 w 4467967"/>
              <a:gd name="connsiteY494" fmla="*/ 1471498 h 5748871"/>
              <a:gd name="connsiteX495" fmla="*/ 3744951 w 4467967"/>
              <a:gd name="connsiteY495" fmla="*/ 1471656 h 5748871"/>
              <a:gd name="connsiteX496" fmla="*/ 3744797 w 4467967"/>
              <a:gd name="connsiteY496" fmla="*/ 1471588 h 5748871"/>
              <a:gd name="connsiteX497" fmla="*/ 3756502 w 4467967"/>
              <a:gd name="connsiteY497" fmla="*/ 1462902 h 5748871"/>
              <a:gd name="connsiteX498" fmla="*/ 3752582 w 4467967"/>
              <a:gd name="connsiteY498" fmla="*/ 1475011 h 5748871"/>
              <a:gd name="connsiteX499" fmla="*/ 3752032 w 4467967"/>
              <a:gd name="connsiteY499" fmla="*/ 1474770 h 5748871"/>
              <a:gd name="connsiteX500" fmla="*/ 3753444 w 4467967"/>
              <a:gd name="connsiteY500" fmla="*/ 1469158 h 5748871"/>
              <a:gd name="connsiteX501" fmla="*/ 3752766 w 4467967"/>
              <a:gd name="connsiteY501" fmla="*/ 1465030 h 5748871"/>
              <a:gd name="connsiteX502" fmla="*/ 339278 w 4467967"/>
              <a:gd name="connsiteY502" fmla="*/ 1359528 h 5748871"/>
              <a:gd name="connsiteX503" fmla="*/ 343924 w 4467967"/>
              <a:gd name="connsiteY503" fmla="*/ 1361157 h 5748871"/>
              <a:gd name="connsiteX504" fmla="*/ 333563 w 4467967"/>
              <a:gd name="connsiteY504" fmla="*/ 1377978 h 5748871"/>
              <a:gd name="connsiteX505" fmla="*/ 339278 w 4467967"/>
              <a:gd name="connsiteY505" fmla="*/ 1359528 h 5748871"/>
              <a:gd name="connsiteX506" fmla="*/ 348705 w 4467967"/>
              <a:gd name="connsiteY506" fmla="*/ 1340300 h 5748871"/>
              <a:gd name="connsiteX507" fmla="*/ 343924 w 4467967"/>
              <a:gd name="connsiteY507" fmla="*/ 1348373 h 5748871"/>
              <a:gd name="connsiteX508" fmla="*/ 348705 w 4467967"/>
              <a:gd name="connsiteY508" fmla="*/ 1340300 h 5748871"/>
              <a:gd name="connsiteX509" fmla="*/ 466661 w 4467967"/>
              <a:gd name="connsiteY509" fmla="*/ 1252834 h 5748871"/>
              <a:gd name="connsiteX510" fmla="*/ 466661 w 4467967"/>
              <a:gd name="connsiteY510" fmla="*/ 1256871 h 5748871"/>
              <a:gd name="connsiteX511" fmla="*/ 466661 w 4467967"/>
              <a:gd name="connsiteY511" fmla="*/ 1252834 h 5748871"/>
              <a:gd name="connsiteX512" fmla="*/ 472240 w 4467967"/>
              <a:gd name="connsiteY512" fmla="*/ 1227940 h 5748871"/>
              <a:gd name="connsiteX513" fmla="*/ 472240 w 4467967"/>
              <a:gd name="connsiteY513" fmla="*/ 1227940 h 5748871"/>
              <a:gd name="connsiteX514" fmla="*/ 399133 w 4467967"/>
              <a:gd name="connsiteY514" fmla="*/ 1210291 h 5748871"/>
              <a:gd name="connsiteX515" fmla="*/ 402902 w 4467967"/>
              <a:gd name="connsiteY515" fmla="*/ 1211120 h 5748871"/>
              <a:gd name="connsiteX516" fmla="*/ 398120 w 4467967"/>
              <a:gd name="connsiteY516" fmla="*/ 1252834 h 5748871"/>
              <a:gd name="connsiteX517" fmla="*/ 399133 w 4467967"/>
              <a:gd name="connsiteY517" fmla="*/ 1210291 h 5748871"/>
              <a:gd name="connsiteX518" fmla="*/ 477021 w 4467967"/>
              <a:gd name="connsiteY518" fmla="*/ 1202374 h 5748871"/>
              <a:gd name="connsiteX519" fmla="*/ 472240 w 4467967"/>
              <a:gd name="connsiteY519" fmla="*/ 1227940 h 5748871"/>
              <a:gd name="connsiteX520" fmla="*/ 477021 w 4467967"/>
              <a:gd name="connsiteY520" fmla="*/ 1202374 h 5748871"/>
              <a:gd name="connsiteX521" fmla="*/ 486585 w 4467967"/>
              <a:gd name="connsiteY521" fmla="*/ 1152585 h 5748871"/>
              <a:gd name="connsiteX522" fmla="*/ 477021 w 4467967"/>
              <a:gd name="connsiteY522" fmla="*/ 1202374 h 5748871"/>
              <a:gd name="connsiteX523" fmla="*/ 486585 w 4467967"/>
              <a:gd name="connsiteY523" fmla="*/ 1152585 h 5748871"/>
              <a:gd name="connsiteX524" fmla="*/ 492975 w 4467967"/>
              <a:gd name="connsiteY524" fmla="*/ 1145489 h 5748871"/>
              <a:gd name="connsiteX525" fmla="*/ 486585 w 4467967"/>
              <a:gd name="connsiteY525" fmla="*/ 1152585 h 5748871"/>
              <a:gd name="connsiteX526" fmla="*/ 492975 w 4467967"/>
              <a:gd name="connsiteY526" fmla="*/ 1145489 h 5748871"/>
              <a:gd name="connsiteX527" fmla="*/ 610119 w 4467967"/>
              <a:gd name="connsiteY527" fmla="*/ 1135764 h 5748871"/>
              <a:gd name="connsiteX528" fmla="*/ 575848 w 4467967"/>
              <a:gd name="connsiteY528" fmla="*/ 1264945 h 5748871"/>
              <a:gd name="connsiteX529" fmla="*/ 427608 w 4467967"/>
              <a:gd name="connsiteY529" fmla="*/ 2099233 h 5748871"/>
              <a:gd name="connsiteX530" fmla="*/ 412465 w 4467967"/>
              <a:gd name="connsiteY530" fmla="*/ 2245235 h 5748871"/>
              <a:gd name="connsiteX531" fmla="*/ 422826 w 4467967"/>
              <a:gd name="connsiteY531" fmla="*/ 2174589 h 5748871"/>
              <a:gd name="connsiteX532" fmla="*/ 585413 w 4467967"/>
              <a:gd name="connsiteY532" fmla="*/ 1273691 h 5748871"/>
              <a:gd name="connsiteX533" fmla="*/ 600555 w 4467967"/>
              <a:gd name="connsiteY533" fmla="*/ 1207083 h 5748871"/>
              <a:gd name="connsiteX534" fmla="*/ 610119 w 4467967"/>
              <a:gd name="connsiteY534" fmla="*/ 1135764 h 5748871"/>
              <a:gd name="connsiteX535" fmla="*/ 2601682 w 4467967"/>
              <a:gd name="connsiteY535" fmla="*/ 1126056 h 5748871"/>
              <a:gd name="connsiteX536" fmla="*/ 2604666 w 4467967"/>
              <a:gd name="connsiteY536" fmla="*/ 1160108 h 5748871"/>
              <a:gd name="connsiteX537" fmla="*/ 2593049 w 4467967"/>
              <a:gd name="connsiteY537" fmla="*/ 1126395 h 5748871"/>
              <a:gd name="connsiteX538" fmla="*/ 2601682 w 4467967"/>
              <a:gd name="connsiteY538" fmla="*/ 1126056 h 5748871"/>
              <a:gd name="connsiteX539" fmla="*/ 496199 w 4467967"/>
              <a:gd name="connsiteY539" fmla="*/ 1102765 h 5748871"/>
              <a:gd name="connsiteX540" fmla="*/ 496946 w 4467967"/>
              <a:gd name="connsiteY540" fmla="*/ 1106833 h 5748871"/>
              <a:gd name="connsiteX541" fmla="*/ 492165 w 4467967"/>
              <a:gd name="connsiteY541" fmla="*/ 1118944 h 5748871"/>
              <a:gd name="connsiteX542" fmla="*/ 494554 w 4467967"/>
              <a:gd name="connsiteY542" fmla="*/ 1106581 h 5748871"/>
              <a:gd name="connsiteX543" fmla="*/ 496199 w 4467967"/>
              <a:gd name="connsiteY543" fmla="*/ 1102765 h 5748871"/>
              <a:gd name="connsiteX544" fmla="*/ 3193156 w 4467967"/>
              <a:gd name="connsiteY544" fmla="*/ 1098677 h 5748871"/>
              <a:gd name="connsiteX545" fmla="*/ 3198696 w 4467967"/>
              <a:gd name="connsiteY545" fmla="*/ 1141999 h 5748871"/>
              <a:gd name="connsiteX546" fmla="*/ 3193156 w 4467967"/>
              <a:gd name="connsiteY546" fmla="*/ 1098677 h 5748871"/>
              <a:gd name="connsiteX547" fmla="*/ 2887042 w 4467967"/>
              <a:gd name="connsiteY547" fmla="*/ 1057080 h 5748871"/>
              <a:gd name="connsiteX548" fmla="*/ 2888949 w 4467967"/>
              <a:gd name="connsiteY548" fmla="*/ 1075914 h 5748871"/>
              <a:gd name="connsiteX549" fmla="*/ 2886337 w 4467967"/>
              <a:gd name="connsiteY549" fmla="*/ 1065824 h 5748871"/>
              <a:gd name="connsiteX550" fmla="*/ 627844 w 4467967"/>
              <a:gd name="connsiteY550" fmla="*/ 1041498 h 5748871"/>
              <a:gd name="connsiteX551" fmla="*/ 625262 w 4467967"/>
              <a:gd name="connsiteY551" fmla="*/ 1056372 h 5748871"/>
              <a:gd name="connsiteX552" fmla="*/ 630044 w 4467967"/>
              <a:gd name="connsiteY552" fmla="*/ 1044262 h 5748871"/>
              <a:gd name="connsiteX553" fmla="*/ 627844 w 4467967"/>
              <a:gd name="connsiteY553" fmla="*/ 1041498 h 5748871"/>
              <a:gd name="connsiteX554" fmla="*/ 1818446 w 4467967"/>
              <a:gd name="connsiteY554" fmla="*/ 1007518 h 5748871"/>
              <a:gd name="connsiteX555" fmla="*/ 1810365 w 4467967"/>
              <a:gd name="connsiteY555" fmla="*/ 1011916 h 5748871"/>
              <a:gd name="connsiteX556" fmla="*/ 1810365 w 4467967"/>
              <a:gd name="connsiteY556" fmla="*/ 1011916 h 5748871"/>
              <a:gd name="connsiteX557" fmla="*/ 1818446 w 4467967"/>
              <a:gd name="connsiteY557" fmla="*/ 1007518 h 5748871"/>
              <a:gd name="connsiteX558" fmla="*/ 2956327 w 4467967"/>
              <a:gd name="connsiteY558" fmla="*/ 930915 h 5748871"/>
              <a:gd name="connsiteX559" fmla="*/ 2965172 w 4467967"/>
              <a:gd name="connsiteY559" fmla="*/ 932955 h 5748871"/>
              <a:gd name="connsiteX560" fmla="*/ 2965172 w 4467967"/>
              <a:gd name="connsiteY560" fmla="*/ 932955 h 5748871"/>
              <a:gd name="connsiteX561" fmla="*/ 2956327 w 4467967"/>
              <a:gd name="connsiteY561" fmla="*/ 930915 h 5748871"/>
              <a:gd name="connsiteX562" fmla="*/ 652583 w 4467967"/>
              <a:gd name="connsiteY562" fmla="*/ 910382 h 5748871"/>
              <a:gd name="connsiteX563" fmla="*/ 648175 w 4467967"/>
              <a:gd name="connsiteY563" fmla="*/ 912811 h 5748871"/>
              <a:gd name="connsiteX564" fmla="*/ 645187 w 4467967"/>
              <a:gd name="connsiteY564" fmla="*/ 923155 h 5748871"/>
              <a:gd name="connsiteX565" fmla="*/ 654751 w 4467967"/>
              <a:gd name="connsiteY565" fmla="*/ 915081 h 5748871"/>
              <a:gd name="connsiteX566" fmla="*/ 652583 w 4467967"/>
              <a:gd name="connsiteY566" fmla="*/ 910382 h 5748871"/>
              <a:gd name="connsiteX567" fmla="*/ 2529821 w 4467967"/>
              <a:gd name="connsiteY567" fmla="*/ 906799 h 5748871"/>
              <a:gd name="connsiteX568" fmla="*/ 2530225 w 4467967"/>
              <a:gd name="connsiteY568" fmla="*/ 910131 h 5748871"/>
              <a:gd name="connsiteX569" fmla="*/ 2528467 w 4467967"/>
              <a:gd name="connsiteY569" fmla="*/ 910722 h 5748871"/>
              <a:gd name="connsiteX570" fmla="*/ 2529065 w 4467967"/>
              <a:gd name="connsiteY570" fmla="*/ 907863 h 5748871"/>
              <a:gd name="connsiteX571" fmla="*/ 1105719 w 4467967"/>
              <a:gd name="connsiteY571" fmla="*/ 901203 h 5748871"/>
              <a:gd name="connsiteX572" fmla="*/ 1105719 w 4467967"/>
              <a:gd name="connsiteY572" fmla="*/ 901203 h 5748871"/>
              <a:gd name="connsiteX573" fmla="*/ 723110 w 4467967"/>
              <a:gd name="connsiteY573" fmla="*/ 783532 h 5748871"/>
              <a:gd name="connsiteX574" fmla="*/ 723172 w 4467967"/>
              <a:gd name="connsiteY574" fmla="*/ 783622 h 5748871"/>
              <a:gd name="connsiteX575" fmla="*/ 723017 w 4467967"/>
              <a:gd name="connsiteY575" fmla="*/ 783690 h 5748871"/>
              <a:gd name="connsiteX576" fmla="*/ 711467 w 4467967"/>
              <a:gd name="connsiteY576" fmla="*/ 774936 h 5748871"/>
              <a:gd name="connsiteX577" fmla="*/ 715203 w 4467967"/>
              <a:gd name="connsiteY577" fmla="*/ 777064 h 5748871"/>
              <a:gd name="connsiteX578" fmla="*/ 714525 w 4467967"/>
              <a:gd name="connsiteY578" fmla="*/ 781192 h 5748871"/>
              <a:gd name="connsiteX579" fmla="*/ 715936 w 4467967"/>
              <a:gd name="connsiteY579" fmla="*/ 786804 h 5748871"/>
              <a:gd name="connsiteX580" fmla="*/ 715386 w 4467967"/>
              <a:gd name="connsiteY580" fmla="*/ 787045 h 5748871"/>
              <a:gd name="connsiteX581" fmla="*/ 711467 w 4467967"/>
              <a:gd name="connsiteY581" fmla="*/ 774936 h 5748871"/>
              <a:gd name="connsiteX582" fmla="*/ 3427779 w 4467967"/>
              <a:gd name="connsiteY582" fmla="*/ 749381 h 5748871"/>
              <a:gd name="connsiteX583" fmla="*/ 3469019 w 4467967"/>
              <a:gd name="connsiteY583" fmla="*/ 1063845 h 5748871"/>
              <a:gd name="connsiteX584" fmla="*/ 3494119 w 4467967"/>
              <a:gd name="connsiteY584" fmla="*/ 1406104 h 5748871"/>
              <a:gd name="connsiteX585" fmla="*/ 3481669 w 4467967"/>
              <a:gd name="connsiteY585" fmla="*/ 1339978 h 5748871"/>
              <a:gd name="connsiteX586" fmla="*/ 3453543 w 4467967"/>
              <a:gd name="connsiteY586" fmla="*/ 1176707 h 5748871"/>
              <a:gd name="connsiteX587" fmla="*/ 3454162 w 4467967"/>
              <a:gd name="connsiteY587" fmla="*/ 1159647 h 5748871"/>
              <a:gd name="connsiteX588" fmla="*/ 3445675 w 4467967"/>
              <a:gd name="connsiteY588" fmla="*/ 1012786 h 5748871"/>
              <a:gd name="connsiteX589" fmla="*/ 3441635 w 4467967"/>
              <a:gd name="connsiteY589" fmla="*/ 964292 h 5748871"/>
              <a:gd name="connsiteX590" fmla="*/ 3443115 w 4467967"/>
              <a:gd name="connsiteY590" fmla="*/ 957820 h 5748871"/>
              <a:gd name="connsiteX591" fmla="*/ 3438435 w 4467967"/>
              <a:gd name="connsiteY591" fmla="*/ 925908 h 5748871"/>
              <a:gd name="connsiteX592" fmla="*/ 3434024 w 4467967"/>
              <a:gd name="connsiteY592" fmla="*/ 872952 h 5748871"/>
              <a:gd name="connsiteX593" fmla="*/ 3427779 w 4467967"/>
              <a:gd name="connsiteY593" fmla="*/ 749381 h 5748871"/>
              <a:gd name="connsiteX594" fmla="*/ 1866286 w 4467967"/>
              <a:gd name="connsiteY594" fmla="*/ 438090 h 5748871"/>
              <a:gd name="connsiteX595" fmla="*/ 1874920 w 4467967"/>
              <a:gd name="connsiteY595" fmla="*/ 438429 h 5748871"/>
              <a:gd name="connsiteX596" fmla="*/ 1863303 w 4467967"/>
              <a:gd name="connsiteY596" fmla="*/ 472142 h 5748871"/>
              <a:gd name="connsiteX597" fmla="*/ 1866286 w 4467967"/>
              <a:gd name="connsiteY597" fmla="*/ 438090 h 5748871"/>
              <a:gd name="connsiteX598" fmla="*/ 1274813 w 4467967"/>
              <a:gd name="connsiteY598" fmla="*/ 410711 h 5748871"/>
              <a:gd name="connsiteX599" fmla="*/ 1269272 w 4467967"/>
              <a:gd name="connsiteY599" fmla="*/ 454033 h 5748871"/>
              <a:gd name="connsiteX600" fmla="*/ 1274813 w 4467967"/>
              <a:gd name="connsiteY600" fmla="*/ 410711 h 5748871"/>
              <a:gd name="connsiteX601" fmla="*/ 1580926 w 4467967"/>
              <a:gd name="connsiteY601" fmla="*/ 369114 h 5748871"/>
              <a:gd name="connsiteX602" fmla="*/ 1581631 w 4467967"/>
              <a:gd name="connsiteY602" fmla="*/ 377858 h 5748871"/>
              <a:gd name="connsiteX603" fmla="*/ 1579020 w 4467967"/>
              <a:gd name="connsiteY603" fmla="*/ 387948 h 5748871"/>
              <a:gd name="connsiteX604" fmla="*/ 1580926 w 4467967"/>
              <a:gd name="connsiteY604" fmla="*/ 369114 h 5748871"/>
              <a:gd name="connsiteX605" fmla="*/ 1511642 w 4467967"/>
              <a:gd name="connsiteY605" fmla="*/ 242949 h 5748871"/>
              <a:gd name="connsiteX606" fmla="*/ 1502797 w 4467967"/>
              <a:gd name="connsiteY606" fmla="*/ 244989 h 5748871"/>
              <a:gd name="connsiteX607" fmla="*/ 1502797 w 4467967"/>
              <a:gd name="connsiteY607" fmla="*/ 244989 h 5748871"/>
              <a:gd name="connsiteX608" fmla="*/ 1511642 w 4467967"/>
              <a:gd name="connsiteY608" fmla="*/ 242949 h 5748871"/>
              <a:gd name="connsiteX609" fmla="*/ 1938148 w 4467967"/>
              <a:gd name="connsiteY609" fmla="*/ 218833 h 5748871"/>
              <a:gd name="connsiteX610" fmla="*/ 1938904 w 4467967"/>
              <a:gd name="connsiteY610" fmla="*/ 219897 h 5748871"/>
              <a:gd name="connsiteX611" fmla="*/ 1939501 w 4467967"/>
              <a:gd name="connsiteY611" fmla="*/ 222756 h 5748871"/>
              <a:gd name="connsiteX612" fmla="*/ 1937743 w 4467967"/>
              <a:gd name="connsiteY612" fmla="*/ 222165 h 5748871"/>
              <a:gd name="connsiteX613" fmla="*/ 1040190 w 4467967"/>
              <a:gd name="connsiteY613" fmla="*/ 61415 h 5748871"/>
              <a:gd name="connsiteX614" fmla="*/ 1033945 w 4467967"/>
              <a:gd name="connsiteY614" fmla="*/ 184986 h 5748871"/>
              <a:gd name="connsiteX615" fmla="*/ 1029533 w 4467967"/>
              <a:gd name="connsiteY615" fmla="*/ 237942 h 5748871"/>
              <a:gd name="connsiteX616" fmla="*/ 1024854 w 4467967"/>
              <a:gd name="connsiteY616" fmla="*/ 269854 h 5748871"/>
              <a:gd name="connsiteX617" fmla="*/ 1026334 w 4467967"/>
              <a:gd name="connsiteY617" fmla="*/ 276326 h 5748871"/>
              <a:gd name="connsiteX618" fmla="*/ 1022294 w 4467967"/>
              <a:gd name="connsiteY618" fmla="*/ 324820 h 5748871"/>
              <a:gd name="connsiteX619" fmla="*/ 1013806 w 4467967"/>
              <a:gd name="connsiteY619" fmla="*/ 471682 h 5748871"/>
              <a:gd name="connsiteX620" fmla="*/ 1014425 w 4467967"/>
              <a:gd name="connsiteY620" fmla="*/ 488741 h 5748871"/>
              <a:gd name="connsiteX621" fmla="*/ 986299 w 4467967"/>
              <a:gd name="connsiteY621" fmla="*/ 652012 h 5748871"/>
              <a:gd name="connsiteX622" fmla="*/ 973850 w 4467967"/>
              <a:gd name="connsiteY622" fmla="*/ 718139 h 5748871"/>
              <a:gd name="connsiteX623" fmla="*/ 998950 w 4467967"/>
              <a:gd name="connsiteY623" fmla="*/ 375879 h 5748871"/>
              <a:gd name="connsiteX624" fmla="*/ 1040190 w 4467967"/>
              <a:gd name="connsiteY624" fmla="*/ 61415 h 5748871"/>
              <a:gd name="connsiteX625" fmla="*/ 1523543 w 4467967"/>
              <a:gd name="connsiteY625" fmla="*/ 0 h 5748871"/>
              <a:gd name="connsiteX626" fmla="*/ 1515867 w 4467967"/>
              <a:gd name="connsiteY626" fmla="*/ 67351 h 5748871"/>
              <a:gd name="connsiteX627" fmla="*/ 1513681 w 4467967"/>
              <a:gd name="connsiteY627" fmla="*/ 161392 h 5748871"/>
              <a:gd name="connsiteX628" fmla="*/ 1507794 w 4467967"/>
              <a:gd name="connsiteY628" fmla="*/ 212804 h 5748871"/>
              <a:gd name="connsiteX629" fmla="*/ 1507794 w 4467967"/>
              <a:gd name="connsiteY629" fmla="*/ 212804 h 5748871"/>
              <a:gd name="connsiteX630" fmla="*/ 1513681 w 4467967"/>
              <a:gd name="connsiteY630" fmla="*/ 161392 h 5748871"/>
              <a:gd name="connsiteX631" fmla="*/ 1535069 w 4467967"/>
              <a:gd name="connsiteY631" fmla="*/ 50720 h 5748871"/>
              <a:gd name="connsiteX632" fmla="*/ 1540588 w 4467967"/>
              <a:gd name="connsiteY632" fmla="*/ 9938 h 5748871"/>
              <a:gd name="connsiteX633" fmla="*/ 1551659 w 4467967"/>
              <a:gd name="connsiteY633" fmla="*/ 10800 h 5748871"/>
              <a:gd name="connsiteX634" fmla="*/ 1556103 w 4467967"/>
              <a:gd name="connsiteY634" fmla="*/ 17468 h 5748871"/>
              <a:gd name="connsiteX635" fmla="*/ 1518348 w 4467967"/>
              <a:gd name="connsiteY635" fmla="*/ 347514 h 5748871"/>
              <a:gd name="connsiteX636" fmla="*/ 1495682 w 4467967"/>
              <a:gd name="connsiteY636" fmla="*/ 743158 h 5748871"/>
              <a:gd name="connsiteX637" fmla="*/ 1493872 w 4467967"/>
              <a:gd name="connsiteY637" fmla="*/ 898741 h 5748871"/>
              <a:gd name="connsiteX638" fmla="*/ 1504296 w 4467967"/>
              <a:gd name="connsiteY638" fmla="*/ 883322 h 5748871"/>
              <a:gd name="connsiteX639" fmla="*/ 1509815 w 4467967"/>
              <a:gd name="connsiteY639" fmla="*/ 720877 h 5748871"/>
              <a:gd name="connsiteX640" fmla="*/ 1524865 w 4467967"/>
              <a:gd name="connsiteY640" fmla="*/ 562240 h 5748871"/>
              <a:gd name="connsiteX641" fmla="*/ 1542210 w 4467967"/>
              <a:gd name="connsiteY641" fmla="*/ 546226 h 5748871"/>
              <a:gd name="connsiteX642" fmla="*/ 1557077 w 4467967"/>
              <a:gd name="connsiteY642" fmla="*/ 412658 h 5748871"/>
              <a:gd name="connsiteX643" fmla="*/ 1580741 w 4467967"/>
              <a:gd name="connsiteY643" fmla="*/ 394184 h 5748871"/>
              <a:gd name="connsiteX644" fmla="*/ 1582304 w 4467967"/>
              <a:gd name="connsiteY644" fmla="*/ 386190 h 5748871"/>
              <a:gd name="connsiteX645" fmla="*/ 1581631 w 4467967"/>
              <a:gd name="connsiteY645" fmla="*/ 377858 h 5748871"/>
              <a:gd name="connsiteX646" fmla="*/ 1584206 w 4467967"/>
              <a:gd name="connsiteY646" fmla="*/ 367916 h 5748871"/>
              <a:gd name="connsiteX647" fmla="*/ 1586493 w 4467967"/>
              <a:gd name="connsiteY647" fmla="*/ 367080 h 5748871"/>
              <a:gd name="connsiteX648" fmla="*/ 1585738 w 4467967"/>
              <a:gd name="connsiteY648" fmla="*/ 361998 h 5748871"/>
              <a:gd name="connsiteX649" fmla="*/ 1584206 w 4467967"/>
              <a:gd name="connsiteY649" fmla="*/ 367916 h 5748871"/>
              <a:gd name="connsiteX650" fmla="*/ 1580926 w 4467967"/>
              <a:gd name="connsiteY650" fmla="*/ 369114 h 5748871"/>
              <a:gd name="connsiteX651" fmla="*/ 1598363 w 4467967"/>
              <a:gd name="connsiteY651" fmla="*/ 335060 h 5748871"/>
              <a:gd name="connsiteX652" fmla="*/ 1585306 w 4467967"/>
              <a:gd name="connsiteY652" fmla="*/ 474217 h 5748871"/>
              <a:gd name="connsiteX653" fmla="*/ 1601274 w 4467967"/>
              <a:gd name="connsiteY653" fmla="*/ 501565 h 5748871"/>
              <a:gd name="connsiteX654" fmla="*/ 1606270 w 4467967"/>
              <a:gd name="connsiteY654" fmla="*/ 630551 h 5748871"/>
              <a:gd name="connsiteX655" fmla="*/ 1592137 w 4467967"/>
              <a:gd name="connsiteY655" fmla="*/ 814002 h 5748871"/>
              <a:gd name="connsiteX656" fmla="*/ 1627234 w 4467967"/>
              <a:gd name="connsiteY656" fmla="*/ 786885 h 5748871"/>
              <a:gd name="connsiteX657" fmla="*/ 1640044 w 4467967"/>
              <a:gd name="connsiteY657" fmla="*/ 734878 h 5748871"/>
              <a:gd name="connsiteX658" fmla="*/ 1656444 w 4467967"/>
              <a:gd name="connsiteY658" fmla="*/ 650008 h 5748871"/>
              <a:gd name="connsiteX659" fmla="*/ 1670419 w 4467967"/>
              <a:gd name="connsiteY659" fmla="*/ 535665 h 5748871"/>
              <a:gd name="connsiteX660" fmla="*/ 1707659 w 4467967"/>
              <a:gd name="connsiteY660" fmla="*/ 243647 h 5748871"/>
              <a:gd name="connsiteX661" fmla="*/ 1721177 w 4467967"/>
              <a:gd name="connsiteY661" fmla="*/ 138736 h 5748871"/>
              <a:gd name="connsiteX662" fmla="*/ 1730092 w 4467967"/>
              <a:gd name="connsiteY662" fmla="*/ 144038 h 5748871"/>
              <a:gd name="connsiteX663" fmla="*/ 1732595 w 4467967"/>
              <a:gd name="connsiteY663" fmla="*/ 145744 h 5748871"/>
              <a:gd name="connsiteX664" fmla="*/ 1717132 w 4467967"/>
              <a:gd name="connsiteY664" fmla="*/ 313663 h 5748871"/>
              <a:gd name="connsiteX665" fmla="*/ 1702081 w 4467967"/>
              <a:gd name="connsiteY665" fmla="*/ 472300 h 5748871"/>
              <a:gd name="connsiteX666" fmla="*/ 1739015 w 4467967"/>
              <a:gd name="connsiteY666" fmla="*/ 494812 h 5748871"/>
              <a:gd name="connsiteX667" fmla="*/ 1740365 w 4467967"/>
              <a:gd name="connsiteY667" fmla="*/ 568579 h 5748871"/>
              <a:gd name="connsiteX668" fmla="*/ 1749741 w 4467967"/>
              <a:gd name="connsiteY668" fmla="*/ 641496 h 5748871"/>
              <a:gd name="connsiteX669" fmla="*/ 1737850 w 4467967"/>
              <a:gd name="connsiteY669" fmla="*/ 879489 h 5748871"/>
              <a:gd name="connsiteX670" fmla="*/ 1732578 w 4467967"/>
              <a:gd name="connsiteY670" fmla="*/ 954783 h 5748871"/>
              <a:gd name="connsiteX671" fmla="*/ 1743867 w 4467967"/>
              <a:gd name="connsiteY671" fmla="*/ 916391 h 5748871"/>
              <a:gd name="connsiteX672" fmla="*/ 1745382 w 4467967"/>
              <a:gd name="connsiteY672" fmla="*/ 902391 h 5748871"/>
              <a:gd name="connsiteX673" fmla="*/ 1745388 w 4467967"/>
              <a:gd name="connsiteY673" fmla="*/ 902775 h 5748871"/>
              <a:gd name="connsiteX674" fmla="*/ 1745644 w 4467967"/>
              <a:gd name="connsiteY674" fmla="*/ 899978 h 5748871"/>
              <a:gd name="connsiteX675" fmla="*/ 1746113 w 4467967"/>
              <a:gd name="connsiteY675" fmla="*/ 895632 h 5748871"/>
              <a:gd name="connsiteX676" fmla="*/ 1746156 w 4467967"/>
              <a:gd name="connsiteY676" fmla="*/ 894360 h 5748871"/>
              <a:gd name="connsiteX677" fmla="*/ 1745644 w 4467967"/>
              <a:gd name="connsiteY677" fmla="*/ 899978 h 5748871"/>
              <a:gd name="connsiteX678" fmla="*/ 1745382 w 4467967"/>
              <a:gd name="connsiteY678" fmla="*/ 902391 h 5748871"/>
              <a:gd name="connsiteX679" fmla="*/ 1743714 w 4467967"/>
              <a:gd name="connsiteY679" fmla="*/ 792295 h 5748871"/>
              <a:gd name="connsiteX680" fmla="*/ 1753790 w 4467967"/>
              <a:gd name="connsiteY680" fmla="*/ 701625 h 5748871"/>
              <a:gd name="connsiteX681" fmla="*/ 1775948 w 4467967"/>
              <a:gd name="connsiteY681" fmla="*/ 678494 h 5748871"/>
              <a:gd name="connsiteX682" fmla="*/ 1783028 w 4467967"/>
              <a:gd name="connsiteY682" fmla="*/ 608788 h 5748871"/>
              <a:gd name="connsiteX683" fmla="*/ 1803965 w 4467967"/>
              <a:gd name="connsiteY683" fmla="*/ 559911 h 5748871"/>
              <a:gd name="connsiteX684" fmla="*/ 1792992 w 4467967"/>
              <a:gd name="connsiteY684" fmla="*/ 661548 h 5748871"/>
              <a:gd name="connsiteX685" fmla="*/ 1806261 w 4467967"/>
              <a:gd name="connsiteY685" fmla="*/ 702533 h 5748871"/>
              <a:gd name="connsiteX686" fmla="*/ 1796453 w 4467967"/>
              <a:gd name="connsiteY686" fmla="*/ 741836 h 5748871"/>
              <a:gd name="connsiteX687" fmla="*/ 1809419 w 4467967"/>
              <a:gd name="connsiteY687" fmla="*/ 781890 h 5748871"/>
              <a:gd name="connsiteX688" fmla="*/ 1807179 w 4467967"/>
              <a:gd name="connsiteY688" fmla="*/ 888519 h 5748871"/>
              <a:gd name="connsiteX689" fmla="*/ 1816252 w 4467967"/>
              <a:gd name="connsiteY689" fmla="*/ 960505 h 5748871"/>
              <a:gd name="connsiteX690" fmla="*/ 1830659 w 4467967"/>
              <a:gd name="connsiteY690" fmla="*/ 733944 h 5748871"/>
              <a:gd name="connsiteX691" fmla="*/ 1856222 w 4467967"/>
              <a:gd name="connsiteY691" fmla="*/ 541848 h 5748871"/>
              <a:gd name="connsiteX692" fmla="*/ 1869032 w 4467967"/>
              <a:gd name="connsiteY692" fmla="*/ 489840 h 5748871"/>
              <a:gd name="connsiteX693" fmla="*/ 1849814 w 4467967"/>
              <a:gd name="connsiteY693" fmla="*/ 723518 h 5748871"/>
              <a:gd name="connsiteX694" fmla="*/ 1862597 w 4467967"/>
              <a:gd name="connsiteY694" fmla="*/ 788641 h 5748871"/>
              <a:gd name="connsiteX695" fmla="*/ 1886995 w 4467967"/>
              <a:gd name="connsiteY695" fmla="*/ 658880 h 5748871"/>
              <a:gd name="connsiteX696" fmla="*/ 1934507 w 4467967"/>
              <a:gd name="connsiteY696" fmla="*/ 248869 h 5748871"/>
              <a:gd name="connsiteX697" fmla="*/ 1934668 w 4467967"/>
              <a:gd name="connsiteY697" fmla="*/ 247541 h 5748871"/>
              <a:gd name="connsiteX698" fmla="*/ 1934720 w 4467967"/>
              <a:gd name="connsiteY698" fmla="*/ 247650 h 5748871"/>
              <a:gd name="connsiteX699" fmla="*/ 1944283 w 4467967"/>
              <a:gd name="connsiteY699" fmla="*/ 389614 h 5748871"/>
              <a:gd name="connsiteX700" fmla="*/ 1899652 w 4467967"/>
              <a:gd name="connsiteY700" fmla="*/ 748224 h 5748871"/>
              <a:gd name="connsiteX701" fmla="*/ 1870163 w 4467967"/>
              <a:gd name="connsiteY701" fmla="*/ 948050 h 5748871"/>
              <a:gd name="connsiteX702" fmla="*/ 1840674 w 4467967"/>
              <a:gd name="connsiteY702" fmla="*/ 1006585 h 5748871"/>
              <a:gd name="connsiteX703" fmla="*/ 1806404 w 4467967"/>
              <a:gd name="connsiteY703" fmla="*/ 1190262 h 5748871"/>
              <a:gd name="connsiteX704" fmla="*/ 1732283 w 4467967"/>
              <a:gd name="connsiteY704" fmla="*/ 1548872 h 5748871"/>
              <a:gd name="connsiteX705" fmla="*/ 1707576 w 4467967"/>
              <a:gd name="connsiteY705" fmla="*/ 1686126 h 5748871"/>
              <a:gd name="connsiteX706" fmla="*/ 1707576 w 4467967"/>
              <a:gd name="connsiteY706" fmla="*/ 1711693 h 5748871"/>
              <a:gd name="connsiteX707" fmla="*/ 1712359 w 4467967"/>
              <a:gd name="connsiteY707" fmla="*/ 1723804 h 5748871"/>
              <a:gd name="connsiteX708" fmla="*/ 1697215 w 4467967"/>
              <a:gd name="connsiteY708" fmla="*/ 1753407 h 5748871"/>
              <a:gd name="connsiteX709" fmla="*/ 1712359 w 4467967"/>
              <a:gd name="connsiteY709" fmla="*/ 1753407 h 5748871"/>
              <a:gd name="connsiteX710" fmla="*/ 1697215 w 4467967"/>
              <a:gd name="connsiteY710" fmla="*/ 1782338 h 5748871"/>
              <a:gd name="connsiteX711" fmla="*/ 1756990 w 4467967"/>
              <a:gd name="connsiteY711" fmla="*/ 1757444 h 5748871"/>
              <a:gd name="connsiteX712" fmla="*/ 1717141 w 4467967"/>
              <a:gd name="connsiteY712" fmla="*/ 1786376 h 5748871"/>
              <a:gd name="connsiteX713" fmla="*/ 1717141 w 4467967"/>
              <a:gd name="connsiteY713" fmla="*/ 1786376 h 5748871"/>
              <a:gd name="connsiteX714" fmla="*/ 1894869 w 4467967"/>
              <a:gd name="connsiteY714" fmla="*/ 1707657 h 5748871"/>
              <a:gd name="connsiteX715" fmla="*/ 1890088 w 4467967"/>
              <a:gd name="connsiteY715" fmla="*/ 1715730 h 5748871"/>
              <a:gd name="connsiteX716" fmla="*/ 1890088 w 4467967"/>
              <a:gd name="connsiteY716" fmla="*/ 1715730 h 5748871"/>
              <a:gd name="connsiteX717" fmla="*/ 2097306 w 4467967"/>
              <a:gd name="connsiteY717" fmla="*/ 1653159 h 5748871"/>
              <a:gd name="connsiteX718" fmla="*/ 2072600 w 4467967"/>
              <a:gd name="connsiteY718" fmla="*/ 1661232 h 5748871"/>
              <a:gd name="connsiteX719" fmla="*/ 2092523 w 4467967"/>
              <a:gd name="connsiteY719" fmla="*/ 1657195 h 5748871"/>
              <a:gd name="connsiteX720" fmla="*/ 2186568 w 4467967"/>
              <a:gd name="connsiteY720" fmla="*/ 1657195 h 5748871"/>
              <a:gd name="connsiteX721" fmla="*/ 2200916 w 4467967"/>
              <a:gd name="connsiteY721" fmla="*/ 1694873 h 5748871"/>
              <a:gd name="connsiteX722" fmla="*/ 2255907 w 4467967"/>
              <a:gd name="connsiteY722" fmla="*/ 1707657 h 5748871"/>
              <a:gd name="connsiteX723" fmla="*/ 2275832 w 4467967"/>
              <a:gd name="connsiteY723" fmla="*/ 1727841 h 5748871"/>
              <a:gd name="connsiteX724" fmla="*/ 2294960 w 4467967"/>
              <a:gd name="connsiteY724" fmla="*/ 1727841 h 5748871"/>
              <a:gd name="connsiteX725" fmla="*/ 2294960 w 4467967"/>
              <a:gd name="connsiteY725" fmla="*/ 1744661 h 5748871"/>
              <a:gd name="connsiteX726" fmla="*/ 2324449 w 4467967"/>
              <a:gd name="connsiteY726" fmla="*/ 1748698 h 5748871"/>
              <a:gd name="connsiteX727" fmla="*/ 2339591 w 4467967"/>
              <a:gd name="connsiteY727" fmla="*/ 1765518 h 5748871"/>
              <a:gd name="connsiteX728" fmla="*/ 2369079 w 4467967"/>
              <a:gd name="connsiteY728" fmla="*/ 1769555 h 5748871"/>
              <a:gd name="connsiteX729" fmla="*/ 2393787 w 4467967"/>
              <a:gd name="connsiteY729" fmla="*/ 1790412 h 5748871"/>
              <a:gd name="connsiteX730" fmla="*/ 2428855 w 4467967"/>
              <a:gd name="connsiteY730" fmla="*/ 1803196 h 5748871"/>
              <a:gd name="connsiteX731" fmla="*/ 2463125 w 4467967"/>
              <a:gd name="connsiteY731" fmla="*/ 1840874 h 5748871"/>
              <a:gd name="connsiteX732" fmla="*/ 2492615 w 4467967"/>
              <a:gd name="connsiteY732" fmla="*/ 1844909 h 5748871"/>
              <a:gd name="connsiteX733" fmla="*/ 2478267 w 4467967"/>
              <a:gd name="connsiteY733" fmla="*/ 1844909 h 5748871"/>
              <a:gd name="connsiteX734" fmla="*/ 2526884 w 4467967"/>
              <a:gd name="connsiteY734" fmla="*/ 1852984 h 5748871"/>
              <a:gd name="connsiteX735" fmla="*/ 2541231 w 4467967"/>
              <a:gd name="connsiteY735" fmla="*/ 1865768 h 5748871"/>
              <a:gd name="connsiteX736" fmla="*/ 2585862 w 4467967"/>
              <a:gd name="connsiteY736" fmla="*/ 1894699 h 5748871"/>
              <a:gd name="connsiteX737" fmla="*/ 2610569 w 4467967"/>
              <a:gd name="connsiteY737" fmla="*/ 1903445 h 5748871"/>
              <a:gd name="connsiteX738" fmla="*/ 2625711 w 4467967"/>
              <a:gd name="connsiteY738" fmla="*/ 1924302 h 5748871"/>
              <a:gd name="connsiteX739" fmla="*/ 2645637 w 4467967"/>
              <a:gd name="connsiteY739" fmla="*/ 1928340 h 5748871"/>
              <a:gd name="connsiteX740" fmla="*/ 2655200 w 4467967"/>
              <a:gd name="connsiteY740" fmla="*/ 1941122 h 5748871"/>
              <a:gd name="connsiteX741" fmla="*/ 2671739 w 4467967"/>
              <a:gd name="connsiteY741" fmla="*/ 1940871 h 5748871"/>
              <a:gd name="connsiteX742" fmla="*/ 2673807 w 4467967"/>
              <a:gd name="connsiteY742" fmla="*/ 1940911 h 5748871"/>
              <a:gd name="connsiteX743" fmla="*/ 2661565 w 4467967"/>
              <a:gd name="connsiteY743" fmla="*/ 1878228 h 5748871"/>
              <a:gd name="connsiteX744" fmla="*/ 2627294 w 4467967"/>
              <a:gd name="connsiteY744" fmla="*/ 1694551 h 5748871"/>
              <a:gd name="connsiteX745" fmla="*/ 2597805 w 4467967"/>
              <a:gd name="connsiteY745" fmla="*/ 1636016 h 5748871"/>
              <a:gd name="connsiteX746" fmla="*/ 2568317 w 4467967"/>
              <a:gd name="connsiteY746" fmla="*/ 1436190 h 5748871"/>
              <a:gd name="connsiteX747" fmla="*/ 2523685 w 4467967"/>
              <a:gd name="connsiteY747" fmla="*/ 1077580 h 5748871"/>
              <a:gd name="connsiteX748" fmla="*/ 2533249 w 4467967"/>
              <a:gd name="connsiteY748" fmla="*/ 935616 h 5748871"/>
              <a:gd name="connsiteX749" fmla="*/ 2533300 w 4467967"/>
              <a:gd name="connsiteY749" fmla="*/ 935507 h 5748871"/>
              <a:gd name="connsiteX750" fmla="*/ 2533461 w 4467967"/>
              <a:gd name="connsiteY750" fmla="*/ 936835 h 5748871"/>
              <a:gd name="connsiteX751" fmla="*/ 2580974 w 4467967"/>
              <a:gd name="connsiteY751" fmla="*/ 1346846 h 5748871"/>
              <a:gd name="connsiteX752" fmla="*/ 2605372 w 4467967"/>
              <a:gd name="connsiteY752" fmla="*/ 1476607 h 5748871"/>
              <a:gd name="connsiteX753" fmla="*/ 2618155 w 4467967"/>
              <a:gd name="connsiteY753" fmla="*/ 1411484 h 5748871"/>
              <a:gd name="connsiteX754" fmla="*/ 2598936 w 4467967"/>
              <a:gd name="connsiteY754" fmla="*/ 1177806 h 5748871"/>
              <a:gd name="connsiteX755" fmla="*/ 2611746 w 4467967"/>
              <a:gd name="connsiteY755" fmla="*/ 1229814 h 5748871"/>
              <a:gd name="connsiteX756" fmla="*/ 2637310 w 4467967"/>
              <a:gd name="connsiteY756" fmla="*/ 1421909 h 5748871"/>
              <a:gd name="connsiteX757" fmla="*/ 2651716 w 4467967"/>
              <a:gd name="connsiteY757" fmla="*/ 1648471 h 5748871"/>
              <a:gd name="connsiteX758" fmla="*/ 2660789 w 4467967"/>
              <a:gd name="connsiteY758" fmla="*/ 1576485 h 5748871"/>
              <a:gd name="connsiteX759" fmla="*/ 2658549 w 4467967"/>
              <a:gd name="connsiteY759" fmla="*/ 1469856 h 5748871"/>
              <a:gd name="connsiteX760" fmla="*/ 2671515 w 4467967"/>
              <a:gd name="connsiteY760" fmla="*/ 1429802 h 5748871"/>
              <a:gd name="connsiteX761" fmla="*/ 2661708 w 4467967"/>
              <a:gd name="connsiteY761" fmla="*/ 1390499 h 5748871"/>
              <a:gd name="connsiteX762" fmla="*/ 2674977 w 4467967"/>
              <a:gd name="connsiteY762" fmla="*/ 1349513 h 5748871"/>
              <a:gd name="connsiteX763" fmla="*/ 2664004 w 4467967"/>
              <a:gd name="connsiteY763" fmla="*/ 1247877 h 5748871"/>
              <a:gd name="connsiteX764" fmla="*/ 2684941 w 4467967"/>
              <a:gd name="connsiteY764" fmla="*/ 1296754 h 5748871"/>
              <a:gd name="connsiteX765" fmla="*/ 2692020 w 4467967"/>
              <a:gd name="connsiteY765" fmla="*/ 1366460 h 5748871"/>
              <a:gd name="connsiteX766" fmla="*/ 2714179 w 4467967"/>
              <a:gd name="connsiteY766" fmla="*/ 1389591 h 5748871"/>
              <a:gd name="connsiteX767" fmla="*/ 2724255 w 4467967"/>
              <a:gd name="connsiteY767" fmla="*/ 1480260 h 5748871"/>
              <a:gd name="connsiteX768" fmla="*/ 2722587 w 4467967"/>
              <a:gd name="connsiteY768" fmla="*/ 1590357 h 5748871"/>
              <a:gd name="connsiteX769" fmla="*/ 2722325 w 4467967"/>
              <a:gd name="connsiteY769" fmla="*/ 1587944 h 5748871"/>
              <a:gd name="connsiteX770" fmla="*/ 2721813 w 4467967"/>
              <a:gd name="connsiteY770" fmla="*/ 1582326 h 5748871"/>
              <a:gd name="connsiteX771" fmla="*/ 2721856 w 4467967"/>
              <a:gd name="connsiteY771" fmla="*/ 1583598 h 5748871"/>
              <a:gd name="connsiteX772" fmla="*/ 2722325 w 4467967"/>
              <a:gd name="connsiteY772" fmla="*/ 1587944 h 5748871"/>
              <a:gd name="connsiteX773" fmla="*/ 2722581 w 4467967"/>
              <a:gd name="connsiteY773" fmla="*/ 1590741 h 5748871"/>
              <a:gd name="connsiteX774" fmla="*/ 2722587 w 4467967"/>
              <a:gd name="connsiteY774" fmla="*/ 1590357 h 5748871"/>
              <a:gd name="connsiteX775" fmla="*/ 2724102 w 4467967"/>
              <a:gd name="connsiteY775" fmla="*/ 1604357 h 5748871"/>
              <a:gd name="connsiteX776" fmla="*/ 2735390 w 4467967"/>
              <a:gd name="connsiteY776" fmla="*/ 1642749 h 5748871"/>
              <a:gd name="connsiteX777" fmla="*/ 2730120 w 4467967"/>
              <a:gd name="connsiteY777" fmla="*/ 1567455 h 5748871"/>
              <a:gd name="connsiteX778" fmla="*/ 2718228 w 4467967"/>
              <a:gd name="connsiteY778" fmla="*/ 1329461 h 5748871"/>
              <a:gd name="connsiteX779" fmla="*/ 2727603 w 4467967"/>
              <a:gd name="connsiteY779" fmla="*/ 1256545 h 5748871"/>
              <a:gd name="connsiteX780" fmla="*/ 2728954 w 4467967"/>
              <a:gd name="connsiteY780" fmla="*/ 1182778 h 5748871"/>
              <a:gd name="connsiteX781" fmla="*/ 2765887 w 4467967"/>
              <a:gd name="connsiteY781" fmla="*/ 1160266 h 5748871"/>
              <a:gd name="connsiteX782" fmla="*/ 2750837 w 4467967"/>
              <a:gd name="connsiteY782" fmla="*/ 1001629 h 5748871"/>
              <a:gd name="connsiteX783" fmla="*/ 2735373 w 4467967"/>
              <a:gd name="connsiteY783" fmla="*/ 833710 h 5748871"/>
              <a:gd name="connsiteX784" fmla="*/ 2737877 w 4467967"/>
              <a:gd name="connsiteY784" fmla="*/ 832004 h 5748871"/>
              <a:gd name="connsiteX785" fmla="*/ 2746792 w 4467967"/>
              <a:gd name="connsiteY785" fmla="*/ 826702 h 5748871"/>
              <a:gd name="connsiteX786" fmla="*/ 2760310 w 4467967"/>
              <a:gd name="connsiteY786" fmla="*/ 931613 h 5748871"/>
              <a:gd name="connsiteX787" fmla="*/ 2797550 w 4467967"/>
              <a:gd name="connsiteY787" fmla="*/ 1223631 h 5748871"/>
              <a:gd name="connsiteX788" fmla="*/ 2811524 w 4467967"/>
              <a:gd name="connsiteY788" fmla="*/ 1337974 h 5748871"/>
              <a:gd name="connsiteX789" fmla="*/ 2827924 w 4467967"/>
              <a:gd name="connsiteY789" fmla="*/ 1422844 h 5748871"/>
              <a:gd name="connsiteX790" fmla="*/ 2840734 w 4467967"/>
              <a:gd name="connsiteY790" fmla="*/ 1474851 h 5748871"/>
              <a:gd name="connsiteX791" fmla="*/ 2875831 w 4467967"/>
              <a:gd name="connsiteY791" fmla="*/ 1501968 h 5748871"/>
              <a:gd name="connsiteX792" fmla="*/ 2861698 w 4467967"/>
              <a:gd name="connsiteY792" fmla="*/ 1318517 h 5748871"/>
              <a:gd name="connsiteX793" fmla="*/ 2866695 w 4467967"/>
              <a:gd name="connsiteY793" fmla="*/ 1189531 h 5748871"/>
              <a:gd name="connsiteX794" fmla="*/ 2882662 w 4467967"/>
              <a:gd name="connsiteY794" fmla="*/ 1162183 h 5748871"/>
              <a:gd name="connsiteX795" fmla="*/ 2869606 w 4467967"/>
              <a:gd name="connsiteY795" fmla="*/ 1023026 h 5748871"/>
              <a:gd name="connsiteX796" fmla="*/ 2887042 w 4467967"/>
              <a:gd name="connsiteY796" fmla="*/ 1057080 h 5748871"/>
              <a:gd name="connsiteX797" fmla="*/ 2883763 w 4467967"/>
              <a:gd name="connsiteY797" fmla="*/ 1055882 h 5748871"/>
              <a:gd name="connsiteX798" fmla="*/ 2882231 w 4467967"/>
              <a:gd name="connsiteY798" fmla="*/ 1049963 h 5748871"/>
              <a:gd name="connsiteX799" fmla="*/ 2881476 w 4467967"/>
              <a:gd name="connsiteY799" fmla="*/ 1055046 h 5748871"/>
              <a:gd name="connsiteX800" fmla="*/ 2883763 w 4467967"/>
              <a:gd name="connsiteY800" fmla="*/ 1055882 h 5748871"/>
              <a:gd name="connsiteX801" fmla="*/ 2886337 w 4467967"/>
              <a:gd name="connsiteY801" fmla="*/ 1065824 h 5748871"/>
              <a:gd name="connsiteX802" fmla="*/ 2885665 w 4467967"/>
              <a:gd name="connsiteY802" fmla="*/ 1074156 h 5748871"/>
              <a:gd name="connsiteX803" fmla="*/ 2887227 w 4467967"/>
              <a:gd name="connsiteY803" fmla="*/ 1082150 h 5748871"/>
              <a:gd name="connsiteX804" fmla="*/ 2910892 w 4467967"/>
              <a:gd name="connsiteY804" fmla="*/ 1100624 h 5748871"/>
              <a:gd name="connsiteX805" fmla="*/ 2925759 w 4467967"/>
              <a:gd name="connsiteY805" fmla="*/ 1234192 h 5748871"/>
              <a:gd name="connsiteX806" fmla="*/ 2943103 w 4467967"/>
              <a:gd name="connsiteY806" fmla="*/ 1250206 h 5748871"/>
              <a:gd name="connsiteX807" fmla="*/ 2958154 w 4467967"/>
              <a:gd name="connsiteY807" fmla="*/ 1408843 h 5748871"/>
              <a:gd name="connsiteX808" fmla="*/ 2963673 w 4467967"/>
              <a:gd name="connsiteY808" fmla="*/ 1571288 h 5748871"/>
              <a:gd name="connsiteX809" fmla="*/ 2974096 w 4467967"/>
              <a:gd name="connsiteY809" fmla="*/ 1586706 h 5748871"/>
              <a:gd name="connsiteX810" fmla="*/ 2972288 w 4467967"/>
              <a:gd name="connsiteY810" fmla="*/ 1431124 h 5748871"/>
              <a:gd name="connsiteX811" fmla="*/ 2949621 w 4467967"/>
              <a:gd name="connsiteY811" fmla="*/ 1035480 h 5748871"/>
              <a:gd name="connsiteX812" fmla="*/ 2911866 w 4467967"/>
              <a:gd name="connsiteY812" fmla="*/ 705434 h 5748871"/>
              <a:gd name="connsiteX813" fmla="*/ 2916309 w 4467967"/>
              <a:gd name="connsiteY813" fmla="*/ 698766 h 5748871"/>
              <a:gd name="connsiteX814" fmla="*/ 2927381 w 4467967"/>
              <a:gd name="connsiteY814" fmla="*/ 697904 h 5748871"/>
              <a:gd name="connsiteX815" fmla="*/ 2932900 w 4467967"/>
              <a:gd name="connsiteY815" fmla="*/ 738686 h 5748871"/>
              <a:gd name="connsiteX816" fmla="*/ 2954288 w 4467967"/>
              <a:gd name="connsiteY816" fmla="*/ 849358 h 5748871"/>
              <a:gd name="connsiteX817" fmla="*/ 2960174 w 4467967"/>
              <a:gd name="connsiteY817" fmla="*/ 900770 h 5748871"/>
              <a:gd name="connsiteX818" fmla="*/ 2960174 w 4467967"/>
              <a:gd name="connsiteY818" fmla="*/ 900770 h 5748871"/>
              <a:gd name="connsiteX819" fmla="*/ 2954288 w 4467967"/>
              <a:gd name="connsiteY819" fmla="*/ 849358 h 5748871"/>
              <a:gd name="connsiteX820" fmla="*/ 2952102 w 4467967"/>
              <a:gd name="connsiteY820" fmla="*/ 755317 h 5748871"/>
              <a:gd name="connsiteX821" fmla="*/ 2944425 w 4467967"/>
              <a:gd name="connsiteY821" fmla="*/ 687966 h 5748871"/>
              <a:gd name="connsiteX822" fmla="*/ 2956252 w 4467967"/>
              <a:gd name="connsiteY822" fmla="*/ 690965 h 5748871"/>
              <a:gd name="connsiteX823" fmla="*/ 2962631 w 4467967"/>
              <a:gd name="connsiteY823" fmla="*/ 694412 h 5748871"/>
              <a:gd name="connsiteX824" fmla="*/ 2968207 w 4467967"/>
              <a:gd name="connsiteY824" fmla="*/ 729440 h 5748871"/>
              <a:gd name="connsiteX825" fmla="*/ 3008080 w 4467967"/>
              <a:gd name="connsiteY825" fmla="*/ 979895 h 5748871"/>
              <a:gd name="connsiteX826" fmla="*/ 3048881 w 4467967"/>
              <a:gd name="connsiteY826" fmla="*/ 1355697 h 5748871"/>
              <a:gd name="connsiteX827" fmla="*/ 3064849 w 4467967"/>
              <a:gd name="connsiteY827" fmla="*/ 1328349 h 5748871"/>
              <a:gd name="connsiteX828" fmla="*/ 3093141 w 4467967"/>
              <a:gd name="connsiteY828" fmla="*/ 1490041 h 5748871"/>
              <a:gd name="connsiteX829" fmla="*/ 3096089 w 4467967"/>
              <a:gd name="connsiteY829" fmla="*/ 1490721 h 5748871"/>
              <a:gd name="connsiteX830" fmla="*/ 3098075 w 4467967"/>
              <a:gd name="connsiteY830" fmla="*/ 1491179 h 5748871"/>
              <a:gd name="connsiteX831" fmla="*/ 3101003 w 4467967"/>
              <a:gd name="connsiteY831" fmla="*/ 1491855 h 5748871"/>
              <a:gd name="connsiteX832" fmla="*/ 3101986 w 4467967"/>
              <a:gd name="connsiteY832" fmla="*/ 1492081 h 5748871"/>
              <a:gd name="connsiteX833" fmla="*/ 3098075 w 4467967"/>
              <a:gd name="connsiteY833" fmla="*/ 1491179 h 5748871"/>
              <a:gd name="connsiteX834" fmla="*/ 3093141 w 4467967"/>
              <a:gd name="connsiteY834" fmla="*/ 1490041 h 5748871"/>
              <a:gd name="connsiteX835" fmla="*/ 3095867 w 4467967"/>
              <a:gd name="connsiteY835" fmla="*/ 1298467 h 5748871"/>
              <a:gd name="connsiteX836" fmla="*/ 3121644 w 4467967"/>
              <a:gd name="connsiteY836" fmla="*/ 1310419 h 5748871"/>
              <a:gd name="connsiteX837" fmla="*/ 3129183 w 4467967"/>
              <a:gd name="connsiteY837" fmla="*/ 1287133 h 5748871"/>
              <a:gd name="connsiteX838" fmla="*/ 3141966 w 4467967"/>
              <a:gd name="connsiteY838" fmla="*/ 1383180 h 5748871"/>
              <a:gd name="connsiteX839" fmla="*/ 3146317 w 4467967"/>
              <a:gd name="connsiteY839" fmla="*/ 1483289 h 5748871"/>
              <a:gd name="connsiteX840" fmla="*/ 3165473 w 4467967"/>
              <a:gd name="connsiteY840" fmla="*/ 1493716 h 5748871"/>
              <a:gd name="connsiteX841" fmla="*/ 3179145 w 4467967"/>
              <a:gd name="connsiteY841" fmla="*/ 1608990 h 5748871"/>
              <a:gd name="connsiteX842" fmla="*/ 3195758 w 4467967"/>
              <a:gd name="connsiteY842" fmla="*/ 1513717 h 5748871"/>
              <a:gd name="connsiteX843" fmla="*/ 3192324 w 4467967"/>
              <a:gd name="connsiteY843" fmla="*/ 1388793 h 5748871"/>
              <a:gd name="connsiteX844" fmla="*/ 3198696 w 4467967"/>
              <a:gd name="connsiteY844" fmla="*/ 1141999 h 5748871"/>
              <a:gd name="connsiteX845" fmla="*/ 3217916 w 4467967"/>
              <a:gd name="connsiteY845" fmla="*/ 1375676 h 5748871"/>
              <a:gd name="connsiteX846" fmla="*/ 3234501 w 4467967"/>
              <a:gd name="connsiteY846" fmla="*/ 1485617 h 5748871"/>
              <a:gd name="connsiteX847" fmla="*/ 3256658 w 4467967"/>
              <a:gd name="connsiteY847" fmla="*/ 1508748 h 5748871"/>
              <a:gd name="connsiteX848" fmla="*/ 3255987 w 4467967"/>
              <a:gd name="connsiteY848" fmla="*/ 1620711 h 5748871"/>
              <a:gd name="connsiteX849" fmla="*/ 3292002 w 4467967"/>
              <a:gd name="connsiteY849" fmla="*/ 1623014 h 5748871"/>
              <a:gd name="connsiteX850" fmla="*/ 3306161 w 4467967"/>
              <a:gd name="connsiteY850" fmla="*/ 1762427 h 5748871"/>
              <a:gd name="connsiteX851" fmla="*/ 3306161 w 4467967"/>
              <a:gd name="connsiteY851" fmla="*/ 1762427 h 5748871"/>
              <a:gd name="connsiteX852" fmla="*/ 3307538 w 4467967"/>
              <a:gd name="connsiteY852" fmla="*/ 1644618 h 5748871"/>
              <a:gd name="connsiteX853" fmla="*/ 3316179 w 4467967"/>
              <a:gd name="connsiteY853" fmla="*/ 1460416 h 5748871"/>
              <a:gd name="connsiteX854" fmla="*/ 3347199 w 4467967"/>
              <a:gd name="connsiteY854" fmla="*/ 1591704 h 5748871"/>
              <a:gd name="connsiteX855" fmla="*/ 3376135 w 4467967"/>
              <a:gd name="connsiteY855" fmla="*/ 1524301 h 5748871"/>
              <a:gd name="connsiteX856" fmla="*/ 3382297 w 4467967"/>
              <a:gd name="connsiteY856" fmla="*/ 1618821 h 5748871"/>
              <a:gd name="connsiteX857" fmla="*/ 3388457 w 4467967"/>
              <a:gd name="connsiteY857" fmla="*/ 1713342 h 5748871"/>
              <a:gd name="connsiteX858" fmla="*/ 3388457 w 4467967"/>
              <a:gd name="connsiteY858" fmla="*/ 1713342 h 5748871"/>
              <a:gd name="connsiteX859" fmla="*/ 3398265 w 4467967"/>
              <a:gd name="connsiteY859" fmla="*/ 1591472 h 5748871"/>
              <a:gd name="connsiteX860" fmla="*/ 3425850 w 4467967"/>
              <a:gd name="connsiteY860" fmla="*/ 1597837 h 5748871"/>
              <a:gd name="connsiteX861" fmla="*/ 3432498 w 4467967"/>
              <a:gd name="connsiteY861" fmla="*/ 1394154 h 5748871"/>
              <a:gd name="connsiteX862" fmla="*/ 3452516 w 4467967"/>
              <a:gd name="connsiteY862" fmla="*/ 1467846 h 5748871"/>
              <a:gd name="connsiteX863" fmla="*/ 3449109 w 4467967"/>
              <a:gd name="connsiteY863" fmla="*/ 1298880 h 5748871"/>
              <a:gd name="connsiteX864" fmla="*/ 3451427 w 4467967"/>
              <a:gd name="connsiteY864" fmla="*/ 1235026 h 5748871"/>
              <a:gd name="connsiteX865" fmla="*/ 3492030 w 4467967"/>
              <a:gd name="connsiteY865" fmla="*/ 1440227 h 5748871"/>
              <a:gd name="connsiteX866" fmla="*/ 3497951 w 4467967"/>
              <a:gd name="connsiteY866" fmla="*/ 1468681 h 5748871"/>
              <a:gd name="connsiteX867" fmla="*/ 3498894 w 4467967"/>
              <a:gd name="connsiteY867" fmla="*/ 1482550 h 5748871"/>
              <a:gd name="connsiteX868" fmla="*/ 3501385 w 4467967"/>
              <a:gd name="connsiteY868" fmla="*/ 1499298 h 5748871"/>
              <a:gd name="connsiteX869" fmla="*/ 3502100 w 4467967"/>
              <a:gd name="connsiteY869" fmla="*/ 1488618 h 5748871"/>
              <a:gd name="connsiteX870" fmla="*/ 3555591 w 4467967"/>
              <a:gd name="connsiteY870" fmla="*/ 1745684 h 5748871"/>
              <a:gd name="connsiteX871" fmla="*/ 3615564 w 4467967"/>
              <a:gd name="connsiteY871" fmla="*/ 2045086 h 5748871"/>
              <a:gd name="connsiteX872" fmla="*/ 3620345 w 4467967"/>
              <a:gd name="connsiteY872" fmla="*/ 2074017 h 5748871"/>
              <a:gd name="connsiteX873" fmla="*/ 3625128 w 4467967"/>
              <a:gd name="connsiteY873" fmla="*/ 2057197 h 5748871"/>
              <a:gd name="connsiteX874" fmla="*/ 3555790 w 4467967"/>
              <a:gd name="connsiteY874" fmla="*/ 1723482 h 5748871"/>
              <a:gd name="connsiteX875" fmla="*/ 3515442 w 4467967"/>
              <a:gd name="connsiteY875" fmla="*/ 1519367 h 5748871"/>
              <a:gd name="connsiteX876" fmla="*/ 3504786 w 4467967"/>
              <a:gd name="connsiteY876" fmla="*/ 1462768 h 5748871"/>
              <a:gd name="connsiteX877" fmla="*/ 3507373 w 4467967"/>
              <a:gd name="connsiteY877" fmla="*/ 1447091 h 5748871"/>
              <a:gd name="connsiteX878" fmla="*/ 3521414 w 4467967"/>
              <a:gd name="connsiteY878" fmla="*/ 1507767 h 5748871"/>
              <a:gd name="connsiteX879" fmla="*/ 3526843 w 4467967"/>
              <a:gd name="connsiteY879" fmla="*/ 1491000 h 5748871"/>
              <a:gd name="connsiteX880" fmla="*/ 3565886 w 4467967"/>
              <a:gd name="connsiteY880" fmla="*/ 1461968 h 5748871"/>
              <a:gd name="connsiteX881" fmla="*/ 3591882 w 4467967"/>
              <a:gd name="connsiteY881" fmla="*/ 1605111 h 5748871"/>
              <a:gd name="connsiteX882" fmla="*/ 3615142 w 4467967"/>
              <a:gd name="connsiteY882" fmla="*/ 1467326 h 5748871"/>
              <a:gd name="connsiteX883" fmla="*/ 3640890 w 4467967"/>
              <a:gd name="connsiteY883" fmla="*/ 1523320 h 5748871"/>
              <a:gd name="connsiteX884" fmla="*/ 3642479 w 4467967"/>
              <a:gd name="connsiteY884" fmla="*/ 1502778 h 5748871"/>
              <a:gd name="connsiteX885" fmla="*/ 3669760 w 4467967"/>
              <a:gd name="connsiteY885" fmla="*/ 1590265 h 5748871"/>
              <a:gd name="connsiteX886" fmla="*/ 3669760 w 4467967"/>
              <a:gd name="connsiteY886" fmla="*/ 1552587 h 5748871"/>
              <a:gd name="connsiteX887" fmla="*/ 3650532 w 4467967"/>
              <a:gd name="connsiteY887" fmla="*/ 1454693 h 5748871"/>
              <a:gd name="connsiteX888" fmla="*/ 3647521 w 4467967"/>
              <a:gd name="connsiteY888" fmla="*/ 1437517 h 5748871"/>
              <a:gd name="connsiteX889" fmla="*/ 3649488 w 4467967"/>
              <a:gd name="connsiteY889" fmla="*/ 1412059 h 5748871"/>
              <a:gd name="connsiteX890" fmla="*/ 3650265 w 4467967"/>
              <a:gd name="connsiteY890" fmla="*/ 1289232 h 5748871"/>
              <a:gd name="connsiteX891" fmla="*/ 3637210 w 4467967"/>
              <a:gd name="connsiteY891" fmla="*/ 1150075 h 5748871"/>
              <a:gd name="connsiteX892" fmla="*/ 3655721 w 4467967"/>
              <a:gd name="connsiteY892" fmla="*/ 1228426 h 5748871"/>
              <a:gd name="connsiteX893" fmla="*/ 3687172 w 4467967"/>
              <a:gd name="connsiteY893" fmla="*/ 1471932 h 5748871"/>
              <a:gd name="connsiteX894" fmla="*/ 3696953 w 4467967"/>
              <a:gd name="connsiteY894" fmla="*/ 1555275 h 5748871"/>
              <a:gd name="connsiteX895" fmla="*/ 3712947 w 4467967"/>
              <a:gd name="connsiteY895" fmla="*/ 1483886 h 5748871"/>
              <a:gd name="connsiteX896" fmla="*/ 3716107 w 4467967"/>
              <a:gd name="connsiteY896" fmla="*/ 1404530 h 5748871"/>
              <a:gd name="connsiteX897" fmla="*/ 3745344 w 4467967"/>
              <a:gd name="connsiteY897" fmla="*/ 1497367 h 5748871"/>
              <a:gd name="connsiteX898" fmla="*/ 3757667 w 4467967"/>
              <a:gd name="connsiteY898" fmla="*/ 1525237 h 5748871"/>
              <a:gd name="connsiteX899" fmla="*/ 3752582 w 4467967"/>
              <a:gd name="connsiteY899" fmla="*/ 1475011 h 5748871"/>
              <a:gd name="connsiteX900" fmla="*/ 3782984 w 4467967"/>
              <a:gd name="connsiteY900" fmla="*/ 1469011 h 5748871"/>
              <a:gd name="connsiteX901" fmla="*/ 3782876 w 4467967"/>
              <a:gd name="connsiteY901" fmla="*/ 1462451 h 5748871"/>
              <a:gd name="connsiteX902" fmla="*/ 3786507 w 4467967"/>
              <a:gd name="connsiteY902" fmla="*/ 1478672 h 5748871"/>
              <a:gd name="connsiteX903" fmla="*/ 3803654 w 4467967"/>
              <a:gd name="connsiteY903" fmla="*/ 1548549 h 5748871"/>
              <a:gd name="connsiteX904" fmla="*/ 3817999 w 4467967"/>
              <a:gd name="connsiteY904" fmla="*/ 1577481 h 5748871"/>
              <a:gd name="connsiteX905" fmla="*/ 3788511 w 4467967"/>
              <a:gd name="connsiteY905" fmla="*/ 1431480 h 5748871"/>
              <a:gd name="connsiteX906" fmla="*/ 3798076 w 4467967"/>
              <a:gd name="connsiteY906" fmla="*/ 1423407 h 5748871"/>
              <a:gd name="connsiteX907" fmla="*/ 3793617 w 4467967"/>
              <a:gd name="connsiteY907" fmla="*/ 1392951 h 5748871"/>
              <a:gd name="connsiteX908" fmla="*/ 3786948 w 4467967"/>
              <a:gd name="connsiteY908" fmla="*/ 1372041 h 5748871"/>
              <a:gd name="connsiteX909" fmla="*/ 3790760 w 4467967"/>
              <a:gd name="connsiteY909" fmla="*/ 1365319 h 5748871"/>
              <a:gd name="connsiteX910" fmla="*/ 3800788 w 4467967"/>
              <a:gd name="connsiteY910" fmla="*/ 1392033 h 5748871"/>
              <a:gd name="connsiteX911" fmla="*/ 3805483 w 4467967"/>
              <a:gd name="connsiteY911" fmla="*/ 1425152 h 5748871"/>
              <a:gd name="connsiteX912" fmla="*/ 3831074 w 4467967"/>
              <a:gd name="connsiteY912" fmla="*/ 1412034 h 5748871"/>
              <a:gd name="connsiteX913" fmla="*/ 3838429 w 4467967"/>
              <a:gd name="connsiteY913" fmla="*/ 1524850 h 5748871"/>
              <a:gd name="connsiteX914" fmla="*/ 3839740 w 4467967"/>
              <a:gd name="connsiteY914" fmla="*/ 1434775 h 5748871"/>
              <a:gd name="connsiteX915" fmla="*/ 3838826 w 4467967"/>
              <a:gd name="connsiteY915" fmla="*/ 1414459 h 5748871"/>
              <a:gd name="connsiteX916" fmla="*/ 3857552 w 4467967"/>
              <a:gd name="connsiteY916" fmla="*/ 1495817 h 5748871"/>
              <a:gd name="connsiteX917" fmla="*/ 3882556 w 4467967"/>
              <a:gd name="connsiteY917" fmla="*/ 1598338 h 5748871"/>
              <a:gd name="connsiteX918" fmla="*/ 3907262 w 4467967"/>
              <a:gd name="connsiteY918" fmla="*/ 1707334 h 5748871"/>
              <a:gd name="connsiteX919" fmla="*/ 3926392 w 4467967"/>
              <a:gd name="connsiteY919" fmla="*/ 1715407 h 5748871"/>
              <a:gd name="connsiteX920" fmla="*/ 3946315 w 4467967"/>
              <a:gd name="connsiteY920" fmla="*/ 1819693 h 5748871"/>
              <a:gd name="connsiteX921" fmla="*/ 4080210 w 4467967"/>
              <a:gd name="connsiteY921" fmla="*/ 2532875 h 5748871"/>
              <a:gd name="connsiteX922" fmla="*/ 4084992 w 4467967"/>
              <a:gd name="connsiteY922" fmla="*/ 2520093 h 5748871"/>
              <a:gd name="connsiteX923" fmla="*/ 3956676 w 4467967"/>
              <a:gd name="connsiteY923" fmla="*/ 1827768 h 5748871"/>
              <a:gd name="connsiteX924" fmla="*/ 3961459 w 4467967"/>
              <a:gd name="connsiteY924" fmla="*/ 1794799 h 5748871"/>
              <a:gd name="connsiteX925" fmla="*/ 4010872 w 4467967"/>
              <a:gd name="connsiteY925" fmla="*/ 2040377 h 5748871"/>
              <a:gd name="connsiteX926" fmla="*/ 4030798 w 4467967"/>
              <a:gd name="connsiteY926" fmla="*/ 2061907 h 5748871"/>
              <a:gd name="connsiteX927" fmla="*/ 4040360 w 4467967"/>
              <a:gd name="connsiteY927" fmla="*/ 2128515 h 5748871"/>
              <a:gd name="connsiteX928" fmla="*/ 4109698 w 4467967"/>
              <a:gd name="connsiteY928" fmla="*/ 2512020 h 5748871"/>
              <a:gd name="connsiteX929" fmla="*/ 4124045 w 4467967"/>
              <a:gd name="connsiteY929" fmla="*/ 2532875 h 5748871"/>
              <a:gd name="connsiteX930" fmla="*/ 4040360 w 4467967"/>
              <a:gd name="connsiteY930" fmla="*/ 2028266 h 5748871"/>
              <a:gd name="connsiteX931" fmla="*/ 4001308 w 4467967"/>
              <a:gd name="connsiteY931" fmla="*/ 1861408 h 5748871"/>
              <a:gd name="connsiteX932" fmla="*/ 4010872 w 4467967"/>
              <a:gd name="connsiteY932" fmla="*/ 1840551 h 5748871"/>
              <a:gd name="connsiteX933" fmla="*/ 4163894 w 4467967"/>
              <a:gd name="connsiteY933" fmla="*/ 2691660 h 5748871"/>
              <a:gd name="connsiteX934" fmla="*/ 4193383 w 4467967"/>
              <a:gd name="connsiteY934" fmla="*/ 2816804 h 5748871"/>
              <a:gd name="connsiteX935" fmla="*/ 4193383 w 4467967"/>
              <a:gd name="connsiteY935" fmla="*/ 2799983 h 5748871"/>
              <a:gd name="connsiteX936" fmla="*/ 4154330 w 4467967"/>
              <a:gd name="connsiteY936" fmla="*/ 2532875 h 5748871"/>
              <a:gd name="connsiteX937" fmla="*/ 4143969 w 4467967"/>
              <a:gd name="connsiteY937" fmla="*/ 2449448 h 5748871"/>
              <a:gd name="connsiteX938" fmla="*/ 4188601 w 4467967"/>
              <a:gd name="connsiteY938" fmla="*/ 2707807 h 5748871"/>
              <a:gd name="connsiteX939" fmla="*/ 4203743 w 4467967"/>
              <a:gd name="connsiteY939" fmla="*/ 2733375 h 5748871"/>
              <a:gd name="connsiteX940" fmla="*/ 4154330 w 4467967"/>
              <a:gd name="connsiteY940" fmla="*/ 2345161 h 5748871"/>
              <a:gd name="connsiteX941" fmla="*/ 4099338 w 4467967"/>
              <a:gd name="connsiteY941" fmla="*/ 2082763 h 5748871"/>
              <a:gd name="connsiteX942" fmla="*/ 4089775 w 4467967"/>
              <a:gd name="connsiteY942" fmla="*/ 2003372 h 5748871"/>
              <a:gd name="connsiteX943" fmla="*/ 4124045 w 4467967"/>
              <a:gd name="connsiteY943" fmla="*/ 2094874 h 5748871"/>
              <a:gd name="connsiteX944" fmla="*/ 4173458 w 4467967"/>
              <a:gd name="connsiteY944" fmla="*/ 2378802 h 5748871"/>
              <a:gd name="connsiteX945" fmla="*/ 4193383 w 4467967"/>
              <a:gd name="connsiteY945" fmla="*/ 2432627 h 5748871"/>
              <a:gd name="connsiteX946" fmla="*/ 4222871 w 4467967"/>
              <a:gd name="connsiteY946" fmla="*/ 2616306 h 5748871"/>
              <a:gd name="connsiteX947" fmla="*/ 4228452 w 4467967"/>
              <a:gd name="connsiteY947" fmla="*/ 2699734 h 5748871"/>
              <a:gd name="connsiteX948" fmla="*/ 4242797 w 4467967"/>
              <a:gd name="connsiteY948" fmla="*/ 2737411 h 5748871"/>
              <a:gd name="connsiteX949" fmla="*/ 4257940 w 4467967"/>
              <a:gd name="connsiteY949" fmla="*/ 2783163 h 5748871"/>
              <a:gd name="connsiteX950" fmla="*/ 4198165 w 4467967"/>
              <a:gd name="connsiteY950" fmla="*/ 2378802 h 5748871"/>
              <a:gd name="connsiteX951" fmla="*/ 4139188 w 4467967"/>
              <a:gd name="connsiteY951" fmla="*/ 2045086 h 5748871"/>
              <a:gd name="connsiteX952" fmla="*/ 4094555 w 4467967"/>
              <a:gd name="connsiteY952" fmla="*/ 1823730 h 5748871"/>
              <a:gd name="connsiteX953" fmla="*/ 4094555 w 4467967"/>
              <a:gd name="connsiteY953" fmla="*/ 1769905 h 5748871"/>
              <a:gd name="connsiteX954" fmla="*/ 4143969 w 4467967"/>
              <a:gd name="connsiteY954" fmla="*/ 2019519 h 5748871"/>
              <a:gd name="connsiteX955" fmla="*/ 4198165 w 4467967"/>
              <a:gd name="connsiteY955" fmla="*/ 2286626 h 5748871"/>
              <a:gd name="connsiteX956" fmla="*/ 4203743 w 4467967"/>
              <a:gd name="connsiteY956" fmla="*/ 2240875 h 5748871"/>
              <a:gd name="connsiteX957" fmla="*/ 4114481 w 4467967"/>
              <a:gd name="connsiteY957" fmla="*/ 1811620 h 5748871"/>
              <a:gd name="connsiteX958" fmla="*/ 4124045 w 4467967"/>
              <a:gd name="connsiteY958" fmla="*/ 1815657 h 5748871"/>
              <a:gd name="connsiteX959" fmla="*/ 4134405 w 4467967"/>
              <a:gd name="connsiteY959" fmla="*/ 1861408 h 5748871"/>
              <a:gd name="connsiteX960" fmla="*/ 4395819 w 4467967"/>
              <a:gd name="connsiteY960" fmla="*/ 3425700 h 5748871"/>
              <a:gd name="connsiteX961" fmla="*/ 4410962 w 4467967"/>
              <a:gd name="connsiteY961" fmla="*/ 3621488 h 5748871"/>
              <a:gd name="connsiteX962" fmla="*/ 4415743 w 4467967"/>
              <a:gd name="connsiteY962" fmla="*/ 3754705 h 5748871"/>
              <a:gd name="connsiteX963" fmla="*/ 4426104 w 4467967"/>
              <a:gd name="connsiteY963" fmla="*/ 3712992 h 5748871"/>
              <a:gd name="connsiteX964" fmla="*/ 4420525 w 4467967"/>
              <a:gd name="connsiteY964" fmla="*/ 3692133 h 5748871"/>
              <a:gd name="connsiteX965" fmla="*/ 4401397 w 4467967"/>
              <a:gd name="connsiteY965" fmla="*/ 3367165 h 5748871"/>
              <a:gd name="connsiteX966" fmla="*/ 4415743 w 4467967"/>
              <a:gd name="connsiteY966" fmla="*/ 3425700 h 5748871"/>
              <a:gd name="connsiteX967" fmla="*/ 4430886 w 4467967"/>
              <a:gd name="connsiteY967" fmla="*/ 3688098 h 5748871"/>
              <a:gd name="connsiteX968" fmla="*/ 4440451 w 4467967"/>
              <a:gd name="connsiteY968" fmla="*/ 3867739 h 5748871"/>
              <a:gd name="connsiteX969" fmla="*/ 4455593 w 4467967"/>
              <a:gd name="connsiteY969" fmla="*/ 3842171 h 5748871"/>
              <a:gd name="connsiteX970" fmla="*/ 4460376 w 4467967"/>
              <a:gd name="connsiteY970" fmla="*/ 3942421 h 5748871"/>
              <a:gd name="connsiteX971" fmla="*/ 4420525 w 4467967"/>
              <a:gd name="connsiteY971" fmla="*/ 4080348 h 5748871"/>
              <a:gd name="connsiteX972" fmla="*/ 4371113 w 4467967"/>
              <a:gd name="connsiteY972" fmla="*/ 4071601 h 5748871"/>
              <a:gd name="connsiteX973" fmla="*/ 4381474 w 4467967"/>
              <a:gd name="connsiteY973" fmla="*/ 4059490 h 5748871"/>
              <a:gd name="connsiteX974" fmla="*/ 4361548 w 4467967"/>
              <a:gd name="connsiteY974" fmla="*/ 4071601 h 5748871"/>
              <a:gd name="connsiteX975" fmla="*/ 4332059 w 4467967"/>
              <a:gd name="connsiteY975" fmla="*/ 4088421 h 5748871"/>
              <a:gd name="connsiteX976" fmla="*/ 4296992 w 4467967"/>
              <a:gd name="connsiteY976" fmla="*/ 4080348 h 5748871"/>
              <a:gd name="connsiteX977" fmla="*/ 4277864 w 4467967"/>
              <a:gd name="connsiteY977" fmla="*/ 4092459 h 5748871"/>
              <a:gd name="connsiteX978" fmla="*/ 4253158 w 4467967"/>
              <a:gd name="connsiteY978" fmla="*/ 4088421 h 5748871"/>
              <a:gd name="connsiteX979" fmla="*/ 4218091 w 4467967"/>
              <a:gd name="connsiteY979" fmla="*/ 4113989 h 5748871"/>
              <a:gd name="connsiteX980" fmla="*/ 4173458 w 4467967"/>
              <a:gd name="connsiteY980" fmla="*/ 4113989 h 5748871"/>
              <a:gd name="connsiteX981" fmla="*/ 4203743 w 4467967"/>
              <a:gd name="connsiteY981" fmla="*/ 4126099 h 5748871"/>
              <a:gd name="connsiteX982" fmla="*/ 4104917 w 4467967"/>
              <a:gd name="connsiteY982" fmla="*/ 4134172 h 5748871"/>
              <a:gd name="connsiteX983" fmla="*/ 4045143 w 4467967"/>
              <a:gd name="connsiteY983" fmla="*/ 4142920 h 5748871"/>
              <a:gd name="connsiteX984" fmla="*/ 4035578 w 4467967"/>
              <a:gd name="connsiteY984" fmla="*/ 4167813 h 5748871"/>
              <a:gd name="connsiteX985" fmla="*/ 3887338 w 4467967"/>
              <a:gd name="connsiteY985" fmla="*/ 4175887 h 5748871"/>
              <a:gd name="connsiteX986" fmla="*/ 3857850 w 4467967"/>
              <a:gd name="connsiteY986" fmla="*/ 4196744 h 5748871"/>
              <a:gd name="connsiteX987" fmla="*/ 3827564 w 4467967"/>
              <a:gd name="connsiteY987" fmla="*/ 4201454 h 5748871"/>
              <a:gd name="connsiteX988" fmla="*/ 3763805 w 4467967"/>
              <a:gd name="connsiteY988" fmla="*/ 4209528 h 5748871"/>
              <a:gd name="connsiteX989" fmla="*/ 3734316 w 4467967"/>
              <a:gd name="connsiteY989" fmla="*/ 4234422 h 5748871"/>
              <a:gd name="connsiteX990" fmla="*/ 3694467 w 4467967"/>
              <a:gd name="connsiteY990" fmla="*/ 4234422 h 5748871"/>
              <a:gd name="connsiteX991" fmla="*/ 3649835 w 4467967"/>
              <a:gd name="connsiteY991" fmla="*/ 4251242 h 5748871"/>
              <a:gd name="connsiteX992" fmla="*/ 3580496 w 4467967"/>
              <a:gd name="connsiteY992" fmla="*/ 4259316 h 5748871"/>
              <a:gd name="connsiteX993" fmla="*/ 3620345 w 4467967"/>
              <a:gd name="connsiteY993" fmla="*/ 4351492 h 5748871"/>
              <a:gd name="connsiteX994" fmla="*/ 3654616 w 4467967"/>
              <a:gd name="connsiteY994" fmla="*/ 4430211 h 5748871"/>
              <a:gd name="connsiteX995" fmla="*/ 3580496 w 4467967"/>
              <a:gd name="connsiteY995" fmla="*/ 4321888 h 5748871"/>
              <a:gd name="connsiteX996" fmla="*/ 3586074 w 4467967"/>
              <a:gd name="connsiteY996" fmla="*/ 4342745 h 5748871"/>
              <a:gd name="connsiteX997" fmla="*/ 3714390 w 4467967"/>
              <a:gd name="connsiteY997" fmla="*/ 4593031 h 5748871"/>
              <a:gd name="connsiteX998" fmla="*/ 3837925 w 4467967"/>
              <a:gd name="connsiteY998" fmla="*/ 4852065 h 5748871"/>
              <a:gd name="connsiteX999" fmla="*/ 3951098 w 4467967"/>
              <a:gd name="connsiteY999" fmla="*/ 5123210 h 5748871"/>
              <a:gd name="connsiteX1000" fmla="*/ 3882556 w 4467967"/>
              <a:gd name="connsiteY1000" fmla="*/ 4972498 h 5748871"/>
              <a:gd name="connsiteX1001" fmla="*/ 3857850 w 4467967"/>
              <a:gd name="connsiteY1001" fmla="*/ 4922710 h 5748871"/>
              <a:gd name="connsiteX1002" fmla="*/ 3867414 w 4467967"/>
              <a:gd name="connsiteY1002" fmla="*/ 4972498 h 5748871"/>
              <a:gd name="connsiteX1003" fmla="*/ 4010872 w 4467967"/>
              <a:gd name="connsiteY1003" fmla="*/ 5314289 h 5748871"/>
              <a:gd name="connsiteX1004" fmla="*/ 3867414 w 4467967"/>
              <a:gd name="connsiteY1004" fmla="*/ 5002102 h 5748871"/>
              <a:gd name="connsiteX1005" fmla="*/ 3852270 w 4467967"/>
              <a:gd name="connsiteY1005" fmla="*/ 4981245 h 5748871"/>
              <a:gd name="connsiteX1006" fmla="*/ 3862632 w 4467967"/>
              <a:gd name="connsiteY1006" fmla="*/ 5002102 h 5748871"/>
              <a:gd name="connsiteX1007" fmla="*/ 3935556 w 4467967"/>
              <a:gd name="connsiteY1007" fmla="*/ 5177959 h 5748871"/>
              <a:gd name="connsiteX1008" fmla="*/ 3979765 w 4467967"/>
              <a:gd name="connsiteY1008" fmla="*/ 5291787 h 5748871"/>
              <a:gd name="connsiteX1009" fmla="*/ 3969057 w 4467967"/>
              <a:gd name="connsiteY1009" fmla="*/ 5278001 h 5748871"/>
              <a:gd name="connsiteX1010" fmla="*/ 3968527 w 4467967"/>
              <a:gd name="connsiteY1010" fmla="*/ 5277445 h 5748871"/>
              <a:gd name="connsiteX1011" fmla="*/ 3966240 w 4467967"/>
              <a:gd name="connsiteY1011" fmla="*/ 5272573 h 5748871"/>
              <a:gd name="connsiteX1012" fmla="*/ 3931970 w 4467967"/>
              <a:gd name="connsiteY1012" fmla="*/ 5193855 h 5748871"/>
              <a:gd name="connsiteX1013" fmla="*/ 3946315 w 4467967"/>
              <a:gd name="connsiteY1013" fmla="*/ 5251717 h 5748871"/>
              <a:gd name="connsiteX1014" fmla="*/ 3948879 w 4467967"/>
              <a:gd name="connsiteY1014" fmla="*/ 5257294 h 5748871"/>
              <a:gd name="connsiteX1015" fmla="*/ 3939958 w 4467967"/>
              <a:gd name="connsiteY1015" fmla="*/ 5256431 h 5748871"/>
              <a:gd name="connsiteX1016" fmla="*/ 3950115 w 4467967"/>
              <a:gd name="connsiteY1016" fmla="*/ 5274348 h 5748871"/>
              <a:gd name="connsiteX1017" fmla="*/ 3964913 w 4467967"/>
              <a:gd name="connsiteY1017" fmla="*/ 5294194 h 5748871"/>
              <a:gd name="connsiteX1018" fmla="*/ 3971022 w 4467967"/>
              <a:gd name="connsiteY1018" fmla="*/ 5310251 h 5748871"/>
              <a:gd name="connsiteX1019" fmla="*/ 3941533 w 4467967"/>
              <a:gd name="connsiteY1019" fmla="*/ 5263827 h 5748871"/>
              <a:gd name="connsiteX1020" fmla="*/ 3813218 w 4467967"/>
              <a:gd name="connsiteY1020" fmla="*/ 4964425 h 5748871"/>
              <a:gd name="connsiteX1021" fmla="*/ 3753444 w 4467967"/>
              <a:gd name="connsiteY1021" fmla="*/ 4852065 h 5748871"/>
              <a:gd name="connsiteX1022" fmla="*/ 3759022 w 4467967"/>
              <a:gd name="connsiteY1022" fmla="*/ 4868885 h 5748871"/>
              <a:gd name="connsiteX1023" fmla="*/ 3862632 w 4467967"/>
              <a:gd name="connsiteY1023" fmla="*/ 5114462 h 5748871"/>
              <a:gd name="connsiteX1024" fmla="*/ 3902481 w 4467967"/>
              <a:gd name="connsiteY1024" fmla="*/ 5206638 h 5748871"/>
              <a:gd name="connsiteX1025" fmla="*/ 3872195 w 4467967"/>
              <a:gd name="connsiteY1025" fmla="*/ 5156176 h 5748871"/>
              <a:gd name="connsiteX1026" fmla="*/ 3748661 w 4467967"/>
              <a:gd name="connsiteY1026" fmla="*/ 4885033 h 5748871"/>
              <a:gd name="connsiteX1027" fmla="*/ 3694467 w 4467967"/>
              <a:gd name="connsiteY1027" fmla="*/ 4780746 h 5748871"/>
              <a:gd name="connsiteX1028" fmla="*/ 3729534 w 4467967"/>
              <a:gd name="connsiteY1028" fmla="*/ 4856102 h 5748871"/>
              <a:gd name="connsiteX1029" fmla="*/ 3759022 w 4467967"/>
              <a:gd name="connsiteY1029" fmla="*/ 4935494 h 5748871"/>
              <a:gd name="connsiteX1030" fmla="*/ 3694467 w 4467967"/>
              <a:gd name="connsiteY1030" fmla="*/ 4801605 h 5748871"/>
              <a:gd name="connsiteX1031" fmla="*/ 3664977 w 4467967"/>
              <a:gd name="connsiteY1031" fmla="*/ 4763927 h 5748871"/>
              <a:gd name="connsiteX1032" fmla="*/ 3586074 w 4467967"/>
              <a:gd name="connsiteY1032" fmla="*/ 4613889 h 5748871"/>
              <a:gd name="connsiteX1033" fmla="*/ 3570933 w 4467967"/>
              <a:gd name="connsiteY1033" fmla="*/ 4593031 h 5748871"/>
              <a:gd name="connsiteX1034" fmla="*/ 3586074 w 4467967"/>
              <a:gd name="connsiteY1034" fmla="*/ 4634747 h 5748871"/>
              <a:gd name="connsiteX1035" fmla="*/ 3734316 w 4467967"/>
              <a:gd name="connsiteY1035" fmla="*/ 4964425 h 5748871"/>
              <a:gd name="connsiteX1036" fmla="*/ 3600422 w 4467967"/>
              <a:gd name="connsiteY1036" fmla="*/ 4693281 h 5748871"/>
              <a:gd name="connsiteX1037" fmla="*/ 3570933 w 4467967"/>
              <a:gd name="connsiteY1037" fmla="*/ 4668387 h 5748871"/>
              <a:gd name="connsiteX1038" fmla="*/ 3719173 w 4467967"/>
              <a:gd name="connsiteY1038" fmla="*/ 4993356 h 5748871"/>
              <a:gd name="connsiteX1039" fmla="*/ 3719173 w 4467967"/>
              <a:gd name="connsiteY1039" fmla="*/ 5026996 h 5748871"/>
              <a:gd name="connsiteX1040" fmla="*/ 3610782 w 4467967"/>
              <a:gd name="connsiteY1040" fmla="*/ 4814388 h 5748871"/>
              <a:gd name="connsiteX1041" fmla="*/ 3586074 w 4467967"/>
              <a:gd name="connsiteY1041" fmla="*/ 4780746 h 5748871"/>
              <a:gd name="connsiteX1042" fmla="*/ 3669461 w 4467967"/>
              <a:gd name="connsiteY1042" fmla="*/ 4962827 h 5748871"/>
              <a:gd name="connsiteX1043" fmla="*/ 3703902 w 4467967"/>
              <a:gd name="connsiteY1043" fmla="*/ 5035829 h 5748871"/>
              <a:gd name="connsiteX1044" fmla="*/ 3677348 w 4467967"/>
              <a:gd name="connsiteY1044" fmla="*/ 5010446 h 5748871"/>
              <a:gd name="connsiteX1045" fmla="*/ 3700296 w 4467967"/>
              <a:gd name="connsiteY1045" fmla="*/ 5060807 h 5748871"/>
              <a:gd name="connsiteX1046" fmla="*/ 3733731 w 4467967"/>
              <a:gd name="connsiteY1046" fmla="*/ 5101808 h 5748871"/>
              <a:gd name="connsiteX1047" fmla="*/ 3748661 w 4467967"/>
              <a:gd name="connsiteY1047" fmla="*/ 5135320 h 5748871"/>
              <a:gd name="connsiteX1048" fmla="*/ 3750477 w 4467967"/>
              <a:gd name="connsiteY1048" fmla="*/ 5139354 h 5748871"/>
              <a:gd name="connsiteX1049" fmla="*/ 3736123 w 4467967"/>
              <a:gd name="connsiteY1049" fmla="*/ 5123759 h 5748871"/>
              <a:gd name="connsiteX1050" fmla="*/ 3681681 w 4467967"/>
              <a:gd name="connsiteY1050" fmla="*/ 5060159 h 5748871"/>
              <a:gd name="connsiteX1051" fmla="*/ 3560365 w 4467967"/>
              <a:gd name="connsiteY1051" fmla="*/ 4905543 h 5748871"/>
              <a:gd name="connsiteX1052" fmla="*/ 3589290 w 4467967"/>
              <a:gd name="connsiteY1052" fmla="*/ 4959442 h 5748871"/>
              <a:gd name="connsiteX1053" fmla="*/ 3643189 w 4467967"/>
              <a:gd name="connsiteY1053" fmla="*/ 5033799 h 5748871"/>
              <a:gd name="connsiteX1054" fmla="*/ 3653705 w 4467967"/>
              <a:gd name="connsiteY1054" fmla="*/ 5066558 h 5748871"/>
              <a:gd name="connsiteX1055" fmla="*/ 3679900 w 4467967"/>
              <a:gd name="connsiteY1055" fmla="*/ 5090825 h 5748871"/>
              <a:gd name="connsiteX1056" fmla="*/ 3690659 w 4467967"/>
              <a:gd name="connsiteY1056" fmla="*/ 5124346 h 5748871"/>
              <a:gd name="connsiteX1057" fmla="*/ 3748261 w 4467967"/>
              <a:gd name="connsiteY1057" fmla="*/ 5192131 h 5748871"/>
              <a:gd name="connsiteX1058" fmla="*/ 3709524 w 4467967"/>
              <a:gd name="connsiteY1058" fmla="*/ 5165009 h 5748871"/>
              <a:gd name="connsiteX1059" fmla="*/ 3670333 w 4467967"/>
              <a:gd name="connsiteY1059" fmla="*/ 5118365 h 5748871"/>
              <a:gd name="connsiteX1060" fmla="*/ 3643370 w 4467967"/>
              <a:gd name="connsiteY1060" fmla="*/ 5109813 h 5748871"/>
              <a:gd name="connsiteX1061" fmla="*/ 3591781 w 4467967"/>
              <a:gd name="connsiteY1061" fmla="*/ 5049444 h 5748871"/>
              <a:gd name="connsiteX1062" fmla="*/ 3538937 w 4467967"/>
              <a:gd name="connsiteY1062" fmla="*/ 4971277 h 5748871"/>
              <a:gd name="connsiteX1063" fmla="*/ 3540261 w 4467967"/>
              <a:gd name="connsiteY1063" fmla="*/ 4972834 h 5748871"/>
              <a:gd name="connsiteX1064" fmla="*/ 3543423 w 4467967"/>
              <a:gd name="connsiteY1064" fmla="*/ 4976666 h 5748871"/>
              <a:gd name="connsiteX1065" fmla="*/ 3542769 w 4467967"/>
              <a:gd name="connsiteY1065" fmla="*/ 4975784 h 5748871"/>
              <a:gd name="connsiteX1066" fmla="*/ 3540261 w 4467967"/>
              <a:gd name="connsiteY1066" fmla="*/ 4972834 h 5748871"/>
              <a:gd name="connsiteX1067" fmla="*/ 3538752 w 4467967"/>
              <a:gd name="connsiteY1067" fmla="*/ 4971004 h 5748871"/>
              <a:gd name="connsiteX1068" fmla="*/ 3538937 w 4467967"/>
              <a:gd name="connsiteY1068" fmla="*/ 4971277 h 5748871"/>
              <a:gd name="connsiteX1069" fmla="*/ 3531000 w 4467967"/>
              <a:gd name="connsiteY1069" fmla="*/ 4961941 h 5748871"/>
              <a:gd name="connsiteX1070" fmla="*/ 3504208 w 4467967"/>
              <a:gd name="connsiteY1070" fmla="*/ 4938835 h 5748871"/>
              <a:gd name="connsiteX1071" fmla="*/ 3544866 w 4467967"/>
              <a:gd name="connsiteY1071" fmla="*/ 4990050 h 5748871"/>
              <a:gd name="connsiteX1072" fmla="*/ 3670019 w 4467967"/>
              <a:gd name="connsiteY1072" fmla="*/ 5153602 h 5748871"/>
              <a:gd name="connsiteX1073" fmla="*/ 3699190 w 4467967"/>
              <a:gd name="connsiteY1073" fmla="*/ 5208264 h 5748871"/>
              <a:gd name="connsiteX1074" fmla="*/ 3734434 w 4467967"/>
              <a:gd name="connsiteY1074" fmla="*/ 5260718 h 5748871"/>
              <a:gd name="connsiteX1075" fmla="*/ 3719452 w 4467967"/>
              <a:gd name="connsiteY1075" fmla="*/ 5289498 h 5748871"/>
              <a:gd name="connsiteX1076" fmla="*/ 3807895 w 4467967"/>
              <a:gd name="connsiteY1076" fmla="*/ 5396023 h 5748871"/>
              <a:gd name="connsiteX1077" fmla="*/ 3841824 w 4467967"/>
              <a:gd name="connsiteY1077" fmla="*/ 5437093 h 5748871"/>
              <a:gd name="connsiteX1078" fmla="*/ 3842706 w 4467967"/>
              <a:gd name="connsiteY1078" fmla="*/ 5443469 h 5748871"/>
              <a:gd name="connsiteX1079" fmla="*/ 3846884 w 4467967"/>
              <a:gd name="connsiteY1079" fmla="*/ 5461507 h 5748871"/>
              <a:gd name="connsiteX1080" fmla="*/ 3835573 w 4467967"/>
              <a:gd name="connsiteY1080" fmla="*/ 5448676 h 5748871"/>
              <a:gd name="connsiteX1081" fmla="*/ 3666050 w 4467967"/>
              <a:gd name="connsiteY1081" fmla="*/ 5255918 h 5748871"/>
              <a:gd name="connsiteX1082" fmla="*/ 3600099 w 4467967"/>
              <a:gd name="connsiteY1082" fmla="*/ 5180229 h 5748871"/>
              <a:gd name="connsiteX1083" fmla="*/ 3546899 w 4467967"/>
              <a:gd name="connsiteY1083" fmla="*/ 5126158 h 5748871"/>
              <a:gd name="connsiteX1084" fmla="*/ 3512354 w 4467967"/>
              <a:gd name="connsiteY1084" fmla="*/ 5093988 h 5748871"/>
              <a:gd name="connsiteX1085" fmla="*/ 3474317 w 4467967"/>
              <a:gd name="connsiteY1085" fmla="*/ 5087152 h 5748871"/>
              <a:gd name="connsiteX1086" fmla="*/ 3574288 w 4467967"/>
              <a:gd name="connsiteY1086" fmla="*/ 5211486 h 5748871"/>
              <a:gd name="connsiteX1087" fmla="*/ 3634056 w 4467967"/>
              <a:gd name="connsiteY1087" fmla="*/ 5304127 h 5748871"/>
              <a:gd name="connsiteX1088" fmla="*/ 3636222 w 4467967"/>
              <a:gd name="connsiteY1088" fmla="*/ 5328983 h 5748871"/>
              <a:gd name="connsiteX1089" fmla="*/ 3713701 w 4467967"/>
              <a:gd name="connsiteY1089" fmla="*/ 5422479 h 5748871"/>
              <a:gd name="connsiteX1090" fmla="*/ 3684706 w 4467967"/>
              <a:gd name="connsiteY1090" fmla="*/ 5404578 h 5748871"/>
              <a:gd name="connsiteX1091" fmla="*/ 3687701 w 4467967"/>
              <a:gd name="connsiteY1091" fmla="*/ 5404267 h 5748871"/>
              <a:gd name="connsiteX1092" fmla="*/ 3691587 w 4467967"/>
              <a:gd name="connsiteY1092" fmla="*/ 5407911 h 5748871"/>
              <a:gd name="connsiteX1093" fmla="*/ 3689627 w 4467967"/>
              <a:gd name="connsiteY1093" fmla="*/ 5404066 h 5748871"/>
              <a:gd name="connsiteX1094" fmla="*/ 3687701 w 4467967"/>
              <a:gd name="connsiteY1094" fmla="*/ 5404267 h 5748871"/>
              <a:gd name="connsiteX1095" fmla="*/ 3680555 w 4467967"/>
              <a:gd name="connsiteY1095" fmla="*/ 5397567 h 5748871"/>
              <a:gd name="connsiteX1096" fmla="*/ 3677298 w 4467967"/>
              <a:gd name="connsiteY1096" fmla="*/ 5392063 h 5748871"/>
              <a:gd name="connsiteX1097" fmla="*/ 3672274 w 4467967"/>
              <a:gd name="connsiteY1097" fmla="*/ 5386977 h 5748871"/>
              <a:gd name="connsiteX1098" fmla="*/ 3646534 w 4467967"/>
              <a:gd name="connsiteY1098" fmla="*/ 5382234 h 5748871"/>
              <a:gd name="connsiteX1099" fmla="*/ 3570521 w 4467967"/>
              <a:gd name="connsiteY1099" fmla="*/ 5293310 h 5748871"/>
              <a:gd name="connsiteX1100" fmla="*/ 3550440 w 4467967"/>
              <a:gd name="connsiteY1100" fmla="*/ 5288090 h 5748871"/>
              <a:gd name="connsiteX1101" fmla="*/ 3461997 w 4467967"/>
              <a:gd name="connsiteY1101" fmla="*/ 5181563 h 5748871"/>
              <a:gd name="connsiteX1102" fmla="*/ 3378405 w 4467967"/>
              <a:gd name="connsiteY1102" fmla="*/ 5069022 h 5748871"/>
              <a:gd name="connsiteX1103" fmla="*/ 3363494 w 4467967"/>
              <a:gd name="connsiteY1103" fmla="*/ 5061802 h 5748871"/>
              <a:gd name="connsiteX1104" fmla="*/ 3441107 w 4467967"/>
              <a:gd name="connsiteY1104" fmla="*/ 5170804 h 5748871"/>
              <a:gd name="connsiteX1105" fmla="*/ 3651206 w 4467967"/>
              <a:gd name="connsiteY1105" fmla="*/ 5441683 h 5748871"/>
              <a:gd name="connsiteX1106" fmla="*/ 3765281 w 4467967"/>
              <a:gd name="connsiteY1106" fmla="*/ 5574412 h 5748871"/>
              <a:gd name="connsiteX1107" fmla="*/ 3768586 w 4467967"/>
              <a:gd name="connsiteY1107" fmla="*/ 5586357 h 5748871"/>
              <a:gd name="connsiteX1108" fmla="*/ 3777970 w 4467967"/>
              <a:gd name="connsiteY1108" fmla="*/ 5613837 h 5748871"/>
              <a:gd name="connsiteX1109" fmla="*/ 3739239 w 4467967"/>
              <a:gd name="connsiteY1109" fmla="*/ 5574472 h 5748871"/>
              <a:gd name="connsiteX1110" fmla="*/ 3709864 w 4467967"/>
              <a:gd name="connsiteY1110" fmla="*/ 5540302 h 5748871"/>
              <a:gd name="connsiteX1111" fmla="*/ 3709864 w 4467967"/>
              <a:gd name="connsiteY1111" fmla="*/ 5540302 h 5748871"/>
              <a:gd name="connsiteX1112" fmla="*/ 3739239 w 4467967"/>
              <a:gd name="connsiteY1112" fmla="*/ 5574472 h 5748871"/>
              <a:gd name="connsiteX1113" fmla="*/ 3770681 w 4467967"/>
              <a:gd name="connsiteY1113" fmla="*/ 5617667 h 5748871"/>
              <a:gd name="connsiteX1114" fmla="*/ 3759022 w 4467967"/>
              <a:gd name="connsiteY1114" fmla="*/ 5623109 h 5748871"/>
              <a:gd name="connsiteX1115" fmla="*/ 3759022 w 4467967"/>
              <a:gd name="connsiteY1115" fmla="*/ 5614364 h 5748871"/>
              <a:gd name="connsiteX1116" fmla="*/ 3759022 w 4467967"/>
              <a:gd name="connsiteY1116" fmla="*/ 5623109 h 5748871"/>
              <a:gd name="connsiteX1117" fmla="*/ 3766313 w 4467967"/>
              <a:gd name="connsiteY1117" fmla="*/ 5640207 h 5748871"/>
              <a:gd name="connsiteX1118" fmla="*/ 3730983 w 4467967"/>
              <a:gd name="connsiteY1118" fmla="*/ 5602172 h 5748871"/>
              <a:gd name="connsiteX1119" fmla="*/ 3721925 w 4467967"/>
              <a:gd name="connsiteY1119" fmla="*/ 5588733 h 5748871"/>
              <a:gd name="connsiteX1120" fmla="*/ 3719173 w 4467967"/>
              <a:gd name="connsiteY1120" fmla="*/ 5581395 h 5748871"/>
              <a:gd name="connsiteX1121" fmla="*/ 3715760 w 4467967"/>
              <a:gd name="connsiteY1121" fmla="*/ 5585782 h 5748871"/>
              <a:gd name="connsiteX1122" fmla="*/ 3668490 w 4467967"/>
              <a:gd name="connsiteY1122" fmla="*/ 5534893 h 5748871"/>
              <a:gd name="connsiteX1123" fmla="*/ 3659362 w 4467967"/>
              <a:gd name="connsiteY1123" fmla="*/ 5516132 h 5748871"/>
              <a:gd name="connsiteX1124" fmla="*/ 3640271 w 4467967"/>
              <a:gd name="connsiteY1124" fmla="*/ 5472399 h 5748871"/>
              <a:gd name="connsiteX1125" fmla="*/ 3610782 w 4467967"/>
              <a:gd name="connsiteY1125" fmla="*/ 5422610 h 5748871"/>
              <a:gd name="connsiteX1126" fmla="*/ 3649835 w 4467967"/>
              <a:gd name="connsiteY1126" fmla="*/ 5514114 h 5748871"/>
              <a:gd name="connsiteX1127" fmla="*/ 3650169 w 4467967"/>
              <a:gd name="connsiteY1127" fmla="*/ 5515170 h 5748871"/>
              <a:gd name="connsiteX1128" fmla="*/ 3637283 w 4467967"/>
              <a:gd name="connsiteY1128" fmla="*/ 5501296 h 5748871"/>
              <a:gd name="connsiteX1129" fmla="*/ 3424141 w 4467967"/>
              <a:gd name="connsiteY1129" fmla="*/ 5250742 h 5748871"/>
              <a:gd name="connsiteX1130" fmla="*/ 3444161 w 4467967"/>
              <a:gd name="connsiteY1130" fmla="*/ 5285952 h 5748871"/>
              <a:gd name="connsiteX1131" fmla="*/ 3428102 w 4467967"/>
              <a:gd name="connsiteY1131" fmla="*/ 5276639 h 5748871"/>
              <a:gd name="connsiteX1132" fmla="*/ 3382843 w 4467967"/>
              <a:gd name="connsiteY1132" fmla="*/ 5185781 h 5748871"/>
              <a:gd name="connsiteX1133" fmla="*/ 3409991 w 4467967"/>
              <a:gd name="connsiteY1133" fmla="*/ 5257476 h 5748871"/>
              <a:gd name="connsiteX1134" fmla="*/ 3406712 w 4467967"/>
              <a:gd name="connsiteY1134" fmla="*/ 5253834 h 5748871"/>
              <a:gd name="connsiteX1135" fmla="*/ 3327034 w 4467967"/>
              <a:gd name="connsiteY1135" fmla="*/ 5171549 h 5748871"/>
              <a:gd name="connsiteX1136" fmla="*/ 3419110 w 4467967"/>
              <a:gd name="connsiteY1136" fmla="*/ 5307503 h 5748871"/>
              <a:gd name="connsiteX1137" fmla="*/ 3395081 w 4467967"/>
              <a:gd name="connsiteY1137" fmla="*/ 5308093 h 5748871"/>
              <a:gd name="connsiteX1138" fmla="*/ 3401195 w 4467967"/>
              <a:gd name="connsiteY1138" fmla="*/ 5327139 h 5748871"/>
              <a:gd name="connsiteX1139" fmla="*/ 3345061 w 4467967"/>
              <a:gd name="connsiteY1139" fmla="*/ 5263926 h 5748871"/>
              <a:gd name="connsiteX1140" fmla="*/ 3292875 w 4467967"/>
              <a:gd name="connsiteY1140" fmla="*/ 5194902 h 5748871"/>
              <a:gd name="connsiteX1141" fmla="*/ 3274260 w 4467967"/>
              <a:gd name="connsiteY1141" fmla="*/ 5194253 h 5748871"/>
              <a:gd name="connsiteX1142" fmla="*/ 3208065 w 4467967"/>
              <a:gd name="connsiteY1142" fmla="*/ 5117804 h 5748871"/>
              <a:gd name="connsiteX1143" fmla="*/ 3243105 w 4467967"/>
              <a:gd name="connsiteY1143" fmla="*/ 5190749 h 5748871"/>
              <a:gd name="connsiteX1144" fmla="*/ 3306820 w 4467967"/>
              <a:gd name="connsiteY1144" fmla="*/ 5277581 h 5748871"/>
              <a:gd name="connsiteX1145" fmla="*/ 3423420 w 4467967"/>
              <a:gd name="connsiteY1145" fmla="*/ 5453721 h 5748871"/>
              <a:gd name="connsiteX1146" fmla="*/ 3295221 w 4467967"/>
              <a:gd name="connsiteY1146" fmla="*/ 5295773 h 5748871"/>
              <a:gd name="connsiteX1147" fmla="*/ 3229591 w 4467967"/>
              <a:gd name="connsiteY1147" fmla="*/ 5224100 h 5748871"/>
              <a:gd name="connsiteX1148" fmla="*/ 3202627 w 4467967"/>
              <a:gd name="connsiteY1148" fmla="*/ 5215548 h 5748871"/>
              <a:gd name="connsiteX1149" fmla="*/ 3148164 w 4467967"/>
              <a:gd name="connsiteY1149" fmla="*/ 5136414 h 5748871"/>
              <a:gd name="connsiteX1150" fmla="*/ 3121655 w 4467967"/>
              <a:gd name="connsiteY1150" fmla="*/ 5147385 h 5748871"/>
              <a:gd name="connsiteX1151" fmla="*/ 3043273 w 4467967"/>
              <a:gd name="connsiteY1151" fmla="*/ 5054095 h 5748871"/>
              <a:gd name="connsiteX1152" fmla="*/ 3100106 w 4467967"/>
              <a:gd name="connsiteY1152" fmla="*/ 5137593 h 5748871"/>
              <a:gd name="connsiteX1153" fmla="*/ 3184398 w 4467967"/>
              <a:gd name="connsiteY1153" fmla="*/ 5270422 h 5748871"/>
              <a:gd name="connsiteX1154" fmla="*/ 3098122 w 4467967"/>
              <a:gd name="connsiteY1154" fmla="*/ 5188752 h 5748871"/>
              <a:gd name="connsiteX1155" fmla="*/ 3110803 w 4467967"/>
              <a:gd name="connsiteY1155" fmla="*/ 5246368 h 5748871"/>
              <a:gd name="connsiteX1156" fmla="*/ 3060084 w 4467967"/>
              <a:gd name="connsiteY1156" fmla="*/ 5181915 h 5748871"/>
              <a:gd name="connsiteX1157" fmla="*/ 3009365 w 4467967"/>
              <a:gd name="connsiteY1157" fmla="*/ 5117462 h 5748871"/>
              <a:gd name="connsiteX1158" fmla="*/ 3062250 w 4467967"/>
              <a:gd name="connsiteY1158" fmla="*/ 5206772 h 5748871"/>
              <a:gd name="connsiteX1159" fmla="*/ 3049863 w 4467967"/>
              <a:gd name="connsiteY1159" fmla="*/ 5198220 h 5748871"/>
              <a:gd name="connsiteX1160" fmla="*/ 3044840 w 4467967"/>
              <a:gd name="connsiteY1160" fmla="*/ 5194207 h 5748871"/>
              <a:gd name="connsiteX1161" fmla="*/ 3006673 w 4467967"/>
              <a:gd name="connsiteY1161" fmla="*/ 5118078 h 5748871"/>
              <a:gd name="connsiteX1162" fmla="*/ 2988331 w 4467967"/>
              <a:gd name="connsiteY1162" fmla="*/ 5081495 h 5748871"/>
              <a:gd name="connsiteX1163" fmla="*/ 2988331 w 4467967"/>
              <a:gd name="connsiteY1163" fmla="*/ 5081495 h 5748871"/>
              <a:gd name="connsiteX1164" fmla="*/ 3010710 w 4467967"/>
              <a:gd name="connsiteY1164" fmla="*/ 5144361 h 5748871"/>
              <a:gd name="connsiteX1165" fmla="*/ 3028075 w 4467967"/>
              <a:gd name="connsiteY1165" fmla="*/ 5182776 h 5748871"/>
              <a:gd name="connsiteX1166" fmla="*/ 3022721 w 4467967"/>
              <a:gd name="connsiteY1166" fmla="*/ 5181659 h 5748871"/>
              <a:gd name="connsiteX1167" fmla="*/ 3039688 w 4467967"/>
              <a:gd name="connsiteY1167" fmla="*/ 5211933 h 5748871"/>
              <a:gd name="connsiteX1168" fmla="*/ 3044287 w 4467967"/>
              <a:gd name="connsiteY1168" fmla="*/ 5218718 h 5748871"/>
              <a:gd name="connsiteX1169" fmla="*/ 3064432 w 4467967"/>
              <a:gd name="connsiteY1169" fmla="*/ 5263533 h 5748871"/>
              <a:gd name="connsiteX1170" fmla="*/ 3086362 w 4467967"/>
              <a:gd name="connsiteY1170" fmla="*/ 5326399 h 5748871"/>
              <a:gd name="connsiteX1171" fmla="*/ 3013038 w 4467967"/>
              <a:gd name="connsiteY1171" fmla="*/ 5181744 h 5748871"/>
              <a:gd name="connsiteX1172" fmla="*/ 3007459 w 4467967"/>
              <a:gd name="connsiteY1172" fmla="*/ 5193855 h 5748871"/>
              <a:gd name="connsiteX1173" fmla="*/ 3089048 w 4467967"/>
              <a:gd name="connsiteY1173" fmla="*/ 5375166 h 5748871"/>
              <a:gd name="connsiteX1174" fmla="*/ 3084405 w 4467967"/>
              <a:gd name="connsiteY1174" fmla="*/ 5369353 h 5748871"/>
              <a:gd name="connsiteX1175" fmla="*/ 3046682 w 4467967"/>
              <a:gd name="connsiteY1175" fmla="*/ 5327279 h 5748871"/>
              <a:gd name="connsiteX1176" fmla="*/ 3016539 w 4467967"/>
              <a:gd name="connsiteY1176" fmla="*/ 5308823 h 5748871"/>
              <a:gd name="connsiteX1177" fmla="*/ 3020941 w 4467967"/>
              <a:gd name="connsiteY1177" fmla="*/ 5322536 h 5748871"/>
              <a:gd name="connsiteX1178" fmla="*/ 3007672 w 4467967"/>
              <a:gd name="connsiteY1178" fmla="*/ 5356648 h 5748871"/>
              <a:gd name="connsiteX1179" fmla="*/ 2919119 w 4467967"/>
              <a:gd name="connsiteY1179" fmla="*/ 5264867 h 5748871"/>
              <a:gd name="connsiteX1180" fmla="*/ 2970333 w 4467967"/>
              <a:gd name="connsiteY1180" fmla="*/ 5370097 h 5748871"/>
              <a:gd name="connsiteX1181" fmla="*/ 2954506 w 4467967"/>
              <a:gd name="connsiteY1181" fmla="*/ 5361578 h 5748871"/>
              <a:gd name="connsiteX1182" fmla="*/ 2947268 w 4467967"/>
              <a:gd name="connsiteY1182" fmla="*/ 5354696 h 5748871"/>
              <a:gd name="connsiteX1183" fmla="*/ 2889504 w 4467967"/>
              <a:gd name="connsiteY1183" fmla="*/ 5230859 h 5748871"/>
              <a:gd name="connsiteX1184" fmla="*/ 2854436 w 4467967"/>
              <a:gd name="connsiteY1184" fmla="*/ 5156176 h 5748871"/>
              <a:gd name="connsiteX1185" fmla="*/ 2869580 w 4467967"/>
              <a:gd name="connsiteY1185" fmla="*/ 5206638 h 5748871"/>
              <a:gd name="connsiteX1186" fmla="*/ 2930051 w 4467967"/>
              <a:gd name="connsiteY1186" fmla="*/ 5336238 h 5748871"/>
              <a:gd name="connsiteX1187" fmla="*/ 2931539 w 4467967"/>
              <a:gd name="connsiteY1187" fmla="*/ 5339738 h 5748871"/>
              <a:gd name="connsiteX1188" fmla="*/ 2931348 w 4467967"/>
              <a:gd name="connsiteY1188" fmla="*/ 5339556 h 5748871"/>
              <a:gd name="connsiteX1189" fmla="*/ 2924714 w 4467967"/>
              <a:gd name="connsiteY1189" fmla="*/ 5339643 h 5748871"/>
              <a:gd name="connsiteX1190" fmla="*/ 2948317 w 4467967"/>
              <a:gd name="connsiteY1190" fmla="*/ 5379235 h 5748871"/>
              <a:gd name="connsiteX1191" fmla="*/ 2982752 w 4467967"/>
              <a:gd name="connsiteY1191" fmla="*/ 5460288 h 5748871"/>
              <a:gd name="connsiteX1192" fmla="*/ 2987984 w 4467967"/>
              <a:gd name="connsiteY1192" fmla="*/ 5471293 h 5748871"/>
              <a:gd name="connsiteX1193" fmla="*/ 2960032 w 4467967"/>
              <a:gd name="connsiteY1193" fmla="*/ 5440944 h 5748871"/>
              <a:gd name="connsiteX1194" fmla="*/ 2917315 w 4467967"/>
              <a:gd name="connsiteY1194" fmla="*/ 5392039 h 5748871"/>
              <a:gd name="connsiteX1195" fmla="*/ 2869530 w 4467967"/>
              <a:gd name="connsiteY1195" fmla="*/ 5336729 h 5748871"/>
              <a:gd name="connsiteX1196" fmla="*/ 2893286 w 4467967"/>
              <a:gd name="connsiteY1196" fmla="*/ 5392630 h 5748871"/>
              <a:gd name="connsiteX1197" fmla="*/ 2929996 w 4467967"/>
              <a:gd name="connsiteY1197" fmla="*/ 5449655 h 5748871"/>
              <a:gd name="connsiteX1198" fmla="*/ 2863841 w 4467967"/>
              <a:gd name="connsiteY1198" fmla="*/ 5394459 h 5748871"/>
              <a:gd name="connsiteX1199" fmla="*/ 2841484 w 4467967"/>
              <a:gd name="connsiteY1199" fmla="*/ 5379128 h 5748871"/>
              <a:gd name="connsiteX1200" fmla="*/ 2869711 w 4467967"/>
              <a:gd name="connsiteY1200" fmla="*/ 5412743 h 5748871"/>
              <a:gd name="connsiteX1201" fmla="*/ 2851231 w 4467967"/>
              <a:gd name="connsiteY1201" fmla="*/ 5427603 h 5748871"/>
              <a:gd name="connsiteX1202" fmla="*/ 2895633 w 4467967"/>
              <a:gd name="connsiteY1202" fmla="*/ 5493500 h 5748871"/>
              <a:gd name="connsiteX1203" fmla="*/ 2876454 w 4467967"/>
              <a:gd name="connsiteY1203" fmla="*/ 5488074 h 5748871"/>
              <a:gd name="connsiteX1204" fmla="*/ 2856897 w 4467967"/>
              <a:gd name="connsiteY1204" fmla="*/ 5466378 h 5748871"/>
              <a:gd name="connsiteX1205" fmla="*/ 2845298 w 4467967"/>
              <a:gd name="connsiteY1205" fmla="*/ 5484570 h 5748871"/>
              <a:gd name="connsiteX1206" fmla="*/ 2839505 w 4467967"/>
              <a:gd name="connsiteY1206" fmla="*/ 5473782 h 5748871"/>
              <a:gd name="connsiteX1207" fmla="*/ 2823010 w 4467967"/>
              <a:gd name="connsiteY1207" fmla="*/ 5451452 h 5748871"/>
              <a:gd name="connsiteX1208" fmla="*/ 2822557 w 4467967"/>
              <a:gd name="connsiteY1208" fmla="*/ 5450449 h 5748871"/>
              <a:gd name="connsiteX1209" fmla="*/ 2701414 w 4467967"/>
              <a:gd name="connsiteY1209" fmla="*/ 5185781 h 5748871"/>
              <a:gd name="connsiteX1210" fmla="*/ 2543611 w 4467967"/>
              <a:gd name="connsiteY1210" fmla="*/ 4893779 h 5748871"/>
              <a:gd name="connsiteX1211" fmla="*/ 2350738 w 4467967"/>
              <a:gd name="connsiteY1211" fmla="*/ 4630709 h 5748871"/>
              <a:gd name="connsiteX1212" fmla="*/ 2622512 w 4467967"/>
              <a:gd name="connsiteY1212" fmla="*/ 5068711 h 5748871"/>
              <a:gd name="connsiteX1213" fmla="*/ 2815384 w 4467967"/>
              <a:gd name="connsiteY1213" fmla="*/ 5485182 h 5748871"/>
              <a:gd name="connsiteX1214" fmla="*/ 2816996 w 4467967"/>
              <a:gd name="connsiteY1214" fmla="*/ 5489467 h 5748871"/>
              <a:gd name="connsiteX1215" fmla="*/ 2800959 w 4467967"/>
              <a:gd name="connsiteY1215" fmla="*/ 5472531 h 5748871"/>
              <a:gd name="connsiteX1216" fmla="*/ 2798022 w 4467967"/>
              <a:gd name="connsiteY1216" fmla="*/ 5470790 h 5748871"/>
              <a:gd name="connsiteX1217" fmla="*/ 2795459 w 4467967"/>
              <a:gd name="connsiteY1217" fmla="*/ 5464327 h 5748871"/>
              <a:gd name="connsiteX1218" fmla="*/ 2602588 w 4467967"/>
              <a:gd name="connsiteY1218" fmla="*/ 5064674 h 5748871"/>
              <a:gd name="connsiteX1219" fmla="*/ 2400151 w 4467967"/>
              <a:gd name="connsiteY1219" fmla="*/ 4743069 h 5748871"/>
              <a:gd name="connsiteX1220" fmla="*/ 2365084 w 4467967"/>
              <a:gd name="connsiteY1220" fmla="*/ 4697318 h 5748871"/>
              <a:gd name="connsiteX1221" fmla="*/ 2389791 w 4467967"/>
              <a:gd name="connsiteY1221" fmla="*/ 4751815 h 5748871"/>
              <a:gd name="connsiteX1222" fmla="*/ 2424858 w 4467967"/>
              <a:gd name="connsiteY1222" fmla="*/ 4814388 h 5748871"/>
              <a:gd name="connsiteX1223" fmla="*/ 2494196 w 4467967"/>
              <a:gd name="connsiteY1223" fmla="*/ 4914637 h 5748871"/>
              <a:gd name="connsiteX1224" fmla="*/ 2587445 w 4467967"/>
              <a:gd name="connsiteY1224" fmla="*/ 5072748 h 5748871"/>
              <a:gd name="connsiteX1225" fmla="*/ 2622512 w 4467967"/>
              <a:gd name="connsiteY1225" fmla="*/ 5152140 h 5748871"/>
              <a:gd name="connsiteX1226" fmla="*/ 2632076 w 4467967"/>
              <a:gd name="connsiteY1226" fmla="*/ 5172997 h 5748871"/>
              <a:gd name="connsiteX1227" fmla="*/ 2770753 w 4467967"/>
              <a:gd name="connsiteY1227" fmla="*/ 5497967 h 5748871"/>
              <a:gd name="connsiteX1228" fmla="*/ 2612151 w 4467967"/>
              <a:gd name="connsiteY1228" fmla="*/ 5160213 h 5748871"/>
              <a:gd name="connsiteX1229" fmla="*/ 2553174 w 4467967"/>
              <a:gd name="connsiteY1229" fmla="*/ 5047854 h 5748871"/>
              <a:gd name="connsiteX1230" fmla="*/ 2553174 w 4467967"/>
              <a:gd name="connsiteY1230" fmla="*/ 5068711 h 5748871"/>
              <a:gd name="connsiteX1231" fmla="*/ 2568317 w 4467967"/>
              <a:gd name="connsiteY1231" fmla="*/ 5098315 h 5748871"/>
              <a:gd name="connsiteX1232" fmla="*/ 2746046 w 4467967"/>
              <a:gd name="connsiteY1232" fmla="*/ 5502003 h 5748871"/>
              <a:gd name="connsiteX1233" fmla="*/ 2513324 w 4467967"/>
              <a:gd name="connsiteY1233" fmla="*/ 5043817 h 5748871"/>
              <a:gd name="connsiteX1234" fmla="*/ 2251912 w 4467967"/>
              <a:gd name="connsiteY1234" fmla="*/ 4647530 h 5748871"/>
              <a:gd name="connsiteX1235" fmla="*/ 2236769 w 4467967"/>
              <a:gd name="connsiteY1235" fmla="*/ 4639456 h 5748871"/>
              <a:gd name="connsiteX1236" fmla="*/ 2306106 w 4467967"/>
              <a:gd name="connsiteY1236" fmla="*/ 4739033 h 5748871"/>
              <a:gd name="connsiteX1237" fmla="*/ 2710978 w 4467967"/>
              <a:gd name="connsiteY1237" fmla="*/ 5476436 h 5748871"/>
              <a:gd name="connsiteX1238" fmla="*/ 2755610 w 4467967"/>
              <a:gd name="connsiteY1238" fmla="*/ 5623109 h 5748871"/>
              <a:gd name="connsiteX1239" fmla="*/ 2770753 w 4467967"/>
              <a:gd name="connsiteY1239" fmla="*/ 5660114 h 5748871"/>
              <a:gd name="connsiteX1240" fmla="*/ 2770753 w 4467967"/>
              <a:gd name="connsiteY1240" fmla="*/ 5685682 h 5748871"/>
              <a:gd name="connsiteX1241" fmla="*/ 2706197 w 4467967"/>
              <a:gd name="connsiteY1241" fmla="*/ 5551792 h 5748871"/>
              <a:gd name="connsiteX1242" fmla="*/ 2479054 w 4467967"/>
              <a:gd name="connsiteY1242" fmla="*/ 5085531 h 5748871"/>
              <a:gd name="connsiteX1243" fmla="*/ 2326031 w 4467967"/>
              <a:gd name="connsiteY1243" fmla="*/ 4835244 h 5748871"/>
              <a:gd name="connsiteX1244" fmla="*/ 2207280 w 4467967"/>
              <a:gd name="connsiteY1244" fmla="*/ 4655602 h 5748871"/>
              <a:gd name="connsiteX1245" fmla="*/ 2157867 w 4467967"/>
              <a:gd name="connsiteY1245" fmla="*/ 4601778 h 5748871"/>
              <a:gd name="connsiteX1246" fmla="*/ 2168227 w 4467967"/>
              <a:gd name="connsiteY1246" fmla="*/ 4630709 h 5748871"/>
              <a:gd name="connsiteX1247" fmla="*/ 2459129 w 4467967"/>
              <a:gd name="connsiteY1247" fmla="*/ 5072748 h 5748871"/>
              <a:gd name="connsiteX1248" fmla="*/ 2676708 w 4467967"/>
              <a:gd name="connsiteY1248" fmla="*/ 5526897 h 5748871"/>
              <a:gd name="connsiteX1249" fmla="*/ 2706197 w 4467967"/>
              <a:gd name="connsiteY1249" fmla="*/ 5597543 h 5748871"/>
              <a:gd name="connsiteX1250" fmla="*/ 2696633 w 4467967"/>
              <a:gd name="connsiteY1250" fmla="*/ 5614364 h 5748871"/>
              <a:gd name="connsiteX1251" fmla="*/ 2701414 w 4467967"/>
              <a:gd name="connsiteY1251" fmla="*/ 5635220 h 5748871"/>
              <a:gd name="connsiteX1252" fmla="*/ 2652000 w 4467967"/>
              <a:gd name="connsiteY1252" fmla="*/ 5555827 h 5748871"/>
              <a:gd name="connsiteX1253" fmla="*/ 2656782 w 4467967"/>
              <a:gd name="connsiteY1253" fmla="*/ 5551792 h 5748871"/>
              <a:gd name="connsiteX1254" fmla="*/ 2691850 w 4467967"/>
              <a:gd name="connsiteY1254" fmla="*/ 5614364 h 5748871"/>
              <a:gd name="connsiteX1255" fmla="*/ 2652000 w 4467967"/>
              <a:gd name="connsiteY1255" fmla="*/ 5555827 h 5748871"/>
              <a:gd name="connsiteX1256" fmla="*/ 2652000 w 4467967"/>
              <a:gd name="connsiteY1256" fmla="*/ 5564574 h 5748871"/>
              <a:gd name="connsiteX1257" fmla="*/ 2593023 w 4467967"/>
              <a:gd name="connsiteY1257" fmla="*/ 5439431 h 5748871"/>
              <a:gd name="connsiteX1258" fmla="*/ 2256692 w 4467967"/>
              <a:gd name="connsiteY1258" fmla="*/ 4835244 h 5748871"/>
              <a:gd name="connsiteX1259" fmla="*/ 2098889 w 4467967"/>
              <a:gd name="connsiteY1259" fmla="*/ 4613889 h 5748871"/>
              <a:gd name="connsiteX1260" fmla="*/ 2014119 w 4467967"/>
              <a:gd name="connsiteY1260" fmla="*/ 4480533 h 5748871"/>
              <a:gd name="connsiteX1261" fmla="*/ 2007341 w 4467967"/>
              <a:gd name="connsiteY1261" fmla="*/ 4493730 h 5748871"/>
              <a:gd name="connsiteX1262" fmla="*/ 2043896 w 4467967"/>
              <a:gd name="connsiteY1262" fmla="*/ 4547281 h 5748871"/>
              <a:gd name="connsiteX1263" fmla="*/ 2029551 w 4467967"/>
              <a:gd name="connsiteY1263" fmla="*/ 4539206 h 5748871"/>
              <a:gd name="connsiteX1264" fmla="*/ 2003280 w 4467967"/>
              <a:gd name="connsiteY1264" fmla="*/ 4501637 h 5748871"/>
              <a:gd name="connsiteX1265" fmla="*/ 1874946 w 4467967"/>
              <a:gd name="connsiteY1265" fmla="*/ 4751465 h 5748871"/>
              <a:gd name="connsiteX1266" fmla="*/ 1815969 w 4467967"/>
              <a:gd name="connsiteY1266" fmla="*/ 4876608 h 5748871"/>
              <a:gd name="connsiteX1267" fmla="*/ 1815969 w 4467967"/>
              <a:gd name="connsiteY1267" fmla="*/ 4867862 h 5748871"/>
              <a:gd name="connsiteX1268" fmla="*/ 1776118 w 4467967"/>
              <a:gd name="connsiteY1268" fmla="*/ 4926398 h 5748871"/>
              <a:gd name="connsiteX1269" fmla="*/ 1811186 w 4467967"/>
              <a:gd name="connsiteY1269" fmla="*/ 4863826 h 5748871"/>
              <a:gd name="connsiteX1270" fmla="*/ 1815969 w 4467967"/>
              <a:gd name="connsiteY1270" fmla="*/ 4867862 h 5748871"/>
              <a:gd name="connsiteX1271" fmla="*/ 1766554 w 4467967"/>
              <a:gd name="connsiteY1271" fmla="*/ 4947254 h 5748871"/>
              <a:gd name="connsiteX1272" fmla="*/ 1771336 w 4467967"/>
              <a:gd name="connsiteY1272" fmla="*/ 4926398 h 5748871"/>
              <a:gd name="connsiteX1273" fmla="*/ 1761772 w 4467967"/>
              <a:gd name="connsiteY1273" fmla="*/ 4909577 h 5748871"/>
              <a:gd name="connsiteX1274" fmla="*/ 1791260 w 4467967"/>
              <a:gd name="connsiteY1274" fmla="*/ 4838931 h 5748871"/>
              <a:gd name="connsiteX1275" fmla="*/ 1950299 w 4467967"/>
              <a:gd name="connsiteY1275" fmla="*/ 4493400 h 5748871"/>
              <a:gd name="connsiteX1276" fmla="*/ 1970853 w 4467967"/>
              <a:gd name="connsiteY1276" fmla="*/ 4455264 h 5748871"/>
              <a:gd name="connsiteX1277" fmla="*/ 1963887 w 4467967"/>
              <a:gd name="connsiteY1277" fmla="*/ 4445303 h 5748871"/>
              <a:gd name="connsiteX1278" fmla="*/ 1926861 w 4467967"/>
              <a:gd name="connsiteY1278" fmla="*/ 4515928 h 5748871"/>
              <a:gd name="connsiteX1279" fmla="*/ 1761772 w 4467967"/>
              <a:gd name="connsiteY1279" fmla="*/ 4863826 h 5748871"/>
              <a:gd name="connsiteX1280" fmla="*/ 1697215 w 4467967"/>
              <a:gd name="connsiteY1280" fmla="*/ 4997716 h 5748871"/>
              <a:gd name="connsiteX1281" fmla="*/ 1697215 w 4467967"/>
              <a:gd name="connsiteY1281" fmla="*/ 4972148 h 5748871"/>
              <a:gd name="connsiteX1282" fmla="*/ 1712359 w 4467967"/>
              <a:gd name="connsiteY1282" fmla="*/ 4935143 h 5748871"/>
              <a:gd name="connsiteX1283" fmla="*/ 1756990 w 4467967"/>
              <a:gd name="connsiteY1283" fmla="*/ 4788471 h 5748871"/>
              <a:gd name="connsiteX1284" fmla="*/ 1843788 w 4467967"/>
              <a:gd name="connsiteY1284" fmla="*/ 4595100 h 5748871"/>
              <a:gd name="connsiteX1285" fmla="*/ 1939478 w 4467967"/>
              <a:gd name="connsiteY1285" fmla="*/ 4410396 h 5748871"/>
              <a:gd name="connsiteX1286" fmla="*/ 1932069 w 4467967"/>
              <a:gd name="connsiteY1286" fmla="*/ 4399801 h 5748871"/>
              <a:gd name="connsiteX1287" fmla="*/ 1836191 w 4467967"/>
              <a:gd name="connsiteY1287" fmla="*/ 4586458 h 5748871"/>
              <a:gd name="connsiteX1288" fmla="*/ 1721923 w 4467967"/>
              <a:gd name="connsiteY1288" fmla="*/ 4814037 h 5748871"/>
              <a:gd name="connsiteX1289" fmla="*/ 1899652 w 4467967"/>
              <a:gd name="connsiteY1289" fmla="*/ 4410349 h 5748871"/>
              <a:gd name="connsiteX1290" fmla="*/ 1914795 w 4467967"/>
              <a:gd name="connsiteY1290" fmla="*/ 4380745 h 5748871"/>
              <a:gd name="connsiteX1291" fmla="*/ 1913225 w 4467967"/>
              <a:gd name="connsiteY1291" fmla="*/ 4402980 h 5748871"/>
              <a:gd name="connsiteX1292" fmla="*/ 1918190 w 4467967"/>
              <a:gd name="connsiteY1292" fmla="*/ 4379952 h 5748871"/>
              <a:gd name="connsiteX1293" fmla="*/ 1917872 w 4467967"/>
              <a:gd name="connsiteY1293" fmla="*/ 4379498 h 5748871"/>
              <a:gd name="connsiteX1294" fmla="*/ 1909277 w 4467967"/>
              <a:gd name="connsiteY1294" fmla="*/ 4366973 h 5748871"/>
              <a:gd name="connsiteX1295" fmla="*/ 1902890 w 4467967"/>
              <a:gd name="connsiteY1295" fmla="*/ 4375174 h 5748871"/>
              <a:gd name="connsiteX1296" fmla="*/ 1855818 w 4467967"/>
              <a:gd name="connsiteY1296" fmla="*/ 4472248 h 5748871"/>
              <a:gd name="connsiteX1297" fmla="*/ 1697215 w 4467967"/>
              <a:gd name="connsiteY1297" fmla="*/ 4810001 h 5748871"/>
              <a:gd name="connsiteX1298" fmla="*/ 1835892 w 4467967"/>
              <a:gd name="connsiteY1298" fmla="*/ 4485031 h 5748871"/>
              <a:gd name="connsiteX1299" fmla="*/ 1845457 w 4467967"/>
              <a:gd name="connsiteY1299" fmla="*/ 4464174 h 5748871"/>
              <a:gd name="connsiteX1300" fmla="*/ 1880524 w 4467967"/>
              <a:gd name="connsiteY1300" fmla="*/ 4384782 h 5748871"/>
              <a:gd name="connsiteX1301" fmla="*/ 1899461 w 4467967"/>
              <a:gd name="connsiteY1301" fmla="*/ 4352672 h 5748871"/>
              <a:gd name="connsiteX1302" fmla="*/ 1888069 w 4467967"/>
              <a:gd name="connsiteY1302" fmla="*/ 4336069 h 5748871"/>
              <a:gd name="connsiteX1303" fmla="*/ 1865381 w 4467967"/>
              <a:gd name="connsiteY1303" fmla="*/ 4376708 h 5748871"/>
              <a:gd name="connsiteX1304" fmla="*/ 1672509 w 4467967"/>
              <a:gd name="connsiteY1304" fmla="*/ 4776361 h 5748871"/>
              <a:gd name="connsiteX1305" fmla="*/ 1669947 w 4467967"/>
              <a:gd name="connsiteY1305" fmla="*/ 4782824 h 5748871"/>
              <a:gd name="connsiteX1306" fmla="*/ 1667010 w 4467967"/>
              <a:gd name="connsiteY1306" fmla="*/ 4784565 h 5748871"/>
              <a:gd name="connsiteX1307" fmla="*/ 1650973 w 4467967"/>
              <a:gd name="connsiteY1307" fmla="*/ 4801501 h 5748871"/>
              <a:gd name="connsiteX1308" fmla="*/ 1652585 w 4467967"/>
              <a:gd name="connsiteY1308" fmla="*/ 4797216 h 5748871"/>
              <a:gd name="connsiteX1309" fmla="*/ 1845457 w 4467967"/>
              <a:gd name="connsiteY1309" fmla="*/ 4380745 h 5748871"/>
              <a:gd name="connsiteX1310" fmla="*/ 1879571 w 4467967"/>
              <a:gd name="connsiteY1310" fmla="*/ 4323688 h 5748871"/>
              <a:gd name="connsiteX1311" fmla="*/ 1867254 w 4467967"/>
              <a:gd name="connsiteY1311" fmla="*/ 4305740 h 5748871"/>
              <a:gd name="connsiteX1312" fmla="*/ 1843663 w 4467967"/>
              <a:gd name="connsiteY1312" fmla="*/ 4347021 h 5748871"/>
              <a:gd name="connsiteX1313" fmla="*/ 1766554 w 4467967"/>
              <a:gd name="connsiteY1313" fmla="*/ 4497815 h 5748871"/>
              <a:gd name="connsiteX1314" fmla="*/ 1645411 w 4467967"/>
              <a:gd name="connsiteY1314" fmla="*/ 4762483 h 5748871"/>
              <a:gd name="connsiteX1315" fmla="*/ 1644959 w 4467967"/>
              <a:gd name="connsiteY1315" fmla="*/ 4763486 h 5748871"/>
              <a:gd name="connsiteX1316" fmla="*/ 1628464 w 4467967"/>
              <a:gd name="connsiteY1316" fmla="*/ 4785816 h 5748871"/>
              <a:gd name="connsiteX1317" fmla="*/ 1622670 w 4467967"/>
              <a:gd name="connsiteY1317" fmla="*/ 4796604 h 5748871"/>
              <a:gd name="connsiteX1318" fmla="*/ 1611072 w 4467967"/>
              <a:gd name="connsiteY1318" fmla="*/ 4778412 h 5748871"/>
              <a:gd name="connsiteX1319" fmla="*/ 1591515 w 4467967"/>
              <a:gd name="connsiteY1319" fmla="*/ 4800108 h 5748871"/>
              <a:gd name="connsiteX1320" fmla="*/ 1572335 w 4467967"/>
              <a:gd name="connsiteY1320" fmla="*/ 4805534 h 5748871"/>
              <a:gd name="connsiteX1321" fmla="*/ 1616738 w 4467967"/>
              <a:gd name="connsiteY1321" fmla="*/ 4739637 h 5748871"/>
              <a:gd name="connsiteX1322" fmla="*/ 1598257 w 4467967"/>
              <a:gd name="connsiteY1322" fmla="*/ 4724777 h 5748871"/>
              <a:gd name="connsiteX1323" fmla="*/ 1626485 w 4467967"/>
              <a:gd name="connsiteY1323" fmla="*/ 4691162 h 5748871"/>
              <a:gd name="connsiteX1324" fmla="*/ 1604127 w 4467967"/>
              <a:gd name="connsiteY1324" fmla="*/ 4706493 h 5748871"/>
              <a:gd name="connsiteX1325" fmla="*/ 1537973 w 4467967"/>
              <a:gd name="connsiteY1325" fmla="*/ 4761689 h 5748871"/>
              <a:gd name="connsiteX1326" fmla="*/ 1574683 w 4467967"/>
              <a:gd name="connsiteY1326" fmla="*/ 4704664 h 5748871"/>
              <a:gd name="connsiteX1327" fmla="*/ 1598439 w 4467967"/>
              <a:gd name="connsiteY1327" fmla="*/ 4648763 h 5748871"/>
              <a:gd name="connsiteX1328" fmla="*/ 1550654 w 4467967"/>
              <a:gd name="connsiteY1328" fmla="*/ 4704073 h 5748871"/>
              <a:gd name="connsiteX1329" fmla="*/ 1507937 w 4467967"/>
              <a:gd name="connsiteY1329" fmla="*/ 4752978 h 5748871"/>
              <a:gd name="connsiteX1330" fmla="*/ 1479985 w 4467967"/>
              <a:gd name="connsiteY1330" fmla="*/ 4783327 h 5748871"/>
              <a:gd name="connsiteX1331" fmla="*/ 1485216 w 4467967"/>
              <a:gd name="connsiteY1331" fmla="*/ 4772323 h 5748871"/>
              <a:gd name="connsiteX1332" fmla="*/ 1519651 w 4467967"/>
              <a:gd name="connsiteY1332" fmla="*/ 4691269 h 5748871"/>
              <a:gd name="connsiteX1333" fmla="*/ 1543254 w 4467967"/>
              <a:gd name="connsiteY1333" fmla="*/ 4651677 h 5748871"/>
              <a:gd name="connsiteX1334" fmla="*/ 1536622 w 4467967"/>
              <a:gd name="connsiteY1334" fmla="*/ 4651591 h 5748871"/>
              <a:gd name="connsiteX1335" fmla="*/ 1536430 w 4467967"/>
              <a:gd name="connsiteY1335" fmla="*/ 4651772 h 5748871"/>
              <a:gd name="connsiteX1336" fmla="*/ 1537918 w 4467967"/>
              <a:gd name="connsiteY1336" fmla="*/ 4648273 h 5748871"/>
              <a:gd name="connsiteX1337" fmla="*/ 1598389 w 4467967"/>
              <a:gd name="connsiteY1337" fmla="*/ 4518672 h 5748871"/>
              <a:gd name="connsiteX1338" fmla="*/ 1613532 w 4467967"/>
              <a:gd name="connsiteY1338" fmla="*/ 4468210 h 5748871"/>
              <a:gd name="connsiteX1339" fmla="*/ 1578464 w 4467967"/>
              <a:gd name="connsiteY1339" fmla="*/ 4542893 h 5748871"/>
              <a:gd name="connsiteX1340" fmla="*/ 1520701 w 4467967"/>
              <a:gd name="connsiteY1340" fmla="*/ 4666730 h 5748871"/>
              <a:gd name="connsiteX1341" fmla="*/ 1513463 w 4467967"/>
              <a:gd name="connsiteY1341" fmla="*/ 4673612 h 5748871"/>
              <a:gd name="connsiteX1342" fmla="*/ 1497636 w 4467967"/>
              <a:gd name="connsiteY1342" fmla="*/ 4682131 h 5748871"/>
              <a:gd name="connsiteX1343" fmla="*/ 1548850 w 4467967"/>
              <a:gd name="connsiteY1343" fmla="*/ 4576901 h 5748871"/>
              <a:gd name="connsiteX1344" fmla="*/ 1460297 w 4467967"/>
              <a:gd name="connsiteY1344" fmla="*/ 4668682 h 5748871"/>
              <a:gd name="connsiteX1345" fmla="*/ 1447028 w 4467967"/>
              <a:gd name="connsiteY1345" fmla="*/ 4634570 h 5748871"/>
              <a:gd name="connsiteX1346" fmla="*/ 1451430 w 4467967"/>
              <a:gd name="connsiteY1346" fmla="*/ 4620857 h 5748871"/>
              <a:gd name="connsiteX1347" fmla="*/ 1421286 w 4467967"/>
              <a:gd name="connsiteY1347" fmla="*/ 4639313 h 5748871"/>
              <a:gd name="connsiteX1348" fmla="*/ 1383563 w 4467967"/>
              <a:gd name="connsiteY1348" fmla="*/ 4681387 h 5748871"/>
              <a:gd name="connsiteX1349" fmla="*/ 1378921 w 4467967"/>
              <a:gd name="connsiteY1349" fmla="*/ 4687200 h 5748871"/>
              <a:gd name="connsiteX1350" fmla="*/ 1460510 w 4467967"/>
              <a:gd name="connsiteY1350" fmla="*/ 4505889 h 5748871"/>
              <a:gd name="connsiteX1351" fmla="*/ 1454931 w 4467967"/>
              <a:gd name="connsiteY1351" fmla="*/ 4493778 h 5748871"/>
              <a:gd name="connsiteX1352" fmla="*/ 1381606 w 4467967"/>
              <a:gd name="connsiteY1352" fmla="*/ 4638433 h 5748871"/>
              <a:gd name="connsiteX1353" fmla="*/ 1403536 w 4467967"/>
              <a:gd name="connsiteY1353" fmla="*/ 4575567 h 5748871"/>
              <a:gd name="connsiteX1354" fmla="*/ 1423682 w 4467967"/>
              <a:gd name="connsiteY1354" fmla="*/ 4530752 h 5748871"/>
              <a:gd name="connsiteX1355" fmla="*/ 1428281 w 4467967"/>
              <a:gd name="connsiteY1355" fmla="*/ 4523967 h 5748871"/>
              <a:gd name="connsiteX1356" fmla="*/ 1445248 w 4467967"/>
              <a:gd name="connsiteY1356" fmla="*/ 4493694 h 5748871"/>
              <a:gd name="connsiteX1357" fmla="*/ 1439894 w 4467967"/>
              <a:gd name="connsiteY1357" fmla="*/ 4494810 h 5748871"/>
              <a:gd name="connsiteX1358" fmla="*/ 1457259 w 4467967"/>
              <a:gd name="connsiteY1358" fmla="*/ 4456395 h 5748871"/>
              <a:gd name="connsiteX1359" fmla="*/ 1479638 w 4467967"/>
              <a:gd name="connsiteY1359" fmla="*/ 4393529 h 5748871"/>
              <a:gd name="connsiteX1360" fmla="*/ 1479638 w 4467967"/>
              <a:gd name="connsiteY1360" fmla="*/ 4393529 h 5748871"/>
              <a:gd name="connsiteX1361" fmla="*/ 1461296 w 4467967"/>
              <a:gd name="connsiteY1361" fmla="*/ 4430112 h 5748871"/>
              <a:gd name="connsiteX1362" fmla="*/ 1423129 w 4467967"/>
              <a:gd name="connsiteY1362" fmla="*/ 4506242 h 5748871"/>
              <a:gd name="connsiteX1363" fmla="*/ 1418106 w 4467967"/>
              <a:gd name="connsiteY1363" fmla="*/ 4510254 h 5748871"/>
              <a:gd name="connsiteX1364" fmla="*/ 1405719 w 4467967"/>
              <a:gd name="connsiteY1364" fmla="*/ 4518806 h 5748871"/>
              <a:gd name="connsiteX1365" fmla="*/ 1458604 w 4467967"/>
              <a:gd name="connsiteY1365" fmla="*/ 4429497 h 5748871"/>
              <a:gd name="connsiteX1366" fmla="*/ 1407885 w 4467967"/>
              <a:gd name="connsiteY1366" fmla="*/ 4493949 h 5748871"/>
              <a:gd name="connsiteX1367" fmla="*/ 1357166 w 4467967"/>
              <a:gd name="connsiteY1367" fmla="*/ 4558402 h 5748871"/>
              <a:gd name="connsiteX1368" fmla="*/ 1369847 w 4467967"/>
              <a:gd name="connsiteY1368" fmla="*/ 4500786 h 5748871"/>
              <a:gd name="connsiteX1369" fmla="*/ 1283571 w 4467967"/>
              <a:gd name="connsiteY1369" fmla="*/ 4582456 h 5748871"/>
              <a:gd name="connsiteX1370" fmla="*/ 1367863 w 4467967"/>
              <a:gd name="connsiteY1370" fmla="*/ 4449628 h 5748871"/>
              <a:gd name="connsiteX1371" fmla="*/ 1424695 w 4467967"/>
              <a:gd name="connsiteY1371" fmla="*/ 4366129 h 5748871"/>
              <a:gd name="connsiteX1372" fmla="*/ 1346314 w 4467967"/>
              <a:gd name="connsiteY1372" fmla="*/ 4459419 h 5748871"/>
              <a:gd name="connsiteX1373" fmla="*/ 1319805 w 4467967"/>
              <a:gd name="connsiteY1373" fmla="*/ 4448448 h 5748871"/>
              <a:gd name="connsiteX1374" fmla="*/ 1265341 w 4467967"/>
              <a:gd name="connsiteY1374" fmla="*/ 4527582 h 5748871"/>
              <a:gd name="connsiteX1375" fmla="*/ 1238377 w 4467967"/>
              <a:gd name="connsiteY1375" fmla="*/ 4536134 h 5748871"/>
              <a:gd name="connsiteX1376" fmla="*/ 1172747 w 4467967"/>
              <a:gd name="connsiteY1376" fmla="*/ 4607807 h 5748871"/>
              <a:gd name="connsiteX1377" fmla="*/ 1044549 w 4467967"/>
              <a:gd name="connsiteY1377" fmla="*/ 4765755 h 5748871"/>
              <a:gd name="connsiteX1378" fmla="*/ 1161148 w 4467967"/>
              <a:gd name="connsiteY1378" fmla="*/ 4589615 h 5748871"/>
              <a:gd name="connsiteX1379" fmla="*/ 1224864 w 4467967"/>
              <a:gd name="connsiteY1379" fmla="*/ 4502783 h 5748871"/>
              <a:gd name="connsiteX1380" fmla="*/ 1259904 w 4467967"/>
              <a:gd name="connsiteY1380" fmla="*/ 4429838 h 5748871"/>
              <a:gd name="connsiteX1381" fmla="*/ 1193708 w 4467967"/>
              <a:gd name="connsiteY1381" fmla="*/ 4506287 h 5748871"/>
              <a:gd name="connsiteX1382" fmla="*/ 1175094 w 4467967"/>
              <a:gd name="connsiteY1382" fmla="*/ 4506936 h 5748871"/>
              <a:gd name="connsiteX1383" fmla="*/ 1122907 w 4467967"/>
              <a:gd name="connsiteY1383" fmla="*/ 4575960 h 5748871"/>
              <a:gd name="connsiteX1384" fmla="*/ 1066774 w 4467967"/>
              <a:gd name="connsiteY1384" fmla="*/ 4639173 h 5748871"/>
              <a:gd name="connsiteX1385" fmla="*/ 1072887 w 4467967"/>
              <a:gd name="connsiteY1385" fmla="*/ 4620127 h 5748871"/>
              <a:gd name="connsiteX1386" fmla="*/ 1048858 w 4467967"/>
              <a:gd name="connsiteY1386" fmla="*/ 4619537 h 5748871"/>
              <a:gd name="connsiteX1387" fmla="*/ 1140934 w 4467967"/>
              <a:gd name="connsiteY1387" fmla="*/ 4483583 h 5748871"/>
              <a:gd name="connsiteX1388" fmla="*/ 1061257 w 4467967"/>
              <a:gd name="connsiteY1388" fmla="*/ 4565869 h 5748871"/>
              <a:gd name="connsiteX1389" fmla="*/ 1057978 w 4467967"/>
              <a:gd name="connsiteY1389" fmla="*/ 4569510 h 5748871"/>
              <a:gd name="connsiteX1390" fmla="*/ 1085126 w 4467967"/>
              <a:gd name="connsiteY1390" fmla="*/ 4497815 h 5748871"/>
              <a:gd name="connsiteX1391" fmla="*/ 1039867 w 4467967"/>
              <a:gd name="connsiteY1391" fmla="*/ 4588673 h 5748871"/>
              <a:gd name="connsiteX1392" fmla="*/ 1023807 w 4467967"/>
              <a:gd name="connsiteY1392" fmla="*/ 4597986 h 5748871"/>
              <a:gd name="connsiteX1393" fmla="*/ 1043827 w 4467967"/>
              <a:gd name="connsiteY1393" fmla="*/ 4562776 h 5748871"/>
              <a:gd name="connsiteX1394" fmla="*/ 830686 w 4467967"/>
              <a:gd name="connsiteY1394" fmla="*/ 4813330 h 5748871"/>
              <a:gd name="connsiteX1395" fmla="*/ 817800 w 4467967"/>
              <a:gd name="connsiteY1395" fmla="*/ 4827204 h 5748871"/>
              <a:gd name="connsiteX1396" fmla="*/ 818134 w 4467967"/>
              <a:gd name="connsiteY1396" fmla="*/ 4826148 h 5748871"/>
              <a:gd name="connsiteX1397" fmla="*/ 857186 w 4467967"/>
              <a:gd name="connsiteY1397" fmla="*/ 4734644 h 5748871"/>
              <a:gd name="connsiteX1398" fmla="*/ 827698 w 4467967"/>
              <a:gd name="connsiteY1398" fmla="*/ 4784433 h 5748871"/>
              <a:gd name="connsiteX1399" fmla="*/ 808607 w 4467967"/>
              <a:gd name="connsiteY1399" fmla="*/ 4828166 h 5748871"/>
              <a:gd name="connsiteX1400" fmla="*/ 799479 w 4467967"/>
              <a:gd name="connsiteY1400" fmla="*/ 4846927 h 5748871"/>
              <a:gd name="connsiteX1401" fmla="*/ 752209 w 4467967"/>
              <a:gd name="connsiteY1401" fmla="*/ 4897817 h 5748871"/>
              <a:gd name="connsiteX1402" fmla="*/ 748796 w 4467967"/>
              <a:gd name="connsiteY1402" fmla="*/ 4893429 h 5748871"/>
              <a:gd name="connsiteX1403" fmla="*/ 746044 w 4467967"/>
              <a:gd name="connsiteY1403" fmla="*/ 4900767 h 5748871"/>
              <a:gd name="connsiteX1404" fmla="*/ 736985 w 4467967"/>
              <a:gd name="connsiteY1404" fmla="*/ 4914206 h 5748871"/>
              <a:gd name="connsiteX1405" fmla="*/ 701656 w 4467967"/>
              <a:gd name="connsiteY1405" fmla="*/ 4952241 h 5748871"/>
              <a:gd name="connsiteX1406" fmla="*/ 708946 w 4467967"/>
              <a:gd name="connsiteY1406" fmla="*/ 4935143 h 5748871"/>
              <a:gd name="connsiteX1407" fmla="*/ 708946 w 4467967"/>
              <a:gd name="connsiteY1407" fmla="*/ 4926398 h 5748871"/>
              <a:gd name="connsiteX1408" fmla="*/ 708946 w 4467967"/>
              <a:gd name="connsiteY1408" fmla="*/ 4935143 h 5748871"/>
              <a:gd name="connsiteX1409" fmla="*/ 697288 w 4467967"/>
              <a:gd name="connsiteY1409" fmla="*/ 4929701 h 5748871"/>
              <a:gd name="connsiteX1410" fmla="*/ 728729 w 4467967"/>
              <a:gd name="connsiteY1410" fmla="*/ 4886506 h 5748871"/>
              <a:gd name="connsiteX1411" fmla="*/ 758104 w 4467967"/>
              <a:gd name="connsiteY1411" fmla="*/ 4852336 h 5748871"/>
              <a:gd name="connsiteX1412" fmla="*/ 758104 w 4467967"/>
              <a:gd name="connsiteY1412" fmla="*/ 4852336 h 5748871"/>
              <a:gd name="connsiteX1413" fmla="*/ 728729 w 4467967"/>
              <a:gd name="connsiteY1413" fmla="*/ 4886506 h 5748871"/>
              <a:gd name="connsiteX1414" fmla="*/ 689999 w 4467967"/>
              <a:gd name="connsiteY1414" fmla="*/ 4925871 h 5748871"/>
              <a:gd name="connsiteX1415" fmla="*/ 699383 w 4467967"/>
              <a:gd name="connsiteY1415" fmla="*/ 4898392 h 5748871"/>
              <a:gd name="connsiteX1416" fmla="*/ 702688 w 4467967"/>
              <a:gd name="connsiteY1416" fmla="*/ 4886446 h 5748871"/>
              <a:gd name="connsiteX1417" fmla="*/ 816762 w 4467967"/>
              <a:gd name="connsiteY1417" fmla="*/ 4753717 h 5748871"/>
              <a:gd name="connsiteX1418" fmla="*/ 1026862 w 4467967"/>
              <a:gd name="connsiteY1418" fmla="*/ 4482838 h 5748871"/>
              <a:gd name="connsiteX1419" fmla="*/ 1104475 w 4467967"/>
              <a:gd name="connsiteY1419" fmla="*/ 4373836 h 5748871"/>
              <a:gd name="connsiteX1420" fmla="*/ 1089564 w 4467967"/>
              <a:gd name="connsiteY1420" fmla="*/ 4381056 h 5748871"/>
              <a:gd name="connsiteX1421" fmla="*/ 1005971 w 4467967"/>
              <a:gd name="connsiteY1421" fmla="*/ 4493598 h 5748871"/>
              <a:gd name="connsiteX1422" fmla="*/ 917529 w 4467967"/>
              <a:gd name="connsiteY1422" fmla="*/ 4600124 h 5748871"/>
              <a:gd name="connsiteX1423" fmla="*/ 897447 w 4467967"/>
              <a:gd name="connsiteY1423" fmla="*/ 4605344 h 5748871"/>
              <a:gd name="connsiteX1424" fmla="*/ 821435 w 4467967"/>
              <a:gd name="connsiteY1424" fmla="*/ 4694268 h 5748871"/>
              <a:gd name="connsiteX1425" fmla="*/ 795695 w 4467967"/>
              <a:gd name="connsiteY1425" fmla="*/ 4699011 h 5748871"/>
              <a:gd name="connsiteX1426" fmla="*/ 790671 w 4467967"/>
              <a:gd name="connsiteY1426" fmla="*/ 4704097 h 5748871"/>
              <a:gd name="connsiteX1427" fmla="*/ 787414 w 4467967"/>
              <a:gd name="connsiteY1427" fmla="*/ 4709601 h 5748871"/>
              <a:gd name="connsiteX1428" fmla="*/ 780268 w 4467967"/>
              <a:gd name="connsiteY1428" fmla="*/ 4716301 h 5748871"/>
              <a:gd name="connsiteX1429" fmla="*/ 778342 w 4467967"/>
              <a:gd name="connsiteY1429" fmla="*/ 4716100 h 5748871"/>
              <a:gd name="connsiteX1430" fmla="*/ 776382 w 4467967"/>
              <a:gd name="connsiteY1430" fmla="*/ 4719945 h 5748871"/>
              <a:gd name="connsiteX1431" fmla="*/ 780268 w 4467967"/>
              <a:gd name="connsiteY1431" fmla="*/ 4716301 h 5748871"/>
              <a:gd name="connsiteX1432" fmla="*/ 783263 w 4467967"/>
              <a:gd name="connsiteY1432" fmla="*/ 4716612 h 5748871"/>
              <a:gd name="connsiteX1433" fmla="*/ 754267 w 4467967"/>
              <a:gd name="connsiteY1433" fmla="*/ 4734513 h 5748871"/>
              <a:gd name="connsiteX1434" fmla="*/ 831746 w 4467967"/>
              <a:gd name="connsiteY1434" fmla="*/ 4641017 h 5748871"/>
              <a:gd name="connsiteX1435" fmla="*/ 833913 w 4467967"/>
              <a:gd name="connsiteY1435" fmla="*/ 4616161 h 5748871"/>
              <a:gd name="connsiteX1436" fmla="*/ 893681 w 4467967"/>
              <a:gd name="connsiteY1436" fmla="*/ 4523520 h 5748871"/>
              <a:gd name="connsiteX1437" fmla="*/ 993651 w 4467967"/>
              <a:gd name="connsiteY1437" fmla="*/ 4399186 h 5748871"/>
              <a:gd name="connsiteX1438" fmla="*/ 955614 w 4467967"/>
              <a:gd name="connsiteY1438" fmla="*/ 4406022 h 5748871"/>
              <a:gd name="connsiteX1439" fmla="*/ 921069 w 4467967"/>
              <a:gd name="connsiteY1439" fmla="*/ 4438192 h 5748871"/>
              <a:gd name="connsiteX1440" fmla="*/ 867870 w 4467967"/>
              <a:gd name="connsiteY1440" fmla="*/ 4492263 h 5748871"/>
              <a:gd name="connsiteX1441" fmla="*/ 801919 w 4467967"/>
              <a:gd name="connsiteY1441" fmla="*/ 4567952 h 5748871"/>
              <a:gd name="connsiteX1442" fmla="*/ 632395 w 4467967"/>
              <a:gd name="connsiteY1442" fmla="*/ 4760710 h 5748871"/>
              <a:gd name="connsiteX1443" fmla="*/ 621084 w 4467967"/>
              <a:gd name="connsiteY1443" fmla="*/ 4773541 h 5748871"/>
              <a:gd name="connsiteX1444" fmla="*/ 625262 w 4467967"/>
              <a:gd name="connsiteY1444" fmla="*/ 4755503 h 5748871"/>
              <a:gd name="connsiteX1445" fmla="*/ 626144 w 4467967"/>
              <a:gd name="connsiteY1445" fmla="*/ 4749128 h 5748871"/>
              <a:gd name="connsiteX1446" fmla="*/ 660074 w 4467967"/>
              <a:gd name="connsiteY1446" fmla="*/ 4708058 h 5748871"/>
              <a:gd name="connsiteX1447" fmla="*/ 748516 w 4467967"/>
              <a:gd name="connsiteY1447" fmla="*/ 4601532 h 5748871"/>
              <a:gd name="connsiteX1448" fmla="*/ 733535 w 4467967"/>
              <a:gd name="connsiteY1448" fmla="*/ 4572752 h 5748871"/>
              <a:gd name="connsiteX1449" fmla="*/ 768779 w 4467967"/>
              <a:gd name="connsiteY1449" fmla="*/ 4520298 h 5748871"/>
              <a:gd name="connsiteX1450" fmla="*/ 797949 w 4467967"/>
              <a:gd name="connsiteY1450" fmla="*/ 4465636 h 5748871"/>
              <a:gd name="connsiteX1451" fmla="*/ 923103 w 4467967"/>
              <a:gd name="connsiteY1451" fmla="*/ 4302084 h 5748871"/>
              <a:gd name="connsiteX1452" fmla="*/ 963760 w 4467967"/>
              <a:gd name="connsiteY1452" fmla="*/ 4250869 h 5748871"/>
              <a:gd name="connsiteX1453" fmla="*/ 936968 w 4467967"/>
              <a:gd name="connsiteY1453" fmla="*/ 4273975 h 5748871"/>
              <a:gd name="connsiteX1454" fmla="*/ 929032 w 4467967"/>
              <a:gd name="connsiteY1454" fmla="*/ 4283311 h 5748871"/>
              <a:gd name="connsiteX1455" fmla="*/ 929216 w 4467967"/>
              <a:gd name="connsiteY1455" fmla="*/ 4283038 h 5748871"/>
              <a:gd name="connsiteX1456" fmla="*/ 927687 w 4467967"/>
              <a:gd name="connsiteY1456" fmla="*/ 4284893 h 5748871"/>
              <a:gd name="connsiteX1457" fmla="*/ 925200 w 4467967"/>
              <a:gd name="connsiteY1457" fmla="*/ 4287818 h 5748871"/>
              <a:gd name="connsiteX1458" fmla="*/ 924546 w 4467967"/>
              <a:gd name="connsiteY1458" fmla="*/ 4288700 h 5748871"/>
              <a:gd name="connsiteX1459" fmla="*/ 927687 w 4467967"/>
              <a:gd name="connsiteY1459" fmla="*/ 4284893 h 5748871"/>
              <a:gd name="connsiteX1460" fmla="*/ 929032 w 4467967"/>
              <a:gd name="connsiteY1460" fmla="*/ 4283311 h 5748871"/>
              <a:gd name="connsiteX1461" fmla="*/ 876187 w 4467967"/>
              <a:gd name="connsiteY1461" fmla="*/ 4361478 h 5748871"/>
              <a:gd name="connsiteX1462" fmla="*/ 824599 w 4467967"/>
              <a:gd name="connsiteY1462" fmla="*/ 4421847 h 5748871"/>
              <a:gd name="connsiteX1463" fmla="*/ 797636 w 4467967"/>
              <a:gd name="connsiteY1463" fmla="*/ 4430399 h 5748871"/>
              <a:gd name="connsiteX1464" fmla="*/ 758444 w 4467967"/>
              <a:gd name="connsiteY1464" fmla="*/ 4477043 h 5748871"/>
              <a:gd name="connsiteX1465" fmla="*/ 719708 w 4467967"/>
              <a:gd name="connsiteY1465" fmla="*/ 4504166 h 5748871"/>
              <a:gd name="connsiteX1466" fmla="*/ 777309 w 4467967"/>
              <a:gd name="connsiteY1466" fmla="*/ 4436380 h 5748871"/>
              <a:gd name="connsiteX1467" fmla="*/ 788068 w 4467967"/>
              <a:gd name="connsiteY1467" fmla="*/ 4402859 h 5748871"/>
              <a:gd name="connsiteX1468" fmla="*/ 814264 w 4467967"/>
              <a:gd name="connsiteY1468" fmla="*/ 4378593 h 5748871"/>
              <a:gd name="connsiteX1469" fmla="*/ 824780 w 4467967"/>
              <a:gd name="connsiteY1469" fmla="*/ 4345833 h 5748871"/>
              <a:gd name="connsiteX1470" fmla="*/ 878679 w 4467967"/>
              <a:gd name="connsiteY1470" fmla="*/ 4271476 h 5748871"/>
              <a:gd name="connsiteX1471" fmla="*/ 907604 w 4467967"/>
              <a:gd name="connsiteY1471" fmla="*/ 4217577 h 5748871"/>
              <a:gd name="connsiteX1472" fmla="*/ 786287 w 4467967"/>
              <a:gd name="connsiteY1472" fmla="*/ 4372193 h 5748871"/>
              <a:gd name="connsiteX1473" fmla="*/ 731845 w 4467967"/>
              <a:gd name="connsiteY1473" fmla="*/ 4435793 h 5748871"/>
              <a:gd name="connsiteX1474" fmla="*/ 717492 w 4467967"/>
              <a:gd name="connsiteY1474" fmla="*/ 4451388 h 5748871"/>
              <a:gd name="connsiteX1475" fmla="*/ 719307 w 4467967"/>
              <a:gd name="connsiteY1475" fmla="*/ 4447354 h 5748871"/>
              <a:gd name="connsiteX1476" fmla="*/ 734237 w 4467967"/>
              <a:gd name="connsiteY1476" fmla="*/ 4413842 h 5748871"/>
              <a:gd name="connsiteX1477" fmla="*/ 767673 w 4467967"/>
              <a:gd name="connsiteY1477" fmla="*/ 4372841 h 5748871"/>
              <a:gd name="connsiteX1478" fmla="*/ 790620 w 4467967"/>
              <a:gd name="connsiteY1478" fmla="*/ 4322481 h 5748871"/>
              <a:gd name="connsiteX1479" fmla="*/ 764067 w 4467967"/>
              <a:gd name="connsiteY1479" fmla="*/ 4347863 h 5748871"/>
              <a:gd name="connsiteX1480" fmla="*/ 798508 w 4467967"/>
              <a:gd name="connsiteY1480" fmla="*/ 4274861 h 5748871"/>
              <a:gd name="connsiteX1481" fmla="*/ 881894 w 4467967"/>
              <a:gd name="connsiteY1481" fmla="*/ 4092780 h 5748871"/>
              <a:gd name="connsiteX1482" fmla="*/ 857186 w 4467967"/>
              <a:gd name="connsiteY1482" fmla="*/ 4126422 h 5748871"/>
              <a:gd name="connsiteX1483" fmla="*/ 748796 w 4467967"/>
              <a:gd name="connsiteY1483" fmla="*/ 4339030 h 5748871"/>
              <a:gd name="connsiteX1484" fmla="*/ 748796 w 4467967"/>
              <a:gd name="connsiteY1484" fmla="*/ 4305390 h 5748871"/>
              <a:gd name="connsiteX1485" fmla="*/ 897036 w 4467967"/>
              <a:gd name="connsiteY1485" fmla="*/ 3980421 h 5748871"/>
              <a:gd name="connsiteX1486" fmla="*/ 867547 w 4467967"/>
              <a:gd name="connsiteY1486" fmla="*/ 4005315 h 5748871"/>
              <a:gd name="connsiteX1487" fmla="*/ 733653 w 4467967"/>
              <a:gd name="connsiteY1487" fmla="*/ 4276459 h 5748871"/>
              <a:gd name="connsiteX1488" fmla="*/ 881894 w 4467967"/>
              <a:gd name="connsiteY1488" fmla="*/ 3946781 h 5748871"/>
              <a:gd name="connsiteX1489" fmla="*/ 897036 w 4467967"/>
              <a:gd name="connsiteY1489" fmla="*/ 3905065 h 5748871"/>
              <a:gd name="connsiteX1490" fmla="*/ 881894 w 4467967"/>
              <a:gd name="connsiteY1490" fmla="*/ 3925923 h 5748871"/>
              <a:gd name="connsiteX1491" fmla="*/ 802992 w 4467967"/>
              <a:gd name="connsiteY1491" fmla="*/ 4075961 h 5748871"/>
              <a:gd name="connsiteX1492" fmla="*/ 773502 w 4467967"/>
              <a:gd name="connsiteY1492" fmla="*/ 4113639 h 5748871"/>
              <a:gd name="connsiteX1493" fmla="*/ 708946 w 4467967"/>
              <a:gd name="connsiteY1493" fmla="*/ 4247528 h 5748871"/>
              <a:gd name="connsiteX1494" fmla="*/ 738435 w 4467967"/>
              <a:gd name="connsiteY1494" fmla="*/ 4168136 h 5748871"/>
              <a:gd name="connsiteX1495" fmla="*/ 773502 w 4467967"/>
              <a:gd name="connsiteY1495" fmla="*/ 4092780 h 5748871"/>
              <a:gd name="connsiteX1496" fmla="*/ 719307 w 4467967"/>
              <a:gd name="connsiteY1496" fmla="*/ 4197067 h 5748871"/>
              <a:gd name="connsiteX1497" fmla="*/ 595774 w 4467967"/>
              <a:gd name="connsiteY1497" fmla="*/ 4468210 h 5748871"/>
              <a:gd name="connsiteX1498" fmla="*/ 565487 w 4467967"/>
              <a:gd name="connsiteY1498" fmla="*/ 4518672 h 5748871"/>
              <a:gd name="connsiteX1499" fmla="*/ 605337 w 4467967"/>
              <a:gd name="connsiteY1499" fmla="*/ 4426496 h 5748871"/>
              <a:gd name="connsiteX1500" fmla="*/ 708946 w 4467967"/>
              <a:gd name="connsiteY1500" fmla="*/ 4180919 h 5748871"/>
              <a:gd name="connsiteX1501" fmla="*/ 714525 w 4467967"/>
              <a:gd name="connsiteY1501" fmla="*/ 4164099 h 5748871"/>
              <a:gd name="connsiteX1502" fmla="*/ 654751 w 4467967"/>
              <a:gd name="connsiteY1502" fmla="*/ 4276459 h 5748871"/>
              <a:gd name="connsiteX1503" fmla="*/ 526436 w 4467967"/>
              <a:gd name="connsiteY1503" fmla="*/ 4575861 h 5748871"/>
              <a:gd name="connsiteX1504" fmla="*/ 496946 w 4467967"/>
              <a:gd name="connsiteY1504" fmla="*/ 4622285 h 5748871"/>
              <a:gd name="connsiteX1505" fmla="*/ 503056 w 4467967"/>
              <a:gd name="connsiteY1505" fmla="*/ 4606228 h 5748871"/>
              <a:gd name="connsiteX1506" fmla="*/ 517854 w 4467967"/>
              <a:gd name="connsiteY1506" fmla="*/ 4586382 h 5748871"/>
              <a:gd name="connsiteX1507" fmla="*/ 528010 w 4467967"/>
              <a:gd name="connsiteY1507" fmla="*/ 4568465 h 5748871"/>
              <a:gd name="connsiteX1508" fmla="*/ 519089 w 4467967"/>
              <a:gd name="connsiteY1508" fmla="*/ 4569328 h 5748871"/>
              <a:gd name="connsiteX1509" fmla="*/ 521653 w 4467967"/>
              <a:gd name="connsiteY1509" fmla="*/ 4563751 h 5748871"/>
              <a:gd name="connsiteX1510" fmla="*/ 535999 w 4467967"/>
              <a:gd name="connsiteY1510" fmla="*/ 4505889 h 5748871"/>
              <a:gd name="connsiteX1511" fmla="*/ 501729 w 4467967"/>
              <a:gd name="connsiteY1511" fmla="*/ 4584607 h 5748871"/>
              <a:gd name="connsiteX1512" fmla="*/ 499442 w 4467967"/>
              <a:gd name="connsiteY1512" fmla="*/ 4589479 h 5748871"/>
              <a:gd name="connsiteX1513" fmla="*/ 498911 w 4467967"/>
              <a:gd name="connsiteY1513" fmla="*/ 4590035 h 5748871"/>
              <a:gd name="connsiteX1514" fmla="*/ 488203 w 4467967"/>
              <a:gd name="connsiteY1514" fmla="*/ 4603821 h 5748871"/>
              <a:gd name="connsiteX1515" fmla="*/ 532413 w 4467967"/>
              <a:gd name="connsiteY1515" fmla="*/ 4489993 h 5748871"/>
              <a:gd name="connsiteX1516" fmla="*/ 605337 w 4467967"/>
              <a:gd name="connsiteY1516" fmla="*/ 4314136 h 5748871"/>
              <a:gd name="connsiteX1517" fmla="*/ 615698 w 4467967"/>
              <a:gd name="connsiteY1517" fmla="*/ 4293279 h 5748871"/>
              <a:gd name="connsiteX1518" fmla="*/ 600555 w 4467967"/>
              <a:gd name="connsiteY1518" fmla="*/ 4314136 h 5748871"/>
              <a:gd name="connsiteX1519" fmla="*/ 457097 w 4467967"/>
              <a:gd name="connsiteY1519" fmla="*/ 4626323 h 5748871"/>
              <a:gd name="connsiteX1520" fmla="*/ 600555 w 4467967"/>
              <a:gd name="connsiteY1520" fmla="*/ 4284532 h 5748871"/>
              <a:gd name="connsiteX1521" fmla="*/ 610119 w 4467967"/>
              <a:gd name="connsiteY1521" fmla="*/ 4234745 h 5748871"/>
              <a:gd name="connsiteX1522" fmla="*/ 585413 w 4467967"/>
              <a:gd name="connsiteY1522" fmla="*/ 4284532 h 5748871"/>
              <a:gd name="connsiteX1523" fmla="*/ 516871 w 4467967"/>
              <a:gd name="connsiteY1523" fmla="*/ 4435244 h 5748871"/>
              <a:gd name="connsiteX1524" fmla="*/ 630044 w 4467967"/>
              <a:gd name="connsiteY1524" fmla="*/ 4164099 h 5748871"/>
              <a:gd name="connsiteX1525" fmla="*/ 753578 w 4467967"/>
              <a:gd name="connsiteY1525" fmla="*/ 3905065 h 5748871"/>
              <a:gd name="connsiteX1526" fmla="*/ 881894 w 4467967"/>
              <a:gd name="connsiteY1526" fmla="*/ 3654779 h 5748871"/>
              <a:gd name="connsiteX1527" fmla="*/ 887473 w 4467967"/>
              <a:gd name="connsiteY1527" fmla="*/ 3633922 h 5748871"/>
              <a:gd name="connsiteX1528" fmla="*/ 813352 w 4467967"/>
              <a:gd name="connsiteY1528" fmla="*/ 3742245 h 5748871"/>
              <a:gd name="connsiteX1529" fmla="*/ 847623 w 4467967"/>
              <a:gd name="connsiteY1529" fmla="*/ 3663526 h 5748871"/>
              <a:gd name="connsiteX1530" fmla="*/ 887473 w 4467967"/>
              <a:gd name="connsiteY1530" fmla="*/ 3571350 h 5748871"/>
              <a:gd name="connsiteX1531" fmla="*/ 818134 w 4467967"/>
              <a:gd name="connsiteY1531" fmla="*/ 3563276 h 5748871"/>
              <a:gd name="connsiteX1532" fmla="*/ 773502 w 4467967"/>
              <a:gd name="connsiteY1532" fmla="*/ 3546456 h 5748871"/>
              <a:gd name="connsiteX1533" fmla="*/ 733653 w 4467967"/>
              <a:gd name="connsiteY1533" fmla="*/ 3546456 h 5748871"/>
              <a:gd name="connsiteX1534" fmla="*/ 704164 w 4467967"/>
              <a:gd name="connsiteY1534" fmla="*/ 3521562 h 5748871"/>
              <a:gd name="connsiteX1535" fmla="*/ 640404 w 4467967"/>
              <a:gd name="connsiteY1535" fmla="*/ 3513488 h 5748871"/>
              <a:gd name="connsiteX1536" fmla="*/ 610119 w 4467967"/>
              <a:gd name="connsiteY1536" fmla="*/ 3508778 h 5748871"/>
              <a:gd name="connsiteX1537" fmla="*/ 580630 w 4467967"/>
              <a:gd name="connsiteY1537" fmla="*/ 3487921 h 5748871"/>
              <a:gd name="connsiteX1538" fmla="*/ 432391 w 4467967"/>
              <a:gd name="connsiteY1538" fmla="*/ 3479847 h 5748871"/>
              <a:gd name="connsiteX1539" fmla="*/ 422826 w 4467967"/>
              <a:gd name="connsiteY1539" fmla="*/ 3454954 h 5748871"/>
              <a:gd name="connsiteX1540" fmla="*/ 363052 w 4467967"/>
              <a:gd name="connsiteY1540" fmla="*/ 3446206 h 5748871"/>
              <a:gd name="connsiteX1541" fmla="*/ 264225 w 4467967"/>
              <a:gd name="connsiteY1541" fmla="*/ 3438133 h 5748871"/>
              <a:gd name="connsiteX1542" fmla="*/ 294511 w 4467967"/>
              <a:gd name="connsiteY1542" fmla="*/ 3426023 h 5748871"/>
              <a:gd name="connsiteX1543" fmla="*/ 249878 w 4467967"/>
              <a:gd name="connsiteY1543" fmla="*/ 3426023 h 5748871"/>
              <a:gd name="connsiteX1544" fmla="*/ 214811 w 4467967"/>
              <a:gd name="connsiteY1544" fmla="*/ 3400455 h 5748871"/>
              <a:gd name="connsiteX1545" fmla="*/ 190105 w 4467967"/>
              <a:gd name="connsiteY1545" fmla="*/ 3404493 h 5748871"/>
              <a:gd name="connsiteX1546" fmla="*/ 170977 w 4467967"/>
              <a:gd name="connsiteY1546" fmla="*/ 3392382 h 5748871"/>
              <a:gd name="connsiteX1547" fmla="*/ 135909 w 4467967"/>
              <a:gd name="connsiteY1547" fmla="*/ 3400455 h 5748871"/>
              <a:gd name="connsiteX1548" fmla="*/ 106420 w 4467967"/>
              <a:gd name="connsiteY1548" fmla="*/ 3383635 h 5748871"/>
              <a:gd name="connsiteX1549" fmla="*/ 86495 w 4467967"/>
              <a:gd name="connsiteY1549" fmla="*/ 3371524 h 5748871"/>
              <a:gd name="connsiteX1550" fmla="*/ 96856 w 4467967"/>
              <a:gd name="connsiteY1550" fmla="*/ 3383635 h 5748871"/>
              <a:gd name="connsiteX1551" fmla="*/ 47443 w 4467967"/>
              <a:gd name="connsiteY1551" fmla="*/ 3392382 h 5748871"/>
              <a:gd name="connsiteX1552" fmla="*/ 7593 w 4467967"/>
              <a:gd name="connsiteY1552" fmla="*/ 3254456 h 5748871"/>
              <a:gd name="connsiteX1553" fmla="*/ 12375 w 4467967"/>
              <a:gd name="connsiteY1553" fmla="*/ 3154205 h 5748871"/>
              <a:gd name="connsiteX1554" fmla="*/ 27518 w 4467967"/>
              <a:gd name="connsiteY1554" fmla="*/ 3179773 h 5748871"/>
              <a:gd name="connsiteX1555" fmla="*/ 37083 w 4467967"/>
              <a:gd name="connsiteY1555" fmla="*/ 3000132 h 5748871"/>
              <a:gd name="connsiteX1556" fmla="*/ 52226 w 4467967"/>
              <a:gd name="connsiteY1556" fmla="*/ 2737734 h 5748871"/>
              <a:gd name="connsiteX1557" fmla="*/ 66571 w 4467967"/>
              <a:gd name="connsiteY1557" fmla="*/ 2679199 h 5748871"/>
              <a:gd name="connsiteX1558" fmla="*/ 47443 w 4467967"/>
              <a:gd name="connsiteY1558" fmla="*/ 3004168 h 5748871"/>
              <a:gd name="connsiteX1559" fmla="*/ 41864 w 4467967"/>
              <a:gd name="connsiteY1559" fmla="*/ 3025026 h 5748871"/>
              <a:gd name="connsiteX1560" fmla="*/ 52226 w 4467967"/>
              <a:gd name="connsiteY1560" fmla="*/ 3066740 h 5748871"/>
              <a:gd name="connsiteX1561" fmla="*/ 57006 w 4467967"/>
              <a:gd name="connsiteY1561" fmla="*/ 2933522 h 5748871"/>
              <a:gd name="connsiteX1562" fmla="*/ 72149 w 4467967"/>
              <a:gd name="connsiteY1562" fmla="*/ 2737734 h 5748871"/>
              <a:gd name="connsiteX1563" fmla="*/ 333563 w 4467967"/>
              <a:gd name="connsiteY1563" fmla="*/ 1173443 h 5748871"/>
              <a:gd name="connsiteX1564" fmla="*/ 343924 w 4467967"/>
              <a:gd name="connsiteY1564" fmla="*/ 1127691 h 5748871"/>
              <a:gd name="connsiteX1565" fmla="*/ 353488 w 4467967"/>
              <a:gd name="connsiteY1565" fmla="*/ 1123654 h 5748871"/>
              <a:gd name="connsiteX1566" fmla="*/ 264225 w 4467967"/>
              <a:gd name="connsiteY1566" fmla="*/ 1552909 h 5748871"/>
              <a:gd name="connsiteX1567" fmla="*/ 269803 w 4467967"/>
              <a:gd name="connsiteY1567" fmla="*/ 1598660 h 5748871"/>
              <a:gd name="connsiteX1568" fmla="*/ 323999 w 4467967"/>
              <a:gd name="connsiteY1568" fmla="*/ 1331554 h 5748871"/>
              <a:gd name="connsiteX1569" fmla="*/ 373414 w 4467967"/>
              <a:gd name="connsiteY1569" fmla="*/ 1081939 h 5748871"/>
              <a:gd name="connsiteX1570" fmla="*/ 373414 w 4467967"/>
              <a:gd name="connsiteY1570" fmla="*/ 1135764 h 5748871"/>
              <a:gd name="connsiteX1571" fmla="*/ 328781 w 4467967"/>
              <a:gd name="connsiteY1571" fmla="*/ 1357120 h 5748871"/>
              <a:gd name="connsiteX1572" fmla="*/ 269803 w 4467967"/>
              <a:gd name="connsiteY1572" fmla="*/ 1690837 h 5748871"/>
              <a:gd name="connsiteX1573" fmla="*/ 210028 w 4467967"/>
              <a:gd name="connsiteY1573" fmla="*/ 2095198 h 5748871"/>
              <a:gd name="connsiteX1574" fmla="*/ 225172 w 4467967"/>
              <a:gd name="connsiteY1574" fmla="*/ 2049446 h 5748871"/>
              <a:gd name="connsiteX1575" fmla="*/ 239517 w 4467967"/>
              <a:gd name="connsiteY1575" fmla="*/ 2011768 h 5748871"/>
              <a:gd name="connsiteX1576" fmla="*/ 245097 w 4467967"/>
              <a:gd name="connsiteY1576" fmla="*/ 1928340 h 5748871"/>
              <a:gd name="connsiteX1577" fmla="*/ 274586 w 4467967"/>
              <a:gd name="connsiteY1577" fmla="*/ 1744661 h 5748871"/>
              <a:gd name="connsiteX1578" fmla="*/ 294511 w 4467967"/>
              <a:gd name="connsiteY1578" fmla="*/ 1690837 h 5748871"/>
              <a:gd name="connsiteX1579" fmla="*/ 343924 w 4467967"/>
              <a:gd name="connsiteY1579" fmla="*/ 1406908 h 5748871"/>
              <a:gd name="connsiteX1580" fmla="*/ 378194 w 4467967"/>
              <a:gd name="connsiteY1580" fmla="*/ 1315406 h 5748871"/>
              <a:gd name="connsiteX1581" fmla="*/ 368631 w 4467967"/>
              <a:gd name="connsiteY1581" fmla="*/ 1394797 h 5748871"/>
              <a:gd name="connsiteX1582" fmla="*/ 313638 w 4467967"/>
              <a:gd name="connsiteY1582" fmla="*/ 1657195 h 5748871"/>
              <a:gd name="connsiteX1583" fmla="*/ 264225 w 4467967"/>
              <a:gd name="connsiteY1583" fmla="*/ 2045409 h 5748871"/>
              <a:gd name="connsiteX1584" fmla="*/ 279367 w 4467967"/>
              <a:gd name="connsiteY1584" fmla="*/ 2019841 h 5748871"/>
              <a:gd name="connsiteX1585" fmla="*/ 323999 w 4467967"/>
              <a:gd name="connsiteY1585" fmla="*/ 1761482 h 5748871"/>
              <a:gd name="connsiteX1586" fmla="*/ 313638 w 4467967"/>
              <a:gd name="connsiteY1586" fmla="*/ 1844909 h 5748871"/>
              <a:gd name="connsiteX1587" fmla="*/ 274586 w 4467967"/>
              <a:gd name="connsiteY1587" fmla="*/ 2112018 h 5748871"/>
              <a:gd name="connsiteX1588" fmla="*/ 274586 w 4467967"/>
              <a:gd name="connsiteY1588" fmla="*/ 2128838 h 5748871"/>
              <a:gd name="connsiteX1589" fmla="*/ 304075 w 4467967"/>
              <a:gd name="connsiteY1589" fmla="*/ 2003694 h 5748871"/>
              <a:gd name="connsiteX1590" fmla="*/ 457097 w 4467967"/>
              <a:gd name="connsiteY1590" fmla="*/ 1152585 h 5748871"/>
              <a:gd name="connsiteX1591" fmla="*/ 466661 w 4467967"/>
              <a:gd name="connsiteY1591" fmla="*/ 1173443 h 5748871"/>
              <a:gd name="connsiteX1592" fmla="*/ 427608 w 4467967"/>
              <a:gd name="connsiteY1592" fmla="*/ 1340300 h 5748871"/>
              <a:gd name="connsiteX1593" fmla="*/ 343924 w 4467967"/>
              <a:gd name="connsiteY1593" fmla="*/ 1844909 h 5748871"/>
              <a:gd name="connsiteX1594" fmla="*/ 358270 w 4467967"/>
              <a:gd name="connsiteY1594" fmla="*/ 1824054 h 5748871"/>
              <a:gd name="connsiteX1595" fmla="*/ 427608 w 4467967"/>
              <a:gd name="connsiteY1595" fmla="*/ 1440549 h 5748871"/>
              <a:gd name="connsiteX1596" fmla="*/ 437171 w 4467967"/>
              <a:gd name="connsiteY1596" fmla="*/ 1373941 h 5748871"/>
              <a:gd name="connsiteX1597" fmla="*/ 457097 w 4467967"/>
              <a:gd name="connsiteY1597" fmla="*/ 1352411 h 5748871"/>
              <a:gd name="connsiteX1598" fmla="*/ 506510 w 4467967"/>
              <a:gd name="connsiteY1598" fmla="*/ 1106833 h 5748871"/>
              <a:gd name="connsiteX1599" fmla="*/ 511292 w 4467967"/>
              <a:gd name="connsiteY1599" fmla="*/ 1139802 h 5748871"/>
              <a:gd name="connsiteX1600" fmla="*/ 382976 w 4467967"/>
              <a:gd name="connsiteY1600" fmla="*/ 1832127 h 5748871"/>
              <a:gd name="connsiteX1601" fmla="*/ 387759 w 4467967"/>
              <a:gd name="connsiteY1601" fmla="*/ 1844909 h 5748871"/>
              <a:gd name="connsiteX1602" fmla="*/ 521653 w 4467967"/>
              <a:gd name="connsiteY1602" fmla="*/ 1131727 h 5748871"/>
              <a:gd name="connsiteX1603" fmla="*/ 541577 w 4467967"/>
              <a:gd name="connsiteY1603" fmla="*/ 1027441 h 5748871"/>
              <a:gd name="connsiteX1604" fmla="*/ 560707 w 4467967"/>
              <a:gd name="connsiteY1604" fmla="*/ 1019368 h 5748871"/>
              <a:gd name="connsiteX1605" fmla="*/ 585413 w 4467967"/>
              <a:gd name="connsiteY1605" fmla="*/ 910372 h 5748871"/>
              <a:gd name="connsiteX1606" fmla="*/ 610417 w 4467967"/>
              <a:gd name="connsiteY1606" fmla="*/ 807851 h 5748871"/>
              <a:gd name="connsiteX1607" fmla="*/ 629142 w 4467967"/>
              <a:gd name="connsiteY1607" fmla="*/ 726493 h 5748871"/>
              <a:gd name="connsiteX1608" fmla="*/ 628228 w 4467967"/>
              <a:gd name="connsiteY1608" fmla="*/ 746809 h 5748871"/>
              <a:gd name="connsiteX1609" fmla="*/ 629540 w 4467967"/>
              <a:gd name="connsiteY1609" fmla="*/ 836884 h 5748871"/>
              <a:gd name="connsiteX1610" fmla="*/ 636895 w 4467967"/>
              <a:gd name="connsiteY1610" fmla="*/ 724069 h 5748871"/>
              <a:gd name="connsiteX1611" fmla="*/ 662485 w 4467967"/>
              <a:gd name="connsiteY1611" fmla="*/ 737186 h 5748871"/>
              <a:gd name="connsiteX1612" fmla="*/ 667180 w 4467967"/>
              <a:gd name="connsiteY1612" fmla="*/ 704068 h 5748871"/>
              <a:gd name="connsiteX1613" fmla="*/ 677209 w 4467967"/>
              <a:gd name="connsiteY1613" fmla="*/ 677353 h 5748871"/>
              <a:gd name="connsiteX1614" fmla="*/ 681021 w 4467967"/>
              <a:gd name="connsiteY1614" fmla="*/ 684075 h 5748871"/>
              <a:gd name="connsiteX1615" fmla="*/ 674351 w 4467967"/>
              <a:gd name="connsiteY1615" fmla="*/ 704985 h 5748871"/>
              <a:gd name="connsiteX1616" fmla="*/ 669893 w 4467967"/>
              <a:gd name="connsiteY1616" fmla="*/ 735441 h 5748871"/>
              <a:gd name="connsiteX1617" fmla="*/ 679458 w 4467967"/>
              <a:gd name="connsiteY1617" fmla="*/ 743514 h 5748871"/>
              <a:gd name="connsiteX1618" fmla="*/ 649969 w 4467967"/>
              <a:gd name="connsiteY1618" fmla="*/ 889515 h 5748871"/>
              <a:gd name="connsiteX1619" fmla="*/ 664315 w 4467967"/>
              <a:gd name="connsiteY1619" fmla="*/ 860583 h 5748871"/>
              <a:gd name="connsiteX1620" fmla="*/ 681461 w 4467967"/>
              <a:gd name="connsiteY1620" fmla="*/ 790706 h 5748871"/>
              <a:gd name="connsiteX1621" fmla="*/ 685093 w 4467967"/>
              <a:gd name="connsiteY1621" fmla="*/ 774485 h 5748871"/>
              <a:gd name="connsiteX1622" fmla="*/ 684985 w 4467967"/>
              <a:gd name="connsiteY1622" fmla="*/ 781045 h 5748871"/>
              <a:gd name="connsiteX1623" fmla="*/ 715386 w 4467967"/>
              <a:gd name="connsiteY1623" fmla="*/ 787045 h 5748871"/>
              <a:gd name="connsiteX1624" fmla="*/ 710302 w 4467967"/>
              <a:gd name="connsiteY1624" fmla="*/ 837271 h 5748871"/>
              <a:gd name="connsiteX1625" fmla="*/ 722625 w 4467967"/>
              <a:gd name="connsiteY1625" fmla="*/ 809401 h 5748871"/>
              <a:gd name="connsiteX1626" fmla="*/ 751862 w 4467967"/>
              <a:gd name="connsiteY1626" fmla="*/ 716564 h 5748871"/>
              <a:gd name="connsiteX1627" fmla="*/ 755021 w 4467967"/>
              <a:gd name="connsiteY1627" fmla="*/ 795920 h 5748871"/>
              <a:gd name="connsiteX1628" fmla="*/ 771016 w 4467967"/>
              <a:gd name="connsiteY1628" fmla="*/ 867309 h 5748871"/>
              <a:gd name="connsiteX1629" fmla="*/ 780797 w 4467967"/>
              <a:gd name="connsiteY1629" fmla="*/ 783967 h 5748871"/>
              <a:gd name="connsiteX1630" fmla="*/ 812248 w 4467967"/>
              <a:gd name="connsiteY1630" fmla="*/ 540460 h 5748871"/>
              <a:gd name="connsiteX1631" fmla="*/ 830758 w 4467967"/>
              <a:gd name="connsiteY1631" fmla="*/ 462109 h 5748871"/>
              <a:gd name="connsiteX1632" fmla="*/ 817703 w 4467967"/>
              <a:gd name="connsiteY1632" fmla="*/ 601267 h 5748871"/>
              <a:gd name="connsiteX1633" fmla="*/ 818481 w 4467967"/>
              <a:gd name="connsiteY1633" fmla="*/ 724093 h 5748871"/>
              <a:gd name="connsiteX1634" fmla="*/ 820448 w 4467967"/>
              <a:gd name="connsiteY1634" fmla="*/ 749551 h 5748871"/>
              <a:gd name="connsiteX1635" fmla="*/ 817436 w 4467967"/>
              <a:gd name="connsiteY1635" fmla="*/ 766727 h 5748871"/>
              <a:gd name="connsiteX1636" fmla="*/ 798209 w 4467967"/>
              <a:gd name="connsiteY1636" fmla="*/ 864621 h 5748871"/>
              <a:gd name="connsiteX1637" fmla="*/ 798209 w 4467967"/>
              <a:gd name="connsiteY1637" fmla="*/ 902299 h 5748871"/>
              <a:gd name="connsiteX1638" fmla="*/ 825490 w 4467967"/>
              <a:gd name="connsiteY1638" fmla="*/ 814812 h 5748871"/>
              <a:gd name="connsiteX1639" fmla="*/ 827079 w 4467967"/>
              <a:gd name="connsiteY1639" fmla="*/ 835354 h 5748871"/>
              <a:gd name="connsiteX1640" fmla="*/ 852826 w 4467967"/>
              <a:gd name="connsiteY1640" fmla="*/ 779360 h 5748871"/>
              <a:gd name="connsiteX1641" fmla="*/ 876087 w 4467967"/>
              <a:gd name="connsiteY1641" fmla="*/ 917146 h 5748871"/>
              <a:gd name="connsiteX1642" fmla="*/ 902083 w 4467967"/>
              <a:gd name="connsiteY1642" fmla="*/ 774002 h 5748871"/>
              <a:gd name="connsiteX1643" fmla="*/ 941126 w 4467967"/>
              <a:gd name="connsiteY1643" fmla="*/ 803034 h 5748871"/>
              <a:gd name="connsiteX1644" fmla="*/ 946554 w 4467967"/>
              <a:gd name="connsiteY1644" fmla="*/ 819801 h 5748871"/>
              <a:gd name="connsiteX1645" fmla="*/ 960596 w 4467967"/>
              <a:gd name="connsiteY1645" fmla="*/ 759125 h 5748871"/>
              <a:gd name="connsiteX1646" fmla="*/ 963183 w 4467967"/>
              <a:gd name="connsiteY1646" fmla="*/ 774802 h 5748871"/>
              <a:gd name="connsiteX1647" fmla="*/ 952526 w 4467967"/>
              <a:gd name="connsiteY1647" fmla="*/ 831401 h 5748871"/>
              <a:gd name="connsiteX1648" fmla="*/ 912179 w 4467967"/>
              <a:gd name="connsiteY1648" fmla="*/ 1035516 h 5748871"/>
              <a:gd name="connsiteX1649" fmla="*/ 842841 w 4467967"/>
              <a:gd name="connsiteY1649" fmla="*/ 1369232 h 5748871"/>
              <a:gd name="connsiteX1650" fmla="*/ 847623 w 4467967"/>
              <a:gd name="connsiteY1650" fmla="*/ 1386052 h 5748871"/>
              <a:gd name="connsiteX1651" fmla="*/ 852405 w 4467967"/>
              <a:gd name="connsiteY1651" fmla="*/ 1357120 h 5748871"/>
              <a:gd name="connsiteX1652" fmla="*/ 912378 w 4467967"/>
              <a:gd name="connsiteY1652" fmla="*/ 1057718 h 5748871"/>
              <a:gd name="connsiteX1653" fmla="*/ 965868 w 4467967"/>
              <a:gd name="connsiteY1653" fmla="*/ 800652 h 5748871"/>
              <a:gd name="connsiteX1654" fmla="*/ 966584 w 4467967"/>
              <a:gd name="connsiteY1654" fmla="*/ 811332 h 5748871"/>
              <a:gd name="connsiteX1655" fmla="*/ 969074 w 4467967"/>
              <a:gd name="connsiteY1655" fmla="*/ 794584 h 5748871"/>
              <a:gd name="connsiteX1656" fmla="*/ 970018 w 4467967"/>
              <a:gd name="connsiteY1656" fmla="*/ 780715 h 5748871"/>
              <a:gd name="connsiteX1657" fmla="*/ 975938 w 4467967"/>
              <a:gd name="connsiteY1657" fmla="*/ 752261 h 5748871"/>
              <a:gd name="connsiteX1658" fmla="*/ 1016541 w 4467967"/>
              <a:gd name="connsiteY1658" fmla="*/ 547060 h 5748871"/>
              <a:gd name="connsiteX1659" fmla="*/ 1018860 w 4467967"/>
              <a:gd name="connsiteY1659" fmla="*/ 610915 h 5748871"/>
              <a:gd name="connsiteX1660" fmla="*/ 1015453 w 4467967"/>
              <a:gd name="connsiteY1660" fmla="*/ 779880 h 5748871"/>
              <a:gd name="connsiteX1661" fmla="*/ 1035471 w 4467967"/>
              <a:gd name="connsiteY1661" fmla="*/ 706188 h 5748871"/>
              <a:gd name="connsiteX1662" fmla="*/ 1042119 w 4467967"/>
              <a:gd name="connsiteY1662" fmla="*/ 909871 h 5748871"/>
              <a:gd name="connsiteX1663" fmla="*/ 1069704 w 4467967"/>
              <a:gd name="connsiteY1663" fmla="*/ 903506 h 5748871"/>
              <a:gd name="connsiteX1664" fmla="*/ 1079511 w 4467967"/>
              <a:gd name="connsiteY1664" fmla="*/ 1025376 h 5748871"/>
              <a:gd name="connsiteX1665" fmla="*/ 1079511 w 4467967"/>
              <a:gd name="connsiteY1665" fmla="*/ 1025376 h 5748871"/>
              <a:gd name="connsiteX1666" fmla="*/ 1085672 w 4467967"/>
              <a:gd name="connsiteY1666" fmla="*/ 930856 h 5748871"/>
              <a:gd name="connsiteX1667" fmla="*/ 1091834 w 4467967"/>
              <a:gd name="connsiteY1667" fmla="*/ 836335 h 5748871"/>
              <a:gd name="connsiteX1668" fmla="*/ 1120769 w 4467967"/>
              <a:gd name="connsiteY1668" fmla="*/ 903738 h 5748871"/>
              <a:gd name="connsiteX1669" fmla="*/ 1151789 w 4467967"/>
              <a:gd name="connsiteY1669" fmla="*/ 772450 h 5748871"/>
              <a:gd name="connsiteX1670" fmla="*/ 1160430 w 4467967"/>
              <a:gd name="connsiteY1670" fmla="*/ 956652 h 5748871"/>
              <a:gd name="connsiteX1671" fmla="*/ 1161808 w 4467967"/>
              <a:gd name="connsiteY1671" fmla="*/ 1074461 h 5748871"/>
              <a:gd name="connsiteX1672" fmla="*/ 1161808 w 4467967"/>
              <a:gd name="connsiteY1672" fmla="*/ 1074461 h 5748871"/>
              <a:gd name="connsiteX1673" fmla="*/ 1175967 w 4467967"/>
              <a:gd name="connsiteY1673" fmla="*/ 935048 h 5748871"/>
              <a:gd name="connsiteX1674" fmla="*/ 1211982 w 4467967"/>
              <a:gd name="connsiteY1674" fmla="*/ 932746 h 5748871"/>
              <a:gd name="connsiteX1675" fmla="*/ 1211311 w 4467967"/>
              <a:gd name="connsiteY1675" fmla="*/ 820782 h 5748871"/>
              <a:gd name="connsiteX1676" fmla="*/ 1233468 w 4467967"/>
              <a:gd name="connsiteY1676" fmla="*/ 797651 h 5748871"/>
              <a:gd name="connsiteX1677" fmla="*/ 1250053 w 4467967"/>
              <a:gd name="connsiteY1677" fmla="*/ 687711 h 5748871"/>
              <a:gd name="connsiteX1678" fmla="*/ 1269272 w 4467967"/>
              <a:gd name="connsiteY1678" fmla="*/ 454033 h 5748871"/>
              <a:gd name="connsiteX1679" fmla="*/ 1275645 w 4467967"/>
              <a:gd name="connsiteY1679" fmla="*/ 700827 h 5748871"/>
              <a:gd name="connsiteX1680" fmla="*/ 1272211 w 4467967"/>
              <a:gd name="connsiteY1680" fmla="*/ 825751 h 5748871"/>
              <a:gd name="connsiteX1681" fmla="*/ 1288824 w 4467967"/>
              <a:gd name="connsiteY1681" fmla="*/ 921024 h 5748871"/>
              <a:gd name="connsiteX1682" fmla="*/ 1302496 w 4467967"/>
              <a:gd name="connsiteY1682" fmla="*/ 805750 h 5748871"/>
              <a:gd name="connsiteX1683" fmla="*/ 1321652 w 4467967"/>
              <a:gd name="connsiteY1683" fmla="*/ 795323 h 5748871"/>
              <a:gd name="connsiteX1684" fmla="*/ 1326003 w 4467967"/>
              <a:gd name="connsiteY1684" fmla="*/ 695215 h 5748871"/>
              <a:gd name="connsiteX1685" fmla="*/ 1338785 w 4467967"/>
              <a:gd name="connsiteY1685" fmla="*/ 599167 h 5748871"/>
              <a:gd name="connsiteX1686" fmla="*/ 1346325 w 4467967"/>
              <a:gd name="connsiteY1686" fmla="*/ 622453 h 5748871"/>
              <a:gd name="connsiteX1687" fmla="*/ 1372102 w 4467967"/>
              <a:gd name="connsiteY1687" fmla="*/ 610501 h 5748871"/>
              <a:gd name="connsiteX1688" fmla="*/ 1374827 w 4467967"/>
              <a:gd name="connsiteY1688" fmla="*/ 802075 h 5748871"/>
              <a:gd name="connsiteX1689" fmla="*/ 1369894 w 4467967"/>
              <a:gd name="connsiteY1689" fmla="*/ 803213 h 5748871"/>
              <a:gd name="connsiteX1690" fmla="*/ 1366966 w 4467967"/>
              <a:gd name="connsiteY1690" fmla="*/ 803889 h 5748871"/>
              <a:gd name="connsiteX1691" fmla="*/ 1365983 w 4467967"/>
              <a:gd name="connsiteY1691" fmla="*/ 804115 h 5748871"/>
              <a:gd name="connsiteX1692" fmla="*/ 1369894 w 4467967"/>
              <a:gd name="connsiteY1692" fmla="*/ 803213 h 5748871"/>
              <a:gd name="connsiteX1693" fmla="*/ 1371879 w 4467967"/>
              <a:gd name="connsiteY1693" fmla="*/ 802755 h 5748871"/>
              <a:gd name="connsiteX1694" fmla="*/ 1374827 w 4467967"/>
              <a:gd name="connsiteY1694" fmla="*/ 802075 h 5748871"/>
              <a:gd name="connsiteX1695" fmla="*/ 1403120 w 4467967"/>
              <a:gd name="connsiteY1695" fmla="*/ 640383 h 5748871"/>
              <a:gd name="connsiteX1696" fmla="*/ 1419088 w 4467967"/>
              <a:gd name="connsiteY1696" fmla="*/ 667731 h 5748871"/>
              <a:gd name="connsiteX1697" fmla="*/ 1459888 w 4467967"/>
              <a:gd name="connsiteY1697" fmla="*/ 291929 h 5748871"/>
              <a:gd name="connsiteX1698" fmla="*/ 1499762 w 4467967"/>
              <a:gd name="connsiteY1698" fmla="*/ 41474 h 5748871"/>
              <a:gd name="connsiteX1699" fmla="*/ 1505338 w 4467967"/>
              <a:gd name="connsiteY1699" fmla="*/ 6446 h 5748871"/>
              <a:gd name="connsiteX1700" fmla="*/ 1511716 w 4467967"/>
              <a:gd name="connsiteY1700" fmla="*/ 2999 h 5748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</a:cxnLst>
            <a:rect l="l" t="t" r="r" b="b"/>
            <a:pathLst>
              <a:path w="4467967" h="5748871">
                <a:moveTo>
                  <a:pt x="3325304" y="5646544"/>
                </a:moveTo>
                <a:lnTo>
                  <a:pt x="3388661" y="5724451"/>
                </a:lnTo>
                <a:lnTo>
                  <a:pt x="3393203" y="5735470"/>
                </a:lnTo>
                <a:lnTo>
                  <a:pt x="3397656" y="5748871"/>
                </a:lnTo>
                <a:lnTo>
                  <a:pt x="3364641" y="5713160"/>
                </a:lnTo>
                <a:lnTo>
                  <a:pt x="3334549" y="5677760"/>
                </a:lnTo>
                <a:lnTo>
                  <a:pt x="3328646" y="5656078"/>
                </a:lnTo>
                <a:close/>
                <a:moveTo>
                  <a:pt x="3683080" y="5519008"/>
                </a:moveTo>
                <a:cubicBezTo>
                  <a:pt x="3683910" y="5519048"/>
                  <a:pt x="3686124" y="5519155"/>
                  <a:pt x="3690552" y="5519368"/>
                </a:cubicBezTo>
                <a:cubicBezTo>
                  <a:pt x="3690552" y="5519368"/>
                  <a:pt x="3680589" y="5518888"/>
                  <a:pt x="3683080" y="5519008"/>
                </a:cubicBezTo>
                <a:close/>
                <a:moveTo>
                  <a:pt x="2746046" y="5510076"/>
                </a:moveTo>
                <a:lnTo>
                  <a:pt x="2753285" y="5514621"/>
                </a:lnTo>
                <a:lnTo>
                  <a:pt x="2752349" y="5514574"/>
                </a:lnTo>
                <a:lnTo>
                  <a:pt x="2753325" y="5516255"/>
                </a:lnTo>
                <a:lnTo>
                  <a:pt x="2750827" y="5522860"/>
                </a:lnTo>
                <a:cubicBezTo>
                  <a:pt x="2746046" y="5522860"/>
                  <a:pt x="2746046" y="5518823"/>
                  <a:pt x="2746046" y="5510076"/>
                </a:cubicBezTo>
                <a:close/>
                <a:moveTo>
                  <a:pt x="2746046" y="5502003"/>
                </a:moveTo>
                <a:cubicBezTo>
                  <a:pt x="2746046" y="5502003"/>
                  <a:pt x="2750827" y="5506040"/>
                  <a:pt x="2746046" y="5510076"/>
                </a:cubicBezTo>
                <a:cubicBezTo>
                  <a:pt x="2746046" y="5510076"/>
                  <a:pt x="2741265" y="5506040"/>
                  <a:pt x="2746046" y="5502003"/>
                </a:cubicBezTo>
                <a:close/>
                <a:moveTo>
                  <a:pt x="2806574" y="5494291"/>
                </a:moveTo>
                <a:lnTo>
                  <a:pt x="2819172" y="5509561"/>
                </a:lnTo>
                <a:lnTo>
                  <a:pt x="2828811" y="5520859"/>
                </a:lnTo>
                <a:lnTo>
                  <a:pt x="2833616" y="5533625"/>
                </a:lnTo>
                <a:cubicBezTo>
                  <a:pt x="2838498" y="5548763"/>
                  <a:pt x="2839693" y="5558183"/>
                  <a:pt x="2829730" y="5547754"/>
                </a:cubicBezTo>
                <a:cubicBezTo>
                  <a:pt x="2822557" y="5537326"/>
                  <a:pt x="2815185" y="5518487"/>
                  <a:pt x="2809009" y="5501246"/>
                </a:cubicBezTo>
                <a:close/>
                <a:moveTo>
                  <a:pt x="3676445" y="5493526"/>
                </a:moveTo>
                <a:cubicBezTo>
                  <a:pt x="3675584" y="5490847"/>
                  <a:pt x="3679024" y="5501561"/>
                  <a:pt x="3679024" y="5501561"/>
                </a:cubicBezTo>
                <a:cubicBezTo>
                  <a:pt x="3677495" y="5496799"/>
                  <a:pt x="3676730" y="5494418"/>
                  <a:pt x="3676445" y="5493526"/>
                </a:cubicBezTo>
                <a:close/>
                <a:moveTo>
                  <a:pt x="2838093" y="5484843"/>
                </a:moveTo>
                <a:lnTo>
                  <a:pt x="2838982" y="5486015"/>
                </a:lnTo>
                <a:cubicBezTo>
                  <a:pt x="2849945" y="5499045"/>
                  <a:pt x="2893537" y="5559404"/>
                  <a:pt x="2888932" y="5566181"/>
                </a:cubicBezTo>
                <a:cubicBezTo>
                  <a:pt x="2887945" y="5567634"/>
                  <a:pt x="2884847" y="5566094"/>
                  <a:pt x="2880598" y="5562760"/>
                </a:cubicBezTo>
                <a:lnTo>
                  <a:pt x="2867982" y="5551016"/>
                </a:lnTo>
                <a:close/>
                <a:moveTo>
                  <a:pt x="3423420" y="5453721"/>
                </a:moveTo>
                <a:cubicBezTo>
                  <a:pt x="3469941" y="5483968"/>
                  <a:pt x="3443996" y="5499717"/>
                  <a:pt x="3423420" y="5453721"/>
                </a:cubicBezTo>
                <a:close/>
                <a:moveTo>
                  <a:pt x="2988550" y="5443301"/>
                </a:moveTo>
                <a:lnTo>
                  <a:pt x="3032966" y="5507880"/>
                </a:lnTo>
                <a:cubicBezTo>
                  <a:pt x="3041429" y="5520664"/>
                  <a:pt x="3072644" y="5551703"/>
                  <a:pt x="3093824" y="5577794"/>
                </a:cubicBezTo>
                <a:lnTo>
                  <a:pt x="3109747" y="5600386"/>
                </a:lnTo>
                <a:lnTo>
                  <a:pt x="3110587" y="5603621"/>
                </a:lnTo>
                <a:lnTo>
                  <a:pt x="3111016" y="5610419"/>
                </a:lnTo>
                <a:cubicBezTo>
                  <a:pt x="3100973" y="5603747"/>
                  <a:pt x="3065220" y="5558564"/>
                  <a:pt x="3058957" y="5552637"/>
                </a:cubicBezTo>
                <a:cubicBezTo>
                  <a:pt x="3044128" y="5534358"/>
                  <a:pt x="3032148" y="5520231"/>
                  <a:pt x="3021445" y="5508061"/>
                </a:cubicBezTo>
                <a:lnTo>
                  <a:pt x="3015741" y="5501785"/>
                </a:lnTo>
                <a:close/>
                <a:moveTo>
                  <a:pt x="2876877" y="5412433"/>
                </a:moveTo>
                <a:cubicBezTo>
                  <a:pt x="2877951" y="5413516"/>
                  <a:pt x="2877166" y="5416353"/>
                  <a:pt x="2872890" y="5422647"/>
                </a:cubicBezTo>
                <a:cubicBezTo>
                  <a:pt x="2872890" y="5422647"/>
                  <a:pt x="2871424" y="5418076"/>
                  <a:pt x="2869711" y="5412743"/>
                </a:cubicBezTo>
                <a:cubicBezTo>
                  <a:pt x="2872870" y="5412020"/>
                  <a:pt x="2875803" y="5411350"/>
                  <a:pt x="2876877" y="5412433"/>
                </a:cubicBezTo>
                <a:close/>
                <a:moveTo>
                  <a:pt x="3153506" y="5411227"/>
                </a:moveTo>
                <a:lnTo>
                  <a:pt x="3169983" y="5430737"/>
                </a:lnTo>
                <a:cubicBezTo>
                  <a:pt x="3189928" y="5464202"/>
                  <a:pt x="3211226" y="5497357"/>
                  <a:pt x="3234740" y="5530619"/>
                </a:cubicBezTo>
                <a:lnTo>
                  <a:pt x="3270505" y="5576690"/>
                </a:lnTo>
                <a:lnTo>
                  <a:pt x="3269122" y="5576455"/>
                </a:lnTo>
                <a:cubicBezTo>
                  <a:pt x="3269969" y="5580512"/>
                  <a:pt x="3273057" y="5589637"/>
                  <a:pt x="3279234" y="5606289"/>
                </a:cubicBezTo>
                <a:lnTo>
                  <a:pt x="3283212" y="5617367"/>
                </a:lnTo>
                <a:lnTo>
                  <a:pt x="3271276" y="5603325"/>
                </a:lnTo>
                <a:lnTo>
                  <a:pt x="3196235" y="5509370"/>
                </a:lnTo>
                <a:lnTo>
                  <a:pt x="3179858" y="5466596"/>
                </a:lnTo>
                <a:close/>
                <a:moveTo>
                  <a:pt x="3674120" y="5391973"/>
                </a:moveTo>
                <a:cubicBezTo>
                  <a:pt x="3674014" y="5391639"/>
                  <a:pt x="3675075" y="5392496"/>
                  <a:pt x="3677816" y="5394999"/>
                </a:cubicBezTo>
                <a:lnTo>
                  <a:pt x="3680555" y="5397567"/>
                </a:lnTo>
                <a:lnTo>
                  <a:pt x="3684706" y="5404578"/>
                </a:lnTo>
                <a:cubicBezTo>
                  <a:pt x="3679224" y="5398063"/>
                  <a:pt x="3674335" y="5392639"/>
                  <a:pt x="3674120" y="5391973"/>
                </a:cubicBezTo>
                <a:close/>
                <a:moveTo>
                  <a:pt x="3111864" y="5380897"/>
                </a:moveTo>
                <a:cubicBezTo>
                  <a:pt x="3126212" y="5384934"/>
                  <a:pt x="3111864" y="5380897"/>
                  <a:pt x="3111864" y="5380897"/>
                </a:cubicBezTo>
                <a:close/>
                <a:moveTo>
                  <a:pt x="3101504" y="5360039"/>
                </a:moveTo>
                <a:cubicBezTo>
                  <a:pt x="3116647" y="5364077"/>
                  <a:pt x="3101504" y="5360039"/>
                  <a:pt x="3101504" y="5360039"/>
                </a:cubicBezTo>
                <a:close/>
                <a:moveTo>
                  <a:pt x="4001308" y="5347256"/>
                </a:moveTo>
                <a:cubicBezTo>
                  <a:pt x="4015654" y="5351965"/>
                  <a:pt x="4001308" y="5347256"/>
                  <a:pt x="4001308" y="5347256"/>
                </a:cubicBezTo>
                <a:close/>
                <a:moveTo>
                  <a:pt x="3993425" y="5330468"/>
                </a:moveTo>
                <a:lnTo>
                  <a:pt x="3995948" y="5333454"/>
                </a:lnTo>
                <a:lnTo>
                  <a:pt x="4001308" y="5347256"/>
                </a:lnTo>
                <a:close/>
                <a:moveTo>
                  <a:pt x="4010872" y="5314289"/>
                </a:moveTo>
                <a:cubicBezTo>
                  <a:pt x="4025217" y="5318324"/>
                  <a:pt x="4010872" y="5314289"/>
                  <a:pt x="4010872" y="5314289"/>
                </a:cubicBezTo>
                <a:close/>
                <a:moveTo>
                  <a:pt x="3085987" y="5276280"/>
                </a:moveTo>
                <a:lnTo>
                  <a:pt x="3091624" y="5283569"/>
                </a:lnTo>
                <a:cubicBezTo>
                  <a:pt x="3109784" y="5307322"/>
                  <a:pt x="3126507" y="5331506"/>
                  <a:pt x="3134944" y="5357791"/>
                </a:cubicBezTo>
                <a:cubicBezTo>
                  <a:pt x="3135677" y="5360077"/>
                  <a:pt x="3132615" y="5358835"/>
                  <a:pt x="3127680" y="5355580"/>
                </a:cubicBezTo>
                <a:lnTo>
                  <a:pt x="3124523" y="5353142"/>
                </a:lnTo>
                <a:close/>
                <a:moveTo>
                  <a:pt x="3347199" y="5234367"/>
                </a:moveTo>
                <a:cubicBezTo>
                  <a:pt x="3346338" y="5231688"/>
                  <a:pt x="3349777" y="5242402"/>
                  <a:pt x="3349777" y="5242402"/>
                </a:cubicBezTo>
                <a:cubicBezTo>
                  <a:pt x="3348249" y="5237641"/>
                  <a:pt x="3347484" y="5235260"/>
                  <a:pt x="3347199" y="5234367"/>
                </a:cubicBezTo>
                <a:close/>
                <a:moveTo>
                  <a:pt x="3080906" y="5195527"/>
                </a:moveTo>
                <a:cubicBezTo>
                  <a:pt x="3078289" y="5195436"/>
                  <a:pt x="3088759" y="5195800"/>
                  <a:pt x="3088759" y="5195800"/>
                </a:cubicBezTo>
                <a:cubicBezTo>
                  <a:pt x="3084106" y="5195639"/>
                  <a:pt x="3081779" y="5195557"/>
                  <a:pt x="3080906" y="5195527"/>
                </a:cubicBezTo>
                <a:close/>
                <a:moveTo>
                  <a:pt x="3971022" y="5168960"/>
                </a:moveTo>
                <a:cubicBezTo>
                  <a:pt x="3975804" y="5168960"/>
                  <a:pt x="3975804" y="5172997"/>
                  <a:pt x="3975804" y="5181744"/>
                </a:cubicBezTo>
                <a:cubicBezTo>
                  <a:pt x="3966240" y="5181744"/>
                  <a:pt x="3971022" y="5172997"/>
                  <a:pt x="3971022" y="5168960"/>
                </a:cubicBezTo>
                <a:close/>
                <a:moveTo>
                  <a:pt x="3966240" y="5156176"/>
                </a:moveTo>
                <a:cubicBezTo>
                  <a:pt x="3971022" y="5156176"/>
                  <a:pt x="3971022" y="5160213"/>
                  <a:pt x="3971022" y="5168960"/>
                </a:cubicBezTo>
                <a:cubicBezTo>
                  <a:pt x="3961459" y="5168960"/>
                  <a:pt x="3966240" y="5160213"/>
                  <a:pt x="3966240" y="5156176"/>
                </a:cubicBezTo>
                <a:close/>
                <a:moveTo>
                  <a:pt x="2993113" y="5140597"/>
                </a:moveTo>
                <a:cubicBezTo>
                  <a:pt x="2991320" y="5139314"/>
                  <a:pt x="2989526" y="5139862"/>
                  <a:pt x="2988331" y="5144065"/>
                </a:cubicBezTo>
                <a:cubicBezTo>
                  <a:pt x="2988331" y="5148103"/>
                  <a:pt x="2993113" y="5148103"/>
                  <a:pt x="2993113" y="5152140"/>
                </a:cubicBezTo>
                <a:cubicBezTo>
                  <a:pt x="3003874" y="5164755"/>
                  <a:pt x="2998493" y="5144445"/>
                  <a:pt x="2993113" y="5140597"/>
                </a:cubicBezTo>
                <a:close/>
                <a:moveTo>
                  <a:pt x="3951098" y="5123210"/>
                </a:moveTo>
                <a:cubicBezTo>
                  <a:pt x="3961459" y="5131283"/>
                  <a:pt x="3961459" y="5139356"/>
                  <a:pt x="3966240" y="5156176"/>
                </a:cubicBezTo>
                <a:cubicBezTo>
                  <a:pt x="3956676" y="5148103"/>
                  <a:pt x="3951098" y="5135320"/>
                  <a:pt x="3951098" y="5123210"/>
                </a:cubicBezTo>
                <a:close/>
                <a:moveTo>
                  <a:pt x="3780442" y="5065379"/>
                </a:moveTo>
                <a:cubicBezTo>
                  <a:pt x="3784477" y="5067366"/>
                  <a:pt x="3792098" y="5082504"/>
                  <a:pt x="3788511" y="5085531"/>
                </a:cubicBezTo>
                <a:cubicBezTo>
                  <a:pt x="3788511" y="5085531"/>
                  <a:pt x="3778150" y="5076785"/>
                  <a:pt x="3778150" y="5068711"/>
                </a:cubicBezTo>
                <a:cubicBezTo>
                  <a:pt x="3778150" y="5065515"/>
                  <a:pt x="3779097" y="5064716"/>
                  <a:pt x="3780442" y="5065379"/>
                </a:cubicBezTo>
                <a:close/>
                <a:moveTo>
                  <a:pt x="2958444" y="5015895"/>
                </a:moveTo>
                <a:cubicBezTo>
                  <a:pt x="2955854" y="5015895"/>
                  <a:pt x="2953265" y="5016904"/>
                  <a:pt x="2953265" y="5018923"/>
                </a:cubicBezTo>
                <a:cubicBezTo>
                  <a:pt x="2953265" y="5018923"/>
                  <a:pt x="2968407" y="5022960"/>
                  <a:pt x="2963625" y="5018923"/>
                </a:cubicBezTo>
                <a:cubicBezTo>
                  <a:pt x="2963625" y="5016904"/>
                  <a:pt x="2961034" y="5015895"/>
                  <a:pt x="2958444" y="5015895"/>
                </a:cubicBezTo>
                <a:close/>
                <a:moveTo>
                  <a:pt x="3740593" y="4992673"/>
                </a:moveTo>
                <a:cubicBezTo>
                  <a:pt x="3741488" y="4993271"/>
                  <a:pt x="3743879" y="4994870"/>
                  <a:pt x="3748661" y="4998066"/>
                </a:cubicBezTo>
                <a:cubicBezTo>
                  <a:pt x="3748661" y="4998066"/>
                  <a:pt x="3737903" y="4990875"/>
                  <a:pt x="3740593" y="4992673"/>
                </a:cubicBezTo>
                <a:close/>
                <a:moveTo>
                  <a:pt x="1142665" y="4958578"/>
                </a:moveTo>
                <a:lnTo>
                  <a:pt x="1139322" y="4968112"/>
                </a:lnTo>
                <a:lnTo>
                  <a:pt x="1133420" y="4989794"/>
                </a:lnTo>
                <a:lnTo>
                  <a:pt x="1103328" y="5025194"/>
                </a:lnTo>
                <a:lnTo>
                  <a:pt x="1070313" y="5060905"/>
                </a:lnTo>
                <a:lnTo>
                  <a:pt x="1074766" y="5047504"/>
                </a:lnTo>
                <a:lnTo>
                  <a:pt x="1079308" y="5036485"/>
                </a:lnTo>
                <a:close/>
                <a:moveTo>
                  <a:pt x="2340775" y="4938017"/>
                </a:moveTo>
                <a:cubicBezTo>
                  <a:pt x="2338185" y="4937512"/>
                  <a:pt x="2335595" y="4937512"/>
                  <a:pt x="2335595" y="4939531"/>
                </a:cubicBezTo>
                <a:cubicBezTo>
                  <a:pt x="2335595" y="4943569"/>
                  <a:pt x="2345956" y="4947604"/>
                  <a:pt x="2345956" y="4939531"/>
                </a:cubicBezTo>
                <a:cubicBezTo>
                  <a:pt x="2345956" y="4939531"/>
                  <a:pt x="2343366" y="4938522"/>
                  <a:pt x="2340775" y="4938017"/>
                </a:cubicBezTo>
                <a:close/>
                <a:moveTo>
                  <a:pt x="3759022" y="4935494"/>
                </a:moveTo>
                <a:cubicBezTo>
                  <a:pt x="3763805" y="4939531"/>
                  <a:pt x="3768587" y="4947604"/>
                  <a:pt x="3768587" y="4956352"/>
                </a:cubicBezTo>
                <a:cubicBezTo>
                  <a:pt x="3759022" y="4952315"/>
                  <a:pt x="3759022" y="4947604"/>
                  <a:pt x="3759022" y="4935494"/>
                </a:cubicBezTo>
                <a:close/>
                <a:moveTo>
                  <a:pt x="2449566" y="4889070"/>
                </a:moveTo>
                <a:cubicBezTo>
                  <a:pt x="2463911" y="4931457"/>
                  <a:pt x="2488617" y="4964425"/>
                  <a:pt x="2513324" y="5010176"/>
                </a:cubicBezTo>
                <a:cubicBezTo>
                  <a:pt x="2523685" y="5031034"/>
                  <a:pt x="2553174" y="5060637"/>
                  <a:pt x="2533249" y="5022960"/>
                </a:cubicBezTo>
                <a:cubicBezTo>
                  <a:pt x="2513324" y="4985282"/>
                  <a:pt x="2479054" y="4926748"/>
                  <a:pt x="2449566" y="4889070"/>
                </a:cubicBezTo>
                <a:close/>
                <a:moveTo>
                  <a:pt x="3840167" y="4886589"/>
                </a:moveTo>
                <a:cubicBezTo>
                  <a:pt x="3838822" y="4885579"/>
                  <a:pt x="3837925" y="4886042"/>
                  <a:pt x="3837925" y="4889070"/>
                </a:cubicBezTo>
                <a:cubicBezTo>
                  <a:pt x="3837925" y="4905891"/>
                  <a:pt x="3852270" y="4914637"/>
                  <a:pt x="3852270" y="4905891"/>
                </a:cubicBezTo>
                <a:cubicBezTo>
                  <a:pt x="3852270" y="4905891"/>
                  <a:pt x="3844202" y="4889617"/>
                  <a:pt x="3840167" y="4886589"/>
                </a:cubicBezTo>
                <a:close/>
                <a:moveTo>
                  <a:pt x="3523518" y="4871011"/>
                </a:moveTo>
                <a:cubicBezTo>
                  <a:pt x="3521028" y="4870892"/>
                  <a:pt x="3530990" y="4871372"/>
                  <a:pt x="3530990" y="4871372"/>
                </a:cubicBezTo>
                <a:cubicBezTo>
                  <a:pt x="3530990" y="4871372"/>
                  <a:pt x="3549605" y="4872020"/>
                  <a:pt x="3530990" y="4871372"/>
                </a:cubicBezTo>
                <a:cubicBezTo>
                  <a:pt x="3526563" y="4871158"/>
                  <a:pt x="3524348" y="4871052"/>
                  <a:pt x="3523518" y="4871011"/>
                </a:cubicBezTo>
                <a:close/>
                <a:moveTo>
                  <a:pt x="2286181" y="4860138"/>
                </a:moveTo>
                <a:cubicBezTo>
                  <a:pt x="2296543" y="4880997"/>
                  <a:pt x="2310889" y="4901853"/>
                  <a:pt x="2326031" y="4918673"/>
                </a:cubicBezTo>
                <a:cubicBezTo>
                  <a:pt x="2315670" y="4897817"/>
                  <a:pt x="2306106" y="4872922"/>
                  <a:pt x="2286181" y="4860138"/>
                </a:cubicBezTo>
                <a:close/>
                <a:moveTo>
                  <a:pt x="2843715" y="4850001"/>
                </a:moveTo>
                <a:cubicBezTo>
                  <a:pt x="2841984" y="4849426"/>
                  <a:pt x="2840689" y="4849963"/>
                  <a:pt x="2840091" y="4852065"/>
                </a:cubicBezTo>
                <a:cubicBezTo>
                  <a:pt x="2840091" y="4856102"/>
                  <a:pt x="2854436" y="4868885"/>
                  <a:pt x="2854436" y="4868885"/>
                </a:cubicBezTo>
                <a:cubicBezTo>
                  <a:pt x="2889306" y="4912449"/>
                  <a:pt x="2855832" y="4854020"/>
                  <a:pt x="2843715" y="4850001"/>
                </a:cubicBezTo>
                <a:close/>
                <a:moveTo>
                  <a:pt x="2864798" y="4839281"/>
                </a:moveTo>
                <a:cubicBezTo>
                  <a:pt x="2854436" y="4852065"/>
                  <a:pt x="2899070" y="4901853"/>
                  <a:pt x="2903850" y="4909927"/>
                </a:cubicBezTo>
                <a:cubicBezTo>
                  <a:pt x="2923775" y="4943569"/>
                  <a:pt x="2923775" y="4964425"/>
                  <a:pt x="2943699" y="4981245"/>
                </a:cubicBezTo>
                <a:cubicBezTo>
                  <a:pt x="2928558" y="4943569"/>
                  <a:pt x="2908632" y="4893779"/>
                  <a:pt x="2879144" y="4852065"/>
                </a:cubicBezTo>
                <a:cubicBezTo>
                  <a:pt x="2879144" y="4852065"/>
                  <a:pt x="2869580" y="4839281"/>
                  <a:pt x="2864798" y="4839281"/>
                </a:cubicBezTo>
                <a:close/>
                <a:moveTo>
                  <a:pt x="2414497" y="4839281"/>
                </a:moveTo>
                <a:cubicBezTo>
                  <a:pt x="2414497" y="4856102"/>
                  <a:pt x="2424858" y="4860138"/>
                  <a:pt x="2434422" y="4868885"/>
                </a:cubicBezTo>
                <a:cubicBezTo>
                  <a:pt x="2434422" y="4856102"/>
                  <a:pt x="2424858" y="4848028"/>
                  <a:pt x="2414497" y="4839281"/>
                </a:cubicBezTo>
                <a:close/>
                <a:moveTo>
                  <a:pt x="784889" y="4831042"/>
                </a:moveTo>
                <a:cubicBezTo>
                  <a:pt x="787379" y="4830922"/>
                  <a:pt x="777417" y="4831402"/>
                  <a:pt x="777417" y="4831402"/>
                </a:cubicBezTo>
                <a:cubicBezTo>
                  <a:pt x="781844" y="4831189"/>
                  <a:pt x="784059" y="4831082"/>
                  <a:pt x="784889" y="4831042"/>
                </a:cubicBezTo>
                <a:close/>
                <a:moveTo>
                  <a:pt x="1721923" y="4822110"/>
                </a:moveTo>
                <a:cubicBezTo>
                  <a:pt x="1721923" y="4830857"/>
                  <a:pt x="1721923" y="4834895"/>
                  <a:pt x="1717141" y="4834895"/>
                </a:cubicBezTo>
                <a:lnTo>
                  <a:pt x="1714644" y="4828289"/>
                </a:lnTo>
                <a:lnTo>
                  <a:pt x="1715620" y="4826608"/>
                </a:lnTo>
                <a:lnTo>
                  <a:pt x="1714684" y="4826655"/>
                </a:lnTo>
                <a:close/>
                <a:moveTo>
                  <a:pt x="1721923" y="4814037"/>
                </a:moveTo>
                <a:cubicBezTo>
                  <a:pt x="1726704" y="4818074"/>
                  <a:pt x="1721923" y="4822110"/>
                  <a:pt x="1721923" y="4822110"/>
                </a:cubicBezTo>
                <a:cubicBezTo>
                  <a:pt x="1717141" y="4818074"/>
                  <a:pt x="1721923" y="4814037"/>
                  <a:pt x="1721923" y="4814037"/>
                </a:cubicBezTo>
                <a:close/>
                <a:moveTo>
                  <a:pt x="1661395" y="4806325"/>
                </a:moveTo>
                <a:lnTo>
                  <a:pt x="1658960" y="4813280"/>
                </a:lnTo>
                <a:cubicBezTo>
                  <a:pt x="1652784" y="4830521"/>
                  <a:pt x="1645411" y="4849360"/>
                  <a:pt x="1638238" y="4859788"/>
                </a:cubicBezTo>
                <a:cubicBezTo>
                  <a:pt x="1628276" y="4870217"/>
                  <a:pt x="1629471" y="4860798"/>
                  <a:pt x="1634353" y="4845660"/>
                </a:cubicBezTo>
                <a:lnTo>
                  <a:pt x="1639158" y="4832893"/>
                </a:lnTo>
                <a:lnTo>
                  <a:pt x="1648796" y="4821595"/>
                </a:lnTo>
                <a:close/>
                <a:moveTo>
                  <a:pt x="791524" y="4805560"/>
                </a:moveTo>
                <a:cubicBezTo>
                  <a:pt x="791238" y="4806452"/>
                  <a:pt x="790473" y="4808833"/>
                  <a:pt x="788945" y="4813595"/>
                </a:cubicBezTo>
                <a:cubicBezTo>
                  <a:pt x="788945" y="4813595"/>
                  <a:pt x="792384" y="4802881"/>
                  <a:pt x="791524" y="4805560"/>
                </a:cubicBezTo>
                <a:close/>
                <a:moveTo>
                  <a:pt x="1629876" y="4796877"/>
                </a:moveTo>
                <a:lnTo>
                  <a:pt x="1599986" y="4863050"/>
                </a:lnTo>
                <a:lnTo>
                  <a:pt x="1587370" y="4874794"/>
                </a:lnTo>
                <a:cubicBezTo>
                  <a:pt x="1583122" y="4878128"/>
                  <a:pt x="1580024" y="4879668"/>
                  <a:pt x="1579037" y="4878216"/>
                </a:cubicBezTo>
                <a:cubicBezTo>
                  <a:pt x="1574431" y="4871438"/>
                  <a:pt x="1618024" y="4811079"/>
                  <a:pt x="1628987" y="4798049"/>
                </a:cubicBezTo>
                <a:close/>
                <a:moveTo>
                  <a:pt x="2829730" y="4789493"/>
                </a:moveTo>
                <a:cubicBezTo>
                  <a:pt x="2829730" y="4793531"/>
                  <a:pt x="2859219" y="4835244"/>
                  <a:pt x="2864798" y="4831208"/>
                </a:cubicBezTo>
                <a:cubicBezTo>
                  <a:pt x="2869580" y="4826498"/>
                  <a:pt x="2834512" y="4776710"/>
                  <a:pt x="2829730" y="4789493"/>
                </a:cubicBezTo>
                <a:close/>
                <a:moveTo>
                  <a:pt x="1044549" y="4765755"/>
                </a:moveTo>
                <a:cubicBezTo>
                  <a:pt x="1023972" y="4811751"/>
                  <a:pt x="998027" y="4796003"/>
                  <a:pt x="1044549" y="4765755"/>
                </a:cubicBezTo>
                <a:close/>
                <a:moveTo>
                  <a:pt x="1479418" y="4755335"/>
                </a:moveTo>
                <a:lnTo>
                  <a:pt x="1452228" y="4813819"/>
                </a:lnTo>
                <a:lnTo>
                  <a:pt x="1446524" y="4820095"/>
                </a:lnTo>
                <a:cubicBezTo>
                  <a:pt x="1435821" y="4832265"/>
                  <a:pt x="1423840" y="4846392"/>
                  <a:pt x="1409012" y="4864671"/>
                </a:cubicBezTo>
                <a:cubicBezTo>
                  <a:pt x="1402749" y="4870599"/>
                  <a:pt x="1366995" y="4915781"/>
                  <a:pt x="1356952" y="4922453"/>
                </a:cubicBezTo>
                <a:lnTo>
                  <a:pt x="1357382" y="4915655"/>
                </a:lnTo>
                <a:lnTo>
                  <a:pt x="1358221" y="4912420"/>
                </a:lnTo>
                <a:lnTo>
                  <a:pt x="1374144" y="4889828"/>
                </a:lnTo>
                <a:cubicBezTo>
                  <a:pt x="1395325" y="4863738"/>
                  <a:pt x="1426540" y="4832698"/>
                  <a:pt x="1435003" y="4819914"/>
                </a:cubicBezTo>
                <a:close/>
                <a:moveTo>
                  <a:pt x="1591092" y="4724467"/>
                </a:moveTo>
                <a:cubicBezTo>
                  <a:pt x="1592166" y="4723384"/>
                  <a:pt x="1595099" y="4724054"/>
                  <a:pt x="1598257" y="4724777"/>
                </a:cubicBezTo>
                <a:cubicBezTo>
                  <a:pt x="1596546" y="4730110"/>
                  <a:pt x="1595079" y="4734681"/>
                  <a:pt x="1595079" y="4734681"/>
                </a:cubicBezTo>
                <a:cubicBezTo>
                  <a:pt x="1590802" y="4728387"/>
                  <a:pt x="1590017" y="4725550"/>
                  <a:pt x="1591092" y="4724467"/>
                </a:cubicBezTo>
                <a:close/>
                <a:moveTo>
                  <a:pt x="1314463" y="4723261"/>
                </a:moveTo>
                <a:lnTo>
                  <a:pt x="1288110" y="4778631"/>
                </a:lnTo>
                <a:lnTo>
                  <a:pt x="1271734" y="4821404"/>
                </a:lnTo>
                <a:lnTo>
                  <a:pt x="1196693" y="4915359"/>
                </a:lnTo>
                <a:lnTo>
                  <a:pt x="1184756" y="4929402"/>
                </a:lnTo>
                <a:lnTo>
                  <a:pt x="1188735" y="4918323"/>
                </a:lnTo>
                <a:cubicBezTo>
                  <a:pt x="1194912" y="4901671"/>
                  <a:pt x="1197999" y="4892547"/>
                  <a:pt x="1198847" y="4888489"/>
                </a:cubicBezTo>
                <a:lnTo>
                  <a:pt x="1197463" y="4888724"/>
                </a:lnTo>
                <a:lnTo>
                  <a:pt x="1233229" y="4842653"/>
                </a:lnTo>
                <a:cubicBezTo>
                  <a:pt x="1256742" y="4809392"/>
                  <a:pt x="1278040" y="4776236"/>
                  <a:pt x="1297985" y="4742771"/>
                </a:cubicBezTo>
                <a:close/>
                <a:moveTo>
                  <a:pt x="793848" y="4704007"/>
                </a:moveTo>
                <a:cubicBezTo>
                  <a:pt x="793634" y="4704673"/>
                  <a:pt x="788745" y="4710097"/>
                  <a:pt x="783263" y="4716612"/>
                </a:cubicBezTo>
                <a:lnTo>
                  <a:pt x="787414" y="4709601"/>
                </a:lnTo>
                <a:lnTo>
                  <a:pt x="790152" y="4707033"/>
                </a:lnTo>
                <a:cubicBezTo>
                  <a:pt x="792893" y="4704530"/>
                  <a:pt x="793955" y="4703674"/>
                  <a:pt x="793848" y="4704007"/>
                </a:cubicBezTo>
                <a:close/>
                <a:moveTo>
                  <a:pt x="1356104" y="4692931"/>
                </a:moveTo>
                <a:cubicBezTo>
                  <a:pt x="1356104" y="4692931"/>
                  <a:pt x="1341757" y="4696968"/>
                  <a:pt x="1356104" y="4692931"/>
                </a:cubicBezTo>
                <a:close/>
                <a:moveTo>
                  <a:pt x="1366465" y="4672073"/>
                </a:moveTo>
                <a:cubicBezTo>
                  <a:pt x="1366465" y="4672073"/>
                  <a:pt x="1351322" y="4676111"/>
                  <a:pt x="1366465" y="4672073"/>
                </a:cubicBezTo>
                <a:close/>
                <a:moveTo>
                  <a:pt x="2761966" y="4670743"/>
                </a:moveTo>
                <a:cubicBezTo>
                  <a:pt x="2759109" y="4669427"/>
                  <a:pt x="2756905" y="4669816"/>
                  <a:pt x="2755610" y="4672423"/>
                </a:cubicBezTo>
                <a:cubicBezTo>
                  <a:pt x="2755610" y="4681170"/>
                  <a:pt x="2780316" y="4710101"/>
                  <a:pt x="2790677" y="4726921"/>
                </a:cubicBezTo>
                <a:cubicBezTo>
                  <a:pt x="2795459" y="4730959"/>
                  <a:pt x="2824948" y="4780746"/>
                  <a:pt x="2829730" y="4772673"/>
                </a:cubicBezTo>
                <a:cubicBezTo>
                  <a:pt x="2833914" y="4772673"/>
                  <a:pt x="2781960" y="4679951"/>
                  <a:pt x="2761966" y="4670743"/>
                </a:cubicBezTo>
                <a:close/>
                <a:moveTo>
                  <a:pt x="2730057" y="4663393"/>
                </a:moveTo>
                <a:cubicBezTo>
                  <a:pt x="2728711" y="4667840"/>
                  <a:pt x="2752023" y="4706064"/>
                  <a:pt x="2755610" y="4718174"/>
                </a:cubicBezTo>
                <a:cubicBezTo>
                  <a:pt x="2770753" y="4739033"/>
                  <a:pt x="2785098" y="4751815"/>
                  <a:pt x="2795459" y="4763927"/>
                </a:cubicBezTo>
                <a:cubicBezTo>
                  <a:pt x="2795459" y="4772673"/>
                  <a:pt x="2800242" y="4772673"/>
                  <a:pt x="2800242" y="4772673"/>
                </a:cubicBezTo>
                <a:cubicBezTo>
                  <a:pt x="2805023" y="4768636"/>
                  <a:pt x="2800242" y="4768636"/>
                  <a:pt x="2795459" y="4763927"/>
                </a:cubicBezTo>
                <a:cubicBezTo>
                  <a:pt x="2785098" y="4734995"/>
                  <a:pt x="2760392" y="4702028"/>
                  <a:pt x="2741265" y="4672423"/>
                </a:cubicBezTo>
                <a:cubicBezTo>
                  <a:pt x="2733693" y="4664181"/>
                  <a:pt x="2730504" y="4661910"/>
                  <a:pt x="2730057" y="4663393"/>
                </a:cubicBezTo>
                <a:close/>
                <a:moveTo>
                  <a:pt x="466661" y="4659290"/>
                </a:moveTo>
                <a:cubicBezTo>
                  <a:pt x="466661" y="4659290"/>
                  <a:pt x="452314" y="4663999"/>
                  <a:pt x="466661" y="4659290"/>
                </a:cubicBezTo>
                <a:close/>
                <a:moveTo>
                  <a:pt x="474543" y="4642502"/>
                </a:moveTo>
                <a:lnTo>
                  <a:pt x="466661" y="4659290"/>
                </a:lnTo>
                <a:lnTo>
                  <a:pt x="472021" y="4645488"/>
                </a:lnTo>
                <a:close/>
                <a:moveTo>
                  <a:pt x="457097" y="4626323"/>
                </a:moveTo>
                <a:cubicBezTo>
                  <a:pt x="442751" y="4630359"/>
                  <a:pt x="457097" y="4626323"/>
                  <a:pt x="457097" y="4626323"/>
                </a:cubicBezTo>
                <a:close/>
                <a:moveTo>
                  <a:pt x="1381981" y="4588314"/>
                </a:moveTo>
                <a:lnTo>
                  <a:pt x="1343446" y="4665177"/>
                </a:lnTo>
                <a:lnTo>
                  <a:pt x="1340289" y="4667615"/>
                </a:lnTo>
                <a:cubicBezTo>
                  <a:pt x="1335354" y="4670869"/>
                  <a:pt x="1332292" y="4672111"/>
                  <a:pt x="1333025" y="4669825"/>
                </a:cubicBezTo>
                <a:cubicBezTo>
                  <a:pt x="1341462" y="4643540"/>
                  <a:pt x="1358185" y="4619357"/>
                  <a:pt x="1376345" y="4595603"/>
                </a:cubicBezTo>
                <a:close/>
                <a:moveTo>
                  <a:pt x="1120770" y="4546401"/>
                </a:moveTo>
                <a:cubicBezTo>
                  <a:pt x="1120484" y="4547294"/>
                  <a:pt x="1119720" y="4549675"/>
                  <a:pt x="1118191" y="4554436"/>
                </a:cubicBezTo>
                <a:cubicBezTo>
                  <a:pt x="1118191" y="4554436"/>
                  <a:pt x="1121630" y="4543723"/>
                  <a:pt x="1120770" y="4546401"/>
                </a:cubicBezTo>
                <a:close/>
                <a:moveTo>
                  <a:pt x="2479054" y="4539206"/>
                </a:moveTo>
                <a:lnTo>
                  <a:pt x="2479054" y="4543243"/>
                </a:lnTo>
                <a:cubicBezTo>
                  <a:pt x="2479054" y="4547281"/>
                  <a:pt x="2508543" y="4588995"/>
                  <a:pt x="2518903" y="4605816"/>
                </a:cubicBezTo>
                <a:cubicBezTo>
                  <a:pt x="2607370" y="4743069"/>
                  <a:pt x="2701414" y="4868885"/>
                  <a:pt x="2775534" y="5014886"/>
                </a:cubicBezTo>
                <a:cubicBezTo>
                  <a:pt x="2785098" y="5026996"/>
                  <a:pt x="2809805" y="5064674"/>
                  <a:pt x="2790677" y="5031034"/>
                </a:cubicBezTo>
                <a:cubicBezTo>
                  <a:pt x="2726121" y="4893779"/>
                  <a:pt x="2642437" y="4772673"/>
                  <a:pt x="2568317" y="4659640"/>
                </a:cubicBezTo>
                <a:cubicBezTo>
                  <a:pt x="2538828" y="4618598"/>
                  <a:pt x="2513324" y="4564102"/>
                  <a:pt x="2479054" y="4539206"/>
                </a:cubicBezTo>
                <a:close/>
                <a:moveTo>
                  <a:pt x="1387063" y="4507561"/>
                </a:moveTo>
                <a:cubicBezTo>
                  <a:pt x="1386189" y="4507591"/>
                  <a:pt x="1383863" y="4507673"/>
                  <a:pt x="1379209" y="4507834"/>
                </a:cubicBezTo>
                <a:cubicBezTo>
                  <a:pt x="1379209" y="4507834"/>
                  <a:pt x="1389680" y="4507470"/>
                  <a:pt x="1387063" y="4507561"/>
                </a:cubicBezTo>
                <a:close/>
                <a:moveTo>
                  <a:pt x="496946" y="4480994"/>
                </a:moveTo>
                <a:cubicBezTo>
                  <a:pt x="496946" y="4485031"/>
                  <a:pt x="501729" y="4493778"/>
                  <a:pt x="492165" y="4493778"/>
                </a:cubicBezTo>
                <a:cubicBezTo>
                  <a:pt x="492165" y="4485031"/>
                  <a:pt x="492165" y="4480994"/>
                  <a:pt x="496946" y="4480994"/>
                </a:cubicBezTo>
                <a:close/>
                <a:moveTo>
                  <a:pt x="501729" y="4468210"/>
                </a:moveTo>
                <a:cubicBezTo>
                  <a:pt x="501729" y="4472248"/>
                  <a:pt x="506510" y="4480994"/>
                  <a:pt x="496946" y="4480994"/>
                </a:cubicBezTo>
                <a:cubicBezTo>
                  <a:pt x="496946" y="4472248"/>
                  <a:pt x="496946" y="4468210"/>
                  <a:pt x="501729" y="4468210"/>
                </a:cubicBezTo>
                <a:close/>
                <a:moveTo>
                  <a:pt x="1474855" y="4452631"/>
                </a:moveTo>
                <a:cubicBezTo>
                  <a:pt x="1469476" y="4456479"/>
                  <a:pt x="1464095" y="4476789"/>
                  <a:pt x="1474855" y="4464174"/>
                </a:cubicBezTo>
                <a:cubicBezTo>
                  <a:pt x="1474855" y="4460137"/>
                  <a:pt x="1479638" y="4460137"/>
                  <a:pt x="1479638" y="4456100"/>
                </a:cubicBezTo>
                <a:cubicBezTo>
                  <a:pt x="1478442" y="4451896"/>
                  <a:pt x="1476648" y="4451349"/>
                  <a:pt x="1474855" y="4452631"/>
                </a:cubicBezTo>
                <a:close/>
                <a:moveTo>
                  <a:pt x="516871" y="4435244"/>
                </a:moveTo>
                <a:cubicBezTo>
                  <a:pt x="516871" y="4447354"/>
                  <a:pt x="511292" y="4460137"/>
                  <a:pt x="501729" y="4468210"/>
                </a:cubicBezTo>
                <a:cubicBezTo>
                  <a:pt x="506510" y="4451390"/>
                  <a:pt x="506510" y="4443317"/>
                  <a:pt x="516871" y="4435244"/>
                </a:cubicBezTo>
                <a:close/>
                <a:moveTo>
                  <a:pt x="1976470" y="4421304"/>
                </a:moveTo>
                <a:lnTo>
                  <a:pt x="1969300" y="4434979"/>
                </a:lnTo>
                <a:lnTo>
                  <a:pt x="1975979" y="4445752"/>
                </a:lnTo>
                <a:lnTo>
                  <a:pt x="1983335" y="4432104"/>
                </a:lnTo>
                <a:close/>
                <a:moveTo>
                  <a:pt x="687527" y="4377413"/>
                </a:moveTo>
                <a:cubicBezTo>
                  <a:pt x="688872" y="4376750"/>
                  <a:pt x="689819" y="4377549"/>
                  <a:pt x="689819" y="4380745"/>
                </a:cubicBezTo>
                <a:cubicBezTo>
                  <a:pt x="689819" y="4388819"/>
                  <a:pt x="679458" y="4397565"/>
                  <a:pt x="679458" y="4397565"/>
                </a:cubicBezTo>
                <a:cubicBezTo>
                  <a:pt x="675871" y="4394538"/>
                  <a:pt x="683492" y="4379400"/>
                  <a:pt x="687527" y="4377413"/>
                </a:cubicBezTo>
                <a:close/>
                <a:moveTo>
                  <a:pt x="1945378" y="4373891"/>
                </a:moveTo>
                <a:lnTo>
                  <a:pt x="1939284" y="4385757"/>
                </a:lnTo>
                <a:lnTo>
                  <a:pt x="1946592" y="4397946"/>
                </a:lnTo>
                <a:lnTo>
                  <a:pt x="1953712" y="4385805"/>
                </a:lnTo>
                <a:close/>
                <a:moveTo>
                  <a:pt x="1928689" y="4350031"/>
                </a:moveTo>
                <a:lnTo>
                  <a:pt x="1927970" y="4351825"/>
                </a:lnTo>
                <a:lnTo>
                  <a:pt x="1929664" y="4351423"/>
                </a:lnTo>
                <a:close/>
                <a:moveTo>
                  <a:pt x="1509525" y="4327929"/>
                </a:moveTo>
                <a:cubicBezTo>
                  <a:pt x="1506935" y="4327929"/>
                  <a:pt x="1504344" y="4328938"/>
                  <a:pt x="1504344" y="4330957"/>
                </a:cubicBezTo>
                <a:cubicBezTo>
                  <a:pt x="1499561" y="4334994"/>
                  <a:pt x="1514705" y="4330957"/>
                  <a:pt x="1514705" y="4330957"/>
                </a:cubicBezTo>
                <a:cubicBezTo>
                  <a:pt x="1514705" y="4328938"/>
                  <a:pt x="1512115" y="4327929"/>
                  <a:pt x="1509525" y="4327929"/>
                </a:cubicBezTo>
                <a:close/>
                <a:moveTo>
                  <a:pt x="1901765" y="4311534"/>
                </a:moveTo>
                <a:lnTo>
                  <a:pt x="1896513" y="4320943"/>
                </a:lnTo>
                <a:lnTo>
                  <a:pt x="1908365" y="4337575"/>
                </a:lnTo>
                <a:lnTo>
                  <a:pt x="1913678" y="4328567"/>
                </a:lnTo>
                <a:close/>
                <a:moveTo>
                  <a:pt x="727376" y="4304707"/>
                </a:moveTo>
                <a:cubicBezTo>
                  <a:pt x="730065" y="4302909"/>
                  <a:pt x="719307" y="4310100"/>
                  <a:pt x="719307" y="4310100"/>
                </a:cubicBezTo>
                <a:cubicBezTo>
                  <a:pt x="724090" y="4306904"/>
                  <a:pt x="726480" y="4305306"/>
                  <a:pt x="727376" y="4304707"/>
                </a:cubicBezTo>
                <a:close/>
                <a:moveTo>
                  <a:pt x="1880950" y="4281772"/>
                </a:moveTo>
                <a:lnTo>
                  <a:pt x="1875084" y="4292036"/>
                </a:lnTo>
                <a:lnTo>
                  <a:pt x="1885034" y="4304836"/>
                </a:lnTo>
                <a:lnTo>
                  <a:pt x="1888192" y="4309268"/>
                </a:lnTo>
                <a:lnTo>
                  <a:pt x="1893717" y="4300027"/>
                </a:lnTo>
                <a:close/>
                <a:moveTo>
                  <a:pt x="708946" y="4247528"/>
                </a:moveTo>
                <a:cubicBezTo>
                  <a:pt x="708946" y="4259638"/>
                  <a:pt x="708946" y="4264349"/>
                  <a:pt x="699381" y="4268386"/>
                </a:cubicBezTo>
                <a:cubicBezTo>
                  <a:pt x="699381" y="4259638"/>
                  <a:pt x="704164" y="4251565"/>
                  <a:pt x="708946" y="4247528"/>
                </a:cubicBezTo>
                <a:close/>
                <a:moveTo>
                  <a:pt x="627802" y="4198623"/>
                </a:moveTo>
                <a:cubicBezTo>
                  <a:pt x="623767" y="4201651"/>
                  <a:pt x="615698" y="4217925"/>
                  <a:pt x="615698" y="4217925"/>
                </a:cubicBezTo>
                <a:cubicBezTo>
                  <a:pt x="615698" y="4226671"/>
                  <a:pt x="630044" y="4217925"/>
                  <a:pt x="630044" y="4201104"/>
                </a:cubicBezTo>
                <a:cubicBezTo>
                  <a:pt x="630044" y="4198076"/>
                  <a:pt x="629146" y="4197613"/>
                  <a:pt x="627802" y="4198623"/>
                </a:cubicBezTo>
                <a:close/>
                <a:moveTo>
                  <a:pt x="3857850" y="4196744"/>
                </a:moveTo>
                <a:cubicBezTo>
                  <a:pt x="3862632" y="4196744"/>
                  <a:pt x="3872195" y="4196744"/>
                  <a:pt x="3876977" y="4196744"/>
                </a:cubicBezTo>
                <a:cubicBezTo>
                  <a:pt x="3862632" y="4201454"/>
                  <a:pt x="3857850" y="4201454"/>
                  <a:pt x="3857850" y="4196744"/>
                </a:cubicBezTo>
                <a:close/>
                <a:moveTo>
                  <a:pt x="944451" y="4183045"/>
                </a:moveTo>
                <a:cubicBezTo>
                  <a:pt x="943620" y="4183086"/>
                  <a:pt x="941406" y="4183192"/>
                  <a:pt x="936978" y="4183406"/>
                </a:cubicBezTo>
                <a:cubicBezTo>
                  <a:pt x="918364" y="4184054"/>
                  <a:pt x="936978" y="4183406"/>
                  <a:pt x="936978" y="4183406"/>
                </a:cubicBezTo>
                <a:cubicBezTo>
                  <a:pt x="936978" y="4183406"/>
                  <a:pt x="946941" y="4182926"/>
                  <a:pt x="944451" y="4183045"/>
                </a:cubicBezTo>
                <a:close/>
                <a:moveTo>
                  <a:pt x="1772060" y="4171505"/>
                </a:moveTo>
                <a:lnTo>
                  <a:pt x="1677292" y="4343068"/>
                </a:lnTo>
                <a:cubicBezTo>
                  <a:pt x="1658164" y="4376708"/>
                  <a:pt x="1682870" y="4339030"/>
                  <a:pt x="1692435" y="4326920"/>
                </a:cubicBezTo>
                <a:lnTo>
                  <a:pt x="1778911" y="4180735"/>
                </a:lnTo>
                <a:close/>
                <a:moveTo>
                  <a:pt x="1624254" y="4162035"/>
                </a:moveTo>
                <a:cubicBezTo>
                  <a:pt x="1612137" y="4166054"/>
                  <a:pt x="1578663" y="4224484"/>
                  <a:pt x="1613532" y="4180919"/>
                </a:cubicBezTo>
                <a:cubicBezTo>
                  <a:pt x="1613532" y="4180919"/>
                  <a:pt x="1627877" y="4168136"/>
                  <a:pt x="1627877" y="4164099"/>
                </a:cubicBezTo>
                <a:cubicBezTo>
                  <a:pt x="1627280" y="4161997"/>
                  <a:pt x="1625985" y="4161460"/>
                  <a:pt x="1624254" y="4162035"/>
                </a:cubicBezTo>
                <a:close/>
                <a:moveTo>
                  <a:pt x="1603170" y="4151315"/>
                </a:moveTo>
                <a:cubicBezTo>
                  <a:pt x="1598389" y="4151315"/>
                  <a:pt x="1588825" y="4164099"/>
                  <a:pt x="1588825" y="4164099"/>
                </a:cubicBezTo>
                <a:cubicBezTo>
                  <a:pt x="1559336" y="4205813"/>
                  <a:pt x="1539411" y="4255603"/>
                  <a:pt x="1524269" y="4293279"/>
                </a:cubicBezTo>
                <a:cubicBezTo>
                  <a:pt x="1544193" y="4276459"/>
                  <a:pt x="1544193" y="4255603"/>
                  <a:pt x="1564119" y="4221961"/>
                </a:cubicBezTo>
                <a:cubicBezTo>
                  <a:pt x="1568899" y="4213887"/>
                  <a:pt x="1613532" y="4164099"/>
                  <a:pt x="1603170" y="4151315"/>
                </a:cubicBezTo>
                <a:close/>
                <a:moveTo>
                  <a:pt x="1785884" y="4146750"/>
                </a:moveTo>
                <a:lnTo>
                  <a:pt x="1784885" y="4148288"/>
                </a:lnTo>
                <a:lnTo>
                  <a:pt x="1776926" y="4162696"/>
                </a:lnTo>
                <a:lnTo>
                  <a:pt x="1784007" y="4172122"/>
                </a:lnTo>
                <a:lnTo>
                  <a:pt x="1793166" y="4156639"/>
                </a:lnTo>
                <a:close/>
                <a:moveTo>
                  <a:pt x="1638238" y="4101527"/>
                </a:moveTo>
                <a:cubicBezTo>
                  <a:pt x="1633457" y="4088744"/>
                  <a:pt x="1598389" y="4138532"/>
                  <a:pt x="1603170" y="4143242"/>
                </a:cubicBezTo>
                <a:cubicBezTo>
                  <a:pt x="1608750" y="4147278"/>
                  <a:pt x="1638238" y="4105565"/>
                  <a:pt x="1638238" y="4101527"/>
                </a:cubicBezTo>
                <a:close/>
                <a:moveTo>
                  <a:pt x="4361548" y="4079339"/>
                </a:moveTo>
                <a:cubicBezTo>
                  <a:pt x="4363940" y="4078330"/>
                  <a:pt x="4366330" y="4078330"/>
                  <a:pt x="4366330" y="4080348"/>
                </a:cubicBezTo>
                <a:cubicBezTo>
                  <a:pt x="4371113" y="4080348"/>
                  <a:pt x="4356766" y="4084385"/>
                  <a:pt x="4356766" y="4084385"/>
                </a:cubicBezTo>
                <a:cubicBezTo>
                  <a:pt x="4356766" y="4082365"/>
                  <a:pt x="4359157" y="4080348"/>
                  <a:pt x="4361548" y="4079339"/>
                </a:cubicBezTo>
                <a:close/>
                <a:moveTo>
                  <a:pt x="1684348" y="4053337"/>
                </a:moveTo>
                <a:lnTo>
                  <a:pt x="1672509" y="4075961"/>
                </a:lnTo>
                <a:cubicBezTo>
                  <a:pt x="1667727" y="4080670"/>
                  <a:pt x="1662945" y="4080670"/>
                  <a:pt x="1667727" y="4084707"/>
                </a:cubicBezTo>
                <a:cubicBezTo>
                  <a:pt x="1667727" y="4084707"/>
                  <a:pt x="1672509" y="4084707"/>
                  <a:pt x="1672509" y="4075961"/>
                </a:cubicBezTo>
                <a:lnTo>
                  <a:pt x="1688396" y="4058791"/>
                </a:lnTo>
                <a:close/>
                <a:moveTo>
                  <a:pt x="1667248" y="4030772"/>
                </a:moveTo>
                <a:lnTo>
                  <a:pt x="1646345" y="4066110"/>
                </a:lnTo>
                <a:cubicBezTo>
                  <a:pt x="1640430" y="4077139"/>
                  <a:pt x="1637043" y="4084707"/>
                  <a:pt x="1638238" y="4084707"/>
                </a:cubicBezTo>
                <a:cubicBezTo>
                  <a:pt x="1641825" y="4090762"/>
                  <a:pt x="1659309" y="4064270"/>
                  <a:pt x="1669845" y="4048943"/>
                </a:cubicBezTo>
                <a:lnTo>
                  <a:pt x="1675397" y="4041497"/>
                </a:lnTo>
                <a:close/>
                <a:moveTo>
                  <a:pt x="1698178" y="4027647"/>
                </a:moveTo>
                <a:lnTo>
                  <a:pt x="1696319" y="4030462"/>
                </a:lnTo>
                <a:lnTo>
                  <a:pt x="1690536" y="4041513"/>
                </a:lnTo>
                <a:lnTo>
                  <a:pt x="1696264" y="4049594"/>
                </a:lnTo>
                <a:lnTo>
                  <a:pt x="1705844" y="4038055"/>
                </a:lnTo>
                <a:close/>
                <a:moveTo>
                  <a:pt x="1683578" y="4007820"/>
                </a:moveTo>
                <a:lnTo>
                  <a:pt x="1674951" y="4019527"/>
                </a:lnTo>
                <a:lnTo>
                  <a:pt x="1683002" y="4030884"/>
                </a:lnTo>
                <a:lnTo>
                  <a:pt x="1691606" y="4018721"/>
                </a:lnTo>
                <a:close/>
                <a:moveTo>
                  <a:pt x="4435668" y="3901716"/>
                </a:moveTo>
                <a:cubicBezTo>
                  <a:pt x="4433278" y="3901716"/>
                  <a:pt x="4430886" y="3902725"/>
                  <a:pt x="4430886" y="3904743"/>
                </a:cubicBezTo>
                <a:cubicBezTo>
                  <a:pt x="4430886" y="3909453"/>
                  <a:pt x="4440451" y="3909453"/>
                  <a:pt x="4440451" y="3904743"/>
                </a:cubicBezTo>
                <a:cubicBezTo>
                  <a:pt x="4440451" y="3902725"/>
                  <a:pt x="4438059" y="3901716"/>
                  <a:pt x="4435668" y="3901716"/>
                </a:cubicBezTo>
                <a:close/>
                <a:moveTo>
                  <a:pt x="590991" y="3508778"/>
                </a:moveTo>
                <a:cubicBezTo>
                  <a:pt x="595774" y="3508778"/>
                  <a:pt x="605337" y="3508778"/>
                  <a:pt x="610119" y="3508778"/>
                </a:cubicBezTo>
                <a:cubicBezTo>
                  <a:pt x="610119" y="3513488"/>
                  <a:pt x="605337" y="3513488"/>
                  <a:pt x="590991" y="3508778"/>
                </a:cubicBezTo>
                <a:close/>
                <a:moveTo>
                  <a:pt x="106420" y="3391373"/>
                </a:moveTo>
                <a:cubicBezTo>
                  <a:pt x="108811" y="3392382"/>
                  <a:pt x="111203" y="3394399"/>
                  <a:pt x="111203" y="3396419"/>
                </a:cubicBezTo>
                <a:cubicBezTo>
                  <a:pt x="111203" y="3396419"/>
                  <a:pt x="96856" y="3392382"/>
                  <a:pt x="101638" y="3392382"/>
                </a:cubicBezTo>
                <a:cubicBezTo>
                  <a:pt x="101638" y="3390364"/>
                  <a:pt x="104029" y="3390364"/>
                  <a:pt x="106420" y="3391373"/>
                </a:cubicBezTo>
                <a:close/>
                <a:moveTo>
                  <a:pt x="4396691" y="3330823"/>
                </a:moveTo>
                <a:cubicBezTo>
                  <a:pt x="4397214" y="3330896"/>
                  <a:pt x="4397911" y="3331800"/>
                  <a:pt x="4398608" y="3333103"/>
                </a:cubicBezTo>
                <a:cubicBezTo>
                  <a:pt x="4400003" y="3335711"/>
                  <a:pt x="4401397" y="3339917"/>
                  <a:pt x="4401397" y="3342271"/>
                </a:cubicBezTo>
                <a:cubicBezTo>
                  <a:pt x="4401397" y="3350345"/>
                  <a:pt x="4395819" y="3337561"/>
                  <a:pt x="4395819" y="3333524"/>
                </a:cubicBezTo>
                <a:cubicBezTo>
                  <a:pt x="4395819" y="3331506"/>
                  <a:pt x="4396168" y="3330749"/>
                  <a:pt x="4396691" y="3330823"/>
                </a:cubicBezTo>
                <a:close/>
                <a:moveTo>
                  <a:pt x="32300" y="3213750"/>
                </a:moveTo>
                <a:cubicBezTo>
                  <a:pt x="29909" y="3213750"/>
                  <a:pt x="27518" y="3214759"/>
                  <a:pt x="27518" y="3216777"/>
                </a:cubicBezTo>
                <a:cubicBezTo>
                  <a:pt x="27518" y="3221487"/>
                  <a:pt x="37083" y="3221487"/>
                  <a:pt x="37083" y="3216777"/>
                </a:cubicBezTo>
                <a:cubicBezTo>
                  <a:pt x="37083" y="3214759"/>
                  <a:pt x="34691" y="3213750"/>
                  <a:pt x="32300" y="3213750"/>
                </a:cubicBezTo>
                <a:close/>
                <a:moveTo>
                  <a:pt x="4291724" y="3073440"/>
                </a:moveTo>
                <a:cubicBezTo>
                  <a:pt x="4290167" y="3073397"/>
                  <a:pt x="4288624" y="3074995"/>
                  <a:pt x="4287429" y="3079201"/>
                </a:cubicBezTo>
                <a:cubicBezTo>
                  <a:pt x="4287429" y="3087274"/>
                  <a:pt x="4292210" y="3096021"/>
                  <a:pt x="4296992" y="3091983"/>
                </a:cubicBezTo>
                <a:cubicBezTo>
                  <a:pt x="4299782" y="3089629"/>
                  <a:pt x="4298586" y="3082227"/>
                  <a:pt x="4296096" y="3077518"/>
                </a:cubicBezTo>
                <a:cubicBezTo>
                  <a:pt x="4294850" y="3075163"/>
                  <a:pt x="4293281" y="3073482"/>
                  <a:pt x="4291724" y="3073440"/>
                </a:cubicBezTo>
                <a:close/>
                <a:moveTo>
                  <a:pt x="4267018" y="2884947"/>
                </a:moveTo>
                <a:cubicBezTo>
                  <a:pt x="4265461" y="2882950"/>
                  <a:pt x="4263916" y="2883244"/>
                  <a:pt x="4262721" y="2887449"/>
                </a:cubicBezTo>
                <a:cubicBezTo>
                  <a:pt x="4260331" y="2897878"/>
                  <a:pt x="4264116" y="2905110"/>
                  <a:pt x="4267803" y="2910325"/>
                </a:cubicBezTo>
                <a:lnTo>
                  <a:pt x="4272113" y="2916281"/>
                </a:lnTo>
                <a:lnTo>
                  <a:pt x="4272285" y="2921090"/>
                </a:lnTo>
                <a:cubicBezTo>
                  <a:pt x="4273680" y="2919913"/>
                  <a:pt x="4273481" y="2918525"/>
                  <a:pt x="4272473" y="2916779"/>
                </a:cubicBezTo>
                <a:lnTo>
                  <a:pt x="4272113" y="2916281"/>
                </a:lnTo>
                <a:lnTo>
                  <a:pt x="4271389" y="2896196"/>
                </a:lnTo>
                <a:cubicBezTo>
                  <a:pt x="4270143" y="2891233"/>
                  <a:pt x="4268575" y="2886944"/>
                  <a:pt x="4267018" y="2884947"/>
                </a:cubicBezTo>
                <a:close/>
                <a:moveTo>
                  <a:pt x="4198165" y="2862555"/>
                </a:moveTo>
                <a:cubicBezTo>
                  <a:pt x="4193383" y="2874665"/>
                  <a:pt x="4213308" y="2904269"/>
                  <a:pt x="4213308" y="2904269"/>
                </a:cubicBezTo>
                <a:cubicBezTo>
                  <a:pt x="4218091" y="2900232"/>
                  <a:pt x="4203743" y="2853808"/>
                  <a:pt x="4198165" y="2862555"/>
                </a:cubicBezTo>
                <a:close/>
                <a:moveTo>
                  <a:pt x="71278" y="2642857"/>
                </a:moveTo>
                <a:cubicBezTo>
                  <a:pt x="71801" y="2642784"/>
                  <a:pt x="72149" y="2643540"/>
                  <a:pt x="72149" y="2645558"/>
                </a:cubicBezTo>
                <a:cubicBezTo>
                  <a:pt x="72149" y="2649596"/>
                  <a:pt x="66571" y="2662379"/>
                  <a:pt x="66571" y="2654306"/>
                </a:cubicBezTo>
                <a:cubicBezTo>
                  <a:pt x="66571" y="2651951"/>
                  <a:pt x="67966" y="2647745"/>
                  <a:pt x="69360" y="2645138"/>
                </a:cubicBezTo>
                <a:cubicBezTo>
                  <a:pt x="70058" y="2643835"/>
                  <a:pt x="70755" y="2642931"/>
                  <a:pt x="71278" y="2642857"/>
                </a:cubicBezTo>
                <a:close/>
                <a:moveTo>
                  <a:pt x="4119263" y="2561807"/>
                </a:moveTo>
                <a:cubicBezTo>
                  <a:pt x="4114481" y="2582665"/>
                  <a:pt x="4129624" y="2620341"/>
                  <a:pt x="4134405" y="2649946"/>
                </a:cubicBezTo>
                <a:cubicBezTo>
                  <a:pt x="4139188" y="2662057"/>
                  <a:pt x="4154330" y="2737411"/>
                  <a:pt x="4154330" y="2737411"/>
                </a:cubicBezTo>
                <a:cubicBezTo>
                  <a:pt x="4163894" y="2728665"/>
                  <a:pt x="4134405" y="2536913"/>
                  <a:pt x="4119263" y="2561807"/>
                </a:cubicBezTo>
                <a:close/>
                <a:moveTo>
                  <a:pt x="3709610" y="2553733"/>
                </a:moveTo>
                <a:cubicBezTo>
                  <a:pt x="3699248" y="2561807"/>
                  <a:pt x="3729534" y="2653982"/>
                  <a:pt x="3729534" y="2662057"/>
                </a:cubicBezTo>
                <a:cubicBezTo>
                  <a:pt x="3729534" y="2670803"/>
                  <a:pt x="3743879" y="2724628"/>
                  <a:pt x="3739098" y="2682913"/>
                </a:cubicBezTo>
                <a:cubicBezTo>
                  <a:pt x="3734316" y="2653982"/>
                  <a:pt x="3719173" y="2545661"/>
                  <a:pt x="3709610" y="2553733"/>
                </a:cubicBezTo>
                <a:close/>
                <a:moveTo>
                  <a:pt x="176244" y="2385474"/>
                </a:moveTo>
                <a:cubicBezTo>
                  <a:pt x="174688" y="2385516"/>
                  <a:pt x="173118" y="2387198"/>
                  <a:pt x="171872" y="2389552"/>
                </a:cubicBezTo>
                <a:cubicBezTo>
                  <a:pt x="169382" y="2394262"/>
                  <a:pt x="168187" y="2401663"/>
                  <a:pt x="170977" y="2404017"/>
                </a:cubicBezTo>
                <a:cubicBezTo>
                  <a:pt x="175758" y="2408055"/>
                  <a:pt x="180540" y="2399308"/>
                  <a:pt x="180540" y="2391235"/>
                </a:cubicBezTo>
                <a:cubicBezTo>
                  <a:pt x="179344" y="2387029"/>
                  <a:pt x="177801" y="2385432"/>
                  <a:pt x="176244" y="2385474"/>
                </a:cubicBezTo>
                <a:close/>
                <a:moveTo>
                  <a:pt x="200951" y="2196981"/>
                </a:moveTo>
                <a:cubicBezTo>
                  <a:pt x="199394" y="2198978"/>
                  <a:pt x="197825" y="2203268"/>
                  <a:pt x="196580" y="2208230"/>
                </a:cubicBezTo>
                <a:lnTo>
                  <a:pt x="195855" y="2228315"/>
                </a:lnTo>
                <a:lnTo>
                  <a:pt x="195496" y="2228813"/>
                </a:lnTo>
                <a:cubicBezTo>
                  <a:pt x="194488" y="2230559"/>
                  <a:pt x="194289" y="2231947"/>
                  <a:pt x="195683" y="2233124"/>
                </a:cubicBezTo>
                <a:lnTo>
                  <a:pt x="195855" y="2228315"/>
                </a:lnTo>
                <a:lnTo>
                  <a:pt x="200166" y="2222359"/>
                </a:lnTo>
                <a:cubicBezTo>
                  <a:pt x="203852" y="2217144"/>
                  <a:pt x="207638" y="2209912"/>
                  <a:pt x="205248" y="2199484"/>
                </a:cubicBezTo>
                <a:cubicBezTo>
                  <a:pt x="204053" y="2195278"/>
                  <a:pt x="202507" y="2194984"/>
                  <a:pt x="200951" y="2196981"/>
                </a:cubicBezTo>
                <a:close/>
                <a:moveTo>
                  <a:pt x="269803" y="2174589"/>
                </a:moveTo>
                <a:cubicBezTo>
                  <a:pt x="264225" y="2165843"/>
                  <a:pt x="249878" y="2212267"/>
                  <a:pt x="254660" y="2216303"/>
                </a:cubicBezTo>
                <a:cubicBezTo>
                  <a:pt x="254660" y="2216303"/>
                  <a:pt x="274586" y="2186699"/>
                  <a:pt x="269803" y="2174589"/>
                </a:cubicBezTo>
                <a:close/>
                <a:moveTo>
                  <a:pt x="4128690" y="2047493"/>
                </a:moveTo>
                <a:cubicBezTo>
                  <a:pt x="4133509" y="2050049"/>
                  <a:pt x="4137993" y="2062916"/>
                  <a:pt x="4134405" y="2065943"/>
                </a:cubicBezTo>
                <a:cubicBezTo>
                  <a:pt x="4134405" y="2078054"/>
                  <a:pt x="4124045" y="2074017"/>
                  <a:pt x="4124045" y="2049123"/>
                </a:cubicBezTo>
                <a:cubicBezTo>
                  <a:pt x="4125439" y="2046936"/>
                  <a:pt x="4127083" y="2046642"/>
                  <a:pt x="4128690" y="2047493"/>
                </a:cubicBezTo>
                <a:close/>
                <a:moveTo>
                  <a:pt x="4119263" y="2028266"/>
                </a:moveTo>
                <a:cubicBezTo>
                  <a:pt x="4124045" y="2024229"/>
                  <a:pt x="4129624" y="2032302"/>
                  <a:pt x="4124045" y="2036339"/>
                </a:cubicBezTo>
                <a:cubicBezTo>
                  <a:pt x="4124045" y="2045086"/>
                  <a:pt x="4119263" y="2036339"/>
                  <a:pt x="4119263" y="2028266"/>
                </a:cubicBezTo>
                <a:close/>
                <a:moveTo>
                  <a:pt x="4001308" y="1940800"/>
                </a:moveTo>
                <a:cubicBezTo>
                  <a:pt x="4001308" y="1940800"/>
                  <a:pt x="4001308" y="1940800"/>
                  <a:pt x="4001308" y="1944837"/>
                </a:cubicBezTo>
                <a:cubicBezTo>
                  <a:pt x="3995729" y="1961657"/>
                  <a:pt x="4001308" y="1944837"/>
                  <a:pt x="4001308" y="1940800"/>
                </a:cubicBezTo>
                <a:close/>
                <a:moveTo>
                  <a:pt x="3995729" y="1915906"/>
                </a:moveTo>
                <a:cubicBezTo>
                  <a:pt x="4010872" y="1928016"/>
                  <a:pt x="3995729" y="1915906"/>
                  <a:pt x="3995729" y="1915906"/>
                </a:cubicBezTo>
                <a:close/>
                <a:moveTo>
                  <a:pt x="4068836" y="1898257"/>
                </a:moveTo>
                <a:cubicBezTo>
                  <a:pt x="4077869" y="1907759"/>
                  <a:pt x="4087284" y="1987898"/>
                  <a:pt x="4069849" y="1940800"/>
                </a:cubicBezTo>
                <a:cubicBezTo>
                  <a:pt x="4069849" y="1923980"/>
                  <a:pt x="4060286" y="1915906"/>
                  <a:pt x="4065067" y="1899086"/>
                </a:cubicBezTo>
                <a:cubicBezTo>
                  <a:pt x="4066262" y="1896983"/>
                  <a:pt x="4067545" y="1896899"/>
                  <a:pt x="4068836" y="1898257"/>
                </a:cubicBezTo>
                <a:close/>
                <a:moveTo>
                  <a:pt x="3990947" y="1890340"/>
                </a:moveTo>
                <a:cubicBezTo>
                  <a:pt x="4001308" y="1890340"/>
                  <a:pt x="3990947" y="1907160"/>
                  <a:pt x="3995729" y="1915906"/>
                </a:cubicBezTo>
                <a:cubicBezTo>
                  <a:pt x="3981383" y="1911196"/>
                  <a:pt x="3990947" y="1895049"/>
                  <a:pt x="3990947" y="1890340"/>
                </a:cubicBezTo>
                <a:close/>
                <a:moveTo>
                  <a:pt x="348705" y="1873841"/>
                </a:moveTo>
                <a:cubicBezTo>
                  <a:pt x="333563" y="1848947"/>
                  <a:pt x="304075" y="2040699"/>
                  <a:pt x="313638" y="2049446"/>
                </a:cubicBezTo>
                <a:cubicBezTo>
                  <a:pt x="313638" y="2049446"/>
                  <a:pt x="328781" y="1974091"/>
                  <a:pt x="333563" y="1961980"/>
                </a:cubicBezTo>
                <a:cubicBezTo>
                  <a:pt x="338345" y="1932376"/>
                  <a:pt x="353488" y="1894699"/>
                  <a:pt x="348705" y="1873841"/>
                </a:cubicBezTo>
                <a:close/>
                <a:moveTo>
                  <a:pt x="758359" y="1865768"/>
                </a:moveTo>
                <a:cubicBezTo>
                  <a:pt x="748796" y="1857695"/>
                  <a:pt x="733653" y="1966016"/>
                  <a:pt x="728870" y="1994947"/>
                </a:cubicBezTo>
                <a:cubicBezTo>
                  <a:pt x="724090" y="2036662"/>
                  <a:pt x="738435" y="1982837"/>
                  <a:pt x="738435" y="1974091"/>
                </a:cubicBezTo>
                <a:cubicBezTo>
                  <a:pt x="738435" y="1966016"/>
                  <a:pt x="768721" y="1873841"/>
                  <a:pt x="758359" y="1865768"/>
                </a:cubicBezTo>
                <a:close/>
                <a:moveTo>
                  <a:pt x="3981383" y="1840551"/>
                </a:moveTo>
                <a:cubicBezTo>
                  <a:pt x="3986165" y="1853334"/>
                  <a:pt x="3990947" y="1869481"/>
                  <a:pt x="3990947" y="1890340"/>
                </a:cubicBezTo>
                <a:cubicBezTo>
                  <a:pt x="3981383" y="1878228"/>
                  <a:pt x="3981383" y="1857371"/>
                  <a:pt x="3981383" y="1840551"/>
                </a:cubicBezTo>
                <a:close/>
                <a:moveTo>
                  <a:pt x="3974994" y="1833455"/>
                </a:moveTo>
                <a:cubicBezTo>
                  <a:pt x="3972865" y="1831089"/>
                  <a:pt x="3981383" y="1840551"/>
                  <a:pt x="3981383" y="1840551"/>
                </a:cubicBezTo>
                <a:cubicBezTo>
                  <a:pt x="3977598" y="1836346"/>
                  <a:pt x="3975704" y="1834243"/>
                  <a:pt x="3974994" y="1833455"/>
                </a:cubicBezTo>
                <a:close/>
                <a:moveTo>
                  <a:pt x="3857850" y="1823730"/>
                </a:moveTo>
                <a:cubicBezTo>
                  <a:pt x="3852270" y="1832477"/>
                  <a:pt x="3862632" y="1869481"/>
                  <a:pt x="3867414" y="1895049"/>
                </a:cubicBezTo>
                <a:cubicBezTo>
                  <a:pt x="3872195" y="1919943"/>
                  <a:pt x="3876977" y="1940800"/>
                  <a:pt x="3882556" y="1961657"/>
                </a:cubicBezTo>
                <a:cubicBezTo>
                  <a:pt x="3941533" y="2261732"/>
                  <a:pt x="3990947" y="2553733"/>
                  <a:pt x="4045143" y="2862555"/>
                </a:cubicBezTo>
                <a:cubicBezTo>
                  <a:pt x="4045143" y="2879374"/>
                  <a:pt x="4055504" y="2933200"/>
                  <a:pt x="4055504" y="2933200"/>
                </a:cubicBezTo>
                <a:cubicBezTo>
                  <a:pt x="4069849" y="2921090"/>
                  <a:pt x="4040360" y="2816804"/>
                  <a:pt x="4040360" y="2787199"/>
                </a:cubicBezTo>
                <a:cubicBezTo>
                  <a:pt x="3990947" y="2483088"/>
                  <a:pt x="3951098" y="2228765"/>
                  <a:pt x="3892121" y="1952911"/>
                </a:cubicBezTo>
                <a:cubicBezTo>
                  <a:pt x="3887338" y="1932054"/>
                  <a:pt x="3857850" y="1815657"/>
                  <a:pt x="3857850" y="1823730"/>
                </a:cubicBezTo>
                <a:close/>
                <a:moveTo>
                  <a:pt x="3971770" y="1790731"/>
                </a:moveTo>
                <a:cubicBezTo>
                  <a:pt x="3972219" y="1790952"/>
                  <a:pt x="3972817" y="1792487"/>
                  <a:pt x="3973414" y="1794547"/>
                </a:cubicBezTo>
                <a:cubicBezTo>
                  <a:pt x="3974609" y="1798668"/>
                  <a:pt x="3975804" y="1804892"/>
                  <a:pt x="3975804" y="1806910"/>
                </a:cubicBezTo>
                <a:cubicBezTo>
                  <a:pt x="3971022" y="1815657"/>
                  <a:pt x="3966240" y="1811620"/>
                  <a:pt x="3971022" y="1794799"/>
                </a:cubicBezTo>
                <a:cubicBezTo>
                  <a:pt x="3971022" y="1791603"/>
                  <a:pt x="3971321" y="1790510"/>
                  <a:pt x="3971770" y="1790731"/>
                </a:cubicBezTo>
                <a:close/>
                <a:moveTo>
                  <a:pt x="1777214" y="1749819"/>
                </a:moveTo>
                <a:lnTo>
                  <a:pt x="1780602" y="1750464"/>
                </a:lnTo>
                <a:cubicBezTo>
                  <a:pt x="1782145" y="1750758"/>
                  <a:pt x="1782917" y="1750905"/>
                  <a:pt x="1781759" y="1750684"/>
                </a:cubicBezTo>
                <a:close/>
                <a:moveTo>
                  <a:pt x="1771336" y="1748698"/>
                </a:moveTo>
                <a:cubicBezTo>
                  <a:pt x="1771336" y="1748698"/>
                  <a:pt x="1772880" y="1748992"/>
                  <a:pt x="1774810" y="1749360"/>
                </a:cubicBezTo>
                <a:lnTo>
                  <a:pt x="1777214" y="1749819"/>
                </a:lnTo>
                <a:close/>
                <a:moveTo>
                  <a:pt x="3840124" y="1729464"/>
                </a:moveTo>
                <a:cubicBezTo>
                  <a:pt x="3839282" y="1729326"/>
                  <a:pt x="3838523" y="1730125"/>
                  <a:pt x="3837925" y="1732228"/>
                </a:cubicBezTo>
                <a:cubicBezTo>
                  <a:pt x="3833142" y="1740302"/>
                  <a:pt x="3842706" y="1740302"/>
                  <a:pt x="3842706" y="1744338"/>
                </a:cubicBezTo>
                <a:cubicBezTo>
                  <a:pt x="3855957" y="1777307"/>
                  <a:pt x="3846019" y="1730430"/>
                  <a:pt x="3840124" y="1729464"/>
                </a:cubicBezTo>
                <a:close/>
                <a:moveTo>
                  <a:pt x="2649523" y="1695484"/>
                </a:moveTo>
                <a:cubicBezTo>
                  <a:pt x="2650420" y="1695972"/>
                  <a:pt x="2652815" y="1697276"/>
                  <a:pt x="2657604" y="1699882"/>
                </a:cubicBezTo>
                <a:cubicBezTo>
                  <a:pt x="2675656" y="1710053"/>
                  <a:pt x="2657604" y="1699882"/>
                  <a:pt x="2657604" y="1699882"/>
                </a:cubicBezTo>
                <a:cubicBezTo>
                  <a:pt x="2657604" y="1699882"/>
                  <a:pt x="2646829" y="1694017"/>
                  <a:pt x="2649523" y="1695484"/>
                </a:cubicBezTo>
                <a:close/>
                <a:moveTo>
                  <a:pt x="1954644" y="1682089"/>
                </a:moveTo>
                <a:cubicBezTo>
                  <a:pt x="1949065" y="1686126"/>
                  <a:pt x="1944283" y="1690837"/>
                  <a:pt x="1934720" y="1690837"/>
                </a:cubicBezTo>
                <a:cubicBezTo>
                  <a:pt x="1934720" y="1682089"/>
                  <a:pt x="1944283" y="1682089"/>
                  <a:pt x="1954644" y="1682089"/>
                </a:cubicBezTo>
                <a:close/>
                <a:moveTo>
                  <a:pt x="1984133" y="1669978"/>
                </a:moveTo>
                <a:cubicBezTo>
                  <a:pt x="2004058" y="1674016"/>
                  <a:pt x="1984133" y="1669978"/>
                  <a:pt x="1984133" y="1669978"/>
                </a:cubicBezTo>
                <a:close/>
                <a:moveTo>
                  <a:pt x="2008840" y="1657195"/>
                </a:moveTo>
                <a:cubicBezTo>
                  <a:pt x="2008840" y="1657195"/>
                  <a:pt x="2023185" y="1657195"/>
                  <a:pt x="2018403" y="1661232"/>
                </a:cubicBezTo>
                <a:close/>
                <a:moveTo>
                  <a:pt x="2023185" y="1653159"/>
                </a:moveTo>
                <a:cubicBezTo>
                  <a:pt x="2023185" y="1653159"/>
                  <a:pt x="2033546" y="1653159"/>
                  <a:pt x="2033546" y="1657195"/>
                </a:cubicBezTo>
                <a:close/>
                <a:moveTo>
                  <a:pt x="3815385" y="1598348"/>
                </a:moveTo>
                <a:cubicBezTo>
                  <a:pt x="3814114" y="1598506"/>
                  <a:pt x="3813218" y="1599851"/>
                  <a:pt x="3813218" y="1603047"/>
                </a:cubicBezTo>
                <a:cubicBezTo>
                  <a:pt x="3813218" y="1607085"/>
                  <a:pt x="3822782" y="1611121"/>
                  <a:pt x="3822782" y="1611121"/>
                </a:cubicBezTo>
                <a:cubicBezTo>
                  <a:pt x="3825172" y="1609103"/>
                  <a:pt x="3822782" y="1603888"/>
                  <a:pt x="3819793" y="1600777"/>
                </a:cubicBezTo>
                <a:cubicBezTo>
                  <a:pt x="3818299" y="1599220"/>
                  <a:pt x="3816655" y="1598190"/>
                  <a:pt x="3815385" y="1598348"/>
                </a:cubicBezTo>
                <a:close/>
                <a:moveTo>
                  <a:pt x="3362250" y="1589169"/>
                </a:moveTo>
                <a:cubicBezTo>
                  <a:pt x="3381406" y="1599595"/>
                  <a:pt x="3362250" y="1589169"/>
                  <a:pt x="3362250" y="1589169"/>
                </a:cubicBezTo>
                <a:close/>
                <a:moveTo>
                  <a:pt x="3744858" y="1471498"/>
                </a:moveTo>
                <a:lnTo>
                  <a:pt x="3744951" y="1471656"/>
                </a:lnTo>
                <a:lnTo>
                  <a:pt x="3744797" y="1471588"/>
                </a:lnTo>
                <a:close/>
                <a:moveTo>
                  <a:pt x="3756502" y="1462902"/>
                </a:moveTo>
                <a:cubicBezTo>
                  <a:pt x="3756502" y="1462902"/>
                  <a:pt x="3754691" y="1468491"/>
                  <a:pt x="3752582" y="1475011"/>
                </a:cubicBezTo>
                <a:lnTo>
                  <a:pt x="3752032" y="1474770"/>
                </a:lnTo>
                <a:lnTo>
                  <a:pt x="3753444" y="1469158"/>
                </a:lnTo>
                <a:lnTo>
                  <a:pt x="3752766" y="1465030"/>
                </a:lnTo>
                <a:close/>
                <a:moveTo>
                  <a:pt x="339278" y="1359528"/>
                </a:moveTo>
                <a:cubicBezTo>
                  <a:pt x="340885" y="1358677"/>
                  <a:pt x="342529" y="1358970"/>
                  <a:pt x="343924" y="1361157"/>
                </a:cubicBezTo>
                <a:cubicBezTo>
                  <a:pt x="343924" y="1386052"/>
                  <a:pt x="333563" y="1390088"/>
                  <a:pt x="333563" y="1377978"/>
                </a:cubicBezTo>
                <a:cubicBezTo>
                  <a:pt x="329976" y="1374950"/>
                  <a:pt x="334459" y="1362083"/>
                  <a:pt x="339278" y="1359528"/>
                </a:cubicBezTo>
                <a:close/>
                <a:moveTo>
                  <a:pt x="348705" y="1340300"/>
                </a:moveTo>
                <a:cubicBezTo>
                  <a:pt x="348705" y="1348373"/>
                  <a:pt x="343924" y="1357120"/>
                  <a:pt x="343924" y="1348373"/>
                </a:cubicBezTo>
                <a:cubicBezTo>
                  <a:pt x="338345" y="1344336"/>
                  <a:pt x="343924" y="1336263"/>
                  <a:pt x="348705" y="1340300"/>
                </a:cubicBezTo>
                <a:close/>
                <a:moveTo>
                  <a:pt x="466661" y="1252834"/>
                </a:moveTo>
                <a:cubicBezTo>
                  <a:pt x="466661" y="1256871"/>
                  <a:pt x="472240" y="1273691"/>
                  <a:pt x="466661" y="1256871"/>
                </a:cubicBezTo>
                <a:cubicBezTo>
                  <a:pt x="466661" y="1252834"/>
                  <a:pt x="466661" y="1252834"/>
                  <a:pt x="466661" y="1252834"/>
                </a:cubicBezTo>
                <a:close/>
                <a:moveTo>
                  <a:pt x="472240" y="1227940"/>
                </a:moveTo>
                <a:cubicBezTo>
                  <a:pt x="472240" y="1227940"/>
                  <a:pt x="457097" y="1240050"/>
                  <a:pt x="472240" y="1227940"/>
                </a:cubicBezTo>
                <a:close/>
                <a:moveTo>
                  <a:pt x="399133" y="1210291"/>
                </a:moveTo>
                <a:cubicBezTo>
                  <a:pt x="400424" y="1208933"/>
                  <a:pt x="401707" y="1209017"/>
                  <a:pt x="402902" y="1211120"/>
                </a:cubicBezTo>
                <a:cubicBezTo>
                  <a:pt x="407683" y="1227940"/>
                  <a:pt x="398120" y="1236015"/>
                  <a:pt x="398120" y="1252834"/>
                </a:cubicBezTo>
                <a:cubicBezTo>
                  <a:pt x="380684" y="1299932"/>
                  <a:pt x="390099" y="1219793"/>
                  <a:pt x="399133" y="1210291"/>
                </a:cubicBezTo>
                <a:close/>
                <a:moveTo>
                  <a:pt x="477021" y="1202374"/>
                </a:moveTo>
                <a:cubicBezTo>
                  <a:pt x="477021" y="1207083"/>
                  <a:pt x="486585" y="1223230"/>
                  <a:pt x="472240" y="1227940"/>
                </a:cubicBezTo>
                <a:cubicBezTo>
                  <a:pt x="477021" y="1219194"/>
                  <a:pt x="466661" y="1202374"/>
                  <a:pt x="477021" y="1202374"/>
                </a:cubicBezTo>
                <a:close/>
                <a:moveTo>
                  <a:pt x="486585" y="1152585"/>
                </a:moveTo>
                <a:cubicBezTo>
                  <a:pt x="486585" y="1169405"/>
                  <a:pt x="486585" y="1190262"/>
                  <a:pt x="477021" y="1202374"/>
                </a:cubicBezTo>
                <a:cubicBezTo>
                  <a:pt x="477021" y="1181516"/>
                  <a:pt x="481804" y="1165369"/>
                  <a:pt x="486585" y="1152585"/>
                </a:cubicBezTo>
                <a:close/>
                <a:moveTo>
                  <a:pt x="492975" y="1145489"/>
                </a:moveTo>
                <a:cubicBezTo>
                  <a:pt x="492264" y="1146277"/>
                  <a:pt x="490371" y="1148380"/>
                  <a:pt x="486585" y="1152585"/>
                </a:cubicBezTo>
                <a:cubicBezTo>
                  <a:pt x="486585" y="1152585"/>
                  <a:pt x="495104" y="1143123"/>
                  <a:pt x="492975" y="1145489"/>
                </a:cubicBezTo>
                <a:close/>
                <a:moveTo>
                  <a:pt x="610119" y="1135764"/>
                </a:moveTo>
                <a:cubicBezTo>
                  <a:pt x="610119" y="1127691"/>
                  <a:pt x="580630" y="1244088"/>
                  <a:pt x="575848" y="1264945"/>
                </a:cubicBezTo>
                <a:cubicBezTo>
                  <a:pt x="516871" y="1540799"/>
                  <a:pt x="477021" y="1795122"/>
                  <a:pt x="427608" y="2099233"/>
                </a:cubicBezTo>
                <a:cubicBezTo>
                  <a:pt x="427608" y="2128838"/>
                  <a:pt x="398120" y="2233124"/>
                  <a:pt x="412465" y="2245235"/>
                </a:cubicBezTo>
                <a:cubicBezTo>
                  <a:pt x="412465" y="2245235"/>
                  <a:pt x="422826" y="2191409"/>
                  <a:pt x="422826" y="2174589"/>
                </a:cubicBezTo>
                <a:cubicBezTo>
                  <a:pt x="477021" y="1865768"/>
                  <a:pt x="526436" y="1573766"/>
                  <a:pt x="585413" y="1273691"/>
                </a:cubicBezTo>
                <a:cubicBezTo>
                  <a:pt x="590991" y="1252834"/>
                  <a:pt x="595774" y="1231977"/>
                  <a:pt x="600555" y="1207083"/>
                </a:cubicBezTo>
                <a:cubicBezTo>
                  <a:pt x="605337" y="1181516"/>
                  <a:pt x="615698" y="1144511"/>
                  <a:pt x="610119" y="1135764"/>
                </a:cubicBezTo>
                <a:close/>
                <a:moveTo>
                  <a:pt x="2601682" y="1126056"/>
                </a:moveTo>
                <a:cubicBezTo>
                  <a:pt x="2610383" y="1132146"/>
                  <a:pt x="2617310" y="1154016"/>
                  <a:pt x="2604666" y="1160108"/>
                </a:cubicBezTo>
                <a:cubicBezTo>
                  <a:pt x="2604666" y="1160108"/>
                  <a:pt x="2589430" y="1137573"/>
                  <a:pt x="2593049" y="1126395"/>
                </a:cubicBezTo>
                <a:cubicBezTo>
                  <a:pt x="2595684" y="1123750"/>
                  <a:pt x="2598781" y="1124026"/>
                  <a:pt x="2601682" y="1126056"/>
                </a:cubicBezTo>
                <a:close/>
                <a:moveTo>
                  <a:pt x="496199" y="1102765"/>
                </a:moveTo>
                <a:cubicBezTo>
                  <a:pt x="496647" y="1102544"/>
                  <a:pt x="496946" y="1103638"/>
                  <a:pt x="496946" y="1106833"/>
                </a:cubicBezTo>
                <a:cubicBezTo>
                  <a:pt x="501729" y="1123654"/>
                  <a:pt x="496946" y="1127691"/>
                  <a:pt x="492165" y="1118944"/>
                </a:cubicBezTo>
                <a:cubicBezTo>
                  <a:pt x="492165" y="1116926"/>
                  <a:pt x="493360" y="1110702"/>
                  <a:pt x="494554" y="1106581"/>
                </a:cubicBezTo>
                <a:cubicBezTo>
                  <a:pt x="495152" y="1104521"/>
                  <a:pt x="495750" y="1102986"/>
                  <a:pt x="496199" y="1102765"/>
                </a:cubicBezTo>
                <a:close/>
                <a:moveTo>
                  <a:pt x="3193156" y="1098677"/>
                </a:moveTo>
                <a:cubicBezTo>
                  <a:pt x="3198022" y="1098298"/>
                  <a:pt x="3204735" y="1112360"/>
                  <a:pt x="3198696" y="1141999"/>
                </a:cubicBezTo>
                <a:cubicBezTo>
                  <a:pt x="3185271" y="1113876"/>
                  <a:pt x="3188290" y="1099056"/>
                  <a:pt x="3193156" y="1098677"/>
                </a:cubicBezTo>
                <a:close/>
                <a:moveTo>
                  <a:pt x="2887042" y="1057080"/>
                </a:moveTo>
                <a:cubicBezTo>
                  <a:pt x="2888039" y="1066821"/>
                  <a:pt x="2889213" y="1075099"/>
                  <a:pt x="2888949" y="1075914"/>
                </a:cubicBezTo>
                <a:lnTo>
                  <a:pt x="2886337" y="1065824"/>
                </a:lnTo>
                <a:close/>
                <a:moveTo>
                  <a:pt x="627844" y="1041498"/>
                </a:moveTo>
                <a:cubicBezTo>
                  <a:pt x="621949" y="1042464"/>
                  <a:pt x="612012" y="1089341"/>
                  <a:pt x="625262" y="1056372"/>
                </a:cubicBezTo>
                <a:cubicBezTo>
                  <a:pt x="625262" y="1052336"/>
                  <a:pt x="634826" y="1052336"/>
                  <a:pt x="630044" y="1044262"/>
                </a:cubicBezTo>
                <a:cubicBezTo>
                  <a:pt x="629446" y="1042159"/>
                  <a:pt x="628686" y="1041360"/>
                  <a:pt x="627844" y="1041498"/>
                </a:cubicBezTo>
                <a:close/>
                <a:moveTo>
                  <a:pt x="1818446" y="1007518"/>
                </a:moveTo>
                <a:cubicBezTo>
                  <a:pt x="1821139" y="1006051"/>
                  <a:pt x="1810365" y="1011916"/>
                  <a:pt x="1810365" y="1011916"/>
                </a:cubicBezTo>
                <a:cubicBezTo>
                  <a:pt x="1792313" y="1022087"/>
                  <a:pt x="1810365" y="1011916"/>
                  <a:pt x="1810365" y="1011916"/>
                </a:cubicBezTo>
                <a:cubicBezTo>
                  <a:pt x="1815154" y="1009310"/>
                  <a:pt x="1817548" y="1008007"/>
                  <a:pt x="1818446" y="1007518"/>
                </a:cubicBezTo>
                <a:close/>
                <a:moveTo>
                  <a:pt x="2956327" y="930915"/>
                </a:moveTo>
                <a:cubicBezTo>
                  <a:pt x="2957309" y="931142"/>
                  <a:pt x="2959931" y="931747"/>
                  <a:pt x="2965172" y="932955"/>
                </a:cubicBezTo>
                <a:cubicBezTo>
                  <a:pt x="2983223" y="943127"/>
                  <a:pt x="2965172" y="932955"/>
                  <a:pt x="2965172" y="932955"/>
                </a:cubicBezTo>
                <a:cubicBezTo>
                  <a:pt x="2965172" y="932955"/>
                  <a:pt x="2953379" y="930235"/>
                  <a:pt x="2956327" y="930915"/>
                </a:cubicBezTo>
                <a:close/>
                <a:moveTo>
                  <a:pt x="652583" y="910382"/>
                </a:moveTo>
                <a:cubicBezTo>
                  <a:pt x="651314" y="910224"/>
                  <a:pt x="649669" y="911255"/>
                  <a:pt x="648175" y="912811"/>
                </a:cubicBezTo>
                <a:cubicBezTo>
                  <a:pt x="645187" y="915922"/>
                  <a:pt x="642796" y="921137"/>
                  <a:pt x="645187" y="923155"/>
                </a:cubicBezTo>
                <a:cubicBezTo>
                  <a:pt x="645187" y="923155"/>
                  <a:pt x="654751" y="919119"/>
                  <a:pt x="654751" y="915081"/>
                </a:cubicBezTo>
                <a:cubicBezTo>
                  <a:pt x="654751" y="911886"/>
                  <a:pt x="653854" y="910540"/>
                  <a:pt x="652583" y="910382"/>
                </a:cubicBezTo>
                <a:close/>
                <a:moveTo>
                  <a:pt x="2529821" y="906799"/>
                </a:moveTo>
                <a:lnTo>
                  <a:pt x="2530225" y="910131"/>
                </a:lnTo>
                <a:lnTo>
                  <a:pt x="2528467" y="910722"/>
                </a:lnTo>
                <a:cubicBezTo>
                  <a:pt x="2526077" y="910722"/>
                  <a:pt x="2527272" y="909545"/>
                  <a:pt x="2529065" y="907863"/>
                </a:cubicBezTo>
                <a:close/>
                <a:moveTo>
                  <a:pt x="1105719" y="901203"/>
                </a:moveTo>
                <a:cubicBezTo>
                  <a:pt x="1086563" y="911629"/>
                  <a:pt x="1105719" y="901203"/>
                  <a:pt x="1105719" y="901203"/>
                </a:cubicBezTo>
                <a:close/>
                <a:moveTo>
                  <a:pt x="723110" y="783532"/>
                </a:moveTo>
                <a:lnTo>
                  <a:pt x="723172" y="783622"/>
                </a:lnTo>
                <a:lnTo>
                  <a:pt x="723017" y="783690"/>
                </a:lnTo>
                <a:close/>
                <a:moveTo>
                  <a:pt x="711467" y="774936"/>
                </a:moveTo>
                <a:lnTo>
                  <a:pt x="715203" y="777064"/>
                </a:lnTo>
                <a:lnTo>
                  <a:pt x="714525" y="781192"/>
                </a:lnTo>
                <a:lnTo>
                  <a:pt x="715936" y="786804"/>
                </a:lnTo>
                <a:lnTo>
                  <a:pt x="715386" y="787045"/>
                </a:lnTo>
                <a:cubicBezTo>
                  <a:pt x="713277" y="780525"/>
                  <a:pt x="711467" y="774936"/>
                  <a:pt x="711467" y="774936"/>
                </a:cubicBezTo>
                <a:close/>
                <a:moveTo>
                  <a:pt x="3427779" y="749381"/>
                </a:moveTo>
                <a:cubicBezTo>
                  <a:pt x="3445630" y="842596"/>
                  <a:pt x="3458655" y="950711"/>
                  <a:pt x="3469019" y="1063845"/>
                </a:cubicBezTo>
                <a:lnTo>
                  <a:pt x="3494119" y="1406104"/>
                </a:lnTo>
                <a:lnTo>
                  <a:pt x="3481669" y="1339978"/>
                </a:lnTo>
                <a:lnTo>
                  <a:pt x="3453543" y="1176707"/>
                </a:lnTo>
                <a:lnTo>
                  <a:pt x="3454162" y="1159647"/>
                </a:lnTo>
                <a:cubicBezTo>
                  <a:pt x="3453791" y="1112261"/>
                  <a:pt x="3451161" y="1063604"/>
                  <a:pt x="3445675" y="1012786"/>
                </a:cubicBezTo>
                <a:lnTo>
                  <a:pt x="3441635" y="964292"/>
                </a:lnTo>
                <a:lnTo>
                  <a:pt x="3443115" y="957820"/>
                </a:lnTo>
                <a:lnTo>
                  <a:pt x="3438435" y="925908"/>
                </a:lnTo>
                <a:lnTo>
                  <a:pt x="3434024" y="872952"/>
                </a:lnTo>
                <a:cubicBezTo>
                  <a:pt x="3430189" y="828021"/>
                  <a:pt x="3427255" y="785799"/>
                  <a:pt x="3427779" y="749381"/>
                </a:cubicBezTo>
                <a:close/>
                <a:moveTo>
                  <a:pt x="1866286" y="438090"/>
                </a:moveTo>
                <a:cubicBezTo>
                  <a:pt x="1869187" y="436060"/>
                  <a:pt x="1872284" y="435784"/>
                  <a:pt x="1874920" y="438429"/>
                </a:cubicBezTo>
                <a:cubicBezTo>
                  <a:pt x="1878539" y="449607"/>
                  <a:pt x="1863303" y="472142"/>
                  <a:pt x="1863303" y="472142"/>
                </a:cubicBezTo>
                <a:cubicBezTo>
                  <a:pt x="1850659" y="466050"/>
                  <a:pt x="1857586" y="444180"/>
                  <a:pt x="1866286" y="438090"/>
                </a:cubicBezTo>
                <a:close/>
                <a:moveTo>
                  <a:pt x="1274813" y="410711"/>
                </a:moveTo>
                <a:cubicBezTo>
                  <a:pt x="1279679" y="411090"/>
                  <a:pt x="1282698" y="425910"/>
                  <a:pt x="1269272" y="454033"/>
                </a:cubicBezTo>
                <a:cubicBezTo>
                  <a:pt x="1263233" y="424394"/>
                  <a:pt x="1269947" y="410332"/>
                  <a:pt x="1274813" y="410711"/>
                </a:cubicBezTo>
                <a:close/>
                <a:moveTo>
                  <a:pt x="1580926" y="369114"/>
                </a:moveTo>
                <a:lnTo>
                  <a:pt x="1581631" y="377858"/>
                </a:lnTo>
                <a:lnTo>
                  <a:pt x="1579020" y="387948"/>
                </a:lnTo>
                <a:cubicBezTo>
                  <a:pt x="1578756" y="387134"/>
                  <a:pt x="1579929" y="378855"/>
                  <a:pt x="1580926" y="369114"/>
                </a:cubicBezTo>
                <a:close/>
                <a:moveTo>
                  <a:pt x="1511642" y="242949"/>
                </a:moveTo>
                <a:cubicBezTo>
                  <a:pt x="1514590" y="242269"/>
                  <a:pt x="1502797" y="244989"/>
                  <a:pt x="1502797" y="244989"/>
                </a:cubicBezTo>
                <a:cubicBezTo>
                  <a:pt x="1484746" y="255161"/>
                  <a:pt x="1502797" y="244989"/>
                  <a:pt x="1502797" y="244989"/>
                </a:cubicBezTo>
                <a:cubicBezTo>
                  <a:pt x="1508038" y="243781"/>
                  <a:pt x="1510660" y="243176"/>
                  <a:pt x="1511642" y="242949"/>
                </a:cubicBezTo>
                <a:close/>
                <a:moveTo>
                  <a:pt x="1938148" y="218833"/>
                </a:moveTo>
                <a:lnTo>
                  <a:pt x="1938904" y="219897"/>
                </a:lnTo>
                <a:cubicBezTo>
                  <a:pt x="1940697" y="221579"/>
                  <a:pt x="1941892" y="222756"/>
                  <a:pt x="1939501" y="222756"/>
                </a:cubicBezTo>
                <a:lnTo>
                  <a:pt x="1937743" y="222165"/>
                </a:lnTo>
                <a:close/>
                <a:moveTo>
                  <a:pt x="1040190" y="61415"/>
                </a:moveTo>
                <a:cubicBezTo>
                  <a:pt x="1040713" y="97833"/>
                  <a:pt x="1037779" y="140055"/>
                  <a:pt x="1033945" y="184986"/>
                </a:cubicBezTo>
                <a:lnTo>
                  <a:pt x="1029533" y="237942"/>
                </a:lnTo>
                <a:lnTo>
                  <a:pt x="1024854" y="269854"/>
                </a:lnTo>
                <a:lnTo>
                  <a:pt x="1026334" y="276326"/>
                </a:lnTo>
                <a:lnTo>
                  <a:pt x="1022294" y="324820"/>
                </a:lnTo>
                <a:cubicBezTo>
                  <a:pt x="1016808" y="375638"/>
                  <a:pt x="1014178" y="424295"/>
                  <a:pt x="1013806" y="471682"/>
                </a:cubicBezTo>
                <a:lnTo>
                  <a:pt x="1014425" y="488741"/>
                </a:lnTo>
                <a:lnTo>
                  <a:pt x="986299" y="652012"/>
                </a:lnTo>
                <a:lnTo>
                  <a:pt x="973850" y="718139"/>
                </a:lnTo>
                <a:lnTo>
                  <a:pt x="998950" y="375879"/>
                </a:lnTo>
                <a:cubicBezTo>
                  <a:pt x="1009314" y="262745"/>
                  <a:pt x="1022339" y="154629"/>
                  <a:pt x="1040190" y="61415"/>
                </a:cubicBezTo>
                <a:close/>
                <a:moveTo>
                  <a:pt x="1523543" y="0"/>
                </a:moveTo>
                <a:lnTo>
                  <a:pt x="1515867" y="67351"/>
                </a:lnTo>
                <a:cubicBezTo>
                  <a:pt x="1513328" y="98032"/>
                  <a:pt x="1512157" y="129210"/>
                  <a:pt x="1513681" y="161392"/>
                </a:cubicBezTo>
                <a:cubicBezTo>
                  <a:pt x="1503257" y="176812"/>
                  <a:pt x="1502064" y="195106"/>
                  <a:pt x="1507794" y="212804"/>
                </a:cubicBezTo>
                <a:cubicBezTo>
                  <a:pt x="1507794" y="212804"/>
                  <a:pt x="1488639" y="223230"/>
                  <a:pt x="1507794" y="212804"/>
                </a:cubicBezTo>
                <a:cubicBezTo>
                  <a:pt x="1519225" y="204160"/>
                  <a:pt x="1521220" y="184680"/>
                  <a:pt x="1513681" y="161392"/>
                </a:cubicBezTo>
                <a:cubicBezTo>
                  <a:pt x="1523842" y="125012"/>
                  <a:pt x="1529963" y="88062"/>
                  <a:pt x="1535069" y="50720"/>
                </a:cubicBezTo>
                <a:lnTo>
                  <a:pt x="1540588" y="9938"/>
                </a:lnTo>
                <a:lnTo>
                  <a:pt x="1551659" y="10800"/>
                </a:lnTo>
                <a:lnTo>
                  <a:pt x="1556103" y="17468"/>
                </a:lnTo>
                <a:lnTo>
                  <a:pt x="1518348" y="347514"/>
                </a:lnTo>
                <a:cubicBezTo>
                  <a:pt x="1505425" y="478382"/>
                  <a:pt x="1496251" y="609385"/>
                  <a:pt x="1495682" y="743158"/>
                </a:cubicBezTo>
                <a:cubicBezTo>
                  <a:pt x="1496600" y="767973"/>
                  <a:pt x="1474901" y="884097"/>
                  <a:pt x="1493872" y="898741"/>
                </a:cubicBezTo>
                <a:cubicBezTo>
                  <a:pt x="1501596" y="896958"/>
                  <a:pt x="1504296" y="883322"/>
                  <a:pt x="1504296" y="883322"/>
                </a:cubicBezTo>
                <a:cubicBezTo>
                  <a:pt x="1513487" y="820136"/>
                  <a:pt x="1509841" y="764918"/>
                  <a:pt x="1509815" y="720877"/>
                </a:cubicBezTo>
                <a:cubicBezTo>
                  <a:pt x="1517812" y="675986"/>
                  <a:pt x="1507732" y="597227"/>
                  <a:pt x="1524865" y="562240"/>
                </a:cubicBezTo>
                <a:cubicBezTo>
                  <a:pt x="1529676" y="555124"/>
                  <a:pt x="1544020" y="551814"/>
                  <a:pt x="1542210" y="546226"/>
                </a:cubicBezTo>
                <a:cubicBezTo>
                  <a:pt x="1547913" y="519883"/>
                  <a:pt x="1544754" y="440527"/>
                  <a:pt x="1557077" y="412658"/>
                </a:cubicBezTo>
                <a:cubicBezTo>
                  <a:pt x="1560880" y="398766"/>
                  <a:pt x="1580741" y="394184"/>
                  <a:pt x="1580741" y="394184"/>
                </a:cubicBezTo>
                <a:cubicBezTo>
                  <a:pt x="1580741" y="394184"/>
                  <a:pt x="1581769" y="390943"/>
                  <a:pt x="1582304" y="386190"/>
                </a:cubicBezTo>
                <a:lnTo>
                  <a:pt x="1581631" y="377858"/>
                </a:lnTo>
                <a:lnTo>
                  <a:pt x="1584206" y="367916"/>
                </a:lnTo>
                <a:lnTo>
                  <a:pt x="1586493" y="367080"/>
                </a:lnTo>
                <a:cubicBezTo>
                  <a:pt x="1587094" y="366190"/>
                  <a:pt x="1586643" y="364792"/>
                  <a:pt x="1585738" y="361998"/>
                </a:cubicBezTo>
                <a:lnTo>
                  <a:pt x="1584206" y="367916"/>
                </a:lnTo>
                <a:lnTo>
                  <a:pt x="1580926" y="369114"/>
                </a:lnTo>
                <a:cubicBezTo>
                  <a:pt x="1590549" y="354882"/>
                  <a:pt x="1598363" y="335060"/>
                  <a:pt x="1598363" y="335060"/>
                </a:cubicBezTo>
                <a:cubicBezTo>
                  <a:pt x="1621137" y="335812"/>
                  <a:pt x="1575040" y="420526"/>
                  <a:pt x="1585306" y="474217"/>
                </a:cubicBezTo>
                <a:cubicBezTo>
                  <a:pt x="1587115" y="479806"/>
                  <a:pt x="1599465" y="495977"/>
                  <a:pt x="1601274" y="501565"/>
                </a:cubicBezTo>
                <a:cubicBezTo>
                  <a:pt x="1605812" y="537558"/>
                  <a:pt x="1604735" y="581852"/>
                  <a:pt x="1606270" y="630551"/>
                </a:cubicBezTo>
                <a:cubicBezTo>
                  <a:pt x="1605379" y="649776"/>
                  <a:pt x="1590328" y="808414"/>
                  <a:pt x="1592137" y="814002"/>
                </a:cubicBezTo>
                <a:cubicBezTo>
                  <a:pt x="1600567" y="818063"/>
                  <a:pt x="1622725" y="794933"/>
                  <a:pt x="1627234" y="786885"/>
                </a:cubicBezTo>
                <a:cubicBezTo>
                  <a:pt x="1630236" y="774180"/>
                  <a:pt x="1637289" y="660433"/>
                  <a:pt x="1640044" y="734878"/>
                </a:cubicBezTo>
                <a:cubicBezTo>
                  <a:pt x="1643203" y="814233"/>
                  <a:pt x="1655553" y="669233"/>
                  <a:pt x="1656444" y="650008"/>
                </a:cubicBezTo>
                <a:cubicBezTo>
                  <a:pt x="1662331" y="598596"/>
                  <a:pt x="1669226" y="553959"/>
                  <a:pt x="1670419" y="535665"/>
                </a:cubicBezTo>
                <a:cubicBezTo>
                  <a:pt x="1685103" y="432672"/>
                  <a:pt x="1696505" y="336942"/>
                  <a:pt x="1707659" y="243647"/>
                </a:cubicBezTo>
                <a:lnTo>
                  <a:pt x="1721177" y="138736"/>
                </a:lnTo>
                <a:lnTo>
                  <a:pt x="1730092" y="144038"/>
                </a:lnTo>
                <a:lnTo>
                  <a:pt x="1732595" y="145744"/>
                </a:lnTo>
                <a:lnTo>
                  <a:pt x="1717132" y="313663"/>
                </a:lnTo>
                <a:cubicBezTo>
                  <a:pt x="1713945" y="351437"/>
                  <a:pt x="1692734" y="443424"/>
                  <a:pt x="1702081" y="472300"/>
                </a:cubicBezTo>
                <a:cubicBezTo>
                  <a:pt x="1705701" y="483478"/>
                  <a:pt x="1725562" y="478895"/>
                  <a:pt x="1739015" y="494812"/>
                </a:cubicBezTo>
                <a:cubicBezTo>
                  <a:pt x="1753175" y="516571"/>
                  <a:pt x="1742448" y="531059"/>
                  <a:pt x="1740365" y="568579"/>
                </a:cubicBezTo>
                <a:cubicBezTo>
                  <a:pt x="1743093" y="598982"/>
                  <a:pt x="1750631" y="622270"/>
                  <a:pt x="1749741" y="641496"/>
                </a:cubicBezTo>
                <a:cubicBezTo>
                  <a:pt x="1746278" y="722379"/>
                  <a:pt x="1739200" y="792085"/>
                  <a:pt x="1737850" y="879489"/>
                </a:cubicBezTo>
                <a:cubicBezTo>
                  <a:pt x="1737850" y="879489"/>
                  <a:pt x="1717527" y="952250"/>
                  <a:pt x="1732578" y="954783"/>
                </a:cubicBezTo>
                <a:cubicBezTo>
                  <a:pt x="1737496" y="957152"/>
                  <a:pt x="1741494" y="934707"/>
                  <a:pt x="1743867" y="916391"/>
                </a:cubicBezTo>
                <a:lnTo>
                  <a:pt x="1745382" y="902391"/>
                </a:lnTo>
                <a:lnTo>
                  <a:pt x="1745388" y="902775"/>
                </a:lnTo>
                <a:lnTo>
                  <a:pt x="1745644" y="899978"/>
                </a:lnTo>
                <a:lnTo>
                  <a:pt x="1746113" y="895632"/>
                </a:lnTo>
                <a:cubicBezTo>
                  <a:pt x="1746255" y="893895"/>
                  <a:pt x="1746273" y="893320"/>
                  <a:pt x="1746156" y="894360"/>
                </a:cubicBezTo>
                <a:lnTo>
                  <a:pt x="1745644" y="899978"/>
                </a:lnTo>
                <a:lnTo>
                  <a:pt x="1745382" y="902391"/>
                </a:lnTo>
                <a:lnTo>
                  <a:pt x="1743714" y="792295"/>
                </a:lnTo>
                <a:cubicBezTo>
                  <a:pt x="1743289" y="754352"/>
                  <a:pt x="1744823" y="719712"/>
                  <a:pt x="1753790" y="701625"/>
                </a:cubicBezTo>
                <a:cubicBezTo>
                  <a:pt x="1756792" y="688920"/>
                  <a:pt x="1771137" y="685612"/>
                  <a:pt x="1775948" y="678494"/>
                </a:cubicBezTo>
                <a:cubicBezTo>
                  <a:pt x="1778648" y="664858"/>
                  <a:pt x="1776222" y="635385"/>
                  <a:pt x="1783028" y="608788"/>
                </a:cubicBezTo>
                <a:cubicBezTo>
                  <a:pt x="1783919" y="589563"/>
                  <a:pt x="1798511" y="499104"/>
                  <a:pt x="1803965" y="559911"/>
                </a:cubicBezTo>
                <a:cubicBezTo>
                  <a:pt x="1808803" y="596835"/>
                  <a:pt x="1794185" y="643254"/>
                  <a:pt x="1792992" y="661548"/>
                </a:cubicBezTo>
                <a:cubicBezTo>
                  <a:pt x="1790998" y="681029"/>
                  <a:pt x="1804452" y="696945"/>
                  <a:pt x="1806261" y="702533"/>
                </a:cubicBezTo>
                <a:cubicBezTo>
                  <a:pt x="1802155" y="715494"/>
                  <a:pt x="1797646" y="723542"/>
                  <a:pt x="1796453" y="741836"/>
                </a:cubicBezTo>
                <a:cubicBezTo>
                  <a:pt x="1798262" y="747425"/>
                  <a:pt x="1805802" y="770712"/>
                  <a:pt x="1809419" y="781890"/>
                </a:cubicBezTo>
                <a:cubicBezTo>
                  <a:pt x="1806720" y="795527"/>
                  <a:pt x="1807452" y="845411"/>
                  <a:pt x="1807179" y="888519"/>
                </a:cubicBezTo>
                <a:cubicBezTo>
                  <a:pt x="1806905" y="931629"/>
                  <a:pt x="1804663" y="1038258"/>
                  <a:pt x="1816252" y="960505"/>
                </a:cubicBezTo>
                <a:cubicBezTo>
                  <a:pt x="1829953" y="889271"/>
                  <a:pt x="1823579" y="803650"/>
                  <a:pt x="1830659" y="733944"/>
                </a:cubicBezTo>
                <a:cubicBezTo>
                  <a:pt x="1832928" y="671355"/>
                  <a:pt x="1848436" y="605710"/>
                  <a:pt x="1856222" y="541848"/>
                </a:cubicBezTo>
                <a:cubicBezTo>
                  <a:pt x="1858519" y="523299"/>
                  <a:pt x="1866305" y="459438"/>
                  <a:pt x="1869032" y="489840"/>
                </a:cubicBezTo>
                <a:cubicBezTo>
                  <a:pt x="1865571" y="570725"/>
                  <a:pt x="1853680" y="647546"/>
                  <a:pt x="1849814" y="723518"/>
                </a:cubicBezTo>
                <a:cubicBezTo>
                  <a:pt x="1841816" y="768409"/>
                  <a:pt x="1835038" y="839046"/>
                  <a:pt x="1862597" y="788641"/>
                </a:cubicBezTo>
                <a:cubicBezTo>
                  <a:pt x="1879024" y="747812"/>
                  <a:pt x="1878291" y="697928"/>
                  <a:pt x="1886995" y="658880"/>
                </a:cubicBezTo>
                <a:cubicBezTo>
                  <a:pt x="1902412" y="525185"/>
                  <a:pt x="1918328" y="386620"/>
                  <a:pt x="1934507" y="248869"/>
                </a:cubicBezTo>
                <a:lnTo>
                  <a:pt x="1934668" y="247541"/>
                </a:lnTo>
                <a:lnTo>
                  <a:pt x="1934720" y="247650"/>
                </a:lnTo>
                <a:cubicBezTo>
                  <a:pt x="1959426" y="284655"/>
                  <a:pt x="1949065" y="331080"/>
                  <a:pt x="1944283" y="389614"/>
                </a:cubicBezTo>
                <a:cubicBezTo>
                  <a:pt x="1934720" y="506011"/>
                  <a:pt x="1919577" y="631154"/>
                  <a:pt x="1899652" y="748224"/>
                </a:cubicBezTo>
                <a:cubicBezTo>
                  <a:pt x="1890088" y="818870"/>
                  <a:pt x="1890088" y="894224"/>
                  <a:pt x="1870163" y="948050"/>
                </a:cubicBezTo>
                <a:cubicBezTo>
                  <a:pt x="1865381" y="968907"/>
                  <a:pt x="1850238" y="985727"/>
                  <a:pt x="1840674" y="1006585"/>
                </a:cubicBezTo>
                <a:cubicBezTo>
                  <a:pt x="1825531" y="1061082"/>
                  <a:pt x="1820749" y="1127691"/>
                  <a:pt x="1806404" y="1190262"/>
                </a:cubicBezTo>
                <a:cubicBezTo>
                  <a:pt x="1781698" y="1306660"/>
                  <a:pt x="1761772" y="1435839"/>
                  <a:pt x="1732283" y="1548872"/>
                </a:cubicBezTo>
                <a:cubicBezTo>
                  <a:pt x="1721923" y="1598660"/>
                  <a:pt x="1712359" y="1636338"/>
                  <a:pt x="1707576" y="1686126"/>
                </a:cubicBezTo>
                <a:cubicBezTo>
                  <a:pt x="1701998" y="1694873"/>
                  <a:pt x="1701998" y="1702947"/>
                  <a:pt x="1707576" y="1711693"/>
                </a:cubicBezTo>
                <a:cubicBezTo>
                  <a:pt x="1707576" y="1715730"/>
                  <a:pt x="1712359" y="1719767"/>
                  <a:pt x="1712359" y="1723804"/>
                </a:cubicBezTo>
                <a:cubicBezTo>
                  <a:pt x="1707576" y="1727841"/>
                  <a:pt x="1687653" y="1748698"/>
                  <a:pt x="1697215" y="1753407"/>
                </a:cubicBezTo>
                <a:lnTo>
                  <a:pt x="1712359" y="1753407"/>
                </a:lnTo>
                <a:cubicBezTo>
                  <a:pt x="1707576" y="1769555"/>
                  <a:pt x="1677292" y="1778302"/>
                  <a:pt x="1697215" y="1782338"/>
                </a:cubicBezTo>
                <a:cubicBezTo>
                  <a:pt x="1712359" y="1786376"/>
                  <a:pt x="1737065" y="1744661"/>
                  <a:pt x="1756990" y="1757444"/>
                </a:cubicBezTo>
                <a:cubicBezTo>
                  <a:pt x="1746630" y="1769555"/>
                  <a:pt x="1726704" y="1769555"/>
                  <a:pt x="1717141" y="1786376"/>
                </a:cubicBezTo>
                <a:cubicBezTo>
                  <a:pt x="1692435" y="1782338"/>
                  <a:pt x="1712359" y="1799158"/>
                  <a:pt x="1717141" y="1786376"/>
                </a:cubicBezTo>
                <a:cubicBezTo>
                  <a:pt x="1776118" y="1761482"/>
                  <a:pt x="1835892" y="1732551"/>
                  <a:pt x="1894869" y="1707657"/>
                </a:cubicBezTo>
                <a:cubicBezTo>
                  <a:pt x="1894869" y="1711693"/>
                  <a:pt x="1890088" y="1711693"/>
                  <a:pt x="1890088" y="1715730"/>
                </a:cubicBezTo>
                <a:cubicBezTo>
                  <a:pt x="1865381" y="1715730"/>
                  <a:pt x="1885307" y="1732551"/>
                  <a:pt x="1890088" y="1715730"/>
                </a:cubicBezTo>
                <a:cubicBezTo>
                  <a:pt x="1949065" y="1702947"/>
                  <a:pt x="2023185" y="1644412"/>
                  <a:pt x="2097306" y="1653159"/>
                </a:cubicBezTo>
                <a:cubicBezTo>
                  <a:pt x="2087742" y="1653159"/>
                  <a:pt x="2072600" y="1657195"/>
                  <a:pt x="2072600" y="1661232"/>
                </a:cubicBezTo>
                <a:cubicBezTo>
                  <a:pt x="2078178" y="1665269"/>
                  <a:pt x="2092523" y="1657195"/>
                  <a:pt x="2092523" y="1657195"/>
                </a:cubicBezTo>
                <a:cubicBezTo>
                  <a:pt x="2097306" y="1657195"/>
                  <a:pt x="2181788" y="1657195"/>
                  <a:pt x="2186568" y="1657195"/>
                </a:cubicBezTo>
                <a:cubicBezTo>
                  <a:pt x="2191351" y="1661232"/>
                  <a:pt x="2191351" y="1686126"/>
                  <a:pt x="2200916" y="1694873"/>
                </a:cubicBezTo>
                <a:cubicBezTo>
                  <a:pt x="2211277" y="1702947"/>
                  <a:pt x="2235983" y="1698910"/>
                  <a:pt x="2255907" y="1707657"/>
                </a:cubicBezTo>
                <a:cubicBezTo>
                  <a:pt x="2265471" y="1711693"/>
                  <a:pt x="2265471" y="1723804"/>
                  <a:pt x="2275832" y="1727841"/>
                </a:cubicBezTo>
                <a:cubicBezTo>
                  <a:pt x="2280613" y="1727841"/>
                  <a:pt x="2290178" y="1723804"/>
                  <a:pt x="2294960" y="1727841"/>
                </a:cubicBezTo>
                <a:cubicBezTo>
                  <a:pt x="2310102" y="1732551"/>
                  <a:pt x="2294960" y="1744661"/>
                  <a:pt x="2294960" y="1744661"/>
                </a:cubicBezTo>
                <a:cubicBezTo>
                  <a:pt x="2294960" y="1744661"/>
                  <a:pt x="2310102" y="1740624"/>
                  <a:pt x="2324449" y="1748698"/>
                </a:cubicBezTo>
                <a:cubicBezTo>
                  <a:pt x="2330028" y="1753407"/>
                  <a:pt x="2330028" y="1761482"/>
                  <a:pt x="2339591" y="1765518"/>
                </a:cubicBezTo>
                <a:cubicBezTo>
                  <a:pt x="2349951" y="1769555"/>
                  <a:pt x="2354734" y="1761482"/>
                  <a:pt x="2369079" y="1769555"/>
                </a:cubicBezTo>
                <a:cubicBezTo>
                  <a:pt x="2374659" y="1774264"/>
                  <a:pt x="2384222" y="1782338"/>
                  <a:pt x="2393787" y="1790412"/>
                </a:cubicBezTo>
                <a:cubicBezTo>
                  <a:pt x="2408929" y="1795122"/>
                  <a:pt x="2424073" y="1799158"/>
                  <a:pt x="2428855" y="1803196"/>
                </a:cubicBezTo>
                <a:cubicBezTo>
                  <a:pt x="2448779" y="1815979"/>
                  <a:pt x="2448779" y="1832127"/>
                  <a:pt x="2463125" y="1840874"/>
                </a:cubicBezTo>
                <a:cubicBezTo>
                  <a:pt x="2478267" y="1840874"/>
                  <a:pt x="2483050" y="1840874"/>
                  <a:pt x="2492615" y="1844909"/>
                </a:cubicBezTo>
                <a:cubicBezTo>
                  <a:pt x="2487832" y="1840874"/>
                  <a:pt x="2478267" y="1844909"/>
                  <a:pt x="2478267" y="1844909"/>
                </a:cubicBezTo>
                <a:cubicBezTo>
                  <a:pt x="2487832" y="1848947"/>
                  <a:pt x="2511743" y="1848947"/>
                  <a:pt x="2526884" y="1852984"/>
                </a:cubicBezTo>
                <a:cubicBezTo>
                  <a:pt x="2531666" y="1857695"/>
                  <a:pt x="2536449" y="1865768"/>
                  <a:pt x="2541231" y="1865768"/>
                </a:cubicBezTo>
                <a:cubicBezTo>
                  <a:pt x="2565937" y="1873841"/>
                  <a:pt x="2561155" y="1882588"/>
                  <a:pt x="2585862" y="1894699"/>
                </a:cubicBezTo>
                <a:cubicBezTo>
                  <a:pt x="2595426" y="1899408"/>
                  <a:pt x="2605786" y="1899408"/>
                  <a:pt x="2610569" y="1903445"/>
                </a:cubicBezTo>
                <a:cubicBezTo>
                  <a:pt x="2620133" y="1911519"/>
                  <a:pt x="2620133" y="1920265"/>
                  <a:pt x="2625711" y="1924302"/>
                </a:cubicBezTo>
                <a:cubicBezTo>
                  <a:pt x="2630494" y="1928340"/>
                  <a:pt x="2640058" y="1928340"/>
                  <a:pt x="2645637" y="1928340"/>
                </a:cubicBezTo>
                <a:cubicBezTo>
                  <a:pt x="2650418" y="1932376"/>
                  <a:pt x="2645637" y="1941122"/>
                  <a:pt x="2655200" y="1941122"/>
                </a:cubicBezTo>
                <a:cubicBezTo>
                  <a:pt x="2659982" y="1943141"/>
                  <a:pt x="2666159" y="1941964"/>
                  <a:pt x="2671739" y="1940871"/>
                </a:cubicBezTo>
                <a:lnTo>
                  <a:pt x="2673807" y="1940911"/>
                </a:lnTo>
                <a:lnTo>
                  <a:pt x="2661565" y="1878228"/>
                </a:lnTo>
                <a:cubicBezTo>
                  <a:pt x="2647220" y="1815657"/>
                  <a:pt x="2642437" y="1749048"/>
                  <a:pt x="2627294" y="1694551"/>
                </a:cubicBezTo>
                <a:cubicBezTo>
                  <a:pt x="2617731" y="1673693"/>
                  <a:pt x="2602588" y="1656872"/>
                  <a:pt x="2597805" y="1636016"/>
                </a:cubicBezTo>
                <a:cubicBezTo>
                  <a:pt x="2577881" y="1582190"/>
                  <a:pt x="2577881" y="1506836"/>
                  <a:pt x="2568317" y="1436190"/>
                </a:cubicBezTo>
                <a:cubicBezTo>
                  <a:pt x="2548392" y="1319120"/>
                  <a:pt x="2533249" y="1193977"/>
                  <a:pt x="2523685" y="1077580"/>
                </a:cubicBezTo>
                <a:cubicBezTo>
                  <a:pt x="2518903" y="1019046"/>
                  <a:pt x="2508543" y="972621"/>
                  <a:pt x="2533249" y="935616"/>
                </a:cubicBezTo>
                <a:lnTo>
                  <a:pt x="2533300" y="935507"/>
                </a:lnTo>
                <a:lnTo>
                  <a:pt x="2533461" y="936835"/>
                </a:lnTo>
                <a:cubicBezTo>
                  <a:pt x="2549641" y="1074585"/>
                  <a:pt x="2565557" y="1213151"/>
                  <a:pt x="2580974" y="1346846"/>
                </a:cubicBezTo>
                <a:cubicBezTo>
                  <a:pt x="2589677" y="1385894"/>
                  <a:pt x="2588945" y="1435777"/>
                  <a:pt x="2605372" y="1476607"/>
                </a:cubicBezTo>
                <a:cubicBezTo>
                  <a:pt x="2632931" y="1527012"/>
                  <a:pt x="2626153" y="1456375"/>
                  <a:pt x="2618155" y="1411484"/>
                </a:cubicBezTo>
                <a:cubicBezTo>
                  <a:pt x="2614289" y="1335512"/>
                  <a:pt x="2602398" y="1258691"/>
                  <a:pt x="2598936" y="1177806"/>
                </a:cubicBezTo>
                <a:cubicBezTo>
                  <a:pt x="2601664" y="1147404"/>
                  <a:pt x="2609450" y="1211265"/>
                  <a:pt x="2611746" y="1229814"/>
                </a:cubicBezTo>
                <a:cubicBezTo>
                  <a:pt x="2619532" y="1293676"/>
                  <a:pt x="2635041" y="1359321"/>
                  <a:pt x="2637310" y="1421909"/>
                </a:cubicBezTo>
                <a:cubicBezTo>
                  <a:pt x="2644389" y="1491616"/>
                  <a:pt x="2638016" y="1577237"/>
                  <a:pt x="2651716" y="1648471"/>
                </a:cubicBezTo>
                <a:cubicBezTo>
                  <a:pt x="2663306" y="1726224"/>
                  <a:pt x="2661064" y="1619594"/>
                  <a:pt x="2660789" y="1576485"/>
                </a:cubicBezTo>
                <a:cubicBezTo>
                  <a:pt x="2660517" y="1533377"/>
                  <a:pt x="2661249" y="1483493"/>
                  <a:pt x="2658549" y="1469856"/>
                </a:cubicBezTo>
                <a:cubicBezTo>
                  <a:pt x="2662167" y="1458678"/>
                  <a:pt x="2669707" y="1435391"/>
                  <a:pt x="2671515" y="1429802"/>
                </a:cubicBezTo>
                <a:cubicBezTo>
                  <a:pt x="2670323" y="1411508"/>
                  <a:pt x="2665813" y="1403459"/>
                  <a:pt x="2661708" y="1390499"/>
                </a:cubicBezTo>
                <a:cubicBezTo>
                  <a:pt x="2663517" y="1384911"/>
                  <a:pt x="2676971" y="1368995"/>
                  <a:pt x="2674977" y="1349513"/>
                </a:cubicBezTo>
                <a:cubicBezTo>
                  <a:pt x="2673783" y="1331220"/>
                  <a:pt x="2659165" y="1284801"/>
                  <a:pt x="2664004" y="1247877"/>
                </a:cubicBezTo>
                <a:cubicBezTo>
                  <a:pt x="2669458" y="1187070"/>
                  <a:pt x="2684049" y="1277529"/>
                  <a:pt x="2684941" y="1296754"/>
                </a:cubicBezTo>
                <a:cubicBezTo>
                  <a:pt x="2691747" y="1323351"/>
                  <a:pt x="2689321" y="1352824"/>
                  <a:pt x="2692020" y="1366460"/>
                </a:cubicBezTo>
                <a:cubicBezTo>
                  <a:pt x="2696832" y="1373577"/>
                  <a:pt x="2711176" y="1376886"/>
                  <a:pt x="2714179" y="1389591"/>
                </a:cubicBezTo>
                <a:cubicBezTo>
                  <a:pt x="2723146" y="1407678"/>
                  <a:pt x="2724680" y="1442318"/>
                  <a:pt x="2724255" y="1480260"/>
                </a:cubicBezTo>
                <a:lnTo>
                  <a:pt x="2722587" y="1590357"/>
                </a:lnTo>
                <a:lnTo>
                  <a:pt x="2722325" y="1587944"/>
                </a:lnTo>
                <a:lnTo>
                  <a:pt x="2721813" y="1582326"/>
                </a:lnTo>
                <a:cubicBezTo>
                  <a:pt x="2721696" y="1581286"/>
                  <a:pt x="2721713" y="1581861"/>
                  <a:pt x="2721856" y="1583598"/>
                </a:cubicBezTo>
                <a:lnTo>
                  <a:pt x="2722325" y="1587944"/>
                </a:lnTo>
                <a:lnTo>
                  <a:pt x="2722581" y="1590741"/>
                </a:lnTo>
                <a:lnTo>
                  <a:pt x="2722587" y="1590357"/>
                </a:lnTo>
                <a:lnTo>
                  <a:pt x="2724102" y="1604357"/>
                </a:lnTo>
                <a:cubicBezTo>
                  <a:pt x="2726475" y="1622673"/>
                  <a:pt x="2730472" y="1645118"/>
                  <a:pt x="2735390" y="1642749"/>
                </a:cubicBezTo>
                <a:cubicBezTo>
                  <a:pt x="2750441" y="1640216"/>
                  <a:pt x="2730120" y="1567455"/>
                  <a:pt x="2730120" y="1567455"/>
                </a:cubicBezTo>
                <a:cubicBezTo>
                  <a:pt x="2728769" y="1480051"/>
                  <a:pt x="2721690" y="1410345"/>
                  <a:pt x="2718228" y="1329461"/>
                </a:cubicBezTo>
                <a:cubicBezTo>
                  <a:pt x="2717337" y="1310236"/>
                  <a:pt x="2724876" y="1286948"/>
                  <a:pt x="2727603" y="1256545"/>
                </a:cubicBezTo>
                <a:cubicBezTo>
                  <a:pt x="2725521" y="1219025"/>
                  <a:pt x="2714794" y="1204538"/>
                  <a:pt x="2728954" y="1182778"/>
                </a:cubicBezTo>
                <a:cubicBezTo>
                  <a:pt x="2742407" y="1166861"/>
                  <a:pt x="2762269" y="1171444"/>
                  <a:pt x="2765887" y="1160266"/>
                </a:cubicBezTo>
                <a:cubicBezTo>
                  <a:pt x="2775235" y="1131390"/>
                  <a:pt x="2754023" y="1039403"/>
                  <a:pt x="2750837" y="1001629"/>
                </a:cubicBezTo>
                <a:lnTo>
                  <a:pt x="2735373" y="833710"/>
                </a:lnTo>
                <a:lnTo>
                  <a:pt x="2737877" y="832004"/>
                </a:lnTo>
                <a:lnTo>
                  <a:pt x="2746792" y="826702"/>
                </a:lnTo>
                <a:lnTo>
                  <a:pt x="2760310" y="931613"/>
                </a:lnTo>
                <a:cubicBezTo>
                  <a:pt x="2771464" y="1024908"/>
                  <a:pt x="2782866" y="1120637"/>
                  <a:pt x="2797550" y="1223631"/>
                </a:cubicBezTo>
                <a:cubicBezTo>
                  <a:pt x="2798742" y="1241925"/>
                  <a:pt x="2805638" y="1286562"/>
                  <a:pt x="2811524" y="1337974"/>
                </a:cubicBezTo>
                <a:cubicBezTo>
                  <a:pt x="2812416" y="1357199"/>
                  <a:pt x="2824766" y="1502199"/>
                  <a:pt x="2827924" y="1422844"/>
                </a:cubicBezTo>
                <a:cubicBezTo>
                  <a:pt x="2830679" y="1348399"/>
                  <a:pt x="2837733" y="1462146"/>
                  <a:pt x="2840734" y="1474851"/>
                </a:cubicBezTo>
                <a:cubicBezTo>
                  <a:pt x="2845244" y="1482899"/>
                  <a:pt x="2867401" y="1506029"/>
                  <a:pt x="2875831" y="1501968"/>
                </a:cubicBezTo>
                <a:cubicBezTo>
                  <a:pt x="2877641" y="1496380"/>
                  <a:pt x="2862590" y="1337742"/>
                  <a:pt x="2861698" y="1318517"/>
                </a:cubicBezTo>
                <a:cubicBezTo>
                  <a:pt x="2863234" y="1269818"/>
                  <a:pt x="2862157" y="1225524"/>
                  <a:pt x="2866695" y="1189531"/>
                </a:cubicBezTo>
                <a:cubicBezTo>
                  <a:pt x="2868504" y="1183943"/>
                  <a:pt x="2880853" y="1167772"/>
                  <a:pt x="2882662" y="1162183"/>
                </a:cubicBezTo>
                <a:cubicBezTo>
                  <a:pt x="2892928" y="1108492"/>
                  <a:pt x="2846832" y="1023778"/>
                  <a:pt x="2869606" y="1023026"/>
                </a:cubicBezTo>
                <a:cubicBezTo>
                  <a:pt x="2869606" y="1023026"/>
                  <a:pt x="2877420" y="1042848"/>
                  <a:pt x="2887042" y="1057080"/>
                </a:cubicBezTo>
                <a:lnTo>
                  <a:pt x="2883763" y="1055882"/>
                </a:lnTo>
                <a:lnTo>
                  <a:pt x="2882231" y="1049963"/>
                </a:lnTo>
                <a:cubicBezTo>
                  <a:pt x="2881326" y="1052758"/>
                  <a:pt x="2880875" y="1054155"/>
                  <a:pt x="2881476" y="1055046"/>
                </a:cubicBezTo>
                <a:lnTo>
                  <a:pt x="2883763" y="1055882"/>
                </a:lnTo>
                <a:lnTo>
                  <a:pt x="2886337" y="1065824"/>
                </a:lnTo>
                <a:lnTo>
                  <a:pt x="2885665" y="1074156"/>
                </a:lnTo>
                <a:cubicBezTo>
                  <a:pt x="2886200" y="1078909"/>
                  <a:pt x="2887227" y="1082150"/>
                  <a:pt x="2887227" y="1082150"/>
                </a:cubicBezTo>
                <a:cubicBezTo>
                  <a:pt x="2887227" y="1082150"/>
                  <a:pt x="2907089" y="1086732"/>
                  <a:pt x="2910892" y="1100624"/>
                </a:cubicBezTo>
                <a:cubicBezTo>
                  <a:pt x="2923215" y="1128493"/>
                  <a:pt x="2920055" y="1207849"/>
                  <a:pt x="2925759" y="1234192"/>
                </a:cubicBezTo>
                <a:cubicBezTo>
                  <a:pt x="2923948" y="1239780"/>
                  <a:pt x="2938293" y="1243090"/>
                  <a:pt x="2943103" y="1250206"/>
                </a:cubicBezTo>
                <a:cubicBezTo>
                  <a:pt x="2960237" y="1285192"/>
                  <a:pt x="2950157" y="1363952"/>
                  <a:pt x="2958154" y="1408843"/>
                </a:cubicBezTo>
                <a:cubicBezTo>
                  <a:pt x="2958128" y="1452884"/>
                  <a:pt x="2954481" y="1508102"/>
                  <a:pt x="2963673" y="1571288"/>
                </a:cubicBezTo>
                <a:cubicBezTo>
                  <a:pt x="2963673" y="1571288"/>
                  <a:pt x="2966373" y="1584924"/>
                  <a:pt x="2974096" y="1586706"/>
                </a:cubicBezTo>
                <a:cubicBezTo>
                  <a:pt x="2993068" y="1572063"/>
                  <a:pt x="2971368" y="1455939"/>
                  <a:pt x="2972288" y="1431124"/>
                </a:cubicBezTo>
                <a:cubicBezTo>
                  <a:pt x="2971718" y="1297351"/>
                  <a:pt x="2962544" y="1166348"/>
                  <a:pt x="2949621" y="1035480"/>
                </a:cubicBezTo>
                <a:lnTo>
                  <a:pt x="2911866" y="705434"/>
                </a:lnTo>
                <a:lnTo>
                  <a:pt x="2916309" y="698766"/>
                </a:lnTo>
                <a:lnTo>
                  <a:pt x="2927381" y="697904"/>
                </a:lnTo>
                <a:lnTo>
                  <a:pt x="2932900" y="738686"/>
                </a:lnTo>
                <a:cubicBezTo>
                  <a:pt x="2938005" y="776028"/>
                  <a:pt x="2944127" y="812978"/>
                  <a:pt x="2954288" y="849358"/>
                </a:cubicBezTo>
                <a:cubicBezTo>
                  <a:pt x="2946749" y="872645"/>
                  <a:pt x="2948743" y="892126"/>
                  <a:pt x="2960174" y="900770"/>
                </a:cubicBezTo>
                <a:cubicBezTo>
                  <a:pt x="2979329" y="911196"/>
                  <a:pt x="2960174" y="900770"/>
                  <a:pt x="2960174" y="900770"/>
                </a:cubicBezTo>
                <a:cubicBezTo>
                  <a:pt x="2965905" y="883072"/>
                  <a:pt x="2964711" y="864778"/>
                  <a:pt x="2954288" y="849358"/>
                </a:cubicBezTo>
                <a:cubicBezTo>
                  <a:pt x="2955812" y="817176"/>
                  <a:pt x="2954640" y="785998"/>
                  <a:pt x="2952102" y="755317"/>
                </a:cubicBezTo>
                <a:lnTo>
                  <a:pt x="2944425" y="687966"/>
                </a:lnTo>
                <a:lnTo>
                  <a:pt x="2956252" y="690965"/>
                </a:lnTo>
                <a:lnTo>
                  <a:pt x="2962631" y="694412"/>
                </a:lnTo>
                <a:lnTo>
                  <a:pt x="2968207" y="729440"/>
                </a:lnTo>
                <a:cubicBezTo>
                  <a:pt x="2979869" y="812465"/>
                  <a:pt x="2991530" y="895491"/>
                  <a:pt x="3008080" y="979895"/>
                </a:cubicBezTo>
                <a:cubicBezTo>
                  <a:pt x="3034289" y="1104067"/>
                  <a:pt x="3016053" y="1229997"/>
                  <a:pt x="3048881" y="1355697"/>
                </a:cubicBezTo>
                <a:cubicBezTo>
                  <a:pt x="3050506" y="1325039"/>
                  <a:pt x="3043610" y="1280402"/>
                  <a:pt x="3064849" y="1328349"/>
                </a:cubicBezTo>
                <a:cubicBezTo>
                  <a:pt x="3070552" y="1354691"/>
                  <a:pt x="3077905" y="1467504"/>
                  <a:pt x="3093141" y="1490041"/>
                </a:cubicBezTo>
                <a:cubicBezTo>
                  <a:pt x="3093141" y="1490041"/>
                  <a:pt x="3094451" y="1490343"/>
                  <a:pt x="3096089" y="1490721"/>
                </a:cubicBezTo>
                <a:lnTo>
                  <a:pt x="3098075" y="1491179"/>
                </a:lnTo>
                <a:lnTo>
                  <a:pt x="3101003" y="1491855"/>
                </a:lnTo>
                <a:cubicBezTo>
                  <a:pt x="3102314" y="1492157"/>
                  <a:pt x="3102969" y="1492308"/>
                  <a:pt x="3101986" y="1492081"/>
                </a:cubicBezTo>
                <a:lnTo>
                  <a:pt x="3098075" y="1491179"/>
                </a:lnTo>
                <a:lnTo>
                  <a:pt x="3093141" y="1490041"/>
                </a:lnTo>
                <a:cubicBezTo>
                  <a:pt x="3106135" y="1405946"/>
                  <a:pt x="3094519" y="1372233"/>
                  <a:pt x="3095867" y="1298467"/>
                </a:cubicBezTo>
                <a:cubicBezTo>
                  <a:pt x="3091516" y="1198357"/>
                  <a:pt x="3101598" y="1280769"/>
                  <a:pt x="3121644" y="1310419"/>
                </a:cubicBezTo>
                <a:cubicBezTo>
                  <a:pt x="3136879" y="1332954"/>
                  <a:pt x="3110027" y="1276706"/>
                  <a:pt x="3129183" y="1287133"/>
                </a:cubicBezTo>
                <a:cubicBezTo>
                  <a:pt x="3148338" y="1297559"/>
                  <a:pt x="3136263" y="1356838"/>
                  <a:pt x="3141966" y="1383180"/>
                </a:cubicBezTo>
                <a:cubicBezTo>
                  <a:pt x="3140341" y="1413839"/>
                  <a:pt x="3135803" y="1449832"/>
                  <a:pt x="3146317" y="1483289"/>
                </a:cubicBezTo>
                <a:cubicBezTo>
                  <a:pt x="3146317" y="1483289"/>
                  <a:pt x="3160661" y="1486599"/>
                  <a:pt x="3165473" y="1493716"/>
                </a:cubicBezTo>
                <a:cubicBezTo>
                  <a:pt x="3168173" y="1507353"/>
                  <a:pt x="3178255" y="1589764"/>
                  <a:pt x="3179145" y="1608990"/>
                </a:cubicBezTo>
                <a:cubicBezTo>
                  <a:pt x="3208081" y="1702758"/>
                  <a:pt x="3193031" y="1544120"/>
                  <a:pt x="3195758" y="1513717"/>
                </a:cubicBezTo>
                <a:cubicBezTo>
                  <a:pt x="3191680" y="1456716"/>
                  <a:pt x="3184785" y="1412080"/>
                  <a:pt x="3192324" y="1388793"/>
                </a:cubicBezTo>
                <a:cubicBezTo>
                  <a:pt x="3199404" y="1297328"/>
                  <a:pt x="3190514" y="1233210"/>
                  <a:pt x="3198696" y="1141999"/>
                </a:cubicBezTo>
                <a:cubicBezTo>
                  <a:pt x="3217209" y="1220350"/>
                  <a:pt x="3207833" y="1293266"/>
                  <a:pt x="3217916" y="1375676"/>
                </a:cubicBezTo>
                <a:cubicBezTo>
                  <a:pt x="3220800" y="1414383"/>
                  <a:pt x="3214454" y="1455965"/>
                  <a:pt x="3234501" y="1485617"/>
                </a:cubicBezTo>
                <a:cubicBezTo>
                  <a:pt x="3245933" y="1494261"/>
                  <a:pt x="3252553" y="1495788"/>
                  <a:pt x="3256658" y="1508748"/>
                </a:cubicBezTo>
                <a:cubicBezTo>
                  <a:pt x="3267172" y="1542206"/>
                  <a:pt x="3247284" y="1581664"/>
                  <a:pt x="3255987" y="1620711"/>
                </a:cubicBezTo>
                <a:cubicBezTo>
                  <a:pt x="3257796" y="1615123"/>
                  <a:pt x="3294113" y="1616495"/>
                  <a:pt x="3292002" y="1623014"/>
                </a:cubicBezTo>
                <a:cubicBezTo>
                  <a:pt x="3309348" y="1639030"/>
                  <a:pt x="3273764" y="1748945"/>
                  <a:pt x="3306161" y="1762427"/>
                </a:cubicBezTo>
                <a:cubicBezTo>
                  <a:pt x="3320506" y="1765736"/>
                  <a:pt x="3306161" y="1762427"/>
                  <a:pt x="3306161" y="1762427"/>
                </a:cubicBezTo>
                <a:cubicBezTo>
                  <a:pt x="3320937" y="1716783"/>
                  <a:pt x="3300891" y="1687131"/>
                  <a:pt x="3307538" y="1644618"/>
                </a:cubicBezTo>
                <a:cubicBezTo>
                  <a:pt x="3319614" y="1585339"/>
                  <a:pt x="3322158" y="1529866"/>
                  <a:pt x="3316179" y="1460416"/>
                </a:cubicBezTo>
                <a:cubicBezTo>
                  <a:pt x="3317255" y="1343539"/>
                  <a:pt x="3340579" y="1590176"/>
                  <a:pt x="3347199" y="1591704"/>
                </a:cubicBezTo>
                <a:lnTo>
                  <a:pt x="3376135" y="1524301"/>
                </a:lnTo>
                <a:cubicBezTo>
                  <a:pt x="3382754" y="1525828"/>
                  <a:pt x="3382297" y="1618821"/>
                  <a:pt x="3382297" y="1618821"/>
                </a:cubicBezTo>
                <a:cubicBezTo>
                  <a:pt x="3389191" y="1663458"/>
                  <a:pt x="3376841" y="1679628"/>
                  <a:pt x="3388457" y="1713342"/>
                </a:cubicBezTo>
                <a:cubicBezTo>
                  <a:pt x="3388457" y="1713342"/>
                  <a:pt x="3408319" y="1717924"/>
                  <a:pt x="3388457" y="1713342"/>
                </a:cubicBezTo>
                <a:cubicBezTo>
                  <a:pt x="3395996" y="1690053"/>
                  <a:pt x="3391644" y="1589944"/>
                  <a:pt x="3398265" y="1591472"/>
                </a:cubicBezTo>
                <a:cubicBezTo>
                  <a:pt x="3404885" y="1593000"/>
                  <a:pt x="3423582" y="1696418"/>
                  <a:pt x="3425850" y="1597837"/>
                </a:cubicBezTo>
                <a:cubicBezTo>
                  <a:pt x="3432011" y="1531187"/>
                  <a:pt x="3411691" y="1458425"/>
                  <a:pt x="3432498" y="1394154"/>
                </a:cubicBezTo>
                <a:cubicBezTo>
                  <a:pt x="3436115" y="1382975"/>
                  <a:pt x="3462351" y="1463107"/>
                  <a:pt x="3452516" y="1467846"/>
                </a:cubicBezTo>
                <a:cubicBezTo>
                  <a:pt x="3470781" y="1459045"/>
                  <a:pt x="3450000" y="1318107"/>
                  <a:pt x="3449109" y="1298880"/>
                </a:cubicBezTo>
                <a:lnTo>
                  <a:pt x="3451427" y="1235026"/>
                </a:lnTo>
                <a:lnTo>
                  <a:pt x="3492030" y="1440227"/>
                </a:lnTo>
                <a:lnTo>
                  <a:pt x="3497951" y="1468681"/>
                </a:lnTo>
                <a:lnTo>
                  <a:pt x="3498894" y="1482550"/>
                </a:lnTo>
                <a:cubicBezTo>
                  <a:pt x="3499773" y="1492888"/>
                  <a:pt x="3500636" y="1499720"/>
                  <a:pt x="3501385" y="1499298"/>
                </a:cubicBezTo>
                <a:lnTo>
                  <a:pt x="3502100" y="1488618"/>
                </a:lnTo>
                <a:lnTo>
                  <a:pt x="3555591" y="1745684"/>
                </a:lnTo>
                <a:cubicBezTo>
                  <a:pt x="3575915" y="1848961"/>
                  <a:pt x="3595639" y="1951229"/>
                  <a:pt x="3615564" y="2045086"/>
                </a:cubicBezTo>
                <a:cubicBezTo>
                  <a:pt x="3620345" y="2065943"/>
                  <a:pt x="3615564" y="2040377"/>
                  <a:pt x="3620345" y="2074017"/>
                </a:cubicBezTo>
                <a:cubicBezTo>
                  <a:pt x="3630707" y="2132552"/>
                  <a:pt x="3630707" y="2074017"/>
                  <a:pt x="3625128" y="2057197"/>
                </a:cubicBezTo>
                <a:cubicBezTo>
                  <a:pt x="3610782" y="1952911"/>
                  <a:pt x="3575714" y="1798836"/>
                  <a:pt x="3555790" y="1723482"/>
                </a:cubicBezTo>
                <a:cubicBezTo>
                  <a:pt x="3538654" y="1648462"/>
                  <a:pt x="3526500" y="1581854"/>
                  <a:pt x="3515442" y="1519367"/>
                </a:cubicBezTo>
                <a:lnTo>
                  <a:pt x="3504786" y="1462768"/>
                </a:lnTo>
                <a:lnTo>
                  <a:pt x="3507373" y="1447091"/>
                </a:lnTo>
                <a:cubicBezTo>
                  <a:pt x="3511279" y="1442925"/>
                  <a:pt x="3514727" y="1492709"/>
                  <a:pt x="3521414" y="1507767"/>
                </a:cubicBezTo>
                <a:cubicBezTo>
                  <a:pt x="3523223" y="1502179"/>
                  <a:pt x="3525033" y="1496589"/>
                  <a:pt x="3526843" y="1491000"/>
                </a:cubicBezTo>
                <a:cubicBezTo>
                  <a:pt x="3525033" y="1496589"/>
                  <a:pt x="3558162" y="1460186"/>
                  <a:pt x="3565886" y="1461968"/>
                </a:cubicBezTo>
                <a:cubicBezTo>
                  <a:pt x="3579127" y="1465023"/>
                  <a:pt x="3590992" y="1585885"/>
                  <a:pt x="3591882" y="1605111"/>
                </a:cubicBezTo>
                <a:cubicBezTo>
                  <a:pt x="3615115" y="1672538"/>
                  <a:pt x="3600798" y="1464016"/>
                  <a:pt x="3615142" y="1467326"/>
                </a:cubicBezTo>
                <a:cubicBezTo>
                  <a:pt x="3630192" y="1464792"/>
                  <a:pt x="3641351" y="1591499"/>
                  <a:pt x="3640890" y="1523320"/>
                </a:cubicBezTo>
                <a:lnTo>
                  <a:pt x="3642479" y="1502778"/>
                </a:lnTo>
                <a:lnTo>
                  <a:pt x="3669760" y="1590265"/>
                </a:lnTo>
                <a:cubicBezTo>
                  <a:pt x="3689684" y="1640052"/>
                  <a:pt x="3679323" y="1594301"/>
                  <a:pt x="3669760" y="1552587"/>
                </a:cubicBezTo>
                <a:cubicBezTo>
                  <a:pt x="3662188" y="1519282"/>
                  <a:pt x="3656011" y="1485978"/>
                  <a:pt x="3650532" y="1454693"/>
                </a:cubicBezTo>
                <a:lnTo>
                  <a:pt x="3647521" y="1437517"/>
                </a:lnTo>
                <a:lnTo>
                  <a:pt x="3649488" y="1412059"/>
                </a:lnTo>
                <a:cubicBezTo>
                  <a:pt x="3651318" y="1372064"/>
                  <a:pt x="3651845" y="1330140"/>
                  <a:pt x="3650265" y="1289232"/>
                </a:cubicBezTo>
                <a:cubicBezTo>
                  <a:pt x="3650882" y="1265348"/>
                  <a:pt x="3632672" y="1186068"/>
                  <a:pt x="3637210" y="1150075"/>
                </a:cubicBezTo>
                <a:cubicBezTo>
                  <a:pt x="3645666" y="1101974"/>
                  <a:pt x="3652719" y="1215720"/>
                  <a:pt x="3655721" y="1228426"/>
                </a:cubicBezTo>
                <a:cubicBezTo>
                  <a:pt x="3664583" y="1336582"/>
                  <a:pt x="3674205" y="1350815"/>
                  <a:pt x="3687172" y="1471932"/>
                </a:cubicBezTo>
                <a:cubicBezTo>
                  <a:pt x="3691065" y="1503864"/>
                  <a:pt x="3691250" y="1528933"/>
                  <a:pt x="3696953" y="1555275"/>
                </a:cubicBezTo>
                <a:cubicBezTo>
                  <a:pt x="3714572" y="1614398"/>
                  <a:pt x="3712030" y="1508700"/>
                  <a:pt x="3712947" y="1483886"/>
                </a:cubicBezTo>
                <a:cubicBezTo>
                  <a:pt x="3709761" y="1446111"/>
                  <a:pt x="3694436" y="1405535"/>
                  <a:pt x="3716107" y="1404530"/>
                </a:cubicBezTo>
                <a:cubicBezTo>
                  <a:pt x="3709486" y="1403002"/>
                  <a:pt x="3736428" y="1477291"/>
                  <a:pt x="3745344" y="1497367"/>
                </a:cubicBezTo>
                <a:cubicBezTo>
                  <a:pt x="3745344" y="1497367"/>
                  <a:pt x="3738697" y="1539880"/>
                  <a:pt x="3757667" y="1525237"/>
                </a:cubicBezTo>
                <a:cubicBezTo>
                  <a:pt x="3757667" y="1525237"/>
                  <a:pt x="3753774" y="1493305"/>
                  <a:pt x="3752582" y="1475011"/>
                </a:cubicBezTo>
                <a:cubicBezTo>
                  <a:pt x="3767933" y="1471546"/>
                  <a:pt x="3782984" y="1469011"/>
                  <a:pt x="3782984" y="1469011"/>
                </a:cubicBezTo>
                <a:lnTo>
                  <a:pt x="3782876" y="1462451"/>
                </a:lnTo>
                <a:lnTo>
                  <a:pt x="3786507" y="1478672"/>
                </a:lnTo>
                <a:cubicBezTo>
                  <a:pt x="3792746" y="1505447"/>
                  <a:pt x="3798674" y="1529711"/>
                  <a:pt x="3803654" y="1548549"/>
                </a:cubicBezTo>
                <a:cubicBezTo>
                  <a:pt x="3808436" y="1565369"/>
                  <a:pt x="3817999" y="1619195"/>
                  <a:pt x="3817999" y="1577481"/>
                </a:cubicBezTo>
                <a:cubicBezTo>
                  <a:pt x="3813218" y="1540476"/>
                  <a:pt x="3783729" y="1461083"/>
                  <a:pt x="3788511" y="1431480"/>
                </a:cubicBezTo>
                <a:cubicBezTo>
                  <a:pt x="3788511" y="1423407"/>
                  <a:pt x="3798076" y="1431480"/>
                  <a:pt x="3798076" y="1423407"/>
                </a:cubicBezTo>
                <a:cubicBezTo>
                  <a:pt x="3798076" y="1412977"/>
                  <a:pt x="3796231" y="1402802"/>
                  <a:pt x="3793617" y="1392951"/>
                </a:cubicBezTo>
                <a:lnTo>
                  <a:pt x="3786948" y="1372041"/>
                </a:lnTo>
                <a:lnTo>
                  <a:pt x="3790760" y="1365319"/>
                </a:lnTo>
                <a:cubicBezTo>
                  <a:pt x="3794186" y="1362981"/>
                  <a:pt x="3798246" y="1366921"/>
                  <a:pt x="3800788" y="1392033"/>
                </a:cubicBezTo>
                <a:cubicBezTo>
                  <a:pt x="3803674" y="1430739"/>
                  <a:pt x="3790248" y="1402616"/>
                  <a:pt x="3805483" y="1425152"/>
                </a:cubicBezTo>
                <a:cubicBezTo>
                  <a:pt x="3795058" y="1409732"/>
                  <a:pt x="3819643" y="1403391"/>
                  <a:pt x="3831074" y="1412034"/>
                </a:cubicBezTo>
                <a:cubicBezTo>
                  <a:pt x="3826263" y="1404919"/>
                  <a:pt x="3831807" y="1523322"/>
                  <a:pt x="3838429" y="1524850"/>
                </a:cubicBezTo>
                <a:cubicBezTo>
                  <a:pt x="3851900" y="1518949"/>
                  <a:pt x="3843336" y="1465731"/>
                  <a:pt x="3839740" y="1434775"/>
                </a:cubicBezTo>
                <a:lnTo>
                  <a:pt x="3838826" y="1414459"/>
                </a:lnTo>
                <a:lnTo>
                  <a:pt x="3857552" y="1495817"/>
                </a:lnTo>
                <a:cubicBezTo>
                  <a:pt x="3865024" y="1528702"/>
                  <a:pt x="3872593" y="1560997"/>
                  <a:pt x="3882556" y="1598338"/>
                </a:cubicBezTo>
                <a:cubicBezTo>
                  <a:pt x="3892121" y="1636016"/>
                  <a:pt x="3896903" y="1694551"/>
                  <a:pt x="3907262" y="1707334"/>
                </a:cubicBezTo>
                <a:cubicBezTo>
                  <a:pt x="3912044" y="1711370"/>
                  <a:pt x="3921609" y="1711370"/>
                  <a:pt x="3926392" y="1715407"/>
                </a:cubicBezTo>
                <a:cubicBezTo>
                  <a:pt x="3936751" y="1744338"/>
                  <a:pt x="3936751" y="1782016"/>
                  <a:pt x="3946315" y="1819693"/>
                </a:cubicBezTo>
                <a:cubicBezTo>
                  <a:pt x="3990947" y="2053160"/>
                  <a:pt x="4040360" y="2290663"/>
                  <a:pt x="4080210" y="2532875"/>
                </a:cubicBezTo>
                <a:cubicBezTo>
                  <a:pt x="4089775" y="2591411"/>
                  <a:pt x="4089775" y="2532875"/>
                  <a:pt x="4084992" y="2520093"/>
                </a:cubicBezTo>
                <a:cubicBezTo>
                  <a:pt x="4055504" y="2261732"/>
                  <a:pt x="3995729" y="2057197"/>
                  <a:pt x="3956676" y="1827768"/>
                </a:cubicBezTo>
                <a:cubicBezTo>
                  <a:pt x="3946315" y="1794799"/>
                  <a:pt x="3946315" y="1749048"/>
                  <a:pt x="3961459" y="1794799"/>
                </a:cubicBezTo>
                <a:cubicBezTo>
                  <a:pt x="3981383" y="1869481"/>
                  <a:pt x="3990947" y="1990588"/>
                  <a:pt x="4010872" y="2040377"/>
                </a:cubicBezTo>
                <a:cubicBezTo>
                  <a:pt x="4010872" y="2045086"/>
                  <a:pt x="4025217" y="2053160"/>
                  <a:pt x="4030798" y="2061907"/>
                </a:cubicBezTo>
                <a:cubicBezTo>
                  <a:pt x="4035578" y="2074017"/>
                  <a:pt x="4030798" y="2102949"/>
                  <a:pt x="4040360" y="2128515"/>
                </a:cubicBezTo>
                <a:cubicBezTo>
                  <a:pt x="4065067" y="2253659"/>
                  <a:pt x="4089775" y="2390913"/>
                  <a:pt x="4109698" y="2512020"/>
                </a:cubicBezTo>
                <a:cubicBezTo>
                  <a:pt x="4114481" y="2528840"/>
                  <a:pt x="4129624" y="2582665"/>
                  <a:pt x="4124045" y="2532875"/>
                </a:cubicBezTo>
                <a:cubicBezTo>
                  <a:pt x="4109698" y="2357944"/>
                  <a:pt x="4069849" y="2182340"/>
                  <a:pt x="4040360" y="2028266"/>
                </a:cubicBezTo>
                <a:cubicBezTo>
                  <a:pt x="4025217" y="1969732"/>
                  <a:pt x="4006089" y="1911196"/>
                  <a:pt x="4001308" y="1861408"/>
                </a:cubicBezTo>
                <a:cubicBezTo>
                  <a:pt x="3995729" y="1827768"/>
                  <a:pt x="4001308" y="1798836"/>
                  <a:pt x="4010872" y="1840551"/>
                </a:cubicBezTo>
                <a:cubicBezTo>
                  <a:pt x="4080210" y="2128515"/>
                  <a:pt x="4114481" y="2390913"/>
                  <a:pt x="4163894" y="2691660"/>
                </a:cubicBezTo>
                <a:cubicBezTo>
                  <a:pt x="4168676" y="2703771"/>
                  <a:pt x="4188601" y="2816804"/>
                  <a:pt x="4193383" y="2816804"/>
                </a:cubicBezTo>
                <a:cubicBezTo>
                  <a:pt x="4208526" y="2816804"/>
                  <a:pt x="4193383" y="2799983"/>
                  <a:pt x="4193383" y="2799983"/>
                </a:cubicBezTo>
                <a:cubicBezTo>
                  <a:pt x="4183820" y="2691660"/>
                  <a:pt x="4168676" y="2620341"/>
                  <a:pt x="4154330" y="2532875"/>
                </a:cubicBezTo>
                <a:cubicBezTo>
                  <a:pt x="4154330" y="2524802"/>
                  <a:pt x="4134405" y="2395622"/>
                  <a:pt x="4143969" y="2449448"/>
                </a:cubicBezTo>
                <a:cubicBezTo>
                  <a:pt x="4163894" y="2540950"/>
                  <a:pt x="4173458" y="2616306"/>
                  <a:pt x="4188601" y="2707807"/>
                </a:cubicBezTo>
                <a:cubicBezTo>
                  <a:pt x="4193383" y="2716554"/>
                  <a:pt x="4208526" y="2770379"/>
                  <a:pt x="4203743" y="2733375"/>
                </a:cubicBezTo>
                <a:cubicBezTo>
                  <a:pt x="4193383" y="2603522"/>
                  <a:pt x="4173458" y="2478378"/>
                  <a:pt x="4154330" y="2345161"/>
                </a:cubicBezTo>
                <a:cubicBezTo>
                  <a:pt x="4143969" y="2253659"/>
                  <a:pt x="4114481" y="2161483"/>
                  <a:pt x="4099338" y="2082763"/>
                </a:cubicBezTo>
                <a:cubicBezTo>
                  <a:pt x="4099338" y="2065943"/>
                  <a:pt x="4099338" y="2003372"/>
                  <a:pt x="4089775" y="2003372"/>
                </a:cubicBezTo>
                <a:cubicBezTo>
                  <a:pt x="4109698" y="1999335"/>
                  <a:pt x="4129624" y="2107658"/>
                  <a:pt x="4124045" y="2094874"/>
                </a:cubicBezTo>
                <a:cubicBezTo>
                  <a:pt x="4148752" y="2195124"/>
                  <a:pt x="4148752" y="2269806"/>
                  <a:pt x="4173458" y="2378802"/>
                </a:cubicBezTo>
                <a:cubicBezTo>
                  <a:pt x="4179037" y="2395622"/>
                  <a:pt x="4193383" y="2415807"/>
                  <a:pt x="4193383" y="2432627"/>
                </a:cubicBezTo>
                <a:cubicBezTo>
                  <a:pt x="4208526" y="2483088"/>
                  <a:pt x="4218091" y="2574590"/>
                  <a:pt x="4222871" y="2616306"/>
                </a:cubicBezTo>
                <a:cubicBezTo>
                  <a:pt x="4228452" y="2653982"/>
                  <a:pt x="4228452" y="2682913"/>
                  <a:pt x="4228452" y="2699734"/>
                </a:cubicBezTo>
                <a:cubicBezTo>
                  <a:pt x="4228452" y="2707807"/>
                  <a:pt x="4238014" y="2720591"/>
                  <a:pt x="4242797" y="2737411"/>
                </a:cubicBezTo>
                <a:cubicBezTo>
                  <a:pt x="4257940" y="2791236"/>
                  <a:pt x="4257940" y="2849771"/>
                  <a:pt x="4257940" y="2783163"/>
                </a:cubicBezTo>
                <a:cubicBezTo>
                  <a:pt x="4257940" y="2645236"/>
                  <a:pt x="4213308" y="2524802"/>
                  <a:pt x="4198165" y="2378802"/>
                </a:cubicBezTo>
                <a:cubicBezTo>
                  <a:pt x="4188601" y="2244912"/>
                  <a:pt x="4159113" y="2140625"/>
                  <a:pt x="4139188" y="2045086"/>
                </a:cubicBezTo>
                <a:cubicBezTo>
                  <a:pt x="4129624" y="1986552"/>
                  <a:pt x="4109698" y="1890340"/>
                  <a:pt x="4094555" y="1823730"/>
                </a:cubicBezTo>
                <a:cubicBezTo>
                  <a:pt x="4089775" y="1786052"/>
                  <a:pt x="4080210" y="1711370"/>
                  <a:pt x="4094555" y="1769905"/>
                </a:cubicBezTo>
                <a:cubicBezTo>
                  <a:pt x="4124045" y="1865445"/>
                  <a:pt x="4124045" y="1923980"/>
                  <a:pt x="4143969" y="2019519"/>
                </a:cubicBezTo>
                <a:cubicBezTo>
                  <a:pt x="4163894" y="2094874"/>
                  <a:pt x="4179037" y="2203197"/>
                  <a:pt x="4198165" y="2286626"/>
                </a:cubicBezTo>
                <a:cubicBezTo>
                  <a:pt x="4213308" y="2341124"/>
                  <a:pt x="4208526" y="2257696"/>
                  <a:pt x="4203743" y="2240875"/>
                </a:cubicBezTo>
                <a:cubicBezTo>
                  <a:pt x="4179037" y="2086801"/>
                  <a:pt x="4143969" y="1952911"/>
                  <a:pt x="4114481" y="1811620"/>
                </a:cubicBezTo>
                <a:cubicBezTo>
                  <a:pt x="4104917" y="1749048"/>
                  <a:pt x="4119263" y="1786052"/>
                  <a:pt x="4124045" y="1815657"/>
                </a:cubicBezTo>
                <a:cubicBezTo>
                  <a:pt x="4139188" y="1861408"/>
                  <a:pt x="4129624" y="1836514"/>
                  <a:pt x="4134405" y="1861408"/>
                </a:cubicBezTo>
                <a:cubicBezTo>
                  <a:pt x="4233232" y="2357944"/>
                  <a:pt x="4327277" y="2937237"/>
                  <a:pt x="4395819" y="3425700"/>
                </a:cubicBezTo>
                <a:cubicBezTo>
                  <a:pt x="4406180" y="3492309"/>
                  <a:pt x="4406180" y="3566991"/>
                  <a:pt x="4410962" y="3621488"/>
                </a:cubicBezTo>
                <a:cubicBezTo>
                  <a:pt x="4410962" y="3629562"/>
                  <a:pt x="4410962" y="3750668"/>
                  <a:pt x="4415743" y="3754705"/>
                </a:cubicBezTo>
                <a:cubicBezTo>
                  <a:pt x="4420525" y="3763452"/>
                  <a:pt x="4426104" y="3733848"/>
                  <a:pt x="4426104" y="3712992"/>
                </a:cubicBezTo>
                <a:cubicBezTo>
                  <a:pt x="4420525" y="3692133"/>
                  <a:pt x="4420525" y="3712992"/>
                  <a:pt x="4420525" y="3692133"/>
                </a:cubicBezTo>
                <a:cubicBezTo>
                  <a:pt x="4415743" y="3583810"/>
                  <a:pt x="4401397" y="3467414"/>
                  <a:pt x="4401397" y="3367165"/>
                </a:cubicBezTo>
                <a:cubicBezTo>
                  <a:pt x="4401397" y="3316704"/>
                  <a:pt x="4410962" y="3396096"/>
                  <a:pt x="4415743" y="3425700"/>
                </a:cubicBezTo>
                <a:cubicBezTo>
                  <a:pt x="4426104" y="3517202"/>
                  <a:pt x="4426104" y="3604668"/>
                  <a:pt x="4430886" y="3688098"/>
                </a:cubicBezTo>
                <a:cubicBezTo>
                  <a:pt x="4430886" y="3729812"/>
                  <a:pt x="4450014" y="3826024"/>
                  <a:pt x="4440451" y="3867739"/>
                </a:cubicBezTo>
                <a:cubicBezTo>
                  <a:pt x="4430886" y="3909453"/>
                  <a:pt x="4460376" y="3846881"/>
                  <a:pt x="4455593" y="3842171"/>
                </a:cubicBezTo>
                <a:cubicBezTo>
                  <a:pt x="4480300" y="3850918"/>
                  <a:pt x="4460376" y="3934347"/>
                  <a:pt x="4460376" y="3942421"/>
                </a:cubicBezTo>
                <a:cubicBezTo>
                  <a:pt x="4450014" y="3996919"/>
                  <a:pt x="4460376" y="4067564"/>
                  <a:pt x="4420525" y="4080348"/>
                </a:cubicBezTo>
                <a:cubicBezTo>
                  <a:pt x="4415743" y="4080348"/>
                  <a:pt x="4376691" y="4076311"/>
                  <a:pt x="4371113" y="4071601"/>
                </a:cubicBezTo>
                <a:cubicBezTo>
                  <a:pt x="4371113" y="4071601"/>
                  <a:pt x="4386254" y="4059490"/>
                  <a:pt x="4381474" y="4059490"/>
                </a:cubicBezTo>
                <a:cubicBezTo>
                  <a:pt x="4366330" y="4059490"/>
                  <a:pt x="4381474" y="4059490"/>
                  <a:pt x="4361548" y="4071601"/>
                </a:cubicBezTo>
                <a:cubicBezTo>
                  <a:pt x="4336842" y="4084385"/>
                  <a:pt x="4316917" y="4071601"/>
                  <a:pt x="4332059" y="4088421"/>
                </a:cubicBezTo>
                <a:cubicBezTo>
                  <a:pt x="4351985" y="4109278"/>
                  <a:pt x="4302571" y="4080348"/>
                  <a:pt x="4296992" y="4080348"/>
                </a:cubicBezTo>
                <a:cubicBezTo>
                  <a:pt x="4282646" y="4076311"/>
                  <a:pt x="4296992" y="4088421"/>
                  <a:pt x="4277864" y="4092459"/>
                </a:cubicBezTo>
                <a:cubicBezTo>
                  <a:pt x="4272285" y="4092459"/>
                  <a:pt x="4257940" y="4084385"/>
                  <a:pt x="4253158" y="4088421"/>
                </a:cubicBezTo>
                <a:cubicBezTo>
                  <a:pt x="4238014" y="4092459"/>
                  <a:pt x="4233232" y="4109278"/>
                  <a:pt x="4218091" y="4113989"/>
                </a:cubicBezTo>
                <a:cubicBezTo>
                  <a:pt x="4198165" y="4118024"/>
                  <a:pt x="4183820" y="4097168"/>
                  <a:pt x="4173458" y="4113989"/>
                </a:cubicBezTo>
                <a:cubicBezTo>
                  <a:pt x="4168676" y="4122062"/>
                  <a:pt x="4218091" y="4113989"/>
                  <a:pt x="4203743" y="4126099"/>
                </a:cubicBezTo>
                <a:cubicBezTo>
                  <a:pt x="4193383" y="4134172"/>
                  <a:pt x="4143969" y="4130135"/>
                  <a:pt x="4104917" y="4134172"/>
                </a:cubicBezTo>
                <a:cubicBezTo>
                  <a:pt x="4099338" y="4134172"/>
                  <a:pt x="4045143" y="4138883"/>
                  <a:pt x="4045143" y="4142920"/>
                </a:cubicBezTo>
                <a:cubicBezTo>
                  <a:pt x="4035578" y="4142920"/>
                  <a:pt x="4040360" y="4163776"/>
                  <a:pt x="4035578" y="4167813"/>
                </a:cubicBezTo>
                <a:cubicBezTo>
                  <a:pt x="4010872" y="4180596"/>
                  <a:pt x="3902481" y="4171850"/>
                  <a:pt x="3887338" y="4175887"/>
                </a:cubicBezTo>
                <a:cubicBezTo>
                  <a:pt x="3876977" y="4175887"/>
                  <a:pt x="3857850" y="4192707"/>
                  <a:pt x="3857850" y="4196744"/>
                </a:cubicBezTo>
                <a:cubicBezTo>
                  <a:pt x="3847489" y="4196744"/>
                  <a:pt x="3837925" y="4196744"/>
                  <a:pt x="3827564" y="4201454"/>
                </a:cubicBezTo>
                <a:cubicBezTo>
                  <a:pt x="3817999" y="4201454"/>
                  <a:pt x="3768587" y="4209528"/>
                  <a:pt x="3763805" y="4209528"/>
                </a:cubicBezTo>
                <a:cubicBezTo>
                  <a:pt x="3748661" y="4217601"/>
                  <a:pt x="3743879" y="4234422"/>
                  <a:pt x="3734316" y="4234422"/>
                </a:cubicBezTo>
                <a:cubicBezTo>
                  <a:pt x="3729534" y="4238459"/>
                  <a:pt x="3709610" y="4234422"/>
                  <a:pt x="3694467" y="4234422"/>
                </a:cubicBezTo>
                <a:cubicBezTo>
                  <a:pt x="3679323" y="4238459"/>
                  <a:pt x="3660196" y="4251242"/>
                  <a:pt x="3649835" y="4251242"/>
                </a:cubicBezTo>
                <a:cubicBezTo>
                  <a:pt x="3620345" y="4259316"/>
                  <a:pt x="3590857" y="4247206"/>
                  <a:pt x="3580496" y="4259316"/>
                </a:cubicBezTo>
                <a:cubicBezTo>
                  <a:pt x="3575714" y="4268062"/>
                  <a:pt x="3606000" y="4326599"/>
                  <a:pt x="3620345" y="4351492"/>
                </a:cubicBezTo>
                <a:cubicBezTo>
                  <a:pt x="3635489" y="4380423"/>
                  <a:pt x="3645052" y="4397243"/>
                  <a:pt x="3654616" y="4430211"/>
                </a:cubicBezTo>
                <a:cubicBezTo>
                  <a:pt x="3635489" y="4410026"/>
                  <a:pt x="3606000" y="4351492"/>
                  <a:pt x="3580496" y="4321888"/>
                </a:cubicBezTo>
                <a:cubicBezTo>
                  <a:pt x="3555790" y="4292957"/>
                  <a:pt x="3580496" y="4334671"/>
                  <a:pt x="3586074" y="4342745"/>
                </a:cubicBezTo>
                <a:cubicBezTo>
                  <a:pt x="3640271" y="4422138"/>
                  <a:pt x="3679323" y="4509603"/>
                  <a:pt x="3714390" y="4593031"/>
                </a:cubicBezTo>
                <a:cubicBezTo>
                  <a:pt x="3748661" y="4676461"/>
                  <a:pt x="3798076" y="4763927"/>
                  <a:pt x="3837925" y="4852065"/>
                </a:cubicBezTo>
                <a:cubicBezTo>
                  <a:pt x="3876977" y="4947604"/>
                  <a:pt x="3921609" y="5039780"/>
                  <a:pt x="3951098" y="5123210"/>
                </a:cubicBezTo>
                <a:cubicBezTo>
                  <a:pt x="3926392" y="5076785"/>
                  <a:pt x="3902481" y="5022960"/>
                  <a:pt x="3882556" y="4972498"/>
                </a:cubicBezTo>
                <a:lnTo>
                  <a:pt x="3857850" y="4922710"/>
                </a:lnTo>
                <a:cubicBezTo>
                  <a:pt x="3847489" y="4922710"/>
                  <a:pt x="3862632" y="4964425"/>
                  <a:pt x="3867414" y="4972498"/>
                </a:cubicBezTo>
                <a:cubicBezTo>
                  <a:pt x="3912044" y="5085531"/>
                  <a:pt x="3981383" y="5210675"/>
                  <a:pt x="4010872" y="5314289"/>
                </a:cubicBezTo>
                <a:cubicBezTo>
                  <a:pt x="3956676" y="5222785"/>
                  <a:pt x="3916827" y="5098315"/>
                  <a:pt x="3867414" y="5002102"/>
                </a:cubicBezTo>
                <a:cubicBezTo>
                  <a:pt x="3882556" y="5031034"/>
                  <a:pt x="3857850" y="4977208"/>
                  <a:pt x="3852270" y="4981245"/>
                </a:cubicBezTo>
                <a:cubicBezTo>
                  <a:pt x="3842706" y="4989318"/>
                  <a:pt x="3862632" y="5002102"/>
                  <a:pt x="3862632" y="5002102"/>
                </a:cubicBezTo>
                <a:cubicBezTo>
                  <a:pt x="3887338" y="5062656"/>
                  <a:pt x="3912045" y="5120854"/>
                  <a:pt x="3935556" y="5177959"/>
                </a:cubicBezTo>
                <a:lnTo>
                  <a:pt x="3979765" y="5291787"/>
                </a:lnTo>
                <a:lnTo>
                  <a:pt x="3969057" y="5278001"/>
                </a:lnTo>
                <a:lnTo>
                  <a:pt x="3968527" y="5277445"/>
                </a:lnTo>
                <a:lnTo>
                  <a:pt x="3966240" y="5272573"/>
                </a:lnTo>
                <a:cubicBezTo>
                  <a:pt x="3961459" y="5259790"/>
                  <a:pt x="3936751" y="5193855"/>
                  <a:pt x="3931970" y="5193855"/>
                </a:cubicBezTo>
                <a:cubicBezTo>
                  <a:pt x="3916827" y="5193855"/>
                  <a:pt x="3946315" y="5259790"/>
                  <a:pt x="3946315" y="5251717"/>
                </a:cubicBezTo>
                <a:lnTo>
                  <a:pt x="3948879" y="5257294"/>
                </a:lnTo>
                <a:lnTo>
                  <a:pt x="3939958" y="5256431"/>
                </a:lnTo>
                <a:cubicBezTo>
                  <a:pt x="3940647" y="5259851"/>
                  <a:pt x="3944600" y="5266410"/>
                  <a:pt x="3950115" y="5274348"/>
                </a:cubicBezTo>
                <a:lnTo>
                  <a:pt x="3964913" y="5294194"/>
                </a:lnTo>
                <a:lnTo>
                  <a:pt x="3971022" y="5310251"/>
                </a:lnTo>
                <a:cubicBezTo>
                  <a:pt x="3966240" y="5322362"/>
                  <a:pt x="3941533" y="5263827"/>
                  <a:pt x="3941533" y="5263827"/>
                </a:cubicBezTo>
                <a:cubicBezTo>
                  <a:pt x="3896903" y="5152140"/>
                  <a:pt x="3852270" y="5055928"/>
                  <a:pt x="3813218" y="4964425"/>
                </a:cubicBezTo>
                <a:cubicBezTo>
                  <a:pt x="3808436" y="4956352"/>
                  <a:pt x="3768587" y="4848028"/>
                  <a:pt x="3753444" y="4852065"/>
                </a:cubicBezTo>
                <a:cubicBezTo>
                  <a:pt x="3743879" y="4856102"/>
                  <a:pt x="3778150" y="4926748"/>
                  <a:pt x="3759022" y="4868885"/>
                </a:cubicBezTo>
                <a:cubicBezTo>
                  <a:pt x="3793293" y="4956352"/>
                  <a:pt x="3827564" y="5031034"/>
                  <a:pt x="3862632" y="5114462"/>
                </a:cubicBezTo>
                <a:cubicBezTo>
                  <a:pt x="3862632" y="5118500"/>
                  <a:pt x="3907262" y="5197892"/>
                  <a:pt x="3902481" y="5206638"/>
                </a:cubicBezTo>
                <a:cubicBezTo>
                  <a:pt x="3887338" y="5214712"/>
                  <a:pt x="3872195" y="5156176"/>
                  <a:pt x="3872195" y="5156176"/>
                </a:cubicBezTo>
                <a:cubicBezTo>
                  <a:pt x="3822782" y="5047854"/>
                  <a:pt x="3793293" y="4989318"/>
                  <a:pt x="3748661" y="4885033"/>
                </a:cubicBezTo>
                <a:cubicBezTo>
                  <a:pt x="3743879" y="4876959"/>
                  <a:pt x="3704827" y="4776710"/>
                  <a:pt x="3694467" y="4780746"/>
                </a:cubicBezTo>
                <a:cubicBezTo>
                  <a:pt x="3689684" y="4789493"/>
                  <a:pt x="3734316" y="4864176"/>
                  <a:pt x="3729534" y="4856102"/>
                </a:cubicBezTo>
                <a:cubicBezTo>
                  <a:pt x="3739098" y="4885033"/>
                  <a:pt x="3748661" y="4901853"/>
                  <a:pt x="3759022" y="4935494"/>
                </a:cubicBezTo>
                <a:cubicBezTo>
                  <a:pt x="3729534" y="4893779"/>
                  <a:pt x="3719173" y="4843318"/>
                  <a:pt x="3694467" y="4801605"/>
                </a:cubicBezTo>
                <a:cubicBezTo>
                  <a:pt x="3689684" y="4789493"/>
                  <a:pt x="3674541" y="4780746"/>
                  <a:pt x="3664977" y="4763927"/>
                </a:cubicBezTo>
                <a:cubicBezTo>
                  <a:pt x="3635489" y="4722885"/>
                  <a:pt x="3610782" y="4655602"/>
                  <a:pt x="3586074" y="4613889"/>
                </a:cubicBezTo>
                <a:cubicBezTo>
                  <a:pt x="3595639" y="4626673"/>
                  <a:pt x="3575714" y="4593031"/>
                  <a:pt x="3570933" y="4593031"/>
                </a:cubicBezTo>
                <a:cubicBezTo>
                  <a:pt x="3555790" y="4593031"/>
                  <a:pt x="3586074" y="4630709"/>
                  <a:pt x="3586074" y="4634747"/>
                </a:cubicBezTo>
                <a:cubicBezTo>
                  <a:pt x="3640271" y="4747779"/>
                  <a:pt x="3694467" y="4856102"/>
                  <a:pt x="3734316" y="4964425"/>
                </a:cubicBezTo>
                <a:cubicBezTo>
                  <a:pt x="3674541" y="4868885"/>
                  <a:pt x="3660196" y="4785457"/>
                  <a:pt x="3600422" y="4693281"/>
                </a:cubicBezTo>
                <a:cubicBezTo>
                  <a:pt x="3606000" y="4693281"/>
                  <a:pt x="3555790" y="4634747"/>
                  <a:pt x="3570933" y="4668387"/>
                </a:cubicBezTo>
                <a:cubicBezTo>
                  <a:pt x="3625128" y="4785457"/>
                  <a:pt x="3674541" y="4885033"/>
                  <a:pt x="3719173" y="4993356"/>
                </a:cubicBezTo>
                <a:cubicBezTo>
                  <a:pt x="3729534" y="5018923"/>
                  <a:pt x="3748661" y="5081495"/>
                  <a:pt x="3719173" y="5026996"/>
                </a:cubicBezTo>
                <a:cubicBezTo>
                  <a:pt x="3684902" y="4960389"/>
                  <a:pt x="3645052" y="4889070"/>
                  <a:pt x="3610782" y="4814388"/>
                </a:cubicBezTo>
                <a:cubicBezTo>
                  <a:pt x="3600422" y="4793531"/>
                  <a:pt x="3561368" y="4718174"/>
                  <a:pt x="3586074" y="4780746"/>
                </a:cubicBezTo>
                <a:cubicBezTo>
                  <a:pt x="3610781" y="4839282"/>
                  <a:pt x="3640470" y="4901854"/>
                  <a:pt x="3669461" y="4962827"/>
                </a:cubicBezTo>
                <a:lnTo>
                  <a:pt x="3703902" y="5035829"/>
                </a:lnTo>
                <a:lnTo>
                  <a:pt x="3677348" y="5010446"/>
                </a:lnTo>
                <a:cubicBezTo>
                  <a:pt x="3633197" y="4984563"/>
                  <a:pt x="3672632" y="5031970"/>
                  <a:pt x="3700296" y="5060807"/>
                </a:cubicBezTo>
                <a:lnTo>
                  <a:pt x="3733731" y="5101808"/>
                </a:lnTo>
                <a:lnTo>
                  <a:pt x="3748661" y="5135320"/>
                </a:lnTo>
                <a:lnTo>
                  <a:pt x="3750477" y="5139354"/>
                </a:lnTo>
                <a:lnTo>
                  <a:pt x="3736123" y="5123759"/>
                </a:lnTo>
                <a:cubicBezTo>
                  <a:pt x="3716698" y="5102851"/>
                  <a:pt x="3697835" y="5081814"/>
                  <a:pt x="3681681" y="5060159"/>
                </a:cubicBezTo>
                <a:cubicBezTo>
                  <a:pt x="3642490" y="5013514"/>
                  <a:pt x="3604971" y="4950949"/>
                  <a:pt x="3560365" y="4905543"/>
                </a:cubicBezTo>
                <a:cubicBezTo>
                  <a:pt x="3514047" y="4854804"/>
                  <a:pt x="3567946" y="4929159"/>
                  <a:pt x="3589290" y="4959442"/>
                </a:cubicBezTo>
                <a:cubicBezTo>
                  <a:pt x="3610635" y="4989724"/>
                  <a:pt x="3634595" y="5025133"/>
                  <a:pt x="3643189" y="5033799"/>
                </a:cubicBezTo>
                <a:cubicBezTo>
                  <a:pt x="3646123" y="5042941"/>
                  <a:pt x="3652237" y="5061988"/>
                  <a:pt x="3653705" y="5066558"/>
                </a:cubicBezTo>
                <a:cubicBezTo>
                  <a:pt x="3663521" y="5079033"/>
                  <a:pt x="3670648" y="5083127"/>
                  <a:pt x="3679900" y="5090825"/>
                </a:cubicBezTo>
                <a:cubicBezTo>
                  <a:pt x="3681367" y="5095395"/>
                  <a:pt x="3679696" y="5111316"/>
                  <a:pt x="3690659" y="5124346"/>
                </a:cubicBezTo>
                <a:cubicBezTo>
                  <a:pt x="3700476" y="5136821"/>
                  <a:pt x="3733553" y="5164419"/>
                  <a:pt x="3748261" y="5192131"/>
                </a:cubicBezTo>
                <a:cubicBezTo>
                  <a:pt x="3774253" y="5236889"/>
                  <a:pt x="3719585" y="5178246"/>
                  <a:pt x="3709524" y="5165009"/>
                </a:cubicBezTo>
                <a:cubicBezTo>
                  <a:pt x="3691678" y="5148647"/>
                  <a:pt x="3678927" y="5127030"/>
                  <a:pt x="3670333" y="5118365"/>
                </a:cubicBezTo>
                <a:cubicBezTo>
                  <a:pt x="3663452" y="5115032"/>
                  <a:pt x="3651719" y="5117716"/>
                  <a:pt x="3643370" y="5109813"/>
                </a:cubicBezTo>
                <a:cubicBezTo>
                  <a:pt x="3628176" y="5100204"/>
                  <a:pt x="3610099" y="5076330"/>
                  <a:pt x="3591781" y="5049444"/>
                </a:cubicBezTo>
                <a:lnTo>
                  <a:pt x="3538937" y="4971277"/>
                </a:lnTo>
                <a:lnTo>
                  <a:pt x="3540261" y="4972834"/>
                </a:lnTo>
                <a:lnTo>
                  <a:pt x="3543423" y="4976666"/>
                </a:lnTo>
                <a:cubicBezTo>
                  <a:pt x="3544016" y="4977358"/>
                  <a:pt x="3543721" y="4976959"/>
                  <a:pt x="3542769" y="4975784"/>
                </a:cubicBezTo>
                <a:lnTo>
                  <a:pt x="3540261" y="4972834"/>
                </a:lnTo>
                <a:lnTo>
                  <a:pt x="3538752" y="4971004"/>
                </a:lnTo>
                <a:lnTo>
                  <a:pt x="3538937" y="4971277"/>
                </a:lnTo>
                <a:lnTo>
                  <a:pt x="3531000" y="4961941"/>
                </a:lnTo>
                <a:cubicBezTo>
                  <a:pt x="3520342" y="4949864"/>
                  <a:pt x="3506510" y="4935445"/>
                  <a:pt x="3504208" y="4938835"/>
                </a:cubicBezTo>
                <a:cubicBezTo>
                  <a:pt x="3494846" y="4945883"/>
                  <a:pt x="3544866" y="4990050"/>
                  <a:pt x="3544866" y="4990050"/>
                </a:cubicBezTo>
                <a:cubicBezTo>
                  <a:pt x="3588703" y="5051171"/>
                  <a:pt x="3627894" y="5097816"/>
                  <a:pt x="3670019" y="5153602"/>
                </a:cubicBezTo>
                <a:cubicBezTo>
                  <a:pt x="3680081" y="5166838"/>
                  <a:pt x="3686195" y="5185885"/>
                  <a:pt x="3699190" y="5208264"/>
                </a:cubicBezTo>
                <a:cubicBezTo>
                  <a:pt x="3719068" y="5233975"/>
                  <a:pt x="3733734" y="5240434"/>
                  <a:pt x="3734434" y="5260718"/>
                </a:cubicBezTo>
                <a:cubicBezTo>
                  <a:pt x="3732762" y="5276639"/>
                  <a:pt x="3716517" y="5280355"/>
                  <a:pt x="3719452" y="5289498"/>
                </a:cubicBezTo>
                <a:cubicBezTo>
                  <a:pt x="3727033" y="5313115"/>
                  <a:pt x="3787115" y="5370519"/>
                  <a:pt x="3807895" y="5396023"/>
                </a:cubicBezTo>
                <a:lnTo>
                  <a:pt x="3841824" y="5437093"/>
                </a:lnTo>
                <a:lnTo>
                  <a:pt x="3842706" y="5443469"/>
                </a:lnTo>
                <a:lnTo>
                  <a:pt x="3846884" y="5461507"/>
                </a:lnTo>
                <a:lnTo>
                  <a:pt x="3835573" y="5448676"/>
                </a:lnTo>
                <a:cubicBezTo>
                  <a:pt x="3781937" y="5386832"/>
                  <a:pt x="3726932" y="5323361"/>
                  <a:pt x="3666050" y="5255918"/>
                </a:cubicBezTo>
                <a:cubicBezTo>
                  <a:pt x="3656232" y="5243443"/>
                  <a:pt x="3629472" y="5214400"/>
                  <a:pt x="3600099" y="5180229"/>
                </a:cubicBezTo>
                <a:cubicBezTo>
                  <a:pt x="3590038" y="5166993"/>
                  <a:pt x="3510188" y="5069132"/>
                  <a:pt x="3546899" y="5126158"/>
                </a:cubicBezTo>
                <a:cubicBezTo>
                  <a:pt x="3581484" y="5179581"/>
                  <a:pt x="3520704" y="5101892"/>
                  <a:pt x="3512354" y="5093988"/>
                </a:cubicBezTo>
                <a:cubicBezTo>
                  <a:pt x="3505227" y="5089894"/>
                  <a:pt x="3478264" y="5081342"/>
                  <a:pt x="3474317" y="5087152"/>
                </a:cubicBezTo>
                <a:cubicBezTo>
                  <a:pt x="3475784" y="5091723"/>
                  <a:pt x="3564227" y="5198249"/>
                  <a:pt x="3574288" y="5211486"/>
                </a:cubicBezTo>
                <a:cubicBezTo>
                  <a:pt x="3597100" y="5246339"/>
                  <a:pt x="3619593" y="5277176"/>
                  <a:pt x="3634056" y="5304127"/>
                </a:cubicBezTo>
                <a:cubicBezTo>
                  <a:pt x="3635523" y="5308698"/>
                  <a:pt x="3634754" y="5324412"/>
                  <a:pt x="3636222" y="5328983"/>
                </a:cubicBezTo>
                <a:cubicBezTo>
                  <a:pt x="3655331" y="5370408"/>
                  <a:pt x="3729381" y="5413985"/>
                  <a:pt x="3713701" y="5422479"/>
                </a:cubicBezTo>
                <a:cubicBezTo>
                  <a:pt x="3713701" y="5422479"/>
                  <a:pt x="3698469" y="5411243"/>
                  <a:pt x="3684706" y="5404578"/>
                </a:cubicBezTo>
                <a:lnTo>
                  <a:pt x="3687701" y="5404267"/>
                </a:lnTo>
                <a:lnTo>
                  <a:pt x="3691587" y="5407911"/>
                </a:lnTo>
                <a:cubicBezTo>
                  <a:pt x="3690853" y="5405625"/>
                  <a:pt x="3690487" y="5404482"/>
                  <a:pt x="3689627" y="5404066"/>
                </a:cubicBezTo>
                <a:lnTo>
                  <a:pt x="3687701" y="5404267"/>
                </a:lnTo>
                <a:lnTo>
                  <a:pt x="3680555" y="5397567"/>
                </a:lnTo>
                <a:lnTo>
                  <a:pt x="3677298" y="5392063"/>
                </a:lnTo>
                <a:cubicBezTo>
                  <a:pt x="3674587" y="5388902"/>
                  <a:pt x="3672274" y="5386977"/>
                  <a:pt x="3672274" y="5386977"/>
                </a:cubicBezTo>
                <a:cubicBezTo>
                  <a:pt x="3672274" y="5386977"/>
                  <a:pt x="3656030" y="5390693"/>
                  <a:pt x="3646534" y="5382234"/>
                </a:cubicBezTo>
                <a:cubicBezTo>
                  <a:pt x="3624176" y="5366904"/>
                  <a:pt x="3587465" y="5309878"/>
                  <a:pt x="3570521" y="5293310"/>
                </a:cubicBezTo>
                <a:cubicBezTo>
                  <a:pt x="3569054" y="5288738"/>
                  <a:pt x="3557322" y="5291422"/>
                  <a:pt x="3550440" y="5288090"/>
                </a:cubicBezTo>
                <a:cubicBezTo>
                  <a:pt x="3521200" y="5269427"/>
                  <a:pt x="3489660" y="5210401"/>
                  <a:pt x="3461997" y="5181563"/>
                </a:cubicBezTo>
                <a:cubicBezTo>
                  <a:pt x="3440407" y="5150520"/>
                  <a:pt x="3415883" y="5110333"/>
                  <a:pt x="3378405" y="5069022"/>
                </a:cubicBezTo>
                <a:cubicBezTo>
                  <a:pt x="3378405" y="5069022"/>
                  <a:pt x="3369811" y="5060356"/>
                  <a:pt x="3363494" y="5061802"/>
                </a:cubicBezTo>
                <a:cubicBezTo>
                  <a:pt x="3357310" y="5078754"/>
                  <a:pt x="3429578" y="5152997"/>
                  <a:pt x="3441107" y="5170804"/>
                </a:cubicBezTo>
                <a:cubicBezTo>
                  <a:pt x="3507144" y="5264874"/>
                  <a:pt x="3577888" y="5353982"/>
                  <a:pt x="3651206" y="5441683"/>
                </a:cubicBezTo>
                <a:lnTo>
                  <a:pt x="3765281" y="5574412"/>
                </a:lnTo>
                <a:lnTo>
                  <a:pt x="3768586" y="5586357"/>
                </a:lnTo>
                <a:lnTo>
                  <a:pt x="3777970" y="5613837"/>
                </a:lnTo>
                <a:lnTo>
                  <a:pt x="3739239" y="5574472"/>
                </a:lnTo>
                <a:cubicBezTo>
                  <a:pt x="3733126" y="5555426"/>
                  <a:pt x="3722162" y="5542396"/>
                  <a:pt x="3709864" y="5540302"/>
                </a:cubicBezTo>
                <a:cubicBezTo>
                  <a:pt x="3691251" y="5539653"/>
                  <a:pt x="3709864" y="5540302"/>
                  <a:pt x="3709864" y="5540302"/>
                </a:cubicBezTo>
                <a:cubicBezTo>
                  <a:pt x="3714511" y="5554778"/>
                  <a:pt x="3724329" y="5567252"/>
                  <a:pt x="3739239" y="5574472"/>
                </a:cubicBezTo>
                <a:lnTo>
                  <a:pt x="3770681" y="5617667"/>
                </a:lnTo>
                <a:lnTo>
                  <a:pt x="3759022" y="5623109"/>
                </a:lnTo>
                <a:cubicBezTo>
                  <a:pt x="3759022" y="5618400"/>
                  <a:pt x="3759022" y="5614364"/>
                  <a:pt x="3759022" y="5614364"/>
                </a:cubicBezTo>
                <a:cubicBezTo>
                  <a:pt x="3748661" y="5623109"/>
                  <a:pt x="3753444" y="5623109"/>
                  <a:pt x="3759022" y="5623109"/>
                </a:cubicBezTo>
                <a:lnTo>
                  <a:pt x="3766313" y="5640207"/>
                </a:lnTo>
                <a:lnTo>
                  <a:pt x="3730983" y="5602172"/>
                </a:lnTo>
                <a:lnTo>
                  <a:pt x="3721925" y="5588733"/>
                </a:lnTo>
                <a:cubicBezTo>
                  <a:pt x="3719222" y="5584254"/>
                  <a:pt x="3717977" y="5581395"/>
                  <a:pt x="3719173" y="5581395"/>
                </a:cubicBezTo>
                <a:lnTo>
                  <a:pt x="3715760" y="5585782"/>
                </a:lnTo>
                <a:lnTo>
                  <a:pt x="3668490" y="5534893"/>
                </a:lnTo>
                <a:lnTo>
                  <a:pt x="3659362" y="5516132"/>
                </a:lnTo>
                <a:cubicBezTo>
                  <a:pt x="3653770" y="5504105"/>
                  <a:pt x="3647643" y="5490229"/>
                  <a:pt x="3640271" y="5472399"/>
                </a:cubicBezTo>
                <a:cubicBezTo>
                  <a:pt x="3635489" y="5464327"/>
                  <a:pt x="3606000" y="5388970"/>
                  <a:pt x="3610782" y="5422610"/>
                </a:cubicBezTo>
                <a:cubicBezTo>
                  <a:pt x="3615564" y="5447506"/>
                  <a:pt x="3645052" y="5497967"/>
                  <a:pt x="3649835" y="5514114"/>
                </a:cubicBezTo>
                <a:lnTo>
                  <a:pt x="3650169" y="5515170"/>
                </a:lnTo>
                <a:lnTo>
                  <a:pt x="3637283" y="5501296"/>
                </a:lnTo>
                <a:cubicBezTo>
                  <a:pt x="3557888" y="5422959"/>
                  <a:pt x="3508950" y="5327840"/>
                  <a:pt x="3424141" y="5250742"/>
                </a:cubicBezTo>
                <a:cubicBezTo>
                  <a:pt x="3434564" y="5267370"/>
                  <a:pt x="3452223" y="5287865"/>
                  <a:pt x="3444161" y="5285952"/>
                </a:cubicBezTo>
                <a:lnTo>
                  <a:pt x="3428102" y="5276639"/>
                </a:lnTo>
                <a:lnTo>
                  <a:pt x="3382843" y="5185781"/>
                </a:lnTo>
                <a:lnTo>
                  <a:pt x="3409991" y="5257476"/>
                </a:lnTo>
                <a:lnTo>
                  <a:pt x="3406712" y="5253834"/>
                </a:lnTo>
                <a:cubicBezTo>
                  <a:pt x="3381517" y="5224714"/>
                  <a:pt x="3343379" y="5179464"/>
                  <a:pt x="3327034" y="5171549"/>
                </a:cubicBezTo>
                <a:cubicBezTo>
                  <a:pt x="3359139" y="5235354"/>
                  <a:pt x="3383867" y="5255047"/>
                  <a:pt x="3419110" y="5307503"/>
                </a:cubicBezTo>
                <a:cubicBezTo>
                  <a:pt x="3471298" y="5376526"/>
                  <a:pt x="3423757" y="5321978"/>
                  <a:pt x="3395081" y="5308093"/>
                </a:cubicBezTo>
                <a:cubicBezTo>
                  <a:pt x="3373288" y="5297540"/>
                  <a:pt x="3419810" y="5327787"/>
                  <a:pt x="3401195" y="5327139"/>
                </a:cubicBezTo>
                <a:cubicBezTo>
                  <a:pt x="3382582" y="5326491"/>
                  <a:pt x="3362005" y="5280494"/>
                  <a:pt x="3345061" y="5263926"/>
                </a:cubicBezTo>
                <a:cubicBezTo>
                  <a:pt x="3331163" y="5241754"/>
                  <a:pt x="3316700" y="5214803"/>
                  <a:pt x="3292875" y="5194902"/>
                </a:cubicBezTo>
                <a:cubicBezTo>
                  <a:pt x="3292875" y="5194902"/>
                  <a:pt x="3281143" y="5197586"/>
                  <a:pt x="3274260" y="5194253"/>
                </a:cubicBezTo>
                <a:cubicBezTo>
                  <a:pt x="3265667" y="5185588"/>
                  <a:pt x="3218126" y="5131040"/>
                  <a:pt x="3208065" y="5117804"/>
                </a:cubicBezTo>
                <a:cubicBezTo>
                  <a:pt x="3141666" y="5061845"/>
                  <a:pt x="3230108" y="5168371"/>
                  <a:pt x="3243105" y="5190749"/>
                </a:cubicBezTo>
                <a:cubicBezTo>
                  <a:pt x="3273946" y="5229491"/>
                  <a:pt x="3300706" y="5258534"/>
                  <a:pt x="3306820" y="5277581"/>
                </a:cubicBezTo>
                <a:cubicBezTo>
                  <a:pt x="3346709" y="5344510"/>
                  <a:pt x="3384433" y="5386584"/>
                  <a:pt x="3423420" y="5453721"/>
                </a:cubicBezTo>
                <a:cubicBezTo>
                  <a:pt x="3371933" y="5404982"/>
                  <a:pt x="3342762" y="5350321"/>
                  <a:pt x="3295221" y="5295773"/>
                </a:cubicBezTo>
                <a:cubicBezTo>
                  <a:pt x="3274197" y="5269506"/>
                  <a:pt x="3258267" y="5237985"/>
                  <a:pt x="3229591" y="5224100"/>
                </a:cubicBezTo>
                <a:cubicBezTo>
                  <a:pt x="3217295" y="5222006"/>
                  <a:pt x="3211879" y="5223245"/>
                  <a:pt x="3202627" y="5215548"/>
                </a:cubicBezTo>
                <a:cubicBezTo>
                  <a:pt x="3178803" y="5195646"/>
                  <a:pt x="3173457" y="5160886"/>
                  <a:pt x="3148164" y="5136414"/>
                </a:cubicBezTo>
                <a:cubicBezTo>
                  <a:pt x="3149632" y="5140984"/>
                  <a:pt x="3123367" y="5152718"/>
                  <a:pt x="3121655" y="5147385"/>
                </a:cubicBezTo>
                <a:cubicBezTo>
                  <a:pt x="3101573" y="5142165"/>
                  <a:pt x="3072718" y="5052266"/>
                  <a:pt x="3043273" y="5054095"/>
                </a:cubicBezTo>
                <a:cubicBezTo>
                  <a:pt x="3055257" y="5091427"/>
                  <a:pt x="3083931" y="5105311"/>
                  <a:pt x="3100106" y="5137593"/>
                </a:cubicBezTo>
                <a:cubicBezTo>
                  <a:pt x="3120684" y="5183590"/>
                  <a:pt x="3146110" y="5223570"/>
                  <a:pt x="3184398" y="5270422"/>
                </a:cubicBezTo>
                <a:cubicBezTo>
                  <a:pt x="3240986" y="5353159"/>
                  <a:pt x="3103536" y="5187513"/>
                  <a:pt x="3098122" y="5188752"/>
                </a:cubicBezTo>
                <a:lnTo>
                  <a:pt x="3110803" y="5246368"/>
                </a:lnTo>
                <a:cubicBezTo>
                  <a:pt x="3105389" y="5247606"/>
                  <a:pt x="3060084" y="5181915"/>
                  <a:pt x="3060084" y="5181915"/>
                </a:cubicBezTo>
                <a:cubicBezTo>
                  <a:pt x="3033324" y="5152872"/>
                  <a:pt x="3034093" y="5137158"/>
                  <a:pt x="3009365" y="5117462"/>
                </a:cubicBezTo>
                <a:cubicBezTo>
                  <a:pt x="3015478" y="5136510"/>
                  <a:pt x="3067664" y="5205533"/>
                  <a:pt x="3062250" y="5206772"/>
                </a:cubicBezTo>
                <a:cubicBezTo>
                  <a:pt x="3060897" y="5207082"/>
                  <a:pt x="3055886" y="5203167"/>
                  <a:pt x="3049863" y="5198220"/>
                </a:cubicBezTo>
                <a:lnTo>
                  <a:pt x="3044840" y="5194207"/>
                </a:lnTo>
                <a:lnTo>
                  <a:pt x="3006673" y="5118078"/>
                </a:lnTo>
                <a:lnTo>
                  <a:pt x="2988331" y="5081495"/>
                </a:lnTo>
                <a:cubicBezTo>
                  <a:pt x="2993113" y="5064674"/>
                  <a:pt x="2973189" y="5081495"/>
                  <a:pt x="2988331" y="5081495"/>
                </a:cubicBezTo>
                <a:cubicBezTo>
                  <a:pt x="2994508" y="5103362"/>
                  <a:pt x="3002228" y="5124135"/>
                  <a:pt x="3010710" y="5144361"/>
                </a:cubicBezTo>
                <a:lnTo>
                  <a:pt x="3028075" y="5182776"/>
                </a:lnTo>
                <a:lnTo>
                  <a:pt x="3022721" y="5181659"/>
                </a:lnTo>
                <a:cubicBezTo>
                  <a:pt x="3023221" y="5185340"/>
                  <a:pt x="3027995" y="5194368"/>
                  <a:pt x="3039688" y="5211933"/>
                </a:cubicBezTo>
                <a:lnTo>
                  <a:pt x="3044287" y="5218718"/>
                </a:lnTo>
                <a:lnTo>
                  <a:pt x="3064432" y="5263533"/>
                </a:lnTo>
                <a:cubicBezTo>
                  <a:pt x="3072813" y="5283760"/>
                  <a:pt x="3080385" y="5304533"/>
                  <a:pt x="3086362" y="5326399"/>
                </a:cubicBezTo>
                <a:cubicBezTo>
                  <a:pt x="3056873" y="5280648"/>
                  <a:pt x="3037745" y="5230859"/>
                  <a:pt x="3013038" y="5181744"/>
                </a:cubicBezTo>
                <a:cubicBezTo>
                  <a:pt x="2993113" y="5144065"/>
                  <a:pt x="3002677" y="5177034"/>
                  <a:pt x="3007459" y="5193855"/>
                </a:cubicBezTo>
                <a:lnTo>
                  <a:pt x="3089048" y="5375166"/>
                </a:lnTo>
                <a:lnTo>
                  <a:pt x="3084405" y="5369353"/>
                </a:lnTo>
                <a:cubicBezTo>
                  <a:pt x="3064527" y="5343641"/>
                  <a:pt x="3011194" y="5274062"/>
                  <a:pt x="3046682" y="5327279"/>
                </a:cubicBezTo>
                <a:cubicBezTo>
                  <a:pt x="3075043" y="5376401"/>
                  <a:pt x="3032673" y="5319852"/>
                  <a:pt x="3016539" y="5308823"/>
                </a:cubicBezTo>
                <a:cubicBezTo>
                  <a:pt x="3018007" y="5313393"/>
                  <a:pt x="3019474" y="5317965"/>
                  <a:pt x="3020941" y="5322536"/>
                </a:cubicBezTo>
                <a:cubicBezTo>
                  <a:pt x="3019474" y="5317965"/>
                  <a:pt x="3013989" y="5355203"/>
                  <a:pt x="3007672" y="5356648"/>
                </a:cubicBezTo>
                <a:cubicBezTo>
                  <a:pt x="2996842" y="5359126"/>
                  <a:pt x="2929180" y="5278104"/>
                  <a:pt x="2919119" y="5264867"/>
                </a:cubicBezTo>
                <a:cubicBezTo>
                  <a:pt x="2869663" y="5225477"/>
                  <a:pt x="2982065" y="5367412"/>
                  <a:pt x="2970333" y="5370097"/>
                </a:cubicBezTo>
                <a:cubicBezTo>
                  <a:pt x="2967993" y="5371859"/>
                  <a:pt x="2961860" y="5367844"/>
                  <a:pt x="2954506" y="5361578"/>
                </a:cubicBezTo>
                <a:lnTo>
                  <a:pt x="2947268" y="5354696"/>
                </a:lnTo>
                <a:lnTo>
                  <a:pt x="2889504" y="5230859"/>
                </a:lnTo>
                <a:cubicBezTo>
                  <a:pt x="2883926" y="5218748"/>
                  <a:pt x="2864798" y="5156176"/>
                  <a:pt x="2854436" y="5156176"/>
                </a:cubicBezTo>
                <a:cubicBezTo>
                  <a:pt x="2844873" y="5156176"/>
                  <a:pt x="2869580" y="5201928"/>
                  <a:pt x="2869580" y="5206638"/>
                </a:cubicBezTo>
                <a:cubicBezTo>
                  <a:pt x="2891896" y="5252053"/>
                  <a:pt x="2911621" y="5294609"/>
                  <a:pt x="2930051" y="5336238"/>
                </a:cubicBezTo>
                <a:lnTo>
                  <a:pt x="2931539" y="5339738"/>
                </a:lnTo>
                <a:lnTo>
                  <a:pt x="2931348" y="5339556"/>
                </a:lnTo>
                <a:cubicBezTo>
                  <a:pt x="2916891" y="5325077"/>
                  <a:pt x="2907826" y="5315701"/>
                  <a:pt x="2924714" y="5339643"/>
                </a:cubicBezTo>
                <a:lnTo>
                  <a:pt x="2948317" y="5379235"/>
                </a:lnTo>
                <a:lnTo>
                  <a:pt x="2982752" y="5460288"/>
                </a:lnTo>
                <a:lnTo>
                  <a:pt x="2987984" y="5471293"/>
                </a:lnTo>
                <a:lnTo>
                  <a:pt x="2960032" y="5440944"/>
                </a:lnTo>
                <a:cubicBezTo>
                  <a:pt x="2948172" y="5427812"/>
                  <a:pt x="2934456" y="5412243"/>
                  <a:pt x="2917315" y="5392039"/>
                </a:cubicBezTo>
                <a:cubicBezTo>
                  <a:pt x="2898904" y="5370899"/>
                  <a:pt x="2886473" y="5353298"/>
                  <a:pt x="2869530" y="5336729"/>
                </a:cubicBezTo>
                <a:cubicBezTo>
                  <a:pt x="2828103" y="5301228"/>
                  <a:pt x="2881757" y="5374822"/>
                  <a:pt x="2893286" y="5392630"/>
                </a:cubicBezTo>
                <a:cubicBezTo>
                  <a:pt x="2914066" y="5418135"/>
                  <a:pt x="2944774" y="5441369"/>
                  <a:pt x="2929996" y="5449655"/>
                </a:cubicBezTo>
                <a:cubicBezTo>
                  <a:pt x="2935411" y="5448417"/>
                  <a:pt x="2879976" y="5405488"/>
                  <a:pt x="2863841" y="5394459"/>
                </a:cubicBezTo>
                <a:cubicBezTo>
                  <a:pt x="2863841" y="5394459"/>
                  <a:pt x="2847667" y="5362176"/>
                  <a:pt x="2841484" y="5379128"/>
                </a:cubicBezTo>
                <a:cubicBezTo>
                  <a:pt x="2841484" y="5379128"/>
                  <a:pt x="2859895" y="5400268"/>
                  <a:pt x="2869711" y="5412743"/>
                </a:cubicBezTo>
                <a:cubicBezTo>
                  <a:pt x="2860594" y="5420554"/>
                  <a:pt x="2851231" y="5427603"/>
                  <a:pt x="2851231" y="5427603"/>
                </a:cubicBezTo>
                <a:cubicBezTo>
                  <a:pt x="2854165" y="5436744"/>
                  <a:pt x="2889519" y="5474453"/>
                  <a:pt x="2895633" y="5493500"/>
                </a:cubicBezTo>
                <a:cubicBezTo>
                  <a:pt x="2895633" y="5493500"/>
                  <a:pt x="2904681" y="5521688"/>
                  <a:pt x="2876454" y="5488074"/>
                </a:cubicBezTo>
                <a:cubicBezTo>
                  <a:pt x="2855429" y="5461807"/>
                  <a:pt x="2878690" y="5476931"/>
                  <a:pt x="2856897" y="5466378"/>
                </a:cubicBezTo>
                <a:cubicBezTo>
                  <a:pt x="2871807" y="5473598"/>
                  <a:pt x="2857595" y="5486664"/>
                  <a:pt x="2845298" y="5484570"/>
                </a:cubicBezTo>
                <a:cubicBezTo>
                  <a:pt x="2847019" y="5485403"/>
                  <a:pt x="2844434" y="5480934"/>
                  <a:pt x="2839505" y="5473782"/>
                </a:cubicBezTo>
                <a:lnTo>
                  <a:pt x="2823010" y="5451452"/>
                </a:lnTo>
                <a:lnTo>
                  <a:pt x="2822557" y="5450449"/>
                </a:lnTo>
                <a:cubicBezTo>
                  <a:pt x="2781712" y="5360376"/>
                  <a:pt x="2740865" y="5270892"/>
                  <a:pt x="2701414" y="5185781"/>
                </a:cubicBezTo>
                <a:cubicBezTo>
                  <a:pt x="2652000" y="5081495"/>
                  <a:pt x="2597805" y="4985282"/>
                  <a:pt x="2543611" y="4893779"/>
                </a:cubicBezTo>
                <a:cubicBezTo>
                  <a:pt x="2488617" y="4801605"/>
                  <a:pt x="2420077" y="4710101"/>
                  <a:pt x="2350738" y="4630709"/>
                </a:cubicBezTo>
                <a:cubicBezTo>
                  <a:pt x="2434422" y="4780746"/>
                  <a:pt x="2533249" y="4909927"/>
                  <a:pt x="2622512" y="5068711"/>
                </a:cubicBezTo>
                <a:cubicBezTo>
                  <a:pt x="2691850" y="5201928"/>
                  <a:pt x="2755610" y="5343218"/>
                  <a:pt x="2815384" y="5485182"/>
                </a:cubicBezTo>
                <a:lnTo>
                  <a:pt x="2816996" y="5489467"/>
                </a:lnTo>
                <a:lnTo>
                  <a:pt x="2800959" y="5472531"/>
                </a:lnTo>
                <a:lnTo>
                  <a:pt x="2798022" y="5470790"/>
                </a:lnTo>
                <a:lnTo>
                  <a:pt x="2795459" y="5464327"/>
                </a:lnTo>
                <a:cubicBezTo>
                  <a:pt x="2726121" y="5335145"/>
                  <a:pt x="2681490" y="5218748"/>
                  <a:pt x="2602588" y="5064674"/>
                </a:cubicBezTo>
                <a:cubicBezTo>
                  <a:pt x="2548392" y="4960389"/>
                  <a:pt x="2469489" y="4843318"/>
                  <a:pt x="2400151" y="4743069"/>
                </a:cubicBezTo>
                <a:cubicBezTo>
                  <a:pt x="2400151" y="4739033"/>
                  <a:pt x="2365084" y="4697318"/>
                  <a:pt x="2365084" y="4697318"/>
                </a:cubicBezTo>
                <a:cubicBezTo>
                  <a:pt x="2355520" y="4697318"/>
                  <a:pt x="2380227" y="4730959"/>
                  <a:pt x="2389791" y="4751815"/>
                </a:cubicBezTo>
                <a:cubicBezTo>
                  <a:pt x="2404934" y="4780746"/>
                  <a:pt x="2420077" y="4801605"/>
                  <a:pt x="2424858" y="4814388"/>
                </a:cubicBezTo>
                <a:cubicBezTo>
                  <a:pt x="2454346" y="4843318"/>
                  <a:pt x="2463911" y="4872922"/>
                  <a:pt x="2494196" y="4914637"/>
                </a:cubicBezTo>
                <a:cubicBezTo>
                  <a:pt x="2528467" y="4964425"/>
                  <a:pt x="2557956" y="5018923"/>
                  <a:pt x="2587445" y="5072748"/>
                </a:cubicBezTo>
                <a:cubicBezTo>
                  <a:pt x="2597805" y="5093605"/>
                  <a:pt x="2642437" y="5160213"/>
                  <a:pt x="2622512" y="5152140"/>
                </a:cubicBezTo>
                <a:cubicBezTo>
                  <a:pt x="2622512" y="5160213"/>
                  <a:pt x="2622512" y="5168960"/>
                  <a:pt x="2632076" y="5172997"/>
                </a:cubicBezTo>
                <a:cubicBezTo>
                  <a:pt x="2676708" y="5276611"/>
                  <a:pt x="2730904" y="5376860"/>
                  <a:pt x="2770753" y="5497967"/>
                </a:cubicBezTo>
                <a:cubicBezTo>
                  <a:pt x="2721339" y="5393680"/>
                  <a:pt x="2661565" y="5268537"/>
                  <a:pt x="2612151" y="5160213"/>
                </a:cubicBezTo>
                <a:cubicBezTo>
                  <a:pt x="2602588" y="5144065"/>
                  <a:pt x="2562739" y="5047854"/>
                  <a:pt x="2553174" y="5047854"/>
                </a:cubicBezTo>
                <a:cubicBezTo>
                  <a:pt x="2518903" y="5043817"/>
                  <a:pt x="2667144" y="5364077"/>
                  <a:pt x="2553174" y="5068711"/>
                </a:cubicBezTo>
                <a:cubicBezTo>
                  <a:pt x="2557956" y="5081495"/>
                  <a:pt x="2562739" y="5093605"/>
                  <a:pt x="2568317" y="5098315"/>
                </a:cubicBezTo>
                <a:cubicBezTo>
                  <a:pt x="2647220" y="5226822"/>
                  <a:pt x="2701414" y="5368113"/>
                  <a:pt x="2746046" y="5502003"/>
                </a:cubicBezTo>
                <a:cubicBezTo>
                  <a:pt x="2667144" y="5351965"/>
                  <a:pt x="2597805" y="5197892"/>
                  <a:pt x="2513324" y="5043817"/>
                </a:cubicBezTo>
                <a:cubicBezTo>
                  <a:pt x="2434422" y="4901853"/>
                  <a:pt x="2345956" y="4776710"/>
                  <a:pt x="2251912" y="4647530"/>
                </a:cubicBezTo>
                <a:cubicBezTo>
                  <a:pt x="2242347" y="4630709"/>
                  <a:pt x="2222422" y="4609851"/>
                  <a:pt x="2236769" y="4639456"/>
                </a:cubicBezTo>
                <a:cubicBezTo>
                  <a:pt x="2256692" y="4668387"/>
                  <a:pt x="2290963" y="4718174"/>
                  <a:pt x="2306106" y="4739033"/>
                </a:cubicBezTo>
                <a:cubicBezTo>
                  <a:pt x="2463911" y="4968462"/>
                  <a:pt x="2602588" y="5214712"/>
                  <a:pt x="2710978" y="5476436"/>
                </a:cubicBezTo>
                <a:cubicBezTo>
                  <a:pt x="2730904" y="5526897"/>
                  <a:pt x="2760392" y="5585432"/>
                  <a:pt x="2755610" y="5623109"/>
                </a:cubicBezTo>
                <a:cubicBezTo>
                  <a:pt x="2760392" y="5648004"/>
                  <a:pt x="2765971" y="5648004"/>
                  <a:pt x="2770753" y="5660114"/>
                </a:cubicBezTo>
                <a:cubicBezTo>
                  <a:pt x="2785098" y="5689719"/>
                  <a:pt x="2790677" y="5714612"/>
                  <a:pt x="2770753" y="5685682"/>
                </a:cubicBezTo>
                <a:cubicBezTo>
                  <a:pt x="2741265" y="5631184"/>
                  <a:pt x="2726121" y="5602253"/>
                  <a:pt x="2706197" y="5551792"/>
                </a:cubicBezTo>
                <a:cubicBezTo>
                  <a:pt x="2627294" y="5388970"/>
                  <a:pt x="2568317" y="5247679"/>
                  <a:pt x="2479054" y="5085531"/>
                </a:cubicBezTo>
                <a:cubicBezTo>
                  <a:pt x="2429640" y="4993356"/>
                  <a:pt x="2385008" y="4926748"/>
                  <a:pt x="2326031" y="4835244"/>
                </a:cubicBezTo>
                <a:cubicBezTo>
                  <a:pt x="2296543" y="4789493"/>
                  <a:pt x="2247129" y="4706064"/>
                  <a:pt x="2207280" y="4655602"/>
                </a:cubicBezTo>
                <a:cubicBezTo>
                  <a:pt x="2207280" y="4651567"/>
                  <a:pt x="2162647" y="4601778"/>
                  <a:pt x="2157867" y="4601778"/>
                </a:cubicBezTo>
                <a:cubicBezTo>
                  <a:pt x="2153084" y="4601778"/>
                  <a:pt x="2168227" y="4626673"/>
                  <a:pt x="2168227" y="4630709"/>
                </a:cubicBezTo>
                <a:cubicBezTo>
                  <a:pt x="2267053" y="4780746"/>
                  <a:pt x="2375445" y="4918673"/>
                  <a:pt x="2459129" y="5072748"/>
                </a:cubicBezTo>
                <a:cubicBezTo>
                  <a:pt x="2538828" y="5210675"/>
                  <a:pt x="2612151" y="5380897"/>
                  <a:pt x="2676708" y="5526897"/>
                </a:cubicBezTo>
                <a:cubicBezTo>
                  <a:pt x="2686271" y="5551792"/>
                  <a:pt x="2701414" y="5585432"/>
                  <a:pt x="2706197" y="5597543"/>
                </a:cubicBezTo>
                <a:cubicBezTo>
                  <a:pt x="2706197" y="5614364"/>
                  <a:pt x="2696633" y="5602253"/>
                  <a:pt x="2696633" y="5614364"/>
                </a:cubicBezTo>
                <a:cubicBezTo>
                  <a:pt x="2696633" y="5614364"/>
                  <a:pt x="2696633" y="5635220"/>
                  <a:pt x="2701414" y="5635220"/>
                </a:cubicBezTo>
                <a:cubicBezTo>
                  <a:pt x="2696633" y="5635220"/>
                  <a:pt x="2671926" y="5593506"/>
                  <a:pt x="2652000" y="5555827"/>
                </a:cubicBezTo>
                <a:cubicBezTo>
                  <a:pt x="2652000" y="5551792"/>
                  <a:pt x="2652000" y="5551792"/>
                  <a:pt x="2656782" y="5551792"/>
                </a:cubicBezTo>
                <a:cubicBezTo>
                  <a:pt x="2652000" y="5551792"/>
                  <a:pt x="2681490" y="5602253"/>
                  <a:pt x="2691850" y="5614364"/>
                </a:cubicBezTo>
                <a:cubicBezTo>
                  <a:pt x="2593023" y="5435395"/>
                  <a:pt x="2617731" y="5489220"/>
                  <a:pt x="2652000" y="5555827"/>
                </a:cubicBezTo>
                <a:cubicBezTo>
                  <a:pt x="2647220" y="5559865"/>
                  <a:pt x="2647220" y="5564574"/>
                  <a:pt x="2652000" y="5564574"/>
                </a:cubicBezTo>
                <a:cubicBezTo>
                  <a:pt x="2622512" y="5530934"/>
                  <a:pt x="2612151" y="5485182"/>
                  <a:pt x="2593023" y="5439431"/>
                </a:cubicBezTo>
                <a:cubicBezTo>
                  <a:pt x="2488617" y="5230859"/>
                  <a:pt x="2385008" y="5022960"/>
                  <a:pt x="2256692" y="4835244"/>
                </a:cubicBezTo>
                <a:cubicBezTo>
                  <a:pt x="2202498" y="4759890"/>
                  <a:pt x="2148302" y="4685207"/>
                  <a:pt x="2098889" y="4613889"/>
                </a:cubicBezTo>
                <a:lnTo>
                  <a:pt x="2014119" y="4480533"/>
                </a:lnTo>
                <a:lnTo>
                  <a:pt x="2007341" y="4493730"/>
                </a:lnTo>
                <a:lnTo>
                  <a:pt x="2043896" y="4547281"/>
                </a:lnTo>
                <a:cubicBezTo>
                  <a:pt x="2078964" y="4605816"/>
                  <a:pt x="2039113" y="4556027"/>
                  <a:pt x="2029551" y="4539206"/>
                </a:cubicBezTo>
                <a:lnTo>
                  <a:pt x="2003280" y="4501637"/>
                </a:lnTo>
                <a:lnTo>
                  <a:pt x="1874946" y="4751465"/>
                </a:lnTo>
                <a:cubicBezTo>
                  <a:pt x="1855818" y="4797216"/>
                  <a:pt x="1845457" y="4842969"/>
                  <a:pt x="1815969" y="4876608"/>
                </a:cubicBezTo>
                <a:cubicBezTo>
                  <a:pt x="1820749" y="4876608"/>
                  <a:pt x="1820749" y="4871899"/>
                  <a:pt x="1815969" y="4867862"/>
                </a:cubicBezTo>
                <a:cubicBezTo>
                  <a:pt x="1850238" y="4801254"/>
                  <a:pt x="1874946" y="4747429"/>
                  <a:pt x="1776118" y="4926398"/>
                </a:cubicBezTo>
                <a:cubicBezTo>
                  <a:pt x="1786479" y="4914287"/>
                  <a:pt x="1815969" y="4863826"/>
                  <a:pt x="1811186" y="4863826"/>
                </a:cubicBezTo>
                <a:cubicBezTo>
                  <a:pt x="1815969" y="4863826"/>
                  <a:pt x="1815969" y="4863826"/>
                  <a:pt x="1815969" y="4867862"/>
                </a:cubicBezTo>
                <a:cubicBezTo>
                  <a:pt x="1796043" y="4905540"/>
                  <a:pt x="1771336" y="4947254"/>
                  <a:pt x="1766554" y="4947254"/>
                </a:cubicBezTo>
                <a:cubicBezTo>
                  <a:pt x="1771336" y="4947254"/>
                  <a:pt x="1771336" y="4926398"/>
                  <a:pt x="1771336" y="4926398"/>
                </a:cubicBezTo>
                <a:cubicBezTo>
                  <a:pt x="1771336" y="4914287"/>
                  <a:pt x="1761772" y="4926398"/>
                  <a:pt x="1761772" y="4909577"/>
                </a:cubicBezTo>
                <a:cubicBezTo>
                  <a:pt x="1766554" y="4897467"/>
                  <a:pt x="1781698" y="4863826"/>
                  <a:pt x="1791260" y="4838931"/>
                </a:cubicBezTo>
                <a:cubicBezTo>
                  <a:pt x="1839678" y="4729431"/>
                  <a:pt x="1893027" y="4606306"/>
                  <a:pt x="1950299" y="4493400"/>
                </a:cubicBezTo>
                <a:lnTo>
                  <a:pt x="1970853" y="4455264"/>
                </a:lnTo>
                <a:lnTo>
                  <a:pt x="1963887" y="4445303"/>
                </a:lnTo>
                <a:lnTo>
                  <a:pt x="1926861" y="4515928"/>
                </a:lnTo>
                <a:cubicBezTo>
                  <a:pt x="1868918" y="4631705"/>
                  <a:pt x="1820949" y="4741709"/>
                  <a:pt x="1761772" y="4863826"/>
                </a:cubicBezTo>
                <a:cubicBezTo>
                  <a:pt x="1741847" y="4914287"/>
                  <a:pt x="1726704" y="4943218"/>
                  <a:pt x="1697215" y="4997716"/>
                </a:cubicBezTo>
                <a:cubicBezTo>
                  <a:pt x="1677292" y="5026646"/>
                  <a:pt x="1682870" y="5001753"/>
                  <a:pt x="1697215" y="4972148"/>
                </a:cubicBezTo>
                <a:cubicBezTo>
                  <a:pt x="1701998" y="4960039"/>
                  <a:pt x="1707576" y="4960039"/>
                  <a:pt x="1712359" y="4935143"/>
                </a:cubicBezTo>
                <a:cubicBezTo>
                  <a:pt x="1707576" y="4897467"/>
                  <a:pt x="1737065" y="4838931"/>
                  <a:pt x="1756990" y="4788471"/>
                </a:cubicBezTo>
                <a:cubicBezTo>
                  <a:pt x="1784088" y="4723040"/>
                  <a:pt x="1813079" y="4658576"/>
                  <a:pt x="1843788" y="4595100"/>
                </a:cubicBezTo>
                <a:lnTo>
                  <a:pt x="1939478" y="4410396"/>
                </a:lnTo>
                <a:lnTo>
                  <a:pt x="1932069" y="4399801"/>
                </a:lnTo>
                <a:lnTo>
                  <a:pt x="1836191" y="4586458"/>
                </a:lnTo>
                <a:cubicBezTo>
                  <a:pt x="1798433" y="4662991"/>
                  <a:pt x="1761374" y="4739018"/>
                  <a:pt x="1721923" y="4814037"/>
                </a:cubicBezTo>
                <a:cubicBezTo>
                  <a:pt x="1766554" y="4680147"/>
                  <a:pt x="1820749" y="4538856"/>
                  <a:pt x="1899652" y="4410349"/>
                </a:cubicBezTo>
                <a:cubicBezTo>
                  <a:pt x="1905230" y="4405639"/>
                  <a:pt x="1910013" y="4393529"/>
                  <a:pt x="1914795" y="4380745"/>
                </a:cubicBezTo>
                <a:cubicBezTo>
                  <a:pt x="1829317" y="4602269"/>
                  <a:pt x="1891333" y="4477505"/>
                  <a:pt x="1913225" y="4402980"/>
                </a:cubicBezTo>
                <a:lnTo>
                  <a:pt x="1918190" y="4379952"/>
                </a:lnTo>
                <a:lnTo>
                  <a:pt x="1917872" y="4379498"/>
                </a:lnTo>
                <a:lnTo>
                  <a:pt x="1909277" y="4366973"/>
                </a:lnTo>
                <a:lnTo>
                  <a:pt x="1902890" y="4375174"/>
                </a:lnTo>
                <a:cubicBezTo>
                  <a:pt x="1887198" y="4402990"/>
                  <a:pt x="1862990" y="4460137"/>
                  <a:pt x="1855818" y="4472248"/>
                </a:cubicBezTo>
                <a:cubicBezTo>
                  <a:pt x="1806404" y="4580571"/>
                  <a:pt x="1746630" y="4705714"/>
                  <a:pt x="1697215" y="4810001"/>
                </a:cubicBezTo>
                <a:cubicBezTo>
                  <a:pt x="1737065" y="4688894"/>
                  <a:pt x="1791260" y="4588645"/>
                  <a:pt x="1835892" y="4485031"/>
                </a:cubicBezTo>
                <a:cubicBezTo>
                  <a:pt x="1845457" y="4480994"/>
                  <a:pt x="1845457" y="4472248"/>
                  <a:pt x="1845457" y="4464174"/>
                </a:cubicBezTo>
                <a:cubicBezTo>
                  <a:pt x="1825531" y="4472248"/>
                  <a:pt x="1870163" y="4405639"/>
                  <a:pt x="1880524" y="4384782"/>
                </a:cubicBezTo>
                <a:lnTo>
                  <a:pt x="1899461" y="4352672"/>
                </a:lnTo>
                <a:lnTo>
                  <a:pt x="1888069" y="4336069"/>
                </a:lnTo>
                <a:lnTo>
                  <a:pt x="1865381" y="4376708"/>
                </a:lnTo>
                <a:cubicBezTo>
                  <a:pt x="1786479" y="4530782"/>
                  <a:pt x="1741847" y="4647179"/>
                  <a:pt x="1672509" y="4776361"/>
                </a:cubicBezTo>
                <a:lnTo>
                  <a:pt x="1669947" y="4782824"/>
                </a:lnTo>
                <a:lnTo>
                  <a:pt x="1667010" y="4784565"/>
                </a:lnTo>
                <a:lnTo>
                  <a:pt x="1650973" y="4801501"/>
                </a:lnTo>
                <a:lnTo>
                  <a:pt x="1652585" y="4797216"/>
                </a:lnTo>
                <a:cubicBezTo>
                  <a:pt x="1712359" y="4655253"/>
                  <a:pt x="1776118" y="4513962"/>
                  <a:pt x="1845457" y="4380745"/>
                </a:cubicBezTo>
                <a:lnTo>
                  <a:pt x="1879571" y="4323688"/>
                </a:lnTo>
                <a:lnTo>
                  <a:pt x="1867254" y="4305740"/>
                </a:lnTo>
                <a:lnTo>
                  <a:pt x="1843663" y="4347021"/>
                </a:lnTo>
                <a:cubicBezTo>
                  <a:pt x="1817164" y="4395547"/>
                  <a:pt x="1791261" y="4445673"/>
                  <a:pt x="1766554" y="4497815"/>
                </a:cubicBezTo>
                <a:cubicBezTo>
                  <a:pt x="1727103" y="4582926"/>
                  <a:pt x="1686257" y="4672410"/>
                  <a:pt x="1645411" y="4762483"/>
                </a:cubicBezTo>
                <a:lnTo>
                  <a:pt x="1644959" y="4763486"/>
                </a:lnTo>
                <a:lnTo>
                  <a:pt x="1628464" y="4785816"/>
                </a:lnTo>
                <a:cubicBezTo>
                  <a:pt x="1623535" y="4792968"/>
                  <a:pt x="1620950" y="4797437"/>
                  <a:pt x="1622670" y="4796604"/>
                </a:cubicBezTo>
                <a:cubicBezTo>
                  <a:pt x="1610374" y="4798698"/>
                  <a:pt x="1596161" y="4785633"/>
                  <a:pt x="1611072" y="4778412"/>
                </a:cubicBezTo>
                <a:cubicBezTo>
                  <a:pt x="1589279" y="4788965"/>
                  <a:pt x="1612540" y="4773841"/>
                  <a:pt x="1591515" y="4800108"/>
                </a:cubicBezTo>
                <a:cubicBezTo>
                  <a:pt x="1563288" y="4833722"/>
                  <a:pt x="1572335" y="4805534"/>
                  <a:pt x="1572335" y="4805534"/>
                </a:cubicBezTo>
                <a:cubicBezTo>
                  <a:pt x="1578449" y="4786487"/>
                  <a:pt x="1613804" y="4748778"/>
                  <a:pt x="1616738" y="4739637"/>
                </a:cubicBezTo>
                <a:cubicBezTo>
                  <a:pt x="1616738" y="4739637"/>
                  <a:pt x="1607375" y="4732588"/>
                  <a:pt x="1598257" y="4724777"/>
                </a:cubicBezTo>
                <a:cubicBezTo>
                  <a:pt x="1608074" y="4712302"/>
                  <a:pt x="1626485" y="4691162"/>
                  <a:pt x="1626485" y="4691162"/>
                </a:cubicBezTo>
                <a:cubicBezTo>
                  <a:pt x="1620302" y="4674210"/>
                  <a:pt x="1604127" y="4706493"/>
                  <a:pt x="1604127" y="4706493"/>
                </a:cubicBezTo>
                <a:cubicBezTo>
                  <a:pt x="1587993" y="4717522"/>
                  <a:pt x="1532558" y="4760451"/>
                  <a:pt x="1537973" y="4761689"/>
                </a:cubicBezTo>
                <a:cubicBezTo>
                  <a:pt x="1523195" y="4753403"/>
                  <a:pt x="1553903" y="4730169"/>
                  <a:pt x="1574683" y="4704664"/>
                </a:cubicBezTo>
                <a:cubicBezTo>
                  <a:pt x="1586212" y="4686856"/>
                  <a:pt x="1639865" y="4613262"/>
                  <a:pt x="1598439" y="4648763"/>
                </a:cubicBezTo>
                <a:cubicBezTo>
                  <a:pt x="1581496" y="4665332"/>
                  <a:pt x="1569064" y="4682933"/>
                  <a:pt x="1550654" y="4704073"/>
                </a:cubicBezTo>
                <a:cubicBezTo>
                  <a:pt x="1533512" y="4724277"/>
                  <a:pt x="1519797" y="4739846"/>
                  <a:pt x="1507937" y="4752978"/>
                </a:cubicBezTo>
                <a:lnTo>
                  <a:pt x="1479985" y="4783327"/>
                </a:lnTo>
                <a:lnTo>
                  <a:pt x="1485216" y="4772323"/>
                </a:lnTo>
                <a:lnTo>
                  <a:pt x="1519651" y="4691269"/>
                </a:lnTo>
                <a:lnTo>
                  <a:pt x="1543254" y="4651677"/>
                </a:lnTo>
                <a:cubicBezTo>
                  <a:pt x="1560142" y="4627735"/>
                  <a:pt x="1551078" y="4637111"/>
                  <a:pt x="1536622" y="4651591"/>
                </a:cubicBezTo>
                <a:lnTo>
                  <a:pt x="1536430" y="4651772"/>
                </a:lnTo>
                <a:lnTo>
                  <a:pt x="1537918" y="4648273"/>
                </a:lnTo>
                <a:cubicBezTo>
                  <a:pt x="1556348" y="4606643"/>
                  <a:pt x="1576074" y="4564087"/>
                  <a:pt x="1598389" y="4518672"/>
                </a:cubicBezTo>
                <a:cubicBezTo>
                  <a:pt x="1598389" y="4513962"/>
                  <a:pt x="1623096" y="4468210"/>
                  <a:pt x="1613532" y="4468210"/>
                </a:cubicBezTo>
                <a:cubicBezTo>
                  <a:pt x="1603170" y="4468210"/>
                  <a:pt x="1584043" y="4530782"/>
                  <a:pt x="1578464" y="4542893"/>
                </a:cubicBezTo>
                <a:lnTo>
                  <a:pt x="1520701" y="4666730"/>
                </a:lnTo>
                <a:lnTo>
                  <a:pt x="1513463" y="4673612"/>
                </a:lnTo>
                <a:cubicBezTo>
                  <a:pt x="1506109" y="4679878"/>
                  <a:pt x="1499976" y="4683893"/>
                  <a:pt x="1497636" y="4682131"/>
                </a:cubicBezTo>
                <a:cubicBezTo>
                  <a:pt x="1485903" y="4679446"/>
                  <a:pt x="1598305" y="4537511"/>
                  <a:pt x="1548850" y="4576901"/>
                </a:cubicBezTo>
                <a:cubicBezTo>
                  <a:pt x="1538789" y="4590138"/>
                  <a:pt x="1471126" y="4671160"/>
                  <a:pt x="1460297" y="4668682"/>
                </a:cubicBezTo>
                <a:cubicBezTo>
                  <a:pt x="1453980" y="4667237"/>
                  <a:pt x="1448495" y="4629999"/>
                  <a:pt x="1447028" y="4634570"/>
                </a:cubicBezTo>
                <a:cubicBezTo>
                  <a:pt x="1448495" y="4629999"/>
                  <a:pt x="1449962" y="4625428"/>
                  <a:pt x="1451430" y="4620857"/>
                </a:cubicBezTo>
                <a:cubicBezTo>
                  <a:pt x="1435296" y="4631886"/>
                  <a:pt x="1392926" y="4688435"/>
                  <a:pt x="1421286" y="4639313"/>
                </a:cubicBezTo>
                <a:cubicBezTo>
                  <a:pt x="1456775" y="4586096"/>
                  <a:pt x="1403442" y="4655676"/>
                  <a:pt x="1383563" y="4681387"/>
                </a:cubicBezTo>
                <a:lnTo>
                  <a:pt x="1378921" y="4687200"/>
                </a:lnTo>
                <a:lnTo>
                  <a:pt x="1460510" y="4505889"/>
                </a:lnTo>
                <a:cubicBezTo>
                  <a:pt x="1465291" y="4489068"/>
                  <a:pt x="1474855" y="4456100"/>
                  <a:pt x="1454931" y="4493778"/>
                </a:cubicBezTo>
                <a:cubicBezTo>
                  <a:pt x="1430223" y="4542893"/>
                  <a:pt x="1411095" y="4592682"/>
                  <a:pt x="1381606" y="4638433"/>
                </a:cubicBezTo>
                <a:cubicBezTo>
                  <a:pt x="1387584" y="4616567"/>
                  <a:pt x="1395156" y="4595794"/>
                  <a:pt x="1403536" y="4575567"/>
                </a:cubicBezTo>
                <a:lnTo>
                  <a:pt x="1423682" y="4530752"/>
                </a:lnTo>
                <a:lnTo>
                  <a:pt x="1428281" y="4523967"/>
                </a:lnTo>
                <a:cubicBezTo>
                  <a:pt x="1439974" y="4506402"/>
                  <a:pt x="1444748" y="4497374"/>
                  <a:pt x="1445248" y="4493694"/>
                </a:cubicBezTo>
                <a:lnTo>
                  <a:pt x="1439894" y="4494810"/>
                </a:lnTo>
                <a:lnTo>
                  <a:pt x="1457259" y="4456395"/>
                </a:lnTo>
                <a:cubicBezTo>
                  <a:pt x="1465740" y="4436169"/>
                  <a:pt x="1473460" y="4415396"/>
                  <a:pt x="1479638" y="4393529"/>
                </a:cubicBezTo>
                <a:cubicBezTo>
                  <a:pt x="1494780" y="4393529"/>
                  <a:pt x="1474855" y="4376708"/>
                  <a:pt x="1479638" y="4393529"/>
                </a:cubicBezTo>
                <a:lnTo>
                  <a:pt x="1461296" y="4430112"/>
                </a:lnTo>
                <a:lnTo>
                  <a:pt x="1423129" y="4506242"/>
                </a:lnTo>
                <a:lnTo>
                  <a:pt x="1418106" y="4510254"/>
                </a:lnTo>
                <a:cubicBezTo>
                  <a:pt x="1412083" y="4515202"/>
                  <a:pt x="1407072" y="4519116"/>
                  <a:pt x="1405719" y="4518806"/>
                </a:cubicBezTo>
                <a:cubicBezTo>
                  <a:pt x="1400304" y="4517567"/>
                  <a:pt x="1452491" y="4448544"/>
                  <a:pt x="1458604" y="4429497"/>
                </a:cubicBezTo>
                <a:cubicBezTo>
                  <a:pt x="1433876" y="4449192"/>
                  <a:pt x="1434645" y="4464906"/>
                  <a:pt x="1407885" y="4493949"/>
                </a:cubicBezTo>
                <a:cubicBezTo>
                  <a:pt x="1407885" y="4493949"/>
                  <a:pt x="1362580" y="4559640"/>
                  <a:pt x="1357166" y="4558402"/>
                </a:cubicBezTo>
                <a:lnTo>
                  <a:pt x="1369847" y="4500786"/>
                </a:lnTo>
                <a:cubicBezTo>
                  <a:pt x="1364432" y="4499547"/>
                  <a:pt x="1226982" y="4665193"/>
                  <a:pt x="1283571" y="4582456"/>
                </a:cubicBezTo>
                <a:cubicBezTo>
                  <a:pt x="1321858" y="4535604"/>
                  <a:pt x="1347285" y="4495624"/>
                  <a:pt x="1367863" y="4449628"/>
                </a:cubicBezTo>
                <a:cubicBezTo>
                  <a:pt x="1384037" y="4417345"/>
                  <a:pt x="1412712" y="4403461"/>
                  <a:pt x="1424695" y="4366129"/>
                </a:cubicBezTo>
                <a:cubicBezTo>
                  <a:pt x="1395251" y="4364301"/>
                  <a:pt x="1366395" y="4454199"/>
                  <a:pt x="1346314" y="4459419"/>
                </a:cubicBezTo>
                <a:cubicBezTo>
                  <a:pt x="1344601" y="4464752"/>
                  <a:pt x="1318337" y="4453019"/>
                  <a:pt x="1319805" y="4448448"/>
                </a:cubicBezTo>
                <a:cubicBezTo>
                  <a:pt x="1294512" y="4472920"/>
                  <a:pt x="1289166" y="4507681"/>
                  <a:pt x="1265341" y="4527582"/>
                </a:cubicBezTo>
                <a:cubicBezTo>
                  <a:pt x="1256089" y="4535279"/>
                  <a:pt x="1250674" y="4534041"/>
                  <a:pt x="1238377" y="4536134"/>
                </a:cubicBezTo>
                <a:cubicBezTo>
                  <a:pt x="1209702" y="4550019"/>
                  <a:pt x="1193772" y="4581540"/>
                  <a:pt x="1172747" y="4607807"/>
                </a:cubicBezTo>
                <a:cubicBezTo>
                  <a:pt x="1125206" y="4662355"/>
                  <a:pt x="1096036" y="4717016"/>
                  <a:pt x="1044549" y="4765755"/>
                </a:cubicBezTo>
                <a:cubicBezTo>
                  <a:pt x="1083536" y="4698618"/>
                  <a:pt x="1121259" y="4656545"/>
                  <a:pt x="1161148" y="4589615"/>
                </a:cubicBezTo>
                <a:cubicBezTo>
                  <a:pt x="1167262" y="4570569"/>
                  <a:pt x="1194022" y="4541525"/>
                  <a:pt x="1224864" y="4502783"/>
                </a:cubicBezTo>
                <a:cubicBezTo>
                  <a:pt x="1237860" y="4480405"/>
                  <a:pt x="1326302" y="4373879"/>
                  <a:pt x="1259904" y="4429838"/>
                </a:cubicBezTo>
                <a:cubicBezTo>
                  <a:pt x="1249843" y="4443074"/>
                  <a:pt x="1202302" y="4497622"/>
                  <a:pt x="1193708" y="4506287"/>
                </a:cubicBezTo>
                <a:cubicBezTo>
                  <a:pt x="1186826" y="4509620"/>
                  <a:pt x="1175094" y="4506936"/>
                  <a:pt x="1175094" y="4506936"/>
                </a:cubicBezTo>
                <a:cubicBezTo>
                  <a:pt x="1151269" y="4526837"/>
                  <a:pt x="1136806" y="4553788"/>
                  <a:pt x="1122907" y="4575960"/>
                </a:cubicBezTo>
                <a:cubicBezTo>
                  <a:pt x="1105964" y="4592528"/>
                  <a:pt x="1085387" y="4638525"/>
                  <a:pt x="1066774" y="4639173"/>
                </a:cubicBezTo>
                <a:cubicBezTo>
                  <a:pt x="1048159" y="4639821"/>
                  <a:pt x="1094680" y="4609574"/>
                  <a:pt x="1072887" y="4620127"/>
                </a:cubicBezTo>
                <a:cubicBezTo>
                  <a:pt x="1044212" y="4634012"/>
                  <a:pt x="996671" y="4688560"/>
                  <a:pt x="1048858" y="4619537"/>
                </a:cubicBezTo>
                <a:cubicBezTo>
                  <a:pt x="1084101" y="4567082"/>
                  <a:pt x="1108830" y="4547388"/>
                  <a:pt x="1140934" y="4483583"/>
                </a:cubicBezTo>
                <a:cubicBezTo>
                  <a:pt x="1124590" y="4491498"/>
                  <a:pt x="1086452" y="4536748"/>
                  <a:pt x="1061257" y="4565869"/>
                </a:cubicBezTo>
                <a:lnTo>
                  <a:pt x="1057978" y="4569510"/>
                </a:lnTo>
                <a:lnTo>
                  <a:pt x="1085126" y="4497815"/>
                </a:lnTo>
                <a:lnTo>
                  <a:pt x="1039867" y="4588673"/>
                </a:lnTo>
                <a:lnTo>
                  <a:pt x="1023807" y="4597986"/>
                </a:lnTo>
                <a:cubicBezTo>
                  <a:pt x="1015745" y="4599899"/>
                  <a:pt x="1033404" y="4579404"/>
                  <a:pt x="1043827" y="4562776"/>
                </a:cubicBezTo>
                <a:cubicBezTo>
                  <a:pt x="959018" y="4639874"/>
                  <a:pt x="910081" y="4734993"/>
                  <a:pt x="830686" y="4813330"/>
                </a:cubicBezTo>
                <a:lnTo>
                  <a:pt x="817800" y="4827204"/>
                </a:lnTo>
                <a:lnTo>
                  <a:pt x="818134" y="4826148"/>
                </a:lnTo>
                <a:cubicBezTo>
                  <a:pt x="822916" y="4810001"/>
                  <a:pt x="852405" y="4759540"/>
                  <a:pt x="857186" y="4734644"/>
                </a:cubicBezTo>
                <a:cubicBezTo>
                  <a:pt x="861969" y="4701004"/>
                  <a:pt x="832480" y="4776361"/>
                  <a:pt x="827698" y="4784433"/>
                </a:cubicBezTo>
                <a:cubicBezTo>
                  <a:pt x="820325" y="4802263"/>
                  <a:pt x="814199" y="4816140"/>
                  <a:pt x="808607" y="4828166"/>
                </a:cubicBezTo>
                <a:lnTo>
                  <a:pt x="799479" y="4846927"/>
                </a:lnTo>
                <a:lnTo>
                  <a:pt x="752209" y="4897817"/>
                </a:lnTo>
                <a:lnTo>
                  <a:pt x="748796" y="4893429"/>
                </a:lnTo>
                <a:cubicBezTo>
                  <a:pt x="749991" y="4893429"/>
                  <a:pt x="748747" y="4896288"/>
                  <a:pt x="746044" y="4900767"/>
                </a:cubicBezTo>
                <a:lnTo>
                  <a:pt x="736985" y="4914206"/>
                </a:lnTo>
                <a:lnTo>
                  <a:pt x="701656" y="4952241"/>
                </a:lnTo>
                <a:lnTo>
                  <a:pt x="708946" y="4935143"/>
                </a:lnTo>
                <a:cubicBezTo>
                  <a:pt x="714525" y="4935143"/>
                  <a:pt x="719307" y="4935143"/>
                  <a:pt x="708946" y="4926398"/>
                </a:cubicBezTo>
                <a:cubicBezTo>
                  <a:pt x="708946" y="4926398"/>
                  <a:pt x="708946" y="4930434"/>
                  <a:pt x="708946" y="4935143"/>
                </a:cubicBezTo>
                <a:lnTo>
                  <a:pt x="697288" y="4929701"/>
                </a:lnTo>
                <a:lnTo>
                  <a:pt x="728729" y="4886506"/>
                </a:lnTo>
                <a:cubicBezTo>
                  <a:pt x="743640" y="4879286"/>
                  <a:pt x="753458" y="4866812"/>
                  <a:pt x="758104" y="4852336"/>
                </a:cubicBezTo>
                <a:cubicBezTo>
                  <a:pt x="758104" y="4852336"/>
                  <a:pt x="776718" y="4851687"/>
                  <a:pt x="758104" y="4852336"/>
                </a:cubicBezTo>
                <a:cubicBezTo>
                  <a:pt x="745806" y="4854430"/>
                  <a:pt x="734843" y="4867460"/>
                  <a:pt x="728729" y="4886506"/>
                </a:cubicBezTo>
                <a:lnTo>
                  <a:pt x="689999" y="4925871"/>
                </a:lnTo>
                <a:lnTo>
                  <a:pt x="699383" y="4898392"/>
                </a:lnTo>
                <a:lnTo>
                  <a:pt x="702688" y="4886446"/>
                </a:lnTo>
                <a:lnTo>
                  <a:pt x="816762" y="4753717"/>
                </a:lnTo>
                <a:cubicBezTo>
                  <a:pt x="890080" y="4666016"/>
                  <a:pt x="960824" y="4576908"/>
                  <a:pt x="1026862" y="4482838"/>
                </a:cubicBezTo>
                <a:cubicBezTo>
                  <a:pt x="1038391" y="4465031"/>
                  <a:pt x="1110659" y="4390788"/>
                  <a:pt x="1104475" y="4373836"/>
                </a:cubicBezTo>
                <a:cubicBezTo>
                  <a:pt x="1098158" y="4372390"/>
                  <a:pt x="1089564" y="4381056"/>
                  <a:pt x="1089564" y="4381056"/>
                </a:cubicBezTo>
                <a:cubicBezTo>
                  <a:pt x="1052085" y="4422367"/>
                  <a:pt x="1027561" y="4462554"/>
                  <a:pt x="1005971" y="4493598"/>
                </a:cubicBezTo>
                <a:cubicBezTo>
                  <a:pt x="978309" y="4522435"/>
                  <a:pt x="946769" y="4581461"/>
                  <a:pt x="917529" y="4600124"/>
                </a:cubicBezTo>
                <a:cubicBezTo>
                  <a:pt x="910646" y="4603457"/>
                  <a:pt x="898914" y="4600772"/>
                  <a:pt x="897447" y="4605344"/>
                </a:cubicBezTo>
                <a:cubicBezTo>
                  <a:pt x="880504" y="4621913"/>
                  <a:pt x="843793" y="4678938"/>
                  <a:pt x="821435" y="4694268"/>
                </a:cubicBezTo>
                <a:cubicBezTo>
                  <a:pt x="811938" y="4702727"/>
                  <a:pt x="795695" y="4699011"/>
                  <a:pt x="795695" y="4699011"/>
                </a:cubicBezTo>
                <a:cubicBezTo>
                  <a:pt x="795695" y="4699011"/>
                  <a:pt x="793381" y="4700936"/>
                  <a:pt x="790671" y="4704097"/>
                </a:cubicBezTo>
                <a:lnTo>
                  <a:pt x="787414" y="4709601"/>
                </a:lnTo>
                <a:lnTo>
                  <a:pt x="780268" y="4716301"/>
                </a:lnTo>
                <a:lnTo>
                  <a:pt x="778342" y="4716100"/>
                </a:lnTo>
                <a:cubicBezTo>
                  <a:pt x="777481" y="4716516"/>
                  <a:pt x="777115" y="4717659"/>
                  <a:pt x="776382" y="4719945"/>
                </a:cubicBezTo>
                <a:lnTo>
                  <a:pt x="780268" y="4716301"/>
                </a:lnTo>
                <a:lnTo>
                  <a:pt x="783263" y="4716612"/>
                </a:lnTo>
                <a:cubicBezTo>
                  <a:pt x="769499" y="4723277"/>
                  <a:pt x="754267" y="4734513"/>
                  <a:pt x="754267" y="4734513"/>
                </a:cubicBezTo>
                <a:cubicBezTo>
                  <a:pt x="738588" y="4726019"/>
                  <a:pt x="812638" y="4682442"/>
                  <a:pt x="831746" y="4641017"/>
                </a:cubicBezTo>
                <a:cubicBezTo>
                  <a:pt x="833214" y="4636446"/>
                  <a:pt x="832446" y="4620732"/>
                  <a:pt x="833913" y="4616161"/>
                </a:cubicBezTo>
                <a:cubicBezTo>
                  <a:pt x="848376" y="4589210"/>
                  <a:pt x="870868" y="4558373"/>
                  <a:pt x="893681" y="4523520"/>
                </a:cubicBezTo>
                <a:cubicBezTo>
                  <a:pt x="903742" y="4510283"/>
                  <a:pt x="992184" y="4403757"/>
                  <a:pt x="993651" y="4399186"/>
                </a:cubicBezTo>
                <a:cubicBezTo>
                  <a:pt x="989704" y="4393376"/>
                  <a:pt x="962741" y="4401928"/>
                  <a:pt x="955614" y="4406022"/>
                </a:cubicBezTo>
                <a:cubicBezTo>
                  <a:pt x="947265" y="4413926"/>
                  <a:pt x="886485" y="4491615"/>
                  <a:pt x="921069" y="4438192"/>
                </a:cubicBezTo>
                <a:cubicBezTo>
                  <a:pt x="957780" y="4381166"/>
                  <a:pt x="877931" y="4479027"/>
                  <a:pt x="867870" y="4492263"/>
                </a:cubicBezTo>
                <a:cubicBezTo>
                  <a:pt x="838496" y="4526434"/>
                  <a:pt x="811736" y="4555477"/>
                  <a:pt x="801919" y="4567952"/>
                </a:cubicBezTo>
                <a:cubicBezTo>
                  <a:pt x="741037" y="4635395"/>
                  <a:pt x="686031" y="4698867"/>
                  <a:pt x="632395" y="4760710"/>
                </a:cubicBezTo>
                <a:lnTo>
                  <a:pt x="621084" y="4773541"/>
                </a:lnTo>
                <a:lnTo>
                  <a:pt x="625262" y="4755503"/>
                </a:lnTo>
                <a:lnTo>
                  <a:pt x="626144" y="4749128"/>
                </a:lnTo>
                <a:lnTo>
                  <a:pt x="660074" y="4708058"/>
                </a:lnTo>
                <a:cubicBezTo>
                  <a:pt x="680853" y="4682553"/>
                  <a:pt x="740935" y="4625149"/>
                  <a:pt x="748516" y="4601532"/>
                </a:cubicBezTo>
                <a:cubicBezTo>
                  <a:pt x="751451" y="4592389"/>
                  <a:pt x="735206" y="4588673"/>
                  <a:pt x="733535" y="4572752"/>
                </a:cubicBezTo>
                <a:cubicBezTo>
                  <a:pt x="734234" y="4552468"/>
                  <a:pt x="748900" y="4546009"/>
                  <a:pt x="768779" y="4520298"/>
                </a:cubicBezTo>
                <a:cubicBezTo>
                  <a:pt x="781774" y="4497919"/>
                  <a:pt x="787888" y="4478872"/>
                  <a:pt x="797949" y="4465636"/>
                </a:cubicBezTo>
                <a:cubicBezTo>
                  <a:pt x="840075" y="4409850"/>
                  <a:pt x="879265" y="4363205"/>
                  <a:pt x="923103" y="4302084"/>
                </a:cubicBezTo>
                <a:cubicBezTo>
                  <a:pt x="923103" y="4302084"/>
                  <a:pt x="973123" y="4257917"/>
                  <a:pt x="963760" y="4250869"/>
                </a:cubicBezTo>
                <a:cubicBezTo>
                  <a:pt x="961458" y="4247479"/>
                  <a:pt x="947627" y="4261898"/>
                  <a:pt x="936968" y="4273975"/>
                </a:cubicBezTo>
                <a:lnTo>
                  <a:pt x="929032" y="4283311"/>
                </a:lnTo>
                <a:lnTo>
                  <a:pt x="929216" y="4283038"/>
                </a:lnTo>
                <a:lnTo>
                  <a:pt x="927687" y="4284893"/>
                </a:lnTo>
                <a:lnTo>
                  <a:pt x="925200" y="4287818"/>
                </a:lnTo>
                <a:cubicBezTo>
                  <a:pt x="924247" y="4288993"/>
                  <a:pt x="923953" y="4289392"/>
                  <a:pt x="924546" y="4288700"/>
                </a:cubicBezTo>
                <a:lnTo>
                  <a:pt x="927687" y="4284893"/>
                </a:lnTo>
                <a:lnTo>
                  <a:pt x="929032" y="4283311"/>
                </a:lnTo>
                <a:lnTo>
                  <a:pt x="876187" y="4361478"/>
                </a:lnTo>
                <a:cubicBezTo>
                  <a:pt x="857869" y="4388364"/>
                  <a:pt x="839792" y="4412238"/>
                  <a:pt x="824599" y="4421847"/>
                </a:cubicBezTo>
                <a:cubicBezTo>
                  <a:pt x="816249" y="4429750"/>
                  <a:pt x="804517" y="4427066"/>
                  <a:pt x="797636" y="4430399"/>
                </a:cubicBezTo>
                <a:cubicBezTo>
                  <a:pt x="789042" y="4439064"/>
                  <a:pt x="776290" y="4460681"/>
                  <a:pt x="758444" y="4477043"/>
                </a:cubicBezTo>
                <a:cubicBezTo>
                  <a:pt x="748383" y="4490280"/>
                  <a:pt x="693716" y="4548923"/>
                  <a:pt x="719708" y="4504166"/>
                </a:cubicBezTo>
                <a:cubicBezTo>
                  <a:pt x="734415" y="4476453"/>
                  <a:pt x="767493" y="4448855"/>
                  <a:pt x="777309" y="4436380"/>
                </a:cubicBezTo>
                <a:cubicBezTo>
                  <a:pt x="788273" y="4423350"/>
                  <a:pt x="786602" y="4407430"/>
                  <a:pt x="788068" y="4402859"/>
                </a:cubicBezTo>
                <a:cubicBezTo>
                  <a:pt x="797320" y="4395161"/>
                  <a:pt x="804447" y="4391068"/>
                  <a:pt x="814264" y="4378593"/>
                </a:cubicBezTo>
                <a:cubicBezTo>
                  <a:pt x="815732" y="4374022"/>
                  <a:pt x="821846" y="4354975"/>
                  <a:pt x="824780" y="4345833"/>
                </a:cubicBezTo>
                <a:cubicBezTo>
                  <a:pt x="833374" y="4337168"/>
                  <a:pt x="857333" y="4301758"/>
                  <a:pt x="878679" y="4271476"/>
                </a:cubicBezTo>
                <a:cubicBezTo>
                  <a:pt x="900023" y="4241194"/>
                  <a:pt x="953922" y="4166838"/>
                  <a:pt x="907604" y="4217577"/>
                </a:cubicBezTo>
                <a:cubicBezTo>
                  <a:pt x="862998" y="4262983"/>
                  <a:pt x="825479" y="4325548"/>
                  <a:pt x="786287" y="4372193"/>
                </a:cubicBezTo>
                <a:cubicBezTo>
                  <a:pt x="770133" y="4393849"/>
                  <a:pt x="751271" y="4414885"/>
                  <a:pt x="731845" y="4435793"/>
                </a:cubicBezTo>
                <a:lnTo>
                  <a:pt x="717492" y="4451388"/>
                </a:lnTo>
                <a:lnTo>
                  <a:pt x="719307" y="4447354"/>
                </a:lnTo>
                <a:lnTo>
                  <a:pt x="734237" y="4413842"/>
                </a:lnTo>
                <a:lnTo>
                  <a:pt x="767673" y="4372841"/>
                </a:lnTo>
                <a:cubicBezTo>
                  <a:pt x="795336" y="4344004"/>
                  <a:pt x="834771" y="4296597"/>
                  <a:pt x="790620" y="4322481"/>
                </a:cubicBezTo>
                <a:lnTo>
                  <a:pt x="764067" y="4347863"/>
                </a:lnTo>
                <a:lnTo>
                  <a:pt x="798508" y="4274861"/>
                </a:lnTo>
                <a:cubicBezTo>
                  <a:pt x="827498" y="4213888"/>
                  <a:pt x="857187" y="4151316"/>
                  <a:pt x="881894" y="4092780"/>
                </a:cubicBezTo>
                <a:cubicBezTo>
                  <a:pt x="906600" y="4030208"/>
                  <a:pt x="867547" y="4105565"/>
                  <a:pt x="857186" y="4126422"/>
                </a:cubicBezTo>
                <a:cubicBezTo>
                  <a:pt x="822916" y="4201104"/>
                  <a:pt x="783067" y="4272423"/>
                  <a:pt x="748796" y="4339030"/>
                </a:cubicBezTo>
                <a:cubicBezTo>
                  <a:pt x="719307" y="4393529"/>
                  <a:pt x="738435" y="4330957"/>
                  <a:pt x="748796" y="4305390"/>
                </a:cubicBezTo>
                <a:cubicBezTo>
                  <a:pt x="793428" y="4197067"/>
                  <a:pt x="842841" y="4097491"/>
                  <a:pt x="897036" y="3980421"/>
                </a:cubicBezTo>
                <a:cubicBezTo>
                  <a:pt x="912179" y="3946781"/>
                  <a:pt x="861969" y="4005315"/>
                  <a:pt x="867547" y="4005315"/>
                </a:cubicBezTo>
                <a:cubicBezTo>
                  <a:pt x="807773" y="4097491"/>
                  <a:pt x="793428" y="4180919"/>
                  <a:pt x="733653" y="4276459"/>
                </a:cubicBezTo>
                <a:cubicBezTo>
                  <a:pt x="773502" y="4168136"/>
                  <a:pt x="827698" y="4059813"/>
                  <a:pt x="881894" y="3946781"/>
                </a:cubicBezTo>
                <a:cubicBezTo>
                  <a:pt x="881894" y="3942743"/>
                  <a:pt x="912179" y="3905065"/>
                  <a:pt x="897036" y="3905065"/>
                </a:cubicBezTo>
                <a:cubicBezTo>
                  <a:pt x="892254" y="3905065"/>
                  <a:pt x="872329" y="3938707"/>
                  <a:pt x="881894" y="3925923"/>
                </a:cubicBezTo>
                <a:cubicBezTo>
                  <a:pt x="857186" y="3967636"/>
                  <a:pt x="832480" y="4034919"/>
                  <a:pt x="802992" y="4075961"/>
                </a:cubicBezTo>
                <a:cubicBezTo>
                  <a:pt x="793428" y="4092780"/>
                  <a:pt x="778284" y="4101527"/>
                  <a:pt x="773502" y="4113639"/>
                </a:cubicBezTo>
                <a:cubicBezTo>
                  <a:pt x="748796" y="4155352"/>
                  <a:pt x="738435" y="4205813"/>
                  <a:pt x="708946" y="4247528"/>
                </a:cubicBezTo>
                <a:cubicBezTo>
                  <a:pt x="719307" y="4213887"/>
                  <a:pt x="728870" y="4197067"/>
                  <a:pt x="738435" y="4168136"/>
                </a:cubicBezTo>
                <a:cubicBezTo>
                  <a:pt x="733653" y="4176210"/>
                  <a:pt x="778284" y="4101527"/>
                  <a:pt x="773502" y="4092780"/>
                </a:cubicBezTo>
                <a:cubicBezTo>
                  <a:pt x="763141" y="4088744"/>
                  <a:pt x="724090" y="4188993"/>
                  <a:pt x="719307" y="4197067"/>
                </a:cubicBezTo>
                <a:cubicBezTo>
                  <a:pt x="674675" y="4301352"/>
                  <a:pt x="645187" y="4359889"/>
                  <a:pt x="595774" y="4468210"/>
                </a:cubicBezTo>
                <a:cubicBezTo>
                  <a:pt x="595774" y="4468210"/>
                  <a:pt x="580630" y="4526746"/>
                  <a:pt x="565487" y="4518672"/>
                </a:cubicBezTo>
                <a:cubicBezTo>
                  <a:pt x="560707" y="4509926"/>
                  <a:pt x="605337" y="4430534"/>
                  <a:pt x="605337" y="4426496"/>
                </a:cubicBezTo>
                <a:cubicBezTo>
                  <a:pt x="640404" y="4343068"/>
                  <a:pt x="674675" y="4268386"/>
                  <a:pt x="708946" y="4180919"/>
                </a:cubicBezTo>
                <a:cubicBezTo>
                  <a:pt x="689819" y="4238782"/>
                  <a:pt x="724090" y="4168136"/>
                  <a:pt x="714525" y="4164099"/>
                </a:cubicBezTo>
                <a:cubicBezTo>
                  <a:pt x="699381" y="4160062"/>
                  <a:pt x="659532" y="4268386"/>
                  <a:pt x="654751" y="4276459"/>
                </a:cubicBezTo>
                <a:cubicBezTo>
                  <a:pt x="615698" y="4367963"/>
                  <a:pt x="571066" y="4464174"/>
                  <a:pt x="526436" y="4575861"/>
                </a:cubicBezTo>
                <a:cubicBezTo>
                  <a:pt x="526436" y="4575861"/>
                  <a:pt x="501729" y="4634396"/>
                  <a:pt x="496946" y="4622285"/>
                </a:cubicBezTo>
                <a:lnTo>
                  <a:pt x="503056" y="4606228"/>
                </a:lnTo>
                <a:lnTo>
                  <a:pt x="517854" y="4586382"/>
                </a:lnTo>
                <a:cubicBezTo>
                  <a:pt x="523369" y="4578444"/>
                  <a:pt x="527321" y="4571885"/>
                  <a:pt x="528010" y="4568465"/>
                </a:cubicBezTo>
                <a:lnTo>
                  <a:pt x="519089" y="4569328"/>
                </a:lnTo>
                <a:lnTo>
                  <a:pt x="521653" y="4563751"/>
                </a:lnTo>
                <a:cubicBezTo>
                  <a:pt x="521653" y="4571824"/>
                  <a:pt x="551142" y="4505889"/>
                  <a:pt x="535999" y="4505889"/>
                </a:cubicBezTo>
                <a:cubicBezTo>
                  <a:pt x="531217" y="4505889"/>
                  <a:pt x="506510" y="4571824"/>
                  <a:pt x="501729" y="4584607"/>
                </a:cubicBezTo>
                <a:lnTo>
                  <a:pt x="499442" y="4589479"/>
                </a:lnTo>
                <a:lnTo>
                  <a:pt x="498911" y="4590035"/>
                </a:lnTo>
                <a:lnTo>
                  <a:pt x="488203" y="4603821"/>
                </a:lnTo>
                <a:lnTo>
                  <a:pt x="532413" y="4489993"/>
                </a:lnTo>
                <a:cubicBezTo>
                  <a:pt x="555923" y="4432888"/>
                  <a:pt x="580630" y="4374690"/>
                  <a:pt x="605337" y="4314136"/>
                </a:cubicBezTo>
                <a:cubicBezTo>
                  <a:pt x="605337" y="4314136"/>
                  <a:pt x="625262" y="4301352"/>
                  <a:pt x="615698" y="4293279"/>
                </a:cubicBezTo>
                <a:cubicBezTo>
                  <a:pt x="610119" y="4289242"/>
                  <a:pt x="585413" y="4343068"/>
                  <a:pt x="600555" y="4314136"/>
                </a:cubicBezTo>
                <a:cubicBezTo>
                  <a:pt x="551142" y="4410349"/>
                  <a:pt x="511292" y="4534820"/>
                  <a:pt x="457097" y="4626323"/>
                </a:cubicBezTo>
                <a:cubicBezTo>
                  <a:pt x="486585" y="4522709"/>
                  <a:pt x="555924" y="4397565"/>
                  <a:pt x="600555" y="4284532"/>
                </a:cubicBezTo>
                <a:cubicBezTo>
                  <a:pt x="605337" y="4276459"/>
                  <a:pt x="620480" y="4234745"/>
                  <a:pt x="610119" y="4234745"/>
                </a:cubicBezTo>
                <a:lnTo>
                  <a:pt x="585413" y="4284532"/>
                </a:lnTo>
                <a:cubicBezTo>
                  <a:pt x="565487" y="4334994"/>
                  <a:pt x="541577" y="4388819"/>
                  <a:pt x="516871" y="4435244"/>
                </a:cubicBezTo>
                <a:cubicBezTo>
                  <a:pt x="546359" y="4351814"/>
                  <a:pt x="590991" y="4259638"/>
                  <a:pt x="630044" y="4164099"/>
                </a:cubicBezTo>
                <a:cubicBezTo>
                  <a:pt x="669893" y="4075961"/>
                  <a:pt x="719307" y="3988495"/>
                  <a:pt x="753578" y="3905065"/>
                </a:cubicBezTo>
                <a:cubicBezTo>
                  <a:pt x="788645" y="3821637"/>
                  <a:pt x="827698" y="3734172"/>
                  <a:pt x="881894" y="3654779"/>
                </a:cubicBezTo>
                <a:cubicBezTo>
                  <a:pt x="887473" y="3646705"/>
                  <a:pt x="912179" y="3604991"/>
                  <a:pt x="887473" y="3633922"/>
                </a:cubicBezTo>
                <a:cubicBezTo>
                  <a:pt x="861969" y="3663526"/>
                  <a:pt x="832480" y="3722060"/>
                  <a:pt x="813352" y="3742245"/>
                </a:cubicBezTo>
                <a:cubicBezTo>
                  <a:pt x="822916" y="3709277"/>
                  <a:pt x="832480" y="3692457"/>
                  <a:pt x="847623" y="3663526"/>
                </a:cubicBezTo>
                <a:cubicBezTo>
                  <a:pt x="861969" y="3638633"/>
                  <a:pt x="892254" y="3580096"/>
                  <a:pt x="887473" y="3571350"/>
                </a:cubicBezTo>
                <a:cubicBezTo>
                  <a:pt x="877112" y="3559240"/>
                  <a:pt x="847623" y="3571350"/>
                  <a:pt x="818134" y="3563276"/>
                </a:cubicBezTo>
                <a:cubicBezTo>
                  <a:pt x="807773" y="3563276"/>
                  <a:pt x="788645" y="3550493"/>
                  <a:pt x="773502" y="3546456"/>
                </a:cubicBezTo>
                <a:cubicBezTo>
                  <a:pt x="758359" y="3546456"/>
                  <a:pt x="738435" y="3550493"/>
                  <a:pt x="733653" y="3546456"/>
                </a:cubicBezTo>
                <a:cubicBezTo>
                  <a:pt x="724090" y="3546456"/>
                  <a:pt x="719307" y="3529635"/>
                  <a:pt x="704164" y="3521562"/>
                </a:cubicBezTo>
                <a:cubicBezTo>
                  <a:pt x="699381" y="3521562"/>
                  <a:pt x="649969" y="3513488"/>
                  <a:pt x="640404" y="3513488"/>
                </a:cubicBezTo>
                <a:cubicBezTo>
                  <a:pt x="630044" y="3508778"/>
                  <a:pt x="620480" y="3508778"/>
                  <a:pt x="610119" y="3508778"/>
                </a:cubicBezTo>
                <a:cubicBezTo>
                  <a:pt x="610119" y="3504741"/>
                  <a:pt x="590991" y="3487921"/>
                  <a:pt x="580630" y="3487921"/>
                </a:cubicBezTo>
                <a:cubicBezTo>
                  <a:pt x="565487" y="3483884"/>
                  <a:pt x="457097" y="3492630"/>
                  <a:pt x="432391" y="3479847"/>
                </a:cubicBezTo>
                <a:cubicBezTo>
                  <a:pt x="427608" y="3475811"/>
                  <a:pt x="432391" y="3454954"/>
                  <a:pt x="422826" y="3454954"/>
                </a:cubicBezTo>
                <a:cubicBezTo>
                  <a:pt x="422826" y="3450917"/>
                  <a:pt x="368631" y="3446206"/>
                  <a:pt x="363052" y="3446206"/>
                </a:cubicBezTo>
                <a:cubicBezTo>
                  <a:pt x="323999" y="3442169"/>
                  <a:pt x="274586" y="3446206"/>
                  <a:pt x="264225" y="3438133"/>
                </a:cubicBezTo>
                <a:cubicBezTo>
                  <a:pt x="249878" y="3426023"/>
                  <a:pt x="299292" y="3434096"/>
                  <a:pt x="294511" y="3426023"/>
                </a:cubicBezTo>
                <a:cubicBezTo>
                  <a:pt x="284149" y="3409202"/>
                  <a:pt x="269803" y="3430058"/>
                  <a:pt x="249878" y="3426023"/>
                </a:cubicBezTo>
                <a:cubicBezTo>
                  <a:pt x="234737" y="3421313"/>
                  <a:pt x="229954" y="3404493"/>
                  <a:pt x="214811" y="3400455"/>
                </a:cubicBezTo>
                <a:cubicBezTo>
                  <a:pt x="210028" y="3396419"/>
                  <a:pt x="195683" y="3404493"/>
                  <a:pt x="190105" y="3404493"/>
                </a:cubicBezTo>
                <a:cubicBezTo>
                  <a:pt x="170977" y="3400455"/>
                  <a:pt x="185322" y="3388345"/>
                  <a:pt x="170977" y="3392382"/>
                </a:cubicBezTo>
                <a:cubicBezTo>
                  <a:pt x="165398" y="3392382"/>
                  <a:pt x="115983" y="3421313"/>
                  <a:pt x="135909" y="3400455"/>
                </a:cubicBezTo>
                <a:cubicBezTo>
                  <a:pt x="151051" y="3383635"/>
                  <a:pt x="131127" y="3396419"/>
                  <a:pt x="106420" y="3383635"/>
                </a:cubicBezTo>
                <a:cubicBezTo>
                  <a:pt x="86495" y="3371524"/>
                  <a:pt x="101638" y="3371524"/>
                  <a:pt x="86495" y="3371524"/>
                </a:cubicBezTo>
                <a:cubicBezTo>
                  <a:pt x="81714" y="3371524"/>
                  <a:pt x="96856" y="3383635"/>
                  <a:pt x="96856" y="3383635"/>
                </a:cubicBezTo>
                <a:cubicBezTo>
                  <a:pt x="91277" y="3388345"/>
                  <a:pt x="52226" y="3392382"/>
                  <a:pt x="47443" y="3392382"/>
                </a:cubicBezTo>
                <a:cubicBezTo>
                  <a:pt x="7593" y="3379598"/>
                  <a:pt x="17955" y="3308953"/>
                  <a:pt x="7593" y="3254456"/>
                </a:cubicBezTo>
                <a:cubicBezTo>
                  <a:pt x="7593" y="3246381"/>
                  <a:pt x="-12332" y="3162952"/>
                  <a:pt x="12375" y="3154205"/>
                </a:cubicBezTo>
                <a:cubicBezTo>
                  <a:pt x="7593" y="3158915"/>
                  <a:pt x="37083" y="3221487"/>
                  <a:pt x="27518" y="3179773"/>
                </a:cubicBezTo>
                <a:cubicBezTo>
                  <a:pt x="17955" y="3138058"/>
                  <a:pt x="37083" y="3041846"/>
                  <a:pt x="37083" y="3000132"/>
                </a:cubicBezTo>
                <a:cubicBezTo>
                  <a:pt x="41864" y="2916702"/>
                  <a:pt x="41864" y="2829237"/>
                  <a:pt x="52226" y="2737734"/>
                </a:cubicBezTo>
                <a:cubicBezTo>
                  <a:pt x="57006" y="2708130"/>
                  <a:pt x="66571" y="2628738"/>
                  <a:pt x="66571" y="2679199"/>
                </a:cubicBezTo>
                <a:cubicBezTo>
                  <a:pt x="66571" y="2779448"/>
                  <a:pt x="52226" y="2895844"/>
                  <a:pt x="47443" y="3004168"/>
                </a:cubicBezTo>
                <a:cubicBezTo>
                  <a:pt x="47443" y="3025026"/>
                  <a:pt x="47443" y="3004168"/>
                  <a:pt x="41864" y="3025026"/>
                </a:cubicBezTo>
                <a:cubicBezTo>
                  <a:pt x="41864" y="3045882"/>
                  <a:pt x="47443" y="3075486"/>
                  <a:pt x="52226" y="3066740"/>
                </a:cubicBezTo>
                <a:cubicBezTo>
                  <a:pt x="57006" y="3062702"/>
                  <a:pt x="57006" y="2941596"/>
                  <a:pt x="57006" y="2933522"/>
                </a:cubicBezTo>
                <a:cubicBezTo>
                  <a:pt x="61789" y="2879025"/>
                  <a:pt x="61789" y="2804343"/>
                  <a:pt x="72149" y="2737734"/>
                </a:cubicBezTo>
                <a:cubicBezTo>
                  <a:pt x="140692" y="2249271"/>
                  <a:pt x="234737" y="1669978"/>
                  <a:pt x="333563" y="1173443"/>
                </a:cubicBezTo>
                <a:cubicBezTo>
                  <a:pt x="338345" y="1148548"/>
                  <a:pt x="328781" y="1173443"/>
                  <a:pt x="343924" y="1127691"/>
                </a:cubicBezTo>
                <a:cubicBezTo>
                  <a:pt x="348705" y="1098086"/>
                  <a:pt x="363052" y="1061082"/>
                  <a:pt x="353488" y="1123654"/>
                </a:cubicBezTo>
                <a:cubicBezTo>
                  <a:pt x="323999" y="1264945"/>
                  <a:pt x="288931" y="1398835"/>
                  <a:pt x="264225" y="1552909"/>
                </a:cubicBezTo>
                <a:cubicBezTo>
                  <a:pt x="259443" y="1569730"/>
                  <a:pt x="254660" y="1653159"/>
                  <a:pt x="269803" y="1598660"/>
                </a:cubicBezTo>
                <a:cubicBezTo>
                  <a:pt x="288931" y="1515231"/>
                  <a:pt x="304075" y="1406908"/>
                  <a:pt x="323999" y="1331554"/>
                </a:cubicBezTo>
                <a:cubicBezTo>
                  <a:pt x="343924" y="1236015"/>
                  <a:pt x="343924" y="1177479"/>
                  <a:pt x="373414" y="1081939"/>
                </a:cubicBezTo>
                <a:cubicBezTo>
                  <a:pt x="387759" y="1023405"/>
                  <a:pt x="378194" y="1098086"/>
                  <a:pt x="373414" y="1135764"/>
                </a:cubicBezTo>
                <a:cubicBezTo>
                  <a:pt x="358270" y="1202374"/>
                  <a:pt x="338345" y="1298587"/>
                  <a:pt x="328781" y="1357120"/>
                </a:cubicBezTo>
                <a:cubicBezTo>
                  <a:pt x="308856" y="1452659"/>
                  <a:pt x="279367" y="1556946"/>
                  <a:pt x="269803" y="1690837"/>
                </a:cubicBezTo>
                <a:cubicBezTo>
                  <a:pt x="254660" y="1836836"/>
                  <a:pt x="210028" y="1957270"/>
                  <a:pt x="210028" y="2095198"/>
                </a:cubicBezTo>
                <a:cubicBezTo>
                  <a:pt x="210028" y="2161805"/>
                  <a:pt x="210028" y="2103271"/>
                  <a:pt x="225172" y="2049446"/>
                </a:cubicBezTo>
                <a:cubicBezTo>
                  <a:pt x="229954" y="2032625"/>
                  <a:pt x="239517" y="2019841"/>
                  <a:pt x="239517" y="2011768"/>
                </a:cubicBezTo>
                <a:cubicBezTo>
                  <a:pt x="239517" y="1994947"/>
                  <a:pt x="239517" y="1966016"/>
                  <a:pt x="245097" y="1928340"/>
                </a:cubicBezTo>
                <a:cubicBezTo>
                  <a:pt x="249878" y="1886624"/>
                  <a:pt x="259443" y="1795122"/>
                  <a:pt x="274586" y="1744661"/>
                </a:cubicBezTo>
                <a:cubicBezTo>
                  <a:pt x="274586" y="1727841"/>
                  <a:pt x="288931" y="1707657"/>
                  <a:pt x="294511" y="1690837"/>
                </a:cubicBezTo>
                <a:cubicBezTo>
                  <a:pt x="319217" y="1581841"/>
                  <a:pt x="319217" y="1507158"/>
                  <a:pt x="343924" y="1406908"/>
                </a:cubicBezTo>
                <a:cubicBezTo>
                  <a:pt x="338345" y="1419692"/>
                  <a:pt x="358270" y="1311369"/>
                  <a:pt x="378194" y="1315406"/>
                </a:cubicBezTo>
                <a:cubicBezTo>
                  <a:pt x="368631" y="1315406"/>
                  <a:pt x="368631" y="1377978"/>
                  <a:pt x="368631" y="1394797"/>
                </a:cubicBezTo>
                <a:cubicBezTo>
                  <a:pt x="353488" y="1473518"/>
                  <a:pt x="323999" y="1565693"/>
                  <a:pt x="313638" y="1657195"/>
                </a:cubicBezTo>
                <a:cubicBezTo>
                  <a:pt x="294511" y="1790412"/>
                  <a:pt x="274586" y="1915556"/>
                  <a:pt x="264225" y="2045409"/>
                </a:cubicBezTo>
                <a:cubicBezTo>
                  <a:pt x="259443" y="2082413"/>
                  <a:pt x="274586" y="2028588"/>
                  <a:pt x="279367" y="2019841"/>
                </a:cubicBezTo>
                <a:cubicBezTo>
                  <a:pt x="294511" y="1928340"/>
                  <a:pt x="304075" y="1852984"/>
                  <a:pt x="323999" y="1761482"/>
                </a:cubicBezTo>
                <a:cubicBezTo>
                  <a:pt x="333563" y="1707657"/>
                  <a:pt x="313638" y="1836836"/>
                  <a:pt x="313638" y="1844909"/>
                </a:cubicBezTo>
                <a:cubicBezTo>
                  <a:pt x="299292" y="1932376"/>
                  <a:pt x="284149" y="2003694"/>
                  <a:pt x="274586" y="2112018"/>
                </a:cubicBezTo>
                <a:cubicBezTo>
                  <a:pt x="274586" y="2112018"/>
                  <a:pt x="259443" y="2128838"/>
                  <a:pt x="274586" y="2128838"/>
                </a:cubicBezTo>
                <a:cubicBezTo>
                  <a:pt x="279367" y="2128838"/>
                  <a:pt x="299292" y="2015805"/>
                  <a:pt x="304075" y="2003694"/>
                </a:cubicBezTo>
                <a:cubicBezTo>
                  <a:pt x="353488" y="1702947"/>
                  <a:pt x="387759" y="1440549"/>
                  <a:pt x="457097" y="1152585"/>
                </a:cubicBezTo>
                <a:cubicBezTo>
                  <a:pt x="466661" y="1110870"/>
                  <a:pt x="472240" y="1139802"/>
                  <a:pt x="466661" y="1173443"/>
                </a:cubicBezTo>
                <a:cubicBezTo>
                  <a:pt x="461879" y="1223230"/>
                  <a:pt x="442751" y="1281766"/>
                  <a:pt x="427608" y="1340300"/>
                </a:cubicBezTo>
                <a:cubicBezTo>
                  <a:pt x="398120" y="1494374"/>
                  <a:pt x="358270" y="1669978"/>
                  <a:pt x="343924" y="1844909"/>
                </a:cubicBezTo>
                <a:cubicBezTo>
                  <a:pt x="338345" y="1894699"/>
                  <a:pt x="353488" y="1840874"/>
                  <a:pt x="358270" y="1824054"/>
                </a:cubicBezTo>
                <a:cubicBezTo>
                  <a:pt x="378194" y="1702947"/>
                  <a:pt x="402902" y="1565693"/>
                  <a:pt x="427608" y="1440549"/>
                </a:cubicBezTo>
                <a:cubicBezTo>
                  <a:pt x="437171" y="1414983"/>
                  <a:pt x="432391" y="1386052"/>
                  <a:pt x="437171" y="1373941"/>
                </a:cubicBezTo>
                <a:cubicBezTo>
                  <a:pt x="442751" y="1365194"/>
                  <a:pt x="457097" y="1357120"/>
                  <a:pt x="457097" y="1352411"/>
                </a:cubicBezTo>
                <a:cubicBezTo>
                  <a:pt x="477021" y="1302622"/>
                  <a:pt x="486585" y="1181516"/>
                  <a:pt x="506510" y="1106833"/>
                </a:cubicBezTo>
                <a:cubicBezTo>
                  <a:pt x="521653" y="1061082"/>
                  <a:pt x="521653" y="1106833"/>
                  <a:pt x="511292" y="1139802"/>
                </a:cubicBezTo>
                <a:cubicBezTo>
                  <a:pt x="472240" y="1369232"/>
                  <a:pt x="412465" y="1573766"/>
                  <a:pt x="382976" y="1832127"/>
                </a:cubicBezTo>
                <a:cubicBezTo>
                  <a:pt x="378194" y="1844909"/>
                  <a:pt x="378194" y="1903445"/>
                  <a:pt x="387759" y="1844909"/>
                </a:cubicBezTo>
                <a:cubicBezTo>
                  <a:pt x="427608" y="1602697"/>
                  <a:pt x="477021" y="1365194"/>
                  <a:pt x="521653" y="1131727"/>
                </a:cubicBezTo>
                <a:cubicBezTo>
                  <a:pt x="531217" y="1094051"/>
                  <a:pt x="531217" y="1056372"/>
                  <a:pt x="541577" y="1027441"/>
                </a:cubicBezTo>
                <a:cubicBezTo>
                  <a:pt x="546359" y="1023405"/>
                  <a:pt x="555924" y="1023405"/>
                  <a:pt x="560707" y="1019368"/>
                </a:cubicBezTo>
                <a:cubicBezTo>
                  <a:pt x="571066" y="1006585"/>
                  <a:pt x="575848" y="948050"/>
                  <a:pt x="585413" y="910372"/>
                </a:cubicBezTo>
                <a:cubicBezTo>
                  <a:pt x="595375" y="873031"/>
                  <a:pt x="602945" y="840736"/>
                  <a:pt x="610417" y="807851"/>
                </a:cubicBezTo>
                <a:lnTo>
                  <a:pt x="629142" y="726493"/>
                </a:lnTo>
                <a:lnTo>
                  <a:pt x="628228" y="746809"/>
                </a:lnTo>
                <a:cubicBezTo>
                  <a:pt x="624632" y="777765"/>
                  <a:pt x="616068" y="830984"/>
                  <a:pt x="629540" y="836884"/>
                </a:cubicBezTo>
                <a:cubicBezTo>
                  <a:pt x="636161" y="835356"/>
                  <a:pt x="641705" y="716953"/>
                  <a:pt x="636895" y="724069"/>
                </a:cubicBezTo>
                <a:cubicBezTo>
                  <a:pt x="648325" y="715425"/>
                  <a:pt x="672911" y="721766"/>
                  <a:pt x="662485" y="737186"/>
                </a:cubicBezTo>
                <a:cubicBezTo>
                  <a:pt x="677720" y="714650"/>
                  <a:pt x="664295" y="742773"/>
                  <a:pt x="667180" y="704068"/>
                </a:cubicBezTo>
                <a:cubicBezTo>
                  <a:pt x="669723" y="678955"/>
                  <a:pt x="673783" y="675015"/>
                  <a:pt x="677209" y="677353"/>
                </a:cubicBezTo>
                <a:lnTo>
                  <a:pt x="681021" y="684075"/>
                </a:lnTo>
                <a:lnTo>
                  <a:pt x="674351" y="704985"/>
                </a:lnTo>
                <a:cubicBezTo>
                  <a:pt x="671737" y="714836"/>
                  <a:pt x="669893" y="725012"/>
                  <a:pt x="669893" y="735441"/>
                </a:cubicBezTo>
                <a:cubicBezTo>
                  <a:pt x="669893" y="743514"/>
                  <a:pt x="679458" y="735441"/>
                  <a:pt x="679458" y="743514"/>
                </a:cubicBezTo>
                <a:cubicBezTo>
                  <a:pt x="684239" y="773117"/>
                  <a:pt x="654751" y="852510"/>
                  <a:pt x="649969" y="889515"/>
                </a:cubicBezTo>
                <a:cubicBezTo>
                  <a:pt x="649969" y="931229"/>
                  <a:pt x="659532" y="877403"/>
                  <a:pt x="664315" y="860583"/>
                </a:cubicBezTo>
                <a:cubicBezTo>
                  <a:pt x="669294" y="841745"/>
                  <a:pt x="675223" y="817482"/>
                  <a:pt x="681461" y="790706"/>
                </a:cubicBezTo>
                <a:lnTo>
                  <a:pt x="685093" y="774485"/>
                </a:lnTo>
                <a:lnTo>
                  <a:pt x="684985" y="781045"/>
                </a:lnTo>
                <a:cubicBezTo>
                  <a:pt x="684985" y="781045"/>
                  <a:pt x="700036" y="783580"/>
                  <a:pt x="715386" y="787045"/>
                </a:cubicBezTo>
                <a:cubicBezTo>
                  <a:pt x="714195" y="805339"/>
                  <a:pt x="710302" y="837271"/>
                  <a:pt x="710302" y="837271"/>
                </a:cubicBezTo>
                <a:cubicBezTo>
                  <a:pt x="729272" y="851914"/>
                  <a:pt x="722625" y="809401"/>
                  <a:pt x="722625" y="809401"/>
                </a:cubicBezTo>
                <a:cubicBezTo>
                  <a:pt x="731541" y="789325"/>
                  <a:pt x="758482" y="715036"/>
                  <a:pt x="751862" y="716564"/>
                </a:cubicBezTo>
                <a:cubicBezTo>
                  <a:pt x="773532" y="717569"/>
                  <a:pt x="758208" y="758145"/>
                  <a:pt x="755021" y="795920"/>
                </a:cubicBezTo>
                <a:cubicBezTo>
                  <a:pt x="755939" y="820734"/>
                  <a:pt x="753396" y="926433"/>
                  <a:pt x="771016" y="867309"/>
                </a:cubicBezTo>
                <a:cubicBezTo>
                  <a:pt x="776719" y="840967"/>
                  <a:pt x="776904" y="815898"/>
                  <a:pt x="780797" y="783967"/>
                </a:cubicBezTo>
                <a:cubicBezTo>
                  <a:pt x="793764" y="662849"/>
                  <a:pt x="803386" y="648616"/>
                  <a:pt x="812248" y="540460"/>
                </a:cubicBezTo>
                <a:cubicBezTo>
                  <a:pt x="815250" y="527754"/>
                  <a:pt x="822302" y="414008"/>
                  <a:pt x="830758" y="462109"/>
                </a:cubicBezTo>
                <a:cubicBezTo>
                  <a:pt x="835296" y="498102"/>
                  <a:pt x="817086" y="577383"/>
                  <a:pt x="817703" y="601267"/>
                </a:cubicBezTo>
                <a:cubicBezTo>
                  <a:pt x="816123" y="642174"/>
                  <a:pt x="816651" y="684098"/>
                  <a:pt x="818481" y="724093"/>
                </a:cubicBezTo>
                <a:lnTo>
                  <a:pt x="820448" y="749551"/>
                </a:lnTo>
                <a:lnTo>
                  <a:pt x="817436" y="766727"/>
                </a:lnTo>
                <a:cubicBezTo>
                  <a:pt x="811957" y="798012"/>
                  <a:pt x="805781" y="831316"/>
                  <a:pt x="798209" y="864621"/>
                </a:cubicBezTo>
                <a:cubicBezTo>
                  <a:pt x="788645" y="906335"/>
                  <a:pt x="778284" y="952086"/>
                  <a:pt x="798209" y="902299"/>
                </a:cubicBezTo>
                <a:lnTo>
                  <a:pt x="825490" y="814812"/>
                </a:lnTo>
                <a:lnTo>
                  <a:pt x="827079" y="835354"/>
                </a:lnTo>
                <a:cubicBezTo>
                  <a:pt x="826618" y="903533"/>
                  <a:pt x="837777" y="776826"/>
                  <a:pt x="852826" y="779360"/>
                </a:cubicBezTo>
                <a:cubicBezTo>
                  <a:pt x="867171" y="776051"/>
                  <a:pt x="852854" y="984572"/>
                  <a:pt x="876087" y="917146"/>
                </a:cubicBezTo>
                <a:cubicBezTo>
                  <a:pt x="876977" y="897919"/>
                  <a:pt x="888841" y="777057"/>
                  <a:pt x="902083" y="774002"/>
                </a:cubicBezTo>
                <a:cubicBezTo>
                  <a:pt x="909806" y="772220"/>
                  <a:pt x="942935" y="808623"/>
                  <a:pt x="941126" y="803034"/>
                </a:cubicBezTo>
                <a:cubicBezTo>
                  <a:pt x="942935" y="808623"/>
                  <a:pt x="944745" y="814213"/>
                  <a:pt x="946554" y="819801"/>
                </a:cubicBezTo>
                <a:cubicBezTo>
                  <a:pt x="953242" y="804743"/>
                  <a:pt x="956690" y="754959"/>
                  <a:pt x="960596" y="759125"/>
                </a:cubicBezTo>
                <a:lnTo>
                  <a:pt x="963183" y="774802"/>
                </a:lnTo>
                <a:lnTo>
                  <a:pt x="952526" y="831401"/>
                </a:lnTo>
                <a:cubicBezTo>
                  <a:pt x="941468" y="893888"/>
                  <a:pt x="929314" y="960496"/>
                  <a:pt x="912179" y="1035516"/>
                </a:cubicBezTo>
                <a:cubicBezTo>
                  <a:pt x="892254" y="1110870"/>
                  <a:pt x="857186" y="1264945"/>
                  <a:pt x="842841" y="1369232"/>
                </a:cubicBezTo>
                <a:cubicBezTo>
                  <a:pt x="837262" y="1386052"/>
                  <a:pt x="837262" y="1444586"/>
                  <a:pt x="847623" y="1386052"/>
                </a:cubicBezTo>
                <a:cubicBezTo>
                  <a:pt x="852405" y="1352411"/>
                  <a:pt x="847623" y="1377978"/>
                  <a:pt x="852405" y="1357120"/>
                </a:cubicBezTo>
                <a:cubicBezTo>
                  <a:pt x="872329" y="1263263"/>
                  <a:pt x="892054" y="1160995"/>
                  <a:pt x="912378" y="1057718"/>
                </a:cubicBezTo>
                <a:lnTo>
                  <a:pt x="965868" y="800652"/>
                </a:lnTo>
                <a:lnTo>
                  <a:pt x="966584" y="811332"/>
                </a:lnTo>
                <a:cubicBezTo>
                  <a:pt x="967332" y="811754"/>
                  <a:pt x="968196" y="804923"/>
                  <a:pt x="969074" y="794584"/>
                </a:cubicBezTo>
                <a:lnTo>
                  <a:pt x="970018" y="780715"/>
                </a:lnTo>
                <a:lnTo>
                  <a:pt x="975938" y="752261"/>
                </a:lnTo>
                <a:lnTo>
                  <a:pt x="1016541" y="547060"/>
                </a:lnTo>
                <a:lnTo>
                  <a:pt x="1018860" y="610915"/>
                </a:lnTo>
                <a:cubicBezTo>
                  <a:pt x="1017968" y="630141"/>
                  <a:pt x="997187" y="771080"/>
                  <a:pt x="1015453" y="779880"/>
                </a:cubicBezTo>
                <a:cubicBezTo>
                  <a:pt x="1005617" y="775141"/>
                  <a:pt x="1031853" y="695009"/>
                  <a:pt x="1035471" y="706188"/>
                </a:cubicBezTo>
                <a:cubicBezTo>
                  <a:pt x="1056278" y="770459"/>
                  <a:pt x="1035958" y="843221"/>
                  <a:pt x="1042119" y="909871"/>
                </a:cubicBezTo>
                <a:cubicBezTo>
                  <a:pt x="1044387" y="1008453"/>
                  <a:pt x="1063084" y="905034"/>
                  <a:pt x="1069704" y="903506"/>
                </a:cubicBezTo>
                <a:cubicBezTo>
                  <a:pt x="1076324" y="901979"/>
                  <a:pt x="1071973" y="1002088"/>
                  <a:pt x="1079511" y="1025376"/>
                </a:cubicBezTo>
                <a:cubicBezTo>
                  <a:pt x="1059650" y="1029958"/>
                  <a:pt x="1079511" y="1025376"/>
                  <a:pt x="1079511" y="1025376"/>
                </a:cubicBezTo>
                <a:cubicBezTo>
                  <a:pt x="1091128" y="991662"/>
                  <a:pt x="1078778" y="975492"/>
                  <a:pt x="1085672" y="930856"/>
                </a:cubicBezTo>
                <a:cubicBezTo>
                  <a:pt x="1085672" y="930856"/>
                  <a:pt x="1085214" y="837862"/>
                  <a:pt x="1091834" y="836335"/>
                </a:cubicBezTo>
                <a:lnTo>
                  <a:pt x="1120769" y="903738"/>
                </a:lnTo>
                <a:cubicBezTo>
                  <a:pt x="1127390" y="902211"/>
                  <a:pt x="1150713" y="655573"/>
                  <a:pt x="1151789" y="772450"/>
                </a:cubicBezTo>
                <a:cubicBezTo>
                  <a:pt x="1145811" y="841900"/>
                  <a:pt x="1148355" y="897373"/>
                  <a:pt x="1160430" y="956652"/>
                </a:cubicBezTo>
                <a:cubicBezTo>
                  <a:pt x="1167077" y="999166"/>
                  <a:pt x="1147032" y="1028817"/>
                  <a:pt x="1161808" y="1074461"/>
                </a:cubicBezTo>
                <a:cubicBezTo>
                  <a:pt x="1161808" y="1074461"/>
                  <a:pt x="1147463" y="1077770"/>
                  <a:pt x="1161808" y="1074461"/>
                </a:cubicBezTo>
                <a:cubicBezTo>
                  <a:pt x="1194204" y="1060979"/>
                  <a:pt x="1158621" y="951064"/>
                  <a:pt x="1175967" y="935048"/>
                </a:cubicBezTo>
                <a:cubicBezTo>
                  <a:pt x="1173856" y="928529"/>
                  <a:pt x="1210172" y="927157"/>
                  <a:pt x="1211982" y="932746"/>
                </a:cubicBezTo>
                <a:cubicBezTo>
                  <a:pt x="1220685" y="893698"/>
                  <a:pt x="1200797" y="854240"/>
                  <a:pt x="1211311" y="820782"/>
                </a:cubicBezTo>
                <a:cubicBezTo>
                  <a:pt x="1215416" y="807822"/>
                  <a:pt x="1222037" y="806295"/>
                  <a:pt x="1233468" y="797651"/>
                </a:cubicBezTo>
                <a:cubicBezTo>
                  <a:pt x="1253514" y="767999"/>
                  <a:pt x="1247168" y="726417"/>
                  <a:pt x="1250053" y="687711"/>
                </a:cubicBezTo>
                <a:cubicBezTo>
                  <a:pt x="1260135" y="605300"/>
                  <a:pt x="1250761" y="532384"/>
                  <a:pt x="1269272" y="454033"/>
                </a:cubicBezTo>
                <a:cubicBezTo>
                  <a:pt x="1277455" y="545245"/>
                  <a:pt x="1268564" y="609362"/>
                  <a:pt x="1275645" y="700827"/>
                </a:cubicBezTo>
                <a:cubicBezTo>
                  <a:pt x="1283183" y="724114"/>
                  <a:pt x="1276289" y="768750"/>
                  <a:pt x="1272211" y="825751"/>
                </a:cubicBezTo>
                <a:cubicBezTo>
                  <a:pt x="1274938" y="856154"/>
                  <a:pt x="1259887" y="1014792"/>
                  <a:pt x="1288824" y="921024"/>
                </a:cubicBezTo>
                <a:cubicBezTo>
                  <a:pt x="1289713" y="901798"/>
                  <a:pt x="1299796" y="819387"/>
                  <a:pt x="1302496" y="805750"/>
                </a:cubicBezTo>
                <a:cubicBezTo>
                  <a:pt x="1307308" y="798633"/>
                  <a:pt x="1321652" y="795323"/>
                  <a:pt x="1321652" y="795323"/>
                </a:cubicBezTo>
                <a:cubicBezTo>
                  <a:pt x="1332166" y="761866"/>
                  <a:pt x="1327628" y="725873"/>
                  <a:pt x="1326003" y="695215"/>
                </a:cubicBezTo>
                <a:cubicBezTo>
                  <a:pt x="1331706" y="668872"/>
                  <a:pt x="1319631" y="609593"/>
                  <a:pt x="1338785" y="599167"/>
                </a:cubicBezTo>
                <a:cubicBezTo>
                  <a:pt x="1357941" y="588740"/>
                  <a:pt x="1331089" y="644988"/>
                  <a:pt x="1346325" y="622453"/>
                </a:cubicBezTo>
                <a:cubicBezTo>
                  <a:pt x="1366371" y="592803"/>
                  <a:pt x="1376452" y="510391"/>
                  <a:pt x="1372102" y="610501"/>
                </a:cubicBezTo>
                <a:cubicBezTo>
                  <a:pt x="1373450" y="684267"/>
                  <a:pt x="1361833" y="717981"/>
                  <a:pt x="1374827" y="802075"/>
                </a:cubicBezTo>
                <a:lnTo>
                  <a:pt x="1369894" y="803213"/>
                </a:lnTo>
                <a:lnTo>
                  <a:pt x="1366966" y="803889"/>
                </a:lnTo>
                <a:cubicBezTo>
                  <a:pt x="1365655" y="804191"/>
                  <a:pt x="1365000" y="804342"/>
                  <a:pt x="1365983" y="804115"/>
                </a:cubicBezTo>
                <a:lnTo>
                  <a:pt x="1369894" y="803213"/>
                </a:lnTo>
                <a:lnTo>
                  <a:pt x="1371879" y="802755"/>
                </a:lnTo>
                <a:cubicBezTo>
                  <a:pt x="1373517" y="802377"/>
                  <a:pt x="1374827" y="802075"/>
                  <a:pt x="1374827" y="802075"/>
                </a:cubicBezTo>
                <a:cubicBezTo>
                  <a:pt x="1390063" y="779538"/>
                  <a:pt x="1397416" y="666725"/>
                  <a:pt x="1403120" y="640383"/>
                </a:cubicBezTo>
                <a:cubicBezTo>
                  <a:pt x="1424358" y="592437"/>
                  <a:pt x="1417463" y="637073"/>
                  <a:pt x="1419088" y="667731"/>
                </a:cubicBezTo>
                <a:cubicBezTo>
                  <a:pt x="1451916" y="542031"/>
                  <a:pt x="1433680" y="416101"/>
                  <a:pt x="1459888" y="291929"/>
                </a:cubicBezTo>
                <a:cubicBezTo>
                  <a:pt x="1476439" y="207525"/>
                  <a:pt x="1488100" y="124499"/>
                  <a:pt x="1499762" y="41474"/>
                </a:cubicBezTo>
                <a:lnTo>
                  <a:pt x="1505338" y="6446"/>
                </a:lnTo>
                <a:lnTo>
                  <a:pt x="1511716" y="2999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09434064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692914" y="1266915"/>
            <a:ext cx="5594428" cy="4071007"/>
          </a:xfrm>
          <a:custGeom>
            <a:avLst/>
            <a:gdLst>
              <a:gd name="connsiteX0" fmla="*/ 1685825 w 5594428"/>
              <a:gd name="connsiteY0" fmla="*/ 4066287 h 4071007"/>
              <a:gd name="connsiteX1" fmla="*/ 1690177 w 5594428"/>
              <a:gd name="connsiteY1" fmla="*/ 4071007 h 4071007"/>
              <a:gd name="connsiteX2" fmla="*/ 1686453 w 5594428"/>
              <a:gd name="connsiteY2" fmla="*/ 4067490 h 4071007"/>
              <a:gd name="connsiteX3" fmla="*/ 3908605 w 5594428"/>
              <a:gd name="connsiteY3" fmla="*/ 4066286 h 4071007"/>
              <a:gd name="connsiteX4" fmla="*/ 3907977 w 5594428"/>
              <a:gd name="connsiteY4" fmla="*/ 4067490 h 4071007"/>
              <a:gd name="connsiteX5" fmla="*/ 3904252 w 5594428"/>
              <a:gd name="connsiteY5" fmla="*/ 4071007 h 4071007"/>
              <a:gd name="connsiteX6" fmla="*/ 1638447 w 5594428"/>
              <a:gd name="connsiteY6" fmla="*/ 4066286 h 4071007"/>
              <a:gd name="connsiteX7" fmla="*/ 1637819 w 5594428"/>
              <a:gd name="connsiteY7" fmla="*/ 4067490 h 4071007"/>
              <a:gd name="connsiteX8" fmla="*/ 1634094 w 5594428"/>
              <a:gd name="connsiteY8" fmla="*/ 4071007 h 4071007"/>
              <a:gd name="connsiteX9" fmla="*/ 1662136 w 5594428"/>
              <a:gd name="connsiteY9" fmla="*/ 4044528 h 4071007"/>
              <a:gd name="connsiteX10" fmla="*/ 1659145 w 5594428"/>
              <a:gd name="connsiteY10" fmla="*/ 4047353 h 4071007"/>
              <a:gd name="connsiteX11" fmla="*/ 1659691 w 5594428"/>
              <a:gd name="connsiteY11" fmla="*/ 4047914 h 4071007"/>
              <a:gd name="connsiteX12" fmla="*/ 1662136 w 5594428"/>
              <a:gd name="connsiteY12" fmla="*/ 4050789 h 4071007"/>
              <a:gd name="connsiteX13" fmla="*/ 1664581 w 5594428"/>
              <a:gd name="connsiteY13" fmla="*/ 4047914 h 4071007"/>
              <a:gd name="connsiteX14" fmla="*/ 1665127 w 5594428"/>
              <a:gd name="connsiteY14" fmla="*/ 4047353 h 4071007"/>
              <a:gd name="connsiteX15" fmla="*/ 3816736 w 5594428"/>
              <a:gd name="connsiteY15" fmla="*/ 4042594 h 4071007"/>
              <a:gd name="connsiteX16" fmla="*/ 3820520 w 5594428"/>
              <a:gd name="connsiteY16" fmla="*/ 4047117 h 4071007"/>
              <a:gd name="connsiteX17" fmla="*/ 3817259 w 5594428"/>
              <a:gd name="connsiteY17" fmla="*/ 4043726 h 4071007"/>
              <a:gd name="connsiteX18" fmla="*/ 1669066 w 5594428"/>
              <a:gd name="connsiteY18" fmla="*/ 4039397 h 4071007"/>
              <a:gd name="connsiteX19" fmla="*/ 1668180 w 5594428"/>
              <a:gd name="connsiteY19" fmla="*/ 4042404 h 4071007"/>
              <a:gd name="connsiteX20" fmla="*/ 1666726 w 5594428"/>
              <a:gd name="connsiteY20" fmla="*/ 4040853 h 4071007"/>
              <a:gd name="connsiteX21" fmla="*/ 1666480 w 5594428"/>
              <a:gd name="connsiteY21" fmla="*/ 4040426 h 4071007"/>
              <a:gd name="connsiteX22" fmla="*/ 1663546 w 5594428"/>
              <a:gd name="connsiteY22" fmla="*/ 4043197 h 4071007"/>
              <a:gd name="connsiteX23" fmla="*/ 1666017 w 5594428"/>
              <a:gd name="connsiteY23" fmla="*/ 4045553 h 4071007"/>
              <a:gd name="connsiteX24" fmla="*/ 1666469 w 5594428"/>
              <a:gd name="connsiteY24" fmla="*/ 4045974 h 4071007"/>
              <a:gd name="connsiteX25" fmla="*/ 1670769 w 5594428"/>
              <a:gd name="connsiteY25" fmla="*/ 4041556 h 4071007"/>
              <a:gd name="connsiteX26" fmla="*/ 1655205 w 5594428"/>
              <a:gd name="connsiteY26" fmla="*/ 4039396 h 4071007"/>
              <a:gd name="connsiteX27" fmla="*/ 1653503 w 5594428"/>
              <a:gd name="connsiteY27" fmla="*/ 4041556 h 4071007"/>
              <a:gd name="connsiteX28" fmla="*/ 1657802 w 5594428"/>
              <a:gd name="connsiteY28" fmla="*/ 4045974 h 4071007"/>
              <a:gd name="connsiteX29" fmla="*/ 1658255 w 5594428"/>
              <a:gd name="connsiteY29" fmla="*/ 4045554 h 4071007"/>
              <a:gd name="connsiteX30" fmla="*/ 1660726 w 5594428"/>
              <a:gd name="connsiteY30" fmla="*/ 4043196 h 4071007"/>
              <a:gd name="connsiteX31" fmla="*/ 1657792 w 5594428"/>
              <a:gd name="connsiteY31" fmla="*/ 4040425 h 4071007"/>
              <a:gd name="connsiteX32" fmla="*/ 1657545 w 5594428"/>
              <a:gd name="connsiteY32" fmla="*/ 4040853 h 4071007"/>
              <a:gd name="connsiteX33" fmla="*/ 1656091 w 5594428"/>
              <a:gd name="connsiteY33" fmla="*/ 4042404 h 4071007"/>
              <a:gd name="connsiteX34" fmla="*/ 3957451 w 5594428"/>
              <a:gd name="connsiteY34" fmla="*/ 4038218 h 4071007"/>
              <a:gd name="connsiteX35" fmla="*/ 3956999 w 5594428"/>
              <a:gd name="connsiteY35" fmla="*/ 4039977 h 4071007"/>
              <a:gd name="connsiteX36" fmla="*/ 3953977 w 5594428"/>
              <a:gd name="connsiteY36" fmla="*/ 4041417 h 4071007"/>
              <a:gd name="connsiteX37" fmla="*/ 3957451 w 5594428"/>
              <a:gd name="connsiteY37" fmla="*/ 4038218 h 4071007"/>
              <a:gd name="connsiteX38" fmla="*/ 1636980 w 5594428"/>
              <a:gd name="connsiteY38" fmla="*/ 4038218 h 4071007"/>
              <a:gd name="connsiteX39" fmla="*/ 1640453 w 5594428"/>
              <a:gd name="connsiteY39" fmla="*/ 4041416 h 4071007"/>
              <a:gd name="connsiteX40" fmla="*/ 1637431 w 5594428"/>
              <a:gd name="connsiteY40" fmla="*/ 4039977 h 4071007"/>
              <a:gd name="connsiteX41" fmla="*/ 1636980 w 5594428"/>
              <a:gd name="connsiteY41" fmla="*/ 4038218 h 4071007"/>
              <a:gd name="connsiteX42" fmla="*/ 1687293 w 5594428"/>
              <a:gd name="connsiteY42" fmla="*/ 4038217 h 4071007"/>
              <a:gd name="connsiteX43" fmla="*/ 1686841 w 5594428"/>
              <a:gd name="connsiteY43" fmla="*/ 4039977 h 4071007"/>
              <a:gd name="connsiteX44" fmla="*/ 1683819 w 5594428"/>
              <a:gd name="connsiteY44" fmla="*/ 4041416 h 4071007"/>
              <a:gd name="connsiteX45" fmla="*/ 1687293 w 5594428"/>
              <a:gd name="connsiteY45" fmla="*/ 4038217 h 4071007"/>
              <a:gd name="connsiteX46" fmla="*/ 1662136 w 5594428"/>
              <a:gd name="connsiteY46" fmla="*/ 4035371 h 4071007"/>
              <a:gd name="connsiteX47" fmla="*/ 1658814 w 5594428"/>
              <a:gd name="connsiteY47" fmla="*/ 4038676 h 4071007"/>
              <a:gd name="connsiteX48" fmla="*/ 1658896 w 5594428"/>
              <a:gd name="connsiteY48" fmla="*/ 4038759 h 4071007"/>
              <a:gd name="connsiteX49" fmla="*/ 1662136 w 5594428"/>
              <a:gd name="connsiteY49" fmla="*/ 4041851 h 4071007"/>
              <a:gd name="connsiteX50" fmla="*/ 1665376 w 5594428"/>
              <a:gd name="connsiteY50" fmla="*/ 4038759 h 4071007"/>
              <a:gd name="connsiteX51" fmla="*/ 1665458 w 5594428"/>
              <a:gd name="connsiteY51" fmla="*/ 4038676 h 4071007"/>
              <a:gd name="connsiteX52" fmla="*/ 3960924 w 5594428"/>
              <a:gd name="connsiteY52" fmla="*/ 4035019 h 4071007"/>
              <a:gd name="connsiteX53" fmla="*/ 3960473 w 5594428"/>
              <a:gd name="connsiteY53" fmla="*/ 4036778 h 4071007"/>
              <a:gd name="connsiteX54" fmla="*/ 3957451 w 5594428"/>
              <a:gd name="connsiteY54" fmla="*/ 4038218 h 4071007"/>
              <a:gd name="connsiteX55" fmla="*/ 3960924 w 5594428"/>
              <a:gd name="connsiteY55" fmla="*/ 4035019 h 4071007"/>
              <a:gd name="connsiteX56" fmla="*/ 1690766 w 5594428"/>
              <a:gd name="connsiteY56" fmla="*/ 4035019 h 4071007"/>
              <a:gd name="connsiteX57" fmla="*/ 1690315 w 5594428"/>
              <a:gd name="connsiteY57" fmla="*/ 4036778 h 4071007"/>
              <a:gd name="connsiteX58" fmla="*/ 1687293 w 5594428"/>
              <a:gd name="connsiteY58" fmla="*/ 4038217 h 4071007"/>
              <a:gd name="connsiteX59" fmla="*/ 1690766 w 5594428"/>
              <a:gd name="connsiteY59" fmla="*/ 4035019 h 4071007"/>
              <a:gd name="connsiteX60" fmla="*/ 1633505 w 5594428"/>
              <a:gd name="connsiteY60" fmla="*/ 4035019 h 4071007"/>
              <a:gd name="connsiteX61" fmla="*/ 1636980 w 5594428"/>
              <a:gd name="connsiteY61" fmla="*/ 4038218 h 4071007"/>
              <a:gd name="connsiteX62" fmla="*/ 1633956 w 5594428"/>
              <a:gd name="connsiteY62" fmla="*/ 4036778 h 4071007"/>
              <a:gd name="connsiteX63" fmla="*/ 1633505 w 5594428"/>
              <a:gd name="connsiteY63" fmla="*/ 4035019 h 4071007"/>
              <a:gd name="connsiteX64" fmla="*/ 1670418 w 5594428"/>
              <a:gd name="connsiteY64" fmla="*/ 4028710 h 4071007"/>
              <a:gd name="connsiteX65" fmla="*/ 1664172 w 5594428"/>
              <a:gd name="connsiteY65" fmla="*/ 4033346 h 4071007"/>
              <a:gd name="connsiteX66" fmla="*/ 1663943 w 5594428"/>
              <a:gd name="connsiteY66" fmla="*/ 4033574 h 4071007"/>
              <a:gd name="connsiteX67" fmla="*/ 1667234 w 5594428"/>
              <a:gd name="connsiteY67" fmla="*/ 4036862 h 4071007"/>
              <a:gd name="connsiteX68" fmla="*/ 1671728 w 5594428"/>
              <a:gd name="connsiteY68" fmla="*/ 4032273 h 4071007"/>
              <a:gd name="connsiteX69" fmla="*/ 1674220 w 5594428"/>
              <a:gd name="connsiteY69" fmla="*/ 4028746 h 4071007"/>
              <a:gd name="connsiteX70" fmla="*/ 1670418 w 5594428"/>
              <a:gd name="connsiteY70" fmla="*/ 4028710 h 4071007"/>
              <a:gd name="connsiteX71" fmla="*/ 1653853 w 5594428"/>
              <a:gd name="connsiteY71" fmla="*/ 4028710 h 4071007"/>
              <a:gd name="connsiteX72" fmla="*/ 1650051 w 5594428"/>
              <a:gd name="connsiteY72" fmla="*/ 4028745 h 4071007"/>
              <a:gd name="connsiteX73" fmla="*/ 1652543 w 5594428"/>
              <a:gd name="connsiteY73" fmla="*/ 4032273 h 4071007"/>
              <a:gd name="connsiteX74" fmla="*/ 1657039 w 5594428"/>
              <a:gd name="connsiteY74" fmla="*/ 4036862 h 4071007"/>
              <a:gd name="connsiteX75" fmla="*/ 1660329 w 5594428"/>
              <a:gd name="connsiteY75" fmla="*/ 4033574 h 4071007"/>
              <a:gd name="connsiteX76" fmla="*/ 1660100 w 5594428"/>
              <a:gd name="connsiteY76" fmla="*/ 4033346 h 4071007"/>
              <a:gd name="connsiteX77" fmla="*/ 1653853 w 5594428"/>
              <a:gd name="connsiteY77" fmla="*/ 4028710 h 4071007"/>
              <a:gd name="connsiteX78" fmla="*/ 3969516 w 5594428"/>
              <a:gd name="connsiteY78" fmla="*/ 4025859 h 4071007"/>
              <a:gd name="connsiteX79" fmla="*/ 3966544 w 5594428"/>
              <a:gd name="connsiteY79" fmla="*/ 4030696 h 4071007"/>
              <a:gd name="connsiteX80" fmla="*/ 3960924 w 5594428"/>
              <a:gd name="connsiteY80" fmla="*/ 4035019 h 4071007"/>
              <a:gd name="connsiteX81" fmla="*/ 3969516 w 5594428"/>
              <a:gd name="connsiteY81" fmla="*/ 4025859 h 4071007"/>
              <a:gd name="connsiteX82" fmla="*/ 1699358 w 5594428"/>
              <a:gd name="connsiteY82" fmla="*/ 4025859 h 4071007"/>
              <a:gd name="connsiteX83" fmla="*/ 1696386 w 5594428"/>
              <a:gd name="connsiteY83" fmla="*/ 4030696 h 4071007"/>
              <a:gd name="connsiteX84" fmla="*/ 1690766 w 5594428"/>
              <a:gd name="connsiteY84" fmla="*/ 4035019 h 4071007"/>
              <a:gd name="connsiteX85" fmla="*/ 1699358 w 5594428"/>
              <a:gd name="connsiteY85" fmla="*/ 4025859 h 4071007"/>
              <a:gd name="connsiteX86" fmla="*/ 1624913 w 5594428"/>
              <a:gd name="connsiteY86" fmla="*/ 4025859 h 4071007"/>
              <a:gd name="connsiteX87" fmla="*/ 1633505 w 5594428"/>
              <a:gd name="connsiteY87" fmla="*/ 4035019 h 4071007"/>
              <a:gd name="connsiteX88" fmla="*/ 1627885 w 5594428"/>
              <a:gd name="connsiteY88" fmla="*/ 4030696 h 4071007"/>
              <a:gd name="connsiteX89" fmla="*/ 1624913 w 5594428"/>
              <a:gd name="connsiteY89" fmla="*/ 4025859 h 4071007"/>
              <a:gd name="connsiteX90" fmla="*/ 3794343 w 5594428"/>
              <a:gd name="connsiteY90" fmla="*/ 4019891 h 4071007"/>
              <a:gd name="connsiteX91" fmla="*/ 3791852 w 5594428"/>
              <a:gd name="connsiteY91" fmla="*/ 4023923 h 4071007"/>
              <a:gd name="connsiteX92" fmla="*/ 3792939 w 5594428"/>
              <a:gd name="connsiteY92" fmla="*/ 4025238 h 4071007"/>
              <a:gd name="connsiteX93" fmla="*/ 3794957 w 5594428"/>
              <a:gd name="connsiteY93" fmla="*/ 4020530 h 4071007"/>
              <a:gd name="connsiteX94" fmla="*/ 3773179 w 5594428"/>
              <a:gd name="connsiteY94" fmla="*/ 4014684 h 4071007"/>
              <a:gd name="connsiteX95" fmla="*/ 3776223 w 5594428"/>
              <a:gd name="connsiteY95" fmla="*/ 4017772 h 4071007"/>
              <a:gd name="connsiteX96" fmla="*/ 3773516 w 5594428"/>
              <a:gd name="connsiteY96" fmla="*/ 4016318 h 4071007"/>
              <a:gd name="connsiteX97" fmla="*/ 3773179 w 5594428"/>
              <a:gd name="connsiteY97" fmla="*/ 4014684 h 4071007"/>
              <a:gd name="connsiteX98" fmla="*/ 3797592 w 5594428"/>
              <a:gd name="connsiteY98" fmla="*/ 4014518 h 4071007"/>
              <a:gd name="connsiteX99" fmla="*/ 3797248 w 5594428"/>
              <a:gd name="connsiteY99" fmla="*/ 4015190 h 4071007"/>
              <a:gd name="connsiteX100" fmla="*/ 3795316 w 5594428"/>
              <a:gd name="connsiteY100" fmla="*/ 4018317 h 4071007"/>
              <a:gd name="connsiteX101" fmla="*/ 3795723 w 5594428"/>
              <a:gd name="connsiteY101" fmla="*/ 4018745 h 4071007"/>
              <a:gd name="connsiteX102" fmla="*/ 3797248 w 5594428"/>
              <a:gd name="connsiteY102" fmla="*/ 4015190 h 4071007"/>
              <a:gd name="connsiteX103" fmla="*/ 3797707 w 5594428"/>
              <a:gd name="connsiteY103" fmla="*/ 4014644 h 4071007"/>
              <a:gd name="connsiteX104" fmla="*/ 3770134 w 5594428"/>
              <a:gd name="connsiteY104" fmla="*/ 4011597 h 4071007"/>
              <a:gd name="connsiteX105" fmla="*/ 3773179 w 5594428"/>
              <a:gd name="connsiteY105" fmla="*/ 4014684 h 4071007"/>
              <a:gd name="connsiteX106" fmla="*/ 3770471 w 5594428"/>
              <a:gd name="connsiteY106" fmla="*/ 4013231 h 4071007"/>
              <a:gd name="connsiteX107" fmla="*/ 3770134 w 5594428"/>
              <a:gd name="connsiteY107" fmla="*/ 4011597 h 4071007"/>
              <a:gd name="connsiteX108" fmla="*/ 3785589 w 5594428"/>
              <a:gd name="connsiteY108" fmla="*/ 4006576 h 4071007"/>
              <a:gd name="connsiteX109" fmla="*/ 3787719 w 5594428"/>
              <a:gd name="connsiteY109" fmla="*/ 4009922 h 4071007"/>
              <a:gd name="connsiteX110" fmla="*/ 3789826 w 5594428"/>
              <a:gd name="connsiteY110" fmla="*/ 4012292 h 4071007"/>
              <a:gd name="connsiteX111" fmla="*/ 3790419 w 5594428"/>
              <a:gd name="connsiteY111" fmla="*/ 4011406 h 4071007"/>
              <a:gd name="connsiteX112" fmla="*/ 3792412 w 5594428"/>
              <a:gd name="connsiteY112" fmla="*/ 4009567 h 4071007"/>
              <a:gd name="connsiteX113" fmla="*/ 3790560 w 5594428"/>
              <a:gd name="connsiteY113" fmla="*/ 4009024 h 4071007"/>
              <a:gd name="connsiteX114" fmla="*/ 3790928 w 5594428"/>
              <a:gd name="connsiteY114" fmla="*/ 4008229 h 4071007"/>
              <a:gd name="connsiteX115" fmla="*/ 3789078 w 5594428"/>
              <a:gd name="connsiteY115" fmla="*/ 4006712 h 4071007"/>
              <a:gd name="connsiteX116" fmla="*/ 3785589 w 5594428"/>
              <a:gd name="connsiteY116" fmla="*/ 4006576 h 4071007"/>
              <a:gd name="connsiteX117" fmla="*/ 3762661 w 5594428"/>
              <a:gd name="connsiteY117" fmla="*/ 4002814 h 4071007"/>
              <a:gd name="connsiteX118" fmla="*/ 3770134 w 5594428"/>
              <a:gd name="connsiteY118" fmla="*/ 4011597 h 4071007"/>
              <a:gd name="connsiteX119" fmla="*/ 3765172 w 5594428"/>
              <a:gd name="connsiteY119" fmla="*/ 4007383 h 4071007"/>
              <a:gd name="connsiteX120" fmla="*/ 3762661 w 5594428"/>
              <a:gd name="connsiteY120" fmla="*/ 4002814 h 4071007"/>
              <a:gd name="connsiteX121" fmla="*/ 3804369 w 5594428"/>
              <a:gd name="connsiteY121" fmla="*/ 4001254 h 4071007"/>
              <a:gd name="connsiteX122" fmla="*/ 3798728 w 5594428"/>
              <a:gd name="connsiteY122" fmla="*/ 4012294 h 4071007"/>
              <a:gd name="connsiteX123" fmla="*/ 3799222 w 5594428"/>
              <a:gd name="connsiteY123" fmla="*/ 4012838 h 4071007"/>
              <a:gd name="connsiteX124" fmla="*/ 3803148 w 5594428"/>
              <a:gd name="connsiteY124" fmla="*/ 4008157 h 4071007"/>
              <a:gd name="connsiteX125" fmla="*/ 3804369 w 5594428"/>
              <a:gd name="connsiteY125" fmla="*/ 4001254 h 4071007"/>
              <a:gd name="connsiteX126" fmla="*/ 3631966 w 5594428"/>
              <a:gd name="connsiteY126" fmla="*/ 4000311 h 4071007"/>
              <a:gd name="connsiteX127" fmla="*/ 3632017 w 5594428"/>
              <a:gd name="connsiteY127" fmla="*/ 4001352 h 4071007"/>
              <a:gd name="connsiteX128" fmla="*/ 3632057 w 5594428"/>
              <a:gd name="connsiteY128" fmla="*/ 4002183 h 4071007"/>
              <a:gd name="connsiteX129" fmla="*/ 3631687 w 5594428"/>
              <a:gd name="connsiteY129" fmla="*/ 3994693 h 4071007"/>
              <a:gd name="connsiteX130" fmla="*/ 3631966 w 5594428"/>
              <a:gd name="connsiteY130" fmla="*/ 4000311 h 4071007"/>
              <a:gd name="connsiteX131" fmla="*/ 3631810 w 5594428"/>
              <a:gd name="connsiteY131" fmla="*/ 3997190 h 4071007"/>
              <a:gd name="connsiteX132" fmla="*/ 3631687 w 5594428"/>
              <a:gd name="connsiteY132" fmla="*/ 3994693 h 4071007"/>
              <a:gd name="connsiteX133" fmla="*/ 1718907 w 5594428"/>
              <a:gd name="connsiteY133" fmla="*/ 3989190 h 4071007"/>
              <a:gd name="connsiteX134" fmla="*/ 1679783 w 5594428"/>
              <a:gd name="connsiteY134" fmla="*/ 4027863 h 4071007"/>
              <a:gd name="connsiteX135" fmla="*/ 1668700 w 5594428"/>
              <a:gd name="connsiteY135" fmla="*/ 4038329 h 4071007"/>
              <a:gd name="connsiteX136" fmla="*/ 1671232 w 5594428"/>
              <a:gd name="connsiteY136" fmla="*/ 4040860 h 4071007"/>
              <a:gd name="connsiteX137" fmla="*/ 1671339 w 5594428"/>
              <a:gd name="connsiteY137" fmla="*/ 4040971 h 4071007"/>
              <a:gd name="connsiteX138" fmla="*/ 1685786 w 5594428"/>
              <a:gd name="connsiteY138" fmla="*/ 4026128 h 4071007"/>
              <a:gd name="connsiteX139" fmla="*/ 1707390 w 5594428"/>
              <a:gd name="connsiteY139" fmla="*/ 4004520 h 4071007"/>
              <a:gd name="connsiteX140" fmla="*/ 1719874 w 5594428"/>
              <a:gd name="connsiteY140" fmla="*/ 3991063 h 4071007"/>
              <a:gd name="connsiteX141" fmla="*/ 1605364 w 5594428"/>
              <a:gd name="connsiteY141" fmla="*/ 3989190 h 4071007"/>
              <a:gd name="connsiteX142" fmla="*/ 1604398 w 5594428"/>
              <a:gd name="connsiteY142" fmla="*/ 3991063 h 4071007"/>
              <a:gd name="connsiteX143" fmla="*/ 1616881 w 5594428"/>
              <a:gd name="connsiteY143" fmla="*/ 4004519 h 4071007"/>
              <a:gd name="connsiteX144" fmla="*/ 1638486 w 5594428"/>
              <a:gd name="connsiteY144" fmla="*/ 4026128 h 4071007"/>
              <a:gd name="connsiteX145" fmla="*/ 1652933 w 5594428"/>
              <a:gd name="connsiteY145" fmla="*/ 4040971 h 4071007"/>
              <a:gd name="connsiteX146" fmla="*/ 1653039 w 5594428"/>
              <a:gd name="connsiteY146" fmla="*/ 4040860 h 4071007"/>
              <a:gd name="connsiteX147" fmla="*/ 1655572 w 5594428"/>
              <a:gd name="connsiteY147" fmla="*/ 4038329 h 4071007"/>
              <a:gd name="connsiteX148" fmla="*/ 1644488 w 5594428"/>
              <a:gd name="connsiteY148" fmla="*/ 4027864 h 4071007"/>
              <a:gd name="connsiteX149" fmla="*/ 1574888 w 5594428"/>
              <a:gd name="connsiteY149" fmla="*/ 3976637 h 4071007"/>
              <a:gd name="connsiteX150" fmla="*/ 1574262 w 5594428"/>
              <a:gd name="connsiteY150" fmla="*/ 3978274 h 4071007"/>
              <a:gd name="connsiteX151" fmla="*/ 1575239 w 5594428"/>
              <a:gd name="connsiteY151" fmla="*/ 3977143 h 4071007"/>
              <a:gd name="connsiteX152" fmla="*/ 1575069 w 5594428"/>
              <a:gd name="connsiteY152" fmla="*/ 3976821 h 4071007"/>
              <a:gd name="connsiteX153" fmla="*/ 1749384 w 5594428"/>
              <a:gd name="connsiteY153" fmla="*/ 3976636 h 4071007"/>
              <a:gd name="connsiteX154" fmla="*/ 1749203 w 5594428"/>
              <a:gd name="connsiteY154" fmla="*/ 3976821 h 4071007"/>
              <a:gd name="connsiteX155" fmla="*/ 1749032 w 5594428"/>
              <a:gd name="connsiteY155" fmla="*/ 3977143 h 4071007"/>
              <a:gd name="connsiteX156" fmla="*/ 1750009 w 5594428"/>
              <a:gd name="connsiteY156" fmla="*/ 3978274 h 4071007"/>
              <a:gd name="connsiteX157" fmla="*/ 1731973 w 5594428"/>
              <a:gd name="connsiteY157" fmla="*/ 3975497 h 4071007"/>
              <a:gd name="connsiteX158" fmla="*/ 1726640 w 5594428"/>
              <a:gd name="connsiteY158" fmla="*/ 3981547 h 4071007"/>
              <a:gd name="connsiteX159" fmla="*/ 1722101 w 5594428"/>
              <a:gd name="connsiteY159" fmla="*/ 3986033 h 4071007"/>
              <a:gd name="connsiteX160" fmla="*/ 1722945 w 5594428"/>
              <a:gd name="connsiteY160" fmla="*/ 3987753 h 4071007"/>
              <a:gd name="connsiteX161" fmla="*/ 1727263 w 5594428"/>
              <a:gd name="connsiteY161" fmla="*/ 3983099 h 4071007"/>
              <a:gd name="connsiteX162" fmla="*/ 1731973 w 5594428"/>
              <a:gd name="connsiteY162" fmla="*/ 3975497 h 4071007"/>
              <a:gd name="connsiteX163" fmla="*/ 1592298 w 5594428"/>
              <a:gd name="connsiteY163" fmla="*/ 3975497 h 4071007"/>
              <a:gd name="connsiteX164" fmla="*/ 1597008 w 5594428"/>
              <a:gd name="connsiteY164" fmla="*/ 3983099 h 4071007"/>
              <a:gd name="connsiteX165" fmla="*/ 1601327 w 5594428"/>
              <a:gd name="connsiteY165" fmla="*/ 3987753 h 4071007"/>
              <a:gd name="connsiteX166" fmla="*/ 1602171 w 5594428"/>
              <a:gd name="connsiteY166" fmla="*/ 3986033 h 4071007"/>
              <a:gd name="connsiteX167" fmla="*/ 1597632 w 5594428"/>
              <a:gd name="connsiteY167" fmla="*/ 3981547 h 4071007"/>
              <a:gd name="connsiteX168" fmla="*/ 1592298 w 5594428"/>
              <a:gd name="connsiteY168" fmla="*/ 3975497 h 4071007"/>
              <a:gd name="connsiteX169" fmla="*/ 3830664 w 5594428"/>
              <a:gd name="connsiteY169" fmla="*/ 3974911 h 4071007"/>
              <a:gd name="connsiteX170" fmla="*/ 3831268 w 5594428"/>
              <a:gd name="connsiteY170" fmla="*/ 3975123 h 4071007"/>
              <a:gd name="connsiteX171" fmla="*/ 3829834 w 5594428"/>
              <a:gd name="connsiteY171" fmla="*/ 3982491 h 4071007"/>
              <a:gd name="connsiteX172" fmla="*/ 3830664 w 5594428"/>
              <a:gd name="connsiteY172" fmla="*/ 3974911 h 4071007"/>
              <a:gd name="connsiteX173" fmla="*/ 3850172 w 5594428"/>
              <a:gd name="connsiteY173" fmla="*/ 3974906 h 4071007"/>
              <a:gd name="connsiteX174" fmla="*/ 3850019 w 5594428"/>
              <a:gd name="connsiteY174" fmla="*/ 3975291 h 4071007"/>
              <a:gd name="connsiteX175" fmla="*/ 3853065 w 5594428"/>
              <a:gd name="connsiteY175" fmla="*/ 3982482 h 4071007"/>
              <a:gd name="connsiteX176" fmla="*/ 3859614 w 5594428"/>
              <a:gd name="connsiteY176" fmla="*/ 3999747 h 4071007"/>
              <a:gd name="connsiteX177" fmla="*/ 3854953 w 5594428"/>
              <a:gd name="connsiteY177" fmla="*/ 3984569 h 4071007"/>
              <a:gd name="connsiteX178" fmla="*/ 1743523 w 5594428"/>
              <a:gd name="connsiteY178" fmla="*/ 3973047 h 4071007"/>
              <a:gd name="connsiteX179" fmla="*/ 1736752 w 5594428"/>
              <a:gd name="connsiteY179" fmla="*/ 3979287 h 4071007"/>
              <a:gd name="connsiteX180" fmla="*/ 1724753 w 5594428"/>
              <a:gd name="connsiteY180" fmla="*/ 3991438 h 4071007"/>
              <a:gd name="connsiteX181" fmla="*/ 1724779 w 5594428"/>
              <a:gd name="connsiteY181" fmla="*/ 3991491 h 4071007"/>
              <a:gd name="connsiteX182" fmla="*/ 1727233 w 5594428"/>
              <a:gd name="connsiteY182" fmla="*/ 3996364 h 4071007"/>
              <a:gd name="connsiteX183" fmla="*/ 1738727 w 5594428"/>
              <a:gd name="connsiteY183" fmla="*/ 3984202 h 4071007"/>
              <a:gd name="connsiteX184" fmla="*/ 1745088 w 5594428"/>
              <a:gd name="connsiteY184" fmla="*/ 3976996 h 4071007"/>
              <a:gd name="connsiteX185" fmla="*/ 1744120 w 5594428"/>
              <a:gd name="connsiteY185" fmla="*/ 3974558 h 4071007"/>
              <a:gd name="connsiteX186" fmla="*/ 1580749 w 5594428"/>
              <a:gd name="connsiteY186" fmla="*/ 3973046 h 4071007"/>
              <a:gd name="connsiteX187" fmla="*/ 1580152 w 5594428"/>
              <a:gd name="connsiteY187" fmla="*/ 3974559 h 4071007"/>
              <a:gd name="connsiteX188" fmla="*/ 1579184 w 5594428"/>
              <a:gd name="connsiteY188" fmla="*/ 3976996 h 4071007"/>
              <a:gd name="connsiteX189" fmla="*/ 1585545 w 5594428"/>
              <a:gd name="connsiteY189" fmla="*/ 3984202 h 4071007"/>
              <a:gd name="connsiteX190" fmla="*/ 1597040 w 5594428"/>
              <a:gd name="connsiteY190" fmla="*/ 3996364 h 4071007"/>
              <a:gd name="connsiteX191" fmla="*/ 1599493 w 5594428"/>
              <a:gd name="connsiteY191" fmla="*/ 3991491 h 4071007"/>
              <a:gd name="connsiteX192" fmla="*/ 1599519 w 5594428"/>
              <a:gd name="connsiteY192" fmla="*/ 3991438 h 4071007"/>
              <a:gd name="connsiteX193" fmla="*/ 1587520 w 5594428"/>
              <a:gd name="connsiteY193" fmla="*/ 3979287 h 4071007"/>
              <a:gd name="connsiteX194" fmla="*/ 1747383 w 5594428"/>
              <a:gd name="connsiteY194" fmla="*/ 3971217 h 4071007"/>
              <a:gd name="connsiteX195" fmla="*/ 1746731 w 5594428"/>
              <a:gd name="connsiteY195" fmla="*/ 3971448 h 4071007"/>
              <a:gd name="connsiteX196" fmla="*/ 1746794 w 5594428"/>
              <a:gd name="connsiteY196" fmla="*/ 3971595 h 4071007"/>
              <a:gd name="connsiteX197" fmla="*/ 1748133 w 5594428"/>
              <a:gd name="connsiteY197" fmla="*/ 3973361 h 4071007"/>
              <a:gd name="connsiteX198" fmla="*/ 1748182 w 5594428"/>
              <a:gd name="connsiteY198" fmla="*/ 3973490 h 4071007"/>
              <a:gd name="connsiteX199" fmla="*/ 1748208 w 5594428"/>
              <a:gd name="connsiteY199" fmla="*/ 3973460 h 4071007"/>
              <a:gd name="connsiteX200" fmla="*/ 1748133 w 5594428"/>
              <a:gd name="connsiteY200" fmla="*/ 3973361 h 4071007"/>
              <a:gd name="connsiteX201" fmla="*/ 1747666 w 5594428"/>
              <a:gd name="connsiteY201" fmla="*/ 3972141 h 4071007"/>
              <a:gd name="connsiteX202" fmla="*/ 1576889 w 5594428"/>
              <a:gd name="connsiteY202" fmla="*/ 3971216 h 4071007"/>
              <a:gd name="connsiteX203" fmla="*/ 1576605 w 5594428"/>
              <a:gd name="connsiteY203" fmla="*/ 3972141 h 4071007"/>
              <a:gd name="connsiteX204" fmla="*/ 1576139 w 5594428"/>
              <a:gd name="connsiteY204" fmla="*/ 3973361 h 4071007"/>
              <a:gd name="connsiteX205" fmla="*/ 1576064 w 5594428"/>
              <a:gd name="connsiteY205" fmla="*/ 3973460 h 4071007"/>
              <a:gd name="connsiteX206" fmla="*/ 1576090 w 5594428"/>
              <a:gd name="connsiteY206" fmla="*/ 3973489 h 4071007"/>
              <a:gd name="connsiteX207" fmla="*/ 1576139 w 5594428"/>
              <a:gd name="connsiteY207" fmla="*/ 3973361 h 4071007"/>
              <a:gd name="connsiteX208" fmla="*/ 1577479 w 5594428"/>
              <a:gd name="connsiteY208" fmla="*/ 3971595 h 4071007"/>
              <a:gd name="connsiteX209" fmla="*/ 1577541 w 5594428"/>
              <a:gd name="connsiteY209" fmla="*/ 3971448 h 4071007"/>
              <a:gd name="connsiteX210" fmla="*/ 3923587 w 5594428"/>
              <a:gd name="connsiteY210" fmla="*/ 3970431 h 4071007"/>
              <a:gd name="connsiteX211" fmla="*/ 3923881 w 5594428"/>
              <a:gd name="connsiteY211" fmla="*/ 3970508 h 4071007"/>
              <a:gd name="connsiteX212" fmla="*/ 3923603 w 5594428"/>
              <a:gd name="connsiteY212" fmla="*/ 3970899 h 4071007"/>
              <a:gd name="connsiteX213" fmla="*/ 1751169 w 5594428"/>
              <a:gd name="connsiteY213" fmla="*/ 3969875 h 4071007"/>
              <a:gd name="connsiteX214" fmla="*/ 1747506 w 5594428"/>
              <a:gd name="connsiteY214" fmla="*/ 3971174 h 4071007"/>
              <a:gd name="connsiteX215" fmla="*/ 1748521 w 5594428"/>
              <a:gd name="connsiteY215" fmla="*/ 3973105 h 4071007"/>
              <a:gd name="connsiteX216" fmla="*/ 1751345 w 5594428"/>
              <a:gd name="connsiteY216" fmla="*/ 3969905 h 4071007"/>
              <a:gd name="connsiteX217" fmla="*/ 1573103 w 5594428"/>
              <a:gd name="connsiteY217" fmla="*/ 3969875 h 4071007"/>
              <a:gd name="connsiteX218" fmla="*/ 1572926 w 5594428"/>
              <a:gd name="connsiteY218" fmla="*/ 3969905 h 4071007"/>
              <a:gd name="connsiteX219" fmla="*/ 1575751 w 5594428"/>
              <a:gd name="connsiteY219" fmla="*/ 3973105 h 4071007"/>
              <a:gd name="connsiteX220" fmla="*/ 1576766 w 5594428"/>
              <a:gd name="connsiteY220" fmla="*/ 3971173 h 4071007"/>
              <a:gd name="connsiteX221" fmla="*/ 3914057 w 5594428"/>
              <a:gd name="connsiteY221" fmla="*/ 3968531 h 4071007"/>
              <a:gd name="connsiteX222" fmla="*/ 3915024 w 5594428"/>
              <a:gd name="connsiteY222" fmla="*/ 3969625 h 4071007"/>
              <a:gd name="connsiteX223" fmla="*/ 3916783 w 5594428"/>
              <a:gd name="connsiteY223" fmla="*/ 3971788 h 4071007"/>
              <a:gd name="connsiteX224" fmla="*/ 3917348 w 5594428"/>
              <a:gd name="connsiteY224" fmla="*/ 3969155 h 4071007"/>
              <a:gd name="connsiteX225" fmla="*/ 3846579 w 5594428"/>
              <a:gd name="connsiteY225" fmla="*/ 3966387 h 4071007"/>
              <a:gd name="connsiteX226" fmla="*/ 3847978 w 5594428"/>
              <a:gd name="connsiteY226" fmla="*/ 3970471 h 4071007"/>
              <a:gd name="connsiteX227" fmla="*/ 3848046 w 5594428"/>
              <a:gd name="connsiteY227" fmla="*/ 3970633 h 4071007"/>
              <a:gd name="connsiteX228" fmla="*/ 3848051 w 5594428"/>
              <a:gd name="connsiteY228" fmla="*/ 3970621 h 4071007"/>
              <a:gd name="connsiteX229" fmla="*/ 3847978 w 5594428"/>
              <a:gd name="connsiteY229" fmla="*/ 3970471 h 4071007"/>
              <a:gd name="connsiteX230" fmla="*/ 3847809 w 5594428"/>
              <a:gd name="connsiteY230" fmla="*/ 3968678 h 4071007"/>
              <a:gd name="connsiteX231" fmla="*/ 4236987 w 5594428"/>
              <a:gd name="connsiteY231" fmla="*/ 3965337 h 4071007"/>
              <a:gd name="connsiteX232" fmla="*/ 4238883 w 5594428"/>
              <a:gd name="connsiteY232" fmla="*/ 3966861 h 4071007"/>
              <a:gd name="connsiteX233" fmla="*/ 4230775 w 5594428"/>
              <a:gd name="connsiteY233" fmla="*/ 3973710 h 4071007"/>
              <a:gd name="connsiteX234" fmla="*/ 4236987 w 5594428"/>
              <a:gd name="connsiteY234" fmla="*/ 3965337 h 4071007"/>
              <a:gd name="connsiteX235" fmla="*/ 1966828 w 5594428"/>
              <a:gd name="connsiteY235" fmla="*/ 3965336 h 4071007"/>
              <a:gd name="connsiteX236" fmla="*/ 1968724 w 5594428"/>
              <a:gd name="connsiteY236" fmla="*/ 3966861 h 4071007"/>
              <a:gd name="connsiteX237" fmla="*/ 1960617 w 5594428"/>
              <a:gd name="connsiteY237" fmla="*/ 3973711 h 4071007"/>
              <a:gd name="connsiteX238" fmla="*/ 1966828 w 5594428"/>
              <a:gd name="connsiteY238" fmla="*/ 3965336 h 4071007"/>
              <a:gd name="connsiteX239" fmla="*/ 1357443 w 5594428"/>
              <a:gd name="connsiteY239" fmla="*/ 3965336 h 4071007"/>
              <a:gd name="connsiteX240" fmla="*/ 1363655 w 5594428"/>
              <a:gd name="connsiteY240" fmla="*/ 3973711 h 4071007"/>
              <a:gd name="connsiteX241" fmla="*/ 1355547 w 5594428"/>
              <a:gd name="connsiteY241" fmla="*/ 3966860 h 4071007"/>
              <a:gd name="connsiteX242" fmla="*/ 1357443 w 5594428"/>
              <a:gd name="connsiteY242" fmla="*/ 3965336 h 4071007"/>
              <a:gd name="connsiteX243" fmla="*/ 3964430 w 5594428"/>
              <a:gd name="connsiteY243" fmla="*/ 3962698 h 4071007"/>
              <a:gd name="connsiteX244" fmla="*/ 3965797 w 5594428"/>
              <a:gd name="connsiteY244" fmla="*/ 3963014 h 4071007"/>
              <a:gd name="connsiteX245" fmla="*/ 3963591 w 5594428"/>
              <a:gd name="connsiteY245" fmla="*/ 3966498 h 4071007"/>
              <a:gd name="connsiteX246" fmla="*/ 3960391 w 5594428"/>
              <a:gd name="connsiteY246" fmla="*/ 3968228 h 4071007"/>
              <a:gd name="connsiteX247" fmla="*/ 3964430 w 5594428"/>
              <a:gd name="connsiteY247" fmla="*/ 3962698 h 4071007"/>
              <a:gd name="connsiteX248" fmla="*/ 1770230 w 5594428"/>
              <a:gd name="connsiteY248" fmla="*/ 3958166 h 4071007"/>
              <a:gd name="connsiteX249" fmla="*/ 1768013 w 5594428"/>
              <a:gd name="connsiteY249" fmla="*/ 3960051 h 4071007"/>
              <a:gd name="connsiteX250" fmla="*/ 1773223 w 5594428"/>
              <a:gd name="connsiteY250" fmla="*/ 3965501 h 4071007"/>
              <a:gd name="connsiteX251" fmla="*/ 1777372 w 5594428"/>
              <a:gd name="connsiteY251" fmla="*/ 3969919 h 4071007"/>
              <a:gd name="connsiteX252" fmla="*/ 1786609 w 5594428"/>
              <a:gd name="connsiteY252" fmla="*/ 3979398 h 4071007"/>
              <a:gd name="connsiteX253" fmla="*/ 1786713 w 5594428"/>
              <a:gd name="connsiteY253" fmla="*/ 3979257 h 4071007"/>
              <a:gd name="connsiteX254" fmla="*/ 1788436 w 5594428"/>
              <a:gd name="connsiteY254" fmla="*/ 3977333 h 4071007"/>
              <a:gd name="connsiteX255" fmla="*/ 1784822 w 5594428"/>
              <a:gd name="connsiteY255" fmla="*/ 3973711 h 4071007"/>
              <a:gd name="connsiteX256" fmla="*/ 1771509 w 5594428"/>
              <a:gd name="connsiteY256" fmla="*/ 3959254 h 4071007"/>
              <a:gd name="connsiteX257" fmla="*/ 1554042 w 5594428"/>
              <a:gd name="connsiteY257" fmla="*/ 3958166 h 4071007"/>
              <a:gd name="connsiteX258" fmla="*/ 1552763 w 5594428"/>
              <a:gd name="connsiteY258" fmla="*/ 3959254 h 4071007"/>
              <a:gd name="connsiteX259" fmla="*/ 1539450 w 5594428"/>
              <a:gd name="connsiteY259" fmla="*/ 3973711 h 4071007"/>
              <a:gd name="connsiteX260" fmla="*/ 1535836 w 5594428"/>
              <a:gd name="connsiteY260" fmla="*/ 3977333 h 4071007"/>
              <a:gd name="connsiteX261" fmla="*/ 1537559 w 5594428"/>
              <a:gd name="connsiteY261" fmla="*/ 3979257 h 4071007"/>
              <a:gd name="connsiteX262" fmla="*/ 1537662 w 5594428"/>
              <a:gd name="connsiteY262" fmla="*/ 3979398 h 4071007"/>
              <a:gd name="connsiteX263" fmla="*/ 1546900 w 5594428"/>
              <a:gd name="connsiteY263" fmla="*/ 3969919 h 4071007"/>
              <a:gd name="connsiteX264" fmla="*/ 1551050 w 5594428"/>
              <a:gd name="connsiteY264" fmla="*/ 3965501 h 4071007"/>
              <a:gd name="connsiteX265" fmla="*/ 1556259 w 5594428"/>
              <a:gd name="connsiteY265" fmla="*/ 3960051 h 4071007"/>
              <a:gd name="connsiteX266" fmla="*/ 3877254 w 5594428"/>
              <a:gd name="connsiteY266" fmla="*/ 3957506 h 4071007"/>
              <a:gd name="connsiteX267" fmla="*/ 3879470 w 5594428"/>
              <a:gd name="connsiteY267" fmla="*/ 3962265 h 4071007"/>
              <a:gd name="connsiteX268" fmla="*/ 3878005 w 5594428"/>
              <a:gd name="connsiteY268" fmla="*/ 3960125 h 4071007"/>
              <a:gd name="connsiteX269" fmla="*/ 3877632 w 5594428"/>
              <a:gd name="connsiteY269" fmla="*/ 3958986 h 4071007"/>
              <a:gd name="connsiteX270" fmla="*/ 3877254 w 5594428"/>
              <a:gd name="connsiteY270" fmla="*/ 3957506 h 4071007"/>
              <a:gd name="connsiteX271" fmla="*/ 3734978 w 5594428"/>
              <a:gd name="connsiteY271" fmla="*/ 3955176 h 4071007"/>
              <a:gd name="connsiteX272" fmla="*/ 3738962 w 5594428"/>
              <a:gd name="connsiteY272" fmla="*/ 3962358 h 4071007"/>
              <a:gd name="connsiteX273" fmla="*/ 3775098 w 5594428"/>
              <a:gd name="connsiteY273" fmla="*/ 4003663 h 4071007"/>
              <a:gd name="connsiteX274" fmla="*/ 3786599 w 5594428"/>
              <a:gd name="connsiteY274" fmla="*/ 4017572 h 4071007"/>
              <a:gd name="connsiteX275" fmla="*/ 3787292 w 5594428"/>
              <a:gd name="connsiteY275" fmla="*/ 4016077 h 4071007"/>
              <a:gd name="connsiteX276" fmla="*/ 3788681 w 5594428"/>
              <a:gd name="connsiteY276" fmla="*/ 4014002 h 4071007"/>
              <a:gd name="connsiteX277" fmla="*/ 3780526 w 5594428"/>
              <a:gd name="connsiteY277" fmla="*/ 4005520 h 4071007"/>
              <a:gd name="connsiteX278" fmla="*/ 3739602 w 5594428"/>
              <a:gd name="connsiteY278" fmla="*/ 3960962 h 4071007"/>
              <a:gd name="connsiteX279" fmla="*/ 3734978 w 5594428"/>
              <a:gd name="connsiteY279" fmla="*/ 3955176 h 4071007"/>
              <a:gd name="connsiteX280" fmla="*/ 3827893 w 5594428"/>
              <a:gd name="connsiteY280" fmla="*/ 3955023 h 4071007"/>
              <a:gd name="connsiteX281" fmla="*/ 3822921 w 5594428"/>
              <a:gd name="connsiteY281" fmla="*/ 3959254 h 4071007"/>
              <a:gd name="connsiteX282" fmla="*/ 3821524 w 5594428"/>
              <a:gd name="connsiteY282" fmla="*/ 3960735 h 4071007"/>
              <a:gd name="connsiteX283" fmla="*/ 3823067 w 5594428"/>
              <a:gd name="connsiteY283" fmla="*/ 3963555 h 4071007"/>
              <a:gd name="connsiteX284" fmla="*/ 3827660 w 5594428"/>
              <a:gd name="connsiteY284" fmla="*/ 3958749 h 4071007"/>
              <a:gd name="connsiteX285" fmla="*/ 3829084 w 5594428"/>
              <a:gd name="connsiteY285" fmla="*/ 3956991 h 4071007"/>
              <a:gd name="connsiteX286" fmla="*/ 1733559 w 5594428"/>
              <a:gd name="connsiteY286" fmla="*/ 3952759 h 4071007"/>
              <a:gd name="connsiteX287" fmla="*/ 1722702 w 5594428"/>
              <a:gd name="connsiteY287" fmla="*/ 3963484 h 4071007"/>
              <a:gd name="connsiteX288" fmla="*/ 1714912 w 5594428"/>
              <a:gd name="connsiteY288" fmla="*/ 3971384 h 4071007"/>
              <a:gd name="connsiteX289" fmla="*/ 1717225 w 5594428"/>
              <a:gd name="connsiteY289" fmla="*/ 3976097 h 4071007"/>
              <a:gd name="connsiteX290" fmla="*/ 1732272 w 5594428"/>
              <a:gd name="connsiteY290" fmla="*/ 3960654 h 4071007"/>
              <a:gd name="connsiteX291" fmla="*/ 1736073 w 5594428"/>
              <a:gd name="connsiteY291" fmla="*/ 3956805 h 4071007"/>
              <a:gd name="connsiteX292" fmla="*/ 1590713 w 5594428"/>
              <a:gd name="connsiteY292" fmla="*/ 3952759 h 4071007"/>
              <a:gd name="connsiteX293" fmla="*/ 1588198 w 5594428"/>
              <a:gd name="connsiteY293" fmla="*/ 3956806 h 4071007"/>
              <a:gd name="connsiteX294" fmla="*/ 1592001 w 5594428"/>
              <a:gd name="connsiteY294" fmla="*/ 3960654 h 4071007"/>
              <a:gd name="connsiteX295" fmla="*/ 1607046 w 5594428"/>
              <a:gd name="connsiteY295" fmla="*/ 3976097 h 4071007"/>
              <a:gd name="connsiteX296" fmla="*/ 1609359 w 5594428"/>
              <a:gd name="connsiteY296" fmla="*/ 3971384 h 4071007"/>
              <a:gd name="connsiteX297" fmla="*/ 1601569 w 5594428"/>
              <a:gd name="connsiteY297" fmla="*/ 3963485 h 4071007"/>
              <a:gd name="connsiteX298" fmla="*/ 1662136 w 5594428"/>
              <a:gd name="connsiteY298" fmla="*/ 3947768 h 4071007"/>
              <a:gd name="connsiteX299" fmla="*/ 1659515 w 5594428"/>
              <a:gd name="connsiteY299" fmla="*/ 3953843 h 4071007"/>
              <a:gd name="connsiteX300" fmla="*/ 1655390 w 5594428"/>
              <a:gd name="connsiteY300" fmla="*/ 3960976 h 4071007"/>
              <a:gd name="connsiteX301" fmla="*/ 1656251 w 5594428"/>
              <a:gd name="connsiteY301" fmla="*/ 3962811 h 4071007"/>
              <a:gd name="connsiteX302" fmla="*/ 1655194 w 5594428"/>
              <a:gd name="connsiteY302" fmla="*/ 3961702 h 4071007"/>
              <a:gd name="connsiteX303" fmla="*/ 1655055 w 5594428"/>
              <a:gd name="connsiteY303" fmla="*/ 3961557 h 4071007"/>
              <a:gd name="connsiteX304" fmla="*/ 1650815 w 5594428"/>
              <a:gd name="connsiteY304" fmla="*/ 3968888 h 4071007"/>
              <a:gd name="connsiteX305" fmla="*/ 1651111 w 5594428"/>
              <a:gd name="connsiteY305" fmla="*/ 3959425 h 4071007"/>
              <a:gd name="connsiteX306" fmla="*/ 1651767 w 5594428"/>
              <a:gd name="connsiteY306" fmla="*/ 3958132 h 4071007"/>
              <a:gd name="connsiteX307" fmla="*/ 1646399 w 5594428"/>
              <a:gd name="connsiteY307" fmla="*/ 3952541 h 4071007"/>
              <a:gd name="connsiteX308" fmla="*/ 1644466 w 5594428"/>
              <a:gd name="connsiteY308" fmla="*/ 3948987 h 4071007"/>
              <a:gd name="connsiteX309" fmla="*/ 1639245 w 5594428"/>
              <a:gd name="connsiteY309" fmla="*/ 3955035 h 4071007"/>
              <a:gd name="connsiteX310" fmla="*/ 1637931 w 5594428"/>
              <a:gd name="connsiteY310" fmla="*/ 3957675 h 4071007"/>
              <a:gd name="connsiteX311" fmla="*/ 1639236 w 5594428"/>
              <a:gd name="connsiteY311" fmla="*/ 3960315 h 4071007"/>
              <a:gd name="connsiteX312" fmla="*/ 1636913 w 5594428"/>
              <a:gd name="connsiteY312" fmla="*/ 3959720 h 4071007"/>
              <a:gd name="connsiteX313" fmla="*/ 1633422 w 5594428"/>
              <a:gd name="connsiteY313" fmla="*/ 3966729 h 4071007"/>
              <a:gd name="connsiteX314" fmla="*/ 1633391 w 5594428"/>
              <a:gd name="connsiteY314" fmla="*/ 3966761 h 4071007"/>
              <a:gd name="connsiteX315" fmla="*/ 1634039 w 5594428"/>
              <a:gd name="connsiteY315" fmla="*/ 3968228 h 4071007"/>
              <a:gd name="connsiteX316" fmla="*/ 1632674 w 5594428"/>
              <a:gd name="connsiteY316" fmla="*/ 3967490 h 4071007"/>
              <a:gd name="connsiteX317" fmla="*/ 1627029 w 5594428"/>
              <a:gd name="connsiteY317" fmla="*/ 3973230 h 4071007"/>
              <a:gd name="connsiteX318" fmla="*/ 1624759 w 5594428"/>
              <a:gd name="connsiteY318" fmla="*/ 3972952 h 4071007"/>
              <a:gd name="connsiteX319" fmla="*/ 1627135 w 5594428"/>
              <a:gd name="connsiteY319" fmla="*/ 3975606 h 4071007"/>
              <a:gd name="connsiteX320" fmla="*/ 1630461 w 5594428"/>
              <a:gd name="connsiteY320" fmla="*/ 3981796 h 4071007"/>
              <a:gd name="connsiteX321" fmla="*/ 1629354 w 5594428"/>
              <a:gd name="connsiteY321" fmla="*/ 3986043 h 4071007"/>
              <a:gd name="connsiteX322" fmla="*/ 1627884 w 5594428"/>
              <a:gd name="connsiteY322" fmla="*/ 3985284 h 4071007"/>
              <a:gd name="connsiteX323" fmla="*/ 1645769 w 5594428"/>
              <a:gd name="connsiteY323" fmla="*/ 4004490 h 4071007"/>
              <a:gd name="connsiteX324" fmla="*/ 1657994 w 5594428"/>
              <a:gd name="connsiteY324" fmla="*/ 4020819 h 4071007"/>
              <a:gd name="connsiteX325" fmla="*/ 1633646 w 5594428"/>
              <a:gd name="connsiteY325" fmla="*/ 3996014 h 4071007"/>
              <a:gd name="connsiteX326" fmla="*/ 1613369 w 5594428"/>
              <a:gd name="connsiteY326" fmla="*/ 3975450 h 4071007"/>
              <a:gd name="connsiteX327" fmla="*/ 1610379 w 5594428"/>
              <a:gd name="connsiteY327" fmla="*/ 3979517 h 4071007"/>
              <a:gd name="connsiteX328" fmla="*/ 1629463 w 5594428"/>
              <a:gd name="connsiteY328" fmla="*/ 3999104 h 4071007"/>
              <a:gd name="connsiteX329" fmla="*/ 1662136 w 5594428"/>
              <a:gd name="connsiteY329" fmla="*/ 4031767 h 4071007"/>
              <a:gd name="connsiteX330" fmla="*/ 1694809 w 5594428"/>
              <a:gd name="connsiteY330" fmla="*/ 3999104 h 4071007"/>
              <a:gd name="connsiteX331" fmla="*/ 1713893 w 5594428"/>
              <a:gd name="connsiteY331" fmla="*/ 3979517 h 4071007"/>
              <a:gd name="connsiteX332" fmla="*/ 1710903 w 5594428"/>
              <a:gd name="connsiteY332" fmla="*/ 3975450 h 4071007"/>
              <a:gd name="connsiteX333" fmla="*/ 1690626 w 5594428"/>
              <a:gd name="connsiteY333" fmla="*/ 3996014 h 4071007"/>
              <a:gd name="connsiteX334" fmla="*/ 1666277 w 5594428"/>
              <a:gd name="connsiteY334" fmla="*/ 4020819 h 4071007"/>
              <a:gd name="connsiteX335" fmla="*/ 1678503 w 5594428"/>
              <a:gd name="connsiteY335" fmla="*/ 4004490 h 4071007"/>
              <a:gd name="connsiteX336" fmla="*/ 1696387 w 5594428"/>
              <a:gd name="connsiteY336" fmla="*/ 3985284 h 4071007"/>
              <a:gd name="connsiteX337" fmla="*/ 1694918 w 5594428"/>
              <a:gd name="connsiteY337" fmla="*/ 3986043 h 4071007"/>
              <a:gd name="connsiteX338" fmla="*/ 1693810 w 5594428"/>
              <a:gd name="connsiteY338" fmla="*/ 3981796 h 4071007"/>
              <a:gd name="connsiteX339" fmla="*/ 1697137 w 5594428"/>
              <a:gd name="connsiteY339" fmla="*/ 3975606 h 4071007"/>
              <a:gd name="connsiteX340" fmla="*/ 1699513 w 5594428"/>
              <a:gd name="connsiteY340" fmla="*/ 3972952 h 4071007"/>
              <a:gd name="connsiteX341" fmla="*/ 1697243 w 5594428"/>
              <a:gd name="connsiteY341" fmla="*/ 3973230 h 4071007"/>
              <a:gd name="connsiteX342" fmla="*/ 1691597 w 5594428"/>
              <a:gd name="connsiteY342" fmla="*/ 3967490 h 4071007"/>
              <a:gd name="connsiteX343" fmla="*/ 1690233 w 5594428"/>
              <a:gd name="connsiteY343" fmla="*/ 3968227 h 4071007"/>
              <a:gd name="connsiteX344" fmla="*/ 1690880 w 5594428"/>
              <a:gd name="connsiteY344" fmla="*/ 3966761 h 4071007"/>
              <a:gd name="connsiteX345" fmla="*/ 1690849 w 5594428"/>
              <a:gd name="connsiteY345" fmla="*/ 3966729 h 4071007"/>
              <a:gd name="connsiteX346" fmla="*/ 1687359 w 5594428"/>
              <a:gd name="connsiteY346" fmla="*/ 3959720 h 4071007"/>
              <a:gd name="connsiteX347" fmla="*/ 1685035 w 5594428"/>
              <a:gd name="connsiteY347" fmla="*/ 3960315 h 4071007"/>
              <a:gd name="connsiteX348" fmla="*/ 1686341 w 5594428"/>
              <a:gd name="connsiteY348" fmla="*/ 3957676 h 4071007"/>
              <a:gd name="connsiteX349" fmla="*/ 1685026 w 5594428"/>
              <a:gd name="connsiteY349" fmla="*/ 3955035 h 4071007"/>
              <a:gd name="connsiteX350" fmla="*/ 1679806 w 5594428"/>
              <a:gd name="connsiteY350" fmla="*/ 3948987 h 4071007"/>
              <a:gd name="connsiteX351" fmla="*/ 1677872 w 5594428"/>
              <a:gd name="connsiteY351" fmla="*/ 3952541 h 4071007"/>
              <a:gd name="connsiteX352" fmla="*/ 1672505 w 5594428"/>
              <a:gd name="connsiteY352" fmla="*/ 3958132 h 4071007"/>
              <a:gd name="connsiteX353" fmla="*/ 1673160 w 5594428"/>
              <a:gd name="connsiteY353" fmla="*/ 3959425 h 4071007"/>
              <a:gd name="connsiteX354" fmla="*/ 1673457 w 5594428"/>
              <a:gd name="connsiteY354" fmla="*/ 3968888 h 4071007"/>
              <a:gd name="connsiteX355" fmla="*/ 1669217 w 5594428"/>
              <a:gd name="connsiteY355" fmla="*/ 3961557 h 4071007"/>
              <a:gd name="connsiteX356" fmla="*/ 1669078 w 5594428"/>
              <a:gd name="connsiteY356" fmla="*/ 3961702 h 4071007"/>
              <a:gd name="connsiteX357" fmla="*/ 1668021 w 5594428"/>
              <a:gd name="connsiteY357" fmla="*/ 3962812 h 4071007"/>
              <a:gd name="connsiteX358" fmla="*/ 1668881 w 5594428"/>
              <a:gd name="connsiteY358" fmla="*/ 3960976 h 4071007"/>
              <a:gd name="connsiteX359" fmla="*/ 1664756 w 5594428"/>
              <a:gd name="connsiteY359" fmla="*/ 3953843 h 4071007"/>
              <a:gd name="connsiteX360" fmla="*/ 3869023 w 5594428"/>
              <a:gd name="connsiteY360" fmla="*/ 3946824 h 4071007"/>
              <a:gd name="connsiteX361" fmla="*/ 3866340 w 5594428"/>
              <a:gd name="connsiteY361" fmla="*/ 3948187 h 4071007"/>
              <a:gd name="connsiteX362" fmla="*/ 3862499 w 5594428"/>
              <a:gd name="connsiteY362" fmla="*/ 3950139 h 4071007"/>
              <a:gd name="connsiteX363" fmla="*/ 3855514 w 5594428"/>
              <a:gd name="connsiteY363" fmla="*/ 3961379 h 4071007"/>
              <a:gd name="connsiteX364" fmla="*/ 3852682 w 5594428"/>
              <a:gd name="connsiteY364" fmla="*/ 3968549 h 4071007"/>
              <a:gd name="connsiteX365" fmla="*/ 3855781 w 5594428"/>
              <a:gd name="connsiteY365" fmla="*/ 3975719 h 4071007"/>
              <a:gd name="connsiteX366" fmla="*/ 3866005 w 5594428"/>
              <a:gd name="connsiteY366" fmla="*/ 3998732 h 4071007"/>
              <a:gd name="connsiteX367" fmla="*/ 3869651 w 5594428"/>
              <a:gd name="connsiteY367" fmla="*/ 3991491 h 4071007"/>
              <a:gd name="connsiteX368" fmla="*/ 3879243 w 5594428"/>
              <a:gd name="connsiteY368" fmla="*/ 3971943 h 4071007"/>
              <a:gd name="connsiteX369" fmla="*/ 3877555 w 5594428"/>
              <a:gd name="connsiteY369" fmla="*/ 3970644 h 4071007"/>
              <a:gd name="connsiteX370" fmla="*/ 3870081 w 5594428"/>
              <a:gd name="connsiteY370" fmla="*/ 3948727 h 4071007"/>
              <a:gd name="connsiteX371" fmla="*/ 3770125 w 5594428"/>
              <a:gd name="connsiteY371" fmla="*/ 3945109 h 4071007"/>
              <a:gd name="connsiteX372" fmla="*/ 3773585 w 5594428"/>
              <a:gd name="connsiteY372" fmla="*/ 3950359 h 4071007"/>
              <a:gd name="connsiteX373" fmla="*/ 3770726 w 5594428"/>
              <a:gd name="connsiteY373" fmla="*/ 3948631 h 4071007"/>
              <a:gd name="connsiteX374" fmla="*/ 3768857 w 5594428"/>
              <a:gd name="connsiteY374" fmla="*/ 3945337 h 4071007"/>
              <a:gd name="connsiteX375" fmla="*/ 3770125 w 5594428"/>
              <a:gd name="connsiteY375" fmla="*/ 3945109 h 4071007"/>
              <a:gd name="connsiteX376" fmla="*/ 4516909 w 5594428"/>
              <a:gd name="connsiteY376" fmla="*/ 3942736 h 4071007"/>
              <a:gd name="connsiteX377" fmla="*/ 4516376 w 5594428"/>
              <a:gd name="connsiteY377" fmla="*/ 3953337 h 4071007"/>
              <a:gd name="connsiteX378" fmla="*/ 1702616 w 5594428"/>
              <a:gd name="connsiteY378" fmla="*/ 3940612 h 4071007"/>
              <a:gd name="connsiteX379" fmla="*/ 1700524 w 5594428"/>
              <a:gd name="connsiteY379" fmla="*/ 3942354 h 4071007"/>
              <a:gd name="connsiteX380" fmla="*/ 1700592 w 5594428"/>
              <a:gd name="connsiteY380" fmla="*/ 3942487 h 4071007"/>
              <a:gd name="connsiteX381" fmla="*/ 1621655 w 5594428"/>
              <a:gd name="connsiteY381" fmla="*/ 3940612 h 4071007"/>
              <a:gd name="connsiteX382" fmla="*/ 1623680 w 5594428"/>
              <a:gd name="connsiteY382" fmla="*/ 3942487 h 4071007"/>
              <a:gd name="connsiteX383" fmla="*/ 1623747 w 5594428"/>
              <a:gd name="connsiteY383" fmla="*/ 3942354 h 4071007"/>
              <a:gd name="connsiteX384" fmla="*/ 3710328 w 5594428"/>
              <a:gd name="connsiteY384" fmla="*/ 3938792 h 4071007"/>
              <a:gd name="connsiteX385" fmla="*/ 3709313 w 5594428"/>
              <a:gd name="connsiteY385" fmla="*/ 3939119 h 4071007"/>
              <a:gd name="connsiteX386" fmla="*/ 3713255 w 5594428"/>
              <a:gd name="connsiteY386" fmla="*/ 3945207 h 4071007"/>
              <a:gd name="connsiteX387" fmla="*/ 3710328 w 5594428"/>
              <a:gd name="connsiteY387" fmla="*/ 3938792 h 4071007"/>
              <a:gd name="connsiteX388" fmla="*/ 1748138 w 5594428"/>
              <a:gd name="connsiteY388" fmla="*/ 3938356 h 4071007"/>
              <a:gd name="connsiteX389" fmla="*/ 1740876 w 5594428"/>
              <a:gd name="connsiteY389" fmla="*/ 3945530 h 4071007"/>
              <a:gd name="connsiteX390" fmla="*/ 1743135 w 5594428"/>
              <a:gd name="connsiteY390" fmla="*/ 3949663 h 4071007"/>
              <a:gd name="connsiteX391" fmla="*/ 1748344 w 5594428"/>
              <a:gd name="connsiteY391" fmla="*/ 3944394 h 4071007"/>
              <a:gd name="connsiteX392" fmla="*/ 1750312 w 5594428"/>
              <a:gd name="connsiteY392" fmla="*/ 3942126 h 4071007"/>
              <a:gd name="connsiteX393" fmla="*/ 1576133 w 5594428"/>
              <a:gd name="connsiteY393" fmla="*/ 3938355 h 4071007"/>
              <a:gd name="connsiteX394" fmla="*/ 1573960 w 5594428"/>
              <a:gd name="connsiteY394" fmla="*/ 3942126 h 4071007"/>
              <a:gd name="connsiteX395" fmla="*/ 1575928 w 5594428"/>
              <a:gd name="connsiteY395" fmla="*/ 3944394 h 4071007"/>
              <a:gd name="connsiteX396" fmla="*/ 1581138 w 5594428"/>
              <a:gd name="connsiteY396" fmla="*/ 3949663 h 4071007"/>
              <a:gd name="connsiteX397" fmla="*/ 1583395 w 5594428"/>
              <a:gd name="connsiteY397" fmla="*/ 3945530 h 4071007"/>
              <a:gd name="connsiteX398" fmla="*/ 1669988 w 5594428"/>
              <a:gd name="connsiteY398" fmla="*/ 3936269 h 4071007"/>
              <a:gd name="connsiteX399" fmla="*/ 1665031 w 5594428"/>
              <a:gd name="connsiteY399" fmla="*/ 3941461 h 4071007"/>
              <a:gd name="connsiteX400" fmla="*/ 1664616 w 5594428"/>
              <a:gd name="connsiteY400" fmla="*/ 3942350 h 4071007"/>
              <a:gd name="connsiteX401" fmla="*/ 1669815 w 5594428"/>
              <a:gd name="connsiteY401" fmla="*/ 3952821 h 4071007"/>
              <a:gd name="connsiteX402" fmla="*/ 1671324 w 5594428"/>
              <a:gd name="connsiteY402" fmla="*/ 3955800 h 4071007"/>
              <a:gd name="connsiteX403" fmla="*/ 1676700 w 5594428"/>
              <a:gd name="connsiteY403" fmla="*/ 3945335 h 4071007"/>
              <a:gd name="connsiteX404" fmla="*/ 1671310 w 5594428"/>
              <a:gd name="connsiteY404" fmla="*/ 3938527 h 4071007"/>
              <a:gd name="connsiteX405" fmla="*/ 1654283 w 5594428"/>
              <a:gd name="connsiteY405" fmla="*/ 3936269 h 4071007"/>
              <a:gd name="connsiteX406" fmla="*/ 1652962 w 5594428"/>
              <a:gd name="connsiteY406" fmla="*/ 3938527 h 4071007"/>
              <a:gd name="connsiteX407" fmla="*/ 1647572 w 5594428"/>
              <a:gd name="connsiteY407" fmla="*/ 3945335 h 4071007"/>
              <a:gd name="connsiteX408" fmla="*/ 1652948 w 5594428"/>
              <a:gd name="connsiteY408" fmla="*/ 3955800 h 4071007"/>
              <a:gd name="connsiteX409" fmla="*/ 1654457 w 5594428"/>
              <a:gd name="connsiteY409" fmla="*/ 3952820 h 4071007"/>
              <a:gd name="connsiteX410" fmla="*/ 1659655 w 5594428"/>
              <a:gd name="connsiteY410" fmla="*/ 3942351 h 4071007"/>
              <a:gd name="connsiteX411" fmla="*/ 1659241 w 5594428"/>
              <a:gd name="connsiteY411" fmla="*/ 3941460 h 4071007"/>
              <a:gd name="connsiteX412" fmla="*/ 1714376 w 5594428"/>
              <a:gd name="connsiteY412" fmla="*/ 3932703 h 4071007"/>
              <a:gd name="connsiteX413" fmla="*/ 1702187 w 5594428"/>
              <a:gd name="connsiteY413" fmla="*/ 3945624 h 4071007"/>
              <a:gd name="connsiteX414" fmla="*/ 1704622 w 5594428"/>
              <a:gd name="connsiteY414" fmla="*/ 3950413 h 4071007"/>
              <a:gd name="connsiteX415" fmla="*/ 1709958 w 5594428"/>
              <a:gd name="connsiteY415" fmla="*/ 3961287 h 4071007"/>
              <a:gd name="connsiteX416" fmla="*/ 1723882 w 5594428"/>
              <a:gd name="connsiteY416" fmla="*/ 3945734 h 4071007"/>
              <a:gd name="connsiteX417" fmla="*/ 1609896 w 5594428"/>
              <a:gd name="connsiteY417" fmla="*/ 3932703 h 4071007"/>
              <a:gd name="connsiteX418" fmla="*/ 1600390 w 5594428"/>
              <a:gd name="connsiteY418" fmla="*/ 3945735 h 4071007"/>
              <a:gd name="connsiteX419" fmla="*/ 1614314 w 5594428"/>
              <a:gd name="connsiteY419" fmla="*/ 3961286 h 4071007"/>
              <a:gd name="connsiteX420" fmla="*/ 1619649 w 5594428"/>
              <a:gd name="connsiteY420" fmla="*/ 3950413 h 4071007"/>
              <a:gd name="connsiteX421" fmla="*/ 1622085 w 5594428"/>
              <a:gd name="connsiteY421" fmla="*/ 3945624 h 4071007"/>
              <a:gd name="connsiteX422" fmla="*/ 3881157 w 5594428"/>
              <a:gd name="connsiteY422" fmla="*/ 3931125 h 4071007"/>
              <a:gd name="connsiteX423" fmla="*/ 3880591 w 5594428"/>
              <a:gd name="connsiteY423" fmla="*/ 3931968 h 4071007"/>
              <a:gd name="connsiteX424" fmla="*/ 3875108 w 5594428"/>
              <a:gd name="connsiteY424" fmla="*/ 3939483 h 4071007"/>
              <a:gd name="connsiteX425" fmla="*/ 3875481 w 5594428"/>
              <a:gd name="connsiteY425" fmla="*/ 3940252 h 4071007"/>
              <a:gd name="connsiteX426" fmla="*/ 3878143 w 5594428"/>
              <a:gd name="connsiteY426" fmla="*/ 3948164 h 4071007"/>
              <a:gd name="connsiteX427" fmla="*/ 3876062 w 5594428"/>
              <a:gd name="connsiteY427" fmla="*/ 3956307 h 4071007"/>
              <a:gd name="connsiteX428" fmla="*/ 3876854 w 5594428"/>
              <a:gd name="connsiteY428" fmla="*/ 3958446 h 4071007"/>
              <a:gd name="connsiteX429" fmla="*/ 3878005 w 5594428"/>
              <a:gd name="connsiteY429" fmla="*/ 3960125 h 4071007"/>
              <a:gd name="connsiteX430" fmla="*/ 3878978 w 5594428"/>
              <a:gd name="connsiteY430" fmla="*/ 3963098 h 4071007"/>
              <a:gd name="connsiteX431" fmla="*/ 3878663 w 5594428"/>
              <a:gd name="connsiteY431" fmla="*/ 3963634 h 4071007"/>
              <a:gd name="connsiteX432" fmla="*/ 3879508 w 5594428"/>
              <a:gd name="connsiteY432" fmla="*/ 3964715 h 4071007"/>
              <a:gd name="connsiteX433" fmla="*/ 3878978 w 5594428"/>
              <a:gd name="connsiteY433" fmla="*/ 3963098 h 4071007"/>
              <a:gd name="connsiteX434" fmla="*/ 3879470 w 5594428"/>
              <a:gd name="connsiteY434" fmla="*/ 3962265 h 4071007"/>
              <a:gd name="connsiteX435" fmla="*/ 3880136 w 5594428"/>
              <a:gd name="connsiteY435" fmla="*/ 3969520 h 4071007"/>
              <a:gd name="connsiteX436" fmla="*/ 3880212 w 5594428"/>
              <a:gd name="connsiteY436" fmla="*/ 3969968 h 4071007"/>
              <a:gd name="connsiteX437" fmla="*/ 3889807 w 5594428"/>
              <a:gd name="connsiteY437" fmla="*/ 3950413 h 4071007"/>
              <a:gd name="connsiteX438" fmla="*/ 3890434 w 5594428"/>
              <a:gd name="connsiteY438" fmla="*/ 3949180 h 4071007"/>
              <a:gd name="connsiteX439" fmla="*/ 4506076 w 5594428"/>
              <a:gd name="connsiteY439" fmla="*/ 3929978 h 4071007"/>
              <a:gd name="connsiteX440" fmla="*/ 4506638 w 5594428"/>
              <a:gd name="connsiteY440" fmla="*/ 3934181 h 4071007"/>
              <a:gd name="connsiteX441" fmla="*/ 4507147 w 5594428"/>
              <a:gd name="connsiteY441" fmla="*/ 3937989 h 4071007"/>
              <a:gd name="connsiteX442" fmla="*/ 4505789 w 5594428"/>
              <a:gd name="connsiteY442" fmla="*/ 3927834 h 4071007"/>
              <a:gd name="connsiteX443" fmla="*/ 4506066 w 5594428"/>
              <a:gd name="connsiteY443" fmla="*/ 3929897 h 4071007"/>
              <a:gd name="connsiteX444" fmla="*/ 4506076 w 5594428"/>
              <a:gd name="connsiteY444" fmla="*/ 3929978 h 4071007"/>
              <a:gd name="connsiteX445" fmla="*/ 3852713 w 5594428"/>
              <a:gd name="connsiteY445" fmla="*/ 3927216 h 4071007"/>
              <a:gd name="connsiteX446" fmla="*/ 3842487 w 5594428"/>
              <a:gd name="connsiteY446" fmla="*/ 3944955 h 4071007"/>
              <a:gd name="connsiteX447" fmla="*/ 3847897 w 5594428"/>
              <a:gd name="connsiteY447" fmla="*/ 3957473 h 4071007"/>
              <a:gd name="connsiteX448" fmla="*/ 3850086 w 5594428"/>
              <a:gd name="connsiteY448" fmla="*/ 3951877 h 4071007"/>
              <a:gd name="connsiteX449" fmla="*/ 3855656 w 5594428"/>
              <a:gd name="connsiteY449" fmla="*/ 3941680 h 4071007"/>
              <a:gd name="connsiteX450" fmla="*/ 3859348 w 5594428"/>
              <a:gd name="connsiteY450" fmla="*/ 3935355 h 4071007"/>
              <a:gd name="connsiteX451" fmla="*/ 3857298 w 5594428"/>
              <a:gd name="connsiteY451" fmla="*/ 3934186 h 4071007"/>
              <a:gd name="connsiteX452" fmla="*/ 4558621 w 5594428"/>
              <a:gd name="connsiteY452" fmla="*/ 3923575 h 4071007"/>
              <a:gd name="connsiteX453" fmla="*/ 4557336 w 5594428"/>
              <a:gd name="connsiteY453" fmla="*/ 3931481 h 4071007"/>
              <a:gd name="connsiteX454" fmla="*/ 4558621 w 5594428"/>
              <a:gd name="connsiteY454" fmla="*/ 3923575 h 4071007"/>
              <a:gd name="connsiteX455" fmla="*/ 1662136 w 5594428"/>
              <a:gd name="connsiteY455" fmla="*/ 3922851 h 4071007"/>
              <a:gd name="connsiteX456" fmla="*/ 1660766 w 5594428"/>
              <a:gd name="connsiteY456" fmla="*/ 3925192 h 4071007"/>
              <a:gd name="connsiteX457" fmla="*/ 1660840 w 5594428"/>
              <a:gd name="connsiteY457" fmla="*/ 3929564 h 4071007"/>
              <a:gd name="connsiteX458" fmla="*/ 1659974 w 5594428"/>
              <a:gd name="connsiteY458" fmla="*/ 3934091 h 4071007"/>
              <a:gd name="connsiteX459" fmla="*/ 1662136 w 5594428"/>
              <a:gd name="connsiteY459" fmla="*/ 3937914 h 4071007"/>
              <a:gd name="connsiteX460" fmla="*/ 1664297 w 5594428"/>
              <a:gd name="connsiteY460" fmla="*/ 3934091 h 4071007"/>
              <a:gd name="connsiteX461" fmla="*/ 1663431 w 5594428"/>
              <a:gd name="connsiteY461" fmla="*/ 3929564 h 4071007"/>
              <a:gd name="connsiteX462" fmla="*/ 1663506 w 5594428"/>
              <a:gd name="connsiteY462" fmla="*/ 3925192 h 4071007"/>
              <a:gd name="connsiteX463" fmla="*/ 3734284 w 5594428"/>
              <a:gd name="connsiteY463" fmla="*/ 3921899 h 4071007"/>
              <a:gd name="connsiteX464" fmla="*/ 3739016 w 5594428"/>
              <a:gd name="connsiteY464" fmla="*/ 3927450 h 4071007"/>
              <a:gd name="connsiteX465" fmla="*/ 3735900 w 5594428"/>
              <a:gd name="connsiteY465" fmla="*/ 3924964 h 4071007"/>
              <a:gd name="connsiteX466" fmla="*/ 3734284 w 5594428"/>
              <a:gd name="connsiteY466" fmla="*/ 3921899 h 4071007"/>
              <a:gd name="connsiteX467" fmla="*/ 1706856 w 5594428"/>
              <a:gd name="connsiteY467" fmla="*/ 3921598 h 4071007"/>
              <a:gd name="connsiteX468" fmla="*/ 1696016 w 5594428"/>
              <a:gd name="connsiteY468" fmla="*/ 3933397 h 4071007"/>
              <a:gd name="connsiteX469" fmla="*/ 1698444 w 5594428"/>
              <a:gd name="connsiteY469" fmla="*/ 3938264 h 4071007"/>
              <a:gd name="connsiteX470" fmla="*/ 1699058 w 5594428"/>
              <a:gd name="connsiteY470" fmla="*/ 3939472 h 4071007"/>
              <a:gd name="connsiteX471" fmla="*/ 1699952 w 5594428"/>
              <a:gd name="connsiteY471" fmla="*/ 3938181 h 4071007"/>
              <a:gd name="connsiteX472" fmla="*/ 1709997 w 5594428"/>
              <a:gd name="connsiteY472" fmla="*/ 3926263 h 4071007"/>
              <a:gd name="connsiteX473" fmla="*/ 1617416 w 5594428"/>
              <a:gd name="connsiteY473" fmla="*/ 3921598 h 4071007"/>
              <a:gd name="connsiteX474" fmla="*/ 1614274 w 5594428"/>
              <a:gd name="connsiteY474" fmla="*/ 3926262 h 4071007"/>
              <a:gd name="connsiteX475" fmla="*/ 1624319 w 5594428"/>
              <a:gd name="connsiteY475" fmla="*/ 3938181 h 4071007"/>
              <a:gd name="connsiteX476" fmla="*/ 1625214 w 5594428"/>
              <a:gd name="connsiteY476" fmla="*/ 3939472 h 4071007"/>
              <a:gd name="connsiteX477" fmla="*/ 1625828 w 5594428"/>
              <a:gd name="connsiteY477" fmla="*/ 3938263 h 4071007"/>
              <a:gd name="connsiteX478" fmla="*/ 1628255 w 5594428"/>
              <a:gd name="connsiteY478" fmla="*/ 3933397 h 4071007"/>
              <a:gd name="connsiteX479" fmla="*/ 1737360 w 5594428"/>
              <a:gd name="connsiteY479" fmla="*/ 3919660 h 4071007"/>
              <a:gd name="connsiteX480" fmla="*/ 1730344 w 5594428"/>
              <a:gd name="connsiteY480" fmla="*/ 3926678 h 4071007"/>
              <a:gd name="connsiteX481" fmla="*/ 1732997 w 5594428"/>
              <a:gd name="connsiteY481" fmla="*/ 3931784 h 4071007"/>
              <a:gd name="connsiteX482" fmla="*/ 1734279 w 5594428"/>
              <a:gd name="connsiteY482" fmla="*/ 3933979 h 4071007"/>
              <a:gd name="connsiteX483" fmla="*/ 1741042 w 5594428"/>
              <a:gd name="connsiteY483" fmla="*/ 3926046 h 4071007"/>
              <a:gd name="connsiteX484" fmla="*/ 1586911 w 5594428"/>
              <a:gd name="connsiteY484" fmla="*/ 3919659 h 4071007"/>
              <a:gd name="connsiteX485" fmla="*/ 1583229 w 5594428"/>
              <a:gd name="connsiteY485" fmla="*/ 3926046 h 4071007"/>
              <a:gd name="connsiteX486" fmla="*/ 1589993 w 5594428"/>
              <a:gd name="connsiteY486" fmla="*/ 3933979 h 4071007"/>
              <a:gd name="connsiteX487" fmla="*/ 1591274 w 5594428"/>
              <a:gd name="connsiteY487" fmla="*/ 3931784 h 4071007"/>
              <a:gd name="connsiteX488" fmla="*/ 1593928 w 5594428"/>
              <a:gd name="connsiteY488" fmla="*/ 3926677 h 4071007"/>
              <a:gd name="connsiteX489" fmla="*/ 4010592 w 5594428"/>
              <a:gd name="connsiteY489" fmla="*/ 3916585 h 4071007"/>
              <a:gd name="connsiteX490" fmla="*/ 3999081 w 5594428"/>
              <a:gd name="connsiteY490" fmla="*/ 3928100 h 4071007"/>
              <a:gd name="connsiteX491" fmla="*/ 4000959 w 5594428"/>
              <a:gd name="connsiteY491" fmla="*/ 3930875 h 4071007"/>
              <a:gd name="connsiteX492" fmla="*/ 4002610 w 5594428"/>
              <a:gd name="connsiteY492" fmla="*/ 3936121 h 4071007"/>
              <a:gd name="connsiteX493" fmla="*/ 4014829 w 5594428"/>
              <a:gd name="connsiteY493" fmla="*/ 3921791 h 4071007"/>
              <a:gd name="connsiteX494" fmla="*/ 4013920 w 5594428"/>
              <a:gd name="connsiteY494" fmla="*/ 3920936 h 4071007"/>
              <a:gd name="connsiteX495" fmla="*/ 4011352 w 5594428"/>
              <a:gd name="connsiteY495" fmla="*/ 3918152 h 4071007"/>
              <a:gd name="connsiteX496" fmla="*/ 1699611 w 5594428"/>
              <a:gd name="connsiteY496" fmla="*/ 3915413 h 4071007"/>
              <a:gd name="connsiteX497" fmla="*/ 1696293 w 5594428"/>
              <a:gd name="connsiteY497" fmla="*/ 3918055 h 4071007"/>
              <a:gd name="connsiteX498" fmla="*/ 1692023 w 5594428"/>
              <a:gd name="connsiteY498" fmla="*/ 3925393 h 4071007"/>
              <a:gd name="connsiteX499" fmla="*/ 1695732 w 5594428"/>
              <a:gd name="connsiteY499" fmla="*/ 3932828 h 4071007"/>
              <a:gd name="connsiteX500" fmla="*/ 1699802 w 5594428"/>
              <a:gd name="connsiteY500" fmla="*/ 3922474 h 4071007"/>
              <a:gd name="connsiteX501" fmla="*/ 1699611 w 5594428"/>
              <a:gd name="connsiteY501" fmla="*/ 3915413 h 4071007"/>
              <a:gd name="connsiteX502" fmla="*/ 1624660 w 5594428"/>
              <a:gd name="connsiteY502" fmla="*/ 3915413 h 4071007"/>
              <a:gd name="connsiteX503" fmla="*/ 1624469 w 5594428"/>
              <a:gd name="connsiteY503" fmla="*/ 3922473 h 4071007"/>
              <a:gd name="connsiteX504" fmla="*/ 1628539 w 5594428"/>
              <a:gd name="connsiteY504" fmla="*/ 3932828 h 4071007"/>
              <a:gd name="connsiteX505" fmla="*/ 1632249 w 5594428"/>
              <a:gd name="connsiteY505" fmla="*/ 3925392 h 4071007"/>
              <a:gd name="connsiteX506" fmla="*/ 1627979 w 5594428"/>
              <a:gd name="connsiteY506" fmla="*/ 3918056 h 4071007"/>
              <a:gd name="connsiteX507" fmla="*/ 1624660 w 5594428"/>
              <a:gd name="connsiteY507" fmla="*/ 3915413 h 4071007"/>
              <a:gd name="connsiteX508" fmla="*/ 1688034 w 5594428"/>
              <a:gd name="connsiteY508" fmla="*/ 3914100 h 4071007"/>
              <a:gd name="connsiteX509" fmla="*/ 1687863 w 5594428"/>
              <a:gd name="connsiteY509" fmla="*/ 3914392 h 4071007"/>
              <a:gd name="connsiteX510" fmla="*/ 1686773 w 5594428"/>
              <a:gd name="connsiteY510" fmla="*/ 3915303 h 4071007"/>
              <a:gd name="connsiteX511" fmla="*/ 1688962 w 5594428"/>
              <a:gd name="connsiteY511" fmla="*/ 3919258 h 4071007"/>
              <a:gd name="connsiteX512" fmla="*/ 1689888 w 5594428"/>
              <a:gd name="connsiteY512" fmla="*/ 3921113 h 4071007"/>
              <a:gd name="connsiteX513" fmla="*/ 1692520 w 5594428"/>
              <a:gd name="connsiteY513" fmla="*/ 3916690 h 4071007"/>
              <a:gd name="connsiteX514" fmla="*/ 1689693 w 5594428"/>
              <a:gd name="connsiteY514" fmla="*/ 3915348 h 4071007"/>
              <a:gd name="connsiteX515" fmla="*/ 1636238 w 5594428"/>
              <a:gd name="connsiteY515" fmla="*/ 3914100 h 4071007"/>
              <a:gd name="connsiteX516" fmla="*/ 1634578 w 5594428"/>
              <a:gd name="connsiteY516" fmla="*/ 3915348 h 4071007"/>
              <a:gd name="connsiteX517" fmla="*/ 1631752 w 5594428"/>
              <a:gd name="connsiteY517" fmla="*/ 3916690 h 4071007"/>
              <a:gd name="connsiteX518" fmla="*/ 1634384 w 5594428"/>
              <a:gd name="connsiteY518" fmla="*/ 3921113 h 4071007"/>
              <a:gd name="connsiteX519" fmla="*/ 1635309 w 5594428"/>
              <a:gd name="connsiteY519" fmla="*/ 3919258 h 4071007"/>
              <a:gd name="connsiteX520" fmla="*/ 1637499 w 5594428"/>
              <a:gd name="connsiteY520" fmla="*/ 3915303 h 4071007"/>
              <a:gd name="connsiteX521" fmla="*/ 1636408 w 5594428"/>
              <a:gd name="connsiteY521" fmla="*/ 3914392 h 4071007"/>
              <a:gd name="connsiteX522" fmla="*/ 1733310 w 5594428"/>
              <a:gd name="connsiteY522" fmla="*/ 3912632 h 4071007"/>
              <a:gd name="connsiteX523" fmla="*/ 1729773 w 5594428"/>
              <a:gd name="connsiteY523" fmla="*/ 3916381 h 4071007"/>
              <a:gd name="connsiteX524" fmla="*/ 1730011 w 5594428"/>
              <a:gd name="connsiteY524" fmla="*/ 3917026 h 4071007"/>
              <a:gd name="connsiteX525" fmla="*/ 1729065 w 5594428"/>
              <a:gd name="connsiteY525" fmla="*/ 3924217 h 4071007"/>
              <a:gd name="connsiteX526" fmla="*/ 1729677 w 5594428"/>
              <a:gd name="connsiteY526" fmla="*/ 3925393 h 4071007"/>
              <a:gd name="connsiteX527" fmla="*/ 1735004 w 5594428"/>
              <a:gd name="connsiteY527" fmla="*/ 3918714 h 4071007"/>
              <a:gd name="connsiteX528" fmla="*/ 1736125 w 5594428"/>
              <a:gd name="connsiteY528" fmla="*/ 3917516 h 4071007"/>
              <a:gd name="connsiteX529" fmla="*/ 1590962 w 5594428"/>
              <a:gd name="connsiteY529" fmla="*/ 3912632 h 4071007"/>
              <a:gd name="connsiteX530" fmla="*/ 1588147 w 5594428"/>
              <a:gd name="connsiteY530" fmla="*/ 3917516 h 4071007"/>
              <a:gd name="connsiteX531" fmla="*/ 1589267 w 5594428"/>
              <a:gd name="connsiteY531" fmla="*/ 3918714 h 4071007"/>
              <a:gd name="connsiteX532" fmla="*/ 1594595 w 5594428"/>
              <a:gd name="connsiteY532" fmla="*/ 3925393 h 4071007"/>
              <a:gd name="connsiteX533" fmla="*/ 1595206 w 5594428"/>
              <a:gd name="connsiteY533" fmla="*/ 3924217 h 4071007"/>
              <a:gd name="connsiteX534" fmla="*/ 1594260 w 5594428"/>
              <a:gd name="connsiteY534" fmla="*/ 3917026 h 4071007"/>
              <a:gd name="connsiteX535" fmla="*/ 1594499 w 5594428"/>
              <a:gd name="connsiteY535" fmla="*/ 3916381 h 4071007"/>
              <a:gd name="connsiteX536" fmla="*/ 3909698 w 5594428"/>
              <a:gd name="connsiteY536" fmla="*/ 3911616 h 4071007"/>
              <a:gd name="connsiteX537" fmla="*/ 3909228 w 5594428"/>
              <a:gd name="connsiteY537" fmla="*/ 3911970 h 4071007"/>
              <a:gd name="connsiteX538" fmla="*/ 3909323 w 5594428"/>
              <a:gd name="connsiteY538" fmla="*/ 3912293 h 4071007"/>
              <a:gd name="connsiteX539" fmla="*/ 3939025 w 5594428"/>
              <a:gd name="connsiteY539" fmla="*/ 3911350 h 4071007"/>
              <a:gd name="connsiteX540" fmla="*/ 3923120 w 5594428"/>
              <a:gd name="connsiteY540" fmla="*/ 3938527 h 4071007"/>
              <a:gd name="connsiteX541" fmla="*/ 3922444 w 5594428"/>
              <a:gd name="connsiteY541" fmla="*/ 3939381 h 4071007"/>
              <a:gd name="connsiteX542" fmla="*/ 3923180 w 5594428"/>
              <a:gd name="connsiteY542" fmla="*/ 3940705 h 4071007"/>
              <a:gd name="connsiteX543" fmla="*/ 3923039 w 5594428"/>
              <a:gd name="connsiteY543" fmla="*/ 3945359 h 4071007"/>
              <a:gd name="connsiteX544" fmla="*/ 3923187 w 5594428"/>
              <a:gd name="connsiteY544" fmla="*/ 3955640 h 4071007"/>
              <a:gd name="connsiteX545" fmla="*/ 3924615 w 5594428"/>
              <a:gd name="connsiteY545" fmla="*/ 3952821 h 4071007"/>
              <a:gd name="connsiteX546" fmla="*/ 3934455 w 5594428"/>
              <a:gd name="connsiteY546" fmla="*/ 3934091 h 4071007"/>
              <a:gd name="connsiteX547" fmla="*/ 3933680 w 5594428"/>
              <a:gd name="connsiteY547" fmla="*/ 3924238 h 4071007"/>
              <a:gd name="connsiteX548" fmla="*/ 3938067 w 5594428"/>
              <a:gd name="connsiteY548" fmla="*/ 3913192 h 4071007"/>
              <a:gd name="connsiteX549" fmla="*/ 3939120 w 5594428"/>
              <a:gd name="connsiteY549" fmla="*/ 3911471 h 4071007"/>
              <a:gd name="connsiteX550" fmla="*/ 4006907 w 5594428"/>
              <a:gd name="connsiteY550" fmla="*/ 3908986 h 4071007"/>
              <a:gd name="connsiteX551" fmla="*/ 3994760 w 5594428"/>
              <a:gd name="connsiteY551" fmla="*/ 3921863 h 4071007"/>
              <a:gd name="connsiteX552" fmla="*/ 3997325 w 5594428"/>
              <a:gd name="connsiteY552" fmla="*/ 3925504 h 4071007"/>
              <a:gd name="connsiteX553" fmla="*/ 3998437 w 5594428"/>
              <a:gd name="connsiteY553" fmla="*/ 3927147 h 4071007"/>
              <a:gd name="connsiteX554" fmla="*/ 4005162 w 5594428"/>
              <a:gd name="connsiteY554" fmla="*/ 3918714 h 4071007"/>
              <a:gd name="connsiteX555" fmla="*/ 4009419 w 5594428"/>
              <a:gd name="connsiteY555" fmla="*/ 3914164 h 4071007"/>
              <a:gd name="connsiteX556" fmla="*/ 3964070 w 5594428"/>
              <a:gd name="connsiteY556" fmla="*/ 3904096 h 4071007"/>
              <a:gd name="connsiteX557" fmla="*/ 3958021 w 5594428"/>
              <a:gd name="connsiteY557" fmla="*/ 3914391 h 4071007"/>
              <a:gd name="connsiteX558" fmla="*/ 3948891 w 5594428"/>
              <a:gd name="connsiteY558" fmla="*/ 3922023 h 4071007"/>
              <a:gd name="connsiteX559" fmla="*/ 3944530 w 5594428"/>
              <a:gd name="connsiteY559" fmla="*/ 3933651 h 4071007"/>
              <a:gd name="connsiteX560" fmla="*/ 3935189 w 5594428"/>
              <a:gd name="connsiteY560" fmla="*/ 3941461 h 4071007"/>
              <a:gd name="connsiteX561" fmla="*/ 3929674 w 5594428"/>
              <a:gd name="connsiteY561" fmla="*/ 3953843 h 4071007"/>
              <a:gd name="connsiteX562" fmla="*/ 3923407 w 5594428"/>
              <a:gd name="connsiteY562" fmla="*/ 3964679 h 4071007"/>
              <a:gd name="connsiteX563" fmla="*/ 3923533 w 5594428"/>
              <a:gd name="connsiteY563" fmla="*/ 3968944 h 4071007"/>
              <a:gd name="connsiteX564" fmla="*/ 3923587 w 5594428"/>
              <a:gd name="connsiteY564" fmla="*/ 3970431 h 4071007"/>
              <a:gd name="connsiteX565" fmla="*/ 3922222 w 5594428"/>
              <a:gd name="connsiteY565" fmla="*/ 3970078 h 4071007"/>
              <a:gd name="connsiteX566" fmla="*/ 3920264 w 5594428"/>
              <a:gd name="connsiteY566" fmla="*/ 3969707 h 4071007"/>
              <a:gd name="connsiteX567" fmla="*/ 3917864 w 5594428"/>
              <a:gd name="connsiteY567" fmla="*/ 3972478 h 4071007"/>
              <a:gd name="connsiteX568" fmla="*/ 3917480 w 5594428"/>
              <a:gd name="connsiteY568" fmla="*/ 3972645 h 4071007"/>
              <a:gd name="connsiteX569" fmla="*/ 3919209 w 5594428"/>
              <a:gd name="connsiteY569" fmla="*/ 3974772 h 4071007"/>
              <a:gd name="connsiteX570" fmla="*/ 3927545 w 5594428"/>
              <a:gd name="connsiteY570" fmla="*/ 3995306 h 4071007"/>
              <a:gd name="connsiteX571" fmla="*/ 3925823 w 5594428"/>
              <a:gd name="connsiteY571" fmla="*/ 3995723 h 4071007"/>
              <a:gd name="connsiteX572" fmla="*/ 3927570 w 5594428"/>
              <a:gd name="connsiteY572" fmla="*/ 3997496 h 4071007"/>
              <a:gd name="connsiteX573" fmla="*/ 3930230 w 5594428"/>
              <a:gd name="connsiteY573" fmla="*/ 4001920 h 4071007"/>
              <a:gd name="connsiteX574" fmla="*/ 3936423 w 5594428"/>
              <a:gd name="connsiteY574" fmla="*/ 4017175 h 4071007"/>
              <a:gd name="connsiteX575" fmla="*/ 3936421 w 5594428"/>
              <a:gd name="connsiteY575" fmla="*/ 4016632 h 4071007"/>
              <a:gd name="connsiteX576" fmla="*/ 3948660 w 5594428"/>
              <a:gd name="connsiteY576" fmla="*/ 4004490 h 4071007"/>
              <a:gd name="connsiteX577" fmla="*/ 3966545 w 5594428"/>
              <a:gd name="connsiteY577" fmla="*/ 3985284 h 4071007"/>
              <a:gd name="connsiteX578" fmla="*/ 3965075 w 5594428"/>
              <a:gd name="connsiteY578" fmla="*/ 3986043 h 4071007"/>
              <a:gd name="connsiteX579" fmla="*/ 3963968 w 5594428"/>
              <a:gd name="connsiteY579" fmla="*/ 3981796 h 4071007"/>
              <a:gd name="connsiteX580" fmla="*/ 3967295 w 5594428"/>
              <a:gd name="connsiteY580" fmla="*/ 3975606 h 4071007"/>
              <a:gd name="connsiteX581" fmla="*/ 3996033 w 5594428"/>
              <a:gd name="connsiteY581" fmla="*/ 3943509 h 4071007"/>
              <a:gd name="connsiteX582" fmla="*/ 3991098 w 5594428"/>
              <a:gd name="connsiteY582" fmla="*/ 3937379 h 4071007"/>
              <a:gd name="connsiteX583" fmla="*/ 3988398 w 5594428"/>
              <a:gd name="connsiteY583" fmla="*/ 3932590 h 4071007"/>
              <a:gd name="connsiteX584" fmla="*/ 3986684 w 5594428"/>
              <a:gd name="connsiteY584" fmla="*/ 3930424 h 4071007"/>
              <a:gd name="connsiteX585" fmla="*/ 3971112 w 5594428"/>
              <a:gd name="connsiteY585" fmla="*/ 3946932 h 4071007"/>
              <a:gd name="connsiteX586" fmla="*/ 3959402 w 5594428"/>
              <a:gd name="connsiteY586" fmla="*/ 3959237 h 4071007"/>
              <a:gd name="connsiteX587" fmla="*/ 3955194 w 5594428"/>
              <a:gd name="connsiteY587" fmla="*/ 3960315 h 4071007"/>
              <a:gd name="connsiteX588" fmla="*/ 3969763 w 5594428"/>
              <a:gd name="connsiteY588" fmla="*/ 3943403 h 4071007"/>
              <a:gd name="connsiteX589" fmla="*/ 3972775 w 5594428"/>
              <a:gd name="connsiteY589" fmla="*/ 3940612 h 4071007"/>
              <a:gd name="connsiteX590" fmla="*/ 3967826 w 5594428"/>
              <a:gd name="connsiteY590" fmla="*/ 3944733 h 4071007"/>
              <a:gd name="connsiteX591" fmla="*/ 3970110 w 5594428"/>
              <a:gd name="connsiteY591" fmla="*/ 3938181 h 4071007"/>
              <a:gd name="connsiteX592" fmla="*/ 3981163 w 5594428"/>
              <a:gd name="connsiteY592" fmla="*/ 3925067 h 4071007"/>
              <a:gd name="connsiteX593" fmla="*/ 3977708 w 5594428"/>
              <a:gd name="connsiteY593" fmla="*/ 3920842 h 4071007"/>
              <a:gd name="connsiteX594" fmla="*/ 3965288 w 5594428"/>
              <a:gd name="connsiteY594" fmla="*/ 3934362 h 4071007"/>
              <a:gd name="connsiteX595" fmla="*/ 3969960 w 5594428"/>
              <a:gd name="connsiteY595" fmla="*/ 3922473 h 4071007"/>
              <a:gd name="connsiteX596" fmla="*/ 3956811 w 5594428"/>
              <a:gd name="connsiteY596" fmla="*/ 3936406 h 4071007"/>
              <a:gd name="connsiteX597" fmla="*/ 3948030 w 5594428"/>
              <a:gd name="connsiteY597" fmla="*/ 3952541 h 4071007"/>
              <a:gd name="connsiteX598" fmla="*/ 3939236 w 5594428"/>
              <a:gd name="connsiteY598" fmla="*/ 3961702 h 4071007"/>
              <a:gd name="connsiteX599" fmla="*/ 3938179 w 5594428"/>
              <a:gd name="connsiteY599" fmla="*/ 3962811 h 4071007"/>
              <a:gd name="connsiteX600" fmla="*/ 3941306 w 5594428"/>
              <a:gd name="connsiteY600" fmla="*/ 3956143 h 4071007"/>
              <a:gd name="connsiteX601" fmla="*/ 3954591 w 5594428"/>
              <a:gd name="connsiteY601" fmla="*/ 3930281 h 4071007"/>
              <a:gd name="connsiteX602" fmla="*/ 3967579 w 5594428"/>
              <a:gd name="connsiteY602" fmla="*/ 3908453 h 4071007"/>
              <a:gd name="connsiteX603" fmla="*/ 3964268 w 5594428"/>
              <a:gd name="connsiteY603" fmla="*/ 3904403 h 4071007"/>
              <a:gd name="connsiteX604" fmla="*/ 1695245 w 5594428"/>
              <a:gd name="connsiteY604" fmla="*/ 3901967 h 4071007"/>
              <a:gd name="connsiteX605" fmla="*/ 1694290 w 5594428"/>
              <a:gd name="connsiteY605" fmla="*/ 3903452 h 4071007"/>
              <a:gd name="connsiteX606" fmla="*/ 1692900 w 5594428"/>
              <a:gd name="connsiteY606" fmla="*/ 3905818 h 4071007"/>
              <a:gd name="connsiteX607" fmla="*/ 1696006 w 5594428"/>
              <a:gd name="connsiteY607" fmla="*/ 3910830 h 4071007"/>
              <a:gd name="connsiteX608" fmla="*/ 1698127 w 5594428"/>
              <a:gd name="connsiteY608" fmla="*/ 3907265 h 4071007"/>
              <a:gd name="connsiteX609" fmla="*/ 1697101 w 5594428"/>
              <a:gd name="connsiteY609" fmla="*/ 3905384 h 4071007"/>
              <a:gd name="connsiteX610" fmla="*/ 1629027 w 5594428"/>
              <a:gd name="connsiteY610" fmla="*/ 3901967 h 4071007"/>
              <a:gd name="connsiteX611" fmla="*/ 1627171 w 5594428"/>
              <a:gd name="connsiteY611" fmla="*/ 3905384 h 4071007"/>
              <a:gd name="connsiteX612" fmla="*/ 1626144 w 5594428"/>
              <a:gd name="connsiteY612" fmla="*/ 3907265 h 4071007"/>
              <a:gd name="connsiteX613" fmla="*/ 1628265 w 5594428"/>
              <a:gd name="connsiteY613" fmla="*/ 3910830 h 4071007"/>
              <a:gd name="connsiteX614" fmla="*/ 1631372 w 5594428"/>
              <a:gd name="connsiteY614" fmla="*/ 3905818 h 4071007"/>
              <a:gd name="connsiteX615" fmla="*/ 1629981 w 5594428"/>
              <a:gd name="connsiteY615" fmla="*/ 3903452 h 4071007"/>
              <a:gd name="connsiteX616" fmla="*/ 1726394 w 5594428"/>
              <a:gd name="connsiteY616" fmla="*/ 3900636 h 4071007"/>
              <a:gd name="connsiteX617" fmla="*/ 1724043 w 5594428"/>
              <a:gd name="connsiteY617" fmla="*/ 3903137 h 4071007"/>
              <a:gd name="connsiteX618" fmla="*/ 1726255 w 5594428"/>
              <a:gd name="connsiteY618" fmla="*/ 3906987 h 4071007"/>
              <a:gd name="connsiteX619" fmla="*/ 1728554 w 5594428"/>
              <a:gd name="connsiteY619" fmla="*/ 3904384 h 4071007"/>
              <a:gd name="connsiteX620" fmla="*/ 1597877 w 5594428"/>
              <a:gd name="connsiteY620" fmla="*/ 3900636 h 4071007"/>
              <a:gd name="connsiteX621" fmla="*/ 1595717 w 5594428"/>
              <a:gd name="connsiteY621" fmla="*/ 3904384 h 4071007"/>
              <a:gd name="connsiteX622" fmla="*/ 1598017 w 5594428"/>
              <a:gd name="connsiteY622" fmla="*/ 3906987 h 4071007"/>
              <a:gd name="connsiteX623" fmla="*/ 1600229 w 5594428"/>
              <a:gd name="connsiteY623" fmla="*/ 3903137 h 4071007"/>
              <a:gd name="connsiteX624" fmla="*/ 3794648 w 5594428"/>
              <a:gd name="connsiteY624" fmla="*/ 3897475 h 4071007"/>
              <a:gd name="connsiteX625" fmla="*/ 3794647 w 5594428"/>
              <a:gd name="connsiteY625" fmla="*/ 3897480 h 4071007"/>
              <a:gd name="connsiteX626" fmla="*/ 3796500 w 5594428"/>
              <a:gd name="connsiteY626" fmla="*/ 3900871 h 4071007"/>
              <a:gd name="connsiteX627" fmla="*/ 3800034 w 5594428"/>
              <a:gd name="connsiteY627" fmla="*/ 3911196 h 4071007"/>
              <a:gd name="connsiteX628" fmla="*/ 3799909 w 5594428"/>
              <a:gd name="connsiteY628" fmla="*/ 3915186 h 4071007"/>
              <a:gd name="connsiteX629" fmla="*/ 3810157 w 5594428"/>
              <a:gd name="connsiteY629" fmla="*/ 3938253 h 4071007"/>
              <a:gd name="connsiteX630" fmla="*/ 3815277 w 5594428"/>
              <a:gd name="connsiteY630" fmla="*/ 3949107 h 4071007"/>
              <a:gd name="connsiteX631" fmla="*/ 3817547 w 5594428"/>
              <a:gd name="connsiteY631" fmla="*/ 3953611 h 4071007"/>
              <a:gd name="connsiteX632" fmla="*/ 3821986 w 5594428"/>
              <a:gd name="connsiteY632" fmla="*/ 3945268 h 4071007"/>
              <a:gd name="connsiteX633" fmla="*/ 3820555 w 5594428"/>
              <a:gd name="connsiteY633" fmla="*/ 3942906 h 4071007"/>
              <a:gd name="connsiteX634" fmla="*/ 3814745 w 5594428"/>
              <a:gd name="connsiteY634" fmla="*/ 3932606 h 4071007"/>
              <a:gd name="connsiteX635" fmla="*/ 3814170 w 5594428"/>
              <a:gd name="connsiteY635" fmla="*/ 3931870 h 4071007"/>
              <a:gd name="connsiteX636" fmla="*/ 3809086 w 5594428"/>
              <a:gd name="connsiteY636" fmla="*/ 3924770 h 4071007"/>
              <a:gd name="connsiteX637" fmla="*/ 3797587 w 5594428"/>
              <a:gd name="connsiteY637" fmla="*/ 3902365 h 4071007"/>
              <a:gd name="connsiteX638" fmla="*/ 3795437 w 5594428"/>
              <a:gd name="connsiteY638" fmla="*/ 3898586 h 4071007"/>
              <a:gd name="connsiteX639" fmla="*/ 4000713 w 5594428"/>
              <a:gd name="connsiteY639" fmla="*/ 3896211 h 4071007"/>
              <a:gd name="connsiteX640" fmla="*/ 3986979 w 5594428"/>
              <a:gd name="connsiteY640" fmla="*/ 3910820 h 4071007"/>
              <a:gd name="connsiteX641" fmla="*/ 3989798 w 5594428"/>
              <a:gd name="connsiteY641" fmla="*/ 3914821 h 4071007"/>
              <a:gd name="connsiteX642" fmla="*/ 3996145 w 5594428"/>
              <a:gd name="connsiteY642" fmla="*/ 3907291 h 4071007"/>
              <a:gd name="connsiteX643" fmla="*/ 4002562 w 5594428"/>
              <a:gd name="connsiteY643" fmla="*/ 3900025 h 4071007"/>
              <a:gd name="connsiteX644" fmla="*/ 3952776 w 5594428"/>
              <a:gd name="connsiteY644" fmla="*/ 3890015 h 4071007"/>
              <a:gd name="connsiteX645" fmla="*/ 3949668 w 5594428"/>
              <a:gd name="connsiteY645" fmla="*/ 3893163 h 4071007"/>
              <a:gd name="connsiteX646" fmla="*/ 3939725 w 5594428"/>
              <a:gd name="connsiteY646" fmla="*/ 3910152 h 4071007"/>
              <a:gd name="connsiteX647" fmla="*/ 3939739 w 5594428"/>
              <a:gd name="connsiteY647" fmla="*/ 3910176 h 4071007"/>
              <a:gd name="connsiteX648" fmla="*/ 3939751 w 5594428"/>
              <a:gd name="connsiteY648" fmla="*/ 3910438 h 4071007"/>
              <a:gd name="connsiteX649" fmla="*/ 3946302 w 5594428"/>
              <a:gd name="connsiteY649" fmla="*/ 3899718 h 4071007"/>
              <a:gd name="connsiteX650" fmla="*/ 1682618 w 5594428"/>
              <a:gd name="connsiteY650" fmla="*/ 3890015 h 4071007"/>
              <a:gd name="connsiteX651" fmla="*/ 1681875 w 5594428"/>
              <a:gd name="connsiteY651" fmla="*/ 3890768 h 4071007"/>
              <a:gd name="connsiteX652" fmla="*/ 1682001 w 5594428"/>
              <a:gd name="connsiteY652" fmla="*/ 3890940 h 4071007"/>
              <a:gd name="connsiteX653" fmla="*/ 1641653 w 5594428"/>
              <a:gd name="connsiteY653" fmla="*/ 3890015 h 4071007"/>
              <a:gd name="connsiteX654" fmla="*/ 1642271 w 5594428"/>
              <a:gd name="connsiteY654" fmla="*/ 3890939 h 4071007"/>
              <a:gd name="connsiteX655" fmla="*/ 1642397 w 5594428"/>
              <a:gd name="connsiteY655" fmla="*/ 3890768 h 4071007"/>
              <a:gd name="connsiteX656" fmla="*/ 3978287 w 5594428"/>
              <a:gd name="connsiteY656" fmla="*/ 3889448 h 4071007"/>
              <a:gd name="connsiteX657" fmla="*/ 3977955 w 5594428"/>
              <a:gd name="connsiteY657" fmla="*/ 3889520 h 4071007"/>
              <a:gd name="connsiteX658" fmla="*/ 3976979 w 5594428"/>
              <a:gd name="connsiteY658" fmla="*/ 3889728 h 4071007"/>
              <a:gd name="connsiteX659" fmla="*/ 3698325 w 5594428"/>
              <a:gd name="connsiteY659" fmla="*/ 3882576 h 4071007"/>
              <a:gd name="connsiteX660" fmla="*/ 3708136 w 5594428"/>
              <a:gd name="connsiteY660" fmla="*/ 3897396 h 4071007"/>
              <a:gd name="connsiteX661" fmla="*/ 3710079 w 5594428"/>
              <a:gd name="connsiteY661" fmla="*/ 3899601 h 4071007"/>
              <a:gd name="connsiteX662" fmla="*/ 3711331 w 5594428"/>
              <a:gd name="connsiteY662" fmla="*/ 3897184 h 4071007"/>
              <a:gd name="connsiteX663" fmla="*/ 3708655 w 5594428"/>
              <a:gd name="connsiteY663" fmla="*/ 3893515 h 4071007"/>
              <a:gd name="connsiteX664" fmla="*/ 3698325 w 5594428"/>
              <a:gd name="connsiteY664" fmla="*/ 3882576 h 4071007"/>
              <a:gd name="connsiteX665" fmla="*/ 4578604 w 5594428"/>
              <a:gd name="connsiteY665" fmla="*/ 3878529 h 4071007"/>
              <a:gd name="connsiteX666" fmla="*/ 4580838 w 5594428"/>
              <a:gd name="connsiteY666" fmla="*/ 3883422 h 4071007"/>
              <a:gd name="connsiteX667" fmla="*/ 4580607 w 5594428"/>
              <a:gd name="connsiteY667" fmla="*/ 3883975 h 4071007"/>
              <a:gd name="connsiteX668" fmla="*/ 4578191 w 5594428"/>
              <a:gd name="connsiteY668" fmla="*/ 3880027 h 4071007"/>
              <a:gd name="connsiteX669" fmla="*/ 4049590 w 5594428"/>
              <a:gd name="connsiteY669" fmla="*/ 3876194 h 4071007"/>
              <a:gd name="connsiteX670" fmla="*/ 4035445 w 5594428"/>
              <a:gd name="connsiteY670" fmla="*/ 3891728 h 4071007"/>
              <a:gd name="connsiteX671" fmla="*/ 4013119 w 5594428"/>
              <a:gd name="connsiteY671" fmla="*/ 3914057 h 4071007"/>
              <a:gd name="connsiteX672" fmla="*/ 4015810 w 5594428"/>
              <a:gd name="connsiteY672" fmla="*/ 3920640 h 4071007"/>
              <a:gd name="connsiteX673" fmla="*/ 4026311 w 5594428"/>
              <a:gd name="connsiteY673" fmla="*/ 3908325 h 4071007"/>
              <a:gd name="connsiteX674" fmla="*/ 4049418 w 5594428"/>
              <a:gd name="connsiteY674" fmla="*/ 3877013 h 4071007"/>
              <a:gd name="connsiteX675" fmla="*/ 1544840 w 5594428"/>
              <a:gd name="connsiteY675" fmla="*/ 3876194 h 4071007"/>
              <a:gd name="connsiteX676" fmla="*/ 1545011 w 5594428"/>
              <a:gd name="connsiteY676" fmla="*/ 3877013 h 4071007"/>
              <a:gd name="connsiteX677" fmla="*/ 1568118 w 5594428"/>
              <a:gd name="connsiteY677" fmla="*/ 3908325 h 4071007"/>
              <a:gd name="connsiteX678" fmla="*/ 1570421 w 5594428"/>
              <a:gd name="connsiteY678" fmla="*/ 3911026 h 4071007"/>
              <a:gd name="connsiteX679" fmla="*/ 1573257 w 5594428"/>
              <a:gd name="connsiteY679" fmla="*/ 3906003 h 4071007"/>
              <a:gd name="connsiteX680" fmla="*/ 1558985 w 5594428"/>
              <a:gd name="connsiteY680" fmla="*/ 3891728 h 4071007"/>
              <a:gd name="connsiteX681" fmla="*/ 1779433 w 5594428"/>
              <a:gd name="connsiteY681" fmla="*/ 3876193 h 4071007"/>
              <a:gd name="connsiteX682" fmla="*/ 1765288 w 5594428"/>
              <a:gd name="connsiteY682" fmla="*/ 3891728 h 4071007"/>
              <a:gd name="connsiteX683" fmla="*/ 1751015 w 5594428"/>
              <a:gd name="connsiteY683" fmla="*/ 3906003 h 4071007"/>
              <a:gd name="connsiteX684" fmla="*/ 1753850 w 5594428"/>
              <a:gd name="connsiteY684" fmla="*/ 3911026 h 4071007"/>
              <a:gd name="connsiteX685" fmla="*/ 1756154 w 5594428"/>
              <a:gd name="connsiteY685" fmla="*/ 3908326 h 4071007"/>
              <a:gd name="connsiteX686" fmla="*/ 1779260 w 5594428"/>
              <a:gd name="connsiteY686" fmla="*/ 3877013 h 4071007"/>
              <a:gd name="connsiteX687" fmla="*/ 3665816 w 5594428"/>
              <a:gd name="connsiteY687" fmla="*/ 3876181 h 4071007"/>
              <a:gd name="connsiteX688" fmla="*/ 3671875 w 5594428"/>
              <a:gd name="connsiteY688" fmla="*/ 3883110 h 4071007"/>
              <a:gd name="connsiteX689" fmla="*/ 3679093 w 5594428"/>
              <a:gd name="connsiteY689" fmla="*/ 3894628 h 4071007"/>
              <a:gd name="connsiteX690" fmla="*/ 3665762 w 5594428"/>
              <a:gd name="connsiteY690" fmla="*/ 3876106 h 4071007"/>
              <a:gd name="connsiteX691" fmla="*/ 3665816 w 5594428"/>
              <a:gd name="connsiteY691" fmla="*/ 3876181 h 4071007"/>
              <a:gd name="connsiteX692" fmla="*/ 3665755 w 5594428"/>
              <a:gd name="connsiteY692" fmla="*/ 3876110 h 4071007"/>
              <a:gd name="connsiteX693" fmla="*/ 1712059 w 5594428"/>
              <a:gd name="connsiteY693" fmla="*/ 3875769 h 4071007"/>
              <a:gd name="connsiteX694" fmla="*/ 1711135 w 5594428"/>
              <a:gd name="connsiteY694" fmla="*/ 3877167 h 4071007"/>
              <a:gd name="connsiteX695" fmla="*/ 1709973 w 5594428"/>
              <a:gd name="connsiteY695" fmla="*/ 3878990 h 4071007"/>
              <a:gd name="connsiteX696" fmla="*/ 1711967 w 5594428"/>
              <a:gd name="connsiteY696" fmla="*/ 3882392 h 4071007"/>
              <a:gd name="connsiteX697" fmla="*/ 1713865 w 5594428"/>
              <a:gd name="connsiteY697" fmla="*/ 3878904 h 4071007"/>
              <a:gd name="connsiteX698" fmla="*/ 1612213 w 5594428"/>
              <a:gd name="connsiteY698" fmla="*/ 3875769 h 4071007"/>
              <a:gd name="connsiteX699" fmla="*/ 1610406 w 5594428"/>
              <a:gd name="connsiteY699" fmla="*/ 3878903 h 4071007"/>
              <a:gd name="connsiteX700" fmla="*/ 1612304 w 5594428"/>
              <a:gd name="connsiteY700" fmla="*/ 3882393 h 4071007"/>
              <a:gd name="connsiteX701" fmla="*/ 1614298 w 5594428"/>
              <a:gd name="connsiteY701" fmla="*/ 3878990 h 4071007"/>
              <a:gd name="connsiteX702" fmla="*/ 1613137 w 5594428"/>
              <a:gd name="connsiteY702" fmla="*/ 3877167 h 4071007"/>
              <a:gd name="connsiteX703" fmla="*/ 1751539 w 5594428"/>
              <a:gd name="connsiteY703" fmla="*/ 3873889 h 4071007"/>
              <a:gd name="connsiteX704" fmla="*/ 1740805 w 5594428"/>
              <a:gd name="connsiteY704" fmla="*/ 3885307 h 4071007"/>
              <a:gd name="connsiteX705" fmla="*/ 1742350 w 5594428"/>
              <a:gd name="connsiteY705" fmla="*/ 3888766 h 4071007"/>
              <a:gd name="connsiteX706" fmla="*/ 1753147 w 5594428"/>
              <a:gd name="connsiteY706" fmla="*/ 3876543 h 4071007"/>
              <a:gd name="connsiteX707" fmla="*/ 1572733 w 5594428"/>
              <a:gd name="connsiteY707" fmla="*/ 3873888 h 4071007"/>
              <a:gd name="connsiteX708" fmla="*/ 1571124 w 5594428"/>
              <a:gd name="connsiteY708" fmla="*/ 3876542 h 4071007"/>
              <a:gd name="connsiteX709" fmla="*/ 1581922 w 5594428"/>
              <a:gd name="connsiteY709" fmla="*/ 3888766 h 4071007"/>
              <a:gd name="connsiteX710" fmla="*/ 1583467 w 5594428"/>
              <a:gd name="connsiteY710" fmla="*/ 3885306 h 4071007"/>
              <a:gd name="connsiteX711" fmla="*/ 3915787 w 5594428"/>
              <a:gd name="connsiteY711" fmla="*/ 3871642 h 4071007"/>
              <a:gd name="connsiteX712" fmla="*/ 3914582 w 5594428"/>
              <a:gd name="connsiteY712" fmla="*/ 3873764 h 4071007"/>
              <a:gd name="connsiteX713" fmla="*/ 3906111 w 5594428"/>
              <a:gd name="connsiteY713" fmla="*/ 3889208 h 4071007"/>
              <a:gd name="connsiteX714" fmla="*/ 3902638 w 5594428"/>
              <a:gd name="connsiteY714" fmla="*/ 3895605 h 4071007"/>
              <a:gd name="connsiteX715" fmla="*/ 3905556 w 5594428"/>
              <a:gd name="connsiteY715" fmla="*/ 3900272 h 4071007"/>
              <a:gd name="connsiteX716" fmla="*/ 3915932 w 5594428"/>
              <a:gd name="connsiteY716" fmla="*/ 3886184 h 4071007"/>
              <a:gd name="connsiteX717" fmla="*/ 3920336 w 5594428"/>
              <a:gd name="connsiteY717" fmla="*/ 3879013 h 4071007"/>
              <a:gd name="connsiteX718" fmla="*/ 1567037 w 5594428"/>
              <a:gd name="connsiteY718" fmla="*/ 3867830 h 4071007"/>
              <a:gd name="connsiteX719" fmla="*/ 1565970 w 5594428"/>
              <a:gd name="connsiteY719" fmla="*/ 3870522 h 4071007"/>
              <a:gd name="connsiteX720" fmla="*/ 1565954 w 5594428"/>
              <a:gd name="connsiteY720" fmla="*/ 3870556 h 4071007"/>
              <a:gd name="connsiteX721" fmla="*/ 1567048 w 5594428"/>
              <a:gd name="connsiteY721" fmla="*/ 3871828 h 4071007"/>
              <a:gd name="connsiteX722" fmla="*/ 1567589 w 5594428"/>
              <a:gd name="connsiteY722" fmla="*/ 3869168 h 4071007"/>
              <a:gd name="connsiteX723" fmla="*/ 1567461 w 5594428"/>
              <a:gd name="connsiteY723" fmla="*/ 3868280 h 4071007"/>
              <a:gd name="connsiteX724" fmla="*/ 1757235 w 5594428"/>
              <a:gd name="connsiteY724" fmla="*/ 3867829 h 4071007"/>
              <a:gd name="connsiteX725" fmla="*/ 1756811 w 5594428"/>
              <a:gd name="connsiteY725" fmla="*/ 3868280 h 4071007"/>
              <a:gd name="connsiteX726" fmla="*/ 1756683 w 5594428"/>
              <a:gd name="connsiteY726" fmla="*/ 3869168 h 4071007"/>
              <a:gd name="connsiteX727" fmla="*/ 1757223 w 5594428"/>
              <a:gd name="connsiteY727" fmla="*/ 3871829 h 4071007"/>
              <a:gd name="connsiteX728" fmla="*/ 1758318 w 5594428"/>
              <a:gd name="connsiteY728" fmla="*/ 3870556 h 4071007"/>
              <a:gd name="connsiteX729" fmla="*/ 1758301 w 5594428"/>
              <a:gd name="connsiteY729" fmla="*/ 3870522 h 4071007"/>
              <a:gd name="connsiteX730" fmla="*/ 4027530 w 5594428"/>
              <a:gd name="connsiteY730" fmla="*/ 3867684 h 4071007"/>
              <a:gd name="connsiteX731" fmla="*/ 4002687 w 5594428"/>
              <a:gd name="connsiteY731" fmla="*/ 3894110 h 4071007"/>
              <a:gd name="connsiteX732" fmla="*/ 4005143 w 5594428"/>
              <a:gd name="connsiteY732" fmla="*/ 3896176 h 4071007"/>
              <a:gd name="connsiteX733" fmla="*/ 4005423 w 5594428"/>
              <a:gd name="connsiteY733" fmla="*/ 3896787 h 4071007"/>
              <a:gd name="connsiteX734" fmla="*/ 4024121 w 5594428"/>
              <a:gd name="connsiteY734" fmla="*/ 3875620 h 4071007"/>
              <a:gd name="connsiteX735" fmla="*/ 4029388 w 5594428"/>
              <a:gd name="connsiteY735" fmla="*/ 3869495 h 4071007"/>
              <a:gd name="connsiteX736" fmla="*/ 3988098 w 5594428"/>
              <a:gd name="connsiteY736" fmla="*/ 3866899 h 4071007"/>
              <a:gd name="connsiteX737" fmla="*/ 3988006 w 5594428"/>
              <a:gd name="connsiteY737" fmla="*/ 3867006 h 4071007"/>
              <a:gd name="connsiteX738" fmla="*/ 3974825 w 5594428"/>
              <a:gd name="connsiteY738" fmla="*/ 3887320 h 4071007"/>
              <a:gd name="connsiteX739" fmla="*/ 3973246 w 5594428"/>
              <a:gd name="connsiteY739" fmla="*/ 3889775 h 4071007"/>
              <a:gd name="connsiteX740" fmla="*/ 3975726 w 5594428"/>
              <a:gd name="connsiteY740" fmla="*/ 3894155 h 4071007"/>
              <a:gd name="connsiteX741" fmla="*/ 3978287 w 5594428"/>
              <a:gd name="connsiteY741" fmla="*/ 3889448 h 4071007"/>
              <a:gd name="connsiteX742" fmla="*/ 3988329 w 5594428"/>
              <a:gd name="connsiteY742" fmla="*/ 3870991 h 4071007"/>
              <a:gd name="connsiteX743" fmla="*/ 3989538 w 5594428"/>
              <a:gd name="connsiteY743" fmla="*/ 3868271 h 4071007"/>
              <a:gd name="connsiteX744" fmla="*/ 1778312 w 5594428"/>
              <a:gd name="connsiteY744" fmla="*/ 3865982 h 4071007"/>
              <a:gd name="connsiteX745" fmla="*/ 1776699 w 5594428"/>
              <a:gd name="connsiteY745" fmla="*/ 3866521 h 4071007"/>
              <a:gd name="connsiteX746" fmla="*/ 1767828 w 5594428"/>
              <a:gd name="connsiteY746" fmla="*/ 3874476 h 4071007"/>
              <a:gd name="connsiteX747" fmla="*/ 1759904 w 5594428"/>
              <a:gd name="connsiteY747" fmla="*/ 3883051 h 4071007"/>
              <a:gd name="connsiteX748" fmla="*/ 1761032 w 5594428"/>
              <a:gd name="connsiteY748" fmla="*/ 3886878 h 4071007"/>
              <a:gd name="connsiteX749" fmla="*/ 1760441 w 5594428"/>
              <a:gd name="connsiteY749" fmla="*/ 3888143 h 4071007"/>
              <a:gd name="connsiteX750" fmla="*/ 1758225 w 5594428"/>
              <a:gd name="connsiteY750" fmla="*/ 3884867 h 4071007"/>
              <a:gd name="connsiteX751" fmla="*/ 1757262 w 5594428"/>
              <a:gd name="connsiteY751" fmla="*/ 3885909 h 4071007"/>
              <a:gd name="connsiteX752" fmla="*/ 1747057 w 5594428"/>
              <a:gd name="connsiteY752" fmla="*/ 3898058 h 4071007"/>
              <a:gd name="connsiteX753" fmla="*/ 1746727 w 5594428"/>
              <a:gd name="connsiteY753" fmla="*/ 3898408 h 4071007"/>
              <a:gd name="connsiteX754" fmla="*/ 1749486 w 5594428"/>
              <a:gd name="connsiteY754" fmla="*/ 3903295 h 4071007"/>
              <a:gd name="connsiteX755" fmla="*/ 1774613 w 5594428"/>
              <a:gd name="connsiteY755" fmla="*/ 3877643 h 4071007"/>
              <a:gd name="connsiteX756" fmla="*/ 1780728 w 5594428"/>
              <a:gd name="connsiteY756" fmla="*/ 3870014 h 4071007"/>
              <a:gd name="connsiteX757" fmla="*/ 1780808 w 5594428"/>
              <a:gd name="connsiteY757" fmla="*/ 3869633 h 4071007"/>
              <a:gd name="connsiteX758" fmla="*/ 1778970 w 5594428"/>
              <a:gd name="connsiteY758" fmla="*/ 3866953 h 4071007"/>
              <a:gd name="connsiteX759" fmla="*/ 1545960 w 5594428"/>
              <a:gd name="connsiteY759" fmla="*/ 3865982 h 4071007"/>
              <a:gd name="connsiteX760" fmla="*/ 1545302 w 5594428"/>
              <a:gd name="connsiteY760" fmla="*/ 3866953 h 4071007"/>
              <a:gd name="connsiteX761" fmla="*/ 1543463 w 5594428"/>
              <a:gd name="connsiteY761" fmla="*/ 3869633 h 4071007"/>
              <a:gd name="connsiteX762" fmla="*/ 1543544 w 5594428"/>
              <a:gd name="connsiteY762" fmla="*/ 3870014 h 4071007"/>
              <a:gd name="connsiteX763" fmla="*/ 1549659 w 5594428"/>
              <a:gd name="connsiteY763" fmla="*/ 3877643 h 4071007"/>
              <a:gd name="connsiteX764" fmla="*/ 1574786 w 5594428"/>
              <a:gd name="connsiteY764" fmla="*/ 3903294 h 4071007"/>
              <a:gd name="connsiteX765" fmla="*/ 1577545 w 5594428"/>
              <a:gd name="connsiteY765" fmla="*/ 3898408 h 4071007"/>
              <a:gd name="connsiteX766" fmla="*/ 1577215 w 5594428"/>
              <a:gd name="connsiteY766" fmla="*/ 3898058 h 4071007"/>
              <a:gd name="connsiteX767" fmla="*/ 1567009 w 5594428"/>
              <a:gd name="connsiteY767" fmla="*/ 3885909 h 4071007"/>
              <a:gd name="connsiteX768" fmla="*/ 1566047 w 5594428"/>
              <a:gd name="connsiteY768" fmla="*/ 3884867 h 4071007"/>
              <a:gd name="connsiteX769" fmla="*/ 1563830 w 5594428"/>
              <a:gd name="connsiteY769" fmla="*/ 3888143 h 4071007"/>
              <a:gd name="connsiteX770" fmla="*/ 1563239 w 5594428"/>
              <a:gd name="connsiteY770" fmla="*/ 3886878 h 4071007"/>
              <a:gd name="connsiteX771" fmla="*/ 1564368 w 5594428"/>
              <a:gd name="connsiteY771" fmla="*/ 3883051 h 4071007"/>
              <a:gd name="connsiteX772" fmla="*/ 1556444 w 5594428"/>
              <a:gd name="connsiteY772" fmla="*/ 3874475 h 4071007"/>
              <a:gd name="connsiteX773" fmla="*/ 1547573 w 5594428"/>
              <a:gd name="connsiteY773" fmla="*/ 3866521 h 4071007"/>
              <a:gd name="connsiteX774" fmla="*/ 4571619 w 5594428"/>
              <a:gd name="connsiteY774" fmla="*/ 3865958 h 4071007"/>
              <a:gd name="connsiteX775" fmla="*/ 4573786 w 5594428"/>
              <a:gd name="connsiteY775" fmla="*/ 3870870 h 4071007"/>
              <a:gd name="connsiteX776" fmla="*/ 4573257 w 5594428"/>
              <a:gd name="connsiteY776" fmla="*/ 3871962 h 4071007"/>
              <a:gd name="connsiteX777" fmla="*/ 4570875 w 5594428"/>
              <a:gd name="connsiteY777" fmla="*/ 3868067 h 4071007"/>
              <a:gd name="connsiteX778" fmla="*/ 4051977 w 5594428"/>
              <a:gd name="connsiteY778" fmla="*/ 3864809 h 4071007"/>
              <a:gd name="connsiteX779" fmla="*/ 4037986 w 5594428"/>
              <a:gd name="connsiteY779" fmla="*/ 3874476 h 4071007"/>
              <a:gd name="connsiteX780" fmla="*/ 4036355 w 5594428"/>
              <a:gd name="connsiteY780" fmla="*/ 3876240 h 4071007"/>
              <a:gd name="connsiteX781" fmla="*/ 4036551 w 5594428"/>
              <a:gd name="connsiteY781" fmla="*/ 3876477 h 4071007"/>
              <a:gd name="connsiteX782" fmla="*/ 4036333 w 5594428"/>
              <a:gd name="connsiteY782" fmla="*/ 3876265 h 4071007"/>
              <a:gd name="connsiteX783" fmla="*/ 4027421 w 5594428"/>
              <a:gd name="connsiteY783" fmla="*/ 3885909 h 4071007"/>
              <a:gd name="connsiteX784" fmla="*/ 4017215 w 5594428"/>
              <a:gd name="connsiteY784" fmla="*/ 3898058 h 4071007"/>
              <a:gd name="connsiteX785" fmla="*/ 4009671 w 5594428"/>
              <a:gd name="connsiteY785" fmla="*/ 3906056 h 4071007"/>
              <a:gd name="connsiteX786" fmla="*/ 4011316 w 5594428"/>
              <a:gd name="connsiteY786" fmla="*/ 3909645 h 4071007"/>
              <a:gd name="connsiteX787" fmla="*/ 4012025 w 5594428"/>
              <a:gd name="connsiteY787" fmla="*/ 3911379 h 4071007"/>
              <a:gd name="connsiteX788" fmla="*/ 4018411 w 5594428"/>
              <a:gd name="connsiteY788" fmla="*/ 3904553 h 4071007"/>
              <a:gd name="connsiteX789" fmla="*/ 4044771 w 5594428"/>
              <a:gd name="connsiteY789" fmla="*/ 3877643 h 4071007"/>
              <a:gd name="connsiteX790" fmla="*/ 4045761 w 5594428"/>
              <a:gd name="connsiteY790" fmla="*/ 3876408 h 4071007"/>
              <a:gd name="connsiteX791" fmla="*/ 4044075 w 5594428"/>
              <a:gd name="connsiteY791" fmla="*/ 3874656 h 4071007"/>
              <a:gd name="connsiteX792" fmla="*/ 4043553 w 5594428"/>
              <a:gd name="connsiteY792" fmla="*/ 3873524 h 4071007"/>
              <a:gd name="connsiteX793" fmla="*/ 4045861 w 5594428"/>
              <a:gd name="connsiteY793" fmla="*/ 3876283 h 4071007"/>
              <a:gd name="connsiteX794" fmla="*/ 4050886 w 5594428"/>
              <a:gd name="connsiteY794" fmla="*/ 3870014 h 4071007"/>
              <a:gd name="connsiteX795" fmla="*/ 3890819 w 5594428"/>
              <a:gd name="connsiteY795" fmla="*/ 3863114 h 4071007"/>
              <a:gd name="connsiteX796" fmla="*/ 3890465 w 5594428"/>
              <a:gd name="connsiteY796" fmla="*/ 3864939 h 4071007"/>
              <a:gd name="connsiteX797" fmla="*/ 3891135 w 5594428"/>
              <a:gd name="connsiteY797" fmla="*/ 3868376 h 4071007"/>
              <a:gd name="connsiteX798" fmla="*/ 3892144 w 5594428"/>
              <a:gd name="connsiteY798" fmla="*/ 3866846 h 4071007"/>
              <a:gd name="connsiteX799" fmla="*/ 3891890 w 5594428"/>
              <a:gd name="connsiteY799" fmla="*/ 3866251 h 4071007"/>
              <a:gd name="connsiteX800" fmla="*/ 3890819 w 5594428"/>
              <a:gd name="connsiteY800" fmla="*/ 3863114 h 4071007"/>
              <a:gd name="connsiteX801" fmla="*/ 3991505 w 5594428"/>
              <a:gd name="connsiteY801" fmla="*/ 3862920 h 4071007"/>
              <a:gd name="connsiteX802" fmla="*/ 3990373 w 5594428"/>
              <a:gd name="connsiteY802" fmla="*/ 3864242 h 4071007"/>
              <a:gd name="connsiteX803" fmla="*/ 3990877 w 5594428"/>
              <a:gd name="connsiteY803" fmla="*/ 3865259 h 4071007"/>
              <a:gd name="connsiteX804" fmla="*/ 3990968 w 5594428"/>
              <a:gd name="connsiteY804" fmla="*/ 3865055 h 4071007"/>
              <a:gd name="connsiteX805" fmla="*/ 3991505 w 5594428"/>
              <a:gd name="connsiteY805" fmla="*/ 3862920 h 4071007"/>
              <a:gd name="connsiteX806" fmla="*/ 3818287 w 5594428"/>
              <a:gd name="connsiteY806" fmla="*/ 3862778 h 4071007"/>
              <a:gd name="connsiteX807" fmla="*/ 3815460 w 5594428"/>
              <a:gd name="connsiteY807" fmla="*/ 3866953 h 4071007"/>
              <a:gd name="connsiteX808" fmla="*/ 3813067 w 5594428"/>
              <a:gd name="connsiteY808" fmla="*/ 3870441 h 4071007"/>
              <a:gd name="connsiteX809" fmla="*/ 3813029 w 5594428"/>
              <a:gd name="connsiteY809" fmla="*/ 3870850 h 4071007"/>
              <a:gd name="connsiteX810" fmla="*/ 3821653 w 5594428"/>
              <a:gd name="connsiteY810" fmla="*/ 3890683 h 4071007"/>
              <a:gd name="connsiteX811" fmla="*/ 3818917 w 5594428"/>
              <a:gd name="connsiteY811" fmla="*/ 3886908 h 4071007"/>
              <a:gd name="connsiteX812" fmla="*/ 3821972 w 5594428"/>
              <a:gd name="connsiteY812" fmla="*/ 3894537 h 4071007"/>
              <a:gd name="connsiteX813" fmla="*/ 3827979 w 5594428"/>
              <a:gd name="connsiteY813" fmla="*/ 3912078 h 4071007"/>
              <a:gd name="connsiteX814" fmla="*/ 3833259 w 5594428"/>
              <a:gd name="connsiteY814" fmla="*/ 3924080 h 4071007"/>
              <a:gd name="connsiteX815" fmla="*/ 3834077 w 5594428"/>
              <a:gd name="connsiteY815" fmla="*/ 3922543 h 4071007"/>
              <a:gd name="connsiteX816" fmla="*/ 3841538 w 5594428"/>
              <a:gd name="connsiteY816" fmla="*/ 3909329 h 4071007"/>
              <a:gd name="connsiteX817" fmla="*/ 3838602 w 5594428"/>
              <a:gd name="connsiteY817" fmla="*/ 3904479 h 4071007"/>
              <a:gd name="connsiteX818" fmla="*/ 3819788 w 5594428"/>
              <a:gd name="connsiteY818" fmla="*/ 3865748 h 4071007"/>
              <a:gd name="connsiteX819" fmla="*/ 4032449 w 5594428"/>
              <a:gd name="connsiteY819" fmla="*/ 3862564 h 4071007"/>
              <a:gd name="connsiteX820" fmla="*/ 4031682 w 5594428"/>
              <a:gd name="connsiteY820" fmla="*/ 3863267 h 4071007"/>
              <a:gd name="connsiteX821" fmla="*/ 4028461 w 5594428"/>
              <a:gd name="connsiteY821" fmla="*/ 3866694 h 4071007"/>
              <a:gd name="connsiteX822" fmla="*/ 4030092 w 5594428"/>
              <a:gd name="connsiteY822" fmla="*/ 3868666 h 4071007"/>
              <a:gd name="connsiteX823" fmla="*/ 4033863 w 5594428"/>
              <a:gd name="connsiteY823" fmla="*/ 3864034 h 4071007"/>
              <a:gd name="connsiteX824" fmla="*/ 3695005 w 5594428"/>
              <a:gd name="connsiteY824" fmla="*/ 3860967 h 4071007"/>
              <a:gd name="connsiteX825" fmla="*/ 3697034 w 5594428"/>
              <a:gd name="connsiteY825" fmla="*/ 3868501 h 4071007"/>
              <a:gd name="connsiteX826" fmla="*/ 3692672 w 5594428"/>
              <a:gd name="connsiteY826" fmla="*/ 3865232 h 4071007"/>
              <a:gd name="connsiteX827" fmla="*/ 3691591 w 5594428"/>
              <a:gd name="connsiteY827" fmla="*/ 3863752 h 4071007"/>
              <a:gd name="connsiteX828" fmla="*/ 3690961 w 5594428"/>
              <a:gd name="connsiteY828" fmla="*/ 3862782 h 4071007"/>
              <a:gd name="connsiteX829" fmla="*/ 3690914 w 5594428"/>
              <a:gd name="connsiteY829" fmla="*/ 3862825 h 4071007"/>
              <a:gd name="connsiteX830" fmla="*/ 3691591 w 5594428"/>
              <a:gd name="connsiteY830" fmla="*/ 3863752 h 4071007"/>
              <a:gd name="connsiteX831" fmla="*/ 3692438 w 5594428"/>
              <a:gd name="connsiteY831" fmla="*/ 3865056 h 4071007"/>
              <a:gd name="connsiteX832" fmla="*/ 3692672 w 5594428"/>
              <a:gd name="connsiteY832" fmla="*/ 3865232 h 4071007"/>
              <a:gd name="connsiteX833" fmla="*/ 3697428 w 5594428"/>
              <a:gd name="connsiteY833" fmla="*/ 3871740 h 4071007"/>
              <a:gd name="connsiteX834" fmla="*/ 3704338 w 5594428"/>
              <a:gd name="connsiteY834" fmla="*/ 3885335 h 4071007"/>
              <a:gd name="connsiteX835" fmla="*/ 3713221 w 5594428"/>
              <a:gd name="connsiteY835" fmla="*/ 3895704 h 4071007"/>
              <a:gd name="connsiteX836" fmla="*/ 3717546 w 5594428"/>
              <a:gd name="connsiteY836" fmla="*/ 3892409 h 4071007"/>
              <a:gd name="connsiteX837" fmla="*/ 3720153 w 5594428"/>
              <a:gd name="connsiteY837" fmla="*/ 3890107 h 4071007"/>
              <a:gd name="connsiteX838" fmla="*/ 3708136 w 5594428"/>
              <a:gd name="connsiteY838" fmla="*/ 3876867 h 4071007"/>
              <a:gd name="connsiteX839" fmla="*/ 4036220 w 5594428"/>
              <a:gd name="connsiteY839" fmla="*/ 3859107 h 4071007"/>
              <a:gd name="connsiteX840" fmla="*/ 4033014 w 5594428"/>
              <a:gd name="connsiteY840" fmla="*/ 3862045 h 4071007"/>
              <a:gd name="connsiteX841" fmla="*/ 4033968 w 5594428"/>
              <a:gd name="connsiteY841" fmla="*/ 3863904 h 4071007"/>
              <a:gd name="connsiteX842" fmla="*/ 4036214 w 5594428"/>
              <a:gd name="connsiteY842" fmla="*/ 3861146 h 4071007"/>
              <a:gd name="connsiteX843" fmla="*/ 4036794 w 5594428"/>
              <a:gd name="connsiteY843" fmla="*/ 3860174 h 4071007"/>
              <a:gd name="connsiteX844" fmla="*/ 4038352 w 5594428"/>
              <a:gd name="connsiteY844" fmla="*/ 3857564 h 4071007"/>
              <a:gd name="connsiteX845" fmla="*/ 4038070 w 5594428"/>
              <a:gd name="connsiteY845" fmla="*/ 3857763 h 4071007"/>
              <a:gd name="connsiteX846" fmla="*/ 4038157 w 5594428"/>
              <a:gd name="connsiteY846" fmla="*/ 3857891 h 4071007"/>
              <a:gd name="connsiteX847" fmla="*/ 1768194 w 5594428"/>
              <a:gd name="connsiteY847" fmla="*/ 3857564 h 4071007"/>
              <a:gd name="connsiteX848" fmla="*/ 1761523 w 5594428"/>
              <a:gd name="connsiteY848" fmla="*/ 3863267 h 4071007"/>
              <a:gd name="connsiteX849" fmla="*/ 1759779 w 5594428"/>
              <a:gd name="connsiteY849" fmla="*/ 3865123 h 4071007"/>
              <a:gd name="connsiteX850" fmla="*/ 1761000 w 5594428"/>
              <a:gd name="connsiteY850" fmla="*/ 3867355 h 4071007"/>
              <a:gd name="connsiteX851" fmla="*/ 1766056 w 5594428"/>
              <a:gd name="connsiteY851" fmla="*/ 3861146 h 4071007"/>
              <a:gd name="connsiteX852" fmla="*/ 1768194 w 5594428"/>
              <a:gd name="connsiteY852" fmla="*/ 3857564 h 4071007"/>
              <a:gd name="connsiteX853" fmla="*/ 1556077 w 5594428"/>
              <a:gd name="connsiteY853" fmla="*/ 3857564 h 4071007"/>
              <a:gd name="connsiteX854" fmla="*/ 1558215 w 5594428"/>
              <a:gd name="connsiteY854" fmla="*/ 3861146 h 4071007"/>
              <a:gd name="connsiteX855" fmla="*/ 1563271 w 5594428"/>
              <a:gd name="connsiteY855" fmla="*/ 3867355 h 4071007"/>
              <a:gd name="connsiteX856" fmla="*/ 1564493 w 5594428"/>
              <a:gd name="connsiteY856" fmla="*/ 3865124 h 4071007"/>
              <a:gd name="connsiteX857" fmla="*/ 1562748 w 5594428"/>
              <a:gd name="connsiteY857" fmla="*/ 3863267 h 4071007"/>
              <a:gd name="connsiteX858" fmla="*/ 1556077 w 5594428"/>
              <a:gd name="connsiteY858" fmla="*/ 3857564 h 4071007"/>
              <a:gd name="connsiteX859" fmla="*/ 4425036 w 5594428"/>
              <a:gd name="connsiteY859" fmla="*/ 3856835 h 4071007"/>
              <a:gd name="connsiteX860" fmla="*/ 4425787 w 5594428"/>
              <a:gd name="connsiteY860" fmla="*/ 3865690 h 4071007"/>
              <a:gd name="connsiteX861" fmla="*/ 4425036 w 5594428"/>
              <a:gd name="connsiteY861" fmla="*/ 3856835 h 4071007"/>
              <a:gd name="connsiteX862" fmla="*/ 3686643 w 5594428"/>
              <a:gd name="connsiteY862" fmla="*/ 3856088 h 4071007"/>
              <a:gd name="connsiteX863" fmla="*/ 3686257 w 5594428"/>
              <a:gd name="connsiteY863" fmla="*/ 3856452 h 4071007"/>
              <a:gd name="connsiteX864" fmla="*/ 3689464 w 5594428"/>
              <a:gd name="connsiteY864" fmla="*/ 3860842 h 4071007"/>
              <a:gd name="connsiteX865" fmla="*/ 3689599 w 5594428"/>
              <a:gd name="connsiteY865" fmla="*/ 3860684 h 4071007"/>
              <a:gd name="connsiteX866" fmla="*/ 3686763 w 5594428"/>
              <a:gd name="connsiteY866" fmla="*/ 3856318 h 4071007"/>
              <a:gd name="connsiteX867" fmla="*/ 3701042 w 5594428"/>
              <a:gd name="connsiteY867" fmla="*/ 3853795 h 4071007"/>
              <a:gd name="connsiteX868" fmla="*/ 3700545 w 5594428"/>
              <a:gd name="connsiteY868" fmla="*/ 3854304 h 4071007"/>
              <a:gd name="connsiteX869" fmla="*/ 3696876 w 5594428"/>
              <a:gd name="connsiteY869" fmla="*/ 3857550 h 4071007"/>
              <a:gd name="connsiteX870" fmla="*/ 3715460 w 5594428"/>
              <a:gd name="connsiteY870" fmla="*/ 3880862 h 4071007"/>
              <a:gd name="connsiteX871" fmla="*/ 3745936 w 5594428"/>
              <a:gd name="connsiteY871" fmla="*/ 3918513 h 4071007"/>
              <a:gd name="connsiteX872" fmla="*/ 3720157 w 5594428"/>
              <a:gd name="connsiteY872" fmla="*/ 3890112 h 4071007"/>
              <a:gd name="connsiteX873" fmla="*/ 3715592 w 5594428"/>
              <a:gd name="connsiteY873" fmla="*/ 3898472 h 4071007"/>
              <a:gd name="connsiteX874" fmla="*/ 3719551 w 5594428"/>
              <a:gd name="connsiteY874" fmla="*/ 3903093 h 4071007"/>
              <a:gd name="connsiteX875" fmla="*/ 3734284 w 5594428"/>
              <a:gd name="connsiteY875" fmla="*/ 3921899 h 4071007"/>
              <a:gd name="connsiteX876" fmla="*/ 3715349 w 5594428"/>
              <a:gd name="connsiteY876" fmla="*/ 3902784 h 4071007"/>
              <a:gd name="connsiteX877" fmla="*/ 3714163 w 5594428"/>
              <a:gd name="connsiteY877" fmla="*/ 3901088 h 4071007"/>
              <a:gd name="connsiteX878" fmla="*/ 3713102 w 5594428"/>
              <a:gd name="connsiteY878" fmla="*/ 3903032 h 4071007"/>
              <a:gd name="connsiteX879" fmla="*/ 3716493 w 5594428"/>
              <a:gd name="connsiteY879" fmla="*/ 3906879 h 4071007"/>
              <a:gd name="connsiteX880" fmla="*/ 3721126 w 5594428"/>
              <a:gd name="connsiteY880" fmla="*/ 3912197 h 4071007"/>
              <a:gd name="connsiteX881" fmla="*/ 3782736 w 5594428"/>
              <a:gd name="connsiteY881" fmla="*/ 3984139 h 4071007"/>
              <a:gd name="connsiteX882" fmla="*/ 3793225 w 5594428"/>
              <a:gd name="connsiteY882" fmla="*/ 3999658 h 4071007"/>
              <a:gd name="connsiteX883" fmla="*/ 3771993 w 5594428"/>
              <a:gd name="connsiteY883" fmla="*/ 3975828 h 4071007"/>
              <a:gd name="connsiteX884" fmla="*/ 3715082 w 5594428"/>
              <a:gd name="connsiteY884" fmla="*/ 3913085 h 4071007"/>
              <a:gd name="connsiteX885" fmla="*/ 3710981 w 5594428"/>
              <a:gd name="connsiteY885" fmla="*/ 3909231 h 4071007"/>
              <a:gd name="connsiteX886" fmla="*/ 3735362 w 5594428"/>
              <a:gd name="connsiteY886" fmla="*/ 3941549 h 4071007"/>
              <a:gd name="connsiteX887" fmla="*/ 3768019 w 5594428"/>
              <a:gd name="connsiteY887" fmla="*/ 3978476 h 4071007"/>
              <a:gd name="connsiteX888" fmla="*/ 3792317 w 5594428"/>
              <a:gd name="connsiteY888" fmla="*/ 4005233 h 4071007"/>
              <a:gd name="connsiteX889" fmla="*/ 3800707 w 5594428"/>
              <a:gd name="connsiteY889" fmla="*/ 3987127 h 4071007"/>
              <a:gd name="connsiteX890" fmla="*/ 3805530 w 5594428"/>
              <a:gd name="connsiteY890" fmla="*/ 3981748 h 4071007"/>
              <a:gd name="connsiteX891" fmla="*/ 3817058 w 5594428"/>
              <a:gd name="connsiteY891" fmla="*/ 3969920 h 4071007"/>
              <a:gd name="connsiteX892" fmla="*/ 3819468 w 5594428"/>
              <a:gd name="connsiteY892" fmla="*/ 3967353 h 4071007"/>
              <a:gd name="connsiteX893" fmla="*/ 3819089 w 5594428"/>
              <a:gd name="connsiteY893" fmla="*/ 3966811 h 4071007"/>
              <a:gd name="connsiteX894" fmla="*/ 3817997 w 5594428"/>
              <a:gd name="connsiteY894" fmla="*/ 3964473 h 4071007"/>
              <a:gd name="connsiteX895" fmla="*/ 3816002 w 5594428"/>
              <a:gd name="connsiteY895" fmla="*/ 3966588 h 4071007"/>
              <a:gd name="connsiteX896" fmla="*/ 3804935 w 5594428"/>
              <a:gd name="connsiteY896" fmla="*/ 3978395 h 4071007"/>
              <a:gd name="connsiteX897" fmla="*/ 3804640 w 5594428"/>
              <a:gd name="connsiteY897" fmla="*/ 3978640 h 4071007"/>
              <a:gd name="connsiteX898" fmla="*/ 3807406 w 5594428"/>
              <a:gd name="connsiteY898" fmla="*/ 3972671 h 4071007"/>
              <a:gd name="connsiteX899" fmla="*/ 3815086 w 5594428"/>
              <a:gd name="connsiteY899" fmla="*/ 3958237 h 4071007"/>
              <a:gd name="connsiteX900" fmla="*/ 3813201 w 5594428"/>
              <a:gd name="connsiteY900" fmla="*/ 3954199 h 4071007"/>
              <a:gd name="connsiteX901" fmla="*/ 3813619 w 5594428"/>
              <a:gd name="connsiteY901" fmla="*/ 3956743 h 4071007"/>
              <a:gd name="connsiteX902" fmla="*/ 3809710 w 5594428"/>
              <a:gd name="connsiteY902" fmla="*/ 3952712 h 4071007"/>
              <a:gd name="connsiteX903" fmla="*/ 3797887 w 5594428"/>
              <a:gd name="connsiteY903" fmla="*/ 3926925 h 4071007"/>
              <a:gd name="connsiteX904" fmla="*/ 3789665 w 5594428"/>
              <a:gd name="connsiteY904" fmla="*/ 3919349 h 4071007"/>
              <a:gd name="connsiteX905" fmla="*/ 3786180 w 5594428"/>
              <a:gd name="connsiteY905" fmla="*/ 3908490 h 4071007"/>
              <a:gd name="connsiteX906" fmla="*/ 3778145 w 5594428"/>
              <a:gd name="connsiteY906" fmla="*/ 3901086 h 4071007"/>
              <a:gd name="connsiteX907" fmla="*/ 3763933 w 5594428"/>
              <a:gd name="connsiteY907" fmla="*/ 3875511 h 4071007"/>
              <a:gd name="connsiteX908" fmla="*/ 3763001 w 5594428"/>
              <a:gd name="connsiteY908" fmla="*/ 3873911 h 4071007"/>
              <a:gd name="connsiteX909" fmla="*/ 3756329 w 5594428"/>
              <a:gd name="connsiteY909" fmla="*/ 3868336 h 4071007"/>
              <a:gd name="connsiteX910" fmla="*/ 3766023 w 5594428"/>
              <a:gd name="connsiteY910" fmla="*/ 3888404 h 4071007"/>
              <a:gd name="connsiteX911" fmla="*/ 3780586 w 5594428"/>
              <a:gd name="connsiteY911" fmla="*/ 3915811 h 4071007"/>
              <a:gd name="connsiteX912" fmla="*/ 3791625 w 5594428"/>
              <a:gd name="connsiteY912" fmla="*/ 3940121 h 4071007"/>
              <a:gd name="connsiteX913" fmla="*/ 3794198 w 5594428"/>
              <a:gd name="connsiteY913" fmla="*/ 3946376 h 4071007"/>
              <a:gd name="connsiteX914" fmla="*/ 3793278 w 5594428"/>
              <a:gd name="connsiteY914" fmla="*/ 3945312 h 4071007"/>
              <a:gd name="connsiteX915" fmla="*/ 3785618 w 5594428"/>
              <a:gd name="connsiteY915" fmla="*/ 3936519 h 4071007"/>
              <a:gd name="connsiteX916" fmla="*/ 3778279 w 5594428"/>
              <a:gd name="connsiteY916" fmla="*/ 3921332 h 4071007"/>
              <a:gd name="connsiteX917" fmla="*/ 3766836 w 5594428"/>
              <a:gd name="connsiteY917" fmla="*/ 3907969 h 4071007"/>
              <a:gd name="connsiteX918" fmla="*/ 3770595 w 5594428"/>
              <a:gd name="connsiteY918" fmla="*/ 3919081 h 4071007"/>
              <a:gd name="connsiteX919" fmla="*/ 3763649 w 5594428"/>
              <a:gd name="connsiteY919" fmla="*/ 3910746 h 4071007"/>
              <a:gd name="connsiteX920" fmla="*/ 3770882 w 5594428"/>
              <a:gd name="connsiteY920" fmla="*/ 3927994 h 4071007"/>
              <a:gd name="connsiteX921" fmla="*/ 3772080 w 5594428"/>
              <a:gd name="connsiteY921" fmla="*/ 3937980 h 4071007"/>
              <a:gd name="connsiteX922" fmla="*/ 3764423 w 5594428"/>
              <a:gd name="connsiteY922" fmla="*/ 3925374 h 4071007"/>
              <a:gd name="connsiteX923" fmla="*/ 3756304 w 5594428"/>
              <a:gd name="connsiteY923" fmla="*/ 3917919 h 4071007"/>
              <a:gd name="connsiteX924" fmla="*/ 3719861 w 5594428"/>
              <a:gd name="connsiteY924" fmla="*/ 3876262 h 4071007"/>
              <a:gd name="connsiteX925" fmla="*/ 4564096 w 5594428"/>
              <a:gd name="connsiteY925" fmla="*/ 3853536 h 4071007"/>
              <a:gd name="connsiteX926" fmla="*/ 4566531 w 5594428"/>
              <a:gd name="connsiteY926" fmla="*/ 3858374 h 4071007"/>
              <a:gd name="connsiteX927" fmla="*/ 4565847 w 5594428"/>
              <a:gd name="connsiteY927" fmla="*/ 3859905 h 4071007"/>
              <a:gd name="connsiteX928" fmla="*/ 4563418 w 5594428"/>
              <a:gd name="connsiteY928" fmla="*/ 3855993 h 4071007"/>
              <a:gd name="connsiteX929" fmla="*/ 3683078 w 5594428"/>
              <a:gd name="connsiteY929" fmla="*/ 3849239 h 4071007"/>
              <a:gd name="connsiteX930" fmla="*/ 3682133 w 5594428"/>
              <a:gd name="connsiteY930" fmla="*/ 3850808 h 4071007"/>
              <a:gd name="connsiteX931" fmla="*/ 3685124 w 5594428"/>
              <a:gd name="connsiteY931" fmla="*/ 3854901 h 4071007"/>
              <a:gd name="connsiteX932" fmla="*/ 3685700 w 5594428"/>
              <a:gd name="connsiteY932" fmla="*/ 3854277 h 4071007"/>
              <a:gd name="connsiteX933" fmla="*/ 3695756 w 5594428"/>
              <a:gd name="connsiteY933" fmla="*/ 3847483 h 4071007"/>
              <a:gd name="connsiteX934" fmla="*/ 3691816 w 5594428"/>
              <a:gd name="connsiteY934" fmla="*/ 3851203 h 4071007"/>
              <a:gd name="connsiteX935" fmla="*/ 3694645 w 5594428"/>
              <a:gd name="connsiteY935" fmla="*/ 3854751 h 4071007"/>
              <a:gd name="connsiteX936" fmla="*/ 3696911 w 5594428"/>
              <a:gd name="connsiteY936" fmla="*/ 3852087 h 4071007"/>
              <a:gd name="connsiteX937" fmla="*/ 3698363 w 5594428"/>
              <a:gd name="connsiteY937" fmla="*/ 3850596 h 4071007"/>
              <a:gd name="connsiteX938" fmla="*/ 3708159 w 5594428"/>
              <a:gd name="connsiteY938" fmla="*/ 3846510 h 4071007"/>
              <a:gd name="connsiteX939" fmla="*/ 3707781 w 5594428"/>
              <a:gd name="connsiteY939" fmla="*/ 3846898 h 4071007"/>
              <a:gd name="connsiteX940" fmla="*/ 3708786 w 5594428"/>
              <a:gd name="connsiteY940" fmla="*/ 3848783 h 4071007"/>
              <a:gd name="connsiteX941" fmla="*/ 3717052 w 5594428"/>
              <a:gd name="connsiteY941" fmla="*/ 3859706 h 4071007"/>
              <a:gd name="connsiteX942" fmla="*/ 3710500 w 5594428"/>
              <a:gd name="connsiteY942" fmla="*/ 3849393 h 4071007"/>
              <a:gd name="connsiteX943" fmla="*/ 3709143 w 5594428"/>
              <a:gd name="connsiteY943" fmla="*/ 3847438 h 4071007"/>
              <a:gd name="connsiteX944" fmla="*/ 3899324 w 5594428"/>
              <a:gd name="connsiteY944" fmla="*/ 3844762 h 4071007"/>
              <a:gd name="connsiteX945" fmla="*/ 3892527 w 5594428"/>
              <a:gd name="connsiteY945" fmla="*/ 3857781 h 4071007"/>
              <a:gd name="connsiteX946" fmla="*/ 3892109 w 5594428"/>
              <a:gd name="connsiteY946" fmla="*/ 3858539 h 4071007"/>
              <a:gd name="connsiteX947" fmla="*/ 3894450 w 5594428"/>
              <a:gd name="connsiteY947" fmla="*/ 3863352 h 4071007"/>
              <a:gd name="connsiteX948" fmla="*/ 3899158 w 5594428"/>
              <a:gd name="connsiteY948" fmla="*/ 3856215 h 4071007"/>
              <a:gd name="connsiteX949" fmla="*/ 3902598 w 5594428"/>
              <a:gd name="connsiteY949" fmla="*/ 3850084 h 4071007"/>
              <a:gd name="connsiteX950" fmla="*/ 3899495 w 5594428"/>
              <a:gd name="connsiteY950" fmla="*/ 3844985 h 4071007"/>
              <a:gd name="connsiteX951" fmla="*/ 4593574 w 5594428"/>
              <a:gd name="connsiteY951" fmla="*/ 3844548 h 4071007"/>
              <a:gd name="connsiteX952" fmla="*/ 4594281 w 5594428"/>
              <a:gd name="connsiteY952" fmla="*/ 3845131 h 4071007"/>
              <a:gd name="connsiteX953" fmla="*/ 4592997 w 5594428"/>
              <a:gd name="connsiteY953" fmla="*/ 3853038 h 4071007"/>
              <a:gd name="connsiteX954" fmla="*/ 4593574 w 5594428"/>
              <a:gd name="connsiteY954" fmla="*/ 3844548 h 4071007"/>
              <a:gd name="connsiteX955" fmla="*/ 3687536 w 5594428"/>
              <a:gd name="connsiteY955" fmla="*/ 3843570 h 4071007"/>
              <a:gd name="connsiteX956" fmla="*/ 3687223 w 5594428"/>
              <a:gd name="connsiteY956" fmla="*/ 3843967 h 4071007"/>
              <a:gd name="connsiteX957" fmla="*/ 3688356 w 5594428"/>
              <a:gd name="connsiteY957" fmla="*/ 3846352 h 4071007"/>
              <a:gd name="connsiteX958" fmla="*/ 3691543 w 5594428"/>
              <a:gd name="connsiteY958" fmla="*/ 3842453 h 4071007"/>
              <a:gd name="connsiteX959" fmla="*/ 3691112 w 5594428"/>
              <a:gd name="connsiteY959" fmla="*/ 3842882 h 4071007"/>
              <a:gd name="connsiteX960" fmla="*/ 3689876 w 5594428"/>
              <a:gd name="connsiteY960" fmla="*/ 3845026 h 4071007"/>
              <a:gd name="connsiteX961" fmla="*/ 3688449 w 5594428"/>
              <a:gd name="connsiteY961" fmla="*/ 3846548 h 4071007"/>
              <a:gd name="connsiteX962" fmla="*/ 3688956 w 5594428"/>
              <a:gd name="connsiteY962" fmla="*/ 3847615 h 4071007"/>
              <a:gd name="connsiteX963" fmla="*/ 3690617 w 5594428"/>
              <a:gd name="connsiteY963" fmla="*/ 3849698 h 4071007"/>
              <a:gd name="connsiteX964" fmla="*/ 3694504 w 5594428"/>
              <a:gd name="connsiteY964" fmla="*/ 3845988 h 4071007"/>
              <a:gd name="connsiteX965" fmla="*/ 1881241 w 5594428"/>
              <a:gd name="connsiteY965" fmla="*/ 3841365 h 4071007"/>
              <a:gd name="connsiteX966" fmla="*/ 1878105 w 5594428"/>
              <a:gd name="connsiteY966" fmla="*/ 3845016 h 4071007"/>
              <a:gd name="connsiteX967" fmla="*/ 1878280 w 5594428"/>
              <a:gd name="connsiteY967" fmla="*/ 3845589 h 4071007"/>
              <a:gd name="connsiteX968" fmla="*/ 1877807 w 5594428"/>
              <a:gd name="connsiteY968" fmla="*/ 3845363 h 4071007"/>
              <a:gd name="connsiteX969" fmla="*/ 1864219 w 5594428"/>
              <a:gd name="connsiteY969" fmla="*/ 3861185 h 4071007"/>
              <a:gd name="connsiteX970" fmla="*/ 1867457 w 5594428"/>
              <a:gd name="connsiteY970" fmla="*/ 3866993 h 4071007"/>
              <a:gd name="connsiteX971" fmla="*/ 1870401 w 5594428"/>
              <a:gd name="connsiteY971" fmla="*/ 3872676 h 4071007"/>
              <a:gd name="connsiteX972" fmla="*/ 1867370 w 5594428"/>
              <a:gd name="connsiteY972" fmla="*/ 3869958 h 4071007"/>
              <a:gd name="connsiteX973" fmla="*/ 1861236 w 5594428"/>
              <a:gd name="connsiteY973" fmla="*/ 3864658 h 4071007"/>
              <a:gd name="connsiteX974" fmla="*/ 1838714 w 5594428"/>
              <a:gd name="connsiteY974" fmla="*/ 3890881 h 4071007"/>
              <a:gd name="connsiteX975" fmla="*/ 1790726 w 5594428"/>
              <a:gd name="connsiteY975" fmla="*/ 3939584 h 4071007"/>
              <a:gd name="connsiteX976" fmla="*/ 1776897 w 5594428"/>
              <a:gd name="connsiteY976" fmla="*/ 3952494 h 4071007"/>
              <a:gd name="connsiteX977" fmla="*/ 1776478 w 5594428"/>
              <a:gd name="connsiteY977" fmla="*/ 3952851 h 4071007"/>
              <a:gd name="connsiteX978" fmla="*/ 1787023 w 5594428"/>
              <a:gd name="connsiteY978" fmla="*/ 3972671 h 4071007"/>
              <a:gd name="connsiteX979" fmla="*/ 1788930 w 5594428"/>
              <a:gd name="connsiteY979" fmla="*/ 3976782 h 4071007"/>
              <a:gd name="connsiteX980" fmla="*/ 1809737 w 5594428"/>
              <a:gd name="connsiteY980" fmla="*/ 3953547 h 4071007"/>
              <a:gd name="connsiteX981" fmla="*/ 1851210 w 5594428"/>
              <a:gd name="connsiteY981" fmla="*/ 3907014 h 4071007"/>
              <a:gd name="connsiteX982" fmla="*/ 1885321 w 5594428"/>
              <a:gd name="connsiteY982" fmla="*/ 3858451 h 4071007"/>
              <a:gd name="connsiteX983" fmla="*/ 1890842 w 5594428"/>
              <a:gd name="connsiteY983" fmla="*/ 3851190 h 4071007"/>
              <a:gd name="connsiteX984" fmla="*/ 1443030 w 5594428"/>
              <a:gd name="connsiteY984" fmla="*/ 3841365 h 4071007"/>
              <a:gd name="connsiteX985" fmla="*/ 1433429 w 5594428"/>
              <a:gd name="connsiteY985" fmla="*/ 3851190 h 4071007"/>
              <a:gd name="connsiteX986" fmla="*/ 1438951 w 5594428"/>
              <a:gd name="connsiteY986" fmla="*/ 3858451 h 4071007"/>
              <a:gd name="connsiteX987" fmla="*/ 1473061 w 5594428"/>
              <a:gd name="connsiteY987" fmla="*/ 3907014 h 4071007"/>
              <a:gd name="connsiteX988" fmla="*/ 1514534 w 5594428"/>
              <a:gd name="connsiteY988" fmla="*/ 3953546 h 4071007"/>
              <a:gd name="connsiteX989" fmla="*/ 1535342 w 5594428"/>
              <a:gd name="connsiteY989" fmla="*/ 3976782 h 4071007"/>
              <a:gd name="connsiteX990" fmla="*/ 1537248 w 5594428"/>
              <a:gd name="connsiteY990" fmla="*/ 3972670 h 4071007"/>
              <a:gd name="connsiteX991" fmla="*/ 1547794 w 5594428"/>
              <a:gd name="connsiteY991" fmla="*/ 3952850 h 4071007"/>
              <a:gd name="connsiteX992" fmla="*/ 1547375 w 5594428"/>
              <a:gd name="connsiteY992" fmla="*/ 3952494 h 4071007"/>
              <a:gd name="connsiteX993" fmla="*/ 1533545 w 5594428"/>
              <a:gd name="connsiteY993" fmla="*/ 3939584 h 4071007"/>
              <a:gd name="connsiteX994" fmla="*/ 1485558 w 5594428"/>
              <a:gd name="connsiteY994" fmla="*/ 3890881 h 4071007"/>
              <a:gd name="connsiteX995" fmla="*/ 1463035 w 5594428"/>
              <a:gd name="connsiteY995" fmla="*/ 3864658 h 4071007"/>
              <a:gd name="connsiteX996" fmla="*/ 1456902 w 5594428"/>
              <a:gd name="connsiteY996" fmla="*/ 3869958 h 4071007"/>
              <a:gd name="connsiteX997" fmla="*/ 1453870 w 5594428"/>
              <a:gd name="connsiteY997" fmla="*/ 3872676 h 4071007"/>
              <a:gd name="connsiteX998" fmla="*/ 1456815 w 5594428"/>
              <a:gd name="connsiteY998" fmla="*/ 3866993 h 4071007"/>
              <a:gd name="connsiteX999" fmla="*/ 1460053 w 5594428"/>
              <a:gd name="connsiteY999" fmla="*/ 3861185 h 4071007"/>
              <a:gd name="connsiteX1000" fmla="*/ 1446465 w 5594428"/>
              <a:gd name="connsiteY1000" fmla="*/ 3845363 h 4071007"/>
              <a:gd name="connsiteX1001" fmla="*/ 1445992 w 5594428"/>
              <a:gd name="connsiteY1001" fmla="*/ 3845589 h 4071007"/>
              <a:gd name="connsiteX1002" fmla="*/ 1446166 w 5594428"/>
              <a:gd name="connsiteY1002" fmla="*/ 3845016 h 4071007"/>
              <a:gd name="connsiteX1003" fmla="*/ 4204104 w 5594428"/>
              <a:gd name="connsiteY1003" fmla="*/ 3839759 h 4071007"/>
              <a:gd name="connsiteX1004" fmla="*/ 4205973 w 5594428"/>
              <a:gd name="connsiteY1004" fmla="*/ 3841328 h 4071007"/>
              <a:gd name="connsiteX1005" fmla="*/ 4199613 w 5594428"/>
              <a:gd name="connsiteY1005" fmla="*/ 3845312 h 4071007"/>
              <a:gd name="connsiteX1006" fmla="*/ 4204104 w 5594428"/>
              <a:gd name="connsiteY1006" fmla="*/ 3839759 h 4071007"/>
              <a:gd name="connsiteX1007" fmla="*/ 1933946 w 5594428"/>
              <a:gd name="connsiteY1007" fmla="*/ 3839759 h 4071007"/>
              <a:gd name="connsiteX1008" fmla="*/ 1935815 w 5594428"/>
              <a:gd name="connsiteY1008" fmla="*/ 3841327 h 4071007"/>
              <a:gd name="connsiteX1009" fmla="*/ 1929454 w 5594428"/>
              <a:gd name="connsiteY1009" fmla="*/ 3845312 h 4071007"/>
              <a:gd name="connsiteX1010" fmla="*/ 1933946 w 5594428"/>
              <a:gd name="connsiteY1010" fmla="*/ 3839759 h 4071007"/>
              <a:gd name="connsiteX1011" fmla="*/ 1390326 w 5594428"/>
              <a:gd name="connsiteY1011" fmla="*/ 3839759 h 4071007"/>
              <a:gd name="connsiteX1012" fmla="*/ 1394817 w 5594428"/>
              <a:gd name="connsiteY1012" fmla="*/ 3845312 h 4071007"/>
              <a:gd name="connsiteX1013" fmla="*/ 1388457 w 5594428"/>
              <a:gd name="connsiteY1013" fmla="*/ 3841328 h 4071007"/>
              <a:gd name="connsiteX1014" fmla="*/ 1390326 w 5594428"/>
              <a:gd name="connsiteY1014" fmla="*/ 3839759 h 4071007"/>
              <a:gd name="connsiteX1015" fmla="*/ 1885971 w 5594428"/>
              <a:gd name="connsiteY1015" fmla="*/ 3835488 h 4071007"/>
              <a:gd name="connsiteX1016" fmla="*/ 1883964 w 5594428"/>
              <a:gd name="connsiteY1016" fmla="*/ 3838162 h 4071007"/>
              <a:gd name="connsiteX1017" fmla="*/ 1893388 w 5594428"/>
              <a:gd name="connsiteY1017" fmla="*/ 3847843 h 4071007"/>
              <a:gd name="connsiteX1018" fmla="*/ 1895756 w 5594428"/>
              <a:gd name="connsiteY1018" fmla="*/ 3844728 h 4071007"/>
              <a:gd name="connsiteX1019" fmla="*/ 1438300 w 5594428"/>
              <a:gd name="connsiteY1019" fmla="*/ 3835488 h 4071007"/>
              <a:gd name="connsiteX1020" fmla="*/ 1428515 w 5594428"/>
              <a:gd name="connsiteY1020" fmla="*/ 3844728 h 4071007"/>
              <a:gd name="connsiteX1021" fmla="*/ 1430884 w 5594428"/>
              <a:gd name="connsiteY1021" fmla="*/ 3847843 h 4071007"/>
              <a:gd name="connsiteX1022" fmla="*/ 1440307 w 5594428"/>
              <a:gd name="connsiteY1022" fmla="*/ 3838162 h 4071007"/>
              <a:gd name="connsiteX1023" fmla="*/ 1891681 w 5594428"/>
              <a:gd name="connsiteY1023" fmla="*/ 3832883 h 4071007"/>
              <a:gd name="connsiteX1024" fmla="*/ 1887917 w 5594428"/>
              <a:gd name="connsiteY1024" fmla="*/ 3832919 h 4071007"/>
              <a:gd name="connsiteX1025" fmla="*/ 1887895 w 5594428"/>
              <a:gd name="connsiteY1025" fmla="*/ 3832943 h 4071007"/>
              <a:gd name="connsiteX1026" fmla="*/ 1890371 w 5594428"/>
              <a:gd name="connsiteY1026" fmla="*/ 3836446 h 4071007"/>
              <a:gd name="connsiteX1027" fmla="*/ 1896723 w 5594428"/>
              <a:gd name="connsiteY1027" fmla="*/ 3842932 h 4071007"/>
              <a:gd name="connsiteX1028" fmla="*/ 1896954 w 5594428"/>
              <a:gd name="connsiteY1028" fmla="*/ 3843153 h 4071007"/>
              <a:gd name="connsiteX1029" fmla="*/ 1899812 w 5594428"/>
              <a:gd name="connsiteY1029" fmla="*/ 3839395 h 4071007"/>
              <a:gd name="connsiteX1030" fmla="*/ 1897927 w 5594428"/>
              <a:gd name="connsiteY1030" fmla="*/ 3837519 h 4071007"/>
              <a:gd name="connsiteX1031" fmla="*/ 1891681 w 5594428"/>
              <a:gd name="connsiteY1031" fmla="*/ 3832883 h 4071007"/>
              <a:gd name="connsiteX1032" fmla="*/ 1432590 w 5594428"/>
              <a:gd name="connsiteY1032" fmla="*/ 3832883 h 4071007"/>
              <a:gd name="connsiteX1033" fmla="*/ 1426345 w 5594428"/>
              <a:gd name="connsiteY1033" fmla="*/ 3837519 h 4071007"/>
              <a:gd name="connsiteX1034" fmla="*/ 1424460 w 5594428"/>
              <a:gd name="connsiteY1034" fmla="*/ 3839395 h 4071007"/>
              <a:gd name="connsiteX1035" fmla="*/ 1427318 w 5594428"/>
              <a:gd name="connsiteY1035" fmla="*/ 3843153 h 4071007"/>
              <a:gd name="connsiteX1036" fmla="*/ 1427549 w 5594428"/>
              <a:gd name="connsiteY1036" fmla="*/ 3842932 h 4071007"/>
              <a:gd name="connsiteX1037" fmla="*/ 1433901 w 5594428"/>
              <a:gd name="connsiteY1037" fmla="*/ 3836446 h 4071007"/>
              <a:gd name="connsiteX1038" fmla="*/ 1436376 w 5594428"/>
              <a:gd name="connsiteY1038" fmla="*/ 3832943 h 4071007"/>
              <a:gd name="connsiteX1039" fmla="*/ 1436354 w 5594428"/>
              <a:gd name="connsiteY1039" fmla="*/ 3832919 h 4071007"/>
              <a:gd name="connsiteX1040" fmla="*/ 3680577 w 5594428"/>
              <a:gd name="connsiteY1040" fmla="*/ 3830528 h 4071007"/>
              <a:gd name="connsiteX1041" fmla="*/ 3685477 w 5594428"/>
              <a:gd name="connsiteY1041" fmla="*/ 3840292 h 4071007"/>
              <a:gd name="connsiteX1042" fmla="*/ 3686970 w 5594428"/>
              <a:gd name="connsiteY1042" fmla="*/ 3843434 h 4071007"/>
              <a:gd name="connsiteX1043" fmla="*/ 3689906 w 5594428"/>
              <a:gd name="connsiteY1043" fmla="*/ 3840499 h 4071007"/>
              <a:gd name="connsiteX1044" fmla="*/ 3682488 w 5594428"/>
              <a:gd name="connsiteY1044" fmla="*/ 3831642 h 4071007"/>
              <a:gd name="connsiteX1045" fmla="*/ 3912424 w 5594428"/>
              <a:gd name="connsiteY1045" fmla="*/ 3829483 h 4071007"/>
              <a:gd name="connsiteX1046" fmla="*/ 3910756 w 5594428"/>
              <a:gd name="connsiteY1046" fmla="*/ 3831255 h 4071007"/>
              <a:gd name="connsiteX1047" fmla="*/ 3906074 w 5594428"/>
              <a:gd name="connsiteY1047" fmla="*/ 3836169 h 4071007"/>
              <a:gd name="connsiteX1048" fmla="*/ 3908337 w 5594428"/>
              <a:gd name="connsiteY1048" fmla="*/ 3839856 h 4071007"/>
              <a:gd name="connsiteX1049" fmla="*/ 3912200 w 5594428"/>
              <a:gd name="connsiteY1049" fmla="*/ 3832971 h 4071007"/>
              <a:gd name="connsiteX1050" fmla="*/ 3663018 w 5594428"/>
              <a:gd name="connsiteY1050" fmla="*/ 3821285 h 4071007"/>
              <a:gd name="connsiteX1051" fmla="*/ 3660765 w 5594428"/>
              <a:gd name="connsiteY1051" fmla="*/ 3821672 h 4071007"/>
              <a:gd name="connsiteX1052" fmla="*/ 3664748 w 5594428"/>
              <a:gd name="connsiteY1052" fmla="*/ 3828852 h 4071007"/>
              <a:gd name="connsiteX1053" fmla="*/ 3681162 w 5594428"/>
              <a:gd name="connsiteY1053" fmla="*/ 3849505 h 4071007"/>
              <a:gd name="connsiteX1054" fmla="*/ 3682467 w 5594428"/>
              <a:gd name="connsiteY1054" fmla="*/ 3848065 h 4071007"/>
              <a:gd name="connsiteX1055" fmla="*/ 3679258 w 5594428"/>
              <a:gd name="connsiteY1055" fmla="*/ 3841900 h 4071007"/>
              <a:gd name="connsiteX1056" fmla="*/ 3670761 w 5594428"/>
              <a:gd name="connsiteY1056" fmla="*/ 3831612 h 4071007"/>
              <a:gd name="connsiteX1057" fmla="*/ 3663018 w 5594428"/>
              <a:gd name="connsiteY1057" fmla="*/ 3821285 h 4071007"/>
              <a:gd name="connsiteX1058" fmla="*/ 3624638 w 5594428"/>
              <a:gd name="connsiteY1058" fmla="*/ 3820413 h 4071007"/>
              <a:gd name="connsiteX1059" fmla="*/ 3617241 w 5594428"/>
              <a:gd name="connsiteY1059" fmla="*/ 3834212 h 4071007"/>
              <a:gd name="connsiteX1060" fmla="*/ 3629990 w 5594428"/>
              <a:gd name="connsiteY1060" fmla="*/ 3849057 h 4071007"/>
              <a:gd name="connsiteX1061" fmla="*/ 3655907 w 5594428"/>
              <a:gd name="connsiteY1061" fmla="*/ 3878634 h 4071007"/>
              <a:gd name="connsiteX1062" fmla="*/ 3672321 w 5594428"/>
              <a:gd name="connsiteY1062" fmla="*/ 3896591 h 4071007"/>
              <a:gd name="connsiteX1063" fmla="*/ 3678452 w 5594428"/>
              <a:gd name="connsiteY1063" fmla="*/ 3896025 h 4071007"/>
              <a:gd name="connsiteX1064" fmla="*/ 3683824 w 5594428"/>
              <a:gd name="connsiteY1064" fmla="*/ 3900180 h 4071007"/>
              <a:gd name="connsiteX1065" fmla="*/ 3667558 w 5594428"/>
              <a:gd name="connsiteY1065" fmla="*/ 3875248 h 4071007"/>
              <a:gd name="connsiteX1066" fmla="*/ 3669282 w 5594428"/>
              <a:gd name="connsiteY1066" fmla="*/ 3875036 h 4071007"/>
              <a:gd name="connsiteX1067" fmla="*/ 3670080 w 5594428"/>
              <a:gd name="connsiteY1067" fmla="*/ 3876406 h 4071007"/>
              <a:gd name="connsiteX1068" fmla="*/ 3669736 w 5594428"/>
              <a:gd name="connsiteY1068" fmla="*/ 3874981 h 4071007"/>
              <a:gd name="connsiteX1069" fmla="*/ 3669282 w 5594428"/>
              <a:gd name="connsiteY1069" fmla="*/ 3875036 h 4071007"/>
              <a:gd name="connsiteX1070" fmla="*/ 3668322 w 5594428"/>
              <a:gd name="connsiteY1070" fmla="*/ 3873388 h 4071007"/>
              <a:gd name="connsiteX1071" fmla="*/ 3667042 w 5594428"/>
              <a:gd name="connsiteY1071" fmla="*/ 3874597 h 4071007"/>
              <a:gd name="connsiteX1072" fmla="*/ 3667558 w 5594428"/>
              <a:gd name="connsiteY1072" fmla="*/ 3875248 h 4071007"/>
              <a:gd name="connsiteX1073" fmla="*/ 3665762 w 5594428"/>
              <a:gd name="connsiteY1073" fmla="*/ 3876106 h 4071007"/>
              <a:gd name="connsiteX1074" fmla="*/ 3659057 w 5594428"/>
              <a:gd name="connsiteY1074" fmla="*/ 3866791 h 4071007"/>
              <a:gd name="connsiteX1075" fmla="*/ 3653466 w 5594428"/>
              <a:gd name="connsiteY1075" fmla="*/ 3858181 h 4071007"/>
              <a:gd name="connsiteX1076" fmla="*/ 3657805 w 5594428"/>
              <a:gd name="connsiteY1076" fmla="*/ 3862950 h 4071007"/>
              <a:gd name="connsiteX1077" fmla="*/ 3667005 w 5594428"/>
              <a:gd name="connsiteY1077" fmla="*/ 3874550 h 4071007"/>
              <a:gd name="connsiteX1078" fmla="*/ 3668227 w 5594428"/>
              <a:gd name="connsiteY1078" fmla="*/ 3873225 h 4071007"/>
              <a:gd name="connsiteX1079" fmla="*/ 3664748 w 5594428"/>
              <a:gd name="connsiteY1079" fmla="*/ 3867255 h 4071007"/>
              <a:gd name="connsiteX1080" fmla="*/ 3641907 w 5594428"/>
              <a:gd name="connsiteY1080" fmla="*/ 3842628 h 4071007"/>
              <a:gd name="connsiteX1081" fmla="*/ 4521922 w 5594428"/>
              <a:gd name="connsiteY1081" fmla="*/ 3805448 h 4071007"/>
              <a:gd name="connsiteX1082" fmla="*/ 4525562 w 5594428"/>
              <a:gd name="connsiteY1082" fmla="*/ 3811334 h 4071007"/>
              <a:gd name="connsiteX1083" fmla="*/ 4524708 w 5594428"/>
              <a:gd name="connsiteY1083" fmla="*/ 3811847 h 4071007"/>
              <a:gd name="connsiteX1084" fmla="*/ 4524780 w 5594428"/>
              <a:gd name="connsiteY1084" fmla="*/ 3814548 h 4071007"/>
              <a:gd name="connsiteX1085" fmla="*/ 4521066 w 5594428"/>
              <a:gd name="connsiteY1085" fmla="*/ 3808053 h 4071007"/>
              <a:gd name="connsiteX1086" fmla="*/ 1958791 w 5594428"/>
              <a:gd name="connsiteY1086" fmla="*/ 3797520 h 4071007"/>
              <a:gd name="connsiteX1087" fmla="*/ 1942268 w 5594428"/>
              <a:gd name="connsiteY1087" fmla="*/ 3818648 h 4071007"/>
              <a:gd name="connsiteX1088" fmla="*/ 1917148 w 5594428"/>
              <a:gd name="connsiteY1088" fmla="*/ 3853988 h 4071007"/>
              <a:gd name="connsiteX1089" fmla="*/ 1920271 w 5594428"/>
              <a:gd name="connsiteY1089" fmla="*/ 3858157 h 4071007"/>
              <a:gd name="connsiteX1090" fmla="*/ 1920094 w 5594428"/>
              <a:gd name="connsiteY1090" fmla="*/ 3860584 h 4071007"/>
              <a:gd name="connsiteX1091" fmla="*/ 1915744 w 5594428"/>
              <a:gd name="connsiteY1091" fmla="*/ 3856533 h 4071007"/>
              <a:gd name="connsiteX1092" fmla="*/ 1915558 w 5594428"/>
              <a:gd name="connsiteY1092" fmla="*/ 3856224 h 4071007"/>
              <a:gd name="connsiteX1093" fmla="*/ 1912631 w 5594428"/>
              <a:gd name="connsiteY1093" fmla="*/ 3860342 h 4071007"/>
              <a:gd name="connsiteX1094" fmla="*/ 1913035 w 5594428"/>
              <a:gd name="connsiteY1094" fmla="*/ 3861044 h 4071007"/>
              <a:gd name="connsiteX1095" fmla="*/ 1912494 w 5594428"/>
              <a:gd name="connsiteY1095" fmla="*/ 3860534 h 4071007"/>
              <a:gd name="connsiteX1096" fmla="*/ 1911201 w 5594428"/>
              <a:gd name="connsiteY1096" fmla="*/ 3862353 h 4071007"/>
              <a:gd name="connsiteX1097" fmla="*/ 1908983 w 5594428"/>
              <a:gd name="connsiteY1097" fmla="*/ 3865566 h 4071007"/>
              <a:gd name="connsiteX1098" fmla="*/ 1916191 w 5594428"/>
              <a:gd name="connsiteY1098" fmla="*/ 3874040 h 4071007"/>
              <a:gd name="connsiteX1099" fmla="*/ 1908085 w 5594428"/>
              <a:gd name="connsiteY1099" fmla="*/ 3866867 h 4071007"/>
              <a:gd name="connsiteX1100" fmla="*/ 1886460 w 5594428"/>
              <a:gd name="connsiteY1100" fmla="*/ 3898185 h 4071007"/>
              <a:gd name="connsiteX1101" fmla="*/ 1884824 w 5594428"/>
              <a:gd name="connsiteY1101" fmla="*/ 3900514 h 4071007"/>
              <a:gd name="connsiteX1102" fmla="*/ 1890485 w 5594428"/>
              <a:gd name="connsiteY1102" fmla="*/ 3911444 h 4071007"/>
              <a:gd name="connsiteX1103" fmla="*/ 1892691 w 5594428"/>
              <a:gd name="connsiteY1103" fmla="*/ 3916173 h 4071007"/>
              <a:gd name="connsiteX1104" fmla="*/ 1894471 w 5594428"/>
              <a:gd name="connsiteY1104" fmla="*/ 3909148 h 4071007"/>
              <a:gd name="connsiteX1105" fmla="*/ 1938531 w 5594428"/>
              <a:gd name="connsiteY1105" fmla="*/ 3850846 h 4071007"/>
              <a:gd name="connsiteX1106" fmla="*/ 1966147 w 5594428"/>
              <a:gd name="connsiteY1106" fmla="*/ 3813104 h 4071007"/>
              <a:gd name="connsiteX1107" fmla="*/ 1963946 w 5594428"/>
              <a:gd name="connsiteY1107" fmla="*/ 3808586 h 4071007"/>
              <a:gd name="connsiteX1108" fmla="*/ 1365480 w 5594428"/>
              <a:gd name="connsiteY1108" fmla="*/ 3797520 h 4071007"/>
              <a:gd name="connsiteX1109" fmla="*/ 1360326 w 5594428"/>
              <a:gd name="connsiteY1109" fmla="*/ 3808586 h 4071007"/>
              <a:gd name="connsiteX1110" fmla="*/ 1358125 w 5594428"/>
              <a:gd name="connsiteY1110" fmla="*/ 3813104 h 4071007"/>
              <a:gd name="connsiteX1111" fmla="*/ 1385740 w 5594428"/>
              <a:gd name="connsiteY1111" fmla="*/ 3850845 h 4071007"/>
              <a:gd name="connsiteX1112" fmla="*/ 1429801 w 5594428"/>
              <a:gd name="connsiteY1112" fmla="*/ 3909148 h 4071007"/>
              <a:gd name="connsiteX1113" fmla="*/ 1431580 w 5594428"/>
              <a:gd name="connsiteY1113" fmla="*/ 3916173 h 4071007"/>
              <a:gd name="connsiteX1114" fmla="*/ 1433786 w 5594428"/>
              <a:gd name="connsiteY1114" fmla="*/ 3911444 h 4071007"/>
              <a:gd name="connsiteX1115" fmla="*/ 1439448 w 5594428"/>
              <a:gd name="connsiteY1115" fmla="*/ 3900514 h 4071007"/>
              <a:gd name="connsiteX1116" fmla="*/ 1437812 w 5594428"/>
              <a:gd name="connsiteY1116" fmla="*/ 3898184 h 4071007"/>
              <a:gd name="connsiteX1117" fmla="*/ 1416187 w 5594428"/>
              <a:gd name="connsiteY1117" fmla="*/ 3866867 h 4071007"/>
              <a:gd name="connsiteX1118" fmla="*/ 1408080 w 5594428"/>
              <a:gd name="connsiteY1118" fmla="*/ 3874040 h 4071007"/>
              <a:gd name="connsiteX1119" fmla="*/ 1415288 w 5594428"/>
              <a:gd name="connsiteY1119" fmla="*/ 3865565 h 4071007"/>
              <a:gd name="connsiteX1120" fmla="*/ 1413071 w 5594428"/>
              <a:gd name="connsiteY1120" fmla="*/ 3862353 h 4071007"/>
              <a:gd name="connsiteX1121" fmla="*/ 1411777 w 5594428"/>
              <a:gd name="connsiteY1121" fmla="*/ 3860534 h 4071007"/>
              <a:gd name="connsiteX1122" fmla="*/ 1411236 w 5594428"/>
              <a:gd name="connsiteY1122" fmla="*/ 3861044 h 4071007"/>
              <a:gd name="connsiteX1123" fmla="*/ 1411641 w 5594428"/>
              <a:gd name="connsiteY1123" fmla="*/ 3860342 h 4071007"/>
              <a:gd name="connsiteX1124" fmla="*/ 1408714 w 5594428"/>
              <a:gd name="connsiteY1124" fmla="*/ 3856224 h 4071007"/>
              <a:gd name="connsiteX1125" fmla="*/ 1408528 w 5594428"/>
              <a:gd name="connsiteY1125" fmla="*/ 3856533 h 4071007"/>
              <a:gd name="connsiteX1126" fmla="*/ 1404178 w 5594428"/>
              <a:gd name="connsiteY1126" fmla="*/ 3860584 h 4071007"/>
              <a:gd name="connsiteX1127" fmla="*/ 1404001 w 5594428"/>
              <a:gd name="connsiteY1127" fmla="*/ 3858157 h 4071007"/>
              <a:gd name="connsiteX1128" fmla="*/ 1407124 w 5594428"/>
              <a:gd name="connsiteY1128" fmla="*/ 3853988 h 4071007"/>
              <a:gd name="connsiteX1129" fmla="*/ 1382004 w 5594428"/>
              <a:gd name="connsiteY1129" fmla="*/ 3818648 h 4071007"/>
              <a:gd name="connsiteX1130" fmla="*/ 1944942 w 5594428"/>
              <a:gd name="connsiteY1130" fmla="*/ 3776345 h 4071007"/>
              <a:gd name="connsiteX1131" fmla="*/ 1941700 w 5594428"/>
              <a:gd name="connsiteY1131" fmla="*/ 3776591 h 4071007"/>
              <a:gd name="connsiteX1132" fmla="*/ 1936117 w 5594428"/>
              <a:gd name="connsiteY1132" fmla="*/ 3777275 h 4071007"/>
              <a:gd name="connsiteX1133" fmla="*/ 1907852 w 5594428"/>
              <a:gd name="connsiteY1133" fmla="*/ 3810786 h 4071007"/>
              <a:gd name="connsiteX1134" fmla="*/ 1895824 w 5594428"/>
              <a:gd name="connsiteY1134" fmla="*/ 3824140 h 4071007"/>
              <a:gd name="connsiteX1135" fmla="*/ 1895821 w 5594428"/>
              <a:gd name="connsiteY1135" fmla="*/ 3824992 h 4071007"/>
              <a:gd name="connsiteX1136" fmla="*/ 1895356 w 5594428"/>
              <a:gd name="connsiteY1136" fmla="*/ 3824659 h 4071007"/>
              <a:gd name="connsiteX1137" fmla="*/ 1892193 w 5594428"/>
              <a:gd name="connsiteY1137" fmla="*/ 3828172 h 4071007"/>
              <a:gd name="connsiteX1138" fmla="*/ 1901370 w 5594428"/>
              <a:gd name="connsiteY1138" fmla="*/ 3837346 h 4071007"/>
              <a:gd name="connsiteX1139" fmla="*/ 1905813 w 5594428"/>
              <a:gd name="connsiteY1139" fmla="*/ 3831504 h 4071007"/>
              <a:gd name="connsiteX1140" fmla="*/ 1928709 w 5594428"/>
              <a:gd name="connsiteY1140" fmla="*/ 3800311 h 4071007"/>
              <a:gd name="connsiteX1141" fmla="*/ 1379330 w 5594428"/>
              <a:gd name="connsiteY1141" fmla="*/ 3776345 h 4071007"/>
              <a:gd name="connsiteX1142" fmla="*/ 1395562 w 5594428"/>
              <a:gd name="connsiteY1142" fmla="*/ 3800311 h 4071007"/>
              <a:gd name="connsiteX1143" fmla="*/ 1418459 w 5594428"/>
              <a:gd name="connsiteY1143" fmla="*/ 3831504 h 4071007"/>
              <a:gd name="connsiteX1144" fmla="*/ 1422902 w 5594428"/>
              <a:gd name="connsiteY1144" fmla="*/ 3837346 h 4071007"/>
              <a:gd name="connsiteX1145" fmla="*/ 1432079 w 5594428"/>
              <a:gd name="connsiteY1145" fmla="*/ 3828172 h 4071007"/>
              <a:gd name="connsiteX1146" fmla="*/ 1428915 w 5594428"/>
              <a:gd name="connsiteY1146" fmla="*/ 3824660 h 4071007"/>
              <a:gd name="connsiteX1147" fmla="*/ 1428450 w 5594428"/>
              <a:gd name="connsiteY1147" fmla="*/ 3824992 h 4071007"/>
              <a:gd name="connsiteX1148" fmla="*/ 1428447 w 5594428"/>
              <a:gd name="connsiteY1148" fmla="*/ 3824140 h 4071007"/>
              <a:gd name="connsiteX1149" fmla="*/ 1416420 w 5594428"/>
              <a:gd name="connsiteY1149" fmla="*/ 3810786 h 4071007"/>
              <a:gd name="connsiteX1150" fmla="*/ 1388154 w 5594428"/>
              <a:gd name="connsiteY1150" fmla="*/ 3777275 h 4071007"/>
              <a:gd name="connsiteX1151" fmla="*/ 1382572 w 5594428"/>
              <a:gd name="connsiteY1151" fmla="*/ 3776591 h 4071007"/>
              <a:gd name="connsiteX1152" fmla="*/ 1985006 w 5594428"/>
              <a:gd name="connsiteY1152" fmla="*/ 3774725 h 4071007"/>
              <a:gd name="connsiteX1153" fmla="*/ 1987666 w 5594428"/>
              <a:gd name="connsiteY1153" fmla="*/ 3779784 h 4071007"/>
              <a:gd name="connsiteX1154" fmla="*/ 1985960 w 5594428"/>
              <a:gd name="connsiteY1154" fmla="*/ 3777534 h 4071007"/>
              <a:gd name="connsiteX1155" fmla="*/ 1985494 w 5594428"/>
              <a:gd name="connsiteY1155" fmla="*/ 3776314 h 4071007"/>
              <a:gd name="connsiteX1156" fmla="*/ 1985006 w 5594428"/>
              <a:gd name="connsiteY1156" fmla="*/ 3774725 h 4071007"/>
              <a:gd name="connsiteX1157" fmla="*/ 1339265 w 5594428"/>
              <a:gd name="connsiteY1157" fmla="*/ 3774725 h 4071007"/>
              <a:gd name="connsiteX1158" fmla="*/ 1338777 w 5594428"/>
              <a:gd name="connsiteY1158" fmla="*/ 3776314 h 4071007"/>
              <a:gd name="connsiteX1159" fmla="*/ 1338311 w 5594428"/>
              <a:gd name="connsiteY1159" fmla="*/ 3777533 h 4071007"/>
              <a:gd name="connsiteX1160" fmla="*/ 1336605 w 5594428"/>
              <a:gd name="connsiteY1160" fmla="*/ 3779784 h 4071007"/>
              <a:gd name="connsiteX1161" fmla="*/ 1339265 w 5594428"/>
              <a:gd name="connsiteY1161" fmla="*/ 3774725 h 4071007"/>
              <a:gd name="connsiteX1162" fmla="*/ 1931815 w 5594428"/>
              <a:gd name="connsiteY1162" fmla="*/ 3774093 h 4071007"/>
              <a:gd name="connsiteX1163" fmla="*/ 1929219 w 5594428"/>
              <a:gd name="connsiteY1163" fmla="*/ 3777857 h 4071007"/>
              <a:gd name="connsiteX1164" fmla="*/ 1916257 w 5594428"/>
              <a:gd name="connsiteY1164" fmla="*/ 3795130 h 4071007"/>
              <a:gd name="connsiteX1165" fmla="*/ 1932780 w 5594428"/>
              <a:gd name="connsiteY1165" fmla="*/ 3775075 h 4071007"/>
              <a:gd name="connsiteX1166" fmla="*/ 1392457 w 5594428"/>
              <a:gd name="connsiteY1166" fmla="*/ 3774093 h 4071007"/>
              <a:gd name="connsiteX1167" fmla="*/ 1391491 w 5594428"/>
              <a:gd name="connsiteY1167" fmla="*/ 3775075 h 4071007"/>
              <a:gd name="connsiteX1168" fmla="*/ 1408015 w 5594428"/>
              <a:gd name="connsiteY1168" fmla="*/ 3795131 h 4071007"/>
              <a:gd name="connsiteX1169" fmla="*/ 1395053 w 5594428"/>
              <a:gd name="connsiteY1169" fmla="*/ 3777857 h 4071007"/>
              <a:gd name="connsiteX1170" fmla="*/ 1978886 w 5594428"/>
              <a:gd name="connsiteY1170" fmla="*/ 3770981 h 4071007"/>
              <a:gd name="connsiteX1171" fmla="*/ 1975702 w 5594428"/>
              <a:gd name="connsiteY1171" fmla="*/ 3775896 h 4071007"/>
              <a:gd name="connsiteX1172" fmla="*/ 1961695 w 5594428"/>
              <a:gd name="connsiteY1172" fmla="*/ 3793807 h 4071007"/>
              <a:gd name="connsiteX1173" fmla="*/ 1962607 w 5594428"/>
              <a:gd name="connsiteY1173" fmla="*/ 3795664 h 4071007"/>
              <a:gd name="connsiteX1174" fmla="*/ 1969251 w 5594428"/>
              <a:gd name="connsiteY1174" fmla="*/ 3808862 h 4071007"/>
              <a:gd name="connsiteX1175" fmla="*/ 1973875 w 5594428"/>
              <a:gd name="connsiteY1175" fmla="*/ 3802542 h 4071007"/>
              <a:gd name="connsiteX1176" fmla="*/ 1985295 w 5594428"/>
              <a:gd name="connsiteY1176" fmla="*/ 3787163 h 4071007"/>
              <a:gd name="connsiteX1177" fmla="*/ 1981947 w 5594428"/>
              <a:gd name="connsiteY1177" fmla="*/ 3778731 h 4071007"/>
              <a:gd name="connsiteX1178" fmla="*/ 1345385 w 5594428"/>
              <a:gd name="connsiteY1178" fmla="*/ 3770981 h 4071007"/>
              <a:gd name="connsiteX1179" fmla="*/ 1342324 w 5594428"/>
              <a:gd name="connsiteY1179" fmla="*/ 3778731 h 4071007"/>
              <a:gd name="connsiteX1180" fmla="*/ 1338976 w 5594428"/>
              <a:gd name="connsiteY1180" fmla="*/ 3787163 h 4071007"/>
              <a:gd name="connsiteX1181" fmla="*/ 1350396 w 5594428"/>
              <a:gd name="connsiteY1181" fmla="*/ 3802542 h 4071007"/>
              <a:gd name="connsiteX1182" fmla="*/ 1355021 w 5594428"/>
              <a:gd name="connsiteY1182" fmla="*/ 3808862 h 4071007"/>
              <a:gd name="connsiteX1183" fmla="*/ 1361665 w 5594428"/>
              <a:gd name="connsiteY1183" fmla="*/ 3795664 h 4071007"/>
              <a:gd name="connsiteX1184" fmla="*/ 1362576 w 5594428"/>
              <a:gd name="connsiteY1184" fmla="*/ 3793807 h 4071007"/>
              <a:gd name="connsiteX1185" fmla="*/ 1348569 w 5594428"/>
              <a:gd name="connsiteY1185" fmla="*/ 3775896 h 4071007"/>
              <a:gd name="connsiteX1186" fmla="*/ 3582486 w 5594428"/>
              <a:gd name="connsiteY1186" fmla="*/ 3766191 h 4071007"/>
              <a:gd name="connsiteX1187" fmla="*/ 3578174 w 5594428"/>
              <a:gd name="connsiteY1187" fmla="*/ 3770761 h 4071007"/>
              <a:gd name="connsiteX1188" fmla="*/ 3571780 w 5594428"/>
              <a:gd name="connsiteY1188" fmla="*/ 3777884 h 4071007"/>
              <a:gd name="connsiteX1189" fmla="*/ 3571446 w 5594428"/>
              <a:gd name="connsiteY1189" fmla="*/ 3778219 h 4071007"/>
              <a:gd name="connsiteX1190" fmla="*/ 3573076 w 5594428"/>
              <a:gd name="connsiteY1190" fmla="*/ 3780407 h 4071007"/>
              <a:gd name="connsiteX1191" fmla="*/ 3579231 w 5594428"/>
              <a:gd name="connsiteY1191" fmla="*/ 3774092 h 4071007"/>
              <a:gd name="connsiteX1192" fmla="*/ 3583381 w 5594428"/>
              <a:gd name="connsiteY1192" fmla="*/ 3769674 h 4071007"/>
              <a:gd name="connsiteX1193" fmla="*/ 3584380 w 5594428"/>
              <a:gd name="connsiteY1193" fmla="*/ 3768627 h 4071007"/>
              <a:gd name="connsiteX1194" fmla="*/ 2000417 w 5594428"/>
              <a:gd name="connsiteY1194" fmla="*/ 3757759 h 4071007"/>
              <a:gd name="connsiteX1195" fmla="*/ 2003918 w 5594428"/>
              <a:gd name="connsiteY1195" fmla="*/ 3762083 h 4071007"/>
              <a:gd name="connsiteX1196" fmla="*/ 2005404 w 5594428"/>
              <a:gd name="connsiteY1196" fmla="*/ 3760081 h 4071007"/>
              <a:gd name="connsiteX1197" fmla="*/ 2003086 w 5594428"/>
              <a:gd name="connsiteY1197" fmla="*/ 3758108 h 4071007"/>
              <a:gd name="connsiteX1198" fmla="*/ 2000417 w 5594428"/>
              <a:gd name="connsiteY1198" fmla="*/ 3757759 h 4071007"/>
              <a:gd name="connsiteX1199" fmla="*/ 1323855 w 5594428"/>
              <a:gd name="connsiteY1199" fmla="*/ 3757759 h 4071007"/>
              <a:gd name="connsiteX1200" fmla="*/ 1321186 w 5594428"/>
              <a:gd name="connsiteY1200" fmla="*/ 3758109 h 4071007"/>
              <a:gd name="connsiteX1201" fmla="*/ 1318867 w 5594428"/>
              <a:gd name="connsiteY1201" fmla="*/ 3760081 h 4071007"/>
              <a:gd name="connsiteX1202" fmla="*/ 1320354 w 5594428"/>
              <a:gd name="connsiteY1202" fmla="*/ 3762083 h 4071007"/>
              <a:gd name="connsiteX1203" fmla="*/ 3551708 w 5594428"/>
              <a:gd name="connsiteY1203" fmla="*/ 3757575 h 4071007"/>
              <a:gd name="connsiteX1204" fmla="*/ 3556055 w 5594428"/>
              <a:gd name="connsiteY1204" fmla="*/ 3770507 h 4071007"/>
              <a:gd name="connsiteX1205" fmla="*/ 3560450 w 5594428"/>
              <a:gd name="connsiteY1205" fmla="*/ 3790984 h 4071007"/>
              <a:gd name="connsiteX1206" fmla="*/ 3561961 w 5594428"/>
              <a:gd name="connsiteY1206" fmla="*/ 3793283 h 4071007"/>
              <a:gd name="connsiteX1207" fmla="*/ 3562880 w 5594428"/>
              <a:gd name="connsiteY1207" fmla="*/ 3791300 h 4071007"/>
              <a:gd name="connsiteX1208" fmla="*/ 3567703 w 5594428"/>
              <a:gd name="connsiteY1208" fmla="*/ 3785922 h 4071007"/>
              <a:gd name="connsiteX1209" fmla="*/ 3570688 w 5594428"/>
              <a:gd name="connsiteY1209" fmla="*/ 3782858 h 4071007"/>
              <a:gd name="connsiteX1210" fmla="*/ 3569009 w 5594428"/>
              <a:gd name="connsiteY1210" fmla="*/ 3780661 h 4071007"/>
              <a:gd name="connsiteX1211" fmla="*/ 3567107 w 5594428"/>
              <a:gd name="connsiteY1211" fmla="*/ 3782568 h 4071007"/>
              <a:gd name="connsiteX1212" fmla="*/ 3566812 w 5594428"/>
              <a:gd name="connsiteY1212" fmla="*/ 3782813 h 4071007"/>
              <a:gd name="connsiteX1213" fmla="*/ 3568262 w 5594428"/>
              <a:gd name="connsiteY1213" fmla="*/ 3779683 h 4071007"/>
              <a:gd name="connsiteX1214" fmla="*/ 3555157 w 5594428"/>
              <a:gd name="connsiteY1214" fmla="*/ 3762529 h 4071007"/>
              <a:gd name="connsiteX1215" fmla="*/ 1991311 w 5594428"/>
              <a:gd name="connsiteY1215" fmla="*/ 3751801 h 4071007"/>
              <a:gd name="connsiteX1216" fmla="*/ 1984576 w 5594428"/>
              <a:gd name="connsiteY1216" fmla="*/ 3762198 h 4071007"/>
              <a:gd name="connsiteX1217" fmla="*/ 1985482 w 5594428"/>
              <a:gd name="connsiteY1217" fmla="*/ 3764515 h 4071007"/>
              <a:gd name="connsiteX1218" fmla="*/ 1983646 w 5594428"/>
              <a:gd name="connsiteY1218" fmla="*/ 3773482 h 4071007"/>
              <a:gd name="connsiteX1219" fmla="*/ 1984621 w 5594428"/>
              <a:gd name="connsiteY1219" fmla="*/ 3775768 h 4071007"/>
              <a:gd name="connsiteX1220" fmla="*/ 1985960 w 5594428"/>
              <a:gd name="connsiteY1220" fmla="*/ 3777534 h 4071007"/>
              <a:gd name="connsiteX1221" fmla="*/ 1987176 w 5594428"/>
              <a:gd name="connsiteY1221" fmla="*/ 3780716 h 4071007"/>
              <a:gd name="connsiteX1222" fmla="*/ 1986860 w 5594428"/>
              <a:gd name="connsiteY1222" fmla="*/ 3781316 h 4071007"/>
              <a:gd name="connsiteX1223" fmla="*/ 1987837 w 5594428"/>
              <a:gd name="connsiteY1223" fmla="*/ 3782447 h 4071007"/>
              <a:gd name="connsiteX1224" fmla="*/ 1987176 w 5594428"/>
              <a:gd name="connsiteY1224" fmla="*/ 3780716 h 4071007"/>
              <a:gd name="connsiteX1225" fmla="*/ 1987666 w 5594428"/>
              <a:gd name="connsiteY1225" fmla="*/ 3779784 h 4071007"/>
              <a:gd name="connsiteX1226" fmla="*/ 1988162 w 5594428"/>
              <a:gd name="connsiteY1226" fmla="*/ 3783303 h 4071007"/>
              <a:gd name="connsiteX1227" fmla="*/ 2000157 w 5594428"/>
              <a:gd name="connsiteY1227" fmla="*/ 3767147 h 4071007"/>
              <a:gd name="connsiteX1228" fmla="*/ 1332961 w 5594428"/>
              <a:gd name="connsiteY1228" fmla="*/ 3751801 h 4071007"/>
              <a:gd name="connsiteX1229" fmla="*/ 1324114 w 5594428"/>
              <a:gd name="connsiteY1229" fmla="*/ 3767147 h 4071007"/>
              <a:gd name="connsiteX1230" fmla="*/ 1336110 w 5594428"/>
              <a:gd name="connsiteY1230" fmla="*/ 3783302 h 4071007"/>
              <a:gd name="connsiteX1231" fmla="*/ 1336605 w 5594428"/>
              <a:gd name="connsiteY1231" fmla="*/ 3779784 h 4071007"/>
              <a:gd name="connsiteX1232" fmla="*/ 1337096 w 5594428"/>
              <a:gd name="connsiteY1232" fmla="*/ 3780716 h 4071007"/>
              <a:gd name="connsiteX1233" fmla="*/ 1336435 w 5594428"/>
              <a:gd name="connsiteY1233" fmla="*/ 3782447 h 4071007"/>
              <a:gd name="connsiteX1234" fmla="*/ 1337411 w 5594428"/>
              <a:gd name="connsiteY1234" fmla="*/ 3781316 h 4071007"/>
              <a:gd name="connsiteX1235" fmla="*/ 1337096 w 5594428"/>
              <a:gd name="connsiteY1235" fmla="*/ 3780716 h 4071007"/>
              <a:gd name="connsiteX1236" fmla="*/ 1338311 w 5594428"/>
              <a:gd name="connsiteY1236" fmla="*/ 3777533 h 4071007"/>
              <a:gd name="connsiteX1237" fmla="*/ 1339651 w 5594428"/>
              <a:gd name="connsiteY1237" fmla="*/ 3775769 h 4071007"/>
              <a:gd name="connsiteX1238" fmla="*/ 1340626 w 5594428"/>
              <a:gd name="connsiteY1238" fmla="*/ 3773482 h 4071007"/>
              <a:gd name="connsiteX1239" fmla="*/ 1338790 w 5594428"/>
              <a:gd name="connsiteY1239" fmla="*/ 3764515 h 4071007"/>
              <a:gd name="connsiteX1240" fmla="*/ 1339696 w 5594428"/>
              <a:gd name="connsiteY1240" fmla="*/ 3762198 h 4071007"/>
              <a:gd name="connsiteX1241" fmla="*/ 1959585 w 5594428"/>
              <a:gd name="connsiteY1241" fmla="*/ 3746996 h 4071007"/>
              <a:gd name="connsiteX1242" fmla="*/ 1946841 w 5594428"/>
              <a:gd name="connsiteY1242" fmla="*/ 3763535 h 4071007"/>
              <a:gd name="connsiteX1243" fmla="*/ 1949688 w 5594428"/>
              <a:gd name="connsiteY1243" fmla="*/ 3769338 h 4071007"/>
              <a:gd name="connsiteX1244" fmla="*/ 1962399 w 5594428"/>
              <a:gd name="connsiteY1244" fmla="*/ 3750572 h 4071007"/>
              <a:gd name="connsiteX1245" fmla="*/ 1962074 w 5594428"/>
              <a:gd name="connsiteY1245" fmla="*/ 3750407 h 4071007"/>
              <a:gd name="connsiteX1246" fmla="*/ 1364687 w 5594428"/>
              <a:gd name="connsiteY1246" fmla="*/ 3746995 h 4071007"/>
              <a:gd name="connsiteX1247" fmla="*/ 1362197 w 5594428"/>
              <a:gd name="connsiteY1247" fmla="*/ 3750407 h 4071007"/>
              <a:gd name="connsiteX1248" fmla="*/ 1361873 w 5594428"/>
              <a:gd name="connsiteY1248" fmla="*/ 3750572 h 4071007"/>
              <a:gd name="connsiteX1249" fmla="*/ 1374583 w 5594428"/>
              <a:gd name="connsiteY1249" fmla="*/ 3769338 h 4071007"/>
              <a:gd name="connsiteX1250" fmla="*/ 1377431 w 5594428"/>
              <a:gd name="connsiteY1250" fmla="*/ 3763535 h 4071007"/>
              <a:gd name="connsiteX1251" fmla="*/ 4234293 w 5594428"/>
              <a:gd name="connsiteY1251" fmla="*/ 3741091 h 4071007"/>
              <a:gd name="connsiteX1252" fmla="*/ 4207856 w 5594428"/>
              <a:gd name="connsiteY1252" fmla="*/ 3775401 h 4071007"/>
              <a:gd name="connsiteX1253" fmla="*/ 4178010 w 5594428"/>
              <a:gd name="connsiteY1253" fmla="*/ 3810786 h 4071007"/>
              <a:gd name="connsiteX1254" fmla="*/ 4157964 w 5594428"/>
              <a:gd name="connsiteY1254" fmla="*/ 3833042 h 4071007"/>
              <a:gd name="connsiteX1255" fmla="*/ 4157419 w 5594428"/>
              <a:gd name="connsiteY1255" fmla="*/ 3833769 h 4071007"/>
              <a:gd name="connsiteX1256" fmla="*/ 4163277 w 5594428"/>
              <a:gd name="connsiteY1256" fmla="*/ 3848197 h 4071007"/>
              <a:gd name="connsiteX1257" fmla="*/ 4159325 w 5594428"/>
              <a:gd name="connsiteY1257" fmla="*/ 3843805 h 4071007"/>
              <a:gd name="connsiteX1258" fmla="*/ 4156193 w 5594428"/>
              <a:gd name="connsiteY1258" fmla="*/ 3846490 h 4071007"/>
              <a:gd name="connsiteX1259" fmla="*/ 4152592 w 5594428"/>
              <a:gd name="connsiteY1259" fmla="*/ 3839977 h 4071007"/>
              <a:gd name="connsiteX1260" fmla="*/ 4151538 w 5594428"/>
              <a:gd name="connsiteY1260" fmla="*/ 3841204 h 4071007"/>
              <a:gd name="connsiteX1261" fmla="*/ 4154113 w 5594428"/>
              <a:gd name="connsiteY1261" fmla="*/ 3848110 h 4071007"/>
              <a:gd name="connsiteX1262" fmla="*/ 4149443 w 5594428"/>
              <a:gd name="connsiteY1262" fmla="*/ 3843643 h 4071007"/>
              <a:gd name="connsiteX1263" fmla="*/ 4123944 w 5594428"/>
              <a:gd name="connsiteY1263" fmla="*/ 3873332 h 4071007"/>
              <a:gd name="connsiteX1264" fmla="*/ 4134106 w 5594428"/>
              <a:gd name="connsiteY1264" fmla="*/ 3888880 h 4071007"/>
              <a:gd name="connsiteX1265" fmla="*/ 4155479 w 5594428"/>
              <a:gd name="connsiteY1265" fmla="*/ 3858451 h 4071007"/>
              <a:gd name="connsiteX1266" fmla="*/ 4163277 w 5594428"/>
              <a:gd name="connsiteY1266" fmla="*/ 3848197 h 4071007"/>
              <a:gd name="connsiteX1267" fmla="*/ 4175971 w 5594428"/>
              <a:gd name="connsiteY1267" fmla="*/ 3831504 h 4071007"/>
              <a:gd name="connsiteX1268" fmla="*/ 4198867 w 5594428"/>
              <a:gd name="connsiteY1268" fmla="*/ 3800311 h 4071007"/>
              <a:gd name="connsiteX1269" fmla="*/ 4236248 w 5594428"/>
              <a:gd name="connsiteY1269" fmla="*/ 3745122 h 4071007"/>
              <a:gd name="connsiteX1270" fmla="*/ 1954872 w 5594428"/>
              <a:gd name="connsiteY1270" fmla="*/ 3740535 h 4071007"/>
              <a:gd name="connsiteX1271" fmla="*/ 1953135 w 5594428"/>
              <a:gd name="connsiteY1271" fmla="*/ 3743171 h 4071007"/>
              <a:gd name="connsiteX1272" fmla="*/ 1943620 w 5594428"/>
              <a:gd name="connsiteY1272" fmla="*/ 3756971 h 4071007"/>
              <a:gd name="connsiteX1273" fmla="*/ 1944829 w 5594428"/>
              <a:gd name="connsiteY1273" fmla="*/ 3759434 h 4071007"/>
              <a:gd name="connsiteX1274" fmla="*/ 1956644 w 5594428"/>
              <a:gd name="connsiteY1274" fmla="*/ 3742963 h 4071007"/>
              <a:gd name="connsiteX1275" fmla="*/ 1369400 w 5594428"/>
              <a:gd name="connsiteY1275" fmla="*/ 3740535 h 4071007"/>
              <a:gd name="connsiteX1276" fmla="*/ 1367628 w 5594428"/>
              <a:gd name="connsiteY1276" fmla="*/ 3742963 h 4071007"/>
              <a:gd name="connsiteX1277" fmla="*/ 1379443 w 5594428"/>
              <a:gd name="connsiteY1277" fmla="*/ 3759434 h 4071007"/>
              <a:gd name="connsiteX1278" fmla="*/ 1380652 w 5594428"/>
              <a:gd name="connsiteY1278" fmla="*/ 3756971 h 4071007"/>
              <a:gd name="connsiteX1279" fmla="*/ 1371137 w 5594428"/>
              <a:gd name="connsiteY1279" fmla="*/ 3743171 h 4071007"/>
              <a:gd name="connsiteX1280" fmla="*/ 4276913 w 5594428"/>
              <a:gd name="connsiteY1280" fmla="*/ 3733317 h 4071007"/>
              <a:gd name="connsiteX1281" fmla="*/ 4283334 w 5594428"/>
              <a:gd name="connsiteY1281" fmla="*/ 3743467 h 4071007"/>
              <a:gd name="connsiteX1282" fmla="*/ 4281484 w 5594428"/>
              <a:gd name="connsiteY1282" fmla="*/ 3741775 h 4071007"/>
              <a:gd name="connsiteX1283" fmla="*/ 4230211 w 5594428"/>
              <a:gd name="connsiteY1283" fmla="*/ 3732671 h 4071007"/>
              <a:gd name="connsiteX1284" fmla="*/ 4223293 w 5594428"/>
              <a:gd name="connsiteY1284" fmla="*/ 3743171 h 4071007"/>
              <a:gd name="connsiteX1285" fmla="*/ 4199377 w 5594428"/>
              <a:gd name="connsiteY1285" fmla="*/ 3777857 h 4071007"/>
              <a:gd name="connsiteX1286" fmla="*/ 4186415 w 5594428"/>
              <a:gd name="connsiteY1286" fmla="*/ 3795131 h 4071007"/>
              <a:gd name="connsiteX1287" fmla="*/ 4209354 w 5594428"/>
              <a:gd name="connsiteY1287" fmla="*/ 3767287 h 4071007"/>
              <a:gd name="connsiteX1288" fmla="*/ 4231814 w 5594428"/>
              <a:gd name="connsiteY1288" fmla="*/ 3735977 h 4071007"/>
              <a:gd name="connsiteX1289" fmla="*/ 4242812 w 5594428"/>
              <a:gd name="connsiteY1289" fmla="*/ 3729502 h 4071007"/>
              <a:gd name="connsiteX1290" fmla="*/ 4238538 w 5594428"/>
              <a:gd name="connsiteY1290" fmla="*/ 3735582 h 4071007"/>
              <a:gd name="connsiteX1291" fmla="*/ 4236849 w 5594428"/>
              <a:gd name="connsiteY1291" fmla="*/ 3737774 h 4071007"/>
              <a:gd name="connsiteX1292" fmla="*/ 4238132 w 5594428"/>
              <a:gd name="connsiteY1292" fmla="*/ 3740574 h 4071007"/>
              <a:gd name="connsiteX1293" fmla="*/ 4238582 w 5594428"/>
              <a:gd name="connsiteY1293" fmla="*/ 3741675 h 4071007"/>
              <a:gd name="connsiteX1294" fmla="*/ 4244789 w 5594428"/>
              <a:gd name="connsiteY1294" fmla="*/ 3732511 h 4071007"/>
              <a:gd name="connsiteX1295" fmla="*/ 4276373 w 5594428"/>
              <a:gd name="connsiteY1295" fmla="*/ 3728793 h 4071007"/>
              <a:gd name="connsiteX1296" fmla="*/ 4275199 w 5594428"/>
              <a:gd name="connsiteY1296" fmla="*/ 3730607 h 4071007"/>
              <a:gd name="connsiteX1297" fmla="*/ 4275709 w 5594428"/>
              <a:gd name="connsiteY1297" fmla="*/ 3731415 h 4071007"/>
              <a:gd name="connsiteX1298" fmla="*/ 4275187 w 5594428"/>
              <a:gd name="connsiteY1298" fmla="*/ 3730625 h 4071007"/>
              <a:gd name="connsiteX1299" fmla="*/ 4271160 w 5594428"/>
              <a:gd name="connsiteY1299" fmla="*/ 3736841 h 4071007"/>
              <a:gd name="connsiteX1300" fmla="*/ 4273576 w 5594428"/>
              <a:gd name="connsiteY1300" fmla="*/ 3740493 h 4071007"/>
              <a:gd name="connsiteX1301" fmla="*/ 4280799 w 5594428"/>
              <a:gd name="connsiteY1301" fmla="*/ 3752159 h 4071007"/>
              <a:gd name="connsiteX1302" fmla="*/ 4287172 w 5594428"/>
              <a:gd name="connsiteY1302" fmla="*/ 3742129 h 4071007"/>
              <a:gd name="connsiteX1303" fmla="*/ 4279959 w 5594428"/>
              <a:gd name="connsiteY1303" fmla="*/ 3733527 h 4071007"/>
              <a:gd name="connsiteX1304" fmla="*/ 1975842 w 5594428"/>
              <a:gd name="connsiteY1304" fmla="*/ 3724968 h 4071007"/>
              <a:gd name="connsiteX1305" fmla="*/ 1969673 w 5594428"/>
              <a:gd name="connsiteY1305" fmla="*/ 3733742 h 4071007"/>
              <a:gd name="connsiteX1306" fmla="*/ 1970825 w 5594428"/>
              <a:gd name="connsiteY1306" fmla="*/ 3735957 h 4071007"/>
              <a:gd name="connsiteX1307" fmla="*/ 1971506 w 5594428"/>
              <a:gd name="connsiteY1307" fmla="*/ 3737125 h 4071007"/>
              <a:gd name="connsiteX1308" fmla="*/ 1977635 w 5594428"/>
              <a:gd name="connsiteY1308" fmla="*/ 3728077 h 4071007"/>
              <a:gd name="connsiteX1309" fmla="*/ 1348429 w 5594428"/>
              <a:gd name="connsiteY1309" fmla="*/ 3724967 h 4071007"/>
              <a:gd name="connsiteX1310" fmla="*/ 1346637 w 5594428"/>
              <a:gd name="connsiteY1310" fmla="*/ 3728077 h 4071007"/>
              <a:gd name="connsiteX1311" fmla="*/ 1352765 w 5594428"/>
              <a:gd name="connsiteY1311" fmla="*/ 3737125 h 4071007"/>
              <a:gd name="connsiteX1312" fmla="*/ 1353447 w 5594428"/>
              <a:gd name="connsiteY1312" fmla="*/ 3735957 h 4071007"/>
              <a:gd name="connsiteX1313" fmla="*/ 1354598 w 5594428"/>
              <a:gd name="connsiteY1313" fmla="*/ 3733742 h 4071007"/>
              <a:gd name="connsiteX1314" fmla="*/ 4237562 w 5594428"/>
              <a:gd name="connsiteY1314" fmla="*/ 3721513 h 4071007"/>
              <a:gd name="connsiteX1315" fmla="*/ 4232747 w 5594428"/>
              <a:gd name="connsiteY1315" fmla="*/ 3728822 h 4071007"/>
              <a:gd name="connsiteX1316" fmla="*/ 4234383 w 5594428"/>
              <a:gd name="connsiteY1316" fmla="*/ 3732394 h 4071007"/>
              <a:gd name="connsiteX1317" fmla="*/ 4239774 w 5594428"/>
              <a:gd name="connsiteY1317" fmla="*/ 3724879 h 4071007"/>
              <a:gd name="connsiteX1318" fmla="*/ 4249038 w 5594428"/>
              <a:gd name="connsiteY1318" fmla="*/ 3720645 h 4071007"/>
              <a:gd name="connsiteX1319" fmla="*/ 4244601 w 5594428"/>
              <a:gd name="connsiteY1319" fmla="*/ 3726958 h 4071007"/>
              <a:gd name="connsiteX1320" fmla="*/ 4245621 w 5594428"/>
              <a:gd name="connsiteY1320" fmla="*/ 3728519 h 4071007"/>
              <a:gd name="connsiteX1321" fmla="*/ 4246714 w 5594428"/>
              <a:gd name="connsiteY1321" fmla="*/ 3729670 h 4071007"/>
              <a:gd name="connsiteX1322" fmla="*/ 4250834 w 5594428"/>
              <a:gd name="connsiteY1322" fmla="*/ 3723588 h 4071007"/>
              <a:gd name="connsiteX1323" fmla="*/ 1970842 w 5594428"/>
              <a:gd name="connsiteY1323" fmla="*/ 3716294 h 4071007"/>
              <a:gd name="connsiteX1324" fmla="*/ 1967748 w 5594428"/>
              <a:gd name="connsiteY1324" fmla="*/ 3720991 h 4071007"/>
              <a:gd name="connsiteX1325" fmla="*/ 1967838 w 5594428"/>
              <a:gd name="connsiteY1325" fmla="*/ 3721199 h 4071007"/>
              <a:gd name="connsiteX1326" fmla="*/ 1966893 w 5594428"/>
              <a:gd name="connsiteY1326" fmla="*/ 3728390 h 4071007"/>
              <a:gd name="connsiteX1327" fmla="*/ 1966979 w 5594428"/>
              <a:gd name="connsiteY1327" fmla="*/ 3728555 h 4071007"/>
              <a:gd name="connsiteX1328" fmla="*/ 1973039 w 5594428"/>
              <a:gd name="connsiteY1328" fmla="*/ 3720106 h 4071007"/>
              <a:gd name="connsiteX1329" fmla="*/ 1353429 w 5594428"/>
              <a:gd name="connsiteY1329" fmla="*/ 3716294 h 4071007"/>
              <a:gd name="connsiteX1330" fmla="*/ 1351233 w 5594428"/>
              <a:gd name="connsiteY1330" fmla="*/ 3720106 h 4071007"/>
              <a:gd name="connsiteX1331" fmla="*/ 1357293 w 5594428"/>
              <a:gd name="connsiteY1331" fmla="*/ 3728555 h 4071007"/>
              <a:gd name="connsiteX1332" fmla="*/ 1357378 w 5594428"/>
              <a:gd name="connsiteY1332" fmla="*/ 3728390 h 4071007"/>
              <a:gd name="connsiteX1333" fmla="*/ 1356433 w 5594428"/>
              <a:gd name="connsiteY1333" fmla="*/ 3721199 h 4071007"/>
              <a:gd name="connsiteX1334" fmla="*/ 1356523 w 5594428"/>
              <a:gd name="connsiteY1334" fmla="*/ 3720991 h 4071007"/>
              <a:gd name="connsiteX1335" fmla="*/ 4243699 w 5594428"/>
              <a:gd name="connsiteY1335" fmla="*/ 3712198 h 4071007"/>
              <a:gd name="connsiteX1336" fmla="*/ 4239310 w 5594428"/>
              <a:gd name="connsiteY1336" fmla="*/ 3718860 h 4071007"/>
              <a:gd name="connsiteX1337" fmla="*/ 4241589 w 5594428"/>
              <a:gd name="connsiteY1337" fmla="*/ 3722348 h 4071007"/>
              <a:gd name="connsiteX1338" fmla="*/ 4246121 w 5594428"/>
              <a:gd name="connsiteY1338" fmla="*/ 3716030 h 4071007"/>
              <a:gd name="connsiteX1339" fmla="*/ 4287918 w 5594428"/>
              <a:gd name="connsiteY1339" fmla="*/ 3710972 h 4071007"/>
              <a:gd name="connsiteX1340" fmla="*/ 4281885 w 5594428"/>
              <a:gd name="connsiteY1340" fmla="*/ 3720285 h 4071007"/>
              <a:gd name="connsiteX1341" fmla="*/ 4285683 w 5594428"/>
              <a:gd name="connsiteY1341" fmla="*/ 3726034 h 4071007"/>
              <a:gd name="connsiteX1342" fmla="*/ 4291785 w 5594428"/>
              <a:gd name="connsiteY1342" fmla="*/ 3734867 h 4071007"/>
              <a:gd name="connsiteX1343" fmla="*/ 4297735 w 5594428"/>
              <a:gd name="connsiteY1343" fmla="*/ 3725501 h 4071007"/>
              <a:gd name="connsiteX1344" fmla="*/ 4259440 w 5594428"/>
              <a:gd name="connsiteY1344" fmla="*/ 3705849 h 4071007"/>
              <a:gd name="connsiteX1345" fmla="*/ 4255833 w 5594428"/>
              <a:gd name="connsiteY1345" fmla="*/ 3710980 h 4071007"/>
              <a:gd name="connsiteX1346" fmla="*/ 4257420 w 5594428"/>
              <a:gd name="connsiteY1346" fmla="*/ 3713863 h 4071007"/>
              <a:gd name="connsiteX1347" fmla="*/ 4261123 w 5594428"/>
              <a:gd name="connsiteY1347" fmla="*/ 3708397 h 4071007"/>
              <a:gd name="connsiteX1348" fmla="*/ 4260366 w 5594428"/>
              <a:gd name="connsiteY1348" fmla="*/ 3707362 h 4071007"/>
              <a:gd name="connsiteX1349" fmla="*/ 3532292 w 5594428"/>
              <a:gd name="connsiteY1349" fmla="*/ 3701327 h 4071007"/>
              <a:gd name="connsiteX1350" fmla="*/ 3530904 w 5594428"/>
              <a:gd name="connsiteY1350" fmla="*/ 3704352 h 4071007"/>
              <a:gd name="connsiteX1351" fmla="*/ 3531162 w 5594428"/>
              <a:gd name="connsiteY1351" fmla="*/ 3702639 h 4071007"/>
              <a:gd name="connsiteX1352" fmla="*/ 3532292 w 5594428"/>
              <a:gd name="connsiteY1352" fmla="*/ 3701327 h 4071007"/>
              <a:gd name="connsiteX1353" fmla="*/ 4253848 w 5594428"/>
              <a:gd name="connsiteY1353" fmla="*/ 3696711 h 4071007"/>
              <a:gd name="connsiteX1354" fmla="*/ 4250666 w 5594428"/>
              <a:gd name="connsiteY1354" fmla="*/ 3701591 h 4071007"/>
              <a:gd name="connsiteX1355" fmla="*/ 4253189 w 5594428"/>
              <a:gd name="connsiteY1355" fmla="*/ 3706176 h 4071007"/>
              <a:gd name="connsiteX1356" fmla="*/ 4256670 w 5594428"/>
              <a:gd name="connsiteY1356" fmla="*/ 3701323 h 4071007"/>
              <a:gd name="connsiteX1357" fmla="*/ 4271596 w 5594428"/>
              <a:gd name="connsiteY1357" fmla="*/ 3688641 h 4071007"/>
              <a:gd name="connsiteX1358" fmla="*/ 4268123 w 5594428"/>
              <a:gd name="connsiteY1358" fmla="*/ 3693499 h 4071007"/>
              <a:gd name="connsiteX1359" fmla="*/ 4268097 w 5594428"/>
              <a:gd name="connsiteY1359" fmla="*/ 3693535 h 4071007"/>
              <a:gd name="connsiteX1360" fmla="*/ 4269095 w 5594428"/>
              <a:gd name="connsiteY1360" fmla="*/ 3696627 h 4071007"/>
              <a:gd name="connsiteX1361" fmla="*/ 4270763 w 5594428"/>
              <a:gd name="connsiteY1361" fmla="*/ 3694163 h 4071007"/>
              <a:gd name="connsiteX1362" fmla="*/ 4273033 w 5594428"/>
              <a:gd name="connsiteY1362" fmla="*/ 3690450 h 4071007"/>
              <a:gd name="connsiteX1363" fmla="*/ 4303901 w 5594428"/>
              <a:gd name="connsiteY1363" fmla="*/ 3686299 h 4071007"/>
              <a:gd name="connsiteX1364" fmla="*/ 4299177 w 5594428"/>
              <a:gd name="connsiteY1364" fmla="*/ 3693591 h 4071007"/>
              <a:gd name="connsiteX1365" fmla="*/ 4307925 w 5594428"/>
              <a:gd name="connsiteY1365" fmla="*/ 3708984 h 4071007"/>
              <a:gd name="connsiteX1366" fmla="*/ 4313173 w 5594428"/>
              <a:gd name="connsiteY1366" fmla="*/ 3700027 h 4071007"/>
              <a:gd name="connsiteX1367" fmla="*/ 4266145 w 5594428"/>
              <a:gd name="connsiteY1367" fmla="*/ 3684775 h 4071007"/>
              <a:gd name="connsiteX1368" fmla="*/ 4266404 w 5594428"/>
              <a:gd name="connsiteY1368" fmla="*/ 3687229 h 4071007"/>
              <a:gd name="connsiteX1369" fmla="*/ 4267903 w 5594428"/>
              <a:gd name="connsiteY1369" fmla="*/ 3684941 h 4071007"/>
              <a:gd name="connsiteX1370" fmla="*/ 1331781 w 5594428"/>
              <a:gd name="connsiteY1370" fmla="*/ 3683216 h 4071007"/>
              <a:gd name="connsiteX1371" fmla="*/ 1328713 w 5594428"/>
              <a:gd name="connsiteY1371" fmla="*/ 3688278 h 4071007"/>
              <a:gd name="connsiteX1372" fmla="*/ 1331976 w 5594428"/>
              <a:gd name="connsiteY1372" fmla="*/ 3693260 h 4071007"/>
              <a:gd name="connsiteX1373" fmla="*/ 1339252 w 5594428"/>
              <a:gd name="connsiteY1373" fmla="*/ 3703405 h 4071007"/>
              <a:gd name="connsiteX1374" fmla="*/ 1340044 w 5594428"/>
              <a:gd name="connsiteY1374" fmla="*/ 3702002 h 4071007"/>
              <a:gd name="connsiteX1375" fmla="*/ 1341665 w 5594428"/>
              <a:gd name="connsiteY1375" fmla="*/ 3698374 h 4071007"/>
              <a:gd name="connsiteX1376" fmla="*/ 1992491 w 5594428"/>
              <a:gd name="connsiteY1376" fmla="*/ 3683216 h 4071007"/>
              <a:gd name="connsiteX1377" fmla="*/ 1982606 w 5594428"/>
              <a:gd name="connsiteY1377" fmla="*/ 3698373 h 4071007"/>
              <a:gd name="connsiteX1378" fmla="*/ 1984228 w 5594428"/>
              <a:gd name="connsiteY1378" fmla="*/ 3702003 h 4071007"/>
              <a:gd name="connsiteX1379" fmla="*/ 1985019 w 5594428"/>
              <a:gd name="connsiteY1379" fmla="*/ 3703405 h 4071007"/>
              <a:gd name="connsiteX1380" fmla="*/ 1992296 w 5594428"/>
              <a:gd name="connsiteY1380" fmla="*/ 3693260 h 4071007"/>
              <a:gd name="connsiteX1381" fmla="*/ 1995559 w 5594428"/>
              <a:gd name="connsiteY1381" fmla="*/ 3688278 h 4071007"/>
              <a:gd name="connsiteX1382" fmla="*/ 1308854 w 5594428"/>
              <a:gd name="connsiteY1382" fmla="*/ 3669089 h 4071007"/>
              <a:gd name="connsiteX1383" fmla="*/ 1308583 w 5594428"/>
              <a:gd name="connsiteY1383" fmla="*/ 3669489 h 4071007"/>
              <a:gd name="connsiteX1384" fmla="*/ 1323666 w 5594428"/>
              <a:gd name="connsiteY1384" fmla="*/ 3694164 h 4071007"/>
              <a:gd name="connsiteX1385" fmla="*/ 1335012 w 5594428"/>
              <a:gd name="connsiteY1385" fmla="*/ 3710915 h 4071007"/>
              <a:gd name="connsiteX1386" fmla="*/ 1336588 w 5594428"/>
              <a:gd name="connsiteY1386" fmla="*/ 3708123 h 4071007"/>
              <a:gd name="connsiteX1387" fmla="*/ 1326307 w 5594428"/>
              <a:gd name="connsiteY1387" fmla="*/ 3693499 h 4071007"/>
              <a:gd name="connsiteX1388" fmla="*/ 1316709 w 5594428"/>
              <a:gd name="connsiteY1388" fmla="*/ 3680071 h 4071007"/>
              <a:gd name="connsiteX1389" fmla="*/ 2015418 w 5594428"/>
              <a:gd name="connsiteY1389" fmla="*/ 3669089 h 4071007"/>
              <a:gd name="connsiteX1390" fmla="*/ 2007562 w 5594428"/>
              <a:gd name="connsiteY1390" fmla="*/ 3680071 h 4071007"/>
              <a:gd name="connsiteX1391" fmla="*/ 1997965 w 5594428"/>
              <a:gd name="connsiteY1391" fmla="*/ 3693499 h 4071007"/>
              <a:gd name="connsiteX1392" fmla="*/ 1987684 w 5594428"/>
              <a:gd name="connsiteY1392" fmla="*/ 3708124 h 4071007"/>
              <a:gd name="connsiteX1393" fmla="*/ 1989260 w 5594428"/>
              <a:gd name="connsiteY1393" fmla="*/ 3710915 h 4071007"/>
              <a:gd name="connsiteX1394" fmla="*/ 2000605 w 5594428"/>
              <a:gd name="connsiteY1394" fmla="*/ 3694164 h 4071007"/>
              <a:gd name="connsiteX1395" fmla="*/ 2015689 w 5594428"/>
              <a:gd name="connsiteY1395" fmla="*/ 3669489 h 4071007"/>
              <a:gd name="connsiteX1396" fmla="*/ 4289137 w 5594428"/>
              <a:gd name="connsiteY1396" fmla="*/ 3664107 h 4071007"/>
              <a:gd name="connsiteX1397" fmla="*/ 4289110 w 5594428"/>
              <a:gd name="connsiteY1397" fmla="*/ 3664147 h 4071007"/>
              <a:gd name="connsiteX1398" fmla="*/ 4285396 w 5594428"/>
              <a:gd name="connsiteY1398" fmla="*/ 3669340 h 4071007"/>
              <a:gd name="connsiteX1399" fmla="*/ 4285657 w 5594428"/>
              <a:gd name="connsiteY1399" fmla="*/ 3669799 h 4071007"/>
              <a:gd name="connsiteX1400" fmla="*/ 1305293 w 5594428"/>
              <a:gd name="connsiteY1400" fmla="*/ 3664107 h 4071007"/>
              <a:gd name="connsiteX1401" fmla="*/ 1305823 w 5594428"/>
              <a:gd name="connsiteY1401" fmla="*/ 3664975 h 4071007"/>
              <a:gd name="connsiteX1402" fmla="*/ 1305862 w 5594428"/>
              <a:gd name="connsiteY1402" fmla="*/ 3664907 h 4071007"/>
              <a:gd name="connsiteX1403" fmla="*/ 1305319 w 5594428"/>
              <a:gd name="connsiteY1403" fmla="*/ 3664147 h 4071007"/>
              <a:gd name="connsiteX1404" fmla="*/ 2018979 w 5594428"/>
              <a:gd name="connsiteY1404" fmla="*/ 3664106 h 4071007"/>
              <a:gd name="connsiteX1405" fmla="*/ 2018952 w 5594428"/>
              <a:gd name="connsiteY1405" fmla="*/ 3664148 h 4071007"/>
              <a:gd name="connsiteX1406" fmla="*/ 2018409 w 5594428"/>
              <a:gd name="connsiteY1406" fmla="*/ 3664907 h 4071007"/>
              <a:gd name="connsiteX1407" fmla="*/ 2018448 w 5594428"/>
              <a:gd name="connsiteY1407" fmla="*/ 3664974 h 4071007"/>
              <a:gd name="connsiteX1408" fmla="*/ 2008258 w 5594428"/>
              <a:gd name="connsiteY1408" fmla="*/ 3658513 h 4071007"/>
              <a:gd name="connsiteX1409" fmla="*/ 2003843 w 5594428"/>
              <a:gd name="connsiteY1409" fmla="*/ 3665808 h 4071007"/>
              <a:gd name="connsiteX1410" fmla="*/ 1999249 w 5594428"/>
              <a:gd name="connsiteY1410" fmla="*/ 3672853 h 4071007"/>
              <a:gd name="connsiteX1411" fmla="*/ 1999817 w 5594428"/>
              <a:gd name="connsiteY1411" fmla="*/ 3677778 h 4071007"/>
              <a:gd name="connsiteX1412" fmla="*/ 1997975 w 5594428"/>
              <a:gd name="connsiteY1412" fmla="*/ 3678483 h 4071007"/>
              <a:gd name="connsiteX1413" fmla="*/ 1996950 w 5594428"/>
              <a:gd name="connsiteY1413" fmla="*/ 3676379 h 4071007"/>
              <a:gd name="connsiteX1414" fmla="*/ 1995560 w 5594428"/>
              <a:gd name="connsiteY1414" fmla="*/ 3678509 h 4071007"/>
              <a:gd name="connsiteX1415" fmla="*/ 1996445 w 5594428"/>
              <a:gd name="connsiteY1415" fmla="*/ 3682862 h 4071007"/>
              <a:gd name="connsiteX1416" fmla="*/ 1997271 w 5594428"/>
              <a:gd name="connsiteY1416" fmla="*/ 3685664 h 4071007"/>
              <a:gd name="connsiteX1417" fmla="*/ 2011713 w 5594428"/>
              <a:gd name="connsiteY1417" fmla="*/ 3663616 h 4071007"/>
              <a:gd name="connsiteX1418" fmla="*/ 1316014 w 5594428"/>
              <a:gd name="connsiteY1418" fmla="*/ 3658513 h 4071007"/>
              <a:gd name="connsiteX1419" fmla="*/ 1312559 w 5594428"/>
              <a:gd name="connsiteY1419" fmla="*/ 3663616 h 4071007"/>
              <a:gd name="connsiteX1420" fmla="*/ 1327000 w 5594428"/>
              <a:gd name="connsiteY1420" fmla="*/ 3685665 h 4071007"/>
              <a:gd name="connsiteX1421" fmla="*/ 1327827 w 5594428"/>
              <a:gd name="connsiteY1421" fmla="*/ 3682862 h 4071007"/>
              <a:gd name="connsiteX1422" fmla="*/ 1328711 w 5594428"/>
              <a:gd name="connsiteY1422" fmla="*/ 3678509 h 4071007"/>
              <a:gd name="connsiteX1423" fmla="*/ 1327322 w 5594428"/>
              <a:gd name="connsiteY1423" fmla="*/ 3676379 h 4071007"/>
              <a:gd name="connsiteX1424" fmla="*/ 1326296 w 5594428"/>
              <a:gd name="connsiteY1424" fmla="*/ 3678483 h 4071007"/>
              <a:gd name="connsiteX1425" fmla="*/ 1324454 w 5594428"/>
              <a:gd name="connsiteY1425" fmla="*/ 3677778 h 4071007"/>
              <a:gd name="connsiteX1426" fmla="*/ 1325022 w 5594428"/>
              <a:gd name="connsiteY1426" fmla="*/ 3672853 h 4071007"/>
              <a:gd name="connsiteX1427" fmla="*/ 1320429 w 5594428"/>
              <a:gd name="connsiteY1427" fmla="*/ 3665808 h 4071007"/>
              <a:gd name="connsiteX1428" fmla="*/ 3506111 w 5594428"/>
              <a:gd name="connsiteY1428" fmla="*/ 3652674 h 4071007"/>
              <a:gd name="connsiteX1429" fmla="*/ 3499654 w 5594428"/>
              <a:gd name="connsiteY1429" fmla="*/ 3663887 h 4071007"/>
              <a:gd name="connsiteX1430" fmla="*/ 3508110 w 5594428"/>
              <a:gd name="connsiteY1430" fmla="*/ 3677297 h 4071007"/>
              <a:gd name="connsiteX1431" fmla="*/ 3534936 w 5594428"/>
              <a:gd name="connsiteY1431" fmla="*/ 3719267 h 4071007"/>
              <a:gd name="connsiteX1432" fmla="*/ 3546667 w 5594428"/>
              <a:gd name="connsiteY1432" fmla="*/ 3744107 h 4071007"/>
              <a:gd name="connsiteX1433" fmla="*/ 3554143 w 5594428"/>
              <a:gd name="connsiteY1433" fmla="*/ 3755021 h 4071007"/>
              <a:gd name="connsiteX1434" fmla="*/ 3569928 w 5594428"/>
              <a:gd name="connsiteY1434" fmla="*/ 3776185 h 4071007"/>
              <a:gd name="connsiteX1435" fmla="*/ 3578188 w 5594428"/>
              <a:gd name="connsiteY1435" fmla="*/ 3760662 h 4071007"/>
              <a:gd name="connsiteX1436" fmla="*/ 3573898 w 5594428"/>
              <a:gd name="connsiteY1436" fmla="*/ 3755143 h 4071007"/>
              <a:gd name="connsiteX1437" fmla="*/ 3512803 w 5594428"/>
              <a:gd name="connsiteY1437" fmla="*/ 3664493 h 4071007"/>
              <a:gd name="connsiteX1438" fmla="*/ 4282038 w 5594428"/>
              <a:gd name="connsiteY1438" fmla="*/ 3652529 h 4071007"/>
              <a:gd name="connsiteX1439" fmla="*/ 4278721 w 5594428"/>
              <a:gd name="connsiteY1439" fmla="*/ 3658011 h 4071007"/>
              <a:gd name="connsiteX1440" fmla="*/ 4281885 w 5594428"/>
              <a:gd name="connsiteY1440" fmla="*/ 3663161 h 4071007"/>
              <a:gd name="connsiteX1441" fmla="*/ 4282017 w 5594428"/>
              <a:gd name="connsiteY1441" fmla="*/ 3663393 h 4071007"/>
              <a:gd name="connsiteX1442" fmla="*/ 4285483 w 5594428"/>
              <a:gd name="connsiteY1442" fmla="*/ 3658102 h 4071007"/>
              <a:gd name="connsiteX1443" fmla="*/ 1252776 w 5594428"/>
              <a:gd name="connsiteY1443" fmla="*/ 3628021 h 4071007"/>
              <a:gd name="connsiteX1444" fmla="*/ 1244959 w 5594428"/>
              <a:gd name="connsiteY1444" fmla="*/ 3639259 h 4071007"/>
              <a:gd name="connsiteX1445" fmla="*/ 1262754 w 5594428"/>
              <a:gd name="connsiteY1445" fmla="*/ 3668448 h 4071007"/>
              <a:gd name="connsiteX1446" fmla="*/ 1284223 w 5594428"/>
              <a:gd name="connsiteY1446" fmla="*/ 3705092 h 4071007"/>
              <a:gd name="connsiteX1447" fmla="*/ 1286780 w 5594428"/>
              <a:gd name="connsiteY1447" fmla="*/ 3701292 h 4071007"/>
              <a:gd name="connsiteX1448" fmla="*/ 1285058 w 5594428"/>
              <a:gd name="connsiteY1448" fmla="*/ 3706515 h 4071007"/>
              <a:gd name="connsiteX1449" fmla="*/ 1290103 w 5594428"/>
              <a:gd name="connsiteY1449" fmla="*/ 3715125 h 4071007"/>
              <a:gd name="connsiteX1450" fmla="*/ 1313044 w 5594428"/>
              <a:gd name="connsiteY1450" fmla="*/ 3751237 h 4071007"/>
              <a:gd name="connsiteX1451" fmla="*/ 1321861 w 5594428"/>
              <a:gd name="connsiteY1451" fmla="*/ 3734666 h 4071007"/>
              <a:gd name="connsiteX1452" fmla="*/ 1293703 w 5594428"/>
              <a:gd name="connsiteY1452" fmla="*/ 3691200 h 4071007"/>
              <a:gd name="connsiteX1453" fmla="*/ 1286780 w 5594428"/>
              <a:gd name="connsiteY1453" fmla="*/ 3701292 h 4071007"/>
              <a:gd name="connsiteX1454" fmla="*/ 1292743 w 5594428"/>
              <a:gd name="connsiteY1454" fmla="*/ 3689718 h 4071007"/>
              <a:gd name="connsiteX1455" fmla="*/ 2071495 w 5594428"/>
              <a:gd name="connsiteY1455" fmla="*/ 3628021 h 4071007"/>
              <a:gd name="connsiteX1456" fmla="*/ 2031528 w 5594428"/>
              <a:gd name="connsiteY1456" fmla="*/ 3689717 h 4071007"/>
              <a:gd name="connsiteX1457" fmla="*/ 2037492 w 5594428"/>
              <a:gd name="connsiteY1457" fmla="*/ 3701292 h 4071007"/>
              <a:gd name="connsiteX1458" fmla="*/ 2030568 w 5594428"/>
              <a:gd name="connsiteY1458" fmla="*/ 3691200 h 4071007"/>
              <a:gd name="connsiteX1459" fmla="*/ 2002411 w 5594428"/>
              <a:gd name="connsiteY1459" fmla="*/ 3734666 h 4071007"/>
              <a:gd name="connsiteX1460" fmla="*/ 2011227 w 5594428"/>
              <a:gd name="connsiteY1460" fmla="*/ 3751237 h 4071007"/>
              <a:gd name="connsiteX1461" fmla="*/ 2034169 w 5594428"/>
              <a:gd name="connsiteY1461" fmla="*/ 3715126 h 4071007"/>
              <a:gd name="connsiteX1462" fmla="*/ 2039214 w 5594428"/>
              <a:gd name="connsiteY1462" fmla="*/ 3706515 h 4071007"/>
              <a:gd name="connsiteX1463" fmla="*/ 2037492 w 5594428"/>
              <a:gd name="connsiteY1463" fmla="*/ 3701292 h 4071007"/>
              <a:gd name="connsiteX1464" fmla="*/ 2040048 w 5594428"/>
              <a:gd name="connsiteY1464" fmla="*/ 3705092 h 4071007"/>
              <a:gd name="connsiteX1465" fmla="*/ 2061518 w 5594428"/>
              <a:gd name="connsiteY1465" fmla="*/ 3668448 h 4071007"/>
              <a:gd name="connsiteX1466" fmla="*/ 2079312 w 5594428"/>
              <a:gd name="connsiteY1466" fmla="*/ 3639258 h 4071007"/>
              <a:gd name="connsiteX1467" fmla="*/ 3477884 w 5594428"/>
              <a:gd name="connsiteY1467" fmla="*/ 3602816 h 4071007"/>
              <a:gd name="connsiteX1468" fmla="*/ 3474187 w 5594428"/>
              <a:gd name="connsiteY1468" fmla="*/ 3610274 h 4071007"/>
              <a:gd name="connsiteX1469" fmla="*/ 3470383 w 5594428"/>
              <a:gd name="connsiteY1469" fmla="*/ 3616223 h 4071007"/>
              <a:gd name="connsiteX1470" fmla="*/ 3480669 w 5594428"/>
              <a:gd name="connsiteY1470" fmla="*/ 3633781 h 4071007"/>
              <a:gd name="connsiteX1471" fmla="*/ 3496231 w 5594428"/>
              <a:gd name="connsiteY1471" fmla="*/ 3658459 h 4071007"/>
              <a:gd name="connsiteX1472" fmla="*/ 3502758 w 5594428"/>
              <a:gd name="connsiteY1472" fmla="*/ 3646752 h 4071007"/>
              <a:gd name="connsiteX1473" fmla="*/ 2103180 w 5594428"/>
              <a:gd name="connsiteY1473" fmla="*/ 3577566 h 4071007"/>
              <a:gd name="connsiteX1474" fmla="*/ 2089821 w 5594428"/>
              <a:gd name="connsiteY1474" fmla="*/ 3599731 h 4071007"/>
              <a:gd name="connsiteX1475" fmla="*/ 2073876 w 5594428"/>
              <a:gd name="connsiteY1475" fmla="*/ 3624346 h 4071007"/>
              <a:gd name="connsiteX1476" fmla="*/ 2083128 w 5594428"/>
              <a:gd name="connsiteY1476" fmla="*/ 3632999 h 4071007"/>
              <a:gd name="connsiteX1477" fmla="*/ 2109841 w 5594428"/>
              <a:gd name="connsiteY1477" fmla="*/ 3589180 h 4071007"/>
              <a:gd name="connsiteX1478" fmla="*/ 2108507 w 5594428"/>
              <a:gd name="connsiteY1478" fmla="*/ 3586422 h 4071007"/>
              <a:gd name="connsiteX1479" fmla="*/ 2105770 w 5594428"/>
              <a:gd name="connsiteY1479" fmla="*/ 3581515 h 4071007"/>
              <a:gd name="connsiteX1480" fmla="*/ 1221092 w 5594428"/>
              <a:gd name="connsiteY1480" fmla="*/ 3577565 h 4071007"/>
              <a:gd name="connsiteX1481" fmla="*/ 1218502 w 5594428"/>
              <a:gd name="connsiteY1481" fmla="*/ 3581515 h 4071007"/>
              <a:gd name="connsiteX1482" fmla="*/ 1215765 w 5594428"/>
              <a:gd name="connsiteY1482" fmla="*/ 3586422 h 4071007"/>
              <a:gd name="connsiteX1483" fmla="*/ 1214431 w 5594428"/>
              <a:gd name="connsiteY1483" fmla="*/ 3589180 h 4071007"/>
              <a:gd name="connsiteX1484" fmla="*/ 1241143 w 5594428"/>
              <a:gd name="connsiteY1484" fmla="*/ 3632999 h 4071007"/>
              <a:gd name="connsiteX1485" fmla="*/ 1250396 w 5594428"/>
              <a:gd name="connsiteY1485" fmla="*/ 3624347 h 4071007"/>
              <a:gd name="connsiteX1486" fmla="*/ 1234451 w 5594428"/>
              <a:gd name="connsiteY1486" fmla="*/ 3599731 h 4071007"/>
              <a:gd name="connsiteX1487" fmla="*/ 2078598 w 5594428"/>
              <a:gd name="connsiteY1487" fmla="*/ 3540513 h 4071007"/>
              <a:gd name="connsiteX1488" fmla="*/ 2077683 w 5594428"/>
              <a:gd name="connsiteY1488" fmla="*/ 3541961 h 4071007"/>
              <a:gd name="connsiteX1489" fmla="*/ 2054727 w 5594428"/>
              <a:gd name="connsiteY1489" fmla="*/ 3580497 h 4071007"/>
              <a:gd name="connsiteX1490" fmla="*/ 2055919 w 5594428"/>
              <a:gd name="connsiteY1490" fmla="*/ 3582632 h 4071007"/>
              <a:gd name="connsiteX1491" fmla="*/ 2054403 w 5594428"/>
              <a:gd name="connsiteY1491" fmla="*/ 3581041 h 4071007"/>
              <a:gd name="connsiteX1492" fmla="*/ 2054016 w 5594428"/>
              <a:gd name="connsiteY1492" fmla="*/ 3581691 h 4071007"/>
              <a:gd name="connsiteX1493" fmla="*/ 2029226 w 5594428"/>
              <a:gd name="connsiteY1493" fmla="*/ 3623869 h 4071007"/>
              <a:gd name="connsiteX1494" fmla="*/ 2011549 w 5594428"/>
              <a:gd name="connsiteY1494" fmla="*/ 3653076 h 4071007"/>
              <a:gd name="connsiteX1495" fmla="*/ 2014868 w 5594428"/>
              <a:gd name="connsiteY1495" fmla="*/ 3658800 h 4071007"/>
              <a:gd name="connsiteX1496" fmla="*/ 2042944 w 5594428"/>
              <a:gd name="connsiteY1496" fmla="*/ 3615936 h 4071007"/>
              <a:gd name="connsiteX1497" fmla="*/ 2050866 w 5594428"/>
              <a:gd name="connsiteY1497" fmla="*/ 3608846 h 4071007"/>
              <a:gd name="connsiteX1498" fmla="*/ 2049622 w 5594428"/>
              <a:gd name="connsiteY1498" fmla="*/ 3613018 h 4071007"/>
              <a:gd name="connsiteX1499" fmla="*/ 2048030 w 5594428"/>
              <a:gd name="connsiteY1499" fmla="*/ 3616582 h 4071007"/>
              <a:gd name="connsiteX1500" fmla="*/ 2067723 w 5594428"/>
              <a:gd name="connsiteY1500" fmla="*/ 3584366 h 4071007"/>
              <a:gd name="connsiteX1501" fmla="*/ 2087717 w 5594428"/>
              <a:gd name="connsiteY1501" fmla="*/ 3549684 h 4071007"/>
              <a:gd name="connsiteX1502" fmla="*/ 1245673 w 5594428"/>
              <a:gd name="connsiteY1502" fmla="*/ 3540513 h 4071007"/>
              <a:gd name="connsiteX1503" fmla="*/ 1236555 w 5594428"/>
              <a:gd name="connsiteY1503" fmla="*/ 3549684 h 4071007"/>
              <a:gd name="connsiteX1504" fmla="*/ 1256548 w 5594428"/>
              <a:gd name="connsiteY1504" fmla="*/ 3584366 h 4071007"/>
              <a:gd name="connsiteX1505" fmla="*/ 1276241 w 5594428"/>
              <a:gd name="connsiteY1505" fmla="*/ 3616582 h 4071007"/>
              <a:gd name="connsiteX1506" fmla="*/ 1274649 w 5594428"/>
              <a:gd name="connsiteY1506" fmla="*/ 3613018 h 4071007"/>
              <a:gd name="connsiteX1507" fmla="*/ 1273405 w 5594428"/>
              <a:gd name="connsiteY1507" fmla="*/ 3608846 h 4071007"/>
              <a:gd name="connsiteX1508" fmla="*/ 1281327 w 5594428"/>
              <a:gd name="connsiteY1508" fmla="*/ 3615936 h 4071007"/>
              <a:gd name="connsiteX1509" fmla="*/ 1309404 w 5594428"/>
              <a:gd name="connsiteY1509" fmla="*/ 3658800 h 4071007"/>
              <a:gd name="connsiteX1510" fmla="*/ 1312722 w 5594428"/>
              <a:gd name="connsiteY1510" fmla="*/ 3653076 h 4071007"/>
              <a:gd name="connsiteX1511" fmla="*/ 1295046 w 5594428"/>
              <a:gd name="connsiteY1511" fmla="*/ 3623869 h 4071007"/>
              <a:gd name="connsiteX1512" fmla="*/ 1270255 w 5594428"/>
              <a:gd name="connsiteY1512" fmla="*/ 3581691 h 4071007"/>
              <a:gd name="connsiteX1513" fmla="*/ 1269868 w 5594428"/>
              <a:gd name="connsiteY1513" fmla="*/ 3581041 h 4071007"/>
              <a:gd name="connsiteX1514" fmla="*/ 1268353 w 5594428"/>
              <a:gd name="connsiteY1514" fmla="*/ 3582632 h 4071007"/>
              <a:gd name="connsiteX1515" fmla="*/ 1269544 w 5594428"/>
              <a:gd name="connsiteY1515" fmla="*/ 3580497 h 4071007"/>
              <a:gd name="connsiteX1516" fmla="*/ 1246589 w 5594428"/>
              <a:gd name="connsiteY1516" fmla="*/ 3541961 h 4071007"/>
              <a:gd name="connsiteX1517" fmla="*/ 2132383 w 5594428"/>
              <a:gd name="connsiteY1517" fmla="*/ 3529107 h 4071007"/>
              <a:gd name="connsiteX1518" fmla="*/ 2105201 w 5594428"/>
              <a:gd name="connsiteY1518" fmla="*/ 3574212 h 4071007"/>
              <a:gd name="connsiteX1519" fmla="*/ 2106062 w 5594428"/>
              <a:gd name="connsiteY1519" fmla="*/ 3575138 h 4071007"/>
              <a:gd name="connsiteX1520" fmla="*/ 2107330 w 5594428"/>
              <a:gd name="connsiteY1520" fmla="*/ 3577799 h 4071007"/>
              <a:gd name="connsiteX1521" fmla="*/ 2111700 w 5594428"/>
              <a:gd name="connsiteY1521" fmla="*/ 3586130 h 4071007"/>
              <a:gd name="connsiteX1522" fmla="*/ 2120367 w 5594428"/>
              <a:gd name="connsiteY1522" fmla="*/ 3571912 h 4071007"/>
              <a:gd name="connsiteX1523" fmla="*/ 2141274 w 5594428"/>
              <a:gd name="connsiteY1523" fmla="*/ 3541034 h 4071007"/>
              <a:gd name="connsiteX1524" fmla="*/ 2139459 w 5594428"/>
              <a:gd name="connsiteY1524" fmla="*/ 3539118 h 4071007"/>
              <a:gd name="connsiteX1525" fmla="*/ 1191888 w 5594428"/>
              <a:gd name="connsiteY1525" fmla="*/ 3529107 h 4071007"/>
              <a:gd name="connsiteX1526" fmla="*/ 1184812 w 5594428"/>
              <a:gd name="connsiteY1526" fmla="*/ 3539118 h 4071007"/>
              <a:gd name="connsiteX1527" fmla="*/ 1182998 w 5594428"/>
              <a:gd name="connsiteY1527" fmla="*/ 3541034 h 4071007"/>
              <a:gd name="connsiteX1528" fmla="*/ 1203904 w 5594428"/>
              <a:gd name="connsiteY1528" fmla="*/ 3571912 h 4071007"/>
              <a:gd name="connsiteX1529" fmla="*/ 1212572 w 5594428"/>
              <a:gd name="connsiteY1529" fmla="*/ 3586131 h 4071007"/>
              <a:gd name="connsiteX1530" fmla="*/ 1216941 w 5594428"/>
              <a:gd name="connsiteY1530" fmla="*/ 3577798 h 4071007"/>
              <a:gd name="connsiteX1531" fmla="*/ 1218209 w 5594428"/>
              <a:gd name="connsiteY1531" fmla="*/ 3575138 h 4071007"/>
              <a:gd name="connsiteX1532" fmla="*/ 1219071 w 5594428"/>
              <a:gd name="connsiteY1532" fmla="*/ 3574211 h 4071007"/>
              <a:gd name="connsiteX1533" fmla="*/ 2088629 w 5594428"/>
              <a:gd name="connsiteY1533" fmla="*/ 3524643 h 4071007"/>
              <a:gd name="connsiteX1534" fmla="*/ 2084658 w 5594428"/>
              <a:gd name="connsiteY1534" fmla="*/ 3530925 h 4071007"/>
              <a:gd name="connsiteX1535" fmla="*/ 2091110 w 5594428"/>
              <a:gd name="connsiteY1535" fmla="*/ 3543798 h 4071007"/>
              <a:gd name="connsiteX1536" fmla="*/ 2094900 w 5594428"/>
              <a:gd name="connsiteY1536" fmla="*/ 3537224 h 4071007"/>
              <a:gd name="connsiteX1537" fmla="*/ 2094121 w 5594428"/>
              <a:gd name="connsiteY1537" fmla="*/ 3536122 h 4071007"/>
              <a:gd name="connsiteX1538" fmla="*/ 1235642 w 5594428"/>
              <a:gd name="connsiteY1538" fmla="*/ 3524643 h 4071007"/>
              <a:gd name="connsiteX1539" fmla="*/ 1230151 w 5594428"/>
              <a:gd name="connsiteY1539" fmla="*/ 3536122 h 4071007"/>
              <a:gd name="connsiteX1540" fmla="*/ 1229372 w 5594428"/>
              <a:gd name="connsiteY1540" fmla="*/ 3537224 h 4071007"/>
              <a:gd name="connsiteX1541" fmla="*/ 1233162 w 5594428"/>
              <a:gd name="connsiteY1541" fmla="*/ 3543799 h 4071007"/>
              <a:gd name="connsiteX1542" fmla="*/ 1239613 w 5594428"/>
              <a:gd name="connsiteY1542" fmla="*/ 3530925 h 4071007"/>
              <a:gd name="connsiteX1543" fmla="*/ 2096566 w 5594428"/>
              <a:gd name="connsiteY1543" fmla="*/ 3516269 h 4071007"/>
              <a:gd name="connsiteX1544" fmla="*/ 2099325 w 5594428"/>
              <a:gd name="connsiteY1544" fmla="*/ 3518576 h 4071007"/>
              <a:gd name="connsiteX1545" fmla="*/ 2095533 w 5594428"/>
              <a:gd name="connsiteY1545" fmla="*/ 3518555 h 4071007"/>
              <a:gd name="connsiteX1546" fmla="*/ 2096566 w 5594428"/>
              <a:gd name="connsiteY1546" fmla="*/ 3516269 h 4071007"/>
              <a:gd name="connsiteX1547" fmla="*/ 1227705 w 5594428"/>
              <a:gd name="connsiteY1547" fmla="*/ 3516269 h 4071007"/>
              <a:gd name="connsiteX1548" fmla="*/ 1228739 w 5594428"/>
              <a:gd name="connsiteY1548" fmla="*/ 3518554 h 4071007"/>
              <a:gd name="connsiteX1549" fmla="*/ 1224946 w 5594428"/>
              <a:gd name="connsiteY1549" fmla="*/ 3518576 h 4071007"/>
              <a:gd name="connsiteX1550" fmla="*/ 1227705 w 5594428"/>
              <a:gd name="connsiteY1550" fmla="*/ 3516269 h 4071007"/>
              <a:gd name="connsiteX1551" fmla="*/ 2103739 w 5594428"/>
              <a:gd name="connsiteY1551" fmla="*/ 3512182 h 4071007"/>
              <a:gd name="connsiteX1552" fmla="*/ 2096566 w 5594428"/>
              <a:gd name="connsiteY1552" fmla="*/ 3516269 h 4071007"/>
              <a:gd name="connsiteX1553" fmla="*/ 2095363 w 5594428"/>
              <a:gd name="connsiteY1553" fmla="*/ 3514017 h 4071007"/>
              <a:gd name="connsiteX1554" fmla="*/ 2094981 w 5594428"/>
              <a:gd name="connsiteY1554" fmla="*/ 3514593 h 4071007"/>
              <a:gd name="connsiteX1555" fmla="*/ 2093266 w 5594428"/>
              <a:gd name="connsiteY1555" fmla="*/ 3517306 h 4071007"/>
              <a:gd name="connsiteX1556" fmla="*/ 2097276 w 5594428"/>
              <a:gd name="connsiteY1556" fmla="*/ 3522580 h 4071007"/>
              <a:gd name="connsiteX1557" fmla="*/ 2093822 w 5594428"/>
              <a:gd name="connsiteY1557" fmla="*/ 3520789 h 4071007"/>
              <a:gd name="connsiteX1558" fmla="*/ 2096126 w 5594428"/>
              <a:gd name="connsiteY1558" fmla="*/ 3529396 h 4071007"/>
              <a:gd name="connsiteX1559" fmla="*/ 2097316 w 5594428"/>
              <a:gd name="connsiteY1559" fmla="*/ 3533032 h 4071007"/>
              <a:gd name="connsiteX1560" fmla="*/ 2106790 w 5594428"/>
              <a:gd name="connsiteY1560" fmla="*/ 3516599 h 4071007"/>
              <a:gd name="connsiteX1561" fmla="*/ 2106463 w 5594428"/>
              <a:gd name="connsiteY1561" fmla="*/ 3516035 h 4071007"/>
              <a:gd name="connsiteX1562" fmla="*/ 2103739 w 5594428"/>
              <a:gd name="connsiteY1562" fmla="*/ 3512182 h 4071007"/>
              <a:gd name="connsiteX1563" fmla="*/ 1220532 w 5594428"/>
              <a:gd name="connsiteY1563" fmla="*/ 3512182 h 4071007"/>
              <a:gd name="connsiteX1564" fmla="*/ 1217809 w 5594428"/>
              <a:gd name="connsiteY1564" fmla="*/ 3516035 h 4071007"/>
              <a:gd name="connsiteX1565" fmla="*/ 1217482 w 5594428"/>
              <a:gd name="connsiteY1565" fmla="*/ 3516598 h 4071007"/>
              <a:gd name="connsiteX1566" fmla="*/ 1226956 w 5594428"/>
              <a:gd name="connsiteY1566" fmla="*/ 3533032 h 4071007"/>
              <a:gd name="connsiteX1567" fmla="*/ 1228145 w 5594428"/>
              <a:gd name="connsiteY1567" fmla="*/ 3529396 h 4071007"/>
              <a:gd name="connsiteX1568" fmla="*/ 1230450 w 5594428"/>
              <a:gd name="connsiteY1568" fmla="*/ 3520789 h 4071007"/>
              <a:gd name="connsiteX1569" fmla="*/ 1226995 w 5594428"/>
              <a:gd name="connsiteY1569" fmla="*/ 3522580 h 4071007"/>
              <a:gd name="connsiteX1570" fmla="*/ 1231005 w 5594428"/>
              <a:gd name="connsiteY1570" fmla="*/ 3517306 h 4071007"/>
              <a:gd name="connsiteX1571" fmla="*/ 1229290 w 5594428"/>
              <a:gd name="connsiteY1571" fmla="*/ 3514593 h 4071007"/>
              <a:gd name="connsiteX1572" fmla="*/ 1228909 w 5594428"/>
              <a:gd name="connsiteY1572" fmla="*/ 3514017 h 4071007"/>
              <a:gd name="connsiteX1573" fmla="*/ 1227705 w 5594428"/>
              <a:gd name="connsiteY1573" fmla="*/ 3516269 h 4071007"/>
              <a:gd name="connsiteX1574" fmla="*/ 1220532 w 5594428"/>
              <a:gd name="connsiteY1574" fmla="*/ 3512182 h 4071007"/>
              <a:gd name="connsiteX1575" fmla="*/ 3417397 w 5594428"/>
              <a:gd name="connsiteY1575" fmla="*/ 3505425 h 4071007"/>
              <a:gd name="connsiteX1576" fmla="*/ 3415556 w 5594428"/>
              <a:gd name="connsiteY1576" fmla="*/ 3506315 h 4071007"/>
              <a:gd name="connsiteX1577" fmla="*/ 3409156 w 5594428"/>
              <a:gd name="connsiteY1577" fmla="*/ 3511706 h 4071007"/>
              <a:gd name="connsiteX1578" fmla="*/ 3468742 w 5594428"/>
              <a:gd name="connsiteY1578" fmla="*/ 3613421 h 4071007"/>
              <a:gd name="connsiteX1579" fmla="*/ 3471742 w 5594428"/>
              <a:gd name="connsiteY1579" fmla="*/ 3607389 h 4071007"/>
              <a:gd name="connsiteX1580" fmla="*/ 3475530 w 5594428"/>
              <a:gd name="connsiteY1580" fmla="*/ 3600119 h 4071007"/>
              <a:gd name="connsiteX1581" fmla="*/ 3475915 w 5594428"/>
              <a:gd name="connsiteY1581" fmla="*/ 3599339 h 4071007"/>
              <a:gd name="connsiteX1582" fmla="*/ 3470136 w 5594428"/>
              <a:gd name="connsiteY1582" fmla="*/ 3589132 h 4071007"/>
              <a:gd name="connsiteX1583" fmla="*/ 3424428 w 5594428"/>
              <a:gd name="connsiteY1583" fmla="*/ 3517587 h 4071007"/>
              <a:gd name="connsiteX1584" fmla="*/ 3424801 w 5594428"/>
              <a:gd name="connsiteY1584" fmla="*/ 3501843 h 4071007"/>
              <a:gd name="connsiteX1585" fmla="*/ 3420167 w 5594428"/>
              <a:gd name="connsiteY1585" fmla="*/ 3504084 h 4071007"/>
              <a:gd name="connsiteX1586" fmla="*/ 3430839 w 5594428"/>
              <a:gd name="connsiteY1586" fmla="*/ 3519860 h 4071007"/>
              <a:gd name="connsiteX1587" fmla="*/ 3442678 w 5594428"/>
              <a:gd name="connsiteY1587" fmla="*/ 3537936 h 4071007"/>
              <a:gd name="connsiteX1588" fmla="*/ 3458303 w 5594428"/>
              <a:gd name="connsiteY1588" fmla="*/ 3564263 h 4071007"/>
              <a:gd name="connsiteX1589" fmla="*/ 3457898 w 5594428"/>
              <a:gd name="connsiteY1589" fmla="*/ 3559006 h 4071007"/>
              <a:gd name="connsiteX1590" fmla="*/ 3426823 w 5594428"/>
              <a:gd name="connsiteY1590" fmla="*/ 3505269 h 4071007"/>
              <a:gd name="connsiteX1591" fmla="*/ 2110527 w 5594428"/>
              <a:gd name="connsiteY1591" fmla="*/ 3491123 h 4071007"/>
              <a:gd name="connsiteX1592" fmla="*/ 2106583 w 5594428"/>
              <a:gd name="connsiteY1592" fmla="*/ 3497077 h 4071007"/>
              <a:gd name="connsiteX1593" fmla="*/ 2113688 w 5594428"/>
              <a:gd name="connsiteY1593" fmla="*/ 3504632 h 4071007"/>
              <a:gd name="connsiteX1594" fmla="*/ 2117396 w 5594428"/>
              <a:gd name="connsiteY1594" fmla="*/ 3498200 h 4071007"/>
              <a:gd name="connsiteX1595" fmla="*/ 1213744 w 5594428"/>
              <a:gd name="connsiteY1595" fmla="*/ 3491123 h 4071007"/>
              <a:gd name="connsiteX1596" fmla="*/ 1206875 w 5594428"/>
              <a:gd name="connsiteY1596" fmla="*/ 3498200 h 4071007"/>
              <a:gd name="connsiteX1597" fmla="*/ 1210584 w 5594428"/>
              <a:gd name="connsiteY1597" fmla="*/ 3504632 h 4071007"/>
              <a:gd name="connsiteX1598" fmla="*/ 1217688 w 5594428"/>
              <a:gd name="connsiteY1598" fmla="*/ 3497078 h 4071007"/>
              <a:gd name="connsiteX1599" fmla="*/ 2155694 w 5594428"/>
              <a:gd name="connsiteY1599" fmla="*/ 3490427 h 4071007"/>
              <a:gd name="connsiteX1600" fmla="*/ 2140611 w 5594428"/>
              <a:gd name="connsiteY1600" fmla="*/ 3515454 h 4071007"/>
              <a:gd name="connsiteX1601" fmla="*/ 2145055 w 5594428"/>
              <a:gd name="connsiteY1601" fmla="*/ 3520674 h 4071007"/>
              <a:gd name="connsiteX1602" fmla="*/ 2140019 w 5594428"/>
              <a:gd name="connsiteY1602" fmla="*/ 3520116 h 4071007"/>
              <a:gd name="connsiteX1603" fmla="*/ 2138595 w 5594428"/>
              <a:gd name="connsiteY1603" fmla="*/ 3518800 h 4071007"/>
              <a:gd name="connsiteX1604" fmla="*/ 2134147 w 5594428"/>
              <a:gd name="connsiteY1604" fmla="*/ 3526181 h 4071007"/>
              <a:gd name="connsiteX1605" fmla="*/ 2141111 w 5594428"/>
              <a:gd name="connsiteY1605" fmla="*/ 3533511 h 4071007"/>
              <a:gd name="connsiteX1606" fmla="*/ 2142994 w 5594428"/>
              <a:gd name="connsiteY1606" fmla="*/ 3538494 h 4071007"/>
              <a:gd name="connsiteX1607" fmla="*/ 2166926 w 5594428"/>
              <a:gd name="connsiteY1607" fmla="*/ 3503147 h 4071007"/>
              <a:gd name="connsiteX1608" fmla="*/ 2168371 w 5594428"/>
              <a:gd name="connsiteY1608" fmla="*/ 3501040 h 4071007"/>
              <a:gd name="connsiteX1609" fmla="*/ 2158606 w 5594428"/>
              <a:gd name="connsiteY1609" fmla="*/ 3493254 h 4071007"/>
              <a:gd name="connsiteX1610" fmla="*/ 1168577 w 5594428"/>
              <a:gd name="connsiteY1610" fmla="*/ 3490427 h 4071007"/>
              <a:gd name="connsiteX1611" fmla="*/ 1165666 w 5594428"/>
              <a:gd name="connsiteY1611" fmla="*/ 3493254 h 4071007"/>
              <a:gd name="connsiteX1612" fmla="*/ 1155901 w 5594428"/>
              <a:gd name="connsiteY1612" fmla="*/ 3501040 h 4071007"/>
              <a:gd name="connsiteX1613" fmla="*/ 1157345 w 5594428"/>
              <a:gd name="connsiteY1613" fmla="*/ 3503146 h 4071007"/>
              <a:gd name="connsiteX1614" fmla="*/ 1181278 w 5594428"/>
              <a:gd name="connsiteY1614" fmla="*/ 3538494 h 4071007"/>
              <a:gd name="connsiteX1615" fmla="*/ 1183160 w 5594428"/>
              <a:gd name="connsiteY1615" fmla="*/ 3533511 h 4071007"/>
              <a:gd name="connsiteX1616" fmla="*/ 1190125 w 5594428"/>
              <a:gd name="connsiteY1616" fmla="*/ 3526180 h 4071007"/>
              <a:gd name="connsiteX1617" fmla="*/ 1185676 w 5594428"/>
              <a:gd name="connsiteY1617" fmla="*/ 3518800 h 4071007"/>
              <a:gd name="connsiteX1618" fmla="*/ 1184252 w 5594428"/>
              <a:gd name="connsiteY1618" fmla="*/ 3520116 h 4071007"/>
              <a:gd name="connsiteX1619" fmla="*/ 1179217 w 5594428"/>
              <a:gd name="connsiteY1619" fmla="*/ 3520674 h 4071007"/>
              <a:gd name="connsiteX1620" fmla="*/ 1183660 w 5594428"/>
              <a:gd name="connsiteY1620" fmla="*/ 3515454 h 4071007"/>
              <a:gd name="connsiteX1621" fmla="*/ 3410668 w 5594428"/>
              <a:gd name="connsiteY1621" fmla="*/ 3486045 h 4071007"/>
              <a:gd name="connsiteX1622" fmla="*/ 3410383 w 5594428"/>
              <a:gd name="connsiteY1622" fmla="*/ 3486179 h 4071007"/>
              <a:gd name="connsiteX1623" fmla="*/ 3416320 w 5594428"/>
              <a:gd name="connsiteY1623" fmla="*/ 3497205 h 4071007"/>
              <a:gd name="connsiteX1624" fmla="*/ 3419893 w 5594428"/>
              <a:gd name="connsiteY1624" fmla="*/ 3493526 h 4071007"/>
              <a:gd name="connsiteX1625" fmla="*/ 3415983 w 5594428"/>
              <a:gd name="connsiteY1625" fmla="*/ 3486901 h 4071007"/>
              <a:gd name="connsiteX1626" fmla="*/ 3413421 w 5594428"/>
              <a:gd name="connsiteY1626" fmla="*/ 3486741 h 4071007"/>
              <a:gd name="connsiteX1627" fmla="*/ 3410668 w 5594428"/>
              <a:gd name="connsiteY1627" fmla="*/ 3486045 h 4071007"/>
              <a:gd name="connsiteX1628" fmla="*/ 4449143 w 5594428"/>
              <a:gd name="connsiteY1628" fmla="*/ 3485552 h 4071007"/>
              <a:gd name="connsiteX1629" fmla="*/ 4448412 w 5594428"/>
              <a:gd name="connsiteY1629" fmla="*/ 3485764 h 4071007"/>
              <a:gd name="connsiteX1630" fmla="*/ 4448369 w 5594428"/>
              <a:gd name="connsiteY1630" fmla="*/ 3486681 h 4071007"/>
              <a:gd name="connsiteX1631" fmla="*/ 3412390 w 5594428"/>
              <a:gd name="connsiteY1631" fmla="*/ 3480811 h 4071007"/>
              <a:gd name="connsiteX1632" fmla="*/ 3410044 w 5594428"/>
              <a:gd name="connsiteY1632" fmla="*/ 3484492 h 4071007"/>
              <a:gd name="connsiteX1633" fmla="*/ 3412647 w 5594428"/>
              <a:gd name="connsiteY1633" fmla="*/ 3481246 h 4071007"/>
              <a:gd name="connsiteX1634" fmla="*/ 2119132 w 5594428"/>
              <a:gd name="connsiteY1634" fmla="*/ 3478116 h 4071007"/>
              <a:gd name="connsiteX1635" fmla="*/ 2112812 w 5594428"/>
              <a:gd name="connsiteY1635" fmla="*/ 3487671 h 4071007"/>
              <a:gd name="connsiteX1636" fmla="*/ 2119293 w 5594428"/>
              <a:gd name="connsiteY1636" fmla="*/ 3494909 h 4071007"/>
              <a:gd name="connsiteX1637" fmla="*/ 2125461 w 5594428"/>
              <a:gd name="connsiteY1637" fmla="*/ 3484211 h 4071007"/>
              <a:gd name="connsiteX1638" fmla="*/ 1205140 w 5594428"/>
              <a:gd name="connsiteY1638" fmla="*/ 3478116 h 4071007"/>
              <a:gd name="connsiteX1639" fmla="*/ 1198811 w 5594428"/>
              <a:gd name="connsiteY1639" fmla="*/ 3484211 h 4071007"/>
              <a:gd name="connsiteX1640" fmla="*/ 1204978 w 5594428"/>
              <a:gd name="connsiteY1640" fmla="*/ 3494909 h 4071007"/>
              <a:gd name="connsiteX1641" fmla="*/ 1211459 w 5594428"/>
              <a:gd name="connsiteY1641" fmla="*/ 3487671 h 4071007"/>
              <a:gd name="connsiteX1642" fmla="*/ 2165038 w 5594428"/>
              <a:gd name="connsiteY1642" fmla="*/ 3474922 h 4071007"/>
              <a:gd name="connsiteX1643" fmla="*/ 2161771 w 5594428"/>
              <a:gd name="connsiteY1643" fmla="*/ 3480343 h 4071007"/>
              <a:gd name="connsiteX1644" fmla="*/ 2162458 w 5594428"/>
              <a:gd name="connsiteY1644" fmla="*/ 3481092 h 4071007"/>
              <a:gd name="connsiteX1645" fmla="*/ 2173940 w 5594428"/>
              <a:gd name="connsiteY1645" fmla="*/ 3492913 h 4071007"/>
              <a:gd name="connsiteX1646" fmla="*/ 2178043 w 5594428"/>
              <a:gd name="connsiteY1646" fmla="*/ 3486926 h 4071007"/>
              <a:gd name="connsiteX1647" fmla="*/ 2177123 w 5594428"/>
              <a:gd name="connsiteY1647" fmla="*/ 3486983 h 4071007"/>
              <a:gd name="connsiteX1648" fmla="*/ 2169026 w 5594428"/>
              <a:gd name="connsiteY1648" fmla="*/ 3478848 h 4071007"/>
              <a:gd name="connsiteX1649" fmla="*/ 1159233 w 5594428"/>
              <a:gd name="connsiteY1649" fmla="*/ 3474922 h 4071007"/>
              <a:gd name="connsiteX1650" fmla="*/ 1155245 w 5594428"/>
              <a:gd name="connsiteY1650" fmla="*/ 3478848 h 4071007"/>
              <a:gd name="connsiteX1651" fmla="*/ 1147149 w 5594428"/>
              <a:gd name="connsiteY1651" fmla="*/ 3486983 h 4071007"/>
              <a:gd name="connsiteX1652" fmla="*/ 1146228 w 5594428"/>
              <a:gd name="connsiteY1652" fmla="*/ 3486926 h 4071007"/>
              <a:gd name="connsiteX1653" fmla="*/ 1150332 w 5594428"/>
              <a:gd name="connsiteY1653" fmla="*/ 3492913 h 4071007"/>
              <a:gd name="connsiteX1654" fmla="*/ 1161814 w 5594428"/>
              <a:gd name="connsiteY1654" fmla="*/ 3481092 h 4071007"/>
              <a:gd name="connsiteX1655" fmla="*/ 1162500 w 5594428"/>
              <a:gd name="connsiteY1655" fmla="*/ 3480343 h 4071007"/>
              <a:gd name="connsiteX1656" fmla="*/ 1200669 w 5594428"/>
              <a:gd name="connsiteY1656" fmla="*/ 3471355 h 4071007"/>
              <a:gd name="connsiteX1657" fmla="*/ 1194609 w 5594428"/>
              <a:gd name="connsiteY1657" fmla="*/ 3476922 h 4071007"/>
              <a:gd name="connsiteX1658" fmla="*/ 1198293 w 5594428"/>
              <a:gd name="connsiteY1658" fmla="*/ 3483313 h 4071007"/>
              <a:gd name="connsiteX1659" fmla="*/ 1204264 w 5594428"/>
              <a:gd name="connsiteY1659" fmla="*/ 3476791 h 4071007"/>
              <a:gd name="connsiteX1660" fmla="*/ 2123603 w 5594428"/>
              <a:gd name="connsiteY1660" fmla="*/ 3471355 h 4071007"/>
              <a:gd name="connsiteX1661" fmla="*/ 2120007 w 5594428"/>
              <a:gd name="connsiteY1661" fmla="*/ 3476791 h 4071007"/>
              <a:gd name="connsiteX1662" fmla="*/ 2125978 w 5594428"/>
              <a:gd name="connsiteY1662" fmla="*/ 3483313 h 4071007"/>
              <a:gd name="connsiteX1663" fmla="*/ 2129662 w 5594428"/>
              <a:gd name="connsiteY1663" fmla="*/ 3476922 h 4071007"/>
              <a:gd name="connsiteX1664" fmla="*/ 2170302 w 5594428"/>
              <a:gd name="connsiteY1664" fmla="*/ 3466068 h 4071007"/>
              <a:gd name="connsiteX1665" fmla="*/ 2170016 w 5594428"/>
              <a:gd name="connsiteY1665" fmla="*/ 3466565 h 4071007"/>
              <a:gd name="connsiteX1666" fmla="*/ 2170341 w 5594428"/>
              <a:gd name="connsiteY1666" fmla="*/ 3466976 h 4071007"/>
              <a:gd name="connsiteX1667" fmla="*/ 2181865 w 5594428"/>
              <a:gd name="connsiteY1667" fmla="*/ 3481349 h 4071007"/>
              <a:gd name="connsiteX1668" fmla="*/ 2182134 w 5594428"/>
              <a:gd name="connsiteY1668" fmla="*/ 3480959 h 4071007"/>
              <a:gd name="connsiteX1669" fmla="*/ 2180986 w 5594428"/>
              <a:gd name="connsiteY1669" fmla="*/ 3479159 h 4071007"/>
              <a:gd name="connsiteX1670" fmla="*/ 2171229 w 5594428"/>
              <a:gd name="connsiteY1670" fmla="*/ 3466742 h 4071007"/>
              <a:gd name="connsiteX1671" fmla="*/ 1153970 w 5594428"/>
              <a:gd name="connsiteY1671" fmla="*/ 3466068 h 4071007"/>
              <a:gd name="connsiteX1672" fmla="*/ 1153042 w 5594428"/>
              <a:gd name="connsiteY1672" fmla="*/ 3466742 h 4071007"/>
              <a:gd name="connsiteX1673" fmla="*/ 1143285 w 5594428"/>
              <a:gd name="connsiteY1673" fmla="*/ 3479159 h 4071007"/>
              <a:gd name="connsiteX1674" fmla="*/ 1142138 w 5594428"/>
              <a:gd name="connsiteY1674" fmla="*/ 3480959 h 4071007"/>
              <a:gd name="connsiteX1675" fmla="*/ 1142406 w 5594428"/>
              <a:gd name="connsiteY1675" fmla="*/ 3481349 h 4071007"/>
              <a:gd name="connsiteX1676" fmla="*/ 1153931 w 5594428"/>
              <a:gd name="connsiteY1676" fmla="*/ 3466976 h 4071007"/>
              <a:gd name="connsiteX1677" fmla="*/ 1154255 w 5594428"/>
              <a:gd name="connsiteY1677" fmla="*/ 3466564 h 4071007"/>
              <a:gd name="connsiteX1678" fmla="*/ 2173174 w 5594428"/>
              <a:gd name="connsiteY1678" fmla="*/ 3463613 h 4071007"/>
              <a:gd name="connsiteX1679" fmla="*/ 2173624 w 5594428"/>
              <a:gd name="connsiteY1679" fmla="*/ 3465144 h 4071007"/>
              <a:gd name="connsiteX1680" fmla="*/ 2172683 w 5594428"/>
              <a:gd name="connsiteY1680" fmla="*/ 3463697 h 4071007"/>
              <a:gd name="connsiteX1681" fmla="*/ 1151098 w 5594428"/>
              <a:gd name="connsiteY1681" fmla="*/ 3463612 h 4071007"/>
              <a:gd name="connsiteX1682" fmla="*/ 1151588 w 5594428"/>
              <a:gd name="connsiteY1682" fmla="*/ 3463697 h 4071007"/>
              <a:gd name="connsiteX1683" fmla="*/ 1150647 w 5594428"/>
              <a:gd name="connsiteY1683" fmla="*/ 3465144 h 4071007"/>
              <a:gd name="connsiteX1684" fmla="*/ 1151098 w 5594428"/>
              <a:gd name="connsiteY1684" fmla="*/ 3463612 h 4071007"/>
              <a:gd name="connsiteX1685" fmla="*/ 2128745 w 5594428"/>
              <a:gd name="connsiteY1685" fmla="*/ 3463579 h 4071007"/>
              <a:gd name="connsiteX1686" fmla="*/ 2125103 w 5594428"/>
              <a:gd name="connsiteY1686" fmla="*/ 3469085 h 4071007"/>
              <a:gd name="connsiteX1687" fmla="*/ 2130573 w 5594428"/>
              <a:gd name="connsiteY1687" fmla="*/ 3475343 h 4071007"/>
              <a:gd name="connsiteX1688" fmla="*/ 2134113 w 5594428"/>
              <a:gd name="connsiteY1688" fmla="*/ 3469202 h 4071007"/>
              <a:gd name="connsiteX1689" fmla="*/ 1195526 w 5594428"/>
              <a:gd name="connsiteY1689" fmla="*/ 3463579 h 4071007"/>
              <a:gd name="connsiteX1690" fmla="*/ 1190159 w 5594428"/>
              <a:gd name="connsiteY1690" fmla="*/ 3469203 h 4071007"/>
              <a:gd name="connsiteX1691" fmla="*/ 1193698 w 5594428"/>
              <a:gd name="connsiteY1691" fmla="*/ 3475343 h 4071007"/>
              <a:gd name="connsiteX1692" fmla="*/ 1199168 w 5594428"/>
              <a:gd name="connsiteY1692" fmla="*/ 3469085 h 4071007"/>
              <a:gd name="connsiteX1693" fmla="*/ 2138720 w 5594428"/>
              <a:gd name="connsiteY1693" fmla="*/ 3447801 h 4071007"/>
              <a:gd name="connsiteX1694" fmla="*/ 2135963 w 5594428"/>
              <a:gd name="connsiteY1694" fmla="*/ 3452171 h 4071007"/>
              <a:gd name="connsiteX1695" fmla="*/ 2140854 w 5594428"/>
              <a:gd name="connsiteY1695" fmla="*/ 3457508 h 4071007"/>
              <a:gd name="connsiteX1696" fmla="*/ 2143542 w 5594428"/>
              <a:gd name="connsiteY1696" fmla="*/ 3452846 h 4071007"/>
              <a:gd name="connsiteX1697" fmla="*/ 1185552 w 5594428"/>
              <a:gd name="connsiteY1697" fmla="*/ 3447801 h 4071007"/>
              <a:gd name="connsiteX1698" fmla="*/ 1180730 w 5594428"/>
              <a:gd name="connsiteY1698" fmla="*/ 3452846 h 4071007"/>
              <a:gd name="connsiteX1699" fmla="*/ 1183417 w 5594428"/>
              <a:gd name="connsiteY1699" fmla="*/ 3457509 h 4071007"/>
              <a:gd name="connsiteX1700" fmla="*/ 1188308 w 5594428"/>
              <a:gd name="connsiteY1700" fmla="*/ 3452170 h 4071007"/>
              <a:gd name="connsiteX1701" fmla="*/ 3339595 w 5594428"/>
              <a:gd name="connsiteY1701" fmla="*/ 3358130 h 4071007"/>
              <a:gd name="connsiteX1702" fmla="*/ 3351022 w 5594428"/>
              <a:gd name="connsiteY1702" fmla="*/ 3378676 h 4071007"/>
              <a:gd name="connsiteX1703" fmla="*/ 3381015 w 5594428"/>
              <a:gd name="connsiteY1703" fmla="*/ 3431318 h 4071007"/>
              <a:gd name="connsiteX1704" fmla="*/ 3400204 w 5594428"/>
              <a:gd name="connsiteY1704" fmla="*/ 3467275 h 4071007"/>
              <a:gd name="connsiteX1705" fmla="*/ 3408733 w 5594428"/>
              <a:gd name="connsiteY1705" fmla="*/ 3483116 h 4071007"/>
              <a:gd name="connsiteX1706" fmla="*/ 3410320 w 5594428"/>
              <a:gd name="connsiteY1706" fmla="*/ 3480813 h 4071007"/>
              <a:gd name="connsiteX1707" fmla="*/ 3411506 w 5594428"/>
              <a:gd name="connsiteY1707" fmla="*/ 3479314 h 4071007"/>
              <a:gd name="connsiteX1708" fmla="*/ 3396757 w 5594428"/>
              <a:gd name="connsiteY1708" fmla="*/ 3454319 h 4071007"/>
              <a:gd name="connsiteX1709" fmla="*/ 3392378 w 5594428"/>
              <a:gd name="connsiteY1709" fmla="*/ 3446117 h 4071007"/>
              <a:gd name="connsiteX1710" fmla="*/ 2193232 w 5594428"/>
              <a:gd name="connsiteY1710" fmla="*/ 3355816 h 4071007"/>
              <a:gd name="connsiteX1711" fmla="*/ 2180311 w 5594428"/>
              <a:gd name="connsiteY1711" fmla="*/ 3376899 h 4071007"/>
              <a:gd name="connsiteX1712" fmla="*/ 2171976 w 5594428"/>
              <a:gd name="connsiteY1712" fmla="*/ 3390554 h 4071007"/>
              <a:gd name="connsiteX1713" fmla="*/ 2162003 w 5594428"/>
              <a:gd name="connsiteY1713" fmla="*/ 3408279 h 4071007"/>
              <a:gd name="connsiteX1714" fmla="*/ 2157298 w 5594428"/>
              <a:gd name="connsiteY1714" fmla="*/ 3416694 h 4071007"/>
              <a:gd name="connsiteX1715" fmla="*/ 2158653 w 5594428"/>
              <a:gd name="connsiteY1715" fmla="*/ 3420285 h 4071007"/>
              <a:gd name="connsiteX1716" fmla="*/ 2155754 w 5594428"/>
              <a:gd name="connsiteY1716" fmla="*/ 3419454 h 4071007"/>
              <a:gd name="connsiteX1717" fmla="*/ 2153320 w 5594428"/>
              <a:gd name="connsiteY1717" fmla="*/ 3423807 h 4071007"/>
              <a:gd name="connsiteX1718" fmla="*/ 2147549 w 5594428"/>
              <a:gd name="connsiteY1718" fmla="*/ 3433801 h 4071007"/>
              <a:gd name="connsiteX1719" fmla="*/ 2149263 w 5594428"/>
              <a:gd name="connsiteY1719" fmla="*/ 3437379 h 4071007"/>
              <a:gd name="connsiteX1720" fmla="*/ 2151344 w 5594428"/>
              <a:gd name="connsiteY1720" fmla="*/ 3439312 h 4071007"/>
              <a:gd name="connsiteX1721" fmla="*/ 2195988 w 5594428"/>
              <a:gd name="connsiteY1721" fmla="*/ 3361868 h 4071007"/>
              <a:gd name="connsiteX1722" fmla="*/ 2197836 w 5594428"/>
              <a:gd name="connsiteY1722" fmla="*/ 3359087 h 4071007"/>
              <a:gd name="connsiteX1723" fmla="*/ 2199249 w 5594428"/>
              <a:gd name="connsiteY1723" fmla="*/ 3356974 h 4071007"/>
              <a:gd name="connsiteX1724" fmla="*/ 1131040 w 5594428"/>
              <a:gd name="connsiteY1724" fmla="*/ 3355816 h 4071007"/>
              <a:gd name="connsiteX1725" fmla="*/ 1125023 w 5594428"/>
              <a:gd name="connsiteY1725" fmla="*/ 3356974 h 4071007"/>
              <a:gd name="connsiteX1726" fmla="*/ 1126436 w 5594428"/>
              <a:gd name="connsiteY1726" fmla="*/ 3359087 h 4071007"/>
              <a:gd name="connsiteX1727" fmla="*/ 1128284 w 5594428"/>
              <a:gd name="connsiteY1727" fmla="*/ 3361868 h 4071007"/>
              <a:gd name="connsiteX1728" fmla="*/ 1172929 w 5594428"/>
              <a:gd name="connsiteY1728" fmla="*/ 3439312 h 4071007"/>
              <a:gd name="connsiteX1729" fmla="*/ 1175008 w 5594428"/>
              <a:gd name="connsiteY1729" fmla="*/ 3437378 h 4071007"/>
              <a:gd name="connsiteX1730" fmla="*/ 1176723 w 5594428"/>
              <a:gd name="connsiteY1730" fmla="*/ 3433801 h 4071007"/>
              <a:gd name="connsiteX1731" fmla="*/ 1170952 w 5594428"/>
              <a:gd name="connsiteY1731" fmla="*/ 3423807 h 4071007"/>
              <a:gd name="connsiteX1732" fmla="*/ 1168517 w 5594428"/>
              <a:gd name="connsiteY1732" fmla="*/ 3419454 h 4071007"/>
              <a:gd name="connsiteX1733" fmla="*/ 1165619 w 5594428"/>
              <a:gd name="connsiteY1733" fmla="*/ 3420286 h 4071007"/>
              <a:gd name="connsiteX1734" fmla="*/ 1166974 w 5594428"/>
              <a:gd name="connsiteY1734" fmla="*/ 3416694 h 4071007"/>
              <a:gd name="connsiteX1735" fmla="*/ 1162268 w 5594428"/>
              <a:gd name="connsiteY1735" fmla="*/ 3408278 h 4071007"/>
              <a:gd name="connsiteX1736" fmla="*/ 1152295 w 5594428"/>
              <a:gd name="connsiteY1736" fmla="*/ 3390553 h 4071007"/>
              <a:gd name="connsiteX1737" fmla="*/ 1143961 w 5594428"/>
              <a:gd name="connsiteY1737" fmla="*/ 3376899 h 4071007"/>
              <a:gd name="connsiteX1738" fmla="*/ 4489879 w 5594428"/>
              <a:gd name="connsiteY1738" fmla="*/ 3315413 h 4071007"/>
              <a:gd name="connsiteX1739" fmla="*/ 4485726 w 5594428"/>
              <a:gd name="connsiteY1739" fmla="*/ 3319374 h 4071007"/>
              <a:gd name="connsiteX1740" fmla="*/ 4450468 w 5594428"/>
              <a:gd name="connsiteY1740" fmla="*/ 3376898 h 4071007"/>
              <a:gd name="connsiteX1741" fmla="*/ 4442134 w 5594428"/>
              <a:gd name="connsiteY1741" fmla="*/ 3390554 h 4071007"/>
              <a:gd name="connsiteX1742" fmla="*/ 4433915 w 5594428"/>
              <a:gd name="connsiteY1742" fmla="*/ 3405162 h 4071007"/>
              <a:gd name="connsiteX1743" fmla="*/ 4437648 w 5594428"/>
              <a:gd name="connsiteY1743" fmla="*/ 3411304 h 4071007"/>
              <a:gd name="connsiteX1744" fmla="*/ 4466146 w 5594428"/>
              <a:gd name="connsiteY1744" fmla="*/ 3361868 h 4071007"/>
              <a:gd name="connsiteX1745" fmla="*/ 4489879 w 5594428"/>
              <a:gd name="connsiteY1745" fmla="*/ 3315413 h 4071007"/>
              <a:gd name="connsiteX1746" fmla="*/ 2219721 w 5594428"/>
              <a:gd name="connsiteY1746" fmla="*/ 3315413 h 4071007"/>
              <a:gd name="connsiteX1747" fmla="*/ 2215567 w 5594428"/>
              <a:gd name="connsiteY1747" fmla="*/ 3319374 h 4071007"/>
              <a:gd name="connsiteX1748" fmla="*/ 2198681 w 5594428"/>
              <a:gd name="connsiteY1748" fmla="*/ 3346927 h 4071007"/>
              <a:gd name="connsiteX1749" fmla="*/ 2200946 w 5594428"/>
              <a:gd name="connsiteY1749" fmla="*/ 3351069 h 4071007"/>
              <a:gd name="connsiteX1750" fmla="*/ 2201242 w 5594428"/>
              <a:gd name="connsiteY1750" fmla="*/ 3353994 h 4071007"/>
              <a:gd name="connsiteX1751" fmla="*/ 2201552 w 5594428"/>
              <a:gd name="connsiteY1751" fmla="*/ 3353530 h 4071007"/>
              <a:gd name="connsiteX1752" fmla="*/ 2219721 w 5594428"/>
              <a:gd name="connsiteY1752" fmla="*/ 3315413 h 4071007"/>
              <a:gd name="connsiteX1753" fmla="*/ 1104550 w 5594428"/>
              <a:gd name="connsiteY1753" fmla="*/ 3315413 h 4071007"/>
              <a:gd name="connsiteX1754" fmla="*/ 1122719 w 5594428"/>
              <a:gd name="connsiteY1754" fmla="*/ 3353530 h 4071007"/>
              <a:gd name="connsiteX1755" fmla="*/ 1123029 w 5594428"/>
              <a:gd name="connsiteY1755" fmla="*/ 3353994 h 4071007"/>
              <a:gd name="connsiteX1756" fmla="*/ 1123326 w 5594428"/>
              <a:gd name="connsiteY1756" fmla="*/ 3351070 h 4071007"/>
              <a:gd name="connsiteX1757" fmla="*/ 1125591 w 5594428"/>
              <a:gd name="connsiteY1757" fmla="*/ 3346927 h 4071007"/>
              <a:gd name="connsiteX1758" fmla="*/ 1108704 w 5594428"/>
              <a:gd name="connsiteY1758" fmla="*/ 3319374 h 4071007"/>
              <a:gd name="connsiteX1759" fmla="*/ 3200287 w 5594428"/>
              <a:gd name="connsiteY1759" fmla="*/ 3299501 h 4071007"/>
              <a:gd name="connsiteX1760" fmla="*/ 3223639 w 5594428"/>
              <a:gd name="connsiteY1760" fmla="*/ 3339839 h 4071007"/>
              <a:gd name="connsiteX1761" fmla="*/ 3432301 w 5594428"/>
              <a:gd name="connsiteY1761" fmla="*/ 3693699 h 4071007"/>
              <a:gd name="connsiteX1762" fmla="*/ 3439803 w 5594428"/>
              <a:gd name="connsiteY1762" fmla="*/ 3720643 h 4071007"/>
              <a:gd name="connsiteX1763" fmla="*/ 3247206 w 5594428"/>
              <a:gd name="connsiteY1763" fmla="*/ 3387974 h 4071007"/>
              <a:gd name="connsiteX1764" fmla="*/ 3195080 w 5594428"/>
              <a:gd name="connsiteY1764" fmla="*/ 3301220 h 4071007"/>
              <a:gd name="connsiteX1765" fmla="*/ 3200779 w 5594428"/>
              <a:gd name="connsiteY1765" fmla="*/ 3302755 h 4071007"/>
              <a:gd name="connsiteX1766" fmla="*/ 3190163 w 5594428"/>
              <a:gd name="connsiteY1766" fmla="*/ 3293038 h 4071007"/>
              <a:gd name="connsiteX1767" fmla="*/ 3193617 w 5594428"/>
              <a:gd name="connsiteY1767" fmla="*/ 3294128 h 4071007"/>
              <a:gd name="connsiteX1768" fmla="*/ 3193970 w 5594428"/>
              <a:gd name="connsiteY1768" fmla="*/ 3299374 h 4071007"/>
              <a:gd name="connsiteX1769" fmla="*/ 2232313 w 5594428"/>
              <a:gd name="connsiteY1769" fmla="*/ 3284958 h 4071007"/>
              <a:gd name="connsiteX1770" fmla="*/ 2232231 w 5594428"/>
              <a:gd name="connsiteY1770" fmla="*/ 3285064 h 4071007"/>
              <a:gd name="connsiteX1771" fmla="*/ 2232212 w 5594428"/>
              <a:gd name="connsiteY1771" fmla="*/ 3285108 h 4071007"/>
              <a:gd name="connsiteX1772" fmla="*/ 4502471 w 5594428"/>
              <a:gd name="connsiteY1772" fmla="*/ 3284957 h 4071007"/>
              <a:gd name="connsiteX1773" fmla="*/ 4502390 w 5594428"/>
              <a:gd name="connsiteY1773" fmla="*/ 3285064 h 4071007"/>
              <a:gd name="connsiteX1774" fmla="*/ 4502370 w 5594428"/>
              <a:gd name="connsiteY1774" fmla="*/ 3285107 h 4071007"/>
              <a:gd name="connsiteX1775" fmla="*/ 1091958 w 5594428"/>
              <a:gd name="connsiteY1775" fmla="*/ 3284957 h 4071007"/>
              <a:gd name="connsiteX1776" fmla="*/ 1092060 w 5594428"/>
              <a:gd name="connsiteY1776" fmla="*/ 3285107 h 4071007"/>
              <a:gd name="connsiteX1777" fmla="*/ 1092040 w 5594428"/>
              <a:gd name="connsiteY1777" fmla="*/ 3285065 h 4071007"/>
              <a:gd name="connsiteX1778" fmla="*/ 4535008 w 5594428"/>
              <a:gd name="connsiteY1778" fmla="*/ 3241384 h 4071007"/>
              <a:gd name="connsiteX1779" fmla="*/ 4530261 w 5594428"/>
              <a:gd name="connsiteY1779" fmla="*/ 3249524 h 4071007"/>
              <a:gd name="connsiteX1780" fmla="*/ 4520084 w 5594428"/>
              <a:gd name="connsiteY1780" fmla="*/ 3262053 h 4071007"/>
              <a:gd name="connsiteX1781" fmla="*/ 4519915 w 5594428"/>
              <a:gd name="connsiteY1781" fmla="*/ 3263214 h 4071007"/>
              <a:gd name="connsiteX1782" fmla="*/ 4518878 w 5594428"/>
              <a:gd name="connsiteY1782" fmla="*/ 3263539 h 4071007"/>
              <a:gd name="connsiteX1783" fmla="*/ 4516592 w 5594428"/>
              <a:gd name="connsiteY1783" fmla="*/ 3266352 h 4071007"/>
              <a:gd name="connsiteX1784" fmla="*/ 4509766 w 5594428"/>
              <a:gd name="connsiteY1784" fmla="*/ 3275347 h 4071007"/>
              <a:gd name="connsiteX1785" fmla="*/ 4511178 w 5594428"/>
              <a:gd name="connsiteY1785" fmla="*/ 3274062 h 4071007"/>
              <a:gd name="connsiteX1786" fmla="*/ 4507560 w 5594428"/>
              <a:gd name="connsiteY1786" fmla="*/ 3284515 h 4071007"/>
              <a:gd name="connsiteX1787" fmla="*/ 4503961 w 5594428"/>
              <a:gd name="connsiteY1787" fmla="*/ 3290243 h 4071007"/>
              <a:gd name="connsiteX1788" fmla="*/ 4509764 w 5594428"/>
              <a:gd name="connsiteY1788" fmla="*/ 3283770 h 4071007"/>
              <a:gd name="connsiteX1789" fmla="*/ 4531151 w 5594428"/>
              <a:gd name="connsiteY1789" fmla="*/ 3255318 h 4071007"/>
              <a:gd name="connsiteX1790" fmla="*/ 4535008 w 5594428"/>
              <a:gd name="connsiteY1790" fmla="*/ 3241384 h 4071007"/>
              <a:gd name="connsiteX1791" fmla="*/ 2264850 w 5594428"/>
              <a:gd name="connsiteY1791" fmla="*/ 3241384 h 4071007"/>
              <a:gd name="connsiteX1792" fmla="*/ 2260102 w 5594428"/>
              <a:gd name="connsiteY1792" fmla="*/ 3249524 h 4071007"/>
              <a:gd name="connsiteX1793" fmla="*/ 2249925 w 5594428"/>
              <a:gd name="connsiteY1793" fmla="*/ 3262053 h 4071007"/>
              <a:gd name="connsiteX1794" fmla="*/ 2249757 w 5594428"/>
              <a:gd name="connsiteY1794" fmla="*/ 3263214 h 4071007"/>
              <a:gd name="connsiteX1795" fmla="*/ 2248719 w 5594428"/>
              <a:gd name="connsiteY1795" fmla="*/ 3263539 h 4071007"/>
              <a:gd name="connsiteX1796" fmla="*/ 2246434 w 5594428"/>
              <a:gd name="connsiteY1796" fmla="*/ 3266352 h 4071007"/>
              <a:gd name="connsiteX1797" fmla="*/ 2239608 w 5594428"/>
              <a:gd name="connsiteY1797" fmla="*/ 3275347 h 4071007"/>
              <a:gd name="connsiteX1798" fmla="*/ 2241020 w 5594428"/>
              <a:gd name="connsiteY1798" fmla="*/ 3274062 h 4071007"/>
              <a:gd name="connsiteX1799" fmla="*/ 2237402 w 5594428"/>
              <a:gd name="connsiteY1799" fmla="*/ 3284515 h 4071007"/>
              <a:gd name="connsiteX1800" fmla="*/ 2233802 w 5594428"/>
              <a:gd name="connsiteY1800" fmla="*/ 3290243 h 4071007"/>
              <a:gd name="connsiteX1801" fmla="*/ 2239606 w 5594428"/>
              <a:gd name="connsiteY1801" fmla="*/ 3283770 h 4071007"/>
              <a:gd name="connsiteX1802" fmla="*/ 2260993 w 5594428"/>
              <a:gd name="connsiteY1802" fmla="*/ 3255318 h 4071007"/>
              <a:gd name="connsiteX1803" fmla="*/ 2264850 w 5594428"/>
              <a:gd name="connsiteY1803" fmla="*/ 3241384 h 4071007"/>
              <a:gd name="connsiteX1804" fmla="*/ 1059421 w 5594428"/>
              <a:gd name="connsiteY1804" fmla="*/ 3241384 h 4071007"/>
              <a:gd name="connsiteX1805" fmla="*/ 1063278 w 5594428"/>
              <a:gd name="connsiteY1805" fmla="*/ 3255318 h 4071007"/>
              <a:gd name="connsiteX1806" fmla="*/ 1084666 w 5594428"/>
              <a:gd name="connsiteY1806" fmla="*/ 3283770 h 4071007"/>
              <a:gd name="connsiteX1807" fmla="*/ 1090469 w 5594428"/>
              <a:gd name="connsiteY1807" fmla="*/ 3290243 h 4071007"/>
              <a:gd name="connsiteX1808" fmla="*/ 1086870 w 5594428"/>
              <a:gd name="connsiteY1808" fmla="*/ 3284515 h 4071007"/>
              <a:gd name="connsiteX1809" fmla="*/ 1083251 w 5594428"/>
              <a:gd name="connsiteY1809" fmla="*/ 3274062 h 4071007"/>
              <a:gd name="connsiteX1810" fmla="*/ 1084664 w 5594428"/>
              <a:gd name="connsiteY1810" fmla="*/ 3275347 h 4071007"/>
              <a:gd name="connsiteX1811" fmla="*/ 1077837 w 5594428"/>
              <a:gd name="connsiteY1811" fmla="*/ 3266352 h 4071007"/>
              <a:gd name="connsiteX1812" fmla="*/ 1075552 w 5594428"/>
              <a:gd name="connsiteY1812" fmla="*/ 3263538 h 4071007"/>
              <a:gd name="connsiteX1813" fmla="*/ 1074515 w 5594428"/>
              <a:gd name="connsiteY1813" fmla="*/ 3263214 h 4071007"/>
              <a:gd name="connsiteX1814" fmla="*/ 1074346 w 5594428"/>
              <a:gd name="connsiteY1814" fmla="*/ 3262053 h 4071007"/>
              <a:gd name="connsiteX1815" fmla="*/ 1064169 w 5594428"/>
              <a:gd name="connsiteY1815" fmla="*/ 3249524 h 4071007"/>
              <a:gd name="connsiteX1816" fmla="*/ 1059421 w 5594428"/>
              <a:gd name="connsiteY1816" fmla="*/ 3241384 h 4071007"/>
              <a:gd name="connsiteX1817" fmla="*/ 3229020 w 5594428"/>
              <a:gd name="connsiteY1817" fmla="*/ 3212758 h 4071007"/>
              <a:gd name="connsiteX1818" fmla="*/ 3249553 w 5594428"/>
              <a:gd name="connsiteY1818" fmla="*/ 3240932 h 4071007"/>
              <a:gd name="connsiteX1819" fmla="*/ 3257015 w 5594428"/>
              <a:gd name="connsiteY1819" fmla="*/ 3252000 h 4071007"/>
              <a:gd name="connsiteX1820" fmla="*/ 3261190 w 5594428"/>
              <a:gd name="connsiteY1820" fmla="*/ 3259125 h 4071007"/>
              <a:gd name="connsiteX1821" fmla="*/ 3257073 w 5594428"/>
              <a:gd name="connsiteY1821" fmla="*/ 3260018 h 4071007"/>
              <a:gd name="connsiteX1822" fmla="*/ 3287674 w 5594428"/>
              <a:gd name="connsiteY1822" fmla="*/ 3309168 h 4071007"/>
              <a:gd name="connsiteX1823" fmla="*/ 3229020 w 5594428"/>
              <a:gd name="connsiteY1823" fmla="*/ 3212758 h 4071007"/>
              <a:gd name="connsiteX1824" fmla="*/ 3131819 w 5594428"/>
              <a:gd name="connsiteY1824" fmla="*/ 3188350 h 4071007"/>
              <a:gd name="connsiteX1825" fmla="*/ 3150817 w 5594428"/>
              <a:gd name="connsiteY1825" fmla="*/ 3214050 h 4071007"/>
              <a:gd name="connsiteX1826" fmla="*/ 3199721 w 5594428"/>
              <a:gd name="connsiteY1826" fmla="*/ 3298524 h 4071007"/>
              <a:gd name="connsiteX1827" fmla="*/ 3193617 w 5594428"/>
              <a:gd name="connsiteY1827" fmla="*/ 3294128 h 4071007"/>
              <a:gd name="connsiteX1828" fmla="*/ 3192528 w 5594428"/>
              <a:gd name="connsiteY1828" fmla="*/ 3291920 h 4071007"/>
              <a:gd name="connsiteX1829" fmla="*/ 3188782 w 5594428"/>
              <a:gd name="connsiteY1829" fmla="*/ 3290738 h 4071007"/>
              <a:gd name="connsiteX1830" fmla="*/ 3179152 w 5594428"/>
              <a:gd name="connsiteY1830" fmla="*/ 3274711 h 4071007"/>
              <a:gd name="connsiteX1831" fmla="*/ 3174031 w 5594428"/>
              <a:gd name="connsiteY1831" fmla="*/ 3269096 h 4071007"/>
              <a:gd name="connsiteX1832" fmla="*/ 3171766 w 5594428"/>
              <a:gd name="connsiteY1832" fmla="*/ 3266724 h 4071007"/>
              <a:gd name="connsiteX1833" fmla="*/ 3168662 w 5594428"/>
              <a:gd name="connsiteY1833" fmla="*/ 3262166 h 4071007"/>
              <a:gd name="connsiteX1834" fmla="*/ 3170366 w 5594428"/>
              <a:gd name="connsiteY1834" fmla="*/ 3255674 h 4071007"/>
              <a:gd name="connsiteX1835" fmla="*/ 3166413 w 5594428"/>
              <a:gd name="connsiteY1835" fmla="*/ 3255032 h 4071007"/>
              <a:gd name="connsiteX1836" fmla="*/ 3163481 w 5594428"/>
              <a:gd name="connsiteY1836" fmla="*/ 3254558 h 4071007"/>
              <a:gd name="connsiteX1837" fmla="*/ 3162350 w 5594428"/>
              <a:gd name="connsiteY1837" fmla="*/ 3252896 h 4071007"/>
              <a:gd name="connsiteX1838" fmla="*/ 3162082 w 5594428"/>
              <a:gd name="connsiteY1838" fmla="*/ 3249225 h 4071007"/>
              <a:gd name="connsiteX1839" fmla="*/ 3154957 w 5594428"/>
              <a:gd name="connsiteY1839" fmla="*/ 3227448 h 4071007"/>
              <a:gd name="connsiteX1840" fmla="*/ 3149388 w 5594428"/>
              <a:gd name="connsiteY1840" fmla="*/ 3232482 h 4071007"/>
              <a:gd name="connsiteX1841" fmla="*/ 3147972 w 5594428"/>
              <a:gd name="connsiteY1841" fmla="*/ 3214877 h 4071007"/>
              <a:gd name="connsiteX1842" fmla="*/ 3136671 w 5594428"/>
              <a:gd name="connsiteY1842" fmla="*/ 3195670 h 4071007"/>
              <a:gd name="connsiteX1843" fmla="*/ 4569243 w 5594428"/>
              <a:gd name="connsiteY1843" fmla="*/ 3174705 h 4071007"/>
              <a:gd name="connsiteX1844" fmla="*/ 4563339 w 5594428"/>
              <a:gd name="connsiteY1844" fmla="*/ 3182009 h 4071007"/>
              <a:gd name="connsiteX1845" fmla="*/ 4543541 w 5594428"/>
              <a:gd name="connsiteY1845" fmla="*/ 3214486 h 4071007"/>
              <a:gd name="connsiteX1846" fmla="*/ 4563544 w 5594428"/>
              <a:gd name="connsiteY1846" fmla="*/ 3188930 h 4071007"/>
              <a:gd name="connsiteX1847" fmla="*/ 4569243 w 5594428"/>
              <a:gd name="connsiteY1847" fmla="*/ 3174705 h 4071007"/>
              <a:gd name="connsiteX1848" fmla="*/ 2300396 w 5594428"/>
              <a:gd name="connsiteY1848" fmla="*/ 3174205 h 4071007"/>
              <a:gd name="connsiteX1849" fmla="*/ 2299085 w 5594428"/>
              <a:gd name="connsiteY1849" fmla="*/ 3174705 h 4071007"/>
              <a:gd name="connsiteX1850" fmla="*/ 2293181 w 5594428"/>
              <a:gd name="connsiteY1850" fmla="*/ 3182009 h 4071007"/>
              <a:gd name="connsiteX1851" fmla="*/ 2273383 w 5594428"/>
              <a:gd name="connsiteY1851" fmla="*/ 3214485 h 4071007"/>
              <a:gd name="connsiteX1852" fmla="*/ 2293385 w 5594428"/>
              <a:gd name="connsiteY1852" fmla="*/ 3188930 h 4071007"/>
              <a:gd name="connsiteX1853" fmla="*/ 2300396 w 5594428"/>
              <a:gd name="connsiteY1853" fmla="*/ 3174205 h 4071007"/>
              <a:gd name="connsiteX1854" fmla="*/ 1023875 w 5594428"/>
              <a:gd name="connsiteY1854" fmla="*/ 3174205 h 4071007"/>
              <a:gd name="connsiteX1855" fmla="*/ 1030886 w 5594428"/>
              <a:gd name="connsiteY1855" fmla="*/ 3188930 h 4071007"/>
              <a:gd name="connsiteX1856" fmla="*/ 1050888 w 5594428"/>
              <a:gd name="connsiteY1856" fmla="*/ 3214485 h 4071007"/>
              <a:gd name="connsiteX1857" fmla="*/ 1031090 w 5594428"/>
              <a:gd name="connsiteY1857" fmla="*/ 3182009 h 4071007"/>
              <a:gd name="connsiteX1858" fmla="*/ 1025186 w 5594428"/>
              <a:gd name="connsiteY1858" fmla="*/ 3174705 h 4071007"/>
              <a:gd name="connsiteX1859" fmla="*/ 1023875 w 5594428"/>
              <a:gd name="connsiteY1859" fmla="*/ 3174205 h 4071007"/>
              <a:gd name="connsiteX1860" fmla="*/ 3059734 w 5594428"/>
              <a:gd name="connsiteY1860" fmla="*/ 3091965 h 4071007"/>
              <a:gd name="connsiteX1861" fmla="*/ 3058450 w 5594428"/>
              <a:gd name="connsiteY1861" fmla="*/ 3099871 h 4071007"/>
              <a:gd name="connsiteX1862" fmla="*/ 3034256 w 5594428"/>
              <a:gd name="connsiteY1862" fmla="*/ 3052608 h 4071007"/>
              <a:gd name="connsiteX1863" fmla="*/ 3042375 w 5594428"/>
              <a:gd name="connsiteY1863" fmla="*/ 3061545 h 4071007"/>
              <a:gd name="connsiteX1864" fmla="*/ 3044162 w 5594428"/>
              <a:gd name="connsiteY1864" fmla="*/ 3064234 h 4071007"/>
              <a:gd name="connsiteX1865" fmla="*/ 3049515 w 5594428"/>
              <a:gd name="connsiteY1865" fmla="*/ 3080294 h 4071007"/>
              <a:gd name="connsiteX1866" fmla="*/ 3034256 w 5594428"/>
              <a:gd name="connsiteY1866" fmla="*/ 3052608 h 4071007"/>
              <a:gd name="connsiteX1867" fmla="*/ 3027682 w 5594428"/>
              <a:gd name="connsiteY1867" fmla="*/ 3039434 h 4071007"/>
              <a:gd name="connsiteX1868" fmla="*/ 3033374 w 5594428"/>
              <a:gd name="connsiteY1868" fmla="*/ 3047999 h 4071007"/>
              <a:gd name="connsiteX1869" fmla="*/ 3034256 w 5594428"/>
              <a:gd name="connsiteY1869" fmla="*/ 3052608 h 4071007"/>
              <a:gd name="connsiteX1870" fmla="*/ 3021128 w 5594428"/>
              <a:gd name="connsiteY1870" fmla="*/ 3029570 h 4071007"/>
              <a:gd name="connsiteX1871" fmla="*/ 3025332 w 5594428"/>
              <a:gd name="connsiteY1871" fmla="*/ 3035897 h 4071007"/>
              <a:gd name="connsiteX1872" fmla="*/ 3022341 w 5594428"/>
              <a:gd name="connsiteY1872" fmla="*/ 3033282 h 4071007"/>
              <a:gd name="connsiteX1873" fmla="*/ 3015078 w 5594428"/>
              <a:gd name="connsiteY1873" fmla="*/ 3020463 h 4071007"/>
              <a:gd name="connsiteX1874" fmla="*/ 3017226 w 5594428"/>
              <a:gd name="connsiteY1874" fmla="*/ 3023697 h 4071007"/>
              <a:gd name="connsiteX1875" fmla="*/ 3015905 w 5594428"/>
              <a:gd name="connsiteY1875" fmla="*/ 3023369 h 4071007"/>
              <a:gd name="connsiteX1876" fmla="*/ 3639725 w 5594428"/>
              <a:gd name="connsiteY1876" fmla="*/ 2797136 h 4071007"/>
              <a:gd name="connsiteX1877" fmla="*/ 3640413 w 5594428"/>
              <a:gd name="connsiteY1877" fmla="*/ 2797325 h 4071007"/>
              <a:gd name="connsiteX1878" fmla="*/ 3638440 w 5594428"/>
              <a:gd name="connsiteY1878" fmla="*/ 2804842 h 4071007"/>
              <a:gd name="connsiteX1879" fmla="*/ 3639725 w 5594428"/>
              <a:gd name="connsiteY1879" fmla="*/ 2797136 h 4071007"/>
              <a:gd name="connsiteX1880" fmla="*/ 2949256 w 5594428"/>
              <a:gd name="connsiteY1880" fmla="*/ 2792112 h 4071007"/>
              <a:gd name="connsiteX1881" fmla="*/ 2945296 w 5594428"/>
              <a:gd name="connsiteY1881" fmla="*/ 2798263 h 4071007"/>
              <a:gd name="connsiteX1882" fmla="*/ 2949256 w 5594428"/>
              <a:gd name="connsiteY1882" fmla="*/ 2792112 h 4071007"/>
              <a:gd name="connsiteX1883" fmla="*/ 3629523 w 5594428"/>
              <a:gd name="connsiteY1883" fmla="*/ 2784531 h 4071007"/>
              <a:gd name="connsiteX1884" fmla="*/ 3628655 w 5594428"/>
              <a:gd name="connsiteY1884" fmla="*/ 2785539 h 4071007"/>
              <a:gd name="connsiteX1885" fmla="*/ 3629025 w 5594428"/>
              <a:gd name="connsiteY1885" fmla="*/ 2785108 h 4071007"/>
              <a:gd name="connsiteX1886" fmla="*/ 3630398 w 5594428"/>
              <a:gd name="connsiteY1886" fmla="*/ 2783516 h 4071007"/>
              <a:gd name="connsiteX1887" fmla="*/ 3629720 w 5594428"/>
              <a:gd name="connsiteY1887" fmla="*/ 2784303 h 4071007"/>
              <a:gd name="connsiteX1888" fmla="*/ 3629523 w 5594428"/>
              <a:gd name="connsiteY1888" fmla="*/ 2784531 h 4071007"/>
              <a:gd name="connsiteX1889" fmla="*/ 3631989 w 5594428"/>
              <a:gd name="connsiteY1889" fmla="*/ 2781671 h 4071007"/>
              <a:gd name="connsiteX1890" fmla="*/ 3630878 w 5594428"/>
              <a:gd name="connsiteY1890" fmla="*/ 2782960 h 4071007"/>
              <a:gd name="connsiteX1891" fmla="*/ 3630398 w 5594428"/>
              <a:gd name="connsiteY1891" fmla="*/ 2783516 h 4071007"/>
              <a:gd name="connsiteX1892" fmla="*/ 2938244 w 5594428"/>
              <a:gd name="connsiteY1892" fmla="*/ 2776989 h 4071007"/>
              <a:gd name="connsiteX1893" fmla="*/ 2942094 w 5594428"/>
              <a:gd name="connsiteY1893" fmla="*/ 2783484 h 4071007"/>
              <a:gd name="connsiteX1894" fmla="*/ 2938419 w 5594428"/>
              <a:gd name="connsiteY1894" fmla="*/ 2780616 h 4071007"/>
              <a:gd name="connsiteX1895" fmla="*/ 2938244 w 5594428"/>
              <a:gd name="connsiteY1895" fmla="*/ 2776989 h 4071007"/>
              <a:gd name="connsiteX1896" fmla="*/ 4264837 w 5594428"/>
              <a:gd name="connsiteY1896" fmla="*/ 2776630 h 4071007"/>
              <a:gd name="connsiteX1897" fmla="*/ 4257975 w 5594428"/>
              <a:gd name="connsiteY1897" fmla="*/ 2784259 h 4071007"/>
              <a:gd name="connsiteX1898" fmla="*/ 4250696 w 5594428"/>
              <a:gd name="connsiteY1898" fmla="*/ 2796199 h 4071007"/>
              <a:gd name="connsiteX1899" fmla="*/ 4261289 w 5594428"/>
              <a:gd name="connsiteY1899" fmla="*/ 2783659 h 4071007"/>
              <a:gd name="connsiteX1900" fmla="*/ 4264837 w 5594428"/>
              <a:gd name="connsiteY1900" fmla="*/ 2776630 h 4071007"/>
              <a:gd name="connsiteX1901" fmla="*/ 1994679 w 5594428"/>
              <a:gd name="connsiteY1901" fmla="*/ 2776630 h 4071007"/>
              <a:gd name="connsiteX1902" fmla="*/ 1987817 w 5594428"/>
              <a:gd name="connsiteY1902" fmla="*/ 2784259 h 4071007"/>
              <a:gd name="connsiteX1903" fmla="*/ 1980538 w 5594428"/>
              <a:gd name="connsiteY1903" fmla="*/ 2796199 h 4071007"/>
              <a:gd name="connsiteX1904" fmla="*/ 1991131 w 5594428"/>
              <a:gd name="connsiteY1904" fmla="*/ 2783659 h 4071007"/>
              <a:gd name="connsiteX1905" fmla="*/ 1994679 w 5594428"/>
              <a:gd name="connsiteY1905" fmla="*/ 2776630 h 4071007"/>
              <a:gd name="connsiteX1906" fmla="*/ 1329593 w 5594428"/>
              <a:gd name="connsiteY1906" fmla="*/ 2776630 h 4071007"/>
              <a:gd name="connsiteX1907" fmla="*/ 1333140 w 5594428"/>
              <a:gd name="connsiteY1907" fmla="*/ 2783659 h 4071007"/>
              <a:gd name="connsiteX1908" fmla="*/ 1343734 w 5594428"/>
              <a:gd name="connsiteY1908" fmla="*/ 2796199 h 4071007"/>
              <a:gd name="connsiteX1909" fmla="*/ 1336455 w 5594428"/>
              <a:gd name="connsiteY1909" fmla="*/ 2784259 h 4071007"/>
              <a:gd name="connsiteX1910" fmla="*/ 1329593 w 5594428"/>
              <a:gd name="connsiteY1910" fmla="*/ 2776630 h 4071007"/>
              <a:gd name="connsiteX1911" fmla="*/ 3624104 w 5594428"/>
              <a:gd name="connsiteY1911" fmla="*/ 2765867 h 4071007"/>
              <a:gd name="connsiteX1912" fmla="*/ 3625109 w 5594428"/>
              <a:gd name="connsiteY1912" fmla="*/ 2767212 h 4071007"/>
              <a:gd name="connsiteX1913" fmla="*/ 3626581 w 5594428"/>
              <a:gd name="connsiteY1913" fmla="*/ 2770305 h 4071007"/>
              <a:gd name="connsiteX1914" fmla="*/ 3627051 w 5594428"/>
              <a:gd name="connsiteY1914" fmla="*/ 2773320 h 4071007"/>
              <a:gd name="connsiteX1915" fmla="*/ 3624471 w 5594428"/>
              <a:gd name="connsiteY1915" fmla="*/ 2779700 h 4071007"/>
              <a:gd name="connsiteX1916" fmla="*/ 3624104 w 5594428"/>
              <a:gd name="connsiteY1916" fmla="*/ 2765867 h 4071007"/>
              <a:gd name="connsiteX1917" fmla="*/ 3617119 w 5594428"/>
              <a:gd name="connsiteY1917" fmla="*/ 2753296 h 4071007"/>
              <a:gd name="connsiteX1918" fmla="*/ 3616735 w 5594428"/>
              <a:gd name="connsiteY1918" fmla="*/ 2764435 h 4071007"/>
              <a:gd name="connsiteX1919" fmla="*/ 4281005 w 5594428"/>
              <a:gd name="connsiteY1919" fmla="*/ 2743659 h 4071007"/>
              <a:gd name="connsiteX1920" fmla="*/ 4273160 w 5594428"/>
              <a:gd name="connsiteY1920" fmla="*/ 2752900 h 4071007"/>
              <a:gd name="connsiteX1921" fmla="*/ 4265881 w 5594428"/>
              <a:gd name="connsiteY1921" fmla="*/ 2764840 h 4071007"/>
              <a:gd name="connsiteX1922" fmla="*/ 4277784 w 5594428"/>
              <a:gd name="connsiteY1922" fmla="*/ 2750151 h 4071007"/>
              <a:gd name="connsiteX1923" fmla="*/ 4281005 w 5594428"/>
              <a:gd name="connsiteY1923" fmla="*/ 2743659 h 4071007"/>
              <a:gd name="connsiteX1924" fmla="*/ 2010847 w 5594428"/>
              <a:gd name="connsiteY1924" fmla="*/ 2743659 h 4071007"/>
              <a:gd name="connsiteX1925" fmla="*/ 2003002 w 5594428"/>
              <a:gd name="connsiteY1925" fmla="*/ 2752900 h 4071007"/>
              <a:gd name="connsiteX1926" fmla="*/ 1995722 w 5594428"/>
              <a:gd name="connsiteY1926" fmla="*/ 2764840 h 4071007"/>
              <a:gd name="connsiteX1927" fmla="*/ 2007627 w 5594428"/>
              <a:gd name="connsiteY1927" fmla="*/ 2750151 h 4071007"/>
              <a:gd name="connsiteX1928" fmla="*/ 2010847 w 5594428"/>
              <a:gd name="connsiteY1928" fmla="*/ 2743659 h 4071007"/>
              <a:gd name="connsiteX1929" fmla="*/ 1313425 w 5594428"/>
              <a:gd name="connsiteY1929" fmla="*/ 2743659 h 4071007"/>
              <a:gd name="connsiteX1930" fmla="*/ 1316645 w 5594428"/>
              <a:gd name="connsiteY1930" fmla="*/ 2750151 h 4071007"/>
              <a:gd name="connsiteX1931" fmla="*/ 1328549 w 5594428"/>
              <a:gd name="connsiteY1931" fmla="*/ 2764840 h 4071007"/>
              <a:gd name="connsiteX1932" fmla="*/ 1321270 w 5594428"/>
              <a:gd name="connsiteY1932" fmla="*/ 2752901 h 4071007"/>
              <a:gd name="connsiteX1933" fmla="*/ 1313425 w 5594428"/>
              <a:gd name="connsiteY1933" fmla="*/ 2743659 h 4071007"/>
              <a:gd name="connsiteX1934" fmla="*/ 3610134 w 5594428"/>
              <a:gd name="connsiteY1934" fmla="*/ 2740725 h 4071007"/>
              <a:gd name="connsiteX1935" fmla="*/ 3609750 w 5594428"/>
              <a:gd name="connsiteY1935" fmla="*/ 2751863 h 4071007"/>
              <a:gd name="connsiteX1936" fmla="*/ 3603149 w 5594428"/>
              <a:gd name="connsiteY1936" fmla="*/ 2728154 h 4071007"/>
              <a:gd name="connsiteX1937" fmla="*/ 3601327 w 5594428"/>
              <a:gd name="connsiteY1937" fmla="*/ 2736209 h 4071007"/>
              <a:gd name="connsiteX1938" fmla="*/ 2912310 w 5594428"/>
              <a:gd name="connsiteY1938" fmla="*/ 2726827 h 4071007"/>
              <a:gd name="connsiteX1939" fmla="*/ 2938244 w 5594428"/>
              <a:gd name="connsiteY1939" fmla="*/ 2776989 h 4071007"/>
              <a:gd name="connsiteX1940" fmla="*/ 2915437 w 5594428"/>
              <a:gd name="connsiteY1940" fmla="*/ 2739905 h 4071007"/>
              <a:gd name="connsiteX1941" fmla="*/ 2912310 w 5594428"/>
              <a:gd name="connsiteY1941" fmla="*/ 2726827 h 4071007"/>
              <a:gd name="connsiteX1942" fmla="*/ 800285 w 5594428"/>
              <a:gd name="connsiteY1942" fmla="*/ 2717402 h 4071007"/>
              <a:gd name="connsiteX1943" fmla="*/ 808392 w 5594428"/>
              <a:gd name="connsiteY1943" fmla="*/ 2724251 h 4071007"/>
              <a:gd name="connsiteX1944" fmla="*/ 800285 w 5594428"/>
              <a:gd name="connsiteY1944" fmla="*/ 2717402 h 4071007"/>
              <a:gd name="connsiteX1945" fmla="*/ 4794145 w 5594428"/>
              <a:gd name="connsiteY1945" fmla="*/ 2717401 h 4071007"/>
              <a:gd name="connsiteX1946" fmla="*/ 4786037 w 5594428"/>
              <a:gd name="connsiteY1946" fmla="*/ 2724251 h 4071007"/>
              <a:gd name="connsiteX1947" fmla="*/ 4794145 w 5594428"/>
              <a:gd name="connsiteY1947" fmla="*/ 2717401 h 4071007"/>
              <a:gd name="connsiteX1948" fmla="*/ 2523987 w 5594428"/>
              <a:gd name="connsiteY1948" fmla="*/ 2717401 h 4071007"/>
              <a:gd name="connsiteX1949" fmla="*/ 2515879 w 5594428"/>
              <a:gd name="connsiteY1949" fmla="*/ 2724251 h 4071007"/>
              <a:gd name="connsiteX1950" fmla="*/ 2523987 w 5594428"/>
              <a:gd name="connsiteY1950" fmla="*/ 2717401 h 4071007"/>
              <a:gd name="connsiteX1951" fmla="*/ 4296452 w 5594428"/>
              <a:gd name="connsiteY1951" fmla="*/ 2714691 h 4071007"/>
              <a:gd name="connsiteX1952" fmla="*/ 4282812 w 5594428"/>
              <a:gd name="connsiteY1952" fmla="*/ 2730616 h 4071007"/>
              <a:gd name="connsiteX1953" fmla="*/ 4294793 w 5594428"/>
              <a:gd name="connsiteY1953" fmla="*/ 2719126 h 4071007"/>
              <a:gd name="connsiteX1954" fmla="*/ 4296452 w 5594428"/>
              <a:gd name="connsiteY1954" fmla="*/ 2714691 h 4071007"/>
              <a:gd name="connsiteX1955" fmla="*/ 2026294 w 5594428"/>
              <a:gd name="connsiteY1955" fmla="*/ 2714691 h 4071007"/>
              <a:gd name="connsiteX1956" fmla="*/ 2012654 w 5594428"/>
              <a:gd name="connsiteY1956" fmla="*/ 2730616 h 4071007"/>
              <a:gd name="connsiteX1957" fmla="*/ 2024635 w 5594428"/>
              <a:gd name="connsiteY1957" fmla="*/ 2719126 h 4071007"/>
              <a:gd name="connsiteX1958" fmla="*/ 2026294 w 5594428"/>
              <a:gd name="connsiteY1958" fmla="*/ 2714691 h 4071007"/>
              <a:gd name="connsiteX1959" fmla="*/ 1297978 w 5594428"/>
              <a:gd name="connsiteY1959" fmla="*/ 2714691 h 4071007"/>
              <a:gd name="connsiteX1960" fmla="*/ 1299636 w 5594428"/>
              <a:gd name="connsiteY1960" fmla="*/ 2719126 h 4071007"/>
              <a:gd name="connsiteX1961" fmla="*/ 1311617 w 5594428"/>
              <a:gd name="connsiteY1961" fmla="*/ 2730616 h 4071007"/>
              <a:gd name="connsiteX1962" fmla="*/ 1297978 w 5594428"/>
              <a:gd name="connsiteY1962" fmla="*/ 2714691 h 4071007"/>
              <a:gd name="connsiteX1963" fmla="*/ 3585419 w 5594428"/>
              <a:gd name="connsiteY1963" fmla="*/ 2708241 h 4071007"/>
              <a:gd name="connsiteX1964" fmla="*/ 3585633 w 5594428"/>
              <a:gd name="connsiteY1964" fmla="*/ 2710159 h 4071007"/>
              <a:gd name="connsiteX1965" fmla="*/ 3585524 w 5594428"/>
              <a:gd name="connsiteY1965" fmla="*/ 2709183 h 4071007"/>
              <a:gd name="connsiteX1966" fmla="*/ 3585065 w 5594428"/>
              <a:gd name="connsiteY1966" fmla="*/ 2705050 h 4071007"/>
              <a:gd name="connsiteX1967" fmla="*/ 3585419 w 5594428"/>
              <a:gd name="connsiteY1967" fmla="*/ 2708241 h 4071007"/>
              <a:gd name="connsiteX1968" fmla="*/ 3585320 w 5594428"/>
              <a:gd name="connsiteY1968" fmla="*/ 2707351 h 4071007"/>
              <a:gd name="connsiteX1969" fmla="*/ 3584655 w 5594428"/>
              <a:gd name="connsiteY1969" fmla="*/ 2701368 h 4071007"/>
              <a:gd name="connsiteX1970" fmla="*/ 3585065 w 5594428"/>
              <a:gd name="connsiteY1970" fmla="*/ 2705050 h 4071007"/>
              <a:gd name="connsiteX1971" fmla="*/ 3584981 w 5594428"/>
              <a:gd name="connsiteY1971" fmla="*/ 2704299 h 4071007"/>
              <a:gd name="connsiteX1972" fmla="*/ 3584655 w 5594428"/>
              <a:gd name="connsiteY1972" fmla="*/ 2701368 h 4071007"/>
              <a:gd name="connsiteX1973" fmla="*/ 2533639 w 5594428"/>
              <a:gd name="connsiteY1973" fmla="*/ 2695116 h 4071007"/>
              <a:gd name="connsiteX1974" fmla="*/ 2522039 w 5594428"/>
              <a:gd name="connsiteY1974" fmla="*/ 2707697 h 4071007"/>
              <a:gd name="connsiteX1975" fmla="*/ 790632 w 5594428"/>
              <a:gd name="connsiteY1975" fmla="*/ 2695116 h 4071007"/>
              <a:gd name="connsiteX1976" fmla="*/ 802233 w 5594428"/>
              <a:gd name="connsiteY1976" fmla="*/ 2707697 h 4071007"/>
              <a:gd name="connsiteX1977" fmla="*/ 790632 w 5594428"/>
              <a:gd name="connsiteY1977" fmla="*/ 2695116 h 4071007"/>
              <a:gd name="connsiteX1978" fmla="*/ 4803798 w 5594428"/>
              <a:gd name="connsiteY1978" fmla="*/ 2695116 h 4071007"/>
              <a:gd name="connsiteX1979" fmla="*/ 4792197 w 5594428"/>
              <a:gd name="connsiteY1979" fmla="*/ 2707697 h 4071007"/>
              <a:gd name="connsiteX1980" fmla="*/ 3580014 w 5594428"/>
              <a:gd name="connsiteY1980" fmla="*/ 2684697 h 4071007"/>
              <a:gd name="connsiteX1981" fmla="*/ 3584655 w 5594428"/>
              <a:gd name="connsiteY1981" fmla="*/ 2701368 h 4071007"/>
              <a:gd name="connsiteX1982" fmla="*/ 3576770 w 5594428"/>
              <a:gd name="connsiteY1982" fmla="*/ 2685564 h 4071007"/>
              <a:gd name="connsiteX1983" fmla="*/ 3580014 w 5594428"/>
              <a:gd name="connsiteY1983" fmla="*/ 2684697 h 4071007"/>
              <a:gd name="connsiteX1984" fmla="*/ 779090 w 5594428"/>
              <a:gd name="connsiteY1984" fmla="*/ 2665099 h 4071007"/>
              <a:gd name="connsiteX1985" fmla="*/ 777193 w 5594428"/>
              <a:gd name="connsiteY1985" fmla="*/ 2666623 h 4071007"/>
              <a:gd name="connsiteX1986" fmla="*/ 785301 w 5594428"/>
              <a:gd name="connsiteY1986" fmla="*/ 2673473 h 4071007"/>
              <a:gd name="connsiteX1987" fmla="*/ 779090 w 5594428"/>
              <a:gd name="connsiteY1987" fmla="*/ 2665099 h 4071007"/>
              <a:gd name="connsiteX1988" fmla="*/ 4815339 w 5594428"/>
              <a:gd name="connsiteY1988" fmla="*/ 2665098 h 4071007"/>
              <a:gd name="connsiteX1989" fmla="*/ 4809129 w 5594428"/>
              <a:gd name="connsiteY1989" fmla="*/ 2673472 h 4071007"/>
              <a:gd name="connsiteX1990" fmla="*/ 4817236 w 5594428"/>
              <a:gd name="connsiteY1990" fmla="*/ 2666623 h 4071007"/>
              <a:gd name="connsiteX1991" fmla="*/ 4815339 w 5594428"/>
              <a:gd name="connsiteY1991" fmla="*/ 2665098 h 4071007"/>
              <a:gd name="connsiteX1992" fmla="*/ 2545181 w 5594428"/>
              <a:gd name="connsiteY1992" fmla="*/ 2665098 h 4071007"/>
              <a:gd name="connsiteX1993" fmla="*/ 2538970 w 5594428"/>
              <a:gd name="connsiteY1993" fmla="*/ 2673472 h 4071007"/>
              <a:gd name="connsiteX1994" fmla="*/ 2547078 w 5594428"/>
              <a:gd name="connsiteY1994" fmla="*/ 2666623 h 4071007"/>
              <a:gd name="connsiteX1995" fmla="*/ 2545181 w 5594428"/>
              <a:gd name="connsiteY1995" fmla="*/ 2665098 h 4071007"/>
              <a:gd name="connsiteX1996" fmla="*/ 4506240 w 5594428"/>
              <a:gd name="connsiteY1996" fmla="*/ 2661200 h 4071007"/>
              <a:gd name="connsiteX1997" fmla="*/ 4497340 w 5594428"/>
              <a:gd name="connsiteY1997" fmla="*/ 2678621 h 4071007"/>
              <a:gd name="connsiteX1998" fmla="*/ 4431469 w 5594428"/>
              <a:gd name="connsiteY1998" fmla="*/ 2810593 h 4071007"/>
              <a:gd name="connsiteX1999" fmla="*/ 4381030 w 5594428"/>
              <a:gd name="connsiteY1999" fmla="*/ 2916573 h 4071007"/>
              <a:gd name="connsiteX2000" fmla="*/ 4384483 w 5594428"/>
              <a:gd name="connsiteY2000" fmla="*/ 2919020 h 4071007"/>
              <a:gd name="connsiteX2001" fmla="*/ 4441604 w 5594428"/>
              <a:gd name="connsiteY2001" fmla="*/ 2803996 h 4071007"/>
              <a:gd name="connsiteX2002" fmla="*/ 4497340 w 5594428"/>
              <a:gd name="connsiteY2002" fmla="*/ 2678621 h 4071007"/>
              <a:gd name="connsiteX2003" fmla="*/ 4506240 w 5594428"/>
              <a:gd name="connsiteY2003" fmla="*/ 2661200 h 4071007"/>
              <a:gd name="connsiteX2004" fmla="*/ 2236081 w 5594428"/>
              <a:gd name="connsiteY2004" fmla="*/ 2661200 h 4071007"/>
              <a:gd name="connsiteX2005" fmla="*/ 2227182 w 5594428"/>
              <a:gd name="connsiteY2005" fmla="*/ 2678621 h 4071007"/>
              <a:gd name="connsiteX2006" fmla="*/ 2161311 w 5594428"/>
              <a:gd name="connsiteY2006" fmla="*/ 2810593 h 4071007"/>
              <a:gd name="connsiteX2007" fmla="*/ 2110872 w 5594428"/>
              <a:gd name="connsiteY2007" fmla="*/ 2916572 h 4071007"/>
              <a:gd name="connsiteX2008" fmla="*/ 2114325 w 5594428"/>
              <a:gd name="connsiteY2008" fmla="*/ 2919019 h 4071007"/>
              <a:gd name="connsiteX2009" fmla="*/ 2171445 w 5594428"/>
              <a:gd name="connsiteY2009" fmla="*/ 2803996 h 4071007"/>
              <a:gd name="connsiteX2010" fmla="*/ 2227182 w 5594428"/>
              <a:gd name="connsiteY2010" fmla="*/ 2678621 h 4071007"/>
              <a:gd name="connsiteX2011" fmla="*/ 2236081 w 5594428"/>
              <a:gd name="connsiteY2011" fmla="*/ 2661200 h 4071007"/>
              <a:gd name="connsiteX2012" fmla="*/ 1088190 w 5594428"/>
              <a:gd name="connsiteY2012" fmla="*/ 2661200 h 4071007"/>
              <a:gd name="connsiteX2013" fmla="*/ 1097090 w 5594428"/>
              <a:gd name="connsiteY2013" fmla="*/ 2678621 h 4071007"/>
              <a:gd name="connsiteX2014" fmla="*/ 1152826 w 5594428"/>
              <a:gd name="connsiteY2014" fmla="*/ 2803996 h 4071007"/>
              <a:gd name="connsiteX2015" fmla="*/ 1209946 w 5594428"/>
              <a:gd name="connsiteY2015" fmla="*/ 2919019 h 4071007"/>
              <a:gd name="connsiteX2016" fmla="*/ 1213399 w 5594428"/>
              <a:gd name="connsiteY2016" fmla="*/ 2916572 h 4071007"/>
              <a:gd name="connsiteX2017" fmla="*/ 1162960 w 5594428"/>
              <a:gd name="connsiteY2017" fmla="*/ 2810592 h 4071007"/>
              <a:gd name="connsiteX2018" fmla="*/ 1097090 w 5594428"/>
              <a:gd name="connsiteY2018" fmla="*/ 2678621 h 4071007"/>
              <a:gd name="connsiteX2019" fmla="*/ 1088190 w 5594428"/>
              <a:gd name="connsiteY2019" fmla="*/ 2661200 h 4071007"/>
              <a:gd name="connsiteX2020" fmla="*/ 2558768 w 5594428"/>
              <a:gd name="connsiteY2020" fmla="*/ 2640996 h 4071007"/>
              <a:gd name="connsiteX2021" fmla="*/ 2548623 w 5594428"/>
              <a:gd name="connsiteY2021" fmla="*/ 2651188 h 4071007"/>
              <a:gd name="connsiteX2022" fmla="*/ 2557410 w 5594428"/>
              <a:gd name="connsiteY2022" fmla="*/ 2644937 h 4071007"/>
              <a:gd name="connsiteX2023" fmla="*/ 2558768 w 5594428"/>
              <a:gd name="connsiteY2023" fmla="*/ 2640996 h 4071007"/>
              <a:gd name="connsiteX2024" fmla="*/ 4828927 w 5594428"/>
              <a:gd name="connsiteY2024" fmla="*/ 2640996 h 4071007"/>
              <a:gd name="connsiteX2025" fmla="*/ 4818781 w 5594428"/>
              <a:gd name="connsiteY2025" fmla="*/ 2651188 h 4071007"/>
              <a:gd name="connsiteX2026" fmla="*/ 4827569 w 5594428"/>
              <a:gd name="connsiteY2026" fmla="*/ 2644937 h 4071007"/>
              <a:gd name="connsiteX2027" fmla="*/ 4828927 w 5594428"/>
              <a:gd name="connsiteY2027" fmla="*/ 2640996 h 4071007"/>
              <a:gd name="connsiteX2028" fmla="*/ 765503 w 5594428"/>
              <a:gd name="connsiteY2028" fmla="*/ 2640996 h 4071007"/>
              <a:gd name="connsiteX2029" fmla="*/ 766861 w 5594428"/>
              <a:gd name="connsiteY2029" fmla="*/ 2644937 h 4071007"/>
              <a:gd name="connsiteX2030" fmla="*/ 775648 w 5594428"/>
              <a:gd name="connsiteY2030" fmla="*/ 2651188 h 4071007"/>
              <a:gd name="connsiteX2031" fmla="*/ 765503 w 5594428"/>
              <a:gd name="connsiteY2031" fmla="*/ 2640996 h 4071007"/>
              <a:gd name="connsiteX2032" fmla="*/ 3548824 w 5594428"/>
              <a:gd name="connsiteY2032" fmla="*/ 2624830 h 4071007"/>
              <a:gd name="connsiteX2033" fmla="*/ 3556349 w 5594428"/>
              <a:gd name="connsiteY2033" fmla="*/ 2637251 h 4071007"/>
              <a:gd name="connsiteX2034" fmla="*/ 3564084 w 5594428"/>
              <a:gd name="connsiteY2034" fmla="*/ 2652516 h 4071007"/>
              <a:gd name="connsiteX2035" fmla="*/ 3568886 w 5594428"/>
              <a:gd name="connsiteY2035" fmla="*/ 2669760 h 4071007"/>
              <a:gd name="connsiteX2036" fmla="*/ 3545590 w 5594428"/>
              <a:gd name="connsiteY2036" fmla="*/ 2625730 h 4071007"/>
              <a:gd name="connsiteX2037" fmla="*/ 4839901 w 5594428"/>
              <a:gd name="connsiteY2037" fmla="*/ 2611287 h 4071007"/>
              <a:gd name="connsiteX2038" fmla="*/ 4833489 w 5594428"/>
              <a:gd name="connsiteY2038" fmla="*/ 2619538 h 4071007"/>
              <a:gd name="connsiteX2039" fmla="*/ 4842365 w 5594428"/>
              <a:gd name="connsiteY2039" fmla="*/ 2612502 h 4071007"/>
              <a:gd name="connsiteX2040" fmla="*/ 4839901 w 5594428"/>
              <a:gd name="connsiteY2040" fmla="*/ 2611287 h 4071007"/>
              <a:gd name="connsiteX2041" fmla="*/ 2569742 w 5594428"/>
              <a:gd name="connsiteY2041" fmla="*/ 2611287 h 4071007"/>
              <a:gd name="connsiteX2042" fmla="*/ 2563330 w 5594428"/>
              <a:gd name="connsiteY2042" fmla="*/ 2619538 h 4071007"/>
              <a:gd name="connsiteX2043" fmla="*/ 2572206 w 5594428"/>
              <a:gd name="connsiteY2043" fmla="*/ 2612502 h 4071007"/>
              <a:gd name="connsiteX2044" fmla="*/ 2569742 w 5594428"/>
              <a:gd name="connsiteY2044" fmla="*/ 2611287 h 4071007"/>
              <a:gd name="connsiteX2045" fmla="*/ 754529 w 5594428"/>
              <a:gd name="connsiteY2045" fmla="*/ 2611287 h 4071007"/>
              <a:gd name="connsiteX2046" fmla="*/ 752065 w 5594428"/>
              <a:gd name="connsiteY2046" fmla="*/ 2612502 h 4071007"/>
              <a:gd name="connsiteX2047" fmla="*/ 760941 w 5594428"/>
              <a:gd name="connsiteY2047" fmla="*/ 2619538 h 4071007"/>
              <a:gd name="connsiteX2048" fmla="*/ 754529 w 5594428"/>
              <a:gd name="connsiteY2048" fmla="*/ 2611287 h 4071007"/>
              <a:gd name="connsiteX2049" fmla="*/ 3540940 w 5594428"/>
              <a:gd name="connsiteY2049" fmla="*/ 2609026 h 4071007"/>
              <a:gd name="connsiteX2050" fmla="*/ 3545590 w 5594428"/>
              <a:gd name="connsiteY2050" fmla="*/ 2625730 h 4071007"/>
              <a:gd name="connsiteX2051" fmla="*/ 3537705 w 5594428"/>
              <a:gd name="connsiteY2051" fmla="*/ 2609926 h 4071007"/>
              <a:gd name="connsiteX2052" fmla="*/ 2585167 w 5594428"/>
              <a:gd name="connsiteY2052" fmla="*/ 2583718 h 4071007"/>
              <a:gd name="connsiteX2053" fmla="*/ 2573275 w 5594428"/>
              <a:gd name="connsiteY2053" fmla="*/ 2596776 h 4071007"/>
              <a:gd name="connsiteX2054" fmla="*/ 739104 w 5594428"/>
              <a:gd name="connsiteY2054" fmla="*/ 2583718 h 4071007"/>
              <a:gd name="connsiteX2055" fmla="*/ 750996 w 5594428"/>
              <a:gd name="connsiteY2055" fmla="*/ 2596776 h 4071007"/>
              <a:gd name="connsiteX2056" fmla="*/ 739104 w 5594428"/>
              <a:gd name="connsiteY2056" fmla="*/ 2583718 h 4071007"/>
              <a:gd name="connsiteX2057" fmla="*/ 4855325 w 5594428"/>
              <a:gd name="connsiteY2057" fmla="*/ 2583717 h 4071007"/>
              <a:gd name="connsiteX2058" fmla="*/ 4843433 w 5594428"/>
              <a:gd name="connsiteY2058" fmla="*/ 2596776 h 4071007"/>
              <a:gd name="connsiteX2059" fmla="*/ 3529304 w 5594428"/>
              <a:gd name="connsiteY2059" fmla="*/ 2579751 h 4071007"/>
              <a:gd name="connsiteX2060" fmla="*/ 3526364 w 5594428"/>
              <a:gd name="connsiteY2060" fmla="*/ 2587673 h 4071007"/>
              <a:gd name="connsiteX2061" fmla="*/ 3528920 w 5594428"/>
              <a:gd name="connsiteY2061" fmla="*/ 2590889 h 4071007"/>
              <a:gd name="connsiteX2062" fmla="*/ 4855426 w 5594428"/>
              <a:gd name="connsiteY2062" fmla="*/ 2569040 h 4071007"/>
              <a:gd name="connsiteX2063" fmla="*/ 4853086 w 5594428"/>
              <a:gd name="connsiteY2063" fmla="*/ 2574491 h 4071007"/>
              <a:gd name="connsiteX2064" fmla="*/ 4859446 w 5594428"/>
              <a:gd name="connsiteY2064" fmla="*/ 2570507 h 4071007"/>
              <a:gd name="connsiteX2065" fmla="*/ 4855426 w 5594428"/>
              <a:gd name="connsiteY2065" fmla="*/ 2569040 h 4071007"/>
              <a:gd name="connsiteX2066" fmla="*/ 739003 w 5594428"/>
              <a:gd name="connsiteY2066" fmla="*/ 2569040 h 4071007"/>
              <a:gd name="connsiteX2067" fmla="*/ 734983 w 5594428"/>
              <a:gd name="connsiteY2067" fmla="*/ 2570507 h 4071007"/>
              <a:gd name="connsiteX2068" fmla="*/ 741344 w 5594428"/>
              <a:gd name="connsiteY2068" fmla="*/ 2574491 h 4071007"/>
              <a:gd name="connsiteX2069" fmla="*/ 739003 w 5594428"/>
              <a:gd name="connsiteY2069" fmla="*/ 2569040 h 4071007"/>
              <a:gd name="connsiteX2070" fmla="*/ 2585268 w 5594428"/>
              <a:gd name="connsiteY2070" fmla="*/ 2569039 h 4071007"/>
              <a:gd name="connsiteX2071" fmla="*/ 2582928 w 5594428"/>
              <a:gd name="connsiteY2071" fmla="*/ 2574491 h 4071007"/>
              <a:gd name="connsiteX2072" fmla="*/ 2589288 w 5594428"/>
              <a:gd name="connsiteY2072" fmla="*/ 2570507 h 4071007"/>
              <a:gd name="connsiteX2073" fmla="*/ 2585268 w 5594428"/>
              <a:gd name="connsiteY2073" fmla="*/ 2569039 h 4071007"/>
              <a:gd name="connsiteX2074" fmla="*/ 4545060 w 5594428"/>
              <a:gd name="connsiteY2074" fmla="*/ 2564851 h 4071007"/>
              <a:gd name="connsiteX2075" fmla="*/ 4545064 w 5594428"/>
              <a:gd name="connsiteY2075" fmla="*/ 2566640 h 4071007"/>
              <a:gd name="connsiteX2076" fmla="*/ 4545075 w 5594428"/>
              <a:gd name="connsiteY2076" fmla="*/ 2570571 h 4071007"/>
              <a:gd name="connsiteX2077" fmla="*/ 4545082 w 5594428"/>
              <a:gd name="connsiteY2077" fmla="*/ 2573431 h 4071007"/>
              <a:gd name="connsiteX2078" fmla="*/ 4545068 w 5594428"/>
              <a:gd name="connsiteY2078" fmla="*/ 2567592 h 4071007"/>
              <a:gd name="connsiteX2079" fmla="*/ 4545064 w 5594428"/>
              <a:gd name="connsiteY2079" fmla="*/ 2566640 h 4071007"/>
              <a:gd name="connsiteX2080" fmla="*/ 4545063 w 5594428"/>
              <a:gd name="connsiteY2080" fmla="*/ 2565804 h 4071007"/>
              <a:gd name="connsiteX2081" fmla="*/ 4545060 w 5594428"/>
              <a:gd name="connsiteY2081" fmla="*/ 2564851 h 4071007"/>
              <a:gd name="connsiteX2082" fmla="*/ 2274902 w 5594428"/>
              <a:gd name="connsiteY2082" fmla="*/ 2564850 h 4071007"/>
              <a:gd name="connsiteX2083" fmla="*/ 2274906 w 5594428"/>
              <a:gd name="connsiteY2083" fmla="*/ 2566640 h 4071007"/>
              <a:gd name="connsiteX2084" fmla="*/ 2274916 w 5594428"/>
              <a:gd name="connsiteY2084" fmla="*/ 2570571 h 4071007"/>
              <a:gd name="connsiteX2085" fmla="*/ 2274924 w 5594428"/>
              <a:gd name="connsiteY2085" fmla="*/ 2573431 h 4071007"/>
              <a:gd name="connsiteX2086" fmla="*/ 2274909 w 5594428"/>
              <a:gd name="connsiteY2086" fmla="*/ 2567592 h 4071007"/>
              <a:gd name="connsiteX2087" fmla="*/ 2274906 w 5594428"/>
              <a:gd name="connsiteY2087" fmla="*/ 2566640 h 4071007"/>
              <a:gd name="connsiteX2088" fmla="*/ 2274905 w 5594428"/>
              <a:gd name="connsiteY2088" fmla="*/ 2565804 h 4071007"/>
              <a:gd name="connsiteX2089" fmla="*/ 2274902 w 5594428"/>
              <a:gd name="connsiteY2089" fmla="*/ 2564850 h 4071007"/>
              <a:gd name="connsiteX2090" fmla="*/ 1049370 w 5594428"/>
              <a:gd name="connsiteY2090" fmla="*/ 2564850 h 4071007"/>
              <a:gd name="connsiteX2091" fmla="*/ 1049367 w 5594428"/>
              <a:gd name="connsiteY2091" fmla="*/ 2565803 h 4071007"/>
              <a:gd name="connsiteX2092" fmla="*/ 1049365 w 5594428"/>
              <a:gd name="connsiteY2092" fmla="*/ 2566640 h 4071007"/>
              <a:gd name="connsiteX2093" fmla="*/ 1049362 w 5594428"/>
              <a:gd name="connsiteY2093" fmla="*/ 2567592 h 4071007"/>
              <a:gd name="connsiteX2094" fmla="*/ 1049356 w 5594428"/>
              <a:gd name="connsiteY2094" fmla="*/ 2569979 h 4071007"/>
              <a:gd name="connsiteX2095" fmla="*/ 1049355 w 5594428"/>
              <a:gd name="connsiteY2095" fmla="*/ 2570571 h 4071007"/>
              <a:gd name="connsiteX2096" fmla="*/ 1049348 w 5594428"/>
              <a:gd name="connsiteY2096" fmla="*/ 2573431 h 4071007"/>
              <a:gd name="connsiteX2097" fmla="*/ 1049356 w 5594428"/>
              <a:gd name="connsiteY2097" fmla="*/ 2569979 h 4071007"/>
              <a:gd name="connsiteX2098" fmla="*/ 1049365 w 5594428"/>
              <a:gd name="connsiteY2098" fmla="*/ 2566640 h 4071007"/>
              <a:gd name="connsiteX2099" fmla="*/ 3512778 w 5594428"/>
              <a:gd name="connsiteY2099" fmla="*/ 2556071 h 4071007"/>
              <a:gd name="connsiteX2100" fmla="*/ 3513511 w 5594428"/>
              <a:gd name="connsiteY2100" fmla="*/ 2562665 h 4071007"/>
              <a:gd name="connsiteX2101" fmla="*/ 3513185 w 5594428"/>
              <a:gd name="connsiteY2101" fmla="*/ 2559734 h 4071007"/>
              <a:gd name="connsiteX2102" fmla="*/ 3512534 w 5594428"/>
              <a:gd name="connsiteY2102" fmla="*/ 2553874 h 4071007"/>
              <a:gd name="connsiteX2103" fmla="*/ 3512778 w 5594428"/>
              <a:gd name="connsiteY2103" fmla="*/ 2556071 h 4071007"/>
              <a:gd name="connsiteX2104" fmla="*/ 3512642 w 5594428"/>
              <a:gd name="connsiteY2104" fmla="*/ 2554850 h 4071007"/>
              <a:gd name="connsiteX2105" fmla="*/ 3512534 w 5594428"/>
              <a:gd name="connsiteY2105" fmla="*/ 2553874 h 4071007"/>
              <a:gd name="connsiteX2106" fmla="*/ 1662136 w 5594428"/>
              <a:gd name="connsiteY2106" fmla="*/ 2546767 h 4071007"/>
              <a:gd name="connsiteX2107" fmla="*/ 1661731 w 5594428"/>
              <a:gd name="connsiteY2107" fmla="*/ 2547515 h 4071007"/>
              <a:gd name="connsiteX2108" fmla="*/ 1660629 w 5594428"/>
              <a:gd name="connsiteY2108" fmla="*/ 2549582 h 4071007"/>
              <a:gd name="connsiteX2109" fmla="*/ 1660793 w 5594428"/>
              <a:gd name="connsiteY2109" fmla="*/ 2549854 h 4071007"/>
              <a:gd name="connsiteX2110" fmla="*/ 1662136 w 5594428"/>
              <a:gd name="connsiteY2110" fmla="*/ 2552621 h 4071007"/>
              <a:gd name="connsiteX2111" fmla="*/ 1663478 w 5594428"/>
              <a:gd name="connsiteY2111" fmla="*/ 2549853 h 4071007"/>
              <a:gd name="connsiteX2112" fmla="*/ 1663642 w 5594428"/>
              <a:gd name="connsiteY2112" fmla="*/ 2549582 h 4071007"/>
              <a:gd name="connsiteX2113" fmla="*/ 1662540 w 5594428"/>
              <a:gd name="connsiteY2113" fmla="*/ 2547516 h 4071007"/>
              <a:gd name="connsiteX2114" fmla="*/ 2779876 w 5594428"/>
              <a:gd name="connsiteY2114" fmla="*/ 2533781 h 4071007"/>
              <a:gd name="connsiteX2115" fmla="*/ 2782592 w 5594428"/>
              <a:gd name="connsiteY2115" fmla="*/ 2535220 h 4071007"/>
              <a:gd name="connsiteX2116" fmla="*/ 2796046 w 5594428"/>
              <a:gd name="connsiteY2116" fmla="*/ 2552917 h 4071007"/>
              <a:gd name="connsiteX2117" fmla="*/ 2892650 w 5594428"/>
              <a:gd name="connsiteY2117" fmla="*/ 2742030 h 4071007"/>
              <a:gd name="connsiteX2118" fmla="*/ 2894820 w 5594428"/>
              <a:gd name="connsiteY2118" fmla="*/ 2746128 h 4071007"/>
              <a:gd name="connsiteX2119" fmla="*/ 2896582 w 5594428"/>
              <a:gd name="connsiteY2119" fmla="*/ 2750055 h 4071007"/>
              <a:gd name="connsiteX2120" fmla="*/ 2896968 w 5594428"/>
              <a:gd name="connsiteY2120" fmla="*/ 2750186 h 4071007"/>
              <a:gd name="connsiteX2121" fmla="*/ 2911011 w 5594428"/>
              <a:gd name="connsiteY2121" fmla="*/ 2776710 h 4071007"/>
              <a:gd name="connsiteX2122" fmla="*/ 2911778 w 5594428"/>
              <a:gd name="connsiteY2122" fmla="*/ 2778394 h 4071007"/>
              <a:gd name="connsiteX2123" fmla="*/ 2911926 w 5594428"/>
              <a:gd name="connsiteY2123" fmla="*/ 2778437 h 4071007"/>
              <a:gd name="connsiteX2124" fmla="*/ 2941834 w 5594428"/>
              <a:gd name="connsiteY2124" fmla="*/ 2834926 h 4071007"/>
              <a:gd name="connsiteX2125" fmla="*/ 2953608 w 5594428"/>
              <a:gd name="connsiteY2125" fmla="*/ 2854774 h 4071007"/>
              <a:gd name="connsiteX2126" fmla="*/ 2968453 w 5594428"/>
              <a:gd name="connsiteY2126" fmla="*/ 2884329 h 4071007"/>
              <a:gd name="connsiteX2127" fmla="*/ 3017549 w 5594428"/>
              <a:gd name="connsiteY2127" fmla="*/ 2974458 h 4071007"/>
              <a:gd name="connsiteX2128" fmla="*/ 2997100 w 5594428"/>
              <a:gd name="connsiteY2128" fmla="*/ 2943389 h 4071007"/>
              <a:gd name="connsiteX2129" fmla="*/ 2879571 w 5594428"/>
              <a:gd name="connsiteY2129" fmla="*/ 2739216 h 4071007"/>
              <a:gd name="connsiteX2130" fmla="*/ 2860953 w 5594428"/>
              <a:gd name="connsiteY2130" fmla="*/ 2705905 h 4071007"/>
              <a:gd name="connsiteX2131" fmla="*/ 2848657 w 5594428"/>
              <a:gd name="connsiteY2131" fmla="*/ 2683923 h 4071007"/>
              <a:gd name="connsiteX2132" fmla="*/ 2807698 w 5594428"/>
              <a:gd name="connsiteY2132" fmla="*/ 2595232 h 4071007"/>
              <a:gd name="connsiteX2133" fmla="*/ 3501876 w 5594428"/>
              <a:gd name="connsiteY2133" fmla="*/ 2533389 h 4071007"/>
              <a:gd name="connsiteX2134" fmla="*/ 3501492 w 5594428"/>
              <a:gd name="connsiteY2134" fmla="*/ 2544528 h 4071007"/>
              <a:gd name="connsiteX2135" fmla="*/ 3499732 w 5594428"/>
              <a:gd name="connsiteY2135" fmla="*/ 2543294 h 4071007"/>
              <a:gd name="connsiteX2136" fmla="*/ 3501876 w 5594428"/>
              <a:gd name="connsiteY2136" fmla="*/ 2533389 h 4071007"/>
              <a:gd name="connsiteX2137" fmla="*/ 4568530 w 5594428"/>
              <a:gd name="connsiteY2137" fmla="*/ 2525225 h 4071007"/>
              <a:gd name="connsiteX2138" fmla="*/ 4560417 w 5594428"/>
              <a:gd name="connsiteY2138" fmla="*/ 2534302 h 4071007"/>
              <a:gd name="connsiteX2139" fmla="*/ 4553138 w 5594428"/>
              <a:gd name="connsiteY2139" fmla="*/ 2546242 h 4071007"/>
              <a:gd name="connsiteX2140" fmla="*/ 4565399 w 5594428"/>
              <a:gd name="connsiteY2140" fmla="*/ 2531772 h 4071007"/>
              <a:gd name="connsiteX2141" fmla="*/ 4568530 w 5594428"/>
              <a:gd name="connsiteY2141" fmla="*/ 2525225 h 4071007"/>
              <a:gd name="connsiteX2142" fmla="*/ 1025899 w 5594428"/>
              <a:gd name="connsiteY2142" fmla="*/ 2525225 h 4071007"/>
              <a:gd name="connsiteX2143" fmla="*/ 1029030 w 5594428"/>
              <a:gd name="connsiteY2143" fmla="*/ 2531772 h 4071007"/>
              <a:gd name="connsiteX2144" fmla="*/ 1041292 w 5594428"/>
              <a:gd name="connsiteY2144" fmla="*/ 2546242 h 4071007"/>
              <a:gd name="connsiteX2145" fmla="*/ 1034013 w 5594428"/>
              <a:gd name="connsiteY2145" fmla="*/ 2534302 h 4071007"/>
              <a:gd name="connsiteX2146" fmla="*/ 1025899 w 5594428"/>
              <a:gd name="connsiteY2146" fmla="*/ 2525225 h 4071007"/>
              <a:gd name="connsiteX2147" fmla="*/ 2298372 w 5594428"/>
              <a:gd name="connsiteY2147" fmla="*/ 2525225 h 4071007"/>
              <a:gd name="connsiteX2148" fmla="*/ 2290258 w 5594428"/>
              <a:gd name="connsiteY2148" fmla="*/ 2534302 h 4071007"/>
              <a:gd name="connsiteX2149" fmla="*/ 2282979 w 5594428"/>
              <a:gd name="connsiteY2149" fmla="*/ 2546242 h 4071007"/>
              <a:gd name="connsiteX2150" fmla="*/ 2295241 w 5594428"/>
              <a:gd name="connsiteY2150" fmla="*/ 2531772 h 4071007"/>
              <a:gd name="connsiteX2151" fmla="*/ 2298372 w 5594428"/>
              <a:gd name="connsiteY2151" fmla="*/ 2525225 h 4071007"/>
              <a:gd name="connsiteX2152" fmla="*/ 3946334 w 5594428"/>
              <a:gd name="connsiteY2152" fmla="*/ 2521656 h 4071007"/>
              <a:gd name="connsiteX2153" fmla="*/ 3941069 w 5594428"/>
              <a:gd name="connsiteY2153" fmla="*/ 2530504 h 4071007"/>
              <a:gd name="connsiteX2154" fmla="*/ 3932264 w 5594428"/>
              <a:gd name="connsiteY2154" fmla="*/ 2546821 h 4071007"/>
              <a:gd name="connsiteX2155" fmla="*/ 3933777 w 5594428"/>
              <a:gd name="connsiteY2155" fmla="*/ 2549619 h 4071007"/>
              <a:gd name="connsiteX2156" fmla="*/ 3938851 w 5594428"/>
              <a:gd name="connsiteY2156" fmla="*/ 2541199 h 4071007"/>
              <a:gd name="connsiteX2157" fmla="*/ 3945036 w 5594428"/>
              <a:gd name="connsiteY2157" fmla="*/ 2524703 h 4071007"/>
              <a:gd name="connsiteX2158" fmla="*/ 3946334 w 5594428"/>
              <a:gd name="connsiteY2158" fmla="*/ 2521656 h 4071007"/>
              <a:gd name="connsiteX2159" fmla="*/ 3490376 w 5594428"/>
              <a:gd name="connsiteY2159" fmla="*/ 2521395 h 4071007"/>
              <a:gd name="connsiteX2160" fmla="*/ 3490606 w 5594428"/>
              <a:gd name="connsiteY2160" fmla="*/ 2524107 h 4071007"/>
              <a:gd name="connsiteX2161" fmla="*/ 3490522 w 5594428"/>
              <a:gd name="connsiteY2161" fmla="*/ 2523123 h 4071007"/>
              <a:gd name="connsiteX2162" fmla="*/ 3490225 w 5594428"/>
              <a:gd name="connsiteY2162" fmla="*/ 2519607 h 4071007"/>
              <a:gd name="connsiteX2163" fmla="*/ 3490376 w 5594428"/>
              <a:gd name="connsiteY2163" fmla="*/ 2521395 h 4071007"/>
              <a:gd name="connsiteX2164" fmla="*/ 3490366 w 5594428"/>
              <a:gd name="connsiteY2164" fmla="*/ 2521278 h 4071007"/>
              <a:gd name="connsiteX2165" fmla="*/ 2614418 w 5594428"/>
              <a:gd name="connsiteY2165" fmla="*/ 2516386 h 4071007"/>
              <a:gd name="connsiteX2166" fmla="*/ 2607766 w 5594428"/>
              <a:gd name="connsiteY2166" fmla="*/ 2520848 h 4071007"/>
              <a:gd name="connsiteX2167" fmla="*/ 2614418 w 5594428"/>
              <a:gd name="connsiteY2167" fmla="*/ 2516386 h 4071007"/>
              <a:gd name="connsiteX2168" fmla="*/ 4884576 w 5594428"/>
              <a:gd name="connsiteY2168" fmla="*/ 2516386 h 4071007"/>
              <a:gd name="connsiteX2169" fmla="*/ 4877924 w 5594428"/>
              <a:gd name="connsiteY2169" fmla="*/ 2520848 h 4071007"/>
              <a:gd name="connsiteX2170" fmla="*/ 4884576 w 5594428"/>
              <a:gd name="connsiteY2170" fmla="*/ 2516386 h 4071007"/>
              <a:gd name="connsiteX2171" fmla="*/ 709854 w 5594428"/>
              <a:gd name="connsiteY2171" fmla="*/ 2516386 h 4071007"/>
              <a:gd name="connsiteX2172" fmla="*/ 716506 w 5594428"/>
              <a:gd name="connsiteY2172" fmla="*/ 2520848 h 4071007"/>
              <a:gd name="connsiteX2173" fmla="*/ 709854 w 5594428"/>
              <a:gd name="connsiteY2173" fmla="*/ 2516386 h 4071007"/>
              <a:gd name="connsiteX2174" fmla="*/ 3489856 w 5594428"/>
              <a:gd name="connsiteY2174" fmla="*/ 2515253 h 4071007"/>
              <a:gd name="connsiteX2175" fmla="*/ 3490225 w 5594428"/>
              <a:gd name="connsiteY2175" fmla="*/ 2519607 h 4071007"/>
              <a:gd name="connsiteX2176" fmla="*/ 3490106 w 5594428"/>
              <a:gd name="connsiteY2176" fmla="*/ 2518204 h 4071007"/>
              <a:gd name="connsiteX2177" fmla="*/ 3489856 w 5594428"/>
              <a:gd name="connsiteY2177" fmla="*/ 2515253 h 4071007"/>
              <a:gd name="connsiteX2178" fmla="*/ 3768295 w 5594428"/>
              <a:gd name="connsiteY2178" fmla="*/ 2495210 h 4071007"/>
              <a:gd name="connsiteX2179" fmla="*/ 3766862 w 5594428"/>
              <a:gd name="connsiteY2179" fmla="*/ 2502577 h 4071007"/>
              <a:gd name="connsiteX2180" fmla="*/ 3768295 w 5594428"/>
              <a:gd name="connsiteY2180" fmla="*/ 2495210 h 4071007"/>
              <a:gd name="connsiteX2181" fmla="*/ 3513774 w 5594428"/>
              <a:gd name="connsiteY2181" fmla="*/ 2486303 h 4071007"/>
              <a:gd name="connsiteX2182" fmla="*/ 3513350 w 5594428"/>
              <a:gd name="connsiteY2182" fmla="*/ 2487301 h 4071007"/>
              <a:gd name="connsiteX2183" fmla="*/ 3536712 w 5594428"/>
              <a:gd name="connsiteY2183" fmla="*/ 2541689 h 4071007"/>
              <a:gd name="connsiteX2184" fmla="*/ 3644690 w 5594428"/>
              <a:gd name="connsiteY2184" fmla="*/ 2740975 h 4071007"/>
              <a:gd name="connsiteX2185" fmla="*/ 3671791 w 5594428"/>
              <a:gd name="connsiteY2185" fmla="*/ 2787779 h 4071007"/>
              <a:gd name="connsiteX2186" fmla="*/ 3674016 w 5594428"/>
              <a:gd name="connsiteY2186" fmla="*/ 2783106 h 4071007"/>
              <a:gd name="connsiteX2187" fmla="*/ 3638552 w 5594428"/>
              <a:gd name="connsiteY2187" fmla="*/ 2718151 h 4071007"/>
              <a:gd name="connsiteX2188" fmla="*/ 3527410 w 5594428"/>
              <a:gd name="connsiteY2188" fmla="*/ 2508280 h 4071007"/>
              <a:gd name="connsiteX2189" fmla="*/ 3513774 w 5594428"/>
              <a:gd name="connsiteY2189" fmla="*/ 2486303 h 4071007"/>
              <a:gd name="connsiteX2190" fmla="*/ 3463710 w 5594428"/>
              <a:gd name="connsiteY2190" fmla="*/ 2460985 h 4071007"/>
              <a:gd name="connsiteX2191" fmla="*/ 3489856 w 5594428"/>
              <a:gd name="connsiteY2191" fmla="*/ 2515253 h 4071007"/>
              <a:gd name="connsiteX2192" fmla="*/ 3463710 w 5594428"/>
              <a:gd name="connsiteY2192" fmla="*/ 2460985 h 4071007"/>
              <a:gd name="connsiteX2193" fmla="*/ 3462718 w 5594428"/>
              <a:gd name="connsiteY2193" fmla="*/ 2454403 h 4071007"/>
              <a:gd name="connsiteX2194" fmla="*/ 3463710 w 5594428"/>
              <a:gd name="connsiteY2194" fmla="*/ 2460985 h 4071007"/>
              <a:gd name="connsiteX2195" fmla="*/ 3463131 w 5594428"/>
              <a:gd name="connsiteY2195" fmla="*/ 2457146 h 4071007"/>
              <a:gd name="connsiteX2196" fmla="*/ 3461974 w 5594428"/>
              <a:gd name="connsiteY2196" fmla="*/ 2449465 h 4071007"/>
              <a:gd name="connsiteX2197" fmla="*/ 3462167 w 5594428"/>
              <a:gd name="connsiteY2197" fmla="*/ 2450745 h 4071007"/>
              <a:gd name="connsiteX2198" fmla="*/ 3462718 w 5594428"/>
              <a:gd name="connsiteY2198" fmla="*/ 2454403 h 4071007"/>
              <a:gd name="connsiteX2199" fmla="*/ 3742840 w 5594428"/>
              <a:gd name="connsiteY2199" fmla="*/ 2441331 h 4071007"/>
              <a:gd name="connsiteX2200" fmla="*/ 3743206 w 5594428"/>
              <a:gd name="connsiteY2200" fmla="*/ 2455164 h 4071007"/>
              <a:gd name="connsiteX2201" fmla="*/ 3742840 w 5594428"/>
              <a:gd name="connsiteY2201" fmla="*/ 2441331 h 4071007"/>
              <a:gd name="connsiteX2202" fmla="*/ 3733904 w 5594428"/>
              <a:gd name="connsiteY2202" fmla="*/ 2421755 h 4071007"/>
              <a:gd name="connsiteX2203" fmla="*/ 3734783 w 5594428"/>
              <a:gd name="connsiteY2203" fmla="*/ 2439511 h 4071007"/>
              <a:gd name="connsiteX2204" fmla="*/ 3733904 w 5594428"/>
              <a:gd name="connsiteY2204" fmla="*/ 2421755 h 4071007"/>
              <a:gd name="connsiteX2205" fmla="*/ 2774382 w 5594428"/>
              <a:gd name="connsiteY2205" fmla="*/ 2408690 h 4071007"/>
              <a:gd name="connsiteX2206" fmla="*/ 2772282 w 5594428"/>
              <a:gd name="connsiteY2206" fmla="*/ 2415188 h 4071007"/>
              <a:gd name="connsiteX2207" fmla="*/ 2784896 w 5594428"/>
              <a:gd name="connsiteY2207" fmla="*/ 2441326 h 4071007"/>
              <a:gd name="connsiteX2208" fmla="*/ 2784701 w 5594428"/>
              <a:gd name="connsiteY2208" fmla="*/ 2429154 h 4071007"/>
              <a:gd name="connsiteX2209" fmla="*/ 3724580 w 5594428"/>
              <a:gd name="connsiteY2209" fmla="*/ 2402868 h 4071007"/>
              <a:gd name="connsiteX2210" fmla="*/ 3724031 w 5594428"/>
              <a:gd name="connsiteY2210" fmla="*/ 2416738 h 4071007"/>
              <a:gd name="connsiteX2211" fmla="*/ 3725997 w 5594428"/>
              <a:gd name="connsiteY2211" fmla="*/ 2420474 h 4071007"/>
              <a:gd name="connsiteX2212" fmla="*/ 3724580 w 5594428"/>
              <a:gd name="connsiteY2212" fmla="*/ 2402868 h 4071007"/>
              <a:gd name="connsiteX2213" fmla="*/ 2767584 w 5594428"/>
              <a:gd name="connsiteY2213" fmla="*/ 2395731 h 4071007"/>
              <a:gd name="connsiteX2214" fmla="*/ 2765430 w 5594428"/>
              <a:gd name="connsiteY2214" fmla="*/ 2398998 h 4071007"/>
              <a:gd name="connsiteX2215" fmla="*/ 2764773 w 5594428"/>
              <a:gd name="connsiteY2215" fmla="*/ 2400470 h 4071007"/>
              <a:gd name="connsiteX2216" fmla="*/ 2766806 w 5594428"/>
              <a:gd name="connsiteY2216" fmla="*/ 2404165 h 4071007"/>
              <a:gd name="connsiteX2217" fmla="*/ 2768205 w 5594428"/>
              <a:gd name="connsiteY2217" fmla="*/ 2397153 h 4071007"/>
              <a:gd name="connsiteX2218" fmla="*/ 2767584 w 5594428"/>
              <a:gd name="connsiteY2218" fmla="*/ 2395731 h 4071007"/>
              <a:gd name="connsiteX2219" fmla="*/ 3696603 w 5594428"/>
              <a:gd name="connsiteY2219" fmla="*/ 2344884 h 4071007"/>
              <a:gd name="connsiteX2220" fmla="*/ 3695786 w 5594428"/>
              <a:gd name="connsiteY2220" fmla="*/ 2351960 h 4071007"/>
              <a:gd name="connsiteX2221" fmla="*/ 3701824 w 5594428"/>
              <a:gd name="connsiteY2221" fmla="*/ 2358689 h 4071007"/>
              <a:gd name="connsiteX2222" fmla="*/ 3710760 w 5594428"/>
              <a:gd name="connsiteY2222" fmla="*/ 2378265 h 4071007"/>
              <a:gd name="connsiteX2223" fmla="*/ 3701824 w 5594428"/>
              <a:gd name="connsiteY2223" fmla="*/ 2358689 h 4071007"/>
              <a:gd name="connsiteX2224" fmla="*/ 3696603 w 5594428"/>
              <a:gd name="connsiteY2224" fmla="*/ 2344884 h 4071007"/>
              <a:gd name="connsiteX2225" fmla="*/ 2722225 w 5594428"/>
              <a:gd name="connsiteY2225" fmla="*/ 2344566 h 4071007"/>
              <a:gd name="connsiteX2226" fmla="*/ 2712032 w 5594428"/>
              <a:gd name="connsiteY2226" fmla="*/ 2365935 h 4071007"/>
              <a:gd name="connsiteX2227" fmla="*/ 2647480 w 5594428"/>
              <a:gd name="connsiteY2227" fmla="*/ 2508373 h 4071007"/>
              <a:gd name="connsiteX2228" fmla="*/ 2515280 w 5594428"/>
              <a:gd name="connsiteY2228" fmla="*/ 2797256 h 4071007"/>
              <a:gd name="connsiteX2229" fmla="*/ 2382288 w 5594428"/>
              <a:gd name="connsiteY2229" fmla="*/ 3089587 h 4071007"/>
              <a:gd name="connsiteX2230" fmla="*/ 2243144 w 5594428"/>
              <a:gd name="connsiteY2230" fmla="*/ 3339550 h 4071007"/>
              <a:gd name="connsiteX2231" fmla="*/ 2172144 w 5594428"/>
              <a:gd name="connsiteY2231" fmla="*/ 3462868 h 4071007"/>
              <a:gd name="connsiteX2232" fmla="*/ 2172683 w 5594428"/>
              <a:gd name="connsiteY2232" fmla="*/ 3463697 h 4071007"/>
              <a:gd name="connsiteX2233" fmla="*/ 2171556 w 5594428"/>
              <a:gd name="connsiteY2233" fmla="*/ 3463891 h 4071007"/>
              <a:gd name="connsiteX2234" fmla="*/ 2171203 w 5594428"/>
              <a:gd name="connsiteY2234" fmla="*/ 3464502 h 4071007"/>
              <a:gd name="connsiteX2235" fmla="*/ 2183104 w 5594428"/>
              <a:gd name="connsiteY2235" fmla="*/ 3479542 h 4071007"/>
              <a:gd name="connsiteX2236" fmla="*/ 2186088 w 5594428"/>
              <a:gd name="connsiteY2236" fmla="*/ 3475188 h 4071007"/>
              <a:gd name="connsiteX2237" fmla="*/ 2184336 w 5594428"/>
              <a:gd name="connsiteY2237" fmla="*/ 3473499 h 4071007"/>
              <a:gd name="connsiteX2238" fmla="*/ 2186350 w 5594428"/>
              <a:gd name="connsiteY2238" fmla="*/ 3473291 h 4071007"/>
              <a:gd name="connsiteX2239" fmla="*/ 2186655 w 5594428"/>
              <a:gd name="connsiteY2239" fmla="*/ 3474361 h 4071007"/>
              <a:gd name="connsiteX2240" fmla="*/ 2216115 w 5594428"/>
              <a:gd name="connsiteY2240" fmla="*/ 3431377 h 4071007"/>
              <a:gd name="connsiteX2241" fmla="*/ 2308362 w 5594428"/>
              <a:gd name="connsiteY2241" fmla="*/ 3276425 h 4071007"/>
              <a:gd name="connsiteX2242" fmla="*/ 2413604 w 5594428"/>
              <a:gd name="connsiteY2242" fmla="*/ 3084440 h 4071007"/>
              <a:gd name="connsiteX2243" fmla="*/ 2543782 w 5594428"/>
              <a:gd name="connsiteY2243" fmla="*/ 2810700 h 4071007"/>
              <a:gd name="connsiteX2244" fmla="*/ 2721776 w 5594428"/>
              <a:gd name="connsiteY2244" fmla="*/ 2406923 h 4071007"/>
              <a:gd name="connsiteX2245" fmla="*/ 2736596 w 5594428"/>
              <a:gd name="connsiteY2245" fmla="*/ 2370521 h 4071007"/>
              <a:gd name="connsiteX2246" fmla="*/ 2846944 w 5594428"/>
              <a:gd name="connsiteY2246" fmla="*/ 2328005 h 4071007"/>
              <a:gd name="connsiteX2247" fmla="*/ 2843580 w 5594428"/>
              <a:gd name="connsiteY2247" fmla="*/ 2336098 h 4071007"/>
              <a:gd name="connsiteX2248" fmla="*/ 2870239 w 5594428"/>
              <a:gd name="connsiteY2248" fmla="*/ 2393897 h 4071007"/>
              <a:gd name="connsiteX2249" fmla="*/ 2926752 w 5594428"/>
              <a:gd name="connsiteY2249" fmla="*/ 2510038 h 4071007"/>
              <a:gd name="connsiteX2250" fmla="*/ 2909927 w 5594428"/>
              <a:gd name="connsiteY2250" fmla="*/ 2464208 h 4071007"/>
              <a:gd name="connsiteX2251" fmla="*/ 2850441 w 5594428"/>
              <a:gd name="connsiteY2251" fmla="*/ 2340257 h 4071007"/>
              <a:gd name="connsiteX2252" fmla="*/ 3689289 w 5594428"/>
              <a:gd name="connsiteY2252" fmla="*/ 2326180 h 4071007"/>
              <a:gd name="connsiteX2253" fmla="*/ 3686639 w 5594428"/>
              <a:gd name="connsiteY2253" fmla="*/ 2334266 h 4071007"/>
              <a:gd name="connsiteX2254" fmla="*/ 3688365 w 5594428"/>
              <a:gd name="connsiteY2254" fmla="*/ 2337469 h 4071007"/>
              <a:gd name="connsiteX2255" fmla="*/ 3689289 w 5594428"/>
              <a:gd name="connsiteY2255" fmla="*/ 2326180 h 4071007"/>
              <a:gd name="connsiteX2256" fmla="*/ 2731925 w 5594428"/>
              <a:gd name="connsiteY2256" fmla="*/ 2324227 h 4071007"/>
              <a:gd name="connsiteX2257" fmla="*/ 2727416 w 5594428"/>
              <a:gd name="connsiteY2257" fmla="*/ 2333682 h 4071007"/>
              <a:gd name="connsiteX2258" fmla="*/ 2735460 w 5594428"/>
              <a:gd name="connsiteY2258" fmla="*/ 2347556 h 4071007"/>
              <a:gd name="connsiteX2259" fmla="*/ 2741523 w 5594428"/>
              <a:gd name="connsiteY2259" fmla="*/ 2358417 h 4071007"/>
              <a:gd name="connsiteX2260" fmla="*/ 2744891 w 5594428"/>
              <a:gd name="connsiteY2260" fmla="*/ 2350143 h 4071007"/>
              <a:gd name="connsiteX2261" fmla="*/ 2699269 w 5594428"/>
              <a:gd name="connsiteY2261" fmla="*/ 2302398 h 4071007"/>
              <a:gd name="connsiteX2262" fmla="*/ 2697141 w 5594428"/>
              <a:gd name="connsiteY2262" fmla="*/ 2306737 h 4071007"/>
              <a:gd name="connsiteX2263" fmla="*/ 2693733 w 5594428"/>
              <a:gd name="connsiteY2263" fmla="*/ 2313180 h 4071007"/>
              <a:gd name="connsiteX2264" fmla="*/ 2643817 w 5594428"/>
              <a:gd name="connsiteY2264" fmla="*/ 2441285 h 4071007"/>
              <a:gd name="connsiteX2265" fmla="*/ 2613447 w 5594428"/>
              <a:gd name="connsiteY2265" fmla="*/ 2504003 h 4071007"/>
              <a:gd name="connsiteX2266" fmla="*/ 2620577 w 5594428"/>
              <a:gd name="connsiteY2266" fmla="*/ 2499833 h 4071007"/>
              <a:gd name="connsiteX2267" fmla="*/ 2694242 w 5594428"/>
              <a:gd name="connsiteY2267" fmla="*/ 2325027 h 4071007"/>
              <a:gd name="connsiteX2268" fmla="*/ 2701353 w 5594428"/>
              <a:gd name="connsiteY2268" fmla="*/ 2306350 h 4071007"/>
              <a:gd name="connsiteX2269" fmla="*/ 2709862 w 5594428"/>
              <a:gd name="connsiteY2269" fmla="*/ 2280377 h 4071007"/>
              <a:gd name="connsiteX2270" fmla="*/ 2703724 w 5594428"/>
              <a:gd name="connsiteY2270" fmla="*/ 2293244 h 4071007"/>
              <a:gd name="connsiteX2271" fmla="*/ 2705308 w 5594428"/>
              <a:gd name="connsiteY2271" fmla="*/ 2295962 h 4071007"/>
              <a:gd name="connsiteX2272" fmla="*/ 2705555 w 5594428"/>
              <a:gd name="connsiteY2272" fmla="*/ 2295314 h 4071007"/>
              <a:gd name="connsiteX2273" fmla="*/ 2710763 w 5594428"/>
              <a:gd name="connsiteY2273" fmla="*/ 2282134 h 4071007"/>
              <a:gd name="connsiteX2274" fmla="*/ 2825368 w 5594428"/>
              <a:gd name="connsiteY2274" fmla="*/ 2275240 h 4071007"/>
              <a:gd name="connsiteX2275" fmla="*/ 2823546 w 5594428"/>
              <a:gd name="connsiteY2275" fmla="*/ 2283296 h 4071007"/>
              <a:gd name="connsiteX2276" fmla="*/ 2831099 w 5594428"/>
              <a:gd name="connsiteY2276" fmla="*/ 2305864 h 4071007"/>
              <a:gd name="connsiteX2277" fmla="*/ 2839581 w 5594428"/>
              <a:gd name="connsiteY2277" fmla="*/ 2326721 h 4071007"/>
              <a:gd name="connsiteX2278" fmla="*/ 2843356 w 5594428"/>
              <a:gd name="connsiteY2278" fmla="*/ 2316273 h 4071007"/>
              <a:gd name="connsiteX2279" fmla="*/ 2839261 w 5594428"/>
              <a:gd name="connsiteY2279" fmla="*/ 2303234 h 4071007"/>
              <a:gd name="connsiteX2280" fmla="*/ 2825368 w 5594428"/>
              <a:gd name="connsiteY2280" fmla="*/ 2275240 h 4071007"/>
              <a:gd name="connsiteX2281" fmla="*/ 4992224 w 5594428"/>
              <a:gd name="connsiteY2281" fmla="*/ 2254913 h 4071007"/>
              <a:gd name="connsiteX2282" fmla="*/ 4963891 w 5594428"/>
              <a:gd name="connsiteY2282" fmla="*/ 2313180 h 4071007"/>
              <a:gd name="connsiteX2283" fmla="*/ 4913975 w 5594428"/>
              <a:gd name="connsiteY2283" fmla="*/ 2441285 h 4071007"/>
              <a:gd name="connsiteX2284" fmla="*/ 4883605 w 5594428"/>
              <a:gd name="connsiteY2284" fmla="*/ 2504003 h 4071007"/>
              <a:gd name="connsiteX2285" fmla="*/ 4890735 w 5594428"/>
              <a:gd name="connsiteY2285" fmla="*/ 2499833 h 4071007"/>
              <a:gd name="connsiteX2286" fmla="*/ 4985877 w 5594428"/>
              <a:gd name="connsiteY2286" fmla="*/ 2269590 h 4071007"/>
              <a:gd name="connsiteX2287" fmla="*/ 4992224 w 5594428"/>
              <a:gd name="connsiteY2287" fmla="*/ 2254913 h 4071007"/>
              <a:gd name="connsiteX2288" fmla="*/ 602206 w 5594428"/>
              <a:gd name="connsiteY2288" fmla="*/ 2254912 h 4071007"/>
              <a:gd name="connsiteX2289" fmla="*/ 608553 w 5594428"/>
              <a:gd name="connsiteY2289" fmla="*/ 2269591 h 4071007"/>
              <a:gd name="connsiteX2290" fmla="*/ 703695 w 5594428"/>
              <a:gd name="connsiteY2290" fmla="*/ 2499832 h 4071007"/>
              <a:gd name="connsiteX2291" fmla="*/ 710825 w 5594428"/>
              <a:gd name="connsiteY2291" fmla="*/ 2504003 h 4071007"/>
              <a:gd name="connsiteX2292" fmla="*/ 680454 w 5594428"/>
              <a:gd name="connsiteY2292" fmla="*/ 2441285 h 4071007"/>
              <a:gd name="connsiteX2293" fmla="*/ 630539 w 5594428"/>
              <a:gd name="connsiteY2293" fmla="*/ 2313180 h 4071007"/>
              <a:gd name="connsiteX2294" fmla="*/ 602206 w 5594428"/>
              <a:gd name="connsiteY2294" fmla="*/ 2254912 h 4071007"/>
              <a:gd name="connsiteX2295" fmla="*/ 2772522 w 5594428"/>
              <a:gd name="connsiteY2295" fmla="*/ 2234418 h 4071007"/>
              <a:gd name="connsiteX2296" fmla="*/ 2757013 w 5594428"/>
              <a:gd name="connsiteY2296" fmla="*/ 2269740 h 4071007"/>
              <a:gd name="connsiteX2297" fmla="*/ 2767630 w 5594428"/>
              <a:gd name="connsiteY2297" fmla="*/ 2294285 h 4071007"/>
              <a:gd name="connsiteX2298" fmla="*/ 2782428 w 5594428"/>
              <a:gd name="connsiteY2298" fmla="*/ 2257935 h 4071007"/>
              <a:gd name="connsiteX2299" fmla="*/ 2794722 w 5594428"/>
              <a:gd name="connsiteY2299" fmla="*/ 2204807 h 4071007"/>
              <a:gd name="connsiteX2300" fmla="*/ 2793288 w 5594428"/>
              <a:gd name="connsiteY2300" fmla="*/ 2212174 h 4071007"/>
              <a:gd name="connsiteX2301" fmla="*/ 2794722 w 5594428"/>
              <a:gd name="connsiteY2301" fmla="*/ 2204807 h 4071007"/>
              <a:gd name="connsiteX2302" fmla="*/ 2788807 w 5594428"/>
              <a:gd name="connsiteY2302" fmla="*/ 2190815 h 4071007"/>
              <a:gd name="connsiteX2303" fmla="*/ 2786299 w 5594428"/>
              <a:gd name="connsiteY2303" fmla="*/ 2198227 h 4071007"/>
              <a:gd name="connsiteX2304" fmla="*/ 2786453 w 5594428"/>
              <a:gd name="connsiteY2304" fmla="*/ 2200141 h 4071007"/>
              <a:gd name="connsiteX2305" fmla="*/ 2788846 w 5594428"/>
              <a:gd name="connsiteY2305" fmla="*/ 2193088 h 4071007"/>
              <a:gd name="connsiteX2306" fmla="*/ 5173027 w 5594428"/>
              <a:gd name="connsiteY2306" fmla="*/ 2078881 h 4071007"/>
              <a:gd name="connsiteX2307" fmla="*/ 5161514 w 5594428"/>
              <a:gd name="connsiteY2307" fmla="*/ 2120868 h 4071007"/>
              <a:gd name="connsiteX2308" fmla="*/ 5154097 w 5594428"/>
              <a:gd name="connsiteY2308" fmla="*/ 2132083 h 4071007"/>
              <a:gd name="connsiteX2309" fmla="*/ 5173027 w 5594428"/>
              <a:gd name="connsiteY2309" fmla="*/ 2078881 h 4071007"/>
              <a:gd name="connsiteX2310" fmla="*/ 421402 w 5594428"/>
              <a:gd name="connsiteY2310" fmla="*/ 2078881 h 4071007"/>
              <a:gd name="connsiteX2311" fmla="*/ 440332 w 5594428"/>
              <a:gd name="connsiteY2311" fmla="*/ 2132083 h 4071007"/>
              <a:gd name="connsiteX2312" fmla="*/ 432915 w 5594428"/>
              <a:gd name="connsiteY2312" fmla="*/ 2120868 h 4071007"/>
              <a:gd name="connsiteX2313" fmla="*/ 421402 w 5594428"/>
              <a:gd name="connsiteY2313" fmla="*/ 2078881 h 4071007"/>
              <a:gd name="connsiteX2314" fmla="*/ 5175142 w 5594428"/>
              <a:gd name="connsiteY2314" fmla="*/ 2071633 h 4071007"/>
              <a:gd name="connsiteX2315" fmla="*/ 5175557 w 5594428"/>
              <a:gd name="connsiteY2315" fmla="*/ 2076276 h 4071007"/>
              <a:gd name="connsiteX2316" fmla="*/ 5173027 w 5594428"/>
              <a:gd name="connsiteY2316" fmla="*/ 2078881 h 4071007"/>
              <a:gd name="connsiteX2317" fmla="*/ 5175142 w 5594428"/>
              <a:gd name="connsiteY2317" fmla="*/ 2071633 h 4071007"/>
              <a:gd name="connsiteX2318" fmla="*/ 419288 w 5594428"/>
              <a:gd name="connsiteY2318" fmla="*/ 2071633 h 4071007"/>
              <a:gd name="connsiteX2319" fmla="*/ 421402 w 5594428"/>
              <a:gd name="connsiteY2319" fmla="*/ 2078881 h 4071007"/>
              <a:gd name="connsiteX2320" fmla="*/ 418873 w 5594428"/>
              <a:gd name="connsiteY2320" fmla="*/ 2076276 h 4071007"/>
              <a:gd name="connsiteX2321" fmla="*/ 419288 w 5594428"/>
              <a:gd name="connsiteY2321" fmla="*/ 2071633 h 4071007"/>
              <a:gd name="connsiteX2322" fmla="*/ 3038444 w 5594428"/>
              <a:gd name="connsiteY2322" fmla="*/ 2057983 h 4071007"/>
              <a:gd name="connsiteX2323" fmla="*/ 3079676 w 5594428"/>
              <a:gd name="connsiteY2323" fmla="*/ 2153919 h 4071007"/>
              <a:gd name="connsiteX2324" fmla="*/ 3128942 w 5594428"/>
              <a:gd name="connsiteY2324" fmla="*/ 2266199 h 4071007"/>
              <a:gd name="connsiteX2325" fmla="*/ 3219053 w 5594428"/>
              <a:gd name="connsiteY2325" fmla="*/ 2475105 h 4071007"/>
              <a:gd name="connsiteX2326" fmla="*/ 3250765 w 5594428"/>
              <a:gd name="connsiteY2326" fmla="*/ 2524338 h 4071007"/>
              <a:gd name="connsiteX2327" fmla="*/ 3128942 w 5594428"/>
              <a:gd name="connsiteY2327" fmla="*/ 2266199 h 4071007"/>
              <a:gd name="connsiteX2328" fmla="*/ 3079676 w 5594428"/>
              <a:gd name="connsiteY2328" fmla="*/ 2153919 h 4071007"/>
              <a:gd name="connsiteX2329" fmla="*/ 3038444 w 5594428"/>
              <a:gd name="connsiteY2329" fmla="*/ 2057983 h 4071007"/>
              <a:gd name="connsiteX2330" fmla="*/ 5179472 w 5594428"/>
              <a:gd name="connsiteY2330" fmla="*/ 2056118 h 4071007"/>
              <a:gd name="connsiteX2331" fmla="*/ 5183751 w 5594428"/>
              <a:gd name="connsiteY2331" fmla="*/ 2059201 h 4071007"/>
              <a:gd name="connsiteX2332" fmla="*/ 5176553 w 5594428"/>
              <a:gd name="connsiteY2332" fmla="*/ 2060509 h 4071007"/>
              <a:gd name="connsiteX2333" fmla="*/ 5179472 w 5594428"/>
              <a:gd name="connsiteY2333" fmla="*/ 2056118 h 4071007"/>
              <a:gd name="connsiteX2334" fmla="*/ 414957 w 5594428"/>
              <a:gd name="connsiteY2334" fmla="*/ 2056118 h 4071007"/>
              <a:gd name="connsiteX2335" fmla="*/ 417876 w 5594428"/>
              <a:gd name="connsiteY2335" fmla="*/ 2060509 h 4071007"/>
              <a:gd name="connsiteX2336" fmla="*/ 410679 w 5594428"/>
              <a:gd name="connsiteY2336" fmla="*/ 2059201 h 4071007"/>
              <a:gd name="connsiteX2337" fmla="*/ 414957 w 5594428"/>
              <a:gd name="connsiteY2337" fmla="*/ 2056118 h 4071007"/>
              <a:gd name="connsiteX2338" fmla="*/ 810815 w 5594428"/>
              <a:gd name="connsiteY2338" fmla="*/ 2010050 h 4071007"/>
              <a:gd name="connsiteX2339" fmla="*/ 833696 w 5594428"/>
              <a:gd name="connsiteY2339" fmla="*/ 2079932 h 4071007"/>
              <a:gd name="connsiteX2340" fmla="*/ 924755 w 5594428"/>
              <a:gd name="connsiteY2340" fmla="*/ 2288427 h 4071007"/>
              <a:gd name="connsiteX2341" fmla="*/ 973124 w 5594428"/>
              <a:gd name="connsiteY2341" fmla="*/ 2401096 h 4071007"/>
              <a:gd name="connsiteX2342" fmla="*/ 1015043 w 5594428"/>
              <a:gd name="connsiteY2342" fmla="*/ 2496735 h 4071007"/>
              <a:gd name="connsiteX2343" fmla="*/ 973124 w 5594428"/>
              <a:gd name="connsiteY2343" fmla="*/ 2401096 h 4071007"/>
              <a:gd name="connsiteX2344" fmla="*/ 924755 w 5594428"/>
              <a:gd name="connsiteY2344" fmla="*/ 2288427 h 4071007"/>
              <a:gd name="connsiteX2345" fmla="*/ 819391 w 5594428"/>
              <a:gd name="connsiteY2345" fmla="*/ 2023144 h 4071007"/>
              <a:gd name="connsiteX2346" fmla="*/ 810815 w 5594428"/>
              <a:gd name="connsiteY2346" fmla="*/ 2010050 h 4071007"/>
              <a:gd name="connsiteX2347" fmla="*/ 4783616 w 5594428"/>
              <a:gd name="connsiteY2347" fmla="*/ 2010050 h 4071007"/>
              <a:gd name="connsiteX2348" fmla="*/ 4775039 w 5594428"/>
              <a:gd name="connsiteY2348" fmla="*/ 2023144 h 4071007"/>
              <a:gd name="connsiteX2349" fmla="*/ 4669676 w 5594428"/>
              <a:gd name="connsiteY2349" fmla="*/ 2288426 h 4071007"/>
              <a:gd name="connsiteX2350" fmla="*/ 4621305 w 5594428"/>
              <a:gd name="connsiteY2350" fmla="*/ 2401096 h 4071007"/>
              <a:gd name="connsiteX2351" fmla="*/ 4579388 w 5594428"/>
              <a:gd name="connsiteY2351" fmla="*/ 2496735 h 4071007"/>
              <a:gd name="connsiteX2352" fmla="*/ 4621305 w 5594428"/>
              <a:gd name="connsiteY2352" fmla="*/ 2401096 h 4071007"/>
              <a:gd name="connsiteX2353" fmla="*/ 4669676 w 5594428"/>
              <a:gd name="connsiteY2353" fmla="*/ 2288426 h 4071007"/>
              <a:gd name="connsiteX2354" fmla="*/ 4760734 w 5594428"/>
              <a:gd name="connsiteY2354" fmla="*/ 2079932 h 4071007"/>
              <a:gd name="connsiteX2355" fmla="*/ 4783616 w 5594428"/>
              <a:gd name="connsiteY2355" fmla="*/ 2010050 h 4071007"/>
              <a:gd name="connsiteX2356" fmla="*/ 2513457 w 5594428"/>
              <a:gd name="connsiteY2356" fmla="*/ 2010050 h 4071007"/>
              <a:gd name="connsiteX2357" fmla="*/ 2504881 w 5594428"/>
              <a:gd name="connsiteY2357" fmla="*/ 2023144 h 4071007"/>
              <a:gd name="connsiteX2358" fmla="*/ 2399517 w 5594428"/>
              <a:gd name="connsiteY2358" fmla="*/ 2288427 h 4071007"/>
              <a:gd name="connsiteX2359" fmla="*/ 2351147 w 5594428"/>
              <a:gd name="connsiteY2359" fmla="*/ 2401096 h 4071007"/>
              <a:gd name="connsiteX2360" fmla="*/ 2309229 w 5594428"/>
              <a:gd name="connsiteY2360" fmla="*/ 2496735 h 4071007"/>
              <a:gd name="connsiteX2361" fmla="*/ 2351147 w 5594428"/>
              <a:gd name="connsiteY2361" fmla="*/ 2401096 h 4071007"/>
              <a:gd name="connsiteX2362" fmla="*/ 2399517 w 5594428"/>
              <a:gd name="connsiteY2362" fmla="*/ 2288427 h 4071007"/>
              <a:gd name="connsiteX2363" fmla="*/ 2490575 w 5594428"/>
              <a:gd name="connsiteY2363" fmla="*/ 2079932 h 4071007"/>
              <a:gd name="connsiteX2364" fmla="*/ 2513457 w 5594428"/>
              <a:gd name="connsiteY2364" fmla="*/ 2010050 h 4071007"/>
              <a:gd name="connsiteX2365" fmla="*/ 3020207 w 5594428"/>
              <a:gd name="connsiteY2365" fmla="*/ 2004998 h 4071007"/>
              <a:gd name="connsiteX2366" fmla="*/ 3022403 w 5594428"/>
              <a:gd name="connsiteY2366" fmla="*/ 2023837 h 4071007"/>
              <a:gd name="connsiteX2367" fmla="*/ 3023958 w 5594428"/>
              <a:gd name="connsiteY2367" fmla="*/ 2018469 h 4071007"/>
              <a:gd name="connsiteX2368" fmla="*/ 3005848 w 5594428"/>
              <a:gd name="connsiteY2368" fmla="*/ 1980545 h 4071007"/>
              <a:gd name="connsiteX2369" fmla="*/ 3010123 w 5594428"/>
              <a:gd name="connsiteY2369" fmla="*/ 1984522 h 4071007"/>
              <a:gd name="connsiteX2370" fmla="*/ 3010820 w 5594428"/>
              <a:gd name="connsiteY2370" fmla="*/ 1985170 h 4071007"/>
              <a:gd name="connsiteX2371" fmla="*/ 3012130 w 5594428"/>
              <a:gd name="connsiteY2371" fmla="*/ 1986389 h 4071007"/>
              <a:gd name="connsiteX2372" fmla="*/ 3011433 w 5594428"/>
              <a:gd name="connsiteY2372" fmla="*/ 1985740 h 4071007"/>
              <a:gd name="connsiteX2373" fmla="*/ 3010820 w 5594428"/>
              <a:gd name="connsiteY2373" fmla="*/ 1985170 h 4071007"/>
              <a:gd name="connsiteX2374" fmla="*/ 3007942 w 5594428"/>
              <a:gd name="connsiteY2374" fmla="*/ 1982492 h 4071007"/>
              <a:gd name="connsiteX2375" fmla="*/ 3005848 w 5594428"/>
              <a:gd name="connsiteY2375" fmla="*/ 1980545 h 4071007"/>
              <a:gd name="connsiteX2376" fmla="*/ 2309042 w 5594428"/>
              <a:gd name="connsiteY2376" fmla="*/ 1916082 h 4071007"/>
              <a:gd name="connsiteX2377" fmla="*/ 2305943 w 5594428"/>
              <a:gd name="connsiteY2377" fmla="*/ 1919998 h 4071007"/>
              <a:gd name="connsiteX2378" fmla="*/ 2306747 w 5594428"/>
              <a:gd name="connsiteY2378" fmla="*/ 1918982 h 4071007"/>
              <a:gd name="connsiteX2379" fmla="*/ 4579200 w 5594428"/>
              <a:gd name="connsiteY2379" fmla="*/ 1916082 h 4071007"/>
              <a:gd name="connsiteX2380" fmla="*/ 4576905 w 5594428"/>
              <a:gd name="connsiteY2380" fmla="*/ 1918982 h 4071007"/>
              <a:gd name="connsiteX2381" fmla="*/ 4576101 w 5594428"/>
              <a:gd name="connsiteY2381" fmla="*/ 1919998 h 4071007"/>
              <a:gd name="connsiteX2382" fmla="*/ 1015229 w 5594428"/>
              <a:gd name="connsiteY2382" fmla="*/ 1916082 h 4071007"/>
              <a:gd name="connsiteX2383" fmla="*/ 1018328 w 5594428"/>
              <a:gd name="connsiteY2383" fmla="*/ 1919997 h 4071007"/>
              <a:gd name="connsiteX2384" fmla="*/ 1017525 w 5594428"/>
              <a:gd name="connsiteY2384" fmla="*/ 1918982 h 4071007"/>
              <a:gd name="connsiteX2385" fmla="*/ 4583330 w 5594428"/>
              <a:gd name="connsiteY2385" fmla="*/ 1910862 h 4071007"/>
              <a:gd name="connsiteX2386" fmla="*/ 4580921 w 5594428"/>
              <a:gd name="connsiteY2386" fmla="*/ 1913907 h 4071007"/>
              <a:gd name="connsiteX2387" fmla="*/ 4579200 w 5594428"/>
              <a:gd name="connsiteY2387" fmla="*/ 1916082 h 4071007"/>
              <a:gd name="connsiteX2388" fmla="*/ 2313172 w 5594428"/>
              <a:gd name="connsiteY2388" fmla="*/ 1910862 h 4071007"/>
              <a:gd name="connsiteX2389" fmla="*/ 2310763 w 5594428"/>
              <a:gd name="connsiteY2389" fmla="*/ 1913907 h 4071007"/>
              <a:gd name="connsiteX2390" fmla="*/ 2309042 w 5594428"/>
              <a:gd name="connsiteY2390" fmla="*/ 1916082 h 4071007"/>
              <a:gd name="connsiteX2391" fmla="*/ 1011099 w 5594428"/>
              <a:gd name="connsiteY2391" fmla="*/ 1910862 h 4071007"/>
              <a:gd name="connsiteX2392" fmla="*/ 1013509 w 5594428"/>
              <a:gd name="connsiteY2392" fmla="*/ 1913907 h 4071007"/>
              <a:gd name="connsiteX2393" fmla="*/ 1015229 w 5594428"/>
              <a:gd name="connsiteY2393" fmla="*/ 1916082 h 4071007"/>
              <a:gd name="connsiteX2394" fmla="*/ 5263110 w 5594428"/>
              <a:gd name="connsiteY2394" fmla="*/ 1886091 h 4071007"/>
              <a:gd name="connsiteX2395" fmla="*/ 5254381 w 5594428"/>
              <a:gd name="connsiteY2395" fmla="*/ 1922247 h 4071007"/>
              <a:gd name="connsiteX2396" fmla="*/ 5185506 w 5594428"/>
              <a:gd name="connsiteY2396" fmla="*/ 2147538 h 4071007"/>
              <a:gd name="connsiteX2397" fmla="*/ 5173889 w 5594428"/>
              <a:gd name="connsiteY2397" fmla="*/ 2183887 h 4071007"/>
              <a:gd name="connsiteX2398" fmla="*/ 5166229 w 5594428"/>
              <a:gd name="connsiteY2398" fmla="*/ 2207882 h 4071007"/>
              <a:gd name="connsiteX2399" fmla="*/ 5129416 w 5594428"/>
              <a:gd name="connsiteY2399" fmla="*/ 2298372 h 4071007"/>
              <a:gd name="connsiteX2400" fmla="*/ 5103530 w 5594428"/>
              <a:gd name="connsiteY2400" fmla="*/ 2360663 h 4071007"/>
              <a:gd name="connsiteX2401" fmla="*/ 5102726 w 5594428"/>
              <a:gd name="connsiteY2401" fmla="*/ 2357697 h 4071007"/>
              <a:gd name="connsiteX2402" fmla="*/ 5106465 w 5594428"/>
              <a:gd name="connsiteY2402" fmla="*/ 2335782 h 4071007"/>
              <a:gd name="connsiteX2403" fmla="*/ 5178629 w 5594428"/>
              <a:gd name="connsiteY2403" fmla="*/ 2136062 h 4071007"/>
              <a:gd name="connsiteX2404" fmla="*/ 5180141 w 5594428"/>
              <a:gd name="connsiteY2404" fmla="*/ 2131678 h 4071007"/>
              <a:gd name="connsiteX2405" fmla="*/ 5181806 w 5594428"/>
              <a:gd name="connsiteY2405" fmla="*/ 2127708 h 4071007"/>
              <a:gd name="connsiteX2406" fmla="*/ 5181638 w 5594428"/>
              <a:gd name="connsiteY2406" fmla="*/ 2127338 h 4071007"/>
              <a:gd name="connsiteX2407" fmla="*/ 5191422 w 5594428"/>
              <a:gd name="connsiteY2407" fmla="*/ 2098965 h 4071007"/>
              <a:gd name="connsiteX2408" fmla="*/ 5192128 w 5594428"/>
              <a:gd name="connsiteY2408" fmla="*/ 2097255 h 4071007"/>
              <a:gd name="connsiteX2409" fmla="*/ 5192059 w 5594428"/>
              <a:gd name="connsiteY2409" fmla="*/ 2097117 h 4071007"/>
              <a:gd name="connsiteX2410" fmla="*/ 5212897 w 5594428"/>
              <a:gd name="connsiteY2410" fmla="*/ 2036692 h 4071007"/>
              <a:gd name="connsiteX2411" fmla="*/ 5219354 w 5594428"/>
              <a:gd name="connsiteY2411" fmla="*/ 2014536 h 4071007"/>
              <a:gd name="connsiteX2412" fmla="*/ 5230805 w 5594428"/>
              <a:gd name="connsiteY2412" fmla="*/ 1983507 h 4071007"/>
              <a:gd name="connsiteX2413" fmla="*/ 331319 w 5594428"/>
              <a:gd name="connsiteY2413" fmla="*/ 1886091 h 4071007"/>
              <a:gd name="connsiteX2414" fmla="*/ 363626 w 5594428"/>
              <a:gd name="connsiteY2414" fmla="*/ 1983507 h 4071007"/>
              <a:gd name="connsiteX2415" fmla="*/ 375077 w 5594428"/>
              <a:gd name="connsiteY2415" fmla="*/ 2014536 h 4071007"/>
              <a:gd name="connsiteX2416" fmla="*/ 381532 w 5594428"/>
              <a:gd name="connsiteY2416" fmla="*/ 2036691 h 4071007"/>
              <a:gd name="connsiteX2417" fmla="*/ 402370 w 5594428"/>
              <a:gd name="connsiteY2417" fmla="*/ 2097117 h 4071007"/>
              <a:gd name="connsiteX2418" fmla="*/ 402301 w 5594428"/>
              <a:gd name="connsiteY2418" fmla="*/ 2097255 h 4071007"/>
              <a:gd name="connsiteX2419" fmla="*/ 403007 w 5594428"/>
              <a:gd name="connsiteY2419" fmla="*/ 2098965 h 4071007"/>
              <a:gd name="connsiteX2420" fmla="*/ 412792 w 5594428"/>
              <a:gd name="connsiteY2420" fmla="*/ 2127337 h 4071007"/>
              <a:gd name="connsiteX2421" fmla="*/ 412624 w 5594428"/>
              <a:gd name="connsiteY2421" fmla="*/ 2127708 h 4071007"/>
              <a:gd name="connsiteX2422" fmla="*/ 414289 w 5594428"/>
              <a:gd name="connsiteY2422" fmla="*/ 2131678 h 4071007"/>
              <a:gd name="connsiteX2423" fmla="*/ 415800 w 5594428"/>
              <a:gd name="connsiteY2423" fmla="*/ 2136062 h 4071007"/>
              <a:gd name="connsiteX2424" fmla="*/ 487965 w 5594428"/>
              <a:gd name="connsiteY2424" fmla="*/ 2335783 h 4071007"/>
              <a:gd name="connsiteX2425" fmla="*/ 491704 w 5594428"/>
              <a:gd name="connsiteY2425" fmla="*/ 2357697 h 4071007"/>
              <a:gd name="connsiteX2426" fmla="*/ 490900 w 5594428"/>
              <a:gd name="connsiteY2426" fmla="*/ 2360663 h 4071007"/>
              <a:gd name="connsiteX2427" fmla="*/ 465013 w 5594428"/>
              <a:gd name="connsiteY2427" fmla="*/ 2298372 h 4071007"/>
              <a:gd name="connsiteX2428" fmla="*/ 428200 w 5594428"/>
              <a:gd name="connsiteY2428" fmla="*/ 2207882 h 4071007"/>
              <a:gd name="connsiteX2429" fmla="*/ 420541 w 5594428"/>
              <a:gd name="connsiteY2429" fmla="*/ 2183887 h 4071007"/>
              <a:gd name="connsiteX2430" fmla="*/ 408924 w 5594428"/>
              <a:gd name="connsiteY2430" fmla="*/ 2147538 h 4071007"/>
              <a:gd name="connsiteX2431" fmla="*/ 340049 w 5594428"/>
              <a:gd name="connsiteY2431" fmla="*/ 1922247 h 4071007"/>
              <a:gd name="connsiteX2432" fmla="*/ 2954901 w 5594428"/>
              <a:gd name="connsiteY2432" fmla="*/ 1855776 h 4071007"/>
              <a:gd name="connsiteX2433" fmla="*/ 2954464 w 5594428"/>
              <a:gd name="connsiteY2433" fmla="*/ 1857590 h 4071007"/>
              <a:gd name="connsiteX2434" fmla="*/ 2961616 w 5594428"/>
              <a:gd name="connsiteY2434" fmla="*/ 1873831 h 4071007"/>
              <a:gd name="connsiteX2435" fmla="*/ 2961616 w 5594428"/>
              <a:gd name="connsiteY2435" fmla="*/ 1873831 h 4071007"/>
              <a:gd name="connsiteX2436" fmla="*/ 5299298 w 5594428"/>
              <a:gd name="connsiteY2436" fmla="*/ 1852699 h 4071007"/>
              <a:gd name="connsiteX2437" fmla="*/ 5299961 w 5594428"/>
              <a:gd name="connsiteY2437" fmla="*/ 1853888 h 4071007"/>
              <a:gd name="connsiteX2438" fmla="*/ 5298403 w 5594428"/>
              <a:gd name="connsiteY2438" fmla="*/ 1856477 h 4071007"/>
              <a:gd name="connsiteX2439" fmla="*/ 295131 w 5594428"/>
              <a:gd name="connsiteY2439" fmla="*/ 1852699 h 4071007"/>
              <a:gd name="connsiteX2440" fmla="*/ 296027 w 5594428"/>
              <a:gd name="connsiteY2440" fmla="*/ 1856477 h 4071007"/>
              <a:gd name="connsiteX2441" fmla="*/ 294469 w 5594428"/>
              <a:gd name="connsiteY2441" fmla="*/ 1853888 h 4071007"/>
              <a:gd name="connsiteX2442" fmla="*/ 2337886 w 5594428"/>
              <a:gd name="connsiteY2442" fmla="*/ 1851458 h 4071007"/>
              <a:gd name="connsiteX2443" fmla="*/ 2336942 w 5594428"/>
              <a:gd name="connsiteY2443" fmla="*/ 1852503 h 4071007"/>
              <a:gd name="connsiteX2444" fmla="*/ 2334956 w 5594428"/>
              <a:gd name="connsiteY2444" fmla="*/ 1854701 h 4071007"/>
              <a:gd name="connsiteX2445" fmla="*/ 4608044 w 5594428"/>
              <a:gd name="connsiteY2445" fmla="*/ 1851458 h 4071007"/>
              <a:gd name="connsiteX2446" fmla="*/ 4605115 w 5594428"/>
              <a:gd name="connsiteY2446" fmla="*/ 1854701 h 4071007"/>
              <a:gd name="connsiteX2447" fmla="*/ 4607100 w 5594428"/>
              <a:gd name="connsiteY2447" fmla="*/ 1852503 h 4071007"/>
              <a:gd name="connsiteX2448" fmla="*/ 986386 w 5594428"/>
              <a:gd name="connsiteY2448" fmla="*/ 1851458 h 4071007"/>
              <a:gd name="connsiteX2449" fmla="*/ 989315 w 5594428"/>
              <a:gd name="connsiteY2449" fmla="*/ 1854701 h 4071007"/>
              <a:gd name="connsiteX2450" fmla="*/ 987329 w 5594428"/>
              <a:gd name="connsiteY2450" fmla="*/ 1852503 h 4071007"/>
              <a:gd name="connsiteX2451" fmla="*/ 4609246 w 5594428"/>
              <a:gd name="connsiteY2451" fmla="*/ 1850127 h 4071007"/>
              <a:gd name="connsiteX2452" fmla="*/ 4609168 w 5594428"/>
              <a:gd name="connsiteY2452" fmla="*/ 1850213 h 4071007"/>
              <a:gd name="connsiteX2453" fmla="*/ 4608044 w 5594428"/>
              <a:gd name="connsiteY2453" fmla="*/ 1851458 h 4071007"/>
              <a:gd name="connsiteX2454" fmla="*/ 2339088 w 5594428"/>
              <a:gd name="connsiteY2454" fmla="*/ 1850127 h 4071007"/>
              <a:gd name="connsiteX2455" fmla="*/ 2339010 w 5594428"/>
              <a:gd name="connsiteY2455" fmla="*/ 1850213 h 4071007"/>
              <a:gd name="connsiteX2456" fmla="*/ 2337886 w 5594428"/>
              <a:gd name="connsiteY2456" fmla="*/ 1851458 h 4071007"/>
              <a:gd name="connsiteX2457" fmla="*/ 985183 w 5594428"/>
              <a:gd name="connsiteY2457" fmla="*/ 1850127 h 4071007"/>
              <a:gd name="connsiteX2458" fmla="*/ 986386 w 5594428"/>
              <a:gd name="connsiteY2458" fmla="*/ 1851458 h 4071007"/>
              <a:gd name="connsiteX2459" fmla="*/ 985261 w 5594428"/>
              <a:gd name="connsiteY2459" fmla="*/ 1850213 h 4071007"/>
              <a:gd name="connsiteX2460" fmla="*/ 4611070 w 5594428"/>
              <a:gd name="connsiteY2460" fmla="*/ 1848107 h 4071007"/>
              <a:gd name="connsiteX2461" fmla="*/ 4610409 w 5594428"/>
              <a:gd name="connsiteY2461" fmla="*/ 1848839 h 4071007"/>
              <a:gd name="connsiteX2462" fmla="*/ 4609246 w 5594428"/>
              <a:gd name="connsiteY2462" fmla="*/ 1850127 h 4071007"/>
              <a:gd name="connsiteX2463" fmla="*/ 983359 w 5594428"/>
              <a:gd name="connsiteY2463" fmla="*/ 1848107 h 4071007"/>
              <a:gd name="connsiteX2464" fmla="*/ 985183 w 5594428"/>
              <a:gd name="connsiteY2464" fmla="*/ 1850127 h 4071007"/>
              <a:gd name="connsiteX2465" fmla="*/ 984020 w 5594428"/>
              <a:gd name="connsiteY2465" fmla="*/ 1848839 h 4071007"/>
              <a:gd name="connsiteX2466" fmla="*/ 983359 w 5594428"/>
              <a:gd name="connsiteY2466" fmla="*/ 1848107 h 4071007"/>
              <a:gd name="connsiteX2467" fmla="*/ 2340912 w 5594428"/>
              <a:gd name="connsiteY2467" fmla="*/ 1848106 h 4071007"/>
              <a:gd name="connsiteX2468" fmla="*/ 2340251 w 5594428"/>
              <a:gd name="connsiteY2468" fmla="*/ 1848839 h 4071007"/>
              <a:gd name="connsiteX2469" fmla="*/ 2339088 w 5594428"/>
              <a:gd name="connsiteY2469" fmla="*/ 1850127 h 4071007"/>
              <a:gd name="connsiteX2470" fmla="*/ 291756 w 5594428"/>
              <a:gd name="connsiteY2470" fmla="*/ 1838446 h 4071007"/>
              <a:gd name="connsiteX2471" fmla="*/ 293507 w 5594428"/>
              <a:gd name="connsiteY2471" fmla="*/ 1845838 h 4071007"/>
              <a:gd name="connsiteX2472" fmla="*/ 291623 w 5594428"/>
              <a:gd name="connsiteY2472" fmla="*/ 1842417 h 4071007"/>
              <a:gd name="connsiteX2473" fmla="*/ 5302673 w 5594428"/>
              <a:gd name="connsiteY2473" fmla="*/ 1838446 h 4071007"/>
              <a:gd name="connsiteX2474" fmla="*/ 5302807 w 5594428"/>
              <a:gd name="connsiteY2474" fmla="*/ 1842417 h 4071007"/>
              <a:gd name="connsiteX2475" fmla="*/ 5300923 w 5594428"/>
              <a:gd name="connsiteY2475" fmla="*/ 1845838 h 4071007"/>
              <a:gd name="connsiteX2476" fmla="*/ 4336477 w 5594428"/>
              <a:gd name="connsiteY2476" fmla="*/ 1831108 h 4071007"/>
              <a:gd name="connsiteX2477" fmla="*/ 4330801 w 5594428"/>
              <a:gd name="connsiteY2477" fmla="*/ 1838149 h 4071007"/>
              <a:gd name="connsiteX2478" fmla="*/ 4338517 w 5594428"/>
              <a:gd name="connsiteY2478" fmla="*/ 1834562 h 4071007"/>
              <a:gd name="connsiteX2479" fmla="*/ 4339678 w 5594428"/>
              <a:gd name="connsiteY2479" fmla="*/ 1831114 h 4071007"/>
              <a:gd name="connsiteX2480" fmla="*/ 4336477 w 5594428"/>
              <a:gd name="connsiteY2480" fmla="*/ 1831108 h 4071007"/>
              <a:gd name="connsiteX2481" fmla="*/ 2066318 w 5594428"/>
              <a:gd name="connsiteY2481" fmla="*/ 1831108 h 4071007"/>
              <a:gd name="connsiteX2482" fmla="*/ 2060643 w 5594428"/>
              <a:gd name="connsiteY2482" fmla="*/ 1838149 h 4071007"/>
              <a:gd name="connsiteX2483" fmla="*/ 2068359 w 5594428"/>
              <a:gd name="connsiteY2483" fmla="*/ 1834562 h 4071007"/>
              <a:gd name="connsiteX2484" fmla="*/ 2069520 w 5594428"/>
              <a:gd name="connsiteY2484" fmla="*/ 1831114 h 4071007"/>
              <a:gd name="connsiteX2485" fmla="*/ 2066318 w 5594428"/>
              <a:gd name="connsiteY2485" fmla="*/ 1831108 h 4071007"/>
              <a:gd name="connsiteX2486" fmla="*/ 1257953 w 5594428"/>
              <a:gd name="connsiteY2486" fmla="*/ 1831108 h 4071007"/>
              <a:gd name="connsiteX2487" fmla="*/ 1254752 w 5594428"/>
              <a:gd name="connsiteY2487" fmla="*/ 1831114 h 4071007"/>
              <a:gd name="connsiteX2488" fmla="*/ 1255912 w 5594428"/>
              <a:gd name="connsiteY2488" fmla="*/ 1834562 h 4071007"/>
              <a:gd name="connsiteX2489" fmla="*/ 1263628 w 5594428"/>
              <a:gd name="connsiteY2489" fmla="*/ 1838149 h 4071007"/>
              <a:gd name="connsiteX2490" fmla="*/ 1257953 w 5594428"/>
              <a:gd name="connsiteY2490" fmla="*/ 1831108 h 4071007"/>
              <a:gd name="connsiteX2491" fmla="*/ 976207 w 5594428"/>
              <a:gd name="connsiteY2491" fmla="*/ 1825741 h 4071007"/>
              <a:gd name="connsiteX2492" fmla="*/ 984276 w 5594428"/>
              <a:gd name="connsiteY2492" fmla="*/ 1833535 h 4071007"/>
              <a:gd name="connsiteX2493" fmla="*/ 975577 w 5594428"/>
              <a:gd name="connsiteY2493" fmla="*/ 1828336 h 4071007"/>
              <a:gd name="connsiteX2494" fmla="*/ 975877 w 5594428"/>
              <a:gd name="connsiteY2494" fmla="*/ 1826208 h 4071007"/>
              <a:gd name="connsiteX2495" fmla="*/ 976207 w 5594428"/>
              <a:gd name="connsiteY2495" fmla="*/ 1825741 h 4071007"/>
              <a:gd name="connsiteX2496" fmla="*/ 4618223 w 5594428"/>
              <a:gd name="connsiteY2496" fmla="*/ 1825741 h 4071007"/>
              <a:gd name="connsiteX2497" fmla="*/ 4618553 w 5594428"/>
              <a:gd name="connsiteY2497" fmla="*/ 1826207 h 4071007"/>
              <a:gd name="connsiteX2498" fmla="*/ 4618853 w 5594428"/>
              <a:gd name="connsiteY2498" fmla="*/ 1828336 h 4071007"/>
              <a:gd name="connsiteX2499" fmla="*/ 4610154 w 5594428"/>
              <a:gd name="connsiteY2499" fmla="*/ 1833535 h 4071007"/>
              <a:gd name="connsiteX2500" fmla="*/ 4618223 w 5594428"/>
              <a:gd name="connsiteY2500" fmla="*/ 1825741 h 4071007"/>
              <a:gd name="connsiteX2501" fmla="*/ 2348065 w 5594428"/>
              <a:gd name="connsiteY2501" fmla="*/ 1825741 h 4071007"/>
              <a:gd name="connsiteX2502" fmla="*/ 2348395 w 5594428"/>
              <a:gd name="connsiteY2502" fmla="*/ 1826207 h 4071007"/>
              <a:gd name="connsiteX2503" fmla="*/ 2348694 w 5594428"/>
              <a:gd name="connsiteY2503" fmla="*/ 1828336 h 4071007"/>
              <a:gd name="connsiteX2504" fmla="*/ 2339996 w 5594428"/>
              <a:gd name="connsiteY2504" fmla="*/ 1833535 h 4071007"/>
              <a:gd name="connsiteX2505" fmla="*/ 2348065 w 5594428"/>
              <a:gd name="connsiteY2505" fmla="*/ 1825741 h 4071007"/>
              <a:gd name="connsiteX2506" fmla="*/ 5308786 w 5594428"/>
              <a:gd name="connsiteY2506" fmla="*/ 1820514 h 4071007"/>
              <a:gd name="connsiteX2507" fmla="*/ 5303652 w 5594428"/>
              <a:gd name="connsiteY2507" fmla="*/ 1834314 h 4071007"/>
              <a:gd name="connsiteX2508" fmla="*/ 5306022 w 5594428"/>
              <a:gd name="connsiteY2508" fmla="*/ 1824307 h 4071007"/>
              <a:gd name="connsiteX2509" fmla="*/ 285643 w 5594428"/>
              <a:gd name="connsiteY2509" fmla="*/ 1820514 h 4071007"/>
              <a:gd name="connsiteX2510" fmla="*/ 288408 w 5594428"/>
              <a:gd name="connsiteY2510" fmla="*/ 1824306 h 4071007"/>
              <a:gd name="connsiteX2511" fmla="*/ 290777 w 5594428"/>
              <a:gd name="connsiteY2511" fmla="*/ 1834314 h 4071007"/>
              <a:gd name="connsiteX2512" fmla="*/ 2349119 w 5594428"/>
              <a:gd name="connsiteY2512" fmla="*/ 1810081 h 4071007"/>
              <a:gd name="connsiteX2513" fmla="*/ 2348320 w 5594428"/>
              <a:gd name="connsiteY2513" fmla="*/ 1811014 h 4071007"/>
              <a:gd name="connsiteX2514" fmla="*/ 2347680 w 5594428"/>
              <a:gd name="connsiteY2514" fmla="*/ 1811760 h 4071007"/>
              <a:gd name="connsiteX2515" fmla="*/ 4619277 w 5594428"/>
              <a:gd name="connsiteY2515" fmla="*/ 1810081 h 4071007"/>
              <a:gd name="connsiteX2516" fmla="*/ 4617838 w 5594428"/>
              <a:gd name="connsiteY2516" fmla="*/ 1811759 h 4071007"/>
              <a:gd name="connsiteX2517" fmla="*/ 4618477 w 5594428"/>
              <a:gd name="connsiteY2517" fmla="*/ 1811014 h 4071007"/>
              <a:gd name="connsiteX2518" fmla="*/ 975153 w 5594428"/>
              <a:gd name="connsiteY2518" fmla="*/ 1810081 h 4071007"/>
              <a:gd name="connsiteX2519" fmla="*/ 976592 w 5594428"/>
              <a:gd name="connsiteY2519" fmla="*/ 1811760 h 4071007"/>
              <a:gd name="connsiteX2520" fmla="*/ 975952 w 5594428"/>
              <a:gd name="connsiteY2520" fmla="*/ 1811014 h 4071007"/>
              <a:gd name="connsiteX2521" fmla="*/ 4623592 w 5594428"/>
              <a:gd name="connsiteY2521" fmla="*/ 1805042 h 4071007"/>
              <a:gd name="connsiteX2522" fmla="*/ 4619277 w 5594428"/>
              <a:gd name="connsiteY2522" fmla="*/ 1810081 h 4071007"/>
              <a:gd name="connsiteX2523" fmla="*/ 4621674 w 5594428"/>
              <a:gd name="connsiteY2523" fmla="*/ 1807281 h 4071007"/>
              <a:gd name="connsiteX2524" fmla="*/ 4623592 w 5594428"/>
              <a:gd name="connsiteY2524" fmla="*/ 1805042 h 4071007"/>
              <a:gd name="connsiteX2525" fmla="*/ 2353434 w 5594428"/>
              <a:gd name="connsiteY2525" fmla="*/ 1805042 h 4071007"/>
              <a:gd name="connsiteX2526" fmla="*/ 2349119 w 5594428"/>
              <a:gd name="connsiteY2526" fmla="*/ 1810081 h 4071007"/>
              <a:gd name="connsiteX2527" fmla="*/ 2351516 w 5594428"/>
              <a:gd name="connsiteY2527" fmla="*/ 1807281 h 4071007"/>
              <a:gd name="connsiteX2528" fmla="*/ 2353434 w 5594428"/>
              <a:gd name="connsiteY2528" fmla="*/ 1805042 h 4071007"/>
              <a:gd name="connsiteX2529" fmla="*/ 970837 w 5594428"/>
              <a:gd name="connsiteY2529" fmla="*/ 1805042 h 4071007"/>
              <a:gd name="connsiteX2530" fmla="*/ 972756 w 5594428"/>
              <a:gd name="connsiteY2530" fmla="*/ 1807282 h 4071007"/>
              <a:gd name="connsiteX2531" fmla="*/ 975153 w 5594428"/>
              <a:gd name="connsiteY2531" fmla="*/ 1810081 h 4071007"/>
              <a:gd name="connsiteX2532" fmla="*/ 2932853 w 5594428"/>
              <a:gd name="connsiteY2532" fmla="*/ 1796493 h 4071007"/>
              <a:gd name="connsiteX2533" fmla="*/ 2930568 w 5594428"/>
              <a:gd name="connsiteY2533" fmla="*/ 1802577 h 4071007"/>
              <a:gd name="connsiteX2534" fmla="*/ 2934725 w 5594428"/>
              <a:gd name="connsiteY2534" fmla="*/ 1812767 h 4071007"/>
              <a:gd name="connsiteX2535" fmla="*/ 2937855 w 5594428"/>
              <a:gd name="connsiteY2535" fmla="*/ 1819874 h 4071007"/>
              <a:gd name="connsiteX2536" fmla="*/ 2939605 w 5594428"/>
              <a:gd name="connsiteY2536" fmla="*/ 1814648 h 4071007"/>
              <a:gd name="connsiteX2537" fmla="*/ 5318589 w 5594428"/>
              <a:gd name="connsiteY2537" fmla="*/ 1790460 h 4071007"/>
              <a:gd name="connsiteX2538" fmla="*/ 5308786 w 5594428"/>
              <a:gd name="connsiteY2538" fmla="*/ 1820514 h 4071007"/>
              <a:gd name="connsiteX2539" fmla="*/ 5309770 w 5594428"/>
              <a:gd name="connsiteY2539" fmla="*/ 1808481 h 4071007"/>
              <a:gd name="connsiteX2540" fmla="*/ 5310513 w 5594428"/>
              <a:gd name="connsiteY2540" fmla="*/ 1805339 h 4071007"/>
              <a:gd name="connsiteX2541" fmla="*/ 275841 w 5594428"/>
              <a:gd name="connsiteY2541" fmla="*/ 1790460 h 4071007"/>
              <a:gd name="connsiteX2542" fmla="*/ 283917 w 5594428"/>
              <a:gd name="connsiteY2542" fmla="*/ 1805339 h 4071007"/>
              <a:gd name="connsiteX2543" fmla="*/ 284661 w 5594428"/>
              <a:gd name="connsiteY2543" fmla="*/ 1808480 h 4071007"/>
              <a:gd name="connsiteX2544" fmla="*/ 285643 w 5594428"/>
              <a:gd name="connsiteY2544" fmla="*/ 1820514 h 4071007"/>
              <a:gd name="connsiteX2545" fmla="*/ 275841 w 5594428"/>
              <a:gd name="connsiteY2545" fmla="*/ 1790460 h 4071007"/>
              <a:gd name="connsiteX2546" fmla="*/ 4354183 w 5594428"/>
              <a:gd name="connsiteY2546" fmla="*/ 1786894 h 4071007"/>
              <a:gd name="connsiteX2547" fmla="*/ 4345987 w 5594428"/>
              <a:gd name="connsiteY2547" fmla="*/ 1806791 h 4071007"/>
              <a:gd name="connsiteX2548" fmla="*/ 4345196 w 5594428"/>
              <a:gd name="connsiteY2548" fmla="*/ 1815797 h 4071007"/>
              <a:gd name="connsiteX2549" fmla="*/ 4345987 w 5594428"/>
              <a:gd name="connsiteY2549" fmla="*/ 1806791 h 4071007"/>
              <a:gd name="connsiteX2550" fmla="*/ 4354183 w 5594428"/>
              <a:gd name="connsiteY2550" fmla="*/ 1786894 h 4071007"/>
              <a:gd name="connsiteX2551" fmla="*/ 1240247 w 5594428"/>
              <a:gd name="connsiteY2551" fmla="*/ 1786894 h 4071007"/>
              <a:gd name="connsiteX2552" fmla="*/ 1248443 w 5594428"/>
              <a:gd name="connsiteY2552" fmla="*/ 1806791 h 4071007"/>
              <a:gd name="connsiteX2553" fmla="*/ 1249234 w 5594428"/>
              <a:gd name="connsiteY2553" fmla="*/ 1815797 h 4071007"/>
              <a:gd name="connsiteX2554" fmla="*/ 1248443 w 5594428"/>
              <a:gd name="connsiteY2554" fmla="*/ 1806791 h 4071007"/>
              <a:gd name="connsiteX2555" fmla="*/ 1240247 w 5594428"/>
              <a:gd name="connsiteY2555" fmla="*/ 1786894 h 4071007"/>
              <a:gd name="connsiteX2556" fmla="*/ 2084025 w 5594428"/>
              <a:gd name="connsiteY2556" fmla="*/ 1786894 h 4071007"/>
              <a:gd name="connsiteX2557" fmla="*/ 2075828 w 5594428"/>
              <a:gd name="connsiteY2557" fmla="*/ 1806791 h 4071007"/>
              <a:gd name="connsiteX2558" fmla="*/ 2075037 w 5594428"/>
              <a:gd name="connsiteY2558" fmla="*/ 1815797 h 4071007"/>
              <a:gd name="connsiteX2559" fmla="*/ 2075828 w 5594428"/>
              <a:gd name="connsiteY2559" fmla="*/ 1806791 h 4071007"/>
              <a:gd name="connsiteX2560" fmla="*/ 2084025 w 5594428"/>
              <a:gd name="connsiteY2560" fmla="*/ 1786894 h 4071007"/>
              <a:gd name="connsiteX2561" fmla="*/ 4633686 w 5594428"/>
              <a:gd name="connsiteY2561" fmla="*/ 1774510 h 4071007"/>
              <a:gd name="connsiteX2562" fmla="*/ 4625288 w 5594428"/>
              <a:gd name="connsiteY2562" fmla="*/ 1781836 h 4071007"/>
              <a:gd name="connsiteX2563" fmla="*/ 4633083 w 5594428"/>
              <a:gd name="connsiteY2563" fmla="*/ 1778573 h 4071007"/>
              <a:gd name="connsiteX2564" fmla="*/ 4633686 w 5594428"/>
              <a:gd name="connsiteY2564" fmla="*/ 1774510 h 4071007"/>
              <a:gd name="connsiteX2565" fmla="*/ 2363528 w 5594428"/>
              <a:gd name="connsiteY2565" fmla="*/ 1774510 h 4071007"/>
              <a:gd name="connsiteX2566" fmla="*/ 2355130 w 5594428"/>
              <a:gd name="connsiteY2566" fmla="*/ 1781836 h 4071007"/>
              <a:gd name="connsiteX2567" fmla="*/ 2362924 w 5594428"/>
              <a:gd name="connsiteY2567" fmla="*/ 1778573 h 4071007"/>
              <a:gd name="connsiteX2568" fmla="*/ 2363528 w 5594428"/>
              <a:gd name="connsiteY2568" fmla="*/ 1774510 h 4071007"/>
              <a:gd name="connsiteX2569" fmla="*/ 960744 w 5594428"/>
              <a:gd name="connsiteY2569" fmla="*/ 1774510 h 4071007"/>
              <a:gd name="connsiteX2570" fmla="*/ 961347 w 5594428"/>
              <a:gd name="connsiteY2570" fmla="*/ 1778574 h 4071007"/>
              <a:gd name="connsiteX2571" fmla="*/ 969142 w 5594428"/>
              <a:gd name="connsiteY2571" fmla="*/ 1781837 h 4071007"/>
              <a:gd name="connsiteX2572" fmla="*/ 5324871 w 5594428"/>
              <a:gd name="connsiteY2572" fmla="*/ 1769069 h 4071007"/>
              <a:gd name="connsiteX2573" fmla="*/ 5326787 w 5594428"/>
              <a:gd name="connsiteY2573" fmla="*/ 1770563 h 4071007"/>
              <a:gd name="connsiteX2574" fmla="*/ 5320135 w 5594428"/>
              <a:gd name="connsiteY2574" fmla="*/ 1775025 h 4071007"/>
              <a:gd name="connsiteX2575" fmla="*/ 5324871 w 5594428"/>
              <a:gd name="connsiteY2575" fmla="*/ 1769069 h 4071007"/>
              <a:gd name="connsiteX2576" fmla="*/ 269559 w 5594428"/>
              <a:gd name="connsiteY2576" fmla="*/ 1769069 h 4071007"/>
              <a:gd name="connsiteX2577" fmla="*/ 274295 w 5594428"/>
              <a:gd name="connsiteY2577" fmla="*/ 1775025 h 4071007"/>
              <a:gd name="connsiteX2578" fmla="*/ 267643 w 5594428"/>
              <a:gd name="connsiteY2578" fmla="*/ 1770564 h 4071007"/>
              <a:gd name="connsiteX2579" fmla="*/ 269559 w 5594428"/>
              <a:gd name="connsiteY2579" fmla="*/ 1769069 h 4071007"/>
              <a:gd name="connsiteX2580" fmla="*/ 3093424 w 5594428"/>
              <a:gd name="connsiteY2580" fmla="*/ 1750618 h 4071007"/>
              <a:gd name="connsiteX2581" fmla="*/ 3094589 w 5594428"/>
              <a:gd name="connsiteY2581" fmla="*/ 1764092 h 4071007"/>
              <a:gd name="connsiteX2582" fmla="*/ 3124198 w 5594428"/>
              <a:gd name="connsiteY2582" fmla="*/ 1836113 h 4071007"/>
              <a:gd name="connsiteX2583" fmla="*/ 3377883 w 5594428"/>
              <a:gd name="connsiteY2583" fmla="*/ 2423915 h 4071007"/>
              <a:gd name="connsiteX2584" fmla="*/ 3536842 w 5594428"/>
              <a:gd name="connsiteY2584" fmla="*/ 2736164 h 4071007"/>
              <a:gd name="connsiteX2585" fmla="*/ 3571561 w 5594428"/>
              <a:gd name="connsiteY2585" fmla="*/ 2802352 h 4071007"/>
              <a:gd name="connsiteX2586" fmla="*/ 3595522 w 5594428"/>
              <a:gd name="connsiteY2586" fmla="*/ 2848763 h 4071007"/>
              <a:gd name="connsiteX2587" fmla="*/ 3595858 w 5594428"/>
              <a:gd name="connsiteY2587" fmla="*/ 2848521 h 4071007"/>
              <a:gd name="connsiteX2588" fmla="*/ 3598527 w 5594428"/>
              <a:gd name="connsiteY2588" fmla="*/ 2842704 h 4071007"/>
              <a:gd name="connsiteX2589" fmla="*/ 3601422 w 5594428"/>
              <a:gd name="connsiteY2589" fmla="*/ 2841322 h 4071007"/>
              <a:gd name="connsiteX2590" fmla="*/ 3557665 w 5594428"/>
              <a:gd name="connsiteY2590" fmla="*/ 2762242 h 4071007"/>
              <a:gd name="connsiteX2591" fmla="*/ 3129616 w 5594428"/>
              <a:gd name="connsiteY2591" fmla="*/ 1830539 h 4071007"/>
              <a:gd name="connsiteX2592" fmla="*/ 3093424 w 5594428"/>
              <a:gd name="connsiteY2592" fmla="*/ 1750618 h 4071007"/>
              <a:gd name="connsiteX2593" fmla="*/ 4374610 w 5594428"/>
              <a:gd name="connsiteY2593" fmla="*/ 1746938 h 4071007"/>
              <a:gd name="connsiteX2594" fmla="*/ 4362717 w 5594428"/>
              <a:gd name="connsiteY2594" fmla="*/ 1759996 h 4071007"/>
              <a:gd name="connsiteX2595" fmla="*/ 4373223 w 5594428"/>
              <a:gd name="connsiteY2595" fmla="*/ 1750925 h 4071007"/>
              <a:gd name="connsiteX2596" fmla="*/ 4374610 w 5594428"/>
              <a:gd name="connsiteY2596" fmla="*/ 1746938 h 4071007"/>
              <a:gd name="connsiteX2597" fmla="*/ 2104451 w 5594428"/>
              <a:gd name="connsiteY2597" fmla="*/ 1746938 h 4071007"/>
              <a:gd name="connsiteX2598" fmla="*/ 2092559 w 5594428"/>
              <a:gd name="connsiteY2598" fmla="*/ 1759996 h 4071007"/>
              <a:gd name="connsiteX2599" fmla="*/ 2103065 w 5594428"/>
              <a:gd name="connsiteY2599" fmla="*/ 1750925 h 4071007"/>
              <a:gd name="connsiteX2600" fmla="*/ 2104451 w 5594428"/>
              <a:gd name="connsiteY2600" fmla="*/ 1746938 h 4071007"/>
              <a:gd name="connsiteX2601" fmla="*/ 1219820 w 5594428"/>
              <a:gd name="connsiteY2601" fmla="*/ 1746938 h 4071007"/>
              <a:gd name="connsiteX2602" fmla="*/ 1221206 w 5594428"/>
              <a:gd name="connsiteY2602" fmla="*/ 1750925 h 4071007"/>
              <a:gd name="connsiteX2603" fmla="*/ 1231713 w 5594428"/>
              <a:gd name="connsiteY2603" fmla="*/ 1759996 h 4071007"/>
              <a:gd name="connsiteX2604" fmla="*/ 1219820 w 5594428"/>
              <a:gd name="connsiteY2604" fmla="*/ 1746938 h 4071007"/>
              <a:gd name="connsiteX2605" fmla="*/ 2377593 w 5594428"/>
              <a:gd name="connsiteY2605" fmla="*/ 1738538 h 4071007"/>
              <a:gd name="connsiteX2606" fmla="*/ 2371434 w 5594428"/>
              <a:gd name="connsiteY2606" fmla="*/ 1755091 h 4071007"/>
              <a:gd name="connsiteX2607" fmla="*/ 2368567 w 5594428"/>
              <a:gd name="connsiteY2607" fmla="*/ 1753344 h 4071007"/>
              <a:gd name="connsiteX2608" fmla="*/ 2377593 w 5594428"/>
              <a:gd name="connsiteY2608" fmla="*/ 1738538 h 4071007"/>
              <a:gd name="connsiteX2609" fmla="*/ 4647751 w 5594428"/>
              <a:gd name="connsiteY2609" fmla="*/ 1738538 h 4071007"/>
              <a:gd name="connsiteX2610" fmla="*/ 4641592 w 5594428"/>
              <a:gd name="connsiteY2610" fmla="*/ 1755092 h 4071007"/>
              <a:gd name="connsiteX2611" fmla="*/ 4638725 w 5594428"/>
              <a:gd name="connsiteY2611" fmla="*/ 1753343 h 4071007"/>
              <a:gd name="connsiteX2612" fmla="*/ 4647751 w 5594428"/>
              <a:gd name="connsiteY2612" fmla="*/ 1738538 h 4071007"/>
              <a:gd name="connsiteX2613" fmla="*/ 946679 w 5594428"/>
              <a:gd name="connsiteY2613" fmla="*/ 1738538 h 4071007"/>
              <a:gd name="connsiteX2614" fmla="*/ 955704 w 5594428"/>
              <a:gd name="connsiteY2614" fmla="*/ 1753344 h 4071007"/>
              <a:gd name="connsiteX2615" fmla="*/ 952837 w 5594428"/>
              <a:gd name="connsiteY2615" fmla="*/ 1755092 h 4071007"/>
              <a:gd name="connsiteX2616" fmla="*/ 946679 w 5594428"/>
              <a:gd name="connsiteY2616" fmla="*/ 1738538 h 4071007"/>
              <a:gd name="connsiteX2617" fmla="*/ 2112357 w 5594428"/>
              <a:gd name="connsiteY2617" fmla="*/ 1727519 h 4071007"/>
              <a:gd name="connsiteX2618" fmla="*/ 2099987 w 5594428"/>
              <a:gd name="connsiteY2618" fmla="*/ 1740286 h 4071007"/>
              <a:gd name="connsiteX2619" fmla="*/ 2112357 w 5594428"/>
              <a:gd name="connsiteY2619" fmla="*/ 1727519 h 4071007"/>
              <a:gd name="connsiteX2620" fmla="*/ 1211914 w 5594428"/>
              <a:gd name="connsiteY2620" fmla="*/ 1727519 h 4071007"/>
              <a:gd name="connsiteX2621" fmla="*/ 1224285 w 5594428"/>
              <a:gd name="connsiteY2621" fmla="*/ 1740286 h 4071007"/>
              <a:gd name="connsiteX2622" fmla="*/ 1211914 w 5594428"/>
              <a:gd name="connsiteY2622" fmla="*/ 1727519 h 4071007"/>
              <a:gd name="connsiteX2623" fmla="*/ 4382515 w 5594428"/>
              <a:gd name="connsiteY2623" fmla="*/ 1727519 h 4071007"/>
              <a:gd name="connsiteX2624" fmla="*/ 4370145 w 5594428"/>
              <a:gd name="connsiteY2624" fmla="*/ 1740286 h 4071007"/>
              <a:gd name="connsiteX2625" fmla="*/ 4382515 w 5594428"/>
              <a:gd name="connsiteY2625" fmla="*/ 1727519 h 4071007"/>
              <a:gd name="connsiteX2626" fmla="*/ 2441819 w 5594428"/>
              <a:gd name="connsiteY2626" fmla="*/ 1711398 h 4071007"/>
              <a:gd name="connsiteX2627" fmla="*/ 2384019 w 5594428"/>
              <a:gd name="connsiteY2627" fmla="*/ 1870328 h 4071007"/>
              <a:gd name="connsiteX2628" fmla="*/ 2080822 w 5594428"/>
              <a:gd name="connsiteY2628" fmla="*/ 2585469 h 4071007"/>
              <a:gd name="connsiteX2629" fmla="*/ 2047160 w 5594428"/>
              <a:gd name="connsiteY2629" fmla="*/ 2666488 h 4071007"/>
              <a:gd name="connsiteX2630" fmla="*/ 2056207 w 5594428"/>
              <a:gd name="connsiteY2630" fmla="*/ 2656434 h 4071007"/>
              <a:gd name="connsiteX2631" fmla="*/ 2088594 w 5594428"/>
              <a:gd name="connsiteY2631" fmla="*/ 2585621 h 4071007"/>
              <a:gd name="connsiteX2632" fmla="*/ 2344709 w 5594428"/>
              <a:gd name="connsiteY2632" fmla="*/ 1998873 h 4071007"/>
              <a:gd name="connsiteX2633" fmla="*/ 2407767 w 5594428"/>
              <a:gd name="connsiteY2633" fmla="*/ 1836444 h 4071007"/>
              <a:gd name="connsiteX2634" fmla="*/ 2446476 w 5594428"/>
              <a:gd name="connsiteY2634" fmla="*/ 1722010 h 4071007"/>
              <a:gd name="connsiteX2635" fmla="*/ 4386150 w 5594428"/>
              <a:gd name="connsiteY2635" fmla="*/ 1709396 h 4071007"/>
              <a:gd name="connsiteX2636" fmla="*/ 4378343 w 5594428"/>
              <a:gd name="connsiteY2636" fmla="*/ 1720390 h 4071007"/>
              <a:gd name="connsiteX2637" fmla="*/ 4388197 w 5594428"/>
              <a:gd name="connsiteY2637" fmla="*/ 1710674 h 4071007"/>
              <a:gd name="connsiteX2638" fmla="*/ 4386150 w 5594428"/>
              <a:gd name="connsiteY2638" fmla="*/ 1709396 h 4071007"/>
              <a:gd name="connsiteX2639" fmla="*/ 2115992 w 5594428"/>
              <a:gd name="connsiteY2639" fmla="*/ 1709396 h 4071007"/>
              <a:gd name="connsiteX2640" fmla="*/ 2108184 w 5594428"/>
              <a:gd name="connsiteY2640" fmla="*/ 1720390 h 4071007"/>
              <a:gd name="connsiteX2641" fmla="*/ 2118039 w 5594428"/>
              <a:gd name="connsiteY2641" fmla="*/ 1710675 h 4071007"/>
              <a:gd name="connsiteX2642" fmla="*/ 2115992 w 5594428"/>
              <a:gd name="connsiteY2642" fmla="*/ 1709396 h 4071007"/>
              <a:gd name="connsiteX2643" fmla="*/ 1208279 w 5594428"/>
              <a:gd name="connsiteY2643" fmla="*/ 1709396 h 4071007"/>
              <a:gd name="connsiteX2644" fmla="*/ 1206233 w 5594428"/>
              <a:gd name="connsiteY2644" fmla="*/ 1710675 h 4071007"/>
              <a:gd name="connsiteX2645" fmla="*/ 1216087 w 5594428"/>
              <a:gd name="connsiteY2645" fmla="*/ 1720390 h 4071007"/>
              <a:gd name="connsiteX2646" fmla="*/ 1208279 w 5594428"/>
              <a:gd name="connsiteY2646" fmla="*/ 1709396 h 4071007"/>
              <a:gd name="connsiteX2647" fmla="*/ 4664004 w 5594428"/>
              <a:gd name="connsiteY2647" fmla="*/ 1691452 h 4071007"/>
              <a:gd name="connsiteX2648" fmla="*/ 4647751 w 5594428"/>
              <a:gd name="connsiteY2648" fmla="*/ 1738538 h 4071007"/>
              <a:gd name="connsiteX2649" fmla="*/ 4644884 w 5594428"/>
              <a:gd name="connsiteY2649" fmla="*/ 1736791 h 4071007"/>
              <a:gd name="connsiteX2650" fmla="*/ 4648819 w 5594428"/>
              <a:gd name="connsiteY2650" fmla="*/ 1722811 h 4071007"/>
              <a:gd name="connsiteX2651" fmla="*/ 4654687 w 5594428"/>
              <a:gd name="connsiteY2651" fmla="*/ 1706735 h 4071007"/>
              <a:gd name="connsiteX2652" fmla="*/ 4664004 w 5594428"/>
              <a:gd name="connsiteY2652" fmla="*/ 1691452 h 4071007"/>
              <a:gd name="connsiteX2653" fmla="*/ 2393846 w 5594428"/>
              <a:gd name="connsiteY2653" fmla="*/ 1691452 h 4071007"/>
              <a:gd name="connsiteX2654" fmla="*/ 2377593 w 5594428"/>
              <a:gd name="connsiteY2654" fmla="*/ 1738538 h 4071007"/>
              <a:gd name="connsiteX2655" fmla="*/ 2374726 w 5594428"/>
              <a:gd name="connsiteY2655" fmla="*/ 1736791 h 4071007"/>
              <a:gd name="connsiteX2656" fmla="*/ 2378661 w 5594428"/>
              <a:gd name="connsiteY2656" fmla="*/ 1722811 h 4071007"/>
              <a:gd name="connsiteX2657" fmla="*/ 2384529 w 5594428"/>
              <a:gd name="connsiteY2657" fmla="*/ 1706735 h 4071007"/>
              <a:gd name="connsiteX2658" fmla="*/ 2393846 w 5594428"/>
              <a:gd name="connsiteY2658" fmla="*/ 1691452 h 4071007"/>
              <a:gd name="connsiteX2659" fmla="*/ 930426 w 5594428"/>
              <a:gd name="connsiteY2659" fmla="*/ 1691452 h 4071007"/>
              <a:gd name="connsiteX2660" fmla="*/ 939742 w 5594428"/>
              <a:gd name="connsiteY2660" fmla="*/ 1706735 h 4071007"/>
              <a:gd name="connsiteX2661" fmla="*/ 945611 w 5594428"/>
              <a:gd name="connsiteY2661" fmla="*/ 1722811 h 4071007"/>
              <a:gd name="connsiteX2662" fmla="*/ 949545 w 5594428"/>
              <a:gd name="connsiteY2662" fmla="*/ 1736791 h 4071007"/>
              <a:gd name="connsiteX2663" fmla="*/ 946679 w 5594428"/>
              <a:gd name="connsiteY2663" fmla="*/ 1738538 h 4071007"/>
              <a:gd name="connsiteX2664" fmla="*/ 930426 w 5594428"/>
              <a:gd name="connsiteY2664" fmla="*/ 1691452 h 4071007"/>
              <a:gd name="connsiteX2665" fmla="*/ 3070147 w 5594428"/>
              <a:gd name="connsiteY2665" fmla="*/ 1681617 h 4071007"/>
              <a:gd name="connsiteX2666" fmla="*/ 3070357 w 5594428"/>
              <a:gd name="connsiteY2666" fmla="*/ 1698215 h 4071007"/>
              <a:gd name="connsiteX2667" fmla="*/ 3072464 w 5594428"/>
              <a:gd name="connsiteY2667" fmla="*/ 1702455 h 4071007"/>
              <a:gd name="connsiteX2668" fmla="*/ 3070147 w 5594428"/>
              <a:gd name="connsiteY2668" fmla="*/ 1681617 h 4071007"/>
              <a:gd name="connsiteX2669" fmla="*/ 2134948 w 5594428"/>
              <a:gd name="connsiteY2669" fmla="*/ 1658800 h 4071007"/>
              <a:gd name="connsiteX2670" fmla="*/ 2132426 w 5594428"/>
              <a:gd name="connsiteY2670" fmla="*/ 1659259 h 4071007"/>
              <a:gd name="connsiteX2671" fmla="*/ 2130156 w 5594428"/>
              <a:gd name="connsiteY2671" fmla="*/ 1664999 h 4071007"/>
              <a:gd name="connsiteX2672" fmla="*/ 2136516 w 5594428"/>
              <a:gd name="connsiteY2672" fmla="*/ 1661015 h 4071007"/>
              <a:gd name="connsiteX2673" fmla="*/ 2134948 w 5594428"/>
              <a:gd name="connsiteY2673" fmla="*/ 1658800 h 4071007"/>
              <a:gd name="connsiteX2674" fmla="*/ 1189323 w 5594428"/>
              <a:gd name="connsiteY2674" fmla="*/ 1658800 h 4071007"/>
              <a:gd name="connsiteX2675" fmla="*/ 1187755 w 5594428"/>
              <a:gd name="connsiteY2675" fmla="*/ 1661015 h 4071007"/>
              <a:gd name="connsiteX2676" fmla="*/ 1194115 w 5594428"/>
              <a:gd name="connsiteY2676" fmla="*/ 1664999 h 4071007"/>
              <a:gd name="connsiteX2677" fmla="*/ 1189323 w 5594428"/>
              <a:gd name="connsiteY2677" fmla="*/ 1658800 h 4071007"/>
              <a:gd name="connsiteX2678" fmla="*/ 4405107 w 5594428"/>
              <a:gd name="connsiteY2678" fmla="*/ 1658800 h 4071007"/>
              <a:gd name="connsiteX2679" fmla="*/ 4400314 w 5594428"/>
              <a:gd name="connsiteY2679" fmla="*/ 1664999 h 4071007"/>
              <a:gd name="connsiteX2680" fmla="*/ 4406675 w 5594428"/>
              <a:gd name="connsiteY2680" fmla="*/ 1661014 h 4071007"/>
              <a:gd name="connsiteX2681" fmla="*/ 4405107 w 5594428"/>
              <a:gd name="connsiteY2681" fmla="*/ 1658800 h 4071007"/>
              <a:gd name="connsiteX2682" fmla="*/ 2406164 w 5594428"/>
              <a:gd name="connsiteY2682" fmla="*/ 1658346 h 4071007"/>
              <a:gd name="connsiteX2683" fmla="*/ 2400005 w 5594428"/>
              <a:gd name="connsiteY2683" fmla="*/ 1674899 h 4071007"/>
              <a:gd name="connsiteX2684" fmla="*/ 2406164 w 5594428"/>
              <a:gd name="connsiteY2684" fmla="*/ 1658346 h 4071007"/>
              <a:gd name="connsiteX2685" fmla="*/ 4676322 w 5594428"/>
              <a:gd name="connsiteY2685" fmla="*/ 1658346 h 4071007"/>
              <a:gd name="connsiteX2686" fmla="*/ 4670163 w 5594428"/>
              <a:gd name="connsiteY2686" fmla="*/ 1674899 h 4071007"/>
              <a:gd name="connsiteX2687" fmla="*/ 4676322 w 5594428"/>
              <a:gd name="connsiteY2687" fmla="*/ 1658346 h 4071007"/>
              <a:gd name="connsiteX2688" fmla="*/ 918107 w 5594428"/>
              <a:gd name="connsiteY2688" fmla="*/ 1658346 h 4071007"/>
              <a:gd name="connsiteX2689" fmla="*/ 924267 w 5594428"/>
              <a:gd name="connsiteY2689" fmla="*/ 1674899 h 4071007"/>
              <a:gd name="connsiteX2690" fmla="*/ 918107 w 5594428"/>
              <a:gd name="connsiteY2690" fmla="*/ 1658346 h 4071007"/>
              <a:gd name="connsiteX2691" fmla="*/ 915697 w 5594428"/>
              <a:gd name="connsiteY2691" fmla="*/ 1655533 h 4071007"/>
              <a:gd name="connsiteX2692" fmla="*/ 916188 w 5594428"/>
              <a:gd name="connsiteY2692" fmla="*/ 1656106 h 4071007"/>
              <a:gd name="connsiteX2693" fmla="*/ 918107 w 5594428"/>
              <a:gd name="connsiteY2693" fmla="*/ 1658346 h 4071007"/>
              <a:gd name="connsiteX2694" fmla="*/ 4678732 w 5594428"/>
              <a:gd name="connsiteY2694" fmla="*/ 1655533 h 4071007"/>
              <a:gd name="connsiteX2695" fmla="*/ 4676322 w 5594428"/>
              <a:gd name="connsiteY2695" fmla="*/ 1658346 h 4071007"/>
              <a:gd name="connsiteX2696" fmla="*/ 4678241 w 5594428"/>
              <a:gd name="connsiteY2696" fmla="*/ 1656106 h 4071007"/>
              <a:gd name="connsiteX2697" fmla="*/ 2408574 w 5594428"/>
              <a:gd name="connsiteY2697" fmla="*/ 1655533 h 4071007"/>
              <a:gd name="connsiteX2698" fmla="*/ 2406164 w 5594428"/>
              <a:gd name="connsiteY2698" fmla="*/ 1658346 h 4071007"/>
              <a:gd name="connsiteX2699" fmla="*/ 2408083 w 5594428"/>
              <a:gd name="connsiteY2699" fmla="*/ 1656106 h 4071007"/>
              <a:gd name="connsiteX2700" fmla="*/ 914005 w 5594428"/>
              <a:gd name="connsiteY2700" fmla="*/ 1653557 h 4071007"/>
              <a:gd name="connsiteX2701" fmla="*/ 914191 w 5594428"/>
              <a:gd name="connsiteY2701" fmla="*/ 1653774 h 4071007"/>
              <a:gd name="connsiteX2702" fmla="*/ 915697 w 5594428"/>
              <a:gd name="connsiteY2702" fmla="*/ 1655533 h 4071007"/>
              <a:gd name="connsiteX2703" fmla="*/ 2410618 w 5594428"/>
              <a:gd name="connsiteY2703" fmla="*/ 1653147 h 4071007"/>
              <a:gd name="connsiteX2704" fmla="*/ 2408574 w 5594428"/>
              <a:gd name="connsiteY2704" fmla="*/ 1655533 h 4071007"/>
              <a:gd name="connsiteX2705" fmla="*/ 2410081 w 5594428"/>
              <a:gd name="connsiteY2705" fmla="*/ 1653774 h 4071007"/>
              <a:gd name="connsiteX2706" fmla="*/ 4682077 w 5594428"/>
              <a:gd name="connsiteY2706" fmla="*/ 1651628 h 4071007"/>
              <a:gd name="connsiteX2707" fmla="*/ 4680239 w 5594428"/>
              <a:gd name="connsiteY2707" fmla="*/ 1653774 h 4071007"/>
              <a:gd name="connsiteX2708" fmla="*/ 4678732 w 5594428"/>
              <a:gd name="connsiteY2708" fmla="*/ 1655533 h 4071007"/>
              <a:gd name="connsiteX2709" fmla="*/ 4681438 w 5594428"/>
              <a:gd name="connsiteY2709" fmla="*/ 1652374 h 4071007"/>
              <a:gd name="connsiteX2710" fmla="*/ 4682077 w 5594428"/>
              <a:gd name="connsiteY2710" fmla="*/ 1651628 h 4071007"/>
              <a:gd name="connsiteX2711" fmla="*/ 2411918 w 5594428"/>
              <a:gd name="connsiteY2711" fmla="*/ 1651628 h 4071007"/>
              <a:gd name="connsiteX2712" fmla="*/ 2410618 w 5594428"/>
              <a:gd name="connsiteY2712" fmla="*/ 1653147 h 4071007"/>
              <a:gd name="connsiteX2713" fmla="*/ 2411279 w 5594428"/>
              <a:gd name="connsiteY2713" fmla="*/ 1652374 h 4071007"/>
              <a:gd name="connsiteX2714" fmla="*/ 2411918 w 5594428"/>
              <a:gd name="connsiteY2714" fmla="*/ 1651628 h 4071007"/>
              <a:gd name="connsiteX2715" fmla="*/ 912353 w 5594428"/>
              <a:gd name="connsiteY2715" fmla="*/ 1651628 h 4071007"/>
              <a:gd name="connsiteX2716" fmla="*/ 912992 w 5594428"/>
              <a:gd name="connsiteY2716" fmla="*/ 1652374 h 4071007"/>
              <a:gd name="connsiteX2717" fmla="*/ 914005 w 5594428"/>
              <a:gd name="connsiteY2717" fmla="*/ 1653557 h 4071007"/>
              <a:gd name="connsiteX2718" fmla="*/ 3056711 w 5594428"/>
              <a:gd name="connsiteY2718" fmla="*/ 1645875 h 4071007"/>
              <a:gd name="connsiteX2719" fmla="*/ 3059311 w 5594428"/>
              <a:gd name="connsiteY2719" fmla="*/ 1664602 h 4071007"/>
              <a:gd name="connsiteX2720" fmla="*/ 3060461 w 5594428"/>
              <a:gd name="connsiteY2720" fmla="*/ 1659346 h 4071007"/>
              <a:gd name="connsiteX2721" fmla="*/ 3048208 w 5594428"/>
              <a:gd name="connsiteY2721" fmla="*/ 1628897 h 4071007"/>
              <a:gd name="connsiteX2722" fmla="*/ 3047296 w 5594428"/>
              <a:gd name="connsiteY2722" fmla="*/ 1633521 h 4071007"/>
              <a:gd name="connsiteX2723" fmla="*/ 3047682 w 5594428"/>
              <a:gd name="connsiteY2723" fmla="*/ 1634765 h 4071007"/>
              <a:gd name="connsiteX2724" fmla="*/ 3049041 w 5594428"/>
              <a:gd name="connsiteY2724" fmla="*/ 1634953 h 4071007"/>
              <a:gd name="connsiteX2725" fmla="*/ 2409955 w 5594428"/>
              <a:gd name="connsiteY2725" fmla="*/ 1626213 h 4071007"/>
              <a:gd name="connsiteX2726" fmla="*/ 2405053 w 5594428"/>
              <a:gd name="connsiteY2726" fmla="*/ 1638670 h 4071007"/>
              <a:gd name="connsiteX2727" fmla="*/ 2384529 w 5594428"/>
              <a:gd name="connsiteY2727" fmla="*/ 1706735 h 4071007"/>
              <a:gd name="connsiteX2728" fmla="*/ 2378661 w 5594428"/>
              <a:gd name="connsiteY2728" fmla="*/ 1722811 h 4071007"/>
              <a:gd name="connsiteX2729" fmla="*/ 2374726 w 5594428"/>
              <a:gd name="connsiteY2729" fmla="*/ 1736791 h 4071007"/>
              <a:gd name="connsiteX2730" fmla="*/ 2368567 w 5594428"/>
              <a:gd name="connsiteY2730" fmla="*/ 1753344 h 4071007"/>
              <a:gd name="connsiteX2731" fmla="*/ 2371434 w 5594428"/>
              <a:gd name="connsiteY2731" fmla="*/ 1755091 h 4071007"/>
              <a:gd name="connsiteX2732" fmla="*/ 2353434 w 5594428"/>
              <a:gd name="connsiteY2732" fmla="*/ 1805042 h 4071007"/>
              <a:gd name="connsiteX2733" fmla="*/ 2325438 w 5594428"/>
              <a:gd name="connsiteY2733" fmla="*/ 1857416 h 4071007"/>
              <a:gd name="connsiteX2734" fmla="*/ 2157289 w 5594428"/>
              <a:gd name="connsiteY2734" fmla="*/ 2266540 h 4071007"/>
              <a:gd name="connsiteX2735" fmla="*/ 1955285 w 5594428"/>
              <a:gd name="connsiteY2735" fmla="*/ 2717783 h 4071007"/>
              <a:gd name="connsiteX2736" fmla="*/ 1930173 w 5594428"/>
              <a:gd name="connsiteY2736" fmla="*/ 2767911 h 4071007"/>
              <a:gd name="connsiteX2737" fmla="*/ 1932463 w 5594428"/>
              <a:gd name="connsiteY2737" fmla="*/ 2769144 h 4071007"/>
              <a:gd name="connsiteX2738" fmla="*/ 1985508 w 5594428"/>
              <a:gd name="connsiteY2738" fmla="*/ 2663215 h 4071007"/>
              <a:gd name="connsiteX2739" fmla="*/ 2129837 w 5594428"/>
              <a:gd name="connsiteY2739" fmla="*/ 2351346 h 4071007"/>
              <a:gd name="connsiteX2740" fmla="*/ 2293866 w 5594428"/>
              <a:gd name="connsiteY2740" fmla="*/ 1955431 h 4071007"/>
              <a:gd name="connsiteX2741" fmla="*/ 2266413 w 5594428"/>
              <a:gd name="connsiteY2741" fmla="*/ 2040236 h 4071007"/>
              <a:gd name="connsiteX2742" fmla="*/ 2133623 w 5594428"/>
              <a:gd name="connsiteY2742" fmla="*/ 2345137 h 4071007"/>
              <a:gd name="connsiteX2743" fmla="*/ 1968831 w 5594428"/>
              <a:gd name="connsiteY2743" fmla="*/ 2722335 h 4071007"/>
              <a:gd name="connsiteX2744" fmla="*/ 1940907 w 5594428"/>
              <a:gd name="connsiteY2744" fmla="*/ 2777652 h 4071007"/>
              <a:gd name="connsiteX2745" fmla="*/ 1941475 w 5594428"/>
              <a:gd name="connsiteY2745" fmla="*/ 2779067 h 4071007"/>
              <a:gd name="connsiteX2746" fmla="*/ 1942725 w 5594428"/>
              <a:gd name="connsiteY2746" fmla="*/ 2780060 h 4071007"/>
              <a:gd name="connsiteX2747" fmla="*/ 1968453 w 5594428"/>
              <a:gd name="connsiteY2747" fmla="*/ 2731102 h 4071007"/>
              <a:gd name="connsiteX2748" fmla="*/ 2061146 w 5594428"/>
              <a:gd name="connsiteY2748" fmla="*/ 2544650 h 4071007"/>
              <a:gd name="connsiteX2749" fmla="*/ 2286891 w 5594428"/>
              <a:gd name="connsiteY2749" fmla="*/ 2020619 h 4071007"/>
              <a:gd name="connsiteX2750" fmla="*/ 2388610 w 5594428"/>
              <a:gd name="connsiteY2750" fmla="*/ 1760239 h 4071007"/>
              <a:gd name="connsiteX2751" fmla="*/ 2422102 w 5594428"/>
              <a:gd name="connsiteY2751" fmla="*/ 1661521 h 4071007"/>
              <a:gd name="connsiteX2752" fmla="*/ 906233 w 5594428"/>
              <a:gd name="connsiteY2752" fmla="*/ 1620711 h 4071007"/>
              <a:gd name="connsiteX2753" fmla="*/ 911171 w 5594428"/>
              <a:gd name="connsiteY2753" fmla="*/ 1626544 h 4071007"/>
              <a:gd name="connsiteX2754" fmla="*/ 904042 w 5594428"/>
              <a:gd name="connsiteY2754" fmla="*/ 1622374 h 4071007"/>
              <a:gd name="connsiteX2755" fmla="*/ 906233 w 5594428"/>
              <a:gd name="connsiteY2755" fmla="*/ 1620711 h 4071007"/>
              <a:gd name="connsiteX2756" fmla="*/ 4688197 w 5594428"/>
              <a:gd name="connsiteY2756" fmla="*/ 1620710 h 4071007"/>
              <a:gd name="connsiteX2757" fmla="*/ 4690387 w 5594428"/>
              <a:gd name="connsiteY2757" fmla="*/ 1622373 h 4071007"/>
              <a:gd name="connsiteX2758" fmla="*/ 4683259 w 5594428"/>
              <a:gd name="connsiteY2758" fmla="*/ 1626544 h 4071007"/>
              <a:gd name="connsiteX2759" fmla="*/ 4688197 w 5594428"/>
              <a:gd name="connsiteY2759" fmla="*/ 1620710 h 4071007"/>
              <a:gd name="connsiteX2760" fmla="*/ 4694128 w 5594428"/>
              <a:gd name="connsiteY2760" fmla="*/ 1604079 h 4071007"/>
              <a:gd name="connsiteX2761" fmla="*/ 4696069 w 5594428"/>
              <a:gd name="connsiteY2761" fmla="*/ 1605529 h 4071007"/>
              <a:gd name="connsiteX2762" fmla="*/ 4687670 w 5594428"/>
              <a:gd name="connsiteY2762" fmla="*/ 1612856 h 4071007"/>
              <a:gd name="connsiteX2763" fmla="*/ 4694128 w 5594428"/>
              <a:gd name="connsiteY2763" fmla="*/ 1604079 h 4071007"/>
              <a:gd name="connsiteX2764" fmla="*/ 900302 w 5594428"/>
              <a:gd name="connsiteY2764" fmla="*/ 1604079 h 4071007"/>
              <a:gd name="connsiteX2765" fmla="*/ 906759 w 5594428"/>
              <a:gd name="connsiteY2765" fmla="*/ 1612856 h 4071007"/>
              <a:gd name="connsiteX2766" fmla="*/ 898360 w 5594428"/>
              <a:gd name="connsiteY2766" fmla="*/ 1605530 h 4071007"/>
              <a:gd name="connsiteX2767" fmla="*/ 900302 w 5594428"/>
              <a:gd name="connsiteY2767" fmla="*/ 1604079 h 4071007"/>
              <a:gd name="connsiteX2768" fmla="*/ 3086690 w 5594428"/>
              <a:gd name="connsiteY2768" fmla="*/ 1602271 h 4071007"/>
              <a:gd name="connsiteX2769" fmla="*/ 3084927 w 5594428"/>
              <a:gd name="connsiteY2769" fmla="*/ 1605781 h 4071007"/>
              <a:gd name="connsiteX2770" fmla="*/ 3087214 w 5594428"/>
              <a:gd name="connsiteY2770" fmla="*/ 1612347 h 4071007"/>
              <a:gd name="connsiteX2771" fmla="*/ 3088305 w 5594428"/>
              <a:gd name="connsiteY2771" fmla="*/ 1612180 h 4071007"/>
              <a:gd name="connsiteX2772" fmla="*/ 3090348 w 5594428"/>
              <a:gd name="connsiteY2772" fmla="*/ 1612243 h 4071007"/>
              <a:gd name="connsiteX2773" fmla="*/ 3217626 w 5594428"/>
              <a:gd name="connsiteY2773" fmla="*/ 1601070 h 4071007"/>
              <a:gd name="connsiteX2774" fmla="*/ 3219143 w 5594428"/>
              <a:gd name="connsiteY2774" fmla="*/ 1607617 h 4071007"/>
              <a:gd name="connsiteX2775" fmla="*/ 3224488 w 5594428"/>
              <a:gd name="connsiteY2775" fmla="*/ 1628873 h 4071007"/>
              <a:gd name="connsiteX2776" fmla="*/ 3251200 w 5594428"/>
              <a:gd name="connsiteY2776" fmla="*/ 1685207 h 4071007"/>
              <a:gd name="connsiteX2777" fmla="*/ 3695737 w 5594428"/>
              <a:gd name="connsiteY2777" fmla="*/ 2678097 h 4071007"/>
              <a:gd name="connsiteX2778" fmla="*/ 3731770 w 5594428"/>
              <a:gd name="connsiteY2778" fmla="*/ 2743055 h 4071007"/>
              <a:gd name="connsiteX2779" fmla="*/ 3734812 w 5594428"/>
              <a:gd name="connsiteY2779" fmla="*/ 2740326 h 4071007"/>
              <a:gd name="connsiteX2780" fmla="*/ 3698464 w 5594428"/>
              <a:gd name="connsiteY2780" fmla="*/ 2672929 h 4071007"/>
              <a:gd name="connsiteX2781" fmla="*/ 3251200 w 5594428"/>
              <a:gd name="connsiteY2781" fmla="*/ 1685207 h 4071007"/>
              <a:gd name="connsiteX2782" fmla="*/ 3245649 w 5594428"/>
              <a:gd name="connsiteY2782" fmla="*/ 1665268 h 4071007"/>
              <a:gd name="connsiteX2783" fmla="*/ 3217626 w 5594428"/>
              <a:gd name="connsiteY2783" fmla="*/ 1601070 h 4071007"/>
              <a:gd name="connsiteX2784" fmla="*/ 3083367 w 5594428"/>
              <a:gd name="connsiteY2784" fmla="*/ 1596533 h 4071007"/>
              <a:gd name="connsiteX2785" fmla="*/ 3081787 w 5594428"/>
              <a:gd name="connsiteY2785" fmla="*/ 1596768 h 4071007"/>
              <a:gd name="connsiteX2786" fmla="*/ 3083794 w 5594428"/>
              <a:gd name="connsiteY2786" fmla="*/ 1602529 h 4071007"/>
              <a:gd name="connsiteX2787" fmla="*/ 3085147 w 5594428"/>
              <a:gd name="connsiteY2787" fmla="*/ 1598062 h 4071007"/>
              <a:gd name="connsiteX2788" fmla="*/ 3084788 w 5594428"/>
              <a:gd name="connsiteY2788" fmla="*/ 1597084 h 4071007"/>
              <a:gd name="connsiteX2789" fmla="*/ 3099234 w 5594428"/>
              <a:gd name="connsiteY2789" fmla="*/ 1595896 h 4071007"/>
              <a:gd name="connsiteX2790" fmla="*/ 3096769 w 5594428"/>
              <a:gd name="connsiteY2790" fmla="*/ 1596727 h 4071007"/>
              <a:gd name="connsiteX2791" fmla="*/ 3137920 w 5594428"/>
              <a:gd name="connsiteY2791" fmla="*/ 1707819 h 4071007"/>
              <a:gd name="connsiteX2792" fmla="*/ 3267160 w 5594428"/>
              <a:gd name="connsiteY2792" fmla="*/ 2026237 h 4071007"/>
              <a:gd name="connsiteX2793" fmla="*/ 3444339 w 5594428"/>
              <a:gd name="connsiteY2793" fmla="*/ 2416444 h 4071007"/>
              <a:gd name="connsiteX2794" fmla="*/ 3401140 w 5594428"/>
              <a:gd name="connsiteY2794" fmla="*/ 2338473 h 4071007"/>
              <a:gd name="connsiteX2795" fmla="*/ 3269110 w 5594428"/>
              <a:gd name="connsiteY2795" fmla="*/ 2033243 h 4071007"/>
              <a:gd name="connsiteX2796" fmla="*/ 3106124 w 5594428"/>
              <a:gd name="connsiteY2796" fmla="*/ 1655260 h 4071007"/>
              <a:gd name="connsiteX2797" fmla="*/ 3090985 w 5594428"/>
              <a:gd name="connsiteY2797" fmla="*/ 1613981 h 4071007"/>
              <a:gd name="connsiteX2798" fmla="*/ 3088621 w 5594428"/>
              <a:gd name="connsiteY2798" fmla="*/ 1616388 h 4071007"/>
              <a:gd name="connsiteX2799" fmla="*/ 3099979 w 5594428"/>
              <a:gd name="connsiteY2799" fmla="*/ 1648997 h 4071007"/>
              <a:gd name="connsiteX2800" fmla="*/ 3172871 w 5594428"/>
              <a:gd name="connsiteY2800" fmla="*/ 1844044 h 4071007"/>
              <a:gd name="connsiteX2801" fmla="*/ 3401485 w 5594428"/>
              <a:gd name="connsiteY2801" fmla="*/ 2366829 h 4071007"/>
              <a:gd name="connsiteX2802" fmla="*/ 3522214 w 5594428"/>
              <a:gd name="connsiteY2802" fmla="*/ 2618958 h 4071007"/>
              <a:gd name="connsiteX2803" fmla="*/ 3630279 w 5594428"/>
              <a:gd name="connsiteY2803" fmla="*/ 2820622 h 4071007"/>
              <a:gd name="connsiteX2804" fmla="*/ 3634284 w 5594428"/>
              <a:gd name="connsiteY2804" fmla="*/ 2815450 h 4071007"/>
              <a:gd name="connsiteX2805" fmla="*/ 3646159 w 5594428"/>
              <a:gd name="connsiteY2805" fmla="*/ 2808505 h 4071007"/>
              <a:gd name="connsiteX2806" fmla="*/ 3649977 w 5594428"/>
              <a:gd name="connsiteY2806" fmla="*/ 2805618 h 4071007"/>
              <a:gd name="connsiteX2807" fmla="*/ 3631989 w 5594428"/>
              <a:gd name="connsiteY2807" fmla="*/ 2781671 h 4071007"/>
              <a:gd name="connsiteX2808" fmla="*/ 3626581 w 5594428"/>
              <a:gd name="connsiteY2808" fmla="*/ 2770305 h 4071007"/>
              <a:gd name="connsiteX2809" fmla="*/ 3626360 w 5594428"/>
              <a:gd name="connsiteY2809" fmla="*/ 2768886 h 4071007"/>
              <a:gd name="connsiteX2810" fmla="*/ 3625109 w 5594428"/>
              <a:gd name="connsiteY2810" fmla="*/ 2767212 h 4071007"/>
              <a:gd name="connsiteX2811" fmla="*/ 3599787 w 5594428"/>
              <a:gd name="connsiteY2811" fmla="*/ 2713994 h 4071007"/>
              <a:gd name="connsiteX2812" fmla="*/ 3564084 w 5594428"/>
              <a:gd name="connsiteY2812" fmla="*/ 2652516 h 4071007"/>
              <a:gd name="connsiteX2813" fmla="*/ 3556349 w 5594428"/>
              <a:gd name="connsiteY2813" fmla="*/ 2637251 h 4071007"/>
              <a:gd name="connsiteX2814" fmla="*/ 3548824 w 5594428"/>
              <a:gd name="connsiteY2814" fmla="*/ 2624830 h 4071007"/>
              <a:gd name="connsiteX2815" fmla="*/ 3540940 w 5594428"/>
              <a:gd name="connsiteY2815" fmla="*/ 2609026 h 4071007"/>
              <a:gd name="connsiteX2816" fmla="*/ 3537705 w 5594428"/>
              <a:gd name="connsiteY2816" fmla="*/ 2609926 h 4071007"/>
              <a:gd name="connsiteX2817" fmla="*/ 3513511 w 5594428"/>
              <a:gd name="connsiteY2817" fmla="*/ 2562665 h 4071007"/>
              <a:gd name="connsiteX2818" fmla="*/ 3494374 w 5594428"/>
              <a:gd name="connsiteY2818" fmla="*/ 2506446 h 4071007"/>
              <a:gd name="connsiteX2819" fmla="*/ 3310360 w 5594428"/>
              <a:gd name="connsiteY2819" fmla="*/ 2104208 h 4071007"/>
              <a:gd name="connsiteX2820" fmla="*/ 3118701 w 5594428"/>
              <a:gd name="connsiteY2820" fmla="*/ 1648475 h 4071007"/>
              <a:gd name="connsiteX2821" fmla="*/ 4698540 w 5594428"/>
              <a:gd name="connsiteY2821" fmla="*/ 1590391 h 4071007"/>
              <a:gd name="connsiteX2822" fmla="*/ 4700482 w 5594428"/>
              <a:gd name="connsiteY2822" fmla="*/ 1591842 h 4071007"/>
              <a:gd name="connsiteX2823" fmla="*/ 4692083 w 5594428"/>
              <a:gd name="connsiteY2823" fmla="*/ 1599169 h 4071007"/>
              <a:gd name="connsiteX2824" fmla="*/ 4698540 w 5594428"/>
              <a:gd name="connsiteY2824" fmla="*/ 1590391 h 4071007"/>
              <a:gd name="connsiteX2825" fmla="*/ 895890 w 5594428"/>
              <a:gd name="connsiteY2825" fmla="*/ 1590391 h 4071007"/>
              <a:gd name="connsiteX2826" fmla="*/ 902347 w 5594428"/>
              <a:gd name="connsiteY2826" fmla="*/ 1599169 h 4071007"/>
              <a:gd name="connsiteX2827" fmla="*/ 893948 w 5594428"/>
              <a:gd name="connsiteY2827" fmla="*/ 1591842 h 4071007"/>
              <a:gd name="connsiteX2828" fmla="*/ 895890 w 5594428"/>
              <a:gd name="connsiteY2828" fmla="*/ 1590391 h 4071007"/>
              <a:gd name="connsiteX2829" fmla="*/ 888080 w 5594428"/>
              <a:gd name="connsiteY2829" fmla="*/ 1575766 h 4071007"/>
              <a:gd name="connsiteX2830" fmla="*/ 894502 w 5594428"/>
              <a:gd name="connsiteY2830" fmla="*/ 1578238 h 4071007"/>
              <a:gd name="connsiteX2831" fmla="*/ 896384 w 5594428"/>
              <a:gd name="connsiteY2831" fmla="*/ 1580640 h 4071007"/>
              <a:gd name="connsiteX2832" fmla="*/ 897639 w 5594428"/>
              <a:gd name="connsiteY2832" fmla="*/ 1583828 h 4071007"/>
              <a:gd name="connsiteX2833" fmla="*/ 897934 w 5594428"/>
              <a:gd name="connsiteY2833" fmla="*/ 1585481 h 4071007"/>
              <a:gd name="connsiteX2834" fmla="*/ 888080 w 5594428"/>
              <a:gd name="connsiteY2834" fmla="*/ 1575766 h 4071007"/>
              <a:gd name="connsiteX2835" fmla="*/ 4706350 w 5594428"/>
              <a:gd name="connsiteY2835" fmla="*/ 1575765 h 4071007"/>
              <a:gd name="connsiteX2836" fmla="*/ 4696495 w 5594428"/>
              <a:gd name="connsiteY2836" fmla="*/ 1585480 h 4071007"/>
              <a:gd name="connsiteX2837" fmla="*/ 4696791 w 5594428"/>
              <a:gd name="connsiteY2837" fmla="*/ 1583827 h 4071007"/>
              <a:gd name="connsiteX2838" fmla="*/ 4698046 w 5594428"/>
              <a:gd name="connsiteY2838" fmla="*/ 1580640 h 4071007"/>
              <a:gd name="connsiteX2839" fmla="*/ 4699928 w 5594428"/>
              <a:gd name="connsiteY2839" fmla="*/ 1578238 h 4071007"/>
              <a:gd name="connsiteX2840" fmla="*/ 4706350 w 5594428"/>
              <a:gd name="connsiteY2840" fmla="*/ 1575765 h 4071007"/>
              <a:gd name="connsiteX2841" fmla="*/ 2392349 w 5594428"/>
              <a:gd name="connsiteY2841" fmla="*/ 1575041 h 4071007"/>
              <a:gd name="connsiteX2842" fmla="*/ 2381615 w 5594428"/>
              <a:gd name="connsiteY2842" fmla="*/ 1607514 h 4071007"/>
              <a:gd name="connsiteX2843" fmla="*/ 2304215 w 5594428"/>
              <a:gd name="connsiteY2843" fmla="*/ 1832031 h 4071007"/>
              <a:gd name="connsiteX2844" fmla="*/ 2298494 w 5594428"/>
              <a:gd name="connsiteY2844" fmla="*/ 1856629 h 4071007"/>
              <a:gd name="connsiteX2845" fmla="*/ 2322267 w 5594428"/>
              <a:gd name="connsiteY2845" fmla="*/ 1802420 h 4071007"/>
              <a:gd name="connsiteX2846" fmla="*/ 2394096 w 5594428"/>
              <a:gd name="connsiteY2846" fmla="*/ 1587444 h 4071007"/>
              <a:gd name="connsiteX2847" fmla="*/ 2395276 w 5594428"/>
              <a:gd name="connsiteY2847" fmla="*/ 1583547 h 4071007"/>
              <a:gd name="connsiteX2848" fmla="*/ 889341 w 5594428"/>
              <a:gd name="connsiteY2848" fmla="*/ 1568829 h 4071007"/>
              <a:gd name="connsiteX2849" fmla="*/ 890074 w 5594428"/>
              <a:gd name="connsiteY2849" fmla="*/ 1568858 h 4071007"/>
              <a:gd name="connsiteX2850" fmla="*/ 891776 w 5594428"/>
              <a:gd name="connsiteY2850" fmla="*/ 1568928 h 4071007"/>
              <a:gd name="connsiteX2851" fmla="*/ 4705089 w 5594428"/>
              <a:gd name="connsiteY2851" fmla="*/ 1568829 h 4071007"/>
              <a:gd name="connsiteX2852" fmla="*/ 4702655 w 5594428"/>
              <a:gd name="connsiteY2852" fmla="*/ 1568927 h 4071007"/>
              <a:gd name="connsiteX2853" fmla="*/ 4704355 w 5594428"/>
              <a:gd name="connsiteY2853" fmla="*/ 1568858 h 4071007"/>
              <a:gd name="connsiteX2854" fmla="*/ 887407 w 5594428"/>
              <a:gd name="connsiteY2854" fmla="*/ 1568751 h 4071007"/>
              <a:gd name="connsiteX2855" fmla="*/ 888303 w 5594428"/>
              <a:gd name="connsiteY2855" fmla="*/ 1568787 h 4071007"/>
              <a:gd name="connsiteX2856" fmla="*/ 889341 w 5594428"/>
              <a:gd name="connsiteY2856" fmla="*/ 1568829 h 4071007"/>
              <a:gd name="connsiteX2857" fmla="*/ 886673 w 5594428"/>
              <a:gd name="connsiteY2857" fmla="*/ 1568722 h 4071007"/>
              <a:gd name="connsiteX2858" fmla="*/ 887240 w 5594428"/>
              <a:gd name="connsiteY2858" fmla="*/ 1568745 h 4071007"/>
              <a:gd name="connsiteX2859" fmla="*/ 887407 w 5594428"/>
              <a:gd name="connsiteY2859" fmla="*/ 1568751 h 4071007"/>
              <a:gd name="connsiteX2860" fmla="*/ 4707756 w 5594428"/>
              <a:gd name="connsiteY2860" fmla="*/ 1568722 h 4071007"/>
              <a:gd name="connsiteX2861" fmla="*/ 4707190 w 5594428"/>
              <a:gd name="connsiteY2861" fmla="*/ 1568745 h 4071007"/>
              <a:gd name="connsiteX2862" fmla="*/ 4705089 w 5594428"/>
              <a:gd name="connsiteY2862" fmla="*/ 1568829 h 4071007"/>
              <a:gd name="connsiteX2863" fmla="*/ 4706127 w 5594428"/>
              <a:gd name="connsiteY2863" fmla="*/ 1568787 h 4071007"/>
              <a:gd name="connsiteX2864" fmla="*/ 4707756 w 5594428"/>
              <a:gd name="connsiteY2864" fmla="*/ 1568722 h 4071007"/>
              <a:gd name="connsiteX2865" fmla="*/ 2504882 w 5594428"/>
              <a:gd name="connsiteY2865" fmla="*/ 1549866 h 4071007"/>
              <a:gd name="connsiteX2866" fmla="*/ 2502725 w 5594428"/>
              <a:gd name="connsiteY2866" fmla="*/ 1550251 h 4071007"/>
              <a:gd name="connsiteX2867" fmla="*/ 2499931 w 5594428"/>
              <a:gd name="connsiteY2867" fmla="*/ 1551688 h 4071007"/>
              <a:gd name="connsiteX2868" fmla="*/ 2496946 w 5594428"/>
              <a:gd name="connsiteY2868" fmla="*/ 1550518 h 4071007"/>
              <a:gd name="connsiteX2869" fmla="*/ 2487862 w 5594428"/>
              <a:gd name="connsiteY2869" fmla="*/ 1578525 h 4071007"/>
              <a:gd name="connsiteX2870" fmla="*/ 2491922 w 5594428"/>
              <a:gd name="connsiteY2870" fmla="*/ 1590389 h 4071007"/>
              <a:gd name="connsiteX2871" fmla="*/ 2505583 w 5594428"/>
              <a:gd name="connsiteY2871" fmla="*/ 1552064 h 4071007"/>
              <a:gd name="connsiteX2872" fmla="*/ 4776162 w 5594428"/>
              <a:gd name="connsiteY2872" fmla="*/ 1549665 h 4071007"/>
              <a:gd name="connsiteX2873" fmla="*/ 4770090 w 5594428"/>
              <a:gd name="connsiteY2873" fmla="*/ 1551688 h 4071007"/>
              <a:gd name="connsiteX2874" fmla="*/ 4767103 w 5594428"/>
              <a:gd name="connsiteY2874" fmla="*/ 1550517 h 4071007"/>
              <a:gd name="connsiteX2875" fmla="*/ 4739222 w 5594428"/>
              <a:gd name="connsiteY2875" fmla="*/ 1636488 h 4071007"/>
              <a:gd name="connsiteX2876" fmla="*/ 4350981 w 5594428"/>
              <a:gd name="connsiteY2876" fmla="*/ 2585469 h 4071007"/>
              <a:gd name="connsiteX2877" fmla="*/ 4317318 w 5594428"/>
              <a:gd name="connsiteY2877" fmla="*/ 2666488 h 4071007"/>
              <a:gd name="connsiteX2878" fmla="*/ 4326365 w 5594428"/>
              <a:gd name="connsiteY2878" fmla="*/ 2656434 h 4071007"/>
              <a:gd name="connsiteX2879" fmla="*/ 4358752 w 5594428"/>
              <a:gd name="connsiteY2879" fmla="*/ 2585621 h 4071007"/>
              <a:gd name="connsiteX2880" fmla="*/ 4614867 w 5594428"/>
              <a:gd name="connsiteY2880" fmla="*/ 1998873 h 4071007"/>
              <a:gd name="connsiteX2881" fmla="*/ 4734394 w 5594428"/>
              <a:gd name="connsiteY2881" fmla="*/ 1669508 h 4071007"/>
              <a:gd name="connsiteX2882" fmla="*/ 4759030 w 5594428"/>
              <a:gd name="connsiteY2882" fmla="*/ 1598945 h 4071007"/>
              <a:gd name="connsiteX2883" fmla="*/ 4776568 w 5594428"/>
              <a:gd name="connsiteY2883" fmla="*/ 1549746 h 4071007"/>
              <a:gd name="connsiteX2884" fmla="*/ 818268 w 5594428"/>
              <a:gd name="connsiteY2884" fmla="*/ 1549665 h 4071007"/>
              <a:gd name="connsiteX2885" fmla="*/ 817862 w 5594428"/>
              <a:gd name="connsiteY2885" fmla="*/ 1549746 h 4071007"/>
              <a:gd name="connsiteX2886" fmla="*/ 835399 w 5594428"/>
              <a:gd name="connsiteY2886" fmla="*/ 1598945 h 4071007"/>
              <a:gd name="connsiteX2887" fmla="*/ 860036 w 5594428"/>
              <a:gd name="connsiteY2887" fmla="*/ 1669508 h 4071007"/>
              <a:gd name="connsiteX2888" fmla="*/ 979562 w 5594428"/>
              <a:gd name="connsiteY2888" fmla="*/ 1998873 h 4071007"/>
              <a:gd name="connsiteX2889" fmla="*/ 1235677 w 5594428"/>
              <a:gd name="connsiteY2889" fmla="*/ 2585621 h 4071007"/>
              <a:gd name="connsiteX2890" fmla="*/ 1268064 w 5594428"/>
              <a:gd name="connsiteY2890" fmla="*/ 2656434 h 4071007"/>
              <a:gd name="connsiteX2891" fmla="*/ 1277111 w 5594428"/>
              <a:gd name="connsiteY2891" fmla="*/ 2666488 h 4071007"/>
              <a:gd name="connsiteX2892" fmla="*/ 1243449 w 5594428"/>
              <a:gd name="connsiteY2892" fmla="*/ 2585469 h 4071007"/>
              <a:gd name="connsiteX2893" fmla="*/ 855208 w 5594428"/>
              <a:gd name="connsiteY2893" fmla="*/ 1636488 h 4071007"/>
              <a:gd name="connsiteX2894" fmla="*/ 827326 w 5594428"/>
              <a:gd name="connsiteY2894" fmla="*/ 1550518 h 4071007"/>
              <a:gd name="connsiteX2895" fmla="*/ 824340 w 5594428"/>
              <a:gd name="connsiteY2895" fmla="*/ 1551687 h 4071007"/>
              <a:gd name="connsiteX2896" fmla="*/ 818268 w 5594428"/>
              <a:gd name="connsiteY2896" fmla="*/ 1549665 h 4071007"/>
              <a:gd name="connsiteX2897" fmla="*/ 879256 w 5594428"/>
              <a:gd name="connsiteY2897" fmla="*/ 1548391 h 4071007"/>
              <a:gd name="connsiteX2898" fmla="*/ 886093 w 5594428"/>
              <a:gd name="connsiteY2898" fmla="*/ 1552083 h 4071007"/>
              <a:gd name="connsiteX2899" fmla="*/ 879256 w 5594428"/>
              <a:gd name="connsiteY2899" fmla="*/ 1548391 h 4071007"/>
              <a:gd name="connsiteX2900" fmla="*/ 4715174 w 5594428"/>
              <a:gd name="connsiteY2900" fmla="*/ 1548390 h 4071007"/>
              <a:gd name="connsiteX2901" fmla="*/ 4708337 w 5594428"/>
              <a:gd name="connsiteY2901" fmla="*/ 1552083 h 4071007"/>
              <a:gd name="connsiteX2902" fmla="*/ 4715174 w 5594428"/>
              <a:gd name="connsiteY2902" fmla="*/ 1548390 h 4071007"/>
              <a:gd name="connsiteX2903" fmla="*/ 4707862 w 5594428"/>
              <a:gd name="connsiteY2903" fmla="*/ 1539433 h 4071007"/>
              <a:gd name="connsiteX2904" fmla="*/ 4702655 w 5594428"/>
              <a:gd name="connsiteY2904" fmla="*/ 1568927 h 4071007"/>
              <a:gd name="connsiteX2905" fmla="*/ 4698046 w 5594428"/>
              <a:gd name="connsiteY2905" fmla="*/ 1580640 h 4071007"/>
              <a:gd name="connsiteX2906" fmla="*/ 4697160 w 5594428"/>
              <a:gd name="connsiteY2906" fmla="*/ 1581770 h 4071007"/>
              <a:gd name="connsiteX2907" fmla="*/ 4696791 w 5594428"/>
              <a:gd name="connsiteY2907" fmla="*/ 1583827 h 4071007"/>
              <a:gd name="connsiteX2908" fmla="*/ 4675211 w 5594428"/>
              <a:gd name="connsiteY2908" fmla="*/ 1638670 h 4071007"/>
              <a:gd name="connsiteX2909" fmla="*/ 4654687 w 5594428"/>
              <a:gd name="connsiteY2909" fmla="*/ 1706735 h 4071007"/>
              <a:gd name="connsiteX2910" fmla="*/ 4648819 w 5594428"/>
              <a:gd name="connsiteY2910" fmla="*/ 1722811 h 4071007"/>
              <a:gd name="connsiteX2911" fmla="*/ 4644884 w 5594428"/>
              <a:gd name="connsiteY2911" fmla="*/ 1736791 h 4071007"/>
              <a:gd name="connsiteX2912" fmla="*/ 4638725 w 5594428"/>
              <a:gd name="connsiteY2912" fmla="*/ 1753343 h 4071007"/>
              <a:gd name="connsiteX2913" fmla="*/ 4641592 w 5594428"/>
              <a:gd name="connsiteY2913" fmla="*/ 1755092 h 4071007"/>
              <a:gd name="connsiteX2914" fmla="*/ 4623592 w 5594428"/>
              <a:gd name="connsiteY2914" fmla="*/ 1805042 h 4071007"/>
              <a:gd name="connsiteX2915" fmla="*/ 4595596 w 5594428"/>
              <a:gd name="connsiteY2915" fmla="*/ 1857416 h 4071007"/>
              <a:gd name="connsiteX2916" fmla="*/ 4427447 w 5594428"/>
              <a:gd name="connsiteY2916" fmla="*/ 2266540 h 4071007"/>
              <a:gd name="connsiteX2917" fmla="*/ 4225444 w 5594428"/>
              <a:gd name="connsiteY2917" fmla="*/ 2717783 h 4071007"/>
              <a:gd name="connsiteX2918" fmla="*/ 4200331 w 5594428"/>
              <a:gd name="connsiteY2918" fmla="*/ 2767911 h 4071007"/>
              <a:gd name="connsiteX2919" fmla="*/ 4202621 w 5594428"/>
              <a:gd name="connsiteY2919" fmla="*/ 2769144 h 4071007"/>
              <a:gd name="connsiteX2920" fmla="*/ 4255667 w 5594428"/>
              <a:gd name="connsiteY2920" fmla="*/ 2663215 h 4071007"/>
              <a:gd name="connsiteX2921" fmla="*/ 4399996 w 5594428"/>
              <a:gd name="connsiteY2921" fmla="*/ 2351346 h 4071007"/>
              <a:gd name="connsiteX2922" fmla="*/ 4564024 w 5594428"/>
              <a:gd name="connsiteY2922" fmla="*/ 1955431 h 4071007"/>
              <a:gd name="connsiteX2923" fmla="*/ 4536572 w 5594428"/>
              <a:gd name="connsiteY2923" fmla="*/ 2040236 h 4071007"/>
              <a:gd name="connsiteX2924" fmla="*/ 4403781 w 5594428"/>
              <a:gd name="connsiteY2924" fmla="*/ 2345137 h 4071007"/>
              <a:gd name="connsiteX2925" fmla="*/ 4238989 w 5594428"/>
              <a:gd name="connsiteY2925" fmla="*/ 2722335 h 4071007"/>
              <a:gd name="connsiteX2926" fmla="*/ 4211065 w 5594428"/>
              <a:gd name="connsiteY2926" fmla="*/ 2777652 h 4071007"/>
              <a:gd name="connsiteX2927" fmla="*/ 4211633 w 5594428"/>
              <a:gd name="connsiteY2927" fmla="*/ 2779067 h 4071007"/>
              <a:gd name="connsiteX2928" fmla="*/ 4212884 w 5594428"/>
              <a:gd name="connsiteY2928" fmla="*/ 2780060 h 4071007"/>
              <a:gd name="connsiteX2929" fmla="*/ 4238611 w 5594428"/>
              <a:gd name="connsiteY2929" fmla="*/ 2731102 h 4071007"/>
              <a:gd name="connsiteX2930" fmla="*/ 4331304 w 5594428"/>
              <a:gd name="connsiteY2930" fmla="*/ 2544650 h 4071007"/>
              <a:gd name="connsiteX2931" fmla="*/ 4557049 w 5594428"/>
              <a:gd name="connsiteY2931" fmla="*/ 2020619 h 4071007"/>
              <a:gd name="connsiteX2932" fmla="*/ 4658769 w 5594428"/>
              <a:gd name="connsiteY2932" fmla="*/ 1760239 h 4071007"/>
              <a:gd name="connsiteX2933" fmla="*/ 4732276 w 5594428"/>
              <a:gd name="connsiteY2933" fmla="*/ 1543576 h 4071007"/>
              <a:gd name="connsiteX2934" fmla="*/ 4725762 w 5594428"/>
              <a:gd name="connsiteY2934" fmla="*/ 1544183 h 4071007"/>
              <a:gd name="connsiteX2935" fmla="*/ 4712579 w 5594428"/>
              <a:gd name="connsiteY2935" fmla="*/ 1540251 h 4071007"/>
              <a:gd name="connsiteX2936" fmla="*/ 886568 w 5594428"/>
              <a:gd name="connsiteY2936" fmla="*/ 1539433 h 4071007"/>
              <a:gd name="connsiteX2937" fmla="*/ 881851 w 5594428"/>
              <a:gd name="connsiteY2937" fmla="*/ 1540251 h 4071007"/>
              <a:gd name="connsiteX2938" fmla="*/ 868668 w 5594428"/>
              <a:gd name="connsiteY2938" fmla="*/ 1544183 h 4071007"/>
              <a:gd name="connsiteX2939" fmla="*/ 862154 w 5594428"/>
              <a:gd name="connsiteY2939" fmla="*/ 1543576 h 4071007"/>
              <a:gd name="connsiteX2940" fmla="*/ 935661 w 5594428"/>
              <a:gd name="connsiteY2940" fmla="*/ 1760238 h 4071007"/>
              <a:gd name="connsiteX2941" fmla="*/ 1037380 w 5594428"/>
              <a:gd name="connsiteY2941" fmla="*/ 2020619 h 4071007"/>
              <a:gd name="connsiteX2942" fmla="*/ 1263125 w 5594428"/>
              <a:gd name="connsiteY2942" fmla="*/ 2544650 h 4071007"/>
              <a:gd name="connsiteX2943" fmla="*/ 1355819 w 5594428"/>
              <a:gd name="connsiteY2943" fmla="*/ 2731102 h 4071007"/>
              <a:gd name="connsiteX2944" fmla="*/ 1381546 w 5594428"/>
              <a:gd name="connsiteY2944" fmla="*/ 2780059 h 4071007"/>
              <a:gd name="connsiteX2945" fmla="*/ 1382796 w 5594428"/>
              <a:gd name="connsiteY2945" fmla="*/ 2779067 h 4071007"/>
              <a:gd name="connsiteX2946" fmla="*/ 1383364 w 5594428"/>
              <a:gd name="connsiteY2946" fmla="*/ 2777652 h 4071007"/>
              <a:gd name="connsiteX2947" fmla="*/ 1355441 w 5594428"/>
              <a:gd name="connsiteY2947" fmla="*/ 2722335 h 4071007"/>
              <a:gd name="connsiteX2948" fmla="*/ 1190648 w 5594428"/>
              <a:gd name="connsiteY2948" fmla="*/ 2345137 h 4071007"/>
              <a:gd name="connsiteX2949" fmla="*/ 1057858 w 5594428"/>
              <a:gd name="connsiteY2949" fmla="*/ 2040236 h 4071007"/>
              <a:gd name="connsiteX2950" fmla="*/ 1030406 w 5594428"/>
              <a:gd name="connsiteY2950" fmla="*/ 1955431 h 4071007"/>
              <a:gd name="connsiteX2951" fmla="*/ 1194434 w 5594428"/>
              <a:gd name="connsiteY2951" fmla="*/ 2351346 h 4071007"/>
              <a:gd name="connsiteX2952" fmla="*/ 1338763 w 5594428"/>
              <a:gd name="connsiteY2952" fmla="*/ 2663215 h 4071007"/>
              <a:gd name="connsiteX2953" fmla="*/ 1391808 w 5594428"/>
              <a:gd name="connsiteY2953" fmla="*/ 2769144 h 4071007"/>
              <a:gd name="connsiteX2954" fmla="*/ 1394098 w 5594428"/>
              <a:gd name="connsiteY2954" fmla="*/ 2767911 h 4071007"/>
              <a:gd name="connsiteX2955" fmla="*/ 1368986 w 5594428"/>
              <a:gd name="connsiteY2955" fmla="*/ 2717783 h 4071007"/>
              <a:gd name="connsiteX2956" fmla="*/ 1166982 w 5594428"/>
              <a:gd name="connsiteY2956" fmla="*/ 2266540 h 4071007"/>
              <a:gd name="connsiteX2957" fmla="*/ 998833 w 5594428"/>
              <a:gd name="connsiteY2957" fmla="*/ 1857415 h 4071007"/>
              <a:gd name="connsiteX2958" fmla="*/ 970837 w 5594428"/>
              <a:gd name="connsiteY2958" fmla="*/ 1805042 h 4071007"/>
              <a:gd name="connsiteX2959" fmla="*/ 952837 w 5594428"/>
              <a:gd name="connsiteY2959" fmla="*/ 1755092 h 4071007"/>
              <a:gd name="connsiteX2960" fmla="*/ 955704 w 5594428"/>
              <a:gd name="connsiteY2960" fmla="*/ 1753344 h 4071007"/>
              <a:gd name="connsiteX2961" fmla="*/ 949545 w 5594428"/>
              <a:gd name="connsiteY2961" fmla="*/ 1736791 h 4071007"/>
              <a:gd name="connsiteX2962" fmla="*/ 945611 w 5594428"/>
              <a:gd name="connsiteY2962" fmla="*/ 1722811 h 4071007"/>
              <a:gd name="connsiteX2963" fmla="*/ 939742 w 5594428"/>
              <a:gd name="connsiteY2963" fmla="*/ 1706735 h 4071007"/>
              <a:gd name="connsiteX2964" fmla="*/ 919219 w 5594428"/>
              <a:gd name="connsiteY2964" fmla="*/ 1638670 h 4071007"/>
              <a:gd name="connsiteX2965" fmla="*/ 897639 w 5594428"/>
              <a:gd name="connsiteY2965" fmla="*/ 1583828 h 4071007"/>
              <a:gd name="connsiteX2966" fmla="*/ 897269 w 5594428"/>
              <a:gd name="connsiteY2966" fmla="*/ 1581771 h 4071007"/>
              <a:gd name="connsiteX2967" fmla="*/ 896384 w 5594428"/>
              <a:gd name="connsiteY2967" fmla="*/ 1580640 h 4071007"/>
              <a:gd name="connsiteX2968" fmla="*/ 891776 w 5594428"/>
              <a:gd name="connsiteY2968" fmla="*/ 1568928 h 4071007"/>
              <a:gd name="connsiteX2969" fmla="*/ 914497 w 5594428"/>
              <a:gd name="connsiteY2969" fmla="*/ 1535682 h 4071007"/>
              <a:gd name="connsiteX2970" fmla="*/ 930176 w 5594428"/>
              <a:gd name="connsiteY2970" fmla="*/ 1587443 h 4071007"/>
              <a:gd name="connsiteX2971" fmla="*/ 1002004 w 5594428"/>
              <a:gd name="connsiteY2971" fmla="*/ 1802420 h 4071007"/>
              <a:gd name="connsiteX2972" fmla="*/ 1025777 w 5594428"/>
              <a:gd name="connsiteY2972" fmla="*/ 1856629 h 4071007"/>
              <a:gd name="connsiteX2973" fmla="*/ 1020056 w 5594428"/>
              <a:gd name="connsiteY2973" fmla="*/ 1832032 h 4071007"/>
              <a:gd name="connsiteX2974" fmla="*/ 942656 w 5594428"/>
              <a:gd name="connsiteY2974" fmla="*/ 1607514 h 4071007"/>
              <a:gd name="connsiteX2975" fmla="*/ 919430 w 5594428"/>
              <a:gd name="connsiteY2975" fmla="*/ 1537248 h 4071007"/>
              <a:gd name="connsiteX2976" fmla="*/ 4679933 w 5594428"/>
              <a:gd name="connsiteY2976" fmla="*/ 1535681 h 4071007"/>
              <a:gd name="connsiteX2977" fmla="*/ 4674999 w 5594428"/>
              <a:gd name="connsiteY2977" fmla="*/ 1537248 h 4071007"/>
              <a:gd name="connsiteX2978" fmla="*/ 4651774 w 5594428"/>
              <a:gd name="connsiteY2978" fmla="*/ 1607514 h 4071007"/>
              <a:gd name="connsiteX2979" fmla="*/ 4574374 w 5594428"/>
              <a:gd name="connsiteY2979" fmla="*/ 1832031 h 4071007"/>
              <a:gd name="connsiteX2980" fmla="*/ 4568652 w 5594428"/>
              <a:gd name="connsiteY2980" fmla="*/ 1856629 h 4071007"/>
              <a:gd name="connsiteX2981" fmla="*/ 4592425 w 5594428"/>
              <a:gd name="connsiteY2981" fmla="*/ 1802420 h 4071007"/>
              <a:gd name="connsiteX2982" fmla="*/ 4664254 w 5594428"/>
              <a:gd name="connsiteY2982" fmla="*/ 1587443 h 4071007"/>
              <a:gd name="connsiteX2983" fmla="*/ 5379964 w 5594428"/>
              <a:gd name="connsiteY2983" fmla="*/ 1535320 h 4071007"/>
              <a:gd name="connsiteX2984" fmla="*/ 5377935 w 5594428"/>
              <a:gd name="connsiteY2984" fmla="*/ 1542429 h 4071007"/>
              <a:gd name="connsiteX2985" fmla="*/ 5376372 w 5594428"/>
              <a:gd name="connsiteY2985" fmla="*/ 1539161 h 4071007"/>
              <a:gd name="connsiteX2986" fmla="*/ 214467 w 5594428"/>
              <a:gd name="connsiteY2986" fmla="*/ 1535320 h 4071007"/>
              <a:gd name="connsiteX2987" fmla="*/ 218057 w 5594428"/>
              <a:gd name="connsiteY2987" fmla="*/ 1539161 h 4071007"/>
              <a:gd name="connsiteX2988" fmla="*/ 216495 w 5594428"/>
              <a:gd name="connsiteY2988" fmla="*/ 1542429 h 4071007"/>
              <a:gd name="connsiteX2989" fmla="*/ 219015 w 5594428"/>
              <a:gd name="connsiteY2989" fmla="*/ 1531700 h 4071007"/>
              <a:gd name="connsiteX2990" fmla="*/ 247322 w 5594428"/>
              <a:gd name="connsiteY2990" fmla="*/ 1625114 h 4071007"/>
              <a:gd name="connsiteX2991" fmla="*/ 253119 w 5594428"/>
              <a:gd name="connsiteY2991" fmla="*/ 1656543 h 4071007"/>
              <a:gd name="connsiteX2992" fmla="*/ 251086 w 5594428"/>
              <a:gd name="connsiteY2992" fmla="*/ 1648000 h 4071007"/>
              <a:gd name="connsiteX2993" fmla="*/ 244774 w 5594428"/>
              <a:gd name="connsiteY2993" fmla="*/ 1626628 h 4071007"/>
              <a:gd name="connsiteX2994" fmla="*/ 232881 w 5594428"/>
              <a:gd name="connsiteY2994" fmla="*/ 1613569 h 4071007"/>
              <a:gd name="connsiteX2995" fmla="*/ 240362 w 5594428"/>
              <a:gd name="connsiteY2995" fmla="*/ 1612940 h 4071007"/>
              <a:gd name="connsiteX2996" fmla="*/ 229320 w 5594428"/>
              <a:gd name="connsiteY2996" fmla="*/ 1592863 h 4071007"/>
              <a:gd name="connsiteX2997" fmla="*/ 226821 w 5594428"/>
              <a:gd name="connsiteY2997" fmla="*/ 1590160 h 4071007"/>
              <a:gd name="connsiteX2998" fmla="*/ 226381 w 5594428"/>
              <a:gd name="connsiteY2998" fmla="*/ 1588199 h 4071007"/>
              <a:gd name="connsiteX2999" fmla="*/ 228036 w 5594428"/>
              <a:gd name="connsiteY2999" fmla="*/ 1585733 h 4071007"/>
              <a:gd name="connsiteX3000" fmla="*/ 230267 w 5594428"/>
              <a:gd name="connsiteY3000" fmla="*/ 1582407 h 4071007"/>
              <a:gd name="connsiteX3001" fmla="*/ 224361 w 5594428"/>
              <a:gd name="connsiteY3001" fmla="*/ 1579218 h 4071007"/>
              <a:gd name="connsiteX3002" fmla="*/ 223152 w 5594428"/>
              <a:gd name="connsiteY3002" fmla="*/ 1573838 h 4071007"/>
              <a:gd name="connsiteX3003" fmla="*/ 222965 w 5594428"/>
              <a:gd name="connsiteY3003" fmla="*/ 1570563 h 4071007"/>
              <a:gd name="connsiteX3004" fmla="*/ 222362 w 5594428"/>
              <a:gd name="connsiteY3004" fmla="*/ 1562988 h 4071007"/>
              <a:gd name="connsiteX3005" fmla="*/ 217231 w 5594428"/>
              <a:gd name="connsiteY3005" fmla="*/ 1545009 h 4071007"/>
              <a:gd name="connsiteX3006" fmla="*/ 218926 w 5594428"/>
              <a:gd name="connsiteY3006" fmla="*/ 1541464 h 4071007"/>
              <a:gd name="connsiteX3007" fmla="*/ 218057 w 5594428"/>
              <a:gd name="connsiteY3007" fmla="*/ 1539161 h 4071007"/>
              <a:gd name="connsiteX3008" fmla="*/ 5375415 w 5594428"/>
              <a:gd name="connsiteY3008" fmla="*/ 1531699 h 4071007"/>
              <a:gd name="connsiteX3009" fmla="*/ 5376372 w 5594428"/>
              <a:gd name="connsiteY3009" fmla="*/ 1539161 h 4071007"/>
              <a:gd name="connsiteX3010" fmla="*/ 5375504 w 5594428"/>
              <a:gd name="connsiteY3010" fmla="*/ 1541464 h 4071007"/>
              <a:gd name="connsiteX3011" fmla="*/ 5377198 w 5594428"/>
              <a:gd name="connsiteY3011" fmla="*/ 1545008 h 4071007"/>
              <a:gd name="connsiteX3012" fmla="*/ 5372068 w 5594428"/>
              <a:gd name="connsiteY3012" fmla="*/ 1562988 h 4071007"/>
              <a:gd name="connsiteX3013" fmla="*/ 5371465 w 5594428"/>
              <a:gd name="connsiteY3013" fmla="*/ 1570563 h 4071007"/>
              <a:gd name="connsiteX3014" fmla="*/ 5371278 w 5594428"/>
              <a:gd name="connsiteY3014" fmla="*/ 1573838 h 4071007"/>
              <a:gd name="connsiteX3015" fmla="*/ 5370069 w 5594428"/>
              <a:gd name="connsiteY3015" fmla="*/ 1579218 h 4071007"/>
              <a:gd name="connsiteX3016" fmla="*/ 5364162 w 5594428"/>
              <a:gd name="connsiteY3016" fmla="*/ 1582407 h 4071007"/>
              <a:gd name="connsiteX3017" fmla="*/ 5366394 w 5594428"/>
              <a:gd name="connsiteY3017" fmla="*/ 1585733 h 4071007"/>
              <a:gd name="connsiteX3018" fmla="*/ 5368049 w 5594428"/>
              <a:gd name="connsiteY3018" fmla="*/ 1588199 h 4071007"/>
              <a:gd name="connsiteX3019" fmla="*/ 5367609 w 5594428"/>
              <a:gd name="connsiteY3019" fmla="*/ 1590160 h 4071007"/>
              <a:gd name="connsiteX3020" fmla="*/ 5365109 w 5594428"/>
              <a:gd name="connsiteY3020" fmla="*/ 1592862 h 4071007"/>
              <a:gd name="connsiteX3021" fmla="*/ 5354068 w 5594428"/>
              <a:gd name="connsiteY3021" fmla="*/ 1612939 h 4071007"/>
              <a:gd name="connsiteX3022" fmla="*/ 5361548 w 5594428"/>
              <a:gd name="connsiteY3022" fmla="*/ 1613569 h 4071007"/>
              <a:gd name="connsiteX3023" fmla="*/ 5349656 w 5594428"/>
              <a:gd name="connsiteY3023" fmla="*/ 1626627 h 4071007"/>
              <a:gd name="connsiteX3024" fmla="*/ 5343343 w 5594428"/>
              <a:gd name="connsiteY3024" fmla="*/ 1648000 h 4071007"/>
              <a:gd name="connsiteX3025" fmla="*/ 5341310 w 5594428"/>
              <a:gd name="connsiteY3025" fmla="*/ 1656543 h 4071007"/>
              <a:gd name="connsiteX3026" fmla="*/ 5347108 w 5594428"/>
              <a:gd name="connsiteY3026" fmla="*/ 1625114 h 4071007"/>
              <a:gd name="connsiteX3027" fmla="*/ 2332073 w 5594428"/>
              <a:gd name="connsiteY3027" fmla="*/ 1522055 h 4071007"/>
              <a:gd name="connsiteX3028" fmla="*/ 2307665 w 5594428"/>
              <a:gd name="connsiteY3028" fmla="*/ 1594635 h 4071007"/>
              <a:gd name="connsiteX3029" fmla="*/ 1891626 w 5594428"/>
              <a:gd name="connsiteY3029" fmla="*/ 2595911 h 4071007"/>
              <a:gd name="connsiteX3030" fmla="*/ 1880853 w 5594428"/>
              <a:gd name="connsiteY3030" fmla="*/ 2613582 h 4071007"/>
              <a:gd name="connsiteX3031" fmla="*/ 1856844 w 5594428"/>
              <a:gd name="connsiteY3031" fmla="*/ 2672317 h 4071007"/>
              <a:gd name="connsiteX3032" fmla="*/ 1868719 w 5594428"/>
              <a:gd name="connsiteY3032" fmla="*/ 2653896 h 4071007"/>
              <a:gd name="connsiteX3033" fmla="*/ 1891626 w 5594428"/>
              <a:gd name="connsiteY3033" fmla="*/ 2595911 h 4071007"/>
              <a:gd name="connsiteX3034" fmla="*/ 2313302 w 5594428"/>
              <a:gd name="connsiteY3034" fmla="*/ 1593098 h 4071007"/>
              <a:gd name="connsiteX3035" fmla="*/ 2336143 w 5594428"/>
              <a:gd name="connsiteY3035" fmla="*/ 1522414 h 4071007"/>
              <a:gd name="connsiteX3036" fmla="*/ 992199 w 5594428"/>
              <a:gd name="connsiteY3036" fmla="*/ 1522055 h 4071007"/>
              <a:gd name="connsiteX3037" fmla="*/ 988128 w 5594428"/>
              <a:gd name="connsiteY3037" fmla="*/ 1522413 h 4071007"/>
              <a:gd name="connsiteX3038" fmla="*/ 1010969 w 5594428"/>
              <a:gd name="connsiteY3038" fmla="*/ 1593097 h 4071007"/>
              <a:gd name="connsiteX3039" fmla="*/ 1432645 w 5594428"/>
              <a:gd name="connsiteY3039" fmla="*/ 2595910 h 4071007"/>
              <a:gd name="connsiteX3040" fmla="*/ 1455552 w 5594428"/>
              <a:gd name="connsiteY3040" fmla="*/ 2653895 h 4071007"/>
              <a:gd name="connsiteX3041" fmla="*/ 1467428 w 5594428"/>
              <a:gd name="connsiteY3041" fmla="*/ 2672317 h 4071007"/>
              <a:gd name="connsiteX3042" fmla="*/ 1443418 w 5594428"/>
              <a:gd name="connsiteY3042" fmla="*/ 2613582 h 4071007"/>
              <a:gd name="connsiteX3043" fmla="*/ 1432645 w 5594428"/>
              <a:gd name="connsiteY3043" fmla="*/ 2595910 h 4071007"/>
              <a:gd name="connsiteX3044" fmla="*/ 1016606 w 5594428"/>
              <a:gd name="connsiteY3044" fmla="*/ 1594635 h 4071007"/>
              <a:gd name="connsiteX3045" fmla="*/ 4602230 w 5594428"/>
              <a:gd name="connsiteY3045" fmla="*/ 1522055 h 4071007"/>
              <a:gd name="connsiteX3046" fmla="*/ 4577823 w 5594428"/>
              <a:gd name="connsiteY3046" fmla="*/ 1594635 h 4071007"/>
              <a:gd name="connsiteX3047" fmla="*/ 4161784 w 5594428"/>
              <a:gd name="connsiteY3047" fmla="*/ 2595911 h 4071007"/>
              <a:gd name="connsiteX3048" fmla="*/ 4151011 w 5594428"/>
              <a:gd name="connsiteY3048" fmla="*/ 2613582 h 4071007"/>
              <a:gd name="connsiteX3049" fmla="*/ 4127002 w 5594428"/>
              <a:gd name="connsiteY3049" fmla="*/ 2672317 h 4071007"/>
              <a:gd name="connsiteX3050" fmla="*/ 4138878 w 5594428"/>
              <a:gd name="connsiteY3050" fmla="*/ 2653896 h 4071007"/>
              <a:gd name="connsiteX3051" fmla="*/ 4161784 w 5594428"/>
              <a:gd name="connsiteY3051" fmla="*/ 2595911 h 4071007"/>
              <a:gd name="connsiteX3052" fmla="*/ 4583461 w 5594428"/>
              <a:gd name="connsiteY3052" fmla="*/ 1593097 h 4071007"/>
              <a:gd name="connsiteX3053" fmla="*/ 4606301 w 5594428"/>
              <a:gd name="connsiteY3053" fmla="*/ 1522414 h 4071007"/>
              <a:gd name="connsiteX3054" fmla="*/ 3333571 w 5594428"/>
              <a:gd name="connsiteY3054" fmla="*/ 1468235 h 4071007"/>
              <a:gd name="connsiteX3055" fmla="*/ 3334969 w 5594428"/>
              <a:gd name="connsiteY3055" fmla="*/ 1490427 h 4071007"/>
              <a:gd name="connsiteX3056" fmla="*/ 3335108 w 5594428"/>
              <a:gd name="connsiteY3056" fmla="*/ 1488780 h 4071007"/>
              <a:gd name="connsiteX3057" fmla="*/ 3333881 w 5594428"/>
              <a:gd name="connsiteY3057" fmla="*/ 1468727 h 4071007"/>
              <a:gd name="connsiteX3058" fmla="*/ 271307 w 5594428"/>
              <a:gd name="connsiteY3058" fmla="*/ 1460184 h 4071007"/>
              <a:gd name="connsiteX3059" fmla="*/ 286311 w 5594428"/>
              <a:gd name="connsiteY3059" fmla="*/ 1516104 h 4071007"/>
              <a:gd name="connsiteX3060" fmla="*/ 289774 w 5594428"/>
              <a:gd name="connsiteY3060" fmla="*/ 1513706 h 4071007"/>
              <a:gd name="connsiteX3061" fmla="*/ 292128 w 5594428"/>
              <a:gd name="connsiteY3061" fmla="*/ 1521622 h 4071007"/>
              <a:gd name="connsiteX3062" fmla="*/ 295116 w 5594428"/>
              <a:gd name="connsiteY3062" fmla="*/ 1534633 h 4071007"/>
              <a:gd name="connsiteX3063" fmla="*/ 301673 w 5594428"/>
              <a:gd name="connsiteY3063" fmla="*/ 1568872 h 4071007"/>
              <a:gd name="connsiteX3064" fmla="*/ 271307 w 5594428"/>
              <a:gd name="connsiteY3064" fmla="*/ 1460184 h 4071007"/>
              <a:gd name="connsiteX3065" fmla="*/ 5323123 w 5594428"/>
              <a:gd name="connsiteY3065" fmla="*/ 1460184 h 4071007"/>
              <a:gd name="connsiteX3066" fmla="*/ 5292757 w 5594428"/>
              <a:gd name="connsiteY3066" fmla="*/ 1568872 h 4071007"/>
              <a:gd name="connsiteX3067" fmla="*/ 5299313 w 5594428"/>
              <a:gd name="connsiteY3067" fmla="*/ 1534633 h 4071007"/>
              <a:gd name="connsiteX3068" fmla="*/ 5302302 w 5594428"/>
              <a:gd name="connsiteY3068" fmla="*/ 1521622 h 4071007"/>
              <a:gd name="connsiteX3069" fmla="*/ 5304655 w 5594428"/>
              <a:gd name="connsiteY3069" fmla="*/ 1513706 h 4071007"/>
              <a:gd name="connsiteX3070" fmla="*/ 5308119 w 5594428"/>
              <a:gd name="connsiteY3070" fmla="*/ 1516104 h 4071007"/>
              <a:gd name="connsiteX3071" fmla="*/ 5323123 w 5594428"/>
              <a:gd name="connsiteY3071" fmla="*/ 1460184 h 4071007"/>
              <a:gd name="connsiteX3072" fmla="*/ 199851 w 5594428"/>
              <a:gd name="connsiteY3072" fmla="*/ 1152154 h 4071007"/>
              <a:gd name="connsiteX3073" fmla="*/ 201500 w 5594428"/>
              <a:gd name="connsiteY3073" fmla="*/ 1161328 h 4071007"/>
              <a:gd name="connsiteX3074" fmla="*/ 210061 w 5594428"/>
              <a:gd name="connsiteY3074" fmla="*/ 1190722 h 4071007"/>
              <a:gd name="connsiteX3075" fmla="*/ 219689 w 5594428"/>
              <a:gd name="connsiteY3075" fmla="*/ 1231493 h 4071007"/>
              <a:gd name="connsiteX3076" fmla="*/ 245828 w 5594428"/>
              <a:gd name="connsiteY3076" fmla="*/ 1308579 h 4071007"/>
              <a:gd name="connsiteX3077" fmla="*/ 263797 w 5594428"/>
              <a:gd name="connsiteY3077" fmla="*/ 1366440 h 4071007"/>
              <a:gd name="connsiteX3078" fmla="*/ 271002 w 5594428"/>
              <a:gd name="connsiteY3078" fmla="*/ 1388819 h 4071007"/>
              <a:gd name="connsiteX3079" fmla="*/ 242778 w 5594428"/>
              <a:gd name="connsiteY3079" fmla="*/ 1290172 h 4071007"/>
              <a:gd name="connsiteX3080" fmla="*/ 239777 w 5594428"/>
              <a:gd name="connsiteY3080" fmla="*/ 1281371 h 4071007"/>
              <a:gd name="connsiteX3081" fmla="*/ 205064 w 5594428"/>
              <a:gd name="connsiteY3081" fmla="*/ 1165214 h 4071007"/>
              <a:gd name="connsiteX3082" fmla="*/ 199851 w 5594428"/>
              <a:gd name="connsiteY3082" fmla="*/ 1152154 h 4071007"/>
              <a:gd name="connsiteX3083" fmla="*/ 5394579 w 5594428"/>
              <a:gd name="connsiteY3083" fmla="*/ 1152154 h 4071007"/>
              <a:gd name="connsiteX3084" fmla="*/ 5389366 w 5594428"/>
              <a:gd name="connsiteY3084" fmla="*/ 1165214 h 4071007"/>
              <a:gd name="connsiteX3085" fmla="*/ 5354652 w 5594428"/>
              <a:gd name="connsiteY3085" fmla="*/ 1281371 h 4071007"/>
              <a:gd name="connsiteX3086" fmla="*/ 5351651 w 5594428"/>
              <a:gd name="connsiteY3086" fmla="*/ 1290172 h 4071007"/>
              <a:gd name="connsiteX3087" fmla="*/ 5323428 w 5594428"/>
              <a:gd name="connsiteY3087" fmla="*/ 1388819 h 4071007"/>
              <a:gd name="connsiteX3088" fmla="*/ 5330633 w 5594428"/>
              <a:gd name="connsiteY3088" fmla="*/ 1366440 h 4071007"/>
              <a:gd name="connsiteX3089" fmla="*/ 5348602 w 5594428"/>
              <a:gd name="connsiteY3089" fmla="*/ 1308579 h 4071007"/>
              <a:gd name="connsiteX3090" fmla="*/ 5374740 w 5594428"/>
              <a:gd name="connsiteY3090" fmla="*/ 1231493 h 4071007"/>
              <a:gd name="connsiteX3091" fmla="*/ 5384369 w 5594428"/>
              <a:gd name="connsiteY3091" fmla="*/ 1190722 h 4071007"/>
              <a:gd name="connsiteX3092" fmla="*/ 5392929 w 5594428"/>
              <a:gd name="connsiteY3092" fmla="*/ 1161328 h 4071007"/>
              <a:gd name="connsiteX3093" fmla="*/ 5394579 w 5594428"/>
              <a:gd name="connsiteY3093" fmla="*/ 1152154 h 4071007"/>
              <a:gd name="connsiteX3094" fmla="*/ 5523090 w 5594428"/>
              <a:gd name="connsiteY3094" fmla="*/ 1046612 h 4071007"/>
              <a:gd name="connsiteX3095" fmla="*/ 5519794 w 5594428"/>
              <a:gd name="connsiteY3095" fmla="*/ 1068043 h 4071007"/>
              <a:gd name="connsiteX3096" fmla="*/ 5408325 w 5594428"/>
              <a:gd name="connsiteY3096" fmla="*/ 1435923 h 4071007"/>
              <a:gd name="connsiteX3097" fmla="*/ 5380554 w 5594428"/>
              <a:gd name="connsiteY3097" fmla="*/ 1533249 h 4071007"/>
              <a:gd name="connsiteX3098" fmla="*/ 5377782 w 5594428"/>
              <a:gd name="connsiteY3098" fmla="*/ 1528038 h 4071007"/>
              <a:gd name="connsiteX3099" fmla="*/ 5375742 w 5594428"/>
              <a:gd name="connsiteY3099" fmla="*/ 1530619 h 4071007"/>
              <a:gd name="connsiteX3100" fmla="*/ 5389258 w 5594428"/>
              <a:gd name="connsiteY3100" fmla="*/ 1486012 h 4071007"/>
              <a:gd name="connsiteX3101" fmla="*/ 5505236 w 5594428"/>
              <a:gd name="connsiteY3101" fmla="*/ 1091924 h 4071007"/>
              <a:gd name="connsiteX3102" fmla="*/ 5523090 w 5594428"/>
              <a:gd name="connsiteY3102" fmla="*/ 1046612 h 4071007"/>
              <a:gd name="connsiteX3103" fmla="*/ 72511 w 5594428"/>
              <a:gd name="connsiteY3103" fmla="*/ 1046507 h 4071007"/>
              <a:gd name="connsiteX3104" fmla="*/ 89193 w 5594428"/>
              <a:gd name="connsiteY3104" fmla="*/ 1091924 h 4071007"/>
              <a:gd name="connsiteX3105" fmla="*/ 205171 w 5594428"/>
              <a:gd name="connsiteY3105" fmla="*/ 1486013 h 4071007"/>
              <a:gd name="connsiteX3106" fmla="*/ 218688 w 5594428"/>
              <a:gd name="connsiteY3106" fmla="*/ 1530620 h 4071007"/>
              <a:gd name="connsiteX3107" fmla="*/ 216647 w 5594428"/>
              <a:gd name="connsiteY3107" fmla="*/ 1528038 h 4071007"/>
              <a:gd name="connsiteX3108" fmla="*/ 213626 w 5594428"/>
              <a:gd name="connsiteY3108" fmla="*/ 1527489 h 4071007"/>
              <a:gd name="connsiteX3109" fmla="*/ 212702 w 5594428"/>
              <a:gd name="connsiteY3109" fmla="*/ 1527321 h 4071007"/>
              <a:gd name="connsiteX3110" fmla="*/ 212209 w 5594428"/>
              <a:gd name="connsiteY3110" fmla="*/ 1527232 h 4071007"/>
              <a:gd name="connsiteX3111" fmla="*/ 213626 w 5594428"/>
              <a:gd name="connsiteY3111" fmla="*/ 1527489 h 4071007"/>
              <a:gd name="connsiteX3112" fmla="*/ 215168 w 5594428"/>
              <a:gd name="connsiteY3112" fmla="*/ 1527769 h 4071007"/>
              <a:gd name="connsiteX3113" fmla="*/ 216647 w 5594428"/>
              <a:gd name="connsiteY3113" fmla="*/ 1528038 h 4071007"/>
              <a:gd name="connsiteX3114" fmla="*/ 213876 w 5594428"/>
              <a:gd name="connsiteY3114" fmla="*/ 1533249 h 4071007"/>
              <a:gd name="connsiteX3115" fmla="*/ 186105 w 5594428"/>
              <a:gd name="connsiteY3115" fmla="*/ 1435924 h 4071007"/>
              <a:gd name="connsiteX3116" fmla="*/ 74636 w 5594428"/>
              <a:gd name="connsiteY3116" fmla="*/ 1068043 h 4071007"/>
              <a:gd name="connsiteX3117" fmla="*/ 71339 w 5594428"/>
              <a:gd name="connsiteY3117" fmla="*/ 1046613 h 4071007"/>
              <a:gd name="connsiteX3118" fmla="*/ 72511 w 5594428"/>
              <a:gd name="connsiteY3118" fmla="*/ 1046507 h 4071007"/>
              <a:gd name="connsiteX3119" fmla="*/ 5443643 w 5594428"/>
              <a:gd name="connsiteY3119" fmla="*/ 1011781 h 4071007"/>
              <a:gd name="connsiteX3120" fmla="*/ 5445677 w 5594428"/>
              <a:gd name="connsiteY3120" fmla="*/ 1012622 h 4071007"/>
              <a:gd name="connsiteX3121" fmla="*/ 5444250 w 5594428"/>
              <a:gd name="connsiteY3121" fmla="*/ 1013603 h 4071007"/>
              <a:gd name="connsiteX3122" fmla="*/ 5442519 w 5594428"/>
              <a:gd name="connsiteY3122" fmla="*/ 1013674 h 4071007"/>
              <a:gd name="connsiteX3123" fmla="*/ 5443643 w 5594428"/>
              <a:gd name="connsiteY3123" fmla="*/ 1011781 h 4071007"/>
              <a:gd name="connsiteX3124" fmla="*/ 150787 w 5594428"/>
              <a:gd name="connsiteY3124" fmla="*/ 1011781 h 4071007"/>
              <a:gd name="connsiteX3125" fmla="*/ 151910 w 5594428"/>
              <a:gd name="connsiteY3125" fmla="*/ 1013674 h 4071007"/>
              <a:gd name="connsiteX3126" fmla="*/ 150180 w 5594428"/>
              <a:gd name="connsiteY3126" fmla="*/ 1013604 h 4071007"/>
              <a:gd name="connsiteX3127" fmla="*/ 148753 w 5594428"/>
              <a:gd name="connsiteY3127" fmla="*/ 1012622 h 4071007"/>
              <a:gd name="connsiteX3128" fmla="*/ 150787 w 5594428"/>
              <a:gd name="connsiteY3128" fmla="*/ 1011781 h 4071007"/>
              <a:gd name="connsiteX3129" fmla="*/ 3261600 w 5594428"/>
              <a:gd name="connsiteY3129" fmla="*/ 962971 h 4071007"/>
              <a:gd name="connsiteX3130" fmla="*/ 3257537 w 5594428"/>
              <a:gd name="connsiteY3130" fmla="*/ 978766 h 4071007"/>
              <a:gd name="connsiteX3131" fmla="*/ 3306204 w 5594428"/>
              <a:gd name="connsiteY3131" fmla="*/ 1156541 h 4071007"/>
              <a:gd name="connsiteX3132" fmla="*/ 3440658 w 5594428"/>
              <a:gd name="connsiteY3132" fmla="*/ 1550007 h 4071007"/>
              <a:gd name="connsiteX3133" fmla="*/ 3451243 w 5594428"/>
              <a:gd name="connsiteY3133" fmla="*/ 1575511 h 4071007"/>
              <a:gd name="connsiteX3134" fmla="*/ 3406667 w 5594428"/>
              <a:gd name="connsiteY3134" fmla="*/ 1440442 h 4071007"/>
              <a:gd name="connsiteX3135" fmla="*/ 3287870 w 5594428"/>
              <a:gd name="connsiteY3135" fmla="*/ 1069507 h 4071007"/>
              <a:gd name="connsiteX3136" fmla="*/ 675336 w 5594428"/>
              <a:gd name="connsiteY3136" fmla="*/ 818255 h 4071007"/>
              <a:gd name="connsiteX3137" fmla="*/ 675620 w 5594428"/>
              <a:gd name="connsiteY3137" fmla="*/ 819907 h 4071007"/>
              <a:gd name="connsiteX3138" fmla="*/ 682801 w 5594428"/>
              <a:gd name="connsiteY3138" fmla="*/ 843716 h 4071007"/>
              <a:gd name="connsiteX3139" fmla="*/ 682976 w 5594428"/>
              <a:gd name="connsiteY3139" fmla="*/ 843836 h 4071007"/>
              <a:gd name="connsiteX3140" fmla="*/ 675925 w 5594428"/>
              <a:gd name="connsiteY3140" fmla="*/ 820473 h 4071007"/>
              <a:gd name="connsiteX3141" fmla="*/ 4919094 w 5594428"/>
              <a:gd name="connsiteY3141" fmla="*/ 818255 h 4071007"/>
              <a:gd name="connsiteX3142" fmla="*/ 4918505 w 5594428"/>
              <a:gd name="connsiteY3142" fmla="*/ 820472 h 4071007"/>
              <a:gd name="connsiteX3143" fmla="*/ 4911454 w 5594428"/>
              <a:gd name="connsiteY3143" fmla="*/ 843836 h 4071007"/>
              <a:gd name="connsiteX3144" fmla="*/ 4911629 w 5594428"/>
              <a:gd name="connsiteY3144" fmla="*/ 843716 h 4071007"/>
              <a:gd name="connsiteX3145" fmla="*/ 4918809 w 5594428"/>
              <a:gd name="connsiteY3145" fmla="*/ 819906 h 4071007"/>
              <a:gd name="connsiteX3146" fmla="*/ 5479054 w 5594428"/>
              <a:gd name="connsiteY3146" fmla="*/ 796724 h 4071007"/>
              <a:gd name="connsiteX3147" fmla="*/ 5479045 w 5594428"/>
              <a:gd name="connsiteY3147" fmla="*/ 796816 h 4071007"/>
              <a:gd name="connsiteX3148" fmla="*/ 5479036 w 5594428"/>
              <a:gd name="connsiteY3148" fmla="*/ 796813 h 4071007"/>
              <a:gd name="connsiteX3149" fmla="*/ 115376 w 5594428"/>
              <a:gd name="connsiteY3149" fmla="*/ 796724 h 4071007"/>
              <a:gd name="connsiteX3150" fmla="*/ 115393 w 5594428"/>
              <a:gd name="connsiteY3150" fmla="*/ 796814 h 4071007"/>
              <a:gd name="connsiteX3151" fmla="*/ 115385 w 5594428"/>
              <a:gd name="connsiteY3151" fmla="*/ 796816 h 4071007"/>
              <a:gd name="connsiteX3152" fmla="*/ 117247 w 5594428"/>
              <a:gd name="connsiteY3152" fmla="*/ 796088 h 4071007"/>
              <a:gd name="connsiteX3153" fmla="*/ 120089 w 5594428"/>
              <a:gd name="connsiteY3153" fmla="*/ 818037 h 4071007"/>
              <a:gd name="connsiteX3154" fmla="*/ 117619 w 5594428"/>
              <a:gd name="connsiteY3154" fmla="*/ 808073 h 4071007"/>
              <a:gd name="connsiteX3155" fmla="*/ 115393 w 5594428"/>
              <a:gd name="connsiteY3155" fmla="*/ 796814 h 4071007"/>
              <a:gd name="connsiteX3156" fmla="*/ 5477182 w 5594428"/>
              <a:gd name="connsiteY3156" fmla="*/ 796087 h 4071007"/>
              <a:gd name="connsiteX3157" fmla="*/ 5479036 w 5594428"/>
              <a:gd name="connsiteY3157" fmla="*/ 796813 h 4071007"/>
              <a:gd name="connsiteX3158" fmla="*/ 5476810 w 5594428"/>
              <a:gd name="connsiteY3158" fmla="*/ 808073 h 4071007"/>
              <a:gd name="connsiteX3159" fmla="*/ 5474340 w 5594428"/>
              <a:gd name="connsiteY3159" fmla="*/ 818038 h 4071007"/>
              <a:gd name="connsiteX3160" fmla="*/ 5477182 w 5594428"/>
              <a:gd name="connsiteY3160" fmla="*/ 796087 h 4071007"/>
              <a:gd name="connsiteX3161" fmla="*/ 2197648 w 5594428"/>
              <a:gd name="connsiteY3161" fmla="*/ 794634 h 4071007"/>
              <a:gd name="connsiteX3162" fmla="*/ 2197114 w 5594428"/>
              <a:gd name="connsiteY3162" fmla="*/ 805234 h 4071007"/>
              <a:gd name="connsiteX3163" fmla="*/ 3221437 w 5594428"/>
              <a:gd name="connsiteY3163" fmla="*/ 780224 h 4071007"/>
              <a:gd name="connsiteX3164" fmla="*/ 3217406 w 5594428"/>
              <a:gd name="connsiteY3164" fmla="*/ 813547 h 4071007"/>
              <a:gd name="connsiteX3165" fmla="*/ 3224922 w 5594428"/>
              <a:gd name="connsiteY3165" fmla="*/ 847924 h 4071007"/>
              <a:gd name="connsiteX3166" fmla="*/ 3236238 w 5594428"/>
              <a:gd name="connsiteY3166" fmla="*/ 894699 h 4071007"/>
              <a:gd name="connsiteX3167" fmla="*/ 3242205 w 5594428"/>
              <a:gd name="connsiteY3167" fmla="*/ 893190 h 4071007"/>
              <a:gd name="connsiteX3168" fmla="*/ 3237697 w 5594428"/>
              <a:gd name="connsiteY3168" fmla="*/ 900730 h 4071007"/>
              <a:gd name="connsiteX3169" fmla="*/ 3237826 w 5594428"/>
              <a:gd name="connsiteY3169" fmla="*/ 901266 h 4071007"/>
              <a:gd name="connsiteX3170" fmla="*/ 3239840 w 5594428"/>
              <a:gd name="connsiteY3170" fmla="*/ 902310 h 4071007"/>
              <a:gd name="connsiteX3171" fmla="*/ 3242205 w 5594428"/>
              <a:gd name="connsiteY3171" fmla="*/ 893190 h 4071007"/>
              <a:gd name="connsiteX3172" fmla="*/ 3243925 w 5594428"/>
              <a:gd name="connsiteY3172" fmla="*/ 888103 h 4071007"/>
              <a:gd name="connsiteX3173" fmla="*/ 3241031 w 5594428"/>
              <a:gd name="connsiteY3173" fmla="*/ 875363 h 4071007"/>
              <a:gd name="connsiteX3174" fmla="*/ 3228885 w 5594428"/>
              <a:gd name="connsiteY3174" fmla="*/ 819384 h 4071007"/>
              <a:gd name="connsiteX3175" fmla="*/ 110968 w 5594428"/>
              <a:gd name="connsiteY3175" fmla="*/ 774426 h 4071007"/>
              <a:gd name="connsiteX3176" fmla="*/ 114452 w 5594428"/>
              <a:gd name="connsiteY3176" fmla="*/ 787564 h 4071007"/>
              <a:gd name="connsiteX3177" fmla="*/ 115376 w 5594428"/>
              <a:gd name="connsiteY3177" fmla="*/ 796724 h 4071007"/>
              <a:gd name="connsiteX3178" fmla="*/ 5483461 w 5594428"/>
              <a:gd name="connsiteY3178" fmla="*/ 774426 h 4071007"/>
              <a:gd name="connsiteX3179" fmla="*/ 5479054 w 5594428"/>
              <a:gd name="connsiteY3179" fmla="*/ 796724 h 4071007"/>
              <a:gd name="connsiteX3180" fmla="*/ 5479977 w 5594428"/>
              <a:gd name="connsiteY3180" fmla="*/ 787565 h 4071007"/>
              <a:gd name="connsiteX3181" fmla="*/ 5483461 w 5594428"/>
              <a:gd name="connsiteY3181" fmla="*/ 774426 h 4071007"/>
              <a:gd name="connsiteX3182" fmla="*/ 162402 w 5594428"/>
              <a:gd name="connsiteY3182" fmla="*/ 770548 h 4071007"/>
              <a:gd name="connsiteX3183" fmla="*/ 164736 w 5594428"/>
              <a:gd name="connsiteY3183" fmla="*/ 784046 h 4071007"/>
              <a:gd name="connsiteX3184" fmla="*/ 165974 w 5594428"/>
              <a:gd name="connsiteY3184" fmla="*/ 787672 h 4071007"/>
              <a:gd name="connsiteX3185" fmla="*/ 165963 w 5594428"/>
              <a:gd name="connsiteY3185" fmla="*/ 784705 h 4071007"/>
              <a:gd name="connsiteX3186" fmla="*/ 165461 w 5594428"/>
              <a:gd name="connsiteY3186" fmla="*/ 782379 h 4071007"/>
              <a:gd name="connsiteX3187" fmla="*/ 5432028 w 5594428"/>
              <a:gd name="connsiteY3187" fmla="*/ 770548 h 4071007"/>
              <a:gd name="connsiteX3188" fmla="*/ 5428970 w 5594428"/>
              <a:gd name="connsiteY3188" fmla="*/ 782378 h 4071007"/>
              <a:gd name="connsiteX3189" fmla="*/ 5428467 w 5594428"/>
              <a:gd name="connsiteY3189" fmla="*/ 784705 h 4071007"/>
              <a:gd name="connsiteX3190" fmla="*/ 5428456 w 5594428"/>
              <a:gd name="connsiteY3190" fmla="*/ 787672 h 4071007"/>
              <a:gd name="connsiteX3191" fmla="*/ 5429694 w 5594428"/>
              <a:gd name="connsiteY3191" fmla="*/ 784047 h 4071007"/>
              <a:gd name="connsiteX3192" fmla="*/ 3214127 w 5594428"/>
              <a:gd name="connsiteY3192" fmla="*/ 767179 h 4071007"/>
              <a:gd name="connsiteX3193" fmla="*/ 3210890 w 5594428"/>
              <a:gd name="connsiteY3193" fmla="*/ 776805 h 4071007"/>
              <a:gd name="connsiteX3194" fmla="*/ 3210164 w 5594428"/>
              <a:gd name="connsiteY3194" fmla="*/ 780428 h 4071007"/>
              <a:gd name="connsiteX3195" fmla="*/ 3210802 w 5594428"/>
              <a:gd name="connsiteY3195" fmla="*/ 783346 h 4071007"/>
              <a:gd name="connsiteX3196" fmla="*/ 3211588 w 5594428"/>
              <a:gd name="connsiteY3196" fmla="*/ 779975 h 4071007"/>
              <a:gd name="connsiteX3197" fmla="*/ 3213303 w 5594428"/>
              <a:gd name="connsiteY3197" fmla="*/ 774426 h 4071007"/>
              <a:gd name="connsiteX3198" fmla="*/ 3211189 w 5594428"/>
              <a:gd name="connsiteY3198" fmla="*/ 785118 h 4071007"/>
              <a:gd name="connsiteX3199" fmla="*/ 3216668 w 5594428"/>
              <a:gd name="connsiteY3199" fmla="*/ 810173 h 4071007"/>
              <a:gd name="connsiteX3200" fmla="*/ 3217455 w 5594428"/>
              <a:gd name="connsiteY3200" fmla="*/ 802286 h 4071007"/>
              <a:gd name="connsiteX3201" fmla="*/ 3219362 w 5594428"/>
              <a:gd name="connsiteY3201" fmla="*/ 778032 h 4071007"/>
              <a:gd name="connsiteX3202" fmla="*/ 3214761 w 5594428"/>
              <a:gd name="connsiteY3202" fmla="*/ 773941 h 4071007"/>
              <a:gd name="connsiteX3203" fmla="*/ 3214127 w 5594428"/>
              <a:gd name="connsiteY3203" fmla="*/ 767179 h 4071007"/>
              <a:gd name="connsiteX3204" fmla="*/ 5592845 w 5594428"/>
              <a:gd name="connsiteY3204" fmla="*/ 736675 h 4071007"/>
              <a:gd name="connsiteX3205" fmla="*/ 5590671 w 5594428"/>
              <a:gd name="connsiteY3205" fmla="*/ 738920 h 4071007"/>
              <a:gd name="connsiteX3206" fmla="*/ 5588931 w 5594428"/>
              <a:gd name="connsiteY3206" fmla="*/ 740715 h 4071007"/>
              <a:gd name="connsiteX3207" fmla="*/ 3322686 w 5594428"/>
              <a:gd name="connsiteY3207" fmla="*/ 736675 h 4071007"/>
              <a:gd name="connsiteX3208" fmla="*/ 3320512 w 5594428"/>
              <a:gd name="connsiteY3208" fmla="*/ 738920 h 4071007"/>
              <a:gd name="connsiteX3209" fmla="*/ 3318773 w 5594428"/>
              <a:gd name="connsiteY3209" fmla="*/ 740716 h 4071007"/>
              <a:gd name="connsiteX3210" fmla="*/ 1585 w 5594428"/>
              <a:gd name="connsiteY3210" fmla="*/ 736675 h 4071007"/>
              <a:gd name="connsiteX3211" fmla="*/ 5499 w 5594428"/>
              <a:gd name="connsiteY3211" fmla="*/ 740716 h 4071007"/>
              <a:gd name="connsiteX3212" fmla="*/ 3759 w 5594428"/>
              <a:gd name="connsiteY3212" fmla="*/ 738920 h 4071007"/>
              <a:gd name="connsiteX3213" fmla="*/ 3323991 w 5594428"/>
              <a:gd name="connsiteY3213" fmla="*/ 735329 h 4071007"/>
              <a:gd name="connsiteX3214" fmla="*/ 3322686 w 5594428"/>
              <a:gd name="connsiteY3214" fmla="*/ 736675 h 4071007"/>
              <a:gd name="connsiteX3215" fmla="*/ 3323411 w 5594428"/>
              <a:gd name="connsiteY3215" fmla="*/ 735927 h 4071007"/>
              <a:gd name="connsiteX3216" fmla="*/ 3323991 w 5594428"/>
              <a:gd name="connsiteY3216" fmla="*/ 735329 h 4071007"/>
              <a:gd name="connsiteX3217" fmla="*/ 280 w 5594428"/>
              <a:gd name="connsiteY3217" fmla="*/ 735329 h 4071007"/>
              <a:gd name="connsiteX3218" fmla="*/ 1585 w 5594428"/>
              <a:gd name="connsiteY3218" fmla="*/ 736675 h 4071007"/>
              <a:gd name="connsiteX3219" fmla="*/ 860 w 5594428"/>
              <a:gd name="connsiteY3219" fmla="*/ 735927 h 4071007"/>
              <a:gd name="connsiteX3220" fmla="*/ 280 w 5594428"/>
              <a:gd name="connsiteY3220" fmla="*/ 735329 h 4071007"/>
              <a:gd name="connsiteX3221" fmla="*/ 5594150 w 5594428"/>
              <a:gd name="connsiteY3221" fmla="*/ 735329 h 4071007"/>
              <a:gd name="connsiteX3222" fmla="*/ 5592845 w 5594428"/>
              <a:gd name="connsiteY3222" fmla="*/ 736675 h 4071007"/>
              <a:gd name="connsiteX3223" fmla="*/ 5593570 w 5594428"/>
              <a:gd name="connsiteY3223" fmla="*/ 735927 h 4071007"/>
              <a:gd name="connsiteX3224" fmla="*/ 5594150 w 5594428"/>
              <a:gd name="connsiteY3224" fmla="*/ 735329 h 4071007"/>
              <a:gd name="connsiteX3225" fmla="*/ 424133 w 5594428"/>
              <a:gd name="connsiteY3225" fmla="*/ 730669 h 4071007"/>
              <a:gd name="connsiteX3226" fmla="*/ 424803 w 5594428"/>
              <a:gd name="connsiteY3226" fmla="*/ 736984 h 4071007"/>
              <a:gd name="connsiteX3227" fmla="*/ 425192 w 5594428"/>
              <a:gd name="connsiteY3227" fmla="*/ 738391 h 4071007"/>
              <a:gd name="connsiteX3228" fmla="*/ 424247 w 5594428"/>
              <a:gd name="connsiteY3228" fmla="*/ 731093 h 4071007"/>
              <a:gd name="connsiteX3229" fmla="*/ 5170297 w 5594428"/>
              <a:gd name="connsiteY3229" fmla="*/ 730669 h 4071007"/>
              <a:gd name="connsiteX3230" fmla="*/ 5170183 w 5594428"/>
              <a:gd name="connsiteY3230" fmla="*/ 731093 h 4071007"/>
              <a:gd name="connsiteX3231" fmla="*/ 5169238 w 5594428"/>
              <a:gd name="connsiteY3231" fmla="*/ 738391 h 4071007"/>
              <a:gd name="connsiteX3232" fmla="*/ 5169628 w 5594428"/>
              <a:gd name="connsiteY3232" fmla="*/ 736984 h 4071007"/>
              <a:gd name="connsiteX3233" fmla="*/ 383506 w 5594428"/>
              <a:gd name="connsiteY3233" fmla="*/ 727473 h 4071007"/>
              <a:gd name="connsiteX3234" fmla="*/ 383314 w 5594428"/>
              <a:gd name="connsiteY3234" fmla="*/ 727817 h 4071007"/>
              <a:gd name="connsiteX3235" fmla="*/ 383559 w 5594428"/>
              <a:gd name="connsiteY3235" fmla="*/ 730940 h 4071007"/>
              <a:gd name="connsiteX3236" fmla="*/ 384077 w 5594428"/>
              <a:gd name="connsiteY3236" fmla="*/ 731369 h 4071007"/>
              <a:gd name="connsiteX3237" fmla="*/ 384543 w 5594428"/>
              <a:gd name="connsiteY3237" fmla="*/ 730956 h 4071007"/>
              <a:gd name="connsiteX3238" fmla="*/ 383895 w 5594428"/>
              <a:gd name="connsiteY3238" fmla="*/ 728040 h 4071007"/>
              <a:gd name="connsiteX3239" fmla="*/ 5210924 w 5594428"/>
              <a:gd name="connsiteY3239" fmla="*/ 727472 h 4071007"/>
              <a:gd name="connsiteX3240" fmla="*/ 5210534 w 5594428"/>
              <a:gd name="connsiteY3240" fmla="*/ 728040 h 4071007"/>
              <a:gd name="connsiteX3241" fmla="*/ 5209886 w 5594428"/>
              <a:gd name="connsiteY3241" fmla="*/ 730956 h 4071007"/>
              <a:gd name="connsiteX3242" fmla="*/ 5210352 w 5594428"/>
              <a:gd name="connsiteY3242" fmla="*/ 731368 h 4071007"/>
              <a:gd name="connsiteX3243" fmla="*/ 5210870 w 5594428"/>
              <a:gd name="connsiteY3243" fmla="*/ 730940 h 4071007"/>
              <a:gd name="connsiteX3244" fmla="*/ 5211116 w 5594428"/>
              <a:gd name="connsiteY3244" fmla="*/ 727817 h 4071007"/>
              <a:gd name="connsiteX3245" fmla="*/ 97353 w 5594428"/>
              <a:gd name="connsiteY3245" fmla="*/ 714930 h 4071007"/>
              <a:gd name="connsiteX3246" fmla="*/ 99107 w 5594428"/>
              <a:gd name="connsiteY3246" fmla="*/ 721967 h 4071007"/>
              <a:gd name="connsiteX3247" fmla="*/ 100040 w 5594428"/>
              <a:gd name="connsiteY3247" fmla="*/ 721448 h 4071007"/>
              <a:gd name="connsiteX3248" fmla="*/ 97353 w 5594428"/>
              <a:gd name="connsiteY3248" fmla="*/ 714930 h 4071007"/>
              <a:gd name="connsiteX3249" fmla="*/ 5497077 w 5594428"/>
              <a:gd name="connsiteY3249" fmla="*/ 714929 h 4071007"/>
              <a:gd name="connsiteX3250" fmla="*/ 5494390 w 5594428"/>
              <a:gd name="connsiteY3250" fmla="*/ 721448 h 4071007"/>
              <a:gd name="connsiteX3251" fmla="*/ 5495322 w 5594428"/>
              <a:gd name="connsiteY3251" fmla="*/ 721966 h 4071007"/>
              <a:gd name="connsiteX3252" fmla="*/ 5497077 w 5594428"/>
              <a:gd name="connsiteY3252" fmla="*/ 714929 h 4071007"/>
              <a:gd name="connsiteX3253" fmla="*/ 21631 w 5594428"/>
              <a:gd name="connsiteY3253" fmla="*/ 714504 h 4071007"/>
              <a:gd name="connsiteX3254" fmla="*/ 82066 w 5594428"/>
              <a:gd name="connsiteY3254" fmla="*/ 893189 h 4071007"/>
              <a:gd name="connsiteX3255" fmla="*/ 82066 w 5594428"/>
              <a:gd name="connsiteY3255" fmla="*/ 893189 h 4071007"/>
              <a:gd name="connsiteX3256" fmla="*/ 105649 w 5594428"/>
              <a:gd name="connsiteY3256" fmla="*/ 931875 h 4071007"/>
              <a:gd name="connsiteX3257" fmla="*/ 117606 w 5594428"/>
              <a:gd name="connsiteY3257" fmla="*/ 949070 h 4071007"/>
              <a:gd name="connsiteX3258" fmla="*/ 124083 w 5594428"/>
              <a:gd name="connsiteY3258" fmla="*/ 961077 h 4071007"/>
              <a:gd name="connsiteX3259" fmla="*/ 122820 w 5594428"/>
              <a:gd name="connsiteY3259" fmla="*/ 955174 h 4071007"/>
              <a:gd name="connsiteX3260" fmla="*/ 115770 w 5594428"/>
              <a:gd name="connsiteY3260" fmla="*/ 913254 h 4071007"/>
              <a:gd name="connsiteX3261" fmla="*/ 111754 w 5594428"/>
              <a:gd name="connsiteY3261" fmla="*/ 883485 h 4071007"/>
              <a:gd name="connsiteX3262" fmla="*/ 112680 w 5594428"/>
              <a:gd name="connsiteY3262" fmla="*/ 886178 h 4071007"/>
              <a:gd name="connsiteX3263" fmla="*/ 118326 w 5594428"/>
              <a:gd name="connsiteY3263" fmla="*/ 908274 h 4071007"/>
              <a:gd name="connsiteX3264" fmla="*/ 119025 w 5594428"/>
              <a:gd name="connsiteY3264" fmla="*/ 910377 h 4071007"/>
              <a:gd name="connsiteX3265" fmla="*/ 120656 w 5594428"/>
              <a:gd name="connsiteY3265" fmla="*/ 922414 h 4071007"/>
              <a:gd name="connsiteX3266" fmla="*/ 127612 w 5594428"/>
              <a:gd name="connsiteY3266" fmla="*/ 961043 h 4071007"/>
              <a:gd name="connsiteX3267" fmla="*/ 130479 w 5594428"/>
              <a:gd name="connsiteY3267" fmla="*/ 973957 h 4071007"/>
              <a:gd name="connsiteX3268" fmla="*/ 140612 w 5594428"/>
              <a:gd name="connsiteY3268" fmla="*/ 999490 h 4071007"/>
              <a:gd name="connsiteX3269" fmla="*/ 165994 w 5594428"/>
              <a:gd name="connsiteY3269" fmla="*/ 1097513 h 4071007"/>
              <a:gd name="connsiteX3270" fmla="*/ 269087 w 5594428"/>
              <a:gd name="connsiteY3270" fmla="*/ 1444150 h 4071007"/>
              <a:gd name="connsiteX3271" fmla="*/ 267782 w 5594428"/>
              <a:gd name="connsiteY3271" fmla="*/ 1441812 h 4071007"/>
              <a:gd name="connsiteX3272" fmla="*/ 267984 w 5594428"/>
              <a:gd name="connsiteY3272" fmla="*/ 1459580 h 4071007"/>
              <a:gd name="connsiteX3273" fmla="*/ 258824 w 5594428"/>
              <a:gd name="connsiteY3273" fmla="*/ 1472214 h 4071007"/>
              <a:gd name="connsiteX3274" fmla="*/ 268745 w 5594428"/>
              <a:gd name="connsiteY3274" fmla="*/ 1534075 h 4071007"/>
              <a:gd name="connsiteX3275" fmla="*/ 351979 w 5594428"/>
              <a:gd name="connsiteY3275" fmla="*/ 1935282 h 4071007"/>
              <a:gd name="connsiteX3276" fmla="*/ 357404 w 5594428"/>
              <a:gd name="connsiteY3276" fmla="*/ 1953897 h 4071007"/>
              <a:gd name="connsiteX3277" fmla="*/ 330491 w 5594428"/>
              <a:gd name="connsiteY3277" fmla="*/ 1882659 h 4071007"/>
              <a:gd name="connsiteX3278" fmla="*/ 314641 w 5594428"/>
              <a:gd name="connsiteY3278" fmla="*/ 1817006 h 4071007"/>
              <a:gd name="connsiteX3279" fmla="*/ 251981 w 5594428"/>
              <a:gd name="connsiteY3279" fmla="*/ 1509865 h 4071007"/>
              <a:gd name="connsiteX3280" fmla="*/ 227157 w 5594428"/>
              <a:gd name="connsiteY3280" fmla="*/ 1391532 h 4071007"/>
              <a:gd name="connsiteX3281" fmla="*/ 223333 w 5594428"/>
              <a:gd name="connsiteY3281" fmla="*/ 1412571 h 4071007"/>
              <a:gd name="connsiteX3282" fmla="*/ 228319 w 5594428"/>
              <a:gd name="connsiteY3282" fmla="*/ 1444936 h 4071007"/>
              <a:gd name="connsiteX3283" fmla="*/ 237389 w 5594428"/>
              <a:gd name="connsiteY3283" fmla="*/ 1571274 h 4071007"/>
              <a:gd name="connsiteX3284" fmla="*/ 237921 w 5594428"/>
              <a:gd name="connsiteY3284" fmla="*/ 1574163 h 4071007"/>
              <a:gd name="connsiteX3285" fmla="*/ 158375 w 5594428"/>
              <a:gd name="connsiteY3285" fmla="*/ 1307529 h 4071007"/>
              <a:gd name="connsiteX3286" fmla="*/ 5499 w 5594428"/>
              <a:gd name="connsiteY3286" fmla="*/ 740716 h 4071007"/>
              <a:gd name="connsiteX3287" fmla="*/ 19086 w 5594428"/>
              <a:gd name="connsiteY3287" fmla="*/ 776978 h 4071007"/>
              <a:gd name="connsiteX3288" fmla="*/ 30777 w 5594428"/>
              <a:gd name="connsiteY3288" fmla="*/ 802607 h 4071007"/>
              <a:gd name="connsiteX3289" fmla="*/ 21631 w 5594428"/>
              <a:gd name="connsiteY3289" fmla="*/ 714504 h 4071007"/>
              <a:gd name="connsiteX3290" fmla="*/ 5572799 w 5594428"/>
              <a:gd name="connsiteY3290" fmla="*/ 714504 h 4071007"/>
              <a:gd name="connsiteX3291" fmla="*/ 5563652 w 5594428"/>
              <a:gd name="connsiteY3291" fmla="*/ 802607 h 4071007"/>
              <a:gd name="connsiteX3292" fmla="*/ 5575344 w 5594428"/>
              <a:gd name="connsiteY3292" fmla="*/ 776979 h 4071007"/>
              <a:gd name="connsiteX3293" fmla="*/ 5588931 w 5594428"/>
              <a:gd name="connsiteY3293" fmla="*/ 740715 h 4071007"/>
              <a:gd name="connsiteX3294" fmla="*/ 5436055 w 5594428"/>
              <a:gd name="connsiteY3294" fmla="*/ 1307529 h 4071007"/>
              <a:gd name="connsiteX3295" fmla="*/ 5356509 w 5594428"/>
              <a:gd name="connsiteY3295" fmla="*/ 1574163 h 4071007"/>
              <a:gd name="connsiteX3296" fmla="*/ 5357041 w 5594428"/>
              <a:gd name="connsiteY3296" fmla="*/ 1571274 h 4071007"/>
              <a:gd name="connsiteX3297" fmla="*/ 5366110 w 5594428"/>
              <a:gd name="connsiteY3297" fmla="*/ 1444936 h 4071007"/>
              <a:gd name="connsiteX3298" fmla="*/ 5371097 w 5594428"/>
              <a:gd name="connsiteY3298" fmla="*/ 1412571 h 4071007"/>
              <a:gd name="connsiteX3299" fmla="*/ 5367272 w 5594428"/>
              <a:gd name="connsiteY3299" fmla="*/ 1391532 h 4071007"/>
              <a:gd name="connsiteX3300" fmla="*/ 5342448 w 5594428"/>
              <a:gd name="connsiteY3300" fmla="*/ 1509865 h 4071007"/>
              <a:gd name="connsiteX3301" fmla="*/ 5279789 w 5594428"/>
              <a:gd name="connsiteY3301" fmla="*/ 1817006 h 4071007"/>
              <a:gd name="connsiteX3302" fmla="*/ 5263938 w 5594428"/>
              <a:gd name="connsiteY3302" fmla="*/ 1882659 h 4071007"/>
              <a:gd name="connsiteX3303" fmla="*/ 5237026 w 5594428"/>
              <a:gd name="connsiteY3303" fmla="*/ 1953897 h 4071007"/>
              <a:gd name="connsiteX3304" fmla="*/ 5242451 w 5594428"/>
              <a:gd name="connsiteY3304" fmla="*/ 1935282 h 4071007"/>
              <a:gd name="connsiteX3305" fmla="*/ 5325684 w 5594428"/>
              <a:gd name="connsiteY3305" fmla="*/ 1534074 h 4071007"/>
              <a:gd name="connsiteX3306" fmla="*/ 5335605 w 5594428"/>
              <a:gd name="connsiteY3306" fmla="*/ 1472214 h 4071007"/>
              <a:gd name="connsiteX3307" fmla="*/ 5326445 w 5594428"/>
              <a:gd name="connsiteY3307" fmla="*/ 1459580 h 4071007"/>
              <a:gd name="connsiteX3308" fmla="*/ 5326648 w 5594428"/>
              <a:gd name="connsiteY3308" fmla="*/ 1441812 h 4071007"/>
              <a:gd name="connsiteX3309" fmla="*/ 5325342 w 5594428"/>
              <a:gd name="connsiteY3309" fmla="*/ 1444150 h 4071007"/>
              <a:gd name="connsiteX3310" fmla="*/ 5428436 w 5594428"/>
              <a:gd name="connsiteY3310" fmla="*/ 1097513 h 4071007"/>
              <a:gd name="connsiteX3311" fmla="*/ 5453818 w 5594428"/>
              <a:gd name="connsiteY3311" fmla="*/ 999490 h 4071007"/>
              <a:gd name="connsiteX3312" fmla="*/ 5463951 w 5594428"/>
              <a:gd name="connsiteY3312" fmla="*/ 973957 h 4071007"/>
              <a:gd name="connsiteX3313" fmla="*/ 5466817 w 5594428"/>
              <a:gd name="connsiteY3313" fmla="*/ 961043 h 4071007"/>
              <a:gd name="connsiteX3314" fmla="*/ 5473773 w 5594428"/>
              <a:gd name="connsiteY3314" fmla="*/ 922413 h 4071007"/>
              <a:gd name="connsiteX3315" fmla="*/ 5475405 w 5594428"/>
              <a:gd name="connsiteY3315" fmla="*/ 910377 h 4071007"/>
              <a:gd name="connsiteX3316" fmla="*/ 5476104 w 5594428"/>
              <a:gd name="connsiteY3316" fmla="*/ 908274 h 4071007"/>
              <a:gd name="connsiteX3317" fmla="*/ 5481749 w 5594428"/>
              <a:gd name="connsiteY3317" fmla="*/ 886178 h 4071007"/>
              <a:gd name="connsiteX3318" fmla="*/ 5482676 w 5594428"/>
              <a:gd name="connsiteY3318" fmla="*/ 883485 h 4071007"/>
              <a:gd name="connsiteX3319" fmla="*/ 5478659 w 5594428"/>
              <a:gd name="connsiteY3319" fmla="*/ 913255 h 4071007"/>
              <a:gd name="connsiteX3320" fmla="*/ 5471610 w 5594428"/>
              <a:gd name="connsiteY3320" fmla="*/ 955174 h 4071007"/>
              <a:gd name="connsiteX3321" fmla="*/ 5470347 w 5594428"/>
              <a:gd name="connsiteY3321" fmla="*/ 961077 h 4071007"/>
              <a:gd name="connsiteX3322" fmla="*/ 5476824 w 5594428"/>
              <a:gd name="connsiteY3322" fmla="*/ 949070 h 4071007"/>
              <a:gd name="connsiteX3323" fmla="*/ 5488781 w 5594428"/>
              <a:gd name="connsiteY3323" fmla="*/ 931875 h 4071007"/>
              <a:gd name="connsiteX3324" fmla="*/ 5512364 w 5594428"/>
              <a:gd name="connsiteY3324" fmla="*/ 893189 h 4071007"/>
              <a:gd name="connsiteX3325" fmla="*/ 5512364 w 5594428"/>
              <a:gd name="connsiteY3325" fmla="*/ 893189 h 4071007"/>
              <a:gd name="connsiteX3326" fmla="*/ 5572799 w 5594428"/>
              <a:gd name="connsiteY3326" fmla="*/ 714504 h 4071007"/>
              <a:gd name="connsiteX3327" fmla="*/ 5466513 w 5594428"/>
              <a:gd name="connsiteY3327" fmla="*/ 708239 h 4071007"/>
              <a:gd name="connsiteX3328" fmla="*/ 5466824 w 5594428"/>
              <a:gd name="connsiteY3328" fmla="*/ 712212 h 4071007"/>
              <a:gd name="connsiteX3329" fmla="*/ 5465689 w 5594428"/>
              <a:gd name="connsiteY3329" fmla="*/ 715487 h 4071007"/>
              <a:gd name="connsiteX3330" fmla="*/ 5466513 w 5594428"/>
              <a:gd name="connsiteY3330" fmla="*/ 708239 h 4071007"/>
              <a:gd name="connsiteX3331" fmla="*/ 127917 w 5594428"/>
              <a:gd name="connsiteY3331" fmla="*/ 708239 h 4071007"/>
              <a:gd name="connsiteX3332" fmla="*/ 128741 w 5594428"/>
              <a:gd name="connsiteY3332" fmla="*/ 715487 h 4071007"/>
              <a:gd name="connsiteX3333" fmla="*/ 127605 w 5594428"/>
              <a:gd name="connsiteY3333" fmla="*/ 712213 h 4071007"/>
              <a:gd name="connsiteX3334" fmla="*/ 127917 w 5594428"/>
              <a:gd name="connsiteY3334" fmla="*/ 708239 h 4071007"/>
              <a:gd name="connsiteX3335" fmla="*/ 756221 w 5594428"/>
              <a:gd name="connsiteY3335" fmla="*/ 707742 h 4071007"/>
              <a:gd name="connsiteX3336" fmla="*/ 762965 w 5594428"/>
              <a:gd name="connsiteY3336" fmla="*/ 750520 h 4071007"/>
              <a:gd name="connsiteX3337" fmla="*/ 766484 w 5594428"/>
              <a:gd name="connsiteY3337" fmla="*/ 767609 h 4071007"/>
              <a:gd name="connsiteX3338" fmla="*/ 783371 w 5594428"/>
              <a:gd name="connsiteY3338" fmla="*/ 831031 h 4071007"/>
              <a:gd name="connsiteX3339" fmla="*/ 793557 w 5594428"/>
              <a:gd name="connsiteY3339" fmla="*/ 867514 h 4071007"/>
              <a:gd name="connsiteX3340" fmla="*/ 805822 w 5594428"/>
              <a:gd name="connsiteY3340" fmla="*/ 899954 h 4071007"/>
              <a:gd name="connsiteX3341" fmla="*/ 776266 w 5594428"/>
              <a:gd name="connsiteY3341" fmla="*/ 781898 h 4071007"/>
              <a:gd name="connsiteX3342" fmla="*/ 771171 w 5594428"/>
              <a:gd name="connsiteY3342" fmla="*/ 759425 h 4071007"/>
              <a:gd name="connsiteX3343" fmla="*/ 756696 w 5594428"/>
              <a:gd name="connsiteY3343" fmla="*/ 709491 h 4071007"/>
              <a:gd name="connsiteX3344" fmla="*/ 4838209 w 5594428"/>
              <a:gd name="connsiteY3344" fmla="*/ 707742 h 4071007"/>
              <a:gd name="connsiteX3345" fmla="*/ 4837733 w 5594428"/>
              <a:gd name="connsiteY3345" fmla="*/ 709491 h 4071007"/>
              <a:gd name="connsiteX3346" fmla="*/ 4823259 w 5594428"/>
              <a:gd name="connsiteY3346" fmla="*/ 759425 h 4071007"/>
              <a:gd name="connsiteX3347" fmla="*/ 4818164 w 5594428"/>
              <a:gd name="connsiteY3347" fmla="*/ 781897 h 4071007"/>
              <a:gd name="connsiteX3348" fmla="*/ 4788606 w 5594428"/>
              <a:gd name="connsiteY3348" fmla="*/ 899954 h 4071007"/>
              <a:gd name="connsiteX3349" fmla="*/ 4800872 w 5594428"/>
              <a:gd name="connsiteY3349" fmla="*/ 867514 h 4071007"/>
              <a:gd name="connsiteX3350" fmla="*/ 4811059 w 5594428"/>
              <a:gd name="connsiteY3350" fmla="*/ 831031 h 4071007"/>
              <a:gd name="connsiteX3351" fmla="*/ 4827945 w 5594428"/>
              <a:gd name="connsiteY3351" fmla="*/ 767609 h 4071007"/>
              <a:gd name="connsiteX3352" fmla="*/ 4831465 w 5594428"/>
              <a:gd name="connsiteY3352" fmla="*/ 750520 h 4071007"/>
              <a:gd name="connsiteX3353" fmla="*/ 3206763 w 5594428"/>
              <a:gd name="connsiteY3353" fmla="*/ 678113 h 4071007"/>
              <a:gd name="connsiteX3354" fmla="*/ 3205446 w 5594428"/>
              <a:gd name="connsiteY3354" fmla="*/ 692896 h 4071007"/>
              <a:gd name="connsiteX3355" fmla="*/ 3202206 w 5594428"/>
              <a:gd name="connsiteY3355" fmla="*/ 735532 h 4071007"/>
              <a:gd name="connsiteX3356" fmla="*/ 3200966 w 5594428"/>
              <a:gd name="connsiteY3356" fmla="*/ 730996 h 4071007"/>
              <a:gd name="connsiteX3357" fmla="*/ 3200950 w 5594428"/>
              <a:gd name="connsiteY3357" fmla="*/ 731592 h 4071007"/>
              <a:gd name="connsiteX3358" fmla="*/ 3202318 w 5594428"/>
              <a:gd name="connsiteY3358" fmla="*/ 740919 h 4071007"/>
              <a:gd name="connsiteX3359" fmla="*/ 3205306 w 5594428"/>
              <a:gd name="connsiteY3359" fmla="*/ 735202 h 4071007"/>
              <a:gd name="connsiteX3360" fmla="*/ 3209148 w 5594428"/>
              <a:gd name="connsiteY3360" fmla="*/ 701279 h 4071007"/>
              <a:gd name="connsiteX3361" fmla="*/ 3209392 w 5594428"/>
              <a:gd name="connsiteY3361" fmla="*/ 698713 h 4071007"/>
              <a:gd name="connsiteX3362" fmla="*/ 3206791 w 5594428"/>
              <a:gd name="connsiteY3362" fmla="*/ 678491 h 4071007"/>
              <a:gd name="connsiteX3363" fmla="*/ 409717 w 5594428"/>
              <a:gd name="connsiteY3363" fmla="*/ 677420 h 4071007"/>
              <a:gd name="connsiteX3364" fmla="*/ 410290 w 5594428"/>
              <a:gd name="connsiteY3364" fmla="*/ 683371 h 4071007"/>
              <a:gd name="connsiteX3365" fmla="*/ 413161 w 5594428"/>
              <a:gd name="connsiteY3365" fmla="*/ 690143 h 4071007"/>
              <a:gd name="connsiteX3366" fmla="*/ 5184713 w 5594428"/>
              <a:gd name="connsiteY3366" fmla="*/ 677420 h 4071007"/>
              <a:gd name="connsiteX3367" fmla="*/ 5181269 w 5594428"/>
              <a:gd name="connsiteY3367" fmla="*/ 690143 h 4071007"/>
              <a:gd name="connsiteX3368" fmla="*/ 5184139 w 5594428"/>
              <a:gd name="connsiteY3368" fmla="*/ 683371 h 4071007"/>
              <a:gd name="connsiteX3369" fmla="*/ 661092 w 5594428"/>
              <a:gd name="connsiteY3369" fmla="*/ 676066 h 4071007"/>
              <a:gd name="connsiteX3370" fmla="*/ 660495 w 5594428"/>
              <a:gd name="connsiteY3370" fmla="*/ 677090 h 4071007"/>
              <a:gd name="connsiteX3371" fmla="*/ 660502 w 5594428"/>
              <a:gd name="connsiteY3371" fmla="*/ 678110 h 4071007"/>
              <a:gd name="connsiteX3372" fmla="*/ 661432 w 5594428"/>
              <a:gd name="connsiteY3372" fmla="*/ 681209 h 4071007"/>
              <a:gd name="connsiteX3373" fmla="*/ 662947 w 5594428"/>
              <a:gd name="connsiteY3373" fmla="*/ 680741 h 4071007"/>
              <a:gd name="connsiteX3374" fmla="*/ 662300 w 5594428"/>
              <a:gd name="connsiteY3374" fmla="*/ 677826 h 4071007"/>
              <a:gd name="connsiteX3375" fmla="*/ 661092 w 5594428"/>
              <a:gd name="connsiteY3375" fmla="*/ 676066 h 4071007"/>
              <a:gd name="connsiteX3376" fmla="*/ 4933338 w 5594428"/>
              <a:gd name="connsiteY3376" fmla="*/ 676066 h 4071007"/>
              <a:gd name="connsiteX3377" fmla="*/ 4932130 w 5594428"/>
              <a:gd name="connsiteY3377" fmla="*/ 677825 h 4071007"/>
              <a:gd name="connsiteX3378" fmla="*/ 4931482 w 5594428"/>
              <a:gd name="connsiteY3378" fmla="*/ 680741 h 4071007"/>
              <a:gd name="connsiteX3379" fmla="*/ 4932997 w 5594428"/>
              <a:gd name="connsiteY3379" fmla="*/ 681209 h 4071007"/>
              <a:gd name="connsiteX3380" fmla="*/ 4933928 w 5594428"/>
              <a:gd name="connsiteY3380" fmla="*/ 678110 h 4071007"/>
              <a:gd name="connsiteX3381" fmla="*/ 4933935 w 5594428"/>
              <a:gd name="connsiteY3381" fmla="*/ 677090 h 4071007"/>
              <a:gd name="connsiteX3382" fmla="*/ 4933338 w 5594428"/>
              <a:gd name="connsiteY3382" fmla="*/ 676066 h 4071007"/>
              <a:gd name="connsiteX3383" fmla="*/ 134792 w 5594428"/>
              <a:gd name="connsiteY3383" fmla="*/ 667341 h 4071007"/>
              <a:gd name="connsiteX3384" fmla="*/ 136264 w 5594428"/>
              <a:gd name="connsiteY3384" fmla="*/ 673455 h 4071007"/>
              <a:gd name="connsiteX3385" fmla="*/ 135231 w 5594428"/>
              <a:gd name="connsiteY3385" fmla="*/ 674225 h 4071007"/>
              <a:gd name="connsiteX3386" fmla="*/ 134102 w 5594428"/>
              <a:gd name="connsiteY3386" fmla="*/ 670611 h 4071007"/>
              <a:gd name="connsiteX3387" fmla="*/ 134792 w 5594428"/>
              <a:gd name="connsiteY3387" fmla="*/ 667341 h 4071007"/>
              <a:gd name="connsiteX3388" fmla="*/ 5459638 w 5594428"/>
              <a:gd name="connsiteY3388" fmla="*/ 667341 h 4071007"/>
              <a:gd name="connsiteX3389" fmla="*/ 5460328 w 5594428"/>
              <a:gd name="connsiteY3389" fmla="*/ 670611 h 4071007"/>
              <a:gd name="connsiteX3390" fmla="*/ 5459198 w 5594428"/>
              <a:gd name="connsiteY3390" fmla="*/ 674225 h 4071007"/>
              <a:gd name="connsiteX3391" fmla="*/ 5458166 w 5594428"/>
              <a:gd name="connsiteY3391" fmla="*/ 673455 h 4071007"/>
              <a:gd name="connsiteX3392" fmla="*/ 5459638 w 5594428"/>
              <a:gd name="connsiteY3392" fmla="*/ 667341 h 4071007"/>
              <a:gd name="connsiteX3393" fmla="*/ 5218672 w 5594428"/>
              <a:gd name="connsiteY3393" fmla="*/ 664715 h 4071007"/>
              <a:gd name="connsiteX3394" fmla="*/ 5216368 w 5594428"/>
              <a:gd name="connsiteY3394" fmla="*/ 665088 h 4071007"/>
              <a:gd name="connsiteX3395" fmla="*/ 5215708 w 5594428"/>
              <a:gd name="connsiteY3395" fmla="*/ 667260 h 4071007"/>
              <a:gd name="connsiteX3396" fmla="*/ 5215618 w 5594428"/>
              <a:gd name="connsiteY3396" fmla="*/ 668105 h 4071007"/>
              <a:gd name="connsiteX3397" fmla="*/ 5215986 w 5594428"/>
              <a:gd name="connsiteY3397" fmla="*/ 671233 h 4071007"/>
              <a:gd name="connsiteX3398" fmla="*/ 5216917 w 5594428"/>
              <a:gd name="connsiteY3398" fmla="*/ 671752 h 4071007"/>
              <a:gd name="connsiteX3399" fmla="*/ 5218672 w 5594428"/>
              <a:gd name="connsiteY3399" fmla="*/ 664715 h 4071007"/>
              <a:gd name="connsiteX3400" fmla="*/ 375758 w 5594428"/>
              <a:gd name="connsiteY3400" fmla="*/ 664715 h 4071007"/>
              <a:gd name="connsiteX3401" fmla="*/ 377512 w 5594428"/>
              <a:gd name="connsiteY3401" fmla="*/ 671752 h 4071007"/>
              <a:gd name="connsiteX3402" fmla="*/ 378444 w 5594428"/>
              <a:gd name="connsiteY3402" fmla="*/ 671233 h 4071007"/>
              <a:gd name="connsiteX3403" fmla="*/ 378812 w 5594428"/>
              <a:gd name="connsiteY3403" fmla="*/ 668106 h 4071007"/>
              <a:gd name="connsiteX3404" fmla="*/ 378722 w 5594428"/>
              <a:gd name="connsiteY3404" fmla="*/ 667260 h 4071007"/>
              <a:gd name="connsiteX3405" fmla="*/ 378062 w 5594428"/>
              <a:gd name="connsiteY3405" fmla="*/ 665089 h 4071007"/>
              <a:gd name="connsiteX3406" fmla="*/ 375758 w 5594428"/>
              <a:gd name="connsiteY3406" fmla="*/ 664715 h 4071007"/>
              <a:gd name="connsiteX3407" fmla="*/ 2699361 w 5594428"/>
              <a:gd name="connsiteY3407" fmla="*/ 652750 h 4071007"/>
              <a:gd name="connsiteX3408" fmla="*/ 2699016 w 5594428"/>
              <a:gd name="connsiteY3408" fmla="*/ 654682 h 4071007"/>
              <a:gd name="connsiteX3409" fmla="*/ 2699695 w 5594428"/>
              <a:gd name="connsiteY3409" fmla="*/ 670138 h 4071007"/>
              <a:gd name="connsiteX3410" fmla="*/ 2700492 w 5594428"/>
              <a:gd name="connsiteY3410" fmla="*/ 668515 h 4071007"/>
              <a:gd name="connsiteX3411" fmla="*/ 401842 w 5594428"/>
              <a:gd name="connsiteY3411" fmla="*/ 648000 h 4071007"/>
              <a:gd name="connsiteX3412" fmla="*/ 402871 w 5594428"/>
              <a:gd name="connsiteY3412" fmla="*/ 656939 h 4071007"/>
              <a:gd name="connsiteX3413" fmla="*/ 404189 w 5594428"/>
              <a:gd name="connsiteY3413" fmla="*/ 670574 h 4071007"/>
              <a:gd name="connsiteX3414" fmla="*/ 406686 w 5594428"/>
              <a:gd name="connsiteY3414" fmla="*/ 675438 h 4071007"/>
              <a:gd name="connsiteX3415" fmla="*/ 407453 w 5594428"/>
              <a:gd name="connsiteY3415" fmla="*/ 677093 h 4071007"/>
              <a:gd name="connsiteX3416" fmla="*/ 407214 w 5594428"/>
              <a:gd name="connsiteY3416" fmla="*/ 672827 h 4071007"/>
              <a:gd name="connsiteX3417" fmla="*/ 407171 w 5594428"/>
              <a:gd name="connsiteY3417" fmla="*/ 668013 h 4071007"/>
              <a:gd name="connsiteX3418" fmla="*/ 405488 w 5594428"/>
              <a:gd name="connsiteY3418" fmla="*/ 661798 h 4071007"/>
              <a:gd name="connsiteX3419" fmla="*/ 5192588 w 5594428"/>
              <a:gd name="connsiteY3419" fmla="*/ 648000 h 4071007"/>
              <a:gd name="connsiteX3420" fmla="*/ 5188942 w 5594428"/>
              <a:gd name="connsiteY3420" fmla="*/ 661798 h 4071007"/>
              <a:gd name="connsiteX3421" fmla="*/ 5187259 w 5594428"/>
              <a:gd name="connsiteY3421" fmla="*/ 668013 h 4071007"/>
              <a:gd name="connsiteX3422" fmla="*/ 5187216 w 5594428"/>
              <a:gd name="connsiteY3422" fmla="*/ 672827 h 4071007"/>
              <a:gd name="connsiteX3423" fmla="*/ 5186977 w 5594428"/>
              <a:gd name="connsiteY3423" fmla="*/ 677093 h 4071007"/>
              <a:gd name="connsiteX3424" fmla="*/ 5187744 w 5594428"/>
              <a:gd name="connsiteY3424" fmla="*/ 675438 h 4071007"/>
              <a:gd name="connsiteX3425" fmla="*/ 5190241 w 5594428"/>
              <a:gd name="connsiteY3425" fmla="*/ 670574 h 4071007"/>
              <a:gd name="connsiteX3426" fmla="*/ 5191558 w 5594428"/>
              <a:gd name="connsiteY3426" fmla="*/ 656939 h 4071007"/>
              <a:gd name="connsiteX3427" fmla="*/ 2952674 w 5594428"/>
              <a:gd name="connsiteY3427" fmla="*/ 647110 h 4071007"/>
              <a:gd name="connsiteX3428" fmla="*/ 2951726 w 5594428"/>
              <a:gd name="connsiteY3428" fmla="*/ 657767 h 4071007"/>
              <a:gd name="connsiteX3429" fmla="*/ 2952288 w 5594428"/>
              <a:gd name="connsiteY3429" fmla="*/ 663365 h 4071007"/>
              <a:gd name="connsiteX3430" fmla="*/ 2926858 w 5594428"/>
              <a:gd name="connsiteY3430" fmla="*/ 645094 h 4071007"/>
              <a:gd name="connsiteX3431" fmla="*/ 2925821 w 5594428"/>
              <a:gd name="connsiteY3431" fmla="*/ 658738 h 4071007"/>
              <a:gd name="connsiteX3432" fmla="*/ 2929679 w 5594428"/>
              <a:gd name="connsiteY3432" fmla="*/ 663634 h 4071007"/>
              <a:gd name="connsiteX3433" fmla="*/ 2929960 w 5594428"/>
              <a:gd name="connsiteY3433" fmla="*/ 660042 h 4071007"/>
              <a:gd name="connsiteX3434" fmla="*/ 2927638 w 5594428"/>
              <a:gd name="connsiteY3434" fmla="*/ 647791 h 4071007"/>
              <a:gd name="connsiteX3435" fmla="*/ 3006756 w 5594428"/>
              <a:gd name="connsiteY3435" fmla="*/ 644625 h 4071007"/>
              <a:gd name="connsiteX3436" fmla="*/ 3004720 w 5594428"/>
              <a:gd name="connsiteY3436" fmla="*/ 654803 h 4071007"/>
              <a:gd name="connsiteX3437" fmla="*/ 3005286 w 5594428"/>
              <a:gd name="connsiteY3437" fmla="*/ 656241 h 4071007"/>
              <a:gd name="connsiteX3438" fmla="*/ 3006916 w 5594428"/>
              <a:gd name="connsiteY3438" fmla="*/ 648181 h 4071007"/>
              <a:gd name="connsiteX3439" fmla="*/ 3114159 w 5594428"/>
              <a:gd name="connsiteY3439" fmla="*/ 641312 h 4071007"/>
              <a:gd name="connsiteX3440" fmla="*/ 3111562 w 5594428"/>
              <a:gd name="connsiteY3440" fmla="*/ 651183 h 4071007"/>
              <a:gd name="connsiteX3441" fmla="*/ 3111255 w 5594428"/>
              <a:gd name="connsiteY3441" fmla="*/ 651989 h 4071007"/>
              <a:gd name="connsiteX3442" fmla="*/ 3112024 w 5594428"/>
              <a:gd name="connsiteY3442" fmla="*/ 659467 h 4071007"/>
              <a:gd name="connsiteX3443" fmla="*/ 3115657 w 5594428"/>
              <a:gd name="connsiteY3443" fmla="*/ 668519 h 4071007"/>
              <a:gd name="connsiteX3444" fmla="*/ 3115697 w 5594428"/>
              <a:gd name="connsiteY3444" fmla="*/ 670045 h 4071007"/>
              <a:gd name="connsiteX3445" fmla="*/ 3115927 w 5594428"/>
              <a:gd name="connsiteY3445" fmla="*/ 669613 h 4071007"/>
              <a:gd name="connsiteX3446" fmla="*/ 3115657 w 5594428"/>
              <a:gd name="connsiteY3446" fmla="*/ 668519 h 4071007"/>
              <a:gd name="connsiteX3447" fmla="*/ 3114909 w 5594428"/>
              <a:gd name="connsiteY3447" fmla="*/ 651100 h 4071007"/>
              <a:gd name="connsiteX3448" fmla="*/ 3114932 w 5594428"/>
              <a:gd name="connsiteY3448" fmla="*/ 650933 h 4071007"/>
              <a:gd name="connsiteX3449" fmla="*/ 3114450 w 5594428"/>
              <a:gd name="connsiteY3449" fmla="*/ 646463 h 4071007"/>
              <a:gd name="connsiteX3450" fmla="*/ 2346027 w 5594428"/>
              <a:gd name="connsiteY3450" fmla="*/ 638448 h 4071007"/>
              <a:gd name="connsiteX3451" fmla="*/ 2345547 w 5594428"/>
              <a:gd name="connsiteY3451" fmla="*/ 638749 h 4071007"/>
              <a:gd name="connsiteX3452" fmla="*/ 2345813 w 5594428"/>
              <a:gd name="connsiteY3452" fmla="*/ 638937 h 4071007"/>
              <a:gd name="connsiteX3453" fmla="*/ 2692784 w 5594428"/>
              <a:gd name="connsiteY3453" fmla="*/ 638404 h 4071007"/>
              <a:gd name="connsiteX3454" fmla="*/ 2692759 w 5594428"/>
              <a:gd name="connsiteY3454" fmla="*/ 638531 h 4071007"/>
              <a:gd name="connsiteX3455" fmla="*/ 2693213 w 5594428"/>
              <a:gd name="connsiteY3455" fmla="*/ 650715 h 4071007"/>
              <a:gd name="connsiteX3456" fmla="*/ 2694760 w 5594428"/>
              <a:gd name="connsiteY3456" fmla="*/ 647384 h 4071007"/>
              <a:gd name="connsiteX3457" fmla="*/ 2958327 w 5594428"/>
              <a:gd name="connsiteY3457" fmla="*/ 638030 h 4071007"/>
              <a:gd name="connsiteX3458" fmla="*/ 2957624 w 5594428"/>
              <a:gd name="connsiteY3458" fmla="*/ 639112 h 4071007"/>
              <a:gd name="connsiteX3459" fmla="*/ 2957522 w 5594428"/>
              <a:gd name="connsiteY3459" fmla="*/ 641571 h 4071007"/>
              <a:gd name="connsiteX3460" fmla="*/ 2958106 w 5594428"/>
              <a:gd name="connsiteY3460" fmla="*/ 643724 h 4071007"/>
              <a:gd name="connsiteX3461" fmla="*/ 2960099 w 5594428"/>
              <a:gd name="connsiteY3461" fmla="*/ 643212 h 4071007"/>
              <a:gd name="connsiteX3462" fmla="*/ 2959548 w 5594428"/>
              <a:gd name="connsiteY3462" fmla="*/ 640006 h 4071007"/>
              <a:gd name="connsiteX3463" fmla="*/ 2958327 w 5594428"/>
              <a:gd name="connsiteY3463" fmla="*/ 638030 h 4071007"/>
              <a:gd name="connsiteX3464" fmla="*/ 972364 w 5594428"/>
              <a:gd name="connsiteY3464" fmla="*/ 634765 h 4071007"/>
              <a:gd name="connsiteX3465" fmla="*/ 972729 w 5594428"/>
              <a:gd name="connsiteY3465" fmla="*/ 637982 h 4071007"/>
              <a:gd name="connsiteX3466" fmla="*/ 978725 w 5594428"/>
              <a:gd name="connsiteY3466" fmla="*/ 638749 h 4071007"/>
              <a:gd name="connsiteX3467" fmla="*/ 4622065 w 5594428"/>
              <a:gd name="connsiteY3467" fmla="*/ 634765 h 4071007"/>
              <a:gd name="connsiteX3468" fmla="*/ 4615705 w 5594428"/>
              <a:gd name="connsiteY3468" fmla="*/ 638748 h 4071007"/>
              <a:gd name="connsiteX3469" fmla="*/ 4621701 w 5594428"/>
              <a:gd name="connsiteY3469" fmla="*/ 637982 h 4071007"/>
              <a:gd name="connsiteX3470" fmla="*/ 4622065 w 5594428"/>
              <a:gd name="connsiteY3470" fmla="*/ 634765 h 4071007"/>
              <a:gd name="connsiteX3471" fmla="*/ 2947394 w 5594428"/>
              <a:gd name="connsiteY3471" fmla="*/ 633832 h 4071007"/>
              <a:gd name="connsiteX3472" fmla="*/ 2946742 w 5594428"/>
              <a:gd name="connsiteY3472" fmla="*/ 640277 h 4071007"/>
              <a:gd name="connsiteX3473" fmla="*/ 2949917 w 5594428"/>
              <a:gd name="connsiteY3473" fmla="*/ 649120 h 4071007"/>
              <a:gd name="connsiteX3474" fmla="*/ 2948856 w 5594428"/>
              <a:gd name="connsiteY3474" fmla="*/ 640627 h 4071007"/>
              <a:gd name="connsiteX3475" fmla="*/ 2923122 w 5594428"/>
              <a:gd name="connsiteY3475" fmla="*/ 632166 h 4071007"/>
              <a:gd name="connsiteX3476" fmla="*/ 2923121 w 5594428"/>
              <a:gd name="connsiteY3476" fmla="*/ 632167 h 4071007"/>
              <a:gd name="connsiteX3477" fmla="*/ 2923098 w 5594428"/>
              <a:gd name="connsiteY3477" fmla="*/ 632176 h 4071007"/>
              <a:gd name="connsiteX3478" fmla="*/ 2922685 w 5594428"/>
              <a:gd name="connsiteY3478" fmla="*/ 632347 h 4071007"/>
              <a:gd name="connsiteX3479" fmla="*/ 2922200 w 5594428"/>
              <a:gd name="connsiteY3479" fmla="*/ 632550 h 4071007"/>
              <a:gd name="connsiteX3480" fmla="*/ 2923098 w 5594428"/>
              <a:gd name="connsiteY3480" fmla="*/ 632176 h 4071007"/>
              <a:gd name="connsiteX3481" fmla="*/ 399961 w 5594428"/>
              <a:gd name="connsiteY3481" fmla="*/ 631671 h 4071007"/>
              <a:gd name="connsiteX3482" fmla="*/ 402071 w 5594428"/>
              <a:gd name="connsiteY3482" fmla="*/ 632550 h 4071007"/>
              <a:gd name="connsiteX3483" fmla="*/ 401586 w 5594428"/>
              <a:gd name="connsiteY3483" fmla="*/ 632347 h 4071007"/>
              <a:gd name="connsiteX3484" fmla="*/ 5194469 w 5594428"/>
              <a:gd name="connsiteY3484" fmla="*/ 631671 h 4071007"/>
              <a:gd name="connsiteX3485" fmla="*/ 5192844 w 5594428"/>
              <a:gd name="connsiteY3485" fmla="*/ 632347 h 4071007"/>
              <a:gd name="connsiteX3486" fmla="*/ 5192359 w 5594428"/>
              <a:gd name="connsiteY3486" fmla="*/ 632550 h 4071007"/>
              <a:gd name="connsiteX3487" fmla="*/ 2944111 w 5594428"/>
              <a:gd name="connsiteY3487" fmla="*/ 631214 h 4071007"/>
              <a:gd name="connsiteX3488" fmla="*/ 2944045 w 5594428"/>
              <a:gd name="connsiteY3488" fmla="*/ 631530 h 4071007"/>
              <a:gd name="connsiteX3489" fmla="*/ 2944060 w 5594428"/>
              <a:gd name="connsiteY3489" fmla="*/ 631583 h 4071007"/>
              <a:gd name="connsiteX3490" fmla="*/ 2763268 w 5594428"/>
              <a:gd name="connsiteY3490" fmla="*/ 630737 h 4071007"/>
              <a:gd name="connsiteX3491" fmla="*/ 2761987 w 5594428"/>
              <a:gd name="connsiteY3491" fmla="*/ 637153 h 4071007"/>
              <a:gd name="connsiteX3492" fmla="*/ 2762160 w 5594428"/>
              <a:gd name="connsiteY3492" fmla="*/ 637565 h 4071007"/>
              <a:gd name="connsiteX3493" fmla="*/ 2764655 w 5594428"/>
              <a:gd name="connsiteY3493" fmla="*/ 633934 h 4071007"/>
              <a:gd name="connsiteX3494" fmla="*/ 3236568 w 5594428"/>
              <a:gd name="connsiteY3494" fmla="*/ 628040 h 4071007"/>
              <a:gd name="connsiteX3495" fmla="*/ 3236879 w 5594428"/>
              <a:gd name="connsiteY3495" fmla="*/ 634543 h 4071007"/>
              <a:gd name="connsiteX3496" fmla="*/ 3235257 w 5594428"/>
              <a:gd name="connsiteY3496" fmla="*/ 639498 h 4071007"/>
              <a:gd name="connsiteX3497" fmla="*/ 3236568 w 5594428"/>
              <a:gd name="connsiteY3497" fmla="*/ 628040 h 4071007"/>
              <a:gd name="connsiteX3498" fmla="*/ 5506726 w 5594428"/>
              <a:gd name="connsiteY3498" fmla="*/ 628040 h 4071007"/>
              <a:gd name="connsiteX3499" fmla="*/ 5507037 w 5594428"/>
              <a:gd name="connsiteY3499" fmla="*/ 634543 h 4071007"/>
              <a:gd name="connsiteX3500" fmla="*/ 5505415 w 5594428"/>
              <a:gd name="connsiteY3500" fmla="*/ 639498 h 4071007"/>
              <a:gd name="connsiteX3501" fmla="*/ 5506726 w 5594428"/>
              <a:gd name="connsiteY3501" fmla="*/ 628040 h 4071007"/>
              <a:gd name="connsiteX3502" fmla="*/ 87703 w 5594428"/>
              <a:gd name="connsiteY3502" fmla="*/ 628040 h 4071007"/>
              <a:gd name="connsiteX3503" fmla="*/ 89014 w 5594428"/>
              <a:gd name="connsiteY3503" fmla="*/ 639498 h 4071007"/>
              <a:gd name="connsiteX3504" fmla="*/ 87392 w 5594428"/>
              <a:gd name="connsiteY3504" fmla="*/ 634543 h 4071007"/>
              <a:gd name="connsiteX3505" fmla="*/ 87703 w 5594428"/>
              <a:gd name="connsiteY3505" fmla="*/ 628040 h 4071007"/>
              <a:gd name="connsiteX3506" fmla="*/ 87528 w 5594428"/>
              <a:gd name="connsiteY3506" fmla="*/ 623707 h 4071007"/>
              <a:gd name="connsiteX3507" fmla="*/ 87703 w 5594428"/>
              <a:gd name="connsiteY3507" fmla="*/ 628040 h 4071007"/>
              <a:gd name="connsiteX3508" fmla="*/ 86740 w 5594428"/>
              <a:gd name="connsiteY3508" fmla="*/ 626678 h 4071007"/>
              <a:gd name="connsiteX3509" fmla="*/ 87528 w 5594428"/>
              <a:gd name="connsiteY3509" fmla="*/ 623707 h 4071007"/>
              <a:gd name="connsiteX3510" fmla="*/ 5506903 w 5594428"/>
              <a:gd name="connsiteY3510" fmla="*/ 623707 h 4071007"/>
              <a:gd name="connsiteX3511" fmla="*/ 5507690 w 5594428"/>
              <a:gd name="connsiteY3511" fmla="*/ 626678 h 4071007"/>
              <a:gd name="connsiteX3512" fmla="*/ 5506726 w 5594428"/>
              <a:gd name="connsiteY3512" fmla="*/ 628040 h 4071007"/>
              <a:gd name="connsiteX3513" fmla="*/ 5506903 w 5594428"/>
              <a:gd name="connsiteY3513" fmla="*/ 623707 h 4071007"/>
              <a:gd name="connsiteX3514" fmla="*/ 3236744 w 5594428"/>
              <a:gd name="connsiteY3514" fmla="*/ 623707 h 4071007"/>
              <a:gd name="connsiteX3515" fmla="*/ 3237532 w 5594428"/>
              <a:gd name="connsiteY3515" fmla="*/ 626678 h 4071007"/>
              <a:gd name="connsiteX3516" fmla="*/ 3236568 w 5594428"/>
              <a:gd name="connsiteY3516" fmla="*/ 628040 h 4071007"/>
              <a:gd name="connsiteX3517" fmla="*/ 3236744 w 5594428"/>
              <a:gd name="connsiteY3517" fmla="*/ 623707 h 4071007"/>
              <a:gd name="connsiteX3518" fmla="*/ 3236920 w 5594428"/>
              <a:gd name="connsiteY3518" fmla="*/ 619375 h 4071007"/>
              <a:gd name="connsiteX3519" fmla="*/ 3237707 w 5594428"/>
              <a:gd name="connsiteY3519" fmla="*/ 622347 h 4071007"/>
              <a:gd name="connsiteX3520" fmla="*/ 3236744 w 5594428"/>
              <a:gd name="connsiteY3520" fmla="*/ 623707 h 4071007"/>
              <a:gd name="connsiteX3521" fmla="*/ 3236920 w 5594428"/>
              <a:gd name="connsiteY3521" fmla="*/ 619375 h 4071007"/>
              <a:gd name="connsiteX3522" fmla="*/ 5507078 w 5594428"/>
              <a:gd name="connsiteY3522" fmla="*/ 619375 h 4071007"/>
              <a:gd name="connsiteX3523" fmla="*/ 5507866 w 5594428"/>
              <a:gd name="connsiteY3523" fmla="*/ 622346 h 4071007"/>
              <a:gd name="connsiteX3524" fmla="*/ 5506903 w 5594428"/>
              <a:gd name="connsiteY3524" fmla="*/ 623707 h 4071007"/>
              <a:gd name="connsiteX3525" fmla="*/ 5507078 w 5594428"/>
              <a:gd name="connsiteY3525" fmla="*/ 619375 h 4071007"/>
              <a:gd name="connsiteX3526" fmla="*/ 87351 w 5594428"/>
              <a:gd name="connsiteY3526" fmla="*/ 619375 h 4071007"/>
              <a:gd name="connsiteX3527" fmla="*/ 87528 w 5594428"/>
              <a:gd name="connsiteY3527" fmla="*/ 623707 h 4071007"/>
              <a:gd name="connsiteX3528" fmla="*/ 86564 w 5594428"/>
              <a:gd name="connsiteY3528" fmla="*/ 622346 h 4071007"/>
              <a:gd name="connsiteX3529" fmla="*/ 87351 w 5594428"/>
              <a:gd name="connsiteY3529" fmla="*/ 619375 h 4071007"/>
              <a:gd name="connsiteX3530" fmla="*/ 413197 w 5594428"/>
              <a:gd name="connsiteY3530" fmla="*/ 617127 h 4071007"/>
              <a:gd name="connsiteX3531" fmla="*/ 414668 w 5594428"/>
              <a:gd name="connsiteY3531" fmla="*/ 623240 h 4071007"/>
              <a:gd name="connsiteX3532" fmla="*/ 413635 w 5594428"/>
              <a:gd name="connsiteY3532" fmla="*/ 624011 h 4071007"/>
              <a:gd name="connsiteX3533" fmla="*/ 412506 w 5594428"/>
              <a:gd name="connsiteY3533" fmla="*/ 620396 h 4071007"/>
              <a:gd name="connsiteX3534" fmla="*/ 413197 w 5594428"/>
              <a:gd name="connsiteY3534" fmla="*/ 617127 h 4071007"/>
              <a:gd name="connsiteX3535" fmla="*/ 5181233 w 5594428"/>
              <a:gd name="connsiteY3535" fmla="*/ 617127 h 4071007"/>
              <a:gd name="connsiteX3536" fmla="*/ 5181924 w 5594428"/>
              <a:gd name="connsiteY3536" fmla="*/ 620396 h 4071007"/>
              <a:gd name="connsiteX3537" fmla="*/ 5180794 w 5594428"/>
              <a:gd name="connsiteY3537" fmla="*/ 624010 h 4071007"/>
              <a:gd name="connsiteX3538" fmla="*/ 5179762 w 5594428"/>
              <a:gd name="connsiteY3538" fmla="*/ 623240 h 4071007"/>
              <a:gd name="connsiteX3539" fmla="*/ 5181233 w 5594428"/>
              <a:gd name="connsiteY3539" fmla="*/ 617127 h 4071007"/>
              <a:gd name="connsiteX3540" fmla="*/ 2697445 w 5594428"/>
              <a:gd name="connsiteY3540" fmla="*/ 614813 h 4071007"/>
              <a:gd name="connsiteX3541" fmla="*/ 2696003 w 5594428"/>
              <a:gd name="connsiteY3541" fmla="*/ 622116 h 4071007"/>
              <a:gd name="connsiteX3542" fmla="*/ 2697958 w 5594428"/>
              <a:gd name="connsiteY3542" fmla="*/ 640195 h 4071007"/>
              <a:gd name="connsiteX3543" fmla="*/ 2698389 w 5594428"/>
              <a:gd name="connsiteY3543" fmla="*/ 639219 h 4071007"/>
              <a:gd name="connsiteX3544" fmla="*/ 2697632 w 5594428"/>
              <a:gd name="connsiteY3544" fmla="*/ 628672 h 4071007"/>
              <a:gd name="connsiteX3545" fmla="*/ 2697584 w 5594428"/>
              <a:gd name="connsiteY3545" fmla="*/ 627357 h 4071007"/>
              <a:gd name="connsiteX3546" fmla="*/ 2697624 w 5594428"/>
              <a:gd name="connsiteY3546" fmla="*/ 627441 h 4071007"/>
              <a:gd name="connsiteX3547" fmla="*/ 2700727 w 5594428"/>
              <a:gd name="connsiteY3547" fmla="*/ 633932 h 4071007"/>
              <a:gd name="connsiteX3548" fmla="*/ 2700788 w 5594428"/>
              <a:gd name="connsiteY3548" fmla="*/ 633797 h 4071007"/>
              <a:gd name="connsiteX3549" fmla="*/ 2700931 w 5594428"/>
              <a:gd name="connsiteY3549" fmla="*/ 633191 h 4071007"/>
              <a:gd name="connsiteX3550" fmla="*/ 2699799 w 5594428"/>
              <a:gd name="connsiteY3550" fmla="*/ 628250 h 4071007"/>
              <a:gd name="connsiteX3551" fmla="*/ 2683311 w 5594428"/>
              <a:gd name="connsiteY3551" fmla="*/ 611652 h 4071007"/>
              <a:gd name="connsiteX3552" fmla="*/ 2683016 w 5594428"/>
              <a:gd name="connsiteY3552" fmla="*/ 613994 h 4071007"/>
              <a:gd name="connsiteX3553" fmla="*/ 2683301 w 5594428"/>
              <a:gd name="connsiteY3553" fmla="*/ 613047 h 4071007"/>
              <a:gd name="connsiteX3554" fmla="*/ 2920013 w 5594428"/>
              <a:gd name="connsiteY3554" fmla="*/ 609347 h 4071007"/>
              <a:gd name="connsiteX3555" fmla="*/ 2916867 w 5594428"/>
              <a:gd name="connsiteY3555" fmla="*/ 616939 h 4071007"/>
              <a:gd name="connsiteX3556" fmla="*/ 2914721 w 5594428"/>
              <a:gd name="connsiteY3556" fmla="*/ 624210 h 4071007"/>
              <a:gd name="connsiteX3557" fmla="*/ 2915518 w 5594428"/>
              <a:gd name="connsiteY3557" fmla="*/ 624264 h 4071007"/>
              <a:gd name="connsiteX3558" fmla="*/ 2917025 w 5594428"/>
              <a:gd name="connsiteY3558" fmla="*/ 625285 h 4071007"/>
              <a:gd name="connsiteX3559" fmla="*/ 2917513 w 5594428"/>
              <a:gd name="connsiteY3559" fmla="*/ 626413 h 4071007"/>
              <a:gd name="connsiteX3560" fmla="*/ 2918912 w 5594428"/>
              <a:gd name="connsiteY3560" fmla="*/ 619265 h 4071007"/>
              <a:gd name="connsiteX3561" fmla="*/ 2920435 w 5594428"/>
              <a:gd name="connsiteY3561" fmla="*/ 612618 h 4071007"/>
              <a:gd name="connsiteX3562" fmla="*/ 3174535 w 5594428"/>
              <a:gd name="connsiteY3562" fmla="*/ 604309 h 4071007"/>
              <a:gd name="connsiteX3563" fmla="*/ 3168174 w 5594428"/>
              <a:gd name="connsiteY3563" fmla="*/ 608294 h 4071007"/>
              <a:gd name="connsiteX3564" fmla="*/ 3174535 w 5594428"/>
              <a:gd name="connsiteY3564" fmla="*/ 604309 h 4071007"/>
              <a:gd name="connsiteX3565" fmla="*/ 5444694 w 5594428"/>
              <a:gd name="connsiteY3565" fmla="*/ 604309 h 4071007"/>
              <a:gd name="connsiteX3566" fmla="*/ 5438333 w 5594428"/>
              <a:gd name="connsiteY3566" fmla="*/ 608294 h 4071007"/>
              <a:gd name="connsiteX3567" fmla="*/ 5444694 w 5594428"/>
              <a:gd name="connsiteY3567" fmla="*/ 604309 h 4071007"/>
              <a:gd name="connsiteX3568" fmla="*/ 149736 w 5594428"/>
              <a:gd name="connsiteY3568" fmla="*/ 604309 h 4071007"/>
              <a:gd name="connsiteX3569" fmla="*/ 156097 w 5594428"/>
              <a:gd name="connsiteY3569" fmla="*/ 608294 h 4071007"/>
              <a:gd name="connsiteX3570" fmla="*/ 149736 w 5594428"/>
              <a:gd name="connsiteY3570" fmla="*/ 604309 h 4071007"/>
              <a:gd name="connsiteX3571" fmla="*/ 2673502 w 5594428"/>
              <a:gd name="connsiteY3571" fmla="*/ 603471 h 4071007"/>
              <a:gd name="connsiteX3572" fmla="*/ 2669418 w 5594428"/>
              <a:gd name="connsiteY3572" fmla="*/ 617799 h 4071007"/>
              <a:gd name="connsiteX3573" fmla="*/ 2669419 w 5594428"/>
              <a:gd name="connsiteY3573" fmla="*/ 617814 h 4071007"/>
              <a:gd name="connsiteX3574" fmla="*/ 2669693 w 5594428"/>
              <a:gd name="connsiteY3574" fmla="*/ 617435 h 4071007"/>
              <a:gd name="connsiteX3575" fmla="*/ 2672562 w 5594428"/>
              <a:gd name="connsiteY3575" fmla="*/ 613831 h 4071007"/>
              <a:gd name="connsiteX3576" fmla="*/ 2673764 w 5594428"/>
              <a:gd name="connsiteY3576" fmla="*/ 613023 h 4071007"/>
              <a:gd name="connsiteX3577" fmla="*/ 2950598 w 5594428"/>
              <a:gd name="connsiteY3577" fmla="*/ 602189 h 4071007"/>
              <a:gd name="connsiteX3578" fmla="*/ 2948363 w 5594428"/>
              <a:gd name="connsiteY3578" fmla="*/ 624265 h 4071007"/>
              <a:gd name="connsiteX3579" fmla="*/ 2950497 w 5594428"/>
              <a:gd name="connsiteY3579" fmla="*/ 645528 h 4071007"/>
              <a:gd name="connsiteX3580" fmla="*/ 2951068 w 5594428"/>
              <a:gd name="connsiteY3580" fmla="*/ 641596 h 4071007"/>
              <a:gd name="connsiteX3581" fmla="*/ 2952268 w 5594428"/>
              <a:gd name="connsiteY3581" fmla="*/ 630748 h 4071007"/>
              <a:gd name="connsiteX3582" fmla="*/ 2951968 w 5594428"/>
              <a:gd name="connsiteY3582" fmla="*/ 625719 h 4071007"/>
              <a:gd name="connsiteX3583" fmla="*/ 2952766 w 5594428"/>
              <a:gd name="connsiteY3583" fmla="*/ 626235 h 4071007"/>
              <a:gd name="connsiteX3584" fmla="*/ 2953229 w 5594428"/>
              <a:gd name="connsiteY3584" fmla="*/ 622055 h 4071007"/>
              <a:gd name="connsiteX3585" fmla="*/ 2951820 w 5594428"/>
              <a:gd name="connsiteY3585" fmla="*/ 614860 h 4071007"/>
              <a:gd name="connsiteX3586" fmla="*/ 2951167 w 5594428"/>
              <a:gd name="connsiteY3586" fmla="*/ 612093 h 4071007"/>
              <a:gd name="connsiteX3587" fmla="*/ 961777 w 5594428"/>
              <a:gd name="connsiteY3587" fmla="*/ 595966 h 4071007"/>
              <a:gd name="connsiteX3588" fmla="*/ 961643 w 5594428"/>
              <a:gd name="connsiteY3588" fmla="*/ 596754 h 4071007"/>
              <a:gd name="connsiteX3589" fmla="*/ 961025 w 5594428"/>
              <a:gd name="connsiteY3589" fmla="*/ 598359 h 4071007"/>
              <a:gd name="connsiteX3590" fmla="*/ 968004 w 5594428"/>
              <a:gd name="connsiteY3590" fmla="*/ 600738 h 4071007"/>
              <a:gd name="connsiteX3591" fmla="*/ 961777 w 5594428"/>
              <a:gd name="connsiteY3591" fmla="*/ 595966 h 4071007"/>
              <a:gd name="connsiteX3592" fmla="*/ 4632652 w 5594428"/>
              <a:gd name="connsiteY3592" fmla="*/ 595966 h 4071007"/>
              <a:gd name="connsiteX3593" fmla="*/ 4626426 w 5594428"/>
              <a:gd name="connsiteY3593" fmla="*/ 600738 h 4071007"/>
              <a:gd name="connsiteX3594" fmla="*/ 4633404 w 5594428"/>
              <a:gd name="connsiteY3594" fmla="*/ 598359 h 4071007"/>
              <a:gd name="connsiteX3595" fmla="*/ 4632786 w 5594428"/>
              <a:gd name="connsiteY3595" fmla="*/ 596754 h 4071007"/>
              <a:gd name="connsiteX3596" fmla="*/ 4632652 w 5594428"/>
              <a:gd name="connsiteY3596" fmla="*/ 595966 h 4071007"/>
              <a:gd name="connsiteX3597" fmla="*/ 2362494 w 5594428"/>
              <a:gd name="connsiteY3597" fmla="*/ 595966 h 4071007"/>
              <a:gd name="connsiteX3598" fmla="*/ 2361270 w 5594428"/>
              <a:gd name="connsiteY3598" fmla="*/ 596785 h 4071007"/>
              <a:gd name="connsiteX3599" fmla="*/ 2361411 w 5594428"/>
              <a:gd name="connsiteY3599" fmla="*/ 599818 h 4071007"/>
              <a:gd name="connsiteX3600" fmla="*/ 2363246 w 5594428"/>
              <a:gd name="connsiteY3600" fmla="*/ 598359 h 4071007"/>
              <a:gd name="connsiteX3601" fmla="*/ 2362628 w 5594428"/>
              <a:gd name="connsiteY3601" fmla="*/ 596753 h 4071007"/>
              <a:gd name="connsiteX3602" fmla="*/ 2362494 w 5594428"/>
              <a:gd name="connsiteY3602" fmla="*/ 595966 h 4071007"/>
              <a:gd name="connsiteX3603" fmla="*/ 394822 w 5594428"/>
              <a:gd name="connsiteY3603" fmla="*/ 586333 h 4071007"/>
              <a:gd name="connsiteX3604" fmla="*/ 394814 w 5594428"/>
              <a:gd name="connsiteY3604" fmla="*/ 586551 h 4071007"/>
              <a:gd name="connsiteX3605" fmla="*/ 394771 w 5594428"/>
              <a:gd name="connsiteY3605" fmla="*/ 587372 h 4071007"/>
              <a:gd name="connsiteX3606" fmla="*/ 396317 w 5594428"/>
              <a:gd name="connsiteY3606" fmla="*/ 600526 h 4071007"/>
              <a:gd name="connsiteX3607" fmla="*/ 397512 w 5594428"/>
              <a:gd name="connsiteY3607" fmla="*/ 593543 h 4071007"/>
              <a:gd name="connsiteX3608" fmla="*/ 395864 w 5594428"/>
              <a:gd name="connsiteY3608" fmla="*/ 589722 h 4071007"/>
              <a:gd name="connsiteX3609" fmla="*/ 2929450 w 5594428"/>
              <a:gd name="connsiteY3609" fmla="*/ 586333 h 4071007"/>
              <a:gd name="connsiteX3610" fmla="*/ 2928407 w 5594428"/>
              <a:gd name="connsiteY3610" fmla="*/ 589722 h 4071007"/>
              <a:gd name="connsiteX3611" fmla="*/ 2926760 w 5594428"/>
              <a:gd name="connsiteY3611" fmla="*/ 593543 h 4071007"/>
              <a:gd name="connsiteX3612" fmla="*/ 2927954 w 5594428"/>
              <a:gd name="connsiteY3612" fmla="*/ 600526 h 4071007"/>
              <a:gd name="connsiteX3613" fmla="*/ 2929500 w 5594428"/>
              <a:gd name="connsiteY3613" fmla="*/ 587372 h 4071007"/>
              <a:gd name="connsiteX3614" fmla="*/ 2929457 w 5594428"/>
              <a:gd name="connsiteY3614" fmla="*/ 586551 h 4071007"/>
              <a:gd name="connsiteX3615" fmla="*/ 5199608 w 5594428"/>
              <a:gd name="connsiteY3615" fmla="*/ 586333 h 4071007"/>
              <a:gd name="connsiteX3616" fmla="*/ 5198566 w 5594428"/>
              <a:gd name="connsiteY3616" fmla="*/ 589721 h 4071007"/>
              <a:gd name="connsiteX3617" fmla="*/ 5196918 w 5594428"/>
              <a:gd name="connsiteY3617" fmla="*/ 593542 h 4071007"/>
              <a:gd name="connsiteX3618" fmla="*/ 5198113 w 5594428"/>
              <a:gd name="connsiteY3618" fmla="*/ 600526 h 4071007"/>
              <a:gd name="connsiteX3619" fmla="*/ 5199658 w 5594428"/>
              <a:gd name="connsiteY3619" fmla="*/ 587371 h 4071007"/>
              <a:gd name="connsiteX3620" fmla="*/ 5199615 w 5594428"/>
              <a:gd name="connsiteY3620" fmla="*/ 586551 h 4071007"/>
              <a:gd name="connsiteX3621" fmla="*/ 5396021 w 5594428"/>
              <a:gd name="connsiteY3621" fmla="*/ 581866 h 4071007"/>
              <a:gd name="connsiteX3622" fmla="*/ 5395459 w 5594428"/>
              <a:gd name="connsiteY3622" fmla="*/ 584397 h 4071007"/>
              <a:gd name="connsiteX3623" fmla="*/ 5394881 w 5594428"/>
              <a:gd name="connsiteY3623" fmla="*/ 585448 h 4071007"/>
              <a:gd name="connsiteX3624" fmla="*/ 5394057 w 5594428"/>
              <a:gd name="connsiteY3624" fmla="*/ 586733 h 4071007"/>
              <a:gd name="connsiteX3625" fmla="*/ 5396021 w 5594428"/>
              <a:gd name="connsiteY3625" fmla="*/ 581866 h 4071007"/>
              <a:gd name="connsiteX3626" fmla="*/ 198409 w 5594428"/>
              <a:gd name="connsiteY3626" fmla="*/ 581866 h 4071007"/>
              <a:gd name="connsiteX3627" fmla="*/ 200372 w 5594428"/>
              <a:gd name="connsiteY3627" fmla="*/ 586734 h 4071007"/>
              <a:gd name="connsiteX3628" fmla="*/ 199549 w 5594428"/>
              <a:gd name="connsiteY3628" fmla="*/ 585448 h 4071007"/>
              <a:gd name="connsiteX3629" fmla="*/ 198972 w 5594428"/>
              <a:gd name="connsiteY3629" fmla="*/ 584397 h 4071007"/>
              <a:gd name="connsiteX3630" fmla="*/ 3127625 w 5594428"/>
              <a:gd name="connsiteY3630" fmla="*/ 580164 h 4071007"/>
              <a:gd name="connsiteX3631" fmla="*/ 3126806 w 5594428"/>
              <a:gd name="connsiteY3631" fmla="*/ 581655 h 4071007"/>
              <a:gd name="connsiteX3632" fmla="*/ 3125966 w 5594428"/>
              <a:gd name="connsiteY3632" fmla="*/ 581842 h 4071007"/>
              <a:gd name="connsiteX3633" fmla="*/ 3125962 w 5594428"/>
              <a:gd name="connsiteY3633" fmla="*/ 583192 h 4071007"/>
              <a:gd name="connsiteX3634" fmla="*/ 3126806 w 5594428"/>
              <a:gd name="connsiteY3634" fmla="*/ 581655 h 4071007"/>
              <a:gd name="connsiteX3635" fmla="*/ 3127413 w 5594428"/>
              <a:gd name="connsiteY3635" fmla="*/ 581520 h 4071007"/>
              <a:gd name="connsiteX3636" fmla="*/ 3127625 w 5594428"/>
              <a:gd name="connsiteY3636" fmla="*/ 580164 h 4071007"/>
              <a:gd name="connsiteX3637" fmla="*/ 3110587 w 5594428"/>
              <a:gd name="connsiteY3637" fmla="*/ 577856 h 4071007"/>
              <a:gd name="connsiteX3638" fmla="*/ 3106203 w 5594428"/>
              <a:gd name="connsiteY3638" fmla="*/ 590079 h 4071007"/>
              <a:gd name="connsiteX3639" fmla="*/ 3107838 w 5594428"/>
              <a:gd name="connsiteY3639" fmla="*/ 611995 h 4071007"/>
              <a:gd name="connsiteX3640" fmla="*/ 3108675 w 5594428"/>
              <a:gd name="connsiteY3640" fmla="*/ 609770 h 4071007"/>
              <a:gd name="connsiteX3641" fmla="*/ 3111910 w 5594428"/>
              <a:gd name="connsiteY3641" fmla="*/ 601363 h 4071007"/>
              <a:gd name="connsiteX3642" fmla="*/ 366108 w 5594428"/>
              <a:gd name="connsiteY3642" fmla="*/ 577825 h 4071007"/>
              <a:gd name="connsiteX3643" fmla="*/ 367418 w 5594428"/>
              <a:gd name="connsiteY3643" fmla="*/ 589283 h 4071007"/>
              <a:gd name="connsiteX3644" fmla="*/ 365797 w 5594428"/>
              <a:gd name="connsiteY3644" fmla="*/ 584329 h 4071007"/>
              <a:gd name="connsiteX3645" fmla="*/ 366108 w 5594428"/>
              <a:gd name="connsiteY3645" fmla="*/ 577825 h 4071007"/>
              <a:gd name="connsiteX3646" fmla="*/ 5228322 w 5594428"/>
              <a:gd name="connsiteY3646" fmla="*/ 577825 h 4071007"/>
              <a:gd name="connsiteX3647" fmla="*/ 5228633 w 5594428"/>
              <a:gd name="connsiteY3647" fmla="*/ 584329 h 4071007"/>
              <a:gd name="connsiteX3648" fmla="*/ 5227011 w 5594428"/>
              <a:gd name="connsiteY3648" fmla="*/ 589283 h 4071007"/>
              <a:gd name="connsiteX3649" fmla="*/ 5228322 w 5594428"/>
              <a:gd name="connsiteY3649" fmla="*/ 577825 h 4071007"/>
              <a:gd name="connsiteX3650" fmla="*/ 2657108 w 5594428"/>
              <a:gd name="connsiteY3650" fmla="*/ 575497 h 4071007"/>
              <a:gd name="connsiteX3651" fmla="*/ 2655520 w 5594428"/>
              <a:gd name="connsiteY3651" fmla="*/ 575700 h 4071007"/>
              <a:gd name="connsiteX3652" fmla="*/ 2655629 w 5594428"/>
              <a:gd name="connsiteY3652" fmla="*/ 577781 h 4071007"/>
              <a:gd name="connsiteX3653" fmla="*/ 2655304 w 5594428"/>
              <a:gd name="connsiteY3653" fmla="*/ 575727 h 4071007"/>
              <a:gd name="connsiteX3654" fmla="*/ 2655218 w 5594428"/>
              <a:gd name="connsiteY3654" fmla="*/ 575738 h 4071007"/>
              <a:gd name="connsiteX3655" fmla="*/ 2655427 w 5594428"/>
              <a:gd name="connsiteY3655" fmla="*/ 578108 h 4071007"/>
              <a:gd name="connsiteX3656" fmla="*/ 2655627 w 5594428"/>
              <a:gd name="connsiteY3656" fmla="*/ 579229 h 4071007"/>
              <a:gd name="connsiteX3657" fmla="*/ 2655743 w 5594428"/>
              <a:gd name="connsiteY3657" fmla="*/ 579239 h 4071007"/>
              <a:gd name="connsiteX3658" fmla="*/ 2657175 w 5594428"/>
              <a:gd name="connsiteY3658" fmla="*/ 577918 h 4071007"/>
              <a:gd name="connsiteX3659" fmla="*/ 2815106 w 5594428"/>
              <a:gd name="connsiteY3659" fmla="*/ 575251 h 4071007"/>
              <a:gd name="connsiteX3660" fmla="*/ 2813661 w 5594428"/>
              <a:gd name="connsiteY3660" fmla="*/ 579281 h 4071007"/>
              <a:gd name="connsiteX3661" fmla="*/ 2814846 w 5594428"/>
              <a:gd name="connsiteY3661" fmla="*/ 587145 h 4071007"/>
              <a:gd name="connsiteX3662" fmla="*/ 2817312 w 5594428"/>
              <a:gd name="connsiteY3662" fmla="*/ 582156 h 4071007"/>
              <a:gd name="connsiteX3663" fmla="*/ 2815747 w 5594428"/>
              <a:gd name="connsiteY3663" fmla="*/ 577350 h 4071007"/>
              <a:gd name="connsiteX3664" fmla="*/ 4930392 w 5594428"/>
              <a:gd name="connsiteY3664" fmla="*/ 575097 h 4071007"/>
              <a:gd name="connsiteX3665" fmla="*/ 4924031 w 5594428"/>
              <a:gd name="connsiteY3665" fmla="*/ 579081 h 4071007"/>
              <a:gd name="connsiteX3666" fmla="*/ 4930392 w 5594428"/>
              <a:gd name="connsiteY3666" fmla="*/ 575097 h 4071007"/>
              <a:gd name="connsiteX3667" fmla="*/ 664038 w 5594428"/>
              <a:gd name="connsiteY3667" fmla="*/ 575097 h 4071007"/>
              <a:gd name="connsiteX3668" fmla="*/ 670399 w 5594428"/>
              <a:gd name="connsiteY3668" fmla="*/ 579082 h 4071007"/>
              <a:gd name="connsiteX3669" fmla="*/ 664038 w 5594428"/>
              <a:gd name="connsiteY3669" fmla="*/ 575097 h 4071007"/>
              <a:gd name="connsiteX3670" fmla="*/ 3021885 w 5594428"/>
              <a:gd name="connsiteY3670" fmla="*/ 574537 h 4071007"/>
              <a:gd name="connsiteX3671" fmla="*/ 3019082 w 5594428"/>
              <a:gd name="connsiteY3671" fmla="*/ 585680 h 4071007"/>
              <a:gd name="connsiteX3672" fmla="*/ 3022905 w 5594428"/>
              <a:gd name="connsiteY3672" fmla="*/ 596182 h 4071007"/>
              <a:gd name="connsiteX3673" fmla="*/ 3025791 w 5594428"/>
              <a:gd name="connsiteY3673" fmla="*/ 599683 h 4071007"/>
              <a:gd name="connsiteX3674" fmla="*/ 3025042 w 5594428"/>
              <a:gd name="connsiteY3674" fmla="*/ 597238 h 4071007"/>
              <a:gd name="connsiteX3675" fmla="*/ 3023784 w 5594428"/>
              <a:gd name="connsiteY3675" fmla="*/ 582618 h 4071007"/>
              <a:gd name="connsiteX3676" fmla="*/ 3023843 w 5594428"/>
              <a:gd name="connsiteY3676" fmla="*/ 582408 h 4071007"/>
              <a:gd name="connsiteX3677" fmla="*/ 3022135 w 5594428"/>
              <a:gd name="connsiteY3677" fmla="*/ 575174 h 4071007"/>
              <a:gd name="connsiteX3678" fmla="*/ 2745096 w 5594428"/>
              <a:gd name="connsiteY3678" fmla="*/ 574123 h 4071007"/>
              <a:gd name="connsiteX3679" fmla="*/ 2745116 w 5594428"/>
              <a:gd name="connsiteY3679" fmla="*/ 574468 h 4071007"/>
              <a:gd name="connsiteX3680" fmla="*/ 2745159 w 5594428"/>
              <a:gd name="connsiteY3680" fmla="*/ 574333 h 4071007"/>
              <a:gd name="connsiteX3681" fmla="*/ 365932 w 5594428"/>
              <a:gd name="connsiteY3681" fmla="*/ 573492 h 4071007"/>
              <a:gd name="connsiteX3682" fmla="*/ 366108 w 5594428"/>
              <a:gd name="connsiteY3682" fmla="*/ 577825 h 4071007"/>
              <a:gd name="connsiteX3683" fmla="*/ 365144 w 5594428"/>
              <a:gd name="connsiteY3683" fmla="*/ 576463 h 4071007"/>
              <a:gd name="connsiteX3684" fmla="*/ 365932 w 5594428"/>
              <a:gd name="connsiteY3684" fmla="*/ 573492 h 4071007"/>
              <a:gd name="connsiteX3685" fmla="*/ 5228499 w 5594428"/>
              <a:gd name="connsiteY3685" fmla="*/ 573492 h 4071007"/>
              <a:gd name="connsiteX3686" fmla="*/ 5229286 w 5594428"/>
              <a:gd name="connsiteY3686" fmla="*/ 576463 h 4071007"/>
              <a:gd name="connsiteX3687" fmla="*/ 5228322 w 5594428"/>
              <a:gd name="connsiteY3687" fmla="*/ 577825 h 4071007"/>
              <a:gd name="connsiteX3688" fmla="*/ 5228499 w 5594428"/>
              <a:gd name="connsiteY3688" fmla="*/ 573492 h 4071007"/>
              <a:gd name="connsiteX3689" fmla="*/ 2688657 w 5594428"/>
              <a:gd name="connsiteY3689" fmla="*/ 573389 h 4071007"/>
              <a:gd name="connsiteX3690" fmla="*/ 2687956 w 5594428"/>
              <a:gd name="connsiteY3690" fmla="*/ 576030 h 4071007"/>
              <a:gd name="connsiteX3691" fmla="*/ 2685189 w 5594428"/>
              <a:gd name="connsiteY3691" fmla="*/ 582837 h 4071007"/>
              <a:gd name="connsiteX3692" fmla="*/ 2685224 w 5594428"/>
              <a:gd name="connsiteY3692" fmla="*/ 582819 h 4071007"/>
              <a:gd name="connsiteX3693" fmla="*/ 2690316 w 5594428"/>
              <a:gd name="connsiteY3693" fmla="*/ 589675 h 4071007"/>
              <a:gd name="connsiteX3694" fmla="*/ 2691588 w 5594428"/>
              <a:gd name="connsiteY3694" fmla="*/ 585439 h 4071007"/>
              <a:gd name="connsiteX3695" fmla="*/ 157469 w 5594428"/>
              <a:gd name="connsiteY3695" fmla="*/ 570771 h 4071007"/>
              <a:gd name="connsiteX3696" fmla="*/ 170907 w 5594428"/>
              <a:gd name="connsiteY3696" fmla="*/ 599265 h 4071007"/>
              <a:gd name="connsiteX3697" fmla="*/ 172935 w 5594428"/>
              <a:gd name="connsiteY3697" fmla="*/ 603076 h 4071007"/>
              <a:gd name="connsiteX3698" fmla="*/ 172102 w 5594428"/>
              <a:gd name="connsiteY3698" fmla="*/ 600612 h 4071007"/>
              <a:gd name="connsiteX3699" fmla="*/ 170907 w 5594428"/>
              <a:gd name="connsiteY3699" fmla="*/ 599265 h 4071007"/>
              <a:gd name="connsiteX3700" fmla="*/ 157469 w 5594428"/>
              <a:gd name="connsiteY3700" fmla="*/ 570771 h 4071007"/>
              <a:gd name="connsiteX3701" fmla="*/ 3166802 w 5594428"/>
              <a:gd name="connsiteY3701" fmla="*/ 570771 h 4071007"/>
              <a:gd name="connsiteX3702" fmla="*/ 3153365 w 5594428"/>
              <a:gd name="connsiteY3702" fmla="*/ 599265 h 4071007"/>
              <a:gd name="connsiteX3703" fmla="*/ 3153098 w 5594428"/>
              <a:gd name="connsiteY3703" fmla="*/ 599566 h 4071007"/>
              <a:gd name="connsiteX3704" fmla="*/ 3153186 w 5594428"/>
              <a:gd name="connsiteY3704" fmla="*/ 599600 h 4071007"/>
              <a:gd name="connsiteX3705" fmla="*/ 3153365 w 5594428"/>
              <a:gd name="connsiteY3705" fmla="*/ 599265 h 4071007"/>
              <a:gd name="connsiteX3706" fmla="*/ 3166802 w 5594428"/>
              <a:gd name="connsiteY3706" fmla="*/ 570771 h 4071007"/>
              <a:gd name="connsiteX3707" fmla="*/ 5436960 w 5594428"/>
              <a:gd name="connsiteY3707" fmla="*/ 570771 h 4071007"/>
              <a:gd name="connsiteX3708" fmla="*/ 5423523 w 5594428"/>
              <a:gd name="connsiteY3708" fmla="*/ 599265 h 4071007"/>
              <a:gd name="connsiteX3709" fmla="*/ 5422328 w 5594428"/>
              <a:gd name="connsiteY3709" fmla="*/ 600612 h 4071007"/>
              <a:gd name="connsiteX3710" fmla="*/ 5421494 w 5594428"/>
              <a:gd name="connsiteY3710" fmla="*/ 603076 h 4071007"/>
              <a:gd name="connsiteX3711" fmla="*/ 5423523 w 5594428"/>
              <a:gd name="connsiteY3711" fmla="*/ 599265 h 4071007"/>
              <a:gd name="connsiteX3712" fmla="*/ 5436960 w 5594428"/>
              <a:gd name="connsiteY3712" fmla="*/ 570771 h 4071007"/>
              <a:gd name="connsiteX3713" fmla="*/ 365756 w 5594428"/>
              <a:gd name="connsiteY3713" fmla="*/ 569160 h 4071007"/>
              <a:gd name="connsiteX3714" fmla="*/ 365932 w 5594428"/>
              <a:gd name="connsiteY3714" fmla="*/ 573492 h 4071007"/>
              <a:gd name="connsiteX3715" fmla="*/ 364968 w 5594428"/>
              <a:gd name="connsiteY3715" fmla="*/ 572131 h 4071007"/>
              <a:gd name="connsiteX3716" fmla="*/ 365756 w 5594428"/>
              <a:gd name="connsiteY3716" fmla="*/ 569160 h 4071007"/>
              <a:gd name="connsiteX3717" fmla="*/ 5228674 w 5594428"/>
              <a:gd name="connsiteY3717" fmla="*/ 569160 h 4071007"/>
              <a:gd name="connsiteX3718" fmla="*/ 5229462 w 5594428"/>
              <a:gd name="connsiteY3718" fmla="*/ 572131 h 4071007"/>
              <a:gd name="connsiteX3719" fmla="*/ 5228499 w 5594428"/>
              <a:gd name="connsiteY3719" fmla="*/ 573492 h 4071007"/>
              <a:gd name="connsiteX3720" fmla="*/ 5228674 w 5594428"/>
              <a:gd name="connsiteY3720" fmla="*/ 569160 h 4071007"/>
              <a:gd name="connsiteX3721" fmla="*/ 3032535 w 5594428"/>
              <a:gd name="connsiteY3721" fmla="*/ 568086 h 4071007"/>
              <a:gd name="connsiteX3722" fmla="*/ 3032335 w 5594428"/>
              <a:gd name="connsiteY3722" fmla="*/ 571677 h 4071007"/>
              <a:gd name="connsiteX3723" fmla="*/ 3029959 w 5594428"/>
              <a:gd name="connsiteY3723" fmla="*/ 570871 h 4071007"/>
              <a:gd name="connsiteX3724" fmla="*/ 3032535 w 5594428"/>
              <a:gd name="connsiteY3724" fmla="*/ 568086 h 4071007"/>
              <a:gd name="connsiteX3725" fmla="*/ 3228104 w 5594428"/>
              <a:gd name="connsiteY3725" fmla="*/ 566977 h 4071007"/>
              <a:gd name="connsiteX3726" fmla="*/ 3227853 w 5594428"/>
              <a:gd name="connsiteY3726" fmla="*/ 571674 h 4071007"/>
              <a:gd name="connsiteX3727" fmla="*/ 3227383 w 5594428"/>
              <a:gd name="connsiteY3727" fmla="*/ 572829 h 4071007"/>
              <a:gd name="connsiteX3728" fmla="*/ 5498262 w 5594428"/>
              <a:gd name="connsiteY3728" fmla="*/ 566977 h 4071007"/>
              <a:gd name="connsiteX3729" fmla="*/ 5498012 w 5594428"/>
              <a:gd name="connsiteY3729" fmla="*/ 571674 h 4071007"/>
              <a:gd name="connsiteX3730" fmla="*/ 5497542 w 5594428"/>
              <a:gd name="connsiteY3730" fmla="*/ 572829 h 4071007"/>
              <a:gd name="connsiteX3731" fmla="*/ 96168 w 5594428"/>
              <a:gd name="connsiteY3731" fmla="*/ 566977 h 4071007"/>
              <a:gd name="connsiteX3732" fmla="*/ 96887 w 5594428"/>
              <a:gd name="connsiteY3732" fmla="*/ 572829 h 4071007"/>
              <a:gd name="connsiteX3733" fmla="*/ 96418 w 5594428"/>
              <a:gd name="connsiteY3733" fmla="*/ 571674 h 4071007"/>
              <a:gd name="connsiteX3734" fmla="*/ 2656827 w 5594428"/>
              <a:gd name="connsiteY3734" fmla="*/ 565414 h 4071007"/>
              <a:gd name="connsiteX3735" fmla="*/ 2655719 w 5594428"/>
              <a:gd name="connsiteY3735" fmla="*/ 566530 h 4071007"/>
              <a:gd name="connsiteX3736" fmla="*/ 2656538 w 5594428"/>
              <a:gd name="connsiteY3736" fmla="*/ 568259 h 4071007"/>
              <a:gd name="connsiteX3737" fmla="*/ 2656909 w 5594428"/>
              <a:gd name="connsiteY3737" fmla="*/ 568330 h 4071007"/>
              <a:gd name="connsiteX3738" fmla="*/ 4933057 w 5594428"/>
              <a:gd name="connsiteY3738" fmla="*/ 564274 h 4071007"/>
              <a:gd name="connsiteX3739" fmla="*/ 4926697 w 5594428"/>
              <a:gd name="connsiteY3739" fmla="*/ 568259 h 4071007"/>
              <a:gd name="connsiteX3740" fmla="*/ 4933057 w 5594428"/>
              <a:gd name="connsiteY3740" fmla="*/ 564274 h 4071007"/>
              <a:gd name="connsiteX3741" fmla="*/ 661373 w 5594428"/>
              <a:gd name="connsiteY3741" fmla="*/ 564274 h 4071007"/>
              <a:gd name="connsiteX3742" fmla="*/ 667733 w 5594428"/>
              <a:gd name="connsiteY3742" fmla="*/ 568259 h 4071007"/>
              <a:gd name="connsiteX3743" fmla="*/ 661373 w 5594428"/>
              <a:gd name="connsiteY3743" fmla="*/ 564274 h 4071007"/>
              <a:gd name="connsiteX3744" fmla="*/ 2685625 w 5594428"/>
              <a:gd name="connsiteY3744" fmla="*/ 560926 h 4071007"/>
              <a:gd name="connsiteX3745" fmla="*/ 2677510 w 5594428"/>
              <a:gd name="connsiteY3745" fmla="*/ 589403 h 4071007"/>
              <a:gd name="connsiteX3746" fmla="*/ 2678457 w 5594428"/>
              <a:gd name="connsiteY3746" fmla="*/ 603649 h 4071007"/>
              <a:gd name="connsiteX3747" fmla="*/ 2679174 w 5594428"/>
              <a:gd name="connsiteY3747" fmla="*/ 618550 h 4071007"/>
              <a:gd name="connsiteX3748" fmla="*/ 2679572 w 5594428"/>
              <a:gd name="connsiteY3748" fmla="*/ 619427 h 4071007"/>
              <a:gd name="connsiteX3749" fmla="*/ 2681877 w 5594428"/>
              <a:gd name="connsiteY3749" fmla="*/ 603997 h 4071007"/>
              <a:gd name="connsiteX3750" fmla="*/ 2682595 w 5594428"/>
              <a:gd name="connsiteY3750" fmla="*/ 602942 h 4071007"/>
              <a:gd name="connsiteX3751" fmla="*/ 2683400 w 5594428"/>
              <a:gd name="connsiteY3751" fmla="*/ 602376 h 4071007"/>
              <a:gd name="connsiteX3752" fmla="*/ 2683604 w 5594428"/>
              <a:gd name="connsiteY3752" fmla="*/ 583658 h 4071007"/>
              <a:gd name="connsiteX3753" fmla="*/ 2684969 w 5594428"/>
              <a:gd name="connsiteY3753" fmla="*/ 582950 h 4071007"/>
              <a:gd name="connsiteX3754" fmla="*/ 2687046 w 5594428"/>
              <a:gd name="connsiteY3754" fmla="*/ 566768 h 4071007"/>
              <a:gd name="connsiteX3755" fmla="*/ 4638893 w 5594428"/>
              <a:gd name="connsiteY3755" fmla="*/ 559861 h 4071007"/>
              <a:gd name="connsiteX3756" fmla="*/ 4641986 w 5594428"/>
              <a:gd name="connsiteY3756" fmla="*/ 563404 h 4071007"/>
              <a:gd name="connsiteX3757" fmla="*/ 4638893 w 5594428"/>
              <a:gd name="connsiteY3757" fmla="*/ 559861 h 4071007"/>
              <a:gd name="connsiteX3758" fmla="*/ 2368735 w 5594428"/>
              <a:gd name="connsiteY3758" fmla="*/ 559861 h 4071007"/>
              <a:gd name="connsiteX3759" fmla="*/ 2371828 w 5594428"/>
              <a:gd name="connsiteY3759" fmla="*/ 563404 h 4071007"/>
              <a:gd name="connsiteX3760" fmla="*/ 2368735 w 5594428"/>
              <a:gd name="connsiteY3760" fmla="*/ 559861 h 4071007"/>
              <a:gd name="connsiteX3761" fmla="*/ 955536 w 5594428"/>
              <a:gd name="connsiteY3761" fmla="*/ 559861 h 4071007"/>
              <a:gd name="connsiteX3762" fmla="*/ 952444 w 5594428"/>
              <a:gd name="connsiteY3762" fmla="*/ 563404 h 4071007"/>
              <a:gd name="connsiteX3763" fmla="*/ 955536 w 5594428"/>
              <a:gd name="connsiteY3763" fmla="*/ 559861 h 4071007"/>
              <a:gd name="connsiteX3764" fmla="*/ 5252323 w 5594428"/>
              <a:gd name="connsiteY3764" fmla="*/ 558587 h 4071007"/>
              <a:gd name="connsiteX3765" fmla="*/ 5252221 w 5594428"/>
              <a:gd name="connsiteY3765" fmla="*/ 562325 h 4071007"/>
              <a:gd name="connsiteX3766" fmla="*/ 5252128 w 5594428"/>
              <a:gd name="connsiteY3766" fmla="*/ 572329 h 4071007"/>
              <a:gd name="connsiteX3767" fmla="*/ 5252526 w 5594428"/>
              <a:gd name="connsiteY3767" fmla="*/ 572118 h 4071007"/>
              <a:gd name="connsiteX3768" fmla="*/ 5246243 w 5594428"/>
              <a:gd name="connsiteY3768" fmla="*/ 589613 h 4071007"/>
              <a:gd name="connsiteX3769" fmla="*/ 5236518 w 5594428"/>
              <a:gd name="connsiteY3769" fmla="*/ 626245 h 4071007"/>
              <a:gd name="connsiteX3770" fmla="*/ 5233452 w 5594428"/>
              <a:gd name="connsiteY3770" fmla="*/ 633789 h 4071007"/>
              <a:gd name="connsiteX3771" fmla="*/ 5235934 w 5594428"/>
              <a:gd name="connsiteY3771" fmla="*/ 614451 h 4071007"/>
              <a:gd name="connsiteX3772" fmla="*/ 5236637 w 5594428"/>
              <a:gd name="connsiteY3772" fmla="*/ 599917 h 4071007"/>
              <a:gd name="connsiteX3773" fmla="*/ 5250092 w 5594428"/>
              <a:gd name="connsiteY3773" fmla="*/ 564024 h 4071007"/>
              <a:gd name="connsiteX3774" fmla="*/ 342107 w 5594428"/>
              <a:gd name="connsiteY3774" fmla="*/ 558587 h 4071007"/>
              <a:gd name="connsiteX3775" fmla="*/ 344338 w 5594428"/>
              <a:gd name="connsiteY3775" fmla="*/ 564024 h 4071007"/>
              <a:gd name="connsiteX3776" fmla="*/ 357792 w 5594428"/>
              <a:gd name="connsiteY3776" fmla="*/ 599917 h 4071007"/>
              <a:gd name="connsiteX3777" fmla="*/ 358496 w 5594428"/>
              <a:gd name="connsiteY3777" fmla="*/ 614452 h 4071007"/>
              <a:gd name="connsiteX3778" fmla="*/ 360978 w 5594428"/>
              <a:gd name="connsiteY3778" fmla="*/ 633789 h 4071007"/>
              <a:gd name="connsiteX3779" fmla="*/ 357912 w 5594428"/>
              <a:gd name="connsiteY3779" fmla="*/ 626245 h 4071007"/>
              <a:gd name="connsiteX3780" fmla="*/ 348186 w 5594428"/>
              <a:gd name="connsiteY3780" fmla="*/ 589613 h 4071007"/>
              <a:gd name="connsiteX3781" fmla="*/ 341903 w 5594428"/>
              <a:gd name="connsiteY3781" fmla="*/ 572118 h 4071007"/>
              <a:gd name="connsiteX3782" fmla="*/ 342301 w 5594428"/>
              <a:gd name="connsiteY3782" fmla="*/ 572330 h 4071007"/>
              <a:gd name="connsiteX3783" fmla="*/ 342209 w 5594428"/>
              <a:gd name="connsiteY3783" fmla="*/ 562325 h 4071007"/>
              <a:gd name="connsiteX3784" fmla="*/ 452555 w 5594428"/>
              <a:gd name="connsiteY3784" fmla="*/ 556453 h 4071007"/>
              <a:gd name="connsiteX3785" fmla="*/ 452845 w 5594428"/>
              <a:gd name="connsiteY3785" fmla="*/ 557658 h 4071007"/>
              <a:gd name="connsiteX3786" fmla="*/ 454500 w 5594428"/>
              <a:gd name="connsiteY3786" fmla="*/ 562947 h 4071007"/>
              <a:gd name="connsiteX3787" fmla="*/ 454688 w 5594428"/>
              <a:gd name="connsiteY3787" fmla="*/ 562756 h 4071007"/>
              <a:gd name="connsiteX3788" fmla="*/ 2871716 w 5594428"/>
              <a:gd name="connsiteY3788" fmla="*/ 556452 h 4071007"/>
              <a:gd name="connsiteX3789" fmla="*/ 2869583 w 5594428"/>
              <a:gd name="connsiteY3789" fmla="*/ 562756 h 4071007"/>
              <a:gd name="connsiteX3790" fmla="*/ 2869772 w 5594428"/>
              <a:gd name="connsiteY3790" fmla="*/ 562947 h 4071007"/>
              <a:gd name="connsiteX3791" fmla="*/ 2871427 w 5594428"/>
              <a:gd name="connsiteY3791" fmla="*/ 557658 h 4071007"/>
              <a:gd name="connsiteX3792" fmla="*/ 5141875 w 5594428"/>
              <a:gd name="connsiteY3792" fmla="*/ 556452 h 4071007"/>
              <a:gd name="connsiteX3793" fmla="*/ 5139741 w 5594428"/>
              <a:gd name="connsiteY3793" fmla="*/ 562756 h 4071007"/>
              <a:gd name="connsiteX3794" fmla="*/ 5139930 w 5594428"/>
              <a:gd name="connsiteY3794" fmla="*/ 562947 h 4071007"/>
              <a:gd name="connsiteX3795" fmla="*/ 5141586 w 5594428"/>
              <a:gd name="connsiteY3795" fmla="*/ 557658 h 4071007"/>
              <a:gd name="connsiteX3796" fmla="*/ 3084825 w 5594428"/>
              <a:gd name="connsiteY3796" fmla="*/ 555966 h 4071007"/>
              <a:gd name="connsiteX3797" fmla="*/ 3083817 w 5594428"/>
              <a:gd name="connsiteY3797" fmla="*/ 558566 h 4071007"/>
              <a:gd name="connsiteX3798" fmla="*/ 3083547 w 5594428"/>
              <a:gd name="connsiteY3798" fmla="*/ 557527 h 4071007"/>
              <a:gd name="connsiteX3799" fmla="*/ 3084825 w 5594428"/>
              <a:gd name="connsiteY3799" fmla="*/ 555966 h 4071007"/>
              <a:gd name="connsiteX3800" fmla="*/ 2779332 w 5594428"/>
              <a:gd name="connsiteY3800" fmla="*/ 553440 h 4071007"/>
              <a:gd name="connsiteX3801" fmla="*/ 2772904 w 5594428"/>
              <a:gd name="connsiteY3801" fmla="*/ 577239 h 4071007"/>
              <a:gd name="connsiteX3802" fmla="*/ 2774867 w 5594428"/>
              <a:gd name="connsiteY3802" fmla="*/ 581781 h 4071007"/>
              <a:gd name="connsiteX3803" fmla="*/ 2775990 w 5594428"/>
              <a:gd name="connsiteY3803" fmla="*/ 580229 h 4071007"/>
              <a:gd name="connsiteX3804" fmla="*/ 2775664 w 5594428"/>
              <a:gd name="connsiteY3804" fmla="*/ 578353 h 4071007"/>
              <a:gd name="connsiteX3805" fmla="*/ 2776910 w 5594428"/>
              <a:gd name="connsiteY3805" fmla="*/ 576275 h 4071007"/>
              <a:gd name="connsiteX3806" fmla="*/ 2777544 w 5594428"/>
              <a:gd name="connsiteY3806" fmla="*/ 578082 h 4071007"/>
              <a:gd name="connsiteX3807" fmla="*/ 2778672 w 5594428"/>
              <a:gd name="connsiteY3807" fmla="*/ 576523 h 4071007"/>
              <a:gd name="connsiteX3808" fmla="*/ 2778803 w 5594428"/>
              <a:gd name="connsiteY3808" fmla="*/ 580148 h 4071007"/>
              <a:gd name="connsiteX3809" fmla="*/ 2778542 w 5594428"/>
              <a:gd name="connsiteY3809" fmla="*/ 580927 h 4071007"/>
              <a:gd name="connsiteX3810" fmla="*/ 2780402 w 5594428"/>
              <a:gd name="connsiteY3810" fmla="*/ 586227 h 4071007"/>
              <a:gd name="connsiteX3811" fmla="*/ 2782916 w 5594428"/>
              <a:gd name="connsiteY3811" fmla="*/ 593082 h 4071007"/>
              <a:gd name="connsiteX3812" fmla="*/ 2783956 w 5594428"/>
              <a:gd name="connsiteY3812" fmla="*/ 594094 h 4071007"/>
              <a:gd name="connsiteX3813" fmla="*/ 2784690 w 5594428"/>
              <a:gd name="connsiteY3813" fmla="*/ 593272 h 4071007"/>
              <a:gd name="connsiteX3814" fmla="*/ 2786110 w 5594428"/>
              <a:gd name="connsiteY3814" fmla="*/ 587634 h 4071007"/>
              <a:gd name="connsiteX3815" fmla="*/ 2786149 w 5594428"/>
              <a:gd name="connsiteY3815" fmla="*/ 587470 h 4071007"/>
              <a:gd name="connsiteX3816" fmla="*/ 2786047 w 5594428"/>
              <a:gd name="connsiteY3816" fmla="*/ 582062 h 4071007"/>
              <a:gd name="connsiteX3817" fmla="*/ 2786585 w 5594428"/>
              <a:gd name="connsiteY3817" fmla="*/ 575244 h 4071007"/>
              <a:gd name="connsiteX3818" fmla="*/ 2786572 w 5594428"/>
              <a:gd name="connsiteY3818" fmla="*/ 575204 h 4071007"/>
              <a:gd name="connsiteX3819" fmla="*/ 2780753 w 5594428"/>
              <a:gd name="connsiteY3819" fmla="*/ 557742 h 4071007"/>
              <a:gd name="connsiteX3820" fmla="*/ 2687922 w 5594428"/>
              <a:gd name="connsiteY3820" fmla="*/ 552865 h 4071007"/>
              <a:gd name="connsiteX3821" fmla="*/ 2687130 w 5594428"/>
              <a:gd name="connsiteY3821" fmla="*/ 555644 h 4071007"/>
              <a:gd name="connsiteX3822" fmla="*/ 2687708 w 5594428"/>
              <a:gd name="connsiteY3822" fmla="*/ 557296 h 4071007"/>
              <a:gd name="connsiteX3823" fmla="*/ 3084861 w 5594428"/>
              <a:gd name="connsiteY3823" fmla="*/ 551244 h 4071007"/>
              <a:gd name="connsiteX3824" fmla="*/ 3084825 w 5594428"/>
              <a:gd name="connsiteY3824" fmla="*/ 555966 h 4071007"/>
              <a:gd name="connsiteX3825" fmla="*/ 3083031 w 5594428"/>
              <a:gd name="connsiteY3825" fmla="*/ 553587 h 4071007"/>
              <a:gd name="connsiteX3826" fmla="*/ 3083331 w 5594428"/>
              <a:gd name="connsiteY3826" fmla="*/ 553720 h 4071007"/>
              <a:gd name="connsiteX3827" fmla="*/ 3083222 w 5594428"/>
              <a:gd name="connsiteY3827" fmla="*/ 553055 h 4071007"/>
              <a:gd name="connsiteX3828" fmla="*/ 2711058 w 5594428"/>
              <a:gd name="connsiteY3828" fmla="*/ 551050 h 4071007"/>
              <a:gd name="connsiteX3829" fmla="*/ 2710730 w 5594428"/>
              <a:gd name="connsiteY3829" fmla="*/ 552326 h 4071007"/>
              <a:gd name="connsiteX3830" fmla="*/ 2705531 w 5594428"/>
              <a:gd name="connsiteY3830" fmla="*/ 573887 h 4071007"/>
              <a:gd name="connsiteX3831" fmla="*/ 2701711 w 5594428"/>
              <a:gd name="connsiteY3831" fmla="*/ 593226 h 4071007"/>
              <a:gd name="connsiteX3832" fmla="*/ 2702950 w 5594428"/>
              <a:gd name="connsiteY3832" fmla="*/ 596488 h 4071007"/>
              <a:gd name="connsiteX3833" fmla="*/ 2703072 w 5594428"/>
              <a:gd name="connsiteY3833" fmla="*/ 590630 h 4071007"/>
              <a:gd name="connsiteX3834" fmla="*/ 2707090 w 5594428"/>
              <a:gd name="connsiteY3834" fmla="*/ 588507 h 4071007"/>
              <a:gd name="connsiteX3835" fmla="*/ 2710556 w 5594428"/>
              <a:gd name="connsiteY3835" fmla="*/ 617564 h 4071007"/>
              <a:gd name="connsiteX3836" fmla="*/ 2713060 w 5594428"/>
              <a:gd name="connsiteY3836" fmla="*/ 624861 h 4071007"/>
              <a:gd name="connsiteX3837" fmla="*/ 2716715 w 5594428"/>
              <a:gd name="connsiteY3837" fmla="*/ 634305 h 4071007"/>
              <a:gd name="connsiteX3838" fmla="*/ 2715295 w 5594428"/>
              <a:gd name="connsiteY3838" fmla="*/ 615460 h 4071007"/>
              <a:gd name="connsiteX3839" fmla="*/ 2714929 w 5594428"/>
              <a:gd name="connsiteY3839" fmla="*/ 610643 h 4071007"/>
              <a:gd name="connsiteX3840" fmla="*/ 2713567 w 5594428"/>
              <a:gd name="connsiteY3840" fmla="*/ 607103 h 4071007"/>
              <a:gd name="connsiteX3841" fmla="*/ 2711810 w 5594428"/>
              <a:gd name="connsiteY3841" fmla="*/ 592151 h 4071007"/>
              <a:gd name="connsiteX3842" fmla="*/ 2712748 w 5594428"/>
              <a:gd name="connsiteY3842" fmla="*/ 595329 h 4071007"/>
              <a:gd name="connsiteX3843" fmla="*/ 2713926 w 5594428"/>
              <a:gd name="connsiteY3843" fmla="*/ 597470 h 4071007"/>
              <a:gd name="connsiteX3844" fmla="*/ 2713175 w 5594428"/>
              <a:gd name="connsiteY3844" fmla="*/ 587593 h 4071007"/>
              <a:gd name="connsiteX3845" fmla="*/ 2718667 w 5594428"/>
              <a:gd name="connsiteY3845" fmla="*/ 599125 h 4071007"/>
              <a:gd name="connsiteX3846" fmla="*/ 2717470 w 5594428"/>
              <a:gd name="connsiteY3846" fmla="*/ 580004 h 4071007"/>
              <a:gd name="connsiteX3847" fmla="*/ 2711681 w 5594428"/>
              <a:gd name="connsiteY3847" fmla="*/ 562572 h 4071007"/>
              <a:gd name="connsiteX3848" fmla="*/ 2337195 w 5594428"/>
              <a:gd name="connsiteY3848" fmla="*/ 550925 h 4071007"/>
              <a:gd name="connsiteX3849" fmla="*/ 2337159 w 5594428"/>
              <a:gd name="connsiteY3849" fmla="*/ 555647 h 4071007"/>
              <a:gd name="connsiteX3850" fmla="*/ 2336182 w 5594428"/>
              <a:gd name="connsiteY3850" fmla="*/ 554116 h 4071007"/>
              <a:gd name="connsiteX3851" fmla="*/ 2337195 w 5594428"/>
              <a:gd name="connsiteY3851" fmla="*/ 550925 h 4071007"/>
              <a:gd name="connsiteX3852" fmla="*/ 3122306 w 5594428"/>
              <a:gd name="connsiteY3852" fmla="*/ 550304 h 4071007"/>
              <a:gd name="connsiteX3853" fmla="*/ 3123118 w 5594428"/>
              <a:gd name="connsiteY3853" fmla="*/ 551680 h 4071007"/>
              <a:gd name="connsiteX3854" fmla="*/ 3122721 w 5594428"/>
              <a:gd name="connsiteY3854" fmla="*/ 551980 h 4071007"/>
              <a:gd name="connsiteX3855" fmla="*/ 2947916 w 5594428"/>
              <a:gd name="connsiteY3855" fmla="*/ 550231 h 4071007"/>
              <a:gd name="connsiteX3856" fmla="*/ 2949371 w 5594428"/>
              <a:gd name="connsiteY3856" fmla="*/ 551316 h 4071007"/>
              <a:gd name="connsiteX3857" fmla="*/ 2948270 w 5594428"/>
              <a:gd name="connsiteY3857" fmla="*/ 550495 h 4071007"/>
              <a:gd name="connsiteX3858" fmla="*/ 2337231 w 5594428"/>
              <a:gd name="connsiteY3858" fmla="*/ 546203 h 4071007"/>
              <a:gd name="connsiteX3859" fmla="*/ 2337195 w 5594428"/>
              <a:gd name="connsiteY3859" fmla="*/ 550925 h 4071007"/>
              <a:gd name="connsiteX3860" fmla="*/ 2336218 w 5594428"/>
              <a:gd name="connsiteY3860" fmla="*/ 549394 h 4071007"/>
              <a:gd name="connsiteX3861" fmla="*/ 2337231 w 5594428"/>
              <a:gd name="connsiteY3861" fmla="*/ 546203 h 4071007"/>
              <a:gd name="connsiteX3862" fmla="*/ 222243 w 5594428"/>
              <a:gd name="connsiteY3862" fmla="*/ 543732 h 4071007"/>
              <a:gd name="connsiteX3863" fmla="*/ 222719 w 5594428"/>
              <a:gd name="connsiteY3863" fmla="*/ 543795 h 4071007"/>
              <a:gd name="connsiteX3864" fmla="*/ 222574 w 5594428"/>
              <a:gd name="connsiteY3864" fmla="*/ 544063 h 4071007"/>
              <a:gd name="connsiteX3865" fmla="*/ 5372187 w 5594428"/>
              <a:gd name="connsiteY3865" fmla="*/ 543731 h 4071007"/>
              <a:gd name="connsiteX3866" fmla="*/ 5371856 w 5594428"/>
              <a:gd name="connsiteY3866" fmla="*/ 544063 h 4071007"/>
              <a:gd name="connsiteX3867" fmla="*/ 5371711 w 5594428"/>
              <a:gd name="connsiteY3867" fmla="*/ 543795 h 4071007"/>
              <a:gd name="connsiteX3868" fmla="*/ 5372187 w 5594428"/>
              <a:gd name="connsiteY3868" fmla="*/ 543731 h 4071007"/>
              <a:gd name="connsiteX3869" fmla="*/ 2848861 w 5594428"/>
              <a:gd name="connsiteY3869" fmla="*/ 538631 h 4071007"/>
              <a:gd name="connsiteX3870" fmla="*/ 2848475 w 5594428"/>
              <a:gd name="connsiteY3870" fmla="*/ 539353 h 4071007"/>
              <a:gd name="connsiteX3871" fmla="*/ 2849560 w 5594428"/>
              <a:gd name="connsiteY3871" fmla="*/ 540110 h 4071007"/>
              <a:gd name="connsiteX3872" fmla="*/ 4650585 w 5594428"/>
              <a:gd name="connsiteY3872" fmla="*/ 534233 h 4071007"/>
              <a:gd name="connsiteX3873" fmla="*/ 4642186 w 5594428"/>
              <a:gd name="connsiteY3873" fmla="*/ 541560 h 4071007"/>
              <a:gd name="connsiteX3874" fmla="*/ 4649902 w 5594428"/>
              <a:gd name="connsiteY3874" fmla="*/ 537973 h 4071007"/>
              <a:gd name="connsiteX3875" fmla="*/ 4650585 w 5594428"/>
              <a:gd name="connsiteY3875" fmla="*/ 534233 h 4071007"/>
              <a:gd name="connsiteX3876" fmla="*/ 2380426 w 5594428"/>
              <a:gd name="connsiteY3876" fmla="*/ 534233 h 4071007"/>
              <a:gd name="connsiteX3877" fmla="*/ 2372028 w 5594428"/>
              <a:gd name="connsiteY3877" fmla="*/ 541560 h 4071007"/>
              <a:gd name="connsiteX3878" fmla="*/ 2379744 w 5594428"/>
              <a:gd name="connsiteY3878" fmla="*/ 537973 h 4071007"/>
              <a:gd name="connsiteX3879" fmla="*/ 2380426 w 5594428"/>
              <a:gd name="connsiteY3879" fmla="*/ 534233 h 4071007"/>
              <a:gd name="connsiteX3880" fmla="*/ 943845 w 5594428"/>
              <a:gd name="connsiteY3880" fmla="*/ 534233 h 4071007"/>
              <a:gd name="connsiteX3881" fmla="*/ 944527 w 5594428"/>
              <a:gd name="connsiteY3881" fmla="*/ 537974 h 4071007"/>
              <a:gd name="connsiteX3882" fmla="*/ 952243 w 5594428"/>
              <a:gd name="connsiteY3882" fmla="*/ 541560 h 4071007"/>
              <a:gd name="connsiteX3883" fmla="*/ 2846933 w 5594428"/>
              <a:gd name="connsiteY3883" fmla="*/ 534014 h 4071007"/>
              <a:gd name="connsiteX3884" fmla="*/ 2846896 w 5594428"/>
              <a:gd name="connsiteY3884" fmla="*/ 534182 h 4071007"/>
              <a:gd name="connsiteX3885" fmla="*/ 2846318 w 5594428"/>
              <a:gd name="connsiteY3885" fmla="*/ 535233 h 4071007"/>
              <a:gd name="connsiteX3886" fmla="*/ 2845813 w 5594428"/>
              <a:gd name="connsiteY3886" fmla="*/ 536021 h 4071007"/>
              <a:gd name="connsiteX3887" fmla="*/ 2846233 w 5594428"/>
              <a:gd name="connsiteY3887" fmla="*/ 536611 h 4071007"/>
              <a:gd name="connsiteX3888" fmla="*/ 2846454 w 5594428"/>
              <a:gd name="connsiteY3888" fmla="*/ 536169 h 4071007"/>
              <a:gd name="connsiteX3889" fmla="*/ 2846896 w 5594428"/>
              <a:gd name="connsiteY3889" fmla="*/ 534182 h 4071007"/>
              <a:gd name="connsiteX3890" fmla="*/ 2846956 w 5594428"/>
              <a:gd name="connsiteY3890" fmla="*/ 534073 h 4071007"/>
              <a:gd name="connsiteX3891" fmla="*/ 2802432 w 5594428"/>
              <a:gd name="connsiteY3891" fmla="*/ 533701 h 4071007"/>
              <a:gd name="connsiteX3892" fmla="*/ 2801535 w 5594428"/>
              <a:gd name="connsiteY3892" fmla="*/ 541598 h 4071007"/>
              <a:gd name="connsiteX3893" fmla="*/ 2804817 w 5594428"/>
              <a:gd name="connsiteY3893" fmla="*/ 553656 h 4071007"/>
              <a:gd name="connsiteX3894" fmla="*/ 2806810 w 5594428"/>
              <a:gd name="connsiteY3894" fmla="*/ 548052 h 4071007"/>
              <a:gd name="connsiteX3895" fmla="*/ 476814 w 5594428"/>
              <a:gd name="connsiteY3895" fmla="*/ 531651 h 4071007"/>
              <a:gd name="connsiteX3896" fmla="*/ 478777 w 5594428"/>
              <a:gd name="connsiteY3896" fmla="*/ 536519 h 4071007"/>
              <a:gd name="connsiteX3897" fmla="*/ 477953 w 5594428"/>
              <a:gd name="connsiteY3897" fmla="*/ 535233 h 4071007"/>
              <a:gd name="connsiteX3898" fmla="*/ 477376 w 5594428"/>
              <a:gd name="connsiteY3898" fmla="*/ 534182 h 4071007"/>
              <a:gd name="connsiteX3899" fmla="*/ 5117616 w 5594428"/>
              <a:gd name="connsiteY3899" fmla="*/ 531651 h 4071007"/>
              <a:gd name="connsiteX3900" fmla="*/ 5117054 w 5594428"/>
              <a:gd name="connsiteY3900" fmla="*/ 534182 h 4071007"/>
              <a:gd name="connsiteX3901" fmla="*/ 5116476 w 5594428"/>
              <a:gd name="connsiteY3901" fmla="*/ 535233 h 4071007"/>
              <a:gd name="connsiteX3902" fmla="*/ 5115653 w 5594428"/>
              <a:gd name="connsiteY3902" fmla="*/ 536519 h 4071007"/>
              <a:gd name="connsiteX3903" fmla="*/ 5117616 w 5594428"/>
              <a:gd name="connsiteY3903" fmla="*/ 531651 h 4071007"/>
              <a:gd name="connsiteX3904" fmla="*/ 3060097 w 5594428"/>
              <a:gd name="connsiteY3904" fmla="*/ 531488 h 4071007"/>
              <a:gd name="connsiteX3905" fmla="*/ 3062232 w 5594428"/>
              <a:gd name="connsiteY3905" fmla="*/ 533249 h 4071007"/>
              <a:gd name="connsiteX3906" fmla="*/ 3063185 w 5594428"/>
              <a:gd name="connsiteY3906" fmla="*/ 550849 h 4071007"/>
              <a:gd name="connsiteX3907" fmla="*/ 3063110 w 5594428"/>
              <a:gd name="connsiteY3907" fmla="*/ 553397 h 4071007"/>
              <a:gd name="connsiteX3908" fmla="*/ 3060908 w 5594428"/>
              <a:gd name="connsiteY3908" fmla="*/ 546885 h 4071007"/>
              <a:gd name="connsiteX3909" fmla="*/ 3059174 w 5594428"/>
              <a:gd name="connsiteY3909" fmla="*/ 542028 h 4071007"/>
              <a:gd name="connsiteX3910" fmla="*/ 3059201 w 5594428"/>
              <a:gd name="connsiteY3910" fmla="*/ 537309 h 4071007"/>
              <a:gd name="connsiteX3911" fmla="*/ 3060097 w 5594428"/>
              <a:gd name="connsiteY3911" fmla="*/ 531488 h 4071007"/>
              <a:gd name="connsiteX3912" fmla="*/ 2669622 w 5594428"/>
              <a:gd name="connsiteY3912" fmla="*/ 524510 h 4071007"/>
              <a:gd name="connsiteX3913" fmla="*/ 2668228 w 5594428"/>
              <a:gd name="connsiteY3913" fmla="*/ 525435 h 4071007"/>
              <a:gd name="connsiteX3914" fmla="*/ 2665580 w 5594428"/>
              <a:gd name="connsiteY3914" fmla="*/ 527552 h 4071007"/>
              <a:gd name="connsiteX3915" fmla="*/ 2665612 w 5594428"/>
              <a:gd name="connsiteY3915" fmla="*/ 528491 h 4071007"/>
              <a:gd name="connsiteX3916" fmla="*/ 2668421 w 5594428"/>
              <a:gd name="connsiteY3916" fmla="*/ 528469 h 4071007"/>
              <a:gd name="connsiteX3917" fmla="*/ 2669882 w 5594428"/>
              <a:gd name="connsiteY3917" fmla="*/ 527307 h 4071007"/>
              <a:gd name="connsiteX3918" fmla="*/ 2669666 w 5594428"/>
              <a:gd name="connsiteY3918" fmla="*/ 525177 h 4071007"/>
              <a:gd name="connsiteX3919" fmla="*/ 2772459 w 5594428"/>
              <a:gd name="connsiteY3919" fmla="*/ 524187 h 4071007"/>
              <a:gd name="connsiteX3920" fmla="*/ 2767647 w 5594428"/>
              <a:gd name="connsiteY3920" fmla="*/ 539746 h 4071007"/>
              <a:gd name="connsiteX3921" fmla="*/ 2766454 w 5594428"/>
              <a:gd name="connsiteY3921" fmla="*/ 547002 h 4071007"/>
              <a:gd name="connsiteX3922" fmla="*/ 2765166 w 5594428"/>
              <a:gd name="connsiteY3922" fmla="*/ 554530 h 4071007"/>
              <a:gd name="connsiteX3923" fmla="*/ 2768089 w 5594428"/>
              <a:gd name="connsiteY3923" fmla="*/ 563554 h 4071007"/>
              <a:gd name="connsiteX3924" fmla="*/ 2771073 w 5594428"/>
              <a:gd name="connsiteY3924" fmla="*/ 572072 h 4071007"/>
              <a:gd name="connsiteX3925" fmla="*/ 2774800 w 5594428"/>
              <a:gd name="connsiteY3925" fmla="*/ 559873 h 4071007"/>
              <a:gd name="connsiteX3926" fmla="*/ 2777779 w 5594428"/>
              <a:gd name="connsiteY3926" fmla="*/ 548649 h 4071007"/>
              <a:gd name="connsiteX3927" fmla="*/ 2777383 w 5594428"/>
              <a:gd name="connsiteY3927" fmla="*/ 547408 h 4071007"/>
              <a:gd name="connsiteX3928" fmla="*/ 653775 w 5594428"/>
              <a:gd name="connsiteY3928" fmla="*/ 523930 h 4071007"/>
              <a:gd name="connsiteX3929" fmla="*/ 653518 w 5594428"/>
              <a:gd name="connsiteY3929" fmla="*/ 524517 h 4071007"/>
              <a:gd name="connsiteX3930" fmla="*/ 652899 w 5594428"/>
              <a:gd name="connsiteY3930" fmla="*/ 526122 h 4071007"/>
              <a:gd name="connsiteX3931" fmla="*/ 659879 w 5594428"/>
              <a:gd name="connsiteY3931" fmla="*/ 528501 h 4071007"/>
              <a:gd name="connsiteX3932" fmla="*/ 653775 w 5594428"/>
              <a:gd name="connsiteY3932" fmla="*/ 523930 h 4071007"/>
              <a:gd name="connsiteX3933" fmla="*/ 4940655 w 5594428"/>
              <a:gd name="connsiteY3933" fmla="*/ 523930 h 4071007"/>
              <a:gd name="connsiteX3934" fmla="*/ 4934551 w 5594428"/>
              <a:gd name="connsiteY3934" fmla="*/ 528501 h 4071007"/>
              <a:gd name="connsiteX3935" fmla="*/ 4941531 w 5594428"/>
              <a:gd name="connsiteY3935" fmla="*/ 526122 h 4071007"/>
              <a:gd name="connsiteX3936" fmla="*/ 4940912 w 5594428"/>
              <a:gd name="connsiteY3936" fmla="*/ 524516 h 4071007"/>
              <a:gd name="connsiteX3937" fmla="*/ 4940655 w 5594428"/>
              <a:gd name="connsiteY3937" fmla="*/ 523930 h 4071007"/>
              <a:gd name="connsiteX3938" fmla="*/ 3045222 w 5594428"/>
              <a:gd name="connsiteY3938" fmla="*/ 519830 h 4071007"/>
              <a:gd name="connsiteX3939" fmla="*/ 3047513 w 5594428"/>
              <a:gd name="connsiteY3939" fmla="*/ 521985 h 4071007"/>
              <a:gd name="connsiteX3940" fmla="*/ 3050162 w 5594428"/>
              <a:gd name="connsiteY3940" fmla="*/ 527363 h 4071007"/>
              <a:gd name="connsiteX3941" fmla="*/ 3051650 w 5594428"/>
              <a:gd name="connsiteY3941" fmla="*/ 552454 h 4071007"/>
              <a:gd name="connsiteX3942" fmla="*/ 3051507 w 5594428"/>
              <a:gd name="connsiteY3942" fmla="*/ 551964 h 4071007"/>
              <a:gd name="connsiteX3943" fmla="*/ 3048042 w 5594428"/>
              <a:gd name="connsiteY3943" fmla="*/ 539765 h 4071007"/>
              <a:gd name="connsiteX3944" fmla="*/ 3044939 w 5594428"/>
              <a:gd name="connsiteY3944" fmla="*/ 524740 h 4071007"/>
              <a:gd name="connsiteX3945" fmla="*/ 3044737 w 5594428"/>
              <a:gd name="connsiteY3945" fmla="*/ 521440 h 4071007"/>
              <a:gd name="connsiteX3946" fmla="*/ 3045222 w 5594428"/>
              <a:gd name="connsiteY3946" fmla="*/ 519830 h 4071007"/>
              <a:gd name="connsiteX3947" fmla="*/ 2619603 w 5594428"/>
              <a:gd name="connsiteY3947" fmla="*/ 518013 h 4071007"/>
              <a:gd name="connsiteX3948" fmla="*/ 2594469 w 5594428"/>
              <a:gd name="connsiteY3948" fmla="*/ 610516 h 4071007"/>
              <a:gd name="connsiteX3949" fmla="*/ 2598240 w 5594428"/>
              <a:gd name="connsiteY3949" fmla="*/ 611928 h 4071007"/>
              <a:gd name="connsiteX3950" fmla="*/ 2593006 w 5594428"/>
              <a:gd name="connsiteY3950" fmla="*/ 624909 h 4071007"/>
              <a:gd name="connsiteX3951" fmla="*/ 2595343 w 5594428"/>
              <a:gd name="connsiteY3951" fmla="*/ 625721 h 4071007"/>
              <a:gd name="connsiteX3952" fmla="*/ 2596268 w 5594428"/>
              <a:gd name="connsiteY3952" fmla="*/ 624274 h 4071007"/>
              <a:gd name="connsiteX3953" fmla="*/ 2599780 w 5594428"/>
              <a:gd name="connsiteY3953" fmla="*/ 611487 h 4071007"/>
              <a:gd name="connsiteX3954" fmla="*/ 2598240 w 5594428"/>
              <a:gd name="connsiteY3954" fmla="*/ 611928 h 4071007"/>
              <a:gd name="connsiteX3955" fmla="*/ 2598216 w 5594428"/>
              <a:gd name="connsiteY3955" fmla="*/ 608624 h 4071007"/>
              <a:gd name="connsiteX3956" fmla="*/ 2599987 w 5594428"/>
              <a:gd name="connsiteY3956" fmla="*/ 610735 h 4071007"/>
              <a:gd name="connsiteX3957" fmla="*/ 2622656 w 5594428"/>
              <a:gd name="connsiteY3957" fmla="*/ 528203 h 4071007"/>
              <a:gd name="connsiteX3958" fmla="*/ 2622515 w 5594428"/>
              <a:gd name="connsiteY3958" fmla="*/ 527542 h 4071007"/>
              <a:gd name="connsiteX3959" fmla="*/ 374571 w 5594428"/>
              <a:gd name="connsiteY3959" fmla="*/ 516762 h 4071007"/>
              <a:gd name="connsiteX3960" fmla="*/ 375291 w 5594428"/>
              <a:gd name="connsiteY3960" fmla="*/ 522614 h 4071007"/>
              <a:gd name="connsiteX3961" fmla="*/ 374822 w 5594428"/>
              <a:gd name="connsiteY3961" fmla="*/ 521460 h 4071007"/>
              <a:gd name="connsiteX3962" fmla="*/ 2949700 w 5594428"/>
              <a:gd name="connsiteY3962" fmla="*/ 516762 h 4071007"/>
              <a:gd name="connsiteX3963" fmla="*/ 2949450 w 5594428"/>
              <a:gd name="connsiteY3963" fmla="*/ 521460 h 4071007"/>
              <a:gd name="connsiteX3964" fmla="*/ 2948979 w 5594428"/>
              <a:gd name="connsiteY3964" fmla="*/ 522614 h 4071007"/>
              <a:gd name="connsiteX3965" fmla="*/ 5219858 w 5594428"/>
              <a:gd name="connsiteY3965" fmla="*/ 516762 h 4071007"/>
              <a:gd name="connsiteX3966" fmla="*/ 5219608 w 5594428"/>
              <a:gd name="connsiteY3966" fmla="*/ 521459 h 4071007"/>
              <a:gd name="connsiteX3967" fmla="*/ 5219138 w 5594428"/>
              <a:gd name="connsiteY3967" fmla="*/ 522614 h 4071007"/>
              <a:gd name="connsiteX3968" fmla="*/ 320408 w 5594428"/>
              <a:gd name="connsiteY3968" fmla="*/ 507395 h 4071007"/>
              <a:gd name="connsiteX3969" fmla="*/ 326890 w 5594428"/>
              <a:gd name="connsiteY3969" fmla="*/ 521493 h 4071007"/>
              <a:gd name="connsiteX3970" fmla="*/ 332514 w 5594428"/>
              <a:gd name="connsiteY3970" fmla="*/ 535201 h 4071007"/>
              <a:gd name="connsiteX3971" fmla="*/ 332139 w 5594428"/>
              <a:gd name="connsiteY3971" fmla="*/ 542325 h 4071007"/>
              <a:gd name="connsiteX3972" fmla="*/ 332203 w 5594428"/>
              <a:gd name="connsiteY3972" fmla="*/ 545534 h 4071007"/>
              <a:gd name="connsiteX3973" fmla="*/ 320702 w 5594428"/>
              <a:gd name="connsiteY3973" fmla="*/ 515656 h 4071007"/>
              <a:gd name="connsiteX3974" fmla="*/ 320421 w 5594428"/>
              <a:gd name="connsiteY3974" fmla="*/ 511880 h 4071007"/>
              <a:gd name="connsiteX3975" fmla="*/ 5274022 w 5594428"/>
              <a:gd name="connsiteY3975" fmla="*/ 507395 h 4071007"/>
              <a:gd name="connsiteX3976" fmla="*/ 5274008 w 5594428"/>
              <a:gd name="connsiteY3976" fmla="*/ 511880 h 4071007"/>
              <a:gd name="connsiteX3977" fmla="*/ 5273728 w 5594428"/>
              <a:gd name="connsiteY3977" fmla="*/ 515656 h 4071007"/>
              <a:gd name="connsiteX3978" fmla="*/ 5262227 w 5594428"/>
              <a:gd name="connsiteY3978" fmla="*/ 545533 h 4071007"/>
              <a:gd name="connsiteX3979" fmla="*/ 5262290 w 5594428"/>
              <a:gd name="connsiteY3979" fmla="*/ 542325 h 4071007"/>
              <a:gd name="connsiteX3980" fmla="*/ 5261916 w 5594428"/>
              <a:gd name="connsiteY3980" fmla="*/ 535201 h 4071007"/>
              <a:gd name="connsiteX3981" fmla="*/ 5267540 w 5594428"/>
              <a:gd name="connsiteY3981" fmla="*/ 521493 h 4071007"/>
              <a:gd name="connsiteX3982" fmla="*/ 2792828 w 5594428"/>
              <a:gd name="connsiteY3982" fmla="*/ 502214 h 4071007"/>
              <a:gd name="connsiteX3983" fmla="*/ 2792567 w 5594428"/>
              <a:gd name="connsiteY3983" fmla="*/ 503356 h 4071007"/>
              <a:gd name="connsiteX3984" fmla="*/ 2788230 w 5594428"/>
              <a:gd name="connsiteY3984" fmla="*/ 519840 h 4071007"/>
              <a:gd name="connsiteX3985" fmla="*/ 2788827 w 5594428"/>
              <a:gd name="connsiteY3985" fmla="*/ 521531 h 4071007"/>
              <a:gd name="connsiteX3986" fmla="*/ 2794726 w 5594428"/>
              <a:gd name="connsiteY3986" fmla="*/ 525752 h 4071007"/>
              <a:gd name="connsiteX3987" fmla="*/ 2798651 w 5594428"/>
              <a:gd name="connsiteY3987" fmla="*/ 534767 h 4071007"/>
              <a:gd name="connsiteX3988" fmla="*/ 2800448 w 5594428"/>
              <a:gd name="connsiteY3988" fmla="*/ 527195 h 4071007"/>
              <a:gd name="connsiteX3989" fmla="*/ 2349575 w 5594428"/>
              <a:gd name="connsiteY3989" fmla="*/ 489672 h 4071007"/>
              <a:gd name="connsiteX3990" fmla="*/ 2350051 w 5594428"/>
              <a:gd name="connsiteY3990" fmla="*/ 496075 h 4071007"/>
              <a:gd name="connsiteX3991" fmla="*/ 2349600 w 5594428"/>
              <a:gd name="connsiteY3991" fmla="*/ 494795 h 4071007"/>
              <a:gd name="connsiteX3992" fmla="*/ 2978303 w 5594428"/>
              <a:gd name="connsiteY3992" fmla="*/ 477501 h 4071007"/>
              <a:gd name="connsiteX3993" fmla="*/ 2988070 w 5594428"/>
              <a:gd name="connsiteY3993" fmla="*/ 502693 h 4071007"/>
              <a:gd name="connsiteX3994" fmla="*/ 2994741 w 5594428"/>
              <a:gd name="connsiteY3994" fmla="*/ 521792 h 4071007"/>
              <a:gd name="connsiteX3995" fmla="*/ 2995818 w 5594428"/>
              <a:gd name="connsiteY3995" fmla="*/ 524536 h 4071007"/>
              <a:gd name="connsiteX3996" fmla="*/ 2995864 w 5594428"/>
              <a:gd name="connsiteY3996" fmla="*/ 525191 h 4071007"/>
              <a:gd name="connsiteX3997" fmla="*/ 2997381 w 5594428"/>
              <a:gd name="connsiteY3997" fmla="*/ 521493 h 4071007"/>
              <a:gd name="connsiteX3998" fmla="*/ 3003864 w 5594428"/>
              <a:gd name="connsiteY3998" fmla="*/ 507395 h 4071007"/>
              <a:gd name="connsiteX3999" fmla="*/ 3003850 w 5594428"/>
              <a:gd name="connsiteY3999" fmla="*/ 511880 h 4071007"/>
              <a:gd name="connsiteX4000" fmla="*/ 3003570 w 5594428"/>
              <a:gd name="connsiteY4000" fmla="*/ 515656 h 4071007"/>
              <a:gd name="connsiteX4001" fmla="*/ 2996488 w 5594428"/>
              <a:gd name="connsiteY4001" fmla="*/ 534053 h 4071007"/>
              <a:gd name="connsiteX4002" fmla="*/ 2997386 w 5594428"/>
              <a:gd name="connsiteY4002" fmla="*/ 546809 h 4071007"/>
              <a:gd name="connsiteX4003" fmla="*/ 2995137 w 5594428"/>
              <a:gd name="connsiteY4003" fmla="*/ 537563 h 4071007"/>
              <a:gd name="connsiteX4004" fmla="*/ 2992069 w 5594428"/>
              <a:gd name="connsiteY4004" fmla="*/ 545534 h 4071007"/>
              <a:gd name="connsiteX4005" fmla="*/ 2992132 w 5594428"/>
              <a:gd name="connsiteY4005" fmla="*/ 542325 h 4071007"/>
              <a:gd name="connsiteX4006" fmla="*/ 2991758 w 5594428"/>
              <a:gd name="connsiteY4006" fmla="*/ 535201 h 4071007"/>
              <a:gd name="connsiteX4007" fmla="*/ 2993518 w 5594428"/>
              <a:gd name="connsiteY4007" fmla="*/ 530909 h 4071007"/>
              <a:gd name="connsiteX4008" fmla="*/ 2990960 w 5594428"/>
              <a:gd name="connsiteY4008" fmla="*/ 520395 h 4071007"/>
              <a:gd name="connsiteX4009" fmla="*/ 2979838 w 5594428"/>
              <a:gd name="connsiteY4009" fmla="*/ 490182 h 4071007"/>
              <a:gd name="connsiteX4010" fmla="*/ 2977464 w 5594428"/>
              <a:gd name="connsiteY4010" fmla="*/ 480892 h 4071007"/>
              <a:gd name="connsiteX4011" fmla="*/ 2977594 w 5594428"/>
              <a:gd name="connsiteY4011" fmla="*/ 479744 h 4071007"/>
              <a:gd name="connsiteX4012" fmla="*/ 2765473 w 5594428"/>
              <a:gd name="connsiteY4012" fmla="*/ 471257 h 4071007"/>
              <a:gd name="connsiteX4013" fmla="*/ 2767352 w 5594428"/>
              <a:gd name="connsiteY4013" fmla="*/ 476656 h 4071007"/>
              <a:gd name="connsiteX4014" fmla="*/ 2766524 w 5594428"/>
              <a:gd name="connsiteY4014" fmla="*/ 475213 h 4071007"/>
              <a:gd name="connsiteX4015" fmla="*/ 2765952 w 5594428"/>
              <a:gd name="connsiteY4015" fmla="*/ 474040 h 4071007"/>
              <a:gd name="connsiteX4016" fmla="*/ 2660295 w 5594428"/>
              <a:gd name="connsiteY4016" fmla="*/ 469995 h 4071007"/>
              <a:gd name="connsiteX4017" fmla="*/ 2659283 w 5594428"/>
              <a:gd name="connsiteY4017" fmla="*/ 474925 h 4071007"/>
              <a:gd name="connsiteX4018" fmla="*/ 2659085 w 5594428"/>
              <a:gd name="connsiteY4018" fmla="*/ 488925 h 4071007"/>
              <a:gd name="connsiteX4019" fmla="*/ 2661008 w 5594428"/>
              <a:gd name="connsiteY4019" fmla="*/ 486705 h 4071007"/>
              <a:gd name="connsiteX4020" fmla="*/ 2660914 w 5594428"/>
              <a:gd name="connsiteY4020" fmla="*/ 485290 h 4071007"/>
              <a:gd name="connsiteX4021" fmla="*/ 2661807 w 5594428"/>
              <a:gd name="connsiteY4021" fmla="*/ 485738 h 4071007"/>
              <a:gd name="connsiteX4022" fmla="*/ 2663191 w 5594428"/>
              <a:gd name="connsiteY4022" fmla="*/ 483246 h 4071007"/>
              <a:gd name="connsiteX4023" fmla="*/ 2662641 w 5594428"/>
              <a:gd name="connsiteY4023" fmla="*/ 479641 h 4071007"/>
              <a:gd name="connsiteX4024" fmla="*/ 2660291 w 5594428"/>
              <a:gd name="connsiteY4024" fmla="*/ 471378 h 4071007"/>
              <a:gd name="connsiteX4025" fmla="*/ 598812 w 5594428"/>
              <a:gd name="connsiteY4025" fmla="*/ 457180 h 4071007"/>
              <a:gd name="connsiteX4026" fmla="*/ 605295 w 5594428"/>
              <a:gd name="connsiteY4026" fmla="*/ 471278 h 4071007"/>
              <a:gd name="connsiteX4027" fmla="*/ 610918 w 5594428"/>
              <a:gd name="connsiteY4027" fmla="*/ 484986 h 4071007"/>
              <a:gd name="connsiteX4028" fmla="*/ 610544 w 5594428"/>
              <a:gd name="connsiteY4028" fmla="*/ 492110 h 4071007"/>
              <a:gd name="connsiteX4029" fmla="*/ 610607 w 5594428"/>
              <a:gd name="connsiteY4029" fmla="*/ 495319 h 4071007"/>
              <a:gd name="connsiteX4030" fmla="*/ 599105 w 5594428"/>
              <a:gd name="connsiteY4030" fmla="*/ 465442 h 4071007"/>
              <a:gd name="connsiteX4031" fmla="*/ 598826 w 5594428"/>
              <a:gd name="connsiteY4031" fmla="*/ 461665 h 4071007"/>
              <a:gd name="connsiteX4032" fmla="*/ 4995618 w 5594428"/>
              <a:gd name="connsiteY4032" fmla="*/ 457180 h 4071007"/>
              <a:gd name="connsiteX4033" fmla="*/ 4995605 w 5594428"/>
              <a:gd name="connsiteY4033" fmla="*/ 461665 h 4071007"/>
              <a:gd name="connsiteX4034" fmla="*/ 4995324 w 5594428"/>
              <a:gd name="connsiteY4034" fmla="*/ 465442 h 4071007"/>
              <a:gd name="connsiteX4035" fmla="*/ 4983823 w 5594428"/>
              <a:gd name="connsiteY4035" fmla="*/ 495319 h 4071007"/>
              <a:gd name="connsiteX4036" fmla="*/ 4983886 w 5594428"/>
              <a:gd name="connsiteY4036" fmla="*/ 492110 h 4071007"/>
              <a:gd name="connsiteX4037" fmla="*/ 4983512 w 5594428"/>
              <a:gd name="connsiteY4037" fmla="*/ 484986 h 4071007"/>
              <a:gd name="connsiteX4038" fmla="*/ 4989135 w 5594428"/>
              <a:gd name="connsiteY4038" fmla="*/ 471278 h 4071007"/>
              <a:gd name="connsiteX4039" fmla="*/ 2923001 w 5594428"/>
              <a:gd name="connsiteY4039" fmla="*/ 453489 h 4071007"/>
              <a:gd name="connsiteX4040" fmla="*/ 2925142 w 5594428"/>
              <a:gd name="connsiteY4040" fmla="*/ 459522 h 4071007"/>
              <a:gd name="connsiteX4041" fmla="*/ 2937889 w 5594428"/>
              <a:gd name="connsiteY4041" fmla="*/ 499270 h 4071007"/>
              <a:gd name="connsiteX4042" fmla="*/ 2937892 w 5594428"/>
              <a:gd name="connsiteY4042" fmla="*/ 515117 h 4071007"/>
              <a:gd name="connsiteX4043" fmla="*/ 2939575 w 5594428"/>
              <a:gd name="connsiteY4043" fmla="*/ 536282 h 4071007"/>
              <a:gd name="connsiteX4044" fmla="*/ 2936636 w 5594428"/>
              <a:gd name="connsiteY4044" fmla="*/ 527916 h 4071007"/>
              <a:gd name="connsiteX4045" fmla="*/ 2927983 w 5594428"/>
              <a:gd name="connsiteY4045" fmla="*/ 487558 h 4071007"/>
              <a:gd name="connsiteX4046" fmla="*/ 2922068 w 5594428"/>
              <a:gd name="connsiteY4046" fmla="*/ 468198 h 4071007"/>
              <a:gd name="connsiteX4047" fmla="*/ 2922490 w 5594428"/>
              <a:gd name="connsiteY4047" fmla="*/ 468448 h 4071007"/>
              <a:gd name="connsiteX4048" fmla="*/ 2922917 w 5594428"/>
              <a:gd name="connsiteY4048" fmla="*/ 457561 h 4071007"/>
              <a:gd name="connsiteX4049" fmla="*/ 2686623 w 5594428"/>
              <a:gd name="connsiteY4049" fmla="*/ 450086 h 4071007"/>
              <a:gd name="connsiteX4050" fmla="*/ 2683063 w 5594428"/>
              <a:gd name="connsiteY4050" fmla="*/ 464954 h 4071007"/>
              <a:gd name="connsiteX4051" fmla="*/ 2680428 w 5594428"/>
              <a:gd name="connsiteY4051" fmla="*/ 474476 h 4071007"/>
              <a:gd name="connsiteX4052" fmla="*/ 2681284 w 5594428"/>
              <a:gd name="connsiteY4052" fmla="*/ 470571 h 4071007"/>
              <a:gd name="connsiteX4053" fmla="*/ 637649 w 5594428"/>
              <a:gd name="connsiteY4053" fmla="*/ 450086 h 4071007"/>
              <a:gd name="connsiteX4054" fmla="*/ 642987 w 5594428"/>
              <a:gd name="connsiteY4054" fmla="*/ 470571 h 4071007"/>
              <a:gd name="connsiteX4055" fmla="*/ 643843 w 5594428"/>
              <a:gd name="connsiteY4055" fmla="*/ 474475 h 4071007"/>
              <a:gd name="connsiteX4056" fmla="*/ 641209 w 5594428"/>
              <a:gd name="connsiteY4056" fmla="*/ 464954 h 4071007"/>
              <a:gd name="connsiteX4057" fmla="*/ 4956781 w 5594428"/>
              <a:gd name="connsiteY4057" fmla="*/ 450085 h 4071007"/>
              <a:gd name="connsiteX4058" fmla="*/ 4953221 w 5594428"/>
              <a:gd name="connsiteY4058" fmla="*/ 464954 h 4071007"/>
              <a:gd name="connsiteX4059" fmla="*/ 4950587 w 5594428"/>
              <a:gd name="connsiteY4059" fmla="*/ 474475 h 4071007"/>
              <a:gd name="connsiteX4060" fmla="*/ 4951443 w 5594428"/>
              <a:gd name="connsiteY4060" fmla="*/ 470572 h 4071007"/>
              <a:gd name="connsiteX4061" fmla="*/ 2690219 w 5594428"/>
              <a:gd name="connsiteY4061" fmla="*/ 436284 h 4071007"/>
              <a:gd name="connsiteX4062" fmla="*/ 2690247 w 5594428"/>
              <a:gd name="connsiteY4062" fmla="*/ 438792 h 4071007"/>
              <a:gd name="connsiteX4063" fmla="*/ 2687190 w 5594428"/>
              <a:gd name="connsiteY4063" fmla="*/ 447906 h 4071007"/>
              <a:gd name="connsiteX4064" fmla="*/ 4960377 w 5594428"/>
              <a:gd name="connsiteY4064" fmla="*/ 436284 h 4071007"/>
              <a:gd name="connsiteX4065" fmla="*/ 4960405 w 5594428"/>
              <a:gd name="connsiteY4065" fmla="*/ 438792 h 4071007"/>
              <a:gd name="connsiteX4066" fmla="*/ 4957348 w 5594428"/>
              <a:gd name="connsiteY4066" fmla="*/ 447906 h 4071007"/>
              <a:gd name="connsiteX4067" fmla="*/ 634053 w 5594428"/>
              <a:gd name="connsiteY4067" fmla="*/ 436284 h 4071007"/>
              <a:gd name="connsiteX4068" fmla="*/ 637082 w 5594428"/>
              <a:gd name="connsiteY4068" fmla="*/ 447906 h 4071007"/>
              <a:gd name="connsiteX4069" fmla="*/ 634025 w 5594428"/>
              <a:gd name="connsiteY4069" fmla="*/ 438792 h 4071007"/>
              <a:gd name="connsiteX4070" fmla="*/ 2711147 w 5594428"/>
              <a:gd name="connsiteY4070" fmla="*/ 351512 h 4071007"/>
              <a:gd name="connsiteX4071" fmla="*/ 2708673 w 5594428"/>
              <a:gd name="connsiteY4071" fmla="*/ 368791 h 4071007"/>
              <a:gd name="connsiteX4072" fmla="*/ 2700022 w 5594428"/>
              <a:gd name="connsiteY4072" fmla="*/ 394771 h 4071007"/>
              <a:gd name="connsiteX4073" fmla="*/ 2706791 w 5594428"/>
              <a:gd name="connsiteY4073" fmla="*/ 363226 h 4071007"/>
              <a:gd name="connsiteX4074" fmla="*/ 4981305 w 5594428"/>
              <a:gd name="connsiteY4074" fmla="*/ 351512 h 4071007"/>
              <a:gd name="connsiteX4075" fmla="*/ 4978832 w 5594428"/>
              <a:gd name="connsiteY4075" fmla="*/ 368791 h 4071007"/>
              <a:gd name="connsiteX4076" fmla="*/ 4970181 w 5594428"/>
              <a:gd name="connsiteY4076" fmla="*/ 394771 h 4071007"/>
              <a:gd name="connsiteX4077" fmla="*/ 4976950 w 5594428"/>
              <a:gd name="connsiteY4077" fmla="*/ 363226 h 4071007"/>
              <a:gd name="connsiteX4078" fmla="*/ 613125 w 5594428"/>
              <a:gd name="connsiteY4078" fmla="*/ 351512 h 4071007"/>
              <a:gd name="connsiteX4079" fmla="*/ 617480 w 5594428"/>
              <a:gd name="connsiteY4079" fmla="*/ 363226 h 4071007"/>
              <a:gd name="connsiteX4080" fmla="*/ 624249 w 5594428"/>
              <a:gd name="connsiteY4080" fmla="*/ 394771 h 4071007"/>
              <a:gd name="connsiteX4081" fmla="*/ 615599 w 5594428"/>
              <a:gd name="connsiteY4081" fmla="*/ 368791 h 4071007"/>
              <a:gd name="connsiteX4082" fmla="*/ 2526637 w 5594428"/>
              <a:gd name="connsiteY4082" fmla="*/ 314815 h 4071007"/>
              <a:gd name="connsiteX4083" fmla="*/ 2529528 w 5594428"/>
              <a:gd name="connsiteY4083" fmla="*/ 318235 h 4071007"/>
              <a:gd name="connsiteX4084" fmla="*/ 2526637 w 5594428"/>
              <a:gd name="connsiteY4084" fmla="*/ 314815 h 4071007"/>
              <a:gd name="connsiteX4085" fmla="*/ 797634 w 5594428"/>
              <a:gd name="connsiteY4085" fmla="*/ 314815 h 4071007"/>
              <a:gd name="connsiteX4086" fmla="*/ 794743 w 5594428"/>
              <a:gd name="connsiteY4086" fmla="*/ 318235 h 4071007"/>
              <a:gd name="connsiteX4087" fmla="*/ 797634 w 5594428"/>
              <a:gd name="connsiteY4087" fmla="*/ 314815 h 4071007"/>
              <a:gd name="connsiteX4088" fmla="*/ 4796795 w 5594428"/>
              <a:gd name="connsiteY4088" fmla="*/ 314815 h 4071007"/>
              <a:gd name="connsiteX4089" fmla="*/ 4799686 w 5594428"/>
              <a:gd name="connsiteY4089" fmla="*/ 318235 h 4071007"/>
              <a:gd name="connsiteX4090" fmla="*/ 4796795 w 5594428"/>
              <a:gd name="connsiteY4090" fmla="*/ 314815 h 4071007"/>
              <a:gd name="connsiteX4091" fmla="*/ 4952369 w 5594428"/>
              <a:gd name="connsiteY4091" fmla="*/ 248756 h 4071007"/>
              <a:gd name="connsiteX4092" fmla="*/ 4946413 w 5594428"/>
              <a:gd name="connsiteY4092" fmla="*/ 255351 h 4071007"/>
              <a:gd name="connsiteX4093" fmla="*/ 4952369 w 5594428"/>
              <a:gd name="connsiteY4093" fmla="*/ 248756 h 4071007"/>
              <a:gd name="connsiteX4094" fmla="*/ 2682211 w 5594428"/>
              <a:gd name="connsiteY4094" fmla="*/ 248756 h 4071007"/>
              <a:gd name="connsiteX4095" fmla="*/ 2676255 w 5594428"/>
              <a:gd name="connsiteY4095" fmla="*/ 255351 h 4071007"/>
              <a:gd name="connsiteX4096" fmla="*/ 2682211 w 5594428"/>
              <a:gd name="connsiteY4096" fmla="*/ 248756 h 4071007"/>
              <a:gd name="connsiteX4097" fmla="*/ 642061 w 5594428"/>
              <a:gd name="connsiteY4097" fmla="*/ 248756 h 4071007"/>
              <a:gd name="connsiteX4098" fmla="*/ 648016 w 5594428"/>
              <a:gd name="connsiteY4098" fmla="*/ 255351 h 4071007"/>
              <a:gd name="connsiteX4099" fmla="*/ 642061 w 5594428"/>
              <a:gd name="connsiteY4099" fmla="*/ 248756 h 4071007"/>
              <a:gd name="connsiteX4100" fmla="*/ 747025 w 5594428"/>
              <a:gd name="connsiteY4100" fmla="*/ 211372 h 4071007"/>
              <a:gd name="connsiteX4101" fmla="*/ 748949 w 5594428"/>
              <a:gd name="connsiteY4101" fmla="*/ 213269 h 4071007"/>
              <a:gd name="connsiteX4102" fmla="*/ 749908 w 5594428"/>
              <a:gd name="connsiteY4102" fmla="*/ 212996 h 4071007"/>
              <a:gd name="connsiteX4103" fmla="*/ 751721 w 5594428"/>
              <a:gd name="connsiteY4103" fmla="*/ 219674 h 4071007"/>
              <a:gd name="connsiteX4104" fmla="*/ 749234 w 5594428"/>
              <a:gd name="connsiteY4104" fmla="*/ 218521 h 4071007"/>
              <a:gd name="connsiteX4105" fmla="*/ 747025 w 5594428"/>
              <a:gd name="connsiteY4105" fmla="*/ 211372 h 4071007"/>
              <a:gd name="connsiteX4106" fmla="*/ 2577246 w 5594428"/>
              <a:gd name="connsiteY4106" fmla="*/ 211371 h 4071007"/>
              <a:gd name="connsiteX4107" fmla="*/ 2575037 w 5594428"/>
              <a:gd name="connsiteY4107" fmla="*/ 218521 h 4071007"/>
              <a:gd name="connsiteX4108" fmla="*/ 2572550 w 5594428"/>
              <a:gd name="connsiteY4108" fmla="*/ 219674 h 4071007"/>
              <a:gd name="connsiteX4109" fmla="*/ 2574364 w 5594428"/>
              <a:gd name="connsiteY4109" fmla="*/ 212997 h 4071007"/>
              <a:gd name="connsiteX4110" fmla="*/ 2575322 w 5594428"/>
              <a:gd name="connsiteY4110" fmla="*/ 213269 h 4071007"/>
              <a:gd name="connsiteX4111" fmla="*/ 2577246 w 5594428"/>
              <a:gd name="connsiteY4111" fmla="*/ 211371 h 4071007"/>
              <a:gd name="connsiteX4112" fmla="*/ 4847404 w 5594428"/>
              <a:gd name="connsiteY4112" fmla="*/ 211371 h 4071007"/>
              <a:gd name="connsiteX4113" fmla="*/ 4845196 w 5594428"/>
              <a:gd name="connsiteY4113" fmla="*/ 218521 h 4071007"/>
              <a:gd name="connsiteX4114" fmla="*/ 4842708 w 5594428"/>
              <a:gd name="connsiteY4114" fmla="*/ 219674 h 4071007"/>
              <a:gd name="connsiteX4115" fmla="*/ 4844522 w 5594428"/>
              <a:gd name="connsiteY4115" fmla="*/ 212996 h 4071007"/>
              <a:gd name="connsiteX4116" fmla="*/ 4845480 w 5594428"/>
              <a:gd name="connsiteY4116" fmla="*/ 213268 h 4071007"/>
              <a:gd name="connsiteX4117" fmla="*/ 4847404 w 5594428"/>
              <a:gd name="connsiteY4117" fmla="*/ 211371 h 4071007"/>
              <a:gd name="connsiteX4118" fmla="*/ 741940 w 5594428"/>
              <a:gd name="connsiteY4118" fmla="*/ 150398 h 4071007"/>
              <a:gd name="connsiteX4119" fmla="*/ 743526 w 5594428"/>
              <a:gd name="connsiteY4119" fmla="*/ 150943 h 4071007"/>
              <a:gd name="connsiteX4120" fmla="*/ 745396 w 5594428"/>
              <a:gd name="connsiteY4120" fmla="*/ 156026 h 4071007"/>
              <a:gd name="connsiteX4121" fmla="*/ 743140 w 5594428"/>
              <a:gd name="connsiteY4121" fmla="*/ 154843 h 4071007"/>
              <a:gd name="connsiteX4122" fmla="*/ 2582331 w 5594428"/>
              <a:gd name="connsiteY4122" fmla="*/ 150398 h 4071007"/>
              <a:gd name="connsiteX4123" fmla="*/ 2581132 w 5594428"/>
              <a:gd name="connsiteY4123" fmla="*/ 154843 h 4071007"/>
              <a:gd name="connsiteX4124" fmla="*/ 2578875 w 5594428"/>
              <a:gd name="connsiteY4124" fmla="*/ 156026 h 4071007"/>
              <a:gd name="connsiteX4125" fmla="*/ 2580746 w 5594428"/>
              <a:gd name="connsiteY4125" fmla="*/ 150943 h 4071007"/>
              <a:gd name="connsiteX4126" fmla="*/ 4852489 w 5594428"/>
              <a:gd name="connsiteY4126" fmla="*/ 150397 h 4071007"/>
              <a:gd name="connsiteX4127" fmla="*/ 4851290 w 5594428"/>
              <a:gd name="connsiteY4127" fmla="*/ 154843 h 4071007"/>
              <a:gd name="connsiteX4128" fmla="*/ 4849033 w 5594428"/>
              <a:gd name="connsiteY4128" fmla="*/ 156026 h 4071007"/>
              <a:gd name="connsiteX4129" fmla="*/ 4850904 w 5594428"/>
              <a:gd name="connsiteY4129" fmla="*/ 150943 h 4071007"/>
              <a:gd name="connsiteX4130" fmla="*/ 2674337 w 5594428"/>
              <a:gd name="connsiteY4130" fmla="*/ 146201 h 4071007"/>
              <a:gd name="connsiteX4131" fmla="*/ 2672966 w 5594428"/>
              <a:gd name="connsiteY4131" fmla="*/ 147875 h 4071007"/>
              <a:gd name="connsiteX4132" fmla="*/ 2674285 w 5594428"/>
              <a:gd name="connsiteY4132" fmla="*/ 146265 h 4071007"/>
              <a:gd name="connsiteX4133" fmla="*/ 4944495 w 5594428"/>
              <a:gd name="connsiteY4133" fmla="*/ 146201 h 4071007"/>
              <a:gd name="connsiteX4134" fmla="*/ 4944443 w 5594428"/>
              <a:gd name="connsiteY4134" fmla="*/ 146265 h 4071007"/>
              <a:gd name="connsiteX4135" fmla="*/ 4943125 w 5594428"/>
              <a:gd name="connsiteY4135" fmla="*/ 147875 h 4071007"/>
              <a:gd name="connsiteX4136" fmla="*/ 649934 w 5594428"/>
              <a:gd name="connsiteY4136" fmla="*/ 146201 h 4071007"/>
              <a:gd name="connsiteX4137" fmla="*/ 651305 w 5594428"/>
              <a:gd name="connsiteY4137" fmla="*/ 147875 h 4071007"/>
              <a:gd name="connsiteX4138" fmla="*/ 649986 w 5594428"/>
              <a:gd name="connsiteY4138" fmla="*/ 146265 h 4071007"/>
              <a:gd name="connsiteX4139" fmla="*/ 646785 w 5594428"/>
              <a:gd name="connsiteY4139" fmla="*/ 142355 h 4071007"/>
              <a:gd name="connsiteX4140" fmla="*/ 647248 w 5594428"/>
              <a:gd name="connsiteY4140" fmla="*/ 142920 h 4071007"/>
              <a:gd name="connsiteX4141" fmla="*/ 649934 w 5594428"/>
              <a:gd name="connsiteY4141" fmla="*/ 146201 h 4071007"/>
              <a:gd name="connsiteX4142" fmla="*/ 4947805 w 5594428"/>
              <a:gd name="connsiteY4142" fmla="*/ 142159 h 4071007"/>
              <a:gd name="connsiteX4143" fmla="*/ 4947182 w 5594428"/>
              <a:gd name="connsiteY4143" fmla="*/ 142920 h 4071007"/>
              <a:gd name="connsiteX4144" fmla="*/ 4944495 w 5594428"/>
              <a:gd name="connsiteY4144" fmla="*/ 146201 h 4071007"/>
              <a:gd name="connsiteX4145" fmla="*/ 2677954 w 5594428"/>
              <a:gd name="connsiteY4145" fmla="*/ 141783 h 4071007"/>
              <a:gd name="connsiteX4146" fmla="*/ 2677024 w 5594428"/>
              <a:gd name="connsiteY4146" fmla="*/ 142921 h 4071007"/>
              <a:gd name="connsiteX4147" fmla="*/ 2674337 w 5594428"/>
              <a:gd name="connsiteY4147" fmla="*/ 146201 h 4071007"/>
              <a:gd name="connsiteX4148" fmla="*/ 2679457 w 5594428"/>
              <a:gd name="connsiteY4148" fmla="*/ 139948 h 4071007"/>
              <a:gd name="connsiteX4149" fmla="*/ 2679356 w 5594428"/>
              <a:gd name="connsiteY4149" fmla="*/ 140072 h 4071007"/>
              <a:gd name="connsiteX4150" fmla="*/ 2677954 w 5594428"/>
              <a:gd name="connsiteY4150" fmla="*/ 141783 h 4071007"/>
              <a:gd name="connsiteX4151" fmla="*/ 644814 w 5594428"/>
              <a:gd name="connsiteY4151" fmla="*/ 139948 h 4071007"/>
              <a:gd name="connsiteX4152" fmla="*/ 644916 w 5594428"/>
              <a:gd name="connsiteY4152" fmla="*/ 140071 h 4071007"/>
              <a:gd name="connsiteX4153" fmla="*/ 646785 w 5594428"/>
              <a:gd name="connsiteY4153" fmla="*/ 142355 h 4071007"/>
              <a:gd name="connsiteX4154" fmla="*/ 4949615 w 5594428"/>
              <a:gd name="connsiteY4154" fmla="*/ 139948 h 4071007"/>
              <a:gd name="connsiteX4155" fmla="*/ 4949514 w 5594428"/>
              <a:gd name="connsiteY4155" fmla="*/ 140071 h 4071007"/>
              <a:gd name="connsiteX4156" fmla="*/ 4947805 w 5594428"/>
              <a:gd name="connsiteY4156" fmla="*/ 142159 h 4071007"/>
              <a:gd name="connsiteX4157" fmla="*/ 2586077 w 5594428"/>
              <a:gd name="connsiteY4157" fmla="*/ 136750 h 4071007"/>
              <a:gd name="connsiteX4158" fmla="*/ 2584860 w 5594428"/>
              <a:gd name="connsiteY4158" fmla="*/ 141150 h 4071007"/>
              <a:gd name="connsiteX4159" fmla="*/ 2582810 w 5594428"/>
              <a:gd name="connsiteY4159" fmla="*/ 142047 h 4071007"/>
              <a:gd name="connsiteX4160" fmla="*/ 2584919 w 5594428"/>
              <a:gd name="connsiteY4160" fmla="*/ 137109 h 4071007"/>
              <a:gd name="connsiteX4161" fmla="*/ 738194 w 5594428"/>
              <a:gd name="connsiteY4161" fmla="*/ 136750 h 4071007"/>
              <a:gd name="connsiteX4162" fmla="*/ 739352 w 5594428"/>
              <a:gd name="connsiteY4162" fmla="*/ 137109 h 4071007"/>
              <a:gd name="connsiteX4163" fmla="*/ 741462 w 5594428"/>
              <a:gd name="connsiteY4163" fmla="*/ 142047 h 4071007"/>
              <a:gd name="connsiteX4164" fmla="*/ 739412 w 5594428"/>
              <a:gd name="connsiteY4164" fmla="*/ 141150 h 4071007"/>
              <a:gd name="connsiteX4165" fmla="*/ 4856236 w 5594428"/>
              <a:gd name="connsiteY4165" fmla="*/ 136750 h 4071007"/>
              <a:gd name="connsiteX4166" fmla="*/ 4855018 w 5594428"/>
              <a:gd name="connsiteY4166" fmla="*/ 141150 h 4071007"/>
              <a:gd name="connsiteX4167" fmla="*/ 4852968 w 5594428"/>
              <a:gd name="connsiteY4167" fmla="*/ 142047 h 4071007"/>
              <a:gd name="connsiteX4168" fmla="*/ 4855077 w 5594428"/>
              <a:gd name="connsiteY4168" fmla="*/ 137109 h 4071007"/>
              <a:gd name="connsiteX4169" fmla="*/ 4828931 w 5594428"/>
              <a:gd name="connsiteY4169" fmla="*/ 135255 h 4071007"/>
              <a:gd name="connsiteX4170" fmla="*/ 4822278 w 5594428"/>
              <a:gd name="connsiteY4170" fmla="*/ 139717 h 4071007"/>
              <a:gd name="connsiteX4171" fmla="*/ 4828931 w 5594428"/>
              <a:gd name="connsiteY4171" fmla="*/ 135255 h 4071007"/>
              <a:gd name="connsiteX4172" fmla="*/ 2558773 w 5594428"/>
              <a:gd name="connsiteY4172" fmla="*/ 135255 h 4071007"/>
              <a:gd name="connsiteX4173" fmla="*/ 2552120 w 5594428"/>
              <a:gd name="connsiteY4173" fmla="*/ 139717 h 4071007"/>
              <a:gd name="connsiteX4174" fmla="*/ 2558773 w 5594428"/>
              <a:gd name="connsiteY4174" fmla="*/ 135255 h 4071007"/>
              <a:gd name="connsiteX4175" fmla="*/ 765499 w 5594428"/>
              <a:gd name="connsiteY4175" fmla="*/ 135255 h 4071007"/>
              <a:gd name="connsiteX4176" fmla="*/ 772151 w 5594428"/>
              <a:gd name="connsiteY4176" fmla="*/ 139717 h 4071007"/>
              <a:gd name="connsiteX4177" fmla="*/ 765499 w 5594428"/>
              <a:gd name="connsiteY4177" fmla="*/ 135255 h 4071007"/>
              <a:gd name="connsiteX4178" fmla="*/ 4859992 w 5594428"/>
              <a:gd name="connsiteY4178" fmla="*/ 123177 h 4071007"/>
              <a:gd name="connsiteX4179" fmla="*/ 4858758 w 5594428"/>
              <a:gd name="connsiteY4179" fmla="*/ 127638 h 4071007"/>
              <a:gd name="connsiteX4180" fmla="*/ 4857381 w 5594428"/>
              <a:gd name="connsiteY4180" fmla="*/ 128360 h 4071007"/>
              <a:gd name="connsiteX4181" fmla="*/ 4859430 w 5594428"/>
              <a:gd name="connsiteY4181" fmla="*/ 123386 h 4071007"/>
              <a:gd name="connsiteX4182" fmla="*/ 2589833 w 5594428"/>
              <a:gd name="connsiteY4182" fmla="*/ 123177 h 4071007"/>
              <a:gd name="connsiteX4183" fmla="*/ 2588599 w 5594428"/>
              <a:gd name="connsiteY4183" fmla="*/ 127638 h 4071007"/>
              <a:gd name="connsiteX4184" fmla="*/ 2587223 w 5594428"/>
              <a:gd name="connsiteY4184" fmla="*/ 128360 h 4071007"/>
              <a:gd name="connsiteX4185" fmla="*/ 2589272 w 5594428"/>
              <a:gd name="connsiteY4185" fmla="*/ 123386 h 4071007"/>
              <a:gd name="connsiteX4186" fmla="*/ 734438 w 5594428"/>
              <a:gd name="connsiteY4186" fmla="*/ 123177 h 4071007"/>
              <a:gd name="connsiteX4187" fmla="*/ 735000 w 5594428"/>
              <a:gd name="connsiteY4187" fmla="*/ 123386 h 4071007"/>
              <a:gd name="connsiteX4188" fmla="*/ 737049 w 5594428"/>
              <a:gd name="connsiteY4188" fmla="*/ 128360 h 4071007"/>
              <a:gd name="connsiteX4189" fmla="*/ 735672 w 5594428"/>
              <a:gd name="connsiteY4189" fmla="*/ 127638 h 4071007"/>
              <a:gd name="connsiteX4190" fmla="*/ 4952560 w 5594428"/>
              <a:gd name="connsiteY4190" fmla="*/ 121159 h 4071007"/>
              <a:gd name="connsiteX4191" fmla="*/ 4954524 w 5594428"/>
              <a:gd name="connsiteY4191" fmla="*/ 122725 h 4071007"/>
              <a:gd name="connsiteX4192" fmla="*/ 4946417 w 5594428"/>
              <a:gd name="connsiteY4192" fmla="*/ 129575 h 4071007"/>
              <a:gd name="connsiteX4193" fmla="*/ 4952560 w 5594428"/>
              <a:gd name="connsiteY4193" fmla="*/ 121159 h 4071007"/>
              <a:gd name="connsiteX4194" fmla="*/ 2682402 w 5594428"/>
              <a:gd name="connsiteY4194" fmla="*/ 121159 h 4071007"/>
              <a:gd name="connsiteX4195" fmla="*/ 2684366 w 5594428"/>
              <a:gd name="connsiteY4195" fmla="*/ 122725 h 4071007"/>
              <a:gd name="connsiteX4196" fmla="*/ 2676259 w 5594428"/>
              <a:gd name="connsiteY4196" fmla="*/ 129575 h 4071007"/>
              <a:gd name="connsiteX4197" fmla="*/ 2682402 w 5594428"/>
              <a:gd name="connsiteY4197" fmla="*/ 121159 h 4071007"/>
              <a:gd name="connsiteX4198" fmla="*/ 641869 w 5594428"/>
              <a:gd name="connsiteY4198" fmla="*/ 121159 h 4071007"/>
              <a:gd name="connsiteX4199" fmla="*/ 648013 w 5594428"/>
              <a:gd name="connsiteY4199" fmla="*/ 129575 h 4071007"/>
              <a:gd name="connsiteX4200" fmla="*/ 639905 w 5594428"/>
              <a:gd name="connsiteY4200" fmla="*/ 122725 h 4071007"/>
              <a:gd name="connsiteX4201" fmla="*/ 641869 w 5594428"/>
              <a:gd name="connsiteY4201" fmla="*/ 121159 h 4071007"/>
              <a:gd name="connsiteX4202" fmla="*/ 2640427 w 5594428"/>
              <a:gd name="connsiteY4202" fmla="*/ 107732 h 4071007"/>
              <a:gd name="connsiteX4203" fmla="*/ 2633775 w 5594428"/>
              <a:gd name="connsiteY4203" fmla="*/ 112192 h 4071007"/>
              <a:gd name="connsiteX4204" fmla="*/ 2640427 w 5594428"/>
              <a:gd name="connsiteY4204" fmla="*/ 107732 h 4071007"/>
              <a:gd name="connsiteX4205" fmla="*/ 683845 w 5594428"/>
              <a:gd name="connsiteY4205" fmla="*/ 107732 h 4071007"/>
              <a:gd name="connsiteX4206" fmla="*/ 690496 w 5594428"/>
              <a:gd name="connsiteY4206" fmla="*/ 112193 h 4071007"/>
              <a:gd name="connsiteX4207" fmla="*/ 683845 w 5594428"/>
              <a:gd name="connsiteY4207" fmla="*/ 107732 h 4071007"/>
              <a:gd name="connsiteX4208" fmla="*/ 4910585 w 5594428"/>
              <a:gd name="connsiteY4208" fmla="*/ 107731 h 4071007"/>
              <a:gd name="connsiteX4209" fmla="*/ 4903933 w 5594428"/>
              <a:gd name="connsiteY4209" fmla="*/ 112192 h 4071007"/>
              <a:gd name="connsiteX4210" fmla="*/ 4910585 w 5594428"/>
              <a:gd name="connsiteY4210" fmla="*/ 107731 h 4071007"/>
              <a:gd name="connsiteX4211" fmla="*/ 2543487 w 5594428"/>
              <a:gd name="connsiteY4211" fmla="*/ 158 h 4071007"/>
              <a:gd name="connsiteX4212" fmla="*/ 2537380 w 5594428"/>
              <a:gd name="connsiteY4212" fmla="*/ 37051 h 4071007"/>
              <a:gd name="connsiteX4213" fmla="*/ 2552565 w 5594428"/>
              <a:gd name="connsiteY4213" fmla="*/ 5692 h 4071007"/>
              <a:gd name="connsiteX4214" fmla="*/ 2554429 w 5594428"/>
              <a:gd name="connsiteY4214" fmla="*/ 55307 h 4071007"/>
              <a:gd name="connsiteX4215" fmla="*/ 2557774 w 5594428"/>
              <a:gd name="connsiteY4215" fmla="*/ 57345 h 4071007"/>
              <a:gd name="connsiteX4216" fmla="*/ 2559146 w 5594428"/>
              <a:gd name="connsiteY4216" fmla="*/ 94867 h 4071007"/>
              <a:gd name="connsiteX4217" fmla="*/ 2546880 w 5594428"/>
              <a:gd name="connsiteY4217" fmla="*/ 148314 h 4071007"/>
              <a:gd name="connsiteX4218" fmla="*/ 2556107 w 5594428"/>
              <a:gd name="connsiteY4218" fmla="*/ 146078 h 4071007"/>
              <a:gd name="connsiteX4219" fmla="*/ 2552665 w 5594428"/>
              <a:gd name="connsiteY4219" fmla="*/ 172147 h 4071007"/>
              <a:gd name="connsiteX4220" fmla="*/ 2537681 w 5594428"/>
              <a:gd name="connsiteY4220" fmla="*/ 216076 h 4071007"/>
              <a:gd name="connsiteX4221" fmla="*/ 2547251 w 5594428"/>
              <a:gd name="connsiteY4221" fmla="*/ 233702 h 4071007"/>
              <a:gd name="connsiteX4222" fmla="*/ 2532118 w 5594428"/>
              <a:gd name="connsiteY4222" fmla="*/ 285401 h 4071007"/>
              <a:gd name="connsiteX4223" fmla="*/ 2543517 w 5594428"/>
              <a:gd name="connsiteY4223" fmla="*/ 260250 h 4071007"/>
              <a:gd name="connsiteX4224" fmla="*/ 2575874 w 5594428"/>
              <a:gd name="connsiteY4224" fmla="*/ 173850 h 4071007"/>
              <a:gd name="connsiteX4225" fmla="*/ 2575722 w 5594428"/>
              <a:gd name="connsiteY4225" fmla="*/ 174896 h 4071007"/>
              <a:gd name="connsiteX4226" fmla="*/ 2563512 w 5594428"/>
              <a:gd name="connsiteY4226" fmla="*/ 220165 h 4071007"/>
              <a:gd name="connsiteX4227" fmla="*/ 2549412 w 5594428"/>
              <a:gd name="connsiteY4227" fmla="*/ 289617 h 4071007"/>
              <a:gd name="connsiteX4228" fmla="*/ 2570915 w 5594428"/>
              <a:gd name="connsiteY4228" fmla="*/ 225697 h 4071007"/>
              <a:gd name="connsiteX4229" fmla="*/ 2571055 w 5594428"/>
              <a:gd name="connsiteY4229" fmla="*/ 225182 h 4071007"/>
              <a:gd name="connsiteX4230" fmla="*/ 2572834 w 5594428"/>
              <a:gd name="connsiteY4230" fmla="*/ 225059 h 4071007"/>
              <a:gd name="connsiteX4231" fmla="*/ 2535541 w 5594428"/>
              <a:gd name="connsiteY4231" fmla="*/ 373305 h 4071007"/>
              <a:gd name="connsiteX4232" fmla="*/ 2550301 w 5594428"/>
              <a:gd name="connsiteY4232" fmla="*/ 361995 h 4071007"/>
              <a:gd name="connsiteX4233" fmla="*/ 2591146 w 5594428"/>
              <a:gd name="connsiteY4233" fmla="*/ 203385 h 4071007"/>
              <a:gd name="connsiteX4234" fmla="*/ 2596848 w 5594428"/>
              <a:gd name="connsiteY4234" fmla="*/ 186236 h 4071007"/>
              <a:gd name="connsiteX4235" fmla="*/ 2599677 w 5594428"/>
              <a:gd name="connsiteY4235" fmla="*/ 192575 h 4071007"/>
              <a:gd name="connsiteX4236" fmla="*/ 2590194 w 5594428"/>
              <a:gd name="connsiteY4236" fmla="*/ 233459 h 4071007"/>
              <a:gd name="connsiteX4237" fmla="*/ 2577142 w 5594428"/>
              <a:gd name="connsiteY4237" fmla="*/ 283768 h 4071007"/>
              <a:gd name="connsiteX4238" fmla="*/ 2594453 w 5594428"/>
              <a:gd name="connsiteY4238" fmla="*/ 243250 h 4071007"/>
              <a:gd name="connsiteX4239" fmla="*/ 2625001 w 5594428"/>
              <a:gd name="connsiteY4239" fmla="*/ 125189 h 4071007"/>
              <a:gd name="connsiteX4240" fmla="*/ 2627412 w 5594428"/>
              <a:gd name="connsiteY4240" fmla="*/ 121824 h 4071007"/>
              <a:gd name="connsiteX4241" fmla="*/ 2630483 w 5594428"/>
              <a:gd name="connsiteY4241" fmla="*/ 130493 h 4071007"/>
              <a:gd name="connsiteX4242" fmla="*/ 2627647 w 5594428"/>
              <a:gd name="connsiteY4242" fmla="*/ 148582 h 4071007"/>
              <a:gd name="connsiteX4243" fmla="*/ 2627460 w 5594428"/>
              <a:gd name="connsiteY4243" fmla="*/ 150469 h 4071007"/>
              <a:gd name="connsiteX4244" fmla="*/ 2626911 w 5594428"/>
              <a:gd name="connsiteY4244" fmla="*/ 152166 h 4071007"/>
              <a:gd name="connsiteX4245" fmla="*/ 2617694 w 5594428"/>
              <a:gd name="connsiteY4245" fmla="*/ 193167 h 4071007"/>
              <a:gd name="connsiteX4246" fmla="*/ 2635267 w 5594428"/>
              <a:gd name="connsiteY4246" fmla="*/ 149236 h 4071007"/>
              <a:gd name="connsiteX4247" fmla="*/ 2642768 w 5594428"/>
              <a:gd name="connsiteY4247" fmla="*/ 123442 h 4071007"/>
              <a:gd name="connsiteX4248" fmla="*/ 2644720 w 5594428"/>
              <a:gd name="connsiteY4248" fmla="*/ 118291 h 4071007"/>
              <a:gd name="connsiteX4249" fmla="*/ 2659359 w 5594428"/>
              <a:gd name="connsiteY4249" fmla="*/ 103550 h 4071007"/>
              <a:gd name="connsiteX4250" fmla="*/ 2648263 w 5594428"/>
              <a:gd name="connsiteY4250" fmla="*/ 181948 h 4071007"/>
              <a:gd name="connsiteX4251" fmla="*/ 2646162 w 5594428"/>
              <a:gd name="connsiteY4251" fmla="*/ 189520 h 4071007"/>
              <a:gd name="connsiteX4252" fmla="*/ 2645939 w 5594428"/>
              <a:gd name="connsiteY4252" fmla="*/ 190245 h 4071007"/>
              <a:gd name="connsiteX4253" fmla="*/ 2645990 w 5594428"/>
              <a:gd name="connsiteY4253" fmla="*/ 190144 h 4071007"/>
              <a:gd name="connsiteX4254" fmla="*/ 2646162 w 5594428"/>
              <a:gd name="connsiteY4254" fmla="*/ 189520 h 4071007"/>
              <a:gd name="connsiteX4255" fmla="*/ 2647636 w 5594428"/>
              <a:gd name="connsiteY4255" fmla="*/ 184733 h 4071007"/>
              <a:gd name="connsiteX4256" fmla="*/ 2665687 w 5594428"/>
              <a:gd name="connsiteY4256" fmla="*/ 159815 h 4071007"/>
              <a:gd name="connsiteX4257" fmla="*/ 2665202 w 5594428"/>
              <a:gd name="connsiteY4257" fmla="*/ 165120 h 4071007"/>
              <a:gd name="connsiteX4258" fmla="*/ 2664635 w 5594428"/>
              <a:gd name="connsiteY4258" fmla="*/ 166380 h 4071007"/>
              <a:gd name="connsiteX4259" fmla="*/ 2663364 w 5594428"/>
              <a:gd name="connsiteY4259" fmla="*/ 170858 h 4071007"/>
              <a:gd name="connsiteX4260" fmla="*/ 2659475 w 5594428"/>
              <a:gd name="connsiteY4260" fmla="*/ 178874 h 4071007"/>
              <a:gd name="connsiteX4261" fmla="*/ 2649584 w 5594428"/>
              <a:gd name="connsiteY4261" fmla="*/ 199132 h 4071007"/>
              <a:gd name="connsiteX4262" fmla="*/ 2641729 w 5594428"/>
              <a:gd name="connsiteY4262" fmla="*/ 238889 h 4071007"/>
              <a:gd name="connsiteX4263" fmla="*/ 2657983 w 5594428"/>
              <a:gd name="connsiteY4263" fmla="*/ 191803 h 4071007"/>
              <a:gd name="connsiteX4264" fmla="*/ 2661426 w 5594428"/>
              <a:gd name="connsiteY4264" fmla="*/ 177689 h 4071007"/>
              <a:gd name="connsiteX4265" fmla="*/ 2663364 w 5594428"/>
              <a:gd name="connsiteY4265" fmla="*/ 170858 h 4071007"/>
              <a:gd name="connsiteX4266" fmla="*/ 2664982 w 5594428"/>
              <a:gd name="connsiteY4266" fmla="*/ 167523 h 4071007"/>
              <a:gd name="connsiteX4267" fmla="*/ 2665202 w 5594428"/>
              <a:gd name="connsiteY4267" fmla="*/ 165120 h 4071007"/>
              <a:gd name="connsiteX4268" fmla="*/ 2672966 w 5594428"/>
              <a:gd name="connsiteY4268" fmla="*/ 147875 h 4071007"/>
              <a:gd name="connsiteX4269" fmla="*/ 2651926 w 5594428"/>
              <a:gd name="connsiteY4269" fmla="*/ 249037 h 4071007"/>
              <a:gd name="connsiteX4270" fmla="*/ 2658339 w 5594428"/>
              <a:gd name="connsiteY4270" fmla="*/ 265392 h 4071007"/>
              <a:gd name="connsiteX4271" fmla="*/ 2649229 w 5594428"/>
              <a:gd name="connsiteY4271" fmla="*/ 320108 h 4071007"/>
              <a:gd name="connsiteX4272" fmla="*/ 2676255 w 5594428"/>
              <a:gd name="connsiteY4272" fmla="*/ 255351 h 4071007"/>
              <a:gd name="connsiteX4273" fmla="*/ 2629782 w 5594428"/>
              <a:gd name="connsiteY4273" fmla="*/ 480553 h 4071007"/>
              <a:gd name="connsiteX4274" fmla="*/ 2622357 w 5594428"/>
              <a:gd name="connsiteY4274" fmla="*/ 507876 h 4071007"/>
              <a:gd name="connsiteX4275" fmla="*/ 2625526 w 5594428"/>
              <a:gd name="connsiteY4275" fmla="*/ 517755 h 4071007"/>
              <a:gd name="connsiteX4276" fmla="*/ 2632548 w 5594428"/>
              <a:gd name="connsiteY4276" fmla="*/ 492188 h 4071007"/>
              <a:gd name="connsiteX4277" fmla="*/ 2678780 w 5594428"/>
              <a:gd name="connsiteY4277" fmla="*/ 343906 h 4071007"/>
              <a:gd name="connsiteX4278" fmla="*/ 2675101 w 5594428"/>
              <a:gd name="connsiteY4278" fmla="*/ 362647 h 4071007"/>
              <a:gd name="connsiteX4279" fmla="*/ 2677239 w 5594428"/>
              <a:gd name="connsiteY4279" fmla="*/ 386751 h 4071007"/>
              <a:gd name="connsiteX4280" fmla="*/ 2667551 w 5594428"/>
              <a:gd name="connsiteY4280" fmla="*/ 436762 h 4071007"/>
              <a:gd name="connsiteX4281" fmla="*/ 2663258 w 5594428"/>
              <a:gd name="connsiteY4281" fmla="*/ 455540 h 4071007"/>
              <a:gd name="connsiteX4282" fmla="*/ 2661098 w 5594428"/>
              <a:gd name="connsiteY4282" fmla="*/ 466076 h 4071007"/>
              <a:gd name="connsiteX4283" fmla="*/ 2662197 w 5594428"/>
              <a:gd name="connsiteY4283" fmla="*/ 466963 h 4071007"/>
              <a:gd name="connsiteX4284" fmla="*/ 2663962 w 5594428"/>
              <a:gd name="connsiteY4284" fmla="*/ 480732 h 4071007"/>
              <a:gd name="connsiteX4285" fmla="*/ 2664012 w 5594428"/>
              <a:gd name="connsiteY4285" fmla="*/ 481767 h 4071007"/>
              <a:gd name="connsiteX4286" fmla="*/ 2667842 w 5594428"/>
              <a:gd name="connsiteY4286" fmla="*/ 474871 h 4071007"/>
              <a:gd name="connsiteX4287" fmla="*/ 2678202 w 5594428"/>
              <a:gd name="connsiteY4287" fmla="*/ 435817 h 4071007"/>
              <a:gd name="connsiteX4288" fmla="*/ 2681497 w 5594428"/>
              <a:gd name="connsiteY4288" fmla="*/ 467365 h 4071007"/>
              <a:gd name="connsiteX4289" fmla="*/ 2679531 w 5594428"/>
              <a:gd name="connsiteY4289" fmla="*/ 477720 h 4071007"/>
              <a:gd name="connsiteX4290" fmla="*/ 2672926 w 5594428"/>
              <a:gd name="connsiteY4290" fmla="*/ 501603 h 4071007"/>
              <a:gd name="connsiteX4291" fmla="*/ 2671564 w 5594428"/>
              <a:gd name="connsiteY4291" fmla="*/ 509179 h 4071007"/>
              <a:gd name="connsiteX4292" fmla="*/ 2672793 w 5594428"/>
              <a:gd name="connsiteY4292" fmla="*/ 510320 h 4071007"/>
              <a:gd name="connsiteX4293" fmla="*/ 2673134 w 5594428"/>
              <a:gd name="connsiteY4293" fmla="*/ 512803 h 4071007"/>
              <a:gd name="connsiteX4294" fmla="*/ 2674246 w 5594428"/>
              <a:gd name="connsiteY4294" fmla="*/ 510549 h 4071007"/>
              <a:gd name="connsiteX4295" fmla="*/ 2694711 w 5594428"/>
              <a:gd name="connsiteY4295" fmla="*/ 445443 h 4071007"/>
              <a:gd name="connsiteX4296" fmla="*/ 2704212 w 5594428"/>
              <a:gd name="connsiteY4296" fmla="*/ 410374 h 4071007"/>
              <a:gd name="connsiteX4297" fmla="*/ 2712070 w 5594428"/>
              <a:gd name="connsiteY4297" fmla="*/ 389452 h 4071007"/>
              <a:gd name="connsiteX4298" fmla="*/ 2711975 w 5594428"/>
              <a:gd name="connsiteY4298" fmla="*/ 390123 h 4071007"/>
              <a:gd name="connsiteX4299" fmla="*/ 2708386 w 5594428"/>
              <a:gd name="connsiteY4299" fmla="*/ 425796 h 4071007"/>
              <a:gd name="connsiteX4300" fmla="*/ 2691692 w 5594428"/>
              <a:gd name="connsiteY4300" fmla="*/ 511456 h 4071007"/>
              <a:gd name="connsiteX4301" fmla="*/ 2705056 w 5594428"/>
              <a:gd name="connsiteY4301" fmla="*/ 474042 h 4071007"/>
              <a:gd name="connsiteX4302" fmla="*/ 2705293 w 5594428"/>
              <a:gd name="connsiteY4302" fmla="*/ 470047 h 4071007"/>
              <a:gd name="connsiteX4303" fmla="*/ 2705420 w 5594428"/>
              <a:gd name="connsiteY4303" fmla="*/ 470067 h 4071007"/>
              <a:gd name="connsiteX4304" fmla="*/ 2709723 w 5594428"/>
              <a:gd name="connsiteY4304" fmla="*/ 467041 h 4071007"/>
              <a:gd name="connsiteX4305" fmla="*/ 2700216 w 5594428"/>
              <a:gd name="connsiteY4305" fmla="*/ 506284 h 4071007"/>
              <a:gd name="connsiteX4306" fmla="*/ 2690702 w 5594428"/>
              <a:gd name="connsiteY4306" fmla="*/ 542692 h 4071007"/>
              <a:gd name="connsiteX4307" fmla="*/ 2701529 w 5594428"/>
              <a:gd name="connsiteY4307" fmla="*/ 513810 h 4071007"/>
              <a:gd name="connsiteX4308" fmla="*/ 2703760 w 5594428"/>
              <a:gd name="connsiteY4308" fmla="*/ 508372 h 4071007"/>
              <a:gd name="connsiteX4309" fmla="*/ 2703657 w 5594428"/>
              <a:gd name="connsiteY4309" fmla="*/ 512110 h 4071007"/>
              <a:gd name="connsiteX4310" fmla="*/ 2703566 w 5594428"/>
              <a:gd name="connsiteY4310" fmla="*/ 522115 h 4071007"/>
              <a:gd name="connsiteX4311" fmla="*/ 2703964 w 5594428"/>
              <a:gd name="connsiteY4311" fmla="*/ 521903 h 4071007"/>
              <a:gd name="connsiteX4312" fmla="*/ 2697680 w 5594428"/>
              <a:gd name="connsiteY4312" fmla="*/ 539398 h 4071007"/>
              <a:gd name="connsiteX4313" fmla="*/ 2691901 w 5594428"/>
              <a:gd name="connsiteY4313" fmla="*/ 561169 h 4071007"/>
              <a:gd name="connsiteX4314" fmla="*/ 2692800 w 5594428"/>
              <a:gd name="connsiteY4314" fmla="*/ 563276 h 4071007"/>
              <a:gd name="connsiteX4315" fmla="*/ 2693062 w 5594428"/>
              <a:gd name="connsiteY4315" fmla="*/ 567615 h 4071007"/>
              <a:gd name="connsiteX4316" fmla="*/ 2691897 w 5594428"/>
              <a:gd name="connsiteY4316" fmla="*/ 568399 h 4071007"/>
              <a:gd name="connsiteX4317" fmla="*/ 2690949 w 5594428"/>
              <a:gd name="connsiteY4317" fmla="*/ 564755 h 4071007"/>
              <a:gd name="connsiteX4318" fmla="*/ 2690488 w 5594428"/>
              <a:gd name="connsiteY4318" fmla="*/ 566492 h 4071007"/>
              <a:gd name="connsiteX4319" fmla="*/ 2691778 w 5594428"/>
              <a:gd name="connsiteY4319" fmla="*/ 584808 h 4071007"/>
              <a:gd name="connsiteX4320" fmla="*/ 2692521 w 5594428"/>
              <a:gd name="connsiteY4320" fmla="*/ 582332 h 4071007"/>
              <a:gd name="connsiteX4321" fmla="*/ 2702128 w 5594428"/>
              <a:gd name="connsiteY4321" fmla="*/ 548137 h 4071007"/>
              <a:gd name="connsiteX4322" fmla="*/ 2702658 w 5594428"/>
              <a:gd name="connsiteY4322" fmla="*/ 552291 h 4071007"/>
              <a:gd name="connsiteX4323" fmla="*/ 2712679 w 5594428"/>
              <a:gd name="connsiteY4323" fmla="*/ 518775 h 4071007"/>
              <a:gd name="connsiteX4324" fmla="*/ 2716326 w 5594428"/>
              <a:gd name="connsiteY4324" fmla="*/ 501191 h 4071007"/>
              <a:gd name="connsiteX4325" fmla="*/ 2720853 w 5594428"/>
              <a:gd name="connsiteY4325" fmla="*/ 488349 h 4071007"/>
              <a:gd name="connsiteX4326" fmla="*/ 2727570 w 5594428"/>
              <a:gd name="connsiteY4326" fmla="*/ 488618 h 4071007"/>
              <a:gd name="connsiteX4327" fmla="*/ 2724897 w 5594428"/>
              <a:gd name="connsiteY4327" fmla="*/ 499609 h 4071007"/>
              <a:gd name="connsiteX4328" fmla="*/ 2716880 w 5594428"/>
              <a:gd name="connsiteY4328" fmla="*/ 528398 h 4071007"/>
              <a:gd name="connsiteX4329" fmla="*/ 2711419 w 5594428"/>
              <a:gd name="connsiteY4329" fmla="*/ 549644 h 4071007"/>
              <a:gd name="connsiteX4330" fmla="*/ 2713642 w 5594428"/>
              <a:gd name="connsiteY4330" fmla="*/ 555199 h 4071007"/>
              <a:gd name="connsiteX4331" fmla="*/ 2723460 w 5594428"/>
              <a:gd name="connsiteY4331" fmla="*/ 582567 h 4071007"/>
              <a:gd name="connsiteX4332" fmla="*/ 2728315 w 5594428"/>
              <a:gd name="connsiteY4332" fmla="*/ 598323 h 4071007"/>
              <a:gd name="connsiteX4333" fmla="*/ 2731547 w 5594428"/>
              <a:gd name="connsiteY4333" fmla="*/ 610164 h 4071007"/>
              <a:gd name="connsiteX4334" fmla="*/ 2732289 w 5594428"/>
              <a:gd name="connsiteY4334" fmla="*/ 609927 h 4071007"/>
              <a:gd name="connsiteX4335" fmla="*/ 2733812 w 5594428"/>
              <a:gd name="connsiteY4335" fmla="*/ 609485 h 4071007"/>
              <a:gd name="connsiteX4336" fmla="*/ 2734418 w 5594428"/>
              <a:gd name="connsiteY4336" fmla="*/ 607606 h 4071007"/>
              <a:gd name="connsiteX4337" fmla="*/ 2733796 w 5594428"/>
              <a:gd name="connsiteY4337" fmla="*/ 604592 h 4071007"/>
              <a:gd name="connsiteX4338" fmla="*/ 2728493 w 5594428"/>
              <a:gd name="connsiteY4338" fmla="*/ 582375 h 4071007"/>
              <a:gd name="connsiteX4339" fmla="*/ 2732393 w 5594428"/>
              <a:gd name="connsiteY4339" fmla="*/ 582236 h 4071007"/>
              <a:gd name="connsiteX4340" fmla="*/ 2733349 w 5594428"/>
              <a:gd name="connsiteY4340" fmla="*/ 584691 h 4071007"/>
              <a:gd name="connsiteX4341" fmla="*/ 2733385 w 5594428"/>
              <a:gd name="connsiteY4341" fmla="*/ 584044 h 4071007"/>
              <a:gd name="connsiteX4342" fmla="*/ 2727870 w 5594428"/>
              <a:gd name="connsiteY4342" fmla="*/ 572915 h 4071007"/>
              <a:gd name="connsiteX4343" fmla="*/ 2728545 w 5594428"/>
              <a:gd name="connsiteY4343" fmla="*/ 560759 h 4071007"/>
              <a:gd name="connsiteX4344" fmla="*/ 2718219 w 5594428"/>
              <a:gd name="connsiteY4344" fmla="*/ 531644 h 4071007"/>
              <a:gd name="connsiteX4345" fmla="*/ 2727468 w 5594428"/>
              <a:gd name="connsiteY4345" fmla="*/ 545277 h 4071007"/>
              <a:gd name="connsiteX4346" fmla="*/ 2734429 w 5594428"/>
              <a:gd name="connsiteY4346" fmla="*/ 565255 h 4071007"/>
              <a:gd name="connsiteX4347" fmla="*/ 2738326 w 5594428"/>
              <a:gd name="connsiteY4347" fmla="*/ 567715 h 4071007"/>
              <a:gd name="connsiteX4348" fmla="*/ 2740338 w 5594428"/>
              <a:gd name="connsiteY4348" fmla="*/ 569659 h 4071007"/>
              <a:gd name="connsiteX4349" fmla="*/ 2739470 w 5594428"/>
              <a:gd name="connsiteY4349" fmla="*/ 564725 h 4071007"/>
              <a:gd name="connsiteX4350" fmla="*/ 2739753 w 5594428"/>
              <a:gd name="connsiteY4350" fmla="*/ 559813 h 4071007"/>
              <a:gd name="connsiteX4351" fmla="*/ 2740723 w 5594428"/>
              <a:gd name="connsiteY4351" fmla="*/ 560159 h 4071007"/>
              <a:gd name="connsiteX4352" fmla="*/ 2740904 w 5594428"/>
              <a:gd name="connsiteY4352" fmla="*/ 560407 h 4071007"/>
              <a:gd name="connsiteX4353" fmla="*/ 2738930 w 5594428"/>
              <a:gd name="connsiteY4353" fmla="*/ 553946 h 4071007"/>
              <a:gd name="connsiteX4354" fmla="*/ 2736239 w 5594428"/>
              <a:gd name="connsiteY4354" fmla="*/ 532653 h 4071007"/>
              <a:gd name="connsiteX4355" fmla="*/ 2731292 w 5594428"/>
              <a:gd name="connsiteY4355" fmla="*/ 511303 h 4071007"/>
              <a:gd name="connsiteX4356" fmla="*/ 2739771 w 5594428"/>
              <a:gd name="connsiteY4356" fmla="*/ 503928 h 4071007"/>
              <a:gd name="connsiteX4357" fmla="*/ 2728234 w 5594428"/>
              <a:gd name="connsiteY4357" fmla="*/ 468914 h 4071007"/>
              <a:gd name="connsiteX4358" fmla="*/ 2725446 w 5594428"/>
              <a:gd name="connsiteY4358" fmla="*/ 461633 h 4071007"/>
              <a:gd name="connsiteX4359" fmla="*/ 2725446 w 5594428"/>
              <a:gd name="connsiteY4359" fmla="*/ 461665 h 4071007"/>
              <a:gd name="connsiteX4360" fmla="*/ 2725166 w 5594428"/>
              <a:gd name="connsiteY4360" fmla="*/ 465442 h 4071007"/>
              <a:gd name="connsiteX4361" fmla="*/ 2713664 w 5594428"/>
              <a:gd name="connsiteY4361" fmla="*/ 495319 h 4071007"/>
              <a:gd name="connsiteX4362" fmla="*/ 2713727 w 5594428"/>
              <a:gd name="connsiteY4362" fmla="*/ 492110 h 4071007"/>
              <a:gd name="connsiteX4363" fmla="*/ 2713353 w 5594428"/>
              <a:gd name="connsiteY4363" fmla="*/ 484987 h 4071007"/>
              <a:gd name="connsiteX4364" fmla="*/ 2718977 w 5594428"/>
              <a:gd name="connsiteY4364" fmla="*/ 471279 h 4071007"/>
              <a:gd name="connsiteX4365" fmla="*/ 2724521 w 5594428"/>
              <a:gd name="connsiteY4365" fmla="*/ 459220 h 4071007"/>
              <a:gd name="connsiteX4366" fmla="*/ 2724221 w 5594428"/>
              <a:gd name="connsiteY4366" fmla="*/ 458436 h 4071007"/>
              <a:gd name="connsiteX4367" fmla="*/ 2718282 w 5594428"/>
              <a:gd name="connsiteY4367" fmla="*/ 440919 h 4071007"/>
              <a:gd name="connsiteX4368" fmla="*/ 2718791 w 5594428"/>
              <a:gd name="connsiteY4368" fmla="*/ 438754 h 4071007"/>
              <a:gd name="connsiteX4369" fmla="*/ 2719679 w 5594428"/>
              <a:gd name="connsiteY4369" fmla="*/ 432416 h 4071007"/>
              <a:gd name="connsiteX4370" fmla="*/ 2721767 w 5594428"/>
              <a:gd name="connsiteY4370" fmla="*/ 437978 h 4071007"/>
              <a:gd name="connsiteX4371" fmla="*/ 2752998 w 5594428"/>
              <a:gd name="connsiteY4371" fmla="*/ 521495 h 4071007"/>
              <a:gd name="connsiteX4372" fmla="*/ 2757654 w 5594428"/>
              <a:gd name="connsiteY4372" fmla="*/ 534306 h 4071007"/>
              <a:gd name="connsiteX4373" fmla="*/ 2757883 w 5594428"/>
              <a:gd name="connsiteY4373" fmla="*/ 534921 h 4071007"/>
              <a:gd name="connsiteX4374" fmla="*/ 2761069 w 5594428"/>
              <a:gd name="connsiteY4374" fmla="*/ 525051 h 4071007"/>
              <a:gd name="connsiteX4375" fmla="*/ 2766102 w 5594428"/>
              <a:gd name="connsiteY4375" fmla="*/ 515166 h 4071007"/>
              <a:gd name="connsiteX4376" fmla="*/ 2771170 w 5594428"/>
              <a:gd name="connsiteY4376" fmla="*/ 504084 h 4071007"/>
              <a:gd name="connsiteX4377" fmla="*/ 2771850 w 5594428"/>
              <a:gd name="connsiteY4377" fmla="*/ 501734 h 4071007"/>
              <a:gd name="connsiteX4378" fmla="*/ 2758250 w 5594428"/>
              <a:gd name="connsiteY4378" fmla="*/ 461826 h 4071007"/>
              <a:gd name="connsiteX4379" fmla="*/ 2765473 w 5594428"/>
              <a:gd name="connsiteY4379" fmla="*/ 471257 h 4071007"/>
              <a:gd name="connsiteX4380" fmla="*/ 2764457 w 5594428"/>
              <a:gd name="connsiteY4380" fmla="*/ 470979 h 4071007"/>
              <a:gd name="connsiteX4381" fmla="*/ 2763644 w 5594428"/>
              <a:gd name="connsiteY4381" fmla="*/ 469314 h 4071007"/>
              <a:gd name="connsiteX4382" fmla="*/ 2763803 w 5594428"/>
              <a:gd name="connsiteY4382" fmla="*/ 470800 h 4071007"/>
              <a:gd name="connsiteX4383" fmla="*/ 2764457 w 5594428"/>
              <a:gd name="connsiteY4383" fmla="*/ 470979 h 4071007"/>
              <a:gd name="connsiteX4384" fmla="*/ 2765952 w 5594428"/>
              <a:gd name="connsiteY4384" fmla="*/ 474040 h 4071007"/>
              <a:gd name="connsiteX4385" fmla="*/ 2766326 w 5594428"/>
              <a:gd name="connsiteY4385" fmla="*/ 476225 h 4071007"/>
              <a:gd name="connsiteX4386" fmla="*/ 2767330 w 5594428"/>
              <a:gd name="connsiteY4386" fmla="*/ 478497 h 4071007"/>
              <a:gd name="connsiteX4387" fmla="*/ 2775135 w 5594428"/>
              <a:gd name="connsiteY4387" fmla="*/ 483280 h 4071007"/>
              <a:gd name="connsiteX4388" fmla="*/ 2785985 w 5594428"/>
              <a:gd name="connsiteY4388" fmla="*/ 513491 h 4071007"/>
              <a:gd name="connsiteX4389" fmla="*/ 2786817 w 5594428"/>
              <a:gd name="connsiteY4389" fmla="*/ 515845 h 4071007"/>
              <a:gd name="connsiteX4390" fmla="*/ 2787862 w 5594428"/>
              <a:gd name="connsiteY4390" fmla="*/ 512150 h 4071007"/>
              <a:gd name="connsiteX4391" fmla="*/ 2791822 w 5594428"/>
              <a:gd name="connsiteY4391" fmla="*/ 498913 h 4071007"/>
              <a:gd name="connsiteX4392" fmla="*/ 2781032 w 5594428"/>
              <a:gd name="connsiteY4392" fmla="*/ 463543 h 4071007"/>
              <a:gd name="connsiteX4393" fmla="*/ 2760393 w 5594428"/>
              <a:gd name="connsiteY4393" fmla="*/ 406371 h 4071007"/>
              <a:gd name="connsiteX4394" fmla="*/ 2760806 w 5594428"/>
              <a:gd name="connsiteY4394" fmla="*/ 402105 h 4071007"/>
              <a:gd name="connsiteX4395" fmla="*/ 2761176 w 5594428"/>
              <a:gd name="connsiteY4395" fmla="*/ 392069 h 4071007"/>
              <a:gd name="connsiteX4396" fmla="*/ 2768895 w 5594428"/>
              <a:gd name="connsiteY4396" fmla="*/ 409644 h 4071007"/>
              <a:gd name="connsiteX4397" fmla="*/ 2764032 w 5594428"/>
              <a:gd name="connsiteY4397" fmla="*/ 391757 h 4071007"/>
              <a:gd name="connsiteX4398" fmla="*/ 2768514 w 5594428"/>
              <a:gd name="connsiteY4398" fmla="*/ 391478 h 4071007"/>
              <a:gd name="connsiteX4399" fmla="*/ 2768270 w 5594428"/>
              <a:gd name="connsiteY4399" fmla="*/ 385049 h 4071007"/>
              <a:gd name="connsiteX4400" fmla="*/ 2775046 w 5594428"/>
              <a:gd name="connsiteY4400" fmla="*/ 401766 h 4071007"/>
              <a:gd name="connsiteX4401" fmla="*/ 2776323 w 5594428"/>
              <a:gd name="connsiteY4401" fmla="*/ 407241 h 4071007"/>
              <a:gd name="connsiteX4402" fmla="*/ 2776304 w 5594428"/>
              <a:gd name="connsiteY4402" fmla="*/ 409951 h 4071007"/>
              <a:gd name="connsiteX4403" fmla="*/ 2777966 w 5594428"/>
              <a:gd name="connsiteY4403" fmla="*/ 408970 h 4071007"/>
              <a:gd name="connsiteX4404" fmla="*/ 2787031 w 5594428"/>
              <a:gd name="connsiteY4404" fmla="*/ 431337 h 4071007"/>
              <a:gd name="connsiteX4405" fmla="*/ 2787667 w 5594428"/>
              <a:gd name="connsiteY4405" fmla="*/ 438533 h 4071007"/>
              <a:gd name="connsiteX4406" fmla="*/ 2788434 w 5594428"/>
              <a:gd name="connsiteY4406" fmla="*/ 455033 h 4071007"/>
              <a:gd name="connsiteX4407" fmla="*/ 2791837 w 5594428"/>
              <a:gd name="connsiteY4407" fmla="*/ 474797 h 4071007"/>
              <a:gd name="connsiteX4408" fmla="*/ 2790523 w 5594428"/>
              <a:gd name="connsiteY4408" fmla="*/ 440388 h 4071007"/>
              <a:gd name="connsiteX4409" fmla="*/ 2790545 w 5594428"/>
              <a:gd name="connsiteY4409" fmla="*/ 440006 h 4071007"/>
              <a:gd name="connsiteX4410" fmla="*/ 2793017 w 5594428"/>
              <a:gd name="connsiteY4410" fmla="*/ 446103 h 4071007"/>
              <a:gd name="connsiteX4411" fmla="*/ 2811418 w 5594428"/>
              <a:gd name="connsiteY4411" fmla="*/ 499820 h 4071007"/>
              <a:gd name="connsiteX4412" fmla="*/ 2817762 w 5594428"/>
              <a:gd name="connsiteY4412" fmla="*/ 519968 h 4071007"/>
              <a:gd name="connsiteX4413" fmla="*/ 2823309 w 5594428"/>
              <a:gd name="connsiteY4413" fmla="*/ 507359 h 4071007"/>
              <a:gd name="connsiteX4414" fmla="*/ 2825847 w 5594428"/>
              <a:gd name="connsiteY4414" fmla="*/ 501876 h 4071007"/>
              <a:gd name="connsiteX4415" fmla="*/ 2825851 w 5594428"/>
              <a:gd name="connsiteY4415" fmla="*/ 502228 h 4071007"/>
              <a:gd name="connsiteX4416" fmla="*/ 2823120 w 5594428"/>
              <a:gd name="connsiteY4416" fmla="*/ 533729 h 4071007"/>
              <a:gd name="connsiteX4417" fmla="*/ 2827117 w 5594428"/>
              <a:gd name="connsiteY4417" fmla="*/ 515752 h 4071007"/>
              <a:gd name="connsiteX4418" fmla="*/ 2828552 w 5594428"/>
              <a:gd name="connsiteY4418" fmla="*/ 500653 h 4071007"/>
              <a:gd name="connsiteX4419" fmla="*/ 2829454 w 5594428"/>
              <a:gd name="connsiteY4419" fmla="*/ 494081 h 4071007"/>
              <a:gd name="connsiteX4420" fmla="*/ 2838761 w 5594428"/>
              <a:gd name="connsiteY4420" fmla="*/ 473968 h 4071007"/>
              <a:gd name="connsiteX4421" fmla="*/ 2840240 w 5594428"/>
              <a:gd name="connsiteY4421" fmla="*/ 474941 h 4071007"/>
              <a:gd name="connsiteX4422" fmla="*/ 2840344 w 5594428"/>
              <a:gd name="connsiteY4422" fmla="*/ 472454 h 4071007"/>
              <a:gd name="connsiteX4423" fmla="*/ 2841758 w 5594428"/>
              <a:gd name="connsiteY4423" fmla="*/ 467490 h 4071007"/>
              <a:gd name="connsiteX4424" fmla="*/ 2848713 w 5594428"/>
              <a:gd name="connsiteY4424" fmla="*/ 452457 h 4071007"/>
              <a:gd name="connsiteX4425" fmla="*/ 2848205 w 5594428"/>
              <a:gd name="connsiteY4425" fmla="*/ 458343 h 4071007"/>
              <a:gd name="connsiteX4426" fmla="*/ 2852304 w 5594428"/>
              <a:gd name="connsiteY4426" fmla="*/ 458797 h 4071007"/>
              <a:gd name="connsiteX4427" fmla="*/ 2847050 w 5594428"/>
              <a:gd name="connsiteY4427" fmla="*/ 474988 h 4071007"/>
              <a:gd name="connsiteX4428" fmla="*/ 2854909 w 5594428"/>
              <a:gd name="connsiteY4428" fmla="*/ 459210 h 4071007"/>
              <a:gd name="connsiteX4429" fmla="*/ 2854803 w 5594428"/>
              <a:gd name="connsiteY4429" fmla="*/ 468432 h 4071007"/>
              <a:gd name="connsiteX4430" fmla="*/ 2854993 w 5594428"/>
              <a:gd name="connsiteY4430" fmla="*/ 472363 h 4071007"/>
              <a:gd name="connsiteX4431" fmla="*/ 2852985 w 5594428"/>
              <a:gd name="connsiteY4431" fmla="*/ 477182 h 4071007"/>
              <a:gd name="connsiteX4432" fmla="*/ 2854470 w 5594428"/>
              <a:gd name="connsiteY4432" fmla="*/ 478211 h 4071007"/>
              <a:gd name="connsiteX4433" fmla="*/ 2856837 w 5594428"/>
              <a:gd name="connsiteY4433" fmla="*/ 488467 h 4071007"/>
              <a:gd name="connsiteX4434" fmla="*/ 2851982 w 5594428"/>
              <a:gd name="connsiteY4434" fmla="*/ 479591 h 4071007"/>
              <a:gd name="connsiteX4435" fmla="*/ 2833528 w 5594428"/>
              <a:gd name="connsiteY4435" fmla="*/ 523886 h 4071007"/>
              <a:gd name="connsiteX4436" fmla="*/ 2826700 w 5594428"/>
              <a:gd name="connsiteY4436" fmla="*/ 542927 h 4071007"/>
              <a:gd name="connsiteX4437" fmla="*/ 2831260 w 5594428"/>
              <a:gd name="connsiteY4437" fmla="*/ 553750 h 4071007"/>
              <a:gd name="connsiteX4438" fmla="*/ 2829126 w 5594428"/>
              <a:gd name="connsiteY4438" fmla="*/ 539878 h 4071007"/>
              <a:gd name="connsiteX4439" fmla="*/ 2833202 w 5594428"/>
              <a:gd name="connsiteY4439" fmla="*/ 544908 h 4071007"/>
              <a:gd name="connsiteX4440" fmla="*/ 2833750 w 5594428"/>
              <a:gd name="connsiteY4440" fmla="*/ 550513 h 4071007"/>
              <a:gd name="connsiteX4441" fmla="*/ 2834102 w 5594428"/>
              <a:gd name="connsiteY4441" fmla="*/ 549598 h 4071007"/>
              <a:gd name="connsiteX4442" fmla="*/ 2838063 w 5594428"/>
              <a:gd name="connsiteY4442" fmla="*/ 542250 h 4071007"/>
              <a:gd name="connsiteX4443" fmla="*/ 2841030 w 5594428"/>
              <a:gd name="connsiteY4443" fmla="*/ 540027 h 4071007"/>
              <a:gd name="connsiteX4444" fmla="*/ 2839988 w 5594428"/>
              <a:gd name="connsiteY4444" fmla="*/ 536105 h 4071007"/>
              <a:gd name="connsiteX4445" fmla="*/ 2842267 w 5594428"/>
              <a:gd name="connsiteY4445" fmla="*/ 531038 h 4071007"/>
              <a:gd name="connsiteX4446" fmla="*/ 2845738 w 5594428"/>
              <a:gd name="connsiteY4446" fmla="*/ 535915 h 4071007"/>
              <a:gd name="connsiteX4447" fmla="*/ 2846725 w 5594428"/>
              <a:gd name="connsiteY4447" fmla="*/ 533469 h 4071007"/>
              <a:gd name="connsiteX4448" fmla="*/ 2846511 w 5594428"/>
              <a:gd name="connsiteY4448" fmla="*/ 532910 h 4071007"/>
              <a:gd name="connsiteX4449" fmla="*/ 2847058 w 5594428"/>
              <a:gd name="connsiteY4449" fmla="*/ 532644 h 4071007"/>
              <a:gd name="connsiteX4450" fmla="*/ 2847458 w 5594428"/>
              <a:gd name="connsiteY4450" fmla="*/ 531651 h 4071007"/>
              <a:gd name="connsiteX4451" fmla="*/ 2847259 w 5594428"/>
              <a:gd name="connsiteY4451" fmla="*/ 532545 h 4071007"/>
              <a:gd name="connsiteX4452" fmla="*/ 2847991 w 5594428"/>
              <a:gd name="connsiteY4452" fmla="*/ 532188 h 4071007"/>
              <a:gd name="connsiteX4453" fmla="*/ 2848402 w 5594428"/>
              <a:gd name="connsiteY4453" fmla="*/ 531441 h 4071007"/>
              <a:gd name="connsiteX4454" fmla="*/ 2849009 w 5594428"/>
              <a:gd name="connsiteY4454" fmla="*/ 531306 h 4071007"/>
              <a:gd name="connsiteX4455" fmla="*/ 2849221 w 5594428"/>
              <a:gd name="connsiteY4455" fmla="*/ 529950 h 4071007"/>
              <a:gd name="connsiteX4456" fmla="*/ 2848402 w 5594428"/>
              <a:gd name="connsiteY4456" fmla="*/ 531441 h 4071007"/>
              <a:gd name="connsiteX4457" fmla="*/ 2847458 w 5594428"/>
              <a:gd name="connsiteY4457" fmla="*/ 531651 h 4071007"/>
              <a:gd name="connsiteX4458" fmla="*/ 2854501 w 5594428"/>
              <a:gd name="connsiteY4458" fmla="*/ 523321 h 4071007"/>
              <a:gd name="connsiteX4459" fmla="*/ 2854885 w 5594428"/>
              <a:gd name="connsiteY4459" fmla="*/ 527327 h 4071007"/>
              <a:gd name="connsiteX4460" fmla="*/ 2850797 w 5594428"/>
              <a:gd name="connsiteY4460" fmla="*/ 535005 h 4071007"/>
              <a:gd name="connsiteX4461" fmla="*/ 2851952 w 5594428"/>
              <a:gd name="connsiteY4461" fmla="*/ 536366 h 4071007"/>
              <a:gd name="connsiteX4462" fmla="*/ 2858702 w 5594428"/>
              <a:gd name="connsiteY4462" fmla="*/ 559503 h 4071007"/>
              <a:gd name="connsiteX4463" fmla="*/ 2859914 w 5594428"/>
              <a:gd name="connsiteY4463" fmla="*/ 565484 h 4071007"/>
              <a:gd name="connsiteX4464" fmla="*/ 2861776 w 5594428"/>
              <a:gd name="connsiteY4464" fmla="*/ 561129 h 4071007"/>
              <a:gd name="connsiteX4465" fmla="*/ 2865703 w 5594428"/>
              <a:gd name="connsiteY4465" fmla="*/ 549325 h 4071007"/>
              <a:gd name="connsiteX4466" fmla="*/ 2868545 w 5594428"/>
              <a:gd name="connsiteY4466" fmla="*/ 540902 h 4071007"/>
              <a:gd name="connsiteX4467" fmla="*/ 2864738 w 5594428"/>
              <a:gd name="connsiteY4467" fmla="*/ 524186 h 4071007"/>
              <a:gd name="connsiteX4468" fmla="*/ 2856837 w 5594428"/>
              <a:gd name="connsiteY4468" fmla="*/ 488467 h 4071007"/>
              <a:gd name="connsiteX4469" fmla="*/ 2868641 w 5594428"/>
              <a:gd name="connsiteY4469" fmla="*/ 521493 h 4071007"/>
              <a:gd name="connsiteX4470" fmla="*/ 2873781 w 5594428"/>
              <a:gd name="connsiteY4470" fmla="*/ 538499 h 4071007"/>
              <a:gd name="connsiteX4471" fmla="*/ 2878650 w 5594428"/>
              <a:gd name="connsiteY4471" fmla="*/ 527180 h 4071007"/>
              <a:gd name="connsiteX4472" fmla="*/ 2881321 w 5594428"/>
              <a:gd name="connsiteY4472" fmla="*/ 515539 h 4071007"/>
              <a:gd name="connsiteX4473" fmla="*/ 2905565 w 5594428"/>
              <a:gd name="connsiteY4473" fmla="*/ 416532 h 4071007"/>
              <a:gd name="connsiteX4474" fmla="*/ 2901974 w 5594428"/>
              <a:gd name="connsiteY4474" fmla="*/ 405668 h 4071007"/>
              <a:gd name="connsiteX4475" fmla="*/ 2901869 w 5594428"/>
              <a:gd name="connsiteY4475" fmla="*/ 401545 h 4071007"/>
              <a:gd name="connsiteX4476" fmla="*/ 2902089 w 5594428"/>
              <a:gd name="connsiteY4476" fmla="*/ 396666 h 4071007"/>
              <a:gd name="connsiteX4477" fmla="*/ 2907275 w 5594428"/>
              <a:gd name="connsiteY4477" fmla="*/ 409548 h 4071007"/>
              <a:gd name="connsiteX4478" fmla="*/ 2908066 w 5594428"/>
              <a:gd name="connsiteY4478" fmla="*/ 406316 h 4071007"/>
              <a:gd name="connsiteX4479" fmla="*/ 2907577 w 5594428"/>
              <a:gd name="connsiteY4479" fmla="*/ 410299 h 4071007"/>
              <a:gd name="connsiteX4480" fmla="*/ 2908400 w 5594428"/>
              <a:gd name="connsiteY4480" fmla="*/ 412342 h 4071007"/>
              <a:gd name="connsiteX4481" fmla="*/ 2913796 w 5594428"/>
              <a:gd name="connsiteY4481" fmla="*/ 427548 h 4071007"/>
              <a:gd name="connsiteX4482" fmla="*/ 2913014 w 5594428"/>
              <a:gd name="connsiteY4482" fmla="*/ 435278 h 4071007"/>
              <a:gd name="connsiteX4483" fmla="*/ 2912915 w 5594428"/>
              <a:gd name="connsiteY4483" fmla="*/ 438770 h 4071007"/>
              <a:gd name="connsiteX4484" fmla="*/ 2907085 w 5594428"/>
              <a:gd name="connsiteY4484" fmla="*/ 421131 h 4071007"/>
              <a:gd name="connsiteX4485" fmla="*/ 2907880 w 5594428"/>
              <a:gd name="connsiteY4485" fmla="*/ 432091 h 4071007"/>
              <a:gd name="connsiteX4486" fmla="*/ 2907318 w 5594428"/>
              <a:gd name="connsiteY4486" fmla="*/ 449272 h 4071007"/>
              <a:gd name="connsiteX4487" fmla="*/ 2908488 w 5594428"/>
              <a:gd name="connsiteY4487" fmla="*/ 474225 h 4071007"/>
              <a:gd name="connsiteX4488" fmla="*/ 2912785 w 5594428"/>
              <a:gd name="connsiteY4488" fmla="*/ 463011 h 4071007"/>
              <a:gd name="connsiteX4489" fmla="*/ 2909394 w 5594428"/>
              <a:gd name="connsiteY4489" fmla="*/ 475443 h 4071007"/>
              <a:gd name="connsiteX4490" fmla="*/ 2895403 w 5594428"/>
              <a:gd name="connsiteY4490" fmla="*/ 553272 h 4071007"/>
              <a:gd name="connsiteX4491" fmla="*/ 2912713 w 5594428"/>
              <a:gd name="connsiteY4491" fmla="*/ 512754 h 4071007"/>
              <a:gd name="connsiteX4492" fmla="*/ 2906547 w 5594428"/>
              <a:gd name="connsiteY4492" fmla="*/ 571421 h 4071007"/>
              <a:gd name="connsiteX4493" fmla="*/ 2900419 w 5594428"/>
              <a:gd name="connsiteY4493" fmla="*/ 598169 h 4071007"/>
              <a:gd name="connsiteX4494" fmla="*/ 2903100 w 5594428"/>
              <a:gd name="connsiteY4494" fmla="*/ 608658 h 4071007"/>
              <a:gd name="connsiteX4495" fmla="*/ 2907008 w 5594428"/>
              <a:gd name="connsiteY4495" fmla="*/ 625466 h 4071007"/>
              <a:gd name="connsiteX4496" fmla="*/ 2907122 w 5594428"/>
              <a:gd name="connsiteY4496" fmla="*/ 625397 h 4071007"/>
              <a:gd name="connsiteX4497" fmla="*/ 2907149 w 5594428"/>
              <a:gd name="connsiteY4497" fmla="*/ 623512 h 4071007"/>
              <a:gd name="connsiteX4498" fmla="*/ 2907044 w 5594428"/>
              <a:gd name="connsiteY4498" fmla="*/ 621955 h 4071007"/>
              <a:gd name="connsiteX4499" fmla="*/ 2907055 w 5594428"/>
              <a:gd name="connsiteY4499" fmla="*/ 594080 h 4071007"/>
              <a:gd name="connsiteX4500" fmla="*/ 2910283 w 5594428"/>
              <a:gd name="connsiteY4500" fmla="*/ 589903 h 4071007"/>
              <a:gd name="connsiteX4501" fmla="*/ 2912598 w 5594428"/>
              <a:gd name="connsiteY4501" fmla="*/ 619697 h 4071007"/>
              <a:gd name="connsiteX4502" fmla="*/ 2913336 w 5594428"/>
              <a:gd name="connsiteY4502" fmla="*/ 618055 h 4071007"/>
              <a:gd name="connsiteX4503" fmla="*/ 2919080 w 5594428"/>
              <a:gd name="connsiteY4503" fmla="*/ 603852 h 4071007"/>
              <a:gd name="connsiteX4504" fmla="*/ 2911919 w 5594428"/>
              <a:gd name="connsiteY4504" fmla="*/ 577726 h 4071007"/>
              <a:gd name="connsiteX4505" fmla="*/ 2917123 w 5594428"/>
              <a:gd name="connsiteY4505" fmla="*/ 583549 h 4071007"/>
              <a:gd name="connsiteX4506" fmla="*/ 2922123 w 5594428"/>
              <a:gd name="connsiteY4506" fmla="*/ 596510 h 4071007"/>
              <a:gd name="connsiteX4507" fmla="*/ 2923437 w 5594428"/>
              <a:gd name="connsiteY4507" fmla="*/ 593393 h 4071007"/>
              <a:gd name="connsiteX4508" fmla="*/ 2927979 w 5594428"/>
              <a:gd name="connsiteY4508" fmla="*/ 582638 h 4071007"/>
              <a:gd name="connsiteX4509" fmla="*/ 2929505 w 5594428"/>
              <a:gd name="connsiteY4509" fmla="*/ 579788 h 4071007"/>
              <a:gd name="connsiteX4510" fmla="*/ 2929552 w 5594428"/>
              <a:gd name="connsiteY4510" fmla="*/ 577907 h 4071007"/>
              <a:gd name="connsiteX4511" fmla="*/ 2933672 w 5594428"/>
              <a:gd name="connsiteY4511" fmla="*/ 569112 h 4071007"/>
              <a:gd name="connsiteX4512" fmla="*/ 2930766 w 5594428"/>
              <a:gd name="connsiteY4512" fmla="*/ 600896 h 4071007"/>
              <a:gd name="connsiteX4513" fmla="*/ 2929824 w 5594428"/>
              <a:gd name="connsiteY4513" fmla="*/ 611461 h 4071007"/>
              <a:gd name="connsiteX4514" fmla="*/ 2930126 w 5594428"/>
              <a:gd name="connsiteY4514" fmla="*/ 613223 h 4071007"/>
              <a:gd name="connsiteX4515" fmla="*/ 2932922 w 5594428"/>
              <a:gd name="connsiteY4515" fmla="*/ 594777 h 4071007"/>
              <a:gd name="connsiteX4516" fmla="*/ 2935060 w 5594428"/>
              <a:gd name="connsiteY4516" fmla="*/ 599144 h 4071007"/>
              <a:gd name="connsiteX4517" fmla="*/ 2935523 w 5594428"/>
              <a:gd name="connsiteY4517" fmla="*/ 600669 h 4071007"/>
              <a:gd name="connsiteX4518" fmla="*/ 2939074 w 5594428"/>
              <a:gd name="connsiteY4518" fmla="*/ 557328 h 4071007"/>
              <a:gd name="connsiteX4519" fmla="*/ 2938959 w 5594428"/>
              <a:gd name="connsiteY4519" fmla="*/ 555839 h 4071007"/>
              <a:gd name="connsiteX4520" fmla="*/ 2939182 w 5594428"/>
              <a:gd name="connsiteY4520" fmla="*/ 556013 h 4071007"/>
              <a:gd name="connsiteX4521" fmla="*/ 2939843 w 5594428"/>
              <a:gd name="connsiteY4521" fmla="*/ 547936 h 4071007"/>
              <a:gd name="connsiteX4522" fmla="*/ 2944178 w 5594428"/>
              <a:gd name="connsiteY4522" fmla="*/ 530973 h 4071007"/>
              <a:gd name="connsiteX4523" fmla="*/ 2943925 w 5594428"/>
              <a:gd name="connsiteY4523" fmla="*/ 536425 h 4071007"/>
              <a:gd name="connsiteX4524" fmla="*/ 2941404 w 5594428"/>
              <a:gd name="connsiteY4524" fmla="*/ 543900 h 4071007"/>
              <a:gd name="connsiteX4525" fmla="*/ 2940104 w 5594428"/>
              <a:gd name="connsiteY4525" fmla="*/ 550322 h 4071007"/>
              <a:gd name="connsiteX4526" fmla="*/ 2942737 w 5594428"/>
              <a:gd name="connsiteY4526" fmla="*/ 549158 h 4071007"/>
              <a:gd name="connsiteX4527" fmla="*/ 2942515 w 5594428"/>
              <a:gd name="connsiteY4527" fmla="*/ 551096 h 4071007"/>
              <a:gd name="connsiteX4528" fmla="*/ 2941747 w 5594428"/>
              <a:gd name="connsiteY4528" fmla="*/ 553235 h 4071007"/>
              <a:gd name="connsiteX4529" fmla="*/ 2941369 w 5594428"/>
              <a:gd name="connsiteY4529" fmla="*/ 557988 h 4071007"/>
              <a:gd name="connsiteX4530" fmla="*/ 2941777 w 5594428"/>
              <a:gd name="connsiteY4530" fmla="*/ 558654 h 4071007"/>
              <a:gd name="connsiteX4531" fmla="*/ 2942778 w 5594428"/>
              <a:gd name="connsiteY4531" fmla="*/ 568618 h 4071007"/>
              <a:gd name="connsiteX4532" fmla="*/ 2943942 w 5594428"/>
              <a:gd name="connsiteY4532" fmla="*/ 569964 h 4071007"/>
              <a:gd name="connsiteX4533" fmla="*/ 2946497 w 5594428"/>
              <a:gd name="connsiteY4533" fmla="*/ 542797 h 4071007"/>
              <a:gd name="connsiteX4534" fmla="*/ 2946706 w 5594428"/>
              <a:gd name="connsiteY4534" fmla="*/ 541098 h 4071007"/>
              <a:gd name="connsiteX4535" fmla="*/ 2946811 w 5594428"/>
              <a:gd name="connsiteY4535" fmla="*/ 540877 h 4071007"/>
              <a:gd name="connsiteX4536" fmla="*/ 2948693 w 5594428"/>
              <a:gd name="connsiteY4536" fmla="*/ 535642 h 4071007"/>
              <a:gd name="connsiteX4537" fmla="*/ 2947916 w 5594428"/>
              <a:gd name="connsiteY4537" fmla="*/ 550231 h 4071007"/>
              <a:gd name="connsiteX4538" fmla="*/ 2946628 w 5594428"/>
              <a:gd name="connsiteY4538" fmla="*/ 574385 h 4071007"/>
              <a:gd name="connsiteX4539" fmla="*/ 2942657 w 5594428"/>
              <a:gd name="connsiteY4539" fmla="*/ 626464 h 4071007"/>
              <a:gd name="connsiteX4540" fmla="*/ 2943834 w 5594428"/>
              <a:gd name="connsiteY4540" fmla="*/ 630759 h 4071007"/>
              <a:gd name="connsiteX4541" fmla="*/ 2944758 w 5594428"/>
              <a:gd name="connsiteY4541" fmla="*/ 621577 h 4071007"/>
              <a:gd name="connsiteX4542" fmla="*/ 2944013 w 5594428"/>
              <a:gd name="connsiteY4542" fmla="*/ 618117 h 4071007"/>
              <a:gd name="connsiteX4543" fmla="*/ 2943816 w 5594428"/>
              <a:gd name="connsiteY4543" fmla="*/ 613670 h 4071007"/>
              <a:gd name="connsiteX4544" fmla="*/ 2945332 w 5594428"/>
              <a:gd name="connsiteY4544" fmla="*/ 615872 h 4071007"/>
              <a:gd name="connsiteX4545" fmla="*/ 2948979 w 5594428"/>
              <a:gd name="connsiteY4545" fmla="*/ 579619 h 4071007"/>
              <a:gd name="connsiteX4546" fmla="*/ 2955918 w 5594428"/>
              <a:gd name="connsiteY4546" fmla="*/ 525712 h 4071007"/>
              <a:gd name="connsiteX4547" fmla="*/ 2952562 w 5594428"/>
              <a:gd name="connsiteY4547" fmla="*/ 582783 h 4071007"/>
              <a:gd name="connsiteX4548" fmla="*/ 2952449 w 5594428"/>
              <a:gd name="connsiteY4548" fmla="*/ 583905 h 4071007"/>
              <a:gd name="connsiteX4549" fmla="*/ 2954558 w 5594428"/>
              <a:gd name="connsiteY4549" fmla="*/ 599843 h 4071007"/>
              <a:gd name="connsiteX4550" fmla="*/ 2955023 w 5594428"/>
              <a:gd name="connsiteY4550" fmla="*/ 605829 h 4071007"/>
              <a:gd name="connsiteX4551" fmla="*/ 2956853 w 5594428"/>
              <a:gd name="connsiteY4551" fmla="*/ 589283 h 4071007"/>
              <a:gd name="connsiteX4552" fmla="*/ 2955406 w 5594428"/>
              <a:gd name="connsiteY4552" fmla="*/ 610750 h 4071007"/>
              <a:gd name="connsiteX4553" fmla="*/ 2956744 w 5594428"/>
              <a:gd name="connsiteY4553" fmla="*/ 627953 h 4071007"/>
              <a:gd name="connsiteX4554" fmla="*/ 2960076 w 5594428"/>
              <a:gd name="connsiteY4554" fmla="*/ 624757 h 4071007"/>
              <a:gd name="connsiteX4555" fmla="*/ 2957847 w 5594428"/>
              <a:gd name="connsiteY4555" fmla="*/ 586245 h 4071007"/>
              <a:gd name="connsiteX4556" fmla="*/ 2956853 w 5594428"/>
              <a:gd name="connsiteY4556" fmla="*/ 589283 h 4071007"/>
              <a:gd name="connsiteX4557" fmla="*/ 2957630 w 5594428"/>
              <a:gd name="connsiteY4557" fmla="*/ 582491 h 4071007"/>
              <a:gd name="connsiteX4558" fmla="*/ 2957257 w 5594428"/>
              <a:gd name="connsiteY4558" fmla="*/ 576056 h 4071007"/>
              <a:gd name="connsiteX4559" fmla="*/ 2957007 w 5594428"/>
              <a:gd name="connsiteY4559" fmla="*/ 575567 h 4071007"/>
              <a:gd name="connsiteX4560" fmla="*/ 2957210 w 5594428"/>
              <a:gd name="connsiteY4560" fmla="*/ 575251 h 4071007"/>
              <a:gd name="connsiteX4561" fmla="*/ 2956099 w 5594428"/>
              <a:gd name="connsiteY4561" fmla="*/ 556046 h 4071007"/>
              <a:gd name="connsiteX4562" fmla="*/ 2956887 w 5594428"/>
              <a:gd name="connsiteY4562" fmla="*/ 558507 h 4071007"/>
              <a:gd name="connsiteX4563" fmla="*/ 2963939 w 5594428"/>
              <a:gd name="connsiteY4563" fmla="*/ 576827 h 4071007"/>
              <a:gd name="connsiteX4564" fmla="*/ 2971467 w 5594428"/>
              <a:gd name="connsiteY4564" fmla="*/ 586582 h 4071007"/>
              <a:gd name="connsiteX4565" fmla="*/ 2971743 w 5594428"/>
              <a:gd name="connsiteY4565" fmla="*/ 581608 h 4071007"/>
              <a:gd name="connsiteX4566" fmla="*/ 2972731 w 5594428"/>
              <a:gd name="connsiteY4566" fmla="*/ 580806 h 4071007"/>
              <a:gd name="connsiteX4567" fmla="*/ 2974620 w 5594428"/>
              <a:gd name="connsiteY4567" fmla="*/ 578199 h 4071007"/>
              <a:gd name="connsiteX4568" fmla="*/ 2979933 w 5594428"/>
              <a:gd name="connsiteY4568" fmla="*/ 564024 h 4071007"/>
              <a:gd name="connsiteX4569" fmla="*/ 2982164 w 5594428"/>
              <a:gd name="connsiteY4569" fmla="*/ 558587 h 4071007"/>
              <a:gd name="connsiteX4570" fmla="*/ 2982062 w 5594428"/>
              <a:gd name="connsiteY4570" fmla="*/ 562325 h 4071007"/>
              <a:gd name="connsiteX4571" fmla="*/ 2981970 w 5594428"/>
              <a:gd name="connsiteY4571" fmla="*/ 572329 h 4071007"/>
              <a:gd name="connsiteX4572" fmla="*/ 2982368 w 5594428"/>
              <a:gd name="connsiteY4572" fmla="*/ 572118 h 4071007"/>
              <a:gd name="connsiteX4573" fmla="*/ 2981638 w 5594428"/>
              <a:gd name="connsiteY4573" fmla="*/ 574152 h 4071007"/>
              <a:gd name="connsiteX4574" fmla="*/ 2984445 w 5594428"/>
              <a:gd name="connsiteY4574" fmla="*/ 578131 h 4071007"/>
              <a:gd name="connsiteX4575" fmla="*/ 2989348 w 5594428"/>
              <a:gd name="connsiteY4575" fmla="*/ 589589 h 4071007"/>
              <a:gd name="connsiteX4576" fmla="*/ 2991403 w 5594428"/>
              <a:gd name="connsiteY4576" fmla="*/ 586987 h 4071007"/>
              <a:gd name="connsiteX4577" fmla="*/ 2995300 w 5594428"/>
              <a:gd name="connsiteY4577" fmla="*/ 584717 h 4071007"/>
              <a:gd name="connsiteX4578" fmla="*/ 2994568 w 5594428"/>
              <a:gd name="connsiteY4578" fmla="*/ 581399 h 4071007"/>
              <a:gd name="connsiteX4579" fmla="*/ 2994190 w 5594428"/>
              <a:gd name="connsiteY4579" fmla="*/ 572690 h 4071007"/>
              <a:gd name="connsiteX4580" fmla="*/ 2998288 w 5594428"/>
              <a:gd name="connsiteY4580" fmla="*/ 577434 h 4071007"/>
              <a:gd name="connsiteX4581" fmla="*/ 2999789 w 5594428"/>
              <a:gd name="connsiteY4581" fmla="*/ 580567 h 4071007"/>
              <a:gd name="connsiteX4582" fmla="*/ 2999840 w 5594428"/>
              <a:gd name="connsiteY4582" fmla="*/ 581277 h 4071007"/>
              <a:gd name="connsiteX4583" fmla="*/ 3003082 w 5594428"/>
              <a:gd name="connsiteY4583" fmla="*/ 575785 h 4071007"/>
              <a:gd name="connsiteX4584" fmla="*/ 3002511 w 5594428"/>
              <a:gd name="connsiteY4584" fmla="*/ 572530 h 4071007"/>
              <a:gd name="connsiteX4585" fmla="*/ 3001398 w 5594428"/>
              <a:gd name="connsiteY4585" fmla="*/ 542071 h 4071007"/>
              <a:gd name="connsiteX4586" fmla="*/ 3001066 w 5594428"/>
              <a:gd name="connsiteY4586" fmla="*/ 537865 h 4071007"/>
              <a:gd name="connsiteX4587" fmla="*/ 3006394 w 5594428"/>
              <a:gd name="connsiteY4587" fmla="*/ 551174 h 4071007"/>
              <a:gd name="connsiteX4588" fmla="*/ 3009718 w 5594428"/>
              <a:gd name="connsiteY4588" fmla="*/ 560156 h 4071007"/>
              <a:gd name="connsiteX4589" fmla="*/ 3011588 w 5594428"/>
              <a:gd name="connsiteY4589" fmla="*/ 554194 h 4071007"/>
              <a:gd name="connsiteX4590" fmla="*/ 3018520 w 5594428"/>
              <a:gd name="connsiteY4590" fmla="*/ 520882 h 4071007"/>
              <a:gd name="connsiteX4591" fmla="*/ 3019962 w 5594428"/>
              <a:gd name="connsiteY4591" fmla="*/ 514559 h 4071007"/>
              <a:gd name="connsiteX4592" fmla="*/ 3028882 w 5594428"/>
              <a:gd name="connsiteY4592" fmla="*/ 498763 h 4071007"/>
              <a:gd name="connsiteX4593" fmla="*/ 3034671 w 5594428"/>
              <a:gd name="connsiteY4593" fmla="*/ 494641 h 4071007"/>
              <a:gd name="connsiteX4594" fmla="*/ 3031447 w 5594428"/>
              <a:gd name="connsiteY4594" fmla="*/ 517321 h 4071007"/>
              <a:gd name="connsiteX4595" fmla="*/ 3029793 w 5594428"/>
              <a:gd name="connsiteY4595" fmla="*/ 522563 h 4071007"/>
              <a:gd name="connsiteX4596" fmla="*/ 3028518 w 5594428"/>
              <a:gd name="connsiteY4596" fmla="*/ 531019 h 4071007"/>
              <a:gd name="connsiteX4597" fmla="*/ 3029426 w 5594428"/>
              <a:gd name="connsiteY4597" fmla="*/ 531599 h 4071007"/>
              <a:gd name="connsiteX4598" fmla="*/ 3025683 w 5594428"/>
              <a:gd name="connsiteY4598" fmla="*/ 559441 h 4071007"/>
              <a:gd name="connsiteX4599" fmla="*/ 3024108 w 5594428"/>
              <a:gd name="connsiteY4599" fmla="*/ 565701 h 4071007"/>
              <a:gd name="connsiteX4600" fmla="*/ 3027159 w 5594428"/>
              <a:gd name="connsiteY4600" fmla="*/ 570595 h 4071007"/>
              <a:gd name="connsiteX4601" fmla="*/ 3028210 w 5594428"/>
              <a:gd name="connsiteY4601" fmla="*/ 566848 h 4071007"/>
              <a:gd name="connsiteX4602" fmla="*/ 3029485 w 5594428"/>
              <a:gd name="connsiteY4602" fmla="*/ 574327 h 4071007"/>
              <a:gd name="connsiteX4603" fmla="*/ 3031967 w 5594428"/>
              <a:gd name="connsiteY4603" fmla="*/ 578308 h 4071007"/>
              <a:gd name="connsiteX4604" fmla="*/ 3037346 w 5594428"/>
              <a:gd name="connsiteY4604" fmla="*/ 586073 h 4071007"/>
              <a:gd name="connsiteX4605" fmla="*/ 3032335 w 5594428"/>
              <a:gd name="connsiteY4605" fmla="*/ 571677 h 4071007"/>
              <a:gd name="connsiteX4606" fmla="*/ 3040219 w 5594428"/>
              <a:gd name="connsiteY4606" fmla="*/ 569228 h 4071007"/>
              <a:gd name="connsiteX4607" fmla="*/ 3033962 w 5594428"/>
              <a:gd name="connsiteY4607" fmla="*/ 542390 h 4071007"/>
              <a:gd name="connsiteX4608" fmla="*/ 3039540 w 5594428"/>
              <a:gd name="connsiteY4608" fmla="*/ 546563 h 4071007"/>
              <a:gd name="connsiteX4609" fmla="*/ 3043211 w 5594428"/>
              <a:gd name="connsiteY4609" fmla="*/ 556024 h 4071007"/>
              <a:gd name="connsiteX4610" fmla="*/ 3049265 w 5594428"/>
              <a:gd name="connsiteY4610" fmla="*/ 551631 h 4071007"/>
              <a:gd name="connsiteX4611" fmla="*/ 3049809 w 5594428"/>
              <a:gd name="connsiteY4611" fmla="*/ 555838 h 4071007"/>
              <a:gd name="connsiteX4612" fmla="*/ 3052401 w 5594428"/>
              <a:gd name="connsiteY4612" fmla="*/ 565115 h 4071007"/>
              <a:gd name="connsiteX4613" fmla="*/ 3052424 w 5594428"/>
              <a:gd name="connsiteY4613" fmla="*/ 565495 h 4071007"/>
              <a:gd name="connsiteX4614" fmla="*/ 3056354 w 5594428"/>
              <a:gd name="connsiteY4614" fmla="*/ 626562 h 4071007"/>
              <a:gd name="connsiteX4615" fmla="*/ 3058728 w 5594428"/>
              <a:gd name="connsiteY4615" fmla="*/ 620033 h 4071007"/>
              <a:gd name="connsiteX4616" fmla="*/ 3058832 w 5594428"/>
              <a:gd name="connsiteY4616" fmla="*/ 612576 h 4071007"/>
              <a:gd name="connsiteX4617" fmla="*/ 3059912 w 5594428"/>
              <a:gd name="connsiteY4617" fmla="*/ 597835 h 4071007"/>
              <a:gd name="connsiteX4618" fmla="*/ 3060963 w 5594428"/>
              <a:gd name="connsiteY4618" fmla="*/ 593560 h 4071007"/>
              <a:gd name="connsiteX4619" fmla="*/ 3059100 w 5594428"/>
              <a:gd name="connsiteY4619" fmla="*/ 555216 h 4071007"/>
              <a:gd name="connsiteX4620" fmla="*/ 3059109 w 5594428"/>
              <a:gd name="connsiteY4620" fmla="*/ 553632 h 4071007"/>
              <a:gd name="connsiteX4621" fmla="*/ 3062226 w 5594428"/>
              <a:gd name="connsiteY4621" fmla="*/ 561115 h 4071007"/>
              <a:gd name="connsiteX4622" fmla="*/ 3062966 w 5594428"/>
              <a:gd name="connsiteY4622" fmla="*/ 562047 h 4071007"/>
              <a:gd name="connsiteX4623" fmla="*/ 3062995 w 5594428"/>
              <a:gd name="connsiteY4623" fmla="*/ 564453 h 4071007"/>
              <a:gd name="connsiteX4624" fmla="*/ 3064899 w 5594428"/>
              <a:gd name="connsiteY4624" fmla="*/ 585852 h 4071007"/>
              <a:gd name="connsiteX4625" fmla="*/ 3067273 w 5594428"/>
              <a:gd name="connsiteY4625" fmla="*/ 584444 h 4071007"/>
              <a:gd name="connsiteX4626" fmla="*/ 3067875 w 5594428"/>
              <a:gd name="connsiteY4626" fmla="*/ 586146 h 4071007"/>
              <a:gd name="connsiteX4627" fmla="*/ 3068265 w 5594428"/>
              <a:gd name="connsiteY4627" fmla="*/ 584699 h 4071007"/>
              <a:gd name="connsiteX4628" fmla="*/ 3068081 w 5594428"/>
              <a:gd name="connsiteY4628" fmla="*/ 586730 h 4071007"/>
              <a:gd name="connsiteX4629" fmla="*/ 3070058 w 5594428"/>
              <a:gd name="connsiteY4629" fmla="*/ 592330 h 4071007"/>
              <a:gd name="connsiteX4630" fmla="*/ 3070981 w 5594428"/>
              <a:gd name="connsiteY4630" fmla="*/ 590753 h 4071007"/>
              <a:gd name="connsiteX4631" fmla="*/ 3075188 w 5594428"/>
              <a:gd name="connsiteY4631" fmla="*/ 580420 h 4071007"/>
              <a:gd name="connsiteX4632" fmla="*/ 3075585 w 5594428"/>
              <a:gd name="connsiteY4632" fmla="*/ 579188 h 4071007"/>
              <a:gd name="connsiteX4633" fmla="*/ 3075347 w 5594428"/>
              <a:gd name="connsiteY4633" fmla="*/ 563035 h 4071007"/>
              <a:gd name="connsiteX4634" fmla="*/ 3072346 w 5594428"/>
              <a:gd name="connsiteY4634" fmla="*/ 559507 h 4071007"/>
              <a:gd name="connsiteX4635" fmla="*/ 3075732 w 5594428"/>
              <a:gd name="connsiteY4635" fmla="*/ 550154 h 4071007"/>
              <a:gd name="connsiteX4636" fmla="*/ 3078967 w 5594428"/>
              <a:gd name="connsiteY4636" fmla="*/ 549254 h 4071007"/>
              <a:gd name="connsiteX4637" fmla="*/ 3075867 w 5594428"/>
              <a:gd name="connsiteY4637" fmla="*/ 563646 h 4071007"/>
              <a:gd name="connsiteX4638" fmla="*/ 3075783 w 5594428"/>
              <a:gd name="connsiteY4638" fmla="*/ 563548 h 4071007"/>
              <a:gd name="connsiteX4639" fmla="*/ 3076724 w 5594428"/>
              <a:gd name="connsiteY4639" fmla="*/ 575648 h 4071007"/>
              <a:gd name="connsiteX4640" fmla="*/ 3080262 w 5594428"/>
              <a:gd name="connsiteY4640" fmla="*/ 564661 h 4071007"/>
              <a:gd name="connsiteX4641" fmla="*/ 3083757 w 5594428"/>
              <a:gd name="connsiteY4641" fmla="*/ 561586 h 4071007"/>
              <a:gd name="connsiteX4642" fmla="*/ 3083791 w 5594428"/>
              <a:gd name="connsiteY4642" fmla="*/ 561553 h 4071007"/>
              <a:gd name="connsiteX4643" fmla="*/ 3083817 w 5594428"/>
              <a:gd name="connsiteY4643" fmla="*/ 558566 h 4071007"/>
              <a:gd name="connsiteX4644" fmla="*/ 3084090 w 5594428"/>
              <a:gd name="connsiteY4644" fmla="*/ 561265 h 4071007"/>
              <a:gd name="connsiteX4645" fmla="*/ 3091739 w 5594428"/>
              <a:gd name="connsiteY4645" fmla="*/ 553905 h 4071007"/>
              <a:gd name="connsiteX4646" fmla="*/ 3091517 w 5594428"/>
              <a:gd name="connsiteY4646" fmla="*/ 542078 h 4071007"/>
              <a:gd name="connsiteX4647" fmla="*/ 3095818 w 5594428"/>
              <a:gd name="connsiteY4647" fmla="*/ 518352 h 4071007"/>
              <a:gd name="connsiteX4648" fmla="*/ 3095497 w 5594428"/>
              <a:gd name="connsiteY4648" fmla="*/ 504519 h 4071007"/>
              <a:gd name="connsiteX4649" fmla="*/ 3098689 w 5594428"/>
              <a:gd name="connsiteY4649" fmla="*/ 496284 h 4071007"/>
              <a:gd name="connsiteX4650" fmla="*/ 3101841 w 5594428"/>
              <a:gd name="connsiteY4650" fmla="*/ 522868 h 4071007"/>
              <a:gd name="connsiteX4651" fmla="*/ 3102967 w 5594428"/>
              <a:gd name="connsiteY4651" fmla="*/ 546242 h 4071007"/>
              <a:gd name="connsiteX4652" fmla="*/ 3106818 w 5594428"/>
              <a:gd name="connsiteY4652" fmla="*/ 552322 h 4071007"/>
              <a:gd name="connsiteX4653" fmla="*/ 3106956 w 5594428"/>
              <a:gd name="connsiteY4653" fmla="*/ 550868 h 4071007"/>
              <a:gd name="connsiteX4654" fmla="*/ 3107858 w 5594428"/>
              <a:gd name="connsiteY4654" fmla="*/ 544295 h 4071007"/>
              <a:gd name="connsiteX4655" fmla="*/ 3109063 w 5594428"/>
              <a:gd name="connsiteY4655" fmla="*/ 541692 h 4071007"/>
              <a:gd name="connsiteX4656" fmla="*/ 3108743 w 5594428"/>
              <a:gd name="connsiteY4656" fmla="*/ 532834 h 4071007"/>
              <a:gd name="connsiteX4657" fmla="*/ 3113962 w 5594428"/>
              <a:gd name="connsiteY4657" fmla="*/ 528626 h 4071007"/>
              <a:gd name="connsiteX4658" fmla="*/ 3115007 w 5594428"/>
              <a:gd name="connsiteY4658" fmla="*/ 521304 h 4071007"/>
              <a:gd name="connsiteX4659" fmla="*/ 3116382 w 5594428"/>
              <a:gd name="connsiteY4659" fmla="*/ 524470 h 4071007"/>
              <a:gd name="connsiteX4660" fmla="*/ 3116591 w 5594428"/>
              <a:gd name="connsiteY4660" fmla="*/ 525421 h 4071007"/>
              <a:gd name="connsiteX4661" fmla="*/ 3117165 w 5594428"/>
              <a:gd name="connsiteY4661" fmla="*/ 524182 h 4071007"/>
              <a:gd name="connsiteX4662" fmla="*/ 3118645 w 5594428"/>
              <a:gd name="connsiteY4662" fmla="*/ 525156 h 4071007"/>
              <a:gd name="connsiteX4663" fmla="*/ 3118747 w 5594428"/>
              <a:gd name="connsiteY4663" fmla="*/ 522669 h 4071007"/>
              <a:gd name="connsiteX4664" fmla="*/ 3120162 w 5594428"/>
              <a:gd name="connsiteY4664" fmla="*/ 517705 h 4071007"/>
              <a:gd name="connsiteX4665" fmla="*/ 3127118 w 5594428"/>
              <a:gd name="connsiteY4665" fmla="*/ 502673 h 4071007"/>
              <a:gd name="connsiteX4666" fmla="*/ 3126609 w 5594428"/>
              <a:gd name="connsiteY4666" fmla="*/ 508558 h 4071007"/>
              <a:gd name="connsiteX4667" fmla="*/ 3130708 w 5594428"/>
              <a:gd name="connsiteY4667" fmla="*/ 509012 h 4071007"/>
              <a:gd name="connsiteX4668" fmla="*/ 3125454 w 5594428"/>
              <a:gd name="connsiteY4668" fmla="*/ 525203 h 4071007"/>
              <a:gd name="connsiteX4669" fmla="*/ 3133313 w 5594428"/>
              <a:gd name="connsiteY4669" fmla="*/ 509425 h 4071007"/>
              <a:gd name="connsiteX4670" fmla="*/ 3133207 w 5594428"/>
              <a:gd name="connsiteY4670" fmla="*/ 518647 h 4071007"/>
              <a:gd name="connsiteX4671" fmla="*/ 3133398 w 5594428"/>
              <a:gd name="connsiteY4671" fmla="*/ 522577 h 4071007"/>
              <a:gd name="connsiteX4672" fmla="*/ 3121070 w 5594428"/>
              <a:gd name="connsiteY4672" fmla="*/ 552169 h 4071007"/>
              <a:gd name="connsiteX4673" fmla="*/ 3121214 w 5594428"/>
              <a:gd name="connsiteY4673" fmla="*/ 553123 h 4071007"/>
              <a:gd name="connsiteX4674" fmla="*/ 3120584 w 5594428"/>
              <a:gd name="connsiteY4674" fmla="*/ 553334 h 4071007"/>
              <a:gd name="connsiteX4675" fmla="*/ 3119438 w 5594428"/>
              <a:gd name="connsiteY4675" fmla="*/ 556087 h 4071007"/>
              <a:gd name="connsiteX4676" fmla="*/ 3120988 w 5594428"/>
              <a:gd name="connsiteY4676" fmla="*/ 566178 h 4071007"/>
              <a:gd name="connsiteX4677" fmla="*/ 3121214 w 5594428"/>
              <a:gd name="connsiteY4677" fmla="*/ 553123 h 4071007"/>
              <a:gd name="connsiteX4678" fmla="*/ 3122721 w 5594428"/>
              <a:gd name="connsiteY4678" fmla="*/ 551980 h 4071007"/>
              <a:gd name="connsiteX4679" fmla="*/ 3125083 w 5594428"/>
              <a:gd name="connsiteY4679" fmla="*/ 561499 h 4071007"/>
              <a:gd name="connsiteX4680" fmla="*/ 3125974 w 5594428"/>
              <a:gd name="connsiteY4680" fmla="*/ 579256 h 4071007"/>
              <a:gd name="connsiteX4681" fmla="*/ 3125967 w 5594428"/>
              <a:gd name="connsiteY4681" fmla="*/ 581748 h 4071007"/>
              <a:gd name="connsiteX4682" fmla="*/ 3130707 w 5594428"/>
              <a:gd name="connsiteY4682" fmla="*/ 576424 h 4071007"/>
              <a:gd name="connsiteX4683" fmla="*/ 3132906 w 5594428"/>
              <a:gd name="connsiteY4683" fmla="*/ 573536 h 4071007"/>
              <a:gd name="connsiteX4684" fmla="*/ 3128522 w 5594428"/>
              <a:gd name="connsiteY4684" fmla="*/ 586496 h 4071007"/>
              <a:gd name="connsiteX4685" fmla="*/ 3126908 w 5594428"/>
              <a:gd name="connsiteY4685" fmla="*/ 589513 h 4071007"/>
              <a:gd name="connsiteX4686" fmla="*/ 3127429 w 5594428"/>
              <a:gd name="connsiteY4686" fmla="*/ 590848 h 4071007"/>
              <a:gd name="connsiteX4687" fmla="*/ 3127755 w 5594428"/>
              <a:gd name="connsiteY4687" fmla="*/ 607668 h 4071007"/>
              <a:gd name="connsiteX4688" fmla="*/ 3126470 w 5594428"/>
              <a:gd name="connsiteY4688" fmla="*/ 603050 h 4071007"/>
              <a:gd name="connsiteX4689" fmla="*/ 3128179 w 5594428"/>
              <a:gd name="connsiteY4689" fmla="*/ 618537 h 4071007"/>
              <a:gd name="connsiteX4690" fmla="*/ 3127755 w 5594428"/>
              <a:gd name="connsiteY4690" fmla="*/ 607668 h 4071007"/>
              <a:gd name="connsiteX4691" fmla="*/ 3130154 w 5594428"/>
              <a:gd name="connsiteY4691" fmla="*/ 625081 h 4071007"/>
              <a:gd name="connsiteX4692" fmla="*/ 3132093 w 5594428"/>
              <a:gd name="connsiteY4692" fmla="*/ 635615 h 4071007"/>
              <a:gd name="connsiteX4693" fmla="*/ 3135076 w 5594428"/>
              <a:gd name="connsiteY4693" fmla="*/ 628497 h 4071007"/>
              <a:gd name="connsiteX4694" fmla="*/ 3143496 w 5594428"/>
              <a:gd name="connsiteY4694" fmla="*/ 608921 h 4071007"/>
              <a:gd name="connsiteX4695" fmla="*/ 3142840 w 5594428"/>
              <a:gd name="connsiteY4695" fmla="*/ 601872 h 4071007"/>
              <a:gd name="connsiteX4696" fmla="*/ 3144849 w 5594428"/>
              <a:gd name="connsiteY4696" fmla="*/ 591877 h 4071007"/>
              <a:gd name="connsiteX4697" fmla="*/ 3146683 w 5594428"/>
              <a:gd name="connsiteY4697" fmla="*/ 595594 h 4071007"/>
              <a:gd name="connsiteX4698" fmla="*/ 3148688 w 5594428"/>
              <a:gd name="connsiteY4698" fmla="*/ 596848 h 4071007"/>
              <a:gd name="connsiteX4699" fmla="*/ 3167424 w 5594428"/>
              <a:gd name="connsiteY4699" fmla="*/ 553280 h 4071007"/>
              <a:gd name="connsiteX4700" fmla="*/ 3169585 w 5594428"/>
              <a:gd name="connsiteY4700" fmla="*/ 548270 h 4071007"/>
              <a:gd name="connsiteX4701" fmla="*/ 3170121 w 5594428"/>
              <a:gd name="connsiteY4701" fmla="*/ 554123 h 4071007"/>
              <a:gd name="connsiteX4702" fmla="*/ 3170491 w 5594428"/>
              <a:gd name="connsiteY4702" fmla="*/ 556132 h 4071007"/>
              <a:gd name="connsiteX4703" fmla="*/ 3168033 w 5594428"/>
              <a:gd name="connsiteY4703" fmla="*/ 562372 h 4071007"/>
              <a:gd name="connsiteX4704" fmla="*/ 3174080 w 5594428"/>
              <a:gd name="connsiteY4704" fmla="*/ 558831 h 4071007"/>
              <a:gd name="connsiteX4705" fmla="*/ 3164338 w 5594428"/>
              <a:gd name="connsiteY4705" fmla="*/ 594163 h 4071007"/>
              <a:gd name="connsiteX4706" fmla="*/ 3162188 w 5594428"/>
              <a:gd name="connsiteY4706" fmla="*/ 601797 h 4071007"/>
              <a:gd name="connsiteX4707" fmla="*/ 3166423 w 5594428"/>
              <a:gd name="connsiteY4707" fmla="*/ 609386 h 4071007"/>
              <a:gd name="connsiteX4708" fmla="*/ 3171345 w 5594428"/>
              <a:gd name="connsiteY4708" fmla="*/ 614557 h 4071007"/>
              <a:gd name="connsiteX4709" fmla="*/ 3172161 w 5594428"/>
              <a:gd name="connsiteY4709" fmla="*/ 614655 h 4071007"/>
              <a:gd name="connsiteX4710" fmla="*/ 3172029 w 5594428"/>
              <a:gd name="connsiteY4710" fmla="*/ 615275 h 4071007"/>
              <a:gd name="connsiteX4711" fmla="*/ 3173195 w 5594428"/>
              <a:gd name="connsiteY4711" fmla="*/ 616500 h 4071007"/>
              <a:gd name="connsiteX4712" fmla="*/ 3198267 w 5594428"/>
              <a:gd name="connsiteY4712" fmla="*/ 713298 h 4071007"/>
              <a:gd name="connsiteX4713" fmla="*/ 3198837 w 5594428"/>
              <a:gd name="connsiteY4713" fmla="*/ 717177 h 4071007"/>
              <a:gd name="connsiteX4714" fmla="*/ 3199805 w 5594428"/>
              <a:gd name="connsiteY4714" fmla="*/ 707154 h 4071007"/>
              <a:gd name="connsiteX4715" fmla="*/ 3204938 w 5594428"/>
              <a:gd name="connsiteY4715" fmla="*/ 663114 h 4071007"/>
              <a:gd name="connsiteX4716" fmla="*/ 3205395 w 5594428"/>
              <a:gd name="connsiteY4716" fmla="*/ 659177 h 4071007"/>
              <a:gd name="connsiteX4717" fmla="*/ 3204781 w 5594428"/>
              <a:gd name="connsiteY4717" fmla="*/ 650673 h 4071007"/>
              <a:gd name="connsiteX4718" fmla="*/ 3206263 w 5594428"/>
              <a:gd name="connsiteY4718" fmla="*/ 643546 h 4071007"/>
              <a:gd name="connsiteX4719" fmla="*/ 3207873 w 5594428"/>
              <a:gd name="connsiteY4719" fmla="*/ 636751 h 4071007"/>
              <a:gd name="connsiteX4720" fmla="*/ 3207793 w 5594428"/>
              <a:gd name="connsiteY4720" fmla="*/ 634608 h 4071007"/>
              <a:gd name="connsiteX4721" fmla="*/ 3212077 w 5594428"/>
              <a:gd name="connsiteY4721" fmla="*/ 619326 h 4071007"/>
              <a:gd name="connsiteX4722" fmla="*/ 3212186 w 5594428"/>
              <a:gd name="connsiteY4722" fmla="*/ 620645 h 4071007"/>
              <a:gd name="connsiteX4723" fmla="*/ 3214970 w 5594428"/>
              <a:gd name="connsiteY4723" fmla="*/ 611582 h 4071007"/>
              <a:gd name="connsiteX4724" fmla="*/ 3217576 w 5594428"/>
              <a:gd name="connsiteY4724" fmla="*/ 605989 h 4071007"/>
              <a:gd name="connsiteX4725" fmla="*/ 3217608 w 5594428"/>
              <a:gd name="connsiteY4725" fmla="*/ 605957 h 4071007"/>
              <a:gd name="connsiteX4726" fmla="*/ 3218248 w 5594428"/>
              <a:gd name="connsiteY4726" fmla="*/ 598151 h 4071007"/>
              <a:gd name="connsiteX4727" fmla="*/ 3222582 w 5594428"/>
              <a:gd name="connsiteY4727" fmla="*/ 581188 h 4071007"/>
              <a:gd name="connsiteX4728" fmla="*/ 3222329 w 5594428"/>
              <a:gd name="connsiteY4728" fmla="*/ 586640 h 4071007"/>
              <a:gd name="connsiteX4729" fmla="*/ 3219808 w 5594428"/>
              <a:gd name="connsiteY4729" fmla="*/ 594114 h 4071007"/>
              <a:gd name="connsiteX4730" fmla="*/ 3218509 w 5594428"/>
              <a:gd name="connsiteY4730" fmla="*/ 600538 h 4071007"/>
              <a:gd name="connsiteX4731" fmla="*/ 3221141 w 5594428"/>
              <a:gd name="connsiteY4731" fmla="*/ 599372 h 4071007"/>
              <a:gd name="connsiteX4732" fmla="*/ 3220919 w 5594428"/>
              <a:gd name="connsiteY4732" fmla="*/ 601311 h 4071007"/>
              <a:gd name="connsiteX4733" fmla="*/ 3220151 w 5594428"/>
              <a:gd name="connsiteY4733" fmla="*/ 603450 h 4071007"/>
              <a:gd name="connsiteX4734" fmla="*/ 3220147 w 5594428"/>
              <a:gd name="connsiteY4734" fmla="*/ 603507 h 4071007"/>
              <a:gd name="connsiteX4735" fmla="*/ 3224104 w 5594428"/>
              <a:gd name="connsiteY4735" fmla="*/ 608038 h 4071007"/>
              <a:gd name="connsiteX4736" fmla="*/ 3224901 w 5594428"/>
              <a:gd name="connsiteY4736" fmla="*/ 593011 h 4071007"/>
              <a:gd name="connsiteX4737" fmla="*/ 3225110 w 5594428"/>
              <a:gd name="connsiteY4737" fmla="*/ 591313 h 4071007"/>
              <a:gd name="connsiteX4738" fmla="*/ 3225216 w 5594428"/>
              <a:gd name="connsiteY4738" fmla="*/ 591092 h 4071007"/>
              <a:gd name="connsiteX4739" fmla="*/ 3227097 w 5594428"/>
              <a:gd name="connsiteY4739" fmla="*/ 585857 h 4071007"/>
              <a:gd name="connsiteX4740" fmla="*/ 3225679 w 5594428"/>
              <a:gd name="connsiteY4740" fmla="*/ 612458 h 4071007"/>
              <a:gd name="connsiteX4741" fmla="*/ 3228459 w 5594428"/>
              <a:gd name="connsiteY4741" fmla="*/ 620882 h 4071007"/>
              <a:gd name="connsiteX4742" fmla="*/ 3228507 w 5594428"/>
              <a:gd name="connsiteY4742" fmla="*/ 621101 h 4071007"/>
              <a:gd name="connsiteX4743" fmla="*/ 3234323 w 5594428"/>
              <a:gd name="connsiteY4743" fmla="*/ 575927 h 4071007"/>
              <a:gd name="connsiteX4744" fmla="*/ 3233753 w 5594428"/>
              <a:gd name="connsiteY4744" fmla="*/ 603271 h 4071007"/>
              <a:gd name="connsiteX4745" fmla="*/ 3231016 w 5594428"/>
              <a:gd name="connsiteY4745" fmla="*/ 632478 h 4071007"/>
              <a:gd name="connsiteX4746" fmla="*/ 3232463 w 5594428"/>
              <a:gd name="connsiteY4746" fmla="*/ 639038 h 4071007"/>
              <a:gd name="connsiteX4747" fmla="*/ 3234201 w 5594428"/>
              <a:gd name="connsiteY4747" fmla="*/ 649051 h 4071007"/>
              <a:gd name="connsiteX4748" fmla="*/ 3235257 w 5594428"/>
              <a:gd name="connsiteY4748" fmla="*/ 639498 h 4071007"/>
              <a:gd name="connsiteX4749" fmla="*/ 3234498 w 5594428"/>
              <a:gd name="connsiteY4749" fmla="*/ 650762 h 4071007"/>
              <a:gd name="connsiteX4750" fmla="*/ 3236178 w 5594428"/>
              <a:gd name="connsiteY4750" fmla="*/ 660439 h 4071007"/>
              <a:gd name="connsiteX4751" fmla="*/ 3245646 w 5594428"/>
              <a:gd name="connsiteY4751" fmla="*/ 732776 h 4071007"/>
              <a:gd name="connsiteX4752" fmla="*/ 3265198 w 5594428"/>
              <a:gd name="connsiteY4752" fmla="*/ 825208 h 4071007"/>
              <a:gd name="connsiteX4753" fmla="*/ 3302641 w 5594428"/>
              <a:gd name="connsiteY4753" fmla="*/ 714504 h 4071007"/>
              <a:gd name="connsiteX4754" fmla="*/ 3293494 w 5594428"/>
              <a:gd name="connsiteY4754" fmla="*/ 802607 h 4071007"/>
              <a:gd name="connsiteX4755" fmla="*/ 3305185 w 5594428"/>
              <a:gd name="connsiteY4755" fmla="*/ 776979 h 4071007"/>
              <a:gd name="connsiteX4756" fmla="*/ 3318773 w 5594428"/>
              <a:gd name="connsiteY4756" fmla="*/ 740716 h 4071007"/>
              <a:gd name="connsiteX4757" fmla="*/ 3280143 w 5594428"/>
              <a:gd name="connsiteY4757" fmla="*/ 890887 h 4071007"/>
              <a:gd name="connsiteX4758" fmla="*/ 3312221 w 5594428"/>
              <a:gd name="connsiteY4758" fmla="*/ 1012829 h 4071007"/>
              <a:gd name="connsiteX4759" fmla="*/ 3398205 w 5594428"/>
              <a:gd name="connsiteY4759" fmla="*/ 1295317 h 4071007"/>
              <a:gd name="connsiteX4760" fmla="*/ 3737082 w 5594428"/>
              <a:gd name="connsiteY4760" fmla="*/ 2136942 h 4071007"/>
              <a:gd name="connsiteX4761" fmla="*/ 3876481 w 5594428"/>
              <a:gd name="connsiteY4761" fmla="*/ 2443606 h 4071007"/>
              <a:gd name="connsiteX4762" fmla="*/ 3907439 w 5594428"/>
              <a:gd name="connsiteY4762" fmla="*/ 2500886 h 4071007"/>
              <a:gd name="connsiteX4763" fmla="*/ 3984772 w 5594428"/>
              <a:gd name="connsiteY4763" fmla="*/ 2338722 h 4071007"/>
              <a:gd name="connsiteX4764" fmla="*/ 4159929 w 5594428"/>
              <a:gd name="connsiteY4764" fmla="*/ 1932478 h 4071007"/>
              <a:gd name="connsiteX4765" fmla="*/ 4288734 w 5594428"/>
              <a:gd name="connsiteY4765" fmla="*/ 1621216 h 4071007"/>
              <a:gd name="connsiteX4766" fmla="*/ 4653896 w 5594428"/>
              <a:gd name="connsiteY4766" fmla="*/ 401956 h 4071007"/>
              <a:gd name="connsiteX4767" fmla="*/ 4714855 w 5594428"/>
              <a:gd name="connsiteY4767" fmla="*/ 175114 h 4071007"/>
              <a:gd name="connsiteX4768" fmla="*/ 4726053 w 5594428"/>
              <a:gd name="connsiteY4768" fmla="*/ 137395 h 4071007"/>
              <a:gd name="connsiteX4769" fmla="*/ 4738573 w 5594428"/>
              <a:gd name="connsiteY4769" fmla="*/ 116857 h 4071007"/>
              <a:gd name="connsiteX4770" fmla="*/ 4733787 w 5594428"/>
              <a:gd name="connsiteY4770" fmla="*/ 170933 h 4071007"/>
              <a:gd name="connsiteX4771" fmla="*/ 4697905 w 5594428"/>
              <a:gd name="connsiteY4771" fmla="*/ 323315 h 4071007"/>
              <a:gd name="connsiteX4772" fmla="*/ 4663478 w 5594428"/>
              <a:gd name="connsiteY4772" fmla="*/ 473308 h 4071007"/>
              <a:gd name="connsiteX4773" fmla="*/ 4785942 w 5594428"/>
              <a:gd name="connsiteY4773" fmla="*/ 52054 h 4071007"/>
              <a:gd name="connsiteX4774" fmla="*/ 4813646 w 5594428"/>
              <a:gd name="connsiteY4774" fmla="*/ 158 h 4071007"/>
              <a:gd name="connsiteX4775" fmla="*/ 4807538 w 5594428"/>
              <a:gd name="connsiteY4775" fmla="*/ 37051 h 4071007"/>
              <a:gd name="connsiteX4776" fmla="*/ 4822723 w 5594428"/>
              <a:gd name="connsiteY4776" fmla="*/ 5692 h 4071007"/>
              <a:gd name="connsiteX4777" fmla="*/ 4824587 w 5594428"/>
              <a:gd name="connsiteY4777" fmla="*/ 55307 h 4071007"/>
              <a:gd name="connsiteX4778" fmla="*/ 4827932 w 5594428"/>
              <a:gd name="connsiteY4778" fmla="*/ 57345 h 4071007"/>
              <a:gd name="connsiteX4779" fmla="*/ 4829305 w 5594428"/>
              <a:gd name="connsiteY4779" fmla="*/ 94867 h 4071007"/>
              <a:gd name="connsiteX4780" fmla="*/ 4817038 w 5594428"/>
              <a:gd name="connsiteY4780" fmla="*/ 148313 h 4071007"/>
              <a:gd name="connsiteX4781" fmla="*/ 4826265 w 5594428"/>
              <a:gd name="connsiteY4781" fmla="*/ 146078 h 4071007"/>
              <a:gd name="connsiteX4782" fmla="*/ 4822823 w 5594428"/>
              <a:gd name="connsiteY4782" fmla="*/ 172147 h 4071007"/>
              <a:gd name="connsiteX4783" fmla="*/ 4807839 w 5594428"/>
              <a:gd name="connsiteY4783" fmla="*/ 216076 h 4071007"/>
              <a:gd name="connsiteX4784" fmla="*/ 4817409 w 5594428"/>
              <a:gd name="connsiteY4784" fmla="*/ 233701 h 4071007"/>
              <a:gd name="connsiteX4785" fmla="*/ 4802276 w 5594428"/>
              <a:gd name="connsiteY4785" fmla="*/ 285400 h 4071007"/>
              <a:gd name="connsiteX4786" fmla="*/ 4813676 w 5594428"/>
              <a:gd name="connsiteY4786" fmla="*/ 260250 h 4071007"/>
              <a:gd name="connsiteX4787" fmla="*/ 4846033 w 5594428"/>
              <a:gd name="connsiteY4787" fmla="*/ 173850 h 4071007"/>
              <a:gd name="connsiteX4788" fmla="*/ 4845881 w 5594428"/>
              <a:gd name="connsiteY4788" fmla="*/ 174896 h 4071007"/>
              <a:gd name="connsiteX4789" fmla="*/ 4833670 w 5594428"/>
              <a:gd name="connsiteY4789" fmla="*/ 220165 h 4071007"/>
              <a:gd name="connsiteX4790" fmla="*/ 4819571 w 5594428"/>
              <a:gd name="connsiteY4790" fmla="*/ 289617 h 4071007"/>
              <a:gd name="connsiteX4791" fmla="*/ 4841073 w 5594428"/>
              <a:gd name="connsiteY4791" fmla="*/ 225697 h 4071007"/>
              <a:gd name="connsiteX4792" fmla="*/ 4841213 w 5594428"/>
              <a:gd name="connsiteY4792" fmla="*/ 225181 h 4071007"/>
              <a:gd name="connsiteX4793" fmla="*/ 4842992 w 5594428"/>
              <a:gd name="connsiteY4793" fmla="*/ 225059 h 4071007"/>
              <a:gd name="connsiteX4794" fmla="*/ 4805700 w 5594428"/>
              <a:gd name="connsiteY4794" fmla="*/ 373305 h 4071007"/>
              <a:gd name="connsiteX4795" fmla="*/ 4820459 w 5594428"/>
              <a:gd name="connsiteY4795" fmla="*/ 361995 h 4071007"/>
              <a:gd name="connsiteX4796" fmla="*/ 4861304 w 5594428"/>
              <a:gd name="connsiteY4796" fmla="*/ 203385 h 4071007"/>
              <a:gd name="connsiteX4797" fmla="*/ 4867006 w 5594428"/>
              <a:gd name="connsiteY4797" fmla="*/ 186236 h 4071007"/>
              <a:gd name="connsiteX4798" fmla="*/ 4869835 w 5594428"/>
              <a:gd name="connsiteY4798" fmla="*/ 192575 h 4071007"/>
              <a:gd name="connsiteX4799" fmla="*/ 4860353 w 5594428"/>
              <a:gd name="connsiteY4799" fmla="*/ 233459 h 4071007"/>
              <a:gd name="connsiteX4800" fmla="*/ 4847301 w 5594428"/>
              <a:gd name="connsiteY4800" fmla="*/ 283768 h 4071007"/>
              <a:gd name="connsiteX4801" fmla="*/ 4864611 w 5594428"/>
              <a:gd name="connsiteY4801" fmla="*/ 243250 h 4071007"/>
              <a:gd name="connsiteX4802" fmla="*/ 4895160 w 5594428"/>
              <a:gd name="connsiteY4802" fmla="*/ 125189 h 4071007"/>
              <a:gd name="connsiteX4803" fmla="*/ 4897570 w 5594428"/>
              <a:gd name="connsiteY4803" fmla="*/ 121824 h 4071007"/>
              <a:gd name="connsiteX4804" fmla="*/ 4900641 w 5594428"/>
              <a:gd name="connsiteY4804" fmla="*/ 130493 h 4071007"/>
              <a:gd name="connsiteX4805" fmla="*/ 4897805 w 5594428"/>
              <a:gd name="connsiteY4805" fmla="*/ 148582 h 4071007"/>
              <a:gd name="connsiteX4806" fmla="*/ 4897619 w 5594428"/>
              <a:gd name="connsiteY4806" fmla="*/ 150468 h 4071007"/>
              <a:gd name="connsiteX4807" fmla="*/ 4897070 w 5594428"/>
              <a:gd name="connsiteY4807" fmla="*/ 152166 h 4071007"/>
              <a:gd name="connsiteX4808" fmla="*/ 4887853 w 5594428"/>
              <a:gd name="connsiteY4808" fmla="*/ 193167 h 4071007"/>
              <a:gd name="connsiteX4809" fmla="*/ 4905425 w 5594428"/>
              <a:gd name="connsiteY4809" fmla="*/ 149236 h 4071007"/>
              <a:gd name="connsiteX4810" fmla="*/ 4912926 w 5594428"/>
              <a:gd name="connsiteY4810" fmla="*/ 123441 h 4071007"/>
              <a:gd name="connsiteX4811" fmla="*/ 4914878 w 5594428"/>
              <a:gd name="connsiteY4811" fmla="*/ 118291 h 4071007"/>
              <a:gd name="connsiteX4812" fmla="*/ 4929517 w 5594428"/>
              <a:gd name="connsiteY4812" fmla="*/ 103550 h 4071007"/>
              <a:gd name="connsiteX4813" fmla="*/ 4918422 w 5594428"/>
              <a:gd name="connsiteY4813" fmla="*/ 181948 h 4071007"/>
              <a:gd name="connsiteX4814" fmla="*/ 4916321 w 5594428"/>
              <a:gd name="connsiteY4814" fmla="*/ 189520 h 4071007"/>
              <a:gd name="connsiteX4815" fmla="*/ 4916097 w 5594428"/>
              <a:gd name="connsiteY4815" fmla="*/ 190245 h 4071007"/>
              <a:gd name="connsiteX4816" fmla="*/ 4916148 w 5594428"/>
              <a:gd name="connsiteY4816" fmla="*/ 190144 h 4071007"/>
              <a:gd name="connsiteX4817" fmla="*/ 4916321 w 5594428"/>
              <a:gd name="connsiteY4817" fmla="*/ 189520 h 4071007"/>
              <a:gd name="connsiteX4818" fmla="*/ 4917794 w 5594428"/>
              <a:gd name="connsiteY4818" fmla="*/ 184733 h 4071007"/>
              <a:gd name="connsiteX4819" fmla="*/ 4935845 w 5594428"/>
              <a:gd name="connsiteY4819" fmla="*/ 159815 h 4071007"/>
              <a:gd name="connsiteX4820" fmla="*/ 4935361 w 5594428"/>
              <a:gd name="connsiteY4820" fmla="*/ 165119 h 4071007"/>
              <a:gd name="connsiteX4821" fmla="*/ 4934793 w 5594428"/>
              <a:gd name="connsiteY4821" fmla="*/ 166380 h 4071007"/>
              <a:gd name="connsiteX4822" fmla="*/ 4933523 w 5594428"/>
              <a:gd name="connsiteY4822" fmla="*/ 170858 h 4071007"/>
              <a:gd name="connsiteX4823" fmla="*/ 4929633 w 5594428"/>
              <a:gd name="connsiteY4823" fmla="*/ 178874 h 4071007"/>
              <a:gd name="connsiteX4824" fmla="*/ 4919742 w 5594428"/>
              <a:gd name="connsiteY4824" fmla="*/ 199131 h 4071007"/>
              <a:gd name="connsiteX4825" fmla="*/ 4911888 w 5594428"/>
              <a:gd name="connsiteY4825" fmla="*/ 238889 h 4071007"/>
              <a:gd name="connsiteX4826" fmla="*/ 4928141 w 5594428"/>
              <a:gd name="connsiteY4826" fmla="*/ 191803 h 4071007"/>
              <a:gd name="connsiteX4827" fmla="*/ 4931584 w 5594428"/>
              <a:gd name="connsiteY4827" fmla="*/ 177689 h 4071007"/>
              <a:gd name="connsiteX4828" fmla="*/ 4933523 w 5594428"/>
              <a:gd name="connsiteY4828" fmla="*/ 170858 h 4071007"/>
              <a:gd name="connsiteX4829" fmla="*/ 4935140 w 5594428"/>
              <a:gd name="connsiteY4829" fmla="*/ 167523 h 4071007"/>
              <a:gd name="connsiteX4830" fmla="*/ 4935361 w 5594428"/>
              <a:gd name="connsiteY4830" fmla="*/ 165119 h 4071007"/>
              <a:gd name="connsiteX4831" fmla="*/ 4943125 w 5594428"/>
              <a:gd name="connsiteY4831" fmla="*/ 147875 h 4071007"/>
              <a:gd name="connsiteX4832" fmla="*/ 4922085 w 5594428"/>
              <a:gd name="connsiteY4832" fmla="*/ 249037 h 4071007"/>
              <a:gd name="connsiteX4833" fmla="*/ 4928497 w 5594428"/>
              <a:gd name="connsiteY4833" fmla="*/ 265392 h 4071007"/>
              <a:gd name="connsiteX4834" fmla="*/ 4919388 w 5594428"/>
              <a:gd name="connsiteY4834" fmla="*/ 320108 h 4071007"/>
              <a:gd name="connsiteX4835" fmla="*/ 4946413 w 5594428"/>
              <a:gd name="connsiteY4835" fmla="*/ 255351 h 4071007"/>
              <a:gd name="connsiteX4836" fmla="*/ 4899940 w 5594428"/>
              <a:gd name="connsiteY4836" fmla="*/ 480552 h 4071007"/>
              <a:gd name="connsiteX4837" fmla="*/ 4864626 w 5594428"/>
              <a:gd name="connsiteY4837" fmla="*/ 610516 h 4071007"/>
              <a:gd name="connsiteX4838" fmla="*/ 4868399 w 5594428"/>
              <a:gd name="connsiteY4838" fmla="*/ 611928 h 4071007"/>
              <a:gd name="connsiteX4839" fmla="*/ 4863165 w 5594428"/>
              <a:gd name="connsiteY4839" fmla="*/ 624909 h 4071007"/>
              <a:gd name="connsiteX4840" fmla="*/ 4865501 w 5594428"/>
              <a:gd name="connsiteY4840" fmla="*/ 625720 h 4071007"/>
              <a:gd name="connsiteX4841" fmla="*/ 4866426 w 5594428"/>
              <a:gd name="connsiteY4841" fmla="*/ 624274 h 4071007"/>
              <a:gd name="connsiteX4842" fmla="*/ 4869938 w 5594428"/>
              <a:gd name="connsiteY4842" fmla="*/ 611487 h 4071007"/>
              <a:gd name="connsiteX4843" fmla="*/ 4868399 w 5594428"/>
              <a:gd name="connsiteY4843" fmla="*/ 611928 h 4071007"/>
              <a:gd name="connsiteX4844" fmla="*/ 4868374 w 5594428"/>
              <a:gd name="connsiteY4844" fmla="*/ 608624 h 4071007"/>
              <a:gd name="connsiteX4845" fmla="*/ 4870145 w 5594428"/>
              <a:gd name="connsiteY4845" fmla="*/ 610735 h 4071007"/>
              <a:gd name="connsiteX4846" fmla="*/ 4902707 w 5594428"/>
              <a:gd name="connsiteY4846" fmla="*/ 492188 h 4071007"/>
              <a:gd name="connsiteX4847" fmla="*/ 4948939 w 5594428"/>
              <a:gd name="connsiteY4847" fmla="*/ 343906 h 4071007"/>
              <a:gd name="connsiteX4848" fmla="*/ 4945260 w 5594428"/>
              <a:gd name="connsiteY4848" fmla="*/ 362647 h 4071007"/>
              <a:gd name="connsiteX4849" fmla="*/ 4947398 w 5594428"/>
              <a:gd name="connsiteY4849" fmla="*/ 386751 h 4071007"/>
              <a:gd name="connsiteX4850" fmla="*/ 4937709 w 5594428"/>
              <a:gd name="connsiteY4850" fmla="*/ 436762 h 4071007"/>
              <a:gd name="connsiteX4851" fmla="*/ 4931895 w 5594428"/>
              <a:gd name="connsiteY4851" fmla="*/ 485864 h 4071007"/>
              <a:gd name="connsiteX4852" fmla="*/ 4948360 w 5594428"/>
              <a:gd name="connsiteY4852" fmla="*/ 435817 h 4071007"/>
              <a:gd name="connsiteX4853" fmla="*/ 4951655 w 5594428"/>
              <a:gd name="connsiteY4853" fmla="*/ 467365 h 4071007"/>
              <a:gd name="connsiteX4854" fmla="*/ 4949689 w 5594428"/>
              <a:gd name="connsiteY4854" fmla="*/ 477720 h 4071007"/>
              <a:gd name="connsiteX4855" fmla="*/ 4943084 w 5594428"/>
              <a:gd name="connsiteY4855" fmla="*/ 501603 h 4071007"/>
              <a:gd name="connsiteX4856" fmla="*/ 4964869 w 5594428"/>
              <a:gd name="connsiteY4856" fmla="*/ 445443 h 4071007"/>
              <a:gd name="connsiteX4857" fmla="*/ 4974371 w 5594428"/>
              <a:gd name="connsiteY4857" fmla="*/ 410373 h 4071007"/>
              <a:gd name="connsiteX4858" fmla="*/ 4982228 w 5594428"/>
              <a:gd name="connsiteY4858" fmla="*/ 389452 h 4071007"/>
              <a:gd name="connsiteX4859" fmla="*/ 4982134 w 5594428"/>
              <a:gd name="connsiteY4859" fmla="*/ 390123 h 4071007"/>
              <a:gd name="connsiteX4860" fmla="*/ 4978545 w 5594428"/>
              <a:gd name="connsiteY4860" fmla="*/ 425796 h 4071007"/>
              <a:gd name="connsiteX4861" fmla="*/ 4961850 w 5594428"/>
              <a:gd name="connsiteY4861" fmla="*/ 511456 h 4071007"/>
              <a:gd name="connsiteX4862" fmla="*/ 4975215 w 5594428"/>
              <a:gd name="connsiteY4862" fmla="*/ 474042 h 4071007"/>
              <a:gd name="connsiteX4863" fmla="*/ 4975452 w 5594428"/>
              <a:gd name="connsiteY4863" fmla="*/ 470047 h 4071007"/>
              <a:gd name="connsiteX4864" fmla="*/ 4975579 w 5594428"/>
              <a:gd name="connsiteY4864" fmla="*/ 470067 h 4071007"/>
              <a:gd name="connsiteX4865" fmla="*/ 4979881 w 5594428"/>
              <a:gd name="connsiteY4865" fmla="*/ 467041 h 4071007"/>
              <a:gd name="connsiteX4866" fmla="*/ 4970375 w 5594428"/>
              <a:gd name="connsiteY4866" fmla="*/ 506284 h 4071007"/>
              <a:gd name="connsiteX4867" fmla="*/ 4960861 w 5594428"/>
              <a:gd name="connsiteY4867" fmla="*/ 542692 h 4071007"/>
              <a:gd name="connsiteX4868" fmla="*/ 4971688 w 5594428"/>
              <a:gd name="connsiteY4868" fmla="*/ 513809 h 4071007"/>
              <a:gd name="connsiteX4869" fmla="*/ 4973918 w 5594428"/>
              <a:gd name="connsiteY4869" fmla="*/ 508371 h 4071007"/>
              <a:gd name="connsiteX4870" fmla="*/ 4973816 w 5594428"/>
              <a:gd name="connsiteY4870" fmla="*/ 512110 h 4071007"/>
              <a:gd name="connsiteX4871" fmla="*/ 4973724 w 5594428"/>
              <a:gd name="connsiteY4871" fmla="*/ 522115 h 4071007"/>
              <a:gd name="connsiteX4872" fmla="*/ 4974122 w 5594428"/>
              <a:gd name="connsiteY4872" fmla="*/ 521903 h 4071007"/>
              <a:gd name="connsiteX4873" fmla="*/ 4967839 w 5594428"/>
              <a:gd name="connsiteY4873" fmla="*/ 539398 h 4071007"/>
              <a:gd name="connsiteX4874" fmla="*/ 4958114 w 5594428"/>
              <a:gd name="connsiteY4874" fmla="*/ 576030 h 4071007"/>
              <a:gd name="connsiteX4875" fmla="*/ 4955047 w 5594428"/>
              <a:gd name="connsiteY4875" fmla="*/ 583574 h 4071007"/>
              <a:gd name="connsiteX4876" fmla="*/ 4957529 w 5594428"/>
              <a:gd name="connsiteY4876" fmla="*/ 564237 h 4071007"/>
              <a:gd name="connsiteX4877" fmla="*/ 4958081 w 5594428"/>
              <a:gd name="connsiteY4877" fmla="*/ 552865 h 4071007"/>
              <a:gd name="connsiteX4878" fmla="*/ 4945554 w 5594428"/>
              <a:gd name="connsiteY4878" fmla="*/ 596822 h 4071007"/>
              <a:gd name="connsiteX4879" fmla="*/ 4935818 w 5594428"/>
              <a:gd name="connsiteY4879" fmla="*/ 630988 h 4071007"/>
              <a:gd name="connsiteX4880" fmla="*/ 4932322 w 5594428"/>
              <a:gd name="connsiteY4880" fmla="*/ 663816 h 4071007"/>
              <a:gd name="connsiteX4881" fmla="*/ 4935236 w 5594428"/>
              <a:gd name="connsiteY4881" fmla="*/ 666894 h 4071007"/>
              <a:gd name="connsiteX4882" fmla="*/ 4943085 w 5594428"/>
              <a:gd name="connsiteY4882" fmla="*/ 615919 h 4071007"/>
              <a:gd name="connsiteX4883" fmla="*/ 4942703 w 5594428"/>
              <a:gd name="connsiteY4883" fmla="*/ 637063 h 4071007"/>
              <a:gd name="connsiteX4884" fmla="*/ 4941054 w 5594428"/>
              <a:gd name="connsiteY4884" fmla="*/ 652595 h 4071007"/>
              <a:gd name="connsiteX4885" fmla="*/ 4940333 w 5594428"/>
              <a:gd name="connsiteY4885" fmla="*/ 655103 h 4071007"/>
              <a:gd name="connsiteX4886" fmla="*/ 4939372 w 5594428"/>
              <a:gd name="connsiteY4886" fmla="*/ 659974 h 4071007"/>
              <a:gd name="connsiteX4887" fmla="*/ 4948393 w 5594428"/>
              <a:gd name="connsiteY4887" fmla="*/ 629923 h 4071007"/>
              <a:gd name="connsiteX4888" fmla="*/ 4947994 w 5594428"/>
              <a:gd name="connsiteY4888" fmla="*/ 631039 h 4071007"/>
              <a:gd name="connsiteX4889" fmla="*/ 4952035 w 5594428"/>
              <a:gd name="connsiteY4889" fmla="*/ 603997 h 4071007"/>
              <a:gd name="connsiteX4890" fmla="*/ 4952754 w 5594428"/>
              <a:gd name="connsiteY4890" fmla="*/ 602942 h 4071007"/>
              <a:gd name="connsiteX4891" fmla="*/ 4954745 w 5594428"/>
              <a:gd name="connsiteY4891" fmla="*/ 601540 h 4071007"/>
              <a:gd name="connsiteX4892" fmla="*/ 4953174 w 5594428"/>
              <a:gd name="connsiteY4892" fmla="*/ 613994 h 4071007"/>
              <a:gd name="connsiteX4893" fmla="*/ 4962679 w 5594428"/>
              <a:gd name="connsiteY4893" fmla="*/ 582332 h 4071007"/>
              <a:gd name="connsiteX4894" fmla="*/ 4972286 w 5594428"/>
              <a:gd name="connsiteY4894" fmla="*/ 548137 h 4071007"/>
              <a:gd name="connsiteX4895" fmla="*/ 4972816 w 5594428"/>
              <a:gd name="connsiteY4895" fmla="*/ 552290 h 4071007"/>
              <a:gd name="connsiteX4896" fmla="*/ 4982838 w 5594428"/>
              <a:gd name="connsiteY4896" fmla="*/ 518774 h 4071007"/>
              <a:gd name="connsiteX4897" fmla="*/ 4986484 w 5594428"/>
              <a:gd name="connsiteY4897" fmla="*/ 501191 h 4071007"/>
              <a:gd name="connsiteX4898" fmla="*/ 4991011 w 5594428"/>
              <a:gd name="connsiteY4898" fmla="*/ 488348 h 4071007"/>
              <a:gd name="connsiteX4899" fmla="*/ 4997729 w 5594428"/>
              <a:gd name="connsiteY4899" fmla="*/ 488618 h 4071007"/>
              <a:gd name="connsiteX4900" fmla="*/ 4995056 w 5594428"/>
              <a:gd name="connsiteY4900" fmla="*/ 499609 h 4071007"/>
              <a:gd name="connsiteX4901" fmla="*/ 4987039 w 5594428"/>
              <a:gd name="connsiteY4901" fmla="*/ 528398 h 4071007"/>
              <a:gd name="connsiteX4902" fmla="*/ 4975690 w 5594428"/>
              <a:gd name="connsiteY4902" fmla="*/ 573887 h 4071007"/>
              <a:gd name="connsiteX4903" fmla="*/ 4960114 w 5594428"/>
              <a:gd name="connsiteY4903" fmla="*/ 652718 h 4071007"/>
              <a:gd name="connsiteX4904" fmla="*/ 4960466 w 5594428"/>
              <a:gd name="connsiteY4904" fmla="*/ 656148 h 4071007"/>
              <a:gd name="connsiteX4905" fmla="*/ 4978576 w 5594428"/>
              <a:gd name="connsiteY4905" fmla="*/ 622812 h 4071007"/>
              <a:gd name="connsiteX4906" fmla="*/ 4972026 w 5594428"/>
              <a:gd name="connsiteY4906" fmla="*/ 642856 h 4071007"/>
              <a:gd name="connsiteX4907" fmla="*/ 4972688 w 5594428"/>
              <a:gd name="connsiteY4907" fmla="*/ 642235 h 4071007"/>
              <a:gd name="connsiteX4908" fmla="*/ 4974449 w 5594428"/>
              <a:gd name="connsiteY4908" fmla="*/ 642571 h 4071007"/>
              <a:gd name="connsiteX4909" fmla="*/ 4975068 w 5594428"/>
              <a:gd name="connsiteY4909" fmla="*/ 644176 h 4071007"/>
              <a:gd name="connsiteX4910" fmla="*/ 4972116 w 5594428"/>
              <a:gd name="connsiteY4910" fmla="*/ 646523 h 4071007"/>
              <a:gd name="connsiteX4911" fmla="*/ 4970825 w 5594428"/>
              <a:gd name="connsiteY4911" fmla="*/ 646534 h 4071007"/>
              <a:gd name="connsiteX4912" fmla="*/ 4970395 w 5594428"/>
              <a:gd name="connsiteY4912" fmla="*/ 647848 h 4071007"/>
              <a:gd name="connsiteX4913" fmla="*/ 4966199 w 5594428"/>
              <a:gd name="connsiteY4913" fmla="*/ 671342 h 4071007"/>
              <a:gd name="connsiteX4914" fmla="*/ 4957246 w 5594428"/>
              <a:gd name="connsiteY4914" fmla="*/ 702239 h 4071007"/>
              <a:gd name="connsiteX4915" fmla="*/ 4956029 w 5594428"/>
              <a:gd name="connsiteY4915" fmla="*/ 702360 h 4071007"/>
              <a:gd name="connsiteX4916" fmla="*/ 4955624 w 5594428"/>
              <a:gd name="connsiteY4916" fmla="*/ 702400 h 4071007"/>
              <a:gd name="connsiteX4917" fmla="*/ 4955804 w 5594428"/>
              <a:gd name="connsiteY4917" fmla="*/ 702383 h 4071007"/>
              <a:gd name="connsiteX4918" fmla="*/ 4956029 w 5594428"/>
              <a:gd name="connsiteY4918" fmla="*/ 702360 h 4071007"/>
              <a:gd name="connsiteX4919" fmla="*/ 4956705 w 5594428"/>
              <a:gd name="connsiteY4919" fmla="*/ 702293 h 4071007"/>
              <a:gd name="connsiteX4920" fmla="*/ 4957246 w 5594428"/>
              <a:gd name="connsiteY4920" fmla="*/ 702239 h 4071007"/>
              <a:gd name="connsiteX4921" fmla="*/ 4971785 w 5594428"/>
              <a:gd name="connsiteY4921" fmla="*/ 666208 h 4071007"/>
              <a:gd name="connsiteX4922" fmla="*/ 4980964 w 5594428"/>
              <a:gd name="connsiteY4922" fmla="*/ 666818 h 4071007"/>
              <a:gd name="connsiteX4923" fmla="*/ 4989632 w 5594428"/>
              <a:gd name="connsiteY4923" fmla="*/ 637474 h 4071007"/>
              <a:gd name="connsiteX4924" fmla="*/ 4996544 w 5594428"/>
              <a:gd name="connsiteY4924" fmla="*/ 632488 h 4071007"/>
              <a:gd name="connsiteX4925" fmla="*/ 5031227 w 5594428"/>
              <a:gd name="connsiteY4925" fmla="*/ 525051 h 4071007"/>
              <a:gd name="connsiteX4926" fmla="*/ 5036261 w 5594428"/>
              <a:gd name="connsiteY4926" fmla="*/ 515166 h 4071007"/>
              <a:gd name="connsiteX4927" fmla="*/ 5044479 w 5594428"/>
              <a:gd name="connsiteY4927" fmla="*/ 493957 h 4071007"/>
              <a:gd name="connsiteX4928" fmla="*/ 5037806 w 5594428"/>
              <a:gd name="connsiteY4928" fmla="*/ 539745 h 4071007"/>
              <a:gd name="connsiteX4929" fmla="*/ 5038172 w 5594428"/>
              <a:gd name="connsiteY4929" fmla="*/ 582085 h 4071007"/>
              <a:gd name="connsiteX4930" fmla="*/ 5051522 w 5594428"/>
              <a:gd name="connsiteY4930" fmla="*/ 535139 h 4071007"/>
              <a:gd name="connsiteX4931" fmla="*/ 5063589 w 5594428"/>
              <a:gd name="connsiteY4931" fmla="*/ 493533 h 4071007"/>
              <a:gd name="connsiteX4932" fmla="*/ 5068521 w 5594428"/>
              <a:gd name="connsiteY4932" fmla="*/ 478020 h 4071007"/>
              <a:gd name="connsiteX4933" fmla="*/ 5062725 w 5594428"/>
              <a:gd name="connsiteY4933" fmla="*/ 503356 h 4071007"/>
              <a:gd name="connsiteX4934" fmla="*/ 5040700 w 5594428"/>
              <a:gd name="connsiteY4934" fmla="*/ 585990 h 4071007"/>
              <a:gd name="connsiteX4935" fmla="*/ 5040011 w 5594428"/>
              <a:gd name="connsiteY4935" fmla="*/ 588710 h 4071007"/>
              <a:gd name="connsiteX4936" fmla="*/ 5048831 w 5594428"/>
              <a:gd name="connsiteY4936" fmla="*/ 576523 h 4071007"/>
              <a:gd name="connsiteX4937" fmla="*/ 5046396 w 5594428"/>
              <a:gd name="connsiteY4937" fmla="*/ 587826 h 4071007"/>
              <a:gd name="connsiteX4938" fmla="*/ 5031960 w 5594428"/>
              <a:gd name="connsiteY4938" fmla="*/ 638087 h 4071007"/>
              <a:gd name="connsiteX4939" fmla="*/ 5047996 w 5594428"/>
              <a:gd name="connsiteY4939" fmla="*/ 605236 h 4071007"/>
              <a:gd name="connsiteX4940" fmla="*/ 5048631 w 5594428"/>
              <a:gd name="connsiteY4940" fmla="*/ 603807 h 4071007"/>
              <a:gd name="connsiteX4941" fmla="*/ 5047861 w 5594428"/>
              <a:gd name="connsiteY4941" fmla="*/ 621021 h 4071007"/>
              <a:gd name="connsiteX4942" fmla="*/ 5049602 w 5594428"/>
              <a:gd name="connsiteY4942" fmla="*/ 614107 h 4071007"/>
              <a:gd name="connsiteX4943" fmla="*/ 5052230 w 5594428"/>
              <a:gd name="connsiteY4943" fmla="*/ 596202 h 4071007"/>
              <a:gd name="connsiteX4944" fmla="*/ 5054849 w 5594428"/>
              <a:gd name="connsiteY4944" fmla="*/ 593272 h 4071007"/>
              <a:gd name="connsiteX4945" fmla="*/ 5056268 w 5594428"/>
              <a:gd name="connsiteY4945" fmla="*/ 587634 h 4071007"/>
              <a:gd name="connsiteX4946" fmla="*/ 5071611 w 5594428"/>
              <a:gd name="connsiteY4946" fmla="*/ 522960 h 4071007"/>
              <a:gd name="connsiteX4947" fmla="*/ 5074984 w 5594428"/>
              <a:gd name="connsiteY4947" fmla="*/ 512646 h 4071007"/>
              <a:gd name="connsiteX4948" fmla="*/ 5068619 w 5594428"/>
              <a:gd name="connsiteY4948" fmla="*/ 568650 h 4071007"/>
              <a:gd name="connsiteX4949" fmla="*/ 5067948 w 5594428"/>
              <a:gd name="connsiteY4949" fmla="*/ 572787 h 4071007"/>
              <a:gd name="connsiteX4950" fmla="*/ 5074209 w 5594428"/>
              <a:gd name="connsiteY4950" fmla="*/ 555812 h 4071007"/>
              <a:gd name="connsiteX4951" fmla="*/ 5093468 w 5594428"/>
              <a:gd name="connsiteY4951" fmla="*/ 507359 h 4071007"/>
              <a:gd name="connsiteX4952" fmla="*/ 5096006 w 5594428"/>
              <a:gd name="connsiteY4952" fmla="*/ 501876 h 4071007"/>
              <a:gd name="connsiteX4953" fmla="*/ 5096009 w 5594428"/>
              <a:gd name="connsiteY4953" fmla="*/ 502228 h 4071007"/>
              <a:gd name="connsiteX4954" fmla="*/ 5093278 w 5594428"/>
              <a:gd name="connsiteY4954" fmla="*/ 533729 h 4071007"/>
              <a:gd name="connsiteX4955" fmla="*/ 5097275 w 5594428"/>
              <a:gd name="connsiteY4955" fmla="*/ 515752 h 4071007"/>
              <a:gd name="connsiteX4956" fmla="*/ 5098710 w 5594428"/>
              <a:gd name="connsiteY4956" fmla="*/ 500653 h 4071007"/>
              <a:gd name="connsiteX4957" fmla="*/ 5099612 w 5594428"/>
              <a:gd name="connsiteY4957" fmla="*/ 494081 h 4071007"/>
              <a:gd name="connsiteX4958" fmla="*/ 5108919 w 5594428"/>
              <a:gd name="connsiteY4958" fmla="*/ 473967 h 4071007"/>
              <a:gd name="connsiteX4959" fmla="*/ 5110398 w 5594428"/>
              <a:gd name="connsiteY4959" fmla="*/ 474941 h 4071007"/>
              <a:gd name="connsiteX4960" fmla="*/ 5110502 w 5594428"/>
              <a:gd name="connsiteY4960" fmla="*/ 472454 h 4071007"/>
              <a:gd name="connsiteX4961" fmla="*/ 5111916 w 5594428"/>
              <a:gd name="connsiteY4961" fmla="*/ 467490 h 4071007"/>
              <a:gd name="connsiteX4962" fmla="*/ 5118872 w 5594428"/>
              <a:gd name="connsiteY4962" fmla="*/ 452457 h 4071007"/>
              <a:gd name="connsiteX4963" fmla="*/ 5118363 w 5594428"/>
              <a:gd name="connsiteY4963" fmla="*/ 458343 h 4071007"/>
              <a:gd name="connsiteX4964" fmla="*/ 5122462 w 5594428"/>
              <a:gd name="connsiteY4964" fmla="*/ 458797 h 4071007"/>
              <a:gd name="connsiteX4965" fmla="*/ 5117208 w 5594428"/>
              <a:gd name="connsiteY4965" fmla="*/ 474987 h 4071007"/>
              <a:gd name="connsiteX4966" fmla="*/ 5125067 w 5594428"/>
              <a:gd name="connsiteY4966" fmla="*/ 459210 h 4071007"/>
              <a:gd name="connsiteX4967" fmla="*/ 5124962 w 5594428"/>
              <a:gd name="connsiteY4967" fmla="*/ 468432 h 4071007"/>
              <a:gd name="connsiteX4968" fmla="*/ 5125151 w 5594428"/>
              <a:gd name="connsiteY4968" fmla="*/ 472362 h 4071007"/>
              <a:gd name="connsiteX4969" fmla="*/ 5103687 w 5594428"/>
              <a:gd name="connsiteY4969" fmla="*/ 523886 h 4071007"/>
              <a:gd name="connsiteX4970" fmla="*/ 5083037 w 5594428"/>
              <a:gd name="connsiteY4970" fmla="*/ 581462 h 4071007"/>
              <a:gd name="connsiteX4971" fmla="*/ 5081285 w 5594428"/>
              <a:gd name="connsiteY4971" fmla="*/ 592808 h 4071007"/>
              <a:gd name="connsiteX4972" fmla="*/ 5080704 w 5594428"/>
              <a:gd name="connsiteY4972" fmla="*/ 596780 h 4071007"/>
              <a:gd name="connsiteX4973" fmla="*/ 5081585 w 5594428"/>
              <a:gd name="connsiteY4973" fmla="*/ 594064 h 4071007"/>
              <a:gd name="connsiteX4974" fmla="*/ 5088370 w 5594428"/>
              <a:gd name="connsiteY4974" fmla="*/ 580337 h 4071007"/>
              <a:gd name="connsiteX4975" fmla="*/ 5093967 w 5594428"/>
              <a:gd name="connsiteY4975" fmla="*/ 576727 h 4071007"/>
              <a:gd name="connsiteX4976" fmla="*/ 5108221 w 5594428"/>
              <a:gd name="connsiteY4976" fmla="*/ 542250 h 4071007"/>
              <a:gd name="connsiteX4977" fmla="*/ 5115592 w 5594428"/>
              <a:gd name="connsiteY4977" fmla="*/ 538210 h 4071007"/>
              <a:gd name="connsiteX4978" fmla="*/ 5116613 w 5594428"/>
              <a:gd name="connsiteY4978" fmla="*/ 536169 h 4071007"/>
              <a:gd name="connsiteX4979" fmla="*/ 5117054 w 5594428"/>
              <a:gd name="connsiteY4979" fmla="*/ 534182 h 4071007"/>
              <a:gd name="connsiteX4980" fmla="*/ 5118561 w 5594428"/>
              <a:gd name="connsiteY4980" fmla="*/ 531441 h 4071007"/>
              <a:gd name="connsiteX4981" fmla="*/ 5119168 w 5594428"/>
              <a:gd name="connsiteY4981" fmla="*/ 531305 h 4071007"/>
              <a:gd name="connsiteX4982" fmla="*/ 5119380 w 5594428"/>
              <a:gd name="connsiteY4982" fmla="*/ 529950 h 4071007"/>
              <a:gd name="connsiteX4983" fmla="*/ 5118561 w 5594428"/>
              <a:gd name="connsiteY4983" fmla="*/ 531441 h 4071007"/>
              <a:gd name="connsiteX4984" fmla="*/ 5117616 w 5594428"/>
              <a:gd name="connsiteY4984" fmla="*/ 531651 h 4071007"/>
              <a:gd name="connsiteX4985" fmla="*/ 5124659 w 5594428"/>
              <a:gd name="connsiteY4985" fmla="*/ 523321 h 4071007"/>
              <a:gd name="connsiteX4986" fmla="*/ 5120276 w 5594428"/>
              <a:gd name="connsiteY4986" fmla="*/ 536281 h 4071007"/>
              <a:gd name="connsiteX4987" fmla="*/ 5116009 w 5594428"/>
              <a:gd name="connsiteY4987" fmla="*/ 544259 h 4071007"/>
              <a:gd name="connsiteX4988" fmla="*/ 5120812 w 5594428"/>
              <a:gd name="connsiteY4988" fmla="*/ 551168 h 4071007"/>
              <a:gd name="connsiteX4989" fmla="*/ 5127180 w 5594428"/>
              <a:gd name="connsiteY4989" fmla="*/ 560065 h 4071007"/>
              <a:gd name="connsiteX4990" fmla="*/ 5128075 w 5594428"/>
              <a:gd name="connsiteY4990" fmla="*/ 570156 h 4071007"/>
              <a:gd name="connsiteX4991" fmla="*/ 5141146 w 5594428"/>
              <a:gd name="connsiteY4991" fmla="*/ 536582 h 4071007"/>
              <a:gd name="connsiteX4992" fmla="*/ 5140775 w 5594428"/>
              <a:gd name="connsiteY4992" fmla="*/ 545858 h 4071007"/>
              <a:gd name="connsiteX4993" fmla="*/ 5148808 w 5594428"/>
              <a:gd name="connsiteY4993" fmla="*/ 527180 h 4071007"/>
              <a:gd name="connsiteX4994" fmla="*/ 5151480 w 5594428"/>
              <a:gd name="connsiteY4994" fmla="*/ 515539 h 4071007"/>
              <a:gd name="connsiteX4995" fmla="*/ 5178225 w 5594428"/>
              <a:gd name="connsiteY4995" fmla="*/ 406316 h 4071007"/>
              <a:gd name="connsiteX4996" fmla="*/ 5176933 w 5594428"/>
              <a:gd name="connsiteY4996" fmla="*/ 416840 h 4071007"/>
              <a:gd name="connsiteX4997" fmla="*/ 5177476 w 5594428"/>
              <a:gd name="connsiteY4997" fmla="*/ 449272 h 4071007"/>
              <a:gd name="connsiteX4998" fmla="*/ 5178647 w 5594428"/>
              <a:gd name="connsiteY4998" fmla="*/ 474225 h 4071007"/>
              <a:gd name="connsiteX4999" fmla="*/ 5182944 w 5594428"/>
              <a:gd name="connsiteY4999" fmla="*/ 463011 h 4071007"/>
              <a:gd name="connsiteX5000" fmla="*/ 5179553 w 5594428"/>
              <a:gd name="connsiteY5000" fmla="*/ 475443 h 4071007"/>
              <a:gd name="connsiteX5001" fmla="*/ 5165561 w 5594428"/>
              <a:gd name="connsiteY5001" fmla="*/ 553271 h 4071007"/>
              <a:gd name="connsiteX5002" fmla="*/ 5182871 w 5594428"/>
              <a:gd name="connsiteY5002" fmla="*/ 512754 h 4071007"/>
              <a:gd name="connsiteX5003" fmla="*/ 5165036 w 5594428"/>
              <a:gd name="connsiteY5003" fmla="*/ 630154 h 4071007"/>
              <a:gd name="connsiteX5004" fmla="*/ 5162889 w 5594428"/>
              <a:gd name="connsiteY5004" fmla="*/ 646402 h 4071007"/>
              <a:gd name="connsiteX5005" fmla="*/ 5162899 w 5594428"/>
              <a:gd name="connsiteY5005" fmla="*/ 648861 h 4071007"/>
              <a:gd name="connsiteX5006" fmla="*/ 5163085 w 5594428"/>
              <a:gd name="connsiteY5006" fmla="*/ 649380 h 4071007"/>
              <a:gd name="connsiteX5007" fmla="*/ 5162902 w 5594428"/>
              <a:gd name="connsiteY5007" fmla="*/ 649813 h 4071007"/>
              <a:gd name="connsiteX5008" fmla="*/ 5162917 w 5594428"/>
              <a:gd name="connsiteY5008" fmla="*/ 653937 h 4071007"/>
              <a:gd name="connsiteX5009" fmla="*/ 5164047 w 5594428"/>
              <a:gd name="connsiteY5009" fmla="*/ 653172 h 4071007"/>
              <a:gd name="connsiteX5010" fmla="*/ 5165967 w 5594428"/>
              <a:gd name="connsiteY5010" fmla="*/ 641781 h 4071007"/>
              <a:gd name="connsiteX5011" fmla="*/ 5169559 w 5594428"/>
              <a:gd name="connsiteY5011" fmla="*/ 643905 h 4071007"/>
              <a:gd name="connsiteX5012" fmla="*/ 5169483 w 5594428"/>
              <a:gd name="connsiteY5012" fmla="*/ 646657 h 4071007"/>
              <a:gd name="connsiteX5013" fmla="*/ 5174163 w 5594428"/>
              <a:gd name="connsiteY5013" fmla="*/ 637208 h 4071007"/>
              <a:gd name="connsiteX5014" fmla="*/ 5179050 w 5594428"/>
              <a:gd name="connsiteY5014" fmla="*/ 628909 h 4071007"/>
              <a:gd name="connsiteX5015" fmla="*/ 5179067 w 5594428"/>
              <a:gd name="connsiteY5015" fmla="*/ 637868 h 4071007"/>
              <a:gd name="connsiteX5016" fmla="*/ 5177576 w 5594428"/>
              <a:gd name="connsiteY5016" fmla="*/ 647848 h 4071007"/>
              <a:gd name="connsiteX5017" fmla="*/ 5175921 w 5594428"/>
              <a:gd name="connsiteY5017" fmla="*/ 658918 h 4071007"/>
              <a:gd name="connsiteX5018" fmla="*/ 5172635 w 5594428"/>
              <a:gd name="connsiteY5018" fmla="*/ 680922 h 4071007"/>
              <a:gd name="connsiteX5019" fmla="*/ 5172309 w 5594428"/>
              <a:gd name="connsiteY5019" fmla="*/ 683622 h 4071007"/>
              <a:gd name="connsiteX5020" fmla="*/ 5171775 w 5594428"/>
              <a:gd name="connsiteY5020" fmla="*/ 691356 h 4071007"/>
              <a:gd name="connsiteX5021" fmla="*/ 5176854 w 5594428"/>
              <a:gd name="connsiteY5021" fmla="*/ 659074 h 4071007"/>
              <a:gd name="connsiteX5022" fmla="*/ 5175880 w 5594428"/>
              <a:gd name="connsiteY5022" fmla="*/ 674887 h 4071007"/>
              <a:gd name="connsiteX5023" fmla="*/ 5176259 w 5594428"/>
              <a:gd name="connsiteY5023" fmla="*/ 671737 h 4071007"/>
              <a:gd name="connsiteX5024" fmla="*/ 5177775 w 5594428"/>
              <a:gd name="connsiteY5024" fmla="*/ 668932 h 4071007"/>
              <a:gd name="connsiteX5025" fmla="*/ 5179722 w 5594428"/>
              <a:gd name="connsiteY5025" fmla="*/ 666886 h 4071007"/>
              <a:gd name="connsiteX5026" fmla="*/ 5183955 w 5594428"/>
              <a:gd name="connsiteY5026" fmla="*/ 645989 h 4071007"/>
              <a:gd name="connsiteX5027" fmla="*/ 5189070 w 5594428"/>
              <a:gd name="connsiteY5027" fmla="*/ 619265 h 4071007"/>
              <a:gd name="connsiteX5028" fmla="*/ 5192751 w 5594428"/>
              <a:gd name="connsiteY5028" fmla="*/ 603207 h 4071007"/>
              <a:gd name="connsiteX5029" fmla="*/ 5191842 w 5594428"/>
              <a:gd name="connsiteY5029" fmla="*/ 605316 h 4071007"/>
              <a:gd name="connsiteX5030" fmla="*/ 5187025 w 5594428"/>
              <a:gd name="connsiteY5030" fmla="*/ 616939 h 4071007"/>
              <a:gd name="connsiteX5031" fmla="*/ 5179960 w 5594428"/>
              <a:gd name="connsiteY5031" fmla="*/ 640882 h 4071007"/>
              <a:gd name="connsiteX5032" fmla="*/ 5182385 w 5594428"/>
              <a:gd name="connsiteY5032" fmla="*/ 620522 h 4071007"/>
              <a:gd name="connsiteX5033" fmla="*/ 5183495 w 5594428"/>
              <a:gd name="connsiteY5033" fmla="*/ 618054 h 4071007"/>
              <a:gd name="connsiteX5034" fmla="*/ 5190460 w 5594428"/>
              <a:gd name="connsiteY5034" fmla="*/ 600832 h 4071007"/>
              <a:gd name="connsiteX5035" fmla="*/ 5198137 w 5594428"/>
              <a:gd name="connsiteY5035" fmla="*/ 582637 h 4071007"/>
              <a:gd name="connsiteX5036" fmla="*/ 5199664 w 5594428"/>
              <a:gd name="connsiteY5036" fmla="*/ 579788 h 4071007"/>
              <a:gd name="connsiteX5037" fmla="*/ 5199710 w 5594428"/>
              <a:gd name="connsiteY5037" fmla="*/ 577907 h 4071007"/>
              <a:gd name="connsiteX5038" fmla="*/ 5203831 w 5594428"/>
              <a:gd name="connsiteY5038" fmla="*/ 569112 h 4071007"/>
              <a:gd name="connsiteX5039" fmla="*/ 5200925 w 5594428"/>
              <a:gd name="connsiteY5039" fmla="*/ 600896 h 4071007"/>
              <a:gd name="connsiteX5040" fmla="*/ 5199983 w 5594428"/>
              <a:gd name="connsiteY5040" fmla="*/ 611461 h 4071007"/>
              <a:gd name="connsiteX5041" fmla="*/ 5200871 w 5594428"/>
              <a:gd name="connsiteY5041" fmla="*/ 616657 h 4071007"/>
              <a:gd name="connsiteX5042" fmla="*/ 5198832 w 5594428"/>
              <a:gd name="connsiteY5042" fmla="*/ 624375 h 4071007"/>
              <a:gd name="connsiteX5043" fmla="*/ 5197200 w 5594428"/>
              <a:gd name="connsiteY5043" fmla="*/ 642681 h 4071007"/>
              <a:gd name="connsiteX5044" fmla="*/ 5195448 w 5594428"/>
              <a:gd name="connsiteY5044" fmla="*/ 665744 h 4071007"/>
              <a:gd name="connsiteX5045" fmla="*/ 5196515 w 5594428"/>
              <a:gd name="connsiteY5045" fmla="*/ 666539 h 4071007"/>
              <a:gd name="connsiteX5046" fmla="*/ 5198986 w 5594428"/>
              <a:gd name="connsiteY5046" fmla="*/ 669971 h 4071007"/>
              <a:gd name="connsiteX5047" fmla="*/ 5199221 w 5594428"/>
              <a:gd name="connsiteY5047" fmla="*/ 670331 h 4071007"/>
              <a:gd name="connsiteX5048" fmla="*/ 5199740 w 5594428"/>
              <a:gd name="connsiteY5048" fmla="*/ 664879 h 4071007"/>
              <a:gd name="connsiteX5049" fmla="*/ 5200903 w 5594428"/>
              <a:gd name="connsiteY5049" fmla="*/ 651064 h 4071007"/>
              <a:gd name="connsiteX5050" fmla="*/ 5210002 w 5594428"/>
              <a:gd name="connsiteY5050" fmla="*/ 547936 h 4071007"/>
              <a:gd name="connsiteX5051" fmla="*/ 5214336 w 5594428"/>
              <a:gd name="connsiteY5051" fmla="*/ 530973 h 4071007"/>
              <a:gd name="connsiteX5052" fmla="*/ 5214084 w 5594428"/>
              <a:gd name="connsiteY5052" fmla="*/ 536425 h 4071007"/>
              <a:gd name="connsiteX5053" fmla="*/ 5211562 w 5594428"/>
              <a:gd name="connsiteY5053" fmla="*/ 543900 h 4071007"/>
              <a:gd name="connsiteX5054" fmla="*/ 5210263 w 5594428"/>
              <a:gd name="connsiteY5054" fmla="*/ 550322 h 4071007"/>
              <a:gd name="connsiteX5055" fmla="*/ 5212895 w 5594428"/>
              <a:gd name="connsiteY5055" fmla="*/ 549158 h 4071007"/>
              <a:gd name="connsiteX5056" fmla="*/ 5212673 w 5594428"/>
              <a:gd name="connsiteY5056" fmla="*/ 551096 h 4071007"/>
              <a:gd name="connsiteX5057" fmla="*/ 5214100 w 5594428"/>
              <a:gd name="connsiteY5057" fmla="*/ 569964 h 4071007"/>
              <a:gd name="connsiteX5058" fmla="*/ 5216655 w 5594428"/>
              <a:gd name="connsiteY5058" fmla="*/ 542797 h 4071007"/>
              <a:gd name="connsiteX5059" fmla="*/ 5216864 w 5594428"/>
              <a:gd name="connsiteY5059" fmla="*/ 541098 h 4071007"/>
              <a:gd name="connsiteX5060" fmla="*/ 5216970 w 5594428"/>
              <a:gd name="connsiteY5060" fmla="*/ 540877 h 4071007"/>
              <a:gd name="connsiteX5061" fmla="*/ 5218852 w 5594428"/>
              <a:gd name="connsiteY5061" fmla="*/ 535642 h 4071007"/>
              <a:gd name="connsiteX5062" fmla="*/ 5216786 w 5594428"/>
              <a:gd name="connsiteY5062" fmla="*/ 574384 h 4071007"/>
              <a:gd name="connsiteX5063" fmla="*/ 5212187 w 5594428"/>
              <a:gd name="connsiteY5063" fmla="*/ 634709 h 4071007"/>
              <a:gd name="connsiteX5064" fmla="*/ 5211119 w 5594428"/>
              <a:gd name="connsiteY5064" fmla="*/ 642038 h 4071007"/>
              <a:gd name="connsiteX5065" fmla="*/ 5213644 w 5594428"/>
              <a:gd name="connsiteY5065" fmla="*/ 634224 h 4071007"/>
              <a:gd name="connsiteX5066" fmla="*/ 5226077 w 5594428"/>
              <a:gd name="connsiteY5066" fmla="*/ 525712 h 4071007"/>
              <a:gd name="connsiteX5067" fmla="*/ 5216611 w 5594428"/>
              <a:gd name="connsiteY5067" fmla="*/ 643133 h 4071007"/>
              <a:gd name="connsiteX5068" fmla="*/ 5216222 w 5594428"/>
              <a:gd name="connsiteY5068" fmla="*/ 652597 h 4071007"/>
              <a:gd name="connsiteX5069" fmla="*/ 5216414 w 5594428"/>
              <a:gd name="connsiteY5069" fmla="*/ 653894 h 4071007"/>
              <a:gd name="connsiteX5070" fmla="*/ 5216588 w 5594428"/>
              <a:gd name="connsiteY5070" fmla="*/ 653405 h 4071007"/>
              <a:gd name="connsiteX5071" fmla="*/ 5217420 w 5594428"/>
              <a:gd name="connsiteY5071" fmla="*/ 651184 h 4071007"/>
              <a:gd name="connsiteX5072" fmla="*/ 5216831 w 5594428"/>
              <a:gd name="connsiteY5072" fmla="*/ 656715 h 4071007"/>
              <a:gd name="connsiteX5073" fmla="*/ 5216939 w 5594428"/>
              <a:gd name="connsiteY5073" fmla="*/ 657447 h 4071007"/>
              <a:gd name="connsiteX5074" fmla="*/ 5218687 w 5594428"/>
              <a:gd name="connsiteY5074" fmla="*/ 659086 h 4071007"/>
              <a:gd name="connsiteX5075" fmla="*/ 5221226 w 5594428"/>
              <a:gd name="connsiteY5075" fmla="*/ 641595 h 4071007"/>
              <a:gd name="connsiteX5076" fmla="*/ 5227011 w 5594428"/>
              <a:gd name="connsiteY5076" fmla="*/ 589283 h 4071007"/>
              <a:gd name="connsiteX5077" fmla="*/ 5223991 w 5594428"/>
              <a:gd name="connsiteY5077" fmla="*/ 634095 h 4071007"/>
              <a:gd name="connsiteX5078" fmla="*/ 5220894 w 5594428"/>
              <a:gd name="connsiteY5078" fmla="*/ 668896 h 4071007"/>
              <a:gd name="connsiteX5079" fmla="*/ 5221490 w 5594428"/>
              <a:gd name="connsiteY5079" fmla="*/ 666133 h 4071007"/>
              <a:gd name="connsiteX5080" fmla="*/ 5221233 w 5594428"/>
              <a:gd name="connsiteY5080" fmla="*/ 680314 h 4071007"/>
              <a:gd name="connsiteX5081" fmla="*/ 5229088 w 5594428"/>
              <a:gd name="connsiteY5081" fmla="*/ 654949 h 4071007"/>
              <a:gd name="connsiteX5082" fmla="*/ 5229814 w 5594428"/>
              <a:gd name="connsiteY5082" fmla="*/ 654429 h 4071007"/>
              <a:gd name="connsiteX5083" fmla="*/ 5230401 w 5594428"/>
              <a:gd name="connsiteY5083" fmla="*/ 654465 h 4071007"/>
              <a:gd name="connsiteX5084" fmla="*/ 5230440 w 5594428"/>
              <a:gd name="connsiteY5084" fmla="*/ 654211 h 4071007"/>
              <a:gd name="connsiteX5085" fmla="*/ 5231157 w 5594428"/>
              <a:gd name="connsiteY5085" fmla="*/ 653157 h 4071007"/>
              <a:gd name="connsiteX5086" fmla="*/ 5233149 w 5594428"/>
              <a:gd name="connsiteY5086" fmla="*/ 651755 h 4071007"/>
              <a:gd name="connsiteX5087" fmla="*/ 5232789 w 5594428"/>
              <a:gd name="connsiteY5087" fmla="*/ 654614 h 4071007"/>
              <a:gd name="connsiteX5088" fmla="*/ 5239101 w 5594428"/>
              <a:gd name="connsiteY5088" fmla="*/ 655006 h 4071007"/>
              <a:gd name="connsiteX5089" fmla="*/ 5244917 w 5594428"/>
              <a:gd name="connsiteY5089" fmla="*/ 658095 h 4071007"/>
              <a:gd name="connsiteX5090" fmla="*/ 5256164 w 5594428"/>
              <a:gd name="connsiteY5090" fmla="*/ 593821 h 4071007"/>
              <a:gd name="connsiteX5091" fmla="*/ 5269284 w 5594428"/>
              <a:gd name="connsiteY5091" fmla="*/ 582488 h 4071007"/>
              <a:gd name="connsiteX5092" fmla="*/ 5288678 w 5594428"/>
              <a:gd name="connsiteY5092" fmla="*/ 520882 h 4071007"/>
              <a:gd name="connsiteX5093" fmla="*/ 5290121 w 5594428"/>
              <a:gd name="connsiteY5093" fmla="*/ 514559 h 4071007"/>
              <a:gd name="connsiteX5094" fmla="*/ 5299041 w 5594428"/>
              <a:gd name="connsiteY5094" fmla="*/ 498763 h 4071007"/>
              <a:gd name="connsiteX5095" fmla="*/ 5304829 w 5594428"/>
              <a:gd name="connsiteY5095" fmla="*/ 494640 h 4071007"/>
              <a:gd name="connsiteX5096" fmla="*/ 5301606 w 5594428"/>
              <a:gd name="connsiteY5096" fmla="*/ 517320 h 4071007"/>
              <a:gd name="connsiteX5097" fmla="*/ 5299952 w 5594428"/>
              <a:gd name="connsiteY5097" fmla="*/ 522563 h 4071007"/>
              <a:gd name="connsiteX5098" fmla="*/ 5298678 w 5594428"/>
              <a:gd name="connsiteY5098" fmla="*/ 531019 h 4071007"/>
              <a:gd name="connsiteX5099" fmla="*/ 5299584 w 5594428"/>
              <a:gd name="connsiteY5099" fmla="*/ 531599 h 4071007"/>
              <a:gd name="connsiteX5100" fmla="*/ 5295842 w 5594428"/>
              <a:gd name="connsiteY5100" fmla="*/ 559441 h 4071007"/>
              <a:gd name="connsiteX5101" fmla="*/ 5285138 w 5594428"/>
              <a:gd name="connsiteY5101" fmla="*/ 601985 h 4071007"/>
              <a:gd name="connsiteX5102" fmla="*/ 5283334 w 5594428"/>
              <a:gd name="connsiteY5102" fmla="*/ 658077 h 4071007"/>
              <a:gd name="connsiteX5103" fmla="*/ 5298167 w 5594428"/>
              <a:gd name="connsiteY5103" fmla="*/ 604961 h 4071007"/>
              <a:gd name="connsiteX5104" fmla="*/ 5300067 w 5594428"/>
              <a:gd name="connsiteY5104" fmla="*/ 598902 h 4071007"/>
              <a:gd name="connsiteX5105" fmla="*/ 5303169 w 5594428"/>
              <a:gd name="connsiteY5105" fmla="*/ 603197 h 4071007"/>
              <a:gd name="connsiteX5106" fmla="*/ 5303193 w 5594428"/>
              <a:gd name="connsiteY5106" fmla="*/ 598524 h 4071007"/>
              <a:gd name="connsiteX5107" fmla="*/ 5306580 w 5594428"/>
              <a:gd name="connsiteY5107" fmla="*/ 590530 h 4071007"/>
              <a:gd name="connsiteX5108" fmla="*/ 5308195 w 5594428"/>
              <a:gd name="connsiteY5108" fmla="*/ 589630 h 4071007"/>
              <a:gd name="connsiteX5109" fmla="*/ 5312222 w 5594428"/>
              <a:gd name="connsiteY5109" fmla="*/ 588849 h 4071007"/>
              <a:gd name="connsiteX5110" fmla="*/ 5316811 w 5594428"/>
              <a:gd name="connsiteY5110" fmla="*/ 573415 h 4071007"/>
              <a:gd name="connsiteX5111" fmla="*/ 5318354 w 5594428"/>
              <a:gd name="connsiteY5111" fmla="*/ 571839 h 4071007"/>
              <a:gd name="connsiteX5112" fmla="*/ 5316785 w 5594428"/>
              <a:gd name="connsiteY5112" fmla="*/ 582090 h 4071007"/>
              <a:gd name="connsiteX5113" fmla="*/ 5316513 w 5594428"/>
              <a:gd name="connsiteY5113" fmla="*/ 582783 h 4071007"/>
              <a:gd name="connsiteX5114" fmla="*/ 5316624 w 5594428"/>
              <a:gd name="connsiteY5114" fmla="*/ 582713 h 4071007"/>
              <a:gd name="connsiteX5115" fmla="*/ 5316395 w 5594428"/>
              <a:gd name="connsiteY5115" fmla="*/ 585528 h 4071007"/>
              <a:gd name="connsiteX5116" fmla="*/ 5313745 w 5594428"/>
              <a:gd name="connsiteY5116" fmla="*/ 589862 h 4071007"/>
              <a:gd name="connsiteX5117" fmla="*/ 5310937 w 5594428"/>
              <a:gd name="connsiteY5117" fmla="*/ 597041 h 4071007"/>
              <a:gd name="connsiteX5118" fmla="*/ 5309019 w 5594428"/>
              <a:gd name="connsiteY5118" fmla="*/ 602555 h 4071007"/>
              <a:gd name="connsiteX5119" fmla="*/ 5302628 w 5594428"/>
              <a:gd name="connsiteY5119" fmla="*/ 626012 h 4071007"/>
              <a:gd name="connsiteX5120" fmla="*/ 5296677 w 5594428"/>
              <a:gd name="connsiteY5120" fmla="*/ 647334 h 4071007"/>
              <a:gd name="connsiteX5121" fmla="*/ 5295176 w 5594428"/>
              <a:gd name="connsiteY5121" fmla="*/ 656218 h 4071007"/>
              <a:gd name="connsiteX5122" fmla="*/ 5293822 w 5594428"/>
              <a:gd name="connsiteY5122" fmla="*/ 678730 h 4071007"/>
              <a:gd name="connsiteX5123" fmla="*/ 5292640 w 5594428"/>
              <a:gd name="connsiteY5123" fmla="*/ 686518 h 4071007"/>
              <a:gd name="connsiteX5124" fmla="*/ 5295469 w 5594428"/>
              <a:gd name="connsiteY5124" fmla="*/ 685146 h 4071007"/>
              <a:gd name="connsiteX5125" fmla="*/ 5297612 w 5594428"/>
              <a:gd name="connsiteY5125" fmla="*/ 684741 h 4071007"/>
              <a:gd name="connsiteX5126" fmla="*/ 5306599 w 5594428"/>
              <a:gd name="connsiteY5126" fmla="*/ 658672 h 4071007"/>
              <a:gd name="connsiteX5127" fmla="*/ 5317372 w 5594428"/>
              <a:gd name="connsiteY5127" fmla="*/ 633951 h 4071007"/>
              <a:gd name="connsiteX5128" fmla="*/ 5317418 w 5594428"/>
              <a:gd name="connsiteY5128" fmla="*/ 640302 h 4071007"/>
              <a:gd name="connsiteX5129" fmla="*/ 5325657 w 5594428"/>
              <a:gd name="connsiteY5129" fmla="*/ 628918 h 4071007"/>
              <a:gd name="connsiteX5130" fmla="*/ 5329158 w 5594428"/>
              <a:gd name="connsiteY5130" fmla="*/ 619285 h 4071007"/>
              <a:gd name="connsiteX5131" fmla="*/ 5334428 w 5594428"/>
              <a:gd name="connsiteY5131" fmla="*/ 599488 h 4071007"/>
              <a:gd name="connsiteX5132" fmla="*/ 5334947 w 5594428"/>
              <a:gd name="connsiteY5132" fmla="*/ 597566 h 4071007"/>
              <a:gd name="connsiteX5133" fmla="*/ 5338424 w 5594428"/>
              <a:gd name="connsiteY5133" fmla="*/ 584699 h 4071007"/>
              <a:gd name="connsiteX5134" fmla="*/ 5337270 w 5594428"/>
              <a:gd name="connsiteY5134" fmla="*/ 597361 h 4071007"/>
              <a:gd name="connsiteX5135" fmla="*/ 5345347 w 5594428"/>
              <a:gd name="connsiteY5135" fmla="*/ 580420 h 4071007"/>
              <a:gd name="connsiteX5136" fmla="*/ 5350420 w 5594428"/>
              <a:gd name="connsiteY5136" fmla="*/ 564661 h 4071007"/>
              <a:gd name="connsiteX5137" fmla="*/ 5353915 w 5594428"/>
              <a:gd name="connsiteY5137" fmla="*/ 561586 h 4071007"/>
              <a:gd name="connsiteX5138" fmla="*/ 5370807 w 5594428"/>
              <a:gd name="connsiteY5138" fmla="*/ 545118 h 4071007"/>
              <a:gd name="connsiteX5139" fmla="*/ 5371856 w 5594428"/>
              <a:gd name="connsiteY5139" fmla="*/ 544063 h 4071007"/>
              <a:gd name="connsiteX5140" fmla="*/ 5372530 w 5594428"/>
              <a:gd name="connsiteY5140" fmla="*/ 545301 h 4071007"/>
              <a:gd name="connsiteX5141" fmla="*/ 5376976 w 5594428"/>
              <a:gd name="connsiteY5141" fmla="*/ 552322 h 4071007"/>
              <a:gd name="connsiteX5142" fmla="*/ 5377115 w 5594428"/>
              <a:gd name="connsiteY5142" fmla="*/ 550868 h 4071007"/>
              <a:gd name="connsiteX5143" fmla="*/ 5378017 w 5594428"/>
              <a:gd name="connsiteY5143" fmla="*/ 544295 h 4071007"/>
              <a:gd name="connsiteX5144" fmla="*/ 5387323 w 5594428"/>
              <a:gd name="connsiteY5144" fmla="*/ 524182 h 4071007"/>
              <a:gd name="connsiteX5145" fmla="*/ 5388803 w 5594428"/>
              <a:gd name="connsiteY5145" fmla="*/ 525156 h 4071007"/>
              <a:gd name="connsiteX5146" fmla="*/ 5388906 w 5594428"/>
              <a:gd name="connsiteY5146" fmla="*/ 522669 h 4071007"/>
              <a:gd name="connsiteX5147" fmla="*/ 5390320 w 5594428"/>
              <a:gd name="connsiteY5147" fmla="*/ 517705 h 4071007"/>
              <a:gd name="connsiteX5148" fmla="*/ 5397276 w 5594428"/>
              <a:gd name="connsiteY5148" fmla="*/ 502672 h 4071007"/>
              <a:gd name="connsiteX5149" fmla="*/ 5396768 w 5594428"/>
              <a:gd name="connsiteY5149" fmla="*/ 508557 h 4071007"/>
              <a:gd name="connsiteX5150" fmla="*/ 5400867 w 5594428"/>
              <a:gd name="connsiteY5150" fmla="*/ 509011 h 4071007"/>
              <a:gd name="connsiteX5151" fmla="*/ 5395613 w 5594428"/>
              <a:gd name="connsiteY5151" fmla="*/ 525203 h 4071007"/>
              <a:gd name="connsiteX5152" fmla="*/ 5403472 w 5594428"/>
              <a:gd name="connsiteY5152" fmla="*/ 509425 h 4071007"/>
              <a:gd name="connsiteX5153" fmla="*/ 5403366 w 5594428"/>
              <a:gd name="connsiteY5153" fmla="*/ 518646 h 4071007"/>
              <a:gd name="connsiteX5154" fmla="*/ 5403557 w 5594428"/>
              <a:gd name="connsiteY5154" fmla="*/ 522577 h 4071007"/>
              <a:gd name="connsiteX5155" fmla="*/ 5382092 w 5594428"/>
              <a:gd name="connsiteY5155" fmla="*/ 574100 h 4071007"/>
              <a:gd name="connsiteX5156" fmla="*/ 5370543 w 5594428"/>
              <a:gd name="connsiteY5156" fmla="*/ 606300 h 4071007"/>
              <a:gd name="connsiteX5157" fmla="*/ 5370588 w 5594428"/>
              <a:gd name="connsiteY5157" fmla="*/ 607408 h 4071007"/>
              <a:gd name="connsiteX5158" fmla="*/ 5372884 w 5594428"/>
              <a:gd name="connsiteY5158" fmla="*/ 614743 h 4071007"/>
              <a:gd name="connsiteX5159" fmla="*/ 5374730 w 5594428"/>
              <a:gd name="connsiteY5159" fmla="*/ 620675 h 4071007"/>
              <a:gd name="connsiteX5160" fmla="*/ 5378833 w 5594428"/>
              <a:gd name="connsiteY5160" fmla="*/ 609770 h 4071007"/>
              <a:gd name="connsiteX5161" fmla="*/ 5386626 w 5594428"/>
              <a:gd name="connsiteY5161" fmla="*/ 592465 h 4071007"/>
              <a:gd name="connsiteX5162" fmla="*/ 5393996 w 5594428"/>
              <a:gd name="connsiteY5162" fmla="*/ 588425 h 4071007"/>
              <a:gd name="connsiteX5163" fmla="*/ 5395017 w 5594428"/>
              <a:gd name="connsiteY5163" fmla="*/ 586384 h 4071007"/>
              <a:gd name="connsiteX5164" fmla="*/ 5395459 w 5594428"/>
              <a:gd name="connsiteY5164" fmla="*/ 584397 h 4071007"/>
              <a:gd name="connsiteX5165" fmla="*/ 5396965 w 5594428"/>
              <a:gd name="connsiteY5165" fmla="*/ 581655 h 4071007"/>
              <a:gd name="connsiteX5166" fmla="*/ 5397572 w 5594428"/>
              <a:gd name="connsiteY5166" fmla="*/ 581520 h 4071007"/>
              <a:gd name="connsiteX5167" fmla="*/ 5397784 w 5594428"/>
              <a:gd name="connsiteY5167" fmla="*/ 580164 h 4071007"/>
              <a:gd name="connsiteX5168" fmla="*/ 5396965 w 5594428"/>
              <a:gd name="connsiteY5168" fmla="*/ 581655 h 4071007"/>
              <a:gd name="connsiteX5169" fmla="*/ 5396021 w 5594428"/>
              <a:gd name="connsiteY5169" fmla="*/ 581866 h 4071007"/>
              <a:gd name="connsiteX5170" fmla="*/ 5403064 w 5594428"/>
              <a:gd name="connsiteY5170" fmla="*/ 573536 h 4071007"/>
              <a:gd name="connsiteX5171" fmla="*/ 5388821 w 5594428"/>
              <a:gd name="connsiteY5171" fmla="*/ 609537 h 4071007"/>
              <a:gd name="connsiteX5172" fmla="*/ 5390651 w 5594428"/>
              <a:gd name="connsiteY5172" fmla="*/ 617237 h 4071007"/>
              <a:gd name="connsiteX5173" fmla="*/ 5381721 w 5594428"/>
              <a:gd name="connsiteY5173" fmla="*/ 651183 h 4071007"/>
              <a:gd name="connsiteX5174" fmla="*/ 5363714 w 5594428"/>
              <a:gd name="connsiteY5174" fmla="*/ 698749 h 4071007"/>
              <a:gd name="connsiteX5175" fmla="*/ 5374622 w 5594428"/>
              <a:gd name="connsiteY5175" fmla="*/ 692830 h 4071007"/>
              <a:gd name="connsiteX5176" fmla="*/ 5383219 w 5594428"/>
              <a:gd name="connsiteY5176" fmla="*/ 672985 h 4071007"/>
              <a:gd name="connsiteX5177" fmla="*/ 5382330 w 5594428"/>
              <a:gd name="connsiteY5177" fmla="*/ 677562 h 4071007"/>
              <a:gd name="connsiteX5178" fmla="*/ 5385815 w 5594428"/>
              <a:gd name="connsiteY5178" fmla="*/ 670121 h 4071007"/>
              <a:gd name="connsiteX5179" fmla="*/ 5394526 w 5594428"/>
              <a:gd name="connsiteY5179" fmla="*/ 653753 h 4071007"/>
              <a:gd name="connsiteX5180" fmla="*/ 5400397 w 5594428"/>
              <a:gd name="connsiteY5180" fmla="*/ 640041 h 4071007"/>
              <a:gd name="connsiteX5181" fmla="*/ 5405235 w 5594428"/>
              <a:gd name="connsiteY5181" fmla="*/ 628497 h 4071007"/>
              <a:gd name="connsiteX5182" fmla="*/ 5437583 w 5594428"/>
              <a:gd name="connsiteY5182" fmla="*/ 553280 h 4071007"/>
              <a:gd name="connsiteX5183" fmla="*/ 5439744 w 5594428"/>
              <a:gd name="connsiteY5183" fmla="*/ 548270 h 4071007"/>
              <a:gd name="connsiteX5184" fmla="*/ 5440279 w 5594428"/>
              <a:gd name="connsiteY5184" fmla="*/ 554122 h 4071007"/>
              <a:gd name="connsiteX5185" fmla="*/ 5440649 w 5594428"/>
              <a:gd name="connsiteY5185" fmla="*/ 556131 h 4071007"/>
              <a:gd name="connsiteX5186" fmla="*/ 5438191 w 5594428"/>
              <a:gd name="connsiteY5186" fmla="*/ 562371 h 4071007"/>
              <a:gd name="connsiteX5187" fmla="*/ 5444239 w 5594428"/>
              <a:gd name="connsiteY5187" fmla="*/ 558831 h 4071007"/>
              <a:gd name="connsiteX5188" fmla="*/ 5434496 w 5594428"/>
              <a:gd name="connsiteY5188" fmla="*/ 594163 h 4071007"/>
              <a:gd name="connsiteX5189" fmla="*/ 5424844 w 5594428"/>
              <a:gd name="connsiteY5189" fmla="*/ 628434 h 4071007"/>
              <a:gd name="connsiteX5190" fmla="*/ 5424843 w 5594428"/>
              <a:gd name="connsiteY5190" fmla="*/ 628449 h 4071007"/>
              <a:gd name="connsiteX5191" fmla="*/ 5424834 w 5594428"/>
              <a:gd name="connsiteY5191" fmla="*/ 628470 h 4071007"/>
              <a:gd name="connsiteX5192" fmla="*/ 5422115 w 5594428"/>
              <a:gd name="connsiteY5192" fmla="*/ 638122 h 4071007"/>
              <a:gd name="connsiteX5193" fmla="*/ 5418559 w 5594428"/>
              <a:gd name="connsiteY5193" fmla="*/ 649400 h 4071007"/>
              <a:gd name="connsiteX5194" fmla="*/ 5418415 w 5594428"/>
              <a:gd name="connsiteY5194" fmla="*/ 650323 h 4071007"/>
              <a:gd name="connsiteX5195" fmla="*/ 5416700 w 5594428"/>
              <a:gd name="connsiteY5195" fmla="*/ 658885 h 4071007"/>
              <a:gd name="connsiteX5196" fmla="*/ 5408187 w 5594428"/>
              <a:gd name="connsiteY5196" fmla="*/ 682587 h 4071007"/>
              <a:gd name="connsiteX5197" fmla="*/ 5406895 w 5594428"/>
              <a:gd name="connsiteY5197" fmla="*/ 686738 h 4071007"/>
              <a:gd name="connsiteX5198" fmla="*/ 5406616 w 5594428"/>
              <a:gd name="connsiteY5198" fmla="*/ 688105 h 4071007"/>
              <a:gd name="connsiteX5199" fmla="*/ 5407839 w 5594428"/>
              <a:gd name="connsiteY5199" fmla="*/ 684401 h 4071007"/>
              <a:gd name="connsiteX5200" fmla="*/ 5412967 w 5594428"/>
              <a:gd name="connsiteY5200" fmla="*/ 674768 h 4071007"/>
              <a:gd name="connsiteX5201" fmla="*/ 5415967 w 5594428"/>
              <a:gd name="connsiteY5201" fmla="*/ 672134 h 4071007"/>
              <a:gd name="connsiteX5202" fmla="*/ 5425818 w 5594428"/>
              <a:gd name="connsiteY5202" fmla="*/ 648895 h 4071007"/>
              <a:gd name="connsiteX5203" fmla="*/ 5433293 w 5594428"/>
              <a:gd name="connsiteY5203" fmla="*/ 629460 h 4071007"/>
              <a:gd name="connsiteX5204" fmla="*/ 5442319 w 5594428"/>
              <a:gd name="connsiteY5204" fmla="*/ 614655 h 4071007"/>
              <a:gd name="connsiteX5205" fmla="*/ 5440579 w 5594428"/>
              <a:gd name="connsiteY5205" fmla="*/ 622867 h 4071007"/>
              <a:gd name="connsiteX5206" fmla="*/ 5435387 w 5594428"/>
              <a:gd name="connsiteY5206" fmla="*/ 635781 h 4071007"/>
              <a:gd name="connsiteX5207" fmla="*/ 5436960 w 5594428"/>
              <a:gd name="connsiteY5207" fmla="*/ 633738 h 4071007"/>
              <a:gd name="connsiteX5208" fmla="*/ 5436685 w 5594428"/>
              <a:gd name="connsiteY5208" fmla="*/ 639347 h 4071007"/>
              <a:gd name="connsiteX5209" fmla="*/ 5425923 w 5594428"/>
              <a:gd name="connsiteY5209" fmla="*/ 665594 h 4071007"/>
              <a:gd name="connsiteX5210" fmla="*/ 5426004 w 5594428"/>
              <a:gd name="connsiteY5210" fmla="*/ 676774 h 4071007"/>
              <a:gd name="connsiteX5211" fmla="*/ 5420452 w 5594428"/>
              <a:gd name="connsiteY5211" fmla="*/ 686736 h 4071007"/>
              <a:gd name="connsiteX5212" fmla="*/ 5420531 w 5594428"/>
              <a:gd name="connsiteY5212" fmla="*/ 697662 h 4071007"/>
              <a:gd name="connsiteX5213" fmla="*/ 5411556 w 5594428"/>
              <a:gd name="connsiteY5213" fmla="*/ 725510 h 4071007"/>
              <a:gd name="connsiteX5214" fmla="*/ 5411023 w 5594428"/>
              <a:gd name="connsiteY5214" fmla="*/ 727284 h 4071007"/>
              <a:gd name="connsiteX5215" fmla="*/ 5411508 w 5594428"/>
              <a:gd name="connsiteY5215" fmla="*/ 735964 h 4071007"/>
              <a:gd name="connsiteX5216" fmla="*/ 5419546 w 5594428"/>
              <a:gd name="connsiteY5216" fmla="*/ 715178 h 4071007"/>
              <a:gd name="connsiteX5217" fmla="*/ 5429620 w 5594428"/>
              <a:gd name="connsiteY5217" fmla="*/ 685822 h 4071007"/>
              <a:gd name="connsiteX5218" fmla="*/ 5439839 w 5594428"/>
              <a:gd name="connsiteY5218" fmla="*/ 661155 h 4071007"/>
              <a:gd name="connsiteX5219" fmla="*/ 5442651 w 5594428"/>
              <a:gd name="connsiteY5219" fmla="*/ 655005 h 4071007"/>
              <a:gd name="connsiteX5220" fmla="*/ 5442501 w 5594428"/>
              <a:gd name="connsiteY5220" fmla="*/ 656403 h 4071007"/>
              <a:gd name="connsiteX5221" fmla="*/ 5441310 w 5594428"/>
              <a:gd name="connsiteY5221" fmla="*/ 668004 h 4071007"/>
              <a:gd name="connsiteX5222" fmla="*/ 5435230 w 5594428"/>
              <a:gd name="connsiteY5222" fmla="*/ 683738 h 4071007"/>
              <a:gd name="connsiteX5223" fmla="*/ 5433283 w 5594428"/>
              <a:gd name="connsiteY5223" fmla="*/ 701222 h 4071007"/>
              <a:gd name="connsiteX5224" fmla="*/ 5438832 w 5594428"/>
              <a:gd name="connsiteY5224" fmla="*/ 690887 h 4071007"/>
              <a:gd name="connsiteX5225" fmla="*/ 5437487 w 5594428"/>
              <a:gd name="connsiteY5225" fmla="*/ 701653 h 4071007"/>
              <a:gd name="connsiteX5226" fmla="*/ 5445148 w 5594428"/>
              <a:gd name="connsiteY5226" fmla="*/ 684590 h 4071007"/>
              <a:gd name="connsiteX5227" fmla="*/ 5451623 w 5594428"/>
              <a:gd name="connsiteY5227" fmla="*/ 676895 h 4071007"/>
              <a:gd name="connsiteX5228" fmla="*/ 5447644 w 5594428"/>
              <a:gd name="connsiteY5228" fmla="*/ 691097 h 4071007"/>
              <a:gd name="connsiteX5229" fmla="*/ 5447744 w 5594428"/>
              <a:gd name="connsiteY5229" fmla="*/ 702119 h 4071007"/>
              <a:gd name="connsiteX5230" fmla="*/ 5435134 w 5594428"/>
              <a:gd name="connsiteY5230" fmla="*/ 814963 h 4071007"/>
              <a:gd name="connsiteX5231" fmla="*/ 5435625 w 5594428"/>
              <a:gd name="connsiteY5231" fmla="*/ 817119 h 4071007"/>
              <a:gd name="connsiteX5232" fmla="*/ 5439411 w 5594428"/>
              <a:gd name="connsiteY5232" fmla="*/ 806871 h 4071007"/>
              <a:gd name="connsiteX5233" fmla="*/ 5442384 w 5594428"/>
              <a:gd name="connsiteY5233" fmla="*/ 799329 h 4071007"/>
              <a:gd name="connsiteX5234" fmla="*/ 5448569 w 5594428"/>
              <a:gd name="connsiteY5234" fmla="*/ 757263 h 4071007"/>
              <a:gd name="connsiteX5235" fmla="*/ 5455258 w 5594428"/>
              <a:gd name="connsiteY5235" fmla="*/ 709288 h 4071007"/>
              <a:gd name="connsiteX5236" fmla="*/ 5450652 w 5594428"/>
              <a:gd name="connsiteY5236" fmla="*/ 765341 h 4071007"/>
              <a:gd name="connsiteX5237" fmla="*/ 5448006 w 5594428"/>
              <a:gd name="connsiteY5237" fmla="*/ 785792 h 4071007"/>
              <a:gd name="connsiteX5238" fmla="*/ 5452124 w 5594428"/>
              <a:gd name="connsiteY5238" fmla="*/ 779164 h 4071007"/>
              <a:gd name="connsiteX5239" fmla="*/ 5452715 w 5594428"/>
              <a:gd name="connsiteY5239" fmla="*/ 784583 h 4071007"/>
              <a:gd name="connsiteX5240" fmla="*/ 5452372 w 5594428"/>
              <a:gd name="connsiteY5240" fmla="*/ 786383 h 4071007"/>
              <a:gd name="connsiteX5241" fmla="*/ 5450239 w 5594428"/>
              <a:gd name="connsiteY5241" fmla="*/ 794987 h 4071007"/>
              <a:gd name="connsiteX5242" fmla="*/ 5444833 w 5594428"/>
              <a:gd name="connsiteY5242" fmla="*/ 810317 h 4071007"/>
              <a:gd name="connsiteX5243" fmla="*/ 5443120 w 5594428"/>
              <a:gd name="connsiteY5243" fmla="*/ 823549 h 4071007"/>
              <a:gd name="connsiteX5244" fmla="*/ 5442687 w 5594428"/>
              <a:gd name="connsiteY5244" fmla="*/ 837640 h 4071007"/>
              <a:gd name="connsiteX5245" fmla="*/ 5445211 w 5594428"/>
              <a:gd name="connsiteY5245" fmla="*/ 829827 h 4071007"/>
              <a:gd name="connsiteX5246" fmla="*/ 5449144 w 5594428"/>
              <a:gd name="connsiteY5246" fmla="*/ 803352 h 4071007"/>
              <a:gd name="connsiteX5247" fmla="*/ 5452372 w 5594428"/>
              <a:gd name="connsiteY5247" fmla="*/ 786383 h 4071007"/>
              <a:gd name="connsiteX5248" fmla="*/ 5452746 w 5594428"/>
              <a:gd name="connsiteY5248" fmla="*/ 784874 h 4071007"/>
              <a:gd name="connsiteX5249" fmla="*/ 5452715 w 5594428"/>
              <a:gd name="connsiteY5249" fmla="*/ 784583 h 4071007"/>
              <a:gd name="connsiteX5250" fmla="*/ 5454221 w 5594428"/>
              <a:gd name="connsiteY5250" fmla="*/ 776665 h 4071007"/>
              <a:gd name="connsiteX5251" fmla="*/ 5459433 w 5594428"/>
              <a:gd name="connsiteY5251" fmla="*/ 762333 h 4071007"/>
              <a:gd name="connsiteX5252" fmla="*/ 5465689 w 5594428"/>
              <a:gd name="connsiteY5252" fmla="*/ 715487 h 4071007"/>
              <a:gd name="connsiteX5253" fmla="*/ 5464658 w 5594428"/>
              <a:gd name="connsiteY5253" fmla="*/ 742372 h 4071007"/>
              <a:gd name="connsiteX5254" fmla="*/ 5461523 w 5594428"/>
              <a:gd name="connsiteY5254" fmla="*/ 768609 h 4071007"/>
              <a:gd name="connsiteX5255" fmla="*/ 5467589 w 5594428"/>
              <a:gd name="connsiteY5255" fmla="*/ 731724 h 4071007"/>
              <a:gd name="connsiteX5256" fmla="*/ 5478063 w 5594428"/>
              <a:gd name="connsiteY5256" fmla="*/ 637587 h 4071007"/>
              <a:gd name="connsiteX5257" fmla="*/ 5482236 w 5594428"/>
              <a:gd name="connsiteY5257" fmla="*/ 619326 h 4071007"/>
              <a:gd name="connsiteX5258" fmla="*/ 5479329 w 5594428"/>
              <a:gd name="connsiteY5258" fmla="*/ 651111 h 4071007"/>
              <a:gd name="connsiteX5259" fmla="*/ 5472365 w 5594428"/>
              <a:gd name="connsiteY5259" fmla="*/ 735532 h 4071007"/>
              <a:gd name="connsiteX5260" fmla="*/ 5472351 w 5594428"/>
              <a:gd name="connsiteY5260" fmla="*/ 741160 h 4071007"/>
              <a:gd name="connsiteX5261" fmla="*/ 5479307 w 5594428"/>
              <a:gd name="connsiteY5261" fmla="*/ 701279 h 4071007"/>
              <a:gd name="connsiteX5262" fmla="*/ 5488406 w 5594428"/>
              <a:gd name="connsiteY5262" fmla="*/ 598151 h 4071007"/>
              <a:gd name="connsiteX5263" fmla="*/ 5492740 w 5594428"/>
              <a:gd name="connsiteY5263" fmla="*/ 581187 h 4071007"/>
              <a:gd name="connsiteX5264" fmla="*/ 5492487 w 5594428"/>
              <a:gd name="connsiteY5264" fmla="*/ 586640 h 4071007"/>
              <a:gd name="connsiteX5265" fmla="*/ 5489967 w 5594428"/>
              <a:gd name="connsiteY5265" fmla="*/ 594114 h 4071007"/>
              <a:gd name="connsiteX5266" fmla="*/ 5488667 w 5594428"/>
              <a:gd name="connsiteY5266" fmla="*/ 600537 h 4071007"/>
              <a:gd name="connsiteX5267" fmla="*/ 5491299 w 5594428"/>
              <a:gd name="connsiteY5267" fmla="*/ 599372 h 4071007"/>
              <a:gd name="connsiteX5268" fmla="*/ 5491077 w 5594428"/>
              <a:gd name="connsiteY5268" fmla="*/ 601311 h 4071007"/>
              <a:gd name="connsiteX5269" fmla="*/ 5492505 w 5594428"/>
              <a:gd name="connsiteY5269" fmla="*/ 620180 h 4071007"/>
              <a:gd name="connsiteX5270" fmla="*/ 5495060 w 5594428"/>
              <a:gd name="connsiteY5270" fmla="*/ 593012 h 4071007"/>
              <a:gd name="connsiteX5271" fmla="*/ 5495268 w 5594428"/>
              <a:gd name="connsiteY5271" fmla="*/ 591313 h 4071007"/>
              <a:gd name="connsiteX5272" fmla="*/ 5495375 w 5594428"/>
              <a:gd name="connsiteY5272" fmla="*/ 591092 h 4071007"/>
              <a:gd name="connsiteX5273" fmla="*/ 5497256 w 5594428"/>
              <a:gd name="connsiteY5273" fmla="*/ 585857 h 4071007"/>
              <a:gd name="connsiteX5274" fmla="*/ 5495191 w 5594428"/>
              <a:gd name="connsiteY5274" fmla="*/ 624599 h 4071007"/>
              <a:gd name="connsiteX5275" fmla="*/ 5490591 w 5594428"/>
              <a:gd name="connsiteY5275" fmla="*/ 684924 h 4071007"/>
              <a:gd name="connsiteX5276" fmla="*/ 5489524 w 5594428"/>
              <a:gd name="connsiteY5276" fmla="*/ 692253 h 4071007"/>
              <a:gd name="connsiteX5277" fmla="*/ 5492049 w 5594428"/>
              <a:gd name="connsiteY5277" fmla="*/ 684439 h 4071007"/>
              <a:gd name="connsiteX5278" fmla="*/ 5504482 w 5594428"/>
              <a:gd name="connsiteY5278" fmla="*/ 575927 h 4071007"/>
              <a:gd name="connsiteX5279" fmla="*/ 5495016 w 5594428"/>
              <a:gd name="connsiteY5279" fmla="*/ 693348 h 4071007"/>
              <a:gd name="connsiteX5280" fmla="*/ 5497091 w 5594428"/>
              <a:gd name="connsiteY5280" fmla="*/ 709302 h 4071007"/>
              <a:gd name="connsiteX5281" fmla="*/ 5499631 w 5594428"/>
              <a:gd name="connsiteY5281" fmla="*/ 691810 h 4071007"/>
              <a:gd name="connsiteX5282" fmla="*/ 5505415 w 5594428"/>
              <a:gd name="connsiteY5282" fmla="*/ 639498 h 4071007"/>
              <a:gd name="connsiteX5283" fmla="*/ 5502395 w 5594428"/>
              <a:gd name="connsiteY5283" fmla="*/ 684310 h 4071007"/>
              <a:gd name="connsiteX5284" fmla="*/ 5498099 w 5594428"/>
              <a:gd name="connsiteY5284" fmla="*/ 732584 h 4071007"/>
              <a:gd name="connsiteX5285" fmla="*/ 5486411 w 5594428"/>
              <a:gd name="connsiteY5285" fmla="*/ 823077 h 4071007"/>
              <a:gd name="connsiteX5286" fmla="*/ 5481738 w 5594428"/>
              <a:gd name="connsiteY5286" fmla="*/ 866977 h 4071007"/>
              <a:gd name="connsiteX5287" fmla="*/ 5479984 w 5594428"/>
              <a:gd name="connsiteY5287" fmla="*/ 875316 h 4071007"/>
              <a:gd name="connsiteX5288" fmla="*/ 5483709 w 5594428"/>
              <a:gd name="connsiteY5288" fmla="*/ 841417 h 4071007"/>
              <a:gd name="connsiteX5289" fmla="*/ 5487613 w 5594428"/>
              <a:gd name="connsiteY5289" fmla="*/ 802285 h 4071007"/>
              <a:gd name="connsiteX5290" fmla="*/ 5489520 w 5594428"/>
              <a:gd name="connsiteY5290" fmla="*/ 778032 h 4071007"/>
              <a:gd name="connsiteX5291" fmla="*/ 5484919 w 5594428"/>
              <a:gd name="connsiteY5291" fmla="*/ 773941 h 4071007"/>
              <a:gd name="connsiteX5292" fmla="*/ 5484285 w 5594428"/>
              <a:gd name="connsiteY5292" fmla="*/ 767179 h 4071007"/>
              <a:gd name="connsiteX5293" fmla="*/ 5477182 w 5594428"/>
              <a:gd name="connsiteY5293" fmla="*/ 796087 h 4071007"/>
              <a:gd name="connsiteX5294" fmla="*/ 5475851 w 5594428"/>
              <a:gd name="connsiteY5294" fmla="*/ 794973 h 4071007"/>
              <a:gd name="connsiteX5295" fmla="*/ 5476306 w 5594428"/>
              <a:gd name="connsiteY5295" fmla="*/ 793455 h 4071007"/>
              <a:gd name="connsiteX5296" fmla="*/ 5475500 w 5594428"/>
              <a:gd name="connsiteY5296" fmla="*/ 794679 h 4071007"/>
              <a:gd name="connsiteX5297" fmla="*/ 5475851 w 5594428"/>
              <a:gd name="connsiteY5297" fmla="*/ 794973 h 4071007"/>
              <a:gd name="connsiteX5298" fmla="*/ 5473263 w 5594428"/>
              <a:gd name="connsiteY5298" fmla="*/ 803600 h 4071007"/>
              <a:gd name="connsiteX5299" fmla="*/ 5470874 w 5594428"/>
              <a:gd name="connsiteY5299" fmla="*/ 837102 h 4071007"/>
              <a:gd name="connsiteX5300" fmla="*/ 5428923 w 5594428"/>
              <a:gd name="connsiteY5300" fmla="*/ 1053067 h 4071007"/>
              <a:gd name="connsiteX5301" fmla="*/ 5403014 w 5594428"/>
              <a:gd name="connsiteY5301" fmla="*/ 1135701 h 4071007"/>
              <a:gd name="connsiteX5302" fmla="*/ 5356551 w 5594428"/>
              <a:gd name="connsiteY5302" fmla="*/ 1301658 h 4071007"/>
              <a:gd name="connsiteX5303" fmla="*/ 5315751 w 5594428"/>
              <a:gd name="connsiteY5303" fmla="*/ 1425466 h 4071007"/>
              <a:gd name="connsiteX5304" fmla="*/ 5305894 w 5594428"/>
              <a:gd name="connsiteY5304" fmla="*/ 1456641 h 4071007"/>
              <a:gd name="connsiteX5305" fmla="*/ 5302128 w 5594428"/>
              <a:gd name="connsiteY5305" fmla="*/ 1464475 h 4071007"/>
              <a:gd name="connsiteX5306" fmla="*/ 5301935 w 5594428"/>
              <a:gd name="connsiteY5306" fmla="*/ 1463942 h 4071007"/>
              <a:gd name="connsiteX5307" fmla="*/ 5298085 w 5594428"/>
              <a:gd name="connsiteY5307" fmla="*/ 1477399 h 4071007"/>
              <a:gd name="connsiteX5308" fmla="*/ 5298317 w 5594428"/>
              <a:gd name="connsiteY5308" fmla="*/ 1477947 h 4071007"/>
              <a:gd name="connsiteX5309" fmla="*/ 5297742 w 5594428"/>
              <a:gd name="connsiteY5309" fmla="*/ 1478598 h 4071007"/>
              <a:gd name="connsiteX5310" fmla="*/ 5296481 w 5594428"/>
              <a:gd name="connsiteY5310" fmla="*/ 1483009 h 4071007"/>
              <a:gd name="connsiteX5311" fmla="*/ 5205366 w 5594428"/>
              <a:gd name="connsiteY5311" fmla="*/ 1790223 h 4071007"/>
              <a:gd name="connsiteX5312" fmla="*/ 5151038 w 5594428"/>
              <a:gd name="connsiteY5312" fmla="*/ 1932015 h 4071007"/>
              <a:gd name="connsiteX5313" fmla="*/ 5049362 w 5594428"/>
              <a:gd name="connsiteY5313" fmla="*/ 2219198 h 4071007"/>
              <a:gd name="connsiteX5314" fmla="*/ 4917638 w 5594428"/>
              <a:gd name="connsiteY5314" fmla="*/ 2508373 h 4071007"/>
              <a:gd name="connsiteX5315" fmla="*/ 4785439 w 5594428"/>
              <a:gd name="connsiteY5315" fmla="*/ 2797256 h 4071007"/>
              <a:gd name="connsiteX5316" fmla="*/ 4652446 w 5594428"/>
              <a:gd name="connsiteY5316" fmla="*/ 3089588 h 4071007"/>
              <a:gd name="connsiteX5317" fmla="*/ 4513302 w 5594428"/>
              <a:gd name="connsiteY5317" fmla="*/ 3339550 h 4071007"/>
              <a:gd name="connsiteX5318" fmla="*/ 4455285 w 5594428"/>
              <a:gd name="connsiteY5318" fmla="*/ 3440319 h 4071007"/>
              <a:gd name="connsiteX5319" fmla="*/ 4466970 w 5594428"/>
              <a:gd name="connsiteY5319" fmla="*/ 3459543 h 4071007"/>
              <a:gd name="connsiteX5320" fmla="*/ 4486273 w 5594428"/>
              <a:gd name="connsiteY5320" fmla="*/ 3431377 h 4071007"/>
              <a:gd name="connsiteX5321" fmla="*/ 4578521 w 5594428"/>
              <a:gd name="connsiteY5321" fmla="*/ 3276426 h 4071007"/>
              <a:gd name="connsiteX5322" fmla="*/ 4683762 w 5594428"/>
              <a:gd name="connsiteY5322" fmla="*/ 3084440 h 4071007"/>
              <a:gd name="connsiteX5323" fmla="*/ 4813940 w 5594428"/>
              <a:gd name="connsiteY5323" fmla="*/ 2810700 h 4071007"/>
              <a:gd name="connsiteX5324" fmla="*/ 5144556 w 5594428"/>
              <a:gd name="connsiteY5324" fmla="*/ 2009295 h 4071007"/>
              <a:gd name="connsiteX5325" fmla="*/ 5221465 w 5594428"/>
              <a:gd name="connsiteY5325" fmla="*/ 1779719 h 4071007"/>
              <a:gd name="connsiteX5326" fmla="*/ 5286231 w 5594428"/>
              <a:gd name="connsiteY5326" fmla="*/ 1574348 h 4071007"/>
              <a:gd name="connsiteX5327" fmla="*/ 5280628 w 5594428"/>
              <a:gd name="connsiteY5327" fmla="*/ 1616620 h 4071007"/>
              <a:gd name="connsiteX5328" fmla="*/ 5137334 w 5594428"/>
              <a:gd name="connsiteY5328" fmla="*/ 2156293 h 4071007"/>
              <a:gd name="connsiteX5329" fmla="*/ 5060809 w 5594428"/>
              <a:gd name="connsiteY5329" fmla="*/ 2358380 h 4071007"/>
              <a:gd name="connsiteX5330" fmla="*/ 4919387 w 5594428"/>
              <a:gd name="connsiteY5330" fmla="*/ 2766733 h 4071007"/>
              <a:gd name="connsiteX5331" fmla="*/ 4864596 w 5594428"/>
              <a:gd name="connsiteY5331" fmla="*/ 2905352 h 4071007"/>
              <a:gd name="connsiteX5332" fmla="*/ 4822258 w 5594428"/>
              <a:gd name="connsiteY5332" fmla="*/ 2995704 h 4071007"/>
              <a:gd name="connsiteX5333" fmla="*/ 4807596 w 5594428"/>
              <a:gd name="connsiteY5333" fmla="*/ 3025248 h 4071007"/>
              <a:gd name="connsiteX5334" fmla="*/ 4819450 w 5594428"/>
              <a:gd name="connsiteY5334" fmla="*/ 2994996 h 4071007"/>
              <a:gd name="connsiteX5335" fmla="*/ 4900258 w 5594428"/>
              <a:gd name="connsiteY5335" fmla="*/ 2781076 h 4071007"/>
              <a:gd name="connsiteX5336" fmla="*/ 4975977 w 5594428"/>
              <a:gd name="connsiteY5336" fmla="*/ 2593435 h 4071007"/>
              <a:gd name="connsiteX5337" fmla="*/ 5006789 w 5594428"/>
              <a:gd name="connsiteY5337" fmla="*/ 2492315 h 4071007"/>
              <a:gd name="connsiteX5338" fmla="*/ 5032566 w 5594428"/>
              <a:gd name="connsiteY5338" fmla="*/ 2420138 h 4071007"/>
              <a:gd name="connsiteX5339" fmla="*/ 5023808 w 5594428"/>
              <a:gd name="connsiteY5339" fmla="*/ 2428593 h 4071007"/>
              <a:gd name="connsiteX5340" fmla="*/ 4919995 w 5594428"/>
              <a:gd name="connsiteY5340" fmla="*/ 2713428 h 4071007"/>
              <a:gd name="connsiteX5341" fmla="*/ 4792824 w 5594428"/>
              <a:gd name="connsiteY5341" fmla="*/ 3027103 h 4071007"/>
              <a:gd name="connsiteX5342" fmla="*/ 4728484 w 5594428"/>
              <a:gd name="connsiteY5342" fmla="*/ 3181359 h 4071007"/>
              <a:gd name="connsiteX5343" fmla="*/ 4723462 w 5594428"/>
              <a:gd name="connsiteY5343" fmla="*/ 3193681 h 4071007"/>
              <a:gd name="connsiteX5344" fmla="*/ 4636594 w 5594428"/>
              <a:gd name="connsiteY5344" fmla="*/ 3357470 h 4071007"/>
              <a:gd name="connsiteX5345" fmla="*/ 4536076 w 5594428"/>
              <a:gd name="connsiteY5345" fmla="*/ 3533013 h 4071007"/>
              <a:gd name="connsiteX5346" fmla="*/ 4523733 w 5594428"/>
              <a:gd name="connsiteY5346" fmla="*/ 3552611 h 4071007"/>
              <a:gd name="connsiteX5347" fmla="*/ 4545032 w 5594428"/>
              <a:gd name="connsiteY5347" fmla="*/ 3586529 h 4071007"/>
              <a:gd name="connsiteX5348" fmla="*/ 4641790 w 5594428"/>
              <a:gd name="connsiteY5348" fmla="*/ 3742487 h 4071007"/>
              <a:gd name="connsiteX5349" fmla="*/ 4661694 w 5594428"/>
              <a:gd name="connsiteY5349" fmla="*/ 3776428 h 4071007"/>
              <a:gd name="connsiteX5350" fmla="*/ 4668146 w 5594428"/>
              <a:gd name="connsiteY5350" fmla="*/ 3799599 h 4071007"/>
              <a:gd name="connsiteX5351" fmla="*/ 4631914 w 5594428"/>
              <a:gd name="connsiteY5351" fmla="*/ 3759172 h 4071007"/>
              <a:gd name="connsiteX5352" fmla="*/ 4545110 w 5594428"/>
              <a:gd name="connsiteY5352" fmla="*/ 3628892 h 4071007"/>
              <a:gd name="connsiteX5353" fmla="*/ 4510165 w 5594428"/>
              <a:gd name="connsiteY5353" fmla="*/ 3574154 h 4071007"/>
              <a:gd name="connsiteX5354" fmla="*/ 4506074 w 5594428"/>
              <a:gd name="connsiteY5354" fmla="*/ 3580650 h 4071007"/>
              <a:gd name="connsiteX5355" fmla="*/ 4510479 w 5594428"/>
              <a:gd name="connsiteY5355" fmla="*/ 3588084 h 4071007"/>
              <a:gd name="connsiteX5356" fmla="*/ 4683131 w 5594428"/>
              <a:gd name="connsiteY5356" fmla="*/ 3878458 h 4071007"/>
              <a:gd name="connsiteX5357" fmla="*/ 4702120 w 5594428"/>
              <a:gd name="connsiteY5357" fmla="*/ 3934137 h 4071007"/>
              <a:gd name="connsiteX5358" fmla="*/ 4679342 w 5594428"/>
              <a:gd name="connsiteY5358" fmla="*/ 3904480 h 4071007"/>
              <a:gd name="connsiteX5359" fmla="*/ 4691877 w 5594428"/>
              <a:gd name="connsiteY5359" fmla="*/ 3936988 h 4071007"/>
              <a:gd name="connsiteX5360" fmla="*/ 4654363 w 5594428"/>
              <a:gd name="connsiteY5360" fmla="*/ 3904465 h 4071007"/>
              <a:gd name="connsiteX5361" fmla="*/ 4650589 w 5594428"/>
              <a:gd name="connsiteY5361" fmla="*/ 3905517 h 4071007"/>
              <a:gd name="connsiteX5362" fmla="*/ 4622244 w 5594428"/>
              <a:gd name="connsiteY5362" fmla="*/ 3880894 h 4071007"/>
              <a:gd name="connsiteX5363" fmla="*/ 4591580 w 5594428"/>
              <a:gd name="connsiteY5363" fmla="*/ 3835433 h 4071007"/>
              <a:gd name="connsiteX5364" fmla="*/ 4586912 w 5594428"/>
              <a:gd name="connsiteY5364" fmla="*/ 3843699 h 4071007"/>
              <a:gd name="connsiteX5365" fmla="*/ 4570220 w 5594428"/>
              <a:gd name="connsiteY5365" fmla="*/ 3823381 h 4071007"/>
              <a:gd name="connsiteX5366" fmla="*/ 4548365 w 5594428"/>
              <a:gd name="connsiteY5366" fmla="*/ 3782434 h 4071007"/>
              <a:gd name="connsiteX5367" fmla="*/ 4528954 w 5594428"/>
              <a:gd name="connsiteY5367" fmla="*/ 3777387 h 4071007"/>
              <a:gd name="connsiteX5368" fmla="*/ 4501525 w 5594428"/>
              <a:gd name="connsiteY5368" fmla="*/ 3731025 h 4071007"/>
              <a:gd name="connsiteX5369" fmla="*/ 4512111 w 5594428"/>
              <a:gd name="connsiteY5369" fmla="*/ 3756529 h 4071007"/>
              <a:gd name="connsiteX5370" fmla="*/ 4553126 w 5594428"/>
              <a:gd name="connsiteY5370" fmla="*/ 3839172 h 4071007"/>
              <a:gd name="connsiteX5371" fmla="*/ 4552464 w 5594428"/>
              <a:gd name="connsiteY5371" fmla="*/ 3838346 h 4071007"/>
              <a:gd name="connsiteX5372" fmla="*/ 4527737 w 5594428"/>
              <a:gd name="connsiteY5372" fmla="*/ 3798511 h 4071007"/>
              <a:gd name="connsiteX5373" fmla="*/ 4486633 w 5594428"/>
              <a:gd name="connsiteY5373" fmla="*/ 3740779 h 4071007"/>
              <a:gd name="connsiteX5374" fmla="*/ 4487619 w 5594428"/>
              <a:gd name="connsiteY5374" fmla="*/ 3738007 h 4071007"/>
              <a:gd name="connsiteX5375" fmla="*/ 4488143 w 5594428"/>
              <a:gd name="connsiteY5375" fmla="*/ 3736535 h 4071007"/>
              <a:gd name="connsiteX5376" fmla="*/ 4487975 w 5594428"/>
              <a:gd name="connsiteY5376" fmla="*/ 3737006 h 4071007"/>
              <a:gd name="connsiteX5377" fmla="*/ 4487619 w 5594428"/>
              <a:gd name="connsiteY5377" fmla="*/ 3738007 h 4071007"/>
              <a:gd name="connsiteX5378" fmla="*/ 4487136 w 5594428"/>
              <a:gd name="connsiteY5378" fmla="*/ 3739364 h 4071007"/>
              <a:gd name="connsiteX5379" fmla="*/ 4486633 w 5594428"/>
              <a:gd name="connsiteY5379" fmla="*/ 3740779 h 4071007"/>
              <a:gd name="connsiteX5380" fmla="*/ 4518640 w 5594428"/>
              <a:gd name="connsiteY5380" fmla="*/ 3800140 h 4071007"/>
              <a:gd name="connsiteX5381" fmla="*/ 4518921 w 5594428"/>
              <a:gd name="connsiteY5381" fmla="*/ 3800594 h 4071007"/>
              <a:gd name="connsiteX5382" fmla="*/ 4517795 w 5594428"/>
              <a:gd name="connsiteY5382" fmla="*/ 3801978 h 4071007"/>
              <a:gd name="connsiteX5383" fmla="*/ 4442965 w 5594428"/>
              <a:gd name="connsiteY5383" fmla="*/ 3684661 h 4071007"/>
              <a:gd name="connsiteX5384" fmla="*/ 4441689 w 5594428"/>
              <a:gd name="connsiteY5384" fmla="*/ 3682877 h 4071007"/>
              <a:gd name="connsiteX5385" fmla="*/ 4434431 w 5594428"/>
              <a:gd name="connsiteY5385" fmla="*/ 3694401 h 4071007"/>
              <a:gd name="connsiteX5386" fmla="*/ 4449204 w 5594428"/>
              <a:gd name="connsiteY5386" fmla="*/ 3722268 h 4071007"/>
              <a:gd name="connsiteX5387" fmla="*/ 4521121 w 5594428"/>
              <a:gd name="connsiteY5387" fmla="*/ 3830156 h 4071007"/>
              <a:gd name="connsiteX5388" fmla="*/ 4529754 w 5594428"/>
              <a:gd name="connsiteY5388" fmla="*/ 3846033 h 4071007"/>
              <a:gd name="connsiteX5389" fmla="*/ 4523191 w 5594428"/>
              <a:gd name="connsiteY5389" fmla="*/ 3843771 h 4071007"/>
              <a:gd name="connsiteX5390" fmla="*/ 4499803 w 5594428"/>
              <a:gd name="connsiteY5390" fmla="*/ 3808922 h 4071007"/>
              <a:gd name="connsiteX5391" fmla="*/ 4471968 w 5594428"/>
              <a:gd name="connsiteY5391" fmla="*/ 3765030 h 4071007"/>
              <a:gd name="connsiteX5392" fmla="*/ 4489743 w 5594428"/>
              <a:gd name="connsiteY5392" fmla="*/ 3805346 h 4071007"/>
              <a:gd name="connsiteX5393" fmla="*/ 4555119 w 5594428"/>
              <a:gd name="connsiteY5393" fmla="*/ 3908291 h 4071007"/>
              <a:gd name="connsiteX5394" fmla="*/ 4555931 w 5594428"/>
              <a:gd name="connsiteY5394" fmla="*/ 3912350 h 4071007"/>
              <a:gd name="connsiteX5395" fmla="*/ 4547501 w 5594428"/>
              <a:gd name="connsiteY5395" fmla="*/ 3908672 h 4071007"/>
              <a:gd name="connsiteX5396" fmla="*/ 4536224 w 5594428"/>
              <a:gd name="connsiteY5396" fmla="*/ 3894247 h 4071007"/>
              <a:gd name="connsiteX5397" fmla="*/ 4534974 w 5594428"/>
              <a:gd name="connsiteY5397" fmla="*/ 3892822 h 4071007"/>
              <a:gd name="connsiteX5398" fmla="*/ 4534109 w 5594428"/>
              <a:gd name="connsiteY5398" fmla="*/ 3891261 h 4071007"/>
              <a:gd name="connsiteX5399" fmla="*/ 4510454 w 5594428"/>
              <a:gd name="connsiteY5399" fmla="*/ 3856527 h 4071007"/>
              <a:gd name="connsiteX5400" fmla="*/ 4530543 w 5594428"/>
              <a:gd name="connsiteY5400" fmla="*/ 3899366 h 4071007"/>
              <a:gd name="connsiteX5401" fmla="*/ 4544261 w 5594428"/>
              <a:gd name="connsiteY5401" fmla="*/ 3922461 h 4071007"/>
              <a:gd name="connsiteX5402" fmla="*/ 4546691 w 5594428"/>
              <a:gd name="connsiteY5402" fmla="*/ 3927405 h 4071007"/>
              <a:gd name="connsiteX5403" fmla="*/ 4547462 w 5594428"/>
              <a:gd name="connsiteY5403" fmla="*/ 3948165 h 4071007"/>
              <a:gd name="connsiteX5404" fmla="*/ 4497772 w 5594428"/>
              <a:gd name="connsiteY5404" fmla="*/ 3886519 h 4071007"/>
              <a:gd name="connsiteX5405" fmla="*/ 4493676 w 5594428"/>
              <a:gd name="connsiteY5405" fmla="*/ 3879813 h 4071007"/>
              <a:gd name="connsiteX5406" fmla="*/ 4493298 w 5594428"/>
              <a:gd name="connsiteY5406" fmla="*/ 3879154 h 4071007"/>
              <a:gd name="connsiteX5407" fmla="*/ 4493338 w 5594428"/>
              <a:gd name="connsiteY5407" fmla="*/ 3879260 h 4071007"/>
              <a:gd name="connsiteX5408" fmla="*/ 4493676 w 5594428"/>
              <a:gd name="connsiteY5408" fmla="*/ 3879813 h 4071007"/>
              <a:gd name="connsiteX5409" fmla="*/ 4496166 w 5594428"/>
              <a:gd name="connsiteY5409" fmla="*/ 3884159 h 4071007"/>
              <a:gd name="connsiteX5410" fmla="*/ 4502039 w 5594428"/>
              <a:gd name="connsiteY5410" fmla="*/ 3914362 h 4071007"/>
              <a:gd name="connsiteX5411" fmla="*/ 4498496 w 5594428"/>
              <a:gd name="connsiteY5411" fmla="*/ 3910385 h 4071007"/>
              <a:gd name="connsiteX5412" fmla="*/ 4497963 w 5594428"/>
              <a:gd name="connsiteY5412" fmla="*/ 3909109 h 4071007"/>
              <a:gd name="connsiteX5413" fmla="*/ 4495560 w 5594428"/>
              <a:gd name="connsiteY5413" fmla="*/ 3905124 h 4071007"/>
              <a:gd name="connsiteX5414" fmla="*/ 4492360 w 5594428"/>
              <a:gd name="connsiteY5414" fmla="*/ 3896808 h 4071007"/>
              <a:gd name="connsiteX5415" fmla="*/ 4484318 w 5594428"/>
              <a:gd name="connsiteY5415" fmla="*/ 3875748 h 4071007"/>
              <a:gd name="connsiteX5416" fmla="*/ 4460640 w 5594428"/>
              <a:gd name="connsiteY5416" fmla="*/ 3842858 h 4071007"/>
              <a:gd name="connsiteX5417" fmla="*/ 4483935 w 5594428"/>
              <a:gd name="connsiteY5417" fmla="*/ 3886888 h 4071007"/>
              <a:gd name="connsiteX5418" fmla="*/ 4491893 w 5594428"/>
              <a:gd name="connsiteY5418" fmla="*/ 3899042 h 4071007"/>
              <a:gd name="connsiteX5419" fmla="*/ 4495560 w 5594428"/>
              <a:gd name="connsiteY5419" fmla="*/ 3905124 h 4071007"/>
              <a:gd name="connsiteX5420" fmla="*/ 4496891 w 5594428"/>
              <a:gd name="connsiteY5420" fmla="*/ 3908583 h 4071007"/>
              <a:gd name="connsiteX5421" fmla="*/ 4498496 w 5594428"/>
              <a:gd name="connsiteY5421" fmla="*/ 3910385 h 4071007"/>
              <a:gd name="connsiteX5422" fmla="*/ 4505789 w 5594428"/>
              <a:gd name="connsiteY5422" fmla="*/ 3927834 h 4071007"/>
              <a:gd name="connsiteX5423" fmla="*/ 4446264 w 5594428"/>
              <a:gd name="connsiteY5423" fmla="*/ 3843376 h 4071007"/>
              <a:gd name="connsiteX5424" fmla="*/ 4429938 w 5594428"/>
              <a:gd name="connsiteY5424" fmla="*/ 3836891 h 4071007"/>
              <a:gd name="connsiteX5425" fmla="*/ 4396191 w 5594428"/>
              <a:gd name="connsiteY5425" fmla="*/ 3792868 h 4071007"/>
              <a:gd name="connsiteX5426" fmla="*/ 4425036 w 5594428"/>
              <a:gd name="connsiteY5426" fmla="*/ 3856835 h 4071007"/>
              <a:gd name="connsiteX5427" fmla="*/ 4374323 w 5594428"/>
              <a:gd name="connsiteY5427" fmla="*/ 3788343 h 4071007"/>
              <a:gd name="connsiteX5428" fmla="*/ 4342759 w 5594428"/>
              <a:gd name="connsiteY5428" fmla="*/ 3837177 h 4071007"/>
              <a:gd name="connsiteX5429" fmla="*/ 4266930 w 5594428"/>
              <a:gd name="connsiteY5429" fmla="*/ 3934826 h 4071007"/>
              <a:gd name="connsiteX5430" fmla="*/ 4233150 w 5594428"/>
              <a:gd name="connsiteY5430" fmla="*/ 3963366 h 4071007"/>
              <a:gd name="connsiteX5431" fmla="*/ 4151172 w 5594428"/>
              <a:gd name="connsiteY5431" fmla="*/ 4051617 h 4071007"/>
              <a:gd name="connsiteX5432" fmla="*/ 4143065 w 5594428"/>
              <a:gd name="connsiteY5432" fmla="*/ 4058466 h 4071007"/>
              <a:gd name="connsiteX5433" fmla="*/ 4140348 w 5594428"/>
              <a:gd name="connsiteY5433" fmla="*/ 4048950 h 4071007"/>
              <a:gd name="connsiteX5434" fmla="*/ 4118259 w 5594428"/>
              <a:gd name="connsiteY5434" fmla="*/ 4051861 h 4071007"/>
              <a:gd name="connsiteX5435" fmla="*/ 4152666 w 5594428"/>
              <a:gd name="connsiteY5435" fmla="*/ 4015843 h 4071007"/>
              <a:gd name="connsiteX5436" fmla="*/ 4183731 w 5594428"/>
              <a:gd name="connsiteY5436" fmla="*/ 3977786 h 4071007"/>
              <a:gd name="connsiteX5437" fmla="*/ 4134736 w 5594428"/>
              <a:gd name="connsiteY5437" fmla="*/ 3972158 h 4071007"/>
              <a:gd name="connsiteX5438" fmla="*/ 4157402 w 5594428"/>
              <a:gd name="connsiteY5438" fmla="*/ 3941427 h 4071007"/>
              <a:gd name="connsiteX5439" fmla="*/ 4164629 w 5594428"/>
              <a:gd name="connsiteY5439" fmla="*/ 3909148 h 4071007"/>
              <a:gd name="connsiteX5440" fmla="*/ 4208689 w 5594428"/>
              <a:gd name="connsiteY5440" fmla="*/ 3850845 h 4071007"/>
              <a:gd name="connsiteX5441" fmla="*/ 4244034 w 5594428"/>
              <a:gd name="connsiteY5441" fmla="*/ 3802542 h 4071007"/>
              <a:gd name="connsiteX5442" fmla="*/ 4275602 w 5594428"/>
              <a:gd name="connsiteY5442" fmla="*/ 3760027 h 4071007"/>
              <a:gd name="connsiteX5443" fmla="*/ 4265027 w 5594428"/>
              <a:gd name="connsiteY5443" fmla="*/ 3746307 h 4071007"/>
              <a:gd name="connsiteX5444" fmla="*/ 4245860 w 5594428"/>
              <a:gd name="connsiteY5444" fmla="*/ 3775896 h 4071007"/>
              <a:gd name="connsiteX5445" fmla="*/ 4181359 w 5594428"/>
              <a:gd name="connsiteY5445" fmla="*/ 3862354 h 4071007"/>
              <a:gd name="connsiteX5446" fmla="*/ 4156618 w 5594428"/>
              <a:gd name="connsiteY5446" fmla="*/ 3898185 h 4071007"/>
              <a:gd name="connsiteX5447" fmla="*/ 4148105 w 5594428"/>
              <a:gd name="connsiteY5447" fmla="*/ 3910302 h 4071007"/>
              <a:gd name="connsiteX5448" fmla="*/ 4156446 w 5594428"/>
              <a:gd name="connsiteY5448" fmla="*/ 3923064 h 4071007"/>
              <a:gd name="connsiteX5449" fmla="*/ 4149641 w 5594428"/>
              <a:gd name="connsiteY5449" fmla="*/ 3914932 h 4071007"/>
              <a:gd name="connsiteX5450" fmla="*/ 4146586 w 5594428"/>
              <a:gd name="connsiteY5450" fmla="*/ 3912465 h 4071007"/>
              <a:gd name="connsiteX5451" fmla="*/ 4133327 w 5594428"/>
              <a:gd name="connsiteY5451" fmla="*/ 3931337 h 4071007"/>
              <a:gd name="connsiteX5452" fmla="*/ 4088811 w 5594428"/>
              <a:gd name="connsiteY5452" fmla="*/ 3980846 h 4071007"/>
              <a:gd name="connsiteX5453" fmla="*/ 4061003 w 5594428"/>
              <a:gd name="connsiteY5453" fmla="*/ 3992063 h 4071007"/>
              <a:gd name="connsiteX5454" fmla="*/ 4046871 w 5594428"/>
              <a:gd name="connsiteY5454" fmla="*/ 3995895 h 4071007"/>
              <a:gd name="connsiteX5455" fmla="*/ 4121368 w 5594428"/>
              <a:gd name="connsiteY5455" fmla="*/ 3907014 h 4071007"/>
              <a:gd name="connsiteX5456" fmla="*/ 4128816 w 5594428"/>
              <a:gd name="connsiteY5456" fmla="*/ 3896411 h 4071007"/>
              <a:gd name="connsiteX5457" fmla="*/ 4125580 w 5594428"/>
              <a:gd name="connsiteY5457" fmla="*/ 3893180 h 4071007"/>
              <a:gd name="connsiteX5458" fmla="*/ 4118824 w 5594428"/>
              <a:gd name="connsiteY5458" fmla="*/ 3882641 h 4071007"/>
              <a:gd name="connsiteX5459" fmla="*/ 4117495 w 5594428"/>
              <a:gd name="connsiteY5459" fmla="*/ 3880840 h 4071007"/>
              <a:gd name="connsiteX5460" fmla="*/ 4111707 w 5594428"/>
              <a:gd name="connsiteY5460" fmla="*/ 3887580 h 4071007"/>
              <a:gd name="connsiteX5461" fmla="*/ 4111810 w 5594428"/>
              <a:gd name="connsiteY5461" fmla="*/ 3887791 h 4071007"/>
              <a:gd name="connsiteX5462" fmla="*/ 4111691 w 5594428"/>
              <a:gd name="connsiteY5462" fmla="*/ 3887598 h 4071007"/>
              <a:gd name="connsiteX5463" fmla="*/ 4108872 w 5594428"/>
              <a:gd name="connsiteY5463" fmla="*/ 3890881 h 4071007"/>
              <a:gd name="connsiteX5464" fmla="*/ 4060885 w 5594428"/>
              <a:gd name="connsiteY5464" fmla="*/ 3939583 h 4071007"/>
              <a:gd name="connsiteX5465" fmla="*/ 4033912 w 5594428"/>
              <a:gd name="connsiteY5465" fmla="*/ 3963674 h 4071007"/>
              <a:gd name="connsiteX5466" fmla="*/ 4030146 w 5594428"/>
              <a:gd name="connsiteY5466" fmla="*/ 3965886 h 4071007"/>
              <a:gd name="connsiteX5467" fmla="*/ 4004603 w 5594428"/>
              <a:gd name="connsiteY5467" fmla="*/ 3991781 h 4071007"/>
              <a:gd name="connsiteX5468" fmla="*/ 3969516 w 5594428"/>
              <a:gd name="connsiteY5468" fmla="*/ 4025859 h 4071007"/>
              <a:gd name="connsiteX5469" fmla="*/ 4008885 w 5594428"/>
              <a:gd name="connsiteY5469" fmla="*/ 3984202 h 4071007"/>
              <a:gd name="connsiteX5470" fmla="*/ 4021503 w 5594428"/>
              <a:gd name="connsiteY5470" fmla="*/ 3969905 h 4071007"/>
              <a:gd name="connsiteX5471" fmla="*/ 4021327 w 5594428"/>
              <a:gd name="connsiteY5471" fmla="*/ 3969876 h 4071007"/>
              <a:gd name="connsiteX5472" fmla="*/ 4014496 w 5594428"/>
              <a:gd name="connsiteY5472" fmla="*/ 3972296 h 4071007"/>
              <a:gd name="connsiteX5473" fmla="*/ 4006910 w 5594428"/>
              <a:gd name="connsiteY5473" fmla="*/ 3979287 h 4071007"/>
              <a:gd name="connsiteX5474" fmla="*/ 3916066 w 5594428"/>
              <a:gd name="connsiteY5474" fmla="*/ 4069867 h 4071007"/>
              <a:gd name="connsiteX5475" fmla="*/ 3997421 w 5594428"/>
              <a:gd name="connsiteY5475" fmla="*/ 3983099 h 4071007"/>
              <a:gd name="connsiteX5476" fmla="*/ 4002132 w 5594428"/>
              <a:gd name="connsiteY5476" fmla="*/ 3975497 h 4071007"/>
              <a:gd name="connsiteX5477" fmla="*/ 3996798 w 5594428"/>
              <a:gd name="connsiteY5477" fmla="*/ 3981546 h 4071007"/>
              <a:gd name="connsiteX5478" fmla="*/ 3949941 w 5594428"/>
              <a:gd name="connsiteY5478" fmla="*/ 4027863 h 4071007"/>
              <a:gd name="connsiteX5479" fmla="*/ 3919222 w 5594428"/>
              <a:gd name="connsiteY5479" fmla="*/ 4056871 h 4071007"/>
              <a:gd name="connsiteX5480" fmla="*/ 3922244 w 5594428"/>
              <a:gd name="connsiteY5480" fmla="*/ 4051621 h 4071007"/>
              <a:gd name="connsiteX5481" fmla="*/ 3922353 w 5594428"/>
              <a:gd name="connsiteY5481" fmla="*/ 4051377 h 4071007"/>
              <a:gd name="connsiteX5482" fmla="*/ 3923616 w 5594428"/>
              <a:gd name="connsiteY5482" fmla="*/ 4050007 h 4071007"/>
              <a:gd name="connsiteX5483" fmla="*/ 3944378 w 5594428"/>
              <a:gd name="connsiteY5483" fmla="*/ 4028746 h 4071007"/>
              <a:gd name="connsiteX5484" fmla="*/ 3927704 w 5594428"/>
              <a:gd name="connsiteY5484" fmla="*/ 4040853 h 4071007"/>
              <a:gd name="connsiteX5485" fmla="*/ 3926250 w 5594428"/>
              <a:gd name="connsiteY5485" fmla="*/ 4042404 h 4071007"/>
              <a:gd name="connsiteX5486" fmla="*/ 3925363 w 5594428"/>
              <a:gd name="connsiteY5486" fmla="*/ 4039397 h 4071007"/>
              <a:gd name="connsiteX5487" fmla="*/ 3920945 w 5594428"/>
              <a:gd name="connsiteY5487" fmla="*/ 4045001 h 4071007"/>
              <a:gd name="connsiteX5488" fmla="*/ 3916513 w 5594428"/>
              <a:gd name="connsiteY5488" fmla="*/ 4052360 h 4071007"/>
              <a:gd name="connsiteX5489" fmla="*/ 3912163 w 5594428"/>
              <a:gd name="connsiteY5489" fmla="*/ 4056411 h 4071007"/>
              <a:gd name="connsiteX5490" fmla="*/ 3923197 w 5594428"/>
              <a:gd name="connsiteY5490" fmla="*/ 4040860 h 4071007"/>
              <a:gd name="connsiteX5491" fmla="*/ 4002430 w 5594428"/>
              <a:gd name="connsiteY5491" fmla="*/ 3960654 h 4071007"/>
              <a:gd name="connsiteX5492" fmla="*/ 4018502 w 5594428"/>
              <a:gd name="connsiteY5492" fmla="*/ 3944395 h 4071007"/>
              <a:gd name="connsiteX5493" fmla="*/ 4020697 w 5594428"/>
              <a:gd name="connsiteY5493" fmla="*/ 3941864 h 4071007"/>
              <a:gd name="connsiteX5494" fmla="*/ 4021000 w 5594428"/>
              <a:gd name="connsiteY5494" fmla="*/ 3940664 h 4071007"/>
              <a:gd name="connsiteX5495" fmla="*/ 4018506 w 5594428"/>
              <a:gd name="connsiteY5495" fmla="*/ 3938149 h 4071007"/>
              <a:gd name="connsiteX5496" fmla="*/ 4006110 w 5594428"/>
              <a:gd name="connsiteY5496" fmla="*/ 3950395 h 4071007"/>
              <a:gd name="connsiteX5497" fmla="*/ 4005464 w 5594428"/>
              <a:gd name="connsiteY5497" fmla="*/ 3955223 h 4071007"/>
              <a:gd name="connsiteX5498" fmla="*/ 4003585 w 5594428"/>
              <a:gd name="connsiteY5498" fmla="*/ 3952889 h 4071007"/>
              <a:gd name="connsiteX5499" fmla="*/ 3992860 w 5594428"/>
              <a:gd name="connsiteY5499" fmla="*/ 3963485 h 4071007"/>
              <a:gd name="connsiteX5500" fmla="*/ 3960784 w 5594428"/>
              <a:gd name="connsiteY5500" fmla="*/ 3996014 h 4071007"/>
              <a:gd name="connsiteX5501" fmla="*/ 3936436 w 5594428"/>
              <a:gd name="connsiteY5501" fmla="*/ 4020819 h 4071007"/>
              <a:gd name="connsiteX5502" fmla="*/ 3936423 w 5594428"/>
              <a:gd name="connsiteY5502" fmla="*/ 4017226 h 4071007"/>
              <a:gd name="connsiteX5503" fmla="*/ 3932509 w 5594428"/>
              <a:gd name="connsiteY5503" fmla="*/ 4012876 h 4071007"/>
              <a:gd name="connsiteX5504" fmla="*/ 3929377 w 5594428"/>
              <a:gd name="connsiteY5504" fmla="*/ 4015560 h 4071007"/>
              <a:gd name="connsiteX5505" fmla="*/ 3921138 w 5594428"/>
              <a:gd name="connsiteY5505" fmla="*/ 4000665 h 4071007"/>
              <a:gd name="connsiteX5506" fmla="*/ 3927297 w 5594428"/>
              <a:gd name="connsiteY5506" fmla="*/ 4017181 h 4071007"/>
              <a:gd name="connsiteX5507" fmla="*/ 3920633 w 5594428"/>
              <a:gd name="connsiteY5507" fmla="*/ 4010806 h 4071007"/>
              <a:gd name="connsiteX5508" fmla="*/ 3917631 w 5594428"/>
              <a:gd name="connsiteY5508" fmla="*/ 4008260 h 4071007"/>
              <a:gd name="connsiteX5509" fmla="*/ 3900354 w 5594428"/>
              <a:gd name="connsiteY5509" fmla="*/ 3970010 h 4071007"/>
              <a:gd name="connsiteX5510" fmla="*/ 3897187 w 5594428"/>
              <a:gd name="connsiteY5510" fmla="*/ 3973230 h 4071007"/>
              <a:gd name="connsiteX5511" fmla="*/ 3886008 w 5594428"/>
              <a:gd name="connsiteY5511" fmla="*/ 3972073 h 4071007"/>
              <a:gd name="connsiteX5512" fmla="*/ 3874285 w 5594428"/>
              <a:gd name="connsiteY5512" fmla="*/ 3991588 h 4071007"/>
              <a:gd name="connsiteX5513" fmla="*/ 3868422 w 5594428"/>
              <a:gd name="connsiteY5513" fmla="*/ 4004173 h 4071007"/>
              <a:gd name="connsiteX5514" fmla="*/ 3871966 w 5594428"/>
              <a:gd name="connsiteY5514" fmla="*/ 4012147 h 4071007"/>
              <a:gd name="connsiteX5515" fmla="*/ 3874149 w 5594428"/>
              <a:gd name="connsiteY5515" fmla="*/ 4017147 h 4071007"/>
              <a:gd name="connsiteX5516" fmla="*/ 3869508 w 5594428"/>
              <a:gd name="connsiteY5516" fmla="*/ 4013541 h 4071007"/>
              <a:gd name="connsiteX5517" fmla="*/ 3867788 w 5594428"/>
              <a:gd name="connsiteY5517" fmla="*/ 4012440 h 4071007"/>
              <a:gd name="connsiteX5518" fmla="*/ 3866115 w 5594428"/>
              <a:gd name="connsiteY5518" fmla="*/ 4008920 h 4071007"/>
              <a:gd name="connsiteX5519" fmla="*/ 3863397 w 5594428"/>
              <a:gd name="connsiteY5519" fmla="*/ 4014500 h 4071007"/>
              <a:gd name="connsiteX5520" fmla="*/ 3854659 w 5594428"/>
              <a:gd name="connsiteY5520" fmla="*/ 4030803 h 4071007"/>
              <a:gd name="connsiteX5521" fmla="*/ 3852730 w 5594428"/>
              <a:gd name="connsiteY5521" fmla="*/ 4031910 h 4071007"/>
              <a:gd name="connsiteX5522" fmla="*/ 3847493 w 5594428"/>
              <a:gd name="connsiteY5522" fmla="*/ 4035589 h 4071007"/>
              <a:gd name="connsiteX5523" fmla="*/ 3850131 w 5594428"/>
              <a:gd name="connsiteY5523" fmla="*/ 4030264 h 4071007"/>
              <a:gd name="connsiteX5524" fmla="*/ 3860907 w 5594428"/>
              <a:gd name="connsiteY5524" fmla="*/ 4008858 h 4071007"/>
              <a:gd name="connsiteX5525" fmla="*/ 3855732 w 5594428"/>
              <a:gd name="connsiteY5525" fmla="*/ 3999884 h 4071007"/>
              <a:gd name="connsiteX5526" fmla="*/ 3849390 w 5594428"/>
              <a:gd name="connsiteY5526" fmla="*/ 3989429 h 4071007"/>
              <a:gd name="connsiteX5527" fmla="*/ 3846205 w 5594428"/>
              <a:gd name="connsiteY5527" fmla="*/ 3984845 h 4071007"/>
              <a:gd name="connsiteX5528" fmla="*/ 3842634 w 5594428"/>
              <a:gd name="connsiteY5528" fmla="*/ 3987329 h 4071007"/>
              <a:gd name="connsiteX5529" fmla="*/ 3843485 w 5594428"/>
              <a:gd name="connsiteY5529" fmla="*/ 3983467 h 4071007"/>
              <a:gd name="connsiteX5530" fmla="*/ 3843792 w 5594428"/>
              <a:gd name="connsiteY5530" fmla="*/ 3981282 h 4071007"/>
              <a:gd name="connsiteX5531" fmla="*/ 3832395 w 5594428"/>
              <a:gd name="connsiteY5531" fmla="*/ 3962460 h 4071007"/>
              <a:gd name="connsiteX5532" fmla="*/ 3828329 w 5594428"/>
              <a:gd name="connsiteY5532" fmla="*/ 3969514 h 4071007"/>
              <a:gd name="connsiteX5533" fmla="*/ 3803676 w 5594428"/>
              <a:gd name="connsiteY5533" fmla="*/ 4017742 h 4071007"/>
              <a:gd name="connsiteX5534" fmla="*/ 3804479 w 5594428"/>
              <a:gd name="connsiteY5534" fmla="*/ 4018627 h 4071007"/>
              <a:gd name="connsiteX5535" fmla="*/ 3813910 w 5594428"/>
              <a:gd name="connsiteY5535" fmla="*/ 4033379 h 4071007"/>
              <a:gd name="connsiteX5536" fmla="*/ 3810100 w 5594428"/>
              <a:gd name="connsiteY5536" fmla="*/ 4029470 h 4071007"/>
              <a:gd name="connsiteX5537" fmla="*/ 3806362 w 5594428"/>
              <a:gd name="connsiteY5537" fmla="*/ 4022524 h 4071007"/>
              <a:gd name="connsiteX5538" fmla="*/ 3803373 w 5594428"/>
              <a:gd name="connsiteY5538" fmla="*/ 4018333 h 4071007"/>
              <a:gd name="connsiteX5539" fmla="*/ 3800663 w 5594428"/>
              <a:gd name="connsiteY5539" fmla="*/ 4023636 h 4071007"/>
              <a:gd name="connsiteX5540" fmla="*/ 3800513 w 5594428"/>
              <a:gd name="connsiteY5540" fmla="*/ 4023750 h 4071007"/>
              <a:gd name="connsiteX5541" fmla="*/ 3803689 w 5594428"/>
              <a:gd name="connsiteY5541" fmla="*/ 4026997 h 4071007"/>
              <a:gd name="connsiteX5542" fmla="*/ 3804788 w 5594428"/>
              <a:gd name="connsiteY5542" fmla="*/ 4028310 h 4071007"/>
              <a:gd name="connsiteX5543" fmla="*/ 3804876 w 5594428"/>
              <a:gd name="connsiteY5543" fmla="*/ 4028538 h 4071007"/>
              <a:gd name="connsiteX5544" fmla="*/ 3807416 w 5594428"/>
              <a:gd name="connsiteY5544" fmla="*/ 4033488 h 4071007"/>
              <a:gd name="connsiteX5545" fmla="*/ 3799099 w 5594428"/>
              <a:gd name="connsiteY5545" fmla="*/ 4024838 h 4071007"/>
              <a:gd name="connsiteX5546" fmla="*/ 3797265 w 5594428"/>
              <a:gd name="connsiteY5546" fmla="*/ 4026247 h 4071007"/>
              <a:gd name="connsiteX5547" fmla="*/ 3795233 w 5594428"/>
              <a:gd name="connsiteY5547" fmla="*/ 4028011 h 4071007"/>
              <a:gd name="connsiteX5548" fmla="*/ 3809735 w 5594428"/>
              <a:gd name="connsiteY5548" fmla="*/ 4045548 h 4071007"/>
              <a:gd name="connsiteX5549" fmla="*/ 3793388 w 5594428"/>
              <a:gd name="connsiteY5549" fmla="*/ 4029614 h 4071007"/>
              <a:gd name="connsiteX5550" fmla="*/ 3789681 w 5594428"/>
              <a:gd name="connsiteY5550" fmla="*/ 4032832 h 4071007"/>
              <a:gd name="connsiteX5551" fmla="*/ 3791747 w 5594428"/>
              <a:gd name="connsiteY5551" fmla="*/ 4028014 h 4071007"/>
              <a:gd name="connsiteX5552" fmla="*/ 3790234 w 5594428"/>
              <a:gd name="connsiteY5552" fmla="*/ 4026540 h 4071007"/>
              <a:gd name="connsiteX5553" fmla="*/ 3787503 w 5594428"/>
              <a:gd name="connsiteY5553" fmla="*/ 4030959 h 4071007"/>
              <a:gd name="connsiteX5554" fmla="*/ 3784239 w 5594428"/>
              <a:gd name="connsiteY5554" fmla="*/ 4027875 h 4071007"/>
              <a:gd name="connsiteX5555" fmla="*/ 3779709 w 5594428"/>
              <a:gd name="connsiteY5555" fmla="*/ 4032443 h 4071007"/>
              <a:gd name="connsiteX5556" fmla="*/ 3785113 w 5594428"/>
              <a:gd name="connsiteY5556" fmla="*/ 4020779 h 4071007"/>
              <a:gd name="connsiteX5557" fmla="*/ 3770338 w 5594428"/>
              <a:gd name="connsiteY5557" fmla="*/ 4004120 h 4071007"/>
              <a:gd name="connsiteX5558" fmla="*/ 3730427 w 5594428"/>
              <a:gd name="connsiteY5558" fmla="*/ 3958441 h 4071007"/>
              <a:gd name="connsiteX5559" fmla="*/ 3717356 w 5594428"/>
              <a:gd name="connsiteY5559" fmla="*/ 3949061 h 4071007"/>
              <a:gd name="connsiteX5560" fmla="*/ 3728398 w 5594428"/>
              <a:gd name="connsiteY5560" fmla="*/ 3962862 h 4071007"/>
              <a:gd name="connsiteX5561" fmla="*/ 3762661 w 5594428"/>
              <a:gd name="connsiteY5561" fmla="*/ 4002814 h 4071007"/>
              <a:gd name="connsiteX5562" fmla="*/ 3731989 w 5594428"/>
              <a:gd name="connsiteY5562" fmla="*/ 3970003 h 4071007"/>
              <a:gd name="connsiteX5563" fmla="*/ 3699661 w 5594428"/>
              <a:gd name="connsiteY5563" fmla="*/ 3933897 h 4071007"/>
              <a:gd name="connsiteX5564" fmla="*/ 3641540 w 5594428"/>
              <a:gd name="connsiteY5564" fmla="*/ 3863557 h 4071007"/>
              <a:gd name="connsiteX5565" fmla="*/ 3616828 w 5594428"/>
              <a:gd name="connsiteY5565" fmla="*/ 3834977 h 4071007"/>
              <a:gd name="connsiteX5566" fmla="*/ 3614903 w 5594428"/>
              <a:gd name="connsiteY5566" fmla="*/ 3836082 h 4071007"/>
              <a:gd name="connsiteX5567" fmla="*/ 3609667 w 5594428"/>
              <a:gd name="connsiteY5567" fmla="*/ 3839762 h 4071007"/>
              <a:gd name="connsiteX5568" fmla="*/ 3612304 w 5594428"/>
              <a:gd name="connsiteY5568" fmla="*/ 3834438 h 4071007"/>
              <a:gd name="connsiteX5569" fmla="*/ 3613797 w 5594428"/>
              <a:gd name="connsiteY5569" fmla="*/ 3831471 h 4071007"/>
              <a:gd name="connsiteX5570" fmla="*/ 3612665 w 5594428"/>
              <a:gd name="connsiteY5570" fmla="*/ 3830162 h 4071007"/>
              <a:gd name="connsiteX5571" fmla="*/ 3607772 w 5594428"/>
              <a:gd name="connsiteY5571" fmla="*/ 3823185 h 4071007"/>
              <a:gd name="connsiteX5572" fmla="*/ 3614200 w 5594428"/>
              <a:gd name="connsiteY5572" fmla="*/ 3830671 h 4071007"/>
              <a:gd name="connsiteX5573" fmla="*/ 3621437 w 5594428"/>
              <a:gd name="connsiteY5573" fmla="*/ 3816296 h 4071007"/>
              <a:gd name="connsiteX5574" fmla="*/ 3589634 w 5594428"/>
              <a:gd name="connsiteY5574" fmla="*/ 3775386 h 4071007"/>
              <a:gd name="connsiteX5575" fmla="*/ 3581514 w 5594428"/>
              <a:gd name="connsiteY5575" fmla="*/ 3791270 h 4071007"/>
              <a:gd name="connsiteX5576" fmla="*/ 3585288 w 5594428"/>
              <a:gd name="connsiteY5576" fmla="*/ 3795895 h 4071007"/>
              <a:gd name="connsiteX5577" fmla="*/ 3586346 w 5594428"/>
              <a:gd name="connsiteY5577" fmla="*/ 3797843 h 4071007"/>
              <a:gd name="connsiteX5578" fmla="*/ 3598632 w 5594428"/>
              <a:gd name="connsiteY5578" fmla="*/ 3817057 h 4071007"/>
              <a:gd name="connsiteX5579" fmla="*/ 3599966 w 5594428"/>
              <a:gd name="connsiteY5579" fmla="*/ 3819572 h 4071007"/>
              <a:gd name="connsiteX5580" fmla="*/ 3580963 w 5594428"/>
              <a:gd name="connsiteY5580" fmla="*/ 3796307 h 4071007"/>
              <a:gd name="connsiteX5581" fmla="*/ 3579751 w 5594428"/>
              <a:gd name="connsiteY5581" fmla="*/ 3794720 h 4071007"/>
              <a:gd name="connsiteX5582" fmla="*/ 3572260 w 5594428"/>
              <a:gd name="connsiteY5582" fmla="*/ 3809372 h 4071007"/>
              <a:gd name="connsiteX5583" fmla="*/ 3574736 w 5594428"/>
              <a:gd name="connsiteY5583" fmla="*/ 3813353 h 4071007"/>
              <a:gd name="connsiteX5584" fmla="*/ 3572602 w 5594428"/>
              <a:gd name="connsiteY5584" fmla="*/ 3834631 h 4071007"/>
              <a:gd name="connsiteX5585" fmla="*/ 3572602 w 5594428"/>
              <a:gd name="connsiteY5585" fmla="*/ 3834631 h 4071007"/>
              <a:gd name="connsiteX5586" fmla="*/ 3661851 w 5594428"/>
              <a:gd name="connsiteY5586" fmla="*/ 4000810 h 4071007"/>
              <a:gd name="connsiteX5587" fmla="*/ 3603742 w 5594428"/>
              <a:gd name="connsiteY5587" fmla="*/ 3933959 h 4071007"/>
              <a:gd name="connsiteX5588" fmla="*/ 3614478 w 5594428"/>
              <a:gd name="connsiteY5588" fmla="*/ 3960002 h 4071007"/>
              <a:gd name="connsiteX5589" fmla="*/ 3631687 w 5594428"/>
              <a:gd name="connsiteY5589" fmla="*/ 3994693 h 4071007"/>
              <a:gd name="connsiteX5590" fmla="*/ 3474896 w 5594428"/>
              <a:gd name="connsiteY5590" fmla="*/ 3748577 h 4071007"/>
              <a:gd name="connsiteX5591" fmla="*/ 3462436 w 5594428"/>
              <a:gd name="connsiteY5591" fmla="*/ 3727978 h 4071007"/>
              <a:gd name="connsiteX5592" fmla="*/ 3458975 w 5594428"/>
              <a:gd name="connsiteY5592" fmla="*/ 3730932 h 4071007"/>
              <a:gd name="connsiteX5593" fmla="*/ 3461259 w 5594428"/>
              <a:gd name="connsiteY5593" fmla="*/ 3726033 h 4071007"/>
              <a:gd name="connsiteX5594" fmla="*/ 3322056 w 5594428"/>
              <a:gd name="connsiteY5594" fmla="*/ 3495917 h 4071007"/>
              <a:gd name="connsiteX5595" fmla="*/ 3181615 w 5594428"/>
              <a:gd name="connsiteY5595" fmla="*/ 3255713 h 4071007"/>
              <a:gd name="connsiteX5596" fmla="*/ 3183362 w 5594428"/>
              <a:gd name="connsiteY5596" fmla="*/ 3258075 h 4071007"/>
              <a:gd name="connsiteX5597" fmla="*/ 3269454 w 5594428"/>
              <a:gd name="connsiteY5597" fmla="*/ 3350983 h 4071007"/>
              <a:gd name="connsiteX5598" fmla="*/ 3289690 w 5594428"/>
              <a:gd name="connsiteY5598" fmla="*/ 3376728 h 4071007"/>
              <a:gd name="connsiteX5599" fmla="*/ 3307670 w 5594428"/>
              <a:gd name="connsiteY5599" fmla="*/ 3388304 h 4071007"/>
              <a:gd name="connsiteX5600" fmla="*/ 3238185 w 5594428"/>
              <a:gd name="connsiteY5600" fmla="*/ 3289355 h 4071007"/>
              <a:gd name="connsiteX5601" fmla="*/ 3056622 w 5594428"/>
              <a:gd name="connsiteY5601" fmla="*/ 3033822 h 4071007"/>
              <a:gd name="connsiteX5602" fmla="*/ 3019490 w 5594428"/>
              <a:gd name="connsiteY5602" fmla="*/ 2977407 h 4071007"/>
              <a:gd name="connsiteX5603" fmla="*/ 2985833 w 5594428"/>
              <a:gd name="connsiteY5603" fmla="*/ 2909096 h 4071007"/>
              <a:gd name="connsiteX5604" fmla="*/ 2995726 w 5594428"/>
              <a:gd name="connsiteY5604" fmla="*/ 2925772 h 4071007"/>
              <a:gd name="connsiteX5605" fmla="*/ 3231950 w 5594428"/>
              <a:gd name="connsiteY5605" fmla="*/ 3260576 h 4071007"/>
              <a:gd name="connsiteX5606" fmla="*/ 3270361 w 5594428"/>
              <a:gd name="connsiteY5606" fmla="*/ 3310070 h 4071007"/>
              <a:gd name="connsiteX5607" fmla="*/ 3285846 w 5594428"/>
              <a:gd name="connsiteY5607" fmla="*/ 3312008 h 4071007"/>
              <a:gd name="connsiteX5608" fmla="*/ 3298687 w 5594428"/>
              <a:gd name="connsiteY5608" fmla="*/ 3324290 h 4071007"/>
              <a:gd name="connsiteX5609" fmla="*/ 3297870 w 5594428"/>
              <a:gd name="connsiteY5609" fmla="*/ 3321740 h 4071007"/>
              <a:gd name="connsiteX5610" fmla="*/ 3406992 w 5594428"/>
              <a:gd name="connsiteY5610" fmla="*/ 3508013 h 4071007"/>
              <a:gd name="connsiteX5611" fmla="*/ 3414055 w 5594428"/>
              <a:gd name="connsiteY5611" fmla="*/ 3499644 h 4071007"/>
              <a:gd name="connsiteX5612" fmla="*/ 3407196 w 5594428"/>
              <a:gd name="connsiteY5612" fmla="*/ 3487782 h 4071007"/>
              <a:gd name="connsiteX5613" fmla="*/ 3404606 w 5594428"/>
              <a:gd name="connsiteY5613" fmla="*/ 3490282 h 4071007"/>
              <a:gd name="connsiteX5614" fmla="*/ 3405980 w 5594428"/>
              <a:gd name="connsiteY5614" fmla="*/ 3487116 h 4071007"/>
              <a:gd name="connsiteX5615" fmla="*/ 3406431 w 5594428"/>
              <a:gd name="connsiteY5615" fmla="*/ 3486459 h 4071007"/>
              <a:gd name="connsiteX5616" fmla="*/ 3380641 w 5594428"/>
              <a:gd name="connsiteY5616" fmla="*/ 3441852 h 4071007"/>
              <a:gd name="connsiteX5617" fmla="*/ 3318069 w 5594428"/>
              <a:gd name="connsiteY5617" fmla="*/ 3327494 h 4071007"/>
              <a:gd name="connsiteX5618" fmla="*/ 3302028 w 5594428"/>
              <a:gd name="connsiteY5618" fmla="*/ 3299003 h 4071007"/>
              <a:gd name="connsiteX5619" fmla="*/ 3298878 w 5594428"/>
              <a:gd name="connsiteY5619" fmla="*/ 3290902 h 4071007"/>
              <a:gd name="connsiteX5620" fmla="*/ 3299399 w 5594428"/>
              <a:gd name="connsiteY5620" fmla="*/ 3291124 h 4071007"/>
              <a:gd name="connsiteX5621" fmla="*/ 3292198 w 5594428"/>
              <a:gd name="connsiteY5621" fmla="*/ 3279122 h 4071007"/>
              <a:gd name="connsiteX5622" fmla="*/ 3291641 w 5594428"/>
              <a:gd name="connsiteY5622" fmla="*/ 3278918 h 4071007"/>
              <a:gd name="connsiteX5623" fmla="*/ 3291557 w 5594428"/>
              <a:gd name="connsiteY5623" fmla="*/ 3278052 h 4071007"/>
              <a:gd name="connsiteX5624" fmla="*/ 3289197 w 5594428"/>
              <a:gd name="connsiteY5624" fmla="*/ 3274119 h 4071007"/>
              <a:gd name="connsiteX5625" fmla="*/ 3127014 w 5594428"/>
              <a:gd name="connsiteY5625" fmla="*/ 2997751 h 4071007"/>
              <a:gd name="connsiteX5626" fmla="*/ 3060543 w 5594428"/>
              <a:gd name="connsiteY5626" fmla="*/ 2861229 h 4071007"/>
              <a:gd name="connsiteX5627" fmla="*/ 2920205 w 5594428"/>
              <a:gd name="connsiteY5627" fmla="*/ 2590827 h 4071007"/>
              <a:gd name="connsiteX5628" fmla="*/ 2829923 w 5594428"/>
              <a:gd name="connsiteY5628" fmla="*/ 2368070 h 4071007"/>
              <a:gd name="connsiteX5629" fmla="*/ 2806815 w 5594428"/>
              <a:gd name="connsiteY5629" fmla="*/ 2315163 h 4071007"/>
              <a:gd name="connsiteX5630" fmla="*/ 2792832 w 5594428"/>
              <a:gd name="connsiteY5630" fmla="*/ 2352549 h 4071007"/>
              <a:gd name="connsiteX5631" fmla="*/ 2822298 w 5594428"/>
              <a:gd name="connsiteY5631" fmla="*/ 2420671 h 4071007"/>
              <a:gd name="connsiteX5632" fmla="*/ 3008519 w 5594428"/>
              <a:gd name="connsiteY5632" fmla="*/ 2803716 h 4071007"/>
              <a:gd name="connsiteX5633" fmla="*/ 3123692 w 5594428"/>
              <a:gd name="connsiteY5633" fmla="*/ 3016684 h 4071007"/>
              <a:gd name="connsiteX5634" fmla="*/ 3229476 w 5594428"/>
              <a:gd name="connsiteY5634" fmla="*/ 3204252 h 4071007"/>
              <a:gd name="connsiteX5635" fmla="*/ 3202424 w 5594428"/>
              <a:gd name="connsiteY5635" fmla="*/ 3171290 h 4071007"/>
              <a:gd name="connsiteX5636" fmla="*/ 2906074 w 5594428"/>
              <a:gd name="connsiteY5636" fmla="*/ 2698048 h 4071007"/>
              <a:gd name="connsiteX5637" fmla="*/ 2810720 w 5594428"/>
              <a:gd name="connsiteY5637" fmla="*/ 2504135 h 4071007"/>
              <a:gd name="connsiteX5638" fmla="*/ 2768252 w 5594428"/>
              <a:gd name="connsiteY5638" fmla="*/ 2427649 h 4071007"/>
              <a:gd name="connsiteX5639" fmla="*/ 2724923 w 5594428"/>
              <a:gd name="connsiteY5639" fmla="*/ 2561650 h 4071007"/>
              <a:gd name="connsiteX5640" fmla="*/ 2649229 w 5594428"/>
              <a:gd name="connsiteY5640" fmla="*/ 2766732 h 4071007"/>
              <a:gd name="connsiteX5641" fmla="*/ 2594438 w 5594428"/>
              <a:gd name="connsiteY5641" fmla="*/ 2905352 h 4071007"/>
              <a:gd name="connsiteX5642" fmla="*/ 2552100 w 5594428"/>
              <a:gd name="connsiteY5642" fmla="*/ 2995704 h 4071007"/>
              <a:gd name="connsiteX5643" fmla="*/ 2537438 w 5594428"/>
              <a:gd name="connsiteY5643" fmla="*/ 3025248 h 4071007"/>
              <a:gd name="connsiteX5644" fmla="*/ 2549291 w 5594428"/>
              <a:gd name="connsiteY5644" fmla="*/ 2994996 h 4071007"/>
              <a:gd name="connsiteX5645" fmla="*/ 2630100 w 5594428"/>
              <a:gd name="connsiteY5645" fmla="*/ 2781076 h 4071007"/>
              <a:gd name="connsiteX5646" fmla="*/ 2705818 w 5594428"/>
              <a:gd name="connsiteY5646" fmla="*/ 2593434 h 4071007"/>
              <a:gd name="connsiteX5647" fmla="*/ 2736631 w 5594428"/>
              <a:gd name="connsiteY5647" fmla="*/ 2492315 h 4071007"/>
              <a:gd name="connsiteX5648" fmla="*/ 2762408 w 5594428"/>
              <a:gd name="connsiteY5648" fmla="*/ 2420139 h 4071007"/>
              <a:gd name="connsiteX5649" fmla="*/ 2762967 w 5594428"/>
              <a:gd name="connsiteY5649" fmla="*/ 2418130 h 4071007"/>
              <a:gd name="connsiteX5650" fmla="*/ 2759603 w 5594428"/>
              <a:gd name="connsiteY5650" fmla="*/ 2412071 h 4071007"/>
              <a:gd name="connsiteX5651" fmla="*/ 2758954 w 5594428"/>
              <a:gd name="connsiteY5651" fmla="*/ 2413527 h 4071007"/>
              <a:gd name="connsiteX5652" fmla="*/ 2753649 w 5594428"/>
              <a:gd name="connsiteY5652" fmla="*/ 2428593 h 4071007"/>
              <a:gd name="connsiteX5653" fmla="*/ 2649837 w 5594428"/>
              <a:gd name="connsiteY5653" fmla="*/ 2713428 h 4071007"/>
              <a:gd name="connsiteX5654" fmla="*/ 2522666 w 5594428"/>
              <a:gd name="connsiteY5654" fmla="*/ 3027103 h 4071007"/>
              <a:gd name="connsiteX5655" fmla="*/ 2458326 w 5594428"/>
              <a:gd name="connsiteY5655" fmla="*/ 3181360 h 4071007"/>
              <a:gd name="connsiteX5656" fmla="*/ 2453304 w 5594428"/>
              <a:gd name="connsiteY5656" fmla="*/ 3193681 h 4071007"/>
              <a:gd name="connsiteX5657" fmla="*/ 2366436 w 5594428"/>
              <a:gd name="connsiteY5657" fmla="*/ 3357471 h 4071007"/>
              <a:gd name="connsiteX5658" fmla="*/ 2265918 w 5594428"/>
              <a:gd name="connsiteY5658" fmla="*/ 3533013 h 4071007"/>
              <a:gd name="connsiteX5659" fmla="*/ 2144931 w 5594428"/>
              <a:gd name="connsiteY5659" fmla="*/ 3725112 h 4071007"/>
              <a:gd name="connsiteX5660" fmla="*/ 1996771 w 5594428"/>
              <a:gd name="connsiteY5660" fmla="*/ 3934826 h 4071007"/>
              <a:gd name="connsiteX5661" fmla="*/ 1962992 w 5594428"/>
              <a:gd name="connsiteY5661" fmla="*/ 3963366 h 4071007"/>
              <a:gd name="connsiteX5662" fmla="*/ 1881014 w 5594428"/>
              <a:gd name="connsiteY5662" fmla="*/ 4051617 h 4071007"/>
              <a:gd name="connsiteX5663" fmla="*/ 1872907 w 5594428"/>
              <a:gd name="connsiteY5663" fmla="*/ 4058467 h 4071007"/>
              <a:gd name="connsiteX5664" fmla="*/ 1870190 w 5594428"/>
              <a:gd name="connsiteY5664" fmla="*/ 4048949 h 4071007"/>
              <a:gd name="connsiteX5665" fmla="*/ 1848100 w 5594428"/>
              <a:gd name="connsiteY5665" fmla="*/ 4051860 h 4071007"/>
              <a:gd name="connsiteX5666" fmla="*/ 1882508 w 5594428"/>
              <a:gd name="connsiteY5666" fmla="*/ 4015843 h 4071007"/>
              <a:gd name="connsiteX5667" fmla="*/ 1913572 w 5594428"/>
              <a:gd name="connsiteY5667" fmla="*/ 3977786 h 4071007"/>
              <a:gd name="connsiteX5668" fmla="*/ 1864578 w 5594428"/>
              <a:gd name="connsiteY5668" fmla="*/ 3972157 h 4071007"/>
              <a:gd name="connsiteX5669" fmla="*/ 1887244 w 5594428"/>
              <a:gd name="connsiteY5669" fmla="*/ 3941427 h 4071007"/>
              <a:gd name="connsiteX5670" fmla="*/ 1891092 w 5594428"/>
              <a:gd name="connsiteY5670" fmla="*/ 3922483 h 4071007"/>
              <a:gd name="connsiteX5671" fmla="*/ 1891431 w 5594428"/>
              <a:gd name="connsiteY5671" fmla="*/ 3921146 h 4071007"/>
              <a:gd name="connsiteX5672" fmla="*/ 1890973 w 5594428"/>
              <a:gd name="connsiteY5672" fmla="*/ 3920695 h 4071007"/>
              <a:gd name="connsiteX5673" fmla="*/ 1882083 w 5594428"/>
              <a:gd name="connsiteY5673" fmla="*/ 3904415 h 4071007"/>
              <a:gd name="connsiteX5674" fmla="*/ 1863169 w 5594428"/>
              <a:gd name="connsiteY5674" fmla="*/ 3931337 h 4071007"/>
              <a:gd name="connsiteX5675" fmla="*/ 1818653 w 5594428"/>
              <a:gd name="connsiteY5675" fmla="*/ 3980846 h 4071007"/>
              <a:gd name="connsiteX5676" fmla="*/ 1807624 w 5594428"/>
              <a:gd name="connsiteY5676" fmla="*/ 3986979 h 4071007"/>
              <a:gd name="connsiteX5677" fmla="*/ 1795375 w 5594428"/>
              <a:gd name="connsiteY5677" fmla="*/ 3990690 h 4071007"/>
              <a:gd name="connsiteX5678" fmla="*/ 1803869 w 5594428"/>
              <a:gd name="connsiteY5678" fmla="*/ 4009024 h 4071007"/>
              <a:gd name="connsiteX5679" fmla="*/ 1802018 w 5594428"/>
              <a:gd name="connsiteY5679" fmla="*/ 4009567 h 4071007"/>
              <a:gd name="connsiteX5680" fmla="*/ 1804010 w 5594428"/>
              <a:gd name="connsiteY5680" fmla="*/ 4011406 h 4071007"/>
              <a:gd name="connsiteX5681" fmla="*/ 1807137 w 5594428"/>
              <a:gd name="connsiteY5681" fmla="*/ 4016077 h 4071007"/>
              <a:gd name="connsiteX5682" fmla="*/ 1814721 w 5594428"/>
              <a:gd name="connsiteY5682" fmla="*/ 4032443 h 4071007"/>
              <a:gd name="connsiteX5683" fmla="*/ 1810191 w 5594428"/>
              <a:gd name="connsiteY5683" fmla="*/ 4027875 h 4071007"/>
              <a:gd name="connsiteX5684" fmla="*/ 1806927 w 5594428"/>
              <a:gd name="connsiteY5684" fmla="*/ 4030959 h 4071007"/>
              <a:gd name="connsiteX5685" fmla="*/ 1797182 w 5594428"/>
              <a:gd name="connsiteY5685" fmla="*/ 4015190 h 4071007"/>
              <a:gd name="connsiteX5686" fmla="*/ 1804749 w 5594428"/>
              <a:gd name="connsiteY5686" fmla="*/ 4032832 h 4071007"/>
              <a:gd name="connsiteX5687" fmla="*/ 1797164 w 5594428"/>
              <a:gd name="connsiteY5687" fmla="*/ 4026247 h 4071007"/>
              <a:gd name="connsiteX5688" fmla="*/ 1793766 w 5594428"/>
              <a:gd name="connsiteY5688" fmla="*/ 4023636 h 4071007"/>
              <a:gd name="connsiteX5689" fmla="*/ 1782237 w 5594428"/>
              <a:gd name="connsiteY5689" fmla="*/ 4001080 h 4071007"/>
              <a:gd name="connsiteX5690" fmla="*/ 1779280 w 5594428"/>
              <a:gd name="connsiteY5690" fmla="*/ 4001964 h 4071007"/>
              <a:gd name="connsiteX5691" fmla="*/ 1776714 w 5594428"/>
              <a:gd name="connsiteY5691" fmla="*/ 3995895 h 4071007"/>
              <a:gd name="connsiteX5692" fmla="*/ 1777979 w 5594428"/>
              <a:gd name="connsiteY5692" fmla="*/ 3992751 h 4071007"/>
              <a:gd name="connsiteX5693" fmla="*/ 1766101 w 5594428"/>
              <a:gd name="connsiteY5693" fmla="*/ 3969515 h 4071007"/>
              <a:gd name="connsiteX5694" fmla="*/ 1762992 w 5594428"/>
              <a:gd name="connsiteY5694" fmla="*/ 3964122 h 4071007"/>
              <a:gd name="connsiteX5695" fmla="*/ 1759988 w 5594428"/>
              <a:gd name="connsiteY5695" fmla="*/ 3965886 h 4071007"/>
              <a:gd name="connsiteX5696" fmla="*/ 1749908 w 5594428"/>
              <a:gd name="connsiteY5696" fmla="*/ 3976105 h 4071007"/>
              <a:gd name="connsiteX5697" fmla="*/ 1750945 w 5594428"/>
              <a:gd name="connsiteY5697" fmla="*/ 3983467 h 4071007"/>
              <a:gd name="connsiteX5698" fmla="*/ 1751795 w 5594428"/>
              <a:gd name="connsiteY5698" fmla="*/ 3987329 h 4071007"/>
              <a:gd name="connsiteX5699" fmla="*/ 1748197 w 5594428"/>
              <a:gd name="connsiteY5699" fmla="*/ 3984826 h 4071007"/>
              <a:gd name="connsiteX5700" fmla="*/ 1746219 w 5594428"/>
              <a:gd name="connsiteY5700" fmla="*/ 3979845 h 4071007"/>
              <a:gd name="connsiteX5701" fmla="*/ 1734445 w 5594428"/>
              <a:gd name="connsiteY5701" fmla="*/ 3991782 h 4071007"/>
              <a:gd name="connsiteX5702" fmla="*/ 1728051 w 5594428"/>
              <a:gd name="connsiteY5702" fmla="*/ 3997991 h 4071007"/>
              <a:gd name="connsiteX5703" fmla="*/ 1744299 w 5594428"/>
              <a:gd name="connsiteY5703" fmla="*/ 4030264 h 4071007"/>
              <a:gd name="connsiteX5704" fmla="*/ 1746936 w 5594428"/>
              <a:gd name="connsiteY5704" fmla="*/ 4035588 h 4071007"/>
              <a:gd name="connsiteX5705" fmla="*/ 1741700 w 5594428"/>
              <a:gd name="connsiteY5705" fmla="*/ 4031910 h 4071007"/>
              <a:gd name="connsiteX5706" fmla="*/ 1739771 w 5594428"/>
              <a:gd name="connsiteY5706" fmla="*/ 4030802 h 4071007"/>
              <a:gd name="connsiteX5707" fmla="*/ 1731032 w 5594428"/>
              <a:gd name="connsiteY5707" fmla="*/ 4014500 h 4071007"/>
              <a:gd name="connsiteX5708" fmla="*/ 1726119 w 5594428"/>
              <a:gd name="connsiteY5708" fmla="*/ 4004413 h 4071007"/>
              <a:gd name="connsiteX5709" fmla="*/ 1724661 w 5594428"/>
              <a:gd name="connsiteY5709" fmla="*/ 4001284 h 4071007"/>
              <a:gd name="connsiteX5710" fmla="*/ 1699358 w 5594428"/>
              <a:gd name="connsiteY5710" fmla="*/ 4025859 h 4071007"/>
              <a:gd name="connsiteX5711" fmla="*/ 1723975 w 5594428"/>
              <a:gd name="connsiteY5711" fmla="*/ 3999811 h 4071007"/>
              <a:gd name="connsiteX5712" fmla="*/ 1721574 w 5594428"/>
              <a:gd name="connsiteY5712" fmla="*/ 3994656 h 4071007"/>
              <a:gd name="connsiteX5713" fmla="*/ 1713858 w 5594428"/>
              <a:gd name="connsiteY5713" fmla="*/ 4002470 h 4071007"/>
              <a:gd name="connsiteX5714" fmla="*/ 1690939 w 5594428"/>
              <a:gd name="connsiteY5714" fmla="*/ 4026875 h 4071007"/>
              <a:gd name="connsiteX5715" fmla="*/ 1674219 w 5594428"/>
              <a:gd name="connsiteY5715" fmla="*/ 4043985 h 4071007"/>
              <a:gd name="connsiteX5716" fmla="*/ 1678439 w 5594428"/>
              <a:gd name="connsiteY5716" fmla="*/ 4048638 h 4071007"/>
              <a:gd name="connsiteX5717" fmla="*/ 1682267 w 5594428"/>
              <a:gd name="connsiteY5717" fmla="*/ 4056411 h 4071007"/>
              <a:gd name="connsiteX5718" fmla="*/ 1677916 w 5594428"/>
              <a:gd name="connsiteY5718" fmla="*/ 4052360 h 4071007"/>
              <a:gd name="connsiteX5719" fmla="*/ 1673485 w 5594428"/>
              <a:gd name="connsiteY5719" fmla="*/ 4045001 h 4071007"/>
              <a:gd name="connsiteX5720" fmla="*/ 1673370 w 5594428"/>
              <a:gd name="connsiteY5720" fmla="*/ 4044854 h 4071007"/>
              <a:gd name="connsiteX5721" fmla="*/ 1669514 w 5594428"/>
              <a:gd name="connsiteY5721" fmla="*/ 4048801 h 4071007"/>
              <a:gd name="connsiteX5722" fmla="*/ 1670813 w 5594428"/>
              <a:gd name="connsiteY5722" fmla="*/ 4050007 h 4071007"/>
              <a:gd name="connsiteX5723" fmla="*/ 1672077 w 5594428"/>
              <a:gd name="connsiteY5723" fmla="*/ 4051377 h 4071007"/>
              <a:gd name="connsiteX5724" fmla="*/ 1672185 w 5594428"/>
              <a:gd name="connsiteY5724" fmla="*/ 4051620 h 4071007"/>
              <a:gd name="connsiteX5725" fmla="*/ 1675208 w 5594428"/>
              <a:gd name="connsiteY5725" fmla="*/ 4056872 h 4071007"/>
              <a:gd name="connsiteX5726" fmla="*/ 1668139 w 5594428"/>
              <a:gd name="connsiteY5726" fmla="*/ 4050197 h 4071007"/>
              <a:gd name="connsiteX5727" fmla="*/ 1664427 w 5594428"/>
              <a:gd name="connsiteY5727" fmla="*/ 4053482 h 4071007"/>
              <a:gd name="connsiteX5728" fmla="*/ 1678364 w 5594428"/>
              <a:gd name="connsiteY5728" fmla="*/ 4069867 h 4071007"/>
              <a:gd name="connsiteX5729" fmla="*/ 1662136 w 5594428"/>
              <a:gd name="connsiteY5729" fmla="*/ 4055508 h 4071007"/>
              <a:gd name="connsiteX5730" fmla="*/ 1645908 w 5594428"/>
              <a:gd name="connsiteY5730" fmla="*/ 4069867 h 4071007"/>
              <a:gd name="connsiteX5731" fmla="*/ 1659844 w 5594428"/>
              <a:gd name="connsiteY5731" fmla="*/ 4053482 h 4071007"/>
              <a:gd name="connsiteX5732" fmla="*/ 1656132 w 5594428"/>
              <a:gd name="connsiteY5732" fmla="*/ 4050197 h 4071007"/>
              <a:gd name="connsiteX5733" fmla="*/ 1649064 w 5594428"/>
              <a:gd name="connsiteY5733" fmla="*/ 4056871 h 4071007"/>
              <a:gd name="connsiteX5734" fmla="*/ 1652087 w 5594428"/>
              <a:gd name="connsiteY5734" fmla="*/ 4051621 h 4071007"/>
              <a:gd name="connsiteX5735" fmla="*/ 1652195 w 5594428"/>
              <a:gd name="connsiteY5735" fmla="*/ 4051376 h 4071007"/>
              <a:gd name="connsiteX5736" fmla="*/ 1653458 w 5594428"/>
              <a:gd name="connsiteY5736" fmla="*/ 4050007 h 4071007"/>
              <a:gd name="connsiteX5737" fmla="*/ 1654757 w 5594428"/>
              <a:gd name="connsiteY5737" fmla="*/ 4048801 h 4071007"/>
              <a:gd name="connsiteX5738" fmla="*/ 1650901 w 5594428"/>
              <a:gd name="connsiteY5738" fmla="*/ 4044854 h 4071007"/>
              <a:gd name="connsiteX5739" fmla="*/ 1650786 w 5594428"/>
              <a:gd name="connsiteY5739" fmla="*/ 4045001 h 4071007"/>
              <a:gd name="connsiteX5740" fmla="*/ 1646355 w 5594428"/>
              <a:gd name="connsiteY5740" fmla="*/ 4052360 h 4071007"/>
              <a:gd name="connsiteX5741" fmla="*/ 1642005 w 5594428"/>
              <a:gd name="connsiteY5741" fmla="*/ 4056411 h 4071007"/>
              <a:gd name="connsiteX5742" fmla="*/ 1645833 w 5594428"/>
              <a:gd name="connsiteY5742" fmla="*/ 4048638 h 4071007"/>
              <a:gd name="connsiteX5743" fmla="*/ 1650052 w 5594428"/>
              <a:gd name="connsiteY5743" fmla="*/ 4043985 h 4071007"/>
              <a:gd name="connsiteX5744" fmla="*/ 1633334 w 5594428"/>
              <a:gd name="connsiteY5744" fmla="*/ 4026875 h 4071007"/>
              <a:gd name="connsiteX5745" fmla="*/ 1610413 w 5594428"/>
              <a:gd name="connsiteY5745" fmla="*/ 4002470 h 4071007"/>
              <a:gd name="connsiteX5746" fmla="*/ 1602697 w 5594428"/>
              <a:gd name="connsiteY5746" fmla="*/ 3994657 h 4071007"/>
              <a:gd name="connsiteX5747" fmla="*/ 1600296 w 5594428"/>
              <a:gd name="connsiteY5747" fmla="*/ 3999811 h 4071007"/>
              <a:gd name="connsiteX5748" fmla="*/ 1624913 w 5594428"/>
              <a:gd name="connsiteY5748" fmla="*/ 4025859 h 4071007"/>
              <a:gd name="connsiteX5749" fmla="*/ 1599610 w 5594428"/>
              <a:gd name="connsiteY5749" fmla="*/ 4001284 h 4071007"/>
              <a:gd name="connsiteX5750" fmla="*/ 1598153 w 5594428"/>
              <a:gd name="connsiteY5750" fmla="*/ 4004413 h 4071007"/>
              <a:gd name="connsiteX5751" fmla="*/ 1593240 w 5594428"/>
              <a:gd name="connsiteY5751" fmla="*/ 4014500 h 4071007"/>
              <a:gd name="connsiteX5752" fmla="*/ 1584501 w 5594428"/>
              <a:gd name="connsiteY5752" fmla="*/ 4030803 h 4071007"/>
              <a:gd name="connsiteX5753" fmla="*/ 1582572 w 5594428"/>
              <a:gd name="connsiteY5753" fmla="*/ 4031910 h 4071007"/>
              <a:gd name="connsiteX5754" fmla="*/ 1577335 w 5594428"/>
              <a:gd name="connsiteY5754" fmla="*/ 4035588 h 4071007"/>
              <a:gd name="connsiteX5755" fmla="*/ 1579973 w 5594428"/>
              <a:gd name="connsiteY5755" fmla="*/ 4030264 h 4071007"/>
              <a:gd name="connsiteX5756" fmla="*/ 1596220 w 5594428"/>
              <a:gd name="connsiteY5756" fmla="*/ 3997992 h 4071007"/>
              <a:gd name="connsiteX5757" fmla="*/ 1589826 w 5594428"/>
              <a:gd name="connsiteY5757" fmla="*/ 3991781 h 4071007"/>
              <a:gd name="connsiteX5758" fmla="*/ 1578052 w 5594428"/>
              <a:gd name="connsiteY5758" fmla="*/ 3979845 h 4071007"/>
              <a:gd name="connsiteX5759" fmla="*/ 1576075 w 5594428"/>
              <a:gd name="connsiteY5759" fmla="*/ 3984826 h 4071007"/>
              <a:gd name="connsiteX5760" fmla="*/ 1572476 w 5594428"/>
              <a:gd name="connsiteY5760" fmla="*/ 3987329 h 4071007"/>
              <a:gd name="connsiteX5761" fmla="*/ 1573327 w 5594428"/>
              <a:gd name="connsiteY5761" fmla="*/ 3983467 h 4071007"/>
              <a:gd name="connsiteX5762" fmla="*/ 1574363 w 5594428"/>
              <a:gd name="connsiteY5762" fmla="*/ 3976105 h 4071007"/>
              <a:gd name="connsiteX5763" fmla="*/ 1564284 w 5594428"/>
              <a:gd name="connsiteY5763" fmla="*/ 3965886 h 4071007"/>
              <a:gd name="connsiteX5764" fmla="*/ 1561280 w 5594428"/>
              <a:gd name="connsiteY5764" fmla="*/ 3964122 h 4071007"/>
              <a:gd name="connsiteX5765" fmla="*/ 1558171 w 5594428"/>
              <a:gd name="connsiteY5765" fmla="*/ 3969514 h 4071007"/>
              <a:gd name="connsiteX5766" fmla="*/ 1546293 w 5594428"/>
              <a:gd name="connsiteY5766" fmla="*/ 3992751 h 4071007"/>
              <a:gd name="connsiteX5767" fmla="*/ 1547558 w 5594428"/>
              <a:gd name="connsiteY5767" fmla="*/ 3995895 h 4071007"/>
              <a:gd name="connsiteX5768" fmla="*/ 1544991 w 5594428"/>
              <a:gd name="connsiteY5768" fmla="*/ 4001964 h 4071007"/>
              <a:gd name="connsiteX5769" fmla="*/ 1542035 w 5594428"/>
              <a:gd name="connsiteY5769" fmla="*/ 4001080 h 4071007"/>
              <a:gd name="connsiteX5770" fmla="*/ 1530505 w 5594428"/>
              <a:gd name="connsiteY5770" fmla="*/ 4023636 h 4071007"/>
              <a:gd name="connsiteX5771" fmla="*/ 1527107 w 5594428"/>
              <a:gd name="connsiteY5771" fmla="*/ 4026247 h 4071007"/>
              <a:gd name="connsiteX5772" fmla="*/ 1519523 w 5594428"/>
              <a:gd name="connsiteY5772" fmla="*/ 4032832 h 4071007"/>
              <a:gd name="connsiteX5773" fmla="*/ 1527089 w 5594428"/>
              <a:gd name="connsiteY5773" fmla="*/ 4015190 h 4071007"/>
              <a:gd name="connsiteX5774" fmla="*/ 1517345 w 5594428"/>
              <a:gd name="connsiteY5774" fmla="*/ 4030959 h 4071007"/>
              <a:gd name="connsiteX5775" fmla="*/ 1514080 w 5594428"/>
              <a:gd name="connsiteY5775" fmla="*/ 4027874 h 4071007"/>
              <a:gd name="connsiteX5776" fmla="*/ 1509550 w 5594428"/>
              <a:gd name="connsiteY5776" fmla="*/ 4032443 h 4071007"/>
              <a:gd name="connsiteX5777" fmla="*/ 1517134 w 5594428"/>
              <a:gd name="connsiteY5777" fmla="*/ 4016077 h 4071007"/>
              <a:gd name="connsiteX5778" fmla="*/ 1520261 w 5594428"/>
              <a:gd name="connsiteY5778" fmla="*/ 4011406 h 4071007"/>
              <a:gd name="connsiteX5779" fmla="*/ 1522254 w 5594428"/>
              <a:gd name="connsiteY5779" fmla="*/ 4009568 h 4071007"/>
              <a:gd name="connsiteX5780" fmla="*/ 1520402 w 5594428"/>
              <a:gd name="connsiteY5780" fmla="*/ 4009024 h 4071007"/>
              <a:gd name="connsiteX5781" fmla="*/ 1528897 w 5594428"/>
              <a:gd name="connsiteY5781" fmla="*/ 3990690 h 4071007"/>
              <a:gd name="connsiteX5782" fmla="*/ 1516648 w 5594428"/>
              <a:gd name="connsiteY5782" fmla="*/ 3986978 h 4071007"/>
              <a:gd name="connsiteX5783" fmla="*/ 1505619 w 5594428"/>
              <a:gd name="connsiteY5783" fmla="*/ 3980846 h 4071007"/>
              <a:gd name="connsiteX5784" fmla="*/ 1461104 w 5594428"/>
              <a:gd name="connsiteY5784" fmla="*/ 3931337 h 4071007"/>
              <a:gd name="connsiteX5785" fmla="*/ 1442189 w 5594428"/>
              <a:gd name="connsiteY5785" fmla="*/ 3904415 h 4071007"/>
              <a:gd name="connsiteX5786" fmla="*/ 1433298 w 5594428"/>
              <a:gd name="connsiteY5786" fmla="*/ 3920695 h 4071007"/>
              <a:gd name="connsiteX5787" fmla="*/ 1432840 w 5594428"/>
              <a:gd name="connsiteY5787" fmla="*/ 3921146 h 4071007"/>
              <a:gd name="connsiteX5788" fmla="*/ 1433180 w 5594428"/>
              <a:gd name="connsiteY5788" fmla="*/ 3922483 h 4071007"/>
              <a:gd name="connsiteX5789" fmla="*/ 1437028 w 5594428"/>
              <a:gd name="connsiteY5789" fmla="*/ 3941426 h 4071007"/>
              <a:gd name="connsiteX5790" fmla="*/ 1459694 w 5594428"/>
              <a:gd name="connsiteY5790" fmla="*/ 3972157 h 4071007"/>
              <a:gd name="connsiteX5791" fmla="*/ 1410699 w 5594428"/>
              <a:gd name="connsiteY5791" fmla="*/ 3977786 h 4071007"/>
              <a:gd name="connsiteX5792" fmla="*/ 1441763 w 5594428"/>
              <a:gd name="connsiteY5792" fmla="*/ 4015843 h 4071007"/>
              <a:gd name="connsiteX5793" fmla="*/ 1476171 w 5594428"/>
              <a:gd name="connsiteY5793" fmla="*/ 4051861 h 4071007"/>
              <a:gd name="connsiteX5794" fmla="*/ 1454082 w 5594428"/>
              <a:gd name="connsiteY5794" fmla="*/ 4048949 h 4071007"/>
              <a:gd name="connsiteX5795" fmla="*/ 1451364 w 5594428"/>
              <a:gd name="connsiteY5795" fmla="*/ 4058466 h 4071007"/>
              <a:gd name="connsiteX5796" fmla="*/ 1443257 w 5594428"/>
              <a:gd name="connsiteY5796" fmla="*/ 4051617 h 4071007"/>
              <a:gd name="connsiteX5797" fmla="*/ 1361280 w 5594428"/>
              <a:gd name="connsiteY5797" fmla="*/ 3963366 h 4071007"/>
              <a:gd name="connsiteX5798" fmla="*/ 1327500 w 5594428"/>
              <a:gd name="connsiteY5798" fmla="*/ 3934827 h 4071007"/>
              <a:gd name="connsiteX5799" fmla="*/ 1179341 w 5594428"/>
              <a:gd name="connsiteY5799" fmla="*/ 3725112 h 4071007"/>
              <a:gd name="connsiteX5800" fmla="*/ 1058353 w 5594428"/>
              <a:gd name="connsiteY5800" fmla="*/ 3533013 h 4071007"/>
              <a:gd name="connsiteX5801" fmla="*/ 957836 w 5594428"/>
              <a:gd name="connsiteY5801" fmla="*/ 3357471 h 4071007"/>
              <a:gd name="connsiteX5802" fmla="*/ 870967 w 5594428"/>
              <a:gd name="connsiteY5802" fmla="*/ 3193681 h 4071007"/>
              <a:gd name="connsiteX5803" fmla="*/ 865946 w 5594428"/>
              <a:gd name="connsiteY5803" fmla="*/ 3181360 h 4071007"/>
              <a:gd name="connsiteX5804" fmla="*/ 801606 w 5594428"/>
              <a:gd name="connsiteY5804" fmla="*/ 3027103 h 4071007"/>
              <a:gd name="connsiteX5805" fmla="*/ 674434 w 5594428"/>
              <a:gd name="connsiteY5805" fmla="*/ 2713429 h 4071007"/>
              <a:gd name="connsiteX5806" fmla="*/ 570622 w 5594428"/>
              <a:gd name="connsiteY5806" fmla="*/ 2428593 h 4071007"/>
              <a:gd name="connsiteX5807" fmla="*/ 561863 w 5594428"/>
              <a:gd name="connsiteY5807" fmla="*/ 2420138 h 4071007"/>
              <a:gd name="connsiteX5808" fmla="*/ 587640 w 5594428"/>
              <a:gd name="connsiteY5808" fmla="*/ 2492315 h 4071007"/>
              <a:gd name="connsiteX5809" fmla="*/ 618453 w 5594428"/>
              <a:gd name="connsiteY5809" fmla="*/ 2593435 h 4071007"/>
              <a:gd name="connsiteX5810" fmla="*/ 694172 w 5594428"/>
              <a:gd name="connsiteY5810" fmla="*/ 2781076 h 4071007"/>
              <a:gd name="connsiteX5811" fmla="*/ 774980 w 5594428"/>
              <a:gd name="connsiteY5811" fmla="*/ 2994996 h 4071007"/>
              <a:gd name="connsiteX5812" fmla="*/ 786833 w 5594428"/>
              <a:gd name="connsiteY5812" fmla="*/ 3025248 h 4071007"/>
              <a:gd name="connsiteX5813" fmla="*/ 772172 w 5594428"/>
              <a:gd name="connsiteY5813" fmla="*/ 2995704 h 4071007"/>
              <a:gd name="connsiteX5814" fmla="*/ 729834 w 5594428"/>
              <a:gd name="connsiteY5814" fmla="*/ 2905352 h 4071007"/>
              <a:gd name="connsiteX5815" fmla="*/ 675043 w 5594428"/>
              <a:gd name="connsiteY5815" fmla="*/ 2766732 h 4071007"/>
              <a:gd name="connsiteX5816" fmla="*/ 533620 w 5594428"/>
              <a:gd name="connsiteY5816" fmla="*/ 2358379 h 4071007"/>
              <a:gd name="connsiteX5817" fmla="*/ 457096 w 5594428"/>
              <a:gd name="connsiteY5817" fmla="*/ 2156294 h 4071007"/>
              <a:gd name="connsiteX5818" fmla="*/ 313801 w 5594428"/>
              <a:gd name="connsiteY5818" fmla="*/ 1616620 h 4071007"/>
              <a:gd name="connsiteX5819" fmla="*/ 308199 w 5594428"/>
              <a:gd name="connsiteY5819" fmla="*/ 1574348 h 4071007"/>
              <a:gd name="connsiteX5820" fmla="*/ 372965 w 5594428"/>
              <a:gd name="connsiteY5820" fmla="*/ 1779719 h 4071007"/>
              <a:gd name="connsiteX5821" fmla="*/ 449874 w 5594428"/>
              <a:gd name="connsiteY5821" fmla="*/ 2009295 h 4071007"/>
              <a:gd name="connsiteX5822" fmla="*/ 780490 w 5594428"/>
              <a:gd name="connsiteY5822" fmla="*/ 2810701 h 4071007"/>
              <a:gd name="connsiteX5823" fmla="*/ 910667 w 5594428"/>
              <a:gd name="connsiteY5823" fmla="*/ 3084440 h 4071007"/>
              <a:gd name="connsiteX5824" fmla="*/ 1015909 w 5594428"/>
              <a:gd name="connsiteY5824" fmla="*/ 3276426 h 4071007"/>
              <a:gd name="connsiteX5825" fmla="*/ 1108157 w 5594428"/>
              <a:gd name="connsiteY5825" fmla="*/ 3431377 h 4071007"/>
              <a:gd name="connsiteX5826" fmla="*/ 1137616 w 5594428"/>
              <a:gd name="connsiteY5826" fmla="*/ 3474361 h 4071007"/>
              <a:gd name="connsiteX5827" fmla="*/ 1137922 w 5594428"/>
              <a:gd name="connsiteY5827" fmla="*/ 3473291 h 4071007"/>
              <a:gd name="connsiteX5828" fmla="*/ 1139935 w 5594428"/>
              <a:gd name="connsiteY5828" fmla="*/ 3473499 h 4071007"/>
              <a:gd name="connsiteX5829" fmla="*/ 1138183 w 5594428"/>
              <a:gd name="connsiteY5829" fmla="*/ 3475188 h 4071007"/>
              <a:gd name="connsiteX5830" fmla="*/ 1141168 w 5594428"/>
              <a:gd name="connsiteY5830" fmla="*/ 3479542 h 4071007"/>
              <a:gd name="connsiteX5831" fmla="*/ 1153069 w 5594428"/>
              <a:gd name="connsiteY5831" fmla="*/ 3464503 h 4071007"/>
              <a:gd name="connsiteX5832" fmla="*/ 1152716 w 5594428"/>
              <a:gd name="connsiteY5832" fmla="*/ 3463891 h 4071007"/>
              <a:gd name="connsiteX5833" fmla="*/ 1151588 w 5594428"/>
              <a:gd name="connsiteY5833" fmla="*/ 3463697 h 4071007"/>
              <a:gd name="connsiteX5834" fmla="*/ 1152127 w 5594428"/>
              <a:gd name="connsiteY5834" fmla="*/ 3462868 h 4071007"/>
              <a:gd name="connsiteX5835" fmla="*/ 1081128 w 5594428"/>
              <a:gd name="connsiteY5835" fmla="*/ 3339550 h 4071007"/>
              <a:gd name="connsiteX5836" fmla="*/ 941984 w 5594428"/>
              <a:gd name="connsiteY5836" fmla="*/ 3089587 h 4071007"/>
              <a:gd name="connsiteX5837" fmla="*/ 808991 w 5594428"/>
              <a:gd name="connsiteY5837" fmla="*/ 2797256 h 4071007"/>
              <a:gd name="connsiteX5838" fmla="*/ 676791 w 5594428"/>
              <a:gd name="connsiteY5838" fmla="*/ 2508372 h 4071007"/>
              <a:gd name="connsiteX5839" fmla="*/ 545067 w 5594428"/>
              <a:gd name="connsiteY5839" fmla="*/ 2219198 h 4071007"/>
              <a:gd name="connsiteX5840" fmla="*/ 443392 w 5594428"/>
              <a:gd name="connsiteY5840" fmla="*/ 1932015 h 4071007"/>
              <a:gd name="connsiteX5841" fmla="*/ 389064 w 5594428"/>
              <a:gd name="connsiteY5841" fmla="*/ 1790223 h 4071007"/>
              <a:gd name="connsiteX5842" fmla="*/ 297949 w 5594428"/>
              <a:gd name="connsiteY5842" fmla="*/ 1483009 h 4071007"/>
              <a:gd name="connsiteX5843" fmla="*/ 296688 w 5594428"/>
              <a:gd name="connsiteY5843" fmla="*/ 1478598 h 4071007"/>
              <a:gd name="connsiteX5844" fmla="*/ 296113 w 5594428"/>
              <a:gd name="connsiteY5844" fmla="*/ 1477947 h 4071007"/>
              <a:gd name="connsiteX5845" fmla="*/ 296344 w 5594428"/>
              <a:gd name="connsiteY5845" fmla="*/ 1477399 h 4071007"/>
              <a:gd name="connsiteX5846" fmla="*/ 292495 w 5594428"/>
              <a:gd name="connsiteY5846" fmla="*/ 1463942 h 4071007"/>
              <a:gd name="connsiteX5847" fmla="*/ 292301 w 5594428"/>
              <a:gd name="connsiteY5847" fmla="*/ 1464475 h 4071007"/>
              <a:gd name="connsiteX5848" fmla="*/ 288535 w 5594428"/>
              <a:gd name="connsiteY5848" fmla="*/ 1456641 h 4071007"/>
              <a:gd name="connsiteX5849" fmla="*/ 278679 w 5594428"/>
              <a:gd name="connsiteY5849" fmla="*/ 1425466 h 4071007"/>
              <a:gd name="connsiteX5850" fmla="*/ 237878 w 5594428"/>
              <a:gd name="connsiteY5850" fmla="*/ 1301658 h 4071007"/>
              <a:gd name="connsiteX5851" fmla="*/ 191415 w 5594428"/>
              <a:gd name="connsiteY5851" fmla="*/ 1135701 h 4071007"/>
              <a:gd name="connsiteX5852" fmla="*/ 165506 w 5594428"/>
              <a:gd name="connsiteY5852" fmla="*/ 1053067 h 4071007"/>
              <a:gd name="connsiteX5853" fmla="*/ 123556 w 5594428"/>
              <a:gd name="connsiteY5853" fmla="*/ 837102 h 4071007"/>
              <a:gd name="connsiteX5854" fmla="*/ 121167 w 5594428"/>
              <a:gd name="connsiteY5854" fmla="*/ 803600 h 4071007"/>
              <a:gd name="connsiteX5855" fmla="*/ 118579 w 5594428"/>
              <a:gd name="connsiteY5855" fmla="*/ 794973 h 4071007"/>
              <a:gd name="connsiteX5856" fmla="*/ 118930 w 5594428"/>
              <a:gd name="connsiteY5856" fmla="*/ 794680 h 4071007"/>
              <a:gd name="connsiteX5857" fmla="*/ 118124 w 5594428"/>
              <a:gd name="connsiteY5857" fmla="*/ 793455 h 4071007"/>
              <a:gd name="connsiteX5858" fmla="*/ 118579 w 5594428"/>
              <a:gd name="connsiteY5858" fmla="*/ 794973 h 4071007"/>
              <a:gd name="connsiteX5859" fmla="*/ 117247 w 5594428"/>
              <a:gd name="connsiteY5859" fmla="*/ 796088 h 4071007"/>
              <a:gd name="connsiteX5860" fmla="*/ 110144 w 5594428"/>
              <a:gd name="connsiteY5860" fmla="*/ 767179 h 4071007"/>
              <a:gd name="connsiteX5861" fmla="*/ 109511 w 5594428"/>
              <a:gd name="connsiteY5861" fmla="*/ 773940 h 4071007"/>
              <a:gd name="connsiteX5862" fmla="*/ 104910 w 5594428"/>
              <a:gd name="connsiteY5862" fmla="*/ 778032 h 4071007"/>
              <a:gd name="connsiteX5863" fmla="*/ 106816 w 5594428"/>
              <a:gd name="connsiteY5863" fmla="*/ 802286 h 4071007"/>
              <a:gd name="connsiteX5864" fmla="*/ 110721 w 5594428"/>
              <a:gd name="connsiteY5864" fmla="*/ 841417 h 4071007"/>
              <a:gd name="connsiteX5865" fmla="*/ 114446 w 5594428"/>
              <a:gd name="connsiteY5865" fmla="*/ 875316 h 4071007"/>
              <a:gd name="connsiteX5866" fmla="*/ 112691 w 5594428"/>
              <a:gd name="connsiteY5866" fmla="*/ 866978 h 4071007"/>
              <a:gd name="connsiteX5867" fmla="*/ 108019 w 5594428"/>
              <a:gd name="connsiteY5867" fmla="*/ 823078 h 4071007"/>
              <a:gd name="connsiteX5868" fmla="*/ 96330 w 5594428"/>
              <a:gd name="connsiteY5868" fmla="*/ 732584 h 4071007"/>
              <a:gd name="connsiteX5869" fmla="*/ 92034 w 5594428"/>
              <a:gd name="connsiteY5869" fmla="*/ 684311 h 4071007"/>
              <a:gd name="connsiteX5870" fmla="*/ 89014 w 5594428"/>
              <a:gd name="connsiteY5870" fmla="*/ 639498 h 4071007"/>
              <a:gd name="connsiteX5871" fmla="*/ 94799 w 5594428"/>
              <a:gd name="connsiteY5871" fmla="*/ 691810 h 4071007"/>
              <a:gd name="connsiteX5872" fmla="*/ 97339 w 5594428"/>
              <a:gd name="connsiteY5872" fmla="*/ 709302 h 4071007"/>
              <a:gd name="connsiteX5873" fmla="*/ 99414 w 5594428"/>
              <a:gd name="connsiteY5873" fmla="*/ 693347 h 4071007"/>
              <a:gd name="connsiteX5874" fmla="*/ 89949 w 5594428"/>
              <a:gd name="connsiteY5874" fmla="*/ 575927 h 4071007"/>
              <a:gd name="connsiteX5875" fmla="*/ 102381 w 5594428"/>
              <a:gd name="connsiteY5875" fmla="*/ 684439 h 4071007"/>
              <a:gd name="connsiteX5876" fmla="*/ 104906 w 5594428"/>
              <a:gd name="connsiteY5876" fmla="*/ 692253 h 4071007"/>
              <a:gd name="connsiteX5877" fmla="*/ 103839 w 5594428"/>
              <a:gd name="connsiteY5877" fmla="*/ 684924 h 4071007"/>
              <a:gd name="connsiteX5878" fmla="*/ 99239 w 5594428"/>
              <a:gd name="connsiteY5878" fmla="*/ 624599 h 4071007"/>
              <a:gd name="connsiteX5879" fmla="*/ 97174 w 5594428"/>
              <a:gd name="connsiteY5879" fmla="*/ 585857 h 4071007"/>
              <a:gd name="connsiteX5880" fmla="*/ 99055 w 5594428"/>
              <a:gd name="connsiteY5880" fmla="*/ 591092 h 4071007"/>
              <a:gd name="connsiteX5881" fmla="*/ 99161 w 5594428"/>
              <a:gd name="connsiteY5881" fmla="*/ 591313 h 4071007"/>
              <a:gd name="connsiteX5882" fmla="*/ 99370 w 5594428"/>
              <a:gd name="connsiteY5882" fmla="*/ 593012 h 4071007"/>
              <a:gd name="connsiteX5883" fmla="*/ 101925 w 5594428"/>
              <a:gd name="connsiteY5883" fmla="*/ 620180 h 4071007"/>
              <a:gd name="connsiteX5884" fmla="*/ 103352 w 5594428"/>
              <a:gd name="connsiteY5884" fmla="*/ 601311 h 4071007"/>
              <a:gd name="connsiteX5885" fmla="*/ 103130 w 5594428"/>
              <a:gd name="connsiteY5885" fmla="*/ 599372 h 4071007"/>
              <a:gd name="connsiteX5886" fmla="*/ 105762 w 5594428"/>
              <a:gd name="connsiteY5886" fmla="*/ 600538 h 4071007"/>
              <a:gd name="connsiteX5887" fmla="*/ 104463 w 5594428"/>
              <a:gd name="connsiteY5887" fmla="*/ 594114 h 4071007"/>
              <a:gd name="connsiteX5888" fmla="*/ 101942 w 5594428"/>
              <a:gd name="connsiteY5888" fmla="*/ 586640 h 4071007"/>
              <a:gd name="connsiteX5889" fmla="*/ 101688 w 5594428"/>
              <a:gd name="connsiteY5889" fmla="*/ 581187 h 4071007"/>
              <a:gd name="connsiteX5890" fmla="*/ 106024 w 5594428"/>
              <a:gd name="connsiteY5890" fmla="*/ 598151 h 4071007"/>
              <a:gd name="connsiteX5891" fmla="*/ 115123 w 5594428"/>
              <a:gd name="connsiteY5891" fmla="*/ 701279 h 4071007"/>
              <a:gd name="connsiteX5892" fmla="*/ 122079 w 5594428"/>
              <a:gd name="connsiteY5892" fmla="*/ 741160 h 4071007"/>
              <a:gd name="connsiteX5893" fmla="*/ 122065 w 5594428"/>
              <a:gd name="connsiteY5893" fmla="*/ 735532 h 4071007"/>
              <a:gd name="connsiteX5894" fmla="*/ 115100 w 5594428"/>
              <a:gd name="connsiteY5894" fmla="*/ 651111 h 4071007"/>
              <a:gd name="connsiteX5895" fmla="*/ 112195 w 5594428"/>
              <a:gd name="connsiteY5895" fmla="*/ 619326 h 4071007"/>
              <a:gd name="connsiteX5896" fmla="*/ 116367 w 5594428"/>
              <a:gd name="connsiteY5896" fmla="*/ 637587 h 4071007"/>
              <a:gd name="connsiteX5897" fmla="*/ 126841 w 5594428"/>
              <a:gd name="connsiteY5897" fmla="*/ 731725 h 4071007"/>
              <a:gd name="connsiteX5898" fmla="*/ 132906 w 5594428"/>
              <a:gd name="connsiteY5898" fmla="*/ 768610 h 4071007"/>
              <a:gd name="connsiteX5899" fmla="*/ 129772 w 5594428"/>
              <a:gd name="connsiteY5899" fmla="*/ 742372 h 4071007"/>
              <a:gd name="connsiteX5900" fmla="*/ 128741 w 5594428"/>
              <a:gd name="connsiteY5900" fmla="*/ 715487 h 4071007"/>
              <a:gd name="connsiteX5901" fmla="*/ 134997 w 5594428"/>
              <a:gd name="connsiteY5901" fmla="*/ 762332 h 4071007"/>
              <a:gd name="connsiteX5902" fmla="*/ 140209 w 5594428"/>
              <a:gd name="connsiteY5902" fmla="*/ 776665 h 4071007"/>
              <a:gd name="connsiteX5903" fmla="*/ 141715 w 5594428"/>
              <a:gd name="connsiteY5903" fmla="*/ 784583 h 4071007"/>
              <a:gd name="connsiteX5904" fmla="*/ 141683 w 5594428"/>
              <a:gd name="connsiteY5904" fmla="*/ 784874 h 4071007"/>
              <a:gd name="connsiteX5905" fmla="*/ 142057 w 5594428"/>
              <a:gd name="connsiteY5905" fmla="*/ 786384 h 4071007"/>
              <a:gd name="connsiteX5906" fmla="*/ 145286 w 5594428"/>
              <a:gd name="connsiteY5906" fmla="*/ 803352 h 4071007"/>
              <a:gd name="connsiteX5907" fmla="*/ 149218 w 5594428"/>
              <a:gd name="connsiteY5907" fmla="*/ 829827 h 4071007"/>
              <a:gd name="connsiteX5908" fmla="*/ 151743 w 5594428"/>
              <a:gd name="connsiteY5908" fmla="*/ 837640 h 4071007"/>
              <a:gd name="connsiteX5909" fmla="*/ 151309 w 5594428"/>
              <a:gd name="connsiteY5909" fmla="*/ 823550 h 4071007"/>
              <a:gd name="connsiteX5910" fmla="*/ 149597 w 5594428"/>
              <a:gd name="connsiteY5910" fmla="*/ 810317 h 4071007"/>
              <a:gd name="connsiteX5911" fmla="*/ 144190 w 5594428"/>
              <a:gd name="connsiteY5911" fmla="*/ 794987 h 4071007"/>
              <a:gd name="connsiteX5912" fmla="*/ 142057 w 5594428"/>
              <a:gd name="connsiteY5912" fmla="*/ 786384 h 4071007"/>
              <a:gd name="connsiteX5913" fmla="*/ 141715 w 5594428"/>
              <a:gd name="connsiteY5913" fmla="*/ 784583 h 4071007"/>
              <a:gd name="connsiteX5914" fmla="*/ 142306 w 5594428"/>
              <a:gd name="connsiteY5914" fmla="*/ 779164 h 4071007"/>
              <a:gd name="connsiteX5915" fmla="*/ 146424 w 5594428"/>
              <a:gd name="connsiteY5915" fmla="*/ 785792 h 4071007"/>
              <a:gd name="connsiteX5916" fmla="*/ 143778 w 5594428"/>
              <a:gd name="connsiteY5916" fmla="*/ 765341 h 4071007"/>
              <a:gd name="connsiteX5917" fmla="*/ 139171 w 5594428"/>
              <a:gd name="connsiteY5917" fmla="*/ 709289 h 4071007"/>
              <a:gd name="connsiteX5918" fmla="*/ 145861 w 5594428"/>
              <a:gd name="connsiteY5918" fmla="*/ 757263 h 4071007"/>
              <a:gd name="connsiteX5919" fmla="*/ 152046 w 5594428"/>
              <a:gd name="connsiteY5919" fmla="*/ 799329 h 4071007"/>
              <a:gd name="connsiteX5920" fmla="*/ 155018 w 5594428"/>
              <a:gd name="connsiteY5920" fmla="*/ 806872 h 4071007"/>
              <a:gd name="connsiteX5921" fmla="*/ 158805 w 5594428"/>
              <a:gd name="connsiteY5921" fmla="*/ 817119 h 4071007"/>
              <a:gd name="connsiteX5922" fmla="*/ 159295 w 5594428"/>
              <a:gd name="connsiteY5922" fmla="*/ 814963 h 4071007"/>
              <a:gd name="connsiteX5923" fmla="*/ 146686 w 5594428"/>
              <a:gd name="connsiteY5923" fmla="*/ 702119 h 4071007"/>
              <a:gd name="connsiteX5924" fmla="*/ 146785 w 5594428"/>
              <a:gd name="connsiteY5924" fmla="*/ 691097 h 4071007"/>
              <a:gd name="connsiteX5925" fmla="*/ 142807 w 5594428"/>
              <a:gd name="connsiteY5925" fmla="*/ 676896 h 4071007"/>
              <a:gd name="connsiteX5926" fmla="*/ 149283 w 5594428"/>
              <a:gd name="connsiteY5926" fmla="*/ 684590 h 4071007"/>
              <a:gd name="connsiteX5927" fmla="*/ 156942 w 5594428"/>
              <a:gd name="connsiteY5927" fmla="*/ 701653 h 4071007"/>
              <a:gd name="connsiteX5928" fmla="*/ 155598 w 5594428"/>
              <a:gd name="connsiteY5928" fmla="*/ 690888 h 4071007"/>
              <a:gd name="connsiteX5929" fmla="*/ 161147 w 5594428"/>
              <a:gd name="connsiteY5929" fmla="*/ 701222 h 4071007"/>
              <a:gd name="connsiteX5930" fmla="*/ 159201 w 5594428"/>
              <a:gd name="connsiteY5930" fmla="*/ 683738 h 4071007"/>
              <a:gd name="connsiteX5931" fmla="*/ 153119 w 5594428"/>
              <a:gd name="connsiteY5931" fmla="*/ 668004 h 4071007"/>
              <a:gd name="connsiteX5932" fmla="*/ 151928 w 5594428"/>
              <a:gd name="connsiteY5932" fmla="*/ 656404 h 4071007"/>
              <a:gd name="connsiteX5933" fmla="*/ 151779 w 5594428"/>
              <a:gd name="connsiteY5933" fmla="*/ 655005 h 4071007"/>
              <a:gd name="connsiteX5934" fmla="*/ 154591 w 5594428"/>
              <a:gd name="connsiteY5934" fmla="*/ 661155 h 4071007"/>
              <a:gd name="connsiteX5935" fmla="*/ 164809 w 5594428"/>
              <a:gd name="connsiteY5935" fmla="*/ 685822 h 4071007"/>
              <a:gd name="connsiteX5936" fmla="*/ 174883 w 5594428"/>
              <a:gd name="connsiteY5936" fmla="*/ 715178 h 4071007"/>
              <a:gd name="connsiteX5937" fmla="*/ 182922 w 5594428"/>
              <a:gd name="connsiteY5937" fmla="*/ 735964 h 4071007"/>
              <a:gd name="connsiteX5938" fmla="*/ 183406 w 5594428"/>
              <a:gd name="connsiteY5938" fmla="*/ 727284 h 4071007"/>
              <a:gd name="connsiteX5939" fmla="*/ 182874 w 5594428"/>
              <a:gd name="connsiteY5939" fmla="*/ 725510 h 4071007"/>
              <a:gd name="connsiteX5940" fmla="*/ 173898 w 5594428"/>
              <a:gd name="connsiteY5940" fmla="*/ 697662 h 4071007"/>
              <a:gd name="connsiteX5941" fmla="*/ 173978 w 5594428"/>
              <a:gd name="connsiteY5941" fmla="*/ 686736 h 4071007"/>
              <a:gd name="connsiteX5942" fmla="*/ 168426 w 5594428"/>
              <a:gd name="connsiteY5942" fmla="*/ 676774 h 4071007"/>
              <a:gd name="connsiteX5943" fmla="*/ 168506 w 5594428"/>
              <a:gd name="connsiteY5943" fmla="*/ 665594 h 4071007"/>
              <a:gd name="connsiteX5944" fmla="*/ 157744 w 5594428"/>
              <a:gd name="connsiteY5944" fmla="*/ 639347 h 4071007"/>
              <a:gd name="connsiteX5945" fmla="*/ 157470 w 5594428"/>
              <a:gd name="connsiteY5945" fmla="*/ 633738 h 4071007"/>
              <a:gd name="connsiteX5946" fmla="*/ 159043 w 5594428"/>
              <a:gd name="connsiteY5946" fmla="*/ 635781 h 4071007"/>
              <a:gd name="connsiteX5947" fmla="*/ 153851 w 5594428"/>
              <a:gd name="connsiteY5947" fmla="*/ 622867 h 4071007"/>
              <a:gd name="connsiteX5948" fmla="*/ 152111 w 5594428"/>
              <a:gd name="connsiteY5948" fmla="*/ 614655 h 4071007"/>
              <a:gd name="connsiteX5949" fmla="*/ 161137 w 5594428"/>
              <a:gd name="connsiteY5949" fmla="*/ 629460 h 4071007"/>
              <a:gd name="connsiteX5950" fmla="*/ 168613 w 5594428"/>
              <a:gd name="connsiteY5950" fmla="*/ 648895 h 4071007"/>
              <a:gd name="connsiteX5951" fmla="*/ 178463 w 5594428"/>
              <a:gd name="connsiteY5951" fmla="*/ 672135 h 4071007"/>
              <a:gd name="connsiteX5952" fmla="*/ 181462 w 5594428"/>
              <a:gd name="connsiteY5952" fmla="*/ 674768 h 4071007"/>
              <a:gd name="connsiteX5953" fmla="*/ 186591 w 5594428"/>
              <a:gd name="connsiteY5953" fmla="*/ 684401 h 4071007"/>
              <a:gd name="connsiteX5954" fmla="*/ 187813 w 5594428"/>
              <a:gd name="connsiteY5954" fmla="*/ 688105 h 4071007"/>
              <a:gd name="connsiteX5955" fmla="*/ 187534 w 5594428"/>
              <a:gd name="connsiteY5955" fmla="*/ 686738 h 4071007"/>
              <a:gd name="connsiteX5956" fmla="*/ 186242 w 5594428"/>
              <a:gd name="connsiteY5956" fmla="*/ 682587 h 4071007"/>
              <a:gd name="connsiteX5957" fmla="*/ 177730 w 5594428"/>
              <a:gd name="connsiteY5957" fmla="*/ 658885 h 4071007"/>
              <a:gd name="connsiteX5958" fmla="*/ 176015 w 5594428"/>
              <a:gd name="connsiteY5958" fmla="*/ 650323 h 4071007"/>
              <a:gd name="connsiteX5959" fmla="*/ 175870 w 5594428"/>
              <a:gd name="connsiteY5959" fmla="*/ 649400 h 4071007"/>
              <a:gd name="connsiteX5960" fmla="*/ 172315 w 5594428"/>
              <a:gd name="connsiteY5960" fmla="*/ 638122 h 4071007"/>
              <a:gd name="connsiteX5961" fmla="*/ 169596 w 5594428"/>
              <a:gd name="connsiteY5961" fmla="*/ 628469 h 4071007"/>
              <a:gd name="connsiteX5962" fmla="*/ 169588 w 5594428"/>
              <a:gd name="connsiteY5962" fmla="*/ 628450 h 4071007"/>
              <a:gd name="connsiteX5963" fmla="*/ 169586 w 5594428"/>
              <a:gd name="connsiteY5963" fmla="*/ 628435 h 4071007"/>
              <a:gd name="connsiteX5964" fmla="*/ 159933 w 5594428"/>
              <a:gd name="connsiteY5964" fmla="*/ 594163 h 4071007"/>
              <a:gd name="connsiteX5965" fmla="*/ 150191 w 5594428"/>
              <a:gd name="connsiteY5965" fmla="*/ 558831 h 4071007"/>
              <a:gd name="connsiteX5966" fmla="*/ 156239 w 5594428"/>
              <a:gd name="connsiteY5966" fmla="*/ 562371 h 4071007"/>
              <a:gd name="connsiteX5967" fmla="*/ 153780 w 5594428"/>
              <a:gd name="connsiteY5967" fmla="*/ 556132 h 4071007"/>
              <a:gd name="connsiteX5968" fmla="*/ 154151 w 5594428"/>
              <a:gd name="connsiteY5968" fmla="*/ 554123 h 4071007"/>
              <a:gd name="connsiteX5969" fmla="*/ 154685 w 5594428"/>
              <a:gd name="connsiteY5969" fmla="*/ 548271 h 4071007"/>
              <a:gd name="connsiteX5970" fmla="*/ 156847 w 5594428"/>
              <a:gd name="connsiteY5970" fmla="*/ 553280 h 4071007"/>
              <a:gd name="connsiteX5971" fmla="*/ 189195 w 5594428"/>
              <a:gd name="connsiteY5971" fmla="*/ 628497 h 4071007"/>
              <a:gd name="connsiteX5972" fmla="*/ 194032 w 5594428"/>
              <a:gd name="connsiteY5972" fmla="*/ 640041 h 4071007"/>
              <a:gd name="connsiteX5973" fmla="*/ 199903 w 5594428"/>
              <a:gd name="connsiteY5973" fmla="*/ 653753 h 4071007"/>
              <a:gd name="connsiteX5974" fmla="*/ 208614 w 5594428"/>
              <a:gd name="connsiteY5974" fmla="*/ 670121 h 4071007"/>
              <a:gd name="connsiteX5975" fmla="*/ 212101 w 5594428"/>
              <a:gd name="connsiteY5975" fmla="*/ 677563 h 4071007"/>
              <a:gd name="connsiteX5976" fmla="*/ 211211 w 5594428"/>
              <a:gd name="connsiteY5976" fmla="*/ 672985 h 4071007"/>
              <a:gd name="connsiteX5977" fmla="*/ 219808 w 5594428"/>
              <a:gd name="connsiteY5977" fmla="*/ 692831 h 4071007"/>
              <a:gd name="connsiteX5978" fmla="*/ 230717 w 5594428"/>
              <a:gd name="connsiteY5978" fmla="*/ 698749 h 4071007"/>
              <a:gd name="connsiteX5979" fmla="*/ 212709 w 5594428"/>
              <a:gd name="connsiteY5979" fmla="*/ 651183 h 4071007"/>
              <a:gd name="connsiteX5980" fmla="*/ 203778 w 5594428"/>
              <a:gd name="connsiteY5980" fmla="*/ 617237 h 4071007"/>
              <a:gd name="connsiteX5981" fmla="*/ 205609 w 5594428"/>
              <a:gd name="connsiteY5981" fmla="*/ 609537 h 4071007"/>
              <a:gd name="connsiteX5982" fmla="*/ 191366 w 5594428"/>
              <a:gd name="connsiteY5982" fmla="*/ 573536 h 4071007"/>
              <a:gd name="connsiteX5983" fmla="*/ 198409 w 5594428"/>
              <a:gd name="connsiteY5983" fmla="*/ 581866 h 4071007"/>
              <a:gd name="connsiteX5984" fmla="*/ 197464 w 5594428"/>
              <a:gd name="connsiteY5984" fmla="*/ 581655 h 4071007"/>
              <a:gd name="connsiteX5985" fmla="*/ 196645 w 5594428"/>
              <a:gd name="connsiteY5985" fmla="*/ 580164 h 4071007"/>
              <a:gd name="connsiteX5986" fmla="*/ 196858 w 5594428"/>
              <a:gd name="connsiteY5986" fmla="*/ 581520 h 4071007"/>
              <a:gd name="connsiteX5987" fmla="*/ 197464 w 5594428"/>
              <a:gd name="connsiteY5987" fmla="*/ 581655 h 4071007"/>
              <a:gd name="connsiteX5988" fmla="*/ 198972 w 5594428"/>
              <a:gd name="connsiteY5988" fmla="*/ 584397 h 4071007"/>
              <a:gd name="connsiteX5989" fmla="*/ 199413 w 5594428"/>
              <a:gd name="connsiteY5989" fmla="*/ 586384 h 4071007"/>
              <a:gd name="connsiteX5990" fmla="*/ 200434 w 5594428"/>
              <a:gd name="connsiteY5990" fmla="*/ 588424 h 4071007"/>
              <a:gd name="connsiteX5991" fmla="*/ 207804 w 5594428"/>
              <a:gd name="connsiteY5991" fmla="*/ 592465 h 4071007"/>
              <a:gd name="connsiteX5992" fmla="*/ 215597 w 5594428"/>
              <a:gd name="connsiteY5992" fmla="*/ 609770 h 4071007"/>
              <a:gd name="connsiteX5993" fmla="*/ 219700 w 5594428"/>
              <a:gd name="connsiteY5993" fmla="*/ 620675 h 4071007"/>
              <a:gd name="connsiteX5994" fmla="*/ 221546 w 5594428"/>
              <a:gd name="connsiteY5994" fmla="*/ 614743 h 4071007"/>
              <a:gd name="connsiteX5995" fmla="*/ 223842 w 5594428"/>
              <a:gd name="connsiteY5995" fmla="*/ 607407 h 4071007"/>
              <a:gd name="connsiteX5996" fmla="*/ 223887 w 5594428"/>
              <a:gd name="connsiteY5996" fmla="*/ 606300 h 4071007"/>
              <a:gd name="connsiteX5997" fmla="*/ 212338 w 5594428"/>
              <a:gd name="connsiteY5997" fmla="*/ 574101 h 4071007"/>
              <a:gd name="connsiteX5998" fmla="*/ 190874 w 5594428"/>
              <a:gd name="connsiteY5998" fmla="*/ 522577 h 4071007"/>
              <a:gd name="connsiteX5999" fmla="*/ 191064 w 5594428"/>
              <a:gd name="connsiteY5999" fmla="*/ 518647 h 4071007"/>
              <a:gd name="connsiteX6000" fmla="*/ 190958 w 5594428"/>
              <a:gd name="connsiteY6000" fmla="*/ 509424 h 4071007"/>
              <a:gd name="connsiteX6001" fmla="*/ 198817 w 5594428"/>
              <a:gd name="connsiteY6001" fmla="*/ 525203 h 4071007"/>
              <a:gd name="connsiteX6002" fmla="*/ 193563 w 5594428"/>
              <a:gd name="connsiteY6002" fmla="*/ 509012 h 4071007"/>
              <a:gd name="connsiteX6003" fmla="*/ 197662 w 5594428"/>
              <a:gd name="connsiteY6003" fmla="*/ 508558 h 4071007"/>
              <a:gd name="connsiteX6004" fmla="*/ 197154 w 5594428"/>
              <a:gd name="connsiteY6004" fmla="*/ 502672 h 4071007"/>
              <a:gd name="connsiteX6005" fmla="*/ 204109 w 5594428"/>
              <a:gd name="connsiteY6005" fmla="*/ 517705 h 4071007"/>
              <a:gd name="connsiteX6006" fmla="*/ 205523 w 5594428"/>
              <a:gd name="connsiteY6006" fmla="*/ 522669 h 4071007"/>
              <a:gd name="connsiteX6007" fmla="*/ 205627 w 5594428"/>
              <a:gd name="connsiteY6007" fmla="*/ 525156 h 4071007"/>
              <a:gd name="connsiteX6008" fmla="*/ 207107 w 5594428"/>
              <a:gd name="connsiteY6008" fmla="*/ 524182 h 4071007"/>
              <a:gd name="connsiteX6009" fmla="*/ 216413 w 5594428"/>
              <a:gd name="connsiteY6009" fmla="*/ 544296 h 4071007"/>
              <a:gd name="connsiteX6010" fmla="*/ 217315 w 5594428"/>
              <a:gd name="connsiteY6010" fmla="*/ 550868 h 4071007"/>
              <a:gd name="connsiteX6011" fmla="*/ 217453 w 5594428"/>
              <a:gd name="connsiteY6011" fmla="*/ 552322 h 4071007"/>
              <a:gd name="connsiteX6012" fmla="*/ 221900 w 5594428"/>
              <a:gd name="connsiteY6012" fmla="*/ 545301 h 4071007"/>
              <a:gd name="connsiteX6013" fmla="*/ 222574 w 5594428"/>
              <a:gd name="connsiteY6013" fmla="*/ 544063 h 4071007"/>
              <a:gd name="connsiteX6014" fmla="*/ 223623 w 5594428"/>
              <a:gd name="connsiteY6014" fmla="*/ 545118 h 4071007"/>
              <a:gd name="connsiteX6015" fmla="*/ 240515 w 5594428"/>
              <a:gd name="connsiteY6015" fmla="*/ 561586 h 4071007"/>
              <a:gd name="connsiteX6016" fmla="*/ 244010 w 5594428"/>
              <a:gd name="connsiteY6016" fmla="*/ 564661 h 4071007"/>
              <a:gd name="connsiteX6017" fmla="*/ 249083 w 5594428"/>
              <a:gd name="connsiteY6017" fmla="*/ 580420 h 4071007"/>
              <a:gd name="connsiteX6018" fmla="*/ 257159 w 5594428"/>
              <a:gd name="connsiteY6018" fmla="*/ 597361 h 4071007"/>
              <a:gd name="connsiteX6019" fmla="*/ 256006 w 5594428"/>
              <a:gd name="connsiteY6019" fmla="*/ 584699 h 4071007"/>
              <a:gd name="connsiteX6020" fmla="*/ 259483 w 5594428"/>
              <a:gd name="connsiteY6020" fmla="*/ 597567 h 4071007"/>
              <a:gd name="connsiteX6021" fmla="*/ 260001 w 5594428"/>
              <a:gd name="connsiteY6021" fmla="*/ 599489 h 4071007"/>
              <a:gd name="connsiteX6022" fmla="*/ 265271 w 5594428"/>
              <a:gd name="connsiteY6022" fmla="*/ 619286 h 4071007"/>
              <a:gd name="connsiteX6023" fmla="*/ 268772 w 5594428"/>
              <a:gd name="connsiteY6023" fmla="*/ 628918 h 4071007"/>
              <a:gd name="connsiteX6024" fmla="*/ 277012 w 5594428"/>
              <a:gd name="connsiteY6024" fmla="*/ 640303 h 4071007"/>
              <a:gd name="connsiteX6025" fmla="*/ 277057 w 5594428"/>
              <a:gd name="connsiteY6025" fmla="*/ 633951 h 4071007"/>
              <a:gd name="connsiteX6026" fmla="*/ 287830 w 5594428"/>
              <a:gd name="connsiteY6026" fmla="*/ 658672 h 4071007"/>
              <a:gd name="connsiteX6027" fmla="*/ 296818 w 5594428"/>
              <a:gd name="connsiteY6027" fmla="*/ 684742 h 4071007"/>
              <a:gd name="connsiteX6028" fmla="*/ 298961 w 5594428"/>
              <a:gd name="connsiteY6028" fmla="*/ 685146 h 4071007"/>
              <a:gd name="connsiteX6029" fmla="*/ 301790 w 5594428"/>
              <a:gd name="connsiteY6029" fmla="*/ 686518 h 4071007"/>
              <a:gd name="connsiteX6030" fmla="*/ 300608 w 5594428"/>
              <a:gd name="connsiteY6030" fmla="*/ 678731 h 4071007"/>
              <a:gd name="connsiteX6031" fmla="*/ 299254 w 5594428"/>
              <a:gd name="connsiteY6031" fmla="*/ 656219 h 4071007"/>
              <a:gd name="connsiteX6032" fmla="*/ 297753 w 5594428"/>
              <a:gd name="connsiteY6032" fmla="*/ 647334 h 4071007"/>
              <a:gd name="connsiteX6033" fmla="*/ 291802 w 5594428"/>
              <a:gd name="connsiteY6033" fmla="*/ 626012 h 4071007"/>
              <a:gd name="connsiteX6034" fmla="*/ 285411 w 5594428"/>
              <a:gd name="connsiteY6034" fmla="*/ 602556 h 4071007"/>
              <a:gd name="connsiteX6035" fmla="*/ 283493 w 5594428"/>
              <a:gd name="connsiteY6035" fmla="*/ 597041 h 4071007"/>
              <a:gd name="connsiteX6036" fmla="*/ 280685 w 5594428"/>
              <a:gd name="connsiteY6036" fmla="*/ 589862 h 4071007"/>
              <a:gd name="connsiteX6037" fmla="*/ 278035 w 5594428"/>
              <a:gd name="connsiteY6037" fmla="*/ 585528 h 4071007"/>
              <a:gd name="connsiteX6038" fmla="*/ 277805 w 5594428"/>
              <a:gd name="connsiteY6038" fmla="*/ 582714 h 4071007"/>
              <a:gd name="connsiteX6039" fmla="*/ 277916 w 5594428"/>
              <a:gd name="connsiteY6039" fmla="*/ 582783 h 4071007"/>
              <a:gd name="connsiteX6040" fmla="*/ 277645 w 5594428"/>
              <a:gd name="connsiteY6040" fmla="*/ 582090 h 4071007"/>
              <a:gd name="connsiteX6041" fmla="*/ 276075 w 5594428"/>
              <a:gd name="connsiteY6041" fmla="*/ 571839 h 4071007"/>
              <a:gd name="connsiteX6042" fmla="*/ 277619 w 5594428"/>
              <a:gd name="connsiteY6042" fmla="*/ 573415 h 4071007"/>
              <a:gd name="connsiteX6043" fmla="*/ 282208 w 5594428"/>
              <a:gd name="connsiteY6043" fmla="*/ 588849 h 4071007"/>
              <a:gd name="connsiteX6044" fmla="*/ 286235 w 5594428"/>
              <a:gd name="connsiteY6044" fmla="*/ 589630 h 4071007"/>
              <a:gd name="connsiteX6045" fmla="*/ 287849 w 5594428"/>
              <a:gd name="connsiteY6045" fmla="*/ 590530 h 4071007"/>
              <a:gd name="connsiteX6046" fmla="*/ 291237 w 5594428"/>
              <a:gd name="connsiteY6046" fmla="*/ 598524 h 4071007"/>
              <a:gd name="connsiteX6047" fmla="*/ 291261 w 5594428"/>
              <a:gd name="connsiteY6047" fmla="*/ 603198 h 4071007"/>
              <a:gd name="connsiteX6048" fmla="*/ 294363 w 5594428"/>
              <a:gd name="connsiteY6048" fmla="*/ 598902 h 4071007"/>
              <a:gd name="connsiteX6049" fmla="*/ 296262 w 5594428"/>
              <a:gd name="connsiteY6049" fmla="*/ 604961 h 4071007"/>
              <a:gd name="connsiteX6050" fmla="*/ 311096 w 5594428"/>
              <a:gd name="connsiteY6050" fmla="*/ 658077 h 4071007"/>
              <a:gd name="connsiteX6051" fmla="*/ 309291 w 5594428"/>
              <a:gd name="connsiteY6051" fmla="*/ 601985 h 4071007"/>
              <a:gd name="connsiteX6052" fmla="*/ 298589 w 5594428"/>
              <a:gd name="connsiteY6052" fmla="*/ 559441 h 4071007"/>
              <a:gd name="connsiteX6053" fmla="*/ 294846 w 5594428"/>
              <a:gd name="connsiteY6053" fmla="*/ 531599 h 4071007"/>
              <a:gd name="connsiteX6054" fmla="*/ 295752 w 5594428"/>
              <a:gd name="connsiteY6054" fmla="*/ 531020 h 4071007"/>
              <a:gd name="connsiteX6055" fmla="*/ 294478 w 5594428"/>
              <a:gd name="connsiteY6055" fmla="*/ 522563 h 4071007"/>
              <a:gd name="connsiteX6056" fmla="*/ 292824 w 5594428"/>
              <a:gd name="connsiteY6056" fmla="*/ 517321 h 4071007"/>
              <a:gd name="connsiteX6057" fmla="*/ 289601 w 5594428"/>
              <a:gd name="connsiteY6057" fmla="*/ 494641 h 4071007"/>
              <a:gd name="connsiteX6058" fmla="*/ 295389 w 5594428"/>
              <a:gd name="connsiteY6058" fmla="*/ 498763 h 4071007"/>
              <a:gd name="connsiteX6059" fmla="*/ 304309 w 5594428"/>
              <a:gd name="connsiteY6059" fmla="*/ 514559 h 4071007"/>
              <a:gd name="connsiteX6060" fmla="*/ 305751 w 5594428"/>
              <a:gd name="connsiteY6060" fmla="*/ 520882 h 4071007"/>
              <a:gd name="connsiteX6061" fmla="*/ 325146 w 5594428"/>
              <a:gd name="connsiteY6061" fmla="*/ 582488 h 4071007"/>
              <a:gd name="connsiteX6062" fmla="*/ 338266 w 5594428"/>
              <a:gd name="connsiteY6062" fmla="*/ 593822 h 4071007"/>
              <a:gd name="connsiteX6063" fmla="*/ 349513 w 5594428"/>
              <a:gd name="connsiteY6063" fmla="*/ 658096 h 4071007"/>
              <a:gd name="connsiteX6064" fmla="*/ 355329 w 5594428"/>
              <a:gd name="connsiteY6064" fmla="*/ 655006 h 4071007"/>
              <a:gd name="connsiteX6065" fmla="*/ 361640 w 5594428"/>
              <a:gd name="connsiteY6065" fmla="*/ 654614 h 4071007"/>
              <a:gd name="connsiteX6066" fmla="*/ 361280 w 5594428"/>
              <a:gd name="connsiteY6066" fmla="*/ 651754 h 4071007"/>
              <a:gd name="connsiteX6067" fmla="*/ 363272 w 5594428"/>
              <a:gd name="connsiteY6067" fmla="*/ 653157 h 4071007"/>
              <a:gd name="connsiteX6068" fmla="*/ 363990 w 5594428"/>
              <a:gd name="connsiteY6068" fmla="*/ 654211 h 4071007"/>
              <a:gd name="connsiteX6069" fmla="*/ 364028 w 5594428"/>
              <a:gd name="connsiteY6069" fmla="*/ 654466 h 4071007"/>
              <a:gd name="connsiteX6070" fmla="*/ 364616 w 5594428"/>
              <a:gd name="connsiteY6070" fmla="*/ 654429 h 4071007"/>
              <a:gd name="connsiteX6071" fmla="*/ 365341 w 5594428"/>
              <a:gd name="connsiteY6071" fmla="*/ 654949 h 4071007"/>
              <a:gd name="connsiteX6072" fmla="*/ 373197 w 5594428"/>
              <a:gd name="connsiteY6072" fmla="*/ 680314 h 4071007"/>
              <a:gd name="connsiteX6073" fmla="*/ 372940 w 5594428"/>
              <a:gd name="connsiteY6073" fmla="*/ 666133 h 4071007"/>
              <a:gd name="connsiteX6074" fmla="*/ 373535 w 5594428"/>
              <a:gd name="connsiteY6074" fmla="*/ 668896 h 4071007"/>
              <a:gd name="connsiteX6075" fmla="*/ 370439 w 5594428"/>
              <a:gd name="connsiteY6075" fmla="*/ 634096 h 4071007"/>
              <a:gd name="connsiteX6076" fmla="*/ 367418 w 5594428"/>
              <a:gd name="connsiteY6076" fmla="*/ 589283 h 4071007"/>
              <a:gd name="connsiteX6077" fmla="*/ 373203 w 5594428"/>
              <a:gd name="connsiteY6077" fmla="*/ 641595 h 4071007"/>
              <a:gd name="connsiteX6078" fmla="*/ 375743 w 5594428"/>
              <a:gd name="connsiteY6078" fmla="*/ 659087 h 4071007"/>
              <a:gd name="connsiteX6079" fmla="*/ 377491 w 5594428"/>
              <a:gd name="connsiteY6079" fmla="*/ 657448 h 4071007"/>
              <a:gd name="connsiteX6080" fmla="*/ 377599 w 5594428"/>
              <a:gd name="connsiteY6080" fmla="*/ 656715 h 4071007"/>
              <a:gd name="connsiteX6081" fmla="*/ 377010 w 5594428"/>
              <a:gd name="connsiteY6081" fmla="*/ 651185 h 4071007"/>
              <a:gd name="connsiteX6082" fmla="*/ 377842 w 5594428"/>
              <a:gd name="connsiteY6082" fmla="*/ 653405 h 4071007"/>
              <a:gd name="connsiteX6083" fmla="*/ 378016 w 5594428"/>
              <a:gd name="connsiteY6083" fmla="*/ 653894 h 4071007"/>
              <a:gd name="connsiteX6084" fmla="*/ 378208 w 5594428"/>
              <a:gd name="connsiteY6084" fmla="*/ 652597 h 4071007"/>
              <a:gd name="connsiteX6085" fmla="*/ 377819 w 5594428"/>
              <a:gd name="connsiteY6085" fmla="*/ 643133 h 4071007"/>
              <a:gd name="connsiteX6086" fmla="*/ 368353 w 5594428"/>
              <a:gd name="connsiteY6086" fmla="*/ 525712 h 4071007"/>
              <a:gd name="connsiteX6087" fmla="*/ 380786 w 5594428"/>
              <a:gd name="connsiteY6087" fmla="*/ 634224 h 4071007"/>
              <a:gd name="connsiteX6088" fmla="*/ 383311 w 5594428"/>
              <a:gd name="connsiteY6088" fmla="*/ 642038 h 4071007"/>
              <a:gd name="connsiteX6089" fmla="*/ 382243 w 5594428"/>
              <a:gd name="connsiteY6089" fmla="*/ 634709 h 4071007"/>
              <a:gd name="connsiteX6090" fmla="*/ 377644 w 5594428"/>
              <a:gd name="connsiteY6090" fmla="*/ 574385 h 4071007"/>
              <a:gd name="connsiteX6091" fmla="*/ 375578 w 5594428"/>
              <a:gd name="connsiteY6091" fmla="*/ 535642 h 4071007"/>
              <a:gd name="connsiteX6092" fmla="*/ 377460 w 5594428"/>
              <a:gd name="connsiteY6092" fmla="*/ 540877 h 4071007"/>
              <a:gd name="connsiteX6093" fmla="*/ 377565 w 5594428"/>
              <a:gd name="connsiteY6093" fmla="*/ 541099 h 4071007"/>
              <a:gd name="connsiteX6094" fmla="*/ 377775 w 5594428"/>
              <a:gd name="connsiteY6094" fmla="*/ 542797 h 4071007"/>
              <a:gd name="connsiteX6095" fmla="*/ 380329 w 5594428"/>
              <a:gd name="connsiteY6095" fmla="*/ 569965 h 4071007"/>
              <a:gd name="connsiteX6096" fmla="*/ 381757 w 5594428"/>
              <a:gd name="connsiteY6096" fmla="*/ 551096 h 4071007"/>
              <a:gd name="connsiteX6097" fmla="*/ 381534 w 5594428"/>
              <a:gd name="connsiteY6097" fmla="*/ 549158 h 4071007"/>
              <a:gd name="connsiteX6098" fmla="*/ 384167 w 5594428"/>
              <a:gd name="connsiteY6098" fmla="*/ 550322 h 4071007"/>
              <a:gd name="connsiteX6099" fmla="*/ 382867 w 5594428"/>
              <a:gd name="connsiteY6099" fmla="*/ 543900 h 4071007"/>
              <a:gd name="connsiteX6100" fmla="*/ 380346 w 5594428"/>
              <a:gd name="connsiteY6100" fmla="*/ 536425 h 4071007"/>
              <a:gd name="connsiteX6101" fmla="*/ 380093 w 5594428"/>
              <a:gd name="connsiteY6101" fmla="*/ 530973 h 4071007"/>
              <a:gd name="connsiteX6102" fmla="*/ 384428 w 5594428"/>
              <a:gd name="connsiteY6102" fmla="*/ 547936 h 4071007"/>
              <a:gd name="connsiteX6103" fmla="*/ 393527 w 5594428"/>
              <a:gd name="connsiteY6103" fmla="*/ 651064 h 4071007"/>
              <a:gd name="connsiteX6104" fmla="*/ 394689 w 5594428"/>
              <a:gd name="connsiteY6104" fmla="*/ 664879 h 4071007"/>
              <a:gd name="connsiteX6105" fmla="*/ 395209 w 5594428"/>
              <a:gd name="connsiteY6105" fmla="*/ 670331 h 4071007"/>
              <a:gd name="connsiteX6106" fmla="*/ 395444 w 5594428"/>
              <a:gd name="connsiteY6106" fmla="*/ 669972 h 4071007"/>
              <a:gd name="connsiteX6107" fmla="*/ 397915 w 5594428"/>
              <a:gd name="connsiteY6107" fmla="*/ 666539 h 4071007"/>
              <a:gd name="connsiteX6108" fmla="*/ 398982 w 5594428"/>
              <a:gd name="connsiteY6108" fmla="*/ 665744 h 4071007"/>
              <a:gd name="connsiteX6109" fmla="*/ 397230 w 5594428"/>
              <a:gd name="connsiteY6109" fmla="*/ 642681 h 4071007"/>
              <a:gd name="connsiteX6110" fmla="*/ 395598 w 5594428"/>
              <a:gd name="connsiteY6110" fmla="*/ 624375 h 4071007"/>
              <a:gd name="connsiteX6111" fmla="*/ 393558 w 5594428"/>
              <a:gd name="connsiteY6111" fmla="*/ 616657 h 4071007"/>
              <a:gd name="connsiteX6112" fmla="*/ 394447 w 5594428"/>
              <a:gd name="connsiteY6112" fmla="*/ 611461 h 4071007"/>
              <a:gd name="connsiteX6113" fmla="*/ 393505 w 5594428"/>
              <a:gd name="connsiteY6113" fmla="*/ 600896 h 4071007"/>
              <a:gd name="connsiteX6114" fmla="*/ 390599 w 5594428"/>
              <a:gd name="connsiteY6114" fmla="*/ 569112 h 4071007"/>
              <a:gd name="connsiteX6115" fmla="*/ 394719 w 5594428"/>
              <a:gd name="connsiteY6115" fmla="*/ 577907 h 4071007"/>
              <a:gd name="connsiteX6116" fmla="*/ 394766 w 5594428"/>
              <a:gd name="connsiteY6116" fmla="*/ 579788 h 4071007"/>
              <a:gd name="connsiteX6117" fmla="*/ 396292 w 5594428"/>
              <a:gd name="connsiteY6117" fmla="*/ 582638 h 4071007"/>
              <a:gd name="connsiteX6118" fmla="*/ 403969 w 5594428"/>
              <a:gd name="connsiteY6118" fmla="*/ 600832 h 4071007"/>
              <a:gd name="connsiteX6119" fmla="*/ 410935 w 5594428"/>
              <a:gd name="connsiteY6119" fmla="*/ 618055 h 4071007"/>
              <a:gd name="connsiteX6120" fmla="*/ 412044 w 5594428"/>
              <a:gd name="connsiteY6120" fmla="*/ 620522 h 4071007"/>
              <a:gd name="connsiteX6121" fmla="*/ 414470 w 5594428"/>
              <a:gd name="connsiteY6121" fmla="*/ 640882 h 4071007"/>
              <a:gd name="connsiteX6122" fmla="*/ 407405 w 5594428"/>
              <a:gd name="connsiteY6122" fmla="*/ 616939 h 4071007"/>
              <a:gd name="connsiteX6123" fmla="*/ 402588 w 5594428"/>
              <a:gd name="connsiteY6123" fmla="*/ 605316 h 4071007"/>
              <a:gd name="connsiteX6124" fmla="*/ 401678 w 5594428"/>
              <a:gd name="connsiteY6124" fmla="*/ 603207 h 4071007"/>
              <a:gd name="connsiteX6125" fmla="*/ 405359 w 5594428"/>
              <a:gd name="connsiteY6125" fmla="*/ 619265 h 4071007"/>
              <a:gd name="connsiteX6126" fmla="*/ 410475 w 5594428"/>
              <a:gd name="connsiteY6126" fmla="*/ 645989 h 4071007"/>
              <a:gd name="connsiteX6127" fmla="*/ 414708 w 5594428"/>
              <a:gd name="connsiteY6127" fmla="*/ 666886 h 4071007"/>
              <a:gd name="connsiteX6128" fmla="*/ 416654 w 5594428"/>
              <a:gd name="connsiteY6128" fmla="*/ 668932 h 4071007"/>
              <a:gd name="connsiteX6129" fmla="*/ 418171 w 5594428"/>
              <a:gd name="connsiteY6129" fmla="*/ 671737 h 4071007"/>
              <a:gd name="connsiteX6130" fmla="*/ 418550 w 5594428"/>
              <a:gd name="connsiteY6130" fmla="*/ 674888 h 4071007"/>
              <a:gd name="connsiteX6131" fmla="*/ 417576 w 5594428"/>
              <a:gd name="connsiteY6131" fmla="*/ 659074 h 4071007"/>
              <a:gd name="connsiteX6132" fmla="*/ 422654 w 5594428"/>
              <a:gd name="connsiteY6132" fmla="*/ 691356 h 4071007"/>
              <a:gd name="connsiteX6133" fmla="*/ 422120 w 5594428"/>
              <a:gd name="connsiteY6133" fmla="*/ 683622 h 4071007"/>
              <a:gd name="connsiteX6134" fmla="*/ 421795 w 5594428"/>
              <a:gd name="connsiteY6134" fmla="*/ 680922 h 4071007"/>
              <a:gd name="connsiteX6135" fmla="*/ 418509 w 5594428"/>
              <a:gd name="connsiteY6135" fmla="*/ 658918 h 4071007"/>
              <a:gd name="connsiteX6136" fmla="*/ 416854 w 5594428"/>
              <a:gd name="connsiteY6136" fmla="*/ 647848 h 4071007"/>
              <a:gd name="connsiteX6137" fmla="*/ 415362 w 5594428"/>
              <a:gd name="connsiteY6137" fmla="*/ 637868 h 4071007"/>
              <a:gd name="connsiteX6138" fmla="*/ 415380 w 5594428"/>
              <a:gd name="connsiteY6138" fmla="*/ 628909 h 4071007"/>
              <a:gd name="connsiteX6139" fmla="*/ 420267 w 5594428"/>
              <a:gd name="connsiteY6139" fmla="*/ 637209 h 4071007"/>
              <a:gd name="connsiteX6140" fmla="*/ 424946 w 5594428"/>
              <a:gd name="connsiteY6140" fmla="*/ 646658 h 4071007"/>
              <a:gd name="connsiteX6141" fmla="*/ 424870 w 5594428"/>
              <a:gd name="connsiteY6141" fmla="*/ 643906 h 4071007"/>
              <a:gd name="connsiteX6142" fmla="*/ 428463 w 5594428"/>
              <a:gd name="connsiteY6142" fmla="*/ 641781 h 4071007"/>
              <a:gd name="connsiteX6143" fmla="*/ 430383 w 5594428"/>
              <a:gd name="connsiteY6143" fmla="*/ 653172 h 4071007"/>
              <a:gd name="connsiteX6144" fmla="*/ 431512 w 5594428"/>
              <a:gd name="connsiteY6144" fmla="*/ 653937 h 4071007"/>
              <a:gd name="connsiteX6145" fmla="*/ 431528 w 5594428"/>
              <a:gd name="connsiteY6145" fmla="*/ 649813 h 4071007"/>
              <a:gd name="connsiteX6146" fmla="*/ 431345 w 5594428"/>
              <a:gd name="connsiteY6146" fmla="*/ 649380 h 4071007"/>
              <a:gd name="connsiteX6147" fmla="*/ 431531 w 5594428"/>
              <a:gd name="connsiteY6147" fmla="*/ 648861 h 4071007"/>
              <a:gd name="connsiteX6148" fmla="*/ 431540 w 5594428"/>
              <a:gd name="connsiteY6148" fmla="*/ 646402 h 4071007"/>
              <a:gd name="connsiteX6149" fmla="*/ 429394 w 5594428"/>
              <a:gd name="connsiteY6149" fmla="*/ 630154 h 4071007"/>
              <a:gd name="connsiteX6150" fmla="*/ 411558 w 5594428"/>
              <a:gd name="connsiteY6150" fmla="*/ 512754 h 4071007"/>
              <a:gd name="connsiteX6151" fmla="*/ 428869 w 5594428"/>
              <a:gd name="connsiteY6151" fmla="*/ 553272 h 4071007"/>
              <a:gd name="connsiteX6152" fmla="*/ 414878 w 5594428"/>
              <a:gd name="connsiteY6152" fmla="*/ 475443 h 4071007"/>
              <a:gd name="connsiteX6153" fmla="*/ 411486 w 5594428"/>
              <a:gd name="connsiteY6153" fmla="*/ 463011 h 4071007"/>
              <a:gd name="connsiteX6154" fmla="*/ 415783 w 5594428"/>
              <a:gd name="connsiteY6154" fmla="*/ 474225 h 4071007"/>
              <a:gd name="connsiteX6155" fmla="*/ 416954 w 5594428"/>
              <a:gd name="connsiteY6155" fmla="*/ 449272 h 4071007"/>
              <a:gd name="connsiteX6156" fmla="*/ 417498 w 5594428"/>
              <a:gd name="connsiteY6156" fmla="*/ 416840 h 4071007"/>
              <a:gd name="connsiteX6157" fmla="*/ 416205 w 5594428"/>
              <a:gd name="connsiteY6157" fmla="*/ 406316 h 4071007"/>
              <a:gd name="connsiteX6158" fmla="*/ 442951 w 5594428"/>
              <a:gd name="connsiteY6158" fmla="*/ 515539 h 4071007"/>
              <a:gd name="connsiteX6159" fmla="*/ 445622 w 5594428"/>
              <a:gd name="connsiteY6159" fmla="*/ 527180 h 4071007"/>
              <a:gd name="connsiteX6160" fmla="*/ 453655 w 5594428"/>
              <a:gd name="connsiteY6160" fmla="*/ 545858 h 4071007"/>
              <a:gd name="connsiteX6161" fmla="*/ 453284 w 5594428"/>
              <a:gd name="connsiteY6161" fmla="*/ 536582 h 4071007"/>
              <a:gd name="connsiteX6162" fmla="*/ 466355 w 5594428"/>
              <a:gd name="connsiteY6162" fmla="*/ 570156 h 4071007"/>
              <a:gd name="connsiteX6163" fmla="*/ 467249 w 5594428"/>
              <a:gd name="connsiteY6163" fmla="*/ 560066 h 4071007"/>
              <a:gd name="connsiteX6164" fmla="*/ 473618 w 5594428"/>
              <a:gd name="connsiteY6164" fmla="*/ 551168 h 4071007"/>
              <a:gd name="connsiteX6165" fmla="*/ 478421 w 5594428"/>
              <a:gd name="connsiteY6165" fmla="*/ 544259 h 4071007"/>
              <a:gd name="connsiteX6166" fmla="*/ 474153 w 5594428"/>
              <a:gd name="connsiteY6166" fmla="*/ 536281 h 4071007"/>
              <a:gd name="connsiteX6167" fmla="*/ 469770 w 5594428"/>
              <a:gd name="connsiteY6167" fmla="*/ 523321 h 4071007"/>
              <a:gd name="connsiteX6168" fmla="*/ 476814 w 5594428"/>
              <a:gd name="connsiteY6168" fmla="*/ 531651 h 4071007"/>
              <a:gd name="connsiteX6169" fmla="*/ 475869 w 5594428"/>
              <a:gd name="connsiteY6169" fmla="*/ 531441 h 4071007"/>
              <a:gd name="connsiteX6170" fmla="*/ 475050 w 5594428"/>
              <a:gd name="connsiteY6170" fmla="*/ 529950 h 4071007"/>
              <a:gd name="connsiteX6171" fmla="*/ 475262 w 5594428"/>
              <a:gd name="connsiteY6171" fmla="*/ 531306 h 4071007"/>
              <a:gd name="connsiteX6172" fmla="*/ 475869 w 5594428"/>
              <a:gd name="connsiteY6172" fmla="*/ 531441 h 4071007"/>
              <a:gd name="connsiteX6173" fmla="*/ 477376 w 5594428"/>
              <a:gd name="connsiteY6173" fmla="*/ 534182 h 4071007"/>
              <a:gd name="connsiteX6174" fmla="*/ 477816 w 5594428"/>
              <a:gd name="connsiteY6174" fmla="*/ 536169 h 4071007"/>
              <a:gd name="connsiteX6175" fmla="*/ 478838 w 5594428"/>
              <a:gd name="connsiteY6175" fmla="*/ 538210 h 4071007"/>
              <a:gd name="connsiteX6176" fmla="*/ 486208 w 5594428"/>
              <a:gd name="connsiteY6176" fmla="*/ 542250 h 4071007"/>
              <a:gd name="connsiteX6177" fmla="*/ 500463 w 5594428"/>
              <a:gd name="connsiteY6177" fmla="*/ 576727 h 4071007"/>
              <a:gd name="connsiteX6178" fmla="*/ 506060 w 5594428"/>
              <a:gd name="connsiteY6178" fmla="*/ 580337 h 4071007"/>
              <a:gd name="connsiteX6179" fmla="*/ 512844 w 5594428"/>
              <a:gd name="connsiteY6179" fmla="*/ 594065 h 4071007"/>
              <a:gd name="connsiteX6180" fmla="*/ 513726 w 5594428"/>
              <a:gd name="connsiteY6180" fmla="*/ 596781 h 4071007"/>
              <a:gd name="connsiteX6181" fmla="*/ 513145 w 5594428"/>
              <a:gd name="connsiteY6181" fmla="*/ 592809 h 4071007"/>
              <a:gd name="connsiteX6182" fmla="*/ 511393 w 5594428"/>
              <a:gd name="connsiteY6182" fmla="*/ 581463 h 4071007"/>
              <a:gd name="connsiteX6183" fmla="*/ 490743 w 5594428"/>
              <a:gd name="connsiteY6183" fmla="*/ 523886 h 4071007"/>
              <a:gd name="connsiteX6184" fmla="*/ 469278 w 5594428"/>
              <a:gd name="connsiteY6184" fmla="*/ 472363 h 4071007"/>
              <a:gd name="connsiteX6185" fmla="*/ 469468 w 5594428"/>
              <a:gd name="connsiteY6185" fmla="*/ 468432 h 4071007"/>
              <a:gd name="connsiteX6186" fmla="*/ 469362 w 5594428"/>
              <a:gd name="connsiteY6186" fmla="*/ 459210 h 4071007"/>
              <a:gd name="connsiteX6187" fmla="*/ 477221 w 5594428"/>
              <a:gd name="connsiteY6187" fmla="*/ 474988 h 4071007"/>
              <a:gd name="connsiteX6188" fmla="*/ 471968 w 5594428"/>
              <a:gd name="connsiteY6188" fmla="*/ 458797 h 4071007"/>
              <a:gd name="connsiteX6189" fmla="*/ 476067 w 5594428"/>
              <a:gd name="connsiteY6189" fmla="*/ 458343 h 4071007"/>
              <a:gd name="connsiteX6190" fmla="*/ 475558 w 5594428"/>
              <a:gd name="connsiteY6190" fmla="*/ 452457 h 4071007"/>
              <a:gd name="connsiteX6191" fmla="*/ 482513 w 5594428"/>
              <a:gd name="connsiteY6191" fmla="*/ 467490 h 4071007"/>
              <a:gd name="connsiteX6192" fmla="*/ 483928 w 5594428"/>
              <a:gd name="connsiteY6192" fmla="*/ 472454 h 4071007"/>
              <a:gd name="connsiteX6193" fmla="*/ 484031 w 5594428"/>
              <a:gd name="connsiteY6193" fmla="*/ 474941 h 4071007"/>
              <a:gd name="connsiteX6194" fmla="*/ 485511 w 5594428"/>
              <a:gd name="connsiteY6194" fmla="*/ 473968 h 4071007"/>
              <a:gd name="connsiteX6195" fmla="*/ 494818 w 5594428"/>
              <a:gd name="connsiteY6195" fmla="*/ 494081 h 4071007"/>
              <a:gd name="connsiteX6196" fmla="*/ 495719 w 5594428"/>
              <a:gd name="connsiteY6196" fmla="*/ 500653 h 4071007"/>
              <a:gd name="connsiteX6197" fmla="*/ 497155 w 5594428"/>
              <a:gd name="connsiteY6197" fmla="*/ 515752 h 4071007"/>
              <a:gd name="connsiteX6198" fmla="*/ 501152 w 5594428"/>
              <a:gd name="connsiteY6198" fmla="*/ 533729 h 4071007"/>
              <a:gd name="connsiteX6199" fmla="*/ 498420 w 5594428"/>
              <a:gd name="connsiteY6199" fmla="*/ 502228 h 4071007"/>
              <a:gd name="connsiteX6200" fmla="*/ 498425 w 5594428"/>
              <a:gd name="connsiteY6200" fmla="*/ 501876 h 4071007"/>
              <a:gd name="connsiteX6201" fmla="*/ 500962 w 5594428"/>
              <a:gd name="connsiteY6201" fmla="*/ 507359 h 4071007"/>
              <a:gd name="connsiteX6202" fmla="*/ 520221 w 5594428"/>
              <a:gd name="connsiteY6202" fmla="*/ 555812 h 4071007"/>
              <a:gd name="connsiteX6203" fmla="*/ 526481 w 5594428"/>
              <a:gd name="connsiteY6203" fmla="*/ 572787 h 4071007"/>
              <a:gd name="connsiteX6204" fmla="*/ 525811 w 5594428"/>
              <a:gd name="connsiteY6204" fmla="*/ 568651 h 4071007"/>
              <a:gd name="connsiteX6205" fmla="*/ 519445 w 5594428"/>
              <a:gd name="connsiteY6205" fmla="*/ 512646 h 4071007"/>
              <a:gd name="connsiteX6206" fmla="*/ 522818 w 5594428"/>
              <a:gd name="connsiteY6206" fmla="*/ 522961 h 4071007"/>
              <a:gd name="connsiteX6207" fmla="*/ 538161 w 5594428"/>
              <a:gd name="connsiteY6207" fmla="*/ 587634 h 4071007"/>
              <a:gd name="connsiteX6208" fmla="*/ 539581 w 5594428"/>
              <a:gd name="connsiteY6208" fmla="*/ 593272 h 4071007"/>
              <a:gd name="connsiteX6209" fmla="*/ 542200 w 5594428"/>
              <a:gd name="connsiteY6209" fmla="*/ 596202 h 4071007"/>
              <a:gd name="connsiteX6210" fmla="*/ 544827 w 5594428"/>
              <a:gd name="connsiteY6210" fmla="*/ 614107 h 4071007"/>
              <a:gd name="connsiteX6211" fmla="*/ 546569 w 5594428"/>
              <a:gd name="connsiteY6211" fmla="*/ 621022 h 4071007"/>
              <a:gd name="connsiteX6212" fmla="*/ 545798 w 5594428"/>
              <a:gd name="connsiteY6212" fmla="*/ 603807 h 4071007"/>
              <a:gd name="connsiteX6213" fmla="*/ 546433 w 5594428"/>
              <a:gd name="connsiteY6213" fmla="*/ 605236 h 4071007"/>
              <a:gd name="connsiteX6214" fmla="*/ 562470 w 5594428"/>
              <a:gd name="connsiteY6214" fmla="*/ 638087 h 4071007"/>
              <a:gd name="connsiteX6215" fmla="*/ 548033 w 5594428"/>
              <a:gd name="connsiteY6215" fmla="*/ 587826 h 4071007"/>
              <a:gd name="connsiteX6216" fmla="*/ 545599 w 5594428"/>
              <a:gd name="connsiteY6216" fmla="*/ 576523 h 4071007"/>
              <a:gd name="connsiteX6217" fmla="*/ 554419 w 5594428"/>
              <a:gd name="connsiteY6217" fmla="*/ 588710 h 4071007"/>
              <a:gd name="connsiteX6218" fmla="*/ 553730 w 5594428"/>
              <a:gd name="connsiteY6218" fmla="*/ 585990 h 4071007"/>
              <a:gd name="connsiteX6219" fmla="*/ 531704 w 5594428"/>
              <a:gd name="connsiteY6219" fmla="*/ 503356 h 4071007"/>
              <a:gd name="connsiteX6220" fmla="*/ 525909 w 5594428"/>
              <a:gd name="connsiteY6220" fmla="*/ 478021 h 4071007"/>
              <a:gd name="connsiteX6221" fmla="*/ 530841 w 5594428"/>
              <a:gd name="connsiteY6221" fmla="*/ 493533 h 4071007"/>
              <a:gd name="connsiteX6222" fmla="*/ 542908 w 5594428"/>
              <a:gd name="connsiteY6222" fmla="*/ 535139 h 4071007"/>
              <a:gd name="connsiteX6223" fmla="*/ 556258 w 5594428"/>
              <a:gd name="connsiteY6223" fmla="*/ 582085 h 4071007"/>
              <a:gd name="connsiteX6224" fmla="*/ 556624 w 5594428"/>
              <a:gd name="connsiteY6224" fmla="*/ 539746 h 4071007"/>
              <a:gd name="connsiteX6225" fmla="*/ 549951 w 5594428"/>
              <a:gd name="connsiteY6225" fmla="*/ 493957 h 4071007"/>
              <a:gd name="connsiteX6226" fmla="*/ 558168 w 5594428"/>
              <a:gd name="connsiteY6226" fmla="*/ 515165 h 4071007"/>
              <a:gd name="connsiteX6227" fmla="*/ 563202 w 5594428"/>
              <a:gd name="connsiteY6227" fmla="*/ 525051 h 4071007"/>
              <a:gd name="connsiteX6228" fmla="*/ 597886 w 5594428"/>
              <a:gd name="connsiteY6228" fmla="*/ 632488 h 4071007"/>
              <a:gd name="connsiteX6229" fmla="*/ 604798 w 5594428"/>
              <a:gd name="connsiteY6229" fmla="*/ 637475 h 4071007"/>
              <a:gd name="connsiteX6230" fmla="*/ 613466 w 5594428"/>
              <a:gd name="connsiteY6230" fmla="*/ 666819 h 4071007"/>
              <a:gd name="connsiteX6231" fmla="*/ 622645 w 5594428"/>
              <a:gd name="connsiteY6231" fmla="*/ 666208 h 4071007"/>
              <a:gd name="connsiteX6232" fmla="*/ 637184 w 5594428"/>
              <a:gd name="connsiteY6232" fmla="*/ 702239 h 4071007"/>
              <a:gd name="connsiteX6233" fmla="*/ 637724 w 5594428"/>
              <a:gd name="connsiteY6233" fmla="*/ 702293 h 4071007"/>
              <a:gd name="connsiteX6234" fmla="*/ 638400 w 5594428"/>
              <a:gd name="connsiteY6234" fmla="*/ 702360 h 4071007"/>
              <a:gd name="connsiteX6235" fmla="*/ 638806 w 5594428"/>
              <a:gd name="connsiteY6235" fmla="*/ 702400 h 4071007"/>
              <a:gd name="connsiteX6236" fmla="*/ 638626 w 5594428"/>
              <a:gd name="connsiteY6236" fmla="*/ 702383 h 4071007"/>
              <a:gd name="connsiteX6237" fmla="*/ 638400 w 5594428"/>
              <a:gd name="connsiteY6237" fmla="*/ 702360 h 4071007"/>
              <a:gd name="connsiteX6238" fmla="*/ 637184 w 5594428"/>
              <a:gd name="connsiteY6238" fmla="*/ 702239 h 4071007"/>
              <a:gd name="connsiteX6239" fmla="*/ 628231 w 5594428"/>
              <a:gd name="connsiteY6239" fmla="*/ 671342 h 4071007"/>
              <a:gd name="connsiteX6240" fmla="*/ 624035 w 5594428"/>
              <a:gd name="connsiteY6240" fmla="*/ 647848 h 4071007"/>
              <a:gd name="connsiteX6241" fmla="*/ 623605 w 5594428"/>
              <a:gd name="connsiteY6241" fmla="*/ 646534 h 4071007"/>
              <a:gd name="connsiteX6242" fmla="*/ 622314 w 5594428"/>
              <a:gd name="connsiteY6242" fmla="*/ 646523 h 4071007"/>
              <a:gd name="connsiteX6243" fmla="*/ 619362 w 5594428"/>
              <a:gd name="connsiteY6243" fmla="*/ 644176 h 4071007"/>
              <a:gd name="connsiteX6244" fmla="*/ 619981 w 5594428"/>
              <a:gd name="connsiteY6244" fmla="*/ 642571 h 4071007"/>
              <a:gd name="connsiteX6245" fmla="*/ 621741 w 5594428"/>
              <a:gd name="connsiteY6245" fmla="*/ 642235 h 4071007"/>
              <a:gd name="connsiteX6246" fmla="*/ 622404 w 5594428"/>
              <a:gd name="connsiteY6246" fmla="*/ 642857 h 4071007"/>
              <a:gd name="connsiteX6247" fmla="*/ 615854 w 5594428"/>
              <a:gd name="connsiteY6247" fmla="*/ 622812 h 4071007"/>
              <a:gd name="connsiteX6248" fmla="*/ 633964 w 5594428"/>
              <a:gd name="connsiteY6248" fmla="*/ 656148 h 4071007"/>
              <a:gd name="connsiteX6249" fmla="*/ 634316 w 5594428"/>
              <a:gd name="connsiteY6249" fmla="*/ 652719 h 4071007"/>
              <a:gd name="connsiteX6250" fmla="*/ 618739 w 5594428"/>
              <a:gd name="connsiteY6250" fmla="*/ 573887 h 4071007"/>
              <a:gd name="connsiteX6251" fmla="*/ 607391 w 5594428"/>
              <a:gd name="connsiteY6251" fmla="*/ 528398 h 4071007"/>
              <a:gd name="connsiteX6252" fmla="*/ 599374 w 5594428"/>
              <a:gd name="connsiteY6252" fmla="*/ 499609 h 4071007"/>
              <a:gd name="connsiteX6253" fmla="*/ 596700 w 5594428"/>
              <a:gd name="connsiteY6253" fmla="*/ 488618 h 4071007"/>
              <a:gd name="connsiteX6254" fmla="*/ 603418 w 5594428"/>
              <a:gd name="connsiteY6254" fmla="*/ 488348 h 4071007"/>
              <a:gd name="connsiteX6255" fmla="*/ 607946 w 5594428"/>
              <a:gd name="connsiteY6255" fmla="*/ 501191 h 4071007"/>
              <a:gd name="connsiteX6256" fmla="*/ 611592 w 5594428"/>
              <a:gd name="connsiteY6256" fmla="*/ 518775 h 4071007"/>
              <a:gd name="connsiteX6257" fmla="*/ 621614 w 5594428"/>
              <a:gd name="connsiteY6257" fmla="*/ 552290 h 4071007"/>
              <a:gd name="connsiteX6258" fmla="*/ 622144 w 5594428"/>
              <a:gd name="connsiteY6258" fmla="*/ 548136 h 4071007"/>
              <a:gd name="connsiteX6259" fmla="*/ 631751 w 5594428"/>
              <a:gd name="connsiteY6259" fmla="*/ 582332 h 4071007"/>
              <a:gd name="connsiteX6260" fmla="*/ 641255 w 5594428"/>
              <a:gd name="connsiteY6260" fmla="*/ 613994 h 4071007"/>
              <a:gd name="connsiteX6261" fmla="*/ 639684 w 5594428"/>
              <a:gd name="connsiteY6261" fmla="*/ 601540 h 4071007"/>
              <a:gd name="connsiteX6262" fmla="*/ 641676 w 5594428"/>
              <a:gd name="connsiteY6262" fmla="*/ 602942 h 4071007"/>
              <a:gd name="connsiteX6263" fmla="*/ 642395 w 5594428"/>
              <a:gd name="connsiteY6263" fmla="*/ 603996 h 4071007"/>
              <a:gd name="connsiteX6264" fmla="*/ 646435 w 5594428"/>
              <a:gd name="connsiteY6264" fmla="*/ 631039 h 4071007"/>
              <a:gd name="connsiteX6265" fmla="*/ 646037 w 5594428"/>
              <a:gd name="connsiteY6265" fmla="*/ 629924 h 4071007"/>
              <a:gd name="connsiteX6266" fmla="*/ 655058 w 5594428"/>
              <a:gd name="connsiteY6266" fmla="*/ 659974 h 4071007"/>
              <a:gd name="connsiteX6267" fmla="*/ 654097 w 5594428"/>
              <a:gd name="connsiteY6267" fmla="*/ 655103 h 4071007"/>
              <a:gd name="connsiteX6268" fmla="*/ 653376 w 5594428"/>
              <a:gd name="connsiteY6268" fmla="*/ 652595 h 4071007"/>
              <a:gd name="connsiteX6269" fmla="*/ 651727 w 5594428"/>
              <a:gd name="connsiteY6269" fmla="*/ 637063 h 4071007"/>
              <a:gd name="connsiteX6270" fmla="*/ 651345 w 5594428"/>
              <a:gd name="connsiteY6270" fmla="*/ 615919 h 4071007"/>
              <a:gd name="connsiteX6271" fmla="*/ 659193 w 5594428"/>
              <a:gd name="connsiteY6271" fmla="*/ 666894 h 4071007"/>
              <a:gd name="connsiteX6272" fmla="*/ 662108 w 5594428"/>
              <a:gd name="connsiteY6272" fmla="*/ 663816 h 4071007"/>
              <a:gd name="connsiteX6273" fmla="*/ 658611 w 5594428"/>
              <a:gd name="connsiteY6273" fmla="*/ 630987 h 4071007"/>
              <a:gd name="connsiteX6274" fmla="*/ 648876 w 5594428"/>
              <a:gd name="connsiteY6274" fmla="*/ 596823 h 4071007"/>
              <a:gd name="connsiteX6275" fmla="*/ 636349 w 5594428"/>
              <a:gd name="connsiteY6275" fmla="*/ 552865 h 4071007"/>
              <a:gd name="connsiteX6276" fmla="*/ 636901 w 5594428"/>
              <a:gd name="connsiteY6276" fmla="*/ 564237 h 4071007"/>
              <a:gd name="connsiteX6277" fmla="*/ 639382 w 5594428"/>
              <a:gd name="connsiteY6277" fmla="*/ 583574 h 4071007"/>
              <a:gd name="connsiteX6278" fmla="*/ 636316 w 5594428"/>
              <a:gd name="connsiteY6278" fmla="*/ 576030 h 4071007"/>
              <a:gd name="connsiteX6279" fmla="*/ 626591 w 5594428"/>
              <a:gd name="connsiteY6279" fmla="*/ 539398 h 4071007"/>
              <a:gd name="connsiteX6280" fmla="*/ 620307 w 5594428"/>
              <a:gd name="connsiteY6280" fmla="*/ 521903 h 4071007"/>
              <a:gd name="connsiteX6281" fmla="*/ 620705 w 5594428"/>
              <a:gd name="connsiteY6281" fmla="*/ 522115 h 4071007"/>
              <a:gd name="connsiteX6282" fmla="*/ 620613 w 5594428"/>
              <a:gd name="connsiteY6282" fmla="*/ 512110 h 4071007"/>
              <a:gd name="connsiteX6283" fmla="*/ 620511 w 5594428"/>
              <a:gd name="connsiteY6283" fmla="*/ 508372 h 4071007"/>
              <a:gd name="connsiteX6284" fmla="*/ 622742 w 5594428"/>
              <a:gd name="connsiteY6284" fmla="*/ 513809 h 4071007"/>
              <a:gd name="connsiteX6285" fmla="*/ 633569 w 5594428"/>
              <a:gd name="connsiteY6285" fmla="*/ 542693 h 4071007"/>
              <a:gd name="connsiteX6286" fmla="*/ 624055 w 5594428"/>
              <a:gd name="connsiteY6286" fmla="*/ 506284 h 4071007"/>
              <a:gd name="connsiteX6287" fmla="*/ 614549 w 5594428"/>
              <a:gd name="connsiteY6287" fmla="*/ 467041 h 4071007"/>
              <a:gd name="connsiteX6288" fmla="*/ 618851 w 5594428"/>
              <a:gd name="connsiteY6288" fmla="*/ 470067 h 4071007"/>
              <a:gd name="connsiteX6289" fmla="*/ 618978 w 5594428"/>
              <a:gd name="connsiteY6289" fmla="*/ 470047 h 4071007"/>
              <a:gd name="connsiteX6290" fmla="*/ 619215 w 5594428"/>
              <a:gd name="connsiteY6290" fmla="*/ 474042 h 4071007"/>
              <a:gd name="connsiteX6291" fmla="*/ 632580 w 5594428"/>
              <a:gd name="connsiteY6291" fmla="*/ 511456 h 4071007"/>
              <a:gd name="connsiteX6292" fmla="*/ 615885 w 5594428"/>
              <a:gd name="connsiteY6292" fmla="*/ 425796 h 4071007"/>
              <a:gd name="connsiteX6293" fmla="*/ 612296 w 5594428"/>
              <a:gd name="connsiteY6293" fmla="*/ 390123 h 4071007"/>
              <a:gd name="connsiteX6294" fmla="*/ 612201 w 5594428"/>
              <a:gd name="connsiteY6294" fmla="*/ 389452 h 4071007"/>
              <a:gd name="connsiteX6295" fmla="*/ 620059 w 5594428"/>
              <a:gd name="connsiteY6295" fmla="*/ 410374 h 4071007"/>
              <a:gd name="connsiteX6296" fmla="*/ 629560 w 5594428"/>
              <a:gd name="connsiteY6296" fmla="*/ 445443 h 4071007"/>
              <a:gd name="connsiteX6297" fmla="*/ 651346 w 5594428"/>
              <a:gd name="connsiteY6297" fmla="*/ 501603 h 4071007"/>
              <a:gd name="connsiteX6298" fmla="*/ 644740 w 5594428"/>
              <a:gd name="connsiteY6298" fmla="*/ 477720 h 4071007"/>
              <a:gd name="connsiteX6299" fmla="*/ 642775 w 5594428"/>
              <a:gd name="connsiteY6299" fmla="*/ 467365 h 4071007"/>
              <a:gd name="connsiteX6300" fmla="*/ 646069 w 5594428"/>
              <a:gd name="connsiteY6300" fmla="*/ 435817 h 4071007"/>
              <a:gd name="connsiteX6301" fmla="*/ 662534 w 5594428"/>
              <a:gd name="connsiteY6301" fmla="*/ 485864 h 4071007"/>
              <a:gd name="connsiteX6302" fmla="*/ 656721 w 5594428"/>
              <a:gd name="connsiteY6302" fmla="*/ 436762 h 4071007"/>
              <a:gd name="connsiteX6303" fmla="*/ 647032 w 5594428"/>
              <a:gd name="connsiteY6303" fmla="*/ 386751 h 4071007"/>
              <a:gd name="connsiteX6304" fmla="*/ 649170 w 5594428"/>
              <a:gd name="connsiteY6304" fmla="*/ 362648 h 4071007"/>
              <a:gd name="connsiteX6305" fmla="*/ 645491 w 5594428"/>
              <a:gd name="connsiteY6305" fmla="*/ 343906 h 4071007"/>
              <a:gd name="connsiteX6306" fmla="*/ 691723 w 5594428"/>
              <a:gd name="connsiteY6306" fmla="*/ 492188 h 4071007"/>
              <a:gd name="connsiteX6307" fmla="*/ 724285 w 5594428"/>
              <a:gd name="connsiteY6307" fmla="*/ 610735 h 4071007"/>
              <a:gd name="connsiteX6308" fmla="*/ 726055 w 5594428"/>
              <a:gd name="connsiteY6308" fmla="*/ 608624 h 4071007"/>
              <a:gd name="connsiteX6309" fmla="*/ 726031 w 5594428"/>
              <a:gd name="connsiteY6309" fmla="*/ 611927 h 4071007"/>
              <a:gd name="connsiteX6310" fmla="*/ 724491 w 5594428"/>
              <a:gd name="connsiteY6310" fmla="*/ 611487 h 4071007"/>
              <a:gd name="connsiteX6311" fmla="*/ 728004 w 5594428"/>
              <a:gd name="connsiteY6311" fmla="*/ 624273 h 4071007"/>
              <a:gd name="connsiteX6312" fmla="*/ 728928 w 5594428"/>
              <a:gd name="connsiteY6312" fmla="*/ 625720 h 4071007"/>
              <a:gd name="connsiteX6313" fmla="*/ 731266 w 5594428"/>
              <a:gd name="connsiteY6313" fmla="*/ 624909 h 4071007"/>
              <a:gd name="connsiteX6314" fmla="*/ 726031 w 5594428"/>
              <a:gd name="connsiteY6314" fmla="*/ 611927 h 4071007"/>
              <a:gd name="connsiteX6315" fmla="*/ 729803 w 5594428"/>
              <a:gd name="connsiteY6315" fmla="*/ 610516 h 4071007"/>
              <a:gd name="connsiteX6316" fmla="*/ 694490 w 5594428"/>
              <a:gd name="connsiteY6316" fmla="*/ 480553 h 4071007"/>
              <a:gd name="connsiteX6317" fmla="*/ 648016 w 5594428"/>
              <a:gd name="connsiteY6317" fmla="*/ 255351 h 4071007"/>
              <a:gd name="connsiteX6318" fmla="*/ 675042 w 5594428"/>
              <a:gd name="connsiteY6318" fmla="*/ 320108 h 4071007"/>
              <a:gd name="connsiteX6319" fmla="*/ 665932 w 5594428"/>
              <a:gd name="connsiteY6319" fmla="*/ 265392 h 4071007"/>
              <a:gd name="connsiteX6320" fmla="*/ 672345 w 5594428"/>
              <a:gd name="connsiteY6320" fmla="*/ 249037 h 4071007"/>
              <a:gd name="connsiteX6321" fmla="*/ 651305 w 5594428"/>
              <a:gd name="connsiteY6321" fmla="*/ 147875 h 4071007"/>
              <a:gd name="connsiteX6322" fmla="*/ 659069 w 5594428"/>
              <a:gd name="connsiteY6322" fmla="*/ 165119 h 4071007"/>
              <a:gd name="connsiteX6323" fmla="*/ 659290 w 5594428"/>
              <a:gd name="connsiteY6323" fmla="*/ 167523 h 4071007"/>
              <a:gd name="connsiteX6324" fmla="*/ 660907 w 5594428"/>
              <a:gd name="connsiteY6324" fmla="*/ 170858 h 4071007"/>
              <a:gd name="connsiteX6325" fmla="*/ 662845 w 5594428"/>
              <a:gd name="connsiteY6325" fmla="*/ 177690 h 4071007"/>
              <a:gd name="connsiteX6326" fmla="*/ 666288 w 5594428"/>
              <a:gd name="connsiteY6326" fmla="*/ 191803 h 4071007"/>
              <a:gd name="connsiteX6327" fmla="*/ 682542 w 5594428"/>
              <a:gd name="connsiteY6327" fmla="*/ 238889 h 4071007"/>
              <a:gd name="connsiteX6328" fmla="*/ 674687 w 5594428"/>
              <a:gd name="connsiteY6328" fmla="*/ 199131 h 4071007"/>
              <a:gd name="connsiteX6329" fmla="*/ 664796 w 5594428"/>
              <a:gd name="connsiteY6329" fmla="*/ 178874 h 4071007"/>
              <a:gd name="connsiteX6330" fmla="*/ 660907 w 5594428"/>
              <a:gd name="connsiteY6330" fmla="*/ 170858 h 4071007"/>
              <a:gd name="connsiteX6331" fmla="*/ 659637 w 5594428"/>
              <a:gd name="connsiteY6331" fmla="*/ 166380 h 4071007"/>
              <a:gd name="connsiteX6332" fmla="*/ 659069 w 5594428"/>
              <a:gd name="connsiteY6332" fmla="*/ 165119 h 4071007"/>
              <a:gd name="connsiteX6333" fmla="*/ 658585 w 5594428"/>
              <a:gd name="connsiteY6333" fmla="*/ 159815 h 4071007"/>
              <a:gd name="connsiteX6334" fmla="*/ 676636 w 5594428"/>
              <a:gd name="connsiteY6334" fmla="*/ 184733 h 4071007"/>
              <a:gd name="connsiteX6335" fmla="*/ 678110 w 5594428"/>
              <a:gd name="connsiteY6335" fmla="*/ 189520 h 4071007"/>
              <a:gd name="connsiteX6336" fmla="*/ 678282 w 5594428"/>
              <a:gd name="connsiteY6336" fmla="*/ 190144 h 4071007"/>
              <a:gd name="connsiteX6337" fmla="*/ 678332 w 5594428"/>
              <a:gd name="connsiteY6337" fmla="*/ 190245 h 4071007"/>
              <a:gd name="connsiteX6338" fmla="*/ 678110 w 5594428"/>
              <a:gd name="connsiteY6338" fmla="*/ 189520 h 4071007"/>
              <a:gd name="connsiteX6339" fmla="*/ 676008 w 5594428"/>
              <a:gd name="connsiteY6339" fmla="*/ 181948 h 4071007"/>
              <a:gd name="connsiteX6340" fmla="*/ 664913 w 5594428"/>
              <a:gd name="connsiteY6340" fmla="*/ 103549 h 4071007"/>
              <a:gd name="connsiteX6341" fmla="*/ 679551 w 5594428"/>
              <a:gd name="connsiteY6341" fmla="*/ 118291 h 4071007"/>
              <a:gd name="connsiteX6342" fmla="*/ 681504 w 5594428"/>
              <a:gd name="connsiteY6342" fmla="*/ 123442 h 4071007"/>
              <a:gd name="connsiteX6343" fmla="*/ 689005 w 5594428"/>
              <a:gd name="connsiteY6343" fmla="*/ 149236 h 4071007"/>
              <a:gd name="connsiteX6344" fmla="*/ 706577 w 5594428"/>
              <a:gd name="connsiteY6344" fmla="*/ 193167 h 4071007"/>
              <a:gd name="connsiteX6345" fmla="*/ 697360 w 5594428"/>
              <a:gd name="connsiteY6345" fmla="*/ 152166 h 4071007"/>
              <a:gd name="connsiteX6346" fmla="*/ 696811 w 5594428"/>
              <a:gd name="connsiteY6346" fmla="*/ 150468 h 4071007"/>
              <a:gd name="connsiteX6347" fmla="*/ 696625 w 5594428"/>
              <a:gd name="connsiteY6347" fmla="*/ 148582 h 4071007"/>
              <a:gd name="connsiteX6348" fmla="*/ 693789 w 5594428"/>
              <a:gd name="connsiteY6348" fmla="*/ 130493 h 4071007"/>
              <a:gd name="connsiteX6349" fmla="*/ 696859 w 5594428"/>
              <a:gd name="connsiteY6349" fmla="*/ 121824 h 4071007"/>
              <a:gd name="connsiteX6350" fmla="*/ 699269 w 5594428"/>
              <a:gd name="connsiteY6350" fmla="*/ 125189 h 4071007"/>
              <a:gd name="connsiteX6351" fmla="*/ 729819 w 5594428"/>
              <a:gd name="connsiteY6351" fmla="*/ 243250 h 4071007"/>
              <a:gd name="connsiteX6352" fmla="*/ 747129 w 5594428"/>
              <a:gd name="connsiteY6352" fmla="*/ 283768 h 4071007"/>
              <a:gd name="connsiteX6353" fmla="*/ 734078 w 5594428"/>
              <a:gd name="connsiteY6353" fmla="*/ 233459 h 4071007"/>
              <a:gd name="connsiteX6354" fmla="*/ 724594 w 5594428"/>
              <a:gd name="connsiteY6354" fmla="*/ 192575 h 4071007"/>
              <a:gd name="connsiteX6355" fmla="*/ 727424 w 5594428"/>
              <a:gd name="connsiteY6355" fmla="*/ 186236 h 4071007"/>
              <a:gd name="connsiteX6356" fmla="*/ 733126 w 5594428"/>
              <a:gd name="connsiteY6356" fmla="*/ 203385 h 4071007"/>
              <a:gd name="connsiteX6357" fmla="*/ 773970 w 5594428"/>
              <a:gd name="connsiteY6357" fmla="*/ 361995 h 4071007"/>
              <a:gd name="connsiteX6358" fmla="*/ 788730 w 5594428"/>
              <a:gd name="connsiteY6358" fmla="*/ 373305 h 4071007"/>
              <a:gd name="connsiteX6359" fmla="*/ 751437 w 5594428"/>
              <a:gd name="connsiteY6359" fmla="*/ 225059 h 4071007"/>
              <a:gd name="connsiteX6360" fmla="*/ 753217 w 5594428"/>
              <a:gd name="connsiteY6360" fmla="*/ 225181 h 4071007"/>
              <a:gd name="connsiteX6361" fmla="*/ 753357 w 5594428"/>
              <a:gd name="connsiteY6361" fmla="*/ 225697 h 4071007"/>
              <a:gd name="connsiteX6362" fmla="*/ 774859 w 5594428"/>
              <a:gd name="connsiteY6362" fmla="*/ 289617 h 4071007"/>
              <a:gd name="connsiteX6363" fmla="*/ 760759 w 5594428"/>
              <a:gd name="connsiteY6363" fmla="*/ 220165 h 4071007"/>
              <a:gd name="connsiteX6364" fmla="*/ 748550 w 5594428"/>
              <a:gd name="connsiteY6364" fmla="*/ 174896 h 4071007"/>
              <a:gd name="connsiteX6365" fmla="*/ 748397 w 5594428"/>
              <a:gd name="connsiteY6365" fmla="*/ 173850 h 4071007"/>
              <a:gd name="connsiteX6366" fmla="*/ 780754 w 5594428"/>
              <a:gd name="connsiteY6366" fmla="*/ 260250 h 4071007"/>
              <a:gd name="connsiteX6367" fmla="*/ 792154 w 5594428"/>
              <a:gd name="connsiteY6367" fmla="*/ 285401 h 4071007"/>
              <a:gd name="connsiteX6368" fmla="*/ 777021 w 5594428"/>
              <a:gd name="connsiteY6368" fmla="*/ 233702 h 4071007"/>
              <a:gd name="connsiteX6369" fmla="*/ 786590 w 5594428"/>
              <a:gd name="connsiteY6369" fmla="*/ 216076 h 4071007"/>
              <a:gd name="connsiteX6370" fmla="*/ 771606 w 5594428"/>
              <a:gd name="connsiteY6370" fmla="*/ 172147 h 4071007"/>
              <a:gd name="connsiteX6371" fmla="*/ 768165 w 5594428"/>
              <a:gd name="connsiteY6371" fmla="*/ 146078 h 4071007"/>
              <a:gd name="connsiteX6372" fmla="*/ 777391 w 5594428"/>
              <a:gd name="connsiteY6372" fmla="*/ 148314 h 4071007"/>
              <a:gd name="connsiteX6373" fmla="*/ 765125 w 5594428"/>
              <a:gd name="connsiteY6373" fmla="*/ 94867 h 4071007"/>
              <a:gd name="connsiteX6374" fmla="*/ 766498 w 5594428"/>
              <a:gd name="connsiteY6374" fmla="*/ 57345 h 4071007"/>
              <a:gd name="connsiteX6375" fmla="*/ 769842 w 5594428"/>
              <a:gd name="connsiteY6375" fmla="*/ 55307 h 4071007"/>
              <a:gd name="connsiteX6376" fmla="*/ 771706 w 5594428"/>
              <a:gd name="connsiteY6376" fmla="*/ 5692 h 4071007"/>
              <a:gd name="connsiteX6377" fmla="*/ 786891 w 5594428"/>
              <a:gd name="connsiteY6377" fmla="*/ 37051 h 4071007"/>
              <a:gd name="connsiteX6378" fmla="*/ 780784 w 5594428"/>
              <a:gd name="connsiteY6378" fmla="*/ 158 h 4071007"/>
              <a:gd name="connsiteX6379" fmla="*/ 808488 w 5594428"/>
              <a:gd name="connsiteY6379" fmla="*/ 52055 h 4071007"/>
              <a:gd name="connsiteX6380" fmla="*/ 930951 w 5594428"/>
              <a:gd name="connsiteY6380" fmla="*/ 473308 h 4071007"/>
              <a:gd name="connsiteX6381" fmla="*/ 896525 w 5594428"/>
              <a:gd name="connsiteY6381" fmla="*/ 323315 h 4071007"/>
              <a:gd name="connsiteX6382" fmla="*/ 860643 w 5594428"/>
              <a:gd name="connsiteY6382" fmla="*/ 170932 h 4071007"/>
              <a:gd name="connsiteX6383" fmla="*/ 855857 w 5594428"/>
              <a:gd name="connsiteY6383" fmla="*/ 116857 h 4071007"/>
              <a:gd name="connsiteX6384" fmla="*/ 868376 w 5594428"/>
              <a:gd name="connsiteY6384" fmla="*/ 137395 h 4071007"/>
              <a:gd name="connsiteX6385" fmla="*/ 879575 w 5594428"/>
              <a:gd name="connsiteY6385" fmla="*/ 175114 h 4071007"/>
              <a:gd name="connsiteX6386" fmla="*/ 940534 w 5594428"/>
              <a:gd name="connsiteY6386" fmla="*/ 401956 h 4071007"/>
              <a:gd name="connsiteX6387" fmla="*/ 1305696 w 5594428"/>
              <a:gd name="connsiteY6387" fmla="*/ 1621216 h 4071007"/>
              <a:gd name="connsiteX6388" fmla="*/ 1434501 w 5594428"/>
              <a:gd name="connsiteY6388" fmla="*/ 1932478 h 4071007"/>
              <a:gd name="connsiteX6389" fmla="*/ 1609657 w 5594428"/>
              <a:gd name="connsiteY6389" fmla="*/ 2338723 h 4071007"/>
              <a:gd name="connsiteX6390" fmla="*/ 1662136 w 5594428"/>
              <a:gd name="connsiteY6390" fmla="*/ 2448766 h 4071007"/>
              <a:gd name="connsiteX6391" fmla="*/ 1714614 w 5594428"/>
              <a:gd name="connsiteY6391" fmla="*/ 2338723 h 4071007"/>
              <a:gd name="connsiteX6392" fmla="*/ 1889771 w 5594428"/>
              <a:gd name="connsiteY6392" fmla="*/ 1932478 h 4071007"/>
              <a:gd name="connsiteX6393" fmla="*/ 2018576 w 5594428"/>
              <a:gd name="connsiteY6393" fmla="*/ 1621216 h 4071007"/>
              <a:gd name="connsiteX6394" fmla="*/ 2211425 w 5594428"/>
              <a:gd name="connsiteY6394" fmla="*/ 1014899 h 4071007"/>
              <a:gd name="connsiteX6395" fmla="*/ 2222452 w 5594428"/>
              <a:gd name="connsiteY6395" fmla="*/ 975857 h 4071007"/>
              <a:gd name="connsiteX6396" fmla="*/ 2220902 w 5594428"/>
              <a:gd name="connsiteY6396" fmla="*/ 969680 h 4071007"/>
              <a:gd name="connsiteX6397" fmla="*/ 2201360 w 5594428"/>
              <a:gd name="connsiteY6397" fmla="*/ 847600 h 4071007"/>
              <a:gd name="connsiteX6398" fmla="*/ 2203583 w 5594428"/>
              <a:gd name="connsiteY6398" fmla="*/ 803434 h 4071007"/>
              <a:gd name="connsiteX6399" fmla="*/ 2195105 w 5594428"/>
              <a:gd name="connsiteY6399" fmla="*/ 683281 h 4071007"/>
              <a:gd name="connsiteX6400" fmla="*/ 2195639 w 5594428"/>
              <a:gd name="connsiteY6400" fmla="*/ 672681 h 4071007"/>
              <a:gd name="connsiteX6401" fmla="*/ 2204446 w 5594428"/>
              <a:gd name="connsiteY6401" fmla="*/ 677196 h 4071007"/>
              <a:gd name="connsiteX6402" fmla="*/ 2217405 w 5594428"/>
              <a:gd name="connsiteY6402" fmla="*/ 659072 h 4071007"/>
              <a:gd name="connsiteX6403" fmla="*/ 2220216 w 5594428"/>
              <a:gd name="connsiteY6403" fmla="*/ 708804 h 4071007"/>
              <a:gd name="connsiteX6404" fmla="*/ 2226800 w 5594428"/>
              <a:gd name="connsiteY6404" fmla="*/ 757486 h 4071007"/>
              <a:gd name="connsiteX6405" fmla="*/ 2264373 w 5594428"/>
              <a:gd name="connsiteY6405" fmla="*/ 725542 h 4071007"/>
              <a:gd name="connsiteX6406" fmla="*/ 2271341 w 5594428"/>
              <a:gd name="connsiteY6406" fmla="*/ 763085 h 4071007"/>
              <a:gd name="connsiteX6407" fmla="*/ 2277179 w 5594428"/>
              <a:gd name="connsiteY6407" fmla="*/ 772582 h 4071007"/>
              <a:gd name="connsiteX6408" fmla="*/ 2279201 w 5594428"/>
              <a:gd name="connsiteY6408" fmla="*/ 774936 h 4071007"/>
              <a:gd name="connsiteX6409" fmla="*/ 2291828 w 5594428"/>
              <a:gd name="connsiteY6409" fmla="*/ 730228 h 4071007"/>
              <a:gd name="connsiteX6410" fmla="*/ 2289799 w 5594428"/>
              <a:gd name="connsiteY6410" fmla="*/ 716703 h 4071007"/>
              <a:gd name="connsiteX6411" fmla="*/ 2289390 w 5594428"/>
              <a:gd name="connsiteY6411" fmla="*/ 686061 h 4071007"/>
              <a:gd name="connsiteX6412" fmla="*/ 2300188 w 5594428"/>
              <a:gd name="connsiteY6412" fmla="*/ 658088 h 4071007"/>
              <a:gd name="connsiteX6413" fmla="*/ 2307040 w 5594428"/>
              <a:gd name="connsiteY6413" fmla="*/ 645148 h 4071007"/>
              <a:gd name="connsiteX6414" fmla="*/ 2310085 w 5594428"/>
              <a:gd name="connsiteY6414" fmla="*/ 651677 h 4071007"/>
              <a:gd name="connsiteX6415" fmla="*/ 2311602 w 5594428"/>
              <a:gd name="connsiteY6415" fmla="*/ 659754 h 4071007"/>
              <a:gd name="connsiteX6416" fmla="*/ 2337608 w 5594428"/>
              <a:gd name="connsiteY6416" fmla="*/ 566815 h 4071007"/>
              <a:gd name="connsiteX6417" fmla="*/ 2336478 w 5594428"/>
              <a:gd name="connsiteY6417" fmla="*/ 562705 h 4071007"/>
              <a:gd name="connsiteX6418" fmla="*/ 2337159 w 5594428"/>
              <a:gd name="connsiteY6418" fmla="*/ 555647 h 4071007"/>
              <a:gd name="connsiteX6419" fmla="*/ 2337839 w 5594428"/>
              <a:gd name="connsiteY6419" fmla="*/ 565991 h 4071007"/>
              <a:gd name="connsiteX6420" fmla="*/ 2342455 w 5594428"/>
              <a:gd name="connsiteY6420" fmla="*/ 549493 h 4071007"/>
              <a:gd name="connsiteX6421" fmla="*/ 2341522 w 5594428"/>
              <a:gd name="connsiteY6421" fmla="*/ 528853 h 4071007"/>
              <a:gd name="connsiteX6422" fmla="*/ 2342340 w 5594428"/>
              <a:gd name="connsiteY6422" fmla="*/ 499080 h 4071007"/>
              <a:gd name="connsiteX6423" fmla="*/ 2345623 w 5594428"/>
              <a:gd name="connsiteY6423" fmla="*/ 527712 h 4071007"/>
              <a:gd name="connsiteX6424" fmla="*/ 2346045 w 5594428"/>
              <a:gd name="connsiteY6424" fmla="*/ 536663 h 4071007"/>
              <a:gd name="connsiteX6425" fmla="*/ 2349743 w 5594428"/>
              <a:gd name="connsiteY6425" fmla="*/ 523448 h 4071007"/>
              <a:gd name="connsiteX6426" fmla="*/ 2349677 w 5594428"/>
              <a:gd name="connsiteY6426" fmla="*/ 510261 h 4071007"/>
              <a:gd name="connsiteX6427" fmla="*/ 2351448 w 5594428"/>
              <a:gd name="connsiteY6427" fmla="*/ 516055 h 4071007"/>
              <a:gd name="connsiteX6428" fmla="*/ 2351553 w 5594428"/>
              <a:gd name="connsiteY6428" fmla="*/ 516300 h 4071007"/>
              <a:gd name="connsiteX6429" fmla="*/ 2351593 w 5594428"/>
              <a:gd name="connsiteY6429" fmla="*/ 516837 h 4071007"/>
              <a:gd name="connsiteX6430" fmla="*/ 2383738 w 5594428"/>
              <a:gd name="connsiteY6430" fmla="*/ 401956 h 4071007"/>
              <a:gd name="connsiteX6431" fmla="*/ 2444696 w 5594428"/>
              <a:gd name="connsiteY6431" fmla="*/ 175114 h 4071007"/>
              <a:gd name="connsiteX6432" fmla="*/ 2455896 w 5594428"/>
              <a:gd name="connsiteY6432" fmla="*/ 137395 h 4071007"/>
              <a:gd name="connsiteX6433" fmla="*/ 2468415 w 5594428"/>
              <a:gd name="connsiteY6433" fmla="*/ 116858 h 4071007"/>
              <a:gd name="connsiteX6434" fmla="*/ 2463628 w 5594428"/>
              <a:gd name="connsiteY6434" fmla="*/ 170933 h 4071007"/>
              <a:gd name="connsiteX6435" fmla="*/ 2427746 w 5594428"/>
              <a:gd name="connsiteY6435" fmla="*/ 323315 h 4071007"/>
              <a:gd name="connsiteX6436" fmla="*/ 2393321 w 5594428"/>
              <a:gd name="connsiteY6436" fmla="*/ 473309 h 4071007"/>
              <a:gd name="connsiteX6437" fmla="*/ 2515783 w 5594428"/>
              <a:gd name="connsiteY6437" fmla="*/ 52055 h 4071007"/>
              <a:gd name="connsiteX6438" fmla="*/ 2543487 w 5594428"/>
              <a:gd name="connsiteY6438" fmla="*/ 158 h 4071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</a:cxnLst>
            <a:rect l="l" t="t" r="r" b="b"/>
            <a:pathLst>
              <a:path w="5594428" h="4071007">
                <a:moveTo>
                  <a:pt x="1685825" y="4066287"/>
                </a:moveTo>
                <a:lnTo>
                  <a:pt x="1690177" y="4071007"/>
                </a:lnTo>
                <a:lnTo>
                  <a:pt x="1686453" y="4067490"/>
                </a:lnTo>
                <a:close/>
                <a:moveTo>
                  <a:pt x="3908605" y="4066286"/>
                </a:moveTo>
                <a:lnTo>
                  <a:pt x="3907977" y="4067490"/>
                </a:lnTo>
                <a:lnTo>
                  <a:pt x="3904252" y="4071007"/>
                </a:lnTo>
                <a:close/>
                <a:moveTo>
                  <a:pt x="1638447" y="4066286"/>
                </a:moveTo>
                <a:lnTo>
                  <a:pt x="1637819" y="4067490"/>
                </a:lnTo>
                <a:lnTo>
                  <a:pt x="1634094" y="4071007"/>
                </a:lnTo>
                <a:close/>
                <a:moveTo>
                  <a:pt x="1662136" y="4044528"/>
                </a:moveTo>
                <a:lnTo>
                  <a:pt x="1659145" y="4047353"/>
                </a:lnTo>
                <a:lnTo>
                  <a:pt x="1659691" y="4047914"/>
                </a:lnTo>
                <a:lnTo>
                  <a:pt x="1662136" y="4050789"/>
                </a:lnTo>
                <a:lnTo>
                  <a:pt x="1664581" y="4047914"/>
                </a:lnTo>
                <a:lnTo>
                  <a:pt x="1665127" y="4047353"/>
                </a:lnTo>
                <a:close/>
                <a:moveTo>
                  <a:pt x="3816736" y="4042594"/>
                </a:moveTo>
                <a:lnTo>
                  <a:pt x="3820520" y="4047117"/>
                </a:lnTo>
                <a:lnTo>
                  <a:pt x="3817259" y="4043726"/>
                </a:lnTo>
                <a:close/>
                <a:moveTo>
                  <a:pt x="1669066" y="4039397"/>
                </a:moveTo>
                <a:lnTo>
                  <a:pt x="1668180" y="4042404"/>
                </a:lnTo>
                <a:lnTo>
                  <a:pt x="1666726" y="4040853"/>
                </a:lnTo>
                <a:lnTo>
                  <a:pt x="1666480" y="4040426"/>
                </a:lnTo>
                <a:lnTo>
                  <a:pt x="1663546" y="4043197"/>
                </a:lnTo>
                <a:lnTo>
                  <a:pt x="1666017" y="4045553"/>
                </a:lnTo>
                <a:lnTo>
                  <a:pt x="1666469" y="4045974"/>
                </a:lnTo>
                <a:lnTo>
                  <a:pt x="1670769" y="4041556"/>
                </a:lnTo>
                <a:close/>
                <a:moveTo>
                  <a:pt x="1655205" y="4039396"/>
                </a:moveTo>
                <a:lnTo>
                  <a:pt x="1653503" y="4041556"/>
                </a:lnTo>
                <a:lnTo>
                  <a:pt x="1657802" y="4045974"/>
                </a:lnTo>
                <a:lnTo>
                  <a:pt x="1658255" y="4045554"/>
                </a:lnTo>
                <a:lnTo>
                  <a:pt x="1660726" y="4043196"/>
                </a:lnTo>
                <a:lnTo>
                  <a:pt x="1657792" y="4040425"/>
                </a:lnTo>
                <a:lnTo>
                  <a:pt x="1657545" y="4040853"/>
                </a:lnTo>
                <a:lnTo>
                  <a:pt x="1656091" y="4042404"/>
                </a:lnTo>
                <a:close/>
                <a:moveTo>
                  <a:pt x="3957451" y="4038218"/>
                </a:moveTo>
                <a:cubicBezTo>
                  <a:pt x="3957762" y="4038994"/>
                  <a:pt x="3957595" y="4039512"/>
                  <a:pt x="3956999" y="4039977"/>
                </a:cubicBezTo>
                <a:cubicBezTo>
                  <a:pt x="3956403" y="4040441"/>
                  <a:pt x="3955379" y="4040853"/>
                  <a:pt x="3953977" y="4041417"/>
                </a:cubicBezTo>
                <a:cubicBezTo>
                  <a:pt x="3952729" y="4038312"/>
                  <a:pt x="3956156" y="4038738"/>
                  <a:pt x="3957451" y="4038218"/>
                </a:cubicBezTo>
                <a:close/>
                <a:moveTo>
                  <a:pt x="1636980" y="4038218"/>
                </a:moveTo>
                <a:cubicBezTo>
                  <a:pt x="1638273" y="4038738"/>
                  <a:pt x="1641700" y="4038312"/>
                  <a:pt x="1640453" y="4041416"/>
                </a:cubicBezTo>
                <a:cubicBezTo>
                  <a:pt x="1639050" y="4040853"/>
                  <a:pt x="1638026" y="4040441"/>
                  <a:pt x="1637431" y="4039977"/>
                </a:cubicBezTo>
                <a:cubicBezTo>
                  <a:pt x="1636835" y="4039512"/>
                  <a:pt x="1636667" y="4038994"/>
                  <a:pt x="1636980" y="4038218"/>
                </a:cubicBezTo>
                <a:close/>
                <a:moveTo>
                  <a:pt x="1687293" y="4038217"/>
                </a:moveTo>
                <a:cubicBezTo>
                  <a:pt x="1687604" y="4038994"/>
                  <a:pt x="1687436" y="4039512"/>
                  <a:pt x="1686841" y="4039977"/>
                </a:cubicBezTo>
                <a:cubicBezTo>
                  <a:pt x="1686246" y="4040441"/>
                  <a:pt x="1685221" y="4040852"/>
                  <a:pt x="1683819" y="4041416"/>
                </a:cubicBezTo>
                <a:cubicBezTo>
                  <a:pt x="1682571" y="4038312"/>
                  <a:pt x="1685999" y="4038738"/>
                  <a:pt x="1687293" y="4038217"/>
                </a:cubicBezTo>
                <a:close/>
                <a:moveTo>
                  <a:pt x="1662136" y="4035371"/>
                </a:moveTo>
                <a:lnTo>
                  <a:pt x="1658814" y="4038676"/>
                </a:lnTo>
                <a:lnTo>
                  <a:pt x="1658896" y="4038759"/>
                </a:lnTo>
                <a:lnTo>
                  <a:pt x="1662136" y="4041851"/>
                </a:lnTo>
                <a:lnTo>
                  <a:pt x="1665376" y="4038759"/>
                </a:lnTo>
                <a:lnTo>
                  <a:pt x="1665458" y="4038676"/>
                </a:lnTo>
                <a:close/>
                <a:moveTo>
                  <a:pt x="3960924" y="4035019"/>
                </a:moveTo>
                <a:cubicBezTo>
                  <a:pt x="3961237" y="4035796"/>
                  <a:pt x="3961069" y="4036314"/>
                  <a:pt x="3960473" y="4036778"/>
                </a:cubicBezTo>
                <a:cubicBezTo>
                  <a:pt x="3959877" y="4037243"/>
                  <a:pt x="3958852" y="4037655"/>
                  <a:pt x="3957451" y="4038218"/>
                </a:cubicBezTo>
                <a:cubicBezTo>
                  <a:pt x="3956203" y="4035113"/>
                  <a:pt x="3959630" y="4035539"/>
                  <a:pt x="3960924" y="4035019"/>
                </a:cubicBezTo>
                <a:close/>
                <a:moveTo>
                  <a:pt x="1690766" y="4035019"/>
                </a:moveTo>
                <a:cubicBezTo>
                  <a:pt x="1691079" y="4035796"/>
                  <a:pt x="1690911" y="4036314"/>
                  <a:pt x="1690315" y="4036778"/>
                </a:cubicBezTo>
                <a:cubicBezTo>
                  <a:pt x="1689719" y="4037243"/>
                  <a:pt x="1688695" y="4037655"/>
                  <a:pt x="1687293" y="4038217"/>
                </a:cubicBezTo>
                <a:cubicBezTo>
                  <a:pt x="1686046" y="4035113"/>
                  <a:pt x="1689473" y="4035539"/>
                  <a:pt x="1690766" y="4035019"/>
                </a:cubicBezTo>
                <a:close/>
                <a:moveTo>
                  <a:pt x="1633505" y="4035019"/>
                </a:moveTo>
                <a:cubicBezTo>
                  <a:pt x="1634799" y="4035539"/>
                  <a:pt x="1638226" y="4035113"/>
                  <a:pt x="1636980" y="4038218"/>
                </a:cubicBezTo>
                <a:cubicBezTo>
                  <a:pt x="1635577" y="4037655"/>
                  <a:pt x="1634552" y="4037243"/>
                  <a:pt x="1633956" y="4036778"/>
                </a:cubicBezTo>
                <a:cubicBezTo>
                  <a:pt x="1633361" y="4036314"/>
                  <a:pt x="1633193" y="4035796"/>
                  <a:pt x="1633505" y="4035019"/>
                </a:cubicBezTo>
                <a:close/>
                <a:moveTo>
                  <a:pt x="1670418" y="4028710"/>
                </a:moveTo>
                <a:cubicBezTo>
                  <a:pt x="1668560" y="4029696"/>
                  <a:pt x="1666295" y="4031461"/>
                  <a:pt x="1664172" y="4033346"/>
                </a:cubicBezTo>
                <a:lnTo>
                  <a:pt x="1663943" y="4033574"/>
                </a:lnTo>
                <a:lnTo>
                  <a:pt x="1667234" y="4036862"/>
                </a:lnTo>
                <a:lnTo>
                  <a:pt x="1671728" y="4032273"/>
                </a:lnTo>
                <a:cubicBezTo>
                  <a:pt x="1673374" y="4030457"/>
                  <a:pt x="1674377" y="4029134"/>
                  <a:pt x="1674220" y="4028746"/>
                </a:cubicBezTo>
                <a:cubicBezTo>
                  <a:pt x="1673727" y="4027517"/>
                  <a:pt x="1672276" y="4027724"/>
                  <a:pt x="1670418" y="4028710"/>
                </a:cubicBezTo>
                <a:close/>
                <a:moveTo>
                  <a:pt x="1653853" y="4028710"/>
                </a:moveTo>
                <a:cubicBezTo>
                  <a:pt x="1651996" y="4027724"/>
                  <a:pt x="1650545" y="4027517"/>
                  <a:pt x="1650051" y="4028745"/>
                </a:cubicBezTo>
                <a:cubicBezTo>
                  <a:pt x="1649895" y="4029134"/>
                  <a:pt x="1650898" y="4030457"/>
                  <a:pt x="1652543" y="4032273"/>
                </a:cubicBezTo>
                <a:lnTo>
                  <a:pt x="1657039" y="4036862"/>
                </a:lnTo>
                <a:lnTo>
                  <a:pt x="1660329" y="4033574"/>
                </a:lnTo>
                <a:lnTo>
                  <a:pt x="1660100" y="4033346"/>
                </a:lnTo>
                <a:cubicBezTo>
                  <a:pt x="1657977" y="4031460"/>
                  <a:pt x="1655711" y="4029696"/>
                  <a:pt x="1653853" y="4028710"/>
                </a:cubicBezTo>
                <a:close/>
                <a:moveTo>
                  <a:pt x="3969516" y="4025859"/>
                </a:moveTo>
                <a:cubicBezTo>
                  <a:pt x="3968898" y="4028061"/>
                  <a:pt x="3967942" y="4029421"/>
                  <a:pt x="3966544" y="4030696"/>
                </a:cubicBezTo>
                <a:cubicBezTo>
                  <a:pt x="3965147" y="4031971"/>
                  <a:pt x="3963308" y="4033161"/>
                  <a:pt x="3960924" y="4035019"/>
                </a:cubicBezTo>
                <a:cubicBezTo>
                  <a:pt x="3962265" y="4030875"/>
                  <a:pt x="3965635" y="4027418"/>
                  <a:pt x="3969516" y="4025859"/>
                </a:cubicBezTo>
                <a:close/>
                <a:moveTo>
                  <a:pt x="1699358" y="4025859"/>
                </a:moveTo>
                <a:cubicBezTo>
                  <a:pt x="1698740" y="4028061"/>
                  <a:pt x="1697784" y="4029421"/>
                  <a:pt x="1696386" y="4030696"/>
                </a:cubicBezTo>
                <a:cubicBezTo>
                  <a:pt x="1694989" y="4031971"/>
                  <a:pt x="1693150" y="4033161"/>
                  <a:pt x="1690766" y="4035019"/>
                </a:cubicBezTo>
                <a:cubicBezTo>
                  <a:pt x="1692107" y="4030875"/>
                  <a:pt x="1695477" y="4027418"/>
                  <a:pt x="1699358" y="4025859"/>
                </a:cubicBezTo>
                <a:close/>
                <a:moveTo>
                  <a:pt x="1624913" y="4025859"/>
                </a:moveTo>
                <a:cubicBezTo>
                  <a:pt x="1628795" y="4027418"/>
                  <a:pt x="1632165" y="4030875"/>
                  <a:pt x="1633505" y="4035019"/>
                </a:cubicBezTo>
                <a:cubicBezTo>
                  <a:pt x="1631122" y="4033161"/>
                  <a:pt x="1629282" y="4031971"/>
                  <a:pt x="1627885" y="4030696"/>
                </a:cubicBezTo>
                <a:cubicBezTo>
                  <a:pt x="1626487" y="4029421"/>
                  <a:pt x="1625531" y="4028061"/>
                  <a:pt x="1624913" y="4025859"/>
                </a:cubicBezTo>
                <a:close/>
                <a:moveTo>
                  <a:pt x="3794343" y="4019891"/>
                </a:moveTo>
                <a:lnTo>
                  <a:pt x="3791852" y="4023923"/>
                </a:lnTo>
                <a:lnTo>
                  <a:pt x="3792939" y="4025238"/>
                </a:lnTo>
                <a:lnTo>
                  <a:pt x="3794957" y="4020530"/>
                </a:lnTo>
                <a:close/>
                <a:moveTo>
                  <a:pt x="3773179" y="4014684"/>
                </a:moveTo>
                <a:cubicBezTo>
                  <a:pt x="3774343" y="4015219"/>
                  <a:pt x="3777505" y="4014980"/>
                  <a:pt x="3776223" y="4017772"/>
                </a:cubicBezTo>
                <a:cubicBezTo>
                  <a:pt x="3774963" y="4017194"/>
                  <a:pt x="3774041" y="4016771"/>
                  <a:pt x="3773516" y="4016318"/>
                </a:cubicBezTo>
                <a:cubicBezTo>
                  <a:pt x="3772990" y="4015865"/>
                  <a:pt x="3772859" y="4015382"/>
                  <a:pt x="3773179" y="4014684"/>
                </a:cubicBezTo>
                <a:close/>
                <a:moveTo>
                  <a:pt x="3797592" y="4014518"/>
                </a:moveTo>
                <a:lnTo>
                  <a:pt x="3797248" y="4015190"/>
                </a:lnTo>
                <a:lnTo>
                  <a:pt x="3795316" y="4018317"/>
                </a:lnTo>
                <a:lnTo>
                  <a:pt x="3795723" y="4018745"/>
                </a:lnTo>
                <a:lnTo>
                  <a:pt x="3797248" y="4015190"/>
                </a:lnTo>
                <a:lnTo>
                  <a:pt x="3797707" y="4014644"/>
                </a:lnTo>
                <a:close/>
                <a:moveTo>
                  <a:pt x="3770134" y="4011597"/>
                </a:moveTo>
                <a:cubicBezTo>
                  <a:pt x="3771299" y="4012131"/>
                  <a:pt x="3774460" y="4011892"/>
                  <a:pt x="3773179" y="4014684"/>
                </a:cubicBezTo>
                <a:cubicBezTo>
                  <a:pt x="3771918" y="4014106"/>
                  <a:pt x="3770997" y="4013683"/>
                  <a:pt x="3770471" y="4013231"/>
                </a:cubicBezTo>
                <a:cubicBezTo>
                  <a:pt x="3769945" y="4012778"/>
                  <a:pt x="3769814" y="4012296"/>
                  <a:pt x="3770134" y="4011597"/>
                </a:cubicBezTo>
                <a:close/>
                <a:moveTo>
                  <a:pt x="3785589" y="4006576"/>
                </a:moveTo>
                <a:cubicBezTo>
                  <a:pt x="3785428" y="4006925"/>
                  <a:pt x="3786290" y="4008184"/>
                  <a:pt x="3787719" y="4009922"/>
                </a:cubicBezTo>
                <a:lnTo>
                  <a:pt x="3789826" y="4012292"/>
                </a:lnTo>
                <a:lnTo>
                  <a:pt x="3790419" y="4011406"/>
                </a:lnTo>
                <a:cubicBezTo>
                  <a:pt x="3791502" y="4009951"/>
                  <a:pt x="3792256" y="4009179"/>
                  <a:pt x="3792412" y="4009567"/>
                </a:cubicBezTo>
                <a:lnTo>
                  <a:pt x="3790560" y="4009024"/>
                </a:lnTo>
                <a:lnTo>
                  <a:pt x="3790928" y="4008229"/>
                </a:lnTo>
                <a:lnTo>
                  <a:pt x="3789078" y="4006712"/>
                </a:lnTo>
                <a:cubicBezTo>
                  <a:pt x="3787417" y="4005725"/>
                  <a:pt x="3786096" y="4005471"/>
                  <a:pt x="3785589" y="4006576"/>
                </a:cubicBezTo>
                <a:close/>
                <a:moveTo>
                  <a:pt x="3762661" y="4002814"/>
                </a:moveTo>
                <a:cubicBezTo>
                  <a:pt x="3766151" y="4004416"/>
                  <a:pt x="3769089" y="4007736"/>
                  <a:pt x="3770134" y="4011597"/>
                </a:cubicBezTo>
                <a:cubicBezTo>
                  <a:pt x="3768031" y="4009786"/>
                  <a:pt x="3766397" y="4008614"/>
                  <a:pt x="3765172" y="4007383"/>
                </a:cubicBezTo>
                <a:cubicBezTo>
                  <a:pt x="3763946" y="4006151"/>
                  <a:pt x="3763130" y="4004861"/>
                  <a:pt x="3762661" y="4002814"/>
                </a:cubicBezTo>
                <a:close/>
                <a:moveTo>
                  <a:pt x="3804369" y="4001254"/>
                </a:moveTo>
                <a:lnTo>
                  <a:pt x="3798728" y="4012294"/>
                </a:lnTo>
                <a:lnTo>
                  <a:pt x="3799222" y="4012838"/>
                </a:lnTo>
                <a:lnTo>
                  <a:pt x="3803148" y="4008157"/>
                </a:lnTo>
                <a:cubicBezTo>
                  <a:pt x="3804382" y="4005760"/>
                  <a:pt x="3804835" y="4003385"/>
                  <a:pt x="3804369" y="4001254"/>
                </a:cubicBezTo>
                <a:close/>
                <a:moveTo>
                  <a:pt x="3631966" y="4000311"/>
                </a:moveTo>
                <a:lnTo>
                  <a:pt x="3632017" y="4001352"/>
                </a:lnTo>
                <a:cubicBezTo>
                  <a:pt x="3632071" y="4002460"/>
                  <a:pt x="3632099" y="4003016"/>
                  <a:pt x="3632057" y="4002183"/>
                </a:cubicBezTo>
                <a:close/>
                <a:moveTo>
                  <a:pt x="3631687" y="3994693"/>
                </a:moveTo>
                <a:lnTo>
                  <a:pt x="3631966" y="4000311"/>
                </a:lnTo>
                <a:lnTo>
                  <a:pt x="3631810" y="3997190"/>
                </a:lnTo>
                <a:cubicBezTo>
                  <a:pt x="3631743" y="3995803"/>
                  <a:pt x="3631687" y="3994693"/>
                  <a:pt x="3631687" y="3994693"/>
                </a:cubicBezTo>
                <a:close/>
                <a:moveTo>
                  <a:pt x="1718907" y="3989190"/>
                </a:moveTo>
                <a:lnTo>
                  <a:pt x="1679783" y="4027863"/>
                </a:lnTo>
                <a:lnTo>
                  <a:pt x="1668700" y="4038329"/>
                </a:lnTo>
                <a:lnTo>
                  <a:pt x="1671232" y="4040860"/>
                </a:lnTo>
                <a:lnTo>
                  <a:pt x="1671339" y="4040971"/>
                </a:lnTo>
                <a:lnTo>
                  <a:pt x="1685786" y="4026128"/>
                </a:lnTo>
                <a:cubicBezTo>
                  <a:pt x="1693039" y="4018895"/>
                  <a:pt x="1700359" y="4011691"/>
                  <a:pt x="1707390" y="4004520"/>
                </a:cubicBezTo>
                <a:lnTo>
                  <a:pt x="1719874" y="3991063"/>
                </a:lnTo>
                <a:close/>
                <a:moveTo>
                  <a:pt x="1605364" y="3989190"/>
                </a:moveTo>
                <a:lnTo>
                  <a:pt x="1604398" y="3991063"/>
                </a:lnTo>
                <a:lnTo>
                  <a:pt x="1616881" y="4004519"/>
                </a:lnTo>
                <a:cubicBezTo>
                  <a:pt x="1623912" y="4011691"/>
                  <a:pt x="1631233" y="4018895"/>
                  <a:pt x="1638486" y="4026128"/>
                </a:cubicBezTo>
                <a:lnTo>
                  <a:pt x="1652933" y="4040971"/>
                </a:lnTo>
                <a:lnTo>
                  <a:pt x="1653039" y="4040860"/>
                </a:lnTo>
                <a:lnTo>
                  <a:pt x="1655572" y="4038329"/>
                </a:lnTo>
                <a:lnTo>
                  <a:pt x="1644488" y="4027864"/>
                </a:lnTo>
                <a:close/>
                <a:moveTo>
                  <a:pt x="1574888" y="3976637"/>
                </a:moveTo>
                <a:lnTo>
                  <a:pt x="1574262" y="3978274"/>
                </a:lnTo>
                <a:cubicBezTo>
                  <a:pt x="1574899" y="3977742"/>
                  <a:pt x="1575217" y="3977476"/>
                  <a:pt x="1575239" y="3977143"/>
                </a:cubicBezTo>
                <a:lnTo>
                  <a:pt x="1575069" y="3976821"/>
                </a:lnTo>
                <a:close/>
                <a:moveTo>
                  <a:pt x="1749384" y="3976636"/>
                </a:moveTo>
                <a:lnTo>
                  <a:pt x="1749203" y="3976821"/>
                </a:lnTo>
                <a:lnTo>
                  <a:pt x="1749032" y="3977143"/>
                </a:lnTo>
                <a:cubicBezTo>
                  <a:pt x="1749055" y="3977475"/>
                  <a:pt x="1749373" y="3977742"/>
                  <a:pt x="1750009" y="3978274"/>
                </a:cubicBezTo>
                <a:close/>
                <a:moveTo>
                  <a:pt x="1731973" y="3975497"/>
                </a:moveTo>
                <a:cubicBezTo>
                  <a:pt x="1728138" y="3973432"/>
                  <a:pt x="1726640" y="3981547"/>
                  <a:pt x="1726640" y="3981547"/>
                </a:cubicBezTo>
                <a:lnTo>
                  <a:pt x="1722101" y="3986033"/>
                </a:lnTo>
                <a:lnTo>
                  <a:pt x="1722945" y="3987753"/>
                </a:lnTo>
                <a:lnTo>
                  <a:pt x="1727263" y="3983099"/>
                </a:lnTo>
                <a:cubicBezTo>
                  <a:pt x="1719965" y="3991740"/>
                  <a:pt x="1733995" y="3976788"/>
                  <a:pt x="1731973" y="3975497"/>
                </a:cubicBezTo>
                <a:close/>
                <a:moveTo>
                  <a:pt x="1592298" y="3975497"/>
                </a:moveTo>
                <a:cubicBezTo>
                  <a:pt x="1590276" y="3976788"/>
                  <a:pt x="1604306" y="3991740"/>
                  <a:pt x="1597008" y="3983099"/>
                </a:cubicBezTo>
                <a:lnTo>
                  <a:pt x="1601327" y="3987753"/>
                </a:lnTo>
                <a:lnTo>
                  <a:pt x="1602171" y="3986033"/>
                </a:lnTo>
                <a:lnTo>
                  <a:pt x="1597632" y="3981547"/>
                </a:lnTo>
                <a:cubicBezTo>
                  <a:pt x="1597632" y="3981547"/>
                  <a:pt x="1596134" y="3973432"/>
                  <a:pt x="1592298" y="3975497"/>
                </a:cubicBezTo>
                <a:close/>
                <a:moveTo>
                  <a:pt x="3830664" y="3974911"/>
                </a:moveTo>
                <a:cubicBezTo>
                  <a:pt x="3830841" y="3974371"/>
                  <a:pt x="3831043" y="3974315"/>
                  <a:pt x="3831268" y="3975123"/>
                </a:cubicBezTo>
                <a:cubicBezTo>
                  <a:pt x="3831268" y="3975123"/>
                  <a:pt x="3833068" y="3981590"/>
                  <a:pt x="3829834" y="3982491"/>
                </a:cubicBezTo>
                <a:cubicBezTo>
                  <a:pt x="3829834" y="3982491"/>
                  <a:pt x="3830134" y="3976528"/>
                  <a:pt x="3830664" y="3974911"/>
                </a:cubicBezTo>
                <a:close/>
                <a:moveTo>
                  <a:pt x="3850172" y="3974906"/>
                </a:moveTo>
                <a:lnTo>
                  <a:pt x="3850019" y="3975291"/>
                </a:lnTo>
                <a:lnTo>
                  <a:pt x="3853065" y="3982482"/>
                </a:lnTo>
                <a:cubicBezTo>
                  <a:pt x="3855280" y="3987309"/>
                  <a:pt x="3857739" y="3993011"/>
                  <a:pt x="3859614" y="3999747"/>
                </a:cubicBezTo>
                <a:cubicBezTo>
                  <a:pt x="3858189" y="3994628"/>
                  <a:pt x="3856763" y="3989509"/>
                  <a:pt x="3854953" y="3984569"/>
                </a:cubicBezTo>
                <a:close/>
                <a:moveTo>
                  <a:pt x="1743523" y="3973047"/>
                </a:moveTo>
                <a:lnTo>
                  <a:pt x="1736752" y="3979287"/>
                </a:lnTo>
                <a:lnTo>
                  <a:pt x="1724753" y="3991438"/>
                </a:lnTo>
                <a:lnTo>
                  <a:pt x="1724779" y="3991491"/>
                </a:lnTo>
                <a:lnTo>
                  <a:pt x="1727233" y="3996364"/>
                </a:lnTo>
                <a:lnTo>
                  <a:pt x="1738727" y="3984202"/>
                </a:lnTo>
                <a:lnTo>
                  <a:pt x="1745088" y="3976996"/>
                </a:lnTo>
                <a:lnTo>
                  <a:pt x="1744120" y="3974558"/>
                </a:lnTo>
                <a:close/>
                <a:moveTo>
                  <a:pt x="1580749" y="3973046"/>
                </a:moveTo>
                <a:lnTo>
                  <a:pt x="1580152" y="3974559"/>
                </a:lnTo>
                <a:lnTo>
                  <a:pt x="1579184" y="3976996"/>
                </a:lnTo>
                <a:lnTo>
                  <a:pt x="1585545" y="3984202"/>
                </a:lnTo>
                <a:lnTo>
                  <a:pt x="1597040" y="3996364"/>
                </a:lnTo>
                <a:lnTo>
                  <a:pt x="1599493" y="3991491"/>
                </a:lnTo>
                <a:lnTo>
                  <a:pt x="1599519" y="3991438"/>
                </a:lnTo>
                <a:lnTo>
                  <a:pt x="1587520" y="3979287"/>
                </a:lnTo>
                <a:close/>
                <a:moveTo>
                  <a:pt x="1747383" y="3971217"/>
                </a:moveTo>
                <a:lnTo>
                  <a:pt x="1746731" y="3971448"/>
                </a:lnTo>
                <a:lnTo>
                  <a:pt x="1746794" y="3971595"/>
                </a:lnTo>
                <a:lnTo>
                  <a:pt x="1748133" y="3973361"/>
                </a:lnTo>
                <a:lnTo>
                  <a:pt x="1748182" y="3973490"/>
                </a:lnTo>
                <a:lnTo>
                  <a:pt x="1748208" y="3973460"/>
                </a:lnTo>
                <a:lnTo>
                  <a:pt x="1748133" y="3973361"/>
                </a:lnTo>
                <a:lnTo>
                  <a:pt x="1747666" y="3972141"/>
                </a:lnTo>
                <a:close/>
                <a:moveTo>
                  <a:pt x="1576889" y="3971216"/>
                </a:moveTo>
                <a:lnTo>
                  <a:pt x="1576605" y="3972141"/>
                </a:lnTo>
                <a:lnTo>
                  <a:pt x="1576139" y="3973361"/>
                </a:lnTo>
                <a:lnTo>
                  <a:pt x="1576064" y="3973460"/>
                </a:lnTo>
                <a:lnTo>
                  <a:pt x="1576090" y="3973489"/>
                </a:lnTo>
                <a:lnTo>
                  <a:pt x="1576139" y="3973361"/>
                </a:lnTo>
                <a:lnTo>
                  <a:pt x="1577479" y="3971595"/>
                </a:lnTo>
                <a:lnTo>
                  <a:pt x="1577541" y="3971448"/>
                </a:lnTo>
                <a:close/>
                <a:moveTo>
                  <a:pt x="3923587" y="3970431"/>
                </a:moveTo>
                <a:lnTo>
                  <a:pt x="3923881" y="3970508"/>
                </a:lnTo>
                <a:cubicBezTo>
                  <a:pt x="3924139" y="3970641"/>
                  <a:pt x="3924075" y="3970768"/>
                  <a:pt x="3923603" y="3970899"/>
                </a:cubicBezTo>
                <a:close/>
                <a:moveTo>
                  <a:pt x="1751169" y="3969875"/>
                </a:moveTo>
                <a:lnTo>
                  <a:pt x="1747506" y="3971174"/>
                </a:lnTo>
                <a:lnTo>
                  <a:pt x="1748521" y="3973105"/>
                </a:lnTo>
                <a:lnTo>
                  <a:pt x="1751345" y="3969905"/>
                </a:lnTo>
                <a:close/>
                <a:moveTo>
                  <a:pt x="1573103" y="3969875"/>
                </a:moveTo>
                <a:lnTo>
                  <a:pt x="1572926" y="3969905"/>
                </a:lnTo>
                <a:lnTo>
                  <a:pt x="1575751" y="3973105"/>
                </a:lnTo>
                <a:lnTo>
                  <a:pt x="1576766" y="3971173"/>
                </a:lnTo>
                <a:close/>
                <a:moveTo>
                  <a:pt x="3914057" y="3968531"/>
                </a:moveTo>
                <a:lnTo>
                  <a:pt x="3915024" y="3969625"/>
                </a:lnTo>
                <a:lnTo>
                  <a:pt x="3916783" y="3971788"/>
                </a:lnTo>
                <a:lnTo>
                  <a:pt x="3917348" y="3969155"/>
                </a:lnTo>
                <a:close/>
                <a:moveTo>
                  <a:pt x="3846579" y="3966387"/>
                </a:moveTo>
                <a:lnTo>
                  <a:pt x="3847978" y="3970471"/>
                </a:lnTo>
                <a:lnTo>
                  <a:pt x="3848046" y="3970633"/>
                </a:lnTo>
                <a:lnTo>
                  <a:pt x="3848051" y="3970621"/>
                </a:lnTo>
                <a:lnTo>
                  <a:pt x="3847978" y="3970471"/>
                </a:lnTo>
                <a:lnTo>
                  <a:pt x="3847809" y="3968678"/>
                </a:lnTo>
                <a:close/>
                <a:moveTo>
                  <a:pt x="4236987" y="3965337"/>
                </a:moveTo>
                <a:cubicBezTo>
                  <a:pt x="4237886" y="3965270"/>
                  <a:pt x="4238603" y="3965708"/>
                  <a:pt x="4238883" y="3966861"/>
                </a:cubicBezTo>
                <a:lnTo>
                  <a:pt x="4230775" y="3973710"/>
                </a:lnTo>
                <a:cubicBezTo>
                  <a:pt x="4229936" y="3970251"/>
                  <a:pt x="4234286" y="3965533"/>
                  <a:pt x="4236987" y="3965337"/>
                </a:cubicBezTo>
                <a:close/>
                <a:moveTo>
                  <a:pt x="1966828" y="3965336"/>
                </a:moveTo>
                <a:cubicBezTo>
                  <a:pt x="1967728" y="3965271"/>
                  <a:pt x="1968444" y="3965708"/>
                  <a:pt x="1968724" y="3966861"/>
                </a:cubicBezTo>
                <a:lnTo>
                  <a:pt x="1960617" y="3973711"/>
                </a:lnTo>
                <a:cubicBezTo>
                  <a:pt x="1959778" y="3970250"/>
                  <a:pt x="1964128" y="3965533"/>
                  <a:pt x="1966828" y="3965336"/>
                </a:cubicBezTo>
                <a:close/>
                <a:moveTo>
                  <a:pt x="1357443" y="3965336"/>
                </a:moveTo>
                <a:cubicBezTo>
                  <a:pt x="1360144" y="3965533"/>
                  <a:pt x="1364494" y="3970250"/>
                  <a:pt x="1363655" y="3973711"/>
                </a:cubicBezTo>
                <a:lnTo>
                  <a:pt x="1355547" y="3966860"/>
                </a:lnTo>
                <a:cubicBezTo>
                  <a:pt x="1355827" y="3965707"/>
                  <a:pt x="1356543" y="3965271"/>
                  <a:pt x="1357443" y="3965336"/>
                </a:cubicBezTo>
                <a:close/>
                <a:moveTo>
                  <a:pt x="3964430" y="3962698"/>
                </a:moveTo>
                <a:cubicBezTo>
                  <a:pt x="3965455" y="3962287"/>
                  <a:pt x="3965835" y="3962491"/>
                  <a:pt x="3965797" y="3963014"/>
                </a:cubicBezTo>
                <a:cubicBezTo>
                  <a:pt x="3965742" y="3963796"/>
                  <a:pt x="3964749" y="3965293"/>
                  <a:pt x="3963591" y="3966498"/>
                </a:cubicBezTo>
                <a:cubicBezTo>
                  <a:pt x="3962434" y="3967702"/>
                  <a:pt x="3961110" y="3968615"/>
                  <a:pt x="3960391" y="3968228"/>
                </a:cubicBezTo>
                <a:cubicBezTo>
                  <a:pt x="3960391" y="3968228"/>
                  <a:pt x="3961843" y="3963738"/>
                  <a:pt x="3964430" y="3962698"/>
                </a:cubicBezTo>
                <a:close/>
                <a:moveTo>
                  <a:pt x="1770230" y="3958166"/>
                </a:moveTo>
                <a:lnTo>
                  <a:pt x="1768013" y="3960051"/>
                </a:lnTo>
                <a:lnTo>
                  <a:pt x="1773223" y="3965501"/>
                </a:lnTo>
                <a:cubicBezTo>
                  <a:pt x="1775243" y="3967580"/>
                  <a:pt x="1776881" y="3969271"/>
                  <a:pt x="1777372" y="3969919"/>
                </a:cubicBezTo>
                <a:lnTo>
                  <a:pt x="1786609" y="3979398"/>
                </a:lnTo>
                <a:lnTo>
                  <a:pt x="1786713" y="3979257"/>
                </a:lnTo>
                <a:lnTo>
                  <a:pt x="1788436" y="3977333"/>
                </a:lnTo>
                <a:lnTo>
                  <a:pt x="1784822" y="3973711"/>
                </a:lnTo>
                <a:cubicBezTo>
                  <a:pt x="1781000" y="3969527"/>
                  <a:pt x="1776031" y="3963719"/>
                  <a:pt x="1771509" y="3959254"/>
                </a:cubicBezTo>
                <a:close/>
                <a:moveTo>
                  <a:pt x="1554042" y="3958166"/>
                </a:moveTo>
                <a:lnTo>
                  <a:pt x="1552763" y="3959254"/>
                </a:lnTo>
                <a:cubicBezTo>
                  <a:pt x="1548240" y="3963719"/>
                  <a:pt x="1543271" y="3969527"/>
                  <a:pt x="1539450" y="3973711"/>
                </a:cubicBezTo>
                <a:lnTo>
                  <a:pt x="1535836" y="3977333"/>
                </a:lnTo>
                <a:lnTo>
                  <a:pt x="1537559" y="3979257"/>
                </a:lnTo>
                <a:lnTo>
                  <a:pt x="1537662" y="3979398"/>
                </a:lnTo>
                <a:lnTo>
                  <a:pt x="1546900" y="3969919"/>
                </a:lnTo>
                <a:cubicBezTo>
                  <a:pt x="1547391" y="3969272"/>
                  <a:pt x="1549029" y="3967581"/>
                  <a:pt x="1551050" y="3965501"/>
                </a:cubicBezTo>
                <a:lnTo>
                  <a:pt x="1556259" y="3960051"/>
                </a:lnTo>
                <a:close/>
                <a:moveTo>
                  <a:pt x="3877254" y="3957506"/>
                </a:moveTo>
                <a:cubicBezTo>
                  <a:pt x="3877417" y="3957657"/>
                  <a:pt x="3878325" y="3959802"/>
                  <a:pt x="3879470" y="3962265"/>
                </a:cubicBezTo>
                <a:lnTo>
                  <a:pt x="3878005" y="3960125"/>
                </a:lnTo>
                <a:lnTo>
                  <a:pt x="3877632" y="3958986"/>
                </a:lnTo>
                <a:cubicBezTo>
                  <a:pt x="3877277" y="3957854"/>
                  <a:pt x="3877172" y="3957431"/>
                  <a:pt x="3877254" y="3957506"/>
                </a:cubicBezTo>
                <a:close/>
                <a:moveTo>
                  <a:pt x="3734978" y="3955176"/>
                </a:moveTo>
                <a:cubicBezTo>
                  <a:pt x="3733067" y="3956271"/>
                  <a:pt x="3745272" y="3970606"/>
                  <a:pt x="3738962" y="3962358"/>
                </a:cubicBezTo>
                <a:cubicBezTo>
                  <a:pt x="3749519" y="3975936"/>
                  <a:pt x="3762433" y="3989751"/>
                  <a:pt x="3775098" y="4003663"/>
                </a:cubicBezTo>
                <a:lnTo>
                  <a:pt x="3786599" y="4017572"/>
                </a:lnTo>
                <a:lnTo>
                  <a:pt x="3787292" y="4016077"/>
                </a:lnTo>
                <a:lnTo>
                  <a:pt x="3788681" y="4014002"/>
                </a:lnTo>
                <a:lnTo>
                  <a:pt x="3780526" y="4005520"/>
                </a:lnTo>
                <a:cubicBezTo>
                  <a:pt x="3767214" y="3991101"/>
                  <a:pt x="3753748" y="3976187"/>
                  <a:pt x="3739602" y="3960962"/>
                </a:cubicBezTo>
                <a:cubicBezTo>
                  <a:pt x="3739602" y="3960962"/>
                  <a:pt x="3738587" y="3953453"/>
                  <a:pt x="3734978" y="3955176"/>
                </a:cubicBezTo>
                <a:close/>
                <a:moveTo>
                  <a:pt x="3827893" y="3955023"/>
                </a:moveTo>
                <a:lnTo>
                  <a:pt x="3822921" y="3959254"/>
                </a:lnTo>
                <a:lnTo>
                  <a:pt x="3821524" y="3960735"/>
                </a:lnTo>
                <a:lnTo>
                  <a:pt x="3823067" y="3963555"/>
                </a:lnTo>
                <a:lnTo>
                  <a:pt x="3827660" y="3958749"/>
                </a:lnTo>
                <a:lnTo>
                  <a:pt x="3829084" y="3956991"/>
                </a:lnTo>
                <a:close/>
                <a:moveTo>
                  <a:pt x="1733559" y="3952759"/>
                </a:moveTo>
                <a:lnTo>
                  <a:pt x="1722702" y="3963484"/>
                </a:lnTo>
                <a:lnTo>
                  <a:pt x="1714912" y="3971384"/>
                </a:lnTo>
                <a:lnTo>
                  <a:pt x="1717225" y="3976097"/>
                </a:lnTo>
                <a:lnTo>
                  <a:pt x="1732272" y="3960654"/>
                </a:lnTo>
                <a:lnTo>
                  <a:pt x="1736073" y="3956805"/>
                </a:lnTo>
                <a:close/>
                <a:moveTo>
                  <a:pt x="1590713" y="3952759"/>
                </a:moveTo>
                <a:lnTo>
                  <a:pt x="1588198" y="3956806"/>
                </a:lnTo>
                <a:lnTo>
                  <a:pt x="1592001" y="3960654"/>
                </a:lnTo>
                <a:lnTo>
                  <a:pt x="1607046" y="3976097"/>
                </a:lnTo>
                <a:lnTo>
                  <a:pt x="1609359" y="3971384"/>
                </a:lnTo>
                <a:lnTo>
                  <a:pt x="1601569" y="3963485"/>
                </a:lnTo>
                <a:close/>
                <a:moveTo>
                  <a:pt x="1662136" y="3947768"/>
                </a:moveTo>
                <a:lnTo>
                  <a:pt x="1659515" y="3953843"/>
                </a:lnTo>
                <a:lnTo>
                  <a:pt x="1655390" y="3960976"/>
                </a:lnTo>
                <a:lnTo>
                  <a:pt x="1656251" y="3962811"/>
                </a:lnTo>
                <a:lnTo>
                  <a:pt x="1655194" y="3961702"/>
                </a:lnTo>
                <a:lnTo>
                  <a:pt x="1655055" y="3961557"/>
                </a:lnTo>
                <a:lnTo>
                  <a:pt x="1650815" y="3968888"/>
                </a:lnTo>
                <a:cubicBezTo>
                  <a:pt x="1642598" y="3979538"/>
                  <a:pt x="1647107" y="3967971"/>
                  <a:pt x="1651111" y="3959425"/>
                </a:cubicBezTo>
                <a:lnTo>
                  <a:pt x="1651767" y="3958132"/>
                </a:lnTo>
                <a:lnTo>
                  <a:pt x="1646399" y="3952541"/>
                </a:lnTo>
                <a:lnTo>
                  <a:pt x="1644466" y="3948987"/>
                </a:lnTo>
                <a:lnTo>
                  <a:pt x="1639245" y="3955035"/>
                </a:lnTo>
                <a:lnTo>
                  <a:pt x="1637931" y="3957675"/>
                </a:lnTo>
                <a:lnTo>
                  <a:pt x="1639236" y="3960315"/>
                </a:lnTo>
                <a:lnTo>
                  <a:pt x="1636913" y="3959720"/>
                </a:lnTo>
                <a:lnTo>
                  <a:pt x="1633422" y="3966729"/>
                </a:lnTo>
                <a:lnTo>
                  <a:pt x="1633391" y="3966761"/>
                </a:lnTo>
                <a:lnTo>
                  <a:pt x="1634039" y="3968228"/>
                </a:lnTo>
                <a:lnTo>
                  <a:pt x="1632674" y="3967490"/>
                </a:lnTo>
                <a:lnTo>
                  <a:pt x="1627029" y="3973230"/>
                </a:lnTo>
                <a:lnTo>
                  <a:pt x="1624759" y="3972952"/>
                </a:lnTo>
                <a:lnTo>
                  <a:pt x="1627135" y="3975606"/>
                </a:lnTo>
                <a:lnTo>
                  <a:pt x="1630461" y="3981796"/>
                </a:lnTo>
                <a:cubicBezTo>
                  <a:pt x="1631258" y="3984380"/>
                  <a:pt x="1631089" y="3986019"/>
                  <a:pt x="1629354" y="3986043"/>
                </a:cubicBezTo>
                <a:lnTo>
                  <a:pt x="1627884" y="3985284"/>
                </a:lnTo>
                <a:lnTo>
                  <a:pt x="1645769" y="4004490"/>
                </a:lnTo>
                <a:cubicBezTo>
                  <a:pt x="1645769" y="4004490"/>
                  <a:pt x="1662557" y="4016942"/>
                  <a:pt x="1657994" y="4020819"/>
                </a:cubicBezTo>
                <a:cubicBezTo>
                  <a:pt x="1654567" y="4021244"/>
                  <a:pt x="1634941" y="3996534"/>
                  <a:pt x="1633646" y="3996014"/>
                </a:cubicBezTo>
                <a:lnTo>
                  <a:pt x="1613369" y="3975450"/>
                </a:lnTo>
                <a:lnTo>
                  <a:pt x="1610379" y="3979517"/>
                </a:lnTo>
                <a:lnTo>
                  <a:pt x="1629463" y="3999104"/>
                </a:lnTo>
                <a:lnTo>
                  <a:pt x="1662136" y="4031767"/>
                </a:lnTo>
                <a:lnTo>
                  <a:pt x="1694809" y="3999104"/>
                </a:lnTo>
                <a:lnTo>
                  <a:pt x="1713893" y="3979517"/>
                </a:lnTo>
                <a:lnTo>
                  <a:pt x="1710903" y="3975450"/>
                </a:lnTo>
                <a:lnTo>
                  <a:pt x="1690626" y="3996014"/>
                </a:lnTo>
                <a:cubicBezTo>
                  <a:pt x="1689332" y="3996534"/>
                  <a:pt x="1669704" y="4021245"/>
                  <a:pt x="1666277" y="4020819"/>
                </a:cubicBezTo>
                <a:cubicBezTo>
                  <a:pt x="1661715" y="4016942"/>
                  <a:pt x="1678503" y="4004490"/>
                  <a:pt x="1678503" y="4004490"/>
                </a:cubicBezTo>
                <a:lnTo>
                  <a:pt x="1696387" y="3985284"/>
                </a:lnTo>
                <a:lnTo>
                  <a:pt x="1694918" y="3986043"/>
                </a:lnTo>
                <a:cubicBezTo>
                  <a:pt x="1693182" y="3986019"/>
                  <a:pt x="1693013" y="3984381"/>
                  <a:pt x="1693810" y="3981796"/>
                </a:cubicBezTo>
                <a:lnTo>
                  <a:pt x="1697137" y="3975606"/>
                </a:lnTo>
                <a:lnTo>
                  <a:pt x="1699513" y="3972952"/>
                </a:lnTo>
                <a:lnTo>
                  <a:pt x="1697243" y="3973230"/>
                </a:lnTo>
                <a:lnTo>
                  <a:pt x="1691597" y="3967490"/>
                </a:lnTo>
                <a:lnTo>
                  <a:pt x="1690233" y="3968227"/>
                </a:lnTo>
                <a:lnTo>
                  <a:pt x="1690880" y="3966761"/>
                </a:lnTo>
                <a:lnTo>
                  <a:pt x="1690849" y="3966729"/>
                </a:lnTo>
                <a:lnTo>
                  <a:pt x="1687359" y="3959720"/>
                </a:lnTo>
                <a:lnTo>
                  <a:pt x="1685035" y="3960315"/>
                </a:lnTo>
                <a:lnTo>
                  <a:pt x="1686341" y="3957676"/>
                </a:lnTo>
                <a:lnTo>
                  <a:pt x="1685026" y="3955035"/>
                </a:lnTo>
                <a:lnTo>
                  <a:pt x="1679806" y="3948987"/>
                </a:lnTo>
                <a:lnTo>
                  <a:pt x="1677872" y="3952541"/>
                </a:lnTo>
                <a:lnTo>
                  <a:pt x="1672505" y="3958132"/>
                </a:lnTo>
                <a:lnTo>
                  <a:pt x="1673160" y="3959425"/>
                </a:lnTo>
                <a:cubicBezTo>
                  <a:pt x="1677165" y="3967971"/>
                  <a:pt x="1681673" y="3979538"/>
                  <a:pt x="1673457" y="3968888"/>
                </a:cubicBezTo>
                <a:lnTo>
                  <a:pt x="1669217" y="3961557"/>
                </a:lnTo>
                <a:lnTo>
                  <a:pt x="1669078" y="3961702"/>
                </a:lnTo>
                <a:lnTo>
                  <a:pt x="1668021" y="3962812"/>
                </a:lnTo>
                <a:lnTo>
                  <a:pt x="1668881" y="3960976"/>
                </a:lnTo>
                <a:lnTo>
                  <a:pt x="1664756" y="3953843"/>
                </a:lnTo>
                <a:close/>
                <a:moveTo>
                  <a:pt x="3869023" y="3946824"/>
                </a:moveTo>
                <a:lnTo>
                  <a:pt x="3866340" y="3948187"/>
                </a:lnTo>
                <a:cubicBezTo>
                  <a:pt x="3864738" y="3948896"/>
                  <a:pt x="3863135" y="3949606"/>
                  <a:pt x="3862499" y="3950139"/>
                </a:cubicBezTo>
                <a:cubicBezTo>
                  <a:pt x="3859802" y="3953023"/>
                  <a:pt x="3857510" y="3957039"/>
                  <a:pt x="3855514" y="3961379"/>
                </a:cubicBezTo>
                <a:lnTo>
                  <a:pt x="3852682" y="3968549"/>
                </a:lnTo>
                <a:lnTo>
                  <a:pt x="3855781" y="3975719"/>
                </a:lnTo>
                <a:lnTo>
                  <a:pt x="3866005" y="3998732"/>
                </a:lnTo>
                <a:lnTo>
                  <a:pt x="3869651" y="3991491"/>
                </a:lnTo>
                <a:lnTo>
                  <a:pt x="3879243" y="3971943"/>
                </a:lnTo>
                <a:lnTo>
                  <a:pt x="3877555" y="3970644"/>
                </a:lnTo>
                <a:cubicBezTo>
                  <a:pt x="3875487" y="3966135"/>
                  <a:pt x="3873356" y="3956864"/>
                  <a:pt x="3870081" y="3948727"/>
                </a:cubicBezTo>
                <a:close/>
                <a:moveTo>
                  <a:pt x="3770125" y="3945109"/>
                </a:moveTo>
                <a:cubicBezTo>
                  <a:pt x="3772452" y="3946177"/>
                  <a:pt x="3773585" y="3950359"/>
                  <a:pt x="3773585" y="3950359"/>
                </a:cubicBezTo>
                <a:cubicBezTo>
                  <a:pt x="3772908" y="3950682"/>
                  <a:pt x="3771735" y="3949787"/>
                  <a:pt x="3770726" y="3948631"/>
                </a:cubicBezTo>
                <a:cubicBezTo>
                  <a:pt x="3769717" y="3947475"/>
                  <a:pt x="3768873" y="3946057"/>
                  <a:pt x="3768857" y="3945337"/>
                </a:cubicBezTo>
                <a:cubicBezTo>
                  <a:pt x="3768846" y="3944857"/>
                  <a:pt x="3769204" y="3944686"/>
                  <a:pt x="3770125" y="3945109"/>
                </a:cubicBezTo>
                <a:close/>
                <a:moveTo>
                  <a:pt x="4516909" y="3942736"/>
                </a:moveTo>
                <a:cubicBezTo>
                  <a:pt x="4521582" y="3944920"/>
                  <a:pt x="4520510" y="3955670"/>
                  <a:pt x="4516376" y="3953337"/>
                </a:cubicBezTo>
                <a:close/>
                <a:moveTo>
                  <a:pt x="1702616" y="3940612"/>
                </a:moveTo>
                <a:lnTo>
                  <a:pt x="1700524" y="3942354"/>
                </a:lnTo>
                <a:lnTo>
                  <a:pt x="1700592" y="3942487"/>
                </a:lnTo>
                <a:close/>
                <a:moveTo>
                  <a:pt x="1621655" y="3940612"/>
                </a:moveTo>
                <a:lnTo>
                  <a:pt x="1623680" y="3942487"/>
                </a:lnTo>
                <a:lnTo>
                  <a:pt x="1623747" y="3942354"/>
                </a:lnTo>
                <a:close/>
                <a:moveTo>
                  <a:pt x="3710328" y="3938792"/>
                </a:moveTo>
                <a:cubicBezTo>
                  <a:pt x="3709455" y="3938392"/>
                  <a:pt x="3709202" y="3938593"/>
                  <a:pt x="3709313" y="3939119"/>
                </a:cubicBezTo>
                <a:cubicBezTo>
                  <a:pt x="3709644" y="3940698"/>
                  <a:pt x="3713255" y="3945207"/>
                  <a:pt x="3713255" y="3945207"/>
                </a:cubicBezTo>
                <a:cubicBezTo>
                  <a:pt x="3715776" y="3946364"/>
                  <a:pt x="3715177" y="3941018"/>
                  <a:pt x="3710328" y="3938792"/>
                </a:cubicBezTo>
                <a:close/>
                <a:moveTo>
                  <a:pt x="1748138" y="3938356"/>
                </a:moveTo>
                <a:lnTo>
                  <a:pt x="1740876" y="3945530"/>
                </a:lnTo>
                <a:lnTo>
                  <a:pt x="1743135" y="3949663"/>
                </a:lnTo>
                <a:lnTo>
                  <a:pt x="1748344" y="3944394"/>
                </a:lnTo>
                <a:lnTo>
                  <a:pt x="1750312" y="3942126"/>
                </a:lnTo>
                <a:close/>
                <a:moveTo>
                  <a:pt x="1576133" y="3938355"/>
                </a:moveTo>
                <a:lnTo>
                  <a:pt x="1573960" y="3942126"/>
                </a:lnTo>
                <a:lnTo>
                  <a:pt x="1575928" y="3944394"/>
                </a:lnTo>
                <a:lnTo>
                  <a:pt x="1581138" y="3949663"/>
                </a:lnTo>
                <a:lnTo>
                  <a:pt x="1583395" y="3945530"/>
                </a:lnTo>
                <a:close/>
                <a:moveTo>
                  <a:pt x="1669988" y="3936269"/>
                </a:moveTo>
                <a:lnTo>
                  <a:pt x="1665031" y="3941461"/>
                </a:lnTo>
                <a:lnTo>
                  <a:pt x="1664616" y="3942350"/>
                </a:lnTo>
                <a:lnTo>
                  <a:pt x="1669815" y="3952821"/>
                </a:lnTo>
                <a:lnTo>
                  <a:pt x="1671324" y="3955800"/>
                </a:lnTo>
                <a:lnTo>
                  <a:pt x="1676700" y="3945335"/>
                </a:lnTo>
                <a:lnTo>
                  <a:pt x="1671310" y="3938527"/>
                </a:lnTo>
                <a:close/>
                <a:moveTo>
                  <a:pt x="1654283" y="3936269"/>
                </a:moveTo>
                <a:lnTo>
                  <a:pt x="1652962" y="3938527"/>
                </a:lnTo>
                <a:lnTo>
                  <a:pt x="1647572" y="3945335"/>
                </a:lnTo>
                <a:lnTo>
                  <a:pt x="1652948" y="3955800"/>
                </a:lnTo>
                <a:lnTo>
                  <a:pt x="1654457" y="3952820"/>
                </a:lnTo>
                <a:lnTo>
                  <a:pt x="1659655" y="3942351"/>
                </a:lnTo>
                <a:lnTo>
                  <a:pt x="1659241" y="3941460"/>
                </a:lnTo>
                <a:close/>
                <a:moveTo>
                  <a:pt x="1714376" y="3932703"/>
                </a:moveTo>
                <a:lnTo>
                  <a:pt x="1702187" y="3945624"/>
                </a:lnTo>
                <a:lnTo>
                  <a:pt x="1704622" y="3950413"/>
                </a:lnTo>
                <a:lnTo>
                  <a:pt x="1709958" y="3961287"/>
                </a:lnTo>
                <a:lnTo>
                  <a:pt x="1723882" y="3945734"/>
                </a:lnTo>
                <a:close/>
                <a:moveTo>
                  <a:pt x="1609896" y="3932703"/>
                </a:moveTo>
                <a:lnTo>
                  <a:pt x="1600390" y="3945735"/>
                </a:lnTo>
                <a:lnTo>
                  <a:pt x="1614314" y="3961286"/>
                </a:lnTo>
                <a:lnTo>
                  <a:pt x="1619649" y="3950413"/>
                </a:lnTo>
                <a:lnTo>
                  <a:pt x="1622085" y="3945624"/>
                </a:lnTo>
                <a:close/>
                <a:moveTo>
                  <a:pt x="3881157" y="3931125"/>
                </a:moveTo>
                <a:lnTo>
                  <a:pt x="3880591" y="3931968"/>
                </a:lnTo>
                <a:lnTo>
                  <a:pt x="3875108" y="3939483"/>
                </a:lnTo>
                <a:lnTo>
                  <a:pt x="3875481" y="3940252"/>
                </a:lnTo>
                <a:cubicBezTo>
                  <a:pt x="3876801" y="3943279"/>
                  <a:pt x="3877788" y="3946025"/>
                  <a:pt x="3878143" y="3948164"/>
                </a:cubicBezTo>
                <a:cubicBezTo>
                  <a:pt x="3879309" y="3952055"/>
                  <a:pt x="3876062" y="3956307"/>
                  <a:pt x="3876062" y="3956307"/>
                </a:cubicBezTo>
                <a:cubicBezTo>
                  <a:pt x="3876062" y="3956307"/>
                  <a:pt x="3876306" y="3957237"/>
                  <a:pt x="3876854" y="3958446"/>
                </a:cubicBezTo>
                <a:lnTo>
                  <a:pt x="3878005" y="3960125"/>
                </a:lnTo>
                <a:lnTo>
                  <a:pt x="3878978" y="3963098"/>
                </a:lnTo>
                <a:lnTo>
                  <a:pt x="3878663" y="3963634"/>
                </a:lnTo>
                <a:cubicBezTo>
                  <a:pt x="3878667" y="3963940"/>
                  <a:pt x="3878948" y="3964198"/>
                  <a:pt x="3879508" y="3964715"/>
                </a:cubicBezTo>
                <a:lnTo>
                  <a:pt x="3878978" y="3963098"/>
                </a:lnTo>
                <a:lnTo>
                  <a:pt x="3879470" y="3962265"/>
                </a:lnTo>
                <a:cubicBezTo>
                  <a:pt x="3879508" y="3964715"/>
                  <a:pt x="3879826" y="3967424"/>
                  <a:pt x="3880136" y="3969520"/>
                </a:cubicBezTo>
                <a:lnTo>
                  <a:pt x="3880212" y="3969968"/>
                </a:lnTo>
                <a:lnTo>
                  <a:pt x="3889807" y="3950413"/>
                </a:lnTo>
                <a:lnTo>
                  <a:pt x="3890434" y="3949180"/>
                </a:lnTo>
                <a:close/>
                <a:moveTo>
                  <a:pt x="4506076" y="3929978"/>
                </a:moveTo>
                <a:lnTo>
                  <a:pt x="4506638" y="3934181"/>
                </a:lnTo>
                <a:cubicBezTo>
                  <a:pt x="4507034" y="3937143"/>
                  <a:pt x="4507374" y="3939682"/>
                  <a:pt x="4507147" y="3937989"/>
                </a:cubicBezTo>
                <a:close/>
                <a:moveTo>
                  <a:pt x="4505789" y="3927834"/>
                </a:moveTo>
                <a:cubicBezTo>
                  <a:pt x="4505789" y="3927834"/>
                  <a:pt x="4505903" y="3928680"/>
                  <a:pt x="4506066" y="3929897"/>
                </a:cubicBezTo>
                <a:lnTo>
                  <a:pt x="4506076" y="3929978"/>
                </a:lnTo>
                <a:close/>
                <a:moveTo>
                  <a:pt x="3852713" y="3927216"/>
                </a:moveTo>
                <a:lnTo>
                  <a:pt x="3842487" y="3944955"/>
                </a:lnTo>
                <a:lnTo>
                  <a:pt x="3847897" y="3957473"/>
                </a:lnTo>
                <a:lnTo>
                  <a:pt x="3850086" y="3951877"/>
                </a:lnTo>
                <a:cubicBezTo>
                  <a:pt x="3851680" y="3948654"/>
                  <a:pt x="3853651" y="3945142"/>
                  <a:pt x="3855656" y="3941680"/>
                </a:cubicBezTo>
                <a:lnTo>
                  <a:pt x="3859348" y="3935355"/>
                </a:lnTo>
                <a:lnTo>
                  <a:pt x="3857298" y="3934186"/>
                </a:lnTo>
                <a:close/>
                <a:moveTo>
                  <a:pt x="4558621" y="3923575"/>
                </a:moveTo>
                <a:cubicBezTo>
                  <a:pt x="4559521" y="3926808"/>
                  <a:pt x="4558237" y="3934714"/>
                  <a:pt x="4557336" y="3931481"/>
                </a:cubicBezTo>
                <a:cubicBezTo>
                  <a:pt x="4557336" y="3931481"/>
                  <a:pt x="4555386" y="3924476"/>
                  <a:pt x="4558621" y="3923575"/>
                </a:cubicBezTo>
                <a:close/>
                <a:moveTo>
                  <a:pt x="1662136" y="3922851"/>
                </a:moveTo>
                <a:lnTo>
                  <a:pt x="1660766" y="3925192"/>
                </a:lnTo>
                <a:lnTo>
                  <a:pt x="1660840" y="3929564"/>
                </a:lnTo>
                <a:cubicBezTo>
                  <a:pt x="1660444" y="3931229"/>
                  <a:pt x="1659889" y="3932760"/>
                  <a:pt x="1659974" y="3934091"/>
                </a:cubicBezTo>
                <a:lnTo>
                  <a:pt x="1662136" y="3937914"/>
                </a:lnTo>
                <a:lnTo>
                  <a:pt x="1664297" y="3934091"/>
                </a:lnTo>
                <a:cubicBezTo>
                  <a:pt x="1664382" y="3932760"/>
                  <a:pt x="1663827" y="3931228"/>
                  <a:pt x="1663431" y="3929564"/>
                </a:cubicBezTo>
                <a:lnTo>
                  <a:pt x="1663506" y="3925192"/>
                </a:lnTo>
                <a:close/>
                <a:moveTo>
                  <a:pt x="3734284" y="3921899"/>
                </a:moveTo>
                <a:cubicBezTo>
                  <a:pt x="3737775" y="3923501"/>
                  <a:pt x="3739133" y="3924124"/>
                  <a:pt x="3739016" y="3927450"/>
                </a:cubicBezTo>
                <a:cubicBezTo>
                  <a:pt x="3737755" y="3926872"/>
                  <a:pt x="3736703" y="3925966"/>
                  <a:pt x="3735900" y="3924964"/>
                </a:cubicBezTo>
                <a:cubicBezTo>
                  <a:pt x="3735098" y="3923963"/>
                  <a:pt x="3734546" y="3922863"/>
                  <a:pt x="3734284" y="3921899"/>
                </a:cubicBezTo>
                <a:close/>
                <a:moveTo>
                  <a:pt x="1706856" y="3921598"/>
                </a:moveTo>
                <a:lnTo>
                  <a:pt x="1696016" y="3933397"/>
                </a:lnTo>
                <a:lnTo>
                  <a:pt x="1698444" y="3938264"/>
                </a:lnTo>
                <a:lnTo>
                  <a:pt x="1699058" y="3939472"/>
                </a:lnTo>
                <a:lnTo>
                  <a:pt x="1699952" y="3938181"/>
                </a:lnTo>
                <a:lnTo>
                  <a:pt x="1709997" y="3926263"/>
                </a:lnTo>
                <a:close/>
                <a:moveTo>
                  <a:pt x="1617416" y="3921598"/>
                </a:moveTo>
                <a:lnTo>
                  <a:pt x="1614274" y="3926262"/>
                </a:lnTo>
                <a:lnTo>
                  <a:pt x="1624319" y="3938181"/>
                </a:lnTo>
                <a:lnTo>
                  <a:pt x="1625214" y="3939472"/>
                </a:lnTo>
                <a:lnTo>
                  <a:pt x="1625828" y="3938263"/>
                </a:lnTo>
                <a:lnTo>
                  <a:pt x="1628255" y="3933397"/>
                </a:lnTo>
                <a:close/>
                <a:moveTo>
                  <a:pt x="1737360" y="3919660"/>
                </a:moveTo>
                <a:lnTo>
                  <a:pt x="1730344" y="3926678"/>
                </a:lnTo>
                <a:lnTo>
                  <a:pt x="1732997" y="3931784"/>
                </a:lnTo>
                <a:lnTo>
                  <a:pt x="1734279" y="3933979"/>
                </a:lnTo>
                <a:lnTo>
                  <a:pt x="1741042" y="3926046"/>
                </a:lnTo>
                <a:close/>
                <a:moveTo>
                  <a:pt x="1586911" y="3919659"/>
                </a:moveTo>
                <a:lnTo>
                  <a:pt x="1583229" y="3926046"/>
                </a:lnTo>
                <a:lnTo>
                  <a:pt x="1589993" y="3933979"/>
                </a:lnTo>
                <a:lnTo>
                  <a:pt x="1591274" y="3931784"/>
                </a:lnTo>
                <a:lnTo>
                  <a:pt x="1593928" y="3926677"/>
                </a:lnTo>
                <a:close/>
                <a:moveTo>
                  <a:pt x="4010592" y="3916585"/>
                </a:moveTo>
                <a:lnTo>
                  <a:pt x="3999081" y="3928100"/>
                </a:lnTo>
                <a:lnTo>
                  <a:pt x="4000959" y="3930875"/>
                </a:lnTo>
                <a:lnTo>
                  <a:pt x="4002610" y="3936121"/>
                </a:lnTo>
                <a:lnTo>
                  <a:pt x="4014829" y="3921791"/>
                </a:lnTo>
                <a:lnTo>
                  <a:pt x="4013920" y="3920936"/>
                </a:lnTo>
                <a:lnTo>
                  <a:pt x="4011352" y="3918152"/>
                </a:lnTo>
                <a:close/>
                <a:moveTo>
                  <a:pt x="1699611" y="3915413"/>
                </a:moveTo>
                <a:cubicBezTo>
                  <a:pt x="1698938" y="3914899"/>
                  <a:pt x="1697743" y="3916003"/>
                  <a:pt x="1696293" y="3918055"/>
                </a:cubicBezTo>
                <a:lnTo>
                  <a:pt x="1692023" y="3925393"/>
                </a:lnTo>
                <a:lnTo>
                  <a:pt x="1695732" y="3932828"/>
                </a:lnTo>
                <a:lnTo>
                  <a:pt x="1699802" y="3922474"/>
                </a:lnTo>
                <a:cubicBezTo>
                  <a:pt x="1700437" y="3918057"/>
                  <a:pt x="1700285" y="3915927"/>
                  <a:pt x="1699611" y="3915413"/>
                </a:cubicBezTo>
                <a:close/>
                <a:moveTo>
                  <a:pt x="1624660" y="3915413"/>
                </a:moveTo>
                <a:cubicBezTo>
                  <a:pt x="1623987" y="3915927"/>
                  <a:pt x="1623834" y="3918057"/>
                  <a:pt x="1624469" y="3922473"/>
                </a:cubicBezTo>
                <a:lnTo>
                  <a:pt x="1628539" y="3932828"/>
                </a:lnTo>
                <a:lnTo>
                  <a:pt x="1632249" y="3925392"/>
                </a:lnTo>
                <a:lnTo>
                  <a:pt x="1627979" y="3918056"/>
                </a:lnTo>
                <a:cubicBezTo>
                  <a:pt x="1626528" y="3916003"/>
                  <a:pt x="1625334" y="3914899"/>
                  <a:pt x="1624660" y="3915413"/>
                </a:cubicBezTo>
                <a:close/>
                <a:moveTo>
                  <a:pt x="1688034" y="3914100"/>
                </a:moveTo>
                <a:lnTo>
                  <a:pt x="1687863" y="3914392"/>
                </a:lnTo>
                <a:lnTo>
                  <a:pt x="1686773" y="3915303"/>
                </a:lnTo>
                <a:lnTo>
                  <a:pt x="1688962" y="3919258"/>
                </a:lnTo>
                <a:lnTo>
                  <a:pt x="1689888" y="3921113"/>
                </a:lnTo>
                <a:lnTo>
                  <a:pt x="1692520" y="3916690"/>
                </a:lnTo>
                <a:lnTo>
                  <a:pt x="1689693" y="3915348"/>
                </a:lnTo>
                <a:close/>
                <a:moveTo>
                  <a:pt x="1636238" y="3914100"/>
                </a:moveTo>
                <a:lnTo>
                  <a:pt x="1634578" y="3915348"/>
                </a:lnTo>
                <a:lnTo>
                  <a:pt x="1631752" y="3916690"/>
                </a:lnTo>
                <a:lnTo>
                  <a:pt x="1634384" y="3921113"/>
                </a:lnTo>
                <a:lnTo>
                  <a:pt x="1635309" y="3919258"/>
                </a:lnTo>
                <a:lnTo>
                  <a:pt x="1637499" y="3915303"/>
                </a:lnTo>
                <a:lnTo>
                  <a:pt x="1636408" y="3914392"/>
                </a:lnTo>
                <a:close/>
                <a:moveTo>
                  <a:pt x="1733310" y="3912632"/>
                </a:moveTo>
                <a:lnTo>
                  <a:pt x="1729773" y="3916381"/>
                </a:lnTo>
                <a:lnTo>
                  <a:pt x="1730011" y="3917026"/>
                </a:lnTo>
                <a:cubicBezTo>
                  <a:pt x="1730182" y="3919689"/>
                  <a:pt x="1727792" y="3923151"/>
                  <a:pt x="1729065" y="3924217"/>
                </a:cubicBezTo>
                <a:lnTo>
                  <a:pt x="1729677" y="3925393"/>
                </a:lnTo>
                <a:lnTo>
                  <a:pt x="1735004" y="3918714"/>
                </a:lnTo>
                <a:lnTo>
                  <a:pt x="1736125" y="3917516"/>
                </a:lnTo>
                <a:close/>
                <a:moveTo>
                  <a:pt x="1590962" y="3912632"/>
                </a:moveTo>
                <a:lnTo>
                  <a:pt x="1588147" y="3917516"/>
                </a:lnTo>
                <a:lnTo>
                  <a:pt x="1589267" y="3918714"/>
                </a:lnTo>
                <a:lnTo>
                  <a:pt x="1594595" y="3925393"/>
                </a:lnTo>
                <a:lnTo>
                  <a:pt x="1595206" y="3924217"/>
                </a:lnTo>
                <a:cubicBezTo>
                  <a:pt x="1596480" y="3923152"/>
                  <a:pt x="1594090" y="3919689"/>
                  <a:pt x="1594260" y="3917026"/>
                </a:cubicBezTo>
                <a:lnTo>
                  <a:pt x="1594499" y="3916381"/>
                </a:lnTo>
                <a:close/>
                <a:moveTo>
                  <a:pt x="3909698" y="3911616"/>
                </a:moveTo>
                <a:lnTo>
                  <a:pt x="3909228" y="3911970"/>
                </a:lnTo>
                <a:lnTo>
                  <a:pt x="3909323" y="3912293"/>
                </a:lnTo>
                <a:close/>
                <a:moveTo>
                  <a:pt x="3939025" y="3911350"/>
                </a:moveTo>
                <a:lnTo>
                  <a:pt x="3923120" y="3938527"/>
                </a:lnTo>
                <a:lnTo>
                  <a:pt x="3922444" y="3939381"/>
                </a:lnTo>
                <a:lnTo>
                  <a:pt x="3923180" y="3940705"/>
                </a:lnTo>
                <a:lnTo>
                  <a:pt x="3923039" y="3945359"/>
                </a:lnTo>
                <a:lnTo>
                  <a:pt x="3923187" y="3955640"/>
                </a:lnTo>
                <a:lnTo>
                  <a:pt x="3924615" y="3952821"/>
                </a:lnTo>
                <a:cubicBezTo>
                  <a:pt x="3927532" y="3944921"/>
                  <a:pt x="3932799" y="3937997"/>
                  <a:pt x="3934455" y="3934091"/>
                </a:cubicBezTo>
                <a:cubicBezTo>
                  <a:pt x="3934626" y="3931429"/>
                  <a:pt x="3932235" y="3927966"/>
                  <a:pt x="3933680" y="3924238"/>
                </a:cubicBezTo>
                <a:cubicBezTo>
                  <a:pt x="3934229" y="3921153"/>
                  <a:pt x="3935827" y="3917376"/>
                  <a:pt x="3938067" y="3913192"/>
                </a:cubicBezTo>
                <a:lnTo>
                  <a:pt x="3939120" y="3911471"/>
                </a:lnTo>
                <a:close/>
                <a:moveTo>
                  <a:pt x="4006907" y="3908986"/>
                </a:moveTo>
                <a:lnTo>
                  <a:pt x="3994760" y="3921863"/>
                </a:lnTo>
                <a:lnTo>
                  <a:pt x="3997325" y="3925504"/>
                </a:lnTo>
                <a:lnTo>
                  <a:pt x="3998437" y="3927147"/>
                </a:lnTo>
                <a:lnTo>
                  <a:pt x="4005162" y="3918714"/>
                </a:lnTo>
                <a:lnTo>
                  <a:pt x="4009419" y="3914164"/>
                </a:lnTo>
                <a:close/>
                <a:moveTo>
                  <a:pt x="3964070" y="3904096"/>
                </a:moveTo>
                <a:lnTo>
                  <a:pt x="3958021" y="3914391"/>
                </a:lnTo>
                <a:cubicBezTo>
                  <a:pt x="3955472" y="3916521"/>
                  <a:pt x="3950166" y="3920958"/>
                  <a:pt x="3948891" y="3922023"/>
                </a:cubicBezTo>
                <a:cubicBezTo>
                  <a:pt x="3946173" y="3926816"/>
                  <a:pt x="3945791" y="3929657"/>
                  <a:pt x="3944530" y="3933651"/>
                </a:cubicBezTo>
                <a:cubicBezTo>
                  <a:pt x="3943256" y="3934716"/>
                  <a:pt x="3937935" y="3936223"/>
                  <a:pt x="3935189" y="3941461"/>
                </a:cubicBezTo>
                <a:cubicBezTo>
                  <a:pt x="3933830" y="3943857"/>
                  <a:pt x="3932017" y="3948628"/>
                  <a:pt x="3929674" y="3953843"/>
                </a:cubicBezTo>
                <a:lnTo>
                  <a:pt x="3923407" y="3964679"/>
                </a:lnTo>
                <a:lnTo>
                  <a:pt x="3923533" y="3968944"/>
                </a:lnTo>
                <a:lnTo>
                  <a:pt x="3923587" y="3970431"/>
                </a:lnTo>
                <a:lnTo>
                  <a:pt x="3922222" y="3970078"/>
                </a:lnTo>
                <a:lnTo>
                  <a:pt x="3920264" y="3969707"/>
                </a:lnTo>
                <a:lnTo>
                  <a:pt x="3917864" y="3972478"/>
                </a:lnTo>
                <a:lnTo>
                  <a:pt x="3917480" y="3972645"/>
                </a:lnTo>
                <a:lnTo>
                  <a:pt x="3919209" y="3974772"/>
                </a:lnTo>
                <a:lnTo>
                  <a:pt x="3927545" y="3995306"/>
                </a:lnTo>
                <a:lnTo>
                  <a:pt x="3925823" y="3995723"/>
                </a:lnTo>
                <a:cubicBezTo>
                  <a:pt x="3925984" y="3995373"/>
                  <a:pt x="3926641" y="3996115"/>
                  <a:pt x="3927570" y="3997496"/>
                </a:cubicBezTo>
                <a:lnTo>
                  <a:pt x="3930230" y="4001920"/>
                </a:lnTo>
                <a:lnTo>
                  <a:pt x="3936423" y="4017175"/>
                </a:lnTo>
                <a:lnTo>
                  <a:pt x="3936421" y="4016632"/>
                </a:lnTo>
                <a:cubicBezTo>
                  <a:pt x="3939217" y="4011494"/>
                  <a:pt x="3948660" y="4004490"/>
                  <a:pt x="3948660" y="4004490"/>
                </a:cubicBezTo>
                <a:lnTo>
                  <a:pt x="3966545" y="3985284"/>
                </a:lnTo>
                <a:lnTo>
                  <a:pt x="3965075" y="3986043"/>
                </a:lnTo>
                <a:cubicBezTo>
                  <a:pt x="3963340" y="3986019"/>
                  <a:pt x="3963171" y="3984381"/>
                  <a:pt x="3963968" y="3981796"/>
                </a:cubicBezTo>
                <a:lnTo>
                  <a:pt x="3967295" y="3975606"/>
                </a:lnTo>
                <a:lnTo>
                  <a:pt x="3996033" y="3943509"/>
                </a:lnTo>
                <a:lnTo>
                  <a:pt x="3991098" y="3937379"/>
                </a:lnTo>
                <a:lnTo>
                  <a:pt x="3988398" y="3932590"/>
                </a:lnTo>
                <a:lnTo>
                  <a:pt x="3986684" y="3930424"/>
                </a:lnTo>
                <a:lnTo>
                  <a:pt x="3971112" y="3946932"/>
                </a:lnTo>
                <a:lnTo>
                  <a:pt x="3959402" y="3959237"/>
                </a:lnTo>
                <a:lnTo>
                  <a:pt x="3955194" y="3960315"/>
                </a:lnTo>
                <a:cubicBezTo>
                  <a:pt x="3954073" y="3955702"/>
                  <a:pt x="3961573" y="3950119"/>
                  <a:pt x="3969763" y="3943403"/>
                </a:cubicBezTo>
                <a:lnTo>
                  <a:pt x="3972775" y="3940612"/>
                </a:lnTo>
                <a:lnTo>
                  <a:pt x="3967826" y="3944733"/>
                </a:lnTo>
                <a:cubicBezTo>
                  <a:pt x="3964283" y="3947058"/>
                  <a:pt x="3963298" y="3946476"/>
                  <a:pt x="3970110" y="3938181"/>
                </a:cubicBezTo>
                <a:lnTo>
                  <a:pt x="3981163" y="3925067"/>
                </a:lnTo>
                <a:lnTo>
                  <a:pt x="3977708" y="3920842"/>
                </a:lnTo>
                <a:lnTo>
                  <a:pt x="3965288" y="3934362"/>
                </a:lnTo>
                <a:lnTo>
                  <a:pt x="3969960" y="3922473"/>
                </a:lnTo>
                <a:cubicBezTo>
                  <a:pt x="3972499" y="3904809"/>
                  <a:pt x="3962447" y="3923714"/>
                  <a:pt x="3956811" y="3936406"/>
                </a:cubicBezTo>
                <a:lnTo>
                  <a:pt x="3948030" y="3952541"/>
                </a:lnTo>
                <a:lnTo>
                  <a:pt x="3939236" y="3961702"/>
                </a:lnTo>
                <a:lnTo>
                  <a:pt x="3938179" y="3962811"/>
                </a:lnTo>
                <a:lnTo>
                  <a:pt x="3941306" y="3956143"/>
                </a:lnTo>
                <a:cubicBezTo>
                  <a:pt x="3945474" y="3947145"/>
                  <a:pt x="3949757" y="3938314"/>
                  <a:pt x="3954591" y="3930281"/>
                </a:cubicBezTo>
                <a:lnTo>
                  <a:pt x="3967579" y="3908453"/>
                </a:lnTo>
                <a:lnTo>
                  <a:pt x="3964268" y="3904403"/>
                </a:lnTo>
                <a:close/>
                <a:moveTo>
                  <a:pt x="1695245" y="3901967"/>
                </a:moveTo>
                <a:lnTo>
                  <a:pt x="1694290" y="3903452"/>
                </a:lnTo>
                <a:lnTo>
                  <a:pt x="1692900" y="3905818"/>
                </a:lnTo>
                <a:lnTo>
                  <a:pt x="1696006" y="3910830"/>
                </a:lnTo>
                <a:lnTo>
                  <a:pt x="1698127" y="3907265"/>
                </a:lnTo>
                <a:lnTo>
                  <a:pt x="1697101" y="3905384"/>
                </a:lnTo>
                <a:close/>
                <a:moveTo>
                  <a:pt x="1629027" y="3901967"/>
                </a:moveTo>
                <a:lnTo>
                  <a:pt x="1627171" y="3905384"/>
                </a:lnTo>
                <a:lnTo>
                  <a:pt x="1626144" y="3907265"/>
                </a:lnTo>
                <a:lnTo>
                  <a:pt x="1628265" y="3910830"/>
                </a:lnTo>
                <a:lnTo>
                  <a:pt x="1631372" y="3905818"/>
                </a:lnTo>
                <a:lnTo>
                  <a:pt x="1629981" y="3903452"/>
                </a:lnTo>
                <a:close/>
                <a:moveTo>
                  <a:pt x="1726394" y="3900636"/>
                </a:moveTo>
                <a:lnTo>
                  <a:pt x="1724043" y="3903137"/>
                </a:lnTo>
                <a:lnTo>
                  <a:pt x="1726255" y="3906987"/>
                </a:lnTo>
                <a:lnTo>
                  <a:pt x="1728554" y="3904384"/>
                </a:lnTo>
                <a:close/>
                <a:moveTo>
                  <a:pt x="1597877" y="3900636"/>
                </a:moveTo>
                <a:lnTo>
                  <a:pt x="1595717" y="3904384"/>
                </a:lnTo>
                <a:lnTo>
                  <a:pt x="1598017" y="3906987"/>
                </a:lnTo>
                <a:lnTo>
                  <a:pt x="1600229" y="3903137"/>
                </a:lnTo>
                <a:close/>
                <a:moveTo>
                  <a:pt x="3794648" y="3897475"/>
                </a:moveTo>
                <a:lnTo>
                  <a:pt x="3794647" y="3897480"/>
                </a:lnTo>
                <a:lnTo>
                  <a:pt x="3796500" y="3900871"/>
                </a:lnTo>
                <a:cubicBezTo>
                  <a:pt x="3798369" y="3904806"/>
                  <a:pt x="3799667" y="3908342"/>
                  <a:pt x="3800034" y="3911196"/>
                </a:cubicBezTo>
                <a:lnTo>
                  <a:pt x="3799909" y="3915186"/>
                </a:lnTo>
                <a:lnTo>
                  <a:pt x="3810157" y="3938253"/>
                </a:lnTo>
                <a:cubicBezTo>
                  <a:pt x="3811975" y="3942191"/>
                  <a:pt x="3813721" y="3945897"/>
                  <a:pt x="3815277" y="3949107"/>
                </a:cubicBezTo>
                <a:lnTo>
                  <a:pt x="3817547" y="3953611"/>
                </a:lnTo>
                <a:lnTo>
                  <a:pt x="3821986" y="3945268"/>
                </a:lnTo>
                <a:lnTo>
                  <a:pt x="3820555" y="3942906"/>
                </a:lnTo>
                <a:lnTo>
                  <a:pt x="3814745" y="3932606"/>
                </a:lnTo>
                <a:lnTo>
                  <a:pt x="3814170" y="3931870"/>
                </a:lnTo>
                <a:cubicBezTo>
                  <a:pt x="3812105" y="3929363"/>
                  <a:pt x="3810320" y="3927115"/>
                  <a:pt x="3809086" y="3924770"/>
                </a:cubicBezTo>
                <a:lnTo>
                  <a:pt x="3797587" y="3902365"/>
                </a:lnTo>
                <a:lnTo>
                  <a:pt x="3795437" y="3898586"/>
                </a:lnTo>
                <a:close/>
                <a:moveTo>
                  <a:pt x="4000713" y="3896211"/>
                </a:moveTo>
                <a:lnTo>
                  <a:pt x="3986979" y="3910820"/>
                </a:lnTo>
                <a:lnTo>
                  <a:pt x="3989798" y="3914821"/>
                </a:lnTo>
                <a:lnTo>
                  <a:pt x="3996145" y="3907291"/>
                </a:lnTo>
                <a:lnTo>
                  <a:pt x="4002562" y="3900025"/>
                </a:lnTo>
                <a:close/>
                <a:moveTo>
                  <a:pt x="3952776" y="3890015"/>
                </a:moveTo>
                <a:lnTo>
                  <a:pt x="3949668" y="3893163"/>
                </a:lnTo>
                <a:lnTo>
                  <a:pt x="3939725" y="3910152"/>
                </a:lnTo>
                <a:lnTo>
                  <a:pt x="3939739" y="3910176"/>
                </a:lnTo>
                <a:lnTo>
                  <a:pt x="3939751" y="3910438"/>
                </a:lnTo>
                <a:lnTo>
                  <a:pt x="3946302" y="3899718"/>
                </a:lnTo>
                <a:close/>
                <a:moveTo>
                  <a:pt x="1682618" y="3890015"/>
                </a:moveTo>
                <a:lnTo>
                  <a:pt x="1681875" y="3890768"/>
                </a:lnTo>
                <a:lnTo>
                  <a:pt x="1682001" y="3890940"/>
                </a:lnTo>
                <a:close/>
                <a:moveTo>
                  <a:pt x="1641653" y="3890015"/>
                </a:moveTo>
                <a:lnTo>
                  <a:pt x="1642271" y="3890939"/>
                </a:lnTo>
                <a:lnTo>
                  <a:pt x="1642397" y="3890768"/>
                </a:lnTo>
                <a:close/>
                <a:moveTo>
                  <a:pt x="3978287" y="3889448"/>
                </a:moveTo>
                <a:lnTo>
                  <a:pt x="3977955" y="3889520"/>
                </a:lnTo>
                <a:cubicBezTo>
                  <a:pt x="3977283" y="3889663"/>
                  <a:pt x="3976863" y="3889753"/>
                  <a:pt x="3976979" y="3889728"/>
                </a:cubicBezTo>
                <a:close/>
                <a:moveTo>
                  <a:pt x="3698325" y="3882576"/>
                </a:moveTo>
                <a:cubicBezTo>
                  <a:pt x="3697049" y="3883821"/>
                  <a:pt x="3702328" y="3890610"/>
                  <a:pt x="3708136" y="3897396"/>
                </a:cubicBezTo>
                <a:lnTo>
                  <a:pt x="3710079" y="3899601"/>
                </a:lnTo>
                <a:lnTo>
                  <a:pt x="3711331" y="3897184"/>
                </a:lnTo>
                <a:lnTo>
                  <a:pt x="3708655" y="3893515"/>
                </a:lnTo>
                <a:cubicBezTo>
                  <a:pt x="3704583" y="3888125"/>
                  <a:pt x="3699906" y="3882456"/>
                  <a:pt x="3698325" y="3882576"/>
                </a:cubicBezTo>
                <a:close/>
                <a:moveTo>
                  <a:pt x="4578604" y="3878529"/>
                </a:moveTo>
                <a:cubicBezTo>
                  <a:pt x="4580222" y="3878078"/>
                  <a:pt x="4580934" y="3880637"/>
                  <a:pt x="4580838" y="3883422"/>
                </a:cubicBezTo>
                <a:lnTo>
                  <a:pt x="4580607" y="3883975"/>
                </a:lnTo>
                <a:lnTo>
                  <a:pt x="4578191" y="3880027"/>
                </a:lnTo>
                <a:close/>
                <a:moveTo>
                  <a:pt x="4049590" y="3876194"/>
                </a:moveTo>
                <a:lnTo>
                  <a:pt x="4035445" y="3891728"/>
                </a:lnTo>
                <a:lnTo>
                  <a:pt x="4013119" y="3914057"/>
                </a:lnTo>
                <a:lnTo>
                  <a:pt x="4015810" y="3920640"/>
                </a:lnTo>
                <a:lnTo>
                  <a:pt x="4026311" y="3908325"/>
                </a:lnTo>
                <a:cubicBezTo>
                  <a:pt x="4034964" y="3898400"/>
                  <a:pt x="4043391" y="3888038"/>
                  <a:pt x="4049418" y="3877013"/>
                </a:cubicBezTo>
                <a:close/>
                <a:moveTo>
                  <a:pt x="1544840" y="3876194"/>
                </a:moveTo>
                <a:lnTo>
                  <a:pt x="1545011" y="3877013"/>
                </a:lnTo>
                <a:cubicBezTo>
                  <a:pt x="1551039" y="3888038"/>
                  <a:pt x="1559466" y="3898400"/>
                  <a:pt x="1568118" y="3908325"/>
                </a:cubicBezTo>
                <a:lnTo>
                  <a:pt x="1570421" y="3911026"/>
                </a:lnTo>
                <a:lnTo>
                  <a:pt x="1573257" y="3906003"/>
                </a:lnTo>
                <a:lnTo>
                  <a:pt x="1558985" y="3891728"/>
                </a:lnTo>
                <a:close/>
                <a:moveTo>
                  <a:pt x="1779433" y="3876193"/>
                </a:moveTo>
                <a:lnTo>
                  <a:pt x="1765288" y="3891728"/>
                </a:lnTo>
                <a:lnTo>
                  <a:pt x="1751015" y="3906003"/>
                </a:lnTo>
                <a:lnTo>
                  <a:pt x="1753850" y="3911026"/>
                </a:lnTo>
                <a:lnTo>
                  <a:pt x="1756154" y="3908326"/>
                </a:lnTo>
                <a:cubicBezTo>
                  <a:pt x="1764806" y="3898401"/>
                  <a:pt x="1773233" y="3888038"/>
                  <a:pt x="1779260" y="3877013"/>
                </a:cubicBezTo>
                <a:close/>
                <a:moveTo>
                  <a:pt x="3665816" y="3876181"/>
                </a:moveTo>
                <a:lnTo>
                  <a:pt x="3671875" y="3883110"/>
                </a:lnTo>
                <a:cubicBezTo>
                  <a:pt x="3674867" y="3887336"/>
                  <a:pt x="3678041" y="3892315"/>
                  <a:pt x="3679093" y="3894628"/>
                </a:cubicBezTo>
                <a:close/>
                <a:moveTo>
                  <a:pt x="3665762" y="3876106"/>
                </a:moveTo>
                <a:lnTo>
                  <a:pt x="3665816" y="3876181"/>
                </a:lnTo>
                <a:lnTo>
                  <a:pt x="3665755" y="3876110"/>
                </a:lnTo>
                <a:close/>
                <a:moveTo>
                  <a:pt x="1712059" y="3875769"/>
                </a:moveTo>
                <a:lnTo>
                  <a:pt x="1711135" y="3877167"/>
                </a:lnTo>
                <a:lnTo>
                  <a:pt x="1709973" y="3878990"/>
                </a:lnTo>
                <a:lnTo>
                  <a:pt x="1711967" y="3882392"/>
                </a:lnTo>
                <a:lnTo>
                  <a:pt x="1713865" y="3878904"/>
                </a:lnTo>
                <a:close/>
                <a:moveTo>
                  <a:pt x="1612213" y="3875769"/>
                </a:moveTo>
                <a:lnTo>
                  <a:pt x="1610406" y="3878903"/>
                </a:lnTo>
                <a:lnTo>
                  <a:pt x="1612304" y="3882393"/>
                </a:lnTo>
                <a:lnTo>
                  <a:pt x="1614298" y="3878990"/>
                </a:lnTo>
                <a:lnTo>
                  <a:pt x="1613137" y="3877167"/>
                </a:lnTo>
                <a:close/>
                <a:moveTo>
                  <a:pt x="1751539" y="3873889"/>
                </a:moveTo>
                <a:lnTo>
                  <a:pt x="1740805" y="3885307"/>
                </a:lnTo>
                <a:lnTo>
                  <a:pt x="1742350" y="3888766"/>
                </a:lnTo>
                <a:lnTo>
                  <a:pt x="1753147" y="3876543"/>
                </a:lnTo>
                <a:close/>
                <a:moveTo>
                  <a:pt x="1572733" y="3873888"/>
                </a:moveTo>
                <a:lnTo>
                  <a:pt x="1571124" y="3876542"/>
                </a:lnTo>
                <a:lnTo>
                  <a:pt x="1581922" y="3888766"/>
                </a:lnTo>
                <a:lnTo>
                  <a:pt x="1583467" y="3885306"/>
                </a:lnTo>
                <a:close/>
                <a:moveTo>
                  <a:pt x="3915787" y="3871642"/>
                </a:moveTo>
                <a:lnTo>
                  <a:pt x="3914582" y="3873764"/>
                </a:lnTo>
                <a:cubicBezTo>
                  <a:pt x="3912237" y="3877969"/>
                  <a:pt x="3909200" y="3883528"/>
                  <a:pt x="3906111" y="3889208"/>
                </a:cubicBezTo>
                <a:lnTo>
                  <a:pt x="3902638" y="3895605"/>
                </a:lnTo>
                <a:lnTo>
                  <a:pt x="3905556" y="3900272"/>
                </a:lnTo>
                <a:lnTo>
                  <a:pt x="3915932" y="3886184"/>
                </a:lnTo>
                <a:lnTo>
                  <a:pt x="3920336" y="3879013"/>
                </a:lnTo>
                <a:close/>
                <a:moveTo>
                  <a:pt x="1567037" y="3867830"/>
                </a:moveTo>
                <a:lnTo>
                  <a:pt x="1565970" y="3870522"/>
                </a:lnTo>
                <a:lnTo>
                  <a:pt x="1565954" y="3870556"/>
                </a:lnTo>
                <a:lnTo>
                  <a:pt x="1567048" y="3871828"/>
                </a:lnTo>
                <a:lnTo>
                  <a:pt x="1567589" y="3869168"/>
                </a:lnTo>
                <a:lnTo>
                  <a:pt x="1567461" y="3868280"/>
                </a:lnTo>
                <a:close/>
                <a:moveTo>
                  <a:pt x="1757235" y="3867829"/>
                </a:moveTo>
                <a:lnTo>
                  <a:pt x="1756811" y="3868280"/>
                </a:lnTo>
                <a:lnTo>
                  <a:pt x="1756683" y="3869168"/>
                </a:lnTo>
                <a:lnTo>
                  <a:pt x="1757223" y="3871829"/>
                </a:lnTo>
                <a:lnTo>
                  <a:pt x="1758318" y="3870556"/>
                </a:lnTo>
                <a:lnTo>
                  <a:pt x="1758301" y="3870522"/>
                </a:lnTo>
                <a:close/>
                <a:moveTo>
                  <a:pt x="4027530" y="3867684"/>
                </a:moveTo>
                <a:lnTo>
                  <a:pt x="4002687" y="3894110"/>
                </a:lnTo>
                <a:lnTo>
                  <a:pt x="4005143" y="3896176"/>
                </a:lnTo>
                <a:lnTo>
                  <a:pt x="4005423" y="3896787"/>
                </a:lnTo>
                <a:lnTo>
                  <a:pt x="4024121" y="3875620"/>
                </a:lnTo>
                <a:lnTo>
                  <a:pt x="4029388" y="3869495"/>
                </a:lnTo>
                <a:close/>
                <a:moveTo>
                  <a:pt x="3988098" y="3866899"/>
                </a:moveTo>
                <a:lnTo>
                  <a:pt x="3988006" y="3867006"/>
                </a:lnTo>
                <a:cubicBezTo>
                  <a:pt x="3984218" y="3872431"/>
                  <a:pt x="3978287" y="3881906"/>
                  <a:pt x="3974825" y="3887320"/>
                </a:cubicBezTo>
                <a:lnTo>
                  <a:pt x="3973246" y="3889775"/>
                </a:lnTo>
                <a:lnTo>
                  <a:pt x="3975726" y="3894155"/>
                </a:lnTo>
                <a:lnTo>
                  <a:pt x="3978287" y="3889448"/>
                </a:lnTo>
                <a:lnTo>
                  <a:pt x="3988329" y="3870991"/>
                </a:lnTo>
                <a:lnTo>
                  <a:pt x="3989538" y="3868271"/>
                </a:lnTo>
                <a:close/>
                <a:moveTo>
                  <a:pt x="1778312" y="3865982"/>
                </a:moveTo>
                <a:lnTo>
                  <a:pt x="1776699" y="3866521"/>
                </a:lnTo>
                <a:cubicBezTo>
                  <a:pt x="1774253" y="3868286"/>
                  <a:pt x="1771181" y="3871091"/>
                  <a:pt x="1767828" y="3874476"/>
                </a:cubicBezTo>
                <a:lnTo>
                  <a:pt x="1759904" y="3883051"/>
                </a:lnTo>
                <a:lnTo>
                  <a:pt x="1761032" y="3886878"/>
                </a:lnTo>
                <a:cubicBezTo>
                  <a:pt x="1761529" y="3888764"/>
                  <a:pt x="1761526" y="3889496"/>
                  <a:pt x="1760441" y="3888143"/>
                </a:cubicBezTo>
                <a:lnTo>
                  <a:pt x="1758225" y="3884867"/>
                </a:lnTo>
                <a:lnTo>
                  <a:pt x="1757262" y="3885909"/>
                </a:lnTo>
                <a:cubicBezTo>
                  <a:pt x="1753686" y="3889993"/>
                  <a:pt x="1750170" y="3894196"/>
                  <a:pt x="1747057" y="3898058"/>
                </a:cubicBezTo>
                <a:lnTo>
                  <a:pt x="1746727" y="3898408"/>
                </a:lnTo>
                <a:lnTo>
                  <a:pt x="1749486" y="3903295"/>
                </a:lnTo>
                <a:lnTo>
                  <a:pt x="1774613" y="3877643"/>
                </a:lnTo>
                <a:lnTo>
                  <a:pt x="1780728" y="3870014"/>
                </a:lnTo>
                <a:lnTo>
                  <a:pt x="1780808" y="3869633"/>
                </a:lnTo>
                <a:lnTo>
                  <a:pt x="1778970" y="3866953"/>
                </a:lnTo>
                <a:close/>
                <a:moveTo>
                  <a:pt x="1545960" y="3865982"/>
                </a:moveTo>
                <a:lnTo>
                  <a:pt x="1545302" y="3866953"/>
                </a:lnTo>
                <a:lnTo>
                  <a:pt x="1543463" y="3869633"/>
                </a:lnTo>
                <a:lnTo>
                  <a:pt x="1543544" y="3870014"/>
                </a:lnTo>
                <a:lnTo>
                  <a:pt x="1549659" y="3877643"/>
                </a:lnTo>
                <a:lnTo>
                  <a:pt x="1574786" y="3903294"/>
                </a:lnTo>
                <a:lnTo>
                  <a:pt x="1577545" y="3898408"/>
                </a:lnTo>
                <a:lnTo>
                  <a:pt x="1577215" y="3898058"/>
                </a:lnTo>
                <a:cubicBezTo>
                  <a:pt x="1574101" y="3894196"/>
                  <a:pt x="1570585" y="3889993"/>
                  <a:pt x="1567009" y="3885909"/>
                </a:cubicBezTo>
                <a:lnTo>
                  <a:pt x="1566047" y="3884867"/>
                </a:lnTo>
                <a:lnTo>
                  <a:pt x="1563830" y="3888143"/>
                </a:lnTo>
                <a:cubicBezTo>
                  <a:pt x="1562745" y="3889496"/>
                  <a:pt x="1562742" y="3888764"/>
                  <a:pt x="1563239" y="3886878"/>
                </a:cubicBezTo>
                <a:lnTo>
                  <a:pt x="1564368" y="3883051"/>
                </a:lnTo>
                <a:lnTo>
                  <a:pt x="1556444" y="3874475"/>
                </a:lnTo>
                <a:cubicBezTo>
                  <a:pt x="1553090" y="3871090"/>
                  <a:pt x="1550019" y="3868285"/>
                  <a:pt x="1547573" y="3866521"/>
                </a:cubicBezTo>
                <a:close/>
                <a:moveTo>
                  <a:pt x="4571619" y="3865958"/>
                </a:moveTo>
                <a:cubicBezTo>
                  <a:pt x="4573236" y="3865507"/>
                  <a:pt x="4573949" y="3868067"/>
                  <a:pt x="4573786" y="3870870"/>
                </a:cubicBezTo>
                <a:lnTo>
                  <a:pt x="4573257" y="3871962"/>
                </a:lnTo>
                <a:lnTo>
                  <a:pt x="4570875" y="3868067"/>
                </a:lnTo>
                <a:close/>
                <a:moveTo>
                  <a:pt x="4051977" y="3864809"/>
                </a:moveTo>
                <a:cubicBezTo>
                  <a:pt x="4050271" y="3863256"/>
                  <a:pt x="4044693" y="3867706"/>
                  <a:pt x="4037986" y="3874476"/>
                </a:cubicBezTo>
                <a:lnTo>
                  <a:pt x="4036355" y="3876240"/>
                </a:lnTo>
                <a:lnTo>
                  <a:pt x="4036551" y="3876477"/>
                </a:lnTo>
                <a:lnTo>
                  <a:pt x="4036333" y="3876265"/>
                </a:lnTo>
                <a:lnTo>
                  <a:pt x="4027421" y="3885909"/>
                </a:lnTo>
                <a:cubicBezTo>
                  <a:pt x="4023844" y="3889993"/>
                  <a:pt x="4020328" y="3894196"/>
                  <a:pt x="4017215" y="3898058"/>
                </a:cubicBezTo>
                <a:lnTo>
                  <a:pt x="4009671" y="3906056"/>
                </a:lnTo>
                <a:lnTo>
                  <a:pt x="4011316" y="3909645"/>
                </a:lnTo>
                <a:lnTo>
                  <a:pt x="4012025" y="3911379"/>
                </a:lnTo>
                <a:lnTo>
                  <a:pt x="4018411" y="3904553"/>
                </a:lnTo>
                <a:cubicBezTo>
                  <a:pt x="4027273" y="3895553"/>
                  <a:pt x="4036151" y="3887148"/>
                  <a:pt x="4044771" y="3877643"/>
                </a:cubicBezTo>
                <a:lnTo>
                  <a:pt x="4045761" y="3876408"/>
                </a:lnTo>
                <a:lnTo>
                  <a:pt x="4044075" y="3874656"/>
                </a:lnTo>
                <a:lnTo>
                  <a:pt x="4043553" y="3873524"/>
                </a:lnTo>
                <a:lnTo>
                  <a:pt x="4045861" y="3876283"/>
                </a:lnTo>
                <a:lnTo>
                  <a:pt x="4050886" y="3870014"/>
                </a:lnTo>
                <a:close/>
                <a:moveTo>
                  <a:pt x="3890819" y="3863114"/>
                </a:moveTo>
                <a:cubicBezTo>
                  <a:pt x="3890567" y="3862643"/>
                  <a:pt x="3890434" y="3862999"/>
                  <a:pt x="3890465" y="3864939"/>
                </a:cubicBezTo>
                <a:lnTo>
                  <a:pt x="3891135" y="3868376"/>
                </a:lnTo>
                <a:lnTo>
                  <a:pt x="3892144" y="3866846"/>
                </a:lnTo>
                <a:lnTo>
                  <a:pt x="3891890" y="3866251"/>
                </a:lnTo>
                <a:cubicBezTo>
                  <a:pt x="3891442" y="3864883"/>
                  <a:pt x="3891071" y="3863586"/>
                  <a:pt x="3890819" y="3863114"/>
                </a:cubicBezTo>
                <a:close/>
                <a:moveTo>
                  <a:pt x="3991505" y="3862920"/>
                </a:moveTo>
                <a:lnTo>
                  <a:pt x="3990373" y="3864242"/>
                </a:lnTo>
                <a:lnTo>
                  <a:pt x="3990877" y="3865259"/>
                </a:lnTo>
                <a:lnTo>
                  <a:pt x="3990968" y="3865055"/>
                </a:lnTo>
                <a:cubicBezTo>
                  <a:pt x="3991473" y="3863752"/>
                  <a:pt x="3991628" y="3863083"/>
                  <a:pt x="3991505" y="3862920"/>
                </a:cubicBezTo>
                <a:close/>
                <a:moveTo>
                  <a:pt x="3818287" y="3862778"/>
                </a:moveTo>
                <a:lnTo>
                  <a:pt x="3815460" y="3866953"/>
                </a:lnTo>
                <a:lnTo>
                  <a:pt x="3813067" y="3870441"/>
                </a:lnTo>
                <a:lnTo>
                  <a:pt x="3813029" y="3870850"/>
                </a:lnTo>
                <a:cubicBezTo>
                  <a:pt x="3813898" y="3873463"/>
                  <a:pt x="3822132" y="3889880"/>
                  <a:pt x="3821653" y="3890683"/>
                </a:cubicBezTo>
                <a:lnTo>
                  <a:pt x="3818917" y="3886908"/>
                </a:lnTo>
                <a:lnTo>
                  <a:pt x="3821972" y="3894537"/>
                </a:lnTo>
                <a:lnTo>
                  <a:pt x="3827979" y="3912078"/>
                </a:lnTo>
                <a:lnTo>
                  <a:pt x="3833259" y="3924080"/>
                </a:lnTo>
                <a:lnTo>
                  <a:pt x="3834077" y="3922543"/>
                </a:lnTo>
                <a:lnTo>
                  <a:pt x="3841538" y="3909329"/>
                </a:lnTo>
                <a:lnTo>
                  <a:pt x="3838602" y="3904479"/>
                </a:lnTo>
                <a:cubicBezTo>
                  <a:pt x="3836751" y="3900962"/>
                  <a:pt x="3825680" y="3877630"/>
                  <a:pt x="3819788" y="3865748"/>
                </a:cubicBezTo>
                <a:close/>
                <a:moveTo>
                  <a:pt x="4032449" y="3862564"/>
                </a:moveTo>
                <a:lnTo>
                  <a:pt x="4031682" y="3863267"/>
                </a:lnTo>
                <a:lnTo>
                  <a:pt x="4028461" y="3866694"/>
                </a:lnTo>
                <a:lnTo>
                  <a:pt x="4030092" y="3868666"/>
                </a:lnTo>
                <a:lnTo>
                  <a:pt x="4033863" y="3864034"/>
                </a:lnTo>
                <a:close/>
                <a:moveTo>
                  <a:pt x="3695005" y="3860967"/>
                </a:moveTo>
                <a:lnTo>
                  <a:pt x="3697034" y="3868501"/>
                </a:lnTo>
                <a:lnTo>
                  <a:pt x="3692672" y="3865232"/>
                </a:lnTo>
                <a:lnTo>
                  <a:pt x="3691591" y="3863752"/>
                </a:lnTo>
                <a:lnTo>
                  <a:pt x="3690961" y="3862782"/>
                </a:lnTo>
                <a:lnTo>
                  <a:pt x="3690914" y="3862825"/>
                </a:lnTo>
                <a:lnTo>
                  <a:pt x="3691591" y="3863752"/>
                </a:lnTo>
                <a:lnTo>
                  <a:pt x="3692438" y="3865056"/>
                </a:lnTo>
                <a:lnTo>
                  <a:pt x="3692672" y="3865232"/>
                </a:lnTo>
                <a:lnTo>
                  <a:pt x="3697428" y="3871740"/>
                </a:lnTo>
                <a:cubicBezTo>
                  <a:pt x="3700995" y="3876759"/>
                  <a:pt x="3701487" y="3882337"/>
                  <a:pt x="3704338" y="3885335"/>
                </a:cubicBezTo>
                <a:lnTo>
                  <a:pt x="3713221" y="3895704"/>
                </a:lnTo>
                <a:lnTo>
                  <a:pt x="3717546" y="3892409"/>
                </a:lnTo>
                <a:lnTo>
                  <a:pt x="3720153" y="3890107"/>
                </a:lnTo>
                <a:lnTo>
                  <a:pt x="3708136" y="3876867"/>
                </a:lnTo>
                <a:close/>
                <a:moveTo>
                  <a:pt x="4036220" y="3859107"/>
                </a:moveTo>
                <a:lnTo>
                  <a:pt x="4033014" y="3862045"/>
                </a:lnTo>
                <a:lnTo>
                  <a:pt x="4033968" y="3863904"/>
                </a:lnTo>
                <a:lnTo>
                  <a:pt x="4036214" y="3861146"/>
                </a:lnTo>
                <a:lnTo>
                  <a:pt x="4036794" y="3860174"/>
                </a:lnTo>
                <a:close/>
                <a:moveTo>
                  <a:pt x="4038352" y="3857564"/>
                </a:moveTo>
                <a:lnTo>
                  <a:pt x="4038070" y="3857763"/>
                </a:lnTo>
                <a:lnTo>
                  <a:pt x="4038157" y="3857891"/>
                </a:lnTo>
                <a:close/>
                <a:moveTo>
                  <a:pt x="1768194" y="3857564"/>
                </a:moveTo>
                <a:cubicBezTo>
                  <a:pt x="1767698" y="3857632"/>
                  <a:pt x="1765732" y="3859248"/>
                  <a:pt x="1761523" y="3863267"/>
                </a:cubicBezTo>
                <a:lnTo>
                  <a:pt x="1759779" y="3865123"/>
                </a:lnTo>
                <a:lnTo>
                  <a:pt x="1761000" y="3867355"/>
                </a:lnTo>
                <a:lnTo>
                  <a:pt x="1766056" y="3861146"/>
                </a:lnTo>
                <a:cubicBezTo>
                  <a:pt x="1767720" y="3858976"/>
                  <a:pt x="1768691" y="3857496"/>
                  <a:pt x="1768194" y="3857564"/>
                </a:cubicBezTo>
                <a:close/>
                <a:moveTo>
                  <a:pt x="1556077" y="3857564"/>
                </a:moveTo>
                <a:cubicBezTo>
                  <a:pt x="1555580" y="3857496"/>
                  <a:pt x="1556552" y="3858975"/>
                  <a:pt x="1558215" y="3861146"/>
                </a:cubicBezTo>
                <a:lnTo>
                  <a:pt x="1563271" y="3867355"/>
                </a:lnTo>
                <a:lnTo>
                  <a:pt x="1564493" y="3865124"/>
                </a:lnTo>
                <a:lnTo>
                  <a:pt x="1562748" y="3863267"/>
                </a:lnTo>
                <a:cubicBezTo>
                  <a:pt x="1558539" y="3859248"/>
                  <a:pt x="1556574" y="3857632"/>
                  <a:pt x="1556077" y="3857564"/>
                </a:cubicBezTo>
                <a:close/>
                <a:moveTo>
                  <a:pt x="4425036" y="3856835"/>
                </a:moveTo>
                <a:cubicBezTo>
                  <a:pt x="4425481" y="3862083"/>
                  <a:pt x="4425703" y="3864706"/>
                  <a:pt x="4425787" y="3865690"/>
                </a:cubicBezTo>
                <a:cubicBezTo>
                  <a:pt x="4426036" y="3868640"/>
                  <a:pt x="4425036" y="3856835"/>
                  <a:pt x="4425036" y="3856835"/>
                </a:cubicBezTo>
                <a:close/>
                <a:moveTo>
                  <a:pt x="3686643" y="3856088"/>
                </a:moveTo>
                <a:lnTo>
                  <a:pt x="3686257" y="3856452"/>
                </a:lnTo>
                <a:lnTo>
                  <a:pt x="3689464" y="3860842"/>
                </a:lnTo>
                <a:lnTo>
                  <a:pt x="3689599" y="3860684"/>
                </a:lnTo>
                <a:lnTo>
                  <a:pt x="3686763" y="3856318"/>
                </a:lnTo>
                <a:close/>
                <a:moveTo>
                  <a:pt x="3701042" y="3853795"/>
                </a:moveTo>
                <a:lnTo>
                  <a:pt x="3700545" y="3854304"/>
                </a:lnTo>
                <a:lnTo>
                  <a:pt x="3696876" y="3857550"/>
                </a:lnTo>
                <a:lnTo>
                  <a:pt x="3715460" y="3880862"/>
                </a:lnTo>
                <a:cubicBezTo>
                  <a:pt x="3725754" y="3892137"/>
                  <a:pt x="3736169" y="3903466"/>
                  <a:pt x="3745936" y="3918513"/>
                </a:cubicBezTo>
                <a:lnTo>
                  <a:pt x="3720157" y="3890112"/>
                </a:lnTo>
                <a:lnTo>
                  <a:pt x="3715592" y="3898472"/>
                </a:lnTo>
                <a:lnTo>
                  <a:pt x="3719551" y="3903093"/>
                </a:lnTo>
                <a:cubicBezTo>
                  <a:pt x="3724939" y="3908876"/>
                  <a:pt x="3730247" y="3914834"/>
                  <a:pt x="3734284" y="3921899"/>
                </a:cubicBezTo>
                <a:cubicBezTo>
                  <a:pt x="3725975" y="3914422"/>
                  <a:pt x="3722408" y="3909405"/>
                  <a:pt x="3715349" y="3902784"/>
                </a:cubicBezTo>
                <a:lnTo>
                  <a:pt x="3714163" y="3901088"/>
                </a:lnTo>
                <a:lnTo>
                  <a:pt x="3713102" y="3903032"/>
                </a:lnTo>
                <a:lnTo>
                  <a:pt x="3716493" y="3906879"/>
                </a:lnTo>
                <a:cubicBezTo>
                  <a:pt x="3718909" y="3909577"/>
                  <a:pt x="3720704" y="3911580"/>
                  <a:pt x="3721126" y="3912197"/>
                </a:cubicBezTo>
                <a:cubicBezTo>
                  <a:pt x="3745208" y="3939026"/>
                  <a:pt x="3758131" y="3955380"/>
                  <a:pt x="3782736" y="3984139"/>
                </a:cubicBezTo>
                <a:cubicBezTo>
                  <a:pt x="3782736" y="3984139"/>
                  <a:pt x="3797583" y="3996306"/>
                  <a:pt x="3793225" y="3999658"/>
                </a:cubicBezTo>
                <a:cubicBezTo>
                  <a:pt x="3790063" y="3999897"/>
                  <a:pt x="3773157" y="3976362"/>
                  <a:pt x="3771993" y="3975828"/>
                </a:cubicBezTo>
                <a:cubicBezTo>
                  <a:pt x="3752642" y="3954551"/>
                  <a:pt x="3735704" y="3934664"/>
                  <a:pt x="3715082" y="3913085"/>
                </a:cubicBezTo>
                <a:cubicBezTo>
                  <a:pt x="3729200" y="3926326"/>
                  <a:pt x="3713426" y="3906973"/>
                  <a:pt x="3710981" y="3909231"/>
                </a:cubicBezTo>
                <a:cubicBezTo>
                  <a:pt x="3707788" y="3913119"/>
                  <a:pt x="3733675" y="3939085"/>
                  <a:pt x="3735362" y="3941549"/>
                </a:cubicBezTo>
                <a:cubicBezTo>
                  <a:pt x="3745935" y="3953304"/>
                  <a:pt x="3756660" y="3965621"/>
                  <a:pt x="3768019" y="3978476"/>
                </a:cubicBezTo>
                <a:lnTo>
                  <a:pt x="3792317" y="4005233"/>
                </a:lnTo>
                <a:lnTo>
                  <a:pt x="3800707" y="3987127"/>
                </a:lnTo>
                <a:lnTo>
                  <a:pt x="3805530" y="3981748"/>
                </a:lnTo>
                <a:cubicBezTo>
                  <a:pt x="3808656" y="3978384"/>
                  <a:pt x="3812304" y="3974609"/>
                  <a:pt x="3817058" y="3969920"/>
                </a:cubicBezTo>
                <a:lnTo>
                  <a:pt x="3819468" y="3967353"/>
                </a:lnTo>
                <a:lnTo>
                  <a:pt x="3819089" y="3966811"/>
                </a:lnTo>
                <a:lnTo>
                  <a:pt x="3817997" y="3964473"/>
                </a:lnTo>
                <a:lnTo>
                  <a:pt x="3816002" y="3966588"/>
                </a:lnTo>
                <a:cubicBezTo>
                  <a:pt x="3811431" y="3971654"/>
                  <a:pt x="3807211" y="3976580"/>
                  <a:pt x="3804935" y="3978395"/>
                </a:cubicBezTo>
                <a:lnTo>
                  <a:pt x="3804640" y="3978640"/>
                </a:lnTo>
                <a:lnTo>
                  <a:pt x="3807406" y="3972671"/>
                </a:lnTo>
                <a:lnTo>
                  <a:pt x="3815086" y="3958237"/>
                </a:lnTo>
                <a:lnTo>
                  <a:pt x="3813201" y="3954199"/>
                </a:lnTo>
                <a:lnTo>
                  <a:pt x="3813619" y="3956743"/>
                </a:lnTo>
                <a:cubicBezTo>
                  <a:pt x="3813232" y="3957140"/>
                  <a:pt x="3812064" y="3956089"/>
                  <a:pt x="3809710" y="3952712"/>
                </a:cubicBezTo>
                <a:cubicBezTo>
                  <a:pt x="3803691" y="3944751"/>
                  <a:pt x="3800168" y="3931443"/>
                  <a:pt x="3797887" y="3926925"/>
                </a:cubicBezTo>
                <a:cubicBezTo>
                  <a:pt x="3795600" y="3922001"/>
                  <a:pt x="3790786" y="3920382"/>
                  <a:pt x="3789665" y="3919349"/>
                </a:cubicBezTo>
                <a:cubicBezTo>
                  <a:pt x="3788686" y="3915629"/>
                  <a:pt x="3788462" y="3913007"/>
                  <a:pt x="3786180" y="3908490"/>
                </a:cubicBezTo>
                <a:cubicBezTo>
                  <a:pt x="3785059" y="3907457"/>
                  <a:pt x="3780388" y="3903152"/>
                  <a:pt x="3778145" y="3901086"/>
                </a:cubicBezTo>
                <a:cubicBezTo>
                  <a:pt x="3776799" y="3897430"/>
                  <a:pt x="3769802" y="3885749"/>
                  <a:pt x="3763933" y="3875511"/>
                </a:cubicBezTo>
                <a:lnTo>
                  <a:pt x="3763001" y="3873911"/>
                </a:lnTo>
                <a:lnTo>
                  <a:pt x="3756329" y="3868336"/>
                </a:lnTo>
                <a:lnTo>
                  <a:pt x="3766023" y="3888404"/>
                </a:lnTo>
                <a:cubicBezTo>
                  <a:pt x="3771188" y="3897793"/>
                  <a:pt x="3776489" y="3907005"/>
                  <a:pt x="3780586" y="3915811"/>
                </a:cubicBezTo>
                <a:cubicBezTo>
                  <a:pt x="3784665" y="3923394"/>
                  <a:pt x="3788201" y="3931684"/>
                  <a:pt x="3791625" y="3940121"/>
                </a:cubicBezTo>
                <a:lnTo>
                  <a:pt x="3794198" y="3946376"/>
                </a:lnTo>
                <a:lnTo>
                  <a:pt x="3793278" y="3945312"/>
                </a:lnTo>
                <a:lnTo>
                  <a:pt x="3785618" y="3936519"/>
                </a:lnTo>
                <a:lnTo>
                  <a:pt x="3778279" y="3921332"/>
                </a:lnTo>
                <a:cubicBezTo>
                  <a:pt x="3773673" y="3909440"/>
                  <a:pt x="3765291" y="3891654"/>
                  <a:pt x="3766836" y="3907969"/>
                </a:cubicBezTo>
                <a:lnTo>
                  <a:pt x="3770595" y="3919081"/>
                </a:lnTo>
                <a:lnTo>
                  <a:pt x="3763649" y="3910746"/>
                </a:lnTo>
                <a:lnTo>
                  <a:pt x="3770882" y="3927994"/>
                </a:lnTo>
                <a:cubicBezTo>
                  <a:pt x="3776120" y="3940744"/>
                  <a:pt x="3778484" y="3947720"/>
                  <a:pt x="3772080" y="3937980"/>
                </a:cubicBezTo>
                <a:lnTo>
                  <a:pt x="3764423" y="3925374"/>
                </a:lnTo>
                <a:lnTo>
                  <a:pt x="3756304" y="3917919"/>
                </a:lnTo>
                <a:cubicBezTo>
                  <a:pt x="3743681" y="3904238"/>
                  <a:pt x="3731849" y="3890497"/>
                  <a:pt x="3719861" y="3876262"/>
                </a:cubicBezTo>
                <a:close/>
                <a:moveTo>
                  <a:pt x="4564096" y="3853536"/>
                </a:moveTo>
                <a:cubicBezTo>
                  <a:pt x="4565983" y="3853011"/>
                  <a:pt x="4566695" y="3855570"/>
                  <a:pt x="4566531" y="3858374"/>
                </a:cubicBezTo>
                <a:lnTo>
                  <a:pt x="4565847" y="3859905"/>
                </a:lnTo>
                <a:lnTo>
                  <a:pt x="4563418" y="3855993"/>
                </a:lnTo>
                <a:close/>
                <a:moveTo>
                  <a:pt x="3683078" y="3849239"/>
                </a:moveTo>
                <a:lnTo>
                  <a:pt x="3682133" y="3850808"/>
                </a:lnTo>
                <a:lnTo>
                  <a:pt x="3685124" y="3854901"/>
                </a:lnTo>
                <a:lnTo>
                  <a:pt x="3685700" y="3854277"/>
                </a:lnTo>
                <a:close/>
                <a:moveTo>
                  <a:pt x="3695756" y="3847483"/>
                </a:moveTo>
                <a:lnTo>
                  <a:pt x="3691816" y="3851203"/>
                </a:lnTo>
                <a:lnTo>
                  <a:pt x="3694645" y="3854751"/>
                </a:lnTo>
                <a:lnTo>
                  <a:pt x="3696911" y="3852087"/>
                </a:lnTo>
                <a:lnTo>
                  <a:pt x="3698363" y="3850596"/>
                </a:lnTo>
                <a:close/>
                <a:moveTo>
                  <a:pt x="3708159" y="3846510"/>
                </a:moveTo>
                <a:lnTo>
                  <a:pt x="3707781" y="3846898"/>
                </a:lnTo>
                <a:lnTo>
                  <a:pt x="3708786" y="3848783"/>
                </a:lnTo>
                <a:lnTo>
                  <a:pt x="3717052" y="3859706"/>
                </a:lnTo>
                <a:lnTo>
                  <a:pt x="3710500" y="3849393"/>
                </a:lnTo>
                <a:lnTo>
                  <a:pt x="3709143" y="3847438"/>
                </a:lnTo>
                <a:close/>
                <a:moveTo>
                  <a:pt x="3899324" y="3844762"/>
                </a:moveTo>
                <a:lnTo>
                  <a:pt x="3892527" y="3857781"/>
                </a:lnTo>
                <a:lnTo>
                  <a:pt x="3892109" y="3858539"/>
                </a:lnTo>
                <a:lnTo>
                  <a:pt x="3894450" y="3863352"/>
                </a:lnTo>
                <a:lnTo>
                  <a:pt x="3899158" y="3856215"/>
                </a:lnTo>
                <a:lnTo>
                  <a:pt x="3902598" y="3850084"/>
                </a:lnTo>
                <a:lnTo>
                  <a:pt x="3899495" y="3844985"/>
                </a:lnTo>
                <a:close/>
                <a:moveTo>
                  <a:pt x="4593574" y="3844548"/>
                </a:moveTo>
                <a:cubicBezTo>
                  <a:pt x="4593807" y="3844211"/>
                  <a:pt x="4594056" y="3844323"/>
                  <a:pt x="4594281" y="3845131"/>
                </a:cubicBezTo>
                <a:cubicBezTo>
                  <a:pt x="4598054" y="3844080"/>
                  <a:pt x="4596232" y="3852138"/>
                  <a:pt x="4592997" y="3853038"/>
                </a:cubicBezTo>
                <a:cubicBezTo>
                  <a:pt x="4592322" y="3850612"/>
                  <a:pt x="4592875" y="3845559"/>
                  <a:pt x="4593574" y="3844548"/>
                </a:cubicBezTo>
                <a:close/>
                <a:moveTo>
                  <a:pt x="3687536" y="3843570"/>
                </a:moveTo>
                <a:lnTo>
                  <a:pt x="3687223" y="3843967"/>
                </a:lnTo>
                <a:lnTo>
                  <a:pt x="3688356" y="3846352"/>
                </a:lnTo>
                <a:close/>
                <a:moveTo>
                  <a:pt x="3691543" y="3842453"/>
                </a:moveTo>
                <a:lnTo>
                  <a:pt x="3691112" y="3842882"/>
                </a:lnTo>
                <a:cubicBezTo>
                  <a:pt x="3689824" y="3844352"/>
                  <a:pt x="3689229" y="3845286"/>
                  <a:pt x="3689876" y="3845026"/>
                </a:cubicBezTo>
                <a:lnTo>
                  <a:pt x="3688449" y="3846548"/>
                </a:lnTo>
                <a:lnTo>
                  <a:pt x="3688956" y="3847615"/>
                </a:lnTo>
                <a:lnTo>
                  <a:pt x="3690617" y="3849698"/>
                </a:lnTo>
                <a:lnTo>
                  <a:pt x="3694504" y="3845988"/>
                </a:lnTo>
                <a:close/>
                <a:moveTo>
                  <a:pt x="1881241" y="3841365"/>
                </a:moveTo>
                <a:lnTo>
                  <a:pt x="1878105" y="3845016"/>
                </a:lnTo>
                <a:lnTo>
                  <a:pt x="1878280" y="3845589"/>
                </a:lnTo>
                <a:lnTo>
                  <a:pt x="1877807" y="3845363"/>
                </a:lnTo>
                <a:lnTo>
                  <a:pt x="1864219" y="3861185"/>
                </a:lnTo>
                <a:lnTo>
                  <a:pt x="1867457" y="3866993"/>
                </a:lnTo>
                <a:lnTo>
                  <a:pt x="1870401" y="3872676"/>
                </a:lnTo>
                <a:lnTo>
                  <a:pt x="1867370" y="3869958"/>
                </a:lnTo>
                <a:lnTo>
                  <a:pt x="1861236" y="3864658"/>
                </a:lnTo>
                <a:lnTo>
                  <a:pt x="1838714" y="3890881"/>
                </a:lnTo>
                <a:cubicBezTo>
                  <a:pt x="1823392" y="3907499"/>
                  <a:pt x="1807582" y="3923491"/>
                  <a:pt x="1790726" y="3939584"/>
                </a:cubicBezTo>
                <a:cubicBezTo>
                  <a:pt x="1786164" y="3943844"/>
                  <a:pt x="1781473" y="3948314"/>
                  <a:pt x="1776897" y="3952494"/>
                </a:cubicBezTo>
                <a:lnTo>
                  <a:pt x="1776478" y="3952851"/>
                </a:lnTo>
                <a:lnTo>
                  <a:pt x="1787023" y="3972671"/>
                </a:lnTo>
                <a:lnTo>
                  <a:pt x="1788930" y="3976782"/>
                </a:lnTo>
                <a:lnTo>
                  <a:pt x="1809737" y="3953547"/>
                </a:lnTo>
                <a:cubicBezTo>
                  <a:pt x="1827004" y="3935166"/>
                  <a:pt x="1845678" y="3916089"/>
                  <a:pt x="1851210" y="3907014"/>
                </a:cubicBezTo>
                <a:cubicBezTo>
                  <a:pt x="1861109" y="3890776"/>
                  <a:pt x="1872442" y="3875412"/>
                  <a:pt x="1885321" y="3858451"/>
                </a:cubicBezTo>
                <a:lnTo>
                  <a:pt x="1890842" y="3851190"/>
                </a:lnTo>
                <a:close/>
                <a:moveTo>
                  <a:pt x="1443030" y="3841365"/>
                </a:moveTo>
                <a:lnTo>
                  <a:pt x="1433429" y="3851190"/>
                </a:lnTo>
                <a:lnTo>
                  <a:pt x="1438951" y="3858451"/>
                </a:lnTo>
                <a:cubicBezTo>
                  <a:pt x="1451830" y="3875411"/>
                  <a:pt x="1463162" y="3890776"/>
                  <a:pt x="1473061" y="3907014"/>
                </a:cubicBezTo>
                <a:cubicBezTo>
                  <a:pt x="1478594" y="3916089"/>
                  <a:pt x="1497268" y="3935167"/>
                  <a:pt x="1514534" y="3953546"/>
                </a:cubicBezTo>
                <a:lnTo>
                  <a:pt x="1535342" y="3976782"/>
                </a:lnTo>
                <a:lnTo>
                  <a:pt x="1537248" y="3972670"/>
                </a:lnTo>
                <a:lnTo>
                  <a:pt x="1547794" y="3952850"/>
                </a:lnTo>
                <a:lnTo>
                  <a:pt x="1547375" y="3952494"/>
                </a:lnTo>
                <a:cubicBezTo>
                  <a:pt x="1542799" y="3948313"/>
                  <a:pt x="1538108" y="3943844"/>
                  <a:pt x="1533545" y="3939584"/>
                </a:cubicBezTo>
                <a:cubicBezTo>
                  <a:pt x="1516690" y="3923491"/>
                  <a:pt x="1500879" y="3907499"/>
                  <a:pt x="1485558" y="3890881"/>
                </a:cubicBezTo>
                <a:lnTo>
                  <a:pt x="1463035" y="3864658"/>
                </a:lnTo>
                <a:lnTo>
                  <a:pt x="1456902" y="3869958"/>
                </a:lnTo>
                <a:lnTo>
                  <a:pt x="1453870" y="3872676"/>
                </a:lnTo>
                <a:lnTo>
                  <a:pt x="1456815" y="3866993"/>
                </a:lnTo>
                <a:lnTo>
                  <a:pt x="1460053" y="3861185"/>
                </a:lnTo>
                <a:lnTo>
                  <a:pt x="1446465" y="3845363"/>
                </a:lnTo>
                <a:lnTo>
                  <a:pt x="1445992" y="3845589"/>
                </a:lnTo>
                <a:lnTo>
                  <a:pt x="1446166" y="3845016"/>
                </a:lnTo>
                <a:close/>
                <a:moveTo>
                  <a:pt x="4204104" y="3839759"/>
                </a:moveTo>
                <a:cubicBezTo>
                  <a:pt x="4204976" y="3839738"/>
                  <a:pt x="4205693" y="3840175"/>
                  <a:pt x="4205973" y="3841328"/>
                </a:cubicBezTo>
                <a:lnTo>
                  <a:pt x="4199613" y="3845312"/>
                </a:lnTo>
                <a:cubicBezTo>
                  <a:pt x="4197463" y="3844001"/>
                  <a:pt x="4201486" y="3839821"/>
                  <a:pt x="4204104" y="3839759"/>
                </a:cubicBezTo>
                <a:close/>
                <a:moveTo>
                  <a:pt x="1933946" y="3839759"/>
                </a:moveTo>
                <a:cubicBezTo>
                  <a:pt x="1934818" y="3839738"/>
                  <a:pt x="1935535" y="3840175"/>
                  <a:pt x="1935815" y="3841327"/>
                </a:cubicBezTo>
                <a:lnTo>
                  <a:pt x="1929454" y="3845312"/>
                </a:lnTo>
                <a:cubicBezTo>
                  <a:pt x="1927304" y="3844001"/>
                  <a:pt x="1931327" y="3839821"/>
                  <a:pt x="1933946" y="3839759"/>
                </a:cubicBezTo>
                <a:close/>
                <a:moveTo>
                  <a:pt x="1390326" y="3839759"/>
                </a:moveTo>
                <a:cubicBezTo>
                  <a:pt x="1392944" y="3839821"/>
                  <a:pt x="1396967" y="3844001"/>
                  <a:pt x="1394817" y="3845312"/>
                </a:cubicBezTo>
                <a:lnTo>
                  <a:pt x="1388457" y="3841328"/>
                </a:lnTo>
                <a:cubicBezTo>
                  <a:pt x="1388737" y="3840174"/>
                  <a:pt x="1389453" y="3839738"/>
                  <a:pt x="1390326" y="3839759"/>
                </a:cubicBezTo>
                <a:close/>
                <a:moveTo>
                  <a:pt x="1885971" y="3835488"/>
                </a:moveTo>
                <a:lnTo>
                  <a:pt x="1883964" y="3838162"/>
                </a:lnTo>
                <a:lnTo>
                  <a:pt x="1893388" y="3847843"/>
                </a:lnTo>
                <a:lnTo>
                  <a:pt x="1895756" y="3844728"/>
                </a:lnTo>
                <a:close/>
                <a:moveTo>
                  <a:pt x="1438300" y="3835488"/>
                </a:moveTo>
                <a:lnTo>
                  <a:pt x="1428515" y="3844728"/>
                </a:lnTo>
                <a:lnTo>
                  <a:pt x="1430884" y="3847843"/>
                </a:lnTo>
                <a:lnTo>
                  <a:pt x="1440307" y="3838162"/>
                </a:lnTo>
                <a:close/>
                <a:moveTo>
                  <a:pt x="1891681" y="3832883"/>
                </a:moveTo>
                <a:lnTo>
                  <a:pt x="1887917" y="3832919"/>
                </a:lnTo>
                <a:lnTo>
                  <a:pt x="1887895" y="3832943"/>
                </a:lnTo>
                <a:lnTo>
                  <a:pt x="1890371" y="3836446"/>
                </a:lnTo>
                <a:cubicBezTo>
                  <a:pt x="1892017" y="3838262"/>
                  <a:pt x="1894306" y="3840572"/>
                  <a:pt x="1896723" y="3842932"/>
                </a:cubicBezTo>
                <a:lnTo>
                  <a:pt x="1896954" y="3843153"/>
                </a:lnTo>
                <a:lnTo>
                  <a:pt x="1899812" y="3839395"/>
                </a:lnTo>
                <a:lnTo>
                  <a:pt x="1897927" y="3837519"/>
                </a:lnTo>
                <a:cubicBezTo>
                  <a:pt x="1895804" y="3835633"/>
                  <a:pt x="1893539" y="3833869"/>
                  <a:pt x="1891681" y="3832883"/>
                </a:cubicBezTo>
                <a:close/>
                <a:moveTo>
                  <a:pt x="1432590" y="3832883"/>
                </a:moveTo>
                <a:cubicBezTo>
                  <a:pt x="1430732" y="3833868"/>
                  <a:pt x="1428467" y="3835633"/>
                  <a:pt x="1426345" y="3837519"/>
                </a:cubicBezTo>
                <a:lnTo>
                  <a:pt x="1424460" y="3839395"/>
                </a:lnTo>
                <a:lnTo>
                  <a:pt x="1427318" y="3843153"/>
                </a:lnTo>
                <a:lnTo>
                  <a:pt x="1427549" y="3842932"/>
                </a:lnTo>
                <a:cubicBezTo>
                  <a:pt x="1429966" y="3840571"/>
                  <a:pt x="1432255" y="3838262"/>
                  <a:pt x="1433901" y="3836446"/>
                </a:cubicBezTo>
                <a:lnTo>
                  <a:pt x="1436376" y="3832943"/>
                </a:lnTo>
                <a:lnTo>
                  <a:pt x="1436354" y="3832919"/>
                </a:lnTo>
                <a:close/>
                <a:moveTo>
                  <a:pt x="3680577" y="3830528"/>
                </a:moveTo>
                <a:lnTo>
                  <a:pt x="3685477" y="3840292"/>
                </a:lnTo>
                <a:lnTo>
                  <a:pt x="3686970" y="3843434"/>
                </a:lnTo>
                <a:lnTo>
                  <a:pt x="3689906" y="3840499"/>
                </a:lnTo>
                <a:lnTo>
                  <a:pt x="3682488" y="3831642"/>
                </a:lnTo>
                <a:close/>
                <a:moveTo>
                  <a:pt x="3912424" y="3829483"/>
                </a:moveTo>
                <a:lnTo>
                  <a:pt x="3910756" y="3831255"/>
                </a:lnTo>
                <a:lnTo>
                  <a:pt x="3906074" y="3836169"/>
                </a:lnTo>
                <a:lnTo>
                  <a:pt x="3908337" y="3839856"/>
                </a:lnTo>
                <a:lnTo>
                  <a:pt x="3912200" y="3832971"/>
                </a:lnTo>
                <a:close/>
                <a:moveTo>
                  <a:pt x="3663018" y="3821285"/>
                </a:moveTo>
                <a:cubicBezTo>
                  <a:pt x="3662077" y="3820602"/>
                  <a:pt x="3661272" y="3820567"/>
                  <a:pt x="3660765" y="3821672"/>
                </a:cubicBezTo>
                <a:cubicBezTo>
                  <a:pt x="3660123" y="3823068"/>
                  <a:pt x="3667151" y="3833336"/>
                  <a:pt x="3664748" y="3828852"/>
                </a:cubicBezTo>
                <a:lnTo>
                  <a:pt x="3681162" y="3849505"/>
                </a:lnTo>
                <a:lnTo>
                  <a:pt x="3682467" y="3848065"/>
                </a:lnTo>
                <a:lnTo>
                  <a:pt x="3679258" y="3841900"/>
                </a:lnTo>
                <a:lnTo>
                  <a:pt x="3670761" y="3831612"/>
                </a:lnTo>
                <a:cubicBezTo>
                  <a:pt x="3669888" y="3831211"/>
                  <a:pt x="3665843" y="3823333"/>
                  <a:pt x="3663018" y="3821285"/>
                </a:cubicBezTo>
                <a:close/>
                <a:moveTo>
                  <a:pt x="3624638" y="3820413"/>
                </a:moveTo>
                <a:lnTo>
                  <a:pt x="3617241" y="3834212"/>
                </a:lnTo>
                <a:lnTo>
                  <a:pt x="3629990" y="3849057"/>
                </a:lnTo>
                <a:cubicBezTo>
                  <a:pt x="3638825" y="3859191"/>
                  <a:pt x="3647548" y="3869093"/>
                  <a:pt x="3655907" y="3878634"/>
                </a:cubicBezTo>
                <a:cubicBezTo>
                  <a:pt x="3661802" y="3884720"/>
                  <a:pt x="3669471" y="3893593"/>
                  <a:pt x="3672321" y="3896591"/>
                </a:cubicBezTo>
                <a:cubicBezTo>
                  <a:pt x="3677171" y="3898817"/>
                  <a:pt x="3674961" y="3894422"/>
                  <a:pt x="3678452" y="3896025"/>
                </a:cubicBezTo>
                <a:cubicBezTo>
                  <a:pt x="3678452" y="3896025"/>
                  <a:pt x="3684464" y="3898784"/>
                  <a:pt x="3683824" y="3900180"/>
                </a:cubicBezTo>
                <a:cubicBezTo>
                  <a:pt x="3684464" y="3898784"/>
                  <a:pt x="3675750" y="3886051"/>
                  <a:pt x="3667558" y="3875248"/>
                </a:cubicBezTo>
                <a:lnTo>
                  <a:pt x="3669282" y="3875036"/>
                </a:lnTo>
                <a:lnTo>
                  <a:pt x="3670080" y="3876406"/>
                </a:lnTo>
                <a:cubicBezTo>
                  <a:pt x="3670401" y="3875708"/>
                  <a:pt x="3670222" y="3875203"/>
                  <a:pt x="3669736" y="3874981"/>
                </a:cubicBezTo>
                <a:lnTo>
                  <a:pt x="3669282" y="3875036"/>
                </a:lnTo>
                <a:lnTo>
                  <a:pt x="3668322" y="3873388"/>
                </a:lnTo>
                <a:lnTo>
                  <a:pt x="3667042" y="3874597"/>
                </a:lnTo>
                <a:lnTo>
                  <a:pt x="3667558" y="3875248"/>
                </a:lnTo>
                <a:lnTo>
                  <a:pt x="3665762" y="3876106"/>
                </a:lnTo>
                <a:lnTo>
                  <a:pt x="3659057" y="3866791"/>
                </a:lnTo>
                <a:cubicBezTo>
                  <a:pt x="3655037" y="3861042"/>
                  <a:pt x="3653424" y="3858497"/>
                  <a:pt x="3653466" y="3858181"/>
                </a:cubicBezTo>
                <a:cubicBezTo>
                  <a:pt x="3653508" y="3857866"/>
                  <a:pt x="3655205" y="3859780"/>
                  <a:pt x="3657805" y="3862950"/>
                </a:cubicBezTo>
                <a:lnTo>
                  <a:pt x="3667005" y="3874550"/>
                </a:lnTo>
                <a:lnTo>
                  <a:pt x="3668227" y="3873225"/>
                </a:lnTo>
                <a:lnTo>
                  <a:pt x="3664748" y="3867255"/>
                </a:lnTo>
                <a:cubicBezTo>
                  <a:pt x="3658507" y="3858646"/>
                  <a:pt x="3649877" y="3851357"/>
                  <a:pt x="3641907" y="3842628"/>
                </a:cubicBezTo>
                <a:close/>
                <a:moveTo>
                  <a:pt x="4521922" y="3805448"/>
                </a:moveTo>
                <a:lnTo>
                  <a:pt x="4525562" y="3811334"/>
                </a:lnTo>
                <a:lnTo>
                  <a:pt x="4524708" y="3811847"/>
                </a:lnTo>
                <a:cubicBezTo>
                  <a:pt x="4523893" y="3812799"/>
                  <a:pt x="4523709" y="3813831"/>
                  <a:pt x="4524780" y="3814548"/>
                </a:cubicBezTo>
                <a:cubicBezTo>
                  <a:pt x="4522226" y="3811632"/>
                  <a:pt x="4521230" y="3809622"/>
                  <a:pt x="4521066" y="3808053"/>
                </a:cubicBezTo>
                <a:close/>
                <a:moveTo>
                  <a:pt x="1958791" y="3797520"/>
                </a:moveTo>
                <a:lnTo>
                  <a:pt x="1942268" y="3818648"/>
                </a:lnTo>
                <a:lnTo>
                  <a:pt x="1917148" y="3853988"/>
                </a:lnTo>
                <a:lnTo>
                  <a:pt x="1920271" y="3858157"/>
                </a:lnTo>
                <a:cubicBezTo>
                  <a:pt x="1921094" y="3859614"/>
                  <a:pt x="1921220" y="3860586"/>
                  <a:pt x="1920094" y="3860584"/>
                </a:cubicBezTo>
                <a:lnTo>
                  <a:pt x="1915744" y="3856533"/>
                </a:lnTo>
                <a:lnTo>
                  <a:pt x="1915558" y="3856224"/>
                </a:lnTo>
                <a:lnTo>
                  <a:pt x="1912631" y="3860342"/>
                </a:lnTo>
                <a:lnTo>
                  <a:pt x="1913035" y="3861044"/>
                </a:lnTo>
                <a:lnTo>
                  <a:pt x="1912494" y="3860534"/>
                </a:lnTo>
                <a:lnTo>
                  <a:pt x="1911201" y="3862353"/>
                </a:lnTo>
                <a:lnTo>
                  <a:pt x="1908983" y="3865566"/>
                </a:lnTo>
                <a:lnTo>
                  <a:pt x="1916191" y="3874040"/>
                </a:lnTo>
                <a:lnTo>
                  <a:pt x="1908085" y="3866867"/>
                </a:lnTo>
                <a:lnTo>
                  <a:pt x="1886460" y="3898185"/>
                </a:lnTo>
                <a:lnTo>
                  <a:pt x="1884824" y="3900514"/>
                </a:lnTo>
                <a:lnTo>
                  <a:pt x="1890485" y="3911444"/>
                </a:lnTo>
                <a:lnTo>
                  <a:pt x="1892691" y="3916173"/>
                </a:lnTo>
                <a:lnTo>
                  <a:pt x="1894471" y="3909148"/>
                </a:lnTo>
                <a:cubicBezTo>
                  <a:pt x="1900630" y="3892595"/>
                  <a:pt x="1920630" y="3872687"/>
                  <a:pt x="1938531" y="3850846"/>
                </a:cubicBezTo>
                <a:lnTo>
                  <a:pt x="1966147" y="3813104"/>
                </a:lnTo>
                <a:lnTo>
                  <a:pt x="1963946" y="3808586"/>
                </a:lnTo>
                <a:close/>
                <a:moveTo>
                  <a:pt x="1365480" y="3797520"/>
                </a:moveTo>
                <a:lnTo>
                  <a:pt x="1360326" y="3808586"/>
                </a:lnTo>
                <a:lnTo>
                  <a:pt x="1358125" y="3813104"/>
                </a:lnTo>
                <a:lnTo>
                  <a:pt x="1385740" y="3850845"/>
                </a:lnTo>
                <a:cubicBezTo>
                  <a:pt x="1403642" y="3872687"/>
                  <a:pt x="1423642" y="3892595"/>
                  <a:pt x="1429801" y="3909148"/>
                </a:cubicBezTo>
                <a:lnTo>
                  <a:pt x="1431580" y="3916173"/>
                </a:lnTo>
                <a:lnTo>
                  <a:pt x="1433786" y="3911444"/>
                </a:lnTo>
                <a:lnTo>
                  <a:pt x="1439448" y="3900514"/>
                </a:lnTo>
                <a:lnTo>
                  <a:pt x="1437812" y="3898184"/>
                </a:lnTo>
                <a:lnTo>
                  <a:pt x="1416187" y="3866867"/>
                </a:lnTo>
                <a:lnTo>
                  <a:pt x="1408080" y="3874040"/>
                </a:lnTo>
                <a:lnTo>
                  <a:pt x="1415288" y="3865565"/>
                </a:lnTo>
                <a:lnTo>
                  <a:pt x="1413071" y="3862353"/>
                </a:lnTo>
                <a:lnTo>
                  <a:pt x="1411777" y="3860534"/>
                </a:lnTo>
                <a:lnTo>
                  <a:pt x="1411236" y="3861044"/>
                </a:lnTo>
                <a:lnTo>
                  <a:pt x="1411641" y="3860342"/>
                </a:lnTo>
                <a:lnTo>
                  <a:pt x="1408714" y="3856224"/>
                </a:lnTo>
                <a:lnTo>
                  <a:pt x="1408528" y="3856533"/>
                </a:lnTo>
                <a:lnTo>
                  <a:pt x="1404178" y="3860584"/>
                </a:lnTo>
                <a:cubicBezTo>
                  <a:pt x="1403051" y="3860586"/>
                  <a:pt x="1403178" y="3859614"/>
                  <a:pt x="1404001" y="3858157"/>
                </a:cubicBezTo>
                <a:lnTo>
                  <a:pt x="1407124" y="3853988"/>
                </a:lnTo>
                <a:lnTo>
                  <a:pt x="1382004" y="3818648"/>
                </a:lnTo>
                <a:close/>
                <a:moveTo>
                  <a:pt x="1944942" y="3776345"/>
                </a:moveTo>
                <a:lnTo>
                  <a:pt x="1941700" y="3776591"/>
                </a:lnTo>
                <a:lnTo>
                  <a:pt x="1936117" y="3777275"/>
                </a:lnTo>
                <a:lnTo>
                  <a:pt x="1907852" y="3810786"/>
                </a:lnTo>
                <a:lnTo>
                  <a:pt x="1895824" y="3824140"/>
                </a:lnTo>
                <a:lnTo>
                  <a:pt x="1895821" y="3824992"/>
                </a:lnTo>
                <a:lnTo>
                  <a:pt x="1895356" y="3824659"/>
                </a:lnTo>
                <a:lnTo>
                  <a:pt x="1892193" y="3828172"/>
                </a:lnTo>
                <a:lnTo>
                  <a:pt x="1901370" y="3837346"/>
                </a:lnTo>
                <a:lnTo>
                  <a:pt x="1905813" y="3831504"/>
                </a:lnTo>
                <a:cubicBezTo>
                  <a:pt x="1913040" y="3821917"/>
                  <a:pt x="1920667" y="3811622"/>
                  <a:pt x="1928709" y="3800311"/>
                </a:cubicBezTo>
                <a:close/>
                <a:moveTo>
                  <a:pt x="1379330" y="3776345"/>
                </a:moveTo>
                <a:lnTo>
                  <a:pt x="1395562" y="3800311"/>
                </a:lnTo>
                <a:cubicBezTo>
                  <a:pt x="1403605" y="3811622"/>
                  <a:pt x="1411232" y="3821917"/>
                  <a:pt x="1418459" y="3831504"/>
                </a:cubicBezTo>
                <a:lnTo>
                  <a:pt x="1422902" y="3837346"/>
                </a:lnTo>
                <a:lnTo>
                  <a:pt x="1432079" y="3828172"/>
                </a:lnTo>
                <a:lnTo>
                  <a:pt x="1428915" y="3824660"/>
                </a:lnTo>
                <a:lnTo>
                  <a:pt x="1428450" y="3824992"/>
                </a:lnTo>
                <a:lnTo>
                  <a:pt x="1428447" y="3824140"/>
                </a:lnTo>
                <a:lnTo>
                  <a:pt x="1416420" y="3810786"/>
                </a:lnTo>
                <a:lnTo>
                  <a:pt x="1388154" y="3777275"/>
                </a:lnTo>
                <a:lnTo>
                  <a:pt x="1382572" y="3776591"/>
                </a:lnTo>
                <a:close/>
                <a:moveTo>
                  <a:pt x="1985006" y="3774725"/>
                </a:moveTo>
                <a:cubicBezTo>
                  <a:pt x="1985191" y="3774879"/>
                  <a:pt x="1986292" y="3777166"/>
                  <a:pt x="1987666" y="3779784"/>
                </a:cubicBezTo>
                <a:lnTo>
                  <a:pt x="1985960" y="3777534"/>
                </a:lnTo>
                <a:lnTo>
                  <a:pt x="1985494" y="3776314"/>
                </a:lnTo>
                <a:cubicBezTo>
                  <a:pt x="1985050" y="3775102"/>
                  <a:pt x="1984913" y="3774647"/>
                  <a:pt x="1985006" y="3774725"/>
                </a:cubicBezTo>
                <a:close/>
                <a:moveTo>
                  <a:pt x="1339265" y="3774725"/>
                </a:moveTo>
                <a:cubicBezTo>
                  <a:pt x="1339358" y="3774647"/>
                  <a:pt x="1339222" y="3775103"/>
                  <a:pt x="1338777" y="3776314"/>
                </a:cubicBezTo>
                <a:lnTo>
                  <a:pt x="1338311" y="3777533"/>
                </a:lnTo>
                <a:lnTo>
                  <a:pt x="1336605" y="3779784"/>
                </a:lnTo>
                <a:cubicBezTo>
                  <a:pt x="1337979" y="3777166"/>
                  <a:pt x="1339080" y="3774879"/>
                  <a:pt x="1339265" y="3774725"/>
                </a:cubicBezTo>
                <a:close/>
                <a:moveTo>
                  <a:pt x="1931815" y="3774093"/>
                </a:moveTo>
                <a:lnTo>
                  <a:pt x="1929219" y="3777857"/>
                </a:lnTo>
                <a:lnTo>
                  <a:pt x="1916257" y="3795130"/>
                </a:lnTo>
                <a:lnTo>
                  <a:pt x="1932780" y="3775075"/>
                </a:lnTo>
                <a:close/>
                <a:moveTo>
                  <a:pt x="1392457" y="3774093"/>
                </a:moveTo>
                <a:lnTo>
                  <a:pt x="1391491" y="3775075"/>
                </a:lnTo>
                <a:lnTo>
                  <a:pt x="1408015" y="3795131"/>
                </a:lnTo>
                <a:lnTo>
                  <a:pt x="1395053" y="3777857"/>
                </a:lnTo>
                <a:close/>
                <a:moveTo>
                  <a:pt x="1978886" y="3770981"/>
                </a:moveTo>
                <a:lnTo>
                  <a:pt x="1975702" y="3775896"/>
                </a:lnTo>
                <a:lnTo>
                  <a:pt x="1961695" y="3793807"/>
                </a:lnTo>
                <a:lnTo>
                  <a:pt x="1962607" y="3795664"/>
                </a:lnTo>
                <a:lnTo>
                  <a:pt x="1969251" y="3808862"/>
                </a:lnTo>
                <a:lnTo>
                  <a:pt x="1973875" y="3802542"/>
                </a:lnTo>
                <a:lnTo>
                  <a:pt x="1985295" y="3787163"/>
                </a:lnTo>
                <a:lnTo>
                  <a:pt x="1981947" y="3778731"/>
                </a:lnTo>
                <a:close/>
                <a:moveTo>
                  <a:pt x="1345385" y="3770981"/>
                </a:moveTo>
                <a:lnTo>
                  <a:pt x="1342324" y="3778731"/>
                </a:lnTo>
                <a:lnTo>
                  <a:pt x="1338976" y="3787163"/>
                </a:lnTo>
                <a:lnTo>
                  <a:pt x="1350396" y="3802542"/>
                </a:lnTo>
                <a:lnTo>
                  <a:pt x="1355021" y="3808862"/>
                </a:lnTo>
                <a:lnTo>
                  <a:pt x="1361665" y="3795664"/>
                </a:lnTo>
                <a:lnTo>
                  <a:pt x="1362576" y="3793807"/>
                </a:lnTo>
                <a:lnTo>
                  <a:pt x="1348569" y="3775896"/>
                </a:lnTo>
                <a:close/>
                <a:moveTo>
                  <a:pt x="3582486" y="3766191"/>
                </a:moveTo>
                <a:lnTo>
                  <a:pt x="3578174" y="3770761"/>
                </a:lnTo>
                <a:cubicBezTo>
                  <a:pt x="3575888" y="3773294"/>
                  <a:pt x="3573691" y="3775792"/>
                  <a:pt x="3571780" y="3777884"/>
                </a:cubicBezTo>
                <a:lnTo>
                  <a:pt x="3571446" y="3778219"/>
                </a:lnTo>
                <a:lnTo>
                  <a:pt x="3573076" y="3780407"/>
                </a:lnTo>
                <a:lnTo>
                  <a:pt x="3579231" y="3774092"/>
                </a:lnTo>
                <a:cubicBezTo>
                  <a:pt x="3579721" y="3773444"/>
                  <a:pt x="3581359" y="3771754"/>
                  <a:pt x="3583381" y="3769674"/>
                </a:cubicBezTo>
                <a:lnTo>
                  <a:pt x="3584380" y="3768627"/>
                </a:lnTo>
                <a:close/>
                <a:moveTo>
                  <a:pt x="2000417" y="3757759"/>
                </a:moveTo>
                <a:lnTo>
                  <a:pt x="2003918" y="3762083"/>
                </a:lnTo>
                <a:lnTo>
                  <a:pt x="2005404" y="3760081"/>
                </a:lnTo>
                <a:lnTo>
                  <a:pt x="2003086" y="3758108"/>
                </a:lnTo>
                <a:cubicBezTo>
                  <a:pt x="2000546" y="3756638"/>
                  <a:pt x="1999911" y="3756739"/>
                  <a:pt x="2000417" y="3757759"/>
                </a:cubicBezTo>
                <a:close/>
                <a:moveTo>
                  <a:pt x="1323855" y="3757759"/>
                </a:moveTo>
                <a:cubicBezTo>
                  <a:pt x="1324361" y="3756739"/>
                  <a:pt x="1323725" y="3756638"/>
                  <a:pt x="1321186" y="3758109"/>
                </a:cubicBezTo>
                <a:lnTo>
                  <a:pt x="1318867" y="3760081"/>
                </a:lnTo>
                <a:lnTo>
                  <a:pt x="1320354" y="3762083"/>
                </a:lnTo>
                <a:close/>
                <a:moveTo>
                  <a:pt x="3551708" y="3757575"/>
                </a:moveTo>
                <a:lnTo>
                  <a:pt x="3556055" y="3770507"/>
                </a:lnTo>
                <a:cubicBezTo>
                  <a:pt x="3557620" y="3777691"/>
                  <a:pt x="3558649" y="3784518"/>
                  <a:pt x="3560450" y="3790984"/>
                </a:cubicBezTo>
                <a:lnTo>
                  <a:pt x="3561961" y="3793283"/>
                </a:lnTo>
                <a:lnTo>
                  <a:pt x="3562880" y="3791300"/>
                </a:lnTo>
                <a:lnTo>
                  <a:pt x="3567703" y="3785922"/>
                </a:lnTo>
                <a:lnTo>
                  <a:pt x="3570688" y="3782858"/>
                </a:lnTo>
                <a:lnTo>
                  <a:pt x="3569009" y="3780661"/>
                </a:lnTo>
                <a:lnTo>
                  <a:pt x="3567107" y="3782568"/>
                </a:lnTo>
                <a:lnTo>
                  <a:pt x="3566812" y="3782813"/>
                </a:lnTo>
                <a:lnTo>
                  <a:pt x="3568262" y="3779683"/>
                </a:lnTo>
                <a:lnTo>
                  <a:pt x="3555157" y="3762529"/>
                </a:lnTo>
                <a:close/>
                <a:moveTo>
                  <a:pt x="1991311" y="3751801"/>
                </a:moveTo>
                <a:lnTo>
                  <a:pt x="1984576" y="3762198"/>
                </a:lnTo>
                <a:lnTo>
                  <a:pt x="1985482" y="3764515"/>
                </a:lnTo>
                <a:cubicBezTo>
                  <a:pt x="1986955" y="3768688"/>
                  <a:pt x="1983646" y="3773482"/>
                  <a:pt x="1983646" y="3773482"/>
                </a:cubicBezTo>
                <a:cubicBezTo>
                  <a:pt x="1983646" y="3773482"/>
                  <a:pt x="1983960" y="3774481"/>
                  <a:pt x="1984621" y="3775768"/>
                </a:cubicBezTo>
                <a:lnTo>
                  <a:pt x="1985960" y="3777534"/>
                </a:lnTo>
                <a:lnTo>
                  <a:pt x="1987176" y="3780716"/>
                </a:lnTo>
                <a:lnTo>
                  <a:pt x="1986860" y="3781316"/>
                </a:lnTo>
                <a:cubicBezTo>
                  <a:pt x="1986881" y="3781648"/>
                  <a:pt x="1987200" y="3781915"/>
                  <a:pt x="1987837" y="3782447"/>
                </a:cubicBezTo>
                <a:lnTo>
                  <a:pt x="1987176" y="3780716"/>
                </a:lnTo>
                <a:lnTo>
                  <a:pt x="1987666" y="3779784"/>
                </a:lnTo>
                <a:lnTo>
                  <a:pt x="1988162" y="3783303"/>
                </a:lnTo>
                <a:lnTo>
                  <a:pt x="2000157" y="3767147"/>
                </a:lnTo>
                <a:close/>
                <a:moveTo>
                  <a:pt x="1332961" y="3751801"/>
                </a:moveTo>
                <a:lnTo>
                  <a:pt x="1324114" y="3767147"/>
                </a:lnTo>
                <a:lnTo>
                  <a:pt x="1336110" y="3783302"/>
                </a:lnTo>
                <a:lnTo>
                  <a:pt x="1336605" y="3779784"/>
                </a:lnTo>
                <a:lnTo>
                  <a:pt x="1337096" y="3780716"/>
                </a:lnTo>
                <a:lnTo>
                  <a:pt x="1336435" y="3782447"/>
                </a:lnTo>
                <a:cubicBezTo>
                  <a:pt x="1337072" y="3781915"/>
                  <a:pt x="1337390" y="3781649"/>
                  <a:pt x="1337411" y="3781316"/>
                </a:cubicBezTo>
                <a:lnTo>
                  <a:pt x="1337096" y="3780716"/>
                </a:lnTo>
                <a:lnTo>
                  <a:pt x="1338311" y="3777533"/>
                </a:lnTo>
                <a:lnTo>
                  <a:pt x="1339651" y="3775769"/>
                </a:lnTo>
                <a:cubicBezTo>
                  <a:pt x="1340310" y="3774481"/>
                  <a:pt x="1340626" y="3773482"/>
                  <a:pt x="1340626" y="3773482"/>
                </a:cubicBezTo>
                <a:cubicBezTo>
                  <a:pt x="1340626" y="3773482"/>
                  <a:pt x="1337317" y="3768687"/>
                  <a:pt x="1338790" y="3764515"/>
                </a:cubicBezTo>
                <a:lnTo>
                  <a:pt x="1339696" y="3762198"/>
                </a:lnTo>
                <a:close/>
                <a:moveTo>
                  <a:pt x="1959585" y="3746996"/>
                </a:moveTo>
                <a:lnTo>
                  <a:pt x="1946841" y="3763535"/>
                </a:lnTo>
                <a:lnTo>
                  <a:pt x="1949688" y="3769338"/>
                </a:lnTo>
                <a:lnTo>
                  <a:pt x="1962399" y="3750572"/>
                </a:lnTo>
                <a:lnTo>
                  <a:pt x="1962074" y="3750407"/>
                </a:lnTo>
                <a:close/>
                <a:moveTo>
                  <a:pt x="1364687" y="3746995"/>
                </a:moveTo>
                <a:lnTo>
                  <a:pt x="1362197" y="3750407"/>
                </a:lnTo>
                <a:lnTo>
                  <a:pt x="1361873" y="3750572"/>
                </a:lnTo>
                <a:lnTo>
                  <a:pt x="1374583" y="3769338"/>
                </a:lnTo>
                <a:lnTo>
                  <a:pt x="1377431" y="3763535"/>
                </a:lnTo>
                <a:close/>
                <a:moveTo>
                  <a:pt x="4234293" y="3741091"/>
                </a:moveTo>
                <a:lnTo>
                  <a:pt x="4207856" y="3775401"/>
                </a:lnTo>
                <a:cubicBezTo>
                  <a:pt x="4197772" y="3787865"/>
                  <a:pt x="4187861" y="3799547"/>
                  <a:pt x="4178010" y="3810786"/>
                </a:cubicBezTo>
                <a:lnTo>
                  <a:pt x="4157964" y="3833042"/>
                </a:lnTo>
                <a:lnTo>
                  <a:pt x="4157419" y="3833769"/>
                </a:lnTo>
                <a:lnTo>
                  <a:pt x="4163277" y="3848197"/>
                </a:lnTo>
                <a:lnTo>
                  <a:pt x="4159325" y="3843805"/>
                </a:lnTo>
                <a:lnTo>
                  <a:pt x="4156193" y="3846490"/>
                </a:lnTo>
                <a:lnTo>
                  <a:pt x="4152592" y="3839977"/>
                </a:lnTo>
                <a:lnTo>
                  <a:pt x="4151538" y="3841204"/>
                </a:lnTo>
                <a:lnTo>
                  <a:pt x="4154113" y="3848110"/>
                </a:lnTo>
                <a:lnTo>
                  <a:pt x="4149443" y="3843643"/>
                </a:lnTo>
                <a:lnTo>
                  <a:pt x="4123944" y="3873332"/>
                </a:lnTo>
                <a:lnTo>
                  <a:pt x="4134106" y="3888880"/>
                </a:lnTo>
                <a:lnTo>
                  <a:pt x="4155479" y="3858451"/>
                </a:lnTo>
                <a:lnTo>
                  <a:pt x="4163277" y="3848197"/>
                </a:lnTo>
                <a:lnTo>
                  <a:pt x="4175971" y="3831504"/>
                </a:lnTo>
                <a:cubicBezTo>
                  <a:pt x="4183198" y="3821917"/>
                  <a:pt x="4190825" y="3811622"/>
                  <a:pt x="4198867" y="3800311"/>
                </a:cubicBezTo>
                <a:lnTo>
                  <a:pt x="4236248" y="3745122"/>
                </a:lnTo>
                <a:close/>
                <a:moveTo>
                  <a:pt x="1954872" y="3740535"/>
                </a:moveTo>
                <a:lnTo>
                  <a:pt x="1953135" y="3743171"/>
                </a:lnTo>
                <a:lnTo>
                  <a:pt x="1943620" y="3756971"/>
                </a:lnTo>
                <a:lnTo>
                  <a:pt x="1944829" y="3759434"/>
                </a:lnTo>
                <a:lnTo>
                  <a:pt x="1956644" y="3742963"/>
                </a:lnTo>
                <a:close/>
                <a:moveTo>
                  <a:pt x="1369400" y="3740535"/>
                </a:moveTo>
                <a:lnTo>
                  <a:pt x="1367628" y="3742963"/>
                </a:lnTo>
                <a:lnTo>
                  <a:pt x="1379443" y="3759434"/>
                </a:lnTo>
                <a:lnTo>
                  <a:pt x="1380652" y="3756971"/>
                </a:lnTo>
                <a:lnTo>
                  <a:pt x="1371137" y="3743171"/>
                </a:lnTo>
                <a:close/>
                <a:moveTo>
                  <a:pt x="4276913" y="3733317"/>
                </a:moveTo>
                <a:lnTo>
                  <a:pt x="4283334" y="3743467"/>
                </a:lnTo>
                <a:lnTo>
                  <a:pt x="4281484" y="3741775"/>
                </a:lnTo>
                <a:close/>
                <a:moveTo>
                  <a:pt x="4230211" y="3732671"/>
                </a:moveTo>
                <a:lnTo>
                  <a:pt x="4223293" y="3743171"/>
                </a:lnTo>
                <a:cubicBezTo>
                  <a:pt x="4215119" y="3755313"/>
                  <a:pt x="4207170" y="3766845"/>
                  <a:pt x="4199377" y="3777857"/>
                </a:cubicBezTo>
                <a:lnTo>
                  <a:pt x="4186415" y="3795131"/>
                </a:lnTo>
                <a:lnTo>
                  <a:pt x="4209354" y="3767287"/>
                </a:lnTo>
                <a:lnTo>
                  <a:pt x="4231814" y="3735977"/>
                </a:lnTo>
                <a:close/>
                <a:moveTo>
                  <a:pt x="4242812" y="3729502"/>
                </a:moveTo>
                <a:lnTo>
                  <a:pt x="4238538" y="3735582"/>
                </a:lnTo>
                <a:lnTo>
                  <a:pt x="4236849" y="3737774"/>
                </a:lnTo>
                <a:lnTo>
                  <a:pt x="4238132" y="3740574"/>
                </a:lnTo>
                <a:lnTo>
                  <a:pt x="4238582" y="3741675"/>
                </a:lnTo>
                <a:lnTo>
                  <a:pt x="4244789" y="3732511"/>
                </a:lnTo>
                <a:close/>
                <a:moveTo>
                  <a:pt x="4276373" y="3728793"/>
                </a:moveTo>
                <a:lnTo>
                  <a:pt x="4275199" y="3730607"/>
                </a:lnTo>
                <a:lnTo>
                  <a:pt x="4275709" y="3731415"/>
                </a:lnTo>
                <a:lnTo>
                  <a:pt x="4275187" y="3730625"/>
                </a:lnTo>
                <a:lnTo>
                  <a:pt x="4271160" y="3736841"/>
                </a:lnTo>
                <a:lnTo>
                  <a:pt x="4273576" y="3740493"/>
                </a:lnTo>
                <a:lnTo>
                  <a:pt x="4280799" y="3752159"/>
                </a:lnTo>
                <a:lnTo>
                  <a:pt x="4287172" y="3742129"/>
                </a:lnTo>
                <a:lnTo>
                  <a:pt x="4279959" y="3733527"/>
                </a:lnTo>
                <a:close/>
                <a:moveTo>
                  <a:pt x="1975842" y="3724968"/>
                </a:moveTo>
                <a:lnTo>
                  <a:pt x="1969673" y="3733742"/>
                </a:lnTo>
                <a:lnTo>
                  <a:pt x="1970825" y="3735957"/>
                </a:lnTo>
                <a:lnTo>
                  <a:pt x="1971506" y="3737125"/>
                </a:lnTo>
                <a:lnTo>
                  <a:pt x="1977635" y="3728077"/>
                </a:lnTo>
                <a:close/>
                <a:moveTo>
                  <a:pt x="1348429" y="3724967"/>
                </a:moveTo>
                <a:lnTo>
                  <a:pt x="1346637" y="3728077"/>
                </a:lnTo>
                <a:lnTo>
                  <a:pt x="1352765" y="3737125"/>
                </a:lnTo>
                <a:lnTo>
                  <a:pt x="1353447" y="3735957"/>
                </a:lnTo>
                <a:lnTo>
                  <a:pt x="1354598" y="3733742"/>
                </a:lnTo>
                <a:close/>
                <a:moveTo>
                  <a:pt x="4237562" y="3721513"/>
                </a:moveTo>
                <a:lnTo>
                  <a:pt x="4232747" y="3728822"/>
                </a:lnTo>
                <a:lnTo>
                  <a:pt x="4234383" y="3732394"/>
                </a:lnTo>
                <a:lnTo>
                  <a:pt x="4239774" y="3724879"/>
                </a:lnTo>
                <a:close/>
                <a:moveTo>
                  <a:pt x="4249038" y="3720645"/>
                </a:moveTo>
                <a:lnTo>
                  <a:pt x="4244601" y="3726958"/>
                </a:lnTo>
                <a:lnTo>
                  <a:pt x="4245621" y="3728519"/>
                </a:lnTo>
                <a:lnTo>
                  <a:pt x="4246714" y="3729670"/>
                </a:lnTo>
                <a:lnTo>
                  <a:pt x="4250834" y="3723588"/>
                </a:lnTo>
                <a:close/>
                <a:moveTo>
                  <a:pt x="1970842" y="3716294"/>
                </a:moveTo>
                <a:lnTo>
                  <a:pt x="1967748" y="3720991"/>
                </a:lnTo>
                <a:lnTo>
                  <a:pt x="1967838" y="3721199"/>
                </a:lnTo>
                <a:cubicBezTo>
                  <a:pt x="1968009" y="3723863"/>
                  <a:pt x="1965618" y="3727325"/>
                  <a:pt x="1966893" y="3728390"/>
                </a:cubicBezTo>
                <a:lnTo>
                  <a:pt x="1966979" y="3728555"/>
                </a:lnTo>
                <a:lnTo>
                  <a:pt x="1973039" y="3720106"/>
                </a:lnTo>
                <a:close/>
                <a:moveTo>
                  <a:pt x="1353429" y="3716294"/>
                </a:moveTo>
                <a:lnTo>
                  <a:pt x="1351233" y="3720106"/>
                </a:lnTo>
                <a:lnTo>
                  <a:pt x="1357293" y="3728555"/>
                </a:lnTo>
                <a:lnTo>
                  <a:pt x="1357378" y="3728390"/>
                </a:lnTo>
                <a:cubicBezTo>
                  <a:pt x="1358653" y="3727325"/>
                  <a:pt x="1356262" y="3723863"/>
                  <a:pt x="1356433" y="3721199"/>
                </a:cubicBezTo>
                <a:lnTo>
                  <a:pt x="1356523" y="3720991"/>
                </a:lnTo>
                <a:close/>
                <a:moveTo>
                  <a:pt x="4243699" y="3712198"/>
                </a:moveTo>
                <a:lnTo>
                  <a:pt x="4239310" y="3718860"/>
                </a:lnTo>
                <a:lnTo>
                  <a:pt x="4241589" y="3722348"/>
                </a:lnTo>
                <a:lnTo>
                  <a:pt x="4246121" y="3716030"/>
                </a:lnTo>
                <a:close/>
                <a:moveTo>
                  <a:pt x="4287918" y="3710972"/>
                </a:moveTo>
                <a:lnTo>
                  <a:pt x="4281885" y="3720285"/>
                </a:lnTo>
                <a:lnTo>
                  <a:pt x="4285683" y="3726034"/>
                </a:lnTo>
                <a:lnTo>
                  <a:pt x="4291785" y="3734867"/>
                </a:lnTo>
                <a:lnTo>
                  <a:pt x="4297735" y="3725501"/>
                </a:lnTo>
                <a:close/>
                <a:moveTo>
                  <a:pt x="4259440" y="3705849"/>
                </a:moveTo>
                <a:lnTo>
                  <a:pt x="4255833" y="3710980"/>
                </a:lnTo>
                <a:lnTo>
                  <a:pt x="4257420" y="3713863"/>
                </a:lnTo>
                <a:lnTo>
                  <a:pt x="4261123" y="3708397"/>
                </a:lnTo>
                <a:lnTo>
                  <a:pt x="4260366" y="3707362"/>
                </a:lnTo>
                <a:close/>
                <a:moveTo>
                  <a:pt x="3532292" y="3701327"/>
                </a:moveTo>
                <a:cubicBezTo>
                  <a:pt x="3533457" y="3701861"/>
                  <a:pt x="3533231" y="3705420"/>
                  <a:pt x="3530904" y="3704352"/>
                </a:cubicBezTo>
                <a:cubicBezTo>
                  <a:pt x="3530904" y="3704352"/>
                  <a:pt x="3530960" y="3703463"/>
                  <a:pt x="3531162" y="3702639"/>
                </a:cubicBezTo>
                <a:cubicBezTo>
                  <a:pt x="3531364" y="3701816"/>
                  <a:pt x="3531711" y="3701060"/>
                  <a:pt x="3532292" y="3701327"/>
                </a:cubicBezTo>
                <a:close/>
                <a:moveTo>
                  <a:pt x="4253848" y="3696711"/>
                </a:moveTo>
                <a:lnTo>
                  <a:pt x="4250666" y="3701591"/>
                </a:lnTo>
                <a:lnTo>
                  <a:pt x="4253189" y="3706176"/>
                </a:lnTo>
                <a:lnTo>
                  <a:pt x="4256670" y="3701323"/>
                </a:lnTo>
                <a:close/>
                <a:moveTo>
                  <a:pt x="4271596" y="3688641"/>
                </a:moveTo>
                <a:lnTo>
                  <a:pt x="4268123" y="3693499"/>
                </a:lnTo>
                <a:lnTo>
                  <a:pt x="4268097" y="3693535"/>
                </a:lnTo>
                <a:lnTo>
                  <a:pt x="4269095" y="3696627"/>
                </a:lnTo>
                <a:lnTo>
                  <a:pt x="4270763" y="3694163"/>
                </a:lnTo>
                <a:lnTo>
                  <a:pt x="4273033" y="3690450"/>
                </a:lnTo>
                <a:close/>
                <a:moveTo>
                  <a:pt x="4303901" y="3686299"/>
                </a:moveTo>
                <a:lnTo>
                  <a:pt x="4299177" y="3693591"/>
                </a:lnTo>
                <a:lnTo>
                  <a:pt x="4307925" y="3708984"/>
                </a:lnTo>
                <a:lnTo>
                  <a:pt x="4313173" y="3700027"/>
                </a:lnTo>
                <a:close/>
                <a:moveTo>
                  <a:pt x="4266145" y="3684775"/>
                </a:moveTo>
                <a:lnTo>
                  <a:pt x="4266404" y="3687229"/>
                </a:lnTo>
                <a:lnTo>
                  <a:pt x="4267903" y="3684941"/>
                </a:lnTo>
                <a:close/>
                <a:moveTo>
                  <a:pt x="1331781" y="3683216"/>
                </a:moveTo>
                <a:lnTo>
                  <a:pt x="1328713" y="3688278"/>
                </a:lnTo>
                <a:lnTo>
                  <a:pt x="1331976" y="3693260"/>
                </a:lnTo>
                <a:lnTo>
                  <a:pt x="1339252" y="3703405"/>
                </a:lnTo>
                <a:lnTo>
                  <a:pt x="1340044" y="3702002"/>
                </a:lnTo>
                <a:lnTo>
                  <a:pt x="1341665" y="3698374"/>
                </a:lnTo>
                <a:close/>
                <a:moveTo>
                  <a:pt x="1992491" y="3683216"/>
                </a:moveTo>
                <a:lnTo>
                  <a:pt x="1982606" y="3698373"/>
                </a:lnTo>
                <a:lnTo>
                  <a:pt x="1984228" y="3702003"/>
                </a:lnTo>
                <a:lnTo>
                  <a:pt x="1985019" y="3703405"/>
                </a:lnTo>
                <a:lnTo>
                  <a:pt x="1992296" y="3693260"/>
                </a:lnTo>
                <a:lnTo>
                  <a:pt x="1995559" y="3688278"/>
                </a:lnTo>
                <a:close/>
                <a:moveTo>
                  <a:pt x="1308854" y="3669089"/>
                </a:moveTo>
                <a:lnTo>
                  <a:pt x="1308583" y="3669489"/>
                </a:lnTo>
                <a:lnTo>
                  <a:pt x="1323666" y="3694164"/>
                </a:lnTo>
                <a:lnTo>
                  <a:pt x="1335012" y="3710915"/>
                </a:lnTo>
                <a:lnTo>
                  <a:pt x="1336588" y="3708123"/>
                </a:lnTo>
                <a:lnTo>
                  <a:pt x="1326307" y="3693499"/>
                </a:lnTo>
                <a:cubicBezTo>
                  <a:pt x="1323602" y="3689633"/>
                  <a:pt x="1320305" y="3685060"/>
                  <a:pt x="1316709" y="3680071"/>
                </a:cubicBezTo>
                <a:close/>
                <a:moveTo>
                  <a:pt x="2015418" y="3669089"/>
                </a:moveTo>
                <a:lnTo>
                  <a:pt x="2007562" y="3680071"/>
                </a:lnTo>
                <a:cubicBezTo>
                  <a:pt x="2003967" y="3685060"/>
                  <a:pt x="2000669" y="3689633"/>
                  <a:pt x="1997965" y="3693499"/>
                </a:cubicBezTo>
                <a:lnTo>
                  <a:pt x="1987684" y="3708124"/>
                </a:lnTo>
                <a:lnTo>
                  <a:pt x="1989260" y="3710915"/>
                </a:lnTo>
                <a:lnTo>
                  <a:pt x="2000605" y="3694164"/>
                </a:lnTo>
                <a:lnTo>
                  <a:pt x="2015689" y="3669489"/>
                </a:lnTo>
                <a:close/>
                <a:moveTo>
                  <a:pt x="4289137" y="3664107"/>
                </a:moveTo>
                <a:lnTo>
                  <a:pt x="4289110" y="3664147"/>
                </a:lnTo>
                <a:lnTo>
                  <a:pt x="4285396" y="3669340"/>
                </a:lnTo>
                <a:lnTo>
                  <a:pt x="4285657" y="3669799"/>
                </a:lnTo>
                <a:close/>
                <a:moveTo>
                  <a:pt x="1305293" y="3664107"/>
                </a:moveTo>
                <a:lnTo>
                  <a:pt x="1305823" y="3664975"/>
                </a:lnTo>
                <a:lnTo>
                  <a:pt x="1305862" y="3664907"/>
                </a:lnTo>
                <a:lnTo>
                  <a:pt x="1305319" y="3664147"/>
                </a:lnTo>
                <a:close/>
                <a:moveTo>
                  <a:pt x="2018979" y="3664106"/>
                </a:moveTo>
                <a:lnTo>
                  <a:pt x="2018952" y="3664148"/>
                </a:lnTo>
                <a:lnTo>
                  <a:pt x="2018409" y="3664907"/>
                </a:lnTo>
                <a:lnTo>
                  <a:pt x="2018448" y="3664974"/>
                </a:lnTo>
                <a:close/>
                <a:moveTo>
                  <a:pt x="2008258" y="3658513"/>
                </a:moveTo>
                <a:lnTo>
                  <a:pt x="2003843" y="3665808"/>
                </a:lnTo>
                <a:lnTo>
                  <a:pt x="1999249" y="3672853"/>
                </a:lnTo>
                <a:lnTo>
                  <a:pt x="1999817" y="3677778"/>
                </a:lnTo>
                <a:cubicBezTo>
                  <a:pt x="1999262" y="3679309"/>
                  <a:pt x="1998620" y="3679271"/>
                  <a:pt x="1997975" y="3678483"/>
                </a:cubicBezTo>
                <a:lnTo>
                  <a:pt x="1996950" y="3676379"/>
                </a:lnTo>
                <a:lnTo>
                  <a:pt x="1995560" y="3678509"/>
                </a:lnTo>
                <a:lnTo>
                  <a:pt x="1996445" y="3682862"/>
                </a:lnTo>
                <a:lnTo>
                  <a:pt x="1997271" y="3685664"/>
                </a:lnTo>
                <a:lnTo>
                  <a:pt x="2011713" y="3663616"/>
                </a:lnTo>
                <a:close/>
                <a:moveTo>
                  <a:pt x="1316014" y="3658513"/>
                </a:moveTo>
                <a:lnTo>
                  <a:pt x="1312559" y="3663616"/>
                </a:lnTo>
                <a:lnTo>
                  <a:pt x="1327000" y="3685665"/>
                </a:lnTo>
                <a:lnTo>
                  <a:pt x="1327827" y="3682862"/>
                </a:lnTo>
                <a:lnTo>
                  <a:pt x="1328711" y="3678509"/>
                </a:lnTo>
                <a:lnTo>
                  <a:pt x="1327322" y="3676379"/>
                </a:lnTo>
                <a:lnTo>
                  <a:pt x="1326296" y="3678483"/>
                </a:lnTo>
                <a:cubicBezTo>
                  <a:pt x="1325652" y="3679271"/>
                  <a:pt x="1325010" y="3679310"/>
                  <a:pt x="1324454" y="3677778"/>
                </a:cubicBezTo>
                <a:lnTo>
                  <a:pt x="1325022" y="3672853"/>
                </a:lnTo>
                <a:lnTo>
                  <a:pt x="1320429" y="3665808"/>
                </a:lnTo>
                <a:close/>
                <a:moveTo>
                  <a:pt x="3506111" y="3652674"/>
                </a:moveTo>
                <a:lnTo>
                  <a:pt x="3499654" y="3663887"/>
                </a:lnTo>
                <a:lnTo>
                  <a:pt x="3508110" y="3677297"/>
                </a:lnTo>
                <a:cubicBezTo>
                  <a:pt x="3517608" y="3691377"/>
                  <a:pt x="3527004" y="3705200"/>
                  <a:pt x="3534936" y="3719267"/>
                </a:cubicBezTo>
                <a:lnTo>
                  <a:pt x="3546667" y="3744107"/>
                </a:lnTo>
                <a:lnTo>
                  <a:pt x="3554143" y="3755021"/>
                </a:lnTo>
                <a:lnTo>
                  <a:pt x="3569928" y="3776185"/>
                </a:lnTo>
                <a:lnTo>
                  <a:pt x="3578188" y="3760662"/>
                </a:lnTo>
                <a:lnTo>
                  <a:pt x="3573898" y="3755143"/>
                </a:lnTo>
                <a:cubicBezTo>
                  <a:pt x="3552004" y="3725657"/>
                  <a:pt x="3531262" y="3695642"/>
                  <a:pt x="3512803" y="3664493"/>
                </a:cubicBezTo>
                <a:close/>
                <a:moveTo>
                  <a:pt x="4282038" y="3652529"/>
                </a:moveTo>
                <a:lnTo>
                  <a:pt x="4278721" y="3658011"/>
                </a:lnTo>
                <a:lnTo>
                  <a:pt x="4281885" y="3663161"/>
                </a:lnTo>
                <a:lnTo>
                  <a:pt x="4282017" y="3663393"/>
                </a:lnTo>
                <a:lnTo>
                  <a:pt x="4285483" y="3658102"/>
                </a:lnTo>
                <a:close/>
                <a:moveTo>
                  <a:pt x="1252776" y="3628021"/>
                </a:moveTo>
                <a:lnTo>
                  <a:pt x="1244959" y="3639259"/>
                </a:lnTo>
                <a:lnTo>
                  <a:pt x="1262754" y="3668448"/>
                </a:lnTo>
                <a:lnTo>
                  <a:pt x="1284223" y="3705092"/>
                </a:lnTo>
                <a:lnTo>
                  <a:pt x="1286780" y="3701292"/>
                </a:lnTo>
                <a:lnTo>
                  <a:pt x="1285058" y="3706515"/>
                </a:lnTo>
                <a:lnTo>
                  <a:pt x="1290103" y="3715125"/>
                </a:lnTo>
                <a:lnTo>
                  <a:pt x="1313044" y="3751237"/>
                </a:lnTo>
                <a:lnTo>
                  <a:pt x="1321861" y="3734666"/>
                </a:lnTo>
                <a:lnTo>
                  <a:pt x="1293703" y="3691200"/>
                </a:lnTo>
                <a:lnTo>
                  <a:pt x="1286780" y="3701292"/>
                </a:lnTo>
                <a:lnTo>
                  <a:pt x="1292743" y="3689718"/>
                </a:lnTo>
                <a:close/>
                <a:moveTo>
                  <a:pt x="2071495" y="3628021"/>
                </a:moveTo>
                <a:lnTo>
                  <a:pt x="2031528" y="3689717"/>
                </a:lnTo>
                <a:lnTo>
                  <a:pt x="2037492" y="3701292"/>
                </a:lnTo>
                <a:lnTo>
                  <a:pt x="2030568" y="3691200"/>
                </a:lnTo>
                <a:lnTo>
                  <a:pt x="2002411" y="3734666"/>
                </a:lnTo>
                <a:lnTo>
                  <a:pt x="2011227" y="3751237"/>
                </a:lnTo>
                <a:lnTo>
                  <a:pt x="2034169" y="3715126"/>
                </a:lnTo>
                <a:lnTo>
                  <a:pt x="2039214" y="3706515"/>
                </a:lnTo>
                <a:lnTo>
                  <a:pt x="2037492" y="3701292"/>
                </a:lnTo>
                <a:lnTo>
                  <a:pt x="2040048" y="3705092"/>
                </a:lnTo>
                <a:lnTo>
                  <a:pt x="2061518" y="3668448"/>
                </a:lnTo>
                <a:lnTo>
                  <a:pt x="2079312" y="3639258"/>
                </a:lnTo>
                <a:close/>
                <a:moveTo>
                  <a:pt x="3477884" y="3602816"/>
                </a:moveTo>
                <a:lnTo>
                  <a:pt x="3474187" y="3610274"/>
                </a:lnTo>
                <a:lnTo>
                  <a:pt x="3470383" y="3616223"/>
                </a:lnTo>
                <a:lnTo>
                  <a:pt x="3480669" y="3633781"/>
                </a:lnTo>
                <a:lnTo>
                  <a:pt x="3496231" y="3658459"/>
                </a:lnTo>
                <a:lnTo>
                  <a:pt x="3502758" y="3646752"/>
                </a:lnTo>
                <a:close/>
                <a:moveTo>
                  <a:pt x="2103180" y="3577566"/>
                </a:moveTo>
                <a:lnTo>
                  <a:pt x="2089821" y="3599731"/>
                </a:lnTo>
                <a:lnTo>
                  <a:pt x="2073876" y="3624346"/>
                </a:lnTo>
                <a:lnTo>
                  <a:pt x="2083128" y="3632999"/>
                </a:lnTo>
                <a:lnTo>
                  <a:pt x="2109841" y="3589180"/>
                </a:lnTo>
                <a:lnTo>
                  <a:pt x="2108507" y="3586422"/>
                </a:lnTo>
                <a:cubicBezTo>
                  <a:pt x="2107447" y="3584320"/>
                  <a:pt x="2106518" y="3582613"/>
                  <a:pt x="2105770" y="3581515"/>
                </a:cubicBezTo>
                <a:close/>
                <a:moveTo>
                  <a:pt x="1221092" y="3577565"/>
                </a:moveTo>
                <a:lnTo>
                  <a:pt x="1218502" y="3581515"/>
                </a:lnTo>
                <a:cubicBezTo>
                  <a:pt x="1217753" y="3582614"/>
                  <a:pt x="1216824" y="3584320"/>
                  <a:pt x="1215765" y="3586422"/>
                </a:cubicBezTo>
                <a:lnTo>
                  <a:pt x="1214431" y="3589180"/>
                </a:lnTo>
                <a:lnTo>
                  <a:pt x="1241143" y="3632999"/>
                </a:lnTo>
                <a:lnTo>
                  <a:pt x="1250396" y="3624347"/>
                </a:lnTo>
                <a:lnTo>
                  <a:pt x="1234451" y="3599731"/>
                </a:lnTo>
                <a:close/>
                <a:moveTo>
                  <a:pt x="2078598" y="3540513"/>
                </a:moveTo>
                <a:lnTo>
                  <a:pt x="2077683" y="3541961"/>
                </a:lnTo>
                <a:lnTo>
                  <a:pt x="2054727" y="3580497"/>
                </a:lnTo>
                <a:lnTo>
                  <a:pt x="2055919" y="3582632"/>
                </a:lnTo>
                <a:lnTo>
                  <a:pt x="2054403" y="3581041"/>
                </a:lnTo>
                <a:lnTo>
                  <a:pt x="2054016" y="3581691"/>
                </a:lnTo>
                <a:cubicBezTo>
                  <a:pt x="2045910" y="3595492"/>
                  <a:pt x="2037617" y="3609700"/>
                  <a:pt x="2029226" y="3623869"/>
                </a:cubicBezTo>
                <a:lnTo>
                  <a:pt x="2011549" y="3653076"/>
                </a:lnTo>
                <a:lnTo>
                  <a:pt x="2014868" y="3658800"/>
                </a:lnTo>
                <a:lnTo>
                  <a:pt x="2042944" y="3615936"/>
                </a:lnTo>
                <a:cubicBezTo>
                  <a:pt x="2044238" y="3615417"/>
                  <a:pt x="2050243" y="3607295"/>
                  <a:pt x="2050866" y="3608846"/>
                </a:cubicBezTo>
                <a:cubicBezTo>
                  <a:pt x="2051022" y="3609235"/>
                  <a:pt x="2050505" y="3610832"/>
                  <a:pt x="2049622" y="3613018"/>
                </a:cubicBezTo>
                <a:lnTo>
                  <a:pt x="2048030" y="3616582"/>
                </a:lnTo>
                <a:lnTo>
                  <a:pt x="2067723" y="3584366"/>
                </a:lnTo>
                <a:lnTo>
                  <a:pt x="2087717" y="3549684"/>
                </a:lnTo>
                <a:close/>
                <a:moveTo>
                  <a:pt x="1245673" y="3540513"/>
                </a:moveTo>
                <a:lnTo>
                  <a:pt x="1236555" y="3549684"/>
                </a:lnTo>
                <a:lnTo>
                  <a:pt x="1256548" y="3584366"/>
                </a:lnTo>
                <a:lnTo>
                  <a:pt x="1276241" y="3616582"/>
                </a:lnTo>
                <a:lnTo>
                  <a:pt x="1274649" y="3613018"/>
                </a:lnTo>
                <a:cubicBezTo>
                  <a:pt x="1273766" y="3610832"/>
                  <a:pt x="1273249" y="3609235"/>
                  <a:pt x="1273405" y="3608846"/>
                </a:cubicBezTo>
                <a:cubicBezTo>
                  <a:pt x="1274029" y="3607295"/>
                  <a:pt x="1280033" y="3615416"/>
                  <a:pt x="1281327" y="3615936"/>
                </a:cubicBezTo>
                <a:lnTo>
                  <a:pt x="1309404" y="3658800"/>
                </a:lnTo>
                <a:lnTo>
                  <a:pt x="1312722" y="3653076"/>
                </a:lnTo>
                <a:lnTo>
                  <a:pt x="1295046" y="3623869"/>
                </a:lnTo>
                <a:cubicBezTo>
                  <a:pt x="1286654" y="3609700"/>
                  <a:pt x="1278362" y="3595492"/>
                  <a:pt x="1270255" y="3581691"/>
                </a:cubicBezTo>
                <a:lnTo>
                  <a:pt x="1269868" y="3581041"/>
                </a:lnTo>
                <a:lnTo>
                  <a:pt x="1268353" y="3582632"/>
                </a:lnTo>
                <a:lnTo>
                  <a:pt x="1269544" y="3580497"/>
                </a:lnTo>
                <a:lnTo>
                  <a:pt x="1246589" y="3541961"/>
                </a:lnTo>
                <a:close/>
                <a:moveTo>
                  <a:pt x="2132383" y="3529107"/>
                </a:moveTo>
                <a:lnTo>
                  <a:pt x="2105201" y="3574212"/>
                </a:lnTo>
                <a:lnTo>
                  <a:pt x="2106062" y="3575138"/>
                </a:lnTo>
                <a:lnTo>
                  <a:pt x="2107330" y="3577799"/>
                </a:lnTo>
                <a:lnTo>
                  <a:pt x="2111700" y="3586130"/>
                </a:lnTo>
                <a:lnTo>
                  <a:pt x="2120367" y="3571912"/>
                </a:lnTo>
                <a:lnTo>
                  <a:pt x="2141274" y="3541034"/>
                </a:lnTo>
                <a:lnTo>
                  <a:pt x="2139459" y="3539118"/>
                </a:lnTo>
                <a:close/>
                <a:moveTo>
                  <a:pt x="1191888" y="3529107"/>
                </a:moveTo>
                <a:lnTo>
                  <a:pt x="1184812" y="3539118"/>
                </a:lnTo>
                <a:lnTo>
                  <a:pt x="1182998" y="3541034"/>
                </a:lnTo>
                <a:lnTo>
                  <a:pt x="1203904" y="3571912"/>
                </a:lnTo>
                <a:lnTo>
                  <a:pt x="1212572" y="3586131"/>
                </a:lnTo>
                <a:lnTo>
                  <a:pt x="1216941" y="3577798"/>
                </a:lnTo>
                <a:lnTo>
                  <a:pt x="1218209" y="3575138"/>
                </a:lnTo>
                <a:lnTo>
                  <a:pt x="1219071" y="3574211"/>
                </a:lnTo>
                <a:close/>
                <a:moveTo>
                  <a:pt x="2088629" y="3524643"/>
                </a:moveTo>
                <a:lnTo>
                  <a:pt x="2084658" y="3530925"/>
                </a:lnTo>
                <a:lnTo>
                  <a:pt x="2091110" y="3543798"/>
                </a:lnTo>
                <a:lnTo>
                  <a:pt x="2094900" y="3537224"/>
                </a:lnTo>
                <a:lnTo>
                  <a:pt x="2094121" y="3536122"/>
                </a:lnTo>
                <a:close/>
                <a:moveTo>
                  <a:pt x="1235642" y="3524643"/>
                </a:moveTo>
                <a:lnTo>
                  <a:pt x="1230151" y="3536122"/>
                </a:lnTo>
                <a:lnTo>
                  <a:pt x="1229372" y="3537224"/>
                </a:lnTo>
                <a:lnTo>
                  <a:pt x="1233162" y="3543799"/>
                </a:lnTo>
                <a:lnTo>
                  <a:pt x="1239613" y="3530925"/>
                </a:lnTo>
                <a:close/>
                <a:moveTo>
                  <a:pt x="2096566" y="3516269"/>
                </a:moveTo>
                <a:cubicBezTo>
                  <a:pt x="2098052" y="3517511"/>
                  <a:pt x="2099325" y="3518576"/>
                  <a:pt x="2099325" y="3518576"/>
                </a:cubicBezTo>
                <a:cubicBezTo>
                  <a:pt x="2096751" y="3519153"/>
                  <a:pt x="2095739" y="3519043"/>
                  <a:pt x="2095533" y="3518555"/>
                </a:cubicBezTo>
                <a:cubicBezTo>
                  <a:pt x="2095325" y="3518067"/>
                  <a:pt x="2095923" y="3517201"/>
                  <a:pt x="2096566" y="3516269"/>
                </a:cubicBezTo>
                <a:close/>
                <a:moveTo>
                  <a:pt x="1227705" y="3516269"/>
                </a:moveTo>
                <a:cubicBezTo>
                  <a:pt x="1228349" y="3517201"/>
                  <a:pt x="1228947" y="3518067"/>
                  <a:pt x="1228739" y="3518554"/>
                </a:cubicBezTo>
                <a:cubicBezTo>
                  <a:pt x="1228532" y="3519043"/>
                  <a:pt x="1227520" y="3519153"/>
                  <a:pt x="1224946" y="3518576"/>
                </a:cubicBezTo>
                <a:cubicBezTo>
                  <a:pt x="1224946" y="3518576"/>
                  <a:pt x="1226219" y="3517511"/>
                  <a:pt x="1227705" y="3516269"/>
                </a:cubicBezTo>
                <a:close/>
                <a:moveTo>
                  <a:pt x="2103739" y="3512182"/>
                </a:moveTo>
                <a:cubicBezTo>
                  <a:pt x="2103739" y="3512182"/>
                  <a:pt x="2100258" y="3514315"/>
                  <a:pt x="2096566" y="3516269"/>
                </a:cubicBezTo>
                <a:lnTo>
                  <a:pt x="2095363" y="3514017"/>
                </a:lnTo>
                <a:lnTo>
                  <a:pt x="2094981" y="3514593"/>
                </a:lnTo>
                <a:lnTo>
                  <a:pt x="2093266" y="3517306"/>
                </a:lnTo>
                <a:lnTo>
                  <a:pt x="2097276" y="3522580"/>
                </a:lnTo>
                <a:lnTo>
                  <a:pt x="2093822" y="3520789"/>
                </a:lnTo>
                <a:lnTo>
                  <a:pt x="2096126" y="3529396"/>
                </a:lnTo>
                <a:lnTo>
                  <a:pt x="2097316" y="3533032"/>
                </a:lnTo>
                <a:lnTo>
                  <a:pt x="2106790" y="3516599"/>
                </a:lnTo>
                <a:lnTo>
                  <a:pt x="2106463" y="3516035"/>
                </a:lnTo>
                <a:cubicBezTo>
                  <a:pt x="2105321" y="3514135"/>
                  <a:pt x="2104376" y="3512715"/>
                  <a:pt x="2103739" y="3512182"/>
                </a:cubicBezTo>
                <a:close/>
                <a:moveTo>
                  <a:pt x="1220532" y="3512182"/>
                </a:moveTo>
                <a:cubicBezTo>
                  <a:pt x="1219896" y="3512715"/>
                  <a:pt x="1218950" y="3514135"/>
                  <a:pt x="1217809" y="3516035"/>
                </a:cubicBezTo>
                <a:lnTo>
                  <a:pt x="1217482" y="3516598"/>
                </a:lnTo>
                <a:lnTo>
                  <a:pt x="1226956" y="3533032"/>
                </a:lnTo>
                <a:lnTo>
                  <a:pt x="1228145" y="3529396"/>
                </a:lnTo>
                <a:lnTo>
                  <a:pt x="1230450" y="3520789"/>
                </a:lnTo>
                <a:lnTo>
                  <a:pt x="1226995" y="3522580"/>
                </a:lnTo>
                <a:lnTo>
                  <a:pt x="1231005" y="3517306"/>
                </a:lnTo>
                <a:lnTo>
                  <a:pt x="1229290" y="3514593"/>
                </a:lnTo>
                <a:lnTo>
                  <a:pt x="1228909" y="3514017"/>
                </a:lnTo>
                <a:lnTo>
                  <a:pt x="1227705" y="3516269"/>
                </a:lnTo>
                <a:cubicBezTo>
                  <a:pt x="1224013" y="3514315"/>
                  <a:pt x="1220532" y="3512182"/>
                  <a:pt x="1220532" y="3512182"/>
                </a:cubicBezTo>
                <a:close/>
                <a:moveTo>
                  <a:pt x="3417397" y="3505425"/>
                </a:moveTo>
                <a:lnTo>
                  <a:pt x="3415556" y="3506315"/>
                </a:lnTo>
                <a:lnTo>
                  <a:pt x="3409156" y="3511706"/>
                </a:lnTo>
                <a:lnTo>
                  <a:pt x="3468742" y="3613421"/>
                </a:lnTo>
                <a:lnTo>
                  <a:pt x="3471742" y="3607389"/>
                </a:lnTo>
                <a:cubicBezTo>
                  <a:pt x="3473089" y="3604779"/>
                  <a:pt x="3474444" y="3602210"/>
                  <a:pt x="3475530" y="3600119"/>
                </a:cubicBezTo>
                <a:lnTo>
                  <a:pt x="3475915" y="3599339"/>
                </a:lnTo>
                <a:lnTo>
                  <a:pt x="3470136" y="3589132"/>
                </a:lnTo>
                <a:cubicBezTo>
                  <a:pt x="3455393" y="3565744"/>
                  <a:pt x="3439750" y="3542015"/>
                  <a:pt x="3424428" y="3517587"/>
                </a:cubicBezTo>
                <a:close/>
                <a:moveTo>
                  <a:pt x="3424801" y="3501843"/>
                </a:moveTo>
                <a:lnTo>
                  <a:pt x="3420167" y="3504084"/>
                </a:lnTo>
                <a:lnTo>
                  <a:pt x="3430839" y="3519860"/>
                </a:lnTo>
                <a:cubicBezTo>
                  <a:pt x="3434410" y="3525126"/>
                  <a:pt x="3438060" y="3530604"/>
                  <a:pt x="3442678" y="3537936"/>
                </a:cubicBezTo>
                <a:cubicBezTo>
                  <a:pt x="3448020" y="3545740"/>
                  <a:pt x="3453690" y="3555384"/>
                  <a:pt x="3458303" y="3564263"/>
                </a:cubicBezTo>
                <a:cubicBezTo>
                  <a:pt x="3470479" y="3582246"/>
                  <a:pt x="3461466" y="3564024"/>
                  <a:pt x="3457898" y="3559006"/>
                </a:cubicBezTo>
                <a:cubicBezTo>
                  <a:pt x="3446839" y="3540127"/>
                  <a:pt x="3436747" y="3522466"/>
                  <a:pt x="3426823" y="3505269"/>
                </a:cubicBezTo>
                <a:close/>
                <a:moveTo>
                  <a:pt x="2110527" y="3491123"/>
                </a:moveTo>
                <a:lnTo>
                  <a:pt x="2106583" y="3497077"/>
                </a:lnTo>
                <a:lnTo>
                  <a:pt x="2113688" y="3504632"/>
                </a:lnTo>
                <a:lnTo>
                  <a:pt x="2117396" y="3498200"/>
                </a:lnTo>
                <a:close/>
                <a:moveTo>
                  <a:pt x="1213744" y="3491123"/>
                </a:moveTo>
                <a:lnTo>
                  <a:pt x="1206875" y="3498200"/>
                </a:lnTo>
                <a:lnTo>
                  <a:pt x="1210584" y="3504632"/>
                </a:lnTo>
                <a:lnTo>
                  <a:pt x="1217688" y="3497078"/>
                </a:lnTo>
                <a:close/>
                <a:moveTo>
                  <a:pt x="2155694" y="3490427"/>
                </a:moveTo>
                <a:lnTo>
                  <a:pt x="2140611" y="3515454"/>
                </a:lnTo>
                <a:lnTo>
                  <a:pt x="2145055" y="3520674"/>
                </a:lnTo>
                <a:cubicBezTo>
                  <a:pt x="2147098" y="3525251"/>
                  <a:pt x="2144234" y="3523651"/>
                  <a:pt x="2140019" y="3520116"/>
                </a:cubicBezTo>
                <a:lnTo>
                  <a:pt x="2138595" y="3518800"/>
                </a:lnTo>
                <a:lnTo>
                  <a:pt x="2134147" y="3526181"/>
                </a:lnTo>
                <a:lnTo>
                  <a:pt x="2141111" y="3533511"/>
                </a:lnTo>
                <a:lnTo>
                  <a:pt x="2142994" y="3538494"/>
                </a:lnTo>
                <a:lnTo>
                  <a:pt x="2166926" y="3503147"/>
                </a:lnTo>
                <a:lnTo>
                  <a:pt x="2168371" y="3501040"/>
                </a:lnTo>
                <a:lnTo>
                  <a:pt x="2158606" y="3493254"/>
                </a:lnTo>
                <a:close/>
                <a:moveTo>
                  <a:pt x="1168577" y="3490427"/>
                </a:moveTo>
                <a:lnTo>
                  <a:pt x="1165666" y="3493254"/>
                </a:lnTo>
                <a:lnTo>
                  <a:pt x="1155901" y="3501040"/>
                </a:lnTo>
                <a:lnTo>
                  <a:pt x="1157345" y="3503146"/>
                </a:lnTo>
                <a:lnTo>
                  <a:pt x="1181278" y="3538494"/>
                </a:lnTo>
                <a:lnTo>
                  <a:pt x="1183160" y="3533511"/>
                </a:lnTo>
                <a:lnTo>
                  <a:pt x="1190125" y="3526180"/>
                </a:lnTo>
                <a:lnTo>
                  <a:pt x="1185676" y="3518800"/>
                </a:lnTo>
                <a:lnTo>
                  <a:pt x="1184252" y="3520116"/>
                </a:lnTo>
                <a:cubicBezTo>
                  <a:pt x="1180037" y="3523650"/>
                  <a:pt x="1177173" y="3525251"/>
                  <a:pt x="1179217" y="3520674"/>
                </a:cubicBezTo>
                <a:lnTo>
                  <a:pt x="1183660" y="3515454"/>
                </a:lnTo>
                <a:close/>
                <a:moveTo>
                  <a:pt x="3410668" y="3486045"/>
                </a:moveTo>
                <a:lnTo>
                  <a:pt x="3410383" y="3486179"/>
                </a:lnTo>
                <a:lnTo>
                  <a:pt x="3416320" y="3497205"/>
                </a:lnTo>
                <a:lnTo>
                  <a:pt x="3419893" y="3493526"/>
                </a:lnTo>
                <a:lnTo>
                  <a:pt x="3415983" y="3486901"/>
                </a:lnTo>
                <a:lnTo>
                  <a:pt x="3413421" y="3486741"/>
                </a:lnTo>
                <a:cubicBezTo>
                  <a:pt x="3412921" y="3486041"/>
                  <a:pt x="3412609" y="3485264"/>
                  <a:pt x="3410668" y="3486045"/>
                </a:cubicBezTo>
                <a:close/>
                <a:moveTo>
                  <a:pt x="4449143" y="3485552"/>
                </a:moveTo>
                <a:lnTo>
                  <a:pt x="4448412" y="3485764"/>
                </a:lnTo>
                <a:lnTo>
                  <a:pt x="4448369" y="3486681"/>
                </a:lnTo>
                <a:close/>
                <a:moveTo>
                  <a:pt x="3412390" y="3480811"/>
                </a:moveTo>
                <a:lnTo>
                  <a:pt x="3410044" y="3484492"/>
                </a:lnTo>
                <a:lnTo>
                  <a:pt x="3412647" y="3481246"/>
                </a:lnTo>
                <a:close/>
                <a:moveTo>
                  <a:pt x="2119132" y="3478116"/>
                </a:moveTo>
                <a:lnTo>
                  <a:pt x="2112812" y="3487671"/>
                </a:lnTo>
                <a:lnTo>
                  <a:pt x="2119293" y="3494909"/>
                </a:lnTo>
                <a:lnTo>
                  <a:pt x="2125461" y="3484211"/>
                </a:lnTo>
                <a:close/>
                <a:moveTo>
                  <a:pt x="1205140" y="3478116"/>
                </a:moveTo>
                <a:lnTo>
                  <a:pt x="1198811" y="3484211"/>
                </a:lnTo>
                <a:lnTo>
                  <a:pt x="1204978" y="3494909"/>
                </a:lnTo>
                <a:lnTo>
                  <a:pt x="1211459" y="3487671"/>
                </a:lnTo>
                <a:close/>
                <a:moveTo>
                  <a:pt x="2165038" y="3474922"/>
                </a:moveTo>
                <a:lnTo>
                  <a:pt x="2161771" y="3480343"/>
                </a:lnTo>
                <a:lnTo>
                  <a:pt x="2162458" y="3481092"/>
                </a:lnTo>
                <a:lnTo>
                  <a:pt x="2173940" y="3492913"/>
                </a:lnTo>
                <a:lnTo>
                  <a:pt x="2178043" y="3486926"/>
                </a:lnTo>
                <a:lnTo>
                  <a:pt x="2177123" y="3486983"/>
                </a:lnTo>
                <a:cubicBezTo>
                  <a:pt x="2175494" y="3485427"/>
                  <a:pt x="2172477" y="3482337"/>
                  <a:pt x="2169026" y="3478848"/>
                </a:cubicBezTo>
                <a:close/>
                <a:moveTo>
                  <a:pt x="1159233" y="3474922"/>
                </a:moveTo>
                <a:lnTo>
                  <a:pt x="1155245" y="3478848"/>
                </a:lnTo>
                <a:cubicBezTo>
                  <a:pt x="1151794" y="3482337"/>
                  <a:pt x="1148778" y="3485427"/>
                  <a:pt x="1147149" y="3486983"/>
                </a:cubicBezTo>
                <a:lnTo>
                  <a:pt x="1146228" y="3486926"/>
                </a:lnTo>
                <a:lnTo>
                  <a:pt x="1150332" y="3492913"/>
                </a:lnTo>
                <a:lnTo>
                  <a:pt x="1161814" y="3481092"/>
                </a:lnTo>
                <a:lnTo>
                  <a:pt x="1162500" y="3480343"/>
                </a:lnTo>
                <a:close/>
                <a:moveTo>
                  <a:pt x="1200669" y="3471355"/>
                </a:moveTo>
                <a:lnTo>
                  <a:pt x="1194609" y="3476922"/>
                </a:lnTo>
                <a:lnTo>
                  <a:pt x="1198293" y="3483313"/>
                </a:lnTo>
                <a:lnTo>
                  <a:pt x="1204264" y="3476791"/>
                </a:lnTo>
                <a:close/>
                <a:moveTo>
                  <a:pt x="2123603" y="3471355"/>
                </a:moveTo>
                <a:lnTo>
                  <a:pt x="2120007" y="3476791"/>
                </a:lnTo>
                <a:lnTo>
                  <a:pt x="2125978" y="3483313"/>
                </a:lnTo>
                <a:lnTo>
                  <a:pt x="2129662" y="3476922"/>
                </a:lnTo>
                <a:close/>
                <a:moveTo>
                  <a:pt x="2170302" y="3466068"/>
                </a:moveTo>
                <a:lnTo>
                  <a:pt x="2170016" y="3466565"/>
                </a:lnTo>
                <a:lnTo>
                  <a:pt x="2170341" y="3466976"/>
                </a:lnTo>
                <a:lnTo>
                  <a:pt x="2181865" y="3481349"/>
                </a:lnTo>
                <a:lnTo>
                  <a:pt x="2182134" y="3480959"/>
                </a:lnTo>
                <a:lnTo>
                  <a:pt x="2180986" y="3479159"/>
                </a:lnTo>
                <a:cubicBezTo>
                  <a:pt x="2177944" y="3474810"/>
                  <a:pt x="2173795" y="3469472"/>
                  <a:pt x="2171229" y="3466742"/>
                </a:cubicBezTo>
                <a:close/>
                <a:moveTo>
                  <a:pt x="1153970" y="3466068"/>
                </a:moveTo>
                <a:lnTo>
                  <a:pt x="1153042" y="3466742"/>
                </a:lnTo>
                <a:cubicBezTo>
                  <a:pt x="1150476" y="3469472"/>
                  <a:pt x="1146328" y="3474810"/>
                  <a:pt x="1143285" y="3479159"/>
                </a:cubicBezTo>
                <a:lnTo>
                  <a:pt x="1142138" y="3480959"/>
                </a:lnTo>
                <a:lnTo>
                  <a:pt x="1142406" y="3481349"/>
                </a:lnTo>
                <a:lnTo>
                  <a:pt x="1153931" y="3466976"/>
                </a:lnTo>
                <a:lnTo>
                  <a:pt x="1154255" y="3466564"/>
                </a:lnTo>
                <a:close/>
                <a:moveTo>
                  <a:pt x="2173174" y="3463613"/>
                </a:moveTo>
                <a:cubicBezTo>
                  <a:pt x="2173714" y="3463829"/>
                  <a:pt x="2173935" y="3464369"/>
                  <a:pt x="2173624" y="3465144"/>
                </a:cubicBezTo>
                <a:lnTo>
                  <a:pt x="2172683" y="3463697"/>
                </a:lnTo>
                <a:close/>
                <a:moveTo>
                  <a:pt x="1151098" y="3463612"/>
                </a:moveTo>
                <a:lnTo>
                  <a:pt x="1151588" y="3463697"/>
                </a:lnTo>
                <a:lnTo>
                  <a:pt x="1150647" y="3465144"/>
                </a:lnTo>
                <a:cubicBezTo>
                  <a:pt x="1150336" y="3464369"/>
                  <a:pt x="1150558" y="3463829"/>
                  <a:pt x="1151098" y="3463612"/>
                </a:cubicBezTo>
                <a:close/>
                <a:moveTo>
                  <a:pt x="2128745" y="3463579"/>
                </a:moveTo>
                <a:lnTo>
                  <a:pt x="2125103" y="3469085"/>
                </a:lnTo>
                <a:lnTo>
                  <a:pt x="2130573" y="3475343"/>
                </a:lnTo>
                <a:lnTo>
                  <a:pt x="2134113" y="3469202"/>
                </a:lnTo>
                <a:close/>
                <a:moveTo>
                  <a:pt x="1195526" y="3463579"/>
                </a:moveTo>
                <a:lnTo>
                  <a:pt x="1190159" y="3469203"/>
                </a:lnTo>
                <a:lnTo>
                  <a:pt x="1193698" y="3475343"/>
                </a:lnTo>
                <a:lnTo>
                  <a:pt x="1199168" y="3469085"/>
                </a:lnTo>
                <a:close/>
                <a:moveTo>
                  <a:pt x="2138720" y="3447801"/>
                </a:moveTo>
                <a:lnTo>
                  <a:pt x="2135963" y="3452171"/>
                </a:lnTo>
                <a:lnTo>
                  <a:pt x="2140854" y="3457508"/>
                </a:lnTo>
                <a:lnTo>
                  <a:pt x="2143542" y="3452846"/>
                </a:lnTo>
                <a:close/>
                <a:moveTo>
                  <a:pt x="1185552" y="3447801"/>
                </a:moveTo>
                <a:lnTo>
                  <a:pt x="1180730" y="3452846"/>
                </a:lnTo>
                <a:lnTo>
                  <a:pt x="1183417" y="3457509"/>
                </a:lnTo>
                <a:lnTo>
                  <a:pt x="1188308" y="3452170"/>
                </a:lnTo>
                <a:close/>
                <a:moveTo>
                  <a:pt x="3339595" y="3358130"/>
                </a:moveTo>
                <a:lnTo>
                  <a:pt x="3351022" y="3378676"/>
                </a:lnTo>
                <a:cubicBezTo>
                  <a:pt x="3361063" y="3396385"/>
                  <a:pt x="3370949" y="3413599"/>
                  <a:pt x="3381015" y="3431318"/>
                </a:cubicBezTo>
                <a:cubicBezTo>
                  <a:pt x="3387626" y="3442240"/>
                  <a:pt x="3393908" y="3454772"/>
                  <a:pt x="3400204" y="3467275"/>
                </a:cubicBezTo>
                <a:lnTo>
                  <a:pt x="3408733" y="3483116"/>
                </a:lnTo>
                <a:lnTo>
                  <a:pt x="3410320" y="3480813"/>
                </a:lnTo>
                <a:lnTo>
                  <a:pt x="3411506" y="3479314"/>
                </a:lnTo>
                <a:lnTo>
                  <a:pt x="3396757" y="3454319"/>
                </a:lnTo>
                <a:lnTo>
                  <a:pt x="3392378" y="3446117"/>
                </a:lnTo>
                <a:close/>
                <a:moveTo>
                  <a:pt x="2193232" y="3355816"/>
                </a:moveTo>
                <a:lnTo>
                  <a:pt x="2180311" y="3376899"/>
                </a:lnTo>
                <a:lnTo>
                  <a:pt x="2171976" y="3390554"/>
                </a:lnTo>
                <a:lnTo>
                  <a:pt x="2162003" y="3408279"/>
                </a:lnTo>
                <a:lnTo>
                  <a:pt x="2157298" y="3416694"/>
                </a:lnTo>
                <a:lnTo>
                  <a:pt x="2158653" y="3420285"/>
                </a:lnTo>
                <a:lnTo>
                  <a:pt x="2155754" y="3419454"/>
                </a:lnTo>
                <a:lnTo>
                  <a:pt x="2153320" y="3423807"/>
                </a:lnTo>
                <a:lnTo>
                  <a:pt x="2147549" y="3433801"/>
                </a:lnTo>
                <a:lnTo>
                  <a:pt x="2149263" y="3437379"/>
                </a:lnTo>
                <a:lnTo>
                  <a:pt x="2151344" y="3439312"/>
                </a:lnTo>
                <a:lnTo>
                  <a:pt x="2195988" y="3361868"/>
                </a:lnTo>
                <a:cubicBezTo>
                  <a:pt x="2196206" y="3361510"/>
                  <a:pt x="2196865" y="3360530"/>
                  <a:pt x="2197836" y="3359087"/>
                </a:cubicBezTo>
                <a:lnTo>
                  <a:pt x="2199249" y="3356974"/>
                </a:lnTo>
                <a:close/>
                <a:moveTo>
                  <a:pt x="1131040" y="3355816"/>
                </a:moveTo>
                <a:lnTo>
                  <a:pt x="1125023" y="3356974"/>
                </a:lnTo>
                <a:lnTo>
                  <a:pt x="1126436" y="3359087"/>
                </a:lnTo>
                <a:cubicBezTo>
                  <a:pt x="1127406" y="3360530"/>
                  <a:pt x="1128065" y="3361510"/>
                  <a:pt x="1128284" y="3361868"/>
                </a:cubicBezTo>
                <a:lnTo>
                  <a:pt x="1172929" y="3439312"/>
                </a:lnTo>
                <a:lnTo>
                  <a:pt x="1175008" y="3437378"/>
                </a:lnTo>
                <a:lnTo>
                  <a:pt x="1176723" y="3433801"/>
                </a:lnTo>
                <a:lnTo>
                  <a:pt x="1170952" y="3423807"/>
                </a:lnTo>
                <a:lnTo>
                  <a:pt x="1168517" y="3419454"/>
                </a:lnTo>
                <a:lnTo>
                  <a:pt x="1165619" y="3420286"/>
                </a:lnTo>
                <a:lnTo>
                  <a:pt x="1166974" y="3416694"/>
                </a:lnTo>
                <a:lnTo>
                  <a:pt x="1162268" y="3408278"/>
                </a:lnTo>
                <a:lnTo>
                  <a:pt x="1152295" y="3390553"/>
                </a:lnTo>
                <a:lnTo>
                  <a:pt x="1143961" y="3376899"/>
                </a:lnTo>
                <a:close/>
                <a:moveTo>
                  <a:pt x="4489879" y="3315413"/>
                </a:moveTo>
                <a:lnTo>
                  <a:pt x="4485726" y="3319374"/>
                </a:lnTo>
                <a:lnTo>
                  <a:pt x="4450468" y="3376898"/>
                </a:lnTo>
                <a:lnTo>
                  <a:pt x="4442134" y="3390554"/>
                </a:lnTo>
                <a:lnTo>
                  <a:pt x="4433915" y="3405162"/>
                </a:lnTo>
                <a:lnTo>
                  <a:pt x="4437648" y="3411304"/>
                </a:lnTo>
                <a:lnTo>
                  <a:pt x="4466146" y="3361868"/>
                </a:lnTo>
                <a:cubicBezTo>
                  <a:pt x="4467893" y="3359003"/>
                  <a:pt x="4497837" y="3316334"/>
                  <a:pt x="4489879" y="3315413"/>
                </a:cubicBezTo>
                <a:close/>
                <a:moveTo>
                  <a:pt x="2219721" y="3315413"/>
                </a:moveTo>
                <a:lnTo>
                  <a:pt x="2215567" y="3319374"/>
                </a:lnTo>
                <a:lnTo>
                  <a:pt x="2198681" y="3346927"/>
                </a:lnTo>
                <a:lnTo>
                  <a:pt x="2200946" y="3351069"/>
                </a:lnTo>
                <a:lnTo>
                  <a:pt x="2201242" y="3353994"/>
                </a:lnTo>
                <a:lnTo>
                  <a:pt x="2201552" y="3353530"/>
                </a:lnTo>
                <a:cubicBezTo>
                  <a:pt x="2210338" y="3340278"/>
                  <a:pt x="2225689" y="3316103"/>
                  <a:pt x="2219721" y="3315413"/>
                </a:cubicBezTo>
                <a:close/>
                <a:moveTo>
                  <a:pt x="1104550" y="3315413"/>
                </a:moveTo>
                <a:cubicBezTo>
                  <a:pt x="1098583" y="3316104"/>
                  <a:pt x="1113934" y="3340277"/>
                  <a:pt x="1122719" y="3353530"/>
                </a:cubicBezTo>
                <a:lnTo>
                  <a:pt x="1123029" y="3353994"/>
                </a:lnTo>
                <a:lnTo>
                  <a:pt x="1123326" y="3351070"/>
                </a:lnTo>
                <a:lnTo>
                  <a:pt x="1125591" y="3346927"/>
                </a:lnTo>
                <a:lnTo>
                  <a:pt x="1108704" y="3319374"/>
                </a:lnTo>
                <a:close/>
                <a:moveTo>
                  <a:pt x="3200287" y="3299501"/>
                </a:moveTo>
                <a:lnTo>
                  <a:pt x="3223639" y="3339839"/>
                </a:lnTo>
                <a:cubicBezTo>
                  <a:pt x="3292729" y="3457341"/>
                  <a:pt x="3363098" y="3574487"/>
                  <a:pt x="3432301" y="3693699"/>
                </a:cubicBezTo>
                <a:cubicBezTo>
                  <a:pt x="3443959" y="3708453"/>
                  <a:pt x="3470465" y="3766104"/>
                  <a:pt x="3439803" y="3720643"/>
                </a:cubicBezTo>
                <a:cubicBezTo>
                  <a:pt x="3370136" y="3615930"/>
                  <a:pt x="3312206" y="3501743"/>
                  <a:pt x="3247206" y="3387974"/>
                </a:cubicBezTo>
                <a:lnTo>
                  <a:pt x="3195080" y="3301220"/>
                </a:lnTo>
                <a:lnTo>
                  <a:pt x="3200779" y="3302755"/>
                </a:lnTo>
                <a:close/>
                <a:moveTo>
                  <a:pt x="3190163" y="3293038"/>
                </a:moveTo>
                <a:lnTo>
                  <a:pt x="3193617" y="3294128"/>
                </a:lnTo>
                <a:lnTo>
                  <a:pt x="3193970" y="3299374"/>
                </a:lnTo>
                <a:close/>
                <a:moveTo>
                  <a:pt x="2232313" y="3284958"/>
                </a:moveTo>
                <a:lnTo>
                  <a:pt x="2232231" y="3285064"/>
                </a:lnTo>
                <a:lnTo>
                  <a:pt x="2232212" y="3285108"/>
                </a:lnTo>
                <a:close/>
                <a:moveTo>
                  <a:pt x="4502471" y="3284957"/>
                </a:moveTo>
                <a:lnTo>
                  <a:pt x="4502390" y="3285064"/>
                </a:lnTo>
                <a:lnTo>
                  <a:pt x="4502370" y="3285107"/>
                </a:lnTo>
                <a:close/>
                <a:moveTo>
                  <a:pt x="1091958" y="3284957"/>
                </a:moveTo>
                <a:lnTo>
                  <a:pt x="1092060" y="3285107"/>
                </a:lnTo>
                <a:lnTo>
                  <a:pt x="1092040" y="3285065"/>
                </a:lnTo>
                <a:close/>
                <a:moveTo>
                  <a:pt x="4535008" y="3241384"/>
                </a:moveTo>
                <a:cubicBezTo>
                  <a:pt x="4535844" y="3241893"/>
                  <a:pt x="4533796" y="3244985"/>
                  <a:pt x="4530261" y="3249524"/>
                </a:cubicBezTo>
                <a:lnTo>
                  <a:pt x="4520084" y="3262053"/>
                </a:lnTo>
                <a:lnTo>
                  <a:pt x="4519915" y="3263214"/>
                </a:lnTo>
                <a:lnTo>
                  <a:pt x="4518878" y="3263539"/>
                </a:lnTo>
                <a:lnTo>
                  <a:pt x="4516592" y="3266352"/>
                </a:lnTo>
                <a:lnTo>
                  <a:pt x="4509766" y="3275347"/>
                </a:lnTo>
                <a:lnTo>
                  <a:pt x="4511178" y="3274062"/>
                </a:lnTo>
                <a:cubicBezTo>
                  <a:pt x="4512826" y="3273780"/>
                  <a:pt x="4509535" y="3281018"/>
                  <a:pt x="4507560" y="3284515"/>
                </a:cubicBezTo>
                <a:lnTo>
                  <a:pt x="4503961" y="3290243"/>
                </a:lnTo>
                <a:lnTo>
                  <a:pt x="4509764" y="3283770"/>
                </a:lnTo>
                <a:cubicBezTo>
                  <a:pt x="4517266" y="3275112"/>
                  <a:pt x="4526043" y="3264226"/>
                  <a:pt x="4531151" y="3255318"/>
                </a:cubicBezTo>
                <a:cubicBezTo>
                  <a:pt x="4534557" y="3249379"/>
                  <a:pt x="4536330" y="3244319"/>
                  <a:pt x="4535008" y="3241384"/>
                </a:cubicBezTo>
                <a:close/>
                <a:moveTo>
                  <a:pt x="2264850" y="3241384"/>
                </a:moveTo>
                <a:cubicBezTo>
                  <a:pt x="2265686" y="3241893"/>
                  <a:pt x="2263638" y="3244985"/>
                  <a:pt x="2260102" y="3249524"/>
                </a:cubicBezTo>
                <a:lnTo>
                  <a:pt x="2249925" y="3262053"/>
                </a:lnTo>
                <a:lnTo>
                  <a:pt x="2249757" y="3263214"/>
                </a:lnTo>
                <a:lnTo>
                  <a:pt x="2248719" y="3263539"/>
                </a:lnTo>
                <a:lnTo>
                  <a:pt x="2246434" y="3266352"/>
                </a:lnTo>
                <a:lnTo>
                  <a:pt x="2239608" y="3275347"/>
                </a:lnTo>
                <a:lnTo>
                  <a:pt x="2241020" y="3274062"/>
                </a:lnTo>
                <a:cubicBezTo>
                  <a:pt x="2242668" y="3273780"/>
                  <a:pt x="2239377" y="3281017"/>
                  <a:pt x="2237402" y="3284515"/>
                </a:cubicBezTo>
                <a:lnTo>
                  <a:pt x="2233802" y="3290243"/>
                </a:lnTo>
                <a:lnTo>
                  <a:pt x="2239606" y="3283770"/>
                </a:lnTo>
                <a:cubicBezTo>
                  <a:pt x="2247107" y="3275112"/>
                  <a:pt x="2255885" y="3264226"/>
                  <a:pt x="2260993" y="3255318"/>
                </a:cubicBezTo>
                <a:cubicBezTo>
                  <a:pt x="2264399" y="3249379"/>
                  <a:pt x="2266173" y="3244319"/>
                  <a:pt x="2264850" y="3241384"/>
                </a:cubicBezTo>
                <a:close/>
                <a:moveTo>
                  <a:pt x="1059421" y="3241384"/>
                </a:moveTo>
                <a:cubicBezTo>
                  <a:pt x="1058099" y="3244319"/>
                  <a:pt x="1059872" y="3249379"/>
                  <a:pt x="1063278" y="3255318"/>
                </a:cubicBezTo>
                <a:cubicBezTo>
                  <a:pt x="1068386" y="3264226"/>
                  <a:pt x="1077164" y="3275112"/>
                  <a:pt x="1084666" y="3283770"/>
                </a:cubicBezTo>
                <a:lnTo>
                  <a:pt x="1090469" y="3290243"/>
                </a:lnTo>
                <a:lnTo>
                  <a:pt x="1086870" y="3284515"/>
                </a:lnTo>
                <a:cubicBezTo>
                  <a:pt x="1084894" y="3281018"/>
                  <a:pt x="1081603" y="3273780"/>
                  <a:pt x="1083251" y="3274062"/>
                </a:cubicBezTo>
                <a:lnTo>
                  <a:pt x="1084664" y="3275347"/>
                </a:lnTo>
                <a:lnTo>
                  <a:pt x="1077837" y="3266352"/>
                </a:lnTo>
                <a:lnTo>
                  <a:pt x="1075552" y="3263538"/>
                </a:lnTo>
                <a:lnTo>
                  <a:pt x="1074515" y="3263214"/>
                </a:lnTo>
                <a:lnTo>
                  <a:pt x="1074346" y="3262053"/>
                </a:lnTo>
                <a:lnTo>
                  <a:pt x="1064169" y="3249524"/>
                </a:lnTo>
                <a:cubicBezTo>
                  <a:pt x="1060633" y="3244985"/>
                  <a:pt x="1058585" y="3241893"/>
                  <a:pt x="1059421" y="3241384"/>
                </a:cubicBezTo>
                <a:close/>
                <a:moveTo>
                  <a:pt x="3229020" y="3212758"/>
                </a:moveTo>
                <a:cubicBezTo>
                  <a:pt x="3229251" y="3211715"/>
                  <a:pt x="3238050" y="3224047"/>
                  <a:pt x="3249553" y="3240932"/>
                </a:cubicBezTo>
                <a:lnTo>
                  <a:pt x="3257015" y="3252000"/>
                </a:lnTo>
                <a:lnTo>
                  <a:pt x="3261190" y="3259125"/>
                </a:lnTo>
                <a:lnTo>
                  <a:pt x="3257073" y="3260018"/>
                </a:lnTo>
                <a:cubicBezTo>
                  <a:pt x="3258900" y="3257178"/>
                  <a:pt x="3283117" y="3297533"/>
                  <a:pt x="3287674" y="3309168"/>
                </a:cubicBezTo>
                <a:cubicBezTo>
                  <a:pt x="3243630" y="3239315"/>
                  <a:pt x="3228710" y="3214148"/>
                  <a:pt x="3229020" y="3212758"/>
                </a:cubicBezTo>
                <a:close/>
                <a:moveTo>
                  <a:pt x="3131819" y="3188350"/>
                </a:moveTo>
                <a:lnTo>
                  <a:pt x="3150817" y="3214050"/>
                </a:lnTo>
                <a:lnTo>
                  <a:pt x="3199721" y="3298524"/>
                </a:lnTo>
                <a:lnTo>
                  <a:pt x="3193617" y="3294128"/>
                </a:lnTo>
                <a:cubicBezTo>
                  <a:pt x="3193617" y="3294128"/>
                  <a:pt x="3193364" y="3292961"/>
                  <a:pt x="3192528" y="3291920"/>
                </a:cubicBezTo>
                <a:lnTo>
                  <a:pt x="3188782" y="3290738"/>
                </a:lnTo>
                <a:lnTo>
                  <a:pt x="3179152" y="3274711"/>
                </a:lnTo>
                <a:cubicBezTo>
                  <a:pt x="3176634" y="3271927"/>
                  <a:pt x="3175376" y="3270536"/>
                  <a:pt x="3174031" y="3269096"/>
                </a:cubicBezTo>
                <a:lnTo>
                  <a:pt x="3171766" y="3266724"/>
                </a:lnTo>
                <a:lnTo>
                  <a:pt x="3168662" y="3262166"/>
                </a:lnTo>
                <a:lnTo>
                  <a:pt x="3170366" y="3255674"/>
                </a:lnTo>
                <a:cubicBezTo>
                  <a:pt x="3169916" y="3254057"/>
                  <a:pt x="3168164" y="3254545"/>
                  <a:pt x="3166413" y="3255032"/>
                </a:cubicBezTo>
                <a:lnTo>
                  <a:pt x="3163481" y="3254558"/>
                </a:lnTo>
                <a:lnTo>
                  <a:pt x="3162350" y="3252896"/>
                </a:lnTo>
                <a:lnTo>
                  <a:pt x="3162082" y="3249225"/>
                </a:lnTo>
                <a:cubicBezTo>
                  <a:pt x="3161889" y="3242175"/>
                  <a:pt x="3161563" y="3230835"/>
                  <a:pt x="3154957" y="3227448"/>
                </a:cubicBezTo>
                <a:cubicBezTo>
                  <a:pt x="3154957" y="3227448"/>
                  <a:pt x="3150289" y="3235715"/>
                  <a:pt x="3149388" y="3232482"/>
                </a:cubicBezTo>
                <a:cubicBezTo>
                  <a:pt x="3148488" y="3229249"/>
                  <a:pt x="3149923" y="3221883"/>
                  <a:pt x="3147972" y="3214877"/>
                </a:cubicBezTo>
                <a:cubicBezTo>
                  <a:pt x="3147072" y="3211645"/>
                  <a:pt x="3142186" y="3204005"/>
                  <a:pt x="3136671" y="3195670"/>
                </a:cubicBezTo>
                <a:close/>
                <a:moveTo>
                  <a:pt x="4569243" y="3174705"/>
                </a:moveTo>
                <a:cubicBezTo>
                  <a:pt x="4568114" y="3175789"/>
                  <a:pt x="4566209" y="3178108"/>
                  <a:pt x="4563339" y="3182009"/>
                </a:cubicBezTo>
                <a:cubicBezTo>
                  <a:pt x="4563339" y="3182009"/>
                  <a:pt x="4545579" y="3211143"/>
                  <a:pt x="4543541" y="3214486"/>
                </a:cubicBezTo>
                <a:cubicBezTo>
                  <a:pt x="4545534" y="3217667"/>
                  <a:pt x="4556223" y="3201745"/>
                  <a:pt x="4563544" y="3188930"/>
                </a:cubicBezTo>
                <a:cubicBezTo>
                  <a:pt x="4569034" y="3179318"/>
                  <a:pt x="4572631" y="3171454"/>
                  <a:pt x="4569243" y="3174705"/>
                </a:cubicBezTo>
                <a:close/>
                <a:moveTo>
                  <a:pt x="2300396" y="3174205"/>
                </a:moveTo>
                <a:cubicBezTo>
                  <a:pt x="2300342" y="3173775"/>
                  <a:pt x="2299932" y="3173893"/>
                  <a:pt x="2299085" y="3174705"/>
                </a:cubicBezTo>
                <a:cubicBezTo>
                  <a:pt x="2297956" y="3175789"/>
                  <a:pt x="2296051" y="3178108"/>
                  <a:pt x="2293181" y="3182009"/>
                </a:cubicBezTo>
                <a:cubicBezTo>
                  <a:pt x="2293181" y="3182009"/>
                  <a:pt x="2275421" y="3211143"/>
                  <a:pt x="2273383" y="3214485"/>
                </a:cubicBezTo>
                <a:cubicBezTo>
                  <a:pt x="2275376" y="3217667"/>
                  <a:pt x="2286065" y="3201745"/>
                  <a:pt x="2293385" y="3188930"/>
                </a:cubicBezTo>
                <a:cubicBezTo>
                  <a:pt x="2297504" y="3181721"/>
                  <a:pt x="2300556" y="3175495"/>
                  <a:pt x="2300396" y="3174205"/>
                </a:cubicBezTo>
                <a:close/>
                <a:moveTo>
                  <a:pt x="1023875" y="3174205"/>
                </a:moveTo>
                <a:cubicBezTo>
                  <a:pt x="1023715" y="3175496"/>
                  <a:pt x="1026768" y="3181721"/>
                  <a:pt x="1030886" y="3188930"/>
                </a:cubicBezTo>
                <a:cubicBezTo>
                  <a:pt x="1038207" y="3201745"/>
                  <a:pt x="1048895" y="3217666"/>
                  <a:pt x="1050888" y="3214485"/>
                </a:cubicBezTo>
                <a:cubicBezTo>
                  <a:pt x="1048851" y="3211143"/>
                  <a:pt x="1031090" y="3182009"/>
                  <a:pt x="1031090" y="3182009"/>
                </a:cubicBezTo>
                <a:cubicBezTo>
                  <a:pt x="1028221" y="3178108"/>
                  <a:pt x="1026315" y="3175789"/>
                  <a:pt x="1025186" y="3174705"/>
                </a:cubicBezTo>
                <a:cubicBezTo>
                  <a:pt x="1024340" y="3173892"/>
                  <a:pt x="1023929" y="3173774"/>
                  <a:pt x="1023875" y="3174205"/>
                </a:cubicBezTo>
                <a:close/>
                <a:moveTo>
                  <a:pt x="3059734" y="3091965"/>
                </a:moveTo>
                <a:cubicBezTo>
                  <a:pt x="3062968" y="3091064"/>
                  <a:pt x="3062585" y="3102203"/>
                  <a:pt x="3058450" y="3099871"/>
                </a:cubicBezTo>
                <a:close/>
                <a:moveTo>
                  <a:pt x="3034256" y="3052608"/>
                </a:moveTo>
                <a:lnTo>
                  <a:pt x="3042375" y="3061545"/>
                </a:lnTo>
                <a:lnTo>
                  <a:pt x="3044162" y="3064234"/>
                </a:lnTo>
                <a:lnTo>
                  <a:pt x="3049515" y="3080294"/>
                </a:lnTo>
                <a:cubicBezTo>
                  <a:pt x="3043941" y="3074879"/>
                  <a:pt x="3036956" y="3062308"/>
                  <a:pt x="3034256" y="3052608"/>
                </a:cubicBezTo>
                <a:close/>
                <a:moveTo>
                  <a:pt x="3027682" y="3039434"/>
                </a:moveTo>
                <a:lnTo>
                  <a:pt x="3033374" y="3047999"/>
                </a:lnTo>
                <a:lnTo>
                  <a:pt x="3034256" y="3052608"/>
                </a:lnTo>
                <a:close/>
                <a:moveTo>
                  <a:pt x="3021128" y="3029570"/>
                </a:moveTo>
                <a:lnTo>
                  <a:pt x="3025332" y="3035897"/>
                </a:lnTo>
                <a:lnTo>
                  <a:pt x="3022341" y="3033282"/>
                </a:lnTo>
                <a:close/>
                <a:moveTo>
                  <a:pt x="3015078" y="3020463"/>
                </a:moveTo>
                <a:lnTo>
                  <a:pt x="3017226" y="3023697"/>
                </a:lnTo>
                <a:lnTo>
                  <a:pt x="3015905" y="3023369"/>
                </a:lnTo>
                <a:close/>
                <a:moveTo>
                  <a:pt x="3639725" y="2797136"/>
                </a:moveTo>
                <a:cubicBezTo>
                  <a:pt x="3639952" y="2796583"/>
                  <a:pt x="3640188" y="2796517"/>
                  <a:pt x="3640413" y="2797325"/>
                </a:cubicBezTo>
                <a:cubicBezTo>
                  <a:pt x="3643647" y="2796424"/>
                  <a:pt x="3642213" y="2803791"/>
                  <a:pt x="3638440" y="2804842"/>
                </a:cubicBezTo>
                <a:cubicBezTo>
                  <a:pt x="3638440" y="2804842"/>
                  <a:pt x="3639043" y="2798796"/>
                  <a:pt x="3639725" y="2797136"/>
                </a:cubicBezTo>
                <a:close/>
                <a:moveTo>
                  <a:pt x="2949256" y="2792112"/>
                </a:moveTo>
                <a:cubicBezTo>
                  <a:pt x="2952096" y="2793939"/>
                  <a:pt x="2950974" y="2801918"/>
                  <a:pt x="2945296" y="2798263"/>
                </a:cubicBezTo>
                <a:cubicBezTo>
                  <a:pt x="2945296" y="2798263"/>
                  <a:pt x="2946419" y="2790284"/>
                  <a:pt x="2949256" y="2792112"/>
                </a:cubicBezTo>
                <a:close/>
                <a:moveTo>
                  <a:pt x="3629523" y="2784531"/>
                </a:moveTo>
                <a:lnTo>
                  <a:pt x="3628655" y="2785539"/>
                </a:lnTo>
                <a:cubicBezTo>
                  <a:pt x="3628285" y="2785968"/>
                  <a:pt x="3628531" y="2785682"/>
                  <a:pt x="3629025" y="2785108"/>
                </a:cubicBezTo>
                <a:close/>
                <a:moveTo>
                  <a:pt x="3630398" y="2783516"/>
                </a:moveTo>
                <a:lnTo>
                  <a:pt x="3629720" y="2784303"/>
                </a:lnTo>
                <a:lnTo>
                  <a:pt x="3629523" y="2784531"/>
                </a:lnTo>
                <a:close/>
                <a:moveTo>
                  <a:pt x="3631989" y="2781671"/>
                </a:moveTo>
                <a:cubicBezTo>
                  <a:pt x="3631989" y="2781671"/>
                  <a:pt x="3631495" y="2782244"/>
                  <a:pt x="3630878" y="2782960"/>
                </a:cubicBezTo>
                <a:lnTo>
                  <a:pt x="3630398" y="2783516"/>
                </a:lnTo>
                <a:close/>
                <a:moveTo>
                  <a:pt x="2938244" y="2776989"/>
                </a:moveTo>
                <a:cubicBezTo>
                  <a:pt x="2941083" y="2778817"/>
                  <a:pt x="2943922" y="2780645"/>
                  <a:pt x="2942094" y="2783484"/>
                </a:cubicBezTo>
                <a:cubicBezTo>
                  <a:pt x="2940675" y="2782571"/>
                  <a:pt x="2939255" y="2781656"/>
                  <a:pt x="2938419" y="2780616"/>
                </a:cubicBezTo>
                <a:cubicBezTo>
                  <a:pt x="2937583" y="2779576"/>
                  <a:pt x="2937330" y="2778410"/>
                  <a:pt x="2938244" y="2776989"/>
                </a:cubicBezTo>
                <a:close/>
                <a:moveTo>
                  <a:pt x="4264837" y="2776630"/>
                </a:moveTo>
                <a:cubicBezTo>
                  <a:pt x="4264670" y="2776098"/>
                  <a:pt x="4262767" y="2778010"/>
                  <a:pt x="4257975" y="2784259"/>
                </a:cubicBezTo>
                <a:cubicBezTo>
                  <a:pt x="4256228" y="2787124"/>
                  <a:pt x="4250696" y="2796199"/>
                  <a:pt x="4250696" y="2796199"/>
                </a:cubicBezTo>
                <a:cubicBezTo>
                  <a:pt x="4250382" y="2799939"/>
                  <a:pt x="4256995" y="2790704"/>
                  <a:pt x="4261289" y="2783659"/>
                </a:cubicBezTo>
                <a:cubicBezTo>
                  <a:pt x="4263437" y="2780137"/>
                  <a:pt x="4265004" y="2777162"/>
                  <a:pt x="4264837" y="2776630"/>
                </a:cubicBezTo>
                <a:close/>
                <a:moveTo>
                  <a:pt x="1994679" y="2776630"/>
                </a:moveTo>
                <a:cubicBezTo>
                  <a:pt x="1994512" y="2776099"/>
                  <a:pt x="1992609" y="2778010"/>
                  <a:pt x="1987817" y="2784259"/>
                </a:cubicBezTo>
                <a:cubicBezTo>
                  <a:pt x="1986070" y="2787124"/>
                  <a:pt x="1980538" y="2796199"/>
                  <a:pt x="1980538" y="2796199"/>
                </a:cubicBezTo>
                <a:cubicBezTo>
                  <a:pt x="1980224" y="2799939"/>
                  <a:pt x="1986837" y="2790704"/>
                  <a:pt x="1991131" y="2783659"/>
                </a:cubicBezTo>
                <a:cubicBezTo>
                  <a:pt x="1993278" y="2780137"/>
                  <a:pt x="1994846" y="2777162"/>
                  <a:pt x="1994679" y="2776630"/>
                </a:cubicBezTo>
                <a:close/>
                <a:moveTo>
                  <a:pt x="1329593" y="2776630"/>
                </a:moveTo>
                <a:cubicBezTo>
                  <a:pt x="1329426" y="2777162"/>
                  <a:pt x="1330993" y="2780137"/>
                  <a:pt x="1333140" y="2783659"/>
                </a:cubicBezTo>
                <a:cubicBezTo>
                  <a:pt x="1337435" y="2790704"/>
                  <a:pt x="1344047" y="2799939"/>
                  <a:pt x="1343734" y="2796199"/>
                </a:cubicBezTo>
                <a:cubicBezTo>
                  <a:pt x="1343734" y="2796199"/>
                  <a:pt x="1338202" y="2787125"/>
                  <a:pt x="1336455" y="2784259"/>
                </a:cubicBezTo>
                <a:cubicBezTo>
                  <a:pt x="1331662" y="2778010"/>
                  <a:pt x="1329760" y="2776098"/>
                  <a:pt x="1329593" y="2776630"/>
                </a:cubicBezTo>
                <a:close/>
                <a:moveTo>
                  <a:pt x="3624104" y="2765867"/>
                </a:moveTo>
                <a:lnTo>
                  <a:pt x="3625109" y="2767212"/>
                </a:lnTo>
                <a:lnTo>
                  <a:pt x="3626581" y="2770305"/>
                </a:lnTo>
                <a:lnTo>
                  <a:pt x="3627051" y="2773320"/>
                </a:lnTo>
                <a:cubicBezTo>
                  <a:pt x="3627030" y="2776375"/>
                  <a:pt x="3626087" y="2779250"/>
                  <a:pt x="3624471" y="2779700"/>
                </a:cubicBezTo>
                <a:cubicBezTo>
                  <a:pt x="3623570" y="2776467"/>
                  <a:pt x="3624104" y="2765867"/>
                  <a:pt x="3624104" y="2765867"/>
                </a:cubicBezTo>
                <a:close/>
                <a:moveTo>
                  <a:pt x="3617119" y="2753296"/>
                </a:moveTo>
                <a:cubicBezTo>
                  <a:pt x="3621253" y="2755629"/>
                  <a:pt x="3620870" y="2766768"/>
                  <a:pt x="3616735" y="2764435"/>
                </a:cubicBezTo>
                <a:close/>
                <a:moveTo>
                  <a:pt x="4281005" y="2743659"/>
                </a:moveTo>
                <a:cubicBezTo>
                  <a:pt x="4280620" y="2743486"/>
                  <a:pt x="4278390" y="2745934"/>
                  <a:pt x="4273160" y="2752900"/>
                </a:cubicBezTo>
                <a:lnTo>
                  <a:pt x="4265881" y="2764840"/>
                </a:lnTo>
                <a:cubicBezTo>
                  <a:pt x="4266441" y="2767147"/>
                  <a:pt x="4273491" y="2757195"/>
                  <a:pt x="4277784" y="2750151"/>
                </a:cubicBezTo>
                <a:cubicBezTo>
                  <a:pt x="4279932" y="2746629"/>
                  <a:pt x="4281391" y="2743833"/>
                  <a:pt x="4281005" y="2743659"/>
                </a:cubicBezTo>
                <a:close/>
                <a:moveTo>
                  <a:pt x="2010847" y="2743659"/>
                </a:moveTo>
                <a:cubicBezTo>
                  <a:pt x="2010461" y="2743486"/>
                  <a:pt x="2008231" y="2745934"/>
                  <a:pt x="2003002" y="2752900"/>
                </a:cubicBezTo>
                <a:lnTo>
                  <a:pt x="1995722" y="2764840"/>
                </a:lnTo>
                <a:cubicBezTo>
                  <a:pt x="1996283" y="2767147"/>
                  <a:pt x="2003332" y="2757195"/>
                  <a:pt x="2007627" y="2750151"/>
                </a:cubicBezTo>
                <a:cubicBezTo>
                  <a:pt x="2009773" y="2746629"/>
                  <a:pt x="2011232" y="2743833"/>
                  <a:pt x="2010847" y="2743659"/>
                </a:cubicBezTo>
                <a:close/>
                <a:moveTo>
                  <a:pt x="1313425" y="2743659"/>
                </a:moveTo>
                <a:cubicBezTo>
                  <a:pt x="1313039" y="2743833"/>
                  <a:pt x="1314498" y="2746629"/>
                  <a:pt x="1316645" y="2750151"/>
                </a:cubicBezTo>
                <a:cubicBezTo>
                  <a:pt x="1320939" y="2757195"/>
                  <a:pt x="1327989" y="2767147"/>
                  <a:pt x="1328549" y="2764840"/>
                </a:cubicBezTo>
                <a:lnTo>
                  <a:pt x="1321270" y="2752901"/>
                </a:lnTo>
                <a:cubicBezTo>
                  <a:pt x="1316040" y="2745934"/>
                  <a:pt x="1313810" y="2743486"/>
                  <a:pt x="1313425" y="2743659"/>
                </a:cubicBezTo>
                <a:close/>
                <a:moveTo>
                  <a:pt x="3610134" y="2740725"/>
                </a:moveTo>
                <a:cubicBezTo>
                  <a:pt x="3614268" y="2743058"/>
                  <a:pt x="3613884" y="2754196"/>
                  <a:pt x="3609750" y="2751863"/>
                </a:cubicBezTo>
                <a:close/>
                <a:moveTo>
                  <a:pt x="3603149" y="2728154"/>
                </a:moveTo>
                <a:cubicBezTo>
                  <a:pt x="3606383" y="2727254"/>
                  <a:pt x="3605999" y="2738392"/>
                  <a:pt x="3601327" y="2736209"/>
                </a:cubicBezTo>
                <a:close/>
                <a:moveTo>
                  <a:pt x="2912310" y="2726827"/>
                </a:moveTo>
                <a:cubicBezTo>
                  <a:pt x="2923018" y="2742423"/>
                  <a:pt x="2932203" y="2760383"/>
                  <a:pt x="2938244" y="2776989"/>
                </a:cubicBezTo>
                <a:cubicBezTo>
                  <a:pt x="2930213" y="2765293"/>
                  <a:pt x="2920414" y="2752835"/>
                  <a:pt x="2915437" y="2739905"/>
                </a:cubicBezTo>
                <a:cubicBezTo>
                  <a:pt x="2913777" y="2735594"/>
                  <a:pt x="2912654" y="2731232"/>
                  <a:pt x="2912310" y="2726827"/>
                </a:cubicBezTo>
                <a:close/>
                <a:moveTo>
                  <a:pt x="800285" y="2717402"/>
                </a:moveTo>
                <a:cubicBezTo>
                  <a:pt x="802031" y="2720266"/>
                  <a:pt x="810430" y="2727594"/>
                  <a:pt x="808392" y="2724251"/>
                </a:cubicBezTo>
                <a:cubicBezTo>
                  <a:pt x="811259" y="2722503"/>
                  <a:pt x="803151" y="2715653"/>
                  <a:pt x="800285" y="2717402"/>
                </a:cubicBezTo>
                <a:close/>
                <a:moveTo>
                  <a:pt x="4794145" y="2717401"/>
                </a:moveTo>
                <a:cubicBezTo>
                  <a:pt x="4791278" y="2715653"/>
                  <a:pt x="4783171" y="2722503"/>
                  <a:pt x="4786037" y="2724251"/>
                </a:cubicBezTo>
                <a:cubicBezTo>
                  <a:pt x="4783999" y="2727594"/>
                  <a:pt x="4792398" y="2720266"/>
                  <a:pt x="4794145" y="2717401"/>
                </a:cubicBezTo>
                <a:close/>
                <a:moveTo>
                  <a:pt x="2523987" y="2717401"/>
                </a:moveTo>
                <a:cubicBezTo>
                  <a:pt x="2521120" y="2715653"/>
                  <a:pt x="2513013" y="2722503"/>
                  <a:pt x="2515879" y="2724251"/>
                </a:cubicBezTo>
                <a:cubicBezTo>
                  <a:pt x="2513841" y="2727594"/>
                  <a:pt x="2522240" y="2720266"/>
                  <a:pt x="2523987" y="2717401"/>
                </a:cubicBezTo>
                <a:close/>
                <a:moveTo>
                  <a:pt x="4296452" y="2714691"/>
                </a:moveTo>
                <a:cubicBezTo>
                  <a:pt x="4296452" y="2714691"/>
                  <a:pt x="4280388" y="2720620"/>
                  <a:pt x="4282812" y="2730616"/>
                </a:cubicBezTo>
                <a:cubicBezTo>
                  <a:pt x="4282812" y="2730616"/>
                  <a:pt x="4291115" y="2724253"/>
                  <a:pt x="4294793" y="2719126"/>
                </a:cubicBezTo>
                <a:cubicBezTo>
                  <a:pt x="4296019" y="2717416"/>
                  <a:pt x="4296732" y="2715844"/>
                  <a:pt x="4296452" y="2714691"/>
                </a:cubicBezTo>
                <a:close/>
                <a:moveTo>
                  <a:pt x="2026294" y="2714691"/>
                </a:moveTo>
                <a:cubicBezTo>
                  <a:pt x="2026294" y="2714691"/>
                  <a:pt x="2010229" y="2720620"/>
                  <a:pt x="2012654" y="2730616"/>
                </a:cubicBezTo>
                <a:cubicBezTo>
                  <a:pt x="2012654" y="2730616"/>
                  <a:pt x="2020956" y="2724253"/>
                  <a:pt x="2024635" y="2719126"/>
                </a:cubicBezTo>
                <a:cubicBezTo>
                  <a:pt x="2025861" y="2717416"/>
                  <a:pt x="2026574" y="2715845"/>
                  <a:pt x="2026294" y="2714691"/>
                </a:cubicBezTo>
                <a:close/>
                <a:moveTo>
                  <a:pt x="1297978" y="2714691"/>
                </a:moveTo>
                <a:cubicBezTo>
                  <a:pt x="1297697" y="2715844"/>
                  <a:pt x="1298411" y="2717417"/>
                  <a:pt x="1299636" y="2719126"/>
                </a:cubicBezTo>
                <a:cubicBezTo>
                  <a:pt x="1303315" y="2724253"/>
                  <a:pt x="1311617" y="2730616"/>
                  <a:pt x="1311617" y="2730616"/>
                </a:cubicBezTo>
                <a:cubicBezTo>
                  <a:pt x="1314042" y="2720621"/>
                  <a:pt x="1297978" y="2714691"/>
                  <a:pt x="1297978" y="2714691"/>
                </a:cubicBezTo>
                <a:close/>
                <a:moveTo>
                  <a:pt x="3585419" y="2708241"/>
                </a:moveTo>
                <a:lnTo>
                  <a:pt x="3585633" y="2710159"/>
                </a:lnTo>
                <a:cubicBezTo>
                  <a:pt x="3585742" y="2711136"/>
                  <a:pt x="3585669" y="2710485"/>
                  <a:pt x="3585524" y="2709183"/>
                </a:cubicBezTo>
                <a:close/>
                <a:moveTo>
                  <a:pt x="3585065" y="2705050"/>
                </a:moveTo>
                <a:lnTo>
                  <a:pt x="3585419" y="2708241"/>
                </a:lnTo>
                <a:lnTo>
                  <a:pt x="3585320" y="2707351"/>
                </a:lnTo>
                <a:close/>
                <a:moveTo>
                  <a:pt x="3584655" y="2701368"/>
                </a:moveTo>
                <a:lnTo>
                  <a:pt x="3585065" y="2705050"/>
                </a:lnTo>
                <a:lnTo>
                  <a:pt x="3584981" y="2704299"/>
                </a:lnTo>
                <a:cubicBezTo>
                  <a:pt x="3584800" y="2702671"/>
                  <a:pt x="3584655" y="2701368"/>
                  <a:pt x="3584655" y="2701368"/>
                </a:cubicBezTo>
                <a:close/>
                <a:moveTo>
                  <a:pt x="2533639" y="2695116"/>
                </a:moveTo>
                <a:cubicBezTo>
                  <a:pt x="2533639" y="2695116"/>
                  <a:pt x="2519799" y="2698472"/>
                  <a:pt x="2522039" y="2707697"/>
                </a:cubicBezTo>
                <a:close/>
                <a:moveTo>
                  <a:pt x="790632" y="2695116"/>
                </a:moveTo>
                <a:lnTo>
                  <a:pt x="802233" y="2707697"/>
                </a:lnTo>
                <a:cubicBezTo>
                  <a:pt x="804473" y="2698471"/>
                  <a:pt x="790632" y="2695116"/>
                  <a:pt x="790632" y="2695116"/>
                </a:cubicBezTo>
                <a:close/>
                <a:moveTo>
                  <a:pt x="4803798" y="2695116"/>
                </a:moveTo>
                <a:cubicBezTo>
                  <a:pt x="4803798" y="2695116"/>
                  <a:pt x="4789957" y="2698471"/>
                  <a:pt x="4792197" y="2707697"/>
                </a:cubicBezTo>
                <a:close/>
                <a:moveTo>
                  <a:pt x="3580014" y="2684697"/>
                </a:moveTo>
                <a:cubicBezTo>
                  <a:pt x="3582536" y="2686717"/>
                  <a:pt x="3583193" y="2696114"/>
                  <a:pt x="3584655" y="2701368"/>
                </a:cubicBezTo>
                <a:cubicBezTo>
                  <a:pt x="3578188" y="2703169"/>
                  <a:pt x="3580905" y="2687897"/>
                  <a:pt x="3576770" y="2685564"/>
                </a:cubicBezTo>
                <a:cubicBezTo>
                  <a:pt x="3578125" y="2684170"/>
                  <a:pt x="3579173" y="2684024"/>
                  <a:pt x="3580014" y="2684697"/>
                </a:cubicBezTo>
                <a:close/>
                <a:moveTo>
                  <a:pt x="779090" y="2665099"/>
                </a:moveTo>
                <a:cubicBezTo>
                  <a:pt x="778191" y="2665033"/>
                  <a:pt x="777474" y="2665470"/>
                  <a:pt x="777193" y="2666623"/>
                </a:cubicBezTo>
                <a:lnTo>
                  <a:pt x="785301" y="2673473"/>
                </a:lnTo>
                <a:cubicBezTo>
                  <a:pt x="786141" y="2670013"/>
                  <a:pt x="781790" y="2665295"/>
                  <a:pt x="779090" y="2665099"/>
                </a:cubicBezTo>
                <a:close/>
                <a:moveTo>
                  <a:pt x="4815339" y="2665098"/>
                </a:moveTo>
                <a:cubicBezTo>
                  <a:pt x="4812639" y="2665295"/>
                  <a:pt x="4808289" y="2670013"/>
                  <a:pt x="4809129" y="2673472"/>
                </a:cubicBezTo>
                <a:lnTo>
                  <a:pt x="4817236" y="2666623"/>
                </a:lnTo>
                <a:cubicBezTo>
                  <a:pt x="4816956" y="2665470"/>
                  <a:pt x="4816240" y="2665033"/>
                  <a:pt x="4815339" y="2665098"/>
                </a:cubicBezTo>
                <a:close/>
                <a:moveTo>
                  <a:pt x="2545181" y="2665098"/>
                </a:moveTo>
                <a:cubicBezTo>
                  <a:pt x="2542481" y="2665295"/>
                  <a:pt x="2538130" y="2670013"/>
                  <a:pt x="2538970" y="2673472"/>
                </a:cubicBezTo>
                <a:lnTo>
                  <a:pt x="2547078" y="2666623"/>
                </a:lnTo>
                <a:cubicBezTo>
                  <a:pt x="2546798" y="2665470"/>
                  <a:pt x="2546081" y="2665033"/>
                  <a:pt x="2545181" y="2665098"/>
                </a:cubicBezTo>
                <a:close/>
                <a:moveTo>
                  <a:pt x="4506240" y="2661200"/>
                </a:moveTo>
                <a:cubicBezTo>
                  <a:pt x="4503260" y="2661923"/>
                  <a:pt x="4497314" y="2668451"/>
                  <a:pt x="4497340" y="2678621"/>
                </a:cubicBezTo>
                <a:cubicBezTo>
                  <a:pt x="4474003" y="2723353"/>
                  <a:pt x="4452448" y="2767042"/>
                  <a:pt x="4431469" y="2810593"/>
                </a:cubicBezTo>
                <a:lnTo>
                  <a:pt x="4381030" y="2916573"/>
                </a:lnTo>
                <a:lnTo>
                  <a:pt x="4384483" y="2919020"/>
                </a:lnTo>
                <a:lnTo>
                  <a:pt x="4441604" y="2803996"/>
                </a:lnTo>
                <a:cubicBezTo>
                  <a:pt x="4462219" y="2760554"/>
                  <a:pt x="4481064" y="2718487"/>
                  <a:pt x="4497340" y="2678621"/>
                </a:cubicBezTo>
                <a:cubicBezTo>
                  <a:pt x="4509233" y="2665563"/>
                  <a:pt x="4509219" y="2660478"/>
                  <a:pt x="4506240" y="2661200"/>
                </a:cubicBezTo>
                <a:close/>
                <a:moveTo>
                  <a:pt x="2236081" y="2661200"/>
                </a:moveTo>
                <a:cubicBezTo>
                  <a:pt x="2233102" y="2661923"/>
                  <a:pt x="2227156" y="2668452"/>
                  <a:pt x="2227182" y="2678621"/>
                </a:cubicBezTo>
                <a:cubicBezTo>
                  <a:pt x="2203844" y="2723353"/>
                  <a:pt x="2182289" y="2767043"/>
                  <a:pt x="2161311" y="2810593"/>
                </a:cubicBezTo>
                <a:lnTo>
                  <a:pt x="2110872" y="2916572"/>
                </a:lnTo>
                <a:lnTo>
                  <a:pt x="2114325" y="2919019"/>
                </a:lnTo>
                <a:lnTo>
                  <a:pt x="2171445" y="2803996"/>
                </a:lnTo>
                <a:cubicBezTo>
                  <a:pt x="2192061" y="2760554"/>
                  <a:pt x="2210906" y="2718487"/>
                  <a:pt x="2227182" y="2678621"/>
                </a:cubicBezTo>
                <a:cubicBezTo>
                  <a:pt x="2239074" y="2665563"/>
                  <a:pt x="2239061" y="2660478"/>
                  <a:pt x="2236081" y="2661200"/>
                </a:cubicBezTo>
                <a:close/>
                <a:moveTo>
                  <a:pt x="1088190" y="2661200"/>
                </a:moveTo>
                <a:cubicBezTo>
                  <a:pt x="1085210" y="2660478"/>
                  <a:pt x="1085197" y="2665563"/>
                  <a:pt x="1097090" y="2678621"/>
                </a:cubicBezTo>
                <a:cubicBezTo>
                  <a:pt x="1113365" y="2718487"/>
                  <a:pt x="1132210" y="2760554"/>
                  <a:pt x="1152826" y="2803996"/>
                </a:cubicBezTo>
                <a:lnTo>
                  <a:pt x="1209946" y="2919019"/>
                </a:lnTo>
                <a:lnTo>
                  <a:pt x="1213399" y="2916572"/>
                </a:lnTo>
                <a:lnTo>
                  <a:pt x="1162960" y="2810592"/>
                </a:lnTo>
                <a:cubicBezTo>
                  <a:pt x="1141982" y="2767043"/>
                  <a:pt x="1120427" y="2723353"/>
                  <a:pt x="1097090" y="2678621"/>
                </a:cubicBezTo>
                <a:cubicBezTo>
                  <a:pt x="1097115" y="2668452"/>
                  <a:pt x="1091170" y="2661923"/>
                  <a:pt x="1088190" y="2661200"/>
                </a:cubicBezTo>
                <a:close/>
                <a:moveTo>
                  <a:pt x="2558768" y="2640996"/>
                </a:moveTo>
                <a:cubicBezTo>
                  <a:pt x="2555902" y="2639248"/>
                  <a:pt x="2545279" y="2649149"/>
                  <a:pt x="2548623" y="2651188"/>
                </a:cubicBezTo>
                <a:cubicBezTo>
                  <a:pt x="2547312" y="2653338"/>
                  <a:pt x="2554305" y="2649124"/>
                  <a:pt x="2557410" y="2644937"/>
                </a:cubicBezTo>
                <a:cubicBezTo>
                  <a:pt x="2558445" y="2643542"/>
                  <a:pt x="2559048" y="2642148"/>
                  <a:pt x="2558768" y="2640996"/>
                </a:cubicBezTo>
                <a:close/>
                <a:moveTo>
                  <a:pt x="4828927" y="2640996"/>
                </a:moveTo>
                <a:cubicBezTo>
                  <a:pt x="4826060" y="2639249"/>
                  <a:pt x="4815437" y="2649149"/>
                  <a:pt x="4818781" y="2651188"/>
                </a:cubicBezTo>
                <a:cubicBezTo>
                  <a:pt x="4817471" y="2653338"/>
                  <a:pt x="4824463" y="2649124"/>
                  <a:pt x="4827569" y="2644937"/>
                </a:cubicBezTo>
                <a:cubicBezTo>
                  <a:pt x="4828603" y="2643541"/>
                  <a:pt x="4829207" y="2642148"/>
                  <a:pt x="4828927" y="2640996"/>
                </a:cubicBezTo>
                <a:close/>
                <a:moveTo>
                  <a:pt x="765503" y="2640996"/>
                </a:moveTo>
                <a:cubicBezTo>
                  <a:pt x="765223" y="2642148"/>
                  <a:pt x="765826" y="2643541"/>
                  <a:pt x="766861" y="2644937"/>
                </a:cubicBezTo>
                <a:cubicBezTo>
                  <a:pt x="769966" y="2649124"/>
                  <a:pt x="776958" y="2653337"/>
                  <a:pt x="775648" y="2651188"/>
                </a:cubicBezTo>
                <a:cubicBezTo>
                  <a:pt x="778993" y="2649149"/>
                  <a:pt x="768369" y="2639248"/>
                  <a:pt x="765503" y="2640996"/>
                </a:cubicBezTo>
                <a:close/>
                <a:moveTo>
                  <a:pt x="3548824" y="2624830"/>
                </a:moveTo>
                <a:cubicBezTo>
                  <a:pt x="3550625" y="2631297"/>
                  <a:pt x="3552576" y="2638302"/>
                  <a:pt x="3556349" y="2637251"/>
                </a:cubicBezTo>
                <a:cubicBezTo>
                  <a:pt x="3561384" y="2642817"/>
                  <a:pt x="3557076" y="2654468"/>
                  <a:pt x="3564084" y="2652516"/>
                </a:cubicBezTo>
                <a:cubicBezTo>
                  <a:pt x="3566034" y="2659522"/>
                  <a:pt x="3567835" y="2665988"/>
                  <a:pt x="3568886" y="2669760"/>
                </a:cubicBezTo>
                <a:cubicBezTo>
                  <a:pt x="3559027" y="2661473"/>
                  <a:pt x="3551142" y="2645668"/>
                  <a:pt x="3545590" y="2625730"/>
                </a:cubicBezTo>
                <a:close/>
                <a:moveTo>
                  <a:pt x="4839901" y="2611287"/>
                </a:moveTo>
                <a:cubicBezTo>
                  <a:pt x="4836508" y="2612166"/>
                  <a:pt x="4831339" y="2618227"/>
                  <a:pt x="4833489" y="2619538"/>
                </a:cubicBezTo>
                <a:cubicBezTo>
                  <a:pt x="4831742" y="2622404"/>
                  <a:pt x="4840326" y="2615845"/>
                  <a:pt x="4842365" y="2612502"/>
                </a:cubicBezTo>
                <a:cubicBezTo>
                  <a:pt x="4841965" y="2611276"/>
                  <a:pt x="4841031" y="2610993"/>
                  <a:pt x="4839901" y="2611287"/>
                </a:cubicBezTo>
                <a:close/>
                <a:moveTo>
                  <a:pt x="2569742" y="2611287"/>
                </a:moveTo>
                <a:cubicBezTo>
                  <a:pt x="2566350" y="2612167"/>
                  <a:pt x="2561181" y="2618227"/>
                  <a:pt x="2563330" y="2619538"/>
                </a:cubicBezTo>
                <a:cubicBezTo>
                  <a:pt x="2561583" y="2622404"/>
                  <a:pt x="2570168" y="2615846"/>
                  <a:pt x="2572206" y="2612502"/>
                </a:cubicBezTo>
                <a:cubicBezTo>
                  <a:pt x="2571807" y="2611276"/>
                  <a:pt x="2570873" y="2610993"/>
                  <a:pt x="2569742" y="2611287"/>
                </a:cubicBezTo>
                <a:close/>
                <a:moveTo>
                  <a:pt x="754529" y="2611287"/>
                </a:moveTo>
                <a:cubicBezTo>
                  <a:pt x="753398" y="2610993"/>
                  <a:pt x="752464" y="2611276"/>
                  <a:pt x="752065" y="2612502"/>
                </a:cubicBezTo>
                <a:cubicBezTo>
                  <a:pt x="754103" y="2615845"/>
                  <a:pt x="762688" y="2622404"/>
                  <a:pt x="760941" y="2619538"/>
                </a:cubicBezTo>
                <a:cubicBezTo>
                  <a:pt x="763091" y="2618227"/>
                  <a:pt x="757922" y="2612167"/>
                  <a:pt x="754529" y="2611287"/>
                </a:cubicBezTo>
                <a:close/>
                <a:moveTo>
                  <a:pt x="3540940" y="2609026"/>
                </a:moveTo>
                <a:cubicBezTo>
                  <a:pt x="3542740" y="2615493"/>
                  <a:pt x="3543641" y="2618726"/>
                  <a:pt x="3545590" y="2625730"/>
                </a:cubicBezTo>
                <a:cubicBezTo>
                  <a:pt x="3539122" y="2627531"/>
                  <a:pt x="3541840" y="2612260"/>
                  <a:pt x="3537705" y="2609926"/>
                </a:cubicBezTo>
                <a:close/>
                <a:moveTo>
                  <a:pt x="2585167" y="2583718"/>
                </a:moveTo>
                <a:cubicBezTo>
                  <a:pt x="2585167" y="2583718"/>
                  <a:pt x="2571036" y="2587550"/>
                  <a:pt x="2573275" y="2596776"/>
                </a:cubicBezTo>
                <a:close/>
                <a:moveTo>
                  <a:pt x="739104" y="2583718"/>
                </a:moveTo>
                <a:lnTo>
                  <a:pt x="750996" y="2596776"/>
                </a:lnTo>
                <a:cubicBezTo>
                  <a:pt x="753236" y="2587550"/>
                  <a:pt x="739104" y="2583718"/>
                  <a:pt x="739104" y="2583718"/>
                </a:cubicBezTo>
                <a:close/>
                <a:moveTo>
                  <a:pt x="4855325" y="2583717"/>
                </a:moveTo>
                <a:cubicBezTo>
                  <a:pt x="4855325" y="2583717"/>
                  <a:pt x="4841194" y="2587550"/>
                  <a:pt x="4843433" y="2596776"/>
                </a:cubicBezTo>
                <a:close/>
                <a:moveTo>
                  <a:pt x="3529304" y="2579751"/>
                </a:moveTo>
                <a:cubicBezTo>
                  <a:pt x="3526203" y="2578001"/>
                  <a:pt x="3524825" y="2583611"/>
                  <a:pt x="3526364" y="2587673"/>
                </a:cubicBezTo>
                <a:cubicBezTo>
                  <a:pt x="3526877" y="2589027"/>
                  <a:pt x="3527715" y="2590209"/>
                  <a:pt x="3528920" y="2590889"/>
                </a:cubicBezTo>
                <a:close/>
                <a:moveTo>
                  <a:pt x="4855426" y="2569040"/>
                </a:moveTo>
                <a:cubicBezTo>
                  <a:pt x="4853836" y="2570036"/>
                  <a:pt x="4852526" y="2572185"/>
                  <a:pt x="4853086" y="2574491"/>
                </a:cubicBezTo>
                <a:lnTo>
                  <a:pt x="4859446" y="2570507"/>
                </a:lnTo>
                <a:cubicBezTo>
                  <a:pt x="4858887" y="2568200"/>
                  <a:pt x="4857016" y="2568043"/>
                  <a:pt x="4855426" y="2569040"/>
                </a:cubicBezTo>
                <a:close/>
                <a:moveTo>
                  <a:pt x="739003" y="2569040"/>
                </a:moveTo>
                <a:cubicBezTo>
                  <a:pt x="737413" y="2568043"/>
                  <a:pt x="735543" y="2568201"/>
                  <a:pt x="734983" y="2570507"/>
                </a:cubicBezTo>
                <a:lnTo>
                  <a:pt x="741344" y="2574491"/>
                </a:lnTo>
                <a:cubicBezTo>
                  <a:pt x="741904" y="2572185"/>
                  <a:pt x="740593" y="2570035"/>
                  <a:pt x="739003" y="2569040"/>
                </a:cubicBezTo>
                <a:close/>
                <a:moveTo>
                  <a:pt x="2585268" y="2569039"/>
                </a:moveTo>
                <a:cubicBezTo>
                  <a:pt x="2583678" y="2570035"/>
                  <a:pt x="2582368" y="2572185"/>
                  <a:pt x="2582928" y="2574491"/>
                </a:cubicBezTo>
                <a:lnTo>
                  <a:pt x="2589288" y="2570507"/>
                </a:lnTo>
                <a:cubicBezTo>
                  <a:pt x="2588728" y="2568200"/>
                  <a:pt x="2586859" y="2568043"/>
                  <a:pt x="2585268" y="2569039"/>
                </a:cubicBezTo>
                <a:close/>
                <a:moveTo>
                  <a:pt x="4545060" y="2564851"/>
                </a:moveTo>
                <a:lnTo>
                  <a:pt x="4545064" y="2566640"/>
                </a:lnTo>
                <a:lnTo>
                  <a:pt x="4545075" y="2570571"/>
                </a:lnTo>
                <a:cubicBezTo>
                  <a:pt x="4545079" y="2572160"/>
                  <a:pt x="4545082" y="2573431"/>
                  <a:pt x="4545082" y="2573431"/>
                </a:cubicBezTo>
                <a:cubicBezTo>
                  <a:pt x="4545075" y="2570889"/>
                  <a:pt x="4545071" y="2568982"/>
                  <a:pt x="4545068" y="2567592"/>
                </a:cubicBezTo>
                <a:lnTo>
                  <a:pt x="4545064" y="2566640"/>
                </a:lnTo>
                <a:lnTo>
                  <a:pt x="4545063" y="2565804"/>
                </a:lnTo>
                <a:cubicBezTo>
                  <a:pt x="4545059" y="2564533"/>
                  <a:pt x="4545058" y="2563897"/>
                  <a:pt x="4545060" y="2564851"/>
                </a:cubicBezTo>
                <a:close/>
                <a:moveTo>
                  <a:pt x="2274902" y="2564850"/>
                </a:moveTo>
                <a:lnTo>
                  <a:pt x="2274906" y="2566640"/>
                </a:lnTo>
                <a:lnTo>
                  <a:pt x="2274916" y="2570571"/>
                </a:lnTo>
                <a:cubicBezTo>
                  <a:pt x="2274920" y="2572160"/>
                  <a:pt x="2274924" y="2573431"/>
                  <a:pt x="2274924" y="2573431"/>
                </a:cubicBezTo>
                <a:cubicBezTo>
                  <a:pt x="2274917" y="2570889"/>
                  <a:pt x="2274912" y="2568982"/>
                  <a:pt x="2274909" y="2567592"/>
                </a:cubicBezTo>
                <a:lnTo>
                  <a:pt x="2274906" y="2566640"/>
                </a:lnTo>
                <a:lnTo>
                  <a:pt x="2274905" y="2565804"/>
                </a:lnTo>
                <a:cubicBezTo>
                  <a:pt x="2274901" y="2564533"/>
                  <a:pt x="2274900" y="2563897"/>
                  <a:pt x="2274902" y="2564850"/>
                </a:cubicBezTo>
                <a:close/>
                <a:moveTo>
                  <a:pt x="1049370" y="2564850"/>
                </a:moveTo>
                <a:cubicBezTo>
                  <a:pt x="1049372" y="2563897"/>
                  <a:pt x="1049370" y="2564533"/>
                  <a:pt x="1049367" y="2565803"/>
                </a:cubicBezTo>
                <a:lnTo>
                  <a:pt x="1049365" y="2566640"/>
                </a:lnTo>
                <a:lnTo>
                  <a:pt x="1049362" y="2567592"/>
                </a:lnTo>
                <a:lnTo>
                  <a:pt x="1049356" y="2569979"/>
                </a:lnTo>
                <a:lnTo>
                  <a:pt x="1049355" y="2570571"/>
                </a:lnTo>
                <a:cubicBezTo>
                  <a:pt x="1049351" y="2572160"/>
                  <a:pt x="1049348" y="2573431"/>
                  <a:pt x="1049348" y="2573431"/>
                </a:cubicBezTo>
                <a:lnTo>
                  <a:pt x="1049356" y="2569979"/>
                </a:lnTo>
                <a:lnTo>
                  <a:pt x="1049365" y="2566640"/>
                </a:lnTo>
                <a:close/>
                <a:moveTo>
                  <a:pt x="3512778" y="2556071"/>
                </a:moveTo>
                <a:lnTo>
                  <a:pt x="3513511" y="2562665"/>
                </a:lnTo>
                <a:cubicBezTo>
                  <a:pt x="3513511" y="2562665"/>
                  <a:pt x="3513366" y="2561362"/>
                  <a:pt x="3513185" y="2559734"/>
                </a:cubicBezTo>
                <a:close/>
                <a:moveTo>
                  <a:pt x="3512534" y="2553874"/>
                </a:moveTo>
                <a:lnTo>
                  <a:pt x="3512778" y="2556071"/>
                </a:lnTo>
                <a:lnTo>
                  <a:pt x="3512642" y="2554850"/>
                </a:lnTo>
                <a:cubicBezTo>
                  <a:pt x="3512497" y="2553548"/>
                  <a:pt x="3512426" y="2552896"/>
                  <a:pt x="3512534" y="2553874"/>
                </a:cubicBezTo>
                <a:close/>
                <a:moveTo>
                  <a:pt x="1662136" y="2546767"/>
                </a:moveTo>
                <a:lnTo>
                  <a:pt x="1661731" y="2547515"/>
                </a:lnTo>
                <a:lnTo>
                  <a:pt x="1660629" y="2549582"/>
                </a:lnTo>
                <a:lnTo>
                  <a:pt x="1660793" y="2549854"/>
                </a:lnTo>
                <a:lnTo>
                  <a:pt x="1662136" y="2552621"/>
                </a:lnTo>
                <a:lnTo>
                  <a:pt x="1663478" y="2549853"/>
                </a:lnTo>
                <a:lnTo>
                  <a:pt x="1663642" y="2549582"/>
                </a:lnTo>
                <a:lnTo>
                  <a:pt x="1662540" y="2547516"/>
                </a:lnTo>
                <a:close/>
                <a:moveTo>
                  <a:pt x="2779876" y="2533781"/>
                </a:moveTo>
                <a:lnTo>
                  <a:pt x="2782592" y="2535220"/>
                </a:lnTo>
                <a:cubicBezTo>
                  <a:pt x="2786792" y="2539806"/>
                  <a:pt x="2793916" y="2551547"/>
                  <a:pt x="2796046" y="2552917"/>
                </a:cubicBezTo>
                <a:cubicBezTo>
                  <a:pt x="2829916" y="2616221"/>
                  <a:pt x="2860744" y="2679574"/>
                  <a:pt x="2892650" y="2742030"/>
                </a:cubicBezTo>
                <a:lnTo>
                  <a:pt x="2894820" y="2746128"/>
                </a:lnTo>
                <a:lnTo>
                  <a:pt x="2896582" y="2750055"/>
                </a:lnTo>
                <a:lnTo>
                  <a:pt x="2896968" y="2750186"/>
                </a:lnTo>
                <a:lnTo>
                  <a:pt x="2911011" y="2776710"/>
                </a:lnTo>
                <a:lnTo>
                  <a:pt x="2911778" y="2778394"/>
                </a:lnTo>
                <a:lnTo>
                  <a:pt x="2911926" y="2778437"/>
                </a:lnTo>
                <a:lnTo>
                  <a:pt x="2941834" y="2834926"/>
                </a:lnTo>
                <a:lnTo>
                  <a:pt x="2953608" y="2854774"/>
                </a:lnTo>
                <a:lnTo>
                  <a:pt x="2968453" y="2884329"/>
                </a:lnTo>
                <a:lnTo>
                  <a:pt x="3017549" y="2974458"/>
                </a:lnTo>
                <a:lnTo>
                  <a:pt x="2997100" y="2943389"/>
                </a:lnTo>
                <a:cubicBezTo>
                  <a:pt x="2951163" y="2872318"/>
                  <a:pt x="2921379" y="2815660"/>
                  <a:pt x="2879571" y="2739216"/>
                </a:cubicBezTo>
                <a:cubicBezTo>
                  <a:pt x="2874345" y="2729660"/>
                  <a:pt x="2867939" y="2718299"/>
                  <a:pt x="2860953" y="2705905"/>
                </a:cubicBezTo>
                <a:lnTo>
                  <a:pt x="2848657" y="2683923"/>
                </a:lnTo>
                <a:lnTo>
                  <a:pt x="2807698" y="2595232"/>
                </a:lnTo>
                <a:close/>
                <a:moveTo>
                  <a:pt x="3501876" y="2533389"/>
                </a:moveTo>
                <a:cubicBezTo>
                  <a:pt x="3502776" y="2536622"/>
                  <a:pt x="3502392" y="2547761"/>
                  <a:pt x="3501492" y="2544528"/>
                </a:cubicBezTo>
                <a:cubicBezTo>
                  <a:pt x="3500683" y="2544754"/>
                  <a:pt x="3500101" y="2544226"/>
                  <a:pt x="3499732" y="2543294"/>
                </a:cubicBezTo>
                <a:cubicBezTo>
                  <a:pt x="3498627" y="2540499"/>
                  <a:pt x="3499450" y="2534065"/>
                  <a:pt x="3501876" y="2533389"/>
                </a:cubicBezTo>
                <a:close/>
                <a:moveTo>
                  <a:pt x="4568530" y="2525225"/>
                </a:moveTo>
                <a:cubicBezTo>
                  <a:pt x="4568085" y="2525015"/>
                  <a:pt x="4565766" y="2527409"/>
                  <a:pt x="4560417" y="2534302"/>
                </a:cubicBezTo>
                <a:lnTo>
                  <a:pt x="4553138" y="2546242"/>
                </a:lnTo>
                <a:cubicBezTo>
                  <a:pt x="4553936" y="2548695"/>
                  <a:pt x="4561105" y="2538816"/>
                  <a:pt x="4565399" y="2531772"/>
                </a:cubicBezTo>
                <a:cubicBezTo>
                  <a:pt x="4567547" y="2528249"/>
                  <a:pt x="4568975" y="2525435"/>
                  <a:pt x="4568530" y="2525225"/>
                </a:cubicBezTo>
                <a:close/>
                <a:moveTo>
                  <a:pt x="1025899" y="2525225"/>
                </a:moveTo>
                <a:cubicBezTo>
                  <a:pt x="1025454" y="2525435"/>
                  <a:pt x="1026883" y="2528249"/>
                  <a:pt x="1029030" y="2531772"/>
                </a:cubicBezTo>
                <a:cubicBezTo>
                  <a:pt x="1033325" y="2538816"/>
                  <a:pt x="1040493" y="2548695"/>
                  <a:pt x="1041292" y="2546242"/>
                </a:cubicBezTo>
                <a:lnTo>
                  <a:pt x="1034013" y="2534302"/>
                </a:lnTo>
                <a:cubicBezTo>
                  <a:pt x="1028664" y="2527409"/>
                  <a:pt x="1026345" y="2525015"/>
                  <a:pt x="1025899" y="2525225"/>
                </a:cubicBezTo>
                <a:close/>
                <a:moveTo>
                  <a:pt x="2298372" y="2525225"/>
                </a:moveTo>
                <a:cubicBezTo>
                  <a:pt x="2297927" y="2525015"/>
                  <a:pt x="2295607" y="2527409"/>
                  <a:pt x="2290258" y="2534302"/>
                </a:cubicBezTo>
                <a:lnTo>
                  <a:pt x="2282979" y="2546242"/>
                </a:lnTo>
                <a:cubicBezTo>
                  <a:pt x="2283778" y="2548695"/>
                  <a:pt x="2290947" y="2538816"/>
                  <a:pt x="2295241" y="2531772"/>
                </a:cubicBezTo>
                <a:cubicBezTo>
                  <a:pt x="2297388" y="2528249"/>
                  <a:pt x="2298818" y="2525435"/>
                  <a:pt x="2298372" y="2525225"/>
                </a:cubicBezTo>
                <a:close/>
                <a:moveTo>
                  <a:pt x="3946334" y="2521656"/>
                </a:moveTo>
                <a:cubicBezTo>
                  <a:pt x="3946771" y="2520302"/>
                  <a:pt x="3944722" y="2523833"/>
                  <a:pt x="3941069" y="2530504"/>
                </a:cubicBezTo>
                <a:lnTo>
                  <a:pt x="3932264" y="2546821"/>
                </a:lnTo>
                <a:lnTo>
                  <a:pt x="3933777" y="2549619"/>
                </a:lnTo>
                <a:lnTo>
                  <a:pt x="3938851" y="2541199"/>
                </a:lnTo>
                <a:cubicBezTo>
                  <a:pt x="3941719" y="2536192"/>
                  <a:pt x="3939107" y="2539267"/>
                  <a:pt x="3945036" y="2524703"/>
                </a:cubicBezTo>
                <a:cubicBezTo>
                  <a:pt x="3945767" y="2523102"/>
                  <a:pt x="3946189" y="2522107"/>
                  <a:pt x="3946334" y="2521656"/>
                </a:cubicBezTo>
                <a:close/>
                <a:moveTo>
                  <a:pt x="3490376" y="2521395"/>
                </a:moveTo>
                <a:lnTo>
                  <a:pt x="3490606" y="2524107"/>
                </a:lnTo>
                <a:cubicBezTo>
                  <a:pt x="3490689" y="2525091"/>
                  <a:pt x="3490634" y="2524435"/>
                  <a:pt x="3490522" y="2523123"/>
                </a:cubicBezTo>
                <a:close/>
                <a:moveTo>
                  <a:pt x="3490225" y="2519607"/>
                </a:moveTo>
                <a:lnTo>
                  <a:pt x="3490376" y="2521395"/>
                </a:lnTo>
                <a:lnTo>
                  <a:pt x="3490366" y="2521278"/>
                </a:lnTo>
                <a:close/>
                <a:moveTo>
                  <a:pt x="2614418" y="2516386"/>
                </a:moveTo>
                <a:cubicBezTo>
                  <a:pt x="2611550" y="2514639"/>
                  <a:pt x="2604421" y="2518809"/>
                  <a:pt x="2607766" y="2520848"/>
                </a:cubicBezTo>
                <a:cubicBezTo>
                  <a:pt x="2606018" y="2523713"/>
                  <a:pt x="2614418" y="2516386"/>
                  <a:pt x="2614418" y="2516386"/>
                </a:cubicBezTo>
                <a:close/>
                <a:moveTo>
                  <a:pt x="4884576" y="2516386"/>
                </a:moveTo>
                <a:cubicBezTo>
                  <a:pt x="4881709" y="2514639"/>
                  <a:pt x="4874580" y="2518809"/>
                  <a:pt x="4877924" y="2520848"/>
                </a:cubicBezTo>
                <a:cubicBezTo>
                  <a:pt x="4876177" y="2523713"/>
                  <a:pt x="4884576" y="2516386"/>
                  <a:pt x="4884576" y="2516386"/>
                </a:cubicBezTo>
                <a:close/>
                <a:moveTo>
                  <a:pt x="709854" y="2516386"/>
                </a:moveTo>
                <a:cubicBezTo>
                  <a:pt x="709854" y="2516386"/>
                  <a:pt x="718253" y="2523713"/>
                  <a:pt x="716506" y="2520848"/>
                </a:cubicBezTo>
                <a:cubicBezTo>
                  <a:pt x="719850" y="2518809"/>
                  <a:pt x="712721" y="2514638"/>
                  <a:pt x="709854" y="2516386"/>
                </a:cubicBezTo>
                <a:close/>
                <a:moveTo>
                  <a:pt x="3489856" y="2515253"/>
                </a:moveTo>
                <a:lnTo>
                  <a:pt x="3490225" y="2519607"/>
                </a:lnTo>
                <a:lnTo>
                  <a:pt x="3490106" y="2518204"/>
                </a:lnTo>
                <a:cubicBezTo>
                  <a:pt x="3489967" y="2516564"/>
                  <a:pt x="3489856" y="2515253"/>
                  <a:pt x="3489856" y="2515253"/>
                </a:cubicBezTo>
                <a:close/>
                <a:moveTo>
                  <a:pt x="3768295" y="2495210"/>
                </a:moveTo>
                <a:lnTo>
                  <a:pt x="3766862" y="2502577"/>
                </a:lnTo>
                <a:cubicBezTo>
                  <a:pt x="3771146" y="2505448"/>
                  <a:pt x="3772970" y="2497393"/>
                  <a:pt x="3768295" y="2495210"/>
                </a:cubicBezTo>
                <a:close/>
                <a:moveTo>
                  <a:pt x="3513774" y="2486303"/>
                </a:moveTo>
                <a:cubicBezTo>
                  <a:pt x="3513338" y="2486050"/>
                  <a:pt x="3513213" y="2486419"/>
                  <a:pt x="3513350" y="2487301"/>
                </a:cubicBezTo>
                <a:cubicBezTo>
                  <a:pt x="3514268" y="2493187"/>
                  <a:pt x="3526856" y="2521934"/>
                  <a:pt x="3536712" y="2541689"/>
                </a:cubicBezTo>
                <a:cubicBezTo>
                  <a:pt x="3568972" y="2606447"/>
                  <a:pt x="3606933" y="2674989"/>
                  <a:pt x="3644690" y="2740975"/>
                </a:cubicBezTo>
                <a:lnTo>
                  <a:pt x="3671791" y="2787779"/>
                </a:lnTo>
                <a:lnTo>
                  <a:pt x="3674016" y="2783106"/>
                </a:lnTo>
                <a:lnTo>
                  <a:pt x="3638552" y="2718151"/>
                </a:lnTo>
                <a:cubicBezTo>
                  <a:pt x="3600621" y="2648150"/>
                  <a:pt x="3562982" y="2577632"/>
                  <a:pt x="3527410" y="2508280"/>
                </a:cubicBezTo>
                <a:cubicBezTo>
                  <a:pt x="3519189" y="2493422"/>
                  <a:pt x="3515081" y="2487064"/>
                  <a:pt x="3513774" y="2486303"/>
                </a:cubicBezTo>
                <a:close/>
                <a:moveTo>
                  <a:pt x="3463710" y="2460985"/>
                </a:moveTo>
                <a:cubicBezTo>
                  <a:pt x="3471596" y="2476789"/>
                  <a:pt x="3480531" y="2496365"/>
                  <a:pt x="3489856" y="2515253"/>
                </a:cubicBezTo>
                <a:cubicBezTo>
                  <a:pt x="3478197" y="2500498"/>
                  <a:pt x="3470312" y="2484694"/>
                  <a:pt x="3463710" y="2460985"/>
                </a:cubicBezTo>
                <a:close/>
                <a:moveTo>
                  <a:pt x="3462718" y="2454403"/>
                </a:moveTo>
                <a:lnTo>
                  <a:pt x="3463710" y="2460985"/>
                </a:lnTo>
                <a:cubicBezTo>
                  <a:pt x="3463710" y="2460985"/>
                  <a:pt x="3463453" y="2459278"/>
                  <a:pt x="3463131" y="2457146"/>
                </a:cubicBezTo>
                <a:close/>
                <a:moveTo>
                  <a:pt x="3461974" y="2449465"/>
                </a:moveTo>
                <a:cubicBezTo>
                  <a:pt x="3461781" y="2448186"/>
                  <a:pt x="3461909" y="2449039"/>
                  <a:pt x="3462167" y="2450745"/>
                </a:cubicBezTo>
                <a:lnTo>
                  <a:pt x="3462718" y="2454403"/>
                </a:lnTo>
                <a:close/>
                <a:moveTo>
                  <a:pt x="3742840" y="2441331"/>
                </a:moveTo>
                <a:cubicBezTo>
                  <a:pt x="3741790" y="2437559"/>
                  <a:pt x="3742305" y="2451931"/>
                  <a:pt x="3743206" y="2455164"/>
                </a:cubicBezTo>
                <a:cubicBezTo>
                  <a:pt x="3747491" y="2458036"/>
                  <a:pt x="3746974" y="2443664"/>
                  <a:pt x="3742840" y="2441331"/>
                </a:cubicBezTo>
                <a:close/>
                <a:moveTo>
                  <a:pt x="3733904" y="2421755"/>
                </a:moveTo>
                <a:cubicBezTo>
                  <a:pt x="3733904" y="2421755"/>
                  <a:pt x="3733882" y="2436278"/>
                  <a:pt x="3734783" y="2439511"/>
                </a:cubicBezTo>
                <a:cubicBezTo>
                  <a:pt x="3734783" y="2439511"/>
                  <a:pt x="3742323" y="2426959"/>
                  <a:pt x="3733904" y="2421755"/>
                </a:cubicBezTo>
                <a:close/>
                <a:moveTo>
                  <a:pt x="2774382" y="2408690"/>
                </a:moveTo>
                <a:lnTo>
                  <a:pt x="2772282" y="2415188"/>
                </a:lnTo>
                <a:lnTo>
                  <a:pt x="2784896" y="2441326"/>
                </a:lnTo>
                <a:cubicBezTo>
                  <a:pt x="2812657" y="2488650"/>
                  <a:pt x="2792875" y="2442448"/>
                  <a:pt x="2784701" y="2429154"/>
                </a:cubicBezTo>
                <a:close/>
                <a:moveTo>
                  <a:pt x="3724580" y="2402868"/>
                </a:moveTo>
                <a:cubicBezTo>
                  <a:pt x="3724580" y="2402868"/>
                  <a:pt x="3723052" y="2411458"/>
                  <a:pt x="3724031" y="2416738"/>
                </a:cubicBezTo>
                <a:cubicBezTo>
                  <a:pt x="3724358" y="2418498"/>
                  <a:pt x="3724963" y="2419890"/>
                  <a:pt x="3725997" y="2420474"/>
                </a:cubicBezTo>
                <a:cubicBezTo>
                  <a:pt x="3729231" y="2419573"/>
                  <a:pt x="3729253" y="2405050"/>
                  <a:pt x="3724580" y="2402868"/>
                </a:cubicBezTo>
                <a:close/>
                <a:moveTo>
                  <a:pt x="2767584" y="2395731"/>
                </a:moveTo>
                <a:cubicBezTo>
                  <a:pt x="2767088" y="2396123"/>
                  <a:pt x="2766336" y="2397296"/>
                  <a:pt x="2765430" y="2398998"/>
                </a:cubicBezTo>
                <a:lnTo>
                  <a:pt x="2764773" y="2400470"/>
                </a:lnTo>
                <a:lnTo>
                  <a:pt x="2766806" y="2404165"/>
                </a:lnTo>
                <a:lnTo>
                  <a:pt x="2768205" y="2397153"/>
                </a:lnTo>
                <a:cubicBezTo>
                  <a:pt x="2768321" y="2395729"/>
                  <a:pt x="2768081" y="2395339"/>
                  <a:pt x="2767584" y="2395731"/>
                </a:cubicBezTo>
                <a:close/>
                <a:moveTo>
                  <a:pt x="3696603" y="2344884"/>
                </a:moveTo>
                <a:cubicBezTo>
                  <a:pt x="3695131" y="2344841"/>
                  <a:pt x="3694394" y="2348279"/>
                  <a:pt x="3695786" y="2351960"/>
                </a:cubicBezTo>
                <a:cubicBezTo>
                  <a:pt x="3696714" y="2354415"/>
                  <a:pt x="3698589" y="2356977"/>
                  <a:pt x="3701824" y="2358689"/>
                </a:cubicBezTo>
                <a:cubicBezTo>
                  <a:pt x="3707009" y="2364794"/>
                  <a:pt x="3704292" y="2380066"/>
                  <a:pt x="3710760" y="2378265"/>
                </a:cubicBezTo>
                <a:cubicBezTo>
                  <a:pt x="3708810" y="2371260"/>
                  <a:pt x="3708293" y="2356887"/>
                  <a:pt x="3701824" y="2358689"/>
                </a:cubicBezTo>
                <a:cubicBezTo>
                  <a:pt x="3700281" y="2348450"/>
                  <a:pt x="3698075" y="2344927"/>
                  <a:pt x="3696603" y="2344884"/>
                </a:cubicBezTo>
                <a:close/>
                <a:moveTo>
                  <a:pt x="2722225" y="2344566"/>
                </a:moveTo>
                <a:lnTo>
                  <a:pt x="2712032" y="2365935"/>
                </a:lnTo>
                <a:cubicBezTo>
                  <a:pt x="2688937" y="2413763"/>
                  <a:pt x="2666279" y="2460874"/>
                  <a:pt x="2647480" y="2508373"/>
                </a:cubicBezTo>
                <a:cubicBezTo>
                  <a:pt x="2604792" y="2604198"/>
                  <a:pt x="2562581" y="2700313"/>
                  <a:pt x="2515280" y="2797256"/>
                </a:cubicBezTo>
                <a:cubicBezTo>
                  <a:pt x="2473070" y="2893372"/>
                  <a:pt x="2431979" y="2994101"/>
                  <a:pt x="2382288" y="3089587"/>
                </a:cubicBezTo>
                <a:cubicBezTo>
                  <a:pt x="2337363" y="3170538"/>
                  <a:pt x="2291435" y="3254192"/>
                  <a:pt x="2243144" y="3339550"/>
                </a:cubicBezTo>
                <a:lnTo>
                  <a:pt x="2172144" y="3462868"/>
                </a:lnTo>
                <a:lnTo>
                  <a:pt x="2172683" y="3463697"/>
                </a:lnTo>
                <a:lnTo>
                  <a:pt x="2171556" y="3463891"/>
                </a:lnTo>
                <a:lnTo>
                  <a:pt x="2171203" y="3464502"/>
                </a:lnTo>
                <a:lnTo>
                  <a:pt x="2183104" y="3479542"/>
                </a:lnTo>
                <a:lnTo>
                  <a:pt x="2186088" y="3475188"/>
                </a:lnTo>
                <a:lnTo>
                  <a:pt x="2184336" y="3473499"/>
                </a:lnTo>
                <a:cubicBezTo>
                  <a:pt x="2184779" y="3472420"/>
                  <a:pt x="2185661" y="3472591"/>
                  <a:pt x="2186350" y="3473291"/>
                </a:cubicBezTo>
                <a:lnTo>
                  <a:pt x="2186655" y="3474361"/>
                </a:lnTo>
                <a:lnTo>
                  <a:pt x="2216115" y="3431377"/>
                </a:lnTo>
                <a:cubicBezTo>
                  <a:pt x="2249005" y="3382396"/>
                  <a:pt x="2281311" y="3331013"/>
                  <a:pt x="2308362" y="3276425"/>
                </a:cubicBezTo>
                <a:cubicBezTo>
                  <a:pt x="2338733" y="3213708"/>
                  <a:pt x="2378621" y="3148276"/>
                  <a:pt x="2413604" y="3084440"/>
                </a:cubicBezTo>
                <a:cubicBezTo>
                  <a:pt x="2460279" y="2994976"/>
                  <a:pt x="2502198" y="2899338"/>
                  <a:pt x="2543782" y="2810700"/>
                </a:cubicBezTo>
                <a:cubicBezTo>
                  <a:pt x="2604257" y="2674949"/>
                  <a:pt x="2665131" y="2540423"/>
                  <a:pt x="2721776" y="2406923"/>
                </a:cubicBezTo>
                <a:lnTo>
                  <a:pt x="2736596" y="2370521"/>
                </a:lnTo>
                <a:close/>
                <a:moveTo>
                  <a:pt x="2846944" y="2328005"/>
                </a:moveTo>
                <a:lnTo>
                  <a:pt x="2843580" y="2336098"/>
                </a:lnTo>
                <a:lnTo>
                  <a:pt x="2870239" y="2393897"/>
                </a:lnTo>
                <a:cubicBezTo>
                  <a:pt x="2890691" y="2436322"/>
                  <a:pt x="2912780" y="2479671"/>
                  <a:pt x="2926752" y="2510038"/>
                </a:cubicBezTo>
                <a:cubicBezTo>
                  <a:pt x="2947173" y="2558350"/>
                  <a:pt x="2912777" y="2474446"/>
                  <a:pt x="2909927" y="2464208"/>
                </a:cubicBezTo>
                <a:cubicBezTo>
                  <a:pt x="2890405" y="2419128"/>
                  <a:pt x="2874635" y="2387520"/>
                  <a:pt x="2850441" y="2340257"/>
                </a:cubicBezTo>
                <a:close/>
                <a:moveTo>
                  <a:pt x="3689289" y="2326180"/>
                </a:moveTo>
                <a:cubicBezTo>
                  <a:pt x="3688614" y="2323755"/>
                  <a:pt x="3686107" y="2330006"/>
                  <a:pt x="3686639" y="2334266"/>
                </a:cubicBezTo>
                <a:cubicBezTo>
                  <a:pt x="3686817" y="2335687"/>
                  <a:pt x="3687332" y="2336886"/>
                  <a:pt x="3688365" y="2337469"/>
                </a:cubicBezTo>
                <a:cubicBezTo>
                  <a:pt x="3692140" y="2336418"/>
                  <a:pt x="3692522" y="2325279"/>
                  <a:pt x="3689289" y="2326180"/>
                </a:cubicBezTo>
                <a:close/>
                <a:moveTo>
                  <a:pt x="2731925" y="2324227"/>
                </a:moveTo>
                <a:lnTo>
                  <a:pt x="2727416" y="2333682"/>
                </a:lnTo>
                <a:lnTo>
                  <a:pt x="2735460" y="2347556"/>
                </a:lnTo>
                <a:lnTo>
                  <a:pt x="2741523" y="2358417"/>
                </a:lnTo>
                <a:lnTo>
                  <a:pt x="2744891" y="2350143"/>
                </a:lnTo>
                <a:close/>
                <a:moveTo>
                  <a:pt x="2699269" y="2302398"/>
                </a:moveTo>
                <a:lnTo>
                  <a:pt x="2697141" y="2306737"/>
                </a:lnTo>
                <a:cubicBezTo>
                  <a:pt x="2695620" y="2309766"/>
                  <a:pt x="2694424" y="2312046"/>
                  <a:pt x="2693733" y="2313180"/>
                </a:cubicBezTo>
                <a:cubicBezTo>
                  <a:pt x="2674135" y="2358228"/>
                  <a:pt x="2661817" y="2391334"/>
                  <a:pt x="2643817" y="2441285"/>
                </a:cubicBezTo>
                <a:cubicBezTo>
                  <a:pt x="2636539" y="2453225"/>
                  <a:pt x="2609461" y="2497642"/>
                  <a:pt x="2613447" y="2504003"/>
                </a:cubicBezTo>
                <a:lnTo>
                  <a:pt x="2620577" y="2499833"/>
                </a:lnTo>
                <a:cubicBezTo>
                  <a:pt x="2642195" y="2464371"/>
                  <a:pt x="2670684" y="2387404"/>
                  <a:pt x="2694242" y="2325027"/>
                </a:cubicBezTo>
                <a:lnTo>
                  <a:pt x="2701353" y="2306350"/>
                </a:lnTo>
                <a:close/>
                <a:moveTo>
                  <a:pt x="2709862" y="2280377"/>
                </a:moveTo>
                <a:lnTo>
                  <a:pt x="2703724" y="2293244"/>
                </a:lnTo>
                <a:lnTo>
                  <a:pt x="2705308" y="2295962"/>
                </a:lnTo>
                <a:lnTo>
                  <a:pt x="2705555" y="2295314"/>
                </a:lnTo>
                <a:lnTo>
                  <a:pt x="2710763" y="2282134"/>
                </a:lnTo>
                <a:close/>
                <a:moveTo>
                  <a:pt x="2825368" y="2275240"/>
                </a:moveTo>
                <a:lnTo>
                  <a:pt x="2823546" y="2283296"/>
                </a:lnTo>
                <a:cubicBezTo>
                  <a:pt x="2825402" y="2289965"/>
                  <a:pt x="2827971" y="2297560"/>
                  <a:pt x="2831099" y="2305864"/>
                </a:cubicBezTo>
                <a:lnTo>
                  <a:pt x="2839581" y="2326721"/>
                </a:lnTo>
                <a:lnTo>
                  <a:pt x="2843356" y="2316273"/>
                </a:lnTo>
                <a:lnTo>
                  <a:pt x="2839261" y="2303234"/>
                </a:lnTo>
                <a:cubicBezTo>
                  <a:pt x="2834383" y="2288843"/>
                  <a:pt x="2829053" y="2275956"/>
                  <a:pt x="2825368" y="2275240"/>
                </a:cubicBezTo>
                <a:close/>
                <a:moveTo>
                  <a:pt x="4992224" y="2254913"/>
                </a:moveTo>
                <a:cubicBezTo>
                  <a:pt x="4990338" y="2258308"/>
                  <a:pt x="4968040" y="2306375"/>
                  <a:pt x="4963891" y="2313180"/>
                </a:cubicBezTo>
                <a:cubicBezTo>
                  <a:pt x="4944293" y="2358227"/>
                  <a:pt x="4931975" y="2391334"/>
                  <a:pt x="4913975" y="2441285"/>
                </a:cubicBezTo>
                <a:cubicBezTo>
                  <a:pt x="4906697" y="2453225"/>
                  <a:pt x="4879619" y="2497642"/>
                  <a:pt x="4883605" y="2504003"/>
                </a:cubicBezTo>
                <a:lnTo>
                  <a:pt x="4890735" y="2499833"/>
                </a:lnTo>
                <a:cubicBezTo>
                  <a:pt x="4919559" y="2452550"/>
                  <a:pt x="4960598" y="2331481"/>
                  <a:pt x="4985877" y="2269590"/>
                </a:cubicBezTo>
                <a:cubicBezTo>
                  <a:pt x="4991213" y="2257612"/>
                  <a:pt x="4992853" y="2253781"/>
                  <a:pt x="4992224" y="2254913"/>
                </a:cubicBezTo>
                <a:close/>
                <a:moveTo>
                  <a:pt x="602206" y="2254912"/>
                </a:moveTo>
                <a:cubicBezTo>
                  <a:pt x="601577" y="2253781"/>
                  <a:pt x="603217" y="2257612"/>
                  <a:pt x="608553" y="2269591"/>
                </a:cubicBezTo>
                <a:cubicBezTo>
                  <a:pt x="633832" y="2331482"/>
                  <a:pt x="674871" y="2452550"/>
                  <a:pt x="703695" y="2499832"/>
                </a:cubicBezTo>
                <a:lnTo>
                  <a:pt x="710825" y="2504003"/>
                </a:lnTo>
                <a:cubicBezTo>
                  <a:pt x="714811" y="2497642"/>
                  <a:pt x="687732" y="2453225"/>
                  <a:pt x="680454" y="2441285"/>
                </a:cubicBezTo>
                <a:cubicBezTo>
                  <a:pt x="662455" y="2391334"/>
                  <a:pt x="650136" y="2358227"/>
                  <a:pt x="630539" y="2313180"/>
                </a:cubicBezTo>
                <a:cubicBezTo>
                  <a:pt x="626391" y="2306375"/>
                  <a:pt x="604091" y="2258308"/>
                  <a:pt x="602206" y="2254912"/>
                </a:cubicBezTo>
                <a:close/>
                <a:moveTo>
                  <a:pt x="2772522" y="2234418"/>
                </a:moveTo>
                <a:lnTo>
                  <a:pt x="2757013" y="2269740"/>
                </a:lnTo>
                <a:lnTo>
                  <a:pt x="2767630" y="2294285"/>
                </a:lnTo>
                <a:lnTo>
                  <a:pt x="2782428" y="2257935"/>
                </a:lnTo>
                <a:close/>
                <a:moveTo>
                  <a:pt x="2794722" y="2204807"/>
                </a:moveTo>
                <a:lnTo>
                  <a:pt x="2793288" y="2212174"/>
                </a:lnTo>
                <a:cubicBezTo>
                  <a:pt x="2797423" y="2214507"/>
                  <a:pt x="2798857" y="2207139"/>
                  <a:pt x="2794722" y="2204807"/>
                </a:cubicBezTo>
                <a:close/>
                <a:moveTo>
                  <a:pt x="2788807" y="2190815"/>
                </a:moveTo>
                <a:lnTo>
                  <a:pt x="2786299" y="2198227"/>
                </a:lnTo>
                <a:lnTo>
                  <a:pt x="2786453" y="2200141"/>
                </a:lnTo>
                <a:cubicBezTo>
                  <a:pt x="2786453" y="2200141"/>
                  <a:pt x="2788167" y="2196906"/>
                  <a:pt x="2788846" y="2193088"/>
                </a:cubicBezTo>
                <a:close/>
                <a:moveTo>
                  <a:pt x="5173027" y="2078881"/>
                </a:moveTo>
                <a:cubicBezTo>
                  <a:pt x="5169968" y="2092736"/>
                  <a:pt x="5167561" y="2108402"/>
                  <a:pt x="5161514" y="2120868"/>
                </a:cubicBezTo>
                <a:cubicBezTo>
                  <a:pt x="5159499" y="2125024"/>
                  <a:pt x="5157080" y="2128824"/>
                  <a:pt x="5154097" y="2132083"/>
                </a:cubicBezTo>
                <a:cubicBezTo>
                  <a:pt x="5158176" y="2113611"/>
                  <a:pt x="5165023" y="2094635"/>
                  <a:pt x="5173027" y="2078881"/>
                </a:cubicBezTo>
                <a:close/>
                <a:moveTo>
                  <a:pt x="421402" y="2078881"/>
                </a:moveTo>
                <a:cubicBezTo>
                  <a:pt x="429407" y="2094635"/>
                  <a:pt x="436253" y="2113611"/>
                  <a:pt x="440332" y="2132083"/>
                </a:cubicBezTo>
                <a:cubicBezTo>
                  <a:pt x="437349" y="2128824"/>
                  <a:pt x="434931" y="2125024"/>
                  <a:pt x="432915" y="2120868"/>
                </a:cubicBezTo>
                <a:cubicBezTo>
                  <a:pt x="426869" y="2108402"/>
                  <a:pt x="424461" y="2092736"/>
                  <a:pt x="421402" y="2078881"/>
                </a:cubicBezTo>
                <a:close/>
                <a:moveTo>
                  <a:pt x="5175142" y="2071633"/>
                </a:moveTo>
                <a:cubicBezTo>
                  <a:pt x="5175444" y="2073294"/>
                  <a:pt x="5175746" y="2074956"/>
                  <a:pt x="5175557" y="2076276"/>
                </a:cubicBezTo>
                <a:cubicBezTo>
                  <a:pt x="5175368" y="2077598"/>
                  <a:pt x="5174689" y="2078579"/>
                  <a:pt x="5173027" y="2078881"/>
                </a:cubicBezTo>
                <a:cubicBezTo>
                  <a:pt x="5172424" y="2075560"/>
                  <a:pt x="5171820" y="2072237"/>
                  <a:pt x="5175142" y="2071633"/>
                </a:cubicBezTo>
                <a:close/>
                <a:moveTo>
                  <a:pt x="419288" y="2071633"/>
                </a:moveTo>
                <a:cubicBezTo>
                  <a:pt x="422610" y="2072237"/>
                  <a:pt x="422006" y="2075560"/>
                  <a:pt x="421402" y="2078881"/>
                </a:cubicBezTo>
                <a:cubicBezTo>
                  <a:pt x="419741" y="2078580"/>
                  <a:pt x="419061" y="2077598"/>
                  <a:pt x="418873" y="2076276"/>
                </a:cubicBezTo>
                <a:cubicBezTo>
                  <a:pt x="418684" y="2074955"/>
                  <a:pt x="418985" y="2073294"/>
                  <a:pt x="419288" y="2071633"/>
                </a:cubicBezTo>
                <a:close/>
                <a:moveTo>
                  <a:pt x="3038444" y="2057983"/>
                </a:moveTo>
                <a:cubicBezTo>
                  <a:pt x="3048646" y="2094625"/>
                  <a:pt x="3063516" y="2123001"/>
                  <a:pt x="3079676" y="2153919"/>
                </a:cubicBezTo>
                <a:cubicBezTo>
                  <a:pt x="3094162" y="2193433"/>
                  <a:pt x="3108499" y="2232409"/>
                  <a:pt x="3128942" y="2266199"/>
                </a:cubicBezTo>
                <a:cubicBezTo>
                  <a:pt x="3155065" y="2334989"/>
                  <a:pt x="3188945" y="2404521"/>
                  <a:pt x="3219053" y="2475105"/>
                </a:cubicBezTo>
                <a:cubicBezTo>
                  <a:pt x="3224776" y="2481059"/>
                  <a:pt x="3269391" y="2576636"/>
                  <a:pt x="3250765" y="2524338"/>
                </a:cubicBezTo>
                <a:cubicBezTo>
                  <a:pt x="3216757" y="2439745"/>
                  <a:pt x="3159583" y="2326183"/>
                  <a:pt x="3128942" y="2266199"/>
                </a:cubicBezTo>
                <a:cubicBezTo>
                  <a:pt x="3113167" y="2224141"/>
                  <a:pt x="3098830" y="2185167"/>
                  <a:pt x="3079676" y="2153919"/>
                </a:cubicBezTo>
                <a:cubicBezTo>
                  <a:pt x="3069474" y="2117277"/>
                  <a:pt x="3053164" y="2085819"/>
                  <a:pt x="3038444" y="2057983"/>
                </a:cubicBezTo>
                <a:close/>
                <a:moveTo>
                  <a:pt x="5179472" y="2056118"/>
                </a:moveTo>
                <a:cubicBezTo>
                  <a:pt x="5181197" y="2055376"/>
                  <a:pt x="5183147" y="2055880"/>
                  <a:pt x="5183751" y="2059201"/>
                </a:cubicBezTo>
                <a:cubicBezTo>
                  <a:pt x="5183751" y="2059201"/>
                  <a:pt x="5177156" y="2063831"/>
                  <a:pt x="5176553" y="2060509"/>
                </a:cubicBezTo>
                <a:cubicBezTo>
                  <a:pt x="5176251" y="2058848"/>
                  <a:pt x="5177749" y="2056861"/>
                  <a:pt x="5179472" y="2056118"/>
                </a:cubicBezTo>
                <a:close/>
                <a:moveTo>
                  <a:pt x="414957" y="2056118"/>
                </a:moveTo>
                <a:cubicBezTo>
                  <a:pt x="416682" y="2056861"/>
                  <a:pt x="418179" y="2058849"/>
                  <a:pt x="417876" y="2060509"/>
                </a:cubicBezTo>
                <a:cubicBezTo>
                  <a:pt x="417273" y="2063831"/>
                  <a:pt x="410679" y="2059201"/>
                  <a:pt x="410679" y="2059201"/>
                </a:cubicBezTo>
                <a:cubicBezTo>
                  <a:pt x="411283" y="2055879"/>
                  <a:pt x="413233" y="2055376"/>
                  <a:pt x="414957" y="2056118"/>
                </a:cubicBezTo>
                <a:close/>
                <a:moveTo>
                  <a:pt x="810815" y="2010050"/>
                </a:moveTo>
                <a:cubicBezTo>
                  <a:pt x="811151" y="2017153"/>
                  <a:pt x="833366" y="2073747"/>
                  <a:pt x="833696" y="2079932"/>
                </a:cubicBezTo>
                <a:cubicBezTo>
                  <a:pt x="864693" y="2150130"/>
                  <a:pt x="892346" y="2222365"/>
                  <a:pt x="924755" y="2288427"/>
                </a:cubicBezTo>
                <a:cubicBezTo>
                  <a:pt x="935475" y="2326438"/>
                  <a:pt x="954154" y="2363528"/>
                  <a:pt x="973124" y="2401096"/>
                </a:cubicBezTo>
                <a:cubicBezTo>
                  <a:pt x="984673" y="2434016"/>
                  <a:pt x="995244" y="2464257"/>
                  <a:pt x="1015043" y="2496735"/>
                </a:cubicBezTo>
                <a:cubicBezTo>
                  <a:pt x="1004762" y="2466971"/>
                  <a:pt x="992922" y="2433573"/>
                  <a:pt x="973124" y="2401096"/>
                </a:cubicBezTo>
                <a:cubicBezTo>
                  <a:pt x="963380" y="2365764"/>
                  <a:pt x="944702" y="2328674"/>
                  <a:pt x="924755" y="2288427"/>
                </a:cubicBezTo>
                <a:cubicBezTo>
                  <a:pt x="901863" y="2225079"/>
                  <a:pt x="857958" y="2105758"/>
                  <a:pt x="819391" y="2023144"/>
                </a:cubicBezTo>
                <a:cubicBezTo>
                  <a:pt x="813021" y="2010814"/>
                  <a:pt x="810702" y="2007682"/>
                  <a:pt x="810815" y="2010050"/>
                </a:cubicBezTo>
                <a:close/>
                <a:moveTo>
                  <a:pt x="4783616" y="2010050"/>
                </a:moveTo>
                <a:cubicBezTo>
                  <a:pt x="4783727" y="2007682"/>
                  <a:pt x="4781409" y="2010813"/>
                  <a:pt x="4775039" y="2023144"/>
                </a:cubicBezTo>
                <a:cubicBezTo>
                  <a:pt x="4736472" y="2105758"/>
                  <a:pt x="4692566" y="2225079"/>
                  <a:pt x="4669676" y="2288426"/>
                </a:cubicBezTo>
                <a:cubicBezTo>
                  <a:pt x="4649728" y="2328674"/>
                  <a:pt x="4631049" y="2365764"/>
                  <a:pt x="4621305" y="2401096"/>
                </a:cubicBezTo>
                <a:cubicBezTo>
                  <a:pt x="4601507" y="2433573"/>
                  <a:pt x="4589667" y="2466971"/>
                  <a:pt x="4579388" y="2496735"/>
                </a:cubicBezTo>
                <a:cubicBezTo>
                  <a:pt x="4599185" y="2464257"/>
                  <a:pt x="4609757" y="2434016"/>
                  <a:pt x="4621305" y="2401096"/>
                </a:cubicBezTo>
                <a:cubicBezTo>
                  <a:pt x="4640276" y="2363528"/>
                  <a:pt x="4658955" y="2326438"/>
                  <a:pt x="4669676" y="2288426"/>
                </a:cubicBezTo>
                <a:cubicBezTo>
                  <a:pt x="4702083" y="2222365"/>
                  <a:pt x="4729736" y="2150130"/>
                  <a:pt x="4760734" y="2079932"/>
                </a:cubicBezTo>
                <a:cubicBezTo>
                  <a:pt x="4761064" y="2073747"/>
                  <a:pt x="4783278" y="2017152"/>
                  <a:pt x="4783616" y="2010050"/>
                </a:cubicBezTo>
                <a:close/>
                <a:moveTo>
                  <a:pt x="2513457" y="2010050"/>
                </a:moveTo>
                <a:cubicBezTo>
                  <a:pt x="2513569" y="2007682"/>
                  <a:pt x="2511251" y="2010813"/>
                  <a:pt x="2504881" y="2023144"/>
                </a:cubicBezTo>
                <a:cubicBezTo>
                  <a:pt x="2466313" y="2105758"/>
                  <a:pt x="2422408" y="2225079"/>
                  <a:pt x="2399517" y="2288427"/>
                </a:cubicBezTo>
                <a:cubicBezTo>
                  <a:pt x="2379569" y="2328674"/>
                  <a:pt x="2360891" y="2365764"/>
                  <a:pt x="2351147" y="2401096"/>
                </a:cubicBezTo>
                <a:cubicBezTo>
                  <a:pt x="2331349" y="2433573"/>
                  <a:pt x="2319509" y="2466971"/>
                  <a:pt x="2309229" y="2496735"/>
                </a:cubicBezTo>
                <a:cubicBezTo>
                  <a:pt x="2329027" y="2464257"/>
                  <a:pt x="2339598" y="2434016"/>
                  <a:pt x="2351147" y="2401096"/>
                </a:cubicBezTo>
                <a:cubicBezTo>
                  <a:pt x="2370118" y="2363529"/>
                  <a:pt x="2388797" y="2326438"/>
                  <a:pt x="2399517" y="2288427"/>
                </a:cubicBezTo>
                <a:cubicBezTo>
                  <a:pt x="2431925" y="2222365"/>
                  <a:pt x="2459578" y="2150130"/>
                  <a:pt x="2490575" y="2079932"/>
                </a:cubicBezTo>
                <a:cubicBezTo>
                  <a:pt x="2490906" y="2073747"/>
                  <a:pt x="2513120" y="2017153"/>
                  <a:pt x="2513457" y="2010050"/>
                </a:cubicBezTo>
                <a:close/>
                <a:moveTo>
                  <a:pt x="3020207" y="2004998"/>
                </a:moveTo>
                <a:cubicBezTo>
                  <a:pt x="3017869" y="2003906"/>
                  <a:pt x="3020190" y="2015889"/>
                  <a:pt x="3022403" y="2023837"/>
                </a:cubicBezTo>
                <a:cubicBezTo>
                  <a:pt x="3024616" y="2031786"/>
                  <a:pt x="3026721" y="2035699"/>
                  <a:pt x="3023958" y="2018469"/>
                </a:cubicBezTo>
                <a:close/>
                <a:moveTo>
                  <a:pt x="3005848" y="1980545"/>
                </a:moveTo>
                <a:cubicBezTo>
                  <a:pt x="3007709" y="1982275"/>
                  <a:pt x="3009105" y="1983575"/>
                  <a:pt x="3010123" y="1984522"/>
                </a:cubicBezTo>
                <a:lnTo>
                  <a:pt x="3010820" y="1985170"/>
                </a:lnTo>
                <a:lnTo>
                  <a:pt x="3012130" y="1986389"/>
                </a:lnTo>
                <a:cubicBezTo>
                  <a:pt x="3012829" y="1987038"/>
                  <a:pt x="3012364" y="1986605"/>
                  <a:pt x="3011433" y="1985740"/>
                </a:cubicBezTo>
                <a:lnTo>
                  <a:pt x="3010820" y="1985170"/>
                </a:lnTo>
                <a:lnTo>
                  <a:pt x="3007942" y="1982492"/>
                </a:lnTo>
                <a:cubicBezTo>
                  <a:pt x="3006779" y="1981410"/>
                  <a:pt x="3005848" y="1980545"/>
                  <a:pt x="3005848" y="1980545"/>
                </a:cubicBezTo>
                <a:close/>
                <a:moveTo>
                  <a:pt x="2309042" y="1916082"/>
                </a:moveTo>
                <a:lnTo>
                  <a:pt x="2305943" y="1919998"/>
                </a:lnTo>
                <a:cubicBezTo>
                  <a:pt x="2305141" y="1921013"/>
                  <a:pt x="2305676" y="1920335"/>
                  <a:pt x="2306747" y="1918982"/>
                </a:cubicBezTo>
                <a:close/>
                <a:moveTo>
                  <a:pt x="4579200" y="1916082"/>
                </a:moveTo>
                <a:lnTo>
                  <a:pt x="4576905" y="1918982"/>
                </a:lnTo>
                <a:cubicBezTo>
                  <a:pt x="4575834" y="1920335"/>
                  <a:pt x="4575299" y="1921013"/>
                  <a:pt x="4576101" y="1919998"/>
                </a:cubicBezTo>
                <a:close/>
                <a:moveTo>
                  <a:pt x="1015229" y="1916082"/>
                </a:moveTo>
                <a:lnTo>
                  <a:pt x="1018328" y="1919997"/>
                </a:lnTo>
                <a:cubicBezTo>
                  <a:pt x="1019130" y="1921013"/>
                  <a:pt x="1018595" y="1920336"/>
                  <a:pt x="1017525" y="1918982"/>
                </a:cubicBezTo>
                <a:close/>
                <a:moveTo>
                  <a:pt x="4583330" y="1910862"/>
                </a:moveTo>
                <a:cubicBezTo>
                  <a:pt x="4583330" y="1910862"/>
                  <a:pt x="4582259" y="1912215"/>
                  <a:pt x="4580921" y="1913907"/>
                </a:cubicBezTo>
                <a:lnTo>
                  <a:pt x="4579200" y="1916082"/>
                </a:lnTo>
                <a:close/>
                <a:moveTo>
                  <a:pt x="2313172" y="1910862"/>
                </a:moveTo>
                <a:cubicBezTo>
                  <a:pt x="2313172" y="1910862"/>
                  <a:pt x="2312101" y="1912215"/>
                  <a:pt x="2310763" y="1913907"/>
                </a:cubicBezTo>
                <a:lnTo>
                  <a:pt x="2309042" y="1916082"/>
                </a:lnTo>
                <a:close/>
                <a:moveTo>
                  <a:pt x="1011099" y="1910862"/>
                </a:moveTo>
                <a:cubicBezTo>
                  <a:pt x="1011099" y="1910862"/>
                  <a:pt x="1012170" y="1912215"/>
                  <a:pt x="1013509" y="1913907"/>
                </a:cubicBezTo>
                <a:lnTo>
                  <a:pt x="1015229" y="1916082"/>
                </a:lnTo>
                <a:close/>
                <a:moveTo>
                  <a:pt x="5263110" y="1886091"/>
                </a:moveTo>
                <a:lnTo>
                  <a:pt x="5254381" y="1922247"/>
                </a:lnTo>
                <a:cubicBezTo>
                  <a:pt x="5233839" y="2004340"/>
                  <a:pt x="5212793" y="2064790"/>
                  <a:pt x="5185506" y="2147538"/>
                </a:cubicBezTo>
                <a:cubicBezTo>
                  <a:pt x="5182095" y="2157881"/>
                  <a:pt x="5178171" y="2170320"/>
                  <a:pt x="5173889" y="2183887"/>
                </a:cubicBezTo>
                <a:lnTo>
                  <a:pt x="5166229" y="2207882"/>
                </a:lnTo>
                <a:lnTo>
                  <a:pt x="5129416" y="2298372"/>
                </a:lnTo>
                <a:lnTo>
                  <a:pt x="5103530" y="2360663"/>
                </a:lnTo>
                <a:lnTo>
                  <a:pt x="5102726" y="2357697"/>
                </a:lnTo>
                <a:cubicBezTo>
                  <a:pt x="5103208" y="2351496"/>
                  <a:pt x="5106918" y="2338274"/>
                  <a:pt x="5106465" y="2335782"/>
                </a:cubicBezTo>
                <a:cubicBezTo>
                  <a:pt x="5129574" y="2267808"/>
                  <a:pt x="5154797" y="2202022"/>
                  <a:pt x="5178629" y="2136062"/>
                </a:cubicBezTo>
                <a:lnTo>
                  <a:pt x="5180141" y="2131678"/>
                </a:lnTo>
                <a:lnTo>
                  <a:pt x="5181806" y="2127708"/>
                </a:lnTo>
                <a:lnTo>
                  <a:pt x="5181638" y="2127338"/>
                </a:lnTo>
                <a:lnTo>
                  <a:pt x="5191422" y="2098965"/>
                </a:lnTo>
                <a:lnTo>
                  <a:pt x="5192128" y="2097255"/>
                </a:lnTo>
                <a:lnTo>
                  <a:pt x="5192059" y="2097117"/>
                </a:lnTo>
                <a:lnTo>
                  <a:pt x="5212897" y="2036692"/>
                </a:lnTo>
                <a:lnTo>
                  <a:pt x="5219354" y="2014536"/>
                </a:lnTo>
                <a:lnTo>
                  <a:pt x="5230805" y="1983507"/>
                </a:lnTo>
                <a:close/>
                <a:moveTo>
                  <a:pt x="331319" y="1886091"/>
                </a:moveTo>
                <a:lnTo>
                  <a:pt x="363626" y="1983507"/>
                </a:lnTo>
                <a:lnTo>
                  <a:pt x="375077" y="2014536"/>
                </a:lnTo>
                <a:lnTo>
                  <a:pt x="381532" y="2036691"/>
                </a:lnTo>
                <a:lnTo>
                  <a:pt x="402370" y="2097117"/>
                </a:lnTo>
                <a:lnTo>
                  <a:pt x="402301" y="2097255"/>
                </a:lnTo>
                <a:lnTo>
                  <a:pt x="403007" y="2098965"/>
                </a:lnTo>
                <a:lnTo>
                  <a:pt x="412792" y="2127337"/>
                </a:lnTo>
                <a:lnTo>
                  <a:pt x="412624" y="2127708"/>
                </a:lnTo>
                <a:lnTo>
                  <a:pt x="414289" y="2131678"/>
                </a:lnTo>
                <a:lnTo>
                  <a:pt x="415800" y="2136062"/>
                </a:lnTo>
                <a:cubicBezTo>
                  <a:pt x="439632" y="2202022"/>
                  <a:pt x="464856" y="2267808"/>
                  <a:pt x="487965" y="2335783"/>
                </a:cubicBezTo>
                <a:cubicBezTo>
                  <a:pt x="487512" y="2338274"/>
                  <a:pt x="491222" y="2351496"/>
                  <a:pt x="491704" y="2357697"/>
                </a:cubicBezTo>
                <a:lnTo>
                  <a:pt x="490900" y="2360663"/>
                </a:lnTo>
                <a:lnTo>
                  <a:pt x="465013" y="2298372"/>
                </a:lnTo>
                <a:lnTo>
                  <a:pt x="428200" y="2207882"/>
                </a:lnTo>
                <a:lnTo>
                  <a:pt x="420541" y="2183887"/>
                </a:lnTo>
                <a:cubicBezTo>
                  <a:pt x="416259" y="2170320"/>
                  <a:pt x="412334" y="2157881"/>
                  <a:pt x="408924" y="2147538"/>
                </a:cubicBezTo>
                <a:cubicBezTo>
                  <a:pt x="381636" y="2064791"/>
                  <a:pt x="360591" y="2004340"/>
                  <a:pt x="340049" y="1922247"/>
                </a:cubicBezTo>
                <a:close/>
                <a:moveTo>
                  <a:pt x="2954901" y="1855776"/>
                </a:moveTo>
                <a:lnTo>
                  <a:pt x="2954464" y="1857590"/>
                </a:lnTo>
                <a:lnTo>
                  <a:pt x="2961616" y="1873831"/>
                </a:lnTo>
                <a:cubicBezTo>
                  <a:pt x="2964449" y="1909041"/>
                  <a:pt x="2976507" y="1887684"/>
                  <a:pt x="2961616" y="1873831"/>
                </a:cubicBezTo>
                <a:close/>
                <a:moveTo>
                  <a:pt x="5299298" y="1852699"/>
                </a:moveTo>
                <a:lnTo>
                  <a:pt x="5299961" y="1853888"/>
                </a:lnTo>
                <a:lnTo>
                  <a:pt x="5298403" y="1856477"/>
                </a:lnTo>
                <a:close/>
                <a:moveTo>
                  <a:pt x="295131" y="1852699"/>
                </a:moveTo>
                <a:lnTo>
                  <a:pt x="296027" y="1856477"/>
                </a:lnTo>
                <a:lnTo>
                  <a:pt x="294469" y="1853888"/>
                </a:lnTo>
                <a:close/>
                <a:moveTo>
                  <a:pt x="2337886" y="1851458"/>
                </a:moveTo>
                <a:lnTo>
                  <a:pt x="2336942" y="1852503"/>
                </a:lnTo>
                <a:cubicBezTo>
                  <a:pt x="2335839" y="1853724"/>
                  <a:pt x="2334956" y="1854701"/>
                  <a:pt x="2334956" y="1854701"/>
                </a:cubicBezTo>
                <a:close/>
                <a:moveTo>
                  <a:pt x="4608044" y="1851458"/>
                </a:moveTo>
                <a:lnTo>
                  <a:pt x="4605115" y="1854701"/>
                </a:lnTo>
                <a:cubicBezTo>
                  <a:pt x="4605115" y="1854701"/>
                  <a:pt x="4605997" y="1853724"/>
                  <a:pt x="4607100" y="1852503"/>
                </a:cubicBezTo>
                <a:close/>
                <a:moveTo>
                  <a:pt x="986386" y="1851458"/>
                </a:moveTo>
                <a:lnTo>
                  <a:pt x="989315" y="1854701"/>
                </a:lnTo>
                <a:cubicBezTo>
                  <a:pt x="989315" y="1854701"/>
                  <a:pt x="988433" y="1853724"/>
                  <a:pt x="987329" y="1852503"/>
                </a:cubicBezTo>
                <a:close/>
                <a:moveTo>
                  <a:pt x="4609246" y="1850127"/>
                </a:moveTo>
                <a:lnTo>
                  <a:pt x="4609168" y="1850213"/>
                </a:lnTo>
                <a:lnTo>
                  <a:pt x="4608044" y="1851458"/>
                </a:lnTo>
                <a:close/>
                <a:moveTo>
                  <a:pt x="2339088" y="1850127"/>
                </a:moveTo>
                <a:lnTo>
                  <a:pt x="2339010" y="1850213"/>
                </a:lnTo>
                <a:lnTo>
                  <a:pt x="2337886" y="1851458"/>
                </a:lnTo>
                <a:close/>
                <a:moveTo>
                  <a:pt x="985183" y="1850127"/>
                </a:moveTo>
                <a:lnTo>
                  <a:pt x="986386" y="1851458"/>
                </a:lnTo>
                <a:lnTo>
                  <a:pt x="985261" y="1850213"/>
                </a:lnTo>
                <a:close/>
                <a:moveTo>
                  <a:pt x="4611070" y="1848107"/>
                </a:moveTo>
                <a:cubicBezTo>
                  <a:pt x="4611732" y="1847374"/>
                  <a:pt x="4611290" y="1847862"/>
                  <a:pt x="4610409" y="1848839"/>
                </a:cubicBezTo>
                <a:lnTo>
                  <a:pt x="4609246" y="1850127"/>
                </a:lnTo>
                <a:close/>
                <a:moveTo>
                  <a:pt x="983359" y="1848107"/>
                </a:moveTo>
                <a:lnTo>
                  <a:pt x="985183" y="1850127"/>
                </a:lnTo>
                <a:lnTo>
                  <a:pt x="984020" y="1848839"/>
                </a:lnTo>
                <a:cubicBezTo>
                  <a:pt x="983139" y="1847862"/>
                  <a:pt x="982697" y="1847374"/>
                  <a:pt x="983359" y="1848107"/>
                </a:cubicBezTo>
                <a:close/>
                <a:moveTo>
                  <a:pt x="2340912" y="1848106"/>
                </a:moveTo>
                <a:cubicBezTo>
                  <a:pt x="2341574" y="1847374"/>
                  <a:pt x="2341133" y="1847862"/>
                  <a:pt x="2340251" y="1848839"/>
                </a:cubicBezTo>
                <a:lnTo>
                  <a:pt x="2339088" y="1850127"/>
                </a:lnTo>
                <a:close/>
                <a:moveTo>
                  <a:pt x="291756" y="1838446"/>
                </a:moveTo>
                <a:lnTo>
                  <a:pt x="293507" y="1845838"/>
                </a:lnTo>
                <a:lnTo>
                  <a:pt x="291623" y="1842417"/>
                </a:lnTo>
                <a:close/>
                <a:moveTo>
                  <a:pt x="5302673" y="1838446"/>
                </a:moveTo>
                <a:lnTo>
                  <a:pt x="5302807" y="1842417"/>
                </a:lnTo>
                <a:lnTo>
                  <a:pt x="5300923" y="1845838"/>
                </a:lnTo>
                <a:close/>
                <a:moveTo>
                  <a:pt x="4336477" y="1831108"/>
                </a:moveTo>
                <a:cubicBezTo>
                  <a:pt x="4332838" y="1832390"/>
                  <a:pt x="4328652" y="1836839"/>
                  <a:pt x="4330801" y="1838149"/>
                </a:cubicBezTo>
                <a:cubicBezTo>
                  <a:pt x="4329491" y="1840299"/>
                  <a:pt x="4335768" y="1837861"/>
                  <a:pt x="4338517" y="1834562"/>
                </a:cubicBezTo>
                <a:cubicBezTo>
                  <a:pt x="4339433" y="1833462"/>
                  <a:pt x="4339958" y="1832267"/>
                  <a:pt x="4339678" y="1831114"/>
                </a:cubicBezTo>
                <a:cubicBezTo>
                  <a:pt x="4338842" y="1830604"/>
                  <a:pt x="4337690" y="1830680"/>
                  <a:pt x="4336477" y="1831108"/>
                </a:cubicBezTo>
                <a:close/>
                <a:moveTo>
                  <a:pt x="2066318" y="1831108"/>
                </a:moveTo>
                <a:cubicBezTo>
                  <a:pt x="2062680" y="1832390"/>
                  <a:pt x="2058493" y="1836839"/>
                  <a:pt x="2060643" y="1838149"/>
                </a:cubicBezTo>
                <a:cubicBezTo>
                  <a:pt x="2059333" y="1840299"/>
                  <a:pt x="2065610" y="1837861"/>
                  <a:pt x="2068359" y="1834562"/>
                </a:cubicBezTo>
                <a:cubicBezTo>
                  <a:pt x="2069275" y="1833462"/>
                  <a:pt x="2069799" y="1832267"/>
                  <a:pt x="2069520" y="1831114"/>
                </a:cubicBezTo>
                <a:cubicBezTo>
                  <a:pt x="2068684" y="1830604"/>
                  <a:pt x="2067531" y="1830680"/>
                  <a:pt x="2066318" y="1831108"/>
                </a:cubicBezTo>
                <a:close/>
                <a:moveTo>
                  <a:pt x="1257953" y="1831108"/>
                </a:moveTo>
                <a:cubicBezTo>
                  <a:pt x="1256740" y="1830680"/>
                  <a:pt x="1255588" y="1830604"/>
                  <a:pt x="1254752" y="1831114"/>
                </a:cubicBezTo>
                <a:cubicBezTo>
                  <a:pt x="1254472" y="1832267"/>
                  <a:pt x="1254996" y="1833462"/>
                  <a:pt x="1255912" y="1834562"/>
                </a:cubicBezTo>
                <a:cubicBezTo>
                  <a:pt x="1258661" y="1837861"/>
                  <a:pt x="1264938" y="1840299"/>
                  <a:pt x="1263628" y="1838149"/>
                </a:cubicBezTo>
                <a:cubicBezTo>
                  <a:pt x="1265779" y="1836839"/>
                  <a:pt x="1261592" y="1832390"/>
                  <a:pt x="1257953" y="1831108"/>
                </a:cubicBezTo>
                <a:close/>
                <a:moveTo>
                  <a:pt x="976207" y="1825741"/>
                </a:moveTo>
                <a:cubicBezTo>
                  <a:pt x="977914" y="1826727"/>
                  <a:pt x="982966" y="1831386"/>
                  <a:pt x="984276" y="1833535"/>
                </a:cubicBezTo>
                <a:cubicBezTo>
                  <a:pt x="982125" y="1834846"/>
                  <a:pt x="976864" y="1831052"/>
                  <a:pt x="975577" y="1828336"/>
                </a:cubicBezTo>
                <a:cubicBezTo>
                  <a:pt x="975147" y="1827431"/>
                  <a:pt x="975160" y="1826644"/>
                  <a:pt x="975877" y="1826208"/>
                </a:cubicBezTo>
                <a:cubicBezTo>
                  <a:pt x="975440" y="1825491"/>
                  <a:pt x="975637" y="1825412"/>
                  <a:pt x="976207" y="1825741"/>
                </a:cubicBezTo>
                <a:close/>
                <a:moveTo>
                  <a:pt x="4618223" y="1825741"/>
                </a:moveTo>
                <a:cubicBezTo>
                  <a:pt x="4618792" y="1825412"/>
                  <a:pt x="4618990" y="1825492"/>
                  <a:pt x="4618553" y="1826207"/>
                </a:cubicBezTo>
                <a:cubicBezTo>
                  <a:pt x="4619270" y="1826644"/>
                  <a:pt x="4619282" y="1827431"/>
                  <a:pt x="4618853" y="1828336"/>
                </a:cubicBezTo>
                <a:cubicBezTo>
                  <a:pt x="4617566" y="1831052"/>
                  <a:pt x="4612305" y="1834846"/>
                  <a:pt x="4610154" y="1833535"/>
                </a:cubicBezTo>
                <a:cubicBezTo>
                  <a:pt x="4611464" y="1831386"/>
                  <a:pt x="4616516" y="1826727"/>
                  <a:pt x="4618223" y="1825741"/>
                </a:cubicBezTo>
                <a:close/>
                <a:moveTo>
                  <a:pt x="2348065" y="1825741"/>
                </a:moveTo>
                <a:cubicBezTo>
                  <a:pt x="2348634" y="1825412"/>
                  <a:pt x="2348831" y="1825491"/>
                  <a:pt x="2348395" y="1826207"/>
                </a:cubicBezTo>
                <a:cubicBezTo>
                  <a:pt x="2349111" y="1826645"/>
                  <a:pt x="2349124" y="1827430"/>
                  <a:pt x="2348694" y="1828336"/>
                </a:cubicBezTo>
                <a:cubicBezTo>
                  <a:pt x="2347408" y="1831052"/>
                  <a:pt x="2342147" y="1834846"/>
                  <a:pt x="2339996" y="1833535"/>
                </a:cubicBezTo>
                <a:cubicBezTo>
                  <a:pt x="2341306" y="1831386"/>
                  <a:pt x="2346358" y="1826728"/>
                  <a:pt x="2348065" y="1825741"/>
                </a:cubicBezTo>
                <a:close/>
                <a:moveTo>
                  <a:pt x="5308786" y="1820514"/>
                </a:moveTo>
                <a:lnTo>
                  <a:pt x="5303652" y="1834314"/>
                </a:lnTo>
                <a:lnTo>
                  <a:pt x="5306022" y="1824307"/>
                </a:lnTo>
                <a:close/>
                <a:moveTo>
                  <a:pt x="285643" y="1820514"/>
                </a:moveTo>
                <a:lnTo>
                  <a:pt x="288408" y="1824306"/>
                </a:lnTo>
                <a:lnTo>
                  <a:pt x="290777" y="1834314"/>
                </a:lnTo>
                <a:close/>
                <a:moveTo>
                  <a:pt x="2349119" y="1810081"/>
                </a:moveTo>
                <a:lnTo>
                  <a:pt x="2348320" y="1811014"/>
                </a:lnTo>
                <a:cubicBezTo>
                  <a:pt x="2347467" y="1812009"/>
                  <a:pt x="2347040" y="1812506"/>
                  <a:pt x="2347680" y="1811760"/>
                </a:cubicBezTo>
                <a:close/>
                <a:moveTo>
                  <a:pt x="4619277" y="1810081"/>
                </a:moveTo>
                <a:lnTo>
                  <a:pt x="4617838" y="1811759"/>
                </a:lnTo>
                <a:cubicBezTo>
                  <a:pt x="4617198" y="1812506"/>
                  <a:pt x="4617625" y="1812009"/>
                  <a:pt x="4618477" y="1811014"/>
                </a:cubicBezTo>
                <a:close/>
                <a:moveTo>
                  <a:pt x="975153" y="1810081"/>
                </a:moveTo>
                <a:lnTo>
                  <a:pt x="976592" y="1811760"/>
                </a:lnTo>
                <a:cubicBezTo>
                  <a:pt x="977231" y="1812506"/>
                  <a:pt x="976804" y="1812008"/>
                  <a:pt x="975952" y="1811014"/>
                </a:cubicBezTo>
                <a:close/>
                <a:moveTo>
                  <a:pt x="4623592" y="1805042"/>
                </a:moveTo>
                <a:lnTo>
                  <a:pt x="4619277" y="1810081"/>
                </a:lnTo>
                <a:lnTo>
                  <a:pt x="4621674" y="1807281"/>
                </a:lnTo>
                <a:cubicBezTo>
                  <a:pt x="4622739" y="1806037"/>
                  <a:pt x="4623592" y="1805042"/>
                  <a:pt x="4623592" y="1805042"/>
                </a:cubicBezTo>
                <a:close/>
                <a:moveTo>
                  <a:pt x="2353434" y="1805042"/>
                </a:moveTo>
                <a:lnTo>
                  <a:pt x="2349119" y="1810081"/>
                </a:lnTo>
                <a:lnTo>
                  <a:pt x="2351516" y="1807281"/>
                </a:lnTo>
                <a:cubicBezTo>
                  <a:pt x="2352581" y="1806037"/>
                  <a:pt x="2353434" y="1805042"/>
                  <a:pt x="2353434" y="1805042"/>
                </a:cubicBezTo>
                <a:close/>
                <a:moveTo>
                  <a:pt x="970837" y="1805042"/>
                </a:moveTo>
                <a:cubicBezTo>
                  <a:pt x="970837" y="1805042"/>
                  <a:pt x="971690" y="1806037"/>
                  <a:pt x="972756" y="1807282"/>
                </a:cubicBezTo>
                <a:lnTo>
                  <a:pt x="975153" y="1810081"/>
                </a:lnTo>
                <a:close/>
                <a:moveTo>
                  <a:pt x="2932853" y="1796493"/>
                </a:moveTo>
                <a:lnTo>
                  <a:pt x="2930568" y="1802577"/>
                </a:lnTo>
                <a:lnTo>
                  <a:pt x="2934725" y="1812767"/>
                </a:lnTo>
                <a:lnTo>
                  <a:pt x="2937855" y="1819874"/>
                </a:lnTo>
                <a:lnTo>
                  <a:pt x="2939605" y="1814648"/>
                </a:lnTo>
                <a:close/>
                <a:moveTo>
                  <a:pt x="5318589" y="1790460"/>
                </a:moveTo>
                <a:cubicBezTo>
                  <a:pt x="5318440" y="1798230"/>
                  <a:pt x="5314028" y="1811918"/>
                  <a:pt x="5308786" y="1820514"/>
                </a:cubicBezTo>
                <a:lnTo>
                  <a:pt x="5309770" y="1808481"/>
                </a:lnTo>
                <a:lnTo>
                  <a:pt x="5310513" y="1805339"/>
                </a:lnTo>
                <a:close/>
                <a:moveTo>
                  <a:pt x="275841" y="1790460"/>
                </a:moveTo>
                <a:lnTo>
                  <a:pt x="283917" y="1805339"/>
                </a:lnTo>
                <a:lnTo>
                  <a:pt x="284661" y="1808480"/>
                </a:lnTo>
                <a:lnTo>
                  <a:pt x="285643" y="1820514"/>
                </a:lnTo>
                <a:cubicBezTo>
                  <a:pt x="280402" y="1811918"/>
                  <a:pt x="275990" y="1798230"/>
                  <a:pt x="275841" y="1790460"/>
                </a:cubicBezTo>
                <a:close/>
                <a:moveTo>
                  <a:pt x="4354183" y="1786894"/>
                </a:moveTo>
                <a:cubicBezTo>
                  <a:pt x="4350399" y="1793102"/>
                  <a:pt x="4340253" y="1803296"/>
                  <a:pt x="4345987" y="1806791"/>
                </a:cubicBezTo>
                <a:cubicBezTo>
                  <a:pt x="4333136" y="1823031"/>
                  <a:pt x="4341719" y="1822860"/>
                  <a:pt x="4345196" y="1815797"/>
                </a:cubicBezTo>
                <a:cubicBezTo>
                  <a:pt x="4346354" y="1813442"/>
                  <a:pt x="4346945" y="1810323"/>
                  <a:pt x="4345987" y="1806791"/>
                </a:cubicBezTo>
                <a:cubicBezTo>
                  <a:pt x="4346905" y="1798834"/>
                  <a:pt x="4359916" y="1790389"/>
                  <a:pt x="4354183" y="1786894"/>
                </a:cubicBezTo>
                <a:close/>
                <a:moveTo>
                  <a:pt x="1240247" y="1786894"/>
                </a:moveTo>
                <a:cubicBezTo>
                  <a:pt x="1234513" y="1790389"/>
                  <a:pt x="1247525" y="1798834"/>
                  <a:pt x="1248443" y="1806791"/>
                </a:cubicBezTo>
                <a:cubicBezTo>
                  <a:pt x="1247484" y="1810323"/>
                  <a:pt x="1248076" y="1813442"/>
                  <a:pt x="1249234" y="1815797"/>
                </a:cubicBezTo>
                <a:cubicBezTo>
                  <a:pt x="1252710" y="1822860"/>
                  <a:pt x="1261293" y="1823032"/>
                  <a:pt x="1248443" y="1806791"/>
                </a:cubicBezTo>
                <a:cubicBezTo>
                  <a:pt x="1254176" y="1803296"/>
                  <a:pt x="1244031" y="1793102"/>
                  <a:pt x="1240247" y="1786894"/>
                </a:cubicBezTo>
                <a:close/>
                <a:moveTo>
                  <a:pt x="2084025" y="1786894"/>
                </a:moveTo>
                <a:cubicBezTo>
                  <a:pt x="2080241" y="1793102"/>
                  <a:pt x="2070095" y="1803296"/>
                  <a:pt x="2075828" y="1806791"/>
                </a:cubicBezTo>
                <a:cubicBezTo>
                  <a:pt x="2062978" y="1823032"/>
                  <a:pt x="2071561" y="1822860"/>
                  <a:pt x="2075037" y="1815797"/>
                </a:cubicBezTo>
                <a:cubicBezTo>
                  <a:pt x="2076196" y="1813442"/>
                  <a:pt x="2076787" y="1810323"/>
                  <a:pt x="2075828" y="1806791"/>
                </a:cubicBezTo>
                <a:cubicBezTo>
                  <a:pt x="2076747" y="1798834"/>
                  <a:pt x="2089758" y="1790389"/>
                  <a:pt x="2084025" y="1786894"/>
                </a:cubicBezTo>
                <a:close/>
                <a:moveTo>
                  <a:pt x="4633686" y="1774510"/>
                </a:moveTo>
                <a:lnTo>
                  <a:pt x="4625288" y="1781836"/>
                </a:lnTo>
                <a:cubicBezTo>
                  <a:pt x="4626127" y="1785297"/>
                  <a:pt x="4631166" y="1782472"/>
                  <a:pt x="4633083" y="1778573"/>
                </a:cubicBezTo>
                <a:cubicBezTo>
                  <a:pt x="4633721" y="1777274"/>
                  <a:pt x="4634013" y="1775855"/>
                  <a:pt x="4633686" y="1774510"/>
                </a:cubicBezTo>
                <a:close/>
                <a:moveTo>
                  <a:pt x="2363528" y="1774510"/>
                </a:moveTo>
                <a:lnTo>
                  <a:pt x="2355130" y="1781836"/>
                </a:lnTo>
                <a:cubicBezTo>
                  <a:pt x="2355969" y="1785297"/>
                  <a:pt x="2361008" y="1782472"/>
                  <a:pt x="2362924" y="1778573"/>
                </a:cubicBezTo>
                <a:cubicBezTo>
                  <a:pt x="2363563" y="1777275"/>
                  <a:pt x="2363854" y="1775855"/>
                  <a:pt x="2363528" y="1774510"/>
                </a:cubicBezTo>
                <a:close/>
                <a:moveTo>
                  <a:pt x="960744" y="1774510"/>
                </a:moveTo>
                <a:cubicBezTo>
                  <a:pt x="960417" y="1775855"/>
                  <a:pt x="960709" y="1777275"/>
                  <a:pt x="961347" y="1778574"/>
                </a:cubicBezTo>
                <a:cubicBezTo>
                  <a:pt x="963264" y="1782472"/>
                  <a:pt x="968302" y="1785297"/>
                  <a:pt x="969142" y="1781837"/>
                </a:cubicBezTo>
                <a:close/>
                <a:moveTo>
                  <a:pt x="5324871" y="1769069"/>
                </a:moveTo>
                <a:cubicBezTo>
                  <a:pt x="5325772" y="1769003"/>
                  <a:pt x="5326507" y="1769410"/>
                  <a:pt x="5326787" y="1770563"/>
                </a:cubicBezTo>
                <a:lnTo>
                  <a:pt x="5320135" y="1775025"/>
                </a:lnTo>
                <a:cubicBezTo>
                  <a:pt x="5317985" y="1773715"/>
                  <a:pt x="5322171" y="1769265"/>
                  <a:pt x="5324871" y="1769069"/>
                </a:cubicBezTo>
                <a:close/>
                <a:moveTo>
                  <a:pt x="269559" y="1769069"/>
                </a:moveTo>
                <a:cubicBezTo>
                  <a:pt x="272258" y="1769265"/>
                  <a:pt x="276445" y="1773715"/>
                  <a:pt x="274295" y="1775025"/>
                </a:cubicBezTo>
                <a:lnTo>
                  <a:pt x="267643" y="1770564"/>
                </a:lnTo>
                <a:cubicBezTo>
                  <a:pt x="267923" y="1769411"/>
                  <a:pt x="268658" y="1769003"/>
                  <a:pt x="269559" y="1769069"/>
                </a:cubicBezTo>
                <a:close/>
                <a:moveTo>
                  <a:pt x="3093424" y="1750618"/>
                </a:moveTo>
                <a:cubicBezTo>
                  <a:pt x="3092160" y="1752858"/>
                  <a:pt x="3092780" y="1757692"/>
                  <a:pt x="3094589" y="1764092"/>
                </a:cubicBezTo>
                <a:cubicBezTo>
                  <a:pt x="3100017" y="1783294"/>
                  <a:pt x="3116145" y="1816580"/>
                  <a:pt x="3124198" y="1836113"/>
                </a:cubicBezTo>
                <a:cubicBezTo>
                  <a:pt x="3207689" y="2046280"/>
                  <a:pt x="3286851" y="2226298"/>
                  <a:pt x="3377883" y="2423915"/>
                </a:cubicBezTo>
                <a:cubicBezTo>
                  <a:pt x="3424299" y="2525957"/>
                  <a:pt x="3480035" y="2636436"/>
                  <a:pt x="3536842" y="2736164"/>
                </a:cubicBezTo>
                <a:cubicBezTo>
                  <a:pt x="3547867" y="2756465"/>
                  <a:pt x="3559474" y="2778854"/>
                  <a:pt x="3571561" y="2802352"/>
                </a:cubicBezTo>
                <a:lnTo>
                  <a:pt x="3595522" y="2848763"/>
                </a:lnTo>
                <a:lnTo>
                  <a:pt x="3595858" y="2848521"/>
                </a:lnTo>
                <a:cubicBezTo>
                  <a:pt x="3597769" y="2847427"/>
                  <a:pt x="3597886" y="2844101"/>
                  <a:pt x="3598527" y="2842704"/>
                </a:cubicBezTo>
                <a:lnTo>
                  <a:pt x="3601422" y="2841322"/>
                </a:lnTo>
                <a:lnTo>
                  <a:pt x="3557665" y="2762242"/>
                </a:lnTo>
                <a:cubicBezTo>
                  <a:pt x="3403167" y="2473524"/>
                  <a:pt x="3267080" y="2154507"/>
                  <a:pt x="3129616" y="1830539"/>
                </a:cubicBezTo>
                <a:cubicBezTo>
                  <a:pt x="3120830" y="1811502"/>
                  <a:pt x="3093424" y="1750618"/>
                  <a:pt x="3093424" y="1750618"/>
                </a:cubicBezTo>
                <a:close/>
                <a:moveTo>
                  <a:pt x="4374610" y="1746938"/>
                </a:moveTo>
                <a:cubicBezTo>
                  <a:pt x="4371743" y="1745190"/>
                  <a:pt x="4361120" y="1755092"/>
                  <a:pt x="4362717" y="1759996"/>
                </a:cubicBezTo>
                <a:cubicBezTo>
                  <a:pt x="4362717" y="1759996"/>
                  <a:pt x="4370035" y="1755246"/>
                  <a:pt x="4373223" y="1750925"/>
                </a:cubicBezTo>
                <a:cubicBezTo>
                  <a:pt x="4374286" y="1749484"/>
                  <a:pt x="4374889" y="1748091"/>
                  <a:pt x="4374610" y="1746938"/>
                </a:cubicBezTo>
                <a:close/>
                <a:moveTo>
                  <a:pt x="2104451" y="1746938"/>
                </a:moveTo>
                <a:cubicBezTo>
                  <a:pt x="2101585" y="1745190"/>
                  <a:pt x="2090962" y="1755092"/>
                  <a:pt x="2092559" y="1759996"/>
                </a:cubicBezTo>
                <a:cubicBezTo>
                  <a:pt x="2092559" y="1759996"/>
                  <a:pt x="2099877" y="1755246"/>
                  <a:pt x="2103065" y="1750925"/>
                </a:cubicBezTo>
                <a:cubicBezTo>
                  <a:pt x="2104127" y="1749484"/>
                  <a:pt x="2104731" y="1748092"/>
                  <a:pt x="2104451" y="1746938"/>
                </a:cubicBezTo>
                <a:close/>
                <a:moveTo>
                  <a:pt x="1219820" y="1746938"/>
                </a:moveTo>
                <a:cubicBezTo>
                  <a:pt x="1219540" y="1748091"/>
                  <a:pt x="1220144" y="1749484"/>
                  <a:pt x="1221206" y="1750925"/>
                </a:cubicBezTo>
                <a:cubicBezTo>
                  <a:pt x="1224394" y="1755246"/>
                  <a:pt x="1231713" y="1759996"/>
                  <a:pt x="1231713" y="1759996"/>
                </a:cubicBezTo>
                <a:cubicBezTo>
                  <a:pt x="1233310" y="1755093"/>
                  <a:pt x="1222687" y="1745190"/>
                  <a:pt x="1219820" y="1746938"/>
                </a:cubicBezTo>
                <a:close/>
                <a:moveTo>
                  <a:pt x="2377593" y="1738538"/>
                </a:moveTo>
                <a:cubicBezTo>
                  <a:pt x="2383326" y="1742033"/>
                  <a:pt x="2370315" y="1750478"/>
                  <a:pt x="2371434" y="1755091"/>
                </a:cubicBezTo>
                <a:lnTo>
                  <a:pt x="2368567" y="1753344"/>
                </a:lnTo>
                <a:cubicBezTo>
                  <a:pt x="2372061" y="1747612"/>
                  <a:pt x="2373808" y="1744746"/>
                  <a:pt x="2377593" y="1738538"/>
                </a:cubicBezTo>
                <a:close/>
                <a:moveTo>
                  <a:pt x="4647751" y="1738538"/>
                </a:moveTo>
                <a:cubicBezTo>
                  <a:pt x="4653484" y="1742033"/>
                  <a:pt x="4640473" y="1750478"/>
                  <a:pt x="4641592" y="1755092"/>
                </a:cubicBezTo>
                <a:lnTo>
                  <a:pt x="4638725" y="1753343"/>
                </a:lnTo>
                <a:cubicBezTo>
                  <a:pt x="4642219" y="1747612"/>
                  <a:pt x="4643966" y="1744746"/>
                  <a:pt x="4647751" y="1738538"/>
                </a:cubicBezTo>
                <a:close/>
                <a:moveTo>
                  <a:pt x="946679" y="1738538"/>
                </a:moveTo>
                <a:cubicBezTo>
                  <a:pt x="950464" y="1744746"/>
                  <a:pt x="952210" y="1747612"/>
                  <a:pt x="955704" y="1753344"/>
                </a:cubicBezTo>
                <a:lnTo>
                  <a:pt x="952837" y="1755092"/>
                </a:lnTo>
                <a:cubicBezTo>
                  <a:pt x="953957" y="1750478"/>
                  <a:pt x="940946" y="1742033"/>
                  <a:pt x="946679" y="1738538"/>
                </a:cubicBezTo>
                <a:close/>
                <a:moveTo>
                  <a:pt x="2112357" y="1727519"/>
                </a:moveTo>
                <a:cubicBezTo>
                  <a:pt x="2112357" y="1727519"/>
                  <a:pt x="2098039" y="1730583"/>
                  <a:pt x="2099987" y="1740286"/>
                </a:cubicBezTo>
                <a:cubicBezTo>
                  <a:pt x="2099987" y="1740286"/>
                  <a:pt x="2110610" y="1730384"/>
                  <a:pt x="2112357" y="1727519"/>
                </a:cubicBezTo>
                <a:close/>
                <a:moveTo>
                  <a:pt x="1211914" y="1727519"/>
                </a:moveTo>
                <a:cubicBezTo>
                  <a:pt x="1213661" y="1730384"/>
                  <a:pt x="1224285" y="1740286"/>
                  <a:pt x="1224285" y="1740286"/>
                </a:cubicBezTo>
                <a:cubicBezTo>
                  <a:pt x="1226233" y="1730583"/>
                  <a:pt x="1211914" y="1727519"/>
                  <a:pt x="1211914" y="1727519"/>
                </a:cubicBezTo>
                <a:close/>
                <a:moveTo>
                  <a:pt x="4382515" y="1727519"/>
                </a:moveTo>
                <a:cubicBezTo>
                  <a:pt x="4382515" y="1727519"/>
                  <a:pt x="4368197" y="1730582"/>
                  <a:pt x="4370145" y="1740286"/>
                </a:cubicBezTo>
                <a:cubicBezTo>
                  <a:pt x="4370145" y="1740286"/>
                  <a:pt x="4380768" y="1730384"/>
                  <a:pt x="4382515" y="1727519"/>
                </a:cubicBezTo>
                <a:close/>
                <a:moveTo>
                  <a:pt x="2441819" y="1711398"/>
                </a:moveTo>
                <a:lnTo>
                  <a:pt x="2384019" y="1870328"/>
                </a:lnTo>
                <a:cubicBezTo>
                  <a:pt x="2293467" y="2105437"/>
                  <a:pt x="2187897" y="2344220"/>
                  <a:pt x="2080822" y="2585469"/>
                </a:cubicBezTo>
                <a:cubicBezTo>
                  <a:pt x="2072917" y="2604888"/>
                  <a:pt x="2047160" y="2666488"/>
                  <a:pt x="2047160" y="2666488"/>
                </a:cubicBezTo>
                <a:cubicBezTo>
                  <a:pt x="2049659" y="2665882"/>
                  <a:pt x="2052767" y="2662127"/>
                  <a:pt x="2056207" y="2656434"/>
                </a:cubicBezTo>
                <a:cubicBezTo>
                  <a:pt x="2066526" y="2639356"/>
                  <a:pt x="2079825" y="2604842"/>
                  <a:pt x="2088594" y="2585621"/>
                </a:cubicBezTo>
                <a:cubicBezTo>
                  <a:pt x="2185094" y="2381099"/>
                  <a:pt x="2262527" y="2200331"/>
                  <a:pt x="2344709" y="1998873"/>
                </a:cubicBezTo>
                <a:cubicBezTo>
                  <a:pt x="2366128" y="1947075"/>
                  <a:pt x="2387497" y="1892136"/>
                  <a:pt x="2407767" y="1836444"/>
                </a:cubicBezTo>
                <a:lnTo>
                  <a:pt x="2446476" y="1722010"/>
                </a:lnTo>
                <a:close/>
                <a:moveTo>
                  <a:pt x="4386150" y="1709396"/>
                </a:moveTo>
                <a:cubicBezTo>
                  <a:pt x="4383000" y="1710331"/>
                  <a:pt x="4377503" y="1716930"/>
                  <a:pt x="4378343" y="1720390"/>
                </a:cubicBezTo>
                <a:cubicBezTo>
                  <a:pt x="4376304" y="1723733"/>
                  <a:pt x="4386450" y="1713541"/>
                  <a:pt x="4388197" y="1710674"/>
                </a:cubicBezTo>
                <a:cubicBezTo>
                  <a:pt x="4387990" y="1709402"/>
                  <a:pt x="4387201" y="1709084"/>
                  <a:pt x="4386150" y="1709396"/>
                </a:cubicBezTo>
                <a:close/>
                <a:moveTo>
                  <a:pt x="2115992" y="1709396"/>
                </a:moveTo>
                <a:cubicBezTo>
                  <a:pt x="2112841" y="1710331"/>
                  <a:pt x="2107345" y="1716930"/>
                  <a:pt x="2108184" y="1720390"/>
                </a:cubicBezTo>
                <a:cubicBezTo>
                  <a:pt x="2106146" y="1723733"/>
                  <a:pt x="2116292" y="1713541"/>
                  <a:pt x="2118039" y="1710675"/>
                </a:cubicBezTo>
                <a:cubicBezTo>
                  <a:pt x="2117831" y="1709402"/>
                  <a:pt x="2117042" y="1709084"/>
                  <a:pt x="2115992" y="1709396"/>
                </a:cubicBezTo>
                <a:close/>
                <a:moveTo>
                  <a:pt x="1208279" y="1709396"/>
                </a:moveTo>
                <a:cubicBezTo>
                  <a:pt x="1207229" y="1709084"/>
                  <a:pt x="1206440" y="1709402"/>
                  <a:pt x="1206233" y="1710675"/>
                </a:cubicBezTo>
                <a:cubicBezTo>
                  <a:pt x="1207980" y="1713541"/>
                  <a:pt x="1218125" y="1723733"/>
                  <a:pt x="1216087" y="1720390"/>
                </a:cubicBezTo>
                <a:cubicBezTo>
                  <a:pt x="1216927" y="1716930"/>
                  <a:pt x="1211430" y="1710332"/>
                  <a:pt x="1208279" y="1709396"/>
                </a:cubicBezTo>
                <a:close/>
                <a:moveTo>
                  <a:pt x="4664004" y="1691452"/>
                </a:moveTo>
                <a:cubicBezTo>
                  <a:pt x="4664684" y="1704313"/>
                  <a:pt x="4658524" y="1720867"/>
                  <a:pt x="4647751" y="1738538"/>
                </a:cubicBezTo>
                <a:lnTo>
                  <a:pt x="4644884" y="1736791"/>
                </a:lnTo>
                <a:cubicBezTo>
                  <a:pt x="4648379" y="1731059"/>
                  <a:pt x="4652164" y="1724850"/>
                  <a:pt x="4648819" y="1722811"/>
                </a:cubicBezTo>
                <a:cubicBezTo>
                  <a:pt x="4649446" y="1715333"/>
                  <a:pt x="4660899" y="1710522"/>
                  <a:pt x="4654687" y="1706735"/>
                </a:cubicBezTo>
                <a:cubicBezTo>
                  <a:pt x="4658472" y="1700527"/>
                  <a:pt x="4661965" y="1694795"/>
                  <a:pt x="4664004" y="1691452"/>
                </a:cubicBezTo>
                <a:close/>
                <a:moveTo>
                  <a:pt x="2393846" y="1691452"/>
                </a:moveTo>
                <a:cubicBezTo>
                  <a:pt x="2394525" y="1704313"/>
                  <a:pt x="2388365" y="1720867"/>
                  <a:pt x="2377593" y="1738538"/>
                </a:cubicBezTo>
                <a:lnTo>
                  <a:pt x="2374726" y="1736791"/>
                </a:lnTo>
                <a:cubicBezTo>
                  <a:pt x="2378221" y="1731059"/>
                  <a:pt x="2382005" y="1724850"/>
                  <a:pt x="2378661" y="1722811"/>
                </a:cubicBezTo>
                <a:cubicBezTo>
                  <a:pt x="2379288" y="1715333"/>
                  <a:pt x="2390741" y="1710523"/>
                  <a:pt x="2384529" y="1706735"/>
                </a:cubicBezTo>
                <a:cubicBezTo>
                  <a:pt x="2388314" y="1700527"/>
                  <a:pt x="2391807" y="1694796"/>
                  <a:pt x="2393846" y="1691452"/>
                </a:cubicBezTo>
                <a:close/>
                <a:moveTo>
                  <a:pt x="930426" y="1691452"/>
                </a:moveTo>
                <a:cubicBezTo>
                  <a:pt x="932464" y="1694796"/>
                  <a:pt x="935958" y="1700527"/>
                  <a:pt x="939742" y="1706735"/>
                </a:cubicBezTo>
                <a:cubicBezTo>
                  <a:pt x="933531" y="1710523"/>
                  <a:pt x="944984" y="1715333"/>
                  <a:pt x="945611" y="1722811"/>
                </a:cubicBezTo>
                <a:cubicBezTo>
                  <a:pt x="942266" y="1724851"/>
                  <a:pt x="946050" y="1731059"/>
                  <a:pt x="949545" y="1736791"/>
                </a:cubicBezTo>
                <a:lnTo>
                  <a:pt x="946679" y="1738538"/>
                </a:lnTo>
                <a:cubicBezTo>
                  <a:pt x="935906" y="1720867"/>
                  <a:pt x="929747" y="1704314"/>
                  <a:pt x="930426" y="1691452"/>
                </a:cubicBezTo>
                <a:close/>
                <a:moveTo>
                  <a:pt x="3070147" y="1681617"/>
                </a:moveTo>
                <a:cubicBezTo>
                  <a:pt x="3070147" y="1681617"/>
                  <a:pt x="3069124" y="1692026"/>
                  <a:pt x="3070357" y="1698215"/>
                </a:cubicBezTo>
                <a:cubicBezTo>
                  <a:pt x="3070769" y="1700278"/>
                  <a:pt x="3071430" y="1701872"/>
                  <a:pt x="3072464" y="1702455"/>
                </a:cubicBezTo>
                <a:cubicBezTo>
                  <a:pt x="3072464" y="1702455"/>
                  <a:pt x="3079104" y="1686671"/>
                  <a:pt x="3070147" y="1681617"/>
                </a:cubicBezTo>
                <a:close/>
                <a:moveTo>
                  <a:pt x="2134948" y="1658800"/>
                </a:moveTo>
                <a:cubicBezTo>
                  <a:pt x="2134188" y="1658552"/>
                  <a:pt x="2133269" y="1658749"/>
                  <a:pt x="2132426" y="1659259"/>
                </a:cubicBezTo>
                <a:cubicBezTo>
                  <a:pt x="2130740" y="1660278"/>
                  <a:pt x="2129357" y="1662547"/>
                  <a:pt x="2130156" y="1664999"/>
                </a:cubicBezTo>
                <a:lnTo>
                  <a:pt x="2136516" y="1661015"/>
                </a:lnTo>
                <a:cubicBezTo>
                  <a:pt x="2136309" y="1659742"/>
                  <a:pt x="2135708" y="1659048"/>
                  <a:pt x="2134948" y="1658800"/>
                </a:cubicBezTo>
                <a:close/>
                <a:moveTo>
                  <a:pt x="1189323" y="1658800"/>
                </a:moveTo>
                <a:cubicBezTo>
                  <a:pt x="1188564" y="1659048"/>
                  <a:pt x="1187962" y="1659742"/>
                  <a:pt x="1187755" y="1661015"/>
                </a:cubicBezTo>
                <a:lnTo>
                  <a:pt x="1194115" y="1664999"/>
                </a:lnTo>
                <a:cubicBezTo>
                  <a:pt x="1195314" y="1661321"/>
                  <a:pt x="1191603" y="1658055"/>
                  <a:pt x="1189323" y="1658800"/>
                </a:cubicBezTo>
                <a:close/>
                <a:moveTo>
                  <a:pt x="4405107" y="1658800"/>
                </a:moveTo>
                <a:cubicBezTo>
                  <a:pt x="4402827" y="1658055"/>
                  <a:pt x="4399116" y="1661320"/>
                  <a:pt x="4400314" y="1664999"/>
                </a:cubicBezTo>
                <a:lnTo>
                  <a:pt x="4406675" y="1661014"/>
                </a:lnTo>
                <a:cubicBezTo>
                  <a:pt x="4406467" y="1659742"/>
                  <a:pt x="4405866" y="1659048"/>
                  <a:pt x="4405107" y="1658800"/>
                </a:cubicBezTo>
                <a:close/>
                <a:moveTo>
                  <a:pt x="2406164" y="1658346"/>
                </a:moveTo>
                <a:cubicBezTo>
                  <a:pt x="2411898" y="1661840"/>
                  <a:pt x="2398886" y="1670285"/>
                  <a:pt x="2400005" y="1674899"/>
                </a:cubicBezTo>
                <a:cubicBezTo>
                  <a:pt x="2392234" y="1674747"/>
                  <a:pt x="2402379" y="1664554"/>
                  <a:pt x="2406164" y="1658346"/>
                </a:cubicBezTo>
                <a:close/>
                <a:moveTo>
                  <a:pt x="4676322" y="1658346"/>
                </a:moveTo>
                <a:cubicBezTo>
                  <a:pt x="4682056" y="1661841"/>
                  <a:pt x="4669044" y="1670285"/>
                  <a:pt x="4670163" y="1674899"/>
                </a:cubicBezTo>
                <a:cubicBezTo>
                  <a:pt x="4662392" y="1674748"/>
                  <a:pt x="4672537" y="1664554"/>
                  <a:pt x="4676322" y="1658346"/>
                </a:cubicBezTo>
                <a:close/>
                <a:moveTo>
                  <a:pt x="918107" y="1658346"/>
                </a:moveTo>
                <a:cubicBezTo>
                  <a:pt x="921892" y="1664554"/>
                  <a:pt x="932038" y="1674748"/>
                  <a:pt x="924267" y="1674899"/>
                </a:cubicBezTo>
                <a:cubicBezTo>
                  <a:pt x="925386" y="1670285"/>
                  <a:pt x="912374" y="1661841"/>
                  <a:pt x="918107" y="1658346"/>
                </a:cubicBezTo>
                <a:close/>
                <a:moveTo>
                  <a:pt x="915697" y="1655533"/>
                </a:moveTo>
                <a:lnTo>
                  <a:pt x="916188" y="1656106"/>
                </a:lnTo>
                <a:cubicBezTo>
                  <a:pt x="917254" y="1657351"/>
                  <a:pt x="918107" y="1658346"/>
                  <a:pt x="918107" y="1658346"/>
                </a:cubicBezTo>
                <a:close/>
                <a:moveTo>
                  <a:pt x="4678732" y="1655533"/>
                </a:moveTo>
                <a:lnTo>
                  <a:pt x="4676322" y="1658346"/>
                </a:lnTo>
                <a:cubicBezTo>
                  <a:pt x="4676322" y="1658346"/>
                  <a:pt x="4677175" y="1657351"/>
                  <a:pt x="4678241" y="1656106"/>
                </a:cubicBezTo>
                <a:close/>
                <a:moveTo>
                  <a:pt x="2408574" y="1655533"/>
                </a:moveTo>
                <a:lnTo>
                  <a:pt x="2406164" y="1658346"/>
                </a:lnTo>
                <a:cubicBezTo>
                  <a:pt x="2406164" y="1658346"/>
                  <a:pt x="2407017" y="1657351"/>
                  <a:pt x="2408083" y="1656106"/>
                </a:cubicBezTo>
                <a:close/>
                <a:moveTo>
                  <a:pt x="914005" y="1653557"/>
                </a:moveTo>
                <a:lnTo>
                  <a:pt x="914191" y="1653774"/>
                </a:lnTo>
                <a:lnTo>
                  <a:pt x="915697" y="1655533"/>
                </a:lnTo>
                <a:close/>
                <a:moveTo>
                  <a:pt x="2410618" y="1653147"/>
                </a:moveTo>
                <a:lnTo>
                  <a:pt x="2408574" y="1655533"/>
                </a:lnTo>
                <a:lnTo>
                  <a:pt x="2410081" y="1653774"/>
                </a:lnTo>
                <a:close/>
                <a:moveTo>
                  <a:pt x="4682077" y="1651628"/>
                </a:moveTo>
                <a:cubicBezTo>
                  <a:pt x="4681757" y="1652001"/>
                  <a:pt x="4681171" y="1652685"/>
                  <a:pt x="4680239" y="1653774"/>
                </a:cubicBezTo>
                <a:lnTo>
                  <a:pt x="4678732" y="1655533"/>
                </a:lnTo>
                <a:lnTo>
                  <a:pt x="4681438" y="1652374"/>
                </a:lnTo>
                <a:cubicBezTo>
                  <a:pt x="4682289" y="1651379"/>
                  <a:pt x="4682716" y="1650881"/>
                  <a:pt x="4682077" y="1651628"/>
                </a:cubicBezTo>
                <a:close/>
                <a:moveTo>
                  <a:pt x="2411918" y="1651628"/>
                </a:moveTo>
                <a:lnTo>
                  <a:pt x="2410618" y="1653147"/>
                </a:lnTo>
                <a:lnTo>
                  <a:pt x="2411279" y="1652374"/>
                </a:lnTo>
                <a:cubicBezTo>
                  <a:pt x="2412132" y="1651379"/>
                  <a:pt x="2412557" y="1650881"/>
                  <a:pt x="2411918" y="1651628"/>
                </a:cubicBezTo>
                <a:close/>
                <a:moveTo>
                  <a:pt x="912353" y="1651628"/>
                </a:moveTo>
                <a:cubicBezTo>
                  <a:pt x="911714" y="1650881"/>
                  <a:pt x="912140" y="1651379"/>
                  <a:pt x="912992" y="1652374"/>
                </a:cubicBezTo>
                <a:lnTo>
                  <a:pt x="914005" y="1653557"/>
                </a:lnTo>
                <a:close/>
                <a:moveTo>
                  <a:pt x="3056711" y="1645875"/>
                </a:moveTo>
                <a:cubicBezTo>
                  <a:pt x="3054643" y="1644709"/>
                  <a:pt x="3057098" y="1656655"/>
                  <a:pt x="3059311" y="1664602"/>
                </a:cubicBezTo>
                <a:cubicBezTo>
                  <a:pt x="3061524" y="1672550"/>
                  <a:pt x="3063495" y="1676501"/>
                  <a:pt x="3060461" y="1659346"/>
                </a:cubicBezTo>
                <a:close/>
                <a:moveTo>
                  <a:pt x="3048208" y="1628897"/>
                </a:moveTo>
                <a:lnTo>
                  <a:pt x="3047296" y="1633521"/>
                </a:lnTo>
                <a:lnTo>
                  <a:pt x="3047682" y="1634765"/>
                </a:lnTo>
                <a:cubicBezTo>
                  <a:pt x="3048635" y="1637407"/>
                  <a:pt x="3049287" y="1638182"/>
                  <a:pt x="3049041" y="1634953"/>
                </a:cubicBezTo>
                <a:close/>
                <a:moveTo>
                  <a:pt x="2409955" y="1626213"/>
                </a:moveTo>
                <a:lnTo>
                  <a:pt x="2405053" y="1638670"/>
                </a:lnTo>
                <a:cubicBezTo>
                  <a:pt x="2397243" y="1661424"/>
                  <a:pt x="2390587" y="1683898"/>
                  <a:pt x="2384529" y="1706735"/>
                </a:cubicBezTo>
                <a:cubicBezTo>
                  <a:pt x="2382782" y="1709601"/>
                  <a:pt x="2372928" y="1719316"/>
                  <a:pt x="2378661" y="1722811"/>
                </a:cubicBezTo>
                <a:cubicBezTo>
                  <a:pt x="2376623" y="1726155"/>
                  <a:pt x="2371382" y="1734751"/>
                  <a:pt x="2374726" y="1736791"/>
                </a:cubicBezTo>
                <a:cubicBezTo>
                  <a:pt x="2375846" y="1741403"/>
                  <a:pt x="2362356" y="1749558"/>
                  <a:pt x="2368567" y="1753344"/>
                </a:cubicBezTo>
                <a:cubicBezTo>
                  <a:pt x="2354928" y="1769268"/>
                  <a:pt x="2363528" y="1774510"/>
                  <a:pt x="2371434" y="1755091"/>
                </a:cubicBezTo>
                <a:cubicBezTo>
                  <a:pt x="2370366" y="1770817"/>
                  <a:pt x="2361340" y="1785623"/>
                  <a:pt x="2353434" y="1805042"/>
                </a:cubicBezTo>
                <a:cubicBezTo>
                  <a:pt x="2355130" y="1781836"/>
                  <a:pt x="2333635" y="1837519"/>
                  <a:pt x="2325438" y="1857416"/>
                </a:cubicBezTo>
                <a:cubicBezTo>
                  <a:pt x="2273776" y="1988385"/>
                  <a:pt x="2219098" y="2125377"/>
                  <a:pt x="2157289" y="2266540"/>
                </a:cubicBezTo>
                <a:cubicBezTo>
                  <a:pt x="2088156" y="2419451"/>
                  <a:pt x="2025897" y="2569551"/>
                  <a:pt x="1955285" y="2717783"/>
                </a:cubicBezTo>
                <a:lnTo>
                  <a:pt x="1930173" y="2767911"/>
                </a:lnTo>
                <a:lnTo>
                  <a:pt x="1932463" y="2769144"/>
                </a:lnTo>
                <a:lnTo>
                  <a:pt x="1985508" y="2663215"/>
                </a:lnTo>
                <a:cubicBezTo>
                  <a:pt x="2030135" y="2571602"/>
                  <a:pt x="2074335" y="2475716"/>
                  <a:pt x="2129837" y="2351346"/>
                </a:cubicBezTo>
                <a:cubicBezTo>
                  <a:pt x="2188980" y="2221005"/>
                  <a:pt x="2235402" y="2098631"/>
                  <a:pt x="2293866" y="1955431"/>
                </a:cubicBezTo>
                <a:cubicBezTo>
                  <a:pt x="2323115" y="1888099"/>
                  <a:pt x="2278732" y="2007130"/>
                  <a:pt x="2266413" y="2040236"/>
                </a:cubicBezTo>
                <a:cubicBezTo>
                  <a:pt x="2220418" y="2142560"/>
                  <a:pt x="2177580" y="2246156"/>
                  <a:pt x="2133623" y="2345137"/>
                </a:cubicBezTo>
                <a:cubicBezTo>
                  <a:pt x="2065688" y="2501725"/>
                  <a:pt x="2022592" y="2609707"/>
                  <a:pt x="1968831" y="2722335"/>
                </a:cubicBezTo>
                <a:lnTo>
                  <a:pt x="1940907" y="2777652"/>
                </a:lnTo>
                <a:lnTo>
                  <a:pt x="1941475" y="2779067"/>
                </a:lnTo>
                <a:lnTo>
                  <a:pt x="1942725" y="2780060"/>
                </a:lnTo>
                <a:lnTo>
                  <a:pt x="1968453" y="2731102"/>
                </a:lnTo>
                <a:cubicBezTo>
                  <a:pt x="1999227" y="2670678"/>
                  <a:pt x="2029757" y="2609040"/>
                  <a:pt x="2061146" y="2544650"/>
                </a:cubicBezTo>
                <a:cubicBezTo>
                  <a:pt x="2150233" y="2371640"/>
                  <a:pt x="2215281" y="2191836"/>
                  <a:pt x="2286891" y="2020619"/>
                </a:cubicBezTo>
                <a:cubicBezTo>
                  <a:pt x="2323716" y="1933339"/>
                  <a:pt x="2357444" y="1846301"/>
                  <a:pt x="2388610" y="1760239"/>
                </a:cubicBezTo>
                <a:lnTo>
                  <a:pt x="2422102" y="1661521"/>
                </a:lnTo>
                <a:close/>
                <a:moveTo>
                  <a:pt x="906233" y="1620711"/>
                </a:moveTo>
                <a:cubicBezTo>
                  <a:pt x="909135" y="1620784"/>
                  <a:pt x="913321" y="1625233"/>
                  <a:pt x="911171" y="1626544"/>
                </a:cubicBezTo>
                <a:lnTo>
                  <a:pt x="904042" y="1622374"/>
                </a:lnTo>
                <a:cubicBezTo>
                  <a:pt x="904441" y="1621147"/>
                  <a:pt x="905266" y="1620686"/>
                  <a:pt x="906233" y="1620711"/>
                </a:cubicBezTo>
                <a:close/>
                <a:moveTo>
                  <a:pt x="4688197" y="1620710"/>
                </a:moveTo>
                <a:cubicBezTo>
                  <a:pt x="4689164" y="1620686"/>
                  <a:pt x="4689988" y="1621147"/>
                  <a:pt x="4690387" y="1622373"/>
                </a:cubicBezTo>
                <a:lnTo>
                  <a:pt x="4683259" y="1626544"/>
                </a:lnTo>
                <a:cubicBezTo>
                  <a:pt x="4681108" y="1625233"/>
                  <a:pt x="4685296" y="1620784"/>
                  <a:pt x="4688197" y="1620710"/>
                </a:cubicBezTo>
                <a:close/>
                <a:moveTo>
                  <a:pt x="4694128" y="1604079"/>
                </a:moveTo>
                <a:cubicBezTo>
                  <a:pt x="4695055" y="1603969"/>
                  <a:pt x="4695789" y="1604376"/>
                  <a:pt x="4696069" y="1605529"/>
                </a:cubicBezTo>
                <a:lnTo>
                  <a:pt x="4687670" y="1612856"/>
                </a:lnTo>
                <a:cubicBezTo>
                  <a:pt x="4686831" y="1609396"/>
                  <a:pt x="4691345" y="1604410"/>
                  <a:pt x="4694128" y="1604079"/>
                </a:cubicBezTo>
                <a:close/>
                <a:moveTo>
                  <a:pt x="900302" y="1604079"/>
                </a:moveTo>
                <a:cubicBezTo>
                  <a:pt x="903084" y="1604410"/>
                  <a:pt x="907598" y="1609396"/>
                  <a:pt x="906759" y="1612856"/>
                </a:cubicBezTo>
                <a:lnTo>
                  <a:pt x="898360" y="1605530"/>
                </a:lnTo>
                <a:cubicBezTo>
                  <a:pt x="898640" y="1604376"/>
                  <a:pt x="899376" y="1603969"/>
                  <a:pt x="900302" y="1604079"/>
                </a:cubicBezTo>
                <a:close/>
                <a:moveTo>
                  <a:pt x="3086690" y="1602271"/>
                </a:moveTo>
                <a:lnTo>
                  <a:pt x="3084927" y="1605781"/>
                </a:lnTo>
                <a:lnTo>
                  <a:pt x="3087214" y="1612347"/>
                </a:lnTo>
                <a:lnTo>
                  <a:pt x="3088305" y="1612180"/>
                </a:lnTo>
                <a:lnTo>
                  <a:pt x="3090348" y="1612243"/>
                </a:lnTo>
                <a:close/>
                <a:moveTo>
                  <a:pt x="3217626" y="1601070"/>
                </a:moveTo>
                <a:cubicBezTo>
                  <a:pt x="3217642" y="1601839"/>
                  <a:pt x="3218111" y="1603913"/>
                  <a:pt x="3219143" y="1607617"/>
                </a:cubicBezTo>
                <a:cubicBezTo>
                  <a:pt x="3220075" y="1614616"/>
                  <a:pt x="3221995" y="1621775"/>
                  <a:pt x="3224488" y="1628873"/>
                </a:cubicBezTo>
                <a:cubicBezTo>
                  <a:pt x="3231970" y="1650170"/>
                  <a:pt x="3244610" y="1670928"/>
                  <a:pt x="3251200" y="1685207"/>
                </a:cubicBezTo>
                <a:cubicBezTo>
                  <a:pt x="3387531" y="2038738"/>
                  <a:pt x="3532679" y="2373486"/>
                  <a:pt x="3695737" y="2678097"/>
                </a:cubicBezTo>
                <a:lnTo>
                  <a:pt x="3731770" y="2743055"/>
                </a:lnTo>
                <a:lnTo>
                  <a:pt x="3734812" y="2740326"/>
                </a:lnTo>
                <a:lnTo>
                  <a:pt x="3698464" y="2672929"/>
                </a:lnTo>
                <a:cubicBezTo>
                  <a:pt x="3537021" y="2364438"/>
                  <a:pt x="3390357" y="2030113"/>
                  <a:pt x="3251200" y="1685207"/>
                </a:cubicBezTo>
                <a:cubicBezTo>
                  <a:pt x="3249400" y="1678739"/>
                  <a:pt x="3246550" y="1668502"/>
                  <a:pt x="3245649" y="1665268"/>
                </a:cubicBezTo>
                <a:cubicBezTo>
                  <a:pt x="3239537" y="1654269"/>
                  <a:pt x="3217509" y="1595689"/>
                  <a:pt x="3217626" y="1601070"/>
                </a:cubicBezTo>
                <a:close/>
                <a:moveTo>
                  <a:pt x="3083367" y="1596533"/>
                </a:moveTo>
                <a:lnTo>
                  <a:pt x="3081787" y="1596768"/>
                </a:lnTo>
                <a:lnTo>
                  <a:pt x="3083794" y="1602529"/>
                </a:lnTo>
                <a:lnTo>
                  <a:pt x="3085147" y="1598062"/>
                </a:lnTo>
                <a:lnTo>
                  <a:pt x="3084788" y="1597084"/>
                </a:lnTo>
                <a:close/>
                <a:moveTo>
                  <a:pt x="3099234" y="1595896"/>
                </a:moveTo>
                <a:lnTo>
                  <a:pt x="3096769" y="1596727"/>
                </a:lnTo>
                <a:lnTo>
                  <a:pt x="3137920" y="1707819"/>
                </a:lnTo>
                <a:cubicBezTo>
                  <a:pt x="3174363" y="1802984"/>
                  <a:pt x="3214217" y="1900756"/>
                  <a:pt x="3267160" y="2026237"/>
                </a:cubicBezTo>
                <a:cubicBezTo>
                  <a:pt x="3321978" y="2158455"/>
                  <a:pt x="3379664" y="2275940"/>
                  <a:pt x="3444339" y="2416444"/>
                </a:cubicBezTo>
                <a:cubicBezTo>
                  <a:pt x="3473546" y="2483793"/>
                  <a:pt x="3416911" y="2370082"/>
                  <a:pt x="3401140" y="2338473"/>
                </a:cubicBezTo>
                <a:cubicBezTo>
                  <a:pt x="3357808" y="2234993"/>
                  <a:pt x="3311392" y="2132951"/>
                  <a:pt x="3269110" y="2033243"/>
                </a:cubicBezTo>
                <a:cubicBezTo>
                  <a:pt x="3201124" y="1876676"/>
                  <a:pt x="3151679" y="1771450"/>
                  <a:pt x="3106124" y="1655260"/>
                </a:cubicBezTo>
                <a:lnTo>
                  <a:pt x="3090985" y="1613981"/>
                </a:lnTo>
                <a:lnTo>
                  <a:pt x="3088621" y="1616388"/>
                </a:lnTo>
                <a:lnTo>
                  <a:pt x="3099979" y="1648997"/>
                </a:lnTo>
                <a:cubicBezTo>
                  <a:pt x="3123100" y="1712743"/>
                  <a:pt x="3147274" y="1777141"/>
                  <a:pt x="3172871" y="1844044"/>
                </a:cubicBezTo>
                <a:cubicBezTo>
                  <a:pt x="3238408" y="2027275"/>
                  <a:pt x="3325323" y="2197587"/>
                  <a:pt x="3401485" y="2366829"/>
                </a:cubicBezTo>
                <a:cubicBezTo>
                  <a:pt x="3440091" y="2453336"/>
                  <a:pt x="3480635" y="2537416"/>
                  <a:pt x="3522214" y="2618958"/>
                </a:cubicBezTo>
                <a:lnTo>
                  <a:pt x="3630279" y="2820622"/>
                </a:lnTo>
                <a:lnTo>
                  <a:pt x="3634284" y="2815450"/>
                </a:lnTo>
                <a:cubicBezTo>
                  <a:pt x="3636835" y="2812959"/>
                  <a:pt x="3642965" y="2812392"/>
                  <a:pt x="3646159" y="2808505"/>
                </a:cubicBezTo>
                <a:lnTo>
                  <a:pt x="3649977" y="2805618"/>
                </a:lnTo>
                <a:lnTo>
                  <a:pt x="3631989" y="2781671"/>
                </a:lnTo>
                <a:lnTo>
                  <a:pt x="3626581" y="2770305"/>
                </a:lnTo>
                <a:lnTo>
                  <a:pt x="3626360" y="2768886"/>
                </a:lnTo>
                <a:lnTo>
                  <a:pt x="3625109" y="2767212"/>
                </a:lnTo>
                <a:lnTo>
                  <a:pt x="3599787" y="2713994"/>
                </a:lnTo>
                <a:cubicBezTo>
                  <a:pt x="3588500" y="2692750"/>
                  <a:pt x="3576629" y="2672539"/>
                  <a:pt x="3564084" y="2652516"/>
                </a:cubicBezTo>
                <a:cubicBezTo>
                  <a:pt x="3563184" y="2649283"/>
                  <a:pt x="3562818" y="2635450"/>
                  <a:pt x="3556349" y="2637251"/>
                </a:cubicBezTo>
                <a:cubicBezTo>
                  <a:pt x="3555299" y="2633479"/>
                  <a:pt x="3552599" y="2623780"/>
                  <a:pt x="3548824" y="2624830"/>
                </a:cubicBezTo>
                <a:cubicBezTo>
                  <a:pt x="3544690" y="2622498"/>
                  <a:pt x="3547947" y="2607075"/>
                  <a:pt x="3540940" y="2609026"/>
                </a:cubicBezTo>
                <a:cubicBezTo>
                  <a:pt x="3538622" y="2588188"/>
                  <a:pt x="3528920" y="2590889"/>
                  <a:pt x="3537705" y="2609926"/>
                </a:cubicBezTo>
                <a:cubicBezTo>
                  <a:pt x="3526948" y="2598407"/>
                  <a:pt x="3522296" y="2581702"/>
                  <a:pt x="3513511" y="2562665"/>
                </a:cubicBezTo>
                <a:cubicBezTo>
                  <a:pt x="3529304" y="2579751"/>
                  <a:pt x="3503309" y="2526022"/>
                  <a:pt x="3494374" y="2506446"/>
                </a:cubicBezTo>
                <a:cubicBezTo>
                  <a:pt x="3433987" y="2379263"/>
                  <a:pt x="3371262" y="2245763"/>
                  <a:pt x="3310360" y="2104208"/>
                </a:cubicBezTo>
                <a:cubicBezTo>
                  <a:pt x="3245878" y="1949278"/>
                  <a:pt x="3178755" y="1801289"/>
                  <a:pt x="3118701" y="1648475"/>
                </a:cubicBezTo>
                <a:close/>
                <a:moveTo>
                  <a:pt x="4698540" y="1590391"/>
                </a:moveTo>
                <a:cubicBezTo>
                  <a:pt x="4699467" y="1590281"/>
                  <a:pt x="4700202" y="1590688"/>
                  <a:pt x="4700482" y="1591842"/>
                </a:cubicBezTo>
                <a:lnTo>
                  <a:pt x="4692083" y="1599169"/>
                </a:lnTo>
                <a:cubicBezTo>
                  <a:pt x="4691243" y="1595709"/>
                  <a:pt x="4695758" y="1590722"/>
                  <a:pt x="4698540" y="1590391"/>
                </a:cubicBezTo>
                <a:close/>
                <a:moveTo>
                  <a:pt x="895890" y="1590391"/>
                </a:moveTo>
                <a:cubicBezTo>
                  <a:pt x="898672" y="1590722"/>
                  <a:pt x="903186" y="1595709"/>
                  <a:pt x="902347" y="1599169"/>
                </a:cubicBezTo>
                <a:lnTo>
                  <a:pt x="893948" y="1591842"/>
                </a:lnTo>
                <a:cubicBezTo>
                  <a:pt x="894229" y="1590688"/>
                  <a:pt x="894964" y="1590281"/>
                  <a:pt x="895890" y="1590391"/>
                </a:cubicBezTo>
                <a:close/>
                <a:moveTo>
                  <a:pt x="888080" y="1575766"/>
                </a:moveTo>
                <a:cubicBezTo>
                  <a:pt x="889513" y="1574892"/>
                  <a:pt x="892256" y="1576167"/>
                  <a:pt x="894502" y="1578238"/>
                </a:cubicBezTo>
                <a:lnTo>
                  <a:pt x="896384" y="1580640"/>
                </a:lnTo>
                <a:lnTo>
                  <a:pt x="897639" y="1583828"/>
                </a:lnTo>
                <a:lnTo>
                  <a:pt x="897934" y="1585481"/>
                </a:lnTo>
                <a:cubicBezTo>
                  <a:pt x="897934" y="1585481"/>
                  <a:pt x="889827" y="1578631"/>
                  <a:pt x="888080" y="1575766"/>
                </a:cubicBezTo>
                <a:close/>
                <a:moveTo>
                  <a:pt x="4706350" y="1575765"/>
                </a:moveTo>
                <a:cubicBezTo>
                  <a:pt x="4704603" y="1578631"/>
                  <a:pt x="4696495" y="1585480"/>
                  <a:pt x="4696495" y="1585480"/>
                </a:cubicBezTo>
                <a:lnTo>
                  <a:pt x="4696791" y="1583827"/>
                </a:lnTo>
                <a:lnTo>
                  <a:pt x="4698046" y="1580640"/>
                </a:lnTo>
                <a:lnTo>
                  <a:pt x="4699928" y="1578238"/>
                </a:lnTo>
                <a:cubicBezTo>
                  <a:pt x="4702173" y="1576167"/>
                  <a:pt x="4704916" y="1574892"/>
                  <a:pt x="4706350" y="1575765"/>
                </a:cubicBezTo>
                <a:close/>
                <a:moveTo>
                  <a:pt x="2392349" y="1575041"/>
                </a:moveTo>
                <a:lnTo>
                  <a:pt x="2381615" y="1607514"/>
                </a:lnTo>
                <a:cubicBezTo>
                  <a:pt x="2356386" y="1683029"/>
                  <a:pt x="2330581" y="1758683"/>
                  <a:pt x="2304215" y="1832031"/>
                </a:cubicBezTo>
                <a:cubicBezTo>
                  <a:pt x="2297230" y="1853568"/>
                  <a:pt x="2296290" y="1859443"/>
                  <a:pt x="2298494" y="1856629"/>
                </a:cubicBezTo>
                <a:cubicBezTo>
                  <a:pt x="2302166" y="1851939"/>
                  <a:pt x="2314568" y="1823111"/>
                  <a:pt x="2322267" y="1802420"/>
                </a:cubicBezTo>
                <a:cubicBezTo>
                  <a:pt x="2347539" y="1734627"/>
                  <a:pt x="2371681" y="1660088"/>
                  <a:pt x="2394096" y="1587444"/>
                </a:cubicBezTo>
                <a:lnTo>
                  <a:pt x="2395276" y="1583547"/>
                </a:lnTo>
                <a:close/>
                <a:moveTo>
                  <a:pt x="889341" y="1568829"/>
                </a:moveTo>
                <a:lnTo>
                  <a:pt x="890074" y="1568858"/>
                </a:lnTo>
                <a:cubicBezTo>
                  <a:pt x="891019" y="1568897"/>
                  <a:pt x="891776" y="1568928"/>
                  <a:pt x="891776" y="1568928"/>
                </a:cubicBezTo>
                <a:close/>
                <a:moveTo>
                  <a:pt x="4705089" y="1568829"/>
                </a:moveTo>
                <a:lnTo>
                  <a:pt x="4702655" y="1568927"/>
                </a:lnTo>
                <a:cubicBezTo>
                  <a:pt x="4702655" y="1568927"/>
                  <a:pt x="4703411" y="1568897"/>
                  <a:pt x="4704355" y="1568858"/>
                </a:cubicBezTo>
                <a:close/>
                <a:moveTo>
                  <a:pt x="887407" y="1568751"/>
                </a:moveTo>
                <a:lnTo>
                  <a:pt x="888303" y="1568787"/>
                </a:lnTo>
                <a:lnTo>
                  <a:pt x="889341" y="1568829"/>
                </a:lnTo>
                <a:close/>
                <a:moveTo>
                  <a:pt x="886673" y="1568722"/>
                </a:moveTo>
                <a:cubicBezTo>
                  <a:pt x="886106" y="1568698"/>
                  <a:pt x="886484" y="1568714"/>
                  <a:pt x="887240" y="1568745"/>
                </a:cubicBezTo>
                <a:lnTo>
                  <a:pt x="887407" y="1568751"/>
                </a:lnTo>
                <a:close/>
                <a:moveTo>
                  <a:pt x="4707756" y="1568722"/>
                </a:moveTo>
                <a:cubicBezTo>
                  <a:pt x="4708324" y="1568698"/>
                  <a:pt x="4707946" y="1568714"/>
                  <a:pt x="4707190" y="1568745"/>
                </a:cubicBezTo>
                <a:lnTo>
                  <a:pt x="4705089" y="1568829"/>
                </a:lnTo>
                <a:lnTo>
                  <a:pt x="4706127" y="1568787"/>
                </a:lnTo>
                <a:cubicBezTo>
                  <a:pt x="4706953" y="1568753"/>
                  <a:pt x="4707473" y="1568733"/>
                  <a:pt x="4707756" y="1568722"/>
                </a:cubicBezTo>
                <a:close/>
                <a:moveTo>
                  <a:pt x="2504882" y="1549866"/>
                </a:moveTo>
                <a:lnTo>
                  <a:pt x="2502725" y="1550251"/>
                </a:lnTo>
                <a:cubicBezTo>
                  <a:pt x="2501652" y="1550777"/>
                  <a:pt x="2500660" y="1551445"/>
                  <a:pt x="2499931" y="1551688"/>
                </a:cubicBezTo>
                <a:lnTo>
                  <a:pt x="2496946" y="1550518"/>
                </a:lnTo>
                <a:lnTo>
                  <a:pt x="2487862" y="1578525"/>
                </a:lnTo>
                <a:lnTo>
                  <a:pt x="2491922" y="1590389"/>
                </a:lnTo>
                <a:lnTo>
                  <a:pt x="2505583" y="1552064"/>
                </a:lnTo>
                <a:close/>
                <a:moveTo>
                  <a:pt x="4776162" y="1549665"/>
                </a:moveTo>
                <a:cubicBezTo>
                  <a:pt x="4774057" y="1549016"/>
                  <a:pt x="4771547" y="1551202"/>
                  <a:pt x="4770090" y="1551688"/>
                </a:cubicBezTo>
                <a:lnTo>
                  <a:pt x="4767103" y="1550517"/>
                </a:lnTo>
                <a:lnTo>
                  <a:pt x="4739222" y="1636488"/>
                </a:lnTo>
                <a:cubicBezTo>
                  <a:pt x="4633838" y="1946523"/>
                  <a:pt x="4493747" y="2263803"/>
                  <a:pt x="4350981" y="2585469"/>
                </a:cubicBezTo>
                <a:cubicBezTo>
                  <a:pt x="4343075" y="2604888"/>
                  <a:pt x="4317318" y="2666488"/>
                  <a:pt x="4317318" y="2666488"/>
                </a:cubicBezTo>
                <a:cubicBezTo>
                  <a:pt x="4319817" y="2665882"/>
                  <a:pt x="4322925" y="2662127"/>
                  <a:pt x="4326365" y="2656434"/>
                </a:cubicBezTo>
                <a:cubicBezTo>
                  <a:pt x="4336685" y="2639356"/>
                  <a:pt x="4349984" y="2604842"/>
                  <a:pt x="4358752" y="2585621"/>
                </a:cubicBezTo>
                <a:cubicBezTo>
                  <a:pt x="4455252" y="2381099"/>
                  <a:pt x="4532686" y="2200331"/>
                  <a:pt x="4614867" y="1998873"/>
                </a:cubicBezTo>
                <a:cubicBezTo>
                  <a:pt x="4657706" y="1895278"/>
                  <a:pt x="4700342" y="1779113"/>
                  <a:pt x="4734394" y="1669508"/>
                </a:cubicBezTo>
                <a:cubicBezTo>
                  <a:pt x="4741694" y="1647590"/>
                  <a:pt x="4750121" y="1623822"/>
                  <a:pt x="4759030" y="1598945"/>
                </a:cubicBezTo>
                <a:lnTo>
                  <a:pt x="4776568" y="1549746"/>
                </a:lnTo>
                <a:close/>
                <a:moveTo>
                  <a:pt x="818268" y="1549665"/>
                </a:moveTo>
                <a:lnTo>
                  <a:pt x="817862" y="1549746"/>
                </a:lnTo>
                <a:lnTo>
                  <a:pt x="835399" y="1598945"/>
                </a:lnTo>
                <a:cubicBezTo>
                  <a:pt x="844308" y="1623822"/>
                  <a:pt x="852736" y="1647590"/>
                  <a:pt x="860036" y="1669508"/>
                </a:cubicBezTo>
                <a:cubicBezTo>
                  <a:pt x="894088" y="1779113"/>
                  <a:pt x="936724" y="1895278"/>
                  <a:pt x="979562" y="1998873"/>
                </a:cubicBezTo>
                <a:cubicBezTo>
                  <a:pt x="1061744" y="2200331"/>
                  <a:pt x="1139178" y="2381099"/>
                  <a:pt x="1235677" y="2585621"/>
                </a:cubicBezTo>
                <a:cubicBezTo>
                  <a:pt x="1244446" y="2604842"/>
                  <a:pt x="1257745" y="2639356"/>
                  <a:pt x="1268064" y="2656434"/>
                </a:cubicBezTo>
                <a:cubicBezTo>
                  <a:pt x="1271504" y="2662127"/>
                  <a:pt x="1274612" y="2665882"/>
                  <a:pt x="1277111" y="2666488"/>
                </a:cubicBezTo>
                <a:cubicBezTo>
                  <a:pt x="1277111" y="2666488"/>
                  <a:pt x="1251355" y="2604888"/>
                  <a:pt x="1243449" y="2585469"/>
                </a:cubicBezTo>
                <a:cubicBezTo>
                  <a:pt x="1100683" y="2263803"/>
                  <a:pt x="960592" y="1946524"/>
                  <a:pt x="855208" y="1636488"/>
                </a:cubicBezTo>
                <a:lnTo>
                  <a:pt x="827326" y="1550518"/>
                </a:lnTo>
                <a:lnTo>
                  <a:pt x="824340" y="1551687"/>
                </a:lnTo>
                <a:cubicBezTo>
                  <a:pt x="822882" y="1551202"/>
                  <a:pt x="820372" y="1549016"/>
                  <a:pt x="818268" y="1549665"/>
                </a:cubicBezTo>
                <a:close/>
                <a:moveTo>
                  <a:pt x="879256" y="1548391"/>
                </a:moveTo>
                <a:cubicBezTo>
                  <a:pt x="882599" y="1546352"/>
                  <a:pt x="888960" y="1550336"/>
                  <a:pt x="886093" y="1552083"/>
                </a:cubicBezTo>
                <a:cubicBezTo>
                  <a:pt x="887840" y="1554948"/>
                  <a:pt x="879256" y="1548391"/>
                  <a:pt x="879256" y="1548391"/>
                </a:cubicBezTo>
                <a:close/>
                <a:moveTo>
                  <a:pt x="4715174" y="1548390"/>
                </a:moveTo>
                <a:cubicBezTo>
                  <a:pt x="4715174" y="1548390"/>
                  <a:pt x="4706589" y="1554948"/>
                  <a:pt x="4708337" y="1552083"/>
                </a:cubicBezTo>
                <a:cubicBezTo>
                  <a:pt x="4705469" y="1550335"/>
                  <a:pt x="4711830" y="1546352"/>
                  <a:pt x="4715174" y="1548390"/>
                </a:cubicBezTo>
                <a:close/>
                <a:moveTo>
                  <a:pt x="4707862" y="1539433"/>
                </a:moveTo>
                <a:lnTo>
                  <a:pt x="4702655" y="1568927"/>
                </a:lnTo>
                <a:lnTo>
                  <a:pt x="4698046" y="1580640"/>
                </a:lnTo>
                <a:lnTo>
                  <a:pt x="4697160" y="1581770"/>
                </a:lnTo>
                <a:lnTo>
                  <a:pt x="4696791" y="1583827"/>
                </a:lnTo>
                <a:lnTo>
                  <a:pt x="4675211" y="1638670"/>
                </a:lnTo>
                <a:cubicBezTo>
                  <a:pt x="4667401" y="1661423"/>
                  <a:pt x="4660746" y="1683897"/>
                  <a:pt x="4654687" y="1706735"/>
                </a:cubicBezTo>
                <a:cubicBezTo>
                  <a:pt x="4652940" y="1709601"/>
                  <a:pt x="4643086" y="1719316"/>
                  <a:pt x="4648819" y="1722811"/>
                </a:cubicBezTo>
                <a:cubicBezTo>
                  <a:pt x="4646781" y="1726155"/>
                  <a:pt x="4641540" y="1734751"/>
                  <a:pt x="4644884" y="1736791"/>
                </a:cubicBezTo>
                <a:cubicBezTo>
                  <a:pt x="4646005" y="1741403"/>
                  <a:pt x="4632515" y="1749558"/>
                  <a:pt x="4638725" y="1753343"/>
                </a:cubicBezTo>
                <a:cubicBezTo>
                  <a:pt x="4625086" y="1769267"/>
                  <a:pt x="4633686" y="1774510"/>
                  <a:pt x="4641592" y="1755092"/>
                </a:cubicBezTo>
                <a:cubicBezTo>
                  <a:pt x="4640524" y="1770817"/>
                  <a:pt x="4631499" y="1785623"/>
                  <a:pt x="4623592" y="1805042"/>
                </a:cubicBezTo>
                <a:cubicBezTo>
                  <a:pt x="4625288" y="1781836"/>
                  <a:pt x="4603794" y="1837519"/>
                  <a:pt x="4595596" y="1857416"/>
                </a:cubicBezTo>
                <a:cubicBezTo>
                  <a:pt x="4543935" y="1988385"/>
                  <a:pt x="4489256" y="2125377"/>
                  <a:pt x="4427447" y="2266540"/>
                </a:cubicBezTo>
                <a:cubicBezTo>
                  <a:pt x="4358314" y="2419451"/>
                  <a:pt x="4296055" y="2569551"/>
                  <a:pt x="4225444" y="2717783"/>
                </a:cubicBezTo>
                <a:lnTo>
                  <a:pt x="4200331" y="2767911"/>
                </a:lnTo>
                <a:lnTo>
                  <a:pt x="4202621" y="2769144"/>
                </a:lnTo>
                <a:lnTo>
                  <a:pt x="4255667" y="2663215"/>
                </a:lnTo>
                <a:cubicBezTo>
                  <a:pt x="4300293" y="2571602"/>
                  <a:pt x="4344493" y="2475715"/>
                  <a:pt x="4399996" y="2351346"/>
                </a:cubicBezTo>
                <a:cubicBezTo>
                  <a:pt x="4459139" y="2221005"/>
                  <a:pt x="4505560" y="2098631"/>
                  <a:pt x="4564024" y="1955431"/>
                </a:cubicBezTo>
                <a:cubicBezTo>
                  <a:pt x="4593274" y="1888100"/>
                  <a:pt x="4548890" y="2007130"/>
                  <a:pt x="4536572" y="2040236"/>
                </a:cubicBezTo>
                <a:cubicBezTo>
                  <a:pt x="4490577" y="2142560"/>
                  <a:pt x="4447738" y="2246155"/>
                  <a:pt x="4403781" y="2345137"/>
                </a:cubicBezTo>
                <a:cubicBezTo>
                  <a:pt x="4335846" y="2501726"/>
                  <a:pt x="4292750" y="2609707"/>
                  <a:pt x="4238989" y="2722335"/>
                </a:cubicBezTo>
                <a:lnTo>
                  <a:pt x="4211065" y="2777652"/>
                </a:lnTo>
                <a:lnTo>
                  <a:pt x="4211633" y="2779067"/>
                </a:lnTo>
                <a:lnTo>
                  <a:pt x="4212884" y="2780060"/>
                </a:lnTo>
                <a:lnTo>
                  <a:pt x="4238611" y="2731102"/>
                </a:lnTo>
                <a:cubicBezTo>
                  <a:pt x="4269385" y="2670677"/>
                  <a:pt x="4299915" y="2609039"/>
                  <a:pt x="4331304" y="2544650"/>
                </a:cubicBezTo>
                <a:cubicBezTo>
                  <a:pt x="4420391" y="2371639"/>
                  <a:pt x="4485439" y="2191836"/>
                  <a:pt x="4557049" y="2020619"/>
                </a:cubicBezTo>
                <a:cubicBezTo>
                  <a:pt x="4593874" y="1933339"/>
                  <a:pt x="4627602" y="1846301"/>
                  <a:pt x="4658769" y="1760239"/>
                </a:cubicBezTo>
                <a:lnTo>
                  <a:pt x="4732276" y="1543576"/>
                </a:lnTo>
                <a:lnTo>
                  <a:pt x="4725762" y="1544183"/>
                </a:lnTo>
                <a:cubicBezTo>
                  <a:pt x="4722199" y="1544020"/>
                  <a:pt x="4717599" y="1539929"/>
                  <a:pt x="4712579" y="1540251"/>
                </a:cubicBezTo>
                <a:close/>
                <a:moveTo>
                  <a:pt x="886568" y="1539433"/>
                </a:moveTo>
                <a:lnTo>
                  <a:pt x="881851" y="1540251"/>
                </a:lnTo>
                <a:cubicBezTo>
                  <a:pt x="876831" y="1539929"/>
                  <a:pt x="872230" y="1544020"/>
                  <a:pt x="868668" y="1544183"/>
                </a:cubicBezTo>
                <a:lnTo>
                  <a:pt x="862154" y="1543576"/>
                </a:lnTo>
                <a:lnTo>
                  <a:pt x="935661" y="1760238"/>
                </a:lnTo>
                <a:cubicBezTo>
                  <a:pt x="966828" y="1846301"/>
                  <a:pt x="1000556" y="1933339"/>
                  <a:pt x="1037380" y="2020619"/>
                </a:cubicBezTo>
                <a:cubicBezTo>
                  <a:pt x="1108991" y="2191836"/>
                  <a:pt x="1174039" y="2371640"/>
                  <a:pt x="1263125" y="2544650"/>
                </a:cubicBezTo>
                <a:cubicBezTo>
                  <a:pt x="1294514" y="2609039"/>
                  <a:pt x="1325045" y="2670677"/>
                  <a:pt x="1355819" y="2731102"/>
                </a:cubicBezTo>
                <a:lnTo>
                  <a:pt x="1381546" y="2780059"/>
                </a:lnTo>
                <a:lnTo>
                  <a:pt x="1382796" y="2779067"/>
                </a:lnTo>
                <a:lnTo>
                  <a:pt x="1383364" y="2777652"/>
                </a:lnTo>
                <a:lnTo>
                  <a:pt x="1355441" y="2722335"/>
                </a:lnTo>
                <a:cubicBezTo>
                  <a:pt x="1301680" y="2609707"/>
                  <a:pt x="1258583" y="2501725"/>
                  <a:pt x="1190648" y="2345137"/>
                </a:cubicBezTo>
                <a:cubicBezTo>
                  <a:pt x="1146691" y="2246155"/>
                  <a:pt x="1103853" y="2142560"/>
                  <a:pt x="1057858" y="2040236"/>
                </a:cubicBezTo>
                <a:cubicBezTo>
                  <a:pt x="1045539" y="2007130"/>
                  <a:pt x="1001156" y="1888100"/>
                  <a:pt x="1030406" y="1955431"/>
                </a:cubicBezTo>
                <a:cubicBezTo>
                  <a:pt x="1088869" y="2098631"/>
                  <a:pt x="1135291" y="2221005"/>
                  <a:pt x="1194434" y="2351346"/>
                </a:cubicBezTo>
                <a:cubicBezTo>
                  <a:pt x="1249937" y="2475716"/>
                  <a:pt x="1294136" y="2571602"/>
                  <a:pt x="1338763" y="2663215"/>
                </a:cubicBezTo>
                <a:lnTo>
                  <a:pt x="1391808" y="2769144"/>
                </a:lnTo>
                <a:lnTo>
                  <a:pt x="1394098" y="2767911"/>
                </a:lnTo>
                <a:lnTo>
                  <a:pt x="1368986" y="2717783"/>
                </a:lnTo>
                <a:cubicBezTo>
                  <a:pt x="1298374" y="2569551"/>
                  <a:pt x="1236115" y="2419452"/>
                  <a:pt x="1166982" y="2266540"/>
                </a:cubicBezTo>
                <a:cubicBezTo>
                  <a:pt x="1105174" y="2125377"/>
                  <a:pt x="1050495" y="1988385"/>
                  <a:pt x="998833" y="1857415"/>
                </a:cubicBezTo>
                <a:cubicBezTo>
                  <a:pt x="990636" y="1837520"/>
                  <a:pt x="969142" y="1781837"/>
                  <a:pt x="970837" y="1805042"/>
                </a:cubicBezTo>
                <a:cubicBezTo>
                  <a:pt x="962931" y="1785623"/>
                  <a:pt x="953905" y="1770817"/>
                  <a:pt x="952837" y="1755092"/>
                </a:cubicBezTo>
                <a:cubicBezTo>
                  <a:pt x="960744" y="1774510"/>
                  <a:pt x="969343" y="1769268"/>
                  <a:pt x="955704" y="1753344"/>
                </a:cubicBezTo>
                <a:cubicBezTo>
                  <a:pt x="961915" y="1749558"/>
                  <a:pt x="948425" y="1741404"/>
                  <a:pt x="949545" y="1736791"/>
                </a:cubicBezTo>
                <a:cubicBezTo>
                  <a:pt x="952890" y="1734752"/>
                  <a:pt x="947649" y="1726155"/>
                  <a:pt x="945611" y="1722811"/>
                </a:cubicBezTo>
                <a:cubicBezTo>
                  <a:pt x="951344" y="1719316"/>
                  <a:pt x="941490" y="1709601"/>
                  <a:pt x="939742" y="1706735"/>
                </a:cubicBezTo>
                <a:cubicBezTo>
                  <a:pt x="933684" y="1683898"/>
                  <a:pt x="927029" y="1661424"/>
                  <a:pt x="919219" y="1638670"/>
                </a:cubicBezTo>
                <a:lnTo>
                  <a:pt x="897639" y="1583828"/>
                </a:lnTo>
                <a:lnTo>
                  <a:pt x="897269" y="1581771"/>
                </a:lnTo>
                <a:lnTo>
                  <a:pt x="896384" y="1580640"/>
                </a:lnTo>
                <a:lnTo>
                  <a:pt x="891776" y="1568928"/>
                </a:lnTo>
                <a:close/>
                <a:moveTo>
                  <a:pt x="914497" y="1535682"/>
                </a:moveTo>
                <a:lnTo>
                  <a:pt x="930176" y="1587443"/>
                </a:lnTo>
                <a:cubicBezTo>
                  <a:pt x="952590" y="1660088"/>
                  <a:pt x="976733" y="1734628"/>
                  <a:pt x="1002004" y="1802420"/>
                </a:cubicBezTo>
                <a:cubicBezTo>
                  <a:pt x="1009703" y="1823111"/>
                  <a:pt x="1022105" y="1851939"/>
                  <a:pt x="1025777" y="1856629"/>
                </a:cubicBezTo>
                <a:cubicBezTo>
                  <a:pt x="1027981" y="1859443"/>
                  <a:pt x="1027041" y="1853568"/>
                  <a:pt x="1020056" y="1832032"/>
                </a:cubicBezTo>
                <a:cubicBezTo>
                  <a:pt x="993691" y="1758683"/>
                  <a:pt x="967885" y="1683029"/>
                  <a:pt x="942656" y="1607514"/>
                </a:cubicBezTo>
                <a:lnTo>
                  <a:pt x="919430" y="1537248"/>
                </a:lnTo>
                <a:close/>
                <a:moveTo>
                  <a:pt x="4679933" y="1535681"/>
                </a:moveTo>
                <a:lnTo>
                  <a:pt x="4674999" y="1537248"/>
                </a:lnTo>
                <a:lnTo>
                  <a:pt x="4651774" y="1607514"/>
                </a:lnTo>
                <a:cubicBezTo>
                  <a:pt x="4626544" y="1683029"/>
                  <a:pt x="4600739" y="1758683"/>
                  <a:pt x="4574374" y="1832031"/>
                </a:cubicBezTo>
                <a:cubicBezTo>
                  <a:pt x="4567389" y="1853568"/>
                  <a:pt x="4566449" y="1859443"/>
                  <a:pt x="4568652" y="1856629"/>
                </a:cubicBezTo>
                <a:cubicBezTo>
                  <a:pt x="4572324" y="1851939"/>
                  <a:pt x="4584726" y="1823111"/>
                  <a:pt x="4592425" y="1802420"/>
                </a:cubicBezTo>
                <a:cubicBezTo>
                  <a:pt x="4617697" y="1734628"/>
                  <a:pt x="4641839" y="1660088"/>
                  <a:pt x="4664254" y="1587443"/>
                </a:cubicBezTo>
                <a:close/>
                <a:moveTo>
                  <a:pt x="5379964" y="1535320"/>
                </a:moveTo>
                <a:lnTo>
                  <a:pt x="5377935" y="1542429"/>
                </a:lnTo>
                <a:lnTo>
                  <a:pt x="5376372" y="1539161"/>
                </a:lnTo>
                <a:close/>
                <a:moveTo>
                  <a:pt x="214467" y="1535320"/>
                </a:moveTo>
                <a:lnTo>
                  <a:pt x="218057" y="1539161"/>
                </a:lnTo>
                <a:lnTo>
                  <a:pt x="216495" y="1542429"/>
                </a:lnTo>
                <a:close/>
                <a:moveTo>
                  <a:pt x="219015" y="1531700"/>
                </a:moveTo>
                <a:lnTo>
                  <a:pt x="247322" y="1625114"/>
                </a:lnTo>
                <a:lnTo>
                  <a:pt x="253119" y="1656543"/>
                </a:lnTo>
                <a:lnTo>
                  <a:pt x="251086" y="1648000"/>
                </a:lnTo>
                <a:cubicBezTo>
                  <a:pt x="248764" y="1638279"/>
                  <a:pt x="246521" y="1629492"/>
                  <a:pt x="244774" y="1626628"/>
                </a:cubicBezTo>
                <a:cubicBezTo>
                  <a:pt x="240988" y="1620418"/>
                  <a:pt x="234628" y="1616435"/>
                  <a:pt x="232881" y="1613569"/>
                </a:cubicBezTo>
                <a:cubicBezTo>
                  <a:pt x="231135" y="1610704"/>
                  <a:pt x="240362" y="1612940"/>
                  <a:pt x="240362" y="1612940"/>
                </a:cubicBezTo>
                <a:cubicBezTo>
                  <a:pt x="242399" y="1605801"/>
                  <a:pt x="234338" y="1597818"/>
                  <a:pt x="229320" y="1592863"/>
                </a:cubicBezTo>
                <a:lnTo>
                  <a:pt x="226821" y="1590160"/>
                </a:lnTo>
                <a:lnTo>
                  <a:pt x="226381" y="1588199"/>
                </a:lnTo>
                <a:lnTo>
                  <a:pt x="228036" y="1585733"/>
                </a:lnTo>
                <a:cubicBezTo>
                  <a:pt x="229588" y="1584787"/>
                  <a:pt x="231142" y="1583840"/>
                  <a:pt x="230267" y="1582407"/>
                </a:cubicBezTo>
                <a:lnTo>
                  <a:pt x="224361" y="1579218"/>
                </a:lnTo>
                <a:lnTo>
                  <a:pt x="223152" y="1573838"/>
                </a:lnTo>
                <a:lnTo>
                  <a:pt x="222965" y="1570563"/>
                </a:lnTo>
                <a:cubicBezTo>
                  <a:pt x="222832" y="1568598"/>
                  <a:pt x="222676" y="1566728"/>
                  <a:pt x="222362" y="1562988"/>
                </a:cubicBezTo>
                <a:lnTo>
                  <a:pt x="217231" y="1545009"/>
                </a:lnTo>
                <a:lnTo>
                  <a:pt x="218926" y="1541464"/>
                </a:lnTo>
                <a:cubicBezTo>
                  <a:pt x="218737" y="1540143"/>
                  <a:pt x="218057" y="1539161"/>
                  <a:pt x="218057" y="1539161"/>
                </a:cubicBezTo>
                <a:close/>
                <a:moveTo>
                  <a:pt x="5375415" y="1531699"/>
                </a:moveTo>
                <a:lnTo>
                  <a:pt x="5376372" y="1539161"/>
                </a:lnTo>
                <a:cubicBezTo>
                  <a:pt x="5376372" y="1539161"/>
                  <a:pt x="5375693" y="1540143"/>
                  <a:pt x="5375504" y="1541464"/>
                </a:cubicBezTo>
                <a:lnTo>
                  <a:pt x="5377198" y="1545008"/>
                </a:lnTo>
                <a:lnTo>
                  <a:pt x="5372068" y="1562988"/>
                </a:lnTo>
                <a:cubicBezTo>
                  <a:pt x="5371754" y="1566728"/>
                  <a:pt x="5371597" y="1568597"/>
                  <a:pt x="5371465" y="1570563"/>
                </a:cubicBezTo>
                <a:lnTo>
                  <a:pt x="5371278" y="1573838"/>
                </a:lnTo>
                <a:lnTo>
                  <a:pt x="5370069" y="1579218"/>
                </a:lnTo>
                <a:lnTo>
                  <a:pt x="5364162" y="1582407"/>
                </a:lnTo>
                <a:cubicBezTo>
                  <a:pt x="5363289" y="1583840"/>
                  <a:pt x="5364842" y="1584787"/>
                  <a:pt x="5366394" y="1585733"/>
                </a:cubicBezTo>
                <a:lnTo>
                  <a:pt x="5368049" y="1588199"/>
                </a:lnTo>
                <a:lnTo>
                  <a:pt x="5367609" y="1590160"/>
                </a:lnTo>
                <a:lnTo>
                  <a:pt x="5365109" y="1592862"/>
                </a:lnTo>
                <a:cubicBezTo>
                  <a:pt x="5360092" y="1597818"/>
                  <a:pt x="5352031" y="1605801"/>
                  <a:pt x="5354068" y="1612939"/>
                </a:cubicBezTo>
                <a:cubicBezTo>
                  <a:pt x="5354068" y="1612939"/>
                  <a:pt x="5363295" y="1610704"/>
                  <a:pt x="5361548" y="1613569"/>
                </a:cubicBezTo>
                <a:cubicBezTo>
                  <a:pt x="5359801" y="1616435"/>
                  <a:pt x="5353441" y="1620418"/>
                  <a:pt x="5349656" y="1626627"/>
                </a:cubicBezTo>
                <a:cubicBezTo>
                  <a:pt x="5347909" y="1629492"/>
                  <a:pt x="5345666" y="1638279"/>
                  <a:pt x="5343343" y="1648000"/>
                </a:cubicBezTo>
                <a:lnTo>
                  <a:pt x="5341310" y="1656543"/>
                </a:lnTo>
                <a:lnTo>
                  <a:pt x="5347108" y="1625114"/>
                </a:lnTo>
                <a:close/>
                <a:moveTo>
                  <a:pt x="2332073" y="1522055"/>
                </a:moveTo>
                <a:lnTo>
                  <a:pt x="2307665" y="1594635"/>
                </a:lnTo>
                <a:cubicBezTo>
                  <a:pt x="2192580" y="1923248"/>
                  <a:pt x="2048532" y="2258708"/>
                  <a:pt x="1891626" y="2595911"/>
                </a:cubicBezTo>
                <a:cubicBezTo>
                  <a:pt x="1888132" y="2601643"/>
                  <a:pt x="1882601" y="2610716"/>
                  <a:pt x="1880853" y="2613582"/>
                </a:cubicBezTo>
                <a:cubicBezTo>
                  <a:pt x="1876441" y="2627270"/>
                  <a:pt x="1840830" y="2698586"/>
                  <a:pt x="1856844" y="2672317"/>
                </a:cubicBezTo>
                <a:cubicBezTo>
                  <a:pt x="1861319" y="2666856"/>
                  <a:pt x="1865237" y="2660565"/>
                  <a:pt x="1868719" y="2653896"/>
                </a:cubicBezTo>
                <a:cubicBezTo>
                  <a:pt x="1879167" y="2633886"/>
                  <a:pt x="1885696" y="2610476"/>
                  <a:pt x="1891626" y="2595911"/>
                </a:cubicBezTo>
                <a:cubicBezTo>
                  <a:pt x="2056762" y="2254881"/>
                  <a:pt x="2202155" y="1920240"/>
                  <a:pt x="2313302" y="1593098"/>
                </a:cubicBezTo>
                <a:lnTo>
                  <a:pt x="2336143" y="1522414"/>
                </a:lnTo>
                <a:close/>
                <a:moveTo>
                  <a:pt x="992199" y="1522055"/>
                </a:moveTo>
                <a:lnTo>
                  <a:pt x="988128" y="1522413"/>
                </a:lnTo>
                <a:lnTo>
                  <a:pt x="1010969" y="1593097"/>
                </a:lnTo>
                <a:cubicBezTo>
                  <a:pt x="1122117" y="1920240"/>
                  <a:pt x="1267509" y="2254881"/>
                  <a:pt x="1432645" y="2595910"/>
                </a:cubicBezTo>
                <a:cubicBezTo>
                  <a:pt x="1438575" y="2610476"/>
                  <a:pt x="1445105" y="2633886"/>
                  <a:pt x="1455552" y="2653895"/>
                </a:cubicBezTo>
                <a:cubicBezTo>
                  <a:pt x="1459035" y="2660565"/>
                  <a:pt x="1462952" y="2666856"/>
                  <a:pt x="1467428" y="2672317"/>
                </a:cubicBezTo>
                <a:cubicBezTo>
                  <a:pt x="1483441" y="2698585"/>
                  <a:pt x="1447831" y="2627270"/>
                  <a:pt x="1443418" y="2613582"/>
                </a:cubicBezTo>
                <a:cubicBezTo>
                  <a:pt x="1441671" y="2610717"/>
                  <a:pt x="1436140" y="2601643"/>
                  <a:pt x="1432645" y="2595910"/>
                </a:cubicBezTo>
                <a:cubicBezTo>
                  <a:pt x="1275739" y="2258708"/>
                  <a:pt x="1131691" y="1923248"/>
                  <a:pt x="1016606" y="1594635"/>
                </a:cubicBezTo>
                <a:close/>
                <a:moveTo>
                  <a:pt x="4602230" y="1522055"/>
                </a:moveTo>
                <a:lnTo>
                  <a:pt x="4577823" y="1594635"/>
                </a:lnTo>
                <a:cubicBezTo>
                  <a:pt x="4462738" y="1923248"/>
                  <a:pt x="4318690" y="2258708"/>
                  <a:pt x="4161784" y="2595911"/>
                </a:cubicBezTo>
                <a:cubicBezTo>
                  <a:pt x="4158290" y="2601643"/>
                  <a:pt x="4152759" y="2610716"/>
                  <a:pt x="4151011" y="2613582"/>
                </a:cubicBezTo>
                <a:cubicBezTo>
                  <a:pt x="4146599" y="2627270"/>
                  <a:pt x="4110989" y="2698585"/>
                  <a:pt x="4127002" y="2672317"/>
                </a:cubicBezTo>
                <a:cubicBezTo>
                  <a:pt x="4131477" y="2666856"/>
                  <a:pt x="4135395" y="2660565"/>
                  <a:pt x="4138878" y="2653896"/>
                </a:cubicBezTo>
                <a:cubicBezTo>
                  <a:pt x="4149325" y="2633886"/>
                  <a:pt x="4155855" y="2610476"/>
                  <a:pt x="4161784" y="2595911"/>
                </a:cubicBezTo>
                <a:cubicBezTo>
                  <a:pt x="4326921" y="2254881"/>
                  <a:pt x="4472312" y="1920239"/>
                  <a:pt x="4583461" y="1593097"/>
                </a:cubicBezTo>
                <a:lnTo>
                  <a:pt x="4606301" y="1522414"/>
                </a:lnTo>
                <a:close/>
                <a:moveTo>
                  <a:pt x="3333571" y="1468235"/>
                </a:moveTo>
                <a:lnTo>
                  <a:pt x="3334969" y="1490427"/>
                </a:lnTo>
                <a:lnTo>
                  <a:pt x="3335108" y="1488780"/>
                </a:lnTo>
                <a:cubicBezTo>
                  <a:pt x="3335431" y="1483682"/>
                  <a:pt x="3335625" y="1474991"/>
                  <a:pt x="3333881" y="1468727"/>
                </a:cubicBezTo>
                <a:close/>
                <a:moveTo>
                  <a:pt x="271307" y="1460184"/>
                </a:moveTo>
                <a:cubicBezTo>
                  <a:pt x="276693" y="1471459"/>
                  <a:pt x="289633" y="1516709"/>
                  <a:pt x="286311" y="1516104"/>
                </a:cubicBezTo>
                <a:lnTo>
                  <a:pt x="289774" y="1513706"/>
                </a:lnTo>
                <a:lnTo>
                  <a:pt x="292128" y="1521622"/>
                </a:lnTo>
                <a:lnTo>
                  <a:pt x="295116" y="1534633"/>
                </a:lnTo>
                <a:cubicBezTo>
                  <a:pt x="299596" y="1554566"/>
                  <a:pt x="302593" y="1569415"/>
                  <a:pt x="301673" y="1568872"/>
                </a:cubicBezTo>
                <a:cubicBezTo>
                  <a:pt x="300446" y="1568149"/>
                  <a:pt x="292252" y="1540063"/>
                  <a:pt x="271307" y="1460184"/>
                </a:cubicBezTo>
                <a:close/>
                <a:moveTo>
                  <a:pt x="5323123" y="1460184"/>
                </a:moveTo>
                <a:cubicBezTo>
                  <a:pt x="5302177" y="1540062"/>
                  <a:pt x="5293983" y="1568149"/>
                  <a:pt x="5292757" y="1568872"/>
                </a:cubicBezTo>
                <a:cubicBezTo>
                  <a:pt x="5291836" y="1569415"/>
                  <a:pt x="5294834" y="1554566"/>
                  <a:pt x="5299313" y="1534633"/>
                </a:cubicBezTo>
                <a:lnTo>
                  <a:pt x="5302302" y="1521622"/>
                </a:lnTo>
                <a:lnTo>
                  <a:pt x="5304655" y="1513706"/>
                </a:lnTo>
                <a:lnTo>
                  <a:pt x="5308119" y="1516104"/>
                </a:lnTo>
                <a:cubicBezTo>
                  <a:pt x="5304796" y="1516708"/>
                  <a:pt x="5317736" y="1471459"/>
                  <a:pt x="5323123" y="1460184"/>
                </a:cubicBezTo>
                <a:close/>
                <a:moveTo>
                  <a:pt x="199851" y="1152154"/>
                </a:moveTo>
                <a:cubicBezTo>
                  <a:pt x="199838" y="1153253"/>
                  <a:pt x="200295" y="1156034"/>
                  <a:pt x="201500" y="1161328"/>
                </a:cubicBezTo>
                <a:cubicBezTo>
                  <a:pt x="204835" y="1170762"/>
                  <a:pt x="208008" y="1181491"/>
                  <a:pt x="210061" y="1190722"/>
                </a:cubicBezTo>
                <a:cubicBezTo>
                  <a:pt x="214463" y="1207483"/>
                  <a:pt x="216097" y="1216351"/>
                  <a:pt x="219689" y="1231493"/>
                </a:cubicBezTo>
                <a:cubicBezTo>
                  <a:pt x="226373" y="1255988"/>
                  <a:pt x="238901" y="1284004"/>
                  <a:pt x="245828" y="1308579"/>
                </a:cubicBezTo>
                <a:cubicBezTo>
                  <a:pt x="251897" y="1328033"/>
                  <a:pt x="257719" y="1347011"/>
                  <a:pt x="263797" y="1366440"/>
                </a:cubicBezTo>
                <a:lnTo>
                  <a:pt x="271002" y="1388819"/>
                </a:lnTo>
                <a:lnTo>
                  <a:pt x="242778" y="1290172"/>
                </a:lnTo>
                <a:lnTo>
                  <a:pt x="239777" y="1281371"/>
                </a:lnTo>
                <a:cubicBezTo>
                  <a:pt x="229097" y="1242949"/>
                  <a:pt x="217539" y="1207158"/>
                  <a:pt x="205064" y="1165214"/>
                </a:cubicBezTo>
                <a:cubicBezTo>
                  <a:pt x="204142" y="1160690"/>
                  <a:pt x="199887" y="1148855"/>
                  <a:pt x="199851" y="1152154"/>
                </a:cubicBezTo>
                <a:close/>
                <a:moveTo>
                  <a:pt x="5394579" y="1152154"/>
                </a:moveTo>
                <a:cubicBezTo>
                  <a:pt x="5394543" y="1148855"/>
                  <a:pt x="5390288" y="1160690"/>
                  <a:pt x="5389366" y="1165214"/>
                </a:cubicBezTo>
                <a:cubicBezTo>
                  <a:pt x="5376891" y="1207158"/>
                  <a:pt x="5365333" y="1242949"/>
                  <a:pt x="5354652" y="1281371"/>
                </a:cubicBezTo>
                <a:lnTo>
                  <a:pt x="5351651" y="1290172"/>
                </a:lnTo>
                <a:lnTo>
                  <a:pt x="5323428" y="1388819"/>
                </a:lnTo>
                <a:lnTo>
                  <a:pt x="5330633" y="1366440"/>
                </a:lnTo>
                <a:cubicBezTo>
                  <a:pt x="5336710" y="1347011"/>
                  <a:pt x="5342533" y="1328033"/>
                  <a:pt x="5348602" y="1308579"/>
                </a:cubicBezTo>
                <a:cubicBezTo>
                  <a:pt x="5355529" y="1284003"/>
                  <a:pt x="5368057" y="1255988"/>
                  <a:pt x="5374740" y="1231493"/>
                </a:cubicBezTo>
                <a:cubicBezTo>
                  <a:pt x="5378332" y="1216350"/>
                  <a:pt x="5379967" y="1207483"/>
                  <a:pt x="5384369" y="1190722"/>
                </a:cubicBezTo>
                <a:cubicBezTo>
                  <a:pt x="5386421" y="1181491"/>
                  <a:pt x="5389594" y="1170762"/>
                  <a:pt x="5392929" y="1161328"/>
                </a:cubicBezTo>
                <a:cubicBezTo>
                  <a:pt x="5394134" y="1156034"/>
                  <a:pt x="5394592" y="1153253"/>
                  <a:pt x="5394579" y="1152154"/>
                </a:cubicBezTo>
                <a:close/>
                <a:moveTo>
                  <a:pt x="5523090" y="1046612"/>
                </a:moveTo>
                <a:cubicBezTo>
                  <a:pt x="5523660" y="1048331"/>
                  <a:pt x="5522861" y="1054681"/>
                  <a:pt x="5519794" y="1068043"/>
                </a:cubicBezTo>
                <a:cubicBezTo>
                  <a:pt x="5490885" y="1190446"/>
                  <a:pt x="5447037" y="1310745"/>
                  <a:pt x="5408325" y="1435923"/>
                </a:cubicBezTo>
                <a:lnTo>
                  <a:pt x="5380554" y="1533249"/>
                </a:lnTo>
                <a:lnTo>
                  <a:pt x="5377782" y="1528038"/>
                </a:lnTo>
                <a:lnTo>
                  <a:pt x="5375742" y="1530619"/>
                </a:lnTo>
                <a:lnTo>
                  <a:pt x="5389258" y="1486012"/>
                </a:lnTo>
                <a:cubicBezTo>
                  <a:pt x="5427906" y="1355297"/>
                  <a:pt x="5465418" y="1223890"/>
                  <a:pt x="5505236" y="1091924"/>
                </a:cubicBezTo>
                <a:cubicBezTo>
                  <a:pt x="5507348" y="1077979"/>
                  <a:pt x="5521381" y="1041456"/>
                  <a:pt x="5523090" y="1046612"/>
                </a:cubicBezTo>
                <a:close/>
                <a:moveTo>
                  <a:pt x="72511" y="1046507"/>
                </a:moveTo>
                <a:cubicBezTo>
                  <a:pt x="76371" y="1050233"/>
                  <a:pt x="87346" y="1079723"/>
                  <a:pt x="89193" y="1091924"/>
                </a:cubicBezTo>
                <a:cubicBezTo>
                  <a:pt x="129012" y="1223890"/>
                  <a:pt x="166524" y="1355297"/>
                  <a:pt x="205171" y="1486013"/>
                </a:cubicBezTo>
                <a:lnTo>
                  <a:pt x="218688" y="1530620"/>
                </a:lnTo>
                <a:lnTo>
                  <a:pt x="216647" y="1528038"/>
                </a:lnTo>
                <a:lnTo>
                  <a:pt x="213626" y="1527489"/>
                </a:lnTo>
                <a:lnTo>
                  <a:pt x="212702" y="1527321"/>
                </a:lnTo>
                <a:cubicBezTo>
                  <a:pt x="212044" y="1527202"/>
                  <a:pt x="211716" y="1527142"/>
                  <a:pt x="212209" y="1527232"/>
                </a:cubicBezTo>
                <a:lnTo>
                  <a:pt x="213626" y="1527489"/>
                </a:lnTo>
                <a:lnTo>
                  <a:pt x="215168" y="1527769"/>
                </a:lnTo>
                <a:cubicBezTo>
                  <a:pt x="215990" y="1527919"/>
                  <a:pt x="216647" y="1528038"/>
                  <a:pt x="216647" y="1528038"/>
                </a:cubicBezTo>
                <a:lnTo>
                  <a:pt x="213876" y="1533249"/>
                </a:lnTo>
                <a:lnTo>
                  <a:pt x="186105" y="1435924"/>
                </a:lnTo>
                <a:cubicBezTo>
                  <a:pt x="147393" y="1310745"/>
                  <a:pt x="103545" y="1190446"/>
                  <a:pt x="74636" y="1068043"/>
                </a:cubicBezTo>
                <a:cubicBezTo>
                  <a:pt x="71568" y="1054682"/>
                  <a:pt x="70769" y="1048331"/>
                  <a:pt x="71339" y="1046613"/>
                </a:cubicBezTo>
                <a:cubicBezTo>
                  <a:pt x="71553" y="1045968"/>
                  <a:pt x="71959" y="1045974"/>
                  <a:pt x="72511" y="1046507"/>
                </a:cubicBezTo>
                <a:close/>
                <a:moveTo>
                  <a:pt x="5443643" y="1011781"/>
                </a:moveTo>
                <a:cubicBezTo>
                  <a:pt x="5444382" y="1011366"/>
                  <a:pt x="5445273" y="1011407"/>
                  <a:pt x="5445677" y="1012622"/>
                </a:cubicBezTo>
                <a:cubicBezTo>
                  <a:pt x="5445677" y="1012622"/>
                  <a:pt x="5444989" y="1013188"/>
                  <a:pt x="5444250" y="1013603"/>
                </a:cubicBezTo>
                <a:cubicBezTo>
                  <a:pt x="5443511" y="1014018"/>
                  <a:pt x="5442721" y="1014281"/>
                  <a:pt x="5442519" y="1013674"/>
                </a:cubicBezTo>
                <a:cubicBezTo>
                  <a:pt x="5442317" y="1013066"/>
                  <a:pt x="5442904" y="1012196"/>
                  <a:pt x="5443643" y="1011781"/>
                </a:cubicBezTo>
                <a:close/>
                <a:moveTo>
                  <a:pt x="150787" y="1011781"/>
                </a:moveTo>
                <a:cubicBezTo>
                  <a:pt x="151526" y="1012195"/>
                  <a:pt x="152113" y="1013066"/>
                  <a:pt x="151910" y="1013674"/>
                </a:cubicBezTo>
                <a:cubicBezTo>
                  <a:pt x="151708" y="1014281"/>
                  <a:pt x="150919" y="1014018"/>
                  <a:pt x="150180" y="1013604"/>
                </a:cubicBezTo>
                <a:cubicBezTo>
                  <a:pt x="149441" y="1013188"/>
                  <a:pt x="148753" y="1012622"/>
                  <a:pt x="148753" y="1012622"/>
                </a:cubicBezTo>
                <a:cubicBezTo>
                  <a:pt x="149157" y="1011407"/>
                  <a:pt x="150048" y="1011367"/>
                  <a:pt x="150787" y="1011781"/>
                </a:cubicBezTo>
                <a:close/>
                <a:moveTo>
                  <a:pt x="3261600" y="962971"/>
                </a:moveTo>
                <a:lnTo>
                  <a:pt x="3257537" y="978766"/>
                </a:lnTo>
                <a:lnTo>
                  <a:pt x="3306204" y="1156541"/>
                </a:lnTo>
                <a:cubicBezTo>
                  <a:pt x="3347245" y="1295861"/>
                  <a:pt x="3393650" y="1433324"/>
                  <a:pt x="3440658" y="1550007"/>
                </a:cubicBezTo>
                <a:cubicBezTo>
                  <a:pt x="3446208" y="1569945"/>
                  <a:pt x="3442458" y="1556473"/>
                  <a:pt x="3451243" y="1575511"/>
                </a:cubicBezTo>
                <a:cubicBezTo>
                  <a:pt x="3461979" y="1601553"/>
                  <a:pt x="3413118" y="1463612"/>
                  <a:pt x="3406667" y="1440442"/>
                </a:cubicBezTo>
                <a:cubicBezTo>
                  <a:pt x="3365453" y="1322145"/>
                  <a:pt x="3324324" y="1204152"/>
                  <a:pt x="3287870" y="1069507"/>
                </a:cubicBezTo>
                <a:close/>
                <a:moveTo>
                  <a:pt x="675336" y="818255"/>
                </a:moveTo>
                <a:lnTo>
                  <a:pt x="675620" y="819907"/>
                </a:lnTo>
                <a:cubicBezTo>
                  <a:pt x="677344" y="828112"/>
                  <a:pt x="680121" y="838631"/>
                  <a:pt x="682801" y="843716"/>
                </a:cubicBezTo>
                <a:lnTo>
                  <a:pt x="682976" y="843836"/>
                </a:lnTo>
                <a:lnTo>
                  <a:pt x="675925" y="820473"/>
                </a:lnTo>
                <a:close/>
                <a:moveTo>
                  <a:pt x="4919094" y="818255"/>
                </a:moveTo>
                <a:lnTo>
                  <a:pt x="4918505" y="820472"/>
                </a:lnTo>
                <a:lnTo>
                  <a:pt x="4911454" y="843836"/>
                </a:lnTo>
                <a:lnTo>
                  <a:pt x="4911629" y="843716"/>
                </a:lnTo>
                <a:cubicBezTo>
                  <a:pt x="4914309" y="838631"/>
                  <a:pt x="4917085" y="828112"/>
                  <a:pt x="4918809" y="819906"/>
                </a:cubicBezTo>
                <a:close/>
                <a:moveTo>
                  <a:pt x="5479054" y="796724"/>
                </a:moveTo>
                <a:lnTo>
                  <a:pt x="5479045" y="796816"/>
                </a:lnTo>
                <a:lnTo>
                  <a:pt x="5479036" y="796813"/>
                </a:lnTo>
                <a:close/>
                <a:moveTo>
                  <a:pt x="115376" y="796724"/>
                </a:moveTo>
                <a:lnTo>
                  <a:pt x="115393" y="796814"/>
                </a:lnTo>
                <a:lnTo>
                  <a:pt x="115385" y="796816"/>
                </a:lnTo>
                <a:close/>
                <a:moveTo>
                  <a:pt x="117247" y="796088"/>
                </a:moveTo>
                <a:cubicBezTo>
                  <a:pt x="119131" y="807849"/>
                  <a:pt x="120607" y="818406"/>
                  <a:pt x="120089" y="818037"/>
                </a:cubicBezTo>
                <a:cubicBezTo>
                  <a:pt x="119830" y="817852"/>
                  <a:pt x="119073" y="814936"/>
                  <a:pt x="117619" y="808073"/>
                </a:cubicBezTo>
                <a:lnTo>
                  <a:pt x="115393" y="796814"/>
                </a:lnTo>
                <a:close/>
                <a:moveTo>
                  <a:pt x="5477182" y="796087"/>
                </a:moveTo>
                <a:lnTo>
                  <a:pt x="5479036" y="796813"/>
                </a:lnTo>
                <a:lnTo>
                  <a:pt x="5476810" y="808073"/>
                </a:lnTo>
                <a:cubicBezTo>
                  <a:pt x="5475357" y="814936"/>
                  <a:pt x="5474599" y="817852"/>
                  <a:pt x="5474340" y="818038"/>
                </a:cubicBezTo>
                <a:cubicBezTo>
                  <a:pt x="5473822" y="818407"/>
                  <a:pt x="5475299" y="807849"/>
                  <a:pt x="5477182" y="796087"/>
                </a:cubicBezTo>
                <a:close/>
                <a:moveTo>
                  <a:pt x="2197648" y="794634"/>
                </a:moveTo>
                <a:cubicBezTo>
                  <a:pt x="2201782" y="796967"/>
                  <a:pt x="2201249" y="807567"/>
                  <a:pt x="2197114" y="805234"/>
                </a:cubicBezTo>
                <a:close/>
                <a:moveTo>
                  <a:pt x="3221437" y="780224"/>
                </a:moveTo>
                <a:lnTo>
                  <a:pt x="3217406" y="813547"/>
                </a:lnTo>
                <a:lnTo>
                  <a:pt x="3224922" y="847924"/>
                </a:lnTo>
                <a:lnTo>
                  <a:pt x="3236238" y="894699"/>
                </a:lnTo>
                <a:lnTo>
                  <a:pt x="3242205" y="893190"/>
                </a:lnTo>
                <a:lnTo>
                  <a:pt x="3237697" y="900730"/>
                </a:lnTo>
                <a:lnTo>
                  <a:pt x="3237826" y="901266"/>
                </a:lnTo>
                <a:lnTo>
                  <a:pt x="3239840" y="902310"/>
                </a:lnTo>
                <a:cubicBezTo>
                  <a:pt x="3242461" y="901369"/>
                  <a:pt x="3245871" y="897389"/>
                  <a:pt x="3242205" y="893190"/>
                </a:cubicBezTo>
                <a:lnTo>
                  <a:pt x="3243925" y="888103"/>
                </a:lnTo>
                <a:lnTo>
                  <a:pt x="3241031" y="875363"/>
                </a:lnTo>
                <a:cubicBezTo>
                  <a:pt x="3236892" y="856946"/>
                  <a:pt x="3232749" y="838086"/>
                  <a:pt x="3228885" y="819384"/>
                </a:cubicBezTo>
                <a:close/>
                <a:moveTo>
                  <a:pt x="110968" y="774426"/>
                </a:moveTo>
                <a:cubicBezTo>
                  <a:pt x="111941" y="776775"/>
                  <a:pt x="113409" y="782493"/>
                  <a:pt x="114452" y="787564"/>
                </a:cubicBezTo>
                <a:lnTo>
                  <a:pt x="115376" y="796724"/>
                </a:lnTo>
                <a:close/>
                <a:moveTo>
                  <a:pt x="5483461" y="774426"/>
                </a:moveTo>
                <a:lnTo>
                  <a:pt x="5479054" y="796724"/>
                </a:lnTo>
                <a:lnTo>
                  <a:pt x="5479977" y="787565"/>
                </a:lnTo>
                <a:cubicBezTo>
                  <a:pt x="5481021" y="782493"/>
                  <a:pt x="5482490" y="776775"/>
                  <a:pt x="5483461" y="774426"/>
                </a:cubicBezTo>
                <a:close/>
                <a:moveTo>
                  <a:pt x="162402" y="770548"/>
                </a:moveTo>
                <a:lnTo>
                  <a:pt x="164736" y="784046"/>
                </a:lnTo>
                <a:cubicBezTo>
                  <a:pt x="165267" y="786502"/>
                  <a:pt x="165726" y="788060"/>
                  <a:pt x="165974" y="787672"/>
                </a:cubicBezTo>
                <a:lnTo>
                  <a:pt x="165963" y="784705"/>
                </a:lnTo>
                <a:lnTo>
                  <a:pt x="165461" y="782379"/>
                </a:lnTo>
                <a:close/>
                <a:moveTo>
                  <a:pt x="5432028" y="770548"/>
                </a:moveTo>
                <a:lnTo>
                  <a:pt x="5428970" y="782378"/>
                </a:lnTo>
                <a:lnTo>
                  <a:pt x="5428467" y="784705"/>
                </a:lnTo>
                <a:lnTo>
                  <a:pt x="5428456" y="787672"/>
                </a:lnTo>
                <a:cubicBezTo>
                  <a:pt x="5428703" y="788060"/>
                  <a:pt x="5429162" y="786501"/>
                  <a:pt x="5429694" y="784047"/>
                </a:cubicBezTo>
                <a:close/>
                <a:moveTo>
                  <a:pt x="3214127" y="767179"/>
                </a:moveTo>
                <a:cubicBezTo>
                  <a:pt x="3213398" y="767422"/>
                  <a:pt x="3212197" y="771308"/>
                  <a:pt x="3210890" y="776805"/>
                </a:cubicBezTo>
                <a:lnTo>
                  <a:pt x="3210164" y="780428"/>
                </a:lnTo>
                <a:lnTo>
                  <a:pt x="3210802" y="783346"/>
                </a:lnTo>
                <a:lnTo>
                  <a:pt x="3211588" y="779975"/>
                </a:lnTo>
                <a:cubicBezTo>
                  <a:pt x="3212207" y="777617"/>
                  <a:pt x="3212817" y="775601"/>
                  <a:pt x="3213303" y="774426"/>
                </a:cubicBezTo>
                <a:lnTo>
                  <a:pt x="3211189" y="785118"/>
                </a:lnTo>
                <a:lnTo>
                  <a:pt x="3216668" y="810173"/>
                </a:lnTo>
                <a:lnTo>
                  <a:pt x="3217455" y="802286"/>
                </a:lnTo>
                <a:cubicBezTo>
                  <a:pt x="3217874" y="793823"/>
                  <a:pt x="3219118" y="782162"/>
                  <a:pt x="3219362" y="778032"/>
                </a:cubicBezTo>
                <a:cubicBezTo>
                  <a:pt x="3217675" y="772970"/>
                  <a:pt x="3215974" y="777585"/>
                  <a:pt x="3214761" y="773941"/>
                </a:cubicBezTo>
                <a:cubicBezTo>
                  <a:pt x="3214761" y="773941"/>
                  <a:pt x="3212670" y="767664"/>
                  <a:pt x="3214127" y="767179"/>
                </a:cubicBezTo>
                <a:close/>
                <a:moveTo>
                  <a:pt x="5592845" y="736675"/>
                </a:moveTo>
                <a:lnTo>
                  <a:pt x="5590671" y="738920"/>
                </a:lnTo>
                <a:cubicBezTo>
                  <a:pt x="5589704" y="739916"/>
                  <a:pt x="5588931" y="740715"/>
                  <a:pt x="5588931" y="740715"/>
                </a:cubicBezTo>
                <a:close/>
                <a:moveTo>
                  <a:pt x="3322686" y="736675"/>
                </a:moveTo>
                <a:lnTo>
                  <a:pt x="3320512" y="738920"/>
                </a:lnTo>
                <a:cubicBezTo>
                  <a:pt x="3319545" y="739917"/>
                  <a:pt x="3318773" y="740716"/>
                  <a:pt x="3318773" y="740716"/>
                </a:cubicBezTo>
                <a:close/>
                <a:moveTo>
                  <a:pt x="1585" y="736675"/>
                </a:moveTo>
                <a:lnTo>
                  <a:pt x="5499" y="740716"/>
                </a:lnTo>
                <a:cubicBezTo>
                  <a:pt x="5499" y="740716"/>
                  <a:pt x="4726" y="739917"/>
                  <a:pt x="3759" y="738920"/>
                </a:cubicBezTo>
                <a:close/>
                <a:moveTo>
                  <a:pt x="3323991" y="735329"/>
                </a:moveTo>
                <a:lnTo>
                  <a:pt x="3322686" y="736675"/>
                </a:lnTo>
                <a:lnTo>
                  <a:pt x="3323411" y="735927"/>
                </a:lnTo>
                <a:cubicBezTo>
                  <a:pt x="3324184" y="735130"/>
                  <a:pt x="3324571" y="734730"/>
                  <a:pt x="3323991" y="735329"/>
                </a:cubicBezTo>
                <a:close/>
                <a:moveTo>
                  <a:pt x="280" y="735329"/>
                </a:moveTo>
                <a:lnTo>
                  <a:pt x="1585" y="736675"/>
                </a:lnTo>
                <a:lnTo>
                  <a:pt x="860" y="735927"/>
                </a:lnTo>
                <a:cubicBezTo>
                  <a:pt x="87" y="735130"/>
                  <a:pt x="-300" y="734730"/>
                  <a:pt x="280" y="735329"/>
                </a:cubicBezTo>
                <a:close/>
                <a:moveTo>
                  <a:pt x="5594150" y="735329"/>
                </a:moveTo>
                <a:lnTo>
                  <a:pt x="5592845" y="736675"/>
                </a:lnTo>
                <a:lnTo>
                  <a:pt x="5593570" y="735927"/>
                </a:lnTo>
                <a:cubicBezTo>
                  <a:pt x="5594343" y="735130"/>
                  <a:pt x="5594729" y="734730"/>
                  <a:pt x="5594150" y="735329"/>
                </a:cubicBezTo>
                <a:close/>
                <a:moveTo>
                  <a:pt x="424133" y="730669"/>
                </a:moveTo>
                <a:lnTo>
                  <a:pt x="424803" y="736984"/>
                </a:lnTo>
                <a:lnTo>
                  <a:pt x="425192" y="738391"/>
                </a:lnTo>
                <a:lnTo>
                  <a:pt x="424247" y="731093"/>
                </a:lnTo>
                <a:close/>
                <a:moveTo>
                  <a:pt x="5170297" y="730669"/>
                </a:moveTo>
                <a:lnTo>
                  <a:pt x="5170183" y="731093"/>
                </a:lnTo>
                <a:lnTo>
                  <a:pt x="5169238" y="738391"/>
                </a:lnTo>
                <a:lnTo>
                  <a:pt x="5169628" y="736984"/>
                </a:lnTo>
                <a:close/>
                <a:moveTo>
                  <a:pt x="383506" y="727473"/>
                </a:moveTo>
                <a:lnTo>
                  <a:pt x="383314" y="727817"/>
                </a:lnTo>
                <a:lnTo>
                  <a:pt x="383559" y="730940"/>
                </a:lnTo>
                <a:lnTo>
                  <a:pt x="384077" y="731369"/>
                </a:lnTo>
                <a:lnTo>
                  <a:pt x="384543" y="730956"/>
                </a:lnTo>
                <a:cubicBezTo>
                  <a:pt x="384948" y="729741"/>
                  <a:pt x="383490" y="729255"/>
                  <a:pt x="383895" y="728040"/>
                </a:cubicBezTo>
                <a:close/>
                <a:moveTo>
                  <a:pt x="5210924" y="727472"/>
                </a:moveTo>
                <a:lnTo>
                  <a:pt x="5210534" y="728040"/>
                </a:lnTo>
                <a:cubicBezTo>
                  <a:pt x="5210939" y="729255"/>
                  <a:pt x="5209481" y="729740"/>
                  <a:pt x="5209886" y="730956"/>
                </a:cubicBezTo>
                <a:lnTo>
                  <a:pt x="5210352" y="731368"/>
                </a:lnTo>
                <a:lnTo>
                  <a:pt x="5210870" y="730940"/>
                </a:lnTo>
                <a:lnTo>
                  <a:pt x="5211116" y="727817"/>
                </a:lnTo>
                <a:close/>
                <a:moveTo>
                  <a:pt x="97353" y="714930"/>
                </a:moveTo>
                <a:cubicBezTo>
                  <a:pt x="97353" y="714930"/>
                  <a:pt x="98181" y="720646"/>
                  <a:pt x="99107" y="721967"/>
                </a:cubicBezTo>
                <a:cubicBezTo>
                  <a:pt x="99416" y="722407"/>
                  <a:pt x="99737" y="722360"/>
                  <a:pt x="100040" y="721448"/>
                </a:cubicBezTo>
                <a:cubicBezTo>
                  <a:pt x="101725" y="716386"/>
                  <a:pt x="98230" y="712297"/>
                  <a:pt x="97353" y="714930"/>
                </a:cubicBezTo>
                <a:close/>
                <a:moveTo>
                  <a:pt x="5497077" y="714929"/>
                </a:moveTo>
                <a:cubicBezTo>
                  <a:pt x="5496200" y="712297"/>
                  <a:pt x="5492705" y="716386"/>
                  <a:pt x="5494390" y="721448"/>
                </a:cubicBezTo>
                <a:cubicBezTo>
                  <a:pt x="5494693" y="722359"/>
                  <a:pt x="5495013" y="722407"/>
                  <a:pt x="5495322" y="721966"/>
                </a:cubicBezTo>
                <a:cubicBezTo>
                  <a:pt x="5496249" y="720646"/>
                  <a:pt x="5497077" y="714929"/>
                  <a:pt x="5497077" y="714929"/>
                </a:cubicBezTo>
                <a:close/>
                <a:moveTo>
                  <a:pt x="21631" y="714504"/>
                </a:moveTo>
                <a:cubicBezTo>
                  <a:pt x="42773" y="774986"/>
                  <a:pt x="63147" y="835281"/>
                  <a:pt x="82066" y="893189"/>
                </a:cubicBezTo>
                <a:cubicBezTo>
                  <a:pt x="74735" y="901587"/>
                  <a:pt x="95704" y="909112"/>
                  <a:pt x="82066" y="893189"/>
                </a:cubicBezTo>
                <a:cubicBezTo>
                  <a:pt x="100370" y="889890"/>
                  <a:pt x="101236" y="918187"/>
                  <a:pt x="105649" y="931875"/>
                </a:cubicBezTo>
                <a:cubicBezTo>
                  <a:pt x="109143" y="937606"/>
                  <a:pt x="113426" y="943020"/>
                  <a:pt x="117606" y="949070"/>
                </a:cubicBezTo>
                <a:lnTo>
                  <a:pt x="124083" y="961077"/>
                </a:lnTo>
                <a:lnTo>
                  <a:pt x="122820" y="955174"/>
                </a:lnTo>
                <a:cubicBezTo>
                  <a:pt x="120081" y="940709"/>
                  <a:pt x="117790" y="926829"/>
                  <a:pt x="115770" y="913254"/>
                </a:cubicBezTo>
                <a:lnTo>
                  <a:pt x="111754" y="883485"/>
                </a:lnTo>
                <a:lnTo>
                  <a:pt x="112680" y="886178"/>
                </a:lnTo>
                <a:cubicBezTo>
                  <a:pt x="114486" y="892656"/>
                  <a:pt x="116269" y="900925"/>
                  <a:pt x="118326" y="908274"/>
                </a:cubicBezTo>
                <a:lnTo>
                  <a:pt x="119025" y="910377"/>
                </a:lnTo>
                <a:lnTo>
                  <a:pt x="120656" y="922414"/>
                </a:lnTo>
                <a:cubicBezTo>
                  <a:pt x="122702" y="935678"/>
                  <a:pt x="124995" y="948644"/>
                  <a:pt x="127612" y="961043"/>
                </a:cubicBezTo>
                <a:lnTo>
                  <a:pt x="130479" y="973957"/>
                </a:lnTo>
                <a:lnTo>
                  <a:pt x="140612" y="999490"/>
                </a:lnTo>
                <a:cubicBezTo>
                  <a:pt x="150328" y="1030293"/>
                  <a:pt x="155334" y="1064706"/>
                  <a:pt x="165994" y="1097513"/>
                </a:cubicBezTo>
                <a:lnTo>
                  <a:pt x="269087" y="1444150"/>
                </a:lnTo>
                <a:lnTo>
                  <a:pt x="267782" y="1441812"/>
                </a:lnTo>
                <a:cubicBezTo>
                  <a:pt x="271105" y="1442416"/>
                  <a:pt x="267984" y="1459580"/>
                  <a:pt x="267984" y="1459580"/>
                </a:cubicBezTo>
                <a:cubicBezTo>
                  <a:pt x="266172" y="1469547"/>
                  <a:pt x="261340" y="1458373"/>
                  <a:pt x="258824" y="1472214"/>
                </a:cubicBezTo>
                <a:cubicBezTo>
                  <a:pt x="260336" y="1482785"/>
                  <a:pt x="265824" y="1512381"/>
                  <a:pt x="268745" y="1534075"/>
                </a:cubicBezTo>
                <a:cubicBezTo>
                  <a:pt x="291758" y="1662375"/>
                  <a:pt x="317239" y="1811714"/>
                  <a:pt x="351979" y="1935282"/>
                </a:cubicBezTo>
                <a:lnTo>
                  <a:pt x="357404" y="1953897"/>
                </a:lnTo>
                <a:lnTo>
                  <a:pt x="330491" y="1882659"/>
                </a:lnTo>
                <a:lnTo>
                  <a:pt x="314641" y="1817006"/>
                </a:lnTo>
                <a:cubicBezTo>
                  <a:pt x="291702" y="1714414"/>
                  <a:pt x="274829" y="1617830"/>
                  <a:pt x="251981" y="1509865"/>
                </a:cubicBezTo>
                <a:cubicBezTo>
                  <a:pt x="245686" y="1465823"/>
                  <a:pt x="239493" y="1440103"/>
                  <a:pt x="227157" y="1391532"/>
                </a:cubicBezTo>
                <a:cubicBezTo>
                  <a:pt x="217642" y="1365207"/>
                  <a:pt x="217795" y="1386399"/>
                  <a:pt x="223333" y="1412571"/>
                </a:cubicBezTo>
                <a:cubicBezTo>
                  <a:pt x="224845" y="1423141"/>
                  <a:pt x="228720" y="1423846"/>
                  <a:pt x="228319" y="1444936"/>
                </a:cubicBezTo>
                <a:cubicBezTo>
                  <a:pt x="219362" y="1475338"/>
                  <a:pt x="231093" y="1527232"/>
                  <a:pt x="237389" y="1571274"/>
                </a:cubicBezTo>
                <a:lnTo>
                  <a:pt x="237921" y="1574163"/>
                </a:lnTo>
                <a:lnTo>
                  <a:pt x="158375" y="1307529"/>
                </a:lnTo>
                <a:cubicBezTo>
                  <a:pt x="103164" y="1117798"/>
                  <a:pt x="50739" y="928335"/>
                  <a:pt x="5499" y="740716"/>
                </a:cubicBezTo>
                <a:cubicBezTo>
                  <a:pt x="12777" y="752655"/>
                  <a:pt x="14965" y="763769"/>
                  <a:pt x="19086" y="776978"/>
                </a:cubicBezTo>
                <a:cubicBezTo>
                  <a:pt x="24618" y="786053"/>
                  <a:pt x="32951" y="825520"/>
                  <a:pt x="30777" y="802607"/>
                </a:cubicBezTo>
                <a:cubicBezTo>
                  <a:pt x="29911" y="774311"/>
                  <a:pt x="2834" y="729894"/>
                  <a:pt x="21631" y="714504"/>
                </a:cubicBezTo>
                <a:close/>
                <a:moveTo>
                  <a:pt x="5572799" y="714504"/>
                </a:moveTo>
                <a:cubicBezTo>
                  <a:pt x="5591596" y="729893"/>
                  <a:pt x="5564519" y="774311"/>
                  <a:pt x="5563652" y="802607"/>
                </a:cubicBezTo>
                <a:cubicBezTo>
                  <a:pt x="5561479" y="825520"/>
                  <a:pt x="5569812" y="786053"/>
                  <a:pt x="5575344" y="776979"/>
                </a:cubicBezTo>
                <a:cubicBezTo>
                  <a:pt x="5579464" y="763769"/>
                  <a:pt x="5581653" y="752655"/>
                  <a:pt x="5588931" y="740715"/>
                </a:cubicBezTo>
                <a:cubicBezTo>
                  <a:pt x="5543690" y="928335"/>
                  <a:pt x="5491266" y="1117799"/>
                  <a:pt x="5436055" y="1307529"/>
                </a:cubicBezTo>
                <a:lnTo>
                  <a:pt x="5356509" y="1574163"/>
                </a:lnTo>
                <a:lnTo>
                  <a:pt x="5357041" y="1571274"/>
                </a:lnTo>
                <a:cubicBezTo>
                  <a:pt x="5363336" y="1527231"/>
                  <a:pt x="5375068" y="1475338"/>
                  <a:pt x="5366110" y="1444936"/>
                </a:cubicBezTo>
                <a:cubicBezTo>
                  <a:pt x="5365709" y="1423846"/>
                  <a:pt x="5369585" y="1423141"/>
                  <a:pt x="5371097" y="1412571"/>
                </a:cubicBezTo>
                <a:cubicBezTo>
                  <a:pt x="5376635" y="1386398"/>
                  <a:pt x="5376787" y="1365207"/>
                  <a:pt x="5367272" y="1391532"/>
                </a:cubicBezTo>
                <a:cubicBezTo>
                  <a:pt x="5354936" y="1440102"/>
                  <a:pt x="5348743" y="1465823"/>
                  <a:pt x="5342448" y="1509865"/>
                </a:cubicBezTo>
                <a:cubicBezTo>
                  <a:pt x="5319600" y="1617830"/>
                  <a:pt x="5302728" y="1714413"/>
                  <a:pt x="5279789" y="1817006"/>
                </a:cubicBezTo>
                <a:lnTo>
                  <a:pt x="5263938" y="1882659"/>
                </a:lnTo>
                <a:lnTo>
                  <a:pt x="5237026" y="1953897"/>
                </a:lnTo>
                <a:lnTo>
                  <a:pt x="5242451" y="1935282"/>
                </a:lnTo>
                <a:cubicBezTo>
                  <a:pt x="5277191" y="1811714"/>
                  <a:pt x="5302671" y="1662375"/>
                  <a:pt x="5325684" y="1534074"/>
                </a:cubicBezTo>
                <a:cubicBezTo>
                  <a:pt x="5328606" y="1512381"/>
                  <a:pt x="5334094" y="1482785"/>
                  <a:pt x="5335605" y="1472214"/>
                </a:cubicBezTo>
                <a:cubicBezTo>
                  <a:pt x="5333090" y="1458373"/>
                  <a:pt x="5328257" y="1469547"/>
                  <a:pt x="5326445" y="1459580"/>
                </a:cubicBezTo>
                <a:cubicBezTo>
                  <a:pt x="5326445" y="1459580"/>
                  <a:pt x="5323326" y="1442416"/>
                  <a:pt x="5326648" y="1441812"/>
                </a:cubicBezTo>
                <a:lnTo>
                  <a:pt x="5325342" y="1444150"/>
                </a:lnTo>
                <a:lnTo>
                  <a:pt x="5428436" y="1097513"/>
                </a:lnTo>
                <a:cubicBezTo>
                  <a:pt x="5439096" y="1064705"/>
                  <a:pt x="5444102" y="1030293"/>
                  <a:pt x="5453818" y="999490"/>
                </a:cubicBezTo>
                <a:lnTo>
                  <a:pt x="5463951" y="973957"/>
                </a:lnTo>
                <a:lnTo>
                  <a:pt x="5466817" y="961043"/>
                </a:lnTo>
                <a:cubicBezTo>
                  <a:pt x="5469434" y="948644"/>
                  <a:pt x="5471727" y="935677"/>
                  <a:pt x="5473773" y="922413"/>
                </a:cubicBezTo>
                <a:lnTo>
                  <a:pt x="5475405" y="910377"/>
                </a:lnTo>
                <a:lnTo>
                  <a:pt x="5476104" y="908274"/>
                </a:lnTo>
                <a:cubicBezTo>
                  <a:pt x="5478160" y="900925"/>
                  <a:pt x="5479943" y="892656"/>
                  <a:pt x="5481749" y="886178"/>
                </a:cubicBezTo>
                <a:lnTo>
                  <a:pt x="5482676" y="883485"/>
                </a:lnTo>
                <a:lnTo>
                  <a:pt x="5478659" y="913255"/>
                </a:lnTo>
                <a:cubicBezTo>
                  <a:pt x="5476640" y="926829"/>
                  <a:pt x="5474348" y="940709"/>
                  <a:pt x="5471610" y="955174"/>
                </a:cubicBezTo>
                <a:lnTo>
                  <a:pt x="5470347" y="961077"/>
                </a:lnTo>
                <a:lnTo>
                  <a:pt x="5476824" y="949070"/>
                </a:lnTo>
                <a:cubicBezTo>
                  <a:pt x="5481003" y="943020"/>
                  <a:pt x="5485287" y="937606"/>
                  <a:pt x="5488781" y="931875"/>
                </a:cubicBezTo>
                <a:cubicBezTo>
                  <a:pt x="5493194" y="918187"/>
                  <a:pt x="5494060" y="889890"/>
                  <a:pt x="5512364" y="893189"/>
                </a:cubicBezTo>
                <a:cubicBezTo>
                  <a:pt x="5498726" y="909112"/>
                  <a:pt x="5519694" y="901587"/>
                  <a:pt x="5512364" y="893189"/>
                </a:cubicBezTo>
                <a:cubicBezTo>
                  <a:pt x="5531283" y="835281"/>
                  <a:pt x="5551657" y="774985"/>
                  <a:pt x="5572799" y="714504"/>
                </a:cubicBezTo>
                <a:close/>
                <a:moveTo>
                  <a:pt x="5466513" y="708239"/>
                </a:moveTo>
                <a:cubicBezTo>
                  <a:pt x="5466951" y="709555"/>
                  <a:pt x="5467008" y="710942"/>
                  <a:pt x="5466824" y="712212"/>
                </a:cubicBezTo>
                <a:cubicBezTo>
                  <a:pt x="5466640" y="713483"/>
                  <a:pt x="5466215" y="714637"/>
                  <a:pt x="5465689" y="715487"/>
                </a:cubicBezTo>
                <a:cubicBezTo>
                  <a:pt x="5464475" y="711842"/>
                  <a:pt x="5464002" y="710425"/>
                  <a:pt x="5466513" y="708239"/>
                </a:cubicBezTo>
                <a:close/>
                <a:moveTo>
                  <a:pt x="127917" y="708239"/>
                </a:moveTo>
                <a:cubicBezTo>
                  <a:pt x="130427" y="710424"/>
                  <a:pt x="129955" y="711842"/>
                  <a:pt x="128741" y="715487"/>
                </a:cubicBezTo>
                <a:cubicBezTo>
                  <a:pt x="128215" y="714637"/>
                  <a:pt x="127789" y="713483"/>
                  <a:pt x="127605" y="712213"/>
                </a:cubicBezTo>
                <a:cubicBezTo>
                  <a:pt x="127421" y="710942"/>
                  <a:pt x="127478" y="709555"/>
                  <a:pt x="127917" y="708239"/>
                </a:cubicBezTo>
                <a:close/>
                <a:moveTo>
                  <a:pt x="756221" y="707742"/>
                </a:moveTo>
                <a:lnTo>
                  <a:pt x="762965" y="750520"/>
                </a:lnTo>
                <a:lnTo>
                  <a:pt x="766484" y="767609"/>
                </a:lnTo>
                <a:lnTo>
                  <a:pt x="783371" y="831031"/>
                </a:lnTo>
                <a:lnTo>
                  <a:pt x="793557" y="867514"/>
                </a:lnTo>
                <a:lnTo>
                  <a:pt x="805822" y="899954"/>
                </a:lnTo>
                <a:cubicBezTo>
                  <a:pt x="797972" y="859719"/>
                  <a:pt x="786350" y="822149"/>
                  <a:pt x="776266" y="781898"/>
                </a:cubicBezTo>
                <a:lnTo>
                  <a:pt x="771171" y="759425"/>
                </a:lnTo>
                <a:lnTo>
                  <a:pt x="756696" y="709491"/>
                </a:lnTo>
                <a:close/>
                <a:moveTo>
                  <a:pt x="4838209" y="707742"/>
                </a:moveTo>
                <a:lnTo>
                  <a:pt x="4837733" y="709491"/>
                </a:lnTo>
                <a:lnTo>
                  <a:pt x="4823259" y="759425"/>
                </a:lnTo>
                <a:lnTo>
                  <a:pt x="4818164" y="781897"/>
                </a:lnTo>
                <a:cubicBezTo>
                  <a:pt x="4808080" y="822149"/>
                  <a:pt x="4796458" y="859719"/>
                  <a:pt x="4788606" y="899954"/>
                </a:cubicBezTo>
                <a:lnTo>
                  <a:pt x="4800872" y="867514"/>
                </a:lnTo>
                <a:lnTo>
                  <a:pt x="4811059" y="831031"/>
                </a:lnTo>
                <a:lnTo>
                  <a:pt x="4827945" y="767609"/>
                </a:lnTo>
                <a:lnTo>
                  <a:pt x="4831465" y="750520"/>
                </a:lnTo>
                <a:close/>
                <a:moveTo>
                  <a:pt x="3206763" y="678113"/>
                </a:moveTo>
                <a:lnTo>
                  <a:pt x="3205446" y="692896"/>
                </a:lnTo>
                <a:cubicBezTo>
                  <a:pt x="3204205" y="706693"/>
                  <a:pt x="3203046" y="720631"/>
                  <a:pt x="3202206" y="735532"/>
                </a:cubicBezTo>
                <a:cubicBezTo>
                  <a:pt x="3202221" y="725855"/>
                  <a:pt x="3201388" y="727201"/>
                  <a:pt x="3200966" y="730996"/>
                </a:cubicBezTo>
                <a:lnTo>
                  <a:pt x="3200950" y="731592"/>
                </a:lnTo>
                <a:lnTo>
                  <a:pt x="3202318" y="740919"/>
                </a:lnTo>
                <a:lnTo>
                  <a:pt x="3205306" y="735202"/>
                </a:lnTo>
                <a:cubicBezTo>
                  <a:pt x="3207816" y="724624"/>
                  <a:pt x="3208662" y="703465"/>
                  <a:pt x="3209148" y="701279"/>
                </a:cubicBezTo>
                <a:lnTo>
                  <a:pt x="3209392" y="698713"/>
                </a:lnTo>
                <a:lnTo>
                  <a:pt x="3206791" y="678491"/>
                </a:lnTo>
                <a:close/>
                <a:moveTo>
                  <a:pt x="409717" y="677420"/>
                </a:moveTo>
                <a:lnTo>
                  <a:pt x="410290" y="683371"/>
                </a:lnTo>
                <a:lnTo>
                  <a:pt x="413161" y="690143"/>
                </a:lnTo>
                <a:close/>
                <a:moveTo>
                  <a:pt x="5184713" y="677420"/>
                </a:moveTo>
                <a:lnTo>
                  <a:pt x="5181269" y="690143"/>
                </a:lnTo>
                <a:lnTo>
                  <a:pt x="5184139" y="683371"/>
                </a:lnTo>
                <a:close/>
                <a:moveTo>
                  <a:pt x="661092" y="676066"/>
                </a:moveTo>
                <a:cubicBezTo>
                  <a:pt x="660792" y="676030"/>
                  <a:pt x="660592" y="676457"/>
                  <a:pt x="660495" y="677090"/>
                </a:cubicBezTo>
                <a:lnTo>
                  <a:pt x="660502" y="678110"/>
                </a:lnTo>
                <a:lnTo>
                  <a:pt x="661432" y="681209"/>
                </a:lnTo>
                <a:lnTo>
                  <a:pt x="662947" y="680741"/>
                </a:lnTo>
                <a:cubicBezTo>
                  <a:pt x="663352" y="679526"/>
                  <a:pt x="661895" y="679041"/>
                  <a:pt x="662300" y="677826"/>
                </a:cubicBezTo>
                <a:cubicBezTo>
                  <a:pt x="661796" y="676604"/>
                  <a:pt x="661393" y="676103"/>
                  <a:pt x="661092" y="676066"/>
                </a:cubicBezTo>
                <a:close/>
                <a:moveTo>
                  <a:pt x="4933338" y="676066"/>
                </a:moveTo>
                <a:cubicBezTo>
                  <a:pt x="4933037" y="676103"/>
                  <a:pt x="4932634" y="676603"/>
                  <a:pt x="4932130" y="677825"/>
                </a:cubicBezTo>
                <a:cubicBezTo>
                  <a:pt x="4932535" y="679040"/>
                  <a:pt x="4931078" y="679526"/>
                  <a:pt x="4931482" y="680741"/>
                </a:cubicBezTo>
                <a:lnTo>
                  <a:pt x="4932997" y="681209"/>
                </a:lnTo>
                <a:lnTo>
                  <a:pt x="4933928" y="678110"/>
                </a:lnTo>
                <a:lnTo>
                  <a:pt x="4933935" y="677090"/>
                </a:lnTo>
                <a:cubicBezTo>
                  <a:pt x="4933838" y="676456"/>
                  <a:pt x="4933638" y="676030"/>
                  <a:pt x="4933338" y="676066"/>
                </a:cubicBezTo>
                <a:close/>
                <a:moveTo>
                  <a:pt x="134792" y="667341"/>
                </a:moveTo>
                <a:cubicBezTo>
                  <a:pt x="134792" y="667341"/>
                  <a:pt x="137073" y="671026"/>
                  <a:pt x="136264" y="673455"/>
                </a:cubicBezTo>
                <a:cubicBezTo>
                  <a:pt x="135944" y="674416"/>
                  <a:pt x="135575" y="674561"/>
                  <a:pt x="135231" y="674225"/>
                </a:cubicBezTo>
                <a:cubicBezTo>
                  <a:pt x="134716" y="673721"/>
                  <a:pt x="134257" y="672137"/>
                  <a:pt x="134102" y="670611"/>
                </a:cubicBezTo>
                <a:cubicBezTo>
                  <a:pt x="133946" y="669083"/>
                  <a:pt x="134094" y="667615"/>
                  <a:pt x="134792" y="667341"/>
                </a:cubicBezTo>
                <a:close/>
                <a:moveTo>
                  <a:pt x="5459638" y="667341"/>
                </a:moveTo>
                <a:cubicBezTo>
                  <a:pt x="5460336" y="667615"/>
                  <a:pt x="5460484" y="669084"/>
                  <a:pt x="5460328" y="670611"/>
                </a:cubicBezTo>
                <a:cubicBezTo>
                  <a:pt x="5460173" y="672136"/>
                  <a:pt x="5459714" y="673721"/>
                  <a:pt x="5459198" y="674225"/>
                </a:cubicBezTo>
                <a:cubicBezTo>
                  <a:pt x="5458855" y="674561"/>
                  <a:pt x="5458486" y="674416"/>
                  <a:pt x="5458166" y="673455"/>
                </a:cubicBezTo>
                <a:cubicBezTo>
                  <a:pt x="5457357" y="671026"/>
                  <a:pt x="5459638" y="667341"/>
                  <a:pt x="5459638" y="667341"/>
                </a:cubicBezTo>
                <a:close/>
                <a:moveTo>
                  <a:pt x="5218672" y="664715"/>
                </a:moveTo>
                <a:cubicBezTo>
                  <a:pt x="5218234" y="663398"/>
                  <a:pt x="5217140" y="663762"/>
                  <a:pt x="5216368" y="665088"/>
                </a:cubicBezTo>
                <a:lnTo>
                  <a:pt x="5215708" y="667260"/>
                </a:lnTo>
                <a:lnTo>
                  <a:pt x="5215618" y="668105"/>
                </a:lnTo>
                <a:lnTo>
                  <a:pt x="5215986" y="671233"/>
                </a:lnTo>
                <a:cubicBezTo>
                  <a:pt x="5216289" y="672144"/>
                  <a:pt x="5216609" y="672192"/>
                  <a:pt x="5216917" y="671752"/>
                </a:cubicBezTo>
                <a:cubicBezTo>
                  <a:pt x="5217844" y="670431"/>
                  <a:pt x="5218672" y="664715"/>
                  <a:pt x="5218672" y="664715"/>
                </a:cubicBezTo>
                <a:close/>
                <a:moveTo>
                  <a:pt x="375758" y="664715"/>
                </a:moveTo>
                <a:cubicBezTo>
                  <a:pt x="375758" y="664715"/>
                  <a:pt x="376586" y="670432"/>
                  <a:pt x="377512" y="671752"/>
                </a:cubicBezTo>
                <a:cubicBezTo>
                  <a:pt x="377821" y="672193"/>
                  <a:pt x="378140" y="672144"/>
                  <a:pt x="378444" y="671233"/>
                </a:cubicBezTo>
                <a:lnTo>
                  <a:pt x="378812" y="668106"/>
                </a:lnTo>
                <a:lnTo>
                  <a:pt x="378722" y="667260"/>
                </a:lnTo>
                <a:lnTo>
                  <a:pt x="378062" y="665089"/>
                </a:lnTo>
                <a:cubicBezTo>
                  <a:pt x="377289" y="663763"/>
                  <a:pt x="376196" y="663399"/>
                  <a:pt x="375758" y="664715"/>
                </a:cubicBezTo>
                <a:close/>
                <a:moveTo>
                  <a:pt x="2699361" y="652750"/>
                </a:moveTo>
                <a:lnTo>
                  <a:pt x="2699016" y="654682"/>
                </a:lnTo>
                <a:lnTo>
                  <a:pt x="2699695" y="670138"/>
                </a:lnTo>
                <a:lnTo>
                  <a:pt x="2700492" y="668515"/>
                </a:lnTo>
                <a:close/>
                <a:moveTo>
                  <a:pt x="401842" y="648000"/>
                </a:moveTo>
                <a:lnTo>
                  <a:pt x="402871" y="656939"/>
                </a:lnTo>
                <a:lnTo>
                  <a:pt x="404189" y="670574"/>
                </a:lnTo>
                <a:lnTo>
                  <a:pt x="406686" y="675438"/>
                </a:lnTo>
                <a:lnTo>
                  <a:pt x="407453" y="677093"/>
                </a:lnTo>
                <a:lnTo>
                  <a:pt x="407214" y="672827"/>
                </a:lnTo>
                <a:lnTo>
                  <a:pt x="407171" y="668013"/>
                </a:lnTo>
                <a:lnTo>
                  <a:pt x="405488" y="661798"/>
                </a:lnTo>
                <a:close/>
                <a:moveTo>
                  <a:pt x="5192588" y="648000"/>
                </a:moveTo>
                <a:lnTo>
                  <a:pt x="5188942" y="661798"/>
                </a:lnTo>
                <a:lnTo>
                  <a:pt x="5187259" y="668013"/>
                </a:lnTo>
                <a:lnTo>
                  <a:pt x="5187216" y="672827"/>
                </a:lnTo>
                <a:lnTo>
                  <a:pt x="5186977" y="677093"/>
                </a:lnTo>
                <a:lnTo>
                  <a:pt x="5187744" y="675438"/>
                </a:lnTo>
                <a:lnTo>
                  <a:pt x="5190241" y="670574"/>
                </a:lnTo>
                <a:lnTo>
                  <a:pt x="5191558" y="656939"/>
                </a:lnTo>
                <a:close/>
                <a:moveTo>
                  <a:pt x="2952674" y="647110"/>
                </a:moveTo>
                <a:lnTo>
                  <a:pt x="2951726" y="657767"/>
                </a:lnTo>
                <a:lnTo>
                  <a:pt x="2952288" y="663365"/>
                </a:lnTo>
                <a:close/>
                <a:moveTo>
                  <a:pt x="2926858" y="645094"/>
                </a:moveTo>
                <a:lnTo>
                  <a:pt x="2925821" y="658738"/>
                </a:lnTo>
                <a:lnTo>
                  <a:pt x="2929679" y="663634"/>
                </a:lnTo>
                <a:lnTo>
                  <a:pt x="2929960" y="660042"/>
                </a:lnTo>
                <a:lnTo>
                  <a:pt x="2927638" y="647791"/>
                </a:lnTo>
                <a:close/>
                <a:moveTo>
                  <a:pt x="3006756" y="644625"/>
                </a:moveTo>
                <a:lnTo>
                  <a:pt x="3004720" y="654803"/>
                </a:lnTo>
                <a:lnTo>
                  <a:pt x="3005286" y="656241"/>
                </a:lnTo>
                <a:cubicBezTo>
                  <a:pt x="3006846" y="656846"/>
                  <a:pt x="3007039" y="652684"/>
                  <a:pt x="3006916" y="648181"/>
                </a:cubicBezTo>
                <a:close/>
                <a:moveTo>
                  <a:pt x="3114159" y="641312"/>
                </a:moveTo>
                <a:lnTo>
                  <a:pt x="3111562" y="651183"/>
                </a:lnTo>
                <a:lnTo>
                  <a:pt x="3111255" y="651989"/>
                </a:lnTo>
                <a:lnTo>
                  <a:pt x="3112024" y="659467"/>
                </a:lnTo>
                <a:lnTo>
                  <a:pt x="3115657" y="668519"/>
                </a:lnTo>
                <a:lnTo>
                  <a:pt x="3115697" y="670045"/>
                </a:lnTo>
                <a:lnTo>
                  <a:pt x="3115927" y="669613"/>
                </a:lnTo>
                <a:lnTo>
                  <a:pt x="3115657" y="668519"/>
                </a:lnTo>
                <a:cubicBezTo>
                  <a:pt x="3114136" y="666185"/>
                  <a:pt x="3114123" y="659620"/>
                  <a:pt x="3114909" y="651100"/>
                </a:cubicBezTo>
                <a:lnTo>
                  <a:pt x="3114932" y="650933"/>
                </a:lnTo>
                <a:lnTo>
                  <a:pt x="3114450" y="646463"/>
                </a:lnTo>
                <a:close/>
                <a:moveTo>
                  <a:pt x="2346027" y="638448"/>
                </a:moveTo>
                <a:lnTo>
                  <a:pt x="2345547" y="638749"/>
                </a:lnTo>
                <a:lnTo>
                  <a:pt x="2345813" y="638937"/>
                </a:lnTo>
                <a:close/>
                <a:moveTo>
                  <a:pt x="2692784" y="638404"/>
                </a:moveTo>
                <a:lnTo>
                  <a:pt x="2692759" y="638531"/>
                </a:lnTo>
                <a:lnTo>
                  <a:pt x="2693213" y="650715"/>
                </a:lnTo>
                <a:lnTo>
                  <a:pt x="2694760" y="647384"/>
                </a:lnTo>
                <a:close/>
                <a:moveTo>
                  <a:pt x="2958327" y="638030"/>
                </a:moveTo>
                <a:cubicBezTo>
                  <a:pt x="2958001" y="637974"/>
                  <a:pt x="2957762" y="638429"/>
                  <a:pt x="2957624" y="639112"/>
                </a:cubicBezTo>
                <a:cubicBezTo>
                  <a:pt x="2957484" y="639796"/>
                  <a:pt x="2957446" y="640709"/>
                  <a:pt x="2957522" y="641571"/>
                </a:cubicBezTo>
                <a:cubicBezTo>
                  <a:pt x="2957597" y="642433"/>
                  <a:pt x="2957788" y="643244"/>
                  <a:pt x="2958106" y="643724"/>
                </a:cubicBezTo>
                <a:cubicBezTo>
                  <a:pt x="2958531" y="644364"/>
                  <a:pt x="2959185" y="644415"/>
                  <a:pt x="2960099" y="643212"/>
                </a:cubicBezTo>
                <a:cubicBezTo>
                  <a:pt x="2960604" y="641912"/>
                  <a:pt x="2959043" y="641306"/>
                  <a:pt x="2959548" y="640006"/>
                </a:cubicBezTo>
                <a:cubicBezTo>
                  <a:pt x="2959064" y="638651"/>
                  <a:pt x="2958652" y="638086"/>
                  <a:pt x="2958327" y="638030"/>
                </a:cubicBezTo>
                <a:close/>
                <a:moveTo>
                  <a:pt x="972364" y="634765"/>
                </a:moveTo>
                <a:cubicBezTo>
                  <a:pt x="972084" y="635918"/>
                  <a:pt x="972272" y="637031"/>
                  <a:pt x="972729" y="637982"/>
                </a:cubicBezTo>
                <a:cubicBezTo>
                  <a:pt x="974098" y="640833"/>
                  <a:pt x="977885" y="642208"/>
                  <a:pt x="978725" y="638749"/>
                </a:cubicBezTo>
                <a:close/>
                <a:moveTo>
                  <a:pt x="4622065" y="634765"/>
                </a:moveTo>
                <a:lnTo>
                  <a:pt x="4615705" y="638748"/>
                </a:lnTo>
                <a:cubicBezTo>
                  <a:pt x="4616545" y="642208"/>
                  <a:pt x="4620332" y="640832"/>
                  <a:pt x="4621701" y="637982"/>
                </a:cubicBezTo>
                <a:cubicBezTo>
                  <a:pt x="4622158" y="637031"/>
                  <a:pt x="4622345" y="635918"/>
                  <a:pt x="4622065" y="634765"/>
                </a:cubicBezTo>
                <a:close/>
                <a:moveTo>
                  <a:pt x="2947394" y="633832"/>
                </a:moveTo>
                <a:lnTo>
                  <a:pt x="2946742" y="640277"/>
                </a:lnTo>
                <a:lnTo>
                  <a:pt x="2949917" y="649120"/>
                </a:lnTo>
                <a:cubicBezTo>
                  <a:pt x="2950013" y="647393"/>
                  <a:pt x="2949560" y="644296"/>
                  <a:pt x="2948856" y="640627"/>
                </a:cubicBezTo>
                <a:close/>
                <a:moveTo>
                  <a:pt x="2923122" y="632166"/>
                </a:moveTo>
                <a:lnTo>
                  <a:pt x="2923121" y="632167"/>
                </a:lnTo>
                <a:lnTo>
                  <a:pt x="2923098" y="632176"/>
                </a:lnTo>
                <a:lnTo>
                  <a:pt x="2922685" y="632347"/>
                </a:lnTo>
                <a:cubicBezTo>
                  <a:pt x="2922038" y="632617"/>
                  <a:pt x="2921715" y="632752"/>
                  <a:pt x="2922200" y="632550"/>
                </a:cubicBezTo>
                <a:lnTo>
                  <a:pt x="2923098" y="632176"/>
                </a:lnTo>
                <a:close/>
                <a:moveTo>
                  <a:pt x="399961" y="631671"/>
                </a:moveTo>
                <a:lnTo>
                  <a:pt x="402071" y="632550"/>
                </a:lnTo>
                <a:cubicBezTo>
                  <a:pt x="402557" y="632752"/>
                  <a:pt x="402233" y="632617"/>
                  <a:pt x="401586" y="632347"/>
                </a:cubicBezTo>
                <a:close/>
                <a:moveTo>
                  <a:pt x="5194469" y="631671"/>
                </a:moveTo>
                <a:lnTo>
                  <a:pt x="5192844" y="632347"/>
                </a:lnTo>
                <a:cubicBezTo>
                  <a:pt x="5192197" y="632617"/>
                  <a:pt x="5191873" y="632751"/>
                  <a:pt x="5192359" y="632550"/>
                </a:cubicBezTo>
                <a:close/>
                <a:moveTo>
                  <a:pt x="2944111" y="631214"/>
                </a:moveTo>
                <a:lnTo>
                  <a:pt x="2944045" y="631530"/>
                </a:lnTo>
                <a:lnTo>
                  <a:pt x="2944060" y="631583"/>
                </a:lnTo>
                <a:close/>
                <a:moveTo>
                  <a:pt x="2763268" y="630737"/>
                </a:moveTo>
                <a:lnTo>
                  <a:pt x="2761987" y="637153"/>
                </a:lnTo>
                <a:lnTo>
                  <a:pt x="2762160" y="637565"/>
                </a:lnTo>
                <a:lnTo>
                  <a:pt x="2764655" y="633934"/>
                </a:lnTo>
                <a:close/>
                <a:moveTo>
                  <a:pt x="3236568" y="628040"/>
                </a:moveTo>
                <a:cubicBezTo>
                  <a:pt x="3236682" y="630813"/>
                  <a:pt x="3236942" y="632807"/>
                  <a:pt x="3236879" y="634543"/>
                </a:cubicBezTo>
                <a:cubicBezTo>
                  <a:pt x="3236816" y="636279"/>
                  <a:pt x="3236432" y="637757"/>
                  <a:pt x="3235257" y="639498"/>
                </a:cubicBezTo>
                <a:cubicBezTo>
                  <a:pt x="3234043" y="635854"/>
                  <a:pt x="3234462" y="631440"/>
                  <a:pt x="3236568" y="628040"/>
                </a:cubicBezTo>
                <a:close/>
                <a:moveTo>
                  <a:pt x="5506726" y="628040"/>
                </a:moveTo>
                <a:cubicBezTo>
                  <a:pt x="5506841" y="630813"/>
                  <a:pt x="5507100" y="632807"/>
                  <a:pt x="5507037" y="634543"/>
                </a:cubicBezTo>
                <a:cubicBezTo>
                  <a:pt x="5506975" y="636279"/>
                  <a:pt x="5506590" y="637757"/>
                  <a:pt x="5505415" y="639498"/>
                </a:cubicBezTo>
                <a:cubicBezTo>
                  <a:pt x="5504201" y="635853"/>
                  <a:pt x="5504621" y="631440"/>
                  <a:pt x="5506726" y="628040"/>
                </a:cubicBezTo>
                <a:close/>
                <a:moveTo>
                  <a:pt x="87703" y="628040"/>
                </a:moveTo>
                <a:cubicBezTo>
                  <a:pt x="89809" y="631440"/>
                  <a:pt x="90228" y="635853"/>
                  <a:pt x="89014" y="639498"/>
                </a:cubicBezTo>
                <a:cubicBezTo>
                  <a:pt x="87840" y="637757"/>
                  <a:pt x="87455" y="636279"/>
                  <a:pt x="87392" y="634543"/>
                </a:cubicBezTo>
                <a:cubicBezTo>
                  <a:pt x="87330" y="632807"/>
                  <a:pt x="87589" y="630813"/>
                  <a:pt x="87703" y="628040"/>
                </a:cubicBezTo>
                <a:close/>
                <a:moveTo>
                  <a:pt x="87528" y="623707"/>
                </a:moveTo>
                <a:cubicBezTo>
                  <a:pt x="90442" y="624678"/>
                  <a:pt x="88108" y="626825"/>
                  <a:pt x="87703" y="628040"/>
                </a:cubicBezTo>
                <a:cubicBezTo>
                  <a:pt x="86974" y="627797"/>
                  <a:pt x="86711" y="627371"/>
                  <a:pt x="86740" y="626678"/>
                </a:cubicBezTo>
                <a:cubicBezTo>
                  <a:pt x="86769" y="625985"/>
                  <a:pt x="87089" y="625023"/>
                  <a:pt x="87528" y="623707"/>
                </a:cubicBezTo>
                <a:close/>
                <a:moveTo>
                  <a:pt x="5506903" y="623707"/>
                </a:moveTo>
                <a:cubicBezTo>
                  <a:pt x="5507341" y="625023"/>
                  <a:pt x="5507661" y="625985"/>
                  <a:pt x="5507690" y="626678"/>
                </a:cubicBezTo>
                <a:cubicBezTo>
                  <a:pt x="5507719" y="627371"/>
                  <a:pt x="5507455" y="627797"/>
                  <a:pt x="5506726" y="628040"/>
                </a:cubicBezTo>
                <a:cubicBezTo>
                  <a:pt x="5506322" y="626825"/>
                  <a:pt x="5503988" y="624678"/>
                  <a:pt x="5506903" y="623707"/>
                </a:cubicBezTo>
                <a:close/>
                <a:moveTo>
                  <a:pt x="3236744" y="623707"/>
                </a:moveTo>
                <a:cubicBezTo>
                  <a:pt x="3237182" y="625023"/>
                  <a:pt x="3237502" y="625985"/>
                  <a:pt x="3237532" y="626678"/>
                </a:cubicBezTo>
                <a:cubicBezTo>
                  <a:pt x="3237560" y="627371"/>
                  <a:pt x="3237297" y="627797"/>
                  <a:pt x="3236568" y="628040"/>
                </a:cubicBezTo>
                <a:cubicBezTo>
                  <a:pt x="3236163" y="626825"/>
                  <a:pt x="3233829" y="624678"/>
                  <a:pt x="3236744" y="623707"/>
                </a:cubicBezTo>
                <a:close/>
                <a:moveTo>
                  <a:pt x="3236920" y="619375"/>
                </a:moveTo>
                <a:cubicBezTo>
                  <a:pt x="3237359" y="620691"/>
                  <a:pt x="3237679" y="621652"/>
                  <a:pt x="3237707" y="622347"/>
                </a:cubicBezTo>
                <a:cubicBezTo>
                  <a:pt x="3237736" y="623039"/>
                  <a:pt x="3237473" y="623465"/>
                  <a:pt x="3236744" y="623707"/>
                </a:cubicBezTo>
                <a:cubicBezTo>
                  <a:pt x="3236339" y="622493"/>
                  <a:pt x="3234006" y="620346"/>
                  <a:pt x="3236920" y="619375"/>
                </a:cubicBezTo>
                <a:close/>
                <a:moveTo>
                  <a:pt x="5507078" y="619375"/>
                </a:moveTo>
                <a:cubicBezTo>
                  <a:pt x="5507517" y="620691"/>
                  <a:pt x="5507838" y="621652"/>
                  <a:pt x="5507866" y="622346"/>
                </a:cubicBezTo>
                <a:cubicBezTo>
                  <a:pt x="5507894" y="623039"/>
                  <a:pt x="5507631" y="623465"/>
                  <a:pt x="5506903" y="623707"/>
                </a:cubicBezTo>
                <a:cubicBezTo>
                  <a:pt x="5506497" y="622493"/>
                  <a:pt x="5504164" y="620346"/>
                  <a:pt x="5507078" y="619375"/>
                </a:cubicBezTo>
                <a:close/>
                <a:moveTo>
                  <a:pt x="87351" y="619375"/>
                </a:moveTo>
                <a:cubicBezTo>
                  <a:pt x="90266" y="620346"/>
                  <a:pt x="87932" y="622493"/>
                  <a:pt x="87528" y="623707"/>
                </a:cubicBezTo>
                <a:cubicBezTo>
                  <a:pt x="86799" y="623464"/>
                  <a:pt x="86535" y="623040"/>
                  <a:pt x="86564" y="622346"/>
                </a:cubicBezTo>
                <a:cubicBezTo>
                  <a:pt x="86592" y="621653"/>
                  <a:pt x="86912" y="620691"/>
                  <a:pt x="87351" y="619375"/>
                </a:cubicBezTo>
                <a:close/>
                <a:moveTo>
                  <a:pt x="413197" y="617127"/>
                </a:moveTo>
                <a:cubicBezTo>
                  <a:pt x="413197" y="617127"/>
                  <a:pt x="415477" y="620810"/>
                  <a:pt x="414668" y="623240"/>
                </a:cubicBezTo>
                <a:cubicBezTo>
                  <a:pt x="414348" y="624202"/>
                  <a:pt x="413979" y="624347"/>
                  <a:pt x="413635" y="624011"/>
                </a:cubicBezTo>
                <a:cubicBezTo>
                  <a:pt x="413120" y="623506"/>
                  <a:pt x="412662" y="621923"/>
                  <a:pt x="412506" y="620396"/>
                </a:cubicBezTo>
                <a:cubicBezTo>
                  <a:pt x="412351" y="618869"/>
                  <a:pt x="412498" y="617400"/>
                  <a:pt x="413197" y="617127"/>
                </a:cubicBezTo>
                <a:close/>
                <a:moveTo>
                  <a:pt x="5181233" y="617127"/>
                </a:moveTo>
                <a:cubicBezTo>
                  <a:pt x="5181932" y="617400"/>
                  <a:pt x="5182079" y="618869"/>
                  <a:pt x="5181924" y="620396"/>
                </a:cubicBezTo>
                <a:cubicBezTo>
                  <a:pt x="5181768" y="621922"/>
                  <a:pt x="5181309" y="623506"/>
                  <a:pt x="5180794" y="624010"/>
                </a:cubicBezTo>
                <a:cubicBezTo>
                  <a:pt x="5180450" y="624347"/>
                  <a:pt x="5180081" y="624202"/>
                  <a:pt x="5179762" y="623240"/>
                </a:cubicBezTo>
                <a:cubicBezTo>
                  <a:pt x="5178952" y="620811"/>
                  <a:pt x="5181233" y="617127"/>
                  <a:pt x="5181233" y="617127"/>
                </a:cubicBezTo>
                <a:close/>
                <a:moveTo>
                  <a:pt x="2697445" y="614813"/>
                </a:moveTo>
                <a:lnTo>
                  <a:pt x="2696003" y="622116"/>
                </a:lnTo>
                <a:lnTo>
                  <a:pt x="2697958" y="640195"/>
                </a:lnTo>
                <a:lnTo>
                  <a:pt x="2698389" y="639219"/>
                </a:lnTo>
                <a:lnTo>
                  <a:pt x="2697632" y="628672"/>
                </a:lnTo>
                <a:lnTo>
                  <a:pt x="2697584" y="627357"/>
                </a:lnTo>
                <a:lnTo>
                  <a:pt x="2697624" y="627441"/>
                </a:lnTo>
                <a:lnTo>
                  <a:pt x="2700727" y="633932"/>
                </a:lnTo>
                <a:lnTo>
                  <a:pt x="2700788" y="633797"/>
                </a:lnTo>
                <a:lnTo>
                  <a:pt x="2700931" y="633191"/>
                </a:lnTo>
                <a:cubicBezTo>
                  <a:pt x="2700790" y="632298"/>
                  <a:pt x="2700429" y="630712"/>
                  <a:pt x="2699799" y="628250"/>
                </a:cubicBezTo>
                <a:close/>
                <a:moveTo>
                  <a:pt x="2683311" y="611652"/>
                </a:moveTo>
                <a:lnTo>
                  <a:pt x="2683016" y="613994"/>
                </a:lnTo>
                <a:lnTo>
                  <a:pt x="2683301" y="613047"/>
                </a:lnTo>
                <a:close/>
                <a:moveTo>
                  <a:pt x="2920013" y="609347"/>
                </a:moveTo>
                <a:lnTo>
                  <a:pt x="2916867" y="616939"/>
                </a:lnTo>
                <a:lnTo>
                  <a:pt x="2914721" y="624210"/>
                </a:lnTo>
                <a:lnTo>
                  <a:pt x="2915518" y="624264"/>
                </a:lnTo>
                <a:cubicBezTo>
                  <a:pt x="2916445" y="624468"/>
                  <a:pt x="2917052" y="624802"/>
                  <a:pt x="2917025" y="625285"/>
                </a:cubicBezTo>
                <a:lnTo>
                  <a:pt x="2917513" y="626413"/>
                </a:lnTo>
                <a:lnTo>
                  <a:pt x="2918912" y="619265"/>
                </a:lnTo>
                <a:lnTo>
                  <a:pt x="2920435" y="612618"/>
                </a:lnTo>
                <a:close/>
                <a:moveTo>
                  <a:pt x="3174535" y="604309"/>
                </a:moveTo>
                <a:cubicBezTo>
                  <a:pt x="3174535" y="604309"/>
                  <a:pt x="3166427" y="611159"/>
                  <a:pt x="3168174" y="608294"/>
                </a:cubicBezTo>
                <a:cubicBezTo>
                  <a:pt x="3168174" y="608294"/>
                  <a:pt x="3171668" y="602562"/>
                  <a:pt x="3174535" y="604309"/>
                </a:cubicBezTo>
                <a:close/>
                <a:moveTo>
                  <a:pt x="5444694" y="604309"/>
                </a:moveTo>
                <a:cubicBezTo>
                  <a:pt x="5444694" y="604309"/>
                  <a:pt x="5436586" y="611159"/>
                  <a:pt x="5438333" y="608294"/>
                </a:cubicBezTo>
                <a:cubicBezTo>
                  <a:pt x="5438333" y="608294"/>
                  <a:pt x="5441827" y="602562"/>
                  <a:pt x="5444694" y="604309"/>
                </a:cubicBezTo>
                <a:close/>
                <a:moveTo>
                  <a:pt x="149736" y="604309"/>
                </a:moveTo>
                <a:cubicBezTo>
                  <a:pt x="152603" y="602562"/>
                  <a:pt x="156097" y="608294"/>
                  <a:pt x="156097" y="608294"/>
                </a:cubicBezTo>
                <a:cubicBezTo>
                  <a:pt x="157844" y="611159"/>
                  <a:pt x="149736" y="604309"/>
                  <a:pt x="149736" y="604309"/>
                </a:cubicBezTo>
                <a:close/>
                <a:moveTo>
                  <a:pt x="2673502" y="603471"/>
                </a:moveTo>
                <a:lnTo>
                  <a:pt x="2669418" y="617799"/>
                </a:lnTo>
                <a:lnTo>
                  <a:pt x="2669419" y="617814"/>
                </a:lnTo>
                <a:lnTo>
                  <a:pt x="2669693" y="617435"/>
                </a:lnTo>
                <a:cubicBezTo>
                  <a:pt x="2670632" y="616148"/>
                  <a:pt x="2671644" y="614818"/>
                  <a:pt x="2672562" y="613831"/>
                </a:cubicBezTo>
                <a:lnTo>
                  <a:pt x="2673764" y="613023"/>
                </a:lnTo>
                <a:close/>
                <a:moveTo>
                  <a:pt x="2950598" y="602189"/>
                </a:moveTo>
                <a:lnTo>
                  <a:pt x="2948363" y="624265"/>
                </a:lnTo>
                <a:lnTo>
                  <a:pt x="2950497" y="645528"/>
                </a:lnTo>
                <a:lnTo>
                  <a:pt x="2951068" y="641596"/>
                </a:lnTo>
                <a:lnTo>
                  <a:pt x="2952268" y="630748"/>
                </a:lnTo>
                <a:lnTo>
                  <a:pt x="2951968" y="625719"/>
                </a:lnTo>
                <a:lnTo>
                  <a:pt x="2952766" y="626235"/>
                </a:lnTo>
                <a:lnTo>
                  <a:pt x="2953229" y="622055"/>
                </a:lnTo>
                <a:lnTo>
                  <a:pt x="2951820" y="614860"/>
                </a:lnTo>
                <a:lnTo>
                  <a:pt x="2951167" y="612093"/>
                </a:lnTo>
                <a:close/>
                <a:moveTo>
                  <a:pt x="961777" y="595966"/>
                </a:moveTo>
                <a:cubicBezTo>
                  <a:pt x="961276" y="595749"/>
                  <a:pt x="961134" y="595918"/>
                  <a:pt x="961643" y="596754"/>
                </a:cubicBezTo>
                <a:cubicBezTo>
                  <a:pt x="960926" y="597190"/>
                  <a:pt x="960787" y="597767"/>
                  <a:pt x="961025" y="598359"/>
                </a:cubicBezTo>
                <a:cubicBezTo>
                  <a:pt x="961739" y="600135"/>
                  <a:pt x="965854" y="602048"/>
                  <a:pt x="968004" y="600738"/>
                </a:cubicBezTo>
                <a:cubicBezTo>
                  <a:pt x="968004" y="600738"/>
                  <a:pt x="963280" y="596616"/>
                  <a:pt x="961777" y="595966"/>
                </a:cubicBezTo>
                <a:close/>
                <a:moveTo>
                  <a:pt x="4632652" y="595966"/>
                </a:moveTo>
                <a:cubicBezTo>
                  <a:pt x="4631150" y="596616"/>
                  <a:pt x="4626426" y="600738"/>
                  <a:pt x="4626426" y="600738"/>
                </a:cubicBezTo>
                <a:cubicBezTo>
                  <a:pt x="4628576" y="602048"/>
                  <a:pt x="4632691" y="600135"/>
                  <a:pt x="4633404" y="598359"/>
                </a:cubicBezTo>
                <a:cubicBezTo>
                  <a:pt x="4633643" y="597767"/>
                  <a:pt x="4633503" y="597190"/>
                  <a:pt x="4632786" y="596754"/>
                </a:cubicBezTo>
                <a:cubicBezTo>
                  <a:pt x="4633296" y="595918"/>
                  <a:pt x="4633153" y="595749"/>
                  <a:pt x="4632652" y="595966"/>
                </a:cubicBezTo>
                <a:close/>
                <a:moveTo>
                  <a:pt x="2362494" y="595966"/>
                </a:moveTo>
                <a:lnTo>
                  <a:pt x="2361270" y="596785"/>
                </a:lnTo>
                <a:lnTo>
                  <a:pt x="2361411" y="599818"/>
                </a:lnTo>
                <a:lnTo>
                  <a:pt x="2363246" y="598359"/>
                </a:lnTo>
                <a:cubicBezTo>
                  <a:pt x="2363485" y="597767"/>
                  <a:pt x="2363345" y="597190"/>
                  <a:pt x="2362628" y="596753"/>
                </a:cubicBezTo>
                <a:cubicBezTo>
                  <a:pt x="2363137" y="595918"/>
                  <a:pt x="2362995" y="595749"/>
                  <a:pt x="2362494" y="595966"/>
                </a:cubicBezTo>
                <a:close/>
                <a:moveTo>
                  <a:pt x="394822" y="586333"/>
                </a:moveTo>
                <a:lnTo>
                  <a:pt x="394814" y="586551"/>
                </a:lnTo>
                <a:cubicBezTo>
                  <a:pt x="394791" y="587073"/>
                  <a:pt x="394771" y="587372"/>
                  <a:pt x="394771" y="587372"/>
                </a:cubicBezTo>
                <a:lnTo>
                  <a:pt x="396317" y="600526"/>
                </a:lnTo>
                <a:lnTo>
                  <a:pt x="397512" y="593543"/>
                </a:lnTo>
                <a:lnTo>
                  <a:pt x="395864" y="589722"/>
                </a:lnTo>
                <a:close/>
                <a:moveTo>
                  <a:pt x="2929450" y="586333"/>
                </a:moveTo>
                <a:lnTo>
                  <a:pt x="2928407" y="589722"/>
                </a:lnTo>
                <a:lnTo>
                  <a:pt x="2926760" y="593543"/>
                </a:lnTo>
                <a:lnTo>
                  <a:pt x="2927954" y="600526"/>
                </a:lnTo>
                <a:lnTo>
                  <a:pt x="2929500" y="587372"/>
                </a:lnTo>
                <a:cubicBezTo>
                  <a:pt x="2929500" y="587372"/>
                  <a:pt x="2929480" y="587073"/>
                  <a:pt x="2929457" y="586551"/>
                </a:cubicBezTo>
                <a:close/>
                <a:moveTo>
                  <a:pt x="5199608" y="586333"/>
                </a:moveTo>
                <a:lnTo>
                  <a:pt x="5198566" y="589721"/>
                </a:lnTo>
                <a:lnTo>
                  <a:pt x="5196918" y="593542"/>
                </a:lnTo>
                <a:lnTo>
                  <a:pt x="5198113" y="600526"/>
                </a:lnTo>
                <a:lnTo>
                  <a:pt x="5199658" y="587371"/>
                </a:lnTo>
                <a:cubicBezTo>
                  <a:pt x="5199658" y="587371"/>
                  <a:pt x="5199639" y="587073"/>
                  <a:pt x="5199615" y="586551"/>
                </a:cubicBezTo>
                <a:close/>
                <a:moveTo>
                  <a:pt x="5396021" y="581866"/>
                </a:moveTo>
                <a:lnTo>
                  <a:pt x="5395459" y="584397"/>
                </a:lnTo>
                <a:lnTo>
                  <a:pt x="5394881" y="585448"/>
                </a:lnTo>
                <a:cubicBezTo>
                  <a:pt x="5394297" y="586480"/>
                  <a:pt x="5394059" y="586845"/>
                  <a:pt x="5394057" y="586733"/>
                </a:cubicBezTo>
                <a:cubicBezTo>
                  <a:pt x="5394056" y="586512"/>
                  <a:pt x="5395002" y="584383"/>
                  <a:pt x="5396021" y="581866"/>
                </a:cubicBezTo>
                <a:close/>
                <a:moveTo>
                  <a:pt x="198409" y="581866"/>
                </a:moveTo>
                <a:cubicBezTo>
                  <a:pt x="199427" y="584383"/>
                  <a:pt x="200374" y="586511"/>
                  <a:pt x="200372" y="586734"/>
                </a:cubicBezTo>
                <a:cubicBezTo>
                  <a:pt x="200371" y="586845"/>
                  <a:pt x="200134" y="586480"/>
                  <a:pt x="199549" y="585448"/>
                </a:cubicBezTo>
                <a:lnTo>
                  <a:pt x="198972" y="584397"/>
                </a:lnTo>
                <a:close/>
                <a:moveTo>
                  <a:pt x="3127625" y="580164"/>
                </a:moveTo>
                <a:lnTo>
                  <a:pt x="3126806" y="581655"/>
                </a:lnTo>
                <a:lnTo>
                  <a:pt x="3125966" y="581842"/>
                </a:lnTo>
                <a:lnTo>
                  <a:pt x="3125962" y="583192"/>
                </a:lnTo>
                <a:lnTo>
                  <a:pt x="3126806" y="581655"/>
                </a:lnTo>
                <a:lnTo>
                  <a:pt x="3127413" y="581520"/>
                </a:lnTo>
                <a:cubicBezTo>
                  <a:pt x="3127634" y="581308"/>
                  <a:pt x="3127631" y="580927"/>
                  <a:pt x="3127625" y="580164"/>
                </a:cubicBezTo>
                <a:close/>
                <a:moveTo>
                  <a:pt x="3110587" y="577856"/>
                </a:moveTo>
                <a:lnTo>
                  <a:pt x="3106203" y="590079"/>
                </a:lnTo>
                <a:lnTo>
                  <a:pt x="3107838" y="611995"/>
                </a:lnTo>
                <a:lnTo>
                  <a:pt x="3108675" y="609770"/>
                </a:lnTo>
                <a:lnTo>
                  <a:pt x="3111910" y="601363"/>
                </a:lnTo>
                <a:close/>
                <a:moveTo>
                  <a:pt x="366108" y="577825"/>
                </a:moveTo>
                <a:cubicBezTo>
                  <a:pt x="368214" y="581225"/>
                  <a:pt x="368632" y="585638"/>
                  <a:pt x="367418" y="589283"/>
                </a:cubicBezTo>
                <a:cubicBezTo>
                  <a:pt x="366244" y="587542"/>
                  <a:pt x="365859" y="586065"/>
                  <a:pt x="365797" y="584329"/>
                </a:cubicBezTo>
                <a:cubicBezTo>
                  <a:pt x="365734" y="582593"/>
                  <a:pt x="365993" y="580599"/>
                  <a:pt x="366108" y="577825"/>
                </a:cubicBezTo>
                <a:close/>
                <a:moveTo>
                  <a:pt x="5228322" y="577825"/>
                </a:moveTo>
                <a:cubicBezTo>
                  <a:pt x="5228437" y="580598"/>
                  <a:pt x="5228696" y="582592"/>
                  <a:pt x="5228633" y="584329"/>
                </a:cubicBezTo>
                <a:cubicBezTo>
                  <a:pt x="5228570" y="586065"/>
                  <a:pt x="5228186" y="587542"/>
                  <a:pt x="5227011" y="589283"/>
                </a:cubicBezTo>
                <a:cubicBezTo>
                  <a:pt x="5225797" y="585638"/>
                  <a:pt x="5226216" y="581225"/>
                  <a:pt x="5228322" y="577825"/>
                </a:cubicBezTo>
                <a:close/>
                <a:moveTo>
                  <a:pt x="2657108" y="575497"/>
                </a:moveTo>
                <a:lnTo>
                  <a:pt x="2655520" y="575700"/>
                </a:lnTo>
                <a:lnTo>
                  <a:pt x="2655629" y="577781"/>
                </a:lnTo>
                <a:lnTo>
                  <a:pt x="2655304" y="575727"/>
                </a:lnTo>
                <a:lnTo>
                  <a:pt x="2655218" y="575738"/>
                </a:lnTo>
                <a:lnTo>
                  <a:pt x="2655427" y="578108"/>
                </a:lnTo>
                <a:lnTo>
                  <a:pt x="2655627" y="579229"/>
                </a:lnTo>
                <a:lnTo>
                  <a:pt x="2655743" y="579239"/>
                </a:lnTo>
                <a:lnTo>
                  <a:pt x="2657175" y="577918"/>
                </a:lnTo>
                <a:close/>
                <a:moveTo>
                  <a:pt x="2815106" y="575251"/>
                </a:moveTo>
                <a:lnTo>
                  <a:pt x="2813661" y="579281"/>
                </a:lnTo>
                <a:lnTo>
                  <a:pt x="2814846" y="587145"/>
                </a:lnTo>
                <a:lnTo>
                  <a:pt x="2817312" y="582156"/>
                </a:lnTo>
                <a:lnTo>
                  <a:pt x="2815747" y="577350"/>
                </a:lnTo>
                <a:close/>
                <a:moveTo>
                  <a:pt x="4930392" y="575097"/>
                </a:moveTo>
                <a:cubicBezTo>
                  <a:pt x="4927525" y="573350"/>
                  <a:pt x="4921164" y="577334"/>
                  <a:pt x="4924031" y="579081"/>
                </a:cubicBezTo>
                <a:cubicBezTo>
                  <a:pt x="4922284" y="581946"/>
                  <a:pt x="4928645" y="577963"/>
                  <a:pt x="4930392" y="575097"/>
                </a:cubicBezTo>
                <a:close/>
                <a:moveTo>
                  <a:pt x="664038" y="575097"/>
                </a:moveTo>
                <a:cubicBezTo>
                  <a:pt x="665785" y="577964"/>
                  <a:pt x="672145" y="581947"/>
                  <a:pt x="670399" y="579082"/>
                </a:cubicBezTo>
                <a:cubicBezTo>
                  <a:pt x="673265" y="577334"/>
                  <a:pt x="666904" y="573350"/>
                  <a:pt x="664038" y="575097"/>
                </a:cubicBezTo>
                <a:close/>
                <a:moveTo>
                  <a:pt x="3021885" y="574537"/>
                </a:moveTo>
                <a:lnTo>
                  <a:pt x="3019082" y="585680"/>
                </a:lnTo>
                <a:lnTo>
                  <a:pt x="3022905" y="596182"/>
                </a:lnTo>
                <a:lnTo>
                  <a:pt x="3025791" y="599683"/>
                </a:lnTo>
                <a:lnTo>
                  <a:pt x="3025042" y="597238"/>
                </a:lnTo>
                <a:cubicBezTo>
                  <a:pt x="3024022" y="592858"/>
                  <a:pt x="3023420" y="588090"/>
                  <a:pt x="3023784" y="582618"/>
                </a:cubicBezTo>
                <a:lnTo>
                  <a:pt x="3023843" y="582408"/>
                </a:lnTo>
                <a:lnTo>
                  <a:pt x="3022135" y="575174"/>
                </a:lnTo>
                <a:close/>
                <a:moveTo>
                  <a:pt x="2745096" y="574123"/>
                </a:moveTo>
                <a:lnTo>
                  <a:pt x="2745116" y="574468"/>
                </a:lnTo>
                <a:lnTo>
                  <a:pt x="2745159" y="574333"/>
                </a:lnTo>
                <a:close/>
                <a:moveTo>
                  <a:pt x="365932" y="573492"/>
                </a:moveTo>
                <a:cubicBezTo>
                  <a:pt x="368846" y="574463"/>
                  <a:pt x="366512" y="576610"/>
                  <a:pt x="366108" y="577825"/>
                </a:cubicBezTo>
                <a:cubicBezTo>
                  <a:pt x="365379" y="577582"/>
                  <a:pt x="365116" y="577157"/>
                  <a:pt x="365144" y="576463"/>
                </a:cubicBezTo>
                <a:cubicBezTo>
                  <a:pt x="365173" y="575771"/>
                  <a:pt x="365493" y="574809"/>
                  <a:pt x="365932" y="573492"/>
                </a:cubicBezTo>
                <a:close/>
                <a:moveTo>
                  <a:pt x="5228499" y="573492"/>
                </a:moveTo>
                <a:cubicBezTo>
                  <a:pt x="5228937" y="574808"/>
                  <a:pt x="5229257" y="575770"/>
                  <a:pt x="5229286" y="576463"/>
                </a:cubicBezTo>
                <a:cubicBezTo>
                  <a:pt x="5229314" y="577157"/>
                  <a:pt x="5229051" y="577582"/>
                  <a:pt x="5228322" y="577825"/>
                </a:cubicBezTo>
                <a:cubicBezTo>
                  <a:pt x="5227918" y="576610"/>
                  <a:pt x="5225583" y="574463"/>
                  <a:pt x="5228499" y="573492"/>
                </a:cubicBezTo>
                <a:close/>
                <a:moveTo>
                  <a:pt x="2688657" y="573389"/>
                </a:moveTo>
                <a:lnTo>
                  <a:pt x="2687956" y="576030"/>
                </a:lnTo>
                <a:lnTo>
                  <a:pt x="2685189" y="582837"/>
                </a:lnTo>
                <a:lnTo>
                  <a:pt x="2685224" y="582819"/>
                </a:lnTo>
                <a:lnTo>
                  <a:pt x="2690316" y="589675"/>
                </a:lnTo>
                <a:lnTo>
                  <a:pt x="2691588" y="585439"/>
                </a:lnTo>
                <a:close/>
                <a:moveTo>
                  <a:pt x="157469" y="570771"/>
                </a:moveTo>
                <a:cubicBezTo>
                  <a:pt x="163001" y="579846"/>
                  <a:pt x="168533" y="588920"/>
                  <a:pt x="170907" y="599265"/>
                </a:cubicBezTo>
                <a:lnTo>
                  <a:pt x="172935" y="603076"/>
                </a:lnTo>
                <a:lnTo>
                  <a:pt x="172102" y="600612"/>
                </a:lnTo>
                <a:lnTo>
                  <a:pt x="170907" y="599265"/>
                </a:lnTo>
                <a:cubicBezTo>
                  <a:pt x="167413" y="593533"/>
                  <a:pt x="164748" y="582712"/>
                  <a:pt x="157469" y="570771"/>
                </a:cubicBezTo>
                <a:close/>
                <a:moveTo>
                  <a:pt x="3166802" y="570771"/>
                </a:moveTo>
                <a:cubicBezTo>
                  <a:pt x="3159523" y="582711"/>
                  <a:pt x="3156858" y="593533"/>
                  <a:pt x="3153365" y="599265"/>
                </a:cubicBezTo>
                <a:lnTo>
                  <a:pt x="3153098" y="599566"/>
                </a:lnTo>
                <a:lnTo>
                  <a:pt x="3153186" y="599600"/>
                </a:lnTo>
                <a:lnTo>
                  <a:pt x="3153365" y="599265"/>
                </a:lnTo>
                <a:cubicBezTo>
                  <a:pt x="3155738" y="588920"/>
                  <a:pt x="3161270" y="579846"/>
                  <a:pt x="3166802" y="570771"/>
                </a:cubicBezTo>
                <a:close/>
                <a:moveTo>
                  <a:pt x="5436960" y="570771"/>
                </a:moveTo>
                <a:cubicBezTo>
                  <a:pt x="5429681" y="582711"/>
                  <a:pt x="5427016" y="593533"/>
                  <a:pt x="5423523" y="599265"/>
                </a:cubicBezTo>
                <a:lnTo>
                  <a:pt x="5422328" y="600612"/>
                </a:lnTo>
                <a:lnTo>
                  <a:pt x="5421494" y="603076"/>
                </a:lnTo>
                <a:lnTo>
                  <a:pt x="5423523" y="599265"/>
                </a:lnTo>
                <a:cubicBezTo>
                  <a:pt x="5425896" y="588920"/>
                  <a:pt x="5431428" y="579845"/>
                  <a:pt x="5436960" y="570771"/>
                </a:cubicBezTo>
                <a:close/>
                <a:moveTo>
                  <a:pt x="365756" y="569160"/>
                </a:moveTo>
                <a:cubicBezTo>
                  <a:pt x="368670" y="570131"/>
                  <a:pt x="366336" y="572278"/>
                  <a:pt x="365932" y="573492"/>
                </a:cubicBezTo>
                <a:cubicBezTo>
                  <a:pt x="365203" y="573250"/>
                  <a:pt x="364940" y="572825"/>
                  <a:pt x="364968" y="572131"/>
                </a:cubicBezTo>
                <a:cubicBezTo>
                  <a:pt x="364997" y="571438"/>
                  <a:pt x="365317" y="570476"/>
                  <a:pt x="365756" y="569160"/>
                </a:cubicBezTo>
                <a:close/>
                <a:moveTo>
                  <a:pt x="5228674" y="569160"/>
                </a:moveTo>
                <a:cubicBezTo>
                  <a:pt x="5229113" y="570476"/>
                  <a:pt x="5229433" y="571438"/>
                  <a:pt x="5229462" y="572131"/>
                </a:cubicBezTo>
                <a:cubicBezTo>
                  <a:pt x="5229490" y="572825"/>
                  <a:pt x="5229227" y="573250"/>
                  <a:pt x="5228499" y="573492"/>
                </a:cubicBezTo>
                <a:cubicBezTo>
                  <a:pt x="5228094" y="572278"/>
                  <a:pt x="5225760" y="570130"/>
                  <a:pt x="5228674" y="569160"/>
                </a:cubicBezTo>
                <a:close/>
                <a:moveTo>
                  <a:pt x="3032535" y="568086"/>
                </a:moveTo>
                <a:cubicBezTo>
                  <a:pt x="3032535" y="568086"/>
                  <a:pt x="3032443" y="569743"/>
                  <a:pt x="3032335" y="571677"/>
                </a:cubicBezTo>
                <a:cubicBezTo>
                  <a:pt x="3031215" y="571511"/>
                  <a:pt x="3030174" y="571356"/>
                  <a:pt x="3029959" y="570871"/>
                </a:cubicBezTo>
                <a:cubicBezTo>
                  <a:pt x="3029744" y="570387"/>
                  <a:pt x="3030354" y="569572"/>
                  <a:pt x="3032535" y="568086"/>
                </a:cubicBezTo>
                <a:close/>
                <a:moveTo>
                  <a:pt x="3228104" y="566977"/>
                </a:moveTo>
                <a:lnTo>
                  <a:pt x="3227853" y="571674"/>
                </a:lnTo>
                <a:lnTo>
                  <a:pt x="3227383" y="572829"/>
                </a:lnTo>
                <a:close/>
                <a:moveTo>
                  <a:pt x="5498262" y="566977"/>
                </a:moveTo>
                <a:lnTo>
                  <a:pt x="5498012" y="571674"/>
                </a:lnTo>
                <a:lnTo>
                  <a:pt x="5497542" y="572829"/>
                </a:lnTo>
                <a:close/>
                <a:moveTo>
                  <a:pt x="96168" y="566977"/>
                </a:moveTo>
                <a:lnTo>
                  <a:pt x="96887" y="572829"/>
                </a:lnTo>
                <a:lnTo>
                  <a:pt x="96418" y="571674"/>
                </a:lnTo>
                <a:close/>
                <a:moveTo>
                  <a:pt x="2656827" y="565414"/>
                </a:moveTo>
                <a:lnTo>
                  <a:pt x="2655719" y="566530"/>
                </a:lnTo>
                <a:cubicBezTo>
                  <a:pt x="2655503" y="567136"/>
                  <a:pt x="2655702" y="567749"/>
                  <a:pt x="2656538" y="568259"/>
                </a:cubicBezTo>
                <a:lnTo>
                  <a:pt x="2656909" y="568330"/>
                </a:lnTo>
                <a:close/>
                <a:moveTo>
                  <a:pt x="4933057" y="564274"/>
                </a:moveTo>
                <a:cubicBezTo>
                  <a:pt x="4930190" y="562527"/>
                  <a:pt x="4923353" y="566220"/>
                  <a:pt x="4926697" y="568259"/>
                </a:cubicBezTo>
                <a:cubicBezTo>
                  <a:pt x="4924658" y="571602"/>
                  <a:pt x="4931310" y="567141"/>
                  <a:pt x="4933057" y="564274"/>
                </a:cubicBezTo>
                <a:close/>
                <a:moveTo>
                  <a:pt x="661373" y="564274"/>
                </a:moveTo>
                <a:cubicBezTo>
                  <a:pt x="663121" y="567141"/>
                  <a:pt x="669771" y="571602"/>
                  <a:pt x="667733" y="568259"/>
                </a:cubicBezTo>
                <a:cubicBezTo>
                  <a:pt x="671077" y="566220"/>
                  <a:pt x="664240" y="562527"/>
                  <a:pt x="661373" y="564274"/>
                </a:cubicBezTo>
                <a:close/>
                <a:moveTo>
                  <a:pt x="2685625" y="560926"/>
                </a:moveTo>
                <a:lnTo>
                  <a:pt x="2677510" y="589403"/>
                </a:lnTo>
                <a:lnTo>
                  <a:pt x="2678457" y="603649"/>
                </a:lnTo>
                <a:lnTo>
                  <a:pt x="2679174" y="618550"/>
                </a:lnTo>
                <a:lnTo>
                  <a:pt x="2679572" y="619427"/>
                </a:lnTo>
                <a:lnTo>
                  <a:pt x="2681877" y="603997"/>
                </a:lnTo>
                <a:lnTo>
                  <a:pt x="2682595" y="602942"/>
                </a:lnTo>
                <a:lnTo>
                  <a:pt x="2683400" y="602376"/>
                </a:lnTo>
                <a:lnTo>
                  <a:pt x="2683604" y="583658"/>
                </a:lnTo>
                <a:lnTo>
                  <a:pt x="2684969" y="582950"/>
                </a:lnTo>
                <a:lnTo>
                  <a:pt x="2687046" y="566768"/>
                </a:lnTo>
                <a:close/>
                <a:moveTo>
                  <a:pt x="4638893" y="559861"/>
                </a:moveTo>
                <a:cubicBezTo>
                  <a:pt x="4638893" y="559861"/>
                  <a:pt x="4643017" y="564585"/>
                  <a:pt x="4641986" y="563404"/>
                </a:cubicBezTo>
                <a:cubicBezTo>
                  <a:pt x="4641643" y="563010"/>
                  <a:pt x="4640726" y="561960"/>
                  <a:pt x="4638893" y="559861"/>
                </a:cubicBezTo>
                <a:close/>
                <a:moveTo>
                  <a:pt x="2368735" y="559861"/>
                </a:moveTo>
                <a:cubicBezTo>
                  <a:pt x="2368735" y="559861"/>
                  <a:pt x="2372859" y="564585"/>
                  <a:pt x="2371828" y="563404"/>
                </a:cubicBezTo>
                <a:cubicBezTo>
                  <a:pt x="2371485" y="563010"/>
                  <a:pt x="2370568" y="561961"/>
                  <a:pt x="2368735" y="559861"/>
                </a:cubicBezTo>
                <a:close/>
                <a:moveTo>
                  <a:pt x="955536" y="559861"/>
                </a:moveTo>
                <a:cubicBezTo>
                  <a:pt x="953703" y="561961"/>
                  <a:pt x="952787" y="563010"/>
                  <a:pt x="952444" y="563404"/>
                </a:cubicBezTo>
                <a:cubicBezTo>
                  <a:pt x="951413" y="564586"/>
                  <a:pt x="955536" y="559861"/>
                  <a:pt x="955536" y="559861"/>
                </a:cubicBezTo>
                <a:close/>
                <a:moveTo>
                  <a:pt x="5252323" y="558587"/>
                </a:moveTo>
                <a:lnTo>
                  <a:pt x="5252221" y="562325"/>
                </a:lnTo>
                <a:cubicBezTo>
                  <a:pt x="5252006" y="567963"/>
                  <a:pt x="5251980" y="571022"/>
                  <a:pt x="5252128" y="572329"/>
                </a:cubicBezTo>
                <a:lnTo>
                  <a:pt x="5252526" y="572118"/>
                </a:lnTo>
                <a:lnTo>
                  <a:pt x="5246243" y="589613"/>
                </a:lnTo>
                <a:cubicBezTo>
                  <a:pt x="5242410" y="602010"/>
                  <a:pt x="5239243" y="614150"/>
                  <a:pt x="5236518" y="626245"/>
                </a:cubicBezTo>
                <a:lnTo>
                  <a:pt x="5233452" y="633789"/>
                </a:lnTo>
                <a:lnTo>
                  <a:pt x="5235934" y="614451"/>
                </a:lnTo>
                <a:lnTo>
                  <a:pt x="5236637" y="599917"/>
                </a:lnTo>
                <a:lnTo>
                  <a:pt x="5250092" y="564024"/>
                </a:lnTo>
                <a:close/>
                <a:moveTo>
                  <a:pt x="342107" y="558587"/>
                </a:moveTo>
                <a:lnTo>
                  <a:pt x="344338" y="564024"/>
                </a:lnTo>
                <a:lnTo>
                  <a:pt x="357792" y="599917"/>
                </a:lnTo>
                <a:lnTo>
                  <a:pt x="358496" y="614452"/>
                </a:lnTo>
                <a:lnTo>
                  <a:pt x="360978" y="633789"/>
                </a:lnTo>
                <a:lnTo>
                  <a:pt x="357912" y="626245"/>
                </a:lnTo>
                <a:cubicBezTo>
                  <a:pt x="355187" y="614149"/>
                  <a:pt x="352019" y="602010"/>
                  <a:pt x="348186" y="589613"/>
                </a:cubicBezTo>
                <a:lnTo>
                  <a:pt x="341903" y="572118"/>
                </a:lnTo>
                <a:lnTo>
                  <a:pt x="342301" y="572330"/>
                </a:lnTo>
                <a:cubicBezTo>
                  <a:pt x="342450" y="571022"/>
                  <a:pt x="342423" y="567963"/>
                  <a:pt x="342209" y="562325"/>
                </a:cubicBezTo>
                <a:close/>
                <a:moveTo>
                  <a:pt x="452555" y="556453"/>
                </a:moveTo>
                <a:lnTo>
                  <a:pt x="452845" y="557658"/>
                </a:lnTo>
                <a:lnTo>
                  <a:pt x="454500" y="562947"/>
                </a:lnTo>
                <a:lnTo>
                  <a:pt x="454688" y="562756"/>
                </a:lnTo>
                <a:close/>
                <a:moveTo>
                  <a:pt x="2871716" y="556452"/>
                </a:moveTo>
                <a:lnTo>
                  <a:pt x="2869583" y="562756"/>
                </a:lnTo>
                <a:lnTo>
                  <a:pt x="2869772" y="562947"/>
                </a:lnTo>
                <a:lnTo>
                  <a:pt x="2871427" y="557658"/>
                </a:lnTo>
                <a:close/>
                <a:moveTo>
                  <a:pt x="5141875" y="556452"/>
                </a:moveTo>
                <a:lnTo>
                  <a:pt x="5139741" y="562756"/>
                </a:lnTo>
                <a:lnTo>
                  <a:pt x="5139930" y="562947"/>
                </a:lnTo>
                <a:lnTo>
                  <a:pt x="5141586" y="557658"/>
                </a:lnTo>
                <a:close/>
                <a:moveTo>
                  <a:pt x="3084825" y="555966"/>
                </a:moveTo>
                <a:cubicBezTo>
                  <a:pt x="3084825" y="555966"/>
                  <a:pt x="3085881" y="557870"/>
                  <a:pt x="3083817" y="558566"/>
                </a:cubicBezTo>
                <a:cubicBezTo>
                  <a:pt x="3083817" y="558566"/>
                  <a:pt x="3083554" y="558090"/>
                  <a:pt x="3083547" y="557527"/>
                </a:cubicBezTo>
                <a:cubicBezTo>
                  <a:pt x="3083541" y="556964"/>
                  <a:pt x="3083793" y="556314"/>
                  <a:pt x="3084825" y="555966"/>
                </a:cubicBezTo>
                <a:close/>
                <a:moveTo>
                  <a:pt x="2779332" y="553440"/>
                </a:moveTo>
                <a:lnTo>
                  <a:pt x="2772904" y="577239"/>
                </a:lnTo>
                <a:lnTo>
                  <a:pt x="2774867" y="581781"/>
                </a:lnTo>
                <a:lnTo>
                  <a:pt x="2775990" y="580229"/>
                </a:lnTo>
                <a:lnTo>
                  <a:pt x="2775664" y="578353"/>
                </a:lnTo>
                <a:cubicBezTo>
                  <a:pt x="2773359" y="567563"/>
                  <a:pt x="2774737" y="570345"/>
                  <a:pt x="2776910" y="576275"/>
                </a:cubicBezTo>
                <a:lnTo>
                  <a:pt x="2777544" y="578082"/>
                </a:lnTo>
                <a:lnTo>
                  <a:pt x="2778672" y="576523"/>
                </a:lnTo>
                <a:cubicBezTo>
                  <a:pt x="2780211" y="574319"/>
                  <a:pt x="2780600" y="574447"/>
                  <a:pt x="2778803" y="580148"/>
                </a:cubicBezTo>
                <a:lnTo>
                  <a:pt x="2778542" y="580927"/>
                </a:lnTo>
                <a:lnTo>
                  <a:pt x="2780402" y="586227"/>
                </a:lnTo>
                <a:cubicBezTo>
                  <a:pt x="2781523" y="589462"/>
                  <a:pt x="2782482" y="592182"/>
                  <a:pt x="2782916" y="593082"/>
                </a:cubicBezTo>
                <a:lnTo>
                  <a:pt x="2783956" y="594094"/>
                </a:lnTo>
                <a:lnTo>
                  <a:pt x="2784690" y="593272"/>
                </a:lnTo>
                <a:lnTo>
                  <a:pt x="2786110" y="587634"/>
                </a:lnTo>
                <a:lnTo>
                  <a:pt x="2786149" y="587470"/>
                </a:lnTo>
                <a:lnTo>
                  <a:pt x="2786047" y="582062"/>
                </a:lnTo>
                <a:lnTo>
                  <a:pt x="2786585" y="575244"/>
                </a:lnTo>
                <a:lnTo>
                  <a:pt x="2786572" y="575204"/>
                </a:lnTo>
                <a:cubicBezTo>
                  <a:pt x="2784533" y="569068"/>
                  <a:pt x="2782439" y="562811"/>
                  <a:pt x="2780753" y="557742"/>
                </a:cubicBezTo>
                <a:close/>
                <a:moveTo>
                  <a:pt x="2687922" y="552865"/>
                </a:moveTo>
                <a:lnTo>
                  <a:pt x="2687130" y="555644"/>
                </a:lnTo>
                <a:lnTo>
                  <a:pt x="2687708" y="557296"/>
                </a:lnTo>
                <a:close/>
                <a:moveTo>
                  <a:pt x="3084861" y="551244"/>
                </a:moveTo>
                <a:cubicBezTo>
                  <a:pt x="3086422" y="551848"/>
                  <a:pt x="3085917" y="553149"/>
                  <a:pt x="3084825" y="555966"/>
                </a:cubicBezTo>
                <a:lnTo>
                  <a:pt x="3083031" y="553587"/>
                </a:lnTo>
                <a:lnTo>
                  <a:pt x="3083331" y="553720"/>
                </a:lnTo>
                <a:lnTo>
                  <a:pt x="3083222" y="553055"/>
                </a:lnTo>
                <a:close/>
                <a:moveTo>
                  <a:pt x="2711058" y="551050"/>
                </a:moveTo>
                <a:lnTo>
                  <a:pt x="2710730" y="552326"/>
                </a:lnTo>
                <a:cubicBezTo>
                  <a:pt x="2708438" y="559446"/>
                  <a:pt x="2706305" y="566170"/>
                  <a:pt x="2705531" y="573887"/>
                </a:cubicBezTo>
                <a:lnTo>
                  <a:pt x="2701711" y="593226"/>
                </a:lnTo>
                <a:lnTo>
                  <a:pt x="2702950" y="596488"/>
                </a:lnTo>
                <a:lnTo>
                  <a:pt x="2703072" y="590630"/>
                </a:lnTo>
                <a:cubicBezTo>
                  <a:pt x="2703567" y="581252"/>
                  <a:pt x="2704979" y="572547"/>
                  <a:pt x="2707090" y="588507"/>
                </a:cubicBezTo>
                <a:lnTo>
                  <a:pt x="2710556" y="617564"/>
                </a:lnTo>
                <a:lnTo>
                  <a:pt x="2713060" y="624861"/>
                </a:lnTo>
                <a:lnTo>
                  <a:pt x="2716715" y="634305"/>
                </a:lnTo>
                <a:lnTo>
                  <a:pt x="2715295" y="615460"/>
                </a:lnTo>
                <a:lnTo>
                  <a:pt x="2714929" y="610643"/>
                </a:lnTo>
                <a:lnTo>
                  <a:pt x="2713567" y="607103"/>
                </a:lnTo>
                <a:cubicBezTo>
                  <a:pt x="2710324" y="599294"/>
                  <a:pt x="2707419" y="592752"/>
                  <a:pt x="2711810" y="592151"/>
                </a:cubicBezTo>
                <a:cubicBezTo>
                  <a:pt x="2711330" y="592080"/>
                  <a:pt x="2711765" y="593328"/>
                  <a:pt x="2712748" y="595329"/>
                </a:cubicBezTo>
                <a:lnTo>
                  <a:pt x="2713926" y="597470"/>
                </a:lnTo>
                <a:lnTo>
                  <a:pt x="2713175" y="587593"/>
                </a:lnTo>
                <a:lnTo>
                  <a:pt x="2718667" y="599125"/>
                </a:lnTo>
                <a:cubicBezTo>
                  <a:pt x="2729838" y="613045"/>
                  <a:pt x="2722893" y="592790"/>
                  <a:pt x="2717470" y="580004"/>
                </a:cubicBezTo>
                <a:lnTo>
                  <a:pt x="2711681" y="562572"/>
                </a:lnTo>
                <a:close/>
                <a:moveTo>
                  <a:pt x="2337195" y="550925"/>
                </a:moveTo>
                <a:cubicBezTo>
                  <a:pt x="2340315" y="552134"/>
                  <a:pt x="2337662" y="554346"/>
                  <a:pt x="2337159" y="555647"/>
                </a:cubicBezTo>
                <a:cubicBezTo>
                  <a:pt x="2336378" y="555344"/>
                  <a:pt x="2336114" y="554868"/>
                  <a:pt x="2336182" y="554116"/>
                </a:cubicBezTo>
                <a:cubicBezTo>
                  <a:pt x="2336249" y="553363"/>
                  <a:pt x="2336649" y="552333"/>
                  <a:pt x="2337195" y="550925"/>
                </a:cubicBezTo>
                <a:close/>
                <a:moveTo>
                  <a:pt x="3122306" y="550304"/>
                </a:moveTo>
                <a:cubicBezTo>
                  <a:pt x="3123085" y="550607"/>
                  <a:pt x="3123328" y="551137"/>
                  <a:pt x="3123118" y="551680"/>
                </a:cubicBezTo>
                <a:lnTo>
                  <a:pt x="3122721" y="551980"/>
                </a:lnTo>
                <a:close/>
                <a:moveTo>
                  <a:pt x="2947916" y="550231"/>
                </a:moveTo>
                <a:lnTo>
                  <a:pt x="2949371" y="551316"/>
                </a:lnTo>
                <a:cubicBezTo>
                  <a:pt x="2949371" y="551316"/>
                  <a:pt x="2948784" y="550878"/>
                  <a:pt x="2948270" y="550495"/>
                </a:cubicBezTo>
                <a:close/>
                <a:moveTo>
                  <a:pt x="2337231" y="546203"/>
                </a:moveTo>
                <a:cubicBezTo>
                  <a:pt x="2340350" y="547412"/>
                  <a:pt x="2337698" y="549624"/>
                  <a:pt x="2337195" y="550925"/>
                </a:cubicBezTo>
                <a:cubicBezTo>
                  <a:pt x="2336415" y="550623"/>
                  <a:pt x="2336151" y="550146"/>
                  <a:pt x="2336218" y="549394"/>
                </a:cubicBezTo>
                <a:cubicBezTo>
                  <a:pt x="2336286" y="548641"/>
                  <a:pt x="2336685" y="547612"/>
                  <a:pt x="2337231" y="546203"/>
                </a:cubicBezTo>
                <a:close/>
                <a:moveTo>
                  <a:pt x="222243" y="543732"/>
                </a:moveTo>
                <a:cubicBezTo>
                  <a:pt x="222661" y="543476"/>
                  <a:pt x="222798" y="543515"/>
                  <a:pt x="222719" y="543795"/>
                </a:cubicBezTo>
                <a:lnTo>
                  <a:pt x="222574" y="544063"/>
                </a:lnTo>
                <a:close/>
                <a:moveTo>
                  <a:pt x="5372187" y="543731"/>
                </a:moveTo>
                <a:lnTo>
                  <a:pt x="5371856" y="544063"/>
                </a:lnTo>
                <a:lnTo>
                  <a:pt x="5371711" y="543795"/>
                </a:lnTo>
                <a:cubicBezTo>
                  <a:pt x="5371632" y="543515"/>
                  <a:pt x="5371768" y="543476"/>
                  <a:pt x="5372187" y="543731"/>
                </a:cubicBezTo>
                <a:close/>
                <a:moveTo>
                  <a:pt x="2848861" y="538631"/>
                </a:moveTo>
                <a:lnTo>
                  <a:pt x="2848475" y="539353"/>
                </a:lnTo>
                <a:lnTo>
                  <a:pt x="2849560" y="540110"/>
                </a:lnTo>
                <a:close/>
                <a:moveTo>
                  <a:pt x="4650585" y="534233"/>
                </a:moveTo>
                <a:lnTo>
                  <a:pt x="4642186" y="541560"/>
                </a:lnTo>
                <a:cubicBezTo>
                  <a:pt x="4643026" y="545020"/>
                  <a:pt x="4647959" y="541763"/>
                  <a:pt x="4649902" y="537973"/>
                </a:cubicBezTo>
                <a:cubicBezTo>
                  <a:pt x="4650549" y="536709"/>
                  <a:pt x="4650864" y="535386"/>
                  <a:pt x="4650585" y="534233"/>
                </a:cubicBezTo>
                <a:close/>
                <a:moveTo>
                  <a:pt x="2380426" y="534233"/>
                </a:moveTo>
                <a:lnTo>
                  <a:pt x="2372028" y="541560"/>
                </a:lnTo>
                <a:cubicBezTo>
                  <a:pt x="2372868" y="545020"/>
                  <a:pt x="2377802" y="541763"/>
                  <a:pt x="2379744" y="537973"/>
                </a:cubicBezTo>
                <a:cubicBezTo>
                  <a:pt x="2380391" y="536709"/>
                  <a:pt x="2380706" y="535386"/>
                  <a:pt x="2380426" y="534233"/>
                </a:cubicBezTo>
                <a:close/>
                <a:moveTo>
                  <a:pt x="943845" y="534233"/>
                </a:moveTo>
                <a:cubicBezTo>
                  <a:pt x="943566" y="535386"/>
                  <a:pt x="943880" y="536709"/>
                  <a:pt x="944527" y="537974"/>
                </a:cubicBezTo>
                <a:cubicBezTo>
                  <a:pt x="946470" y="541763"/>
                  <a:pt x="951404" y="545020"/>
                  <a:pt x="952243" y="541560"/>
                </a:cubicBezTo>
                <a:close/>
                <a:moveTo>
                  <a:pt x="2846933" y="534014"/>
                </a:moveTo>
                <a:lnTo>
                  <a:pt x="2846896" y="534182"/>
                </a:lnTo>
                <a:lnTo>
                  <a:pt x="2846318" y="535233"/>
                </a:lnTo>
                <a:lnTo>
                  <a:pt x="2845813" y="536021"/>
                </a:lnTo>
                <a:lnTo>
                  <a:pt x="2846233" y="536611"/>
                </a:lnTo>
                <a:lnTo>
                  <a:pt x="2846454" y="536169"/>
                </a:lnTo>
                <a:lnTo>
                  <a:pt x="2846896" y="534182"/>
                </a:lnTo>
                <a:lnTo>
                  <a:pt x="2846956" y="534073"/>
                </a:lnTo>
                <a:close/>
                <a:moveTo>
                  <a:pt x="2802432" y="533701"/>
                </a:moveTo>
                <a:lnTo>
                  <a:pt x="2801535" y="541598"/>
                </a:lnTo>
                <a:lnTo>
                  <a:pt x="2804817" y="553656"/>
                </a:lnTo>
                <a:lnTo>
                  <a:pt x="2806810" y="548052"/>
                </a:lnTo>
                <a:close/>
                <a:moveTo>
                  <a:pt x="476814" y="531651"/>
                </a:moveTo>
                <a:cubicBezTo>
                  <a:pt x="477831" y="534168"/>
                  <a:pt x="478777" y="536297"/>
                  <a:pt x="478777" y="536519"/>
                </a:cubicBezTo>
                <a:cubicBezTo>
                  <a:pt x="478776" y="536630"/>
                  <a:pt x="478538" y="536265"/>
                  <a:pt x="477953" y="535233"/>
                </a:cubicBezTo>
                <a:lnTo>
                  <a:pt x="477376" y="534182"/>
                </a:lnTo>
                <a:close/>
                <a:moveTo>
                  <a:pt x="5117616" y="531651"/>
                </a:moveTo>
                <a:lnTo>
                  <a:pt x="5117054" y="534182"/>
                </a:lnTo>
                <a:lnTo>
                  <a:pt x="5116476" y="535233"/>
                </a:lnTo>
                <a:cubicBezTo>
                  <a:pt x="5115892" y="536265"/>
                  <a:pt x="5115654" y="536630"/>
                  <a:pt x="5115653" y="536519"/>
                </a:cubicBezTo>
                <a:cubicBezTo>
                  <a:pt x="5115652" y="536297"/>
                  <a:pt x="5116599" y="534168"/>
                  <a:pt x="5117616" y="531651"/>
                </a:cubicBezTo>
                <a:close/>
                <a:moveTo>
                  <a:pt x="3060097" y="531488"/>
                </a:moveTo>
                <a:cubicBezTo>
                  <a:pt x="3060575" y="530582"/>
                  <a:pt x="3061259" y="530940"/>
                  <a:pt x="3062232" y="533249"/>
                </a:cubicBezTo>
                <a:cubicBezTo>
                  <a:pt x="3063269" y="537515"/>
                  <a:pt x="3063323" y="544515"/>
                  <a:pt x="3063185" y="550849"/>
                </a:cubicBezTo>
                <a:lnTo>
                  <a:pt x="3063110" y="553397"/>
                </a:lnTo>
                <a:lnTo>
                  <a:pt x="3060908" y="546885"/>
                </a:lnTo>
                <a:lnTo>
                  <a:pt x="3059174" y="542028"/>
                </a:lnTo>
                <a:lnTo>
                  <a:pt x="3059201" y="537309"/>
                </a:lnTo>
                <a:cubicBezTo>
                  <a:pt x="3059350" y="534562"/>
                  <a:pt x="3059620" y="532393"/>
                  <a:pt x="3060097" y="531488"/>
                </a:cubicBezTo>
                <a:close/>
                <a:moveTo>
                  <a:pt x="2669622" y="524510"/>
                </a:moveTo>
                <a:lnTo>
                  <a:pt x="2668228" y="525435"/>
                </a:lnTo>
                <a:lnTo>
                  <a:pt x="2665580" y="527552"/>
                </a:lnTo>
                <a:lnTo>
                  <a:pt x="2665612" y="528491"/>
                </a:lnTo>
                <a:lnTo>
                  <a:pt x="2668421" y="528469"/>
                </a:lnTo>
                <a:lnTo>
                  <a:pt x="2669882" y="527307"/>
                </a:lnTo>
                <a:lnTo>
                  <a:pt x="2669666" y="525177"/>
                </a:lnTo>
                <a:close/>
                <a:moveTo>
                  <a:pt x="2772459" y="524187"/>
                </a:moveTo>
                <a:lnTo>
                  <a:pt x="2767647" y="539746"/>
                </a:lnTo>
                <a:cubicBezTo>
                  <a:pt x="2767382" y="541535"/>
                  <a:pt x="2766960" y="544044"/>
                  <a:pt x="2766454" y="547002"/>
                </a:cubicBezTo>
                <a:lnTo>
                  <a:pt x="2765166" y="554530"/>
                </a:lnTo>
                <a:lnTo>
                  <a:pt x="2768089" y="563554"/>
                </a:lnTo>
                <a:lnTo>
                  <a:pt x="2771073" y="572072"/>
                </a:lnTo>
                <a:lnTo>
                  <a:pt x="2774800" y="559873"/>
                </a:lnTo>
                <a:lnTo>
                  <a:pt x="2777779" y="548649"/>
                </a:lnTo>
                <a:lnTo>
                  <a:pt x="2777383" y="547408"/>
                </a:lnTo>
                <a:close/>
                <a:moveTo>
                  <a:pt x="653775" y="523930"/>
                </a:moveTo>
                <a:cubicBezTo>
                  <a:pt x="653260" y="523691"/>
                  <a:pt x="653081" y="523800"/>
                  <a:pt x="653518" y="524517"/>
                </a:cubicBezTo>
                <a:cubicBezTo>
                  <a:pt x="652802" y="524953"/>
                  <a:pt x="652662" y="525530"/>
                  <a:pt x="652899" y="526122"/>
                </a:cubicBezTo>
                <a:cubicBezTo>
                  <a:pt x="653614" y="527898"/>
                  <a:pt x="657729" y="529811"/>
                  <a:pt x="659879" y="528501"/>
                </a:cubicBezTo>
                <a:cubicBezTo>
                  <a:pt x="659879" y="528501"/>
                  <a:pt x="655318" y="524648"/>
                  <a:pt x="653775" y="523930"/>
                </a:cubicBezTo>
                <a:close/>
                <a:moveTo>
                  <a:pt x="4940655" y="523930"/>
                </a:moveTo>
                <a:cubicBezTo>
                  <a:pt x="4939112" y="524648"/>
                  <a:pt x="4934551" y="528501"/>
                  <a:pt x="4934551" y="528501"/>
                </a:cubicBezTo>
                <a:cubicBezTo>
                  <a:pt x="4936701" y="529811"/>
                  <a:pt x="4940816" y="527897"/>
                  <a:pt x="4941531" y="526122"/>
                </a:cubicBezTo>
                <a:cubicBezTo>
                  <a:pt x="4941768" y="525530"/>
                  <a:pt x="4941628" y="524953"/>
                  <a:pt x="4940912" y="524516"/>
                </a:cubicBezTo>
                <a:cubicBezTo>
                  <a:pt x="4941349" y="523800"/>
                  <a:pt x="4941170" y="523691"/>
                  <a:pt x="4940655" y="523930"/>
                </a:cubicBezTo>
                <a:close/>
                <a:moveTo>
                  <a:pt x="3045222" y="519830"/>
                </a:moveTo>
                <a:cubicBezTo>
                  <a:pt x="3045725" y="519486"/>
                  <a:pt x="3046543" y="520374"/>
                  <a:pt x="3047513" y="521985"/>
                </a:cubicBezTo>
                <a:lnTo>
                  <a:pt x="3050162" y="527363"/>
                </a:lnTo>
                <a:lnTo>
                  <a:pt x="3051650" y="552454"/>
                </a:lnTo>
                <a:lnTo>
                  <a:pt x="3051507" y="551964"/>
                </a:lnTo>
                <a:cubicBezTo>
                  <a:pt x="3050776" y="549871"/>
                  <a:pt x="3049378" y="545053"/>
                  <a:pt x="3048042" y="539765"/>
                </a:cubicBezTo>
                <a:cubicBezTo>
                  <a:pt x="3046705" y="534477"/>
                  <a:pt x="3045428" y="528718"/>
                  <a:pt x="3044939" y="524740"/>
                </a:cubicBezTo>
                <a:cubicBezTo>
                  <a:pt x="3044775" y="523415"/>
                  <a:pt x="3044700" y="522287"/>
                  <a:pt x="3044737" y="521440"/>
                </a:cubicBezTo>
                <a:cubicBezTo>
                  <a:pt x="3044776" y="520594"/>
                  <a:pt x="3044929" y="520029"/>
                  <a:pt x="3045222" y="519830"/>
                </a:cubicBezTo>
                <a:close/>
                <a:moveTo>
                  <a:pt x="2619603" y="518013"/>
                </a:moveTo>
                <a:lnTo>
                  <a:pt x="2594469" y="610516"/>
                </a:lnTo>
                <a:lnTo>
                  <a:pt x="2598240" y="611928"/>
                </a:lnTo>
                <a:cubicBezTo>
                  <a:pt x="2596498" y="616678"/>
                  <a:pt x="2593006" y="624909"/>
                  <a:pt x="2593006" y="624909"/>
                </a:cubicBezTo>
                <a:cubicBezTo>
                  <a:pt x="2593902" y="626027"/>
                  <a:pt x="2594680" y="626156"/>
                  <a:pt x="2595343" y="625721"/>
                </a:cubicBezTo>
                <a:lnTo>
                  <a:pt x="2596268" y="624274"/>
                </a:lnTo>
                <a:lnTo>
                  <a:pt x="2599780" y="611487"/>
                </a:lnTo>
                <a:lnTo>
                  <a:pt x="2598240" y="611928"/>
                </a:lnTo>
                <a:cubicBezTo>
                  <a:pt x="2598227" y="610149"/>
                  <a:pt x="2598216" y="608624"/>
                  <a:pt x="2598216" y="608624"/>
                </a:cubicBezTo>
                <a:lnTo>
                  <a:pt x="2599987" y="610735"/>
                </a:lnTo>
                <a:lnTo>
                  <a:pt x="2622656" y="528203"/>
                </a:lnTo>
                <a:lnTo>
                  <a:pt x="2622515" y="527542"/>
                </a:lnTo>
                <a:close/>
                <a:moveTo>
                  <a:pt x="374571" y="516762"/>
                </a:moveTo>
                <a:lnTo>
                  <a:pt x="375291" y="522614"/>
                </a:lnTo>
                <a:lnTo>
                  <a:pt x="374822" y="521460"/>
                </a:lnTo>
                <a:close/>
                <a:moveTo>
                  <a:pt x="2949700" y="516762"/>
                </a:moveTo>
                <a:lnTo>
                  <a:pt x="2949450" y="521460"/>
                </a:lnTo>
                <a:lnTo>
                  <a:pt x="2948979" y="522614"/>
                </a:lnTo>
                <a:close/>
                <a:moveTo>
                  <a:pt x="5219858" y="516762"/>
                </a:moveTo>
                <a:lnTo>
                  <a:pt x="5219608" y="521459"/>
                </a:lnTo>
                <a:lnTo>
                  <a:pt x="5219138" y="522614"/>
                </a:lnTo>
                <a:close/>
                <a:moveTo>
                  <a:pt x="320408" y="507395"/>
                </a:moveTo>
                <a:lnTo>
                  <a:pt x="326890" y="521493"/>
                </a:lnTo>
                <a:lnTo>
                  <a:pt x="332514" y="535201"/>
                </a:lnTo>
                <a:lnTo>
                  <a:pt x="332139" y="542325"/>
                </a:lnTo>
                <a:lnTo>
                  <a:pt x="332203" y="545534"/>
                </a:lnTo>
                <a:lnTo>
                  <a:pt x="320702" y="515656"/>
                </a:lnTo>
                <a:lnTo>
                  <a:pt x="320421" y="511880"/>
                </a:lnTo>
                <a:close/>
                <a:moveTo>
                  <a:pt x="5274022" y="507395"/>
                </a:moveTo>
                <a:lnTo>
                  <a:pt x="5274008" y="511880"/>
                </a:lnTo>
                <a:lnTo>
                  <a:pt x="5273728" y="515656"/>
                </a:lnTo>
                <a:lnTo>
                  <a:pt x="5262227" y="545533"/>
                </a:lnTo>
                <a:lnTo>
                  <a:pt x="5262290" y="542325"/>
                </a:lnTo>
                <a:lnTo>
                  <a:pt x="5261916" y="535201"/>
                </a:lnTo>
                <a:lnTo>
                  <a:pt x="5267540" y="521493"/>
                </a:lnTo>
                <a:close/>
                <a:moveTo>
                  <a:pt x="2792828" y="502214"/>
                </a:moveTo>
                <a:lnTo>
                  <a:pt x="2792567" y="503356"/>
                </a:lnTo>
                <a:lnTo>
                  <a:pt x="2788230" y="519840"/>
                </a:lnTo>
                <a:lnTo>
                  <a:pt x="2788827" y="521531"/>
                </a:lnTo>
                <a:cubicBezTo>
                  <a:pt x="2788735" y="523189"/>
                  <a:pt x="2792897" y="523807"/>
                  <a:pt x="2794726" y="525752"/>
                </a:cubicBezTo>
                <a:lnTo>
                  <a:pt x="2798651" y="534767"/>
                </a:lnTo>
                <a:lnTo>
                  <a:pt x="2800448" y="527195"/>
                </a:lnTo>
                <a:close/>
                <a:moveTo>
                  <a:pt x="2349575" y="489672"/>
                </a:moveTo>
                <a:lnTo>
                  <a:pt x="2350051" y="496075"/>
                </a:lnTo>
                <a:lnTo>
                  <a:pt x="2349600" y="494795"/>
                </a:lnTo>
                <a:close/>
                <a:moveTo>
                  <a:pt x="2978303" y="477501"/>
                </a:moveTo>
                <a:cubicBezTo>
                  <a:pt x="2980745" y="480919"/>
                  <a:pt x="2986767" y="499992"/>
                  <a:pt x="2988070" y="502693"/>
                </a:cubicBezTo>
                <a:cubicBezTo>
                  <a:pt x="2990625" y="510455"/>
                  <a:pt x="2992770" y="516520"/>
                  <a:pt x="2994741" y="521792"/>
                </a:cubicBezTo>
                <a:lnTo>
                  <a:pt x="2995818" y="524536"/>
                </a:lnTo>
                <a:lnTo>
                  <a:pt x="2995864" y="525191"/>
                </a:lnTo>
                <a:lnTo>
                  <a:pt x="2997381" y="521493"/>
                </a:lnTo>
                <a:lnTo>
                  <a:pt x="3003864" y="507395"/>
                </a:lnTo>
                <a:lnTo>
                  <a:pt x="3003850" y="511880"/>
                </a:lnTo>
                <a:lnTo>
                  <a:pt x="3003570" y="515656"/>
                </a:lnTo>
                <a:lnTo>
                  <a:pt x="2996488" y="534053"/>
                </a:lnTo>
                <a:lnTo>
                  <a:pt x="2997386" y="546809"/>
                </a:lnTo>
                <a:lnTo>
                  <a:pt x="2995137" y="537563"/>
                </a:lnTo>
                <a:lnTo>
                  <a:pt x="2992069" y="545534"/>
                </a:lnTo>
                <a:lnTo>
                  <a:pt x="2992132" y="542325"/>
                </a:lnTo>
                <a:lnTo>
                  <a:pt x="2991758" y="535201"/>
                </a:lnTo>
                <a:lnTo>
                  <a:pt x="2993518" y="530909"/>
                </a:lnTo>
                <a:lnTo>
                  <a:pt x="2990960" y="520395"/>
                </a:lnTo>
                <a:cubicBezTo>
                  <a:pt x="2989796" y="515207"/>
                  <a:pt x="2983489" y="501263"/>
                  <a:pt x="2979838" y="490182"/>
                </a:cubicBezTo>
                <a:lnTo>
                  <a:pt x="2977464" y="480892"/>
                </a:lnTo>
                <a:lnTo>
                  <a:pt x="2977594" y="479744"/>
                </a:lnTo>
                <a:close/>
                <a:moveTo>
                  <a:pt x="2765473" y="471257"/>
                </a:moveTo>
                <a:cubicBezTo>
                  <a:pt x="2766447" y="474048"/>
                  <a:pt x="2767365" y="476414"/>
                  <a:pt x="2767352" y="476656"/>
                </a:cubicBezTo>
                <a:cubicBezTo>
                  <a:pt x="2767345" y="476777"/>
                  <a:pt x="2767106" y="476366"/>
                  <a:pt x="2766524" y="475213"/>
                </a:cubicBezTo>
                <a:lnTo>
                  <a:pt x="2765952" y="474040"/>
                </a:lnTo>
                <a:close/>
                <a:moveTo>
                  <a:pt x="2660295" y="469995"/>
                </a:moveTo>
                <a:lnTo>
                  <a:pt x="2659283" y="474925"/>
                </a:lnTo>
                <a:cubicBezTo>
                  <a:pt x="2657769" y="483533"/>
                  <a:pt x="2657261" y="489590"/>
                  <a:pt x="2659085" y="488925"/>
                </a:cubicBezTo>
                <a:lnTo>
                  <a:pt x="2661008" y="486705"/>
                </a:lnTo>
                <a:lnTo>
                  <a:pt x="2660914" y="485290"/>
                </a:lnTo>
                <a:lnTo>
                  <a:pt x="2661807" y="485738"/>
                </a:lnTo>
                <a:lnTo>
                  <a:pt x="2663191" y="483246"/>
                </a:lnTo>
                <a:lnTo>
                  <a:pt x="2662641" y="479641"/>
                </a:lnTo>
                <a:lnTo>
                  <a:pt x="2660291" y="471378"/>
                </a:lnTo>
                <a:close/>
                <a:moveTo>
                  <a:pt x="598812" y="457180"/>
                </a:moveTo>
                <a:lnTo>
                  <a:pt x="605295" y="471278"/>
                </a:lnTo>
                <a:lnTo>
                  <a:pt x="610918" y="484986"/>
                </a:lnTo>
                <a:lnTo>
                  <a:pt x="610544" y="492110"/>
                </a:lnTo>
                <a:lnTo>
                  <a:pt x="610607" y="495319"/>
                </a:lnTo>
                <a:lnTo>
                  <a:pt x="599105" y="465442"/>
                </a:lnTo>
                <a:lnTo>
                  <a:pt x="598826" y="461665"/>
                </a:lnTo>
                <a:close/>
                <a:moveTo>
                  <a:pt x="4995618" y="457180"/>
                </a:moveTo>
                <a:lnTo>
                  <a:pt x="4995605" y="461665"/>
                </a:lnTo>
                <a:lnTo>
                  <a:pt x="4995324" y="465442"/>
                </a:lnTo>
                <a:lnTo>
                  <a:pt x="4983823" y="495319"/>
                </a:lnTo>
                <a:lnTo>
                  <a:pt x="4983886" y="492110"/>
                </a:lnTo>
                <a:lnTo>
                  <a:pt x="4983512" y="484986"/>
                </a:lnTo>
                <a:lnTo>
                  <a:pt x="4989135" y="471278"/>
                </a:lnTo>
                <a:close/>
                <a:moveTo>
                  <a:pt x="2923001" y="453489"/>
                </a:moveTo>
                <a:lnTo>
                  <a:pt x="2925142" y="459522"/>
                </a:lnTo>
                <a:lnTo>
                  <a:pt x="2937889" y="499270"/>
                </a:lnTo>
                <a:lnTo>
                  <a:pt x="2937892" y="515117"/>
                </a:lnTo>
                <a:lnTo>
                  <a:pt x="2939575" y="536282"/>
                </a:lnTo>
                <a:lnTo>
                  <a:pt x="2936636" y="527916"/>
                </a:lnTo>
                <a:cubicBezTo>
                  <a:pt x="2934308" y="514615"/>
                  <a:pt x="2931500" y="501243"/>
                  <a:pt x="2927983" y="487558"/>
                </a:cubicBezTo>
                <a:lnTo>
                  <a:pt x="2922068" y="468198"/>
                </a:lnTo>
                <a:lnTo>
                  <a:pt x="2922490" y="468448"/>
                </a:lnTo>
                <a:cubicBezTo>
                  <a:pt x="2922721" y="467035"/>
                  <a:pt x="2922852" y="463705"/>
                  <a:pt x="2922917" y="457561"/>
                </a:cubicBezTo>
                <a:close/>
                <a:moveTo>
                  <a:pt x="2686623" y="450086"/>
                </a:moveTo>
                <a:lnTo>
                  <a:pt x="2683063" y="464954"/>
                </a:lnTo>
                <a:lnTo>
                  <a:pt x="2680428" y="474476"/>
                </a:lnTo>
                <a:lnTo>
                  <a:pt x="2681284" y="470571"/>
                </a:lnTo>
                <a:close/>
                <a:moveTo>
                  <a:pt x="637649" y="450086"/>
                </a:moveTo>
                <a:lnTo>
                  <a:pt x="642987" y="470571"/>
                </a:lnTo>
                <a:lnTo>
                  <a:pt x="643843" y="474475"/>
                </a:lnTo>
                <a:lnTo>
                  <a:pt x="641209" y="464954"/>
                </a:lnTo>
                <a:close/>
                <a:moveTo>
                  <a:pt x="4956781" y="450085"/>
                </a:moveTo>
                <a:lnTo>
                  <a:pt x="4953221" y="464954"/>
                </a:lnTo>
                <a:lnTo>
                  <a:pt x="4950587" y="474475"/>
                </a:lnTo>
                <a:lnTo>
                  <a:pt x="4951443" y="470572"/>
                </a:lnTo>
                <a:close/>
                <a:moveTo>
                  <a:pt x="2690219" y="436284"/>
                </a:moveTo>
                <a:lnTo>
                  <a:pt x="2690247" y="438792"/>
                </a:lnTo>
                <a:lnTo>
                  <a:pt x="2687190" y="447906"/>
                </a:lnTo>
                <a:close/>
                <a:moveTo>
                  <a:pt x="4960377" y="436284"/>
                </a:moveTo>
                <a:lnTo>
                  <a:pt x="4960405" y="438792"/>
                </a:lnTo>
                <a:lnTo>
                  <a:pt x="4957348" y="447906"/>
                </a:lnTo>
                <a:close/>
                <a:moveTo>
                  <a:pt x="634053" y="436284"/>
                </a:moveTo>
                <a:lnTo>
                  <a:pt x="637082" y="447906"/>
                </a:lnTo>
                <a:lnTo>
                  <a:pt x="634025" y="438792"/>
                </a:lnTo>
                <a:close/>
                <a:moveTo>
                  <a:pt x="2711147" y="351512"/>
                </a:moveTo>
                <a:lnTo>
                  <a:pt x="2708673" y="368791"/>
                </a:lnTo>
                <a:lnTo>
                  <a:pt x="2700022" y="394771"/>
                </a:lnTo>
                <a:lnTo>
                  <a:pt x="2706791" y="363226"/>
                </a:lnTo>
                <a:close/>
                <a:moveTo>
                  <a:pt x="4981305" y="351512"/>
                </a:moveTo>
                <a:lnTo>
                  <a:pt x="4978832" y="368791"/>
                </a:lnTo>
                <a:lnTo>
                  <a:pt x="4970181" y="394771"/>
                </a:lnTo>
                <a:lnTo>
                  <a:pt x="4976950" y="363226"/>
                </a:lnTo>
                <a:close/>
                <a:moveTo>
                  <a:pt x="613125" y="351512"/>
                </a:moveTo>
                <a:lnTo>
                  <a:pt x="617480" y="363226"/>
                </a:lnTo>
                <a:lnTo>
                  <a:pt x="624249" y="394771"/>
                </a:lnTo>
                <a:lnTo>
                  <a:pt x="615599" y="368791"/>
                </a:lnTo>
                <a:close/>
                <a:moveTo>
                  <a:pt x="2526637" y="314815"/>
                </a:moveTo>
                <a:cubicBezTo>
                  <a:pt x="2528351" y="316841"/>
                  <a:pt x="2529207" y="317855"/>
                  <a:pt x="2529528" y="318235"/>
                </a:cubicBezTo>
                <a:cubicBezTo>
                  <a:pt x="2530492" y="319375"/>
                  <a:pt x="2526637" y="314815"/>
                  <a:pt x="2526637" y="314815"/>
                </a:cubicBezTo>
                <a:close/>
                <a:moveTo>
                  <a:pt x="797634" y="314815"/>
                </a:moveTo>
                <a:cubicBezTo>
                  <a:pt x="797634" y="314815"/>
                  <a:pt x="793779" y="319375"/>
                  <a:pt x="794743" y="318235"/>
                </a:cubicBezTo>
                <a:cubicBezTo>
                  <a:pt x="795065" y="317854"/>
                  <a:pt x="795921" y="316841"/>
                  <a:pt x="797634" y="314815"/>
                </a:cubicBezTo>
                <a:close/>
                <a:moveTo>
                  <a:pt x="4796795" y="314815"/>
                </a:moveTo>
                <a:cubicBezTo>
                  <a:pt x="4798509" y="316841"/>
                  <a:pt x="4799365" y="317854"/>
                  <a:pt x="4799686" y="318235"/>
                </a:cubicBezTo>
                <a:cubicBezTo>
                  <a:pt x="4800651" y="319375"/>
                  <a:pt x="4796795" y="314815"/>
                  <a:pt x="4796795" y="314815"/>
                </a:cubicBezTo>
                <a:close/>
                <a:moveTo>
                  <a:pt x="4952369" y="248756"/>
                </a:moveTo>
                <a:cubicBezTo>
                  <a:pt x="4954354" y="246558"/>
                  <a:pt x="4946413" y="255351"/>
                  <a:pt x="4946413" y="255351"/>
                </a:cubicBezTo>
                <a:cubicBezTo>
                  <a:pt x="4949943" y="251442"/>
                  <a:pt x="4951708" y="249488"/>
                  <a:pt x="4952369" y="248756"/>
                </a:cubicBezTo>
                <a:close/>
                <a:moveTo>
                  <a:pt x="2682211" y="248756"/>
                </a:moveTo>
                <a:cubicBezTo>
                  <a:pt x="2684196" y="246559"/>
                  <a:pt x="2676255" y="255351"/>
                  <a:pt x="2676255" y="255351"/>
                </a:cubicBezTo>
                <a:cubicBezTo>
                  <a:pt x="2679784" y="251442"/>
                  <a:pt x="2681550" y="249489"/>
                  <a:pt x="2682211" y="248756"/>
                </a:cubicBezTo>
                <a:close/>
                <a:moveTo>
                  <a:pt x="642061" y="248756"/>
                </a:moveTo>
                <a:cubicBezTo>
                  <a:pt x="642722" y="249489"/>
                  <a:pt x="644487" y="251443"/>
                  <a:pt x="648016" y="255351"/>
                </a:cubicBezTo>
                <a:cubicBezTo>
                  <a:pt x="648016" y="255351"/>
                  <a:pt x="640076" y="246559"/>
                  <a:pt x="642061" y="248756"/>
                </a:cubicBezTo>
                <a:close/>
                <a:moveTo>
                  <a:pt x="747025" y="211372"/>
                </a:moveTo>
                <a:cubicBezTo>
                  <a:pt x="746818" y="212644"/>
                  <a:pt x="747698" y="213214"/>
                  <a:pt x="748949" y="213269"/>
                </a:cubicBezTo>
                <a:lnTo>
                  <a:pt x="749908" y="212996"/>
                </a:lnTo>
                <a:lnTo>
                  <a:pt x="751721" y="219674"/>
                </a:lnTo>
                <a:lnTo>
                  <a:pt x="749234" y="218521"/>
                </a:lnTo>
                <a:cubicBezTo>
                  <a:pt x="748200" y="217329"/>
                  <a:pt x="747411" y="215230"/>
                  <a:pt x="747025" y="211372"/>
                </a:cubicBezTo>
                <a:close/>
                <a:moveTo>
                  <a:pt x="2577246" y="211371"/>
                </a:moveTo>
                <a:cubicBezTo>
                  <a:pt x="2576860" y="215230"/>
                  <a:pt x="2576072" y="217329"/>
                  <a:pt x="2575037" y="218521"/>
                </a:cubicBezTo>
                <a:lnTo>
                  <a:pt x="2572550" y="219674"/>
                </a:lnTo>
                <a:lnTo>
                  <a:pt x="2574364" y="212997"/>
                </a:lnTo>
                <a:lnTo>
                  <a:pt x="2575322" y="213269"/>
                </a:lnTo>
                <a:cubicBezTo>
                  <a:pt x="2576574" y="213214"/>
                  <a:pt x="2577453" y="212644"/>
                  <a:pt x="2577246" y="211371"/>
                </a:cubicBezTo>
                <a:close/>
                <a:moveTo>
                  <a:pt x="4847404" y="211371"/>
                </a:moveTo>
                <a:cubicBezTo>
                  <a:pt x="4847018" y="215230"/>
                  <a:pt x="4846230" y="217329"/>
                  <a:pt x="4845196" y="218521"/>
                </a:cubicBezTo>
                <a:lnTo>
                  <a:pt x="4842708" y="219674"/>
                </a:lnTo>
                <a:lnTo>
                  <a:pt x="4844522" y="212996"/>
                </a:lnTo>
                <a:lnTo>
                  <a:pt x="4845480" y="213268"/>
                </a:lnTo>
                <a:cubicBezTo>
                  <a:pt x="4846732" y="213214"/>
                  <a:pt x="4847611" y="212644"/>
                  <a:pt x="4847404" y="211371"/>
                </a:cubicBezTo>
                <a:close/>
                <a:moveTo>
                  <a:pt x="741940" y="150398"/>
                </a:moveTo>
                <a:lnTo>
                  <a:pt x="743526" y="150943"/>
                </a:lnTo>
                <a:cubicBezTo>
                  <a:pt x="745686" y="152738"/>
                  <a:pt x="747069" y="155007"/>
                  <a:pt x="745396" y="156026"/>
                </a:cubicBezTo>
                <a:lnTo>
                  <a:pt x="743140" y="154843"/>
                </a:lnTo>
                <a:close/>
                <a:moveTo>
                  <a:pt x="2582331" y="150398"/>
                </a:moveTo>
                <a:lnTo>
                  <a:pt x="2581132" y="154843"/>
                </a:lnTo>
                <a:lnTo>
                  <a:pt x="2578875" y="156026"/>
                </a:lnTo>
                <a:cubicBezTo>
                  <a:pt x="2577202" y="155007"/>
                  <a:pt x="2578585" y="152738"/>
                  <a:pt x="2580746" y="150943"/>
                </a:cubicBezTo>
                <a:close/>
                <a:moveTo>
                  <a:pt x="4852489" y="150397"/>
                </a:moveTo>
                <a:lnTo>
                  <a:pt x="4851290" y="154843"/>
                </a:lnTo>
                <a:lnTo>
                  <a:pt x="4849033" y="156026"/>
                </a:lnTo>
                <a:cubicBezTo>
                  <a:pt x="4847361" y="155007"/>
                  <a:pt x="4848744" y="152738"/>
                  <a:pt x="4850904" y="150943"/>
                </a:cubicBezTo>
                <a:close/>
                <a:moveTo>
                  <a:pt x="2674337" y="146201"/>
                </a:moveTo>
                <a:lnTo>
                  <a:pt x="2672966" y="147875"/>
                </a:lnTo>
                <a:cubicBezTo>
                  <a:pt x="2672966" y="147875"/>
                  <a:pt x="2673508" y="147214"/>
                  <a:pt x="2674285" y="146265"/>
                </a:cubicBezTo>
                <a:close/>
                <a:moveTo>
                  <a:pt x="4944495" y="146201"/>
                </a:moveTo>
                <a:lnTo>
                  <a:pt x="4944443" y="146265"/>
                </a:lnTo>
                <a:cubicBezTo>
                  <a:pt x="4943667" y="147214"/>
                  <a:pt x="4943125" y="147875"/>
                  <a:pt x="4943125" y="147875"/>
                </a:cubicBezTo>
                <a:close/>
                <a:moveTo>
                  <a:pt x="649934" y="146201"/>
                </a:moveTo>
                <a:lnTo>
                  <a:pt x="651305" y="147875"/>
                </a:lnTo>
                <a:cubicBezTo>
                  <a:pt x="651305" y="147875"/>
                  <a:pt x="650764" y="147214"/>
                  <a:pt x="649986" y="146265"/>
                </a:cubicBezTo>
                <a:close/>
                <a:moveTo>
                  <a:pt x="646785" y="142355"/>
                </a:moveTo>
                <a:lnTo>
                  <a:pt x="647248" y="142920"/>
                </a:lnTo>
                <a:lnTo>
                  <a:pt x="649934" y="146201"/>
                </a:lnTo>
                <a:close/>
                <a:moveTo>
                  <a:pt x="4947805" y="142159"/>
                </a:moveTo>
                <a:lnTo>
                  <a:pt x="4947182" y="142920"/>
                </a:lnTo>
                <a:lnTo>
                  <a:pt x="4944495" y="146201"/>
                </a:lnTo>
                <a:close/>
                <a:moveTo>
                  <a:pt x="2677954" y="141783"/>
                </a:moveTo>
                <a:lnTo>
                  <a:pt x="2677024" y="142921"/>
                </a:lnTo>
                <a:lnTo>
                  <a:pt x="2674337" y="146201"/>
                </a:lnTo>
                <a:close/>
                <a:moveTo>
                  <a:pt x="2679457" y="139948"/>
                </a:moveTo>
                <a:cubicBezTo>
                  <a:pt x="2679998" y="139287"/>
                  <a:pt x="2679863" y="139452"/>
                  <a:pt x="2679356" y="140072"/>
                </a:cubicBezTo>
                <a:lnTo>
                  <a:pt x="2677954" y="141783"/>
                </a:lnTo>
                <a:close/>
                <a:moveTo>
                  <a:pt x="644814" y="139948"/>
                </a:moveTo>
                <a:cubicBezTo>
                  <a:pt x="644273" y="139287"/>
                  <a:pt x="644408" y="139452"/>
                  <a:pt x="644916" y="140071"/>
                </a:cubicBezTo>
                <a:lnTo>
                  <a:pt x="646785" y="142355"/>
                </a:lnTo>
                <a:close/>
                <a:moveTo>
                  <a:pt x="4949615" y="139948"/>
                </a:moveTo>
                <a:cubicBezTo>
                  <a:pt x="4950157" y="139287"/>
                  <a:pt x="4950021" y="139452"/>
                  <a:pt x="4949514" y="140071"/>
                </a:cubicBezTo>
                <a:lnTo>
                  <a:pt x="4947805" y="142159"/>
                </a:lnTo>
                <a:close/>
                <a:moveTo>
                  <a:pt x="2586077" y="136750"/>
                </a:moveTo>
                <a:lnTo>
                  <a:pt x="2584860" y="141150"/>
                </a:lnTo>
                <a:lnTo>
                  <a:pt x="2582810" y="142047"/>
                </a:lnTo>
                <a:cubicBezTo>
                  <a:pt x="2581377" y="141173"/>
                  <a:pt x="2582760" y="138904"/>
                  <a:pt x="2584919" y="137109"/>
                </a:cubicBezTo>
                <a:close/>
                <a:moveTo>
                  <a:pt x="738194" y="136750"/>
                </a:moveTo>
                <a:lnTo>
                  <a:pt x="739352" y="137109"/>
                </a:lnTo>
                <a:cubicBezTo>
                  <a:pt x="741512" y="138905"/>
                  <a:pt x="742895" y="141173"/>
                  <a:pt x="741462" y="142047"/>
                </a:cubicBezTo>
                <a:lnTo>
                  <a:pt x="739412" y="141150"/>
                </a:lnTo>
                <a:close/>
                <a:moveTo>
                  <a:pt x="4856236" y="136750"/>
                </a:moveTo>
                <a:lnTo>
                  <a:pt x="4855018" y="141150"/>
                </a:lnTo>
                <a:lnTo>
                  <a:pt x="4852968" y="142047"/>
                </a:lnTo>
                <a:cubicBezTo>
                  <a:pt x="4851535" y="141173"/>
                  <a:pt x="4852918" y="138904"/>
                  <a:pt x="4855077" y="137109"/>
                </a:cubicBezTo>
                <a:close/>
                <a:moveTo>
                  <a:pt x="4828931" y="135255"/>
                </a:moveTo>
                <a:cubicBezTo>
                  <a:pt x="4827184" y="138121"/>
                  <a:pt x="4820532" y="142582"/>
                  <a:pt x="4822278" y="139717"/>
                </a:cubicBezTo>
                <a:cubicBezTo>
                  <a:pt x="4818934" y="137678"/>
                  <a:pt x="4826064" y="133507"/>
                  <a:pt x="4828931" y="135255"/>
                </a:cubicBezTo>
                <a:close/>
                <a:moveTo>
                  <a:pt x="2558773" y="135255"/>
                </a:moveTo>
                <a:cubicBezTo>
                  <a:pt x="2557025" y="138121"/>
                  <a:pt x="2550374" y="142582"/>
                  <a:pt x="2552120" y="139717"/>
                </a:cubicBezTo>
                <a:cubicBezTo>
                  <a:pt x="2548776" y="137678"/>
                  <a:pt x="2555906" y="133507"/>
                  <a:pt x="2558773" y="135255"/>
                </a:cubicBezTo>
                <a:close/>
                <a:moveTo>
                  <a:pt x="765499" y="135255"/>
                </a:moveTo>
                <a:cubicBezTo>
                  <a:pt x="768366" y="133507"/>
                  <a:pt x="775496" y="137678"/>
                  <a:pt x="772151" y="139717"/>
                </a:cubicBezTo>
                <a:cubicBezTo>
                  <a:pt x="773898" y="142582"/>
                  <a:pt x="767246" y="138121"/>
                  <a:pt x="765499" y="135255"/>
                </a:cubicBezTo>
                <a:close/>
                <a:moveTo>
                  <a:pt x="4859992" y="123177"/>
                </a:moveTo>
                <a:lnTo>
                  <a:pt x="4858758" y="127638"/>
                </a:lnTo>
                <a:lnTo>
                  <a:pt x="4857381" y="128360"/>
                </a:lnTo>
                <a:cubicBezTo>
                  <a:pt x="4855948" y="127486"/>
                  <a:pt x="4857330" y="125217"/>
                  <a:pt x="4859430" y="123386"/>
                </a:cubicBezTo>
                <a:close/>
                <a:moveTo>
                  <a:pt x="2589833" y="123177"/>
                </a:moveTo>
                <a:lnTo>
                  <a:pt x="2588599" y="127638"/>
                </a:lnTo>
                <a:lnTo>
                  <a:pt x="2587223" y="128360"/>
                </a:lnTo>
                <a:cubicBezTo>
                  <a:pt x="2585789" y="127486"/>
                  <a:pt x="2587172" y="125217"/>
                  <a:pt x="2589272" y="123386"/>
                </a:cubicBezTo>
                <a:close/>
                <a:moveTo>
                  <a:pt x="734438" y="123177"/>
                </a:moveTo>
                <a:lnTo>
                  <a:pt x="735000" y="123386"/>
                </a:lnTo>
                <a:cubicBezTo>
                  <a:pt x="737099" y="125218"/>
                  <a:pt x="738482" y="127486"/>
                  <a:pt x="737049" y="128360"/>
                </a:cubicBezTo>
                <a:lnTo>
                  <a:pt x="735672" y="127638"/>
                </a:lnTo>
                <a:close/>
                <a:moveTo>
                  <a:pt x="4952560" y="121159"/>
                </a:moveTo>
                <a:cubicBezTo>
                  <a:pt x="4953498" y="121117"/>
                  <a:pt x="4954244" y="121572"/>
                  <a:pt x="4954524" y="122725"/>
                </a:cubicBezTo>
                <a:lnTo>
                  <a:pt x="4946417" y="129575"/>
                </a:lnTo>
                <a:cubicBezTo>
                  <a:pt x="4945219" y="125896"/>
                  <a:pt x="4949748" y="121287"/>
                  <a:pt x="4952560" y="121159"/>
                </a:cubicBezTo>
                <a:close/>
                <a:moveTo>
                  <a:pt x="2682402" y="121159"/>
                </a:moveTo>
                <a:cubicBezTo>
                  <a:pt x="2683340" y="121116"/>
                  <a:pt x="2684086" y="121572"/>
                  <a:pt x="2684366" y="122725"/>
                </a:cubicBezTo>
                <a:lnTo>
                  <a:pt x="2676259" y="129575"/>
                </a:lnTo>
                <a:cubicBezTo>
                  <a:pt x="2675061" y="125896"/>
                  <a:pt x="2679590" y="121288"/>
                  <a:pt x="2682402" y="121159"/>
                </a:cubicBezTo>
                <a:close/>
                <a:moveTo>
                  <a:pt x="641869" y="121159"/>
                </a:moveTo>
                <a:cubicBezTo>
                  <a:pt x="644681" y="121288"/>
                  <a:pt x="649210" y="125896"/>
                  <a:pt x="648013" y="129575"/>
                </a:cubicBezTo>
                <a:lnTo>
                  <a:pt x="639905" y="122725"/>
                </a:lnTo>
                <a:cubicBezTo>
                  <a:pt x="640185" y="121572"/>
                  <a:pt x="640932" y="121116"/>
                  <a:pt x="641869" y="121159"/>
                </a:cubicBezTo>
                <a:close/>
                <a:moveTo>
                  <a:pt x="2640427" y="107732"/>
                </a:moveTo>
                <a:cubicBezTo>
                  <a:pt x="2640427" y="107732"/>
                  <a:pt x="2636642" y="113940"/>
                  <a:pt x="2633775" y="112192"/>
                </a:cubicBezTo>
                <a:cubicBezTo>
                  <a:pt x="2635522" y="109327"/>
                  <a:pt x="2642174" y="104865"/>
                  <a:pt x="2640427" y="107732"/>
                </a:cubicBezTo>
                <a:close/>
                <a:moveTo>
                  <a:pt x="683845" y="107732"/>
                </a:moveTo>
                <a:cubicBezTo>
                  <a:pt x="682098" y="104865"/>
                  <a:pt x="688749" y="109327"/>
                  <a:pt x="690496" y="112193"/>
                </a:cubicBezTo>
                <a:cubicBezTo>
                  <a:pt x="687630" y="113940"/>
                  <a:pt x="683845" y="107732"/>
                  <a:pt x="683845" y="107732"/>
                </a:cubicBezTo>
                <a:close/>
                <a:moveTo>
                  <a:pt x="4910585" y="107731"/>
                </a:moveTo>
                <a:cubicBezTo>
                  <a:pt x="4910585" y="107731"/>
                  <a:pt x="4906801" y="113940"/>
                  <a:pt x="4903933" y="112192"/>
                </a:cubicBezTo>
                <a:cubicBezTo>
                  <a:pt x="4905680" y="109327"/>
                  <a:pt x="4912332" y="104865"/>
                  <a:pt x="4910585" y="107731"/>
                </a:cubicBezTo>
                <a:close/>
                <a:moveTo>
                  <a:pt x="2543487" y="158"/>
                </a:moveTo>
                <a:lnTo>
                  <a:pt x="2537380" y="37051"/>
                </a:lnTo>
                <a:cubicBezTo>
                  <a:pt x="2548645" y="31471"/>
                  <a:pt x="2539075" y="13846"/>
                  <a:pt x="2552565" y="5692"/>
                </a:cubicBezTo>
                <a:cubicBezTo>
                  <a:pt x="2553736" y="30645"/>
                  <a:pt x="2530846" y="93993"/>
                  <a:pt x="2554429" y="55307"/>
                </a:cubicBezTo>
                <a:cubicBezTo>
                  <a:pt x="2559671" y="46709"/>
                  <a:pt x="2562336" y="35888"/>
                  <a:pt x="2557774" y="57345"/>
                </a:cubicBezTo>
                <a:cubicBezTo>
                  <a:pt x="2556856" y="65302"/>
                  <a:pt x="2561521" y="84523"/>
                  <a:pt x="2559146" y="94867"/>
                </a:cubicBezTo>
                <a:cubicBezTo>
                  <a:pt x="2556974" y="117781"/>
                  <a:pt x="2545910" y="135931"/>
                  <a:pt x="2546880" y="148314"/>
                </a:cubicBezTo>
                <a:cubicBezTo>
                  <a:pt x="2545133" y="151179"/>
                  <a:pt x="2553240" y="144331"/>
                  <a:pt x="2556107" y="146078"/>
                </a:cubicBezTo>
                <a:cubicBezTo>
                  <a:pt x="2553240" y="144331"/>
                  <a:pt x="2553293" y="164669"/>
                  <a:pt x="2552665" y="172147"/>
                </a:cubicBezTo>
                <a:cubicBezTo>
                  <a:pt x="2548252" y="185836"/>
                  <a:pt x="2539227" y="200641"/>
                  <a:pt x="2537681" y="216076"/>
                </a:cubicBezTo>
                <a:cubicBezTo>
                  <a:pt x="2537681" y="216076"/>
                  <a:pt x="2547878" y="226223"/>
                  <a:pt x="2547251" y="233702"/>
                </a:cubicBezTo>
                <a:cubicBezTo>
                  <a:pt x="2547930" y="246562"/>
                  <a:pt x="2538277" y="268847"/>
                  <a:pt x="2532118" y="285401"/>
                </a:cubicBezTo>
                <a:cubicBezTo>
                  <a:pt x="2524264" y="325159"/>
                  <a:pt x="2541144" y="270595"/>
                  <a:pt x="2543517" y="260250"/>
                </a:cubicBezTo>
                <a:cubicBezTo>
                  <a:pt x="2546183" y="249428"/>
                  <a:pt x="2564384" y="212047"/>
                  <a:pt x="2575874" y="173850"/>
                </a:cubicBezTo>
                <a:lnTo>
                  <a:pt x="2575722" y="174896"/>
                </a:lnTo>
                <a:lnTo>
                  <a:pt x="2563512" y="220165"/>
                </a:lnTo>
                <a:cubicBezTo>
                  <a:pt x="2557607" y="244259"/>
                  <a:pt x="2552684" y="267576"/>
                  <a:pt x="2549412" y="289617"/>
                </a:cubicBezTo>
                <a:cubicBezTo>
                  <a:pt x="2557252" y="269713"/>
                  <a:pt x="2564308" y="248148"/>
                  <a:pt x="2570915" y="225697"/>
                </a:cubicBezTo>
                <a:lnTo>
                  <a:pt x="2571055" y="225182"/>
                </a:lnTo>
                <a:lnTo>
                  <a:pt x="2572834" y="225059"/>
                </a:lnTo>
                <a:cubicBezTo>
                  <a:pt x="2573513" y="237920"/>
                  <a:pt x="2539275" y="346758"/>
                  <a:pt x="2535541" y="373305"/>
                </a:cubicBezTo>
                <a:cubicBezTo>
                  <a:pt x="2527009" y="400203"/>
                  <a:pt x="2535407" y="392876"/>
                  <a:pt x="2550301" y="361995"/>
                </a:cubicBezTo>
                <a:cubicBezTo>
                  <a:pt x="2566309" y="326060"/>
                  <a:pt x="2577038" y="257061"/>
                  <a:pt x="2591146" y="203385"/>
                </a:cubicBezTo>
                <a:lnTo>
                  <a:pt x="2596848" y="186236"/>
                </a:lnTo>
                <a:lnTo>
                  <a:pt x="2599677" y="192575"/>
                </a:lnTo>
                <a:cubicBezTo>
                  <a:pt x="2599679" y="207829"/>
                  <a:pt x="2590641" y="238504"/>
                  <a:pt x="2590194" y="233459"/>
                </a:cubicBezTo>
                <a:cubicBezTo>
                  <a:pt x="2588074" y="247771"/>
                  <a:pt x="2576198" y="273117"/>
                  <a:pt x="2577142" y="283768"/>
                </a:cubicBezTo>
                <a:cubicBezTo>
                  <a:pt x="2581401" y="293560"/>
                  <a:pt x="2594453" y="243250"/>
                  <a:pt x="2594453" y="243250"/>
                </a:cubicBezTo>
                <a:lnTo>
                  <a:pt x="2625001" y="125189"/>
                </a:lnTo>
                <a:lnTo>
                  <a:pt x="2627412" y="121824"/>
                </a:lnTo>
                <a:cubicBezTo>
                  <a:pt x="2631872" y="116927"/>
                  <a:pt x="2634894" y="116805"/>
                  <a:pt x="2630483" y="130493"/>
                </a:cubicBezTo>
                <a:cubicBezTo>
                  <a:pt x="2629609" y="131926"/>
                  <a:pt x="2628519" y="140432"/>
                  <a:pt x="2627647" y="148582"/>
                </a:cubicBezTo>
                <a:lnTo>
                  <a:pt x="2627460" y="150469"/>
                </a:lnTo>
                <a:lnTo>
                  <a:pt x="2626911" y="152166"/>
                </a:lnTo>
                <a:cubicBezTo>
                  <a:pt x="2621067" y="170693"/>
                  <a:pt x="2615689" y="189672"/>
                  <a:pt x="2617694" y="193167"/>
                </a:cubicBezTo>
                <a:cubicBezTo>
                  <a:pt x="2628941" y="198948"/>
                  <a:pt x="2635267" y="149236"/>
                  <a:pt x="2635267" y="149236"/>
                </a:cubicBezTo>
                <a:lnTo>
                  <a:pt x="2642768" y="123442"/>
                </a:lnTo>
                <a:lnTo>
                  <a:pt x="2644720" y="118291"/>
                </a:lnTo>
                <a:cubicBezTo>
                  <a:pt x="2652972" y="97364"/>
                  <a:pt x="2660564" y="81684"/>
                  <a:pt x="2659359" y="103550"/>
                </a:cubicBezTo>
                <a:cubicBezTo>
                  <a:pt x="2658783" y="131368"/>
                  <a:pt x="2651996" y="155401"/>
                  <a:pt x="2648263" y="181948"/>
                </a:cubicBezTo>
                <a:lnTo>
                  <a:pt x="2646162" y="189520"/>
                </a:lnTo>
                <a:lnTo>
                  <a:pt x="2645939" y="190245"/>
                </a:lnTo>
                <a:cubicBezTo>
                  <a:pt x="2645638" y="191285"/>
                  <a:pt x="2645628" y="191389"/>
                  <a:pt x="2645990" y="190144"/>
                </a:cubicBezTo>
                <a:lnTo>
                  <a:pt x="2646162" y="189520"/>
                </a:lnTo>
                <a:lnTo>
                  <a:pt x="2647636" y="184733"/>
                </a:lnTo>
                <a:cubicBezTo>
                  <a:pt x="2651659" y="172247"/>
                  <a:pt x="2660981" y="146710"/>
                  <a:pt x="2665687" y="159815"/>
                </a:cubicBezTo>
                <a:lnTo>
                  <a:pt x="2665202" y="165120"/>
                </a:lnTo>
                <a:lnTo>
                  <a:pt x="2664635" y="166380"/>
                </a:lnTo>
                <a:lnTo>
                  <a:pt x="2663364" y="170858"/>
                </a:lnTo>
                <a:lnTo>
                  <a:pt x="2659475" y="178874"/>
                </a:lnTo>
                <a:cubicBezTo>
                  <a:pt x="2655065" y="186914"/>
                  <a:pt x="2650043" y="195153"/>
                  <a:pt x="2649584" y="199132"/>
                </a:cubicBezTo>
                <a:cubicBezTo>
                  <a:pt x="2644343" y="207728"/>
                  <a:pt x="2641729" y="238889"/>
                  <a:pt x="2641729" y="238889"/>
                </a:cubicBezTo>
                <a:cubicBezTo>
                  <a:pt x="2652995" y="233309"/>
                  <a:pt x="2656236" y="194669"/>
                  <a:pt x="2657983" y="191803"/>
                </a:cubicBezTo>
                <a:cubicBezTo>
                  <a:pt x="2659242" y="186512"/>
                  <a:pt x="2660354" y="181867"/>
                  <a:pt x="2661426" y="177689"/>
                </a:cubicBezTo>
                <a:lnTo>
                  <a:pt x="2663364" y="170858"/>
                </a:lnTo>
                <a:lnTo>
                  <a:pt x="2664982" y="167523"/>
                </a:lnTo>
                <a:lnTo>
                  <a:pt x="2665202" y="165120"/>
                </a:lnTo>
                <a:lnTo>
                  <a:pt x="2672966" y="147875"/>
                </a:lnTo>
                <a:cubicBezTo>
                  <a:pt x="2687978" y="169473"/>
                  <a:pt x="2656287" y="215009"/>
                  <a:pt x="2651926" y="249037"/>
                </a:cubicBezTo>
                <a:cubicBezTo>
                  <a:pt x="2653046" y="253650"/>
                  <a:pt x="2657659" y="252532"/>
                  <a:pt x="2658339" y="265392"/>
                </a:cubicBezTo>
                <a:cubicBezTo>
                  <a:pt x="2658339" y="265392"/>
                  <a:pt x="2647191" y="323451"/>
                  <a:pt x="2649229" y="320108"/>
                </a:cubicBezTo>
                <a:cubicBezTo>
                  <a:pt x="2666414" y="318792"/>
                  <a:pt x="2659458" y="270005"/>
                  <a:pt x="2676255" y="255351"/>
                </a:cubicBezTo>
                <a:cubicBezTo>
                  <a:pt x="2664637" y="329501"/>
                  <a:pt x="2648520" y="404715"/>
                  <a:pt x="2629782" y="480553"/>
                </a:cubicBezTo>
                <a:lnTo>
                  <a:pt x="2622357" y="507876"/>
                </a:lnTo>
                <a:lnTo>
                  <a:pt x="2625526" y="517755"/>
                </a:lnTo>
                <a:lnTo>
                  <a:pt x="2632548" y="492188"/>
                </a:lnTo>
                <a:lnTo>
                  <a:pt x="2678780" y="343906"/>
                </a:lnTo>
                <a:lnTo>
                  <a:pt x="2675101" y="362647"/>
                </a:lnTo>
                <a:cubicBezTo>
                  <a:pt x="2675996" y="372737"/>
                  <a:pt x="2680006" y="379727"/>
                  <a:pt x="2677239" y="386751"/>
                </a:cubicBezTo>
                <a:cubicBezTo>
                  <a:pt x="2678184" y="397402"/>
                  <a:pt x="2673298" y="418739"/>
                  <a:pt x="2667551" y="436762"/>
                </a:cubicBezTo>
                <a:cubicBezTo>
                  <a:pt x="2666329" y="442097"/>
                  <a:pt x="2664767" y="448767"/>
                  <a:pt x="2663258" y="455540"/>
                </a:cubicBezTo>
                <a:lnTo>
                  <a:pt x="2661098" y="466076"/>
                </a:lnTo>
                <a:lnTo>
                  <a:pt x="2662197" y="466963"/>
                </a:lnTo>
                <a:cubicBezTo>
                  <a:pt x="2663202" y="470156"/>
                  <a:pt x="2663724" y="476715"/>
                  <a:pt x="2663962" y="480732"/>
                </a:cubicBezTo>
                <a:lnTo>
                  <a:pt x="2664012" y="481767"/>
                </a:lnTo>
                <a:lnTo>
                  <a:pt x="2667842" y="474871"/>
                </a:lnTo>
                <a:cubicBezTo>
                  <a:pt x="2673187" y="461685"/>
                  <a:pt x="2676350" y="443608"/>
                  <a:pt x="2678202" y="435817"/>
                </a:cubicBezTo>
                <a:cubicBezTo>
                  <a:pt x="2693991" y="394870"/>
                  <a:pt x="2686382" y="440962"/>
                  <a:pt x="2681497" y="467365"/>
                </a:cubicBezTo>
                <a:lnTo>
                  <a:pt x="2679531" y="477720"/>
                </a:lnTo>
                <a:lnTo>
                  <a:pt x="2672926" y="501603"/>
                </a:lnTo>
                <a:lnTo>
                  <a:pt x="2671564" y="509179"/>
                </a:lnTo>
                <a:lnTo>
                  <a:pt x="2672793" y="510320"/>
                </a:lnTo>
                <a:lnTo>
                  <a:pt x="2673134" y="512803"/>
                </a:lnTo>
                <a:lnTo>
                  <a:pt x="2674246" y="510549"/>
                </a:lnTo>
                <a:cubicBezTo>
                  <a:pt x="2680476" y="495416"/>
                  <a:pt x="2692653" y="456881"/>
                  <a:pt x="2694711" y="445443"/>
                </a:cubicBezTo>
                <a:cubicBezTo>
                  <a:pt x="2697865" y="433281"/>
                  <a:pt x="2700702" y="421909"/>
                  <a:pt x="2704212" y="410374"/>
                </a:cubicBezTo>
                <a:lnTo>
                  <a:pt x="2712070" y="389452"/>
                </a:lnTo>
                <a:lnTo>
                  <a:pt x="2711975" y="390123"/>
                </a:lnTo>
                <a:cubicBezTo>
                  <a:pt x="2710172" y="404133"/>
                  <a:pt x="2709950" y="409979"/>
                  <a:pt x="2708386" y="425796"/>
                </a:cubicBezTo>
                <a:cubicBezTo>
                  <a:pt x="2707509" y="454121"/>
                  <a:pt x="2684367" y="505326"/>
                  <a:pt x="2691692" y="511456"/>
                </a:cubicBezTo>
                <a:cubicBezTo>
                  <a:pt x="2694437" y="513755"/>
                  <a:pt x="2702493" y="486346"/>
                  <a:pt x="2705056" y="474042"/>
                </a:cubicBezTo>
                <a:lnTo>
                  <a:pt x="2705293" y="470047"/>
                </a:lnTo>
                <a:lnTo>
                  <a:pt x="2705420" y="470067"/>
                </a:lnTo>
                <a:cubicBezTo>
                  <a:pt x="2707623" y="468873"/>
                  <a:pt x="2709723" y="467041"/>
                  <a:pt x="2709723" y="467041"/>
                </a:cubicBezTo>
                <a:cubicBezTo>
                  <a:pt x="2708002" y="480077"/>
                  <a:pt x="2704218" y="493001"/>
                  <a:pt x="2700216" y="506284"/>
                </a:cubicBezTo>
                <a:lnTo>
                  <a:pt x="2690702" y="542692"/>
                </a:lnTo>
                <a:lnTo>
                  <a:pt x="2701529" y="513810"/>
                </a:lnTo>
                <a:lnTo>
                  <a:pt x="2703760" y="508372"/>
                </a:lnTo>
                <a:lnTo>
                  <a:pt x="2703657" y="512110"/>
                </a:lnTo>
                <a:cubicBezTo>
                  <a:pt x="2703444" y="517748"/>
                  <a:pt x="2703417" y="520807"/>
                  <a:pt x="2703566" y="522115"/>
                </a:cubicBezTo>
                <a:lnTo>
                  <a:pt x="2703964" y="521903"/>
                </a:lnTo>
                <a:lnTo>
                  <a:pt x="2697680" y="539398"/>
                </a:lnTo>
                <a:lnTo>
                  <a:pt x="2691901" y="561169"/>
                </a:lnTo>
                <a:lnTo>
                  <a:pt x="2692800" y="563276"/>
                </a:lnTo>
                <a:cubicBezTo>
                  <a:pt x="2693246" y="564633"/>
                  <a:pt x="2693565" y="566315"/>
                  <a:pt x="2693062" y="567615"/>
                </a:cubicBezTo>
                <a:cubicBezTo>
                  <a:pt x="2692662" y="568645"/>
                  <a:pt x="2692253" y="568782"/>
                  <a:pt x="2691897" y="568399"/>
                </a:cubicBezTo>
                <a:lnTo>
                  <a:pt x="2690949" y="564755"/>
                </a:lnTo>
                <a:lnTo>
                  <a:pt x="2690488" y="566492"/>
                </a:lnTo>
                <a:lnTo>
                  <a:pt x="2691778" y="584808"/>
                </a:lnTo>
                <a:lnTo>
                  <a:pt x="2692521" y="582332"/>
                </a:lnTo>
                <a:lnTo>
                  <a:pt x="2702128" y="548137"/>
                </a:lnTo>
                <a:lnTo>
                  <a:pt x="2702658" y="552291"/>
                </a:lnTo>
                <a:cubicBezTo>
                  <a:pt x="2704339" y="552141"/>
                  <a:pt x="2708911" y="535210"/>
                  <a:pt x="2712679" y="518775"/>
                </a:cubicBezTo>
                <a:lnTo>
                  <a:pt x="2716326" y="501191"/>
                </a:lnTo>
                <a:lnTo>
                  <a:pt x="2720853" y="488349"/>
                </a:lnTo>
                <a:lnTo>
                  <a:pt x="2727570" y="488618"/>
                </a:lnTo>
                <a:lnTo>
                  <a:pt x="2724897" y="499609"/>
                </a:lnTo>
                <a:cubicBezTo>
                  <a:pt x="2721959" y="511063"/>
                  <a:pt x="2719086" y="521554"/>
                  <a:pt x="2716880" y="528398"/>
                </a:cubicBezTo>
                <a:lnTo>
                  <a:pt x="2711419" y="549644"/>
                </a:lnTo>
                <a:lnTo>
                  <a:pt x="2713642" y="555199"/>
                </a:lnTo>
                <a:cubicBezTo>
                  <a:pt x="2717368" y="564390"/>
                  <a:pt x="2720894" y="573549"/>
                  <a:pt x="2723460" y="582567"/>
                </a:cubicBezTo>
                <a:cubicBezTo>
                  <a:pt x="2725200" y="587561"/>
                  <a:pt x="2726782" y="592863"/>
                  <a:pt x="2728315" y="598323"/>
                </a:cubicBezTo>
                <a:lnTo>
                  <a:pt x="2731547" y="610164"/>
                </a:lnTo>
                <a:lnTo>
                  <a:pt x="2732289" y="609927"/>
                </a:lnTo>
                <a:lnTo>
                  <a:pt x="2733812" y="609485"/>
                </a:lnTo>
                <a:lnTo>
                  <a:pt x="2734418" y="607606"/>
                </a:lnTo>
                <a:lnTo>
                  <a:pt x="2733796" y="604592"/>
                </a:lnTo>
                <a:cubicBezTo>
                  <a:pt x="2731972" y="598197"/>
                  <a:pt x="2728205" y="587556"/>
                  <a:pt x="2728493" y="582375"/>
                </a:cubicBezTo>
                <a:cubicBezTo>
                  <a:pt x="2728493" y="582375"/>
                  <a:pt x="2728928" y="574548"/>
                  <a:pt x="2732393" y="582236"/>
                </a:cubicBezTo>
                <a:lnTo>
                  <a:pt x="2733349" y="584691"/>
                </a:lnTo>
                <a:lnTo>
                  <a:pt x="2733385" y="584044"/>
                </a:lnTo>
                <a:cubicBezTo>
                  <a:pt x="2731740" y="578784"/>
                  <a:pt x="2729926" y="576565"/>
                  <a:pt x="2727870" y="572915"/>
                </a:cubicBezTo>
                <a:cubicBezTo>
                  <a:pt x="2727962" y="571258"/>
                  <a:pt x="2730495" y="566342"/>
                  <a:pt x="2728545" y="560759"/>
                </a:cubicBezTo>
                <a:cubicBezTo>
                  <a:pt x="2726900" y="555500"/>
                  <a:pt x="2719556" y="542429"/>
                  <a:pt x="2718219" y="531644"/>
                </a:cubicBezTo>
                <a:cubicBezTo>
                  <a:pt x="2715329" y="513942"/>
                  <a:pt x="2725840" y="539742"/>
                  <a:pt x="2727468" y="545277"/>
                </a:cubicBezTo>
                <a:cubicBezTo>
                  <a:pt x="2731247" y="552803"/>
                  <a:pt x="2732707" y="561379"/>
                  <a:pt x="2734429" y="565255"/>
                </a:cubicBezTo>
                <a:cubicBezTo>
                  <a:pt x="2735342" y="566227"/>
                  <a:pt x="2736840" y="566867"/>
                  <a:pt x="2738326" y="567715"/>
                </a:cubicBezTo>
                <a:lnTo>
                  <a:pt x="2740338" y="569659"/>
                </a:lnTo>
                <a:lnTo>
                  <a:pt x="2739470" y="564725"/>
                </a:lnTo>
                <a:cubicBezTo>
                  <a:pt x="2739143" y="562074"/>
                  <a:pt x="2739166" y="560214"/>
                  <a:pt x="2739753" y="559813"/>
                </a:cubicBezTo>
                <a:cubicBezTo>
                  <a:pt x="2740005" y="559642"/>
                  <a:pt x="2740335" y="559779"/>
                  <a:pt x="2740723" y="560159"/>
                </a:cubicBezTo>
                <a:lnTo>
                  <a:pt x="2740904" y="560407"/>
                </a:lnTo>
                <a:lnTo>
                  <a:pt x="2738930" y="553946"/>
                </a:lnTo>
                <a:cubicBezTo>
                  <a:pt x="2737301" y="548411"/>
                  <a:pt x="2737684" y="541503"/>
                  <a:pt x="2736239" y="532653"/>
                </a:cubicBezTo>
                <a:cubicBezTo>
                  <a:pt x="2732966" y="521859"/>
                  <a:pt x="2728988" y="517924"/>
                  <a:pt x="2731292" y="511303"/>
                </a:cubicBezTo>
                <a:cubicBezTo>
                  <a:pt x="2733824" y="506387"/>
                  <a:pt x="2739587" y="507243"/>
                  <a:pt x="2739771" y="503928"/>
                </a:cubicBezTo>
                <a:cubicBezTo>
                  <a:pt x="2740129" y="497504"/>
                  <a:pt x="2733225" y="481225"/>
                  <a:pt x="2728234" y="468914"/>
                </a:cubicBezTo>
                <a:lnTo>
                  <a:pt x="2725446" y="461633"/>
                </a:lnTo>
                <a:lnTo>
                  <a:pt x="2725446" y="461665"/>
                </a:lnTo>
                <a:lnTo>
                  <a:pt x="2725166" y="465442"/>
                </a:lnTo>
                <a:lnTo>
                  <a:pt x="2713664" y="495319"/>
                </a:lnTo>
                <a:lnTo>
                  <a:pt x="2713727" y="492110"/>
                </a:lnTo>
                <a:lnTo>
                  <a:pt x="2713353" y="484987"/>
                </a:lnTo>
                <a:lnTo>
                  <a:pt x="2718977" y="471279"/>
                </a:lnTo>
                <a:lnTo>
                  <a:pt x="2724521" y="459220"/>
                </a:lnTo>
                <a:lnTo>
                  <a:pt x="2724221" y="458436"/>
                </a:lnTo>
                <a:lnTo>
                  <a:pt x="2718282" y="440919"/>
                </a:lnTo>
                <a:lnTo>
                  <a:pt x="2718791" y="438754"/>
                </a:lnTo>
                <a:lnTo>
                  <a:pt x="2719679" y="432416"/>
                </a:lnTo>
                <a:lnTo>
                  <a:pt x="2721767" y="437978"/>
                </a:lnTo>
                <a:cubicBezTo>
                  <a:pt x="2731541" y="464679"/>
                  <a:pt x="2741560" y="492076"/>
                  <a:pt x="2752998" y="521495"/>
                </a:cubicBezTo>
                <a:cubicBezTo>
                  <a:pt x="2753821" y="524125"/>
                  <a:pt x="2755508" y="528624"/>
                  <a:pt x="2757654" y="534306"/>
                </a:cubicBezTo>
                <a:lnTo>
                  <a:pt x="2757883" y="534921"/>
                </a:lnTo>
                <a:lnTo>
                  <a:pt x="2761069" y="525051"/>
                </a:lnTo>
                <a:lnTo>
                  <a:pt x="2766102" y="515166"/>
                </a:lnTo>
                <a:lnTo>
                  <a:pt x="2771170" y="504084"/>
                </a:lnTo>
                <a:lnTo>
                  <a:pt x="2771850" y="501734"/>
                </a:lnTo>
                <a:cubicBezTo>
                  <a:pt x="2770788" y="485977"/>
                  <a:pt x="2752075" y="462579"/>
                  <a:pt x="2758250" y="461826"/>
                </a:cubicBezTo>
                <a:cubicBezTo>
                  <a:pt x="2758250" y="461826"/>
                  <a:pt x="2761816" y="467370"/>
                  <a:pt x="2765473" y="471257"/>
                </a:cubicBezTo>
                <a:lnTo>
                  <a:pt x="2764457" y="470979"/>
                </a:lnTo>
                <a:lnTo>
                  <a:pt x="2763644" y="469314"/>
                </a:lnTo>
                <a:cubicBezTo>
                  <a:pt x="2763598" y="470143"/>
                  <a:pt x="2763575" y="470557"/>
                  <a:pt x="2763803" y="470800"/>
                </a:cubicBezTo>
                <a:lnTo>
                  <a:pt x="2764457" y="470979"/>
                </a:lnTo>
                <a:lnTo>
                  <a:pt x="2765952" y="474040"/>
                </a:lnTo>
                <a:lnTo>
                  <a:pt x="2766326" y="476225"/>
                </a:lnTo>
                <a:cubicBezTo>
                  <a:pt x="2766816" y="477586"/>
                  <a:pt x="2767330" y="478497"/>
                  <a:pt x="2767330" y="478497"/>
                </a:cubicBezTo>
                <a:cubicBezTo>
                  <a:pt x="2767330" y="478497"/>
                  <a:pt x="2773092" y="479356"/>
                  <a:pt x="2775135" y="483280"/>
                </a:cubicBezTo>
                <a:cubicBezTo>
                  <a:pt x="2779169" y="489103"/>
                  <a:pt x="2782908" y="503501"/>
                  <a:pt x="2785985" y="513491"/>
                </a:cubicBezTo>
                <a:lnTo>
                  <a:pt x="2786817" y="515845"/>
                </a:lnTo>
                <a:lnTo>
                  <a:pt x="2787862" y="512150"/>
                </a:lnTo>
                <a:lnTo>
                  <a:pt x="2791822" y="498913"/>
                </a:lnTo>
                <a:lnTo>
                  <a:pt x="2781032" y="463543"/>
                </a:lnTo>
                <a:lnTo>
                  <a:pt x="2760393" y="406371"/>
                </a:lnTo>
                <a:lnTo>
                  <a:pt x="2760806" y="402105"/>
                </a:lnTo>
                <a:lnTo>
                  <a:pt x="2761176" y="392069"/>
                </a:lnTo>
                <a:lnTo>
                  <a:pt x="2768895" y="409644"/>
                </a:lnTo>
                <a:lnTo>
                  <a:pt x="2764032" y="391757"/>
                </a:lnTo>
                <a:lnTo>
                  <a:pt x="2768514" y="391478"/>
                </a:lnTo>
                <a:lnTo>
                  <a:pt x="2768270" y="385049"/>
                </a:lnTo>
                <a:lnTo>
                  <a:pt x="2775046" y="401766"/>
                </a:lnTo>
                <a:lnTo>
                  <a:pt x="2776323" y="407241"/>
                </a:lnTo>
                <a:cubicBezTo>
                  <a:pt x="2776646" y="409024"/>
                  <a:pt x="2776695" y="410103"/>
                  <a:pt x="2776304" y="409951"/>
                </a:cubicBezTo>
                <a:lnTo>
                  <a:pt x="2777966" y="408970"/>
                </a:lnTo>
                <a:lnTo>
                  <a:pt x="2787031" y="431337"/>
                </a:lnTo>
                <a:lnTo>
                  <a:pt x="2787667" y="438533"/>
                </a:lnTo>
                <a:cubicBezTo>
                  <a:pt x="2787989" y="443114"/>
                  <a:pt x="2788256" y="448358"/>
                  <a:pt x="2788434" y="455033"/>
                </a:cubicBezTo>
                <a:cubicBezTo>
                  <a:pt x="2788986" y="458237"/>
                  <a:pt x="2789198" y="486236"/>
                  <a:pt x="2791837" y="474797"/>
                </a:cubicBezTo>
                <a:cubicBezTo>
                  <a:pt x="2793385" y="466174"/>
                  <a:pt x="2790067" y="446193"/>
                  <a:pt x="2790523" y="440388"/>
                </a:cubicBezTo>
                <a:lnTo>
                  <a:pt x="2790545" y="440006"/>
                </a:lnTo>
                <a:lnTo>
                  <a:pt x="2793017" y="446103"/>
                </a:lnTo>
                <a:cubicBezTo>
                  <a:pt x="2801076" y="463738"/>
                  <a:pt x="2806127" y="481761"/>
                  <a:pt x="2811418" y="499820"/>
                </a:cubicBezTo>
                <a:lnTo>
                  <a:pt x="2817762" y="519968"/>
                </a:lnTo>
                <a:lnTo>
                  <a:pt x="2823309" y="507359"/>
                </a:lnTo>
                <a:lnTo>
                  <a:pt x="2825847" y="501876"/>
                </a:lnTo>
                <a:lnTo>
                  <a:pt x="2825851" y="502228"/>
                </a:lnTo>
                <a:cubicBezTo>
                  <a:pt x="2826012" y="507572"/>
                  <a:pt x="2822082" y="525751"/>
                  <a:pt x="2823120" y="533729"/>
                </a:cubicBezTo>
                <a:cubicBezTo>
                  <a:pt x="2825034" y="544338"/>
                  <a:pt x="2826468" y="518667"/>
                  <a:pt x="2827117" y="515752"/>
                </a:cubicBezTo>
                <a:cubicBezTo>
                  <a:pt x="2827576" y="509638"/>
                  <a:pt x="2828054" y="504840"/>
                  <a:pt x="2828552" y="500653"/>
                </a:cubicBezTo>
                <a:lnTo>
                  <a:pt x="2829454" y="494081"/>
                </a:lnTo>
                <a:lnTo>
                  <a:pt x="2838761" y="473968"/>
                </a:lnTo>
                <a:lnTo>
                  <a:pt x="2840240" y="474941"/>
                </a:lnTo>
                <a:cubicBezTo>
                  <a:pt x="2839876" y="475063"/>
                  <a:pt x="2839969" y="474076"/>
                  <a:pt x="2840344" y="472454"/>
                </a:cubicBezTo>
                <a:lnTo>
                  <a:pt x="2841758" y="467490"/>
                </a:lnTo>
                <a:lnTo>
                  <a:pt x="2848713" y="452457"/>
                </a:lnTo>
                <a:lnTo>
                  <a:pt x="2848205" y="458343"/>
                </a:lnTo>
                <a:lnTo>
                  <a:pt x="2852304" y="458797"/>
                </a:lnTo>
                <a:lnTo>
                  <a:pt x="2847050" y="474988"/>
                </a:lnTo>
                <a:lnTo>
                  <a:pt x="2854909" y="459210"/>
                </a:lnTo>
                <a:lnTo>
                  <a:pt x="2854803" y="468432"/>
                </a:lnTo>
                <a:lnTo>
                  <a:pt x="2854993" y="472363"/>
                </a:lnTo>
                <a:lnTo>
                  <a:pt x="2852985" y="477182"/>
                </a:lnTo>
                <a:lnTo>
                  <a:pt x="2854470" y="478211"/>
                </a:lnTo>
                <a:cubicBezTo>
                  <a:pt x="2855543" y="480190"/>
                  <a:pt x="2856564" y="483569"/>
                  <a:pt x="2856837" y="488467"/>
                </a:cubicBezTo>
                <a:lnTo>
                  <a:pt x="2851982" y="479591"/>
                </a:lnTo>
                <a:lnTo>
                  <a:pt x="2833528" y="523886"/>
                </a:lnTo>
                <a:lnTo>
                  <a:pt x="2826700" y="542927"/>
                </a:lnTo>
                <a:lnTo>
                  <a:pt x="2831260" y="553750"/>
                </a:lnTo>
                <a:cubicBezTo>
                  <a:pt x="2829937" y="547076"/>
                  <a:pt x="2826735" y="538242"/>
                  <a:pt x="2829126" y="539878"/>
                </a:cubicBezTo>
                <a:lnTo>
                  <a:pt x="2833202" y="544908"/>
                </a:lnTo>
                <a:lnTo>
                  <a:pt x="2833750" y="550513"/>
                </a:lnTo>
                <a:lnTo>
                  <a:pt x="2834102" y="549598"/>
                </a:lnTo>
                <a:cubicBezTo>
                  <a:pt x="2835412" y="546567"/>
                  <a:pt x="2836744" y="543971"/>
                  <a:pt x="2838063" y="542250"/>
                </a:cubicBezTo>
                <a:lnTo>
                  <a:pt x="2841030" y="540027"/>
                </a:lnTo>
                <a:lnTo>
                  <a:pt x="2839988" y="536105"/>
                </a:lnTo>
                <a:cubicBezTo>
                  <a:pt x="2833684" y="514483"/>
                  <a:pt x="2837000" y="522341"/>
                  <a:pt x="2842267" y="531038"/>
                </a:cubicBezTo>
                <a:lnTo>
                  <a:pt x="2845738" y="535915"/>
                </a:lnTo>
                <a:lnTo>
                  <a:pt x="2846725" y="533469"/>
                </a:lnTo>
                <a:lnTo>
                  <a:pt x="2846511" y="532910"/>
                </a:lnTo>
                <a:lnTo>
                  <a:pt x="2847058" y="532644"/>
                </a:lnTo>
                <a:lnTo>
                  <a:pt x="2847458" y="531651"/>
                </a:lnTo>
                <a:lnTo>
                  <a:pt x="2847259" y="532545"/>
                </a:lnTo>
                <a:lnTo>
                  <a:pt x="2847991" y="532188"/>
                </a:lnTo>
                <a:lnTo>
                  <a:pt x="2848402" y="531441"/>
                </a:lnTo>
                <a:lnTo>
                  <a:pt x="2849009" y="531306"/>
                </a:lnTo>
                <a:cubicBezTo>
                  <a:pt x="2849230" y="531093"/>
                  <a:pt x="2849227" y="530712"/>
                  <a:pt x="2849221" y="529950"/>
                </a:cubicBezTo>
                <a:lnTo>
                  <a:pt x="2848402" y="531441"/>
                </a:lnTo>
                <a:lnTo>
                  <a:pt x="2847458" y="531651"/>
                </a:lnTo>
                <a:cubicBezTo>
                  <a:pt x="2850985" y="528249"/>
                  <a:pt x="2854501" y="523321"/>
                  <a:pt x="2854501" y="523321"/>
                </a:cubicBezTo>
                <a:cubicBezTo>
                  <a:pt x="2855909" y="523562"/>
                  <a:pt x="2855827" y="525032"/>
                  <a:pt x="2854885" y="527327"/>
                </a:cubicBezTo>
                <a:lnTo>
                  <a:pt x="2850797" y="535005"/>
                </a:lnTo>
                <a:lnTo>
                  <a:pt x="2851952" y="536366"/>
                </a:lnTo>
                <a:cubicBezTo>
                  <a:pt x="2854914" y="542695"/>
                  <a:pt x="2856108" y="553894"/>
                  <a:pt x="2858702" y="559503"/>
                </a:cubicBezTo>
                <a:lnTo>
                  <a:pt x="2859914" y="565484"/>
                </a:lnTo>
                <a:lnTo>
                  <a:pt x="2861776" y="561129"/>
                </a:lnTo>
                <a:cubicBezTo>
                  <a:pt x="2863112" y="557390"/>
                  <a:pt x="2864459" y="553189"/>
                  <a:pt x="2865703" y="549325"/>
                </a:cubicBezTo>
                <a:lnTo>
                  <a:pt x="2868545" y="540902"/>
                </a:lnTo>
                <a:lnTo>
                  <a:pt x="2864738" y="524186"/>
                </a:lnTo>
                <a:cubicBezTo>
                  <a:pt x="2861852" y="512962"/>
                  <a:pt x="2859005" y="501743"/>
                  <a:pt x="2856837" y="488467"/>
                </a:cubicBezTo>
                <a:cubicBezTo>
                  <a:pt x="2862192" y="499571"/>
                  <a:pt x="2865542" y="510446"/>
                  <a:pt x="2868641" y="521493"/>
                </a:cubicBezTo>
                <a:lnTo>
                  <a:pt x="2873781" y="538499"/>
                </a:lnTo>
                <a:lnTo>
                  <a:pt x="2878650" y="527180"/>
                </a:lnTo>
                <a:lnTo>
                  <a:pt x="2881321" y="515539"/>
                </a:lnTo>
                <a:lnTo>
                  <a:pt x="2905565" y="416532"/>
                </a:lnTo>
                <a:lnTo>
                  <a:pt x="2901974" y="405668"/>
                </a:lnTo>
                <a:lnTo>
                  <a:pt x="2901869" y="401545"/>
                </a:lnTo>
                <a:lnTo>
                  <a:pt x="2902089" y="396666"/>
                </a:lnTo>
                <a:lnTo>
                  <a:pt x="2907275" y="409548"/>
                </a:lnTo>
                <a:lnTo>
                  <a:pt x="2908066" y="406316"/>
                </a:lnTo>
                <a:lnTo>
                  <a:pt x="2907577" y="410299"/>
                </a:lnTo>
                <a:lnTo>
                  <a:pt x="2908400" y="412342"/>
                </a:lnTo>
                <a:lnTo>
                  <a:pt x="2913796" y="427548"/>
                </a:lnTo>
                <a:lnTo>
                  <a:pt x="2913014" y="435278"/>
                </a:lnTo>
                <a:lnTo>
                  <a:pt x="2912915" y="438770"/>
                </a:lnTo>
                <a:lnTo>
                  <a:pt x="2907085" y="421131"/>
                </a:lnTo>
                <a:lnTo>
                  <a:pt x="2907880" y="432091"/>
                </a:lnTo>
                <a:cubicBezTo>
                  <a:pt x="2908331" y="437935"/>
                  <a:pt x="2908505" y="444100"/>
                  <a:pt x="2907318" y="449272"/>
                </a:cubicBezTo>
                <a:cubicBezTo>
                  <a:pt x="2905571" y="452138"/>
                  <a:pt x="2890489" y="524176"/>
                  <a:pt x="2908488" y="474225"/>
                </a:cubicBezTo>
                <a:lnTo>
                  <a:pt x="2912785" y="463011"/>
                </a:lnTo>
                <a:lnTo>
                  <a:pt x="2909394" y="475443"/>
                </a:lnTo>
                <a:cubicBezTo>
                  <a:pt x="2901819" y="502597"/>
                  <a:pt x="2889452" y="548291"/>
                  <a:pt x="2895403" y="553272"/>
                </a:cubicBezTo>
                <a:cubicBezTo>
                  <a:pt x="2891130" y="549696"/>
                  <a:pt x="2912116" y="506027"/>
                  <a:pt x="2912713" y="512754"/>
                </a:cubicBezTo>
                <a:cubicBezTo>
                  <a:pt x="2914428" y="532093"/>
                  <a:pt x="2910947" y="551751"/>
                  <a:pt x="2906547" y="571421"/>
                </a:cubicBezTo>
                <a:lnTo>
                  <a:pt x="2900419" y="598169"/>
                </a:lnTo>
                <a:lnTo>
                  <a:pt x="2903100" y="608658"/>
                </a:lnTo>
                <a:cubicBezTo>
                  <a:pt x="2903761" y="614188"/>
                  <a:pt x="2904411" y="619926"/>
                  <a:pt x="2907008" y="625466"/>
                </a:cubicBezTo>
                <a:lnTo>
                  <a:pt x="2907122" y="625397"/>
                </a:lnTo>
                <a:lnTo>
                  <a:pt x="2907149" y="623512"/>
                </a:lnTo>
                <a:lnTo>
                  <a:pt x="2907044" y="621955"/>
                </a:lnTo>
                <a:lnTo>
                  <a:pt x="2907055" y="594080"/>
                </a:lnTo>
                <a:lnTo>
                  <a:pt x="2910283" y="589903"/>
                </a:lnTo>
                <a:lnTo>
                  <a:pt x="2912598" y="619697"/>
                </a:lnTo>
                <a:lnTo>
                  <a:pt x="2913336" y="618055"/>
                </a:lnTo>
                <a:lnTo>
                  <a:pt x="2919080" y="603852"/>
                </a:lnTo>
                <a:lnTo>
                  <a:pt x="2911919" y="577726"/>
                </a:lnTo>
                <a:cubicBezTo>
                  <a:pt x="2907855" y="560824"/>
                  <a:pt x="2911861" y="570056"/>
                  <a:pt x="2917123" y="583549"/>
                </a:cubicBezTo>
                <a:lnTo>
                  <a:pt x="2922123" y="596510"/>
                </a:lnTo>
                <a:lnTo>
                  <a:pt x="2923437" y="593393"/>
                </a:lnTo>
                <a:cubicBezTo>
                  <a:pt x="2924875" y="589850"/>
                  <a:pt x="2926548" y="585756"/>
                  <a:pt x="2927979" y="582638"/>
                </a:cubicBezTo>
                <a:lnTo>
                  <a:pt x="2929505" y="579788"/>
                </a:lnTo>
                <a:lnTo>
                  <a:pt x="2929552" y="577907"/>
                </a:lnTo>
                <a:cubicBezTo>
                  <a:pt x="2929917" y="573230"/>
                  <a:pt x="2930961" y="568665"/>
                  <a:pt x="2933672" y="569112"/>
                </a:cubicBezTo>
                <a:cubicBezTo>
                  <a:pt x="2936006" y="571259"/>
                  <a:pt x="2930361" y="599681"/>
                  <a:pt x="2930766" y="600896"/>
                </a:cubicBezTo>
                <a:lnTo>
                  <a:pt x="2929824" y="611461"/>
                </a:lnTo>
                <a:lnTo>
                  <a:pt x="2930126" y="613223"/>
                </a:lnTo>
                <a:lnTo>
                  <a:pt x="2932922" y="594777"/>
                </a:lnTo>
                <a:cubicBezTo>
                  <a:pt x="2933402" y="594849"/>
                  <a:pt x="2934173" y="596583"/>
                  <a:pt x="2935060" y="599144"/>
                </a:cubicBezTo>
                <a:lnTo>
                  <a:pt x="2935523" y="600669"/>
                </a:lnTo>
                <a:lnTo>
                  <a:pt x="2939074" y="557328"/>
                </a:lnTo>
                <a:lnTo>
                  <a:pt x="2938959" y="555839"/>
                </a:lnTo>
                <a:lnTo>
                  <a:pt x="2939182" y="556013"/>
                </a:lnTo>
                <a:lnTo>
                  <a:pt x="2939843" y="547936"/>
                </a:lnTo>
                <a:cubicBezTo>
                  <a:pt x="2939843" y="547936"/>
                  <a:pt x="2941507" y="527814"/>
                  <a:pt x="2944178" y="530973"/>
                </a:cubicBezTo>
                <a:lnTo>
                  <a:pt x="2943925" y="536425"/>
                </a:lnTo>
                <a:lnTo>
                  <a:pt x="2941404" y="543900"/>
                </a:lnTo>
                <a:cubicBezTo>
                  <a:pt x="2940519" y="546848"/>
                  <a:pt x="2939972" y="549223"/>
                  <a:pt x="2940104" y="550322"/>
                </a:cubicBezTo>
                <a:lnTo>
                  <a:pt x="2942737" y="549158"/>
                </a:lnTo>
                <a:lnTo>
                  <a:pt x="2942515" y="551096"/>
                </a:lnTo>
                <a:cubicBezTo>
                  <a:pt x="2942312" y="550488"/>
                  <a:pt x="2942012" y="551460"/>
                  <a:pt x="2941747" y="553235"/>
                </a:cubicBezTo>
                <a:lnTo>
                  <a:pt x="2941369" y="557988"/>
                </a:lnTo>
                <a:lnTo>
                  <a:pt x="2941777" y="558654"/>
                </a:lnTo>
                <a:lnTo>
                  <a:pt x="2942778" y="568618"/>
                </a:lnTo>
                <a:lnTo>
                  <a:pt x="2943942" y="569964"/>
                </a:lnTo>
                <a:cubicBezTo>
                  <a:pt x="2945399" y="569479"/>
                  <a:pt x="2946320" y="547129"/>
                  <a:pt x="2946497" y="542797"/>
                </a:cubicBezTo>
                <a:lnTo>
                  <a:pt x="2946706" y="541098"/>
                </a:lnTo>
                <a:lnTo>
                  <a:pt x="2946811" y="540877"/>
                </a:lnTo>
                <a:lnTo>
                  <a:pt x="2948693" y="535642"/>
                </a:lnTo>
                <a:lnTo>
                  <a:pt x="2947916" y="550231"/>
                </a:lnTo>
                <a:lnTo>
                  <a:pt x="2946628" y="574385"/>
                </a:lnTo>
                <a:lnTo>
                  <a:pt x="2942657" y="626464"/>
                </a:lnTo>
                <a:lnTo>
                  <a:pt x="2943834" y="630759"/>
                </a:lnTo>
                <a:lnTo>
                  <a:pt x="2944758" y="621577"/>
                </a:lnTo>
                <a:lnTo>
                  <a:pt x="2944013" y="618117"/>
                </a:lnTo>
                <a:cubicBezTo>
                  <a:pt x="2943501" y="615347"/>
                  <a:pt x="2943336" y="613598"/>
                  <a:pt x="2943816" y="613670"/>
                </a:cubicBezTo>
                <a:lnTo>
                  <a:pt x="2945332" y="615872"/>
                </a:lnTo>
                <a:lnTo>
                  <a:pt x="2948979" y="579619"/>
                </a:lnTo>
                <a:cubicBezTo>
                  <a:pt x="2950492" y="560867"/>
                  <a:pt x="2952245" y="542232"/>
                  <a:pt x="2955918" y="525712"/>
                </a:cubicBezTo>
                <a:cubicBezTo>
                  <a:pt x="2956617" y="542799"/>
                  <a:pt x="2954819" y="562518"/>
                  <a:pt x="2952562" y="582783"/>
                </a:cubicBezTo>
                <a:lnTo>
                  <a:pt x="2952449" y="583905"/>
                </a:lnTo>
                <a:lnTo>
                  <a:pt x="2954558" y="599843"/>
                </a:lnTo>
                <a:lnTo>
                  <a:pt x="2955023" y="605829"/>
                </a:lnTo>
                <a:lnTo>
                  <a:pt x="2956853" y="589283"/>
                </a:lnTo>
                <a:lnTo>
                  <a:pt x="2955406" y="610750"/>
                </a:lnTo>
                <a:lnTo>
                  <a:pt x="2956744" y="627953"/>
                </a:lnTo>
                <a:cubicBezTo>
                  <a:pt x="2958539" y="642608"/>
                  <a:pt x="2959536" y="630780"/>
                  <a:pt x="2960076" y="624757"/>
                </a:cubicBezTo>
                <a:lnTo>
                  <a:pt x="2957847" y="586245"/>
                </a:lnTo>
                <a:lnTo>
                  <a:pt x="2956853" y="589283"/>
                </a:lnTo>
                <a:lnTo>
                  <a:pt x="2957630" y="582491"/>
                </a:lnTo>
                <a:lnTo>
                  <a:pt x="2957257" y="576056"/>
                </a:lnTo>
                <a:lnTo>
                  <a:pt x="2957007" y="575567"/>
                </a:lnTo>
                <a:lnTo>
                  <a:pt x="2957210" y="575251"/>
                </a:lnTo>
                <a:lnTo>
                  <a:pt x="2956099" y="556046"/>
                </a:lnTo>
                <a:lnTo>
                  <a:pt x="2956887" y="558507"/>
                </a:lnTo>
                <a:cubicBezTo>
                  <a:pt x="2960161" y="569300"/>
                  <a:pt x="2968871" y="598453"/>
                  <a:pt x="2963939" y="576827"/>
                </a:cubicBezTo>
                <a:cubicBezTo>
                  <a:pt x="2960821" y="557419"/>
                  <a:pt x="2967582" y="580989"/>
                  <a:pt x="2971467" y="586582"/>
                </a:cubicBezTo>
                <a:cubicBezTo>
                  <a:pt x="2971559" y="584924"/>
                  <a:pt x="2971651" y="583266"/>
                  <a:pt x="2971743" y="581608"/>
                </a:cubicBezTo>
                <a:cubicBezTo>
                  <a:pt x="2971720" y="582023"/>
                  <a:pt x="2972106" y="581628"/>
                  <a:pt x="2972731" y="580806"/>
                </a:cubicBezTo>
                <a:lnTo>
                  <a:pt x="2974620" y="578199"/>
                </a:lnTo>
                <a:lnTo>
                  <a:pt x="2979933" y="564024"/>
                </a:lnTo>
                <a:lnTo>
                  <a:pt x="2982164" y="558587"/>
                </a:lnTo>
                <a:lnTo>
                  <a:pt x="2982062" y="562325"/>
                </a:lnTo>
                <a:cubicBezTo>
                  <a:pt x="2981848" y="567963"/>
                  <a:pt x="2981821" y="571022"/>
                  <a:pt x="2981970" y="572329"/>
                </a:cubicBezTo>
                <a:lnTo>
                  <a:pt x="2982368" y="572118"/>
                </a:lnTo>
                <a:lnTo>
                  <a:pt x="2981638" y="574152"/>
                </a:lnTo>
                <a:lnTo>
                  <a:pt x="2984445" y="578131"/>
                </a:lnTo>
                <a:lnTo>
                  <a:pt x="2989348" y="589589"/>
                </a:lnTo>
                <a:lnTo>
                  <a:pt x="2991403" y="586987"/>
                </a:lnTo>
                <a:lnTo>
                  <a:pt x="2995300" y="584717"/>
                </a:lnTo>
                <a:lnTo>
                  <a:pt x="2994568" y="581399"/>
                </a:lnTo>
                <a:cubicBezTo>
                  <a:pt x="2993552" y="576164"/>
                  <a:pt x="2993149" y="572535"/>
                  <a:pt x="2994190" y="572690"/>
                </a:cubicBezTo>
                <a:cubicBezTo>
                  <a:pt x="2995172" y="572418"/>
                  <a:pt x="2996672" y="574486"/>
                  <a:pt x="2998288" y="577434"/>
                </a:cubicBezTo>
                <a:lnTo>
                  <a:pt x="2999789" y="580567"/>
                </a:lnTo>
                <a:lnTo>
                  <a:pt x="2999840" y="581277"/>
                </a:lnTo>
                <a:lnTo>
                  <a:pt x="3003082" y="575785"/>
                </a:lnTo>
                <a:lnTo>
                  <a:pt x="3002511" y="572530"/>
                </a:lnTo>
                <a:lnTo>
                  <a:pt x="3001398" y="542071"/>
                </a:lnTo>
                <a:lnTo>
                  <a:pt x="3001066" y="537865"/>
                </a:lnTo>
                <a:lnTo>
                  <a:pt x="3006394" y="551174"/>
                </a:lnTo>
                <a:lnTo>
                  <a:pt x="3009718" y="560156"/>
                </a:lnTo>
                <a:lnTo>
                  <a:pt x="3011588" y="554194"/>
                </a:lnTo>
                <a:cubicBezTo>
                  <a:pt x="3014165" y="543443"/>
                  <a:pt x="3015821" y="531856"/>
                  <a:pt x="3018520" y="520882"/>
                </a:cubicBezTo>
                <a:lnTo>
                  <a:pt x="3019962" y="514559"/>
                </a:lnTo>
                <a:lnTo>
                  <a:pt x="3028882" y="498763"/>
                </a:lnTo>
                <a:lnTo>
                  <a:pt x="3034671" y="494641"/>
                </a:lnTo>
                <a:lnTo>
                  <a:pt x="3031447" y="517321"/>
                </a:lnTo>
                <a:lnTo>
                  <a:pt x="3029793" y="522563"/>
                </a:lnTo>
                <a:cubicBezTo>
                  <a:pt x="3028699" y="526626"/>
                  <a:pt x="3028119" y="529792"/>
                  <a:pt x="3028518" y="531019"/>
                </a:cubicBezTo>
                <a:lnTo>
                  <a:pt x="3029426" y="531599"/>
                </a:lnTo>
                <a:lnTo>
                  <a:pt x="3025683" y="559441"/>
                </a:lnTo>
                <a:lnTo>
                  <a:pt x="3024108" y="565701"/>
                </a:lnTo>
                <a:lnTo>
                  <a:pt x="3027159" y="570595"/>
                </a:lnTo>
                <a:lnTo>
                  <a:pt x="3028210" y="566848"/>
                </a:lnTo>
                <a:lnTo>
                  <a:pt x="3029485" y="574327"/>
                </a:lnTo>
                <a:lnTo>
                  <a:pt x="3031967" y="578308"/>
                </a:lnTo>
                <a:cubicBezTo>
                  <a:pt x="3031967" y="578308"/>
                  <a:pt x="3033213" y="590751"/>
                  <a:pt x="3037346" y="586073"/>
                </a:cubicBezTo>
                <a:cubicBezTo>
                  <a:pt x="3037346" y="586073"/>
                  <a:pt x="3033980" y="576937"/>
                  <a:pt x="3032335" y="571677"/>
                </a:cubicBezTo>
                <a:cubicBezTo>
                  <a:pt x="3036284" y="570314"/>
                  <a:pt x="3040219" y="569228"/>
                  <a:pt x="3040219" y="569228"/>
                </a:cubicBezTo>
                <a:cubicBezTo>
                  <a:pt x="3040402" y="565913"/>
                  <a:pt x="3033578" y="549298"/>
                  <a:pt x="3033962" y="542390"/>
                </a:cubicBezTo>
                <a:cubicBezTo>
                  <a:pt x="3033962" y="542390"/>
                  <a:pt x="3034530" y="532167"/>
                  <a:pt x="3039540" y="546563"/>
                </a:cubicBezTo>
                <a:cubicBezTo>
                  <a:pt x="3043119" y="557681"/>
                  <a:pt x="3037420" y="549869"/>
                  <a:pt x="3043211" y="556024"/>
                </a:cubicBezTo>
                <a:cubicBezTo>
                  <a:pt x="3039249" y="551813"/>
                  <a:pt x="3045516" y="549402"/>
                  <a:pt x="3049265" y="551631"/>
                </a:cubicBezTo>
                <a:cubicBezTo>
                  <a:pt x="3048809" y="551145"/>
                  <a:pt x="3049094" y="552911"/>
                  <a:pt x="3049809" y="555838"/>
                </a:cubicBezTo>
                <a:lnTo>
                  <a:pt x="3052401" y="565115"/>
                </a:lnTo>
                <a:lnTo>
                  <a:pt x="3052424" y="565495"/>
                </a:lnTo>
                <a:lnTo>
                  <a:pt x="3056354" y="626562"/>
                </a:lnTo>
                <a:lnTo>
                  <a:pt x="3058728" y="620033"/>
                </a:lnTo>
                <a:lnTo>
                  <a:pt x="3058832" y="612576"/>
                </a:lnTo>
                <a:cubicBezTo>
                  <a:pt x="3059011" y="607361"/>
                  <a:pt x="3059335" y="602250"/>
                  <a:pt x="3059912" y="597835"/>
                </a:cubicBezTo>
                <a:lnTo>
                  <a:pt x="3060963" y="593560"/>
                </a:lnTo>
                <a:lnTo>
                  <a:pt x="3059100" y="555216"/>
                </a:lnTo>
                <a:lnTo>
                  <a:pt x="3059109" y="553632"/>
                </a:lnTo>
                <a:lnTo>
                  <a:pt x="3062226" y="561115"/>
                </a:lnTo>
                <a:lnTo>
                  <a:pt x="3062966" y="562047"/>
                </a:lnTo>
                <a:lnTo>
                  <a:pt x="3062995" y="564453"/>
                </a:lnTo>
                <a:lnTo>
                  <a:pt x="3064899" y="585852"/>
                </a:lnTo>
                <a:lnTo>
                  <a:pt x="3067273" y="584444"/>
                </a:lnTo>
                <a:lnTo>
                  <a:pt x="3067875" y="586146"/>
                </a:lnTo>
                <a:lnTo>
                  <a:pt x="3068265" y="584699"/>
                </a:lnTo>
                <a:lnTo>
                  <a:pt x="3068081" y="586730"/>
                </a:lnTo>
                <a:lnTo>
                  <a:pt x="3070058" y="592330"/>
                </a:lnTo>
                <a:lnTo>
                  <a:pt x="3070981" y="590753"/>
                </a:lnTo>
                <a:cubicBezTo>
                  <a:pt x="3072336" y="587863"/>
                  <a:pt x="3073749" y="584352"/>
                  <a:pt x="3075188" y="580420"/>
                </a:cubicBezTo>
                <a:lnTo>
                  <a:pt x="3075585" y="579188"/>
                </a:lnTo>
                <a:lnTo>
                  <a:pt x="3075347" y="563035"/>
                </a:lnTo>
                <a:lnTo>
                  <a:pt x="3072346" y="559507"/>
                </a:lnTo>
                <a:cubicBezTo>
                  <a:pt x="3071579" y="557008"/>
                  <a:pt x="3072230" y="553743"/>
                  <a:pt x="3075732" y="550154"/>
                </a:cubicBezTo>
                <a:lnTo>
                  <a:pt x="3078967" y="549254"/>
                </a:lnTo>
                <a:cubicBezTo>
                  <a:pt x="3087043" y="563009"/>
                  <a:pt x="3080577" y="566116"/>
                  <a:pt x="3075867" y="563646"/>
                </a:cubicBezTo>
                <a:lnTo>
                  <a:pt x="3075783" y="563548"/>
                </a:lnTo>
                <a:lnTo>
                  <a:pt x="3076724" y="575648"/>
                </a:lnTo>
                <a:lnTo>
                  <a:pt x="3080262" y="564661"/>
                </a:lnTo>
                <a:lnTo>
                  <a:pt x="3083757" y="561586"/>
                </a:lnTo>
                <a:lnTo>
                  <a:pt x="3083791" y="561553"/>
                </a:lnTo>
                <a:lnTo>
                  <a:pt x="3083817" y="558566"/>
                </a:lnTo>
                <a:lnTo>
                  <a:pt x="3084090" y="561265"/>
                </a:lnTo>
                <a:lnTo>
                  <a:pt x="3091739" y="553905"/>
                </a:lnTo>
                <a:lnTo>
                  <a:pt x="3091517" y="542078"/>
                </a:lnTo>
                <a:cubicBezTo>
                  <a:pt x="3091697" y="532644"/>
                  <a:pt x="3092685" y="524117"/>
                  <a:pt x="3095818" y="518352"/>
                </a:cubicBezTo>
                <a:cubicBezTo>
                  <a:pt x="3097365" y="509730"/>
                  <a:pt x="3095546" y="509024"/>
                  <a:pt x="3095497" y="504519"/>
                </a:cubicBezTo>
                <a:cubicBezTo>
                  <a:pt x="3094514" y="493170"/>
                  <a:pt x="3095802" y="484447"/>
                  <a:pt x="3098689" y="496284"/>
                </a:cubicBezTo>
                <a:cubicBezTo>
                  <a:pt x="3100097" y="506925"/>
                  <a:pt x="3101133" y="515053"/>
                  <a:pt x="3101841" y="522868"/>
                </a:cubicBezTo>
                <a:lnTo>
                  <a:pt x="3102967" y="546242"/>
                </a:lnTo>
                <a:lnTo>
                  <a:pt x="3106818" y="552322"/>
                </a:lnTo>
                <a:lnTo>
                  <a:pt x="3106956" y="550868"/>
                </a:lnTo>
                <a:lnTo>
                  <a:pt x="3107858" y="544295"/>
                </a:lnTo>
                <a:lnTo>
                  <a:pt x="3109063" y="541692"/>
                </a:lnTo>
                <a:lnTo>
                  <a:pt x="3108743" y="532834"/>
                </a:lnTo>
                <a:cubicBezTo>
                  <a:pt x="3110843" y="527416"/>
                  <a:pt x="3112452" y="532526"/>
                  <a:pt x="3113962" y="528626"/>
                </a:cubicBezTo>
                <a:cubicBezTo>
                  <a:pt x="3113962" y="528626"/>
                  <a:pt x="3116566" y="521908"/>
                  <a:pt x="3115007" y="521304"/>
                </a:cubicBezTo>
                <a:cubicBezTo>
                  <a:pt x="3115397" y="521455"/>
                  <a:pt x="3115867" y="522603"/>
                  <a:pt x="3116382" y="524470"/>
                </a:cubicBezTo>
                <a:lnTo>
                  <a:pt x="3116591" y="525421"/>
                </a:lnTo>
                <a:lnTo>
                  <a:pt x="3117165" y="524182"/>
                </a:lnTo>
                <a:lnTo>
                  <a:pt x="3118645" y="525156"/>
                </a:lnTo>
                <a:cubicBezTo>
                  <a:pt x="3118280" y="525277"/>
                  <a:pt x="3118373" y="524291"/>
                  <a:pt x="3118747" y="522669"/>
                </a:cubicBezTo>
                <a:lnTo>
                  <a:pt x="3120162" y="517705"/>
                </a:lnTo>
                <a:lnTo>
                  <a:pt x="3127118" y="502673"/>
                </a:lnTo>
                <a:lnTo>
                  <a:pt x="3126609" y="508558"/>
                </a:lnTo>
                <a:lnTo>
                  <a:pt x="3130708" y="509012"/>
                </a:lnTo>
                <a:lnTo>
                  <a:pt x="3125454" y="525203"/>
                </a:lnTo>
                <a:lnTo>
                  <a:pt x="3133313" y="509425"/>
                </a:lnTo>
                <a:lnTo>
                  <a:pt x="3133207" y="518647"/>
                </a:lnTo>
                <a:lnTo>
                  <a:pt x="3133398" y="522577"/>
                </a:lnTo>
                <a:lnTo>
                  <a:pt x="3121070" y="552169"/>
                </a:lnTo>
                <a:lnTo>
                  <a:pt x="3121214" y="553123"/>
                </a:lnTo>
                <a:lnTo>
                  <a:pt x="3120584" y="553334"/>
                </a:lnTo>
                <a:lnTo>
                  <a:pt x="3119438" y="556087"/>
                </a:lnTo>
                <a:lnTo>
                  <a:pt x="3120988" y="566178"/>
                </a:lnTo>
                <a:cubicBezTo>
                  <a:pt x="3124651" y="588805"/>
                  <a:pt x="3123361" y="572462"/>
                  <a:pt x="3121214" y="553123"/>
                </a:cubicBezTo>
                <a:lnTo>
                  <a:pt x="3122721" y="551980"/>
                </a:lnTo>
                <a:lnTo>
                  <a:pt x="3125083" y="561499"/>
                </a:lnTo>
                <a:cubicBezTo>
                  <a:pt x="3125910" y="567230"/>
                  <a:pt x="3126020" y="573155"/>
                  <a:pt x="3125974" y="579256"/>
                </a:cubicBezTo>
                <a:lnTo>
                  <a:pt x="3125967" y="581748"/>
                </a:lnTo>
                <a:lnTo>
                  <a:pt x="3130707" y="576424"/>
                </a:lnTo>
                <a:cubicBezTo>
                  <a:pt x="3132026" y="574767"/>
                  <a:pt x="3132906" y="573536"/>
                  <a:pt x="3132906" y="573536"/>
                </a:cubicBezTo>
                <a:cubicBezTo>
                  <a:pt x="3135721" y="574018"/>
                  <a:pt x="3132578" y="579416"/>
                  <a:pt x="3128522" y="586496"/>
                </a:cubicBezTo>
                <a:lnTo>
                  <a:pt x="3126908" y="589513"/>
                </a:lnTo>
                <a:lnTo>
                  <a:pt x="3127429" y="590848"/>
                </a:lnTo>
                <a:cubicBezTo>
                  <a:pt x="3127914" y="595721"/>
                  <a:pt x="3127948" y="602099"/>
                  <a:pt x="3127755" y="607668"/>
                </a:cubicBezTo>
                <a:lnTo>
                  <a:pt x="3126470" y="603050"/>
                </a:lnTo>
                <a:lnTo>
                  <a:pt x="3128179" y="618537"/>
                </a:lnTo>
                <a:lnTo>
                  <a:pt x="3127755" y="607668"/>
                </a:lnTo>
                <a:cubicBezTo>
                  <a:pt x="3128335" y="612878"/>
                  <a:pt x="3129205" y="619131"/>
                  <a:pt x="3130154" y="625081"/>
                </a:cubicBezTo>
                <a:lnTo>
                  <a:pt x="3132093" y="635615"/>
                </a:lnTo>
                <a:lnTo>
                  <a:pt x="3135076" y="628497"/>
                </a:lnTo>
                <a:lnTo>
                  <a:pt x="3143496" y="608921"/>
                </a:lnTo>
                <a:lnTo>
                  <a:pt x="3142840" y="601872"/>
                </a:lnTo>
                <a:cubicBezTo>
                  <a:pt x="3142194" y="597987"/>
                  <a:pt x="3142065" y="594394"/>
                  <a:pt x="3144849" y="591877"/>
                </a:cubicBezTo>
                <a:cubicBezTo>
                  <a:pt x="3144266" y="592910"/>
                  <a:pt x="3145107" y="594236"/>
                  <a:pt x="3146683" y="595594"/>
                </a:cubicBezTo>
                <a:lnTo>
                  <a:pt x="3148688" y="596848"/>
                </a:lnTo>
                <a:lnTo>
                  <a:pt x="3167424" y="553280"/>
                </a:lnTo>
                <a:lnTo>
                  <a:pt x="3169585" y="548270"/>
                </a:lnTo>
                <a:lnTo>
                  <a:pt x="3170121" y="554123"/>
                </a:lnTo>
                <a:lnTo>
                  <a:pt x="3170491" y="556132"/>
                </a:lnTo>
                <a:lnTo>
                  <a:pt x="3168033" y="562372"/>
                </a:lnTo>
                <a:lnTo>
                  <a:pt x="3174080" y="558831"/>
                </a:lnTo>
                <a:cubicBezTo>
                  <a:pt x="3174080" y="558831"/>
                  <a:pt x="3165256" y="586206"/>
                  <a:pt x="3164338" y="594163"/>
                </a:cubicBezTo>
                <a:lnTo>
                  <a:pt x="3162188" y="601797"/>
                </a:lnTo>
                <a:lnTo>
                  <a:pt x="3166423" y="609386"/>
                </a:lnTo>
                <a:lnTo>
                  <a:pt x="3171345" y="614557"/>
                </a:lnTo>
                <a:lnTo>
                  <a:pt x="3172161" y="614655"/>
                </a:lnTo>
                <a:lnTo>
                  <a:pt x="3172029" y="615275"/>
                </a:lnTo>
                <a:lnTo>
                  <a:pt x="3173195" y="616500"/>
                </a:lnTo>
                <a:cubicBezTo>
                  <a:pt x="3192704" y="638067"/>
                  <a:pt x="3194211" y="674772"/>
                  <a:pt x="3198267" y="713298"/>
                </a:cubicBezTo>
                <a:lnTo>
                  <a:pt x="3198837" y="717177"/>
                </a:lnTo>
                <a:lnTo>
                  <a:pt x="3199805" y="707154"/>
                </a:lnTo>
                <a:cubicBezTo>
                  <a:pt x="3201407" y="692013"/>
                  <a:pt x="3203072" y="678680"/>
                  <a:pt x="3204938" y="663114"/>
                </a:cubicBezTo>
                <a:lnTo>
                  <a:pt x="3205395" y="659177"/>
                </a:lnTo>
                <a:lnTo>
                  <a:pt x="3204781" y="650673"/>
                </a:lnTo>
                <a:cubicBezTo>
                  <a:pt x="3204781" y="650673"/>
                  <a:pt x="3205333" y="647833"/>
                  <a:pt x="3206263" y="643546"/>
                </a:cubicBezTo>
                <a:lnTo>
                  <a:pt x="3207873" y="636751"/>
                </a:lnTo>
                <a:lnTo>
                  <a:pt x="3207793" y="634608"/>
                </a:lnTo>
                <a:cubicBezTo>
                  <a:pt x="3207696" y="629263"/>
                  <a:pt x="3208009" y="618657"/>
                  <a:pt x="3212077" y="619326"/>
                </a:cubicBezTo>
                <a:lnTo>
                  <a:pt x="3212186" y="620645"/>
                </a:lnTo>
                <a:lnTo>
                  <a:pt x="3214970" y="611582"/>
                </a:lnTo>
                <a:cubicBezTo>
                  <a:pt x="3215840" y="609326"/>
                  <a:pt x="3216715" y="607404"/>
                  <a:pt x="3217576" y="605989"/>
                </a:cubicBezTo>
                <a:lnTo>
                  <a:pt x="3217608" y="605957"/>
                </a:lnTo>
                <a:lnTo>
                  <a:pt x="3218248" y="598151"/>
                </a:lnTo>
                <a:cubicBezTo>
                  <a:pt x="3218248" y="598151"/>
                  <a:pt x="3219911" y="578028"/>
                  <a:pt x="3222582" y="581188"/>
                </a:cubicBezTo>
                <a:lnTo>
                  <a:pt x="3222329" y="586640"/>
                </a:lnTo>
                <a:lnTo>
                  <a:pt x="3219808" y="594114"/>
                </a:lnTo>
                <a:cubicBezTo>
                  <a:pt x="3218923" y="597063"/>
                  <a:pt x="3218376" y="599438"/>
                  <a:pt x="3218509" y="600538"/>
                </a:cubicBezTo>
                <a:lnTo>
                  <a:pt x="3221141" y="599372"/>
                </a:lnTo>
                <a:lnTo>
                  <a:pt x="3220919" y="601311"/>
                </a:lnTo>
                <a:cubicBezTo>
                  <a:pt x="3220716" y="600704"/>
                  <a:pt x="3220416" y="601675"/>
                  <a:pt x="3220151" y="603450"/>
                </a:cubicBezTo>
                <a:lnTo>
                  <a:pt x="3220147" y="603507"/>
                </a:lnTo>
                <a:lnTo>
                  <a:pt x="3224104" y="608038"/>
                </a:lnTo>
                <a:cubicBezTo>
                  <a:pt x="3224539" y="601848"/>
                  <a:pt x="3224813" y="595178"/>
                  <a:pt x="3224901" y="593011"/>
                </a:cubicBezTo>
                <a:lnTo>
                  <a:pt x="3225110" y="591313"/>
                </a:lnTo>
                <a:lnTo>
                  <a:pt x="3225216" y="591092"/>
                </a:lnTo>
                <a:lnTo>
                  <a:pt x="3227097" y="585857"/>
                </a:lnTo>
                <a:lnTo>
                  <a:pt x="3225679" y="612458"/>
                </a:lnTo>
                <a:lnTo>
                  <a:pt x="3228459" y="620882"/>
                </a:lnTo>
                <a:lnTo>
                  <a:pt x="3228507" y="621101"/>
                </a:lnTo>
                <a:lnTo>
                  <a:pt x="3234323" y="575927"/>
                </a:lnTo>
                <a:cubicBezTo>
                  <a:pt x="3234672" y="584470"/>
                  <a:pt x="3234398" y="593672"/>
                  <a:pt x="3233753" y="603271"/>
                </a:cubicBezTo>
                <a:lnTo>
                  <a:pt x="3231016" y="632478"/>
                </a:lnTo>
                <a:lnTo>
                  <a:pt x="3232463" y="639038"/>
                </a:lnTo>
                <a:lnTo>
                  <a:pt x="3234201" y="649051"/>
                </a:lnTo>
                <a:lnTo>
                  <a:pt x="3235257" y="639498"/>
                </a:lnTo>
                <a:lnTo>
                  <a:pt x="3234498" y="650762"/>
                </a:lnTo>
                <a:lnTo>
                  <a:pt x="3236178" y="660439"/>
                </a:lnTo>
                <a:cubicBezTo>
                  <a:pt x="3240884" y="690119"/>
                  <a:pt x="3244488" y="722357"/>
                  <a:pt x="3245646" y="732776"/>
                </a:cubicBezTo>
                <a:lnTo>
                  <a:pt x="3265198" y="825208"/>
                </a:lnTo>
                <a:lnTo>
                  <a:pt x="3302641" y="714504"/>
                </a:lnTo>
                <a:cubicBezTo>
                  <a:pt x="3321438" y="729894"/>
                  <a:pt x="3294361" y="774311"/>
                  <a:pt x="3293494" y="802607"/>
                </a:cubicBezTo>
                <a:cubicBezTo>
                  <a:pt x="3291321" y="825520"/>
                  <a:pt x="3299653" y="786053"/>
                  <a:pt x="3305185" y="776979"/>
                </a:cubicBezTo>
                <a:cubicBezTo>
                  <a:pt x="3309306" y="763769"/>
                  <a:pt x="3311494" y="752655"/>
                  <a:pt x="3318773" y="740716"/>
                </a:cubicBezTo>
                <a:lnTo>
                  <a:pt x="3280143" y="890887"/>
                </a:lnTo>
                <a:lnTo>
                  <a:pt x="3312221" y="1012829"/>
                </a:lnTo>
                <a:cubicBezTo>
                  <a:pt x="3339188" y="1108383"/>
                  <a:pt x="3369390" y="1204342"/>
                  <a:pt x="3398205" y="1295317"/>
                </a:cubicBezTo>
                <a:cubicBezTo>
                  <a:pt x="3497199" y="1598714"/>
                  <a:pt x="3617593" y="1874670"/>
                  <a:pt x="3737082" y="2136942"/>
                </a:cubicBezTo>
                <a:cubicBezTo>
                  <a:pt x="3783498" y="2238984"/>
                  <a:pt x="3827730" y="2345698"/>
                  <a:pt x="3876481" y="2443606"/>
                </a:cubicBezTo>
                <a:lnTo>
                  <a:pt x="3907439" y="2500886"/>
                </a:lnTo>
                <a:lnTo>
                  <a:pt x="3984772" y="2338722"/>
                </a:lnTo>
                <a:cubicBezTo>
                  <a:pt x="4047609" y="2201381"/>
                  <a:pt x="4104941" y="2065679"/>
                  <a:pt x="4159929" y="1932478"/>
                </a:cubicBezTo>
                <a:cubicBezTo>
                  <a:pt x="4202768" y="1828883"/>
                  <a:pt x="4250510" y="1723693"/>
                  <a:pt x="4288734" y="1621216"/>
                </a:cubicBezTo>
                <a:cubicBezTo>
                  <a:pt x="4433046" y="1217869"/>
                  <a:pt x="4536965" y="814136"/>
                  <a:pt x="4653896" y="401956"/>
                </a:cubicBezTo>
                <a:cubicBezTo>
                  <a:pt x="4669656" y="342779"/>
                  <a:pt x="4693122" y="251614"/>
                  <a:pt x="4714855" y="175114"/>
                </a:cubicBezTo>
                <a:cubicBezTo>
                  <a:pt x="4721641" y="151082"/>
                  <a:pt x="4732212" y="120842"/>
                  <a:pt x="4726053" y="137395"/>
                </a:cubicBezTo>
                <a:cubicBezTo>
                  <a:pt x="4728427" y="127050"/>
                  <a:pt x="4728376" y="106711"/>
                  <a:pt x="4738573" y="116857"/>
                </a:cubicBezTo>
                <a:cubicBezTo>
                  <a:pt x="4738573" y="116857"/>
                  <a:pt x="4732667" y="166320"/>
                  <a:pt x="4733787" y="170933"/>
                </a:cubicBezTo>
                <a:cubicBezTo>
                  <a:pt x="4732142" y="214477"/>
                  <a:pt x="4710171" y="269868"/>
                  <a:pt x="4697905" y="323315"/>
                </a:cubicBezTo>
                <a:cubicBezTo>
                  <a:pt x="4682771" y="375013"/>
                  <a:pt x="4672251" y="425594"/>
                  <a:pt x="4663478" y="473308"/>
                </a:cubicBezTo>
                <a:cubicBezTo>
                  <a:pt x="4699904" y="353357"/>
                  <a:pt x="4741609" y="191424"/>
                  <a:pt x="4785942" y="52054"/>
                </a:cubicBezTo>
                <a:cubicBezTo>
                  <a:pt x="4789435" y="46324"/>
                  <a:pt x="4795341" y="-3139"/>
                  <a:pt x="4813646" y="158"/>
                </a:cubicBezTo>
                <a:lnTo>
                  <a:pt x="4807538" y="37051"/>
                </a:lnTo>
                <a:cubicBezTo>
                  <a:pt x="4818804" y="31471"/>
                  <a:pt x="4809233" y="13846"/>
                  <a:pt x="4822723" y="5692"/>
                </a:cubicBezTo>
                <a:cubicBezTo>
                  <a:pt x="4823894" y="30645"/>
                  <a:pt x="4801005" y="93992"/>
                  <a:pt x="4824587" y="55307"/>
                </a:cubicBezTo>
                <a:cubicBezTo>
                  <a:pt x="4829829" y="46709"/>
                  <a:pt x="4832494" y="35887"/>
                  <a:pt x="4827932" y="57345"/>
                </a:cubicBezTo>
                <a:cubicBezTo>
                  <a:pt x="4827014" y="65302"/>
                  <a:pt x="4831680" y="84523"/>
                  <a:pt x="4829305" y="94867"/>
                </a:cubicBezTo>
                <a:cubicBezTo>
                  <a:pt x="4827132" y="117781"/>
                  <a:pt x="4816068" y="135931"/>
                  <a:pt x="4817038" y="148313"/>
                </a:cubicBezTo>
                <a:cubicBezTo>
                  <a:pt x="4815292" y="151179"/>
                  <a:pt x="4823399" y="144330"/>
                  <a:pt x="4826265" y="146078"/>
                </a:cubicBezTo>
                <a:cubicBezTo>
                  <a:pt x="4823399" y="144330"/>
                  <a:pt x="4823451" y="164669"/>
                  <a:pt x="4822823" y="172147"/>
                </a:cubicBezTo>
                <a:cubicBezTo>
                  <a:pt x="4818410" y="185835"/>
                  <a:pt x="4809385" y="200641"/>
                  <a:pt x="4807839" y="216076"/>
                </a:cubicBezTo>
                <a:cubicBezTo>
                  <a:pt x="4807839" y="216076"/>
                  <a:pt x="4818036" y="226223"/>
                  <a:pt x="4817409" y="233701"/>
                </a:cubicBezTo>
                <a:cubicBezTo>
                  <a:pt x="4818088" y="246562"/>
                  <a:pt x="4808435" y="268847"/>
                  <a:pt x="4802276" y="285400"/>
                </a:cubicBezTo>
                <a:cubicBezTo>
                  <a:pt x="4794422" y="325158"/>
                  <a:pt x="4811302" y="270595"/>
                  <a:pt x="4813676" y="260250"/>
                </a:cubicBezTo>
                <a:cubicBezTo>
                  <a:pt x="4816342" y="249428"/>
                  <a:pt x="4834542" y="212046"/>
                  <a:pt x="4846033" y="173850"/>
                </a:cubicBezTo>
                <a:lnTo>
                  <a:pt x="4845881" y="174896"/>
                </a:lnTo>
                <a:lnTo>
                  <a:pt x="4833670" y="220165"/>
                </a:lnTo>
                <a:cubicBezTo>
                  <a:pt x="4827765" y="244259"/>
                  <a:pt x="4822842" y="267576"/>
                  <a:pt x="4819571" y="289617"/>
                </a:cubicBezTo>
                <a:cubicBezTo>
                  <a:pt x="4827410" y="269713"/>
                  <a:pt x="4834467" y="248148"/>
                  <a:pt x="4841073" y="225697"/>
                </a:cubicBezTo>
                <a:lnTo>
                  <a:pt x="4841213" y="225181"/>
                </a:lnTo>
                <a:lnTo>
                  <a:pt x="4842992" y="225059"/>
                </a:lnTo>
                <a:cubicBezTo>
                  <a:pt x="4843671" y="237920"/>
                  <a:pt x="4809433" y="346758"/>
                  <a:pt x="4805700" y="373305"/>
                </a:cubicBezTo>
                <a:cubicBezTo>
                  <a:pt x="4797166" y="400203"/>
                  <a:pt x="4805565" y="392876"/>
                  <a:pt x="4820459" y="361995"/>
                </a:cubicBezTo>
                <a:cubicBezTo>
                  <a:pt x="4836467" y="326060"/>
                  <a:pt x="4847197" y="257061"/>
                  <a:pt x="4861304" y="203385"/>
                </a:cubicBezTo>
                <a:lnTo>
                  <a:pt x="4867006" y="186236"/>
                </a:lnTo>
                <a:lnTo>
                  <a:pt x="4869835" y="192575"/>
                </a:lnTo>
                <a:cubicBezTo>
                  <a:pt x="4869838" y="207829"/>
                  <a:pt x="4860800" y="238504"/>
                  <a:pt x="4860353" y="233459"/>
                </a:cubicBezTo>
                <a:cubicBezTo>
                  <a:pt x="4858232" y="247771"/>
                  <a:pt x="4846356" y="273117"/>
                  <a:pt x="4847301" y="283768"/>
                </a:cubicBezTo>
                <a:cubicBezTo>
                  <a:pt x="4851559" y="293560"/>
                  <a:pt x="4864611" y="243250"/>
                  <a:pt x="4864611" y="243250"/>
                </a:cubicBezTo>
                <a:lnTo>
                  <a:pt x="4895160" y="125189"/>
                </a:lnTo>
                <a:lnTo>
                  <a:pt x="4897570" y="121824"/>
                </a:lnTo>
                <a:cubicBezTo>
                  <a:pt x="4902030" y="116927"/>
                  <a:pt x="4905053" y="116805"/>
                  <a:pt x="4900641" y="130493"/>
                </a:cubicBezTo>
                <a:cubicBezTo>
                  <a:pt x="4899767" y="131926"/>
                  <a:pt x="4898677" y="140432"/>
                  <a:pt x="4897805" y="148582"/>
                </a:cubicBezTo>
                <a:lnTo>
                  <a:pt x="4897619" y="150468"/>
                </a:lnTo>
                <a:lnTo>
                  <a:pt x="4897070" y="152166"/>
                </a:lnTo>
                <a:cubicBezTo>
                  <a:pt x="4891226" y="170692"/>
                  <a:pt x="4885847" y="189672"/>
                  <a:pt x="4887853" y="193167"/>
                </a:cubicBezTo>
                <a:cubicBezTo>
                  <a:pt x="4899099" y="198948"/>
                  <a:pt x="4905425" y="149236"/>
                  <a:pt x="4905425" y="149236"/>
                </a:cubicBezTo>
                <a:lnTo>
                  <a:pt x="4912926" y="123441"/>
                </a:lnTo>
                <a:lnTo>
                  <a:pt x="4914878" y="118291"/>
                </a:lnTo>
                <a:cubicBezTo>
                  <a:pt x="4923131" y="97363"/>
                  <a:pt x="4930723" y="81684"/>
                  <a:pt x="4929517" y="103550"/>
                </a:cubicBezTo>
                <a:cubicBezTo>
                  <a:pt x="4928941" y="131368"/>
                  <a:pt x="4922154" y="155401"/>
                  <a:pt x="4918422" y="181948"/>
                </a:cubicBezTo>
                <a:lnTo>
                  <a:pt x="4916321" y="189520"/>
                </a:lnTo>
                <a:lnTo>
                  <a:pt x="4916097" y="190245"/>
                </a:lnTo>
                <a:cubicBezTo>
                  <a:pt x="4915796" y="191285"/>
                  <a:pt x="4915786" y="191389"/>
                  <a:pt x="4916148" y="190144"/>
                </a:cubicBezTo>
                <a:lnTo>
                  <a:pt x="4916321" y="189520"/>
                </a:lnTo>
                <a:lnTo>
                  <a:pt x="4917794" y="184733"/>
                </a:lnTo>
                <a:cubicBezTo>
                  <a:pt x="4921817" y="172246"/>
                  <a:pt x="4931139" y="146710"/>
                  <a:pt x="4935845" y="159815"/>
                </a:cubicBezTo>
                <a:lnTo>
                  <a:pt x="4935361" y="165119"/>
                </a:lnTo>
                <a:lnTo>
                  <a:pt x="4934793" y="166380"/>
                </a:lnTo>
                <a:lnTo>
                  <a:pt x="4933523" y="170858"/>
                </a:lnTo>
                <a:lnTo>
                  <a:pt x="4929633" y="178874"/>
                </a:lnTo>
                <a:cubicBezTo>
                  <a:pt x="4925224" y="186914"/>
                  <a:pt x="4920202" y="195153"/>
                  <a:pt x="4919742" y="199131"/>
                </a:cubicBezTo>
                <a:cubicBezTo>
                  <a:pt x="4914502" y="207728"/>
                  <a:pt x="4911888" y="238889"/>
                  <a:pt x="4911888" y="238889"/>
                </a:cubicBezTo>
                <a:cubicBezTo>
                  <a:pt x="4923154" y="233309"/>
                  <a:pt x="4926394" y="194669"/>
                  <a:pt x="4928141" y="191803"/>
                </a:cubicBezTo>
                <a:cubicBezTo>
                  <a:pt x="4929400" y="186512"/>
                  <a:pt x="4930512" y="181867"/>
                  <a:pt x="4931584" y="177689"/>
                </a:cubicBezTo>
                <a:lnTo>
                  <a:pt x="4933523" y="170858"/>
                </a:lnTo>
                <a:lnTo>
                  <a:pt x="4935140" y="167523"/>
                </a:lnTo>
                <a:lnTo>
                  <a:pt x="4935361" y="165119"/>
                </a:lnTo>
                <a:lnTo>
                  <a:pt x="4943125" y="147875"/>
                </a:lnTo>
                <a:cubicBezTo>
                  <a:pt x="4958136" y="169473"/>
                  <a:pt x="4926445" y="215009"/>
                  <a:pt x="4922085" y="249037"/>
                </a:cubicBezTo>
                <a:cubicBezTo>
                  <a:pt x="4923204" y="253649"/>
                  <a:pt x="4927817" y="252532"/>
                  <a:pt x="4928497" y="265392"/>
                </a:cubicBezTo>
                <a:cubicBezTo>
                  <a:pt x="4928497" y="265392"/>
                  <a:pt x="4917349" y="323451"/>
                  <a:pt x="4919388" y="320108"/>
                </a:cubicBezTo>
                <a:cubicBezTo>
                  <a:pt x="4936573" y="318792"/>
                  <a:pt x="4929616" y="270005"/>
                  <a:pt x="4946413" y="255351"/>
                </a:cubicBezTo>
                <a:cubicBezTo>
                  <a:pt x="4934795" y="329500"/>
                  <a:pt x="4918678" y="404715"/>
                  <a:pt x="4899940" y="480552"/>
                </a:cubicBezTo>
                <a:lnTo>
                  <a:pt x="4864626" y="610516"/>
                </a:lnTo>
                <a:lnTo>
                  <a:pt x="4868399" y="611928"/>
                </a:lnTo>
                <a:cubicBezTo>
                  <a:pt x="4866657" y="616678"/>
                  <a:pt x="4863165" y="624909"/>
                  <a:pt x="4863165" y="624909"/>
                </a:cubicBezTo>
                <a:cubicBezTo>
                  <a:pt x="4864060" y="626027"/>
                  <a:pt x="4864838" y="626156"/>
                  <a:pt x="4865501" y="625720"/>
                </a:cubicBezTo>
                <a:lnTo>
                  <a:pt x="4866426" y="624274"/>
                </a:lnTo>
                <a:lnTo>
                  <a:pt x="4869938" y="611487"/>
                </a:lnTo>
                <a:lnTo>
                  <a:pt x="4868399" y="611928"/>
                </a:lnTo>
                <a:cubicBezTo>
                  <a:pt x="4868386" y="610149"/>
                  <a:pt x="4868374" y="608624"/>
                  <a:pt x="4868374" y="608624"/>
                </a:cubicBezTo>
                <a:lnTo>
                  <a:pt x="4870145" y="610735"/>
                </a:lnTo>
                <a:lnTo>
                  <a:pt x="4902707" y="492188"/>
                </a:lnTo>
                <a:lnTo>
                  <a:pt x="4948939" y="343906"/>
                </a:lnTo>
                <a:lnTo>
                  <a:pt x="4945260" y="362647"/>
                </a:lnTo>
                <a:cubicBezTo>
                  <a:pt x="4946154" y="372737"/>
                  <a:pt x="4950164" y="379727"/>
                  <a:pt x="4947398" y="386751"/>
                </a:cubicBezTo>
                <a:cubicBezTo>
                  <a:pt x="4948342" y="397401"/>
                  <a:pt x="4943456" y="418739"/>
                  <a:pt x="4937709" y="436762"/>
                </a:cubicBezTo>
                <a:cubicBezTo>
                  <a:pt x="4932822" y="458100"/>
                  <a:pt x="4922488" y="500823"/>
                  <a:pt x="4931895" y="485864"/>
                </a:cubicBezTo>
                <a:cubicBezTo>
                  <a:pt x="4941090" y="474880"/>
                  <a:pt x="4945891" y="446205"/>
                  <a:pt x="4948360" y="435817"/>
                </a:cubicBezTo>
                <a:cubicBezTo>
                  <a:pt x="4964149" y="394869"/>
                  <a:pt x="4956541" y="440962"/>
                  <a:pt x="4951655" y="467365"/>
                </a:cubicBezTo>
                <a:lnTo>
                  <a:pt x="4949689" y="477720"/>
                </a:lnTo>
                <a:lnTo>
                  <a:pt x="4943084" y="501603"/>
                </a:lnTo>
                <a:cubicBezTo>
                  <a:pt x="4932378" y="551414"/>
                  <a:pt x="4961577" y="463743"/>
                  <a:pt x="4964869" y="445443"/>
                </a:cubicBezTo>
                <a:cubicBezTo>
                  <a:pt x="4968024" y="433281"/>
                  <a:pt x="4970861" y="421909"/>
                  <a:pt x="4974371" y="410373"/>
                </a:cubicBezTo>
                <a:lnTo>
                  <a:pt x="4982228" y="389452"/>
                </a:lnTo>
                <a:lnTo>
                  <a:pt x="4982134" y="390123"/>
                </a:lnTo>
                <a:cubicBezTo>
                  <a:pt x="4980331" y="404132"/>
                  <a:pt x="4980108" y="409979"/>
                  <a:pt x="4978545" y="425796"/>
                </a:cubicBezTo>
                <a:cubicBezTo>
                  <a:pt x="4977668" y="454121"/>
                  <a:pt x="4954525" y="505325"/>
                  <a:pt x="4961850" y="511456"/>
                </a:cubicBezTo>
                <a:cubicBezTo>
                  <a:pt x="4964596" y="513755"/>
                  <a:pt x="4972651" y="486346"/>
                  <a:pt x="4975215" y="474042"/>
                </a:cubicBezTo>
                <a:lnTo>
                  <a:pt x="4975452" y="470047"/>
                </a:lnTo>
                <a:lnTo>
                  <a:pt x="4975579" y="470067"/>
                </a:lnTo>
                <a:cubicBezTo>
                  <a:pt x="4977782" y="468873"/>
                  <a:pt x="4979881" y="467041"/>
                  <a:pt x="4979881" y="467041"/>
                </a:cubicBezTo>
                <a:cubicBezTo>
                  <a:pt x="4978160" y="480077"/>
                  <a:pt x="4974376" y="493001"/>
                  <a:pt x="4970375" y="506284"/>
                </a:cubicBezTo>
                <a:lnTo>
                  <a:pt x="4960861" y="542692"/>
                </a:lnTo>
                <a:lnTo>
                  <a:pt x="4971688" y="513809"/>
                </a:lnTo>
                <a:lnTo>
                  <a:pt x="4973918" y="508371"/>
                </a:lnTo>
                <a:lnTo>
                  <a:pt x="4973816" y="512110"/>
                </a:lnTo>
                <a:cubicBezTo>
                  <a:pt x="4973603" y="517748"/>
                  <a:pt x="4973576" y="520807"/>
                  <a:pt x="4973724" y="522115"/>
                </a:cubicBezTo>
                <a:lnTo>
                  <a:pt x="4974122" y="521903"/>
                </a:lnTo>
                <a:lnTo>
                  <a:pt x="4967839" y="539398"/>
                </a:lnTo>
                <a:cubicBezTo>
                  <a:pt x="4964006" y="551795"/>
                  <a:pt x="4960838" y="563935"/>
                  <a:pt x="4958114" y="576030"/>
                </a:cubicBezTo>
                <a:lnTo>
                  <a:pt x="4955047" y="583574"/>
                </a:lnTo>
                <a:lnTo>
                  <a:pt x="4957529" y="564237"/>
                </a:lnTo>
                <a:lnTo>
                  <a:pt x="4958081" y="552865"/>
                </a:lnTo>
                <a:lnTo>
                  <a:pt x="4945554" y="596822"/>
                </a:lnTo>
                <a:lnTo>
                  <a:pt x="4935818" y="630988"/>
                </a:lnTo>
                <a:lnTo>
                  <a:pt x="4932322" y="663816"/>
                </a:lnTo>
                <a:cubicBezTo>
                  <a:pt x="4932550" y="669363"/>
                  <a:pt x="4932940" y="680255"/>
                  <a:pt x="4935236" y="666894"/>
                </a:cubicBezTo>
                <a:cubicBezTo>
                  <a:pt x="4937843" y="649605"/>
                  <a:pt x="4938683" y="632680"/>
                  <a:pt x="4943085" y="615919"/>
                </a:cubicBezTo>
                <a:cubicBezTo>
                  <a:pt x="4943455" y="623105"/>
                  <a:pt x="4943230" y="630125"/>
                  <a:pt x="4942703" y="637063"/>
                </a:cubicBezTo>
                <a:lnTo>
                  <a:pt x="4941054" y="652595"/>
                </a:lnTo>
                <a:lnTo>
                  <a:pt x="4940333" y="655103"/>
                </a:lnTo>
                <a:lnTo>
                  <a:pt x="4939372" y="659974"/>
                </a:lnTo>
                <a:lnTo>
                  <a:pt x="4948393" y="629923"/>
                </a:lnTo>
                <a:lnTo>
                  <a:pt x="4947994" y="631039"/>
                </a:lnTo>
                <a:lnTo>
                  <a:pt x="4952035" y="603997"/>
                </a:lnTo>
                <a:lnTo>
                  <a:pt x="4952754" y="602942"/>
                </a:lnTo>
                <a:cubicBezTo>
                  <a:pt x="4953931" y="601462"/>
                  <a:pt x="4954740" y="600777"/>
                  <a:pt x="4954745" y="601540"/>
                </a:cubicBezTo>
                <a:lnTo>
                  <a:pt x="4953174" y="613994"/>
                </a:lnTo>
                <a:lnTo>
                  <a:pt x="4962679" y="582332"/>
                </a:lnTo>
                <a:lnTo>
                  <a:pt x="4972286" y="548137"/>
                </a:lnTo>
                <a:lnTo>
                  <a:pt x="4972816" y="552290"/>
                </a:lnTo>
                <a:cubicBezTo>
                  <a:pt x="4974497" y="552141"/>
                  <a:pt x="4979069" y="535210"/>
                  <a:pt x="4982838" y="518774"/>
                </a:cubicBezTo>
                <a:lnTo>
                  <a:pt x="4986484" y="501191"/>
                </a:lnTo>
                <a:lnTo>
                  <a:pt x="4991011" y="488348"/>
                </a:lnTo>
                <a:lnTo>
                  <a:pt x="4997729" y="488618"/>
                </a:lnTo>
                <a:lnTo>
                  <a:pt x="4995056" y="499609"/>
                </a:lnTo>
                <a:cubicBezTo>
                  <a:pt x="4992118" y="511063"/>
                  <a:pt x="4989245" y="521553"/>
                  <a:pt x="4987039" y="528398"/>
                </a:cubicBezTo>
                <a:cubicBezTo>
                  <a:pt x="4984224" y="546989"/>
                  <a:pt x="4977235" y="558452"/>
                  <a:pt x="4975690" y="573887"/>
                </a:cubicBezTo>
                <a:lnTo>
                  <a:pt x="4960114" y="652718"/>
                </a:lnTo>
                <a:lnTo>
                  <a:pt x="4960466" y="656148"/>
                </a:lnTo>
                <a:cubicBezTo>
                  <a:pt x="4962240" y="655971"/>
                  <a:pt x="4987531" y="592169"/>
                  <a:pt x="4978576" y="622812"/>
                </a:cubicBezTo>
                <a:lnTo>
                  <a:pt x="4972026" y="642856"/>
                </a:lnTo>
                <a:lnTo>
                  <a:pt x="4972688" y="642235"/>
                </a:lnTo>
                <a:cubicBezTo>
                  <a:pt x="4974315" y="641179"/>
                  <a:pt x="4975468" y="640900"/>
                  <a:pt x="4974449" y="642571"/>
                </a:cubicBezTo>
                <a:cubicBezTo>
                  <a:pt x="4975166" y="643008"/>
                  <a:pt x="4975305" y="643585"/>
                  <a:pt x="4975068" y="644176"/>
                </a:cubicBezTo>
                <a:cubicBezTo>
                  <a:pt x="4974710" y="645064"/>
                  <a:pt x="4973503" y="645986"/>
                  <a:pt x="4972116" y="646523"/>
                </a:cubicBezTo>
                <a:lnTo>
                  <a:pt x="4970825" y="646534"/>
                </a:lnTo>
                <a:lnTo>
                  <a:pt x="4970395" y="647848"/>
                </a:lnTo>
                <a:cubicBezTo>
                  <a:pt x="4968380" y="655740"/>
                  <a:pt x="4967029" y="663377"/>
                  <a:pt x="4966199" y="671342"/>
                </a:cubicBezTo>
                <a:cubicBezTo>
                  <a:pt x="4964504" y="682699"/>
                  <a:pt x="4957156" y="689787"/>
                  <a:pt x="4957246" y="702239"/>
                </a:cubicBezTo>
                <a:lnTo>
                  <a:pt x="4956029" y="702360"/>
                </a:lnTo>
                <a:lnTo>
                  <a:pt x="4955624" y="702400"/>
                </a:lnTo>
                <a:cubicBezTo>
                  <a:pt x="4955443" y="702419"/>
                  <a:pt x="4955564" y="702406"/>
                  <a:pt x="4955804" y="702383"/>
                </a:cubicBezTo>
                <a:lnTo>
                  <a:pt x="4956029" y="702360"/>
                </a:lnTo>
                <a:lnTo>
                  <a:pt x="4956705" y="702293"/>
                </a:lnTo>
                <a:cubicBezTo>
                  <a:pt x="4957006" y="702263"/>
                  <a:pt x="4957246" y="702239"/>
                  <a:pt x="4957246" y="702239"/>
                </a:cubicBezTo>
                <a:cubicBezTo>
                  <a:pt x="4966403" y="699800"/>
                  <a:pt x="4966187" y="669817"/>
                  <a:pt x="4971785" y="666208"/>
                </a:cubicBezTo>
                <a:cubicBezTo>
                  <a:pt x="4971772" y="664429"/>
                  <a:pt x="4980954" y="665294"/>
                  <a:pt x="4980964" y="666818"/>
                </a:cubicBezTo>
                <a:cubicBezTo>
                  <a:pt x="4986220" y="656886"/>
                  <a:pt x="4984365" y="645883"/>
                  <a:pt x="4989632" y="637474"/>
                </a:cubicBezTo>
                <a:lnTo>
                  <a:pt x="4996544" y="632488"/>
                </a:lnTo>
                <a:lnTo>
                  <a:pt x="5031227" y="525051"/>
                </a:lnTo>
                <a:lnTo>
                  <a:pt x="5036261" y="515166"/>
                </a:lnTo>
                <a:cubicBezTo>
                  <a:pt x="5041821" y="503797"/>
                  <a:pt x="5046161" y="493808"/>
                  <a:pt x="5044479" y="493957"/>
                </a:cubicBezTo>
                <a:cubicBezTo>
                  <a:pt x="5054867" y="496425"/>
                  <a:pt x="5043253" y="518358"/>
                  <a:pt x="5037806" y="539745"/>
                </a:cubicBezTo>
                <a:cubicBezTo>
                  <a:pt x="5035686" y="554058"/>
                  <a:pt x="5023529" y="614457"/>
                  <a:pt x="5038172" y="582085"/>
                </a:cubicBezTo>
                <a:cubicBezTo>
                  <a:pt x="5043655" y="567475"/>
                  <a:pt x="5046337" y="553112"/>
                  <a:pt x="5051522" y="535139"/>
                </a:cubicBezTo>
                <a:cubicBezTo>
                  <a:pt x="5056221" y="518056"/>
                  <a:pt x="5060129" y="504786"/>
                  <a:pt x="5063589" y="493533"/>
                </a:cubicBezTo>
                <a:lnTo>
                  <a:pt x="5068521" y="478020"/>
                </a:lnTo>
                <a:lnTo>
                  <a:pt x="5062725" y="503356"/>
                </a:lnTo>
                <a:cubicBezTo>
                  <a:pt x="5055426" y="532285"/>
                  <a:pt x="5047952" y="558667"/>
                  <a:pt x="5040700" y="585990"/>
                </a:cubicBezTo>
                <a:lnTo>
                  <a:pt x="5040011" y="588710"/>
                </a:lnTo>
                <a:lnTo>
                  <a:pt x="5048831" y="576523"/>
                </a:lnTo>
                <a:cubicBezTo>
                  <a:pt x="5050882" y="573585"/>
                  <a:pt x="5050890" y="574792"/>
                  <a:pt x="5046396" y="587826"/>
                </a:cubicBezTo>
                <a:cubicBezTo>
                  <a:pt x="5040912" y="607190"/>
                  <a:pt x="5035349" y="615626"/>
                  <a:pt x="5031960" y="638087"/>
                </a:cubicBezTo>
                <a:cubicBezTo>
                  <a:pt x="5036148" y="634046"/>
                  <a:pt x="5043237" y="616556"/>
                  <a:pt x="5047996" y="605236"/>
                </a:cubicBezTo>
                <a:lnTo>
                  <a:pt x="5048631" y="603807"/>
                </a:lnTo>
                <a:lnTo>
                  <a:pt x="5047861" y="621021"/>
                </a:lnTo>
                <a:lnTo>
                  <a:pt x="5049602" y="614107"/>
                </a:lnTo>
                <a:lnTo>
                  <a:pt x="5052230" y="596202"/>
                </a:lnTo>
                <a:lnTo>
                  <a:pt x="5054849" y="593272"/>
                </a:lnTo>
                <a:lnTo>
                  <a:pt x="5056268" y="587634"/>
                </a:lnTo>
                <a:cubicBezTo>
                  <a:pt x="5061501" y="566421"/>
                  <a:pt x="5066810" y="544273"/>
                  <a:pt x="5071611" y="522960"/>
                </a:cubicBezTo>
                <a:lnTo>
                  <a:pt x="5074984" y="512646"/>
                </a:lnTo>
                <a:lnTo>
                  <a:pt x="5068619" y="568650"/>
                </a:lnTo>
                <a:lnTo>
                  <a:pt x="5067948" y="572787"/>
                </a:lnTo>
                <a:lnTo>
                  <a:pt x="5074209" y="555812"/>
                </a:lnTo>
                <a:cubicBezTo>
                  <a:pt x="5079863" y="539483"/>
                  <a:pt x="5085295" y="523177"/>
                  <a:pt x="5093468" y="507359"/>
                </a:cubicBezTo>
                <a:lnTo>
                  <a:pt x="5096006" y="501876"/>
                </a:lnTo>
                <a:lnTo>
                  <a:pt x="5096009" y="502228"/>
                </a:lnTo>
                <a:cubicBezTo>
                  <a:pt x="5096170" y="507572"/>
                  <a:pt x="5092240" y="525751"/>
                  <a:pt x="5093278" y="533729"/>
                </a:cubicBezTo>
                <a:cubicBezTo>
                  <a:pt x="5095192" y="544338"/>
                  <a:pt x="5096627" y="518667"/>
                  <a:pt x="5097275" y="515752"/>
                </a:cubicBezTo>
                <a:cubicBezTo>
                  <a:pt x="5097735" y="509638"/>
                  <a:pt x="5098212" y="504840"/>
                  <a:pt x="5098710" y="500653"/>
                </a:cubicBezTo>
                <a:lnTo>
                  <a:pt x="5099612" y="494081"/>
                </a:lnTo>
                <a:lnTo>
                  <a:pt x="5108919" y="473967"/>
                </a:lnTo>
                <a:lnTo>
                  <a:pt x="5110398" y="474941"/>
                </a:lnTo>
                <a:cubicBezTo>
                  <a:pt x="5110035" y="475063"/>
                  <a:pt x="5110127" y="474076"/>
                  <a:pt x="5110502" y="472454"/>
                </a:cubicBezTo>
                <a:lnTo>
                  <a:pt x="5111916" y="467490"/>
                </a:lnTo>
                <a:lnTo>
                  <a:pt x="5118872" y="452457"/>
                </a:lnTo>
                <a:lnTo>
                  <a:pt x="5118363" y="458343"/>
                </a:lnTo>
                <a:lnTo>
                  <a:pt x="5122462" y="458797"/>
                </a:lnTo>
                <a:lnTo>
                  <a:pt x="5117208" y="474987"/>
                </a:lnTo>
                <a:lnTo>
                  <a:pt x="5125067" y="459210"/>
                </a:lnTo>
                <a:lnTo>
                  <a:pt x="5124962" y="468432"/>
                </a:lnTo>
                <a:lnTo>
                  <a:pt x="5125151" y="472362"/>
                </a:lnTo>
                <a:lnTo>
                  <a:pt x="5103687" y="523886"/>
                </a:lnTo>
                <a:lnTo>
                  <a:pt x="5083037" y="581462"/>
                </a:lnTo>
                <a:lnTo>
                  <a:pt x="5081285" y="592808"/>
                </a:lnTo>
                <a:lnTo>
                  <a:pt x="5080704" y="596780"/>
                </a:lnTo>
                <a:lnTo>
                  <a:pt x="5081585" y="594064"/>
                </a:lnTo>
                <a:cubicBezTo>
                  <a:pt x="5083558" y="588516"/>
                  <a:pt x="5085729" y="583556"/>
                  <a:pt x="5088370" y="580337"/>
                </a:cubicBezTo>
                <a:cubicBezTo>
                  <a:pt x="5090133" y="578635"/>
                  <a:pt x="5093978" y="578252"/>
                  <a:pt x="5093967" y="576727"/>
                </a:cubicBezTo>
                <a:cubicBezTo>
                  <a:pt x="5097470" y="570021"/>
                  <a:pt x="5102944" y="549133"/>
                  <a:pt x="5108221" y="542250"/>
                </a:cubicBezTo>
                <a:cubicBezTo>
                  <a:pt x="5110268" y="538740"/>
                  <a:pt x="5115592" y="538210"/>
                  <a:pt x="5115592" y="538210"/>
                </a:cubicBezTo>
                <a:cubicBezTo>
                  <a:pt x="5115592" y="538210"/>
                  <a:pt x="5116103" y="537396"/>
                  <a:pt x="5116613" y="536169"/>
                </a:cubicBezTo>
                <a:lnTo>
                  <a:pt x="5117054" y="534182"/>
                </a:lnTo>
                <a:lnTo>
                  <a:pt x="5118561" y="531441"/>
                </a:lnTo>
                <a:lnTo>
                  <a:pt x="5119168" y="531305"/>
                </a:lnTo>
                <a:cubicBezTo>
                  <a:pt x="5119389" y="531093"/>
                  <a:pt x="5119385" y="530712"/>
                  <a:pt x="5119380" y="529950"/>
                </a:cubicBezTo>
                <a:lnTo>
                  <a:pt x="5118561" y="531441"/>
                </a:lnTo>
                <a:lnTo>
                  <a:pt x="5117616" y="531651"/>
                </a:lnTo>
                <a:cubicBezTo>
                  <a:pt x="5121143" y="528248"/>
                  <a:pt x="5124659" y="523321"/>
                  <a:pt x="5124659" y="523321"/>
                </a:cubicBezTo>
                <a:cubicBezTo>
                  <a:pt x="5127475" y="523803"/>
                  <a:pt x="5124332" y="529202"/>
                  <a:pt x="5120276" y="536281"/>
                </a:cubicBezTo>
                <a:lnTo>
                  <a:pt x="5116009" y="544259"/>
                </a:lnTo>
                <a:lnTo>
                  <a:pt x="5120812" y="551168"/>
                </a:lnTo>
                <a:cubicBezTo>
                  <a:pt x="5124335" y="556646"/>
                  <a:pt x="5127330" y="561747"/>
                  <a:pt x="5127180" y="560065"/>
                </a:cubicBezTo>
                <a:cubicBezTo>
                  <a:pt x="5127479" y="563429"/>
                  <a:pt x="5127776" y="566793"/>
                  <a:pt x="5128075" y="570156"/>
                </a:cubicBezTo>
                <a:cubicBezTo>
                  <a:pt x="5132870" y="562103"/>
                  <a:pt x="5139685" y="533851"/>
                  <a:pt x="5141146" y="536582"/>
                </a:cubicBezTo>
                <a:lnTo>
                  <a:pt x="5140775" y="545858"/>
                </a:lnTo>
                <a:lnTo>
                  <a:pt x="5148808" y="527180"/>
                </a:lnTo>
                <a:lnTo>
                  <a:pt x="5151480" y="515539"/>
                </a:lnTo>
                <a:lnTo>
                  <a:pt x="5178225" y="406316"/>
                </a:lnTo>
                <a:lnTo>
                  <a:pt x="5176933" y="416840"/>
                </a:lnTo>
                <a:cubicBezTo>
                  <a:pt x="5176782" y="424610"/>
                  <a:pt x="5179850" y="438928"/>
                  <a:pt x="5177476" y="449272"/>
                </a:cubicBezTo>
                <a:cubicBezTo>
                  <a:pt x="5175729" y="452138"/>
                  <a:pt x="5160648" y="524175"/>
                  <a:pt x="5178647" y="474225"/>
                </a:cubicBezTo>
                <a:lnTo>
                  <a:pt x="5182944" y="463011"/>
                </a:lnTo>
                <a:lnTo>
                  <a:pt x="5179553" y="475443"/>
                </a:lnTo>
                <a:cubicBezTo>
                  <a:pt x="5171978" y="502597"/>
                  <a:pt x="5159611" y="548291"/>
                  <a:pt x="5165561" y="553271"/>
                </a:cubicBezTo>
                <a:cubicBezTo>
                  <a:pt x="5161289" y="549695"/>
                  <a:pt x="5182275" y="506027"/>
                  <a:pt x="5182871" y="512754"/>
                </a:cubicBezTo>
                <a:cubicBezTo>
                  <a:pt x="5186302" y="551431"/>
                  <a:pt x="5168943" y="591388"/>
                  <a:pt x="5165036" y="630154"/>
                </a:cubicBezTo>
                <a:cubicBezTo>
                  <a:pt x="5163899" y="637245"/>
                  <a:pt x="5163213" y="642550"/>
                  <a:pt x="5162889" y="646402"/>
                </a:cubicBezTo>
                <a:lnTo>
                  <a:pt x="5162899" y="648861"/>
                </a:lnTo>
                <a:lnTo>
                  <a:pt x="5163085" y="649380"/>
                </a:lnTo>
                <a:lnTo>
                  <a:pt x="5162902" y="649813"/>
                </a:lnTo>
                <a:lnTo>
                  <a:pt x="5162917" y="653937"/>
                </a:lnTo>
                <a:lnTo>
                  <a:pt x="5164047" y="653172"/>
                </a:lnTo>
                <a:lnTo>
                  <a:pt x="5165967" y="641781"/>
                </a:lnTo>
                <a:cubicBezTo>
                  <a:pt x="5168611" y="627235"/>
                  <a:pt x="5169520" y="635283"/>
                  <a:pt x="5169559" y="643905"/>
                </a:cubicBezTo>
                <a:lnTo>
                  <a:pt x="5169483" y="646657"/>
                </a:lnTo>
                <a:lnTo>
                  <a:pt x="5174163" y="637208"/>
                </a:lnTo>
                <a:cubicBezTo>
                  <a:pt x="5176345" y="632645"/>
                  <a:pt x="5178209" y="628984"/>
                  <a:pt x="5179050" y="628909"/>
                </a:cubicBezTo>
                <a:cubicBezTo>
                  <a:pt x="5179891" y="628834"/>
                  <a:pt x="5179743" y="632343"/>
                  <a:pt x="5179067" y="637868"/>
                </a:cubicBezTo>
                <a:lnTo>
                  <a:pt x="5177576" y="647848"/>
                </a:lnTo>
                <a:lnTo>
                  <a:pt x="5175921" y="658918"/>
                </a:lnTo>
                <a:lnTo>
                  <a:pt x="5172635" y="680922"/>
                </a:lnTo>
                <a:lnTo>
                  <a:pt x="5172309" y="683622"/>
                </a:lnTo>
                <a:lnTo>
                  <a:pt x="5171775" y="691356"/>
                </a:lnTo>
                <a:lnTo>
                  <a:pt x="5176854" y="659074"/>
                </a:lnTo>
                <a:lnTo>
                  <a:pt x="5175880" y="674887"/>
                </a:lnTo>
                <a:lnTo>
                  <a:pt x="5176259" y="671737"/>
                </a:lnTo>
                <a:lnTo>
                  <a:pt x="5177775" y="668932"/>
                </a:lnTo>
                <a:lnTo>
                  <a:pt x="5179722" y="666886"/>
                </a:lnTo>
                <a:lnTo>
                  <a:pt x="5183955" y="645989"/>
                </a:lnTo>
                <a:cubicBezTo>
                  <a:pt x="5183955" y="645989"/>
                  <a:pt x="5186302" y="632644"/>
                  <a:pt x="5189070" y="619265"/>
                </a:cubicBezTo>
                <a:lnTo>
                  <a:pt x="5192751" y="603207"/>
                </a:lnTo>
                <a:lnTo>
                  <a:pt x="5191842" y="605316"/>
                </a:lnTo>
                <a:cubicBezTo>
                  <a:pt x="5189599" y="610282"/>
                  <a:pt x="5187674" y="614586"/>
                  <a:pt x="5187025" y="616939"/>
                </a:cubicBezTo>
                <a:lnTo>
                  <a:pt x="5179960" y="640882"/>
                </a:lnTo>
                <a:lnTo>
                  <a:pt x="5182385" y="620522"/>
                </a:lnTo>
                <a:lnTo>
                  <a:pt x="5183495" y="618054"/>
                </a:lnTo>
                <a:cubicBezTo>
                  <a:pt x="5185538" y="613305"/>
                  <a:pt x="5187773" y="607838"/>
                  <a:pt x="5190460" y="600832"/>
                </a:cubicBezTo>
                <a:cubicBezTo>
                  <a:pt x="5191446" y="599017"/>
                  <a:pt x="5195275" y="588873"/>
                  <a:pt x="5198137" y="582637"/>
                </a:cubicBezTo>
                <a:lnTo>
                  <a:pt x="5199664" y="579788"/>
                </a:lnTo>
                <a:lnTo>
                  <a:pt x="5199710" y="577907"/>
                </a:lnTo>
                <a:cubicBezTo>
                  <a:pt x="5200076" y="573230"/>
                  <a:pt x="5201119" y="568665"/>
                  <a:pt x="5203831" y="569112"/>
                </a:cubicBezTo>
                <a:cubicBezTo>
                  <a:pt x="5206165" y="571258"/>
                  <a:pt x="5200519" y="599681"/>
                  <a:pt x="5200925" y="600896"/>
                </a:cubicBezTo>
                <a:lnTo>
                  <a:pt x="5199983" y="611461"/>
                </a:lnTo>
                <a:lnTo>
                  <a:pt x="5200871" y="616657"/>
                </a:lnTo>
                <a:lnTo>
                  <a:pt x="5198832" y="624375"/>
                </a:lnTo>
                <a:lnTo>
                  <a:pt x="5197200" y="642681"/>
                </a:lnTo>
                <a:lnTo>
                  <a:pt x="5195448" y="665744"/>
                </a:lnTo>
                <a:lnTo>
                  <a:pt x="5196515" y="666539"/>
                </a:lnTo>
                <a:cubicBezTo>
                  <a:pt x="5197313" y="667484"/>
                  <a:pt x="5198182" y="668749"/>
                  <a:pt x="5198986" y="669971"/>
                </a:cubicBezTo>
                <a:lnTo>
                  <a:pt x="5199221" y="670331"/>
                </a:lnTo>
                <a:lnTo>
                  <a:pt x="5199740" y="664879"/>
                </a:lnTo>
                <a:cubicBezTo>
                  <a:pt x="5200326" y="657994"/>
                  <a:pt x="5200659" y="652157"/>
                  <a:pt x="5200903" y="651064"/>
                </a:cubicBezTo>
                <a:cubicBezTo>
                  <a:pt x="5203634" y="619563"/>
                  <a:pt x="5207594" y="586078"/>
                  <a:pt x="5210002" y="547936"/>
                </a:cubicBezTo>
                <a:cubicBezTo>
                  <a:pt x="5210002" y="547936"/>
                  <a:pt x="5211665" y="527813"/>
                  <a:pt x="5214336" y="530973"/>
                </a:cubicBezTo>
                <a:lnTo>
                  <a:pt x="5214084" y="536425"/>
                </a:lnTo>
                <a:lnTo>
                  <a:pt x="5211562" y="543900"/>
                </a:lnTo>
                <a:cubicBezTo>
                  <a:pt x="5210678" y="546848"/>
                  <a:pt x="5210130" y="549223"/>
                  <a:pt x="5210263" y="550322"/>
                </a:cubicBezTo>
                <a:lnTo>
                  <a:pt x="5212895" y="549158"/>
                </a:lnTo>
                <a:lnTo>
                  <a:pt x="5212673" y="551096"/>
                </a:lnTo>
                <a:cubicBezTo>
                  <a:pt x="5211864" y="548666"/>
                  <a:pt x="5209485" y="571502"/>
                  <a:pt x="5214100" y="569964"/>
                </a:cubicBezTo>
                <a:cubicBezTo>
                  <a:pt x="5215557" y="569479"/>
                  <a:pt x="5216479" y="547129"/>
                  <a:pt x="5216655" y="542797"/>
                </a:cubicBezTo>
                <a:lnTo>
                  <a:pt x="5216864" y="541098"/>
                </a:lnTo>
                <a:lnTo>
                  <a:pt x="5216970" y="540877"/>
                </a:lnTo>
                <a:lnTo>
                  <a:pt x="5218852" y="535642"/>
                </a:lnTo>
                <a:lnTo>
                  <a:pt x="5216786" y="574384"/>
                </a:lnTo>
                <a:cubicBezTo>
                  <a:pt x="5215344" y="593956"/>
                  <a:pt x="5213647" y="613978"/>
                  <a:pt x="5212187" y="634709"/>
                </a:cubicBezTo>
                <a:cubicBezTo>
                  <a:pt x="5212187" y="634709"/>
                  <a:pt x="5207395" y="640579"/>
                  <a:pt x="5211119" y="642038"/>
                </a:cubicBezTo>
                <a:cubicBezTo>
                  <a:pt x="5213224" y="642687"/>
                  <a:pt x="5215359" y="623980"/>
                  <a:pt x="5213644" y="634224"/>
                </a:cubicBezTo>
                <a:cubicBezTo>
                  <a:pt x="5219061" y="600254"/>
                  <a:pt x="5218731" y="558751"/>
                  <a:pt x="5226077" y="525712"/>
                </a:cubicBezTo>
                <a:cubicBezTo>
                  <a:pt x="5227475" y="559887"/>
                  <a:pt x="5218885" y="604586"/>
                  <a:pt x="5216611" y="643133"/>
                </a:cubicBezTo>
                <a:cubicBezTo>
                  <a:pt x="5216287" y="644590"/>
                  <a:pt x="5216017" y="648842"/>
                  <a:pt x="5216222" y="652597"/>
                </a:cubicBezTo>
                <a:lnTo>
                  <a:pt x="5216414" y="653894"/>
                </a:lnTo>
                <a:lnTo>
                  <a:pt x="5216588" y="653405"/>
                </a:lnTo>
                <a:lnTo>
                  <a:pt x="5217420" y="651184"/>
                </a:lnTo>
                <a:lnTo>
                  <a:pt x="5216831" y="656715"/>
                </a:lnTo>
                <a:lnTo>
                  <a:pt x="5216939" y="657447"/>
                </a:lnTo>
                <a:cubicBezTo>
                  <a:pt x="5217333" y="658666"/>
                  <a:pt x="5217897" y="659350"/>
                  <a:pt x="5218687" y="659086"/>
                </a:cubicBezTo>
                <a:lnTo>
                  <a:pt x="5221226" y="641595"/>
                </a:lnTo>
                <a:cubicBezTo>
                  <a:pt x="5222242" y="624387"/>
                  <a:pt x="5224134" y="605762"/>
                  <a:pt x="5227011" y="589283"/>
                </a:cubicBezTo>
                <a:cubicBezTo>
                  <a:pt x="5226699" y="603334"/>
                  <a:pt x="5225451" y="618426"/>
                  <a:pt x="5223991" y="634095"/>
                </a:cubicBezTo>
                <a:lnTo>
                  <a:pt x="5220894" y="668896"/>
                </a:lnTo>
                <a:lnTo>
                  <a:pt x="5221490" y="666133"/>
                </a:lnTo>
                <a:lnTo>
                  <a:pt x="5221233" y="680314"/>
                </a:lnTo>
                <a:lnTo>
                  <a:pt x="5229088" y="654949"/>
                </a:lnTo>
                <a:lnTo>
                  <a:pt x="5229814" y="654429"/>
                </a:lnTo>
                <a:lnTo>
                  <a:pt x="5230401" y="654465"/>
                </a:lnTo>
                <a:lnTo>
                  <a:pt x="5230440" y="654211"/>
                </a:lnTo>
                <a:lnTo>
                  <a:pt x="5231157" y="653157"/>
                </a:lnTo>
                <a:cubicBezTo>
                  <a:pt x="5232335" y="651677"/>
                  <a:pt x="5233145" y="650992"/>
                  <a:pt x="5233149" y="651755"/>
                </a:cubicBezTo>
                <a:lnTo>
                  <a:pt x="5232789" y="654614"/>
                </a:lnTo>
                <a:lnTo>
                  <a:pt x="5239101" y="655006"/>
                </a:lnTo>
                <a:cubicBezTo>
                  <a:pt x="5242242" y="655710"/>
                  <a:pt x="5244805" y="656834"/>
                  <a:pt x="5244917" y="658095"/>
                </a:cubicBezTo>
                <a:cubicBezTo>
                  <a:pt x="5253167" y="636459"/>
                  <a:pt x="5247616" y="612094"/>
                  <a:pt x="5256164" y="593821"/>
                </a:cubicBezTo>
                <a:cubicBezTo>
                  <a:pt x="5259492" y="586747"/>
                  <a:pt x="5262856" y="586449"/>
                  <a:pt x="5269284" y="582488"/>
                </a:cubicBezTo>
                <a:cubicBezTo>
                  <a:pt x="5282055" y="567231"/>
                  <a:pt x="5283281" y="542830"/>
                  <a:pt x="5288678" y="520882"/>
                </a:cubicBezTo>
                <a:lnTo>
                  <a:pt x="5290121" y="514559"/>
                </a:lnTo>
                <a:lnTo>
                  <a:pt x="5299041" y="498763"/>
                </a:lnTo>
                <a:lnTo>
                  <a:pt x="5304829" y="494640"/>
                </a:lnTo>
                <a:lnTo>
                  <a:pt x="5301606" y="517320"/>
                </a:lnTo>
                <a:lnTo>
                  <a:pt x="5299952" y="522563"/>
                </a:lnTo>
                <a:cubicBezTo>
                  <a:pt x="5298858" y="526626"/>
                  <a:pt x="5298279" y="529792"/>
                  <a:pt x="5298678" y="531019"/>
                </a:cubicBezTo>
                <a:lnTo>
                  <a:pt x="5299584" y="531599"/>
                </a:lnTo>
                <a:lnTo>
                  <a:pt x="5295842" y="559441"/>
                </a:lnTo>
                <a:cubicBezTo>
                  <a:pt x="5293026" y="571484"/>
                  <a:pt x="5289072" y="585818"/>
                  <a:pt x="5285138" y="601985"/>
                </a:cubicBezTo>
                <a:cubicBezTo>
                  <a:pt x="5283316" y="619661"/>
                  <a:pt x="5259631" y="709331"/>
                  <a:pt x="5283334" y="658077"/>
                </a:cubicBezTo>
                <a:cubicBezTo>
                  <a:pt x="5285148" y="649865"/>
                  <a:pt x="5293139" y="621720"/>
                  <a:pt x="5298167" y="604961"/>
                </a:cubicBezTo>
                <a:lnTo>
                  <a:pt x="5300067" y="598902"/>
                </a:lnTo>
                <a:lnTo>
                  <a:pt x="5303169" y="603197"/>
                </a:lnTo>
                <a:cubicBezTo>
                  <a:pt x="5302016" y="603477"/>
                  <a:pt x="5302209" y="601547"/>
                  <a:pt x="5303193" y="598524"/>
                </a:cubicBezTo>
                <a:lnTo>
                  <a:pt x="5306580" y="590530"/>
                </a:lnTo>
                <a:lnTo>
                  <a:pt x="5308195" y="589630"/>
                </a:lnTo>
                <a:cubicBezTo>
                  <a:pt x="5310400" y="589010"/>
                  <a:pt x="5312222" y="588849"/>
                  <a:pt x="5312222" y="588849"/>
                </a:cubicBezTo>
                <a:lnTo>
                  <a:pt x="5316811" y="573415"/>
                </a:lnTo>
                <a:lnTo>
                  <a:pt x="5318354" y="571839"/>
                </a:lnTo>
                <a:cubicBezTo>
                  <a:pt x="5318914" y="574145"/>
                  <a:pt x="5318206" y="577726"/>
                  <a:pt x="5316785" y="582090"/>
                </a:cubicBezTo>
                <a:lnTo>
                  <a:pt x="5316513" y="582783"/>
                </a:lnTo>
                <a:lnTo>
                  <a:pt x="5316624" y="582713"/>
                </a:lnTo>
                <a:cubicBezTo>
                  <a:pt x="5316898" y="583156"/>
                  <a:pt x="5316884" y="584109"/>
                  <a:pt x="5316395" y="585528"/>
                </a:cubicBezTo>
                <a:lnTo>
                  <a:pt x="5313745" y="589862"/>
                </a:lnTo>
                <a:lnTo>
                  <a:pt x="5310937" y="597041"/>
                </a:lnTo>
                <a:lnTo>
                  <a:pt x="5309019" y="602555"/>
                </a:lnTo>
                <a:lnTo>
                  <a:pt x="5302628" y="626012"/>
                </a:lnTo>
                <a:lnTo>
                  <a:pt x="5296677" y="647334"/>
                </a:lnTo>
                <a:lnTo>
                  <a:pt x="5295176" y="656218"/>
                </a:lnTo>
                <a:cubicBezTo>
                  <a:pt x="5294499" y="663912"/>
                  <a:pt x="5294355" y="670867"/>
                  <a:pt x="5293822" y="678730"/>
                </a:cubicBezTo>
                <a:lnTo>
                  <a:pt x="5292640" y="686518"/>
                </a:lnTo>
                <a:lnTo>
                  <a:pt x="5295469" y="685146"/>
                </a:lnTo>
                <a:cubicBezTo>
                  <a:pt x="5296651" y="684838"/>
                  <a:pt x="5297612" y="684741"/>
                  <a:pt x="5297612" y="684741"/>
                </a:cubicBezTo>
                <a:cubicBezTo>
                  <a:pt x="5302879" y="676334"/>
                  <a:pt x="5304586" y="666755"/>
                  <a:pt x="5306599" y="658672"/>
                </a:cubicBezTo>
                <a:cubicBezTo>
                  <a:pt x="5310103" y="651966"/>
                  <a:pt x="5311764" y="636035"/>
                  <a:pt x="5317372" y="633951"/>
                </a:cubicBezTo>
                <a:cubicBezTo>
                  <a:pt x="5322981" y="631866"/>
                  <a:pt x="5311833" y="645691"/>
                  <a:pt x="5317418" y="640302"/>
                </a:cubicBezTo>
                <a:lnTo>
                  <a:pt x="5325657" y="628918"/>
                </a:lnTo>
                <a:lnTo>
                  <a:pt x="5329158" y="619285"/>
                </a:lnTo>
                <a:cubicBezTo>
                  <a:pt x="5331147" y="612596"/>
                  <a:pt x="5332825" y="605880"/>
                  <a:pt x="5334428" y="599488"/>
                </a:cubicBezTo>
                <a:lnTo>
                  <a:pt x="5334947" y="597566"/>
                </a:lnTo>
                <a:lnTo>
                  <a:pt x="5338424" y="584699"/>
                </a:lnTo>
                <a:lnTo>
                  <a:pt x="5337270" y="597361"/>
                </a:lnTo>
                <a:cubicBezTo>
                  <a:pt x="5339697" y="594462"/>
                  <a:pt x="5342468" y="588285"/>
                  <a:pt x="5345347" y="580420"/>
                </a:cubicBezTo>
                <a:lnTo>
                  <a:pt x="5350420" y="564661"/>
                </a:lnTo>
                <a:lnTo>
                  <a:pt x="5353915" y="561586"/>
                </a:lnTo>
                <a:cubicBezTo>
                  <a:pt x="5360160" y="555740"/>
                  <a:pt x="5367745" y="548186"/>
                  <a:pt x="5370807" y="545118"/>
                </a:cubicBezTo>
                <a:lnTo>
                  <a:pt x="5371856" y="544063"/>
                </a:lnTo>
                <a:lnTo>
                  <a:pt x="5372530" y="545301"/>
                </a:lnTo>
                <a:lnTo>
                  <a:pt x="5376976" y="552322"/>
                </a:lnTo>
                <a:lnTo>
                  <a:pt x="5377115" y="550868"/>
                </a:lnTo>
                <a:lnTo>
                  <a:pt x="5378017" y="544295"/>
                </a:lnTo>
                <a:lnTo>
                  <a:pt x="5387323" y="524182"/>
                </a:lnTo>
                <a:lnTo>
                  <a:pt x="5388803" y="525156"/>
                </a:lnTo>
                <a:cubicBezTo>
                  <a:pt x="5388439" y="525277"/>
                  <a:pt x="5388532" y="524291"/>
                  <a:pt x="5388906" y="522669"/>
                </a:cubicBezTo>
                <a:lnTo>
                  <a:pt x="5390320" y="517705"/>
                </a:lnTo>
                <a:lnTo>
                  <a:pt x="5397276" y="502672"/>
                </a:lnTo>
                <a:lnTo>
                  <a:pt x="5396768" y="508557"/>
                </a:lnTo>
                <a:lnTo>
                  <a:pt x="5400867" y="509011"/>
                </a:lnTo>
                <a:lnTo>
                  <a:pt x="5395613" y="525203"/>
                </a:lnTo>
                <a:lnTo>
                  <a:pt x="5403472" y="509425"/>
                </a:lnTo>
                <a:lnTo>
                  <a:pt x="5403366" y="518646"/>
                </a:lnTo>
                <a:lnTo>
                  <a:pt x="5403557" y="522577"/>
                </a:lnTo>
                <a:lnTo>
                  <a:pt x="5382092" y="574100"/>
                </a:lnTo>
                <a:lnTo>
                  <a:pt x="5370543" y="606300"/>
                </a:lnTo>
                <a:lnTo>
                  <a:pt x="5370588" y="607408"/>
                </a:lnTo>
                <a:cubicBezTo>
                  <a:pt x="5371151" y="609961"/>
                  <a:pt x="5372042" y="612428"/>
                  <a:pt x="5372884" y="614743"/>
                </a:cubicBezTo>
                <a:lnTo>
                  <a:pt x="5374730" y="620675"/>
                </a:lnTo>
                <a:lnTo>
                  <a:pt x="5378833" y="609770"/>
                </a:lnTo>
                <a:cubicBezTo>
                  <a:pt x="5381299" y="602849"/>
                  <a:pt x="5383987" y="595906"/>
                  <a:pt x="5386626" y="592465"/>
                </a:cubicBezTo>
                <a:cubicBezTo>
                  <a:pt x="5388673" y="588955"/>
                  <a:pt x="5393996" y="588425"/>
                  <a:pt x="5393996" y="588425"/>
                </a:cubicBezTo>
                <a:cubicBezTo>
                  <a:pt x="5393996" y="588425"/>
                  <a:pt x="5394508" y="587611"/>
                  <a:pt x="5395017" y="586384"/>
                </a:cubicBezTo>
                <a:lnTo>
                  <a:pt x="5395459" y="584397"/>
                </a:lnTo>
                <a:lnTo>
                  <a:pt x="5396965" y="581655"/>
                </a:lnTo>
                <a:lnTo>
                  <a:pt x="5397572" y="581520"/>
                </a:lnTo>
                <a:cubicBezTo>
                  <a:pt x="5397792" y="581308"/>
                  <a:pt x="5397789" y="580926"/>
                  <a:pt x="5397784" y="580164"/>
                </a:cubicBezTo>
                <a:lnTo>
                  <a:pt x="5396965" y="581655"/>
                </a:lnTo>
                <a:lnTo>
                  <a:pt x="5396021" y="581866"/>
                </a:lnTo>
                <a:cubicBezTo>
                  <a:pt x="5399548" y="578463"/>
                  <a:pt x="5403064" y="573536"/>
                  <a:pt x="5403064" y="573536"/>
                </a:cubicBezTo>
                <a:cubicBezTo>
                  <a:pt x="5408694" y="574499"/>
                  <a:pt x="5390493" y="595131"/>
                  <a:pt x="5388821" y="609537"/>
                </a:cubicBezTo>
                <a:cubicBezTo>
                  <a:pt x="5388831" y="611062"/>
                  <a:pt x="5390641" y="615712"/>
                  <a:pt x="5390651" y="617237"/>
                </a:cubicBezTo>
                <a:cubicBezTo>
                  <a:pt x="5388945" y="626816"/>
                  <a:pt x="5385180" y="638379"/>
                  <a:pt x="5381721" y="651183"/>
                </a:cubicBezTo>
                <a:cubicBezTo>
                  <a:pt x="5379981" y="656188"/>
                  <a:pt x="5363703" y="697224"/>
                  <a:pt x="5363714" y="698749"/>
                </a:cubicBezTo>
                <a:cubicBezTo>
                  <a:pt x="5365498" y="700097"/>
                  <a:pt x="5372859" y="694786"/>
                  <a:pt x="5374622" y="692830"/>
                </a:cubicBezTo>
                <a:cubicBezTo>
                  <a:pt x="5375936" y="690410"/>
                  <a:pt x="5382304" y="673184"/>
                  <a:pt x="5383219" y="672985"/>
                </a:cubicBezTo>
                <a:lnTo>
                  <a:pt x="5382330" y="677562"/>
                </a:lnTo>
                <a:lnTo>
                  <a:pt x="5385815" y="670121"/>
                </a:lnTo>
                <a:lnTo>
                  <a:pt x="5394526" y="653753"/>
                </a:lnTo>
                <a:lnTo>
                  <a:pt x="5400397" y="640041"/>
                </a:lnTo>
                <a:cubicBezTo>
                  <a:pt x="5402618" y="634924"/>
                  <a:pt x="5404364" y="630872"/>
                  <a:pt x="5405235" y="628497"/>
                </a:cubicBezTo>
                <a:cubicBezTo>
                  <a:pt x="5417031" y="602021"/>
                  <a:pt x="5427434" y="577336"/>
                  <a:pt x="5437583" y="553280"/>
                </a:cubicBezTo>
                <a:lnTo>
                  <a:pt x="5439744" y="548270"/>
                </a:lnTo>
                <a:lnTo>
                  <a:pt x="5440279" y="554122"/>
                </a:lnTo>
                <a:lnTo>
                  <a:pt x="5440649" y="556131"/>
                </a:lnTo>
                <a:lnTo>
                  <a:pt x="5438191" y="562371"/>
                </a:lnTo>
                <a:lnTo>
                  <a:pt x="5444239" y="558831"/>
                </a:lnTo>
                <a:cubicBezTo>
                  <a:pt x="5444239" y="558831"/>
                  <a:pt x="5435415" y="586206"/>
                  <a:pt x="5434496" y="594163"/>
                </a:cubicBezTo>
                <a:lnTo>
                  <a:pt x="5424844" y="628434"/>
                </a:lnTo>
                <a:lnTo>
                  <a:pt x="5424843" y="628449"/>
                </a:lnTo>
                <a:lnTo>
                  <a:pt x="5424834" y="628470"/>
                </a:lnTo>
                <a:lnTo>
                  <a:pt x="5422115" y="638122"/>
                </a:lnTo>
                <a:lnTo>
                  <a:pt x="5418559" y="649400"/>
                </a:lnTo>
                <a:lnTo>
                  <a:pt x="5418415" y="650323"/>
                </a:lnTo>
                <a:cubicBezTo>
                  <a:pt x="5417994" y="653543"/>
                  <a:pt x="5417570" y="656382"/>
                  <a:pt x="5416700" y="658885"/>
                </a:cubicBezTo>
                <a:lnTo>
                  <a:pt x="5408187" y="682587"/>
                </a:lnTo>
                <a:lnTo>
                  <a:pt x="5406895" y="686738"/>
                </a:lnTo>
                <a:lnTo>
                  <a:pt x="5406616" y="688105"/>
                </a:lnTo>
                <a:lnTo>
                  <a:pt x="5407839" y="684401"/>
                </a:lnTo>
                <a:cubicBezTo>
                  <a:pt x="5409437" y="680348"/>
                  <a:pt x="5411133" y="676985"/>
                  <a:pt x="5412967" y="674768"/>
                </a:cubicBezTo>
                <a:lnTo>
                  <a:pt x="5415967" y="672134"/>
                </a:lnTo>
                <a:lnTo>
                  <a:pt x="5425818" y="648895"/>
                </a:lnTo>
                <a:cubicBezTo>
                  <a:pt x="5429089" y="640858"/>
                  <a:pt x="5431873" y="633671"/>
                  <a:pt x="5433293" y="629460"/>
                </a:cubicBezTo>
                <a:cubicBezTo>
                  <a:pt x="5433293" y="629460"/>
                  <a:pt x="5438333" y="608294"/>
                  <a:pt x="5442319" y="614655"/>
                </a:cubicBezTo>
                <a:cubicBezTo>
                  <a:pt x="5442719" y="615881"/>
                  <a:pt x="5441941" y="618969"/>
                  <a:pt x="5440579" y="622867"/>
                </a:cubicBezTo>
                <a:lnTo>
                  <a:pt x="5435387" y="635781"/>
                </a:lnTo>
                <a:lnTo>
                  <a:pt x="5436960" y="633738"/>
                </a:lnTo>
                <a:cubicBezTo>
                  <a:pt x="5437515" y="633750"/>
                  <a:pt x="5437544" y="635321"/>
                  <a:pt x="5436685" y="639347"/>
                </a:cubicBezTo>
                <a:cubicBezTo>
                  <a:pt x="5434981" y="649180"/>
                  <a:pt x="5427665" y="660843"/>
                  <a:pt x="5425923" y="665594"/>
                </a:cubicBezTo>
                <a:cubicBezTo>
                  <a:pt x="5423888" y="670628"/>
                  <a:pt x="5425993" y="675250"/>
                  <a:pt x="5426004" y="676774"/>
                </a:cubicBezTo>
                <a:cubicBezTo>
                  <a:pt x="5423956" y="680030"/>
                  <a:pt x="5422193" y="681985"/>
                  <a:pt x="5420452" y="686736"/>
                </a:cubicBezTo>
                <a:cubicBezTo>
                  <a:pt x="5420463" y="688260"/>
                  <a:pt x="5420508" y="694612"/>
                  <a:pt x="5420531" y="697662"/>
                </a:cubicBezTo>
                <a:cubicBezTo>
                  <a:pt x="5418780" y="701142"/>
                  <a:pt x="5415026" y="714230"/>
                  <a:pt x="5411556" y="725510"/>
                </a:cubicBezTo>
                <a:lnTo>
                  <a:pt x="5411023" y="727284"/>
                </a:lnTo>
                <a:lnTo>
                  <a:pt x="5411508" y="735964"/>
                </a:lnTo>
                <a:lnTo>
                  <a:pt x="5419546" y="715178"/>
                </a:lnTo>
                <a:cubicBezTo>
                  <a:pt x="5422877" y="704993"/>
                  <a:pt x="5425986" y="694830"/>
                  <a:pt x="5429620" y="685822"/>
                </a:cubicBezTo>
                <a:cubicBezTo>
                  <a:pt x="5432373" y="677664"/>
                  <a:pt x="5436014" y="669419"/>
                  <a:pt x="5439839" y="661155"/>
                </a:cubicBezTo>
                <a:lnTo>
                  <a:pt x="5442651" y="655005"/>
                </a:lnTo>
                <a:lnTo>
                  <a:pt x="5442501" y="656403"/>
                </a:lnTo>
                <a:lnTo>
                  <a:pt x="5441310" y="668004"/>
                </a:lnTo>
                <a:lnTo>
                  <a:pt x="5435230" y="683738"/>
                </a:lnTo>
                <a:cubicBezTo>
                  <a:pt x="5429688" y="695223"/>
                  <a:pt x="5422420" y="713493"/>
                  <a:pt x="5433283" y="701222"/>
                </a:cubicBezTo>
                <a:lnTo>
                  <a:pt x="5438832" y="690887"/>
                </a:lnTo>
                <a:lnTo>
                  <a:pt x="5437487" y="701653"/>
                </a:lnTo>
                <a:lnTo>
                  <a:pt x="5445148" y="684590"/>
                </a:lnTo>
                <a:cubicBezTo>
                  <a:pt x="5450883" y="672057"/>
                  <a:pt x="5454364" y="665565"/>
                  <a:pt x="5451623" y="676895"/>
                </a:cubicBezTo>
                <a:lnTo>
                  <a:pt x="5447644" y="691097"/>
                </a:lnTo>
                <a:lnTo>
                  <a:pt x="5447744" y="702119"/>
                </a:lnTo>
                <a:cubicBezTo>
                  <a:pt x="5444998" y="739248"/>
                  <a:pt x="5439918" y="774230"/>
                  <a:pt x="5435134" y="814963"/>
                </a:cubicBezTo>
                <a:lnTo>
                  <a:pt x="5435625" y="817119"/>
                </a:lnTo>
                <a:lnTo>
                  <a:pt x="5439411" y="806871"/>
                </a:lnTo>
                <a:lnTo>
                  <a:pt x="5442384" y="799329"/>
                </a:lnTo>
                <a:lnTo>
                  <a:pt x="5448569" y="757263"/>
                </a:lnTo>
                <a:cubicBezTo>
                  <a:pt x="5449774" y="742044"/>
                  <a:pt x="5450938" y="726698"/>
                  <a:pt x="5455258" y="709288"/>
                </a:cubicBezTo>
                <a:cubicBezTo>
                  <a:pt x="5454615" y="727610"/>
                  <a:pt x="5452877" y="746296"/>
                  <a:pt x="5450652" y="765341"/>
                </a:cubicBezTo>
                <a:lnTo>
                  <a:pt x="5448006" y="785792"/>
                </a:lnTo>
                <a:lnTo>
                  <a:pt x="5452124" y="779164"/>
                </a:lnTo>
                <a:lnTo>
                  <a:pt x="5452715" y="784583"/>
                </a:lnTo>
                <a:lnTo>
                  <a:pt x="5452372" y="786383"/>
                </a:lnTo>
                <a:lnTo>
                  <a:pt x="5450239" y="794987"/>
                </a:lnTo>
                <a:lnTo>
                  <a:pt x="5444833" y="810317"/>
                </a:lnTo>
                <a:lnTo>
                  <a:pt x="5443120" y="823549"/>
                </a:lnTo>
                <a:cubicBezTo>
                  <a:pt x="5443525" y="824764"/>
                  <a:pt x="5438072" y="839178"/>
                  <a:pt x="5442687" y="837640"/>
                </a:cubicBezTo>
                <a:cubicBezTo>
                  <a:pt x="5444144" y="837155"/>
                  <a:pt x="5446845" y="825009"/>
                  <a:pt x="5445211" y="829827"/>
                </a:cubicBezTo>
                <a:cubicBezTo>
                  <a:pt x="5446886" y="822296"/>
                  <a:pt x="5447920" y="812841"/>
                  <a:pt x="5449144" y="803352"/>
                </a:cubicBezTo>
                <a:lnTo>
                  <a:pt x="5452372" y="786383"/>
                </a:lnTo>
                <a:lnTo>
                  <a:pt x="5452746" y="784874"/>
                </a:lnTo>
                <a:lnTo>
                  <a:pt x="5452715" y="784583"/>
                </a:lnTo>
                <a:lnTo>
                  <a:pt x="5454221" y="776665"/>
                </a:lnTo>
                <a:cubicBezTo>
                  <a:pt x="5455451" y="770632"/>
                  <a:pt x="5459189" y="766462"/>
                  <a:pt x="5459433" y="762333"/>
                </a:cubicBezTo>
                <a:cubicBezTo>
                  <a:pt x="5462782" y="747271"/>
                  <a:pt x="5460882" y="731034"/>
                  <a:pt x="5465689" y="715487"/>
                </a:cubicBezTo>
                <a:cubicBezTo>
                  <a:pt x="5465903" y="726662"/>
                  <a:pt x="5464674" y="732695"/>
                  <a:pt x="5464658" y="742372"/>
                </a:cubicBezTo>
                <a:cubicBezTo>
                  <a:pt x="5465307" y="739457"/>
                  <a:pt x="5459189" y="766462"/>
                  <a:pt x="5461523" y="768609"/>
                </a:cubicBezTo>
                <a:cubicBezTo>
                  <a:pt x="5465086" y="768773"/>
                  <a:pt x="5466940" y="734639"/>
                  <a:pt x="5467589" y="731724"/>
                </a:cubicBezTo>
                <a:cubicBezTo>
                  <a:pt x="5470739" y="695810"/>
                  <a:pt x="5473860" y="675201"/>
                  <a:pt x="5478063" y="637587"/>
                </a:cubicBezTo>
                <a:cubicBezTo>
                  <a:pt x="5478063" y="637587"/>
                  <a:pt x="5476811" y="618434"/>
                  <a:pt x="5482236" y="619326"/>
                </a:cubicBezTo>
                <a:cubicBezTo>
                  <a:pt x="5484569" y="621473"/>
                  <a:pt x="5478924" y="649896"/>
                  <a:pt x="5479329" y="651111"/>
                </a:cubicBezTo>
                <a:cubicBezTo>
                  <a:pt x="5477003" y="679777"/>
                  <a:pt x="5474043" y="705731"/>
                  <a:pt x="5472365" y="735532"/>
                </a:cubicBezTo>
                <a:cubicBezTo>
                  <a:pt x="5472395" y="716177"/>
                  <a:pt x="5469031" y="740916"/>
                  <a:pt x="5472351" y="741160"/>
                </a:cubicBezTo>
                <a:cubicBezTo>
                  <a:pt x="5477370" y="740837"/>
                  <a:pt x="5478658" y="704194"/>
                  <a:pt x="5479307" y="701279"/>
                </a:cubicBezTo>
                <a:cubicBezTo>
                  <a:pt x="5482037" y="669777"/>
                  <a:pt x="5485998" y="636293"/>
                  <a:pt x="5488406" y="598151"/>
                </a:cubicBezTo>
                <a:cubicBezTo>
                  <a:pt x="5488406" y="598151"/>
                  <a:pt x="5490069" y="578028"/>
                  <a:pt x="5492740" y="581187"/>
                </a:cubicBezTo>
                <a:lnTo>
                  <a:pt x="5492487" y="586640"/>
                </a:lnTo>
                <a:lnTo>
                  <a:pt x="5489967" y="594114"/>
                </a:lnTo>
                <a:cubicBezTo>
                  <a:pt x="5489082" y="597063"/>
                  <a:pt x="5488535" y="599438"/>
                  <a:pt x="5488667" y="600537"/>
                </a:cubicBezTo>
                <a:lnTo>
                  <a:pt x="5491299" y="599372"/>
                </a:lnTo>
                <a:lnTo>
                  <a:pt x="5491077" y="601311"/>
                </a:lnTo>
                <a:cubicBezTo>
                  <a:pt x="5490268" y="598881"/>
                  <a:pt x="5487890" y="621717"/>
                  <a:pt x="5492505" y="620180"/>
                </a:cubicBezTo>
                <a:cubicBezTo>
                  <a:pt x="5493962" y="619694"/>
                  <a:pt x="5494884" y="597344"/>
                  <a:pt x="5495060" y="593012"/>
                </a:cubicBezTo>
                <a:lnTo>
                  <a:pt x="5495268" y="591313"/>
                </a:lnTo>
                <a:lnTo>
                  <a:pt x="5495375" y="591092"/>
                </a:lnTo>
                <a:lnTo>
                  <a:pt x="5497256" y="585857"/>
                </a:lnTo>
                <a:lnTo>
                  <a:pt x="5495191" y="624599"/>
                </a:lnTo>
                <a:cubicBezTo>
                  <a:pt x="5493749" y="644171"/>
                  <a:pt x="5492052" y="664193"/>
                  <a:pt x="5490591" y="684924"/>
                </a:cubicBezTo>
                <a:cubicBezTo>
                  <a:pt x="5490591" y="684924"/>
                  <a:pt x="5485799" y="690794"/>
                  <a:pt x="5489524" y="692253"/>
                </a:cubicBezTo>
                <a:cubicBezTo>
                  <a:pt x="5491629" y="692902"/>
                  <a:pt x="5493764" y="674195"/>
                  <a:pt x="5492049" y="684439"/>
                </a:cubicBezTo>
                <a:cubicBezTo>
                  <a:pt x="5497466" y="650468"/>
                  <a:pt x="5497135" y="608965"/>
                  <a:pt x="5504482" y="575927"/>
                </a:cubicBezTo>
                <a:cubicBezTo>
                  <a:pt x="5505880" y="610102"/>
                  <a:pt x="5497289" y="654801"/>
                  <a:pt x="5495016" y="693348"/>
                </a:cubicBezTo>
                <a:cubicBezTo>
                  <a:pt x="5494367" y="696262"/>
                  <a:pt x="5493933" y="710353"/>
                  <a:pt x="5497091" y="709302"/>
                </a:cubicBezTo>
                <a:lnTo>
                  <a:pt x="5499631" y="691810"/>
                </a:lnTo>
                <a:cubicBezTo>
                  <a:pt x="5500646" y="674602"/>
                  <a:pt x="5502538" y="655977"/>
                  <a:pt x="5505415" y="639498"/>
                </a:cubicBezTo>
                <a:cubicBezTo>
                  <a:pt x="5505102" y="653548"/>
                  <a:pt x="5503855" y="668640"/>
                  <a:pt x="5502395" y="684310"/>
                </a:cubicBezTo>
                <a:cubicBezTo>
                  <a:pt x="5500935" y="699979"/>
                  <a:pt x="5499262" y="716226"/>
                  <a:pt x="5498099" y="732584"/>
                </a:cubicBezTo>
                <a:cubicBezTo>
                  <a:pt x="5494788" y="763153"/>
                  <a:pt x="5488494" y="794491"/>
                  <a:pt x="5486411" y="823077"/>
                </a:cubicBezTo>
                <a:cubicBezTo>
                  <a:pt x="5485248" y="837411"/>
                  <a:pt x="5483883" y="852149"/>
                  <a:pt x="5481738" y="866977"/>
                </a:cubicBezTo>
                <a:lnTo>
                  <a:pt x="5479984" y="875316"/>
                </a:lnTo>
                <a:lnTo>
                  <a:pt x="5483709" y="841417"/>
                </a:lnTo>
                <a:cubicBezTo>
                  <a:pt x="5485077" y="828042"/>
                  <a:pt x="5486352" y="814908"/>
                  <a:pt x="5487613" y="802285"/>
                </a:cubicBezTo>
                <a:cubicBezTo>
                  <a:pt x="5488033" y="793823"/>
                  <a:pt x="5489277" y="782162"/>
                  <a:pt x="5489520" y="778032"/>
                </a:cubicBezTo>
                <a:cubicBezTo>
                  <a:pt x="5487834" y="772970"/>
                  <a:pt x="5486133" y="777585"/>
                  <a:pt x="5484919" y="773941"/>
                </a:cubicBezTo>
                <a:cubicBezTo>
                  <a:pt x="5484919" y="773941"/>
                  <a:pt x="5482829" y="767664"/>
                  <a:pt x="5484285" y="767179"/>
                </a:cubicBezTo>
                <a:cubicBezTo>
                  <a:pt x="5482829" y="767664"/>
                  <a:pt x="5479479" y="782726"/>
                  <a:pt x="5477182" y="796087"/>
                </a:cubicBezTo>
                <a:lnTo>
                  <a:pt x="5475851" y="794973"/>
                </a:lnTo>
                <a:lnTo>
                  <a:pt x="5476306" y="793455"/>
                </a:lnTo>
                <a:cubicBezTo>
                  <a:pt x="5475577" y="793698"/>
                  <a:pt x="5475331" y="794173"/>
                  <a:pt x="5475500" y="794679"/>
                </a:cubicBezTo>
                <a:lnTo>
                  <a:pt x="5475851" y="794973"/>
                </a:lnTo>
                <a:lnTo>
                  <a:pt x="5473263" y="803600"/>
                </a:lnTo>
                <a:cubicBezTo>
                  <a:pt x="5471237" y="814038"/>
                  <a:pt x="5471807" y="825320"/>
                  <a:pt x="5470874" y="837102"/>
                </a:cubicBezTo>
                <a:cubicBezTo>
                  <a:pt x="5459958" y="910469"/>
                  <a:pt x="5449218" y="983551"/>
                  <a:pt x="5428923" y="1053067"/>
                </a:cubicBezTo>
                <a:cubicBezTo>
                  <a:pt x="5419959" y="1081246"/>
                  <a:pt x="5410926" y="1109221"/>
                  <a:pt x="5403014" y="1135701"/>
                </a:cubicBezTo>
                <a:cubicBezTo>
                  <a:pt x="5388984" y="1189184"/>
                  <a:pt x="5376411" y="1246232"/>
                  <a:pt x="5356551" y="1301658"/>
                </a:cubicBezTo>
                <a:cubicBezTo>
                  <a:pt x="5342713" y="1341132"/>
                  <a:pt x="5330980" y="1381255"/>
                  <a:pt x="5315751" y="1425466"/>
                </a:cubicBezTo>
                <a:cubicBezTo>
                  <a:pt x="5312172" y="1434980"/>
                  <a:pt x="5309472" y="1447126"/>
                  <a:pt x="5305894" y="1456641"/>
                </a:cubicBezTo>
                <a:cubicBezTo>
                  <a:pt x="5305044" y="1458949"/>
                  <a:pt x="5303376" y="1462653"/>
                  <a:pt x="5302128" y="1464475"/>
                </a:cubicBezTo>
                <a:lnTo>
                  <a:pt x="5301935" y="1463942"/>
                </a:lnTo>
                <a:lnTo>
                  <a:pt x="5298085" y="1477399"/>
                </a:lnTo>
                <a:lnTo>
                  <a:pt x="5298317" y="1477947"/>
                </a:lnTo>
                <a:lnTo>
                  <a:pt x="5297742" y="1478598"/>
                </a:lnTo>
                <a:lnTo>
                  <a:pt x="5296481" y="1483009"/>
                </a:lnTo>
                <a:cubicBezTo>
                  <a:pt x="5268054" y="1583924"/>
                  <a:pt x="5239051" y="1684979"/>
                  <a:pt x="5205366" y="1790223"/>
                </a:cubicBezTo>
                <a:cubicBezTo>
                  <a:pt x="5188634" y="1837017"/>
                  <a:pt x="5171553" y="1879012"/>
                  <a:pt x="5151038" y="1932015"/>
                </a:cubicBezTo>
                <a:cubicBezTo>
                  <a:pt x="5112612" y="2021922"/>
                  <a:pt x="5084092" y="2122453"/>
                  <a:pt x="5049362" y="2219198"/>
                </a:cubicBezTo>
                <a:cubicBezTo>
                  <a:pt x="5008270" y="2319927"/>
                  <a:pt x="4955236" y="2413375"/>
                  <a:pt x="4917638" y="2508373"/>
                </a:cubicBezTo>
                <a:cubicBezTo>
                  <a:pt x="4874950" y="2604198"/>
                  <a:pt x="4832739" y="2700313"/>
                  <a:pt x="4785439" y="2797256"/>
                </a:cubicBezTo>
                <a:cubicBezTo>
                  <a:pt x="4743228" y="2893372"/>
                  <a:pt x="4702137" y="2994101"/>
                  <a:pt x="4652446" y="3089588"/>
                </a:cubicBezTo>
                <a:cubicBezTo>
                  <a:pt x="4607522" y="3170537"/>
                  <a:pt x="4561593" y="3254192"/>
                  <a:pt x="4513302" y="3339550"/>
                </a:cubicBezTo>
                <a:lnTo>
                  <a:pt x="4455285" y="3440319"/>
                </a:lnTo>
                <a:lnTo>
                  <a:pt x="4466970" y="3459543"/>
                </a:lnTo>
                <a:lnTo>
                  <a:pt x="4486273" y="3431377"/>
                </a:lnTo>
                <a:cubicBezTo>
                  <a:pt x="4519163" y="3382396"/>
                  <a:pt x="4551469" y="3331012"/>
                  <a:pt x="4578521" y="3276426"/>
                </a:cubicBezTo>
                <a:cubicBezTo>
                  <a:pt x="4608891" y="3213708"/>
                  <a:pt x="4648779" y="3148275"/>
                  <a:pt x="4683762" y="3084440"/>
                </a:cubicBezTo>
                <a:cubicBezTo>
                  <a:pt x="4730437" y="2994976"/>
                  <a:pt x="4772356" y="2899338"/>
                  <a:pt x="4813940" y="2810700"/>
                </a:cubicBezTo>
                <a:cubicBezTo>
                  <a:pt x="4934890" y="2539198"/>
                  <a:pt x="5057438" y="2272599"/>
                  <a:pt x="5144556" y="2009295"/>
                </a:cubicBezTo>
                <a:cubicBezTo>
                  <a:pt x="5171307" y="1932088"/>
                  <a:pt x="5196829" y="1855688"/>
                  <a:pt x="5221465" y="1779719"/>
                </a:cubicBezTo>
                <a:lnTo>
                  <a:pt x="5286231" y="1574348"/>
                </a:lnTo>
                <a:lnTo>
                  <a:pt x="5280628" y="1616620"/>
                </a:lnTo>
                <a:cubicBezTo>
                  <a:pt x="5239289" y="1801444"/>
                  <a:pt x="5198403" y="1985614"/>
                  <a:pt x="5137334" y="2156293"/>
                </a:cubicBezTo>
                <a:cubicBezTo>
                  <a:pt x="5110953" y="2225148"/>
                  <a:pt x="5084472" y="2293450"/>
                  <a:pt x="5060809" y="2358380"/>
                </a:cubicBezTo>
                <a:cubicBezTo>
                  <a:pt x="5017310" y="2490404"/>
                  <a:pt x="4976175" y="2632293"/>
                  <a:pt x="4919387" y="2766733"/>
                </a:cubicBezTo>
                <a:lnTo>
                  <a:pt x="4864596" y="2905352"/>
                </a:lnTo>
                <a:lnTo>
                  <a:pt x="4822258" y="2995704"/>
                </a:lnTo>
                <a:lnTo>
                  <a:pt x="4807596" y="3025248"/>
                </a:lnTo>
                <a:lnTo>
                  <a:pt x="4819450" y="2994996"/>
                </a:lnTo>
                <a:cubicBezTo>
                  <a:pt x="4847885" y="2921325"/>
                  <a:pt x="4873336" y="2852460"/>
                  <a:pt x="4900258" y="2781076"/>
                </a:cubicBezTo>
                <a:cubicBezTo>
                  <a:pt x="4921303" y="2720626"/>
                  <a:pt x="4955485" y="2653784"/>
                  <a:pt x="4975977" y="2593435"/>
                </a:cubicBezTo>
                <a:cubicBezTo>
                  <a:pt x="4987456" y="2555886"/>
                  <a:pt x="4993145" y="2533690"/>
                  <a:pt x="5006789" y="2492315"/>
                </a:cubicBezTo>
                <a:cubicBezTo>
                  <a:pt x="5013485" y="2469364"/>
                  <a:pt x="5023001" y="2443039"/>
                  <a:pt x="5032566" y="2420138"/>
                </a:cubicBezTo>
                <a:cubicBezTo>
                  <a:pt x="5048175" y="2367540"/>
                  <a:pt x="5027936" y="2413544"/>
                  <a:pt x="5023808" y="2428593"/>
                </a:cubicBezTo>
                <a:cubicBezTo>
                  <a:pt x="4986452" y="2531474"/>
                  <a:pt x="4952569" y="2618852"/>
                  <a:pt x="4919995" y="2713428"/>
                </a:cubicBezTo>
                <a:cubicBezTo>
                  <a:pt x="4876094" y="2824362"/>
                  <a:pt x="4834761" y="2927393"/>
                  <a:pt x="4792824" y="3027103"/>
                </a:cubicBezTo>
                <a:cubicBezTo>
                  <a:pt x="4772233" y="3080606"/>
                  <a:pt x="4750321" y="3130775"/>
                  <a:pt x="4728484" y="3181359"/>
                </a:cubicBezTo>
                <a:lnTo>
                  <a:pt x="4723462" y="3193681"/>
                </a:lnTo>
                <a:lnTo>
                  <a:pt x="4636594" y="3357470"/>
                </a:lnTo>
                <a:cubicBezTo>
                  <a:pt x="4603930" y="3416851"/>
                  <a:pt x="4570421" y="3475503"/>
                  <a:pt x="4536076" y="3533013"/>
                </a:cubicBezTo>
                <a:lnTo>
                  <a:pt x="4523733" y="3552611"/>
                </a:lnTo>
                <a:lnTo>
                  <a:pt x="4545032" y="3586529"/>
                </a:lnTo>
                <a:cubicBezTo>
                  <a:pt x="4574873" y="3633961"/>
                  <a:pt x="4611011" y="3691397"/>
                  <a:pt x="4641790" y="3742487"/>
                </a:cubicBezTo>
                <a:cubicBezTo>
                  <a:pt x="4654710" y="3763858"/>
                  <a:pt x="4669580" y="3792232"/>
                  <a:pt x="4661694" y="3776428"/>
                </a:cubicBezTo>
                <a:cubicBezTo>
                  <a:pt x="4667629" y="3785227"/>
                  <a:pt x="4682521" y="3799080"/>
                  <a:pt x="4668146" y="3799599"/>
                </a:cubicBezTo>
                <a:cubicBezTo>
                  <a:pt x="4668146" y="3799599"/>
                  <a:pt x="4636049" y="3761504"/>
                  <a:pt x="4631914" y="3759172"/>
                </a:cubicBezTo>
                <a:cubicBezTo>
                  <a:pt x="4601229" y="3728232"/>
                  <a:pt x="4575773" y="3674354"/>
                  <a:pt x="4545110" y="3628892"/>
                </a:cubicBezTo>
                <a:lnTo>
                  <a:pt x="4510165" y="3574154"/>
                </a:lnTo>
                <a:lnTo>
                  <a:pt x="4506074" y="3580650"/>
                </a:lnTo>
                <a:lnTo>
                  <a:pt x="4510479" y="3588084"/>
                </a:lnTo>
                <a:cubicBezTo>
                  <a:pt x="4565559" y="3679521"/>
                  <a:pt x="4629486" y="3782783"/>
                  <a:pt x="4683131" y="3878458"/>
                </a:cubicBezTo>
                <a:cubicBezTo>
                  <a:pt x="4684932" y="3884923"/>
                  <a:pt x="4717029" y="3923017"/>
                  <a:pt x="4702120" y="3934137"/>
                </a:cubicBezTo>
                <a:lnTo>
                  <a:pt x="4679342" y="3904480"/>
                </a:lnTo>
                <a:cubicBezTo>
                  <a:pt x="4675724" y="3916519"/>
                  <a:pt x="4695134" y="3921566"/>
                  <a:pt x="4691877" y="3936988"/>
                </a:cubicBezTo>
                <a:cubicBezTo>
                  <a:pt x="4672851" y="3920802"/>
                  <a:pt x="4642210" y="3860819"/>
                  <a:pt x="4654363" y="3904465"/>
                </a:cubicBezTo>
                <a:cubicBezTo>
                  <a:pt x="4657063" y="3914166"/>
                  <a:pt x="4663147" y="3923503"/>
                  <a:pt x="4650589" y="3905517"/>
                </a:cubicBezTo>
                <a:cubicBezTo>
                  <a:pt x="4645405" y="3899412"/>
                  <a:pt x="4628178" y="3889693"/>
                  <a:pt x="4622244" y="3880894"/>
                </a:cubicBezTo>
                <a:cubicBezTo>
                  <a:pt x="4606990" y="3863657"/>
                  <a:pt x="4601288" y="3843180"/>
                  <a:pt x="4591580" y="3835433"/>
                </a:cubicBezTo>
                <a:cubicBezTo>
                  <a:pt x="4590680" y="3832200"/>
                  <a:pt x="4590146" y="3842799"/>
                  <a:pt x="4586912" y="3843699"/>
                </a:cubicBezTo>
                <a:cubicBezTo>
                  <a:pt x="4590146" y="3842799"/>
                  <a:pt x="4575254" y="3828946"/>
                  <a:pt x="4570220" y="3823381"/>
                </a:cubicBezTo>
                <a:cubicBezTo>
                  <a:pt x="4563234" y="3810809"/>
                  <a:pt x="4558584" y="3794105"/>
                  <a:pt x="4548365" y="3782434"/>
                </a:cubicBezTo>
                <a:cubicBezTo>
                  <a:pt x="4548365" y="3782434"/>
                  <a:pt x="4533988" y="3782953"/>
                  <a:pt x="4528954" y="3777387"/>
                </a:cubicBezTo>
                <a:cubicBezTo>
                  <a:pt x="4519096" y="3769100"/>
                  <a:pt x="4509411" y="3746830"/>
                  <a:pt x="4501525" y="3731025"/>
                </a:cubicBezTo>
                <a:cubicBezTo>
                  <a:pt x="4477847" y="3698136"/>
                  <a:pt x="4506176" y="3747730"/>
                  <a:pt x="4512111" y="3756529"/>
                </a:cubicBezTo>
                <a:cubicBezTo>
                  <a:pt x="4518195" y="3765867"/>
                  <a:pt x="4533071" y="3804692"/>
                  <a:pt x="4553126" y="3839172"/>
                </a:cubicBezTo>
                <a:lnTo>
                  <a:pt x="4552464" y="3838346"/>
                </a:lnTo>
                <a:lnTo>
                  <a:pt x="4527737" y="3798511"/>
                </a:lnTo>
                <a:cubicBezTo>
                  <a:pt x="4514169" y="3777742"/>
                  <a:pt x="4500499" y="3758221"/>
                  <a:pt x="4486633" y="3740779"/>
                </a:cubicBezTo>
                <a:lnTo>
                  <a:pt x="4487619" y="3738007"/>
                </a:lnTo>
                <a:lnTo>
                  <a:pt x="4488143" y="3736535"/>
                </a:lnTo>
                <a:cubicBezTo>
                  <a:pt x="4488310" y="3736063"/>
                  <a:pt x="4488198" y="3736378"/>
                  <a:pt x="4487975" y="3737006"/>
                </a:cubicBezTo>
                <a:lnTo>
                  <a:pt x="4487619" y="3738007"/>
                </a:lnTo>
                <a:lnTo>
                  <a:pt x="4487136" y="3739364"/>
                </a:lnTo>
                <a:cubicBezTo>
                  <a:pt x="4486857" y="3740150"/>
                  <a:pt x="4486633" y="3740779"/>
                  <a:pt x="4486633" y="3740779"/>
                </a:cubicBezTo>
                <a:cubicBezTo>
                  <a:pt x="4495819" y="3760099"/>
                  <a:pt x="4506752" y="3779981"/>
                  <a:pt x="4518640" y="3800140"/>
                </a:cubicBezTo>
                <a:lnTo>
                  <a:pt x="4518921" y="3800594"/>
                </a:lnTo>
                <a:lnTo>
                  <a:pt x="4517795" y="3801978"/>
                </a:lnTo>
                <a:cubicBezTo>
                  <a:pt x="4509169" y="3794726"/>
                  <a:pt x="4465125" y="3717762"/>
                  <a:pt x="4442965" y="3684661"/>
                </a:cubicBezTo>
                <a:lnTo>
                  <a:pt x="4441689" y="3682877"/>
                </a:lnTo>
                <a:lnTo>
                  <a:pt x="4434431" y="3694401"/>
                </a:lnTo>
                <a:lnTo>
                  <a:pt x="4449204" y="3722268"/>
                </a:lnTo>
                <a:cubicBezTo>
                  <a:pt x="4469166" y="3755213"/>
                  <a:pt x="4498941" y="3794934"/>
                  <a:pt x="4521121" y="3830156"/>
                </a:cubicBezTo>
                <a:lnTo>
                  <a:pt x="4529754" y="3846033"/>
                </a:lnTo>
                <a:lnTo>
                  <a:pt x="4523191" y="3843771"/>
                </a:lnTo>
                <a:cubicBezTo>
                  <a:pt x="4512047" y="3833355"/>
                  <a:pt x="4495813" y="3805803"/>
                  <a:pt x="4499803" y="3808922"/>
                </a:cubicBezTo>
                <a:cubicBezTo>
                  <a:pt x="4490796" y="3797599"/>
                  <a:pt x="4480393" y="3771614"/>
                  <a:pt x="4471968" y="3765030"/>
                </a:cubicBezTo>
                <a:cubicBezTo>
                  <a:pt x="4461907" y="3761453"/>
                  <a:pt x="4489743" y="3805346"/>
                  <a:pt x="4489743" y="3805346"/>
                </a:cubicBezTo>
                <a:lnTo>
                  <a:pt x="4555119" y="3908291"/>
                </a:lnTo>
                <a:lnTo>
                  <a:pt x="4555931" y="3912350"/>
                </a:lnTo>
                <a:cubicBezTo>
                  <a:pt x="4556462" y="3918951"/>
                  <a:pt x="4554487" y="3921243"/>
                  <a:pt x="4547501" y="3908672"/>
                </a:cubicBezTo>
                <a:cubicBezTo>
                  <a:pt x="4547051" y="3907055"/>
                  <a:pt x="4541582" y="3900450"/>
                  <a:pt x="4536224" y="3894247"/>
                </a:cubicBezTo>
                <a:lnTo>
                  <a:pt x="4534974" y="3892822"/>
                </a:lnTo>
                <a:lnTo>
                  <a:pt x="4534109" y="3891261"/>
                </a:lnTo>
                <a:cubicBezTo>
                  <a:pt x="4524567" y="3874340"/>
                  <a:pt x="4514376" y="3857449"/>
                  <a:pt x="4510454" y="3856527"/>
                </a:cubicBezTo>
                <a:cubicBezTo>
                  <a:pt x="4498549" y="3860794"/>
                  <a:pt x="4530543" y="3899366"/>
                  <a:pt x="4530543" y="3899366"/>
                </a:cubicBezTo>
                <a:lnTo>
                  <a:pt x="4544261" y="3922461"/>
                </a:lnTo>
                <a:lnTo>
                  <a:pt x="4546691" y="3927405"/>
                </a:lnTo>
                <a:cubicBezTo>
                  <a:pt x="4556342" y="3947726"/>
                  <a:pt x="4562610" y="3963980"/>
                  <a:pt x="4547462" y="3948165"/>
                </a:cubicBezTo>
                <a:cubicBezTo>
                  <a:pt x="4527534" y="3928746"/>
                  <a:pt x="4514614" y="3907376"/>
                  <a:pt x="4497772" y="3886519"/>
                </a:cubicBezTo>
                <a:lnTo>
                  <a:pt x="4493676" y="3879813"/>
                </a:lnTo>
                <a:lnTo>
                  <a:pt x="4493298" y="3879154"/>
                </a:lnTo>
                <a:cubicBezTo>
                  <a:pt x="4492744" y="3878224"/>
                  <a:pt x="4492676" y="3878146"/>
                  <a:pt x="4493338" y="3879260"/>
                </a:cubicBezTo>
                <a:lnTo>
                  <a:pt x="4493676" y="3879813"/>
                </a:lnTo>
                <a:lnTo>
                  <a:pt x="4496166" y="3884159"/>
                </a:lnTo>
                <a:cubicBezTo>
                  <a:pt x="4502539" y="3895624"/>
                  <a:pt x="4514827" y="3919874"/>
                  <a:pt x="4502039" y="3914362"/>
                </a:cubicBezTo>
                <a:lnTo>
                  <a:pt x="4498496" y="3910385"/>
                </a:lnTo>
                <a:lnTo>
                  <a:pt x="4497963" y="3909109"/>
                </a:lnTo>
                <a:lnTo>
                  <a:pt x="4495560" y="3905124"/>
                </a:lnTo>
                <a:lnTo>
                  <a:pt x="4492360" y="3896808"/>
                </a:lnTo>
                <a:cubicBezTo>
                  <a:pt x="4489499" y="3888096"/>
                  <a:pt x="4486911" y="3878801"/>
                  <a:pt x="4484318" y="3875748"/>
                </a:cubicBezTo>
                <a:cubicBezTo>
                  <a:pt x="4481617" y="3866049"/>
                  <a:pt x="4460640" y="3842858"/>
                  <a:pt x="4460640" y="3842858"/>
                </a:cubicBezTo>
                <a:cubicBezTo>
                  <a:pt x="4457023" y="3854898"/>
                  <a:pt x="4483035" y="3883654"/>
                  <a:pt x="4483935" y="3886888"/>
                </a:cubicBezTo>
                <a:cubicBezTo>
                  <a:pt x="4486940" y="3891421"/>
                  <a:pt x="4489573" y="3895406"/>
                  <a:pt x="4491893" y="3899042"/>
                </a:cubicBezTo>
                <a:lnTo>
                  <a:pt x="4495560" y="3905124"/>
                </a:lnTo>
                <a:lnTo>
                  <a:pt x="4496891" y="3908583"/>
                </a:lnTo>
                <a:lnTo>
                  <a:pt x="4498496" y="3910385"/>
                </a:lnTo>
                <a:lnTo>
                  <a:pt x="4505789" y="3927834"/>
                </a:lnTo>
                <a:cubicBezTo>
                  <a:pt x="4479762" y="3924049"/>
                  <a:pt x="4468142" y="3869801"/>
                  <a:pt x="4446264" y="3843376"/>
                </a:cubicBezTo>
                <a:cubicBezTo>
                  <a:pt x="4442130" y="3841044"/>
                  <a:pt x="4439795" y="3845177"/>
                  <a:pt x="4429938" y="3836891"/>
                </a:cubicBezTo>
                <a:cubicBezTo>
                  <a:pt x="4429938" y="3836891"/>
                  <a:pt x="4395141" y="3789096"/>
                  <a:pt x="4396191" y="3792868"/>
                </a:cubicBezTo>
                <a:cubicBezTo>
                  <a:pt x="4385416" y="3806320"/>
                  <a:pt x="4425803" y="3834558"/>
                  <a:pt x="4425036" y="3856835"/>
                </a:cubicBezTo>
                <a:lnTo>
                  <a:pt x="4374323" y="3788343"/>
                </a:lnTo>
                <a:lnTo>
                  <a:pt x="4342759" y="3837177"/>
                </a:lnTo>
                <a:cubicBezTo>
                  <a:pt x="4318738" y="3873222"/>
                  <a:pt x="4294134" y="3906864"/>
                  <a:pt x="4266930" y="3934826"/>
                </a:cubicBezTo>
                <a:cubicBezTo>
                  <a:pt x="4255037" y="3947885"/>
                  <a:pt x="4240429" y="3951426"/>
                  <a:pt x="4233150" y="3963366"/>
                </a:cubicBezTo>
                <a:cubicBezTo>
                  <a:pt x="4204751" y="3990600"/>
                  <a:pt x="4181609" y="4021039"/>
                  <a:pt x="4151172" y="4051617"/>
                </a:cubicBezTo>
                <a:cubicBezTo>
                  <a:pt x="4151172" y="4051617"/>
                  <a:pt x="4147679" y="4057348"/>
                  <a:pt x="4143065" y="4058466"/>
                </a:cubicBezTo>
                <a:cubicBezTo>
                  <a:pt x="4129576" y="4066621"/>
                  <a:pt x="4154958" y="4045409"/>
                  <a:pt x="4140348" y="4048950"/>
                </a:cubicBezTo>
                <a:cubicBezTo>
                  <a:pt x="4135735" y="4050067"/>
                  <a:pt x="4115885" y="4062205"/>
                  <a:pt x="4118259" y="4051861"/>
                </a:cubicBezTo>
                <a:cubicBezTo>
                  <a:pt x="4120296" y="4048517"/>
                  <a:pt x="4142521" y="4026035"/>
                  <a:pt x="4152666" y="4015843"/>
                </a:cubicBezTo>
                <a:cubicBezTo>
                  <a:pt x="4164559" y="4002785"/>
                  <a:pt x="4174705" y="3992591"/>
                  <a:pt x="4183731" y="3977786"/>
                </a:cubicBezTo>
                <a:cubicBezTo>
                  <a:pt x="4161065" y="4008515"/>
                  <a:pt x="4113392" y="4020070"/>
                  <a:pt x="4134736" y="3972158"/>
                </a:cubicBezTo>
                <a:cubicBezTo>
                  <a:pt x="4136633" y="3961522"/>
                  <a:pt x="4150123" y="3953367"/>
                  <a:pt x="4157402" y="3941427"/>
                </a:cubicBezTo>
                <a:cubicBezTo>
                  <a:pt x="4163561" y="3924874"/>
                  <a:pt x="4159097" y="3918222"/>
                  <a:pt x="4164629" y="3909148"/>
                </a:cubicBezTo>
                <a:cubicBezTo>
                  <a:pt x="4170788" y="3892595"/>
                  <a:pt x="4190788" y="3872687"/>
                  <a:pt x="4208689" y="3850845"/>
                </a:cubicBezTo>
                <a:cubicBezTo>
                  <a:pt x="4220896" y="3834048"/>
                  <a:pt x="4232664" y="3817966"/>
                  <a:pt x="4244034" y="3802542"/>
                </a:cubicBezTo>
                <a:lnTo>
                  <a:pt x="4275602" y="3760027"/>
                </a:lnTo>
                <a:lnTo>
                  <a:pt x="4265027" y="3746307"/>
                </a:lnTo>
                <a:lnTo>
                  <a:pt x="4245860" y="3775896"/>
                </a:lnTo>
                <a:cubicBezTo>
                  <a:pt x="4224942" y="3803760"/>
                  <a:pt x="4199120" y="3833219"/>
                  <a:pt x="4181359" y="3862354"/>
                </a:cubicBezTo>
                <a:cubicBezTo>
                  <a:pt x="4172807" y="3874500"/>
                  <a:pt x="4164592" y="3886566"/>
                  <a:pt x="4156618" y="3898185"/>
                </a:cubicBezTo>
                <a:lnTo>
                  <a:pt x="4148105" y="3910302"/>
                </a:lnTo>
                <a:lnTo>
                  <a:pt x="4156446" y="3923064"/>
                </a:lnTo>
                <a:lnTo>
                  <a:pt x="4149641" y="3914932"/>
                </a:lnTo>
                <a:lnTo>
                  <a:pt x="4146586" y="3912465"/>
                </a:lnTo>
                <a:lnTo>
                  <a:pt x="4133327" y="3931337"/>
                </a:lnTo>
                <a:cubicBezTo>
                  <a:pt x="4118155" y="3952059"/>
                  <a:pt x="4103570" y="3969535"/>
                  <a:pt x="4088811" y="3980846"/>
                </a:cubicBezTo>
                <a:cubicBezTo>
                  <a:pt x="4085026" y="3987055"/>
                  <a:pt x="4072454" y="3987252"/>
                  <a:pt x="4061003" y="3992063"/>
                </a:cubicBezTo>
                <a:cubicBezTo>
                  <a:pt x="4054351" y="3996525"/>
                  <a:pt x="4049939" y="4010212"/>
                  <a:pt x="4046871" y="3995895"/>
                </a:cubicBezTo>
                <a:cubicBezTo>
                  <a:pt x="4046671" y="3983326"/>
                  <a:pt x="4110304" y="3925163"/>
                  <a:pt x="4121368" y="3907014"/>
                </a:cubicBezTo>
                <a:lnTo>
                  <a:pt x="4128816" y="3896411"/>
                </a:lnTo>
                <a:lnTo>
                  <a:pt x="4125580" y="3893180"/>
                </a:lnTo>
                <a:cubicBezTo>
                  <a:pt x="4125354" y="3892372"/>
                  <a:pt x="4122540" y="3888002"/>
                  <a:pt x="4118824" y="3882641"/>
                </a:cubicBezTo>
                <a:lnTo>
                  <a:pt x="4117495" y="3880840"/>
                </a:lnTo>
                <a:lnTo>
                  <a:pt x="4111707" y="3887580"/>
                </a:lnTo>
                <a:lnTo>
                  <a:pt x="4111810" y="3887791"/>
                </a:lnTo>
                <a:lnTo>
                  <a:pt x="4111691" y="3887598"/>
                </a:lnTo>
                <a:lnTo>
                  <a:pt x="4108872" y="3890881"/>
                </a:lnTo>
                <a:cubicBezTo>
                  <a:pt x="4093550" y="3907498"/>
                  <a:pt x="4077740" y="3923491"/>
                  <a:pt x="4060885" y="3939583"/>
                </a:cubicBezTo>
                <a:cubicBezTo>
                  <a:pt x="4051759" y="3948104"/>
                  <a:pt x="4042123" y="3957461"/>
                  <a:pt x="4033912" y="3963674"/>
                </a:cubicBezTo>
                <a:lnTo>
                  <a:pt x="4030146" y="3965886"/>
                </a:lnTo>
                <a:lnTo>
                  <a:pt x="4004603" y="3991781"/>
                </a:lnTo>
                <a:cubicBezTo>
                  <a:pt x="3992619" y="4004033"/>
                  <a:pt x="3980964" y="4015701"/>
                  <a:pt x="3969516" y="4025859"/>
                </a:cubicBezTo>
                <a:cubicBezTo>
                  <a:pt x="3981174" y="4011861"/>
                  <a:pt x="3995310" y="3997168"/>
                  <a:pt x="4008885" y="3984202"/>
                </a:cubicBezTo>
                <a:lnTo>
                  <a:pt x="4021503" y="3969905"/>
                </a:lnTo>
                <a:lnTo>
                  <a:pt x="4021327" y="3969876"/>
                </a:lnTo>
                <a:lnTo>
                  <a:pt x="4014496" y="3972296"/>
                </a:lnTo>
                <a:cubicBezTo>
                  <a:pt x="4011232" y="3974772"/>
                  <a:pt x="4007892" y="3977991"/>
                  <a:pt x="4006910" y="3979287"/>
                </a:cubicBezTo>
                <a:cubicBezTo>
                  <a:pt x="3976500" y="4008330"/>
                  <a:pt x="3945431" y="4046952"/>
                  <a:pt x="3916066" y="4069867"/>
                </a:cubicBezTo>
                <a:cubicBezTo>
                  <a:pt x="3938327" y="4040491"/>
                  <a:pt x="3973027" y="4011528"/>
                  <a:pt x="3997421" y="3983099"/>
                </a:cubicBezTo>
                <a:cubicBezTo>
                  <a:pt x="3990123" y="3991740"/>
                  <a:pt x="4004153" y="3976789"/>
                  <a:pt x="4002132" y="3975497"/>
                </a:cubicBezTo>
                <a:cubicBezTo>
                  <a:pt x="3998296" y="3973432"/>
                  <a:pt x="3996798" y="3981546"/>
                  <a:pt x="3996798" y="3981546"/>
                </a:cubicBezTo>
                <a:cubicBezTo>
                  <a:pt x="3980610" y="3997364"/>
                  <a:pt x="3965178" y="4012878"/>
                  <a:pt x="3949941" y="4027863"/>
                </a:cubicBezTo>
                <a:lnTo>
                  <a:pt x="3919222" y="4056871"/>
                </a:lnTo>
                <a:lnTo>
                  <a:pt x="3922244" y="4051621"/>
                </a:lnTo>
                <a:lnTo>
                  <a:pt x="3922353" y="4051377"/>
                </a:lnTo>
                <a:lnTo>
                  <a:pt x="3923616" y="4050007"/>
                </a:lnTo>
                <a:cubicBezTo>
                  <a:pt x="3927090" y="4046809"/>
                  <a:pt x="3945002" y="4030298"/>
                  <a:pt x="3944378" y="4028746"/>
                </a:cubicBezTo>
                <a:cubicBezTo>
                  <a:pt x="3942404" y="4023830"/>
                  <a:pt x="3925115" y="4041893"/>
                  <a:pt x="3927704" y="4040853"/>
                </a:cubicBezTo>
                <a:lnTo>
                  <a:pt x="3926250" y="4042404"/>
                </a:lnTo>
                <a:lnTo>
                  <a:pt x="3925363" y="4039397"/>
                </a:lnTo>
                <a:cubicBezTo>
                  <a:pt x="3924357" y="4040060"/>
                  <a:pt x="3922770" y="4042188"/>
                  <a:pt x="3920945" y="4045001"/>
                </a:cubicBezTo>
                <a:lnTo>
                  <a:pt x="3916513" y="4052360"/>
                </a:lnTo>
                <a:lnTo>
                  <a:pt x="3912163" y="4056411"/>
                </a:lnTo>
                <a:cubicBezTo>
                  <a:pt x="3907657" y="4056417"/>
                  <a:pt x="3923197" y="4040860"/>
                  <a:pt x="3923197" y="4040860"/>
                </a:cubicBezTo>
                <a:cubicBezTo>
                  <a:pt x="3953176" y="4011991"/>
                  <a:pt x="3978193" y="3985114"/>
                  <a:pt x="4002430" y="3960654"/>
                </a:cubicBezTo>
                <a:cubicBezTo>
                  <a:pt x="4003412" y="3959359"/>
                  <a:pt x="4011284" y="3951990"/>
                  <a:pt x="4018502" y="3944395"/>
                </a:cubicBezTo>
                <a:lnTo>
                  <a:pt x="4020697" y="3941864"/>
                </a:lnTo>
                <a:lnTo>
                  <a:pt x="4021000" y="3940664"/>
                </a:lnTo>
                <a:lnTo>
                  <a:pt x="4018506" y="3938149"/>
                </a:lnTo>
                <a:lnTo>
                  <a:pt x="4006110" y="3950395"/>
                </a:lnTo>
                <a:lnTo>
                  <a:pt x="4005464" y="3955223"/>
                </a:lnTo>
                <a:lnTo>
                  <a:pt x="4003585" y="3952889"/>
                </a:lnTo>
                <a:lnTo>
                  <a:pt x="3992860" y="3963485"/>
                </a:lnTo>
                <a:cubicBezTo>
                  <a:pt x="3982277" y="3974235"/>
                  <a:pt x="3971868" y="3984951"/>
                  <a:pt x="3960784" y="3996014"/>
                </a:cubicBezTo>
                <a:cubicBezTo>
                  <a:pt x="3959490" y="3996534"/>
                  <a:pt x="3939862" y="4021245"/>
                  <a:pt x="3936436" y="4020819"/>
                </a:cubicBezTo>
                <a:lnTo>
                  <a:pt x="3936423" y="4017226"/>
                </a:lnTo>
                <a:lnTo>
                  <a:pt x="3932509" y="4012876"/>
                </a:lnTo>
                <a:lnTo>
                  <a:pt x="3929377" y="4015560"/>
                </a:lnTo>
                <a:lnTo>
                  <a:pt x="3921138" y="4000665"/>
                </a:lnTo>
                <a:lnTo>
                  <a:pt x="3927297" y="4017181"/>
                </a:lnTo>
                <a:lnTo>
                  <a:pt x="3920633" y="4010806"/>
                </a:lnTo>
                <a:lnTo>
                  <a:pt x="3917631" y="4008260"/>
                </a:lnTo>
                <a:lnTo>
                  <a:pt x="3900354" y="3970010"/>
                </a:lnTo>
                <a:lnTo>
                  <a:pt x="3897187" y="3973230"/>
                </a:lnTo>
                <a:cubicBezTo>
                  <a:pt x="3891866" y="3974738"/>
                  <a:pt x="3888556" y="3969943"/>
                  <a:pt x="3886008" y="3972073"/>
                </a:cubicBezTo>
                <a:cubicBezTo>
                  <a:pt x="3882718" y="3974824"/>
                  <a:pt x="3878431" y="3982923"/>
                  <a:pt x="3874285" y="3991588"/>
                </a:cubicBezTo>
                <a:lnTo>
                  <a:pt x="3868422" y="4004173"/>
                </a:lnTo>
                <a:lnTo>
                  <a:pt x="3871966" y="4012147"/>
                </a:lnTo>
                <a:lnTo>
                  <a:pt x="3874149" y="4017147"/>
                </a:lnTo>
                <a:lnTo>
                  <a:pt x="3869508" y="4013541"/>
                </a:lnTo>
                <a:lnTo>
                  <a:pt x="3867788" y="4012440"/>
                </a:lnTo>
                <a:lnTo>
                  <a:pt x="3866115" y="4008920"/>
                </a:lnTo>
                <a:lnTo>
                  <a:pt x="3863397" y="4014500"/>
                </a:lnTo>
                <a:lnTo>
                  <a:pt x="3854659" y="4030803"/>
                </a:lnTo>
                <a:lnTo>
                  <a:pt x="3852730" y="4031910"/>
                </a:lnTo>
                <a:lnTo>
                  <a:pt x="3847493" y="4035589"/>
                </a:lnTo>
                <a:lnTo>
                  <a:pt x="3850131" y="4030264"/>
                </a:lnTo>
                <a:lnTo>
                  <a:pt x="3860907" y="4008858"/>
                </a:lnTo>
                <a:lnTo>
                  <a:pt x="3855732" y="3999884"/>
                </a:lnTo>
                <a:cubicBezTo>
                  <a:pt x="3853661" y="3996360"/>
                  <a:pt x="3851429" y="3992645"/>
                  <a:pt x="3849390" y="3989429"/>
                </a:cubicBezTo>
                <a:lnTo>
                  <a:pt x="3846205" y="3984845"/>
                </a:lnTo>
                <a:lnTo>
                  <a:pt x="3842634" y="3987329"/>
                </a:lnTo>
                <a:cubicBezTo>
                  <a:pt x="3842634" y="3987329"/>
                  <a:pt x="3843039" y="3985731"/>
                  <a:pt x="3843485" y="3983467"/>
                </a:cubicBezTo>
                <a:lnTo>
                  <a:pt x="3843792" y="3981282"/>
                </a:lnTo>
                <a:lnTo>
                  <a:pt x="3832395" y="3962460"/>
                </a:lnTo>
                <a:lnTo>
                  <a:pt x="3828329" y="3969514"/>
                </a:lnTo>
                <a:lnTo>
                  <a:pt x="3803676" y="4017742"/>
                </a:lnTo>
                <a:lnTo>
                  <a:pt x="3804479" y="4018627"/>
                </a:lnTo>
                <a:cubicBezTo>
                  <a:pt x="3804479" y="4018627"/>
                  <a:pt x="3818042" y="4033585"/>
                  <a:pt x="3813910" y="4033379"/>
                </a:cubicBezTo>
                <a:lnTo>
                  <a:pt x="3810100" y="4029470"/>
                </a:lnTo>
                <a:lnTo>
                  <a:pt x="3806362" y="4022524"/>
                </a:lnTo>
                <a:lnTo>
                  <a:pt x="3803373" y="4018333"/>
                </a:lnTo>
                <a:lnTo>
                  <a:pt x="3800663" y="4023636"/>
                </a:lnTo>
                <a:lnTo>
                  <a:pt x="3800513" y="4023750"/>
                </a:lnTo>
                <a:lnTo>
                  <a:pt x="3803689" y="4026997"/>
                </a:lnTo>
                <a:lnTo>
                  <a:pt x="3804788" y="4028310"/>
                </a:lnTo>
                <a:lnTo>
                  <a:pt x="3804876" y="4028538"/>
                </a:lnTo>
                <a:lnTo>
                  <a:pt x="3807416" y="4033488"/>
                </a:lnTo>
                <a:lnTo>
                  <a:pt x="3799099" y="4024838"/>
                </a:lnTo>
                <a:lnTo>
                  <a:pt x="3797265" y="4026247"/>
                </a:lnTo>
                <a:lnTo>
                  <a:pt x="3795233" y="4028011"/>
                </a:lnTo>
                <a:lnTo>
                  <a:pt x="3809735" y="4045548"/>
                </a:lnTo>
                <a:lnTo>
                  <a:pt x="3793388" y="4029614"/>
                </a:lnTo>
                <a:lnTo>
                  <a:pt x="3789681" y="4032832"/>
                </a:lnTo>
                <a:lnTo>
                  <a:pt x="3791747" y="4028014"/>
                </a:lnTo>
                <a:lnTo>
                  <a:pt x="3790234" y="4026540"/>
                </a:lnTo>
                <a:lnTo>
                  <a:pt x="3787503" y="4030959"/>
                </a:lnTo>
                <a:lnTo>
                  <a:pt x="3784239" y="4027875"/>
                </a:lnTo>
                <a:lnTo>
                  <a:pt x="3779709" y="4032443"/>
                </a:lnTo>
                <a:lnTo>
                  <a:pt x="3785113" y="4020779"/>
                </a:lnTo>
                <a:lnTo>
                  <a:pt x="3770338" y="4004120"/>
                </a:lnTo>
                <a:cubicBezTo>
                  <a:pt x="3757076" y="3988631"/>
                  <a:pt x="3743729" y="3972434"/>
                  <a:pt x="3730427" y="3958441"/>
                </a:cubicBezTo>
                <a:cubicBezTo>
                  <a:pt x="3728741" y="3955977"/>
                  <a:pt x="3718745" y="3946036"/>
                  <a:pt x="3717356" y="3949061"/>
                </a:cubicBezTo>
                <a:lnTo>
                  <a:pt x="3728398" y="3962862"/>
                </a:lnTo>
                <a:cubicBezTo>
                  <a:pt x="3740275" y="3975356"/>
                  <a:pt x="3752587" y="3989459"/>
                  <a:pt x="3762661" y="4002814"/>
                </a:cubicBezTo>
                <a:cubicBezTo>
                  <a:pt x="3752610" y="3992990"/>
                  <a:pt x="3742438" y="3981771"/>
                  <a:pt x="3731989" y="3970003"/>
                </a:cubicBezTo>
                <a:cubicBezTo>
                  <a:pt x="3721540" y="3958235"/>
                  <a:pt x="3710815" y="3945918"/>
                  <a:pt x="3699661" y="3933897"/>
                </a:cubicBezTo>
                <a:cubicBezTo>
                  <a:pt x="3679592" y="3910601"/>
                  <a:pt x="3661000" y="3884601"/>
                  <a:pt x="3641540" y="3863557"/>
                </a:cubicBezTo>
                <a:lnTo>
                  <a:pt x="3616828" y="3834977"/>
                </a:lnTo>
                <a:lnTo>
                  <a:pt x="3614903" y="3836082"/>
                </a:lnTo>
                <a:lnTo>
                  <a:pt x="3609667" y="3839762"/>
                </a:lnTo>
                <a:lnTo>
                  <a:pt x="3612304" y="3834438"/>
                </a:lnTo>
                <a:lnTo>
                  <a:pt x="3613797" y="3831471"/>
                </a:lnTo>
                <a:lnTo>
                  <a:pt x="3612665" y="3830162"/>
                </a:lnTo>
                <a:lnTo>
                  <a:pt x="3607772" y="3823185"/>
                </a:lnTo>
                <a:lnTo>
                  <a:pt x="3614200" y="3830671"/>
                </a:lnTo>
                <a:lnTo>
                  <a:pt x="3621437" y="3816296"/>
                </a:lnTo>
                <a:lnTo>
                  <a:pt x="3589634" y="3775386"/>
                </a:lnTo>
                <a:lnTo>
                  <a:pt x="3581514" y="3791270"/>
                </a:lnTo>
                <a:lnTo>
                  <a:pt x="3585288" y="3795895"/>
                </a:lnTo>
                <a:lnTo>
                  <a:pt x="3586346" y="3797843"/>
                </a:lnTo>
                <a:cubicBezTo>
                  <a:pt x="3590310" y="3804363"/>
                  <a:pt x="3595133" y="3811313"/>
                  <a:pt x="3598632" y="3817057"/>
                </a:cubicBezTo>
                <a:lnTo>
                  <a:pt x="3599966" y="3819572"/>
                </a:lnTo>
                <a:lnTo>
                  <a:pt x="3580963" y="3796307"/>
                </a:lnTo>
                <a:lnTo>
                  <a:pt x="3579751" y="3794720"/>
                </a:lnTo>
                <a:lnTo>
                  <a:pt x="3572260" y="3809372"/>
                </a:lnTo>
                <a:lnTo>
                  <a:pt x="3574736" y="3813353"/>
                </a:lnTo>
                <a:cubicBezTo>
                  <a:pt x="3578765" y="3821303"/>
                  <a:pt x="3580057" y="3829072"/>
                  <a:pt x="3572602" y="3834631"/>
                </a:cubicBezTo>
                <a:cubicBezTo>
                  <a:pt x="3570285" y="3813794"/>
                  <a:pt x="3561461" y="3834251"/>
                  <a:pt x="3572602" y="3834631"/>
                </a:cubicBezTo>
                <a:cubicBezTo>
                  <a:pt x="3601982" y="3887999"/>
                  <a:pt x="3632111" y="3944060"/>
                  <a:pt x="3661851" y="4000810"/>
                </a:cubicBezTo>
                <a:cubicBezTo>
                  <a:pt x="3637772" y="4004030"/>
                  <a:pt x="3623819" y="3953917"/>
                  <a:pt x="3603742" y="3933959"/>
                </a:cubicBezTo>
                <a:cubicBezTo>
                  <a:pt x="3588488" y="3916723"/>
                  <a:pt x="3611627" y="3949763"/>
                  <a:pt x="3614478" y="3960002"/>
                </a:cubicBezTo>
                <a:cubicBezTo>
                  <a:pt x="3621313" y="3972033"/>
                  <a:pt x="3627937" y="3981222"/>
                  <a:pt x="3631687" y="3994693"/>
                </a:cubicBezTo>
                <a:cubicBezTo>
                  <a:pt x="3578611" y="3914102"/>
                  <a:pt x="3526425" y="3831885"/>
                  <a:pt x="3474896" y="3748577"/>
                </a:cubicBezTo>
                <a:lnTo>
                  <a:pt x="3462436" y="3727978"/>
                </a:lnTo>
                <a:lnTo>
                  <a:pt x="3458975" y="3730932"/>
                </a:lnTo>
                <a:lnTo>
                  <a:pt x="3461259" y="3726033"/>
                </a:lnTo>
                <a:lnTo>
                  <a:pt x="3322056" y="3495917"/>
                </a:lnTo>
                <a:lnTo>
                  <a:pt x="3181615" y="3255713"/>
                </a:lnTo>
                <a:lnTo>
                  <a:pt x="3183362" y="3258075"/>
                </a:lnTo>
                <a:cubicBezTo>
                  <a:pt x="3211234" y="3292753"/>
                  <a:pt x="3241128" y="3336763"/>
                  <a:pt x="3269454" y="3350983"/>
                </a:cubicBezTo>
                <a:cubicBezTo>
                  <a:pt x="3285133" y="3365094"/>
                  <a:pt x="3283001" y="3368406"/>
                  <a:pt x="3289690" y="3376728"/>
                </a:cubicBezTo>
                <a:cubicBezTo>
                  <a:pt x="3305026" y="3398649"/>
                  <a:pt x="3320401" y="3413233"/>
                  <a:pt x="3307670" y="3388304"/>
                </a:cubicBezTo>
                <a:cubicBezTo>
                  <a:pt x="3280615" y="3346122"/>
                  <a:pt x="3266057" y="3324032"/>
                  <a:pt x="3238185" y="3289355"/>
                </a:cubicBezTo>
                <a:cubicBezTo>
                  <a:pt x="3174924" y="3198931"/>
                  <a:pt x="3115897" y="3120644"/>
                  <a:pt x="3056622" y="3033822"/>
                </a:cubicBezTo>
                <a:lnTo>
                  <a:pt x="3019490" y="2977407"/>
                </a:lnTo>
                <a:lnTo>
                  <a:pt x="2985833" y="2909096"/>
                </a:lnTo>
                <a:lnTo>
                  <a:pt x="2995726" y="2925772"/>
                </a:lnTo>
                <a:cubicBezTo>
                  <a:pt x="3062262" y="3035539"/>
                  <a:pt x="3153948" y="3156143"/>
                  <a:pt x="3231950" y="3260576"/>
                </a:cubicBezTo>
                <a:cubicBezTo>
                  <a:pt x="3245801" y="3277525"/>
                  <a:pt x="3263672" y="3301747"/>
                  <a:pt x="3270361" y="3310070"/>
                </a:cubicBezTo>
                <a:cubicBezTo>
                  <a:pt x="3282190" y="3317686"/>
                  <a:pt x="3277329" y="3306525"/>
                  <a:pt x="3285846" y="3312008"/>
                </a:cubicBezTo>
                <a:cubicBezTo>
                  <a:pt x="3285846" y="3312008"/>
                  <a:pt x="3300515" y="3321451"/>
                  <a:pt x="3298687" y="3324290"/>
                </a:cubicBezTo>
                <a:lnTo>
                  <a:pt x="3297870" y="3321740"/>
                </a:lnTo>
                <a:lnTo>
                  <a:pt x="3406992" y="3508013"/>
                </a:lnTo>
                <a:lnTo>
                  <a:pt x="3414055" y="3499644"/>
                </a:lnTo>
                <a:lnTo>
                  <a:pt x="3407196" y="3487782"/>
                </a:lnTo>
                <a:lnTo>
                  <a:pt x="3404606" y="3490282"/>
                </a:lnTo>
                <a:cubicBezTo>
                  <a:pt x="3404450" y="3489894"/>
                  <a:pt x="3404968" y="3488766"/>
                  <a:pt x="3405980" y="3487116"/>
                </a:cubicBezTo>
                <a:lnTo>
                  <a:pt x="3406431" y="3486459"/>
                </a:lnTo>
                <a:lnTo>
                  <a:pt x="3380641" y="3441852"/>
                </a:lnTo>
                <a:cubicBezTo>
                  <a:pt x="3361258" y="3404784"/>
                  <a:pt x="3339963" y="3368812"/>
                  <a:pt x="3318069" y="3327494"/>
                </a:cubicBezTo>
                <a:cubicBezTo>
                  <a:pt x="3313563" y="3318383"/>
                  <a:pt x="3306535" y="3308114"/>
                  <a:pt x="3302028" y="3299003"/>
                </a:cubicBezTo>
                <a:cubicBezTo>
                  <a:pt x="3300924" y="3296806"/>
                  <a:pt x="3299356" y="3293058"/>
                  <a:pt x="3298878" y="3290902"/>
                </a:cubicBezTo>
                <a:lnTo>
                  <a:pt x="3299399" y="3291124"/>
                </a:lnTo>
                <a:lnTo>
                  <a:pt x="3292198" y="3279122"/>
                </a:lnTo>
                <a:lnTo>
                  <a:pt x="3291641" y="3278918"/>
                </a:lnTo>
                <a:lnTo>
                  <a:pt x="3291557" y="3278052"/>
                </a:lnTo>
                <a:lnTo>
                  <a:pt x="3289197" y="3274119"/>
                </a:lnTo>
                <a:cubicBezTo>
                  <a:pt x="3234895" y="3184434"/>
                  <a:pt x="3180885" y="3094233"/>
                  <a:pt x="3127014" y="2997751"/>
                </a:cubicBezTo>
                <a:cubicBezTo>
                  <a:pt x="3104259" y="2953571"/>
                  <a:pt x="3085249" y="2912414"/>
                  <a:pt x="3060543" y="2861229"/>
                </a:cubicBezTo>
                <a:cubicBezTo>
                  <a:pt x="3021112" y="2771758"/>
                  <a:pt x="2967155" y="2682269"/>
                  <a:pt x="2920205" y="2590827"/>
                </a:cubicBezTo>
                <a:cubicBezTo>
                  <a:pt x="2886068" y="2516720"/>
                  <a:pt x="2859511" y="2440503"/>
                  <a:pt x="2829923" y="2368070"/>
                </a:cubicBezTo>
                <a:lnTo>
                  <a:pt x="2806815" y="2315163"/>
                </a:lnTo>
                <a:lnTo>
                  <a:pt x="2792832" y="2352549"/>
                </a:lnTo>
                <a:lnTo>
                  <a:pt x="2822298" y="2420671"/>
                </a:lnTo>
                <a:cubicBezTo>
                  <a:pt x="2881130" y="2553223"/>
                  <a:pt x="2942101" y="2681986"/>
                  <a:pt x="3008519" y="2803716"/>
                </a:cubicBezTo>
                <a:cubicBezTo>
                  <a:pt x="3046647" y="2875985"/>
                  <a:pt x="3085024" y="2946807"/>
                  <a:pt x="3123692" y="3016684"/>
                </a:cubicBezTo>
                <a:lnTo>
                  <a:pt x="3229476" y="3204252"/>
                </a:lnTo>
                <a:lnTo>
                  <a:pt x="3202424" y="3171290"/>
                </a:lnTo>
                <a:cubicBezTo>
                  <a:pt x="3095649" y="3014867"/>
                  <a:pt x="2989042" y="2859223"/>
                  <a:pt x="2906074" y="2698048"/>
                </a:cubicBezTo>
                <a:cubicBezTo>
                  <a:pt x="2873795" y="2631754"/>
                  <a:pt x="2841988" y="2565763"/>
                  <a:pt x="2810720" y="2504135"/>
                </a:cubicBezTo>
                <a:lnTo>
                  <a:pt x="2768252" y="2427649"/>
                </a:lnTo>
                <a:lnTo>
                  <a:pt x="2724923" y="2561650"/>
                </a:lnTo>
                <a:cubicBezTo>
                  <a:pt x="2702103" y="2630430"/>
                  <a:pt x="2677623" y="2699513"/>
                  <a:pt x="2649229" y="2766732"/>
                </a:cubicBezTo>
                <a:lnTo>
                  <a:pt x="2594438" y="2905352"/>
                </a:lnTo>
                <a:lnTo>
                  <a:pt x="2552100" y="2995704"/>
                </a:lnTo>
                <a:lnTo>
                  <a:pt x="2537438" y="3025248"/>
                </a:lnTo>
                <a:lnTo>
                  <a:pt x="2549291" y="2994996"/>
                </a:lnTo>
                <a:cubicBezTo>
                  <a:pt x="2577728" y="2921325"/>
                  <a:pt x="2603178" y="2852461"/>
                  <a:pt x="2630100" y="2781076"/>
                </a:cubicBezTo>
                <a:cubicBezTo>
                  <a:pt x="2651145" y="2720626"/>
                  <a:pt x="2685327" y="2653783"/>
                  <a:pt x="2705818" y="2593434"/>
                </a:cubicBezTo>
                <a:cubicBezTo>
                  <a:pt x="2717297" y="2555887"/>
                  <a:pt x="2722987" y="2533690"/>
                  <a:pt x="2736631" y="2492315"/>
                </a:cubicBezTo>
                <a:cubicBezTo>
                  <a:pt x="2743327" y="2469364"/>
                  <a:pt x="2752842" y="2443039"/>
                  <a:pt x="2762408" y="2420139"/>
                </a:cubicBezTo>
                <a:lnTo>
                  <a:pt x="2762967" y="2418130"/>
                </a:lnTo>
                <a:lnTo>
                  <a:pt x="2759603" y="2412071"/>
                </a:lnTo>
                <a:lnTo>
                  <a:pt x="2758954" y="2413527"/>
                </a:lnTo>
                <a:cubicBezTo>
                  <a:pt x="2756720" y="2419134"/>
                  <a:pt x="2754681" y="2424831"/>
                  <a:pt x="2753649" y="2428593"/>
                </a:cubicBezTo>
                <a:cubicBezTo>
                  <a:pt x="2716293" y="2531474"/>
                  <a:pt x="2682411" y="2618852"/>
                  <a:pt x="2649837" y="2713428"/>
                </a:cubicBezTo>
                <a:cubicBezTo>
                  <a:pt x="2605936" y="2824362"/>
                  <a:pt x="2564603" y="2927393"/>
                  <a:pt x="2522666" y="3027103"/>
                </a:cubicBezTo>
                <a:cubicBezTo>
                  <a:pt x="2502075" y="3080606"/>
                  <a:pt x="2480162" y="3130775"/>
                  <a:pt x="2458326" y="3181360"/>
                </a:cubicBezTo>
                <a:lnTo>
                  <a:pt x="2453304" y="3193681"/>
                </a:lnTo>
                <a:lnTo>
                  <a:pt x="2366436" y="3357471"/>
                </a:lnTo>
                <a:cubicBezTo>
                  <a:pt x="2333772" y="3416851"/>
                  <a:pt x="2300262" y="3475502"/>
                  <a:pt x="2265918" y="3533013"/>
                </a:cubicBezTo>
                <a:cubicBezTo>
                  <a:pt x="2226669" y="3598739"/>
                  <a:pt x="2186331" y="3662976"/>
                  <a:pt x="2144931" y="3725112"/>
                </a:cubicBezTo>
                <a:cubicBezTo>
                  <a:pt x="2095188" y="3800259"/>
                  <a:pt x="2051179" y="3878901"/>
                  <a:pt x="1996771" y="3934826"/>
                </a:cubicBezTo>
                <a:cubicBezTo>
                  <a:pt x="1984879" y="3947886"/>
                  <a:pt x="1970271" y="3951426"/>
                  <a:pt x="1962992" y="3963366"/>
                </a:cubicBezTo>
                <a:cubicBezTo>
                  <a:pt x="1934594" y="3990601"/>
                  <a:pt x="1911451" y="4021039"/>
                  <a:pt x="1881014" y="4051617"/>
                </a:cubicBezTo>
                <a:cubicBezTo>
                  <a:pt x="1881014" y="4051617"/>
                  <a:pt x="1877521" y="4057348"/>
                  <a:pt x="1872907" y="4058467"/>
                </a:cubicBezTo>
                <a:cubicBezTo>
                  <a:pt x="1859418" y="4066621"/>
                  <a:pt x="1884799" y="4045409"/>
                  <a:pt x="1870190" y="4048949"/>
                </a:cubicBezTo>
                <a:cubicBezTo>
                  <a:pt x="1865577" y="4050067"/>
                  <a:pt x="1845727" y="4062205"/>
                  <a:pt x="1848100" y="4051860"/>
                </a:cubicBezTo>
                <a:cubicBezTo>
                  <a:pt x="1850139" y="4048517"/>
                  <a:pt x="1872363" y="4026035"/>
                  <a:pt x="1882508" y="4015843"/>
                </a:cubicBezTo>
                <a:cubicBezTo>
                  <a:pt x="1894401" y="4002785"/>
                  <a:pt x="1904547" y="3992591"/>
                  <a:pt x="1913572" y="3977786"/>
                </a:cubicBezTo>
                <a:cubicBezTo>
                  <a:pt x="1890907" y="4008515"/>
                  <a:pt x="1843234" y="4020070"/>
                  <a:pt x="1864578" y="3972157"/>
                </a:cubicBezTo>
                <a:cubicBezTo>
                  <a:pt x="1866475" y="3961522"/>
                  <a:pt x="1879964" y="3953367"/>
                  <a:pt x="1887244" y="3941427"/>
                </a:cubicBezTo>
                <a:cubicBezTo>
                  <a:pt x="1890323" y="3933151"/>
                  <a:pt x="1890747" y="3927350"/>
                  <a:pt x="1891092" y="3922483"/>
                </a:cubicBezTo>
                <a:lnTo>
                  <a:pt x="1891431" y="3921146"/>
                </a:lnTo>
                <a:lnTo>
                  <a:pt x="1890973" y="3920695"/>
                </a:lnTo>
                <a:lnTo>
                  <a:pt x="1882083" y="3904415"/>
                </a:lnTo>
                <a:lnTo>
                  <a:pt x="1863169" y="3931337"/>
                </a:lnTo>
                <a:cubicBezTo>
                  <a:pt x="1847997" y="3952059"/>
                  <a:pt x="1833412" y="3969535"/>
                  <a:pt x="1818653" y="3980846"/>
                </a:cubicBezTo>
                <a:cubicBezTo>
                  <a:pt x="1816760" y="3983950"/>
                  <a:pt x="1812671" y="3985552"/>
                  <a:pt x="1807624" y="3986979"/>
                </a:cubicBezTo>
                <a:lnTo>
                  <a:pt x="1795375" y="3990690"/>
                </a:lnTo>
                <a:lnTo>
                  <a:pt x="1803869" y="4009024"/>
                </a:lnTo>
                <a:lnTo>
                  <a:pt x="1802018" y="4009567"/>
                </a:lnTo>
                <a:cubicBezTo>
                  <a:pt x="1802173" y="4009179"/>
                  <a:pt x="1802928" y="4009951"/>
                  <a:pt x="1804010" y="4011406"/>
                </a:cubicBezTo>
                <a:lnTo>
                  <a:pt x="1807137" y="4016077"/>
                </a:lnTo>
                <a:lnTo>
                  <a:pt x="1814721" y="4032443"/>
                </a:lnTo>
                <a:lnTo>
                  <a:pt x="1810191" y="4027875"/>
                </a:lnTo>
                <a:lnTo>
                  <a:pt x="1806927" y="4030959"/>
                </a:lnTo>
                <a:lnTo>
                  <a:pt x="1797182" y="4015190"/>
                </a:lnTo>
                <a:lnTo>
                  <a:pt x="1804749" y="4032832"/>
                </a:lnTo>
                <a:lnTo>
                  <a:pt x="1797164" y="4026247"/>
                </a:lnTo>
                <a:lnTo>
                  <a:pt x="1793766" y="4023636"/>
                </a:lnTo>
                <a:lnTo>
                  <a:pt x="1782237" y="4001080"/>
                </a:lnTo>
                <a:lnTo>
                  <a:pt x="1779280" y="4001964"/>
                </a:lnTo>
                <a:cubicBezTo>
                  <a:pt x="1778332" y="4001303"/>
                  <a:pt x="1777480" y="3999474"/>
                  <a:pt x="1776714" y="3995895"/>
                </a:cubicBezTo>
                <a:lnTo>
                  <a:pt x="1777979" y="3992751"/>
                </a:lnTo>
                <a:lnTo>
                  <a:pt x="1766101" y="3969515"/>
                </a:lnTo>
                <a:lnTo>
                  <a:pt x="1762992" y="3964122"/>
                </a:lnTo>
                <a:lnTo>
                  <a:pt x="1759988" y="3965886"/>
                </a:lnTo>
                <a:lnTo>
                  <a:pt x="1749908" y="3976105"/>
                </a:lnTo>
                <a:lnTo>
                  <a:pt x="1750945" y="3983467"/>
                </a:lnTo>
                <a:cubicBezTo>
                  <a:pt x="1751391" y="3985731"/>
                  <a:pt x="1751795" y="3987329"/>
                  <a:pt x="1751795" y="3987329"/>
                </a:cubicBezTo>
                <a:cubicBezTo>
                  <a:pt x="1750603" y="3988328"/>
                  <a:pt x="1749440" y="3987224"/>
                  <a:pt x="1748197" y="3984826"/>
                </a:cubicBezTo>
                <a:lnTo>
                  <a:pt x="1746219" y="3979845"/>
                </a:lnTo>
                <a:lnTo>
                  <a:pt x="1734445" y="3991782"/>
                </a:lnTo>
                <a:lnTo>
                  <a:pt x="1728051" y="3997991"/>
                </a:lnTo>
                <a:lnTo>
                  <a:pt x="1744299" y="4030264"/>
                </a:lnTo>
                <a:lnTo>
                  <a:pt x="1746936" y="4035588"/>
                </a:lnTo>
                <a:lnTo>
                  <a:pt x="1741700" y="4031910"/>
                </a:lnTo>
                <a:lnTo>
                  <a:pt x="1739771" y="4030802"/>
                </a:lnTo>
                <a:lnTo>
                  <a:pt x="1731032" y="4014500"/>
                </a:lnTo>
                <a:cubicBezTo>
                  <a:pt x="1729666" y="4011992"/>
                  <a:pt x="1727981" y="4008431"/>
                  <a:pt x="1726119" y="4004413"/>
                </a:cubicBezTo>
                <a:lnTo>
                  <a:pt x="1724661" y="4001284"/>
                </a:lnTo>
                <a:lnTo>
                  <a:pt x="1699358" y="4025859"/>
                </a:lnTo>
                <a:lnTo>
                  <a:pt x="1723975" y="3999811"/>
                </a:lnTo>
                <a:lnTo>
                  <a:pt x="1721574" y="3994656"/>
                </a:lnTo>
                <a:lnTo>
                  <a:pt x="1713858" y="4002470"/>
                </a:lnTo>
                <a:cubicBezTo>
                  <a:pt x="1706210" y="4010533"/>
                  <a:pt x="1698558" y="4018800"/>
                  <a:pt x="1690939" y="4026875"/>
                </a:cubicBezTo>
                <a:lnTo>
                  <a:pt x="1674219" y="4043985"/>
                </a:lnTo>
                <a:lnTo>
                  <a:pt x="1678439" y="4048638"/>
                </a:lnTo>
                <a:cubicBezTo>
                  <a:pt x="1681761" y="4052527"/>
                  <a:pt x="1684519" y="4056414"/>
                  <a:pt x="1682267" y="4056411"/>
                </a:cubicBezTo>
                <a:lnTo>
                  <a:pt x="1677916" y="4052360"/>
                </a:lnTo>
                <a:lnTo>
                  <a:pt x="1673485" y="4045001"/>
                </a:lnTo>
                <a:lnTo>
                  <a:pt x="1673370" y="4044854"/>
                </a:lnTo>
                <a:lnTo>
                  <a:pt x="1669514" y="4048801"/>
                </a:lnTo>
                <a:lnTo>
                  <a:pt x="1670813" y="4050007"/>
                </a:lnTo>
                <a:lnTo>
                  <a:pt x="1672077" y="4051377"/>
                </a:lnTo>
                <a:lnTo>
                  <a:pt x="1672185" y="4051620"/>
                </a:lnTo>
                <a:lnTo>
                  <a:pt x="1675208" y="4056872"/>
                </a:lnTo>
                <a:lnTo>
                  <a:pt x="1668139" y="4050197"/>
                </a:lnTo>
                <a:lnTo>
                  <a:pt x="1664427" y="4053482"/>
                </a:lnTo>
                <a:lnTo>
                  <a:pt x="1678364" y="4069867"/>
                </a:lnTo>
                <a:lnTo>
                  <a:pt x="1662136" y="4055508"/>
                </a:lnTo>
                <a:lnTo>
                  <a:pt x="1645908" y="4069867"/>
                </a:lnTo>
                <a:lnTo>
                  <a:pt x="1659844" y="4053482"/>
                </a:lnTo>
                <a:lnTo>
                  <a:pt x="1656132" y="4050197"/>
                </a:lnTo>
                <a:lnTo>
                  <a:pt x="1649064" y="4056871"/>
                </a:lnTo>
                <a:lnTo>
                  <a:pt x="1652087" y="4051621"/>
                </a:lnTo>
                <a:lnTo>
                  <a:pt x="1652195" y="4051376"/>
                </a:lnTo>
                <a:lnTo>
                  <a:pt x="1653458" y="4050007"/>
                </a:lnTo>
                <a:lnTo>
                  <a:pt x="1654757" y="4048801"/>
                </a:lnTo>
                <a:lnTo>
                  <a:pt x="1650901" y="4044854"/>
                </a:lnTo>
                <a:lnTo>
                  <a:pt x="1650786" y="4045001"/>
                </a:lnTo>
                <a:lnTo>
                  <a:pt x="1646355" y="4052360"/>
                </a:lnTo>
                <a:lnTo>
                  <a:pt x="1642005" y="4056411"/>
                </a:lnTo>
                <a:cubicBezTo>
                  <a:pt x="1639752" y="4056414"/>
                  <a:pt x="1642511" y="4052527"/>
                  <a:pt x="1645833" y="4048638"/>
                </a:cubicBezTo>
                <a:lnTo>
                  <a:pt x="1650052" y="4043985"/>
                </a:lnTo>
                <a:lnTo>
                  <a:pt x="1633334" y="4026875"/>
                </a:lnTo>
                <a:cubicBezTo>
                  <a:pt x="1625714" y="4018799"/>
                  <a:pt x="1618061" y="4010533"/>
                  <a:pt x="1610413" y="4002470"/>
                </a:cubicBezTo>
                <a:lnTo>
                  <a:pt x="1602697" y="3994657"/>
                </a:lnTo>
                <a:lnTo>
                  <a:pt x="1600296" y="3999811"/>
                </a:lnTo>
                <a:lnTo>
                  <a:pt x="1624913" y="4025859"/>
                </a:lnTo>
                <a:lnTo>
                  <a:pt x="1599610" y="4001284"/>
                </a:lnTo>
                <a:lnTo>
                  <a:pt x="1598153" y="4004413"/>
                </a:lnTo>
                <a:cubicBezTo>
                  <a:pt x="1596291" y="4008431"/>
                  <a:pt x="1594606" y="4011992"/>
                  <a:pt x="1593240" y="4014500"/>
                </a:cubicBezTo>
                <a:lnTo>
                  <a:pt x="1584501" y="4030803"/>
                </a:lnTo>
                <a:lnTo>
                  <a:pt x="1582572" y="4031910"/>
                </a:lnTo>
                <a:lnTo>
                  <a:pt x="1577335" y="4035588"/>
                </a:lnTo>
                <a:lnTo>
                  <a:pt x="1579973" y="4030264"/>
                </a:lnTo>
                <a:lnTo>
                  <a:pt x="1596220" y="3997992"/>
                </a:lnTo>
                <a:lnTo>
                  <a:pt x="1589826" y="3991781"/>
                </a:lnTo>
                <a:lnTo>
                  <a:pt x="1578052" y="3979845"/>
                </a:lnTo>
                <a:lnTo>
                  <a:pt x="1576075" y="3984826"/>
                </a:lnTo>
                <a:cubicBezTo>
                  <a:pt x="1574832" y="3987224"/>
                  <a:pt x="1573668" y="3988328"/>
                  <a:pt x="1572476" y="3987329"/>
                </a:cubicBezTo>
                <a:cubicBezTo>
                  <a:pt x="1572476" y="3987329"/>
                  <a:pt x="1572881" y="3985731"/>
                  <a:pt x="1573327" y="3983467"/>
                </a:cubicBezTo>
                <a:lnTo>
                  <a:pt x="1574363" y="3976105"/>
                </a:lnTo>
                <a:lnTo>
                  <a:pt x="1564284" y="3965886"/>
                </a:lnTo>
                <a:lnTo>
                  <a:pt x="1561280" y="3964122"/>
                </a:lnTo>
                <a:lnTo>
                  <a:pt x="1558171" y="3969514"/>
                </a:lnTo>
                <a:lnTo>
                  <a:pt x="1546293" y="3992751"/>
                </a:lnTo>
                <a:lnTo>
                  <a:pt x="1547558" y="3995895"/>
                </a:lnTo>
                <a:cubicBezTo>
                  <a:pt x="1546791" y="3999474"/>
                  <a:pt x="1545940" y="4001303"/>
                  <a:pt x="1544991" y="4001964"/>
                </a:cubicBezTo>
                <a:lnTo>
                  <a:pt x="1542035" y="4001080"/>
                </a:lnTo>
                <a:lnTo>
                  <a:pt x="1530505" y="4023636"/>
                </a:lnTo>
                <a:lnTo>
                  <a:pt x="1527107" y="4026247"/>
                </a:lnTo>
                <a:lnTo>
                  <a:pt x="1519523" y="4032832"/>
                </a:lnTo>
                <a:lnTo>
                  <a:pt x="1527089" y="4015190"/>
                </a:lnTo>
                <a:lnTo>
                  <a:pt x="1517345" y="4030959"/>
                </a:lnTo>
                <a:lnTo>
                  <a:pt x="1514080" y="4027874"/>
                </a:lnTo>
                <a:lnTo>
                  <a:pt x="1509550" y="4032443"/>
                </a:lnTo>
                <a:lnTo>
                  <a:pt x="1517134" y="4016077"/>
                </a:lnTo>
                <a:lnTo>
                  <a:pt x="1520261" y="4011406"/>
                </a:lnTo>
                <a:cubicBezTo>
                  <a:pt x="1521344" y="4009951"/>
                  <a:pt x="1522098" y="4009179"/>
                  <a:pt x="1522254" y="4009568"/>
                </a:cubicBezTo>
                <a:lnTo>
                  <a:pt x="1520402" y="4009024"/>
                </a:lnTo>
                <a:lnTo>
                  <a:pt x="1528897" y="3990690"/>
                </a:lnTo>
                <a:lnTo>
                  <a:pt x="1516648" y="3986978"/>
                </a:lnTo>
                <a:cubicBezTo>
                  <a:pt x="1511600" y="3985552"/>
                  <a:pt x="1507511" y="3983950"/>
                  <a:pt x="1505619" y="3980846"/>
                </a:cubicBezTo>
                <a:cubicBezTo>
                  <a:pt x="1490860" y="3969535"/>
                  <a:pt x="1476275" y="3952059"/>
                  <a:pt x="1461104" y="3931337"/>
                </a:cubicBezTo>
                <a:lnTo>
                  <a:pt x="1442189" y="3904415"/>
                </a:lnTo>
                <a:lnTo>
                  <a:pt x="1433298" y="3920695"/>
                </a:lnTo>
                <a:lnTo>
                  <a:pt x="1432840" y="3921146"/>
                </a:lnTo>
                <a:lnTo>
                  <a:pt x="1433180" y="3922483"/>
                </a:lnTo>
                <a:cubicBezTo>
                  <a:pt x="1433525" y="3927349"/>
                  <a:pt x="1433948" y="3933150"/>
                  <a:pt x="1437028" y="3941426"/>
                </a:cubicBezTo>
                <a:cubicBezTo>
                  <a:pt x="1444307" y="3953367"/>
                  <a:pt x="1457797" y="3961522"/>
                  <a:pt x="1459694" y="3972157"/>
                </a:cubicBezTo>
                <a:cubicBezTo>
                  <a:pt x="1481037" y="4020070"/>
                  <a:pt x="1433364" y="4008515"/>
                  <a:pt x="1410699" y="3977786"/>
                </a:cubicBezTo>
                <a:cubicBezTo>
                  <a:pt x="1419725" y="3992591"/>
                  <a:pt x="1429871" y="4002785"/>
                  <a:pt x="1441763" y="4015843"/>
                </a:cubicBezTo>
                <a:cubicBezTo>
                  <a:pt x="1451908" y="4026035"/>
                  <a:pt x="1474133" y="4048518"/>
                  <a:pt x="1476171" y="4051861"/>
                </a:cubicBezTo>
                <a:cubicBezTo>
                  <a:pt x="1478544" y="4062204"/>
                  <a:pt x="1458694" y="4050067"/>
                  <a:pt x="1454082" y="4048949"/>
                </a:cubicBezTo>
                <a:cubicBezTo>
                  <a:pt x="1439472" y="4045409"/>
                  <a:pt x="1464853" y="4066621"/>
                  <a:pt x="1451364" y="4058466"/>
                </a:cubicBezTo>
                <a:cubicBezTo>
                  <a:pt x="1446750" y="4057348"/>
                  <a:pt x="1443257" y="4051617"/>
                  <a:pt x="1443257" y="4051617"/>
                </a:cubicBezTo>
                <a:cubicBezTo>
                  <a:pt x="1412821" y="4021039"/>
                  <a:pt x="1389678" y="3990600"/>
                  <a:pt x="1361280" y="3963366"/>
                </a:cubicBezTo>
                <a:cubicBezTo>
                  <a:pt x="1354000" y="3951425"/>
                  <a:pt x="1339392" y="3947885"/>
                  <a:pt x="1327500" y="3934827"/>
                </a:cubicBezTo>
                <a:cubicBezTo>
                  <a:pt x="1273092" y="3878901"/>
                  <a:pt x="1229083" y="3800259"/>
                  <a:pt x="1179341" y="3725112"/>
                </a:cubicBezTo>
                <a:cubicBezTo>
                  <a:pt x="1137940" y="3662976"/>
                  <a:pt x="1097603" y="3598739"/>
                  <a:pt x="1058353" y="3533013"/>
                </a:cubicBezTo>
                <a:cubicBezTo>
                  <a:pt x="1024009" y="3475503"/>
                  <a:pt x="990499" y="3416851"/>
                  <a:pt x="957836" y="3357471"/>
                </a:cubicBezTo>
                <a:lnTo>
                  <a:pt x="870967" y="3193681"/>
                </a:lnTo>
                <a:lnTo>
                  <a:pt x="865946" y="3181360"/>
                </a:lnTo>
                <a:cubicBezTo>
                  <a:pt x="844109" y="3130775"/>
                  <a:pt x="822196" y="3080606"/>
                  <a:pt x="801606" y="3027103"/>
                </a:cubicBezTo>
                <a:cubicBezTo>
                  <a:pt x="759668" y="2927393"/>
                  <a:pt x="718336" y="2824362"/>
                  <a:pt x="674434" y="2713429"/>
                </a:cubicBezTo>
                <a:cubicBezTo>
                  <a:pt x="641861" y="2618852"/>
                  <a:pt x="607979" y="2531475"/>
                  <a:pt x="570622" y="2428593"/>
                </a:cubicBezTo>
                <a:cubicBezTo>
                  <a:pt x="566494" y="2413544"/>
                  <a:pt x="546255" y="2367540"/>
                  <a:pt x="561863" y="2420138"/>
                </a:cubicBezTo>
                <a:cubicBezTo>
                  <a:pt x="571429" y="2443039"/>
                  <a:pt x="580944" y="2469364"/>
                  <a:pt x="587640" y="2492315"/>
                </a:cubicBezTo>
                <a:cubicBezTo>
                  <a:pt x="601285" y="2533689"/>
                  <a:pt x="606974" y="2555887"/>
                  <a:pt x="618453" y="2593435"/>
                </a:cubicBezTo>
                <a:cubicBezTo>
                  <a:pt x="638944" y="2653784"/>
                  <a:pt x="673127" y="2720626"/>
                  <a:pt x="694172" y="2781076"/>
                </a:cubicBezTo>
                <a:cubicBezTo>
                  <a:pt x="721094" y="2852460"/>
                  <a:pt x="746543" y="2921325"/>
                  <a:pt x="774980" y="2994996"/>
                </a:cubicBezTo>
                <a:lnTo>
                  <a:pt x="786833" y="3025248"/>
                </a:lnTo>
                <a:lnTo>
                  <a:pt x="772172" y="2995704"/>
                </a:lnTo>
                <a:lnTo>
                  <a:pt x="729834" y="2905352"/>
                </a:lnTo>
                <a:lnTo>
                  <a:pt x="675043" y="2766732"/>
                </a:lnTo>
                <a:cubicBezTo>
                  <a:pt x="618255" y="2632292"/>
                  <a:pt x="577120" y="2490403"/>
                  <a:pt x="533620" y="2358379"/>
                </a:cubicBezTo>
                <a:cubicBezTo>
                  <a:pt x="509958" y="2293450"/>
                  <a:pt x="483476" y="2225148"/>
                  <a:pt x="457096" y="2156294"/>
                </a:cubicBezTo>
                <a:cubicBezTo>
                  <a:pt x="396026" y="1985614"/>
                  <a:pt x="355140" y="1801444"/>
                  <a:pt x="313801" y="1616620"/>
                </a:cubicBezTo>
                <a:lnTo>
                  <a:pt x="308199" y="1574348"/>
                </a:lnTo>
                <a:lnTo>
                  <a:pt x="372965" y="1779719"/>
                </a:lnTo>
                <a:cubicBezTo>
                  <a:pt x="397600" y="1855687"/>
                  <a:pt x="423123" y="1932089"/>
                  <a:pt x="449874" y="2009295"/>
                </a:cubicBezTo>
                <a:cubicBezTo>
                  <a:pt x="536992" y="2272599"/>
                  <a:pt x="659540" y="2539198"/>
                  <a:pt x="780490" y="2810701"/>
                </a:cubicBezTo>
                <a:cubicBezTo>
                  <a:pt x="822073" y="2899338"/>
                  <a:pt x="863993" y="2994976"/>
                  <a:pt x="910667" y="3084440"/>
                </a:cubicBezTo>
                <a:cubicBezTo>
                  <a:pt x="945651" y="3148275"/>
                  <a:pt x="985538" y="3213708"/>
                  <a:pt x="1015909" y="3276426"/>
                </a:cubicBezTo>
                <a:cubicBezTo>
                  <a:pt x="1042960" y="3331013"/>
                  <a:pt x="1075266" y="3382396"/>
                  <a:pt x="1108157" y="3431377"/>
                </a:cubicBezTo>
                <a:lnTo>
                  <a:pt x="1137616" y="3474361"/>
                </a:lnTo>
                <a:lnTo>
                  <a:pt x="1137922" y="3473291"/>
                </a:lnTo>
                <a:cubicBezTo>
                  <a:pt x="1138610" y="3472591"/>
                  <a:pt x="1139493" y="3472420"/>
                  <a:pt x="1139935" y="3473499"/>
                </a:cubicBezTo>
                <a:lnTo>
                  <a:pt x="1138183" y="3475188"/>
                </a:lnTo>
                <a:lnTo>
                  <a:pt x="1141168" y="3479542"/>
                </a:lnTo>
                <a:lnTo>
                  <a:pt x="1153069" y="3464503"/>
                </a:lnTo>
                <a:lnTo>
                  <a:pt x="1152716" y="3463891"/>
                </a:lnTo>
                <a:lnTo>
                  <a:pt x="1151588" y="3463697"/>
                </a:lnTo>
                <a:lnTo>
                  <a:pt x="1152127" y="3462868"/>
                </a:lnTo>
                <a:lnTo>
                  <a:pt x="1081128" y="3339550"/>
                </a:lnTo>
                <a:cubicBezTo>
                  <a:pt x="1032836" y="3254192"/>
                  <a:pt x="986908" y="3170537"/>
                  <a:pt x="941984" y="3089587"/>
                </a:cubicBezTo>
                <a:cubicBezTo>
                  <a:pt x="892293" y="2994101"/>
                  <a:pt x="851202" y="2893372"/>
                  <a:pt x="808991" y="2797256"/>
                </a:cubicBezTo>
                <a:cubicBezTo>
                  <a:pt x="761690" y="2700313"/>
                  <a:pt x="719480" y="2604198"/>
                  <a:pt x="676791" y="2508372"/>
                </a:cubicBezTo>
                <a:cubicBezTo>
                  <a:pt x="639194" y="2413375"/>
                  <a:pt x="586159" y="2319927"/>
                  <a:pt x="545067" y="2219198"/>
                </a:cubicBezTo>
                <a:cubicBezTo>
                  <a:pt x="510338" y="2122453"/>
                  <a:pt x="481818" y="2021922"/>
                  <a:pt x="443392" y="1932015"/>
                </a:cubicBezTo>
                <a:cubicBezTo>
                  <a:pt x="422876" y="1879012"/>
                  <a:pt x="405795" y="1837017"/>
                  <a:pt x="389064" y="1790223"/>
                </a:cubicBezTo>
                <a:cubicBezTo>
                  <a:pt x="355379" y="1684980"/>
                  <a:pt x="326376" y="1583924"/>
                  <a:pt x="297949" y="1483009"/>
                </a:cubicBezTo>
                <a:lnTo>
                  <a:pt x="296688" y="1478598"/>
                </a:lnTo>
                <a:lnTo>
                  <a:pt x="296113" y="1477947"/>
                </a:lnTo>
                <a:lnTo>
                  <a:pt x="296344" y="1477399"/>
                </a:lnTo>
                <a:lnTo>
                  <a:pt x="292495" y="1463942"/>
                </a:lnTo>
                <a:lnTo>
                  <a:pt x="292301" y="1464475"/>
                </a:lnTo>
                <a:cubicBezTo>
                  <a:pt x="291053" y="1462654"/>
                  <a:pt x="289386" y="1458948"/>
                  <a:pt x="288535" y="1456641"/>
                </a:cubicBezTo>
                <a:cubicBezTo>
                  <a:pt x="284958" y="1447127"/>
                  <a:pt x="282257" y="1434981"/>
                  <a:pt x="278679" y="1425466"/>
                </a:cubicBezTo>
                <a:cubicBezTo>
                  <a:pt x="263450" y="1381255"/>
                  <a:pt x="251717" y="1341132"/>
                  <a:pt x="237878" y="1301658"/>
                </a:cubicBezTo>
                <a:cubicBezTo>
                  <a:pt x="218018" y="1246232"/>
                  <a:pt x="205446" y="1189185"/>
                  <a:pt x="191415" y="1135701"/>
                </a:cubicBezTo>
                <a:cubicBezTo>
                  <a:pt x="183504" y="1109222"/>
                  <a:pt x="174471" y="1081246"/>
                  <a:pt x="165506" y="1053067"/>
                </a:cubicBezTo>
                <a:cubicBezTo>
                  <a:pt x="145212" y="983551"/>
                  <a:pt x="134472" y="910469"/>
                  <a:pt x="123556" y="837102"/>
                </a:cubicBezTo>
                <a:cubicBezTo>
                  <a:pt x="122623" y="825320"/>
                  <a:pt x="123193" y="814038"/>
                  <a:pt x="121167" y="803600"/>
                </a:cubicBezTo>
                <a:lnTo>
                  <a:pt x="118579" y="794973"/>
                </a:lnTo>
                <a:lnTo>
                  <a:pt x="118930" y="794680"/>
                </a:lnTo>
                <a:cubicBezTo>
                  <a:pt x="119099" y="794173"/>
                  <a:pt x="118852" y="793698"/>
                  <a:pt x="118124" y="793455"/>
                </a:cubicBezTo>
                <a:lnTo>
                  <a:pt x="118579" y="794973"/>
                </a:lnTo>
                <a:lnTo>
                  <a:pt x="117247" y="796088"/>
                </a:lnTo>
                <a:cubicBezTo>
                  <a:pt x="114951" y="782726"/>
                  <a:pt x="111601" y="767665"/>
                  <a:pt x="110144" y="767179"/>
                </a:cubicBezTo>
                <a:cubicBezTo>
                  <a:pt x="111601" y="767665"/>
                  <a:pt x="109511" y="773940"/>
                  <a:pt x="109511" y="773940"/>
                </a:cubicBezTo>
                <a:cubicBezTo>
                  <a:pt x="108297" y="777585"/>
                  <a:pt x="106596" y="772970"/>
                  <a:pt x="104910" y="778032"/>
                </a:cubicBezTo>
                <a:cubicBezTo>
                  <a:pt x="105153" y="782162"/>
                  <a:pt x="106397" y="793823"/>
                  <a:pt x="106816" y="802286"/>
                </a:cubicBezTo>
                <a:cubicBezTo>
                  <a:pt x="108078" y="814908"/>
                  <a:pt x="109353" y="828042"/>
                  <a:pt x="110721" y="841417"/>
                </a:cubicBezTo>
                <a:lnTo>
                  <a:pt x="114446" y="875316"/>
                </a:lnTo>
                <a:lnTo>
                  <a:pt x="112691" y="866978"/>
                </a:lnTo>
                <a:cubicBezTo>
                  <a:pt x="110547" y="852149"/>
                  <a:pt x="109182" y="837411"/>
                  <a:pt x="108019" y="823078"/>
                </a:cubicBezTo>
                <a:cubicBezTo>
                  <a:pt x="105936" y="794492"/>
                  <a:pt x="99642" y="763153"/>
                  <a:pt x="96330" y="732584"/>
                </a:cubicBezTo>
                <a:cubicBezTo>
                  <a:pt x="95167" y="716226"/>
                  <a:pt x="93494" y="699979"/>
                  <a:pt x="92034" y="684311"/>
                </a:cubicBezTo>
                <a:cubicBezTo>
                  <a:pt x="90574" y="668641"/>
                  <a:pt x="89327" y="653548"/>
                  <a:pt x="89014" y="639498"/>
                </a:cubicBezTo>
                <a:cubicBezTo>
                  <a:pt x="91891" y="655977"/>
                  <a:pt x="93784" y="674602"/>
                  <a:pt x="94799" y="691810"/>
                </a:cubicBezTo>
                <a:lnTo>
                  <a:pt x="97339" y="709302"/>
                </a:lnTo>
                <a:cubicBezTo>
                  <a:pt x="100497" y="710353"/>
                  <a:pt x="100062" y="696262"/>
                  <a:pt x="99414" y="693347"/>
                </a:cubicBezTo>
                <a:cubicBezTo>
                  <a:pt x="97140" y="654801"/>
                  <a:pt x="88550" y="610102"/>
                  <a:pt x="89949" y="575927"/>
                </a:cubicBezTo>
                <a:cubicBezTo>
                  <a:pt x="97295" y="608965"/>
                  <a:pt x="96964" y="650469"/>
                  <a:pt x="102381" y="684439"/>
                </a:cubicBezTo>
                <a:cubicBezTo>
                  <a:pt x="100666" y="674196"/>
                  <a:pt x="102801" y="692902"/>
                  <a:pt x="104906" y="692253"/>
                </a:cubicBezTo>
                <a:cubicBezTo>
                  <a:pt x="108630" y="690794"/>
                  <a:pt x="103839" y="684924"/>
                  <a:pt x="103839" y="684924"/>
                </a:cubicBezTo>
                <a:cubicBezTo>
                  <a:pt x="102378" y="664193"/>
                  <a:pt x="100681" y="644171"/>
                  <a:pt x="99239" y="624599"/>
                </a:cubicBezTo>
                <a:lnTo>
                  <a:pt x="97174" y="585857"/>
                </a:lnTo>
                <a:lnTo>
                  <a:pt x="99055" y="591092"/>
                </a:lnTo>
                <a:lnTo>
                  <a:pt x="99161" y="591313"/>
                </a:lnTo>
                <a:lnTo>
                  <a:pt x="99370" y="593012"/>
                </a:lnTo>
                <a:cubicBezTo>
                  <a:pt x="99546" y="597344"/>
                  <a:pt x="100468" y="619694"/>
                  <a:pt x="101925" y="620180"/>
                </a:cubicBezTo>
                <a:cubicBezTo>
                  <a:pt x="106540" y="621717"/>
                  <a:pt x="104162" y="598881"/>
                  <a:pt x="103352" y="601311"/>
                </a:cubicBezTo>
                <a:lnTo>
                  <a:pt x="103130" y="599372"/>
                </a:lnTo>
                <a:lnTo>
                  <a:pt x="105762" y="600538"/>
                </a:lnTo>
                <a:cubicBezTo>
                  <a:pt x="105895" y="599438"/>
                  <a:pt x="105349" y="597063"/>
                  <a:pt x="104463" y="594114"/>
                </a:cubicBezTo>
                <a:lnTo>
                  <a:pt x="101942" y="586640"/>
                </a:lnTo>
                <a:lnTo>
                  <a:pt x="101688" y="581187"/>
                </a:lnTo>
                <a:cubicBezTo>
                  <a:pt x="104360" y="578028"/>
                  <a:pt x="106024" y="598151"/>
                  <a:pt x="106024" y="598151"/>
                </a:cubicBezTo>
                <a:cubicBezTo>
                  <a:pt x="108432" y="636293"/>
                  <a:pt x="112393" y="669778"/>
                  <a:pt x="115123" y="701279"/>
                </a:cubicBezTo>
                <a:cubicBezTo>
                  <a:pt x="115771" y="704194"/>
                  <a:pt x="117059" y="740838"/>
                  <a:pt x="122079" y="741160"/>
                </a:cubicBezTo>
                <a:cubicBezTo>
                  <a:pt x="125398" y="740916"/>
                  <a:pt x="122035" y="716177"/>
                  <a:pt x="122065" y="735532"/>
                </a:cubicBezTo>
                <a:cubicBezTo>
                  <a:pt x="120386" y="705731"/>
                  <a:pt x="117427" y="679777"/>
                  <a:pt x="115100" y="651111"/>
                </a:cubicBezTo>
                <a:cubicBezTo>
                  <a:pt x="115505" y="649896"/>
                  <a:pt x="109860" y="621473"/>
                  <a:pt x="112195" y="619326"/>
                </a:cubicBezTo>
                <a:cubicBezTo>
                  <a:pt x="117619" y="618433"/>
                  <a:pt x="116367" y="637587"/>
                  <a:pt x="116367" y="637587"/>
                </a:cubicBezTo>
                <a:cubicBezTo>
                  <a:pt x="120570" y="675201"/>
                  <a:pt x="123691" y="695810"/>
                  <a:pt x="126841" y="731725"/>
                </a:cubicBezTo>
                <a:cubicBezTo>
                  <a:pt x="127490" y="734639"/>
                  <a:pt x="129344" y="768772"/>
                  <a:pt x="132906" y="768610"/>
                </a:cubicBezTo>
                <a:cubicBezTo>
                  <a:pt x="135240" y="766463"/>
                  <a:pt x="129123" y="739457"/>
                  <a:pt x="129772" y="742372"/>
                </a:cubicBezTo>
                <a:cubicBezTo>
                  <a:pt x="129756" y="732695"/>
                  <a:pt x="128527" y="726662"/>
                  <a:pt x="128741" y="715487"/>
                </a:cubicBezTo>
                <a:cubicBezTo>
                  <a:pt x="133548" y="731034"/>
                  <a:pt x="131648" y="747271"/>
                  <a:pt x="134997" y="762332"/>
                </a:cubicBezTo>
                <a:cubicBezTo>
                  <a:pt x="135240" y="766463"/>
                  <a:pt x="138979" y="770632"/>
                  <a:pt x="140209" y="776665"/>
                </a:cubicBezTo>
                <a:lnTo>
                  <a:pt x="141715" y="784583"/>
                </a:lnTo>
                <a:lnTo>
                  <a:pt x="141683" y="784874"/>
                </a:lnTo>
                <a:lnTo>
                  <a:pt x="142057" y="786384"/>
                </a:lnTo>
                <a:lnTo>
                  <a:pt x="145286" y="803352"/>
                </a:lnTo>
                <a:cubicBezTo>
                  <a:pt x="146509" y="812842"/>
                  <a:pt x="147544" y="822296"/>
                  <a:pt x="149218" y="829827"/>
                </a:cubicBezTo>
                <a:cubicBezTo>
                  <a:pt x="147584" y="825009"/>
                  <a:pt x="150285" y="837155"/>
                  <a:pt x="151743" y="837640"/>
                </a:cubicBezTo>
                <a:cubicBezTo>
                  <a:pt x="156358" y="839178"/>
                  <a:pt x="150905" y="824765"/>
                  <a:pt x="151309" y="823550"/>
                </a:cubicBezTo>
                <a:lnTo>
                  <a:pt x="149597" y="810317"/>
                </a:lnTo>
                <a:lnTo>
                  <a:pt x="144190" y="794987"/>
                </a:lnTo>
                <a:lnTo>
                  <a:pt x="142057" y="786384"/>
                </a:lnTo>
                <a:lnTo>
                  <a:pt x="141715" y="784583"/>
                </a:lnTo>
                <a:lnTo>
                  <a:pt x="142306" y="779164"/>
                </a:lnTo>
                <a:lnTo>
                  <a:pt x="146424" y="785792"/>
                </a:lnTo>
                <a:lnTo>
                  <a:pt x="143778" y="765341"/>
                </a:lnTo>
                <a:cubicBezTo>
                  <a:pt x="141553" y="746296"/>
                  <a:pt x="139815" y="727610"/>
                  <a:pt x="139171" y="709289"/>
                </a:cubicBezTo>
                <a:cubicBezTo>
                  <a:pt x="143492" y="726698"/>
                  <a:pt x="144655" y="742044"/>
                  <a:pt x="145861" y="757263"/>
                </a:cubicBezTo>
                <a:lnTo>
                  <a:pt x="152046" y="799329"/>
                </a:lnTo>
                <a:lnTo>
                  <a:pt x="155018" y="806872"/>
                </a:lnTo>
                <a:lnTo>
                  <a:pt x="158805" y="817119"/>
                </a:lnTo>
                <a:lnTo>
                  <a:pt x="159295" y="814963"/>
                </a:lnTo>
                <a:cubicBezTo>
                  <a:pt x="154512" y="774230"/>
                  <a:pt x="149432" y="739248"/>
                  <a:pt x="146686" y="702119"/>
                </a:cubicBezTo>
                <a:lnTo>
                  <a:pt x="146785" y="691097"/>
                </a:lnTo>
                <a:lnTo>
                  <a:pt x="142807" y="676896"/>
                </a:lnTo>
                <a:cubicBezTo>
                  <a:pt x="140065" y="665565"/>
                  <a:pt x="143546" y="672057"/>
                  <a:pt x="149283" y="684590"/>
                </a:cubicBezTo>
                <a:lnTo>
                  <a:pt x="156942" y="701653"/>
                </a:lnTo>
                <a:lnTo>
                  <a:pt x="155598" y="690888"/>
                </a:lnTo>
                <a:lnTo>
                  <a:pt x="161147" y="701222"/>
                </a:lnTo>
                <a:cubicBezTo>
                  <a:pt x="172009" y="713493"/>
                  <a:pt x="164742" y="695223"/>
                  <a:pt x="159201" y="683738"/>
                </a:cubicBezTo>
                <a:lnTo>
                  <a:pt x="153119" y="668004"/>
                </a:lnTo>
                <a:lnTo>
                  <a:pt x="151928" y="656404"/>
                </a:lnTo>
                <a:lnTo>
                  <a:pt x="151779" y="655005"/>
                </a:lnTo>
                <a:lnTo>
                  <a:pt x="154591" y="661155"/>
                </a:lnTo>
                <a:cubicBezTo>
                  <a:pt x="158415" y="669419"/>
                  <a:pt x="162056" y="677665"/>
                  <a:pt x="164809" y="685822"/>
                </a:cubicBezTo>
                <a:cubicBezTo>
                  <a:pt x="168444" y="694830"/>
                  <a:pt x="171553" y="704993"/>
                  <a:pt x="174883" y="715178"/>
                </a:cubicBezTo>
                <a:lnTo>
                  <a:pt x="182922" y="735964"/>
                </a:lnTo>
                <a:lnTo>
                  <a:pt x="183406" y="727284"/>
                </a:lnTo>
                <a:lnTo>
                  <a:pt x="182874" y="725510"/>
                </a:lnTo>
                <a:cubicBezTo>
                  <a:pt x="179403" y="714230"/>
                  <a:pt x="175650" y="701142"/>
                  <a:pt x="173898" y="697662"/>
                </a:cubicBezTo>
                <a:cubicBezTo>
                  <a:pt x="173921" y="694613"/>
                  <a:pt x="173967" y="688260"/>
                  <a:pt x="173978" y="686736"/>
                </a:cubicBezTo>
                <a:cubicBezTo>
                  <a:pt x="172236" y="681985"/>
                  <a:pt x="170474" y="680030"/>
                  <a:pt x="168426" y="676774"/>
                </a:cubicBezTo>
                <a:cubicBezTo>
                  <a:pt x="168436" y="675250"/>
                  <a:pt x="170542" y="670628"/>
                  <a:pt x="168506" y="665594"/>
                </a:cubicBezTo>
                <a:cubicBezTo>
                  <a:pt x="166765" y="660843"/>
                  <a:pt x="159449" y="649180"/>
                  <a:pt x="157744" y="639347"/>
                </a:cubicBezTo>
                <a:cubicBezTo>
                  <a:pt x="156886" y="635321"/>
                  <a:pt x="156915" y="633750"/>
                  <a:pt x="157470" y="633738"/>
                </a:cubicBezTo>
                <a:lnTo>
                  <a:pt x="159043" y="635781"/>
                </a:lnTo>
                <a:lnTo>
                  <a:pt x="153851" y="622867"/>
                </a:lnTo>
                <a:cubicBezTo>
                  <a:pt x="152488" y="618969"/>
                  <a:pt x="151712" y="615880"/>
                  <a:pt x="152111" y="614655"/>
                </a:cubicBezTo>
                <a:cubicBezTo>
                  <a:pt x="156097" y="608294"/>
                  <a:pt x="161137" y="629460"/>
                  <a:pt x="161137" y="629460"/>
                </a:cubicBezTo>
                <a:cubicBezTo>
                  <a:pt x="162557" y="633671"/>
                  <a:pt x="165341" y="640859"/>
                  <a:pt x="168613" y="648895"/>
                </a:cubicBezTo>
                <a:lnTo>
                  <a:pt x="178463" y="672135"/>
                </a:lnTo>
                <a:lnTo>
                  <a:pt x="181462" y="674768"/>
                </a:lnTo>
                <a:cubicBezTo>
                  <a:pt x="183296" y="676985"/>
                  <a:pt x="184993" y="680348"/>
                  <a:pt x="186591" y="684401"/>
                </a:cubicBezTo>
                <a:lnTo>
                  <a:pt x="187813" y="688105"/>
                </a:lnTo>
                <a:lnTo>
                  <a:pt x="187534" y="686738"/>
                </a:lnTo>
                <a:lnTo>
                  <a:pt x="186242" y="682587"/>
                </a:lnTo>
                <a:lnTo>
                  <a:pt x="177730" y="658885"/>
                </a:lnTo>
                <a:cubicBezTo>
                  <a:pt x="176860" y="656382"/>
                  <a:pt x="176436" y="653543"/>
                  <a:pt x="176015" y="650323"/>
                </a:cubicBezTo>
                <a:lnTo>
                  <a:pt x="175870" y="649400"/>
                </a:lnTo>
                <a:lnTo>
                  <a:pt x="172315" y="638122"/>
                </a:lnTo>
                <a:lnTo>
                  <a:pt x="169596" y="628469"/>
                </a:lnTo>
                <a:lnTo>
                  <a:pt x="169588" y="628450"/>
                </a:lnTo>
                <a:lnTo>
                  <a:pt x="169586" y="628435"/>
                </a:lnTo>
                <a:lnTo>
                  <a:pt x="159933" y="594163"/>
                </a:lnTo>
                <a:cubicBezTo>
                  <a:pt x="159015" y="586206"/>
                  <a:pt x="150191" y="558831"/>
                  <a:pt x="150191" y="558831"/>
                </a:cubicBezTo>
                <a:lnTo>
                  <a:pt x="156239" y="562371"/>
                </a:lnTo>
                <a:lnTo>
                  <a:pt x="153780" y="556132"/>
                </a:lnTo>
                <a:lnTo>
                  <a:pt x="154151" y="554123"/>
                </a:lnTo>
                <a:lnTo>
                  <a:pt x="154685" y="548271"/>
                </a:lnTo>
                <a:lnTo>
                  <a:pt x="156847" y="553280"/>
                </a:lnTo>
                <a:cubicBezTo>
                  <a:pt x="166995" y="577336"/>
                  <a:pt x="177399" y="602021"/>
                  <a:pt x="189195" y="628497"/>
                </a:cubicBezTo>
                <a:cubicBezTo>
                  <a:pt x="190065" y="630873"/>
                  <a:pt x="191812" y="634925"/>
                  <a:pt x="194032" y="640041"/>
                </a:cubicBezTo>
                <a:lnTo>
                  <a:pt x="199903" y="653753"/>
                </a:lnTo>
                <a:lnTo>
                  <a:pt x="208614" y="670121"/>
                </a:lnTo>
                <a:lnTo>
                  <a:pt x="212101" y="677563"/>
                </a:lnTo>
                <a:lnTo>
                  <a:pt x="211211" y="672985"/>
                </a:lnTo>
                <a:cubicBezTo>
                  <a:pt x="212125" y="673184"/>
                  <a:pt x="218494" y="690411"/>
                  <a:pt x="219808" y="692831"/>
                </a:cubicBezTo>
                <a:cubicBezTo>
                  <a:pt x="221570" y="694786"/>
                  <a:pt x="228931" y="700096"/>
                  <a:pt x="230717" y="698749"/>
                </a:cubicBezTo>
                <a:cubicBezTo>
                  <a:pt x="230728" y="697224"/>
                  <a:pt x="214449" y="656188"/>
                  <a:pt x="212709" y="651183"/>
                </a:cubicBezTo>
                <a:cubicBezTo>
                  <a:pt x="209250" y="638379"/>
                  <a:pt x="205485" y="626816"/>
                  <a:pt x="203778" y="617237"/>
                </a:cubicBezTo>
                <a:cubicBezTo>
                  <a:pt x="203789" y="615713"/>
                  <a:pt x="205598" y="611062"/>
                  <a:pt x="205609" y="609537"/>
                </a:cubicBezTo>
                <a:cubicBezTo>
                  <a:pt x="203937" y="595131"/>
                  <a:pt x="185736" y="574499"/>
                  <a:pt x="191366" y="573536"/>
                </a:cubicBezTo>
                <a:cubicBezTo>
                  <a:pt x="191366" y="573536"/>
                  <a:pt x="194882" y="578463"/>
                  <a:pt x="198409" y="581866"/>
                </a:cubicBezTo>
                <a:lnTo>
                  <a:pt x="197464" y="581655"/>
                </a:lnTo>
                <a:lnTo>
                  <a:pt x="196645" y="580164"/>
                </a:lnTo>
                <a:cubicBezTo>
                  <a:pt x="196640" y="580926"/>
                  <a:pt x="196637" y="581308"/>
                  <a:pt x="196858" y="581520"/>
                </a:cubicBezTo>
                <a:lnTo>
                  <a:pt x="197464" y="581655"/>
                </a:lnTo>
                <a:lnTo>
                  <a:pt x="198972" y="584397"/>
                </a:lnTo>
                <a:lnTo>
                  <a:pt x="199413" y="586384"/>
                </a:lnTo>
                <a:cubicBezTo>
                  <a:pt x="199922" y="587611"/>
                  <a:pt x="200434" y="588424"/>
                  <a:pt x="200434" y="588424"/>
                </a:cubicBezTo>
                <a:cubicBezTo>
                  <a:pt x="200434" y="588424"/>
                  <a:pt x="205757" y="588955"/>
                  <a:pt x="207804" y="592465"/>
                </a:cubicBezTo>
                <a:cubicBezTo>
                  <a:pt x="210443" y="595906"/>
                  <a:pt x="213130" y="602849"/>
                  <a:pt x="215597" y="609770"/>
                </a:cubicBezTo>
                <a:lnTo>
                  <a:pt x="219700" y="620675"/>
                </a:lnTo>
                <a:lnTo>
                  <a:pt x="221546" y="614743"/>
                </a:lnTo>
                <a:cubicBezTo>
                  <a:pt x="222387" y="612429"/>
                  <a:pt x="223279" y="609961"/>
                  <a:pt x="223842" y="607407"/>
                </a:cubicBezTo>
                <a:lnTo>
                  <a:pt x="223887" y="606300"/>
                </a:lnTo>
                <a:lnTo>
                  <a:pt x="212338" y="574101"/>
                </a:lnTo>
                <a:lnTo>
                  <a:pt x="190874" y="522577"/>
                </a:lnTo>
                <a:lnTo>
                  <a:pt x="191064" y="518647"/>
                </a:lnTo>
                <a:lnTo>
                  <a:pt x="190958" y="509424"/>
                </a:lnTo>
                <a:lnTo>
                  <a:pt x="198817" y="525203"/>
                </a:lnTo>
                <a:lnTo>
                  <a:pt x="193563" y="509012"/>
                </a:lnTo>
                <a:lnTo>
                  <a:pt x="197662" y="508558"/>
                </a:lnTo>
                <a:lnTo>
                  <a:pt x="197154" y="502672"/>
                </a:lnTo>
                <a:lnTo>
                  <a:pt x="204109" y="517705"/>
                </a:lnTo>
                <a:lnTo>
                  <a:pt x="205523" y="522669"/>
                </a:lnTo>
                <a:cubicBezTo>
                  <a:pt x="205899" y="524290"/>
                  <a:pt x="205991" y="525277"/>
                  <a:pt x="205627" y="525156"/>
                </a:cubicBezTo>
                <a:lnTo>
                  <a:pt x="207107" y="524182"/>
                </a:lnTo>
                <a:lnTo>
                  <a:pt x="216413" y="544296"/>
                </a:lnTo>
                <a:lnTo>
                  <a:pt x="217315" y="550868"/>
                </a:lnTo>
                <a:lnTo>
                  <a:pt x="217453" y="552322"/>
                </a:lnTo>
                <a:lnTo>
                  <a:pt x="221900" y="545301"/>
                </a:lnTo>
                <a:lnTo>
                  <a:pt x="222574" y="544063"/>
                </a:lnTo>
                <a:lnTo>
                  <a:pt x="223623" y="545118"/>
                </a:lnTo>
                <a:cubicBezTo>
                  <a:pt x="226685" y="548186"/>
                  <a:pt x="234269" y="555740"/>
                  <a:pt x="240515" y="561586"/>
                </a:cubicBezTo>
                <a:lnTo>
                  <a:pt x="244010" y="564661"/>
                </a:lnTo>
                <a:lnTo>
                  <a:pt x="249083" y="580420"/>
                </a:lnTo>
                <a:cubicBezTo>
                  <a:pt x="251961" y="588285"/>
                  <a:pt x="254732" y="594462"/>
                  <a:pt x="257159" y="597361"/>
                </a:cubicBezTo>
                <a:lnTo>
                  <a:pt x="256006" y="584699"/>
                </a:lnTo>
                <a:lnTo>
                  <a:pt x="259483" y="597567"/>
                </a:lnTo>
                <a:lnTo>
                  <a:pt x="260001" y="599489"/>
                </a:lnTo>
                <a:cubicBezTo>
                  <a:pt x="261605" y="605880"/>
                  <a:pt x="263282" y="612596"/>
                  <a:pt x="265271" y="619286"/>
                </a:cubicBezTo>
                <a:lnTo>
                  <a:pt x="268772" y="628918"/>
                </a:lnTo>
                <a:lnTo>
                  <a:pt x="277012" y="640303"/>
                </a:lnTo>
                <a:cubicBezTo>
                  <a:pt x="282597" y="645691"/>
                  <a:pt x="271449" y="631866"/>
                  <a:pt x="277057" y="633951"/>
                </a:cubicBezTo>
                <a:cubicBezTo>
                  <a:pt x="282666" y="636035"/>
                  <a:pt x="284327" y="651966"/>
                  <a:pt x="287830" y="658672"/>
                </a:cubicBezTo>
                <a:cubicBezTo>
                  <a:pt x="289844" y="666756"/>
                  <a:pt x="291551" y="676334"/>
                  <a:pt x="296818" y="684742"/>
                </a:cubicBezTo>
                <a:cubicBezTo>
                  <a:pt x="296818" y="684742"/>
                  <a:pt x="297780" y="684838"/>
                  <a:pt x="298961" y="685146"/>
                </a:cubicBezTo>
                <a:lnTo>
                  <a:pt x="301790" y="686518"/>
                </a:lnTo>
                <a:lnTo>
                  <a:pt x="300608" y="678731"/>
                </a:lnTo>
                <a:cubicBezTo>
                  <a:pt x="300075" y="670867"/>
                  <a:pt x="299930" y="663913"/>
                  <a:pt x="299254" y="656219"/>
                </a:cubicBezTo>
                <a:lnTo>
                  <a:pt x="297753" y="647334"/>
                </a:lnTo>
                <a:lnTo>
                  <a:pt x="291802" y="626012"/>
                </a:lnTo>
                <a:lnTo>
                  <a:pt x="285411" y="602556"/>
                </a:lnTo>
                <a:lnTo>
                  <a:pt x="283493" y="597041"/>
                </a:lnTo>
                <a:lnTo>
                  <a:pt x="280685" y="589862"/>
                </a:lnTo>
                <a:lnTo>
                  <a:pt x="278035" y="585528"/>
                </a:lnTo>
                <a:cubicBezTo>
                  <a:pt x="277546" y="584109"/>
                  <a:pt x="277531" y="583156"/>
                  <a:pt x="277805" y="582714"/>
                </a:cubicBezTo>
                <a:lnTo>
                  <a:pt x="277916" y="582783"/>
                </a:lnTo>
                <a:lnTo>
                  <a:pt x="277645" y="582090"/>
                </a:lnTo>
                <a:cubicBezTo>
                  <a:pt x="276224" y="577726"/>
                  <a:pt x="275515" y="574145"/>
                  <a:pt x="276075" y="571839"/>
                </a:cubicBezTo>
                <a:lnTo>
                  <a:pt x="277619" y="573415"/>
                </a:lnTo>
                <a:lnTo>
                  <a:pt x="282208" y="588849"/>
                </a:lnTo>
                <a:cubicBezTo>
                  <a:pt x="282208" y="588849"/>
                  <a:pt x="284030" y="589010"/>
                  <a:pt x="286235" y="589630"/>
                </a:cubicBezTo>
                <a:lnTo>
                  <a:pt x="287849" y="590530"/>
                </a:lnTo>
                <a:lnTo>
                  <a:pt x="291237" y="598524"/>
                </a:lnTo>
                <a:cubicBezTo>
                  <a:pt x="292220" y="601548"/>
                  <a:pt x="292414" y="603477"/>
                  <a:pt x="291261" y="603198"/>
                </a:cubicBezTo>
                <a:lnTo>
                  <a:pt x="294363" y="598902"/>
                </a:lnTo>
                <a:lnTo>
                  <a:pt x="296262" y="604961"/>
                </a:lnTo>
                <a:cubicBezTo>
                  <a:pt x="301291" y="621720"/>
                  <a:pt x="309282" y="649865"/>
                  <a:pt x="311096" y="658077"/>
                </a:cubicBezTo>
                <a:cubicBezTo>
                  <a:pt x="334799" y="709331"/>
                  <a:pt x="311114" y="619661"/>
                  <a:pt x="309291" y="601985"/>
                </a:cubicBezTo>
                <a:cubicBezTo>
                  <a:pt x="305359" y="585817"/>
                  <a:pt x="301404" y="571484"/>
                  <a:pt x="298589" y="559441"/>
                </a:cubicBezTo>
                <a:lnTo>
                  <a:pt x="294846" y="531599"/>
                </a:lnTo>
                <a:lnTo>
                  <a:pt x="295752" y="531020"/>
                </a:lnTo>
                <a:cubicBezTo>
                  <a:pt x="296152" y="529792"/>
                  <a:pt x="295572" y="526626"/>
                  <a:pt x="294478" y="522563"/>
                </a:cubicBezTo>
                <a:lnTo>
                  <a:pt x="292824" y="517321"/>
                </a:lnTo>
                <a:lnTo>
                  <a:pt x="289601" y="494641"/>
                </a:lnTo>
                <a:lnTo>
                  <a:pt x="295389" y="498763"/>
                </a:lnTo>
                <a:lnTo>
                  <a:pt x="304309" y="514559"/>
                </a:lnTo>
                <a:lnTo>
                  <a:pt x="305751" y="520882"/>
                </a:lnTo>
                <a:cubicBezTo>
                  <a:pt x="311149" y="542830"/>
                  <a:pt x="312375" y="567232"/>
                  <a:pt x="325146" y="582488"/>
                </a:cubicBezTo>
                <a:cubicBezTo>
                  <a:pt x="331574" y="586449"/>
                  <a:pt x="334937" y="586747"/>
                  <a:pt x="338266" y="593822"/>
                </a:cubicBezTo>
                <a:cubicBezTo>
                  <a:pt x="346814" y="612094"/>
                  <a:pt x="341263" y="636460"/>
                  <a:pt x="349513" y="658096"/>
                </a:cubicBezTo>
                <a:cubicBezTo>
                  <a:pt x="349625" y="656834"/>
                  <a:pt x="352188" y="655711"/>
                  <a:pt x="355329" y="655006"/>
                </a:cubicBezTo>
                <a:lnTo>
                  <a:pt x="361640" y="654614"/>
                </a:lnTo>
                <a:lnTo>
                  <a:pt x="361280" y="651754"/>
                </a:lnTo>
                <a:cubicBezTo>
                  <a:pt x="361285" y="650992"/>
                  <a:pt x="362095" y="651677"/>
                  <a:pt x="363272" y="653157"/>
                </a:cubicBezTo>
                <a:lnTo>
                  <a:pt x="363990" y="654211"/>
                </a:lnTo>
                <a:lnTo>
                  <a:pt x="364028" y="654466"/>
                </a:lnTo>
                <a:lnTo>
                  <a:pt x="364616" y="654429"/>
                </a:lnTo>
                <a:lnTo>
                  <a:pt x="365341" y="654949"/>
                </a:lnTo>
                <a:lnTo>
                  <a:pt x="373197" y="680314"/>
                </a:lnTo>
                <a:lnTo>
                  <a:pt x="372940" y="666133"/>
                </a:lnTo>
                <a:lnTo>
                  <a:pt x="373535" y="668896"/>
                </a:lnTo>
                <a:lnTo>
                  <a:pt x="370439" y="634096"/>
                </a:lnTo>
                <a:cubicBezTo>
                  <a:pt x="368979" y="618426"/>
                  <a:pt x="367731" y="603334"/>
                  <a:pt x="367418" y="589283"/>
                </a:cubicBezTo>
                <a:cubicBezTo>
                  <a:pt x="370296" y="605762"/>
                  <a:pt x="372188" y="624388"/>
                  <a:pt x="373203" y="641595"/>
                </a:cubicBezTo>
                <a:lnTo>
                  <a:pt x="375743" y="659087"/>
                </a:lnTo>
                <a:cubicBezTo>
                  <a:pt x="376533" y="659350"/>
                  <a:pt x="377098" y="658667"/>
                  <a:pt x="377491" y="657448"/>
                </a:cubicBezTo>
                <a:lnTo>
                  <a:pt x="377599" y="656715"/>
                </a:lnTo>
                <a:lnTo>
                  <a:pt x="377010" y="651185"/>
                </a:lnTo>
                <a:lnTo>
                  <a:pt x="377842" y="653405"/>
                </a:lnTo>
                <a:lnTo>
                  <a:pt x="378016" y="653894"/>
                </a:lnTo>
                <a:lnTo>
                  <a:pt x="378208" y="652597"/>
                </a:lnTo>
                <a:cubicBezTo>
                  <a:pt x="378413" y="648842"/>
                  <a:pt x="378142" y="644590"/>
                  <a:pt x="377819" y="643133"/>
                </a:cubicBezTo>
                <a:cubicBezTo>
                  <a:pt x="375545" y="604587"/>
                  <a:pt x="366955" y="559887"/>
                  <a:pt x="368353" y="525712"/>
                </a:cubicBezTo>
                <a:cubicBezTo>
                  <a:pt x="375699" y="558751"/>
                  <a:pt x="375369" y="600254"/>
                  <a:pt x="380786" y="634224"/>
                </a:cubicBezTo>
                <a:cubicBezTo>
                  <a:pt x="379070" y="623980"/>
                  <a:pt x="381206" y="642687"/>
                  <a:pt x="383311" y="642038"/>
                </a:cubicBezTo>
                <a:cubicBezTo>
                  <a:pt x="387035" y="640579"/>
                  <a:pt x="382243" y="634709"/>
                  <a:pt x="382243" y="634709"/>
                </a:cubicBezTo>
                <a:cubicBezTo>
                  <a:pt x="380782" y="613978"/>
                  <a:pt x="379085" y="593956"/>
                  <a:pt x="377644" y="574385"/>
                </a:cubicBezTo>
                <a:lnTo>
                  <a:pt x="375578" y="535642"/>
                </a:lnTo>
                <a:lnTo>
                  <a:pt x="377460" y="540877"/>
                </a:lnTo>
                <a:lnTo>
                  <a:pt x="377565" y="541099"/>
                </a:lnTo>
                <a:lnTo>
                  <a:pt x="377775" y="542797"/>
                </a:lnTo>
                <a:cubicBezTo>
                  <a:pt x="377950" y="547129"/>
                  <a:pt x="378872" y="569479"/>
                  <a:pt x="380329" y="569965"/>
                </a:cubicBezTo>
                <a:cubicBezTo>
                  <a:pt x="384945" y="571502"/>
                  <a:pt x="382565" y="548666"/>
                  <a:pt x="381757" y="551096"/>
                </a:cubicBezTo>
                <a:lnTo>
                  <a:pt x="381534" y="549158"/>
                </a:lnTo>
                <a:lnTo>
                  <a:pt x="384167" y="550322"/>
                </a:lnTo>
                <a:cubicBezTo>
                  <a:pt x="384299" y="549223"/>
                  <a:pt x="383753" y="546848"/>
                  <a:pt x="382867" y="543900"/>
                </a:cubicBezTo>
                <a:lnTo>
                  <a:pt x="380346" y="536425"/>
                </a:lnTo>
                <a:lnTo>
                  <a:pt x="380093" y="530973"/>
                </a:lnTo>
                <a:cubicBezTo>
                  <a:pt x="382765" y="527814"/>
                  <a:pt x="384428" y="547936"/>
                  <a:pt x="384428" y="547936"/>
                </a:cubicBezTo>
                <a:cubicBezTo>
                  <a:pt x="386836" y="586078"/>
                  <a:pt x="390797" y="619563"/>
                  <a:pt x="393527" y="651064"/>
                </a:cubicBezTo>
                <a:cubicBezTo>
                  <a:pt x="393770" y="652157"/>
                  <a:pt x="394104" y="657993"/>
                  <a:pt x="394689" y="664879"/>
                </a:cubicBezTo>
                <a:lnTo>
                  <a:pt x="395209" y="670331"/>
                </a:lnTo>
                <a:lnTo>
                  <a:pt x="395444" y="669972"/>
                </a:lnTo>
                <a:cubicBezTo>
                  <a:pt x="396248" y="668749"/>
                  <a:pt x="397118" y="667484"/>
                  <a:pt x="397915" y="666539"/>
                </a:cubicBezTo>
                <a:lnTo>
                  <a:pt x="398982" y="665744"/>
                </a:lnTo>
                <a:lnTo>
                  <a:pt x="397230" y="642681"/>
                </a:lnTo>
                <a:lnTo>
                  <a:pt x="395598" y="624375"/>
                </a:lnTo>
                <a:lnTo>
                  <a:pt x="393558" y="616657"/>
                </a:lnTo>
                <a:lnTo>
                  <a:pt x="394447" y="611461"/>
                </a:lnTo>
                <a:lnTo>
                  <a:pt x="393505" y="600896"/>
                </a:lnTo>
                <a:cubicBezTo>
                  <a:pt x="393910" y="599681"/>
                  <a:pt x="388265" y="571258"/>
                  <a:pt x="390599" y="569112"/>
                </a:cubicBezTo>
                <a:cubicBezTo>
                  <a:pt x="393311" y="568665"/>
                  <a:pt x="394354" y="573230"/>
                  <a:pt x="394719" y="577907"/>
                </a:cubicBezTo>
                <a:lnTo>
                  <a:pt x="394766" y="579788"/>
                </a:lnTo>
                <a:lnTo>
                  <a:pt x="396292" y="582638"/>
                </a:lnTo>
                <a:cubicBezTo>
                  <a:pt x="399154" y="588873"/>
                  <a:pt x="402984" y="599017"/>
                  <a:pt x="403969" y="600832"/>
                </a:cubicBezTo>
                <a:cubicBezTo>
                  <a:pt x="406657" y="607838"/>
                  <a:pt x="408892" y="613305"/>
                  <a:pt x="410935" y="618055"/>
                </a:cubicBezTo>
                <a:lnTo>
                  <a:pt x="412044" y="620522"/>
                </a:lnTo>
                <a:lnTo>
                  <a:pt x="414470" y="640882"/>
                </a:lnTo>
                <a:lnTo>
                  <a:pt x="407405" y="616939"/>
                </a:lnTo>
                <a:cubicBezTo>
                  <a:pt x="406756" y="614586"/>
                  <a:pt x="404831" y="610282"/>
                  <a:pt x="402588" y="605316"/>
                </a:cubicBezTo>
                <a:lnTo>
                  <a:pt x="401678" y="603207"/>
                </a:lnTo>
                <a:lnTo>
                  <a:pt x="405359" y="619265"/>
                </a:lnTo>
                <a:cubicBezTo>
                  <a:pt x="408127" y="632645"/>
                  <a:pt x="410475" y="645989"/>
                  <a:pt x="410475" y="645989"/>
                </a:cubicBezTo>
                <a:lnTo>
                  <a:pt x="414708" y="666886"/>
                </a:lnTo>
                <a:lnTo>
                  <a:pt x="416654" y="668932"/>
                </a:lnTo>
                <a:lnTo>
                  <a:pt x="418171" y="671737"/>
                </a:lnTo>
                <a:lnTo>
                  <a:pt x="418550" y="674888"/>
                </a:lnTo>
                <a:lnTo>
                  <a:pt x="417576" y="659074"/>
                </a:lnTo>
                <a:lnTo>
                  <a:pt x="422654" y="691356"/>
                </a:lnTo>
                <a:lnTo>
                  <a:pt x="422120" y="683622"/>
                </a:lnTo>
                <a:lnTo>
                  <a:pt x="421795" y="680922"/>
                </a:lnTo>
                <a:lnTo>
                  <a:pt x="418509" y="658918"/>
                </a:lnTo>
                <a:lnTo>
                  <a:pt x="416854" y="647848"/>
                </a:lnTo>
                <a:lnTo>
                  <a:pt x="415362" y="637868"/>
                </a:lnTo>
                <a:cubicBezTo>
                  <a:pt x="414687" y="632343"/>
                  <a:pt x="414538" y="628834"/>
                  <a:pt x="415380" y="628909"/>
                </a:cubicBezTo>
                <a:cubicBezTo>
                  <a:pt x="416221" y="628984"/>
                  <a:pt x="418085" y="632645"/>
                  <a:pt x="420267" y="637209"/>
                </a:cubicBezTo>
                <a:lnTo>
                  <a:pt x="424946" y="646658"/>
                </a:lnTo>
                <a:lnTo>
                  <a:pt x="424870" y="643906"/>
                </a:lnTo>
                <a:cubicBezTo>
                  <a:pt x="424909" y="635283"/>
                  <a:pt x="425819" y="627235"/>
                  <a:pt x="428463" y="641781"/>
                </a:cubicBezTo>
                <a:lnTo>
                  <a:pt x="430383" y="653172"/>
                </a:lnTo>
                <a:lnTo>
                  <a:pt x="431512" y="653937"/>
                </a:lnTo>
                <a:lnTo>
                  <a:pt x="431528" y="649813"/>
                </a:lnTo>
                <a:lnTo>
                  <a:pt x="431345" y="649380"/>
                </a:lnTo>
                <a:lnTo>
                  <a:pt x="431531" y="648861"/>
                </a:lnTo>
                <a:lnTo>
                  <a:pt x="431540" y="646402"/>
                </a:lnTo>
                <a:cubicBezTo>
                  <a:pt x="431216" y="642550"/>
                  <a:pt x="430531" y="637246"/>
                  <a:pt x="429394" y="630154"/>
                </a:cubicBezTo>
                <a:cubicBezTo>
                  <a:pt x="425487" y="591389"/>
                  <a:pt x="408127" y="551431"/>
                  <a:pt x="411558" y="512754"/>
                </a:cubicBezTo>
                <a:cubicBezTo>
                  <a:pt x="412155" y="506027"/>
                  <a:pt x="433141" y="549695"/>
                  <a:pt x="428869" y="553272"/>
                </a:cubicBezTo>
                <a:cubicBezTo>
                  <a:pt x="434819" y="548291"/>
                  <a:pt x="422452" y="502597"/>
                  <a:pt x="414878" y="475443"/>
                </a:cubicBezTo>
                <a:lnTo>
                  <a:pt x="411486" y="463011"/>
                </a:lnTo>
                <a:lnTo>
                  <a:pt x="415783" y="474225"/>
                </a:lnTo>
                <a:cubicBezTo>
                  <a:pt x="433782" y="524176"/>
                  <a:pt x="418701" y="452138"/>
                  <a:pt x="416954" y="449272"/>
                </a:cubicBezTo>
                <a:cubicBezTo>
                  <a:pt x="414579" y="438928"/>
                  <a:pt x="417647" y="424610"/>
                  <a:pt x="417498" y="416840"/>
                </a:cubicBezTo>
                <a:lnTo>
                  <a:pt x="416205" y="406316"/>
                </a:lnTo>
                <a:lnTo>
                  <a:pt x="442951" y="515539"/>
                </a:lnTo>
                <a:lnTo>
                  <a:pt x="445622" y="527180"/>
                </a:lnTo>
                <a:lnTo>
                  <a:pt x="453655" y="545858"/>
                </a:lnTo>
                <a:lnTo>
                  <a:pt x="453284" y="536582"/>
                </a:lnTo>
                <a:cubicBezTo>
                  <a:pt x="454744" y="533851"/>
                  <a:pt x="461560" y="562103"/>
                  <a:pt x="466355" y="570156"/>
                </a:cubicBezTo>
                <a:cubicBezTo>
                  <a:pt x="466653" y="566793"/>
                  <a:pt x="466951" y="563430"/>
                  <a:pt x="467249" y="560066"/>
                </a:cubicBezTo>
                <a:cubicBezTo>
                  <a:pt x="467100" y="561748"/>
                  <a:pt x="470095" y="556646"/>
                  <a:pt x="473618" y="551168"/>
                </a:cubicBezTo>
                <a:lnTo>
                  <a:pt x="478421" y="544259"/>
                </a:lnTo>
                <a:lnTo>
                  <a:pt x="474153" y="536281"/>
                </a:lnTo>
                <a:cubicBezTo>
                  <a:pt x="470098" y="529202"/>
                  <a:pt x="466955" y="523803"/>
                  <a:pt x="469770" y="523321"/>
                </a:cubicBezTo>
                <a:cubicBezTo>
                  <a:pt x="469770" y="523321"/>
                  <a:pt x="473287" y="528249"/>
                  <a:pt x="476814" y="531651"/>
                </a:cubicBezTo>
                <a:lnTo>
                  <a:pt x="475869" y="531441"/>
                </a:lnTo>
                <a:lnTo>
                  <a:pt x="475050" y="529950"/>
                </a:lnTo>
                <a:cubicBezTo>
                  <a:pt x="475045" y="530712"/>
                  <a:pt x="475042" y="531093"/>
                  <a:pt x="475262" y="531306"/>
                </a:cubicBezTo>
                <a:lnTo>
                  <a:pt x="475869" y="531441"/>
                </a:lnTo>
                <a:lnTo>
                  <a:pt x="477376" y="534182"/>
                </a:lnTo>
                <a:lnTo>
                  <a:pt x="477816" y="536169"/>
                </a:lnTo>
                <a:cubicBezTo>
                  <a:pt x="478326" y="537396"/>
                  <a:pt x="478838" y="538210"/>
                  <a:pt x="478838" y="538210"/>
                </a:cubicBezTo>
                <a:cubicBezTo>
                  <a:pt x="478838" y="538210"/>
                  <a:pt x="484162" y="538741"/>
                  <a:pt x="486208" y="542250"/>
                </a:cubicBezTo>
                <a:cubicBezTo>
                  <a:pt x="491486" y="549133"/>
                  <a:pt x="496959" y="570021"/>
                  <a:pt x="500463" y="576727"/>
                </a:cubicBezTo>
                <a:cubicBezTo>
                  <a:pt x="500451" y="578252"/>
                  <a:pt x="504297" y="578635"/>
                  <a:pt x="506060" y="580337"/>
                </a:cubicBezTo>
                <a:cubicBezTo>
                  <a:pt x="508701" y="583556"/>
                  <a:pt x="510871" y="588516"/>
                  <a:pt x="512844" y="594065"/>
                </a:cubicBezTo>
                <a:lnTo>
                  <a:pt x="513726" y="596781"/>
                </a:lnTo>
                <a:lnTo>
                  <a:pt x="513145" y="592809"/>
                </a:lnTo>
                <a:lnTo>
                  <a:pt x="511393" y="581463"/>
                </a:lnTo>
                <a:lnTo>
                  <a:pt x="490743" y="523886"/>
                </a:lnTo>
                <a:lnTo>
                  <a:pt x="469278" y="472363"/>
                </a:lnTo>
                <a:lnTo>
                  <a:pt x="469468" y="468432"/>
                </a:lnTo>
                <a:lnTo>
                  <a:pt x="469362" y="459210"/>
                </a:lnTo>
                <a:lnTo>
                  <a:pt x="477221" y="474988"/>
                </a:lnTo>
                <a:lnTo>
                  <a:pt x="471968" y="458797"/>
                </a:lnTo>
                <a:lnTo>
                  <a:pt x="476067" y="458343"/>
                </a:lnTo>
                <a:lnTo>
                  <a:pt x="475558" y="452457"/>
                </a:lnTo>
                <a:lnTo>
                  <a:pt x="482513" y="467490"/>
                </a:lnTo>
                <a:lnTo>
                  <a:pt x="483928" y="472454"/>
                </a:lnTo>
                <a:cubicBezTo>
                  <a:pt x="484303" y="474076"/>
                  <a:pt x="484396" y="475062"/>
                  <a:pt x="484031" y="474941"/>
                </a:cubicBezTo>
                <a:lnTo>
                  <a:pt x="485511" y="473968"/>
                </a:lnTo>
                <a:lnTo>
                  <a:pt x="494818" y="494081"/>
                </a:lnTo>
                <a:lnTo>
                  <a:pt x="495719" y="500653"/>
                </a:lnTo>
                <a:cubicBezTo>
                  <a:pt x="496218" y="504840"/>
                  <a:pt x="496695" y="509638"/>
                  <a:pt x="497155" y="515752"/>
                </a:cubicBezTo>
                <a:cubicBezTo>
                  <a:pt x="497803" y="518667"/>
                  <a:pt x="499238" y="544338"/>
                  <a:pt x="501152" y="533729"/>
                </a:cubicBezTo>
                <a:cubicBezTo>
                  <a:pt x="502189" y="525751"/>
                  <a:pt x="498260" y="507572"/>
                  <a:pt x="498420" y="502228"/>
                </a:cubicBezTo>
                <a:lnTo>
                  <a:pt x="498425" y="501876"/>
                </a:lnTo>
                <a:lnTo>
                  <a:pt x="500962" y="507359"/>
                </a:lnTo>
                <a:cubicBezTo>
                  <a:pt x="509135" y="523177"/>
                  <a:pt x="514567" y="539483"/>
                  <a:pt x="520221" y="555812"/>
                </a:cubicBezTo>
                <a:lnTo>
                  <a:pt x="526481" y="572787"/>
                </a:lnTo>
                <a:lnTo>
                  <a:pt x="525811" y="568651"/>
                </a:lnTo>
                <a:lnTo>
                  <a:pt x="519445" y="512646"/>
                </a:lnTo>
                <a:lnTo>
                  <a:pt x="522818" y="522961"/>
                </a:lnTo>
                <a:cubicBezTo>
                  <a:pt x="527619" y="544273"/>
                  <a:pt x="532929" y="566421"/>
                  <a:pt x="538161" y="587634"/>
                </a:cubicBezTo>
                <a:lnTo>
                  <a:pt x="539581" y="593272"/>
                </a:lnTo>
                <a:lnTo>
                  <a:pt x="542200" y="596202"/>
                </a:lnTo>
                <a:lnTo>
                  <a:pt x="544827" y="614107"/>
                </a:lnTo>
                <a:lnTo>
                  <a:pt x="546569" y="621022"/>
                </a:lnTo>
                <a:lnTo>
                  <a:pt x="545798" y="603807"/>
                </a:lnTo>
                <a:lnTo>
                  <a:pt x="546433" y="605236"/>
                </a:lnTo>
                <a:cubicBezTo>
                  <a:pt x="551193" y="616557"/>
                  <a:pt x="558281" y="634047"/>
                  <a:pt x="562470" y="638087"/>
                </a:cubicBezTo>
                <a:cubicBezTo>
                  <a:pt x="559080" y="615626"/>
                  <a:pt x="553518" y="607190"/>
                  <a:pt x="548033" y="587826"/>
                </a:cubicBezTo>
                <a:cubicBezTo>
                  <a:pt x="543539" y="574792"/>
                  <a:pt x="543548" y="573585"/>
                  <a:pt x="545599" y="576523"/>
                </a:cubicBezTo>
                <a:lnTo>
                  <a:pt x="554419" y="588710"/>
                </a:lnTo>
                <a:lnTo>
                  <a:pt x="553730" y="585990"/>
                </a:lnTo>
                <a:cubicBezTo>
                  <a:pt x="546477" y="558667"/>
                  <a:pt x="539004" y="532285"/>
                  <a:pt x="531704" y="503356"/>
                </a:cubicBezTo>
                <a:lnTo>
                  <a:pt x="525909" y="478021"/>
                </a:lnTo>
                <a:lnTo>
                  <a:pt x="530841" y="493533"/>
                </a:lnTo>
                <a:cubicBezTo>
                  <a:pt x="534301" y="504786"/>
                  <a:pt x="538209" y="518056"/>
                  <a:pt x="542908" y="535139"/>
                </a:cubicBezTo>
                <a:cubicBezTo>
                  <a:pt x="548094" y="553113"/>
                  <a:pt x="550775" y="567475"/>
                  <a:pt x="556258" y="582085"/>
                </a:cubicBezTo>
                <a:cubicBezTo>
                  <a:pt x="570901" y="614457"/>
                  <a:pt x="558744" y="554058"/>
                  <a:pt x="556624" y="539746"/>
                </a:cubicBezTo>
                <a:cubicBezTo>
                  <a:pt x="551176" y="518359"/>
                  <a:pt x="539563" y="496426"/>
                  <a:pt x="549951" y="493957"/>
                </a:cubicBezTo>
                <a:cubicBezTo>
                  <a:pt x="548269" y="493808"/>
                  <a:pt x="552609" y="503797"/>
                  <a:pt x="558168" y="515165"/>
                </a:cubicBezTo>
                <a:lnTo>
                  <a:pt x="563202" y="525051"/>
                </a:lnTo>
                <a:lnTo>
                  <a:pt x="597886" y="632488"/>
                </a:lnTo>
                <a:lnTo>
                  <a:pt x="604798" y="637475"/>
                </a:lnTo>
                <a:cubicBezTo>
                  <a:pt x="610065" y="645883"/>
                  <a:pt x="608210" y="656886"/>
                  <a:pt x="613466" y="666819"/>
                </a:cubicBezTo>
                <a:cubicBezTo>
                  <a:pt x="613477" y="665294"/>
                  <a:pt x="622658" y="664429"/>
                  <a:pt x="622645" y="666208"/>
                </a:cubicBezTo>
                <a:cubicBezTo>
                  <a:pt x="628242" y="669817"/>
                  <a:pt x="628027" y="699800"/>
                  <a:pt x="637184" y="702239"/>
                </a:cubicBezTo>
                <a:cubicBezTo>
                  <a:pt x="637184" y="702239"/>
                  <a:pt x="637424" y="702263"/>
                  <a:pt x="637724" y="702293"/>
                </a:cubicBezTo>
                <a:lnTo>
                  <a:pt x="638400" y="702360"/>
                </a:lnTo>
                <a:lnTo>
                  <a:pt x="638806" y="702400"/>
                </a:lnTo>
                <a:cubicBezTo>
                  <a:pt x="638986" y="702419"/>
                  <a:pt x="638866" y="702406"/>
                  <a:pt x="638626" y="702383"/>
                </a:cubicBezTo>
                <a:lnTo>
                  <a:pt x="638400" y="702360"/>
                </a:lnTo>
                <a:lnTo>
                  <a:pt x="637184" y="702239"/>
                </a:lnTo>
                <a:cubicBezTo>
                  <a:pt x="637273" y="689788"/>
                  <a:pt x="629925" y="682699"/>
                  <a:pt x="628231" y="671342"/>
                </a:cubicBezTo>
                <a:cubicBezTo>
                  <a:pt x="627401" y="663377"/>
                  <a:pt x="626050" y="655740"/>
                  <a:pt x="624035" y="647848"/>
                </a:cubicBezTo>
                <a:lnTo>
                  <a:pt x="623605" y="646534"/>
                </a:lnTo>
                <a:lnTo>
                  <a:pt x="622314" y="646523"/>
                </a:lnTo>
                <a:cubicBezTo>
                  <a:pt x="620926" y="645987"/>
                  <a:pt x="619719" y="645064"/>
                  <a:pt x="619362" y="644176"/>
                </a:cubicBezTo>
                <a:cubicBezTo>
                  <a:pt x="619125" y="643585"/>
                  <a:pt x="619263" y="643008"/>
                  <a:pt x="619981" y="642571"/>
                </a:cubicBezTo>
                <a:cubicBezTo>
                  <a:pt x="618962" y="640900"/>
                  <a:pt x="620115" y="641180"/>
                  <a:pt x="621741" y="642235"/>
                </a:cubicBezTo>
                <a:lnTo>
                  <a:pt x="622404" y="642857"/>
                </a:lnTo>
                <a:lnTo>
                  <a:pt x="615854" y="622812"/>
                </a:lnTo>
                <a:cubicBezTo>
                  <a:pt x="606899" y="592169"/>
                  <a:pt x="632189" y="655971"/>
                  <a:pt x="633964" y="656148"/>
                </a:cubicBezTo>
                <a:lnTo>
                  <a:pt x="634316" y="652719"/>
                </a:lnTo>
                <a:lnTo>
                  <a:pt x="618739" y="573887"/>
                </a:lnTo>
                <a:cubicBezTo>
                  <a:pt x="617194" y="558452"/>
                  <a:pt x="610206" y="546990"/>
                  <a:pt x="607391" y="528398"/>
                </a:cubicBezTo>
                <a:cubicBezTo>
                  <a:pt x="605185" y="521554"/>
                  <a:pt x="602312" y="511063"/>
                  <a:pt x="599374" y="499609"/>
                </a:cubicBezTo>
                <a:lnTo>
                  <a:pt x="596700" y="488618"/>
                </a:lnTo>
                <a:lnTo>
                  <a:pt x="603418" y="488348"/>
                </a:lnTo>
                <a:lnTo>
                  <a:pt x="607946" y="501191"/>
                </a:lnTo>
                <a:lnTo>
                  <a:pt x="611592" y="518775"/>
                </a:lnTo>
                <a:cubicBezTo>
                  <a:pt x="615360" y="535210"/>
                  <a:pt x="619933" y="552141"/>
                  <a:pt x="621614" y="552290"/>
                </a:cubicBezTo>
                <a:lnTo>
                  <a:pt x="622144" y="548136"/>
                </a:lnTo>
                <a:lnTo>
                  <a:pt x="631751" y="582332"/>
                </a:lnTo>
                <a:lnTo>
                  <a:pt x="641255" y="613994"/>
                </a:lnTo>
                <a:lnTo>
                  <a:pt x="639684" y="601540"/>
                </a:lnTo>
                <a:cubicBezTo>
                  <a:pt x="639690" y="600777"/>
                  <a:pt x="640499" y="601462"/>
                  <a:pt x="641676" y="602942"/>
                </a:cubicBezTo>
                <a:lnTo>
                  <a:pt x="642395" y="603996"/>
                </a:lnTo>
                <a:lnTo>
                  <a:pt x="646435" y="631039"/>
                </a:lnTo>
                <a:lnTo>
                  <a:pt x="646037" y="629924"/>
                </a:lnTo>
                <a:lnTo>
                  <a:pt x="655058" y="659974"/>
                </a:lnTo>
                <a:lnTo>
                  <a:pt x="654097" y="655103"/>
                </a:lnTo>
                <a:lnTo>
                  <a:pt x="653376" y="652595"/>
                </a:lnTo>
                <a:lnTo>
                  <a:pt x="651727" y="637063"/>
                </a:lnTo>
                <a:cubicBezTo>
                  <a:pt x="651200" y="630125"/>
                  <a:pt x="650974" y="623105"/>
                  <a:pt x="651345" y="615919"/>
                </a:cubicBezTo>
                <a:cubicBezTo>
                  <a:pt x="655747" y="632680"/>
                  <a:pt x="656586" y="649606"/>
                  <a:pt x="659193" y="666894"/>
                </a:cubicBezTo>
                <a:cubicBezTo>
                  <a:pt x="661490" y="680255"/>
                  <a:pt x="661880" y="669363"/>
                  <a:pt x="662108" y="663816"/>
                </a:cubicBezTo>
                <a:lnTo>
                  <a:pt x="658611" y="630987"/>
                </a:lnTo>
                <a:lnTo>
                  <a:pt x="648876" y="596823"/>
                </a:lnTo>
                <a:lnTo>
                  <a:pt x="636349" y="552865"/>
                </a:lnTo>
                <a:lnTo>
                  <a:pt x="636901" y="564237"/>
                </a:lnTo>
                <a:lnTo>
                  <a:pt x="639382" y="583574"/>
                </a:lnTo>
                <a:lnTo>
                  <a:pt x="636316" y="576030"/>
                </a:lnTo>
                <a:cubicBezTo>
                  <a:pt x="633591" y="563935"/>
                  <a:pt x="630423" y="551795"/>
                  <a:pt x="626591" y="539398"/>
                </a:cubicBezTo>
                <a:lnTo>
                  <a:pt x="620307" y="521903"/>
                </a:lnTo>
                <a:lnTo>
                  <a:pt x="620705" y="522115"/>
                </a:lnTo>
                <a:cubicBezTo>
                  <a:pt x="620854" y="520807"/>
                  <a:pt x="620827" y="517748"/>
                  <a:pt x="620613" y="512110"/>
                </a:cubicBezTo>
                <a:lnTo>
                  <a:pt x="620511" y="508372"/>
                </a:lnTo>
                <a:lnTo>
                  <a:pt x="622742" y="513809"/>
                </a:lnTo>
                <a:lnTo>
                  <a:pt x="633569" y="542693"/>
                </a:lnTo>
                <a:lnTo>
                  <a:pt x="624055" y="506284"/>
                </a:lnTo>
                <a:cubicBezTo>
                  <a:pt x="620053" y="493001"/>
                  <a:pt x="616270" y="480076"/>
                  <a:pt x="614549" y="467041"/>
                </a:cubicBezTo>
                <a:cubicBezTo>
                  <a:pt x="614549" y="467041"/>
                  <a:pt x="616648" y="468873"/>
                  <a:pt x="618851" y="470067"/>
                </a:cubicBezTo>
                <a:lnTo>
                  <a:pt x="618978" y="470047"/>
                </a:lnTo>
                <a:lnTo>
                  <a:pt x="619215" y="474042"/>
                </a:lnTo>
                <a:cubicBezTo>
                  <a:pt x="621779" y="486346"/>
                  <a:pt x="629834" y="513755"/>
                  <a:pt x="632580" y="511456"/>
                </a:cubicBezTo>
                <a:cubicBezTo>
                  <a:pt x="639905" y="505326"/>
                  <a:pt x="616762" y="454121"/>
                  <a:pt x="615885" y="425796"/>
                </a:cubicBezTo>
                <a:cubicBezTo>
                  <a:pt x="614321" y="409979"/>
                  <a:pt x="614100" y="404132"/>
                  <a:pt x="612296" y="390123"/>
                </a:cubicBezTo>
                <a:lnTo>
                  <a:pt x="612201" y="389452"/>
                </a:lnTo>
                <a:lnTo>
                  <a:pt x="620059" y="410374"/>
                </a:lnTo>
                <a:cubicBezTo>
                  <a:pt x="623569" y="421910"/>
                  <a:pt x="626406" y="433281"/>
                  <a:pt x="629560" y="445443"/>
                </a:cubicBezTo>
                <a:cubicBezTo>
                  <a:pt x="632853" y="463744"/>
                  <a:pt x="662052" y="551414"/>
                  <a:pt x="651346" y="501603"/>
                </a:cubicBezTo>
                <a:lnTo>
                  <a:pt x="644740" y="477720"/>
                </a:lnTo>
                <a:lnTo>
                  <a:pt x="642775" y="467365"/>
                </a:lnTo>
                <a:cubicBezTo>
                  <a:pt x="637889" y="440962"/>
                  <a:pt x="630281" y="394870"/>
                  <a:pt x="646069" y="435817"/>
                </a:cubicBezTo>
                <a:cubicBezTo>
                  <a:pt x="648538" y="446205"/>
                  <a:pt x="653339" y="474880"/>
                  <a:pt x="662534" y="485864"/>
                </a:cubicBezTo>
                <a:cubicBezTo>
                  <a:pt x="671942" y="500824"/>
                  <a:pt x="661607" y="458099"/>
                  <a:pt x="656721" y="436762"/>
                </a:cubicBezTo>
                <a:cubicBezTo>
                  <a:pt x="650974" y="418739"/>
                  <a:pt x="646087" y="397401"/>
                  <a:pt x="647032" y="386751"/>
                </a:cubicBezTo>
                <a:cubicBezTo>
                  <a:pt x="644266" y="379727"/>
                  <a:pt x="648275" y="372737"/>
                  <a:pt x="649170" y="362648"/>
                </a:cubicBezTo>
                <a:lnTo>
                  <a:pt x="645491" y="343906"/>
                </a:lnTo>
                <a:lnTo>
                  <a:pt x="691723" y="492188"/>
                </a:lnTo>
                <a:lnTo>
                  <a:pt x="724285" y="610735"/>
                </a:lnTo>
                <a:lnTo>
                  <a:pt x="726055" y="608624"/>
                </a:lnTo>
                <a:cubicBezTo>
                  <a:pt x="726055" y="608624"/>
                  <a:pt x="726044" y="610149"/>
                  <a:pt x="726031" y="611927"/>
                </a:cubicBezTo>
                <a:lnTo>
                  <a:pt x="724491" y="611487"/>
                </a:lnTo>
                <a:lnTo>
                  <a:pt x="728004" y="624273"/>
                </a:lnTo>
                <a:lnTo>
                  <a:pt x="728928" y="625720"/>
                </a:lnTo>
                <a:cubicBezTo>
                  <a:pt x="729592" y="626157"/>
                  <a:pt x="730369" y="626027"/>
                  <a:pt x="731266" y="624909"/>
                </a:cubicBezTo>
                <a:cubicBezTo>
                  <a:pt x="731266" y="624909"/>
                  <a:pt x="727773" y="616678"/>
                  <a:pt x="726031" y="611927"/>
                </a:cubicBezTo>
                <a:lnTo>
                  <a:pt x="729803" y="610516"/>
                </a:lnTo>
                <a:lnTo>
                  <a:pt x="694490" y="480553"/>
                </a:lnTo>
                <a:cubicBezTo>
                  <a:pt x="675751" y="404715"/>
                  <a:pt x="659634" y="329501"/>
                  <a:pt x="648016" y="255351"/>
                </a:cubicBezTo>
                <a:cubicBezTo>
                  <a:pt x="664813" y="270005"/>
                  <a:pt x="657857" y="318792"/>
                  <a:pt x="675042" y="320108"/>
                </a:cubicBezTo>
                <a:cubicBezTo>
                  <a:pt x="677081" y="323451"/>
                  <a:pt x="665932" y="265392"/>
                  <a:pt x="665932" y="265392"/>
                </a:cubicBezTo>
                <a:cubicBezTo>
                  <a:pt x="666612" y="252532"/>
                  <a:pt x="671226" y="253649"/>
                  <a:pt x="672345" y="249037"/>
                </a:cubicBezTo>
                <a:cubicBezTo>
                  <a:pt x="667985" y="215009"/>
                  <a:pt x="636294" y="169473"/>
                  <a:pt x="651305" y="147875"/>
                </a:cubicBezTo>
                <a:lnTo>
                  <a:pt x="659069" y="165119"/>
                </a:lnTo>
                <a:lnTo>
                  <a:pt x="659290" y="167523"/>
                </a:lnTo>
                <a:lnTo>
                  <a:pt x="660907" y="170858"/>
                </a:lnTo>
                <a:lnTo>
                  <a:pt x="662845" y="177690"/>
                </a:lnTo>
                <a:cubicBezTo>
                  <a:pt x="663918" y="181867"/>
                  <a:pt x="665030" y="186512"/>
                  <a:pt x="666288" y="191803"/>
                </a:cubicBezTo>
                <a:cubicBezTo>
                  <a:pt x="668036" y="194670"/>
                  <a:pt x="671276" y="233310"/>
                  <a:pt x="682542" y="238889"/>
                </a:cubicBezTo>
                <a:cubicBezTo>
                  <a:pt x="682542" y="238889"/>
                  <a:pt x="679929" y="207728"/>
                  <a:pt x="674687" y="199131"/>
                </a:cubicBezTo>
                <a:cubicBezTo>
                  <a:pt x="674228" y="195152"/>
                  <a:pt x="669206" y="186914"/>
                  <a:pt x="664796" y="178874"/>
                </a:cubicBezTo>
                <a:lnTo>
                  <a:pt x="660907" y="170858"/>
                </a:lnTo>
                <a:lnTo>
                  <a:pt x="659637" y="166380"/>
                </a:lnTo>
                <a:lnTo>
                  <a:pt x="659069" y="165119"/>
                </a:lnTo>
                <a:lnTo>
                  <a:pt x="658585" y="159815"/>
                </a:lnTo>
                <a:cubicBezTo>
                  <a:pt x="663291" y="146710"/>
                  <a:pt x="672613" y="172247"/>
                  <a:pt x="676636" y="184733"/>
                </a:cubicBezTo>
                <a:lnTo>
                  <a:pt x="678110" y="189520"/>
                </a:lnTo>
                <a:lnTo>
                  <a:pt x="678282" y="190144"/>
                </a:lnTo>
                <a:cubicBezTo>
                  <a:pt x="678643" y="191389"/>
                  <a:pt x="678634" y="191285"/>
                  <a:pt x="678332" y="190245"/>
                </a:cubicBezTo>
                <a:lnTo>
                  <a:pt x="678110" y="189520"/>
                </a:lnTo>
                <a:lnTo>
                  <a:pt x="676008" y="181948"/>
                </a:lnTo>
                <a:cubicBezTo>
                  <a:pt x="672275" y="155400"/>
                  <a:pt x="665489" y="131368"/>
                  <a:pt x="664913" y="103549"/>
                </a:cubicBezTo>
                <a:cubicBezTo>
                  <a:pt x="663707" y="81684"/>
                  <a:pt x="671299" y="97363"/>
                  <a:pt x="679551" y="118291"/>
                </a:cubicBezTo>
                <a:lnTo>
                  <a:pt x="681504" y="123442"/>
                </a:lnTo>
                <a:lnTo>
                  <a:pt x="689005" y="149236"/>
                </a:lnTo>
                <a:cubicBezTo>
                  <a:pt x="689005" y="149236"/>
                  <a:pt x="695330" y="198949"/>
                  <a:pt x="706577" y="193167"/>
                </a:cubicBezTo>
                <a:cubicBezTo>
                  <a:pt x="708582" y="189672"/>
                  <a:pt x="703204" y="170693"/>
                  <a:pt x="697360" y="152166"/>
                </a:cubicBezTo>
                <a:lnTo>
                  <a:pt x="696811" y="150468"/>
                </a:lnTo>
                <a:lnTo>
                  <a:pt x="696625" y="148582"/>
                </a:lnTo>
                <a:cubicBezTo>
                  <a:pt x="695752" y="140432"/>
                  <a:pt x="694662" y="131926"/>
                  <a:pt x="693789" y="130493"/>
                </a:cubicBezTo>
                <a:cubicBezTo>
                  <a:pt x="689377" y="116805"/>
                  <a:pt x="692400" y="116927"/>
                  <a:pt x="696859" y="121824"/>
                </a:cubicBezTo>
                <a:lnTo>
                  <a:pt x="699269" y="125189"/>
                </a:lnTo>
                <a:lnTo>
                  <a:pt x="729819" y="243250"/>
                </a:lnTo>
                <a:cubicBezTo>
                  <a:pt x="729819" y="243250"/>
                  <a:pt x="742871" y="293560"/>
                  <a:pt x="747129" y="283768"/>
                </a:cubicBezTo>
                <a:cubicBezTo>
                  <a:pt x="748074" y="273117"/>
                  <a:pt x="736197" y="247771"/>
                  <a:pt x="734078" y="233459"/>
                </a:cubicBezTo>
                <a:cubicBezTo>
                  <a:pt x="733630" y="238504"/>
                  <a:pt x="724592" y="207829"/>
                  <a:pt x="724594" y="192575"/>
                </a:cubicBezTo>
                <a:lnTo>
                  <a:pt x="727424" y="186236"/>
                </a:lnTo>
                <a:lnTo>
                  <a:pt x="733126" y="203385"/>
                </a:lnTo>
                <a:cubicBezTo>
                  <a:pt x="747232" y="257061"/>
                  <a:pt x="757963" y="326060"/>
                  <a:pt x="773970" y="361995"/>
                </a:cubicBezTo>
                <a:cubicBezTo>
                  <a:pt x="788865" y="392876"/>
                  <a:pt x="797263" y="400203"/>
                  <a:pt x="788730" y="373305"/>
                </a:cubicBezTo>
                <a:cubicBezTo>
                  <a:pt x="784997" y="346757"/>
                  <a:pt x="750758" y="237920"/>
                  <a:pt x="751437" y="225059"/>
                </a:cubicBezTo>
                <a:lnTo>
                  <a:pt x="753217" y="225181"/>
                </a:lnTo>
                <a:lnTo>
                  <a:pt x="753357" y="225697"/>
                </a:lnTo>
                <a:cubicBezTo>
                  <a:pt x="759963" y="248148"/>
                  <a:pt x="767020" y="269713"/>
                  <a:pt x="774859" y="289617"/>
                </a:cubicBezTo>
                <a:cubicBezTo>
                  <a:pt x="771588" y="267577"/>
                  <a:pt x="766664" y="244259"/>
                  <a:pt x="760759" y="220165"/>
                </a:cubicBezTo>
                <a:lnTo>
                  <a:pt x="748550" y="174896"/>
                </a:lnTo>
                <a:lnTo>
                  <a:pt x="748397" y="173850"/>
                </a:lnTo>
                <a:cubicBezTo>
                  <a:pt x="759887" y="212047"/>
                  <a:pt x="778088" y="249428"/>
                  <a:pt x="780754" y="260250"/>
                </a:cubicBezTo>
                <a:cubicBezTo>
                  <a:pt x="783128" y="270595"/>
                  <a:pt x="800007" y="325159"/>
                  <a:pt x="792154" y="285401"/>
                </a:cubicBezTo>
                <a:cubicBezTo>
                  <a:pt x="785995" y="268847"/>
                  <a:pt x="776341" y="246562"/>
                  <a:pt x="777021" y="233702"/>
                </a:cubicBezTo>
                <a:cubicBezTo>
                  <a:pt x="776394" y="226223"/>
                  <a:pt x="786590" y="216076"/>
                  <a:pt x="786590" y="216076"/>
                </a:cubicBezTo>
                <a:cubicBezTo>
                  <a:pt x="785045" y="200641"/>
                  <a:pt x="776020" y="185836"/>
                  <a:pt x="771606" y="172147"/>
                </a:cubicBezTo>
                <a:cubicBezTo>
                  <a:pt x="770979" y="164669"/>
                  <a:pt x="771031" y="144330"/>
                  <a:pt x="768165" y="146078"/>
                </a:cubicBezTo>
                <a:cubicBezTo>
                  <a:pt x="771031" y="144330"/>
                  <a:pt x="779138" y="151179"/>
                  <a:pt x="777391" y="148314"/>
                </a:cubicBezTo>
                <a:cubicBezTo>
                  <a:pt x="778362" y="135931"/>
                  <a:pt x="767298" y="117781"/>
                  <a:pt x="765125" y="94867"/>
                </a:cubicBezTo>
                <a:cubicBezTo>
                  <a:pt x="762750" y="84523"/>
                  <a:pt x="767416" y="65302"/>
                  <a:pt x="766498" y="57345"/>
                </a:cubicBezTo>
                <a:cubicBezTo>
                  <a:pt x="761936" y="35888"/>
                  <a:pt x="764601" y="46709"/>
                  <a:pt x="769842" y="55307"/>
                </a:cubicBezTo>
                <a:cubicBezTo>
                  <a:pt x="793425" y="93992"/>
                  <a:pt x="770536" y="30645"/>
                  <a:pt x="771706" y="5692"/>
                </a:cubicBezTo>
                <a:cubicBezTo>
                  <a:pt x="785196" y="13846"/>
                  <a:pt x="775626" y="31472"/>
                  <a:pt x="786891" y="37051"/>
                </a:cubicBezTo>
                <a:lnTo>
                  <a:pt x="780784" y="158"/>
                </a:lnTo>
                <a:cubicBezTo>
                  <a:pt x="799088" y="-3139"/>
                  <a:pt x="804995" y="46324"/>
                  <a:pt x="808488" y="52055"/>
                </a:cubicBezTo>
                <a:cubicBezTo>
                  <a:pt x="852821" y="191424"/>
                  <a:pt x="894525" y="353357"/>
                  <a:pt x="930951" y="473308"/>
                </a:cubicBezTo>
                <a:cubicBezTo>
                  <a:pt x="922178" y="425594"/>
                  <a:pt x="911658" y="375013"/>
                  <a:pt x="896525" y="323315"/>
                </a:cubicBezTo>
                <a:cubicBezTo>
                  <a:pt x="884258" y="269868"/>
                  <a:pt x="862288" y="214478"/>
                  <a:pt x="860643" y="170932"/>
                </a:cubicBezTo>
                <a:cubicBezTo>
                  <a:pt x="861763" y="166320"/>
                  <a:pt x="855857" y="116857"/>
                  <a:pt x="855857" y="116857"/>
                </a:cubicBezTo>
                <a:cubicBezTo>
                  <a:pt x="866054" y="106711"/>
                  <a:pt x="866002" y="127050"/>
                  <a:pt x="868376" y="137395"/>
                </a:cubicBezTo>
                <a:cubicBezTo>
                  <a:pt x="862217" y="120842"/>
                  <a:pt x="872789" y="151082"/>
                  <a:pt x="879575" y="175114"/>
                </a:cubicBezTo>
                <a:cubicBezTo>
                  <a:pt x="901308" y="251614"/>
                  <a:pt x="924773" y="342779"/>
                  <a:pt x="940534" y="401956"/>
                </a:cubicBezTo>
                <a:cubicBezTo>
                  <a:pt x="1057465" y="814136"/>
                  <a:pt x="1161383" y="1217870"/>
                  <a:pt x="1305696" y="1621216"/>
                </a:cubicBezTo>
                <a:cubicBezTo>
                  <a:pt x="1343920" y="1723693"/>
                  <a:pt x="1391662" y="1828883"/>
                  <a:pt x="1434501" y="1932478"/>
                </a:cubicBezTo>
                <a:cubicBezTo>
                  <a:pt x="1489488" y="2065679"/>
                  <a:pt x="1546820" y="2201381"/>
                  <a:pt x="1609657" y="2338723"/>
                </a:cubicBezTo>
                <a:lnTo>
                  <a:pt x="1662136" y="2448766"/>
                </a:lnTo>
                <a:lnTo>
                  <a:pt x="1714614" y="2338723"/>
                </a:lnTo>
                <a:cubicBezTo>
                  <a:pt x="1777451" y="2201381"/>
                  <a:pt x="1834783" y="2065679"/>
                  <a:pt x="1889771" y="1932478"/>
                </a:cubicBezTo>
                <a:cubicBezTo>
                  <a:pt x="1932609" y="1828883"/>
                  <a:pt x="1980352" y="1723694"/>
                  <a:pt x="2018576" y="1621216"/>
                </a:cubicBezTo>
                <a:cubicBezTo>
                  <a:pt x="2090732" y="1419543"/>
                  <a:pt x="2152790" y="1217773"/>
                  <a:pt x="2211425" y="1014899"/>
                </a:cubicBezTo>
                <a:lnTo>
                  <a:pt x="2222452" y="975857"/>
                </a:lnTo>
                <a:lnTo>
                  <a:pt x="2220902" y="969680"/>
                </a:lnTo>
                <a:cubicBezTo>
                  <a:pt x="2210978" y="927517"/>
                  <a:pt x="2203207" y="886568"/>
                  <a:pt x="2201360" y="847600"/>
                </a:cubicBezTo>
                <a:cubicBezTo>
                  <a:pt x="2199943" y="829994"/>
                  <a:pt x="2207333" y="816905"/>
                  <a:pt x="2203583" y="803434"/>
                </a:cubicBezTo>
                <a:cubicBezTo>
                  <a:pt x="2203083" y="764090"/>
                  <a:pt x="2196654" y="726397"/>
                  <a:pt x="2195105" y="683281"/>
                </a:cubicBezTo>
                <a:cubicBezTo>
                  <a:pt x="2195105" y="683281"/>
                  <a:pt x="2193304" y="676815"/>
                  <a:pt x="2195639" y="672681"/>
                </a:cubicBezTo>
                <a:cubicBezTo>
                  <a:pt x="2198894" y="657259"/>
                  <a:pt x="2197055" y="690286"/>
                  <a:pt x="2204446" y="677196"/>
                </a:cubicBezTo>
                <a:cubicBezTo>
                  <a:pt x="2206780" y="673063"/>
                  <a:pt x="2211470" y="650274"/>
                  <a:pt x="2217405" y="659072"/>
                </a:cubicBezTo>
                <a:cubicBezTo>
                  <a:pt x="2218456" y="662844"/>
                  <a:pt x="2219700" y="694433"/>
                  <a:pt x="2220216" y="708804"/>
                </a:cubicBezTo>
                <a:cubicBezTo>
                  <a:pt x="2221633" y="726409"/>
                  <a:pt x="2222150" y="740782"/>
                  <a:pt x="2226800" y="757486"/>
                </a:cubicBezTo>
                <a:cubicBezTo>
                  <a:pt x="2219833" y="719944"/>
                  <a:pt x="2243951" y="677229"/>
                  <a:pt x="2264373" y="725542"/>
                </a:cubicBezTo>
                <a:cubicBezTo>
                  <a:pt x="2270846" y="734191"/>
                  <a:pt x="2267590" y="749614"/>
                  <a:pt x="2271341" y="763085"/>
                </a:cubicBezTo>
                <a:cubicBezTo>
                  <a:pt x="2273312" y="767036"/>
                  <a:pt x="2275284" y="770080"/>
                  <a:pt x="2277179" y="772582"/>
                </a:cubicBezTo>
                <a:lnTo>
                  <a:pt x="2279201" y="774936"/>
                </a:lnTo>
                <a:lnTo>
                  <a:pt x="2291828" y="730228"/>
                </a:lnTo>
                <a:lnTo>
                  <a:pt x="2289799" y="716703"/>
                </a:lnTo>
                <a:cubicBezTo>
                  <a:pt x="2288728" y="705588"/>
                  <a:pt x="2288481" y="695314"/>
                  <a:pt x="2289390" y="686061"/>
                </a:cubicBezTo>
                <a:cubicBezTo>
                  <a:pt x="2287440" y="679056"/>
                  <a:pt x="2295881" y="669738"/>
                  <a:pt x="2300188" y="658088"/>
                </a:cubicBezTo>
                <a:cubicBezTo>
                  <a:pt x="2301472" y="650182"/>
                  <a:pt x="2294486" y="637611"/>
                  <a:pt x="2307040" y="645148"/>
                </a:cubicBezTo>
                <a:cubicBezTo>
                  <a:pt x="2308205" y="646203"/>
                  <a:pt x="2309209" y="648473"/>
                  <a:pt x="2310085" y="651677"/>
                </a:cubicBezTo>
                <a:lnTo>
                  <a:pt x="2311602" y="659754"/>
                </a:lnTo>
                <a:lnTo>
                  <a:pt x="2337608" y="566815"/>
                </a:lnTo>
                <a:lnTo>
                  <a:pt x="2336478" y="562705"/>
                </a:lnTo>
                <a:cubicBezTo>
                  <a:pt x="2336501" y="560814"/>
                  <a:pt x="2336888" y="558657"/>
                  <a:pt x="2337159" y="555647"/>
                </a:cubicBezTo>
                <a:lnTo>
                  <a:pt x="2337839" y="565991"/>
                </a:lnTo>
                <a:lnTo>
                  <a:pt x="2342455" y="549493"/>
                </a:lnTo>
                <a:lnTo>
                  <a:pt x="2341522" y="528853"/>
                </a:lnTo>
                <a:cubicBezTo>
                  <a:pt x="2341326" y="518378"/>
                  <a:pt x="2341511" y="508355"/>
                  <a:pt x="2342340" y="499080"/>
                </a:cubicBezTo>
                <a:cubicBezTo>
                  <a:pt x="2343904" y="508161"/>
                  <a:pt x="2344917" y="517792"/>
                  <a:pt x="2345623" y="527712"/>
                </a:cubicBezTo>
                <a:lnTo>
                  <a:pt x="2346045" y="536663"/>
                </a:lnTo>
                <a:lnTo>
                  <a:pt x="2349743" y="523448"/>
                </a:lnTo>
                <a:lnTo>
                  <a:pt x="2349677" y="510261"/>
                </a:lnTo>
                <a:lnTo>
                  <a:pt x="2351448" y="516055"/>
                </a:lnTo>
                <a:lnTo>
                  <a:pt x="2351553" y="516300"/>
                </a:lnTo>
                <a:lnTo>
                  <a:pt x="2351593" y="516837"/>
                </a:lnTo>
                <a:lnTo>
                  <a:pt x="2383738" y="401956"/>
                </a:lnTo>
                <a:cubicBezTo>
                  <a:pt x="2399498" y="342779"/>
                  <a:pt x="2422964" y="251614"/>
                  <a:pt x="2444696" y="175114"/>
                </a:cubicBezTo>
                <a:cubicBezTo>
                  <a:pt x="2451483" y="151082"/>
                  <a:pt x="2462054" y="120842"/>
                  <a:pt x="2455896" y="137395"/>
                </a:cubicBezTo>
                <a:cubicBezTo>
                  <a:pt x="2458269" y="127050"/>
                  <a:pt x="2458218" y="106711"/>
                  <a:pt x="2468415" y="116858"/>
                </a:cubicBezTo>
                <a:cubicBezTo>
                  <a:pt x="2468415" y="116858"/>
                  <a:pt x="2462509" y="166320"/>
                  <a:pt x="2463628" y="170933"/>
                </a:cubicBezTo>
                <a:cubicBezTo>
                  <a:pt x="2461984" y="214478"/>
                  <a:pt x="2440013" y="269868"/>
                  <a:pt x="2427746" y="323315"/>
                </a:cubicBezTo>
                <a:cubicBezTo>
                  <a:pt x="2412613" y="375013"/>
                  <a:pt x="2402093" y="425594"/>
                  <a:pt x="2393321" y="473309"/>
                </a:cubicBezTo>
                <a:cubicBezTo>
                  <a:pt x="2429746" y="353357"/>
                  <a:pt x="2471451" y="191424"/>
                  <a:pt x="2515783" y="52055"/>
                </a:cubicBezTo>
                <a:cubicBezTo>
                  <a:pt x="2519277" y="46324"/>
                  <a:pt x="2525183" y="-3139"/>
                  <a:pt x="2543487" y="15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9708965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6858000 h 6858000"/>
              <a:gd name="connsiteX2" fmla="*/ 0 w 12192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563528649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020308" y="1142081"/>
            <a:ext cx="5890037" cy="4633870"/>
          </a:xfrm>
          <a:custGeom>
            <a:avLst/>
            <a:gdLst>
              <a:gd name="connsiteX0" fmla="*/ 3431668 w 5890037"/>
              <a:gd name="connsiteY0" fmla="*/ 4381792 h 4633870"/>
              <a:gd name="connsiteX1" fmla="*/ 3431928 w 5890037"/>
              <a:gd name="connsiteY1" fmla="*/ 4383952 h 4633870"/>
              <a:gd name="connsiteX2" fmla="*/ 3431869 w 5890037"/>
              <a:gd name="connsiteY2" fmla="*/ 4383667 h 4633870"/>
              <a:gd name="connsiteX3" fmla="*/ 3431149 w 5890037"/>
              <a:gd name="connsiteY3" fmla="*/ 4377493 h 4633870"/>
              <a:gd name="connsiteX4" fmla="*/ 3431309 w 5890037"/>
              <a:gd name="connsiteY4" fmla="*/ 4378455 h 4633870"/>
              <a:gd name="connsiteX5" fmla="*/ 3431668 w 5890037"/>
              <a:gd name="connsiteY5" fmla="*/ 4381792 h 4633870"/>
              <a:gd name="connsiteX6" fmla="*/ 2443590 w 5890037"/>
              <a:gd name="connsiteY6" fmla="*/ 4195040 h 4633870"/>
              <a:gd name="connsiteX7" fmla="*/ 2445874 w 5890037"/>
              <a:gd name="connsiteY7" fmla="*/ 4209617 h 4633870"/>
              <a:gd name="connsiteX8" fmla="*/ 2443590 w 5890037"/>
              <a:gd name="connsiteY8" fmla="*/ 4195040 h 4633870"/>
              <a:gd name="connsiteX9" fmla="*/ 2928341 w 5890037"/>
              <a:gd name="connsiteY9" fmla="*/ 4189304 h 4633870"/>
              <a:gd name="connsiteX10" fmla="*/ 2926052 w 5890037"/>
              <a:gd name="connsiteY10" fmla="*/ 4189823 h 4633870"/>
              <a:gd name="connsiteX11" fmla="*/ 2930113 w 5890037"/>
              <a:gd name="connsiteY11" fmla="*/ 4221194 h 4633870"/>
              <a:gd name="connsiteX12" fmla="*/ 2930834 w 5890037"/>
              <a:gd name="connsiteY12" fmla="*/ 4206968 h 4633870"/>
              <a:gd name="connsiteX13" fmla="*/ 2928341 w 5890037"/>
              <a:gd name="connsiteY13" fmla="*/ 4189304 h 4633870"/>
              <a:gd name="connsiteX14" fmla="*/ 2441306 w 5890037"/>
              <a:gd name="connsiteY14" fmla="*/ 4180465 h 4633870"/>
              <a:gd name="connsiteX15" fmla="*/ 2443590 w 5890037"/>
              <a:gd name="connsiteY15" fmla="*/ 4195040 h 4633870"/>
              <a:gd name="connsiteX16" fmla="*/ 2441306 w 5890037"/>
              <a:gd name="connsiteY16" fmla="*/ 4180465 h 4633870"/>
              <a:gd name="connsiteX17" fmla="*/ 2418515 w 5890037"/>
              <a:gd name="connsiteY17" fmla="*/ 4108102 h 4633870"/>
              <a:gd name="connsiteX18" fmla="*/ 2418314 w 5890037"/>
              <a:gd name="connsiteY18" fmla="*/ 4109976 h 4633870"/>
              <a:gd name="connsiteX19" fmla="*/ 2418254 w 5890037"/>
              <a:gd name="connsiteY19" fmla="*/ 4110261 h 4633870"/>
              <a:gd name="connsiteX20" fmla="*/ 2419034 w 5890037"/>
              <a:gd name="connsiteY20" fmla="*/ 4103803 h 4633870"/>
              <a:gd name="connsiteX21" fmla="*/ 2418515 w 5890037"/>
              <a:gd name="connsiteY21" fmla="*/ 4108102 h 4633870"/>
              <a:gd name="connsiteX22" fmla="*/ 2418874 w 5890037"/>
              <a:gd name="connsiteY22" fmla="*/ 4104764 h 4633870"/>
              <a:gd name="connsiteX23" fmla="*/ 2419034 w 5890037"/>
              <a:gd name="connsiteY23" fmla="*/ 4103803 h 4633870"/>
              <a:gd name="connsiteX24" fmla="*/ 3260039 w 5890037"/>
              <a:gd name="connsiteY24" fmla="*/ 4017121 h 4633870"/>
              <a:gd name="connsiteX25" fmla="*/ 3259973 w 5890037"/>
              <a:gd name="connsiteY25" fmla="*/ 4027555 h 4633870"/>
              <a:gd name="connsiteX26" fmla="*/ 3258303 w 5890037"/>
              <a:gd name="connsiteY26" fmla="*/ 4018700 h 4633870"/>
              <a:gd name="connsiteX27" fmla="*/ 3260068 w 5890037"/>
              <a:gd name="connsiteY27" fmla="*/ 4012372 h 4633870"/>
              <a:gd name="connsiteX28" fmla="*/ 3261250 w 5890037"/>
              <a:gd name="connsiteY28" fmla="*/ 4016019 h 4633870"/>
              <a:gd name="connsiteX29" fmla="*/ 3260039 w 5890037"/>
              <a:gd name="connsiteY29" fmla="*/ 4017121 h 4633870"/>
              <a:gd name="connsiteX30" fmla="*/ 3439689 w 5890037"/>
              <a:gd name="connsiteY30" fmla="*/ 4009425 h 4633870"/>
              <a:gd name="connsiteX31" fmla="*/ 3437838 w 5890037"/>
              <a:gd name="connsiteY31" fmla="*/ 4037076 h 4633870"/>
              <a:gd name="connsiteX32" fmla="*/ 3439689 w 5890037"/>
              <a:gd name="connsiteY32" fmla="*/ 4009425 h 4633870"/>
              <a:gd name="connsiteX33" fmla="*/ 2540479 w 5890037"/>
              <a:gd name="connsiteY33" fmla="*/ 3996896 h 4633870"/>
              <a:gd name="connsiteX34" fmla="*/ 2543763 w 5890037"/>
              <a:gd name="connsiteY34" fmla="*/ 3998830 h 4633870"/>
              <a:gd name="connsiteX35" fmla="*/ 2543676 w 5890037"/>
              <a:gd name="connsiteY35" fmla="*/ 4020157 h 4633870"/>
              <a:gd name="connsiteX36" fmla="*/ 2540479 w 5890037"/>
              <a:gd name="connsiteY36" fmla="*/ 3996896 h 4633870"/>
              <a:gd name="connsiteX37" fmla="*/ 2509361 w 5890037"/>
              <a:gd name="connsiteY37" fmla="*/ 3988307 h 4633870"/>
              <a:gd name="connsiteX38" fmla="*/ 2504109 w 5890037"/>
              <a:gd name="connsiteY38" fmla="*/ 4006500 h 4633870"/>
              <a:gd name="connsiteX39" fmla="*/ 2501901 w 5890037"/>
              <a:gd name="connsiteY39" fmla="*/ 4014926 h 4633870"/>
              <a:gd name="connsiteX40" fmla="*/ 2504425 w 5890037"/>
              <a:gd name="connsiteY40" fmla="*/ 4042527 h 4633870"/>
              <a:gd name="connsiteX41" fmla="*/ 2504534 w 5890037"/>
              <a:gd name="connsiteY41" fmla="*/ 4041133 h 4633870"/>
              <a:gd name="connsiteX42" fmla="*/ 2509361 w 5890037"/>
              <a:gd name="connsiteY42" fmla="*/ 3988307 h 4633870"/>
              <a:gd name="connsiteX43" fmla="*/ 2906104 w 5890037"/>
              <a:gd name="connsiteY43" fmla="*/ 3945204 h 4633870"/>
              <a:gd name="connsiteX44" fmla="*/ 2902597 w 5890037"/>
              <a:gd name="connsiteY44" fmla="*/ 3960767 h 4633870"/>
              <a:gd name="connsiteX45" fmla="*/ 2906592 w 5890037"/>
              <a:gd name="connsiteY45" fmla="*/ 4017841 h 4633870"/>
              <a:gd name="connsiteX46" fmla="*/ 2908415 w 5890037"/>
              <a:gd name="connsiteY46" fmla="*/ 4034817 h 4633870"/>
              <a:gd name="connsiteX47" fmla="*/ 2912894 w 5890037"/>
              <a:gd name="connsiteY47" fmla="*/ 4002935 h 4633870"/>
              <a:gd name="connsiteX48" fmla="*/ 2913369 w 5890037"/>
              <a:gd name="connsiteY48" fmla="*/ 3999266 h 4633870"/>
              <a:gd name="connsiteX49" fmla="*/ 2912784 w 5890037"/>
              <a:gd name="connsiteY49" fmla="*/ 3994662 h 4633870"/>
              <a:gd name="connsiteX50" fmla="*/ 2425470 w 5890037"/>
              <a:gd name="connsiteY50" fmla="*/ 3920387 h 4633870"/>
              <a:gd name="connsiteX51" fmla="*/ 2418911 w 5890037"/>
              <a:gd name="connsiteY51" fmla="*/ 3937947 h 4633870"/>
              <a:gd name="connsiteX52" fmla="*/ 2418150 w 5890037"/>
              <a:gd name="connsiteY52" fmla="*/ 3939019 h 4633870"/>
              <a:gd name="connsiteX53" fmla="*/ 2419868 w 5890037"/>
              <a:gd name="connsiteY53" fmla="*/ 3963128 h 4633870"/>
              <a:gd name="connsiteX54" fmla="*/ 2430557 w 5890037"/>
              <a:gd name="connsiteY54" fmla="*/ 4050961 h 4633870"/>
              <a:gd name="connsiteX55" fmla="*/ 2435338 w 5890037"/>
              <a:gd name="connsiteY55" fmla="*/ 4027911 h 4633870"/>
              <a:gd name="connsiteX56" fmla="*/ 2438051 w 5890037"/>
              <a:gd name="connsiteY56" fmla="*/ 4012054 h 4633870"/>
              <a:gd name="connsiteX57" fmla="*/ 2431377 w 5890037"/>
              <a:gd name="connsiteY57" fmla="*/ 3955146 h 4633870"/>
              <a:gd name="connsiteX58" fmla="*/ 2426401 w 5890037"/>
              <a:gd name="connsiteY58" fmla="*/ 3923299 h 4633870"/>
              <a:gd name="connsiteX59" fmla="*/ 3629113 w 5890037"/>
              <a:gd name="connsiteY59" fmla="*/ 3867256 h 4633870"/>
              <a:gd name="connsiteX60" fmla="*/ 3630632 w 5890037"/>
              <a:gd name="connsiteY60" fmla="*/ 3868277 h 4633870"/>
              <a:gd name="connsiteX61" fmla="*/ 3629230 w 5890037"/>
              <a:gd name="connsiteY61" fmla="*/ 3872866 h 4633870"/>
              <a:gd name="connsiteX62" fmla="*/ 2513942 w 5890037"/>
              <a:gd name="connsiteY62" fmla="*/ 3755994 h 4633870"/>
              <a:gd name="connsiteX63" fmla="*/ 2512055 w 5890037"/>
              <a:gd name="connsiteY63" fmla="*/ 3773771 h 4633870"/>
              <a:gd name="connsiteX64" fmla="*/ 2506251 w 5890037"/>
              <a:gd name="connsiteY64" fmla="*/ 3797045 h 4633870"/>
              <a:gd name="connsiteX65" fmla="*/ 2496258 w 5890037"/>
              <a:gd name="connsiteY65" fmla="*/ 3801065 h 4633870"/>
              <a:gd name="connsiteX66" fmla="*/ 2493673 w 5890037"/>
              <a:gd name="connsiteY66" fmla="*/ 3801403 h 4633870"/>
              <a:gd name="connsiteX67" fmla="*/ 2495987 w 5890037"/>
              <a:gd name="connsiteY67" fmla="*/ 3822276 h 4633870"/>
              <a:gd name="connsiteX68" fmla="*/ 2496625 w 5890037"/>
              <a:gd name="connsiteY68" fmla="*/ 3863113 h 4633870"/>
              <a:gd name="connsiteX69" fmla="*/ 2488861 w 5890037"/>
              <a:gd name="connsiteY69" fmla="*/ 3816081 h 4633870"/>
              <a:gd name="connsiteX70" fmla="*/ 2486907 w 5890037"/>
              <a:gd name="connsiteY70" fmla="*/ 3803205 h 4633870"/>
              <a:gd name="connsiteX71" fmla="*/ 2481450 w 5890037"/>
              <a:gd name="connsiteY71" fmla="*/ 3806212 h 4633870"/>
              <a:gd name="connsiteX72" fmla="*/ 2480917 w 5890037"/>
              <a:gd name="connsiteY72" fmla="*/ 3807585 h 4633870"/>
              <a:gd name="connsiteX73" fmla="*/ 2481136 w 5890037"/>
              <a:gd name="connsiteY73" fmla="*/ 3810061 h 4633870"/>
              <a:gd name="connsiteX74" fmla="*/ 2497621 w 5890037"/>
              <a:gd name="connsiteY74" fmla="*/ 3968104 h 4633870"/>
              <a:gd name="connsiteX75" fmla="*/ 2500155 w 5890037"/>
              <a:gd name="connsiteY75" fmla="*/ 3995822 h 4633870"/>
              <a:gd name="connsiteX76" fmla="*/ 2503638 w 5890037"/>
              <a:gd name="connsiteY76" fmla="*/ 3964429 h 4633870"/>
              <a:gd name="connsiteX77" fmla="*/ 2506928 w 5890037"/>
              <a:gd name="connsiteY77" fmla="*/ 3939559 h 4633870"/>
              <a:gd name="connsiteX78" fmla="*/ 2515458 w 5890037"/>
              <a:gd name="connsiteY78" fmla="*/ 3851061 h 4633870"/>
              <a:gd name="connsiteX79" fmla="*/ 2519685 w 5890037"/>
              <a:gd name="connsiteY79" fmla="*/ 3802928 h 4633870"/>
              <a:gd name="connsiteX80" fmla="*/ 3434588 w 5890037"/>
              <a:gd name="connsiteY80" fmla="*/ 3629459 h 4633870"/>
              <a:gd name="connsiteX81" fmla="*/ 3428814 w 5890037"/>
              <a:gd name="connsiteY81" fmla="*/ 3633854 h 4633870"/>
              <a:gd name="connsiteX82" fmla="*/ 3425956 w 5890037"/>
              <a:gd name="connsiteY82" fmla="*/ 3642802 h 4633870"/>
              <a:gd name="connsiteX83" fmla="*/ 3430354 w 5890037"/>
              <a:gd name="connsiteY83" fmla="*/ 3688873 h 4633870"/>
              <a:gd name="connsiteX84" fmla="*/ 2526317 w 5890037"/>
              <a:gd name="connsiteY84" fmla="*/ 3627640 h 4633870"/>
              <a:gd name="connsiteX85" fmla="*/ 2520611 w 5890037"/>
              <a:gd name="connsiteY85" fmla="*/ 3675167 h 4633870"/>
              <a:gd name="connsiteX86" fmla="*/ 2518185 w 5890037"/>
              <a:gd name="connsiteY86" fmla="*/ 3703653 h 4633870"/>
              <a:gd name="connsiteX87" fmla="*/ 2517071 w 5890037"/>
              <a:gd name="connsiteY87" fmla="*/ 3719647 h 4633870"/>
              <a:gd name="connsiteX88" fmla="*/ 2522651 w 5890037"/>
              <a:gd name="connsiteY88" fmla="*/ 3769143 h 4633870"/>
              <a:gd name="connsiteX89" fmla="*/ 2525659 w 5890037"/>
              <a:gd name="connsiteY89" fmla="*/ 3734897 h 4633870"/>
              <a:gd name="connsiteX90" fmla="*/ 2530982 w 5890037"/>
              <a:gd name="connsiteY90" fmla="*/ 3679989 h 4633870"/>
              <a:gd name="connsiteX91" fmla="*/ 2221069 w 5890037"/>
              <a:gd name="connsiteY91" fmla="*/ 3593566 h 4633870"/>
              <a:gd name="connsiteX92" fmla="*/ 2220953 w 5890037"/>
              <a:gd name="connsiteY92" fmla="*/ 3599175 h 4633870"/>
              <a:gd name="connsiteX93" fmla="*/ 2219551 w 5890037"/>
              <a:gd name="connsiteY93" fmla="*/ 3594585 h 4633870"/>
              <a:gd name="connsiteX94" fmla="*/ 3437154 w 5890037"/>
              <a:gd name="connsiteY94" fmla="*/ 3586364 h 4633870"/>
              <a:gd name="connsiteX95" fmla="*/ 3435021 w 5890037"/>
              <a:gd name="connsiteY95" fmla="*/ 3587230 h 4633870"/>
              <a:gd name="connsiteX96" fmla="*/ 3432138 w 5890037"/>
              <a:gd name="connsiteY96" fmla="*/ 3607985 h 4633870"/>
              <a:gd name="connsiteX97" fmla="*/ 3438135 w 5890037"/>
              <a:gd name="connsiteY97" fmla="*/ 3610655 h 4633870"/>
              <a:gd name="connsiteX98" fmla="*/ 3438327 w 5890037"/>
              <a:gd name="connsiteY98" fmla="*/ 3607515 h 4633870"/>
              <a:gd name="connsiteX99" fmla="*/ 3438485 w 5890037"/>
              <a:gd name="connsiteY99" fmla="*/ 3603702 h 4633870"/>
              <a:gd name="connsiteX100" fmla="*/ 1621917 w 5890037"/>
              <a:gd name="connsiteY100" fmla="*/ 3383201 h 4633870"/>
              <a:gd name="connsiteX101" fmla="*/ 1615299 w 5890037"/>
              <a:gd name="connsiteY101" fmla="*/ 3389997 h 4633870"/>
              <a:gd name="connsiteX102" fmla="*/ 1597954 w 5890037"/>
              <a:gd name="connsiteY102" fmla="*/ 3405323 h 4633870"/>
              <a:gd name="connsiteX103" fmla="*/ 1572626 w 5890037"/>
              <a:gd name="connsiteY103" fmla="*/ 3398514 h 4633870"/>
              <a:gd name="connsiteX104" fmla="*/ 1570030 w 5890037"/>
              <a:gd name="connsiteY104" fmla="*/ 3395438 h 4633870"/>
              <a:gd name="connsiteX105" fmla="*/ 1672637 w 5890037"/>
              <a:gd name="connsiteY105" fmla="*/ 3371240 h 4633870"/>
              <a:gd name="connsiteX106" fmla="*/ 1669598 w 5890037"/>
              <a:gd name="connsiteY106" fmla="*/ 3375367 h 4633870"/>
              <a:gd name="connsiteX107" fmla="*/ 1668163 w 5890037"/>
              <a:gd name="connsiteY107" fmla="*/ 3373965 h 4633870"/>
              <a:gd name="connsiteX108" fmla="*/ 1668334 w 5890037"/>
              <a:gd name="connsiteY108" fmla="*/ 3372255 h 4633870"/>
              <a:gd name="connsiteX109" fmla="*/ 3477467 w 5890037"/>
              <a:gd name="connsiteY109" fmla="*/ 3250906 h 4633870"/>
              <a:gd name="connsiteX110" fmla="*/ 3471320 w 5890037"/>
              <a:gd name="connsiteY110" fmla="*/ 3318623 h 4633870"/>
              <a:gd name="connsiteX111" fmla="*/ 3471390 w 5890037"/>
              <a:gd name="connsiteY111" fmla="*/ 3318906 h 4633870"/>
              <a:gd name="connsiteX112" fmla="*/ 3474871 w 5890037"/>
              <a:gd name="connsiteY112" fmla="*/ 3314885 h 4633870"/>
              <a:gd name="connsiteX113" fmla="*/ 3477951 w 5890037"/>
              <a:gd name="connsiteY113" fmla="*/ 3276917 h 4633870"/>
              <a:gd name="connsiteX114" fmla="*/ 2371420 w 5890037"/>
              <a:gd name="connsiteY114" fmla="*/ 3170765 h 4633870"/>
              <a:gd name="connsiteX115" fmla="*/ 2370253 w 5890037"/>
              <a:gd name="connsiteY115" fmla="*/ 3206723 h 4633870"/>
              <a:gd name="connsiteX116" fmla="*/ 2374667 w 5890037"/>
              <a:gd name="connsiteY116" fmla="*/ 3205682 h 4633870"/>
              <a:gd name="connsiteX117" fmla="*/ 3578304 w 5890037"/>
              <a:gd name="connsiteY117" fmla="*/ 3115856 h 4633870"/>
              <a:gd name="connsiteX118" fmla="*/ 3572448 w 5890037"/>
              <a:gd name="connsiteY118" fmla="*/ 3122069 h 4633870"/>
              <a:gd name="connsiteX119" fmla="*/ 3578488 w 5890037"/>
              <a:gd name="connsiteY119" fmla="*/ 3123623 h 4633870"/>
              <a:gd name="connsiteX120" fmla="*/ 3580323 w 5890037"/>
              <a:gd name="connsiteY120" fmla="*/ 3116610 h 4633870"/>
              <a:gd name="connsiteX121" fmla="*/ 3578304 w 5890037"/>
              <a:gd name="connsiteY121" fmla="*/ 3115856 h 4633870"/>
              <a:gd name="connsiteX122" fmla="*/ 4228266 w 5890037"/>
              <a:gd name="connsiteY122" fmla="*/ 3109510 h 4633870"/>
              <a:gd name="connsiteX123" fmla="*/ 4280152 w 5890037"/>
              <a:gd name="connsiteY123" fmla="*/ 3121747 h 4633870"/>
              <a:gd name="connsiteX124" fmla="*/ 4277557 w 5890037"/>
              <a:gd name="connsiteY124" fmla="*/ 3124823 h 4633870"/>
              <a:gd name="connsiteX125" fmla="*/ 4252228 w 5890037"/>
              <a:gd name="connsiteY125" fmla="*/ 3131631 h 4633870"/>
              <a:gd name="connsiteX126" fmla="*/ 4234885 w 5890037"/>
              <a:gd name="connsiteY126" fmla="*/ 3116306 h 4633870"/>
              <a:gd name="connsiteX127" fmla="*/ 2365412 w 5890037"/>
              <a:gd name="connsiteY127" fmla="*/ 3106158 h 4633870"/>
              <a:gd name="connsiteX128" fmla="*/ 2358176 w 5890037"/>
              <a:gd name="connsiteY128" fmla="*/ 3145664 h 4633870"/>
              <a:gd name="connsiteX129" fmla="*/ 2366999 w 5890037"/>
              <a:gd name="connsiteY129" fmla="*/ 3134779 h 4633870"/>
              <a:gd name="connsiteX130" fmla="*/ 2367666 w 5890037"/>
              <a:gd name="connsiteY130" fmla="*/ 3130390 h 4633870"/>
              <a:gd name="connsiteX131" fmla="*/ 4177546 w 5890037"/>
              <a:gd name="connsiteY131" fmla="*/ 3097549 h 4633870"/>
              <a:gd name="connsiteX132" fmla="*/ 4181848 w 5890037"/>
              <a:gd name="connsiteY132" fmla="*/ 3098565 h 4633870"/>
              <a:gd name="connsiteX133" fmla="*/ 4182019 w 5890037"/>
              <a:gd name="connsiteY133" fmla="*/ 3100274 h 4633870"/>
              <a:gd name="connsiteX134" fmla="*/ 4180585 w 5890037"/>
              <a:gd name="connsiteY134" fmla="*/ 3101677 h 4633870"/>
              <a:gd name="connsiteX135" fmla="*/ 3581121 w 5890037"/>
              <a:gd name="connsiteY135" fmla="*/ 3015688 h 4633870"/>
              <a:gd name="connsiteX136" fmla="*/ 3577935 w 5890037"/>
              <a:gd name="connsiteY136" fmla="*/ 3091896 h 4633870"/>
              <a:gd name="connsiteX137" fmla="*/ 3581121 w 5890037"/>
              <a:gd name="connsiteY137" fmla="*/ 3015688 h 4633870"/>
              <a:gd name="connsiteX138" fmla="*/ 2345817 w 5890037"/>
              <a:gd name="connsiteY138" fmla="*/ 2895423 h 4633870"/>
              <a:gd name="connsiteX139" fmla="*/ 2343119 w 5890037"/>
              <a:gd name="connsiteY139" fmla="*/ 3091058 h 4633870"/>
              <a:gd name="connsiteX140" fmla="*/ 2336075 w 5890037"/>
              <a:gd name="connsiteY140" fmla="*/ 3214783 h 4633870"/>
              <a:gd name="connsiteX141" fmla="*/ 2346042 w 5890037"/>
              <a:gd name="connsiteY141" fmla="*/ 3212432 h 4633870"/>
              <a:gd name="connsiteX142" fmla="*/ 2356656 w 5890037"/>
              <a:gd name="connsiteY142" fmla="*/ 3034951 h 4633870"/>
              <a:gd name="connsiteX143" fmla="*/ 2356557 w 5890037"/>
              <a:gd name="connsiteY143" fmla="*/ 3010917 h 4633870"/>
              <a:gd name="connsiteX144" fmla="*/ 2271878 w 5890037"/>
              <a:gd name="connsiteY144" fmla="*/ 2842165 h 4633870"/>
              <a:gd name="connsiteX145" fmla="*/ 2269860 w 5890037"/>
              <a:gd name="connsiteY145" fmla="*/ 2842919 h 4633870"/>
              <a:gd name="connsiteX146" fmla="*/ 2271695 w 5890037"/>
              <a:gd name="connsiteY146" fmla="*/ 2849932 h 4633870"/>
              <a:gd name="connsiteX147" fmla="*/ 2277735 w 5890037"/>
              <a:gd name="connsiteY147" fmla="*/ 2848378 h 4633870"/>
              <a:gd name="connsiteX148" fmla="*/ 2271878 w 5890037"/>
              <a:gd name="connsiteY148" fmla="*/ 2842165 h 4633870"/>
              <a:gd name="connsiteX149" fmla="*/ 2269062 w 5890037"/>
              <a:gd name="connsiteY149" fmla="*/ 2741997 h 4633870"/>
              <a:gd name="connsiteX150" fmla="*/ 2272248 w 5890037"/>
              <a:gd name="connsiteY150" fmla="*/ 2818205 h 4633870"/>
              <a:gd name="connsiteX151" fmla="*/ 2269062 w 5890037"/>
              <a:gd name="connsiteY151" fmla="*/ 2741997 h 4633870"/>
              <a:gd name="connsiteX152" fmla="*/ 4800042 w 5890037"/>
              <a:gd name="connsiteY152" fmla="*/ 1585839 h 4633870"/>
              <a:gd name="connsiteX153" fmla="*/ 4801309 w 5890037"/>
              <a:gd name="connsiteY153" fmla="*/ 1586197 h 4633870"/>
              <a:gd name="connsiteX154" fmla="*/ 4800090 w 5890037"/>
              <a:gd name="connsiteY154" fmla="*/ 1586216 h 4633870"/>
              <a:gd name="connsiteX155" fmla="*/ 4813978 w 5890037"/>
              <a:gd name="connsiteY155" fmla="*/ 1558928 h 4633870"/>
              <a:gd name="connsiteX156" fmla="*/ 4813776 w 5890037"/>
              <a:gd name="connsiteY156" fmla="*/ 1559076 h 4633870"/>
              <a:gd name="connsiteX157" fmla="*/ 4814258 w 5890037"/>
              <a:gd name="connsiteY157" fmla="*/ 1559256 h 4633870"/>
              <a:gd name="connsiteX158" fmla="*/ 4814838 w 5890037"/>
              <a:gd name="connsiteY158" fmla="*/ 1561026 h 4633870"/>
              <a:gd name="connsiteX159" fmla="*/ 4811723 w 5890037"/>
              <a:gd name="connsiteY159" fmla="*/ 1559217 h 4633870"/>
              <a:gd name="connsiteX160" fmla="*/ 4810381 w 5890037"/>
              <a:gd name="connsiteY160" fmla="*/ 1557567 h 4633870"/>
              <a:gd name="connsiteX161" fmla="*/ 4811172 w 5890037"/>
              <a:gd name="connsiteY161" fmla="*/ 1557782 h 4633870"/>
              <a:gd name="connsiteX162" fmla="*/ 4811723 w 5890037"/>
              <a:gd name="connsiteY162" fmla="*/ 1559217 h 4633870"/>
              <a:gd name="connsiteX163" fmla="*/ 4810381 w 5890037"/>
              <a:gd name="connsiteY163" fmla="*/ 1557567 h 4633870"/>
              <a:gd name="connsiteX164" fmla="*/ 4821633 w 5890037"/>
              <a:gd name="connsiteY164" fmla="*/ 1545798 h 4633870"/>
              <a:gd name="connsiteX165" fmla="*/ 4826780 w 5890037"/>
              <a:gd name="connsiteY165" fmla="*/ 1546798 h 4633870"/>
              <a:gd name="connsiteX166" fmla="*/ 4830655 w 5890037"/>
              <a:gd name="connsiteY166" fmla="*/ 1547486 h 4633870"/>
              <a:gd name="connsiteX167" fmla="*/ 4833773 w 5890037"/>
              <a:gd name="connsiteY167" fmla="*/ 1549287 h 4633870"/>
              <a:gd name="connsiteX168" fmla="*/ 4837292 w 5890037"/>
              <a:gd name="connsiteY168" fmla="*/ 1552081 h 4633870"/>
              <a:gd name="connsiteX169" fmla="*/ 4835317 w 5890037"/>
              <a:gd name="connsiteY169" fmla="*/ 1552830 h 4633870"/>
              <a:gd name="connsiteX170" fmla="*/ 4823293 w 5890037"/>
              <a:gd name="connsiteY170" fmla="*/ 1546810 h 4633870"/>
              <a:gd name="connsiteX171" fmla="*/ 4826589 w 5890037"/>
              <a:gd name="connsiteY171" fmla="*/ 1538559 h 4633870"/>
              <a:gd name="connsiteX172" fmla="*/ 4826968 w 5890037"/>
              <a:gd name="connsiteY172" fmla="*/ 1538649 h 4633870"/>
              <a:gd name="connsiteX173" fmla="*/ 4847493 w 5890037"/>
              <a:gd name="connsiteY173" fmla="*/ 1544585 h 4633870"/>
              <a:gd name="connsiteX174" fmla="*/ 4849756 w 5890037"/>
              <a:gd name="connsiteY174" fmla="*/ 1545699 h 4633870"/>
              <a:gd name="connsiteX175" fmla="*/ 4850641 w 5890037"/>
              <a:gd name="connsiteY175" fmla="*/ 1546629 h 4633870"/>
              <a:gd name="connsiteX176" fmla="*/ 4848346 w 5890037"/>
              <a:gd name="connsiteY176" fmla="*/ 1547332 h 4633870"/>
              <a:gd name="connsiteX177" fmla="*/ 4843781 w 5890037"/>
              <a:gd name="connsiteY177" fmla="*/ 1547056 h 4633870"/>
              <a:gd name="connsiteX178" fmla="*/ 4822581 w 5890037"/>
              <a:gd name="connsiteY178" fmla="*/ 1517222 h 4633870"/>
              <a:gd name="connsiteX179" fmla="*/ 4823454 w 5890037"/>
              <a:gd name="connsiteY179" fmla="*/ 1519982 h 4633870"/>
              <a:gd name="connsiteX180" fmla="*/ 4821149 w 5890037"/>
              <a:gd name="connsiteY180" fmla="*/ 1518492 h 4633870"/>
              <a:gd name="connsiteX181" fmla="*/ 4822581 w 5890037"/>
              <a:gd name="connsiteY181" fmla="*/ 1517222 h 4633870"/>
              <a:gd name="connsiteX182" fmla="*/ 4634012 w 5890037"/>
              <a:gd name="connsiteY182" fmla="*/ 1509932 h 4633870"/>
              <a:gd name="connsiteX183" fmla="*/ 4632688 w 5890037"/>
              <a:gd name="connsiteY183" fmla="*/ 1510495 h 4633870"/>
              <a:gd name="connsiteX184" fmla="*/ 4631867 w 5890037"/>
              <a:gd name="connsiteY184" fmla="*/ 1511676 h 4633870"/>
              <a:gd name="connsiteX185" fmla="*/ 4633694 w 5890037"/>
              <a:gd name="connsiteY185" fmla="*/ 1511732 h 4633870"/>
              <a:gd name="connsiteX186" fmla="*/ 4634012 w 5890037"/>
              <a:gd name="connsiteY186" fmla="*/ 1509932 h 4633870"/>
              <a:gd name="connsiteX187" fmla="*/ 4850839 w 5890037"/>
              <a:gd name="connsiteY187" fmla="*/ 1504729 h 4633870"/>
              <a:gd name="connsiteX188" fmla="*/ 4870774 w 5890037"/>
              <a:gd name="connsiteY188" fmla="*/ 1510455 h 4633870"/>
              <a:gd name="connsiteX189" fmla="*/ 4895000 w 5890037"/>
              <a:gd name="connsiteY189" fmla="*/ 1514501 h 4633870"/>
              <a:gd name="connsiteX190" fmla="*/ 4902054 w 5890037"/>
              <a:gd name="connsiteY190" fmla="*/ 1516440 h 4633870"/>
              <a:gd name="connsiteX191" fmla="*/ 4902766 w 5890037"/>
              <a:gd name="connsiteY191" fmla="*/ 1516960 h 4633870"/>
              <a:gd name="connsiteX192" fmla="*/ 4903985 w 5890037"/>
              <a:gd name="connsiteY192" fmla="*/ 1518278 h 4633870"/>
              <a:gd name="connsiteX193" fmla="*/ 4883597 w 5890037"/>
              <a:gd name="connsiteY193" fmla="*/ 1515229 h 4633870"/>
              <a:gd name="connsiteX194" fmla="*/ 4868418 w 5890037"/>
              <a:gd name="connsiteY194" fmla="*/ 1512432 h 4633870"/>
              <a:gd name="connsiteX195" fmla="*/ 4866193 w 5890037"/>
              <a:gd name="connsiteY195" fmla="*/ 1512109 h 4633870"/>
              <a:gd name="connsiteX196" fmla="*/ 4954366 w 5890037"/>
              <a:gd name="connsiteY196" fmla="*/ 1489580 h 4633870"/>
              <a:gd name="connsiteX197" fmla="*/ 4980440 w 5890037"/>
              <a:gd name="connsiteY197" fmla="*/ 1494841 h 4633870"/>
              <a:gd name="connsiteX198" fmla="*/ 4983211 w 5890037"/>
              <a:gd name="connsiteY198" fmla="*/ 1496329 h 4633870"/>
              <a:gd name="connsiteX199" fmla="*/ 4986362 w 5890037"/>
              <a:gd name="connsiteY199" fmla="*/ 1498320 h 4633870"/>
              <a:gd name="connsiteX200" fmla="*/ 4973587 w 5890037"/>
              <a:gd name="connsiteY200" fmla="*/ 1496577 h 4633870"/>
              <a:gd name="connsiteX201" fmla="*/ 4961470 w 5890037"/>
              <a:gd name="connsiteY201" fmla="*/ 1494407 h 4633870"/>
              <a:gd name="connsiteX202" fmla="*/ 4956644 w 5890037"/>
              <a:gd name="connsiteY202" fmla="*/ 1490967 h 4633870"/>
              <a:gd name="connsiteX203" fmla="*/ 4647078 w 5890037"/>
              <a:gd name="connsiteY203" fmla="*/ 1482167 h 4633870"/>
              <a:gd name="connsiteX204" fmla="*/ 4680416 w 5890037"/>
              <a:gd name="connsiteY204" fmla="*/ 1496193 h 4633870"/>
              <a:gd name="connsiteX205" fmla="*/ 4688646 w 5890037"/>
              <a:gd name="connsiteY205" fmla="*/ 1498342 h 4633870"/>
              <a:gd name="connsiteX206" fmla="*/ 4690880 w 5890037"/>
              <a:gd name="connsiteY206" fmla="*/ 1498172 h 4633870"/>
              <a:gd name="connsiteX207" fmla="*/ 4689613 w 5890037"/>
              <a:gd name="connsiteY207" fmla="*/ 1496835 h 4633870"/>
              <a:gd name="connsiteX208" fmla="*/ 4686668 w 5890037"/>
              <a:gd name="connsiteY208" fmla="*/ 1495452 h 4633870"/>
              <a:gd name="connsiteX209" fmla="*/ 4647078 w 5890037"/>
              <a:gd name="connsiteY209" fmla="*/ 1482167 h 4633870"/>
              <a:gd name="connsiteX210" fmla="*/ 4631538 w 5890037"/>
              <a:gd name="connsiteY210" fmla="*/ 1477893 h 4633870"/>
              <a:gd name="connsiteX211" fmla="*/ 4640586 w 5890037"/>
              <a:gd name="connsiteY211" fmla="*/ 1480590 h 4633870"/>
              <a:gd name="connsiteX212" fmla="*/ 4638782 w 5890037"/>
              <a:gd name="connsiteY212" fmla="*/ 1479072 h 4633870"/>
              <a:gd name="connsiteX213" fmla="*/ 4636615 w 5890037"/>
              <a:gd name="connsiteY213" fmla="*/ 1478277 h 4633870"/>
              <a:gd name="connsiteX214" fmla="*/ 4631538 w 5890037"/>
              <a:gd name="connsiteY214" fmla="*/ 1477893 h 4633870"/>
              <a:gd name="connsiteX215" fmla="*/ 4879665 w 5890037"/>
              <a:gd name="connsiteY215" fmla="*/ 1470395 h 4633870"/>
              <a:gd name="connsiteX216" fmla="*/ 4886322 w 5890037"/>
              <a:gd name="connsiteY216" fmla="*/ 1471610 h 4633870"/>
              <a:gd name="connsiteX217" fmla="*/ 4916338 w 5890037"/>
              <a:gd name="connsiteY217" fmla="*/ 1481128 h 4633870"/>
              <a:gd name="connsiteX218" fmla="*/ 4931404 w 5890037"/>
              <a:gd name="connsiteY218" fmla="*/ 1484525 h 4633870"/>
              <a:gd name="connsiteX219" fmla="*/ 4931078 w 5890037"/>
              <a:gd name="connsiteY219" fmla="*/ 1484710 h 4633870"/>
              <a:gd name="connsiteX220" fmla="*/ 4938133 w 5890037"/>
              <a:gd name="connsiteY220" fmla="*/ 1489107 h 4633870"/>
              <a:gd name="connsiteX221" fmla="*/ 4940800 w 5890037"/>
              <a:gd name="connsiteY221" fmla="*/ 1490702 h 4633870"/>
              <a:gd name="connsiteX222" fmla="*/ 4935993 w 5890037"/>
              <a:gd name="connsiteY222" fmla="*/ 1489841 h 4633870"/>
              <a:gd name="connsiteX223" fmla="*/ 4904832 w 5890037"/>
              <a:gd name="connsiteY223" fmla="*/ 1483267 h 4633870"/>
              <a:gd name="connsiteX224" fmla="*/ 4894329 w 5890037"/>
              <a:gd name="connsiteY224" fmla="*/ 1477278 h 4633870"/>
              <a:gd name="connsiteX225" fmla="*/ 4843247 w 5890037"/>
              <a:gd name="connsiteY225" fmla="*/ 1454171 h 4633870"/>
              <a:gd name="connsiteX226" fmla="*/ 4845626 w 5890037"/>
              <a:gd name="connsiteY226" fmla="*/ 1454713 h 4633870"/>
              <a:gd name="connsiteX227" fmla="*/ 4866937 w 5890037"/>
              <a:gd name="connsiteY227" fmla="*/ 1462594 h 4633870"/>
              <a:gd name="connsiteX228" fmla="*/ 4865066 w 5890037"/>
              <a:gd name="connsiteY228" fmla="*/ 1463366 h 4633870"/>
              <a:gd name="connsiteX229" fmla="*/ 4864007 w 5890037"/>
              <a:gd name="connsiteY229" fmla="*/ 1463399 h 4633870"/>
              <a:gd name="connsiteX230" fmla="*/ 4336148 w 5890037"/>
              <a:gd name="connsiteY230" fmla="*/ 1445289 h 4633870"/>
              <a:gd name="connsiteX231" fmla="*/ 4358629 w 5890037"/>
              <a:gd name="connsiteY231" fmla="*/ 1451928 h 4633870"/>
              <a:gd name="connsiteX232" fmla="*/ 4403839 w 5890037"/>
              <a:gd name="connsiteY232" fmla="*/ 1468509 h 4633870"/>
              <a:gd name="connsiteX233" fmla="*/ 4328688 w 5890037"/>
              <a:gd name="connsiteY233" fmla="*/ 1442735 h 4633870"/>
              <a:gd name="connsiteX234" fmla="*/ 4330515 w 5890037"/>
              <a:gd name="connsiteY234" fmla="*/ 1443358 h 4633870"/>
              <a:gd name="connsiteX235" fmla="*/ 4336148 w 5890037"/>
              <a:gd name="connsiteY235" fmla="*/ 1445289 h 4633870"/>
              <a:gd name="connsiteX236" fmla="*/ 4332980 w 5890037"/>
              <a:gd name="connsiteY236" fmla="*/ 1444354 h 4633870"/>
              <a:gd name="connsiteX237" fmla="*/ 4801456 w 5890037"/>
              <a:gd name="connsiteY237" fmla="*/ 1442068 h 4633870"/>
              <a:gd name="connsiteX238" fmla="*/ 4801042 w 5890037"/>
              <a:gd name="connsiteY238" fmla="*/ 1443583 h 4633870"/>
              <a:gd name="connsiteX239" fmla="*/ 4803375 w 5890037"/>
              <a:gd name="connsiteY239" fmla="*/ 1444429 h 4633870"/>
              <a:gd name="connsiteX240" fmla="*/ 4804696 w 5890037"/>
              <a:gd name="connsiteY240" fmla="*/ 1443491 h 4633870"/>
              <a:gd name="connsiteX241" fmla="*/ 4803104 w 5890037"/>
              <a:gd name="connsiteY241" fmla="*/ 1442495 h 4633870"/>
              <a:gd name="connsiteX242" fmla="*/ 4801456 w 5890037"/>
              <a:gd name="connsiteY242" fmla="*/ 1442068 h 4633870"/>
              <a:gd name="connsiteX243" fmla="*/ 4830440 w 5890037"/>
              <a:gd name="connsiteY243" fmla="*/ 1437250 h 4633870"/>
              <a:gd name="connsiteX244" fmla="*/ 4829396 w 5890037"/>
              <a:gd name="connsiteY244" fmla="*/ 1438041 h 4633870"/>
              <a:gd name="connsiteX245" fmla="*/ 4829318 w 5890037"/>
              <a:gd name="connsiteY245" fmla="*/ 1438101 h 4633870"/>
              <a:gd name="connsiteX246" fmla="*/ 4828768 w 5890037"/>
              <a:gd name="connsiteY246" fmla="*/ 1438516 h 4633870"/>
              <a:gd name="connsiteX247" fmla="*/ 4828795 w 5890037"/>
              <a:gd name="connsiteY247" fmla="*/ 1438497 h 4633870"/>
              <a:gd name="connsiteX248" fmla="*/ 4829318 w 5890037"/>
              <a:gd name="connsiteY248" fmla="*/ 1438101 h 4633870"/>
              <a:gd name="connsiteX249" fmla="*/ 4942625 w 5890037"/>
              <a:gd name="connsiteY249" fmla="*/ 1433633 h 4633870"/>
              <a:gd name="connsiteX250" fmla="*/ 4950486 w 5890037"/>
              <a:gd name="connsiteY250" fmla="*/ 1433772 h 4633870"/>
              <a:gd name="connsiteX251" fmla="*/ 4952561 w 5890037"/>
              <a:gd name="connsiteY251" fmla="*/ 1434866 h 4633870"/>
              <a:gd name="connsiteX252" fmla="*/ 4950316 w 5890037"/>
              <a:gd name="connsiteY252" fmla="*/ 1435940 h 4633870"/>
              <a:gd name="connsiteX253" fmla="*/ 4942625 w 5890037"/>
              <a:gd name="connsiteY253" fmla="*/ 1433633 h 4633870"/>
              <a:gd name="connsiteX254" fmla="*/ 1312284 w 5890037"/>
              <a:gd name="connsiteY254" fmla="*/ 1430217 h 4633870"/>
              <a:gd name="connsiteX255" fmla="*/ 1312195 w 5890037"/>
              <a:gd name="connsiteY255" fmla="*/ 1430574 h 4633870"/>
              <a:gd name="connsiteX256" fmla="*/ 1311026 w 5890037"/>
              <a:gd name="connsiteY256" fmla="*/ 1430424 h 4633870"/>
              <a:gd name="connsiteX257" fmla="*/ 4314336 w 5890037"/>
              <a:gd name="connsiteY257" fmla="*/ 1426278 h 4633870"/>
              <a:gd name="connsiteX258" fmla="*/ 4319883 w 5890037"/>
              <a:gd name="connsiteY258" fmla="*/ 1427473 h 4633870"/>
              <a:gd name="connsiteX259" fmla="*/ 4320027 w 5890037"/>
              <a:gd name="connsiteY259" fmla="*/ 1427887 h 4633870"/>
              <a:gd name="connsiteX260" fmla="*/ 4316218 w 5890037"/>
              <a:gd name="connsiteY260" fmla="*/ 1426811 h 4633870"/>
              <a:gd name="connsiteX261" fmla="*/ 4314336 w 5890037"/>
              <a:gd name="connsiteY261" fmla="*/ 1426278 h 4633870"/>
              <a:gd name="connsiteX262" fmla="*/ 4873745 w 5890037"/>
              <a:gd name="connsiteY262" fmla="*/ 1425782 h 4633870"/>
              <a:gd name="connsiteX263" fmla="*/ 4879314 w 5890037"/>
              <a:gd name="connsiteY263" fmla="*/ 1427248 h 4633870"/>
              <a:gd name="connsiteX264" fmla="*/ 4877922 w 5890037"/>
              <a:gd name="connsiteY264" fmla="*/ 1426882 h 4633870"/>
              <a:gd name="connsiteX265" fmla="*/ 4775120 w 5890037"/>
              <a:gd name="connsiteY265" fmla="*/ 1422156 h 4633870"/>
              <a:gd name="connsiteX266" fmla="*/ 4773543 w 5890037"/>
              <a:gd name="connsiteY266" fmla="*/ 1422409 h 4633870"/>
              <a:gd name="connsiteX267" fmla="*/ 4772974 w 5890037"/>
              <a:gd name="connsiteY267" fmla="*/ 1423901 h 4633870"/>
              <a:gd name="connsiteX268" fmla="*/ 4774670 w 5890037"/>
              <a:gd name="connsiteY268" fmla="*/ 1423035 h 4633870"/>
              <a:gd name="connsiteX269" fmla="*/ 4775120 w 5890037"/>
              <a:gd name="connsiteY269" fmla="*/ 1422156 h 4633870"/>
              <a:gd name="connsiteX270" fmla="*/ 4724940 w 5890037"/>
              <a:gd name="connsiteY270" fmla="*/ 1407780 h 4633870"/>
              <a:gd name="connsiteX271" fmla="*/ 4721795 w 5890037"/>
              <a:gd name="connsiteY271" fmla="*/ 1408840 h 4633870"/>
              <a:gd name="connsiteX272" fmla="*/ 4727563 w 5890037"/>
              <a:gd name="connsiteY272" fmla="*/ 1409865 h 4633870"/>
              <a:gd name="connsiteX273" fmla="*/ 4733381 w 5890037"/>
              <a:gd name="connsiteY273" fmla="*/ 1410571 h 4633870"/>
              <a:gd name="connsiteX274" fmla="*/ 4731499 w 5890037"/>
              <a:gd name="connsiteY274" fmla="*/ 1409518 h 4633870"/>
              <a:gd name="connsiteX275" fmla="*/ 4724940 w 5890037"/>
              <a:gd name="connsiteY275" fmla="*/ 1407780 h 4633870"/>
              <a:gd name="connsiteX276" fmla="*/ 4595015 w 5890037"/>
              <a:gd name="connsiteY276" fmla="*/ 1405666 h 4633870"/>
              <a:gd name="connsiteX277" fmla="*/ 4595686 w 5890037"/>
              <a:gd name="connsiteY277" fmla="*/ 1406492 h 4633870"/>
              <a:gd name="connsiteX278" fmla="*/ 4614342 w 5890037"/>
              <a:gd name="connsiteY278" fmla="*/ 1412575 h 4633870"/>
              <a:gd name="connsiteX279" fmla="*/ 4735498 w 5890037"/>
              <a:gd name="connsiteY279" fmla="*/ 1453003 h 4633870"/>
              <a:gd name="connsiteX280" fmla="*/ 4745002 w 5890037"/>
              <a:gd name="connsiteY280" fmla="*/ 1455302 h 4633870"/>
              <a:gd name="connsiteX281" fmla="*/ 4741319 w 5890037"/>
              <a:gd name="connsiteY281" fmla="*/ 1453755 h 4633870"/>
              <a:gd name="connsiteX282" fmla="*/ 4633523 w 5890037"/>
              <a:gd name="connsiteY282" fmla="*/ 1415260 h 4633870"/>
              <a:gd name="connsiteX283" fmla="*/ 4595015 w 5890037"/>
              <a:gd name="connsiteY283" fmla="*/ 1405666 h 4633870"/>
              <a:gd name="connsiteX284" fmla="*/ 4411480 w 5890037"/>
              <a:gd name="connsiteY284" fmla="*/ 1403165 h 4633870"/>
              <a:gd name="connsiteX285" fmla="*/ 4409510 w 5890037"/>
              <a:gd name="connsiteY285" fmla="*/ 1404452 h 4633870"/>
              <a:gd name="connsiteX286" fmla="*/ 4410118 w 5890037"/>
              <a:gd name="connsiteY286" fmla="*/ 1405873 h 4633870"/>
              <a:gd name="connsiteX287" fmla="*/ 1301814 w 5890037"/>
              <a:gd name="connsiteY287" fmla="*/ 1402828 h 4633870"/>
              <a:gd name="connsiteX288" fmla="*/ 1303951 w 5890037"/>
              <a:gd name="connsiteY288" fmla="*/ 1403352 h 4633870"/>
              <a:gd name="connsiteX289" fmla="*/ 1300758 w 5890037"/>
              <a:gd name="connsiteY289" fmla="*/ 1404752 h 4633870"/>
              <a:gd name="connsiteX290" fmla="*/ 1301510 w 5890037"/>
              <a:gd name="connsiteY290" fmla="*/ 1403113 h 4633870"/>
              <a:gd name="connsiteX291" fmla="*/ 1301992 w 5890037"/>
              <a:gd name="connsiteY291" fmla="*/ 1402992 h 4633870"/>
              <a:gd name="connsiteX292" fmla="*/ 1305421 w 5890037"/>
              <a:gd name="connsiteY292" fmla="*/ 1401911 h 4633870"/>
              <a:gd name="connsiteX293" fmla="*/ 1304734 w 5890037"/>
              <a:gd name="connsiteY293" fmla="*/ 1403232 h 4633870"/>
              <a:gd name="connsiteX294" fmla="*/ 1303951 w 5890037"/>
              <a:gd name="connsiteY294" fmla="*/ 1403352 h 4633870"/>
              <a:gd name="connsiteX295" fmla="*/ 1304637 w 5890037"/>
              <a:gd name="connsiteY295" fmla="*/ 1402031 h 4633870"/>
              <a:gd name="connsiteX296" fmla="*/ 1305421 w 5890037"/>
              <a:gd name="connsiteY296" fmla="*/ 1401911 h 4633870"/>
              <a:gd name="connsiteX297" fmla="*/ 4727706 w 5890037"/>
              <a:gd name="connsiteY297" fmla="*/ 1401864 h 4633870"/>
              <a:gd name="connsiteX298" fmla="*/ 4724786 w 5890037"/>
              <a:gd name="connsiteY298" fmla="*/ 1402066 h 4633870"/>
              <a:gd name="connsiteX299" fmla="*/ 4744620 w 5890037"/>
              <a:gd name="connsiteY299" fmla="*/ 1409935 h 4633870"/>
              <a:gd name="connsiteX300" fmla="*/ 4764729 w 5890037"/>
              <a:gd name="connsiteY300" fmla="*/ 1417808 h 4633870"/>
              <a:gd name="connsiteX301" fmla="*/ 4729883 w 5890037"/>
              <a:gd name="connsiteY301" fmla="*/ 1402265 h 4633870"/>
              <a:gd name="connsiteX302" fmla="*/ 4727706 w 5890037"/>
              <a:gd name="connsiteY302" fmla="*/ 1401864 h 4633870"/>
              <a:gd name="connsiteX303" fmla="*/ 4713294 w 5890037"/>
              <a:gd name="connsiteY303" fmla="*/ 1396653 h 4633870"/>
              <a:gd name="connsiteX304" fmla="*/ 4709247 w 5890037"/>
              <a:gd name="connsiteY304" fmla="*/ 1397791 h 4633870"/>
              <a:gd name="connsiteX305" fmla="*/ 4723445 w 5890037"/>
              <a:gd name="connsiteY305" fmla="*/ 1400415 h 4633870"/>
              <a:gd name="connsiteX306" fmla="*/ 4722847 w 5890037"/>
              <a:gd name="connsiteY306" fmla="*/ 1399655 h 4633870"/>
              <a:gd name="connsiteX307" fmla="*/ 4721154 w 5890037"/>
              <a:gd name="connsiteY307" fmla="*/ 1398779 h 4633870"/>
              <a:gd name="connsiteX308" fmla="*/ 4713294 w 5890037"/>
              <a:gd name="connsiteY308" fmla="*/ 1396653 h 4633870"/>
              <a:gd name="connsiteX309" fmla="*/ 1295884 w 5890037"/>
              <a:gd name="connsiteY309" fmla="*/ 1389371 h 4633870"/>
              <a:gd name="connsiteX310" fmla="*/ 1294178 w 5890037"/>
              <a:gd name="connsiteY310" fmla="*/ 1390164 h 4633870"/>
              <a:gd name="connsiteX311" fmla="*/ 1281962 w 5890037"/>
              <a:gd name="connsiteY311" fmla="*/ 1394643 h 4633870"/>
              <a:gd name="connsiteX312" fmla="*/ 1283833 w 5890037"/>
              <a:gd name="connsiteY312" fmla="*/ 1391404 h 4633870"/>
              <a:gd name="connsiteX313" fmla="*/ 1287026 w 5890037"/>
              <a:gd name="connsiteY313" fmla="*/ 1390012 h 4633870"/>
              <a:gd name="connsiteX314" fmla="*/ 1290826 w 5890037"/>
              <a:gd name="connsiteY314" fmla="*/ 1389773 h 4633870"/>
              <a:gd name="connsiteX315" fmla="*/ 4671463 w 5890037"/>
              <a:gd name="connsiteY315" fmla="*/ 1388751 h 4633870"/>
              <a:gd name="connsiteX316" fmla="*/ 4667641 w 5890037"/>
              <a:gd name="connsiteY316" fmla="*/ 1388792 h 4633870"/>
              <a:gd name="connsiteX317" fmla="*/ 4682040 w 5890037"/>
              <a:gd name="connsiteY317" fmla="*/ 1395690 h 4633870"/>
              <a:gd name="connsiteX318" fmla="*/ 4697899 w 5890037"/>
              <a:gd name="connsiteY318" fmla="*/ 1398335 h 4633870"/>
              <a:gd name="connsiteX319" fmla="*/ 4699667 w 5890037"/>
              <a:gd name="connsiteY319" fmla="*/ 1399497 h 4633870"/>
              <a:gd name="connsiteX320" fmla="*/ 4700344 w 5890037"/>
              <a:gd name="connsiteY320" fmla="*/ 1399318 h 4633870"/>
              <a:gd name="connsiteX321" fmla="*/ 4700346 w 5890037"/>
              <a:gd name="connsiteY321" fmla="*/ 1398498 h 4633870"/>
              <a:gd name="connsiteX322" fmla="*/ 4699906 w 5890037"/>
              <a:gd name="connsiteY322" fmla="*/ 1398274 h 4633870"/>
              <a:gd name="connsiteX323" fmla="*/ 4697899 w 5890037"/>
              <a:gd name="connsiteY323" fmla="*/ 1398335 h 4633870"/>
              <a:gd name="connsiteX324" fmla="*/ 4671463 w 5890037"/>
              <a:gd name="connsiteY324" fmla="*/ 1388751 h 4633870"/>
              <a:gd name="connsiteX325" fmla="*/ 4677941 w 5890037"/>
              <a:gd name="connsiteY325" fmla="*/ 1384821 h 4633870"/>
              <a:gd name="connsiteX326" fmla="*/ 4674433 w 5890037"/>
              <a:gd name="connsiteY326" fmla="*/ 1386336 h 4633870"/>
              <a:gd name="connsiteX327" fmla="*/ 4690757 w 5890037"/>
              <a:gd name="connsiteY327" fmla="*/ 1391574 h 4633870"/>
              <a:gd name="connsiteX328" fmla="*/ 4706450 w 5890037"/>
              <a:gd name="connsiteY328" fmla="*/ 1394353 h 4633870"/>
              <a:gd name="connsiteX329" fmla="*/ 4705305 w 5890037"/>
              <a:gd name="connsiteY329" fmla="*/ 1393530 h 4633870"/>
              <a:gd name="connsiteX330" fmla="*/ 4677941 w 5890037"/>
              <a:gd name="connsiteY330" fmla="*/ 1384821 h 4633870"/>
              <a:gd name="connsiteX331" fmla="*/ 1291907 w 5890037"/>
              <a:gd name="connsiteY331" fmla="*/ 1381872 h 4633870"/>
              <a:gd name="connsiteX332" fmla="*/ 1274454 w 5890037"/>
              <a:gd name="connsiteY332" fmla="*/ 1388170 h 4633870"/>
              <a:gd name="connsiteX333" fmla="*/ 1270034 w 5890037"/>
              <a:gd name="connsiteY333" fmla="*/ 1387939 h 4633870"/>
              <a:gd name="connsiteX334" fmla="*/ 1267906 w 5890037"/>
              <a:gd name="connsiteY334" fmla="*/ 1387013 h 4633870"/>
              <a:gd name="connsiteX335" fmla="*/ 1268858 w 5890037"/>
              <a:gd name="connsiteY335" fmla="*/ 1386215 h 4633870"/>
              <a:gd name="connsiteX336" fmla="*/ 1271154 w 5890037"/>
              <a:gd name="connsiteY336" fmla="*/ 1385390 h 4633870"/>
              <a:gd name="connsiteX337" fmla="*/ 1291533 w 5890037"/>
              <a:gd name="connsiteY337" fmla="*/ 1381917 h 4633870"/>
              <a:gd name="connsiteX338" fmla="*/ 1480168 w 5890037"/>
              <a:gd name="connsiteY338" fmla="*/ 1375310 h 4633870"/>
              <a:gd name="connsiteX339" fmla="*/ 1482040 w 5890037"/>
              <a:gd name="connsiteY339" fmla="*/ 1377221 h 4633870"/>
              <a:gd name="connsiteX340" fmla="*/ 1481380 w 5890037"/>
              <a:gd name="connsiteY340" fmla="*/ 1375996 h 4633870"/>
              <a:gd name="connsiteX341" fmla="*/ 1480168 w 5890037"/>
              <a:gd name="connsiteY341" fmla="*/ 1375310 h 4633870"/>
              <a:gd name="connsiteX342" fmla="*/ 1298083 w 5890037"/>
              <a:gd name="connsiteY342" fmla="*/ 1361796 h 4633870"/>
              <a:gd name="connsiteX343" fmla="*/ 1299321 w 5890037"/>
              <a:gd name="connsiteY343" fmla="*/ 1363172 h 4633870"/>
              <a:gd name="connsiteX344" fmla="*/ 1296942 w 5890037"/>
              <a:gd name="connsiteY344" fmla="*/ 1364354 h 4633870"/>
              <a:gd name="connsiteX345" fmla="*/ 1298083 w 5890037"/>
              <a:gd name="connsiteY345" fmla="*/ 1361796 h 4633870"/>
              <a:gd name="connsiteX346" fmla="*/ 1418189 w 5890037"/>
              <a:gd name="connsiteY346" fmla="*/ 1360792 h 4633870"/>
              <a:gd name="connsiteX347" fmla="*/ 1417528 w 5890037"/>
              <a:gd name="connsiteY347" fmla="*/ 1360876 h 4633870"/>
              <a:gd name="connsiteX348" fmla="*/ 1398278 w 5890037"/>
              <a:gd name="connsiteY348" fmla="*/ 1369319 h 4633870"/>
              <a:gd name="connsiteX349" fmla="*/ 1389373 w 5890037"/>
              <a:gd name="connsiteY349" fmla="*/ 1373726 h 4633870"/>
              <a:gd name="connsiteX350" fmla="*/ 1414854 w 5890037"/>
              <a:gd name="connsiteY350" fmla="*/ 1363828 h 4633870"/>
              <a:gd name="connsiteX351" fmla="*/ 1470628 w 5890037"/>
              <a:gd name="connsiteY351" fmla="*/ 1347195 h 4633870"/>
              <a:gd name="connsiteX352" fmla="*/ 1450226 w 5890037"/>
              <a:gd name="connsiteY352" fmla="*/ 1350765 h 4633870"/>
              <a:gd name="connsiteX353" fmla="*/ 1450182 w 5890037"/>
              <a:gd name="connsiteY353" fmla="*/ 1350776 h 4633870"/>
              <a:gd name="connsiteX354" fmla="*/ 1467960 w 5890037"/>
              <a:gd name="connsiteY354" fmla="*/ 1348107 h 4633870"/>
              <a:gd name="connsiteX355" fmla="*/ 1272275 w 5890037"/>
              <a:gd name="connsiteY355" fmla="*/ 1346709 h 4633870"/>
              <a:gd name="connsiteX356" fmla="*/ 1256710 w 5890037"/>
              <a:gd name="connsiteY356" fmla="*/ 1352132 h 4633870"/>
              <a:gd name="connsiteX357" fmla="*/ 1254536 w 5890037"/>
              <a:gd name="connsiteY357" fmla="*/ 1352201 h 4633870"/>
              <a:gd name="connsiteX358" fmla="*/ 1239637 w 5890037"/>
              <a:gd name="connsiteY358" fmla="*/ 1353238 h 4633870"/>
              <a:gd name="connsiteX359" fmla="*/ 1219704 w 5890037"/>
              <a:gd name="connsiteY359" fmla="*/ 1353950 h 4633870"/>
              <a:gd name="connsiteX360" fmla="*/ 1221021 w 5890037"/>
              <a:gd name="connsiteY360" fmla="*/ 1352816 h 4633870"/>
              <a:gd name="connsiteX361" fmla="*/ 1221762 w 5890037"/>
              <a:gd name="connsiteY361" fmla="*/ 1352393 h 4633870"/>
              <a:gd name="connsiteX362" fmla="*/ 1228754 w 5890037"/>
              <a:gd name="connsiteY362" fmla="*/ 1351297 h 4633870"/>
              <a:gd name="connsiteX363" fmla="*/ 1252486 w 5890037"/>
              <a:gd name="connsiteY363" fmla="*/ 1350043 h 4633870"/>
              <a:gd name="connsiteX364" fmla="*/ 1481111 w 5890037"/>
              <a:gd name="connsiteY364" fmla="*/ 1344594 h 4633870"/>
              <a:gd name="connsiteX365" fmla="*/ 1478941 w 5890037"/>
              <a:gd name="connsiteY365" fmla="*/ 1345122 h 4633870"/>
              <a:gd name="connsiteX366" fmla="*/ 1477042 w 5890037"/>
              <a:gd name="connsiteY366" fmla="*/ 1346386 h 4633870"/>
              <a:gd name="connsiteX367" fmla="*/ 1481635 w 5890037"/>
              <a:gd name="connsiteY367" fmla="*/ 1346783 h 4633870"/>
              <a:gd name="connsiteX368" fmla="*/ 1486034 w 5890037"/>
              <a:gd name="connsiteY368" fmla="*/ 1344777 h 4633870"/>
              <a:gd name="connsiteX369" fmla="*/ 1481111 w 5890037"/>
              <a:gd name="connsiteY369" fmla="*/ 1344594 h 4633870"/>
              <a:gd name="connsiteX370" fmla="*/ 1462186 w 5890037"/>
              <a:gd name="connsiteY370" fmla="*/ 1342648 h 4633870"/>
              <a:gd name="connsiteX371" fmla="*/ 1452448 w 5890037"/>
              <a:gd name="connsiteY371" fmla="*/ 1343421 h 4633870"/>
              <a:gd name="connsiteX372" fmla="*/ 1449795 w 5890037"/>
              <a:gd name="connsiteY372" fmla="*/ 1345486 h 4633870"/>
              <a:gd name="connsiteX373" fmla="*/ 1457905 w 5890037"/>
              <a:gd name="connsiteY373" fmla="*/ 1343527 h 4633870"/>
              <a:gd name="connsiteX374" fmla="*/ 3718503 w 5890037"/>
              <a:gd name="connsiteY374" fmla="*/ 1324121 h 4633870"/>
              <a:gd name="connsiteX375" fmla="*/ 3718473 w 5890037"/>
              <a:gd name="connsiteY375" fmla="*/ 1324535 h 4633870"/>
              <a:gd name="connsiteX376" fmla="*/ 3722234 w 5890037"/>
              <a:gd name="connsiteY376" fmla="*/ 1325349 h 4633870"/>
              <a:gd name="connsiteX377" fmla="*/ 1174392 w 5890037"/>
              <a:gd name="connsiteY377" fmla="*/ 1320876 h 4633870"/>
              <a:gd name="connsiteX378" fmla="*/ 1172052 w 5890037"/>
              <a:gd name="connsiteY378" fmla="*/ 1321961 h 4633870"/>
              <a:gd name="connsiteX379" fmla="*/ 1167036 w 5890037"/>
              <a:gd name="connsiteY379" fmla="*/ 1324743 h 4633870"/>
              <a:gd name="connsiteX380" fmla="*/ 1155150 w 5890037"/>
              <a:gd name="connsiteY380" fmla="*/ 1325511 h 4633870"/>
              <a:gd name="connsiteX381" fmla="*/ 1142680 w 5890037"/>
              <a:gd name="connsiteY381" fmla="*/ 1325795 h 4633870"/>
              <a:gd name="connsiteX382" fmla="*/ 1145925 w 5890037"/>
              <a:gd name="connsiteY382" fmla="*/ 1324225 h 4633870"/>
              <a:gd name="connsiteX383" fmla="*/ 1148753 w 5890037"/>
              <a:gd name="connsiteY383" fmla="*/ 1323096 h 4633870"/>
              <a:gd name="connsiteX384" fmla="*/ 4901029 w 5890037"/>
              <a:gd name="connsiteY384" fmla="*/ 1319886 h 4633870"/>
              <a:gd name="connsiteX385" fmla="*/ 4904451 w 5890037"/>
              <a:gd name="connsiteY385" fmla="*/ 1321623 h 4633870"/>
              <a:gd name="connsiteX386" fmla="*/ 4906136 w 5890037"/>
              <a:gd name="connsiteY386" fmla="*/ 1322219 h 4633870"/>
              <a:gd name="connsiteX387" fmla="*/ 4917703 w 5890037"/>
              <a:gd name="connsiteY387" fmla="*/ 1324862 h 4633870"/>
              <a:gd name="connsiteX388" fmla="*/ 4928090 w 5890037"/>
              <a:gd name="connsiteY388" fmla="*/ 1327204 h 4633870"/>
              <a:gd name="connsiteX389" fmla="*/ 4925980 w 5890037"/>
              <a:gd name="connsiteY389" fmla="*/ 1326160 h 4633870"/>
              <a:gd name="connsiteX390" fmla="*/ 4921953 w 5890037"/>
              <a:gd name="connsiteY390" fmla="*/ 1325577 h 4633870"/>
              <a:gd name="connsiteX391" fmla="*/ 4910274 w 5890037"/>
              <a:gd name="connsiteY391" fmla="*/ 1322621 h 4633870"/>
              <a:gd name="connsiteX392" fmla="*/ 5040170 w 5890037"/>
              <a:gd name="connsiteY392" fmla="*/ 1312450 h 4633870"/>
              <a:gd name="connsiteX393" fmla="*/ 5041190 w 5890037"/>
              <a:gd name="connsiteY393" fmla="*/ 1312635 h 4633870"/>
              <a:gd name="connsiteX394" fmla="*/ 5044594 w 5890037"/>
              <a:gd name="connsiteY394" fmla="*/ 1314554 h 4633870"/>
              <a:gd name="connsiteX395" fmla="*/ 1248298 w 5890037"/>
              <a:gd name="connsiteY395" fmla="*/ 1310561 h 4633870"/>
              <a:gd name="connsiteX396" fmla="*/ 1233452 w 5890037"/>
              <a:gd name="connsiteY396" fmla="*/ 1315584 h 4633870"/>
              <a:gd name="connsiteX397" fmla="*/ 1222702 w 5890037"/>
              <a:gd name="connsiteY397" fmla="*/ 1320197 h 4633870"/>
              <a:gd name="connsiteX398" fmla="*/ 1192029 w 5890037"/>
              <a:gd name="connsiteY398" fmla="*/ 1323127 h 4633870"/>
              <a:gd name="connsiteX399" fmla="*/ 1187313 w 5890037"/>
              <a:gd name="connsiteY399" fmla="*/ 1323431 h 4633870"/>
              <a:gd name="connsiteX400" fmla="*/ 1190050 w 5890037"/>
              <a:gd name="connsiteY400" fmla="*/ 1322188 h 4633870"/>
              <a:gd name="connsiteX401" fmla="*/ 1197311 w 5890037"/>
              <a:gd name="connsiteY401" fmla="*/ 1318728 h 4633870"/>
              <a:gd name="connsiteX402" fmla="*/ 1197018 w 5890037"/>
              <a:gd name="connsiteY402" fmla="*/ 1318515 h 4633870"/>
              <a:gd name="connsiteX403" fmla="*/ 1211873 w 5890037"/>
              <a:gd name="connsiteY403" fmla="*/ 1316889 h 4633870"/>
              <a:gd name="connsiteX404" fmla="*/ 1241767 w 5890037"/>
              <a:gd name="connsiteY404" fmla="*/ 1311004 h 4633870"/>
              <a:gd name="connsiteX405" fmla="*/ 1285076 w 5890037"/>
              <a:gd name="connsiteY405" fmla="*/ 1298928 h 4633870"/>
              <a:gd name="connsiteX406" fmla="*/ 1264114 w 5890037"/>
              <a:gd name="connsiteY406" fmla="*/ 1305540 h 4633870"/>
              <a:gd name="connsiteX407" fmla="*/ 1263099 w 5890037"/>
              <a:gd name="connsiteY407" fmla="*/ 1305393 h 4633870"/>
              <a:gd name="connsiteX408" fmla="*/ 1261384 w 5890037"/>
              <a:gd name="connsiteY408" fmla="*/ 1304447 h 4633870"/>
              <a:gd name="connsiteX409" fmla="*/ 1282730 w 5890037"/>
              <a:gd name="connsiteY409" fmla="*/ 1299190 h 4633870"/>
              <a:gd name="connsiteX410" fmla="*/ 4058703 w 5890037"/>
              <a:gd name="connsiteY410" fmla="*/ 1298574 h 4633870"/>
              <a:gd name="connsiteX411" fmla="*/ 4056593 w 5890037"/>
              <a:gd name="connsiteY411" fmla="*/ 1300562 h 4633870"/>
              <a:gd name="connsiteX412" fmla="*/ 4063010 w 5890037"/>
              <a:gd name="connsiteY412" fmla="*/ 1301969 h 4633870"/>
              <a:gd name="connsiteX413" fmla="*/ 4064600 w 5890037"/>
              <a:gd name="connsiteY413" fmla="*/ 1298905 h 4633870"/>
              <a:gd name="connsiteX414" fmla="*/ 4867051 w 5890037"/>
              <a:gd name="connsiteY414" fmla="*/ 1297205 h 4633870"/>
              <a:gd name="connsiteX415" fmla="*/ 4866471 w 5890037"/>
              <a:gd name="connsiteY415" fmla="*/ 1297633 h 4633870"/>
              <a:gd name="connsiteX416" fmla="*/ 4866496 w 5890037"/>
              <a:gd name="connsiteY416" fmla="*/ 1297615 h 4633870"/>
              <a:gd name="connsiteX417" fmla="*/ 1443120 w 5890037"/>
              <a:gd name="connsiteY417" fmla="*/ 1294558 h 4633870"/>
              <a:gd name="connsiteX418" fmla="*/ 1434202 w 5890037"/>
              <a:gd name="connsiteY418" fmla="*/ 1295742 h 4633870"/>
              <a:gd name="connsiteX419" fmla="*/ 1383118 w 5890037"/>
              <a:gd name="connsiteY419" fmla="*/ 1309621 h 4633870"/>
              <a:gd name="connsiteX420" fmla="*/ 1379407 w 5890037"/>
              <a:gd name="connsiteY420" fmla="*/ 1310708 h 4633870"/>
              <a:gd name="connsiteX421" fmla="*/ 1388795 w 5890037"/>
              <a:gd name="connsiteY421" fmla="*/ 1309533 h 4633870"/>
              <a:gd name="connsiteX422" fmla="*/ 1442251 w 5890037"/>
              <a:gd name="connsiteY422" fmla="*/ 1296701 h 4633870"/>
              <a:gd name="connsiteX423" fmla="*/ 4951991 w 5890037"/>
              <a:gd name="connsiteY423" fmla="*/ 1294111 h 4633870"/>
              <a:gd name="connsiteX424" fmla="*/ 4955028 w 5890037"/>
              <a:gd name="connsiteY424" fmla="*/ 1294931 h 4633870"/>
              <a:gd name="connsiteX425" fmla="*/ 4957012 w 5890037"/>
              <a:gd name="connsiteY425" fmla="*/ 1296873 h 4633870"/>
              <a:gd name="connsiteX426" fmla="*/ 4952070 w 5890037"/>
              <a:gd name="connsiteY426" fmla="*/ 1295178 h 4633870"/>
              <a:gd name="connsiteX427" fmla="*/ 4951991 w 5890037"/>
              <a:gd name="connsiteY427" fmla="*/ 1294111 h 4633870"/>
              <a:gd name="connsiteX428" fmla="*/ 1326573 w 5890037"/>
              <a:gd name="connsiteY428" fmla="*/ 1291841 h 4633870"/>
              <a:gd name="connsiteX429" fmla="*/ 1324941 w 5890037"/>
              <a:gd name="connsiteY429" fmla="*/ 1292071 h 4633870"/>
              <a:gd name="connsiteX430" fmla="*/ 1323304 w 5890037"/>
              <a:gd name="connsiteY430" fmla="*/ 1292857 h 4633870"/>
              <a:gd name="connsiteX431" fmla="*/ 1324470 w 5890037"/>
              <a:gd name="connsiteY431" fmla="*/ 1293902 h 4633870"/>
              <a:gd name="connsiteX432" fmla="*/ 1326805 w 5890037"/>
              <a:gd name="connsiteY432" fmla="*/ 1293342 h 4633870"/>
              <a:gd name="connsiteX433" fmla="*/ 1326573 w 5890037"/>
              <a:gd name="connsiteY433" fmla="*/ 1291841 h 4633870"/>
              <a:gd name="connsiteX434" fmla="*/ 4027155 w 5890037"/>
              <a:gd name="connsiteY434" fmla="*/ 1291378 h 4633870"/>
              <a:gd name="connsiteX435" fmla="*/ 4039135 w 5890037"/>
              <a:gd name="connsiteY435" fmla="*/ 1297488 h 4633870"/>
              <a:gd name="connsiteX436" fmla="*/ 4061768 w 5890037"/>
              <a:gd name="connsiteY436" fmla="*/ 1305119 h 4633870"/>
              <a:gd name="connsiteX437" fmla="*/ 4062478 w 5890037"/>
              <a:gd name="connsiteY437" fmla="*/ 1303236 h 4633870"/>
              <a:gd name="connsiteX438" fmla="*/ 4047151 w 5890037"/>
              <a:gd name="connsiteY438" fmla="*/ 1298066 h 4633870"/>
              <a:gd name="connsiteX439" fmla="*/ 4027155 w 5890037"/>
              <a:gd name="connsiteY439" fmla="*/ 1291378 h 4633870"/>
              <a:gd name="connsiteX440" fmla="*/ 1299231 w 5890037"/>
              <a:gd name="connsiteY440" fmla="*/ 1284054 h 4633870"/>
              <a:gd name="connsiteX441" fmla="*/ 1300149 w 5890037"/>
              <a:gd name="connsiteY441" fmla="*/ 1284928 h 4633870"/>
              <a:gd name="connsiteX442" fmla="*/ 1300218 w 5890037"/>
              <a:gd name="connsiteY442" fmla="*/ 1284994 h 4633870"/>
              <a:gd name="connsiteX443" fmla="*/ 1300700 w 5890037"/>
              <a:gd name="connsiteY443" fmla="*/ 1285454 h 4633870"/>
              <a:gd name="connsiteX444" fmla="*/ 1300677 w 5890037"/>
              <a:gd name="connsiteY444" fmla="*/ 1285431 h 4633870"/>
              <a:gd name="connsiteX445" fmla="*/ 1300218 w 5890037"/>
              <a:gd name="connsiteY445" fmla="*/ 1284994 h 4633870"/>
              <a:gd name="connsiteX446" fmla="*/ 5010062 w 5890037"/>
              <a:gd name="connsiteY446" fmla="*/ 1283130 h 4633870"/>
              <a:gd name="connsiteX447" fmla="*/ 5011794 w 5890037"/>
              <a:gd name="connsiteY447" fmla="*/ 1285007 h 4633870"/>
              <a:gd name="connsiteX448" fmla="*/ 5008678 w 5890037"/>
              <a:gd name="connsiteY448" fmla="*/ 1283199 h 4633870"/>
              <a:gd name="connsiteX449" fmla="*/ 5010062 w 5890037"/>
              <a:gd name="connsiteY449" fmla="*/ 1283130 h 4633870"/>
              <a:gd name="connsiteX450" fmla="*/ 5006946 w 5890037"/>
              <a:gd name="connsiteY450" fmla="*/ 1281322 h 4633870"/>
              <a:gd name="connsiteX451" fmla="*/ 5008678 w 5890037"/>
              <a:gd name="connsiteY451" fmla="*/ 1283199 h 4633870"/>
              <a:gd name="connsiteX452" fmla="*/ 5005563 w 5890037"/>
              <a:gd name="connsiteY452" fmla="*/ 1281390 h 4633870"/>
              <a:gd name="connsiteX453" fmla="*/ 5006946 w 5890037"/>
              <a:gd name="connsiteY453" fmla="*/ 1281322 h 4633870"/>
              <a:gd name="connsiteX454" fmla="*/ 4996946 w 5890037"/>
              <a:gd name="connsiteY454" fmla="*/ 1277199 h 4633870"/>
              <a:gd name="connsiteX455" fmla="*/ 5001142 w 5890037"/>
              <a:gd name="connsiteY455" fmla="*/ 1278272 h 4633870"/>
              <a:gd name="connsiteX456" fmla="*/ 5005563 w 5890037"/>
              <a:gd name="connsiteY456" fmla="*/ 1281390 h 4633870"/>
              <a:gd name="connsiteX457" fmla="*/ 4996946 w 5890037"/>
              <a:gd name="connsiteY457" fmla="*/ 1277199 h 4633870"/>
              <a:gd name="connsiteX458" fmla="*/ 3965182 w 5890037"/>
              <a:gd name="connsiteY458" fmla="*/ 1273867 h 4633870"/>
              <a:gd name="connsiteX459" fmla="*/ 3981943 w 5890037"/>
              <a:gd name="connsiteY459" fmla="*/ 1279876 h 4633870"/>
              <a:gd name="connsiteX460" fmla="*/ 3987071 w 5890037"/>
              <a:gd name="connsiteY460" fmla="*/ 1281060 h 4633870"/>
              <a:gd name="connsiteX461" fmla="*/ 3996469 w 5890037"/>
              <a:gd name="connsiteY461" fmla="*/ 1282154 h 4633870"/>
              <a:gd name="connsiteX462" fmla="*/ 3992750 w 5890037"/>
              <a:gd name="connsiteY462" fmla="*/ 1281100 h 4633870"/>
              <a:gd name="connsiteX463" fmla="*/ 5043319 w 5890037"/>
              <a:gd name="connsiteY463" fmla="*/ 1272023 h 4633870"/>
              <a:gd name="connsiteX464" fmla="*/ 5069392 w 5890037"/>
              <a:gd name="connsiteY464" fmla="*/ 1277284 h 4633870"/>
              <a:gd name="connsiteX465" fmla="*/ 5072165 w 5890037"/>
              <a:gd name="connsiteY465" fmla="*/ 1278772 h 4633870"/>
              <a:gd name="connsiteX466" fmla="*/ 5075315 w 5890037"/>
              <a:gd name="connsiteY466" fmla="*/ 1280762 h 4633870"/>
              <a:gd name="connsiteX467" fmla="*/ 5062541 w 5890037"/>
              <a:gd name="connsiteY467" fmla="*/ 1279019 h 4633870"/>
              <a:gd name="connsiteX468" fmla="*/ 5050423 w 5890037"/>
              <a:gd name="connsiteY468" fmla="*/ 1276849 h 4633870"/>
              <a:gd name="connsiteX469" fmla="*/ 5045596 w 5890037"/>
              <a:gd name="connsiteY469" fmla="*/ 1273409 h 4633870"/>
              <a:gd name="connsiteX470" fmla="*/ 4925960 w 5890037"/>
              <a:gd name="connsiteY470" fmla="*/ 1271162 h 4633870"/>
              <a:gd name="connsiteX471" fmla="*/ 4928762 w 5890037"/>
              <a:gd name="connsiteY471" fmla="*/ 1271826 h 4633870"/>
              <a:gd name="connsiteX472" fmla="*/ 4931410 w 5890037"/>
              <a:gd name="connsiteY472" fmla="*/ 1273815 h 4633870"/>
              <a:gd name="connsiteX473" fmla="*/ 4925960 w 5890037"/>
              <a:gd name="connsiteY473" fmla="*/ 1271162 h 4633870"/>
              <a:gd name="connsiteX474" fmla="*/ 1184197 w 5890037"/>
              <a:gd name="connsiteY474" fmla="*/ 1267644 h 4633870"/>
              <a:gd name="connsiteX475" fmla="*/ 1191769 w 5890037"/>
              <a:gd name="connsiteY475" fmla="*/ 1268366 h 4633870"/>
              <a:gd name="connsiteX476" fmla="*/ 1184123 w 5890037"/>
              <a:gd name="connsiteY476" fmla="*/ 1269748 h 4633870"/>
              <a:gd name="connsiteX477" fmla="*/ 1182083 w 5890037"/>
              <a:gd name="connsiteY477" fmla="*/ 1268470 h 4633870"/>
              <a:gd name="connsiteX478" fmla="*/ 1184197 w 5890037"/>
              <a:gd name="connsiteY478" fmla="*/ 1267644 h 4633870"/>
              <a:gd name="connsiteX479" fmla="*/ 4968618 w 5890037"/>
              <a:gd name="connsiteY479" fmla="*/ 1252837 h 4633870"/>
              <a:gd name="connsiteX480" fmla="*/ 4975275 w 5890037"/>
              <a:gd name="connsiteY480" fmla="*/ 1254051 h 4633870"/>
              <a:gd name="connsiteX481" fmla="*/ 5005290 w 5890037"/>
              <a:gd name="connsiteY481" fmla="*/ 1263570 h 4633870"/>
              <a:gd name="connsiteX482" fmla="*/ 5020357 w 5890037"/>
              <a:gd name="connsiteY482" fmla="*/ 1266967 h 4633870"/>
              <a:gd name="connsiteX483" fmla="*/ 5020032 w 5890037"/>
              <a:gd name="connsiteY483" fmla="*/ 1267152 h 4633870"/>
              <a:gd name="connsiteX484" fmla="*/ 5027086 w 5890037"/>
              <a:gd name="connsiteY484" fmla="*/ 1271549 h 4633870"/>
              <a:gd name="connsiteX485" fmla="*/ 5029751 w 5890037"/>
              <a:gd name="connsiteY485" fmla="*/ 1273145 h 4633870"/>
              <a:gd name="connsiteX486" fmla="*/ 5024945 w 5890037"/>
              <a:gd name="connsiteY486" fmla="*/ 1272283 h 4633870"/>
              <a:gd name="connsiteX487" fmla="*/ 4993784 w 5890037"/>
              <a:gd name="connsiteY487" fmla="*/ 1265709 h 4633870"/>
              <a:gd name="connsiteX488" fmla="*/ 4983281 w 5890037"/>
              <a:gd name="connsiteY488" fmla="*/ 1259720 h 4633870"/>
              <a:gd name="connsiteX489" fmla="*/ 4866656 w 5890037"/>
              <a:gd name="connsiteY489" fmla="*/ 1251204 h 4633870"/>
              <a:gd name="connsiteX490" fmla="*/ 4873919 w 5890037"/>
              <a:gd name="connsiteY490" fmla="*/ 1254605 h 4633870"/>
              <a:gd name="connsiteX491" fmla="*/ 4873737 w 5890037"/>
              <a:gd name="connsiteY491" fmla="*/ 1254500 h 4633870"/>
              <a:gd name="connsiteX492" fmla="*/ 4867816 w 5890037"/>
              <a:gd name="connsiteY492" fmla="*/ 1251559 h 4633870"/>
              <a:gd name="connsiteX493" fmla="*/ 4934633 w 5890037"/>
              <a:gd name="connsiteY493" fmla="*/ 1247499 h 4633870"/>
              <a:gd name="connsiteX494" fmla="*/ 4934581 w 5890037"/>
              <a:gd name="connsiteY494" fmla="*/ 1248383 h 4633870"/>
              <a:gd name="connsiteX495" fmla="*/ 4936609 w 5890037"/>
              <a:gd name="connsiteY495" fmla="*/ 1250036 h 4633870"/>
              <a:gd name="connsiteX496" fmla="*/ 4937242 w 5890037"/>
              <a:gd name="connsiteY496" fmla="*/ 1250349 h 4633870"/>
              <a:gd name="connsiteX497" fmla="*/ 4939059 w 5890037"/>
              <a:gd name="connsiteY497" fmla="*/ 1250855 h 4633870"/>
              <a:gd name="connsiteX498" fmla="*/ 4940349 w 5890037"/>
              <a:gd name="connsiteY498" fmla="*/ 1249407 h 4633870"/>
              <a:gd name="connsiteX499" fmla="*/ 4934633 w 5890037"/>
              <a:gd name="connsiteY499" fmla="*/ 1247499 h 4633870"/>
              <a:gd name="connsiteX500" fmla="*/ 4932200 w 5890037"/>
              <a:gd name="connsiteY500" fmla="*/ 1236614 h 4633870"/>
              <a:gd name="connsiteX501" fmla="*/ 4934579 w 5890037"/>
              <a:gd name="connsiteY501" fmla="*/ 1237156 h 4633870"/>
              <a:gd name="connsiteX502" fmla="*/ 4955890 w 5890037"/>
              <a:gd name="connsiteY502" fmla="*/ 1245037 h 4633870"/>
              <a:gd name="connsiteX503" fmla="*/ 4954018 w 5890037"/>
              <a:gd name="connsiteY503" fmla="*/ 1245808 h 4633870"/>
              <a:gd name="connsiteX504" fmla="*/ 4952959 w 5890037"/>
              <a:gd name="connsiteY504" fmla="*/ 1245842 h 4633870"/>
              <a:gd name="connsiteX505" fmla="*/ 4889834 w 5890037"/>
              <a:gd name="connsiteY505" fmla="*/ 1225019 h 4633870"/>
              <a:gd name="connsiteX506" fmla="*/ 4889995 w 5890037"/>
              <a:gd name="connsiteY506" fmla="*/ 1226025 h 4633870"/>
              <a:gd name="connsiteX507" fmla="*/ 4892328 w 5890037"/>
              <a:gd name="connsiteY507" fmla="*/ 1226871 h 4633870"/>
              <a:gd name="connsiteX508" fmla="*/ 4892899 w 5890037"/>
              <a:gd name="connsiteY508" fmla="*/ 1226852 h 4633870"/>
              <a:gd name="connsiteX509" fmla="*/ 4892743 w 5890037"/>
              <a:gd name="connsiteY509" fmla="*/ 1226563 h 4633870"/>
              <a:gd name="connsiteX510" fmla="*/ 988333 w 5890037"/>
              <a:gd name="connsiteY510" fmla="*/ 1221894 h 4633870"/>
              <a:gd name="connsiteX511" fmla="*/ 988292 w 5890037"/>
              <a:gd name="connsiteY511" fmla="*/ 1222259 h 4633870"/>
              <a:gd name="connsiteX512" fmla="*/ 987113 w 5890037"/>
              <a:gd name="connsiteY512" fmla="*/ 1222261 h 4633870"/>
              <a:gd name="connsiteX513" fmla="*/ 4919394 w 5890037"/>
              <a:gd name="connsiteY513" fmla="*/ 1219692 h 4633870"/>
              <a:gd name="connsiteX514" fmla="*/ 4918348 w 5890037"/>
              <a:gd name="connsiteY514" fmla="*/ 1220484 h 4633870"/>
              <a:gd name="connsiteX515" fmla="*/ 4917907 w 5890037"/>
              <a:gd name="connsiteY515" fmla="*/ 1220819 h 4633870"/>
              <a:gd name="connsiteX516" fmla="*/ 4917747 w 5890037"/>
              <a:gd name="connsiteY516" fmla="*/ 1220939 h 4633870"/>
              <a:gd name="connsiteX517" fmla="*/ 4917721 w 5890037"/>
              <a:gd name="connsiteY517" fmla="*/ 1220959 h 4633870"/>
              <a:gd name="connsiteX518" fmla="*/ 4917907 w 5890037"/>
              <a:gd name="connsiteY518" fmla="*/ 1220819 h 4633870"/>
              <a:gd name="connsiteX519" fmla="*/ 5031577 w 5890037"/>
              <a:gd name="connsiteY519" fmla="*/ 1216076 h 4633870"/>
              <a:gd name="connsiteX520" fmla="*/ 5039438 w 5890037"/>
              <a:gd name="connsiteY520" fmla="*/ 1216215 h 4633870"/>
              <a:gd name="connsiteX521" fmla="*/ 5041513 w 5890037"/>
              <a:gd name="connsiteY521" fmla="*/ 1217310 h 4633870"/>
              <a:gd name="connsiteX522" fmla="*/ 5039270 w 5890037"/>
              <a:gd name="connsiteY522" fmla="*/ 1218383 h 4633870"/>
              <a:gd name="connsiteX523" fmla="*/ 5031577 w 5890037"/>
              <a:gd name="connsiteY523" fmla="*/ 1216076 h 4633870"/>
              <a:gd name="connsiteX524" fmla="*/ 1242198 w 5890037"/>
              <a:gd name="connsiteY524" fmla="*/ 1211333 h 4633870"/>
              <a:gd name="connsiteX525" fmla="*/ 1234871 w 5890037"/>
              <a:gd name="connsiteY525" fmla="*/ 1212588 h 4633870"/>
              <a:gd name="connsiteX526" fmla="*/ 1233952 w 5890037"/>
              <a:gd name="connsiteY526" fmla="*/ 1212837 h 4633870"/>
              <a:gd name="connsiteX527" fmla="*/ 1233921 w 5890037"/>
              <a:gd name="connsiteY527" fmla="*/ 1212961 h 4633870"/>
              <a:gd name="connsiteX528" fmla="*/ 1237529 w 5890037"/>
              <a:gd name="connsiteY528" fmla="*/ 1212401 h 4633870"/>
              <a:gd name="connsiteX529" fmla="*/ 1155516 w 5890037"/>
              <a:gd name="connsiteY529" fmla="*/ 1210920 h 4633870"/>
              <a:gd name="connsiteX530" fmla="*/ 1156478 w 5890037"/>
              <a:gd name="connsiteY530" fmla="*/ 1210966 h 4633870"/>
              <a:gd name="connsiteX531" fmla="*/ 1157697 w 5890037"/>
              <a:gd name="connsiteY531" fmla="*/ 1211108 h 4633870"/>
              <a:gd name="connsiteX532" fmla="*/ 1153488 w 5890037"/>
              <a:gd name="connsiteY532" fmla="*/ 1211405 h 4633870"/>
              <a:gd name="connsiteX533" fmla="*/ 1251568 w 5890037"/>
              <a:gd name="connsiteY533" fmla="*/ 1209775 h 4633870"/>
              <a:gd name="connsiteX534" fmla="*/ 1250891 w 5890037"/>
              <a:gd name="connsiteY534" fmla="*/ 1209864 h 4633870"/>
              <a:gd name="connsiteX535" fmla="*/ 1250778 w 5890037"/>
              <a:gd name="connsiteY535" fmla="*/ 1210019 h 4633870"/>
              <a:gd name="connsiteX536" fmla="*/ 1235485 w 5890037"/>
              <a:gd name="connsiteY536" fmla="*/ 1214022 h 4633870"/>
              <a:gd name="connsiteX537" fmla="*/ 1233598 w 5890037"/>
              <a:gd name="connsiteY537" fmla="*/ 1214267 h 4633870"/>
              <a:gd name="connsiteX538" fmla="*/ 1233328 w 5890037"/>
              <a:gd name="connsiteY538" fmla="*/ 1215352 h 4633870"/>
              <a:gd name="connsiteX539" fmla="*/ 1235346 w 5890037"/>
              <a:gd name="connsiteY539" fmla="*/ 1215131 h 4633870"/>
              <a:gd name="connsiteX540" fmla="*/ 1250741 w 5890037"/>
              <a:gd name="connsiteY540" fmla="*/ 1210171 h 4633870"/>
              <a:gd name="connsiteX541" fmla="*/ 1250778 w 5890037"/>
              <a:gd name="connsiteY541" fmla="*/ 1210019 h 4633870"/>
              <a:gd name="connsiteX542" fmla="*/ 1269960 w 5890037"/>
              <a:gd name="connsiteY542" fmla="*/ 1208007 h 4633870"/>
              <a:gd name="connsiteX543" fmla="*/ 1262037 w 5890037"/>
              <a:gd name="connsiteY543" fmla="*/ 1208553 h 4633870"/>
              <a:gd name="connsiteX544" fmla="*/ 1257588 w 5890037"/>
              <a:gd name="connsiteY544" fmla="*/ 1210203 h 4633870"/>
              <a:gd name="connsiteX545" fmla="*/ 1255883 w 5890037"/>
              <a:gd name="connsiteY545" fmla="*/ 1210483 h 4633870"/>
              <a:gd name="connsiteX546" fmla="*/ 1253699 w 5890037"/>
              <a:gd name="connsiteY546" fmla="*/ 1212421 h 4633870"/>
              <a:gd name="connsiteX547" fmla="*/ 1253611 w 5890037"/>
              <a:gd name="connsiteY547" fmla="*/ 1213568 h 4633870"/>
              <a:gd name="connsiteX548" fmla="*/ 1258290 w 5890037"/>
              <a:gd name="connsiteY548" fmla="*/ 1213206 h 4633870"/>
              <a:gd name="connsiteX549" fmla="*/ 1273971 w 5890037"/>
              <a:gd name="connsiteY549" fmla="*/ 1209468 h 4633870"/>
              <a:gd name="connsiteX550" fmla="*/ 1269960 w 5890037"/>
              <a:gd name="connsiteY550" fmla="*/ 1208007 h 4633870"/>
              <a:gd name="connsiteX551" fmla="*/ 4864072 w 5890037"/>
              <a:gd name="connsiteY551" fmla="*/ 1204598 h 4633870"/>
              <a:gd name="connsiteX552" fmla="*/ 4862495 w 5890037"/>
              <a:gd name="connsiteY552" fmla="*/ 1204851 h 4633870"/>
              <a:gd name="connsiteX553" fmla="*/ 4862074 w 5890037"/>
              <a:gd name="connsiteY553" fmla="*/ 1205956 h 4633870"/>
              <a:gd name="connsiteX554" fmla="*/ 4862433 w 5890037"/>
              <a:gd name="connsiteY554" fmla="*/ 1206085 h 4633870"/>
              <a:gd name="connsiteX555" fmla="*/ 4863623 w 5890037"/>
              <a:gd name="connsiteY555" fmla="*/ 1205478 h 4633870"/>
              <a:gd name="connsiteX556" fmla="*/ 4864072 w 5890037"/>
              <a:gd name="connsiteY556" fmla="*/ 1204598 h 4633870"/>
              <a:gd name="connsiteX557" fmla="*/ 4852766 w 5890037"/>
              <a:gd name="connsiteY557" fmla="*/ 1199981 h 4633870"/>
              <a:gd name="connsiteX558" fmla="*/ 4853681 w 5890037"/>
              <a:gd name="connsiteY558" fmla="*/ 1200250 h 4633870"/>
              <a:gd name="connsiteX559" fmla="*/ 4853180 w 5890037"/>
              <a:gd name="connsiteY559" fmla="*/ 1199988 h 4633870"/>
              <a:gd name="connsiteX560" fmla="*/ 974398 w 5890037"/>
              <a:gd name="connsiteY560" fmla="*/ 1196094 h 4633870"/>
              <a:gd name="connsiteX561" fmla="*/ 976584 w 5890037"/>
              <a:gd name="connsiteY561" fmla="*/ 1196336 h 4633870"/>
              <a:gd name="connsiteX562" fmla="*/ 973600 w 5890037"/>
              <a:gd name="connsiteY562" fmla="*/ 1198138 h 4633870"/>
              <a:gd name="connsiteX563" fmla="*/ 974133 w 5890037"/>
              <a:gd name="connsiteY563" fmla="*/ 1196416 h 4633870"/>
              <a:gd name="connsiteX564" fmla="*/ 974595 w 5890037"/>
              <a:gd name="connsiteY564" fmla="*/ 1196234 h 4633870"/>
              <a:gd name="connsiteX565" fmla="*/ 977855 w 5890037"/>
              <a:gd name="connsiteY565" fmla="*/ 1194717 h 4633870"/>
              <a:gd name="connsiteX566" fmla="*/ 977345 w 5890037"/>
              <a:gd name="connsiteY566" fmla="*/ 1196116 h 4633870"/>
              <a:gd name="connsiteX567" fmla="*/ 976584 w 5890037"/>
              <a:gd name="connsiteY567" fmla="*/ 1196336 h 4633870"/>
              <a:gd name="connsiteX568" fmla="*/ 977093 w 5890037"/>
              <a:gd name="connsiteY568" fmla="*/ 1194937 h 4633870"/>
              <a:gd name="connsiteX569" fmla="*/ 977855 w 5890037"/>
              <a:gd name="connsiteY569" fmla="*/ 1194717 h 4633870"/>
              <a:gd name="connsiteX570" fmla="*/ 4818083 w 5890037"/>
              <a:gd name="connsiteY570" fmla="*/ 1191332 h 4633870"/>
              <a:gd name="connsiteX571" fmla="*/ 4819708 w 5890037"/>
              <a:gd name="connsiteY571" fmla="*/ 1192695 h 4633870"/>
              <a:gd name="connsiteX572" fmla="*/ 4822334 w 5890037"/>
              <a:gd name="connsiteY572" fmla="*/ 1193013 h 4633870"/>
              <a:gd name="connsiteX573" fmla="*/ 4820452 w 5890037"/>
              <a:gd name="connsiteY573" fmla="*/ 1191961 h 4633870"/>
              <a:gd name="connsiteX574" fmla="*/ 4811057 w 5890037"/>
              <a:gd name="connsiteY574" fmla="*/ 1191179 h 4633870"/>
              <a:gd name="connsiteX575" fmla="*/ 4810749 w 5890037"/>
              <a:gd name="connsiteY575" fmla="*/ 1191283 h 4633870"/>
              <a:gd name="connsiteX576" fmla="*/ 4811515 w 5890037"/>
              <a:gd name="connsiteY576" fmla="*/ 1191483 h 4633870"/>
              <a:gd name="connsiteX577" fmla="*/ 4818508 w 5890037"/>
              <a:gd name="connsiteY577" fmla="*/ 1184647 h 4633870"/>
              <a:gd name="connsiteX578" fmla="*/ 4825862 w 5890037"/>
              <a:gd name="connsiteY578" fmla="*/ 1190516 h 4633870"/>
              <a:gd name="connsiteX579" fmla="*/ 4829487 w 5890037"/>
              <a:gd name="connsiteY579" fmla="*/ 1191404 h 4633870"/>
              <a:gd name="connsiteX580" fmla="*/ 4833572 w 5890037"/>
              <a:gd name="connsiteY580" fmla="*/ 1192378 h 4633870"/>
              <a:gd name="connsiteX581" fmla="*/ 4844676 w 5890037"/>
              <a:gd name="connsiteY581" fmla="*/ 1197603 h 4633870"/>
              <a:gd name="connsiteX582" fmla="*/ 4852104 w 5890037"/>
              <a:gd name="connsiteY582" fmla="*/ 1199786 h 4633870"/>
              <a:gd name="connsiteX583" fmla="*/ 4850953 w 5890037"/>
              <a:gd name="connsiteY583" fmla="*/ 1198862 h 4633870"/>
              <a:gd name="connsiteX584" fmla="*/ 4850742 w 5890037"/>
              <a:gd name="connsiteY584" fmla="*/ 1198718 h 4633870"/>
              <a:gd name="connsiteX585" fmla="*/ 4837624 w 5890037"/>
              <a:gd name="connsiteY585" fmla="*/ 1191881 h 4633870"/>
              <a:gd name="connsiteX586" fmla="*/ 4818836 w 5890037"/>
              <a:gd name="connsiteY586" fmla="*/ 1184707 h 4633870"/>
              <a:gd name="connsiteX587" fmla="*/ 4813895 w 5890037"/>
              <a:gd name="connsiteY587" fmla="*/ 1184470 h 4633870"/>
              <a:gd name="connsiteX588" fmla="*/ 4813739 w 5890037"/>
              <a:gd name="connsiteY588" fmla="*/ 1184509 h 4633870"/>
              <a:gd name="connsiteX589" fmla="*/ 4816502 w 5890037"/>
              <a:gd name="connsiteY589" fmla="*/ 1187458 h 4633870"/>
              <a:gd name="connsiteX590" fmla="*/ 4819998 w 5890037"/>
              <a:gd name="connsiteY590" fmla="*/ 1188741 h 4633870"/>
              <a:gd name="connsiteX591" fmla="*/ 966771 w 5890037"/>
              <a:gd name="connsiteY591" fmla="*/ 1183520 h 4633870"/>
              <a:gd name="connsiteX592" fmla="*/ 965182 w 5890037"/>
              <a:gd name="connsiteY592" fmla="*/ 1184528 h 4633870"/>
              <a:gd name="connsiteX593" fmla="*/ 953652 w 5890037"/>
              <a:gd name="connsiteY593" fmla="*/ 1190554 h 4633870"/>
              <a:gd name="connsiteX594" fmla="*/ 955086 w 5890037"/>
              <a:gd name="connsiteY594" fmla="*/ 1187100 h 4633870"/>
              <a:gd name="connsiteX595" fmla="*/ 958072 w 5890037"/>
              <a:gd name="connsiteY595" fmla="*/ 1185305 h 4633870"/>
              <a:gd name="connsiteX596" fmla="*/ 961808 w 5890037"/>
              <a:gd name="connsiteY596" fmla="*/ 1184575 h 4633870"/>
              <a:gd name="connsiteX597" fmla="*/ 4806229 w 5890037"/>
              <a:gd name="connsiteY597" fmla="*/ 1181406 h 4633870"/>
              <a:gd name="connsiteX598" fmla="*/ 4807822 w 5890037"/>
              <a:gd name="connsiteY598" fmla="*/ 1182741 h 4633870"/>
              <a:gd name="connsiteX599" fmla="*/ 4811676 w 5890037"/>
              <a:gd name="connsiteY599" fmla="*/ 1183285 h 4633870"/>
              <a:gd name="connsiteX600" fmla="*/ 4811773 w 5890037"/>
              <a:gd name="connsiteY600" fmla="*/ 1183228 h 4633870"/>
              <a:gd name="connsiteX601" fmla="*/ 4788859 w 5890037"/>
              <a:gd name="connsiteY601" fmla="*/ 1180716 h 4633870"/>
              <a:gd name="connsiteX602" fmla="*/ 4787735 w 5890037"/>
              <a:gd name="connsiteY602" fmla="*/ 1180750 h 4633870"/>
              <a:gd name="connsiteX603" fmla="*/ 4789227 w 5890037"/>
              <a:gd name="connsiteY603" fmla="*/ 1181779 h 4633870"/>
              <a:gd name="connsiteX604" fmla="*/ 4789297 w 5890037"/>
              <a:gd name="connsiteY604" fmla="*/ 1181761 h 4633870"/>
              <a:gd name="connsiteX605" fmla="*/ 4789298 w 5890037"/>
              <a:gd name="connsiteY605" fmla="*/ 1180942 h 4633870"/>
              <a:gd name="connsiteX606" fmla="*/ 4788859 w 5890037"/>
              <a:gd name="connsiteY606" fmla="*/ 1180716 h 4633870"/>
              <a:gd name="connsiteX607" fmla="*/ 4806215 w 5890037"/>
              <a:gd name="connsiteY607" fmla="*/ 1179925 h 4633870"/>
              <a:gd name="connsiteX608" fmla="*/ 4809755 w 5890037"/>
              <a:gd name="connsiteY608" fmla="*/ 1181560 h 4633870"/>
              <a:gd name="connsiteX609" fmla="*/ 4808531 w 5890037"/>
              <a:gd name="connsiteY609" fmla="*/ 1180690 h 4633870"/>
              <a:gd name="connsiteX610" fmla="*/ 4806342 w 5890037"/>
              <a:gd name="connsiteY610" fmla="*/ 1179952 h 4633870"/>
              <a:gd name="connsiteX611" fmla="*/ 961855 w 5890037"/>
              <a:gd name="connsiteY611" fmla="*/ 1176601 h 4633870"/>
              <a:gd name="connsiteX612" fmla="*/ 945367 w 5890037"/>
              <a:gd name="connsiteY612" fmla="*/ 1185110 h 4633870"/>
              <a:gd name="connsiteX613" fmla="*/ 940955 w 5890037"/>
              <a:gd name="connsiteY613" fmla="*/ 1185455 h 4633870"/>
              <a:gd name="connsiteX614" fmla="*/ 938723 w 5890037"/>
              <a:gd name="connsiteY614" fmla="*/ 1184813 h 4633870"/>
              <a:gd name="connsiteX615" fmla="*/ 939563 w 5890037"/>
              <a:gd name="connsiteY615" fmla="*/ 1183898 h 4633870"/>
              <a:gd name="connsiteX616" fmla="*/ 941735 w 5890037"/>
              <a:gd name="connsiteY616" fmla="*/ 1182782 h 4633870"/>
              <a:gd name="connsiteX617" fmla="*/ 961490 w 5890037"/>
              <a:gd name="connsiteY617" fmla="*/ 1176694 h 4633870"/>
              <a:gd name="connsiteX618" fmla="*/ 4772731 w 5890037"/>
              <a:gd name="connsiteY618" fmla="*/ 1169700 h 4633870"/>
              <a:gd name="connsiteX619" fmla="*/ 4771884 w 5890037"/>
              <a:gd name="connsiteY619" fmla="*/ 1169829 h 4633870"/>
              <a:gd name="connsiteX620" fmla="*/ 4776817 w 5890037"/>
              <a:gd name="connsiteY620" fmla="*/ 1173227 h 4633870"/>
              <a:gd name="connsiteX621" fmla="*/ 4779709 w 5890037"/>
              <a:gd name="connsiteY621" fmla="*/ 1174016 h 4633870"/>
              <a:gd name="connsiteX622" fmla="*/ 4785497 w 5890037"/>
              <a:gd name="connsiteY622" fmla="*/ 1175552 h 4633870"/>
              <a:gd name="connsiteX623" fmla="*/ 4788708 w 5890037"/>
              <a:gd name="connsiteY623" fmla="*/ 1176309 h 4633870"/>
              <a:gd name="connsiteX624" fmla="*/ 4783068 w 5890037"/>
              <a:gd name="connsiteY624" fmla="*/ 1172625 h 4633870"/>
              <a:gd name="connsiteX625" fmla="*/ 4776699 w 5890037"/>
              <a:gd name="connsiteY625" fmla="*/ 1170019 h 4633870"/>
              <a:gd name="connsiteX626" fmla="*/ 1244140 w 5890037"/>
              <a:gd name="connsiteY626" fmla="*/ 1163537 h 4633870"/>
              <a:gd name="connsiteX627" fmla="*/ 1234955 w 5890037"/>
              <a:gd name="connsiteY627" fmla="*/ 1165160 h 4633870"/>
              <a:gd name="connsiteX628" fmla="*/ 1223405 w 5890037"/>
              <a:gd name="connsiteY628" fmla="*/ 1166730 h 4633870"/>
              <a:gd name="connsiteX629" fmla="*/ 1219469 w 5890037"/>
              <a:gd name="connsiteY629" fmla="*/ 1166854 h 4633870"/>
              <a:gd name="connsiteX630" fmla="*/ 1217327 w 5890037"/>
              <a:gd name="connsiteY630" fmla="*/ 1167626 h 4633870"/>
              <a:gd name="connsiteX631" fmla="*/ 1227568 w 5890037"/>
              <a:gd name="connsiteY631" fmla="*/ 1166505 h 4633870"/>
              <a:gd name="connsiteX632" fmla="*/ 1239890 w 5890037"/>
              <a:gd name="connsiteY632" fmla="*/ 1165121 h 4633870"/>
              <a:gd name="connsiteX633" fmla="*/ 5074495 w 5890037"/>
              <a:gd name="connsiteY633" fmla="*/ 1161232 h 4633870"/>
              <a:gd name="connsiteX634" fmla="*/ 5075489 w 5890037"/>
              <a:gd name="connsiteY634" fmla="*/ 1161295 h 4633870"/>
              <a:gd name="connsiteX635" fmla="*/ 5077515 w 5890037"/>
              <a:gd name="connsiteY635" fmla="*/ 1162030 h 4633870"/>
              <a:gd name="connsiteX636" fmla="*/ 5073227 w 5890037"/>
              <a:gd name="connsiteY636" fmla="*/ 1161235 h 4633870"/>
              <a:gd name="connsiteX637" fmla="*/ 5074495 w 5890037"/>
              <a:gd name="connsiteY637" fmla="*/ 1161232 h 4633870"/>
              <a:gd name="connsiteX638" fmla="*/ 1268025 w 5890037"/>
              <a:gd name="connsiteY638" fmla="*/ 1160703 h 4633870"/>
              <a:gd name="connsiteX639" fmla="*/ 1262382 w 5890037"/>
              <a:gd name="connsiteY639" fmla="*/ 1160749 h 4633870"/>
              <a:gd name="connsiteX640" fmla="*/ 1254411 w 5890037"/>
              <a:gd name="connsiteY640" fmla="*/ 1163224 h 4633870"/>
              <a:gd name="connsiteX641" fmla="*/ 1254985 w 5890037"/>
              <a:gd name="connsiteY641" fmla="*/ 1163264 h 4633870"/>
              <a:gd name="connsiteX642" fmla="*/ 1264314 w 5890037"/>
              <a:gd name="connsiteY642" fmla="*/ 1163477 h 4633870"/>
              <a:gd name="connsiteX643" fmla="*/ 1270927 w 5890037"/>
              <a:gd name="connsiteY643" fmla="*/ 1161570 h 4633870"/>
              <a:gd name="connsiteX644" fmla="*/ 1268025 w 5890037"/>
              <a:gd name="connsiteY644" fmla="*/ 1160703 h 4633870"/>
              <a:gd name="connsiteX645" fmla="*/ 965373 w 5890037"/>
              <a:gd name="connsiteY645" fmla="*/ 1155893 h 4633870"/>
              <a:gd name="connsiteX646" fmla="*/ 966780 w 5890037"/>
              <a:gd name="connsiteY646" fmla="*/ 1157097 h 4633870"/>
              <a:gd name="connsiteX647" fmla="*/ 964575 w 5890037"/>
              <a:gd name="connsiteY647" fmla="*/ 1158577 h 4633870"/>
              <a:gd name="connsiteX648" fmla="*/ 965373 w 5890037"/>
              <a:gd name="connsiteY648" fmla="*/ 1155893 h 4633870"/>
              <a:gd name="connsiteX649" fmla="*/ 5166820 w 5890037"/>
              <a:gd name="connsiteY649" fmla="*/ 1147338 h 4633870"/>
              <a:gd name="connsiteX650" fmla="*/ 5168032 w 5890037"/>
              <a:gd name="connsiteY650" fmla="*/ 1147733 h 4633870"/>
              <a:gd name="connsiteX651" fmla="*/ 5166854 w 5890037"/>
              <a:gd name="connsiteY651" fmla="*/ 1147706 h 4633870"/>
              <a:gd name="connsiteX652" fmla="*/ 1149653 w 5890037"/>
              <a:gd name="connsiteY652" fmla="*/ 1147145 h 4633870"/>
              <a:gd name="connsiteX653" fmla="*/ 1149578 w 5890037"/>
              <a:gd name="connsiteY653" fmla="*/ 1147161 h 4633870"/>
              <a:gd name="connsiteX654" fmla="*/ 1149778 w 5890037"/>
              <a:gd name="connsiteY654" fmla="*/ 1147318 h 4633870"/>
              <a:gd name="connsiteX655" fmla="*/ 1279276 w 5890037"/>
              <a:gd name="connsiteY655" fmla="*/ 1145430 h 4633870"/>
              <a:gd name="connsiteX656" fmla="*/ 1279765 w 5890037"/>
              <a:gd name="connsiteY656" fmla="*/ 1145883 h 4633870"/>
              <a:gd name="connsiteX657" fmla="*/ 1279788 w 5890037"/>
              <a:gd name="connsiteY657" fmla="*/ 1145903 h 4633870"/>
              <a:gd name="connsiteX658" fmla="*/ 937825 w 5890037"/>
              <a:gd name="connsiteY658" fmla="*/ 1144282 h 4633870"/>
              <a:gd name="connsiteX659" fmla="*/ 923097 w 5890037"/>
              <a:gd name="connsiteY659" fmla="*/ 1151679 h 4633870"/>
              <a:gd name="connsiteX660" fmla="*/ 920949 w 5890037"/>
              <a:gd name="connsiteY660" fmla="*/ 1152030 h 4633870"/>
              <a:gd name="connsiteX661" fmla="*/ 906313 w 5890037"/>
              <a:gd name="connsiteY661" fmla="*/ 1154991 h 4633870"/>
              <a:gd name="connsiteX662" fmla="*/ 886640 w 5890037"/>
              <a:gd name="connsiteY662" fmla="*/ 1158283 h 4633870"/>
              <a:gd name="connsiteX663" fmla="*/ 887798 w 5890037"/>
              <a:gd name="connsiteY663" fmla="*/ 1156988 h 4633870"/>
              <a:gd name="connsiteX664" fmla="*/ 888478 w 5890037"/>
              <a:gd name="connsiteY664" fmla="*/ 1156473 h 4633870"/>
              <a:gd name="connsiteX665" fmla="*/ 895269 w 5890037"/>
              <a:gd name="connsiteY665" fmla="*/ 1154479 h 4633870"/>
              <a:gd name="connsiteX666" fmla="*/ 918638 w 5890037"/>
              <a:gd name="connsiteY666" fmla="*/ 1150156 h 4633870"/>
              <a:gd name="connsiteX667" fmla="*/ 1222290 w 5890037"/>
              <a:gd name="connsiteY667" fmla="*/ 1139510 h 4633870"/>
              <a:gd name="connsiteX668" fmla="*/ 1221944 w 5890037"/>
              <a:gd name="connsiteY668" fmla="*/ 1139551 h 4633870"/>
              <a:gd name="connsiteX669" fmla="*/ 1200469 w 5890037"/>
              <a:gd name="connsiteY669" fmla="*/ 1148265 h 4633870"/>
              <a:gd name="connsiteX670" fmla="*/ 1213271 w 5890037"/>
              <a:gd name="connsiteY670" fmla="*/ 1147175 h 4633870"/>
              <a:gd name="connsiteX671" fmla="*/ 1228535 w 5890037"/>
              <a:gd name="connsiteY671" fmla="*/ 1146101 h 4633870"/>
              <a:gd name="connsiteX672" fmla="*/ 1227061 w 5890037"/>
              <a:gd name="connsiteY672" fmla="*/ 1143312 h 4633870"/>
              <a:gd name="connsiteX673" fmla="*/ 1216477 w 5890037"/>
              <a:gd name="connsiteY673" fmla="*/ 1145738 h 4633870"/>
              <a:gd name="connsiteX674" fmla="*/ 1225700 w 5890037"/>
              <a:gd name="connsiteY674" fmla="*/ 1142384 h 4633870"/>
              <a:gd name="connsiteX675" fmla="*/ 1217168 w 5890037"/>
              <a:gd name="connsiteY675" fmla="*/ 1142052 h 4633870"/>
              <a:gd name="connsiteX676" fmla="*/ 1224087 w 5890037"/>
              <a:gd name="connsiteY676" fmla="*/ 1139684 h 4633870"/>
              <a:gd name="connsiteX677" fmla="*/ 837419 w 5890037"/>
              <a:gd name="connsiteY677" fmla="*/ 1131369 h 4633870"/>
              <a:gd name="connsiteX678" fmla="*/ 835239 w 5890037"/>
              <a:gd name="connsiteY678" fmla="*/ 1132748 h 4633870"/>
              <a:gd name="connsiteX679" fmla="*/ 830627 w 5890037"/>
              <a:gd name="connsiteY679" fmla="*/ 1136158 h 4633870"/>
              <a:gd name="connsiteX680" fmla="*/ 818942 w 5890037"/>
              <a:gd name="connsiteY680" fmla="*/ 1138462 h 4633870"/>
              <a:gd name="connsiteX681" fmla="*/ 806613 w 5890037"/>
              <a:gd name="connsiteY681" fmla="*/ 1140362 h 4633870"/>
              <a:gd name="connsiteX682" fmla="*/ 809627 w 5890037"/>
              <a:gd name="connsiteY682" fmla="*/ 1138384 h 4633870"/>
              <a:gd name="connsiteX683" fmla="*/ 812284 w 5890037"/>
              <a:gd name="connsiteY683" fmla="*/ 1136897 h 4633870"/>
              <a:gd name="connsiteX684" fmla="*/ 1249883 w 5890037"/>
              <a:gd name="connsiteY684" fmla="*/ 1130849 h 4633870"/>
              <a:gd name="connsiteX685" fmla="*/ 1242748 w 5890037"/>
              <a:gd name="connsiteY685" fmla="*/ 1131108 h 4633870"/>
              <a:gd name="connsiteX686" fmla="*/ 1228916 w 5890037"/>
              <a:gd name="connsiteY686" fmla="*/ 1136721 h 4633870"/>
              <a:gd name="connsiteX687" fmla="*/ 1230515 w 5890037"/>
              <a:gd name="connsiteY687" fmla="*/ 1136636 h 4633870"/>
              <a:gd name="connsiteX688" fmla="*/ 1233313 w 5890037"/>
              <a:gd name="connsiteY688" fmla="*/ 1136528 h 4633870"/>
              <a:gd name="connsiteX689" fmla="*/ 1236687 w 5890037"/>
              <a:gd name="connsiteY689" fmla="*/ 1135375 h 4633870"/>
              <a:gd name="connsiteX690" fmla="*/ 5181335 w 5890037"/>
              <a:gd name="connsiteY690" fmla="*/ 1121861 h 4633870"/>
              <a:gd name="connsiteX691" fmla="*/ 5181134 w 5890037"/>
              <a:gd name="connsiteY691" fmla="*/ 1121996 h 4633870"/>
              <a:gd name="connsiteX692" fmla="*/ 5181593 w 5890037"/>
              <a:gd name="connsiteY692" fmla="*/ 1122188 h 4633870"/>
              <a:gd name="connsiteX693" fmla="*/ 5182086 w 5890037"/>
              <a:gd name="connsiteY693" fmla="*/ 1123923 h 4633870"/>
              <a:gd name="connsiteX694" fmla="*/ 5179143 w 5890037"/>
              <a:gd name="connsiteY694" fmla="*/ 1122053 h 4633870"/>
              <a:gd name="connsiteX695" fmla="*/ 5177910 w 5890037"/>
              <a:gd name="connsiteY695" fmla="*/ 1120406 h 4633870"/>
              <a:gd name="connsiteX696" fmla="*/ 5178666 w 5890037"/>
              <a:gd name="connsiteY696" fmla="*/ 1120643 h 4633870"/>
              <a:gd name="connsiteX697" fmla="*/ 5179143 w 5890037"/>
              <a:gd name="connsiteY697" fmla="*/ 1122053 h 4633870"/>
              <a:gd name="connsiteX698" fmla="*/ 5177910 w 5890037"/>
              <a:gd name="connsiteY698" fmla="*/ 1120406 h 4633870"/>
              <a:gd name="connsiteX699" fmla="*/ 1134565 w 5890037"/>
              <a:gd name="connsiteY699" fmla="*/ 1119027 h 4633870"/>
              <a:gd name="connsiteX700" fmla="*/ 1096489 w 5890037"/>
              <a:gd name="connsiteY700" fmla="*/ 1132545 h 4633870"/>
              <a:gd name="connsiteX701" fmla="*/ 1093665 w 5890037"/>
              <a:gd name="connsiteY701" fmla="*/ 1133932 h 4633870"/>
              <a:gd name="connsiteX702" fmla="*/ 1094624 w 5890037"/>
              <a:gd name="connsiteY702" fmla="*/ 1135374 h 4633870"/>
              <a:gd name="connsiteX703" fmla="*/ 1102551 w 5890037"/>
              <a:gd name="connsiteY703" fmla="*/ 1133157 h 4633870"/>
              <a:gd name="connsiteX704" fmla="*/ 1134565 w 5890037"/>
              <a:gd name="connsiteY704" fmla="*/ 1119027 h 4633870"/>
              <a:gd name="connsiteX705" fmla="*/ 1222078 w 5890037"/>
              <a:gd name="connsiteY705" fmla="*/ 1114683 h 4633870"/>
              <a:gd name="connsiteX706" fmla="*/ 1214456 w 5890037"/>
              <a:gd name="connsiteY706" fmla="*/ 1117529 h 4633870"/>
              <a:gd name="connsiteX707" fmla="*/ 1220250 w 5890037"/>
              <a:gd name="connsiteY707" fmla="*/ 1115759 h 4633870"/>
              <a:gd name="connsiteX708" fmla="*/ 1149527 w 5890037"/>
              <a:gd name="connsiteY708" fmla="*/ 1114630 h 4633870"/>
              <a:gd name="connsiteX709" fmla="*/ 1149215 w 5890037"/>
              <a:gd name="connsiteY709" fmla="*/ 1114659 h 4633870"/>
              <a:gd name="connsiteX710" fmla="*/ 1147832 w 5890037"/>
              <a:gd name="connsiteY710" fmla="*/ 1115148 h 4633870"/>
              <a:gd name="connsiteX711" fmla="*/ 1148623 w 5890037"/>
              <a:gd name="connsiteY711" fmla="*/ 1114714 h 4633870"/>
              <a:gd name="connsiteX712" fmla="*/ 1144622 w 5890037"/>
              <a:gd name="connsiteY712" fmla="*/ 1115087 h 4633870"/>
              <a:gd name="connsiteX713" fmla="*/ 1142539 w 5890037"/>
              <a:gd name="connsiteY713" fmla="*/ 1115892 h 4633870"/>
              <a:gd name="connsiteX714" fmla="*/ 1140820 w 5890037"/>
              <a:gd name="connsiteY714" fmla="*/ 1117392 h 4633870"/>
              <a:gd name="connsiteX715" fmla="*/ 1142157 w 5890037"/>
              <a:gd name="connsiteY715" fmla="*/ 1117332 h 4633870"/>
              <a:gd name="connsiteX716" fmla="*/ 1143316 w 5890037"/>
              <a:gd name="connsiteY716" fmla="*/ 1116332 h 4633870"/>
              <a:gd name="connsiteX717" fmla="*/ 1144639 w 5890037"/>
              <a:gd name="connsiteY717" fmla="*/ 1116547 h 4633870"/>
              <a:gd name="connsiteX718" fmla="*/ 1144115 w 5890037"/>
              <a:gd name="connsiteY718" fmla="*/ 1117247 h 4633870"/>
              <a:gd name="connsiteX719" fmla="*/ 1145426 w 5890037"/>
              <a:gd name="connsiteY719" fmla="*/ 1117190 h 4633870"/>
              <a:gd name="connsiteX720" fmla="*/ 1146166 w 5890037"/>
              <a:gd name="connsiteY720" fmla="*/ 1116727 h 4633870"/>
              <a:gd name="connsiteX721" fmla="*/ 1144639 w 5890037"/>
              <a:gd name="connsiteY721" fmla="*/ 1116547 h 4633870"/>
              <a:gd name="connsiteX722" fmla="*/ 1146509 w 5890037"/>
              <a:gd name="connsiteY722" fmla="*/ 1114932 h 4633870"/>
              <a:gd name="connsiteX723" fmla="*/ 1147832 w 5890037"/>
              <a:gd name="connsiteY723" fmla="*/ 1115148 h 4633870"/>
              <a:gd name="connsiteX724" fmla="*/ 1147070 w 5890037"/>
              <a:gd name="connsiteY724" fmla="*/ 1116164 h 4633870"/>
              <a:gd name="connsiteX725" fmla="*/ 909361 w 5890037"/>
              <a:gd name="connsiteY725" fmla="*/ 1111553 h 4633870"/>
              <a:gd name="connsiteX726" fmla="*/ 895293 w 5890037"/>
              <a:gd name="connsiteY726" fmla="*/ 1118458 h 4633870"/>
              <a:gd name="connsiteX727" fmla="*/ 885232 w 5890037"/>
              <a:gd name="connsiteY727" fmla="*/ 1124428 h 4633870"/>
              <a:gd name="connsiteX728" fmla="*/ 855198 w 5890037"/>
              <a:gd name="connsiteY728" fmla="*/ 1131313 h 4633870"/>
              <a:gd name="connsiteX729" fmla="*/ 850563 w 5890037"/>
              <a:gd name="connsiteY729" fmla="*/ 1132226 h 4633870"/>
              <a:gd name="connsiteX730" fmla="*/ 853114 w 5890037"/>
              <a:gd name="connsiteY730" fmla="*/ 1130639 h 4633870"/>
              <a:gd name="connsiteX731" fmla="*/ 859865 w 5890037"/>
              <a:gd name="connsiteY731" fmla="*/ 1126265 h 4633870"/>
              <a:gd name="connsiteX732" fmla="*/ 859547 w 5890037"/>
              <a:gd name="connsiteY732" fmla="*/ 1126092 h 4633870"/>
              <a:gd name="connsiteX733" fmla="*/ 874065 w 5890037"/>
              <a:gd name="connsiteY733" fmla="*/ 1122552 h 4633870"/>
              <a:gd name="connsiteX734" fmla="*/ 902943 w 5890037"/>
              <a:gd name="connsiteY734" fmla="*/ 1112838 h 4633870"/>
              <a:gd name="connsiteX735" fmla="*/ 1230946 w 5890037"/>
              <a:gd name="connsiteY735" fmla="*/ 1111371 h 4633870"/>
              <a:gd name="connsiteX736" fmla="*/ 1223245 w 5890037"/>
              <a:gd name="connsiteY736" fmla="*/ 1114247 h 4633870"/>
              <a:gd name="connsiteX737" fmla="*/ 1225475 w 5890037"/>
              <a:gd name="connsiteY737" fmla="*/ 1113978 h 4633870"/>
              <a:gd name="connsiteX738" fmla="*/ 1221699 w 5890037"/>
              <a:gd name="connsiteY738" fmla="*/ 1115317 h 4633870"/>
              <a:gd name="connsiteX739" fmla="*/ 1228588 w 5890037"/>
              <a:gd name="connsiteY739" fmla="*/ 1113211 h 4633870"/>
              <a:gd name="connsiteX740" fmla="*/ 1225475 w 5890037"/>
              <a:gd name="connsiteY740" fmla="*/ 1113978 h 4633870"/>
              <a:gd name="connsiteX741" fmla="*/ 5189243 w 5890037"/>
              <a:gd name="connsiteY741" fmla="*/ 1109463 h 4633870"/>
              <a:gd name="connsiteX742" fmla="*/ 5194182 w 5890037"/>
              <a:gd name="connsiteY742" fmla="*/ 1110630 h 4633870"/>
              <a:gd name="connsiteX743" fmla="*/ 5197901 w 5890037"/>
              <a:gd name="connsiteY743" fmla="*/ 1111444 h 4633870"/>
              <a:gd name="connsiteX744" fmla="*/ 5200846 w 5890037"/>
              <a:gd name="connsiteY744" fmla="*/ 1113306 h 4633870"/>
              <a:gd name="connsiteX745" fmla="*/ 5204139 w 5890037"/>
              <a:gd name="connsiteY745" fmla="*/ 1116144 h 4633870"/>
              <a:gd name="connsiteX746" fmla="*/ 5202200 w 5890037"/>
              <a:gd name="connsiteY746" fmla="*/ 1116792 h 4633870"/>
              <a:gd name="connsiteX747" fmla="*/ 5190810 w 5890037"/>
              <a:gd name="connsiteY747" fmla="*/ 1110506 h 4633870"/>
              <a:gd name="connsiteX748" fmla="*/ 1198635 w 5890037"/>
              <a:gd name="connsiteY748" fmla="*/ 1106218 h 4633870"/>
              <a:gd name="connsiteX749" fmla="*/ 1196237 w 5890037"/>
              <a:gd name="connsiteY749" fmla="*/ 1106921 h 4633870"/>
              <a:gd name="connsiteX750" fmla="*/ 1197550 w 5890037"/>
              <a:gd name="connsiteY750" fmla="*/ 1107054 h 4633870"/>
              <a:gd name="connsiteX751" fmla="*/ 5194315 w 5890037"/>
              <a:gd name="connsiteY751" fmla="*/ 1102656 h 4633870"/>
              <a:gd name="connsiteX752" fmla="*/ 5194678 w 5890037"/>
              <a:gd name="connsiteY752" fmla="*/ 1102758 h 4633870"/>
              <a:gd name="connsiteX753" fmla="*/ 5214292 w 5890037"/>
              <a:gd name="connsiteY753" fmla="*/ 1109292 h 4633870"/>
              <a:gd name="connsiteX754" fmla="*/ 5216437 w 5890037"/>
              <a:gd name="connsiteY754" fmla="*/ 1110457 h 4633870"/>
              <a:gd name="connsiteX755" fmla="*/ 5217255 w 5890037"/>
              <a:gd name="connsiteY755" fmla="*/ 1111390 h 4633870"/>
              <a:gd name="connsiteX756" fmla="*/ 5215009 w 5890037"/>
              <a:gd name="connsiteY756" fmla="*/ 1111981 h 4633870"/>
              <a:gd name="connsiteX757" fmla="*/ 5210607 w 5890037"/>
              <a:gd name="connsiteY757" fmla="*/ 1111536 h 4633870"/>
              <a:gd name="connsiteX758" fmla="*/ 944320 w 5890037"/>
              <a:gd name="connsiteY758" fmla="*/ 1095245 h 4633870"/>
              <a:gd name="connsiteX759" fmla="*/ 924392 w 5890037"/>
              <a:gd name="connsiteY759" fmla="*/ 1104521 h 4633870"/>
              <a:gd name="connsiteX760" fmla="*/ 923367 w 5890037"/>
              <a:gd name="connsiteY760" fmla="*/ 1104506 h 4633870"/>
              <a:gd name="connsiteX761" fmla="*/ 921543 w 5890037"/>
              <a:gd name="connsiteY761" fmla="*/ 1103792 h 4633870"/>
              <a:gd name="connsiteX762" fmla="*/ 942027 w 5890037"/>
              <a:gd name="connsiteY762" fmla="*/ 1095809 h 4633870"/>
              <a:gd name="connsiteX763" fmla="*/ 5028716 w 5890037"/>
              <a:gd name="connsiteY763" fmla="*/ 1084413 h 4633870"/>
              <a:gd name="connsiteX764" fmla="*/ 5029228 w 5890037"/>
              <a:gd name="connsiteY764" fmla="*/ 1086333 h 4633870"/>
              <a:gd name="connsiteX765" fmla="*/ 5035750 w 5890037"/>
              <a:gd name="connsiteY765" fmla="*/ 1091552 h 4633870"/>
              <a:gd name="connsiteX766" fmla="*/ 5037327 w 5890037"/>
              <a:gd name="connsiteY766" fmla="*/ 1091868 h 4633870"/>
              <a:gd name="connsiteX767" fmla="*/ 5044483 w 5890037"/>
              <a:gd name="connsiteY767" fmla="*/ 1095451 h 4633870"/>
              <a:gd name="connsiteX768" fmla="*/ 5042090 w 5890037"/>
              <a:gd name="connsiteY768" fmla="*/ 1093663 h 4633870"/>
              <a:gd name="connsiteX769" fmla="*/ 5028716 w 5890037"/>
              <a:gd name="connsiteY769" fmla="*/ 1084413 h 4633870"/>
              <a:gd name="connsiteX770" fmla="*/ 984545 w 5890037"/>
              <a:gd name="connsiteY770" fmla="*/ 1082833 h 4633870"/>
              <a:gd name="connsiteX771" fmla="*/ 982958 w 5890037"/>
              <a:gd name="connsiteY771" fmla="*/ 1083273 h 4633870"/>
              <a:gd name="connsiteX772" fmla="*/ 981435 w 5890037"/>
              <a:gd name="connsiteY772" fmla="*/ 1084264 h 4633870"/>
              <a:gd name="connsiteX773" fmla="*/ 982728 w 5890037"/>
              <a:gd name="connsiteY773" fmla="*/ 1085149 h 4633870"/>
              <a:gd name="connsiteX774" fmla="*/ 984972 w 5890037"/>
              <a:gd name="connsiteY774" fmla="*/ 1084291 h 4633870"/>
              <a:gd name="connsiteX775" fmla="*/ 984545 w 5890037"/>
              <a:gd name="connsiteY775" fmla="*/ 1082833 h 4633870"/>
              <a:gd name="connsiteX776" fmla="*/ 4971112 w 5890037"/>
              <a:gd name="connsiteY776" fmla="*/ 1082556 h 4633870"/>
              <a:gd name="connsiteX777" fmla="*/ 4978707 w 5890037"/>
              <a:gd name="connsiteY777" fmla="*/ 1085497 h 4633870"/>
              <a:gd name="connsiteX778" fmla="*/ 4970244 w 5890037"/>
              <a:gd name="connsiteY778" fmla="*/ 1082664 h 4633870"/>
              <a:gd name="connsiteX779" fmla="*/ 5191267 w 5890037"/>
              <a:gd name="connsiteY779" fmla="*/ 1081875 h 4633870"/>
              <a:gd name="connsiteX780" fmla="*/ 5192004 w 5890037"/>
              <a:gd name="connsiteY780" fmla="*/ 1084576 h 4633870"/>
              <a:gd name="connsiteX781" fmla="*/ 5189833 w 5890037"/>
              <a:gd name="connsiteY781" fmla="*/ 1083046 h 4633870"/>
              <a:gd name="connsiteX782" fmla="*/ 5191267 w 5890037"/>
              <a:gd name="connsiteY782" fmla="*/ 1081875 h 4633870"/>
              <a:gd name="connsiteX783" fmla="*/ 669395 w 5890037"/>
              <a:gd name="connsiteY783" fmla="*/ 1080299 h 4633870"/>
              <a:gd name="connsiteX784" fmla="*/ 669306 w 5890037"/>
              <a:gd name="connsiteY784" fmla="*/ 1080656 h 4633870"/>
              <a:gd name="connsiteX785" fmla="*/ 668138 w 5890037"/>
              <a:gd name="connsiteY785" fmla="*/ 1080504 h 4633870"/>
              <a:gd name="connsiteX786" fmla="*/ 956425 w 5890037"/>
              <a:gd name="connsiteY786" fmla="*/ 1078659 h 4633870"/>
              <a:gd name="connsiteX787" fmla="*/ 957448 w 5890037"/>
              <a:gd name="connsiteY787" fmla="*/ 1079407 h 4633870"/>
              <a:gd name="connsiteX788" fmla="*/ 957525 w 5890037"/>
              <a:gd name="connsiteY788" fmla="*/ 1079463 h 4633870"/>
              <a:gd name="connsiteX789" fmla="*/ 958063 w 5890037"/>
              <a:gd name="connsiteY789" fmla="*/ 1079856 h 4633870"/>
              <a:gd name="connsiteX790" fmla="*/ 958038 w 5890037"/>
              <a:gd name="connsiteY790" fmla="*/ 1079837 h 4633870"/>
              <a:gd name="connsiteX791" fmla="*/ 957525 w 5890037"/>
              <a:gd name="connsiteY791" fmla="*/ 1079463 h 4633870"/>
              <a:gd name="connsiteX792" fmla="*/ 5093683 w 5890037"/>
              <a:gd name="connsiteY792" fmla="*/ 1077307 h 4633870"/>
              <a:gd name="connsiteX793" fmla="*/ 5093785 w 5890037"/>
              <a:gd name="connsiteY793" fmla="*/ 1077648 h 4633870"/>
              <a:gd name="connsiteX794" fmla="*/ 5096568 w 5890037"/>
              <a:gd name="connsiteY794" fmla="*/ 1079246 h 4633870"/>
              <a:gd name="connsiteX795" fmla="*/ 5099839 w 5890037"/>
              <a:gd name="connsiteY795" fmla="*/ 1080352 h 4633870"/>
              <a:gd name="connsiteX796" fmla="*/ 5098220 w 5890037"/>
              <a:gd name="connsiteY796" fmla="*/ 1079047 h 4633870"/>
              <a:gd name="connsiteX797" fmla="*/ 5096817 w 5890037"/>
              <a:gd name="connsiteY797" fmla="*/ 1078327 h 4633870"/>
              <a:gd name="connsiteX798" fmla="*/ 5093683 w 5890037"/>
              <a:gd name="connsiteY798" fmla="*/ 1077307 h 4633870"/>
              <a:gd name="connsiteX799" fmla="*/ 847836 w 5890037"/>
              <a:gd name="connsiteY799" fmla="*/ 1077048 h 4633870"/>
              <a:gd name="connsiteX800" fmla="*/ 840434 w 5890037"/>
              <a:gd name="connsiteY800" fmla="*/ 1079410 h 4633870"/>
              <a:gd name="connsiteX801" fmla="*/ 838245 w 5890037"/>
              <a:gd name="connsiteY801" fmla="*/ 1078409 h 4633870"/>
              <a:gd name="connsiteX802" fmla="*/ 840235 w 5890037"/>
              <a:gd name="connsiteY802" fmla="*/ 1077316 h 4633870"/>
              <a:gd name="connsiteX803" fmla="*/ 847836 w 5890037"/>
              <a:gd name="connsiteY803" fmla="*/ 1077048 h 4633870"/>
              <a:gd name="connsiteX804" fmla="*/ 5039652 w 5890037"/>
              <a:gd name="connsiteY804" fmla="*/ 1071504 h 4633870"/>
              <a:gd name="connsiteX805" fmla="*/ 5040861 w 5890037"/>
              <a:gd name="connsiteY805" fmla="*/ 1071708 h 4633870"/>
              <a:gd name="connsiteX806" fmla="*/ 5041800 w 5890037"/>
              <a:gd name="connsiteY806" fmla="*/ 1071931 h 4633870"/>
              <a:gd name="connsiteX807" fmla="*/ 5043610 w 5890037"/>
              <a:gd name="connsiteY807" fmla="*/ 1072963 h 4633870"/>
              <a:gd name="connsiteX808" fmla="*/ 5039652 w 5890037"/>
              <a:gd name="connsiteY808" fmla="*/ 1071504 h 4633870"/>
              <a:gd name="connsiteX809" fmla="*/ 5219069 w 5890037"/>
              <a:gd name="connsiteY809" fmla="*/ 1070890 h 4633870"/>
              <a:gd name="connsiteX810" fmla="*/ 5238120 w 5890037"/>
              <a:gd name="connsiteY810" fmla="*/ 1077196 h 4633870"/>
              <a:gd name="connsiteX811" fmla="*/ 5261385 w 5890037"/>
              <a:gd name="connsiteY811" fmla="*/ 1082046 h 4633870"/>
              <a:gd name="connsiteX812" fmla="*/ 5268129 w 5890037"/>
              <a:gd name="connsiteY812" fmla="*/ 1084193 h 4633870"/>
              <a:gd name="connsiteX813" fmla="*/ 5268796 w 5890037"/>
              <a:gd name="connsiteY813" fmla="*/ 1084724 h 4633870"/>
              <a:gd name="connsiteX814" fmla="*/ 5269925 w 5890037"/>
              <a:gd name="connsiteY814" fmla="*/ 1086045 h 4633870"/>
              <a:gd name="connsiteX815" fmla="*/ 5250333 w 5890037"/>
              <a:gd name="connsiteY815" fmla="*/ 1082308 h 4633870"/>
              <a:gd name="connsiteX816" fmla="*/ 5235765 w 5890037"/>
              <a:gd name="connsiteY816" fmla="*/ 1079016 h 4633870"/>
              <a:gd name="connsiteX817" fmla="*/ 5233628 w 5890037"/>
              <a:gd name="connsiteY817" fmla="*/ 1078618 h 4633870"/>
              <a:gd name="connsiteX818" fmla="*/ 5009244 w 5890037"/>
              <a:gd name="connsiteY818" fmla="*/ 1067527 h 4633870"/>
              <a:gd name="connsiteX819" fmla="*/ 5008025 w 5890037"/>
              <a:gd name="connsiteY819" fmla="*/ 1067989 h 4633870"/>
              <a:gd name="connsiteX820" fmla="*/ 5009033 w 5890037"/>
              <a:gd name="connsiteY820" fmla="*/ 1068496 h 4633870"/>
              <a:gd name="connsiteX821" fmla="*/ 1009688 w 5890037"/>
              <a:gd name="connsiteY821" fmla="*/ 1063126 h 4633870"/>
              <a:gd name="connsiteX822" fmla="*/ 1011793 w 5890037"/>
              <a:gd name="connsiteY822" fmla="*/ 1064778 h 4633870"/>
              <a:gd name="connsiteX823" fmla="*/ 1011218 w 5890037"/>
              <a:gd name="connsiteY823" fmla="*/ 1063344 h 4633870"/>
              <a:gd name="connsiteX824" fmla="*/ 1009688 w 5890037"/>
              <a:gd name="connsiteY824" fmla="*/ 1063126 h 4633870"/>
              <a:gd name="connsiteX825" fmla="*/ 5022815 w 5890037"/>
              <a:gd name="connsiteY825" fmla="*/ 1061678 h 4633870"/>
              <a:gd name="connsiteX826" fmla="*/ 5023245 w 5890037"/>
              <a:gd name="connsiteY826" fmla="*/ 1062307 h 4633870"/>
              <a:gd name="connsiteX827" fmla="*/ 5030820 w 5890037"/>
              <a:gd name="connsiteY827" fmla="*/ 1064920 h 4633870"/>
              <a:gd name="connsiteX828" fmla="*/ 5024832 w 5890037"/>
              <a:gd name="connsiteY828" fmla="*/ 1062419 h 4633870"/>
              <a:gd name="connsiteX829" fmla="*/ 5319742 w 5890037"/>
              <a:gd name="connsiteY829" fmla="*/ 1060251 h 4633870"/>
              <a:gd name="connsiteX830" fmla="*/ 5344746 w 5890037"/>
              <a:gd name="connsiteY830" fmla="*/ 1066345 h 4633870"/>
              <a:gd name="connsiteX831" fmla="*/ 5347368 w 5890037"/>
              <a:gd name="connsiteY831" fmla="*/ 1067891 h 4633870"/>
              <a:gd name="connsiteX832" fmla="*/ 5350337 w 5890037"/>
              <a:gd name="connsiteY832" fmla="*/ 1069939 h 4633870"/>
              <a:gd name="connsiteX833" fmla="*/ 5338055 w 5890037"/>
              <a:gd name="connsiteY833" fmla="*/ 1067758 h 4633870"/>
              <a:gd name="connsiteX834" fmla="*/ 5326424 w 5890037"/>
              <a:gd name="connsiteY834" fmla="*/ 1065191 h 4633870"/>
              <a:gd name="connsiteX835" fmla="*/ 5321891 w 5890037"/>
              <a:gd name="connsiteY835" fmla="*/ 1061679 h 4633870"/>
              <a:gd name="connsiteX836" fmla="*/ 5056099 w 5890037"/>
              <a:gd name="connsiteY836" fmla="*/ 1054398 h 4633870"/>
              <a:gd name="connsiteX837" fmla="*/ 5063590 w 5890037"/>
              <a:gd name="connsiteY837" fmla="*/ 1058399 h 4633870"/>
              <a:gd name="connsiteX838" fmla="*/ 5064678 w 5890037"/>
              <a:gd name="connsiteY838" fmla="*/ 1058359 h 4633870"/>
              <a:gd name="connsiteX839" fmla="*/ 5063504 w 5890037"/>
              <a:gd name="connsiteY839" fmla="*/ 1057018 h 4633870"/>
              <a:gd name="connsiteX840" fmla="*/ 5063061 w 5890037"/>
              <a:gd name="connsiteY840" fmla="*/ 1056788 h 4633870"/>
              <a:gd name="connsiteX841" fmla="*/ 658927 w 5890037"/>
              <a:gd name="connsiteY841" fmla="*/ 1052910 h 4633870"/>
              <a:gd name="connsiteX842" fmla="*/ 661063 w 5890037"/>
              <a:gd name="connsiteY842" fmla="*/ 1053433 h 4633870"/>
              <a:gd name="connsiteX843" fmla="*/ 657870 w 5890037"/>
              <a:gd name="connsiteY843" fmla="*/ 1054833 h 4633870"/>
              <a:gd name="connsiteX844" fmla="*/ 658621 w 5890037"/>
              <a:gd name="connsiteY844" fmla="*/ 1053194 h 4633870"/>
              <a:gd name="connsiteX845" fmla="*/ 659104 w 5890037"/>
              <a:gd name="connsiteY845" fmla="*/ 1053073 h 4633870"/>
              <a:gd name="connsiteX846" fmla="*/ 662532 w 5890037"/>
              <a:gd name="connsiteY846" fmla="*/ 1051993 h 4633870"/>
              <a:gd name="connsiteX847" fmla="*/ 661846 w 5890037"/>
              <a:gd name="connsiteY847" fmla="*/ 1053314 h 4633870"/>
              <a:gd name="connsiteX848" fmla="*/ 661063 w 5890037"/>
              <a:gd name="connsiteY848" fmla="*/ 1053433 h 4633870"/>
              <a:gd name="connsiteX849" fmla="*/ 661750 w 5890037"/>
              <a:gd name="connsiteY849" fmla="*/ 1052112 h 4633870"/>
              <a:gd name="connsiteX850" fmla="*/ 662532 w 5890037"/>
              <a:gd name="connsiteY850" fmla="*/ 1051993 h 4633870"/>
              <a:gd name="connsiteX851" fmla="*/ 1057990 w 5890037"/>
              <a:gd name="connsiteY851" fmla="*/ 1048374 h 4633870"/>
              <a:gd name="connsiteX852" fmla="*/ 1051675 w 5890037"/>
              <a:gd name="connsiteY852" fmla="*/ 1050167 h 4633870"/>
              <a:gd name="connsiteX853" fmla="*/ 1049870 w 5890037"/>
              <a:gd name="connsiteY853" fmla="*/ 1051216 h 4633870"/>
              <a:gd name="connsiteX854" fmla="*/ 1055487 w 5890037"/>
              <a:gd name="connsiteY854" fmla="*/ 1050434 h 4633870"/>
              <a:gd name="connsiteX855" fmla="*/ 1061049 w 5890037"/>
              <a:gd name="connsiteY855" fmla="*/ 1049347 h 4633870"/>
              <a:gd name="connsiteX856" fmla="*/ 1057990 w 5890037"/>
              <a:gd name="connsiteY856" fmla="*/ 1048374 h 4633870"/>
              <a:gd name="connsiteX857" fmla="*/ 1183123 w 5890037"/>
              <a:gd name="connsiteY857" fmla="*/ 1044808 h 4633870"/>
              <a:gd name="connsiteX858" fmla="*/ 1181865 w 5890037"/>
              <a:gd name="connsiteY858" fmla="*/ 1044975 h 4633870"/>
              <a:gd name="connsiteX859" fmla="*/ 1175786 w 5890037"/>
              <a:gd name="connsiteY859" fmla="*/ 1045659 h 4633870"/>
              <a:gd name="connsiteX860" fmla="*/ 1165687 w 5890037"/>
              <a:gd name="connsiteY860" fmla="*/ 1047607 h 4633870"/>
              <a:gd name="connsiteX861" fmla="*/ 1146553 w 5890037"/>
              <a:gd name="connsiteY861" fmla="*/ 1054072 h 4633870"/>
              <a:gd name="connsiteX862" fmla="*/ 1042920 w 5890037"/>
              <a:gd name="connsiteY862" fmla="*/ 1093126 h 4633870"/>
              <a:gd name="connsiteX863" fmla="*/ 1039382 w 5890037"/>
              <a:gd name="connsiteY863" fmla="*/ 1094685 h 4633870"/>
              <a:gd name="connsiteX864" fmla="*/ 1048537 w 5890037"/>
              <a:gd name="connsiteY864" fmla="*/ 1092301 h 4633870"/>
              <a:gd name="connsiteX865" fmla="*/ 1165064 w 5890037"/>
              <a:gd name="connsiteY865" fmla="*/ 1051152 h 4633870"/>
              <a:gd name="connsiteX866" fmla="*/ 1183009 w 5890037"/>
              <a:gd name="connsiteY866" fmla="*/ 1044954 h 4633870"/>
              <a:gd name="connsiteX867" fmla="*/ 1058042 w 5890037"/>
              <a:gd name="connsiteY867" fmla="*/ 1042844 h 4633870"/>
              <a:gd name="connsiteX868" fmla="*/ 1053115 w 5890037"/>
              <a:gd name="connsiteY868" fmla="*/ 1043123 h 4633870"/>
              <a:gd name="connsiteX869" fmla="*/ 1019666 w 5890037"/>
              <a:gd name="connsiteY869" fmla="*/ 1058744 h 4633870"/>
              <a:gd name="connsiteX870" fmla="*/ 1038989 w 5890037"/>
              <a:gd name="connsiteY870" fmla="*/ 1050791 h 4633870"/>
              <a:gd name="connsiteX871" fmla="*/ 1055419 w 5890037"/>
              <a:gd name="connsiteY871" fmla="*/ 1045744 h 4633870"/>
              <a:gd name="connsiteX872" fmla="*/ 1058042 w 5890037"/>
              <a:gd name="connsiteY872" fmla="*/ 1042844 h 4633870"/>
              <a:gd name="connsiteX873" fmla="*/ 5003335 w 5890037"/>
              <a:gd name="connsiteY873" fmla="*/ 1040998 h 4633870"/>
              <a:gd name="connsiteX874" fmla="*/ 5006465 w 5890037"/>
              <a:gd name="connsiteY874" fmla="*/ 1042877 h 4633870"/>
              <a:gd name="connsiteX875" fmla="*/ 5008767 w 5890037"/>
              <a:gd name="connsiteY875" fmla="*/ 1043568 h 4633870"/>
              <a:gd name="connsiteX876" fmla="*/ 5007403 w 5890037"/>
              <a:gd name="connsiteY876" fmla="*/ 1042577 h 4633870"/>
              <a:gd name="connsiteX877" fmla="*/ 652996 w 5890037"/>
              <a:gd name="connsiteY877" fmla="*/ 1039453 h 4633870"/>
              <a:gd name="connsiteX878" fmla="*/ 651289 w 5890037"/>
              <a:gd name="connsiteY878" fmla="*/ 1040245 h 4633870"/>
              <a:gd name="connsiteX879" fmla="*/ 639074 w 5890037"/>
              <a:gd name="connsiteY879" fmla="*/ 1044724 h 4633870"/>
              <a:gd name="connsiteX880" fmla="*/ 640945 w 5890037"/>
              <a:gd name="connsiteY880" fmla="*/ 1041486 h 4633870"/>
              <a:gd name="connsiteX881" fmla="*/ 644138 w 5890037"/>
              <a:gd name="connsiteY881" fmla="*/ 1040094 h 4633870"/>
              <a:gd name="connsiteX882" fmla="*/ 647937 w 5890037"/>
              <a:gd name="connsiteY882" fmla="*/ 1039855 h 4633870"/>
              <a:gd name="connsiteX883" fmla="*/ 5248267 w 5890037"/>
              <a:gd name="connsiteY883" fmla="*/ 1038811 h 4633870"/>
              <a:gd name="connsiteX884" fmla="*/ 5254654 w 5890037"/>
              <a:gd name="connsiteY884" fmla="*/ 1040243 h 4633870"/>
              <a:gd name="connsiteX885" fmla="*/ 5283304 w 5890037"/>
              <a:gd name="connsiteY885" fmla="*/ 1050607 h 4633870"/>
              <a:gd name="connsiteX886" fmla="*/ 5297738 w 5890037"/>
              <a:gd name="connsiteY886" fmla="*/ 1054475 h 4633870"/>
              <a:gd name="connsiteX887" fmla="*/ 5297417 w 5890037"/>
              <a:gd name="connsiteY887" fmla="*/ 1054640 h 4633870"/>
              <a:gd name="connsiteX888" fmla="*/ 5304066 w 5890037"/>
              <a:gd name="connsiteY888" fmla="*/ 1059165 h 4633870"/>
              <a:gd name="connsiteX889" fmla="*/ 5306583 w 5890037"/>
              <a:gd name="connsiteY889" fmla="*/ 1060810 h 4633870"/>
              <a:gd name="connsiteX890" fmla="*/ 5301969 w 5890037"/>
              <a:gd name="connsiteY890" fmla="*/ 1059792 h 4633870"/>
              <a:gd name="connsiteX891" fmla="*/ 5272098 w 5890037"/>
              <a:gd name="connsiteY891" fmla="*/ 1052229 h 4633870"/>
              <a:gd name="connsiteX892" fmla="*/ 5262177 w 5890037"/>
              <a:gd name="connsiteY892" fmla="*/ 1046034 h 4633870"/>
              <a:gd name="connsiteX893" fmla="*/ 1069068 w 5890037"/>
              <a:gd name="connsiteY893" fmla="*/ 1037415 h 4633870"/>
              <a:gd name="connsiteX894" fmla="*/ 1061501 w 5890037"/>
              <a:gd name="connsiteY894" fmla="*/ 1039603 h 4633870"/>
              <a:gd name="connsiteX895" fmla="*/ 1059877 w 5890037"/>
              <a:gd name="connsiteY895" fmla="*/ 1040479 h 4633870"/>
              <a:gd name="connsiteX896" fmla="*/ 1059313 w 5890037"/>
              <a:gd name="connsiteY896" fmla="*/ 1041224 h 4633870"/>
              <a:gd name="connsiteX897" fmla="*/ 1066106 w 5890037"/>
              <a:gd name="connsiteY897" fmla="*/ 1040777 h 4633870"/>
              <a:gd name="connsiteX898" fmla="*/ 1073004 w 5890037"/>
              <a:gd name="connsiteY898" fmla="*/ 1038448 h 4633870"/>
              <a:gd name="connsiteX899" fmla="*/ 1069068 w 5890037"/>
              <a:gd name="connsiteY899" fmla="*/ 1037415 h 4633870"/>
              <a:gd name="connsiteX900" fmla="*/ 4975816 w 5890037"/>
              <a:gd name="connsiteY900" fmla="*/ 1032833 h 4633870"/>
              <a:gd name="connsiteX901" fmla="*/ 4995606 w 5890037"/>
              <a:gd name="connsiteY901" fmla="*/ 1042337 h 4633870"/>
              <a:gd name="connsiteX902" fmla="*/ 4996441 w 5890037"/>
              <a:gd name="connsiteY902" fmla="*/ 1042814 h 4633870"/>
              <a:gd name="connsiteX903" fmla="*/ 5011201 w 5890037"/>
              <a:gd name="connsiteY903" fmla="*/ 1048500 h 4633870"/>
              <a:gd name="connsiteX904" fmla="*/ 5004377 w 5890037"/>
              <a:gd name="connsiteY904" fmla="*/ 1045031 h 4633870"/>
              <a:gd name="connsiteX905" fmla="*/ 4989775 w 5890037"/>
              <a:gd name="connsiteY905" fmla="*/ 1037651 h 4633870"/>
              <a:gd name="connsiteX906" fmla="*/ 4982102 w 5890037"/>
              <a:gd name="connsiteY906" fmla="*/ 1034220 h 4633870"/>
              <a:gd name="connsiteX907" fmla="*/ 4979410 w 5890037"/>
              <a:gd name="connsiteY907" fmla="*/ 1033364 h 4633870"/>
              <a:gd name="connsiteX908" fmla="*/ 649019 w 5890037"/>
              <a:gd name="connsiteY908" fmla="*/ 1031954 h 4633870"/>
              <a:gd name="connsiteX909" fmla="*/ 631565 w 5890037"/>
              <a:gd name="connsiteY909" fmla="*/ 1038252 h 4633870"/>
              <a:gd name="connsiteX910" fmla="*/ 627147 w 5890037"/>
              <a:gd name="connsiteY910" fmla="*/ 1038021 h 4633870"/>
              <a:gd name="connsiteX911" fmla="*/ 625017 w 5890037"/>
              <a:gd name="connsiteY911" fmla="*/ 1037095 h 4633870"/>
              <a:gd name="connsiteX912" fmla="*/ 625969 w 5890037"/>
              <a:gd name="connsiteY912" fmla="*/ 1036297 h 4633870"/>
              <a:gd name="connsiteX913" fmla="*/ 628265 w 5890037"/>
              <a:gd name="connsiteY913" fmla="*/ 1035473 h 4633870"/>
              <a:gd name="connsiteX914" fmla="*/ 648645 w 5890037"/>
              <a:gd name="connsiteY914" fmla="*/ 1031999 h 4633870"/>
              <a:gd name="connsiteX915" fmla="*/ 1113102 w 5890037"/>
              <a:gd name="connsiteY915" fmla="*/ 1029042 h 4633870"/>
              <a:gd name="connsiteX916" fmla="*/ 1109403 w 5890037"/>
              <a:gd name="connsiteY916" fmla="*/ 1029066 h 4633870"/>
              <a:gd name="connsiteX917" fmla="*/ 1083990 w 5890037"/>
              <a:gd name="connsiteY917" fmla="*/ 1038783 h 4633870"/>
              <a:gd name="connsiteX918" fmla="*/ 1082048 w 5890037"/>
              <a:gd name="connsiteY918" fmla="*/ 1038757 h 4633870"/>
              <a:gd name="connsiteX919" fmla="*/ 1081626 w 5890037"/>
              <a:gd name="connsiteY919" fmla="*/ 1038981 h 4633870"/>
              <a:gd name="connsiteX920" fmla="*/ 1081642 w 5890037"/>
              <a:gd name="connsiteY920" fmla="*/ 1039774 h 4633870"/>
              <a:gd name="connsiteX921" fmla="*/ 1082300 w 5890037"/>
              <a:gd name="connsiteY921" fmla="*/ 1039937 h 4633870"/>
              <a:gd name="connsiteX922" fmla="*/ 1083990 w 5890037"/>
              <a:gd name="connsiteY922" fmla="*/ 1038783 h 4633870"/>
              <a:gd name="connsiteX923" fmla="*/ 1099288 w 5890037"/>
              <a:gd name="connsiteY923" fmla="*/ 1035957 h 4633870"/>
              <a:gd name="connsiteX924" fmla="*/ 1113102 w 5890037"/>
              <a:gd name="connsiteY924" fmla="*/ 1029042 h 4633870"/>
              <a:gd name="connsiteX925" fmla="*/ 837280 w 5890037"/>
              <a:gd name="connsiteY925" fmla="*/ 1025392 h 4633870"/>
              <a:gd name="connsiteX926" fmla="*/ 839153 w 5890037"/>
              <a:gd name="connsiteY926" fmla="*/ 1027303 h 4633870"/>
              <a:gd name="connsiteX927" fmla="*/ 838491 w 5890037"/>
              <a:gd name="connsiteY927" fmla="*/ 1026077 h 4633870"/>
              <a:gd name="connsiteX928" fmla="*/ 837280 w 5890037"/>
              <a:gd name="connsiteY928" fmla="*/ 1025392 h 4633870"/>
              <a:gd name="connsiteX929" fmla="*/ 1103070 w 5890037"/>
              <a:gd name="connsiteY929" fmla="*/ 1025374 h 4633870"/>
              <a:gd name="connsiteX930" fmla="*/ 1076746 w 5890037"/>
              <a:gd name="connsiteY930" fmla="*/ 1034259 h 4633870"/>
              <a:gd name="connsiteX931" fmla="*/ 1075650 w 5890037"/>
              <a:gd name="connsiteY931" fmla="*/ 1035074 h 4633870"/>
              <a:gd name="connsiteX932" fmla="*/ 1082504 w 5890037"/>
              <a:gd name="connsiteY932" fmla="*/ 1034508 h 4633870"/>
              <a:gd name="connsiteX933" fmla="*/ 1090787 w 5890037"/>
              <a:gd name="connsiteY933" fmla="*/ 1032121 h 4633870"/>
              <a:gd name="connsiteX934" fmla="*/ 1106489 w 5890037"/>
              <a:gd name="connsiteY934" fmla="*/ 1026779 h 4633870"/>
              <a:gd name="connsiteX935" fmla="*/ 1103070 w 5890037"/>
              <a:gd name="connsiteY935" fmla="*/ 1025374 h 4633870"/>
              <a:gd name="connsiteX936" fmla="*/ 806621 w 5890037"/>
              <a:gd name="connsiteY936" fmla="*/ 1024696 h 4633870"/>
              <a:gd name="connsiteX937" fmla="*/ 802486 w 5890037"/>
              <a:gd name="connsiteY937" fmla="*/ 1025537 h 4633870"/>
              <a:gd name="connsiteX938" fmla="*/ 804433 w 5890037"/>
              <a:gd name="connsiteY938" fmla="*/ 1024793 h 4633870"/>
              <a:gd name="connsiteX939" fmla="*/ 805395 w 5890037"/>
              <a:gd name="connsiteY939" fmla="*/ 1024713 h 4633870"/>
              <a:gd name="connsiteX940" fmla="*/ 806621 w 5890037"/>
              <a:gd name="connsiteY940" fmla="*/ 1024696 h 4633870"/>
              <a:gd name="connsiteX941" fmla="*/ 862542 w 5890037"/>
              <a:gd name="connsiteY941" fmla="*/ 1022246 h 4633870"/>
              <a:gd name="connsiteX942" fmla="*/ 856958 w 5890037"/>
              <a:gd name="connsiteY942" fmla="*/ 1022461 h 4633870"/>
              <a:gd name="connsiteX943" fmla="*/ 851896 w 5890037"/>
              <a:gd name="connsiteY943" fmla="*/ 1023097 h 4633870"/>
              <a:gd name="connsiteX944" fmla="*/ 844679 w 5890037"/>
              <a:gd name="connsiteY944" fmla="*/ 1025344 h 4633870"/>
              <a:gd name="connsiteX945" fmla="*/ 862542 w 5890037"/>
              <a:gd name="connsiteY945" fmla="*/ 1022246 h 4633870"/>
              <a:gd name="connsiteX946" fmla="*/ 5213686 w 5890037"/>
              <a:gd name="connsiteY946" fmla="*/ 1021718 h 4633870"/>
              <a:gd name="connsiteX947" fmla="*/ 5215965 w 5890037"/>
              <a:gd name="connsiteY947" fmla="*/ 1022333 h 4633870"/>
              <a:gd name="connsiteX948" fmla="*/ 5236263 w 5890037"/>
              <a:gd name="connsiteY948" fmla="*/ 1030778 h 4633870"/>
              <a:gd name="connsiteX949" fmla="*/ 5234424 w 5890037"/>
              <a:gd name="connsiteY949" fmla="*/ 1031451 h 4633870"/>
              <a:gd name="connsiteX950" fmla="*/ 5233399 w 5890037"/>
              <a:gd name="connsiteY950" fmla="*/ 1031442 h 4633870"/>
              <a:gd name="connsiteX951" fmla="*/ 824757 w 5890037"/>
              <a:gd name="connsiteY951" fmla="*/ 1017546 h 4633870"/>
              <a:gd name="connsiteX952" fmla="*/ 822651 w 5890037"/>
              <a:gd name="connsiteY952" fmla="*/ 1017971 h 4633870"/>
              <a:gd name="connsiteX953" fmla="*/ 816353 w 5890037"/>
              <a:gd name="connsiteY953" fmla="*/ 1019533 h 4633870"/>
              <a:gd name="connsiteX954" fmla="*/ 824236 w 5890037"/>
              <a:gd name="connsiteY954" fmla="*/ 1018102 h 4633870"/>
              <a:gd name="connsiteX955" fmla="*/ 655194 w 5890037"/>
              <a:gd name="connsiteY955" fmla="*/ 1011877 h 4633870"/>
              <a:gd name="connsiteX956" fmla="*/ 656432 w 5890037"/>
              <a:gd name="connsiteY956" fmla="*/ 1013254 h 4633870"/>
              <a:gd name="connsiteX957" fmla="*/ 654055 w 5890037"/>
              <a:gd name="connsiteY957" fmla="*/ 1014435 h 4633870"/>
              <a:gd name="connsiteX958" fmla="*/ 655194 w 5890037"/>
              <a:gd name="connsiteY958" fmla="*/ 1011877 h 4633870"/>
              <a:gd name="connsiteX959" fmla="*/ 4991513 w 5890037"/>
              <a:gd name="connsiteY959" fmla="*/ 1011385 h 4633870"/>
              <a:gd name="connsiteX960" fmla="*/ 4993273 w 5890037"/>
              <a:gd name="connsiteY960" fmla="*/ 1012192 h 4633870"/>
              <a:gd name="connsiteX961" fmla="*/ 4992686 w 5890037"/>
              <a:gd name="connsiteY961" fmla="*/ 1011766 h 4633870"/>
              <a:gd name="connsiteX962" fmla="*/ 5173751 w 5890037"/>
              <a:gd name="connsiteY962" fmla="*/ 1008400 h 4633870"/>
              <a:gd name="connsiteX963" fmla="*/ 5173293 w 5890037"/>
              <a:gd name="connsiteY963" fmla="*/ 1009847 h 4633870"/>
              <a:gd name="connsiteX964" fmla="*/ 5175516 w 5890037"/>
              <a:gd name="connsiteY964" fmla="*/ 1010756 h 4633870"/>
              <a:gd name="connsiteX965" fmla="*/ 5176829 w 5890037"/>
              <a:gd name="connsiteY965" fmla="*/ 1009901 h 4633870"/>
              <a:gd name="connsiteX966" fmla="*/ 5175328 w 5890037"/>
              <a:gd name="connsiteY966" fmla="*/ 1008875 h 4633870"/>
              <a:gd name="connsiteX967" fmla="*/ 5173751 w 5890037"/>
              <a:gd name="connsiteY967" fmla="*/ 1008400 h 4633870"/>
              <a:gd name="connsiteX968" fmla="*/ 5310557 w 5890037"/>
              <a:gd name="connsiteY968" fmla="*/ 1005708 h 4633870"/>
              <a:gd name="connsiteX969" fmla="*/ 5318151 w 5890037"/>
              <a:gd name="connsiteY969" fmla="*/ 1006146 h 4633870"/>
              <a:gd name="connsiteX970" fmla="*/ 5320115 w 5890037"/>
              <a:gd name="connsiteY970" fmla="*/ 1007286 h 4633870"/>
              <a:gd name="connsiteX971" fmla="*/ 5317903 w 5890037"/>
              <a:gd name="connsiteY971" fmla="*/ 1008236 h 4633870"/>
              <a:gd name="connsiteX972" fmla="*/ 5310557 w 5890037"/>
              <a:gd name="connsiteY972" fmla="*/ 1005708 h 4633870"/>
              <a:gd name="connsiteX973" fmla="*/ 5201959 w 5890037"/>
              <a:gd name="connsiteY973" fmla="*/ 1004863 h 4633870"/>
              <a:gd name="connsiteX974" fmla="*/ 5200841 w 5890037"/>
              <a:gd name="connsiteY974" fmla="*/ 1005641 h 4633870"/>
              <a:gd name="connsiteX975" fmla="*/ 5200294 w 5890037"/>
              <a:gd name="connsiteY975" fmla="*/ 1006022 h 4633870"/>
              <a:gd name="connsiteX976" fmla="*/ 5200321 w 5890037"/>
              <a:gd name="connsiteY976" fmla="*/ 1006004 h 4633870"/>
              <a:gd name="connsiteX977" fmla="*/ 5200841 w 5890037"/>
              <a:gd name="connsiteY977" fmla="*/ 1005641 h 4633870"/>
              <a:gd name="connsiteX978" fmla="*/ 5200919 w 5890037"/>
              <a:gd name="connsiteY978" fmla="*/ 1005588 h 4633870"/>
              <a:gd name="connsiteX979" fmla="*/ 5201959 w 5890037"/>
              <a:gd name="connsiteY979" fmla="*/ 1004863 h 4633870"/>
              <a:gd name="connsiteX980" fmla="*/ 816872 w 5890037"/>
              <a:gd name="connsiteY980" fmla="*/ 1000992 h 4633870"/>
              <a:gd name="connsiteX981" fmla="*/ 785724 w 5890037"/>
              <a:gd name="connsiteY981" fmla="*/ 1006589 h 4633870"/>
              <a:gd name="connsiteX982" fmla="*/ 785250 w 5890037"/>
              <a:gd name="connsiteY982" fmla="*/ 1006749 h 4633870"/>
              <a:gd name="connsiteX983" fmla="*/ 786015 w 5890037"/>
              <a:gd name="connsiteY983" fmla="*/ 1008304 h 4633870"/>
              <a:gd name="connsiteX984" fmla="*/ 794161 w 5890037"/>
              <a:gd name="connsiteY984" fmla="*/ 1007133 h 4633870"/>
              <a:gd name="connsiteX985" fmla="*/ 811884 w 5890037"/>
              <a:gd name="connsiteY985" fmla="*/ 1002696 h 4633870"/>
              <a:gd name="connsiteX986" fmla="*/ 5076189 w 5890037"/>
              <a:gd name="connsiteY986" fmla="*/ 1000058 h 4633870"/>
              <a:gd name="connsiteX987" fmla="*/ 5077240 w 5890037"/>
              <a:gd name="connsiteY987" fmla="*/ 1001736 h 4633870"/>
              <a:gd name="connsiteX988" fmla="*/ 5082761 w 5890037"/>
              <a:gd name="connsiteY988" fmla="*/ 1005453 h 4633870"/>
              <a:gd name="connsiteX989" fmla="*/ 5109561 w 5890037"/>
              <a:gd name="connsiteY989" fmla="*/ 1016418 h 4633870"/>
              <a:gd name="connsiteX990" fmla="*/ 5118661 w 5890037"/>
              <a:gd name="connsiteY990" fmla="*/ 1019009 h 4633870"/>
              <a:gd name="connsiteX991" fmla="*/ 5115161 w 5890037"/>
              <a:gd name="connsiteY991" fmla="*/ 1017370 h 4633870"/>
              <a:gd name="connsiteX992" fmla="*/ 5091281 w 5890037"/>
              <a:gd name="connsiteY992" fmla="*/ 1006762 h 4633870"/>
              <a:gd name="connsiteX993" fmla="*/ 5095911 w 5890037"/>
              <a:gd name="connsiteY993" fmla="*/ 1010532 h 4633870"/>
              <a:gd name="connsiteX994" fmla="*/ 5091776 w 5890037"/>
              <a:gd name="connsiteY994" fmla="*/ 1008824 h 4633870"/>
              <a:gd name="connsiteX995" fmla="*/ 5091587 w 5890037"/>
              <a:gd name="connsiteY995" fmla="*/ 1008769 h 4633870"/>
              <a:gd name="connsiteX996" fmla="*/ 5090463 w 5890037"/>
              <a:gd name="connsiteY996" fmla="*/ 1007976 h 4633870"/>
              <a:gd name="connsiteX997" fmla="*/ 5086210 w 5890037"/>
              <a:gd name="connsiteY997" fmla="*/ 1004510 h 4633870"/>
              <a:gd name="connsiteX998" fmla="*/ 629386 w 5890037"/>
              <a:gd name="connsiteY998" fmla="*/ 996790 h 4633870"/>
              <a:gd name="connsiteX999" fmla="*/ 613821 w 5890037"/>
              <a:gd name="connsiteY999" fmla="*/ 1002214 h 4633870"/>
              <a:gd name="connsiteX1000" fmla="*/ 611647 w 5890037"/>
              <a:gd name="connsiteY1000" fmla="*/ 1002281 h 4633870"/>
              <a:gd name="connsiteX1001" fmla="*/ 596749 w 5890037"/>
              <a:gd name="connsiteY1001" fmla="*/ 1003319 h 4633870"/>
              <a:gd name="connsiteX1002" fmla="*/ 576817 w 5890037"/>
              <a:gd name="connsiteY1002" fmla="*/ 1004031 h 4633870"/>
              <a:gd name="connsiteX1003" fmla="*/ 578132 w 5890037"/>
              <a:gd name="connsiteY1003" fmla="*/ 1002897 h 4633870"/>
              <a:gd name="connsiteX1004" fmla="*/ 578873 w 5890037"/>
              <a:gd name="connsiteY1004" fmla="*/ 1002474 h 4633870"/>
              <a:gd name="connsiteX1005" fmla="*/ 585866 w 5890037"/>
              <a:gd name="connsiteY1005" fmla="*/ 1001379 h 4633870"/>
              <a:gd name="connsiteX1006" fmla="*/ 609598 w 5890037"/>
              <a:gd name="connsiteY1006" fmla="*/ 1000124 h 4633870"/>
              <a:gd name="connsiteX1007" fmla="*/ 5055548 w 5890037"/>
              <a:gd name="connsiteY1007" fmla="*/ 991525 h 4633870"/>
              <a:gd name="connsiteX1008" fmla="*/ 5057805 w 5890037"/>
              <a:gd name="connsiteY1008" fmla="*/ 993061 h 4633870"/>
              <a:gd name="connsiteX1009" fmla="*/ 5063010 w 5890037"/>
              <a:gd name="connsiteY1009" fmla="*/ 997373 h 4633870"/>
              <a:gd name="connsiteX1010" fmla="*/ 5074676 w 5890037"/>
              <a:gd name="connsiteY1010" fmla="*/ 1002145 h 4633870"/>
              <a:gd name="connsiteX1011" fmla="*/ 5066154 w 5890037"/>
              <a:gd name="connsiteY1011" fmla="*/ 995601 h 4633870"/>
              <a:gd name="connsiteX1012" fmla="*/ 5063151 w 5890037"/>
              <a:gd name="connsiteY1012" fmla="*/ 994267 h 4633870"/>
              <a:gd name="connsiteX1013" fmla="*/ 5149061 w 5890037"/>
              <a:gd name="connsiteY1013" fmla="*/ 988129 h 4633870"/>
              <a:gd name="connsiteX1014" fmla="*/ 5147528 w 5890037"/>
              <a:gd name="connsiteY1014" fmla="*/ 988313 h 4633870"/>
              <a:gd name="connsiteX1015" fmla="*/ 5146919 w 5890037"/>
              <a:gd name="connsiteY1015" fmla="*/ 989732 h 4633870"/>
              <a:gd name="connsiteX1016" fmla="*/ 5148592 w 5890037"/>
              <a:gd name="connsiteY1016" fmla="*/ 988962 h 4633870"/>
              <a:gd name="connsiteX1017" fmla="*/ 5149061 w 5890037"/>
              <a:gd name="connsiteY1017" fmla="*/ 988129 h 4633870"/>
              <a:gd name="connsiteX1018" fmla="*/ 5002667 w 5890037"/>
              <a:gd name="connsiteY1018" fmla="*/ 973424 h 4633870"/>
              <a:gd name="connsiteX1019" fmla="*/ 5008093 w 5890037"/>
              <a:gd name="connsiteY1019" fmla="*/ 977565 h 4633870"/>
              <a:gd name="connsiteX1020" fmla="*/ 5018224 w 5890037"/>
              <a:gd name="connsiteY1020" fmla="*/ 981102 h 4633870"/>
              <a:gd name="connsiteX1021" fmla="*/ 5012244 w 5890037"/>
              <a:gd name="connsiteY1021" fmla="*/ 976849 h 4633870"/>
              <a:gd name="connsiteX1022" fmla="*/ 5028432 w 5890037"/>
              <a:gd name="connsiteY1022" fmla="*/ 984665 h 4633870"/>
              <a:gd name="connsiteX1023" fmla="*/ 5052390 w 5890037"/>
              <a:gd name="connsiteY1023" fmla="*/ 993028 h 4633870"/>
              <a:gd name="connsiteX1024" fmla="*/ 5054645 w 5890037"/>
              <a:gd name="connsiteY1024" fmla="*/ 993951 h 4633870"/>
              <a:gd name="connsiteX1025" fmla="*/ 5046851 w 5890037"/>
              <a:gd name="connsiteY1025" fmla="*/ 988389 h 4633870"/>
              <a:gd name="connsiteX1026" fmla="*/ 5012436 w 5890037"/>
              <a:gd name="connsiteY1026" fmla="*/ 975982 h 4633870"/>
              <a:gd name="connsiteX1027" fmla="*/ 5007294 w 5890037"/>
              <a:gd name="connsiteY1027" fmla="*/ 974114 h 4633870"/>
              <a:gd name="connsiteX1028" fmla="*/ 5101104 w 5890037"/>
              <a:gd name="connsiteY1028" fmla="*/ 972288 h 4633870"/>
              <a:gd name="connsiteX1029" fmla="*/ 5098024 w 5890037"/>
              <a:gd name="connsiteY1029" fmla="*/ 973193 h 4633870"/>
              <a:gd name="connsiteX1030" fmla="*/ 5103560 w 5890037"/>
              <a:gd name="connsiteY1030" fmla="*/ 974405 h 4633870"/>
              <a:gd name="connsiteX1031" fmla="*/ 5109158 w 5890037"/>
              <a:gd name="connsiteY1031" fmla="*/ 975314 h 4633870"/>
              <a:gd name="connsiteX1032" fmla="*/ 5107379 w 5890037"/>
              <a:gd name="connsiteY1032" fmla="*/ 974223 h 4633870"/>
              <a:gd name="connsiteX1033" fmla="*/ 5101104 w 5890037"/>
              <a:gd name="connsiteY1033" fmla="*/ 972288 h 4633870"/>
              <a:gd name="connsiteX1034" fmla="*/ 869611 w 5890037"/>
              <a:gd name="connsiteY1034" fmla="*/ 971526 h 4633870"/>
              <a:gd name="connsiteX1035" fmla="*/ 867735 w 5890037"/>
              <a:gd name="connsiteY1035" fmla="*/ 971699 h 4633870"/>
              <a:gd name="connsiteX1036" fmla="*/ 866015 w 5890037"/>
              <a:gd name="connsiteY1036" fmla="*/ 972167 h 4633870"/>
              <a:gd name="connsiteX1037" fmla="*/ 862129 w 5890037"/>
              <a:gd name="connsiteY1037" fmla="*/ 972799 h 4633870"/>
              <a:gd name="connsiteX1038" fmla="*/ 860105 w 5890037"/>
              <a:gd name="connsiteY1038" fmla="*/ 973844 h 4633870"/>
              <a:gd name="connsiteX1039" fmla="*/ 531504 w 5890037"/>
              <a:gd name="connsiteY1039" fmla="*/ 970958 h 4633870"/>
              <a:gd name="connsiteX1040" fmla="*/ 529164 w 5890037"/>
              <a:gd name="connsiteY1040" fmla="*/ 972042 h 4633870"/>
              <a:gd name="connsiteX1041" fmla="*/ 524148 w 5890037"/>
              <a:gd name="connsiteY1041" fmla="*/ 974824 h 4633870"/>
              <a:gd name="connsiteX1042" fmla="*/ 512262 w 5890037"/>
              <a:gd name="connsiteY1042" fmla="*/ 975592 h 4633870"/>
              <a:gd name="connsiteX1043" fmla="*/ 499792 w 5890037"/>
              <a:gd name="connsiteY1043" fmla="*/ 975877 h 4633870"/>
              <a:gd name="connsiteX1044" fmla="*/ 503037 w 5890037"/>
              <a:gd name="connsiteY1044" fmla="*/ 974306 h 4633870"/>
              <a:gd name="connsiteX1045" fmla="*/ 505864 w 5890037"/>
              <a:gd name="connsiteY1045" fmla="*/ 973177 h 4633870"/>
              <a:gd name="connsiteX1046" fmla="*/ 5101178 w 5890037"/>
              <a:gd name="connsiteY1046" fmla="*/ 966759 h 4633870"/>
              <a:gd name="connsiteX1047" fmla="*/ 5120047 w 5890037"/>
              <a:gd name="connsiteY1047" fmla="*/ 975134 h 4633870"/>
              <a:gd name="connsiteX1048" fmla="*/ 5139184 w 5890037"/>
              <a:gd name="connsiteY1048" fmla="*/ 983523 h 4633870"/>
              <a:gd name="connsiteX1049" fmla="*/ 5106098 w 5890037"/>
              <a:gd name="connsiteY1049" fmla="*/ 967148 h 4633870"/>
              <a:gd name="connsiteX1050" fmla="*/ 5101178 w 5890037"/>
              <a:gd name="connsiteY1050" fmla="*/ 966759 h 4633870"/>
              <a:gd name="connsiteX1051" fmla="*/ 5090277 w 5890037"/>
              <a:gd name="connsiteY1051" fmla="*/ 961081 h 4633870"/>
              <a:gd name="connsiteX1052" fmla="*/ 5086320 w 5890037"/>
              <a:gd name="connsiteY1052" fmla="*/ 962025 h 4633870"/>
              <a:gd name="connsiteX1053" fmla="*/ 5093161 w 5890037"/>
              <a:gd name="connsiteY1053" fmla="*/ 964510 h 4633870"/>
              <a:gd name="connsiteX1054" fmla="*/ 5099944 w 5890037"/>
              <a:gd name="connsiteY1054" fmla="*/ 965111 h 4633870"/>
              <a:gd name="connsiteX1055" fmla="*/ 5099396 w 5890037"/>
              <a:gd name="connsiteY1055" fmla="*/ 964354 h 4633870"/>
              <a:gd name="connsiteX1056" fmla="*/ 5097794 w 5890037"/>
              <a:gd name="connsiteY1056" fmla="*/ 963440 h 4633870"/>
              <a:gd name="connsiteX1057" fmla="*/ 5090277 w 5890037"/>
              <a:gd name="connsiteY1057" fmla="*/ 961081 h 4633870"/>
              <a:gd name="connsiteX1058" fmla="*/ 605409 w 5890037"/>
              <a:gd name="connsiteY1058" fmla="*/ 960642 h 4633870"/>
              <a:gd name="connsiteX1059" fmla="*/ 590563 w 5890037"/>
              <a:gd name="connsiteY1059" fmla="*/ 965665 h 4633870"/>
              <a:gd name="connsiteX1060" fmla="*/ 579813 w 5890037"/>
              <a:gd name="connsiteY1060" fmla="*/ 970279 h 4633870"/>
              <a:gd name="connsiteX1061" fmla="*/ 549141 w 5890037"/>
              <a:gd name="connsiteY1061" fmla="*/ 973207 h 4633870"/>
              <a:gd name="connsiteX1062" fmla="*/ 544426 w 5890037"/>
              <a:gd name="connsiteY1062" fmla="*/ 973513 h 4633870"/>
              <a:gd name="connsiteX1063" fmla="*/ 547162 w 5890037"/>
              <a:gd name="connsiteY1063" fmla="*/ 972270 h 4633870"/>
              <a:gd name="connsiteX1064" fmla="*/ 554423 w 5890037"/>
              <a:gd name="connsiteY1064" fmla="*/ 968810 h 4633870"/>
              <a:gd name="connsiteX1065" fmla="*/ 554130 w 5890037"/>
              <a:gd name="connsiteY1065" fmla="*/ 968597 h 4633870"/>
              <a:gd name="connsiteX1066" fmla="*/ 568985 w 5890037"/>
              <a:gd name="connsiteY1066" fmla="*/ 966970 h 4633870"/>
              <a:gd name="connsiteX1067" fmla="*/ 598878 w 5890037"/>
              <a:gd name="connsiteY1067" fmla="*/ 961087 h 4633870"/>
              <a:gd name="connsiteX1068" fmla="*/ 5063476 w 5890037"/>
              <a:gd name="connsiteY1068" fmla="*/ 957270 h 4633870"/>
              <a:gd name="connsiteX1069" fmla="*/ 5071161 w 5890037"/>
              <a:gd name="connsiteY1069" fmla="*/ 961244 h 4633870"/>
              <a:gd name="connsiteX1070" fmla="*/ 5075329 w 5890037"/>
              <a:gd name="connsiteY1070" fmla="*/ 962111 h 4633870"/>
              <a:gd name="connsiteX1071" fmla="*/ 5076992 w 5890037"/>
              <a:gd name="connsiteY1071" fmla="*/ 963302 h 4633870"/>
              <a:gd name="connsiteX1072" fmla="*/ 5077654 w 5890037"/>
              <a:gd name="connsiteY1072" fmla="*/ 963156 h 4633870"/>
              <a:gd name="connsiteX1073" fmla="*/ 5077688 w 5890037"/>
              <a:gd name="connsiteY1073" fmla="*/ 962364 h 4633870"/>
              <a:gd name="connsiteX1074" fmla="*/ 5077271 w 5890037"/>
              <a:gd name="connsiteY1074" fmla="*/ 962130 h 4633870"/>
              <a:gd name="connsiteX1075" fmla="*/ 5075329 w 5890037"/>
              <a:gd name="connsiteY1075" fmla="*/ 962111 h 4633870"/>
              <a:gd name="connsiteX1076" fmla="*/ 5352945 w 5890037"/>
              <a:gd name="connsiteY1076" fmla="*/ 954301 h 4633870"/>
              <a:gd name="connsiteX1077" fmla="*/ 5354171 w 5890037"/>
              <a:gd name="connsiteY1077" fmla="*/ 954346 h 4633870"/>
              <a:gd name="connsiteX1078" fmla="*/ 5355129 w 5890037"/>
              <a:gd name="connsiteY1078" fmla="*/ 954447 h 4633870"/>
              <a:gd name="connsiteX1079" fmla="*/ 5357059 w 5890037"/>
              <a:gd name="connsiteY1079" fmla="*/ 955235 h 4633870"/>
              <a:gd name="connsiteX1080" fmla="*/ 5352945 w 5890037"/>
              <a:gd name="connsiteY1080" fmla="*/ 954301 h 4633870"/>
              <a:gd name="connsiteX1081" fmla="*/ 5046445 w 5890037"/>
              <a:gd name="connsiteY1081" fmla="*/ 951714 h 4633870"/>
              <a:gd name="connsiteX1082" fmla="*/ 5052450 w 5890037"/>
              <a:gd name="connsiteY1082" fmla="*/ 955026 h 4633870"/>
              <a:gd name="connsiteX1083" fmla="*/ 5058782 w 5890037"/>
              <a:gd name="connsiteY1083" fmla="*/ 958266 h 4633870"/>
              <a:gd name="connsiteX1084" fmla="*/ 5058211 w 5890037"/>
              <a:gd name="connsiteY1084" fmla="*/ 957797 h 4633870"/>
              <a:gd name="connsiteX1085" fmla="*/ 5049624 w 5890037"/>
              <a:gd name="connsiteY1085" fmla="*/ 951807 h 4633870"/>
              <a:gd name="connsiteX1086" fmla="*/ 642188 w 5890037"/>
              <a:gd name="connsiteY1086" fmla="*/ 949011 h 4633870"/>
              <a:gd name="connsiteX1087" fmla="*/ 621226 w 5890037"/>
              <a:gd name="connsiteY1087" fmla="*/ 955622 h 4633870"/>
              <a:gd name="connsiteX1088" fmla="*/ 620211 w 5890037"/>
              <a:gd name="connsiteY1088" fmla="*/ 955474 h 4633870"/>
              <a:gd name="connsiteX1089" fmla="*/ 618495 w 5890037"/>
              <a:gd name="connsiteY1089" fmla="*/ 954529 h 4633870"/>
              <a:gd name="connsiteX1090" fmla="*/ 639843 w 5890037"/>
              <a:gd name="connsiteY1090" fmla="*/ 949272 h 4633870"/>
              <a:gd name="connsiteX1091" fmla="*/ 781380 w 5890037"/>
              <a:gd name="connsiteY1091" fmla="*/ 948523 h 4633870"/>
              <a:gd name="connsiteX1092" fmla="*/ 770798 w 5890037"/>
              <a:gd name="connsiteY1092" fmla="*/ 951398 h 4633870"/>
              <a:gd name="connsiteX1093" fmla="*/ 766066 w 5890037"/>
              <a:gd name="connsiteY1093" fmla="*/ 954176 h 4633870"/>
              <a:gd name="connsiteX1094" fmla="*/ 764835 w 5890037"/>
              <a:gd name="connsiteY1094" fmla="*/ 954789 h 4633870"/>
              <a:gd name="connsiteX1095" fmla="*/ 764640 w 5890037"/>
              <a:gd name="connsiteY1095" fmla="*/ 954816 h 4633870"/>
              <a:gd name="connsiteX1096" fmla="*/ 760294 w 5890037"/>
              <a:gd name="connsiteY1096" fmla="*/ 955874 h 4633870"/>
              <a:gd name="connsiteX1097" fmla="*/ 765443 w 5890037"/>
              <a:gd name="connsiteY1097" fmla="*/ 952853 h 4633870"/>
              <a:gd name="connsiteX1098" fmla="*/ 740228 w 5890037"/>
              <a:gd name="connsiteY1098" fmla="*/ 959703 h 4633870"/>
              <a:gd name="connsiteX1099" fmla="*/ 736520 w 5890037"/>
              <a:gd name="connsiteY1099" fmla="*/ 960790 h 4633870"/>
              <a:gd name="connsiteX1100" fmla="*/ 745907 w 5890037"/>
              <a:gd name="connsiteY1100" fmla="*/ 959614 h 4633870"/>
              <a:gd name="connsiteX1101" fmla="*/ 774063 w 5890037"/>
              <a:gd name="connsiteY1101" fmla="*/ 952855 h 4633870"/>
              <a:gd name="connsiteX1102" fmla="*/ 780086 w 5890037"/>
              <a:gd name="connsiteY1102" fmla="*/ 950021 h 4633870"/>
              <a:gd name="connsiteX1103" fmla="*/ 5056556 w 5890037"/>
              <a:gd name="connsiteY1103" fmla="*/ 948274 h 4633870"/>
              <a:gd name="connsiteX1104" fmla="*/ 5053106 w 5890037"/>
              <a:gd name="connsiteY1104" fmla="*/ 949602 h 4633870"/>
              <a:gd name="connsiteX1105" fmla="*/ 5068685 w 5890037"/>
              <a:gd name="connsiteY1105" fmla="*/ 955298 h 4633870"/>
              <a:gd name="connsiteX1106" fmla="*/ 5076911 w 5890037"/>
              <a:gd name="connsiteY1106" fmla="*/ 957872 h 4633870"/>
              <a:gd name="connsiteX1107" fmla="*/ 5083750 w 5890037"/>
              <a:gd name="connsiteY1107" fmla="*/ 958592 h 4633870"/>
              <a:gd name="connsiteX1108" fmla="*/ 5082674 w 5890037"/>
              <a:gd name="connsiteY1108" fmla="*/ 957753 h 4633870"/>
              <a:gd name="connsiteX1109" fmla="*/ 5056556 w 5890037"/>
              <a:gd name="connsiteY1109" fmla="*/ 948274 h 4633870"/>
              <a:gd name="connsiteX1110" fmla="*/ 803079 w 5890037"/>
              <a:gd name="connsiteY1110" fmla="*/ 943230 h 4633870"/>
              <a:gd name="connsiteX1111" fmla="*/ 795147 w 5890037"/>
              <a:gd name="connsiteY1111" fmla="*/ 944782 h 4633870"/>
              <a:gd name="connsiteX1112" fmla="*/ 791976 w 5890037"/>
              <a:gd name="connsiteY1112" fmla="*/ 945643 h 4633870"/>
              <a:gd name="connsiteX1113" fmla="*/ 782559 w 5890037"/>
              <a:gd name="connsiteY1113" fmla="*/ 950816 h 4633870"/>
              <a:gd name="connsiteX1114" fmla="*/ 794814 w 5890037"/>
              <a:gd name="connsiteY1114" fmla="*/ 947874 h 4633870"/>
              <a:gd name="connsiteX1115" fmla="*/ 800615 w 5890037"/>
              <a:gd name="connsiteY1115" fmla="*/ 944405 h 4633870"/>
              <a:gd name="connsiteX1116" fmla="*/ 683684 w 5890037"/>
              <a:gd name="connsiteY1116" fmla="*/ 941923 h 4633870"/>
              <a:gd name="connsiteX1117" fmla="*/ 682054 w 5890037"/>
              <a:gd name="connsiteY1117" fmla="*/ 942153 h 4633870"/>
              <a:gd name="connsiteX1118" fmla="*/ 680415 w 5890037"/>
              <a:gd name="connsiteY1118" fmla="*/ 942939 h 4633870"/>
              <a:gd name="connsiteX1119" fmla="*/ 681582 w 5890037"/>
              <a:gd name="connsiteY1119" fmla="*/ 943983 h 4633870"/>
              <a:gd name="connsiteX1120" fmla="*/ 683918 w 5890037"/>
              <a:gd name="connsiteY1120" fmla="*/ 943424 h 4633870"/>
              <a:gd name="connsiteX1121" fmla="*/ 683684 w 5890037"/>
              <a:gd name="connsiteY1121" fmla="*/ 941923 h 4633870"/>
              <a:gd name="connsiteX1122" fmla="*/ 5269393 w 5890037"/>
              <a:gd name="connsiteY1122" fmla="*/ 941666 h 4633870"/>
              <a:gd name="connsiteX1123" fmla="*/ 5273845 w 5890037"/>
              <a:gd name="connsiteY1123" fmla="*/ 943433 h 4633870"/>
              <a:gd name="connsiteX1124" fmla="*/ 5278296 w 5890037"/>
              <a:gd name="connsiteY1124" fmla="*/ 944842 h 4633870"/>
              <a:gd name="connsiteX1125" fmla="*/ 5276444 w 5890037"/>
              <a:gd name="connsiteY1125" fmla="*/ 944021 h 4633870"/>
              <a:gd name="connsiteX1126" fmla="*/ 5261239 w 5890037"/>
              <a:gd name="connsiteY1126" fmla="*/ 940452 h 4633870"/>
              <a:gd name="connsiteX1127" fmla="*/ 5262448 w 5890037"/>
              <a:gd name="connsiteY1127" fmla="*/ 940847 h 4633870"/>
              <a:gd name="connsiteX1128" fmla="*/ 5261271 w 5890037"/>
              <a:gd name="connsiteY1128" fmla="*/ 940818 h 4633870"/>
              <a:gd name="connsiteX1129" fmla="*/ 656343 w 5890037"/>
              <a:gd name="connsiteY1129" fmla="*/ 934135 h 4633870"/>
              <a:gd name="connsiteX1130" fmla="*/ 657329 w 5890037"/>
              <a:gd name="connsiteY1130" fmla="*/ 935075 h 4633870"/>
              <a:gd name="connsiteX1131" fmla="*/ 657789 w 5890037"/>
              <a:gd name="connsiteY1131" fmla="*/ 935513 h 4633870"/>
              <a:gd name="connsiteX1132" fmla="*/ 657813 w 5890037"/>
              <a:gd name="connsiteY1132" fmla="*/ 935535 h 4633870"/>
              <a:gd name="connsiteX1133" fmla="*/ 657329 w 5890037"/>
              <a:gd name="connsiteY1133" fmla="*/ 935075 h 4633870"/>
              <a:gd name="connsiteX1134" fmla="*/ 657261 w 5890037"/>
              <a:gd name="connsiteY1134" fmla="*/ 935010 h 4633870"/>
              <a:gd name="connsiteX1135" fmla="*/ 656343 w 5890037"/>
              <a:gd name="connsiteY1135" fmla="*/ 934135 h 4633870"/>
              <a:gd name="connsiteX1136" fmla="*/ 853421 w 5890037"/>
              <a:gd name="connsiteY1136" fmla="*/ 933364 h 4633870"/>
              <a:gd name="connsiteX1137" fmla="*/ 848054 w 5890037"/>
              <a:gd name="connsiteY1137" fmla="*/ 934427 h 4633870"/>
              <a:gd name="connsiteX1138" fmla="*/ 812153 w 5890037"/>
              <a:gd name="connsiteY1138" fmla="*/ 941454 h 4633870"/>
              <a:gd name="connsiteX1139" fmla="*/ 803602 w 5890037"/>
              <a:gd name="connsiteY1139" fmla="*/ 945765 h 4633870"/>
              <a:gd name="connsiteX1140" fmla="*/ 805971 w 5890037"/>
              <a:gd name="connsiteY1140" fmla="*/ 945196 h 4633870"/>
              <a:gd name="connsiteX1141" fmla="*/ 830923 w 5890037"/>
              <a:gd name="connsiteY1141" fmla="*/ 940576 h 4633870"/>
              <a:gd name="connsiteX1142" fmla="*/ 848112 w 5890037"/>
              <a:gd name="connsiteY1142" fmla="*/ 935314 h 4633870"/>
              <a:gd name="connsiteX1143" fmla="*/ 841555 w 5890037"/>
              <a:gd name="connsiteY1143" fmla="*/ 938606 h 4633870"/>
              <a:gd name="connsiteX1144" fmla="*/ 852106 w 5890037"/>
              <a:gd name="connsiteY1144" fmla="*/ 936652 h 4633870"/>
              <a:gd name="connsiteX1145" fmla="*/ 858098 w 5890037"/>
              <a:gd name="connsiteY1145" fmla="*/ 933386 h 4633870"/>
              <a:gd name="connsiteX1146" fmla="*/ 711171 w 5890037"/>
              <a:gd name="connsiteY1146" fmla="*/ 925645 h 4633870"/>
              <a:gd name="connsiteX1147" fmla="*/ 713045 w 5890037"/>
              <a:gd name="connsiteY1147" fmla="*/ 927556 h 4633870"/>
              <a:gd name="connsiteX1148" fmla="*/ 712659 w 5890037"/>
              <a:gd name="connsiteY1148" fmla="*/ 926060 h 4633870"/>
              <a:gd name="connsiteX1149" fmla="*/ 711171 w 5890037"/>
              <a:gd name="connsiteY1149" fmla="*/ 925645 h 4633870"/>
              <a:gd name="connsiteX1150" fmla="*/ 541309 w 5890037"/>
              <a:gd name="connsiteY1150" fmla="*/ 917726 h 4633870"/>
              <a:gd name="connsiteX1151" fmla="*/ 548881 w 5890037"/>
              <a:gd name="connsiteY1151" fmla="*/ 918448 h 4633870"/>
              <a:gd name="connsiteX1152" fmla="*/ 541236 w 5890037"/>
              <a:gd name="connsiteY1152" fmla="*/ 919828 h 4633870"/>
              <a:gd name="connsiteX1153" fmla="*/ 539195 w 5890037"/>
              <a:gd name="connsiteY1153" fmla="*/ 918552 h 4633870"/>
              <a:gd name="connsiteX1154" fmla="*/ 541309 w 5890037"/>
              <a:gd name="connsiteY1154" fmla="*/ 917726 h 4633870"/>
              <a:gd name="connsiteX1155" fmla="*/ 760979 w 5890037"/>
              <a:gd name="connsiteY1155" fmla="*/ 917286 h 4633870"/>
              <a:gd name="connsiteX1156" fmla="*/ 754484 w 5890037"/>
              <a:gd name="connsiteY1156" fmla="*/ 918243 h 4633870"/>
              <a:gd name="connsiteX1157" fmla="*/ 752559 w 5890037"/>
              <a:gd name="connsiteY1157" fmla="*/ 919050 h 4633870"/>
              <a:gd name="connsiteX1158" fmla="*/ 758231 w 5890037"/>
              <a:gd name="connsiteY1158" fmla="*/ 919004 h 4633870"/>
              <a:gd name="connsiteX1159" fmla="*/ 763886 w 5890037"/>
              <a:gd name="connsiteY1159" fmla="*/ 918648 h 4633870"/>
              <a:gd name="connsiteX1160" fmla="*/ 760979 w 5890037"/>
              <a:gd name="connsiteY1160" fmla="*/ 917286 h 4633870"/>
              <a:gd name="connsiteX1161" fmla="*/ 758964 w 5890037"/>
              <a:gd name="connsiteY1161" fmla="*/ 911297 h 4633870"/>
              <a:gd name="connsiteX1162" fmla="*/ 756827 w 5890037"/>
              <a:gd name="connsiteY1162" fmla="*/ 911445 h 4633870"/>
              <a:gd name="connsiteX1163" fmla="*/ 721635 w 5890037"/>
              <a:gd name="connsiteY1163" fmla="*/ 922595 h 4633870"/>
              <a:gd name="connsiteX1164" fmla="*/ 741825 w 5890037"/>
              <a:gd name="connsiteY1164" fmla="*/ 917216 h 4633870"/>
              <a:gd name="connsiteX1165" fmla="*/ 758772 w 5890037"/>
              <a:gd name="connsiteY1165" fmla="*/ 914344 h 4633870"/>
              <a:gd name="connsiteX1166" fmla="*/ 761749 w 5890037"/>
              <a:gd name="connsiteY1166" fmla="*/ 911809 h 4633870"/>
              <a:gd name="connsiteX1167" fmla="*/ 758964 w 5890037"/>
              <a:gd name="connsiteY1167" fmla="*/ 911297 h 4633870"/>
              <a:gd name="connsiteX1168" fmla="*/ 800455 w 5890037"/>
              <a:gd name="connsiteY1168" fmla="*/ 908167 h 4633870"/>
              <a:gd name="connsiteX1169" fmla="*/ 788004 w 5890037"/>
              <a:gd name="connsiteY1169" fmla="*/ 911148 h 4633870"/>
              <a:gd name="connsiteX1170" fmla="*/ 786082 w 5890037"/>
              <a:gd name="connsiteY1170" fmla="*/ 910871 h 4633870"/>
              <a:gd name="connsiteX1171" fmla="*/ 785634 w 5890037"/>
              <a:gd name="connsiteY1171" fmla="*/ 911039 h 4633870"/>
              <a:gd name="connsiteX1172" fmla="*/ 785548 w 5890037"/>
              <a:gd name="connsiteY1172" fmla="*/ 911827 h 4633870"/>
              <a:gd name="connsiteX1173" fmla="*/ 786179 w 5890037"/>
              <a:gd name="connsiteY1173" fmla="*/ 912073 h 4633870"/>
              <a:gd name="connsiteX1174" fmla="*/ 788004 w 5890037"/>
              <a:gd name="connsiteY1174" fmla="*/ 911148 h 4633870"/>
              <a:gd name="connsiteX1175" fmla="*/ 792254 w 5890037"/>
              <a:gd name="connsiteY1175" fmla="*/ 910925 h 4633870"/>
              <a:gd name="connsiteX1176" fmla="*/ 773386 w 5890037"/>
              <a:gd name="connsiteY1176" fmla="*/ 907856 h 4633870"/>
              <a:gd name="connsiteX1177" fmla="*/ 765598 w 5890037"/>
              <a:gd name="connsiteY1177" fmla="*/ 909044 h 4633870"/>
              <a:gd name="connsiteX1178" fmla="*/ 763875 w 5890037"/>
              <a:gd name="connsiteY1178" fmla="*/ 909702 h 4633870"/>
              <a:gd name="connsiteX1179" fmla="*/ 763219 w 5890037"/>
              <a:gd name="connsiteY1179" fmla="*/ 910368 h 4633870"/>
              <a:gd name="connsiteX1180" fmla="*/ 770014 w 5890037"/>
              <a:gd name="connsiteY1180" fmla="*/ 910806 h 4633870"/>
              <a:gd name="connsiteX1181" fmla="*/ 777153 w 5890037"/>
              <a:gd name="connsiteY1181" fmla="*/ 909391 h 4633870"/>
              <a:gd name="connsiteX1182" fmla="*/ 773386 w 5890037"/>
              <a:gd name="connsiteY1182" fmla="*/ 907856 h 4633870"/>
              <a:gd name="connsiteX1183" fmla="*/ 814977 w 5890037"/>
              <a:gd name="connsiteY1183" fmla="*/ 904875 h 4633870"/>
              <a:gd name="connsiteX1184" fmla="*/ 805578 w 5890037"/>
              <a:gd name="connsiteY1184" fmla="*/ 909490 h 4633870"/>
              <a:gd name="connsiteX1185" fmla="*/ 804942 w 5890037"/>
              <a:gd name="connsiteY1185" fmla="*/ 909867 h 4633870"/>
              <a:gd name="connsiteX1186" fmla="*/ 811695 w 5890037"/>
              <a:gd name="connsiteY1186" fmla="*/ 907628 h 4633870"/>
              <a:gd name="connsiteX1187" fmla="*/ 818134 w 5890037"/>
              <a:gd name="connsiteY1187" fmla="*/ 905267 h 4633870"/>
              <a:gd name="connsiteX1188" fmla="*/ 808664 w 5890037"/>
              <a:gd name="connsiteY1188" fmla="*/ 900329 h 4633870"/>
              <a:gd name="connsiteX1189" fmla="*/ 781408 w 5890037"/>
              <a:gd name="connsiteY1189" fmla="*/ 905723 h 4633870"/>
              <a:gd name="connsiteX1190" fmla="*/ 780217 w 5890037"/>
              <a:gd name="connsiteY1190" fmla="*/ 906389 h 4633870"/>
              <a:gd name="connsiteX1191" fmla="*/ 787085 w 5890037"/>
              <a:gd name="connsiteY1191" fmla="*/ 906717 h 4633870"/>
              <a:gd name="connsiteX1192" fmla="*/ 795607 w 5890037"/>
              <a:gd name="connsiteY1192" fmla="*/ 905426 h 4633870"/>
              <a:gd name="connsiteX1193" fmla="*/ 811871 w 5890037"/>
              <a:gd name="connsiteY1193" fmla="*/ 902167 h 4633870"/>
              <a:gd name="connsiteX1194" fmla="*/ 808664 w 5890037"/>
              <a:gd name="connsiteY1194" fmla="*/ 900329 h 4633870"/>
              <a:gd name="connsiteX1195" fmla="*/ 5274746 w 5890037"/>
              <a:gd name="connsiteY1195" fmla="*/ 894130 h 4633870"/>
              <a:gd name="connsiteX1196" fmla="*/ 5278705 w 5890037"/>
              <a:gd name="connsiteY1196" fmla="*/ 896344 h 4633870"/>
              <a:gd name="connsiteX1197" fmla="*/ 5290673 w 5890037"/>
              <a:gd name="connsiteY1197" fmla="*/ 899586 h 4633870"/>
              <a:gd name="connsiteX1198" fmla="*/ 5300625 w 5890037"/>
              <a:gd name="connsiteY1198" fmla="*/ 902252 h 4633870"/>
              <a:gd name="connsiteX1199" fmla="*/ 5298625 w 5890037"/>
              <a:gd name="connsiteY1199" fmla="*/ 901163 h 4633870"/>
              <a:gd name="connsiteX1200" fmla="*/ 5294755 w 5890037"/>
              <a:gd name="connsiteY1200" fmla="*/ 900442 h 4633870"/>
              <a:gd name="connsiteX1201" fmla="*/ 5283576 w 5890037"/>
              <a:gd name="connsiteY1201" fmla="*/ 897132 h 4633870"/>
              <a:gd name="connsiteX1202" fmla="*/ 5409552 w 5890037"/>
              <a:gd name="connsiteY1202" fmla="*/ 892326 h 4633870"/>
              <a:gd name="connsiteX1203" fmla="*/ 5410529 w 5890037"/>
              <a:gd name="connsiteY1203" fmla="*/ 892545 h 4633870"/>
              <a:gd name="connsiteX1204" fmla="*/ 5413746 w 5890037"/>
              <a:gd name="connsiteY1204" fmla="*/ 894532 h 4633870"/>
              <a:gd name="connsiteX1205" fmla="*/ 5298600 w 5890037"/>
              <a:gd name="connsiteY1205" fmla="*/ 890766 h 4633870"/>
              <a:gd name="connsiteX1206" fmla="*/ 5298993 w 5890037"/>
              <a:gd name="connsiteY1206" fmla="*/ 891041 h 4633870"/>
              <a:gd name="connsiteX1207" fmla="*/ 5300686 w 5890037"/>
              <a:gd name="connsiteY1207" fmla="*/ 891208 h 4633870"/>
              <a:gd name="connsiteX1208" fmla="*/ 5300167 w 5890037"/>
              <a:gd name="connsiteY1208" fmla="*/ 891063 h 4633870"/>
              <a:gd name="connsiteX1209" fmla="*/ 5251570 w 5890037"/>
              <a:gd name="connsiteY1209" fmla="*/ 887697 h 4633870"/>
              <a:gd name="connsiteX1210" fmla="*/ 5248570 w 5890037"/>
              <a:gd name="connsiteY1210" fmla="*/ 888111 h 4633870"/>
              <a:gd name="connsiteX1211" fmla="*/ 5254816 w 5890037"/>
              <a:gd name="connsiteY1211" fmla="*/ 891002 h 4633870"/>
              <a:gd name="connsiteX1212" fmla="*/ 5264069 w 5890037"/>
              <a:gd name="connsiteY1212" fmla="*/ 892211 h 4633870"/>
              <a:gd name="connsiteX1213" fmla="*/ 5264642 w 5890037"/>
              <a:gd name="connsiteY1213" fmla="*/ 892259 h 4633870"/>
              <a:gd name="connsiteX1214" fmla="*/ 5257142 w 5890037"/>
              <a:gd name="connsiteY1214" fmla="*/ 888600 h 4633870"/>
              <a:gd name="connsiteX1215" fmla="*/ 5356428 w 5890037"/>
              <a:gd name="connsiteY1215" fmla="*/ 875359 h 4633870"/>
              <a:gd name="connsiteX1216" fmla="*/ 5358518 w 5890037"/>
              <a:gd name="connsiteY1216" fmla="*/ 876025 h 4633870"/>
              <a:gd name="connsiteX1217" fmla="*/ 5358377 w 5890037"/>
              <a:gd name="connsiteY1217" fmla="*/ 875920 h 4633870"/>
              <a:gd name="connsiteX1218" fmla="*/ 5358191 w 5890037"/>
              <a:gd name="connsiteY1218" fmla="*/ 875775 h 4633870"/>
              <a:gd name="connsiteX1219" fmla="*/ 5289468 w 5890037"/>
              <a:gd name="connsiteY1219" fmla="*/ 869038 h 4633870"/>
              <a:gd name="connsiteX1220" fmla="*/ 5289556 w 5890037"/>
              <a:gd name="connsiteY1220" fmla="*/ 869085 h 4633870"/>
              <a:gd name="connsiteX1221" fmla="*/ 5290155 w 5890037"/>
              <a:gd name="connsiteY1221" fmla="*/ 869201 h 4633870"/>
              <a:gd name="connsiteX1222" fmla="*/ 5326293 w 5890037"/>
              <a:gd name="connsiteY1222" fmla="*/ 868243 h 4633870"/>
              <a:gd name="connsiteX1223" fmla="*/ 5332536 w 5890037"/>
              <a:gd name="connsiteY1223" fmla="*/ 870311 h 4633870"/>
              <a:gd name="connsiteX1224" fmla="*/ 5353948 w 5890037"/>
              <a:gd name="connsiteY1224" fmla="*/ 874773 h 4633870"/>
              <a:gd name="connsiteX1225" fmla="*/ 5315013 w 5890037"/>
              <a:gd name="connsiteY1225" fmla="*/ 865579 h 4633870"/>
              <a:gd name="connsiteX1226" fmla="*/ 5321943 w 5890037"/>
              <a:gd name="connsiteY1226" fmla="*/ 868493 h 4633870"/>
              <a:gd name="connsiteX1227" fmla="*/ 5317610 w 5890037"/>
              <a:gd name="connsiteY1227" fmla="*/ 866192 h 4633870"/>
              <a:gd name="connsiteX1228" fmla="*/ 5370735 w 5890037"/>
              <a:gd name="connsiteY1228" fmla="*/ 861988 h 4633870"/>
              <a:gd name="connsiteX1229" fmla="*/ 5371455 w 5890037"/>
              <a:gd name="connsiteY1229" fmla="*/ 862387 h 4633870"/>
              <a:gd name="connsiteX1230" fmla="*/ 5397213 w 5890037"/>
              <a:gd name="connsiteY1230" fmla="*/ 878103 h 4633870"/>
              <a:gd name="connsiteX1231" fmla="*/ 5438181 w 5890037"/>
              <a:gd name="connsiteY1231" fmla="*/ 892711 h 4633870"/>
              <a:gd name="connsiteX1232" fmla="*/ 5424372 w 5890037"/>
              <a:gd name="connsiteY1232" fmla="*/ 880238 h 4633870"/>
              <a:gd name="connsiteX1233" fmla="*/ 5377482 w 5890037"/>
              <a:gd name="connsiteY1233" fmla="*/ 863582 h 4633870"/>
              <a:gd name="connsiteX1234" fmla="*/ 607554 w 5890037"/>
              <a:gd name="connsiteY1234" fmla="*/ 861455 h 4633870"/>
              <a:gd name="connsiteX1235" fmla="*/ 607466 w 5890037"/>
              <a:gd name="connsiteY1235" fmla="*/ 861812 h 4633870"/>
              <a:gd name="connsiteX1236" fmla="*/ 606298 w 5890037"/>
              <a:gd name="connsiteY1236" fmla="*/ 861662 h 4633870"/>
              <a:gd name="connsiteX1237" fmla="*/ 599310 w 5890037"/>
              <a:gd name="connsiteY1237" fmla="*/ 861414 h 4633870"/>
              <a:gd name="connsiteX1238" fmla="*/ 591983 w 5890037"/>
              <a:gd name="connsiteY1238" fmla="*/ 862669 h 4633870"/>
              <a:gd name="connsiteX1239" fmla="*/ 590028 w 5890037"/>
              <a:gd name="connsiteY1239" fmla="*/ 863198 h 4633870"/>
              <a:gd name="connsiteX1240" fmla="*/ 594640 w 5890037"/>
              <a:gd name="connsiteY1240" fmla="*/ 862482 h 4633870"/>
              <a:gd name="connsiteX1241" fmla="*/ 512627 w 5890037"/>
              <a:gd name="connsiteY1241" fmla="*/ 861002 h 4633870"/>
              <a:gd name="connsiteX1242" fmla="*/ 513590 w 5890037"/>
              <a:gd name="connsiteY1242" fmla="*/ 861048 h 4633870"/>
              <a:gd name="connsiteX1243" fmla="*/ 514808 w 5890037"/>
              <a:gd name="connsiteY1243" fmla="*/ 861190 h 4633870"/>
              <a:gd name="connsiteX1244" fmla="*/ 510600 w 5890037"/>
              <a:gd name="connsiteY1244" fmla="*/ 861487 h 4633870"/>
              <a:gd name="connsiteX1245" fmla="*/ 5391599 w 5890037"/>
              <a:gd name="connsiteY1245" fmla="*/ 859378 h 4633870"/>
              <a:gd name="connsiteX1246" fmla="*/ 5497814 w 5890037"/>
              <a:gd name="connsiteY1246" fmla="*/ 895627 h 4633870"/>
              <a:gd name="connsiteX1247" fmla="*/ 5483364 w 5890037"/>
              <a:gd name="connsiteY1247" fmla="*/ 884679 h 4633870"/>
              <a:gd name="connsiteX1248" fmla="*/ 5454022 w 5890037"/>
              <a:gd name="connsiteY1248" fmla="*/ 874120 h 4633870"/>
              <a:gd name="connsiteX1249" fmla="*/ 5452171 w 5890037"/>
              <a:gd name="connsiteY1249" fmla="*/ 873682 h 4633870"/>
              <a:gd name="connsiteX1250" fmla="*/ 5391599 w 5890037"/>
              <a:gd name="connsiteY1250" fmla="*/ 859378 h 4633870"/>
              <a:gd name="connsiteX1251" fmla="*/ 5353366 w 5890037"/>
              <a:gd name="connsiteY1251" fmla="*/ 857886 h 4633870"/>
              <a:gd name="connsiteX1252" fmla="*/ 5373288 w 5890037"/>
              <a:gd name="connsiteY1252" fmla="*/ 869572 h 4633870"/>
              <a:gd name="connsiteX1253" fmla="*/ 5389622 w 5890037"/>
              <a:gd name="connsiteY1253" fmla="*/ 875396 h 4633870"/>
              <a:gd name="connsiteX1254" fmla="*/ 5371902 w 5890037"/>
              <a:gd name="connsiteY1254" fmla="*/ 866203 h 4633870"/>
              <a:gd name="connsiteX1255" fmla="*/ 5359528 w 5890037"/>
              <a:gd name="connsiteY1255" fmla="*/ 859342 h 4633870"/>
              <a:gd name="connsiteX1256" fmla="*/ 5309145 w 5890037"/>
              <a:gd name="connsiteY1256" fmla="*/ 849493 h 4633870"/>
              <a:gd name="connsiteX1257" fmla="*/ 5309143 w 5890037"/>
              <a:gd name="connsiteY1257" fmla="*/ 849501 h 4633870"/>
              <a:gd name="connsiteX1258" fmla="*/ 5317511 w 5890037"/>
              <a:gd name="connsiteY1258" fmla="*/ 855003 h 4633870"/>
              <a:gd name="connsiteX1259" fmla="*/ 5324419 w 5890037"/>
              <a:gd name="connsiteY1259" fmla="*/ 857678 h 4633870"/>
              <a:gd name="connsiteX1260" fmla="*/ 5315968 w 5890037"/>
              <a:gd name="connsiteY1260" fmla="*/ 849311 h 4633870"/>
              <a:gd name="connsiteX1261" fmla="*/ 5320198 w 5890037"/>
              <a:gd name="connsiteY1261" fmla="*/ 851793 h 4633870"/>
              <a:gd name="connsiteX1262" fmla="*/ 5343518 w 5890037"/>
              <a:gd name="connsiteY1262" fmla="*/ 865074 h 4633870"/>
              <a:gd name="connsiteX1263" fmla="*/ 5366687 w 5890037"/>
              <a:gd name="connsiteY1263" fmla="*/ 874045 h 4633870"/>
              <a:gd name="connsiteX1264" fmla="*/ 5350910 w 5890037"/>
              <a:gd name="connsiteY1264" fmla="*/ 864910 h 4633870"/>
              <a:gd name="connsiteX1265" fmla="*/ 5335524 w 5890037"/>
              <a:gd name="connsiteY1265" fmla="*/ 856269 h 4633870"/>
              <a:gd name="connsiteX1266" fmla="*/ 5329231 w 5890037"/>
              <a:gd name="connsiteY1266" fmla="*/ 853862 h 4633870"/>
              <a:gd name="connsiteX1267" fmla="*/ 5334727 w 5890037"/>
              <a:gd name="connsiteY1267" fmla="*/ 855822 h 4633870"/>
              <a:gd name="connsiteX1268" fmla="*/ 5330126 w 5890037"/>
              <a:gd name="connsiteY1268" fmla="*/ 853237 h 4633870"/>
              <a:gd name="connsiteX1269" fmla="*/ 5411544 w 5890037"/>
              <a:gd name="connsiteY1269" fmla="*/ 847059 h 4633870"/>
              <a:gd name="connsiteX1270" fmla="*/ 5412520 w 5890037"/>
              <a:gd name="connsiteY1270" fmla="*/ 851198 h 4633870"/>
              <a:gd name="connsiteX1271" fmla="*/ 5424578 w 5890037"/>
              <a:gd name="connsiteY1271" fmla="*/ 855720 h 4633870"/>
              <a:gd name="connsiteX1272" fmla="*/ 5418684 w 5890037"/>
              <a:gd name="connsiteY1272" fmla="*/ 848745 h 4633870"/>
              <a:gd name="connsiteX1273" fmla="*/ 5411544 w 5890037"/>
              <a:gd name="connsiteY1273" fmla="*/ 847059 h 4633870"/>
              <a:gd name="connsiteX1274" fmla="*/ 5302863 w 5890037"/>
              <a:gd name="connsiteY1274" fmla="*/ 837787 h 4633870"/>
              <a:gd name="connsiteX1275" fmla="*/ 5302993 w 5890037"/>
              <a:gd name="connsiteY1275" fmla="*/ 838108 h 4633870"/>
              <a:gd name="connsiteX1276" fmla="*/ 5304127 w 5890037"/>
              <a:gd name="connsiteY1276" fmla="*/ 841313 h 4633870"/>
              <a:gd name="connsiteX1277" fmla="*/ 5304164 w 5890037"/>
              <a:gd name="connsiteY1277" fmla="*/ 842382 h 4633870"/>
              <a:gd name="connsiteX1278" fmla="*/ 5304453 w 5890037"/>
              <a:gd name="connsiteY1278" fmla="*/ 842551 h 4633870"/>
              <a:gd name="connsiteX1279" fmla="*/ 5313259 w 5890037"/>
              <a:gd name="connsiteY1279" fmla="*/ 843720 h 4633870"/>
              <a:gd name="connsiteX1280" fmla="*/ 5306702 w 5890037"/>
              <a:gd name="connsiteY1280" fmla="*/ 839943 h 4633870"/>
              <a:gd name="connsiteX1281" fmla="*/ 5244172 w 5890037"/>
              <a:gd name="connsiteY1281" fmla="*/ 826400 h 4633870"/>
              <a:gd name="connsiteX1282" fmla="*/ 5251063 w 5890037"/>
              <a:gd name="connsiteY1282" fmla="*/ 829969 h 4633870"/>
              <a:gd name="connsiteX1283" fmla="*/ 5250891 w 5890037"/>
              <a:gd name="connsiteY1283" fmla="*/ 829861 h 4633870"/>
              <a:gd name="connsiteX1284" fmla="*/ 5245280 w 5890037"/>
              <a:gd name="connsiteY1284" fmla="*/ 826787 h 4633870"/>
              <a:gd name="connsiteX1285" fmla="*/ 601252 w 5890037"/>
              <a:gd name="connsiteY1285" fmla="*/ 813618 h 4633870"/>
              <a:gd name="connsiteX1286" fmla="*/ 592067 w 5890037"/>
              <a:gd name="connsiteY1286" fmla="*/ 815241 h 4633870"/>
              <a:gd name="connsiteX1287" fmla="*/ 580516 w 5890037"/>
              <a:gd name="connsiteY1287" fmla="*/ 816812 h 4633870"/>
              <a:gd name="connsiteX1288" fmla="*/ 576580 w 5890037"/>
              <a:gd name="connsiteY1288" fmla="*/ 816934 h 4633870"/>
              <a:gd name="connsiteX1289" fmla="*/ 574438 w 5890037"/>
              <a:gd name="connsiteY1289" fmla="*/ 817708 h 4633870"/>
              <a:gd name="connsiteX1290" fmla="*/ 584680 w 5890037"/>
              <a:gd name="connsiteY1290" fmla="*/ 816587 h 4633870"/>
              <a:gd name="connsiteX1291" fmla="*/ 597002 w 5890037"/>
              <a:gd name="connsiteY1291" fmla="*/ 815202 h 4633870"/>
              <a:gd name="connsiteX1292" fmla="*/ 625136 w 5890037"/>
              <a:gd name="connsiteY1292" fmla="*/ 810786 h 4633870"/>
              <a:gd name="connsiteX1293" fmla="*/ 619493 w 5890037"/>
              <a:gd name="connsiteY1293" fmla="*/ 810830 h 4633870"/>
              <a:gd name="connsiteX1294" fmla="*/ 611523 w 5890037"/>
              <a:gd name="connsiteY1294" fmla="*/ 813305 h 4633870"/>
              <a:gd name="connsiteX1295" fmla="*/ 612097 w 5890037"/>
              <a:gd name="connsiteY1295" fmla="*/ 813346 h 4633870"/>
              <a:gd name="connsiteX1296" fmla="*/ 621426 w 5890037"/>
              <a:gd name="connsiteY1296" fmla="*/ 813558 h 4633870"/>
              <a:gd name="connsiteX1297" fmla="*/ 628038 w 5890037"/>
              <a:gd name="connsiteY1297" fmla="*/ 811651 h 4633870"/>
              <a:gd name="connsiteX1298" fmla="*/ 625136 w 5890037"/>
              <a:gd name="connsiteY1298" fmla="*/ 810786 h 4633870"/>
              <a:gd name="connsiteX1299" fmla="*/ 578186 w 5890037"/>
              <a:gd name="connsiteY1299" fmla="*/ 806662 h 4633870"/>
              <a:gd name="connsiteX1300" fmla="*/ 576593 w 5890037"/>
              <a:gd name="connsiteY1300" fmla="*/ 806717 h 4633870"/>
              <a:gd name="connsiteX1301" fmla="*/ 576058 w 5890037"/>
              <a:gd name="connsiteY1301" fmla="*/ 806783 h 4633870"/>
              <a:gd name="connsiteX1302" fmla="*/ 577757 w 5890037"/>
              <a:gd name="connsiteY1302" fmla="*/ 806875 h 4633870"/>
              <a:gd name="connsiteX1303" fmla="*/ 5404975 w 5890037"/>
              <a:gd name="connsiteY1303" fmla="*/ 798821 h 4633870"/>
              <a:gd name="connsiteX1304" fmla="*/ 5412568 w 5890037"/>
              <a:gd name="connsiteY1304" fmla="*/ 799260 h 4633870"/>
              <a:gd name="connsiteX1305" fmla="*/ 5414532 w 5890037"/>
              <a:gd name="connsiteY1305" fmla="*/ 800398 h 4633870"/>
              <a:gd name="connsiteX1306" fmla="*/ 5412321 w 5890037"/>
              <a:gd name="connsiteY1306" fmla="*/ 801350 h 4633870"/>
              <a:gd name="connsiteX1307" fmla="*/ 5404975 w 5890037"/>
              <a:gd name="connsiteY1307" fmla="*/ 798821 h 4633870"/>
              <a:gd name="connsiteX1308" fmla="*/ 468290 w 5890037"/>
              <a:gd name="connsiteY1308" fmla="*/ 791323 h 4633870"/>
              <a:gd name="connsiteX1309" fmla="*/ 463809 w 5890037"/>
              <a:gd name="connsiteY1309" fmla="*/ 792866 h 4633870"/>
              <a:gd name="connsiteX1310" fmla="*/ 467291 w 5890037"/>
              <a:gd name="connsiteY1310" fmla="*/ 791391 h 4633870"/>
              <a:gd name="connsiteX1311" fmla="*/ 590519 w 5890037"/>
              <a:gd name="connsiteY1311" fmla="*/ 786577 h 4633870"/>
              <a:gd name="connsiteX1312" fmla="*/ 589816 w 5890037"/>
              <a:gd name="connsiteY1312" fmla="*/ 786633 h 4633870"/>
              <a:gd name="connsiteX1313" fmla="*/ 590424 w 5890037"/>
              <a:gd name="connsiteY1313" fmla="*/ 786610 h 4633870"/>
              <a:gd name="connsiteX1314" fmla="*/ 523377 w 5890037"/>
              <a:gd name="connsiteY1314" fmla="*/ 782637 h 4633870"/>
              <a:gd name="connsiteX1315" fmla="*/ 521572 w 5890037"/>
              <a:gd name="connsiteY1315" fmla="*/ 782781 h 4633870"/>
              <a:gd name="connsiteX1316" fmla="*/ 521365 w 5890037"/>
              <a:gd name="connsiteY1316" fmla="*/ 782895 h 4633870"/>
              <a:gd name="connsiteX1317" fmla="*/ 521210 w 5890037"/>
              <a:gd name="connsiteY1317" fmla="*/ 782977 h 4633870"/>
              <a:gd name="connsiteX1318" fmla="*/ 554243 w 5890037"/>
              <a:gd name="connsiteY1318" fmla="*/ 780188 h 4633870"/>
              <a:gd name="connsiteX1319" fmla="*/ 525918 w 5890037"/>
              <a:gd name="connsiteY1319" fmla="*/ 782436 h 4633870"/>
              <a:gd name="connsiteX1320" fmla="*/ 547758 w 5890037"/>
              <a:gd name="connsiteY1320" fmla="*/ 781281 h 4633870"/>
              <a:gd name="connsiteX1321" fmla="*/ 565798 w 5890037"/>
              <a:gd name="connsiteY1321" fmla="*/ 779272 h 4633870"/>
              <a:gd name="connsiteX1322" fmla="*/ 563138 w 5890037"/>
              <a:gd name="connsiteY1322" fmla="*/ 779483 h 4633870"/>
              <a:gd name="connsiteX1323" fmla="*/ 558505 w 5890037"/>
              <a:gd name="connsiteY1323" fmla="*/ 781098 h 4633870"/>
              <a:gd name="connsiteX1324" fmla="*/ 5752220 w 5890037"/>
              <a:gd name="connsiteY1324" fmla="*/ 773339 h 4633870"/>
              <a:gd name="connsiteX1325" fmla="*/ 5753835 w 5890037"/>
              <a:gd name="connsiteY1325" fmla="*/ 774074 h 4633870"/>
              <a:gd name="connsiteX1326" fmla="*/ 5751983 w 5890037"/>
              <a:gd name="connsiteY1326" fmla="*/ 773636 h 4633870"/>
              <a:gd name="connsiteX1327" fmla="*/ 5586315 w 5890037"/>
              <a:gd name="connsiteY1327" fmla="*/ 771815 h 4633870"/>
              <a:gd name="connsiteX1328" fmla="*/ 5590467 w 5890037"/>
              <a:gd name="connsiteY1328" fmla="*/ 772901 h 4633870"/>
              <a:gd name="connsiteX1329" fmla="*/ 5587029 w 5890037"/>
              <a:gd name="connsiteY1329" fmla="*/ 772089 h 4633870"/>
              <a:gd name="connsiteX1330" fmla="*/ 511271 w 5890037"/>
              <a:gd name="connsiteY1330" fmla="*/ 767245 h 4633870"/>
              <a:gd name="connsiteX1331" fmla="*/ 504360 w 5890037"/>
              <a:gd name="connsiteY1331" fmla="*/ 767793 h 4633870"/>
              <a:gd name="connsiteX1332" fmla="*/ 455481 w 5890037"/>
              <a:gd name="connsiteY1332" fmla="*/ 777121 h 4633870"/>
              <a:gd name="connsiteX1333" fmla="*/ 439934 w 5890037"/>
              <a:gd name="connsiteY1333" fmla="*/ 787348 h 4633870"/>
              <a:gd name="connsiteX1334" fmla="*/ 482650 w 5890037"/>
              <a:gd name="connsiteY1334" fmla="*/ 779143 h 4633870"/>
              <a:gd name="connsiteX1335" fmla="*/ 510500 w 5890037"/>
              <a:gd name="connsiteY1335" fmla="*/ 767529 h 4633870"/>
              <a:gd name="connsiteX1336" fmla="*/ 529062 w 5890037"/>
              <a:gd name="connsiteY1336" fmla="*/ 765833 h 4633870"/>
              <a:gd name="connsiteX1337" fmla="*/ 522750 w 5890037"/>
              <a:gd name="connsiteY1337" fmla="*/ 766334 h 4633870"/>
              <a:gd name="connsiteX1338" fmla="*/ 509476 w 5890037"/>
              <a:gd name="connsiteY1338" fmla="*/ 771233 h 4633870"/>
              <a:gd name="connsiteX1339" fmla="*/ 490564 w 5890037"/>
              <a:gd name="connsiteY1339" fmla="*/ 777622 h 4633870"/>
              <a:gd name="connsiteX1340" fmla="*/ 507594 w 5890037"/>
              <a:gd name="connsiteY1340" fmla="*/ 774352 h 4633870"/>
              <a:gd name="connsiteX1341" fmla="*/ 574045 w 5890037"/>
              <a:gd name="connsiteY1341" fmla="*/ 764266 h 4633870"/>
              <a:gd name="connsiteX1342" fmla="*/ 557704 w 5890037"/>
              <a:gd name="connsiteY1342" fmla="*/ 770031 h 4633870"/>
              <a:gd name="connsiteX1343" fmla="*/ 564938 w 5890037"/>
              <a:gd name="connsiteY1343" fmla="*/ 768438 h 4633870"/>
              <a:gd name="connsiteX1344" fmla="*/ 574046 w 5890037"/>
              <a:gd name="connsiteY1344" fmla="*/ 764275 h 4633870"/>
              <a:gd name="connsiteX1345" fmla="*/ 567328 w 5890037"/>
              <a:gd name="connsiteY1345" fmla="*/ 763047 h 4633870"/>
              <a:gd name="connsiteX1346" fmla="*/ 552739 w 5890037"/>
              <a:gd name="connsiteY1346" fmla="*/ 764775 h 4633870"/>
              <a:gd name="connsiteX1347" fmla="*/ 547797 w 5890037"/>
              <a:gd name="connsiteY1347" fmla="*/ 766629 h 4633870"/>
              <a:gd name="connsiteX1348" fmla="*/ 553527 w 5890037"/>
              <a:gd name="connsiteY1348" fmla="*/ 765528 h 4633870"/>
              <a:gd name="connsiteX1349" fmla="*/ 546941 w 5890037"/>
              <a:gd name="connsiteY1349" fmla="*/ 766949 h 4633870"/>
              <a:gd name="connsiteX1350" fmla="*/ 530420 w 5890037"/>
              <a:gd name="connsiteY1350" fmla="*/ 773149 h 4633870"/>
              <a:gd name="connsiteX1351" fmla="*/ 513437 w 5890037"/>
              <a:gd name="connsiteY1351" fmla="*/ 779777 h 4633870"/>
              <a:gd name="connsiteX1352" fmla="*/ 537702 w 5890037"/>
              <a:gd name="connsiteY1352" fmla="*/ 774435 h 4633870"/>
              <a:gd name="connsiteX1353" fmla="*/ 562770 w 5890037"/>
              <a:gd name="connsiteY1353" fmla="*/ 764857 h 4633870"/>
              <a:gd name="connsiteX1354" fmla="*/ 491047 w 5890037"/>
              <a:gd name="connsiteY1354" fmla="*/ 761491 h 4633870"/>
              <a:gd name="connsiteX1355" fmla="*/ 429004 w 5890037"/>
              <a:gd name="connsiteY1355" fmla="*/ 766412 h 4633870"/>
              <a:gd name="connsiteX1356" fmla="*/ 427108 w 5890037"/>
              <a:gd name="connsiteY1356" fmla="*/ 766563 h 4633870"/>
              <a:gd name="connsiteX1357" fmla="*/ 396500 w 5890037"/>
              <a:gd name="connsiteY1357" fmla="*/ 772534 h 4633870"/>
              <a:gd name="connsiteX1358" fmla="*/ 380554 w 5890037"/>
              <a:gd name="connsiteY1358" fmla="*/ 781157 h 4633870"/>
              <a:gd name="connsiteX1359" fmla="*/ 491047 w 5890037"/>
              <a:gd name="connsiteY1359" fmla="*/ 761491 h 4633870"/>
              <a:gd name="connsiteX1360" fmla="*/ 582035 w 5890037"/>
              <a:gd name="connsiteY1360" fmla="*/ 753652 h 4633870"/>
              <a:gd name="connsiteX1361" fmla="*/ 577913 w 5890037"/>
              <a:gd name="connsiteY1361" fmla="*/ 755199 h 4633870"/>
              <a:gd name="connsiteX1362" fmla="*/ 570857 w 5890037"/>
              <a:gd name="connsiteY1362" fmla="*/ 757935 h 4633870"/>
              <a:gd name="connsiteX1363" fmla="*/ 579739 w 5890037"/>
              <a:gd name="connsiteY1363" fmla="*/ 758119 h 4633870"/>
              <a:gd name="connsiteX1364" fmla="*/ 580050 w 5890037"/>
              <a:gd name="connsiteY1364" fmla="*/ 757995 h 4633870"/>
              <a:gd name="connsiteX1365" fmla="*/ 580249 w 5890037"/>
              <a:gd name="connsiteY1365" fmla="*/ 756944 h 4633870"/>
              <a:gd name="connsiteX1366" fmla="*/ 581858 w 5890037"/>
              <a:gd name="connsiteY1366" fmla="*/ 753949 h 4633870"/>
              <a:gd name="connsiteX1367" fmla="*/ 641775 w 5890037"/>
              <a:gd name="connsiteY1367" fmla="*/ 751328 h 4633870"/>
              <a:gd name="connsiteX1368" fmla="*/ 640621 w 5890037"/>
              <a:gd name="connsiteY1368" fmla="*/ 751542 h 4633870"/>
              <a:gd name="connsiteX1369" fmla="*/ 634609 w 5890037"/>
              <a:gd name="connsiteY1369" fmla="*/ 753726 h 4633870"/>
              <a:gd name="connsiteX1370" fmla="*/ 634422 w 5890037"/>
              <a:gd name="connsiteY1370" fmla="*/ 753807 h 4633870"/>
              <a:gd name="connsiteX1371" fmla="*/ 473208 w 5890037"/>
              <a:gd name="connsiteY1371" fmla="*/ 746280 h 4633870"/>
              <a:gd name="connsiteX1372" fmla="*/ 465895 w 5890037"/>
              <a:gd name="connsiteY1372" fmla="*/ 746860 h 4633870"/>
              <a:gd name="connsiteX1373" fmla="*/ 459009 w 5890037"/>
              <a:gd name="connsiteY1373" fmla="*/ 752858 h 4633870"/>
              <a:gd name="connsiteX1374" fmla="*/ 471614 w 5890037"/>
              <a:gd name="connsiteY1374" fmla="*/ 750223 h 4633870"/>
              <a:gd name="connsiteX1375" fmla="*/ 475810 w 5890037"/>
              <a:gd name="connsiteY1375" fmla="*/ 747267 h 4633870"/>
              <a:gd name="connsiteX1376" fmla="*/ 473208 w 5890037"/>
              <a:gd name="connsiteY1376" fmla="*/ 746280 h 4633870"/>
              <a:gd name="connsiteX1377" fmla="*/ 479469 w 5890037"/>
              <a:gd name="connsiteY1377" fmla="*/ 698882 h 4633870"/>
              <a:gd name="connsiteX1378" fmla="*/ 487041 w 5890037"/>
              <a:gd name="connsiteY1378" fmla="*/ 699604 h 4633870"/>
              <a:gd name="connsiteX1379" fmla="*/ 479395 w 5890037"/>
              <a:gd name="connsiteY1379" fmla="*/ 700985 h 4633870"/>
              <a:gd name="connsiteX1380" fmla="*/ 477354 w 5890037"/>
              <a:gd name="connsiteY1380" fmla="*/ 699709 h 4633870"/>
              <a:gd name="connsiteX1381" fmla="*/ 479469 w 5890037"/>
              <a:gd name="connsiteY1381" fmla="*/ 698882 h 4633870"/>
              <a:gd name="connsiteX1382" fmla="*/ 5760072 w 5890037"/>
              <a:gd name="connsiteY1382" fmla="*/ 681171 h 4633870"/>
              <a:gd name="connsiteX1383" fmla="*/ 5762182 w 5890037"/>
              <a:gd name="connsiteY1383" fmla="*/ 681966 h 4633870"/>
              <a:gd name="connsiteX1384" fmla="*/ 5760595 w 5890037"/>
              <a:gd name="connsiteY1384" fmla="*/ 681591 h 4633870"/>
              <a:gd name="connsiteX1385" fmla="*/ 5565989 w 5890037"/>
              <a:gd name="connsiteY1385" fmla="*/ 669912 h 4633870"/>
              <a:gd name="connsiteX1386" fmla="*/ 5577882 w 5890037"/>
              <a:gd name="connsiteY1386" fmla="*/ 674730 h 4633870"/>
              <a:gd name="connsiteX1387" fmla="*/ 5570887 w 5890037"/>
              <a:gd name="connsiteY1387" fmla="*/ 672524 h 4633870"/>
              <a:gd name="connsiteX1388" fmla="*/ 5567871 w 5890037"/>
              <a:gd name="connsiteY1388" fmla="*/ 671174 h 4633870"/>
              <a:gd name="connsiteX1389" fmla="*/ 5470387 w 5890037"/>
              <a:gd name="connsiteY1389" fmla="*/ 667067 h 4633870"/>
              <a:gd name="connsiteX1390" fmla="*/ 5470997 w 5890037"/>
              <a:gd name="connsiteY1390" fmla="*/ 667807 h 4633870"/>
              <a:gd name="connsiteX1391" fmla="*/ 5473501 w 5890037"/>
              <a:gd name="connsiteY1391" fmla="*/ 668621 h 4633870"/>
              <a:gd name="connsiteX1392" fmla="*/ 5447615 w 5890037"/>
              <a:gd name="connsiteY1392" fmla="*/ 650901 h 4633870"/>
              <a:gd name="connsiteX1393" fmla="*/ 5468699 w 5890037"/>
              <a:gd name="connsiteY1393" fmla="*/ 663268 h 4633870"/>
              <a:gd name="connsiteX1394" fmla="*/ 5481659 w 5890037"/>
              <a:gd name="connsiteY1394" fmla="*/ 671274 h 4633870"/>
              <a:gd name="connsiteX1395" fmla="*/ 5502308 w 5890037"/>
              <a:gd name="connsiteY1395" fmla="*/ 677987 h 4633870"/>
              <a:gd name="connsiteX1396" fmla="*/ 5466319 w 5890037"/>
              <a:gd name="connsiteY1396" fmla="*/ 659317 h 4633870"/>
              <a:gd name="connsiteX1397" fmla="*/ 5456711 w 5890037"/>
              <a:gd name="connsiteY1397" fmla="*/ 653989 h 4633870"/>
              <a:gd name="connsiteX1398" fmla="*/ 311920 w 5890037"/>
              <a:gd name="connsiteY1398" fmla="*/ 645321 h 4633870"/>
              <a:gd name="connsiteX1399" fmla="*/ 311173 w 5890037"/>
              <a:gd name="connsiteY1399" fmla="*/ 645483 h 4633870"/>
              <a:gd name="connsiteX1400" fmla="*/ 307652 w 5890037"/>
              <a:gd name="connsiteY1400" fmla="*/ 645762 h 4633870"/>
              <a:gd name="connsiteX1401" fmla="*/ 5488437 w 5890037"/>
              <a:gd name="connsiteY1401" fmla="*/ 638222 h 4633870"/>
              <a:gd name="connsiteX1402" fmla="*/ 5495964 w 5890037"/>
              <a:gd name="connsiteY1402" fmla="*/ 639756 h 4633870"/>
              <a:gd name="connsiteX1403" fmla="*/ 5521804 w 5890037"/>
              <a:gd name="connsiteY1403" fmla="*/ 649766 h 4633870"/>
              <a:gd name="connsiteX1404" fmla="*/ 5558117 w 5890037"/>
              <a:gd name="connsiteY1404" fmla="*/ 663925 h 4633870"/>
              <a:gd name="connsiteX1405" fmla="*/ 5564360 w 5890037"/>
              <a:gd name="connsiteY1405" fmla="*/ 668819 h 4633870"/>
              <a:gd name="connsiteX1406" fmla="*/ 5565989 w 5890037"/>
              <a:gd name="connsiteY1406" fmla="*/ 669912 h 4633870"/>
              <a:gd name="connsiteX1407" fmla="*/ 5529986 w 5890037"/>
              <a:gd name="connsiteY1407" fmla="*/ 655328 h 4633870"/>
              <a:gd name="connsiteX1408" fmla="*/ 5485120 w 5890037"/>
              <a:gd name="connsiteY1408" fmla="*/ 638556 h 4633870"/>
              <a:gd name="connsiteX1409" fmla="*/ 5400295 w 5890037"/>
              <a:gd name="connsiteY1409" fmla="*/ 636369 h 4633870"/>
              <a:gd name="connsiteX1410" fmla="*/ 5427996 w 5890037"/>
              <a:gd name="connsiteY1410" fmla="*/ 652386 h 4633870"/>
              <a:gd name="connsiteX1411" fmla="*/ 5448645 w 5890037"/>
              <a:gd name="connsiteY1411" fmla="*/ 659945 h 4633870"/>
              <a:gd name="connsiteX1412" fmla="*/ 5445327 w 5890037"/>
              <a:gd name="connsiteY1412" fmla="*/ 658023 h 4633870"/>
              <a:gd name="connsiteX1413" fmla="*/ 5417966 w 5890037"/>
              <a:gd name="connsiteY1413" fmla="*/ 642658 h 4633870"/>
              <a:gd name="connsiteX1414" fmla="*/ 5421419 w 5890037"/>
              <a:gd name="connsiteY1414" fmla="*/ 636008 h 4633870"/>
              <a:gd name="connsiteX1415" fmla="*/ 5421752 w 5890037"/>
              <a:gd name="connsiteY1415" fmla="*/ 636357 h 4633870"/>
              <a:gd name="connsiteX1416" fmla="*/ 5429435 w 5890037"/>
              <a:gd name="connsiteY1416" fmla="*/ 638863 h 4633870"/>
              <a:gd name="connsiteX1417" fmla="*/ 5427737 w 5890037"/>
              <a:gd name="connsiteY1417" fmla="*/ 637921 h 4633870"/>
              <a:gd name="connsiteX1418" fmla="*/ 5430011 w 5890037"/>
              <a:gd name="connsiteY1418" fmla="*/ 638888 h 4633870"/>
              <a:gd name="connsiteX1419" fmla="*/ 5421419 w 5890037"/>
              <a:gd name="connsiteY1419" fmla="*/ 636008 h 4633870"/>
              <a:gd name="connsiteX1420" fmla="*/ 5475561 w 5890037"/>
              <a:gd name="connsiteY1420" fmla="*/ 634983 h 4633870"/>
              <a:gd name="connsiteX1421" fmla="*/ 5485120 w 5890037"/>
              <a:gd name="connsiteY1421" fmla="*/ 638556 h 4633870"/>
              <a:gd name="connsiteX1422" fmla="*/ 5483360 w 5890037"/>
              <a:gd name="connsiteY1422" fmla="*/ 638733 h 4633870"/>
              <a:gd name="connsiteX1423" fmla="*/ 5477277 w 5890037"/>
              <a:gd name="connsiteY1423" fmla="*/ 636110 h 4633870"/>
              <a:gd name="connsiteX1424" fmla="*/ 5383474 w 5890037"/>
              <a:gd name="connsiteY1424" fmla="*/ 631391 h 4633870"/>
              <a:gd name="connsiteX1425" fmla="*/ 5384779 w 5890037"/>
              <a:gd name="connsiteY1425" fmla="*/ 632831 h 4633870"/>
              <a:gd name="connsiteX1426" fmla="*/ 5396304 w 5890037"/>
              <a:gd name="connsiteY1426" fmla="*/ 640786 h 4633870"/>
              <a:gd name="connsiteX1427" fmla="*/ 5408978 w 5890037"/>
              <a:gd name="connsiteY1427" fmla="*/ 645426 h 4633870"/>
              <a:gd name="connsiteX1428" fmla="*/ 5385299 w 5890037"/>
              <a:gd name="connsiteY1428" fmla="*/ 632407 h 4633870"/>
              <a:gd name="connsiteX1429" fmla="*/ 147715 w 5890037"/>
              <a:gd name="connsiteY1429" fmla="*/ 621585 h 4633870"/>
              <a:gd name="connsiteX1430" fmla="*/ 147904 w 5890037"/>
              <a:gd name="connsiteY1430" fmla="*/ 621914 h 4633870"/>
              <a:gd name="connsiteX1431" fmla="*/ 146007 w 5890037"/>
              <a:gd name="connsiteY1431" fmla="*/ 622064 h 4633870"/>
              <a:gd name="connsiteX1432" fmla="*/ 5435734 w 5890037"/>
              <a:gd name="connsiteY1432" fmla="*/ 620095 h 4633870"/>
              <a:gd name="connsiteX1433" fmla="*/ 5471475 w 5890037"/>
              <a:gd name="connsiteY1433" fmla="*/ 632298 h 4633870"/>
              <a:gd name="connsiteX1434" fmla="*/ 5475561 w 5890037"/>
              <a:gd name="connsiteY1434" fmla="*/ 634983 h 4633870"/>
              <a:gd name="connsiteX1435" fmla="*/ 5404452 w 5890037"/>
              <a:gd name="connsiteY1435" fmla="*/ 618562 h 4633870"/>
              <a:gd name="connsiteX1436" fmla="*/ 5404368 w 5890037"/>
              <a:gd name="connsiteY1436" fmla="*/ 619416 h 4633870"/>
              <a:gd name="connsiteX1437" fmla="*/ 5408600 w 5890037"/>
              <a:gd name="connsiteY1437" fmla="*/ 621978 h 4633870"/>
              <a:gd name="connsiteX1438" fmla="*/ 5409903 w 5890037"/>
              <a:gd name="connsiteY1438" fmla="*/ 620628 h 4633870"/>
              <a:gd name="connsiteX1439" fmla="*/ 5404452 w 5890037"/>
              <a:gd name="connsiteY1439" fmla="*/ 618562 h 4633870"/>
              <a:gd name="connsiteX1440" fmla="*/ 5603775 w 5890037"/>
              <a:gd name="connsiteY1440" fmla="*/ 615662 h 4633870"/>
              <a:gd name="connsiteX1441" fmla="*/ 5627161 w 5890037"/>
              <a:gd name="connsiteY1441" fmla="*/ 625793 h 4633870"/>
              <a:gd name="connsiteX1442" fmla="*/ 5626185 w 5890037"/>
              <a:gd name="connsiteY1442" fmla="*/ 621654 h 4633870"/>
              <a:gd name="connsiteX1443" fmla="*/ 5752413 w 5890037"/>
              <a:gd name="connsiteY1443" fmla="*/ 676029 h 4633870"/>
              <a:gd name="connsiteX1444" fmla="*/ 5757223 w 5890037"/>
              <a:gd name="connsiteY1444" fmla="*/ 678876 h 4633870"/>
              <a:gd name="connsiteX1445" fmla="*/ 5760072 w 5890037"/>
              <a:gd name="connsiteY1445" fmla="*/ 681171 h 4633870"/>
              <a:gd name="connsiteX1446" fmla="*/ 5744105 w 5890037"/>
              <a:gd name="connsiteY1446" fmla="*/ 675150 h 4633870"/>
              <a:gd name="connsiteX1447" fmla="*/ 5725699 w 5890037"/>
              <a:gd name="connsiteY1447" fmla="*/ 669721 h 4633870"/>
              <a:gd name="connsiteX1448" fmla="*/ 5614729 w 5890037"/>
              <a:gd name="connsiteY1448" fmla="*/ 622857 h 4633870"/>
              <a:gd name="connsiteX1449" fmla="*/ 5608145 w 5890037"/>
              <a:gd name="connsiteY1449" fmla="*/ 617778 h 4633870"/>
              <a:gd name="connsiteX1450" fmla="*/ 5598020 w 5890037"/>
              <a:gd name="connsiteY1450" fmla="*/ 613169 h 4633870"/>
              <a:gd name="connsiteX1451" fmla="*/ 5599844 w 5890037"/>
              <a:gd name="connsiteY1451" fmla="*/ 613759 h 4633870"/>
              <a:gd name="connsiteX1452" fmla="*/ 5603775 w 5890037"/>
              <a:gd name="connsiteY1452" fmla="*/ 615662 h 4633870"/>
              <a:gd name="connsiteX1453" fmla="*/ 5409112 w 5890037"/>
              <a:gd name="connsiteY1453" fmla="*/ 610221 h 4633870"/>
              <a:gd name="connsiteX1454" fmla="*/ 5412365 w 5890037"/>
              <a:gd name="connsiteY1454" fmla="*/ 611359 h 4633870"/>
              <a:gd name="connsiteX1455" fmla="*/ 5435734 w 5890037"/>
              <a:gd name="connsiteY1455" fmla="*/ 620095 h 4633870"/>
              <a:gd name="connsiteX1456" fmla="*/ 5432356 w 5890037"/>
              <a:gd name="connsiteY1456" fmla="*/ 618942 h 4633870"/>
              <a:gd name="connsiteX1457" fmla="*/ 5347623 w 5890037"/>
              <a:gd name="connsiteY1457" fmla="*/ 595048 h 4633870"/>
              <a:gd name="connsiteX1458" fmla="*/ 5364370 w 5890037"/>
              <a:gd name="connsiteY1458" fmla="*/ 602355 h 4633870"/>
              <a:gd name="connsiteX1459" fmla="*/ 5354095 w 5890037"/>
              <a:gd name="connsiteY1459" fmla="*/ 598635 h 4633870"/>
              <a:gd name="connsiteX1460" fmla="*/ 5347557 w 5890037"/>
              <a:gd name="connsiteY1460" fmla="*/ 595011 h 4633870"/>
              <a:gd name="connsiteX1461" fmla="*/ 5347623 w 5890037"/>
              <a:gd name="connsiteY1461" fmla="*/ 595048 h 4633870"/>
              <a:gd name="connsiteX1462" fmla="*/ 5347555 w 5890037"/>
              <a:gd name="connsiteY1462" fmla="*/ 595018 h 4633870"/>
              <a:gd name="connsiteX1463" fmla="*/ 5331962 w 5890037"/>
              <a:gd name="connsiteY1463" fmla="*/ 588509 h 4633870"/>
              <a:gd name="connsiteX1464" fmla="*/ 5339099 w 5890037"/>
              <a:gd name="connsiteY1464" fmla="*/ 591328 h 4633870"/>
              <a:gd name="connsiteX1465" fmla="*/ 5347555 w 5890037"/>
              <a:gd name="connsiteY1465" fmla="*/ 595018 h 4633870"/>
              <a:gd name="connsiteX1466" fmla="*/ 5347185 w 5890037"/>
              <a:gd name="connsiteY1466" fmla="*/ 596575 h 4633870"/>
              <a:gd name="connsiteX1467" fmla="*/ 5331962 w 5890037"/>
              <a:gd name="connsiteY1467" fmla="*/ 588509 h 4633870"/>
              <a:gd name="connsiteX1468" fmla="*/ 5298761 w 5890037"/>
              <a:gd name="connsiteY1468" fmla="*/ 573074 h 4633870"/>
              <a:gd name="connsiteX1469" fmla="*/ 5317206 w 5890037"/>
              <a:gd name="connsiteY1469" fmla="*/ 581947 h 4633870"/>
              <a:gd name="connsiteX1470" fmla="*/ 5340428 w 5890037"/>
              <a:gd name="connsiteY1470" fmla="*/ 595721 h 4633870"/>
              <a:gd name="connsiteX1471" fmla="*/ 5347311 w 5890037"/>
              <a:gd name="connsiteY1471" fmla="*/ 597965 h 4633870"/>
              <a:gd name="connsiteX1472" fmla="*/ 5347344 w 5890037"/>
              <a:gd name="connsiteY1472" fmla="*/ 598331 h 4633870"/>
              <a:gd name="connsiteX1473" fmla="*/ 5348522 w 5890037"/>
              <a:gd name="connsiteY1473" fmla="*/ 598361 h 4633870"/>
              <a:gd name="connsiteX1474" fmla="*/ 5347311 w 5890037"/>
              <a:gd name="connsiteY1474" fmla="*/ 597965 h 4633870"/>
              <a:gd name="connsiteX1475" fmla="*/ 5347185 w 5890037"/>
              <a:gd name="connsiteY1475" fmla="*/ 596575 h 4633870"/>
              <a:gd name="connsiteX1476" fmla="*/ 5369533 w 5890037"/>
              <a:gd name="connsiteY1476" fmla="*/ 605131 h 4633870"/>
              <a:gd name="connsiteX1477" fmla="*/ 5368167 w 5890037"/>
              <a:gd name="connsiteY1477" fmla="*/ 604309 h 4633870"/>
              <a:gd name="connsiteX1478" fmla="*/ 5351907 w 5890037"/>
              <a:gd name="connsiteY1478" fmla="*/ 598198 h 4633870"/>
              <a:gd name="connsiteX1479" fmla="*/ 5367688 w 5890037"/>
              <a:gd name="connsiteY1479" fmla="*/ 604020 h 4633870"/>
              <a:gd name="connsiteX1480" fmla="*/ 5367075 w 5890037"/>
              <a:gd name="connsiteY1480" fmla="*/ 603650 h 4633870"/>
              <a:gd name="connsiteX1481" fmla="*/ 5365358 w 5890037"/>
              <a:gd name="connsiteY1481" fmla="*/ 601615 h 4633870"/>
              <a:gd name="connsiteX1482" fmla="*/ 5364764 w 5890037"/>
              <a:gd name="connsiteY1482" fmla="*/ 596701 h 4633870"/>
              <a:gd name="connsiteX1483" fmla="*/ 5356110 w 5890037"/>
              <a:gd name="connsiteY1483" fmla="*/ 591652 h 4633870"/>
              <a:gd name="connsiteX1484" fmla="*/ 5352684 w 5890037"/>
              <a:gd name="connsiteY1484" fmla="*/ 590452 h 4633870"/>
              <a:gd name="connsiteX1485" fmla="*/ 442437 w 5890037"/>
              <a:gd name="connsiteY1485" fmla="*/ 559431 h 4633870"/>
              <a:gd name="connsiteX1486" fmla="*/ 439123 w 5890037"/>
              <a:gd name="connsiteY1486" fmla="*/ 560493 h 4633870"/>
              <a:gd name="connsiteX1487" fmla="*/ 441721 w 5890037"/>
              <a:gd name="connsiteY1487" fmla="*/ 560070 h 4633870"/>
              <a:gd name="connsiteX1488" fmla="*/ 347515 w 5890037"/>
              <a:gd name="connsiteY1488" fmla="*/ 547696 h 4633870"/>
              <a:gd name="connsiteX1489" fmla="*/ 345462 w 5890037"/>
              <a:gd name="connsiteY1489" fmla="*/ 548658 h 4633870"/>
              <a:gd name="connsiteX1490" fmla="*/ 342276 w 5890037"/>
              <a:gd name="connsiteY1490" fmla="*/ 549533 h 4633870"/>
              <a:gd name="connsiteX1491" fmla="*/ 335027 w 5890037"/>
              <a:gd name="connsiteY1491" fmla="*/ 550649 h 4633870"/>
              <a:gd name="connsiteX1492" fmla="*/ 467403 w 5890037"/>
              <a:gd name="connsiteY1492" fmla="*/ 546918 h 4633870"/>
              <a:gd name="connsiteX1493" fmla="*/ 457942 w 5890037"/>
              <a:gd name="connsiteY1493" fmla="*/ 548586 h 4633870"/>
              <a:gd name="connsiteX1494" fmla="*/ 447636 w 5890037"/>
              <a:gd name="connsiteY1494" fmla="*/ 552390 h 4633870"/>
              <a:gd name="connsiteX1495" fmla="*/ 409226 w 5890037"/>
              <a:gd name="connsiteY1495" fmla="*/ 565367 h 4633870"/>
              <a:gd name="connsiteX1496" fmla="*/ 430655 w 5890037"/>
              <a:gd name="connsiteY1496" fmla="*/ 561874 h 4633870"/>
              <a:gd name="connsiteX1497" fmla="*/ 444683 w 5890037"/>
              <a:gd name="connsiteY1497" fmla="*/ 555933 h 4633870"/>
              <a:gd name="connsiteX1498" fmla="*/ 516383 w 5890037"/>
              <a:gd name="connsiteY1498" fmla="*/ 539754 h 4633870"/>
              <a:gd name="connsiteX1499" fmla="*/ 497961 w 5890037"/>
              <a:gd name="connsiteY1499" fmla="*/ 543281 h 4633870"/>
              <a:gd name="connsiteX1500" fmla="*/ 468581 w 5890037"/>
              <a:gd name="connsiteY1500" fmla="*/ 554305 h 4633870"/>
              <a:gd name="connsiteX1501" fmla="*/ 465009 w 5890037"/>
              <a:gd name="connsiteY1501" fmla="*/ 555699 h 4633870"/>
              <a:gd name="connsiteX1502" fmla="*/ 486568 w 5890037"/>
              <a:gd name="connsiteY1502" fmla="*/ 551371 h 4633870"/>
              <a:gd name="connsiteX1503" fmla="*/ 533766 w 5890037"/>
              <a:gd name="connsiteY1503" fmla="*/ 537394 h 4633870"/>
              <a:gd name="connsiteX1504" fmla="*/ 531808 w 5890037"/>
              <a:gd name="connsiteY1504" fmla="*/ 538120 h 4633870"/>
              <a:gd name="connsiteX1505" fmla="*/ 506423 w 5890037"/>
              <a:gd name="connsiteY1505" fmla="*/ 547386 h 4633870"/>
              <a:gd name="connsiteX1506" fmla="*/ 519655 w 5890037"/>
              <a:gd name="connsiteY1506" fmla="*/ 544729 h 4633870"/>
              <a:gd name="connsiteX1507" fmla="*/ 532257 w 5890037"/>
              <a:gd name="connsiteY1507" fmla="*/ 538619 h 4633870"/>
              <a:gd name="connsiteX1508" fmla="*/ 495560 w 5890037"/>
              <a:gd name="connsiteY1508" fmla="*/ 536184 h 4633870"/>
              <a:gd name="connsiteX1509" fmla="*/ 489024 w 5890037"/>
              <a:gd name="connsiteY1509" fmla="*/ 537114 h 4633870"/>
              <a:gd name="connsiteX1510" fmla="*/ 487203 w 5890037"/>
              <a:gd name="connsiteY1510" fmla="*/ 537786 h 4633870"/>
              <a:gd name="connsiteX1511" fmla="*/ 495177 w 5890037"/>
              <a:gd name="connsiteY1511" fmla="*/ 536479 h 4633870"/>
              <a:gd name="connsiteX1512" fmla="*/ 153978 w 5890037"/>
              <a:gd name="connsiteY1512" fmla="*/ 529295 h 4633870"/>
              <a:gd name="connsiteX1513" fmla="*/ 153398 w 5890037"/>
              <a:gd name="connsiteY1513" fmla="*/ 529631 h 4633870"/>
              <a:gd name="connsiteX1514" fmla="*/ 151772 w 5890037"/>
              <a:gd name="connsiteY1514" fmla="*/ 529759 h 4633870"/>
              <a:gd name="connsiteX1515" fmla="*/ 428986 w 5890037"/>
              <a:gd name="connsiteY1515" fmla="*/ 528176 h 4633870"/>
              <a:gd name="connsiteX1516" fmla="*/ 432213 w 5890037"/>
              <a:gd name="connsiteY1516" fmla="*/ 529010 h 4633870"/>
              <a:gd name="connsiteX1517" fmla="*/ 385317 w 5890037"/>
              <a:gd name="connsiteY1517" fmla="*/ 538760 h 4633870"/>
              <a:gd name="connsiteX1518" fmla="*/ 347515 w 5890037"/>
              <a:gd name="connsiteY1518" fmla="*/ 547696 h 4633870"/>
              <a:gd name="connsiteX1519" fmla="*/ 349290 w 5890037"/>
              <a:gd name="connsiteY1519" fmla="*/ 546864 h 4633870"/>
              <a:gd name="connsiteX1520" fmla="*/ 356206 w 5890037"/>
              <a:gd name="connsiteY1520" fmla="*/ 542977 h 4633870"/>
              <a:gd name="connsiteX1521" fmla="*/ 394250 w 5890037"/>
              <a:gd name="connsiteY1521" fmla="*/ 534509 h 4633870"/>
              <a:gd name="connsiteX1522" fmla="*/ 421313 w 5890037"/>
              <a:gd name="connsiteY1522" fmla="*/ 528546 h 4633870"/>
              <a:gd name="connsiteX1523" fmla="*/ 428986 w 5890037"/>
              <a:gd name="connsiteY1523" fmla="*/ 528176 h 4633870"/>
              <a:gd name="connsiteX1524" fmla="*/ 442205 w 5890037"/>
              <a:gd name="connsiteY1524" fmla="*/ 526933 h 4633870"/>
              <a:gd name="connsiteX1525" fmla="*/ 440337 w 5890037"/>
              <a:gd name="connsiteY1525" fmla="*/ 527786 h 4633870"/>
              <a:gd name="connsiteX1526" fmla="*/ 433926 w 5890037"/>
              <a:gd name="connsiteY1526" fmla="*/ 529453 h 4633870"/>
              <a:gd name="connsiteX1527" fmla="*/ 432213 w 5890037"/>
              <a:gd name="connsiteY1527" fmla="*/ 529010 h 4633870"/>
              <a:gd name="connsiteX1528" fmla="*/ 514984 w 5890037"/>
              <a:gd name="connsiteY1528" fmla="*/ 521523 h 4633870"/>
              <a:gd name="connsiteX1529" fmla="*/ 509282 w 5890037"/>
              <a:gd name="connsiteY1529" fmla="*/ 522735 h 4633870"/>
              <a:gd name="connsiteX1530" fmla="*/ 510364 w 5890037"/>
              <a:gd name="connsiteY1530" fmla="*/ 524268 h 4633870"/>
              <a:gd name="connsiteX1531" fmla="*/ 514937 w 5890037"/>
              <a:gd name="connsiteY1531" fmla="*/ 522379 h 4633870"/>
              <a:gd name="connsiteX1532" fmla="*/ 514984 w 5890037"/>
              <a:gd name="connsiteY1532" fmla="*/ 521523 h 4633870"/>
              <a:gd name="connsiteX1533" fmla="*/ 483833 w 5890037"/>
              <a:gd name="connsiteY1533" fmla="*/ 518278 h 4633870"/>
              <a:gd name="connsiteX1534" fmla="*/ 442205 w 5890037"/>
              <a:gd name="connsiteY1534" fmla="*/ 526933 h 4633870"/>
              <a:gd name="connsiteX1535" fmla="*/ 446652 w 5890037"/>
              <a:gd name="connsiteY1535" fmla="*/ 524901 h 4633870"/>
              <a:gd name="connsiteX1536" fmla="*/ 511647 w 5890037"/>
              <a:gd name="connsiteY1536" fmla="*/ 512569 h 4633870"/>
              <a:gd name="connsiteX1537" fmla="*/ 487347 w 5890037"/>
              <a:gd name="connsiteY1537" fmla="*/ 517652 h 4633870"/>
              <a:gd name="connsiteX1538" fmla="*/ 483833 w 5890037"/>
              <a:gd name="connsiteY1538" fmla="*/ 518278 h 4633870"/>
              <a:gd name="connsiteX1539" fmla="*/ 508259 w 5890037"/>
              <a:gd name="connsiteY1539" fmla="*/ 513199 h 4633870"/>
              <a:gd name="connsiteX1540" fmla="*/ 574729 w 5890037"/>
              <a:gd name="connsiteY1540" fmla="*/ 506928 h 4633870"/>
              <a:gd name="connsiteX1541" fmla="*/ 567787 w 5890037"/>
              <a:gd name="connsiteY1541" fmla="*/ 509489 h 4633870"/>
              <a:gd name="connsiteX1542" fmla="*/ 557066 w 5890037"/>
              <a:gd name="connsiteY1542" fmla="*/ 511603 h 4633870"/>
              <a:gd name="connsiteX1543" fmla="*/ 574800 w 5890037"/>
              <a:gd name="connsiteY1543" fmla="*/ 506903 h 4633870"/>
              <a:gd name="connsiteX1544" fmla="*/ 574800 w 5890037"/>
              <a:gd name="connsiteY1544" fmla="*/ 506910 h 4633870"/>
              <a:gd name="connsiteX1545" fmla="*/ 574729 w 5890037"/>
              <a:gd name="connsiteY1545" fmla="*/ 506928 h 4633870"/>
              <a:gd name="connsiteX1546" fmla="*/ 591204 w 5890037"/>
              <a:gd name="connsiteY1546" fmla="*/ 502849 h 4633870"/>
              <a:gd name="connsiteX1547" fmla="*/ 590633 w 5890037"/>
              <a:gd name="connsiteY1547" fmla="*/ 503422 h 4633870"/>
              <a:gd name="connsiteX1548" fmla="*/ 574930 w 5890037"/>
              <a:gd name="connsiteY1548" fmla="*/ 508505 h 4633870"/>
              <a:gd name="connsiteX1549" fmla="*/ 574800 w 5890037"/>
              <a:gd name="connsiteY1549" fmla="*/ 506910 h 4633870"/>
              <a:gd name="connsiteX1550" fmla="*/ 583719 w 5890037"/>
              <a:gd name="connsiteY1550" fmla="*/ 504550 h 4633870"/>
              <a:gd name="connsiteX1551" fmla="*/ 591204 w 5890037"/>
              <a:gd name="connsiteY1551" fmla="*/ 502849 h 4633870"/>
              <a:gd name="connsiteX1552" fmla="*/ 626365 w 5890037"/>
              <a:gd name="connsiteY1552" fmla="*/ 492645 h 4633870"/>
              <a:gd name="connsiteX1553" fmla="*/ 570426 w 5890037"/>
              <a:gd name="connsiteY1553" fmla="*/ 501617 h 4633870"/>
              <a:gd name="connsiteX1554" fmla="*/ 566858 w 5890037"/>
              <a:gd name="connsiteY1554" fmla="*/ 502280 h 4633870"/>
              <a:gd name="connsiteX1555" fmla="*/ 557536 w 5890037"/>
              <a:gd name="connsiteY1555" fmla="*/ 505955 h 4633870"/>
              <a:gd name="connsiteX1556" fmla="*/ 556202 w 5890037"/>
              <a:gd name="connsiteY1556" fmla="*/ 510721 h 4633870"/>
              <a:gd name="connsiteX1557" fmla="*/ 554195 w 5890037"/>
              <a:gd name="connsiteY1557" fmla="*/ 512472 h 4633870"/>
              <a:gd name="connsiteX1558" fmla="*/ 553532 w 5890037"/>
              <a:gd name="connsiteY1558" fmla="*/ 512744 h 4633870"/>
              <a:gd name="connsiteX1559" fmla="*/ 570016 w 5890037"/>
              <a:gd name="connsiteY1559" fmla="*/ 509391 h 4633870"/>
              <a:gd name="connsiteX1560" fmla="*/ 553016 w 5890037"/>
              <a:gd name="connsiteY1560" fmla="*/ 512956 h 4633870"/>
              <a:gd name="connsiteX1561" fmla="*/ 551540 w 5890037"/>
              <a:gd name="connsiteY1561" fmla="*/ 513561 h 4633870"/>
              <a:gd name="connsiteX1562" fmla="*/ 574930 w 5890037"/>
              <a:gd name="connsiteY1562" fmla="*/ 508505 h 4633870"/>
              <a:gd name="connsiteX1563" fmla="*/ 574593 w 5890037"/>
              <a:gd name="connsiteY1563" fmla="*/ 509860 h 4633870"/>
              <a:gd name="connsiteX1564" fmla="*/ 573336 w 5890037"/>
              <a:gd name="connsiteY1564" fmla="*/ 510067 h 4633870"/>
              <a:gd name="connsiteX1565" fmla="*/ 574505 w 5890037"/>
              <a:gd name="connsiteY1565" fmla="*/ 510217 h 4633870"/>
              <a:gd name="connsiteX1566" fmla="*/ 574593 w 5890037"/>
              <a:gd name="connsiteY1566" fmla="*/ 509860 h 4633870"/>
              <a:gd name="connsiteX1567" fmla="*/ 581738 w 5890037"/>
              <a:gd name="connsiteY1567" fmla="*/ 508689 h 4633870"/>
              <a:gd name="connsiteX1568" fmla="*/ 606785 w 5890037"/>
              <a:gd name="connsiteY1568" fmla="*/ 498608 h 4633870"/>
              <a:gd name="connsiteX1569" fmla="*/ 318423 w 5890037"/>
              <a:gd name="connsiteY1569" fmla="*/ 488329 h 4633870"/>
              <a:gd name="connsiteX1570" fmla="*/ 313781 w 5890037"/>
              <a:gd name="connsiteY1570" fmla="*/ 489755 h 4633870"/>
              <a:gd name="connsiteX1571" fmla="*/ 306501 w 5890037"/>
              <a:gd name="connsiteY1571" fmla="*/ 493774 h 4633870"/>
              <a:gd name="connsiteX1572" fmla="*/ 189694 w 5890037"/>
              <a:gd name="connsiteY1572" fmla="*/ 523208 h 4633870"/>
              <a:gd name="connsiteX1573" fmla="*/ 170676 w 5890037"/>
              <a:gd name="connsiteY1573" fmla="*/ 525773 h 4633870"/>
              <a:gd name="connsiteX1574" fmla="*/ 153978 w 5890037"/>
              <a:gd name="connsiteY1574" fmla="*/ 529295 h 4633870"/>
              <a:gd name="connsiteX1575" fmla="*/ 157144 w 5890037"/>
              <a:gd name="connsiteY1575" fmla="*/ 527460 h 4633870"/>
              <a:gd name="connsiteX1576" fmla="*/ 162330 w 5890037"/>
              <a:gd name="connsiteY1576" fmla="*/ 525378 h 4633870"/>
              <a:gd name="connsiteX1577" fmla="*/ 295363 w 5890037"/>
              <a:gd name="connsiteY1577" fmla="*/ 490841 h 4633870"/>
              <a:gd name="connsiteX1578" fmla="*/ 293767 w 5890037"/>
              <a:gd name="connsiteY1578" fmla="*/ 494784 h 4633870"/>
              <a:gd name="connsiteX1579" fmla="*/ 324490 w 5890037"/>
              <a:gd name="connsiteY1579" fmla="*/ 486741 h 4633870"/>
              <a:gd name="connsiteX1580" fmla="*/ 318423 w 5890037"/>
              <a:gd name="connsiteY1580" fmla="*/ 488329 h 4633870"/>
              <a:gd name="connsiteX1581" fmla="*/ 322598 w 5890037"/>
              <a:gd name="connsiteY1581" fmla="*/ 487046 h 4633870"/>
              <a:gd name="connsiteX1582" fmla="*/ 1318841 w 5890037"/>
              <a:gd name="connsiteY1582" fmla="*/ 310034 h 4633870"/>
              <a:gd name="connsiteX1583" fmla="*/ 1321885 w 5890037"/>
              <a:gd name="connsiteY1583" fmla="*/ 310067 h 4633870"/>
              <a:gd name="connsiteX1584" fmla="*/ 1321532 w 5890037"/>
              <a:gd name="connsiteY1584" fmla="*/ 311040 h 4633870"/>
              <a:gd name="connsiteX1585" fmla="*/ 1316485 w 5890037"/>
              <a:gd name="connsiteY1585" fmla="*/ 311324 h 4633870"/>
              <a:gd name="connsiteX1586" fmla="*/ 1318841 w 5890037"/>
              <a:gd name="connsiteY1586" fmla="*/ 310034 h 4633870"/>
              <a:gd name="connsiteX1587" fmla="*/ 1344861 w 5890037"/>
              <a:gd name="connsiteY1587" fmla="*/ 304065 h 4633870"/>
              <a:gd name="connsiteX1588" fmla="*/ 1346611 w 5890037"/>
              <a:gd name="connsiteY1588" fmla="*/ 305637 h 4633870"/>
              <a:gd name="connsiteX1589" fmla="*/ 1345795 w 5890037"/>
              <a:gd name="connsiteY1589" fmla="*/ 306949 h 4633870"/>
              <a:gd name="connsiteX1590" fmla="*/ 1233953 w 5890037"/>
              <a:gd name="connsiteY1590" fmla="*/ 303954 h 4633870"/>
              <a:gd name="connsiteX1591" fmla="*/ 1234950 w 5890037"/>
              <a:gd name="connsiteY1591" fmla="*/ 304048 h 4633870"/>
              <a:gd name="connsiteX1592" fmla="*/ 1230279 w 5890037"/>
              <a:gd name="connsiteY1592" fmla="*/ 304850 h 4633870"/>
              <a:gd name="connsiteX1593" fmla="*/ 1349358 w 5890037"/>
              <a:gd name="connsiteY1593" fmla="*/ 295394 h 4633870"/>
              <a:gd name="connsiteX1594" fmla="*/ 1352142 w 5890037"/>
              <a:gd name="connsiteY1594" fmla="*/ 295509 h 4633870"/>
              <a:gd name="connsiteX1595" fmla="*/ 1346372 w 5890037"/>
              <a:gd name="connsiteY1595" fmla="*/ 296554 h 4633870"/>
              <a:gd name="connsiteX1596" fmla="*/ 1349358 w 5890037"/>
              <a:gd name="connsiteY1596" fmla="*/ 295394 h 4633870"/>
              <a:gd name="connsiteX1597" fmla="*/ 1270674 w 5890037"/>
              <a:gd name="connsiteY1597" fmla="*/ 284627 h 4633870"/>
              <a:gd name="connsiteX1598" fmla="*/ 1271944 w 5890037"/>
              <a:gd name="connsiteY1598" fmla="*/ 285052 h 4633870"/>
              <a:gd name="connsiteX1599" fmla="*/ 1270474 w 5890037"/>
              <a:gd name="connsiteY1599" fmla="*/ 286466 h 4633870"/>
              <a:gd name="connsiteX1600" fmla="*/ 1268569 w 5890037"/>
              <a:gd name="connsiteY1600" fmla="*/ 285921 h 4633870"/>
              <a:gd name="connsiteX1601" fmla="*/ 1270674 w 5890037"/>
              <a:gd name="connsiteY1601" fmla="*/ 284627 h 4633870"/>
              <a:gd name="connsiteX1602" fmla="*/ 1274049 w 5890037"/>
              <a:gd name="connsiteY1602" fmla="*/ 283758 h 4633870"/>
              <a:gd name="connsiteX1603" fmla="*/ 1275320 w 5890037"/>
              <a:gd name="connsiteY1603" fmla="*/ 284185 h 4633870"/>
              <a:gd name="connsiteX1604" fmla="*/ 1273850 w 5890037"/>
              <a:gd name="connsiteY1604" fmla="*/ 285598 h 4633870"/>
              <a:gd name="connsiteX1605" fmla="*/ 1271944 w 5890037"/>
              <a:gd name="connsiteY1605" fmla="*/ 285052 h 4633870"/>
              <a:gd name="connsiteX1606" fmla="*/ 1274049 w 5890037"/>
              <a:gd name="connsiteY1606" fmla="*/ 283758 h 4633870"/>
              <a:gd name="connsiteX1607" fmla="*/ 1280255 w 5890037"/>
              <a:gd name="connsiteY1607" fmla="*/ 282438 h 4633870"/>
              <a:gd name="connsiteX1608" fmla="*/ 1284443 w 5890037"/>
              <a:gd name="connsiteY1608" fmla="*/ 282539 h 4633870"/>
              <a:gd name="connsiteX1609" fmla="*/ 1275320 w 5890037"/>
              <a:gd name="connsiteY1609" fmla="*/ 284185 h 4633870"/>
              <a:gd name="connsiteX1610" fmla="*/ 1280255 w 5890037"/>
              <a:gd name="connsiteY1610" fmla="*/ 282438 h 4633870"/>
              <a:gd name="connsiteX1611" fmla="*/ 1346890 w 5890037"/>
              <a:gd name="connsiteY1611" fmla="*/ 271184 h 4633870"/>
              <a:gd name="connsiteX1612" fmla="*/ 1344440 w 5890037"/>
              <a:gd name="connsiteY1612" fmla="*/ 271477 h 4633870"/>
              <a:gd name="connsiteX1613" fmla="*/ 1345262 w 5890037"/>
              <a:gd name="connsiteY1613" fmla="*/ 273164 h 4633870"/>
              <a:gd name="connsiteX1614" fmla="*/ 1350080 w 5890037"/>
              <a:gd name="connsiteY1614" fmla="*/ 272035 h 4633870"/>
              <a:gd name="connsiteX1615" fmla="*/ 1350263 w 5890037"/>
              <a:gd name="connsiteY1615" fmla="*/ 271197 h 4633870"/>
              <a:gd name="connsiteX1616" fmla="*/ 1346890 w 5890037"/>
              <a:gd name="connsiteY1616" fmla="*/ 271184 h 4633870"/>
              <a:gd name="connsiteX1617" fmla="*/ 1411576 w 5890037"/>
              <a:gd name="connsiteY1617" fmla="*/ 266396 h 4633870"/>
              <a:gd name="connsiteX1618" fmla="*/ 1404313 w 5890037"/>
              <a:gd name="connsiteY1618" fmla="*/ 267808 h 4633870"/>
              <a:gd name="connsiteX1619" fmla="*/ 1393392 w 5890037"/>
              <a:gd name="connsiteY1619" fmla="*/ 268171 h 4633870"/>
              <a:gd name="connsiteX1620" fmla="*/ 1411651 w 5890037"/>
              <a:gd name="connsiteY1620" fmla="*/ 266382 h 4633870"/>
              <a:gd name="connsiteX1621" fmla="*/ 1411649 w 5890037"/>
              <a:gd name="connsiteY1621" fmla="*/ 266388 h 4633870"/>
              <a:gd name="connsiteX1622" fmla="*/ 1411576 w 5890037"/>
              <a:gd name="connsiteY1622" fmla="*/ 266396 h 4633870"/>
              <a:gd name="connsiteX1623" fmla="*/ 1428493 w 5890037"/>
              <a:gd name="connsiteY1623" fmla="*/ 265016 h 4633870"/>
              <a:gd name="connsiteX1624" fmla="*/ 1411521 w 5890037"/>
              <a:gd name="connsiteY1624" fmla="*/ 267983 h 4633870"/>
              <a:gd name="connsiteX1625" fmla="*/ 1411649 w 5890037"/>
              <a:gd name="connsiteY1625" fmla="*/ 266388 h 4633870"/>
              <a:gd name="connsiteX1626" fmla="*/ 1420833 w 5890037"/>
              <a:gd name="connsiteY1626" fmla="*/ 265493 h 4633870"/>
              <a:gd name="connsiteX1627" fmla="*/ 1428493 w 5890037"/>
              <a:gd name="connsiteY1627" fmla="*/ 265016 h 4633870"/>
              <a:gd name="connsiteX1628" fmla="*/ 1728631 w 5890037"/>
              <a:gd name="connsiteY1628" fmla="*/ 248052 h 4633870"/>
              <a:gd name="connsiteX1629" fmla="*/ 1712189 w 5890037"/>
              <a:gd name="connsiteY1629" fmla="*/ 248201 h 4633870"/>
              <a:gd name="connsiteX1630" fmla="*/ 1705870 w 5890037"/>
              <a:gd name="connsiteY1630" fmla="*/ 249703 h 4633870"/>
              <a:gd name="connsiteX1631" fmla="*/ 1707676 w 5890037"/>
              <a:gd name="connsiteY1631" fmla="*/ 249797 h 4633870"/>
              <a:gd name="connsiteX1632" fmla="*/ 1716006 w 5890037"/>
              <a:gd name="connsiteY1632" fmla="*/ 250042 h 4633870"/>
              <a:gd name="connsiteX1633" fmla="*/ 1764469 w 5890037"/>
              <a:gd name="connsiteY1633" fmla="*/ 249945 h 4633870"/>
              <a:gd name="connsiteX1634" fmla="*/ 1752368 w 5890037"/>
              <a:gd name="connsiteY1634" fmla="*/ 249569 h 4633870"/>
              <a:gd name="connsiteX1635" fmla="*/ 1733981 w 5890037"/>
              <a:gd name="connsiteY1635" fmla="*/ 248744 h 4633870"/>
              <a:gd name="connsiteX1636" fmla="*/ 1585499 w 5890037"/>
              <a:gd name="connsiteY1636" fmla="*/ 242057 h 4633870"/>
              <a:gd name="connsiteX1637" fmla="*/ 1586585 w 5890037"/>
              <a:gd name="connsiteY1637" fmla="*/ 242928 h 4633870"/>
              <a:gd name="connsiteX1638" fmla="*/ 1587040 w 5890037"/>
              <a:gd name="connsiteY1638" fmla="*/ 244244 h 4633870"/>
              <a:gd name="connsiteX1639" fmla="*/ 1585499 w 5890037"/>
              <a:gd name="connsiteY1639" fmla="*/ 242057 h 4633870"/>
              <a:gd name="connsiteX1640" fmla="*/ 1601972 w 5890037"/>
              <a:gd name="connsiteY1640" fmla="*/ 241904 h 4633870"/>
              <a:gd name="connsiteX1641" fmla="*/ 1610938 w 5890037"/>
              <a:gd name="connsiteY1641" fmla="*/ 243012 h 4633870"/>
              <a:gd name="connsiteX1642" fmla="*/ 1592810 w 5890037"/>
              <a:gd name="connsiteY1642" fmla="*/ 243199 h 4633870"/>
              <a:gd name="connsiteX1643" fmla="*/ 1601972 w 5890037"/>
              <a:gd name="connsiteY1643" fmla="*/ 241904 h 4633870"/>
              <a:gd name="connsiteX1644" fmla="*/ 1674835 w 5890037"/>
              <a:gd name="connsiteY1644" fmla="*/ 235164 h 4633870"/>
              <a:gd name="connsiteX1645" fmla="*/ 1675777 w 5890037"/>
              <a:gd name="connsiteY1645" fmla="*/ 235364 h 4633870"/>
              <a:gd name="connsiteX1646" fmla="*/ 1676958 w 5890037"/>
              <a:gd name="connsiteY1646" fmla="*/ 235700 h 4633870"/>
              <a:gd name="connsiteX1647" fmla="*/ 1672756 w 5890037"/>
              <a:gd name="connsiteY1647" fmla="*/ 235317 h 4633870"/>
              <a:gd name="connsiteX1648" fmla="*/ 1604972 w 5890037"/>
              <a:gd name="connsiteY1648" fmla="*/ 218662 h 4633870"/>
              <a:gd name="connsiteX1649" fmla="*/ 1660348 w 5890037"/>
              <a:gd name="connsiteY1649" fmla="*/ 219017 h 4633870"/>
              <a:gd name="connsiteX1650" fmla="*/ 1667866 w 5890037"/>
              <a:gd name="connsiteY1650" fmla="*/ 220092 h 4633870"/>
              <a:gd name="connsiteX1651" fmla="*/ 1664284 w 5890037"/>
              <a:gd name="connsiteY1651" fmla="*/ 221028 h 4633870"/>
              <a:gd name="connsiteX1652" fmla="*/ 1633215 w 5890037"/>
              <a:gd name="connsiteY1652" fmla="*/ 221017 h 4633870"/>
              <a:gd name="connsiteX1653" fmla="*/ 1579651 w 5890037"/>
              <a:gd name="connsiteY1653" fmla="*/ 222564 h 4633870"/>
              <a:gd name="connsiteX1654" fmla="*/ 1536737 w 5890037"/>
              <a:gd name="connsiteY1654" fmla="*/ 225917 h 4633870"/>
              <a:gd name="connsiteX1655" fmla="*/ 1726166 w 5890037"/>
              <a:gd name="connsiteY1655" fmla="*/ 165251 h 4633870"/>
              <a:gd name="connsiteX1656" fmla="*/ 1729209 w 5890037"/>
              <a:gd name="connsiteY1656" fmla="*/ 165283 h 4633870"/>
              <a:gd name="connsiteX1657" fmla="*/ 1728856 w 5890037"/>
              <a:gd name="connsiteY1657" fmla="*/ 166257 h 4633870"/>
              <a:gd name="connsiteX1658" fmla="*/ 1723808 w 5890037"/>
              <a:gd name="connsiteY1658" fmla="*/ 166541 h 4633870"/>
              <a:gd name="connsiteX1659" fmla="*/ 1726166 w 5890037"/>
              <a:gd name="connsiteY1659" fmla="*/ 165251 h 4633870"/>
              <a:gd name="connsiteX1660" fmla="*/ 1641277 w 5890037"/>
              <a:gd name="connsiteY1660" fmla="*/ 159171 h 4633870"/>
              <a:gd name="connsiteX1661" fmla="*/ 1642274 w 5890037"/>
              <a:gd name="connsiteY1661" fmla="*/ 159265 h 4633870"/>
              <a:gd name="connsiteX1662" fmla="*/ 1637602 w 5890037"/>
              <a:gd name="connsiteY1662" fmla="*/ 160067 h 4633870"/>
              <a:gd name="connsiteX1663" fmla="*/ 1756682 w 5890037"/>
              <a:gd name="connsiteY1663" fmla="*/ 150610 h 4633870"/>
              <a:gd name="connsiteX1664" fmla="*/ 1759466 w 5890037"/>
              <a:gd name="connsiteY1664" fmla="*/ 150726 h 4633870"/>
              <a:gd name="connsiteX1665" fmla="*/ 1753695 w 5890037"/>
              <a:gd name="connsiteY1665" fmla="*/ 151770 h 4633870"/>
              <a:gd name="connsiteX1666" fmla="*/ 1756682 w 5890037"/>
              <a:gd name="connsiteY1666" fmla="*/ 150610 h 4633870"/>
              <a:gd name="connsiteX1667" fmla="*/ 1677998 w 5890037"/>
              <a:gd name="connsiteY1667" fmla="*/ 139844 h 4633870"/>
              <a:gd name="connsiteX1668" fmla="*/ 1679268 w 5890037"/>
              <a:gd name="connsiteY1668" fmla="*/ 140269 h 4633870"/>
              <a:gd name="connsiteX1669" fmla="*/ 1677798 w 5890037"/>
              <a:gd name="connsiteY1669" fmla="*/ 141684 h 4633870"/>
              <a:gd name="connsiteX1670" fmla="*/ 1675892 w 5890037"/>
              <a:gd name="connsiteY1670" fmla="*/ 141139 h 4633870"/>
              <a:gd name="connsiteX1671" fmla="*/ 1677998 w 5890037"/>
              <a:gd name="connsiteY1671" fmla="*/ 139844 h 4633870"/>
              <a:gd name="connsiteX1672" fmla="*/ 1681372 w 5890037"/>
              <a:gd name="connsiteY1672" fmla="*/ 138976 h 4633870"/>
              <a:gd name="connsiteX1673" fmla="*/ 1682644 w 5890037"/>
              <a:gd name="connsiteY1673" fmla="*/ 139401 h 4633870"/>
              <a:gd name="connsiteX1674" fmla="*/ 1681173 w 5890037"/>
              <a:gd name="connsiteY1674" fmla="*/ 140815 h 4633870"/>
              <a:gd name="connsiteX1675" fmla="*/ 1679268 w 5890037"/>
              <a:gd name="connsiteY1675" fmla="*/ 140269 h 4633870"/>
              <a:gd name="connsiteX1676" fmla="*/ 1681372 w 5890037"/>
              <a:gd name="connsiteY1676" fmla="*/ 138976 h 4633870"/>
              <a:gd name="connsiteX1677" fmla="*/ 1687577 w 5890037"/>
              <a:gd name="connsiteY1677" fmla="*/ 137655 h 4633870"/>
              <a:gd name="connsiteX1678" fmla="*/ 1691768 w 5890037"/>
              <a:gd name="connsiteY1678" fmla="*/ 137756 h 4633870"/>
              <a:gd name="connsiteX1679" fmla="*/ 1682644 w 5890037"/>
              <a:gd name="connsiteY1679" fmla="*/ 139401 h 4633870"/>
              <a:gd name="connsiteX1680" fmla="*/ 1687577 w 5890037"/>
              <a:gd name="connsiteY1680" fmla="*/ 137655 h 4633870"/>
              <a:gd name="connsiteX1681" fmla="*/ 1754213 w 5890037"/>
              <a:gd name="connsiteY1681" fmla="*/ 126402 h 4633870"/>
              <a:gd name="connsiteX1682" fmla="*/ 1751763 w 5890037"/>
              <a:gd name="connsiteY1682" fmla="*/ 126694 h 4633870"/>
              <a:gd name="connsiteX1683" fmla="*/ 1752586 w 5890037"/>
              <a:gd name="connsiteY1683" fmla="*/ 128381 h 4633870"/>
              <a:gd name="connsiteX1684" fmla="*/ 1757403 w 5890037"/>
              <a:gd name="connsiteY1684" fmla="*/ 127252 h 4633870"/>
              <a:gd name="connsiteX1685" fmla="*/ 1757586 w 5890037"/>
              <a:gd name="connsiteY1685" fmla="*/ 126414 h 4633870"/>
              <a:gd name="connsiteX1686" fmla="*/ 1754213 w 5890037"/>
              <a:gd name="connsiteY1686" fmla="*/ 126402 h 4633870"/>
              <a:gd name="connsiteX1687" fmla="*/ 1818899 w 5890037"/>
              <a:gd name="connsiteY1687" fmla="*/ 121612 h 4633870"/>
              <a:gd name="connsiteX1688" fmla="*/ 1811637 w 5890037"/>
              <a:gd name="connsiteY1688" fmla="*/ 123025 h 4633870"/>
              <a:gd name="connsiteX1689" fmla="*/ 1800716 w 5890037"/>
              <a:gd name="connsiteY1689" fmla="*/ 123388 h 4633870"/>
              <a:gd name="connsiteX1690" fmla="*/ 1818974 w 5890037"/>
              <a:gd name="connsiteY1690" fmla="*/ 121599 h 4633870"/>
              <a:gd name="connsiteX1691" fmla="*/ 1818973 w 5890037"/>
              <a:gd name="connsiteY1691" fmla="*/ 121606 h 4633870"/>
              <a:gd name="connsiteX1692" fmla="*/ 1818899 w 5890037"/>
              <a:gd name="connsiteY1692" fmla="*/ 121612 h 4633870"/>
              <a:gd name="connsiteX1693" fmla="*/ 1835816 w 5890037"/>
              <a:gd name="connsiteY1693" fmla="*/ 120234 h 4633870"/>
              <a:gd name="connsiteX1694" fmla="*/ 1818845 w 5890037"/>
              <a:gd name="connsiteY1694" fmla="*/ 123200 h 4633870"/>
              <a:gd name="connsiteX1695" fmla="*/ 1818973 w 5890037"/>
              <a:gd name="connsiteY1695" fmla="*/ 121606 h 4633870"/>
              <a:gd name="connsiteX1696" fmla="*/ 1828156 w 5890037"/>
              <a:gd name="connsiteY1696" fmla="*/ 120710 h 4633870"/>
              <a:gd name="connsiteX1697" fmla="*/ 1835816 w 5890037"/>
              <a:gd name="connsiteY1697" fmla="*/ 120234 h 4633870"/>
              <a:gd name="connsiteX1698" fmla="*/ 2177737 w 5890037"/>
              <a:gd name="connsiteY1698" fmla="*/ 101158 h 4633870"/>
              <a:gd name="connsiteX1699" fmla="*/ 2152332 w 5890037"/>
              <a:gd name="connsiteY1699" fmla="*/ 102697 h 4633870"/>
              <a:gd name="connsiteX1700" fmla="*/ 2143498 w 5890037"/>
              <a:gd name="connsiteY1700" fmla="*/ 104068 h 4633870"/>
              <a:gd name="connsiteX1701" fmla="*/ 2148955 w 5890037"/>
              <a:gd name="connsiteY1701" fmla="*/ 102902 h 4633870"/>
              <a:gd name="connsiteX1702" fmla="*/ 2144121 w 5890037"/>
              <a:gd name="connsiteY1702" fmla="*/ 103195 h 4633870"/>
              <a:gd name="connsiteX1703" fmla="*/ 2119512 w 5890037"/>
              <a:gd name="connsiteY1703" fmla="*/ 103417 h 4633870"/>
              <a:gd name="connsiteX1704" fmla="*/ 2113041 w 5890037"/>
              <a:gd name="connsiteY1704" fmla="*/ 104955 h 4633870"/>
              <a:gd name="connsiteX1705" fmla="*/ 2123329 w 5890037"/>
              <a:gd name="connsiteY1705" fmla="*/ 105260 h 4633870"/>
              <a:gd name="connsiteX1706" fmla="*/ 2172378 w 5890037"/>
              <a:gd name="connsiteY1706" fmla="*/ 105160 h 4633870"/>
              <a:gd name="connsiteX1707" fmla="*/ 2183395 w 5890037"/>
              <a:gd name="connsiteY1707" fmla="*/ 103017 h 4633870"/>
              <a:gd name="connsiteX1708" fmla="*/ 2191562 w 5890037"/>
              <a:gd name="connsiteY1708" fmla="*/ 101609 h 4633870"/>
              <a:gd name="connsiteX1709" fmla="*/ 1992822 w 5890037"/>
              <a:gd name="connsiteY1709" fmla="*/ 97275 h 4633870"/>
              <a:gd name="connsiteX1710" fmla="*/ 1993909 w 5890037"/>
              <a:gd name="connsiteY1710" fmla="*/ 98146 h 4633870"/>
              <a:gd name="connsiteX1711" fmla="*/ 1994364 w 5890037"/>
              <a:gd name="connsiteY1711" fmla="*/ 99461 h 4633870"/>
              <a:gd name="connsiteX1712" fmla="*/ 1992822 w 5890037"/>
              <a:gd name="connsiteY1712" fmla="*/ 97275 h 4633870"/>
              <a:gd name="connsiteX1713" fmla="*/ 2009296 w 5890037"/>
              <a:gd name="connsiteY1713" fmla="*/ 97121 h 4633870"/>
              <a:gd name="connsiteX1714" fmla="*/ 2018262 w 5890037"/>
              <a:gd name="connsiteY1714" fmla="*/ 98229 h 4633870"/>
              <a:gd name="connsiteX1715" fmla="*/ 2000134 w 5890037"/>
              <a:gd name="connsiteY1715" fmla="*/ 98416 h 4633870"/>
              <a:gd name="connsiteX1716" fmla="*/ 2009296 w 5890037"/>
              <a:gd name="connsiteY1716" fmla="*/ 97121 h 4633870"/>
              <a:gd name="connsiteX1717" fmla="*/ 2143067 w 5890037"/>
              <a:gd name="connsiteY1717" fmla="*/ 94487 h 4633870"/>
              <a:gd name="connsiteX1718" fmla="*/ 2145852 w 5890037"/>
              <a:gd name="connsiteY1718" fmla="*/ 94603 h 4633870"/>
              <a:gd name="connsiteX1719" fmla="*/ 2140081 w 5890037"/>
              <a:gd name="connsiteY1719" fmla="*/ 95648 h 4633870"/>
              <a:gd name="connsiteX1720" fmla="*/ 2143067 w 5890037"/>
              <a:gd name="connsiteY1720" fmla="*/ 94487 h 4633870"/>
              <a:gd name="connsiteX1721" fmla="*/ 2225036 w 5890037"/>
              <a:gd name="connsiteY1721" fmla="*/ 92337 h 4633870"/>
              <a:gd name="connsiteX1722" fmla="*/ 2219929 w 5890037"/>
              <a:gd name="connsiteY1722" fmla="*/ 92502 h 4633870"/>
              <a:gd name="connsiteX1723" fmla="*/ 2181976 w 5890037"/>
              <a:gd name="connsiteY1723" fmla="*/ 98101 h 4633870"/>
              <a:gd name="connsiteX1724" fmla="*/ 2177712 w 5890037"/>
              <a:gd name="connsiteY1724" fmla="*/ 98761 h 4633870"/>
              <a:gd name="connsiteX1725" fmla="*/ 2207674 w 5890037"/>
              <a:gd name="connsiteY1725" fmla="*/ 98833 h 4633870"/>
              <a:gd name="connsiteX1726" fmla="*/ 2229504 w 5890037"/>
              <a:gd name="connsiteY1726" fmla="*/ 95071 h 4633870"/>
              <a:gd name="connsiteX1727" fmla="*/ 2231799 w 5890037"/>
              <a:gd name="connsiteY1727" fmla="*/ 93768 h 4633870"/>
              <a:gd name="connsiteX1728" fmla="*/ 2225036 w 5890037"/>
              <a:gd name="connsiteY1728" fmla="*/ 92337 h 4633870"/>
              <a:gd name="connsiteX1729" fmla="*/ 2240110 w 5890037"/>
              <a:gd name="connsiteY1729" fmla="*/ 83504 h 4633870"/>
              <a:gd name="connsiteX1730" fmla="*/ 2238609 w 5890037"/>
              <a:gd name="connsiteY1730" fmla="*/ 83869 h 4633870"/>
              <a:gd name="connsiteX1731" fmla="*/ 2195600 w 5890037"/>
              <a:gd name="connsiteY1731" fmla="*/ 89253 h 4633870"/>
              <a:gd name="connsiteX1732" fmla="*/ 2183361 w 5890037"/>
              <a:gd name="connsiteY1732" fmla="*/ 88562 h 4633870"/>
              <a:gd name="connsiteX1733" fmla="*/ 2145852 w 5890037"/>
              <a:gd name="connsiteY1733" fmla="*/ 94603 h 4633870"/>
              <a:gd name="connsiteX1734" fmla="*/ 2166786 w 5890037"/>
              <a:gd name="connsiteY1734" fmla="*/ 89166 h 4633870"/>
              <a:gd name="connsiteX1735" fmla="*/ 2187708 w 5890037"/>
              <a:gd name="connsiteY1735" fmla="*/ 85499 h 4633870"/>
              <a:gd name="connsiteX1736" fmla="*/ 2157910 w 5890037"/>
              <a:gd name="connsiteY1736" fmla="*/ 89378 h 4633870"/>
              <a:gd name="connsiteX1737" fmla="*/ 2121048 w 5890037"/>
              <a:gd name="connsiteY1737" fmla="*/ 96410 h 4633870"/>
              <a:gd name="connsiteX1738" fmla="*/ 2092066 w 5890037"/>
              <a:gd name="connsiteY1738" fmla="*/ 101531 h 4633870"/>
              <a:gd name="connsiteX1739" fmla="*/ 2097449 w 5890037"/>
              <a:gd name="connsiteY1739" fmla="*/ 101593 h 4633870"/>
              <a:gd name="connsiteX1740" fmla="*/ 2165637 w 5890037"/>
              <a:gd name="connsiteY1740" fmla="*/ 98733 h 4633870"/>
              <a:gd name="connsiteX1741" fmla="*/ 2168445 w 5890037"/>
              <a:gd name="connsiteY1741" fmla="*/ 98738 h 4633870"/>
              <a:gd name="connsiteX1742" fmla="*/ 2187711 w 5890037"/>
              <a:gd name="connsiteY1742" fmla="*/ 94624 h 4633870"/>
              <a:gd name="connsiteX1743" fmla="*/ 2234263 w 5890037"/>
              <a:gd name="connsiteY1743" fmla="*/ 86932 h 4633870"/>
              <a:gd name="connsiteX1744" fmla="*/ 2244567 w 5890037"/>
              <a:gd name="connsiteY1744" fmla="*/ 85724 h 4633870"/>
              <a:gd name="connsiteX1745" fmla="*/ 2245209 w 5890037"/>
              <a:gd name="connsiteY1745" fmla="*/ 84001 h 4633870"/>
              <a:gd name="connsiteX1746" fmla="*/ 2240110 w 5890037"/>
              <a:gd name="connsiteY1746" fmla="*/ 83504 h 4633870"/>
              <a:gd name="connsiteX1747" fmla="*/ 2067758 w 5890037"/>
              <a:gd name="connsiteY1747" fmla="*/ 82852 h 4633870"/>
              <a:gd name="connsiteX1748" fmla="*/ 2069030 w 5890037"/>
              <a:gd name="connsiteY1748" fmla="*/ 83279 h 4633870"/>
              <a:gd name="connsiteX1749" fmla="*/ 2067560 w 5890037"/>
              <a:gd name="connsiteY1749" fmla="*/ 84692 h 4633870"/>
              <a:gd name="connsiteX1750" fmla="*/ 2065654 w 5890037"/>
              <a:gd name="connsiteY1750" fmla="*/ 84147 h 4633870"/>
              <a:gd name="connsiteX1751" fmla="*/ 2067758 w 5890037"/>
              <a:gd name="connsiteY1751" fmla="*/ 82852 h 4633870"/>
              <a:gd name="connsiteX1752" fmla="*/ 2158762 w 5890037"/>
              <a:gd name="connsiteY1752" fmla="*/ 82509 h 4633870"/>
              <a:gd name="connsiteX1753" fmla="*/ 2131759 w 5890037"/>
              <a:gd name="connsiteY1753" fmla="*/ 87413 h 4633870"/>
              <a:gd name="connsiteX1754" fmla="*/ 2092903 w 5890037"/>
              <a:gd name="connsiteY1754" fmla="*/ 95189 h 4633870"/>
              <a:gd name="connsiteX1755" fmla="*/ 2064707 w 5890037"/>
              <a:gd name="connsiteY1755" fmla="*/ 101219 h 4633870"/>
              <a:gd name="connsiteX1756" fmla="*/ 2078951 w 5890037"/>
              <a:gd name="connsiteY1756" fmla="*/ 101382 h 4633870"/>
              <a:gd name="connsiteX1757" fmla="*/ 2080669 w 5890037"/>
              <a:gd name="connsiteY1757" fmla="*/ 100947 h 4633870"/>
              <a:gd name="connsiteX1758" fmla="*/ 2093137 w 5890037"/>
              <a:gd name="connsiteY1758" fmla="*/ 99021 h 4633870"/>
              <a:gd name="connsiteX1759" fmla="*/ 2159734 w 5890037"/>
              <a:gd name="connsiteY1759" fmla="*/ 84819 h 4633870"/>
              <a:gd name="connsiteX1760" fmla="*/ 2164069 w 5890037"/>
              <a:gd name="connsiteY1760" fmla="*/ 83526 h 4633870"/>
              <a:gd name="connsiteX1761" fmla="*/ 2158762 w 5890037"/>
              <a:gd name="connsiteY1761" fmla="*/ 82509 h 4633870"/>
              <a:gd name="connsiteX1762" fmla="*/ 2073963 w 5890037"/>
              <a:gd name="connsiteY1762" fmla="*/ 81532 h 4633870"/>
              <a:gd name="connsiteX1763" fmla="*/ 2078153 w 5890037"/>
              <a:gd name="connsiteY1763" fmla="*/ 81632 h 4633870"/>
              <a:gd name="connsiteX1764" fmla="*/ 2069030 w 5890037"/>
              <a:gd name="connsiteY1764" fmla="*/ 83279 h 4633870"/>
              <a:gd name="connsiteX1765" fmla="*/ 2073963 w 5890037"/>
              <a:gd name="connsiteY1765" fmla="*/ 81532 h 4633870"/>
              <a:gd name="connsiteX1766" fmla="*/ 2012296 w 5890037"/>
              <a:gd name="connsiteY1766" fmla="*/ 73880 h 4633870"/>
              <a:gd name="connsiteX1767" fmla="*/ 2067672 w 5890037"/>
              <a:gd name="connsiteY1767" fmla="*/ 74234 h 4633870"/>
              <a:gd name="connsiteX1768" fmla="*/ 2075189 w 5890037"/>
              <a:gd name="connsiteY1768" fmla="*/ 75309 h 4633870"/>
              <a:gd name="connsiteX1769" fmla="*/ 2071608 w 5890037"/>
              <a:gd name="connsiteY1769" fmla="*/ 76244 h 4633870"/>
              <a:gd name="connsiteX1770" fmla="*/ 2040539 w 5890037"/>
              <a:gd name="connsiteY1770" fmla="*/ 76235 h 4633870"/>
              <a:gd name="connsiteX1771" fmla="*/ 1986975 w 5890037"/>
              <a:gd name="connsiteY1771" fmla="*/ 77782 h 4633870"/>
              <a:gd name="connsiteX1772" fmla="*/ 1944061 w 5890037"/>
              <a:gd name="connsiteY1772" fmla="*/ 81135 h 4633870"/>
              <a:gd name="connsiteX1773" fmla="*/ 2140599 w 5890037"/>
              <a:gd name="connsiteY1773" fmla="*/ 70278 h 4633870"/>
              <a:gd name="connsiteX1774" fmla="*/ 2138149 w 5890037"/>
              <a:gd name="connsiteY1774" fmla="*/ 70571 h 4633870"/>
              <a:gd name="connsiteX1775" fmla="*/ 2138971 w 5890037"/>
              <a:gd name="connsiteY1775" fmla="*/ 72258 h 4633870"/>
              <a:gd name="connsiteX1776" fmla="*/ 2143789 w 5890037"/>
              <a:gd name="connsiteY1776" fmla="*/ 71128 h 4633870"/>
              <a:gd name="connsiteX1777" fmla="*/ 2143972 w 5890037"/>
              <a:gd name="connsiteY1777" fmla="*/ 70292 h 4633870"/>
              <a:gd name="connsiteX1778" fmla="*/ 2140599 w 5890037"/>
              <a:gd name="connsiteY1778" fmla="*/ 70278 h 4633870"/>
              <a:gd name="connsiteX1779" fmla="*/ 2205285 w 5890037"/>
              <a:gd name="connsiteY1779" fmla="*/ 65490 h 4633870"/>
              <a:gd name="connsiteX1780" fmla="*/ 2198022 w 5890037"/>
              <a:gd name="connsiteY1780" fmla="*/ 66901 h 4633870"/>
              <a:gd name="connsiteX1781" fmla="*/ 2187102 w 5890037"/>
              <a:gd name="connsiteY1781" fmla="*/ 67264 h 4633870"/>
              <a:gd name="connsiteX1782" fmla="*/ 2205359 w 5890037"/>
              <a:gd name="connsiteY1782" fmla="*/ 65475 h 4633870"/>
              <a:gd name="connsiteX1783" fmla="*/ 2205359 w 5890037"/>
              <a:gd name="connsiteY1783" fmla="*/ 65482 h 4633870"/>
              <a:gd name="connsiteX1784" fmla="*/ 2205285 w 5890037"/>
              <a:gd name="connsiteY1784" fmla="*/ 65490 h 4633870"/>
              <a:gd name="connsiteX1785" fmla="*/ 2222202 w 5890037"/>
              <a:gd name="connsiteY1785" fmla="*/ 64110 h 4633870"/>
              <a:gd name="connsiteX1786" fmla="*/ 2205231 w 5890037"/>
              <a:gd name="connsiteY1786" fmla="*/ 67077 h 4633870"/>
              <a:gd name="connsiteX1787" fmla="*/ 2205359 w 5890037"/>
              <a:gd name="connsiteY1787" fmla="*/ 65482 h 4633870"/>
              <a:gd name="connsiteX1788" fmla="*/ 2214542 w 5890037"/>
              <a:gd name="connsiteY1788" fmla="*/ 64586 h 4633870"/>
              <a:gd name="connsiteX1789" fmla="*/ 2222202 w 5890037"/>
              <a:gd name="connsiteY1789" fmla="*/ 64110 h 4633870"/>
              <a:gd name="connsiteX1790" fmla="*/ 2228059 w 5890037"/>
              <a:gd name="connsiteY1790" fmla="*/ 56123 h 4633870"/>
              <a:gd name="connsiteX1791" fmla="*/ 2229556 w 5890037"/>
              <a:gd name="connsiteY1791" fmla="*/ 57838 h 4633870"/>
              <a:gd name="connsiteX1792" fmla="*/ 2228620 w 5890037"/>
              <a:gd name="connsiteY1792" fmla="*/ 59002 h 4633870"/>
              <a:gd name="connsiteX1793" fmla="*/ 2771539 w 5890037"/>
              <a:gd name="connsiteY1793" fmla="*/ 46751 h 4633870"/>
              <a:gd name="connsiteX1794" fmla="*/ 2774487 w 5890037"/>
              <a:gd name="connsiteY1794" fmla="*/ 48105 h 4633870"/>
              <a:gd name="connsiteX1795" fmla="*/ 2770281 w 5890037"/>
              <a:gd name="connsiteY1795" fmla="*/ 47795 h 4633870"/>
              <a:gd name="connsiteX1796" fmla="*/ 2771539 w 5890037"/>
              <a:gd name="connsiteY1796" fmla="*/ 46751 h 4633870"/>
              <a:gd name="connsiteX1797" fmla="*/ 2552023 w 5890037"/>
              <a:gd name="connsiteY1797" fmla="*/ 42609 h 4633870"/>
              <a:gd name="connsiteX1798" fmla="*/ 2622346 w 5890037"/>
              <a:gd name="connsiteY1798" fmla="*/ 42776 h 4633870"/>
              <a:gd name="connsiteX1799" fmla="*/ 2727102 w 5890037"/>
              <a:gd name="connsiteY1799" fmla="*/ 45493 h 4633870"/>
              <a:gd name="connsiteX1800" fmla="*/ 2753384 w 5890037"/>
              <a:gd name="connsiteY1800" fmla="*/ 45855 h 4633870"/>
              <a:gd name="connsiteX1801" fmla="*/ 2757912 w 5890037"/>
              <a:gd name="connsiteY1801" fmla="*/ 48707 h 4633870"/>
              <a:gd name="connsiteX1802" fmla="*/ 2729355 w 5890037"/>
              <a:gd name="connsiteY1802" fmla="*/ 48690 h 4633870"/>
              <a:gd name="connsiteX1803" fmla="*/ 2629517 w 5890037"/>
              <a:gd name="connsiteY1803" fmla="*/ 47292 h 4633870"/>
              <a:gd name="connsiteX1804" fmla="*/ 2564123 w 5890037"/>
              <a:gd name="connsiteY1804" fmla="*/ 45035 h 4633870"/>
              <a:gd name="connsiteX1805" fmla="*/ 2530507 w 5890037"/>
              <a:gd name="connsiteY1805" fmla="*/ 47071 h 4633870"/>
              <a:gd name="connsiteX1806" fmla="*/ 2505898 w 5890037"/>
              <a:gd name="connsiteY1806" fmla="*/ 47294 h 4633870"/>
              <a:gd name="connsiteX1807" fmla="*/ 2509715 w 5890037"/>
              <a:gd name="connsiteY1807" fmla="*/ 49136 h 4633870"/>
              <a:gd name="connsiteX1808" fmla="*/ 2607171 w 5890037"/>
              <a:gd name="connsiteY1808" fmla="*/ 48939 h 4633870"/>
              <a:gd name="connsiteX1809" fmla="*/ 2716585 w 5890037"/>
              <a:gd name="connsiteY1809" fmla="*/ 52905 h 4633870"/>
              <a:gd name="connsiteX1810" fmla="*/ 2825418 w 5890037"/>
              <a:gd name="connsiteY1810" fmla="*/ 57533 h 4633870"/>
              <a:gd name="connsiteX1811" fmla="*/ 2898275 w 5890037"/>
              <a:gd name="connsiteY1811" fmla="*/ 55968 h 4633870"/>
              <a:gd name="connsiteX1812" fmla="*/ 2904160 w 5890037"/>
              <a:gd name="connsiteY1812" fmla="*/ 54889 h 4633870"/>
              <a:gd name="connsiteX1813" fmla="*/ 2904105 w 5890037"/>
              <a:gd name="connsiteY1813" fmla="*/ 55232 h 4633870"/>
              <a:gd name="connsiteX1814" fmla="*/ 2906952 w 5890037"/>
              <a:gd name="connsiteY1814" fmla="*/ 59269 h 4633870"/>
              <a:gd name="connsiteX1815" fmla="*/ 2903446 w 5890037"/>
              <a:gd name="connsiteY1815" fmla="*/ 61741 h 4633870"/>
              <a:gd name="connsiteX1816" fmla="*/ 2906991 w 5890037"/>
              <a:gd name="connsiteY1816" fmla="*/ 68559 h 4633870"/>
              <a:gd name="connsiteX1817" fmla="*/ 2959560 w 5890037"/>
              <a:gd name="connsiteY1817" fmla="*/ 68846 h 4633870"/>
              <a:gd name="connsiteX1818" fmla="*/ 3373037 w 5890037"/>
              <a:gd name="connsiteY1818" fmla="*/ 93472 h 4633870"/>
              <a:gd name="connsiteX1819" fmla="*/ 3454266 w 5890037"/>
              <a:gd name="connsiteY1819" fmla="*/ 99534 h 4633870"/>
              <a:gd name="connsiteX1820" fmla="*/ 3533269 w 5890037"/>
              <a:gd name="connsiteY1820" fmla="*/ 106745 h 4633870"/>
              <a:gd name="connsiteX1821" fmla="*/ 3694213 w 5890037"/>
              <a:gd name="connsiteY1821" fmla="*/ 124094 h 4633870"/>
              <a:gd name="connsiteX1822" fmla="*/ 3774568 w 5890037"/>
              <a:gd name="connsiteY1822" fmla="*/ 133859 h 4633870"/>
              <a:gd name="connsiteX1823" fmla="*/ 3854547 w 5890037"/>
              <a:gd name="connsiteY1823" fmla="*/ 145208 h 4633870"/>
              <a:gd name="connsiteX1824" fmla="*/ 4014507 w 5890037"/>
              <a:gd name="connsiteY1824" fmla="*/ 167908 h 4633870"/>
              <a:gd name="connsiteX1825" fmla="*/ 4189462 w 5890037"/>
              <a:gd name="connsiteY1825" fmla="*/ 198059 h 4633870"/>
              <a:gd name="connsiteX1826" fmla="*/ 4276209 w 5890037"/>
              <a:gd name="connsiteY1826" fmla="*/ 212682 h 4633870"/>
              <a:gd name="connsiteX1827" fmla="*/ 4363871 w 5890037"/>
              <a:gd name="connsiteY1827" fmla="*/ 231709 h 4633870"/>
              <a:gd name="connsiteX1828" fmla="*/ 4537642 w 5890037"/>
              <a:gd name="connsiteY1828" fmla="*/ 266883 h 4633870"/>
              <a:gd name="connsiteX1829" fmla="*/ 4710365 w 5890037"/>
              <a:gd name="connsiteY1829" fmla="*/ 307671 h 4633870"/>
              <a:gd name="connsiteX1830" fmla="*/ 4797651 w 5890037"/>
              <a:gd name="connsiteY1830" fmla="*/ 328285 h 4633870"/>
              <a:gd name="connsiteX1831" fmla="*/ 4882650 w 5890037"/>
              <a:gd name="connsiteY1831" fmla="*/ 350311 h 4633870"/>
              <a:gd name="connsiteX1832" fmla="*/ 5053421 w 5890037"/>
              <a:gd name="connsiteY1832" fmla="*/ 398178 h 4633870"/>
              <a:gd name="connsiteX1833" fmla="*/ 5139460 w 5890037"/>
              <a:gd name="connsiteY1833" fmla="*/ 424079 h 4633870"/>
              <a:gd name="connsiteX1834" fmla="*/ 5223648 w 5890037"/>
              <a:gd name="connsiteY1834" fmla="*/ 449544 h 4633870"/>
              <a:gd name="connsiteX1835" fmla="*/ 5392733 w 5890037"/>
              <a:gd name="connsiteY1835" fmla="*/ 504549 h 4633870"/>
              <a:gd name="connsiteX1836" fmla="*/ 5405767 w 5890037"/>
              <a:gd name="connsiteY1836" fmla="*/ 513210 h 4633870"/>
              <a:gd name="connsiteX1837" fmla="*/ 5370871 w 5890037"/>
              <a:gd name="connsiteY1837" fmla="*/ 501341 h 4633870"/>
              <a:gd name="connsiteX1838" fmla="*/ 5284119 w 5890037"/>
              <a:gd name="connsiteY1838" fmla="*/ 471362 h 4633870"/>
              <a:gd name="connsiteX1839" fmla="*/ 5270210 w 5890037"/>
              <a:gd name="connsiteY1839" fmla="*/ 466403 h 4633870"/>
              <a:gd name="connsiteX1840" fmla="*/ 5266771 w 5890037"/>
              <a:gd name="connsiteY1840" fmla="*/ 465590 h 4633870"/>
              <a:gd name="connsiteX1841" fmla="*/ 5077848 w 5890037"/>
              <a:gd name="connsiteY1841" fmla="*/ 405900 h 4633870"/>
              <a:gd name="connsiteX1842" fmla="*/ 5094149 w 5890037"/>
              <a:gd name="connsiteY1842" fmla="*/ 417288 h 4633870"/>
              <a:gd name="connsiteX1843" fmla="*/ 5296717 w 5890037"/>
              <a:gd name="connsiteY1843" fmla="*/ 481875 h 4633870"/>
              <a:gd name="connsiteX1844" fmla="*/ 5386360 w 5890037"/>
              <a:gd name="connsiteY1844" fmla="*/ 516165 h 4633870"/>
              <a:gd name="connsiteX1845" fmla="*/ 5477151 w 5890037"/>
              <a:gd name="connsiteY1845" fmla="*/ 552681 h 4633870"/>
              <a:gd name="connsiteX1846" fmla="*/ 5340070 w 5890037"/>
              <a:gd name="connsiteY1846" fmla="*/ 505233 h 4633870"/>
              <a:gd name="connsiteX1847" fmla="*/ 5355670 w 5890037"/>
              <a:gd name="connsiteY1847" fmla="*/ 518409 h 4633870"/>
              <a:gd name="connsiteX1848" fmla="*/ 5549071 w 5890037"/>
              <a:gd name="connsiteY1848" fmla="*/ 582785 h 4633870"/>
              <a:gd name="connsiteX1849" fmla="*/ 5546181 w 5890037"/>
              <a:gd name="connsiteY1849" fmla="*/ 578474 h 4633870"/>
              <a:gd name="connsiteX1850" fmla="*/ 5588933 w 5890037"/>
              <a:gd name="connsiteY1850" fmla="*/ 596107 h 4633870"/>
              <a:gd name="connsiteX1851" fmla="*/ 5566357 w 5890037"/>
              <a:gd name="connsiteY1851" fmla="*/ 588821 h 4633870"/>
              <a:gd name="connsiteX1852" fmla="*/ 5572250 w 5890037"/>
              <a:gd name="connsiteY1852" fmla="*/ 595797 h 4633870"/>
              <a:gd name="connsiteX1853" fmla="*/ 5375847 w 5890037"/>
              <a:gd name="connsiteY1853" fmla="*/ 528757 h 4633870"/>
              <a:gd name="connsiteX1854" fmla="*/ 5391444 w 5890037"/>
              <a:gd name="connsiteY1854" fmla="*/ 541932 h 4633870"/>
              <a:gd name="connsiteX1855" fmla="*/ 5403501 w 5890037"/>
              <a:gd name="connsiteY1855" fmla="*/ 546454 h 4633870"/>
              <a:gd name="connsiteX1856" fmla="*/ 5516968 w 5890037"/>
              <a:gd name="connsiteY1856" fmla="*/ 582742 h 4633870"/>
              <a:gd name="connsiteX1857" fmla="*/ 5573326 w 5890037"/>
              <a:gd name="connsiteY1857" fmla="*/ 602471 h 4633870"/>
              <a:gd name="connsiteX1858" fmla="*/ 5598020 w 5890037"/>
              <a:gd name="connsiteY1858" fmla="*/ 613169 h 4633870"/>
              <a:gd name="connsiteX1859" fmla="*/ 5427055 w 5890037"/>
              <a:gd name="connsiteY1859" fmla="*/ 557879 h 4633870"/>
              <a:gd name="connsiteX1860" fmla="*/ 5342155 w 5890037"/>
              <a:gd name="connsiteY1860" fmla="*/ 528337 h 4633870"/>
              <a:gd name="connsiteX1861" fmla="*/ 5256552 w 5890037"/>
              <a:gd name="connsiteY1861" fmla="*/ 500585 h 4633870"/>
              <a:gd name="connsiteX1862" fmla="*/ 5272589 w 5890037"/>
              <a:gd name="connsiteY1862" fmla="*/ 511910 h 4633870"/>
              <a:gd name="connsiteX1863" fmla="*/ 5340905 w 5890037"/>
              <a:gd name="connsiteY1863" fmla="*/ 533626 h 4633870"/>
              <a:gd name="connsiteX1864" fmla="*/ 5408520 w 5890037"/>
              <a:gd name="connsiteY1864" fmla="*/ 557131 h 4633870"/>
              <a:gd name="connsiteX1865" fmla="*/ 5544451 w 5890037"/>
              <a:gd name="connsiteY1865" fmla="*/ 602352 h 4633870"/>
              <a:gd name="connsiteX1866" fmla="*/ 5554158 w 5890037"/>
              <a:gd name="connsiteY1866" fmla="*/ 608553 h 4633870"/>
              <a:gd name="connsiteX1867" fmla="*/ 5592056 w 5890037"/>
              <a:gd name="connsiteY1867" fmla="*/ 623086 h 4633870"/>
              <a:gd name="connsiteX1868" fmla="*/ 5631369 w 5890037"/>
              <a:gd name="connsiteY1868" fmla="*/ 639907 h 4633870"/>
              <a:gd name="connsiteX1869" fmla="*/ 5632782 w 5890037"/>
              <a:gd name="connsiteY1869" fmla="*/ 642195 h 4633870"/>
              <a:gd name="connsiteX1870" fmla="*/ 5558636 w 5890037"/>
              <a:gd name="connsiteY1870" fmla="*/ 613240 h 4633870"/>
              <a:gd name="connsiteX1871" fmla="*/ 5553345 w 5890037"/>
              <a:gd name="connsiteY1871" fmla="*/ 611991 h 4633870"/>
              <a:gd name="connsiteX1872" fmla="*/ 5533606 w 5890037"/>
              <a:gd name="connsiteY1872" fmla="*/ 599791 h 4633870"/>
              <a:gd name="connsiteX1873" fmla="*/ 5537913 w 5890037"/>
              <a:gd name="connsiteY1873" fmla="*/ 606392 h 4633870"/>
              <a:gd name="connsiteX1874" fmla="*/ 5555363 w 5890037"/>
              <a:gd name="connsiteY1874" fmla="*/ 620004 h 4633870"/>
              <a:gd name="connsiteX1875" fmla="*/ 5586932 w 5890037"/>
              <a:gd name="connsiteY1875" fmla="*/ 629413 h 4633870"/>
              <a:gd name="connsiteX1876" fmla="*/ 5617689 w 5890037"/>
              <a:gd name="connsiteY1876" fmla="*/ 642260 h 4633870"/>
              <a:gd name="connsiteX1877" fmla="*/ 5679575 w 5890037"/>
              <a:gd name="connsiteY1877" fmla="*/ 666366 h 4633870"/>
              <a:gd name="connsiteX1878" fmla="*/ 5678161 w 5890037"/>
              <a:gd name="connsiteY1878" fmla="*/ 664079 h 4633870"/>
              <a:gd name="connsiteX1879" fmla="*/ 5681865 w 5890037"/>
              <a:gd name="connsiteY1879" fmla="*/ 664953 h 4633870"/>
              <a:gd name="connsiteX1880" fmla="*/ 5697461 w 5890037"/>
              <a:gd name="connsiteY1880" fmla="*/ 678128 h 4633870"/>
              <a:gd name="connsiteX1881" fmla="*/ 5740213 w 5890037"/>
              <a:gd name="connsiteY1881" fmla="*/ 695762 h 4633870"/>
              <a:gd name="connsiteX1882" fmla="*/ 5740650 w 5890037"/>
              <a:gd name="connsiteY1882" fmla="*/ 693910 h 4633870"/>
              <a:gd name="connsiteX1883" fmla="*/ 5829919 w 5890037"/>
              <a:gd name="connsiteY1883" fmla="*/ 729786 h 4633870"/>
              <a:gd name="connsiteX1884" fmla="*/ 5760827 w 5890037"/>
              <a:gd name="connsiteY1884" fmla="*/ 704258 h 4633870"/>
              <a:gd name="connsiteX1885" fmla="*/ 5760389 w 5890037"/>
              <a:gd name="connsiteY1885" fmla="*/ 706109 h 4633870"/>
              <a:gd name="connsiteX1886" fmla="*/ 5607446 w 5890037"/>
              <a:gd name="connsiteY1886" fmla="*/ 645425 h 4633870"/>
              <a:gd name="connsiteX1887" fmla="*/ 5452753 w 5890037"/>
              <a:gd name="connsiteY1887" fmla="*/ 592143 h 4633870"/>
              <a:gd name="connsiteX1888" fmla="*/ 5461911 w 5890037"/>
              <a:gd name="connsiteY1888" fmla="*/ 601843 h 4633870"/>
              <a:gd name="connsiteX1889" fmla="*/ 5362027 w 5890037"/>
              <a:gd name="connsiteY1889" fmla="*/ 570719 h 4633870"/>
              <a:gd name="connsiteX1890" fmla="*/ 5374624 w 5890037"/>
              <a:gd name="connsiteY1890" fmla="*/ 581231 h 4633870"/>
              <a:gd name="connsiteX1891" fmla="*/ 5427409 w 5890037"/>
              <a:gd name="connsiteY1891" fmla="*/ 604862 h 4633870"/>
              <a:gd name="connsiteX1892" fmla="*/ 5377854 w 5890037"/>
              <a:gd name="connsiteY1892" fmla="*/ 591206 h 4633870"/>
              <a:gd name="connsiteX1893" fmla="*/ 5393716 w 5890037"/>
              <a:gd name="connsiteY1893" fmla="*/ 604443 h 4633870"/>
              <a:gd name="connsiteX1894" fmla="*/ 5409112 w 5890037"/>
              <a:gd name="connsiteY1894" fmla="*/ 610221 h 4633870"/>
              <a:gd name="connsiteX1895" fmla="*/ 5365298 w 5890037"/>
              <a:gd name="connsiteY1895" fmla="*/ 594871 h 4633870"/>
              <a:gd name="connsiteX1896" fmla="*/ 5365447 w 5890037"/>
              <a:gd name="connsiteY1896" fmla="*/ 594950 h 4633870"/>
              <a:gd name="connsiteX1897" fmla="*/ 5398712 w 5890037"/>
              <a:gd name="connsiteY1897" fmla="*/ 611862 h 4633870"/>
              <a:gd name="connsiteX1898" fmla="*/ 5416650 w 5890037"/>
              <a:gd name="connsiteY1898" fmla="*/ 622081 h 4633870"/>
              <a:gd name="connsiteX1899" fmla="*/ 5564347 w 5890037"/>
              <a:gd name="connsiteY1899" fmla="*/ 676562 h 4633870"/>
              <a:gd name="connsiteX1900" fmla="*/ 5774929 w 5890037"/>
              <a:gd name="connsiteY1900" fmla="*/ 763980 h 4633870"/>
              <a:gd name="connsiteX1901" fmla="*/ 5759330 w 5890037"/>
              <a:gd name="connsiteY1901" fmla="*/ 750805 h 4633870"/>
              <a:gd name="connsiteX1902" fmla="*/ 5644659 w 5890037"/>
              <a:gd name="connsiteY1902" fmla="*/ 703066 h 4633870"/>
              <a:gd name="connsiteX1903" fmla="*/ 5586792 w 5890037"/>
              <a:gd name="connsiteY1903" fmla="*/ 678339 h 4633870"/>
              <a:gd name="connsiteX1904" fmla="*/ 5577882 w 5890037"/>
              <a:gd name="connsiteY1904" fmla="*/ 674730 h 4633870"/>
              <a:gd name="connsiteX1905" fmla="*/ 5585160 w 5890037"/>
              <a:gd name="connsiteY1905" fmla="*/ 677025 h 4633870"/>
              <a:gd name="connsiteX1906" fmla="*/ 5595577 w 5890037"/>
              <a:gd name="connsiteY1906" fmla="*/ 680308 h 4633870"/>
              <a:gd name="connsiteX1907" fmla="*/ 5648097 w 5890037"/>
              <a:gd name="connsiteY1907" fmla="*/ 703878 h 4633870"/>
              <a:gd name="connsiteX1908" fmla="*/ 5666859 w 5890037"/>
              <a:gd name="connsiteY1908" fmla="*/ 711938 h 4633870"/>
              <a:gd name="connsiteX1909" fmla="*/ 5669084 w 5890037"/>
              <a:gd name="connsiteY1909" fmla="*/ 710789 h 4633870"/>
              <a:gd name="connsiteX1910" fmla="*/ 5718977 w 5890037"/>
              <a:gd name="connsiteY1910" fmla="*/ 730108 h 4633870"/>
              <a:gd name="connsiteX1911" fmla="*/ 5720830 w 5890037"/>
              <a:gd name="connsiteY1911" fmla="*/ 730545 h 4633870"/>
              <a:gd name="connsiteX1912" fmla="*/ 5716851 w 5890037"/>
              <a:gd name="connsiteY1912" fmla="*/ 723743 h 4633870"/>
              <a:gd name="connsiteX1913" fmla="*/ 5775035 w 5890037"/>
              <a:gd name="connsiteY1913" fmla="*/ 746975 h 4633870"/>
              <a:gd name="connsiteX1914" fmla="*/ 5777323 w 5890037"/>
              <a:gd name="connsiteY1914" fmla="*/ 745562 h 4633870"/>
              <a:gd name="connsiteX1915" fmla="*/ 5821489 w 5890037"/>
              <a:gd name="connsiteY1915" fmla="*/ 765483 h 4633870"/>
              <a:gd name="connsiteX1916" fmla="*/ 5810909 w 5890037"/>
              <a:gd name="connsiteY1916" fmla="*/ 762985 h 4633870"/>
              <a:gd name="connsiteX1917" fmla="*/ 5821654 w 5890037"/>
              <a:gd name="connsiteY1917" fmla="*/ 773060 h 4633870"/>
              <a:gd name="connsiteX1918" fmla="*/ 5890037 w 5890037"/>
              <a:gd name="connsiteY1918" fmla="*/ 809867 h 4633870"/>
              <a:gd name="connsiteX1919" fmla="*/ 5801171 w 5890037"/>
              <a:gd name="connsiteY1919" fmla="*/ 779389 h 4633870"/>
              <a:gd name="connsiteX1920" fmla="*/ 5754890 w 5890037"/>
              <a:gd name="connsiteY1920" fmla="*/ 769991 h 4633870"/>
              <a:gd name="connsiteX1921" fmla="*/ 5752220 w 5890037"/>
              <a:gd name="connsiteY1921" fmla="*/ 773339 h 4633870"/>
              <a:gd name="connsiteX1922" fmla="*/ 5681424 w 5890037"/>
              <a:gd name="connsiteY1922" fmla="*/ 741166 h 4633870"/>
              <a:gd name="connsiteX1923" fmla="*/ 5602140 w 5890037"/>
              <a:gd name="connsiteY1923" fmla="*/ 708100 h 4633870"/>
              <a:gd name="connsiteX1924" fmla="*/ 5634144 w 5890037"/>
              <a:gd name="connsiteY1924" fmla="*/ 715657 h 4633870"/>
              <a:gd name="connsiteX1925" fmla="*/ 5618545 w 5890037"/>
              <a:gd name="connsiteY1925" fmla="*/ 702484 h 4633870"/>
              <a:gd name="connsiteX1926" fmla="*/ 5555619 w 5890037"/>
              <a:gd name="connsiteY1926" fmla="*/ 674502 h 4633870"/>
              <a:gd name="connsiteX1927" fmla="*/ 5453641 w 5890037"/>
              <a:gd name="connsiteY1927" fmla="*/ 636426 h 4633870"/>
              <a:gd name="connsiteX1928" fmla="*/ 5418947 w 5890037"/>
              <a:gd name="connsiteY1928" fmla="*/ 623390 h 4633870"/>
              <a:gd name="connsiteX1929" fmla="*/ 5432563 w 5890037"/>
              <a:gd name="connsiteY1929" fmla="*/ 631147 h 4633870"/>
              <a:gd name="connsiteX1930" fmla="*/ 5463545 w 5890037"/>
              <a:gd name="connsiteY1930" fmla="*/ 649688 h 4633870"/>
              <a:gd name="connsiteX1931" fmla="*/ 5426343 w 5890037"/>
              <a:gd name="connsiteY1931" fmla="*/ 629536 h 4633870"/>
              <a:gd name="connsiteX1932" fmla="*/ 5413627 w 5890037"/>
              <a:gd name="connsiteY1932" fmla="*/ 623197 h 4633870"/>
              <a:gd name="connsiteX1933" fmla="*/ 5423213 w 5890037"/>
              <a:gd name="connsiteY1933" fmla="*/ 631878 h 4633870"/>
              <a:gd name="connsiteX1934" fmla="*/ 5443464 w 5890037"/>
              <a:gd name="connsiteY1934" fmla="*/ 643093 h 4633870"/>
              <a:gd name="connsiteX1935" fmla="*/ 5458851 w 5890037"/>
              <a:gd name="connsiteY1935" fmla="*/ 649242 h 4633870"/>
              <a:gd name="connsiteX1936" fmla="*/ 5461628 w 5890037"/>
              <a:gd name="connsiteY1936" fmla="*/ 650351 h 4633870"/>
              <a:gd name="connsiteX1937" fmla="*/ 5467256 w 5890037"/>
              <a:gd name="connsiteY1937" fmla="*/ 651680 h 4633870"/>
              <a:gd name="connsiteX1938" fmla="*/ 5463545 w 5890037"/>
              <a:gd name="connsiteY1938" fmla="*/ 649688 h 4633870"/>
              <a:gd name="connsiteX1939" fmla="*/ 5467560 w 5890037"/>
              <a:gd name="connsiteY1939" fmla="*/ 650886 h 4633870"/>
              <a:gd name="connsiteX1940" fmla="*/ 5469701 w 5890037"/>
              <a:gd name="connsiteY1940" fmla="*/ 652530 h 4633870"/>
              <a:gd name="connsiteX1941" fmla="*/ 5472610 w 5890037"/>
              <a:gd name="connsiteY1941" fmla="*/ 654065 h 4633870"/>
              <a:gd name="connsiteX1942" fmla="*/ 5473054 w 5890037"/>
              <a:gd name="connsiteY1942" fmla="*/ 654061 h 4633870"/>
              <a:gd name="connsiteX1943" fmla="*/ 5473422 w 5890037"/>
              <a:gd name="connsiteY1943" fmla="*/ 654492 h 4633870"/>
              <a:gd name="connsiteX1944" fmla="*/ 5475473 w 5890037"/>
              <a:gd name="connsiteY1944" fmla="*/ 655574 h 4633870"/>
              <a:gd name="connsiteX1945" fmla="*/ 5559222 w 5890037"/>
              <a:gd name="connsiteY1945" fmla="*/ 682890 h 4633870"/>
              <a:gd name="connsiteX1946" fmla="*/ 5586540 w 5890037"/>
              <a:gd name="connsiteY1946" fmla="*/ 694925 h 4633870"/>
              <a:gd name="connsiteX1947" fmla="*/ 5506840 w 5890037"/>
              <a:gd name="connsiteY1947" fmla="*/ 671009 h 4633870"/>
              <a:gd name="connsiteX1948" fmla="*/ 5471780 w 5890037"/>
              <a:gd name="connsiteY1948" fmla="*/ 659105 h 4633870"/>
              <a:gd name="connsiteX1949" fmla="*/ 5503205 w 5890037"/>
              <a:gd name="connsiteY1949" fmla="*/ 678279 h 4633870"/>
              <a:gd name="connsiteX1950" fmla="*/ 5505861 w 5890037"/>
              <a:gd name="connsiteY1950" fmla="*/ 679142 h 4633870"/>
              <a:gd name="connsiteX1951" fmla="*/ 5531861 w 5890037"/>
              <a:gd name="connsiteY1951" fmla="*/ 687595 h 4633870"/>
              <a:gd name="connsiteX1952" fmla="*/ 5562992 w 5890037"/>
              <a:gd name="connsiteY1952" fmla="*/ 698856 h 4633870"/>
              <a:gd name="connsiteX1953" fmla="*/ 5593750 w 5890037"/>
              <a:gd name="connsiteY1953" fmla="*/ 711702 h 4633870"/>
              <a:gd name="connsiteX1954" fmla="*/ 5714860 w 5890037"/>
              <a:gd name="connsiteY1954" fmla="*/ 762915 h 4633870"/>
              <a:gd name="connsiteX1955" fmla="*/ 5659677 w 5890037"/>
              <a:gd name="connsiteY1955" fmla="*/ 742346 h 4633870"/>
              <a:gd name="connsiteX1956" fmla="*/ 5658865 w 5890037"/>
              <a:gd name="connsiteY1956" fmla="*/ 745783 h 4633870"/>
              <a:gd name="connsiteX1957" fmla="*/ 5608973 w 5890037"/>
              <a:gd name="connsiteY1957" fmla="*/ 726463 h 4633870"/>
              <a:gd name="connsiteX1958" fmla="*/ 5562457 w 5890037"/>
              <a:gd name="connsiteY1958" fmla="*/ 708220 h 4633870"/>
              <a:gd name="connsiteX1959" fmla="*/ 5517307 w 5890037"/>
              <a:gd name="connsiteY1959" fmla="*/ 693649 h 4633870"/>
              <a:gd name="connsiteX1960" fmla="*/ 5422712 w 5890037"/>
              <a:gd name="connsiteY1960" fmla="*/ 663774 h 4633870"/>
              <a:gd name="connsiteX1961" fmla="*/ 5422750 w 5890037"/>
              <a:gd name="connsiteY1961" fmla="*/ 665650 h 4633870"/>
              <a:gd name="connsiteX1962" fmla="*/ 5423522 w 5890037"/>
              <a:gd name="connsiteY1962" fmla="*/ 666468 h 4633870"/>
              <a:gd name="connsiteX1963" fmla="*/ 5430456 w 5890037"/>
              <a:gd name="connsiteY1963" fmla="*/ 671185 h 4633870"/>
              <a:gd name="connsiteX1964" fmla="*/ 5386105 w 5890037"/>
              <a:gd name="connsiteY1964" fmla="*/ 653728 h 4633870"/>
              <a:gd name="connsiteX1965" fmla="*/ 5395756 w 5890037"/>
              <a:gd name="connsiteY1965" fmla="*/ 659080 h 4633870"/>
              <a:gd name="connsiteX1966" fmla="*/ 5400898 w 5890037"/>
              <a:gd name="connsiteY1966" fmla="*/ 665947 h 4633870"/>
              <a:gd name="connsiteX1967" fmla="*/ 5380313 w 5890037"/>
              <a:gd name="connsiteY1967" fmla="*/ 655966 h 4633870"/>
              <a:gd name="connsiteX1968" fmla="*/ 5384542 w 5890037"/>
              <a:gd name="connsiteY1968" fmla="*/ 658667 h 4633870"/>
              <a:gd name="connsiteX1969" fmla="*/ 5400578 w 5890037"/>
              <a:gd name="connsiteY1969" fmla="*/ 669992 h 4633870"/>
              <a:gd name="connsiteX1970" fmla="*/ 5620862 w 5890037"/>
              <a:gd name="connsiteY1970" fmla="*/ 748254 h 4633870"/>
              <a:gd name="connsiteX1971" fmla="*/ 5623862 w 5890037"/>
              <a:gd name="connsiteY1971" fmla="*/ 750917 h 4633870"/>
              <a:gd name="connsiteX1972" fmla="*/ 5606579 w 5890037"/>
              <a:gd name="connsiteY1972" fmla="*/ 744881 h 4633870"/>
              <a:gd name="connsiteX1973" fmla="*/ 5590881 w 5890037"/>
              <a:gd name="connsiteY1973" fmla="*/ 739219 h 4633870"/>
              <a:gd name="connsiteX1974" fmla="*/ 5595186 w 5890037"/>
              <a:gd name="connsiteY1974" fmla="*/ 745820 h 4633870"/>
              <a:gd name="connsiteX1975" fmla="*/ 5551733 w 5890037"/>
              <a:gd name="connsiteY1975" fmla="*/ 729976 h 4633870"/>
              <a:gd name="connsiteX1976" fmla="*/ 5508545 w 5890037"/>
              <a:gd name="connsiteY1976" fmla="*/ 714193 h 4633870"/>
              <a:gd name="connsiteX1977" fmla="*/ 5521143 w 5890037"/>
              <a:gd name="connsiteY1977" fmla="*/ 724705 h 4633870"/>
              <a:gd name="connsiteX1978" fmla="*/ 5603269 w 5890037"/>
              <a:gd name="connsiteY1978" fmla="*/ 758895 h 4633870"/>
              <a:gd name="connsiteX1979" fmla="*/ 5684293 w 5890037"/>
              <a:gd name="connsiteY1979" fmla="*/ 789475 h 4633870"/>
              <a:gd name="connsiteX1980" fmla="*/ 5696890 w 5890037"/>
              <a:gd name="connsiteY1980" fmla="*/ 799987 h 4633870"/>
              <a:gd name="connsiteX1981" fmla="*/ 5663908 w 5890037"/>
              <a:gd name="connsiteY1981" fmla="*/ 788290 h 4633870"/>
              <a:gd name="connsiteX1982" fmla="*/ 5476607 w 5890037"/>
              <a:gd name="connsiteY1982" fmla="*/ 721725 h 4633870"/>
              <a:gd name="connsiteX1983" fmla="*/ 5477646 w 5890037"/>
              <a:gd name="connsiteY1983" fmla="*/ 725600 h 4633870"/>
              <a:gd name="connsiteX1984" fmla="*/ 5448305 w 5890037"/>
              <a:gd name="connsiteY1984" fmla="*/ 715042 h 4633870"/>
              <a:gd name="connsiteX1985" fmla="*/ 5436589 w 5890037"/>
              <a:gd name="connsiteY1985" fmla="*/ 707739 h 4633870"/>
              <a:gd name="connsiteX1986" fmla="*/ 5437919 w 5890037"/>
              <a:gd name="connsiteY1986" fmla="*/ 710238 h 4633870"/>
              <a:gd name="connsiteX1987" fmla="*/ 5439772 w 5890037"/>
              <a:gd name="connsiteY1987" fmla="*/ 711289 h 4633870"/>
              <a:gd name="connsiteX1988" fmla="*/ 5439812 w 5890037"/>
              <a:gd name="connsiteY1988" fmla="*/ 711583 h 4633870"/>
              <a:gd name="connsiteX1989" fmla="*/ 5466085 w 5890037"/>
              <a:gd name="connsiteY1989" fmla="*/ 725771 h 4633870"/>
              <a:gd name="connsiteX1990" fmla="*/ 5475634 w 5890037"/>
              <a:gd name="connsiteY1990" fmla="*/ 727537 h 4633870"/>
              <a:gd name="connsiteX1991" fmla="*/ 5488924 w 5890037"/>
              <a:gd name="connsiteY1991" fmla="*/ 730667 h 4633870"/>
              <a:gd name="connsiteX1992" fmla="*/ 5490082 w 5890037"/>
              <a:gd name="connsiteY1992" fmla="*/ 731831 h 4633870"/>
              <a:gd name="connsiteX1993" fmla="*/ 5493702 w 5890037"/>
              <a:gd name="connsiteY1993" fmla="*/ 734867 h 4633870"/>
              <a:gd name="connsiteX1994" fmla="*/ 5489402 w 5890037"/>
              <a:gd name="connsiteY1994" fmla="*/ 733998 h 4633870"/>
              <a:gd name="connsiteX1995" fmla="*/ 5479900 w 5890037"/>
              <a:gd name="connsiteY1995" fmla="*/ 732068 h 4633870"/>
              <a:gd name="connsiteX1996" fmla="*/ 5516147 w 5890037"/>
              <a:gd name="connsiteY1996" fmla="*/ 745859 h 4633870"/>
              <a:gd name="connsiteX1997" fmla="*/ 5551133 w 5890037"/>
              <a:gd name="connsiteY1997" fmla="*/ 758239 h 4633870"/>
              <a:gd name="connsiteX1998" fmla="*/ 5586315 w 5890037"/>
              <a:gd name="connsiteY1998" fmla="*/ 771815 h 4633870"/>
              <a:gd name="connsiteX1999" fmla="*/ 5580966 w 5890037"/>
              <a:gd name="connsiteY1999" fmla="*/ 770413 h 4633870"/>
              <a:gd name="connsiteX2000" fmla="*/ 5573182 w 5890037"/>
              <a:gd name="connsiteY2000" fmla="*/ 766865 h 4633870"/>
              <a:gd name="connsiteX2001" fmla="*/ 5580489 w 5890037"/>
              <a:gd name="connsiteY2001" fmla="*/ 776129 h 4633870"/>
              <a:gd name="connsiteX2002" fmla="*/ 5600401 w 5890037"/>
              <a:gd name="connsiteY2002" fmla="*/ 786413 h 4633870"/>
              <a:gd name="connsiteX2003" fmla="*/ 5538450 w 5890037"/>
              <a:gd name="connsiteY2003" fmla="*/ 762571 h 4633870"/>
              <a:gd name="connsiteX2004" fmla="*/ 5473838 w 5890037"/>
              <a:gd name="connsiteY2004" fmla="*/ 741730 h 4633870"/>
              <a:gd name="connsiteX2005" fmla="*/ 5487911 w 5890037"/>
              <a:gd name="connsiteY2005" fmla="*/ 754266 h 4633870"/>
              <a:gd name="connsiteX2006" fmla="*/ 5542659 w 5890037"/>
              <a:gd name="connsiteY2006" fmla="*/ 776685 h 4633870"/>
              <a:gd name="connsiteX2007" fmla="*/ 5597404 w 5890037"/>
              <a:gd name="connsiteY2007" fmla="*/ 799106 h 4633870"/>
              <a:gd name="connsiteX2008" fmla="*/ 5535078 w 5890037"/>
              <a:gd name="connsiteY2008" fmla="*/ 776850 h 4633870"/>
              <a:gd name="connsiteX2009" fmla="*/ 5531642 w 5890037"/>
              <a:gd name="connsiteY2009" fmla="*/ 776038 h 4633870"/>
              <a:gd name="connsiteX2010" fmla="*/ 5503511 w 5890037"/>
              <a:gd name="connsiteY2010" fmla="*/ 767441 h 4633870"/>
              <a:gd name="connsiteX2011" fmla="*/ 5475380 w 5890037"/>
              <a:gd name="connsiteY2011" fmla="*/ 758844 h 4633870"/>
              <a:gd name="connsiteX2012" fmla="*/ 5479033 w 5890037"/>
              <a:gd name="connsiteY2012" fmla="*/ 762742 h 4633870"/>
              <a:gd name="connsiteX2013" fmla="*/ 5491134 w 5890037"/>
              <a:gd name="connsiteY2013" fmla="*/ 769907 h 4633870"/>
              <a:gd name="connsiteX2014" fmla="*/ 5494087 w 5890037"/>
              <a:gd name="connsiteY2014" fmla="*/ 770542 h 4633870"/>
              <a:gd name="connsiteX2015" fmla="*/ 5494978 w 5890037"/>
              <a:gd name="connsiteY2015" fmla="*/ 771226 h 4633870"/>
              <a:gd name="connsiteX2016" fmla="*/ 5517683 w 5890037"/>
              <a:gd name="connsiteY2016" fmla="*/ 778081 h 4633870"/>
              <a:gd name="connsiteX2017" fmla="*/ 5521398 w 5890037"/>
              <a:gd name="connsiteY2017" fmla="*/ 779203 h 4633870"/>
              <a:gd name="connsiteX2018" fmla="*/ 5654062 w 5890037"/>
              <a:gd name="connsiteY2018" fmla="*/ 821698 h 4633870"/>
              <a:gd name="connsiteX2019" fmla="*/ 5639878 w 5890037"/>
              <a:gd name="connsiteY2019" fmla="*/ 810812 h 4633870"/>
              <a:gd name="connsiteX2020" fmla="*/ 5626407 w 5890037"/>
              <a:gd name="connsiteY2020" fmla="*/ 804001 h 4633870"/>
              <a:gd name="connsiteX2021" fmla="*/ 5695062 w 5890037"/>
              <a:gd name="connsiteY2021" fmla="*/ 831380 h 4633870"/>
              <a:gd name="connsiteX2022" fmla="*/ 5681252 w 5890037"/>
              <a:gd name="connsiteY2022" fmla="*/ 818906 h 4633870"/>
              <a:gd name="connsiteX2023" fmla="*/ 5611621 w 5890037"/>
              <a:gd name="connsiteY2023" fmla="*/ 787389 h 4633870"/>
              <a:gd name="connsiteX2024" fmla="*/ 5688831 w 5890037"/>
              <a:gd name="connsiteY2024" fmla="*/ 818743 h 4633870"/>
              <a:gd name="connsiteX2025" fmla="*/ 5677821 w 5890037"/>
              <a:gd name="connsiteY2025" fmla="*/ 808604 h 4633870"/>
              <a:gd name="connsiteX2026" fmla="*/ 5664677 w 5890037"/>
              <a:gd name="connsiteY2026" fmla="*/ 801593 h 4633870"/>
              <a:gd name="connsiteX2027" fmla="*/ 5676670 w 5890037"/>
              <a:gd name="connsiteY2027" fmla="*/ 806379 h 4633870"/>
              <a:gd name="connsiteX2028" fmla="*/ 5670778 w 5890037"/>
              <a:gd name="connsiteY2028" fmla="*/ 799404 h 4633870"/>
              <a:gd name="connsiteX2029" fmla="*/ 5677919 w 5890037"/>
              <a:gd name="connsiteY2029" fmla="*/ 801091 h 4633870"/>
              <a:gd name="connsiteX2030" fmla="*/ 5730814 w 5890037"/>
              <a:gd name="connsiteY2030" fmla="*/ 823073 h 4633870"/>
              <a:gd name="connsiteX2031" fmla="*/ 5744888 w 5890037"/>
              <a:gd name="connsiteY2031" fmla="*/ 835610 h 4633870"/>
              <a:gd name="connsiteX2032" fmla="*/ 5882737 w 5890037"/>
              <a:gd name="connsiteY2032" fmla="*/ 896359 h 4633870"/>
              <a:gd name="connsiteX2033" fmla="*/ 5877181 w 5890037"/>
              <a:gd name="connsiteY2033" fmla="*/ 895047 h 4633870"/>
              <a:gd name="connsiteX2034" fmla="*/ 5782249 w 5890037"/>
              <a:gd name="connsiteY2034" fmla="*/ 859508 h 4633870"/>
              <a:gd name="connsiteX2035" fmla="*/ 5687920 w 5890037"/>
              <a:gd name="connsiteY2035" fmla="*/ 829694 h 4633870"/>
              <a:gd name="connsiteX2036" fmla="*/ 5698230 w 5890037"/>
              <a:gd name="connsiteY2036" fmla="*/ 841621 h 4633870"/>
              <a:gd name="connsiteX2037" fmla="*/ 5711700 w 5890037"/>
              <a:gd name="connsiteY2037" fmla="*/ 848430 h 4633870"/>
              <a:gd name="connsiteX2038" fmla="*/ 5696981 w 5890037"/>
              <a:gd name="connsiteY2038" fmla="*/ 846908 h 4633870"/>
              <a:gd name="connsiteX2039" fmla="*/ 5688251 w 5890037"/>
              <a:gd name="connsiteY2039" fmla="*/ 844847 h 4633870"/>
              <a:gd name="connsiteX2040" fmla="*/ 5519336 w 5890037"/>
              <a:gd name="connsiteY2040" fmla="*/ 787928 h 4633870"/>
              <a:gd name="connsiteX2041" fmla="*/ 5533786 w 5890037"/>
              <a:gd name="connsiteY2041" fmla="*/ 798878 h 4633870"/>
              <a:gd name="connsiteX2042" fmla="*/ 5599715 w 5890037"/>
              <a:gd name="connsiteY2042" fmla="*/ 829522 h 4633870"/>
              <a:gd name="connsiteX2043" fmla="*/ 5595840 w 5890037"/>
              <a:gd name="connsiteY2043" fmla="*/ 830561 h 4633870"/>
              <a:gd name="connsiteX2044" fmla="*/ 5499658 w 5890037"/>
              <a:gd name="connsiteY2044" fmla="*/ 800310 h 4633870"/>
              <a:gd name="connsiteX2045" fmla="*/ 5513842 w 5890037"/>
              <a:gd name="connsiteY2045" fmla="*/ 811197 h 4633870"/>
              <a:gd name="connsiteX2046" fmla="*/ 5561509 w 5890037"/>
              <a:gd name="connsiteY2046" fmla="*/ 831667 h 4633870"/>
              <a:gd name="connsiteX2047" fmla="*/ 5539474 w 5890037"/>
              <a:gd name="connsiteY2047" fmla="*/ 830371 h 4633870"/>
              <a:gd name="connsiteX2048" fmla="*/ 5527479 w 5890037"/>
              <a:gd name="connsiteY2048" fmla="*/ 825584 h 4633870"/>
              <a:gd name="connsiteX2049" fmla="*/ 5513031 w 5890037"/>
              <a:gd name="connsiteY2049" fmla="*/ 814633 h 4633870"/>
              <a:gd name="connsiteX2050" fmla="*/ 5411122 w 5890037"/>
              <a:gd name="connsiteY2050" fmla="*/ 784985 h 4633870"/>
              <a:gd name="connsiteX2051" fmla="*/ 5420016 w 5890037"/>
              <a:gd name="connsiteY2051" fmla="*/ 794622 h 4633870"/>
              <a:gd name="connsiteX2052" fmla="*/ 5413998 w 5890037"/>
              <a:gd name="connsiteY2052" fmla="*/ 793202 h 4633870"/>
              <a:gd name="connsiteX2053" fmla="*/ 5412875 w 5890037"/>
              <a:gd name="connsiteY2053" fmla="*/ 792937 h 4633870"/>
              <a:gd name="connsiteX2054" fmla="*/ 5410851 w 5890037"/>
              <a:gd name="connsiteY2054" fmla="*/ 794412 h 4633870"/>
              <a:gd name="connsiteX2055" fmla="*/ 5335132 w 5890037"/>
              <a:gd name="connsiteY2055" fmla="*/ 768586 h 4633870"/>
              <a:gd name="connsiteX2056" fmla="*/ 5334487 w 5890037"/>
              <a:gd name="connsiteY2056" fmla="*/ 768949 h 4633870"/>
              <a:gd name="connsiteX2057" fmla="*/ 5323290 w 5890037"/>
              <a:gd name="connsiteY2057" fmla="*/ 766753 h 4633870"/>
              <a:gd name="connsiteX2058" fmla="*/ 5327875 w 5890037"/>
              <a:gd name="connsiteY2058" fmla="*/ 770910 h 4633870"/>
              <a:gd name="connsiteX2059" fmla="*/ 5336694 w 5890037"/>
              <a:gd name="connsiteY2059" fmla="*/ 775315 h 4633870"/>
              <a:gd name="connsiteX2060" fmla="*/ 5343778 w 5890037"/>
              <a:gd name="connsiteY2060" fmla="*/ 777059 h 4633870"/>
              <a:gd name="connsiteX2061" fmla="*/ 5353952 w 5890037"/>
              <a:gd name="connsiteY2061" fmla="*/ 780917 h 4633870"/>
              <a:gd name="connsiteX2062" fmla="*/ 5404975 w 5890037"/>
              <a:gd name="connsiteY2062" fmla="*/ 798821 h 4633870"/>
              <a:gd name="connsiteX2063" fmla="*/ 5379682 w 5890037"/>
              <a:gd name="connsiteY2063" fmla="*/ 793297 h 4633870"/>
              <a:gd name="connsiteX2064" fmla="*/ 5364372 w 5890037"/>
              <a:gd name="connsiteY2064" fmla="*/ 789146 h 4633870"/>
              <a:gd name="connsiteX2065" fmla="*/ 5385075 w 5890037"/>
              <a:gd name="connsiteY2065" fmla="*/ 799492 h 4633870"/>
              <a:gd name="connsiteX2066" fmla="*/ 5336100 w 5890037"/>
              <a:gd name="connsiteY2066" fmla="*/ 782391 h 4633870"/>
              <a:gd name="connsiteX2067" fmla="*/ 5329815 w 5890037"/>
              <a:gd name="connsiteY2067" fmla="*/ 781954 h 4633870"/>
              <a:gd name="connsiteX2068" fmla="*/ 5322934 w 5890037"/>
              <a:gd name="connsiteY2068" fmla="*/ 784383 h 4633870"/>
              <a:gd name="connsiteX2069" fmla="*/ 5313863 w 5890037"/>
              <a:gd name="connsiteY2069" fmla="*/ 781496 h 4633870"/>
              <a:gd name="connsiteX2070" fmla="*/ 5383741 w 5890037"/>
              <a:gd name="connsiteY2070" fmla="*/ 810762 h 4633870"/>
              <a:gd name="connsiteX2071" fmla="*/ 5469158 w 5890037"/>
              <a:gd name="connsiteY2071" fmla="*/ 841960 h 4633870"/>
              <a:gd name="connsiteX2072" fmla="*/ 5481490 w 5890037"/>
              <a:gd name="connsiteY2072" fmla="*/ 852410 h 4633870"/>
              <a:gd name="connsiteX2073" fmla="*/ 5399783 w 5890037"/>
              <a:gd name="connsiteY2073" fmla="*/ 825578 h 4633870"/>
              <a:gd name="connsiteX2074" fmla="*/ 5401444 w 5890037"/>
              <a:gd name="connsiteY2074" fmla="*/ 825970 h 4633870"/>
              <a:gd name="connsiteX2075" fmla="*/ 5378603 w 5890037"/>
              <a:gd name="connsiteY2075" fmla="*/ 818622 h 4633870"/>
              <a:gd name="connsiteX2076" fmla="*/ 5399783 w 5890037"/>
              <a:gd name="connsiteY2076" fmla="*/ 825578 h 4633870"/>
              <a:gd name="connsiteX2077" fmla="*/ 5349864 w 5890037"/>
              <a:gd name="connsiteY2077" fmla="*/ 813789 h 4633870"/>
              <a:gd name="connsiteX2078" fmla="*/ 5365900 w 5890037"/>
              <a:gd name="connsiteY2078" fmla="*/ 825114 h 4633870"/>
              <a:gd name="connsiteX2079" fmla="*/ 5376044 w 5890037"/>
              <a:gd name="connsiteY2079" fmla="*/ 829463 h 4633870"/>
              <a:gd name="connsiteX2080" fmla="*/ 5362025 w 5890037"/>
              <a:gd name="connsiteY2080" fmla="*/ 826152 h 4633870"/>
              <a:gd name="connsiteX2081" fmla="*/ 5443548 w 5890037"/>
              <a:gd name="connsiteY2081" fmla="*/ 854617 h 4633870"/>
              <a:gd name="connsiteX2082" fmla="*/ 5427413 w 5890037"/>
              <a:gd name="connsiteY2082" fmla="*/ 850807 h 4633870"/>
              <a:gd name="connsiteX2083" fmla="*/ 5530299 w 5890037"/>
              <a:gd name="connsiteY2083" fmla="*/ 884595 h 4633870"/>
              <a:gd name="connsiteX2084" fmla="*/ 5532152 w 5890037"/>
              <a:gd name="connsiteY2084" fmla="*/ 885032 h 4633870"/>
              <a:gd name="connsiteX2085" fmla="*/ 5548187 w 5890037"/>
              <a:gd name="connsiteY2085" fmla="*/ 896356 h 4633870"/>
              <a:gd name="connsiteX2086" fmla="*/ 5642745 w 5890037"/>
              <a:gd name="connsiteY2086" fmla="*/ 933483 h 4633870"/>
              <a:gd name="connsiteX2087" fmla="*/ 5531406 w 5890037"/>
              <a:gd name="connsiteY2087" fmla="*/ 903560 h 4633870"/>
              <a:gd name="connsiteX2088" fmla="*/ 5545854 w 5890037"/>
              <a:gd name="connsiteY2088" fmla="*/ 914510 h 4633870"/>
              <a:gd name="connsiteX2089" fmla="*/ 5583315 w 5890037"/>
              <a:gd name="connsiteY2089" fmla="*/ 930894 h 4633870"/>
              <a:gd name="connsiteX2090" fmla="*/ 5576174 w 5890037"/>
              <a:gd name="connsiteY2090" fmla="*/ 929207 h 4633870"/>
              <a:gd name="connsiteX2091" fmla="*/ 5470562 w 5890037"/>
              <a:gd name="connsiteY2091" fmla="*/ 898685 h 4633870"/>
              <a:gd name="connsiteX2092" fmla="*/ 5482785 w 5890037"/>
              <a:gd name="connsiteY2092" fmla="*/ 910783 h 4633870"/>
              <a:gd name="connsiteX2093" fmla="*/ 5522098 w 5890037"/>
              <a:gd name="connsiteY2093" fmla="*/ 927604 h 4633870"/>
              <a:gd name="connsiteX2094" fmla="*/ 5480325 w 5890037"/>
              <a:gd name="connsiteY2094" fmla="*/ 914110 h 4633870"/>
              <a:gd name="connsiteX2095" fmla="*/ 5470352 w 5890037"/>
              <a:gd name="connsiteY2095" fmla="*/ 907847 h 4633870"/>
              <a:gd name="connsiteX2096" fmla="*/ 5404966 w 5890037"/>
              <a:gd name="connsiteY2096" fmla="*/ 882834 h 4633870"/>
              <a:gd name="connsiteX2097" fmla="*/ 5410685 w 5890037"/>
              <a:gd name="connsiteY2097" fmla="*/ 886323 h 4633870"/>
              <a:gd name="connsiteX2098" fmla="*/ 5401130 w 5890037"/>
              <a:gd name="connsiteY2098" fmla="*/ 881366 h 4633870"/>
              <a:gd name="connsiteX2099" fmla="*/ 5378283 w 5890037"/>
              <a:gd name="connsiteY2099" fmla="*/ 872627 h 4633870"/>
              <a:gd name="connsiteX2100" fmla="*/ 5400816 w 5890037"/>
              <a:gd name="connsiteY2100" fmla="*/ 886545 h 4633870"/>
              <a:gd name="connsiteX2101" fmla="*/ 5396496 w 5890037"/>
              <a:gd name="connsiteY2101" fmla="*/ 885388 h 4633870"/>
              <a:gd name="connsiteX2102" fmla="*/ 5396301 w 5890037"/>
              <a:gd name="connsiteY2102" fmla="*/ 885357 h 4633870"/>
              <a:gd name="connsiteX2103" fmla="*/ 5395085 w 5890037"/>
              <a:gd name="connsiteY2103" fmla="*/ 884717 h 4633870"/>
              <a:gd name="connsiteX2104" fmla="*/ 5375970 w 5890037"/>
              <a:gd name="connsiteY2104" fmla="*/ 873954 h 4633870"/>
              <a:gd name="connsiteX2105" fmla="*/ 5387778 w 5890037"/>
              <a:gd name="connsiteY2105" fmla="*/ 883544 h 4633870"/>
              <a:gd name="connsiteX2106" fmla="*/ 5389160 w 5890037"/>
              <a:gd name="connsiteY2106" fmla="*/ 884285 h 4633870"/>
              <a:gd name="connsiteX2107" fmla="*/ 5387184 w 5890037"/>
              <a:gd name="connsiteY2107" fmla="*/ 885489 h 4633870"/>
              <a:gd name="connsiteX2108" fmla="*/ 5392022 w 5890037"/>
              <a:gd name="connsiteY2108" fmla="*/ 887575 h 4633870"/>
              <a:gd name="connsiteX2109" fmla="*/ 5398113 w 5890037"/>
              <a:gd name="connsiteY2109" fmla="*/ 889335 h 4633870"/>
              <a:gd name="connsiteX2110" fmla="*/ 5401831 w 5890037"/>
              <a:gd name="connsiteY2110" fmla="*/ 891667 h 4633870"/>
              <a:gd name="connsiteX2111" fmla="*/ 5388639 w 5890037"/>
              <a:gd name="connsiteY2111" fmla="*/ 886755 h 4633870"/>
              <a:gd name="connsiteX2112" fmla="*/ 5372102 w 5890037"/>
              <a:gd name="connsiteY2112" fmla="*/ 877181 h 4633870"/>
              <a:gd name="connsiteX2113" fmla="*/ 5366593 w 5890037"/>
              <a:gd name="connsiteY2113" fmla="*/ 877760 h 4633870"/>
              <a:gd name="connsiteX2114" fmla="*/ 5366405 w 5890037"/>
              <a:gd name="connsiteY2114" fmla="*/ 877716 h 4633870"/>
              <a:gd name="connsiteX2115" fmla="*/ 5371827 w 5890037"/>
              <a:gd name="connsiteY2115" fmla="*/ 881128 h 4633870"/>
              <a:gd name="connsiteX2116" fmla="*/ 5364129 w 5890037"/>
              <a:gd name="connsiteY2116" fmla="*/ 879817 h 4633870"/>
              <a:gd name="connsiteX2117" fmla="*/ 5362866 w 5890037"/>
              <a:gd name="connsiteY2117" fmla="*/ 878988 h 4633870"/>
              <a:gd name="connsiteX2118" fmla="*/ 5360284 w 5890037"/>
              <a:gd name="connsiteY2118" fmla="*/ 878690 h 4633870"/>
              <a:gd name="connsiteX2119" fmla="*/ 5344750 w 5890037"/>
              <a:gd name="connsiteY2119" fmla="*/ 875422 h 4633870"/>
              <a:gd name="connsiteX2120" fmla="*/ 5331072 w 5890037"/>
              <a:gd name="connsiteY2120" fmla="*/ 872331 h 4633870"/>
              <a:gd name="connsiteX2121" fmla="*/ 5355914 w 5890037"/>
              <a:gd name="connsiteY2121" fmla="*/ 882775 h 4633870"/>
              <a:gd name="connsiteX2122" fmla="*/ 5307487 w 5890037"/>
              <a:gd name="connsiteY2122" fmla="*/ 867983 h 4633870"/>
              <a:gd name="connsiteX2123" fmla="*/ 5307230 w 5890037"/>
              <a:gd name="connsiteY2123" fmla="*/ 867936 h 4633870"/>
              <a:gd name="connsiteX2124" fmla="*/ 5304604 w 5890037"/>
              <a:gd name="connsiteY2124" fmla="*/ 867418 h 4633870"/>
              <a:gd name="connsiteX2125" fmla="*/ 5313326 w 5890037"/>
              <a:gd name="connsiteY2125" fmla="*/ 872719 h 4633870"/>
              <a:gd name="connsiteX2126" fmla="*/ 5325323 w 5890037"/>
              <a:gd name="connsiteY2126" fmla="*/ 877505 h 4633870"/>
              <a:gd name="connsiteX2127" fmla="*/ 5300401 w 5890037"/>
              <a:gd name="connsiteY2127" fmla="*/ 871620 h 4633870"/>
              <a:gd name="connsiteX2128" fmla="*/ 5302353 w 5890037"/>
              <a:gd name="connsiteY2128" fmla="*/ 874363 h 4633870"/>
              <a:gd name="connsiteX2129" fmla="*/ 5299997 w 5890037"/>
              <a:gd name="connsiteY2129" fmla="*/ 873708 h 4633870"/>
              <a:gd name="connsiteX2130" fmla="*/ 5298195 w 5890037"/>
              <a:gd name="connsiteY2130" fmla="*/ 873608 h 4633870"/>
              <a:gd name="connsiteX2131" fmla="*/ 5304672 w 5890037"/>
              <a:gd name="connsiteY2131" fmla="*/ 877000 h 4633870"/>
              <a:gd name="connsiteX2132" fmla="*/ 5302164 w 5890037"/>
              <a:gd name="connsiteY2132" fmla="*/ 876713 h 4633870"/>
              <a:gd name="connsiteX2133" fmla="*/ 5313493 w 5890037"/>
              <a:gd name="connsiteY2133" fmla="*/ 880295 h 4633870"/>
              <a:gd name="connsiteX2134" fmla="*/ 5304501 w 5890037"/>
              <a:gd name="connsiteY2134" fmla="*/ 878171 h 4633870"/>
              <a:gd name="connsiteX2135" fmla="*/ 5307617 w 5890037"/>
              <a:gd name="connsiteY2135" fmla="*/ 882627 h 4633870"/>
              <a:gd name="connsiteX2136" fmla="*/ 5307745 w 5890037"/>
              <a:gd name="connsiteY2136" fmla="*/ 882656 h 4633870"/>
              <a:gd name="connsiteX2137" fmla="*/ 5320924 w 5890037"/>
              <a:gd name="connsiteY2137" fmla="*/ 885850 h 4633870"/>
              <a:gd name="connsiteX2138" fmla="*/ 5329131 w 5890037"/>
              <a:gd name="connsiteY2138" fmla="*/ 890379 h 4633870"/>
              <a:gd name="connsiteX2139" fmla="*/ 5330122 w 5890037"/>
              <a:gd name="connsiteY2139" fmla="*/ 890921 h 4633870"/>
              <a:gd name="connsiteX2140" fmla="*/ 5324773 w 5890037"/>
              <a:gd name="connsiteY2140" fmla="*/ 889960 h 4633870"/>
              <a:gd name="connsiteX2141" fmla="*/ 5317743 w 5890037"/>
              <a:gd name="connsiteY2141" fmla="*/ 888434 h 4633870"/>
              <a:gd name="connsiteX2142" fmla="*/ 5318950 w 5890037"/>
              <a:gd name="connsiteY2142" fmla="*/ 889121 h 4633870"/>
              <a:gd name="connsiteX2143" fmla="*/ 5405327 w 5890037"/>
              <a:gd name="connsiteY2143" fmla="*/ 920685 h 4633870"/>
              <a:gd name="connsiteX2144" fmla="*/ 5309971 w 5890037"/>
              <a:gd name="connsiteY2144" fmla="*/ 893823 h 4633870"/>
              <a:gd name="connsiteX2145" fmla="*/ 5310569 w 5890037"/>
              <a:gd name="connsiteY2145" fmla="*/ 894432 h 4633870"/>
              <a:gd name="connsiteX2146" fmla="*/ 5315464 w 5890037"/>
              <a:gd name="connsiteY2146" fmla="*/ 897116 h 4633870"/>
              <a:gd name="connsiteX2147" fmla="*/ 5337730 w 5890037"/>
              <a:gd name="connsiteY2147" fmla="*/ 902036 h 4633870"/>
              <a:gd name="connsiteX2148" fmla="*/ 5325578 w 5890037"/>
              <a:gd name="connsiteY2148" fmla="*/ 902496 h 4633870"/>
              <a:gd name="connsiteX2149" fmla="*/ 5310348 w 5890037"/>
              <a:gd name="connsiteY2149" fmla="*/ 899041 h 4633870"/>
              <a:gd name="connsiteX2150" fmla="*/ 5307283 w 5890037"/>
              <a:gd name="connsiteY2150" fmla="*/ 900521 h 4633870"/>
              <a:gd name="connsiteX2151" fmla="*/ 5305279 w 5890037"/>
              <a:gd name="connsiteY2151" fmla="*/ 901019 h 4633870"/>
              <a:gd name="connsiteX2152" fmla="*/ 5308709 w 5890037"/>
              <a:gd name="connsiteY2152" fmla="*/ 902405 h 4633870"/>
              <a:gd name="connsiteX2153" fmla="*/ 5311673 w 5890037"/>
              <a:gd name="connsiteY2153" fmla="*/ 904503 h 4633870"/>
              <a:gd name="connsiteX2154" fmla="*/ 5311077 w 5890037"/>
              <a:gd name="connsiteY2154" fmla="*/ 904976 h 4633870"/>
              <a:gd name="connsiteX2155" fmla="*/ 5310852 w 5890037"/>
              <a:gd name="connsiteY2155" fmla="*/ 904991 h 4633870"/>
              <a:gd name="connsiteX2156" fmla="*/ 5315667 w 5890037"/>
              <a:gd name="connsiteY2156" fmla="*/ 906282 h 4633870"/>
              <a:gd name="connsiteX2157" fmla="*/ 5330051 w 5890037"/>
              <a:gd name="connsiteY2157" fmla="*/ 912925 h 4633870"/>
              <a:gd name="connsiteX2158" fmla="*/ 5345354 w 5890037"/>
              <a:gd name="connsiteY2158" fmla="*/ 918175 h 4633870"/>
              <a:gd name="connsiteX2159" fmla="*/ 5346656 w 5890037"/>
              <a:gd name="connsiteY2159" fmla="*/ 926369 h 4633870"/>
              <a:gd name="connsiteX2160" fmla="*/ 5381217 w 5890037"/>
              <a:gd name="connsiteY2160" fmla="*/ 934423 h 4633870"/>
              <a:gd name="connsiteX2161" fmla="*/ 5394507 w 5890037"/>
              <a:gd name="connsiteY2161" fmla="*/ 937553 h 4633870"/>
              <a:gd name="connsiteX2162" fmla="*/ 5395664 w 5890037"/>
              <a:gd name="connsiteY2162" fmla="*/ 938719 h 4633870"/>
              <a:gd name="connsiteX2163" fmla="*/ 5399285 w 5890037"/>
              <a:gd name="connsiteY2163" fmla="*/ 941753 h 4633870"/>
              <a:gd name="connsiteX2164" fmla="*/ 5394985 w 5890037"/>
              <a:gd name="connsiteY2164" fmla="*/ 940885 h 4633870"/>
              <a:gd name="connsiteX2165" fmla="*/ 5330484 w 5890037"/>
              <a:gd name="connsiteY2165" fmla="*/ 927781 h 4633870"/>
              <a:gd name="connsiteX2166" fmla="*/ 5305284 w 5890037"/>
              <a:gd name="connsiteY2166" fmla="*/ 922540 h 4633870"/>
              <a:gd name="connsiteX2167" fmla="*/ 5286023 w 5890037"/>
              <a:gd name="connsiteY2167" fmla="*/ 919737 h 4633870"/>
              <a:gd name="connsiteX2168" fmla="*/ 5273965 w 5890037"/>
              <a:gd name="connsiteY2168" fmla="*/ 918518 h 4633870"/>
              <a:gd name="connsiteX2169" fmla="*/ 5271678 w 5890037"/>
              <a:gd name="connsiteY2169" fmla="*/ 919081 h 4633870"/>
              <a:gd name="connsiteX2170" fmla="*/ 5270710 w 5890037"/>
              <a:gd name="connsiteY2170" fmla="*/ 919441 h 4633870"/>
              <a:gd name="connsiteX2171" fmla="*/ 5279639 w 5890037"/>
              <a:gd name="connsiteY2171" fmla="*/ 924788 h 4633870"/>
              <a:gd name="connsiteX2172" fmla="*/ 5283700 w 5890037"/>
              <a:gd name="connsiteY2172" fmla="*/ 927791 h 4633870"/>
              <a:gd name="connsiteX2173" fmla="*/ 5283728 w 5890037"/>
              <a:gd name="connsiteY2173" fmla="*/ 927798 h 4633870"/>
              <a:gd name="connsiteX2174" fmla="*/ 5304725 w 5890037"/>
              <a:gd name="connsiteY2174" fmla="*/ 932914 h 4633870"/>
              <a:gd name="connsiteX2175" fmla="*/ 5331237 w 5890037"/>
              <a:gd name="connsiteY2175" fmla="*/ 942572 h 4633870"/>
              <a:gd name="connsiteX2176" fmla="*/ 5335484 w 5890037"/>
              <a:gd name="connsiteY2176" fmla="*/ 947310 h 4633870"/>
              <a:gd name="connsiteX2177" fmla="*/ 5365788 w 5890037"/>
              <a:gd name="connsiteY2177" fmla="*/ 954402 h 4633870"/>
              <a:gd name="connsiteX2178" fmla="*/ 5357059 w 5890037"/>
              <a:gd name="connsiteY2178" fmla="*/ 955235 h 4633870"/>
              <a:gd name="connsiteX2179" fmla="*/ 5357630 w 5890037"/>
              <a:gd name="connsiteY2179" fmla="*/ 954708 h 4633870"/>
              <a:gd name="connsiteX2180" fmla="*/ 5358991 w 5890037"/>
              <a:gd name="connsiteY2180" fmla="*/ 954851 h 4633870"/>
              <a:gd name="connsiteX2181" fmla="*/ 5357999 w 5890037"/>
              <a:gd name="connsiteY2181" fmla="*/ 954369 h 4633870"/>
              <a:gd name="connsiteX2182" fmla="*/ 5357630 w 5890037"/>
              <a:gd name="connsiteY2182" fmla="*/ 954708 h 4633870"/>
              <a:gd name="connsiteX2183" fmla="*/ 5355129 w 5890037"/>
              <a:gd name="connsiteY2183" fmla="*/ 954447 h 4633870"/>
              <a:gd name="connsiteX2184" fmla="*/ 5353616 w 5890037"/>
              <a:gd name="connsiteY2184" fmla="*/ 953828 h 4633870"/>
              <a:gd name="connsiteX2185" fmla="*/ 5351799 w 5890037"/>
              <a:gd name="connsiteY2185" fmla="*/ 953567 h 4633870"/>
              <a:gd name="connsiteX2186" fmla="*/ 5345753 w 5890037"/>
              <a:gd name="connsiteY2186" fmla="*/ 956583 h 4633870"/>
              <a:gd name="connsiteX2187" fmla="*/ 5316450 w 5890037"/>
              <a:gd name="connsiteY2187" fmla="*/ 950198 h 4633870"/>
              <a:gd name="connsiteX2188" fmla="*/ 5311502 w 5890037"/>
              <a:gd name="connsiteY2188" fmla="*/ 952241 h 4633870"/>
              <a:gd name="connsiteX2189" fmla="*/ 5285359 w 5890037"/>
              <a:gd name="connsiteY2189" fmla="*/ 946223 h 4633870"/>
              <a:gd name="connsiteX2190" fmla="*/ 5279934 w 5890037"/>
              <a:gd name="connsiteY2190" fmla="*/ 944911 h 4633870"/>
              <a:gd name="connsiteX2191" fmla="*/ 5281003 w 5890037"/>
              <a:gd name="connsiteY2191" fmla="*/ 946137 h 4633870"/>
              <a:gd name="connsiteX2192" fmla="*/ 5283460 w 5890037"/>
              <a:gd name="connsiteY2192" fmla="*/ 947618 h 4633870"/>
              <a:gd name="connsiteX2193" fmla="*/ 5261113 w 5890037"/>
              <a:gd name="connsiteY2193" fmla="*/ 939061 h 4633870"/>
              <a:gd name="connsiteX2194" fmla="*/ 5261025 w 5890037"/>
              <a:gd name="connsiteY2194" fmla="*/ 938891 h 4633870"/>
              <a:gd name="connsiteX2195" fmla="*/ 5260370 w 5890037"/>
              <a:gd name="connsiteY2195" fmla="*/ 938700 h 4633870"/>
              <a:gd name="connsiteX2196" fmla="*/ 5261113 w 5890037"/>
              <a:gd name="connsiteY2196" fmla="*/ 939061 h 4633870"/>
              <a:gd name="connsiteX2197" fmla="*/ 5261239 w 5890037"/>
              <a:gd name="connsiteY2197" fmla="*/ 940452 h 4633870"/>
              <a:gd name="connsiteX2198" fmla="*/ 5254355 w 5890037"/>
              <a:gd name="connsiteY2198" fmla="*/ 938208 h 4633870"/>
              <a:gd name="connsiteX2199" fmla="*/ 5250209 w 5890037"/>
              <a:gd name="connsiteY2199" fmla="*/ 935899 h 4633870"/>
              <a:gd name="connsiteX2200" fmla="*/ 5242460 w 5890037"/>
              <a:gd name="connsiteY2200" fmla="*/ 934156 h 4633870"/>
              <a:gd name="connsiteX2201" fmla="*/ 5238273 w 5890037"/>
              <a:gd name="connsiteY2201" fmla="*/ 934989 h 4633870"/>
              <a:gd name="connsiteX2202" fmla="*/ 5270976 w 5890037"/>
              <a:gd name="connsiteY2202" fmla="*/ 945225 h 4633870"/>
              <a:gd name="connsiteX2203" fmla="*/ 5355805 w 5890037"/>
              <a:gd name="connsiteY2203" fmla="*/ 967994 h 4633870"/>
              <a:gd name="connsiteX2204" fmla="*/ 5399670 w 5890037"/>
              <a:gd name="connsiteY2204" fmla="*/ 977428 h 4633870"/>
              <a:gd name="connsiteX2205" fmla="*/ 5402180 w 5890037"/>
              <a:gd name="connsiteY2205" fmla="*/ 979355 h 4633870"/>
              <a:gd name="connsiteX2206" fmla="*/ 5408318 w 5890037"/>
              <a:gd name="connsiteY2206" fmla="*/ 983512 h 4633870"/>
              <a:gd name="connsiteX2207" fmla="*/ 5394296 w 5890037"/>
              <a:gd name="connsiteY2207" fmla="*/ 981471 h 4633870"/>
              <a:gd name="connsiteX2208" fmla="*/ 5407397 w 5890037"/>
              <a:gd name="connsiteY2208" fmla="*/ 985421 h 4633870"/>
              <a:gd name="connsiteX2209" fmla="*/ 5405818 w 5890037"/>
              <a:gd name="connsiteY2209" fmla="*/ 988336 h 4633870"/>
              <a:gd name="connsiteX2210" fmla="*/ 5409939 w 5890037"/>
              <a:gd name="connsiteY2210" fmla="*/ 990698 h 4633870"/>
              <a:gd name="connsiteX2211" fmla="*/ 5396823 w 5890037"/>
              <a:gd name="connsiteY2211" fmla="*/ 988403 h 4633870"/>
              <a:gd name="connsiteX2212" fmla="*/ 5392896 w 5890037"/>
              <a:gd name="connsiteY2212" fmla="*/ 987062 h 4633870"/>
              <a:gd name="connsiteX2213" fmla="*/ 5391206 w 5890037"/>
              <a:gd name="connsiteY2213" fmla="*/ 985990 h 4633870"/>
              <a:gd name="connsiteX2214" fmla="*/ 5391170 w 5890037"/>
              <a:gd name="connsiteY2214" fmla="*/ 987413 h 4633870"/>
              <a:gd name="connsiteX2215" fmla="*/ 5373622 w 5890037"/>
              <a:gd name="connsiteY2215" fmla="*/ 984343 h 4633870"/>
              <a:gd name="connsiteX2216" fmla="*/ 5368869 w 5890037"/>
              <a:gd name="connsiteY2216" fmla="*/ 981927 h 4633870"/>
              <a:gd name="connsiteX2217" fmla="*/ 5358239 w 5890037"/>
              <a:gd name="connsiteY2217" fmla="*/ 975956 h 4633870"/>
              <a:gd name="connsiteX2218" fmla="*/ 5344533 w 5890037"/>
              <a:gd name="connsiteY2218" fmla="*/ 970358 h 4633870"/>
              <a:gd name="connsiteX2219" fmla="*/ 5366591 w 5890037"/>
              <a:gd name="connsiteY2219" fmla="*/ 982990 h 4633870"/>
              <a:gd name="connsiteX2220" fmla="*/ 5366822 w 5890037"/>
              <a:gd name="connsiteY2220" fmla="*/ 983154 h 4633870"/>
              <a:gd name="connsiteX2221" fmla="*/ 5362037 w 5890037"/>
              <a:gd name="connsiteY2221" fmla="*/ 982317 h 4633870"/>
              <a:gd name="connsiteX2222" fmla="*/ 5279686 w 5890037"/>
              <a:gd name="connsiteY2222" fmla="*/ 964166 h 4633870"/>
              <a:gd name="connsiteX2223" fmla="*/ 5289206 w 5890037"/>
              <a:gd name="connsiteY2223" fmla="*/ 968254 h 4633870"/>
              <a:gd name="connsiteX2224" fmla="*/ 5284462 w 5890037"/>
              <a:gd name="connsiteY2224" fmla="*/ 968839 h 4633870"/>
              <a:gd name="connsiteX2225" fmla="*/ 5261220 w 5890037"/>
              <a:gd name="connsiteY2225" fmla="*/ 957300 h 4633870"/>
              <a:gd name="connsiteX2226" fmla="*/ 5277790 w 5890037"/>
              <a:gd name="connsiteY2226" fmla="*/ 967731 h 4633870"/>
              <a:gd name="connsiteX2227" fmla="*/ 5276555 w 5890037"/>
              <a:gd name="connsiteY2227" fmla="*/ 967496 h 4633870"/>
              <a:gd name="connsiteX2228" fmla="*/ 5247509 w 5890037"/>
              <a:gd name="connsiteY2228" fmla="*/ 963033 h 4633870"/>
              <a:gd name="connsiteX2229" fmla="*/ 5287320 w 5890037"/>
              <a:gd name="connsiteY2229" fmla="*/ 976530 h 4633870"/>
              <a:gd name="connsiteX2230" fmla="*/ 5282444 w 5890037"/>
              <a:gd name="connsiteY2230" fmla="*/ 980370 h 4633870"/>
              <a:gd name="connsiteX2231" fmla="*/ 5286618 w 5890037"/>
              <a:gd name="connsiteY2231" fmla="*/ 983311 h 4633870"/>
              <a:gd name="connsiteX2232" fmla="*/ 5265353 w 5890037"/>
              <a:gd name="connsiteY2232" fmla="*/ 979097 h 4633870"/>
              <a:gd name="connsiteX2233" fmla="*/ 5244017 w 5890037"/>
              <a:gd name="connsiteY2233" fmla="*/ 973086 h 4633870"/>
              <a:gd name="connsiteX2234" fmla="*/ 5240070 w 5890037"/>
              <a:gd name="connsiteY2234" fmla="*/ 975835 h 4633870"/>
              <a:gd name="connsiteX2235" fmla="*/ 5214703 w 5890037"/>
              <a:gd name="connsiteY2235" fmla="*/ 970477 h 4633870"/>
              <a:gd name="connsiteX2236" fmla="*/ 5233094 w 5890037"/>
              <a:gd name="connsiteY2236" fmla="*/ 979942 h 4633870"/>
              <a:gd name="connsiteX2237" fmla="*/ 5259535 w 5890037"/>
              <a:gd name="connsiteY2237" fmla="*/ 987804 h 4633870"/>
              <a:gd name="connsiteX2238" fmla="*/ 5310557 w 5890037"/>
              <a:gd name="connsiteY2238" fmla="*/ 1005708 h 4633870"/>
              <a:gd name="connsiteX2239" fmla="*/ 5259918 w 5890037"/>
              <a:gd name="connsiteY2239" fmla="*/ 993311 h 4633870"/>
              <a:gd name="connsiteX2240" fmla="*/ 5235397 w 5890037"/>
              <a:gd name="connsiteY2240" fmla="*/ 988841 h 4633870"/>
              <a:gd name="connsiteX2241" fmla="*/ 5228517 w 5890037"/>
              <a:gd name="connsiteY2241" fmla="*/ 991268 h 4633870"/>
              <a:gd name="connsiteX2242" fmla="*/ 5205164 w 5890037"/>
              <a:gd name="connsiteY2242" fmla="*/ 983547 h 4633870"/>
              <a:gd name="connsiteX2243" fmla="*/ 5201361 w 5890037"/>
              <a:gd name="connsiteY2243" fmla="*/ 989889 h 4633870"/>
              <a:gd name="connsiteX2244" fmla="*/ 5170902 w 5890037"/>
              <a:gd name="connsiteY2244" fmla="*/ 982980 h 4633870"/>
              <a:gd name="connsiteX2245" fmla="*/ 5170618 w 5890037"/>
              <a:gd name="connsiteY2245" fmla="*/ 983312 h 4633870"/>
              <a:gd name="connsiteX2246" fmla="*/ 5170263 w 5890037"/>
              <a:gd name="connsiteY2246" fmla="*/ 983728 h 4633870"/>
              <a:gd name="connsiteX2247" fmla="*/ 5170145 w 5890037"/>
              <a:gd name="connsiteY2247" fmla="*/ 983866 h 4633870"/>
              <a:gd name="connsiteX2248" fmla="*/ 5170051 w 5890037"/>
              <a:gd name="connsiteY2248" fmla="*/ 983977 h 4633870"/>
              <a:gd name="connsiteX2249" fmla="*/ 5170263 w 5890037"/>
              <a:gd name="connsiteY2249" fmla="*/ 983728 h 4633870"/>
              <a:gd name="connsiteX2250" fmla="*/ 5170902 w 5890037"/>
              <a:gd name="connsiteY2250" fmla="*/ 982980 h 4633870"/>
              <a:gd name="connsiteX2251" fmla="*/ 5195410 w 5890037"/>
              <a:gd name="connsiteY2251" fmla="*/ 991226 h 4633870"/>
              <a:gd name="connsiteX2252" fmla="*/ 5233134 w 5890037"/>
              <a:gd name="connsiteY2252" fmla="*/ 1005290 h 4633870"/>
              <a:gd name="connsiteX2253" fmla="*/ 5202818 w 5890037"/>
              <a:gd name="connsiteY2253" fmla="*/ 1001975 h 4633870"/>
              <a:gd name="connsiteX2254" fmla="*/ 5214245 w 5890037"/>
              <a:gd name="connsiteY2254" fmla="*/ 1011771 h 4633870"/>
              <a:gd name="connsiteX2255" fmla="*/ 5193911 w 5890037"/>
              <a:gd name="connsiteY2255" fmla="*/ 1006467 h 4633870"/>
              <a:gd name="connsiteX2256" fmla="*/ 5173575 w 5890037"/>
              <a:gd name="connsiteY2256" fmla="*/ 1001162 h 4633870"/>
              <a:gd name="connsiteX2257" fmla="*/ 5198156 w 5890037"/>
              <a:gd name="connsiteY2257" fmla="*/ 1011205 h 4633870"/>
              <a:gd name="connsiteX2258" fmla="*/ 5194289 w 5890037"/>
              <a:gd name="connsiteY2258" fmla="*/ 1011377 h 4633870"/>
              <a:gd name="connsiteX2259" fmla="*/ 5192637 w 5890037"/>
              <a:gd name="connsiteY2259" fmla="*/ 1011336 h 4633870"/>
              <a:gd name="connsiteX2260" fmla="*/ 5173113 w 5890037"/>
              <a:gd name="connsiteY2260" fmla="*/ 1001705 h 4633870"/>
              <a:gd name="connsiteX2261" fmla="*/ 5163732 w 5890037"/>
              <a:gd name="connsiteY2261" fmla="*/ 997077 h 4633870"/>
              <a:gd name="connsiteX2262" fmla="*/ 5177964 w 5890037"/>
              <a:gd name="connsiteY2262" fmla="*/ 1006444 h 4633870"/>
              <a:gd name="connsiteX2263" fmla="*/ 5187425 w 5890037"/>
              <a:gd name="connsiteY2263" fmla="*/ 1011597 h 4633870"/>
              <a:gd name="connsiteX2264" fmla="*/ 5186147 w 5890037"/>
              <a:gd name="connsiteY2264" fmla="*/ 1012197 h 4633870"/>
              <a:gd name="connsiteX2265" fmla="*/ 5194282 w 5890037"/>
              <a:gd name="connsiteY2265" fmla="*/ 1015750 h 4633870"/>
              <a:gd name="connsiteX2266" fmla="*/ 5196268 w 5890037"/>
              <a:gd name="connsiteY2266" fmla="*/ 1016424 h 4633870"/>
              <a:gd name="connsiteX2267" fmla="*/ 5207282 w 5890037"/>
              <a:gd name="connsiteY2267" fmla="*/ 1022453 h 4633870"/>
              <a:gd name="connsiteX2268" fmla="*/ 5221423 w 5890037"/>
              <a:gd name="connsiteY2268" fmla="*/ 1031890 h 4633870"/>
              <a:gd name="connsiteX2269" fmla="*/ 5184159 w 5890037"/>
              <a:gd name="connsiteY2269" fmla="*/ 1013714 h 4633870"/>
              <a:gd name="connsiteX2270" fmla="*/ 5184857 w 5890037"/>
              <a:gd name="connsiteY2270" fmla="*/ 1017049 h 4633870"/>
              <a:gd name="connsiteX2271" fmla="*/ 5229431 w 5890037"/>
              <a:gd name="connsiteY2271" fmla="*/ 1041428 h 4633870"/>
              <a:gd name="connsiteX2272" fmla="*/ 5227582 w 5890037"/>
              <a:gd name="connsiteY2272" fmla="*/ 1040959 h 4633870"/>
              <a:gd name="connsiteX2273" fmla="*/ 5213355 w 5890037"/>
              <a:gd name="connsiteY2273" fmla="*/ 1038211 h 4633870"/>
              <a:gd name="connsiteX2274" fmla="*/ 5204303 w 5890037"/>
              <a:gd name="connsiteY2274" fmla="*/ 1039110 h 4633870"/>
              <a:gd name="connsiteX2275" fmla="*/ 5207309 w 5890037"/>
              <a:gd name="connsiteY2275" fmla="*/ 1041226 h 4633870"/>
              <a:gd name="connsiteX2276" fmla="*/ 5209779 w 5890037"/>
              <a:gd name="connsiteY2276" fmla="*/ 1050244 h 4633870"/>
              <a:gd name="connsiteX2277" fmla="*/ 5177447 w 5890037"/>
              <a:gd name="connsiteY2277" fmla="*/ 1045217 h 4633870"/>
              <a:gd name="connsiteX2278" fmla="*/ 5204116 w 5890037"/>
              <a:gd name="connsiteY2278" fmla="*/ 1058768 h 4633870"/>
              <a:gd name="connsiteX2279" fmla="*/ 5199542 w 5890037"/>
              <a:gd name="connsiteY2279" fmla="*/ 1059479 h 4633870"/>
              <a:gd name="connsiteX2280" fmla="*/ 5196994 w 5890037"/>
              <a:gd name="connsiteY2280" fmla="*/ 1059195 h 4633870"/>
              <a:gd name="connsiteX2281" fmla="*/ 5166128 w 5890037"/>
              <a:gd name="connsiteY2281" fmla="*/ 1042859 h 4633870"/>
              <a:gd name="connsiteX2282" fmla="*/ 5147465 w 5890037"/>
              <a:gd name="connsiteY2282" fmla="*/ 1033043 h 4633870"/>
              <a:gd name="connsiteX2283" fmla="*/ 5158308 w 5890037"/>
              <a:gd name="connsiteY2283" fmla="*/ 1040999 h 4633870"/>
              <a:gd name="connsiteX2284" fmla="*/ 5190614 w 5890037"/>
              <a:gd name="connsiteY2284" fmla="*/ 1058092 h 4633870"/>
              <a:gd name="connsiteX2285" fmla="*/ 5191457 w 5890037"/>
              <a:gd name="connsiteY2285" fmla="*/ 1058576 h 4633870"/>
              <a:gd name="connsiteX2286" fmla="*/ 5191389 w 5890037"/>
              <a:gd name="connsiteY2286" fmla="*/ 1058568 h 4633870"/>
              <a:gd name="connsiteX2287" fmla="*/ 5190032 w 5890037"/>
              <a:gd name="connsiteY2287" fmla="*/ 1059613 h 4633870"/>
              <a:gd name="connsiteX2288" fmla="*/ 5200961 w 5890037"/>
              <a:gd name="connsiteY2288" fmla="*/ 1064041 h 4633870"/>
              <a:gd name="connsiteX2289" fmla="*/ 5220466 w 5890037"/>
              <a:gd name="connsiteY2289" fmla="*/ 1075254 h 4633870"/>
              <a:gd name="connsiteX2290" fmla="*/ 5223230 w 5890037"/>
              <a:gd name="connsiteY2290" fmla="*/ 1076691 h 4633870"/>
              <a:gd name="connsiteX2291" fmla="*/ 5212813 w 5890037"/>
              <a:gd name="connsiteY2291" fmla="*/ 1074822 h 4633870"/>
              <a:gd name="connsiteX2292" fmla="*/ 5196508 w 5890037"/>
              <a:gd name="connsiteY2292" fmla="*/ 1071453 h 4633870"/>
              <a:gd name="connsiteX2293" fmla="*/ 5178178 w 5890037"/>
              <a:gd name="connsiteY2293" fmla="*/ 1067560 h 4633870"/>
              <a:gd name="connsiteX2294" fmla="*/ 5191632 w 5890037"/>
              <a:gd name="connsiteY2294" fmla="*/ 1075292 h 4633870"/>
              <a:gd name="connsiteX2295" fmla="*/ 5207935 w 5890037"/>
              <a:gd name="connsiteY2295" fmla="*/ 1081249 h 4633870"/>
              <a:gd name="connsiteX2296" fmla="*/ 5185825 w 5890037"/>
              <a:gd name="connsiteY2296" fmla="*/ 1080222 h 4633870"/>
              <a:gd name="connsiteX2297" fmla="*/ 5178860 w 5890037"/>
              <a:gd name="connsiteY2297" fmla="*/ 1080555 h 4633870"/>
              <a:gd name="connsiteX2298" fmla="*/ 5189833 w 5890037"/>
              <a:gd name="connsiteY2298" fmla="*/ 1083046 h 4633870"/>
              <a:gd name="connsiteX2299" fmla="*/ 5188283 w 5890037"/>
              <a:gd name="connsiteY2299" fmla="*/ 1088940 h 4633870"/>
              <a:gd name="connsiteX2300" fmla="*/ 5207533 w 5890037"/>
              <a:gd name="connsiteY2300" fmla="*/ 1095517 h 4633870"/>
              <a:gd name="connsiteX2301" fmla="*/ 5202739 w 5890037"/>
              <a:gd name="connsiteY2301" fmla="*/ 1097379 h 4633870"/>
              <a:gd name="connsiteX2302" fmla="*/ 5195380 w 5890037"/>
              <a:gd name="connsiteY2302" fmla="*/ 1095977 h 4633870"/>
              <a:gd name="connsiteX2303" fmla="*/ 5195763 w 5890037"/>
              <a:gd name="connsiteY2303" fmla="*/ 1101486 h 4633870"/>
              <a:gd name="connsiteX2304" fmla="*/ 5192917 w 5890037"/>
              <a:gd name="connsiteY2304" fmla="*/ 1100180 h 4633870"/>
              <a:gd name="connsiteX2305" fmla="*/ 5186093 w 5890037"/>
              <a:gd name="connsiteY2305" fmla="*/ 1098176 h 4633870"/>
              <a:gd name="connsiteX2306" fmla="*/ 5185847 w 5890037"/>
              <a:gd name="connsiteY2306" fmla="*/ 1098041 h 4633870"/>
              <a:gd name="connsiteX2307" fmla="*/ 5120357 w 5890037"/>
              <a:gd name="connsiteY2307" fmla="*/ 1062770 h 4633870"/>
              <a:gd name="connsiteX2308" fmla="*/ 5043112 w 5890037"/>
              <a:gd name="connsiteY2308" fmla="*/ 1027595 h 4633870"/>
              <a:gd name="connsiteX2309" fmla="*/ 5003454 w 5890037"/>
              <a:gd name="connsiteY2309" fmla="*/ 1013864 h 4633870"/>
              <a:gd name="connsiteX2310" fmla="*/ 5000379 w 5890037"/>
              <a:gd name="connsiteY2310" fmla="*/ 1013095 h 4633870"/>
              <a:gd name="connsiteX2311" fmla="*/ 5002523 w 5890037"/>
              <a:gd name="connsiteY2311" fmla="*/ 1014307 h 4633870"/>
              <a:gd name="connsiteX2312" fmla="*/ 5005190 w 5890037"/>
              <a:gd name="connsiteY2312" fmla="*/ 1016772 h 4633870"/>
              <a:gd name="connsiteX2313" fmla="*/ 5004538 w 5890037"/>
              <a:gd name="connsiteY2313" fmla="*/ 1017163 h 4633870"/>
              <a:gd name="connsiteX2314" fmla="*/ 5004312 w 5890037"/>
              <a:gd name="connsiteY2314" fmla="*/ 1017150 h 4633870"/>
              <a:gd name="connsiteX2315" fmla="*/ 5008921 w 5890037"/>
              <a:gd name="connsiteY2315" fmla="*/ 1019055 h 4633870"/>
              <a:gd name="connsiteX2316" fmla="*/ 5010791 w 5890037"/>
              <a:gd name="connsiteY2316" fmla="*/ 1020234 h 4633870"/>
              <a:gd name="connsiteX2317" fmla="*/ 5017381 w 5890037"/>
              <a:gd name="connsiteY2317" fmla="*/ 1023259 h 4633870"/>
              <a:gd name="connsiteX2318" fmla="*/ 5027882 w 5890037"/>
              <a:gd name="connsiteY2318" fmla="*/ 1028697 h 4633870"/>
              <a:gd name="connsiteX2319" fmla="*/ 5086156 w 5890037"/>
              <a:gd name="connsiteY2319" fmla="*/ 1051089 h 4633870"/>
              <a:gd name="connsiteX2320" fmla="*/ 5189673 w 5890037"/>
              <a:gd name="connsiteY2320" fmla="*/ 1106240 h 4633870"/>
              <a:gd name="connsiteX2321" fmla="*/ 5190660 w 5890037"/>
              <a:gd name="connsiteY2321" fmla="*/ 1106866 h 4633870"/>
              <a:gd name="connsiteX2322" fmla="*/ 5184757 w 5890037"/>
              <a:gd name="connsiteY2322" fmla="*/ 1105891 h 4633870"/>
              <a:gd name="connsiteX2323" fmla="*/ 5183884 w 5890037"/>
              <a:gd name="connsiteY2323" fmla="*/ 1105991 h 4633870"/>
              <a:gd name="connsiteX2324" fmla="*/ 5182366 w 5890037"/>
              <a:gd name="connsiteY2324" fmla="*/ 1105068 h 4633870"/>
              <a:gd name="connsiteX2325" fmla="*/ 5081420 w 5890037"/>
              <a:gd name="connsiteY2325" fmla="*/ 1053348 h 4633870"/>
              <a:gd name="connsiteX2326" fmla="*/ 5052478 w 5890037"/>
              <a:gd name="connsiteY2326" fmla="*/ 1041434 h 4633870"/>
              <a:gd name="connsiteX2327" fmla="*/ 5053137 w 5890037"/>
              <a:gd name="connsiteY2327" fmla="*/ 1041775 h 4633870"/>
              <a:gd name="connsiteX2328" fmla="*/ 5085898 w 5890037"/>
              <a:gd name="connsiteY2328" fmla="*/ 1059642 h 4633870"/>
              <a:gd name="connsiteX2329" fmla="*/ 5046647 w 5890037"/>
              <a:gd name="connsiteY2329" fmla="*/ 1040368 h 4633870"/>
              <a:gd name="connsiteX2330" fmla="*/ 5036823 w 5890037"/>
              <a:gd name="connsiteY2330" fmla="*/ 1035953 h 4633870"/>
              <a:gd name="connsiteX2331" fmla="*/ 5036849 w 5890037"/>
              <a:gd name="connsiteY2331" fmla="*/ 1039055 h 4633870"/>
              <a:gd name="connsiteX2332" fmla="*/ 5041346 w 5890037"/>
              <a:gd name="connsiteY2332" fmla="*/ 1041662 h 4633870"/>
              <a:gd name="connsiteX2333" fmla="*/ 5079523 w 5890037"/>
              <a:gd name="connsiteY2333" fmla="*/ 1057340 h 4633870"/>
              <a:gd name="connsiteX2334" fmla="*/ 5085553 w 5890037"/>
              <a:gd name="connsiteY2334" fmla="*/ 1059941 h 4633870"/>
              <a:gd name="connsiteX2335" fmla="*/ 5092933 w 5890037"/>
              <a:gd name="connsiteY2335" fmla="*/ 1063064 h 4633870"/>
              <a:gd name="connsiteX2336" fmla="*/ 5085898 w 5890037"/>
              <a:gd name="connsiteY2336" fmla="*/ 1059642 h 4633870"/>
              <a:gd name="connsiteX2337" fmla="*/ 5090094 w 5890037"/>
              <a:gd name="connsiteY2337" fmla="*/ 1060714 h 4633870"/>
              <a:gd name="connsiteX2338" fmla="*/ 5094516 w 5890037"/>
              <a:gd name="connsiteY2338" fmla="*/ 1063833 h 4633870"/>
              <a:gd name="connsiteX2339" fmla="*/ 5093616 w 5890037"/>
              <a:gd name="connsiteY2339" fmla="*/ 1063395 h 4633870"/>
              <a:gd name="connsiteX2340" fmla="*/ 5094551 w 5890037"/>
              <a:gd name="connsiteY2340" fmla="*/ 1063893 h 4633870"/>
              <a:gd name="connsiteX2341" fmla="*/ 5094516 w 5890037"/>
              <a:gd name="connsiteY2341" fmla="*/ 1063833 h 4633870"/>
              <a:gd name="connsiteX2342" fmla="*/ 5095899 w 5890037"/>
              <a:gd name="connsiteY2342" fmla="*/ 1063764 h 4633870"/>
              <a:gd name="connsiteX2343" fmla="*/ 5097434 w 5890037"/>
              <a:gd name="connsiteY2343" fmla="*/ 1065428 h 4633870"/>
              <a:gd name="connsiteX2344" fmla="*/ 5097817 w 5890037"/>
              <a:gd name="connsiteY2344" fmla="*/ 1065632 h 4633870"/>
              <a:gd name="connsiteX2345" fmla="*/ 5099015 w 5890037"/>
              <a:gd name="connsiteY2345" fmla="*/ 1065573 h 4633870"/>
              <a:gd name="connsiteX2346" fmla="*/ 5100747 w 5890037"/>
              <a:gd name="connsiteY2346" fmla="*/ 1067450 h 4633870"/>
              <a:gd name="connsiteX2347" fmla="*/ 5098898 w 5890037"/>
              <a:gd name="connsiteY2347" fmla="*/ 1067458 h 4633870"/>
              <a:gd name="connsiteX2348" fmla="*/ 5098906 w 5890037"/>
              <a:gd name="connsiteY2348" fmla="*/ 1068117 h 4633870"/>
              <a:gd name="connsiteX2349" fmla="*/ 5104071 w 5890037"/>
              <a:gd name="connsiteY2349" fmla="*/ 1070893 h 4633870"/>
              <a:gd name="connsiteX2350" fmla="*/ 5182400 w 5890037"/>
              <a:gd name="connsiteY2350" fmla="*/ 1115758 h 4633870"/>
              <a:gd name="connsiteX2351" fmla="*/ 5140430 w 5890037"/>
              <a:gd name="connsiteY2351" fmla="*/ 1093872 h 4633870"/>
              <a:gd name="connsiteX2352" fmla="*/ 5119319 w 5890037"/>
              <a:gd name="connsiteY2352" fmla="*/ 1082676 h 4633870"/>
              <a:gd name="connsiteX2353" fmla="*/ 5130046 w 5890037"/>
              <a:gd name="connsiteY2353" fmla="*/ 1088646 h 4633870"/>
              <a:gd name="connsiteX2354" fmla="*/ 5089161 w 5890037"/>
              <a:gd name="connsiteY2354" fmla="*/ 1069471 h 4633870"/>
              <a:gd name="connsiteX2355" fmla="*/ 5070781 w 5890037"/>
              <a:gd name="connsiteY2355" fmla="*/ 1060220 h 4633870"/>
              <a:gd name="connsiteX2356" fmla="*/ 5072235 w 5890037"/>
              <a:gd name="connsiteY2356" fmla="*/ 1062020 h 4633870"/>
              <a:gd name="connsiteX2357" fmla="*/ 5071823 w 5890037"/>
              <a:gd name="connsiteY2357" fmla="*/ 1061821 h 4633870"/>
              <a:gd name="connsiteX2358" fmla="*/ 5072340 w 5890037"/>
              <a:gd name="connsiteY2358" fmla="*/ 1062149 h 4633870"/>
              <a:gd name="connsiteX2359" fmla="*/ 5073649 w 5890037"/>
              <a:gd name="connsiteY2359" fmla="*/ 1063770 h 4633870"/>
              <a:gd name="connsiteX2360" fmla="*/ 5081428 w 5890037"/>
              <a:gd name="connsiteY2360" fmla="*/ 1067924 h 4633870"/>
              <a:gd name="connsiteX2361" fmla="*/ 5072340 w 5890037"/>
              <a:gd name="connsiteY2361" fmla="*/ 1062149 h 4633870"/>
              <a:gd name="connsiteX2362" fmla="*/ 5072235 w 5890037"/>
              <a:gd name="connsiteY2362" fmla="*/ 1062020 h 4633870"/>
              <a:gd name="connsiteX2363" fmla="*/ 5079477 w 5890037"/>
              <a:gd name="connsiteY2363" fmla="*/ 1065519 h 4633870"/>
              <a:gd name="connsiteX2364" fmla="*/ 5177910 w 5890037"/>
              <a:gd name="connsiteY2364" fmla="*/ 1120406 h 4633870"/>
              <a:gd name="connsiteX2365" fmla="*/ 5119509 w 5890037"/>
              <a:gd name="connsiteY2365" fmla="*/ 1091642 h 4633870"/>
              <a:gd name="connsiteX2366" fmla="*/ 5094352 w 5890037"/>
              <a:gd name="connsiteY2366" fmla="*/ 1079539 h 4633870"/>
              <a:gd name="connsiteX2367" fmla="*/ 5094517 w 5890037"/>
              <a:gd name="connsiteY2367" fmla="*/ 1080086 h 4633870"/>
              <a:gd name="connsiteX2368" fmla="*/ 5106274 w 5890037"/>
              <a:gd name="connsiteY2368" fmla="*/ 1086722 h 4633870"/>
              <a:gd name="connsiteX2369" fmla="*/ 5107732 w 5890037"/>
              <a:gd name="connsiteY2369" fmla="*/ 1087431 h 4633870"/>
              <a:gd name="connsiteX2370" fmla="*/ 5105741 w 5890037"/>
              <a:gd name="connsiteY2370" fmla="*/ 1088757 h 4633870"/>
              <a:gd name="connsiteX2371" fmla="*/ 5110823 w 5890037"/>
              <a:gd name="connsiteY2371" fmla="*/ 1090710 h 4633870"/>
              <a:gd name="connsiteX2372" fmla="*/ 5117187 w 5890037"/>
              <a:gd name="connsiteY2372" fmla="*/ 1092276 h 4633870"/>
              <a:gd name="connsiteX2373" fmla="*/ 5121123 w 5890037"/>
              <a:gd name="connsiteY2373" fmla="*/ 1094530 h 4633870"/>
              <a:gd name="connsiteX2374" fmla="*/ 5107297 w 5890037"/>
              <a:gd name="connsiteY2374" fmla="*/ 1090004 h 4633870"/>
              <a:gd name="connsiteX2375" fmla="*/ 5067430 w 5890037"/>
              <a:gd name="connsiteY2375" fmla="*/ 1069003 h 4633870"/>
              <a:gd name="connsiteX2376" fmla="*/ 5041790 w 5890037"/>
              <a:gd name="connsiteY2376" fmla="*/ 1055925 h 4633870"/>
              <a:gd name="connsiteX2377" fmla="*/ 5012109 w 5890037"/>
              <a:gd name="connsiteY2377" fmla="*/ 1044404 h 4633870"/>
              <a:gd name="connsiteX2378" fmla="*/ 5035171 w 5890037"/>
              <a:gd name="connsiteY2378" fmla="*/ 1056727 h 4633870"/>
              <a:gd name="connsiteX2379" fmla="*/ 5042751 w 5890037"/>
              <a:gd name="connsiteY2379" fmla="*/ 1060650 h 4633870"/>
              <a:gd name="connsiteX2380" fmla="*/ 5070540 w 5890037"/>
              <a:gd name="connsiteY2380" fmla="*/ 1071354 h 4633870"/>
              <a:gd name="connsiteX2381" fmla="*/ 5166753 w 5890037"/>
              <a:gd name="connsiteY2381" fmla="*/ 1120615 h 4633870"/>
              <a:gd name="connsiteX2382" fmla="*/ 5198395 w 5890037"/>
              <a:gd name="connsiteY2382" fmla="*/ 1143644 h 4633870"/>
              <a:gd name="connsiteX2383" fmla="*/ 5207181 w 5890037"/>
              <a:gd name="connsiteY2383" fmla="*/ 1148853 h 4633870"/>
              <a:gd name="connsiteX2384" fmla="*/ 5211088 w 5890037"/>
              <a:gd name="connsiteY2384" fmla="*/ 1154072 h 4633870"/>
              <a:gd name="connsiteX2385" fmla="*/ 5177281 w 5890037"/>
              <a:gd name="connsiteY2385" fmla="*/ 1136735 h 4633870"/>
              <a:gd name="connsiteX2386" fmla="*/ 5059071 w 5890037"/>
              <a:gd name="connsiteY2386" fmla="*/ 1076726 h 4633870"/>
              <a:gd name="connsiteX2387" fmla="*/ 5050657 w 5890037"/>
              <a:gd name="connsiteY2387" fmla="*/ 1073210 h 4633870"/>
              <a:gd name="connsiteX2388" fmla="*/ 5043610 w 5890037"/>
              <a:gd name="connsiteY2388" fmla="*/ 1072963 h 4633870"/>
              <a:gd name="connsiteX2389" fmla="*/ 5044245 w 5890037"/>
              <a:gd name="connsiteY2389" fmla="*/ 1072515 h 4633870"/>
              <a:gd name="connsiteX2390" fmla="*/ 5045575 w 5890037"/>
              <a:gd name="connsiteY2390" fmla="*/ 1072834 h 4633870"/>
              <a:gd name="connsiteX2391" fmla="*/ 5044653 w 5890037"/>
              <a:gd name="connsiteY2391" fmla="*/ 1072227 h 4633870"/>
              <a:gd name="connsiteX2392" fmla="*/ 5044245 w 5890037"/>
              <a:gd name="connsiteY2392" fmla="*/ 1072515 h 4633870"/>
              <a:gd name="connsiteX2393" fmla="*/ 5041800 w 5890037"/>
              <a:gd name="connsiteY2393" fmla="*/ 1071931 h 4633870"/>
              <a:gd name="connsiteX2394" fmla="*/ 5040378 w 5890037"/>
              <a:gd name="connsiteY2394" fmla="*/ 1071121 h 4633870"/>
              <a:gd name="connsiteX2395" fmla="*/ 5038611 w 5890037"/>
              <a:gd name="connsiteY2395" fmla="*/ 1070627 h 4633870"/>
              <a:gd name="connsiteX2396" fmla="*/ 5037542 w 5890037"/>
              <a:gd name="connsiteY2396" fmla="*/ 1071356 h 4633870"/>
              <a:gd name="connsiteX2397" fmla="*/ 5052999 w 5890037"/>
              <a:gd name="connsiteY2397" fmla="*/ 1077201 h 4633870"/>
              <a:gd name="connsiteX2398" fmla="*/ 5167381 w 5890037"/>
              <a:gd name="connsiteY2398" fmla="*/ 1136219 h 4633870"/>
              <a:gd name="connsiteX2399" fmla="*/ 5184273 w 5890037"/>
              <a:gd name="connsiteY2399" fmla="*/ 1146074 h 4633870"/>
              <a:gd name="connsiteX2400" fmla="*/ 5184867 w 5890037"/>
              <a:gd name="connsiteY2400" fmla="*/ 1150987 h 4633870"/>
              <a:gd name="connsiteX2401" fmla="*/ 5189042 w 5890037"/>
              <a:gd name="connsiteY2401" fmla="*/ 1154504 h 4633870"/>
              <a:gd name="connsiteX2402" fmla="*/ 5166695 w 5890037"/>
              <a:gd name="connsiteY2402" fmla="*/ 1145948 h 4633870"/>
              <a:gd name="connsiteX2403" fmla="*/ 5167065 w 5890037"/>
              <a:gd name="connsiteY2403" fmla="*/ 1144392 h 4633870"/>
              <a:gd name="connsiteX2404" fmla="*/ 5167133 w 5890037"/>
              <a:gd name="connsiteY2404" fmla="*/ 1144422 h 4633870"/>
              <a:gd name="connsiteX2405" fmla="*/ 5173604 w 5890037"/>
              <a:gd name="connsiteY2405" fmla="*/ 1148008 h 4633870"/>
              <a:gd name="connsiteX2406" fmla="*/ 5183878 w 5890037"/>
              <a:gd name="connsiteY2406" fmla="*/ 1151728 h 4633870"/>
              <a:gd name="connsiteX2407" fmla="*/ 5167133 w 5890037"/>
              <a:gd name="connsiteY2407" fmla="*/ 1144422 h 4633870"/>
              <a:gd name="connsiteX2408" fmla="*/ 5167066 w 5890037"/>
              <a:gd name="connsiteY2408" fmla="*/ 1144385 h 4633870"/>
              <a:gd name="connsiteX2409" fmla="*/ 5167065 w 5890037"/>
              <a:gd name="connsiteY2409" fmla="*/ 1144392 h 4633870"/>
              <a:gd name="connsiteX2410" fmla="*/ 5158609 w 5890037"/>
              <a:gd name="connsiteY2410" fmla="*/ 1140702 h 4633870"/>
              <a:gd name="connsiteX2411" fmla="*/ 5166695 w 5890037"/>
              <a:gd name="connsiteY2411" fmla="*/ 1145948 h 4633870"/>
              <a:gd name="connsiteX2412" fmla="*/ 5166820 w 5890037"/>
              <a:gd name="connsiteY2412" fmla="*/ 1147338 h 4633870"/>
              <a:gd name="connsiteX2413" fmla="*/ 5159937 w 5890037"/>
              <a:gd name="connsiteY2413" fmla="*/ 1145095 h 4633870"/>
              <a:gd name="connsiteX2414" fmla="*/ 5136716 w 5890037"/>
              <a:gd name="connsiteY2414" fmla="*/ 1131319 h 4633870"/>
              <a:gd name="connsiteX2415" fmla="*/ 5082924 w 5890037"/>
              <a:gd name="connsiteY2415" fmla="*/ 1105443 h 4633870"/>
              <a:gd name="connsiteX2416" fmla="*/ 5077128 w 5890037"/>
              <a:gd name="connsiteY2416" fmla="*/ 1103810 h 4633870"/>
              <a:gd name="connsiteX2417" fmla="*/ 5089606 w 5890037"/>
              <a:gd name="connsiteY2417" fmla="*/ 1109427 h 4633870"/>
              <a:gd name="connsiteX2418" fmla="*/ 5087662 w 5890037"/>
              <a:gd name="connsiteY2418" fmla="*/ 1112112 h 4633870"/>
              <a:gd name="connsiteX2419" fmla="*/ 5091443 w 5890037"/>
              <a:gd name="connsiteY2419" fmla="*/ 1114989 h 4633870"/>
              <a:gd name="connsiteX2420" fmla="*/ 5078735 w 5890037"/>
              <a:gd name="connsiteY2420" fmla="*/ 1111011 h 4633870"/>
              <a:gd name="connsiteX2421" fmla="*/ 5075015 w 5890037"/>
              <a:gd name="connsiteY2421" fmla="*/ 1109172 h 4633870"/>
              <a:gd name="connsiteX2422" fmla="*/ 5073477 w 5890037"/>
              <a:gd name="connsiteY2422" fmla="*/ 1107890 h 4633870"/>
              <a:gd name="connsiteX2423" fmla="*/ 5073258 w 5890037"/>
              <a:gd name="connsiteY2423" fmla="*/ 1109296 h 4633870"/>
              <a:gd name="connsiteX2424" fmla="*/ 5056256 w 5890037"/>
              <a:gd name="connsiteY2424" fmla="*/ 1103975 h 4633870"/>
              <a:gd name="connsiteX2425" fmla="*/ 5051855 w 5890037"/>
              <a:gd name="connsiteY2425" fmla="*/ 1100963 h 4633870"/>
              <a:gd name="connsiteX2426" fmla="*/ 5045994 w 5890037"/>
              <a:gd name="connsiteY2426" fmla="*/ 1096580 h 4633870"/>
              <a:gd name="connsiteX2427" fmla="*/ 5041507 w 5890037"/>
              <a:gd name="connsiteY2427" fmla="*/ 1095958 h 4633870"/>
              <a:gd name="connsiteX2428" fmla="*/ 5045581 w 5890037"/>
              <a:gd name="connsiteY2428" fmla="*/ 1098752 h 4633870"/>
              <a:gd name="connsiteX2429" fmla="*/ 5049459 w 5890037"/>
              <a:gd name="connsiteY2429" fmla="*/ 1101721 h 4633870"/>
              <a:gd name="connsiteX2430" fmla="*/ 5049666 w 5890037"/>
              <a:gd name="connsiteY2430" fmla="*/ 1101913 h 4633870"/>
              <a:gd name="connsiteX2431" fmla="*/ 5045033 w 5890037"/>
              <a:gd name="connsiteY2431" fmla="*/ 1100462 h 4633870"/>
              <a:gd name="connsiteX2432" fmla="*/ 5025510 w 5890037"/>
              <a:gd name="connsiteY2432" fmla="*/ 1093150 h 4633870"/>
              <a:gd name="connsiteX2433" fmla="*/ 5019624 w 5890037"/>
              <a:gd name="connsiteY2433" fmla="*/ 1092117 h 4633870"/>
              <a:gd name="connsiteX2434" fmla="*/ 4968795 w 5890037"/>
              <a:gd name="connsiteY2434" fmla="*/ 1080931 h 4633870"/>
              <a:gd name="connsiteX2435" fmla="*/ 4964007 w 5890037"/>
              <a:gd name="connsiteY2435" fmla="*/ 1080575 h 4633870"/>
              <a:gd name="connsiteX2436" fmla="*/ 4970244 w 5890037"/>
              <a:gd name="connsiteY2436" fmla="*/ 1082664 h 4633870"/>
              <a:gd name="connsiteX2437" fmla="*/ 4968744 w 5890037"/>
              <a:gd name="connsiteY2437" fmla="*/ 1082850 h 4633870"/>
              <a:gd name="connsiteX2438" fmla="*/ 4983746 w 5890037"/>
              <a:gd name="connsiteY2438" fmla="*/ 1087081 h 4633870"/>
              <a:gd name="connsiteX2439" fmla="*/ 5007271 w 5890037"/>
              <a:gd name="connsiteY2439" fmla="*/ 1093208 h 4633870"/>
              <a:gd name="connsiteX2440" fmla="*/ 5014895 w 5890037"/>
              <a:gd name="connsiteY2440" fmla="*/ 1098136 h 4633870"/>
              <a:gd name="connsiteX2441" fmla="*/ 5024353 w 5890037"/>
              <a:gd name="connsiteY2441" fmla="*/ 1098687 h 4633870"/>
              <a:gd name="connsiteX2442" fmla="*/ 5032155 w 5890037"/>
              <a:gd name="connsiteY2442" fmla="*/ 1103729 h 4633870"/>
              <a:gd name="connsiteX2443" fmla="*/ 5055354 w 5890037"/>
              <a:gd name="connsiteY2443" fmla="*/ 1107890 h 4633870"/>
              <a:gd name="connsiteX2444" fmla="*/ 5042823 w 5890037"/>
              <a:gd name="connsiteY2444" fmla="*/ 1108866 h 4633870"/>
              <a:gd name="connsiteX2445" fmla="*/ 5026951 w 5890037"/>
              <a:gd name="connsiteY2445" fmla="*/ 1105929 h 4633870"/>
              <a:gd name="connsiteX2446" fmla="*/ 5019946 w 5890037"/>
              <a:gd name="connsiteY2446" fmla="*/ 1108721 h 4633870"/>
              <a:gd name="connsiteX2447" fmla="*/ 4999226 w 5890037"/>
              <a:gd name="connsiteY2447" fmla="*/ 1105065 h 4633870"/>
              <a:gd name="connsiteX2448" fmla="*/ 4975287 w 5890037"/>
              <a:gd name="connsiteY2448" fmla="*/ 1097980 h 4633870"/>
              <a:gd name="connsiteX2449" fmla="*/ 4975824 w 5890037"/>
              <a:gd name="connsiteY2449" fmla="*/ 1098076 h 4633870"/>
              <a:gd name="connsiteX2450" fmla="*/ 4977112 w 5890037"/>
              <a:gd name="connsiteY2450" fmla="*/ 1098326 h 4633870"/>
              <a:gd name="connsiteX2451" fmla="*/ 4976830 w 5890037"/>
              <a:gd name="connsiteY2451" fmla="*/ 1098256 h 4633870"/>
              <a:gd name="connsiteX2452" fmla="*/ 4975824 w 5890037"/>
              <a:gd name="connsiteY2452" fmla="*/ 1098076 h 4633870"/>
              <a:gd name="connsiteX2453" fmla="*/ 4975203 w 5890037"/>
              <a:gd name="connsiteY2453" fmla="*/ 1097955 h 4633870"/>
              <a:gd name="connsiteX2454" fmla="*/ 4975287 w 5890037"/>
              <a:gd name="connsiteY2454" fmla="*/ 1097980 h 4633870"/>
              <a:gd name="connsiteX2455" fmla="*/ 4972091 w 5890037"/>
              <a:gd name="connsiteY2455" fmla="*/ 1097407 h 4633870"/>
              <a:gd name="connsiteX2456" fmla="*/ 4962701 w 5890037"/>
              <a:gd name="connsiteY2456" fmla="*/ 1097195 h 4633870"/>
              <a:gd name="connsiteX2457" fmla="*/ 4979636 w 5890037"/>
              <a:gd name="connsiteY2457" fmla="*/ 1100821 h 4633870"/>
              <a:gd name="connsiteX2458" fmla="*/ 5032746 w 5890037"/>
              <a:gd name="connsiteY2458" fmla="*/ 1113187 h 4633870"/>
              <a:gd name="connsiteX2459" fmla="*/ 5047874 w 5890037"/>
              <a:gd name="connsiteY2459" fmla="*/ 1119451 h 4633870"/>
              <a:gd name="connsiteX2460" fmla="*/ 5063894 w 5890037"/>
              <a:gd name="connsiteY2460" fmla="*/ 1124242 h 4633870"/>
              <a:gd name="connsiteX2461" fmla="*/ 5065576 w 5890037"/>
              <a:gd name="connsiteY2461" fmla="*/ 1132648 h 4633870"/>
              <a:gd name="connsiteX2462" fmla="*/ 5101602 w 5890037"/>
              <a:gd name="connsiteY2462" fmla="*/ 1139537 h 4633870"/>
              <a:gd name="connsiteX2463" fmla="*/ 5115456 w 5890037"/>
              <a:gd name="connsiteY2463" fmla="*/ 1142221 h 4633870"/>
              <a:gd name="connsiteX2464" fmla="*/ 5116700 w 5890037"/>
              <a:gd name="connsiteY2464" fmla="*/ 1143375 h 4633870"/>
              <a:gd name="connsiteX2465" fmla="*/ 5120564 w 5890037"/>
              <a:gd name="connsiteY2465" fmla="*/ 1146360 h 4633870"/>
              <a:gd name="connsiteX2466" fmla="*/ 5116088 w 5890037"/>
              <a:gd name="connsiteY2466" fmla="*/ 1145642 h 4633870"/>
              <a:gd name="connsiteX2467" fmla="*/ 5048934 w 5890037"/>
              <a:gd name="connsiteY2467" fmla="*/ 1134775 h 4633870"/>
              <a:gd name="connsiteX2468" fmla="*/ 5028388 w 5890037"/>
              <a:gd name="connsiteY2468" fmla="*/ 1131353 h 4633870"/>
              <a:gd name="connsiteX2469" fmla="*/ 5039671 w 5890037"/>
              <a:gd name="connsiteY2469" fmla="*/ 1135715 h 4633870"/>
              <a:gd name="connsiteX2470" fmla="*/ 5056228 w 5890037"/>
              <a:gd name="connsiteY2470" fmla="*/ 1138217 h 4633870"/>
              <a:gd name="connsiteX2471" fmla="*/ 5060149 w 5890037"/>
              <a:gd name="connsiteY2471" fmla="*/ 1139541 h 4633870"/>
              <a:gd name="connsiteX2472" fmla="*/ 5043343 w 5890037"/>
              <a:gd name="connsiteY2472" fmla="*/ 1137331 h 4633870"/>
              <a:gd name="connsiteX2473" fmla="*/ 5058554 w 5890037"/>
              <a:gd name="connsiteY2473" fmla="*/ 1143483 h 4633870"/>
              <a:gd name="connsiteX2474" fmla="*/ 5062197 w 5890037"/>
              <a:gd name="connsiteY2474" fmla="*/ 1141286 h 4633870"/>
              <a:gd name="connsiteX2475" fmla="*/ 5075511 w 5890037"/>
              <a:gd name="connsiteY2475" fmla="*/ 1147589 h 4633870"/>
              <a:gd name="connsiteX2476" fmla="*/ 5072147 w 5890037"/>
              <a:gd name="connsiteY2476" fmla="*/ 1153306 h 4633870"/>
              <a:gd name="connsiteX2477" fmla="*/ 5061310 w 5890037"/>
              <a:gd name="connsiteY2477" fmla="*/ 1154166 h 4633870"/>
              <a:gd name="connsiteX2478" fmla="*/ 5051597 w 5890037"/>
              <a:gd name="connsiteY2478" fmla="*/ 1151330 h 4633870"/>
              <a:gd name="connsiteX2479" fmla="*/ 5052615 w 5890037"/>
              <a:gd name="connsiteY2479" fmla="*/ 1152378 h 4633870"/>
              <a:gd name="connsiteX2480" fmla="*/ 5054906 w 5890037"/>
              <a:gd name="connsiteY2480" fmla="*/ 1154737 h 4633870"/>
              <a:gd name="connsiteX2481" fmla="*/ 5086495 w 5890037"/>
              <a:gd name="connsiteY2481" fmla="*/ 1160807 h 4633870"/>
              <a:gd name="connsiteX2482" fmla="*/ 5077515 w 5890037"/>
              <a:gd name="connsiteY2482" fmla="*/ 1162030 h 4633870"/>
              <a:gd name="connsiteX2483" fmla="*/ 5078083 w 5890037"/>
              <a:gd name="connsiteY2483" fmla="*/ 1161461 h 4633870"/>
              <a:gd name="connsiteX2484" fmla="*/ 5079494 w 5890037"/>
              <a:gd name="connsiteY2484" fmla="*/ 1161552 h 4633870"/>
              <a:gd name="connsiteX2485" fmla="*/ 5078449 w 5890037"/>
              <a:gd name="connsiteY2485" fmla="*/ 1161096 h 4633870"/>
              <a:gd name="connsiteX2486" fmla="*/ 5078083 w 5890037"/>
              <a:gd name="connsiteY2486" fmla="*/ 1161461 h 4633870"/>
              <a:gd name="connsiteX2487" fmla="*/ 5075489 w 5890037"/>
              <a:gd name="connsiteY2487" fmla="*/ 1161295 h 4633870"/>
              <a:gd name="connsiteX2488" fmla="*/ 5073900 w 5890037"/>
              <a:gd name="connsiteY2488" fmla="*/ 1160718 h 4633870"/>
              <a:gd name="connsiteX2489" fmla="*/ 5072013 w 5890037"/>
              <a:gd name="connsiteY2489" fmla="*/ 1160524 h 4633870"/>
              <a:gd name="connsiteX2490" fmla="*/ 5065894 w 5890037"/>
              <a:gd name="connsiteY2490" fmla="*/ 1163889 h 4633870"/>
              <a:gd name="connsiteX2491" fmla="*/ 5035369 w 5890037"/>
              <a:gd name="connsiteY2491" fmla="*/ 1158506 h 4633870"/>
              <a:gd name="connsiteX2492" fmla="*/ 5030343 w 5890037"/>
              <a:gd name="connsiteY2492" fmla="*/ 1160821 h 4633870"/>
              <a:gd name="connsiteX2493" fmla="*/ 4994316 w 5890037"/>
              <a:gd name="connsiteY2493" fmla="*/ 1153932 h 4633870"/>
              <a:gd name="connsiteX2494" fmla="*/ 4958294 w 5890037"/>
              <a:gd name="connsiteY2494" fmla="*/ 1144998 h 4633870"/>
              <a:gd name="connsiteX2495" fmla="*/ 4954006 w 5890037"/>
              <a:gd name="connsiteY2495" fmla="*/ 1146031 h 4633870"/>
              <a:gd name="connsiteX2496" fmla="*/ 4988202 w 5890037"/>
              <a:gd name="connsiteY2496" fmla="*/ 1155250 h 4633870"/>
              <a:gd name="connsiteX2497" fmla="*/ 5076746 w 5890037"/>
              <a:gd name="connsiteY2497" fmla="*/ 1175257 h 4633870"/>
              <a:gd name="connsiteX2498" fmla="*/ 5122437 w 5890037"/>
              <a:gd name="connsiteY2498" fmla="*/ 1183187 h 4633870"/>
              <a:gd name="connsiteX2499" fmla="*/ 5125108 w 5890037"/>
              <a:gd name="connsiteY2499" fmla="*/ 1185073 h 4633870"/>
              <a:gd name="connsiteX2500" fmla="*/ 5131620 w 5890037"/>
              <a:gd name="connsiteY2500" fmla="*/ 1189111 h 4633870"/>
              <a:gd name="connsiteX2501" fmla="*/ 5117055 w 5890037"/>
              <a:gd name="connsiteY2501" fmla="*/ 1187584 h 4633870"/>
              <a:gd name="connsiteX2502" fmla="*/ 5130747 w 5890037"/>
              <a:gd name="connsiteY2502" fmla="*/ 1191122 h 4633870"/>
              <a:gd name="connsiteX2503" fmla="*/ 5129237 w 5890037"/>
              <a:gd name="connsiteY2503" fmla="*/ 1194198 h 4633870"/>
              <a:gd name="connsiteX2504" fmla="*/ 5133590 w 5890037"/>
              <a:gd name="connsiteY2504" fmla="*/ 1196466 h 4633870"/>
              <a:gd name="connsiteX2505" fmla="*/ 5119950 w 5890037"/>
              <a:gd name="connsiteY2505" fmla="*/ 1194638 h 4633870"/>
              <a:gd name="connsiteX2506" fmla="*/ 5115840 w 5890037"/>
              <a:gd name="connsiteY2506" fmla="*/ 1193416 h 4633870"/>
              <a:gd name="connsiteX2507" fmla="*/ 5114051 w 5890037"/>
              <a:gd name="connsiteY2507" fmla="*/ 1192379 h 4633870"/>
              <a:gd name="connsiteX2508" fmla="*/ 5114073 w 5890037"/>
              <a:gd name="connsiteY2508" fmla="*/ 1193850 h 4633870"/>
              <a:gd name="connsiteX2509" fmla="*/ 5095822 w 5890037"/>
              <a:gd name="connsiteY2509" fmla="*/ 1191405 h 4633870"/>
              <a:gd name="connsiteX2510" fmla="*/ 5090814 w 5890037"/>
              <a:gd name="connsiteY2510" fmla="*/ 1189106 h 4633870"/>
              <a:gd name="connsiteX2511" fmla="*/ 5079588 w 5890037"/>
              <a:gd name="connsiteY2511" fmla="*/ 1183379 h 4633870"/>
              <a:gd name="connsiteX2512" fmla="*/ 5065204 w 5890037"/>
              <a:gd name="connsiteY2512" fmla="*/ 1178165 h 4633870"/>
              <a:gd name="connsiteX2513" fmla="*/ 5088505 w 5890037"/>
              <a:gd name="connsiteY2513" fmla="*/ 1190298 h 4633870"/>
              <a:gd name="connsiteX2514" fmla="*/ 5088750 w 5890037"/>
              <a:gd name="connsiteY2514" fmla="*/ 1190457 h 4633870"/>
              <a:gd name="connsiteX2515" fmla="*/ 5083775 w 5890037"/>
              <a:gd name="connsiteY2515" fmla="*/ 1189791 h 4633870"/>
              <a:gd name="connsiteX2516" fmla="*/ 5041221 w 5890037"/>
              <a:gd name="connsiteY2516" fmla="*/ 1181684 h 4633870"/>
              <a:gd name="connsiteX2517" fmla="*/ 4999199 w 5890037"/>
              <a:gd name="connsiteY2517" fmla="*/ 1174655 h 4633870"/>
              <a:gd name="connsiteX2518" fmla="*/ 5000625 w 5890037"/>
              <a:gd name="connsiteY2518" fmla="*/ 1175207 h 4633870"/>
              <a:gd name="connsiteX2519" fmla="*/ 5005571 w 5890037"/>
              <a:gd name="connsiteY2519" fmla="*/ 1176620 h 4633870"/>
              <a:gd name="connsiteX2520" fmla="*/ 5007228 w 5890037"/>
              <a:gd name="connsiteY2520" fmla="*/ 1177763 h 4633870"/>
              <a:gd name="connsiteX2521" fmla="*/ 5016984 w 5890037"/>
              <a:gd name="connsiteY2521" fmla="*/ 1181537 h 4633870"/>
              <a:gd name="connsiteX2522" fmla="*/ 5019384 w 5890037"/>
              <a:gd name="connsiteY2522" fmla="*/ 1183411 h 4633870"/>
              <a:gd name="connsiteX2523" fmla="*/ 5022062 w 5890037"/>
              <a:gd name="connsiteY2523" fmla="*/ 1185825 h 4633870"/>
              <a:gd name="connsiteX2524" fmla="*/ 5010165 w 5890037"/>
              <a:gd name="connsiteY2524" fmla="*/ 1182070 h 4633870"/>
              <a:gd name="connsiteX2525" fmla="*/ 4998966 w 5890037"/>
              <a:gd name="connsiteY2525" fmla="*/ 1178015 h 4633870"/>
              <a:gd name="connsiteX2526" fmla="*/ 4997560 w 5890037"/>
              <a:gd name="connsiteY2526" fmla="*/ 1176597 h 4633870"/>
              <a:gd name="connsiteX2527" fmla="*/ 4978626 w 5890037"/>
              <a:gd name="connsiteY2527" fmla="*/ 1168124 h 4633870"/>
              <a:gd name="connsiteX2528" fmla="*/ 4996168 w 5890037"/>
              <a:gd name="connsiteY2528" fmla="*/ 1178211 h 4633870"/>
              <a:gd name="connsiteX2529" fmla="*/ 4994884 w 5890037"/>
              <a:gd name="connsiteY2529" fmla="*/ 1178019 h 4633870"/>
              <a:gd name="connsiteX2530" fmla="*/ 4964704 w 5890037"/>
              <a:gd name="connsiteY2530" fmla="*/ 1174611 h 4633870"/>
              <a:gd name="connsiteX2531" fmla="*/ 5006374 w 5890037"/>
              <a:gd name="connsiteY2531" fmla="*/ 1186904 h 4633870"/>
              <a:gd name="connsiteX2532" fmla="*/ 5001497 w 5890037"/>
              <a:gd name="connsiteY2532" fmla="*/ 1191071 h 4633870"/>
              <a:gd name="connsiteX2533" fmla="*/ 5005930 w 5890037"/>
              <a:gd name="connsiteY2533" fmla="*/ 1193936 h 4633870"/>
              <a:gd name="connsiteX2534" fmla="*/ 4983796 w 5890037"/>
              <a:gd name="connsiteY2534" fmla="*/ 1190463 h 4633870"/>
              <a:gd name="connsiteX2535" fmla="*/ 4961512 w 5890037"/>
              <a:gd name="connsiteY2535" fmla="*/ 1185138 h 4633870"/>
              <a:gd name="connsiteX2536" fmla="*/ 4957549 w 5890037"/>
              <a:gd name="connsiteY2536" fmla="*/ 1188140 h 4633870"/>
              <a:gd name="connsiteX2537" fmla="*/ 4931131 w 5890037"/>
              <a:gd name="connsiteY2537" fmla="*/ 1183655 h 4633870"/>
              <a:gd name="connsiteX2538" fmla="*/ 4925206 w 5890037"/>
              <a:gd name="connsiteY2538" fmla="*/ 1183865 h 4633870"/>
              <a:gd name="connsiteX2539" fmla="*/ 4932290 w 5890037"/>
              <a:gd name="connsiteY2539" fmla="*/ 1186289 h 4633870"/>
              <a:gd name="connsiteX2540" fmla="*/ 4938698 w 5890037"/>
              <a:gd name="connsiteY2540" fmla="*/ 1189292 h 4633870"/>
              <a:gd name="connsiteX2541" fmla="*/ 4938943 w 5890037"/>
              <a:gd name="connsiteY2541" fmla="*/ 1189545 h 4633870"/>
              <a:gd name="connsiteX2542" fmla="*/ 4941540 w 5890037"/>
              <a:gd name="connsiteY2542" fmla="*/ 1190218 h 4633870"/>
              <a:gd name="connsiteX2543" fmla="*/ 4950515 w 5890037"/>
              <a:gd name="connsiteY2543" fmla="*/ 1192670 h 4633870"/>
              <a:gd name="connsiteX2544" fmla="*/ 4978147 w 5890037"/>
              <a:gd name="connsiteY2544" fmla="*/ 1199695 h 4633870"/>
              <a:gd name="connsiteX2545" fmla="*/ 5031577 w 5890037"/>
              <a:gd name="connsiteY2545" fmla="*/ 1216076 h 4633870"/>
              <a:gd name="connsiteX2546" fmla="*/ 4978769 w 5890037"/>
              <a:gd name="connsiteY2546" fmla="*/ 1205368 h 4633870"/>
              <a:gd name="connsiteX2547" fmla="*/ 4953261 w 5890037"/>
              <a:gd name="connsiteY2547" fmla="*/ 1201764 h 4633870"/>
              <a:gd name="connsiteX2548" fmla="*/ 4946256 w 5890037"/>
              <a:gd name="connsiteY2548" fmla="*/ 1204556 h 4633870"/>
              <a:gd name="connsiteX2549" fmla="*/ 4921821 w 5890037"/>
              <a:gd name="connsiteY2549" fmla="*/ 1197546 h 4633870"/>
              <a:gd name="connsiteX2550" fmla="*/ 4918155 w 5890037"/>
              <a:gd name="connsiteY2550" fmla="*/ 1204253 h 4633870"/>
              <a:gd name="connsiteX2551" fmla="*/ 4886414 w 5890037"/>
              <a:gd name="connsiteY2551" fmla="*/ 1198378 h 4633870"/>
              <a:gd name="connsiteX2552" fmla="*/ 4885786 w 5890037"/>
              <a:gd name="connsiteY2552" fmla="*/ 1199177 h 4633870"/>
              <a:gd name="connsiteX2553" fmla="*/ 4885669 w 5890037"/>
              <a:gd name="connsiteY2553" fmla="*/ 1199324 h 4633870"/>
              <a:gd name="connsiteX2554" fmla="*/ 4885577 w 5890037"/>
              <a:gd name="connsiteY2554" fmla="*/ 1199443 h 4633870"/>
              <a:gd name="connsiteX2555" fmla="*/ 4885786 w 5890037"/>
              <a:gd name="connsiteY2555" fmla="*/ 1199177 h 4633870"/>
              <a:gd name="connsiteX2556" fmla="*/ 4886135 w 5890037"/>
              <a:gd name="connsiteY2556" fmla="*/ 1198733 h 4633870"/>
              <a:gd name="connsiteX2557" fmla="*/ 4886414 w 5890037"/>
              <a:gd name="connsiteY2557" fmla="*/ 1198378 h 4633870"/>
              <a:gd name="connsiteX2558" fmla="*/ 4912065 w 5890037"/>
              <a:gd name="connsiteY2558" fmla="*/ 1205880 h 4633870"/>
              <a:gd name="connsiteX2559" fmla="*/ 4951605 w 5890037"/>
              <a:gd name="connsiteY2559" fmla="*/ 1218845 h 4633870"/>
              <a:gd name="connsiteX2560" fmla="*/ 4920160 w 5890037"/>
              <a:gd name="connsiteY2560" fmla="*/ 1216675 h 4633870"/>
              <a:gd name="connsiteX2561" fmla="*/ 4932366 w 5890037"/>
              <a:gd name="connsiteY2561" fmla="*/ 1226320 h 4633870"/>
              <a:gd name="connsiteX2562" fmla="*/ 4911147 w 5890037"/>
              <a:gd name="connsiteY2562" fmla="*/ 1221682 h 4633870"/>
              <a:gd name="connsiteX2563" fmla="*/ 4889927 w 5890037"/>
              <a:gd name="connsiteY2563" fmla="*/ 1217044 h 4633870"/>
              <a:gd name="connsiteX2564" fmla="*/ 4915728 w 5890037"/>
              <a:gd name="connsiteY2564" fmla="*/ 1226399 h 4633870"/>
              <a:gd name="connsiteX2565" fmla="*/ 4911741 w 5890037"/>
              <a:gd name="connsiteY2565" fmla="*/ 1226737 h 4633870"/>
              <a:gd name="connsiteX2566" fmla="*/ 4910033 w 5890037"/>
              <a:gd name="connsiteY2566" fmla="*/ 1226762 h 4633870"/>
              <a:gd name="connsiteX2567" fmla="*/ 4889473 w 5890037"/>
              <a:gd name="connsiteY2567" fmla="*/ 1217623 h 4633870"/>
              <a:gd name="connsiteX2568" fmla="*/ 4879592 w 5890037"/>
              <a:gd name="connsiteY2568" fmla="*/ 1213232 h 4633870"/>
              <a:gd name="connsiteX2569" fmla="*/ 4894678 w 5890037"/>
              <a:gd name="connsiteY2569" fmla="*/ 1222317 h 4633870"/>
              <a:gd name="connsiteX2570" fmla="*/ 4904661 w 5890037"/>
              <a:gd name="connsiteY2570" fmla="*/ 1227248 h 4633870"/>
              <a:gd name="connsiteX2571" fmla="*/ 4903367 w 5890037"/>
              <a:gd name="connsiteY2571" fmla="*/ 1227921 h 4633870"/>
              <a:gd name="connsiteX2572" fmla="*/ 4911914 w 5890037"/>
              <a:gd name="connsiteY2572" fmla="*/ 1231254 h 4633870"/>
              <a:gd name="connsiteX2573" fmla="*/ 4913994 w 5890037"/>
              <a:gd name="connsiteY2573" fmla="*/ 1231867 h 4633870"/>
              <a:gd name="connsiteX2574" fmla="*/ 4925617 w 5890037"/>
              <a:gd name="connsiteY2574" fmla="*/ 1237637 h 4633870"/>
              <a:gd name="connsiteX2575" fmla="*/ 4940611 w 5890037"/>
              <a:gd name="connsiteY2575" fmla="*/ 1246799 h 4633870"/>
              <a:gd name="connsiteX2576" fmla="*/ 4938408 w 5890037"/>
              <a:gd name="connsiteY2576" fmla="*/ 1245984 h 4633870"/>
              <a:gd name="connsiteX2577" fmla="*/ 4964185 w 5890037"/>
              <a:gd name="connsiteY2577" fmla="*/ 1259333 h 4633870"/>
              <a:gd name="connsiteX2578" fmla="*/ 4996946 w 5890037"/>
              <a:gd name="connsiteY2578" fmla="*/ 1277199 h 4633870"/>
              <a:gd name="connsiteX2579" fmla="*/ 4957694 w 5890037"/>
              <a:gd name="connsiteY2579" fmla="*/ 1257926 h 4633870"/>
              <a:gd name="connsiteX2580" fmla="*/ 4944300 w 5890037"/>
              <a:gd name="connsiteY2580" fmla="*/ 1251906 h 4633870"/>
              <a:gd name="connsiteX2581" fmla="*/ 4944670 w 5890037"/>
              <a:gd name="connsiteY2581" fmla="*/ 1253862 h 4633870"/>
              <a:gd name="connsiteX2582" fmla="*/ 4945135 w 5890037"/>
              <a:gd name="connsiteY2582" fmla="*/ 1254265 h 4633870"/>
              <a:gd name="connsiteX2583" fmla="*/ 4949275 w 5890037"/>
              <a:gd name="connsiteY2583" fmla="*/ 1256318 h 4633870"/>
              <a:gd name="connsiteX2584" fmla="*/ 4947347 w 5890037"/>
              <a:gd name="connsiteY2584" fmla="*/ 1255911 h 4633870"/>
              <a:gd name="connsiteX2585" fmla="*/ 4946926 w 5890037"/>
              <a:gd name="connsiteY2585" fmla="*/ 1255815 h 4633870"/>
              <a:gd name="connsiteX2586" fmla="*/ 4947749 w 5890037"/>
              <a:gd name="connsiteY2586" fmla="*/ 1256528 h 4633870"/>
              <a:gd name="connsiteX2587" fmla="*/ 4954559 w 5890037"/>
              <a:gd name="connsiteY2587" fmla="*/ 1260476 h 4633870"/>
              <a:gd name="connsiteX2588" fmla="*/ 5041093 w 5890037"/>
              <a:gd name="connsiteY2588" fmla="*/ 1306203 h 4633870"/>
              <a:gd name="connsiteX2589" fmla="*/ 4959481 w 5890037"/>
              <a:gd name="connsiteY2589" fmla="*/ 1266529 h 4633870"/>
              <a:gd name="connsiteX2590" fmla="*/ 4952877 w 5890037"/>
              <a:gd name="connsiteY2590" fmla="*/ 1264814 h 4633870"/>
              <a:gd name="connsiteX2591" fmla="*/ 4958491 w 5890037"/>
              <a:gd name="connsiteY2591" fmla="*/ 1267334 h 4633870"/>
              <a:gd name="connsiteX2592" fmla="*/ 5002830 w 5890037"/>
              <a:gd name="connsiteY2592" fmla="*/ 1291011 h 4633870"/>
              <a:gd name="connsiteX2593" fmla="*/ 5030910 w 5890037"/>
              <a:gd name="connsiteY2593" fmla="*/ 1306841 h 4633870"/>
              <a:gd name="connsiteX2594" fmla="*/ 5026401 w 5890037"/>
              <a:gd name="connsiteY2594" fmla="*/ 1305824 h 4633870"/>
              <a:gd name="connsiteX2595" fmla="*/ 5026199 w 5890037"/>
              <a:gd name="connsiteY2595" fmla="*/ 1305801 h 4633870"/>
              <a:gd name="connsiteX2596" fmla="*/ 5024915 w 5890037"/>
              <a:gd name="connsiteY2596" fmla="*/ 1305190 h 4633870"/>
              <a:gd name="connsiteX2597" fmla="*/ 5004730 w 5890037"/>
              <a:gd name="connsiteY2597" fmla="*/ 1294865 h 4633870"/>
              <a:gd name="connsiteX2598" fmla="*/ 5017320 w 5890037"/>
              <a:gd name="connsiteY2598" fmla="*/ 1304279 h 4633870"/>
              <a:gd name="connsiteX2599" fmla="*/ 5018780 w 5890037"/>
              <a:gd name="connsiteY2599" fmla="*/ 1304988 h 4633870"/>
              <a:gd name="connsiteX2600" fmla="*/ 5016788 w 5890037"/>
              <a:gd name="connsiteY2600" fmla="*/ 1306314 h 4633870"/>
              <a:gd name="connsiteX2601" fmla="*/ 5021871 w 5890037"/>
              <a:gd name="connsiteY2601" fmla="*/ 1308267 h 4633870"/>
              <a:gd name="connsiteX2602" fmla="*/ 5028235 w 5890037"/>
              <a:gd name="connsiteY2602" fmla="*/ 1309834 h 4633870"/>
              <a:gd name="connsiteX2603" fmla="*/ 5032170 w 5890037"/>
              <a:gd name="connsiteY2603" fmla="*/ 1312088 h 4633870"/>
              <a:gd name="connsiteX2604" fmla="*/ 5018345 w 5890037"/>
              <a:gd name="connsiteY2604" fmla="*/ 1307562 h 4633870"/>
              <a:gd name="connsiteX2605" fmla="*/ 4941994 w 5890037"/>
              <a:gd name="connsiteY2605" fmla="*/ 1267951 h 4633870"/>
              <a:gd name="connsiteX2606" fmla="*/ 4931790 w 5890037"/>
              <a:gd name="connsiteY2606" fmla="*/ 1262605 h 4633870"/>
              <a:gd name="connsiteX2607" fmla="*/ 4927736 w 5890037"/>
              <a:gd name="connsiteY2607" fmla="*/ 1260537 h 4633870"/>
              <a:gd name="connsiteX2608" fmla="*/ 4927884 w 5890037"/>
              <a:gd name="connsiteY2608" fmla="*/ 1260863 h 4633870"/>
              <a:gd name="connsiteX2609" fmla="*/ 4929188 w 5890037"/>
              <a:gd name="connsiteY2609" fmla="*/ 1264125 h 4633870"/>
              <a:gd name="connsiteX2610" fmla="*/ 4929270 w 5890037"/>
              <a:gd name="connsiteY2610" fmla="*/ 1265228 h 4633870"/>
              <a:gd name="connsiteX2611" fmla="*/ 4946219 w 5890037"/>
              <a:gd name="connsiteY2611" fmla="*/ 1274284 h 4633870"/>
              <a:gd name="connsiteX2612" fmla="*/ 4977172 w 5890037"/>
              <a:gd name="connsiteY2612" fmla="*/ 1290308 h 4633870"/>
              <a:gd name="connsiteX2613" fmla="*/ 5000750 w 5890037"/>
              <a:gd name="connsiteY2613" fmla="*/ 1302444 h 4633870"/>
              <a:gd name="connsiteX2614" fmla="*/ 4992746 w 5890037"/>
              <a:gd name="connsiteY2614" fmla="*/ 1301411 h 4633870"/>
              <a:gd name="connsiteX2615" fmla="*/ 4991407 w 5890037"/>
              <a:gd name="connsiteY2615" fmla="*/ 1300605 h 4633870"/>
              <a:gd name="connsiteX2616" fmla="*/ 4988728 w 5890037"/>
              <a:gd name="connsiteY2616" fmla="*/ 1300404 h 4633870"/>
              <a:gd name="connsiteX2617" fmla="*/ 4972550 w 5890037"/>
              <a:gd name="connsiteY2617" fmla="*/ 1297671 h 4633870"/>
              <a:gd name="connsiteX2618" fmla="*/ 4957371 w 5890037"/>
              <a:gd name="connsiteY2618" fmla="*/ 1294875 h 4633870"/>
              <a:gd name="connsiteX2619" fmla="*/ 4955146 w 5890037"/>
              <a:gd name="connsiteY2619" fmla="*/ 1294552 h 4633870"/>
              <a:gd name="connsiteX2620" fmla="*/ 4939792 w 5890037"/>
              <a:gd name="connsiteY2620" fmla="*/ 1287172 h 4633870"/>
              <a:gd name="connsiteX2621" fmla="*/ 4959726 w 5890037"/>
              <a:gd name="connsiteY2621" fmla="*/ 1292897 h 4633870"/>
              <a:gd name="connsiteX2622" fmla="*/ 4983953 w 5890037"/>
              <a:gd name="connsiteY2622" fmla="*/ 1296944 h 4633870"/>
              <a:gd name="connsiteX2623" fmla="*/ 4986793 w 5890037"/>
              <a:gd name="connsiteY2623" fmla="*/ 1297724 h 4633870"/>
              <a:gd name="connsiteX2624" fmla="*/ 4986644 w 5890037"/>
              <a:gd name="connsiteY2624" fmla="*/ 1297623 h 4633870"/>
              <a:gd name="connsiteX2625" fmla="*/ 4986088 w 5890037"/>
              <a:gd name="connsiteY2625" fmla="*/ 1297226 h 4633870"/>
              <a:gd name="connsiteX2626" fmla="*/ 4933708 w 5890037"/>
              <a:gd name="connsiteY2626" fmla="*/ 1271881 h 4633870"/>
              <a:gd name="connsiteX2627" fmla="*/ 4923561 w 5890037"/>
              <a:gd name="connsiteY2627" fmla="*/ 1266724 h 4633870"/>
              <a:gd name="connsiteX2628" fmla="*/ 4919039 w 5890037"/>
              <a:gd name="connsiteY2628" fmla="*/ 1266306 h 4633870"/>
              <a:gd name="connsiteX2629" fmla="*/ 4917537 w 5890037"/>
              <a:gd name="connsiteY2629" fmla="*/ 1266105 h 4633870"/>
              <a:gd name="connsiteX2630" fmla="*/ 4920633 w 5890037"/>
              <a:gd name="connsiteY2630" fmla="*/ 1267840 h 4633870"/>
              <a:gd name="connsiteX2631" fmla="*/ 4925960 w 5890037"/>
              <a:gd name="connsiteY2631" fmla="*/ 1271162 h 4633870"/>
              <a:gd name="connsiteX2632" fmla="*/ 4916586 w 5890037"/>
              <a:gd name="connsiteY2632" fmla="*/ 1267693 h 4633870"/>
              <a:gd name="connsiteX2633" fmla="*/ 4911870 w 5890037"/>
              <a:gd name="connsiteY2633" fmla="*/ 1265294 h 4633870"/>
              <a:gd name="connsiteX2634" fmla="*/ 4902547 w 5890037"/>
              <a:gd name="connsiteY2634" fmla="*/ 1263737 h 4633870"/>
              <a:gd name="connsiteX2635" fmla="*/ 4895747 w 5890037"/>
              <a:gd name="connsiteY2635" fmla="*/ 1262380 h 4633870"/>
              <a:gd name="connsiteX2636" fmla="*/ 4892215 w 5890037"/>
              <a:gd name="connsiteY2636" fmla="*/ 1262909 h 4633870"/>
              <a:gd name="connsiteX2637" fmla="*/ 4893070 w 5890037"/>
              <a:gd name="connsiteY2637" fmla="*/ 1263862 h 4633870"/>
              <a:gd name="connsiteX2638" fmla="*/ 4894858 w 5890037"/>
              <a:gd name="connsiteY2638" fmla="*/ 1264758 h 4633870"/>
              <a:gd name="connsiteX2639" fmla="*/ 4897783 w 5890037"/>
              <a:gd name="connsiteY2639" fmla="*/ 1265914 h 4633870"/>
              <a:gd name="connsiteX2640" fmla="*/ 4923848 w 5890037"/>
              <a:gd name="connsiteY2640" fmla="*/ 1275271 h 4633870"/>
              <a:gd name="connsiteX2641" fmla="*/ 4919154 w 5890037"/>
              <a:gd name="connsiteY2641" fmla="*/ 1276194 h 4633870"/>
              <a:gd name="connsiteX2642" fmla="*/ 4916512 w 5890037"/>
              <a:gd name="connsiteY2642" fmla="*/ 1276007 h 4633870"/>
              <a:gd name="connsiteX2643" fmla="*/ 4914134 w 5890037"/>
              <a:gd name="connsiteY2643" fmla="*/ 1274868 h 4633870"/>
              <a:gd name="connsiteX2644" fmla="*/ 4925654 w 5890037"/>
              <a:gd name="connsiteY2644" fmla="*/ 1281237 h 4633870"/>
              <a:gd name="connsiteX2645" fmla="*/ 4871936 w 5890037"/>
              <a:gd name="connsiteY2645" fmla="*/ 1255856 h 4633870"/>
              <a:gd name="connsiteX2646" fmla="*/ 4866853 w 5890037"/>
              <a:gd name="connsiteY2646" fmla="*/ 1253856 h 4633870"/>
              <a:gd name="connsiteX2647" fmla="*/ 4869008 w 5890037"/>
              <a:gd name="connsiteY2647" fmla="*/ 1255175 h 4633870"/>
              <a:gd name="connsiteX2648" fmla="*/ 4875807 w 5890037"/>
              <a:gd name="connsiteY2648" fmla="*/ 1258816 h 4633870"/>
              <a:gd name="connsiteX2649" fmla="*/ 4909877 w 5890037"/>
              <a:gd name="connsiteY2649" fmla="*/ 1275132 h 4633870"/>
              <a:gd name="connsiteX2650" fmla="*/ 4910768 w 5890037"/>
              <a:gd name="connsiteY2650" fmla="*/ 1275597 h 4633870"/>
              <a:gd name="connsiteX2651" fmla="*/ 4910698 w 5890037"/>
              <a:gd name="connsiteY2651" fmla="*/ 1275592 h 4633870"/>
              <a:gd name="connsiteX2652" fmla="*/ 4909338 w 5890037"/>
              <a:gd name="connsiteY2652" fmla="*/ 1276727 h 4633870"/>
              <a:gd name="connsiteX2653" fmla="*/ 4920808 w 5890037"/>
              <a:gd name="connsiteY2653" fmla="*/ 1280847 h 4633870"/>
              <a:gd name="connsiteX2654" fmla="*/ 4941415 w 5890037"/>
              <a:gd name="connsiteY2654" fmla="*/ 1291621 h 4633870"/>
              <a:gd name="connsiteX2655" fmla="*/ 4944328 w 5890037"/>
              <a:gd name="connsiteY2655" fmla="*/ 1292991 h 4633870"/>
              <a:gd name="connsiteX2656" fmla="*/ 4933494 w 5890037"/>
              <a:gd name="connsiteY2656" fmla="*/ 1291492 h 4633870"/>
              <a:gd name="connsiteX2657" fmla="*/ 4929197 w 5890037"/>
              <a:gd name="connsiteY2657" fmla="*/ 1290819 h 4633870"/>
              <a:gd name="connsiteX2658" fmla="*/ 4933033 w 5890037"/>
              <a:gd name="connsiteY2658" fmla="*/ 1293115 h 4633870"/>
              <a:gd name="connsiteX2659" fmla="*/ 4932921 w 5890037"/>
              <a:gd name="connsiteY2659" fmla="*/ 1296581 h 4633870"/>
              <a:gd name="connsiteX2660" fmla="*/ 4912355 w 5890037"/>
              <a:gd name="connsiteY2660" fmla="*/ 1287895 h 4633870"/>
              <a:gd name="connsiteX2661" fmla="*/ 4906573 w 5890037"/>
              <a:gd name="connsiteY2661" fmla="*/ 1286797 h 4633870"/>
              <a:gd name="connsiteX2662" fmla="*/ 4898932 w 5890037"/>
              <a:gd name="connsiteY2662" fmla="*/ 1285649 h 4633870"/>
              <a:gd name="connsiteX2663" fmla="*/ 4911959 w 5890037"/>
              <a:gd name="connsiteY2663" fmla="*/ 1291831 h 4633870"/>
              <a:gd name="connsiteX2664" fmla="*/ 4915289 w 5890037"/>
              <a:gd name="connsiteY2664" fmla="*/ 1293408 h 4633870"/>
              <a:gd name="connsiteX2665" fmla="*/ 4918150 w 5890037"/>
              <a:gd name="connsiteY2665" fmla="*/ 1293845 h 4633870"/>
              <a:gd name="connsiteX2666" fmla="*/ 4928723 w 5890037"/>
              <a:gd name="connsiteY2666" fmla="*/ 1298331 h 4633870"/>
              <a:gd name="connsiteX2667" fmla="*/ 4926262 w 5890037"/>
              <a:gd name="connsiteY2667" fmla="*/ 1297751 h 4633870"/>
              <a:gd name="connsiteX2668" fmla="*/ 4924398 w 5890037"/>
              <a:gd name="connsiteY2668" fmla="*/ 1297723 h 4633870"/>
              <a:gd name="connsiteX2669" fmla="*/ 4931228 w 5890037"/>
              <a:gd name="connsiteY2669" fmla="*/ 1300958 h 4633870"/>
              <a:gd name="connsiteX2670" fmla="*/ 4921510 w 5890037"/>
              <a:gd name="connsiteY2670" fmla="*/ 1300240 h 4633870"/>
              <a:gd name="connsiteX2671" fmla="*/ 4934634 w 5890037"/>
              <a:gd name="connsiteY2671" fmla="*/ 1306672 h 4633870"/>
              <a:gd name="connsiteX2672" fmla="*/ 4948375 w 5890037"/>
              <a:gd name="connsiteY2672" fmla="*/ 1309426 h 4633870"/>
              <a:gd name="connsiteX2673" fmla="*/ 4957038 w 5890037"/>
              <a:gd name="connsiteY2673" fmla="*/ 1313763 h 4633870"/>
              <a:gd name="connsiteX2674" fmla="*/ 4958085 w 5890037"/>
              <a:gd name="connsiteY2674" fmla="*/ 1314283 h 4633870"/>
              <a:gd name="connsiteX2675" fmla="*/ 4952520 w 5890037"/>
              <a:gd name="connsiteY2675" fmla="*/ 1313511 h 4633870"/>
              <a:gd name="connsiteX2676" fmla="*/ 4930671 w 5890037"/>
              <a:gd name="connsiteY2676" fmla="*/ 1309674 h 4633870"/>
              <a:gd name="connsiteX2677" fmla="*/ 4918394 w 5890037"/>
              <a:gd name="connsiteY2677" fmla="*/ 1306936 h 4633870"/>
              <a:gd name="connsiteX2678" fmla="*/ 4909326 w 5890037"/>
              <a:gd name="connsiteY2678" fmla="*/ 1304604 h 4633870"/>
              <a:gd name="connsiteX2679" fmla="*/ 4909203 w 5890037"/>
              <a:gd name="connsiteY2679" fmla="*/ 1305184 h 4633870"/>
              <a:gd name="connsiteX2680" fmla="*/ 4908746 w 5890037"/>
              <a:gd name="connsiteY2680" fmla="*/ 1307085 h 4633870"/>
              <a:gd name="connsiteX2681" fmla="*/ 4928897 w 5890037"/>
              <a:gd name="connsiteY2681" fmla="*/ 1313082 h 4633870"/>
              <a:gd name="connsiteX2682" fmla="*/ 4927515 w 5890037"/>
              <a:gd name="connsiteY2682" fmla="*/ 1315720 h 4633870"/>
              <a:gd name="connsiteX2683" fmla="*/ 4925526 w 5890037"/>
              <a:gd name="connsiteY2683" fmla="*/ 1315425 h 4633870"/>
              <a:gd name="connsiteX2684" fmla="*/ 4925942 w 5890037"/>
              <a:gd name="connsiteY2684" fmla="*/ 1315694 h 4633870"/>
              <a:gd name="connsiteX2685" fmla="*/ 4935401 w 5890037"/>
              <a:gd name="connsiteY2685" fmla="*/ 1316244 h 4633870"/>
              <a:gd name="connsiteX2686" fmla="*/ 4943202 w 5890037"/>
              <a:gd name="connsiteY2686" fmla="*/ 1321287 h 4633870"/>
              <a:gd name="connsiteX2687" fmla="*/ 4966401 w 5890037"/>
              <a:gd name="connsiteY2687" fmla="*/ 1325447 h 4633870"/>
              <a:gd name="connsiteX2688" fmla="*/ 4953870 w 5890037"/>
              <a:gd name="connsiteY2688" fmla="*/ 1326424 h 4633870"/>
              <a:gd name="connsiteX2689" fmla="*/ 4937999 w 5890037"/>
              <a:gd name="connsiteY2689" fmla="*/ 1323486 h 4633870"/>
              <a:gd name="connsiteX2690" fmla="*/ 4934895 w 5890037"/>
              <a:gd name="connsiteY2690" fmla="*/ 1325140 h 4633870"/>
              <a:gd name="connsiteX2691" fmla="*/ 4932846 w 5890037"/>
              <a:gd name="connsiteY2691" fmla="*/ 1325738 h 4633870"/>
              <a:gd name="connsiteX2692" fmla="*/ 4936445 w 5890037"/>
              <a:gd name="connsiteY2692" fmla="*/ 1327028 h 4633870"/>
              <a:gd name="connsiteX2693" fmla="*/ 4939593 w 5890037"/>
              <a:gd name="connsiteY2693" fmla="*/ 1329071 h 4633870"/>
              <a:gd name="connsiteX2694" fmla="*/ 4938998 w 5890037"/>
              <a:gd name="connsiteY2694" fmla="*/ 1329584 h 4633870"/>
              <a:gd name="connsiteX2695" fmla="*/ 4938765 w 5890037"/>
              <a:gd name="connsiteY2695" fmla="*/ 1329611 h 4633870"/>
              <a:gd name="connsiteX2696" fmla="*/ 4943792 w 5890037"/>
              <a:gd name="connsiteY2696" fmla="*/ 1330744 h 4633870"/>
              <a:gd name="connsiteX2697" fmla="*/ 4958921 w 5890037"/>
              <a:gd name="connsiteY2697" fmla="*/ 1337008 h 4633870"/>
              <a:gd name="connsiteX2698" fmla="*/ 4974940 w 5890037"/>
              <a:gd name="connsiteY2698" fmla="*/ 1341799 h 4633870"/>
              <a:gd name="connsiteX2699" fmla="*/ 4976623 w 5890037"/>
              <a:gd name="connsiteY2699" fmla="*/ 1350206 h 4633870"/>
              <a:gd name="connsiteX2700" fmla="*/ 5012650 w 5890037"/>
              <a:gd name="connsiteY2700" fmla="*/ 1357094 h 4633870"/>
              <a:gd name="connsiteX2701" fmla="*/ 5026504 w 5890037"/>
              <a:gd name="connsiteY2701" fmla="*/ 1359778 h 4633870"/>
              <a:gd name="connsiteX2702" fmla="*/ 5027747 w 5890037"/>
              <a:gd name="connsiteY2702" fmla="*/ 1360933 h 4633870"/>
              <a:gd name="connsiteX2703" fmla="*/ 5031611 w 5890037"/>
              <a:gd name="connsiteY2703" fmla="*/ 1363918 h 4633870"/>
              <a:gd name="connsiteX2704" fmla="*/ 5027135 w 5890037"/>
              <a:gd name="connsiteY2704" fmla="*/ 1363199 h 4633870"/>
              <a:gd name="connsiteX2705" fmla="*/ 4978898 w 5890037"/>
              <a:gd name="connsiteY2705" fmla="*/ 1355393 h 4633870"/>
              <a:gd name="connsiteX2706" fmla="*/ 4974637 w 5890037"/>
              <a:gd name="connsiteY2706" fmla="*/ 1357274 h 4633870"/>
              <a:gd name="connsiteX2707" fmla="*/ 4976535 w 5890037"/>
              <a:gd name="connsiteY2707" fmla="*/ 1357123 h 4633870"/>
              <a:gd name="connsiteX2708" fmla="*/ 4976686 w 5890037"/>
              <a:gd name="connsiteY2708" fmla="*/ 1359019 h 4633870"/>
              <a:gd name="connsiteX2709" fmla="*/ 4980357 w 5890037"/>
              <a:gd name="connsiteY2709" fmla="*/ 1360635 h 4633870"/>
              <a:gd name="connsiteX2710" fmla="*/ 4973171 w 5890037"/>
              <a:gd name="connsiteY2710" fmla="*/ 1362841 h 4633870"/>
              <a:gd name="connsiteX2711" fmla="*/ 4995998 w 5890037"/>
              <a:gd name="connsiteY2711" fmla="*/ 1372204 h 4633870"/>
              <a:gd name="connsiteX2712" fmla="*/ 4992475 w 5890037"/>
              <a:gd name="connsiteY2712" fmla="*/ 1372484 h 4633870"/>
              <a:gd name="connsiteX2713" fmla="*/ 4967625 w 5890037"/>
              <a:gd name="connsiteY2713" fmla="*/ 1361646 h 4633870"/>
              <a:gd name="connsiteX2714" fmla="*/ 4958541 w 5890037"/>
              <a:gd name="connsiteY2714" fmla="*/ 1364002 h 4633870"/>
              <a:gd name="connsiteX2715" fmla="*/ 4922999 w 5890037"/>
              <a:gd name="connsiteY2715" fmla="*/ 1351150 h 4633870"/>
              <a:gd name="connsiteX2716" fmla="*/ 4914186 w 5890037"/>
              <a:gd name="connsiteY2716" fmla="*/ 1347395 h 4633870"/>
              <a:gd name="connsiteX2717" fmla="*/ 4901232 w 5890037"/>
              <a:gd name="connsiteY2717" fmla="*/ 1345104 h 4633870"/>
              <a:gd name="connsiteX2718" fmla="*/ 4898892 w 5890037"/>
              <a:gd name="connsiteY2718" fmla="*/ 1345779 h 4633870"/>
              <a:gd name="connsiteX2719" fmla="*/ 4897909 w 5890037"/>
              <a:gd name="connsiteY2719" fmla="*/ 1346191 h 4633870"/>
              <a:gd name="connsiteX2720" fmla="*/ 4905033 w 5890037"/>
              <a:gd name="connsiteY2720" fmla="*/ 1350079 h 4633870"/>
              <a:gd name="connsiteX2721" fmla="*/ 4919880 w 5890037"/>
              <a:gd name="connsiteY2721" fmla="*/ 1355934 h 4633870"/>
              <a:gd name="connsiteX2722" fmla="*/ 4933592 w 5890037"/>
              <a:gd name="connsiteY2722" fmla="*/ 1358700 h 4633870"/>
              <a:gd name="connsiteX2723" fmla="*/ 4961372 w 5890037"/>
              <a:gd name="connsiteY2723" fmla="*/ 1367577 h 4633870"/>
              <a:gd name="connsiteX2724" fmla="*/ 4961628 w 5890037"/>
              <a:gd name="connsiteY2724" fmla="*/ 1367841 h 4633870"/>
              <a:gd name="connsiteX2725" fmla="*/ 4962635 w 5890037"/>
              <a:gd name="connsiteY2725" fmla="*/ 1367493 h 4633870"/>
              <a:gd name="connsiteX2726" fmla="*/ 4980979 w 5890037"/>
              <a:gd name="connsiteY2726" fmla="*/ 1374754 h 4633870"/>
              <a:gd name="connsiteX2727" fmla="*/ 4986502 w 5890037"/>
              <a:gd name="connsiteY2727" fmla="*/ 1375658 h 4633870"/>
              <a:gd name="connsiteX2728" fmla="*/ 4997542 w 5890037"/>
              <a:gd name="connsiteY2728" fmla="*/ 1378365 h 4633870"/>
              <a:gd name="connsiteX2729" fmla="*/ 4992005 w 5890037"/>
              <a:gd name="connsiteY2729" fmla="*/ 1379118 h 4633870"/>
              <a:gd name="connsiteX2730" fmla="*/ 4993035 w 5890037"/>
              <a:gd name="connsiteY2730" fmla="*/ 1379526 h 4633870"/>
              <a:gd name="connsiteX2731" fmla="*/ 4993335 w 5890037"/>
              <a:gd name="connsiteY2731" fmla="*/ 1383317 h 4633870"/>
              <a:gd name="connsiteX2732" fmla="*/ 4999484 w 5890037"/>
              <a:gd name="connsiteY2732" fmla="*/ 1392096 h 4633870"/>
              <a:gd name="connsiteX2733" fmla="*/ 4992019 w 5890037"/>
              <a:gd name="connsiteY2733" fmla="*/ 1390780 h 4633870"/>
              <a:gd name="connsiteX2734" fmla="*/ 4983717 w 5890037"/>
              <a:gd name="connsiteY2734" fmla="*/ 1390962 h 4633870"/>
              <a:gd name="connsiteX2735" fmla="*/ 4983004 w 5890037"/>
              <a:gd name="connsiteY2735" fmla="*/ 1391732 h 4633870"/>
              <a:gd name="connsiteX2736" fmla="*/ 4987793 w 5890037"/>
              <a:gd name="connsiteY2736" fmla="*/ 1392815 h 4633870"/>
              <a:gd name="connsiteX2737" fmla="*/ 5033485 w 5890037"/>
              <a:gd name="connsiteY2737" fmla="*/ 1400744 h 4633870"/>
              <a:gd name="connsiteX2738" fmla="*/ 5036155 w 5890037"/>
              <a:gd name="connsiteY2738" fmla="*/ 1402630 h 4633870"/>
              <a:gd name="connsiteX2739" fmla="*/ 5042667 w 5890037"/>
              <a:gd name="connsiteY2739" fmla="*/ 1406669 h 4633870"/>
              <a:gd name="connsiteX2740" fmla="*/ 5028102 w 5890037"/>
              <a:gd name="connsiteY2740" fmla="*/ 1405142 h 4633870"/>
              <a:gd name="connsiteX2741" fmla="*/ 5041794 w 5890037"/>
              <a:gd name="connsiteY2741" fmla="*/ 1408679 h 4633870"/>
              <a:gd name="connsiteX2742" fmla="*/ 5040285 w 5890037"/>
              <a:gd name="connsiteY2742" fmla="*/ 1411756 h 4633870"/>
              <a:gd name="connsiteX2743" fmla="*/ 5044637 w 5890037"/>
              <a:gd name="connsiteY2743" fmla="*/ 1414023 h 4633870"/>
              <a:gd name="connsiteX2744" fmla="*/ 5030998 w 5890037"/>
              <a:gd name="connsiteY2744" fmla="*/ 1412196 h 4633870"/>
              <a:gd name="connsiteX2745" fmla="*/ 5026887 w 5890037"/>
              <a:gd name="connsiteY2745" fmla="*/ 1410973 h 4633870"/>
              <a:gd name="connsiteX2746" fmla="*/ 5025096 w 5890037"/>
              <a:gd name="connsiteY2746" fmla="*/ 1409937 h 4633870"/>
              <a:gd name="connsiteX2747" fmla="*/ 5025120 w 5890037"/>
              <a:gd name="connsiteY2747" fmla="*/ 1411408 h 4633870"/>
              <a:gd name="connsiteX2748" fmla="*/ 5006870 w 5890037"/>
              <a:gd name="connsiteY2748" fmla="*/ 1408963 h 4633870"/>
              <a:gd name="connsiteX2749" fmla="*/ 5001860 w 5890037"/>
              <a:gd name="connsiteY2749" fmla="*/ 1406663 h 4633870"/>
              <a:gd name="connsiteX2750" fmla="*/ 4995357 w 5890037"/>
              <a:gd name="connsiteY2750" fmla="*/ 1403345 h 4633870"/>
              <a:gd name="connsiteX2751" fmla="*/ 4994803 w 5890037"/>
              <a:gd name="connsiteY2751" fmla="*/ 1405547 h 4633870"/>
              <a:gd name="connsiteX2752" fmla="*/ 4999552 w 5890037"/>
              <a:gd name="connsiteY2752" fmla="*/ 1407856 h 4633870"/>
              <a:gd name="connsiteX2753" fmla="*/ 4999797 w 5890037"/>
              <a:gd name="connsiteY2753" fmla="*/ 1408015 h 4633870"/>
              <a:gd name="connsiteX2754" fmla="*/ 4994822 w 5890037"/>
              <a:gd name="connsiteY2754" fmla="*/ 1407348 h 4633870"/>
              <a:gd name="connsiteX2755" fmla="*/ 4994371 w 5890037"/>
              <a:gd name="connsiteY2755" fmla="*/ 1407262 h 4633870"/>
              <a:gd name="connsiteX2756" fmla="*/ 4993910 w 5890037"/>
              <a:gd name="connsiteY2756" fmla="*/ 1409096 h 4633870"/>
              <a:gd name="connsiteX2757" fmla="*/ 4990675 w 5890037"/>
              <a:gd name="connsiteY2757" fmla="*/ 1421957 h 4633870"/>
              <a:gd name="connsiteX2758" fmla="*/ 4979408 w 5890037"/>
              <a:gd name="connsiteY2758" fmla="*/ 1417400 h 4633870"/>
              <a:gd name="connsiteX2759" fmla="*/ 4968872 w 5890037"/>
              <a:gd name="connsiteY2759" fmla="*/ 1422051 h 4633870"/>
              <a:gd name="connsiteX2760" fmla="*/ 4987733 w 5890037"/>
              <a:gd name="connsiteY2760" fmla="*/ 1429549 h 4633870"/>
              <a:gd name="connsiteX2761" fmla="*/ 4949997 w 5890037"/>
              <a:gd name="connsiteY2761" fmla="*/ 1417826 h 4633870"/>
              <a:gd name="connsiteX2762" fmla="*/ 4939310 w 5890037"/>
              <a:gd name="connsiteY2762" fmla="*/ 1420581 h 4633870"/>
              <a:gd name="connsiteX2763" fmla="*/ 4948822 w 5890037"/>
              <a:gd name="connsiteY2763" fmla="*/ 1423641 h 4633870"/>
              <a:gd name="connsiteX2764" fmla="*/ 4931844 w 5890037"/>
              <a:gd name="connsiteY2764" fmla="*/ 1419266 h 4633870"/>
              <a:gd name="connsiteX2765" fmla="*/ 4933613 w 5890037"/>
              <a:gd name="connsiteY2765" fmla="*/ 1417490 h 4633870"/>
              <a:gd name="connsiteX2766" fmla="*/ 4913664 w 5890037"/>
              <a:gd name="connsiteY2766" fmla="*/ 1411360 h 4633870"/>
              <a:gd name="connsiteX2767" fmla="*/ 4906772 w 5890037"/>
              <a:gd name="connsiteY2767" fmla="*/ 1411084 h 4633870"/>
              <a:gd name="connsiteX2768" fmla="*/ 4894843 w 5890037"/>
              <a:gd name="connsiteY2768" fmla="*/ 1408021 h 4633870"/>
              <a:gd name="connsiteX2769" fmla="*/ 4872560 w 5890037"/>
              <a:gd name="connsiteY2769" fmla="*/ 1402696 h 4633870"/>
              <a:gd name="connsiteX2770" fmla="*/ 4868597 w 5890037"/>
              <a:gd name="connsiteY2770" fmla="*/ 1405696 h 4633870"/>
              <a:gd name="connsiteX2771" fmla="*/ 4842179 w 5890037"/>
              <a:gd name="connsiteY2771" fmla="*/ 1401213 h 4633870"/>
              <a:gd name="connsiteX2772" fmla="*/ 4834910 w 5890037"/>
              <a:gd name="connsiteY2772" fmla="*/ 1402134 h 4633870"/>
              <a:gd name="connsiteX2773" fmla="*/ 4837045 w 5890037"/>
              <a:gd name="connsiteY2773" fmla="*/ 1403073 h 4633870"/>
              <a:gd name="connsiteX2774" fmla="*/ 4840839 w 5890037"/>
              <a:gd name="connsiteY2774" fmla="*/ 1402774 h 4633870"/>
              <a:gd name="connsiteX2775" fmla="*/ 4865255 w 5890037"/>
              <a:gd name="connsiteY2775" fmla="*/ 1411166 h 4633870"/>
              <a:gd name="connsiteX2776" fmla="*/ 4889194 w 5890037"/>
              <a:gd name="connsiteY2776" fmla="*/ 1417252 h 4633870"/>
              <a:gd name="connsiteX2777" fmla="*/ 4890454 w 5890037"/>
              <a:gd name="connsiteY2777" fmla="*/ 1417634 h 4633870"/>
              <a:gd name="connsiteX2778" fmla="*/ 4895110 w 5890037"/>
              <a:gd name="connsiteY2778" fmla="*/ 1416729 h 4633870"/>
              <a:gd name="connsiteX2779" fmla="*/ 4900529 w 5890037"/>
              <a:gd name="connsiteY2779" fmla="*/ 1416299 h 4633870"/>
              <a:gd name="connsiteX2780" fmla="*/ 4904200 w 5890037"/>
              <a:gd name="connsiteY2780" fmla="*/ 1417915 h 4633870"/>
              <a:gd name="connsiteX2781" fmla="*/ 4899814 w 5890037"/>
              <a:gd name="connsiteY2781" fmla="*/ 1420472 h 4633870"/>
              <a:gd name="connsiteX2782" fmla="*/ 4915966 w 5890037"/>
              <a:gd name="connsiteY2782" fmla="*/ 1425370 h 4633870"/>
              <a:gd name="connsiteX2783" fmla="*/ 4942625 w 5890037"/>
              <a:gd name="connsiteY2783" fmla="*/ 1433633 h 4633870"/>
              <a:gd name="connsiteX2784" fmla="*/ 4889817 w 5890037"/>
              <a:gd name="connsiteY2784" fmla="*/ 1422925 h 4633870"/>
              <a:gd name="connsiteX2785" fmla="*/ 4883996 w 5890037"/>
              <a:gd name="connsiteY2785" fmla="*/ 1421469 h 4633870"/>
              <a:gd name="connsiteX2786" fmla="*/ 4876834 w 5890037"/>
              <a:gd name="connsiteY2786" fmla="*/ 1423050 h 4633870"/>
              <a:gd name="connsiteX2787" fmla="*/ 4873745 w 5890037"/>
              <a:gd name="connsiteY2787" fmla="*/ 1425782 h 4633870"/>
              <a:gd name="connsiteX2788" fmla="*/ 4868176 w 5890037"/>
              <a:gd name="connsiteY2788" fmla="*/ 1424316 h 4633870"/>
              <a:gd name="connsiteX2789" fmla="*/ 4873315 w 5890037"/>
              <a:gd name="connsiteY2789" fmla="*/ 1420365 h 4633870"/>
              <a:gd name="connsiteX2790" fmla="*/ 4870585 w 5890037"/>
              <a:gd name="connsiteY2790" fmla="*/ 1419506 h 4633870"/>
              <a:gd name="connsiteX2791" fmla="*/ 4864310 w 5890037"/>
              <a:gd name="connsiteY2791" fmla="*/ 1419321 h 4633870"/>
              <a:gd name="connsiteX2792" fmla="*/ 4857304 w 5890037"/>
              <a:gd name="connsiteY2792" fmla="*/ 1422113 h 4633870"/>
              <a:gd name="connsiteX2793" fmla="*/ 4832868 w 5890037"/>
              <a:gd name="connsiteY2793" fmla="*/ 1415104 h 4633870"/>
              <a:gd name="connsiteX2794" fmla="*/ 4829203 w 5890037"/>
              <a:gd name="connsiteY2794" fmla="*/ 1421811 h 4633870"/>
              <a:gd name="connsiteX2795" fmla="*/ 4797461 w 5890037"/>
              <a:gd name="connsiteY2795" fmla="*/ 1415935 h 4633870"/>
              <a:gd name="connsiteX2796" fmla="*/ 4796833 w 5890037"/>
              <a:gd name="connsiteY2796" fmla="*/ 1416734 h 4633870"/>
              <a:gd name="connsiteX2797" fmla="*/ 4796717 w 5890037"/>
              <a:gd name="connsiteY2797" fmla="*/ 1416882 h 4633870"/>
              <a:gd name="connsiteX2798" fmla="*/ 4796625 w 5890037"/>
              <a:gd name="connsiteY2798" fmla="*/ 1417001 h 4633870"/>
              <a:gd name="connsiteX2799" fmla="*/ 4796833 w 5890037"/>
              <a:gd name="connsiteY2799" fmla="*/ 1416734 h 4633870"/>
              <a:gd name="connsiteX2800" fmla="*/ 4797182 w 5890037"/>
              <a:gd name="connsiteY2800" fmla="*/ 1416290 h 4633870"/>
              <a:gd name="connsiteX2801" fmla="*/ 4797461 w 5890037"/>
              <a:gd name="connsiteY2801" fmla="*/ 1415935 h 4633870"/>
              <a:gd name="connsiteX2802" fmla="*/ 4823113 w 5890037"/>
              <a:gd name="connsiteY2802" fmla="*/ 1423438 h 4633870"/>
              <a:gd name="connsiteX2803" fmla="*/ 4862652 w 5890037"/>
              <a:gd name="connsiteY2803" fmla="*/ 1436403 h 4633870"/>
              <a:gd name="connsiteX2804" fmla="*/ 4831208 w 5890037"/>
              <a:gd name="connsiteY2804" fmla="*/ 1434232 h 4633870"/>
              <a:gd name="connsiteX2805" fmla="*/ 4843412 w 5890037"/>
              <a:gd name="connsiteY2805" fmla="*/ 1443877 h 4633870"/>
              <a:gd name="connsiteX2806" fmla="*/ 4822194 w 5890037"/>
              <a:gd name="connsiteY2806" fmla="*/ 1439239 h 4633870"/>
              <a:gd name="connsiteX2807" fmla="*/ 4800975 w 5890037"/>
              <a:gd name="connsiteY2807" fmla="*/ 1434602 h 4633870"/>
              <a:gd name="connsiteX2808" fmla="*/ 4826775 w 5890037"/>
              <a:gd name="connsiteY2808" fmla="*/ 1443957 h 4633870"/>
              <a:gd name="connsiteX2809" fmla="*/ 4822788 w 5890037"/>
              <a:gd name="connsiteY2809" fmla="*/ 1444295 h 4633870"/>
              <a:gd name="connsiteX2810" fmla="*/ 4821081 w 5890037"/>
              <a:gd name="connsiteY2810" fmla="*/ 1444320 h 4633870"/>
              <a:gd name="connsiteX2811" fmla="*/ 4800520 w 5890037"/>
              <a:gd name="connsiteY2811" fmla="*/ 1435181 h 4633870"/>
              <a:gd name="connsiteX2812" fmla="*/ 4790639 w 5890037"/>
              <a:gd name="connsiteY2812" fmla="*/ 1430789 h 4633870"/>
              <a:gd name="connsiteX2813" fmla="*/ 4805725 w 5890037"/>
              <a:gd name="connsiteY2813" fmla="*/ 1439875 h 4633870"/>
              <a:gd name="connsiteX2814" fmla="*/ 4815708 w 5890037"/>
              <a:gd name="connsiteY2814" fmla="*/ 1444805 h 4633870"/>
              <a:gd name="connsiteX2815" fmla="*/ 4814414 w 5890037"/>
              <a:gd name="connsiteY2815" fmla="*/ 1445479 h 4633870"/>
              <a:gd name="connsiteX2816" fmla="*/ 4822961 w 5890037"/>
              <a:gd name="connsiteY2816" fmla="*/ 1448811 h 4633870"/>
              <a:gd name="connsiteX2817" fmla="*/ 4825042 w 5890037"/>
              <a:gd name="connsiteY2817" fmla="*/ 1449425 h 4633870"/>
              <a:gd name="connsiteX2818" fmla="*/ 4836664 w 5890037"/>
              <a:gd name="connsiteY2818" fmla="*/ 1455195 h 4633870"/>
              <a:gd name="connsiteX2819" fmla="*/ 4851658 w 5890037"/>
              <a:gd name="connsiteY2819" fmla="*/ 1464356 h 4633870"/>
              <a:gd name="connsiteX2820" fmla="*/ 4812423 w 5890037"/>
              <a:gd name="connsiteY2820" fmla="*/ 1447126 h 4633870"/>
              <a:gd name="connsiteX2821" fmla="*/ 4813281 w 5890037"/>
              <a:gd name="connsiteY2821" fmla="*/ 1450542 h 4633870"/>
              <a:gd name="connsiteX2822" fmla="*/ 4860322 w 5890037"/>
              <a:gd name="connsiteY2822" fmla="*/ 1473876 h 4633870"/>
              <a:gd name="connsiteX2823" fmla="*/ 4858394 w 5890037"/>
              <a:gd name="connsiteY2823" fmla="*/ 1473468 h 4633870"/>
              <a:gd name="connsiteX2824" fmla="*/ 4843587 w 5890037"/>
              <a:gd name="connsiteY2824" fmla="*/ 1471218 h 4633870"/>
              <a:gd name="connsiteX2825" fmla="*/ 4834276 w 5890037"/>
              <a:gd name="connsiteY2825" fmla="*/ 1472520 h 4633870"/>
              <a:gd name="connsiteX2826" fmla="*/ 4837468 w 5890037"/>
              <a:gd name="connsiteY2826" fmla="*/ 1474583 h 4633870"/>
              <a:gd name="connsiteX2827" fmla="*/ 4840392 w 5890037"/>
              <a:gd name="connsiteY2827" fmla="*/ 1483791 h 4633870"/>
              <a:gd name="connsiteX2828" fmla="*/ 4806794 w 5890037"/>
              <a:gd name="connsiteY2828" fmla="*/ 1479938 h 4633870"/>
              <a:gd name="connsiteX2829" fmla="*/ 4834896 w 5890037"/>
              <a:gd name="connsiteY2829" fmla="*/ 1492829 h 4633870"/>
              <a:gd name="connsiteX2830" fmla="*/ 4830201 w 5890037"/>
              <a:gd name="connsiteY2830" fmla="*/ 1493752 h 4633870"/>
              <a:gd name="connsiteX2831" fmla="*/ 4827559 w 5890037"/>
              <a:gd name="connsiteY2831" fmla="*/ 1493564 h 4633870"/>
              <a:gd name="connsiteX2832" fmla="*/ 4795007 w 5890037"/>
              <a:gd name="connsiteY2832" fmla="*/ 1477971 h 4633870"/>
              <a:gd name="connsiteX2833" fmla="*/ 4775328 w 5890037"/>
              <a:gd name="connsiteY2833" fmla="*/ 1468605 h 4633870"/>
              <a:gd name="connsiteX2834" fmla="*/ 4786855 w 5890037"/>
              <a:gd name="connsiteY2834" fmla="*/ 1476373 h 4633870"/>
              <a:gd name="connsiteX2835" fmla="*/ 4820925 w 5890037"/>
              <a:gd name="connsiteY2835" fmla="*/ 1492689 h 4633870"/>
              <a:gd name="connsiteX2836" fmla="*/ 4821815 w 5890037"/>
              <a:gd name="connsiteY2836" fmla="*/ 1493155 h 4633870"/>
              <a:gd name="connsiteX2837" fmla="*/ 4821744 w 5890037"/>
              <a:gd name="connsiteY2837" fmla="*/ 1493150 h 4633870"/>
              <a:gd name="connsiteX2838" fmla="*/ 4820386 w 5890037"/>
              <a:gd name="connsiteY2838" fmla="*/ 1494284 h 4633870"/>
              <a:gd name="connsiteX2839" fmla="*/ 4831855 w 5890037"/>
              <a:gd name="connsiteY2839" fmla="*/ 1498405 h 4633870"/>
              <a:gd name="connsiteX2840" fmla="*/ 4852463 w 5890037"/>
              <a:gd name="connsiteY2840" fmla="*/ 1509179 h 4633870"/>
              <a:gd name="connsiteX2841" fmla="*/ 4855376 w 5890037"/>
              <a:gd name="connsiteY2841" fmla="*/ 1510548 h 4633870"/>
              <a:gd name="connsiteX2842" fmla="*/ 4844541 w 5890037"/>
              <a:gd name="connsiteY2842" fmla="*/ 1509049 h 4633870"/>
              <a:gd name="connsiteX2843" fmla="*/ 4827565 w 5890037"/>
              <a:gd name="connsiteY2843" fmla="*/ 1506243 h 4633870"/>
              <a:gd name="connsiteX2844" fmla="*/ 4808473 w 5890037"/>
              <a:gd name="connsiteY2844" fmla="*/ 1502981 h 4633870"/>
              <a:gd name="connsiteX2845" fmla="*/ 4822687 w 5890037"/>
              <a:gd name="connsiteY2845" fmla="*/ 1510410 h 4633870"/>
              <a:gd name="connsiteX2846" fmla="*/ 4839770 w 5890037"/>
              <a:gd name="connsiteY2846" fmla="*/ 1515889 h 4633870"/>
              <a:gd name="connsiteX2847" fmla="*/ 4816894 w 5890037"/>
              <a:gd name="connsiteY2847" fmla="*/ 1515742 h 4633870"/>
              <a:gd name="connsiteX2848" fmla="*/ 4809714 w 5890037"/>
              <a:gd name="connsiteY2848" fmla="*/ 1516373 h 4633870"/>
              <a:gd name="connsiteX2849" fmla="*/ 4821149 w 5890037"/>
              <a:gd name="connsiteY2849" fmla="*/ 1518492 h 4633870"/>
              <a:gd name="connsiteX2850" fmla="*/ 4819793 w 5890037"/>
              <a:gd name="connsiteY2850" fmla="*/ 1524643 h 4633870"/>
              <a:gd name="connsiteX2851" fmla="*/ 4839944 w 5890037"/>
              <a:gd name="connsiteY2851" fmla="*/ 1530640 h 4633870"/>
              <a:gd name="connsiteX2852" fmla="*/ 4835070 w 5890037"/>
              <a:gd name="connsiteY2852" fmla="*/ 1532760 h 4633870"/>
              <a:gd name="connsiteX2853" fmla="*/ 4827413 w 5890037"/>
              <a:gd name="connsiteY2853" fmla="*/ 1531617 h 4633870"/>
              <a:gd name="connsiteX2854" fmla="*/ 4828036 w 5890037"/>
              <a:gd name="connsiteY2854" fmla="*/ 1537290 h 4633870"/>
              <a:gd name="connsiteX2855" fmla="*/ 4825042 w 5890037"/>
              <a:gd name="connsiteY2855" fmla="*/ 1536060 h 4633870"/>
              <a:gd name="connsiteX2856" fmla="*/ 4817913 w 5890037"/>
              <a:gd name="connsiteY2856" fmla="*/ 1534272 h 4633870"/>
              <a:gd name="connsiteX2857" fmla="*/ 4817653 w 5890037"/>
              <a:gd name="connsiteY2857" fmla="*/ 1534142 h 4633870"/>
              <a:gd name="connsiteX2858" fmla="*/ 4748562 w 5890037"/>
              <a:gd name="connsiteY2858" fmla="*/ 1500426 h 4633870"/>
              <a:gd name="connsiteX2859" fmla="*/ 4667336 w 5890037"/>
              <a:gd name="connsiteY2859" fmla="*/ 1467293 h 4633870"/>
              <a:gd name="connsiteX2860" fmla="*/ 4583656 w 5890037"/>
              <a:gd name="connsiteY2860" fmla="*/ 1445983 h 4633870"/>
              <a:gd name="connsiteX2861" fmla="*/ 4712759 w 5890037"/>
              <a:gd name="connsiteY2861" fmla="*/ 1489775 h 4633870"/>
              <a:gd name="connsiteX2862" fmla="*/ 4821943 w 5890037"/>
              <a:gd name="connsiteY2862" fmla="*/ 1542452 h 4633870"/>
              <a:gd name="connsiteX2863" fmla="*/ 4822989 w 5890037"/>
              <a:gd name="connsiteY2863" fmla="*/ 1543057 h 4633870"/>
              <a:gd name="connsiteX2864" fmla="*/ 4816852 w 5890037"/>
              <a:gd name="connsiteY2864" fmla="*/ 1542295 h 4633870"/>
              <a:gd name="connsiteX2865" fmla="*/ 4815955 w 5890037"/>
              <a:gd name="connsiteY2865" fmla="*/ 1542433 h 4633870"/>
              <a:gd name="connsiteX2866" fmla="*/ 4814349 w 5890037"/>
              <a:gd name="connsiteY2866" fmla="*/ 1541543 h 4633870"/>
              <a:gd name="connsiteX2867" fmla="*/ 4707962 w 5890037"/>
              <a:gd name="connsiteY2867" fmla="*/ 1492304 h 4633870"/>
              <a:gd name="connsiteX2868" fmla="*/ 4612571 w 5890037"/>
              <a:gd name="connsiteY2868" fmla="*/ 1460635 h 4633870"/>
              <a:gd name="connsiteX2869" fmla="*/ 4597702 w 5890037"/>
              <a:gd name="connsiteY2869" fmla="*/ 1457187 h 4633870"/>
              <a:gd name="connsiteX2870" fmla="*/ 4611879 w 5890037"/>
              <a:gd name="connsiteY2870" fmla="*/ 1464168 h 4633870"/>
              <a:gd name="connsiteX2871" fmla="*/ 4629545 w 5890037"/>
              <a:gd name="connsiteY2871" fmla="*/ 1471058 h 4633870"/>
              <a:gd name="connsiteX2872" fmla="*/ 4660571 w 5890037"/>
              <a:gd name="connsiteY2872" fmla="*/ 1479879 h 4633870"/>
              <a:gd name="connsiteX2873" fmla="*/ 4706169 w 5890037"/>
              <a:gd name="connsiteY2873" fmla="*/ 1496506 h 4633870"/>
              <a:gd name="connsiteX2874" fmla="*/ 4726630 w 5890037"/>
              <a:gd name="connsiteY2874" fmla="*/ 1506834 h 4633870"/>
              <a:gd name="connsiteX2875" fmla="*/ 4732079 w 5890037"/>
              <a:gd name="connsiteY2875" fmla="*/ 1509487 h 4633870"/>
              <a:gd name="connsiteX2876" fmla="*/ 4814826 w 5890037"/>
              <a:gd name="connsiteY2876" fmla="*/ 1552581 h 4633870"/>
              <a:gd name="connsiteX2877" fmla="*/ 4725827 w 5890037"/>
              <a:gd name="connsiteY2877" fmla="*/ 1510229 h 4633870"/>
              <a:gd name="connsiteX2878" fmla="*/ 4694933 w 5890037"/>
              <a:gd name="connsiteY2878" fmla="*/ 1497187 h 4633870"/>
              <a:gd name="connsiteX2879" fmla="*/ 4698401 w 5890037"/>
              <a:gd name="connsiteY2879" fmla="*/ 1501451 h 4633870"/>
              <a:gd name="connsiteX2880" fmla="*/ 4706458 w 5890037"/>
              <a:gd name="connsiteY2880" fmla="*/ 1504954 h 4633870"/>
              <a:gd name="connsiteX2881" fmla="*/ 4810381 w 5890037"/>
              <a:gd name="connsiteY2881" fmla="*/ 1557567 h 4633870"/>
              <a:gd name="connsiteX2882" fmla="*/ 4686009 w 5890037"/>
              <a:gd name="connsiteY2882" fmla="*/ 1503071 h 4633870"/>
              <a:gd name="connsiteX2883" fmla="*/ 4565989 w 5890037"/>
              <a:gd name="connsiteY2883" fmla="*/ 1466063 h 4633870"/>
              <a:gd name="connsiteX2884" fmla="*/ 4561510 w 5890037"/>
              <a:gd name="connsiteY2884" fmla="*/ 1466962 h 4633870"/>
              <a:gd name="connsiteX2885" fmla="*/ 4592424 w 5890037"/>
              <a:gd name="connsiteY2885" fmla="*/ 1475647 h 4633870"/>
              <a:gd name="connsiteX2886" fmla="*/ 4798868 w 5890037"/>
              <a:gd name="connsiteY2886" fmla="*/ 1558244 h 4633870"/>
              <a:gd name="connsiteX2887" fmla="*/ 4832497 w 5890037"/>
              <a:gd name="connsiteY2887" fmla="*/ 1580719 h 4633870"/>
              <a:gd name="connsiteX2888" fmla="*/ 4841785 w 5890037"/>
              <a:gd name="connsiteY2888" fmla="*/ 1585735 h 4633870"/>
              <a:gd name="connsiteX2889" fmla="*/ 4850222 w 5890037"/>
              <a:gd name="connsiteY2889" fmla="*/ 1590673 h 4633870"/>
              <a:gd name="connsiteX2890" fmla="*/ 4846036 w 5890037"/>
              <a:gd name="connsiteY2890" fmla="*/ 1590962 h 4633870"/>
              <a:gd name="connsiteX2891" fmla="*/ 4810407 w 5890037"/>
              <a:gd name="connsiteY2891" fmla="*/ 1574457 h 4633870"/>
              <a:gd name="connsiteX2892" fmla="*/ 4685848 w 5890037"/>
              <a:gd name="connsiteY2892" fmla="*/ 1517371 h 4633870"/>
              <a:gd name="connsiteX2893" fmla="*/ 4612547 w 5890037"/>
              <a:gd name="connsiteY2893" fmla="*/ 1491963 h 4633870"/>
              <a:gd name="connsiteX2894" fmla="*/ 4558088 w 5890037"/>
              <a:gd name="connsiteY2894" fmla="*/ 1475229 h 4633870"/>
              <a:gd name="connsiteX2895" fmla="*/ 4538907 w 5890037"/>
              <a:gd name="connsiteY2895" fmla="*/ 1472544 h 4633870"/>
              <a:gd name="connsiteX2896" fmla="*/ 4545863 w 5890037"/>
              <a:gd name="connsiteY2896" fmla="*/ 1476715 h 4633870"/>
              <a:gd name="connsiteX2897" fmla="*/ 4679596 w 5890037"/>
              <a:gd name="connsiteY2897" fmla="*/ 1518113 h 4633870"/>
              <a:gd name="connsiteX2898" fmla="*/ 4800161 w 5890037"/>
              <a:gd name="connsiteY2898" fmla="*/ 1574333 h 4633870"/>
              <a:gd name="connsiteX2899" fmla="*/ 4818014 w 5890037"/>
              <a:gd name="connsiteY2899" fmla="*/ 1583812 h 4633870"/>
              <a:gd name="connsiteX2900" fmla="*/ 4818830 w 5890037"/>
              <a:gd name="connsiteY2900" fmla="*/ 1588862 h 4633870"/>
              <a:gd name="connsiteX2901" fmla="*/ 4823287 w 5890037"/>
              <a:gd name="connsiteY2901" fmla="*/ 1592321 h 4633870"/>
              <a:gd name="connsiteX2902" fmla="*/ 4799855 w 5890037"/>
              <a:gd name="connsiteY2902" fmla="*/ 1584409 h 4633870"/>
              <a:gd name="connsiteX2903" fmla="*/ 4800173 w 5890037"/>
              <a:gd name="connsiteY2903" fmla="*/ 1582785 h 4633870"/>
              <a:gd name="connsiteX2904" fmla="*/ 4800244 w 5890037"/>
              <a:gd name="connsiteY2904" fmla="*/ 1582813 h 4633870"/>
              <a:gd name="connsiteX2905" fmla="*/ 4807075 w 5890037"/>
              <a:gd name="connsiteY2905" fmla="*/ 1586250 h 4633870"/>
              <a:gd name="connsiteX2906" fmla="*/ 4817840 w 5890037"/>
              <a:gd name="connsiteY2906" fmla="*/ 1589667 h 4633870"/>
              <a:gd name="connsiteX2907" fmla="*/ 4800244 w 5890037"/>
              <a:gd name="connsiteY2907" fmla="*/ 1582813 h 4633870"/>
              <a:gd name="connsiteX2908" fmla="*/ 4800174 w 5890037"/>
              <a:gd name="connsiteY2908" fmla="*/ 1582778 h 4633870"/>
              <a:gd name="connsiteX2909" fmla="*/ 4800173 w 5890037"/>
              <a:gd name="connsiteY2909" fmla="*/ 1582785 h 4633870"/>
              <a:gd name="connsiteX2910" fmla="*/ 4791287 w 5890037"/>
              <a:gd name="connsiteY2910" fmla="*/ 1579325 h 4633870"/>
              <a:gd name="connsiteX2911" fmla="*/ 4799855 w 5890037"/>
              <a:gd name="connsiteY2911" fmla="*/ 1584409 h 4633870"/>
              <a:gd name="connsiteX2912" fmla="*/ 4800042 w 5890037"/>
              <a:gd name="connsiteY2912" fmla="*/ 1585839 h 4633870"/>
              <a:gd name="connsiteX2913" fmla="*/ 4792841 w 5890037"/>
              <a:gd name="connsiteY2913" fmla="*/ 1583806 h 4633870"/>
              <a:gd name="connsiteX2914" fmla="*/ 4768289 w 5890037"/>
              <a:gd name="connsiteY2914" fmla="*/ 1570540 h 4633870"/>
              <a:gd name="connsiteX2915" fmla="*/ 4598189 w 5890037"/>
              <a:gd name="connsiteY2915" fmla="*/ 1503640 h 4633870"/>
              <a:gd name="connsiteX2916" fmla="*/ 4528708 w 5890037"/>
              <a:gd name="connsiteY2916" fmla="*/ 1484952 h 4633870"/>
              <a:gd name="connsiteX2917" fmla="*/ 4391649 w 5890037"/>
              <a:gd name="connsiteY2917" fmla="*/ 1443515 h 4633870"/>
              <a:gd name="connsiteX2918" fmla="*/ 4286664 w 5890037"/>
              <a:gd name="connsiteY2918" fmla="*/ 1416904 h 4633870"/>
              <a:gd name="connsiteX2919" fmla="*/ 4260717 w 5890037"/>
              <a:gd name="connsiteY2919" fmla="*/ 1409992 h 4633870"/>
              <a:gd name="connsiteX2920" fmla="*/ 4282211 w 5890037"/>
              <a:gd name="connsiteY2920" fmla="*/ 1419085 h 4633870"/>
              <a:gd name="connsiteX2921" fmla="*/ 4283527 w 5890037"/>
              <a:gd name="connsiteY2921" fmla="*/ 1419454 h 4633870"/>
              <a:gd name="connsiteX2922" fmla="*/ 4320436 w 5890037"/>
              <a:gd name="connsiteY2922" fmla="*/ 1429279 h 4633870"/>
              <a:gd name="connsiteX2923" fmla="*/ 4320508 w 5890037"/>
              <a:gd name="connsiteY2923" fmla="*/ 1429277 h 4633870"/>
              <a:gd name="connsiteX2924" fmla="*/ 4320027 w 5890037"/>
              <a:gd name="connsiteY2924" fmla="*/ 1427887 h 4633870"/>
              <a:gd name="connsiteX2925" fmla="*/ 4320688 w 5890037"/>
              <a:gd name="connsiteY2925" fmla="*/ 1428074 h 4633870"/>
              <a:gd name="connsiteX2926" fmla="*/ 4329396 w 5890037"/>
              <a:gd name="connsiteY2926" fmla="*/ 1430535 h 4633870"/>
              <a:gd name="connsiteX2927" fmla="*/ 4336842 w 5890037"/>
              <a:gd name="connsiteY2927" fmla="*/ 1433646 h 4633870"/>
              <a:gd name="connsiteX2928" fmla="*/ 4383252 w 5890037"/>
              <a:gd name="connsiteY2928" fmla="*/ 1446000 h 4633870"/>
              <a:gd name="connsiteX2929" fmla="*/ 4448947 w 5890037"/>
              <a:gd name="connsiteY2929" fmla="*/ 1462054 h 4633870"/>
              <a:gd name="connsiteX2930" fmla="*/ 4481822 w 5890037"/>
              <a:gd name="connsiteY2930" fmla="*/ 1473485 h 4633870"/>
              <a:gd name="connsiteX2931" fmla="*/ 4506244 w 5890037"/>
              <a:gd name="connsiteY2931" fmla="*/ 1480593 h 4633870"/>
              <a:gd name="connsiteX2932" fmla="*/ 4501931 w 5890037"/>
              <a:gd name="connsiteY2932" fmla="*/ 1481358 h 4633870"/>
              <a:gd name="connsiteX2933" fmla="*/ 4405023 w 5890037"/>
              <a:gd name="connsiteY2933" fmla="*/ 1453892 h 4633870"/>
              <a:gd name="connsiteX2934" fmla="*/ 4358003 w 5890037"/>
              <a:gd name="connsiteY2934" fmla="*/ 1442489 h 4633870"/>
              <a:gd name="connsiteX2935" fmla="*/ 4388048 w 5890037"/>
              <a:gd name="connsiteY2935" fmla="*/ 1455043 h 4633870"/>
              <a:gd name="connsiteX2936" fmla="*/ 4375035 w 5890037"/>
              <a:gd name="connsiteY2936" fmla="*/ 1452534 h 4633870"/>
              <a:gd name="connsiteX2937" fmla="*/ 4324256 w 5890037"/>
              <a:gd name="connsiteY2937" fmla="*/ 1434486 h 4633870"/>
              <a:gd name="connsiteX2938" fmla="*/ 4305683 w 5890037"/>
              <a:gd name="connsiteY2938" fmla="*/ 1434051 h 4633870"/>
              <a:gd name="connsiteX2939" fmla="*/ 4328688 w 5890037"/>
              <a:gd name="connsiteY2939" fmla="*/ 1442735 h 4633870"/>
              <a:gd name="connsiteX2940" fmla="*/ 4294319 w 5890037"/>
              <a:gd name="connsiteY2940" fmla="*/ 1431014 h 4633870"/>
              <a:gd name="connsiteX2941" fmla="*/ 4258727 w 5890037"/>
              <a:gd name="connsiteY2941" fmla="*/ 1419516 h 4633870"/>
              <a:gd name="connsiteX2942" fmla="*/ 4242471 w 5890037"/>
              <a:gd name="connsiteY2942" fmla="*/ 1420805 h 4633870"/>
              <a:gd name="connsiteX2943" fmla="*/ 4369460 w 5890037"/>
              <a:gd name="connsiteY2943" fmla="*/ 1475052 h 4633870"/>
              <a:gd name="connsiteX2944" fmla="*/ 4328052 w 5890037"/>
              <a:gd name="connsiteY2944" fmla="*/ 1461711 h 4633870"/>
              <a:gd name="connsiteX2945" fmla="*/ 4309749 w 5890037"/>
              <a:gd name="connsiteY2945" fmla="*/ 1461255 h 4633870"/>
              <a:gd name="connsiteX2946" fmla="*/ 4300688 w 5890037"/>
              <a:gd name="connsiteY2946" fmla="*/ 1463883 h 4633870"/>
              <a:gd name="connsiteX2947" fmla="*/ 4338725 w 5890037"/>
              <a:gd name="connsiteY2947" fmla="*/ 1479398 h 4633870"/>
              <a:gd name="connsiteX2948" fmla="*/ 4244490 w 5890037"/>
              <a:gd name="connsiteY2948" fmla="*/ 1446263 h 4633870"/>
              <a:gd name="connsiteX2949" fmla="*/ 4226067 w 5890037"/>
              <a:gd name="connsiteY2949" fmla="*/ 1447725 h 4633870"/>
              <a:gd name="connsiteX2950" fmla="*/ 4290431 w 5890037"/>
              <a:gd name="connsiteY2950" fmla="*/ 1472055 h 4633870"/>
              <a:gd name="connsiteX2951" fmla="*/ 4288534 w 5890037"/>
              <a:gd name="connsiteY2951" fmla="*/ 1472205 h 4633870"/>
              <a:gd name="connsiteX2952" fmla="*/ 4194171 w 5890037"/>
              <a:gd name="connsiteY2952" fmla="*/ 1437446 h 4633870"/>
              <a:gd name="connsiteX2953" fmla="*/ 4175889 w 5890037"/>
              <a:gd name="connsiteY2953" fmla="*/ 1437261 h 4633870"/>
              <a:gd name="connsiteX2954" fmla="*/ 4192705 w 5890037"/>
              <a:gd name="connsiteY2954" fmla="*/ 1443013 h 4633870"/>
              <a:gd name="connsiteX2955" fmla="*/ 4160958 w 5890037"/>
              <a:gd name="connsiteY2955" fmla="*/ 1434630 h 4633870"/>
              <a:gd name="connsiteX2956" fmla="*/ 4164352 w 5890037"/>
              <a:gd name="connsiteY2956" fmla="*/ 1432726 h 4633870"/>
              <a:gd name="connsiteX2957" fmla="*/ 4105325 w 5890037"/>
              <a:gd name="connsiteY2957" fmla="*/ 1412947 h 4633870"/>
              <a:gd name="connsiteX2958" fmla="*/ 4065862 w 5890037"/>
              <a:gd name="connsiteY2958" fmla="*/ 1401275 h 4633870"/>
              <a:gd name="connsiteX2959" fmla="*/ 4064719 w 5890037"/>
              <a:gd name="connsiteY2959" fmla="*/ 1401433 h 4633870"/>
              <a:gd name="connsiteX2960" fmla="*/ 4064628 w 5890037"/>
              <a:gd name="connsiteY2960" fmla="*/ 1401076 h 4633870"/>
              <a:gd name="connsiteX2961" fmla="*/ 4065810 w 5890037"/>
              <a:gd name="connsiteY2961" fmla="*/ 1401259 h 4633870"/>
              <a:gd name="connsiteX2962" fmla="*/ 4064582 w 5890037"/>
              <a:gd name="connsiteY2962" fmla="*/ 1400896 h 4633870"/>
              <a:gd name="connsiteX2963" fmla="*/ 4064628 w 5890037"/>
              <a:gd name="connsiteY2963" fmla="*/ 1401076 h 4633870"/>
              <a:gd name="connsiteX2964" fmla="*/ 4057473 w 5890037"/>
              <a:gd name="connsiteY2964" fmla="*/ 1399968 h 4633870"/>
              <a:gd name="connsiteX2965" fmla="*/ 4033326 w 5890037"/>
              <a:gd name="connsiteY2965" fmla="*/ 1390491 h 4633870"/>
              <a:gd name="connsiteX2966" fmla="*/ 4032142 w 5890037"/>
              <a:gd name="connsiteY2966" fmla="*/ 1390046 h 4633870"/>
              <a:gd name="connsiteX2967" fmla="*/ 3974652 w 5890037"/>
              <a:gd name="connsiteY2967" fmla="*/ 1373081 h 4633870"/>
              <a:gd name="connsiteX2968" fmla="*/ 3973273 w 5890037"/>
              <a:gd name="connsiteY2968" fmla="*/ 1373070 h 4633870"/>
              <a:gd name="connsiteX2969" fmla="*/ 3969171 w 5890037"/>
              <a:gd name="connsiteY2969" fmla="*/ 1374622 h 4633870"/>
              <a:gd name="connsiteX2970" fmla="*/ 3995518 w 5890037"/>
              <a:gd name="connsiteY2970" fmla="*/ 1383705 h 4633870"/>
              <a:gd name="connsiteX2971" fmla="*/ 3991726 w 5890037"/>
              <a:gd name="connsiteY2971" fmla="*/ 1384007 h 4633870"/>
              <a:gd name="connsiteX2972" fmla="*/ 3978992 w 5890037"/>
              <a:gd name="connsiteY2972" fmla="*/ 1385017 h 4633870"/>
              <a:gd name="connsiteX2973" fmla="*/ 3981167 w 5890037"/>
              <a:gd name="connsiteY2973" fmla="*/ 1388388 h 4633870"/>
              <a:gd name="connsiteX2974" fmla="*/ 3986737 w 5890037"/>
              <a:gd name="connsiteY2974" fmla="*/ 1389853 h 4633870"/>
              <a:gd name="connsiteX2975" fmla="*/ 3996098 w 5890037"/>
              <a:gd name="connsiteY2975" fmla="*/ 1391018 h 4633870"/>
              <a:gd name="connsiteX2976" fmla="*/ 4075252 w 5890037"/>
              <a:gd name="connsiteY2976" fmla="*/ 1419625 h 4633870"/>
              <a:gd name="connsiteX2977" fmla="*/ 4093803 w 5890037"/>
              <a:gd name="connsiteY2977" fmla="*/ 1419789 h 4633870"/>
              <a:gd name="connsiteX2978" fmla="*/ 4097476 w 5890037"/>
              <a:gd name="connsiteY2978" fmla="*/ 1421404 h 4633870"/>
              <a:gd name="connsiteX2979" fmla="*/ 4102895 w 5890037"/>
              <a:gd name="connsiteY2979" fmla="*/ 1420975 h 4633870"/>
              <a:gd name="connsiteX2980" fmla="*/ 4110489 w 5890037"/>
              <a:gd name="connsiteY2980" fmla="*/ 1423916 h 4633870"/>
              <a:gd name="connsiteX2981" fmla="*/ 4099802 w 5890037"/>
              <a:gd name="connsiteY2981" fmla="*/ 1426672 h 4633870"/>
              <a:gd name="connsiteX2982" fmla="*/ 4126151 w 5890037"/>
              <a:gd name="connsiteY2982" fmla="*/ 1435756 h 4633870"/>
              <a:gd name="connsiteX2983" fmla="*/ 4077428 w 5890037"/>
              <a:gd name="connsiteY2983" fmla="*/ 1422996 h 4633870"/>
              <a:gd name="connsiteX2984" fmla="*/ 4061172 w 5890037"/>
              <a:gd name="connsiteY2984" fmla="*/ 1424285 h 4633870"/>
              <a:gd name="connsiteX2985" fmla="*/ 4070542 w 5890037"/>
              <a:gd name="connsiteY2985" fmla="*/ 1428993 h 4633870"/>
              <a:gd name="connsiteX2986" fmla="*/ 4047887 w 5890037"/>
              <a:gd name="connsiteY2986" fmla="*/ 1421796 h 4633870"/>
              <a:gd name="connsiteX2987" fmla="*/ 4056949 w 5890037"/>
              <a:gd name="connsiteY2987" fmla="*/ 1419169 h 4633870"/>
              <a:gd name="connsiteX2988" fmla="*/ 3829042 w 5890037"/>
              <a:gd name="connsiteY2988" fmla="*/ 1343766 h 4633870"/>
              <a:gd name="connsiteX2989" fmla="*/ 3810889 w 5890037"/>
              <a:gd name="connsiteY2989" fmla="*/ 1345206 h 4633870"/>
              <a:gd name="connsiteX2990" fmla="*/ 3835319 w 5890037"/>
              <a:gd name="connsiteY2990" fmla="*/ 1354170 h 4633870"/>
              <a:gd name="connsiteX2991" fmla="*/ 3786738 w 5890037"/>
              <a:gd name="connsiteY2991" fmla="*/ 1339763 h 4633870"/>
              <a:gd name="connsiteX2992" fmla="*/ 3768164 w 5890037"/>
              <a:gd name="connsiteY2992" fmla="*/ 1339328 h 4633870"/>
              <a:gd name="connsiteX2993" fmla="*/ 3760699 w 5890037"/>
              <a:gd name="connsiteY2993" fmla="*/ 1338013 h 4633870"/>
              <a:gd name="connsiteX2994" fmla="*/ 3742298 w 5890037"/>
              <a:gd name="connsiteY2994" fmla="*/ 1331955 h 4633870"/>
              <a:gd name="connsiteX2995" fmla="*/ 3718218 w 5890037"/>
              <a:gd name="connsiteY2995" fmla="*/ 1328198 h 4633870"/>
              <a:gd name="connsiteX2996" fmla="*/ 3715147 w 5890037"/>
              <a:gd name="connsiteY2996" fmla="*/ 1372203 h 4633870"/>
              <a:gd name="connsiteX2997" fmla="*/ 3684294 w 5890037"/>
              <a:gd name="connsiteY2997" fmla="*/ 1710809 h 4633870"/>
              <a:gd name="connsiteX2998" fmla="*/ 3647491 w 5890037"/>
              <a:gd name="connsiteY2998" fmla="*/ 2168422 h 4633870"/>
              <a:gd name="connsiteX2999" fmla="*/ 3627579 w 5890037"/>
              <a:gd name="connsiteY2999" fmla="*/ 2577745 h 4633870"/>
              <a:gd name="connsiteX3000" fmla="*/ 3620415 w 5890037"/>
              <a:gd name="connsiteY3000" fmla="*/ 2592921 h 4633870"/>
              <a:gd name="connsiteX3001" fmla="*/ 3624846 w 5890037"/>
              <a:gd name="connsiteY3001" fmla="*/ 2489481 h 4633870"/>
              <a:gd name="connsiteX3002" fmla="*/ 3624920 w 5890037"/>
              <a:gd name="connsiteY3002" fmla="*/ 2347386 h 4633870"/>
              <a:gd name="connsiteX3003" fmla="*/ 3646524 w 5890037"/>
              <a:gd name="connsiteY3003" fmla="*/ 2073831 h 4633870"/>
              <a:gd name="connsiteX3004" fmla="*/ 3672440 w 5890037"/>
              <a:gd name="connsiteY3004" fmla="*/ 1655238 h 4633870"/>
              <a:gd name="connsiteX3005" fmla="*/ 3678536 w 5890037"/>
              <a:gd name="connsiteY3005" fmla="*/ 1535334 h 4633870"/>
              <a:gd name="connsiteX3006" fmla="*/ 3667736 w 5890037"/>
              <a:gd name="connsiteY3006" fmla="*/ 1553032 h 4633870"/>
              <a:gd name="connsiteX3007" fmla="*/ 3660932 w 5890037"/>
              <a:gd name="connsiteY3007" fmla="*/ 1663220 h 4633870"/>
              <a:gd name="connsiteX3008" fmla="*/ 3629424 w 5890037"/>
              <a:gd name="connsiteY3008" fmla="*/ 2101850 h 4633870"/>
              <a:gd name="connsiteX3009" fmla="*/ 3609458 w 5890037"/>
              <a:gd name="connsiteY3009" fmla="*/ 2684726 h 4633870"/>
              <a:gd name="connsiteX3010" fmla="*/ 3592007 w 5890037"/>
              <a:gd name="connsiteY3010" fmla="*/ 2976667 h 4633870"/>
              <a:gd name="connsiteX3011" fmla="*/ 3616115 w 5890037"/>
              <a:gd name="connsiteY3011" fmla="*/ 3723755 h 4633870"/>
              <a:gd name="connsiteX3012" fmla="*/ 3627729 w 5890037"/>
              <a:gd name="connsiteY3012" fmla="*/ 3800545 h 4633870"/>
              <a:gd name="connsiteX3013" fmla="*/ 3629113 w 5890037"/>
              <a:gd name="connsiteY3013" fmla="*/ 3867256 h 4633870"/>
              <a:gd name="connsiteX3014" fmla="*/ 3625181 w 5890037"/>
              <a:gd name="connsiteY3014" fmla="*/ 3864614 h 4633870"/>
              <a:gd name="connsiteX3015" fmla="*/ 3621994 w 5890037"/>
              <a:gd name="connsiteY3015" fmla="*/ 3940825 h 4633870"/>
              <a:gd name="connsiteX3016" fmla="*/ 3619679 w 5890037"/>
              <a:gd name="connsiteY3016" fmla="*/ 3863329 h 4633870"/>
              <a:gd name="connsiteX3017" fmla="*/ 3625181 w 5890037"/>
              <a:gd name="connsiteY3017" fmla="*/ 3864614 h 4633870"/>
              <a:gd name="connsiteX3018" fmla="*/ 3624383 w 5890037"/>
              <a:gd name="connsiteY3018" fmla="*/ 3965537 h 4633870"/>
              <a:gd name="connsiteX3019" fmla="*/ 3618359 w 5890037"/>
              <a:gd name="connsiteY3019" fmla="*/ 3943346 h 4633870"/>
              <a:gd name="connsiteX3020" fmla="*/ 3603304 w 5890037"/>
              <a:gd name="connsiteY3020" fmla="*/ 3932523 h 4633870"/>
              <a:gd name="connsiteX3021" fmla="*/ 3593009 w 5890037"/>
              <a:gd name="connsiteY3021" fmla="*/ 3850355 h 4633870"/>
              <a:gd name="connsiteX3022" fmla="*/ 3548111 w 5890037"/>
              <a:gd name="connsiteY3022" fmla="*/ 3307361 h 4633870"/>
              <a:gd name="connsiteX3023" fmla="*/ 3564547 w 5890037"/>
              <a:gd name="connsiteY3023" fmla="*/ 2737140 h 4633870"/>
              <a:gd name="connsiteX3024" fmla="*/ 3559028 w 5890037"/>
              <a:gd name="connsiteY3024" fmla="*/ 2704393 h 4633870"/>
              <a:gd name="connsiteX3025" fmla="*/ 3546391 w 5890037"/>
              <a:gd name="connsiteY3025" fmla="*/ 2781202 h 4633870"/>
              <a:gd name="connsiteX3026" fmla="*/ 3539310 w 5890037"/>
              <a:gd name="connsiteY3026" fmla="*/ 3013216 h 4633870"/>
              <a:gd name="connsiteX3027" fmla="*/ 3538888 w 5890037"/>
              <a:gd name="connsiteY3027" fmla="*/ 3329919 h 4633870"/>
              <a:gd name="connsiteX3028" fmla="*/ 3582124 w 5890037"/>
              <a:gd name="connsiteY3028" fmla="*/ 3889376 h 4633870"/>
              <a:gd name="connsiteX3029" fmla="*/ 3595047 w 5890037"/>
              <a:gd name="connsiteY3029" fmla="*/ 4049675 h 4633870"/>
              <a:gd name="connsiteX3030" fmla="*/ 3583210 w 5890037"/>
              <a:gd name="connsiteY3030" fmla="*/ 4025561 h 4633870"/>
              <a:gd name="connsiteX3031" fmla="*/ 3577587 w 5890037"/>
              <a:gd name="connsiteY3031" fmla="*/ 3982681 h 4633870"/>
              <a:gd name="connsiteX3032" fmla="*/ 3543600 w 5890037"/>
              <a:gd name="connsiteY3032" fmla="*/ 3820830 h 4633870"/>
              <a:gd name="connsiteX3033" fmla="*/ 3503931 w 5890037"/>
              <a:gd name="connsiteY3033" fmla="*/ 3137614 h 4633870"/>
              <a:gd name="connsiteX3034" fmla="*/ 3506486 w 5890037"/>
              <a:gd name="connsiteY3034" fmla="*/ 3041135 h 4633870"/>
              <a:gd name="connsiteX3035" fmla="*/ 3506132 w 5890037"/>
              <a:gd name="connsiteY3035" fmla="*/ 3037559 h 4633870"/>
              <a:gd name="connsiteX3036" fmla="*/ 3504593 w 5890037"/>
              <a:gd name="connsiteY3036" fmla="*/ 2952054 h 4633870"/>
              <a:gd name="connsiteX3037" fmla="*/ 3503596 w 5890037"/>
              <a:gd name="connsiteY3037" fmla="*/ 2938612 h 4633870"/>
              <a:gd name="connsiteX3038" fmla="*/ 3509166 w 5890037"/>
              <a:gd name="connsiteY3038" fmla="*/ 2939926 h 4633870"/>
              <a:gd name="connsiteX3039" fmla="*/ 3509907 w 5890037"/>
              <a:gd name="connsiteY3039" fmla="*/ 2911975 h 4633870"/>
              <a:gd name="connsiteX3040" fmla="*/ 3516504 w 5890037"/>
              <a:gd name="connsiteY3040" fmla="*/ 2781518 h 4633870"/>
              <a:gd name="connsiteX3041" fmla="*/ 3508732 w 5890037"/>
              <a:gd name="connsiteY3041" fmla="*/ 2797113 h 4633870"/>
              <a:gd name="connsiteX3042" fmla="*/ 3493526 w 5890037"/>
              <a:gd name="connsiteY3042" fmla="*/ 3308643 h 4633870"/>
              <a:gd name="connsiteX3043" fmla="*/ 3528784 w 5890037"/>
              <a:gd name="connsiteY3043" fmla="*/ 3863426 h 4633870"/>
              <a:gd name="connsiteX3044" fmla="*/ 3476963 w 5890037"/>
              <a:gd name="connsiteY3044" fmla="*/ 3389027 h 4633870"/>
              <a:gd name="connsiteX3045" fmla="*/ 3474766 w 5890037"/>
              <a:gd name="connsiteY3045" fmla="*/ 3353126 h 4633870"/>
              <a:gd name="connsiteX3046" fmla="*/ 3474522 w 5890037"/>
              <a:gd name="connsiteY3046" fmla="*/ 3341911 h 4633870"/>
              <a:gd name="connsiteX3047" fmla="*/ 3469917 w 5890037"/>
              <a:gd name="connsiteY3047" fmla="*/ 3334072 h 4633870"/>
              <a:gd name="connsiteX3048" fmla="*/ 3465148 w 5890037"/>
              <a:gd name="connsiteY3048" fmla="*/ 3386603 h 4633870"/>
              <a:gd name="connsiteX3049" fmla="*/ 3465905 w 5890037"/>
              <a:gd name="connsiteY3049" fmla="*/ 3396272 h 4633870"/>
              <a:gd name="connsiteX3050" fmla="*/ 3472306 w 5890037"/>
              <a:gd name="connsiteY3050" fmla="*/ 3470508 h 4633870"/>
              <a:gd name="connsiteX3051" fmla="*/ 3508139 w 5890037"/>
              <a:gd name="connsiteY3051" fmla="*/ 3872641 h 4633870"/>
              <a:gd name="connsiteX3052" fmla="*/ 3463081 w 5890037"/>
              <a:gd name="connsiteY3052" fmla="*/ 3493069 h 4633870"/>
              <a:gd name="connsiteX3053" fmla="*/ 3460693 w 5890037"/>
              <a:gd name="connsiteY3053" fmla="*/ 3468357 h 4633870"/>
              <a:gd name="connsiteX3054" fmla="*/ 3458582 w 5890037"/>
              <a:gd name="connsiteY3054" fmla="*/ 3469646 h 4633870"/>
              <a:gd name="connsiteX3055" fmla="*/ 3452151 w 5890037"/>
              <a:gd name="connsiteY3055" fmla="*/ 3552330 h 4633870"/>
              <a:gd name="connsiteX3056" fmla="*/ 3450607 w 5890037"/>
              <a:gd name="connsiteY3056" fmla="*/ 3565548 h 4633870"/>
              <a:gd name="connsiteX3057" fmla="*/ 3456160 w 5890037"/>
              <a:gd name="connsiteY3057" fmla="*/ 3625346 h 4633870"/>
              <a:gd name="connsiteX3058" fmla="*/ 3473786 w 5890037"/>
              <a:gd name="connsiteY3058" fmla="*/ 3853939 h 4633870"/>
              <a:gd name="connsiteX3059" fmla="*/ 3486365 w 5890037"/>
              <a:gd name="connsiteY3059" fmla="*/ 3950685 h 4633870"/>
              <a:gd name="connsiteX3060" fmla="*/ 3468299 w 5890037"/>
              <a:gd name="connsiteY3060" fmla="*/ 3884114 h 4633870"/>
              <a:gd name="connsiteX3061" fmla="*/ 3441655 w 5890037"/>
              <a:gd name="connsiteY3061" fmla="*/ 3642201 h 4633870"/>
              <a:gd name="connsiteX3062" fmla="*/ 3433023 w 5890037"/>
              <a:gd name="connsiteY3062" fmla="*/ 3716120 h 4633870"/>
              <a:gd name="connsiteX3063" fmla="*/ 3446767 w 5890037"/>
              <a:gd name="connsiteY3063" fmla="*/ 3855136 h 4633870"/>
              <a:gd name="connsiteX3064" fmla="*/ 3478867 w 5890037"/>
              <a:gd name="connsiteY3064" fmla="*/ 4171928 h 4633870"/>
              <a:gd name="connsiteX3065" fmla="*/ 3483573 w 5890037"/>
              <a:gd name="connsiteY3065" fmla="*/ 4274137 h 4633870"/>
              <a:gd name="connsiteX3066" fmla="*/ 3466630 w 5890037"/>
              <a:gd name="connsiteY3066" fmla="*/ 4228048 h 4633870"/>
              <a:gd name="connsiteX3067" fmla="*/ 3443756 w 5890037"/>
              <a:gd name="connsiteY3067" fmla="*/ 4049133 h 4633870"/>
              <a:gd name="connsiteX3068" fmla="*/ 3443877 w 5890037"/>
              <a:gd name="connsiteY3068" fmla="*/ 4090729 h 4633870"/>
              <a:gd name="connsiteX3069" fmla="*/ 3456991 w 5890037"/>
              <a:gd name="connsiteY3069" fmla="*/ 4239838 h 4633870"/>
              <a:gd name="connsiteX3070" fmla="*/ 3481631 w 5890037"/>
              <a:gd name="connsiteY3070" fmla="*/ 4412425 h 4633870"/>
              <a:gd name="connsiteX3071" fmla="*/ 3481961 w 5890037"/>
              <a:gd name="connsiteY3071" fmla="*/ 4434417 h 4633870"/>
              <a:gd name="connsiteX3072" fmla="*/ 3465849 w 5890037"/>
              <a:gd name="connsiteY3072" fmla="*/ 4360428 h 4633870"/>
              <a:gd name="connsiteX3073" fmla="*/ 3451606 w 5890037"/>
              <a:gd name="connsiteY3073" fmla="*/ 4280145 h 4633870"/>
              <a:gd name="connsiteX3074" fmla="*/ 3438213 w 5890037"/>
              <a:gd name="connsiteY3074" fmla="*/ 4252863 h 4633870"/>
              <a:gd name="connsiteX3075" fmla="*/ 3438196 w 5890037"/>
              <a:gd name="connsiteY3075" fmla="*/ 4221403 h 4633870"/>
              <a:gd name="connsiteX3076" fmla="*/ 3424490 w 5890037"/>
              <a:gd name="connsiteY3076" fmla="*/ 4193483 h 4633870"/>
              <a:gd name="connsiteX3077" fmla="*/ 3416064 w 5890037"/>
              <a:gd name="connsiteY3077" fmla="*/ 4115120 h 4633870"/>
              <a:gd name="connsiteX3078" fmla="*/ 3410992 w 5890037"/>
              <a:gd name="connsiteY3078" fmla="*/ 4156063 h 4633870"/>
              <a:gd name="connsiteX3079" fmla="*/ 3417031 w 5890037"/>
              <a:gd name="connsiteY3079" fmla="*/ 4209715 h 4633870"/>
              <a:gd name="connsiteX3080" fmla="*/ 3407495 w 5890037"/>
              <a:gd name="connsiteY3080" fmla="*/ 4231638 h 4633870"/>
              <a:gd name="connsiteX3081" fmla="*/ 3414845 w 5890037"/>
              <a:gd name="connsiteY3081" fmla="*/ 4301602 h 4633870"/>
              <a:gd name="connsiteX3082" fmla="*/ 3431869 w 5890037"/>
              <a:gd name="connsiteY3082" fmla="*/ 4383667 h 4633870"/>
              <a:gd name="connsiteX3083" fmla="*/ 3433027 w 5890037"/>
              <a:gd name="connsiteY3083" fmla="*/ 4394462 h 4633870"/>
              <a:gd name="connsiteX3084" fmla="*/ 3432048 w 5890037"/>
              <a:gd name="connsiteY3084" fmla="*/ 4425548 h 4633870"/>
              <a:gd name="connsiteX3085" fmla="*/ 3424142 w 5890037"/>
              <a:gd name="connsiteY3085" fmla="*/ 4368090 h 4633870"/>
              <a:gd name="connsiteX3086" fmla="*/ 3396369 w 5890037"/>
              <a:gd name="connsiteY3086" fmla="*/ 4187470 h 4633870"/>
              <a:gd name="connsiteX3087" fmla="*/ 3380274 w 5890037"/>
              <a:gd name="connsiteY3087" fmla="*/ 4134840 h 4633870"/>
              <a:gd name="connsiteX3088" fmla="*/ 3368733 w 5890037"/>
              <a:gd name="connsiteY3088" fmla="*/ 4079903 h 4633870"/>
              <a:gd name="connsiteX3089" fmla="*/ 3353925 w 5890037"/>
              <a:gd name="connsiteY3089" fmla="*/ 4074755 h 4633870"/>
              <a:gd name="connsiteX3090" fmla="*/ 3351591 w 5890037"/>
              <a:gd name="connsiteY3090" fmla="*/ 4074499 h 4633870"/>
              <a:gd name="connsiteX3091" fmla="*/ 3347064 w 5890037"/>
              <a:gd name="connsiteY3091" fmla="*/ 4105464 h 4633870"/>
              <a:gd name="connsiteX3092" fmla="*/ 3347780 w 5890037"/>
              <a:gd name="connsiteY3092" fmla="*/ 4073951 h 4633870"/>
              <a:gd name="connsiteX3093" fmla="*/ 3343932 w 5890037"/>
              <a:gd name="connsiteY3093" fmla="*/ 4070736 h 4633870"/>
              <a:gd name="connsiteX3094" fmla="*/ 3340693 w 5890037"/>
              <a:gd name="connsiteY3094" fmla="*/ 4061038 h 4633870"/>
              <a:gd name="connsiteX3095" fmla="*/ 3339477 w 5890037"/>
              <a:gd name="connsiteY3095" fmla="*/ 4054603 h 4633870"/>
              <a:gd name="connsiteX3096" fmla="*/ 3338486 w 5890037"/>
              <a:gd name="connsiteY3096" fmla="*/ 4054606 h 4633870"/>
              <a:gd name="connsiteX3097" fmla="*/ 3337136 w 5890037"/>
              <a:gd name="connsiteY3097" fmla="*/ 4049085 h 4633870"/>
              <a:gd name="connsiteX3098" fmla="*/ 3337195 w 5890037"/>
              <a:gd name="connsiteY3098" fmla="*/ 4038670 h 4633870"/>
              <a:gd name="connsiteX3099" fmla="*/ 3334500 w 5890037"/>
              <a:gd name="connsiteY3099" fmla="*/ 4013272 h 4633870"/>
              <a:gd name="connsiteX3100" fmla="*/ 3329572 w 5890037"/>
              <a:gd name="connsiteY3100" fmla="*/ 3948858 h 4633870"/>
              <a:gd name="connsiteX3101" fmla="*/ 3312192 w 5890037"/>
              <a:gd name="connsiteY3101" fmla="*/ 3804088 h 4633870"/>
              <a:gd name="connsiteX3102" fmla="*/ 3306404 w 5890037"/>
              <a:gd name="connsiteY3102" fmla="*/ 3746031 h 4633870"/>
              <a:gd name="connsiteX3103" fmla="*/ 3305968 w 5890037"/>
              <a:gd name="connsiteY3103" fmla="*/ 3744204 h 4633870"/>
              <a:gd name="connsiteX3104" fmla="*/ 3305062 w 5890037"/>
              <a:gd name="connsiteY3104" fmla="*/ 3738658 h 4633870"/>
              <a:gd name="connsiteX3105" fmla="*/ 3305366 w 5890037"/>
              <a:gd name="connsiteY3105" fmla="*/ 3735627 h 4633870"/>
              <a:gd name="connsiteX3106" fmla="*/ 3304720 w 5890037"/>
              <a:gd name="connsiteY3106" fmla="*/ 3729144 h 4633870"/>
              <a:gd name="connsiteX3107" fmla="*/ 3298149 w 5890037"/>
              <a:gd name="connsiteY3107" fmla="*/ 3649987 h 4633870"/>
              <a:gd name="connsiteX3108" fmla="*/ 3296400 w 5890037"/>
              <a:gd name="connsiteY3108" fmla="*/ 3638721 h 4633870"/>
              <a:gd name="connsiteX3109" fmla="*/ 3295372 w 5890037"/>
              <a:gd name="connsiteY3109" fmla="*/ 3629621 h 4633870"/>
              <a:gd name="connsiteX3110" fmla="*/ 3291983 w 5890037"/>
              <a:gd name="connsiteY3110" fmla="*/ 3649832 h 4633870"/>
              <a:gd name="connsiteX3111" fmla="*/ 3290235 w 5890037"/>
              <a:gd name="connsiteY3111" fmla="*/ 3657392 h 4633870"/>
              <a:gd name="connsiteX3112" fmla="*/ 3291298 w 5890037"/>
              <a:gd name="connsiteY3112" fmla="*/ 3664148 h 4633870"/>
              <a:gd name="connsiteX3113" fmla="*/ 3294221 w 5890037"/>
              <a:gd name="connsiteY3113" fmla="*/ 3683332 h 4633870"/>
              <a:gd name="connsiteX3114" fmla="*/ 3334724 w 5890037"/>
              <a:gd name="connsiteY3114" fmla="*/ 4124753 h 4633870"/>
              <a:gd name="connsiteX3115" fmla="*/ 3343255 w 5890037"/>
              <a:gd name="connsiteY3115" fmla="*/ 4213250 h 4633870"/>
              <a:gd name="connsiteX3116" fmla="*/ 3346074 w 5890037"/>
              <a:gd name="connsiteY3116" fmla="*/ 4280191 h 4633870"/>
              <a:gd name="connsiteX3117" fmla="*/ 3346194 w 5890037"/>
              <a:gd name="connsiteY3117" fmla="*/ 4321783 h 4633870"/>
              <a:gd name="connsiteX3118" fmla="*/ 3329701 w 5890037"/>
              <a:gd name="connsiteY3118" fmla="*/ 4349384 h 4633870"/>
              <a:gd name="connsiteX3119" fmla="*/ 3311186 w 5890037"/>
              <a:gd name="connsiteY3119" fmla="*/ 4209125 h 4633870"/>
              <a:gd name="connsiteX3120" fmla="*/ 3289469 w 5890037"/>
              <a:gd name="connsiteY3120" fmla="*/ 4113611 h 4633870"/>
              <a:gd name="connsiteX3121" fmla="*/ 3276178 w 5890037"/>
              <a:gd name="connsiteY3121" fmla="*/ 4096462 h 4633870"/>
              <a:gd name="connsiteX3122" fmla="*/ 3263495 w 5890037"/>
              <a:gd name="connsiteY3122" fmla="*/ 3989582 h 4633870"/>
              <a:gd name="connsiteX3123" fmla="*/ 3258303 w 5890037"/>
              <a:gd name="connsiteY3123" fmla="*/ 4018700 h 4633870"/>
              <a:gd name="connsiteX3124" fmla="*/ 3259939 w 5890037"/>
              <a:gd name="connsiteY3124" fmla="*/ 4033196 h 4633870"/>
              <a:gd name="connsiteX3125" fmla="*/ 3259973 w 5890037"/>
              <a:gd name="connsiteY3125" fmla="*/ 4027555 h 4633870"/>
              <a:gd name="connsiteX3126" fmla="*/ 3261850 w 5890037"/>
              <a:gd name="connsiteY3126" fmla="*/ 4037504 h 4633870"/>
              <a:gd name="connsiteX3127" fmla="*/ 3250756 w 5890037"/>
              <a:gd name="connsiteY3127" fmla="*/ 4056255 h 4633870"/>
              <a:gd name="connsiteX3128" fmla="*/ 3261570 w 5890037"/>
              <a:gd name="connsiteY3128" fmla="*/ 4159328 h 4633870"/>
              <a:gd name="connsiteX3129" fmla="*/ 3253800 w 5890037"/>
              <a:gd name="connsiteY3129" fmla="*/ 4174925 h 4633870"/>
              <a:gd name="connsiteX3130" fmla="*/ 3268162 w 5890037"/>
              <a:gd name="connsiteY3130" fmla="*/ 4296802 h 4633870"/>
              <a:gd name="connsiteX3131" fmla="*/ 3288632 w 5890037"/>
              <a:gd name="connsiteY3131" fmla="*/ 4419545 h 4633870"/>
              <a:gd name="connsiteX3132" fmla="*/ 3284807 w 5890037"/>
              <a:gd name="connsiteY3132" fmla="*/ 4433255 h 4633870"/>
              <a:gd name="connsiteX3133" fmla="*/ 3263177 w 5890037"/>
              <a:gd name="connsiteY3133" fmla="*/ 4316422 h 4633870"/>
              <a:gd name="connsiteX3134" fmla="*/ 3218695 w 5890037"/>
              <a:gd name="connsiteY3134" fmla="*/ 4015549 h 4633870"/>
              <a:gd name="connsiteX3135" fmla="*/ 3214516 w 5890037"/>
              <a:gd name="connsiteY3135" fmla="*/ 3974774 h 4633870"/>
              <a:gd name="connsiteX3136" fmla="*/ 3213872 w 5890037"/>
              <a:gd name="connsiteY3136" fmla="*/ 3976513 h 4633870"/>
              <a:gd name="connsiteX3137" fmla="*/ 3195373 w 5890037"/>
              <a:gd name="connsiteY3137" fmla="*/ 4085315 h 4633870"/>
              <a:gd name="connsiteX3138" fmla="*/ 3188380 w 5890037"/>
              <a:gd name="connsiteY3138" fmla="*/ 4096590 h 4633870"/>
              <a:gd name="connsiteX3139" fmla="*/ 3193407 w 5890037"/>
              <a:gd name="connsiteY3139" fmla="*/ 4130054 h 4633870"/>
              <a:gd name="connsiteX3140" fmla="*/ 3207554 w 5890037"/>
              <a:gd name="connsiteY3140" fmla="*/ 4275895 h 4633870"/>
              <a:gd name="connsiteX3141" fmla="*/ 3194265 w 5890037"/>
              <a:gd name="connsiteY3141" fmla="*/ 4258745 h 4633870"/>
              <a:gd name="connsiteX3142" fmla="*/ 3201357 w 5890037"/>
              <a:gd name="connsiteY3142" fmla="*/ 4385664 h 4633870"/>
              <a:gd name="connsiteX3143" fmla="*/ 3171835 w 5890037"/>
              <a:gd name="connsiteY3143" fmla="*/ 4242830 h 4633870"/>
              <a:gd name="connsiteX3144" fmla="*/ 3165708 w 5890037"/>
              <a:gd name="connsiteY3144" fmla="*/ 4209362 h 4633870"/>
              <a:gd name="connsiteX3145" fmla="*/ 3165344 w 5890037"/>
              <a:gd name="connsiteY3145" fmla="*/ 4208782 h 4633870"/>
              <a:gd name="connsiteX3146" fmla="*/ 3162557 w 5890037"/>
              <a:gd name="connsiteY3146" fmla="*/ 4225046 h 4633870"/>
              <a:gd name="connsiteX3147" fmla="*/ 3162043 w 5890037"/>
              <a:gd name="connsiteY3147" fmla="*/ 4233115 h 4633870"/>
              <a:gd name="connsiteX3148" fmla="*/ 3158561 w 5890037"/>
              <a:gd name="connsiteY3148" fmla="*/ 4257140 h 4633870"/>
              <a:gd name="connsiteX3149" fmla="*/ 3156185 w 5890037"/>
              <a:gd name="connsiteY3149" fmla="*/ 4252301 h 4633870"/>
              <a:gd name="connsiteX3150" fmla="*/ 3155594 w 5890037"/>
              <a:gd name="connsiteY3150" fmla="*/ 4245378 h 4633870"/>
              <a:gd name="connsiteX3151" fmla="*/ 3154137 w 5890037"/>
              <a:gd name="connsiteY3151" fmla="*/ 4240435 h 4633870"/>
              <a:gd name="connsiteX3152" fmla="*/ 3154089 w 5890037"/>
              <a:gd name="connsiteY3152" fmla="*/ 4239994 h 4633870"/>
              <a:gd name="connsiteX3153" fmla="*/ 3153647 w 5890037"/>
              <a:gd name="connsiteY3153" fmla="*/ 4239394 h 4633870"/>
              <a:gd name="connsiteX3154" fmla="*/ 3150774 w 5890037"/>
              <a:gd name="connsiteY3154" fmla="*/ 4241275 h 4633870"/>
              <a:gd name="connsiteX3155" fmla="*/ 3157331 w 5890037"/>
              <a:gd name="connsiteY3155" fmla="*/ 4315830 h 4633870"/>
              <a:gd name="connsiteX3156" fmla="*/ 3169393 w 5890037"/>
              <a:gd name="connsiteY3156" fmla="*/ 4391671 h 4633870"/>
              <a:gd name="connsiteX3157" fmla="*/ 3159753 w 5890037"/>
              <a:gd name="connsiteY3157" fmla="*/ 4403461 h 4633870"/>
              <a:gd name="connsiteX3158" fmla="*/ 3168595 w 5890037"/>
              <a:gd name="connsiteY3158" fmla="*/ 4492592 h 4633870"/>
              <a:gd name="connsiteX3159" fmla="*/ 3145025 w 5890037"/>
              <a:gd name="connsiteY3159" fmla="*/ 4424734 h 4633870"/>
              <a:gd name="connsiteX3160" fmla="*/ 3128811 w 5890037"/>
              <a:gd name="connsiteY3160" fmla="*/ 4330507 h 4633870"/>
              <a:gd name="connsiteX3161" fmla="*/ 3117783 w 5890037"/>
              <a:gd name="connsiteY3161" fmla="*/ 4282949 h 4633870"/>
              <a:gd name="connsiteX3162" fmla="*/ 3111174 w 5890037"/>
              <a:gd name="connsiteY3162" fmla="*/ 4248879 h 4633870"/>
              <a:gd name="connsiteX3163" fmla="*/ 3108881 w 5890037"/>
              <a:gd name="connsiteY3163" fmla="*/ 4251578 h 4633870"/>
              <a:gd name="connsiteX3164" fmla="*/ 3106979 w 5890037"/>
              <a:gd name="connsiteY3164" fmla="*/ 4241859 h 4633870"/>
              <a:gd name="connsiteX3165" fmla="*/ 3107636 w 5890037"/>
              <a:gd name="connsiteY3165" fmla="*/ 4230758 h 4633870"/>
              <a:gd name="connsiteX3166" fmla="*/ 3100483 w 5890037"/>
              <a:gd name="connsiteY3166" fmla="*/ 4194422 h 4633870"/>
              <a:gd name="connsiteX3167" fmla="*/ 3098342 w 5890037"/>
              <a:gd name="connsiteY3167" fmla="*/ 4185510 h 4633870"/>
              <a:gd name="connsiteX3168" fmla="*/ 3097250 w 5890037"/>
              <a:gd name="connsiteY3168" fmla="*/ 4191174 h 4633870"/>
              <a:gd name="connsiteX3169" fmla="*/ 3095180 w 5890037"/>
              <a:gd name="connsiteY3169" fmla="*/ 4204678 h 4633870"/>
              <a:gd name="connsiteX3170" fmla="*/ 3098487 w 5890037"/>
              <a:gd name="connsiteY3170" fmla="*/ 4236074 h 4633870"/>
              <a:gd name="connsiteX3171" fmla="*/ 3111989 w 5890037"/>
              <a:gd name="connsiteY3171" fmla="*/ 4326013 h 4633870"/>
              <a:gd name="connsiteX3172" fmla="*/ 3118355 w 5890037"/>
              <a:gd name="connsiteY3172" fmla="*/ 4411759 h 4633870"/>
              <a:gd name="connsiteX3173" fmla="*/ 3108820 w 5890037"/>
              <a:gd name="connsiteY3173" fmla="*/ 4433682 h 4633870"/>
              <a:gd name="connsiteX3174" fmla="*/ 3125534 w 5890037"/>
              <a:gd name="connsiteY3174" fmla="*/ 4517353 h 4633870"/>
              <a:gd name="connsiteX3175" fmla="*/ 3104888 w 5890037"/>
              <a:gd name="connsiteY3175" fmla="*/ 4526568 h 4633870"/>
              <a:gd name="connsiteX3176" fmla="*/ 3116966 w 5890037"/>
              <a:gd name="connsiteY3176" fmla="*/ 4633870 h 4633870"/>
              <a:gd name="connsiteX3177" fmla="*/ 3098987 w 5890037"/>
              <a:gd name="connsiteY3177" fmla="*/ 4545972 h 4633870"/>
              <a:gd name="connsiteX3178" fmla="*/ 3067094 w 5890037"/>
              <a:gd name="connsiteY3178" fmla="*/ 4409888 h 4633870"/>
              <a:gd name="connsiteX3179" fmla="*/ 3068165 w 5890037"/>
              <a:gd name="connsiteY3179" fmla="*/ 4514613 h 4633870"/>
              <a:gd name="connsiteX3180" fmla="*/ 3041480 w 5890037"/>
              <a:gd name="connsiteY3180" fmla="*/ 4470181 h 4633870"/>
              <a:gd name="connsiteX3181" fmla="*/ 3051672 w 5890037"/>
              <a:gd name="connsiteY3181" fmla="*/ 4542214 h 4633870"/>
              <a:gd name="connsiteX3182" fmla="*/ 3061863 w 5890037"/>
              <a:gd name="connsiteY3182" fmla="*/ 4614247 h 4633870"/>
              <a:gd name="connsiteX3183" fmla="*/ 3038381 w 5890037"/>
              <a:gd name="connsiteY3183" fmla="*/ 4525065 h 4633870"/>
              <a:gd name="connsiteX3184" fmla="*/ 3023239 w 5890037"/>
              <a:gd name="connsiteY3184" fmla="*/ 4535566 h 4633870"/>
              <a:gd name="connsiteX3185" fmla="*/ 2989667 w 5890037"/>
              <a:gd name="connsiteY3185" fmla="*/ 4384483 h 4633870"/>
              <a:gd name="connsiteX3186" fmla="*/ 2988749 w 5890037"/>
              <a:gd name="connsiteY3186" fmla="*/ 4443811 h 4633870"/>
              <a:gd name="connsiteX3187" fmla="*/ 2966097 w 5890037"/>
              <a:gd name="connsiteY3187" fmla="*/ 4316625 h 4633870"/>
              <a:gd name="connsiteX3188" fmla="*/ 2946757 w 5890037"/>
              <a:gd name="connsiteY3188" fmla="*/ 4230781 h 4633870"/>
              <a:gd name="connsiteX3189" fmla="*/ 2943128 w 5890037"/>
              <a:gd name="connsiteY3189" fmla="*/ 4246846 h 4633870"/>
              <a:gd name="connsiteX3190" fmla="*/ 2937872 w 5890037"/>
              <a:gd name="connsiteY3190" fmla="*/ 4271402 h 4633870"/>
              <a:gd name="connsiteX3191" fmla="*/ 2937069 w 5890037"/>
              <a:gd name="connsiteY3191" fmla="*/ 4274927 h 4633870"/>
              <a:gd name="connsiteX3192" fmla="*/ 2937289 w 5890037"/>
              <a:gd name="connsiteY3192" fmla="*/ 4276626 h 4633870"/>
              <a:gd name="connsiteX3193" fmla="*/ 2955746 w 5890037"/>
              <a:gd name="connsiteY3193" fmla="*/ 4408009 h 4633870"/>
              <a:gd name="connsiteX3194" fmla="*/ 2959916 w 5890037"/>
              <a:gd name="connsiteY3194" fmla="*/ 4457854 h 4633870"/>
              <a:gd name="connsiteX3195" fmla="*/ 2954429 w 5890037"/>
              <a:gd name="connsiteY3195" fmla="*/ 4488027 h 4633870"/>
              <a:gd name="connsiteX3196" fmla="*/ 2948822 w 5890037"/>
              <a:gd name="connsiteY3196" fmla="*/ 4476604 h 4633870"/>
              <a:gd name="connsiteX3197" fmla="*/ 2921842 w 5890037"/>
              <a:gd name="connsiteY3197" fmla="*/ 4462996 h 4633870"/>
              <a:gd name="connsiteX3198" fmla="*/ 2927569 w 5890037"/>
              <a:gd name="connsiteY3198" fmla="*/ 4575552 h 4633870"/>
              <a:gd name="connsiteX3199" fmla="*/ 2893926 w 5890037"/>
              <a:gd name="connsiteY3199" fmla="*/ 4477252 h 4633870"/>
              <a:gd name="connsiteX3200" fmla="*/ 2887090 w 5890037"/>
              <a:gd name="connsiteY3200" fmla="*/ 4524522 h 4633870"/>
              <a:gd name="connsiteX3201" fmla="*/ 2847496 w 5890037"/>
              <a:gd name="connsiteY3201" fmla="*/ 4351248 h 4633870"/>
              <a:gd name="connsiteX3202" fmla="*/ 2834813 w 5890037"/>
              <a:gd name="connsiteY3202" fmla="*/ 4244368 h 4633870"/>
              <a:gd name="connsiteX3203" fmla="*/ 2831408 w 5890037"/>
              <a:gd name="connsiteY3203" fmla="*/ 4236806 h 4633870"/>
              <a:gd name="connsiteX3204" fmla="*/ 2831385 w 5890037"/>
              <a:gd name="connsiteY3204" fmla="*/ 4236826 h 4633870"/>
              <a:gd name="connsiteX3205" fmla="*/ 2829746 w 5890037"/>
              <a:gd name="connsiteY3205" fmla="*/ 4246072 h 4633870"/>
              <a:gd name="connsiteX3206" fmla="*/ 2829741 w 5890037"/>
              <a:gd name="connsiteY3206" fmla="*/ 4246421 h 4633870"/>
              <a:gd name="connsiteX3207" fmla="*/ 2835453 w 5890037"/>
              <a:gd name="connsiteY3207" fmla="*/ 4306867 h 4633870"/>
              <a:gd name="connsiteX3208" fmla="*/ 2852633 w 5890037"/>
              <a:gd name="connsiteY3208" fmla="*/ 4495685 h 4633870"/>
              <a:gd name="connsiteX3209" fmla="*/ 2859087 w 5890037"/>
              <a:gd name="connsiteY3209" fmla="*/ 4560106 h 4633870"/>
              <a:gd name="connsiteX3210" fmla="*/ 2839359 w 5890037"/>
              <a:gd name="connsiteY3210" fmla="*/ 4509994 h 4633870"/>
              <a:gd name="connsiteX3211" fmla="*/ 2825948 w 5890037"/>
              <a:gd name="connsiteY3211" fmla="*/ 4451251 h 4633870"/>
              <a:gd name="connsiteX3212" fmla="*/ 2822451 w 5890037"/>
              <a:gd name="connsiteY3212" fmla="*/ 4526825 h 4633870"/>
              <a:gd name="connsiteX3213" fmla="*/ 2819335 w 5890037"/>
              <a:gd name="connsiteY3213" fmla="*/ 4550251 h 4633870"/>
              <a:gd name="connsiteX3214" fmla="*/ 2814975 w 5890037"/>
              <a:gd name="connsiteY3214" fmla="*/ 4511597 h 4633870"/>
              <a:gd name="connsiteX3215" fmla="*/ 2810925 w 5890037"/>
              <a:gd name="connsiteY3215" fmla="*/ 4503347 h 4633870"/>
              <a:gd name="connsiteX3216" fmla="*/ 2814975 w 5890037"/>
              <a:gd name="connsiteY3216" fmla="*/ 4511597 h 4633870"/>
              <a:gd name="connsiteX3217" fmla="*/ 2796388 w 5890037"/>
              <a:gd name="connsiteY3217" fmla="*/ 4513430 h 4633870"/>
              <a:gd name="connsiteX3218" fmla="*/ 2781957 w 5890037"/>
              <a:gd name="connsiteY3218" fmla="*/ 4444337 h 4633870"/>
              <a:gd name="connsiteX3219" fmla="*/ 2774790 w 5890037"/>
              <a:gd name="connsiteY3219" fmla="*/ 4459512 h 4633870"/>
              <a:gd name="connsiteX3220" fmla="*/ 2776885 w 5890037"/>
              <a:gd name="connsiteY3220" fmla="*/ 4485280 h 4633870"/>
              <a:gd name="connsiteX3221" fmla="*/ 2760063 w 5890037"/>
              <a:gd name="connsiteY3221" fmla="*/ 4480785 h 4633870"/>
              <a:gd name="connsiteX3222" fmla="*/ 2772226 w 5890037"/>
              <a:gd name="connsiteY3222" fmla="*/ 4566762 h 4633870"/>
              <a:gd name="connsiteX3223" fmla="*/ 2755823 w 5890037"/>
              <a:gd name="connsiteY3223" fmla="*/ 4483726 h 4633870"/>
              <a:gd name="connsiteX3224" fmla="*/ 2736078 w 5890037"/>
              <a:gd name="connsiteY3224" fmla="*/ 4402157 h 4633870"/>
              <a:gd name="connsiteX3225" fmla="*/ 2737028 w 5890037"/>
              <a:gd name="connsiteY3225" fmla="*/ 4465289 h 4633870"/>
              <a:gd name="connsiteX3226" fmla="*/ 2741301 w 5890037"/>
              <a:gd name="connsiteY3226" fmla="*/ 4525269 h 4633870"/>
              <a:gd name="connsiteX3227" fmla="*/ 2720935 w 5890037"/>
              <a:gd name="connsiteY3227" fmla="*/ 4412659 h 4633870"/>
              <a:gd name="connsiteX3228" fmla="*/ 2703475 w 5890037"/>
              <a:gd name="connsiteY3228" fmla="*/ 4345665 h 4633870"/>
              <a:gd name="connsiteX3229" fmla="*/ 2690598 w 5890037"/>
              <a:gd name="connsiteY3229" fmla="*/ 4339286 h 4633870"/>
              <a:gd name="connsiteX3230" fmla="*/ 2710982 w 5890037"/>
              <a:gd name="connsiteY3230" fmla="*/ 4483354 h 4633870"/>
              <a:gd name="connsiteX3231" fmla="*/ 2691670 w 5890037"/>
              <a:gd name="connsiteY3231" fmla="*/ 4444014 h 4633870"/>
              <a:gd name="connsiteX3232" fmla="*/ 2696046 w 5890037"/>
              <a:gd name="connsiteY3232" fmla="*/ 4514126 h 4633870"/>
              <a:gd name="connsiteX3233" fmla="*/ 2680161 w 5890037"/>
              <a:gd name="connsiteY3233" fmla="*/ 4451995 h 4633870"/>
              <a:gd name="connsiteX3234" fmla="*/ 2668202 w 5890037"/>
              <a:gd name="connsiteY3234" fmla="*/ 4386290 h 4633870"/>
              <a:gd name="connsiteX3235" fmla="*/ 2654810 w 5890037"/>
              <a:gd name="connsiteY3235" fmla="*/ 4359006 h 4633870"/>
              <a:gd name="connsiteX3236" fmla="*/ 2636311 w 5890037"/>
              <a:gd name="connsiteY3236" fmla="*/ 4250204 h 4633870"/>
              <a:gd name="connsiteX3237" fmla="*/ 2616895 w 5890037"/>
              <a:gd name="connsiteY3237" fmla="*/ 4200728 h 4633870"/>
              <a:gd name="connsiteX3238" fmla="*/ 2597014 w 5890037"/>
              <a:gd name="connsiteY3238" fmla="*/ 4046105 h 4633870"/>
              <a:gd name="connsiteX3239" fmla="*/ 2592919 w 5890037"/>
              <a:gd name="connsiteY3239" fmla="*/ 4007327 h 4633870"/>
              <a:gd name="connsiteX3240" fmla="*/ 2587006 w 5890037"/>
              <a:gd name="connsiteY3240" fmla="*/ 4042731 h 4633870"/>
              <a:gd name="connsiteX3241" fmla="*/ 2565375 w 5890037"/>
              <a:gd name="connsiteY3241" fmla="*/ 4159564 h 4633870"/>
              <a:gd name="connsiteX3242" fmla="*/ 2561551 w 5890037"/>
              <a:gd name="connsiteY3242" fmla="*/ 4145854 h 4633870"/>
              <a:gd name="connsiteX3243" fmla="*/ 2582021 w 5890037"/>
              <a:gd name="connsiteY3243" fmla="*/ 4023111 h 4633870"/>
              <a:gd name="connsiteX3244" fmla="*/ 2585747 w 5890037"/>
              <a:gd name="connsiteY3244" fmla="*/ 3993374 h 4633870"/>
              <a:gd name="connsiteX3245" fmla="*/ 2589339 w 5890037"/>
              <a:gd name="connsiteY3245" fmla="*/ 3973429 h 4633870"/>
              <a:gd name="connsiteX3246" fmla="*/ 2586698 w 5890037"/>
              <a:gd name="connsiteY3246" fmla="*/ 3948414 h 4633870"/>
              <a:gd name="connsiteX3247" fmla="*/ 2577347 w 5890037"/>
              <a:gd name="connsiteY3247" fmla="*/ 3841680 h 4633870"/>
              <a:gd name="connsiteX3248" fmla="*/ 2575123 w 5890037"/>
              <a:gd name="connsiteY3248" fmla="*/ 3816475 h 4633870"/>
              <a:gd name="connsiteX3249" fmla="*/ 2574005 w 5890037"/>
              <a:gd name="connsiteY3249" fmla="*/ 3822771 h 4633870"/>
              <a:gd name="connsiteX3250" fmla="*/ 2567359 w 5890037"/>
              <a:gd name="connsiteY3250" fmla="*/ 3831347 h 4633870"/>
              <a:gd name="connsiteX3251" fmla="*/ 2564371 w 5890037"/>
              <a:gd name="connsiteY3251" fmla="*/ 3835201 h 4633870"/>
              <a:gd name="connsiteX3252" fmla="*/ 2569273 w 5890037"/>
              <a:gd name="connsiteY3252" fmla="*/ 3928403 h 4633870"/>
              <a:gd name="connsiteX3253" fmla="*/ 2553698 w 5890037"/>
              <a:gd name="connsiteY3253" fmla="*/ 3896676 h 4633870"/>
              <a:gd name="connsiteX3254" fmla="*/ 2551587 w 5890037"/>
              <a:gd name="connsiteY3254" fmla="*/ 3877000 h 4633870"/>
              <a:gd name="connsiteX3255" fmla="*/ 2549895 w 5890037"/>
              <a:gd name="connsiteY3255" fmla="*/ 3883876 h 4633870"/>
              <a:gd name="connsiteX3256" fmla="*/ 2538997 w 5890037"/>
              <a:gd name="connsiteY3256" fmla="*/ 3935434 h 4633870"/>
              <a:gd name="connsiteX3257" fmla="*/ 2520481 w 5890037"/>
              <a:gd name="connsiteY3257" fmla="*/ 4075693 h 4633870"/>
              <a:gd name="connsiteX3258" fmla="*/ 2506405 w 5890037"/>
              <a:gd name="connsiteY3258" fmla="*/ 4055523 h 4633870"/>
              <a:gd name="connsiteX3259" fmla="*/ 2505320 w 5890037"/>
              <a:gd name="connsiteY3259" fmla="*/ 4052186 h 4633870"/>
              <a:gd name="connsiteX3260" fmla="*/ 2508394 w 5890037"/>
              <a:gd name="connsiteY3260" fmla="*/ 4085296 h 4633870"/>
              <a:gd name="connsiteX3261" fmla="*/ 2512781 w 5890037"/>
              <a:gd name="connsiteY3261" fmla="*/ 4130893 h 4633870"/>
              <a:gd name="connsiteX3262" fmla="*/ 2513125 w 5890037"/>
              <a:gd name="connsiteY3262" fmla="*/ 4194445 h 4633870"/>
              <a:gd name="connsiteX3263" fmla="*/ 2500738 w 5890037"/>
              <a:gd name="connsiteY3263" fmla="*/ 4086511 h 4633870"/>
              <a:gd name="connsiteX3264" fmla="*/ 2484190 w 5890037"/>
              <a:gd name="connsiteY3264" fmla="*/ 3944673 h 4633870"/>
              <a:gd name="connsiteX3265" fmla="*/ 2471561 w 5890037"/>
              <a:gd name="connsiteY3265" fmla="*/ 3845606 h 4633870"/>
              <a:gd name="connsiteX3266" fmla="*/ 2469908 w 5890037"/>
              <a:gd name="connsiteY3266" fmla="*/ 3861149 h 4633870"/>
              <a:gd name="connsiteX3267" fmla="*/ 2464056 w 5890037"/>
              <a:gd name="connsiteY3267" fmla="*/ 3879215 h 4633870"/>
              <a:gd name="connsiteX3268" fmla="*/ 2465875 w 5890037"/>
              <a:gd name="connsiteY3268" fmla="*/ 3893796 h 4633870"/>
              <a:gd name="connsiteX3269" fmla="*/ 2468829 w 5890037"/>
              <a:gd name="connsiteY3269" fmla="*/ 3918965 h 4633870"/>
              <a:gd name="connsiteX3270" fmla="*/ 2509923 w 5890037"/>
              <a:gd name="connsiteY3270" fmla="*/ 4268965 h 4633870"/>
              <a:gd name="connsiteX3271" fmla="*/ 2509004 w 5890037"/>
              <a:gd name="connsiteY3271" fmla="*/ 4328290 h 4633870"/>
              <a:gd name="connsiteX3272" fmla="*/ 2500680 w 5890037"/>
              <a:gd name="connsiteY3272" fmla="*/ 4260065 h 4633870"/>
              <a:gd name="connsiteX3273" fmla="*/ 2484796 w 5890037"/>
              <a:gd name="connsiteY3273" fmla="*/ 4197933 h 4633870"/>
              <a:gd name="connsiteX3274" fmla="*/ 2495195 w 5890037"/>
              <a:gd name="connsiteY3274" fmla="*/ 4290237 h 4633870"/>
              <a:gd name="connsiteX3275" fmla="*/ 2503119 w 5890037"/>
              <a:gd name="connsiteY3275" fmla="*/ 4379155 h 4633870"/>
              <a:gd name="connsiteX3276" fmla="*/ 2448717 w 5890037"/>
              <a:gd name="connsiteY3276" fmla="*/ 3980544 h 4633870"/>
              <a:gd name="connsiteX3277" fmla="*/ 2451857 w 5890037"/>
              <a:gd name="connsiteY3277" fmla="*/ 3960424 h 4633870"/>
              <a:gd name="connsiteX3278" fmla="*/ 2447580 w 5890037"/>
              <a:gd name="connsiteY3278" fmla="*/ 3956070 h 4633870"/>
              <a:gd name="connsiteX3279" fmla="*/ 2444402 w 5890037"/>
              <a:gd name="connsiteY3279" fmla="*/ 3977626 h 4633870"/>
              <a:gd name="connsiteX3280" fmla="*/ 2444426 w 5890037"/>
              <a:gd name="connsiteY3280" fmla="*/ 3982139 h 4633870"/>
              <a:gd name="connsiteX3281" fmla="*/ 2445083 w 5890037"/>
              <a:gd name="connsiteY3281" fmla="*/ 3983065 h 4633870"/>
              <a:gd name="connsiteX3282" fmla="*/ 2480588 w 5890037"/>
              <a:gd name="connsiteY3282" fmla="*/ 4353102 h 4633870"/>
              <a:gd name="connsiteX3283" fmla="*/ 2443239 w 5890037"/>
              <a:gd name="connsiteY3283" fmla="*/ 4056297 h 4633870"/>
              <a:gd name="connsiteX3284" fmla="*/ 2438540 w 5890037"/>
              <a:gd name="connsiteY3284" fmla="*/ 4016224 h 4633870"/>
              <a:gd name="connsiteX3285" fmla="*/ 2431397 w 5890037"/>
              <a:gd name="connsiteY3285" fmla="*/ 4060900 h 4633870"/>
              <a:gd name="connsiteX3286" fmla="*/ 2437551 w 5890037"/>
              <a:gd name="connsiteY3286" fmla="*/ 4141390 h 4633870"/>
              <a:gd name="connsiteX3287" fmla="*/ 2428364 w 5890037"/>
              <a:gd name="connsiteY3287" fmla="*/ 4079866 h 4633870"/>
              <a:gd name="connsiteX3288" fmla="*/ 2426041 w 5890037"/>
              <a:gd name="connsiteY3288" fmla="*/ 4094399 h 4633870"/>
              <a:gd name="connsiteX3289" fmla="*/ 2418134 w 5890037"/>
              <a:gd name="connsiteY3289" fmla="*/ 4151857 h 4633870"/>
              <a:gd name="connsiteX3290" fmla="*/ 2417156 w 5890037"/>
              <a:gd name="connsiteY3290" fmla="*/ 4120772 h 4633870"/>
              <a:gd name="connsiteX3291" fmla="*/ 2418314 w 5890037"/>
              <a:gd name="connsiteY3291" fmla="*/ 4109976 h 4633870"/>
              <a:gd name="connsiteX3292" fmla="*/ 2426773 w 5890037"/>
              <a:gd name="connsiteY3292" fmla="*/ 4069202 h 4633870"/>
              <a:gd name="connsiteX3293" fmla="*/ 2426583 w 5890037"/>
              <a:gd name="connsiteY3293" fmla="*/ 4067929 h 4633870"/>
              <a:gd name="connsiteX3294" fmla="*/ 2417168 w 5890037"/>
              <a:gd name="connsiteY3294" fmla="*/ 3989880 h 4633870"/>
              <a:gd name="connsiteX3295" fmla="*/ 2412207 w 5890037"/>
              <a:gd name="connsiteY3295" fmla="*/ 3947400 h 4633870"/>
              <a:gd name="connsiteX3296" fmla="*/ 2411987 w 5890037"/>
              <a:gd name="connsiteY3296" fmla="*/ 3947712 h 4633870"/>
              <a:gd name="connsiteX3297" fmla="*/ 2411970 w 5890037"/>
              <a:gd name="connsiteY3297" fmla="*/ 3979172 h 4633870"/>
              <a:gd name="connsiteX3298" fmla="*/ 2398577 w 5890037"/>
              <a:gd name="connsiteY3298" fmla="*/ 4006454 h 4633870"/>
              <a:gd name="connsiteX3299" fmla="*/ 2384334 w 5890037"/>
              <a:gd name="connsiteY3299" fmla="*/ 4086738 h 4633870"/>
              <a:gd name="connsiteX3300" fmla="*/ 2368221 w 5890037"/>
              <a:gd name="connsiteY3300" fmla="*/ 4160725 h 4633870"/>
              <a:gd name="connsiteX3301" fmla="*/ 2368552 w 5890037"/>
              <a:gd name="connsiteY3301" fmla="*/ 4138734 h 4633870"/>
              <a:gd name="connsiteX3302" fmla="*/ 2393192 w 5890037"/>
              <a:gd name="connsiteY3302" fmla="*/ 3966147 h 4633870"/>
              <a:gd name="connsiteX3303" fmla="*/ 2400885 w 5890037"/>
              <a:gd name="connsiteY3303" fmla="*/ 3892380 h 4633870"/>
              <a:gd name="connsiteX3304" fmla="*/ 2402752 w 5890037"/>
              <a:gd name="connsiteY3304" fmla="*/ 3866436 h 4633870"/>
              <a:gd name="connsiteX3305" fmla="*/ 2398896 w 5890037"/>
              <a:gd name="connsiteY3305" fmla="*/ 3833420 h 4633870"/>
              <a:gd name="connsiteX3306" fmla="*/ 2394632 w 5890037"/>
              <a:gd name="connsiteY3306" fmla="*/ 3866248 h 4633870"/>
              <a:gd name="connsiteX3307" fmla="*/ 2383552 w 5890037"/>
              <a:gd name="connsiteY3307" fmla="*/ 3954357 h 4633870"/>
              <a:gd name="connsiteX3308" fmla="*/ 2366609 w 5890037"/>
              <a:gd name="connsiteY3308" fmla="*/ 4000446 h 4633870"/>
              <a:gd name="connsiteX3309" fmla="*/ 2371315 w 5890037"/>
              <a:gd name="connsiteY3309" fmla="*/ 3898238 h 4633870"/>
              <a:gd name="connsiteX3310" fmla="*/ 2387311 w 5890037"/>
              <a:gd name="connsiteY3310" fmla="*/ 3741039 h 4633870"/>
              <a:gd name="connsiteX3311" fmla="*/ 2389632 w 5890037"/>
              <a:gd name="connsiteY3311" fmla="*/ 3718032 h 4633870"/>
              <a:gd name="connsiteX3312" fmla="*/ 2385784 w 5890037"/>
              <a:gd name="connsiteY3312" fmla="*/ 3668550 h 4633870"/>
              <a:gd name="connsiteX3313" fmla="*/ 2381039 w 5890037"/>
              <a:gd name="connsiteY3313" fmla="*/ 3616280 h 4633870"/>
              <a:gd name="connsiteX3314" fmla="*/ 2378036 w 5890037"/>
              <a:gd name="connsiteY3314" fmla="*/ 3637099 h 4633870"/>
              <a:gd name="connsiteX3315" fmla="*/ 2363818 w 5890037"/>
              <a:gd name="connsiteY3315" fmla="*/ 3676994 h 4633870"/>
              <a:gd name="connsiteX3316" fmla="*/ 2376397 w 5890037"/>
              <a:gd name="connsiteY3316" fmla="*/ 3580248 h 4633870"/>
              <a:gd name="connsiteX3317" fmla="*/ 2376965 w 5890037"/>
              <a:gd name="connsiteY3317" fmla="*/ 3571405 h 4633870"/>
              <a:gd name="connsiteX3318" fmla="*/ 2371991 w 5890037"/>
              <a:gd name="connsiteY3318" fmla="*/ 3516614 h 4633870"/>
              <a:gd name="connsiteX3319" fmla="*/ 2364463 w 5890037"/>
              <a:gd name="connsiteY3319" fmla="*/ 3443209 h 4633870"/>
              <a:gd name="connsiteX3320" fmla="*/ 2357986 w 5890037"/>
              <a:gd name="connsiteY3320" fmla="*/ 3499647 h 4633870"/>
              <a:gd name="connsiteX3321" fmla="*/ 2342044 w 5890037"/>
              <a:gd name="connsiteY3321" fmla="*/ 3598950 h 4633870"/>
              <a:gd name="connsiteX3322" fmla="*/ 2359260 w 5890037"/>
              <a:gd name="connsiteY3322" fmla="*/ 3399312 h 4633870"/>
              <a:gd name="connsiteX3323" fmla="*/ 2359587 w 5890037"/>
              <a:gd name="connsiteY3323" fmla="*/ 3395653 h 4633870"/>
              <a:gd name="connsiteX3324" fmla="*/ 2356662 w 5890037"/>
              <a:gd name="connsiteY3324" fmla="*/ 3367127 h 4633870"/>
              <a:gd name="connsiteX3325" fmla="*/ 2356642 w 5890037"/>
              <a:gd name="connsiteY3325" fmla="*/ 3366093 h 4633870"/>
              <a:gd name="connsiteX3326" fmla="*/ 2321398 w 5890037"/>
              <a:gd name="connsiteY3326" fmla="*/ 3589736 h 4633870"/>
              <a:gd name="connsiteX3327" fmla="*/ 2339636 w 5890037"/>
              <a:gd name="connsiteY3327" fmla="*/ 3319013 h 4633870"/>
              <a:gd name="connsiteX3328" fmla="*/ 2337306 w 5890037"/>
              <a:gd name="connsiteY3328" fmla="*/ 3306844 h 4633870"/>
              <a:gd name="connsiteX3329" fmla="*/ 2334548 w 5890037"/>
              <a:gd name="connsiteY3329" fmla="*/ 3285074 h 4633870"/>
              <a:gd name="connsiteX3330" fmla="*/ 2333144 w 5890037"/>
              <a:gd name="connsiteY3330" fmla="*/ 3266267 h 4633870"/>
              <a:gd name="connsiteX3331" fmla="*/ 2330141 w 5890037"/>
              <a:gd name="connsiteY3331" fmla="*/ 3319021 h 4633870"/>
              <a:gd name="connsiteX3332" fmla="*/ 2306582 w 5890037"/>
              <a:gd name="connsiteY3332" fmla="*/ 3547139 h 4633870"/>
              <a:gd name="connsiteX3333" fmla="*/ 2272595 w 5890037"/>
              <a:gd name="connsiteY3333" fmla="*/ 3708990 h 4633870"/>
              <a:gd name="connsiteX3334" fmla="*/ 2266973 w 5890037"/>
              <a:gd name="connsiteY3334" fmla="*/ 3751870 h 4633870"/>
              <a:gd name="connsiteX3335" fmla="*/ 2255135 w 5890037"/>
              <a:gd name="connsiteY3335" fmla="*/ 3775984 h 4633870"/>
              <a:gd name="connsiteX3336" fmla="*/ 2268060 w 5890037"/>
              <a:gd name="connsiteY3336" fmla="*/ 3615685 h 4633870"/>
              <a:gd name="connsiteX3337" fmla="*/ 2311295 w 5890037"/>
              <a:gd name="connsiteY3337" fmla="*/ 3056228 h 4633870"/>
              <a:gd name="connsiteX3338" fmla="*/ 2310873 w 5890037"/>
              <a:gd name="connsiteY3338" fmla="*/ 2739525 h 4633870"/>
              <a:gd name="connsiteX3339" fmla="*/ 2303791 w 5890037"/>
              <a:gd name="connsiteY3339" fmla="*/ 2507510 h 4633870"/>
              <a:gd name="connsiteX3340" fmla="*/ 2291155 w 5890037"/>
              <a:gd name="connsiteY3340" fmla="*/ 2430702 h 4633870"/>
              <a:gd name="connsiteX3341" fmla="*/ 2285636 w 5890037"/>
              <a:gd name="connsiteY3341" fmla="*/ 2463449 h 4633870"/>
              <a:gd name="connsiteX3342" fmla="*/ 2302072 w 5890037"/>
              <a:gd name="connsiteY3342" fmla="*/ 3033670 h 4633870"/>
              <a:gd name="connsiteX3343" fmla="*/ 2257173 w 5890037"/>
              <a:gd name="connsiteY3343" fmla="*/ 3576664 h 4633870"/>
              <a:gd name="connsiteX3344" fmla="*/ 2246878 w 5890037"/>
              <a:gd name="connsiteY3344" fmla="*/ 3658832 h 4633870"/>
              <a:gd name="connsiteX3345" fmla="*/ 2231823 w 5890037"/>
              <a:gd name="connsiteY3345" fmla="*/ 3669654 h 4633870"/>
              <a:gd name="connsiteX3346" fmla="*/ 2225799 w 5890037"/>
              <a:gd name="connsiteY3346" fmla="*/ 3691846 h 4633870"/>
              <a:gd name="connsiteX3347" fmla="*/ 2225002 w 5890037"/>
              <a:gd name="connsiteY3347" fmla="*/ 3590923 h 4633870"/>
              <a:gd name="connsiteX3348" fmla="*/ 2230504 w 5890037"/>
              <a:gd name="connsiteY3348" fmla="*/ 3589638 h 4633870"/>
              <a:gd name="connsiteX3349" fmla="*/ 2228188 w 5890037"/>
              <a:gd name="connsiteY3349" fmla="*/ 3667133 h 4633870"/>
              <a:gd name="connsiteX3350" fmla="*/ 2225002 w 5890037"/>
              <a:gd name="connsiteY3350" fmla="*/ 3590923 h 4633870"/>
              <a:gd name="connsiteX3351" fmla="*/ 2221069 w 5890037"/>
              <a:gd name="connsiteY3351" fmla="*/ 3593566 h 4633870"/>
              <a:gd name="connsiteX3352" fmla="*/ 2222454 w 5890037"/>
              <a:gd name="connsiteY3352" fmla="*/ 3526854 h 4633870"/>
              <a:gd name="connsiteX3353" fmla="*/ 2234068 w 5890037"/>
              <a:gd name="connsiteY3353" fmla="*/ 3450064 h 4633870"/>
              <a:gd name="connsiteX3354" fmla="*/ 2258176 w 5890037"/>
              <a:gd name="connsiteY3354" fmla="*/ 2702976 h 4633870"/>
              <a:gd name="connsiteX3355" fmla="*/ 2240725 w 5890037"/>
              <a:gd name="connsiteY3355" fmla="*/ 2411035 h 4633870"/>
              <a:gd name="connsiteX3356" fmla="*/ 2220759 w 5890037"/>
              <a:gd name="connsiteY3356" fmla="*/ 1828159 h 4633870"/>
              <a:gd name="connsiteX3357" fmla="*/ 2189251 w 5890037"/>
              <a:gd name="connsiteY3357" fmla="*/ 1389529 h 4633870"/>
              <a:gd name="connsiteX3358" fmla="*/ 2185849 w 5890037"/>
              <a:gd name="connsiteY3358" fmla="*/ 1334434 h 4633870"/>
              <a:gd name="connsiteX3359" fmla="*/ 2183790 w 5890037"/>
              <a:gd name="connsiteY3359" fmla="*/ 1301085 h 4633870"/>
              <a:gd name="connsiteX3360" fmla="*/ 2173061 w 5890037"/>
              <a:gd name="connsiteY3360" fmla="*/ 1301586 h 4633870"/>
              <a:gd name="connsiteX3361" fmla="*/ 2173955 w 5890037"/>
              <a:gd name="connsiteY3361" fmla="*/ 1326823 h 4633870"/>
              <a:gd name="connsiteX3362" fmla="*/ 2177742 w 5890037"/>
              <a:gd name="connsiteY3362" fmla="*/ 1381547 h 4633870"/>
              <a:gd name="connsiteX3363" fmla="*/ 2203658 w 5890037"/>
              <a:gd name="connsiteY3363" fmla="*/ 1800140 h 4633870"/>
              <a:gd name="connsiteX3364" fmla="*/ 2225262 w 5890037"/>
              <a:gd name="connsiteY3364" fmla="*/ 2073695 h 4633870"/>
              <a:gd name="connsiteX3365" fmla="*/ 2225337 w 5890037"/>
              <a:gd name="connsiteY3365" fmla="*/ 2215790 h 4633870"/>
              <a:gd name="connsiteX3366" fmla="*/ 2229767 w 5890037"/>
              <a:gd name="connsiteY3366" fmla="*/ 2319230 h 4633870"/>
              <a:gd name="connsiteX3367" fmla="*/ 2222604 w 5890037"/>
              <a:gd name="connsiteY3367" fmla="*/ 2304054 h 4633870"/>
              <a:gd name="connsiteX3368" fmla="*/ 2202692 w 5890037"/>
              <a:gd name="connsiteY3368" fmla="*/ 1894731 h 4633870"/>
              <a:gd name="connsiteX3369" fmla="*/ 2165888 w 5890037"/>
              <a:gd name="connsiteY3369" fmla="*/ 1437118 h 4633870"/>
              <a:gd name="connsiteX3370" fmla="*/ 2156723 w 5890037"/>
              <a:gd name="connsiteY3370" fmla="*/ 1323005 h 4633870"/>
              <a:gd name="connsiteX3371" fmla="*/ 2154698 w 5890037"/>
              <a:gd name="connsiteY3371" fmla="*/ 1302444 h 4633870"/>
              <a:gd name="connsiteX3372" fmla="*/ 2043547 w 5890037"/>
              <a:gd name="connsiteY3372" fmla="*/ 1307636 h 4633870"/>
              <a:gd name="connsiteX3373" fmla="*/ 1908565 w 5890037"/>
              <a:gd name="connsiteY3373" fmla="*/ 1321576 h 4633870"/>
              <a:gd name="connsiteX3374" fmla="*/ 1868852 w 5890037"/>
              <a:gd name="connsiteY3374" fmla="*/ 1326494 h 4633870"/>
              <a:gd name="connsiteX3375" fmla="*/ 1815048 w 5890037"/>
              <a:gd name="connsiteY3375" fmla="*/ 1332686 h 4633870"/>
              <a:gd name="connsiteX3376" fmla="*/ 1778839 w 5890037"/>
              <a:gd name="connsiteY3376" fmla="*/ 1337243 h 4633870"/>
              <a:gd name="connsiteX3377" fmla="*/ 1593644 w 5890037"/>
              <a:gd name="connsiteY3377" fmla="*/ 1367106 h 4633870"/>
              <a:gd name="connsiteX3378" fmla="*/ 1606255 w 5890037"/>
              <a:gd name="connsiteY3378" fmla="*/ 1362747 h 4633870"/>
              <a:gd name="connsiteX3379" fmla="*/ 1600058 w 5890037"/>
              <a:gd name="connsiteY3379" fmla="*/ 1363569 h 4633870"/>
              <a:gd name="connsiteX3380" fmla="*/ 1606199 w 5890037"/>
              <a:gd name="connsiteY3380" fmla="*/ 1361011 h 4633870"/>
              <a:gd name="connsiteX3381" fmla="*/ 1609947 w 5890037"/>
              <a:gd name="connsiteY3381" fmla="*/ 1360365 h 4633870"/>
              <a:gd name="connsiteX3382" fmla="*/ 1612424 w 5890037"/>
              <a:gd name="connsiteY3382" fmla="*/ 1358120 h 4633870"/>
              <a:gd name="connsiteX3383" fmla="*/ 1612553 w 5890037"/>
              <a:gd name="connsiteY3383" fmla="*/ 1356895 h 4633870"/>
              <a:gd name="connsiteX3384" fmla="*/ 1584128 w 5890037"/>
              <a:gd name="connsiteY3384" fmla="*/ 1362756 h 4633870"/>
              <a:gd name="connsiteX3385" fmla="*/ 1515294 w 5890037"/>
              <a:gd name="connsiteY3385" fmla="*/ 1373160 h 4633870"/>
              <a:gd name="connsiteX3386" fmla="*/ 1344476 w 5890037"/>
              <a:gd name="connsiteY3386" fmla="*/ 1418965 h 4633870"/>
              <a:gd name="connsiteX3387" fmla="*/ 1319428 w 5890037"/>
              <a:gd name="connsiteY3387" fmla="*/ 1429047 h 4633870"/>
              <a:gd name="connsiteX3388" fmla="*/ 1312284 w 5890037"/>
              <a:gd name="connsiteY3388" fmla="*/ 1430217 h 4633870"/>
              <a:gd name="connsiteX3389" fmla="*/ 1312619 w 5890037"/>
              <a:gd name="connsiteY3389" fmla="*/ 1428862 h 4633870"/>
              <a:gd name="connsiteX3390" fmla="*/ 1321409 w 5890037"/>
              <a:gd name="connsiteY3390" fmla="*/ 1424907 h 4633870"/>
              <a:gd name="connsiteX3391" fmla="*/ 1312489 w 5890037"/>
              <a:gd name="connsiteY3391" fmla="*/ 1427267 h 4633870"/>
              <a:gd name="connsiteX3392" fmla="*/ 1312489 w 5890037"/>
              <a:gd name="connsiteY3392" fmla="*/ 1427260 h 4633870"/>
              <a:gd name="connsiteX3393" fmla="*/ 1312419 w 5890037"/>
              <a:gd name="connsiteY3393" fmla="*/ 1427286 h 4633870"/>
              <a:gd name="connsiteX3394" fmla="*/ 1294757 w 5890037"/>
              <a:gd name="connsiteY3394" fmla="*/ 1431960 h 4633870"/>
              <a:gd name="connsiteX3395" fmla="*/ 1305476 w 5890037"/>
              <a:gd name="connsiteY3395" fmla="*/ 1429847 h 4633870"/>
              <a:gd name="connsiteX3396" fmla="*/ 1312419 w 5890037"/>
              <a:gd name="connsiteY3396" fmla="*/ 1427286 h 4633870"/>
              <a:gd name="connsiteX3397" fmla="*/ 1312489 w 5890037"/>
              <a:gd name="connsiteY3397" fmla="*/ 1427267 h 4633870"/>
              <a:gd name="connsiteX3398" fmla="*/ 1312619 w 5890037"/>
              <a:gd name="connsiteY3398" fmla="*/ 1428862 h 4633870"/>
              <a:gd name="connsiteX3399" fmla="*/ 1289230 w 5890037"/>
              <a:gd name="connsiteY3399" fmla="*/ 1433919 h 4633870"/>
              <a:gd name="connsiteX3400" fmla="*/ 1293891 w 5890037"/>
              <a:gd name="connsiteY3400" fmla="*/ 1431078 h 4633870"/>
              <a:gd name="connsiteX3401" fmla="*/ 1295226 w 5890037"/>
              <a:gd name="connsiteY3401" fmla="*/ 1426312 h 4633870"/>
              <a:gd name="connsiteX3402" fmla="*/ 1313421 w 5890037"/>
              <a:gd name="connsiteY3402" fmla="*/ 1419142 h 4633870"/>
              <a:gd name="connsiteX3403" fmla="*/ 1435452 w 5890037"/>
              <a:gd name="connsiteY3403" fmla="*/ 1378214 h 4633870"/>
              <a:gd name="connsiteX3404" fmla="*/ 1568531 w 5890037"/>
              <a:gd name="connsiteY3404" fmla="*/ 1352970 h 4633870"/>
              <a:gd name="connsiteX3405" fmla="*/ 1575672 w 5890037"/>
              <a:gd name="connsiteY3405" fmla="*/ 1349717 h 4633870"/>
              <a:gd name="connsiteX3406" fmla="*/ 1556939 w 5890037"/>
              <a:gd name="connsiteY3406" fmla="*/ 1350210 h 4633870"/>
              <a:gd name="connsiteX3407" fmla="*/ 1502760 w 5890037"/>
              <a:gd name="connsiteY3407" fmla="*/ 1360372 h 4633870"/>
              <a:gd name="connsiteX3408" fmla="*/ 1429522 w 5890037"/>
              <a:gd name="connsiteY3408" fmla="*/ 1376821 h 4633870"/>
              <a:gd name="connsiteX3409" fmla="*/ 1303557 w 5890037"/>
              <a:gd name="connsiteY3409" fmla="*/ 1418147 h 4633870"/>
              <a:gd name="connsiteX3410" fmla="*/ 1267506 w 5890037"/>
              <a:gd name="connsiteY3410" fmla="*/ 1430138 h 4633870"/>
              <a:gd name="connsiteX3411" fmla="*/ 1272162 w 5890037"/>
              <a:gd name="connsiteY3411" fmla="*/ 1425574 h 4633870"/>
              <a:gd name="connsiteX3412" fmla="*/ 1281638 w 5890037"/>
              <a:gd name="connsiteY3412" fmla="*/ 1421762 h 4633870"/>
              <a:gd name="connsiteX3413" fmla="*/ 1316415 w 5890037"/>
              <a:gd name="connsiteY3413" fmla="*/ 1403815 h 4633870"/>
              <a:gd name="connsiteX3414" fmla="*/ 1419004 w 5890037"/>
              <a:gd name="connsiteY3414" fmla="*/ 1369766 h 4633870"/>
              <a:gd name="connsiteX3415" fmla="*/ 1518972 w 5890037"/>
              <a:gd name="connsiteY3415" fmla="*/ 1347946 h 4633870"/>
              <a:gd name="connsiteX3416" fmla="*/ 1519779 w 5890037"/>
              <a:gd name="connsiteY3416" fmla="*/ 1345315 h 4633870"/>
              <a:gd name="connsiteX3417" fmla="*/ 1490479 w 5890037"/>
              <a:gd name="connsiteY3417" fmla="*/ 1349894 h 4633870"/>
              <a:gd name="connsiteX3418" fmla="*/ 1430923 w 5890037"/>
              <a:gd name="connsiteY3418" fmla="*/ 1363055 h 4633870"/>
              <a:gd name="connsiteX3419" fmla="*/ 1305421 w 5890037"/>
              <a:gd name="connsiteY3419" fmla="*/ 1401911 h 4633870"/>
              <a:gd name="connsiteX3420" fmla="*/ 1411059 w 5890037"/>
              <a:gd name="connsiteY3420" fmla="*/ 1362640 h 4633870"/>
              <a:gd name="connsiteX3421" fmla="*/ 1416308 w 5890037"/>
              <a:gd name="connsiteY3421" fmla="*/ 1361031 h 4633870"/>
              <a:gd name="connsiteX3422" fmla="*/ 1398756 w 5890037"/>
              <a:gd name="connsiteY3422" fmla="*/ 1363258 h 4633870"/>
              <a:gd name="connsiteX3423" fmla="*/ 1391864 w 5890037"/>
              <a:gd name="connsiteY3423" fmla="*/ 1365603 h 4633870"/>
              <a:gd name="connsiteX3424" fmla="*/ 1301690 w 5890037"/>
              <a:gd name="connsiteY3424" fmla="*/ 1396634 h 4633870"/>
              <a:gd name="connsiteX3425" fmla="*/ 1344683 w 5890037"/>
              <a:gd name="connsiteY3425" fmla="*/ 1378920 h 4633870"/>
              <a:gd name="connsiteX3426" fmla="*/ 1382993 w 5890037"/>
              <a:gd name="connsiteY3426" fmla="*/ 1365259 h 4633870"/>
              <a:gd name="connsiteX3427" fmla="*/ 1382482 w 5890037"/>
              <a:gd name="connsiteY3427" fmla="*/ 1365323 h 4633870"/>
              <a:gd name="connsiteX3428" fmla="*/ 1383502 w 5890037"/>
              <a:gd name="connsiteY3428" fmla="*/ 1365077 h 4633870"/>
              <a:gd name="connsiteX3429" fmla="*/ 1385934 w 5890037"/>
              <a:gd name="connsiteY3429" fmla="*/ 1364209 h 4633870"/>
              <a:gd name="connsiteX3430" fmla="*/ 1387168 w 5890037"/>
              <a:gd name="connsiteY3430" fmla="*/ 1364191 h 4633870"/>
              <a:gd name="connsiteX3431" fmla="*/ 1389842 w 5890037"/>
              <a:gd name="connsiteY3431" fmla="*/ 1363545 h 4633870"/>
              <a:gd name="connsiteX3432" fmla="*/ 1391461 w 5890037"/>
              <a:gd name="connsiteY3432" fmla="*/ 1362252 h 4633870"/>
              <a:gd name="connsiteX3433" fmla="*/ 1412258 w 5890037"/>
              <a:gd name="connsiteY3433" fmla="*/ 1354549 h 4633870"/>
              <a:gd name="connsiteX3434" fmla="*/ 1421673 w 5890037"/>
              <a:gd name="connsiteY3434" fmla="*/ 1352276 h 4633870"/>
              <a:gd name="connsiteX3435" fmla="*/ 1424880 w 5890037"/>
              <a:gd name="connsiteY3435" fmla="*/ 1349899 h 4633870"/>
              <a:gd name="connsiteX3436" fmla="*/ 1426449 w 5890037"/>
              <a:gd name="connsiteY3436" fmla="*/ 1346568 h 4633870"/>
              <a:gd name="connsiteX3437" fmla="*/ 1410990 w 5890037"/>
              <a:gd name="connsiteY3437" fmla="*/ 1350315 h 4633870"/>
              <a:gd name="connsiteX3438" fmla="*/ 1303349 w 5890037"/>
              <a:gd name="connsiteY3438" fmla="*/ 1386073 h 4633870"/>
              <a:gd name="connsiteX3439" fmla="*/ 1301709 w 5890037"/>
              <a:gd name="connsiteY3439" fmla="*/ 1386754 h 4633870"/>
              <a:gd name="connsiteX3440" fmla="*/ 1300861 w 5890037"/>
              <a:gd name="connsiteY3440" fmla="*/ 1386523 h 4633870"/>
              <a:gd name="connsiteX3441" fmla="*/ 1294878 w 5890037"/>
              <a:gd name="connsiteY3441" fmla="*/ 1386588 h 4633870"/>
              <a:gd name="connsiteX3442" fmla="*/ 1295950 w 5890037"/>
              <a:gd name="connsiteY3442" fmla="*/ 1386121 h 4633870"/>
              <a:gd name="connsiteX3443" fmla="*/ 1406654 w 5890037"/>
              <a:gd name="connsiteY3443" fmla="*/ 1347361 h 4633870"/>
              <a:gd name="connsiteX3444" fmla="*/ 1462843 w 5890037"/>
              <a:gd name="connsiteY3444" fmla="*/ 1335143 h 4633870"/>
              <a:gd name="connsiteX3445" fmla="*/ 1468105 w 5890037"/>
              <a:gd name="connsiteY3445" fmla="*/ 1331140 h 4633870"/>
              <a:gd name="connsiteX3446" fmla="*/ 1469330 w 5890037"/>
              <a:gd name="connsiteY3446" fmla="*/ 1327668 h 4633870"/>
              <a:gd name="connsiteX3447" fmla="*/ 1452771 w 5890037"/>
              <a:gd name="connsiteY3447" fmla="*/ 1330691 h 4633870"/>
              <a:gd name="connsiteX3448" fmla="*/ 1371073 w 5890037"/>
              <a:gd name="connsiteY3448" fmla="*/ 1353703 h 4633870"/>
              <a:gd name="connsiteX3449" fmla="*/ 1300978 w 5890037"/>
              <a:gd name="connsiteY3449" fmla="*/ 1378598 h 4633870"/>
              <a:gd name="connsiteX3450" fmla="*/ 1300713 w 5890037"/>
              <a:gd name="connsiteY3450" fmla="*/ 1378694 h 4633870"/>
              <a:gd name="connsiteX3451" fmla="*/ 1293667 w 5890037"/>
              <a:gd name="connsiteY3451" fmla="*/ 1379637 h 4633870"/>
              <a:gd name="connsiteX3452" fmla="*/ 1290654 w 5890037"/>
              <a:gd name="connsiteY3452" fmla="*/ 1380494 h 4633870"/>
              <a:gd name="connsiteX3453" fmla="*/ 1291870 w 5890037"/>
              <a:gd name="connsiteY3453" fmla="*/ 1375108 h 4633870"/>
              <a:gd name="connsiteX3454" fmla="*/ 1284384 w 5890037"/>
              <a:gd name="connsiteY3454" fmla="*/ 1375374 h 4633870"/>
              <a:gd name="connsiteX3455" fmla="*/ 1279929 w 5890037"/>
              <a:gd name="connsiteY3455" fmla="*/ 1372805 h 4633870"/>
              <a:gd name="connsiteX3456" fmla="*/ 1299956 w 5890037"/>
              <a:gd name="connsiteY3456" fmla="*/ 1369233 h 4633870"/>
              <a:gd name="connsiteX3457" fmla="*/ 1299321 w 5890037"/>
              <a:gd name="connsiteY3457" fmla="*/ 1363172 h 4633870"/>
              <a:gd name="connsiteX3458" fmla="*/ 1310544 w 5890037"/>
              <a:gd name="connsiteY3458" fmla="*/ 1362378 h 4633870"/>
              <a:gd name="connsiteX3459" fmla="*/ 1303711 w 5890037"/>
              <a:gd name="connsiteY3459" fmla="*/ 1360991 h 4633870"/>
              <a:gd name="connsiteX3460" fmla="*/ 1281702 w 5890037"/>
              <a:gd name="connsiteY3460" fmla="*/ 1358642 h 4633870"/>
              <a:gd name="connsiteX3461" fmla="*/ 1298722 w 5890037"/>
              <a:gd name="connsiteY3461" fmla="*/ 1355234 h 4633870"/>
              <a:gd name="connsiteX3462" fmla="*/ 1313196 w 5890037"/>
              <a:gd name="connsiteY3462" fmla="*/ 1349639 h 4633870"/>
              <a:gd name="connsiteX3463" fmla="*/ 1294486 w 5890037"/>
              <a:gd name="connsiteY3463" fmla="*/ 1350697 h 4633870"/>
              <a:gd name="connsiteX3464" fmla="*/ 1277859 w 5890037"/>
              <a:gd name="connsiteY3464" fmla="*/ 1351548 h 4633870"/>
              <a:gd name="connsiteX3465" fmla="*/ 1267280 w 5890037"/>
              <a:gd name="connsiteY3465" fmla="*/ 1351809 h 4633870"/>
              <a:gd name="connsiteX3466" fmla="*/ 1270229 w 5890037"/>
              <a:gd name="connsiteY3466" fmla="*/ 1350809 h 4633870"/>
              <a:gd name="connsiteX3467" fmla="*/ 1291214 w 5890037"/>
              <a:gd name="connsiteY3467" fmla="*/ 1342694 h 4633870"/>
              <a:gd name="connsiteX3468" fmla="*/ 1302690 w 5890037"/>
              <a:gd name="connsiteY3468" fmla="*/ 1339981 h 4633870"/>
              <a:gd name="connsiteX3469" fmla="*/ 1301507 w 5890037"/>
              <a:gd name="connsiteY3469" fmla="*/ 1338743 h 4633870"/>
              <a:gd name="connsiteX3470" fmla="*/ 1301439 w 5890037"/>
              <a:gd name="connsiteY3470" fmla="*/ 1338740 h 4633870"/>
              <a:gd name="connsiteX3471" fmla="*/ 1302345 w 5890037"/>
              <a:gd name="connsiteY3471" fmla="*/ 1338390 h 4633870"/>
              <a:gd name="connsiteX3472" fmla="*/ 1316037 w 5890037"/>
              <a:gd name="connsiteY3472" fmla="*/ 1333640 h 4633870"/>
              <a:gd name="connsiteX3473" fmla="*/ 1307102 w 5890037"/>
              <a:gd name="connsiteY3473" fmla="*/ 1334612 h 4633870"/>
              <a:gd name="connsiteX3474" fmla="*/ 1295872 w 5890037"/>
              <a:gd name="connsiteY3474" fmla="*/ 1338508 h 4633870"/>
              <a:gd name="connsiteX3475" fmla="*/ 1293310 w 5890037"/>
              <a:gd name="connsiteY3475" fmla="*/ 1338402 h 4633870"/>
              <a:gd name="connsiteX3476" fmla="*/ 1288898 w 5890037"/>
              <a:gd name="connsiteY3476" fmla="*/ 1337004 h 4633870"/>
              <a:gd name="connsiteX3477" fmla="*/ 1294916 w 5890037"/>
              <a:gd name="connsiteY3477" fmla="*/ 1334723 h 4633870"/>
              <a:gd name="connsiteX3478" fmla="*/ 1304624 w 5890037"/>
              <a:gd name="connsiteY3478" fmla="*/ 1332874 h 4633870"/>
              <a:gd name="connsiteX3479" fmla="*/ 1315505 w 5890037"/>
              <a:gd name="connsiteY3479" fmla="*/ 1328665 h 4633870"/>
              <a:gd name="connsiteX3480" fmla="*/ 1316244 w 5890037"/>
              <a:gd name="connsiteY3480" fmla="*/ 1327737 h 4633870"/>
              <a:gd name="connsiteX3481" fmla="*/ 1299937 w 5890037"/>
              <a:gd name="connsiteY3481" fmla="*/ 1328797 h 4633870"/>
              <a:gd name="connsiteX3482" fmla="*/ 1284598 w 5890037"/>
              <a:gd name="connsiteY3482" fmla="*/ 1327716 h 4633870"/>
              <a:gd name="connsiteX3483" fmla="*/ 1286587 w 5890037"/>
              <a:gd name="connsiteY3483" fmla="*/ 1322711 h 4633870"/>
              <a:gd name="connsiteX3484" fmla="*/ 1286783 w 5890037"/>
              <a:gd name="connsiteY3484" fmla="*/ 1322331 h 4633870"/>
              <a:gd name="connsiteX3485" fmla="*/ 1269258 w 5890037"/>
              <a:gd name="connsiteY3485" fmla="*/ 1323067 h 4633870"/>
              <a:gd name="connsiteX3486" fmla="*/ 1286553 w 5890037"/>
              <a:gd name="connsiteY3486" fmla="*/ 1317785 h 4633870"/>
              <a:gd name="connsiteX3487" fmla="*/ 1287555 w 5890037"/>
              <a:gd name="connsiteY3487" fmla="*/ 1317479 h 4633870"/>
              <a:gd name="connsiteX3488" fmla="*/ 1280176 w 5890037"/>
              <a:gd name="connsiteY3488" fmla="*/ 1317362 h 4633870"/>
              <a:gd name="connsiteX3489" fmla="*/ 1282895 w 5890037"/>
              <a:gd name="connsiteY3489" fmla="*/ 1315280 h 4633870"/>
              <a:gd name="connsiteX3490" fmla="*/ 1268414 w 5890037"/>
              <a:gd name="connsiteY3490" fmla="*/ 1315832 h 4633870"/>
              <a:gd name="connsiteX3491" fmla="*/ 1266516 w 5890037"/>
              <a:gd name="connsiteY3491" fmla="*/ 1316013 h 4633870"/>
              <a:gd name="connsiteX3492" fmla="*/ 1314281 w 5890037"/>
              <a:gd name="connsiteY3492" fmla="*/ 1298701 h 4633870"/>
              <a:gd name="connsiteX3493" fmla="*/ 1315478 w 5890037"/>
              <a:gd name="connsiteY3493" fmla="*/ 1295510 h 4633870"/>
              <a:gd name="connsiteX3494" fmla="*/ 1275882 w 5890037"/>
              <a:gd name="connsiteY3494" fmla="*/ 1307805 h 4633870"/>
              <a:gd name="connsiteX3495" fmla="*/ 1291294 w 5890037"/>
              <a:gd name="connsiteY3495" fmla="*/ 1300629 h 4633870"/>
              <a:gd name="connsiteX3496" fmla="*/ 1303096 w 5890037"/>
              <a:gd name="connsiteY3496" fmla="*/ 1296346 h 4633870"/>
              <a:gd name="connsiteX3497" fmla="*/ 1305164 w 5890037"/>
              <a:gd name="connsiteY3497" fmla="*/ 1295984 h 4633870"/>
              <a:gd name="connsiteX3498" fmla="*/ 1313742 w 5890037"/>
              <a:gd name="connsiteY3498" fmla="*/ 1293710 h 4633870"/>
              <a:gd name="connsiteX3499" fmla="*/ 1312572 w 5890037"/>
              <a:gd name="connsiteY3499" fmla="*/ 1292921 h 4633870"/>
              <a:gd name="connsiteX3500" fmla="*/ 1322707 w 5890037"/>
              <a:gd name="connsiteY3500" fmla="*/ 1289268 h 4633870"/>
              <a:gd name="connsiteX3501" fmla="*/ 1338200 w 5890037"/>
              <a:gd name="connsiteY3501" fmla="*/ 1282175 h 4633870"/>
              <a:gd name="connsiteX3502" fmla="*/ 1328222 w 5890037"/>
              <a:gd name="connsiteY3502" fmla="*/ 1285321 h 4633870"/>
              <a:gd name="connsiteX3503" fmla="*/ 1307460 w 5890037"/>
              <a:gd name="connsiteY3503" fmla="*/ 1291870 h 4633870"/>
              <a:gd name="connsiteX3504" fmla="*/ 1305822 w 5890037"/>
              <a:gd name="connsiteY3504" fmla="*/ 1291659 h 4633870"/>
              <a:gd name="connsiteX3505" fmla="*/ 1302024 w 5890037"/>
              <a:gd name="connsiteY3505" fmla="*/ 1290901 h 4633870"/>
              <a:gd name="connsiteX3506" fmla="*/ 1327848 w 5890037"/>
              <a:gd name="connsiteY3506" fmla="*/ 1284715 h 4633870"/>
              <a:gd name="connsiteX3507" fmla="*/ 1306943 w 5890037"/>
              <a:gd name="connsiteY3507" fmla="*/ 1286864 h 4633870"/>
              <a:gd name="connsiteX3508" fmla="*/ 1286038 w 5890037"/>
              <a:gd name="connsiteY3508" fmla="*/ 1289013 h 4633870"/>
              <a:gd name="connsiteX3509" fmla="*/ 1298822 w 5890037"/>
              <a:gd name="connsiteY3509" fmla="*/ 1281070 h 4633870"/>
              <a:gd name="connsiteX3510" fmla="*/ 1268355 w 5890037"/>
              <a:gd name="connsiteY3510" fmla="*/ 1279734 h 4633870"/>
              <a:gd name="connsiteX3511" fmla="*/ 1307779 w 5890037"/>
              <a:gd name="connsiteY3511" fmla="*/ 1271572 h 4633870"/>
              <a:gd name="connsiteX3512" fmla="*/ 1333258 w 5890037"/>
              <a:gd name="connsiteY3512" fmla="*/ 1267151 h 4633870"/>
              <a:gd name="connsiteX3513" fmla="*/ 1333487 w 5890037"/>
              <a:gd name="connsiteY3513" fmla="*/ 1267523 h 4633870"/>
              <a:gd name="connsiteX3514" fmla="*/ 1333774 w 5890037"/>
              <a:gd name="connsiteY3514" fmla="*/ 1267988 h 4633870"/>
              <a:gd name="connsiteX3515" fmla="*/ 1333946 w 5890037"/>
              <a:gd name="connsiteY3515" fmla="*/ 1268266 h 4633870"/>
              <a:gd name="connsiteX3516" fmla="*/ 1333870 w 5890037"/>
              <a:gd name="connsiteY3516" fmla="*/ 1268142 h 4633870"/>
              <a:gd name="connsiteX3517" fmla="*/ 1333774 w 5890037"/>
              <a:gd name="connsiteY3517" fmla="*/ 1267988 h 4633870"/>
              <a:gd name="connsiteX3518" fmla="*/ 1333258 w 5890037"/>
              <a:gd name="connsiteY3518" fmla="*/ 1267151 h 4633870"/>
              <a:gd name="connsiteX3519" fmla="*/ 1302102 w 5890037"/>
              <a:gd name="connsiteY3519" fmla="*/ 1269346 h 4633870"/>
              <a:gd name="connsiteX3520" fmla="*/ 1299307 w 5890037"/>
              <a:gd name="connsiteY3520" fmla="*/ 1262498 h 4633870"/>
              <a:gd name="connsiteX3521" fmla="*/ 1275052 w 5890037"/>
              <a:gd name="connsiteY3521" fmla="*/ 1266577 h 4633870"/>
              <a:gd name="connsiteX3522" fmla="*/ 1268621 w 5890037"/>
              <a:gd name="connsiteY3522" fmla="*/ 1263131 h 4633870"/>
              <a:gd name="connsiteX3523" fmla="*/ 1243705 w 5890037"/>
              <a:gd name="connsiteY3523" fmla="*/ 1263819 h 4633870"/>
              <a:gd name="connsiteX3524" fmla="*/ 1191769 w 5890037"/>
              <a:gd name="connsiteY3524" fmla="*/ 1268366 h 4633870"/>
              <a:gd name="connsiteX3525" fmla="*/ 1244922 w 5890037"/>
              <a:gd name="connsiteY3525" fmla="*/ 1258433 h 4633870"/>
              <a:gd name="connsiteX3526" fmla="*/ 1272250 w 5890037"/>
              <a:gd name="connsiteY3526" fmla="*/ 1254686 h 4633870"/>
              <a:gd name="connsiteX3527" fmla="*/ 1291868 w 5890037"/>
              <a:gd name="connsiteY3527" fmla="*/ 1248129 h 4633870"/>
              <a:gd name="connsiteX3528" fmla="*/ 1265981 w 5890037"/>
              <a:gd name="connsiteY3528" fmla="*/ 1249565 h 4633870"/>
              <a:gd name="connsiteX3529" fmla="*/ 1262499 w 5890037"/>
              <a:gd name="connsiteY3529" fmla="*/ 1246248 h 4633870"/>
              <a:gd name="connsiteX3530" fmla="*/ 1240495 w 5890037"/>
              <a:gd name="connsiteY3530" fmla="*/ 1248944 h 4633870"/>
              <a:gd name="connsiteX3531" fmla="*/ 1218838 w 5890037"/>
              <a:gd name="connsiteY3531" fmla="*/ 1249872 h 4633870"/>
              <a:gd name="connsiteX3532" fmla="*/ 1223412 w 5890037"/>
              <a:gd name="connsiteY3532" fmla="*/ 1247601 h 4633870"/>
              <a:gd name="connsiteX3533" fmla="*/ 1219175 w 5890037"/>
              <a:gd name="connsiteY3533" fmla="*/ 1243064 h 4633870"/>
              <a:gd name="connsiteX3534" fmla="*/ 1260576 w 5890037"/>
              <a:gd name="connsiteY3534" fmla="*/ 1235780 h 4633870"/>
              <a:gd name="connsiteX3535" fmla="*/ 1231189 w 5890037"/>
              <a:gd name="connsiteY3535" fmla="*/ 1235772 h 4633870"/>
              <a:gd name="connsiteX3536" fmla="*/ 1229933 w 5890037"/>
              <a:gd name="connsiteY3536" fmla="*/ 1235817 h 4633870"/>
              <a:gd name="connsiteX3537" fmla="*/ 1247897 w 5890037"/>
              <a:gd name="connsiteY3537" fmla="*/ 1228027 h 4633870"/>
              <a:gd name="connsiteX3538" fmla="*/ 1223169 w 5890037"/>
              <a:gd name="connsiteY3538" fmla="*/ 1235896 h 4633870"/>
              <a:gd name="connsiteX3539" fmla="*/ 1218571 w 5890037"/>
              <a:gd name="connsiteY3539" fmla="*/ 1234597 h 4633870"/>
              <a:gd name="connsiteX3540" fmla="*/ 1228602 w 5890037"/>
              <a:gd name="connsiteY3540" fmla="*/ 1232006 h 4633870"/>
              <a:gd name="connsiteX3541" fmla="*/ 1144448 w 5890037"/>
              <a:gd name="connsiteY3541" fmla="*/ 1237414 h 4633870"/>
              <a:gd name="connsiteX3542" fmla="*/ 1139592 w 5890037"/>
              <a:gd name="connsiteY3542" fmla="*/ 1237514 h 4633870"/>
              <a:gd name="connsiteX3543" fmla="*/ 1139845 w 5890037"/>
              <a:gd name="connsiteY3543" fmla="*/ 1237387 h 4633870"/>
              <a:gd name="connsiteX3544" fmla="*/ 1151109 w 5890037"/>
              <a:gd name="connsiteY3544" fmla="*/ 1233408 h 4633870"/>
              <a:gd name="connsiteX3545" fmla="*/ 1161177 w 5890037"/>
              <a:gd name="connsiteY3545" fmla="*/ 1229245 h 4633870"/>
              <a:gd name="connsiteX3546" fmla="*/ 1149516 w 5890037"/>
              <a:gd name="connsiteY3546" fmla="*/ 1231580 h 4633870"/>
              <a:gd name="connsiteX3547" fmla="*/ 1149170 w 5890037"/>
              <a:gd name="connsiteY3547" fmla="*/ 1231706 h 4633870"/>
              <a:gd name="connsiteX3548" fmla="*/ 1137756 w 5890037"/>
              <a:gd name="connsiteY3548" fmla="*/ 1235990 h 4633870"/>
              <a:gd name="connsiteX3549" fmla="*/ 1132689 w 5890037"/>
              <a:gd name="connsiteY3549" fmla="*/ 1237654 h 4633870"/>
              <a:gd name="connsiteX3550" fmla="*/ 1114877 w 5890037"/>
              <a:gd name="connsiteY3550" fmla="*/ 1238019 h 4633870"/>
              <a:gd name="connsiteX3551" fmla="*/ 1115059 w 5890037"/>
              <a:gd name="connsiteY3551" fmla="*/ 1236607 h 4633870"/>
              <a:gd name="connsiteX3552" fmla="*/ 1113226 w 5890037"/>
              <a:gd name="connsiteY3552" fmla="*/ 1237409 h 4633870"/>
              <a:gd name="connsiteX3553" fmla="*/ 1109141 w 5890037"/>
              <a:gd name="connsiteY3553" fmla="*/ 1238137 h 4633870"/>
              <a:gd name="connsiteX3554" fmla="*/ 1095828 w 5890037"/>
              <a:gd name="connsiteY3554" fmla="*/ 1238409 h 4633870"/>
              <a:gd name="connsiteX3555" fmla="*/ 1100260 w 5890037"/>
              <a:gd name="connsiteY3555" fmla="*/ 1236703 h 4633870"/>
              <a:gd name="connsiteX3556" fmla="*/ 1099144 w 5890037"/>
              <a:gd name="connsiteY3556" fmla="*/ 1233581 h 4633870"/>
              <a:gd name="connsiteX3557" fmla="*/ 1112693 w 5890037"/>
              <a:gd name="connsiteY3557" fmla="*/ 1231671 h 4633870"/>
              <a:gd name="connsiteX3558" fmla="*/ 1098524 w 5890037"/>
              <a:gd name="connsiteY3558" fmla="*/ 1231553 h 4633870"/>
              <a:gd name="connsiteX3559" fmla="*/ 1105224 w 5890037"/>
              <a:gd name="connsiteY3559" fmla="*/ 1228379 h 4633870"/>
              <a:gd name="connsiteX3560" fmla="*/ 1107996 w 5890037"/>
              <a:gd name="connsiteY3560" fmla="*/ 1226858 h 4633870"/>
              <a:gd name="connsiteX3561" fmla="*/ 1152787 w 5890037"/>
              <a:gd name="connsiteY3561" fmla="*/ 1224207 h 4633870"/>
              <a:gd name="connsiteX3562" fmla="*/ 1173308 w 5890037"/>
              <a:gd name="connsiteY3562" fmla="*/ 1221950 h 4633870"/>
              <a:gd name="connsiteX3563" fmla="*/ 1196170 w 5890037"/>
              <a:gd name="connsiteY3563" fmla="*/ 1213429 h 4633870"/>
              <a:gd name="connsiteX3564" fmla="*/ 1194390 w 5890037"/>
              <a:gd name="connsiteY3564" fmla="*/ 1212605 h 4633870"/>
              <a:gd name="connsiteX3565" fmla="*/ 1164457 w 5890037"/>
              <a:gd name="connsiteY3565" fmla="*/ 1214458 h 4633870"/>
              <a:gd name="connsiteX3566" fmla="*/ 1158940 w 5890037"/>
              <a:gd name="connsiteY3566" fmla="*/ 1210558 h 4633870"/>
              <a:gd name="connsiteX3567" fmla="*/ 1157106 w 5890037"/>
              <a:gd name="connsiteY3567" fmla="*/ 1210538 h 4633870"/>
              <a:gd name="connsiteX3568" fmla="*/ 1155516 w 5890037"/>
              <a:gd name="connsiteY3568" fmla="*/ 1210920 h 4633870"/>
              <a:gd name="connsiteX3569" fmla="*/ 1153004 w 5890037"/>
              <a:gd name="connsiteY3569" fmla="*/ 1210798 h 4633870"/>
              <a:gd name="connsiteX3570" fmla="*/ 1152691 w 5890037"/>
              <a:gd name="connsiteY3570" fmla="*/ 1210407 h 4633870"/>
              <a:gd name="connsiteX3571" fmla="*/ 1151637 w 5890037"/>
              <a:gd name="connsiteY3571" fmla="*/ 1210732 h 4633870"/>
              <a:gd name="connsiteX3572" fmla="*/ 1153004 w 5890037"/>
              <a:gd name="connsiteY3572" fmla="*/ 1210798 h 4633870"/>
              <a:gd name="connsiteX3573" fmla="*/ 1153488 w 5890037"/>
              <a:gd name="connsiteY3573" fmla="*/ 1211405 h 4633870"/>
              <a:gd name="connsiteX3574" fmla="*/ 1144988 w 5890037"/>
              <a:gd name="connsiteY3574" fmla="*/ 1209254 h 4633870"/>
              <a:gd name="connsiteX3575" fmla="*/ 1176018 w 5890037"/>
              <a:gd name="connsiteY3575" fmla="*/ 1206856 h 4633870"/>
              <a:gd name="connsiteX3576" fmla="*/ 1180936 w 5890037"/>
              <a:gd name="connsiteY3576" fmla="*/ 1202819 h 4633870"/>
              <a:gd name="connsiteX3577" fmla="*/ 1208609 w 5890037"/>
              <a:gd name="connsiteY3577" fmla="*/ 1197308 h 4633870"/>
              <a:gd name="connsiteX3578" fmla="*/ 1228848 w 5890037"/>
              <a:gd name="connsiteY3578" fmla="*/ 1195557 h 4633870"/>
              <a:gd name="connsiteX3579" fmla="*/ 1233306 w 5890037"/>
              <a:gd name="connsiteY3579" fmla="*/ 1193793 h 4633870"/>
              <a:gd name="connsiteX3580" fmla="*/ 1234638 w 5890037"/>
              <a:gd name="connsiteY3580" fmla="*/ 1193092 h 4633870"/>
              <a:gd name="connsiteX3581" fmla="*/ 1244277 w 5890037"/>
              <a:gd name="connsiteY3581" fmla="*/ 1189166 h 4633870"/>
              <a:gd name="connsiteX3582" fmla="*/ 1243377 w 5890037"/>
              <a:gd name="connsiteY3582" fmla="*/ 1188662 h 4633870"/>
              <a:gd name="connsiteX3583" fmla="*/ 1241201 w 5890037"/>
              <a:gd name="connsiteY3583" fmla="*/ 1187759 h 4633870"/>
              <a:gd name="connsiteX3584" fmla="*/ 1229098 w 5890037"/>
              <a:gd name="connsiteY3584" fmla="*/ 1187129 h 4633870"/>
              <a:gd name="connsiteX3585" fmla="*/ 1209636 w 5890037"/>
              <a:gd name="connsiteY3585" fmla="*/ 1186968 h 4633870"/>
              <a:gd name="connsiteX3586" fmla="*/ 1183931 w 5890037"/>
              <a:gd name="connsiteY3586" fmla="*/ 1188314 h 4633870"/>
              <a:gd name="connsiteX3587" fmla="*/ 1118186 w 5890037"/>
              <a:gd name="connsiteY3587" fmla="*/ 1191452 h 4633870"/>
              <a:gd name="connsiteX3588" fmla="*/ 1113806 w 5890037"/>
              <a:gd name="connsiteY3588" fmla="*/ 1191656 h 4633870"/>
              <a:gd name="connsiteX3589" fmla="*/ 1117845 w 5890037"/>
              <a:gd name="connsiteY3589" fmla="*/ 1189207 h 4633870"/>
              <a:gd name="connsiteX3590" fmla="*/ 1119165 w 5890037"/>
              <a:gd name="connsiteY3590" fmla="*/ 1188231 h 4633870"/>
              <a:gd name="connsiteX3591" fmla="*/ 1132778 w 5890037"/>
              <a:gd name="connsiteY3591" fmla="*/ 1187159 h 4633870"/>
              <a:gd name="connsiteX3592" fmla="*/ 1168163 w 5890037"/>
              <a:gd name="connsiteY3592" fmla="*/ 1184458 h 4633870"/>
              <a:gd name="connsiteX3593" fmla="*/ 1170696 w 5890037"/>
              <a:gd name="connsiteY3593" fmla="*/ 1176559 h 4633870"/>
              <a:gd name="connsiteX3594" fmla="*/ 1186620 w 5890037"/>
              <a:gd name="connsiteY3594" fmla="*/ 1173697 h 4633870"/>
              <a:gd name="connsiteX3595" fmla="*/ 1201846 w 5890037"/>
              <a:gd name="connsiteY3595" fmla="*/ 1169321 h 4633870"/>
              <a:gd name="connsiteX3596" fmla="*/ 1206803 w 5890037"/>
              <a:gd name="connsiteY3596" fmla="*/ 1168778 h 4633870"/>
              <a:gd name="connsiteX3597" fmla="*/ 1206582 w 5890037"/>
              <a:gd name="connsiteY3597" fmla="*/ 1168728 h 4633870"/>
              <a:gd name="connsiteX3598" fmla="*/ 1206065 w 5890037"/>
              <a:gd name="connsiteY3598" fmla="*/ 1168170 h 4633870"/>
              <a:gd name="connsiteX3599" fmla="*/ 1209314 w 5890037"/>
              <a:gd name="connsiteY3599" fmla="*/ 1166547 h 4633870"/>
              <a:gd name="connsiteX3600" fmla="*/ 1212915 w 5890037"/>
              <a:gd name="connsiteY3600" fmla="*/ 1165698 h 4633870"/>
              <a:gd name="connsiteX3601" fmla="*/ 1211010 w 5890037"/>
              <a:gd name="connsiteY3601" fmla="*/ 1164902 h 4633870"/>
              <a:gd name="connsiteX3602" fmla="*/ 1208206 w 5890037"/>
              <a:gd name="connsiteY3602" fmla="*/ 1162973 h 4633870"/>
              <a:gd name="connsiteX3603" fmla="*/ 1192627 w 5890037"/>
              <a:gd name="connsiteY3603" fmla="*/ 1164071 h 4633870"/>
              <a:gd name="connsiteX3604" fmla="*/ 1180686 w 5890037"/>
              <a:gd name="connsiteY3604" fmla="*/ 1161767 h 4633870"/>
              <a:gd name="connsiteX3605" fmla="*/ 1203442 w 5890037"/>
              <a:gd name="connsiteY3605" fmla="*/ 1160293 h 4633870"/>
              <a:gd name="connsiteX3606" fmla="*/ 1211492 w 5890037"/>
              <a:gd name="connsiteY3606" fmla="*/ 1156294 h 4633870"/>
              <a:gd name="connsiteX3607" fmla="*/ 1220645 w 5890037"/>
              <a:gd name="connsiteY3607" fmla="*/ 1156794 h 4633870"/>
              <a:gd name="connsiteX3608" fmla="*/ 1221074 w 5890037"/>
              <a:gd name="connsiteY3608" fmla="*/ 1156580 h 4633870"/>
              <a:gd name="connsiteX3609" fmla="*/ 1219130 w 5890037"/>
              <a:gd name="connsiteY3609" fmla="*/ 1156647 h 4633870"/>
              <a:gd name="connsiteX3610" fmla="*/ 1218089 w 5890037"/>
              <a:gd name="connsiteY3610" fmla="*/ 1153962 h 4633870"/>
              <a:gd name="connsiteX3611" fmla="*/ 1238116 w 5890037"/>
              <a:gd name="connsiteY3611" fmla="*/ 1150389 h 4633870"/>
              <a:gd name="connsiteX3612" fmla="*/ 1237884 w 5890037"/>
              <a:gd name="connsiteY3612" fmla="*/ 1148513 h 4633870"/>
              <a:gd name="connsiteX3613" fmla="*/ 1237828 w 5890037"/>
              <a:gd name="connsiteY3613" fmla="*/ 1147940 h 4633870"/>
              <a:gd name="connsiteX3614" fmla="*/ 1228855 w 5890037"/>
              <a:gd name="connsiteY3614" fmla="*/ 1149196 h 4633870"/>
              <a:gd name="connsiteX3615" fmla="*/ 1216755 w 5890037"/>
              <a:gd name="connsiteY3615" fmla="*/ 1150492 h 4633870"/>
              <a:gd name="connsiteX3616" fmla="*/ 1195331 w 5890037"/>
              <a:gd name="connsiteY3616" fmla="*/ 1151803 h 4633870"/>
              <a:gd name="connsiteX3617" fmla="*/ 1189897 w 5890037"/>
              <a:gd name="connsiteY3617" fmla="*/ 1151939 h 4633870"/>
              <a:gd name="connsiteX3618" fmla="*/ 1190959 w 5890037"/>
              <a:gd name="connsiteY3618" fmla="*/ 1151553 h 4633870"/>
              <a:gd name="connsiteX3619" fmla="*/ 1198453 w 5890037"/>
              <a:gd name="connsiteY3619" fmla="*/ 1148805 h 4633870"/>
              <a:gd name="connsiteX3620" fmla="*/ 1198325 w 5890037"/>
              <a:gd name="connsiteY3620" fmla="*/ 1147179 h 4633870"/>
              <a:gd name="connsiteX3621" fmla="*/ 1174762 w 5890037"/>
              <a:gd name="connsiteY3621" fmla="*/ 1141859 h 4633870"/>
              <a:gd name="connsiteX3622" fmla="*/ 1174200 w 5890037"/>
              <a:gd name="connsiteY3622" fmla="*/ 1141978 h 4633870"/>
              <a:gd name="connsiteX3623" fmla="*/ 1099917 w 5890037"/>
              <a:gd name="connsiteY3623" fmla="*/ 1169769 h 4633870"/>
              <a:gd name="connsiteX3624" fmla="*/ 1018792 w 5890037"/>
              <a:gd name="connsiteY3624" fmla="*/ 1206559 h 4633870"/>
              <a:gd name="connsiteX3625" fmla="*/ 995264 w 5890037"/>
              <a:gd name="connsiteY3625" fmla="*/ 1219805 h 4633870"/>
              <a:gd name="connsiteX3626" fmla="*/ 988333 w 5890037"/>
              <a:gd name="connsiteY3626" fmla="*/ 1221894 h 4633870"/>
              <a:gd name="connsiteX3627" fmla="*/ 988489 w 5890037"/>
              <a:gd name="connsiteY3627" fmla="*/ 1220506 h 4633870"/>
              <a:gd name="connsiteX3628" fmla="*/ 996692 w 5890037"/>
              <a:gd name="connsiteY3628" fmla="*/ 1215443 h 4633870"/>
              <a:gd name="connsiteX3629" fmla="*/ 988154 w 5890037"/>
              <a:gd name="connsiteY3629" fmla="*/ 1218942 h 4633870"/>
              <a:gd name="connsiteX3630" fmla="*/ 988153 w 5890037"/>
              <a:gd name="connsiteY3630" fmla="*/ 1218934 h 4633870"/>
              <a:gd name="connsiteX3631" fmla="*/ 988087 w 5890037"/>
              <a:gd name="connsiteY3631" fmla="*/ 1218969 h 4633870"/>
              <a:gd name="connsiteX3632" fmla="*/ 971179 w 5890037"/>
              <a:gd name="connsiteY3632" fmla="*/ 1225896 h 4633870"/>
              <a:gd name="connsiteX3633" fmla="*/ 981535 w 5890037"/>
              <a:gd name="connsiteY3633" fmla="*/ 1222409 h 4633870"/>
              <a:gd name="connsiteX3634" fmla="*/ 988087 w 5890037"/>
              <a:gd name="connsiteY3634" fmla="*/ 1218969 h 4633870"/>
              <a:gd name="connsiteX3635" fmla="*/ 988154 w 5890037"/>
              <a:gd name="connsiteY3635" fmla="*/ 1218942 h 4633870"/>
              <a:gd name="connsiteX3636" fmla="*/ 988489 w 5890037"/>
              <a:gd name="connsiteY3636" fmla="*/ 1220506 h 4633870"/>
              <a:gd name="connsiteX3637" fmla="*/ 965954 w 5890037"/>
              <a:gd name="connsiteY3637" fmla="*/ 1228555 h 4633870"/>
              <a:gd name="connsiteX3638" fmla="*/ 970208 w 5890037"/>
              <a:gd name="connsiteY3638" fmla="*/ 1225134 h 4633870"/>
              <a:gd name="connsiteX3639" fmla="*/ 970912 w 5890037"/>
              <a:gd name="connsiteY3639" fmla="*/ 1220235 h 4633870"/>
              <a:gd name="connsiteX3640" fmla="*/ 988024 w 5890037"/>
              <a:gd name="connsiteY3640" fmla="*/ 1210764 h 4633870"/>
              <a:gd name="connsiteX3641" fmla="*/ 1103712 w 5890037"/>
              <a:gd name="connsiteY3641" fmla="*/ 1154348 h 4633870"/>
              <a:gd name="connsiteX3642" fmla="*/ 1152755 w 5890037"/>
              <a:gd name="connsiteY3642" fmla="*/ 1137059 h 4633870"/>
              <a:gd name="connsiteX3643" fmla="*/ 1150168 w 5890037"/>
              <a:gd name="connsiteY3643" fmla="*/ 1135914 h 4633870"/>
              <a:gd name="connsiteX3644" fmla="*/ 1162159 w 5890037"/>
              <a:gd name="connsiteY3644" fmla="*/ 1130717 h 4633870"/>
              <a:gd name="connsiteX3645" fmla="*/ 1165795 w 5890037"/>
              <a:gd name="connsiteY3645" fmla="*/ 1129532 h 4633870"/>
              <a:gd name="connsiteX3646" fmla="*/ 1166698 w 5890037"/>
              <a:gd name="connsiteY3646" fmla="*/ 1128414 h 4633870"/>
              <a:gd name="connsiteX3647" fmla="*/ 1132205 w 5890037"/>
              <a:gd name="connsiteY3647" fmla="*/ 1140207 h 4633870"/>
              <a:gd name="connsiteX3648" fmla="*/ 1097652 w 5890037"/>
              <a:gd name="connsiteY3648" fmla="*/ 1153736 h 4633870"/>
              <a:gd name="connsiteX3649" fmla="*/ 978114 w 5890037"/>
              <a:gd name="connsiteY3649" fmla="*/ 1211057 h 4633870"/>
              <a:gd name="connsiteX3650" fmla="*/ 943923 w 5890037"/>
              <a:gd name="connsiteY3650" fmla="*/ 1227624 h 4633870"/>
              <a:gd name="connsiteX3651" fmla="*/ 947948 w 5890037"/>
              <a:gd name="connsiteY3651" fmla="*/ 1222496 h 4633870"/>
              <a:gd name="connsiteX3652" fmla="*/ 956849 w 5890037"/>
              <a:gd name="connsiteY3652" fmla="*/ 1217486 h 4633870"/>
              <a:gd name="connsiteX3653" fmla="*/ 989003 w 5890037"/>
              <a:gd name="connsiteY3653" fmla="*/ 1195179 h 4633870"/>
              <a:gd name="connsiteX3654" fmla="*/ 1086307 w 5890037"/>
              <a:gd name="connsiteY3654" fmla="*/ 1148106 h 4633870"/>
              <a:gd name="connsiteX3655" fmla="*/ 1138007 w 5890037"/>
              <a:gd name="connsiteY3655" fmla="*/ 1129525 h 4633870"/>
              <a:gd name="connsiteX3656" fmla="*/ 1149411 w 5890037"/>
              <a:gd name="connsiteY3656" fmla="*/ 1124695 h 4633870"/>
              <a:gd name="connsiteX3657" fmla="*/ 1188459 w 5890037"/>
              <a:gd name="connsiteY3657" fmla="*/ 1109201 h 4633870"/>
              <a:gd name="connsiteX3658" fmla="*/ 1170403 w 5890037"/>
              <a:gd name="connsiteY3658" fmla="*/ 1114494 h 4633870"/>
              <a:gd name="connsiteX3659" fmla="*/ 1152364 w 5890037"/>
              <a:gd name="connsiteY3659" fmla="*/ 1121152 h 4633870"/>
              <a:gd name="connsiteX3660" fmla="*/ 1110971 w 5890037"/>
              <a:gd name="connsiteY3660" fmla="*/ 1135136 h 4633870"/>
              <a:gd name="connsiteX3661" fmla="*/ 1114659 w 5890037"/>
              <a:gd name="connsiteY3661" fmla="*/ 1133598 h 4633870"/>
              <a:gd name="connsiteX3662" fmla="*/ 1097255 w 5890037"/>
              <a:gd name="connsiteY3662" fmla="*/ 1139904 h 4633870"/>
              <a:gd name="connsiteX3663" fmla="*/ 977855 w 5890037"/>
              <a:gd name="connsiteY3663" fmla="*/ 1194717 h 4633870"/>
              <a:gd name="connsiteX3664" fmla="*/ 1077504 w 5890037"/>
              <a:gd name="connsiteY3664" fmla="*/ 1142070 h 4633870"/>
              <a:gd name="connsiteX3665" fmla="*/ 1084823 w 5890037"/>
              <a:gd name="connsiteY3665" fmla="*/ 1138736 h 4633870"/>
              <a:gd name="connsiteX3666" fmla="*/ 1084715 w 5890037"/>
              <a:gd name="connsiteY3666" fmla="*/ 1138862 h 4633870"/>
              <a:gd name="connsiteX3667" fmla="*/ 1065698 w 5890037"/>
              <a:gd name="connsiteY3667" fmla="*/ 1150352 h 4633870"/>
              <a:gd name="connsiteX3668" fmla="*/ 1081421 w 5890037"/>
              <a:gd name="connsiteY3668" fmla="*/ 1142756 h 4633870"/>
              <a:gd name="connsiteX3669" fmla="*/ 1084715 w 5890037"/>
              <a:gd name="connsiteY3669" fmla="*/ 1138862 h 4633870"/>
              <a:gd name="connsiteX3670" fmla="*/ 1085241 w 5890037"/>
              <a:gd name="connsiteY3670" fmla="*/ 1138546 h 4633870"/>
              <a:gd name="connsiteX3671" fmla="*/ 1084823 w 5890037"/>
              <a:gd name="connsiteY3671" fmla="*/ 1138736 h 4633870"/>
              <a:gd name="connsiteX3672" fmla="*/ 1088524 w 5890037"/>
              <a:gd name="connsiteY3672" fmla="*/ 1134362 h 4633870"/>
              <a:gd name="connsiteX3673" fmla="*/ 1058856 w 5890037"/>
              <a:gd name="connsiteY3673" fmla="*/ 1147500 h 4633870"/>
              <a:gd name="connsiteX3674" fmla="*/ 973470 w 5890037"/>
              <a:gd name="connsiteY3674" fmla="*/ 1189968 h 4633870"/>
              <a:gd name="connsiteX3675" fmla="*/ 1052796 w 5890037"/>
              <a:gd name="connsiteY3675" fmla="*/ 1146887 h 4633870"/>
              <a:gd name="connsiteX3676" fmla="*/ 1058022 w 5890037"/>
              <a:gd name="connsiteY3676" fmla="*/ 1144228 h 4633870"/>
              <a:gd name="connsiteX3677" fmla="*/ 1077642 w 5890037"/>
              <a:gd name="connsiteY3677" fmla="*/ 1133892 h 4633870"/>
              <a:gd name="connsiteX3678" fmla="*/ 1121474 w 5890037"/>
              <a:gd name="connsiteY3678" fmla="*/ 1117041 h 4633870"/>
              <a:gd name="connsiteX3679" fmla="*/ 1151341 w 5890037"/>
              <a:gd name="connsiteY3679" fmla="*/ 1107984 h 4633870"/>
              <a:gd name="connsiteX3680" fmla="*/ 1168314 w 5890037"/>
              <a:gd name="connsiteY3680" fmla="*/ 1101023 h 4633870"/>
              <a:gd name="connsiteX3681" fmla="*/ 1181911 w 5890037"/>
              <a:gd name="connsiteY3681" fmla="*/ 1094029 h 4633870"/>
              <a:gd name="connsiteX3682" fmla="*/ 1175632 w 5890037"/>
              <a:gd name="connsiteY3682" fmla="*/ 1095380 h 4633870"/>
              <a:gd name="connsiteX3683" fmla="*/ 1171611 w 5890037"/>
              <a:gd name="connsiteY3683" fmla="*/ 1096740 h 4633870"/>
              <a:gd name="connsiteX3684" fmla="*/ 1160862 w 5890037"/>
              <a:gd name="connsiteY3684" fmla="*/ 1101354 h 4633870"/>
              <a:gd name="connsiteX3685" fmla="*/ 1155489 w 5890037"/>
              <a:gd name="connsiteY3685" fmla="*/ 1101867 h 4633870"/>
              <a:gd name="connsiteX3686" fmla="*/ 1075836 w 5890037"/>
              <a:gd name="connsiteY3686" fmla="*/ 1129859 h 4633870"/>
              <a:gd name="connsiteX3687" fmla="*/ 973746 w 5890037"/>
              <a:gd name="connsiteY3687" fmla="*/ 1179282 h 4633870"/>
              <a:gd name="connsiteX3688" fmla="*/ 972209 w 5890037"/>
              <a:gd name="connsiteY3688" fmla="*/ 1180170 h 4633870"/>
              <a:gd name="connsiteX3689" fmla="*/ 971338 w 5890037"/>
              <a:gd name="connsiteY3689" fmla="*/ 1180051 h 4633870"/>
              <a:gd name="connsiteX3690" fmla="*/ 965413 w 5890037"/>
              <a:gd name="connsiteY3690" fmla="*/ 1180891 h 4633870"/>
              <a:gd name="connsiteX3691" fmla="*/ 966415 w 5890037"/>
              <a:gd name="connsiteY3691" fmla="*/ 1180289 h 4633870"/>
              <a:gd name="connsiteX3692" fmla="*/ 1071154 w 5890037"/>
              <a:gd name="connsiteY3692" fmla="*/ 1127492 h 4633870"/>
              <a:gd name="connsiteX3693" fmla="*/ 1134173 w 5890037"/>
              <a:gd name="connsiteY3693" fmla="*/ 1104899 h 4633870"/>
              <a:gd name="connsiteX3694" fmla="*/ 1137953 w 5890037"/>
              <a:gd name="connsiteY3694" fmla="*/ 1103542 h 4633870"/>
              <a:gd name="connsiteX3695" fmla="*/ 1130188 w 5890037"/>
              <a:gd name="connsiteY3695" fmla="*/ 1104284 h 4633870"/>
              <a:gd name="connsiteX3696" fmla="*/ 1125474 w 5890037"/>
              <a:gd name="connsiteY3696" fmla="*/ 1104588 h 4633870"/>
              <a:gd name="connsiteX3697" fmla="*/ 1128209 w 5890037"/>
              <a:gd name="connsiteY3697" fmla="*/ 1103344 h 4633870"/>
              <a:gd name="connsiteX3698" fmla="*/ 1135471 w 5890037"/>
              <a:gd name="connsiteY3698" fmla="*/ 1099885 h 4633870"/>
              <a:gd name="connsiteX3699" fmla="*/ 1135178 w 5890037"/>
              <a:gd name="connsiteY3699" fmla="*/ 1099672 h 4633870"/>
              <a:gd name="connsiteX3700" fmla="*/ 1150032 w 5890037"/>
              <a:gd name="connsiteY3700" fmla="*/ 1098045 h 4633870"/>
              <a:gd name="connsiteX3701" fmla="*/ 1157193 w 5890037"/>
              <a:gd name="connsiteY3701" fmla="*/ 1096636 h 4633870"/>
              <a:gd name="connsiteX3702" fmla="*/ 1195311 w 5890037"/>
              <a:gd name="connsiteY3702" fmla="*/ 1082954 h 4633870"/>
              <a:gd name="connsiteX3703" fmla="*/ 1114718 w 5890037"/>
              <a:gd name="connsiteY3703" fmla="*/ 1104979 h 4633870"/>
              <a:gd name="connsiteX3704" fmla="*/ 1036696 w 5890037"/>
              <a:gd name="connsiteY3704" fmla="*/ 1138398 h 4633870"/>
              <a:gd name="connsiteX3705" fmla="*/ 970425 w 5890037"/>
              <a:gd name="connsiteY3705" fmla="*/ 1172178 h 4633870"/>
              <a:gd name="connsiteX3706" fmla="*/ 970175 w 5890037"/>
              <a:gd name="connsiteY3706" fmla="*/ 1172308 h 4633870"/>
              <a:gd name="connsiteX3707" fmla="*/ 963309 w 5890037"/>
              <a:gd name="connsiteY3707" fmla="*/ 1174157 h 4633870"/>
              <a:gd name="connsiteX3708" fmla="*/ 960434 w 5890037"/>
              <a:gd name="connsiteY3708" fmla="*/ 1175397 h 4633870"/>
              <a:gd name="connsiteX3709" fmla="*/ 960941 w 5890037"/>
              <a:gd name="connsiteY3709" fmla="*/ 1169899 h 4633870"/>
              <a:gd name="connsiteX3710" fmla="*/ 953552 w 5890037"/>
              <a:gd name="connsiteY3710" fmla="*/ 1171134 h 4633870"/>
              <a:gd name="connsiteX3711" fmla="*/ 948802 w 5890037"/>
              <a:gd name="connsiteY3711" fmla="*/ 1169165 h 4633870"/>
              <a:gd name="connsiteX3712" fmla="*/ 968196 w 5890037"/>
              <a:gd name="connsiteY3712" fmla="*/ 1163024 h 4633870"/>
              <a:gd name="connsiteX3713" fmla="*/ 966780 w 5890037"/>
              <a:gd name="connsiteY3713" fmla="*/ 1157097 h 4633870"/>
              <a:gd name="connsiteX3714" fmla="*/ 977806 w 5890037"/>
              <a:gd name="connsiteY3714" fmla="*/ 1154854 h 4633870"/>
              <a:gd name="connsiteX3715" fmla="*/ 970850 w 5890037"/>
              <a:gd name="connsiteY3715" fmla="*/ 1154365 h 4633870"/>
              <a:gd name="connsiteX3716" fmla="*/ 948722 w 5890037"/>
              <a:gd name="connsiteY3716" fmla="*/ 1154891 h 4633870"/>
              <a:gd name="connsiteX3717" fmla="*/ 965157 w 5890037"/>
              <a:gd name="connsiteY3717" fmla="*/ 1149304 h 4633870"/>
              <a:gd name="connsiteX3718" fmla="*/ 978781 w 5890037"/>
              <a:gd name="connsiteY3718" fmla="*/ 1141878 h 4633870"/>
              <a:gd name="connsiteX3719" fmla="*/ 960367 w 5890037"/>
              <a:gd name="connsiteY3719" fmla="*/ 1145355 h 4633870"/>
              <a:gd name="connsiteX3720" fmla="*/ 943991 w 5890037"/>
              <a:gd name="connsiteY3720" fmla="*/ 1148355 h 4633870"/>
              <a:gd name="connsiteX3721" fmla="*/ 933536 w 5890037"/>
              <a:gd name="connsiteY3721" fmla="*/ 1149988 h 4633870"/>
              <a:gd name="connsiteX3722" fmla="*/ 936330 w 5890037"/>
              <a:gd name="connsiteY3722" fmla="*/ 1148614 h 4633870"/>
              <a:gd name="connsiteX3723" fmla="*/ 956085 w 5890037"/>
              <a:gd name="connsiteY3723" fmla="*/ 1137845 h 4633870"/>
              <a:gd name="connsiteX3724" fmla="*/ 967111 w 5890037"/>
              <a:gd name="connsiteY3724" fmla="*/ 1133665 h 4633870"/>
              <a:gd name="connsiteX3725" fmla="*/ 965777 w 5890037"/>
              <a:gd name="connsiteY3725" fmla="*/ 1132590 h 4633870"/>
              <a:gd name="connsiteX3726" fmla="*/ 965710 w 5890037"/>
              <a:gd name="connsiteY3726" fmla="*/ 1132597 h 4633870"/>
              <a:gd name="connsiteX3727" fmla="*/ 966563 w 5890037"/>
              <a:gd name="connsiteY3727" fmla="*/ 1132131 h 4633870"/>
              <a:gd name="connsiteX3728" fmla="*/ 999248 w 5890037"/>
              <a:gd name="connsiteY3728" fmla="*/ 1115774 h 4633870"/>
              <a:gd name="connsiteX3729" fmla="*/ 1010267 w 5890037"/>
              <a:gd name="connsiteY3729" fmla="*/ 1108065 h 4633870"/>
              <a:gd name="connsiteX3730" fmla="*/ 991388 w 5890037"/>
              <a:gd name="connsiteY3730" fmla="*/ 1117456 h 4633870"/>
              <a:gd name="connsiteX3731" fmla="*/ 960160 w 5890037"/>
              <a:gd name="connsiteY3731" fmla="*/ 1133089 h 4633870"/>
              <a:gd name="connsiteX3732" fmla="*/ 957606 w 5890037"/>
              <a:gd name="connsiteY3732" fmla="*/ 1133317 h 4633870"/>
              <a:gd name="connsiteX3733" fmla="*/ 953050 w 5890037"/>
              <a:gd name="connsiteY3733" fmla="*/ 1132502 h 4633870"/>
              <a:gd name="connsiteX3734" fmla="*/ 980018 w 5890037"/>
              <a:gd name="connsiteY3734" fmla="*/ 1119557 h 4633870"/>
              <a:gd name="connsiteX3735" fmla="*/ 947581 w 5890037"/>
              <a:gd name="connsiteY3735" fmla="*/ 1123852 h 4633870"/>
              <a:gd name="connsiteX3736" fmla="*/ 950254 w 5890037"/>
              <a:gd name="connsiteY3736" fmla="*/ 1114893 h 4633870"/>
              <a:gd name="connsiteX3737" fmla="*/ 953307 w 5890037"/>
              <a:gd name="connsiteY3737" fmla="*/ 1112844 h 4633870"/>
              <a:gd name="connsiteX3738" fmla="*/ 944278 w 5890037"/>
              <a:gd name="connsiteY3738" fmla="*/ 1111742 h 4633870"/>
              <a:gd name="connsiteX3739" fmla="*/ 929991 w 5890037"/>
              <a:gd name="connsiteY3739" fmla="*/ 1114168 h 4633870"/>
              <a:gd name="connsiteX3740" fmla="*/ 928133 w 5890037"/>
              <a:gd name="connsiteY3740" fmla="*/ 1114594 h 4633870"/>
              <a:gd name="connsiteX3741" fmla="*/ 973248 w 5890037"/>
              <a:gd name="connsiteY3741" fmla="*/ 1091229 h 4633870"/>
              <a:gd name="connsiteX3742" fmla="*/ 974021 w 5890037"/>
              <a:gd name="connsiteY3742" fmla="*/ 1087910 h 4633870"/>
              <a:gd name="connsiteX3743" fmla="*/ 936355 w 5890037"/>
              <a:gd name="connsiteY3743" fmla="*/ 1105239 h 4633870"/>
              <a:gd name="connsiteX3744" fmla="*/ 950705 w 5890037"/>
              <a:gd name="connsiteY3744" fmla="*/ 1096125 h 4633870"/>
              <a:gd name="connsiteX3745" fmla="*/ 961853 w 5890037"/>
              <a:gd name="connsiteY3745" fmla="*/ 1090346 h 4633870"/>
              <a:gd name="connsiteX3746" fmla="*/ 963854 w 5890037"/>
              <a:gd name="connsiteY3746" fmla="*/ 1089718 h 4633870"/>
              <a:gd name="connsiteX3747" fmla="*/ 972066 w 5890037"/>
              <a:gd name="connsiteY3747" fmla="*/ 1086350 h 4633870"/>
              <a:gd name="connsiteX3748" fmla="*/ 970803 w 5890037"/>
              <a:gd name="connsiteY3748" fmla="*/ 1085721 h 4633870"/>
              <a:gd name="connsiteX3749" fmla="*/ 980378 w 5890037"/>
              <a:gd name="connsiteY3749" fmla="*/ 1080783 h 4633870"/>
              <a:gd name="connsiteX3750" fmla="*/ 994820 w 5890037"/>
              <a:gd name="connsiteY3750" fmla="*/ 1071740 h 4633870"/>
              <a:gd name="connsiteX3751" fmla="*/ 985334 w 5890037"/>
              <a:gd name="connsiteY3751" fmla="*/ 1076154 h 4633870"/>
              <a:gd name="connsiteX3752" fmla="*/ 965598 w 5890037"/>
              <a:gd name="connsiteY3752" fmla="*/ 1085341 h 4633870"/>
              <a:gd name="connsiteX3753" fmla="*/ 963946 w 5890037"/>
              <a:gd name="connsiteY3753" fmla="*/ 1085345 h 4633870"/>
              <a:gd name="connsiteX3754" fmla="*/ 960082 w 5890037"/>
              <a:gd name="connsiteY3754" fmla="*/ 1085086 h 4633870"/>
              <a:gd name="connsiteX3755" fmla="*/ 984884 w 5890037"/>
              <a:gd name="connsiteY3755" fmla="*/ 1075601 h 4633870"/>
              <a:gd name="connsiteX3756" fmla="*/ 964435 w 5890037"/>
              <a:gd name="connsiteY3756" fmla="*/ 1080445 h 4633870"/>
              <a:gd name="connsiteX3757" fmla="*/ 943986 w 5890037"/>
              <a:gd name="connsiteY3757" fmla="*/ 1085290 h 4633870"/>
              <a:gd name="connsiteX3758" fmla="*/ 955633 w 5890037"/>
              <a:gd name="connsiteY3758" fmla="*/ 1075753 h 4633870"/>
              <a:gd name="connsiteX3759" fmla="*/ 925248 w 5890037"/>
              <a:gd name="connsiteY3759" fmla="*/ 1078382 h 4633870"/>
              <a:gd name="connsiteX3760" fmla="*/ 963280 w 5890037"/>
              <a:gd name="connsiteY3760" fmla="*/ 1065174 h 4633870"/>
              <a:gd name="connsiteX3761" fmla="*/ 987970 w 5890037"/>
              <a:gd name="connsiteY3761" fmla="*/ 1057485 h 4633870"/>
              <a:gd name="connsiteX3762" fmla="*/ 988590 w 5890037"/>
              <a:gd name="connsiteY3762" fmla="*/ 1058246 h 4633870"/>
              <a:gd name="connsiteX3763" fmla="*/ 988705 w 5890037"/>
              <a:gd name="connsiteY3763" fmla="*/ 1058388 h 4633870"/>
              <a:gd name="connsiteX3764" fmla="*/ 988798 w 5890037"/>
              <a:gd name="connsiteY3764" fmla="*/ 1058501 h 4633870"/>
              <a:gd name="connsiteX3765" fmla="*/ 988590 w 5890037"/>
              <a:gd name="connsiteY3765" fmla="*/ 1058246 h 4633870"/>
              <a:gd name="connsiteX3766" fmla="*/ 988246 w 5890037"/>
              <a:gd name="connsiteY3766" fmla="*/ 1057824 h 4633870"/>
              <a:gd name="connsiteX3767" fmla="*/ 987970 w 5890037"/>
              <a:gd name="connsiteY3767" fmla="*/ 1057485 h 4633870"/>
              <a:gd name="connsiteX3768" fmla="*/ 957362 w 5890037"/>
              <a:gd name="connsiteY3768" fmla="*/ 1063703 h 4633870"/>
              <a:gd name="connsiteX3769" fmla="*/ 953703 w 5890037"/>
              <a:gd name="connsiteY3769" fmla="*/ 1057277 h 4633870"/>
              <a:gd name="connsiteX3770" fmla="*/ 930181 w 5890037"/>
              <a:gd name="connsiteY3770" fmla="*/ 1064469 h 4633870"/>
              <a:gd name="connsiteX3771" fmla="*/ 923358 w 5890037"/>
              <a:gd name="connsiteY3771" fmla="*/ 1061885 h 4633870"/>
              <a:gd name="connsiteX3772" fmla="*/ 898743 w 5890037"/>
              <a:gd name="connsiteY3772" fmla="*/ 1065801 h 4633870"/>
              <a:gd name="connsiteX3773" fmla="*/ 847836 w 5890037"/>
              <a:gd name="connsiteY3773" fmla="*/ 1077048 h 4633870"/>
              <a:gd name="connsiteX3774" fmla="*/ 899249 w 5890037"/>
              <a:gd name="connsiteY3774" fmla="*/ 1060302 h 4633870"/>
              <a:gd name="connsiteX3775" fmla="*/ 925862 w 5890037"/>
              <a:gd name="connsiteY3775" fmla="*/ 1053041 h 4633870"/>
              <a:gd name="connsiteX3776" fmla="*/ 944462 w 5890037"/>
              <a:gd name="connsiteY3776" fmla="*/ 1043994 h 4633870"/>
              <a:gd name="connsiteX3777" fmla="*/ 918981 w 5890037"/>
              <a:gd name="connsiteY3777" fmla="*/ 1048778 h 4633870"/>
              <a:gd name="connsiteX3778" fmla="*/ 915096 w 5890037"/>
              <a:gd name="connsiteY3778" fmla="*/ 1045940 h 4633870"/>
              <a:gd name="connsiteX3779" fmla="*/ 893630 w 5890037"/>
              <a:gd name="connsiteY3779" fmla="*/ 1051467 h 4633870"/>
              <a:gd name="connsiteX3780" fmla="*/ 872276 w 5890037"/>
              <a:gd name="connsiteY3780" fmla="*/ 1055199 h 4633870"/>
              <a:gd name="connsiteX3781" fmla="*/ 876515 w 5890037"/>
              <a:gd name="connsiteY3781" fmla="*/ 1052352 h 4633870"/>
              <a:gd name="connsiteX3782" fmla="*/ 871727 w 5890037"/>
              <a:gd name="connsiteY3782" fmla="*/ 1048404 h 4633870"/>
              <a:gd name="connsiteX3783" fmla="*/ 911832 w 5890037"/>
              <a:gd name="connsiteY3783" fmla="*/ 1035810 h 4633870"/>
              <a:gd name="connsiteX3784" fmla="*/ 882693 w 5890037"/>
              <a:gd name="connsiteY3784" fmla="*/ 1039615 h 4633870"/>
              <a:gd name="connsiteX3785" fmla="*/ 881453 w 5890037"/>
              <a:gd name="connsiteY3785" fmla="*/ 1039823 h 4633870"/>
              <a:gd name="connsiteX3786" fmla="*/ 898254 w 5890037"/>
              <a:gd name="connsiteY3786" fmla="*/ 1029768 h 4633870"/>
              <a:gd name="connsiteX3787" fmla="*/ 874758 w 5890037"/>
              <a:gd name="connsiteY3787" fmla="*/ 1040778 h 4633870"/>
              <a:gd name="connsiteX3788" fmla="*/ 870029 w 5890037"/>
              <a:gd name="connsiteY3788" fmla="*/ 1040087 h 4633870"/>
              <a:gd name="connsiteX3789" fmla="*/ 879639 w 5890037"/>
              <a:gd name="connsiteY3789" fmla="*/ 1036215 h 4633870"/>
              <a:gd name="connsiteX3790" fmla="*/ 796897 w 5890037"/>
              <a:gd name="connsiteY3790" fmla="*/ 1052499 h 4633870"/>
              <a:gd name="connsiteX3791" fmla="*/ 792096 w 5890037"/>
              <a:gd name="connsiteY3791" fmla="*/ 1053227 h 4633870"/>
              <a:gd name="connsiteX3792" fmla="*/ 792330 w 5890037"/>
              <a:gd name="connsiteY3792" fmla="*/ 1053068 h 4633870"/>
              <a:gd name="connsiteX3793" fmla="*/ 814667 w 5890037"/>
              <a:gd name="connsiteY3793" fmla="*/ 1040939 h 4633870"/>
              <a:gd name="connsiteX3794" fmla="*/ 800839 w 5890037"/>
              <a:gd name="connsiteY3794" fmla="*/ 1046225 h 4633870"/>
              <a:gd name="connsiteX3795" fmla="*/ 790077 w 5890037"/>
              <a:gd name="connsiteY3795" fmla="*/ 1051955 h 4633870"/>
              <a:gd name="connsiteX3796" fmla="*/ 785270 w 5890037"/>
              <a:gd name="connsiteY3796" fmla="*/ 1054263 h 4633870"/>
              <a:gd name="connsiteX3797" fmla="*/ 767656 w 5890037"/>
              <a:gd name="connsiteY3797" fmla="*/ 1056936 h 4633870"/>
              <a:gd name="connsiteX3798" fmla="*/ 767654 w 5890037"/>
              <a:gd name="connsiteY3798" fmla="*/ 1055512 h 4633870"/>
              <a:gd name="connsiteX3799" fmla="*/ 765939 w 5890037"/>
              <a:gd name="connsiteY3799" fmla="*/ 1056545 h 4633870"/>
              <a:gd name="connsiteX3800" fmla="*/ 761983 w 5890037"/>
              <a:gd name="connsiteY3800" fmla="*/ 1057796 h 4633870"/>
              <a:gd name="connsiteX3801" fmla="*/ 748818 w 5890037"/>
              <a:gd name="connsiteY3801" fmla="*/ 1059794 h 4633870"/>
              <a:gd name="connsiteX3802" fmla="*/ 752991 w 5890037"/>
              <a:gd name="connsiteY3802" fmla="*/ 1057526 h 4633870"/>
              <a:gd name="connsiteX3803" fmla="*/ 751479 w 5890037"/>
              <a:gd name="connsiteY3803" fmla="*/ 1054577 h 4633870"/>
              <a:gd name="connsiteX3804" fmla="*/ 764666 w 5890037"/>
              <a:gd name="connsiteY3804" fmla="*/ 1050924 h 4633870"/>
              <a:gd name="connsiteX3805" fmla="*/ 758689 w 5890037"/>
              <a:gd name="connsiteY3805" fmla="*/ 1051656 h 4633870"/>
              <a:gd name="connsiteX3806" fmla="*/ 701587 w 5890037"/>
              <a:gd name="connsiteY3806" fmla="*/ 1069046 h 4633870"/>
              <a:gd name="connsiteX3807" fmla="*/ 676539 w 5890037"/>
              <a:gd name="connsiteY3807" fmla="*/ 1079128 h 4633870"/>
              <a:gd name="connsiteX3808" fmla="*/ 669395 w 5890037"/>
              <a:gd name="connsiteY3808" fmla="*/ 1080299 h 4633870"/>
              <a:gd name="connsiteX3809" fmla="*/ 669731 w 5890037"/>
              <a:gd name="connsiteY3809" fmla="*/ 1078944 h 4633870"/>
              <a:gd name="connsiteX3810" fmla="*/ 678521 w 5890037"/>
              <a:gd name="connsiteY3810" fmla="*/ 1074988 h 4633870"/>
              <a:gd name="connsiteX3811" fmla="*/ 669601 w 5890037"/>
              <a:gd name="connsiteY3811" fmla="*/ 1077349 h 4633870"/>
              <a:gd name="connsiteX3812" fmla="*/ 669601 w 5890037"/>
              <a:gd name="connsiteY3812" fmla="*/ 1077342 h 4633870"/>
              <a:gd name="connsiteX3813" fmla="*/ 669530 w 5890037"/>
              <a:gd name="connsiteY3813" fmla="*/ 1077368 h 4633870"/>
              <a:gd name="connsiteX3814" fmla="*/ 651867 w 5890037"/>
              <a:gd name="connsiteY3814" fmla="*/ 1082042 h 4633870"/>
              <a:gd name="connsiteX3815" fmla="*/ 662588 w 5890037"/>
              <a:gd name="connsiteY3815" fmla="*/ 1079928 h 4633870"/>
              <a:gd name="connsiteX3816" fmla="*/ 669530 w 5890037"/>
              <a:gd name="connsiteY3816" fmla="*/ 1077368 h 4633870"/>
              <a:gd name="connsiteX3817" fmla="*/ 669601 w 5890037"/>
              <a:gd name="connsiteY3817" fmla="*/ 1077349 h 4633870"/>
              <a:gd name="connsiteX3818" fmla="*/ 669731 w 5890037"/>
              <a:gd name="connsiteY3818" fmla="*/ 1078944 h 4633870"/>
              <a:gd name="connsiteX3819" fmla="*/ 646342 w 5890037"/>
              <a:gd name="connsiteY3819" fmla="*/ 1084000 h 4633870"/>
              <a:gd name="connsiteX3820" fmla="*/ 651003 w 5890037"/>
              <a:gd name="connsiteY3820" fmla="*/ 1081159 h 4633870"/>
              <a:gd name="connsiteX3821" fmla="*/ 652338 w 5890037"/>
              <a:gd name="connsiteY3821" fmla="*/ 1076394 h 4633870"/>
              <a:gd name="connsiteX3822" fmla="*/ 670533 w 5890037"/>
              <a:gd name="connsiteY3822" fmla="*/ 1069223 h 4633870"/>
              <a:gd name="connsiteX3823" fmla="*/ 792563 w 5890037"/>
              <a:gd name="connsiteY3823" fmla="*/ 1028296 h 4633870"/>
              <a:gd name="connsiteX3824" fmla="*/ 808730 w 5890037"/>
              <a:gd name="connsiteY3824" fmla="*/ 1024870 h 4633870"/>
              <a:gd name="connsiteX3825" fmla="*/ 807783 w 5890037"/>
              <a:gd name="connsiteY3825" fmla="*/ 1023988 h 4633870"/>
              <a:gd name="connsiteX3826" fmla="*/ 805961 w 5890037"/>
              <a:gd name="connsiteY3826" fmla="*/ 1024208 h 4633870"/>
              <a:gd name="connsiteX3827" fmla="*/ 804433 w 5890037"/>
              <a:gd name="connsiteY3827" fmla="*/ 1024793 h 4633870"/>
              <a:gd name="connsiteX3828" fmla="*/ 801928 w 5890037"/>
              <a:gd name="connsiteY3828" fmla="*/ 1024997 h 4633870"/>
              <a:gd name="connsiteX3829" fmla="*/ 801568 w 5890037"/>
              <a:gd name="connsiteY3829" fmla="*/ 1024650 h 4633870"/>
              <a:gd name="connsiteX3830" fmla="*/ 800564 w 5890037"/>
              <a:gd name="connsiteY3830" fmla="*/ 1025109 h 4633870"/>
              <a:gd name="connsiteX3831" fmla="*/ 801928 w 5890037"/>
              <a:gd name="connsiteY3831" fmla="*/ 1024997 h 4633870"/>
              <a:gd name="connsiteX3832" fmla="*/ 802486 w 5890037"/>
              <a:gd name="connsiteY3832" fmla="*/ 1025537 h 4633870"/>
              <a:gd name="connsiteX3833" fmla="*/ 795485 w 5890037"/>
              <a:gd name="connsiteY3833" fmla="*/ 1024708 h 4633870"/>
              <a:gd name="connsiteX3834" fmla="*/ 786634 w 5890037"/>
              <a:gd name="connsiteY3834" fmla="*/ 1026902 h 4633870"/>
              <a:gd name="connsiteX3835" fmla="*/ 660669 w 5890037"/>
              <a:gd name="connsiteY3835" fmla="*/ 1068227 h 4633870"/>
              <a:gd name="connsiteX3836" fmla="*/ 624618 w 5890037"/>
              <a:gd name="connsiteY3836" fmla="*/ 1080218 h 4633870"/>
              <a:gd name="connsiteX3837" fmla="*/ 629274 w 5890037"/>
              <a:gd name="connsiteY3837" fmla="*/ 1075655 h 4633870"/>
              <a:gd name="connsiteX3838" fmla="*/ 638750 w 5890037"/>
              <a:gd name="connsiteY3838" fmla="*/ 1071843 h 4633870"/>
              <a:gd name="connsiteX3839" fmla="*/ 673527 w 5890037"/>
              <a:gd name="connsiteY3839" fmla="*/ 1053897 h 4633870"/>
              <a:gd name="connsiteX3840" fmla="*/ 776115 w 5890037"/>
              <a:gd name="connsiteY3840" fmla="*/ 1019847 h 4633870"/>
              <a:gd name="connsiteX3841" fmla="*/ 880165 w 5890037"/>
              <a:gd name="connsiteY3841" fmla="*/ 997137 h 4633870"/>
              <a:gd name="connsiteX3842" fmla="*/ 880575 w 5890037"/>
              <a:gd name="connsiteY3842" fmla="*/ 996848 h 4633870"/>
              <a:gd name="connsiteX3843" fmla="*/ 885494 w 5890037"/>
              <a:gd name="connsiteY3843" fmla="*/ 994052 h 4633870"/>
              <a:gd name="connsiteX3844" fmla="*/ 847591 w 5890037"/>
              <a:gd name="connsiteY3844" fmla="*/ 999975 h 4633870"/>
              <a:gd name="connsiteX3845" fmla="*/ 788035 w 5890037"/>
              <a:gd name="connsiteY3845" fmla="*/ 1013137 h 4633870"/>
              <a:gd name="connsiteX3846" fmla="*/ 662532 w 5890037"/>
              <a:gd name="connsiteY3846" fmla="*/ 1051993 h 4633870"/>
              <a:gd name="connsiteX3847" fmla="*/ 768170 w 5890037"/>
              <a:gd name="connsiteY3847" fmla="*/ 1012722 h 4633870"/>
              <a:gd name="connsiteX3848" fmla="*/ 775860 w 5890037"/>
              <a:gd name="connsiteY3848" fmla="*/ 1010365 h 4633870"/>
              <a:gd name="connsiteX3849" fmla="*/ 775737 w 5890037"/>
              <a:gd name="connsiteY3849" fmla="*/ 1010477 h 4633870"/>
              <a:gd name="connsiteX3850" fmla="*/ 755389 w 5890037"/>
              <a:gd name="connsiteY3850" fmla="*/ 1019401 h 4633870"/>
              <a:gd name="connsiteX3851" fmla="*/ 771967 w 5890037"/>
              <a:gd name="connsiteY3851" fmla="*/ 1013909 h 4633870"/>
              <a:gd name="connsiteX3852" fmla="*/ 775737 w 5890037"/>
              <a:gd name="connsiteY3852" fmla="*/ 1010477 h 4633870"/>
              <a:gd name="connsiteX3853" fmla="*/ 776299 w 5890037"/>
              <a:gd name="connsiteY3853" fmla="*/ 1010231 h 4633870"/>
              <a:gd name="connsiteX3854" fmla="*/ 775860 w 5890037"/>
              <a:gd name="connsiteY3854" fmla="*/ 1010365 h 4633870"/>
              <a:gd name="connsiteX3855" fmla="*/ 778602 w 5890037"/>
              <a:gd name="connsiteY3855" fmla="*/ 1007869 h 4633870"/>
              <a:gd name="connsiteX3856" fmla="*/ 764895 w 5890037"/>
              <a:gd name="connsiteY3856" fmla="*/ 1010332 h 4633870"/>
              <a:gd name="connsiteX3857" fmla="*/ 764500 w 5890037"/>
              <a:gd name="connsiteY3857" fmla="*/ 1010403 h 4633870"/>
              <a:gd name="connsiteX3858" fmla="*/ 748975 w 5890037"/>
              <a:gd name="connsiteY3858" fmla="*/ 1015685 h 4633870"/>
              <a:gd name="connsiteX3859" fmla="*/ 658802 w 5890037"/>
              <a:gd name="connsiteY3859" fmla="*/ 1046715 h 4633870"/>
              <a:gd name="connsiteX3860" fmla="*/ 743046 w 5890037"/>
              <a:gd name="connsiteY3860" fmla="*/ 1014291 h 4633870"/>
              <a:gd name="connsiteX3861" fmla="*/ 748573 w 5890037"/>
              <a:gd name="connsiteY3861" fmla="*/ 1012333 h 4633870"/>
              <a:gd name="connsiteX3862" fmla="*/ 769369 w 5890037"/>
              <a:gd name="connsiteY3862" fmla="*/ 1004630 h 4633870"/>
              <a:gd name="connsiteX3863" fmla="*/ 814196 w 5890037"/>
              <a:gd name="connsiteY3863" fmla="*/ 993807 h 4633870"/>
              <a:gd name="connsiteX3864" fmla="*/ 814236 w 5890037"/>
              <a:gd name="connsiteY3864" fmla="*/ 993617 h 4633870"/>
              <a:gd name="connsiteX3865" fmla="*/ 814981 w 5890037"/>
              <a:gd name="connsiteY3865" fmla="*/ 989038 h 4633870"/>
              <a:gd name="connsiteX3866" fmla="*/ 814929 w 5890037"/>
              <a:gd name="connsiteY3866" fmla="*/ 989046 h 4633870"/>
              <a:gd name="connsiteX3867" fmla="*/ 768102 w 5890037"/>
              <a:gd name="connsiteY3867" fmla="*/ 1000397 h 4633870"/>
              <a:gd name="connsiteX3868" fmla="*/ 660462 w 5890037"/>
              <a:gd name="connsiteY3868" fmla="*/ 1036154 h 4633870"/>
              <a:gd name="connsiteX3869" fmla="*/ 658821 w 5890037"/>
              <a:gd name="connsiteY3869" fmla="*/ 1036836 h 4633870"/>
              <a:gd name="connsiteX3870" fmla="*/ 657973 w 5890037"/>
              <a:gd name="connsiteY3870" fmla="*/ 1036605 h 4633870"/>
              <a:gd name="connsiteX3871" fmla="*/ 651990 w 5890037"/>
              <a:gd name="connsiteY3871" fmla="*/ 1036670 h 4633870"/>
              <a:gd name="connsiteX3872" fmla="*/ 653062 w 5890037"/>
              <a:gd name="connsiteY3872" fmla="*/ 1036202 h 4633870"/>
              <a:gd name="connsiteX3873" fmla="*/ 763765 w 5890037"/>
              <a:gd name="connsiteY3873" fmla="*/ 997443 h 4633870"/>
              <a:gd name="connsiteX3874" fmla="*/ 829184 w 5890037"/>
              <a:gd name="connsiteY3874" fmla="*/ 983217 h 4633870"/>
              <a:gd name="connsiteX3875" fmla="*/ 834618 w 5890037"/>
              <a:gd name="connsiteY3875" fmla="*/ 982034 h 4633870"/>
              <a:gd name="connsiteX3876" fmla="*/ 844975 w 5890037"/>
              <a:gd name="connsiteY3876" fmla="*/ 977533 h 4633870"/>
              <a:gd name="connsiteX3877" fmla="*/ 849820 w 5890037"/>
              <a:gd name="connsiteY3877" fmla="*/ 976352 h 4633870"/>
              <a:gd name="connsiteX3878" fmla="*/ 849594 w 5890037"/>
              <a:gd name="connsiteY3878" fmla="*/ 976330 h 4633870"/>
              <a:gd name="connsiteX3879" fmla="*/ 849009 w 5890037"/>
              <a:gd name="connsiteY3879" fmla="*/ 975844 h 4633870"/>
              <a:gd name="connsiteX3880" fmla="*/ 852020 w 5890037"/>
              <a:gd name="connsiteY3880" fmla="*/ 973813 h 4633870"/>
              <a:gd name="connsiteX3881" fmla="*/ 854325 w 5890037"/>
              <a:gd name="connsiteY3881" fmla="*/ 972942 h 4633870"/>
              <a:gd name="connsiteX3882" fmla="*/ 851168 w 5890037"/>
              <a:gd name="connsiteY3882" fmla="*/ 973235 h 4633870"/>
              <a:gd name="connsiteX3883" fmla="*/ 809883 w 5890037"/>
              <a:gd name="connsiteY3883" fmla="*/ 980773 h 4633870"/>
              <a:gd name="connsiteX3884" fmla="*/ 728184 w 5890037"/>
              <a:gd name="connsiteY3884" fmla="*/ 1003785 h 4633870"/>
              <a:gd name="connsiteX3885" fmla="*/ 658090 w 5890037"/>
              <a:gd name="connsiteY3885" fmla="*/ 1028680 h 4633870"/>
              <a:gd name="connsiteX3886" fmla="*/ 657826 w 5890037"/>
              <a:gd name="connsiteY3886" fmla="*/ 1028776 h 4633870"/>
              <a:gd name="connsiteX3887" fmla="*/ 650777 w 5890037"/>
              <a:gd name="connsiteY3887" fmla="*/ 1029719 h 4633870"/>
              <a:gd name="connsiteX3888" fmla="*/ 647766 w 5890037"/>
              <a:gd name="connsiteY3888" fmla="*/ 1030576 h 4633870"/>
              <a:gd name="connsiteX3889" fmla="*/ 648982 w 5890037"/>
              <a:gd name="connsiteY3889" fmla="*/ 1025189 h 4633870"/>
              <a:gd name="connsiteX3890" fmla="*/ 641496 w 5890037"/>
              <a:gd name="connsiteY3890" fmla="*/ 1025455 h 4633870"/>
              <a:gd name="connsiteX3891" fmla="*/ 637041 w 5890037"/>
              <a:gd name="connsiteY3891" fmla="*/ 1022886 h 4633870"/>
              <a:gd name="connsiteX3892" fmla="*/ 657068 w 5890037"/>
              <a:gd name="connsiteY3892" fmla="*/ 1019315 h 4633870"/>
              <a:gd name="connsiteX3893" fmla="*/ 656432 w 5890037"/>
              <a:gd name="connsiteY3893" fmla="*/ 1013254 h 4633870"/>
              <a:gd name="connsiteX3894" fmla="*/ 667657 w 5890037"/>
              <a:gd name="connsiteY3894" fmla="*/ 1012460 h 4633870"/>
              <a:gd name="connsiteX3895" fmla="*/ 660823 w 5890037"/>
              <a:gd name="connsiteY3895" fmla="*/ 1011073 h 4633870"/>
              <a:gd name="connsiteX3896" fmla="*/ 638814 w 5890037"/>
              <a:gd name="connsiteY3896" fmla="*/ 1008724 h 4633870"/>
              <a:gd name="connsiteX3897" fmla="*/ 655834 w 5890037"/>
              <a:gd name="connsiteY3897" fmla="*/ 1005317 h 4633870"/>
              <a:gd name="connsiteX3898" fmla="*/ 670308 w 5890037"/>
              <a:gd name="connsiteY3898" fmla="*/ 999720 h 4633870"/>
              <a:gd name="connsiteX3899" fmla="*/ 651598 w 5890037"/>
              <a:gd name="connsiteY3899" fmla="*/ 1000780 h 4633870"/>
              <a:gd name="connsiteX3900" fmla="*/ 634971 w 5890037"/>
              <a:gd name="connsiteY3900" fmla="*/ 1001629 h 4633870"/>
              <a:gd name="connsiteX3901" fmla="*/ 624392 w 5890037"/>
              <a:gd name="connsiteY3901" fmla="*/ 1001891 h 4633870"/>
              <a:gd name="connsiteX3902" fmla="*/ 627341 w 5890037"/>
              <a:gd name="connsiteY3902" fmla="*/ 1000891 h 4633870"/>
              <a:gd name="connsiteX3903" fmla="*/ 648326 w 5890037"/>
              <a:gd name="connsiteY3903" fmla="*/ 992776 h 4633870"/>
              <a:gd name="connsiteX3904" fmla="*/ 659802 w 5890037"/>
              <a:gd name="connsiteY3904" fmla="*/ 990063 h 4633870"/>
              <a:gd name="connsiteX3905" fmla="*/ 658619 w 5890037"/>
              <a:gd name="connsiteY3905" fmla="*/ 988824 h 4633870"/>
              <a:gd name="connsiteX3906" fmla="*/ 658551 w 5890037"/>
              <a:gd name="connsiteY3906" fmla="*/ 988821 h 4633870"/>
              <a:gd name="connsiteX3907" fmla="*/ 659456 w 5890037"/>
              <a:gd name="connsiteY3907" fmla="*/ 988471 h 4633870"/>
              <a:gd name="connsiteX3908" fmla="*/ 693988 w 5890037"/>
              <a:gd name="connsiteY3908" fmla="*/ 976493 h 4633870"/>
              <a:gd name="connsiteX3909" fmla="*/ 705915 w 5890037"/>
              <a:gd name="connsiteY3909" fmla="*/ 970279 h 4633870"/>
              <a:gd name="connsiteX3910" fmla="*/ 685976 w 5890037"/>
              <a:gd name="connsiteY3910" fmla="*/ 977141 h 4633870"/>
              <a:gd name="connsiteX3911" fmla="*/ 652984 w 5890037"/>
              <a:gd name="connsiteY3911" fmla="*/ 988590 h 4633870"/>
              <a:gd name="connsiteX3912" fmla="*/ 650423 w 5890037"/>
              <a:gd name="connsiteY3912" fmla="*/ 988484 h 4633870"/>
              <a:gd name="connsiteX3913" fmla="*/ 646009 w 5890037"/>
              <a:gd name="connsiteY3913" fmla="*/ 987084 h 4633870"/>
              <a:gd name="connsiteX3914" fmla="*/ 674429 w 5890037"/>
              <a:gd name="connsiteY3914" fmla="*/ 977749 h 4633870"/>
              <a:gd name="connsiteX3915" fmla="*/ 641709 w 5890037"/>
              <a:gd name="connsiteY3915" fmla="*/ 977797 h 4633870"/>
              <a:gd name="connsiteX3916" fmla="*/ 645523 w 5890037"/>
              <a:gd name="connsiteY3916" fmla="*/ 969262 h 4633870"/>
              <a:gd name="connsiteX3917" fmla="*/ 648816 w 5890037"/>
              <a:gd name="connsiteY3917" fmla="*/ 967627 h 4633870"/>
              <a:gd name="connsiteX3918" fmla="*/ 640006 w 5890037"/>
              <a:gd name="connsiteY3918" fmla="*/ 965361 h 4633870"/>
              <a:gd name="connsiteX3919" fmla="*/ 625526 w 5890037"/>
              <a:gd name="connsiteY3919" fmla="*/ 965914 h 4633870"/>
              <a:gd name="connsiteX3920" fmla="*/ 623628 w 5890037"/>
              <a:gd name="connsiteY3920" fmla="*/ 966095 h 4633870"/>
              <a:gd name="connsiteX3921" fmla="*/ 671393 w 5890037"/>
              <a:gd name="connsiteY3921" fmla="*/ 948782 h 4633870"/>
              <a:gd name="connsiteX3922" fmla="*/ 672590 w 5890037"/>
              <a:gd name="connsiteY3922" fmla="*/ 945592 h 4633870"/>
              <a:gd name="connsiteX3923" fmla="*/ 632994 w 5890037"/>
              <a:gd name="connsiteY3923" fmla="*/ 957886 h 4633870"/>
              <a:gd name="connsiteX3924" fmla="*/ 648406 w 5890037"/>
              <a:gd name="connsiteY3924" fmla="*/ 950711 h 4633870"/>
              <a:gd name="connsiteX3925" fmla="*/ 660209 w 5890037"/>
              <a:gd name="connsiteY3925" fmla="*/ 946428 h 4633870"/>
              <a:gd name="connsiteX3926" fmla="*/ 662275 w 5890037"/>
              <a:gd name="connsiteY3926" fmla="*/ 946065 h 4633870"/>
              <a:gd name="connsiteX3927" fmla="*/ 670854 w 5890037"/>
              <a:gd name="connsiteY3927" fmla="*/ 943791 h 4633870"/>
              <a:gd name="connsiteX3928" fmla="*/ 669684 w 5890037"/>
              <a:gd name="connsiteY3928" fmla="*/ 943002 h 4633870"/>
              <a:gd name="connsiteX3929" fmla="*/ 679818 w 5890037"/>
              <a:gd name="connsiteY3929" fmla="*/ 939349 h 4633870"/>
              <a:gd name="connsiteX3930" fmla="*/ 695311 w 5890037"/>
              <a:gd name="connsiteY3930" fmla="*/ 932256 h 4633870"/>
              <a:gd name="connsiteX3931" fmla="*/ 685334 w 5890037"/>
              <a:gd name="connsiteY3931" fmla="*/ 935403 h 4633870"/>
              <a:gd name="connsiteX3932" fmla="*/ 664572 w 5890037"/>
              <a:gd name="connsiteY3932" fmla="*/ 941951 h 4633870"/>
              <a:gd name="connsiteX3933" fmla="*/ 662933 w 5890037"/>
              <a:gd name="connsiteY3933" fmla="*/ 941741 h 4633870"/>
              <a:gd name="connsiteX3934" fmla="*/ 659137 w 5890037"/>
              <a:gd name="connsiteY3934" fmla="*/ 940982 h 4633870"/>
              <a:gd name="connsiteX3935" fmla="*/ 684959 w 5890037"/>
              <a:gd name="connsiteY3935" fmla="*/ 934796 h 4633870"/>
              <a:gd name="connsiteX3936" fmla="*/ 664054 w 5890037"/>
              <a:gd name="connsiteY3936" fmla="*/ 936946 h 4633870"/>
              <a:gd name="connsiteX3937" fmla="*/ 643150 w 5890037"/>
              <a:gd name="connsiteY3937" fmla="*/ 939094 h 4633870"/>
              <a:gd name="connsiteX3938" fmla="*/ 655934 w 5890037"/>
              <a:gd name="connsiteY3938" fmla="*/ 931151 h 4633870"/>
              <a:gd name="connsiteX3939" fmla="*/ 625467 w 5890037"/>
              <a:gd name="connsiteY3939" fmla="*/ 929815 h 4633870"/>
              <a:gd name="connsiteX3940" fmla="*/ 664891 w 5890037"/>
              <a:gd name="connsiteY3940" fmla="*/ 921654 h 4633870"/>
              <a:gd name="connsiteX3941" fmla="*/ 690369 w 5890037"/>
              <a:gd name="connsiteY3941" fmla="*/ 917233 h 4633870"/>
              <a:gd name="connsiteX3942" fmla="*/ 690886 w 5890037"/>
              <a:gd name="connsiteY3942" fmla="*/ 918069 h 4633870"/>
              <a:gd name="connsiteX3943" fmla="*/ 691058 w 5890037"/>
              <a:gd name="connsiteY3943" fmla="*/ 918348 h 4633870"/>
              <a:gd name="connsiteX3944" fmla="*/ 690982 w 5890037"/>
              <a:gd name="connsiteY3944" fmla="*/ 918223 h 4633870"/>
              <a:gd name="connsiteX3945" fmla="*/ 690886 w 5890037"/>
              <a:gd name="connsiteY3945" fmla="*/ 918069 h 4633870"/>
              <a:gd name="connsiteX3946" fmla="*/ 690598 w 5890037"/>
              <a:gd name="connsiteY3946" fmla="*/ 917604 h 4633870"/>
              <a:gd name="connsiteX3947" fmla="*/ 690369 w 5890037"/>
              <a:gd name="connsiteY3947" fmla="*/ 917233 h 4633870"/>
              <a:gd name="connsiteX3948" fmla="*/ 659212 w 5890037"/>
              <a:gd name="connsiteY3948" fmla="*/ 919427 h 4633870"/>
              <a:gd name="connsiteX3949" fmla="*/ 656419 w 5890037"/>
              <a:gd name="connsiteY3949" fmla="*/ 912580 h 4633870"/>
              <a:gd name="connsiteX3950" fmla="*/ 632163 w 5890037"/>
              <a:gd name="connsiteY3950" fmla="*/ 916659 h 4633870"/>
              <a:gd name="connsiteX3951" fmla="*/ 625732 w 5890037"/>
              <a:gd name="connsiteY3951" fmla="*/ 913212 h 4633870"/>
              <a:gd name="connsiteX3952" fmla="*/ 600817 w 5890037"/>
              <a:gd name="connsiteY3952" fmla="*/ 913901 h 4633870"/>
              <a:gd name="connsiteX3953" fmla="*/ 548881 w 5890037"/>
              <a:gd name="connsiteY3953" fmla="*/ 918448 h 4633870"/>
              <a:gd name="connsiteX3954" fmla="*/ 602033 w 5890037"/>
              <a:gd name="connsiteY3954" fmla="*/ 908515 h 4633870"/>
              <a:gd name="connsiteX3955" fmla="*/ 629363 w 5890037"/>
              <a:gd name="connsiteY3955" fmla="*/ 904768 h 4633870"/>
              <a:gd name="connsiteX3956" fmla="*/ 648980 w 5890037"/>
              <a:gd name="connsiteY3956" fmla="*/ 898211 h 4633870"/>
              <a:gd name="connsiteX3957" fmla="*/ 623093 w 5890037"/>
              <a:gd name="connsiteY3957" fmla="*/ 899647 h 4633870"/>
              <a:gd name="connsiteX3958" fmla="*/ 619610 w 5890037"/>
              <a:gd name="connsiteY3958" fmla="*/ 896330 h 4633870"/>
              <a:gd name="connsiteX3959" fmla="*/ 597607 w 5890037"/>
              <a:gd name="connsiteY3959" fmla="*/ 899024 h 4633870"/>
              <a:gd name="connsiteX3960" fmla="*/ 575949 w 5890037"/>
              <a:gd name="connsiteY3960" fmla="*/ 899954 h 4633870"/>
              <a:gd name="connsiteX3961" fmla="*/ 580522 w 5890037"/>
              <a:gd name="connsiteY3961" fmla="*/ 897682 h 4633870"/>
              <a:gd name="connsiteX3962" fmla="*/ 576287 w 5890037"/>
              <a:gd name="connsiteY3962" fmla="*/ 893145 h 4633870"/>
              <a:gd name="connsiteX3963" fmla="*/ 617687 w 5890037"/>
              <a:gd name="connsiteY3963" fmla="*/ 885861 h 4633870"/>
              <a:gd name="connsiteX3964" fmla="*/ 588301 w 5890037"/>
              <a:gd name="connsiteY3964" fmla="*/ 885854 h 4633870"/>
              <a:gd name="connsiteX3965" fmla="*/ 587044 w 5890037"/>
              <a:gd name="connsiteY3965" fmla="*/ 885898 h 4633870"/>
              <a:gd name="connsiteX3966" fmla="*/ 605008 w 5890037"/>
              <a:gd name="connsiteY3966" fmla="*/ 878110 h 4633870"/>
              <a:gd name="connsiteX3967" fmla="*/ 580281 w 5890037"/>
              <a:gd name="connsiteY3967" fmla="*/ 885978 h 4633870"/>
              <a:gd name="connsiteX3968" fmla="*/ 575682 w 5890037"/>
              <a:gd name="connsiteY3968" fmla="*/ 884679 h 4633870"/>
              <a:gd name="connsiteX3969" fmla="*/ 585714 w 5890037"/>
              <a:gd name="connsiteY3969" fmla="*/ 882087 h 4633870"/>
              <a:gd name="connsiteX3970" fmla="*/ 501559 w 5890037"/>
              <a:gd name="connsiteY3970" fmla="*/ 887496 h 4633870"/>
              <a:gd name="connsiteX3971" fmla="*/ 496703 w 5890037"/>
              <a:gd name="connsiteY3971" fmla="*/ 887595 h 4633870"/>
              <a:gd name="connsiteX3972" fmla="*/ 496956 w 5890037"/>
              <a:gd name="connsiteY3972" fmla="*/ 887469 h 4633870"/>
              <a:gd name="connsiteX3973" fmla="*/ 520678 w 5890037"/>
              <a:gd name="connsiteY3973" fmla="*/ 878339 h 4633870"/>
              <a:gd name="connsiteX3974" fmla="*/ 506282 w 5890037"/>
              <a:gd name="connsiteY3974" fmla="*/ 881787 h 4633870"/>
              <a:gd name="connsiteX3975" fmla="*/ 494866 w 5890037"/>
              <a:gd name="connsiteY3975" fmla="*/ 886071 h 4633870"/>
              <a:gd name="connsiteX3976" fmla="*/ 489801 w 5890037"/>
              <a:gd name="connsiteY3976" fmla="*/ 887736 h 4633870"/>
              <a:gd name="connsiteX3977" fmla="*/ 471990 w 5890037"/>
              <a:gd name="connsiteY3977" fmla="*/ 888101 h 4633870"/>
              <a:gd name="connsiteX3978" fmla="*/ 472171 w 5890037"/>
              <a:gd name="connsiteY3978" fmla="*/ 886689 h 4633870"/>
              <a:gd name="connsiteX3979" fmla="*/ 470338 w 5890037"/>
              <a:gd name="connsiteY3979" fmla="*/ 887490 h 4633870"/>
              <a:gd name="connsiteX3980" fmla="*/ 466252 w 5890037"/>
              <a:gd name="connsiteY3980" fmla="*/ 888219 h 4633870"/>
              <a:gd name="connsiteX3981" fmla="*/ 452940 w 5890037"/>
              <a:gd name="connsiteY3981" fmla="*/ 888491 h 4633870"/>
              <a:gd name="connsiteX3982" fmla="*/ 457371 w 5890037"/>
              <a:gd name="connsiteY3982" fmla="*/ 886784 h 4633870"/>
              <a:gd name="connsiteX3983" fmla="*/ 456255 w 5890037"/>
              <a:gd name="connsiteY3983" fmla="*/ 883663 h 4633870"/>
              <a:gd name="connsiteX3984" fmla="*/ 469804 w 5890037"/>
              <a:gd name="connsiteY3984" fmla="*/ 881752 h 4633870"/>
              <a:gd name="connsiteX3985" fmla="*/ 455635 w 5890037"/>
              <a:gd name="connsiteY3985" fmla="*/ 881636 h 4633870"/>
              <a:gd name="connsiteX3986" fmla="*/ 462335 w 5890037"/>
              <a:gd name="connsiteY3986" fmla="*/ 878461 h 4633870"/>
              <a:gd name="connsiteX3987" fmla="*/ 465108 w 5890037"/>
              <a:gd name="connsiteY3987" fmla="*/ 876938 h 4633870"/>
              <a:gd name="connsiteX3988" fmla="*/ 509898 w 5890037"/>
              <a:gd name="connsiteY3988" fmla="*/ 874287 h 4633870"/>
              <a:gd name="connsiteX3989" fmla="*/ 597203 w 5890037"/>
              <a:gd name="connsiteY3989" fmla="*/ 864691 h 4633870"/>
              <a:gd name="connsiteX3990" fmla="*/ 631083 w 5890037"/>
              <a:gd name="connsiteY3990" fmla="*/ 859550 h 4633870"/>
              <a:gd name="connsiteX3991" fmla="*/ 627072 w 5890037"/>
              <a:gd name="connsiteY3991" fmla="*/ 858089 h 4633870"/>
              <a:gd name="connsiteX3992" fmla="*/ 619148 w 5890037"/>
              <a:gd name="connsiteY3992" fmla="*/ 858634 h 4633870"/>
              <a:gd name="connsiteX3993" fmla="*/ 614700 w 5890037"/>
              <a:gd name="connsiteY3993" fmla="*/ 860284 h 4633870"/>
              <a:gd name="connsiteX3994" fmla="*/ 607554 w 5890037"/>
              <a:gd name="connsiteY3994" fmla="*/ 861455 h 4633870"/>
              <a:gd name="connsiteX3995" fmla="*/ 607891 w 5890037"/>
              <a:gd name="connsiteY3995" fmla="*/ 860101 h 4633870"/>
              <a:gd name="connsiteX3996" fmla="*/ 608680 w 5890037"/>
              <a:gd name="connsiteY3996" fmla="*/ 859857 h 4633870"/>
              <a:gd name="connsiteX3997" fmla="*/ 608003 w 5890037"/>
              <a:gd name="connsiteY3997" fmla="*/ 859945 h 4633870"/>
              <a:gd name="connsiteX3998" fmla="*/ 607891 w 5890037"/>
              <a:gd name="connsiteY3998" fmla="*/ 860101 h 4633870"/>
              <a:gd name="connsiteX3999" fmla="*/ 584501 w 5890037"/>
              <a:gd name="connsiteY3999" fmla="*/ 865156 h 4633870"/>
              <a:gd name="connsiteX4000" fmla="*/ 587156 w 5890037"/>
              <a:gd name="connsiteY4000" fmla="*/ 864067 h 4633870"/>
              <a:gd name="connsiteX4001" fmla="*/ 588398 w 5890037"/>
              <a:gd name="connsiteY4001" fmla="*/ 863018 h 4633870"/>
              <a:gd name="connsiteX4002" fmla="*/ 582836 w 5890037"/>
              <a:gd name="connsiteY4002" fmla="*/ 863489 h 4633870"/>
              <a:gd name="connsiteX4003" fmla="*/ 556082 w 5890037"/>
              <a:gd name="connsiteY4003" fmla="*/ 865459 h 4633870"/>
              <a:gd name="connsiteX4004" fmla="*/ 551502 w 5890037"/>
              <a:gd name="connsiteY4004" fmla="*/ 862687 h 4633870"/>
              <a:gd name="connsiteX4005" fmla="*/ 521569 w 5890037"/>
              <a:gd name="connsiteY4005" fmla="*/ 864540 h 4633870"/>
              <a:gd name="connsiteX4006" fmla="*/ 516052 w 5890037"/>
              <a:gd name="connsiteY4006" fmla="*/ 860638 h 4633870"/>
              <a:gd name="connsiteX4007" fmla="*/ 514217 w 5890037"/>
              <a:gd name="connsiteY4007" fmla="*/ 860620 h 4633870"/>
              <a:gd name="connsiteX4008" fmla="*/ 512627 w 5890037"/>
              <a:gd name="connsiteY4008" fmla="*/ 861002 h 4633870"/>
              <a:gd name="connsiteX4009" fmla="*/ 510115 w 5890037"/>
              <a:gd name="connsiteY4009" fmla="*/ 860879 h 4633870"/>
              <a:gd name="connsiteX4010" fmla="*/ 509803 w 5890037"/>
              <a:gd name="connsiteY4010" fmla="*/ 860488 h 4633870"/>
              <a:gd name="connsiteX4011" fmla="*/ 508749 w 5890037"/>
              <a:gd name="connsiteY4011" fmla="*/ 860813 h 4633870"/>
              <a:gd name="connsiteX4012" fmla="*/ 510115 w 5890037"/>
              <a:gd name="connsiteY4012" fmla="*/ 860879 h 4633870"/>
              <a:gd name="connsiteX4013" fmla="*/ 510600 w 5890037"/>
              <a:gd name="connsiteY4013" fmla="*/ 861487 h 4633870"/>
              <a:gd name="connsiteX4014" fmla="*/ 502099 w 5890037"/>
              <a:gd name="connsiteY4014" fmla="*/ 859335 h 4633870"/>
              <a:gd name="connsiteX4015" fmla="*/ 533130 w 5890037"/>
              <a:gd name="connsiteY4015" fmla="*/ 856937 h 4633870"/>
              <a:gd name="connsiteX4016" fmla="*/ 538048 w 5890037"/>
              <a:gd name="connsiteY4016" fmla="*/ 852900 h 4633870"/>
              <a:gd name="connsiteX4017" fmla="*/ 565721 w 5890037"/>
              <a:gd name="connsiteY4017" fmla="*/ 847389 h 4633870"/>
              <a:gd name="connsiteX4018" fmla="*/ 587252 w 5890037"/>
              <a:gd name="connsiteY4018" fmla="*/ 845526 h 4633870"/>
              <a:gd name="connsiteX4019" fmla="*/ 587281 w 5890037"/>
              <a:gd name="connsiteY4019" fmla="*/ 845524 h 4633870"/>
              <a:gd name="connsiteX4020" fmla="*/ 591751 w 5890037"/>
              <a:gd name="connsiteY4020" fmla="*/ 843173 h 4633870"/>
              <a:gd name="connsiteX4021" fmla="*/ 601390 w 5890037"/>
              <a:gd name="connsiteY4021" fmla="*/ 839247 h 4633870"/>
              <a:gd name="connsiteX4022" fmla="*/ 600488 w 5890037"/>
              <a:gd name="connsiteY4022" fmla="*/ 838744 h 4633870"/>
              <a:gd name="connsiteX4023" fmla="*/ 598313 w 5890037"/>
              <a:gd name="connsiteY4023" fmla="*/ 837840 h 4633870"/>
              <a:gd name="connsiteX4024" fmla="*/ 586211 w 5890037"/>
              <a:gd name="connsiteY4024" fmla="*/ 837211 h 4633870"/>
              <a:gd name="connsiteX4025" fmla="*/ 566747 w 5890037"/>
              <a:gd name="connsiteY4025" fmla="*/ 837050 h 4633870"/>
              <a:gd name="connsiteX4026" fmla="*/ 541043 w 5890037"/>
              <a:gd name="connsiteY4026" fmla="*/ 838395 h 4633870"/>
              <a:gd name="connsiteX4027" fmla="*/ 475298 w 5890037"/>
              <a:gd name="connsiteY4027" fmla="*/ 841533 h 4633870"/>
              <a:gd name="connsiteX4028" fmla="*/ 470917 w 5890037"/>
              <a:gd name="connsiteY4028" fmla="*/ 841737 h 4633870"/>
              <a:gd name="connsiteX4029" fmla="*/ 474957 w 5890037"/>
              <a:gd name="connsiteY4029" fmla="*/ 839288 h 4633870"/>
              <a:gd name="connsiteX4030" fmla="*/ 476278 w 5890037"/>
              <a:gd name="connsiteY4030" fmla="*/ 838313 h 4633870"/>
              <a:gd name="connsiteX4031" fmla="*/ 489890 w 5890037"/>
              <a:gd name="connsiteY4031" fmla="*/ 837241 h 4633870"/>
              <a:gd name="connsiteX4032" fmla="*/ 525275 w 5890037"/>
              <a:gd name="connsiteY4032" fmla="*/ 834539 h 4633870"/>
              <a:gd name="connsiteX4033" fmla="*/ 527808 w 5890037"/>
              <a:gd name="connsiteY4033" fmla="*/ 826641 h 4633870"/>
              <a:gd name="connsiteX4034" fmla="*/ 543731 w 5890037"/>
              <a:gd name="connsiteY4034" fmla="*/ 823778 h 4633870"/>
              <a:gd name="connsiteX4035" fmla="*/ 558958 w 5890037"/>
              <a:gd name="connsiteY4035" fmla="*/ 819402 h 4633870"/>
              <a:gd name="connsiteX4036" fmla="*/ 563914 w 5890037"/>
              <a:gd name="connsiteY4036" fmla="*/ 818859 h 4633870"/>
              <a:gd name="connsiteX4037" fmla="*/ 563693 w 5890037"/>
              <a:gd name="connsiteY4037" fmla="*/ 818809 h 4633870"/>
              <a:gd name="connsiteX4038" fmla="*/ 563176 w 5890037"/>
              <a:gd name="connsiteY4038" fmla="*/ 818251 h 4633870"/>
              <a:gd name="connsiteX4039" fmla="*/ 566425 w 5890037"/>
              <a:gd name="connsiteY4039" fmla="*/ 816628 h 4633870"/>
              <a:gd name="connsiteX4040" fmla="*/ 570026 w 5890037"/>
              <a:gd name="connsiteY4040" fmla="*/ 815780 h 4633870"/>
              <a:gd name="connsiteX4041" fmla="*/ 568121 w 5890037"/>
              <a:gd name="connsiteY4041" fmla="*/ 814983 h 4633870"/>
              <a:gd name="connsiteX4042" fmla="*/ 565318 w 5890037"/>
              <a:gd name="connsiteY4042" fmla="*/ 813055 h 4633870"/>
              <a:gd name="connsiteX4043" fmla="*/ 549739 w 5890037"/>
              <a:gd name="connsiteY4043" fmla="*/ 814152 h 4633870"/>
              <a:gd name="connsiteX4044" fmla="*/ 537798 w 5890037"/>
              <a:gd name="connsiteY4044" fmla="*/ 811849 h 4633870"/>
              <a:gd name="connsiteX4045" fmla="*/ 560554 w 5890037"/>
              <a:gd name="connsiteY4045" fmla="*/ 810374 h 4633870"/>
              <a:gd name="connsiteX4046" fmla="*/ 565801 w 5890037"/>
              <a:gd name="connsiteY4046" fmla="*/ 808465 h 4633870"/>
              <a:gd name="connsiteX4047" fmla="*/ 566485 w 5890037"/>
              <a:gd name="connsiteY4047" fmla="*/ 807955 h 4633870"/>
              <a:gd name="connsiteX4048" fmla="*/ 468152 w 5890037"/>
              <a:gd name="connsiteY4048" fmla="*/ 819996 h 4633870"/>
              <a:gd name="connsiteX4049" fmla="*/ 558324 w 5890037"/>
              <a:gd name="connsiteY4049" fmla="*/ 801941 h 4633870"/>
              <a:gd name="connsiteX4050" fmla="*/ 559622 w 5890037"/>
              <a:gd name="connsiteY4050" fmla="*/ 801446 h 4633870"/>
              <a:gd name="connsiteX4051" fmla="*/ 552442 w 5890037"/>
              <a:gd name="connsiteY4051" fmla="*/ 801883 h 4633870"/>
              <a:gd name="connsiteX4052" fmla="*/ 547009 w 5890037"/>
              <a:gd name="connsiteY4052" fmla="*/ 802021 h 4633870"/>
              <a:gd name="connsiteX4053" fmla="*/ 548072 w 5890037"/>
              <a:gd name="connsiteY4053" fmla="*/ 801635 h 4633870"/>
              <a:gd name="connsiteX4054" fmla="*/ 556872 w 5890037"/>
              <a:gd name="connsiteY4054" fmla="*/ 798407 h 4633870"/>
              <a:gd name="connsiteX4055" fmla="*/ 570382 w 5890037"/>
              <a:gd name="connsiteY4055" fmla="*/ 797256 h 4633870"/>
              <a:gd name="connsiteX4056" fmla="*/ 570514 w 5890037"/>
              <a:gd name="connsiteY4056" fmla="*/ 797247 h 4633870"/>
              <a:gd name="connsiteX4057" fmla="*/ 574272 w 5890037"/>
              <a:gd name="connsiteY4057" fmla="*/ 793317 h 4633870"/>
              <a:gd name="connsiteX4058" fmla="*/ 565061 w 5890037"/>
              <a:gd name="connsiteY4058" fmla="*/ 794048 h 4633870"/>
              <a:gd name="connsiteX4059" fmla="*/ 576803 w 5890037"/>
              <a:gd name="connsiteY4059" fmla="*/ 792231 h 4633870"/>
              <a:gd name="connsiteX4060" fmla="*/ 574279 w 5890037"/>
              <a:gd name="connsiteY4060" fmla="*/ 792133 h 4633870"/>
              <a:gd name="connsiteX4061" fmla="*/ 581198 w 5890037"/>
              <a:gd name="connsiteY4061" fmla="*/ 789766 h 4633870"/>
              <a:gd name="connsiteX4062" fmla="*/ 579403 w 5890037"/>
              <a:gd name="connsiteY4062" fmla="*/ 789591 h 4633870"/>
              <a:gd name="connsiteX4063" fmla="*/ 576974 w 5890037"/>
              <a:gd name="connsiteY4063" fmla="*/ 789880 h 4633870"/>
              <a:gd name="connsiteX4064" fmla="*/ 579320 w 5890037"/>
              <a:gd name="connsiteY4064" fmla="*/ 787466 h 4633870"/>
              <a:gd name="connsiteX4065" fmla="*/ 553793 w 5890037"/>
              <a:gd name="connsiteY4065" fmla="*/ 789491 h 4633870"/>
              <a:gd name="connsiteX4066" fmla="*/ 566378 w 5890037"/>
              <a:gd name="connsiteY4066" fmla="*/ 786585 h 4633870"/>
              <a:gd name="connsiteX4067" fmla="*/ 575806 w 5890037"/>
              <a:gd name="connsiteY4067" fmla="*/ 782672 h 4633870"/>
              <a:gd name="connsiteX4068" fmla="*/ 573130 w 5890037"/>
              <a:gd name="connsiteY4068" fmla="*/ 782786 h 4633870"/>
              <a:gd name="connsiteX4069" fmla="*/ 572871 w 5890037"/>
              <a:gd name="connsiteY4069" fmla="*/ 782793 h 4633870"/>
              <a:gd name="connsiteX4070" fmla="*/ 522757 w 5890037"/>
              <a:gd name="connsiteY4070" fmla="*/ 790045 h 4633870"/>
              <a:gd name="connsiteX4071" fmla="*/ 548899 w 5890037"/>
              <a:gd name="connsiteY4071" fmla="*/ 783502 h 4633870"/>
              <a:gd name="connsiteX4072" fmla="*/ 534909 w 5890037"/>
              <a:gd name="connsiteY4072" fmla="*/ 784476 h 4633870"/>
              <a:gd name="connsiteX4073" fmla="*/ 519058 w 5890037"/>
              <a:gd name="connsiteY4073" fmla="*/ 785342 h 4633870"/>
              <a:gd name="connsiteX4074" fmla="*/ 516462 w 5890037"/>
              <a:gd name="connsiteY4074" fmla="*/ 785243 h 4633870"/>
              <a:gd name="connsiteX4075" fmla="*/ 515086 w 5890037"/>
              <a:gd name="connsiteY4075" fmla="*/ 785872 h 4633870"/>
              <a:gd name="connsiteX4076" fmla="*/ 507279 w 5890037"/>
              <a:gd name="connsiteY4076" fmla="*/ 785995 h 4633870"/>
              <a:gd name="connsiteX4077" fmla="*/ 513157 w 5890037"/>
              <a:gd name="connsiteY4077" fmla="*/ 783448 h 4633870"/>
              <a:gd name="connsiteX4078" fmla="*/ 512965 w 5890037"/>
              <a:gd name="connsiteY4078" fmla="*/ 783463 h 4633870"/>
              <a:gd name="connsiteX4079" fmla="*/ 507608 w 5890037"/>
              <a:gd name="connsiteY4079" fmla="*/ 782052 h 4633870"/>
              <a:gd name="connsiteX4080" fmla="*/ 489806 w 5890037"/>
              <a:gd name="connsiteY4080" fmla="*/ 788999 h 4633870"/>
              <a:gd name="connsiteX4081" fmla="*/ 476022 w 5890037"/>
              <a:gd name="connsiteY4081" fmla="*/ 791847 h 4633870"/>
              <a:gd name="connsiteX4082" fmla="*/ 480050 w 5890037"/>
              <a:gd name="connsiteY4082" fmla="*/ 790108 h 4633870"/>
              <a:gd name="connsiteX4083" fmla="*/ 486339 w 5890037"/>
              <a:gd name="connsiteY4083" fmla="*/ 789295 h 4633870"/>
              <a:gd name="connsiteX4084" fmla="*/ 491438 w 5890037"/>
              <a:gd name="connsiteY4084" fmla="*/ 787970 h 4633870"/>
              <a:gd name="connsiteX4085" fmla="*/ 489668 w 5890037"/>
              <a:gd name="connsiteY4085" fmla="*/ 786479 h 4633870"/>
              <a:gd name="connsiteX4086" fmla="*/ 491147 w 5890037"/>
              <a:gd name="connsiteY4086" fmla="*/ 785957 h 4633870"/>
              <a:gd name="connsiteX4087" fmla="*/ 504276 w 5890037"/>
              <a:gd name="connsiteY4087" fmla="*/ 778275 h 4633870"/>
              <a:gd name="connsiteX4088" fmla="*/ 483747 w 5890037"/>
              <a:gd name="connsiteY4088" fmla="*/ 786004 h 4633870"/>
              <a:gd name="connsiteX4089" fmla="*/ 482447 w 5890037"/>
              <a:gd name="connsiteY4089" fmla="*/ 786452 h 4633870"/>
              <a:gd name="connsiteX4090" fmla="*/ 482250 w 5890037"/>
              <a:gd name="connsiteY4090" fmla="*/ 786453 h 4633870"/>
              <a:gd name="connsiteX4091" fmla="*/ 477804 w 5890037"/>
              <a:gd name="connsiteY4091" fmla="*/ 786939 h 4633870"/>
              <a:gd name="connsiteX4092" fmla="*/ 502192 w 5890037"/>
              <a:gd name="connsiteY4092" fmla="*/ 776610 h 4633870"/>
              <a:gd name="connsiteX4093" fmla="*/ 478281 w 5890037"/>
              <a:gd name="connsiteY4093" fmla="*/ 781772 h 4633870"/>
              <a:gd name="connsiteX4094" fmla="*/ 468083 w 5890037"/>
              <a:gd name="connsiteY4094" fmla="*/ 785218 h 4633870"/>
              <a:gd name="connsiteX4095" fmla="*/ 474267 w 5890037"/>
              <a:gd name="connsiteY4095" fmla="*/ 782639 h 4633870"/>
              <a:gd name="connsiteX4096" fmla="*/ 405835 w 5890037"/>
              <a:gd name="connsiteY4096" fmla="*/ 797412 h 4633870"/>
              <a:gd name="connsiteX4097" fmla="*/ 395027 w 5890037"/>
              <a:gd name="connsiteY4097" fmla="*/ 802086 h 4633870"/>
              <a:gd name="connsiteX4098" fmla="*/ 351686 w 5890037"/>
              <a:gd name="connsiteY4098" fmla="*/ 809066 h 4633870"/>
              <a:gd name="connsiteX4099" fmla="*/ 393101 w 5890037"/>
              <a:gd name="connsiteY4099" fmla="*/ 798423 h 4633870"/>
              <a:gd name="connsiteX4100" fmla="*/ 407022 w 5890037"/>
              <a:gd name="connsiteY4100" fmla="*/ 788324 h 4633870"/>
              <a:gd name="connsiteX4101" fmla="*/ 297996 w 5890037"/>
              <a:gd name="connsiteY4101" fmla="*/ 802424 h 4633870"/>
              <a:gd name="connsiteX4102" fmla="*/ 290681 w 5890037"/>
              <a:gd name="connsiteY4102" fmla="*/ 803004 h 4633870"/>
              <a:gd name="connsiteX4103" fmla="*/ 330199 w 5890037"/>
              <a:gd name="connsiteY4103" fmla="*/ 792511 h 4633870"/>
              <a:gd name="connsiteX4104" fmla="*/ 346145 w 5890037"/>
              <a:gd name="connsiteY4104" fmla="*/ 783887 h 4633870"/>
              <a:gd name="connsiteX4105" fmla="*/ 231550 w 5890037"/>
              <a:gd name="connsiteY4105" fmla="*/ 796520 h 4633870"/>
              <a:gd name="connsiteX4106" fmla="*/ 330655 w 5890037"/>
              <a:gd name="connsiteY4106" fmla="*/ 774214 h 4633870"/>
              <a:gd name="connsiteX4107" fmla="*/ 348227 w 5890037"/>
              <a:gd name="connsiteY4107" fmla="*/ 765461 h 4633870"/>
              <a:gd name="connsiteX4108" fmla="*/ 350124 w 5890037"/>
              <a:gd name="connsiteY4108" fmla="*/ 765311 h 4633870"/>
              <a:gd name="connsiteX4109" fmla="*/ 456954 w 5890037"/>
              <a:gd name="connsiteY4109" fmla="*/ 747570 h 4633870"/>
              <a:gd name="connsiteX4110" fmla="*/ 440427 w 5890037"/>
              <a:gd name="connsiteY4110" fmla="*/ 748880 h 4633870"/>
              <a:gd name="connsiteX4111" fmla="*/ 525332 w 5890037"/>
              <a:gd name="connsiteY4111" fmla="*/ 733152 h 4633870"/>
              <a:gd name="connsiteX4112" fmla="*/ 510972 w 5890037"/>
              <a:gd name="connsiteY4112" fmla="*/ 734291 h 4633870"/>
              <a:gd name="connsiteX4113" fmla="*/ 521659 w 5890037"/>
              <a:gd name="connsiteY4113" fmla="*/ 731535 h 4633870"/>
              <a:gd name="connsiteX4114" fmla="*/ 539232 w 5890037"/>
              <a:gd name="connsiteY4114" fmla="*/ 722782 h 4633870"/>
              <a:gd name="connsiteX4115" fmla="*/ 488098 w 5890037"/>
              <a:gd name="connsiteY4115" fmla="*/ 726839 h 4633870"/>
              <a:gd name="connsiteX4116" fmla="*/ 510091 w 5890037"/>
              <a:gd name="connsiteY4116" fmla="*/ 723186 h 4633870"/>
              <a:gd name="connsiteX4117" fmla="*/ 486400 w 5890037"/>
              <a:gd name="connsiteY4117" fmla="*/ 726973 h 4633870"/>
              <a:gd name="connsiteX4118" fmla="*/ 488098 w 5890037"/>
              <a:gd name="connsiteY4118" fmla="*/ 726839 h 4633870"/>
              <a:gd name="connsiteX4119" fmla="*/ 403262 w 5890037"/>
              <a:gd name="connsiteY4119" fmla="*/ 740927 h 4633870"/>
              <a:gd name="connsiteX4120" fmla="*/ 417041 w 5890037"/>
              <a:gd name="connsiteY4120" fmla="*/ 732476 h 4633870"/>
              <a:gd name="connsiteX4121" fmla="*/ 506209 w 5890037"/>
              <a:gd name="connsiteY4121" fmla="*/ 714636 h 4633870"/>
              <a:gd name="connsiteX4122" fmla="*/ 579727 w 5890037"/>
              <a:gd name="connsiteY4122" fmla="*/ 696343 h 4633870"/>
              <a:gd name="connsiteX4123" fmla="*/ 570323 w 5890037"/>
              <a:gd name="connsiteY4123" fmla="*/ 697815 h 4633870"/>
              <a:gd name="connsiteX4124" fmla="*/ 563892 w 5890037"/>
              <a:gd name="connsiteY4124" fmla="*/ 694369 h 4633870"/>
              <a:gd name="connsiteX4125" fmla="*/ 557614 w 5890037"/>
              <a:gd name="connsiteY4125" fmla="*/ 693844 h 4633870"/>
              <a:gd name="connsiteX4126" fmla="*/ 506606 w 5890037"/>
              <a:gd name="connsiteY4126" fmla="*/ 703294 h 4633870"/>
              <a:gd name="connsiteX4127" fmla="*/ 528641 w 5890037"/>
              <a:gd name="connsiteY4127" fmla="*/ 696219 h 4633870"/>
              <a:gd name="connsiteX4128" fmla="*/ 512880 w 5890037"/>
              <a:gd name="connsiteY4128" fmla="*/ 697992 h 4633870"/>
              <a:gd name="connsiteX4129" fmla="*/ 487041 w 5890037"/>
              <a:gd name="connsiteY4129" fmla="*/ 699604 h 4633870"/>
              <a:gd name="connsiteX4130" fmla="*/ 540194 w 5890037"/>
              <a:gd name="connsiteY4130" fmla="*/ 689671 h 4633870"/>
              <a:gd name="connsiteX4131" fmla="*/ 550836 w 5890037"/>
              <a:gd name="connsiteY4131" fmla="*/ 687406 h 4633870"/>
              <a:gd name="connsiteX4132" fmla="*/ 558102 w 5890037"/>
              <a:gd name="connsiteY4132" fmla="*/ 686760 h 4633870"/>
              <a:gd name="connsiteX4133" fmla="*/ 567489 w 5890037"/>
              <a:gd name="connsiteY4133" fmla="*/ 683747 h 4633870"/>
              <a:gd name="connsiteX4134" fmla="*/ 572653 w 5890037"/>
              <a:gd name="connsiteY4134" fmla="*/ 680337 h 4633870"/>
              <a:gd name="connsiteX4135" fmla="*/ 561253 w 5890037"/>
              <a:gd name="connsiteY4135" fmla="*/ 680804 h 4633870"/>
              <a:gd name="connsiteX4136" fmla="*/ 560670 w 5890037"/>
              <a:gd name="connsiteY4136" fmla="*/ 680347 h 4633870"/>
              <a:gd name="connsiteX4137" fmla="*/ 481904 w 5890037"/>
              <a:gd name="connsiteY4137" fmla="*/ 694352 h 4633870"/>
              <a:gd name="connsiteX4138" fmla="*/ 480127 w 5890037"/>
              <a:gd name="connsiteY4138" fmla="*/ 692585 h 4633870"/>
              <a:gd name="connsiteX4139" fmla="*/ 478977 w 5890037"/>
              <a:gd name="connsiteY4139" fmla="*/ 692676 h 4633870"/>
              <a:gd name="connsiteX4140" fmla="*/ 472814 w 5890037"/>
              <a:gd name="connsiteY4140" fmla="*/ 693165 h 4633870"/>
              <a:gd name="connsiteX4141" fmla="*/ 483070 w 5890037"/>
              <a:gd name="connsiteY4141" fmla="*/ 684993 h 4633870"/>
              <a:gd name="connsiteX4142" fmla="*/ 377837 w 5890037"/>
              <a:gd name="connsiteY4142" fmla="*/ 698792 h 4633870"/>
              <a:gd name="connsiteX4143" fmla="*/ 361890 w 5890037"/>
              <a:gd name="connsiteY4143" fmla="*/ 707415 h 4633870"/>
              <a:gd name="connsiteX4144" fmla="*/ 349307 w 5890037"/>
              <a:gd name="connsiteY4144" fmla="*/ 710322 h 4633870"/>
              <a:gd name="connsiteX4145" fmla="*/ 327331 w 5890037"/>
              <a:gd name="connsiteY4145" fmla="*/ 708249 h 4633870"/>
              <a:gd name="connsiteX4146" fmla="*/ 377558 w 5890037"/>
              <a:gd name="connsiteY4146" fmla="*/ 695271 h 4633870"/>
              <a:gd name="connsiteX4147" fmla="*/ 393233 w 5890037"/>
              <a:gd name="connsiteY4147" fmla="*/ 686669 h 4633870"/>
              <a:gd name="connsiteX4148" fmla="*/ 293568 w 5890037"/>
              <a:gd name="connsiteY4148" fmla="*/ 701934 h 4633870"/>
              <a:gd name="connsiteX4149" fmla="*/ 289896 w 5890037"/>
              <a:gd name="connsiteY4149" fmla="*/ 700317 h 4633870"/>
              <a:gd name="connsiteX4150" fmla="*/ 359720 w 5890037"/>
              <a:gd name="connsiteY4150" fmla="*/ 680061 h 4633870"/>
              <a:gd name="connsiteX4151" fmla="*/ 375668 w 5890037"/>
              <a:gd name="connsiteY4151" fmla="*/ 671437 h 4633870"/>
              <a:gd name="connsiteX4152" fmla="*/ 200059 w 5890037"/>
              <a:gd name="connsiteY4152" fmla="*/ 701992 h 4633870"/>
              <a:gd name="connsiteX4153" fmla="*/ 191118 w 5890037"/>
              <a:gd name="connsiteY4153" fmla="*/ 702702 h 4633870"/>
              <a:gd name="connsiteX4154" fmla="*/ 176338 w 5890037"/>
              <a:gd name="connsiteY4154" fmla="*/ 701966 h 4633870"/>
              <a:gd name="connsiteX4155" fmla="*/ 190688 w 5890037"/>
              <a:gd name="connsiteY4155" fmla="*/ 697285 h 4633870"/>
              <a:gd name="connsiteX4156" fmla="*/ 202693 w 5890037"/>
              <a:gd name="connsiteY4156" fmla="*/ 687066 h 4633870"/>
              <a:gd name="connsiteX4157" fmla="*/ 104925 w 5890037"/>
              <a:gd name="connsiteY4157" fmla="*/ 702181 h 4633870"/>
              <a:gd name="connsiteX4158" fmla="*/ 5690 w 5890037"/>
              <a:gd name="connsiteY4158" fmla="*/ 722863 h 4633870"/>
              <a:gd name="connsiteX4159" fmla="*/ 0 w 5890037"/>
              <a:gd name="connsiteY4159" fmla="*/ 723314 h 4633870"/>
              <a:gd name="connsiteX4160" fmla="*/ 145487 w 5890037"/>
              <a:gd name="connsiteY4160" fmla="*/ 684246 h 4633870"/>
              <a:gd name="connsiteX4161" fmla="*/ 161305 w 5890037"/>
              <a:gd name="connsiteY4161" fmla="*/ 673997 h 4633870"/>
              <a:gd name="connsiteX4162" fmla="*/ 216930 w 5890037"/>
              <a:gd name="connsiteY4162" fmla="*/ 660318 h 4633870"/>
              <a:gd name="connsiteX4163" fmla="*/ 224243 w 5890037"/>
              <a:gd name="connsiteY4163" fmla="*/ 659737 h 4633870"/>
              <a:gd name="connsiteX4164" fmla="*/ 217358 w 5890037"/>
              <a:gd name="connsiteY4164" fmla="*/ 665735 h 4633870"/>
              <a:gd name="connsiteX4165" fmla="*/ 229941 w 5890037"/>
              <a:gd name="connsiteY4165" fmla="*/ 662828 h 4633870"/>
              <a:gd name="connsiteX4166" fmla="*/ 215882 w 5890037"/>
              <a:gd name="connsiteY4166" fmla="*/ 667759 h 4633870"/>
              <a:gd name="connsiteX4167" fmla="*/ 203458 w 5890037"/>
              <a:gd name="connsiteY4167" fmla="*/ 676105 h 4633870"/>
              <a:gd name="connsiteX4168" fmla="*/ 284540 w 5890037"/>
              <a:gd name="connsiteY4168" fmla="*/ 656863 h 4633870"/>
              <a:gd name="connsiteX4169" fmla="*/ 210924 w 5890037"/>
              <a:gd name="connsiteY4169" fmla="*/ 677419 h 4633870"/>
              <a:gd name="connsiteX4170" fmla="*/ 195377 w 5890037"/>
              <a:gd name="connsiteY4170" fmla="*/ 687646 h 4633870"/>
              <a:gd name="connsiteX4171" fmla="*/ 267398 w 5890037"/>
              <a:gd name="connsiteY4171" fmla="*/ 671032 h 4633870"/>
              <a:gd name="connsiteX4172" fmla="*/ 253048 w 5890037"/>
              <a:gd name="connsiteY4172" fmla="*/ 675713 h 4633870"/>
              <a:gd name="connsiteX4173" fmla="*/ 237372 w 5890037"/>
              <a:gd name="connsiteY4173" fmla="*/ 684316 h 4633870"/>
              <a:gd name="connsiteX4174" fmla="*/ 374958 w 5890037"/>
              <a:gd name="connsiteY4174" fmla="*/ 662500 h 4633870"/>
              <a:gd name="connsiteX4175" fmla="*/ 378800 w 5890037"/>
              <a:gd name="connsiteY4175" fmla="*/ 661957 h 4633870"/>
              <a:gd name="connsiteX4176" fmla="*/ 402284 w 5890037"/>
              <a:gd name="connsiteY4176" fmla="*/ 658635 h 4633870"/>
              <a:gd name="connsiteX4177" fmla="*/ 403268 w 5890037"/>
              <a:gd name="connsiteY4177" fmla="*/ 658095 h 4633870"/>
              <a:gd name="connsiteX4178" fmla="*/ 406283 w 5890037"/>
              <a:gd name="connsiteY4178" fmla="*/ 657917 h 4633870"/>
              <a:gd name="connsiteX4179" fmla="*/ 419334 w 5890037"/>
              <a:gd name="connsiteY4179" fmla="*/ 652677 h 4633870"/>
              <a:gd name="connsiteX4180" fmla="*/ 423537 w 5890037"/>
              <a:gd name="connsiteY4180" fmla="*/ 649379 h 4633870"/>
              <a:gd name="connsiteX4181" fmla="*/ 394426 w 5890037"/>
              <a:gd name="connsiteY4181" fmla="*/ 653596 h 4633870"/>
              <a:gd name="connsiteX4182" fmla="*/ 365315 w 5890037"/>
              <a:gd name="connsiteY4182" fmla="*/ 657813 h 4633870"/>
              <a:gd name="connsiteX4183" fmla="*/ 361795 w 5890037"/>
              <a:gd name="connsiteY4183" fmla="*/ 658093 h 4633870"/>
              <a:gd name="connsiteX4184" fmla="*/ 296809 w 5890037"/>
              <a:gd name="connsiteY4184" fmla="*/ 670607 h 4633870"/>
              <a:gd name="connsiteX4185" fmla="*/ 354329 w 5890037"/>
              <a:gd name="connsiteY4185" fmla="*/ 656777 h 4633870"/>
              <a:gd name="connsiteX4186" fmla="*/ 411848 w 5890037"/>
              <a:gd name="connsiteY4186" fmla="*/ 642948 h 4633870"/>
              <a:gd name="connsiteX4187" fmla="*/ 427667 w 5890037"/>
              <a:gd name="connsiteY4187" fmla="*/ 632699 h 4633870"/>
              <a:gd name="connsiteX4188" fmla="*/ 360635 w 5890037"/>
              <a:gd name="connsiteY4188" fmla="*/ 643467 h 4633870"/>
              <a:gd name="connsiteX4189" fmla="*/ 295777 w 5890037"/>
              <a:gd name="connsiteY4189" fmla="*/ 657606 h 4633870"/>
              <a:gd name="connsiteX4190" fmla="*/ 317023 w 5890037"/>
              <a:gd name="connsiteY4190" fmla="*/ 650470 h 4633870"/>
              <a:gd name="connsiteX4191" fmla="*/ 325653 w 5890037"/>
              <a:gd name="connsiteY4191" fmla="*/ 642426 h 4633870"/>
              <a:gd name="connsiteX4192" fmla="*/ 317421 w 5890037"/>
              <a:gd name="connsiteY4192" fmla="*/ 644749 h 4633870"/>
              <a:gd name="connsiteX4193" fmla="*/ 311920 w 5890037"/>
              <a:gd name="connsiteY4193" fmla="*/ 645321 h 4633870"/>
              <a:gd name="connsiteX4194" fmla="*/ 348758 w 5890037"/>
              <a:gd name="connsiteY4194" fmla="*/ 637254 h 4633870"/>
              <a:gd name="connsiteX4195" fmla="*/ 385221 w 5890037"/>
              <a:gd name="connsiteY4195" fmla="*/ 630343 h 4633870"/>
              <a:gd name="connsiteX4196" fmla="*/ 423145 w 5890037"/>
              <a:gd name="connsiteY4196" fmla="*/ 622228 h 4633870"/>
              <a:gd name="connsiteX4197" fmla="*/ 413458 w 5890037"/>
              <a:gd name="connsiteY4197" fmla="*/ 622690 h 4633870"/>
              <a:gd name="connsiteX4198" fmla="*/ 409077 w 5890037"/>
              <a:gd name="connsiteY4198" fmla="*/ 622894 h 4633870"/>
              <a:gd name="connsiteX4199" fmla="*/ 413117 w 5890037"/>
              <a:gd name="connsiteY4199" fmla="*/ 620445 h 4633870"/>
              <a:gd name="connsiteX4200" fmla="*/ 414438 w 5890037"/>
              <a:gd name="connsiteY4200" fmla="*/ 619469 h 4633870"/>
              <a:gd name="connsiteX4201" fmla="*/ 428051 w 5890037"/>
              <a:gd name="connsiteY4201" fmla="*/ 618398 h 4633870"/>
              <a:gd name="connsiteX4202" fmla="*/ 437756 w 5890037"/>
              <a:gd name="connsiteY4202" fmla="*/ 618105 h 4633870"/>
              <a:gd name="connsiteX4203" fmla="*/ 465882 w 5890037"/>
              <a:gd name="connsiteY4203" fmla="*/ 608081 h 4633870"/>
              <a:gd name="connsiteX4204" fmla="*/ 465967 w 5890037"/>
              <a:gd name="connsiteY4204" fmla="*/ 607796 h 4633870"/>
              <a:gd name="connsiteX4205" fmla="*/ 467957 w 5890037"/>
              <a:gd name="connsiteY4205" fmla="*/ 607040 h 4633870"/>
              <a:gd name="connsiteX4206" fmla="*/ 469652 w 5890037"/>
              <a:gd name="connsiteY4206" fmla="*/ 604771 h 4633870"/>
              <a:gd name="connsiteX4207" fmla="*/ 456963 w 5890037"/>
              <a:gd name="connsiteY4207" fmla="*/ 610207 h 4633870"/>
              <a:gd name="connsiteX4208" fmla="*/ 426356 w 5890037"/>
              <a:gd name="connsiteY4208" fmla="*/ 616178 h 4633870"/>
              <a:gd name="connsiteX4209" fmla="*/ 427973 w 5890037"/>
              <a:gd name="connsiteY4209" fmla="*/ 612506 h 4633870"/>
              <a:gd name="connsiteX4210" fmla="*/ 232724 w 5890037"/>
              <a:gd name="connsiteY4210" fmla="*/ 649798 h 4633870"/>
              <a:gd name="connsiteX4211" fmla="*/ 198347 w 5890037"/>
              <a:gd name="connsiteY4211" fmla="*/ 656340 h 4633870"/>
              <a:gd name="connsiteX4212" fmla="*/ 212397 w 5890037"/>
              <a:gd name="connsiteY4212" fmla="*/ 647868 h 4633870"/>
              <a:gd name="connsiteX4213" fmla="*/ 297130 w 5890037"/>
              <a:gd name="connsiteY4213" fmla="*/ 629971 h 4633870"/>
              <a:gd name="connsiteX4214" fmla="*/ 383502 w 5890037"/>
              <a:gd name="connsiteY4214" fmla="*/ 608675 h 4633870"/>
              <a:gd name="connsiteX4215" fmla="*/ 397552 w 5890037"/>
              <a:gd name="connsiteY4215" fmla="*/ 600202 h 4633870"/>
              <a:gd name="connsiteX4216" fmla="*/ 352466 w 5890037"/>
              <a:gd name="connsiteY4216" fmla="*/ 609230 h 4633870"/>
              <a:gd name="connsiteX4217" fmla="*/ 307108 w 5890037"/>
              <a:gd name="connsiteY4217" fmla="*/ 618279 h 4633870"/>
              <a:gd name="connsiteX4218" fmla="*/ 312368 w 5890037"/>
              <a:gd name="connsiteY4218" fmla="*/ 612410 h 4633870"/>
              <a:gd name="connsiteX4219" fmla="*/ 295991 w 5890037"/>
              <a:gd name="connsiteY4219" fmla="*/ 615618 h 4633870"/>
              <a:gd name="connsiteX4220" fmla="*/ 277991 w 5890037"/>
              <a:gd name="connsiteY4220" fmla="*/ 618953 h 4633870"/>
              <a:gd name="connsiteX4221" fmla="*/ 281361 w 5890037"/>
              <a:gd name="connsiteY4221" fmla="*/ 616778 h 4633870"/>
              <a:gd name="connsiteX4222" fmla="*/ 510987 w 5890037"/>
              <a:gd name="connsiteY4222" fmla="*/ 572943 h 4633870"/>
              <a:gd name="connsiteX4223" fmla="*/ 528559 w 5890037"/>
              <a:gd name="connsiteY4223" fmla="*/ 564190 h 4633870"/>
              <a:gd name="connsiteX4224" fmla="*/ 533150 w 5890037"/>
              <a:gd name="connsiteY4224" fmla="*/ 562164 h 4633870"/>
              <a:gd name="connsiteX4225" fmla="*/ 511287 w 5890037"/>
              <a:gd name="connsiteY4225" fmla="*/ 568897 h 4633870"/>
              <a:gd name="connsiteX4226" fmla="*/ 517413 w 5890037"/>
              <a:gd name="connsiteY4226" fmla="*/ 562892 h 4633870"/>
              <a:gd name="connsiteX4227" fmla="*/ 527767 w 5890037"/>
              <a:gd name="connsiteY4227" fmla="*/ 559071 h 4633870"/>
              <a:gd name="connsiteX4228" fmla="*/ 481276 w 5890037"/>
              <a:gd name="connsiteY4228" fmla="*/ 569576 h 4633870"/>
              <a:gd name="connsiteX4229" fmla="*/ 488847 w 5890037"/>
              <a:gd name="connsiteY4229" fmla="*/ 565969 h 4633870"/>
              <a:gd name="connsiteX4230" fmla="*/ 489734 w 5890037"/>
              <a:gd name="connsiteY4230" fmla="*/ 565278 h 4633870"/>
              <a:gd name="connsiteX4231" fmla="*/ 490058 w 5890037"/>
              <a:gd name="connsiteY4231" fmla="*/ 563430 h 4633870"/>
              <a:gd name="connsiteX4232" fmla="*/ 392019 w 5890037"/>
              <a:gd name="connsiteY4232" fmla="*/ 578565 h 4633870"/>
              <a:gd name="connsiteX4233" fmla="*/ 345177 w 5890037"/>
              <a:gd name="connsiteY4233" fmla="*/ 586096 h 4633870"/>
              <a:gd name="connsiteX4234" fmla="*/ 296427 w 5890037"/>
              <a:gd name="connsiteY4234" fmla="*/ 597049 h 4633870"/>
              <a:gd name="connsiteX4235" fmla="*/ 244175 w 5890037"/>
              <a:gd name="connsiteY4235" fmla="*/ 608553 h 4633870"/>
              <a:gd name="connsiteX4236" fmla="*/ 243896 w 5890037"/>
              <a:gd name="connsiteY4236" fmla="*/ 605032 h 4633870"/>
              <a:gd name="connsiteX4237" fmla="*/ 186226 w 5890037"/>
              <a:gd name="connsiteY4237" fmla="*/ 616966 h 4633870"/>
              <a:gd name="connsiteX4238" fmla="*/ 313719 w 5890037"/>
              <a:gd name="connsiteY4238" fmla="*/ 584776 h 4633870"/>
              <a:gd name="connsiteX4239" fmla="*/ 346073 w 5890037"/>
              <a:gd name="connsiteY4239" fmla="*/ 576760 h 4633870"/>
              <a:gd name="connsiteX4240" fmla="*/ 378555 w 5890037"/>
              <a:gd name="connsiteY4240" fmla="*/ 570366 h 4633870"/>
              <a:gd name="connsiteX4241" fmla="*/ 405539 w 5890037"/>
              <a:gd name="connsiteY4241" fmla="*/ 565967 h 4633870"/>
              <a:gd name="connsiteX4242" fmla="*/ 408295 w 5890037"/>
              <a:gd name="connsiteY4242" fmla="*/ 565518 h 4633870"/>
              <a:gd name="connsiteX4243" fmla="*/ 442270 w 5890037"/>
              <a:gd name="connsiteY4243" fmla="*/ 551349 h 4633870"/>
              <a:gd name="connsiteX4244" fmla="*/ 405808 w 5890037"/>
              <a:gd name="connsiteY4244" fmla="*/ 557780 h 4633870"/>
              <a:gd name="connsiteX4245" fmla="*/ 323397 w 5890037"/>
              <a:gd name="connsiteY4245" fmla="*/ 569291 h 4633870"/>
              <a:gd name="connsiteX4246" fmla="*/ 352228 w 5890037"/>
              <a:gd name="connsiteY4246" fmla="*/ 561554 h 4633870"/>
              <a:gd name="connsiteX4247" fmla="*/ 439158 w 5890037"/>
              <a:gd name="connsiteY4247" fmla="*/ 547298 h 4633870"/>
              <a:gd name="connsiteX4248" fmla="*/ 441350 w 5890037"/>
              <a:gd name="connsiteY4248" fmla="*/ 546540 h 4633870"/>
              <a:gd name="connsiteX4249" fmla="*/ 441780 w 5890037"/>
              <a:gd name="connsiteY4249" fmla="*/ 546170 h 4633870"/>
              <a:gd name="connsiteX4250" fmla="*/ 442217 w 5890037"/>
              <a:gd name="connsiteY4250" fmla="*/ 546242 h 4633870"/>
              <a:gd name="connsiteX4251" fmla="*/ 445326 w 5890037"/>
              <a:gd name="connsiteY4251" fmla="*/ 545167 h 4633870"/>
              <a:gd name="connsiteX4252" fmla="*/ 447693 w 5890037"/>
              <a:gd name="connsiteY4252" fmla="*/ 543869 h 4633870"/>
              <a:gd name="connsiteX4253" fmla="*/ 451843 w 5890037"/>
              <a:gd name="connsiteY4253" fmla="*/ 543295 h 4633870"/>
              <a:gd name="connsiteX4254" fmla="*/ 447872 w 5890037"/>
              <a:gd name="connsiteY4254" fmla="*/ 544700 h 4633870"/>
              <a:gd name="connsiteX4255" fmla="*/ 453637 w 5890037"/>
              <a:gd name="connsiteY4255" fmla="*/ 544243 h 4633870"/>
              <a:gd name="connsiteX4256" fmla="*/ 456549 w 5890037"/>
              <a:gd name="connsiteY4256" fmla="*/ 543568 h 4633870"/>
              <a:gd name="connsiteX4257" fmla="*/ 472693 w 5890037"/>
              <a:gd name="connsiteY4257" fmla="*/ 539831 h 4633870"/>
              <a:gd name="connsiteX4258" fmla="*/ 494415 w 5890037"/>
              <a:gd name="connsiteY4258" fmla="*/ 531830 h 4633870"/>
              <a:gd name="connsiteX4259" fmla="*/ 505210 w 5890037"/>
              <a:gd name="connsiteY4259" fmla="*/ 524707 h 4633870"/>
              <a:gd name="connsiteX4260" fmla="*/ 491678 w 5890037"/>
              <a:gd name="connsiteY4260" fmla="*/ 529038 h 4633870"/>
              <a:gd name="connsiteX4261" fmla="*/ 451843 w 5890037"/>
              <a:gd name="connsiteY4261" fmla="*/ 543295 h 4633870"/>
              <a:gd name="connsiteX4262" fmla="*/ 485285 w 5890037"/>
              <a:gd name="connsiteY4262" fmla="*/ 529683 h 4633870"/>
              <a:gd name="connsiteX4263" fmla="*/ 499923 w 5890037"/>
              <a:gd name="connsiteY4263" fmla="*/ 524089 h 4633870"/>
              <a:gd name="connsiteX4264" fmla="*/ 463650 w 5890037"/>
              <a:gd name="connsiteY4264" fmla="*/ 531695 h 4633870"/>
              <a:gd name="connsiteX4265" fmla="*/ 357065 w 5890037"/>
              <a:gd name="connsiteY4265" fmla="*/ 553811 h 4633870"/>
              <a:gd name="connsiteX4266" fmla="*/ 290615 w 5890037"/>
              <a:gd name="connsiteY4266" fmla="*/ 571892 h 4633870"/>
              <a:gd name="connsiteX4267" fmla="*/ 273193 w 5890037"/>
              <a:gd name="connsiteY4267" fmla="*/ 582540 h 4633870"/>
              <a:gd name="connsiteX4268" fmla="*/ 305974 w 5890037"/>
              <a:gd name="connsiteY4268" fmla="*/ 579940 h 4633870"/>
              <a:gd name="connsiteX4269" fmla="*/ 222582 w 5890037"/>
              <a:gd name="connsiteY4269" fmla="*/ 600558 h 4633870"/>
              <a:gd name="connsiteX4270" fmla="*/ 147715 w 5890037"/>
              <a:gd name="connsiteY4270" fmla="*/ 621585 h 4633870"/>
              <a:gd name="connsiteX4271" fmla="*/ 145585 w 5890037"/>
              <a:gd name="connsiteY4271" fmla="*/ 617869 h 4633870"/>
              <a:gd name="connsiteX4272" fmla="*/ 98414 w 5890037"/>
              <a:gd name="connsiteY4272" fmla="*/ 620116 h 4633870"/>
              <a:gd name="connsiteX4273" fmla="*/ 5945 w 5890037"/>
              <a:gd name="connsiteY4273" fmla="*/ 636718 h 4633870"/>
              <a:gd name="connsiteX4274" fmla="*/ 79132 w 5890037"/>
              <a:gd name="connsiteY4274" fmla="*/ 610744 h 4633870"/>
              <a:gd name="connsiteX4275" fmla="*/ 91285 w 5890037"/>
              <a:gd name="connsiteY4275" fmla="*/ 602421 h 4633870"/>
              <a:gd name="connsiteX4276" fmla="*/ 80449 w 5890037"/>
              <a:gd name="connsiteY4276" fmla="*/ 603281 h 4633870"/>
              <a:gd name="connsiteX4277" fmla="*/ 127131 w 5890037"/>
              <a:gd name="connsiteY4277" fmla="*/ 590311 h 4633870"/>
              <a:gd name="connsiteX4278" fmla="*/ 129177 w 5890037"/>
              <a:gd name="connsiteY4278" fmla="*/ 592056 h 4633870"/>
              <a:gd name="connsiteX4279" fmla="*/ 190219 w 5890037"/>
              <a:gd name="connsiteY4279" fmla="*/ 577948 h 4633870"/>
              <a:gd name="connsiteX4280" fmla="*/ 185251 w 5890037"/>
              <a:gd name="connsiteY4280" fmla="*/ 584065 h 4633870"/>
              <a:gd name="connsiteX4281" fmla="*/ 187148 w 5890037"/>
              <a:gd name="connsiteY4281" fmla="*/ 583915 h 4633870"/>
              <a:gd name="connsiteX4282" fmla="*/ 239400 w 5890037"/>
              <a:gd name="connsiteY4282" fmla="*/ 572411 h 4633870"/>
              <a:gd name="connsiteX4283" fmla="*/ 241425 w 5890037"/>
              <a:gd name="connsiteY4283" fmla="*/ 573885 h 4633870"/>
              <a:gd name="connsiteX4284" fmla="*/ 261194 w 5890037"/>
              <a:gd name="connsiteY4284" fmla="*/ 568775 h 4633870"/>
              <a:gd name="connsiteX4285" fmla="*/ 316689 w 5890037"/>
              <a:gd name="connsiteY4285" fmla="*/ 553470 h 4633870"/>
              <a:gd name="connsiteX4286" fmla="*/ 327484 w 5890037"/>
              <a:gd name="connsiteY4286" fmla="*/ 551810 h 4633870"/>
              <a:gd name="connsiteX4287" fmla="*/ 335027 w 5890037"/>
              <a:gd name="connsiteY4287" fmla="*/ 550649 h 4633870"/>
              <a:gd name="connsiteX4288" fmla="*/ 325672 w 5890037"/>
              <a:gd name="connsiteY4288" fmla="*/ 552860 h 4633870"/>
              <a:gd name="connsiteX4289" fmla="*/ 264717 w 5890037"/>
              <a:gd name="connsiteY4289" fmla="*/ 568495 h 4633870"/>
              <a:gd name="connsiteX4290" fmla="*/ 144116 w 5890037"/>
              <a:gd name="connsiteY4290" fmla="*/ 598230 h 4633870"/>
              <a:gd name="connsiteX4291" fmla="*/ 126695 w 5890037"/>
              <a:gd name="connsiteY4291" fmla="*/ 608879 h 4633870"/>
              <a:gd name="connsiteX4292" fmla="*/ 348125 w 5890037"/>
              <a:gd name="connsiteY4292" fmla="*/ 554519 h 4633870"/>
              <a:gd name="connsiteX4293" fmla="*/ 502392 w 5890037"/>
              <a:gd name="connsiteY4293" fmla="*/ 523145 h 4633870"/>
              <a:gd name="connsiteX4294" fmla="*/ 521676 w 5890037"/>
              <a:gd name="connsiteY4294" fmla="*/ 515774 h 4633870"/>
              <a:gd name="connsiteX4295" fmla="*/ 557127 w 5890037"/>
              <a:gd name="connsiteY4295" fmla="*/ 504120 h 4633870"/>
              <a:gd name="connsiteX4296" fmla="*/ 557287 w 5890037"/>
              <a:gd name="connsiteY4296" fmla="*/ 504065 h 4633870"/>
              <a:gd name="connsiteX4297" fmla="*/ 511647 w 5890037"/>
              <a:gd name="connsiteY4297" fmla="*/ 512569 h 4633870"/>
              <a:gd name="connsiteX4298" fmla="*/ 527743 w 5890037"/>
              <a:gd name="connsiteY4298" fmla="*/ 509202 h 4633870"/>
              <a:gd name="connsiteX4299" fmla="*/ 545434 w 5890037"/>
              <a:gd name="connsiteY4299" fmla="*/ 498532 h 4633870"/>
              <a:gd name="connsiteX4300" fmla="*/ 494379 w 5890037"/>
              <a:gd name="connsiteY4300" fmla="*/ 504489 h 4633870"/>
              <a:gd name="connsiteX4301" fmla="*/ 550144 w 5890037"/>
              <a:gd name="connsiteY4301" fmla="*/ 489164 h 4633870"/>
              <a:gd name="connsiteX4302" fmla="*/ 564195 w 5890037"/>
              <a:gd name="connsiteY4302" fmla="*/ 480691 h 4633870"/>
              <a:gd name="connsiteX4303" fmla="*/ 460738 w 5890037"/>
              <a:gd name="connsiteY4303" fmla="*/ 496256 h 4633870"/>
              <a:gd name="connsiteX4304" fmla="*/ 471265 w 5890037"/>
              <a:gd name="connsiteY4304" fmla="*/ 488062 h 4633870"/>
              <a:gd name="connsiteX4305" fmla="*/ 310266 w 5890037"/>
              <a:gd name="connsiteY4305" fmla="*/ 517187 h 4633870"/>
              <a:gd name="connsiteX4306" fmla="*/ 149870 w 5890037"/>
              <a:gd name="connsiteY4306" fmla="*/ 553894 h 4633870"/>
              <a:gd name="connsiteX4307" fmla="*/ 149719 w 5890037"/>
              <a:gd name="connsiteY4307" fmla="*/ 551998 h 4633870"/>
              <a:gd name="connsiteX4308" fmla="*/ 77548 w 5890037"/>
              <a:gd name="connsiteY4308" fmla="*/ 566716 h 4633870"/>
              <a:gd name="connsiteX4309" fmla="*/ 171235 w 5890037"/>
              <a:gd name="connsiteY4309" fmla="*/ 544841 h 4633870"/>
              <a:gd name="connsiteX4310" fmla="*/ 171386 w 5890037"/>
              <a:gd name="connsiteY4310" fmla="*/ 546737 h 4633870"/>
              <a:gd name="connsiteX4311" fmla="*/ 216323 w 5890037"/>
              <a:gd name="connsiteY4311" fmla="*/ 535813 h 4633870"/>
              <a:gd name="connsiteX4312" fmla="*/ 233743 w 5890037"/>
              <a:gd name="connsiteY4312" fmla="*/ 525165 h 4633870"/>
              <a:gd name="connsiteX4313" fmla="*/ 237536 w 5890037"/>
              <a:gd name="connsiteY4313" fmla="*/ 524864 h 4633870"/>
              <a:gd name="connsiteX4314" fmla="*/ 235790 w 5890037"/>
              <a:gd name="connsiteY4314" fmla="*/ 526910 h 4633870"/>
              <a:gd name="connsiteX4315" fmla="*/ 300624 w 5890037"/>
              <a:gd name="connsiteY4315" fmla="*/ 512500 h 4633870"/>
              <a:gd name="connsiteX4316" fmla="*/ 332978 w 5890037"/>
              <a:gd name="connsiteY4316" fmla="*/ 504483 h 4633870"/>
              <a:gd name="connsiteX4317" fmla="*/ 365611 w 5890037"/>
              <a:gd name="connsiteY4317" fmla="*/ 499986 h 4633870"/>
              <a:gd name="connsiteX4318" fmla="*/ 384928 w 5890037"/>
              <a:gd name="connsiteY4318" fmla="*/ 489187 h 4633870"/>
              <a:gd name="connsiteX4319" fmla="*/ 390189 w 5890037"/>
              <a:gd name="connsiteY4319" fmla="*/ 483319 h 4633870"/>
              <a:gd name="connsiteX4320" fmla="*/ 368823 w 5890037"/>
              <a:gd name="connsiteY4320" fmla="*/ 492374 h 4633870"/>
              <a:gd name="connsiteX4321" fmla="*/ 363404 w 5890037"/>
              <a:gd name="connsiteY4321" fmla="*/ 492803 h 4633870"/>
              <a:gd name="connsiteX4322" fmla="*/ 285716 w 5890037"/>
              <a:gd name="connsiteY4322" fmla="*/ 510140 h 4633870"/>
              <a:gd name="connsiteX4323" fmla="*/ 287462 w 5890037"/>
              <a:gd name="connsiteY4323" fmla="*/ 508093 h 4633870"/>
              <a:gd name="connsiteX4324" fmla="*/ 328876 w 5890037"/>
              <a:gd name="connsiteY4324" fmla="*/ 497450 h 4633870"/>
              <a:gd name="connsiteX4325" fmla="*/ 368543 w 5890037"/>
              <a:gd name="connsiteY4325" fmla="*/ 488852 h 4633870"/>
              <a:gd name="connsiteX4326" fmla="*/ 379081 w 5890037"/>
              <a:gd name="connsiteY4326" fmla="*/ 484200 h 4633870"/>
              <a:gd name="connsiteX4327" fmla="*/ 520309 w 5890037"/>
              <a:gd name="connsiteY4327" fmla="*/ 460188 h 4633870"/>
              <a:gd name="connsiteX4328" fmla="*/ 590713 w 5890037"/>
              <a:gd name="connsiteY4328" fmla="*/ 447244 h 4633870"/>
              <a:gd name="connsiteX4329" fmla="*/ 661538 w 5890037"/>
              <a:gd name="connsiteY4329" fmla="*/ 436175 h 4633870"/>
              <a:gd name="connsiteX4330" fmla="*/ 679111 w 5890037"/>
              <a:gd name="connsiteY4330" fmla="*/ 427422 h 4633870"/>
              <a:gd name="connsiteX4331" fmla="*/ 590284 w 5890037"/>
              <a:gd name="connsiteY4331" fmla="*/ 441827 h 4633870"/>
              <a:gd name="connsiteX4332" fmla="*/ 501877 w 5890037"/>
              <a:gd name="connsiteY4332" fmla="*/ 458107 h 4633870"/>
              <a:gd name="connsiteX4333" fmla="*/ 324490 w 5890037"/>
              <a:gd name="connsiteY4333" fmla="*/ 486741 h 4633870"/>
              <a:gd name="connsiteX4334" fmla="*/ 350524 w 5890037"/>
              <a:gd name="connsiteY4334" fmla="*/ 479925 h 4633870"/>
              <a:gd name="connsiteX4335" fmla="*/ 409227 w 5890037"/>
              <a:gd name="connsiteY4335" fmla="*/ 468999 h 4633870"/>
              <a:gd name="connsiteX4336" fmla="*/ 526894 w 5890037"/>
              <a:gd name="connsiteY4336" fmla="*/ 450399 h 4633870"/>
              <a:gd name="connsiteX4337" fmla="*/ 539500 w 5890037"/>
              <a:gd name="connsiteY4337" fmla="*/ 447764 h 4633870"/>
              <a:gd name="connsiteX4338" fmla="*/ 556920 w 5890037"/>
              <a:gd name="connsiteY4338" fmla="*/ 437115 h 4633870"/>
              <a:gd name="connsiteX4339" fmla="*/ 352604 w 5890037"/>
              <a:gd name="connsiteY4339" fmla="*/ 473492 h 4633870"/>
              <a:gd name="connsiteX4340" fmla="*/ 359489 w 5890037"/>
              <a:gd name="connsiteY4340" fmla="*/ 467495 h 4633870"/>
              <a:gd name="connsiteX4341" fmla="*/ 336067 w 5890037"/>
              <a:gd name="connsiteY4341" fmla="*/ 471260 h 4633870"/>
              <a:gd name="connsiteX4342" fmla="*/ 381004 w 5890037"/>
              <a:gd name="connsiteY4342" fmla="*/ 460337 h 4633870"/>
              <a:gd name="connsiteX4343" fmla="*/ 377491 w 5890037"/>
              <a:gd name="connsiteY4343" fmla="*/ 464159 h 4633870"/>
              <a:gd name="connsiteX4344" fmla="*/ 578436 w 5890037"/>
              <a:gd name="connsiteY4344" fmla="*/ 429958 h 4633870"/>
              <a:gd name="connsiteX4345" fmla="*/ 595859 w 5890037"/>
              <a:gd name="connsiteY4345" fmla="*/ 419309 h 4633870"/>
              <a:gd name="connsiteX4346" fmla="*/ 453155 w 5890037"/>
              <a:gd name="connsiteY4346" fmla="*/ 445347 h 4633870"/>
              <a:gd name="connsiteX4347" fmla="*/ 548446 w 5890037"/>
              <a:gd name="connsiteY4347" fmla="*/ 423071 h 4633870"/>
              <a:gd name="connsiteX4348" fmla="*/ 642262 w 5890037"/>
              <a:gd name="connsiteY4348" fmla="*/ 402819 h 4633870"/>
              <a:gd name="connsiteX4349" fmla="*/ 852298 w 5890037"/>
              <a:gd name="connsiteY4349" fmla="*/ 369804 h 4633870"/>
              <a:gd name="connsiteX4350" fmla="*/ 870142 w 5890037"/>
              <a:gd name="connsiteY4350" fmla="*/ 361030 h 4633870"/>
              <a:gd name="connsiteX4351" fmla="*/ 674336 w 5890037"/>
              <a:gd name="connsiteY4351" fmla="*/ 391280 h 4633870"/>
              <a:gd name="connsiteX4352" fmla="*/ 670814 w 5890037"/>
              <a:gd name="connsiteY4352" fmla="*/ 391560 h 4633870"/>
              <a:gd name="connsiteX4353" fmla="*/ 656312 w 5890037"/>
              <a:gd name="connsiteY4353" fmla="*/ 394345 h 4633870"/>
              <a:gd name="connsiteX4354" fmla="*/ 566009 w 5890037"/>
              <a:gd name="connsiteY4354" fmla="*/ 410775 h 4633870"/>
              <a:gd name="connsiteX4355" fmla="*/ 529712 w 5890037"/>
              <a:gd name="connsiteY4355" fmla="*/ 417197 h 4633870"/>
              <a:gd name="connsiteX4356" fmla="*/ 543913 w 5890037"/>
              <a:gd name="connsiteY4356" fmla="*/ 410621 h 4633870"/>
              <a:gd name="connsiteX4357" fmla="*/ 719400 w 5890037"/>
              <a:gd name="connsiteY4357" fmla="*/ 381982 h 4633870"/>
              <a:gd name="connsiteX4358" fmla="*/ 806482 w 5890037"/>
              <a:gd name="connsiteY4358" fmla="*/ 369623 h 4633870"/>
              <a:gd name="connsiteX4359" fmla="*/ 895459 w 5890037"/>
              <a:gd name="connsiteY4359" fmla="*/ 357114 h 4633870"/>
              <a:gd name="connsiteX4360" fmla="*/ 1071525 w 5890037"/>
              <a:gd name="connsiteY4360" fmla="*/ 335788 h 4633870"/>
              <a:gd name="connsiteX4361" fmla="*/ 1158886 w 5890037"/>
              <a:gd name="connsiteY4361" fmla="*/ 326951 h 4633870"/>
              <a:gd name="connsiteX4362" fmla="*/ 1248293 w 5890037"/>
              <a:gd name="connsiteY4362" fmla="*/ 319858 h 4633870"/>
              <a:gd name="connsiteX4363" fmla="*/ 1322930 w 5890037"/>
              <a:gd name="connsiteY4363" fmla="*/ 313938 h 4633870"/>
              <a:gd name="connsiteX4364" fmla="*/ 1348730 w 5890037"/>
              <a:gd name="connsiteY4364" fmla="*/ 311891 h 4633870"/>
              <a:gd name="connsiteX4365" fmla="*/ 1389685 w 5890037"/>
              <a:gd name="connsiteY4365" fmla="*/ 303923 h 4633870"/>
              <a:gd name="connsiteX4366" fmla="*/ 1435794 w 5890037"/>
              <a:gd name="connsiteY4366" fmla="*/ 295977 h 4633870"/>
              <a:gd name="connsiteX4367" fmla="*/ 1426218 w 5890037"/>
              <a:gd name="connsiteY4367" fmla="*/ 293409 h 4633870"/>
              <a:gd name="connsiteX4368" fmla="*/ 1349788 w 5890037"/>
              <a:gd name="connsiteY4368" fmla="*/ 304974 h 4633870"/>
              <a:gd name="connsiteX4369" fmla="*/ 1440553 w 5890037"/>
              <a:gd name="connsiteY4369" fmla="*/ 287839 h 4633870"/>
              <a:gd name="connsiteX4370" fmla="*/ 1451500 w 5890037"/>
              <a:gd name="connsiteY4370" fmla="*/ 284908 h 4633870"/>
              <a:gd name="connsiteX4371" fmla="*/ 1444900 w 5890037"/>
              <a:gd name="connsiteY4371" fmla="*/ 284775 h 4633870"/>
              <a:gd name="connsiteX4372" fmla="*/ 1401891 w 5890037"/>
              <a:gd name="connsiteY4372" fmla="*/ 290159 h 4633870"/>
              <a:gd name="connsiteX4373" fmla="*/ 1389651 w 5890037"/>
              <a:gd name="connsiteY4373" fmla="*/ 289469 h 4633870"/>
              <a:gd name="connsiteX4374" fmla="*/ 1352142 w 5890037"/>
              <a:gd name="connsiteY4374" fmla="*/ 295509 h 4633870"/>
              <a:gd name="connsiteX4375" fmla="*/ 1373076 w 5890037"/>
              <a:gd name="connsiteY4375" fmla="*/ 290072 h 4633870"/>
              <a:gd name="connsiteX4376" fmla="*/ 1393999 w 5890037"/>
              <a:gd name="connsiteY4376" fmla="*/ 286405 h 4633870"/>
              <a:gd name="connsiteX4377" fmla="*/ 1364200 w 5890037"/>
              <a:gd name="connsiteY4377" fmla="*/ 290284 h 4633870"/>
              <a:gd name="connsiteX4378" fmla="*/ 1289311 w 5890037"/>
              <a:gd name="connsiteY4378" fmla="*/ 304036 h 4633870"/>
              <a:gd name="connsiteX4379" fmla="*/ 1274288 w 5890037"/>
              <a:gd name="connsiteY4379" fmla="*/ 305056 h 4633870"/>
              <a:gd name="connsiteX4380" fmla="*/ 1299428 w 5890037"/>
              <a:gd name="connsiteY4380" fmla="*/ 299927 h 4633870"/>
              <a:gd name="connsiteX4381" fmla="*/ 1366025 w 5890037"/>
              <a:gd name="connsiteY4381" fmla="*/ 285725 h 4633870"/>
              <a:gd name="connsiteX4382" fmla="*/ 1370361 w 5890037"/>
              <a:gd name="connsiteY4382" fmla="*/ 284432 h 4633870"/>
              <a:gd name="connsiteX4383" fmla="*/ 1338050 w 5890037"/>
              <a:gd name="connsiteY4383" fmla="*/ 288319 h 4633870"/>
              <a:gd name="connsiteX4384" fmla="*/ 1256559 w 5890037"/>
              <a:gd name="connsiteY4384" fmla="*/ 305213 h 4633870"/>
              <a:gd name="connsiteX4385" fmla="*/ 1242497 w 5890037"/>
              <a:gd name="connsiteY4385" fmla="*/ 305807 h 4633870"/>
              <a:gd name="connsiteX4386" fmla="*/ 1246752 w 5890037"/>
              <a:gd name="connsiteY4386" fmla="*/ 304738 h 4633870"/>
              <a:gd name="connsiteX4387" fmla="*/ 1253089 w 5890037"/>
              <a:gd name="connsiteY4387" fmla="*/ 304947 h 4633870"/>
              <a:gd name="connsiteX4388" fmla="*/ 1258335 w 5890037"/>
              <a:gd name="connsiteY4388" fmla="*/ 304458 h 4633870"/>
              <a:gd name="connsiteX4389" fmla="*/ 1256828 w 5890037"/>
              <a:gd name="connsiteY4389" fmla="*/ 302703 h 4633870"/>
              <a:gd name="connsiteX4390" fmla="*/ 1258372 w 5890037"/>
              <a:gd name="connsiteY4390" fmla="*/ 302424 h 4633870"/>
              <a:gd name="connsiteX4391" fmla="*/ 1272566 w 5890037"/>
              <a:gd name="connsiteY4391" fmla="*/ 296953 h 4633870"/>
              <a:gd name="connsiteX4392" fmla="*/ 1251061 w 5890037"/>
              <a:gd name="connsiteY4392" fmla="*/ 301282 h 4633870"/>
              <a:gd name="connsiteX4393" fmla="*/ 1249705 w 5890037"/>
              <a:gd name="connsiteY4393" fmla="*/ 301515 h 4633870"/>
              <a:gd name="connsiteX4394" fmla="*/ 1249510 w 5890037"/>
              <a:gd name="connsiteY4394" fmla="*/ 301485 h 4633870"/>
              <a:gd name="connsiteX4395" fmla="*/ 1245044 w 5890037"/>
              <a:gd name="connsiteY4395" fmla="*/ 301250 h 4633870"/>
              <a:gd name="connsiteX4396" fmla="*/ 1275345 w 5890037"/>
              <a:gd name="connsiteY4396" fmla="*/ 293861 h 4633870"/>
              <a:gd name="connsiteX4397" fmla="*/ 1322845 w 5890037"/>
              <a:gd name="connsiteY4397" fmla="*/ 283422 h 4633870"/>
              <a:gd name="connsiteX4398" fmla="*/ 1328735 w 5890037"/>
              <a:gd name="connsiteY4398" fmla="*/ 282546 h 4633870"/>
              <a:gd name="connsiteX4399" fmla="*/ 1322134 w 5890037"/>
              <a:gd name="connsiteY4399" fmla="*/ 282413 h 4633870"/>
              <a:gd name="connsiteX4400" fmla="*/ 1235726 w 5890037"/>
              <a:gd name="connsiteY4400" fmla="*/ 297989 h 4633870"/>
              <a:gd name="connsiteX4401" fmla="*/ 1328304 w 5890037"/>
              <a:gd name="connsiteY4401" fmla="*/ 278065 h 4633870"/>
              <a:gd name="connsiteX4402" fmla="*/ 1340105 w 5890037"/>
              <a:gd name="connsiteY4402" fmla="*/ 272770 h 4633870"/>
              <a:gd name="connsiteX4403" fmla="*/ 1326052 w 5890037"/>
              <a:gd name="connsiteY4403" fmla="*/ 274869 h 4633870"/>
              <a:gd name="connsiteX4404" fmla="*/ 1284443 w 5890037"/>
              <a:gd name="connsiteY4404" fmla="*/ 282539 h 4633870"/>
              <a:gd name="connsiteX4405" fmla="*/ 1319638 w 5890037"/>
              <a:gd name="connsiteY4405" fmla="*/ 274478 h 4633870"/>
              <a:gd name="connsiteX4406" fmla="*/ 1357792 w 5890037"/>
              <a:gd name="connsiteY4406" fmla="*/ 266598 h 4633870"/>
              <a:gd name="connsiteX4407" fmla="*/ 1430158 w 5890037"/>
              <a:gd name="connsiteY4407" fmla="*/ 254626 h 4633870"/>
              <a:gd name="connsiteX4408" fmla="*/ 1465033 w 5890037"/>
              <a:gd name="connsiteY4408" fmla="*/ 248050 h 4633870"/>
              <a:gd name="connsiteX4409" fmla="*/ 1471857 w 5890037"/>
              <a:gd name="connsiteY4409" fmla="*/ 247468 h 4633870"/>
              <a:gd name="connsiteX4410" fmla="*/ 1444901 w 5890037"/>
              <a:gd name="connsiteY4410" fmla="*/ 252456 h 4633870"/>
              <a:gd name="connsiteX4411" fmla="*/ 1413875 w 5890037"/>
              <a:gd name="connsiteY4411" fmla="*/ 258519 h 4633870"/>
              <a:gd name="connsiteX4412" fmla="*/ 1394764 w 5890037"/>
              <a:gd name="connsiteY4412" fmla="*/ 262671 h 4633870"/>
              <a:gd name="connsiteX4413" fmla="*/ 1392680 w 5890037"/>
              <a:gd name="connsiteY4413" fmla="*/ 267161 h 4633870"/>
              <a:gd name="connsiteX4414" fmla="*/ 1387622 w 5890037"/>
              <a:gd name="connsiteY4414" fmla="*/ 269215 h 4633870"/>
              <a:gd name="connsiteX4415" fmla="*/ 1411521 w 5890037"/>
              <a:gd name="connsiteY4415" fmla="*/ 267983 h 4633870"/>
              <a:gd name="connsiteX4416" fmla="*/ 1410972 w 5890037"/>
              <a:gd name="connsiteY4416" fmla="*/ 269267 h 4633870"/>
              <a:gd name="connsiteX4417" fmla="*/ 1409697 w 5890037"/>
              <a:gd name="connsiteY4417" fmla="*/ 269268 h 4633870"/>
              <a:gd name="connsiteX4418" fmla="*/ 1410827 w 5890037"/>
              <a:gd name="connsiteY4418" fmla="*/ 269606 h 4633870"/>
              <a:gd name="connsiteX4419" fmla="*/ 1410972 w 5890037"/>
              <a:gd name="connsiteY4419" fmla="*/ 269267 h 4633870"/>
              <a:gd name="connsiteX4420" fmla="*/ 1418211 w 5890037"/>
              <a:gd name="connsiteY4420" fmla="*/ 269260 h 4633870"/>
              <a:gd name="connsiteX4421" fmla="*/ 1444554 w 5890037"/>
              <a:gd name="connsiteY4421" fmla="*/ 263335 h 4633870"/>
              <a:gd name="connsiteX4422" fmla="*/ 1532830 w 5890037"/>
              <a:gd name="connsiteY4422" fmla="*/ 251417 h 4633870"/>
              <a:gd name="connsiteX4423" fmla="*/ 1617242 w 5890037"/>
              <a:gd name="connsiteY4423" fmla="*/ 245799 h 4633870"/>
              <a:gd name="connsiteX4424" fmla="*/ 1622391 w 5890037"/>
              <a:gd name="connsiteY4424" fmla="*/ 244313 h 4633870"/>
              <a:gd name="connsiteX4425" fmla="*/ 1625373 w 5890037"/>
              <a:gd name="connsiteY4425" fmla="*/ 243256 h 4633870"/>
              <a:gd name="connsiteX4426" fmla="*/ 1651461 w 5890037"/>
              <a:gd name="connsiteY4426" fmla="*/ 245934 h 4633870"/>
              <a:gd name="connsiteX4427" fmla="*/ 1690125 w 5890037"/>
              <a:gd name="connsiteY4427" fmla="*/ 246375 h 4633870"/>
              <a:gd name="connsiteX4428" fmla="*/ 1715756 w 5890037"/>
              <a:gd name="connsiteY4428" fmla="*/ 245300 h 4633870"/>
              <a:gd name="connsiteX4429" fmla="*/ 1714765 w 5890037"/>
              <a:gd name="connsiteY4429" fmla="*/ 244314 h 4633870"/>
              <a:gd name="connsiteX4430" fmla="*/ 1712933 w 5890037"/>
              <a:gd name="connsiteY4430" fmla="*/ 243075 h 4633870"/>
              <a:gd name="connsiteX4431" fmla="*/ 1683092 w 5890037"/>
              <a:gd name="connsiteY4431" fmla="*/ 240093 h 4633870"/>
              <a:gd name="connsiteX4432" fmla="*/ 1678274 w 5890037"/>
              <a:gd name="connsiteY4432" fmla="*/ 235355 h 4633870"/>
              <a:gd name="connsiteX4433" fmla="*/ 1676466 w 5890037"/>
              <a:gd name="connsiteY4433" fmla="*/ 235042 h 4633870"/>
              <a:gd name="connsiteX4434" fmla="*/ 1674835 w 5890037"/>
              <a:gd name="connsiteY4434" fmla="*/ 235164 h 4633870"/>
              <a:gd name="connsiteX4435" fmla="*/ 1672376 w 5890037"/>
              <a:gd name="connsiteY4435" fmla="*/ 234638 h 4633870"/>
              <a:gd name="connsiteX4436" fmla="*/ 1672146 w 5890037"/>
              <a:gd name="connsiteY4436" fmla="*/ 234230 h 4633870"/>
              <a:gd name="connsiteX4437" fmla="*/ 1671918 w 5890037"/>
              <a:gd name="connsiteY4437" fmla="*/ 234233 h 4633870"/>
              <a:gd name="connsiteX4438" fmla="*/ 1671037 w 5890037"/>
              <a:gd name="connsiteY4438" fmla="*/ 234354 h 4633870"/>
              <a:gd name="connsiteX4439" fmla="*/ 1672376 w 5890037"/>
              <a:gd name="connsiteY4439" fmla="*/ 234638 h 4633870"/>
              <a:gd name="connsiteX4440" fmla="*/ 1672756 w 5890037"/>
              <a:gd name="connsiteY4440" fmla="*/ 235317 h 4633870"/>
              <a:gd name="connsiteX4441" fmla="*/ 1670275 w 5890037"/>
              <a:gd name="connsiteY4441" fmla="*/ 234241 h 4633870"/>
              <a:gd name="connsiteX4442" fmla="*/ 1608071 w 5890037"/>
              <a:gd name="connsiteY4442" fmla="*/ 234553 h 4633870"/>
              <a:gd name="connsiteX4443" fmla="*/ 1540897 w 5890037"/>
              <a:gd name="connsiteY4443" fmla="*/ 237737 h 4633870"/>
              <a:gd name="connsiteX4444" fmla="*/ 1509550 w 5890037"/>
              <a:gd name="connsiteY4444" fmla="*/ 241335 h 4633870"/>
              <a:gd name="connsiteX4445" fmla="*/ 1499907 w 5890037"/>
              <a:gd name="connsiteY4445" fmla="*/ 242867 h 4633870"/>
              <a:gd name="connsiteX4446" fmla="*/ 1498126 w 5890037"/>
              <a:gd name="connsiteY4446" fmla="*/ 242816 h 4633870"/>
              <a:gd name="connsiteX4447" fmla="*/ 1479810 w 5890037"/>
              <a:gd name="connsiteY4447" fmla="*/ 243592 h 4633870"/>
              <a:gd name="connsiteX4448" fmla="*/ 1477523 w 5890037"/>
              <a:gd name="connsiteY4448" fmla="*/ 243503 h 4633870"/>
              <a:gd name="connsiteX4449" fmla="*/ 1501368 w 5890037"/>
              <a:gd name="connsiteY4449" fmla="*/ 239696 h 4633870"/>
              <a:gd name="connsiteX4450" fmla="*/ 1535269 w 5890037"/>
              <a:gd name="connsiteY4450" fmla="*/ 235408 h 4633870"/>
              <a:gd name="connsiteX4451" fmla="*/ 1610198 w 5890037"/>
              <a:gd name="connsiteY4451" fmla="*/ 230944 h 4633870"/>
              <a:gd name="connsiteX4452" fmla="*/ 1665305 w 5890037"/>
              <a:gd name="connsiteY4452" fmla="*/ 229624 h 4633870"/>
              <a:gd name="connsiteX4453" fmla="*/ 1683875 w 5890037"/>
              <a:gd name="connsiteY4453" fmla="*/ 232148 h 4633870"/>
              <a:gd name="connsiteX4454" fmla="*/ 1681361 w 5890037"/>
              <a:gd name="connsiteY4454" fmla="*/ 232832 h 4633870"/>
              <a:gd name="connsiteX4455" fmla="*/ 1695723 w 5890037"/>
              <a:gd name="connsiteY4455" fmla="*/ 234447 h 4633870"/>
              <a:gd name="connsiteX4456" fmla="*/ 1701227 w 5890037"/>
              <a:gd name="connsiteY4456" fmla="*/ 231253 h 4633870"/>
              <a:gd name="connsiteX4457" fmla="*/ 1729426 w 5890037"/>
              <a:gd name="connsiteY4457" fmla="*/ 230262 h 4633870"/>
              <a:gd name="connsiteX4458" fmla="*/ 1770213 w 5890037"/>
              <a:gd name="connsiteY4458" fmla="*/ 233100 h 4633870"/>
              <a:gd name="connsiteX4459" fmla="*/ 1763129 w 5890037"/>
              <a:gd name="connsiteY4459" fmla="*/ 226075 h 4633870"/>
              <a:gd name="connsiteX4460" fmla="*/ 1751285 w 5890037"/>
              <a:gd name="connsiteY4460" fmla="*/ 223508 h 4633870"/>
              <a:gd name="connsiteX4461" fmla="*/ 1732101 w 5890037"/>
              <a:gd name="connsiteY4461" fmla="*/ 220222 h 4633870"/>
              <a:gd name="connsiteX4462" fmla="*/ 1706515 w 5890037"/>
              <a:gd name="connsiteY4462" fmla="*/ 217419 h 4633870"/>
              <a:gd name="connsiteX4463" fmla="*/ 1641120 w 5890037"/>
              <a:gd name="connsiteY4463" fmla="*/ 209948 h 4633870"/>
              <a:gd name="connsiteX4464" fmla="*/ 1636764 w 5890037"/>
              <a:gd name="connsiteY4464" fmla="*/ 209446 h 4633870"/>
              <a:gd name="connsiteX4465" fmla="*/ 1641144 w 5890037"/>
              <a:gd name="connsiteY4465" fmla="*/ 207678 h 4633870"/>
              <a:gd name="connsiteX4466" fmla="*/ 1642605 w 5890037"/>
              <a:gd name="connsiteY4466" fmla="*/ 206928 h 4633870"/>
              <a:gd name="connsiteX4467" fmla="*/ 1656211 w 5890037"/>
              <a:gd name="connsiteY4467" fmla="*/ 208057 h 4633870"/>
              <a:gd name="connsiteX4468" fmla="*/ 1691572 w 5890037"/>
              <a:gd name="connsiteY4468" fmla="*/ 211078 h 4633870"/>
              <a:gd name="connsiteX4469" fmla="*/ 1695341 w 5890037"/>
              <a:gd name="connsiteY4469" fmla="*/ 203689 h 4633870"/>
              <a:gd name="connsiteX4470" fmla="*/ 1711517 w 5890037"/>
              <a:gd name="connsiteY4470" fmla="*/ 203423 h 4633870"/>
              <a:gd name="connsiteX4471" fmla="*/ 1727249 w 5890037"/>
              <a:gd name="connsiteY4471" fmla="*/ 201551 h 4633870"/>
              <a:gd name="connsiteX4472" fmla="*/ 1779956 w 5890037"/>
              <a:gd name="connsiteY4472" fmla="*/ 203945 h 4633870"/>
              <a:gd name="connsiteX4473" fmla="*/ 1796678 w 5890037"/>
              <a:gd name="connsiteY4473" fmla="*/ 205005 h 4633870"/>
              <a:gd name="connsiteX4474" fmla="*/ 1787877 w 5890037"/>
              <a:gd name="connsiteY4474" fmla="*/ 202742 h 4633870"/>
              <a:gd name="connsiteX4475" fmla="*/ 1784750 w 5890037"/>
              <a:gd name="connsiteY4475" fmla="*/ 202439 h 4633870"/>
              <a:gd name="connsiteX4476" fmla="*/ 1784835 w 5890037"/>
              <a:gd name="connsiteY4476" fmla="*/ 202438 h 4633870"/>
              <a:gd name="connsiteX4477" fmla="*/ 1784223 w 5890037"/>
              <a:gd name="connsiteY4477" fmla="*/ 202388 h 4633870"/>
              <a:gd name="connsiteX4478" fmla="*/ 1783241 w 5890037"/>
              <a:gd name="connsiteY4478" fmla="*/ 202292 h 4633870"/>
              <a:gd name="connsiteX4479" fmla="*/ 1782959 w 5890037"/>
              <a:gd name="connsiteY4479" fmla="*/ 202284 h 4633870"/>
              <a:gd name="connsiteX4480" fmla="*/ 1784223 w 5890037"/>
              <a:gd name="connsiteY4480" fmla="*/ 202388 h 4633870"/>
              <a:gd name="connsiteX4481" fmla="*/ 1784750 w 5890037"/>
              <a:gd name="connsiteY4481" fmla="*/ 202439 h 4633870"/>
              <a:gd name="connsiteX4482" fmla="*/ 1760597 w 5890037"/>
              <a:gd name="connsiteY4482" fmla="*/ 202766 h 4633870"/>
              <a:gd name="connsiteX4483" fmla="*/ 1740340 w 5890037"/>
              <a:gd name="connsiteY4483" fmla="*/ 200744 h 4633870"/>
              <a:gd name="connsiteX4484" fmla="*/ 1734546 w 5890037"/>
              <a:gd name="connsiteY4484" fmla="*/ 196309 h 4633870"/>
              <a:gd name="connsiteX4485" fmla="*/ 1718994 w 5890037"/>
              <a:gd name="connsiteY4485" fmla="*/ 194888 h 4633870"/>
              <a:gd name="connsiteX4486" fmla="*/ 1707579 w 5890037"/>
              <a:gd name="connsiteY4486" fmla="*/ 190695 h 4633870"/>
              <a:gd name="connsiteX4487" fmla="*/ 1730276 w 5890037"/>
              <a:gd name="connsiteY4487" fmla="*/ 192897 h 4633870"/>
              <a:gd name="connsiteX4488" fmla="*/ 1738864 w 5890037"/>
              <a:gd name="connsiteY4488" fmla="*/ 190244 h 4633870"/>
              <a:gd name="connsiteX4489" fmla="*/ 1747817 w 5890037"/>
              <a:gd name="connsiteY4489" fmla="*/ 192209 h 4633870"/>
              <a:gd name="connsiteX4490" fmla="*/ 1756210 w 5890037"/>
              <a:gd name="connsiteY4490" fmla="*/ 189616 h 4633870"/>
              <a:gd name="connsiteX4491" fmla="*/ 1779726 w 5890037"/>
              <a:gd name="connsiteY4491" fmla="*/ 190072 h 4633870"/>
              <a:gd name="connsiteX4492" fmla="*/ 1795263 w 5890037"/>
              <a:gd name="connsiteY4492" fmla="*/ 188261 h 4633870"/>
              <a:gd name="connsiteX4493" fmla="*/ 1744990 w 5890037"/>
              <a:gd name="connsiteY4493" fmla="*/ 185364 h 4633870"/>
              <a:gd name="connsiteX4494" fmla="*/ 1723634 w 5890037"/>
              <a:gd name="connsiteY4494" fmla="*/ 183214 h 4633870"/>
              <a:gd name="connsiteX4495" fmla="*/ 1718248 w 5890037"/>
              <a:gd name="connsiteY4495" fmla="*/ 182475 h 4633870"/>
              <a:gd name="connsiteX4496" fmla="*/ 1719359 w 5890037"/>
              <a:gd name="connsiteY4496" fmla="*/ 182265 h 4633870"/>
              <a:gd name="connsiteX4497" fmla="*/ 1728565 w 5890037"/>
              <a:gd name="connsiteY4497" fmla="*/ 180494 h 4633870"/>
              <a:gd name="connsiteX4498" fmla="*/ 1742085 w 5890037"/>
              <a:gd name="connsiteY4498" fmla="*/ 181530 h 4633870"/>
              <a:gd name="connsiteX4499" fmla="*/ 1755995 w 5890037"/>
              <a:gd name="connsiteY4499" fmla="*/ 178976 h 4633870"/>
              <a:gd name="connsiteX4500" fmla="*/ 1746755 w 5890037"/>
              <a:gd name="connsiteY4500" fmla="*/ 177099 h 4633870"/>
              <a:gd name="connsiteX4501" fmla="*/ 1767094 w 5890037"/>
              <a:gd name="connsiteY4501" fmla="*/ 173646 h 4633870"/>
              <a:gd name="connsiteX4502" fmla="*/ 1817448 w 5890037"/>
              <a:gd name="connsiteY4502" fmla="*/ 164502 h 4633870"/>
              <a:gd name="connsiteX4503" fmla="*/ 1806760 w 5890037"/>
              <a:gd name="connsiteY4503" fmla="*/ 164228 h 4633870"/>
              <a:gd name="connsiteX4504" fmla="*/ 1746324 w 5890037"/>
              <a:gd name="connsiteY4504" fmla="*/ 172579 h 4633870"/>
              <a:gd name="connsiteX4505" fmla="*/ 1753335 w 5890037"/>
              <a:gd name="connsiteY4505" fmla="*/ 167637 h 4633870"/>
              <a:gd name="connsiteX4506" fmla="*/ 1843118 w 5890037"/>
              <a:gd name="connsiteY4506" fmla="*/ 151194 h 4633870"/>
              <a:gd name="connsiteX4507" fmla="*/ 1833543 w 5890037"/>
              <a:gd name="connsiteY4507" fmla="*/ 148626 h 4633870"/>
              <a:gd name="connsiteX4508" fmla="*/ 1757111 w 5890037"/>
              <a:gd name="connsiteY4508" fmla="*/ 160191 h 4633870"/>
              <a:gd name="connsiteX4509" fmla="*/ 1847877 w 5890037"/>
              <a:gd name="connsiteY4509" fmla="*/ 143056 h 4633870"/>
              <a:gd name="connsiteX4510" fmla="*/ 1858824 w 5890037"/>
              <a:gd name="connsiteY4510" fmla="*/ 140124 h 4633870"/>
              <a:gd name="connsiteX4511" fmla="*/ 1852224 w 5890037"/>
              <a:gd name="connsiteY4511" fmla="*/ 139993 h 4633870"/>
              <a:gd name="connsiteX4512" fmla="*/ 1809215 w 5890037"/>
              <a:gd name="connsiteY4512" fmla="*/ 145376 h 4633870"/>
              <a:gd name="connsiteX4513" fmla="*/ 1796975 w 5890037"/>
              <a:gd name="connsiteY4513" fmla="*/ 144685 h 4633870"/>
              <a:gd name="connsiteX4514" fmla="*/ 1759466 w 5890037"/>
              <a:gd name="connsiteY4514" fmla="*/ 150726 h 4633870"/>
              <a:gd name="connsiteX4515" fmla="*/ 1780399 w 5890037"/>
              <a:gd name="connsiteY4515" fmla="*/ 145289 h 4633870"/>
              <a:gd name="connsiteX4516" fmla="*/ 1801322 w 5890037"/>
              <a:gd name="connsiteY4516" fmla="*/ 141622 h 4633870"/>
              <a:gd name="connsiteX4517" fmla="*/ 1771524 w 5890037"/>
              <a:gd name="connsiteY4517" fmla="*/ 145501 h 4633870"/>
              <a:gd name="connsiteX4518" fmla="*/ 1696635 w 5890037"/>
              <a:gd name="connsiteY4518" fmla="*/ 159253 h 4633870"/>
              <a:gd name="connsiteX4519" fmla="*/ 1681613 w 5890037"/>
              <a:gd name="connsiteY4519" fmla="*/ 160273 h 4633870"/>
              <a:gd name="connsiteX4520" fmla="*/ 1706752 w 5890037"/>
              <a:gd name="connsiteY4520" fmla="*/ 155144 h 4633870"/>
              <a:gd name="connsiteX4521" fmla="*/ 1773349 w 5890037"/>
              <a:gd name="connsiteY4521" fmla="*/ 140942 h 4633870"/>
              <a:gd name="connsiteX4522" fmla="*/ 1777684 w 5890037"/>
              <a:gd name="connsiteY4522" fmla="*/ 139648 h 4633870"/>
              <a:gd name="connsiteX4523" fmla="*/ 1745373 w 5890037"/>
              <a:gd name="connsiteY4523" fmla="*/ 143536 h 4633870"/>
              <a:gd name="connsiteX4524" fmla="*/ 1663883 w 5890037"/>
              <a:gd name="connsiteY4524" fmla="*/ 160430 h 4633870"/>
              <a:gd name="connsiteX4525" fmla="*/ 1649820 w 5890037"/>
              <a:gd name="connsiteY4525" fmla="*/ 161024 h 4633870"/>
              <a:gd name="connsiteX4526" fmla="*/ 1654076 w 5890037"/>
              <a:gd name="connsiteY4526" fmla="*/ 159956 h 4633870"/>
              <a:gd name="connsiteX4527" fmla="*/ 1660414 w 5890037"/>
              <a:gd name="connsiteY4527" fmla="*/ 160164 h 4633870"/>
              <a:gd name="connsiteX4528" fmla="*/ 1665659 w 5890037"/>
              <a:gd name="connsiteY4528" fmla="*/ 159676 h 4633870"/>
              <a:gd name="connsiteX4529" fmla="*/ 1664152 w 5890037"/>
              <a:gd name="connsiteY4529" fmla="*/ 157919 h 4633870"/>
              <a:gd name="connsiteX4530" fmla="*/ 1665696 w 5890037"/>
              <a:gd name="connsiteY4530" fmla="*/ 157641 h 4633870"/>
              <a:gd name="connsiteX4531" fmla="*/ 1679889 w 5890037"/>
              <a:gd name="connsiteY4531" fmla="*/ 152170 h 4633870"/>
              <a:gd name="connsiteX4532" fmla="*/ 1658385 w 5890037"/>
              <a:gd name="connsiteY4532" fmla="*/ 156499 h 4633870"/>
              <a:gd name="connsiteX4533" fmla="*/ 1657029 w 5890037"/>
              <a:gd name="connsiteY4533" fmla="*/ 156732 h 4633870"/>
              <a:gd name="connsiteX4534" fmla="*/ 1656835 w 5890037"/>
              <a:gd name="connsiteY4534" fmla="*/ 156702 h 4633870"/>
              <a:gd name="connsiteX4535" fmla="*/ 1652368 w 5890037"/>
              <a:gd name="connsiteY4535" fmla="*/ 156466 h 4633870"/>
              <a:gd name="connsiteX4536" fmla="*/ 1682669 w 5890037"/>
              <a:gd name="connsiteY4536" fmla="*/ 149078 h 4633870"/>
              <a:gd name="connsiteX4537" fmla="*/ 1730169 w 5890037"/>
              <a:gd name="connsiteY4537" fmla="*/ 138640 h 4633870"/>
              <a:gd name="connsiteX4538" fmla="*/ 1736058 w 5890037"/>
              <a:gd name="connsiteY4538" fmla="*/ 137763 h 4633870"/>
              <a:gd name="connsiteX4539" fmla="*/ 1729458 w 5890037"/>
              <a:gd name="connsiteY4539" fmla="*/ 137630 h 4633870"/>
              <a:gd name="connsiteX4540" fmla="*/ 1643050 w 5890037"/>
              <a:gd name="connsiteY4540" fmla="*/ 153206 h 4633870"/>
              <a:gd name="connsiteX4541" fmla="*/ 1735628 w 5890037"/>
              <a:gd name="connsiteY4541" fmla="*/ 133282 h 4633870"/>
              <a:gd name="connsiteX4542" fmla="*/ 1747428 w 5890037"/>
              <a:gd name="connsiteY4542" fmla="*/ 127987 h 4633870"/>
              <a:gd name="connsiteX4543" fmla="*/ 1733376 w 5890037"/>
              <a:gd name="connsiteY4543" fmla="*/ 130086 h 4633870"/>
              <a:gd name="connsiteX4544" fmla="*/ 1691768 w 5890037"/>
              <a:gd name="connsiteY4544" fmla="*/ 137756 h 4633870"/>
              <a:gd name="connsiteX4545" fmla="*/ 1726962 w 5890037"/>
              <a:gd name="connsiteY4545" fmla="*/ 129695 h 4633870"/>
              <a:gd name="connsiteX4546" fmla="*/ 1765116 w 5890037"/>
              <a:gd name="connsiteY4546" fmla="*/ 121815 h 4633870"/>
              <a:gd name="connsiteX4547" fmla="*/ 1837481 w 5890037"/>
              <a:gd name="connsiteY4547" fmla="*/ 109843 h 4633870"/>
              <a:gd name="connsiteX4548" fmla="*/ 1872356 w 5890037"/>
              <a:gd name="connsiteY4548" fmla="*/ 103267 h 4633870"/>
              <a:gd name="connsiteX4549" fmla="*/ 1879181 w 5890037"/>
              <a:gd name="connsiteY4549" fmla="*/ 102685 h 4633870"/>
              <a:gd name="connsiteX4550" fmla="*/ 1852225 w 5890037"/>
              <a:gd name="connsiteY4550" fmla="*/ 107673 h 4633870"/>
              <a:gd name="connsiteX4551" fmla="*/ 1821199 w 5890037"/>
              <a:gd name="connsiteY4551" fmla="*/ 113735 h 4633870"/>
              <a:gd name="connsiteX4552" fmla="*/ 1802087 w 5890037"/>
              <a:gd name="connsiteY4552" fmla="*/ 117888 h 4633870"/>
              <a:gd name="connsiteX4553" fmla="*/ 1800004 w 5890037"/>
              <a:gd name="connsiteY4553" fmla="*/ 122378 h 4633870"/>
              <a:gd name="connsiteX4554" fmla="*/ 1794946 w 5890037"/>
              <a:gd name="connsiteY4554" fmla="*/ 124432 h 4633870"/>
              <a:gd name="connsiteX4555" fmla="*/ 1818845 w 5890037"/>
              <a:gd name="connsiteY4555" fmla="*/ 123200 h 4633870"/>
              <a:gd name="connsiteX4556" fmla="*/ 1818295 w 5890037"/>
              <a:gd name="connsiteY4556" fmla="*/ 124484 h 4633870"/>
              <a:gd name="connsiteX4557" fmla="*/ 1817021 w 5890037"/>
              <a:gd name="connsiteY4557" fmla="*/ 124485 h 4633870"/>
              <a:gd name="connsiteX4558" fmla="*/ 1818151 w 5890037"/>
              <a:gd name="connsiteY4558" fmla="*/ 124823 h 4633870"/>
              <a:gd name="connsiteX4559" fmla="*/ 1818295 w 5890037"/>
              <a:gd name="connsiteY4559" fmla="*/ 124484 h 4633870"/>
              <a:gd name="connsiteX4560" fmla="*/ 1825535 w 5890037"/>
              <a:gd name="connsiteY4560" fmla="*/ 124478 h 4633870"/>
              <a:gd name="connsiteX4561" fmla="*/ 1851878 w 5890037"/>
              <a:gd name="connsiteY4561" fmla="*/ 118553 h 4633870"/>
              <a:gd name="connsiteX4562" fmla="*/ 2027837 w 5890037"/>
              <a:gd name="connsiteY4562" fmla="*/ 100798 h 4633870"/>
              <a:gd name="connsiteX4563" fmla="*/ 2054838 w 5890037"/>
              <a:gd name="connsiteY4563" fmla="*/ 101107 h 4633870"/>
              <a:gd name="connsiteX4564" fmla="*/ 2059393 w 5890037"/>
              <a:gd name="connsiteY4564" fmla="*/ 100426 h 4633870"/>
              <a:gd name="connsiteX4565" fmla="*/ 2066275 w 5890037"/>
              <a:gd name="connsiteY4565" fmla="*/ 96047 h 4633870"/>
              <a:gd name="connsiteX4566" fmla="*/ 2044770 w 5890037"/>
              <a:gd name="connsiteY4566" fmla="*/ 100376 h 4633870"/>
              <a:gd name="connsiteX4567" fmla="*/ 2043415 w 5890037"/>
              <a:gd name="connsiteY4567" fmla="*/ 100609 h 4633870"/>
              <a:gd name="connsiteX4568" fmla="*/ 2043220 w 5890037"/>
              <a:gd name="connsiteY4568" fmla="*/ 100578 h 4633870"/>
              <a:gd name="connsiteX4569" fmla="*/ 2038753 w 5890037"/>
              <a:gd name="connsiteY4569" fmla="*/ 100343 h 4633870"/>
              <a:gd name="connsiteX4570" fmla="*/ 2069054 w 5890037"/>
              <a:gd name="connsiteY4570" fmla="*/ 92954 h 4633870"/>
              <a:gd name="connsiteX4571" fmla="*/ 2116556 w 5890037"/>
              <a:gd name="connsiteY4571" fmla="*/ 82517 h 4633870"/>
              <a:gd name="connsiteX4572" fmla="*/ 2122444 w 5890037"/>
              <a:gd name="connsiteY4572" fmla="*/ 81640 h 4633870"/>
              <a:gd name="connsiteX4573" fmla="*/ 2115844 w 5890037"/>
              <a:gd name="connsiteY4573" fmla="*/ 81507 h 4633870"/>
              <a:gd name="connsiteX4574" fmla="*/ 2088517 w 5890037"/>
              <a:gd name="connsiteY4574" fmla="*/ 86824 h 4633870"/>
              <a:gd name="connsiteX4575" fmla="*/ 2091199 w 5890037"/>
              <a:gd name="connsiteY4575" fmla="*/ 87364 h 4633870"/>
              <a:gd name="connsiteX4576" fmla="*/ 2083628 w 5890037"/>
              <a:gd name="connsiteY4576" fmla="*/ 89427 h 4633870"/>
              <a:gd name="connsiteX4577" fmla="*/ 2074911 w 5890037"/>
              <a:gd name="connsiteY4577" fmla="*/ 89471 h 4633870"/>
              <a:gd name="connsiteX4578" fmla="*/ 2072539 w 5890037"/>
              <a:gd name="connsiteY4578" fmla="*/ 89933 h 4633870"/>
              <a:gd name="connsiteX4579" fmla="*/ 2029436 w 5890037"/>
              <a:gd name="connsiteY4579" fmla="*/ 97083 h 4633870"/>
              <a:gd name="connsiteX4580" fmla="*/ 2061122 w 5890037"/>
              <a:gd name="connsiteY4580" fmla="*/ 89540 h 4633870"/>
              <a:gd name="connsiteX4581" fmla="*/ 2015394 w 5890037"/>
              <a:gd name="connsiteY4581" fmla="*/ 89769 h 4633870"/>
              <a:gd name="connsiteX4582" fmla="*/ 1948221 w 5890037"/>
              <a:gd name="connsiteY4582" fmla="*/ 92954 h 4633870"/>
              <a:gd name="connsiteX4583" fmla="*/ 1916874 w 5890037"/>
              <a:gd name="connsiteY4583" fmla="*/ 96551 h 4633870"/>
              <a:gd name="connsiteX4584" fmla="*/ 1907231 w 5890037"/>
              <a:gd name="connsiteY4584" fmla="*/ 98085 h 4633870"/>
              <a:gd name="connsiteX4585" fmla="*/ 1905450 w 5890037"/>
              <a:gd name="connsiteY4585" fmla="*/ 98034 h 4633870"/>
              <a:gd name="connsiteX4586" fmla="*/ 1887133 w 5890037"/>
              <a:gd name="connsiteY4586" fmla="*/ 98809 h 4633870"/>
              <a:gd name="connsiteX4587" fmla="*/ 1884846 w 5890037"/>
              <a:gd name="connsiteY4587" fmla="*/ 98720 h 4633870"/>
              <a:gd name="connsiteX4588" fmla="*/ 1908692 w 5890037"/>
              <a:gd name="connsiteY4588" fmla="*/ 94912 h 4633870"/>
              <a:gd name="connsiteX4589" fmla="*/ 1942592 w 5890037"/>
              <a:gd name="connsiteY4589" fmla="*/ 90625 h 4633870"/>
              <a:gd name="connsiteX4590" fmla="*/ 2017522 w 5890037"/>
              <a:gd name="connsiteY4590" fmla="*/ 86162 h 4633870"/>
              <a:gd name="connsiteX4591" fmla="*/ 2044129 w 5890037"/>
              <a:gd name="connsiteY4591" fmla="*/ 84940 h 4633870"/>
              <a:gd name="connsiteX4592" fmla="*/ 2062504 w 5890037"/>
              <a:gd name="connsiteY4592" fmla="*/ 84876 h 4633870"/>
              <a:gd name="connsiteX4593" fmla="*/ 2064382 w 5890037"/>
              <a:gd name="connsiteY4593" fmla="*/ 83720 h 4633870"/>
              <a:gd name="connsiteX4594" fmla="*/ 2065654 w 5890037"/>
              <a:gd name="connsiteY4594" fmla="*/ 84147 h 4633870"/>
              <a:gd name="connsiteX4595" fmla="*/ 2064904 w 5890037"/>
              <a:gd name="connsiteY4595" fmla="*/ 84868 h 4633870"/>
              <a:gd name="connsiteX4596" fmla="*/ 2072630 w 5890037"/>
              <a:gd name="connsiteY4596" fmla="*/ 84841 h 4633870"/>
              <a:gd name="connsiteX4597" fmla="*/ 2079783 w 5890037"/>
              <a:gd name="connsiteY4597" fmla="*/ 85348 h 4633870"/>
              <a:gd name="connsiteX4598" fmla="*/ 2122014 w 5890037"/>
              <a:gd name="connsiteY4598" fmla="*/ 77159 h 4633870"/>
              <a:gd name="connsiteX4599" fmla="*/ 2133813 w 5890037"/>
              <a:gd name="connsiteY4599" fmla="*/ 71864 h 4633870"/>
              <a:gd name="connsiteX4600" fmla="*/ 2119762 w 5890037"/>
              <a:gd name="connsiteY4600" fmla="*/ 73963 h 4633870"/>
              <a:gd name="connsiteX4601" fmla="*/ 2078153 w 5890037"/>
              <a:gd name="connsiteY4601" fmla="*/ 81632 h 4633870"/>
              <a:gd name="connsiteX4602" fmla="*/ 2113348 w 5890037"/>
              <a:gd name="connsiteY4602" fmla="*/ 73573 h 4633870"/>
              <a:gd name="connsiteX4603" fmla="*/ 2151501 w 5890037"/>
              <a:gd name="connsiteY4603" fmla="*/ 65693 h 4633870"/>
              <a:gd name="connsiteX4604" fmla="*/ 2223868 w 5890037"/>
              <a:gd name="connsiteY4604" fmla="*/ 53719 h 4633870"/>
              <a:gd name="connsiteX4605" fmla="*/ 2258742 w 5890037"/>
              <a:gd name="connsiteY4605" fmla="*/ 47144 h 4633870"/>
              <a:gd name="connsiteX4606" fmla="*/ 2265567 w 5890037"/>
              <a:gd name="connsiteY4606" fmla="*/ 46562 h 4633870"/>
              <a:gd name="connsiteX4607" fmla="*/ 2238610 w 5890037"/>
              <a:gd name="connsiteY4607" fmla="*/ 51550 h 4633870"/>
              <a:gd name="connsiteX4608" fmla="*/ 2207584 w 5890037"/>
              <a:gd name="connsiteY4608" fmla="*/ 57613 h 4633870"/>
              <a:gd name="connsiteX4609" fmla="*/ 2188473 w 5890037"/>
              <a:gd name="connsiteY4609" fmla="*/ 61765 h 4633870"/>
              <a:gd name="connsiteX4610" fmla="*/ 2186390 w 5890037"/>
              <a:gd name="connsiteY4610" fmla="*/ 66255 h 4633870"/>
              <a:gd name="connsiteX4611" fmla="*/ 2181332 w 5890037"/>
              <a:gd name="connsiteY4611" fmla="*/ 68309 h 4633870"/>
              <a:gd name="connsiteX4612" fmla="*/ 2205231 w 5890037"/>
              <a:gd name="connsiteY4612" fmla="*/ 67077 h 4633870"/>
              <a:gd name="connsiteX4613" fmla="*/ 2204681 w 5890037"/>
              <a:gd name="connsiteY4613" fmla="*/ 68361 h 4633870"/>
              <a:gd name="connsiteX4614" fmla="*/ 2203407 w 5890037"/>
              <a:gd name="connsiteY4614" fmla="*/ 68363 h 4633870"/>
              <a:gd name="connsiteX4615" fmla="*/ 2204537 w 5890037"/>
              <a:gd name="connsiteY4615" fmla="*/ 68699 h 4633870"/>
              <a:gd name="connsiteX4616" fmla="*/ 2204681 w 5890037"/>
              <a:gd name="connsiteY4616" fmla="*/ 68361 h 4633870"/>
              <a:gd name="connsiteX4617" fmla="*/ 2211921 w 5890037"/>
              <a:gd name="connsiteY4617" fmla="*/ 68354 h 4633870"/>
              <a:gd name="connsiteX4618" fmla="*/ 2238263 w 5890037"/>
              <a:gd name="connsiteY4618" fmla="*/ 62429 h 4633870"/>
              <a:gd name="connsiteX4619" fmla="*/ 2414224 w 5890037"/>
              <a:gd name="connsiteY4619" fmla="*/ 44674 h 4633870"/>
              <a:gd name="connsiteX4620" fmla="*/ 2483834 w 5890037"/>
              <a:gd name="connsiteY4620" fmla="*/ 45469 h 4633870"/>
              <a:gd name="connsiteX4621" fmla="*/ 2552023 w 5890037"/>
              <a:gd name="connsiteY4621" fmla="*/ 42609 h 4633870"/>
              <a:gd name="connsiteX4622" fmla="*/ 2379208 w 5890037"/>
              <a:gd name="connsiteY4622" fmla="*/ 41151 h 4633870"/>
              <a:gd name="connsiteX4623" fmla="*/ 2380295 w 5890037"/>
              <a:gd name="connsiteY4623" fmla="*/ 42022 h 4633870"/>
              <a:gd name="connsiteX4624" fmla="*/ 2380750 w 5890037"/>
              <a:gd name="connsiteY4624" fmla="*/ 43339 h 4633870"/>
              <a:gd name="connsiteX4625" fmla="*/ 2379208 w 5890037"/>
              <a:gd name="connsiteY4625" fmla="*/ 41151 h 4633870"/>
              <a:gd name="connsiteX4626" fmla="*/ 2395681 w 5890037"/>
              <a:gd name="connsiteY4626" fmla="*/ 40998 h 4633870"/>
              <a:gd name="connsiteX4627" fmla="*/ 2404648 w 5890037"/>
              <a:gd name="connsiteY4627" fmla="*/ 42107 h 4633870"/>
              <a:gd name="connsiteX4628" fmla="*/ 2386519 w 5890037"/>
              <a:gd name="connsiteY4628" fmla="*/ 42293 h 4633870"/>
              <a:gd name="connsiteX4629" fmla="*/ 2395681 w 5890037"/>
              <a:gd name="connsiteY4629" fmla="*/ 40998 h 4633870"/>
              <a:gd name="connsiteX4630" fmla="*/ 2459015 w 5890037"/>
              <a:gd name="connsiteY4630" fmla="*/ 28717 h 4633870"/>
              <a:gd name="connsiteX4631" fmla="*/ 2477584 w 5890037"/>
              <a:gd name="connsiteY4631" fmla="*/ 31242 h 4633870"/>
              <a:gd name="connsiteX4632" fmla="*/ 2470013 w 5890037"/>
              <a:gd name="connsiteY4632" fmla="*/ 33305 h 4633870"/>
              <a:gd name="connsiteX4633" fmla="*/ 2334606 w 5890037"/>
              <a:gd name="connsiteY4633" fmla="*/ 36831 h 4633870"/>
              <a:gd name="connsiteX4634" fmla="*/ 2303260 w 5890037"/>
              <a:gd name="connsiteY4634" fmla="*/ 40428 h 4633870"/>
              <a:gd name="connsiteX4635" fmla="*/ 2293617 w 5890037"/>
              <a:gd name="connsiteY4635" fmla="*/ 41962 h 4633870"/>
              <a:gd name="connsiteX4636" fmla="*/ 2291836 w 5890037"/>
              <a:gd name="connsiteY4636" fmla="*/ 41910 h 4633870"/>
              <a:gd name="connsiteX4637" fmla="*/ 2273519 w 5890037"/>
              <a:gd name="connsiteY4637" fmla="*/ 42686 h 4633870"/>
              <a:gd name="connsiteX4638" fmla="*/ 2271232 w 5890037"/>
              <a:gd name="connsiteY4638" fmla="*/ 42597 h 4633870"/>
              <a:gd name="connsiteX4639" fmla="*/ 2295078 w 5890037"/>
              <a:gd name="connsiteY4639" fmla="*/ 38789 h 4633870"/>
              <a:gd name="connsiteX4640" fmla="*/ 2328978 w 5890037"/>
              <a:gd name="connsiteY4640" fmla="*/ 34502 h 4633870"/>
              <a:gd name="connsiteX4641" fmla="*/ 2403908 w 5890037"/>
              <a:gd name="connsiteY4641" fmla="*/ 30039 h 4633870"/>
              <a:gd name="connsiteX4642" fmla="*/ 2459015 w 5890037"/>
              <a:gd name="connsiteY4642" fmla="*/ 28717 h 4633870"/>
              <a:gd name="connsiteX4643" fmla="*/ 2398681 w 5890037"/>
              <a:gd name="connsiteY4643" fmla="*/ 17756 h 4633870"/>
              <a:gd name="connsiteX4644" fmla="*/ 2454058 w 5890037"/>
              <a:gd name="connsiteY4644" fmla="*/ 18111 h 4633870"/>
              <a:gd name="connsiteX4645" fmla="*/ 2461575 w 5890037"/>
              <a:gd name="connsiteY4645" fmla="*/ 19187 h 4633870"/>
              <a:gd name="connsiteX4646" fmla="*/ 2457993 w 5890037"/>
              <a:gd name="connsiteY4646" fmla="*/ 20122 h 4633870"/>
              <a:gd name="connsiteX4647" fmla="*/ 2426924 w 5890037"/>
              <a:gd name="connsiteY4647" fmla="*/ 20112 h 4633870"/>
              <a:gd name="connsiteX4648" fmla="*/ 2373360 w 5890037"/>
              <a:gd name="connsiteY4648" fmla="*/ 21658 h 4633870"/>
              <a:gd name="connsiteX4649" fmla="*/ 2330446 w 5890037"/>
              <a:gd name="connsiteY4649" fmla="*/ 25012 h 4633870"/>
              <a:gd name="connsiteX4650" fmla="*/ 2614445 w 5890037"/>
              <a:gd name="connsiteY4650" fmla="*/ 0 h 4633870"/>
              <a:gd name="connsiteX4651" fmla="*/ 2615943 w 5890037"/>
              <a:gd name="connsiteY4651" fmla="*/ 1715 h 4633870"/>
              <a:gd name="connsiteX4652" fmla="*/ 2615005 w 5890037"/>
              <a:gd name="connsiteY4652" fmla="*/ 2878 h 4633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</a:cxnLst>
            <a:rect l="l" t="t" r="r" b="b"/>
            <a:pathLst>
              <a:path w="5890037" h="4633870">
                <a:moveTo>
                  <a:pt x="3431668" y="4381792"/>
                </a:moveTo>
                <a:lnTo>
                  <a:pt x="3431928" y="4383952"/>
                </a:lnTo>
                <a:lnTo>
                  <a:pt x="3431869" y="4383667"/>
                </a:lnTo>
                <a:close/>
                <a:moveTo>
                  <a:pt x="3431149" y="4377493"/>
                </a:moveTo>
                <a:cubicBezTo>
                  <a:pt x="3431065" y="4376691"/>
                  <a:pt x="3431138" y="4377125"/>
                  <a:pt x="3431309" y="4378455"/>
                </a:cubicBezTo>
                <a:lnTo>
                  <a:pt x="3431668" y="4381792"/>
                </a:lnTo>
                <a:close/>
                <a:moveTo>
                  <a:pt x="2443590" y="4195040"/>
                </a:moveTo>
                <a:cubicBezTo>
                  <a:pt x="2445459" y="4198848"/>
                  <a:pt x="2453143" y="4204576"/>
                  <a:pt x="2445874" y="4209617"/>
                </a:cubicBezTo>
                <a:cubicBezTo>
                  <a:pt x="2441825" y="4201369"/>
                  <a:pt x="2439955" y="4197561"/>
                  <a:pt x="2443590" y="4195040"/>
                </a:cubicBezTo>
                <a:close/>
                <a:moveTo>
                  <a:pt x="2928341" y="4189304"/>
                </a:moveTo>
                <a:lnTo>
                  <a:pt x="2926052" y="4189823"/>
                </a:lnTo>
                <a:lnTo>
                  <a:pt x="2930113" y="4221194"/>
                </a:lnTo>
                <a:lnTo>
                  <a:pt x="2930834" y="4206968"/>
                </a:lnTo>
                <a:cubicBezTo>
                  <a:pt x="2930852" y="4197318"/>
                  <a:pt x="2930158" y="4190564"/>
                  <a:pt x="2928341" y="4189304"/>
                </a:cubicBezTo>
                <a:close/>
                <a:moveTo>
                  <a:pt x="2441306" y="4180465"/>
                </a:moveTo>
                <a:cubicBezTo>
                  <a:pt x="2443176" y="4184272"/>
                  <a:pt x="2450859" y="4189999"/>
                  <a:pt x="2443590" y="4195040"/>
                </a:cubicBezTo>
                <a:cubicBezTo>
                  <a:pt x="2439540" y="4186791"/>
                  <a:pt x="2437671" y="4182986"/>
                  <a:pt x="2441306" y="4180465"/>
                </a:cubicBezTo>
                <a:close/>
                <a:moveTo>
                  <a:pt x="2418515" y="4108102"/>
                </a:moveTo>
                <a:lnTo>
                  <a:pt x="2418314" y="4109976"/>
                </a:lnTo>
                <a:lnTo>
                  <a:pt x="2418254" y="4110261"/>
                </a:lnTo>
                <a:close/>
                <a:moveTo>
                  <a:pt x="2419034" y="4103803"/>
                </a:moveTo>
                <a:lnTo>
                  <a:pt x="2418515" y="4108102"/>
                </a:lnTo>
                <a:lnTo>
                  <a:pt x="2418874" y="4104764"/>
                </a:lnTo>
                <a:cubicBezTo>
                  <a:pt x="2419044" y="4103434"/>
                  <a:pt x="2419118" y="4103000"/>
                  <a:pt x="2419034" y="4103803"/>
                </a:cubicBezTo>
                <a:close/>
                <a:moveTo>
                  <a:pt x="3260039" y="4017121"/>
                </a:moveTo>
                <a:lnTo>
                  <a:pt x="3259973" y="4027555"/>
                </a:lnTo>
                <a:lnTo>
                  <a:pt x="3258303" y="4018700"/>
                </a:lnTo>
                <a:close/>
                <a:moveTo>
                  <a:pt x="3260068" y="4012372"/>
                </a:moveTo>
                <a:cubicBezTo>
                  <a:pt x="3261003" y="4014275"/>
                  <a:pt x="3261470" y="4015227"/>
                  <a:pt x="3261250" y="4016019"/>
                </a:cubicBezTo>
                <a:lnTo>
                  <a:pt x="3260039" y="4017121"/>
                </a:lnTo>
                <a:close/>
                <a:moveTo>
                  <a:pt x="3439689" y="4009425"/>
                </a:moveTo>
                <a:cubicBezTo>
                  <a:pt x="3432006" y="4003696"/>
                  <a:pt x="3426831" y="4034504"/>
                  <a:pt x="3437838" y="4037076"/>
                </a:cubicBezTo>
                <a:cubicBezTo>
                  <a:pt x="3437838" y="4037076"/>
                  <a:pt x="3443427" y="4017040"/>
                  <a:pt x="3439689" y="4009425"/>
                </a:cubicBezTo>
                <a:close/>
                <a:moveTo>
                  <a:pt x="2540479" y="3996896"/>
                </a:moveTo>
                <a:cubicBezTo>
                  <a:pt x="2541194" y="3995562"/>
                  <a:pt x="2542283" y="3995816"/>
                  <a:pt x="2543763" y="3998830"/>
                </a:cubicBezTo>
                <a:cubicBezTo>
                  <a:pt x="2547501" y="4006445"/>
                  <a:pt x="2543676" y="4020157"/>
                  <a:pt x="2543676" y="4020157"/>
                </a:cubicBezTo>
                <a:cubicBezTo>
                  <a:pt x="2539549" y="4019191"/>
                  <a:pt x="2538333" y="4000897"/>
                  <a:pt x="2540479" y="3996896"/>
                </a:cubicBezTo>
                <a:close/>
                <a:moveTo>
                  <a:pt x="2509361" y="3988307"/>
                </a:moveTo>
                <a:cubicBezTo>
                  <a:pt x="2508780" y="3987784"/>
                  <a:pt x="2507224" y="3992712"/>
                  <a:pt x="2504109" y="4006500"/>
                </a:cubicBezTo>
                <a:lnTo>
                  <a:pt x="2501901" y="4014926"/>
                </a:lnTo>
                <a:lnTo>
                  <a:pt x="2504425" y="4042527"/>
                </a:lnTo>
                <a:lnTo>
                  <a:pt x="2504534" y="4041133"/>
                </a:lnTo>
                <a:cubicBezTo>
                  <a:pt x="2506167" y="4024982"/>
                  <a:pt x="2510812" y="3989612"/>
                  <a:pt x="2509361" y="3988307"/>
                </a:cubicBezTo>
                <a:close/>
                <a:moveTo>
                  <a:pt x="2906104" y="3945204"/>
                </a:moveTo>
                <a:lnTo>
                  <a:pt x="2902597" y="3960767"/>
                </a:lnTo>
                <a:lnTo>
                  <a:pt x="2906592" y="4017841"/>
                </a:lnTo>
                <a:lnTo>
                  <a:pt x="2908415" y="4034817"/>
                </a:lnTo>
                <a:lnTo>
                  <a:pt x="2912894" y="4002935"/>
                </a:lnTo>
                <a:lnTo>
                  <a:pt x="2913369" y="3999266"/>
                </a:lnTo>
                <a:lnTo>
                  <a:pt x="2912784" y="3994662"/>
                </a:lnTo>
                <a:close/>
                <a:moveTo>
                  <a:pt x="2425470" y="3920387"/>
                </a:moveTo>
                <a:lnTo>
                  <a:pt x="2418911" y="3937947"/>
                </a:lnTo>
                <a:lnTo>
                  <a:pt x="2418150" y="3939019"/>
                </a:lnTo>
                <a:lnTo>
                  <a:pt x="2419868" y="3963128"/>
                </a:lnTo>
                <a:lnTo>
                  <a:pt x="2430557" y="4050961"/>
                </a:lnTo>
                <a:lnTo>
                  <a:pt x="2435338" y="4027911"/>
                </a:lnTo>
                <a:lnTo>
                  <a:pt x="2438051" y="4012054"/>
                </a:lnTo>
                <a:lnTo>
                  <a:pt x="2431377" y="3955146"/>
                </a:lnTo>
                <a:cubicBezTo>
                  <a:pt x="2431325" y="3950078"/>
                  <a:pt x="2429349" y="3935714"/>
                  <a:pt x="2426401" y="3923299"/>
                </a:cubicBezTo>
                <a:close/>
                <a:moveTo>
                  <a:pt x="3629113" y="3867256"/>
                </a:moveTo>
                <a:lnTo>
                  <a:pt x="3630632" y="3868277"/>
                </a:lnTo>
                <a:cubicBezTo>
                  <a:pt x="3631410" y="3869864"/>
                  <a:pt x="3631047" y="3871605"/>
                  <a:pt x="3629230" y="3872866"/>
                </a:cubicBezTo>
                <a:close/>
                <a:moveTo>
                  <a:pt x="2513942" y="3755994"/>
                </a:moveTo>
                <a:lnTo>
                  <a:pt x="2512055" y="3773771"/>
                </a:lnTo>
                <a:cubicBezTo>
                  <a:pt x="2510541" y="3783859"/>
                  <a:pt x="2508664" y="3792127"/>
                  <a:pt x="2506251" y="3797045"/>
                </a:cubicBezTo>
                <a:cubicBezTo>
                  <a:pt x="2504381" y="3800851"/>
                  <a:pt x="2500721" y="3800864"/>
                  <a:pt x="2496258" y="3801065"/>
                </a:cubicBezTo>
                <a:lnTo>
                  <a:pt x="2493673" y="3801403"/>
                </a:lnTo>
                <a:lnTo>
                  <a:pt x="2495987" y="3822276"/>
                </a:lnTo>
                <a:cubicBezTo>
                  <a:pt x="2497012" y="3835785"/>
                  <a:pt x="2497399" y="3849392"/>
                  <a:pt x="2496625" y="3863113"/>
                </a:cubicBezTo>
                <a:cubicBezTo>
                  <a:pt x="2492774" y="3844519"/>
                  <a:pt x="2490719" y="3829996"/>
                  <a:pt x="2488861" y="3816081"/>
                </a:cubicBezTo>
                <a:lnTo>
                  <a:pt x="2486907" y="3803205"/>
                </a:lnTo>
                <a:lnTo>
                  <a:pt x="2481450" y="3806212"/>
                </a:lnTo>
                <a:lnTo>
                  <a:pt x="2480917" y="3807585"/>
                </a:lnTo>
                <a:lnTo>
                  <a:pt x="2481136" y="3810061"/>
                </a:lnTo>
                <a:cubicBezTo>
                  <a:pt x="2488317" y="3871000"/>
                  <a:pt x="2493079" y="3919156"/>
                  <a:pt x="2497621" y="3968104"/>
                </a:cubicBezTo>
                <a:lnTo>
                  <a:pt x="2500155" y="3995822"/>
                </a:lnTo>
                <a:lnTo>
                  <a:pt x="2503638" y="3964429"/>
                </a:lnTo>
                <a:cubicBezTo>
                  <a:pt x="2505057" y="3952880"/>
                  <a:pt x="2506357" y="3943203"/>
                  <a:pt x="2506928" y="3939559"/>
                </a:cubicBezTo>
                <a:cubicBezTo>
                  <a:pt x="2510994" y="3899850"/>
                  <a:pt x="2513486" y="3865004"/>
                  <a:pt x="2515458" y="3851061"/>
                </a:cubicBezTo>
                <a:lnTo>
                  <a:pt x="2519685" y="3802928"/>
                </a:lnTo>
                <a:close/>
                <a:moveTo>
                  <a:pt x="3434588" y="3629459"/>
                </a:moveTo>
                <a:cubicBezTo>
                  <a:pt x="3432619" y="3628094"/>
                  <a:pt x="3430655" y="3630027"/>
                  <a:pt x="3428814" y="3633854"/>
                </a:cubicBezTo>
                <a:lnTo>
                  <a:pt x="3425956" y="3642802"/>
                </a:lnTo>
                <a:lnTo>
                  <a:pt x="3430354" y="3688873"/>
                </a:lnTo>
                <a:close/>
                <a:moveTo>
                  <a:pt x="2526317" y="3627640"/>
                </a:moveTo>
                <a:lnTo>
                  <a:pt x="2520611" y="3675167"/>
                </a:lnTo>
                <a:cubicBezTo>
                  <a:pt x="2519698" y="3682402"/>
                  <a:pt x="2518948" y="3692407"/>
                  <a:pt x="2518185" y="3703653"/>
                </a:cubicBezTo>
                <a:lnTo>
                  <a:pt x="2517071" y="3719647"/>
                </a:lnTo>
                <a:lnTo>
                  <a:pt x="2522651" y="3769143"/>
                </a:lnTo>
                <a:lnTo>
                  <a:pt x="2525659" y="3734897"/>
                </a:lnTo>
                <a:lnTo>
                  <a:pt x="2530982" y="3679989"/>
                </a:lnTo>
                <a:close/>
                <a:moveTo>
                  <a:pt x="2221069" y="3593566"/>
                </a:moveTo>
                <a:lnTo>
                  <a:pt x="2220953" y="3599175"/>
                </a:lnTo>
                <a:cubicBezTo>
                  <a:pt x="2219135" y="3597915"/>
                  <a:pt x="2218772" y="3596173"/>
                  <a:pt x="2219551" y="3594585"/>
                </a:cubicBezTo>
                <a:close/>
                <a:moveTo>
                  <a:pt x="3437154" y="3586364"/>
                </a:moveTo>
                <a:lnTo>
                  <a:pt x="3435021" y="3587230"/>
                </a:lnTo>
                <a:cubicBezTo>
                  <a:pt x="3431126" y="3595163"/>
                  <a:pt x="3430892" y="3603081"/>
                  <a:pt x="3432138" y="3607985"/>
                </a:cubicBezTo>
                <a:cubicBezTo>
                  <a:pt x="3433385" y="3612890"/>
                  <a:pt x="3436110" y="3614780"/>
                  <a:pt x="3438135" y="3610655"/>
                </a:cubicBezTo>
                <a:cubicBezTo>
                  <a:pt x="3438135" y="3610655"/>
                  <a:pt x="3438222" y="3609430"/>
                  <a:pt x="3438327" y="3607515"/>
                </a:cubicBezTo>
                <a:lnTo>
                  <a:pt x="3438485" y="3603702"/>
                </a:lnTo>
                <a:close/>
                <a:moveTo>
                  <a:pt x="1621917" y="3383201"/>
                </a:moveTo>
                <a:lnTo>
                  <a:pt x="1615299" y="3389997"/>
                </a:lnTo>
                <a:cubicBezTo>
                  <a:pt x="1607633" y="3397333"/>
                  <a:pt x="1599772" y="3404062"/>
                  <a:pt x="1597954" y="3405323"/>
                </a:cubicBezTo>
                <a:cubicBezTo>
                  <a:pt x="1588903" y="3407559"/>
                  <a:pt x="1580563" y="3404731"/>
                  <a:pt x="1572626" y="3398514"/>
                </a:cubicBezTo>
                <a:lnTo>
                  <a:pt x="1570030" y="3395438"/>
                </a:lnTo>
                <a:close/>
                <a:moveTo>
                  <a:pt x="1672637" y="3371240"/>
                </a:moveTo>
                <a:lnTo>
                  <a:pt x="1669598" y="3375367"/>
                </a:lnTo>
                <a:cubicBezTo>
                  <a:pt x="1668818" y="3375769"/>
                  <a:pt x="1668308" y="3375389"/>
                  <a:pt x="1668163" y="3373965"/>
                </a:cubicBezTo>
                <a:lnTo>
                  <a:pt x="1668334" y="3372255"/>
                </a:lnTo>
                <a:close/>
                <a:moveTo>
                  <a:pt x="3477467" y="3250906"/>
                </a:moveTo>
                <a:lnTo>
                  <a:pt x="3471320" y="3318623"/>
                </a:lnTo>
                <a:lnTo>
                  <a:pt x="3471390" y="3318906"/>
                </a:lnTo>
                <a:cubicBezTo>
                  <a:pt x="3472502" y="3320913"/>
                  <a:pt x="3473750" y="3319010"/>
                  <a:pt x="3474871" y="3314885"/>
                </a:cubicBezTo>
                <a:cubicBezTo>
                  <a:pt x="3477112" y="3306633"/>
                  <a:pt x="3478842" y="3289483"/>
                  <a:pt x="3477951" y="3276917"/>
                </a:cubicBezTo>
                <a:close/>
                <a:moveTo>
                  <a:pt x="2371420" y="3170765"/>
                </a:moveTo>
                <a:lnTo>
                  <a:pt x="2370253" y="3206723"/>
                </a:lnTo>
                <a:lnTo>
                  <a:pt x="2374667" y="3205682"/>
                </a:lnTo>
                <a:close/>
                <a:moveTo>
                  <a:pt x="3578304" y="3115856"/>
                </a:moveTo>
                <a:cubicBezTo>
                  <a:pt x="3575826" y="3116856"/>
                  <a:pt x="3572448" y="3122069"/>
                  <a:pt x="3572448" y="3122069"/>
                </a:cubicBezTo>
                <a:cubicBezTo>
                  <a:pt x="3574317" y="3125877"/>
                  <a:pt x="3576753" y="3125464"/>
                  <a:pt x="3578488" y="3123623"/>
                </a:cubicBezTo>
                <a:cubicBezTo>
                  <a:pt x="3580222" y="3121780"/>
                  <a:pt x="3581256" y="3118512"/>
                  <a:pt x="3580323" y="3116610"/>
                </a:cubicBezTo>
                <a:cubicBezTo>
                  <a:pt x="3579856" y="3115657"/>
                  <a:pt x="3579130" y="3115522"/>
                  <a:pt x="3578304" y="3115856"/>
                </a:cubicBezTo>
                <a:close/>
                <a:moveTo>
                  <a:pt x="4228266" y="3109510"/>
                </a:moveTo>
                <a:lnTo>
                  <a:pt x="4280152" y="3121747"/>
                </a:lnTo>
                <a:lnTo>
                  <a:pt x="4277557" y="3124823"/>
                </a:lnTo>
                <a:cubicBezTo>
                  <a:pt x="4269620" y="3131041"/>
                  <a:pt x="4261279" y="3133868"/>
                  <a:pt x="4252228" y="3131631"/>
                </a:cubicBezTo>
                <a:cubicBezTo>
                  <a:pt x="4250411" y="3130371"/>
                  <a:pt x="4242549" y="3123643"/>
                  <a:pt x="4234885" y="3116306"/>
                </a:cubicBezTo>
                <a:close/>
                <a:moveTo>
                  <a:pt x="2365412" y="3106158"/>
                </a:moveTo>
                <a:lnTo>
                  <a:pt x="2358176" y="3145664"/>
                </a:lnTo>
                <a:cubicBezTo>
                  <a:pt x="2347439" y="3214313"/>
                  <a:pt x="2344616" y="3277180"/>
                  <a:pt x="2366999" y="3134779"/>
                </a:cubicBezTo>
                <a:lnTo>
                  <a:pt x="2367666" y="3130390"/>
                </a:lnTo>
                <a:close/>
                <a:moveTo>
                  <a:pt x="4177546" y="3097549"/>
                </a:moveTo>
                <a:lnTo>
                  <a:pt x="4181848" y="3098565"/>
                </a:lnTo>
                <a:lnTo>
                  <a:pt x="4182019" y="3100274"/>
                </a:lnTo>
                <a:cubicBezTo>
                  <a:pt x="4181875" y="3101698"/>
                  <a:pt x="4181365" y="3102078"/>
                  <a:pt x="4180585" y="3101677"/>
                </a:cubicBezTo>
                <a:close/>
                <a:moveTo>
                  <a:pt x="3581121" y="3015688"/>
                </a:moveTo>
                <a:cubicBezTo>
                  <a:pt x="3571896" y="3038247"/>
                  <a:pt x="3576151" y="3066765"/>
                  <a:pt x="3577935" y="3091896"/>
                </a:cubicBezTo>
                <a:cubicBezTo>
                  <a:pt x="3581656" y="3068052"/>
                  <a:pt x="3582903" y="3040820"/>
                  <a:pt x="3581121" y="3015688"/>
                </a:cubicBezTo>
                <a:close/>
                <a:moveTo>
                  <a:pt x="2345817" y="2895423"/>
                </a:moveTo>
                <a:lnTo>
                  <a:pt x="2343119" y="3091058"/>
                </a:lnTo>
                <a:lnTo>
                  <a:pt x="2336075" y="3214783"/>
                </a:lnTo>
                <a:lnTo>
                  <a:pt x="2346042" y="3212432"/>
                </a:lnTo>
                <a:lnTo>
                  <a:pt x="2356656" y="3034951"/>
                </a:lnTo>
                <a:lnTo>
                  <a:pt x="2356557" y="3010917"/>
                </a:lnTo>
                <a:close/>
                <a:moveTo>
                  <a:pt x="2271878" y="2842165"/>
                </a:moveTo>
                <a:cubicBezTo>
                  <a:pt x="2271053" y="2841831"/>
                  <a:pt x="2270327" y="2841966"/>
                  <a:pt x="2269860" y="2842919"/>
                </a:cubicBezTo>
                <a:cubicBezTo>
                  <a:pt x="2268926" y="2844821"/>
                  <a:pt x="2269960" y="2848089"/>
                  <a:pt x="2271695" y="2849932"/>
                </a:cubicBezTo>
                <a:cubicBezTo>
                  <a:pt x="2273429" y="2851772"/>
                  <a:pt x="2275866" y="2852185"/>
                  <a:pt x="2277735" y="2848378"/>
                </a:cubicBezTo>
                <a:cubicBezTo>
                  <a:pt x="2277735" y="2848378"/>
                  <a:pt x="2274356" y="2843165"/>
                  <a:pt x="2271878" y="2842165"/>
                </a:cubicBezTo>
                <a:close/>
                <a:moveTo>
                  <a:pt x="2269062" y="2741997"/>
                </a:moveTo>
                <a:cubicBezTo>
                  <a:pt x="2267280" y="2767129"/>
                  <a:pt x="2268527" y="2794361"/>
                  <a:pt x="2272248" y="2818205"/>
                </a:cubicBezTo>
                <a:cubicBezTo>
                  <a:pt x="2274031" y="2793075"/>
                  <a:pt x="2278287" y="2764556"/>
                  <a:pt x="2269062" y="2741997"/>
                </a:cubicBezTo>
                <a:close/>
                <a:moveTo>
                  <a:pt x="4800042" y="1585839"/>
                </a:moveTo>
                <a:lnTo>
                  <a:pt x="4801309" y="1586197"/>
                </a:lnTo>
                <a:cubicBezTo>
                  <a:pt x="4800814" y="1586599"/>
                  <a:pt x="4800371" y="1586560"/>
                  <a:pt x="4800090" y="1586216"/>
                </a:cubicBezTo>
                <a:close/>
                <a:moveTo>
                  <a:pt x="4813978" y="1558928"/>
                </a:moveTo>
                <a:lnTo>
                  <a:pt x="4813776" y="1559076"/>
                </a:lnTo>
                <a:lnTo>
                  <a:pt x="4814258" y="1559256"/>
                </a:lnTo>
                <a:lnTo>
                  <a:pt x="4814838" y="1561026"/>
                </a:lnTo>
                <a:cubicBezTo>
                  <a:pt x="4813848" y="1561831"/>
                  <a:pt x="4813177" y="1561006"/>
                  <a:pt x="4811723" y="1559217"/>
                </a:cubicBezTo>
                <a:close/>
                <a:moveTo>
                  <a:pt x="4810381" y="1557567"/>
                </a:moveTo>
                <a:cubicBezTo>
                  <a:pt x="4810381" y="1557567"/>
                  <a:pt x="4810796" y="1557572"/>
                  <a:pt x="4811172" y="1557782"/>
                </a:cubicBezTo>
                <a:cubicBezTo>
                  <a:pt x="4811547" y="1557990"/>
                  <a:pt x="4811883" y="1558403"/>
                  <a:pt x="4811723" y="1559217"/>
                </a:cubicBezTo>
                <a:cubicBezTo>
                  <a:pt x="4811723" y="1559217"/>
                  <a:pt x="4810062" y="1559197"/>
                  <a:pt x="4810381" y="1557567"/>
                </a:cubicBezTo>
                <a:close/>
                <a:moveTo>
                  <a:pt x="4821633" y="1545798"/>
                </a:moveTo>
                <a:lnTo>
                  <a:pt x="4826780" y="1546798"/>
                </a:lnTo>
                <a:lnTo>
                  <a:pt x="4830655" y="1547486"/>
                </a:lnTo>
                <a:lnTo>
                  <a:pt x="4833773" y="1549287"/>
                </a:lnTo>
                <a:cubicBezTo>
                  <a:pt x="4835537" y="1550423"/>
                  <a:pt x="4836872" y="1551423"/>
                  <a:pt x="4837292" y="1552081"/>
                </a:cubicBezTo>
                <a:cubicBezTo>
                  <a:pt x="4837711" y="1552740"/>
                  <a:pt x="4837216" y="1553058"/>
                  <a:pt x="4835317" y="1552830"/>
                </a:cubicBezTo>
                <a:cubicBezTo>
                  <a:pt x="4832098" y="1551906"/>
                  <a:pt x="4827438" y="1549295"/>
                  <a:pt x="4823293" y="1546810"/>
                </a:cubicBezTo>
                <a:close/>
                <a:moveTo>
                  <a:pt x="4826589" y="1538559"/>
                </a:moveTo>
                <a:lnTo>
                  <a:pt x="4826968" y="1538649"/>
                </a:lnTo>
                <a:cubicBezTo>
                  <a:pt x="4830296" y="1539262"/>
                  <a:pt x="4841851" y="1542229"/>
                  <a:pt x="4847493" y="1544585"/>
                </a:cubicBezTo>
                <a:cubicBezTo>
                  <a:pt x="4848433" y="1544978"/>
                  <a:pt x="4849209" y="1545354"/>
                  <a:pt x="4849756" y="1545699"/>
                </a:cubicBezTo>
                <a:cubicBezTo>
                  <a:pt x="4850302" y="1546044"/>
                  <a:pt x="4850619" y="1546359"/>
                  <a:pt x="4850641" y="1546629"/>
                </a:cubicBezTo>
                <a:cubicBezTo>
                  <a:pt x="4850678" y="1547092"/>
                  <a:pt x="4849780" y="1547299"/>
                  <a:pt x="4848346" y="1547332"/>
                </a:cubicBezTo>
                <a:lnTo>
                  <a:pt x="4843781" y="1547056"/>
                </a:lnTo>
                <a:close/>
                <a:moveTo>
                  <a:pt x="4822581" y="1517222"/>
                </a:moveTo>
                <a:cubicBezTo>
                  <a:pt x="4822984" y="1517263"/>
                  <a:pt x="4823293" y="1517975"/>
                  <a:pt x="4823454" y="1519982"/>
                </a:cubicBezTo>
                <a:cubicBezTo>
                  <a:pt x="4823454" y="1519982"/>
                  <a:pt x="4822390" y="1519294"/>
                  <a:pt x="4821149" y="1518492"/>
                </a:cubicBezTo>
                <a:cubicBezTo>
                  <a:pt x="4821683" y="1517813"/>
                  <a:pt x="4822179" y="1517182"/>
                  <a:pt x="4822581" y="1517222"/>
                </a:cubicBezTo>
                <a:close/>
                <a:moveTo>
                  <a:pt x="4634012" y="1509932"/>
                </a:moveTo>
                <a:cubicBezTo>
                  <a:pt x="4634012" y="1509932"/>
                  <a:pt x="4633308" y="1510161"/>
                  <a:pt x="4632688" y="1510495"/>
                </a:cubicBezTo>
                <a:cubicBezTo>
                  <a:pt x="4632067" y="1510827"/>
                  <a:pt x="4631531" y="1511263"/>
                  <a:pt x="4631867" y="1511676"/>
                </a:cubicBezTo>
                <a:cubicBezTo>
                  <a:pt x="4632202" y="1512089"/>
                  <a:pt x="4633075" y="1512065"/>
                  <a:pt x="4633694" y="1511732"/>
                </a:cubicBezTo>
                <a:cubicBezTo>
                  <a:pt x="4634314" y="1511399"/>
                  <a:pt x="4634683" y="1510757"/>
                  <a:pt x="4634012" y="1509932"/>
                </a:cubicBezTo>
                <a:close/>
                <a:moveTo>
                  <a:pt x="4850839" y="1504729"/>
                </a:moveTo>
                <a:lnTo>
                  <a:pt x="4870774" y="1510455"/>
                </a:lnTo>
                <a:cubicBezTo>
                  <a:pt x="4874652" y="1511643"/>
                  <a:pt x="4886277" y="1512734"/>
                  <a:pt x="4895000" y="1514501"/>
                </a:cubicBezTo>
                <a:lnTo>
                  <a:pt x="4902054" y="1516440"/>
                </a:lnTo>
                <a:lnTo>
                  <a:pt x="4902766" y="1516960"/>
                </a:lnTo>
                <a:lnTo>
                  <a:pt x="4903985" y="1518278"/>
                </a:lnTo>
                <a:cubicBezTo>
                  <a:pt x="4900796" y="1518604"/>
                  <a:pt x="4885879" y="1515387"/>
                  <a:pt x="4883597" y="1515229"/>
                </a:cubicBezTo>
                <a:cubicBezTo>
                  <a:pt x="4877488" y="1513989"/>
                  <a:pt x="4872659" y="1513118"/>
                  <a:pt x="4868418" y="1512432"/>
                </a:cubicBezTo>
                <a:lnTo>
                  <a:pt x="4866193" y="1512109"/>
                </a:lnTo>
                <a:close/>
                <a:moveTo>
                  <a:pt x="4954366" y="1489580"/>
                </a:moveTo>
                <a:lnTo>
                  <a:pt x="4980440" y="1494841"/>
                </a:lnTo>
                <a:lnTo>
                  <a:pt x="4983211" y="1496329"/>
                </a:lnTo>
                <a:lnTo>
                  <a:pt x="4986362" y="1498320"/>
                </a:lnTo>
                <a:lnTo>
                  <a:pt x="4973587" y="1496577"/>
                </a:lnTo>
                <a:lnTo>
                  <a:pt x="4961470" y="1494407"/>
                </a:lnTo>
                <a:lnTo>
                  <a:pt x="4956644" y="1490967"/>
                </a:lnTo>
                <a:close/>
                <a:moveTo>
                  <a:pt x="4647078" y="1482167"/>
                </a:moveTo>
                <a:cubicBezTo>
                  <a:pt x="4657096" y="1488418"/>
                  <a:pt x="4667693" y="1490998"/>
                  <a:pt x="4680416" y="1496193"/>
                </a:cubicBezTo>
                <a:cubicBezTo>
                  <a:pt x="4682873" y="1497296"/>
                  <a:pt x="4686365" y="1498124"/>
                  <a:pt x="4688646" y="1498342"/>
                </a:cubicBezTo>
                <a:cubicBezTo>
                  <a:pt x="4689787" y="1498452"/>
                  <a:pt x="4690625" y="1498408"/>
                  <a:pt x="4690880" y="1498172"/>
                </a:cubicBezTo>
                <a:cubicBezTo>
                  <a:pt x="4691135" y="1497934"/>
                  <a:pt x="4690806" y="1497503"/>
                  <a:pt x="4689613" y="1496835"/>
                </a:cubicBezTo>
                <a:cubicBezTo>
                  <a:pt x="4688931" y="1496453"/>
                  <a:pt x="4687967" y="1495995"/>
                  <a:pt x="4686668" y="1495452"/>
                </a:cubicBezTo>
                <a:cubicBezTo>
                  <a:pt x="4676277" y="1491103"/>
                  <a:pt x="4659449" y="1484905"/>
                  <a:pt x="4647078" y="1482167"/>
                </a:cubicBezTo>
                <a:close/>
                <a:moveTo>
                  <a:pt x="4631538" y="1477893"/>
                </a:moveTo>
                <a:cubicBezTo>
                  <a:pt x="4634335" y="1481331"/>
                  <a:pt x="4637151" y="1480412"/>
                  <a:pt x="4640586" y="1480590"/>
                </a:cubicBezTo>
                <a:cubicBezTo>
                  <a:pt x="4640055" y="1479936"/>
                  <a:pt x="4639449" y="1479444"/>
                  <a:pt x="4638782" y="1479072"/>
                </a:cubicBezTo>
                <a:cubicBezTo>
                  <a:pt x="4638115" y="1478700"/>
                  <a:pt x="4637388" y="1478448"/>
                  <a:pt x="4636615" y="1478277"/>
                </a:cubicBezTo>
                <a:cubicBezTo>
                  <a:pt x="4635068" y="1477935"/>
                  <a:pt x="4633338" y="1477914"/>
                  <a:pt x="4631538" y="1477893"/>
                </a:cubicBezTo>
                <a:close/>
                <a:moveTo>
                  <a:pt x="4879665" y="1470395"/>
                </a:moveTo>
                <a:lnTo>
                  <a:pt x="4886322" y="1471610"/>
                </a:lnTo>
                <a:cubicBezTo>
                  <a:pt x="4896016" y="1475094"/>
                  <a:pt x="4905939" y="1478286"/>
                  <a:pt x="4916338" y="1481128"/>
                </a:cubicBezTo>
                <a:lnTo>
                  <a:pt x="4931404" y="1484525"/>
                </a:lnTo>
                <a:lnTo>
                  <a:pt x="4931078" y="1484710"/>
                </a:lnTo>
                <a:cubicBezTo>
                  <a:pt x="4931929" y="1485397"/>
                  <a:pt x="4934085" y="1486742"/>
                  <a:pt x="4938133" y="1489107"/>
                </a:cubicBezTo>
                <a:lnTo>
                  <a:pt x="4940800" y="1490702"/>
                </a:lnTo>
                <a:lnTo>
                  <a:pt x="4935993" y="1489841"/>
                </a:lnTo>
                <a:lnTo>
                  <a:pt x="4904832" y="1483267"/>
                </a:lnTo>
                <a:lnTo>
                  <a:pt x="4894329" y="1477278"/>
                </a:lnTo>
                <a:close/>
                <a:moveTo>
                  <a:pt x="4843247" y="1454171"/>
                </a:moveTo>
                <a:lnTo>
                  <a:pt x="4845626" y="1454713"/>
                </a:lnTo>
                <a:cubicBezTo>
                  <a:pt x="4853336" y="1456512"/>
                  <a:pt x="4860820" y="1458641"/>
                  <a:pt x="4866937" y="1462594"/>
                </a:cubicBezTo>
                <a:cubicBezTo>
                  <a:pt x="4867469" y="1462938"/>
                  <a:pt x="4866628" y="1463201"/>
                  <a:pt x="4865066" y="1463366"/>
                </a:cubicBezTo>
                <a:lnTo>
                  <a:pt x="4864007" y="1463399"/>
                </a:lnTo>
                <a:close/>
                <a:moveTo>
                  <a:pt x="4336148" y="1445289"/>
                </a:moveTo>
                <a:lnTo>
                  <a:pt x="4358629" y="1451928"/>
                </a:lnTo>
                <a:cubicBezTo>
                  <a:pt x="4373569" y="1458101"/>
                  <a:pt x="4388628" y="1462357"/>
                  <a:pt x="4403839" y="1468509"/>
                </a:cubicBezTo>
                <a:close/>
                <a:moveTo>
                  <a:pt x="4328688" y="1442735"/>
                </a:moveTo>
                <a:lnTo>
                  <a:pt x="4330515" y="1443358"/>
                </a:lnTo>
                <a:lnTo>
                  <a:pt x="4336148" y="1445289"/>
                </a:lnTo>
                <a:lnTo>
                  <a:pt x="4332980" y="1444354"/>
                </a:lnTo>
                <a:close/>
                <a:moveTo>
                  <a:pt x="4801456" y="1442068"/>
                </a:moveTo>
                <a:cubicBezTo>
                  <a:pt x="4800872" y="1442108"/>
                  <a:pt x="4800591" y="1442522"/>
                  <a:pt x="4801042" y="1443583"/>
                </a:cubicBezTo>
                <a:cubicBezTo>
                  <a:pt x="4801713" y="1444408"/>
                  <a:pt x="4802703" y="1443603"/>
                  <a:pt x="4803375" y="1444429"/>
                </a:cubicBezTo>
                <a:cubicBezTo>
                  <a:pt x="4805538" y="1444812"/>
                  <a:pt x="4805497" y="1444192"/>
                  <a:pt x="4804696" y="1443491"/>
                </a:cubicBezTo>
                <a:cubicBezTo>
                  <a:pt x="4804294" y="1443141"/>
                  <a:pt x="4803704" y="1442770"/>
                  <a:pt x="4803104" y="1442495"/>
                </a:cubicBezTo>
                <a:cubicBezTo>
                  <a:pt x="4802503" y="1442220"/>
                  <a:pt x="4801895" y="1442039"/>
                  <a:pt x="4801456" y="1442068"/>
                </a:cubicBezTo>
                <a:close/>
                <a:moveTo>
                  <a:pt x="4830440" y="1437250"/>
                </a:moveTo>
                <a:cubicBezTo>
                  <a:pt x="4830440" y="1437250"/>
                  <a:pt x="4829884" y="1437672"/>
                  <a:pt x="4829396" y="1438041"/>
                </a:cubicBezTo>
                <a:lnTo>
                  <a:pt x="4829318" y="1438101"/>
                </a:lnTo>
                <a:lnTo>
                  <a:pt x="4828768" y="1438516"/>
                </a:lnTo>
                <a:cubicBezTo>
                  <a:pt x="4828629" y="1438622"/>
                  <a:pt x="4828664" y="1438595"/>
                  <a:pt x="4828795" y="1438497"/>
                </a:cubicBezTo>
                <a:lnTo>
                  <a:pt x="4829318" y="1438101"/>
                </a:lnTo>
                <a:close/>
                <a:moveTo>
                  <a:pt x="4942625" y="1433633"/>
                </a:moveTo>
                <a:cubicBezTo>
                  <a:pt x="4946291" y="1433221"/>
                  <a:pt x="4948868" y="1433386"/>
                  <a:pt x="4950486" y="1433772"/>
                </a:cubicBezTo>
                <a:cubicBezTo>
                  <a:pt x="4951699" y="1434063"/>
                  <a:pt x="4952373" y="1434477"/>
                  <a:pt x="4952561" y="1434866"/>
                </a:cubicBezTo>
                <a:cubicBezTo>
                  <a:pt x="4952843" y="1435451"/>
                  <a:pt x="4952034" y="1435977"/>
                  <a:pt x="4950316" y="1435940"/>
                </a:cubicBezTo>
                <a:cubicBezTo>
                  <a:pt x="4948600" y="1435903"/>
                  <a:pt x="4945975" y="1435303"/>
                  <a:pt x="4942625" y="1433633"/>
                </a:cubicBezTo>
                <a:close/>
                <a:moveTo>
                  <a:pt x="1312284" y="1430217"/>
                </a:moveTo>
                <a:lnTo>
                  <a:pt x="1312195" y="1430574"/>
                </a:lnTo>
                <a:cubicBezTo>
                  <a:pt x="1311888" y="1430875"/>
                  <a:pt x="1311459" y="1430864"/>
                  <a:pt x="1311026" y="1430424"/>
                </a:cubicBezTo>
                <a:close/>
                <a:moveTo>
                  <a:pt x="4314336" y="1426278"/>
                </a:moveTo>
                <a:cubicBezTo>
                  <a:pt x="4319883" y="1427473"/>
                  <a:pt x="4319883" y="1427473"/>
                  <a:pt x="4319883" y="1427473"/>
                </a:cubicBezTo>
                <a:lnTo>
                  <a:pt x="4320027" y="1427887"/>
                </a:lnTo>
                <a:lnTo>
                  <a:pt x="4316218" y="1426811"/>
                </a:lnTo>
                <a:cubicBezTo>
                  <a:pt x="4314336" y="1426278"/>
                  <a:pt x="4314336" y="1426278"/>
                  <a:pt x="4314336" y="1426278"/>
                </a:cubicBezTo>
                <a:close/>
                <a:moveTo>
                  <a:pt x="4873745" y="1425782"/>
                </a:moveTo>
                <a:cubicBezTo>
                  <a:pt x="4873745" y="1425782"/>
                  <a:pt x="4873745" y="1425782"/>
                  <a:pt x="4879314" y="1427248"/>
                </a:cubicBezTo>
                <a:cubicBezTo>
                  <a:pt x="4879314" y="1427248"/>
                  <a:pt x="4879314" y="1427248"/>
                  <a:pt x="4877922" y="1426882"/>
                </a:cubicBezTo>
                <a:close/>
                <a:moveTo>
                  <a:pt x="4775120" y="1422156"/>
                </a:moveTo>
                <a:cubicBezTo>
                  <a:pt x="4774784" y="1421743"/>
                  <a:pt x="4774080" y="1421972"/>
                  <a:pt x="4773543" y="1422409"/>
                </a:cubicBezTo>
                <a:cubicBezTo>
                  <a:pt x="4773006" y="1422846"/>
                  <a:pt x="4772639" y="1423488"/>
                  <a:pt x="4772974" y="1423901"/>
                </a:cubicBezTo>
                <a:cubicBezTo>
                  <a:pt x="4772974" y="1423901"/>
                  <a:pt x="4773926" y="1423469"/>
                  <a:pt x="4774670" y="1423035"/>
                </a:cubicBezTo>
                <a:cubicBezTo>
                  <a:pt x="4775414" y="1422602"/>
                  <a:pt x="4775950" y="1422165"/>
                  <a:pt x="4775120" y="1422156"/>
                </a:cubicBezTo>
                <a:close/>
                <a:moveTo>
                  <a:pt x="4724940" y="1407780"/>
                </a:moveTo>
                <a:cubicBezTo>
                  <a:pt x="4722829" y="1407480"/>
                  <a:pt x="4721288" y="1407646"/>
                  <a:pt x="4721795" y="1408840"/>
                </a:cubicBezTo>
                <a:cubicBezTo>
                  <a:pt x="4722467" y="1409666"/>
                  <a:pt x="4727563" y="1409865"/>
                  <a:pt x="4727563" y="1409865"/>
                </a:cubicBezTo>
                <a:cubicBezTo>
                  <a:pt x="4731696" y="1410731"/>
                  <a:pt x="4733289" y="1410836"/>
                  <a:pt x="4733381" y="1410571"/>
                </a:cubicBezTo>
                <a:cubicBezTo>
                  <a:pt x="4733451" y="1410373"/>
                  <a:pt x="4732678" y="1409967"/>
                  <a:pt x="4731499" y="1409518"/>
                </a:cubicBezTo>
                <a:cubicBezTo>
                  <a:pt x="4729730" y="1408846"/>
                  <a:pt x="4727050" y="1408079"/>
                  <a:pt x="4724940" y="1407780"/>
                </a:cubicBezTo>
                <a:close/>
                <a:moveTo>
                  <a:pt x="4595015" y="1405666"/>
                </a:moveTo>
                <a:lnTo>
                  <a:pt x="4595686" y="1406492"/>
                </a:lnTo>
                <a:cubicBezTo>
                  <a:pt x="4596358" y="1407317"/>
                  <a:pt x="4609400" y="1410881"/>
                  <a:pt x="4614342" y="1412575"/>
                </a:cubicBezTo>
                <a:cubicBezTo>
                  <a:pt x="4655482" y="1425743"/>
                  <a:pt x="4695875" y="1435631"/>
                  <a:pt x="4735498" y="1453003"/>
                </a:cubicBezTo>
                <a:cubicBezTo>
                  <a:pt x="4738493" y="1453652"/>
                  <a:pt x="4745644" y="1455807"/>
                  <a:pt x="4745002" y="1455302"/>
                </a:cubicBezTo>
                <a:cubicBezTo>
                  <a:pt x="4744788" y="1455133"/>
                  <a:pt x="4743707" y="1454669"/>
                  <a:pt x="4741319" y="1453755"/>
                </a:cubicBezTo>
                <a:cubicBezTo>
                  <a:pt x="4705131" y="1436561"/>
                  <a:pt x="4667665" y="1425891"/>
                  <a:pt x="4633523" y="1415260"/>
                </a:cubicBezTo>
                <a:cubicBezTo>
                  <a:pt x="4620593" y="1411834"/>
                  <a:pt x="4606251" y="1404985"/>
                  <a:pt x="4595015" y="1405666"/>
                </a:cubicBezTo>
                <a:close/>
                <a:moveTo>
                  <a:pt x="4411480" y="1403165"/>
                </a:moveTo>
                <a:cubicBezTo>
                  <a:pt x="4410649" y="1403155"/>
                  <a:pt x="4409865" y="1403792"/>
                  <a:pt x="4409510" y="1404452"/>
                </a:cubicBezTo>
                <a:cubicBezTo>
                  <a:pt x="4409156" y="1405112"/>
                  <a:pt x="4409231" y="1405794"/>
                  <a:pt x="4410118" y="1405873"/>
                </a:cubicBezTo>
                <a:close/>
                <a:moveTo>
                  <a:pt x="1301814" y="1402828"/>
                </a:moveTo>
                <a:lnTo>
                  <a:pt x="1303951" y="1403352"/>
                </a:lnTo>
                <a:cubicBezTo>
                  <a:pt x="1302358" y="1404913"/>
                  <a:pt x="1301623" y="1405633"/>
                  <a:pt x="1300758" y="1404752"/>
                </a:cubicBezTo>
                <a:lnTo>
                  <a:pt x="1301510" y="1403113"/>
                </a:lnTo>
                <a:lnTo>
                  <a:pt x="1301992" y="1402992"/>
                </a:lnTo>
                <a:close/>
                <a:moveTo>
                  <a:pt x="1305421" y="1401911"/>
                </a:moveTo>
                <a:cubicBezTo>
                  <a:pt x="1305485" y="1402712"/>
                  <a:pt x="1305118" y="1403072"/>
                  <a:pt x="1304734" y="1403232"/>
                </a:cubicBezTo>
                <a:cubicBezTo>
                  <a:pt x="1304351" y="1403393"/>
                  <a:pt x="1303951" y="1403352"/>
                  <a:pt x="1303951" y="1403352"/>
                </a:cubicBezTo>
                <a:cubicBezTo>
                  <a:pt x="1303886" y="1402551"/>
                  <a:pt x="1304253" y="1402190"/>
                  <a:pt x="1304637" y="1402031"/>
                </a:cubicBezTo>
                <a:cubicBezTo>
                  <a:pt x="1305022" y="1401871"/>
                  <a:pt x="1305421" y="1401911"/>
                  <a:pt x="1305421" y="1401911"/>
                </a:cubicBezTo>
                <a:close/>
                <a:moveTo>
                  <a:pt x="4727706" y="1401864"/>
                </a:moveTo>
                <a:cubicBezTo>
                  <a:pt x="4726556" y="1401713"/>
                  <a:pt x="4725282" y="1401664"/>
                  <a:pt x="4724786" y="1402066"/>
                </a:cubicBezTo>
                <a:cubicBezTo>
                  <a:pt x="4724766" y="1406425"/>
                  <a:pt x="4742287" y="1409089"/>
                  <a:pt x="4744620" y="1409935"/>
                </a:cubicBezTo>
                <a:cubicBezTo>
                  <a:pt x="4754339" y="1413459"/>
                  <a:pt x="4757807" y="1417723"/>
                  <a:pt x="4764729" y="1417808"/>
                </a:cubicBezTo>
                <a:cubicBezTo>
                  <a:pt x="4755330" y="1412654"/>
                  <a:pt x="4742925" y="1405828"/>
                  <a:pt x="4729883" y="1402265"/>
                </a:cubicBezTo>
                <a:cubicBezTo>
                  <a:pt x="4729883" y="1402265"/>
                  <a:pt x="4728856" y="1402014"/>
                  <a:pt x="4727706" y="1401864"/>
                </a:cubicBezTo>
                <a:close/>
                <a:moveTo>
                  <a:pt x="4713294" y="1396653"/>
                </a:moveTo>
                <a:cubicBezTo>
                  <a:pt x="4710740" y="1396309"/>
                  <a:pt x="4708822" y="1396509"/>
                  <a:pt x="4709247" y="1397791"/>
                </a:cubicBezTo>
                <a:cubicBezTo>
                  <a:pt x="4709918" y="1398617"/>
                  <a:pt x="4722960" y="1402180"/>
                  <a:pt x="4723445" y="1400415"/>
                </a:cubicBezTo>
                <a:cubicBezTo>
                  <a:pt x="4723470" y="1400194"/>
                  <a:pt x="4723250" y="1399935"/>
                  <a:pt x="4722847" y="1399655"/>
                </a:cubicBezTo>
                <a:cubicBezTo>
                  <a:pt x="4722445" y="1399376"/>
                  <a:pt x="4721859" y="1399077"/>
                  <a:pt x="4721154" y="1398779"/>
                </a:cubicBezTo>
                <a:cubicBezTo>
                  <a:pt x="4719039" y="1397884"/>
                  <a:pt x="4715849" y="1396997"/>
                  <a:pt x="4713294" y="1396653"/>
                </a:cubicBezTo>
                <a:close/>
                <a:moveTo>
                  <a:pt x="1295884" y="1389371"/>
                </a:moveTo>
                <a:lnTo>
                  <a:pt x="1294178" y="1390164"/>
                </a:lnTo>
                <a:cubicBezTo>
                  <a:pt x="1289921" y="1392101"/>
                  <a:pt x="1285157" y="1394104"/>
                  <a:pt x="1281962" y="1394643"/>
                </a:cubicBezTo>
                <a:cubicBezTo>
                  <a:pt x="1278262" y="1394666"/>
                  <a:pt x="1280194" y="1393206"/>
                  <a:pt x="1283833" y="1391404"/>
                </a:cubicBezTo>
                <a:lnTo>
                  <a:pt x="1287026" y="1390012"/>
                </a:lnTo>
                <a:lnTo>
                  <a:pt x="1290826" y="1389773"/>
                </a:lnTo>
                <a:close/>
                <a:moveTo>
                  <a:pt x="4671463" y="1388751"/>
                </a:moveTo>
                <a:cubicBezTo>
                  <a:pt x="4668524" y="1388341"/>
                  <a:pt x="4667486" y="1388414"/>
                  <a:pt x="4667641" y="1388792"/>
                </a:cubicBezTo>
                <a:cubicBezTo>
                  <a:pt x="4668101" y="1389928"/>
                  <a:pt x="4679284" y="1393818"/>
                  <a:pt x="4682040" y="1395690"/>
                </a:cubicBezTo>
                <a:cubicBezTo>
                  <a:pt x="4688644" y="1397405"/>
                  <a:pt x="4693740" y="1397603"/>
                  <a:pt x="4697899" y="1398335"/>
                </a:cubicBezTo>
                <a:cubicBezTo>
                  <a:pt x="4698626" y="1399229"/>
                  <a:pt x="4699238" y="1399475"/>
                  <a:pt x="4699667" y="1399497"/>
                </a:cubicBezTo>
                <a:cubicBezTo>
                  <a:pt x="4700096" y="1399519"/>
                  <a:pt x="4700344" y="1399318"/>
                  <a:pt x="4700344" y="1399318"/>
                </a:cubicBezTo>
                <a:cubicBezTo>
                  <a:pt x="4700424" y="1398911"/>
                  <a:pt x="4700422" y="1398655"/>
                  <a:pt x="4700346" y="1398498"/>
                </a:cubicBezTo>
                <a:cubicBezTo>
                  <a:pt x="4700270" y="1398342"/>
                  <a:pt x="4700121" y="1398285"/>
                  <a:pt x="4699906" y="1398274"/>
                </a:cubicBezTo>
                <a:cubicBezTo>
                  <a:pt x="4699477" y="1398252"/>
                  <a:pt x="4698786" y="1398414"/>
                  <a:pt x="4697899" y="1398335"/>
                </a:cubicBezTo>
                <a:cubicBezTo>
                  <a:pt x="4690944" y="1394164"/>
                  <a:pt x="4680346" y="1391584"/>
                  <a:pt x="4671463" y="1388751"/>
                </a:cubicBezTo>
                <a:close/>
                <a:moveTo>
                  <a:pt x="4677941" y="1384821"/>
                </a:moveTo>
                <a:cubicBezTo>
                  <a:pt x="4675561" y="1384626"/>
                  <a:pt x="4674144" y="1385021"/>
                  <a:pt x="4674433" y="1386336"/>
                </a:cubicBezTo>
                <a:cubicBezTo>
                  <a:pt x="4675888" y="1388124"/>
                  <a:pt x="4685815" y="1389879"/>
                  <a:pt x="4690757" y="1391574"/>
                </a:cubicBezTo>
                <a:cubicBezTo>
                  <a:pt x="4692418" y="1391594"/>
                  <a:pt x="4706802" y="1396808"/>
                  <a:pt x="4706450" y="1394353"/>
                </a:cubicBezTo>
                <a:cubicBezTo>
                  <a:pt x="4706574" y="1394252"/>
                  <a:pt x="4706146" y="1393957"/>
                  <a:pt x="4705305" y="1393530"/>
                </a:cubicBezTo>
                <a:cubicBezTo>
                  <a:pt x="4700888" y="1391289"/>
                  <a:pt x="4685080" y="1385405"/>
                  <a:pt x="4677941" y="1384821"/>
                </a:cubicBezTo>
                <a:close/>
                <a:moveTo>
                  <a:pt x="1291907" y="1381872"/>
                </a:moveTo>
                <a:lnTo>
                  <a:pt x="1274454" y="1388170"/>
                </a:lnTo>
                <a:lnTo>
                  <a:pt x="1270034" y="1387939"/>
                </a:lnTo>
                <a:cubicBezTo>
                  <a:pt x="1268660" y="1387751"/>
                  <a:pt x="1267819" y="1387455"/>
                  <a:pt x="1267906" y="1387013"/>
                </a:cubicBezTo>
                <a:cubicBezTo>
                  <a:pt x="1267955" y="1386755"/>
                  <a:pt x="1268295" y="1386488"/>
                  <a:pt x="1268858" y="1386215"/>
                </a:cubicBezTo>
                <a:cubicBezTo>
                  <a:pt x="1269420" y="1385943"/>
                  <a:pt x="1270207" y="1385666"/>
                  <a:pt x="1271154" y="1385390"/>
                </a:cubicBezTo>
                <a:cubicBezTo>
                  <a:pt x="1276836" y="1383739"/>
                  <a:pt x="1288267" y="1382145"/>
                  <a:pt x="1291533" y="1381917"/>
                </a:cubicBezTo>
                <a:close/>
                <a:moveTo>
                  <a:pt x="1480168" y="1375310"/>
                </a:moveTo>
                <a:cubicBezTo>
                  <a:pt x="1478698" y="1376751"/>
                  <a:pt x="1481306" y="1377942"/>
                  <a:pt x="1482040" y="1377221"/>
                </a:cubicBezTo>
                <a:cubicBezTo>
                  <a:pt x="1482408" y="1376861"/>
                  <a:pt x="1481941" y="1376383"/>
                  <a:pt x="1481380" y="1375996"/>
                </a:cubicBezTo>
                <a:cubicBezTo>
                  <a:pt x="1480820" y="1375608"/>
                  <a:pt x="1480168" y="1375310"/>
                  <a:pt x="1480168" y="1375310"/>
                </a:cubicBezTo>
                <a:close/>
                <a:moveTo>
                  <a:pt x="1298083" y="1361796"/>
                </a:moveTo>
                <a:cubicBezTo>
                  <a:pt x="1298474" y="1361800"/>
                  <a:pt x="1298881" y="1362461"/>
                  <a:pt x="1299321" y="1363172"/>
                </a:cubicBezTo>
                <a:cubicBezTo>
                  <a:pt x="1298041" y="1363808"/>
                  <a:pt x="1296942" y="1364354"/>
                  <a:pt x="1296942" y="1364354"/>
                </a:cubicBezTo>
                <a:cubicBezTo>
                  <a:pt x="1297316" y="1362441"/>
                  <a:pt x="1297691" y="1361790"/>
                  <a:pt x="1298083" y="1361796"/>
                </a:cubicBezTo>
                <a:close/>
                <a:moveTo>
                  <a:pt x="1418189" y="1360792"/>
                </a:moveTo>
                <a:lnTo>
                  <a:pt x="1417528" y="1360876"/>
                </a:lnTo>
                <a:lnTo>
                  <a:pt x="1398278" y="1369319"/>
                </a:lnTo>
                <a:cubicBezTo>
                  <a:pt x="1393472" y="1371526"/>
                  <a:pt x="1390667" y="1372940"/>
                  <a:pt x="1389373" y="1373726"/>
                </a:cubicBezTo>
                <a:cubicBezTo>
                  <a:pt x="1384194" y="1376876"/>
                  <a:pt x="1403168" y="1370004"/>
                  <a:pt x="1414854" y="1363828"/>
                </a:cubicBezTo>
                <a:close/>
                <a:moveTo>
                  <a:pt x="1470628" y="1347195"/>
                </a:moveTo>
                <a:cubicBezTo>
                  <a:pt x="1464533" y="1347838"/>
                  <a:pt x="1457271" y="1349191"/>
                  <a:pt x="1450226" y="1350765"/>
                </a:cubicBezTo>
                <a:lnTo>
                  <a:pt x="1450182" y="1350776"/>
                </a:lnTo>
                <a:lnTo>
                  <a:pt x="1467960" y="1348107"/>
                </a:lnTo>
                <a:close/>
                <a:moveTo>
                  <a:pt x="1272275" y="1346709"/>
                </a:moveTo>
                <a:lnTo>
                  <a:pt x="1256710" y="1352132"/>
                </a:lnTo>
                <a:lnTo>
                  <a:pt x="1254536" y="1352201"/>
                </a:lnTo>
                <a:cubicBezTo>
                  <a:pt x="1250385" y="1352399"/>
                  <a:pt x="1245647" y="1352710"/>
                  <a:pt x="1239637" y="1353238"/>
                </a:cubicBezTo>
                <a:cubicBezTo>
                  <a:pt x="1237426" y="1353141"/>
                  <a:pt x="1222735" y="1354611"/>
                  <a:pt x="1219704" y="1353950"/>
                </a:cubicBezTo>
                <a:lnTo>
                  <a:pt x="1221021" y="1352816"/>
                </a:lnTo>
                <a:lnTo>
                  <a:pt x="1221762" y="1352393"/>
                </a:lnTo>
                <a:lnTo>
                  <a:pt x="1228754" y="1351297"/>
                </a:lnTo>
                <a:cubicBezTo>
                  <a:pt x="1237334" y="1350547"/>
                  <a:pt x="1248628" y="1350765"/>
                  <a:pt x="1252486" y="1350043"/>
                </a:cubicBezTo>
                <a:close/>
                <a:moveTo>
                  <a:pt x="1481111" y="1344594"/>
                </a:moveTo>
                <a:cubicBezTo>
                  <a:pt x="1480349" y="1344675"/>
                  <a:pt x="1479623" y="1344837"/>
                  <a:pt x="1478941" y="1345122"/>
                </a:cubicBezTo>
                <a:cubicBezTo>
                  <a:pt x="1478260" y="1345408"/>
                  <a:pt x="1477623" y="1345815"/>
                  <a:pt x="1477042" y="1346386"/>
                </a:cubicBezTo>
                <a:cubicBezTo>
                  <a:pt x="1478702" y="1346487"/>
                  <a:pt x="1480184" y="1346835"/>
                  <a:pt x="1481635" y="1346783"/>
                </a:cubicBezTo>
                <a:cubicBezTo>
                  <a:pt x="1483084" y="1346730"/>
                  <a:pt x="1484502" y="1346278"/>
                  <a:pt x="1486034" y="1344777"/>
                </a:cubicBezTo>
                <a:cubicBezTo>
                  <a:pt x="1484301" y="1344602"/>
                  <a:pt x="1482635" y="1344434"/>
                  <a:pt x="1481111" y="1344594"/>
                </a:cubicBezTo>
                <a:close/>
                <a:moveTo>
                  <a:pt x="1462186" y="1342648"/>
                </a:moveTo>
                <a:lnTo>
                  <a:pt x="1452448" y="1343421"/>
                </a:lnTo>
                <a:lnTo>
                  <a:pt x="1449795" y="1345486"/>
                </a:lnTo>
                <a:lnTo>
                  <a:pt x="1457905" y="1343527"/>
                </a:lnTo>
                <a:close/>
                <a:moveTo>
                  <a:pt x="3718503" y="1324121"/>
                </a:moveTo>
                <a:lnTo>
                  <a:pt x="3718473" y="1324535"/>
                </a:lnTo>
                <a:lnTo>
                  <a:pt x="3722234" y="1325349"/>
                </a:lnTo>
                <a:close/>
                <a:moveTo>
                  <a:pt x="1174392" y="1320876"/>
                </a:moveTo>
                <a:lnTo>
                  <a:pt x="1172052" y="1321961"/>
                </a:lnTo>
                <a:lnTo>
                  <a:pt x="1167036" y="1324743"/>
                </a:lnTo>
                <a:lnTo>
                  <a:pt x="1155150" y="1325511"/>
                </a:lnTo>
                <a:lnTo>
                  <a:pt x="1142680" y="1325795"/>
                </a:lnTo>
                <a:lnTo>
                  <a:pt x="1145925" y="1324225"/>
                </a:lnTo>
                <a:lnTo>
                  <a:pt x="1148753" y="1323096"/>
                </a:lnTo>
                <a:close/>
                <a:moveTo>
                  <a:pt x="4901029" y="1319886"/>
                </a:moveTo>
                <a:lnTo>
                  <a:pt x="4904451" y="1321623"/>
                </a:lnTo>
                <a:lnTo>
                  <a:pt x="4906136" y="1322219"/>
                </a:lnTo>
                <a:lnTo>
                  <a:pt x="4917703" y="1324862"/>
                </a:lnTo>
                <a:lnTo>
                  <a:pt x="4928090" y="1327204"/>
                </a:lnTo>
                <a:lnTo>
                  <a:pt x="4925980" y="1326160"/>
                </a:lnTo>
                <a:lnTo>
                  <a:pt x="4921953" y="1325577"/>
                </a:lnTo>
                <a:cubicBezTo>
                  <a:pt x="4918399" y="1324891"/>
                  <a:pt x="4914405" y="1323828"/>
                  <a:pt x="4910274" y="1322621"/>
                </a:cubicBezTo>
                <a:close/>
                <a:moveTo>
                  <a:pt x="5040170" y="1312450"/>
                </a:moveTo>
                <a:lnTo>
                  <a:pt x="5041190" y="1312635"/>
                </a:lnTo>
                <a:lnTo>
                  <a:pt x="5044594" y="1314554"/>
                </a:lnTo>
                <a:close/>
                <a:moveTo>
                  <a:pt x="1248298" y="1310561"/>
                </a:moveTo>
                <a:lnTo>
                  <a:pt x="1233452" y="1315584"/>
                </a:lnTo>
                <a:lnTo>
                  <a:pt x="1222702" y="1320197"/>
                </a:lnTo>
                <a:lnTo>
                  <a:pt x="1192029" y="1323127"/>
                </a:lnTo>
                <a:lnTo>
                  <a:pt x="1187313" y="1323431"/>
                </a:lnTo>
                <a:lnTo>
                  <a:pt x="1190050" y="1322188"/>
                </a:lnTo>
                <a:cubicBezTo>
                  <a:pt x="1194198" y="1320356"/>
                  <a:pt x="1196419" y="1319296"/>
                  <a:pt x="1197311" y="1318728"/>
                </a:cubicBezTo>
                <a:lnTo>
                  <a:pt x="1197018" y="1318515"/>
                </a:lnTo>
                <a:lnTo>
                  <a:pt x="1211873" y="1316889"/>
                </a:lnTo>
                <a:cubicBezTo>
                  <a:pt x="1222179" y="1315289"/>
                  <a:pt x="1232067" y="1313299"/>
                  <a:pt x="1241767" y="1311004"/>
                </a:cubicBezTo>
                <a:close/>
                <a:moveTo>
                  <a:pt x="1285076" y="1298928"/>
                </a:moveTo>
                <a:lnTo>
                  <a:pt x="1264114" y="1305540"/>
                </a:lnTo>
                <a:lnTo>
                  <a:pt x="1263099" y="1305393"/>
                </a:lnTo>
                <a:cubicBezTo>
                  <a:pt x="1261615" y="1305064"/>
                  <a:pt x="1260836" y="1304720"/>
                  <a:pt x="1261384" y="1304447"/>
                </a:cubicBezTo>
                <a:cubicBezTo>
                  <a:pt x="1267696" y="1301313"/>
                  <a:pt x="1275122" y="1300081"/>
                  <a:pt x="1282730" y="1299190"/>
                </a:cubicBezTo>
                <a:close/>
                <a:moveTo>
                  <a:pt x="4058703" y="1298574"/>
                </a:moveTo>
                <a:cubicBezTo>
                  <a:pt x="4054679" y="1299131"/>
                  <a:pt x="4054550" y="1299813"/>
                  <a:pt x="4056593" y="1300562"/>
                </a:cubicBezTo>
                <a:lnTo>
                  <a:pt x="4063010" y="1301969"/>
                </a:lnTo>
                <a:lnTo>
                  <a:pt x="4064600" y="1298905"/>
                </a:lnTo>
                <a:close/>
                <a:moveTo>
                  <a:pt x="4867051" y="1297205"/>
                </a:moveTo>
                <a:lnTo>
                  <a:pt x="4866471" y="1297633"/>
                </a:lnTo>
                <a:cubicBezTo>
                  <a:pt x="4866337" y="1297732"/>
                  <a:pt x="4866370" y="1297707"/>
                  <a:pt x="4866496" y="1297615"/>
                </a:cubicBezTo>
                <a:close/>
                <a:moveTo>
                  <a:pt x="1443120" y="1294558"/>
                </a:moveTo>
                <a:lnTo>
                  <a:pt x="1434202" y="1295742"/>
                </a:lnTo>
                <a:lnTo>
                  <a:pt x="1383118" y="1309621"/>
                </a:lnTo>
                <a:cubicBezTo>
                  <a:pt x="1380721" y="1310240"/>
                  <a:pt x="1379632" y="1310569"/>
                  <a:pt x="1379407" y="1310708"/>
                </a:cubicBezTo>
                <a:cubicBezTo>
                  <a:pt x="1378734" y="1311125"/>
                  <a:pt x="1385844" y="1309831"/>
                  <a:pt x="1388795" y="1309533"/>
                </a:cubicBezTo>
                <a:lnTo>
                  <a:pt x="1442251" y="1296701"/>
                </a:lnTo>
                <a:close/>
                <a:moveTo>
                  <a:pt x="4951991" y="1294111"/>
                </a:moveTo>
                <a:cubicBezTo>
                  <a:pt x="4952574" y="1293975"/>
                  <a:pt x="4953889" y="1294360"/>
                  <a:pt x="4955028" y="1294931"/>
                </a:cubicBezTo>
                <a:cubicBezTo>
                  <a:pt x="4956168" y="1295503"/>
                  <a:pt x="4957132" y="1296262"/>
                  <a:pt x="4957012" y="1296873"/>
                </a:cubicBezTo>
                <a:cubicBezTo>
                  <a:pt x="4957012" y="1296873"/>
                  <a:pt x="4953413" y="1296829"/>
                  <a:pt x="4952070" y="1295178"/>
                </a:cubicBezTo>
                <a:cubicBezTo>
                  <a:pt x="4951539" y="1294525"/>
                  <a:pt x="4951602" y="1294203"/>
                  <a:pt x="4951991" y="1294111"/>
                </a:cubicBezTo>
                <a:close/>
                <a:moveTo>
                  <a:pt x="1326573" y="1291841"/>
                </a:moveTo>
                <a:cubicBezTo>
                  <a:pt x="1326154" y="1291765"/>
                  <a:pt x="1325548" y="1291872"/>
                  <a:pt x="1324941" y="1292071"/>
                </a:cubicBezTo>
                <a:cubicBezTo>
                  <a:pt x="1324335" y="1292271"/>
                  <a:pt x="1323727" y="1292563"/>
                  <a:pt x="1323304" y="1292857"/>
                </a:cubicBezTo>
                <a:cubicBezTo>
                  <a:pt x="1322457" y="1293443"/>
                  <a:pt x="1322349" y="1294035"/>
                  <a:pt x="1324470" y="1293902"/>
                </a:cubicBezTo>
                <a:cubicBezTo>
                  <a:pt x="1325206" y="1293181"/>
                  <a:pt x="1326070" y="1294063"/>
                  <a:pt x="1326805" y="1293342"/>
                </a:cubicBezTo>
                <a:cubicBezTo>
                  <a:pt x="1327355" y="1292372"/>
                  <a:pt x="1327130" y="1291943"/>
                  <a:pt x="1326573" y="1291841"/>
                </a:cubicBezTo>
                <a:close/>
                <a:moveTo>
                  <a:pt x="4027155" y="1291378"/>
                </a:moveTo>
                <a:cubicBezTo>
                  <a:pt x="4025441" y="1293157"/>
                  <a:pt x="4038270" y="1296654"/>
                  <a:pt x="4039135" y="1297488"/>
                </a:cubicBezTo>
                <a:lnTo>
                  <a:pt x="4061768" y="1305119"/>
                </a:lnTo>
                <a:lnTo>
                  <a:pt x="4062478" y="1303236"/>
                </a:lnTo>
                <a:lnTo>
                  <a:pt x="4047151" y="1298066"/>
                </a:lnTo>
                <a:cubicBezTo>
                  <a:pt x="4043929" y="1296962"/>
                  <a:pt x="4029011" y="1289451"/>
                  <a:pt x="4027155" y="1291378"/>
                </a:cubicBezTo>
                <a:close/>
                <a:moveTo>
                  <a:pt x="1299231" y="1284054"/>
                </a:moveTo>
                <a:cubicBezTo>
                  <a:pt x="1299231" y="1284054"/>
                  <a:pt x="1299720" y="1284520"/>
                  <a:pt x="1300149" y="1284928"/>
                </a:cubicBezTo>
                <a:lnTo>
                  <a:pt x="1300218" y="1284994"/>
                </a:lnTo>
                <a:lnTo>
                  <a:pt x="1300700" y="1285454"/>
                </a:lnTo>
                <a:cubicBezTo>
                  <a:pt x="1300822" y="1285569"/>
                  <a:pt x="1300792" y="1285540"/>
                  <a:pt x="1300677" y="1285431"/>
                </a:cubicBezTo>
                <a:lnTo>
                  <a:pt x="1300218" y="1284994"/>
                </a:lnTo>
                <a:close/>
                <a:moveTo>
                  <a:pt x="5010062" y="1283130"/>
                </a:moveTo>
                <a:cubicBezTo>
                  <a:pt x="5010534" y="1283459"/>
                  <a:pt x="5011067" y="1284114"/>
                  <a:pt x="5011794" y="1285007"/>
                </a:cubicBezTo>
                <a:cubicBezTo>
                  <a:pt x="5009814" y="1286618"/>
                  <a:pt x="5009349" y="1284024"/>
                  <a:pt x="5008678" y="1283199"/>
                </a:cubicBezTo>
                <a:cubicBezTo>
                  <a:pt x="5009173" y="1282796"/>
                  <a:pt x="5009589" y="1282801"/>
                  <a:pt x="5010062" y="1283130"/>
                </a:cubicBezTo>
                <a:close/>
                <a:moveTo>
                  <a:pt x="5006946" y="1281322"/>
                </a:moveTo>
                <a:cubicBezTo>
                  <a:pt x="5007420" y="1281650"/>
                  <a:pt x="5007952" y="1282304"/>
                  <a:pt x="5008678" y="1283199"/>
                </a:cubicBezTo>
                <a:cubicBezTo>
                  <a:pt x="5006698" y="1284809"/>
                  <a:pt x="5006234" y="1282215"/>
                  <a:pt x="5005563" y="1281390"/>
                </a:cubicBezTo>
                <a:cubicBezTo>
                  <a:pt x="5006057" y="1280987"/>
                  <a:pt x="5006473" y="1280992"/>
                  <a:pt x="5006946" y="1281322"/>
                </a:cubicBezTo>
                <a:close/>
                <a:moveTo>
                  <a:pt x="4996946" y="1277199"/>
                </a:moveTo>
                <a:cubicBezTo>
                  <a:pt x="4998689" y="1277152"/>
                  <a:pt x="4999897" y="1277541"/>
                  <a:pt x="5001142" y="1278272"/>
                </a:cubicBezTo>
                <a:cubicBezTo>
                  <a:pt x="5002387" y="1279002"/>
                  <a:pt x="5003669" y="1280073"/>
                  <a:pt x="5005563" y="1281390"/>
                </a:cubicBezTo>
                <a:cubicBezTo>
                  <a:pt x="5002240" y="1281350"/>
                  <a:pt x="4998959" y="1279675"/>
                  <a:pt x="4996946" y="1277199"/>
                </a:cubicBezTo>
                <a:close/>
                <a:moveTo>
                  <a:pt x="3965182" y="1273867"/>
                </a:moveTo>
                <a:lnTo>
                  <a:pt x="3981943" y="1279876"/>
                </a:lnTo>
                <a:lnTo>
                  <a:pt x="3987071" y="1281060"/>
                </a:lnTo>
                <a:cubicBezTo>
                  <a:pt x="3990025" y="1281332"/>
                  <a:pt x="3997145" y="1282565"/>
                  <a:pt x="3996469" y="1282154"/>
                </a:cubicBezTo>
                <a:cubicBezTo>
                  <a:pt x="3996243" y="1282018"/>
                  <a:pt x="3995151" y="1281699"/>
                  <a:pt x="3992750" y="1281100"/>
                </a:cubicBezTo>
                <a:close/>
                <a:moveTo>
                  <a:pt x="5043319" y="1272023"/>
                </a:moveTo>
                <a:lnTo>
                  <a:pt x="5069392" y="1277284"/>
                </a:lnTo>
                <a:lnTo>
                  <a:pt x="5072165" y="1278772"/>
                </a:lnTo>
                <a:lnTo>
                  <a:pt x="5075315" y="1280762"/>
                </a:lnTo>
                <a:lnTo>
                  <a:pt x="5062541" y="1279019"/>
                </a:lnTo>
                <a:lnTo>
                  <a:pt x="5050423" y="1276849"/>
                </a:lnTo>
                <a:lnTo>
                  <a:pt x="5045596" y="1273409"/>
                </a:lnTo>
                <a:close/>
                <a:moveTo>
                  <a:pt x="4925960" y="1271162"/>
                </a:moveTo>
                <a:cubicBezTo>
                  <a:pt x="4926791" y="1271171"/>
                  <a:pt x="4927789" y="1271388"/>
                  <a:pt x="4928762" y="1271826"/>
                </a:cubicBezTo>
                <a:cubicBezTo>
                  <a:pt x="4929734" y="1272262"/>
                  <a:pt x="4930682" y="1272921"/>
                  <a:pt x="4931410" y="1273815"/>
                </a:cubicBezTo>
                <a:cubicBezTo>
                  <a:pt x="4928757" y="1274600"/>
                  <a:pt x="4927974" y="1273637"/>
                  <a:pt x="4925960" y="1271162"/>
                </a:cubicBezTo>
                <a:close/>
                <a:moveTo>
                  <a:pt x="1184197" y="1267644"/>
                </a:moveTo>
                <a:cubicBezTo>
                  <a:pt x="1185795" y="1267448"/>
                  <a:pt x="1188290" y="1267570"/>
                  <a:pt x="1191769" y="1268366"/>
                </a:cubicBezTo>
                <a:cubicBezTo>
                  <a:pt x="1188368" y="1269606"/>
                  <a:pt x="1185778" y="1269898"/>
                  <a:pt x="1184123" y="1269748"/>
                </a:cubicBezTo>
                <a:cubicBezTo>
                  <a:pt x="1182469" y="1269595"/>
                  <a:pt x="1181748" y="1269001"/>
                  <a:pt x="1182083" y="1268470"/>
                </a:cubicBezTo>
                <a:cubicBezTo>
                  <a:pt x="1182306" y="1268116"/>
                  <a:pt x="1182999" y="1267791"/>
                  <a:pt x="1184197" y="1267644"/>
                </a:cubicBezTo>
                <a:close/>
                <a:moveTo>
                  <a:pt x="4968618" y="1252837"/>
                </a:moveTo>
                <a:lnTo>
                  <a:pt x="4975275" y="1254051"/>
                </a:lnTo>
                <a:cubicBezTo>
                  <a:pt x="4984969" y="1257536"/>
                  <a:pt x="4994891" y="1260729"/>
                  <a:pt x="5005290" y="1263570"/>
                </a:cubicBezTo>
                <a:lnTo>
                  <a:pt x="5020357" y="1266967"/>
                </a:lnTo>
                <a:lnTo>
                  <a:pt x="5020032" y="1267152"/>
                </a:lnTo>
                <a:cubicBezTo>
                  <a:pt x="5020881" y="1267839"/>
                  <a:pt x="5023038" y="1269185"/>
                  <a:pt x="5027086" y="1271549"/>
                </a:cubicBezTo>
                <a:lnTo>
                  <a:pt x="5029751" y="1273145"/>
                </a:lnTo>
                <a:lnTo>
                  <a:pt x="5024945" y="1272283"/>
                </a:lnTo>
                <a:lnTo>
                  <a:pt x="4993784" y="1265709"/>
                </a:lnTo>
                <a:lnTo>
                  <a:pt x="4983281" y="1259720"/>
                </a:lnTo>
                <a:close/>
                <a:moveTo>
                  <a:pt x="4866656" y="1251204"/>
                </a:moveTo>
                <a:lnTo>
                  <a:pt x="4873919" y="1254605"/>
                </a:lnTo>
                <a:lnTo>
                  <a:pt x="4873737" y="1254500"/>
                </a:lnTo>
                <a:cubicBezTo>
                  <a:pt x="4871609" y="1253316"/>
                  <a:pt x="4869513" y="1252236"/>
                  <a:pt x="4867816" y="1251559"/>
                </a:cubicBezTo>
                <a:close/>
                <a:moveTo>
                  <a:pt x="4934633" y="1247499"/>
                </a:moveTo>
                <a:cubicBezTo>
                  <a:pt x="4934186" y="1247518"/>
                  <a:pt x="4934078" y="1247763"/>
                  <a:pt x="4934581" y="1248383"/>
                </a:cubicBezTo>
                <a:lnTo>
                  <a:pt x="4936609" y="1250036"/>
                </a:lnTo>
                <a:lnTo>
                  <a:pt x="4937242" y="1250349"/>
                </a:lnTo>
                <a:lnTo>
                  <a:pt x="4939059" y="1250855"/>
                </a:lnTo>
                <a:cubicBezTo>
                  <a:pt x="4940333" y="1250905"/>
                  <a:pt x="4941075" y="1250300"/>
                  <a:pt x="4940349" y="1249407"/>
                </a:cubicBezTo>
                <a:cubicBezTo>
                  <a:pt x="4940349" y="1249407"/>
                  <a:pt x="4935972" y="1247438"/>
                  <a:pt x="4934633" y="1247499"/>
                </a:cubicBezTo>
                <a:close/>
                <a:moveTo>
                  <a:pt x="4932200" y="1236614"/>
                </a:moveTo>
                <a:lnTo>
                  <a:pt x="4934579" y="1237156"/>
                </a:lnTo>
                <a:cubicBezTo>
                  <a:pt x="4942289" y="1238954"/>
                  <a:pt x="4949772" y="1241083"/>
                  <a:pt x="4955890" y="1245037"/>
                </a:cubicBezTo>
                <a:cubicBezTo>
                  <a:pt x="4956422" y="1245381"/>
                  <a:pt x="4955581" y="1245643"/>
                  <a:pt x="4954018" y="1245808"/>
                </a:cubicBezTo>
                <a:lnTo>
                  <a:pt x="4952959" y="1245842"/>
                </a:lnTo>
                <a:close/>
                <a:moveTo>
                  <a:pt x="4889834" y="1225019"/>
                </a:moveTo>
                <a:lnTo>
                  <a:pt x="4889995" y="1226025"/>
                </a:lnTo>
                <a:cubicBezTo>
                  <a:pt x="4890666" y="1226851"/>
                  <a:pt x="4891657" y="1226046"/>
                  <a:pt x="4892328" y="1226871"/>
                </a:cubicBezTo>
                <a:lnTo>
                  <a:pt x="4892899" y="1226852"/>
                </a:lnTo>
                <a:lnTo>
                  <a:pt x="4892743" y="1226563"/>
                </a:lnTo>
                <a:close/>
                <a:moveTo>
                  <a:pt x="988333" y="1221894"/>
                </a:moveTo>
                <a:lnTo>
                  <a:pt x="988292" y="1222259"/>
                </a:lnTo>
                <a:cubicBezTo>
                  <a:pt x="988027" y="1222596"/>
                  <a:pt x="987598" y="1222642"/>
                  <a:pt x="987113" y="1222261"/>
                </a:cubicBezTo>
                <a:close/>
                <a:moveTo>
                  <a:pt x="4919394" y="1219692"/>
                </a:moveTo>
                <a:cubicBezTo>
                  <a:pt x="4919394" y="1219692"/>
                  <a:pt x="4918836" y="1220115"/>
                  <a:pt x="4918348" y="1220484"/>
                </a:cubicBezTo>
                <a:lnTo>
                  <a:pt x="4917907" y="1220819"/>
                </a:lnTo>
                <a:lnTo>
                  <a:pt x="4917747" y="1220939"/>
                </a:lnTo>
                <a:cubicBezTo>
                  <a:pt x="4917618" y="1221038"/>
                  <a:pt x="4917582" y="1221064"/>
                  <a:pt x="4917721" y="1220959"/>
                </a:cubicBezTo>
                <a:lnTo>
                  <a:pt x="4917907" y="1220819"/>
                </a:lnTo>
                <a:close/>
                <a:moveTo>
                  <a:pt x="5031577" y="1216076"/>
                </a:moveTo>
                <a:cubicBezTo>
                  <a:pt x="5035244" y="1215663"/>
                  <a:pt x="5037820" y="1215828"/>
                  <a:pt x="5039438" y="1216215"/>
                </a:cubicBezTo>
                <a:cubicBezTo>
                  <a:pt x="5040652" y="1216505"/>
                  <a:pt x="5041325" y="1216920"/>
                  <a:pt x="5041513" y="1217310"/>
                </a:cubicBezTo>
                <a:cubicBezTo>
                  <a:pt x="5041795" y="1217893"/>
                  <a:pt x="5040986" y="1218420"/>
                  <a:pt x="5039270" y="1218383"/>
                </a:cubicBezTo>
                <a:cubicBezTo>
                  <a:pt x="5037552" y="1218346"/>
                  <a:pt x="5034927" y="1217746"/>
                  <a:pt x="5031577" y="1216076"/>
                </a:cubicBezTo>
                <a:close/>
                <a:moveTo>
                  <a:pt x="1242198" y="1211333"/>
                </a:moveTo>
                <a:lnTo>
                  <a:pt x="1234871" y="1212588"/>
                </a:lnTo>
                <a:lnTo>
                  <a:pt x="1233952" y="1212837"/>
                </a:lnTo>
                <a:lnTo>
                  <a:pt x="1233921" y="1212961"/>
                </a:lnTo>
                <a:lnTo>
                  <a:pt x="1237529" y="1212401"/>
                </a:lnTo>
                <a:close/>
                <a:moveTo>
                  <a:pt x="1155516" y="1210920"/>
                </a:moveTo>
                <a:lnTo>
                  <a:pt x="1156478" y="1210966"/>
                </a:lnTo>
                <a:cubicBezTo>
                  <a:pt x="1157429" y="1211025"/>
                  <a:pt x="1157777" y="1211069"/>
                  <a:pt x="1157697" y="1211108"/>
                </a:cubicBezTo>
                <a:cubicBezTo>
                  <a:pt x="1157536" y="1211188"/>
                  <a:pt x="1155665" y="1211254"/>
                  <a:pt x="1153488" y="1211405"/>
                </a:cubicBezTo>
                <a:close/>
                <a:moveTo>
                  <a:pt x="1251568" y="1209775"/>
                </a:moveTo>
                <a:lnTo>
                  <a:pt x="1250891" y="1209864"/>
                </a:lnTo>
                <a:lnTo>
                  <a:pt x="1250778" y="1210019"/>
                </a:lnTo>
                <a:cubicBezTo>
                  <a:pt x="1245547" y="1211544"/>
                  <a:pt x="1239916" y="1213028"/>
                  <a:pt x="1235485" y="1214022"/>
                </a:cubicBezTo>
                <a:lnTo>
                  <a:pt x="1233598" y="1214267"/>
                </a:lnTo>
                <a:lnTo>
                  <a:pt x="1233328" y="1215352"/>
                </a:lnTo>
                <a:lnTo>
                  <a:pt x="1235346" y="1215131"/>
                </a:lnTo>
                <a:lnTo>
                  <a:pt x="1250741" y="1210171"/>
                </a:lnTo>
                <a:lnTo>
                  <a:pt x="1250778" y="1210019"/>
                </a:lnTo>
                <a:close/>
                <a:moveTo>
                  <a:pt x="1269960" y="1208007"/>
                </a:moveTo>
                <a:lnTo>
                  <a:pt x="1262037" y="1208553"/>
                </a:lnTo>
                <a:lnTo>
                  <a:pt x="1257588" y="1210203"/>
                </a:lnTo>
                <a:lnTo>
                  <a:pt x="1255883" y="1210483"/>
                </a:lnTo>
                <a:lnTo>
                  <a:pt x="1253699" y="1212421"/>
                </a:lnTo>
                <a:lnTo>
                  <a:pt x="1253611" y="1213568"/>
                </a:lnTo>
                <a:lnTo>
                  <a:pt x="1258290" y="1213206"/>
                </a:lnTo>
                <a:cubicBezTo>
                  <a:pt x="1265848" y="1212573"/>
                  <a:pt x="1272986" y="1211552"/>
                  <a:pt x="1273971" y="1209468"/>
                </a:cubicBezTo>
                <a:cubicBezTo>
                  <a:pt x="1273092" y="1208045"/>
                  <a:pt x="1269960" y="1208007"/>
                  <a:pt x="1269960" y="1208007"/>
                </a:cubicBezTo>
                <a:close/>
                <a:moveTo>
                  <a:pt x="4864072" y="1204598"/>
                </a:moveTo>
                <a:cubicBezTo>
                  <a:pt x="4863737" y="1204186"/>
                  <a:pt x="4863032" y="1204415"/>
                  <a:pt x="4862495" y="1204851"/>
                </a:cubicBezTo>
                <a:lnTo>
                  <a:pt x="4862074" y="1205956"/>
                </a:lnTo>
                <a:lnTo>
                  <a:pt x="4862433" y="1206085"/>
                </a:lnTo>
                <a:lnTo>
                  <a:pt x="4863623" y="1205478"/>
                </a:lnTo>
                <a:cubicBezTo>
                  <a:pt x="4864367" y="1205045"/>
                  <a:pt x="4864903" y="1204609"/>
                  <a:pt x="4864072" y="1204598"/>
                </a:cubicBezTo>
                <a:close/>
                <a:moveTo>
                  <a:pt x="4852766" y="1199981"/>
                </a:moveTo>
                <a:lnTo>
                  <a:pt x="4853681" y="1200250"/>
                </a:lnTo>
                <a:lnTo>
                  <a:pt x="4853180" y="1199988"/>
                </a:lnTo>
                <a:close/>
                <a:moveTo>
                  <a:pt x="974398" y="1196094"/>
                </a:moveTo>
                <a:lnTo>
                  <a:pt x="976584" y="1196336"/>
                </a:lnTo>
                <a:cubicBezTo>
                  <a:pt x="975208" y="1198091"/>
                  <a:pt x="974572" y="1198901"/>
                  <a:pt x="973600" y="1198138"/>
                </a:cubicBezTo>
                <a:lnTo>
                  <a:pt x="974133" y="1196416"/>
                </a:lnTo>
                <a:lnTo>
                  <a:pt x="974595" y="1196234"/>
                </a:lnTo>
                <a:close/>
                <a:moveTo>
                  <a:pt x="977855" y="1194717"/>
                </a:moveTo>
                <a:cubicBezTo>
                  <a:pt x="978023" y="1195503"/>
                  <a:pt x="977705" y="1195907"/>
                  <a:pt x="977345" y="1196116"/>
                </a:cubicBezTo>
                <a:cubicBezTo>
                  <a:pt x="976986" y="1196324"/>
                  <a:pt x="976584" y="1196336"/>
                  <a:pt x="976584" y="1196336"/>
                </a:cubicBezTo>
                <a:cubicBezTo>
                  <a:pt x="976415" y="1195551"/>
                  <a:pt x="976733" y="1195145"/>
                  <a:pt x="977093" y="1194937"/>
                </a:cubicBezTo>
                <a:cubicBezTo>
                  <a:pt x="977453" y="1194729"/>
                  <a:pt x="977855" y="1194717"/>
                  <a:pt x="977855" y="1194717"/>
                </a:cubicBezTo>
                <a:close/>
                <a:moveTo>
                  <a:pt x="4818083" y="1191332"/>
                </a:moveTo>
                <a:lnTo>
                  <a:pt x="4819708" y="1192695"/>
                </a:lnTo>
                <a:lnTo>
                  <a:pt x="4822334" y="1193013"/>
                </a:lnTo>
                <a:cubicBezTo>
                  <a:pt x="4822404" y="1192815"/>
                  <a:pt x="4821630" y="1192408"/>
                  <a:pt x="4820452" y="1191961"/>
                </a:cubicBezTo>
                <a:close/>
                <a:moveTo>
                  <a:pt x="4811057" y="1191179"/>
                </a:moveTo>
                <a:lnTo>
                  <a:pt x="4810749" y="1191283"/>
                </a:lnTo>
                <a:lnTo>
                  <a:pt x="4811515" y="1191483"/>
                </a:lnTo>
                <a:close/>
                <a:moveTo>
                  <a:pt x="4818508" y="1184647"/>
                </a:moveTo>
                <a:lnTo>
                  <a:pt x="4825862" y="1190516"/>
                </a:lnTo>
                <a:lnTo>
                  <a:pt x="4829487" y="1191404"/>
                </a:lnTo>
                <a:cubicBezTo>
                  <a:pt x="4831456" y="1191841"/>
                  <a:pt x="4832989" y="1192166"/>
                  <a:pt x="4833572" y="1192378"/>
                </a:cubicBezTo>
                <a:cubicBezTo>
                  <a:pt x="4838433" y="1194140"/>
                  <a:pt x="4841729" y="1196087"/>
                  <a:pt x="4844676" y="1197603"/>
                </a:cubicBezTo>
                <a:lnTo>
                  <a:pt x="4852104" y="1199786"/>
                </a:lnTo>
                <a:lnTo>
                  <a:pt x="4850953" y="1198862"/>
                </a:lnTo>
                <a:lnTo>
                  <a:pt x="4850742" y="1198718"/>
                </a:lnTo>
                <a:lnTo>
                  <a:pt x="4837624" y="1191881"/>
                </a:lnTo>
                <a:cubicBezTo>
                  <a:pt x="4831718" y="1189086"/>
                  <a:pt x="4825357" y="1186489"/>
                  <a:pt x="4818836" y="1184707"/>
                </a:cubicBezTo>
                <a:close/>
                <a:moveTo>
                  <a:pt x="4813895" y="1184470"/>
                </a:moveTo>
                <a:lnTo>
                  <a:pt x="4813739" y="1184509"/>
                </a:lnTo>
                <a:cubicBezTo>
                  <a:pt x="4813734" y="1185599"/>
                  <a:pt x="4814826" y="1186582"/>
                  <a:pt x="4816502" y="1187458"/>
                </a:cubicBezTo>
                <a:lnTo>
                  <a:pt x="4819998" y="1188741"/>
                </a:lnTo>
                <a:close/>
                <a:moveTo>
                  <a:pt x="966771" y="1183520"/>
                </a:moveTo>
                <a:lnTo>
                  <a:pt x="965182" y="1184528"/>
                </a:lnTo>
                <a:cubicBezTo>
                  <a:pt x="961213" y="1187002"/>
                  <a:pt x="956751" y="1189606"/>
                  <a:pt x="953652" y="1190554"/>
                </a:cubicBezTo>
                <a:cubicBezTo>
                  <a:pt x="949986" y="1191057"/>
                  <a:pt x="951712" y="1189358"/>
                  <a:pt x="955086" y="1187100"/>
                </a:cubicBezTo>
                <a:lnTo>
                  <a:pt x="958072" y="1185305"/>
                </a:lnTo>
                <a:lnTo>
                  <a:pt x="961808" y="1184575"/>
                </a:lnTo>
                <a:close/>
                <a:moveTo>
                  <a:pt x="4806229" y="1181406"/>
                </a:moveTo>
                <a:lnTo>
                  <a:pt x="4807822" y="1182741"/>
                </a:lnTo>
                <a:lnTo>
                  <a:pt x="4811676" y="1183285"/>
                </a:lnTo>
                <a:lnTo>
                  <a:pt x="4811773" y="1183228"/>
                </a:lnTo>
                <a:close/>
                <a:moveTo>
                  <a:pt x="4788859" y="1180716"/>
                </a:moveTo>
                <a:lnTo>
                  <a:pt x="4787735" y="1180750"/>
                </a:lnTo>
                <a:lnTo>
                  <a:pt x="4789227" y="1181779"/>
                </a:lnTo>
                <a:lnTo>
                  <a:pt x="4789297" y="1181761"/>
                </a:lnTo>
                <a:cubicBezTo>
                  <a:pt x="4789376" y="1181353"/>
                  <a:pt x="4789374" y="1181097"/>
                  <a:pt x="4789298" y="1180942"/>
                </a:cubicBezTo>
                <a:cubicBezTo>
                  <a:pt x="4789223" y="1180785"/>
                  <a:pt x="4789073" y="1180728"/>
                  <a:pt x="4788859" y="1180716"/>
                </a:cubicBezTo>
                <a:close/>
                <a:moveTo>
                  <a:pt x="4806215" y="1179925"/>
                </a:moveTo>
                <a:lnTo>
                  <a:pt x="4809755" y="1181560"/>
                </a:lnTo>
                <a:lnTo>
                  <a:pt x="4808531" y="1180690"/>
                </a:lnTo>
                <a:lnTo>
                  <a:pt x="4806342" y="1179952"/>
                </a:lnTo>
                <a:close/>
                <a:moveTo>
                  <a:pt x="961855" y="1176601"/>
                </a:moveTo>
                <a:lnTo>
                  <a:pt x="945367" y="1185110"/>
                </a:lnTo>
                <a:lnTo>
                  <a:pt x="940955" y="1185455"/>
                </a:lnTo>
                <a:cubicBezTo>
                  <a:pt x="939568" y="1185446"/>
                  <a:pt x="938695" y="1185262"/>
                  <a:pt x="938723" y="1184813"/>
                </a:cubicBezTo>
                <a:cubicBezTo>
                  <a:pt x="938739" y="1184551"/>
                  <a:pt x="939041" y="1184242"/>
                  <a:pt x="939563" y="1183898"/>
                </a:cubicBezTo>
                <a:cubicBezTo>
                  <a:pt x="940087" y="1183556"/>
                  <a:pt x="940831" y="1183179"/>
                  <a:pt x="941735" y="1182782"/>
                </a:cubicBezTo>
                <a:cubicBezTo>
                  <a:pt x="947153" y="1180408"/>
                  <a:pt x="958281" y="1177344"/>
                  <a:pt x="961490" y="1176694"/>
                </a:cubicBezTo>
                <a:close/>
                <a:moveTo>
                  <a:pt x="4772731" y="1169700"/>
                </a:moveTo>
                <a:lnTo>
                  <a:pt x="4771884" y="1169829"/>
                </a:lnTo>
                <a:lnTo>
                  <a:pt x="4776817" y="1173227"/>
                </a:lnTo>
                <a:lnTo>
                  <a:pt x="4779709" y="1174016"/>
                </a:lnTo>
                <a:cubicBezTo>
                  <a:pt x="4780331" y="1174024"/>
                  <a:pt x="4782744" y="1174762"/>
                  <a:pt x="4785497" y="1175552"/>
                </a:cubicBezTo>
                <a:lnTo>
                  <a:pt x="4788708" y="1176309"/>
                </a:lnTo>
                <a:lnTo>
                  <a:pt x="4783068" y="1172625"/>
                </a:lnTo>
                <a:lnTo>
                  <a:pt x="4776699" y="1170019"/>
                </a:lnTo>
                <a:close/>
                <a:moveTo>
                  <a:pt x="1244140" y="1163537"/>
                </a:moveTo>
                <a:lnTo>
                  <a:pt x="1234955" y="1165160"/>
                </a:lnTo>
                <a:cubicBezTo>
                  <a:pt x="1230852" y="1165870"/>
                  <a:pt x="1226897" y="1166457"/>
                  <a:pt x="1223405" y="1166730"/>
                </a:cubicBezTo>
                <a:lnTo>
                  <a:pt x="1219469" y="1166854"/>
                </a:lnTo>
                <a:lnTo>
                  <a:pt x="1217327" y="1167626"/>
                </a:lnTo>
                <a:lnTo>
                  <a:pt x="1227568" y="1166505"/>
                </a:lnTo>
                <a:lnTo>
                  <a:pt x="1239890" y="1165121"/>
                </a:lnTo>
                <a:close/>
                <a:moveTo>
                  <a:pt x="5074495" y="1161232"/>
                </a:moveTo>
                <a:lnTo>
                  <a:pt x="5075489" y="1161295"/>
                </a:lnTo>
                <a:lnTo>
                  <a:pt x="5077515" y="1162030"/>
                </a:lnTo>
                <a:cubicBezTo>
                  <a:pt x="5075297" y="1161620"/>
                  <a:pt x="5073382" y="1161334"/>
                  <a:pt x="5073227" y="1161235"/>
                </a:cubicBezTo>
                <a:cubicBezTo>
                  <a:pt x="5073149" y="1161185"/>
                  <a:pt x="5073511" y="1161181"/>
                  <a:pt x="5074495" y="1161232"/>
                </a:cubicBezTo>
                <a:close/>
                <a:moveTo>
                  <a:pt x="1268025" y="1160703"/>
                </a:moveTo>
                <a:lnTo>
                  <a:pt x="1262382" y="1160749"/>
                </a:lnTo>
                <a:lnTo>
                  <a:pt x="1254411" y="1163224"/>
                </a:lnTo>
                <a:lnTo>
                  <a:pt x="1254985" y="1163264"/>
                </a:lnTo>
                <a:cubicBezTo>
                  <a:pt x="1256617" y="1163371"/>
                  <a:pt x="1260692" y="1163602"/>
                  <a:pt x="1264314" y="1163477"/>
                </a:cubicBezTo>
                <a:cubicBezTo>
                  <a:pt x="1267937" y="1163353"/>
                  <a:pt x="1271106" y="1162876"/>
                  <a:pt x="1270927" y="1161570"/>
                </a:cubicBezTo>
                <a:cubicBezTo>
                  <a:pt x="1271027" y="1161054"/>
                  <a:pt x="1269797" y="1160803"/>
                  <a:pt x="1268025" y="1160703"/>
                </a:cubicBezTo>
                <a:close/>
                <a:moveTo>
                  <a:pt x="965373" y="1155893"/>
                </a:moveTo>
                <a:cubicBezTo>
                  <a:pt x="965762" y="1155846"/>
                  <a:pt x="966252" y="1156448"/>
                  <a:pt x="966780" y="1157097"/>
                </a:cubicBezTo>
                <a:cubicBezTo>
                  <a:pt x="965593" y="1157894"/>
                  <a:pt x="964575" y="1158577"/>
                  <a:pt x="964575" y="1158577"/>
                </a:cubicBezTo>
                <a:cubicBezTo>
                  <a:pt x="964697" y="1156633"/>
                  <a:pt x="964985" y="1155939"/>
                  <a:pt x="965373" y="1155893"/>
                </a:cubicBezTo>
                <a:close/>
                <a:moveTo>
                  <a:pt x="5166820" y="1147338"/>
                </a:moveTo>
                <a:lnTo>
                  <a:pt x="5168032" y="1147733"/>
                </a:lnTo>
                <a:cubicBezTo>
                  <a:pt x="5167537" y="1148104"/>
                  <a:pt x="5167110" y="1148048"/>
                  <a:pt x="5166854" y="1147706"/>
                </a:cubicBezTo>
                <a:close/>
                <a:moveTo>
                  <a:pt x="1149653" y="1147145"/>
                </a:moveTo>
                <a:lnTo>
                  <a:pt x="1149578" y="1147161"/>
                </a:lnTo>
                <a:lnTo>
                  <a:pt x="1149778" y="1147318"/>
                </a:lnTo>
                <a:close/>
                <a:moveTo>
                  <a:pt x="1279276" y="1145430"/>
                </a:moveTo>
                <a:lnTo>
                  <a:pt x="1279765" y="1145883"/>
                </a:lnTo>
                <a:cubicBezTo>
                  <a:pt x="1279876" y="1145985"/>
                  <a:pt x="1279905" y="1146012"/>
                  <a:pt x="1279788" y="1145903"/>
                </a:cubicBezTo>
                <a:close/>
                <a:moveTo>
                  <a:pt x="937825" y="1144282"/>
                </a:moveTo>
                <a:lnTo>
                  <a:pt x="923097" y="1151679"/>
                </a:lnTo>
                <a:lnTo>
                  <a:pt x="920949" y="1152030"/>
                </a:lnTo>
                <a:cubicBezTo>
                  <a:pt x="916860" y="1152764"/>
                  <a:pt x="912202" y="1153688"/>
                  <a:pt x="906313" y="1154991"/>
                </a:cubicBezTo>
                <a:cubicBezTo>
                  <a:pt x="904107" y="1155182"/>
                  <a:pt x="889731" y="1158546"/>
                  <a:pt x="886640" y="1158283"/>
                </a:cubicBezTo>
                <a:lnTo>
                  <a:pt x="887798" y="1156988"/>
                </a:lnTo>
                <a:lnTo>
                  <a:pt x="888478" y="1156473"/>
                </a:lnTo>
                <a:lnTo>
                  <a:pt x="895269" y="1154479"/>
                </a:lnTo>
                <a:cubicBezTo>
                  <a:pt x="903679" y="1152622"/>
                  <a:pt x="914906" y="1151372"/>
                  <a:pt x="918638" y="1150156"/>
                </a:cubicBezTo>
                <a:close/>
                <a:moveTo>
                  <a:pt x="1222290" y="1139510"/>
                </a:moveTo>
                <a:lnTo>
                  <a:pt x="1221944" y="1139551"/>
                </a:lnTo>
                <a:lnTo>
                  <a:pt x="1200469" y="1148265"/>
                </a:lnTo>
                <a:lnTo>
                  <a:pt x="1213271" y="1147175"/>
                </a:lnTo>
                <a:cubicBezTo>
                  <a:pt x="1218397" y="1147152"/>
                  <a:pt x="1224900" y="1146844"/>
                  <a:pt x="1228535" y="1146101"/>
                </a:cubicBezTo>
                <a:lnTo>
                  <a:pt x="1227061" y="1143312"/>
                </a:lnTo>
                <a:lnTo>
                  <a:pt x="1216477" y="1145738"/>
                </a:lnTo>
                <a:lnTo>
                  <a:pt x="1225700" y="1142384"/>
                </a:lnTo>
                <a:lnTo>
                  <a:pt x="1217168" y="1142052"/>
                </a:lnTo>
                <a:lnTo>
                  <a:pt x="1224087" y="1139684"/>
                </a:lnTo>
                <a:close/>
                <a:moveTo>
                  <a:pt x="837419" y="1131369"/>
                </a:moveTo>
                <a:lnTo>
                  <a:pt x="835239" y="1132748"/>
                </a:lnTo>
                <a:lnTo>
                  <a:pt x="830627" y="1136158"/>
                </a:lnTo>
                <a:lnTo>
                  <a:pt x="818942" y="1138462"/>
                </a:lnTo>
                <a:lnTo>
                  <a:pt x="806613" y="1140362"/>
                </a:lnTo>
                <a:lnTo>
                  <a:pt x="809627" y="1138384"/>
                </a:lnTo>
                <a:lnTo>
                  <a:pt x="812284" y="1136897"/>
                </a:lnTo>
                <a:close/>
                <a:moveTo>
                  <a:pt x="1249883" y="1130849"/>
                </a:moveTo>
                <a:lnTo>
                  <a:pt x="1242748" y="1131108"/>
                </a:lnTo>
                <a:lnTo>
                  <a:pt x="1228916" y="1136721"/>
                </a:lnTo>
                <a:lnTo>
                  <a:pt x="1230515" y="1136636"/>
                </a:lnTo>
                <a:lnTo>
                  <a:pt x="1233313" y="1136528"/>
                </a:lnTo>
                <a:lnTo>
                  <a:pt x="1236687" y="1135375"/>
                </a:lnTo>
                <a:close/>
                <a:moveTo>
                  <a:pt x="5181335" y="1121861"/>
                </a:moveTo>
                <a:lnTo>
                  <a:pt x="5181134" y="1121996"/>
                </a:lnTo>
                <a:lnTo>
                  <a:pt x="5181593" y="1122188"/>
                </a:lnTo>
                <a:lnTo>
                  <a:pt x="5182086" y="1123923"/>
                </a:lnTo>
                <a:cubicBezTo>
                  <a:pt x="5181097" y="1124664"/>
                  <a:pt x="5180480" y="1123839"/>
                  <a:pt x="5179143" y="1122053"/>
                </a:cubicBezTo>
                <a:close/>
                <a:moveTo>
                  <a:pt x="5177910" y="1120406"/>
                </a:moveTo>
                <a:cubicBezTo>
                  <a:pt x="5177910" y="1120406"/>
                  <a:pt x="5178311" y="1120427"/>
                  <a:pt x="5178666" y="1120643"/>
                </a:cubicBezTo>
                <a:cubicBezTo>
                  <a:pt x="5179021" y="1120860"/>
                  <a:pt x="5179329" y="1121272"/>
                  <a:pt x="5179143" y="1122053"/>
                </a:cubicBezTo>
                <a:cubicBezTo>
                  <a:pt x="5179143" y="1122053"/>
                  <a:pt x="5177539" y="1121970"/>
                  <a:pt x="5177910" y="1120406"/>
                </a:cubicBezTo>
                <a:close/>
                <a:moveTo>
                  <a:pt x="1134565" y="1119027"/>
                </a:moveTo>
                <a:cubicBezTo>
                  <a:pt x="1122644" y="1121883"/>
                  <a:pt x="1106468" y="1128162"/>
                  <a:pt x="1096489" y="1132545"/>
                </a:cubicBezTo>
                <a:cubicBezTo>
                  <a:pt x="1095243" y="1133092"/>
                  <a:pt x="1094318" y="1133552"/>
                  <a:pt x="1093665" y="1133932"/>
                </a:cubicBezTo>
                <a:cubicBezTo>
                  <a:pt x="1091378" y="1135265"/>
                  <a:pt x="1092421" y="1135624"/>
                  <a:pt x="1094624" y="1135374"/>
                </a:cubicBezTo>
                <a:cubicBezTo>
                  <a:pt x="1096828" y="1135124"/>
                  <a:pt x="1100193" y="1134264"/>
                  <a:pt x="1102551" y="1133157"/>
                </a:cubicBezTo>
                <a:cubicBezTo>
                  <a:pt x="1114771" y="1127917"/>
                  <a:pt x="1124979" y="1125242"/>
                  <a:pt x="1134565" y="1119027"/>
                </a:cubicBezTo>
                <a:close/>
                <a:moveTo>
                  <a:pt x="1222078" y="1114683"/>
                </a:moveTo>
                <a:lnTo>
                  <a:pt x="1214456" y="1117529"/>
                </a:lnTo>
                <a:lnTo>
                  <a:pt x="1220250" y="1115759"/>
                </a:lnTo>
                <a:close/>
                <a:moveTo>
                  <a:pt x="1149527" y="1114630"/>
                </a:moveTo>
                <a:lnTo>
                  <a:pt x="1149215" y="1114659"/>
                </a:lnTo>
                <a:lnTo>
                  <a:pt x="1147832" y="1115148"/>
                </a:lnTo>
                <a:lnTo>
                  <a:pt x="1148623" y="1114714"/>
                </a:lnTo>
                <a:lnTo>
                  <a:pt x="1144622" y="1115087"/>
                </a:lnTo>
                <a:cubicBezTo>
                  <a:pt x="1143878" y="1115266"/>
                  <a:pt x="1143178" y="1115521"/>
                  <a:pt x="1142539" y="1115892"/>
                </a:cubicBezTo>
                <a:cubicBezTo>
                  <a:pt x="1141901" y="1116264"/>
                  <a:pt x="1141323" y="1116750"/>
                  <a:pt x="1140820" y="1117392"/>
                </a:cubicBezTo>
                <a:lnTo>
                  <a:pt x="1142157" y="1117332"/>
                </a:lnTo>
                <a:lnTo>
                  <a:pt x="1143316" y="1116332"/>
                </a:lnTo>
                <a:cubicBezTo>
                  <a:pt x="1143807" y="1116066"/>
                  <a:pt x="1144207" y="1116107"/>
                  <a:pt x="1144639" y="1116547"/>
                </a:cubicBezTo>
                <a:lnTo>
                  <a:pt x="1144115" y="1117247"/>
                </a:lnTo>
                <a:lnTo>
                  <a:pt x="1145426" y="1117190"/>
                </a:lnTo>
                <a:lnTo>
                  <a:pt x="1146166" y="1116727"/>
                </a:lnTo>
                <a:lnTo>
                  <a:pt x="1144639" y="1116547"/>
                </a:lnTo>
                <a:cubicBezTo>
                  <a:pt x="1145435" y="1115767"/>
                  <a:pt x="1146018" y="1115197"/>
                  <a:pt x="1146509" y="1114932"/>
                </a:cubicBezTo>
                <a:cubicBezTo>
                  <a:pt x="1146998" y="1114667"/>
                  <a:pt x="1147399" y="1114707"/>
                  <a:pt x="1147832" y="1115148"/>
                </a:cubicBezTo>
                <a:lnTo>
                  <a:pt x="1147070" y="1116164"/>
                </a:lnTo>
                <a:close/>
                <a:moveTo>
                  <a:pt x="909361" y="1111553"/>
                </a:moveTo>
                <a:lnTo>
                  <a:pt x="895293" y="1118458"/>
                </a:lnTo>
                <a:lnTo>
                  <a:pt x="885232" y="1124428"/>
                </a:lnTo>
                <a:lnTo>
                  <a:pt x="855198" y="1131313"/>
                </a:lnTo>
                <a:lnTo>
                  <a:pt x="850563" y="1132226"/>
                </a:lnTo>
                <a:lnTo>
                  <a:pt x="853114" y="1130639"/>
                </a:lnTo>
                <a:cubicBezTo>
                  <a:pt x="856991" y="1128283"/>
                  <a:pt x="859054" y="1126944"/>
                  <a:pt x="859865" y="1126265"/>
                </a:cubicBezTo>
                <a:lnTo>
                  <a:pt x="859547" y="1126092"/>
                </a:lnTo>
                <a:lnTo>
                  <a:pt x="874065" y="1122552"/>
                </a:lnTo>
                <a:cubicBezTo>
                  <a:pt x="884077" y="1119628"/>
                  <a:pt x="893624" y="1116372"/>
                  <a:pt x="902943" y="1112838"/>
                </a:cubicBezTo>
                <a:close/>
                <a:moveTo>
                  <a:pt x="1230946" y="1111371"/>
                </a:moveTo>
                <a:lnTo>
                  <a:pt x="1223245" y="1114247"/>
                </a:lnTo>
                <a:lnTo>
                  <a:pt x="1225475" y="1113978"/>
                </a:lnTo>
                <a:lnTo>
                  <a:pt x="1221699" y="1115317"/>
                </a:lnTo>
                <a:lnTo>
                  <a:pt x="1228588" y="1113211"/>
                </a:lnTo>
                <a:lnTo>
                  <a:pt x="1225475" y="1113978"/>
                </a:lnTo>
                <a:close/>
                <a:moveTo>
                  <a:pt x="5189243" y="1109463"/>
                </a:moveTo>
                <a:lnTo>
                  <a:pt x="5194182" y="1110630"/>
                </a:lnTo>
                <a:lnTo>
                  <a:pt x="5197901" y="1111444"/>
                </a:lnTo>
                <a:lnTo>
                  <a:pt x="5200846" y="1113306"/>
                </a:lnTo>
                <a:cubicBezTo>
                  <a:pt x="5202506" y="1114473"/>
                  <a:pt x="5203759" y="1115491"/>
                  <a:pt x="5204139" y="1116144"/>
                </a:cubicBezTo>
                <a:cubicBezTo>
                  <a:pt x="5204519" y="1116797"/>
                  <a:pt x="5204028" y="1117084"/>
                  <a:pt x="5202200" y="1116792"/>
                </a:cubicBezTo>
                <a:cubicBezTo>
                  <a:pt x="5199124" y="1115773"/>
                  <a:pt x="5194722" y="1113069"/>
                  <a:pt x="5190810" y="1110506"/>
                </a:cubicBezTo>
                <a:close/>
                <a:moveTo>
                  <a:pt x="1198635" y="1106218"/>
                </a:moveTo>
                <a:lnTo>
                  <a:pt x="1196237" y="1106921"/>
                </a:lnTo>
                <a:lnTo>
                  <a:pt x="1197550" y="1107054"/>
                </a:lnTo>
                <a:close/>
                <a:moveTo>
                  <a:pt x="5194315" y="1102656"/>
                </a:moveTo>
                <a:lnTo>
                  <a:pt x="5194678" y="1102758"/>
                </a:lnTo>
                <a:cubicBezTo>
                  <a:pt x="5197871" y="1103480"/>
                  <a:pt x="5208928" y="1106796"/>
                  <a:pt x="5214292" y="1109292"/>
                </a:cubicBezTo>
                <a:cubicBezTo>
                  <a:pt x="5215185" y="1109707"/>
                  <a:pt x="5215922" y="1110101"/>
                  <a:pt x="5216437" y="1110457"/>
                </a:cubicBezTo>
                <a:cubicBezTo>
                  <a:pt x="5216951" y="1110811"/>
                  <a:pt x="5217244" y="1111127"/>
                  <a:pt x="5217255" y="1111390"/>
                </a:cubicBezTo>
                <a:cubicBezTo>
                  <a:pt x="5217274" y="1111839"/>
                  <a:pt x="5216396" y="1112004"/>
                  <a:pt x="5215009" y="1111981"/>
                </a:cubicBezTo>
                <a:lnTo>
                  <a:pt x="5210607" y="1111536"/>
                </a:lnTo>
                <a:close/>
                <a:moveTo>
                  <a:pt x="944320" y="1095245"/>
                </a:moveTo>
                <a:lnTo>
                  <a:pt x="924392" y="1104521"/>
                </a:lnTo>
                <a:lnTo>
                  <a:pt x="923367" y="1104506"/>
                </a:lnTo>
                <a:cubicBezTo>
                  <a:pt x="921852" y="1104373"/>
                  <a:pt x="921035" y="1104133"/>
                  <a:pt x="921543" y="1103792"/>
                </a:cubicBezTo>
                <a:cubicBezTo>
                  <a:pt x="927395" y="1099864"/>
                  <a:pt x="934599" y="1097679"/>
                  <a:pt x="942027" y="1095809"/>
                </a:cubicBezTo>
                <a:close/>
                <a:moveTo>
                  <a:pt x="5028716" y="1084413"/>
                </a:moveTo>
                <a:cubicBezTo>
                  <a:pt x="5027921" y="1084141"/>
                  <a:pt x="5027908" y="1084616"/>
                  <a:pt x="5029228" y="1086333"/>
                </a:cubicBezTo>
                <a:lnTo>
                  <a:pt x="5035750" y="1091552"/>
                </a:lnTo>
                <a:lnTo>
                  <a:pt x="5037327" y="1091868"/>
                </a:lnTo>
                <a:lnTo>
                  <a:pt x="5044483" y="1095451"/>
                </a:lnTo>
                <a:lnTo>
                  <a:pt x="5042090" y="1093663"/>
                </a:lnTo>
                <a:cubicBezTo>
                  <a:pt x="5040526" y="1092771"/>
                  <a:pt x="5031102" y="1085230"/>
                  <a:pt x="5028716" y="1084413"/>
                </a:cubicBezTo>
                <a:close/>
                <a:moveTo>
                  <a:pt x="984545" y="1082833"/>
                </a:moveTo>
                <a:cubicBezTo>
                  <a:pt x="984121" y="1082812"/>
                  <a:pt x="983534" y="1082996"/>
                  <a:pt x="982958" y="1083273"/>
                </a:cubicBezTo>
                <a:cubicBezTo>
                  <a:pt x="982382" y="1083550"/>
                  <a:pt x="981817" y="1083919"/>
                  <a:pt x="981435" y="1084264"/>
                </a:cubicBezTo>
                <a:cubicBezTo>
                  <a:pt x="980672" y="1084956"/>
                  <a:pt x="980643" y="1085557"/>
                  <a:pt x="982728" y="1085149"/>
                </a:cubicBezTo>
                <a:cubicBezTo>
                  <a:pt x="983364" y="1084339"/>
                  <a:pt x="984336" y="1085101"/>
                  <a:pt x="984972" y="1084291"/>
                </a:cubicBezTo>
                <a:cubicBezTo>
                  <a:pt x="985390" y="1083257"/>
                  <a:pt x="985111" y="1082862"/>
                  <a:pt x="984545" y="1082833"/>
                </a:cubicBezTo>
                <a:close/>
                <a:moveTo>
                  <a:pt x="4971112" y="1082556"/>
                </a:moveTo>
                <a:cubicBezTo>
                  <a:pt x="4978707" y="1085497"/>
                  <a:pt x="4978707" y="1085497"/>
                  <a:pt x="4978707" y="1085497"/>
                </a:cubicBezTo>
                <a:lnTo>
                  <a:pt x="4970244" y="1082664"/>
                </a:lnTo>
                <a:close/>
                <a:moveTo>
                  <a:pt x="5191267" y="1081875"/>
                </a:moveTo>
                <a:cubicBezTo>
                  <a:pt x="5191655" y="1081929"/>
                  <a:pt x="5191926" y="1082629"/>
                  <a:pt x="5192004" y="1084576"/>
                </a:cubicBezTo>
                <a:cubicBezTo>
                  <a:pt x="5192004" y="1084576"/>
                  <a:pt x="5191002" y="1083870"/>
                  <a:pt x="5189833" y="1083046"/>
                </a:cubicBezTo>
                <a:cubicBezTo>
                  <a:pt x="5190375" y="1082410"/>
                  <a:pt x="5190879" y="1081819"/>
                  <a:pt x="5191267" y="1081875"/>
                </a:cubicBezTo>
                <a:close/>
                <a:moveTo>
                  <a:pt x="669395" y="1080299"/>
                </a:moveTo>
                <a:lnTo>
                  <a:pt x="669306" y="1080656"/>
                </a:lnTo>
                <a:cubicBezTo>
                  <a:pt x="669001" y="1080956"/>
                  <a:pt x="668571" y="1080946"/>
                  <a:pt x="668138" y="1080504"/>
                </a:cubicBezTo>
                <a:close/>
                <a:moveTo>
                  <a:pt x="956425" y="1078659"/>
                </a:moveTo>
                <a:cubicBezTo>
                  <a:pt x="956425" y="1078659"/>
                  <a:pt x="956970" y="1079058"/>
                  <a:pt x="957448" y="1079407"/>
                </a:cubicBezTo>
                <a:lnTo>
                  <a:pt x="957525" y="1079463"/>
                </a:lnTo>
                <a:lnTo>
                  <a:pt x="958063" y="1079856"/>
                </a:lnTo>
                <a:cubicBezTo>
                  <a:pt x="958199" y="1079956"/>
                  <a:pt x="958165" y="1079931"/>
                  <a:pt x="958038" y="1079837"/>
                </a:cubicBezTo>
                <a:lnTo>
                  <a:pt x="957525" y="1079463"/>
                </a:lnTo>
                <a:close/>
                <a:moveTo>
                  <a:pt x="5093683" y="1077307"/>
                </a:moveTo>
                <a:lnTo>
                  <a:pt x="5093785" y="1077648"/>
                </a:lnTo>
                <a:lnTo>
                  <a:pt x="5096568" y="1079246"/>
                </a:lnTo>
                <a:cubicBezTo>
                  <a:pt x="5099061" y="1080534"/>
                  <a:pt x="5100452" y="1081060"/>
                  <a:pt x="5099839" y="1080352"/>
                </a:cubicBezTo>
                <a:lnTo>
                  <a:pt x="5098220" y="1079047"/>
                </a:lnTo>
                <a:lnTo>
                  <a:pt x="5096817" y="1078327"/>
                </a:lnTo>
                <a:cubicBezTo>
                  <a:pt x="5095120" y="1077538"/>
                  <a:pt x="5093930" y="1077106"/>
                  <a:pt x="5093683" y="1077307"/>
                </a:cubicBezTo>
                <a:close/>
                <a:moveTo>
                  <a:pt x="847836" y="1077048"/>
                </a:moveTo>
                <a:cubicBezTo>
                  <a:pt x="844624" y="1078721"/>
                  <a:pt x="842094" y="1079346"/>
                  <a:pt x="840434" y="1079410"/>
                </a:cubicBezTo>
                <a:cubicBezTo>
                  <a:pt x="838773" y="1079475"/>
                  <a:pt x="837982" y="1078978"/>
                  <a:pt x="838245" y="1078409"/>
                </a:cubicBezTo>
                <a:cubicBezTo>
                  <a:pt x="838421" y="1078029"/>
                  <a:pt x="839065" y="1077616"/>
                  <a:pt x="840235" y="1077316"/>
                </a:cubicBezTo>
                <a:cubicBezTo>
                  <a:pt x="841791" y="1076914"/>
                  <a:pt x="844283" y="1076711"/>
                  <a:pt x="847836" y="1077048"/>
                </a:cubicBezTo>
                <a:close/>
                <a:moveTo>
                  <a:pt x="5039652" y="1071504"/>
                </a:moveTo>
                <a:cubicBezTo>
                  <a:pt x="5039586" y="1071443"/>
                  <a:pt x="5039932" y="1071499"/>
                  <a:pt x="5040861" y="1071708"/>
                </a:cubicBezTo>
                <a:lnTo>
                  <a:pt x="5041800" y="1071931"/>
                </a:lnTo>
                <a:lnTo>
                  <a:pt x="5043610" y="1072963"/>
                </a:lnTo>
                <a:cubicBezTo>
                  <a:pt x="5041562" y="1072210"/>
                  <a:pt x="5039783" y="1071625"/>
                  <a:pt x="5039652" y="1071504"/>
                </a:cubicBezTo>
                <a:close/>
                <a:moveTo>
                  <a:pt x="5219069" y="1070890"/>
                </a:moveTo>
                <a:lnTo>
                  <a:pt x="5238120" y="1077196"/>
                </a:lnTo>
                <a:cubicBezTo>
                  <a:pt x="5241823" y="1078495"/>
                  <a:pt x="5253020" y="1080000"/>
                  <a:pt x="5261385" y="1082046"/>
                </a:cubicBezTo>
                <a:lnTo>
                  <a:pt x="5268129" y="1084193"/>
                </a:lnTo>
                <a:lnTo>
                  <a:pt x="5268796" y="1084724"/>
                </a:lnTo>
                <a:lnTo>
                  <a:pt x="5269925" y="1086045"/>
                </a:lnTo>
                <a:cubicBezTo>
                  <a:pt x="5266829" y="1086237"/>
                  <a:pt x="5252533" y="1082549"/>
                  <a:pt x="5250333" y="1082308"/>
                </a:cubicBezTo>
                <a:cubicBezTo>
                  <a:pt x="5244474" y="1080872"/>
                  <a:pt x="5239838" y="1079844"/>
                  <a:pt x="5235765" y="1079016"/>
                </a:cubicBezTo>
                <a:lnTo>
                  <a:pt x="5233628" y="1078618"/>
                </a:lnTo>
                <a:close/>
                <a:moveTo>
                  <a:pt x="5009244" y="1067527"/>
                </a:moveTo>
                <a:lnTo>
                  <a:pt x="5008025" y="1067989"/>
                </a:lnTo>
                <a:lnTo>
                  <a:pt x="5009033" y="1068496"/>
                </a:lnTo>
                <a:close/>
                <a:moveTo>
                  <a:pt x="1009688" y="1063126"/>
                </a:moveTo>
                <a:cubicBezTo>
                  <a:pt x="1008080" y="1063173"/>
                  <a:pt x="1011793" y="1064778"/>
                  <a:pt x="1011793" y="1064778"/>
                </a:cubicBezTo>
                <a:cubicBezTo>
                  <a:pt x="1012110" y="1064373"/>
                  <a:pt x="1011743" y="1063758"/>
                  <a:pt x="1011218" y="1063344"/>
                </a:cubicBezTo>
                <a:cubicBezTo>
                  <a:pt x="1010691" y="1062932"/>
                  <a:pt x="1010005" y="1062721"/>
                  <a:pt x="1009688" y="1063126"/>
                </a:cubicBezTo>
                <a:close/>
                <a:moveTo>
                  <a:pt x="5022815" y="1061678"/>
                </a:moveTo>
                <a:lnTo>
                  <a:pt x="5023245" y="1062307"/>
                </a:lnTo>
                <a:lnTo>
                  <a:pt x="5030820" y="1064920"/>
                </a:lnTo>
                <a:lnTo>
                  <a:pt x="5024832" y="1062419"/>
                </a:lnTo>
                <a:close/>
                <a:moveTo>
                  <a:pt x="5319742" y="1060251"/>
                </a:moveTo>
                <a:lnTo>
                  <a:pt x="5344746" y="1066345"/>
                </a:lnTo>
                <a:lnTo>
                  <a:pt x="5347368" y="1067891"/>
                </a:lnTo>
                <a:lnTo>
                  <a:pt x="5350337" y="1069939"/>
                </a:lnTo>
                <a:lnTo>
                  <a:pt x="5338055" y="1067758"/>
                </a:lnTo>
                <a:lnTo>
                  <a:pt x="5326424" y="1065191"/>
                </a:lnTo>
                <a:lnTo>
                  <a:pt x="5321891" y="1061679"/>
                </a:lnTo>
                <a:close/>
                <a:moveTo>
                  <a:pt x="5056099" y="1054398"/>
                </a:moveTo>
                <a:lnTo>
                  <a:pt x="5063590" y="1058399"/>
                </a:lnTo>
                <a:lnTo>
                  <a:pt x="5064678" y="1058359"/>
                </a:lnTo>
                <a:cubicBezTo>
                  <a:pt x="5064933" y="1058139"/>
                  <a:pt x="5064633" y="1057710"/>
                  <a:pt x="5063504" y="1057018"/>
                </a:cubicBezTo>
                <a:lnTo>
                  <a:pt x="5063061" y="1056788"/>
                </a:lnTo>
                <a:close/>
                <a:moveTo>
                  <a:pt x="658927" y="1052910"/>
                </a:moveTo>
                <a:lnTo>
                  <a:pt x="661063" y="1053433"/>
                </a:lnTo>
                <a:cubicBezTo>
                  <a:pt x="659469" y="1054995"/>
                  <a:pt x="658734" y="1055716"/>
                  <a:pt x="657870" y="1054833"/>
                </a:cubicBezTo>
                <a:lnTo>
                  <a:pt x="658621" y="1053194"/>
                </a:lnTo>
                <a:lnTo>
                  <a:pt x="659104" y="1053073"/>
                </a:lnTo>
                <a:close/>
                <a:moveTo>
                  <a:pt x="662532" y="1051993"/>
                </a:moveTo>
                <a:cubicBezTo>
                  <a:pt x="662597" y="1052793"/>
                  <a:pt x="662229" y="1053154"/>
                  <a:pt x="661846" y="1053314"/>
                </a:cubicBezTo>
                <a:cubicBezTo>
                  <a:pt x="661462" y="1053474"/>
                  <a:pt x="661063" y="1053433"/>
                  <a:pt x="661063" y="1053433"/>
                </a:cubicBezTo>
                <a:cubicBezTo>
                  <a:pt x="660998" y="1052632"/>
                  <a:pt x="661365" y="1052272"/>
                  <a:pt x="661750" y="1052112"/>
                </a:cubicBezTo>
                <a:cubicBezTo>
                  <a:pt x="662132" y="1051952"/>
                  <a:pt x="662532" y="1051993"/>
                  <a:pt x="662532" y="1051993"/>
                </a:cubicBezTo>
                <a:close/>
                <a:moveTo>
                  <a:pt x="1057990" y="1048374"/>
                </a:moveTo>
                <a:cubicBezTo>
                  <a:pt x="1055953" y="1048700"/>
                  <a:pt x="1053374" y="1049487"/>
                  <a:pt x="1051675" y="1050167"/>
                </a:cubicBezTo>
                <a:cubicBezTo>
                  <a:pt x="1050541" y="1050620"/>
                  <a:pt x="1049800" y="1051026"/>
                  <a:pt x="1049870" y="1051216"/>
                </a:cubicBezTo>
                <a:cubicBezTo>
                  <a:pt x="1049965" y="1051471"/>
                  <a:pt x="1051504" y="1051344"/>
                  <a:pt x="1055487" y="1050434"/>
                </a:cubicBezTo>
                <a:cubicBezTo>
                  <a:pt x="1055487" y="1050434"/>
                  <a:pt x="1060413" y="1050158"/>
                  <a:pt x="1061049" y="1049347"/>
                </a:cubicBezTo>
                <a:cubicBezTo>
                  <a:pt x="1061521" y="1048185"/>
                  <a:pt x="1060027" y="1048049"/>
                  <a:pt x="1057990" y="1048374"/>
                </a:cubicBezTo>
                <a:close/>
                <a:moveTo>
                  <a:pt x="1183123" y="1044808"/>
                </a:moveTo>
                <a:lnTo>
                  <a:pt x="1181865" y="1044975"/>
                </a:lnTo>
                <a:lnTo>
                  <a:pt x="1175786" y="1045659"/>
                </a:lnTo>
                <a:lnTo>
                  <a:pt x="1165687" y="1047607"/>
                </a:lnTo>
                <a:cubicBezTo>
                  <a:pt x="1159331" y="1049707"/>
                  <a:pt x="1152778" y="1052306"/>
                  <a:pt x="1146553" y="1054072"/>
                </a:cubicBezTo>
                <a:cubicBezTo>
                  <a:pt x="1113702" y="1064931"/>
                  <a:pt x="1077638" y="1075884"/>
                  <a:pt x="1042920" y="1093126"/>
                </a:cubicBezTo>
                <a:cubicBezTo>
                  <a:pt x="1040624" y="1094051"/>
                  <a:pt x="1039586" y="1094518"/>
                  <a:pt x="1039382" y="1094685"/>
                </a:cubicBezTo>
                <a:cubicBezTo>
                  <a:pt x="1038769" y="1095185"/>
                  <a:pt x="1045650" y="1092979"/>
                  <a:pt x="1048537" y="1092301"/>
                </a:cubicBezTo>
                <a:cubicBezTo>
                  <a:pt x="1086576" y="1074829"/>
                  <a:pt x="1125486" y="1064583"/>
                  <a:pt x="1165064" y="1051152"/>
                </a:cubicBezTo>
                <a:cubicBezTo>
                  <a:pt x="1169816" y="1049430"/>
                  <a:pt x="1182374" y="1045763"/>
                  <a:pt x="1183009" y="1044954"/>
                </a:cubicBezTo>
                <a:close/>
                <a:moveTo>
                  <a:pt x="1058042" y="1042844"/>
                </a:moveTo>
                <a:cubicBezTo>
                  <a:pt x="1057071" y="1042083"/>
                  <a:pt x="1053115" y="1043123"/>
                  <a:pt x="1053115" y="1043123"/>
                </a:cubicBezTo>
                <a:cubicBezTo>
                  <a:pt x="1040558" y="1046789"/>
                  <a:pt x="1028673" y="1053600"/>
                  <a:pt x="1019666" y="1058744"/>
                </a:cubicBezTo>
                <a:cubicBezTo>
                  <a:pt x="1026363" y="1058547"/>
                  <a:pt x="1029645" y="1054362"/>
                  <a:pt x="1038989" y="1050791"/>
                </a:cubicBezTo>
                <a:cubicBezTo>
                  <a:pt x="1040670" y="1050148"/>
                  <a:pt x="1050599" y="1048371"/>
                  <a:pt x="1055419" y="1045744"/>
                </a:cubicBezTo>
                <a:cubicBezTo>
                  <a:pt x="1057026" y="1044869"/>
                  <a:pt x="1058065" y="1043899"/>
                  <a:pt x="1058042" y="1042844"/>
                </a:cubicBezTo>
                <a:close/>
                <a:moveTo>
                  <a:pt x="5003335" y="1040998"/>
                </a:moveTo>
                <a:lnTo>
                  <a:pt x="5006465" y="1042877"/>
                </a:lnTo>
                <a:cubicBezTo>
                  <a:pt x="5007889" y="1043575"/>
                  <a:pt x="5008930" y="1043929"/>
                  <a:pt x="5008767" y="1043568"/>
                </a:cubicBezTo>
                <a:lnTo>
                  <a:pt x="5007403" y="1042577"/>
                </a:lnTo>
                <a:close/>
                <a:moveTo>
                  <a:pt x="652996" y="1039453"/>
                </a:moveTo>
                <a:lnTo>
                  <a:pt x="651289" y="1040245"/>
                </a:lnTo>
                <a:cubicBezTo>
                  <a:pt x="647033" y="1042184"/>
                  <a:pt x="642270" y="1044185"/>
                  <a:pt x="639074" y="1044724"/>
                </a:cubicBezTo>
                <a:cubicBezTo>
                  <a:pt x="635374" y="1044748"/>
                  <a:pt x="637305" y="1043287"/>
                  <a:pt x="640945" y="1041486"/>
                </a:cubicBezTo>
                <a:lnTo>
                  <a:pt x="644138" y="1040094"/>
                </a:lnTo>
                <a:lnTo>
                  <a:pt x="647937" y="1039855"/>
                </a:lnTo>
                <a:close/>
                <a:moveTo>
                  <a:pt x="5248267" y="1038811"/>
                </a:moveTo>
                <a:lnTo>
                  <a:pt x="5254654" y="1040243"/>
                </a:lnTo>
                <a:cubicBezTo>
                  <a:pt x="5263892" y="1043986"/>
                  <a:pt x="5273362" y="1047458"/>
                  <a:pt x="5283304" y="1050607"/>
                </a:cubicBezTo>
                <a:lnTo>
                  <a:pt x="5297738" y="1054475"/>
                </a:lnTo>
                <a:lnTo>
                  <a:pt x="5297417" y="1054640"/>
                </a:lnTo>
                <a:cubicBezTo>
                  <a:pt x="5298213" y="1055337"/>
                  <a:pt x="5300245" y="1056722"/>
                  <a:pt x="5304066" y="1059165"/>
                </a:cubicBezTo>
                <a:lnTo>
                  <a:pt x="5306583" y="1060810"/>
                </a:lnTo>
                <a:lnTo>
                  <a:pt x="5301969" y="1059792"/>
                </a:lnTo>
                <a:lnTo>
                  <a:pt x="5272098" y="1052229"/>
                </a:lnTo>
                <a:lnTo>
                  <a:pt x="5262177" y="1046034"/>
                </a:lnTo>
                <a:close/>
                <a:moveTo>
                  <a:pt x="1069068" y="1037415"/>
                </a:moveTo>
                <a:cubicBezTo>
                  <a:pt x="1066603" y="1037790"/>
                  <a:pt x="1063532" y="1038703"/>
                  <a:pt x="1061501" y="1039603"/>
                </a:cubicBezTo>
                <a:cubicBezTo>
                  <a:pt x="1060824" y="1039903"/>
                  <a:pt x="1060262" y="1040202"/>
                  <a:pt x="1059877" y="1040479"/>
                </a:cubicBezTo>
                <a:cubicBezTo>
                  <a:pt x="1059493" y="1040757"/>
                  <a:pt x="1059284" y="1041011"/>
                  <a:pt x="1059313" y="1041224"/>
                </a:cubicBezTo>
                <a:cubicBezTo>
                  <a:pt x="1059562" y="1042075"/>
                  <a:pt x="1062826" y="1041583"/>
                  <a:pt x="1066106" y="1040777"/>
                </a:cubicBezTo>
                <a:cubicBezTo>
                  <a:pt x="1069387" y="1039972"/>
                  <a:pt x="1072685" y="1038853"/>
                  <a:pt x="1073004" y="1038448"/>
                </a:cubicBezTo>
                <a:cubicBezTo>
                  <a:pt x="1073394" y="1037200"/>
                  <a:pt x="1071534" y="1037039"/>
                  <a:pt x="1069068" y="1037415"/>
                </a:cubicBezTo>
                <a:close/>
                <a:moveTo>
                  <a:pt x="4975816" y="1032833"/>
                </a:moveTo>
                <a:cubicBezTo>
                  <a:pt x="4976280" y="1035427"/>
                  <a:pt x="4997939" y="1043182"/>
                  <a:pt x="4995606" y="1042337"/>
                </a:cubicBezTo>
                <a:lnTo>
                  <a:pt x="4996441" y="1042814"/>
                </a:lnTo>
                <a:lnTo>
                  <a:pt x="5011201" y="1048500"/>
                </a:lnTo>
                <a:lnTo>
                  <a:pt x="5004377" y="1045031"/>
                </a:lnTo>
                <a:cubicBezTo>
                  <a:pt x="5003211" y="1044608"/>
                  <a:pt x="4996439" y="1040916"/>
                  <a:pt x="4989775" y="1037651"/>
                </a:cubicBezTo>
                <a:lnTo>
                  <a:pt x="4982102" y="1034220"/>
                </a:lnTo>
                <a:lnTo>
                  <a:pt x="4979410" y="1033364"/>
                </a:lnTo>
                <a:close/>
                <a:moveTo>
                  <a:pt x="649019" y="1031954"/>
                </a:moveTo>
                <a:lnTo>
                  <a:pt x="631565" y="1038252"/>
                </a:lnTo>
                <a:lnTo>
                  <a:pt x="627147" y="1038021"/>
                </a:lnTo>
                <a:cubicBezTo>
                  <a:pt x="625772" y="1037833"/>
                  <a:pt x="624931" y="1037536"/>
                  <a:pt x="625017" y="1037095"/>
                </a:cubicBezTo>
                <a:cubicBezTo>
                  <a:pt x="625067" y="1036837"/>
                  <a:pt x="625406" y="1036569"/>
                  <a:pt x="625969" y="1036297"/>
                </a:cubicBezTo>
                <a:cubicBezTo>
                  <a:pt x="626532" y="1036025"/>
                  <a:pt x="627320" y="1035748"/>
                  <a:pt x="628265" y="1035473"/>
                </a:cubicBezTo>
                <a:cubicBezTo>
                  <a:pt x="633947" y="1033821"/>
                  <a:pt x="645379" y="1032227"/>
                  <a:pt x="648645" y="1031999"/>
                </a:cubicBezTo>
                <a:close/>
                <a:moveTo>
                  <a:pt x="1113102" y="1029042"/>
                </a:moveTo>
                <a:cubicBezTo>
                  <a:pt x="1113245" y="1028672"/>
                  <a:pt x="1112239" y="1028619"/>
                  <a:pt x="1109403" y="1029066"/>
                </a:cubicBezTo>
                <a:cubicBezTo>
                  <a:pt x="1100857" y="1031955"/>
                  <a:pt x="1090649" y="1034630"/>
                  <a:pt x="1083990" y="1038783"/>
                </a:cubicBezTo>
                <a:cubicBezTo>
                  <a:pt x="1083134" y="1038873"/>
                  <a:pt x="1082463" y="1038728"/>
                  <a:pt x="1082048" y="1038757"/>
                </a:cubicBezTo>
                <a:cubicBezTo>
                  <a:pt x="1081840" y="1038771"/>
                  <a:pt x="1081697" y="1038829"/>
                  <a:pt x="1081626" y="1038981"/>
                </a:cubicBezTo>
                <a:cubicBezTo>
                  <a:pt x="1081555" y="1039135"/>
                  <a:pt x="1081557" y="1039382"/>
                  <a:pt x="1081642" y="1039774"/>
                </a:cubicBezTo>
                <a:cubicBezTo>
                  <a:pt x="1081642" y="1039774"/>
                  <a:pt x="1081885" y="1039965"/>
                  <a:pt x="1082300" y="1039937"/>
                </a:cubicBezTo>
                <a:cubicBezTo>
                  <a:pt x="1082714" y="1039907"/>
                  <a:pt x="1083301" y="1039659"/>
                  <a:pt x="1083990" y="1038783"/>
                </a:cubicBezTo>
                <a:cubicBezTo>
                  <a:pt x="1088001" y="1038005"/>
                  <a:pt x="1092928" y="1037727"/>
                  <a:pt x="1099288" y="1035957"/>
                </a:cubicBezTo>
                <a:cubicBezTo>
                  <a:pt x="1101923" y="1034100"/>
                  <a:pt x="1112675" y="1030148"/>
                  <a:pt x="1113102" y="1029042"/>
                </a:cubicBezTo>
                <a:close/>
                <a:moveTo>
                  <a:pt x="837280" y="1025392"/>
                </a:moveTo>
                <a:cubicBezTo>
                  <a:pt x="835810" y="1026832"/>
                  <a:pt x="838417" y="1028023"/>
                  <a:pt x="839153" y="1027303"/>
                </a:cubicBezTo>
                <a:cubicBezTo>
                  <a:pt x="839521" y="1026942"/>
                  <a:pt x="839052" y="1026465"/>
                  <a:pt x="838491" y="1026077"/>
                </a:cubicBezTo>
                <a:cubicBezTo>
                  <a:pt x="837932" y="1025689"/>
                  <a:pt x="837280" y="1025392"/>
                  <a:pt x="837280" y="1025392"/>
                </a:cubicBezTo>
                <a:close/>
                <a:moveTo>
                  <a:pt x="1103070" y="1025374"/>
                </a:moveTo>
                <a:cubicBezTo>
                  <a:pt x="1096174" y="1026058"/>
                  <a:pt x="1080980" y="1032017"/>
                  <a:pt x="1076746" y="1034259"/>
                </a:cubicBezTo>
                <a:cubicBezTo>
                  <a:pt x="1075938" y="1034686"/>
                  <a:pt x="1075530" y="1034979"/>
                  <a:pt x="1075650" y="1035074"/>
                </a:cubicBezTo>
                <a:cubicBezTo>
                  <a:pt x="1075501" y="1036264"/>
                  <a:pt x="1078883" y="1035538"/>
                  <a:pt x="1082504" y="1034508"/>
                </a:cubicBezTo>
                <a:cubicBezTo>
                  <a:pt x="1086124" y="1033478"/>
                  <a:pt x="1089983" y="1032145"/>
                  <a:pt x="1090787" y="1032121"/>
                </a:cubicBezTo>
                <a:cubicBezTo>
                  <a:pt x="1095539" y="1030400"/>
                  <a:pt x="1105113" y="1028534"/>
                  <a:pt x="1106489" y="1026779"/>
                </a:cubicBezTo>
                <a:cubicBezTo>
                  <a:pt x="1106747" y="1025503"/>
                  <a:pt x="1105369" y="1025145"/>
                  <a:pt x="1103070" y="1025374"/>
                </a:cubicBezTo>
                <a:close/>
                <a:moveTo>
                  <a:pt x="806621" y="1024696"/>
                </a:moveTo>
                <a:cubicBezTo>
                  <a:pt x="806473" y="1024795"/>
                  <a:pt x="804626" y="1025104"/>
                  <a:pt x="802486" y="1025537"/>
                </a:cubicBezTo>
                <a:lnTo>
                  <a:pt x="804433" y="1024793"/>
                </a:lnTo>
                <a:lnTo>
                  <a:pt x="805395" y="1024713"/>
                </a:lnTo>
                <a:cubicBezTo>
                  <a:pt x="806345" y="1024649"/>
                  <a:pt x="806696" y="1024646"/>
                  <a:pt x="806621" y="1024696"/>
                </a:cubicBezTo>
                <a:close/>
                <a:moveTo>
                  <a:pt x="862542" y="1022246"/>
                </a:moveTo>
                <a:lnTo>
                  <a:pt x="856958" y="1022461"/>
                </a:lnTo>
                <a:lnTo>
                  <a:pt x="851896" y="1023097"/>
                </a:lnTo>
                <a:lnTo>
                  <a:pt x="844679" y="1025344"/>
                </a:lnTo>
                <a:cubicBezTo>
                  <a:pt x="850480" y="1025134"/>
                  <a:pt x="856872" y="1024058"/>
                  <a:pt x="862542" y="1022246"/>
                </a:cubicBezTo>
                <a:close/>
                <a:moveTo>
                  <a:pt x="5213686" y="1021718"/>
                </a:moveTo>
                <a:lnTo>
                  <a:pt x="5215965" y="1022333"/>
                </a:lnTo>
                <a:cubicBezTo>
                  <a:pt x="5223348" y="1024371"/>
                  <a:pt x="5230502" y="1026719"/>
                  <a:pt x="5236263" y="1030778"/>
                </a:cubicBezTo>
                <a:cubicBezTo>
                  <a:pt x="5236764" y="1031130"/>
                  <a:pt x="5235941" y="1031351"/>
                  <a:pt x="5234424" y="1031451"/>
                </a:cubicBezTo>
                <a:lnTo>
                  <a:pt x="5233399" y="1031442"/>
                </a:lnTo>
                <a:close/>
                <a:moveTo>
                  <a:pt x="824757" y="1017546"/>
                </a:moveTo>
                <a:lnTo>
                  <a:pt x="822651" y="1017971"/>
                </a:lnTo>
                <a:lnTo>
                  <a:pt x="816353" y="1019533"/>
                </a:lnTo>
                <a:lnTo>
                  <a:pt x="824236" y="1018102"/>
                </a:lnTo>
                <a:close/>
                <a:moveTo>
                  <a:pt x="655194" y="1011877"/>
                </a:moveTo>
                <a:cubicBezTo>
                  <a:pt x="655585" y="1011881"/>
                  <a:pt x="655994" y="1012542"/>
                  <a:pt x="656432" y="1013254"/>
                </a:cubicBezTo>
                <a:cubicBezTo>
                  <a:pt x="655152" y="1013889"/>
                  <a:pt x="654055" y="1014435"/>
                  <a:pt x="654055" y="1014435"/>
                </a:cubicBezTo>
                <a:cubicBezTo>
                  <a:pt x="654427" y="1012523"/>
                  <a:pt x="654802" y="1011872"/>
                  <a:pt x="655194" y="1011877"/>
                </a:cubicBezTo>
                <a:close/>
                <a:moveTo>
                  <a:pt x="4991513" y="1011385"/>
                </a:moveTo>
                <a:lnTo>
                  <a:pt x="4993273" y="1012192"/>
                </a:lnTo>
                <a:lnTo>
                  <a:pt x="4992686" y="1011766"/>
                </a:lnTo>
                <a:close/>
                <a:moveTo>
                  <a:pt x="5173751" y="1008400"/>
                </a:moveTo>
                <a:cubicBezTo>
                  <a:pt x="5173184" y="1008415"/>
                  <a:pt x="5172898" y="1008804"/>
                  <a:pt x="5173293" y="1009847"/>
                </a:cubicBezTo>
                <a:cubicBezTo>
                  <a:pt x="5173911" y="1010671"/>
                  <a:pt x="5174899" y="1009931"/>
                  <a:pt x="5175516" y="1010756"/>
                </a:cubicBezTo>
                <a:cubicBezTo>
                  <a:pt x="5177592" y="1011210"/>
                  <a:pt x="5177575" y="1010609"/>
                  <a:pt x="5176829" y="1009901"/>
                </a:cubicBezTo>
                <a:cubicBezTo>
                  <a:pt x="5176455" y="1009546"/>
                  <a:pt x="5175898" y="1009166"/>
                  <a:pt x="5175328" y="1008875"/>
                </a:cubicBezTo>
                <a:cubicBezTo>
                  <a:pt x="5174759" y="1008586"/>
                  <a:pt x="5174176" y="1008387"/>
                  <a:pt x="5173751" y="1008400"/>
                </a:cubicBezTo>
                <a:close/>
                <a:moveTo>
                  <a:pt x="5310557" y="1005708"/>
                </a:moveTo>
                <a:cubicBezTo>
                  <a:pt x="5314116" y="1005451"/>
                  <a:pt x="5316602" y="1005710"/>
                  <a:pt x="5318151" y="1006146"/>
                </a:cubicBezTo>
                <a:cubicBezTo>
                  <a:pt x="5319311" y="1006474"/>
                  <a:pt x="5319948" y="1006902"/>
                  <a:pt x="5320115" y="1007286"/>
                </a:cubicBezTo>
                <a:cubicBezTo>
                  <a:pt x="5320365" y="1007860"/>
                  <a:pt x="5319563" y="1008338"/>
                  <a:pt x="5317903" y="1008236"/>
                </a:cubicBezTo>
                <a:cubicBezTo>
                  <a:pt x="5316245" y="1008134"/>
                  <a:pt x="5313731" y="1007452"/>
                  <a:pt x="5310557" y="1005708"/>
                </a:cubicBezTo>
                <a:close/>
                <a:moveTo>
                  <a:pt x="5201959" y="1004863"/>
                </a:moveTo>
                <a:lnTo>
                  <a:pt x="5200841" y="1005641"/>
                </a:lnTo>
                <a:lnTo>
                  <a:pt x="5200294" y="1006022"/>
                </a:lnTo>
                <a:cubicBezTo>
                  <a:pt x="5200156" y="1006119"/>
                  <a:pt x="5200190" y="1006094"/>
                  <a:pt x="5200321" y="1006004"/>
                </a:cubicBezTo>
                <a:lnTo>
                  <a:pt x="5200841" y="1005641"/>
                </a:lnTo>
                <a:lnTo>
                  <a:pt x="5200919" y="1005588"/>
                </a:lnTo>
                <a:cubicBezTo>
                  <a:pt x="5201404" y="1005249"/>
                  <a:pt x="5201959" y="1004863"/>
                  <a:pt x="5201959" y="1004863"/>
                </a:cubicBezTo>
                <a:close/>
                <a:moveTo>
                  <a:pt x="816872" y="1000992"/>
                </a:moveTo>
                <a:lnTo>
                  <a:pt x="785724" y="1006589"/>
                </a:lnTo>
                <a:lnTo>
                  <a:pt x="785250" y="1006749"/>
                </a:lnTo>
                <a:cubicBezTo>
                  <a:pt x="782811" y="1007773"/>
                  <a:pt x="783798" y="1008266"/>
                  <a:pt x="786015" y="1008304"/>
                </a:cubicBezTo>
                <a:cubicBezTo>
                  <a:pt x="788233" y="1008341"/>
                  <a:pt x="791680" y="1007925"/>
                  <a:pt x="794161" y="1007133"/>
                </a:cubicBezTo>
                <a:cubicBezTo>
                  <a:pt x="800560" y="1005328"/>
                  <a:pt x="806377" y="1004094"/>
                  <a:pt x="811884" y="1002696"/>
                </a:cubicBezTo>
                <a:close/>
                <a:moveTo>
                  <a:pt x="5076189" y="1000058"/>
                </a:moveTo>
                <a:lnTo>
                  <a:pt x="5077240" y="1001736"/>
                </a:lnTo>
                <a:lnTo>
                  <a:pt x="5082761" y="1005453"/>
                </a:lnTo>
                <a:lnTo>
                  <a:pt x="5109561" y="1016418"/>
                </a:lnTo>
                <a:cubicBezTo>
                  <a:pt x="5112434" y="1017161"/>
                  <a:pt x="5119263" y="1019521"/>
                  <a:pt x="5118661" y="1019009"/>
                </a:cubicBezTo>
                <a:cubicBezTo>
                  <a:pt x="5118461" y="1018837"/>
                  <a:pt x="5117434" y="1018346"/>
                  <a:pt x="5115161" y="1017370"/>
                </a:cubicBezTo>
                <a:lnTo>
                  <a:pt x="5091281" y="1006762"/>
                </a:lnTo>
                <a:lnTo>
                  <a:pt x="5095911" y="1010532"/>
                </a:lnTo>
                <a:lnTo>
                  <a:pt x="5091776" y="1008824"/>
                </a:lnTo>
                <a:lnTo>
                  <a:pt x="5091587" y="1008769"/>
                </a:lnTo>
                <a:lnTo>
                  <a:pt x="5090463" y="1007976"/>
                </a:lnTo>
                <a:lnTo>
                  <a:pt x="5086210" y="1004510"/>
                </a:lnTo>
                <a:close/>
                <a:moveTo>
                  <a:pt x="629386" y="996790"/>
                </a:moveTo>
                <a:lnTo>
                  <a:pt x="613821" y="1002214"/>
                </a:lnTo>
                <a:lnTo>
                  <a:pt x="611647" y="1002281"/>
                </a:lnTo>
                <a:cubicBezTo>
                  <a:pt x="607497" y="1002480"/>
                  <a:pt x="602759" y="1002792"/>
                  <a:pt x="596749" y="1003319"/>
                </a:cubicBezTo>
                <a:cubicBezTo>
                  <a:pt x="594538" y="1003222"/>
                  <a:pt x="579847" y="1004692"/>
                  <a:pt x="576817" y="1004031"/>
                </a:cubicBezTo>
                <a:lnTo>
                  <a:pt x="578132" y="1002897"/>
                </a:lnTo>
                <a:lnTo>
                  <a:pt x="578873" y="1002474"/>
                </a:lnTo>
                <a:lnTo>
                  <a:pt x="585866" y="1001379"/>
                </a:lnTo>
                <a:cubicBezTo>
                  <a:pt x="594445" y="1000629"/>
                  <a:pt x="605740" y="1000845"/>
                  <a:pt x="609598" y="1000124"/>
                </a:cubicBezTo>
                <a:close/>
                <a:moveTo>
                  <a:pt x="5055548" y="991525"/>
                </a:moveTo>
                <a:lnTo>
                  <a:pt x="5057805" y="993061"/>
                </a:lnTo>
                <a:lnTo>
                  <a:pt x="5063010" y="997373"/>
                </a:lnTo>
                <a:lnTo>
                  <a:pt x="5074676" y="1002145"/>
                </a:lnTo>
                <a:lnTo>
                  <a:pt x="5066154" y="995601"/>
                </a:lnTo>
                <a:lnTo>
                  <a:pt x="5063151" y="994267"/>
                </a:lnTo>
                <a:close/>
                <a:moveTo>
                  <a:pt x="5149061" y="988129"/>
                </a:moveTo>
                <a:cubicBezTo>
                  <a:pt x="5148753" y="987717"/>
                  <a:pt x="5148063" y="987912"/>
                  <a:pt x="5147528" y="988313"/>
                </a:cubicBezTo>
                <a:cubicBezTo>
                  <a:pt x="5146992" y="988713"/>
                  <a:pt x="5146610" y="989320"/>
                  <a:pt x="5146919" y="989732"/>
                </a:cubicBezTo>
                <a:cubicBezTo>
                  <a:pt x="5146919" y="989732"/>
                  <a:pt x="5147855" y="989352"/>
                  <a:pt x="5148592" y="988962"/>
                </a:cubicBezTo>
                <a:cubicBezTo>
                  <a:pt x="5149328" y="988572"/>
                  <a:pt x="5149863" y="988171"/>
                  <a:pt x="5149061" y="988129"/>
                </a:cubicBezTo>
                <a:close/>
                <a:moveTo>
                  <a:pt x="5002667" y="973424"/>
                </a:moveTo>
                <a:lnTo>
                  <a:pt x="5008093" y="977565"/>
                </a:lnTo>
                <a:lnTo>
                  <a:pt x="5018224" y="981102"/>
                </a:lnTo>
                <a:lnTo>
                  <a:pt x="5012244" y="976849"/>
                </a:lnTo>
                <a:lnTo>
                  <a:pt x="5028432" y="984665"/>
                </a:lnTo>
                <a:lnTo>
                  <a:pt x="5052390" y="993028"/>
                </a:lnTo>
                <a:lnTo>
                  <a:pt x="5054645" y="993951"/>
                </a:lnTo>
                <a:lnTo>
                  <a:pt x="5046851" y="988389"/>
                </a:lnTo>
                <a:lnTo>
                  <a:pt x="5012436" y="975982"/>
                </a:lnTo>
                <a:lnTo>
                  <a:pt x="5007294" y="974114"/>
                </a:lnTo>
                <a:close/>
                <a:moveTo>
                  <a:pt x="5101104" y="972288"/>
                </a:moveTo>
                <a:cubicBezTo>
                  <a:pt x="5099076" y="971917"/>
                  <a:pt x="5097578" y="972019"/>
                  <a:pt x="5098024" y="973193"/>
                </a:cubicBezTo>
                <a:cubicBezTo>
                  <a:pt x="5098641" y="974016"/>
                  <a:pt x="5103560" y="974405"/>
                  <a:pt x="5103560" y="974405"/>
                </a:cubicBezTo>
                <a:cubicBezTo>
                  <a:pt x="5107521" y="975404"/>
                  <a:pt x="5109057" y="975567"/>
                  <a:pt x="5109158" y="975314"/>
                </a:cubicBezTo>
                <a:cubicBezTo>
                  <a:pt x="5109233" y="975124"/>
                  <a:pt x="5108501" y="974701"/>
                  <a:pt x="5107379" y="974223"/>
                </a:cubicBezTo>
                <a:cubicBezTo>
                  <a:pt x="5105695" y="973504"/>
                  <a:pt x="5103133" y="972660"/>
                  <a:pt x="5101104" y="972288"/>
                </a:cubicBezTo>
                <a:close/>
                <a:moveTo>
                  <a:pt x="869611" y="971526"/>
                </a:moveTo>
                <a:lnTo>
                  <a:pt x="867735" y="971699"/>
                </a:lnTo>
                <a:lnTo>
                  <a:pt x="866015" y="972167"/>
                </a:lnTo>
                <a:lnTo>
                  <a:pt x="862129" y="972799"/>
                </a:lnTo>
                <a:lnTo>
                  <a:pt x="860105" y="973844"/>
                </a:lnTo>
                <a:close/>
                <a:moveTo>
                  <a:pt x="531504" y="970958"/>
                </a:moveTo>
                <a:lnTo>
                  <a:pt x="529164" y="972042"/>
                </a:lnTo>
                <a:lnTo>
                  <a:pt x="524148" y="974824"/>
                </a:lnTo>
                <a:lnTo>
                  <a:pt x="512262" y="975592"/>
                </a:lnTo>
                <a:lnTo>
                  <a:pt x="499792" y="975877"/>
                </a:lnTo>
                <a:lnTo>
                  <a:pt x="503037" y="974306"/>
                </a:lnTo>
                <a:lnTo>
                  <a:pt x="505864" y="973177"/>
                </a:lnTo>
                <a:close/>
                <a:moveTo>
                  <a:pt x="5101178" y="966759"/>
                </a:moveTo>
                <a:cubicBezTo>
                  <a:pt x="5100989" y="970973"/>
                  <a:pt x="5117825" y="974226"/>
                  <a:pt x="5120047" y="975134"/>
                </a:cubicBezTo>
                <a:cubicBezTo>
                  <a:pt x="5129307" y="978917"/>
                  <a:pt x="5132495" y="983174"/>
                  <a:pt x="5139184" y="983523"/>
                </a:cubicBezTo>
                <a:cubicBezTo>
                  <a:pt x="5130296" y="978177"/>
                  <a:pt x="5118568" y="971097"/>
                  <a:pt x="5106098" y="967148"/>
                </a:cubicBezTo>
                <a:cubicBezTo>
                  <a:pt x="5106098" y="967148"/>
                  <a:pt x="5102166" y="966018"/>
                  <a:pt x="5101178" y="966759"/>
                </a:cubicBezTo>
                <a:close/>
                <a:moveTo>
                  <a:pt x="5090277" y="961081"/>
                </a:moveTo>
                <a:cubicBezTo>
                  <a:pt x="5087821" y="960649"/>
                  <a:pt x="5085958" y="960769"/>
                  <a:pt x="5086320" y="962025"/>
                </a:cubicBezTo>
                <a:cubicBezTo>
                  <a:pt x="5086628" y="962437"/>
                  <a:pt x="5089901" y="963630"/>
                  <a:pt x="5093161" y="964510"/>
                </a:cubicBezTo>
                <a:cubicBezTo>
                  <a:pt x="5096424" y="965389"/>
                  <a:pt x="5099676" y="965954"/>
                  <a:pt x="5099944" y="965111"/>
                </a:cubicBezTo>
                <a:cubicBezTo>
                  <a:pt x="5099977" y="964898"/>
                  <a:pt x="5099775" y="964639"/>
                  <a:pt x="5099396" y="964354"/>
                </a:cubicBezTo>
                <a:cubicBezTo>
                  <a:pt x="5099019" y="964068"/>
                  <a:pt x="5098463" y="963755"/>
                  <a:pt x="5097794" y="963440"/>
                </a:cubicBezTo>
                <a:cubicBezTo>
                  <a:pt x="5095783" y="962494"/>
                  <a:pt x="5092734" y="961512"/>
                  <a:pt x="5090277" y="961081"/>
                </a:cubicBezTo>
                <a:close/>
                <a:moveTo>
                  <a:pt x="605409" y="960642"/>
                </a:moveTo>
                <a:lnTo>
                  <a:pt x="590563" y="965665"/>
                </a:lnTo>
                <a:lnTo>
                  <a:pt x="579813" y="970279"/>
                </a:lnTo>
                <a:lnTo>
                  <a:pt x="549141" y="973207"/>
                </a:lnTo>
                <a:lnTo>
                  <a:pt x="544426" y="973513"/>
                </a:lnTo>
                <a:lnTo>
                  <a:pt x="547162" y="972270"/>
                </a:lnTo>
                <a:cubicBezTo>
                  <a:pt x="551311" y="970437"/>
                  <a:pt x="553531" y="969378"/>
                  <a:pt x="554423" y="968810"/>
                </a:cubicBezTo>
                <a:lnTo>
                  <a:pt x="554130" y="968597"/>
                </a:lnTo>
                <a:lnTo>
                  <a:pt x="568985" y="966970"/>
                </a:lnTo>
                <a:cubicBezTo>
                  <a:pt x="579292" y="965371"/>
                  <a:pt x="589179" y="963380"/>
                  <a:pt x="598878" y="961087"/>
                </a:cubicBezTo>
                <a:close/>
                <a:moveTo>
                  <a:pt x="5063476" y="957270"/>
                </a:moveTo>
                <a:lnTo>
                  <a:pt x="5071161" y="961244"/>
                </a:lnTo>
                <a:lnTo>
                  <a:pt x="5075329" y="962111"/>
                </a:lnTo>
                <a:cubicBezTo>
                  <a:pt x="5075997" y="963003"/>
                  <a:pt x="5076579" y="963265"/>
                  <a:pt x="5076992" y="963302"/>
                </a:cubicBezTo>
                <a:cubicBezTo>
                  <a:pt x="5077406" y="963341"/>
                  <a:pt x="5077654" y="963156"/>
                  <a:pt x="5077654" y="963156"/>
                </a:cubicBezTo>
                <a:cubicBezTo>
                  <a:pt x="5077748" y="962765"/>
                  <a:pt x="5077754" y="962518"/>
                  <a:pt x="5077688" y="962364"/>
                </a:cubicBezTo>
                <a:cubicBezTo>
                  <a:pt x="5077620" y="962209"/>
                  <a:pt x="5077477" y="962148"/>
                  <a:pt x="5077271" y="962130"/>
                </a:cubicBezTo>
                <a:cubicBezTo>
                  <a:pt x="5076856" y="962091"/>
                  <a:pt x="5076183" y="962222"/>
                  <a:pt x="5075329" y="962111"/>
                </a:cubicBezTo>
                <a:close/>
                <a:moveTo>
                  <a:pt x="5352945" y="954301"/>
                </a:moveTo>
                <a:cubicBezTo>
                  <a:pt x="5352871" y="954249"/>
                  <a:pt x="5353222" y="954260"/>
                  <a:pt x="5354171" y="954346"/>
                </a:cubicBezTo>
                <a:lnTo>
                  <a:pt x="5355129" y="954447"/>
                </a:lnTo>
                <a:lnTo>
                  <a:pt x="5357059" y="955235"/>
                </a:lnTo>
                <a:cubicBezTo>
                  <a:pt x="5354930" y="954755"/>
                  <a:pt x="5353090" y="954404"/>
                  <a:pt x="5352945" y="954301"/>
                </a:cubicBezTo>
                <a:close/>
                <a:moveTo>
                  <a:pt x="5046445" y="951714"/>
                </a:moveTo>
                <a:cubicBezTo>
                  <a:pt x="5046645" y="952273"/>
                  <a:pt x="5049410" y="953599"/>
                  <a:pt x="5052450" y="955026"/>
                </a:cubicBezTo>
                <a:lnTo>
                  <a:pt x="5058782" y="958266"/>
                </a:lnTo>
                <a:lnTo>
                  <a:pt x="5058211" y="957797"/>
                </a:lnTo>
                <a:lnTo>
                  <a:pt x="5049624" y="951807"/>
                </a:lnTo>
                <a:close/>
                <a:moveTo>
                  <a:pt x="642188" y="949011"/>
                </a:moveTo>
                <a:lnTo>
                  <a:pt x="621226" y="955622"/>
                </a:lnTo>
                <a:lnTo>
                  <a:pt x="620211" y="955474"/>
                </a:lnTo>
                <a:cubicBezTo>
                  <a:pt x="618726" y="955145"/>
                  <a:pt x="617947" y="954802"/>
                  <a:pt x="618495" y="954529"/>
                </a:cubicBezTo>
                <a:cubicBezTo>
                  <a:pt x="624807" y="951394"/>
                  <a:pt x="632235" y="950162"/>
                  <a:pt x="639843" y="949272"/>
                </a:cubicBezTo>
                <a:close/>
                <a:moveTo>
                  <a:pt x="781380" y="948523"/>
                </a:moveTo>
                <a:lnTo>
                  <a:pt x="770798" y="951398"/>
                </a:lnTo>
                <a:lnTo>
                  <a:pt x="766066" y="954176"/>
                </a:lnTo>
                <a:lnTo>
                  <a:pt x="764835" y="954789"/>
                </a:lnTo>
                <a:lnTo>
                  <a:pt x="764640" y="954816"/>
                </a:lnTo>
                <a:lnTo>
                  <a:pt x="760294" y="955874"/>
                </a:lnTo>
                <a:lnTo>
                  <a:pt x="765443" y="952853"/>
                </a:lnTo>
                <a:lnTo>
                  <a:pt x="740228" y="959703"/>
                </a:lnTo>
                <a:cubicBezTo>
                  <a:pt x="737833" y="960323"/>
                  <a:pt x="736744" y="960651"/>
                  <a:pt x="736520" y="960790"/>
                </a:cubicBezTo>
                <a:cubicBezTo>
                  <a:pt x="735846" y="961206"/>
                  <a:pt x="742955" y="959912"/>
                  <a:pt x="745907" y="959614"/>
                </a:cubicBezTo>
                <a:lnTo>
                  <a:pt x="774063" y="952855"/>
                </a:lnTo>
                <a:lnTo>
                  <a:pt x="780086" y="950021"/>
                </a:lnTo>
                <a:close/>
                <a:moveTo>
                  <a:pt x="5056556" y="948274"/>
                </a:moveTo>
                <a:cubicBezTo>
                  <a:pt x="5054263" y="947994"/>
                  <a:pt x="5052878" y="948320"/>
                  <a:pt x="5053106" y="949602"/>
                </a:cubicBezTo>
                <a:cubicBezTo>
                  <a:pt x="5054444" y="951388"/>
                  <a:pt x="5063972" y="953468"/>
                  <a:pt x="5068685" y="955298"/>
                </a:cubicBezTo>
                <a:cubicBezTo>
                  <a:pt x="5069487" y="955340"/>
                  <a:pt x="5073315" y="956760"/>
                  <a:pt x="5076911" y="957872"/>
                </a:cubicBezTo>
                <a:cubicBezTo>
                  <a:pt x="5080507" y="958983"/>
                  <a:pt x="5083872" y="959786"/>
                  <a:pt x="5083750" y="958592"/>
                </a:cubicBezTo>
                <a:cubicBezTo>
                  <a:pt x="5083872" y="958499"/>
                  <a:pt x="5083471" y="958198"/>
                  <a:pt x="5082674" y="957753"/>
                </a:cubicBezTo>
                <a:cubicBezTo>
                  <a:pt x="5078490" y="955415"/>
                  <a:pt x="5063436" y="949115"/>
                  <a:pt x="5056556" y="948274"/>
                </a:cubicBezTo>
                <a:close/>
                <a:moveTo>
                  <a:pt x="803079" y="943230"/>
                </a:moveTo>
                <a:lnTo>
                  <a:pt x="795147" y="944782"/>
                </a:lnTo>
                <a:lnTo>
                  <a:pt x="791976" y="945643"/>
                </a:lnTo>
                <a:lnTo>
                  <a:pt x="782559" y="950816"/>
                </a:lnTo>
                <a:lnTo>
                  <a:pt x="794814" y="947874"/>
                </a:lnTo>
                <a:lnTo>
                  <a:pt x="800615" y="944405"/>
                </a:lnTo>
                <a:close/>
                <a:moveTo>
                  <a:pt x="683684" y="941923"/>
                </a:moveTo>
                <a:cubicBezTo>
                  <a:pt x="683267" y="941846"/>
                  <a:pt x="682660" y="941954"/>
                  <a:pt x="682054" y="942153"/>
                </a:cubicBezTo>
                <a:cubicBezTo>
                  <a:pt x="681446" y="942353"/>
                  <a:pt x="680839" y="942645"/>
                  <a:pt x="680415" y="942939"/>
                </a:cubicBezTo>
                <a:cubicBezTo>
                  <a:pt x="679569" y="943524"/>
                  <a:pt x="679461" y="944116"/>
                  <a:pt x="681582" y="943983"/>
                </a:cubicBezTo>
                <a:cubicBezTo>
                  <a:pt x="682317" y="943262"/>
                  <a:pt x="683181" y="944144"/>
                  <a:pt x="683918" y="943424"/>
                </a:cubicBezTo>
                <a:cubicBezTo>
                  <a:pt x="684467" y="942453"/>
                  <a:pt x="684242" y="942025"/>
                  <a:pt x="683684" y="941923"/>
                </a:cubicBezTo>
                <a:close/>
                <a:moveTo>
                  <a:pt x="5269393" y="941666"/>
                </a:moveTo>
                <a:lnTo>
                  <a:pt x="5273845" y="943433"/>
                </a:lnTo>
                <a:cubicBezTo>
                  <a:pt x="5275686" y="944104"/>
                  <a:pt x="5277298" y="944624"/>
                  <a:pt x="5278296" y="944842"/>
                </a:cubicBezTo>
                <a:lnTo>
                  <a:pt x="5276444" y="944021"/>
                </a:lnTo>
                <a:close/>
                <a:moveTo>
                  <a:pt x="5261239" y="940452"/>
                </a:moveTo>
                <a:lnTo>
                  <a:pt x="5262448" y="940847"/>
                </a:lnTo>
                <a:cubicBezTo>
                  <a:pt x="5261955" y="941217"/>
                  <a:pt x="5261528" y="941161"/>
                  <a:pt x="5261271" y="940818"/>
                </a:cubicBezTo>
                <a:close/>
                <a:moveTo>
                  <a:pt x="656343" y="934135"/>
                </a:moveTo>
                <a:lnTo>
                  <a:pt x="657329" y="935075"/>
                </a:lnTo>
                <a:lnTo>
                  <a:pt x="657789" y="935513"/>
                </a:lnTo>
                <a:cubicBezTo>
                  <a:pt x="657904" y="935622"/>
                  <a:pt x="657934" y="935651"/>
                  <a:pt x="657813" y="935535"/>
                </a:cubicBezTo>
                <a:lnTo>
                  <a:pt x="657329" y="935075"/>
                </a:lnTo>
                <a:lnTo>
                  <a:pt x="657261" y="935010"/>
                </a:lnTo>
                <a:cubicBezTo>
                  <a:pt x="656833" y="934602"/>
                  <a:pt x="656343" y="934135"/>
                  <a:pt x="656343" y="934135"/>
                </a:cubicBezTo>
                <a:close/>
                <a:moveTo>
                  <a:pt x="853421" y="933364"/>
                </a:moveTo>
                <a:lnTo>
                  <a:pt x="848054" y="934427"/>
                </a:lnTo>
                <a:lnTo>
                  <a:pt x="812153" y="941454"/>
                </a:lnTo>
                <a:lnTo>
                  <a:pt x="803602" y="945765"/>
                </a:lnTo>
                <a:lnTo>
                  <a:pt x="805971" y="945196"/>
                </a:lnTo>
                <a:lnTo>
                  <a:pt x="830923" y="940576"/>
                </a:lnTo>
                <a:lnTo>
                  <a:pt x="848112" y="935314"/>
                </a:lnTo>
                <a:lnTo>
                  <a:pt x="841555" y="938606"/>
                </a:lnTo>
                <a:lnTo>
                  <a:pt x="852106" y="936652"/>
                </a:lnTo>
                <a:lnTo>
                  <a:pt x="858098" y="933386"/>
                </a:lnTo>
                <a:close/>
                <a:moveTo>
                  <a:pt x="711171" y="925645"/>
                </a:moveTo>
                <a:cubicBezTo>
                  <a:pt x="709572" y="925483"/>
                  <a:pt x="713045" y="927556"/>
                  <a:pt x="713045" y="927556"/>
                </a:cubicBezTo>
                <a:cubicBezTo>
                  <a:pt x="713412" y="927195"/>
                  <a:pt x="713127" y="926537"/>
                  <a:pt x="712659" y="926060"/>
                </a:cubicBezTo>
                <a:cubicBezTo>
                  <a:pt x="712191" y="925583"/>
                  <a:pt x="711538" y="925285"/>
                  <a:pt x="711171" y="925645"/>
                </a:cubicBezTo>
                <a:close/>
                <a:moveTo>
                  <a:pt x="541309" y="917726"/>
                </a:moveTo>
                <a:cubicBezTo>
                  <a:pt x="542906" y="917530"/>
                  <a:pt x="545402" y="917652"/>
                  <a:pt x="548881" y="918448"/>
                </a:cubicBezTo>
                <a:cubicBezTo>
                  <a:pt x="545479" y="919689"/>
                  <a:pt x="542890" y="919979"/>
                  <a:pt x="541236" y="919828"/>
                </a:cubicBezTo>
                <a:cubicBezTo>
                  <a:pt x="539580" y="919677"/>
                  <a:pt x="538860" y="919082"/>
                  <a:pt x="539195" y="918552"/>
                </a:cubicBezTo>
                <a:cubicBezTo>
                  <a:pt x="539418" y="918198"/>
                  <a:pt x="540112" y="917873"/>
                  <a:pt x="541309" y="917726"/>
                </a:cubicBezTo>
                <a:close/>
                <a:moveTo>
                  <a:pt x="760979" y="917286"/>
                </a:moveTo>
                <a:cubicBezTo>
                  <a:pt x="758917" y="917344"/>
                  <a:pt x="756258" y="917789"/>
                  <a:pt x="754484" y="918243"/>
                </a:cubicBezTo>
                <a:cubicBezTo>
                  <a:pt x="753302" y="918545"/>
                  <a:pt x="752515" y="918852"/>
                  <a:pt x="752559" y="919050"/>
                </a:cubicBezTo>
                <a:cubicBezTo>
                  <a:pt x="752620" y="919316"/>
                  <a:pt x="754163" y="919388"/>
                  <a:pt x="758231" y="919004"/>
                </a:cubicBezTo>
                <a:cubicBezTo>
                  <a:pt x="758231" y="919004"/>
                  <a:pt x="763152" y="919368"/>
                  <a:pt x="763886" y="918648"/>
                </a:cubicBezTo>
                <a:cubicBezTo>
                  <a:pt x="764505" y="917555"/>
                  <a:pt x="763042" y="917227"/>
                  <a:pt x="760979" y="917286"/>
                </a:cubicBezTo>
                <a:close/>
                <a:moveTo>
                  <a:pt x="758964" y="911297"/>
                </a:moveTo>
                <a:cubicBezTo>
                  <a:pt x="757842" y="911316"/>
                  <a:pt x="756827" y="911445"/>
                  <a:pt x="756827" y="911445"/>
                </a:cubicBezTo>
                <a:cubicBezTo>
                  <a:pt x="743901" y="913451"/>
                  <a:pt x="731233" y="918664"/>
                  <a:pt x="721635" y="922595"/>
                </a:cubicBezTo>
                <a:cubicBezTo>
                  <a:pt x="728299" y="923268"/>
                  <a:pt x="732097" y="919545"/>
                  <a:pt x="741825" y="917216"/>
                </a:cubicBezTo>
                <a:cubicBezTo>
                  <a:pt x="743575" y="916796"/>
                  <a:pt x="753651" y="916323"/>
                  <a:pt x="758772" y="914344"/>
                </a:cubicBezTo>
                <a:cubicBezTo>
                  <a:pt x="760479" y="913684"/>
                  <a:pt x="761635" y="912857"/>
                  <a:pt x="761749" y="911809"/>
                </a:cubicBezTo>
                <a:cubicBezTo>
                  <a:pt x="761316" y="911368"/>
                  <a:pt x="760086" y="911277"/>
                  <a:pt x="758964" y="911297"/>
                </a:cubicBezTo>
                <a:close/>
                <a:moveTo>
                  <a:pt x="800455" y="908167"/>
                </a:moveTo>
                <a:lnTo>
                  <a:pt x="788004" y="911148"/>
                </a:lnTo>
                <a:cubicBezTo>
                  <a:pt x="787143" y="911128"/>
                  <a:pt x="786497" y="910897"/>
                  <a:pt x="786082" y="910871"/>
                </a:cubicBezTo>
                <a:cubicBezTo>
                  <a:pt x="785874" y="910858"/>
                  <a:pt x="785724" y="910897"/>
                  <a:pt x="785634" y="911039"/>
                </a:cubicBezTo>
                <a:cubicBezTo>
                  <a:pt x="785545" y="911181"/>
                  <a:pt x="785514" y="911427"/>
                  <a:pt x="785548" y="911827"/>
                </a:cubicBezTo>
                <a:cubicBezTo>
                  <a:pt x="785548" y="911827"/>
                  <a:pt x="785763" y="912048"/>
                  <a:pt x="786179" y="912073"/>
                </a:cubicBezTo>
                <a:cubicBezTo>
                  <a:pt x="786593" y="912099"/>
                  <a:pt x="787208" y="911928"/>
                  <a:pt x="788004" y="911148"/>
                </a:cubicBezTo>
                <a:lnTo>
                  <a:pt x="792254" y="910925"/>
                </a:lnTo>
                <a:close/>
                <a:moveTo>
                  <a:pt x="773386" y="907856"/>
                </a:moveTo>
                <a:cubicBezTo>
                  <a:pt x="770893" y="907908"/>
                  <a:pt x="767730" y="908415"/>
                  <a:pt x="765598" y="909044"/>
                </a:cubicBezTo>
                <a:cubicBezTo>
                  <a:pt x="764889" y="909254"/>
                  <a:pt x="764293" y="909477"/>
                  <a:pt x="763875" y="909702"/>
                </a:cubicBezTo>
                <a:cubicBezTo>
                  <a:pt x="763458" y="909927"/>
                  <a:pt x="763218" y="910153"/>
                  <a:pt x="763219" y="910368"/>
                </a:cubicBezTo>
                <a:cubicBezTo>
                  <a:pt x="763355" y="911243"/>
                  <a:pt x="766655" y="911179"/>
                  <a:pt x="770014" y="910806"/>
                </a:cubicBezTo>
                <a:cubicBezTo>
                  <a:pt x="773371" y="910433"/>
                  <a:pt x="776786" y="909751"/>
                  <a:pt x="777153" y="909391"/>
                </a:cubicBezTo>
                <a:cubicBezTo>
                  <a:pt x="777703" y="908204"/>
                  <a:pt x="775880" y="907803"/>
                  <a:pt x="773386" y="907856"/>
                </a:cubicBezTo>
                <a:close/>
                <a:moveTo>
                  <a:pt x="814977" y="904875"/>
                </a:moveTo>
                <a:lnTo>
                  <a:pt x="805578" y="909490"/>
                </a:lnTo>
                <a:lnTo>
                  <a:pt x="804942" y="909867"/>
                </a:lnTo>
                <a:lnTo>
                  <a:pt x="811695" y="907628"/>
                </a:lnTo>
                <a:cubicBezTo>
                  <a:pt x="814915" y="906680"/>
                  <a:pt x="817850" y="905789"/>
                  <a:pt x="818134" y="905267"/>
                </a:cubicBezTo>
                <a:close/>
                <a:moveTo>
                  <a:pt x="808664" y="900329"/>
                </a:moveTo>
                <a:cubicBezTo>
                  <a:pt x="801736" y="900113"/>
                  <a:pt x="785898" y="904049"/>
                  <a:pt x="781408" y="905723"/>
                </a:cubicBezTo>
                <a:cubicBezTo>
                  <a:pt x="780552" y="906042"/>
                  <a:pt x="780109" y="906279"/>
                  <a:pt x="780217" y="906389"/>
                </a:cubicBezTo>
                <a:cubicBezTo>
                  <a:pt x="779914" y="907551"/>
                  <a:pt x="783362" y="907269"/>
                  <a:pt x="787085" y="906717"/>
                </a:cubicBezTo>
                <a:cubicBezTo>
                  <a:pt x="790808" y="906166"/>
                  <a:pt x="794807" y="905345"/>
                  <a:pt x="795607" y="905426"/>
                </a:cubicBezTo>
                <a:cubicBezTo>
                  <a:pt x="800543" y="904334"/>
                  <a:pt x="810278" y="903728"/>
                  <a:pt x="811871" y="902167"/>
                </a:cubicBezTo>
                <a:cubicBezTo>
                  <a:pt x="812292" y="900934"/>
                  <a:pt x="810972" y="900400"/>
                  <a:pt x="808664" y="900329"/>
                </a:cubicBezTo>
                <a:close/>
                <a:moveTo>
                  <a:pt x="5274746" y="894130"/>
                </a:moveTo>
                <a:lnTo>
                  <a:pt x="5278705" y="896344"/>
                </a:lnTo>
                <a:lnTo>
                  <a:pt x="5290673" y="899586"/>
                </a:lnTo>
                <a:lnTo>
                  <a:pt x="5300625" y="902252"/>
                </a:lnTo>
                <a:lnTo>
                  <a:pt x="5298625" y="901163"/>
                </a:lnTo>
                <a:lnTo>
                  <a:pt x="5294755" y="900442"/>
                </a:lnTo>
                <a:cubicBezTo>
                  <a:pt x="5291345" y="899641"/>
                  <a:pt x="5287524" y="898459"/>
                  <a:pt x="5283576" y="897132"/>
                </a:cubicBezTo>
                <a:close/>
                <a:moveTo>
                  <a:pt x="5409552" y="892326"/>
                </a:moveTo>
                <a:lnTo>
                  <a:pt x="5410529" y="892545"/>
                </a:lnTo>
                <a:lnTo>
                  <a:pt x="5413746" y="894532"/>
                </a:lnTo>
                <a:close/>
                <a:moveTo>
                  <a:pt x="5298600" y="890766"/>
                </a:moveTo>
                <a:lnTo>
                  <a:pt x="5298993" y="891041"/>
                </a:lnTo>
                <a:lnTo>
                  <a:pt x="5300686" y="891208"/>
                </a:lnTo>
                <a:lnTo>
                  <a:pt x="5300167" y="891063"/>
                </a:lnTo>
                <a:close/>
                <a:moveTo>
                  <a:pt x="5251570" y="887697"/>
                </a:moveTo>
                <a:cubicBezTo>
                  <a:pt x="5249804" y="887526"/>
                  <a:pt x="5248549" y="887588"/>
                  <a:pt x="5248570" y="888111"/>
                </a:cubicBezTo>
                <a:cubicBezTo>
                  <a:pt x="5248194" y="889374"/>
                  <a:pt x="5251255" y="890329"/>
                  <a:pt x="5254816" y="891002"/>
                </a:cubicBezTo>
                <a:cubicBezTo>
                  <a:pt x="5258377" y="891676"/>
                  <a:pt x="5262439" y="892070"/>
                  <a:pt x="5264069" y="892211"/>
                </a:cubicBezTo>
                <a:lnTo>
                  <a:pt x="5264642" y="892259"/>
                </a:lnTo>
                <a:lnTo>
                  <a:pt x="5257142" y="888600"/>
                </a:lnTo>
                <a:close/>
                <a:moveTo>
                  <a:pt x="5356428" y="875359"/>
                </a:moveTo>
                <a:lnTo>
                  <a:pt x="5358518" y="876025"/>
                </a:lnTo>
                <a:lnTo>
                  <a:pt x="5358377" y="875920"/>
                </a:lnTo>
                <a:lnTo>
                  <a:pt x="5358191" y="875775"/>
                </a:lnTo>
                <a:close/>
                <a:moveTo>
                  <a:pt x="5289468" y="869038"/>
                </a:moveTo>
                <a:lnTo>
                  <a:pt x="5289556" y="869085"/>
                </a:lnTo>
                <a:lnTo>
                  <a:pt x="5290155" y="869201"/>
                </a:lnTo>
                <a:close/>
                <a:moveTo>
                  <a:pt x="5326293" y="868243"/>
                </a:moveTo>
                <a:lnTo>
                  <a:pt x="5332536" y="870311"/>
                </a:lnTo>
                <a:lnTo>
                  <a:pt x="5353948" y="874773"/>
                </a:lnTo>
                <a:close/>
                <a:moveTo>
                  <a:pt x="5315013" y="865579"/>
                </a:moveTo>
                <a:lnTo>
                  <a:pt x="5321943" y="868493"/>
                </a:lnTo>
                <a:lnTo>
                  <a:pt x="5317610" y="866192"/>
                </a:lnTo>
                <a:close/>
                <a:moveTo>
                  <a:pt x="5370735" y="861988"/>
                </a:moveTo>
                <a:lnTo>
                  <a:pt x="5371455" y="862387"/>
                </a:lnTo>
                <a:lnTo>
                  <a:pt x="5397213" y="878103"/>
                </a:lnTo>
                <a:lnTo>
                  <a:pt x="5438181" y="892711"/>
                </a:lnTo>
                <a:cubicBezTo>
                  <a:pt x="5443473" y="893961"/>
                  <a:pt x="5431140" y="883512"/>
                  <a:pt x="5424372" y="880238"/>
                </a:cubicBezTo>
                <a:cubicBezTo>
                  <a:pt x="5377482" y="863582"/>
                  <a:pt x="5377482" y="863582"/>
                  <a:pt x="5377482" y="863582"/>
                </a:cubicBezTo>
                <a:close/>
                <a:moveTo>
                  <a:pt x="607554" y="861455"/>
                </a:moveTo>
                <a:lnTo>
                  <a:pt x="607466" y="861812"/>
                </a:lnTo>
                <a:cubicBezTo>
                  <a:pt x="607160" y="862112"/>
                  <a:pt x="606730" y="862102"/>
                  <a:pt x="606298" y="861662"/>
                </a:cubicBezTo>
                <a:close/>
                <a:moveTo>
                  <a:pt x="599310" y="861414"/>
                </a:moveTo>
                <a:lnTo>
                  <a:pt x="591983" y="862669"/>
                </a:lnTo>
                <a:lnTo>
                  <a:pt x="590028" y="863198"/>
                </a:lnTo>
                <a:cubicBezTo>
                  <a:pt x="591047" y="863135"/>
                  <a:pt x="592719" y="862866"/>
                  <a:pt x="594640" y="862482"/>
                </a:cubicBezTo>
                <a:close/>
                <a:moveTo>
                  <a:pt x="512627" y="861002"/>
                </a:moveTo>
                <a:lnTo>
                  <a:pt x="513590" y="861048"/>
                </a:lnTo>
                <a:cubicBezTo>
                  <a:pt x="514540" y="861107"/>
                  <a:pt x="514888" y="861150"/>
                  <a:pt x="514808" y="861190"/>
                </a:cubicBezTo>
                <a:cubicBezTo>
                  <a:pt x="514648" y="861269"/>
                  <a:pt x="512778" y="861336"/>
                  <a:pt x="510600" y="861487"/>
                </a:cubicBezTo>
                <a:close/>
                <a:moveTo>
                  <a:pt x="5391599" y="859378"/>
                </a:moveTo>
                <a:cubicBezTo>
                  <a:pt x="5426496" y="871248"/>
                  <a:pt x="5462918" y="883757"/>
                  <a:pt x="5497814" y="895627"/>
                </a:cubicBezTo>
                <a:cubicBezTo>
                  <a:pt x="5503105" y="896877"/>
                  <a:pt x="5490506" y="886365"/>
                  <a:pt x="5483364" y="884679"/>
                </a:cubicBezTo>
                <a:cubicBezTo>
                  <a:pt x="5473159" y="880593"/>
                  <a:pt x="5464166" y="878470"/>
                  <a:pt x="5454022" y="874120"/>
                </a:cubicBezTo>
                <a:cubicBezTo>
                  <a:pt x="5454022" y="874120"/>
                  <a:pt x="5454022" y="874120"/>
                  <a:pt x="5452171" y="873682"/>
                </a:cubicBezTo>
                <a:cubicBezTo>
                  <a:pt x="5432598" y="869060"/>
                  <a:pt x="5411173" y="864000"/>
                  <a:pt x="5391599" y="859378"/>
                </a:cubicBezTo>
                <a:close/>
                <a:moveTo>
                  <a:pt x="5353366" y="857886"/>
                </a:moveTo>
                <a:lnTo>
                  <a:pt x="5373288" y="869572"/>
                </a:lnTo>
                <a:lnTo>
                  <a:pt x="5389622" y="875396"/>
                </a:lnTo>
                <a:lnTo>
                  <a:pt x="5371902" y="866203"/>
                </a:lnTo>
                <a:lnTo>
                  <a:pt x="5359528" y="859342"/>
                </a:lnTo>
                <a:close/>
                <a:moveTo>
                  <a:pt x="5309145" y="849493"/>
                </a:moveTo>
                <a:lnTo>
                  <a:pt x="5309143" y="849501"/>
                </a:lnTo>
                <a:cubicBezTo>
                  <a:pt x="5310901" y="851069"/>
                  <a:pt x="5314159" y="853234"/>
                  <a:pt x="5317511" y="855003"/>
                </a:cubicBezTo>
                <a:lnTo>
                  <a:pt x="5324419" y="857678"/>
                </a:lnTo>
                <a:close/>
                <a:moveTo>
                  <a:pt x="5315968" y="849311"/>
                </a:moveTo>
                <a:lnTo>
                  <a:pt x="5320198" y="851793"/>
                </a:lnTo>
                <a:lnTo>
                  <a:pt x="5343518" y="865074"/>
                </a:lnTo>
                <a:lnTo>
                  <a:pt x="5366687" y="874045"/>
                </a:lnTo>
                <a:lnTo>
                  <a:pt x="5350910" y="864910"/>
                </a:lnTo>
                <a:lnTo>
                  <a:pt x="5335524" y="856269"/>
                </a:lnTo>
                <a:lnTo>
                  <a:pt x="5329231" y="853862"/>
                </a:lnTo>
                <a:lnTo>
                  <a:pt x="5334727" y="855822"/>
                </a:lnTo>
                <a:lnTo>
                  <a:pt x="5330126" y="853237"/>
                </a:lnTo>
                <a:close/>
                <a:moveTo>
                  <a:pt x="5411544" y="847059"/>
                </a:moveTo>
                <a:cubicBezTo>
                  <a:pt x="5406253" y="845810"/>
                  <a:pt x="5409254" y="848472"/>
                  <a:pt x="5412520" y="851198"/>
                </a:cubicBezTo>
                <a:cubicBezTo>
                  <a:pt x="5417810" y="852447"/>
                  <a:pt x="5420874" y="854846"/>
                  <a:pt x="5424578" y="855720"/>
                </a:cubicBezTo>
                <a:cubicBezTo>
                  <a:pt x="5428016" y="856533"/>
                  <a:pt x="5423538" y="851845"/>
                  <a:pt x="5418684" y="848745"/>
                </a:cubicBezTo>
                <a:cubicBezTo>
                  <a:pt x="5416833" y="848308"/>
                  <a:pt x="5413394" y="847496"/>
                  <a:pt x="5411544" y="847059"/>
                </a:cubicBezTo>
                <a:close/>
                <a:moveTo>
                  <a:pt x="5302863" y="837787"/>
                </a:moveTo>
                <a:lnTo>
                  <a:pt x="5302993" y="838108"/>
                </a:lnTo>
                <a:cubicBezTo>
                  <a:pt x="5303431" y="839199"/>
                  <a:pt x="5303868" y="840352"/>
                  <a:pt x="5304127" y="841313"/>
                </a:cubicBezTo>
                <a:lnTo>
                  <a:pt x="5304164" y="842382"/>
                </a:lnTo>
                <a:lnTo>
                  <a:pt x="5304453" y="842551"/>
                </a:lnTo>
                <a:lnTo>
                  <a:pt x="5313259" y="843720"/>
                </a:lnTo>
                <a:lnTo>
                  <a:pt x="5306702" y="839943"/>
                </a:lnTo>
                <a:close/>
                <a:moveTo>
                  <a:pt x="5244172" y="826400"/>
                </a:moveTo>
                <a:lnTo>
                  <a:pt x="5251063" y="829969"/>
                </a:lnTo>
                <a:lnTo>
                  <a:pt x="5250891" y="829861"/>
                </a:lnTo>
                <a:cubicBezTo>
                  <a:pt x="5248879" y="828633"/>
                  <a:pt x="5246896" y="827507"/>
                  <a:pt x="5245280" y="826787"/>
                </a:cubicBezTo>
                <a:close/>
                <a:moveTo>
                  <a:pt x="601252" y="813618"/>
                </a:moveTo>
                <a:lnTo>
                  <a:pt x="592067" y="815241"/>
                </a:lnTo>
                <a:cubicBezTo>
                  <a:pt x="587964" y="815952"/>
                  <a:pt x="584008" y="816539"/>
                  <a:pt x="580516" y="816812"/>
                </a:cubicBezTo>
                <a:lnTo>
                  <a:pt x="576580" y="816934"/>
                </a:lnTo>
                <a:lnTo>
                  <a:pt x="574438" y="817708"/>
                </a:lnTo>
                <a:lnTo>
                  <a:pt x="584680" y="816587"/>
                </a:lnTo>
                <a:lnTo>
                  <a:pt x="597002" y="815202"/>
                </a:lnTo>
                <a:close/>
                <a:moveTo>
                  <a:pt x="625136" y="810786"/>
                </a:moveTo>
                <a:lnTo>
                  <a:pt x="619493" y="810830"/>
                </a:lnTo>
                <a:lnTo>
                  <a:pt x="611523" y="813305"/>
                </a:lnTo>
                <a:lnTo>
                  <a:pt x="612097" y="813346"/>
                </a:lnTo>
                <a:cubicBezTo>
                  <a:pt x="613729" y="813453"/>
                  <a:pt x="617804" y="813683"/>
                  <a:pt x="621426" y="813558"/>
                </a:cubicBezTo>
                <a:cubicBezTo>
                  <a:pt x="625048" y="813435"/>
                  <a:pt x="628218" y="812957"/>
                  <a:pt x="628038" y="811651"/>
                </a:cubicBezTo>
                <a:cubicBezTo>
                  <a:pt x="628139" y="811137"/>
                  <a:pt x="626908" y="810885"/>
                  <a:pt x="625136" y="810786"/>
                </a:cubicBezTo>
                <a:close/>
                <a:moveTo>
                  <a:pt x="578186" y="806662"/>
                </a:moveTo>
                <a:lnTo>
                  <a:pt x="576593" y="806717"/>
                </a:lnTo>
                <a:lnTo>
                  <a:pt x="576058" y="806783"/>
                </a:lnTo>
                <a:lnTo>
                  <a:pt x="577757" y="806875"/>
                </a:lnTo>
                <a:close/>
                <a:moveTo>
                  <a:pt x="5404975" y="798821"/>
                </a:moveTo>
                <a:cubicBezTo>
                  <a:pt x="5408535" y="798565"/>
                  <a:pt x="5411019" y="798824"/>
                  <a:pt x="5412568" y="799260"/>
                </a:cubicBezTo>
                <a:cubicBezTo>
                  <a:pt x="5413730" y="799588"/>
                  <a:pt x="5414365" y="800015"/>
                  <a:pt x="5414532" y="800398"/>
                </a:cubicBezTo>
                <a:cubicBezTo>
                  <a:pt x="5414783" y="800975"/>
                  <a:pt x="5413979" y="801452"/>
                  <a:pt x="5412321" y="801350"/>
                </a:cubicBezTo>
                <a:cubicBezTo>
                  <a:pt x="5410662" y="801248"/>
                  <a:pt x="5408148" y="800566"/>
                  <a:pt x="5404975" y="798821"/>
                </a:cubicBezTo>
                <a:close/>
                <a:moveTo>
                  <a:pt x="468290" y="791323"/>
                </a:moveTo>
                <a:lnTo>
                  <a:pt x="463809" y="792866"/>
                </a:lnTo>
                <a:lnTo>
                  <a:pt x="467291" y="791391"/>
                </a:lnTo>
                <a:close/>
                <a:moveTo>
                  <a:pt x="590519" y="786577"/>
                </a:moveTo>
                <a:lnTo>
                  <a:pt x="589816" y="786633"/>
                </a:lnTo>
                <a:lnTo>
                  <a:pt x="590424" y="786610"/>
                </a:lnTo>
                <a:close/>
                <a:moveTo>
                  <a:pt x="523377" y="782637"/>
                </a:moveTo>
                <a:lnTo>
                  <a:pt x="521572" y="782781"/>
                </a:lnTo>
                <a:lnTo>
                  <a:pt x="521365" y="782895"/>
                </a:lnTo>
                <a:lnTo>
                  <a:pt x="521210" y="782977"/>
                </a:lnTo>
                <a:close/>
                <a:moveTo>
                  <a:pt x="554243" y="780188"/>
                </a:moveTo>
                <a:lnTo>
                  <a:pt x="525918" y="782436"/>
                </a:lnTo>
                <a:lnTo>
                  <a:pt x="547758" y="781281"/>
                </a:lnTo>
                <a:close/>
                <a:moveTo>
                  <a:pt x="565798" y="779272"/>
                </a:moveTo>
                <a:lnTo>
                  <a:pt x="563138" y="779483"/>
                </a:lnTo>
                <a:lnTo>
                  <a:pt x="558505" y="781098"/>
                </a:lnTo>
                <a:close/>
                <a:moveTo>
                  <a:pt x="5752220" y="773339"/>
                </a:moveTo>
                <a:lnTo>
                  <a:pt x="5753835" y="774074"/>
                </a:lnTo>
                <a:cubicBezTo>
                  <a:pt x="5753835" y="774074"/>
                  <a:pt x="5753835" y="774074"/>
                  <a:pt x="5751983" y="773636"/>
                </a:cubicBezTo>
                <a:close/>
                <a:moveTo>
                  <a:pt x="5586315" y="771815"/>
                </a:moveTo>
                <a:lnTo>
                  <a:pt x="5590467" y="772901"/>
                </a:lnTo>
                <a:cubicBezTo>
                  <a:pt x="5590467" y="772901"/>
                  <a:pt x="5590467" y="772901"/>
                  <a:pt x="5587029" y="772089"/>
                </a:cubicBezTo>
                <a:close/>
                <a:moveTo>
                  <a:pt x="511271" y="767245"/>
                </a:moveTo>
                <a:lnTo>
                  <a:pt x="504360" y="767793"/>
                </a:lnTo>
                <a:cubicBezTo>
                  <a:pt x="504360" y="767793"/>
                  <a:pt x="504360" y="767793"/>
                  <a:pt x="455481" y="777121"/>
                </a:cubicBezTo>
                <a:cubicBezTo>
                  <a:pt x="448294" y="779327"/>
                  <a:pt x="434516" y="787779"/>
                  <a:pt x="439934" y="787348"/>
                </a:cubicBezTo>
                <a:lnTo>
                  <a:pt x="482650" y="779143"/>
                </a:lnTo>
                <a:lnTo>
                  <a:pt x="510500" y="767529"/>
                </a:lnTo>
                <a:close/>
                <a:moveTo>
                  <a:pt x="529062" y="765833"/>
                </a:moveTo>
                <a:lnTo>
                  <a:pt x="522750" y="766334"/>
                </a:lnTo>
                <a:lnTo>
                  <a:pt x="509476" y="771233"/>
                </a:lnTo>
                <a:lnTo>
                  <a:pt x="490564" y="777622"/>
                </a:lnTo>
                <a:lnTo>
                  <a:pt x="507594" y="774352"/>
                </a:lnTo>
                <a:close/>
                <a:moveTo>
                  <a:pt x="574045" y="764266"/>
                </a:moveTo>
                <a:lnTo>
                  <a:pt x="557704" y="770031"/>
                </a:lnTo>
                <a:lnTo>
                  <a:pt x="564938" y="768438"/>
                </a:lnTo>
                <a:cubicBezTo>
                  <a:pt x="568520" y="767200"/>
                  <a:pt x="572070" y="765556"/>
                  <a:pt x="574046" y="764275"/>
                </a:cubicBezTo>
                <a:close/>
                <a:moveTo>
                  <a:pt x="567328" y="763047"/>
                </a:moveTo>
                <a:lnTo>
                  <a:pt x="552739" y="764775"/>
                </a:lnTo>
                <a:lnTo>
                  <a:pt x="547797" y="766629"/>
                </a:lnTo>
                <a:lnTo>
                  <a:pt x="553527" y="765528"/>
                </a:lnTo>
                <a:lnTo>
                  <a:pt x="546941" y="766949"/>
                </a:lnTo>
                <a:lnTo>
                  <a:pt x="530420" y="773149"/>
                </a:lnTo>
                <a:lnTo>
                  <a:pt x="513437" y="779777"/>
                </a:lnTo>
                <a:lnTo>
                  <a:pt x="537702" y="774435"/>
                </a:lnTo>
                <a:lnTo>
                  <a:pt x="562770" y="764857"/>
                </a:lnTo>
                <a:close/>
                <a:moveTo>
                  <a:pt x="491047" y="761491"/>
                </a:moveTo>
                <a:cubicBezTo>
                  <a:pt x="470998" y="763081"/>
                  <a:pt x="449052" y="764822"/>
                  <a:pt x="429004" y="766412"/>
                </a:cubicBezTo>
                <a:cubicBezTo>
                  <a:pt x="427108" y="766563"/>
                  <a:pt x="427108" y="766563"/>
                  <a:pt x="427108" y="766563"/>
                </a:cubicBezTo>
                <a:cubicBezTo>
                  <a:pt x="416420" y="769319"/>
                  <a:pt x="407208" y="770049"/>
                  <a:pt x="396500" y="772534"/>
                </a:cubicBezTo>
                <a:cubicBezTo>
                  <a:pt x="389185" y="773114"/>
                  <a:pt x="375134" y="781587"/>
                  <a:pt x="380554" y="781157"/>
                </a:cubicBezTo>
                <a:cubicBezTo>
                  <a:pt x="416849" y="774734"/>
                  <a:pt x="454751" y="767913"/>
                  <a:pt x="491047" y="761491"/>
                </a:cubicBezTo>
                <a:close/>
                <a:moveTo>
                  <a:pt x="582035" y="753652"/>
                </a:moveTo>
                <a:lnTo>
                  <a:pt x="577913" y="755199"/>
                </a:lnTo>
                <a:lnTo>
                  <a:pt x="570857" y="757935"/>
                </a:lnTo>
                <a:lnTo>
                  <a:pt x="579739" y="758119"/>
                </a:lnTo>
                <a:lnTo>
                  <a:pt x="580050" y="757995"/>
                </a:lnTo>
                <a:lnTo>
                  <a:pt x="580249" y="756944"/>
                </a:lnTo>
                <a:cubicBezTo>
                  <a:pt x="580651" y="756034"/>
                  <a:pt x="581258" y="754961"/>
                  <a:pt x="581858" y="753949"/>
                </a:cubicBezTo>
                <a:close/>
                <a:moveTo>
                  <a:pt x="641775" y="751328"/>
                </a:moveTo>
                <a:lnTo>
                  <a:pt x="640621" y="751542"/>
                </a:lnTo>
                <a:cubicBezTo>
                  <a:pt x="638915" y="752008"/>
                  <a:pt x="636783" y="752819"/>
                  <a:pt x="634609" y="753726"/>
                </a:cubicBezTo>
                <a:lnTo>
                  <a:pt x="634422" y="753807"/>
                </a:lnTo>
                <a:close/>
                <a:moveTo>
                  <a:pt x="473208" y="746280"/>
                </a:moveTo>
                <a:cubicBezTo>
                  <a:pt x="471313" y="746431"/>
                  <a:pt x="467791" y="746710"/>
                  <a:pt x="465895" y="746860"/>
                </a:cubicBezTo>
                <a:cubicBezTo>
                  <a:pt x="460626" y="749186"/>
                  <a:pt x="455487" y="753137"/>
                  <a:pt x="459009" y="752858"/>
                </a:cubicBezTo>
                <a:cubicBezTo>
                  <a:pt x="462802" y="752557"/>
                  <a:pt x="466196" y="750652"/>
                  <a:pt x="471614" y="750223"/>
                </a:cubicBezTo>
                <a:cubicBezTo>
                  <a:pt x="473435" y="749124"/>
                  <a:pt x="475189" y="748031"/>
                  <a:pt x="475810" y="747267"/>
                </a:cubicBezTo>
                <a:cubicBezTo>
                  <a:pt x="476430" y="746502"/>
                  <a:pt x="475918" y="746065"/>
                  <a:pt x="473208" y="746280"/>
                </a:cubicBezTo>
                <a:close/>
                <a:moveTo>
                  <a:pt x="479469" y="698882"/>
                </a:moveTo>
                <a:cubicBezTo>
                  <a:pt x="481066" y="698686"/>
                  <a:pt x="483561" y="698808"/>
                  <a:pt x="487041" y="699604"/>
                </a:cubicBezTo>
                <a:cubicBezTo>
                  <a:pt x="483639" y="700845"/>
                  <a:pt x="481050" y="701137"/>
                  <a:pt x="479395" y="700985"/>
                </a:cubicBezTo>
                <a:cubicBezTo>
                  <a:pt x="477740" y="700834"/>
                  <a:pt x="477019" y="700240"/>
                  <a:pt x="477354" y="699709"/>
                </a:cubicBezTo>
                <a:cubicBezTo>
                  <a:pt x="477578" y="699355"/>
                  <a:pt x="478271" y="699029"/>
                  <a:pt x="479469" y="698882"/>
                </a:cubicBezTo>
                <a:close/>
                <a:moveTo>
                  <a:pt x="5760072" y="681171"/>
                </a:moveTo>
                <a:lnTo>
                  <a:pt x="5762182" y="681966"/>
                </a:lnTo>
                <a:cubicBezTo>
                  <a:pt x="5762182" y="681966"/>
                  <a:pt x="5762182" y="681966"/>
                  <a:pt x="5760595" y="681591"/>
                </a:cubicBezTo>
                <a:close/>
                <a:moveTo>
                  <a:pt x="5565989" y="669912"/>
                </a:moveTo>
                <a:lnTo>
                  <a:pt x="5577882" y="674730"/>
                </a:lnTo>
                <a:lnTo>
                  <a:pt x="5570887" y="672524"/>
                </a:lnTo>
                <a:cubicBezTo>
                  <a:pt x="5570027" y="672320"/>
                  <a:pt x="5568989" y="671832"/>
                  <a:pt x="5567871" y="671174"/>
                </a:cubicBezTo>
                <a:close/>
                <a:moveTo>
                  <a:pt x="5470387" y="667067"/>
                </a:moveTo>
                <a:lnTo>
                  <a:pt x="5470997" y="667807"/>
                </a:lnTo>
                <a:lnTo>
                  <a:pt x="5473501" y="668621"/>
                </a:lnTo>
                <a:close/>
                <a:moveTo>
                  <a:pt x="5447615" y="650901"/>
                </a:moveTo>
                <a:lnTo>
                  <a:pt x="5468699" y="663268"/>
                </a:lnTo>
                <a:lnTo>
                  <a:pt x="5481659" y="671274"/>
                </a:lnTo>
                <a:lnTo>
                  <a:pt x="5502308" y="677987"/>
                </a:lnTo>
                <a:lnTo>
                  <a:pt x="5466319" y="659317"/>
                </a:lnTo>
                <a:lnTo>
                  <a:pt x="5456711" y="653989"/>
                </a:lnTo>
                <a:close/>
                <a:moveTo>
                  <a:pt x="311920" y="645321"/>
                </a:moveTo>
                <a:lnTo>
                  <a:pt x="311173" y="645483"/>
                </a:lnTo>
                <a:cubicBezTo>
                  <a:pt x="307652" y="645762"/>
                  <a:pt x="307652" y="645762"/>
                  <a:pt x="307652" y="645762"/>
                </a:cubicBezTo>
                <a:close/>
                <a:moveTo>
                  <a:pt x="5488437" y="638222"/>
                </a:moveTo>
                <a:cubicBezTo>
                  <a:pt x="5490675" y="638506"/>
                  <a:pt x="5493319" y="639131"/>
                  <a:pt x="5495964" y="639756"/>
                </a:cubicBezTo>
                <a:cubicBezTo>
                  <a:pt x="5521804" y="649766"/>
                  <a:pt x="5521804" y="649766"/>
                  <a:pt x="5521804" y="649766"/>
                </a:cubicBezTo>
                <a:cubicBezTo>
                  <a:pt x="5534127" y="654351"/>
                  <a:pt x="5546121" y="659138"/>
                  <a:pt x="5558117" y="663925"/>
                </a:cubicBezTo>
                <a:cubicBezTo>
                  <a:pt x="5559649" y="665124"/>
                  <a:pt x="5561981" y="667071"/>
                  <a:pt x="5564360" y="668819"/>
                </a:cubicBezTo>
                <a:lnTo>
                  <a:pt x="5565989" y="669912"/>
                </a:lnTo>
                <a:lnTo>
                  <a:pt x="5529986" y="655328"/>
                </a:lnTo>
                <a:lnTo>
                  <a:pt x="5485120" y="638556"/>
                </a:lnTo>
                <a:close/>
                <a:moveTo>
                  <a:pt x="5400295" y="636369"/>
                </a:moveTo>
                <a:lnTo>
                  <a:pt x="5427996" y="652386"/>
                </a:lnTo>
                <a:lnTo>
                  <a:pt x="5448645" y="659945"/>
                </a:lnTo>
                <a:lnTo>
                  <a:pt x="5445327" y="658023"/>
                </a:lnTo>
                <a:lnTo>
                  <a:pt x="5417966" y="642658"/>
                </a:lnTo>
                <a:close/>
                <a:moveTo>
                  <a:pt x="5421419" y="636008"/>
                </a:moveTo>
                <a:lnTo>
                  <a:pt x="5421752" y="636357"/>
                </a:lnTo>
                <a:lnTo>
                  <a:pt x="5429435" y="638863"/>
                </a:lnTo>
                <a:lnTo>
                  <a:pt x="5427737" y="637921"/>
                </a:lnTo>
                <a:cubicBezTo>
                  <a:pt x="5429625" y="638812"/>
                  <a:pt x="5430208" y="639032"/>
                  <a:pt x="5430011" y="638888"/>
                </a:cubicBezTo>
                <a:cubicBezTo>
                  <a:pt x="5429422" y="638454"/>
                  <a:pt x="5421821" y="634742"/>
                  <a:pt x="5421419" y="636008"/>
                </a:cubicBezTo>
                <a:close/>
                <a:moveTo>
                  <a:pt x="5475561" y="634983"/>
                </a:moveTo>
                <a:lnTo>
                  <a:pt x="5485120" y="638556"/>
                </a:lnTo>
                <a:lnTo>
                  <a:pt x="5483360" y="638733"/>
                </a:lnTo>
                <a:cubicBezTo>
                  <a:pt x="5481507" y="638296"/>
                  <a:pt x="5479368" y="637302"/>
                  <a:pt x="5477277" y="636110"/>
                </a:cubicBezTo>
                <a:close/>
                <a:moveTo>
                  <a:pt x="5383474" y="631391"/>
                </a:moveTo>
                <a:lnTo>
                  <a:pt x="5384779" y="632831"/>
                </a:lnTo>
                <a:cubicBezTo>
                  <a:pt x="5388127" y="635506"/>
                  <a:pt x="5392952" y="639018"/>
                  <a:pt x="5396304" y="640786"/>
                </a:cubicBezTo>
                <a:lnTo>
                  <a:pt x="5408978" y="645426"/>
                </a:lnTo>
                <a:lnTo>
                  <a:pt x="5385299" y="632407"/>
                </a:lnTo>
                <a:close/>
                <a:moveTo>
                  <a:pt x="147715" y="621585"/>
                </a:moveTo>
                <a:lnTo>
                  <a:pt x="147904" y="621914"/>
                </a:lnTo>
                <a:cubicBezTo>
                  <a:pt x="146007" y="622064"/>
                  <a:pt x="146007" y="622064"/>
                  <a:pt x="146007" y="622064"/>
                </a:cubicBezTo>
                <a:close/>
                <a:moveTo>
                  <a:pt x="5435734" y="620095"/>
                </a:moveTo>
                <a:lnTo>
                  <a:pt x="5471475" y="632298"/>
                </a:lnTo>
                <a:lnTo>
                  <a:pt x="5475561" y="634983"/>
                </a:lnTo>
                <a:close/>
                <a:moveTo>
                  <a:pt x="5404452" y="618562"/>
                </a:moveTo>
                <a:cubicBezTo>
                  <a:pt x="5404020" y="618564"/>
                  <a:pt x="5403905" y="618797"/>
                  <a:pt x="5404368" y="619416"/>
                </a:cubicBezTo>
                <a:cubicBezTo>
                  <a:pt x="5405652" y="621131"/>
                  <a:pt x="5407370" y="621881"/>
                  <a:pt x="5408600" y="621978"/>
                </a:cubicBezTo>
                <a:cubicBezTo>
                  <a:pt x="5409831" y="622075"/>
                  <a:pt x="5410571" y="621521"/>
                  <a:pt x="5409903" y="620628"/>
                </a:cubicBezTo>
                <a:cubicBezTo>
                  <a:pt x="5409903" y="620628"/>
                  <a:pt x="5405749" y="618555"/>
                  <a:pt x="5404452" y="618562"/>
                </a:cubicBezTo>
                <a:close/>
                <a:moveTo>
                  <a:pt x="5603775" y="615662"/>
                </a:moveTo>
                <a:lnTo>
                  <a:pt x="5627161" y="625793"/>
                </a:lnTo>
                <a:cubicBezTo>
                  <a:pt x="5632451" y="627042"/>
                  <a:pt x="5629451" y="624379"/>
                  <a:pt x="5626185" y="621654"/>
                </a:cubicBezTo>
                <a:cubicBezTo>
                  <a:pt x="5667348" y="638912"/>
                  <a:pt x="5711951" y="656983"/>
                  <a:pt x="5752413" y="676029"/>
                </a:cubicBezTo>
                <a:cubicBezTo>
                  <a:pt x="5754077" y="677260"/>
                  <a:pt x="5755769" y="678078"/>
                  <a:pt x="5757223" y="678876"/>
                </a:cubicBezTo>
                <a:lnTo>
                  <a:pt x="5760072" y="681171"/>
                </a:lnTo>
                <a:lnTo>
                  <a:pt x="5744105" y="675150"/>
                </a:lnTo>
                <a:cubicBezTo>
                  <a:pt x="5738037" y="673054"/>
                  <a:pt x="5731914" y="671189"/>
                  <a:pt x="5725699" y="669721"/>
                </a:cubicBezTo>
                <a:cubicBezTo>
                  <a:pt x="5690526" y="651923"/>
                  <a:pt x="5652628" y="637391"/>
                  <a:pt x="5614729" y="622857"/>
                </a:cubicBezTo>
                <a:cubicBezTo>
                  <a:pt x="5613096" y="621495"/>
                  <a:pt x="5610763" y="619548"/>
                  <a:pt x="5608145" y="617778"/>
                </a:cubicBezTo>
                <a:close/>
                <a:moveTo>
                  <a:pt x="5598020" y="613169"/>
                </a:moveTo>
                <a:lnTo>
                  <a:pt x="5599844" y="613759"/>
                </a:lnTo>
                <a:lnTo>
                  <a:pt x="5603775" y="615662"/>
                </a:lnTo>
                <a:close/>
                <a:moveTo>
                  <a:pt x="5409112" y="610221"/>
                </a:moveTo>
                <a:lnTo>
                  <a:pt x="5412365" y="611359"/>
                </a:lnTo>
                <a:lnTo>
                  <a:pt x="5435734" y="620095"/>
                </a:lnTo>
                <a:lnTo>
                  <a:pt x="5432356" y="618942"/>
                </a:lnTo>
                <a:close/>
                <a:moveTo>
                  <a:pt x="5347623" y="595048"/>
                </a:moveTo>
                <a:lnTo>
                  <a:pt x="5364370" y="602355"/>
                </a:lnTo>
                <a:cubicBezTo>
                  <a:pt x="5362373" y="601920"/>
                  <a:pt x="5357923" y="600270"/>
                  <a:pt x="5354095" y="598635"/>
                </a:cubicBezTo>
                <a:close/>
                <a:moveTo>
                  <a:pt x="5347557" y="595011"/>
                </a:moveTo>
                <a:lnTo>
                  <a:pt x="5347623" y="595048"/>
                </a:lnTo>
                <a:lnTo>
                  <a:pt x="5347555" y="595018"/>
                </a:lnTo>
                <a:close/>
                <a:moveTo>
                  <a:pt x="5331962" y="588509"/>
                </a:moveTo>
                <a:cubicBezTo>
                  <a:pt x="5332946" y="588810"/>
                  <a:pt x="5335199" y="589690"/>
                  <a:pt x="5339099" y="591328"/>
                </a:cubicBezTo>
                <a:lnTo>
                  <a:pt x="5347555" y="595018"/>
                </a:lnTo>
                <a:lnTo>
                  <a:pt x="5347185" y="596575"/>
                </a:lnTo>
                <a:cubicBezTo>
                  <a:pt x="5337475" y="591911"/>
                  <a:pt x="5329007" y="587605"/>
                  <a:pt x="5331962" y="588509"/>
                </a:cubicBezTo>
                <a:close/>
                <a:moveTo>
                  <a:pt x="5298761" y="573074"/>
                </a:moveTo>
                <a:lnTo>
                  <a:pt x="5317206" y="581947"/>
                </a:lnTo>
                <a:cubicBezTo>
                  <a:pt x="5325415" y="586730"/>
                  <a:pt x="5332605" y="592276"/>
                  <a:pt x="5340428" y="595721"/>
                </a:cubicBezTo>
                <a:lnTo>
                  <a:pt x="5347311" y="597965"/>
                </a:lnTo>
                <a:lnTo>
                  <a:pt x="5347344" y="598331"/>
                </a:lnTo>
                <a:cubicBezTo>
                  <a:pt x="5347601" y="598676"/>
                  <a:pt x="5348028" y="598730"/>
                  <a:pt x="5348522" y="598361"/>
                </a:cubicBezTo>
                <a:lnTo>
                  <a:pt x="5347311" y="597965"/>
                </a:lnTo>
                <a:lnTo>
                  <a:pt x="5347185" y="596575"/>
                </a:lnTo>
                <a:cubicBezTo>
                  <a:pt x="5357063" y="601182"/>
                  <a:pt x="5368545" y="605871"/>
                  <a:pt x="5369533" y="605131"/>
                </a:cubicBezTo>
                <a:lnTo>
                  <a:pt x="5368167" y="604309"/>
                </a:lnTo>
                <a:lnTo>
                  <a:pt x="5351907" y="598198"/>
                </a:lnTo>
                <a:lnTo>
                  <a:pt x="5367688" y="604020"/>
                </a:lnTo>
                <a:lnTo>
                  <a:pt x="5367075" y="603650"/>
                </a:lnTo>
                <a:cubicBezTo>
                  <a:pt x="5366154" y="602678"/>
                  <a:pt x="5365358" y="601615"/>
                  <a:pt x="5365358" y="601615"/>
                </a:cubicBezTo>
                <a:cubicBezTo>
                  <a:pt x="5363507" y="599143"/>
                  <a:pt x="5367335" y="600135"/>
                  <a:pt x="5364764" y="596701"/>
                </a:cubicBezTo>
                <a:lnTo>
                  <a:pt x="5356110" y="591652"/>
                </a:lnTo>
                <a:lnTo>
                  <a:pt x="5352684" y="590452"/>
                </a:lnTo>
                <a:close/>
                <a:moveTo>
                  <a:pt x="442437" y="559431"/>
                </a:moveTo>
                <a:lnTo>
                  <a:pt x="439123" y="560493"/>
                </a:lnTo>
                <a:lnTo>
                  <a:pt x="441721" y="560070"/>
                </a:lnTo>
                <a:close/>
                <a:moveTo>
                  <a:pt x="347515" y="547696"/>
                </a:moveTo>
                <a:lnTo>
                  <a:pt x="345462" y="548658"/>
                </a:lnTo>
                <a:cubicBezTo>
                  <a:pt x="344257" y="549137"/>
                  <a:pt x="343157" y="549463"/>
                  <a:pt x="342276" y="549533"/>
                </a:cubicBezTo>
                <a:lnTo>
                  <a:pt x="335027" y="550649"/>
                </a:lnTo>
                <a:close/>
                <a:moveTo>
                  <a:pt x="467403" y="546918"/>
                </a:moveTo>
                <a:lnTo>
                  <a:pt x="457942" y="548586"/>
                </a:lnTo>
                <a:lnTo>
                  <a:pt x="447636" y="552390"/>
                </a:lnTo>
                <a:lnTo>
                  <a:pt x="409226" y="565367"/>
                </a:lnTo>
                <a:lnTo>
                  <a:pt x="430655" y="561874"/>
                </a:lnTo>
                <a:lnTo>
                  <a:pt x="444683" y="555933"/>
                </a:lnTo>
                <a:close/>
                <a:moveTo>
                  <a:pt x="516383" y="539754"/>
                </a:moveTo>
                <a:lnTo>
                  <a:pt x="497961" y="543281"/>
                </a:lnTo>
                <a:lnTo>
                  <a:pt x="468581" y="554305"/>
                </a:lnTo>
                <a:lnTo>
                  <a:pt x="465009" y="555699"/>
                </a:lnTo>
                <a:lnTo>
                  <a:pt x="486568" y="551371"/>
                </a:lnTo>
                <a:close/>
                <a:moveTo>
                  <a:pt x="533766" y="537394"/>
                </a:moveTo>
                <a:lnTo>
                  <a:pt x="531808" y="538120"/>
                </a:lnTo>
                <a:lnTo>
                  <a:pt x="506423" y="547386"/>
                </a:lnTo>
                <a:lnTo>
                  <a:pt x="519655" y="544729"/>
                </a:lnTo>
                <a:cubicBezTo>
                  <a:pt x="523237" y="543491"/>
                  <a:pt x="528541" y="540754"/>
                  <a:pt x="532257" y="538619"/>
                </a:cubicBezTo>
                <a:close/>
                <a:moveTo>
                  <a:pt x="495560" y="536184"/>
                </a:moveTo>
                <a:cubicBezTo>
                  <a:pt x="495287" y="534434"/>
                  <a:pt x="481019" y="539485"/>
                  <a:pt x="489024" y="537114"/>
                </a:cubicBezTo>
                <a:lnTo>
                  <a:pt x="487203" y="537786"/>
                </a:lnTo>
                <a:lnTo>
                  <a:pt x="495177" y="536479"/>
                </a:lnTo>
                <a:close/>
                <a:moveTo>
                  <a:pt x="153978" y="529295"/>
                </a:moveTo>
                <a:lnTo>
                  <a:pt x="153398" y="529631"/>
                </a:lnTo>
                <a:cubicBezTo>
                  <a:pt x="151772" y="529759"/>
                  <a:pt x="151772" y="529759"/>
                  <a:pt x="151772" y="529759"/>
                </a:cubicBezTo>
                <a:close/>
                <a:moveTo>
                  <a:pt x="428986" y="528176"/>
                </a:moveTo>
                <a:lnTo>
                  <a:pt x="432213" y="529010"/>
                </a:lnTo>
                <a:lnTo>
                  <a:pt x="385317" y="538760"/>
                </a:lnTo>
                <a:lnTo>
                  <a:pt x="347515" y="547696"/>
                </a:lnTo>
                <a:lnTo>
                  <a:pt x="349290" y="546864"/>
                </a:lnTo>
                <a:cubicBezTo>
                  <a:pt x="351908" y="545498"/>
                  <a:pt x="354510" y="543929"/>
                  <a:pt x="356206" y="542977"/>
                </a:cubicBezTo>
                <a:cubicBezTo>
                  <a:pt x="368790" y="540071"/>
                  <a:pt x="381374" y="537165"/>
                  <a:pt x="394250" y="534509"/>
                </a:cubicBezTo>
                <a:cubicBezTo>
                  <a:pt x="394250" y="534509"/>
                  <a:pt x="394250" y="534509"/>
                  <a:pt x="421313" y="528546"/>
                </a:cubicBezTo>
                <a:cubicBezTo>
                  <a:pt x="424022" y="528331"/>
                  <a:pt x="426731" y="528116"/>
                  <a:pt x="428986" y="528176"/>
                </a:cubicBezTo>
                <a:close/>
                <a:moveTo>
                  <a:pt x="442205" y="526933"/>
                </a:moveTo>
                <a:lnTo>
                  <a:pt x="440337" y="527786"/>
                </a:lnTo>
                <a:cubicBezTo>
                  <a:pt x="438088" y="528646"/>
                  <a:pt x="435823" y="529303"/>
                  <a:pt x="433926" y="529453"/>
                </a:cubicBezTo>
                <a:lnTo>
                  <a:pt x="432213" y="529010"/>
                </a:lnTo>
                <a:close/>
                <a:moveTo>
                  <a:pt x="514984" y="521523"/>
                </a:moveTo>
                <a:cubicBezTo>
                  <a:pt x="513703" y="521318"/>
                  <a:pt x="509282" y="522735"/>
                  <a:pt x="509282" y="522735"/>
                </a:cubicBezTo>
                <a:cubicBezTo>
                  <a:pt x="508485" y="523515"/>
                  <a:pt x="509134" y="524176"/>
                  <a:pt x="510364" y="524268"/>
                </a:cubicBezTo>
                <a:cubicBezTo>
                  <a:pt x="511594" y="524359"/>
                  <a:pt x="513407" y="523880"/>
                  <a:pt x="514937" y="522379"/>
                </a:cubicBezTo>
                <a:cubicBezTo>
                  <a:pt x="515489" y="521838"/>
                  <a:pt x="515411" y="521590"/>
                  <a:pt x="514984" y="521523"/>
                </a:cubicBezTo>
                <a:close/>
                <a:moveTo>
                  <a:pt x="483833" y="518278"/>
                </a:moveTo>
                <a:lnTo>
                  <a:pt x="442205" y="526933"/>
                </a:lnTo>
                <a:lnTo>
                  <a:pt x="446652" y="524901"/>
                </a:lnTo>
                <a:close/>
                <a:moveTo>
                  <a:pt x="511647" y="512569"/>
                </a:moveTo>
                <a:lnTo>
                  <a:pt x="487347" y="517652"/>
                </a:lnTo>
                <a:lnTo>
                  <a:pt x="483833" y="518278"/>
                </a:lnTo>
                <a:lnTo>
                  <a:pt x="508259" y="513199"/>
                </a:lnTo>
                <a:close/>
                <a:moveTo>
                  <a:pt x="574729" y="506928"/>
                </a:moveTo>
                <a:lnTo>
                  <a:pt x="567787" y="509489"/>
                </a:lnTo>
                <a:cubicBezTo>
                  <a:pt x="563755" y="510523"/>
                  <a:pt x="559105" y="511477"/>
                  <a:pt x="557066" y="511603"/>
                </a:cubicBezTo>
                <a:close/>
                <a:moveTo>
                  <a:pt x="574800" y="506903"/>
                </a:moveTo>
                <a:lnTo>
                  <a:pt x="574800" y="506910"/>
                </a:lnTo>
                <a:lnTo>
                  <a:pt x="574729" y="506928"/>
                </a:lnTo>
                <a:close/>
                <a:moveTo>
                  <a:pt x="591204" y="502849"/>
                </a:moveTo>
                <a:cubicBezTo>
                  <a:pt x="592222" y="502701"/>
                  <a:pt x="591899" y="502932"/>
                  <a:pt x="590633" y="503422"/>
                </a:cubicBezTo>
                <a:cubicBezTo>
                  <a:pt x="588102" y="504402"/>
                  <a:pt x="581801" y="506417"/>
                  <a:pt x="574930" y="508505"/>
                </a:cubicBezTo>
                <a:lnTo>
                  <a:pt x="574800" y="506910"/>
                </a:lnTo>
                <a:lnTo>
                  <a:pt x="583719" y="504550"/>
                </a:lnTo>
                <a:cubicBezTo>
                  <a:pt x="587823" y="503524"/>
                  <a:pt x="590185" y="502996"/>
                  <a:pt x="591204" y="502849"/>
                </a:cubicBezTo>
                <a:close/>
                <a:moveTo>
                  <a:pt x="626365" y="492645"/>
                </a:moveTo>
                <a:lnTo>
                  <a:pt x="570426" y="501617"/>
                </a:lnTo>
                <a:lnTo>
                  <a:pt x="566858" y="502280"/>
                </a:lnTo>
                <a:lnTo>
                  <a:pt x="557536" y="505955"/>
                </a:lnTo>
                <a:cubicBezTo>
                  <a:pt x="554472" y="508957"/>
                  <a:pt x="558408" y="508559"/>
                  <a:pt x="556202" y="510721"/>
                </a:cubicBezTo>
                <a:cubicBezTo>
                  <a:pt x="556202" y="510721"/>
                  <a:pt x="555252" y="511651"/>
                  <a:pt x="554195" y="512472"/>
                </a:cubicBezTo>
                <a:lnTo>
                  <a:pt x="553532" y="512744"/>
                </a:lnTo>
                <a:lnTo>
                  <a:pt x="570016" y="509391"/>
                </a:lnTo>
                <a:lnTo>
                  <a:pt x="553016" y="512956"/>
                </a:lnTo>
                <a:lnTo>
                  <a:pt x="551540" y="513561"/>
                </a:lnTo>
                <a:cubicBezTo>
                  <a:pt x="552403" y="514443"/>
                  <a:pt x="564466" y="511555"/>
                  <a:pt x="574930" y="508505"/>
                </a:cubicBezTo>
                <a:lnTo>
                  <a:pt x="574593" y="509860"/>
                </a:lnTo>
                <a:lnTo>
                  <a:pt x="573336" y="510067"/>
                </a:lnTo>
                <a:cubicBezTo>
                  <a:pt x="573768" y="510507"/>
                  <a:pt x="574199" y="510518"/>
                  <a:pt x="574505" y="510217"/>
                </a:cubicBezTo>
                <a:lnTo>
                  <a:pt x="574593" y="509860"/>
                </a:lnTo>
                <a:lnTo>
                  <a:pt x="581738" y="508689"/>
                </a:lnTo>
                <a:cubicBezTo>
                  <a:pt x="589994" y="506475"/>
                  <a:pt x="597944" y="502086"/>
                  <a:pt x="606785" y="498608"/>
                </a:cubicBezTo>
                <a:close/>
                <a:moveTo>
                  <a:pt x="318423" y="488329"/>
                </a:moveTo>
                <a:lnTo>
                  <a:pt x="313781" y="489755"/>
                </a:lnTo>
                <a:cubicBezTo>
                  <a:pt x="310924" y="491106"/>
                  <a:pt x="308322" y="492676"/>
                  <a:pt x="306501" y="493774"/>
                </a:cubicBezTo>
                <a:cubicBezTo>
                  <a:pt x="266833" y="502372"/>
                  <a:pt x="227165" y="510969"/>
                  <a:pt x="189694" y="523208"/>
                </a:cubicBezTo>
                <a:cubicBezTo>
                  <a:pt x="183327" y="523714"/>
                  <a:pt x="176992" y="524625"/>
                  <a:pt x="170676" y="525773"/>
                </a:cubicBezTo>
                <a:lnTo>
                  <a:pt x="153978" y="529295"/>
                </a:lnTo>
                <a:lnTo>
                  <a:pt x="157144" y="527460"/>
                </a:lnTo>
                <a:cubicBezTo>
                  <a:pt x="158701" y="526893"/>
                  <a:pt x="160497" y="526341"/>
                  <a:pt x="162330" y="525378"/>
                </a:cubicBezTo>
                <a:cubicBezTo>
                  <a:pt x="205220" y="512710"/>
                  <a:pt x="252052" y="501637"/>
                  <a:pt x="295363" y="490841"/>
                </a:cubicBezTo>
                <a:cubicBezTo>
                  <a:pt x="291720" y="493038"/>
                  <a:pt x="288349" y="495213"/>
                  <a:pt x="293767" y="494784"/>
                </a:cubicBezTo>
                <a:close/>
                <a:moveTo>
                  <a:pt x="324490" y="486741"/>
                </a:moveTo>
                <a:lnTo>
                  <a:pt x="318423" y="488329"/>
                </a:lnTo>
                <a:lnTo>
                  <a:pt x="322598" y="487046"/>
                </a:lnTo>
                <a:close/>
                <a:moveTo>
                  <a:pt x="1318841" y="310034"/>
                </a:moveTo>
                <a:cubicBezTo>
                  <a:pt x="1320052" y="309801"/>
                  <a:pt x="1321377" y="309787"/>
                  <a:pt x="1321885" y="310067"/>
                </a:cubicBezTo>
                <a:cubicBezTo>
                  <a:pt x="1322223" y="310253"/>
                  <a:pt x="1322198" y="310571"/>
                  <a:pt x="1321532" y="311040"/>
                </a:cubicBezTo>
                <a:cubicBezTo>
                  <a:pt x="1319849" y="312226"/>
                  <a:pt x="1316485" y="311324"/>
                  <a:pt x="1316485" y="311324"/>
                </a:cubicBezTo>
                <a:cubicBezTo>
                  <a:pt x="1316533" y="310722"/>
                  <a:pt x="1317629" y="310268"/>
                  <a:pt x="1318841" y="310034"/>
                </a:cubicBezTo>
                <a:close/>
                <a:moveTo>
                  <a:pt x="1344861" y="304065"/>
                </a:moveTo>
                <a:cubicBezTo>
                  <a:pt x="1345683" y="304181"/>
                  <a:pt x="1346360" y="304931"/>
                  <a:pt x="1346611" y="305637"/>
                </a:cubicBezTo>
                <a:cubicBezTo>
                  <a:pt x="1346861" y="306343"/>
                  <a:pt x="1346684" y="307006"/>
                  <a:pt x="1345795" y="306949"/>
                </a:cubicBezTo>
                <a:close/>
                <a:moveTo>
                  <a:pt x="1233953" y="303954"/>
                </a:moveTo>
                <a:lnTo>
                  <a:pt x="1234950" y="304048"/>
                </a:lnTo>
                <a:lnTo>
                  <a:pt x="1230279" y="304850"/>
                </a:lnTo>
                <a:close/>
                <a:moveTo>
                  <a:pt x="1349358" y="295394"/>
                </a:moveTo>
                <a:cubicBezTo>
                  <a:pt x="1350379" y="295241"/>
                  <a:pt x="1351366" y="295301"/>
                  <a:pt x="1352142" y="295509"/>
                </a:cubicBezTo>
                <a:cubicBezTo>
                  <a:pt x="1349618" y="297289"/>
                  <a:pt x="1348636" y="297980"/>
                  <a:pt x="1346372" y="296554"/>
                </a:cubicBezTo>
                <a:cubicBezTo>
                  <a:pt x="1347284" y="295911"/>
                  <a:pt x="1348337" y="295546"/>
                  <a:pt x="1349358" y="295394"/>
                </a:cubicBezTo>
                <a:close/>
                <a:moveTo>
                  <a:pt x="1270674" y="284627"/>
                </a:moveTo>
                <a:cubicBezTo>
                  <a:pt x="1271201" y="284445"/>
                  <a:pt x="1271588" y="284548"/>
                  <a:pt x="1271944" y="285052"/>
                </a:cubicBezTo>
                <a:cubicBezTo>
                  <a:pt x="1271524" y="285349"/>
                  <a:pt x="1271036" y="286071"/>
                  <a:pt x="1270474" y="286466"/>
                </a:cubicBezTo>
                <a:cubicBezTo>
                  <a:pt x="1269914" y="286862"/>
                  <a:pt x="1269280" y="286930"/>
                  <a:pt x="1268569" y="285921"/>
                </a:cubicBezTo>
                <a:cubicBezTo>
                  <a:pt x="1269480" y="285279"/>
                  <a:pt x="1270146" y="284809"/>
                  <a:pt x="1270674" y="284627"/>
                </a:cubicBezTo>
                <a:close/>
                <a:moveTo>
                  <a:pt x="1274049" y="283758"/>
                </a:moveTo>
                <a:cubicBezTo>
                  <a:pt x="1274576" y="283576"/>
                  <a:pt x="1274964" y="283680"/>
                  <a:pt x="1275320" y="284185"/>
                </a:cubicBezTo>
                <a:cubicBezTo>
                  <a:pt x="1274899" y="284481"/>
                  <a:pt x="1274411" y="285203"/>
                  <a:pt x="1273850" y="285598"/>
                </a:cubicBezTo>
                <a:cubicBezTo>
                  <a:pt x="1273289" y="285993"/>
                  <a:pt x="1272656" y="286062"/>
                  <a:pt x="1271944" y="285052"/>
                </a:cubicBezTo>
                <a:cubicBezTo>
                  <a:pt x="1272856" y="284411"/>
                  <a:pt x="1273522" y="283941"/>
                  <a:pt x="1274049" y="283758"/>
                </a:cubicBezTo>
                <a:close/>
                <a:moveTo>
                  <a:pt x="1280255" y="282438"/>
                </a:moveTo>
                <a:cubicBezTo>
                  <a:pt x="1281606" y="282084"/>
                  <a:pt x="1282832" y="282038"/>
                  <a:pt x="1284443" y="282539"/>
                </a:cubicBezTo>
                <a:cubicBezTo>
                  <a:pt x="1281919" y="284317"/>
                  <a:pt x="1278426" y="285017"/>
                  <a:pt x="1275320" y="284185"/>
                </a:cubicBezTo>
                <a:cubicBezTo>
                  <a:pt x="1277428" y="283454"/>
                  <a:pt x="1278903" y="282792"/>
                  <a:pt x="1280255" y="282438"/>
                </a:cubicBezTo>
                <a:close/>
                <a:moveTo>
                  <a:pt x="1346890" y="271184"/>
                </a:moveTo>
                <a:cubicBezTo>
                  <a:pt x="1345588" y="271305"/>
                  <a:pt x="1344440" y="271477"/>
                  <a:pt x="1344440" y="271477"/>
                </a:cubicBezTo>
                <a:cubicBezTo>
                  <a:pt x="1343527" y="272120"/>
                  <a:pt x="1344061" y="272877"/>
                  <a:pt x="1345262" y="273164"/>
                </a:cubicBezTo>
                <a:cubicBezTo>
                  <a:pt x="1346461" y="273452"/>
                  <a:pt x="1348326" y="273270"/>
                  <a:pt x="1350080" y="272035"/>
                </a:cubicBezTo>
                <a:cubicBezTo>
                  <a:pt x="1350711" y="271590"/>
                  <a:pt x="1350673" y="271333"/>
                  <a:pt x="1350263" y="271197"/>
                </a:cubicBezTo>
                <a:cubicBezTo>
                  <a:pt x="1349647" y="270994"/>
                  <a:pt x="1348191" y="271063"/>
                  <a:pt x="1346890" y="271184"/>
                </a:cubicBezTo>
                <a:close/>
                <a:moveTo>
                  <a:pt x="1411576" y="266396"/>
                </a:moveTo>
                <a:lnTo>
                  <a:pt x="1404313" y="267808"/>
                </a:lnTo>
                <a:cubicBezTo>
                  <a:pt x="1400167" y="268179"/>
                  <a:pt x="1395425" y="268375"/>
                  <a:pt x="1393392" y="268171"/>
                </a:cubicBezTo>
                <a:close/>
                <a:moveTo>
                  <a:pt x="1411651" y="266382"/>
                </a:moveTo>
                <a:lnTo>
                  <a:pt x="1411649" y="266388"/>
                </a:lnTo>
                <a:lnTo>
                  <a:pt x="1411576" y="266396"/>
                </a:lnTo>
                <a:close/>
                <a:moveTo>
                  <a:pt x="1428493" y="265016"/>
                </a:moveTo>
                <a:cubicBezTo>
                  <a:pt x="1431581" y="265071"/>
                  <a:pt x="1422197" y="266549"/>
                  <a:pt x="1411521" y="267983"/>
                </a:cubicBezTo>
                <a:lnTo>
                  <a:pt x="1411649" y="266388"/>
                </a:lnTo>
                <a:lnTo>
                  <a:pt x="1420833" y="265493"/>
                </a:lnTo>
                <a:cubicBezTo>
                  <a:pt x="1425048" y="265140"/>
                  <a:pt x="1427463" y="264999"/>
                  <a:pt x="1428493" y="265016"/>
                </a:cubicBezTo>
                <a:close/>
                <a:moveTo>
                  <a:pt x="1728631" y="248052"/>
                </a:moveTo>
                <a:lnTo>
                  <a:pt x="1712189" y="248201"/>
                </a:lnTo>
                <a:lnTo>
                  <a:pt x="1705870" y="249703"/>
                </a:lnTo>
                <a:lnTo>
                  <a:pt x="1707676" y="249797"/>
                </a:lnTo>
                <a:lnTo>
                  <a:pt x="1716006" y="250042"/>
                </a:lnTo>
                <a:lnTo>
                  <a:pt x="1764469" y="249945"/>
                </a:lnTo>
                <a:lnTo>
                  <a:pt x="1752368" y="249569"/>
                </a:lnTo>
                <a:cubicBezTo>
                  <a:pt x="1747306" y="248767"/>
                  <a:pt x="1740526" y="248869"/>
                  <a:pt x="1733981" y="248744"/>
                </a:cubicBezTo>
                <a:close/>
                <a:moveTo>
                  <a:pt x="1585499" y="242057"/>
                </a:moveTo>
                <a:cubicBezTo>
                  <a:pt x="1585499" y="242057"/>
                  <a:pt x="1586094" y="242456"/>
                  <a:pt x="1586585" y="242928"/>
                </a:cubicBezTo>
                <a:cubicBezTo>
                  <a:pt x="1587075" y="243401"/>
                  <a:pt x="1587461" y="243948"/>
                  <a:pt x="1587040" y="244244"/>
                </a:cubicBezTo>
                <a:cubicBezTo>
                  <a:pt x="1586199" y="244838"/>
                  <a:pt x="1583816" y="243243"/>
                  <a:pt x="1585499" y="242057"/>
                </a:cubicBezTo>
                <a:close/>
                <a:moveTo>
                  <a:pt x="1601972" y="241904"/>
                </a:moveTo>
                <a:cubicBezTo>
                  <a:pt x="1605064" y="241676"/>
                  <a:pt x="1608124" y="241849"/>
                  <a:pt x="1610938" y="243012"/>
                </a:cubicBezTo>
                <a:cubicBezTo>
                  <a:pt x="1605050" y="243890"/>
                  <a:pt x="1598569" y="243925"/>
                  <a:pt x="1592810" y="243199"/>
                </a:cubicBezTo>
                <a:cubicBezTo>
                  <a:pt x="1595754" y="242761"/>
                  <a:pt x="1598879" y="242132"/>
                  <a:pt x="1601972" y="241904"/>
                </a:cubicBezTo>
                <a:close/>
                <a:moveTo>
                  <a:pt x="1674835" y="235164"/>
                </a:moveTo>
                <a:lnTo>
                  <a:pt x="1675777" y="235364"/>
                </a:lnTo>
                <a:cubicBezTo>
                  <a:pt x="1676707" y="235575"/>
                  <a:pt x="1677043" y="235674"/>
                  <a:pt x="1676958" y="235700"/>
                </a:cubicBezTo>
                <a:cubicBezTo>
                  <a:pt x="1676787" y="235753"/>
                  <a:pt x="1674929" y="235517"/>
                  <a:pt x="1672756" y="235317"/>
                </a:cubicBezTo>
                <a:close/>
                <a:moveTo>
                  <a:pt x="1604972" y="218662"/>
                </a:moveTo>
                <a:lnTo>
                  <a:pt x="1660348" y="219017"/>
                </a:lnTo>
                <a:cubicBezTo>
                  <a:pt x="1664045" y="218677"/>
                  <a:pt x="1669081" y="219235"/>
                  <a:pt x="1667866" y="220092"/>
                </a:cubicBezTo>
                <a:cubicBezTo>
                  <a:pt x="1667460" y="220378"/>
                  <a:pt x="1666360" y="220697"/>
                  <a:pt x="1664284" y="221028"/>
                </a:cubicBezTo>
                <a:cubicBezTo>
                  <a:pt x="1655290" y="221071"/>
                  <a:pt x="1639815" y="221150"/>
                  <a:pt x="1633215" y="221017"/>
                </a:cubicBezTo>
                <a:cubicBezTo>
                  <a:pt x="1615391" y="221115"/>
                  <a:pt x="1597526" y="221619"/>
                  <a:pt x="1579651" y="222564"/>
                </a:cubicBezTo>
                <a:lnTo>
                  <a:pt x="1536737" y="225917"/>
                </a:lnTo>
                <a:close/>
                <a:moveTo>
                  <a:pt x="1726166" y="165251"/>
                </a:moveTo>
                <a:cubicBezTo>
                  <a:pt x="1727376" y="165017"/>
                  <a:pt x="1728701" y="165003"/>
                  <a:pt x="1729209" y="165283"/>
                </a:cubicBezTo>
                <a:cubicBezTo>
                  <a:pt x="1729547" y="165470"/>
                  <a:pt x="1729521" y="165788"/>
                  <a:pt x="1728856" y="166257"/>
                </a:cubicBezTo>
                <a:cubicBezTo>
                  <a:pt x="1727172" y="167443"/>
                  <a:pt x="1723808" y="166541"/>
                  <a:pt x="1723808" y="166541"/>
                </a:cubicBezTo>
                <a:cubicBezTo>
                  <a:pt x="1723857" y="165940"/>
                  <a:pt x="1724953" y="165485"/>
                  <a:pt x="1726166" y="165251"/>
                </a:cubicBezTo>
                <a:close/>
                <a:moveTo>
                  <a:pt x="1641277" y="159171"/>
                </a:moveTo>
                <a:lnTo>
                  <a:pt x="1642274" y="159265"/>
                </a:lnTo>
                <a:lnTo>
                  <a:pt x="1637602" y="160067"/>
                </a:lnTo>
                <a:close/>
                <a:moveTo>
                  <a:pt x="1756682" y="150610"/>
                </a:moveTo>
                <a:cubicBezTo>
                  <a:pt x="1757703" y="150458"/>
                  <a:pt x="1758689" y="150518"/>
                  <a:pt x="1759466" y="150726"/>
                </a:cubicBezTo>
                <a:cubicBezTo>
                  <a:pt x="1756941" y="152505"/>
                  <a:pt x="1755960" y="153197"/>
                  <a:pt x="1753695" y="151770"/>
                </a:cubicBezTo>
                <a:cubicBezTo>
                  <a:pt x="1754607" y="151129"/>
                  <a:pt x="1755662" y="150763"/>
                  <a:pt x="1756682" y="150610"/>
                </a:cubicBezTo>
                <a:close/>
                <a:moveTo>
                  <a:pt x="1677998" y="139844"/>
                </a:moveTo>
                <a:cubicBezTo>
                  <a:pt x="1678524" y="139662"/>
                  <a:pt x="1678912" y="139765"/>
                  <a:pt x="1679268" y="140269"/>
                </a:cubicBezTo>
                <a:cubicBezTo>
                  <a:pt x="1678847" y="140566"/>
                  <a:pt x="1678359" y="141288"/>
                  <a:pt x="1677798" y="141684"/>
                </a:cubicBezTo>
                <a:cubicBezTo>
                  <a:pt x="1677237" y="142079"/>
                  <a:pt x="1676604" y="142147"/>
                  <a:pt x="1675892" y="141139"/>
                </a:cubicBezTo>
                <a:cubicBezTo>
                  <a:pt x="1676804" y="140495"/>
                  <a:pt x="1677470" y="140026"/>
                  <a:pt x="1677998" y="139844"/>
                </a:cubicBezTo>
                <a:close/>
                <a:moveTo>
                  <a:pt x="1681372" y="138976"/>
                </a:moveTo>
                <a:cubicBezTo>
                  <a:pt x="1681900" y="138793"/>
                  <a:pt x="1682287" y="138896"/>
                  <a:pt x="1682644" y="139401"/>
                </a:cubicBezTo>
                <a:cubicBezTo>
                  <a:pt x="1682224" y="139698"/>
                  <a:pt x="1681736" y="140419"/>
                  <a:pt x="1681173" y="140815"/>
                </a:cubicBezTo>
                <a:cubicBezTo>
                  <a:pt x="1680612" y="141210"/>
                  <a:pt x="1679979" y="141279"/>
                  <a:pt x="1679268" y="140269"/>
                </a:cubicBezTo>
                <a:cubicBezTo>
                  <a:pt x="1680179" y="139628"/>
                  <a:pt x="1680846" y="139158"/>
                  <a:pt x="1681372" y="138976"/>
                </a:cubicBezTo>
                <a:close/>
                <a:moveTo>
                  <a:pt x="1687577" y="137655"/>
                </a:moveTo>
                <a:cubicBezTo>
                  <a:pt x="1688928" y="137301"/>
                  <a:pt x="1690156" y="137255"/>
                  <a:pt x="1691768" y="137756"/>
                </a:cubicBezTo>
                <a:cubicBezTo>
                  <a:pt x="1689244" y="139534"/>
                  <a:pt x="1685749" y="140234"/>
                  <a:pt x="1682644" y="139401"/>
                </a:cubicBezTo>
                <a:cubicBezTo>
                  <a:pt x="1684752" y="138671"/>
                  <a:pt x="1686227" y="138010"/>
                  <a:pt x="1687577" y="137655"/>
                </a:cubicBezTo>
                <a:close/>
                <a:moveTo>
                  <a:pt x="1754213" y="126402"/>
                </a:moveTo>
                <a:cubicBezTo>
                  <a:pt x="1752911" y="126523"/>
                  <a:pt x="1751763" y="126694"/>
                  <a:pt x="1751763" y="126694"/>
                </a:cubicBezTo>
                <a:cubicBezTo>
                  <a:pt x="1750852" y="127337"/>
                  <a:pt x="1751385" y="128094"/>
                  <a:pt x="1752586" y="128381"/>
                </a:cubicBezTo>
                <a:cubicBezTo>
                  <a:pt x="1753785" y="128669"/>
                  <a:pt x="1755651" y="128487"/>
                  <a:pt x="1757403" y="127252"/>
                </a:cubicBezTo>
                <a:cubicBezTo>
                  <a:pt x="1758034" y="126807"/>
                  <a:pt x="1757997" y="126550"/>
                  <a:pt x="1757586" y="126414"/>
                </a:cubicBezTo>
                <a:cubicBezTo>
                  <a:pt x="1756971" y="126211"/>
                  <a:pt x="1755515" y="126281"/>
                  <a:pt x="1754213" y="126402"/>
                </a:cubicBezTo>
                <a:close/>
                <a:moveTo>
                  <a:pt x="1818899" y="121612"/>
                </a:moveTo>
                <a:lnTo>
                  <a:pt x="1811637" y="123025"/>
                </a:lnTo>
                <a:cubicBezTo>
                  <a:pt x="1807491" y="123397"/>
                  <a:pt x="1802748" y="123591"/>
                  <a:pt x="1800716" y="123388"/>
                </a:cubicBezTo>
                <a:close/>
                <a:moveTo>
                  <a:pt x="1818974" y="121599"/>
                </a:moveTo>
                <a:lnTo>
                  <a:pt x="1818973" y="121606"/>
                </a:lnTo>
                <a:lnTo>
                  <a:pt x="1818899" y="121612"/>
                </a:lnTo>
                <a:close/>
                <a:moveTo>
                  <a:pt x="1835816" y="120234"/>
                </a:moveTo>
                <a:cubicBezTo>
                  <a:pt x="1838904" y="120287"/>
                  <a:pt x="1829521" y="121766"/>
                  <a:pt x="1818845" y="123200"/>
                </a:cubicBezTo>
                <a:lnTo>
                  <a:pt x="1818973" y="121606"/>
                </a:lnTo>
                <a:lnTo>
                  <a:pt x="1828156" y="120710"/>
                </a:lnTo>
                <a:cubicBezTo>
                  <a:pt x="1832371" y="120356"/>
                  <a:pt x="1834787" y="120216"/>
                  <a:pt x="1835816" y="120234"/>
                </a:cubicBezTo>
                <a:close/>
                <a:moveTo>
                  <a:pt x="2177737" y="101158"/>
                </a:moveTo>
                <a:lnTo>
                  <a:pt x="2152332" y="102697"/>
                </a:lnTo>
                <a:lnTo>
                  <a:pt x="2143498" y="104068"/>
                </a:lnTo>
                <a:lnTo>
                  <a:pt x="2148955" y="102902"/>
                </a:lnTo>
                <a:lnTo>
                  <a:pt x="2144121" y="103195"/>
                </a:lnTo>
                <a:cubicBezTo>
                  <a:pt x="2136541" y="103754"/>
                  <a:pt x="2127546" y="103798"/>
                  <a:pt x="2119512" y="103417"/>
                </a:cubicBezTo>
                <a:cubicBezTo>
                  <a:pt x="2110804" y="104015"/>
                  <a:pt x="2110526" y="104589"/>
                  <a:pt x="2113041" y="104955"/>
                </a:cubicBezTo>
                <a:cubicBezTo>
                  <a:pt x="2115557" y="105324"/>
                  <a:pt x="2120865" y="105484"/>
                  <a:pt x="2123329" y="105260"/>
                </a:cubicBezTo>
                <a:lnTo>
                  <a:pt x="2172378" y="105160"/>
                </a:lnTo>
                <a:lnTo>
                  <a:pt x="2183395" y="103017"/>
                </a:lnTo>
                <a:lnTo>
                  <a:pt x="2191562" y="101609"/>
                </a:lnTo>
                <a:close/>
                <a:moveTo>
                  <a:pt x="1992822" y="97275"/>
                </a:moveTo>
                <a:cubicBezTo>
                  <a:pt x="1992822" y="97275"/>
                  <a:pt x="1993418" y="97673"/>
                  <a:pt x="1993909" y="98146"/>
                </a:cubicBezTo>
                <a:cubicBezTo>
                  <a:pt x="1994399" y="98618"/>
                  <a:pt x="1994785" y="99165"/>
                  <a:pt x="1994364" y="99461"/>
                </a:cubicBezTo>
                <a:cubicBezTo>
                  <a:pt x="1993522" y="100055"/>
                  <a:pt x="1991140" y="98460"/>
                  <a:pt x="1992822" y="97275"/>
                </a:cubicBezTo>
                <a:close/>
                <a:moveTo>
                  <a:pt x="2009296" y="97121"/>
                </a:moveTo>
                <a:cubicBezTo>
                  <a:pt x="2012388" y="96894"/>
                  <a:pt x="2015448" y="97066"/>
                  <a:pt x="2018262" y="98229"/>
                </a:cubicBezTo>
                <a:cubicBezTo>
                  <a:pt x="2012374" y="99106"/>
                  <a:pt x="2005892" y="99141"/>
                  <a:pt x="2000134" y="98416"/>
                </a:cubicBezTo>
                <a:cubicBezTo>
                  <a:pt x="2003079" y="97978"/>
                  <a:pt x="2006204" y="97349"/>
                  <a:pt x="2009296" y="97121"/>
                </a:cubicBezTo>
                <a:close/>
                <a:moveTo>
                  <a:pt x="2143067" y="94487"/>
                </a:moveTo>
                <a:cubicBezTo>
                  <a:pt x="2144089" y="94335"/>
                  <a:pt x="2145075" y="94395"/>
                  <a:pt x="2145852" y="94603"/>
                </a:cubicBezTo>
                <a:cubicBezTo>
                  <a:pt x="2143328" y="96382"/>
                  <a:pt x="2142346" y="97074"/>
                  <a:pt x="2140081" y="95648"/>
                </a:cubicBezTo>
                <a:cubicBezTo>
                  <a:pt x="2140993" y="95006"/>
                  <a:pt x="2142046" y="94640"/>
                  <a:pt x="2143067" y="94487"/>
                </a:cubicBezTo>
                <a:close/>
                <a:moveTo>
                  <a:pt x="2225036" y="92337"/>
                </a:moveTo>
                <a:cubicBezTo>
                  <a:pt x="2222189" y="92066"/>
                  <a:pt x="2219617" y="92060"/>
                  <a:pt x="2219929" y="92502"/>
                </a:cubicBezTo>
                <a:cubicBezTo>
                  <a:pt x="2205876" y="92964"/>
                  <a:pt x="2193970" y="95501"/>
                  <a:pt x="2181976" y="98101"/>
                </a:cubicBezTo>
                <a:lnTo>
                  <a:pt x="2177712" y="98761"/>
                </a:lnTo>
                <a:lnTo>
                  <a:pt x="2207674" y="98833"/>
                </a:lnTo>
                <a:lnTo>
                  <a:pt x="2229504" y="95071"/>
                </a:lnTo>
                <a:cubicBezTo>
                  <a:pt x="2231819" y="94635"/>
                  <a:pt x="2232327" y="94182"/>
                  <a:pt x="2231799" y="93768"/>
                </a:cubicBezTo>
                <a:cubicBezTo>
                  <a:pt x="2231006" y="93146"/>
                  <a:pt x="2227883" y="92609"/>
                  <a:pt x="2225036" y="92337"/>
                </a:cubicBezTo>
                <a:close/>
                <a:moveTo>
                  <a:pt x="2240110" y="83504"/>
                </a:moveTo>
                <a:cubicBezTo>
                  <a:pt x="2238038" y="83579"/>
                  <a:pt x="2236566" y="83798"/>
                  <a:pt x="2238609" y="83869"/>
                </a:cubicBezTo>
                <a:cubicBezTo>
                  <a:pt x="2226240" y="84781"/>
                  <a:pt x="2208541" y="89448"/>
                  <a:pt x="2195600" y="89253"/>
                </a:cubicBezTo>
                <a:cubicBezTo>
                  <a:pt x="2190673" y="89705"/>
                  <a:pt x="2186596" y="87793"/>
                  <a:pt x="2183361" y="88562"/>
                </a:cubicBezTo>
                <a:cubicBezTo>
                  <a:pt x="2170991" y="89475"/>
                  <a:pt x="2158933" y="94700"/>
                  <a:pt x="2145852" y="94603"/>
                </a:cubicBezTo>
                <a:cubicBezTo>
                  <a:pt x="2154405" y="91848"/>
                  <a:pt x="2159333" y="91396"/>
                  <a:pt x="2166786" y="89166"/>
                </a:cubicBezTo>
                <a:cubicBezTo>
                  <a:pt x="2164391" y="89342"/>
                  <a:pt x="2186596" y="87793"/>
                  <a:pt x="2187708" y="85499"/>
                </a:cubicBezTo>
                <a:cubicBezTo>
                  <a:pt x="2187008" y="82719"/>
                  <a:pt x="2160304" y="89202"/>
                  <a:pt x="2157910" y="89378"/>
                </a:cubicBezTo>
                <a:cubicBezTo>
                  <a:pt x="2143723" y="92327"/>
                  <a:pt x="2132482" y="94394"/>
                  <a:pt x="2121048" y="96410"/>
                </a:cubicBezTo>
                <a:lnTo>
                  <a:pt x="2092066" y="101531"/>
                </a:lnTo>
                <a:lnTo>
                  <a:pt x="2097449" y="101593"/>
                </a:lnTo>
                <a:cubicBezTo>
                  <a:pt x="2119659" y="100795"/>
                  <a:pt x="2142470" y="99511"/>
                  <a:pt x="2165637" y="98733"/>
                </a:cubicBezTo>
                <a:lnTo>
                  <a:pt x="2168445" y="98738"/>
                </a:lnTo>
                <a:lnTo>
                  <a:pt x="2187711" y="94624"/>
                </a:lnTo>
                <a:cubicBezTo>
                  <a:pt x="2202887" y="91923"/>
                  <a:pt x="2218451" y="89514"/>
                  <a:pt x="2234263" y="86932"/>
                </a:cubicBezTo>
                <a:cubicBezTo>
                  <a:pt x="2234893" y="86488"/>
                  <a:pt x="2242002" y="86860"/>
                  <a:pt x="2244567" y="85724"/>
                </a:cubicBezTo>
                <a:cubicBezTo>
                  <a:pt x="2245422" y="85346"/>
                  <a:pt x="2245773" y="84801"/>
                  <a:pt x="2245209" y="84001"/>
                </a:cubicBezTo>
                <a:cubicBezTo>
                  <a:pt x="2244854" y="83497"/>
                  <a:pt x="2242182" y="83428"/>
                  <a:pt x="2240110" y="83504"/>
                </a:cubicBezTo>
                <a:close/>
                <a:moveTo>
                  <a:pt x="2067758" y="82852"/>
                </a:moveTo>
                <a:cubicBezTo>
                  <a:pt x="2068285" y="82669"/>
                  <a:pt x="2068674" y="82774"/>
                  <a:pt x="2069030" y="83279"/>
                </a:cubicBezTo>
                <a:cubicBezTo>
                  <a:pt x="2068609" y="83574"/>
                  <a:pt x="2068120" y="84297"/>
                  <a:pt x="2067560" y="84692"/>
                </a:cubicBezTo>
                <a:cubicBezTo>
                  <a:pt x="2066999" y="85087"/>
                  <a:pt x="2066365" y="85156"/>
                  <a:pt x="2065654" y="84147"/>
                </a:cubicBezTo>
                <a:cubicBezTo>
                  <a:pt x="2066565" y="83504"/>
                  <a:pt x="2067231" y="83034"/>
                  <a:pt x="2067758" y="82852"/>
                </a:cubicBezTo>
                <a:close/>
                <a:moveTo>
                  <a:pt x="2158762" y="82509"/>
                </a:moveTo>
                <a:cubicBezTo>
                  <a:pt x="2150038" y="83028"/>
                  <a:pt x="2133554" y="87280"/>
                  <a:pt x="2131759" y="87413"/>
                </a:cubicBezTo>
                <a:cubicBezTo>
                  <a:pt x="2119318" y="90011"/>
                  <a:pt x="2106425" y="92488"/>
                  <a:pt x="2092903" y="95189"/>
                </a:cubicBezTo>
                <a:lnTo>
                  <a:pt x="2064707" y="101219"/>
                </a:lnTo>
                <a:lnTo>
                  <a:pt x="2078951" y="101382"/>
                </a:lnTo>
                <a:lnTo>
                  <a:pt x="2080669" y="100947"/>
                </a:lnTo>
                <a:cubicBezTo>
                  <a:pt x="2086710" y="100027"/>
                  <a:pt x="2092717" y="99317"/>
                  <a:pt x="2093137" y="99021"/>
                </a:cubicBezTo>
                <a:cubicBezTo>
                  <a:pt x="2115743" y="94169"/>
                  <a:pt x="2136406" y="90433"/>
                  <a:pt x="2159734" y="84819"/>
                </a:cubicBezTo>
                <a:cubicBezTo>
                  <a:pt x="2144829" y="89280"/>
                  <a:pt x="2164651" y="86138"/>
                  <a:pt x="2164069" y="83526"/>
                </a:cubicBezTo>
                <a:cubicBezTo>
                  <a:pt x="2163717" y="82578"/>
                  <a:pt x="2161670" y="82337"/>
                  <a:pt x="2158762" y="82509"/>
                </a:cubicBezTo>
                <a:close/>
                <a:moveTo>
                  <a:pt x="2073963" y="81532"/>
                </a:moveTo>
                <a:cubicBezTo>
                  <a:pt x="2075315" y="81178"/>
                  <a:pt x="2076541" y="81132"/>
                  <a:pt x="2078153" y="81632"/>
                </a:cubicBezTo>
                <a:cubicBezTo>
                  <a:pt x="2075630" y="83411"/>
                  <a:pt x="2072135" y="84111"/>
                  <a:pt x="2069030" y="83279"/>
                </a:cubicBezTo>
                <a:cubicBezTo>
                  <a:pt x="2071138" y="82548"/>
                  <a:pt x="2072613" y="81885"/>
                  <a:pt x="2073963" y="81532"/>
                </a:cubicBezTo>
                <a:close/>
                <a:moveTo>
                  <a:pt x="2012296" y="73880"/>
                </a:moveTo>
                <a:lnTo>
                  <a:pt x="2067672" y="74234"/>
                </a:lnTo>
                <a:cubicBezTo>
                  <a:pt x="2071369" y="73894"/>
                  <a:pt x="2076405" y="74452"/>
                  <a:pt x="2075189" y="75309"/>
                </a:cubicBezTo>
                <a:cubicBezTo>
                  <a:pt x="2074784" y="75595"/>
                  <a:pt x="2073684" y="75914"/>
                  <a:pt x="2071608" y="76244"/>
                </a:cubicBezTo>
                <a:cubicBezTo>
                  <a:pt x="2062614" y="76288"/>
                  <a:pt x="2047138" y="76367"/>
                  <a:pt x="2040539" y="76235"/>
                </a:cubicBezTo>
                <a:cubicBezTo>
                  <a:pt x="2022715" y="76332"/>
                  <a:pt x="2004851" y="76837"/>
                  <a:pt x="1986975" y="77782"/>
                </a:cubicBezTo>
                <a:lnTo>
                  <a:pt x="1944061" y="81135"/>
                </a:lnTo>
                <a:close/>
                <a:moveTo>
                  <a:pt x="2140599" y="70278"/>
                </a:moveTo>
                <a:cubicBezTo>
                  <a:pt x="2139296" y="70399"/>
                  <a:pt x="2138149" y="70571"/>
                  <a:pt x="2138149" y="70571"/>
                </a:cubicBezTo>
                <a:cubicBezTo>
                  <a:pt x="2137238" y="71213"/>
                  <a:pt x="2137771" y="71971"/>
                  <a:pt x="2138971" y="72258"/>
                </a:cubicBezTo>
                <a:cubicBezTo>
                  <a:pt x="2140170" y="72546"/>
                  <a:pt x="2142036" y="72364"/>
                  <a:pt x="2143789" y="71128"/>
                </a:cubicBezTo>
                <a:cubicBezTo>
                  <a:pt x="2144420" y="70684"/>
                  <a:pt x="2144383" y="70426"/>
                  <a:pt x="2143972" y="70292"/>
                </a:cubicBezTo>
                <a:cubicBezTo>
                  <a:pt x="2143357" y="70087"/>
                  <a:pt x="2141901" y="70157"/>
                  <a:pt x="2140599" y="70278"/>
                </a:cubicBezTo>
                <a:close/>
                <a:moveTo>
                  <a:pt x="2205285" y="65490"/>
                </a:moveTo>
                <a:lnTo>
                  <a:pt x="2198022" y="66901"/>
                </a:lnTo>
                <a:cubicBezTo>
                  <a:pt x="2193877" y="67273"/>
                  <a:pt x="2189135" y="67468"/>
                  <a:pt x="2187102" y="67264"/>
                </a:cubicBezTo>
                <a:close/>
                <a:moveTo>
                  <a:pt x="2205359" y="65475"/>
                </a:moveTo>
                <a:lnTo>
                  <a:pt x="2205359" y="65482"/>
                </a:lnTo>
                <a:lnTo>
                  <a:pt x="2205285" y="65490"/>
                </a:lnTo>
                <a:close/>
                <a:moveTo>
                  <a:pt x="2222202" y="64110"/>
                </a:moveTo>
                <a:cubicBezTo>
                  <a:pt x="2225290" y="64164"/>
                  <a:pt x="2215907" y="65643"/>
                  <a:pt x="2205231" y="67077"/>
                </a:cubicBezTo>
                <a:lnTo>
                  <a:pt x="2205359" y="65482"/>
                </a:lnTo>
                <a:lnTo>
                  <a:pt x="2214542" y="64586"/>
                </a:lnTo>
                <a:cubicBezTo>
                  <a:pt x="2218757" y="64233"/>
                  <a:pt x="2221173" y="64093"/>
                  <a:pt x="2222202" y="64110"/>
                </a:cubicBezTo>
                <a:close/>
                <a:moveTo>
                  <a:pt x="2228059" y="56123"/>
                </a:moveTo>
                <a:cubicBezTo>
                  <a:pt x="2228836" y="56332"/>
                  <a:pt x="2229399" y="57131"/>
                  <a:pt x="2229556" y="57838"/>
                </a:cubicBezTo>
                <a:cubicBezTo>
                  <a:pt x="2229714" y="58545"/>
                  <a:pt x="2229466" y="59161"/>
                  <a:pt x="2228620" y="59002"/>
                </a:cubicBezTo>
                <a:close/>
                <a:moveTo>
                  <a:pt x="2771539" y="46751"/>
                </a:moveTo>
                <a:cubicBezTo>
                  <a:pt x="2772277" y="46829"/>
                  <a:pt x="2773295" y="47308"/>
                  <a:pt x="2774487" y="48105"/>
                </a:cubicBezTo>
                <a:cubicBezTo>
                  <a:pt x="2772664" y="49389"/>
                  <a:pt x="2771111" y="48972"/>
                  <a:pt x="2770281" y="47795"/>
                </a:cubicBezTo>
                <a:cubicBezTo>
                  <a:pt x="2770346" y="46994"/>
                  <a:pt x="2770802" y="46672"/>
                  <a:pt x="2771539" y="46751"/>
                </a:cubicBezTo>
                <a:close/>
                <a:moveTo>
                  <a:pt x="2552023" y="42609"/>
                </a:moveTo>
                <a:cubicBezTo>
                  <a:pt x="2575190" y="41830"/>
                  <a:pt x="2598713" y="41555"/>
                  <a:pt x="2622346" y="42776"/>
                </a:cubicBezTo>
                <a:cubicBezTo>
                  <a:pt x="2655938" y="44282"/>
                  <a:pt x="2689541" y="44016"/>
                  <a:pt x="2727102" y="45493"/>
                </a:cubicBezTo>
                <a:cubicBezTo>
                  <a:pt x="2735255" y="46042"/>
                  <a:pt x="2745230" y="45306"/>
                  <a:pt x="2753384" y="45855"/>
                </a:cubicBezTo>
                <a:cubicBezTo>
                  <a:pt x="2757330" y="46096"/>
                  <a:pt x="2766334" y="47555"/>
                  <a:pt x="2757912" y="48707"/>
                </a:cubicBezTo>
                <a:cubicBezTo>
                  <a:pt x="2748195" y="49512"/>
                  <a:pt x="2735836" y="48654"/>
                  <a:pt x="2729355" y="48690"/>
                </a:cubicBezTo>
                <a:cubicBezTo>
                  <a:pt x="2693348" y="47628"/>
                  <a:pt x="2662279" y="47619"/>
                  <a:pt x="2629517" y="47292"/>
                </a:cubicBezTo>
                <a:cubicBezTo>
                  <a:pt x="2608994" y="47655"/>
                  <a:pt x="2584526" y="44504"/>
                  <a:pt x="2564123" y="45035"/>
                </a:cubicBezTo>
                <a:cubicBezTo>
                  <a:pt x="2551634" y="45779"/>
                  <a:pt x="2544430" y="46576"/>
                  <a:pt x="2530507" y="47071"/>
                </a:cubicBezTo>
                <a:cubicBezTo>
                  <a:pt x="2522926" y="47630"/>
                  <a:pt x="2513932" y="47674"/>
                  <a:pt x="2505898" y="47294"/>
                </a:cubicBezTo>
                <a:cubicBezTo>
                  <a:pt x="2488481" y="48490"/>
                  <a:pt x="2504786" y="49588"/>
                  <a:pt x="2509715" y="49136"/>
                </a:cubicBezTo>
                <a:cubicBezTo>
                  <a:pt x="2544892" y="49019"/>
                  <a:pt x="2575120" y="49622"/>
                  <a:pt x="2607171" y="48939"/>
                </a:cubicBezTo>
                <a:cubicBezTo>
                  <a:pt x="2645691" y="49992"/>
                  <a:pt x="2681558" y="51152"/>
                  <a:pt x="2716585" y="52905"/>
                </a:cubicBezTo>
                <a:cubicBezTo>
                  <a:pt x="2753553" y="53542"/>
                  <a:pt x="2787608" y="57489"/>
                  <a:pt x="2825418" y="57533"/>
                </a:cubicBezTo>
                <a:cubicBezTo>
                  <a:pt x="2848630" y="57414"/>
                  <a:pt x="2873728" y="58798"/>
                  <a:pt x="2898275" y="55968"/>
                </a:cubicBezTo>
                <a:lnTo>
                  <a:pt x="2904160" y="54889"/>
                </a:lnTo>
                <a:lnTo>
                  <a:pt x="2904105" y="55232"/>
                </a:lnTo>
                <a:cubicBezTo>
                  <a:pt x="2904818" y="56241"/>
                  <a:pt x="2907082" y="57667"/>
                  <a:pt x="2906952" y="59269"/>
                </a:cubicBezTo>
                <a:cubicBezTo>
                  <a:pt x="2908223" y="63158"/>
                  <a:pt x="2903446" y="61741"/>
                  <a:pt x="2903446" y="61741"/>
                </a:cubicBezTo>
                <a:cubicBezTo>
                  <a:pt x="2903446" y="61741"/>
                  <a:pt x="2906541" y="64344"/>
                  <a:pt x="2906991" y="68559"/>
                </a:cubicBezTo>
                <a:lnTo>
                  <a:pt x="2959560" y="68846"/>
                </a:lnTo>
                <a:cubicBezTo>
                  <a:pt x="3098165" y="71429"/>
                  <a:pt x="3236842" y="79524"/>
                  <a:pt x="3373037" y="93472"/>
                </a:cubicBezTo>
                <a:cubicBezTo>
                  <a:pt x="3399150" y="94056"/>
                  <a:pt x="3426739" y="96663"/>
                  <a:pt x="3454266" y="99534"/>
                </a:cubicBezTo>
                <a:cubicBezTo>
                  <a:pt x="3533269" y="106745"/>
                  <a:pt x="3533269" y="106745"/>
                  <a:pt x="3533269" y="106745"/>
                </a:cubicBezTo>
                <a:cubicBezTo>
                  <a:pt x="3588120" y="112162"/>
                  <a:pt x="3640947" y="119053"/>
                  <a:pt x="3694213" y="124094"/>
                </a:cubicBezTo>
                <a:cubicBezTo>
                  <a:pt x="3721739" y="126966"/>
                  <a:pt x="3747040" y="130986"/>
                  <a:pt x="3774568" y="133859"/>
                </a:cubicBezTo>
                <a:cubicBezTo>
                  <a:pt x="3854547" y="145208"/>
                  <a:pt x="3854547" y="145208"/>
                  <a:pt x="3854547" y="145208"/>
                </a:cubicBezTo>
                <a:cubicBezTo>
                  <a:pt x="3907374" y="152100"/>
                  <a:pt x="3960265" y="158728"/>
                  <a:pt x="4014507" y="167908"/>
                </a:cubicBezTo>
                <a:cubicBezTo>
                  <a:pt x="4189462" y="198059"/>
                  <a:pt x="4189462" y="198059"/>
                  <a:pt x="4189462" y="198059"/>
                </a:cubicBezTo>
                <a:cubicBezTo>
                  <a:pt x="4276209" y="212682"/>
                  <a:pt x="4276209" y="212682"/>
                  <a:pt x="4276209" y="212682"/>
                </a:cubicBezTo>
                <a:cubicBezTo>
                  <a:pt x="4363871" y="231709"/>
                  <a:pt x="4363871" y="231709"/>
                  <a:pt x="4363871" y="231709"/>
                </a:cubicBezTo>
                <a:cubicBezTo>
                  <a:pt x="4537642" y="266883"/>
                  <a:pt x="4537642" y="266883"/>
                  <a:pt x="4537642" y="266883"/>
                </a:cubicBezTo>
                <a:cubicBezTo>
                  <a:pt x="4710365" y="307671"/>
                  <a:pt x="4710365" y="307671"/>
                  <a:pt x="4710365" y="307671"/>
                </a:cubicBezTo>
                <a:cubicBezTo>
                  <a:pt x="4797651" y="328285"/>
                  <a:pt x="4797651" y="328285"/>
                  <a:pt x="4797651" y="328285"/>
                </a:cubicBezTo>
                <a:cubicBezTo>
                  <a:pt x="4825953" y="334969"/>
                  <a:pt x="4854083" y="343565"/>
                  <a:pt x="4882650" y="350311"/>
                </a:cubicBezTo>
                <a:cubicBezTo>
                  <a:pt x="5053421" y="398178"/>
                  <a:pt x="5053421" y="398178"/>
                  <a:pt x="5053421" y="398178"/>
                </a:cubicBezTo>
                <a:cubicBezTo>
                  <a:pt x="5081987" y="404924"/>
                  <a:pt x="5111268" y="415746"/>
                  <a:pt x="5139460" y="424079"/>
                </a:cubicBezTo>
                <a:cubicBezTo>
                  <a:pt x="5223648" y="449544"/>
                  <a:pt x="5223648" y="449544"/>
                  <a:pt x="5223648" y="449544"/>
                </a:cubicBezTo>
                <a:cubicBezTo>
                  <a:pt x="5279204" y="468527"/>
                  <a:pt x="5337549" y="483980"/>
                  <a:pt x="5392733" y="504549"/>
                </a:cubicBezTo>
                <a:cubicBezTo>
                  <a:pt x="5395997" y="507274"/>
                  <a:pt x="5402703" y="510811"/>
                  <a:pt x="5405767" y="513210"/>
                </a:cubicBezTo>
                <a:cubicBezTo>
                  <a:pt x="5370871" y="501341"/>
                  <a:pt x="5370871" y="501341"/>
                  <a:pt x="5370871" y="501341"/>
                </a:cubicBezTo>
                <a:cubicBezTo>
                  <a:pt x="5341529" y="490782"/>
                  <a:pt x="5312250" y="479959"/>
                  <a:pt x="5284119" y="471362"/>
                </a:cubicBezTo>
                <a:cubicBezTo>
                  <a:pt x="5279204" y="468527"/>
                  <a:pt x="5275765" y="467714"/>
                  <a:pt x="5270210" y="466403"/>
                </a:cubicBezTo>
                <a:cubicBezTo>
                  <a:pt x="5267209" y="463739"/>
                  <a:pt x="5265357" y="463302"/>
                  <a:pt x="5266771" y="465590"/>
                </a:cubicBezTo>
                <a:cubicBezTo>
                  <a:pt x="5204073" y="444921"/>
                  <a:pt x="5141047" y="424454"/>
                  <a:pt x="5077848" y="405900"/>
                </a:cubicBezTo>
                <a:cubicBezTo>
                  <a:pt x="5072558" y="404651"/>
                  <a:pt x="5085155" y="415164"/>
                  <a:pt x="5094149" y="417288"/>
                </a:cubicBezTo>
                <a:cubicBezTo>
                  <a:pt x="5162636" y="437090"/>
                  <a:pt x="5230252" y="460595"/>
                  <a:pt x="5296717" y="481875"/>
                </a:cubicBezTo>
                <a:cubicBezTo>
                  <a:pt x="5325997" y="492697"/>
                  <a:pt x="5356753" y="505544"/>
                  <a:pt x="5386360" y="516165"/>
                </a:cubicBezTo>
                <a:cubicBezTo>
                  <a:pt x="5417053" y="529275"/>
                  <a:pt x="5448246" y="540271"/>
                  <a:pt x="5477151" y="552681"/>
                </a:cubicBezTo>
                <a:cubicBezTo>
                  <a:pt x="5432113" y="536462"/>
                  <a:pt x="5387073" y="520241"/>
                  <a:pt x="5340070" y="505233"/>
                </a:cubicBezTo>
                <a:cubicBezTo>
                  <a:pt x="5334781" y="503984"/>
                  <a:pt x="5348966" y="514871"/>
                  <a:pt x="5355670" y="518409"/>
                </a:cubicBezTo>
                <a:cubicBezTo>
                  <a:pt x="5422508" y="538101"/>
                  <a:pt x="5484022" y="563795"/>
                  <a:pt x="5549071" y="582785"/>
                </a:cubicBezTo>
                <a:cubicBezTo>
                  <a:pt x="5554363" y="584035"/>
                  <a:pt x="5551361" y="581372"/>
                  <a:pt x="5546181" y="578474"/>
                </a:cubicBezTo>
                <a:cubicBezTo>
                  <a:pt x="5560090" y="583434"/>
                  <a:pt x="5575788" y="589095"/>
                  <a:pt x="5588933" y="596107"/>
                </a:cubicBezTo>
                <a:cubicBezTo>
                  <a:pt x="5582492" y="592632"/>
                  <a:pt x="5573498" y="590508"/>
                  <a:pt x="5566357" y="588821"/>
                </a:cubicBezTo>
                <a:cubicBezTo>
                  <a:pt x="5559216" y="587135"/>
                  <a:pt x="5565482" y="592523"/>
                  <a:pt x="5572250" y="595797"/>
                </a:cubicBezTo>
                <a:cubicBezTo>
                  <a:pt x="5508512" y="571253"/>
                  <a:pt x="5441609" y="551825"/>
                  <a:pt x="5375847" y="528757"/>
                </a:cubicBezTo>
                <a:cubicBezTo>
                  <a:pt x="5370556" y="527507"/>
                  <a:pt x="5384740" y="538395"/>
                  <a:pt x="5391444" y="541932"/>
                </a:cubicBezTo>
                <a:cubicBezTo>
                  <a:pt x="5403501" y="546454"/>
                  <a:pt x="5403501" y="546454"/>
                  <a:pt x="5403501" y="546454"/>
                </a:cubicBezTo>
                <a:cubicBezTo>
                  <a:pt x="5442212" y="557550"/>
                  <a:pt x="5480484" y="570497"/>
                  <a:pt x="5516968" y="582742"/>
                </a:cubicBezTo>
                <a:cubicBezTo>
                  <a:pt x="5536237" y="589246"/>
                  <a:pt x="5554992" y="595559"/>
                  <a:pt x="5573326" y="602471"/>
                </a:cubicBezTo>
                <a:lnTo>
                  <a:pt x="5598020" y="613169"/>
                </a:lnTo>
                <a:lnTo>
                  <a:pt x="5427055" y="557879"/>
                </a:lnTo>
                <a:cubicBezTo>
                  <a:pt x="5342155" y="528337"/>
                  <a:pt x="5342155" y="528337"/>
                  <a:pt x="5342155" y="528337"/>
                </a:cubicBezTo>
                <a:cubicBezTo>
                  <a:pt x="5314399" y="518154"/>
                  <a:pt x="5284682" y="509182"/>
                  <a:pt x="5256552" y="500585"/>
                </a:cubicBezTo>
                <a:cubicBezTo>
                  <a:pt x="5251263" y="499336"/>
                  <a:pt x="5263861" y="509849"/>
                  <a:pt x="5272589" y="511910"/>
                </a:cubicBezTo>
                <a:cubicBezTo>
                  <a:pt x="5295429" y="519257"/>
                  <a:pt x="5318067" y="526278"/>
                  <a:pt x="5340905" y="533626"/>
                </a:cubicBezTo>
                <a:cubicBezTo>
                  <a:pt x="5408520" y="557131"/>
                  <a:pt x="5408520" y="557131"/>
                  <a:pt x="5408520" y="557131"/>
                </a:cubicBezTo>
                <a:cubicBezTo>
                  <a:pt x="5453561" y="573350"/>
                  <a:pt x="5498975" y="587984"/>
                  <a:pt x="5544451" y="602352"/>
                </a:cubicBezTo>
                <a:cubicBezTo>
                  <a:pt x="5547453" y="605015"/>
                  <a:pt x="5550720" y="607741"/>
                  <a:pt x="5554158" y="608553"/>
                </a:cubicBezTo>
                <a:cubicBezTo>
                  <a:pt x="5566216" y="613075"/>
                  <a:pt x="5580061" y="618299"/>
                  <a:pt x="5592056" y="623086"/>
                </a:cubicBezTo>
                <a:cubicBezTo>
                  <a:pt x="5605903" y="628311"/>
                  <a:pt x="5617960" y="632832"/>
                  <a:pt x="5631369" y="639907"/>
                </a:cubicBezTo>
                <a:cubicBezTo>
                  <a:pt x="5631369" y="639907"/>
                  <a:pt x="5631369" y="639907"/>
                  <a:pt x="5632782" y="642195"/>
                </a:cubicBezTo>
                <a:cubicBezTo>
                  <a:pt x="5608967" y="630708"/>
                  <a:pt x="5583063" y="620963"/>
                  <a:pt x="5558636" y="613240"/>
                </a:cubicBezTo>
                <a:cubicBezTo>
                  <a:pt x="5557049" y="612866"/>
                  <a:pt x="5555197" y="612427"/>
                  <a:pt x="5553345" y="611991"/>
                </a:cubicBezTo>
                <a:cubicBezTo>
                  <a:pt x="5547015" y="606866"/>
                  <a:pt x="5540312" y="603329"/>
                  <a:pt x="5533606" y="599791"/>
                </a:cubicBezTo>
                <a:cubicBezTo>
                  <a:pt x="5523401" y="595707"/>
                  <a:pt x="5532731" y="603493"/>
                  <a:pt x="5537913" y="606392"/>
                </a:cubicBezTo>
                <a:cubicBezTo>
                  <a:pt x="5535624" y="607805"/>
                  <a:pt x="5550074" y="618754"/>
                  <a:pt x="5555363" y="620004"/>
                </a:cubicBezTo>
                <a:cubicBezTo>
                  <a:pt x="5586932" y="629413"/>
                  <a:pt x="5586932" y="629413"/>
                  <a:pt x="5586932" y="629413"/>
                </a:cubicBezTo>
                <a:cubicBezTo>
                  <a:pt x="5617689" y="642260"/>
                  <a:pt x="5617689" y="642260"/>
                  <a:pt x="5617689" y="642260"/>
                </a:cubicBezTo>
                <a:cubicBezTo>
                  <a:pt x="5638300" y="650758"/>
                  <a:pt x="5659025" y="657605"/>
                  <a:pt x="5679575" y="666366"/>
                </a:cubicBezTo>
                <a:cubicBezTo>
                  <a:pt x="5681427" y="666804"/>
                  <a:pt x="5681427" y="666804"/>
                  <a:pt x="5678161" y="664079"/>
                </a:cubicBezTo>
                <a:cubicBezTo>
                  <a:pt x="5681865" y="664953"/>
                  <a:pt x="5681865" y="664953"/>
                  <a:pt x="5681865" y="664953"/>
                </a:cubicBezTo>
                <a:cubicBezTo>
                  <a:pt x="5683013" y="667179"/>
                  <a:pt x="5692610" y="675028"/>
                  <a:pt x="5697461" y="678128"/>
                </a:cubicBezTo>
                <a:cubicBezTo>
                  <a:pt x="5740213" y="695762"/>
                  <a:pt x="5740213" y="695762"/>
                  <a:pt x="5740213" y="695762"/>
                </a:cubicBezTo>
                <a:cubicBezTo>
                  <a:pt x="5742065" y="696199"/>
                  <a:pt x="5742502" y="694348"/>
                  <a:pt x="5740650" y="693910"/>
                </a:cubicBezTo>
                <a:cubicBezTo>
                  <a:pt x="5770258" y="704530"/>
                  <a:pt x="5801015" y="717378"/>
                  <a:pt x="5829919" y="729786"/>
                </a:cubicBezTo>
                <a:cubicBezTo>
                  <a:pt x="5807454" y="720853"/>
                  <a:pt x="5783028" y="713130"/>
                  <a:pt x="5760827" y="704258"/>
                </a:cubicBezTo>
                <a:cubicBezTo>
                  <a:pt x="5758977" y="703821"/>
                  <a:pt x="5758540" y="705672"/>
                  <a:pt x="5760389" y="706109"/>
                </a:cubicBezTo>
                <a:cubicBezTo>
                  <a:pt x="5710934" y="684939"/>
                  <a:pt x="5659190" y="665181"/>
                  <a:pt x="5607446" y="645425"/>
                </a:cubicBezTo>
                <a:cubicBezTo>
                  <a:pt x="5557116" y="627955"/>
                  <a:pt x="5504495" y="611900"/>
                  <a:pt x="5452753" y="592143"/>
                </a:cubicBezTo>
                <a:cubicBezTo>
                  <a:pt x="5449314" y="591331"/>
                  <a:pt x="5455207" y="598306"/>
                  <a:pt x="5461911" y="601843"/>
                </a:cubicBezTo>
                <a:cubicBezTo>
                  <a:pt x="5428930" y="590146"/>
                  <a:pt x="5395510" y="580299"/>
                  <a:pt x="5362027" y="570719"/>
                </a:cubicBezTo>
                <a:cubicBezTo>
                  <a:pt x="5355322" y="567180"/>
                  <a:pt x="5371622" y="578567"/>
                  <a:pt x="5374624" y="581231"/>
                </a:cubicBezTo>
                <a:cubicBezTo>
                  <a:pt x="5391799" y="588915"/>
                  <a:pt x="5410561" y="596975"/>
                  <a:pt x="5427409" y="604862"/>
                </a:cubicBezTo>
                <a:cubicBezTo>
                  <a:pt x="5411710" y="599200"/>
                  <a:pt x="5395840" y="595453"/>
                  <a:pt x="5377854" y="591206"/>
                </a:cubicBezTo>
                <a:cubicBezTo>
                  <a:pt x="5372127" y="591807"/>
                  <a:pt x="5390451" y="601718"/>
                  <a:pt x="5393716" y="604443"/>
                </a:cubicBezTo>
                <a:lnTo>
                  <a:pt x="5409112" y="610221"/>
                </a:lnTo>
                <a:lnTo>
                  <a:pt x="5365298" y="594871"/>
                </a:lnTo>
                <a:lnTo>
                  <a:pt x="5365447" y="594950"/>
                </a:lnTo>
                <a:cubicBezTo>
                  <a:pt x="5376536" y="600444"/>
                  <a:pt x="5387859" y="605951"/>
                  <a:pt x="5398712" y="611862"/>
                </a:cubicBezTo>
                <a:lnTo>
                  <a:pt x="5416650" y="622081"/>
                </a:lnTo>
                <a:lnTo>
                  <a:pt x="5564347" y="676562"/>
                </a:lnTo>
                <a:cubicBezTo>
                  <a:pt x="5634852" y="704379"/>
                  <a:pt x="5704484" y="735898"/>
                  <a:pt x="5774929" y="763980"/>
                </a:cubicBezTo>
                <a:cubicBezTo>
                  <a:pt x="5778368" y="764792"/>
                  <a:pt x="5767621" y="754716"/>
                  <a:pt x="5759330" y="750805"/>
                </a:cubicBezTo>
                <a:cubicBezTo>
                  <a:pt x="5721167" y="736208"/>
                  <a:pt x="5682120" y="719450"/>
                  <a:pt x="5644659" y="703066"/>
                </a:cubicBezTo>
                <a:cubicBezTo>
                  <a:pt x="5625002" y="694655"/>
                  <a:pt x="5605809" y="686354"/>
                  <a:pt x="5586792" y="678339"/>
                </a:cubicBezTo>
                <a:lnTo>
                  <a:pt x="5577882" y="674730"/>
                </a:lnTo>
                <a:lnTo>
                  <a:pt x="5585160" y="677025"/>
                </a:lnTo>
                <a:cubicBezTo>
                  <a:pt x="5595577" y="680308"/>
                  <a:pt x="5595577" y="680308"/>
                  <a:pt x="5595577" y="680308"/>
                </a:cubicBezTo>
                <a:cubicBezTo>
                  <a:pt x="5612487" y="687932"/>
                  <a:pt x="5631187" y="696256"/>
                  <a:pt x="5648097" y="703878"/>
                </a:cubicBezTo>
                <a:cubicBezTo>
                  <a:pt x="5655238" y="705565"/>
                  <a:pt x="5660091" y="708665"/>
                  <a:pt x="5666859" y="711938"/>
                </a:cubicBezTo>
                <a:cubicBezTo>
                  <a:pt x="5668710" y="712375"/>
                  <a:pt x="5670562" y="712813"/>
                  <a:pt x="5669084" y="710789"/>
                </a:cubicBezTo>
                <a:cubicBezTo>
                  <a:pt x="5685995" y="718410"/>
                  <a:pt x="5701692" y="724072"/>
                  <a:pt x="5718977" y="730108"/>
                </a:cubicBezTo>
                <a:cubicBezTo>
                  <a:pt x="5720454" y="732132"/>
                  <a:pt x="5720830" y="730545"/>
                  <a:pt x="5720830" y="730545"/>
                </a:cubicBezTo>
                <a:cubicBezTo>
                  <a:pt x="5721266" y="728694"/>
                  <a:pt x="5717999" y="725969"/>
                  <a:pt x="5716851" y="723743"/>
                </a:cubicBezTo>
                <a:cubicBezTo>
                  <a:pt x="5775035" y="746975"/>
                  <a:pt x="5775035" y="746975"/>
                  <a:pt x="5775035" y="746975"/>
                </a:cubicBezTo>
                <a:cubicBezTo>
                  <a:pt x="5776887" y="747413"/>
                  <a:pt x="5776887" y="747413"/>
                  <a:pt x="5777323" y="745562"/>
                </a:cubicBezTo>
                <a:cubicBezTo>
                  <a:pt x="5792583" y="753074"/>
                  <a:pt x="5806165" y="758235"/>
                  <a:pt x="5821489" y="765483"/>
                </a:cubicBezTo>
                <a:cubicBezTo>
                  <a:pt x="5818051" y="764671"/>
                  <a:pt x="5814347" y="763797"/>
                  <a:pt x="5810909" y="762985"/>
                </a:cubicBezTo>
                <a:cubicBezTo>
                  <a:pt x="5805354" y="761673"/>
                  <a:pt x="5820239" y="770772"/>
                  <a:pt x="5821654" y="773060"/>
                </a:cubicBezTo>
                <a:cubicBezTo>
                  <a:pt x="5842980" y="785634"/>
                  <a:pt x="5864571" y="798269"/>
                  <a:pt x="5890037" y="809867"/>
                </a:cubicBezTo>
                <a:cubicBezTo>
                  <a:pt x="5865346" y="802081"/>
                  <a:pt x="5831151" y="788424"/>
                  <a:pt x="5801171" y="779389"/>
                </a:cubicBezTo>
                <a:cubicBezTo>
                  <a:pt x="5780224" y="773187"/>
                  <a:pt x="5761895" y="768544"/>
                  <a:pt x="5754890" y="769991"/>
                </a:cubicBezTo>
                <a:lnTo>
                  <a:pt x="5752220" y="773339"/>
                </a:lnTo>
                <a:lnTo>
                  <a:pt x="5681424" y="741166"/>
                </a:lnTo>
                <a:cubicBezTo>
                  <a:pt x="5656041" y="730250"/>
                  <a:pt x="5629512" y="719310"/>
                  <a:pt x="5602140" y="708100"/>
                </a:cubicBezTo>
                <a:cubicBezTo>
                  <a:pt x="5614134" y="712887"/>
                  <a:pt x="5623564" y="713159"/>
                  <a:pt x="5634144" y="715657"/>
                </a:cubicBezTo>
                <a:cubicBezTo>
                  <a:pt x="5639435" y="716908"/>
                  <a:pt x="5621547" y="705146"/>
                  <a:pt x="5618545" y="702484"/>
                </a:cubicBezTo>
                <a:cubicBezTo>
                  <a:pt x="5599784" y="694423"/>
                  <a:pt x="5577757" y="683638"/>
                  <a:pt x="5555619" y="674502"/>
                </a:cubicBezTo>
                <a:cubicBezTo>
                  <a:pt x="5523011" y="661217"/>
                  <a:pt x="5488306" y="648835"/>
                  <a:pt x="5453641" y="636426"/>
                </a:cubicBezTo>
                <a:lnTo>
                  <a:pt x="5418947" y="623390"/>
                </a:lnTo>
                <a:lnTo>
                  <a:pt x="5432563" y="631147"/>
                </a:lnTo>
                <a:cubicBezTo>
                  <a:pt x="5443583" y="637362"/>
                  <a:pt x="5454121" y="643455"/>
                  <a:pt x="5463545" y="649688"/>
                </a:cubicBezTo>
                <a:cubicBezTo>
                  <a:pt x="5451343" y="644036"/>
                  <a:pt x="5438174" y="636751"/>
                  <a:pt x="5426343" y="629536"/>
                </a:cubicBezTo>
                <a:lnTo>
                  <a:pt x="5413627" y="623197"/>
                </a:lnTo>
                <a:cubicBezTo>
                  <a:pt x="5411485" y="624801"/>
                  <a:pt x="5420991" y="630971"/>
                  <a:pt x="5423213" y="631878"/>
                </a:cubicBezTo>
                <a:lnTo>
                  <a:pt x="5443464" y="643093"/>
                </a:lnTo>
                <a:lnTo>
                  <a:pt x="5458851" y="649242"/>
                </a:lnTo>
                <a:cubicBezTo>
                  <a:pt x="5461628" y="650351"/>
                  <a:pt x="5461628" y="650351"/>
                  <a:pt x="5461628" y="650351"/>
                </a:cubicBezTo>
                <a:lnTo>
                  <a:pt x="5467256" y="651680"/>
                </a:lnTo>
                <a:lnTo>
                  <a:pt x="5463545" y="649688"/>
                </a:lnTo>
                <a:cubicBezTo>
                  <a:pt x="5465232" y="649710"/>
                  <a:pt x="5466385" y="650133"/>
                  <a:pt x="5467560" y="650886"/>
                </a:cubicBezTo>
                <a:lnTo>
                  <a:pt x="5469701" y="652530"/>
                </a:lnTo>
                <a:lnTo>
                  <a:pt x="5472610" y="654065"/>
                </a:lnTo>
                <a:lnTo>
                  <a:pt x="5473054" y="654061"/>
                </a:lnTo>
                <a:lnTo>
                  <a:pt x="5473422" y="654492"/>
                </a:lnTo>
                <a:lnTo>
                  <a:pt x="5475473" y="655574"/>
                </a:lnTo>
                <a:cubicBezTo>
                  <a:pt x="5503165" y="666023"/>
                  <a:pt x="5530655" y="676143"/>
                  <a:pt x="5559222" y="682890"/>
                </a:cubicBezTo>
                <a:cubicBezTo>
                  <a:pt x="5567514" y="686802"/>
                  <a:pt x="5576133" y="690512"/>
                  <a:pt x="5586540" y="694925"/>
                </a:cubicBezTo>
                <a:cubicBezTo>
                  <a:pt x="5561545" y="689021"/>
                  <a:pt x="5534023" y="680219"/>
                  <a:pt x="5506840" y="671009"/>
                </a:cubicBezTo>
                <a:lnTo>
                  <a:pt x="5471780" y="659105"/>
                </a:lnTo>
                <a:lnTo>
                  <a:pt x="5503205" y="678279"/>
                </a:lnTo>
                <a:lnTo>
                  <a:pt x="5505861" y="679142"/>
                </a:lnTo>
                <a:lnTo>
                  <a:pt x="5531861" y="687595"/>
                </a:lnTo>
                <a:cubicBezTo>
                  <a:pt x="5542004" y="691945"/>
                  <a:pt x="5552413" y="696357"/>
                  <a:pt x="5562992" y="698856"/>
                </a:cubicBezTo>
                <a:cubicBezTo>
                  <a:pt x="5593750" y="711702"/>
                  <a:pt x="5593750" y="711702"/>
                  <a:pt x="5593750" y="711702"/>
                </a:cubicBezTo>
                <a:cubicBezTo>
                  <a:pt x="5634647" y="728898"/>
                  <a:pt x="5676250" y="744305"/>
                  <a:pt x="5714860" y="762915"/>
                </a:cubicBezTo>
                <a:cubicBezTo>
                  <a:pt x="5696426" y="754653"/>
                  <a:pt x="5677228" y="748445"/>
                  <a:pt x="5659677" y="742346"/>
                </a:cubicBezTo>
                <a:cubicBezTo>
                  <a:pt x="5656238" y="741533"/>
                  <a:pt x="5657653" y="743822"/>
                  <a:pt x="5658865" y="745783"/>
                </a:cubicBezTo>
                <a:cubicBezTo>
                  <a:pt x="5641956" y="738161"/>
                  <a:pt x="5626522" y="732561"/>
                  <a:pt x="5608973" y="726463"/>
                </a:cubicBezTo>
                <a:cubicBezTo>
                  <a:pt x="5593915" y="719278"/>
                  <a:pt x="5578216" y="713616"/>
                  <a:pt x="5562457" y="708220"/>
                </a:cubicBezTo>
                <a:cubicBezTo>
                  <a:pt x="5548876" y="703058"/>
                  <a:pt x="5532740" y="699248"/>
                  <a:pt x="5517307" y="693649"/>
                </a:cubicBezTo>
                <a:cubicBezTo>
                  <a:pt x="5485847" y="682591"/>
                  <a:pt x="5454544" y="673245"/>
                  <a:pt x="5422712" y="663774"/>
                </a:cubicBezTo>
                <a:lnTo>
                  <a:pt x="5422750" y="665650"/>
                </a:lnTo>
                <a:lnTo>
                  <a:pt x="5423522" y="666468"/>
                </a:lnTo>
                <a:lnTo>
                  <a:pt x="5430456" y="671185"/>
                </a:lnTo>
                <a:lnTo>
                  <a:pt x="5386105" y="653728"/>
                </a:lnTo>
                <a:lnTo>
                  <a:pt x="5395756" y="659080"/>
                </a:lnTo>
                <a:cubicBezTo>
                  <a:pt x="5401806" y="662696"/>
                  <a:pt x="5415323" y="672507"/>
                  <a:pt x="5400898" y="665947"/>
                </a:cubicBezTo>
                <a:lnTo>
                  <a:pt x="5380313" y="655966"/>
                </a:lnTo>
                <a:lnTo>
                  <a:pt x="5384542" y="658667"/>
                </a:lnTo>
                <a:cubicBezTo>
                  <a:pt x="5382690" y="658231"/>
                  <a:pt x="5395288" y="668742"/>
                  <a:pt x="5400578" y="669992"/>
                </a:cubicBezTo>
                <a:cubicBezTo>
                  <a:pt x="5472936" y="698246"/>
                  <a:pt x="5548129" y="721586"/>
                  <a:pt x="5620862" y="748254"/>
                </a:cubicBezTo>
                <a:cubicBezTo>
                  <a:pt x="5622714" y="748691"/>
                  <a:pt x="5622276" y="750543"/>
                  <a:pt x="5623862" y="750917"/>
                </a:cubicBezTo>
                <a:cubicBezTo>
                  <a:pt x="5618574" y="749668"/>
                  <a:pt x="5613720" y="746568"/>
                  <a:pt x="5606579" y="744881"/>
                </a:cubicBezTo>
                <a:cubicBezTo>
                  <a:pt x="5601288" y="743631"/>
                  <a:pt x="5596435" y="740532"/>
                  <a:pt x="5590881" y="739219"/>
                </a:cubicBezTo>
                <a:cubicBezTo>
                  <a:pt x="5585591" y="737970"/>
                  <a:pt x="5590007" y="742922"/>
                  <a:pt x="5595186" y="745820"/>
                </a:cubicBezTo>
                <a:cubicBezTo>
                  <a:pt x="5581278" y="740860"/>
                  <a:pt x="5565580" y="735199"/>
                  <a:pt x="5551733" y="729976"/>
                </a:cubicBezTo>
                <a:cubicBezTo>
                  <a:pt x="5536301" y="724377"/>
                  <a:pt x="5522391" y="719416"/>
                  <a:pt x="5508545" y="714193"/>
                </a:cubicBezTo>
                <a:cubicBezTo>
                  <a:pt x="5503256" y="712944"/>
                  <a:pt x="5515852" y="723456"/>
                  <a:pt x="5521143" y="724705"/>
                </a:cubicBezTo>
                <a:cubicBezTo>
                  <a:pt x="5548460" y="736740"/>
                  <a:pt x="5575951" y="746861"/>
                  <a:pt x="5603269" y="758895"/>
                </a:cubicBezTo>
                <a:cubicBezTo>
                  <a:pt x="5629110" y="768906"/>
                  <a:pt x="5656601" y="779027"/>
                  <a:pt x="5684293" y="789475"/>
                </a:cubicBezTo>
                <a:cubicBezTo>
                  <a:pt x="5683855" y="791326"/>
                  <a:pt x="5692037" y="796887"/>
                  <a:pt x="5696890" y="799987"/>
                </a:cubicBezTo>
                <a:cubicBezTo>
                  <a:pt x="5663908" y="788290"/>
                  <a:pt x="5663908" y="788290"/>
                  <a:pt x="5663908" y="788290"/>
                </a:cubicBezTo>
                <a:cubicBezTo>
                  <a:pt x="5602395" y="762598"/>
                  <a:pt x="5540882" y="736904"/>
                  <a:pt x="5476607" y="721725"/>
                </a:cubicBezTo>
                <a:cubicBezTo>
                  <a:pt x="5471317" y="720477"/>
                  <a:pt x="5474646" y="722937"/>
                  <a:pt x="5477646" y="725600"/>
                </a:cubicBezTo>
                <a:cubicBezTo>
                  <a:pt x="5465651" y="720813"/>
                  <a:pt x="5451743" y="715853"/>
                  <a:pt x="5448305" y="715042"/>
                </a:cubicBezTo>
                <a:cubicBezTo>
                  <a:pt x="5445171" y="712348"/>
                  <a:pt x="5439773" y="709188"/>
                  <a:pt x="5436589" y="707739"/>
                </a:cubicBezTo>
                <a:lnTo>
                  <a:pt x="5437919" y="710238"/>
                </a:lnTo>
                <a:lnTo>
                  <a:pt x="5439772" y="711289"/>
                </a:lnTo>
                <a:lnTo>
                  <a:pt x="5439812" y="711583"/>
                </a:lnTo>
                <a:lnTo>
                  <a:pt x="5466085" y="725771"/>
                </a:lnTo>
                <a:lnTo>
                  <a:pt x="5475634" y="727537"/>
                </a:lnTo>
                <a:lnTo>
                  <a:pt x="5488924" y="730667"/>
                </a:lnTo>
                <a:lnTo>
                  <a:pt x="5490082" y="731831"/>
                </a:lnTo>
                <a:lnTo>
                  <a:pt x="5493702" y="734867"/>
                </a:lnTo>
                <a:lnTo>
                  <a:pt x="5489402" y="733998"/>
                </a:lnTo>
                <a:lnTo>
                  <a:pt x="5479900" y="732068"/>
                </a:lnTo>
                <a:lnTo>
                  <a:pt x="5516147" y="745859"/>
                </a:lnTo>
                <a:cubicBezTo>
                  <a:pt x="5527567" y="749533"/>
                  <a:pt x="5539274" y="753762"/>
                  <a:pt x="5551133" y="758239"/>
                </a:cubicBezTo>
                <a:lnTo>
                  <a:pt x="5586315" y="771815"/>
                </a:lnTo>
                <a:lnTo>
                  <a:pt x="5580966" y="770413"/>
                </a:lnTo>
                <a:cubicBezTo>
                  <a:pt x="5578145" y="769502"/>
                  <a:pt x="5575608" y="768414"/>
                  <a:pt x="5573182" y="766865"/>
                </a:cubicBezTo>
                <a:cubicBezTo>
                  <a:pt x="5564188" y="764741"/>
                  <a:pt x="5578636" y="775691"/>
                  <a:pt x="5580489" y="776129"/>
                </a:cubicBezTo>
                <a:cubicBezTo>
                  <a:pt x="5587194" y="779665"/>
                  <a:pt x="5593898" y="783203"/>
                  <a:pt x="5600401" y="786413"/>
                </a:cubicBezTo>
                <a:cubicBezTo>
                  <a:pt x="5579614" y="779830"/>
                  <a:pt x="5559065" y="771069"/>
                  <a:pt x="5538450" y="762571"/>
                </a:cubicBezTo>
                <a:cubicBezTo>
                  <a:pt x="5517728" y="755723"/>
                  <a:pt x="5494888" y="748376"/>
                  <a:pt x="5473838" y="741730"/>
                </a:cubicBezTo>
                <a:cubicBezTo>
                  <a:pt x="5466696" y="740043"/>
                  <a:pt x="5484645" y="751540"/>
                  <a:pt x="5487911" y="754266"/>
                </a:cubicBezTo>
                <a:cubicBezTo>
                  <a:pt x="5504759" y="762153"/>
                  <a:pt x="5523957" y="768361"/>
                  <a:pt x="5542659" y="776685"/>
                </a:cubicBezTo>
                <a:cubicBezTo>
                  <a:pt x="5559943" y="782721"/>
                  <a:pt x="5578705" y="790781"/>
                  <a:pt x="5597404" y="799106"/>
                </a:cubicBezTo>
                <a:cubicBezTo>
                  <a:pt x="5576680" y="792258"/>
                  <a:pt x="5556130" y="783496"/>
                  <a:pt x="5535078" y="776850"/>
                </a:cubicBezTo>
                <a:cubicBezTo>
                  <a:pt x="5533492" y="776475"/>
                  <a:pt x="5533492" y="776475"/>
                  <a:pt x="5531642" y="776038"/>
                </a:cubicBezTo>
                <a:cubicBezTo>
                  <a:pt x="5503511" y="767441"/>
                  <a:pt x="5503511" y="767441"/>
                  <a:pt x="5503511" y="767441"/>
                </a:cubicBezTo>
                <a:cubicBezTo>
                  <a:pt x="5494953" y="763466"/>
                  <a:pt x="5486226" y="761405"/>
                  <a:pt x="5475380" y="758844"/>
                </a:cubicBezTo>
                <a:cubicBezTo>
                  <a:pt x="5472955" y="757293"/>
                  <a:pt x="5475244" y="759719"/>
                  <a:pt x="5479033" y="762742"/>
                </a:cubicBezTo>
                <a:lnTo>
                  <a:pt x="5491134" y="769907"/>
                </a:lnTo>
                <a:lnTo>
                  <a:pt x="5494087" y="770542"/>
                </a:lnTo>
                <a:lnTo>
                  <a:pt x="5494978" y="771226"/>
                </a:lnTo>
                <a:lnTo>
                  <a:pt x="5517683" y="778081"/>
                </a:lnTo>
                <a:cubicBezTo>
                  <a:pt x="5521398" y="779203"/>
                  <a:pt x="5521398" y="779203"/>
                  <a:pt x="5521398" y="779203"/>
                </a:cubicBezTo>
                <a:cubicBezTo>
                  <a:pt x="5566438" y="795422"/>
                  <a:pt x="5609624" y="811204"/>
                  <a:pt x="5654062" y="821698"/>
                </a:cubicBezTo>
                <a:cubicBezTo>
                  <a:pt x="5659619" y="823010"/>
                  <a:pt x="5641730" y="811249"/>
                  <a:pt x="5639878" y="810812"/>
                </a:cubicBezTo>
                <a:cubicBezTo>
                  <a:pt x="5626407" y="804001"/>
                  <a:pt x="5626407" y="804001"/>
                  <a:pt x="5626407" y="804001"/>
                </a:cubicBezTo>
                <a:cubicBezTo>
                  <a:pt x="5648608" y="812873"/>
                  <a:pt x="5671010" y="822071"/>
                  <a:pt x="5695062" y="831380"/>
                </a:cubicBezTo>
                <a:cubicBezTo>
                  <a:pt x="5700352" y="832630"/>
                  <a:pt x="5686167" y="821743"/>
                  <a:pt x="5681252" y="818906"/>
                </a:cubicBezTo>
                <a:cubicBezTo>
                  <a:pt x="5658849" y="809708"/>
                  <a:pt x="5635235" y="798548"/>
                  <a:pt x="5611621" y="787389"/>
                </a:cubicBezTo>
                <a:cubicBezTo>
                  <a:pt x="5637524" y="797134"/>
                  <a:pt x="5662990" y="808732"/>
                  <a:pt x="5688831" y="818743"/>
                </a:cubicBezTo>
                <a:cubicBezTo>
                  <a:pt x="5698974" y="823092"/>
                  <a:pt x="5682937" y="811767"/>
                  <a:pt x="5677821" y="808604"/>
                </a:cubicBezTo>
                <a:cubicBezTo>
                  <a:pt x="5672967" y="805504"/>
                  <a:pt x="5669529" y="804692"/>
                  <a:pt x="5664677" y="801593"/>
                </a:cubicBezTo>
                <a:cubicBezTo>
                  <a:pt x="5669529" y="804692"/>
                  <a:pt x="5672967" y="805504"/>
                  <a:pt x="5676670" y="806379"/>
                </a:cubicBezTo>
                <a:cubicBezTo>
                  <a:pt x="5684962" y="810291"/>
                  <a:pt x="5677481" y="802941"/>
                  <a:pt x="5670778" y="799404"/>
                </a:cubicBezTo>
                <a:cubicBezTo>
                  <a:pt x="5677919" y="801091"/>
                  <a:pt x="5677919" y="801091"/>
                  <a:pt x="5677919" y="801091"/>
                </a:cubicBezTo>
                <a:cubicBezTo>
                  <a:pt x="5730814" y="823073"/>
                  <a:pt x="5730814" y="823073"/>
                  <a:pt x="5730814" y="823073"/>
                </a:cubicBezTo>
                <a:cubicBezTo>
                  <a:pt x="5725524" y="821825"/>
                  <a:pt x="5741185" y="834735"/>
                  <a:pt x="5744888" y="835610"/>
                </a:cubicBezTo>
                <a:cubicBezTo>
                  <a:pt x="5791077" y="854055"/>
                  <a:pt x="5836657" y="876264"/>
                  <a:pt x="5882737" y="896359"/>
                </a:cubicBezTo>
                <a:cubicBezTo>
                  <a:pt x="5877181" y="895047"/>
                  <a:pt x="5877181" y="895047"/>
                  <a:pt x="5877181" y="895047"/>
                </a:cubicBezTo>
                <a:cubicBezTo>
                  <a:pt x="5845989" y="884052"/>
                  <a:pt x="5814858" y="872792"/>
                  <a:pt x="5782249" y="859508"/>
                </a:cubicBezTo>
                <a:cubicBezTo>
                  <a:pt x="5750682" y="850099"/>
                  <a:pt x="5717901" y="838728"/>
                  <a:pt x="5687920" y="829694"/>
                </a:cubicBezTo>
                <a:cubicBezTo>
                  <a:pt x="5679191" y="827632"/>
                  <a:pt x="5695228" y="838957"/>
                  <a:pt x="5698230" y="841621"/>
                </a:cubicBezTo>
                <a:cubicBezTo>
                  <a:pt x="5711700" y="848430"/>
                  <a:pt x="5711700" y="848430"/>
                  <a:pt x="5711700" y="848430"/>
                </a:cubicBezTo>
                <a:cubicBezTo>
                  <a:pt x="5706410" y="847182"/>
                  <a:pt x="5699269" y="845494"/>
                  <a:pt x="5696981" y="846908"/>
                </a:cubicBezTo>
                <a:cubicBezTo>
                  <a:pt x="5693541" y="846096"/>
                  <a:pt x="5689838" y="845221"/>
                  <a:pt x="5688251" y="844847"/>
                </a:cubicBezTo>
                <a:cubicBezTo>
                  <a:pt x="5632803" y="824215"/>
                  <a:pt x="5575332" y="805059"/>
                  <a:pt x="5519336" y="787928"/>
                </a:cubicBezTo>
                <a:cubicBezTo>
                  <a:pt x="5512196" y="786242"/>
                  <a:pt x="5530083" y="798004"/>
                  <a:pt x="5533786" y="798878"/>
                </a:cubicBezTo>
                <a:cubicBezTo>
                  <a:pt x="5555486" y="809865"/>
                  <a:pt x="5577515" y="820650"/>
                  <a:pt x="5599715" y="829522"/>
                </a:cubicBezTo>
                <a:cubicBezTo>
                  <a:pt x="5597863" y="829086"/>
                  <a:pt x="5597426" y="830935"/>
                  <a:pt x="5595840" y="830561"/>
                </a:cubicBezTo>
                <a:cubicBezTo>
                  <a:pt x="5564382" y="819503"/>
                  <a:pt x="5533250" y="808242"/>
                  <a:pt x="5499658" y="800310"/>
                </a:cubicBezTo>
                <a:cubicBezTo>
                  <a:pt x="5492953" y="796773"/>
                  <a:pt x="5508989" y="808096"/>
                  <a:pt x="5513842" y="811197"/>
                </a:cubicBezTo>
                <a:cubicBezTo>
                  <a:pt x="5529166" y="818444"/>
                  <a:pt x="5544599" y="824043"/>
                  <a:pt x="5561509" y="831667"/>
                </a:cubicBezTo>
                <a:cubicBezTo>
                  <a:pt x="5554196" y="831893"/>
                  <a:pt x="5547053" y="830206"/>
                  <a:pt x="5539474" y="830371"/>
                </a:cubicBezTo>
                <a:cubicBezTo>
                  <a:pt x="5527479" y="825584"/>
                  <a:pt x="5527479" y="825584"/>
                  <a:pt x="5527479" y="825584"/>
                </a:cubicBezTo>
                <a:cubicBezTo>
                  <a:pt x="5526065" y="823295"/>
                  <a:pt x="5517884" y="817734"/>
                  <a:pt x="5513031" y="814633"/>
                </a:cubicBezTo>
                <a:cubicBezTo>
                  <a:pt x="5477962" y="804678"/>
                  <a:pt x="5444978" y="792981"/>
                  <a:pt x="5411122" y="784985"/>
                </a:cubicBezTo>
                <a:cubicBezTo>
                  <a:pt x="5403981" y="783299"/>
                  <a:pt x="5418430" y="794248"/>
                  <a:pt x="5420016" y="794622"/>
                </a:cubicBezTo>
                <a:lnTo>
                  <a:pt x="5413998" y="793202"/>
                </a:lnTo>
                <a:cubicBezTo>
                  <a:pt x="5412875" y="792937"/>
                  <a:pt x="5412875" y="792937"/>
                  <a:pt x="5412875" y="792937"/>
                </a:cubicBezTo>
                <a:cubicBezTo>
                  <a:pt x="5409436" y="792124"/>
                  <a:pt x="5409436" y="792124"/>
                  <a:pt x="5410851" y="794412"/>
                </a:cubicBezTo>
                <a:lnTo>
                  <a:pt x="5335132" y="768586"/>
                </a:lnTo>
                <a:lnTo>
                  <a:pt x="5334487" y="768949"/>
                </a:lnTo>
                <a:lnTo>
                  <a:pt x="5323290" y="766753"/>
                </a:lnTo>
                <a:lnTo>
                  <a:pt x="5327875" y="770910"/>
                </a:lnTo>
                <a:lnTo>
                  <a:pt x="5336694" y="775315"/>
                </a:lnTo>
                <a:lnTo>
                  <a:pt x="5343778" y="777059"/>
                </a:lnTo>
                <a:cubicBezTo>
                  <a:pt x="5348329" y="778264"/>
                  <a:pt x="5351865" y="779446"/>
                  <a:pt x="5353952" y="780917"/>
                </a:cubicBezTo>
                <a:cubicBezTo>
                  <a:pt x="5372426" y="788404"/>
                  <a:pt x="5386654" y="791153"/>
                  <a:pt x="5404975" y="798821"/>
                </a:cubicBezTo>
                <a:cubicBezTo>
                  <a:pt x="5395929" y="797832"/>
                  <a:pt x="5387809" y="795676"/>
                  <a:pt x="5379682" y="793297"/>
                </a:cubicBezTo>
                <a:lnTo>
                  <a:pt x="5364372" y="789146"/>
                </a:lnTo>
                <a:lnTo>
                  <a:pt x="5385075" y="799492"/>
                </a:lnTo>
                <a:lnTo>
                  <a:pt x="5336100" y="782391"/>
                </a:lnTo>
                <a:lnTo>
                  <a:pt x="5329815" y="781954"/>
                </a:lnTo>
                <a:cubicBezTo>
                  <a:pt x="5326953" y="783431"/>
                  <a:pt x="5326023" y="784522"/>
                  <a:pt x="5322934" y="784383"/>
                </a:cubicBezTo>
                <a:lnTo>
                  <a:pt x="5313863" y="781496"/>
                </a:lnTo>
                <a:lnTo>
                  <a:pt x="5383741" y="810762"/>
                </a:lnTo>
                <a:cubicBezTo>
                  <a:pt x="5411904" y="821880"/>
                  <a:pt x="5440421" y="832383"/>
                  <a:pt x="5469158" y="841960"/>
                </a:cubicBezTo>
                <a:cubicBezTo>
                  <a:pt x="5468720" y="843811"/>
                  <a:pt x="5474785" y="848874"/>
                  <a:pt x="5481490" y="852410"/>
                </a:cubicBezTo>
                <a:lnTo>
                  <a:pt x="5399783" y="825578"/>
                </a:lnTo>
                <a:lnTo>
                  <a:pt x="5401444" y="825970"/>
                </a:lnTo>
                <a:cubicBezTo>
                  <a:pt x="5394302" y="824283"/>
                  <a:pt x="5387160" y="822597"/>
                  <a:pt x="5378603" y="818622"/>
                </a:cubicBezTo>
                <a:lnTo>
                  <a:pt x="5399783" y="825578"/>
                </a:lnTo>
                <a:lnTo>
                  <a:pt x="5349864" y="813789"/>
                </a:lnTo>
                <a:cubicBezTo>
                  <a:pt x="5352865" y="816452"/>
                  <a:pt x="5362900" y="822451"/>
                  <a:pt x="5365900" y="825114"/>
                </a:cubicBezTo>
                <a:cubicBezTo>
                  <a:pt x="5369338" y="825926"/>
                  <a:pt x="5373042" y="826801"/>
                  <a:pt x="5376044" y="829463"/>
                </a:cubicBezTo>
                <a:cubicBezTo>
                  <a:pt x="5362025" y="826152"/>
                  <a:pt x="5362025" y="826152"/>
                  <a:pt x="5362025" y="826152"/>
                </a:cubicBezTo>
                <a:cubicBezTo>
                  <a:pt x="5387928" y="835899"/>
                  <a:pt x="5415794" y="844433"/>
                  <a:pt x="5443548" y="854617"/>
                </a:cubicBezTo>
                <a:cubicBezTo>
                  <a:pt x="5438258" y="853368"/>
                  <a:pt x="5432967" y="852119"/>
                  <a:pt x="5427413" y="850807"/>
                </a:cubicBezTo>
                <a:cubicBezTo>
                  <a:pt x="5462685" y="861090"/>
                  <a:pt x="5497317" y="872897"/>
                  <a:pt x="5530299" y="884595"/>
                </a:cubicBezTo>
                <a:lnTo>
                  <a:pt x="5532152" y="885032"/>
                </a:lnTo>
                <a:cubicBezTo>
                  <a:pt x="5533566" y="887321"/>
                  <a:pt x="5544748" y="895545"/>
                  <a:pt x="5548187" y="896356"/>
                </a:cubicBezTo>
                <a:cubicBezTo>
                  <a:pt x="5579380" y="907352"/>
                  <a:pt x="5611988" y="920636"/>
                  <a:pt x="5642745" y="933483"/>
                </a:cubicBezTo>
                <a:cubicBezTo>
                  <a:pt x="5605825" y="923088"/>
                  <a:pt x="5567115" y="911993"/>
                  <a:pt x="5531406" y="903560"/>
                </a:cubicBezTo>
                <a:cubicBezTo>
                  <a:pt x="5524264" y="901874"/>
                  <a:pt x="5540564" y="913261"/>
                  <a:pt x="5545854" y="914510"/>
                </a:cubicBezTo>
                <a:cubicBezTo>
                  <a:pt x="5557474" y="920883"/>
                  <a:pt x="5569469" y="925670"/>
                  <a:pt x="5583315" y="930894"/>
                </a:cubicBezTo>
                <a:cubicBezTo>
                  <a:pt x="5581463" y="930456"/>
                  <a:pt x="5578026" y="929644"/>
                  <a:pt x="5576174" y="929207"/>
                </a:cubicBezTo>
                <a:cubicBezTo>
                  <a:pt x="5540904" y="918924"/>
                  <a:pt x="5506270" y="907117"/>
                  <a:pt x="5470562" y="898685"/>
                </a:cubicBezTo>
                <a:cubicBezTo>
                  <a:pt x="5461834" y="896623"/>
                  <a:pt x="5479720" y="908384"/>
                  <a:pt x="5482785" y="910783"/>
                </a:cubicBezTo>
                <a:cubicBezTo>
                  <a:pt x="5496631" y="916007"/>
                  <a:pt x="5510102" y="922817"/>
                  <a:pt x="5522098" y="927604"/>
                </a:cubicBezTo>
                <a:cubicBezTo>
                  <a:pt x="5508252" y="922379"/>
                  <a:pt x="5494343" y="917420"/>
                  <a:pt x="5480325" y="914110"/>
                </a:cubicBezTo>
                <a:cubicBezTo>
                  <a:pt x="5477057" y="911384"/>
                  <a:pt x="5472204" y="908283"/>
                  <a:pt x="5470352" y="907847"/>
                </a:cubicBezTo>
                <a:lnTo>
                  <a:pt x="5404966" y="882834"/>
                </a:lnTo>
                <a:lnTo>
                  <a:pt x="5410685" y="886323"/>
                </a:lnTo>
                <a:lnTo>
                  <a:pt x="5401130" y="881366"/>
                </a:lnTo>
                <a:lnTo>
                  <a:pt x="5378283" y="872627"/>
                </a:lnTo>
                <a:lnTo>
                  <a:pt x="5400816" y="886545"/>
                </a:lnTo>
                <a:lnTo>
                  <a:pt x="5396496" y="885388"/>
                </a:lnTo>
                <a:lnTo>
                  <a:pt x="5396301" y="885357"/>
                </a:lnTo>
                <a:lnTo>
                  <a:pt x="5395085" y="884717"/>
                </a:lnTo>
                <a:cubicBezTo>
                  <a:pt x="5392141" y="882847"/>
                  <a:pt x="5376957" y="873214"/>
                  <a:pt x="5375970" y="873954"/>
                </a:cubicBezTo>
                <a:cubicBezTo>
                  <a:pt x="5372838" y="876298"/>
                  <a:pt x="5389011" y="885192"/>
                  <a:pt x="5387778" y="883544"/>
                </a:cubicBezTo>
                <a:lnTo>
                  <a:pt x="5389160" y="884285"/>
                </a:lnTo>
                <a:lnTo>
                  <a:pt x="5387184" y="885489"/>
                </a:lnTo>
                <a:cubicBezTo>
                  <a:pt x="5387849" y="886081"/>
                  <a:pt x="5389668" y="886808"/>
                  <a:pt x="5392022" y="887575"/>
                </a:cubicBezTo>
                <a:lnTo>
                  <a:pt x="5398113" y="889335"/>
                </a:lnTo>
                <a:lnTo>
                  <a:pt x="5401831" y="891667"/>
                </a:lnTo>
                <a:cubicBezTo>
                  <a:pt x="5402693" y="894879"/>
                  <a:pt x="5388639" y="886755"/>
                  <a:pt x="5388639" y="886755"/>
                </a:cubicBezTo>
                <a:lnTo>
                  <a:pt x="5372102" y="877181"/>
                </a:lnTo>
                <a:lnTo>
                  <a:pt x="5366593" y="877760"/>
                </a:lnTo>
                <a:lnTo>
                  <a:pt x="5366405" y="877716"/>
                </a:lnTo>
                <a:lnTo>
                  <a:pt x="5371827" y="881128"/>
                </a:lnTo>
                <a:cubicBezTo>
                  <a:pt x="5370879" y="883123"/>
                  <a:pt x="5367386" y="881720"/>
                  <a:pt x="5364129" y="879817"/>
                </a:cubicBezTo>
                <a:lnTo>
                  <a:pt x="5362866" y="878988"/>
                </a:lnTo>
                <a:lnTo>
                  <a:pt x="5360284" y="878690"/>
                </a:lnTo>
                <a:cubicBezTo>
                  <a:pt x="5354854" y="877722"/>
                  <a:pt x="5346400" y="875602"/>
                  <a:pt x="5344750" y="875422"/>
                </a:cubicBezTo>
                <a:lnTo>
                  <a:pt x="5331072" y="872331"/>
                </a:lnTo>
                <a:lnTo>
                  <a:pt x="5355914" y="882775"/>
                </a:lnTo>
                <a:lnTo>
                  <a:pt x="5307487" y="867983"/>
                </a:lnTo>
                <a:lnTo>
                  <a:pt x="5307230" y="867936"/>
                </a:lnTo>
                <a:lnTo>
                  <a:pt x="5304604" y="867418"/>
                </a:lnTo>
                <a:lnTo>
                  <a:pt x="5313326" y="872719"/>
                </a:lnTo>
                <a:cubicBezTo>
                  <a:pt x="5325323" y="877505"/>
                  <a:pt x="5325323" y="877505"/>
                  <a:pt x="5325323" y="877505"/>
                </a:cubicBezTo>
                <a:lnTo>
                  <a:pt x="5300401" y="871620"/>
                </a:lnTo>
                <a:lnTo>
                  <a:pt x="5302353" y="874363"/>
                </a:lnTo>
                <a:cubicBezTo>
                  <a:pt x="5302586" y="874090"/>
                  <a:pt x="5301634" y="873874"/>
                  <a:pt x="5299997" y="873708"/>
                </a:cubicBezTo>
                <a:lnTo>
                  <a:pt x="5298195" y="873608"/>
                </a:lnTo>
                <a:lnTo>
                  <a:pt x="5304672" y="877000"/>
                </a:lnTo>
                <a:lnTo>
                  <a:pt x="5302164" y="876713"/>
                </a:lnTo>
                <a:lnTo>
                  <a:pt x="5313493" y="880295"/>
                </a:lnTo>
                <a:cubicBezTo>
                  <a:pt x="5304501" y="878171"/>
                  <a:pt x="5304501" y="878171"/>
                  <a:pt x="5304501" y="878171"/>
                </a:cubicBezTo>
                <a:lnTo>
                  <a:pt x="5307617" y="882627"/>
                </a:lnTo>
                <a:lnTo>
                  <a:pt x="5307745" y="882656"/>
                </a:lnTo>
                <a:lnTo>
                  <a:pt x="5320924" y="885850"/>
                </a:lnTo>
                <a:lnTo>
                  <a:pt x="5329131" y="890379"/>
                </a:lnTo>
                <a:lnTo>
                  <a:pt x="5330122" y="890921"/>
                </a:lnTo>
                <a:lnTo>
                  <a:pt x="5324773" y="889960"/>
                </a:lnTo>
                <a:lnTo>
                  <a:pt x="5317743" y="888434"/>
                </a:lnTo>
                <a:lnTo>
                  <a:pt x="5318950" y="889121"/>
                </a:lnTo>
                <a:cubicBezTo>
                  <a:pt x="5346003" y="901093"/>
                  <a:pt x="5375547" y="911978"/>
                  <a:pt x="5405327" y="920685"/>
                </a:cubicBezTo>
                <a:lnTo>
                  <a:pt x="5309971" y="893823"/>
                </a:lnTo>
                <a:lnTo>
                  <a:pt x="5310569" y="894432"/>
                </a:lnTo>
                <a:cubicBezTo>
                  <a:pt x="5311749" y="895518"/>
                  <a:pt x="5313334" y="896635"/>
                  <a:pt x="5315464" y="897116"/>
                </a:cubicBezTo>
                <a:cubicBezTo>
                  <a:pt x="5319399" y="898144"/>
                  <a:pt x="5330454" y="898657"/>
                  <a:pt x="5337730" y="902036"/>
                </a:cubicBezTo>
                <a:cubicBezTo>
                  <a:pt x="5349942" y="907149"/>
                  <a:pt x="5329681" y="903641"/>
                  <a:pt x="5325578" y="902496"/>
                </a:cubicBezTo>
                <a:cubicBezTo>
                  <a:pt x="5319388" y="901919"/>
                  <a:pt x="5313449" y="899480"/>
                  <a:pt x="5310348" y="899041"/>
                </a:cubicBezTo>
                <a:cubicBezTo>
                  <a:pt x="5309381" y="899234"/>
                  <a:pt x="5308395" y="899921"/>
                  <a:pt x="5307283" y="900521"/>
                </a:cubicBezTo>
                <a:lnTo>
                  <a:pt x="5305279" y="901019"/>
                </a:lnTo>
                <a:lnTo>
                  <a:pt x="5308709" y="902405"/>
                </a:lnTo>
                <a:cubicBezTo>
                  <a:pt x="5310496" y="903238"/>
                  <a:pt x="5311652" y="903979"/>
                  <a:pt x="5311673" y="904503"/>
                </a:cubicBezTo>
                <a:cubicBezTo>
                  <a:pt x="5311681" y="904727"/>
                  <a:pt x="5311467" y="904881"/>
                  <a:pt x="5311077" y="904976"/>
                </a:cubicBezTo>
                <a:lnTo>
                  <a:pt x="5310852" y="904991"/>
                </a:lnTo>
                <a:lnTo>
                  <a:pt x="5315667" y="906282"/>
                </a:lnTo>
                <a:cubicBezTo>
                  <a:pt x="5319771" y="907426"/>
                  <a:pt x="5323945" y="910368"/>
                  <a:pt x="5330051" y="912925"/>
                </a:cubicBezTo>
                <a:cubicBezTo>
                  <a:pt x="5338090" y="915096"/>
                  <a:pt x="5342108" y="914144"/>
                  <a:pt x="5345354" y="918175"/>
                </a:cubicBezTo>
                <a:cubicBezTo>
                  <a:pt x="5347441" y="921683"/>
                  <a:pt x="5344651" y="924956"/>
                  <a:pt x="5346656" y="926369"/>
                </a:cubicBezTo>
                <a:cubicBezTo>
                  <a:pt x="5351831" y="930016"/>
                  <a:pt x="5373024" y="932434"/>
                  <a:pt x="5381217" y="934423"/>
                </a:cubicBezTo>
                <a:lnTo>
                  <a:pt x="5394507" y="937553"/>
                </a:lnTo>
                <a:lnTo>
                  <a:pt x="5395664" y="938719"/>
                </a:lnTo>
                <a:lnTo>
                  <a:pt x="5399285" y="941753"/>
                </a:lnTo>
                <a:lnTo>
                  <a:pt x="5394985" y="940885"/>
                </a:lnTo>
                <a:cubicBezTo>
                  <a:pt x="5374447" y="936564"/>
                  <a:pt x="5353376" y="932123"/>
                  <a:pt x="5330484" y="927781"/>
                </a:cubicBezTo>
                <a:cubicBezTo>
                  <a:pt x="5326548" y="926754"/>
                  <a:pt x="5316577" y="924967"/>
                  <a:pt x="5305284" y="922540"/>
                </a:cubicBezTo>
                <a:cubicBezTo>
                  <a:pt x="5301181" y="921395"/>
                  <a:pt x="5269718" y="913780"/>
                  <a:pt x="5286023" y="919737"/>
                </a:cubicBezTo>
                <a:cubicBezTo>
                  <a:pt x="5301336" y="925288"/>
                  <a:pt x="5276899" y="918839"/>
                  <a:pt x="5273965" y="918518"/>
                </a:cubicBezTo>
                <a:cubicBezTo>
                  <a:pt x="5273440" y="918585"/>
                  <a:pt x="5272617" y="918787"/>
                  <a:pt x="5271678" y="919081"/>
                </a:cubicBezTo>
                <a:lnTo>
                  <a:pt x="5270710" y="919441"/>
                </a:lnTo>
                <a:lnTo>
                  <a:pt x="5279639" y="924788"/>
                </a:lnTo>
                <a:lnTo>
                  <a:pt x="5283700" y="927791"/>
                </a:lnTo>
                <a:lnTo>
                  <a:pt x="5283728" y="927798"/>
                </a:lnTo>
                <a:cubicBezTo>
                  <a:pt x="5293007" y="930043"/>
                  <a:pt x="5302673" y="932342"/>
                  <a:pt x="5304725" y="932914"/>
                </a:cubicBezTo>
                <a:cubicBezTo>
                  <a:pt x="5314767" y="936497"/>
                  <a:pt x="5324129" y="939310"/>
                  <a:pt x="5331237" y="942572"/>
                </a:cubicBezTo>
                <a:cubicBezTo>
                  <a:pt x="5332239" y="943278"/>
                  <a:pt x="5334481" y="946605"/>
                  <a:pt x="5335484" y="947310"/>
                </a:cubicBezTo>
                <a:cubicBezTo>
                  <a:pt x="5345765" y="952807"/>
                  <a:pt x="5367732" y="950241"/>
                  <a:pt x="5365788" y="954402"/>
                </a:cubicBezTo>
                <a:cubicBezTo>
                  <a:pt x="5365788" y="954402"/>
                  <a:pt x="5360923" y="954466"/>
                  <a:pt x="5357059" y="955235"/>
                </a:cubicBezTo>
                <a:lnTo>
                  <a:pt x="5357630" y="954708"/>
                </a:lnTo>
                <a:lnTo>
                  <a:pt x="5358991" y="954851"/>
                </a:lnTo>
                <a:cubicBezTo>
                  <a:pt x="5358489" y="954497"/>
                  <a:pt x="5358238" y="954321"/>
                  <a:pt x="5357999" y="954369"/>
                </a:cubicBezTo>
                <a:lnTo>
                  <a:pt x="5357630" y="954708"/>
                </a:lnTo>
                <a:lnTo>
                  <a:pt x="5355129" y="954447"/>
                </a:lnTo>
                <a:lnTo>
                  <a:pt x="5353616" y="953828"/>
                </a:lnTo>
                <a:cubicBezTo>
                  <a:pt x="5352572" y="953602"/>
                  <a:pt x="5351799" y="953567"/>
                  <a:pt x="5351799" y="953567"/>
                </a:cubicBezTo>
                <a:cubicBezTo>
                  <a:pt x="5351799" y="953567"/>
                  <a:pt x="5349009" y="956840"/>
                  <a:pt x="5345753" y="956583"/>
                </a:cubicBezTo>
                <a:cubicBezTo>
                  <a:pt x="5338789" y="956914"/>
                  <a:pt x="5322485" y="950958"/>
                  <a:pt x="5316450" y="950198"/>
                </a:cubicBezTo>
                <a:cubicBezTo>
                  <a:pt x="5315450" y="949492"/>
                  <a:pt x="5313434" y="951855"/>
                  <a:pt x="5311502" y="952241"/>
                </a:cubicBezTo>
                <a:cubicBezTo>
                  <a:pt x="5304830" y="952778"/>
                  <a:pt x="5294419" y="948882"/>
                  <a:pt x="5285359" y="946223"/>
                </a:cubicBezTo>
                <a:lnTo>
                  <a:pt x="5279934" y="944911"/>
                </a:lnTo>
                <a:lnTo>
                  <a:pt x="5281003" y="946137"/>
                </a:lnTo>
                <a:cubicBezTo>
                  <a:pt x="5281921" y="947109"/>
                  <a:pt x="5282966" y="947988"/>
                  <a:pt x="5283460" y="947618"/>
                </a:cubicBezTo>
                <a:cubicBezTo>
                  <a:pt x="5282472" y="948358"/>
                  <a:pt x="5270990" y="943668"/>
                  <a:pt x="5261113" y="939061"/>
                </a:cubicBezTo>
                <a:lnTo>
                  <a:pt x="5261025" y="938891"/>
                </a:lnTo>
                <a:lnTo>
                  <a:pt x="5260370" y="938700"/>
                </a:lnTo>
                <a:lnTo>
                  <a:pt x="5261113" y="939061"/>
                </a:lnTo>
                <a:lnTo>
                  <a:pt x="5261239" y="940452"/>
                </a:lnTo>
                <a:lnTo>
                  <a:pt x="5254355" y="938208"/>
                </a:lnTo>
                <a:lnTo>
                  <a:pt x="5250209" y="935899"/>
                </a:lnTo>
                <a:lnTo>
                  <a:pt x="5242460" y="934156"/>
                </a:lnTo>
                <a:cubicBezTo>
                  <a:pt x="5242460" y="934156"/>
                  <a:pt x="5239359" y="933716"/>
                  <a:pt x="5238273" y="934989"/>
                </a:cubicBezTo>
                <a:cubicBezTo>
                  <a:pt x="5239586" y="939406"/>
                  <a:pt x="5265871" y="943374"/>
                  <a:pt x="5270976" y="945225"/>
                </a:cubicBezTo>
                <a:cubicBezTo>
                  <a:pt x="5299004" y="954203"/>
                  <a:pt x="5327246" y="961441"/>
                  <a:pt x="5355805" y="967994"/>
                </a:cubicBezTo>
                <a:lnTo>
                  <a:pt x="5399670" y="977428"/>
                </a:lnTo>
                <a:lnTo>
                  <a:pt x="5402180" y="979355"/>
                </a:lnTo>
                <a:lnTo>
                  <a:pt x="5408318" y="983512"/>
                </a:lnTo>
                <a:lnTo>
                  <a:pt x="5394296" y="981471"/>
                </a:lnTo>
                <a:lnTo>
                  <a:pt x="5407397" y="985421"/>
                </a:lnTo>
                <a:lnTo>
                  <a:pt x="5405818" y="988336"/>
                </a:lnTo>
                <a:lnTo>
                  <a:pt x="5409939" y="990698"/>
                </a:lnTo>
                <a:lnTo>
                  <a:pt x="5396823" y="988403"/>
                </a:lnTo>
                <a:lnTo>
                  <a:pt x="5392896" y="987062"/>
                </a:lnTo>
                <a:cubicBezTo>
                  <a:pt x="5391653" y="986565"/>
                  <a:pt x="5390958" y="986175"/>
                  <a:pt x="5391206" y="985990"/>
                </a:cubicBezTo>
                <a:lnTo>
                  <a:pt x="5391170" y="987413"/>
                </a:lnTo>
                <a:lnTo>
                  <a:pt x="5373622" y="984343"/>
                </a:lnTo>
                <a:lnTo>
                  <a:pt x="5368869" y="981927"/>
                </a:lnTo>
                <a:cubicBezTo>
                  <a:pt x="5365874" y="980338"/>
                  <a:pt x="5362487" y="978453"/>
                  <a:pt x="5358239" y="975956"/>
                </a:cubicBezTo>
                <a:cubicBezTo>
                  <a:pt x="5356017" y="975048"/>
                  <a:pt x="5338405" y="964232"/>
                  <a:pt x="5344533" y="970358"/>
                </a:cubicBezTo>
                <a:cubicBezTo>
                  <a:pt x="5349327" y="974699"/>
                  <a:pt x="5363134" y="980434"/>
                  <a:pt x="5366591" y="982990"/>
                </a:cubicBezTo>
                <a:lnTo>
                  <a:pt x="5366822" y="983154"/>
                </a:lnTo>
                <a:lnTo>
                  <a:pt x="5362037" y="982317"/>
                </a:lnTo>
                <a:cubicBezTo>
                  <a:pt x="5333653" y="978616"/>
                  <a:pt x="5309000" y="966776"/>
                  <a:pt x="5279686" y="964166"/>
                </a:cubicBezTo>
                <a:cubicBezTo>
                  <a:pt x="5284382" y="965947"/>
                  <a:pt x="5291165" y="967397"/>
                  <a:pt x="5289206" y="968254"/>
                </a:cubicBezTo>
                <a:lnTo>
                  <a:pt x="5284462" y="968839"/>
                </a:lnTo>
                <a:lnTo>
                  <a:pt x="5261220" y="957300"/>
                </a:lnTo>
                <a:lnTo>
                  <a:pt x="5277790" y="967731"/>
                </a:lnTo>
                <a:lnTo>
                  <a:pt x="5276555" y="967496"/>
                </a:lnTo>
                <a:cubicBezTo>
                  <a:pt x="5266897" y="965451"/>
                  <a:pt x="5252098" y="962118"/>
                  <a:pt x="5247509" y="963033"/>
                </a:cubicBezTo>
                <a:cubicBezTo>
                  <a:pt x="5263897" y="971086"/>
                  <a:pt x="5272018" y="971279"/>
                  <a:pt x="5287320" y="976530"/>
                </a:cubicBezTo>
                <a:cubicBezTo>
                  <a:pt x="5308657" y="982541"/>
                  <a:pt x="5290493" y="978765"/>
                  <a:pt x="5282444" y="980370"/>
                </a:cubicBezTo>
                <a:cubicBezTo>
                  <a:pt x="5276326" y="981589"/>
                  <a:pt x="5290565" y="980562"/>
                  <a:pt x="5286618" y="983311"/>
                </a:cubicBezTo>
                <a:cubicBezTo>
                  <a:pt x="5282670" y="986060"/>
                  <a:pt x="5271388" y="979856"/>
                  <a:pt x="5265353" y="979097"/>
                </a:cubicBezTo>
                <a:cubicBezTo>
                  <a:pt x="5259092" y="976722"/>
                  <a:pt x="5251984" y="973460"/>
                  <a:pt x="5244017" y="973086"/>
                </a:cubicBezTo>
                <a:cubicBezTo>
                  <a:pt x="5244017" y="973086"/>
                  <a:pt x="5242001" y="975449"/>
                  <a:pt x="5240070" y="975835"/>
                </a:cubicBezTo>
                <a:cubicBezTo>
                  <a:pt x="5236969" y="975397"/>
                  <a:pt x="5218805" y="971622"/>
                  <a:pt x="5214703" y="970477"/>
                </a:cubicBezTo>
                <a:cubicBezTo>
                  <a:pt x="5192425" y="969333"/>
                  <a:pt x="5226988" y="977386"/>
                  <a:pt x="5233094" y="979942"/>
                </a:cubicBezTo>
                <a:cubicBezTo>
                  <a:pt x="5245390" y="983076"/>
                  <a:pt x="5255360" y="984862"/>
                  <a:pt x="5259535" y="987804"/>
                </a:cubicBezTo>
                <a:cubicBezTo>
                  <a:pt x="5278010" y="995290"/>
                  <a:pt x="5292238" y="998039"/>
                  <a:pt x="5310557" y="1005708"/>
                </a:cubicBezTo>
                <a:cubicBezTo>
                  <a:pt x="5292465" y="1003728"/>
                  <a:pt x="5278081" y="997087"/>
                  <a:pt x="5259918" y="993311"/>
                </a:cubicBezTo>
                <a:cubicBezTo>
                  <a:pt x="5251557" y="991204"/>
                  <a:pt x="5243447" y="987236"/>
                  <a:pt x="5235397" y="988841"/>
                </a:cubicBezTo>
                <a:cubicBezTo>
                  <a:pt x="5232535" y="990317"/>
                  <a:pt x="5231605" y="991408"/>
                  <a:pt x="5228517" y="991268"/>
                </a:cubicBezTo>
                <a:cubicBezTo>
                  <a:pt x="5220550" y="990895"/>
                  <a:pt x="5214132" y="984627"/>
                  <a:pt x="5205164" y="983547"/>
                </a:cubicBezTo>
                <a:cubicBezTo>
                  <a:pt x="5206165" y="984252"/>
                  <a:pt x="5202531" y="990712"/>
                  <a:pt x="5201361" y="989889"/>
                </a:cubicBezTo>
                <a:cubicBezTo>
                  <a:pt x="5196412" y="991932"/>
                  <a:pt x="5176708" y="978049"/>
                  <a:pt x="5170902" y="982980"/>
                </a:cubicBezTo>
                <a:cubicBezTo>
                  <a:pt x="5170902" y="982980"/>
                  <a:pt x="5170775" y="983127"/>
                  <a:pt x="5170618" y="983312"/>
                </a:cubicBezTo>
                <a:lnTo>
                  <a:pt x="5170263" y="983728"/>
                </a:lnTo>
                <a:lnTo>
                  <a:pt x="5170145" y="983866"/>
                </a:lnTo>
                <a:cubicBezTo>
                  <a:pt x="5170019" y="984014"/>
                  <a:pt x="5169956" y="984088"/>
                  <a:pt x="5170051" y="983977"/>
                </a:cubicBezTo>
                <a:lnTo>
                  <a:pt x="5170263" y="983728"/>
                </a:lnTo>
                <a:lnTo>
                  <a:pt x="5170902" y="982980"/>
                </a:lnTo>
                <a:cubicBezTo>
                  <a:pt x="5179084" y="988745"/>
                  <a:pt x="5187133" y="987140"/>
                  <a:pt x="5195410" y="991226"/>
                </a:cubicBezTo>
                <a:cubicBezTo>
                  <a:pt x="5206692" y="997429"/>
                  <a:pt x="5218060" y="1001654"/>
                  <a:pt x="5233134" y="1005290"/>
                </a:cubicBezTo>
                <a:cubicBezTo>
                  <a:pt x="5257476" y="1013419"/>
                  <a:pt x="5203748" y="1000884"/>
                  <a:pt x="5202818" y="1001975"/>
                </a:cubicBezTo>
                <a:lnTo>
                  <a:pt x="5214245" y="1011771"/>
                </a:lnTo>
                <a:cubicBezTo>
                  <a:pt x="5213315" y="1012863"/>
                  <a:pt x="5193911" y="1006467"/>
                  <a:pt x="5193911" y="1006467"/>
                </a:cubicBezTo>
                <a:cubicBezTo>
                  <a:pt x="5183940" y="1004681"/>
                  <a:pt x="5181697" y="1001354"/>
                  <a:pt x="5173575" y="1001162"/>
                </a:cubicBezTo>
                <a:cubicBezTo>
                  <a:pt x="5177750" y="1004104"/>
                  <a:pt x="5199087" y="1010114"/>
                  <a:pt x="5198156" y="1011205"/>
                </a:cubicBezTo>
                <a:cubicBezTo>
                  <a:pt x="5197924" y="1011478"/>
                  <a:pt x="5196290" y="1011455"/>
                  <a:pt x="5194289" y="1011377"/>
                </a:cubicBezTo>
                <a:lnTo>
                  <a:pt x="5192637" y="1011336"/>
                </a:lnTo>
                <a:lnTo>
                  <a:pt x="5173113" y="1001705"/>
                </a:lnTo>
                <a:lnTo>
                  <a:pt x="5163732" y="997077"/>
                </a:lnTo>
                <a:cubicBezTo>
                  <a:pt x="5168349" y="1000583"/>
                  <a:pt x="5173120" y="1003628"/>
                  <a:pt x="5177964" y="1006444"/>
                </a:cubicBezTo>
                <a:lnTo>
                  <a:pt x="5187425" y="1011597"/>
                </a:lnTo>
                <a:lnTo>
                  <a:pt x="5186147" y="1012197"/>
                </a:lnTo>
                <a:cubicBezTo>
                  <a:pt x="5186814" y="1012871"/>
                  <a:pt x="5189180" y="1013975"/>
                  <a:pt x="5194282" y="1015750"/>
                </a:cubicBezTo>
                <a:lnTo>
                  <a:pt x="5196268" y="1016424"/>
                </a:lnTo>
                <a:lnTo>
                  <a:pt x="5207282" y="1022453"/>
                </a:lnTo>
                <a:cubicBezTo>
                  <a:pt x="5212106" y="1025284"/>
                  <a:pt x="5216846" y="1028352"/>
                  <a:pt x="5221423" y="1031890"/>
                </a:cubicBezTo>
                <a:cubicBezTo>
                  <a:pt x="5208335" y="1027116"/>
                  <a:pt x="5196772" y="1019914"/>
                  <a:pt x="5184159" y="1013714"/>
                </a:cubicBezTo>
                <a:cubicBezTo>
                  <a:pt x="5174281" y="1009107"/>
                  <a:pt x="5181297" y="1014356"/>
                  <a:pt x="5184857" y="1017049"/>
                </a:cubicBezTo>
                <a:lnTo>
                  <a:pt x="5229431" y="1041428"/>
                </a:lnTo>
                <a:lnTo>
                  <a:pt x="5227582" y="1040959"/>
                </a:lnTo>
                <a:cubicBezTo>
                  <a:pt x="5219544" y="1038789"/>
                  <a:pt x="5197885" y="1032842"/>
                  <a:pt x="5213355" y="1038211"/>
                </a:cubicBezTo>
                <a:cubicBezTo>
                  <a:pt x="5226725" y="1043847"/>
                  <a:pt x="5209324" y="1038863"/>
                  <a:pt x="5204303" y="1039110"/>
                </a:cubicBezTo>
                <a:cubicBezTo>
                  <a:pt x="5205304" y="1039815"/>
                  <a:pt x="5206306" y="1040521"/>
                  <a:pt x="5207309" y="1041226"/>
                </a:cubicBezTo>
                <a:cubicBezTo>
                  <a:pt x="5206306" y="1040521"/>
                  <a:pt x="5210864" y="1048971"/>
                  <a:pt x="5209779" y="1050244"/>
                </a:cubicBezTo>
                <a:cubicBezTo>
                  <a:pt x="5207919" y="1052426"/>
                  <a:pt x="5181550" y="1046361"/>
                  <a:pt x="5177447" y="1045217"/>
                </a:cubicBezTo>
                <a:cubicBezTo>
                  <a:pt x="5161203" y="1044832"/>
                  <a:pt x="5206131" y="1056404"/>
                  <a:pt x="5204116" y="1058768"/>
                </a:cubicBezTo>
                <a:cubicBezTo>
                  <a:pt x="5203901" y="1059490"/>
                  <a:pt x="5202020" y="1059620"/>
                  <a:pt x="5199542" y="1059479"/>
                </a:cubicBezTo>
                <a:lnTo>
                  <a:pt x="5196994" y="1059195"/>
                </a:lnTo>
                <a:lnTo>
                  <a:pt x="5166128" y="1042859"/>
                </a:lnTo>
                <a:cubicBezTo>
                  <a:pt x="5163124" y="1041251"/>
                  <a:pt x="5149607" y="1031440"/>
                  <a:pt x="5147465" y="1033043"/>
                </a:cubicBezTo>
                <a:cubicBezTo>
                  <a:pt x="5145488" y="1034523"/>
                  <a:pt x="5157588" y="1040038"/>
                  <a:pt x="5158308" y="1040999"/>
                </a:cubicBezTo>
                <a:cubicBezTo>
                  <a:pt x="5169861" y="1046814"/>
                  <a:pt x="5180442" y="1052448"/>
                  <a:pt x="5190614" y="1058092"/>
                </a:cubicBezTo>
                <a:lnTo>
                  <a:pt x="5191457" y="1058576"/>
                </a:lnTo>
                <a:lnTo>
                  <a:pt x="5191389" y="1058568"/>
                </a:lnTo>
                <a:cubicBezTo>
                  <a:pt x="5186188" y="1057850"/>
                  <a:pt x="5182882" y="1057340"/>
                  <a:pt x="5190032" y="1059613"/>
                </a:cubicBezTo>
                <a:lnTo>
                  <a:pt x="5200961" y="1064041"/>
                </a:lnTo>
                <a:lnTo>
                  <a:pt x="5220466" y="1075254"/>
                </a:lnTo>
                <a:lnTo>
                  <a:pt x="5223230" y="1076691"/>
                </a:lnTo>
                <a:lnTo>
                  <a:pt x="5212813" y="1074822"/>
                </a:lnTo>
                <a:cubicBezTo>
                  <a:pt x="5208355" y="1073978"/>
                  <a:pt x="5203141" y="1072923"/>
                  <a:pt x="5196508" y="1071453"/>
                </a:cubicBezTo>
                <a:cubicBezTo>
                  <a:pt x="5189473" y="1069988"/>
                  <a:pt x="5184213" y="1068320"/>
                  <a:pt x="5178178" y="1067560"/>
                </a:cubicBezTo>
                <a:cubicBezTo>
                  <a:pt x="5164190" y="1066726"/>
                  <a:pt x="5186527" y="1073442"/>
                  <a:pt x="5191632" y="1075292"/>
                </a:cubicBezTo>
                <a:cubicBezTo>
                  <a:pt x="5199826" y="1077282"/>
                  <a:pt x="5209724" y="1077271"/>
                  <a:pt x="5207935" y="1081249"/>
                </a:cubicBezTo>
                <a:cubicBezTo>
                  <a:pt x="5208866" y="1080158"/>
                  <a:pt x="5190846" y="1079977"/>
                  <a:pt x="5185825" y="1080222"/>
                </a:cubicBezTo>
                <a:cubicBezTo>
                  <a:pt x="5185825" y="1080222"/>
                  <a:pt x="5177548" y="1076137"/>
                  <a:pt x="5178860" y="1080555"/>
                </a:cubicBezTo>
                <a:cubicBezTo>
                  <a:pt x="5178860" y="1080555"/>
                  <a:pt x="5185897" y="1082019"/>
                  <a:pt x="5189833" y="1083046"/>
                </a:cubicBezTo>
                <a:cubicBezTo>
                  <a:pt x="5189142" y="1086052"/>
                  <a:pt x="5188283" y="1088940"/>
                  <a:pt x="5188283" y="1088940"/>
                </a:cubicBezTo>
                <a:cubicBezTo>
                  <a:pt x="5190287" y="1090352"/>
                  <a:pt x="5203357" y="1092576"/>
                  <a:pt x="5207533" y="1095517"/>
                </a:cubicBezTo>
                <a:cubicBezTo>
                  <a:pt x="5207533" y="1095517"/>
                  <a:pt x="5213712" y="1099871"/>
                  <a:pt x="5202739" y="1097379"/>
                </a:cubicBezTo>
                <a:cubicBezTo>
                  <a:pt x="5194379" y="1095271"/>
                  <a:pt x="5201499" y="1094758"/>
                  <a:pt x="5195380" y="1095977"/>
                </a:cubicBezTo>
                <a:cubicBezTo>
                  <a:pt x="5199567" y="1095143"/>
                  <a:pt x="5198625" y="1100009"/>
                  <a:pt x="5195763" y="1101486"/>
                </a:cubicBezTo>
                <a:cubicBezTo>
                  <a:pt x="5196246" y="1101389"/>
                  <a:pt x="5195029" y="1100877"/>
                  <a:pt x="5192917" y="1100180"/>
                </a:cubicBezTo>
                <a:lnTo>
                  <a:pt x="5186093" y="1098176"/>
                </a:lnTo>
                <a:lnTo>
                  <a:pt x="5185847" y="1098041"/>
                </a:lnTo>
                <a:cubicBezTo>
                  <a:pt x="5163638" y="1085979"/>
                  <a:pt x="5141519" y="1074036"/>
                  <a:pt x="5120357" y="1062770"/>
                </a:cubicBezTo>
                <a:cubicBezTo>
                  <a:pt x="5094205" y="1049133"/>
                  <a:pt x="5068298" y="1037883"/>
                  <a:pt x="5043112" y="1027595"/>
                </a:cubicBezTo>
                <a:cubicBezTo>
                  <a:pt x="5030384" y="1022445"/>
                  <a:pt x="5016982" y="1017853"/>
                  <a:pt x="5003454" y="1013864"/>
                </a:cubicBezTo>
                <a:lnTo>
                  <a:pt x="5000379" y="1013095"/>
                </a:lnTo>
                <a:lnTo>
                  <a:pt x="5002523" y="1014307"/>
                </a:lnTo>
                <a:cubicBezTo>
                  <a:pt x="5004189" y="1015363"/>
                  <a:pt x="5005237" y="1016249"/>
                  <a:pt x="5005190" y="1016772"/>
                </a:cubicBezTo>
                <a:cubicBezTo>
                  <a:pt x="5005170" y="1016995"/>
                  <a:pt x="5004937" y="1017120"/>
                  <a:pt x="5004538" y="1017163"/>
                </a:cubicBezTo>
                <a:lnTo>
                  <a:pt x="5004312" y="1017150"/>
                </a:lnTo>
                <a:lnTo>
                  <a:pt x="5008921" y="1019055"/>
                </a:lnTo>
                <a:lnTo>
                  <a:pt x="5010791" y="1020234"/>
                </a:lnTo>
                <a:lnTo>
                  <a:pt x="5017381" y="1023259"/>
                </a:lnTo>
                <a:lnTo>
                  <a:pt x="5027882" y="1028697"/>
                </a:lnTo>
                <a:lnTo>
                  <a:pt x="5086156" y="1051089"/>
                </a:lnTo>
                <a:cubicBezTo>
                  <a:pt x="5120848" y="1067547"/>
                  <a:pt x="5155622" y="1086517"/>
                  <a:pt x="5189673" y="1106240"/>
                </a:cubicBezTo>
                <a:lnTo>
                  <a:pt x="5190660" y="1106866"/>
                </a:lnTo>
                <a:lnTo>
                  <a:pt x="5184757" y="1105891"/>
                </a:lnTo>
                <a:lnTo>
                  <a:pt x="5183884" y="1105991"/>
                </a:lnTo>
                <a:lnTo>
                  <a:pt x="5182366" y="1105068"/>
                </a:lnTo>
                <a:cubicBezTo>
                  <a:pt x="5148291" y="1089433"/>
                  <a:pt x="5121277" y="1072583"/>
                  <a:pt x="5081420" y="1053348"/>
                </a:cubicBezTo>
                <a:lnTo>
                  <a:pt x="5052478" y="1041434"/>
                </a:lnTo>
                <a:lnTo>
                  <a:pt x="5053137" y="1041775"/>
                </a:lnTo>
                <a:cubicBezTo>
                  <a:pt x="5064773" y="1047738"/>
                  <a:pt x="5075909" y="1053595"/>
                  <a:pt x="5085898" y="1059642"/>
                </a:cubicBezTo>
                <a:cubicBezTo>
                  <a:pt x="5073063" y="1054310"/>
                  <a:pt x="5059163" y="1047330"/>
                  <a:pt x="5046647" y="1040368"/>
                </a:cubicBezTo>
                <a:lnTo>
                  <a:pt x="5036823" y="1035953"/>
                </a:lnTo>
                <a:lnTo>
                  <a:pt x="5036849" y="1039055"/>
                </a:lnTo>
                <a:lnTo>
                  <a:pt x="5041346" y="1041662"/>
                </a:lnTo>
                <a:lnTo>
                  <a:pt x="5079523" y="1057340"/>
                </a:lnTo>
                <a:cubicBezTo>
                  <a:pt x="5080856" y="1058004"/>
                  <a:pt x="5083068" y="1058919"/>
                  <a:pt x="5085553" y="1059941"/>
                </a:cubicBezTo>
                <a:lnTo>
                  <a:pt x="5092933" y="1063064"/>
                </a:lnTo>
                <a:lnTo>
                  <a:pt x="5085898" y="1059642"/>
                </a:lnTo>
                <a:cubicBezTo>
                  <a:pt x="5087643" y="1059595"/>
                  <a:pt x="5088850" y="1059984"/>
                  <a:pt x="5090094" y="1060714"/>
                </a:cubicBezTo>
                <a:cubicBezTo>
                  <a:pt x="5091339" y="1061445"/>
                  <a:pt x="5092622" y="1062515"/>
                  <a:pt x="5094516" y="1063833"/>
                </a:cubicBezTo>
                <a:lnTo>
                  <a:pt x="5093616" y="1063395"/>
                </a:lnTo>
                <a:lnTo>
                  <a:pt x="5094551" y="1063893"/>
                </a:lnTo>
                <a:lnTo>
                  <a:pt x="5094516" y="1063833"/>
                </a:lnTo>
                <a:cubicBezTo>
                  <a:pt x="5095011" y="1063430"/>
                  <a:pt x="5095425" y="1063435"/>
                  <a:pt x="5095899" y="1063764"/>
                </a:cubicBezTo>
                <a:lnTo>
                  <a:pt x="5097434" y="1065428"/>
                </a:lnTo>
                <a:lnTo>
                  <a:pt x="5097817" y="1065632"/>
                </a:lnTo>
                <a:lnTo>
                  <a:pt x="5099015" y="1065573"/>
                </a:lnTo>
                <a:cubicBezTo>
                  <a:pt x="5099488" y="1065902"/>
                  <a:pt x="5100020" y="1066556"/>
                  <a:pt x="5100747" y="1067450"/>
                </a:cubicBezTo>
                <a:lnTo>
                  <a:pt x="5098898" y="1067458"/>
                </a:lnTo>
                <a:lnTo>
                  <a:pt x="5098906" y="1068117"/>
                </a:lnTo>
                <a:cubicBezTo>
                  <a:pt x="5100139" y="1069766"/>
                  <a:pt x="5101476" y="1071550"/>
                  <a:pt x="5104071" y="1070893"/>
                </a:cubicBezTo>
                <a:cubicBezTo>
                  <a:pt x="5129131" y="1085133"/>
                  <a:pt x="5155655" y="1097207"/>
                  <a:pt x="5182400" y="1115758"/>
                </a:cubicBezTo>
                <a:cubicBezTo>
                  <a:pt x="5169325" y="1108939"/>
                  <a:pt x="5154916" y="1101457"/>
                  <a:pt x="5140430" y="1093872"/>
                </a:cubicBezTo>
                <a:lnTo>
                  <a:pt x="5119319" y="1082676"/>
                </a:lnTo>
                <a:lnTo>
                  <a:pt x="5130046" y="1088646"/>
                </a:lnTo>
                <a:cubicBezTo>
                  <a:pt x="5116827" y="1083854"/>
                  <a:pt x="5102982" y="1076774"/>
                  <a:pt x="5089161" y="1069471"/>
                </a:cubicBezTo>
                <a:lnTo>
                  <a:pt x="5070781" y="1060220"/>
                </a:lnTo>
                <a:lnTo>
                  <a:pt x="5072235" y="1062020"/>
                </a:lnTo>
                <a:lnTo>
                  <a:pt x="5071823" y="1061821"/>
                </a:lnTo>
                <a:lnTo>
                  <a:pt x="5072340" y="1062149"/>
                </a:lnTo>
                <a:lnTo>
                  <a:pt x="5073649" y="1063770"/>
                </a:lnTo>
                <a:lnTo>
                  <a:pt x="5081428" y="1067924"/>
                </a:lnTo>
                <a:lnTo>
                  <a:pt x="5072340" y="1062149"/>
                </a:lnTo>
                <a:lnTo>
                  <a:pt x="5072235" y="1062020"/>
                </a:lnTo>
                <a:lnTo>
                  <a:pt x="5079477" y="1065519"/>
                </a:lnTo>
                <a:cubicBezTo>
                  <a:pt x="5115426" y="1079535"/>
                  <a:pt x="5148222" y="1099986"/>
                  <a:pt x="5177910" y="1120406"/>
                </a:cubicBezTo>
                <a:cubicBezTo>
                  <a:pt x="5158290" y="1111200"/>
                  <a:pt x="5139010" y="1101419"/>
                  <a:pt x="5119509" y="1091642"/>
                </a:cubicBezTo>
                <a:lnTo>
                  <a:pt x="5094352" y="1079539"/>
                </a:lnTo>
                <a:lnTo>
                  <a:pt x="5094517" y="1080086"/>
                </a:lnTo>
                <a:cubicBezTo>
                  <a:pt x="5097931" y="1083480"/>
                  <a:pt x="5107280" y="1087961"/>
                  <a:pt x="5106274" y="1086722"/>
                </a:cubicBezTo>
                <a:lnTo>
                  <a:pt x="5107732" y="1087431"/>
                </a:lnTo>
                <a:lnTo>
                  <a:pt x="5105741" y="1088757"/>
                </a:lnTo>
                <a:cubicBezTo>
                  <a:pt x="5106453" y="1089340"/>
                  <a:pt x="5108361" y="1090016"/>
                  <a:pt x="5110823" y="1090710"/>
                </a:cubicBezTo>
                <a:lnTo>
                  <a:pt x="5117187" y="1092276"/>
                </a:lnTo>
                <a:lnTo>
                  <a:pt x="5121123" y="1094530"/>
                </a:lnTo>
                <a:cubicBezTo>
                  <a:pt x="5122146" y="1097812"/>
                  <a:pt x="5107297" y="1090004"/>
                  <a:pt x="5107297" y="1090004"/>
                </a:cubicBezTo>
                <a:cubicBezTo>
                  <a:pt x="5093391" y="1082343"/>
                  <a:pt x="5080129" y="1075474"/>
                  <a:pt x="5067430" y="1069003"/>
                </a:cubicBezTo>
                <a:lnTo>
                  <a:pt x="5041790" y="1055925"/>
                </a:lnTo>
                <a:lnTo>
                  <a:pt x="5012109" y="1044404"/>
                </a:lnTo>
                <a:lnTo>
                  <a:pt x="5035171" y="1056727"/>
                </a:lnTo>
                <a:lnTo>
                  <a:pt x="5042751" y="1060650"/>
                </a:lnTo>
                <a:lnTo>
                  <a:pt x="5070540" y="1071354"/>
                </a:lnTo>
                <a:cubicBezTo>
                  <a:pt x="5103375" y="1085934"/>
                  <a:pt x="5135551" y="1102294"/>
                  <a:pt x="5166753" y="1120615"/>
                </a:cubicBezTo>
                <a:cubicBezTo>
                  <a:pt x="5178584" y="1127831"/>
                  <a:pt x="5193625" y="1135215"/>
                  <a:pt x="5198395" y="1143644"/>
                </a:cubicBezTo>
                <a:cubicBezTo>
                  <a:pt x="5203188" y="1147985"/>
                  <a:pt x="5204342" y="1147122"/>
                  <a:pt x="5207181" y="1148853"/>
                </a:cubicBezTo>
                <a:cubicBezTo>
                  <a:pt x="5214669" y="1152675"/>
                  <a:pt x="5219628" y="1156893"/>
                  <a:pt x="5211088" y="1154072"/>
                </a:cubicBezTo>
                <a:cubicBezTo>
                  <a:pt x="5196663" y="1147513"/>
                  <a:pt x="5189112" y="1143951"/>
                  <a:pt x="5177281" y="1136735"/>
                </a:cubicBezTo>
                <a:cubicBezTo>
                  <a:pt x="5136087" y="1115715"/>
                  <a:pt x="5102303" y="1096005"/>
                  <a:pt x="5059071" y="1076726"/>
                </a:cubicBezTo>
                <a:lnTo>
                  <a:pt x="5050657" y="1073210"/>
                </a:lnTo>
                <a:lnTo>
                  <a:pt x="5043610" y="1072963"/>
                </a:lnTo>
                <a:lnTo>
                  <a:pt x="5044245" y="1072515"/>
                </a:lnTo>
                <a:lnTo>
                  <a:pt x="5045575" y="1072834"/>
                </a:lnTo>
                <a:cubicBezTo>
                  <a:pt x="5045124" y="1072418"/>
                  <a:pt x="5044899" y="1072211"/>
                  <a:pt x="5044653" y="1072227"/>
                </a:cubicBezTo>
                <a:lnTo>
                  <a:pt x="5044245" y="1072515"/>
                </a:lnTo>
                <a:lnTo>
                  <a:pt x="5041800" y="1071931"/>
                </a:lnTo>
                <a:lnTo>
                  <a:pt x="5040378" y="1071121"/>
                </a:lnTo>
                <a:cubicBezTo>
                  <a:pt x="5039373" y="1070763"/>
                  <a:pt x="5038611" y="1070627"/>
                  <a:pt x="5038611" y="1070627"/>
                </a:cubicBezTo>
                <a:lnTo>
                  <a:pt x="5037542" y="1071356"/>
                </a:lnTo>
                <a:lnTo>
                  <a:pt x="5052999" y="1077201"/>
                </a:lnTo>
                <a:cubicBezTo>
                  <a:pt x="5090552" y="1093017"/>
                  <a:pt x="5131724" y="1116411"/>
                  <a:pt x="5167381" y="1136219"/>
                </a:cubicBezTo>
                <a:cubicBezTo>
                  <a:pt x="5173163" y="1139820"/>
                  <a:pt x="5181434" y="1144343"/>
                  <a:pt x="5184273" y="1146074"/>
                </a:cubicBezTo>
                <a:cubicBezTo>
                  <a:pt x="5186843" y="1149507"/>
                  <a:pt x="5183015" y="1148516"/>
                  <a:pt x="5184867" y="1150987"/>
                </a:cubicBezTo>
                <a:cubicBezTo>
                  <a:pt x="5184867" y="1150987"/>
                  <a:pt x="5188054" y="1155245"/>
                  <a:pt x="5189042" y="1154504"/>
                </a:cubicBezTo>
                <a:cubicBezTo>
                  <a:pt x="5188054" y="1155245"/>
                  <a:pt x="5176571" y="1150554"/>
                  <a:pt x="5166695" y="1145948"/>
                </a:cubicBezTo>
                <a:lnTo>
                  <a:pt x="5167065" y="1144392"/>
                </a:lnTo>
                <a:lnTo>
                  <a:pt x="5167133" y="1144422"/>
                </a:lnTo>
                <a:lnTo>
                  <a:pt x="5173604" y="1148008"/>
                </a:lnTo>
                <a:cubicBezTo>
                  <a:pt x="5177432" y="1149644"/>
                  <a:pt x="5181882" y="1151294"/>
                  <a:pt x="5183878" y="1151728"/>
                </a:cubicBezTo>
                <a:lnTo>
                  <a:pt x="5167133" y="1144422"/>
                </a:lnTo>
                <a:lnTo>
                  <a:pt x="5167066" y="1144385"/>
                </a:lnTo>
                <a:lnTo>
                  <a:pt x="5167065" y="1144392"/>
                </a:lnTo>
                <a:lnTo>
                  <a:pt x="5158609" y="1140702"/>
                </a:lnTo>
                <a:cubicBezTo>
                  <a:pt x="5143010" y="1134147"/>
                  <a:pt x="5153747" y="1139729"/>
                  <a:pt x="5166695" y="1145948"/>
                </a:cubicBezTo>
                <a:lnTo>
                  <a:pt x="5166820" y="1147338"/>
                </a:lnTo>
                <a:lnTo>
                  <a:pt x="5159937" y="1145095"/>
                </a:lnTo>
                <a:cubicBezTo>
                  <a:pt x="5152114" y="1141649"/>
                  <a:pt x="5144924" y="1136102"/>
                  <a:pt x="5136716" y="1131319"/>
                </a:cubicBezTo>
                <a:lnTo>
                  <a:pt x="5082924" y="1105443"/>
                </a:lnTo>
                <a:lnTo>
                  <a:pt x="5077128" y="1103810"/>
                </a:lnTo>
                <a:lnTo>
                  <a:pt x="5089606" y="1109427"/>
                </a:lnTo>
                <a:lnTo>
                  <a:pt x="5087662" y="1112112"/>
                </a:lnTo>
                <a:lnTo>
                  <a:pt x="5091443" y="1114989"/>
                </a:lnTo>
                <a:lnTo>
                  <a:pt x="5078735" y="1111011"/>
                </a:lnTo>
                <a:lnTo>
                  <a:pt x="5075015" y="1109172"/>
                </a:lnTo>
                <a:cubicBezTo>
                  <a:pt x="5073845" y="1108520"/>
                  <a:pt x="5073209" y="1108041"/>
                  <a:pt x="5073477" y="1107890"/>
                </a:cubicBezTo>
                <a:lnTo>
                  <a:pt x="5073258" y="1109296"/>
                </a:lnTo>
                <a:lnTo>
                  <a:pt x="5056256" y="1103975"/>
                </a:lnTo>
                <a:lnTo>
                  <a:pt x="5051855" y="1100963"/>
                </a:lnTo>
                <a:lnTo>
                  <a:pt x="5045994" y="1096580"/>
                </a:lnTo>
                <a:lnTo>
                  <a:pt x="5041507" y="1095958"/>
                </a:lnTo>
                <a:lnTo>
                  <a:pt x="5045581" y="1098752"/>
                </a:lnTo>
                <a:cubicBezTo>
                  <a:pt x="5047296" y="1099948"/>
                  <a:pt x="5048685" y="1100975"/>
                  <a:pt x="5049459" y="1101721"/>
                </a:cubicBezTo>
                <a:lnTo>
                  <a:pt x="5049666" y="1101913"/>
                </a:lnTo>
                <a:lnTo>
                  <a:pt x="5045033" y="1100462"/>
                </a:lnTo>
                <a:lnTo>
                  <a:pt x="5025510" y="1093150"/>
                </a:lnTo>
                <a:lnTo>
                  <a:pt x="5019624" y="1092117"/>
                </a:lnTo>
                <a:cubicBezTo>
                  <a:pt x="5003753" y="1089179"/>
                  <a:pt x="4985582" y="1082705"/>
                  <a:pt x="4968795" y="1080931"/>
                </a:cubicBezTo>
                <a:lnTo>
                  <a:pt x="4964007" y="1080575"/>
                </a:lnTo>
                <a:lnTo>
                  <a:pt x="4970244" y="1082664"/>
                </a:lnTo>
                <a:lnTo>
                  <a:pt x="4968744" y="1082850"/>
                </a:lnTo>
                <a:lnTo>
                  <a:pt x="4983746" y="1087081"/>
                </a:lnTo>
                <a:cubicBezTo>
                  <a:pt x="4993201" y="1089679"/>
                  <a:pt x="5004050" y="1092884"/>
                  <a:pt x="5007271" y="1093208"/>
                </a:cubicBezTo>
                <a:cubicBezTo>
                  <a:pt x="5009398" y="1094584"/>
                  <a:pt x="5013831" y="1097448"/>
                  <a:pt x="5014895" y="1098136"/>
                </a:cubicBezTo>
                <a:cubicBezTo>
                  <a:pt x="5019001" y="1099033"/>
                  <a:pt x="5021158" y="1098671"/>
                  <a:pt x="5024353" y="1098687"/>
                </a:cubicBezTo>
                <a:cubicBezTo>
                  <a:pt x="5025418" y="1099374"/>
                  <a:pt x="5027719" y="1102911"/>
                  <a:pt x="5032155" y="1103729"/>
                </a:cubicBezTo>
                <a:cubicBezTo>
                  <a:pt x="5036262" y="1104627"/>
                  <a:pt x="5047701" y="1104700"/>
                  <a:pt x="5055354" y="1107890"/>
                </a:cubicBezTo>
                <a:cubicBezTo>
                  <a:pt x="5068178" y="1112664"/>
                  <a:pt x="5047107" y="1109879"/>
                  <a:pt x="5042823" y="1108866"/>
                </a:cubicBezTo>
                <a:cubicBezTo>
                  <a:pt x="5036407" y="1108526"/>
                  <a:pt x="5030172" y="1106253"/>
                  <a:pt x="5026951" y="1105929"/>
                </a:cubicBezTo>
                <a:cubicBezTo>
                  <a:pt x="5024973" y="1106406"/>
                  <a:pt x="5022989" y="1108931"/>
                  <a:pt x="5019946" y="1108721"/>
                </a:cubicBezTo>
                <a:cubicBezTo>
                  <a:pt x="5015202" y="1109314"/>
                  <a:pt x="5007490" y="1107477"/>
                  <a:pt x="4999226" y="1105065"/>
                </a:cubicBezTo>
                <a:lnTo>
                  <a:pt x="4975287" y="1097980"/>
                </a:lnTo>
                <a:lnTo>
                  <a:pt x="4975824" y="1098076"/>
                </a:lnTo>
                <a:lnTo>
                  <a:pt x="4977112" y="1098326"/>
                </a:lnTo>
                <a:cubicBezTo>
                  <a:pt x="4977350" y="1098368"/>
                  <a:pt x="4977222" y="1098336"/>
                  <a:pt x="4976830" y="1098256"/>
                </a:cubicBezTo>
                <a:lnTo>
                  <a:pt x="4975824" y="1098076"/>
                </a:lnTo>
                <a:lnTo>
                  <a:pt x="4975203" y="1097955"/>
                </a:lnTo>
                <a:lnTo>
                  <a:pt x="4975287" y="1097980"/>
                </a:lnTo>
                <a:lnTo>
                  <a:pt x="4972091" y="1097407"/>
                </a:lnTo>
                <a:cubicBezTo>
                  <a:pt x="4967875" y="1096733"/>
                  <a:pt x="4962614" y="1096114"/>
                  <a:pt x="4962701" y="1097195"/>
                </a:cubicBezTo>
                <a:cubicBezTo>
                  <a:pt x="4961934" y="1100213"/>
                  <a:pt x="4979636" y="1100821"/>
                  <a:pt x="4979636" y="1100821"/>
                </a:cubicBezTo>
                <a:cubicBezTo>
                  <a:pt x="4998876" y="1105936"/>
                  <a:pt x="5014747" y="1108873"/>
                  <a:pt x="5032746" y="1113187"/>
                </a:cubicBezTo>
                <a:cubicBezTo>
                  <a:pt x="5037030" y="1114198"/>
                  <a:pt x="5041462" y="1117063"/>
                  <a:pt x="5047874" y="1119451"/>
                </a:cubicBezTo>
                <a:cubicBezTo>
                  <a:pt x="5056266" y="1121361"/>
                  <a:pt x="5060376" y="1120211"/>
                  <a:pt x="5063894" y="1124242"/>
                </a:cubicBezTo>
                <a:cubicBezTo>
                  <a:pt x="5066195" y="1127778"/>
                  <a:pt x="5063448" y="1131273"/>
                  <a:pt x="5065576" y="1132648"/>
                </a:cubicBezTo>
                <a:cubicBezTo>
                  <a:pt x="5071073" y="1136201"/>
                  <a:pt x="5093058" y="1137821"/>
                  <a:pt x="5101602" y="1139537"/>
                </a:cubicBezTo>
                <a:lnTo>
                  <a:pt x="5115456" y="1142221"/>
                </a:lnTo>
                <a:lnTo>
                  <a:pt x="5116700" y="1143375"/>
                </a:lnTo>
                <a:lnTo>
                  <a:pt x="5120564" y="1146360"/>
                </a:lnTo>
                <a:lnTo>
                  <a:pt x="5116088" y="1145642"/>
                </a:lnTo>
                <a:cubicBezTo>
                  <a:pt x="5094699" y="1142028"/>
                  <a:pt x="5072755" y="1138313"/>
                  <a:pt x="5048934" y="1134775"/>
                </a:cubicBezTo>
                <a:lnTo>
                  <a:pt x="5028388" y="1131353"/>
                </a:lnTo>
                <a:lnTo>
                  <a:pt x="5039671" y="1135715"/>
                </a:lnTo>
                <a:cubicBezTo>
                  <a:pt x="5045240" y="1137180"/>
                  <a:pt x="5050659" y="1136751"/>
                  <a:pt x="5056228" y="1138217"/>
                </a:cubicBezTo>
                <a:cubicBezTo>
                  <a:pt x="5058125" y="1138066"/>
                  <a:pt x="5058253" y="1139691"/>
                  <a:pt x="5060149" y="1139541"/>
                </a:cubicBezTo>
                <a:cubicBezTo>
                  <a:pt x="5054602" y="1138346"/>
                  <a:pt x="5048763" y="1136901"/>
                  <a:pt x="5043343" y="1137331"/>
                </a:cubicBezTo>
                <a:cubicBezTo>
                  <a:pt x="5048913" y="1138797"/>
                  <a:pt x="5054732" y="1139971"/>
                  <a:pt x="5058554" y="1143483"/>
                </a:cubicBezTo>
                <a:cubicBezTo>
                  <a:pt x="5060300" y="1141437"/>
                  <a:pt x="5062197" y="1141286"/>
                  <a:pt x="5062197" y="1141286"/>
                </a:cubicBezTo>
                <a:cubicBezTo>
                  <a:pt x="5065869" y="1142902"/>
                  <a:pt x="5069671" y="1146144"/>
                  <a:pt x="5075511" y="1147589"/>
                </a:cubicBezTo>
                <a:cubicBezTo>
                  <a:pt x="5073765" y="1149636"/>
                  <a:pt x="5072019" y="1151681"/>
                  <a:pt x="5072147" y="1153306"/>
                </a:cubicBezTo>
                <a:cubicBezTo>
                  <a:pt x="5068496" y="1151961"/>
                  <a:pt x="5063078" y="1152391"/>
                  <a:pt x="5061310" y="1154166"/>
                </a:cubicBezTo>
                <a:lnTo>
                  <a:pt x="5051597" y="1151330"/>
                </a:lnTo>
                <a:lnTo>
                  <a:pt x="5052615" y="1152378"/>
                </a:lnTo>
                <a:cubicBezTo>
                  <a:pt x="5053495" y="1153386"/>
                  <a:pt x="5054374" y="1154393"/>
                  <a:pt x="5054906" y="1154737"/>
                </a:cubicBezTo>
                <a:cubicBezTo>
                  <a:pt x="5065751" y="1159990"/>
                  <a:pt x="5088330" y="1156430"/>
                  <a:pt x="5086495" y="1160807"/>
                </a:cubicBezTo>
                <a:cubicBezTo>
                  <a:pt x="5086495" y="1160807"/>
                  <a:pt x="5081473" y="1161074"/>
                  <a:pt x="5077515" y="1162030"/>
                </a:cubicBezTo>
                <a:lnTo>
                  <a:pt x="5078083" y="1161461"/>
                </a:lnTo>
                <a:lnTo>
                  <a:pt x="5079494" y="1161552"/>
                </a:lnTo>
                <a:cubicBezTo>
                  <a:pt x="5078961" y="1161209"/>
                  <a:pt x="5078696" y="1161036"/>
                  <a:pt x="5078449" y="1161096"/>
                </a:cubicBezTo>
                <a:lnTo>
                  <a:pt x="5078083" y="1161461"/>
                </a:lnTo>
                <a:lnTo>
                  <a:pt x="5075489" y="1161295"/>
                </a:lnTo>
                <a:lnTo>
                  <a:pt x="5073900" y="1160718"/>
                </a:lnTo>
                <a:cubicBezTo>
                  <a:pt x="5072813" y="1160528"/>
                  <a:pt x="5072013" y="1160524"/>
                  <a:pt x="5072013" y="1160524"/>
                </a:cubicBezTo>
                <a:cubicBezTo>
                  <a:pt x="5072013" y="1160524"/>
                  <a:pt x="5069268" y="1164019"/>
                  <a:pt x="5065894" y="1163889"/>
                </a:cubicBezTo>
                <a:cubicBezTo>
                  <a:pt x="5058717" y="1164519"/>
                  <a:pt x="5041632" y="1159041"/>
                  <a:pt x="5035369" y="1158506"/>
                </a:cubicBezTo>
                <a:cubicBezTo>
                  <a:pt x="5034305" y="1157818"/>
                  <a:pt x="5032323" y="1160343"/>
                  <a:pt x="5030343" y="1160821"/>
                </a:cubicBezTo>
                <a:cubicBezTo>
                  <a:pt x="5021185" y="1161928"/>
                  <a:pt x="5004841" y="1155171"/>
                  <a:pt x="4994316" y="1153932"/>
                </a:cubicBezTo>
                <a:cubicBezTo>
                  <a:pt x="4984684" y="1151220"/>
                  <a:pt x="4972925" y="1147133"/>
                  <a:pt x="4958294" y="1144998"/>
                </a:cubicBezTo>
                <a:cubicBezTo>
                  <a:pt x="4958294" y="1144998"/>
                  <a:pt x="4955074" y="1144672"/>
                  <a:pt x="4954006" y="1146031"/>
                </a:cubicBezTo>
                <a:cubicBezTo>
                  <a:pt x="4955546" y="1150539"/>
                  <a:pt x="4982853" y="1153550"/>
                  <a:pt x="4988202" y="1155250"/>
                </a:cubicBezTo>
                <a:cubicBezTo>
                  <a:pt x="5017517" y="1163364"/>
                  <a:pt x="5046982" y="1169671"/>
                  <a:pt x="5076746" y="1175257"/>
                </a:cubicBezTo>
                <a:lnTo>
                  <a:pt x="5122437" y="1183187"/>
                </a:lnTo>
                <a:lnTo>
                  <a:pt x="5125108" y="1185073"/>
                </a:lnTo>
                <a:lnTo>
                  <a:pt x="5131620" y="1189111"/>
                </a:lnTo>
                <a:lnTo>
                  <a:pt x="5117055" y="1187584"/>
                </a:lnTo>
                <a:lnTo>
                  <a:pt x="5130747" y="1191122"/>
                </a:lnTo>
                <a:lnTo>
                  <a:pt x="5129237" y="1194198"/>
                </a:lnTo>
                <a:lnTo>
                  <a:pt x="5133590" y="1196466"/>
                </a:lnTo>
                <a:lnTo>
                  <a:pt x="5119950" y="1194638"/>
                </a:lnTo>
                <a:lnTo>
                  <a:pt x="5115840" y="1193416"/>
                </a:lnTo>
                <a:cubicBezTo>
                  <a:pt x="5114536" y="1192955"/>
                  <a:pt x="5113802" y="1192580"/>
                  <a:pt x="5114051" y="1192379"/>
                </a:cubicBezTo>
                <a:lnTo>
                  <a:pt x="5114073" y="1193850"/>
                </a:lnTo>
                <a:lnTo>
                  <a:pt x="5095822" y="1191405"/>
                </a:lnTo>
                <a:lnTo>
                  <a:pt x="5090814" y="1189106"/>
                </a:lnTo>
                <a:cubicBezTo>
                  <a:pt x="5087656" y="1187589"/>
                  <a:pt x="5084080" y="1185783"/>
                  <a:pt x="5079588" y="1183379"/>
                </a:cubicBezTo>
                <a:cubicBezTo>
                  <a:pt x="5077256" y="1182534"/>
                  <a:pt x="5058621" y="1172091"/>
                  <a:pt x="5065204" y="1178165"/>
                </a:cubicBezTo>
                <a:cubicBezTo>
                  <a:pt x="5070334" y="1182449"/>
                  <a:pt x="5084831" y="1187801"/>
                  <a:pt x="5088505" y="1190298"/>
                </a:cubicBezTo>
                <a:lnTo>
                  <a:pt x="5088750" y="1190457"/>
                </a:lnTo>
                <a:lnTo>
                  <a:pt x="5083775" y="1189791"/>
                </a:lnTo>
                <a:cubicBezTo>
                  <a:pt x="5069042" y="1188467"/>
                  <a:pt x="5055188" y="1185002"/>
                  <a:pt x="5041221" y="1181684"/>
                </a:cubicBezTo>
                <a:lnTo>
                  <a:pt x="4999199" y="1174655"/>
                </a:lnTo>
                <a:lnTo>
                  <a:pt x="5000625" y="1175207"/>
                </a:lnTo>
                <a:lnTo>
                  <a:pt x="5005571" y="1176620"/>
                </a:lnTo>
                <a:lnTo>
                  <a:pt x="5007228" y="1177763"/>
                </a:lnTo>
                <a:lnTo>
                  <a:pt x="5016984" y="1181537"/>
                </a:lnTo>
                <a:lnTo>
                  <a:pt x="5019384" y="1183411"/>
                </a:lnTo>
                <a:lnTo>
                  <a:pt x="5022062" y="1185825"/>
                </a:lnTo>
                <a:lnTo>
                  <a:pt x="5010165" y="1182070"/>
                </a:lnTo>
                <a:lnTo>
                  <a:pt x="4998966" y="1178015"/>
                </a:lnTo>
                <a:lnTo>
                  <a:pt x="4997560" y="1176597"/>
                </a:lnTo>
                <a:lnTo>
                  <a:pt x="4978626" y="1168124"/>
                </a:lnTo>
                <a:lnTo>
                  <a:pt x="4996168" y="1178211"/>
                </a:lnTo>
                <a:lnTo>
                  <a:pt x="4994884" y="1178019"/>
                </a:lnTo>
                <a:cubicBezTo>
                  <a:pt x="4984825" y="1176307"/>
                  <a:pt x="4969404" y="1173477"/>
                  <a:pt x="4964704" y="1174611"/>
                </a:cubicBezTo>
                <a:cubicBezTo>
                  <a:pt x="4981960" y="1182251"/>
                  <a:pt x="4990355" y="1182114"/>
                  <a:pt x="5006374" y="1186904"/>
                </a:cubicBezTo>
                <a:cubicBezTo>
                  <a:pt x="5028658" y="1192229"/>
                  <a:pt x="5009744" y="1189082"/>
                  <a:pt x="5001497" y="1191071"/>
                </a:cubicBezTo>
                <a:cubicBezTo>
                  <a:pt x="4995230" y="1192583"/>
                  <a:pt x="5009892" y="1190934"/>
                  <a:pt x="5005930" y="1193936"/>
                </a:cubicBezTo>
                <a:cubicBezTo>
                  <a:pt x="5001967" y="1196937"/>
                  <a:pt x="4990059" y="1190998"/>
                  <a:pt x="4983796" y="1190463"/>
                </a:cubicBezTo>
                <a:cubicBezTo>
                  <a:pt x="4977230" y="1188270"/>
                  <a:pt x="4969755" y="1185195"/>
                  <a:pt x="4961512" y="1185138"/>
                </a:cubicBezTo>
                <a:cubicBezTo>
                  <a:pt x="4961512" y="1185138"/>
                  <a:pt x="4959529" y="1187662"/>
                  <a:pt x="4957549" y="1188140"/>
                </a:cubicBezTo>
                <a:cubicBezTo>
                  <a:pt x="4954330" y="1187815"/>
                  <a:pt x="4935415" y="1184667"/>
                  <a:pt x="4931131" y="1183655"/>
                </a:cubicBezTo>
                <a:lnTo>
                  <a:pt x="4925206" y="1183865"/>
                </a:lnTo>
                <a:lnTo>
                  <a:pt x="4932290" y="1186289"/>
                </a:lnTo>
                <a:lnTo>
                  <a:pt x="4938698" y="1189292"/>
                </a:lnTo>
                <a:lnTo>
                  <a:pt x="4938943" y="1189545"/>
                </a:lnTo>
                <a:lnTo>
                  <a:pt x="4941540" y="1190218"/>
                </a:lnTo>
                <a:cubicBezTo>
                  <a:pt x="4945459" y="1191195"/>
                  <a:pt x="4948913" y="1192073"/>
                  <a:pt x="4950515" y="1192670"/>
                </a:cubicBezTo>
                <a:cubicBezTo>
                  <a:pt x="4963343" y="1195397"/>
                  <a:pt x="4973714" y="1196830"/>
                  <a:pt x="4978147" y="1199695"/>
                </a:cubicBezTo>
                <a:cubicBezTo>
                  <a:pt x="4997535" y="1206662"/>
                  <a:pt x="5012342" y="1208913"/>
                  <a:pt x="5031577" y="1216076"/>
                </a:cubicBezTo>
                <a:cubicBezTo>
                  <a:pt x="5012812" y="1214780"/>
                  <a:pt x="4997683" y="1208515"/>
                  <a:pt x="4978769" y="1205368"/>
                </a:cubicBezTo>
                <a:cubicBezTo>
                  <a:pt x="4970048" y="1203537"/>
                  <a:pt x="4961508" y="1199775"/>
                  <a:pt x="4953261" y="1201764"/>
                </a:cubicBezTo>
                <a:cubicBezTo>
                  <a:pt x="4950368" y="1203406"/>
                  <a:pt x="4949452" y="1204572"/>
                  <a:pt x="4946256" y="1204556"/>
                </a:cubicBezTo>
                <a:cubicBezTo>
                  <a:pt x="4938013" y="1204498"/>
                  <a:pt x="4931128" y="1198291"/>
                  <a:pt x="4921821" y="1197546"/>
                </a:cubicBezTo>
                <a:cubicBezTo>
                  <a:pt x="4922885" y="1198235"/>
                  <a:pt x="4919397" y="1205056"/>
                  <a:pt x="4918155" y="1204253"/>
                </a:cubicBezTo>
                <a:cubicBezTo>
                  <a:pt x="4913129" y="1206568"/>
                  <a:pt x="4892207" y="1193045"/>
                  <a:pt x="4886414" y="1198378"/>
                </a:cubicBezTo>
                <a:lnTo>
                  <a:pt x="4885786" y="1199177"/>
                </a:lnTo>
                <a:lnTo>
                  <a:pt x="4885669" y="1199324"/>
                </a:lnTo>
                <a:cubicBezTo>
                  <a:pt x="4885546" y="1199482"/>
                  <a:pt x="4885484" y="1199561"/>
                  <a:pt x="4885577" y="1199443"/>
                </a:cubicBezTo>
                <a:lnTo>
                  <a:pt x="4885786" y="1199177"/>
                </a:lnTo>
                <a:lnTo>
                  <a:pt x="4886135" y="1198733"/>
                </a:lnTo>
                <a:cubicBezTo>
                  <a:pt x="4886290" y="1198536"/>
                  <a:pt x="4886414" y="1198378"/>
                  <a:pt x="4886414" y="1198378"/>
                </a:cubicBezTo>
                <a:cubicBezTo>
                  <a:pt x="4895102" y="1203993"/>
                  <a:pt x="4903349" y="1202003"/>
                  <a:pt x="4912065" y="1205880"/>
                </a:cubicBezTo>
                <a:cubicBezTo>
                  <a:pt x="4923974" y="1211820"/>
                  <a:pt x="4935887" y="1215713"/>
                  <a:pt x="4951605" y="1218845"/>
                </a:cubicBezTo>
                <a:cubicBezTo>
                  <a:pt x="4977080" y="1226233"/>
                  <a:pt x="4921075" y="1215510"/>
                  <a:pt x="4920160" y="1216675"/>
                </a:cubicBezTo>
                <a:lnTo>
                  <a:pt x="4932366" y="1226320"/>
                </a:lnTo>
                <a:cubicBezTo>
                  <a:pt x="4931450" y="1227485"/>
                  <a:pt x="4911147" y="1221682"/>
                  <a:pt x="4911147" y="1221682"/>
                </a:cubicBezTo>
                <a:cubicBezTo>
                  <a:pt x="4900776" y="1220249"/>
                  <a:pt x="4898323" y="1216907"/>
                  <a:pt x="4889927" y="1217044"/>
                </a:cubicBezTo>
                <a:cubicBezTo>
                  <a:pt x="4894360" y="1219909"/>
                  <a:pt x="4916643" y="1225235"/>
                  <a:pt x="4915728" y="1226399"/>
                </a:cubicBezTo>
                <a:cubicBezTo>
                  <a:pt x="4915499" y="1226691"/>
                  <a:pt x="4913811" y="1226734"/>
                  <a:pt x="4911741" y="1226737"/>
                </a:cubicBezTo>
                <a:lnTo>
                  <a:pt x="4910033" y="1226762"/>
                </a:lnTo>
                <a:lnTo>
                  <a:pt x="4889473" y="1217623"/>
                </a:lnTo>
                <a:lnTo>
                  <a:pt x="4879592" y="1213232"/>
                </a:lnTo>
                <a:cubicBezTo>
                  <a:pt x="4884507" y="1216663"/>
                  <a:pt x="4889559" y="1219610"/>
                  <a:pt x="4894678" y="1222317"/>
                </a:cubicBezTo>
                <a:lnTo>
                  <a:pt x="4904661" y="1227248"/>
                </a:lnTo>
                <a:lnTo>
                  <a:pt x="4903367" y="1227921"/>
                </a:lnTo>
                <a:cubicBezTo>
                  <a:pt x="4904082" y="1228589"/>
                  <a:pt x="4906573" y="1229631"/>
                  <a:pt x="4911914" y="1231254"/>
                </a:cubicBezTo>
                <a:lnTo>
                  <a:pt x="4913994" y="1231867"/>
                </a:lnTo>
                <a:lnTo>
                  <a:pt x="4925617" y="1237637"/>
                </a:lnTo>
                <a:cubicBezTo>
                  <a:pt x="4930715" y="1240362"/>
                  <a:pt x="4935738" y="1243335"/>
                  <a:pt x="4940611" y="1246799"/>
                </a:cubicBezTo>
                <a:lnTo>
                  <a:pt x="4938408" y="1245984"/>
                </a:lnTo>
                <a:lnTo>
                  <a:pt x="4964185" y="1259333"/>
                </a:lnTo>
                <a:cubicBezTo>
                  <a:pt x="4975821" y="1265296"/>
                  <a:pt x="4986957" y="1271153"/>
                  <a:pt x="4996946" y="1277199"/>
                </a:cubicBezTo>
                <a:cubicBezTo>
                  <a:pt x="4984111" y="1271868"/>
                  <a:pt x="4970210" y="1264888"/>
                  <a:pt x="4957694" y="1257926"/>
                </a:cubicBezTo>
                <a:lnTo>
                  <a:pt x="4944300" y="1251906"/>
                </a:lnTo>
                <a:cubicBezTo>
                  <a:pt x="4943764" y="1252342"/>
                  <a:pt x="4943991" y="1253043"/>
                  <a:pt x="4944670" y="1253862"/>
                </a:cubicBezTo>
                <a:lnTo>
                  <a:pt x="4945135" y="1254265"/>
                </a:lnTo>
                <a:lnTo>
                  <a:pt x="4949275" y="1256318"/>
                </a:lnTo>
                <a:lnTo>
                  <a:pt x="4947347" y="1255911"/>
                </a:lnTo>
                <a:lnTo>
                  <a:pt x="4946926" y="1255815"/>
                </a:lnTo>
                <a:lnTo>
                  <a:pt x="4947749" y="1256528"/>
                </a:lnTo>
                <a:cubicBezTo>
                  <a:pt x="4950291" y="1258347"/>
                  <a:pt x="4953393" y="1260052"/>
                  <a:pt x="4954559" y="1260476"/>
                </a:cubicBezTo>
                <a:cubicBezTo>
                  <a:pt x="4982594" y="1276072"/>
                  <a:pt x="5017759" y="1289984"/>
                  <a:pt x="5041093" y="1306203"/>
                </a:cubicBezTo>
                <a:cubicBezTo>
                  <a:pt x="5014657" y="1296620"/>
                  <a:pt x="4985709" y="1277880"/>
                  <a:pt x="4959481" y="1266529"/>
                </a:cubicBezTo>
                <a:cubicBezTo>
                  <a:pt x="4967426" y="1269894"/>
                  <a:pt x="4953361" y="1263048"/>
                  <a:pt x="4952877" y="1264814"/>
                </a:cubicBezTo>
                <a:cubicBezTo>
                  <a:pt x="4952239" y="1268075"/>
                  <a:pt x="4958491" y="1267334"/>
                  <a:pt x="4958491" y="1267334"/>
                </a:cubicBezTo>
                <a:cubicBezTo>
                  <a:pt x="4973675" y="1275554"/>
                  <a:pt x="4988466" y="1283294"/>
                  <a:pt x="5002830" y="1291011"/>
                </a:cubicBezTo>
                <a:lnTo>
                  <a:pt x="5030910" y="1306841"/>
                </a:lnTo>
                <a:lnTo>
                  <a:pt x="5026401" y="1305824"/>
                </a:lnTo>
                <a:lnTo>
                  <a:pt x="5026199" y="1305801"/>
                </a:lnTo>
                <a:lnTo>
                  <a:pt x="5024915" y="1305190"/>
                </a:lnTo>
                <a:cubicBezTo>
                  <a:pt x="5021799" y="1303381"/>
                  <a:pt x="5005721" y="1294060"/>
                  <a:pt x="5004730" y="1294865"/>
                </a:cubicBezTo>
                <a:cubicBezTo>
                  <a:pt x="5001594" y="1297415"/>
                  <a:pt x="5018664" y="1305930"/>
                  <a:pt x="5017320" y="1304279"/>
                </a:cubicBezTo>
                <a:lnTo>
                  <a:pt x="5018780" y="1304988"/>
                </a:lnTo>
                <a:lnTo>
                  <a:pt x="5016788" y="1306314"/>
                </a:lnTo>
                <a:cubicBezTo>
                  <a:pt x="5017500" y="1306898"/>
                  <a:pt x="5019409" y="1307573"/>
                  <a:pt x="5021871" y="1308267"/>
                </a:cubicBezTo>
                <a:lnTo>
                  <a:pt x="5028235" y="1309834"/>
                </a:lnTo>
                <a:lnTo>
                  <a:pt x="5032170" y="1312088"/>
                </a:lnTo>
                <a:cubicBezTo>
                  <a:pt x="5033193" y="1315370"/>
                  <a:pt x="5018345" y="1307562"/>
                  <a:pt x="5018345" y="1307562"/>
                </a:cubicBezTo>
                <a:cubicBezTo>
                  <a:pt x="4990533" y="1292241"/>
                  <a:pt x="4965295" y="1280084"/>
                  <a:pt x="4941994" y="1267951"/>
                </a:cubicBezTo>
                <a:cubicBezTo>
                  <a:pt x="4941119" y="1267634"/>
                  <a:pt x="4936879" y="1265265"/>
                  <a:pt x="4931790" y="1262605"/>
                </a:cubicBezTo>
                <a:lnTo>
                  <a:pt x="4927736" y="1260537"/>
                </a:lnTo>
                <a:lnTo>
                  <a:pt x="4927884" y="1260863"/>
                </a:lnTo>
                <a:cubicBezTo>
                  <a:pt x="4928382" y="1261971"/>
                  <a:pt x="4928881" y="1263145"/>
                  <a:pt x="4929188" y="1264125"/>
                </a:cubicBezTo>
                <a:lnTo>
                  <a:pt x="4929270" y="1265228"/>
                </a:lnTo>
                <a:lnTo>
                  <a:pt x="4946219" y="1274284"/>
                </a:lnTo>
                <a:cubicBezTo>
                  <a:pt x="4956444" y="1279567"/>
                  <a:pt x="4966605" y="1284731"/>
                  <a:pt x="4977172" y="1290308"/>
                </a:cubicBezTo>
                <a:cubicBezTo>
                  <a:pt x="4977843" y="1291134"/>
                  <a:pt x="5000285" y="1299851"/>
                  <a:pt x="5000750" y="1302444"/>
                </a:cubicBezTo>
                <a:cubicBezTo>
                  <a:pt x="4999852" y="1304545"/>
                  <a:pt x="4996187" y="1303240"/>
                  <a:pt x="4992746" y="1301411"/>
                </a:cubicBezTo>
                <a:lnTo>
                  <a:pt x="4991407" y="1300605"/>
                </a:lnTo>
                <a:lnTo>
                  <a:pt x="4988728" y="1300404"/>
                </a:lnTo>
                <a:cubicBezTo>
                  <a:pt x="4983080" y="1299629"/>
                  <a:pt x="4974262" y="1297789"/>
                  <a:pt x="4972550" y="1297671"/>
                </a:cubicBezTo>
                <a:cubicBezTo>
                  <a:pt x="4966441" y="1296431"/>
                  <a:pt x="4961610" y="1295560"/>
                  <a:pt x="4957371" y="1294875"/>
                </a:cubicBezTo>
                <a:lnTo>
                  <a:pt x="4955146" y="1294552"/>
                </a:lnTo>
                <a:lnTo>
                  <a:pt x="4939792" y="1287172"/>
                </a:lnTo>
                <a:lnTo>
                  <a:pt x="4959726" y="1292897"/>
                </a:lnTo>
                <a:cubicBezTo>
                  <a:pt x="4963605" y="1294086"/>
                  <a:pt x="4975229" y="1295176"/>
                  <a:pt x="4983953" y="1296944"/>
                </a:cubicBezTo>
                <a:lnTo>
                  <a:pt x="4986793" y="1297724"/>
                </a:lnTo>
                <a:lnTo>
                  <a:pt x="4986644" y="1297623"/>
                </a:lnTo>
                <a:cubicBezTo>
                  <a:pt x="4986288" y="1297373"/>
                  <a:pt x="4986088" y="1297226"/>
                  <a:pt x="4986088" y="1297226"/>
                </a:cubicBezTo>
                <a:cubicBezTo>
                  <a:pt x="4964906" y="1286855"/>
                  <a:pt x="4950701" y="1280324"/>
                  <a:pt x="4933708" y="1271881"/>
                </a:cubicBezTo>
                <a:lnTo>
                  <a:pt x="4923561" y="1266724"/>
                </a:lnTo>
                <a:lnTo>
                  <a:pt x="4919039" y="1266306"/>
                </a:lnTo>
                <a:lnTo>
                  <a:pt x="4917537" y="1266105"/>
                </a:lnTo>
                <a:lnTo>
                  <a:pt x="4920633" y="1267840"/>
                </a:lnTo>
                <a:cubicBezTo>
                  <a:pt x="4922276" y="1268801"/>
                  <a:pt x="4924025" y="1269877"/>
                  <a:pt x="4925960" y="1271162"/>
                </a:cubicBezTo>
                <a:cubicBezTo>
                  <a:pt x="4922700" y="1270270"/>
                  <a:pt x="4919596" y="1269067"/>
                  <a:pt x="4916586" y="1267693"/>
                </a:cubicBezTo>
                <a:lnTo>
                  <a:pt x="4911870" y="1265294"/>
                </a:lnTo>
                <a:lnTo>
                  <a:pt x="4902547" y="1263737"/>
                </a:lnTo>
                <a:cubicBezTo>
                  <a:pt x="4899339" y="1263146"/>
                  <a:pt x="4896818" y="1262632"/>
                  <a:pt x="4895747" y="1262380"/>
                </a:cubicBezTo>
                <a:cubicBezTo>
                  <a:pt x="4893649" y="1262414"/>
                  <a:pt x="4892544" y="1262602"/>
                  <a:pt x="4892215" y="1262909"/>
                </a:cubicBezTo>
                <a:lnTo>
                  <a:pt x="4893070" y="1263862"/>
                </a:lnTo>
                <a:lnTo>
                  <a:pt x="4894858" y="1264758"/>
                </a:lnTo>
                <a:lnTo>
                  <a:pt x="4897783" y="1265914"/>
                </a:lnTo>
                <a:cubicBezTo>
                  <a:pt x="4907242" y="1269159"/>
                  <a:pt x="4925087" y="1273694"/>
                  <a:pt x="4923848" y="1275271"/>
                </a:cubicBezTo>
                <a:cubicBezTo>
                  <a:pt x="4923657" y="1276026"/>
                  <a:pt x="4921719" y="1276238"/>
                  <a:pt x="4919154" y="1276194"/>
                </a:cubicBezTo>
                <a:lnTo>
                  <a:pt x="4916512" y="1276007"/>
                </a:lnTo>
                <a:lnTo>
                  <a:pt x="4914134" y="1274868"/>
                </a:lnTo>
                <a:lnTo>
                  <a:pt x="4925654" y="1281237"/>
                </a:lnTo>
                <a:cubicBezTo>
                  <a:pt x="4904457" y="1274135"/>
                  <a:pt x="4889684" y="1264123"/>
                  <a:pt x="4871936" y="1255856"/>
                </a:cubicBezTo>
                <a:lnTo>
                  <a:pt x="4866853" y="1253856"/>
                </a:lnTo>
                <a:lnTo>
                  <a:pt x="4869008" y="1255175"/>
                </a:lnTo>
                <a:cubicBezTo>
                  <a:pt x="4872039" y="1256795"/>
                  <a:pt x="4875415" y="1258334"/>
                  <a:pt x="4875807" y="1258816"/>
                </a:cubicBezTo>
                <a:cubicBezTo>
                  <a:pt x="4887979" y="1264344"/>
                  <a:pt x="4899139" y="1269723"/>
                  <a:pt x="4909877" y="1275132"/>
                </a:cubicBezTo>
                <a:lnTo>
                  <a:pt x="4910768" y="1275597"/>
                </a:lnTo>
                <a:lnTo>
                  <a:pt x="4910698" y="1275592"/>
                </a:lnTo>
                <a:cubicBezTo>
                  <a:pt x="4905296" y="1275066"/>
                  <a:pt x="4901861" y="1274675"/>
                  <a:pt x="4909338" y="1276727"/>
                </a:cubicBezTo>
                <a:lnTo>
                  <a:pt x="4920808" y="1280847"/>
                </a:lnTo>
                <a:lnTo>
                  <a:pt x="4941415" y="1291621"/>
                </a:lnTo>
                <a:lnTo>
                  <a:pt x="4944328" y="1292991"/>
                </a:lnTo>
                <a:lnTo>
                  <a:pt x="4933494" y="1291492"/>
                </a:lnTo>
                <a:lnTo>
                  <a:pt x="4929197" y="1290819"/>
                </a:lnTo>
                <a:lnTo>
                  <a:pt x="4933033" y="1293115"/>
                </a:lnTo>
                <a:cubicBezTo>
                  <a:pt x="4939061" y="1296987"/>
                  <a:pt x="4944297" y="1301214"/>
                  <a:pt x="4932921" y="1296581"/>
                </a:cubicBezTo>
                <a:lnTo>
                  <a:pt x="4912355" y="1287895"/>
                </a:lnTo>
                <a:lnTo>
                  <a:pt x="4906573" y="1286797"/>
                </a:lnTo>
                <a:lnTo>
                  <a:pt x="4898932" y="1285649"/>
                </a:lnTo>
                <a:lnTo>
                  <a:pt x="4911959" y="1291831"/>
                </a:lnTo>
                <a:lnTo>
                  <a:pt x="4915289" y="1293408"/>
                </a:lnTo>
                <a:lnTo>
                  <a:pt x="4918150" y="1293845"/>
                </a:lnTo>
                <a:cubicBezTo>
                  <a:pt x="4924551" y="1294646"/>
                  <a:pt x="4929985" y="1295194"/>
                  <a:pt x="4928723" y="1298331"/>
                </a:cubicBezTo>
                <a:cubicBezTo>
                  <a:pt x="4928951" y="1298040"/>
                  <a:pt x="4927960" y="1297856"/>
                  <a:pt x="4926262" y="1297751"/>
                </a:cubicBezTo>
                <a:lnTo>
                  <a:pt x="4924398" y="1297723"/>
                </a:lnTo>
                <a:lnTo>
                  <a:pt x="4931228" y="1300958"/>
                </a:lnTo>
                <a:lnTo>
                  <a:pt x="4921510" y="1300240"/>
                </a:lnTo>
                <a:cubicBezTo>
                  <a:pt x="4908062" y="1302382"/>
                  <a:pt x="4924111" y="1305434"/>
                  <a:pt x="4934634" y="1306672"/>
                </a:cubicBezTo>
                <a:lnTo>
                  <a:pt x="4948375" y="1309426"/>
                </a:lnTo>
                <a:lnTo>
                  <a:pt x="4957038" y="1313763"/>
                </a:lnTo>
                <a:lnTo>
                  <a:pt x="4958085" y="1314283"/>
                </a:lnTo>
                <a:lnTo>
                  <a:pt x="4952520" y="1313511"/>
                </a:lnTo>
                <a:cubicBezTo>
                  <a:pt x="4945020" y="1312507"/>
                  <a:pt x="4937617" y="1311382"/>
                  <a:pt x="4930671" y="1309674"/>
                </a:cubicBezTo>
                <a:cubicBezTo>
                  <a:pt x="4926703" y="1308939"/>
                  <a:pt x="4922593" y="1307984"/>
                  <a:pt x="4918394" y="1306936"/>
                </a:cubicBezTo>
                <a:lnTo>
                  <a:pt x="4909326" y="1304604"/>
                </a:lnTo>
                <a:lnTo>
                  <a:pt x="4909203" y="1305184"/>
                </a:lnTo>
                <a:cubicBezTo>
                  <a:pt x="4908937" y="1306331"/>
                  <a:pt x="4908746" y="1307085"/>
                  <a:pt x="4908746" y="1307085"/>
                </a:cubicBezTo>
                <a:cubicBezTo>
                  <a:pt x="4910873" y="1308461"/>
                  <a:pt x="4924463" y="1310217"/>
                  <a:pt x="4928897" y="1313082"/>
                </a:cubicBezTo>
                <a:cubicBezTo>
                  <a:pt x="4928897" y="1313082"/>
                  <a:pt x="4933920" y="1316329"/>
                  <a:pt x="4927515" y="1315720"/>
                </a:cubicBezTo>
                <a:lnTo>
                  <a:pt x="4925526" y="1315425"/>
                </a:lnTo>
                <a:lnTo>
                  <a:pt x="4925942" y="1315694"/>
                </a:lnTo>
                <a:cubicBezTo>
                  <a:pt x="4930049" y="1316591"/>
                  <a:pt x="4932206" y="1316228"/>
                  <a:pt x="4935401" y="1316244"/>
                </a:cubicBezTo>
                <a:cubicBezTo>
                  <a:pt x="4936465" y="1316932"/>
                  <a:pt x="4938766" y="1320469"/>
                  <a:pt x="4943202" y="1321287"/>
                </a:cubicBezTo>
                <a:cubicBezTo>
                  <a:pt x="4947309" y="1322184"/>
                  <a:pt x="4958748" y="1322258"/>
                  <a:pt x="4966401" y="1325447"/>
                </a:cubicBezTo>
                <a:cubicBezTo>
                  <a:pt x="4979225" y="1330222"/>
                  <a:pt x="4958155" y="1327437"/>
                  <a:pt x="4953870" y="1326424"/>
                </a:cubicBezTo>
                <a:cubicBezTo>
                  <a:pt x="4947454" y="1326084"/>
                  <a:pt x="4941219" y="1323811"/>
                  <a:pt x="4937999" y="1323486"/>
                </a:cubicBezTo>
                <a:cubicBezTo>
                  <a:pt x="4937009" y="1323726"/>
                  <a:pt x="4936019" y="1324476"/>
                  <a:pt x="4934895" y="1325140"/>
                </a:cubicBezTo>
                <a:lnTo>
                  <a:pt x="4932846" y="1325738"/>
                </a:lnTo>
                <a:lnTo>
                  <a:pt x="4936445" y="1327028"/>
                </a:lnTo>
                <a:cubicBezTo>
                  <a:pt x="4938326" y="1327813"/>
                  <a:pt x="4939550" y="1328531"/>
                  <a:pt x="4939593" y="1329071"/>
                </a:cubicBezTo>
                <a:cubicBezTo>
                  <a:pt x="4939612" y="1329303"/>
                  <a:pt x="4939397" y="1329471"/>
                  <a:pt x="4938998" y="1329584"/>
                </a:cubicBezTo>
                <a:lnTo>
                  <a:pt x="4938765" y="1329611"/>
                </a:lnTo>
                <a:lnTo>
                  <a:pt x="4943792" y="1330744"/>
                </a:lnTo>
                <a:cubicBezTo>
                  <a:pt x="4948077" y="1331757"/>
                  <a:pt x="4952510" y="1334621"/>
                  <a:pt x="4958921" y="1337008"/>
                </a:cubicBezTo>
                <a:cubicBezTo>
                  <a:pt x="4967313" y="1338918"/>
                  <a:pt x="4971424" y="1337770"/>
                  <a:pt x="4974940" y="1341799"/>
                </a:cubicBezTo>
                <a:cubicBezTo>
                  <a:pt x="4977243" y="1345335"/>
                  <a:pt x="4974495" y="1348830"/>
                  <a:pt x="4976623" y="1350206"/>
                </a:cubicBezTo>
                <a:cubicBezTo>
                  <a:pt x="4982120" y="1353758"/>
                  <a:pt x="5004107" y="1355379"/>
                  <a:pt x="5012650" y="1357094"/>
                </a:cubicBezTo>
                <a:lnTo>
                  <a:pt x="5026504" y="1359778"/>
                </a:lnTo>
                <a:lnTo>
                  <a:pt x="5027747" y="1360933"/>
                </a:lnTo>
                <a:lnTo>
                  <a:pt x="5031611" y="1363918"/>
                </a:lnTo>
                <a:lnTo>
                  <a:pt x="5027135" y="1363199"/>
                </a:lnTo>
                <a:lnTo>
                  <a:pt x="4978898" y="1355393"/>
                </a:lnTo>
                <a:lnTo>
                  <a:pt x="4974637" y="1357274"/>
                </a:lnTo>
                <a:cubicBezTo>
                  <a:pt x="4974637" y="1357274"/>
                  <a:pt x="4974637" y="1357274"/>
                  <a:pt x="4976535" y="1357123"/>
                </a:cubicBezTo>
                <a:cubicBezTo>
                  <a:pt x="4974788" y="1359169"/>
                  <a:pt x="4974788" y="1359169"/>
                  <a:pt x="4976686" y="1359019"/>
                </a:cubicBezTo>
                <a:cubicBezTo>
                  <a:pt x="4976686" y="1359019"/>
                  <a:pt x="4976686" y="1359019"/>
                  <a:pt x="4980357" y="1360635"/>
                </a:cubicBezTo>
                <a:cubicBezTo>
                  <a:pt x="4976836" y="1360915"/>
                  <a:pt x="4971546" y="1362969"/>
                  <a:pt x="4973171" y="1362841"/>
                </a:cubicBezTo>
                <a:cubicBezTo>
                  <a:pt x="4980787" y="1366053"/>
                  <a:pt x="4988382" y="1368993"/>
                  <a:pt x="4995998" y="1372204"/>
                </a:cubicBezTo>
                <a:cubicBezTo>
                  <a:pt x="4994101" y="1372355"/>
                  <a:pt x="4994101" y="1372355"/>
                  <a:pt x="4992475" y="1372484"/>
                </a:cubicBezTo>
                <a:cubicBezTo>
                  <a:pt x="4992475" y="1372484"/>
                  <a:pt x="4992475" y="1372484"/>
                  <a:pt x="4967625" y="1361646"/>
                </a:cubicBezTo>
                <a:cubicBezTo>
                  <a:pt x="4965727" y="1361796"/>
                  <a:pt x="4960309" y="1362226"/>
                  <a:pt x="4958541" y="1364002"/>
                </a:cubicBezTo>
                <a:cubicBezTo>
                  <a:pt x="4946401" y="1360468"/>
                  <a:pt x="4934592" y="1355953"/>
                  <a:pt x="4922999" y="1351150"/>
                </a:cubicBezTo>
                <a:lnTo>
                  <a:pt x="4914186" y="1347395"/>
                </a:lnTo>
                <a:lnTo>
                  <a:pt x="4901232" y="1345104"/>
                </a:lnTo>
                <a:cubicBezTo>
                  <a:pt x="4900692" y="1345195"/>
                  <a:pt x="4899851" y="1345437"/>
                  <a:pt x="4898892" y="1345779"/>
                </a:cubicBezTo>
                <a:lnTo>
                  <a:pt x="4897909" y="1346191"/>
                </a:lnTo>
                <a:lnTo>
                  <a:pt x="4905033" y="1350079"/>
                </a:lnTo>
                <a:lnTo>
                  <a:pt x="4919880" y="1355934"/>
                </a:lnTo>
                <a:lnTo>
                  <a:pt x="4933592" y="1358700"/>
                </a:lnTo>
                <a:cubicBezTo>
                  <a:pt x="4944111" y="1361985"/>
                  <a:pt x="4953896" y="1364502"/>
                  <a:pt x="4961372" y="1367577"/>
                </a:cubicBezTo>
                <a:lnTo>
                  <a:pt x="4961628" y="1367841"/>
                </a:lnTo>
                <a:lnTo>
                  <a:pt x="4962635" y="1367493"/>
                </a:lnTo>
                <a:lnTo>
                  <a:pt x="4980979" y="1374754"/>
                </a:lnTo>
                <a:lnTo>
                  <a:pt x="4986502" y="1375658"/>
                </a:lnTo>
                <a:cubicBezTo>
                  <a:pt x="4993274" y="1375972"/>
                  <a:pt x="4998460" y="1376176"/>
                  <a:pt x="4997542" y="1378365"/>
                </a:cubicBezTo>
                <a:lnTo>
                  <a:pt x="4992005" y="1379118"/>
                </a:lnTo>
                <a:lnTo>
                  <a:pt x="4993035" y="1379526"/>
                </a:lnTo>
                <a:cubicBezTo>
                  <a:pt x="4993184" y="1381422"/>
                  <a:pt x="4991439" y="1383468"/>
                  <a:pt x="4993335" y="1383317"/>
                </a:cubicBezTo>
                <a:cubicBezTo>
                  <a:pt x="4995240" y="1386709"/>
                  <a:pt x="4997438" y="1390351"/>
                  <a:pt x="4999484" y="1392096"/>
                </a:cubicBezTo>
                <a:cubicBezTo>
                  <a:pt x="4997587" y="1392246"/>
                  <a:pt x="4993915" y="1390629"/>
                  <a:pt x="4992019" y="1390780"/>
                </a:cubicBezTo>
                <a:cubicBezTo>
                  <a:pt x="4990047" y="1389983"/>
                  <a:pt x="4986389" y="1390273"/>
                  <a:pt x="4983717" y="1390962"/>
                </a:cubicBezTo>
                <a:lnTo>
                  <a:pt x="4983004" y="1391732"/>
                </a:lnTo>
                <a:lnTo>
                  <a:pt x="4987793" y="1392815"/>
                </a:lnTo>
                <a:lnTo>
                  <a:pt x="5033485" y="1400744"/>
                </a:lnTo>
                <a:lnTo>
                  <a:pt x="5036155" y="1402630"/>
                </a:lnTo>
                <a:lnTo>
                  <a:pt x="5042667" y="1406669"/>
                </a:lnTo>
                <a:lnTo>
                  <a:pt x="5028102" y="1405142"/>
                </a:lnTo>
                <a:lnTo>
                  <a:pt x="5041794" y="1408679"/>
                </a:lnTo>
                <a:lnTo>
                  <a:pt x="5040285" y="1411756"/>
                </a:lnTo>
                <a:lnTo>
                  <a:pt x="5044637" y="1414023"/>
                </a:lnTo>
                <a:lnTo>
                  <a:pt x="5030998" y="1412196"/>
                </a:lnTo>
                <a:lnTo>
                  <a:pt x="5026887" y="1410973"/>
                </a:lnTo>
                <a:cubicBezTo>
                  <a:pt x="5025583" y="1410513"/>
                  <a:pt x="5024849" y="1410137"/>
                  <a:pt x="5025096" y="1409937"/>
                </a:cubicBezTo>
                <a:lnTo>
                  <a:pt x="5025120" y="1411408"/>
                </a:lnTo>
                <a:lnTo>
                  <a:pt x="5006870" y="1408963"/>
                </a:lnTo>
                <a:lnTo>
                  <a:pt x="5001860" y="1406663"/>
                </a:lnTo>
                <a:lnTo>
                  <a:pt x="4995357" y="1403345"/>
                </a:lnTo>
                <a:lnTo>
                  <a:pt x="4994803" y="1405547"/>
                </a:lnTo>
                <a:lnTo>
                  <a:pt x="4999552" y="1407856"/>
                </a:lnTo>
                <a:lnTo>
                  <a:pt x="4999797" y="1408015"/>
                </a:lnTo>
                <a:lnTo>
                  <a:pt x="4994822" y="1407348"/>
                </a:lnTo>
                <a:lnTo>
                  <a:pt x="4994371" y="1407262"/>
                </a:lnTo>
                <a:lnTo>
                  <a:pt x="4993910" y="1409096"/>
                </a:lnTo>
                <a:cubicBezTo>
                  <a:pt x="4993124" y="1412224"/>
                  <a:pt x="4992074" y="1416395"/>
                  <a:pt x="4990675" y="1421957"/>
                </a:cubicBezTo>
                <a:cubicBezTo>
                  <a:pt x="4987023" y="1420612"/>
                  <a:pt x="4983351" y="1418995"/>
                  <a:pt x="4979408" y="1417400"/>
                </a:cubicBezTo>
                <a:cubicBezTo>
                  <a:pt x="4975886" y="1417679"/>
                  <a:pt x="4964928" y="1420457"/>
                  <a:pt x="4968872" y="1422051"/>
                </a:cubicBezTo>
                <a:cubicBezTo>
                  <a:pt x="4968872" y="1422051"/>
                  <a:pt x="4968872" y="1422051"/>
                  <a:pt x="4987733" y="1429549"/>
                </a:cubicBezTo>
                <a:cubicBezTo>
                  <a:pt x="4974720" y="1427039"/>
                  <a:pt x="4963181" y="1422503"/>
                  <a:pt x="4949997" y="1417826"/>
                </a:cubicBezTo>
                <a:cubicBezTo>
                  <a:pt x="4946347" y="1416480"/>
                  <a:pt x="4937263" y="1418836"/>
                  <a:pt x="4939310" y="1420581"/>
                </a:cubicBezTo>
                <a:cubicBezTo>
                  <a:pt x="4939310" y="1420581"/>
                  <a:pt x="4939310" y="1420581"/>
                  <a:pt x="4948822" y="1423641"/>
                </a:cubicBezTo>
                <a:cubicBezTo>
                  <a:pt x="4942982" y="1422197"/>
                  <a:pt x="4937413" y="1420731"/>
                  <a:pt x="4931844" y="1419266"/>
                </a:cubicBezTo>
                <a:cubicBezTo>
                  <a:pt x="4933741" y="1419114"/>
                  <a:pt x="4933741" y="1419114"/>
                  <a:pt x="4933613" y="1417490"/>
                </a:cubicBezTo>
                <a:lnTo>
                  <a:pt x="4913664" y="1411360"/>
                </a:lnTo>
                <a:lnTo>
                  <a:pt x="4906772" y="1411084"/>
                </a:lnTo>
                <a:cubicBezTo>
                  <a:pt x="4902518" y="1409907"/>
                  <a:pt x="4897975" y="1408288"/>
                  <a:pt x="4894843" y="1408021"/>
                </a:cubicBezTo>
                <a:cubicBezTo>
                  <a:pt x="4888278" y="1405828"/>
                  <a:pt x="4880802" y="1402753"/>
                  <a:pt x="4872560" y="1402696"/>
                </a:cubicBezTo>
                <a:cubicBezTo>
                  <a:pt x="4872560" y="1402696"/>
                  <a:pt x="4870576" y="1405219"/>
                  <a:pt x="4868597" y="1405696"/>
                </a:cubicBezTo>
                <a:cubicBezTo>
                  <a:pt x="4865377" y="1405373"/>
                  <a:pt x="4846462" y="1402225"/>
                  <a:pt x="4842179" y="1401213"/>
                </a:cubicBezTo>
                <a:lnTo>
                  <a:pt x="4834910" y="1402134"/>
                </a:lnTo>
                <a:lnTo>
                  <a:pt x="4837045" y="1403073"/>
                </a:lnTo>
                <a:cubicBezTo>
                  <a:pt x="4837045" y="1403073"/>
                  <a:pt x="4838943" y="1402923"/>
                  <a:pt x="4840839" y="1402774"/>
                </a:cubicBezTo>
                <a:lnTo>
                  <a:pt x="4865255" y="1411166"/>
                </a:lnTo>
                <a:lnTo>
                  <a:pt x="4889194" y="1417252"/>
                </a:lnTo>
                <a:lnTo>
                  <a:pt x="4890454" y="1417634"/>
                </a:lnTo>
                <a:lnTo>
                  <a:pt x="4895110" y="1416729"/>
                </a:lnTo>
                <a:cubicBezTo>
                  <a:pt x="4896736" y="1416599"/>
                  <a:pt x="4898633" y="1416449"/>
                  <a:pt x="4900529" y="1416299"/>
                </a:cubicBezTo>
                <a:cubicBezTo>
                  <a:pt x="4900529" y="1416299"/>
                  <a:pt x="4900529" y="1416299"/>
                  <a:pt x="4904200" y="1417915"/>
                </a:cubicBezTo>
                <a:lnTo>
                  <a:pt x="4899814" y="1420472"/>
                </a:lnTo>
                <a:lnTo>
                  <a:pt x="4915966" y="1425370"/>
                </a:lnTo>
                <a:cubicBezTo>
                  <a:pt x="4924496" y="1427699"/>
                  <a:pt x="4933007" y="1430052"/>
                  <a:pt x="4942625" y="1433633"/>
                </a:cubicBezTo>
                <a:cubicBezTo>
                  <a:pt x="4923860" y="1432337"/>
                  <a:pt x="4908731" y="1426073"/>
                  <a:pt x="4889817" y="1422925"/>
                </a:cubicBezTo>
                <a:lnTo>
                  <a:pt x="4883996" y="1421469"/>
                </a:lnTo>
                <a:lnTo>
                  <a:pt x="4876834" y="1423050"/>
                </a:lnTo>
                <a:lnTo>
                  <a:pt x="4873745" y="1425782"/>
                </a:lnTo>
                <a:lnTo>
                  <a:pt x="4868176" y="1424316"/>
                </a:lnTo>
                <a:cubicBezTo>
                  <a:pt x="4871569" y="1422412"/>
                  <a:pt x="4873466" y="1422261"/>
                  <a:pt x="4873315" y="1420365"/>
                </a:cubicBezTo>
                <a:lnTo>
                  <a:pt x="4870585" y="1419506"/>
                </a:lnTo>
                <a:lnTo>
                  <a:pt x="4864310" y="1419321"/>
                </a:lnTo>
                <a:cubicBezTo>
                  <a:pt x="4861414" y="1420964"/>
                  <a:pt x="4860500" y="1422129"/>
                  <a:pt x="4857304" y="1422113"/>
                </a:cubicBezTo>
                <a:cubicBezTo>
                  <a:pt x="4849061" y="1422056"/>
                  <a:pt x="4842175" y="1415849"/>
                  <a:pt x="4832868" y="1415104"/>
                </a:cubicBezTo>
                <a:cubicBezTo>
                  <a:pt x="4833932" y="1415792"/>
                  <a:pt x="4830444" y="1422614"/>
                  <a:pt x="4829203" y="1421811"/>
                </a:cubicBezTo>
                <a:cubicBezTo>
                  <a:pt x="4824177" y="1424125"/>
                  <a:pt x="4803254" y="1410603"/>
                  <a:pt x="4797461" y="1415935"/>
                </a:cubicBezTo>
                <a:lnTo>
                  <a:pt x="4796833" y="1416734"/>
                </a:lnTo>
                <a:lnTo>
                  <a:pt x="4796717" y="1416882"/>
                </a:lnTo>
                <a:cubicBezTo>
                  <a:pt x="4796594" y="1417040"/>
                  <a:pt x="4796531" y="1417119"/>
                  <a:pt x="4796625" y="1417001"/>
                </a:cubicBezTo>
                <a:lnTo>
                  <a:pt x="4796833" y="1416734"/>
                </a:lnTo>
                <a:lnTo>
                  <a:pt x="4797182" y="1416290"/>
                </a:lnTo>
                <a:cubicBezTo>
                  <a:pt x="4797338" y="1416093"/>
                  <a:pt x="4797461" y="1415935"/>
                  <a:pt x="4797461" y="1415935"/>
                </a:cubicBezTo>
                <a:cubicBezTo>
                  <a:pt x="4806149" y="1421550"/>
                  <a:pt x="4814396" y="1419560"/>
                  <a:pt x="4823113" y="1423438"/>
                </a:cubicBezTo>
                <a:cubicBezTo>
                  <a:pt x="4835022" y="1429378"/>
                  <a:pt x="4846934" y="1433271"/>
                  <a:pt x="4862652" y="1436403"/>
                </a:cubicBezTo>
                <a:cubicBezTo>
                  <a:pt x="4888127" y="1443791"/>
                  <a:pt x="4832123" y="1433067"/>
                  <a:pt x="4831208" y="1434232"/>
                </a:cubicBezTo>
                <a:lnTo>
                  <a:pt x="4843412" y="1443877"/>
                </a:lnTo>
                <a:cubicBezTo>
                  <a:pt x="4842497" y="1445042"/>
                  <a:pt x="4822194" y="1439239"/>
                  <a:pt x="4822194" y="1439239"/>
                </a:cubicBezTo>
                <a:cubicBezTo>
                  <a:pt x="4811823" y="1437807"/>
                  <a:pt x="4809370" y="1434465"/>
                  <a:pt x="4800975" y="1434602"/>
                </a:cubicBezTo>
                <a:cubicBezTo>
                  <a:pt x="4805408" y="1437467"/>
                  <a:pt x="4827690" y="1442792"/>
                  <a:pt x="4826775" y="1443957"/>
                </a:cubicBezTo>
                <a:cubicBezTo>
                  <a:pt x="4826546" y="1444248"/>
                  <a:pt x="4824858" y="1444292"/>
                  <a:pt x="4822788" y="1444295"/>
                </a:cubicBezTo>
                <a:lnTo>
                  <a:pt x="4821081" y="1444320"/>
                </a:lnTo>
                <a:lnTo>
                  <a:pt x="4800520" y="1435181"/>
                </a:lnTo>
                <a:lnTo>
                  <a:pt x="4790639" y="1430789"/>
                </a:lnTo>
                <a:cubicBezTo>
                  <a:pt x="4795554" y="1434220"/>
                  <a:pt x="4800606" y="1437167"/>
                  <a:pt x="4805725" y="1439875"/>
                </a:cubicBezTo>
                <a:lnTo>
                  <a:pt x="4815708" y="1444805"/>
                </a:lnTo>
                <a:lnTo>
                  <a:pt x="4814414" y="1445479"/>
                </a:lnTo>
                <a:cubicBezTo>
                  <a:pt x="4815130" y="1446147"/>
                  <a:pt x="4817619" y="1447189"/>
                  <a:pt x="4822961" y="1448811"/>
                </a:cubicBezTo>
                <a:lnTo>
                  <a:pt x="4825042" y="1449425"/>
                </a:lnTo>
                <a:lnTo>
                  <a:pt x="4836664" y="1455195"/>
                </a:lnTo>
                <a:cubicBezTo>
                  <a:pt x="4841763" y="1457920"/>
                  <a:pt x="4846784" y="1460892"/>
                  <a:pt x="4851658" y="1464356"/>
                </a:cubicBezTo>
                <a:cubicBezTo>
                  <a:pt x="4837944" y="1459968"/>
                  <a:pt x="4825706" y="1453009"/>
                  <a:pt x="4812423" y="1447126"/>
                </a:cubicBezTo>
                <a:cubicBezTo>
                  <a:pt x="4802032" y="1442778"/>
                  <a:pt x="4809494" y="1447908"/>
                  <a:pt x="4813281" y="1450542"/>
                </a:cubicBezTo>
                <a:lnTo>
                  <a:pt x="4860322" y="1473876"/>
                </a:lnTo>
                <a:lnTo>
                  <a:pt x="4858394" y="1473468"/>
                </a:lnTo>
                <a:cubicBezTo>
                  <a:pt x="4850003" y="1471559"/>
                  <a:pt x="4827391" y="1466313"/>
                  <a:pt x="4843587" y="1471218"/>
                </a:cubicBezTo>
                <a:cubicBezTo>
                  <a:pt x="4857627" y="1476486"/>
                  <a:pt x="4839451" y="1472058"/>
                  <a:pt x="4834276" y="1472520"/>
                </a:cubicBezTo>
                <a:cubicBezTo>
                  <a:pt x="4835340" y="1473207"/>
                  <a:pt x="4836404" y="1473895"/>
                  <a:pt x="4837468" y="1474583"/>
                </a:cubicBezTo>
                <a:cubicBezTo>
                  <a:pt x="4836404" y="1473895"/>
                  <a:pt x="4841460" y="1482433"/>
                  <a:pt x="4840392" y="1483791"/>
                </a:cubicBezTo>
                <a:cubicBezTo>
                  <a:pt x="4838561" y="1486122"/>
                  <a:pt x="4811079" y="1480950"/>
                  <a:pt x="4806794" y="1479938"/>
                </a:cubicBezTo>
                <a:cubicBezTo>
                  <a:pt x="4790004" y="1480211"/>
                  <a:pt x="4836879" y="1490305"/>
                  <a:pt x="4834896" y="1492829"/>
                </a:cubicBezTo>
                <a:cubicBezTo>
                  <a:pt x="4834704" y="1493584"/>
                  <a:pt x="4832766" y="1493796"/>
                  <a:pt x="4830201" y="1493752"/>
                </a:cubicBezTo>
                <a:lnTo>
                  <a:pt x="4827559" y="1493564"/>
                </a:lnTo>
                <a:lnTo>
                  <a:pt x="4795007" y="1477971"/>
                </a:lnTo>
                <a:cubicBezTo>
                  <a:pt x="4791838" y="1476434"/>
                  <a:pt x="4777475" y="1466861"/>
                  <a:pt x="4775328" y="1468605"/>
                </a:cubicBezTo>
                <a:cubicBezTo>
                  <a:pt x="4773348" y="1470216"/>
                  <a:pt x="4786072" y="1475410"/>
                  <a:pt x="4786855" y="1476373"/>
                </a:cubicBezTo>
                <a:cubicBezTo>
                  <a:pt x="4799027" y="1481901"/>
                  <a:pt x="4810187" y="1487281"/>
                  <a:pt x="4820925" y="1492689"/>
                </a:cubicBezTo>
                <a:lnTo>
                  <a:pt x="4821815" y="1493155"/>
                </a:lnTo>
                <a:lnTo>
                  <a:pt x="4821744" y="1493150"/>
                </a:lnTo>
                <a:cubicBezTo>
                  <a:pt x="4816344" y="1492623"/>
                  <a:pt x="4812908" y="1492232"/>
                  <a:pt x="4820386" y="1494284"/>
                </a:cubicBezTo>
                <a:lnTo>
                  <a:pt x="4831855" y="1498405"/>
                </a:lnTo>
                <a:lnTo>
                  <a:pt x="4852463" y="1509179"/>
                </a:lnTo>
                <a:lnTo>
                  <a:pt x="4855376" y="1510548"/>
                </a:lnTo>
                <a:lnTo>
                  <a:pt x="4844541" y="1509049"/>
                </a:lnTo>
                <a:cubicBezTo>
                  <a:pt x="4839902" y="1508362"/>
                  <a:pt x="4834474" y="1507488"/>
                  <a:pt x="4827565" y="1506243"/>
                </a:cubicBezTo>
                <a:cubicBezTo>
                  <a:pt x="4820237" y="1505021"/>
                  <a:pt x="4814737" y="1503516"/>
                  <a:pt x="4808473" y="1502981"/>
                </a:cubicBezTo>
                <a:cubicBezTo>
                  <a:pt x="4793992" y="1502698"/>
                  <a:pt x="4817339" y="1508710"/>
                  <a:pt x="4822687" y="1510410"/>
                </a:cubicBezTo>
                <a:cubicBezTo>
                  <a:pt x="4831231" y="1512126"/>
                  <a:pt x="4841452" y="1511706"/>
                  <a:pt x="4839770" y="1515889"/>
                </a:cubicBezTo>
                <a:cubicBezTo>
                  <a:pt x="4840685" y="1514723"/>
                  <a:pt x="4822068" y="1515281"/>
                  <a:pt x="4816894" y="1515742"/>
                </a:cubicBezTo>
                <a:cubicBezTo>
                  <a:pt x="4816894" y="1515742"/>
                  <a:pt x="4808177" y="1511865"/>
                  <a:pt x="4809714" y="1516373"/>
                </a:cubicBezTo>
                <a:cubicBezTo>
                  <a:pt x="4809714" y="1516373"/>
                  <a:pt x="4817042" y="1517596"/>
                  <a:pt x="4821149" y="1518492"/>
                </a:cubicBezTo>
                <a:cubicBezTo>
                  <a:pt x="4820560" y="1521625"/>
                  <a:pt x="4819793" y="1524643"/>
                  <a:pt x="4819793" y="1524643"/>
                </a:cubicBezTo>
                <a:cubicBezTo>
                  <a:pt x="4821921" y="1526017"/>
                  <a:pt x="4835512" y="1527775"/>
                  <a:pt x="4839944" y="1530640"/>
                </a:cubicBezTo>
                <a:cubicBezTo>
                  <a:pt x="4839944" y="1530640"/>
                  <a:pt x="4846504" y="1534880"/>
                  <a:pt x="4835070" y="1532760"/>
                </a:cubicBezTo>
                <a:cubicBezTo>
                  <a:pt x="4826349" y="1530930"/>
                  <a:pt x="4833680" y="1530105"/>
                  <a:pt x="4827413" y="1531617"/>
                </a:cubicBezTo>
                <a:cubicBezTo>
                  <a:pt x="4831701" y="1530582"/>
                  <a:pt x="4830930" y="1535647"/>
                  <a:pt x="4828036" y="1537290"/>
                </a:cubicBezTo>
                <a:cubicBezTo>
                  <a:pt x="4828530" y="1537170"/>
                  <a:pt x="4827252" y="1536691"/>
                  <a:pt x="4825042" y="1536060"/>
                </a:cubicBezTo>
                <a:lnTo>
                  <a:pt x="4817913" y="1534272"/>
                </a:lnTo>
                <a:lnTo>
                  <a:pt x="4817653" y="1534142"/>
                </a:lnTo>
                <a:cubicBezTo>
                  <a:pt x="4794220" y="1522604"/>
                  <a:pt x="4770883" y="1511185"/>
                  <a:pt x="4748562" y="1500426"/>
                </a:cubicBezTo>
                <a:cubicBezTo>
                  <a:pt x="4720991" y="1487423"/>
                  <a:pt x="4693772" y="1476878"/>
                  <a:pt x="4667336" y="1467293"/>
                </a:cubicBezTo>
                <a:cubicBezTo>
                  <a:pt x="4640623" y="1457708"/>
                  <a:pt x="4611215" y="1450540"/>
                  <a:pt x="4583656" y="1445983"/>
                </a:cubicBezTo>
                <a:cubicBezTo>
                  <a:pt x="4625932" y="1462568"/>
                  <a:pt x="4667875" y="1472340"/>
                  <a:pt x="4712759" y="1489775"/>
                </a:cubicBezTo>
                <a:cubicBezTo>
                  <a:pt x="4749267" y="1505338"/>
                  <a:pt x="4785962" y="1523491"/>
                  <a:pt x="4821943" y="1542452"/>
                </a:cubicBezTo>
                <a:lnTo>
                  <a:pt x="4822989" y="1543057"/>
                </a:lnTo>
                <a:lnTo>
                  <a:pt x="4816852" y="1542295"/>
                </a:lnTo>
                <a:lnTo>
                  <a:pt x="4815955" y="1542433"/>
                </a:lnTo>
                <a:lnTo>
                  <a:pt x="4814349" y="1541543"/>
                </a:lnTo>
                <a:cubicBezTo>
                  <a:pt x="4778513" y="1526805"/>
                  <a:pt x="4749918" y="1510521"/>
                  <a:pt x="4707962" y="1492304"/>
                </a:cubicBezTo>
                <a:cubicBezTo>
                  <a:pt x="4679400" y="1480108"/>
                  <a:pt x="4643597" y="1469457"/>
                  <a:pt x="4612571" y="1460635"/>
                </a:cubicBezTo>
                <a:cubicBezTo>
                  <a:pt x="4611899" y="1459811"/>
                  <a:pt x="4597702" y="1457187"/>
                  <a:pt x="4597702" y="1457187"/>
                </a:cubicBezTo>
                <a:cubicBezTo>
                  <a:pt x="4595721" y="1458797"/>
                  <a:pt x="4606431" y="1461515"/>
                  <a:pt x="4611879" y="1464168"/>
                </a:cubicBezTo>
                <a:cubicBezTo>
                  <a:pt x="4619825" y="1467534"/>
                  <a:pt x="4626429" y="1469249"/>
                  <a:pt x="4629545" y="1471058"/>
                </a:cubicBezTo>
                <a:cubicBezTo>
                  <a:pt x="4640461" y="1472007"/>
                  <a:pt x="4647364" y="1476450"/>
                  <a:pt x="4660571" y="1479879"/>
                </a:cubicBezTo>
                <a:cubicBezTo>
                  <a:pt x="4675946" y="1484287"/>
                  <a:pt x="4691113" y="1490466"/>
                  <a:pt x="4706169" y="1496506"/>
                </a:cubicBezTo>
                <a:cubicBezTo>
                  <a:pt x="4711781" y="1499025"/>
                  <a:pt x="4732099" y="1505129"/>
                  <a:pt x="4726630" y="1506834"/>
                </a:cubicBezTo>
                <a:cubicBezTo>
                  <a:pt x="4727972" y="1508485"/>
                  <a:pt x="4729427" y="1510273"/>
                  <a:pt x="4732079" y="1509487"/>
                </a:cubicBezTo>
                <a:cubicBezTo>
                  <a:pt x="4758548" y="1523158"/>
                  <a:pt x="4786438" y="1534529"/>
                  <a:pt x="4814826" y="1552581"/>
                </a:cubicBezTo>
                <a:cubicBezTo>
                  <a:pt x="4787255" y="1539579"/>
                  <a:pt x="4754070" y="1524057"/>
                  <a:pt x="4725827" y="1510229"/>
                </a:cubicBezTo>
                <a:cubicBezTo>
                  <a:pt x="4721162" y="1508538"/>
                  <a:pt x="4696914" y="1495576"/>
                  <a:pt x="4694933" y="1497187"/>
                </a:cubicBezTo>
                <a:cubicBezTo>
                  <a:pt x="4687165" y="1502131"/>
                  <a:pt x="4771110" y="1542652"/>
                  <a:pt x="4698401" y="1501451"/>
                </a:cubicBezTo>
                <a:cubicBezTo>
                  <a:pt x="4701516" y="1503259"/>
                  <a:pt x="4704520" y="1504930"/>
                  <a:pt x="4706458" y="1504954"/>
                </a:cubicBezTo>
                <a:cubicBezTo>
                  <a:pt x="4744163" y="1517943"/>
                  <a:pt x="4778878" y="1537707"/>
                  <a:pt x="4810381" y="1557567"/>
                </a:cubicBezTo>
                <a:cubicBezTo>
                  <a:pt x="4769096" y="1540175"/>
                  <a:pt x="4729121" y="1520349"/>
                  <a:pt x="4686009" y="1503071"/>
                </a:cubicBezTo>
                <a:cubicBezTo>
                  <a:pt x="4646067" y="1487330"/>
                  <a:pt x="4606941" y="1476640"/>
                  <a:pt x="4565989" y="1466063"/>
                </a:cubicBezTo>
                <a:cubicBezTo>
                  <a:pt x="4561211" y="1464234"/>
                  <a:pt x="4553617" y="1463325"/>
                  <a:pt x="4561510" y="1466962"/>
                </a:cubicBezTo>
                <a:cubicBezTo>
                  <a:pt x="4570446" y="1469523"/>
                  <a:pt x="4585820" y="1473931"/>
                  <a:pt x="4592424" y="1475647"/>
                </a:cubicBezTo>
                <a:cubicBezTo>
                  <a:pt x="4663249" y="1495985"/>
                  <a:pt x="4732908" y="1522982"/>
                  <a:pt x="4798868" y="1558244"/>
                </a:cubicBezTo>
                <a:cubicBezTo>
                  <a:pt x="4811384" y="1565207"/>
                  <a:pt x="4827223" y="1572209"/>
                  <a:pt x="4832497" y="1580719"/>
                </a:cubicBezTo>
                <a:cubicBezTo>
                  <a:pt x="4837627" y="1585004"/>
                  <a:pt x="4838782" y="1584065"/>
                  <a:pt x="4841785" y="1585735"/>
                </a:cubicBezTo>
                <a:cubicBezTo>
                  <a:pt x="4845731" y="1587554"/>
                  <a:pt x="4849029" y="1589500"/>
                  <a:pt x="4850222" y="1590673"/>
                </a:cubicBezTo>
                <a:cubicBezTo>
                  <a:pt x="4851414" y="1591845"/>
                  <a:pt x="4850504" y="1592243"/>
                  <a:pt x="4846036" y="1590962"/>
                </a:cubicBezTo>
                <a:cubicBezTo>
                  <a:pt x="4830869" y="1584785"/>
                  <a:pt x="4822923" y="1581419"/>
                  <a:pt x="4810407" y="1574457"/>
                </a:cubicBezTo>
                <a:cubicBezTo>
                  <a:pt x="4766996" y="1554452"/>
                  <a:pt x="4731293" y="1535494"/>
                  <a:pt x="4685848" y="1517371"/>
                </a:cubicBezTo>
                <a:cubicBezTo>
                  <a:pt x="4660291" y="1506845"/>
                  <a:pt x="4639973" y="1500742"/>
                  <a:pt x="4612547" y="1491963"/>
                </a:cubicBezTo>
                <a:cubicBezTo>
                  <a:pt x="4598833" y="1487574"/>
                  <a:pt x="4574730" y="1478836"/>
                  <a:pt x="4558088" y="1475229"/>
                </a:cubicBezTo>
                <a:cubicBezTo>
                  <a:pt x="4557417" y="1474404"/>
                  <a:pt x="4539896" y="1471739"/>
                  <a:pt x="4538907" y="1472544"/>
                </a:cubicBezTo>
                <a:cubicBezTo>
                  <a:pt x="4537916" y="1473350"/>
                  <a:pt x="4545191" y="1475889"/>
                  <a:pt x="4545863" y="1476715"/>
                </a:cubicBezTo>
                <a:cubicBezTo>
                  <a:pt x="4591273" y="1490752"/>
                  <a:pt x="4636651" y="1500700"/>
                  <a:pt x="4679596" y="1518113"/>
                </a:cubicBezTo>
                <a:cubicBezTo>
                  <a:pt x="4719033" y="1532894"/>
                  <a:pt x="4762518" y="1555351"/>
                  <a:pt x="4800161" y="1574333"/>
                </a:cubicBezTo>
                <a:cubicBezTo>
                  <a:pt x="4806281" y="1577812"/>
                  <a:pt x="4815009" y="1582141"/>
                  <a:pt x="4818014" y="1583812"/>
                </a:cubicBezTo>
                <a:cubicBezTo>
                  <a:pt x="4820811" y="1587251"/>
                  <a:pt x="4816816" y="1586385"/>
                  <a:pt x="4818830" y="1588862"/>
                </a:cubicBezTo>
                <a:cubicBezTo>
                  <a:pt x="4818830" y="1588862"/>
                  <a:pt x="4822297" y="1593126"/>
                  <a:pt x="4823287" y="1592321"/>
                </a:cubicBezTo>
                <a:cubicBezTo>
                  <a:pt x="4822297" y="1593126"/>
                  <a:pt x="4810245" y="1588757"/>
                  <a:pt x="4799855" y="1584409"/>
                </a:cubicBezTo>
                <a:lnTo>
                  <a:pt x="4800173" y="1582785"/>
                </a:lnTo>
                <a:lnTo>
                  <a:pt x="4800244" y="1582813"/>
                </a:lnTo>
                <a:lnTo>
                  <a:pt x="4807075" y="1586250"/>
                </a:lnTo>
                <a:cubicBezTo>
                  <a:pt x="4811096" y="1587781"/>
                  <a:pt x="4815760" y="1589301"/>
                  <a:pt x="4817840" y="1589667"/>
                </a:cubicBezTo>
                <a:lnTo>
                  <a:pt x="4800244" y="1582813"/>
                </a:lnTo>
                <a:lnTo>
                  <a:pt x="4800174" y="1582778"/>
                </a:lnTo>
                <a:lnTo>
                  <a:pt x="4800173" y="1582785"/>
                </a:lnTo>
                <a:lnTo>
                  <a:pt x="4791287" y="1579325"/>
                </a:lnTo>
                <a:cubicBezTo>
                  <a:pt x="4774907" y="1573201"/>
                  <a:pt x="4786227" y="1578522"/>
                  <a:pt x="4799855" y="1584409"/>
                </a:cubicBezTo>
                <a:lnTo>
                  <a:pt x="4800042" y="1585839"/>
                </a:lnTo>
                <a:lnTo>
                  <a:pt x="4792841" y="1583806"/>
                </a:lnTo>
                <a:cubicBezTo>
                  <a:pt x="4784620" y="1580572"/>
                  <a:pt x="4776965" y="1575141"/>
                  <a:pt x="4768289" y="1570540"/>
                </a:cubicBezTo>
                <a:cubicBezTo>
                  <a:pt x="4711991" y="1545475"/>
                  <a:pt x="4655970" y="1520414"/>
                  <a:pt x="4598189" y="1503640"/>
                </a:cubicBezTo>
                <a:cubicBezTo>
                  <a:pt x="4574436" y="1497358"/>
                  <a:pt x="4550797" y="1491213"/>
                  <a:pt x="4528708" y="1484952"/>
                </a:cubicBezTo>
                <a:cubicBezTo>
                  <a:pt x="4484958" y="1470936"/>
                  <a:pt x="4439360" y="1454309"/>
                  <a:pt x="4391649" y="1443515"/>
                </a:cubicBezTo>
                <a:cubicBezTo>
                  <a:pt x="4357806" y="1435612"/>
                  <a:pt x="4324447" y="1425945"/>
                  <a:pt x="4286664" y="1416904"/>
                </a:cubicBezTo>
                <a:lnTo>
                  <a:pt x="4260717" y="1409992"/>
                </a:lnTo>
                <a:lnTo>
                  <a:pt x="4282211" y="1419085"/>
                </a:lnTo>
                <a:lnTo>
                  <a:pt x="4283527" y="1419454"/>
                </a:lnTo>
                <a:lnTo>
                  <a:pt x="4320436" y="1429279"/>
                </a:lnTo>
                <a:lnTo>
                  <a:pt x="4320508" y="1429277"/>
                </a:lnTo>
                <a:lnTo>
                  <a:pt x="4320027" y="1427887"/>
                </a:lnTo>
                <a:lnTo>
                  <a:pt x="4320688" y="1428074"/>
                </a:lnTo>
                <a:cubicBezTo>
                  <a:pt x="4322807" y="1428673"/>
                  <a:pt x="4325631" y="1429471"/>
                  <a:pt x="4329396" y="1430535"/>
                </a:cubicBezTo>
                <a:lnTo>
                  <a:pt x="4336842" y="1433646"/>
                </a:lnTo>
                <a:lnTo>
                  <a:pt x="4383252" y="1446000"/>
                </a:lnTo>
                <a:cubicBezTo>
                  <a:pt x="4403569" y="1452104"/>
                  <a:pt x="4428795" y="1455816"/>
                  <a:pt x="4448947" y="1462054"/>
                </a:cubicBezTo>
                <a:cubicBezTo>
                  <a:pt x="4461163" y="1466288"/>
                  <a:pt x="4468108" y="1469097"/>
                  <a:pt x="4481822" y="1473485"/>
                </a:cubicBezTo>
                <a:cubicBezTo>
                  <a:pt x="4489208" y="1476163"/>
                  <a:pt x="4498144" y="1478724"/>
                  <a:pt x="4506244" y="1480593"/>
                </a:cubicBezTo>
                <a:cubicBezTo>
                  <a:pt x="4523239" y="1486656"/>
                  <a:pt x="4506708" y="1483187"/>
                  <a:pt x="4501931" y="1481358"/>
                </a:cubicBezTo>
                <a:cubicBezTo>
                  <a:pt x="4466965" y="1471398"/>
                  <a:pt x="4436721" y="1463539"/>
                  <a:pt x="4405023" y="1453892"/>
                </a:cubicBezTo>
                <a:lnTo>
                  <a:pt x="4358003" y="1442489"/>
                </a:lnTo>
                <a:lnTo>
                  <a:pt x="4388048" y="1455043"/>
                </a:lnTo>
                <a:cubicBezTo>
                  <a:pt x="4384397" y="1453699"/>
                  <a:pt x="4378979" y="1454129"/>
                  <a:pt x="4375035" y="1452534"/>
                </a:cubicBezTo>
                <a:cubicBezTo>
                  <a:pt x="4358199" y="1446510"/>
                  <a:pt x="4341093" y="1440509"/>
                  <a:pt x="4324256" y="1434486"/>
                </a:cubicBezTo>
                <a:cubicBezTo>
                  <a:pt x="4318416" y="1433041"/>
                  <a:pt x="4302031" y="1432705"/>
                  <a:pt x="4305683" y="1434051"/>
                </a:cubicBezTo>
                <a:lnTo>
                  <a:pt x="4328688" y="1442735"/>
                </a:lnTo>
                <a:lnTo>
                  <a:pt x="4294319" y="1431014"/>
                </a:lnTo>
                <a:cubicBezTo>
                  <a:pt x="4282342" y="1427011"/>
                  <a:pt x="4270466" y="1423150"/>
                  <a:pt x="4258727" y="1419516"/>
                </a:cubicBezTo>
                <a:cubicBezTo>
                  <a:pt x="4253179" y="1418320"/>
                  <a:pt x="4234877" y="1417864"/>
                  <a:pt x="4242471" y="1420805"/>
                </a:cubicBezTo>
                <a:cubicBezTo>
                  <a:pt x="4285935" y="1439434"/>
                  <a:pt x="4327622" y="1456294"/>
                  <a:pt x="4369460" y="1475052"/>
                </a:cubicBezTo>
                <a:cubicBezTo>
                  <a:pt x="4356297" y="1470645"/>
                  <a:pt x="4341486" y="1466097"/>
                  <a:pt x="4328052" y="1461711"/>
                </a:cubicBezTo>
                <a:cubicBezTo>
                  <a:pt x="4324379" y="1460095"/>
                  <a:pt x="4309620" y="1459630"/>
                  <a:pt x="4309749" y="1461255"/>
                </a:cubicBezTo>
                <a:cubicBezTo>
                  <a:pt x="4302434" y="1461836"/>
                  <a:pt x="4297015" y="1462266"/>
                  <a:pt x="4300688" y="1463883"/>
                </a:cubicBezTo>
                <a:cubicBezTo>
                  <a:pt x="4314122" y="1468267"/>
                  <a:pt x="4327436" y="1474570"/>
                  <a:pt x="4338725" y="1479398"/>
                </a:cubicBezTo>
                <a:cubicBezTo>
                  <a:pt x="4306807" y="1468848"/>
                  <a:pt x="4276537" y="1458440"/>
                  <a:pt x="4244490" y="1446263"/>
                </a:cubicBezTo>
                <a:cubicBezTo>
                  <a:pt x="4238672" y="1445091"/>
                  <a:pt x="4220369" y="1444634"/>
                  <a:pt x="4226067" y="1447725"/>
                </a:cubicBezTo>
                <a:cubicBezTo>
                  <a:pt x="4226067" y="1447725"/>
                  <a:pt x="4226067" y="1447725"/>
                  <a:pt x="4290431" y="1472055"/>
                </a:cubicBezTo>
                <a:cubicBezTo>
                  <a:pt x="4290431" y="1472055"/>
                  <a:pt x="4290431" y="1472055"/>
                  <a:pt x="4288534" y="1472205"/>
                </a:cubicBezTo>
                <a:cubicBezTo>
                  <a:pt x="4256488" y="1460030"/>
                  <a:pt x="4224592" y="1449750"/>
                  <a:pt x="4194171" y="1437446"/>
                </a:cubicBezTo>
                <a:cubicBezTo>
                  <a:pt x="4186576" y="1434506"/>
                  <a:pt x="4171947" y="1435667"/>
                  <a:pt x="4175889" y="1437261"/>
                </a:cubicBezTo>
                <a:cubicBezTo>
                  <a:pt x="4175889" y="1437261"/>
                  <a:pt x="4175889" y="1437261"/>
                  <a:pt x="4192705" y="1443013"/>
                </a:cubicBezTo>
                <a:cubicBezTo>
                  <a:pt x="4183484" y="1440202"/>
                  <a:pt x="4172097" y="1437562"/>
                  <a:pt x="4160958" y="1434630"/>
                </a:cubicBezTo>
                <a:cubicBezTo>
                  <a:pt x="4164481" y="1434350"/>
                  <a:pt x="4164352" y="1432726"/>
                  <a:pt x="4164352" y="1432726"/>
                </a:cubicBezTo>
                <a:cubicBezTo>
                  <a:pt x="4144597" y="1425980"/>
                  <a:pt x="4124840" y="1419235"/>
                  <a:pt x="4105325" y="1412947"/>
                </a:cubicBezTo>
                <a:lnTo>
                  <a:pt x="4065862" y="1401275"/>
                </a:lnTo>
                <a:lnTo>
                  <a:pt x="4064719" y="1401433"/>
                </a:lnTo>
                <a:lnTo>
                  <a:pt x="4064628" y="1401076"/>
                </a:lnTo>
                <a:lnTo>
                  <a:pt x="4065810" y="1401259"/>
                </a:lnTo>
                <a:lnTo>
                  <a:pt x="4064582" y="1400896"/>
                </a:lnTo>
                <a:lnTo>
                  <a:pt x="4064628" y="1401076"/>
                </a:lnTo>
                <a:lnTo>
                  <a:pt x="4057473" y="1399968"/>
                </a:lnTo>
                <a:lnTo>
                  <a:pt x="4033326" y="1390491"/>
                </a:lnTo>
                <a:lnTo>
                  <a:pt x="4032142" y="1390046"/>
                </a:lnTo>
                <a:lnTo>
                  <a:pt x="3974652" y="1373081"/>
                </a:lnTo>
                <a:lnTo>
                  <a:pt x="3973273" y="1373070"/>
                </a:lnTo>
                <a:cubicBezTo>
                  <a:pt x="3968938" y="1373414"/>
                  <a:pt x="3966261" y="1374035"/>
                  <a:pt x="3969171" y="1374622"/>
                </a:cubicBezTo>
                <a:cubicBezTo>
                  <a:pt x="3978412" y="1377704"/>
                  <a:pt x="3986006" y="1380644"/>
                  <a:pt x="3995518" y="1383705"/>
                </a:cubicBezTo>
                <a:cubicBezTo>
                  <a:pt x="3995518" y="1383705"/>
                  <a:pt x="3993622" y="1383856"/>
                  <a:pt x="3991726" y="1384007"/>
                </a:cubicBezTo>
                <a:cubicBezTo>
                  <a:pt x="3984531" y="1382670"/>
                  <a:pt x="3975319" y="1383400"/>
                  <a:pt x="3978992" y="1385017"/>
                </a:cubicBezTo>
                <a:cubicBezTo>
                  <a:pt x="3978992" y="1385017"/>
                  <a:pt x="3978992" y="1385017"/>
                  <a:pt x="3981167" y="1388388"/>
                </a:cubicBezTo>
                <a:cubicBezTo>
                  <a:pt x="3981167" y="1388388"/>
                  <a:pt x="3981167" y="1388388"/>
                  <a:pt x="3986737" y="1389853"/>
                </a:cubicBezTo>
                <a:cubicBezTo>
                  <a:pt x="3990680" y="1391448"/>
                  <a:pt x="3992306" y="1391320"/>
                  <a:pt x="3996098" y="1391018"/>
                </a:cubicBezTo>
                <a:cubicBezTo>
                  <a:pt x="4022426" y="1399832"/>
                  <a:pt x="4048903" y="1410540"/>
                  <a:pt x="4075252" y="1419625"/>
                </a:cubicBezTo>
                <a:cubicBezTo>
                  <a:pt x="4081069" y="1420799"/>
                  <a:pt x="4090011" y="1420089"/>
                  <a:pt x="4093803" y="1419789"/>
                </a:cubicBezTo>
                <a:cubicBezTo>
                  <a:pt x="4093803" y="1419789"/>
                  <a:pt x="4093803" y="1419789"/>
                  <a:pt x="4097476" y="1421404"/>
                </a:cubicBezTo>
                <a:cubicBezTo>
                  <a:pt x="4097476" y="1421404"/>
                  <a:pt x="4101269" y="1421105"/>
                  <a:pt x="4102895" y="1420975"/>
                </a:cubicBezTo>
                <a:cubicBezTo>
                  <a:pt x="4102895" y="1420975"/>
                  <a:pt x="4102895" y="1420975"/>
                  <a:pt x="4110489" y="1423916"/>
                </a:cubicBezTo>
                <a:cubicBezTo>
                  <a:pt x="4103174" y="1424496"/>
                  <a:pt x="4096130" y="1425055"/>
                  <a:pt x="4099802" y="1426672"/>
                </a:cubicBezTo>
                <a:cubicBezTo>
                  <a:pt x="4109315" y="1429732"/>
                  <a:pt x="4116909" y="1432674"/>
                  <a:pt x="4126151" y="1435756"/>
                </a:cubicBezTo>
                <a:cubicBezTo>
                  <a:pt x="4109444" y="1431358"/>
                  <a:pt x="4092487" y="1427252"/>
                  <a:pt x="4077428" y="1422996"/>
                </a:cubicBezTo>
                <a:cubicBezTo>
                  <a:pt x="4073905" y="1423275"/>
                  <a:pt x="4053577" y="1421345"/>
                  <a:pt x="4061172" y="1424285"/>
                </a:cubicBezTo>
                <a:cubicBezTo>
                  <a:pt x="4061172" y="1424285"/>
                  <a:pt x="4061172" y="1424285"/>
                  <a:pt x="4070542" y="1428993"/>
                </a:cubicBezTo>
                <a:cubicBezTo>
                  <a:pt x="4070542" y="1428993"/>
                  <a:pt x="4070542" y="1428993"/>
                  <a:pt x="4047887" y="1421796"/>
                </a:cubicBezTo>
                <a:cubicBezTo>
                  <a:pt x="4055202" y="1421216"/>
                  <a:pt x="4058996" y="1420914"/>
                  <a:pt x="4056949" y="1419169"/>
                </a:cubicBezTo>
                <a:cubicBezTo>
                  <a:pt x="3979852" y="1395850"/>
                  <a:pt x="3905989" y="1365189"/>
                  <a:pt x="3829042" y="1343766"/>
                </a:cubicBezTo>
                <a:cubicBezTo>
                  <a:pt x="3823473" y="1342299"/>
                  <a:pt x="3805170" y="1341844"/>
                  <a:pt x="3810889" y="1345206"/>
                </a:cubicBezTo>
                <a:cubicBezTo>
                  <a:pt x="3810889" y="1345206"/>
                  <a:pt x="3810889" y="1345206"/>
                  <a:pt x="3835319" y="1354170"/>
                </a:cubicBezTo>
                <a:cubicBezTo>
                  <a:pt x="3818635" y="1350042"/>
                  <a:pt x="3803423" y="1343890"/>
                  <a:pt x="3786738" y="1339763"/>
                </a:cubicBezTo>
                <a:cubicBezTo>
                  <a:pt x="3780898" y="1338318"/>
                  <a:pt x="3771957" y="1339027"/>
                  <a:pt x="3768164" y="1339328"/>
                </a:cubicBezTo>
                <a:cubicBezTo>
                  <a:pt x="3768164" y="1339328"/>
                  <a:pt x="3768164" y="1339328"/>
                  <a:pt x="3760699" y="1338013"/>
                </a:cubicBezTo>
                <a:lnTo>
                  <a:pt x="3742298" y="1331955"/>
                </a:lnTo>
                <a:lnTo>
                  <a:pt x="3718218" y="1328198"/>
                </a:lnTo>
                <a:lnTo>
                  <a:pt x="3715147" y="1372203"/>
                </a:lnTo>
                <a:cubicBezTo>
                  <a:pt x="3705388" y="1486143"/>
                  <a:pt x="3691799" y="1594605"/>
                  <a:pt x="3684294" y="1710809"/>
                </a:cubicBezTo>
                <a:cubicBezTo>
                  <a:pt x="3670844" y="1857079"/>
                  <a:pt x="3659263" y="2007158"/>
                  <a:pt x="3647491" y="2168422"/>
                </a:cubicBezTo>
                <a:cubicBezTo>
                  <a:pt x="3643075" y="2303322"/>
                  <a:pt x="3634609" y="2429976"/>
                  <a:pt x="3627579" y="2577745"/>
                </a:cubicBezTo>
                <a:cubicBezTo>
                  <a:pt x="3628098" y="2598650"/>
                  <a:pt x="3620863" y="2666610"/>
                  <a:pt x="3620415" y="2592921"/>
                </a:cubicBezTo>
                <a:cubicBezTo>
                  <a:pt x="3623428" y="2559362"/>
                  <a:pt x="3625176" y="2521574"/>
                  <a:pt x="3624846" y="2489481"/>
                </a:cubicBezTo>
                <a:cubicBezTo>
                  <a:pt x="3626079" y="2430789"/>
                  <a:pt x="3624849" y="2400170"/>
                  <a:pt x="3624920" y="2347386"/>
                </a:cubicBezTo>
                <a:cubicBezTo>
                  <a:pt x="3627397" y="2261462"/>
                  <a:pt x="3643442" y="2160173"/>
                  <a:pt x="3646524" y="2073831"/>
                </a:cubicBezTo>
                <a:cubicBezTo>
                  <a:pt x="3654575" y="1936409"/>
                  <a:pt x="3661172" y="1805949"/>
                  <a:pt x="3672440" y="1655238"/>
                </a:cubicBezTo>
                <a:cubicBezTo>
                  <a:pt x="3673687" y="1628005"/>
                  <a:pt x="3679261" y="1576508"/>
                  <a:pt x="3678536" y="1535334"/>
                </a:cubicBezTo>
                <a:cubicBezTo>
                  <a:pt x="3676339" y="1499433"/>
                  <a:pt x="3669397" y="1536568"/>
                  <a:pt x="3667736" y="1553032"/>
                </a:cubicBezTo>
                <a:cubicBezTo>
                  <a:pt x="3664118" y="1587010"/>
                  <a:pt x="3664550" y="1629240"/>
                  <a:pt x="3660932" y="1663220"/>
                </a:cubicBezTo>
                <a:cubicBezTo>
                  <a:pt x="3647898" y="1820259"/>
                  <a:pt x="3641715" y="1961487"/>
                  <a:pt x="3629424" y="2101850"/>
                </a:cubicBezTo>
                <a:cubicBezTo>
                  <a:pt x="3611008" y="2299197"/>
                  <a:pt x="3613338" y="2497463"/>
                  <a:pt x="3609458" y="2684726"/>
                </a:cubicBezTo>
                <a:cubicBezTo>
                  <a:pt x="3604921" y="2778034"/>
                  <a:pt x="3598308" y="2877032"/>
                  <a:pt x="3592007" y="2976667"/>
                </a:cubicBezTo>
                <a:cubicBezTo>
                  <a:pt x="3581393" y="3221336"/>
                  <a:pt x="3598902" y="3472018"/>
                  <a:pt x="3616115" y="3723755"/>
                </a:cubicBezTo>
                <a:cubicBezTo>
                  <a:pt x="3619437" y="3750370"/>
                  <a:pt x="3624426" y="3775830"/>
                  <a:pt x="3627729" y="3800545"/>
                </a:cubicBezTo>
                <a:lnTo>
                  <a:pt x="3629113" y="3867256"/>
                </a:lnTo>
                <a:lnTo>
                  <a:pt x="3625181" y="3864614"/>
                </a:lnTo>
                <a:cubicBezTo>
                  <a:pt x="3620390" y="3783732"/>
                  <a:pt x="3614247" y="3719949"/>
                  <a:pt x="3621994" y="3940825"/>
                </a:cubicBezTo>
                <a:cubicBezTo>
                  <a:pt x="3624263" y="3923942"/>
                  <a:pt x="3623311" y="3860808"/>
                  <a:pt x="3619679" y="3863329"/>
                </a:cubicBezTo>
                <a:cubicBezTo>
                  <a:pt x="3623311" y="3860808"/>
                  <a:pt x="3623311" y="3860808"/>
                  <a:pt x="3625181" y="3864614"/>
                </a:cubicBezTo>
                <a:cubicBezTo>
                  <a:pt x="3627482" y="3910651"/>
                  <a:pt x="3628017" y="3963017"/>
                  <a:pt x="3624383" y="3965537"/>
                </a:cubicBezTo>
                <a:cubicBezTo>
                  <a:pt x="3628017" y="3963017"/>
                  <a:pt x="3618359" y="3943346"/>
                  <a:pt x="3618359" y="3943346"/>
                </a:cubicBezTo>
                <a:cubicBezTo>
                  <a:pt x="3612753" y="3931924"/>
                  <a:pt x="3611092" y="3948386"/>
                  <a:pt x="3603304" y="3932523"/>
                </a:cubicBezTo>
                <a:cubicBezTo>
                  <a:pt x="3601333" y="3918582"/>
                  <a:pt x="3597265" y="3878873"/>
                  <a:pt x="3593009" y="3850355"/>
                </a:cubicBezTo>
                <a:cubicBezTo>
                  <a:pt x="3574478" y="3678634"/>
                  <a:pt x="3551396" y="3479450"/>
                  <a:pt x="3548111" y="3307361"/>
                </a:cubicBezTo>
                <a:cubicBezTo>
                  <a:pt x="3540379" y="3117944"/>
                  <a:pt x="3558901" y="2930733"/>
                  <a:pt x="3564547" y="2737140"/>
                </a:cubicBezTo>
                <a:cubicBezTo>
                  <a:pt x="3562677" y="2733333"/>
                  <a:pt x="3562661" y="2701872"/>
                  <a:pt x="3559028" y="2704393"/>
                </a:cubicBezTo>
                <a:cubicBezTo>
                  <a:pt x="3555394" y="2706914"/>
                  <a:pt x="3544524" y="2777395"/>
                  <a:pt x="3546391" y="2781202"/>
                </a:cubicBezTo>
                <a:cubicBezTo>
                  <a:pt x="3539469" y="2849797"/>
                  <a:pt x="3540539" y="2954525"/>
                  <a:pt x="3539310" y="3013216"/>
                </a:cubicBezTo>
                <a:cubicBezTo>
                  <a:pt x="3536850" y="3130599"/>
                  <a:pt x="3533766" y="3216944"/>
                  <a:pt x="3538888" y="3329919"/>
                </a:cubicBezTo>
                <a:cubicBezTo>
                  <a:pt x="3546116" y="3529891"/>
                  <a:pt x="3566707" y="3694229"/>
                  <a:pt x="3582124" y="3889376"/>
                </a:cubicBezTo>
                <a:cubicBezTo>
                  <a:pt x="3590341" y="3947468"/>
                  <a:pt x="3592228" y="3982735"/>
                  <a:pt x="3595047" y="4049675"/>
                </a:cubicBezTo>
                <a:cubicBezTo>
                  <a:pt x="3593298" y="4087461"/>
                  <a:pt x="3586012" y="4061042"/>
                  <a:pt x="3583210" y="4025561"/>
                </a:cubicBezTo>
                <a:cubicBezTo>
                  <a:pt x="3581238" y="4011620"/>
                  <a:pt x="3585477" y="4008679"/>
                  <a:pt x="3577587" y="3982681"/>
                </a:cubicBezTo>
                <a:cubicBezTo>
                  <a:pt x="3556508" y="3949669"/>
                  <a:pt x="3551820" y="3878922"/>
                  <a:pt x="3543600" y="3820830"/>
                </a:cubicBezTo>
                <a:cubicBezTo>
                  <a:pt x="3514506" y="3592856"/>
                  <a:pt x="3502387" y="3364112"/>
                  <a:pt x="3503931" y="3137614"/>
                </a:cubicBezTo>
                <a:lnTo>
                  <a:pt x="3506486" y="3041135"/>
                </a:lnTo>
                <a:lnTo>
                  <a:pt x="3506132" y="3037559"/>
                </a:lnTo>
                <a:cubicBezTo>
                  <a:pt x="3504895" y="3013803"/>
                  <a:pt x="3505583" y="2981088"/>
                  <a:pt x="3504593" y="2952054"/>
                </a:cubicBezTo>
                <a:lnTo>
                  <a:pt x="3503596" y="2938612"/>
                </a:lnTo>
                <a:lnTo>
                  <a:pt x="3509166" y="2939926"/>
                </a:lnTo>
                <a:lnTo>
                  <a:pt x="3509907" y="2911975"/>
                </a:lnTo>
                <a:cubicBezTo>
                  <a:pt x="3511759" y="2884324"/>
                  <a:pt x="3514756" y="2819303"/>
                  <a:pt x="3516504" y="2781518"/>
                </a:cubicBezTo>
                <a:cubicBezTo>
                  <a:pt x="3513702" y="2746035"/>
                  <a:pt x="3508215" y="2776210"/>
                  <a:pt x="3508732" y="2797113"/>
                </a:cubicBezTo>
                <a:cubicBezTo>
                  <a:pt x="3497066" y="2968515"/>
                  <a:pt x="3487769" y="3133168"/>
                  <a:pt x="3493526" y="3308643"/>
                </a:cubicBezTo>
                <a:cubicBezTo>
                  <a:pt x="3500653" y="3498481"/>
                  <a:pt x="3519289" y="3680336"/>
                  <a:pt x="3528784" y="3863426"/>
                </a:cubicBezTo>
                <a:cubicBezTo>
                  <a:pt x="3500718" y="3713629"/>
                  <a:pt x="3476493" y="3551812"/>
                  <a:pt x="3476963" y="3389027"/>
                </a:cubicBezTo>
                <a:cubicBezTo>
                  <a:pt x="3479023" y="3381645"/>
                  <a:pt x="3477051" y="3367703"/>
                  <a:pt x="3474766" y="3353126"/>
                </a:cubicBezTo>
                <a:cubicBezTo>
                  <a:pt x="3518629" y="3649428"/>
                  <a:pt x="3496849" y="3395396"/>
                  <a:pt x="3474522" y="3341911"/>
                </a:cubicBezTo>
                <a:lnTo>
                  <a:pt x="3469917" y="3334072"/>
                </a:lnTo>
                <a:lnTo>
                  <a:pt x="3465148" y="3386603"/>
                </a:lnTo>
                <a:lnTo>
                  <a:pt x="3465905" y="3396272"/>
                </a:lnTo>
                <a:cubicBezTo>
                  <a:pt x="3468586" y="3427372"/>
                  <a:pt x="3472203" y="3460374"/>
                  <a:pt x="3472306" y="3470508"/>
                </a:cubicBezTo>
                <a:cubicBezTo>
                  <a:pt x="3484903" y="3598714"/>
                  <a:pt x="3497411" y="3748244"/>
                  <a:pt x="3508139" y="3872641"/>
                </a:cubicBezTo>
                <a:cubicBezTo>
                  <a:pt x="3482355" y="3737423"/>
                  <a:pt x="3477132" y="3614312"/>
                  <a:pt x="3463081" y="3493069"/>
                </a:cubicBezTo>
                <a:cubicBezTo>
                  <a:pt x="3468481" y="3484219"/>
                  <a:pt x="3464432" y="3475970"/>
                  <a:pt x="3460693" y="3468357"/>
                </a:cubicBezTo>
                <a:lnTo>
                  <a:pt x="3458582" y="3469646"/>
                </a:lnTo>
                <a:lnTo>
                  <a:pt x="3452151" y="3552330"/>
                </a:lnTo>
                <a:lnTo>
                  <a:pt x="3450607" y="3565548"/>
                </a:lnTo>
                <a:lnTo>
                  <a:pt x="3456160" y="3625346"/>
                </a:lnTo>
                <a:cubicBezTo>
                  <a:pt x="3463462" y="3701831"/>
                  <a:pt x="3470231" y="3774750"/>
                  <a:pt x="3473786" y="3853939"/>
                </a:cubicBezTo>
                <a:cubicBezTo>
                  <a:pt x="3473889" y="3864074"/>
                  <a:pt x="3487612" y="3923454"/>
                  <a:pt x="3486365" y="3950685"/>
                </a:cubicBezTo>
                <a:cubicBezTo>
                  <a:pt x="3480878" y="3980858"/>
                  <a:pt x="3472557" y="3912632"/>
                  <a:pt x="3468299" y="3884114"/>
                </a:cubicBezTo>
                <a:lnTo>
                  <a:pt x="3441655" y="3642201"/>
                </a:lnTo>
                <a:lnTo>
                  <a:pt x="3433023" y="3716120"/>
                </a:lnTo>
                <a:lnTo>
                  <a:pt x="3446767" y="3855136"/>
                </a:lnTo>
                <a:cubicBezTo>
                  <a:pt x="3457425" y="3961613"/>
                  <a:pt x="3468356" y="4068646"/>
                  <a:pt x="3478867" y="4171928"/>
                </a:cubicBezTo>
                <a:cubicBezTo>
                  <a:pt x="3479489" y="4202969"/>
                  <a:pt x="3487189" y="4240157"/>
                  <a:pt x="3483573" y="4274137"/>
                </a:cubicBezTo>
                <a:cubicBezTo>
                  <a:pt x="3474865" y="4317600"/>
                  <a:pt x="3468517" y="4263315"/>
                  <a:pt x="3466630" y="4228048"/>
                </a:cubicBezTo>
                <a:cubicBezTo>
                  <a:pt x="3457806" y="4170377"/>
                  <a:pt x="3453533" y="4110398"/>
                  <a:pt x="3443756" y="4049133"/>
                </a:cubicBezTo>
                <a:cubicBezTo>
                  <a:pt x="3437733" y="4026944"/>
                  <a:pt x="3442509" y="4076365"/>
                  <a:pt x="3443877" y="4090729"/>
                </a:cubicBezTo>
                <a:cubicBezTo>
                  <a:pt x="3448650" y="4140152"/>
                  <a:pt x="3449187" y="4192514"/>
                  <a:pt x="3456991" y="4239838"/>
                </a:cubicBezTo>
                <a:cubicBezTo>
                  <a:pt x="3463029" y="4293488"/>
                  <a:pt x="3479228" y="4356253"/>
                  <a:pt x="3481631" y="4412425"/>
                </a:cubicBezTo>
                <a:cubicBezTo>
                  <a:pt x="3482778" y="4427577"/>
                  <a:pt x="3482747" y="4433926"/>
                  <a:pt x="3481961" y="4434417"/>
                </a:cubicBezTo>
                <a:cubicBezTo>
                  <a:pt x="3479603" y="4435893"/>
                  <a:pt x="3470443" y="4384672"/>
                  <a:pt x="3465849" y="4360428"/>
                </a:cubicBezTo>
                <a:cubicBezTo>
                  <a:pt x="3459724" y="4328101"/>
                  <a:pt x="3452023" y="4290913"/>
                  <a:pt x="3451606" y="4280145"/>
                </a:cubicBezTo>
                <a:cubicBezTo>
                  <a:pt x="3447869" y="4272532"/>
                  <a:pt x="3440081" y="4256668"/>
                  <a:pt x="3438213" y="4252863"/>
                </a:cubicBezTo>
                <a:cubicBezTo>
                  <a:pt x="3436240" y="4238918"/>
                  <a:pt x="3437694" y="4231956"/>
                  <a:pt x="3438196" y="4221403"/>
                </a:cubicBezTo>
                <a:cubicBezTo>
                  <a:pt x="3436328" y="4217594"/>
                  <a:pt x="3426169" y="4208479"/>
                  <a:pt x="3424490" y="4193483"/>
                </a:cubicBezTo>
                <a:cubicBezTo>
                  <a:pt x="3422517" y="4179540"/>
                  <a:pt x="3424267" y="4141752"/>
                  <a:pt x="3416064" y="4115120"/>
                </a:cubicBezTo>
                <a:cubicBezTo>
                  <a:pt x="3404020" y="4070740"/>
                  <a:pt x="3408709" y="4141486"/>
                  <a:pt x="3410992" y="4156063"/>
                </a:cubicBezTo>
                <a:cubicBezTo>
                  <a:pt x="3410906" y="4177388"/>
                  <a:pt x="3416616" y="4198944"/>
                  <a:pt x="3417031" y="4209715"/>
                </a:cubicBezTo>
                <a:cubicBezTo>
                  <a:pt x="3415265" y="4216041"/>
                  <a:pt x="3407393" y="4221501"/>
                  <a:pt x="3407495" y="4231638"/>
                </a:cubicBezTo>
                <a:cubicBezTo>
                  <a:pt x="3404908" y="4247042"/>
                  <a:pt x="3409064" y="4273290"/>
                  <a:pt x="3414845" y="4301602"/>
                </a:cubicBezTo>
                <a:lnTo>
                  <a:pt x="3431869" y="4383667"/>
                </a:lnTo>
                <a:lnTo>
                  <a:pt x="3433027" y="4394462"/>
                </a:lnTo>
                <a:cubicBezTo>
                  <a:pt x="3434316" y="4408666"/>
                  <a:pt x="3435259" y="4426298"/>
                  <a:pt x="3432048" y="4425548"/>
                </a:cubicBezTo>
                <a:cubicBezTo>
                  <a:pt x="3422910" y="4426782"/>
                  <a:pt x="3424142" y="4368090"/>
                  <a:pt x="3424142" y="4368090"/>
                </a:cubicBezTo>
                <a:cubicBezTo>
                  <a:pt x="3412183" y="4302385"/>
                  <a:pt x="3406144" y="4248734"/>
                  <a:pt x="3396369" y="4187470"/>
                </a:cubicBezTo>
                <a:cubicBezTo>
                  <a:pt x="3394084" y="4172892"/>
                  <a:pt x="3386297" y="4157030"/>
                  <a:pt x="3380274" y="4134840"/>
                </a:cubicBezTo>
                <a:cubicBezTo>
                  <a:pt x="3376018" y="4106321"/>
                  <a:pt x="3380154" y="4093245"/>
                  <a:pt x="3368733" y="4079903"/>
                </a:cubicBezTo>
                <a:cubicBezTo>
                  <a:pt x="3363653" y="4075345"/>
                  <a:pt x="3358388" y="4074956"/>
                  <a:pt x="3353925" y="4074755"/>
                </a:cubicBezTo>
                <a:lnTo>
                  <a:pt x="3351591" y="4074499"/>
                </a:lnTo>
                <a:lnTo>
                  <a:pt x="3347064" y="4105464"/>
                </a:lnTo>
                <a:lnTo>
                  <a:pt x="3347780" y="4073951"/>
                </a:lnTo>
                <a:lnTo>
                  <a:pt x="3343932" y="4070736"/>
                </a:lnTo>
                <a:cubicBezTo>
                  <a:pt x="3342725" y="4068277"/>
                  <a:pt x="3341653" y="4064981"/>
                  <a:pt x="3340693" y="4061038"/>
                </a:cubicBezTo>
                <a:lnTo>
                  <a:pt x="3339477" y="4054603"/>
                </a:lnTo>
                <a:lnTo>
                  <a:pt x="3338486" y="4054606"/>
                </a:lnTo>
                <a:cubicBezTo>
                  <a:pt x="3337829" y="4053593"/>
                  <a:pt x="3337396" y="4051657"/>
                  <a:pt x="3337136" y="4049085"/>
                </a:cubicBezTo>
                <a:lnTo>
                  <a:pt x="3337195" y="4038670"/>
                </a:lnTo>
                <a:lnTo>
                  <a:pt x="3334500" y="4013272"/>
                </a:lnTo>
                <a:cubicBezTo>
                  <a:pt x="3332573" y="3988879"/>
                  <a:pt x="3331397" y="3963327"/>
                  <a:pt x="3329572" y="3948858"/>
                </a:cubicBezTo>
                <a:cubicBezTo>
                  <a:pt x="3323282" y="3900485"/>
                  <a:pt x="3317459" y="3853064"/>
                  <a:pt x="3312192" y="3804088"/>
                </a:cubicBezTo>
                <a:lnTo>
                  <a:pt x="3306404" y="3746031"/>
                </a:lnTo>
                <a:lnTo>
                  <a:pt x="3305968" y="3744204"/>
                </a:lnTo>
                <a:cubicBezTo>
                  <a:pt x="3305667" y="3742800"/>
                  <a:pt x="3305306" y="3740848"/>
                  <a:pt x="3305062" y="3738658"/>
                </a:cubicBezTo>
                <a:lnTo>
                  <a:pt x="3305366" y="3735627"/>
                </a:lnTo>
                <a:lnTo>
                  <a:pt x="3304720" y="3729144"/>
                </a:lnTo>
                <a:cubicBezTo>
                  <a:pt x="3302376" y="3703565"/>
                  <a:pt x="3300181" y="3677283"/>
                  <a:pt x="3298149" y="3649987"/>
                </a:cubicBezTo>
                <a:cubicBezTo>
                  <a:pt x="3297604" y="3648876"/>
                  <a:pt x="3297045" y="3644532"/>
                  <a:pt x="3296400" y="3638721"/>
                </a:cubicBezTo>
                <a:lnTo>
                  <a:pt x="3295372" y="3629621"/>
                </a:lnTo>
                <a:lnTo>
                  <a:pt x="3291983" y="3649832"/>
                </a:lnTo>
                <a:lnTo>
                  <a:pt x="3290235" y="3657392"/>
                </a:lnTo>
                <a:lnTo>
                  <a:pt x="3291298" y="3664148"/>
                </a:lnTo>
                <a:cubicBezTo>
                  <a:pt x="3292721" y="3672730"/>
                  <a:pt x="3293879" y="3679741"/>
                  <a:pt x="3294221" y="3683332"/>
                </a:cubicBezTo>
                <a:cubicBezTo>
                  <a:pt x="3305466" y="3828634"/>
                  <a:pt x="3321800" y="3964453"/>
                  <a:pt x="3334724" y="4124753"/>
                </a:cubicBezTo>
                <a:cubicBezTo>
                  <a:pt x="3336696" y="4138695"/>
                  <a:pt x="3339189" y="4173541"/>
                  <a:pt x="3343255" y="4213250"/>
                </a:cubicBezTo>
                <a:cubicBezTo>
                  <a:pt x="3345539" y="4227827"/>
                  <a:pt x="3359485" y="4338935"/>
                  <a:pt x="3346074" y="4280191"/>
                </a:cubicBezTo>
                <a:cubicBezTo>
                  <a:pt x="3333615" y="4225040"/>
                  <a:pt x="3346092" y="4311650"/>
                  <a:pt x="3346194" y="4321783"/>
                </a:cubicBezTo>
                <a:cubicBezTo>
                  <a:pt x="3344740" y="4328745"/>
                  <a:pt x="3335204" y="4350672"/>
                  <a:pt x="3329701" y="4349384"/>
                </a:cubicBezTo>
                <a:cubicBezTo>
                  <a:pt x="3327832" y="4345577"/>
                  <a:pt x="3313471" y="4223699"/>
                  <a:pt x="3311186" y="4209125"/>
                </a:cubicBezTo>
                <a:cubicBezTo>
                  <a:pt x="3303191" y="4172990"/>
                  <a:pt x="3297359" y="4139609"/>
                  <a:pt x="3289469" y="4113611"/>
                </a:cubicBezTo>
                <a:cubicBezTo>
                  <a:pt x="3287600" y="4109806"/>
                  <a:pt x="3278047" y="4100269"/>
                  <a:pt x="3276178" y="4096462"/>
                </a:cubicBezTo>
                <a:cubicBezTo>
                  <a:pt x="3262369" y="4058409"/>
                  <a:pt x="3276872" y="3985406"/>
                  <a:pt x="3263495" y="3989582"/>
                </a:cubicBezTo>
                <a:cubicBezTo>
                  <a:pt x="3263495" y="3989582"/>
                  <a:pt x="3261834" y="4006044"/>
                  <a:pt x="3258303" y="4018700"/>
                </a:cubicBezTo>
                <a:cubicBezTo>
                  <a:pt x="3259142" y="4026197"/>
                  <a:pt x="3259665" y="4032640"/>
                  <a:pt x="3259939" y="4033196"/>
                </a:cubicBezTo>
                <a:lnTo>
                  <a:pt x="3259973" y="4027555"/>
                </a:lnTo>
                <a:lnTo>
                  <a:pt x="3261850" y="4037504"/>
                </a:lnTo>
                <a:cubicBezTo>
                  <a:pt x="3261850" y="4037504"/>
                  <a:pt x="3250946" y="4045065"/>
                  <a:pt x="3250756" y="4056255"/>
                </a:cubicBezTo>
                <a:cubicBezTo>
                  <a:pt x="3247641" y="4079679"/>
                  <a:pt x="3261052" y="4138424"/>
                  <a:pt x="3261570" y="4159328"/>
                </a:cubicBezTo>
                <a:cubicBezTo>
                  <a:pt x="3263440" y="4163136"/>
                  <a:pt x="3255565" y="4168597"/>
                  <a:pt x="3253800" y="4174925"/>
                </a:cubicBezTo>
                <a:cubicBezTo>
                  <a:pt x="3248919" y="4204677"/>
                  <a:pt x="3266276" y="4261536"/>
                  <a:pt x="3268162" y="4296802"/>
                </a:cubicBezTo>
                <a:cubicBezTo>
                  <a:pt x="3274598" y="4329763"/>
                  <a:pt x="3284774" y="4370336"/>
                  <a:pt x="3288632" y="4419545"/>
                </a:cubicBezTo>
                <a:cubicBezTo>
                  <a:pt x="3288632" y="4419545"/>
                  <a:pt x="3289047" y="4430315"/>
                  <a:pt x="3284807" y="4433255"/>
                </a:cubicBezTo>
                <a:cubicBezTo>
                  <a:pt x="3271620" y="4426242"/>
                  <a:pt x="3267328" y="4334804"/>
                  <a:pt x="3263177" y="4316422"/>
                </a:cubicBezTo>
                <a:cubicBezTo>
                  <a:pt x="3244004" y="4216167"/>
                  <a:pt x="3230247" y="4116197"/>
                  <a:pt x="3218695" y="4015549"/>
                </a:cubicBezTo>
                <a:lnTo>
                  <a:pt x="3214516" y="3974774"/>
                </a:lnTo>
                <a:lnTo>
                  <a:pt x="3213872" y="3976513"/>
                </a:lnTo>
                <a:cubicBezTo>
                  <a:pt x="3204111" y="4006318"/>
                  <a:pt x="3207315" y="4051069"/>
                  <a:pt x="3195373" y="4085315"/>
                </a:cubicBezTo>
                <a:lnTo>
                  <a:pt x="3188380" y="4096590"/>
                </a:lnTo>
                <a:lnTo>
                  <a:pt x="3193407" y="4130054"/>
                </a:lnTo>
                <a:cubicBezTo>
                  <a:pt x="3200907" y="4177586"/>
                  <a:pt x="3207954" y="4225434"/>
                  <a:pt x="3207554" y="4275895"/>
                </a:cubicBezTo>
                <a:cubicBezTo>
                  <a:pt x="3202139" y="4253283"/>
                  <a:pt x="3199646" y="4218437"/>
                  <a:pt x="3194265" y="4258745"/>
                </a:cubicBezTo>
                <a:cubicBezTo>
                  <a:pt x="3194783" y="4279648"/>
                  <a:pt x="3206948" y="4365624"/>
                  <a:pt x="3201357" y="4385664"/>
                </a:cubicBezTo>
                <a:cubicBezTo>
                  <a:pt x="3181527" y="4325418"/>
                  <a:pt x="3183377" y="4297767"/>
                  <a:pt x="3171835" y="4242830"/>
                </a:cubicBezTo>
                <a:cubicBezTo>
                  <a:pt x="3168820" y="4223869"/>
                  <a:pt x="3166943" y="4213636"/>
                  <a:pt x="3165708" y="4209362"/>
                </a:cubicBezTo>
                <a:lnTo>
                  <a:pt x="3165344" y="4208782"/>
                </a:lnTo>
                <a:lnTo>
                  <a:pt x="3162557" y="4225046"/>
                </a:lnTo>
                <a:lnTo>
                  <a:pt x="3162043" y="4233115"/>
                </a:lnTo>
                <a:cubicBezTo>
                  <a:pt x="3161396" y="4241618"/>
                  <a:pt x="3160400" y="4250548"/>
                  <a:pt x="3158561" y="4257140"/>
                </a:cubicBezTo>
                <a:cubicBezTo>
                  <a:pt x="3155765" y="4267159"/>
                  <a:pt x="3156228" y="4260246"/>
                  <a:pt x="3156185" y="4252301"/>
                </a:cubicBezTo>
                <a:lnTo>
                  <a:pt x="3155594" y="4245378"/>
                </a:lnTo>
                <a:lnTo>
                  <a:pt x="3154137" y="4240435"/>
                </a:lnTo>
                <a:lnTo>
                  <a:pt x="3154089" y="4239994"/>
                </a:lnTo>
                <a:lnTo>
                  <a:pt x="3153647" y="4239394"/>
                </a:lnTo>
                <a:cubicBezTo>
                  <a:pt x="3152917" y="4239257"/>
                  <a:pt x="3151980" y="4239801"/>
                  <a:pt x="3150774" y="4241275"/>
                </a:cubicBezTo>
                <a:cubicBezTo>
                  <a:pt x="3141135" y="4253065"/>
                  <a:pt x="3156812" y="4294925"/>
                  <a:pt x="3157331" y="4315830"/>
                </a:cubicBezTo>
                <a:cubicBezTo>
                  <a:pt x="3162748" y="4338441"/>
                  <a:pt x="3170638" y="4364440"/>
                  <a:pt x="3169393" y="4391671"/>
                </a:cubicBezTo>
                <a:cubicBezTo>
                  <a:pt x="3169393" y="4391671"/>
                  <a:pt x="3161518" y="4397133"/>
                  <a:pt x="3159753" y="4403461"/>
                </a:cubicBezTo>
                <a:cubicBezTo>
                  <a:pt x="3160168" y="4414231"/>
                  <a:pt x="3166309" y="4478015"/>
                  <a:pt x="3168595" y="4492592"/>
                </a:cubicBezTo>
                <a:cubicBezTo>
                  <a:pt x="3165408" y="4568802"/>
                  <a:pt x="3151046" y="4446924"/>
                  <a:pt x="3145025" y="4424734"/>
                </a:cubicBezTo>
                <a:cubicBezTo>
                  <a:pt x="3139089" y="4381218"/>
                  <a:pt x="3136598" y="4346370"/>
                  <a:pt x="3128811" y="4330507"/>
                </a:cubicBezTo>
                <a:cubicBezTo>
                  <a:pt x="3124445" y="4313760"/>
                  <a:pt x="3120911" y="4298083"/>
                  <a:pt x="3117783" y="4282949"/>
                </a:cubicBezTo>
                <a:lnTo>
                  <a:pt x="3111174" y="4248879"/>
                </a:lnTo>
                <a:lnTo>
                  <a:pt x="3108881" y="4251578"/>
                </a:lnTo>
                <a:cubicBezTo>
                  <a:pt x="3107506" y="4251900"/>
                  <a:pt x="3106975" y="4247916"/>
                  <a:pt x="3106979" y="4241859"/>
                </a:cubicBezTo>
                <a:lnTo>
                  <a:pt x="3107636" y="4230758"/>
                </a:lnTo>
                <a:lnTo>
                  <a:pt x="3100483" y="4194422"/>
                </a:lnTo>
                <a:lnTo>
                  <a:pt x="3098342" y="4185510"/>
                </a:lnTo>
                <a:lnTo>
                  <a:pt x="3097250" y="4191174"/>
                </a:lnTo>
                <a:lnTo>
                  <a:pt x="3095180" y="4204678"/>
                </a:lnTo>
                <a:lnTo>
                  <a:pt x="3098487" y="4236074"/>
                </a:lnTo>
                <a:cubicBezTo>
                  <a:pt x="3103358" y="4265017"/>
                  <a:pt x="3108918" y="4294120"/>
                  <a:pt x="3111989" y="4326013"/>
                </a:cubicBezTo>
                <a:cubicBezTo>
                  <a:pt x="3115951" y="4355587"/>
                  <a:pt x="3125711" y="4385392"/>
                  <a:pt x="3118355" y="4411759"/>
                </a:cubicBezTo>
                <a:cubicBezTo>
                  <a:pt x="3112957" y="4420608"/>
                  <a:pt x="3109322" y="4423126"/>
                  <a:pt x="3108820" y="4433682"/>
                </a:cubicBezTo>
                <a:cubicBezTo>
                  <a:pt x="3107572" y="4460914"/>
                  <a:pt x="3124912" y="4486313"/>
                  <a:pt x="3125534" y="4517353"/>
                </a:cubicBezTo>
                <a:cubicBezTo>
                  <a:pt x="3123667" y="4513544"/>
                  <a:pt x="3102708" y="4522126"/>
                  <a:pt x="3104888" y="4526568"/>
                </a:cubicBezTo>
                <a:cubicBezTo>
                  <a:pt x="3097118" y="4542165"/>
                  <a:pt x="3133875" y="4617039"/>
                  <a:pt x="3116966" y="4633870"/>
                </a:cubicBezTo>
                <a:cubicBezTo>
                  <a:pt x="3101703" y="4602777"/>
                  <a:pt x="3109059" y="4576413"/>
                  <a:pt x="3098987" y="4545972"/>
                </a:cubicBezTo>
                <a:cubicBezTo>
                  <a:pt x="3083308" y="4504111"/>
                  <a:pt x="3073739" y="4463117"/>
                  <a:pt x="3067094" y="4409888"/>
                </a:cubicBezTo>
                <a:cubicBezTo>
                  <a:pt x="3049427" y="4322623"/>
                  <a:pt x="3071799" y="4512093"/>
                  <a:pt x="3068165" y="4514613"/>
                </a:cubicBezTo>
                <a:lnTo>
                  <a:pt x="3041480" y="4470181"/>
                </a:lnTo>
                <a:cubicBezTo>
                  <a:pt x="3037845" y="4472701"/>
                  <a:pt x="3051672" y="4542214"/>
                  <a:pt x="3051672" y="4542214"/>
                </a:cubicBezTo>
                <a:cubicBezTo>
                  <a:pt x="3054163" y="4577061"/>
                  <a:pt x="3063716" y="4586595"/>
                  <a:pt x="3061863" y="4614247"/>
                </a:cubicBezTo>
                <a:cubicBezTo>
                  <a:pt x="3054075" y="4598384"/>
                  <a:pt x="3042016" y="4522544"/>
                  <a:pt x="3038381" y="4525065"/>
                </a:cubicBezTo>
                <a:cubicBezTo>
                  <a:pt x="3034746" y="4527585"/>
                  <a:pt x="3038933" y="4608887"/>
                  <a:pt x="3023239" y="4535566"/>
                </a:cubicBezTo>
                <a:cubicBezTo>
                  <a:pt x="3009930" y="4486958"/>
                  <a:pt x="3011161" y="4428266"/>
                  <a:pt x="2989667" y="4384483"/>
                </a:cubicBezTo>
                <a:cubicBezTo>
                  <a:pt x="2985929" y="4376868"/>
                  <a:pt x="2982328" y="4442310"/>
                  <a:pt x="2988749" y="4443811"/>
                </a:cubicBezTo>
                <a:cubicBezTo>
                  <a:pt x="2976825" y="4441023"/>
                  <a:pt x="2968382" y="4331200"/>
                  <a:pt x="2966097" y="4316625"/>
                </a:cubicBezTo>
                <a:lnTo>
                  <a:pt x="2946757" y="4230781"/>
                </a:lnTo>
                <a:lnTo>
                  <a:pt x="2943128" y="4246846"/>
                </a:lnTo>
                <a:cubicBezTo>
                  <a:pt x="2941386" y="4254928"/>
                  <a:pt x="2939613" y="4263360"/>
                  <a:pt x="2937872" y="4271402"/>
                </a:cubicBezTo>
                <a:lnTo>
                  <a:pt x="2937069" y="4274927"/>
                </a:lnTo>
                <a:lnTo>
                  <a:pt x="2937289" y="4276626"/>
                </a:lnTo>
                <a:cubicBezTo>
                  <a:pt x="2943321" y="4320779"/>
                  <a:pt x="2949586" y="4364862"/>
                  <a:pt x="2955746" y="4408009"/>
                </a:cubicBezTo>
                <a:cubicBezTo>
                  <a:pt x="2960003" y="4436528"/>
                  <a:pt x="2971770" y="4513425"/>
                  <a:pt x="2959916" y="4457854"/>
                </a:cubicBezTo>
                <a:cubicBezTo>
                  <a:pt x="2946608" y="4409243"/>
                  <a:pt x="2956696" y="4471143"/>
                  <a:pt x="2954429" y="4488027"/>
                </a:cubicBezTo>
                <a:cubicBezTo>
                  <a:pt x="2952560" y="4484220"/>
                  <a:pt x="2950691" y="4480412"/>
                  <a:pt x="2948822" y="4476604"/>
                </a:cubicBezTo>
                <a:cubicBezTo>
                  <a:pt x="2950691" y="4480412"/>
                  <a:pt x="2926083" y="4460053"/>
                  <a:pt x="2921842" y="4462996"/>
                </a:cubicBezTo>
                <a:cubicBezTo>
                  <a:pt x="2914574" y="4468036"/>
                  <a:pt x="2925285" y="4560975"/>
                  <a:pt x="2927569" y="4575552"/>
                </a:cubicBezTo>
                <a:cubicBezTo>
                  <a:pt x="2923864" y="4630856"/>
                  <a:pt x="2901800" y="4471791"/>
                  <a:pt x="2893926" y="4477252"/>
                </a:cubicBezTo>
                <a:cubicBezTo>
                  <a:pt x="2884789" y="4478488"/>
                  <a:pt x="2896763" y="4575652"/>
                  <a:pt x="2887090" y="4524522"/>
                </a:cubicBezTo>
                <a:cubicBezTo>
                  <a:pt x="2873177" y="4476334"/>
                  <a:pt x="2857584" y="4413149"/>
                  <a:pt x="2847496" y="4351248"/>
                </a:cubicBezTo>
                <a:cubicBezTo>
                  <a:pt x="2843655" y="4333499"/>
                  <a:pt x="2842704" y="4270367"/>
                  <a:pt x="2834813" y="4244368"/>
                </a:cubicBezTo>
                <a:cubicBezTo>
                  <a:pt x="2833321" y="4240087"/>
                  <a:pt x="2832210" y="4237695"/>
                  <a:pt x="2831408" y="4236806"/>
                </a:cubicBezTo>
                <a:lnTo>
                  <a:pt x="2831385" y="4236826"/>
                </a:lnTo>
                <a:lnTo>
                  <a:pt x="2829746" y="4246072"/>
                </a:lnTo>
                <a:lnTo>
                  <a:pt x="2829741" y="4246421"/>
                </a:lnTo>
                <a:cubicBezTo>
                  <a:pt x="2830490" y="4264325"/>
                  <a:pt x="2835387" y="4300532"/>
                  <a:pt x="2835453" y="4306867"/>
                </a:cubicBezTo>
                <a:cubicBezTo>
                  <a:pt x="2846058" y="4389670"/>
                  <a:pt x="2842529" y="4402326"/>
                  <a:pt x="2852633" y="4495685"/>
                </a:cubicBezTo>
                <a:cubicBezTo>
                  <a:pt x="2855020" y="4520397"/>
                  <a:pt x="2858568" y="4539200"/>
                  <a:pt x="2859087" y="4560106"/>
                </a:cubicBezTo>
                <a:cubicBezTo>
                  <a:pt x="2857442" y="4608026"/>
                  <a:pt x="2843512" y="4528379"/>
                  <a:pt x="2839359" y="4509994"/>
                </a:cubicBezTo>
                <a:cubicBezTo>
                  <a:pt x="2835709" y="4481055"/>
                  <a:pt x="2838721" y="4447496"/>
                  <a:pt x="2825948" y="4451251"/>
                </a:cubicBezTo>
                <a:cubicBezTo>
                  <a:pt x="2829583" y="4448731"/>
                  <a:pt x="2824719" y="4509942"/>
                  <a:pt x="2822451" y="4526825"/>
                </a:cubicBezTo>
                <a:cubicBezTo>
                  <a:pt x="2822451" y="4526825"/>
                  <a:pt x="2832522" y="4557264"/>
                  <a:pt x="2819335" y="4550251"/>
                </a:cubicBezTo>
                <a:cubicBezTo>
                  <a:pt x="2819335" y="4550251"/>
                  <a:pt x="2816948" y="4525539"/>
                  <a:pt x="2814975" y="4511597"/>
                </a:cubicBezTo>
                <a:cubicBezTo>
                  <a:pt x="2819215" y="4508656"/>
                  <a:pt x="2822850" y="4506135"/>
                  <a:pt x="2810925" y="4503347"/>
                </a:cubicBezTo>
                <a:cubicBezTo>
                  <a:pt x="2810925" y="4503347"/>
                  <a:pt x="2812794" y="4507155"/>
                  <a:pt x="2814975" y="4511597"/>
                </a:cubicBezTo>
                <a:cubicBezTo>
                  <a:pt x="2805525" y="4512196"/>
                  <a:pt x="2796388" y="4513430"/>
                  <a:pt x="2796388" y="4513430"/>
                </a:cubicBezTo>
                <a:cubicBezTo>
                  <a:pt x="2792651" y="4505816"/>
                  <a:pt x="2789744" y="4460200"/>
                  <a:pt x="2781957" y="4444337"/>
                </a:cubicBezTo>
                <a:cubicBezTo>
                  <a:pt x="2781957" y="4444337"/>
                  <a:pt x="2770431" y="4420859"/>
                  <a:pt x="2774790" y="4459512"/>
                </a:cubicBezTo>
                <a:cubicBezTo>
                  <a:pt x="2778753" y="4489088"/>
                  <a:pt x="2782474" y="4465241"/>
                  <a:pt x="2776885" y="4485280"/>
                </a:cubicBezTo>
                <a:cubicBezTo>
                  <a:pt x="2780708" y="4471570"/>
                  <a:pt x="2765463" y="4471939"/>
                  <a:pt x="2760063" y="4480785"/>
                </a:cubicBezTo>
                <a:cubicBezTo>
                  <a:pt x="2761830" y="4474458"/>
                  <a:pt x="2775862" y="4564241"/>
                  <a:pt x="2772226" y="4566762"/>
                </a:cubicBezTo>
                <a:cubicBezTo>
                  <a:pt x="2760613" y="4564608"/>
                  <a:pt x="2759562" y="4491341"/>
                  <a:pt x="2755823" y="4483726"/>
                </a:cubicBezTo>
                <a:cubicBezTo>
                  <a:pt x="2754145" y="4468730"/>
                  <a:pt x="2742499" y="4403657"/>
                  <a:pt x="2736078" y="4402157"/>
                </a:cubicBezTo>
                <a:cubicBezTo>
                  <a:pt x="2730576" y="4400869"/>
                  <a:pt x="2734745" y="4450713"/>
                  <a:pt x="2737028" y="4465289"/>
                </a:cubicBezTo>
                <a:cubicBezTo>
                  <a:pt x="2738795" y="4458963"/>
                  <a:pt x="2746805" y="4526555"/>
                  <a:pt x="2741301" y="4525269"/>
                </a:cubicBezTo>
                <a:cubicBezTo>
                  <a:pt x="2730296" y="4522696"/>
                  <a:pt x="2732876" y="4446906"/>
                  <a:pt x="2720935" y="4412659"/>
                </a:cubicBezTo>
                <a:cubicBezTo>
                  <a:pt x="2713649" y="4386241"/>
                  <a:pt x="2711781" y="4382433"/>
                  <a:pt x="2703475" y="4345665"/>
                </a:cubicBezTo>
                <a:cubicBezTo>
                  <a:pt x="2699633" y="4327918"/>
                  <a:pt x="2685926" y="4299998"/>
                  <a:pt x="2690598" y="4339286"/>
                </a:cubicBezTo>
                <a:cubicBezTo>
                  <a:pt x="2696534" y="4382802"/>
                  <a:pt x="2708683" y="4437318"/>
                  <a:pt x="2710982" y="4483354"/>
                </a:cubicBezTo>
                <a:cubicBezTo>
                  <a:pt x="2723044" y="4559196"/>
                  <a:pt x="2690096" y="4349842"/>
                  <a:pt x="2691670" y="4444014"/>
                </a:cubicBezTo>
                <a:cubicBezTo>
                  <a:pt x="2693642" y="4457955"/>
                  <a:pt x="2701343" y="4495143"/>
                  <a:pt x="2696046" y="4514126"/>
                </a:cubicBezTo>
                <a:cubicBezTo>
                  <a:pt x="2692325" y="4537973"/>
                  <a:pt x="2684417" y="4480515"/>
                  <a:pt x="2680161" y="4451995"/>
                </a:cubicBezTo>
                <a:cubicBezTo>
                  <a:pt x="2678379" y="4426864"/>
                  <a:pt x="2674123" y="4398345"/>
                  <a:pt x="2668202" y="4386290"/>
                </a:cubicBezTo>
                <a:cubicBezTo>
                  <a:pt x="2668098" y="4376154"/>
                  <a:pt x="2660417" y="4370427"/>
                  <a:pt x="2654810" y="4359006"/>
                </a:cubicBezTo>
                <a:cubicBezTo>
                  <a:pt x="2642868" y="4324760"/>
                  <a:pt x="2646072" y="4280009"/>
                  <a:pt x="2636311" y="4250204"/>
                </a:cubicBezTo>
                <a:cubicBezTo>
                  <a:pt x="2636207" y="4240067"/>
                  <a:pt x="2622916" y="4222918"/>
                  <a:pt x="2616895" y="4200728"/>
                </a:cubicBezTo>
                <a:cubicBezTo>
                  <a:pt x="2605456" y="4155927"/>
                  <a:pt x="2602948" y="4089620"/>
                  <a:pt x="2597014" y="4046105"/>
                </a:cubicBezTo>
                <a:lnTo>
                  <a:pt x="2592919" y="4007327"/>
                </a:lnTo>
                <a:lnTo>
                  <a:pt x="2587006" y="4042731"/>
                </a:lnTo>
                <a:cubicBezTo>
                  <a:pt x="2582854" y="4061113"/>
                  <a:pt x="2578563" y="4152551"/>
                  <a:pt x="2565375" y="4159564"/>
                </a:cubicBezTo>
                <a:cubicBezTo>
                  <a:pt x="2561136" y="4156624"/>
                  <a:pt x="2561551" y="4145854"/>
                  <a:pt x="2561551" y="4145854"/>
                </a:cubicBezTo>
                <a:cubicBezTo>
                  <a:pt x="2565409" y="4096645"/>
                  <a:pt x="2575584" y="4056072"/>
                  <a:pt x="2582021" y="4023111"/>
                </a:cubicBezTo>
                <a:cubicBezTo>
                  <a:pt x="2582492" y="4014294"/>
                  <a:pt x="2583931" y="4004128"/>
                  <a:pt x="2585747" y="3993374"/>
                </a:cubicBezTo>
                <a:lnTo>
                  <a:pt x="2589339" y="3973429"/>
                </a:lnTo>
                <a:lnTo>
                  <a:pt x="2586698" y="3948414"/>
                </a:lnTo>
                <a:cubicBezTo>
                  <a:pt x="2583491" y="3913997"/>
                  <a:pt x="2580446" y="3878073"/>
                  <a:pt x="2577347" y="3841680"/>
                </a:cubicBezTo>
                <a:lnTo>
                  <a:pt x="2575123" y="3816475"/>
                </a:lnTo>
                <a:lnTo>
                  <a:pt x="2574005" y="3822771"/>
                </a:lnTo>
                <a:cubicBezTo>
                  <a:pt x="2573070" y="3824674"/>
                  <a:pt x="2570214" y="3828011"/>
                  <a:pt x="2567359" y="3831347"/>
                </a:cubicBezTo>
                <a:lnTo>
                  <a:pt x="2564371" y="3835201"/>
                </a:lnTo>
                <a:lnTo>
                  <a:pt x="2569273" y="3928403"/>
                </a:lnTo>
                <a:cubicBezTo>
                  <a:pt x="2572093" y="3995343"/>
                  <a:pt x="2557660" y="3926250"/>
                  <a:pt x="2553698" y="3896676"/>
                </a:cubicBezTo>
                <a:lnTo>
                  <a:pt x="2551587" y="3877000"/>
                </a:lnTo>
                <a:lnTo>
                  <a:pt x="2549895" y="3883876"/>
                </a:lnTo>
                <a:cubicBezTo>
                  <a:pt x="2546451" y="3899987"/>
                  <a:pt x="2542995" y="3917366"/>
                  <a:pt x="2538997" y="3935434"/>
                </a:cubicBezTo>
                <a:cubicBezTo>
                  <a:pt x="2536711" y="3950008"/>
                  <a:pt x="2522351" y="4071886"/>
                  <a:pt x="2520481" y="4075693"/>
                </a:cubicBezTo>
                <a:cubicBezTo>
                  <a:pt x="2516354" y="4076659"/>
                  <a:pt x="2509958" y="4064567"/>
                  <a:pt x="2506405" y="4055523"/>
                </a:cubicBezTo>
                <a:lnTo>
                  <a:pt x="2505320" y="4052186"/>
                </a:lnTo>
                <a:lnTo>
                  <a:pt x="2508394" y="4085296"/>
                </a:lnTo>
                <a:cubicBezTo>
                  <a:pt x="2509756" y="4099739"/>
                  <a:pt x="2511207" y="4114866"/>
                  <a:pt x="2512781" y="4130893"/>
                </a:cubicBezTo>
                <a:cubicBezTo>
                  <a:pt x="2512781" y="4130893"/>
                  <a:pt x="2528373" y="4194078"/>
                  <a:pt x="2513125" y="4194445"/>
                </a:cubicBezTo>
                <a:cubicBezTo>
                  <a:pt x="2505442" y="4188717"/>
                  <a:pt x="2502607" y="4090317"/>
                  <a:pt x="2500738" y="4086511"/>
                </a:cubicBezTo>
                <a:cubicBezTo>
                  <a:pt x="2494750" y="4037928"/>
                  <a:pt x="2489624" y="3991512"/>
                  <a:pt x="2484190" y="3944673"/>
                </a:cubicBezTo>
                <a:lnTo>
                  <a:pt x="2471561" y="3845606"/>
                </a:lnTo>
                <a:lnTo>
                  <a:pt x="2469908" y="3861149"/>
                </a:lnTo>
                <a:lnTo>
                  <a:pt x="2464056" y="3879215"/>
                </a:lnTo>
                <a:lnTo>
                  <a:pt x="2465875" y="3893796"/>
                </a:lnTo>
                <a:cubicBezTo>
                  <a:pt x="2467542" y="3906834"/>
                  <a:pt x="2468803" y="3916432"/>
                  <a:pt x="2468829" y="3918965"/>
                </a:cubicBezTo>
                <a:cubicBezTo>
                  <a:pt x="2481512" y="4025846"/>
                  <a:pt x="2492136" y="4140107"/>
                  <a:pt x="2509923" y="4268965"/>
                </a:cubicBezTo>
                <a:cubicBezTo>
                  <a:pt x="2509923" y="4268965"/>
                  <a:pt x="2518246" y="4337192"/>
                  <a:pt x="2509004" y="4328290"/>
                </a:cubicBezTo>
                <a:cubicBezTo>
                  <a:pt x="2503087" y="4316236"/>
                  <a:pt x="2504835" y="4278447"/>
                  <a:pt x="2500680" y="4260065"/>
                </a:cubicBezTo>
                <a:cubicBezTo>
                  <a:pt x="2504420" y="4267677"/>
                  <a:pt x="2496305" y="4189950"/>
                  <a:pt x="2484796" y="4197933"/>
                </a:cubicBezTo>
                <a:cubicBezTo>
                  <a:pt x="2481160" y="4200454"/>
                  <a:pt x="2492911" y="4275659"/>
                  <a:pt x="2495195" y="4290237"/>
                </a:cubicBezTo>
                <a:cubicBezTo>
                  <a:pt x="2501321" y="4322563"/>
                  <a:pt x="2504971" y="4351501"/>
                  <a:pt x="2503119" y="4379155"/>
                </a:cubicBezTo>
                <a:cubicBezTo>
                  <a:pt x="2481386" y="4252182"/>
                  <a:pt x="2467232" y="4120805"/>
                  <a:pt x="2448717" y="3980544"/>
                </a:cubicBezTo>
                <a:cubicBezTo>
                  <a:pt x="2448717" y="3980544"/>
                  <a:pt x="2453907" y="3967855"/>
                  <a:pt x="2451857" y="3960424"/>
                </a:cubicBezTo>
                <a:lnTo>
                  <a:pt x="2447580" y="3956070"/>
                </a:lnTo>
                <a:lnTo>
                  <a:pt x="2444402" y="3977626"/>
                </a:lnTo>
                <a:lnTo>
                  <a:pt x="2444426" y="3982139"/>
                </a:lnTo>
                <a:cubicBezTo>
                  <a:pt x="2444962" y="3993569"/>
                  <a:pt x="2446026" y="4000699"/>
                  <a:pt x="2445083" y="3983065"/>
                </a:cubicBezTo>
                <a:cubicBezTo>
                  <a:pt x="2452072" y="4099848"/>
                  <a:pt x="2479413" y="4238241"/>
                  <a:pt x="2480588" y="4353102"/>
                </a:cubicBezTo>
                <a:cubicBezTo>
                  <a:pt x="2461418" y="4268158"/>
                  <a:pt x="2453679" y="4159976"/>
                  <a:pt x="2443239" y="4056297"/>
                </a:cubicBezTo>
                <a:lnTo>
                  <a:pt x="2438540" y="4016224"/>
                </a:lnTo>
                <a:lnTo>
                  <a:pt x="2431397" y="4060900"/>
                </a:lnTo>
                <a:lnTo>
                  <a:pt x="2437551" y="4141390"/>
                </a:lnTo>
                <a:lnTo>
                  <a:pt x="2428364" y="4079866"/>
                </a:lnTo>
                <a:lnTo>
                  <a:pt x="2426041" y="4094399"/>
                </a:lnTo>
                <a:cubicBezTo>
                  <a:pt x="2426041" y="4094399"/>
                  <a:pt x="2427273" y="4153091"/>
                  <a:pt x="2418134" y="4151857"/>
                </a:cubicBezTo>
                <a:cubicBezTo>
                  <a:pt x="2414924" y="4152608"/>
                  <a:pt x="2415867" y="4134975"/>
                  <a:pt x="2417156" y="4120772"/>
                </a:cubicBezTo>
                <a:lnTo>
                  <a:pt x="2418314" y="4109976"/>
                </a:lnTo>
                <a:lnTo>
                  <a:pt x="2426773" y="4069202"/>
                </a:lnTo>
                <a:lnTo>
                  <a:pt x="2426583" y="4067929"/>
                </a:lnTo>
                <a:cubicBezTo>
                  <a:pt x="2423254" y="4042594"/>
                  <a:pt x="2420185" y="4016494"/>
                  <a:pt x="2417168" y="3989880"/>
                </a:cubicBezTo>
                <a:lnTo>
                  <a:pt x="2412207" y="3947400"/>
                </a:lnTo>
                <a:lnTo>
                  <a:pt x="2411987" y="3947712"/>
                </a:lnTo>
                <a:cubicBezTo>
                  <a:pt x="2412489" y="3958265"/>
                  <a:pt x="2413943" y="3965227"/>
                  <a:pt x="2411970" y="3979172"/>
                </a:cubicBezTo>
                <a:cubicBezTo>
                  <a:pt x="2410101" y="3982976"/>
                  <a:pt x="2402314" y="3998841"/>
                  <a:pt x="2398577" y="4006454"/>
                </a:cubicBezTo>
                <a:cubicBezTo>
                  <a:pt x="2398160" y="4017223"/>
                  <a:pt x="2390459" y="4054411"/>
                  <a:pt x="2384334" y="4086738"/>
                </a:cubicBezTo>
                <a:cubicBezTo>
                  <a:pt x="2379740" y="4110981"/>
                  <a:pt x="2370580" y="4162202"/>
                  <a:pt x="2368221" y="4160725"/>
                </a:cubicBezTo>
                <a:cubicBezTo>
                  <a:pt x="2367436" y="4160235"/>
                  <a:pt x="2367405" y="4153886"/>
                  <a:pt x="2368552" y="4138734"/>
                </a:cubicBezTo>
                <a:cubicBezTo>
                  <a:pt x="2370954" y="4082562"/>
                  <a:pt x="2387153" y="4019798"/>
                  <a:pt x="2393192" y="3966147"/>
                </a:cubicBezTo>
                <a:cubicBezTo>
                  <a:pt x="2397094" y="3942485"/>
                  <a:pt x="2399179" y="3917564"/>
                  <a:pt x="2400885" y="3892380"/>
                </a:cubicBezTo>
                <a:lnTo>
                  <a:pt x="2402752" y="3866436"/>
                </a:lnTo>
                <a:lnTo>
                  <a:pt x="2398896" y="3833420"/>
                </a:lnTo>
                <a:lnTo>
                  <a:pt x="2394632" y="3866248"/>
                </a:lnTo>
                <a:cubicBezTo>
                  <a:pt x="2391239" y="3896110"/>
                  <a:pt x="2387965" y="3925522"/>
                  <a:pt x="2383552" y="3954357"/>
                </a:cubicBezTo>
                <a:cubicBezTo>
                  <a:pt x="2381665" y="3989624"/>
                  <a:pt x="2375317" y="4043909"/>
                  <a:pt x="2366609" y="4000446"/>
                </a:cubicBezTo>
                <a:cubicBezTo>
                  <a:pt x="2362993" y="3966466"/>
                  <a:pt x="2370694" y="3929279"/>
                  <a:pt x="2371315" y="3898238"/>
                </a:cubicBezTo>
                <a:cubicBezTo>
                  <a:pt x="2376571" y="3846596"/>
                  <a:pt x="2381932" y="3794017"/>
                  <a:pt x="2387311" y="3741039"/>
                </a:cubicBezTo>
                <a:lnTo>
                  <a:pt x="2389632" y="3718032"/>
                </a:lnTo>
                <a:lnTo>
                  <a:pt x="2385784" y="3668550"/>
                </a:lnTo>
                <a:lnTo>
                  <a:pt x="2381039" y="3616280"/>
                </a:lnTo>
                <a:lnTo>
                  <a:pt x="2378036" y="3637099"/>
                </a:lnTo>
                <a:cubicBezTo>
                  <a:pt x="2373642" y="3666904"/>
                  <a:pt x="2367933" y="3699624"/>
                  <a:pt x="2363818" y="3676994"/>
                </a:cubicBezTo>
                <a:cubicBezTo>
                  <a:pt x="2362571" y="3649763"/>
                  <a:pt x="2376294" y="3590383"/>
                  <a:pt x="2376397" y="3580248"/>
                </a:cubicBezTo>
                <a:lnTo>
                  <a:pt x="2376965" y="3571405"/>
                </a:lnTo>
                <a:lnTo>
                  <a:pt x="2371991" y="3516614"/>
                </a:lnTo>
                <a:lnTo>
                  <a:pt x="2364463" y="3443209"/>
                </a:lnTo>
                <a:lnTo>
                  <a:pt x="2357986" y="3499647"/>
                </a:lnTo>
                <a:cubicBezTo>
                  <a:pt x="2353651" y="3532098"/>
                  <a:pt x="2348490" y="3565146"/>
                  <a:pt x="2342044" y="3598950"/>
                </a:cubicBezTo>
                <a:cubicBezTo>
                  <a:pt x="2347408" y="3536752"/>
                  <a:pt x="2353217" y="3468270"/>
                  <a:pt x="2359260" y="3399312"/>
                </a:cubicBezTo>
                <a:lnTo>
                  <a:pt x="2359587" y="3395653"/>
                </a:lnTo>
                <a:lnTo>
                  <a:pt x="2356662" y="3367127"/>
                </a:lnTo>
                <a:lnTo>
                  <a:pt x="2356642" y="3366093"/>
                </a:lnTo>
                <a:lnTo>
                  <a:pt x="2321398" y="3589736"/>
                </a:lnTo>
                <a:lnTo>
                  <a:pt x="2339636" y="3319013"/>
                </a:lnTo>
                <a:lnTo>
                  <a:pt x="2337306" y="3306844"/>
                </a:lnTo>
                <a:cubicBezTo>
                  <a:pt x="2336104" y="3299252"/>
                  <a:pt x="2335230" y="3292149"/>
                  <a:pt x="2334548" y="3285074"/>
                </a:cubicBezTo>
                <a:lnTo>
                  <a:pt x="2333144" y="3266267"/>
                </a:lnTo>
                <a:lnTo>
                  <a:pt x="2330141" y="3319021"/>
                </a:lnTo>
                <a:cubicBezTo>
                  <a:pt x="2324093" y="3395071"/>
                  <a:pt x="2316281" y="3471148"/>
                  <a:pt x="2306582" y="3547139"/>
                </a:cubicBezTo>
                <a:cubicBezTo>
                  <a:pt x="2298363" y="3605231"/>
                  <a:pt x="2293675" y="3675978"/>
                  <a:pt x="2272595" y="3708990"/>
                </a:cubicBezTo>
                <a:cubicBezTo>
                  <a:pt x="2264705" y="3734988"/>
                  <a:pt x="2268945" y="3737929"/>
                  <a:pt x="2266973" y="3751870"/>
                </a:cubicBezTo>
                <a:cubicBezTo>
                  <a:pt x="2264170" y="3787352"/>
                  <a:pt x="2256885" y="3813770"/>
                  <a:pt x="2255135" y="3775984"/>
                </a:cubicBezTo>
                <a:cubicBezTo>
                  <a:pt x="2257955" y="3709044"/>
                  <a:pt x="2259842" y="3673776"/>
                  <a:pt x="2268060" y="3615685"/>
                </a:cubicBezTo>
                <a:cubicBezTo>
                  <a:pt x="2283476" y="3420538"/>
                  <a:pt x="2304066" y="3256201"/>
                  <a:pt x="2311295" y="3056228"/>
                </a:cubicBezTo>
                <a:cubicBezTo>
                  <a:pt x="2316417" y="2943252"/>
                  <a:pt x="2313333" y="2856908"/>
                  <a:pt x="2310873" y="2739525"/>
                </a:cubicBezTo>
                <a:cubicBezTo>
                  <a:pt x="2309644" y="2680834"/>
                  <a:pt x="2310714" y="2576106"/>
                  <a:pt x="2303791" y="2507510"/>
                </a:cubicBezTo>
                <a:cubicBezTo>
                  <a:pt x="2305659" y="2503704"/>
                  <a:pt x="2294789" y="2433223"/>
                  <a:pt x="2291155" y="2430702"/>
                </a:cubicBezTo>
                <a:cubicBezTo>
                  <a:pt x="2287521" y="2428182"/>
                  <a:pt x="2287505" y="2459642"/>
                  <a:pt x="2285636" y="2463449"/>
                </a:cubicBezTo>
                <a:cubicBezTo>
                  <a:pt x="2291282" y="2657042"/>
                  <a:pt x="2309804" y="2844252"/>
                  <a:pt x="2302072" y="3033670"/>
                </a:cubicBezTo>
                <a:cubicBezTo>
                  <a:pt x="2298787" y="3205759"/>
                  <a:pt x="2275704" y="3404943"/>
                  <a:pt x="2257173" y="3576664"/>
                </a:cubicBezTo>
                <a:cubicBezTo>
                  <a:pt x="2252918" y="3605182"/>
                  <a:pt x="2248849" y="3644891"/>
                  <a:pt x="2246878" y="3658832"/>
                </a:cubicBezTo>
                <a:cubicBezTo>
                  <a:pt x="2239091" y="3674695"/>
                  <a:pt x="2237430" y="3658233"/>
                  <a:pt x="2231823" y="3669654"/>
                </a:cubicBezTo>
                <a:cubicBezTo>
                  <a:pt x="2231823" y="3669654"/>
                  <a:pt x="2222166" y="3689325"/>
                  <a:pt x="2225799" y="3691846"/>
                </a:cubicBezTo>
                <a:cubicBezTo>
                  <a:pt x="2222166" y="3689325"/>
                  <a:pt x="2222701" y="3636960"/>
                  <a:pt x="2225002" y="3590923"/>
                </a:cubicBezTo>
                <a:cubicBezTo>
                  <a:pt x="2226872" y="3587117"/>
                  <a:pt x="2226872" y="3587117"/>
                  <a:pt x="2230504" y="3589638"/>
                </a:cubicBezTo>
                <a:cubicBezTo>
                  <a:pt x="2226872" y="3587117"/>
                  <a:pt x="2225921" y="3650251"/>
                  <a:pt x="2228188" y="3667133"/>
                </a:cubicBezTo>
                <a:cubicBezTo>
                  <a:pt x="2235937" y="3446258"/>
                  <a:pt x="2229793" y="3510041"/>
                  <a:pt x="2225002" y="3590923"/>
                </a:cubicBezTo>
                <a:lnTo>
                  <a:pt x="2221069" y="3593566"/>
                </a:lnTo>
                <a:lnTo>
                  <a:pt x="2222454" y="3526854"/>
                </a:lnTo>
                <a:cubicBezTo>
                  <a:pt x="2225757" y="3502139"/>
                  <a:pt x="2230745" y="3476679"/>
                  <a:pt x="2234068" y="3450064"/>
                </a:cubicBezTo>
                <a:cubicBezTo>
                  <a:pt x="2251280" y="3198327"/>
                  <a:pt x="2268789" y="2947645"/>
                  <a:pt x="2258176" y="2702976"/>
                </a:cubicBezTo>
                <a:cubicBezTo>
                  <a:pt x="2251875" y="2603341"/>
                  <a:pt x="2245261" y="2504343"/>
                  <a:pt x="2240725" y="2411035"/>
                </a:cubicBezTo>
                <a:cubicBezTo>
                  <a:pt x="2236845" y="2223771"/>
                  <a:pt x="2239175" y="2025506"/>
                  <a:pt x="2220759" y="1828159"/>
                </a:cubicBezTo>
                <a:cubicBezTo>
                  <a:pt x="2208468" y="1687796"/>
                  <a:pt x="2202285" y="1546568"/>
                  <a:pt x="2189251" y="1389529"/>
                </a:cubicBezTo>
                <a:cubicBezTo>
                  <a:pt x="2187442" y="1372539"/>
                  <a:pt x="2186645" y="1353486"/>
                  <a:pt x="2185849" y="1334434"/>
                </a:cubicBezTo>
                <a:lnTo>
                  <a:pt x="2183790" y="1301085"/>
                </a:lnTo>
                <a:lnTo>
                  <a:pt x="2173061" y="1301586"/>
                </a:lnTo>
                <a:lnTo>
                  <a:pt x="2173955" y="1326823"/>
                </a:lnTo>
                <a:cubicBezTo>
                  <a:pt x="2175414" y="1348248"/>
                  <a:pt x="2177118" y="1367931"/>
                  <a:pt x="2177742" y="1381547"/>
                </a:cubicBezTo>
                <a:cubicBezTo>
                  <a:pt x="2189011" y="1532258"/>
                  <a:pt x="2195608" y="1662718"/>
                  <a:pt x="2203658" y="1800140"/>
                </a:cubicBezTo>
                <a:cubicBezTo>
                  <a:pt x="2206741" y="1886483"/>
                  <a:pt x="2222786" y="1987771"/>
                  <a:pt x="2225262" y="2073695"/>
                </a:cubicBezTo>
                <a:cubicBezTo>
                  <a:pt x="2225334" y="2126479"/>
                  <a:pt x="2224105" y="2157098"/>
                  <a:pt x="2225337" y="2215790"/>
                </a:cubicBezTo>
                <a:cubicBezTo>
                  <a:pt x="2225006" y="2247882"/>
                  <a:pt x="2226755" y="2285671"/>
                  <a:pt x="2229767" y="2319230"/>
                </a:cubicBezTo>
                <a:cubicBezTo>
                  <a:pt x="2229319" y="2392919"/>
                  <a:pt x="2222085" y="2324959"/>
                  <a:pt x="2222604" y="2304054"/>
                </a:cubicBezTo>
                <a:cubicBezTo>
                  <a:pt x="2215573" y="2156285"/>
                  <a:pt x="2207108" y="2029632"/>
                  <a:pt x="2202692" y="1894731"/>
                </a:cubicBezTo>
                <a:cubicBezTo>
                  <a:pt x="2190920" y="1733467"/>
                  <a:pt x="2179338" y="1583388"/>
                  <a:pt x="2165888" y="1437118"/>
                </a:cubicBezTo>
                <a:cubicBezTo>
                  <a:pt x="2163387" y="1398383"/>
                  <a:pt x="2160209" y="1360509"/>
                  <a:pt x="2156723" y="1323005"/>
                </a:cubicBezTo>
                <a:lnTo>
                  <a:pt x="2154698" y="1302444"/>
                </a:lnTo>
                <a:lnTo>
                  <a:pt x="2043547" y="1307636"/>
                </a:lnTo>
                <a:lnTo>
                  <a:pt x="1908565" y="1321576"/>
                </a:lnTo>
                <a:lnTo>
                  <a:pt x="1868852" y="1326494"/>
                </a:lnTo>
                <a:cubicBezTo>
                  <a:pt x="1851052" y="1328307"/>
                  <a:pt x="1833343" y="1330029"/>
                  <a:pt x="1815048" y="1332686"/>
                </a:cubicBezTo>
                <a:lnTo>
                  <a:pt x="1778839" y="1337243"/>
                </a:lnTo>
                <a:lnTo>
                  <a:pt x="1593644" y="1367106"/>
                </a:lnTo>
                <a:lnTo>
                  <a:pt x="1606255" y="1362747"/>
                </a:lnTo>
                <a:lnTo>
                  <a:pt x="1600058" y="1363569"/>
                </a:lnTo>
                <a:cubicBezTo>
                  <a:pt x="1597517" y="1363611"/>
                  <a:pt x="1597699" y="1363001"/>
                  <a:pt x="1606199" y="1361011"/>
                </a:cubicBezTo>
                <a:lnTo>
                  <a:pt x="1609947" y="1360365"/>
                </a:lnTo>
                <a:lnTo>
                  <a:pt x="1612424" y="1358120"/>
                </a:lnTo>
                <a:lnTo>
                  <a:pt x="1612553" y="1356895"/>
                </a:lnTo>
                <a:lnTo>
                  <a:pt x="1584128" y="1362756"/>
                </a:lnTo>
                <a:cubicBezTo>
                  <a:pt x="1562209" y="1366372"/>
                  <a:pt x="1538814" y="1369706"/>
                  <a:pt x="1515294" y="1373160"/>
                </a:cubicBezTo>
                <a:cubicBezTo>
                  <a:pt x="1457916" y="1382998"/>
                  <a:pt x="1401329" y="1400995"/>
                  <a:pt x="1344476" y="1418965"/>
                </a:cubicBezTo>
                <a:cubicBezTo>
                  <a:pt x="1335635" y="1422444"/>
                  <a:pt x="1327684" y="1426832"/>
                  <a:pt x="1319428" y="1429047"/>
                </a:cubicBezTo>
                <a:lnTo>
                  <a:pt x="1312284" y="1430217"/>
                </a:lnTo>
                <a:lnTo>
                  <a:pt x="1312619" y="1428862"/>
                </a:lnTo>
                <a:cubicBezTo>
                  <a:pt x="1326362" y="1424686"/>
                  <a:pt x="1337823" y="1420802"/>
                  <a:pt x="1321409" y="1424907"/>
                </a:cubicBezTo>
                <a:lnTo>
                  <a:pt x="1312489" y="1427267"/>
                </a:lnTo>
                <a:lnTo>
                  <a:pt x="1312489" y="1427260"/>
                </a:lnTo>
                <a:lnTo>
                  <a:pt x="1312419" y="1427286"/>
                </a:lnTo>
                <a:lnTo>
                  <a:pt x="1294757" y="1431960"/>
                </a:lnTo>
                <a:cubicBezTo>
                  <a:pt x="1296795" y="1431835"/>
                  <a:pt x="1301445" y="1430880"/>
                  <a:pt x="1305476" y="1429847"/>
                </a:cubicBezTo>
                <a:lnTo>
                  <a:pt x="1312419" y="1427286"/>
                </a:lnTo>
                <a:lnTo>
                  <a:pt x="1312489" y="1427267"/>
                </a:lnTo>
                <a:lnTo>
                  <a:pt x="1312619" y="1428862"/>
                </a:lnTo>
                <a:cubicBezTo>
                  <a:pt x="1302156" y="1431912"/>
                  <a:pt x="1290094" y="1434800"/>
                  <a:pt x="1289230" y="1433919"/>
                </a:cubicBezTo>
                <a:cubicBezTo>
                  <a:pt x="1290094" y="1434800"/>
                  <a:pt x="1293891" y="1431078"/>
                  <a:pt x="1293891" y="1431078"/>
                </a:cubicBezTo>
                <a:cubicBezTo>
                  <a:pt x="1296097" y="1428917"/>
                  <a:pt x="1292162" y="1429314"/>
                  <a:pt x="1295226" y="1426312"/>
                </a:cubicBezTo>
                <a:cubicBezTo>
                  <a:pt x="1298296" y="1425032"/>
                  <a:pt x="1307159" y="1421821"/>
                  <a:pt x="1313421" y="1419142"/>
                </a:cubicBezTo>
                <a:cubicBezTo>
                  <a:pt x="1351678" y="1404990"/>
                  <a:pt x="1395929" y="1388132"/>
                  <a:pt x="1435452" y="1378214"/>
                </a:cubicBezTo>
                <a:cubicBezTo>
                  <a:pt x="1478636" y="1366148"/>
                  <a:pt x="1523346" y="1361523"/>
                  <a:pt x="1568531" y="1352970"/>
                </a:cubicBezTo>
                <a:cubicBezTo>
                  <a:pt x="1569266" y="1352250"/>
                  <a:pt x="1576537" y="1350600"/>
                  <a:pt x="1575672" y="1349717"/>
                </a:cubicBezTo>
                <a:cubicBezTo>
                  <a:pt x="1574809" y="1348835"/>
                  <a:pt x="1557674" y="1349491"/>
                  <a:pt x="1556939" y="1350210"/>
                </a:cubicBezTo>
                <a:cubicBezTo>
                  <a:pt x="1540547" y="1351868"/>
                  <a:pt x="1516423" y="1357645"/>
                  <a:pt x="1502760" y="1360372"/>
                </a:cubicBezTo>
                <a:cubicBezTo>
                  <a:pt x="1475437" y="1365826"/>
                  <a:pt x="1455240" y="1369482"/>
                  <a:pt x="1429522" y="1376821"/>
                </a:cubicBezTo>
                <a:cubicBezTo>
                  <a:pt x="1383860" y="1389298"/>
                  <a:pt x="1347470" y="1403638"/>
                  <a:pt x="1303557" y="1418147"/>
                </a:cubicBezTo>
                <a:cubicBezTo>
                  <a:pt x="1290766" y="1423477"/>
                  <a:pt x="1282761" y="1425849"/>
                  <a:pt x="1267506" y="1430138"/>
                </a:cubicBezTo>
                <a:cubicBezTo>
                  <a:pt x="1258637" y="1431625"/>
                  <a:pt x="1264178" y="1428212"/>
                  <a:pt x="1272162" y="1425574"/>
                </a:cubicBezTo>
                <a:cubicBezTo>
                  <a:pt x="1275232" y="1424295"/>
                  <a:pt x="1276241" y="1425323"/>
                  <a:pt x="1281638" y="1421762"/>
                </a:cubicBezTo>
                <a:cubicBezTo>
                  <a:pt x="1287635" y="1414156"/>
                  <a:pt x="1303625" y="1409146"/>
                  <a:pt x="1316415" y="1403815"/>
                </a:cubicBezTo>
                <a:cubicBezTo>
                  <a:pt x="1350041" y="1390454"/>
                  <a:pt x="1384332" y="1379181"/>
                  <a:pt x="1419004" y="1369766"/>
                </a:cubicBezTo>
                <a:lnTo>
                  <a:pt x="1518972" y="1347946"/>
                </a:lnTo>
                <a:lnTo>
                  <a:pt x="1519779" y="1345315"/>
                </a:lnTo>
                <a:lnTo>
                  <a:pt x="1490479" y="1349894"/>
                </a:lnTo>
                <a:cubicBezTo>
                  <a:pt x="1470704" y="1353461"/>
                  <a:pt x="1450980" y="1357662"/>
                  <a:pt x="1430923" y="1363055"/>
                </a:cubicBezTo>
                <a:cubicBezTo>
                  <a:pt x="1387596" y="1374973"/>
                  <a:pt x="1347005" y="1389684"/>
                  <a:pt x="1305421" y="1401911"/>
                </a:cubicBezTo>
                <a:cubicBezTo>
                  <a:pt x="1337869" y="1386246"/>
                  <a:pt x="1373396" y="1371024"/>
                  <a:pt x="1411059" y="1362640"/>
                </a:cubicBezTo>
                <a:lnTo>
                  <a:pt x="1416308" y="1361031"/>
                </a:lnTo>
                <a:lnTo>
                  <a:pt x="1398756" y="1363258"/>
                </a:lnTo>
                <a:lnTo>
                  <a:pt x="1391864" y="1365603"/>
                </a:lnTo>
                <a:cubicBezTo>
                  <a:pt x="1363206" y="1375823"/>
                  <a:pt x="1329613" y="1387134"/>
                  <a:pt x="1301690" y="1396634"/>
                </a:cubicBezTo>
                <a:cubicBezTo>
                  <a:pt x="1316318" y="1389501"/>
                  <a:pt x="1330645" y="1383960"/>
                  <a:pt x="1344683" y="1378920"/>
                </a:cubicBezTo>
                <a:lnTo>
                  <a:pt x="1382993" y="1365259"/>
                </a:lnTo>
                <a:lnTo>
                  <a:pt x="1382482" y="1365323"/>
                </a:lnTo>
                <a:lnTo>
                  <a:pt x="1383502" y="1365077"/>
                </a:lnTo>
                <a:lnTo>
                  <a:pt x="1385934" y="1364209"/>
                </a:lnTo>
                <a:lnTo>
                  <a:pt x="1387168" y="1364191"/>
                </a:lnTo>
                <a:lnTo>
                  <a:pt x="1389842" y="1363545"/>
                </a:lnTo>
                <a:lnTo>
                  <a:pt x="1391461" y="1362252"/>
                </a:lnTo>
                <a:cubicBezTo>
                  <a:pt x="1386389" y="1360017"/>
                  <a:pt x="1406587" y="1356361"/>
                  <a:pt x="1412258" y="1354549"/>
                </a:cubicBezTo>
                <a:lnTo>
                  <a:pt x="1421673" y="1352276"/>
                </a:lnTo>
                <a:lnTo>
                  <a:pt x="1424880" y="1349899"/>
                </a:lnTo>
                <a:lnTo>
                  <a:pt x="1426449" y="1346568"/>
                </a:lnTo>
                <a:lnTo>
                  <a:pt x="1410990" y="1350315"/>
                </a:lnTo>
                <a:cubicBezTo>
                  <a:pt x="1368671" y="1363262"/>
                  <a:pt x="1339407" y="1375805"/>
                  <a:pt x="1303349" y="1386073"/>
                </a:cubicBezTo>
                <a:lnTo>
                  <a:pt x="1301709" y="1386754"/>
                </a:lnTo>
                <a:lnTo>
                  <a:pt x="1300861" y="1386523"/>
                </a:lnTo>
                <a:lnTo>
                  <a:pt x="1294878" y="1386588"/>
                </a:lnTo>
                <a:lnTo>
                  <a:pt x="1295950" y="1386121"/>
                </a:lnTo>
                <a:cubicBezTo>
                  <a:pt x="1332606" y="1371807"/>
                  <a:pt x="1369861" y="1358349"/>
                  <a:pt x="1406654" y="1347361"/>
                </a:cubicBezTo>
                <a:lnTo>
                  <a:pt x="1462843" y="1335143"/>
                </a:lnTo>
                <a:lnTo>
                  <a:pt x="1468105" y="1331140"/>
                </a:lnTo>
                <a:lnTo>
                  <a:pt x="1469330" y="1327668"/>
                </a:lnTo>
                <a:lnTo>
                  <a:pt x="1452771" y="1330691"/>
                </a:lnTo>
                <a:cubicBezTo>
                  <a:pt x="1426312" y="1337028"/>
                  <a:pt x="1398994" y="1344204"/>
                  <a:pt x="1371073" y="1353703"/>
                </a:cubicBezTo>
                <a:cubicBezTo>
                  <a:pt x="1348443" y="1361618"/>
                  <a:pt x="1324764" y="1370056"/>
                  <a:pt x="1300978" y="1378598"/>
                </a:cubicBezTo>
                <a:lnTo>
                  <a:pt x="1300713" y="1378694"/>
                </a:lnTo>
                <a:lnTo>
                  <a:pt x="1293667" y="1379637"/>
                </a:lnTo>
                <a:cubicBezTo>
                  <a:pt x="1291472" y="1380005"/>
                  <a:pt x="1290192" y="1380326"/>
                  <a:pt x="1290654" y="1380494"/>
                </a:cubicBezTo>
                <a:cubicBezTo>
                  <a:pt x="1288051" y="1378600"/>
                  <a:pt x="1287860" y="1373647"/>
                  <a:pt x="1291870" y="1375108"/>
                </a:cubicBezTo>
                <a:cubicBezTo>
                  <a:pt x="1286009" y="1372973"/>
                  <a:pt x="1292969" y="1374563"/>
                  <a:pt x="1284384" y="1375374"/>
                </a:cubicBezTo>
                <a:cubicBezTo>
                  <a:pt x="1273161" y="1376167"/>
                  <a:pt x="1279929" y="1372805"/>
                  <a:pt x="1279929" y="1372805"/>
                </a:cubicBezTo>
                <a:cubicBezTo>
                  <a:pt x="1284502" y="1370533"/>
                  <a:pt x="1297761" y="1370323"/>
                  <a:pt x="1299956" y="1369233"/>
                </a:cubicBezTo>
                <a:cubicBezTo>
                  <a:pt x="1299956" y="1369233"/>
                  <a:pt x="1299547" y="1366248"/>
                  <a:pt x="1299321" y="1363172"/>
                </a:cubicBezTo>
                <a:cubicBezTo>
                  <a:pt x="1303368" y="1362756"/>
                  <a:pt x="1310544" y="1362378"/>
                  <a:pt x="1310544" y="1362378"/>
                </a:cubicBezTo>
                <a:cubicBezTo>
                  <a:pt x="1312514" y="1358213"/>
                  <a:pt x="1303711" y="1360991"/>
                  <a:pt x="1303711" y="1360991"/>
                </a:cubicBezTo>
                <a:cubicBezTo>
                  <a:pt x="1298786" y="1359985"/>
                  <a:pt x="1280949" y="1357422"/>
                  <a:pt x="1281702" y="1358642"/>
                </a:cubicBezTo>
                <a:cubicBezTo>
                  <a:pt x="1280541" y="1354438"/>
                  <a:pt x="1290322" y="1355954"/>
                  <a:pt x="1298722" y="1355234"/>
                </a:cubicBezTo>
                <a:cubicBezTo>
                  <a:pt x="1304049" y="1354183"/>
                  <a:pt x="1327149" y="1350943"/>
                  <a:pt x="1313196" y="1349639"/>
                </a:cubicBezTo>
                <a:cubicBezTo>
                  <a:pt x="1307117" y="1349471"/>
                  <a:pt x="1301664" y="1350320"/>
                  <a:pt x="1294486" y="1350697"/>
                </a:cubicBezTo>
                <a:cubicBezTo>
                  <a:pt x="1287709" y="1351143"/>
                  <a:pt x="1282394" y="1351392"/>
                  <a:pt x="1277859" y="1351548"/>
                </a:cubicBezTo>
                <a:lnTo>
                  <a:pt x="1267280" y="1351809"/>
                </a:lnTo>
                <a:lnTo>
                  <a:pt x="1270229" y="1350809"/>
                </a:lnTo>
                <a:lnTo>
                  <a:pt x="1291214" y="1342694"/>
                </a:lnTo>
                <a:lnTo>
                  <a:pt x="1302690" y="1339981"/>
                </a:lnTo>
                <a:cubicBezTo>
                  <a:pt x="1310102" y="1338823"/>
                  <a:pt x="1306757" y="1338824"/>
                  <a:pt x="1301507" y="1338743"/>
                </a:cubicBezTo>
                <a:lnTo>
                  <a:pt x="1301439" y="1338740"/>
                </a:lnTo>
                <a:lnTo>
                  <a:pt x="1302345" y="1338390"/>
                </a:lnTo>
                <a:lnTo>
                  <a:pt x="1316037" y="1333640"/>
                </a:lnTo>
                <a:lnTo>
                  <a:pt x="1307102" y="1334612"/>
                </a:lnTo>
                <a:lnTo>
                  <a:pt x="1295872" y="1338508"/>
                </a:lnTo>
                <a:lnTo>
                  <a:pt x="1293310" y="1338402"/>
                </a:lnTo>
                <a:cubicBezTo>
                  <a:pt x="1290840" y="1338163"/>
                  <a:pt x="1289000" y="1337749"/>
                  <a:pt x="1288898" y="1337004"/>
                </a:cubicBezTo>
                <a:cubicBezTo>
                  <a:pt x="1288490" y="1336342"/>
                  <a:pt x="1291070" y="1335559"/>
                  <a:pt x="1294916" y="1334723"/>
                </a:cubicBezTo>
                <a:lnTo>
                  <a:pt x="1304624" y="1332874"/>
                </a:lnTo>
                <a:lnTo>
                  <a:pt x="1315505" y="1328665"/>
                </a:lnTo>
                <a:lnTo>
                  <a:pt x="1316244" y="1327737"/>
                </a:lnTo>
                <a:lnTo>
                  <a:pt x="1299937" y="1328797"/>
                </a:lnTo>
                <a:cubicBezTo>
                  <a:pt x="1292474" y="1329051"/>
                  <a:pt x="1285352" y="1328936"/>
                  <a:pt x="1284598" y="1327716"/>
                </a:cubicBezTo>
                <a:cubicBezTo>
                  <a:pt x="1284159" y="1327005"/>
                  <a:pt x="1285386" y="1324735"/>
                  <a:pt x="1286587" y="1322711"/>
                </a:cubicBezTo>
                <a:lnTo>
                  <a:pt x="1286783" y="1322331"/>
                </a:lnTo>
                <a:lnTo>
                  <a:pt x="1269258" y="1323067"/>
                </a:lnTo>
                <a:cubicBezTo>
                  <a:pt x="1269258" y="1323067"/>
                  <a:pt x="1269258" y="1323067"/>
                  <a:pt x="1286553" y="1317785"/>
                </a:cubicBezTo>
                <a:lnTo>
                  <a:pt x="1287555" y="1317479"/>
                </a:lnTo>
                <a:lnTo>
                  <a:pt x="1280176" y="1317362"/>
                </a:lnTo>
                <a:cubicBezTo>
                  <a:pt x="1276830" y="1317364"/>
                  <a:pt x="1275859" y="1317048"/>
                  <a:pt x="1282895" y="1315280"/>
                </a:cubicBezTo>
                <a:cubicBezTo>
                  <a:pt x="1298999" y="1312327"/>
                  <a:pt x="1276689" y="1314909"/>
                  <a:pt x="1268414" y="1315832"/>
                </a:cubicBezTo>
                <a:lnTo>
                  <a:pt x="1266516" y="1316013"/>
                </a:lnTo>
                <a:lnTo>
                  <a:pt x="1314281" y="1298701"/>
                </a:lnTo>
                <a:cubicBezTo>
                  <a:pt x="1318209" y="1296580"/>
                  <a:pt x="1325941" y="1292461"/>
                  <a:pt x="1315478" y="1295510"/>
                </a:cubicBezTo>
                <a:cubicBezTo>
                  <a:pt x="1302068" y="1299719"/>
                  <a:pt x="1289544" y="1305078"/>
                  <a:pt x="1275882" y="1307805"/>
                </a:cubicBezTo>
                <a:cubicBezTo>
                  <a:pt x="1280945" y="1305004"/>
                  <a:pt x="1286096" y="1302694"/>
                  <a:pt x="1291294" y="1300629"/>
                </a:cubicBezTo>
                <a:lnTo>
                  <a:pt x="1303096" y="1296346"/>
                </a:lnTo>
                <a:lnTo>
                  <a:pt x="1305164" y="1295984"/>
                </a:lnTo>
                <a:cubicBezTo>
                  <a:pt x="1310475" y="1295005"/>
                  <a:pt x="1312983" y="1294274"/>
                  <a:pt x="1313742" y="1293710"/>
                </a:cubicBezTo>
                <a:lnTo>
                  <a:pt x="1312572" y="1292921"/>
                </a:lnTo>
                <a:lnTo>
                  <a:pt x="1322707" y="1289268"/>
                </a:lnTo>
                <a:cubicBezTo>
                  <a:pt x="1327922" y="1287222"/>
                  <a:pt x="1333101" y="1284938"/>
                  <a:pt x="1338200" y="1282175"/>
                </a:cubicBezTo>
                <a:lnTo>
                  <a:pt x="1328222" y="1285321"/>
                </a:lnTo>
                <a:lnTo>
                  <a:pt x="1307460" y="1291870"/>
                </a:lnTo>
                <a:lnTo>
                  <a:pt x="1305822" y="1291659"/>
                </a:lnTo>
                <a:cubicBezTo>
                  <a:pt x="1303831" y="1291431"/>
                  <a:pt x="1302213" y="1291206"/>
                  <a:pt x="1302024" y="1290901"/>
                </a:cubicBezTo>
                <a:cubicBezTo>
                  <a:pt x="1301271" y="1289681"/>
                  <a:pt x="1323274" y="1286986"/>
                  <a:pt x="1327848" y="1284715"/>
                </a:cubicBezTo>
                <a:cubicBezTo>
                  <a:pt x="1319791" y="1283669"/>
                  <a:pt x="1317069" y="1286616"/>
                  <a:pt x="1306943" y="1286864"/>
                </a:cubicBezTo>
                <a:cubicBezTo>
                  <a:pt x="1306943" y="1286864"/>
                  <a:pt x="1286791" y="1290233"/>
                  <a:pt x="1286038" y="1289013"/>
                </a:cubicBezTo>
                <a:lnTo>
                  <a:pt x="1298822" y="1281070"/>
                </a:lnTo>
                <a:cubicBezTo>
                  <a:pt x="1298069" y="1279849"/>
                  <a:pt x="1243059" y="1284063"/>
                  <a:pt x="1268355" y="1279734"/>
                </a:cubicBezTo>
                <a:cubicBezTo>
                  <a:pt x="1283807" y="1278433"/>
                  <a:pt x="1295684" y="1275986"/>
                  <a:pt x="1307779" y="1271572"/>
                </a:cubicBezTo>
                <a:cubicBezTo>
                  <a:pt x="1316582" y="1268794"/>
                  <a:pt x="1324294" y="1271604"/>
                  <a:pt x="1333258" y="1267151"/>
                </a:cubicBezTo>
                <a:cubicBezTo>
                  <a:pt x="1333258" y="1267151"/>
                  <a:pt x="1333360" y="1267316"/>
                  <a:pt x="1333487" y="1267523"/>
                </a:cubicBezTo>
                <a:lnTo>
                  <a:pt x="1333774" y="1267988"/>
                </a:lnTo>
                <a:lnTo>
                  <a:pt x="1333946" y="1268266"/>
                </a:lnTo>
                <a:cubicBezTo>
                  <a:pt x="1334023" y="1268390"/>
                  <a:pt x="1333971" y="1268308"/>
                  <a:pt x="1333870" y="1268142"/>
                </a:cubicBezTo>
                <a:lnTo>
                  <a:pt x="1333774" y="1267988"/>
                </a:lnTo>
                <a:lnTo>
                  <a:pt x="1333258" y="1267151"/>
                </a:lnTo>
                <a:cubicBezTo>
                  <a:pt x="1328268" y="1261395"/>
                  <a:pt x="1306681" y="1272117"/>
                  <a:pt x="1302102" y="1269346"/>
                </a:cubicBezTo>
                <a:cubicBezTo>
                  <a:pt x="1300820" y="1269982"/>
                  <a:pt x="1298209" y="1263044"/>
                  <a:pt x="1299307" y="1262498"/>
                </a:cubicBezTo>
                <a:cubicBezTo>
                  <a:pt x="1290280" y="1262201"/>
                  <a:pt x="1282983" y="1267419"/>
                  <a:pt x="1275052" y="1266577"/>
                </a:cubicBezTo>
                <a:cubicBezTo>
                  <a:pt x="1271977" y="1266245"/>
                  <a:pt x="1271224" y="1265025"/>
                  <a:pt x="1268621" y="1263131"/>
                </a:cubicBezTo>
                <a:cubicBezTo>
                  <a:pt x="1260908" y="1260320"/>
                  <a:pt x="1252289" y="1263008"/>
                  <a:pt x="1243705" y="1263819"/>
                </a:cubicBezTo>
                <a:cubicBezTo>
                  <a:pt x="1225178" y="1264786"/>
                  <a:pt x="1209952" y="1269162"/>
                  <a:pt x="1191769" y="1268366"/>
                </a:cubicBezTo>
                <a:cubicBezTo>
                  <a:pt x="1211043" y="1263573"/>
                  <a:pt x="1225524" y="1263022"/>
                  <a:pt x="1244922" y="1258433"/>
                </a:cubicBezTo>
                <a:cubicBezTo>
                  <a:pt x="1249496" y="1256161"/>
                  <a:pt x="1259621" y="1255913"/>
                  <a:pt x="1272250" y="1254686"/>
                </a:cubicBezTo>
                <a:cubicBezTo>
                  <a:pt x="1278675" y="1253089"/>
                  <a:pt x="1314060" y="1250388"/>
                  <a:pt x="1291868" y="1248129"/>
                </a:cubicBezTo>
                <a:cubicBezTo>
                  <a:pt x="1287639" y="1248636"/>
                  <a:pt x="1269112" y="1249604"/>
                  <a:pt x="1265981" y="1249565"/>
                </a:cubicBezTo>
                <a:cubicBezTo>
                  <a:pt x="1264130" y="1248891"/>
                  <a:pt x="1262499" y="1246248"/>
                  <a:pt x="1262499" y="1246248"/>
                </a:cubicBezTo>
                <a:cubicBezTo>
                  <a:pt x="1254568" y="1245406"/>
                  <a:pt x="1247046" y="1247549"/>
                  <a:pt x="1240495" y="1248944"/>
                </a:cubicBezTo>
                <a:cubicBezTo>
                  <a:pt x="1234415" y="1248776"/>
                  <a:pt x="1222320" y="1253190"/>
                  <a:pt x="1218838" y="1249872"/>
                </a:cubicBezTo>
                <a:cubicBezTo>
                  <a:pt x="1215355" y="1246555"/>
                  <a:pt x="1229272" y="1249736"/>
                  <a:pt x="1223412" y="1247601"/>
                </a:cubicBezTo>
                <a:cubicBezTo>
                  <a:pt x="1215699" y="1244790"/>
                  <a:pt x="1197172" y="1245757"/>
                  <a:pt x="1219175" y="1243064"/>
                </a:cubicBezTo>
                <a:cubicBezTo>
                  <a:pt x="1235098" y="1240201"/>
                  <a:pt x="1243154" y="1241247"/>
                  <a:pt x="1260576" y="1235780"/>
                </a:cubicBezTo>
                <a:cubicBezTo>
                  <a:pt x="1256180" y="1234179"/>
                  <a:pt x="1241047" y="1235221"/>
                  <a:pt x="1231189" y="1235772"/>
                </a:cubicBezTo>
                <a:lnTo>
                  <a:pt x="1229933" y="1235817"/>
                </a:lnTo>
                <a:lnTo>
                  <a:pt x="1247897" y="1228027"/>
                </a:lnTo>
                <a:lnTo>
                  <a:pt x="1223169" y="1235896"/>
                </a:lnTo>
                <a:lnTo>
                  <a:pt x="1218571" y="1234597"/>
                </a:lnTo>
                <a:cubicBezTo>
                  <a:pt x="1216765" y="1233452"/>
                  <a:pt x="1223690" y="1233050"/>
                  <a:pt x="1228602" y="1232006"/>
                </a:cubicBezTo>
                <a:cubicBezTo>
                  <a:pt x="1199232" y="1230124"/>
                  <a:pt x="1173065" y="1238075"/>
                  <a:pt x="1144448" y="1237414"/>
                </a:cubicBezTo>
                <a:lnTo>
                  <a:pt x="1139592" y="1237514"/>
                </a:lnTo>
                <a:lnTo>
                  <a:pt x="1139845" y="1237387"/>
                </a:lnTo>
                <a:cubicBezTo>
                  <a:pt x="1141747" y="1236387"/>
                  <a:pt x="1146328" y="1234995"/>
                  <a:pt x="1151109" y="1233408"/>
                </a:cubicBezTo>
                <a:lnTo>
                  <a:pt x="1161177" y="1229245"/>
                </a:lnTo>
                <a:lnTo>
                  <a:pt x="1149516" y="1231580"/>
                </a:lnTo>
                <a:lnTo>
                  <a:pt x="1149170" y="1231706"/>
                </a:lnTo>
                <a:cubicBezTo>
                  <a:pt x="1144591" y="1233528"/>
                  <a:pt x="1140956" y="1234875"/>
                  <a:pt x="1137756" y="1235990"/>
                </a:cubicBezTo>
                <a:lnTo>
                  <a:pt x="1132689" y="1237654"/>
                </a:lnTo>
                <a:lnTo>
                  <a:pt x="1114877" y="1238019"/>
                </a:lnTo>
                <a:lnTo>
                  <a:pt x="1115059" y="1236607"/>
                </a:lnTo>
                <a:cubicBezTo>
                  <a:pt x="1115275" y="1236827"/>
                  <a:pt x="1114530" y="1237108"/>
                  <a:pt x="1113226" y="1237409"/>
                </a:cubicBezTo>
                <a:lnTo>
                  <a:pt x="1109141" y="1238137"/>
                </a:lnTo>
                <a:lnTo>
                  <a:pt x="1095828" y="1238409"/>
                </a:lnTo>
                <a:lnTo>
                  <a:pt x="1100260" y="1236703"/>
                </a:lnTo>
                <a:lnTo>
                  <a:pt x="1099144" y="1233581"/>
                </a:lnTo>
                <a:lnTo>
                  <a:pt x="1112693" y="1231671"/>
                </a:lnTo>
                <a:lnTo>
                  <a:pt x="1098524" y="1231553"/>
                </a:lnTo>
                <a:lnTo>
                  <a:pt x="1105224" y="1228379"/>
                </a:lnTo>
                <a:lnTo>
                  <a:pt x="1107996" y="1226858"/>
                </a:lnTo>
                <a:lnTo>
                  <a:pt x="1152787" y="1224207"/>
                </a:lnTo>
                <a:lnTo>
                  <a:pt x="1173308" y="1221950"/>
                </a:lnTo>
                <a:lnTo>
                  <a:pt x="1196170" y="1213429"/>
                </a:lnTo>
                <a:lnTo>
                  <a:pt x="1194390" y="1212605"/>
                </a:lnTo>
                <a:cubicBezTo>
                  <a:pt x="1188311" y="1212438"/>
                  <a:pt x="1171290" y="1215845"/>
                  <a:pt x="1164457" y="1214458"/>
                </a:cubicBezTo>
                <a:cubicBezTo>
                  <a:pt x="1161200" y="1214216"/>
                  <a:pt x="1158940" y="1210558"/>
                  <a:pt x="1158940" y="1210558"/>
                </a:cubicBezTo>
                <a:cubicBezTo>
                  <a:pt x="1158940" y="1210558"/>
                  <a:pt x="1158171" y="1210474"/>
                  <a:pt x="1157106" y="1210538"/>
                </a:cubicBezTo>
                <a:lnTo>
                  <a:pt x="1155516" y="1210920"/>
                </a:lnTo>
                <a:lnTo>
                  <a:pt x="1153004" y="1210798"/>
                </a:lnTo>
                <a:lnTo>
                  <a:pt x="1152691" y="1210407"/>
                </a:lnTo>
                <a:cubicBezTo>
                  <a:pt x="1152461" y="1210322"/>
                  <a:pt x="1152187" y="1210459"/>
                  <a:pt x="1151637" y="1210732"/>
                </a:cubicBezTo>
                <a:lnTo>
                  <a:pt x="1153004" y="1210798"/>
                </a:lnTo>
                <a:lnTo>
                  <a:pt x="1153488" y="1211405"/>
                </a:lnTo>
                <a:cubicBezTo>
                  <a:pt x="1149787" y="1210057"/>
                  <a:pt x="1144988" y="1209254"/>
                  <a:pt x="1144988" y="1209254"/>
                </a:cubicBezTo>
                <a:cubicBezTo>
                  <a:pt x="1143700" y="1204845"/>
                  <a:pt x="1165020" y="1210725"/>
                  <a:pt x="1176018" y="1206856"/>
                </a:cubicBezTo>
                <a:cubicBezTo>
                  <a:pt x="1177116" y="1206310"/>
                  <a:pt x="1179838" y="1203364"/>
                  <a:pt x="1180936" y="1202819"/>
                </a:cubicBezTo>
                <a:cubicBezTo>
                  <a:pt x="1188458" y="1200677"/>
                  <a:pt x="1198140" y="1199320"/>
                  <a:pt x="1208609" y="1197308"/>
                </a:cubicBezTo>
                <a:lnTo>
                  <a:pt x="1228848" y="1195557"/>
                </a:lnTo>
                <a:lnTo>
                  <a:pt x="1233306" y="1193793"/>
                </a:lnTo>
                <a:lnTo>
                  <a:pt x="1234638" y="1193092"/>
                </a:lnTo>
                <a:lnTo>
                  <a:pt x="1244277" y="1189166"/>
                </a:lnTo>
                <a:lnTo>
                  <a:pt x="1243377" y="1188662"/>
                </a:lnTo>
                <a:cubicBezTo>
                  <a:pt x="1242492" y="1188229"/>
                  <a:pt x="1241710" y="1187905"/>
                  <a:pt x="1241201" y="1187759"/>
                </a:cubicBezTo>
                <a:cubicBezTo>
                  <a:pt x="1238253" y="1187629"/>
                  <a:pt x="1213119" y="1190286"/>
                  <a:pt x="1229098" y="1187129"/>
                </a:cubicBezTo>
                <a:cubicBezTo>
                  <a:pt x="1246119" y="1183722"/>
                  <a:pt x="1213865" y="1186462"/>
                  <a:pt x="1209636" y="1186968"/>
                </a:cubicBezTo>
                <a:cubicBezTo>
                  <a:pt x="1198104" y="1187650"/>
                  <a:pt x="1187978" y="1187898"/>
                  <a:pt x="1183931" y="1188314"/>
                </a:cubicBezTo>
                <a:cubicBezTo>
                  <a:pt x="1160645" y="1189123"/>
                  <a:pt x="1139144" y="1190307"/>
                  <a:pt x="1118186" y="1191452"/>
                </a:cubicBezTo>
                <a:lnTo>
                  <a:pt x="1113806" y="1191656"/>
                </a:lnTo>
                <a:lnTo>
                  <a:pt x="1117845" y="1189207"/>
                </a:lnTo>
                <a:lnTo>
                  <a:pt x="1119165" y="1188231"/>
                </a:lnTo>
                <a:lnTo>
                  <a:pt x="1132778" y="1187159"/>
                </a:lnTo>
                <a:cubicBezTo>
                  <a:pt x="1141179" y="1186440"/>
                  <a:pt x="1162492" y="1187276"/>
                  <a:pt x="1168163" y="1184458"/>
                </a:cubicBezTo>
                <a:cubicBezTo>
                  <a:pt x="1170359" y="1183367"/>
                  <a:pt x="1168099" y="1179708"/>
                  <a:pt x="1170696" y="1176559"/>
                </a:cubicBezTo>
                <a:cubicBezTo>
                  <a:pt x="1174518" y="1173067"/>
                  <a:pt x="1178344" y="1174619"/>
                  <a:pt x="1186620" y="1173697"/>
                </a:cubicBezTo>
                <a:cubicBezTo>
                  <a:pt x="1193044" y="1172099"/>
                  <a:pt x="1197616" y="1169827"/>
                  <a:pt x="1201846" y="1169321"/>
                </a:cubicBezTo>
                <a:lnTo>
                  <a:pt x="1206803" y="1168778"/>
                </a:lnTo>
                <a:lnTo>
                  <a:pt x="1206582" y="1168728"/>
                </a:lnTo>
                <a:cubicBezTo>
                  <a:pt x="1206211" y="1168574"/>
                  <a:pt x="1206023" y="1168390"/>
                  <a:pt x="1206065" y="1168170"/>
                </a:cubicBezTo>
                <a:cubicBezTo>
                  <a:pt x="1206165" y="1167655"/>
                  <a:pt x="1207421" y="1167098"/>
                  <a:pt x="1209314" y="1166547"/>
                </a:cubicBezTo>
                <a:lnTo>
                  <a:pt x="1212915" y="1165698"/>
                </a:lnTo>
                <a:lnTo>
                  <a:pt x="1211010" y="1164902"/>
                </a:lnTo>
                <a:cubicBezTo>
                  <a:pt x="1210002" y="1164140"/>
                  <a:pt x="1209131" y="1163311"/>
                  <a:pt x="1208206" y="1162973"/>
                </a:cubicBezTo>
                <a:cubicBezTo>
                  <a:pt x="1205074" y="1162935"/>
                  <a:pt x="1198833" y="1164441"/>
                  <a:pt x="1192627" y="1164071"/>
                </a:cubicBezTo>
                <a:cubicBezTo>
                  <a:pt x="1188398" y="1164578"/>
                  <a:pt x="1167838" y="1164962"/>
                  <a:pt x="1180686" y="1161767"/>
                </a:cubicBezTo>
                <a:cubicBezTo>
                  <a:pt x="1188391" y="1159533"/>
                  <a:pt x="1199397" y="1160708"/>
                  <a:pt x="1203442" y="1160293"/>
                </a:cubicBezTo>
                <a:cubicBezTo>
                  <a:pt x="1207798" y="1159989"/>
                  <a:pt x="1210394" y="1156839"/>
                  <a:pt x="1211492" y="1156294"/>
                </a:cubicBezTo>
                <a:cubicBezTo>
                  <a:pt x="1214565" y="1156627"/>
                  <a:pt x="1216600" y="1157211"/>
                  <a:pt x="1220645" y="1156794"/>
                </a:cubicBezTo>
                <a:lnTo>
                  <a:pt x="1221074" y="1156580"/>
                </a:lnTo>
                <a:lnTo>
                  <a:pt x="1219130" y="1156647"/>
                </a:lnTo>
                <a:cubicBezTo>
                  <a:pt x="1212906" y="1156536"/>
                  <a:pt x="1218089" y="1153962"/>
                  <a:pt x="1218089" y="1153962"/>
                </a:cubicBezTo>
                <a:cubicBezTo>
                  <a:pt x="1222663" y="1151690"/>
                  <a:pt x="1235921" y="1151480"/>
                  <a:pt x="1238116" y="1150389"/>
                </a:cubicBezTo>
                <a:cubicBezTo>
                  <a:pt x="1238116" y="1150389"/>
                  <a:pt x="1238013" y="1149644"/>
                  <a:pt x="1237884" y="1148513"/>
                </a:cubicBezTo>
                <a:lnTo>
                  <a:pt x="1237828" y="1147940"/>
                </a:lnTo>
                <a:lnTo>
                  <a:pt x="1228855" y="1149196"/>
                </a:lnTo>
                <a:cubicBezTo>
                  <a:pt x="1224705" y="1149747"/>
                  <a:pt x="1220648" y="1150218"/>
                  <a:pt x="1216755" y="1150492"/>
                </a:cubicBezTo>
                <a:cubicBezTo>
                  <a:pt x="1209890" y="1151378"/>
                  <a:pt x="1202650" y="1151654"/>
                  <a:pt x="1195331" y="1151803"/>
                </a:cubicBezTo>
                <a:lnTo>
                  <a:pt x="1189897" y="1151939"/>
                </a:lnTo>
                <a:lnTo>
                  <a:pt x="1190959" y="1151553"/>
                </a:lnTo>
                <a:lnTo>
                  <a:pt x="1198453" y="1148805"/>
                </a:lnTo>
                <a:lnTo>
                  <a:pt x="1198325" y="1147179"/>
                </a:lnTo>
                <a:cubicBezTo>
                  <a:pt x="1198693" y="1139791"/>
                  <a:pt x="1188119" y="1139676"/>
                  <a:pt x="1174762" y="1141859"/>
                </a:cubicBezTo>
                <a:lnTo>
                  <a:pt x="1174200" y="1141978"/>
                </a:lnTo>
                <a:lnTo>
                  <a:pt x="1099917" y="1169769"/>
                </a:lnTo>
                <a:cubicBezTo>
                  <a:pt x="1072767" y="1181366"/>
                  <a:pt x="1045813" y="1193961"/>
                  <a:pt x="1018792" y="1206559"/>
                </a:cubicBezTo>
                <a:cubicBezTo>
                  <a:pt x="1010477" y="1211156"/>
                  <a:pt x="1003163" y="1216538"/>
                  <a:pt x="995264" y="1219805"/>
                </a:cubicBezTo>
                <a:lnTo>
                  <a:pt x="988333" y="1221894"/>
                </a:lnTo>
                <a:lnTo>
                  <a:pt x="988489" y="1220506"/>
                </a:lnTo>
                <a:cubicBezTo>
                  <a:pt x="1001575" y="1214582"/>
                  <a:pt x="1012435" y="1209243"/>
                  <a:pt x="996692" y="1215443"/>
                </a:cubicBezTo>
                <a:lnTo>
                  <a:pt x="988154" y="1218942"/>
                </a:lnTo>
                <a:lnTo>
                  <a:pt x="988153" y="1218934"/>
                </a:lnTo>
                <a:lnTo>
                  <a:pt x="988087" y="1218969"/>
                </a:lnTo>
                <a:lnTo>
                  <a:pt x="971179" y="1225896"/>
                </a:lnTo>
                <a:cubicBezTo>
                  <a:pt x="973185" y="1225508"/>
                  <a:pt x="977671" y="1223958"/>
                  <a:pt x="981535" y="1222409"/>
                </a:cubicBezTo>
                <a:lnTo>
                  <a:pt x="988087" y="1218969"/>
                </a:lnTo>
                <a:lnTo>
                  <a:pt x="988154" y="1218942"/>
                </a:lnTo>
                <a:lnTo>
                  <a:pt x="988489" y="1220506"/>
                </a:lnTo>
                <a:cubicBezTo>
                  <a:pt x="978510" y="1224889"/>
                  <a:pt x="966925" y="1229318"/>
                  <a:pt x="965954" y="1228555"/>
                </a:cubicBezTo>
                <a:cubicBezTo>
                  <a:pt x="966925" y="1229318"/>
                  <a:pt x="970208" y="1225134"/>
                  <a:pt x="970208" y="1225134"/>
                </a:cubicBezTo>
                <a:cubicBezTo>
                  <a:pt x="972114" y="1222705"/>
                  <a:pt x="968266" y="1223609"/>
                  <a:pt x="970912" y="1220235"/>
                </a:cubicBezTo>
                <a:cubicBezTo>
                  <a:pt x="973791" y="1218568"/>
                  <a:pt x="982162" y="1214233"/>
                  <a:pt x="988024" y="1210764"/>
                </a:cubicBezTo>
                <a:cubicBezTo>
                  <a:pt x="1024119" y="1191767"/>
                  <a:pt x="1065810" y="1169310"/>
                  <a:pt x="1103712" y="1154348"/>
                </a:cubicBezTo>
                <a:lnTo>
                  <a:pt x="1152755" y="1137059"/>
                </a:lnTo>
                <a:lnTo>
                  <a:pt x="1150168" y="1135914"/>
                </a:lnTo>
                <a:cubicBezTo>
                  <a:pt x="1150531" y="1134692"/>
                  <a:pt x="1156346" y="1132597"/>
                  <a:pt x="1162159" y="1130717"/>
                </a:cubicBezTo>
                <a:lnTo>
                  <a:pt x="1165795" y="1129532"/>
                </a:lnTo>
                <a:lnTo>
                  <a:pt x="1166698" y="1128414"/>
                </a:lnTo>
                <a:lnTo>
                  <a:pt x="1132205" y="1140207"/>
                </a:lnTo>
                <a:cubicBezTo>
                  <a:pt x="1120951" y="1144214"/>
                  <a:pt x="1109925" y="1148429"/>
                  <a:pt x="1097652" y="1153736"/>
                </a:cubicBezTo>
                <a:cubicBezTo>
                  <a:pt x="1053993" y="1172033"/>
                  <a:pt x="1019772" y="1190974"/>
                  <a:pt x="978114" y="1211057"/>
                </a:cubicBezTo>
                <a:cubicBezTo>
                  <a:pt x="966123" y="1218003"/>
                  <a:pt x="958493" y="1221393"/>
                  <a:pt x="943923" y="1227624"/>
                </a:cubicBezTo>
                <a:cubicBezTo>
                  <a:pt x="935322" y="1230251"/>
                  <a:pt x="940374" y="1226147"/>
                  <a:pt x="947948" y="1222496"/>
                </a:cubicBezTo>
                <a:cubicBezTo>
                  <a:pt x="950825" y="1220829"/>
                  <a:pt x="951959" y="1221717"/>
                  <a:pt x="956849" y="1217486"/>
                </a:cubicBezTo>
                <a:cubicBezTo>
                  <a:pt x="961808" y="1209165"/>
                  <a:pt x="977013" y="1202124"/>
                  <a:pt x="989003" y="1195179"/>
                </a:cubicBezTo>
                <a:cubicBezTo>
                  <a:pt x="1020612" y="1177567"/>
                  <a:pt x="1053150" y="1161939"/>
                  <a:pt x="1086307" y="1148106"/>
                </a:cubicBezTo>
                <a:lnTo>
                  <a:pt x="1138007" y="1129525"/>
                </a:lnTo>
                <a:lnTo>
                  <a:pt x="1149411" y="1124695"/>
                </a:lnTo>
                <a:lnTo>
                  <a:pt x="1188459" y="1109201"/>
                </a:lnTo>
                <a:lnTo>
                  <a:pt x="1170403" y="1114494"/>
                </a:lnTo>
                <a:lnTo>
                  <a:pt x="1152364" y="1121152"/>
                </a:lnTo>
                <a:cubicBezTo>
                  <a:pt x="1138284" y="1126668"/>
                  <a:pt x="1124201" y="1131968"/>
                  <a:pt x="1110971" y="1135136"/>
                </a:cubicBezTo>
                <a:lnTo>
                  <a:pt x="1114659" y="1133598"/>
                </a:lnTo>
                <a:lnTo>
                  <a:pt x="1097255" y="1139904"/>
                </a:lnTo>
                <a:cubicBezTo>
                  <a:pt x="1055839" y="1157344"/>
                  <a:pt x="1017501" y="1177197"/>
                  <a:pt x="977855" y="1194717"/>
                </a:cubicBezTo>
                <a:cubicBezTo>
                  <a:pt x="1007997" y="1174973"/>
                  <a:pt x="1041247" y="1155270"/>
                  <a:pt x="1077504" y="1142070"/>
                </a:cubicBezTo>
                <a:lnTo>
                  <a:pt x="1084823" y="1138736"/>
                </a:lnTo>
                <a:lnTo>
                  <a:pt x="1084715" y="1138862"/>
                </a:lnTo>
                <a:lnTo>
                  <a:pt x="1065698" y="1150352"/>
                </a:lnTo>
                <a:cubicBezTo>
                  <a:pt x="1043306" y="1164412"/>
                  <a:pt x="1067940" y="1152306"/>
                  <a:pt x="1081421" y="1142756"/>
                </a:cubicBezTo>
                <a:lnTo>
                  <a:pt x="1084715" y="1138862"/>
                </a:lnTo>
                <a:lnTo>
                  <a:pt x="1085241" y="1138546"/>
                </a:lnTo>
                <a:lnTo>
                  <a:pt x="1084823" y="1138736"/>
                </a:lnTo>
                <a:lnTo>
                  <a:pt x="1088524" y="1134362"/>
                </a:lnTo>
                <a:cubicBezTo>
                  <a:pt x="1086580" y="1132838"/>
                  <a:pt x="1063340" y="1145784"/>
                  <a:pt x="1058856" y="1147500"/>
                </a:cubicBezTo>
                <a:cubicBezTo>
                  <a:pt x="1031766" y="1161351"/>
                  <a:pt x="999925" y="1176926"/>
                  <a:pt x="973470" y="1189968"/>
                </a:cubicBezTo>
                <a:cubicBezTo>
                  <a:pt x="1000629" y="1172027"/>
                  <a:pt x="1027419" y="1160557"/>
                  <a:pt x="1052796" y="1146887"/>
                </a:cubicBezTo>
                <a:cubicBezTo>
                  <a:pt x="1055374" y="1147602"/>
                  <a:pt x="1056751" y="1145847"/>
                  <a:pt x="1058022" y="1144228"/>
                </a:cubicBezTo>
                <a:cubicBezTo>
                  <a:pt x="1052703" y="1142670"/>
                  <a:pt x="1072255" y="1136425"/>
                  <a:pt x="1077642" y="1133892"/>
                </a:cubicBezTo>
                <a:cubicBezTo>
                  <a:pt x="1092106" y="1127796"/>
                  <a:pt x="1106675" y="1121565"/>
                  <a:pt x="1121474" y="1117041"/>
                </a:cubicBezTo>
                <a:cubicBezTo>
                  <a:pt x="1134194" y="1113500"/>
                  <a:pt x="1140796" y="1109086"/>
                  <a:pt x="1151341" y="1107984"/>
                </a:cubicBezTo>
                <a:cubicBezTo>
                  <a:pt x="1154324" y="1106182"/>
                  <a:pt x="1160684" y="1104412"/>
                  <a:pt x="1168314" y="1101023"/>
                </a:cubicBezTo>
                <a:cubicBezTo>
                  <a:pt x="1173540" y="1098363"/>
                  <a:pt x="1183855" y="1095554"/>
                  <a:pt x="1181911" y="1094029"/>
                </a:cubicBezTo>
                <a:lnTo>
                  <a:pt x="1175632" y="1095380"/>
                </a:lnTo>
                <a:lnTo>
                  <a:pt x="1171611" y="1096740"/>
                </a:lnTo>
                <a:lnTo>
                  <a:pt x="1160862" y="1101354"/>
                </a:lnTo>
                <a:lnTo>
                  <a:pt x="1155489" y="1101867"/>
                </a:lnTo>
                <a:lnTo>
                  <a:pt x="1075836" y="1129859"/>
                </a:lnTo>
                <a:cubicBezTo>
                  <a:pt x="1035555" y="1148188"/>
                  <a:pt x="1008167" y="1164421"/>
                  <a:pt x="973746" y="1179282"/>
                </a:cubicBezTo>
                <a:lnTo>
                  <a:pt x="972209" y="1180170"/>
                </a:lnTo>
                <a:lnTo>
                  <a:pt x="971338" y="1180051"/>
                </a:lnTo>
                <a:lnTo>
                  <a:pt x="965413" y="1180891"/>
                </a:lnTo>
                <a:lnTo>
                  <a:pt x="966415" y="1180289"/>
                </a:lnTo>
                <a:cubicBezTo>
                  <a:pt x="1000905" y="1161340"/>
                  <a:pt x="1036098" y="1143162"/>
                  <a:pt x="1071154" y="1127492"/>
                </a:cubicBezTo>
                <a:cubicBezTo>
                  <a:pt x="1092718" y="1118681"/>
                  <a:pt x="1113602" y="1111736"/>
                  <a:pt x="1134173" y="1104899"/>
                </a:cubicBezTo>
                <a:lnTo>
                  <a:pt x="1137953" y="1103542"/>
                </a:lnTo>
                <a:lnTo>
                  <a:pt x="1130188" y="1104284"/>
                </a:lnTo>
                <a:lnTo>
                  <a:pt x="1125474" y="1104588"/>
                </a:lnTo>
                <a:lnTo>
                  <a:pt x="1128209" y="1103344"/>
                </a:lnTo>
                <a:cubicBezTo>
                  <a:pt x="1132360" y="1101512"/>
                  <a:pt x="1134579" y="1100453"/>
                  <a:pt x="1135471" y="1099885"/>
                </a:cubicBezTo>
                <a:lnTo>
                  <a:pt x="1135178" y="1099672"/>
                </a:lnTo>
                <a:lnTo>
                  <a:pt x="1150032" y="1098045"/>
                </a:lnTo>
                <a:lnTo>
                  <a:pt x="1157193" y="1096636"/>
                </a:lnTo>
                <a:lnTo>
                  <a:pt x="1195311" y="1082954"/>
                </a:lnTo>
                <a:cubicBezTo>
                  <a:pt x="1168727" y="1087826"/>
                  <a:pt x="1140399" y="1095256"/>
                  <a:pt x="1114718" y="1104979"/>
                </a:cubicBezTo>
                <a:cubicBezTo>
                  <a:pt x="1089305" y="1114695"/>
                  <a:pt x="1063150" y="1125355"/>
                  <a:pt x="1036696" y="1138398"/>
                </a:cubicBezTo>
                <a:cubicBezTo>
                  <a:pt x="1015285" y="1149182"/>
                  <a:pt x="992901" y="1160621"/>
                  <a:pt x="970425" y="1172178"/>
                </a:cubicBezTo>
                <a:lnTo>
                  <a:pt x="970175" y="1172308"/>
                </a:lnTo>
                <a:lnTo>
                  <a:pt x="963309" y="1174157"/>
                </a:lnTo>
                <a:cubicBezTo>
                  <a:pt x="961182" y="1174806"/>
                  <a:pt x="959953" y="1175291"/>
                  <a:pt x="960434" y="1175397"/>
                </a:cubicBezTo>
                <a:cubicBezTo>
                  <a:pt x="957606" y="1173857"/>
                  <a:pt x="956775" y="1168971"/>
                  <a:pt x="960941" y="1169899"/>
                </a:cubicBezTo>
                <a:cubicBezTo>
                  <a:pt x="954852" y="1168542"/>
                  <a:pt x="961959" y="1169217"/>
                  <a:pt x="953552" y="1171134"/>
                </a:cubicBezTo>
                <a:cubicBezTo>
                  <a:pt x="942527" y="1173377"/>
                  <a:pt x="948802" y="1169165"/>
                  <a:pt x="948802" y="1169165"/>
                </a:cubicBezTo>
                <a:cubicBezTo>
                  <a:pt x="953042" y="1166319"/>
                  <a:pt x="966161" y="1164390"/>
                  <a:pt x="968196" y="1163024"/>
                </a:cubicBezTo>
                <a:cubicBezTo>
                  <a:pt x="968196" y="1163024"/>
                  <a:pt x="967402" y="1160118"/>
                  <a:pt x="966780" y="1157097"/>
                </a:cubicBezTo>
                <a:cubicBezTo>
                  <a:pt x="970738" y="1156160"/>
                  <a:pt x="977806" y="1154854"/>
                  <a:pt x="977806" y="1154854"/>
                </a:cubicBezTo>
                <a:cubicBezTo>
                  <a:pt x="979218" y="1150468"/>
                  <a:pt x="970850" y="1154365"/>
                  <a:pt x="970850" y="1154365"/>
                </a:cubicBezTo>
                <a:cubicBezTo>
                  <a:pt x="965837" y="1154005"/>
                  <a:pt x="947817" y="1153780"/>
                  <a:pt x="948722" y="1154891"/>
                </a:cubicBezTo>
                <a:cubicBezTo>
                  <a:pt x="947023" y="1150874"/>
                  <a:pt x="956920" y="1151108"/>
                  <a:pt x="965157" y="1149304"/>
                </a:cubicBezTo>
                <a:cubicBezTo>
                  <a:pt x="970302" y="1147570"/>
                  <a:pt x="992786" y="1141360"/>
                  <a:pt x="978781" y="1141878"/>
                </a:cubicBezTo>
                <a:cubicBezTo>
                  <a:pt x="972731" y="1142501"/>
                  <a:pt x="967435" y="1144050"/>
                  <a:pt x="960367" y="1145355"/>
                </a:cubicBezTo>
                <a:cubicBezTo>
                  <a:pt x="953705" y="1146676"/>
                  <a:pt x="948467" y="1147612"/>
                  <a:pt x="943991" y="1148355"/>
                </a:cubicBezTo>
                <a:lnTo>
                  <a:pt x="933536" y="1149988"/>
                </a:lnTo>
                <a:lnTo>
                  <a:pt x="936330" y="1148614"/>
                </a:lnTo>
                <a:lnTo>
                  <a:pt x="956085" y="1137845"/>
                </a:lnTo>
                <a:lnTo>
                  <a:pt x="967111" y="1133665"/>
                </a:lnTo>
                <a:cubicBezTo>
                  <a:pt x="974311" y="1131554"/>
                  <a:pt x="970994" y="1131990"/>
                  <a:pt x="965777" y="1132590"/>
                </a:cubicBezTo>
                <a:lnTo>
                  <a:pt x="965710" y="1132597"/>
                </a:lnTo>
                <a:lnTo>
                  <a:pt x="966563" y="1132131"/>
                </a:lnTo>
                <a:cubicBezTo>
                  <a:pt x="976860" y="1126719"/>
                  <a:pt x="987565" y="1121327"/>
                  <a:pt x="999248" y="1115774"/>
                </a:cubicBezTo>
                <a:cubicBezTo>
                  <a:pt x="999989" y="1114829"/>
                  <a:pt x="1012211" y="1109590"/>
                  <a:pt x="1010267" y="1108065"/>
                </a:cubicBezTo>
                <a:cubicBezTo>
                  <a:pt x="1008162" y="1106413"/>
                  <a:pt x="994426" y="1115916"/>
                  <a:pt x="991388" y="1117456"/>
                </a:cubicBezTo>
                <a:lnTo>
                  <a:pt x="960160" y="1133089"/>
                </a:lnTo>
                <a:lnTo>
                  <a:pt x="957606" y="1133317"/>
                </a:lnTo>
                <a:cubicBezTo>
                  <a:pt x="955126" y="1133401"/>
                  <a:pt x="953247" y="1133228"/>
                  <a:pt x="953050" y="1132502"/>
                </a:cubicBezTo>
                <a:cubicBezTo>
                  <a:pt x="951089" y="1130094"/>
                  <a:pt x="996265" y="1119540"/>
                  <a:pt x="980018" y="1119557"/>
                </a:cubicBezTo>
                <a:cubicBezTo>
                  <a:pt x="975891" y="1120609"/>
                  <a:pt x="949391" y="1126075"/>
                  <a:pt x="947581" y="1123852"/>
                </a:cubicBezTo>
                <a:cubicBezTo>
                  <a:pt x="946524" y="1122555"/>
                  <a:pt x="951272" y="1114210"/>
                  <a:pt x="950254" y="1114893"/>
                </a:cubicBezTo>
                <a:cubicBezTo>
                  <a:pt x="951272" y="1114210"/>
                  <a:pt x="952291" y="1113527"/>
                  <a:pt x="953307" y="1112844"/>
                </a:cubicBezTo>
                <a:cubicBezTo>
                  <a:pt x="948294" y="1112485"/>
                  <a:pt x="930784" y="1117075"/>
                  <a:pt x="944278" y="1111742"/>
                </a:cubicBezTo>
                <a:cubicBezTo>
                  <a:pt x="959864" y="1106723"/>
                  <a:pt x="938077" y="1112179"/>
                  <a:pt x="929991" y="1114168"/>
                </a:cubicBezTo>
                <a:lnTo>
                  <a:pt x="928133" y="1114594"/>
                </a:lnTo>
                <a:lnTo>
                  <a:pt x="973248" y="1091229"/>
                </a:lnTo>
                <a:cubicBezTo>
                  <a:pt x="976867" y="1088618"/>
                  <a:pt x="984000" y="1083528"/>
                  <a:pt x="974021" y="1087910"/>
                </a:cubicBezTo>
                <a:cubicBezTo>
                  <a:pt x="961270" y="1093824"/>
                  <a:pt x="949548" y="1100763"/>
                  <a:pt x="936355" y="1105239"/>
                </a:cubicBezTo>
                <a:cubicBezTo>
                  <a:pt x="941011" y="1101806"/>
                  <a:pt x="945818" y="1098846"/>
                  <a:pt x="950705" y="1096125"/>
                </a:cubicBezTo>
                <a:lnTo>
                  <a:pt x="961853" y="1090346"/>
                </a:lnTo>
                <a:lnTo>
                  <a:pt x="963854" y="1089718"/>
                </a:lnTo>
                <a:cubicBezTo>
                  <a:pt x="968996" y="1088059"/>
                  <a:pt x="971386" y="1087009"/>
                  <a:pt x="972066" y="1086350"/>
                </a:cubicBezTo>
                <a:lnTo>
                  <a:pt x="970803" y="1085721"/>
                </a:lnTo>
                <a:lnTo>
                  <a:pt x="980378" y="1080783"/>
                </a:lnTo>
                <a:cubicBezTo>
                  <a:pt x="985285" y="1078078"/>
                  <a:pt x="990123" y="1075141"/>
                  <a:pt x="994820" y="1071740"/>
                </a:cubicBezTo>
                <a:lnTo>
                  <a:pt x="985334" y="1076154"/>
                </a:lnTo>
                <a:lnTo>
                  <a:pt x="965598" y="1085341"/>
                </a:lnTo>
                <a:lnTo>
                  <a:pt x="963946" y="1085345"/>
                </a:lnTo>
                <a:cubicBezTo>
                  <a:pt x="961943" y="1085378"/>
                  <a:pt x="960309" y="1085364"/>
                  <a:pt x="960082" y="1085086"/>
                </a:cubicBezTo>
                <a:cubicBezTo>
                  <a:pt x="959178" y="1083974"/>
                  <a:pt x="980645" y="1078448"/>
                  <a:pt x="984884" y="1075601"/>
                </a:cubicBezTo>
                <a:cubicBezTo>
                  <a:pt x="976761" y="1075610"/>
                  <a:pt x="974444" y="1078885"/>
                  <a:pt x="964435" y="1080445"/>
                </a:cubicBezTo>
                <a:cubicBezTo>
                  <a:pt x="964435" y="1080445"/>
                  <a:pt x="944891" y="1086401"/>
                  <a:pt x="943986" y="1085290"/>
                </a:cubicBezTo>
                <a:lnTo>
                  <a:pt x="955633" y="1075753"/>
                </a:lnTo>
                <a:cubicBezTo>
                  <a:pt x="954726" y="1074641"/>
                  <a:pt x="900729" y="1085957"/>
                  <a:pt x="925248" y="1078382"/>
                </a:cubicBezTo>
                <a:cubicBezTo>
                  <a:pt x="940401" y="1075087"/>
                  <a:pt x="951860" y="1071120"/>
                  <a:pt x="963280" y="1065174"/>
                </a:cubicBezTo>
                <a:cubicBezTo>
                  <a:pt x="971649" y="1061276"/>
                  <a:pt x="979659" y="1063063"/>
                  <a:pt x="987970" y="1057485"/>
                </a:cubicBezTo>
                <a:lnTo>
                  <a:pt x="988590" y="1058246"/>
                </a:lnTo>
                <a:lnTo>
                  <a:pt x="988705" y="1058388"/>
                </a:lnTo>
                <a:cubicBezTo>
                  <a:pt x="988828" y="1058538"/>
                  <a:pt x="988889" y="1058614"/>
                  <a:pt x="988798" y="1058501"/>
                </a:cubicBezTo>
                <a:lnTo>
                  <a:pt x="988590" y="1058246"/>
                </a:lnTo>
                <a:lnTo>
                  <a:pt x="988246" y="1057824"/>
                </a:lnTo>
                <a:cubicBezTo>
                  <a:pt x="988093" y="1057635"/>
                  <a:pt x="987970" y="1057485"/>
                  <a:pt x="987970" y="1057485"/>
                </a:cubicBezTo>
                <a:cubicBezTo>
                  <a:pt x="982276" y="1052424"/>
                  <a:pt x="962264" y="1065858"/>
                  <a:pt x="957362" y="1063703"/>
                </a:cubicBezTo>
                <a:cubicBezTo>
                  <a:pt x="956174" y="1064500"/>
                  <a:pt x="952686" y="1057959"/>
                  <a:pt x="953703" y="1057277"/>
                </a:cubicBezTo>
                <a:cubicBezTo>
                  <a:pt x="944712" y="1058154"/>
                  <a:pt x="938155" y="1064274"/>
                  <a:pt x="930181" y="1064469"/>
                </a:cubicBezTo>
                <a:cubicBezTo>
                  <a:pt x="927090" y="1064537"/>
                  <a:pt x="926186" y="1063425"/>
                  <a:pt x="923358" y="1061885"/>
                </a:cubicBezTo>
                <a:cubicBezTo>
                  <a:pt x="915346" y="1060099"/>
                  <a:pt x="907149" y="1063883"/>
                  <a:pt x="898743" y="1065801"/>
                </a:cubicBezTo>
                <a:cubicBezTo>
                  <a:pt x="880498" y="1069164"/>
                  <a:pt x="865968" y="1075479"/>
                  <a:pt x="847836" y="1077048"/>
                </a:cubicBezTo>
                <a:cubicBezTo>
                  <a:pt x="866324" y="1069796"/>
                  <a:pt x="880611" y="1067370"/>
                  <a:pt x="899249" y="1060302"/>
                </a:cubicBezTo>
                <a:cubicBezTo>
                  <a:pt x="903490" y="1057456"/>
                  <a:pt x="913498" y="1055896"/>
                  <a:pt x="925862" y="1053041"/>
                </a:cubicBezTo>
                <a:cubicBezTo>
                  <a:pt x="932025" y="1050624"/>
                  <a:pt x="966760" y="1043355"/>
                  <a:pt x="944462" y="1043994"/>
                </a:cubicBezTo>
                <a:cubicBezTo>
                  <a:pt x="940334" y="1045046"/>
                  <a:pt x="922090" y="1048409"/>
                  <a:pt x="918981" y="1048778"/>
                </a:cubicBezTo>
                <a:cubicBezTo>
                  <a:pt x="917058" y="1048348"/>
                  <a:pt x="915096" y="1045940"/>
                  <a:pt x="915096" y="1045940"/>
                </a:cubicBezTo>
                <a:cubicBezTo>
                  <a:pt x="907123" y="1046134"/>
                  <a:pt x="899944" y="1049235"/>
                  <a:pt x="893630" y="1051467"/>
                </a:cubicBezTo>
                <a:cubicBezTo>
                  <a:pt x="887580" y="1052090"/>
                  <a:pt x="876159" y="1058036"/>
                  <a:pt x="872276" y="1055199"/>
                </a:cubicBezTo>
                <a:cubicBezTo>
                  <a:pt x="868392" y="1052361"/>
                  <a:pt x="882604" y="1053710"/>
                  <a:pt x="876515" y="1052352"/>
                </a:cubicBezTo>
                <a:cubicBezTo>
                  <a:pt x="868505" y="1050567"/>
                  <a:pt x="850259" y="1053930"/>
                  <a:pt x="871727" y="1048404"/>
                </a:cubicBezTo>
                <a:cubicBezTo>
                  <a:pt x="887144" y="1043500"/>
                  <a:pt x="895267" y="1043491"/>
                  <a:pt x="911832" y="1035810"/>
                </a:cubicBezTo>
                <a:cubicBezTo>
                  <a:pt x="907266" y="1034792"/>
                  <a:pt x="892395" y="1037790"/>
                  <a:pt x="882693" y="1039615"/>
                </a:cubicBezTo>
                <a:lnTo>
                  <a:pt x="881453" y="1039823"/>
                </a:lnTo>
                <a:lnTo>
                  <a:pt x="898254" y="1029768"/>
                </a:lnTo>
                <a:lnTo>
                  <a:pt x="874758" y="1040778"/>
                </a:lnTo>
                <a:lnTo>
                  <a:pt x="870029" y="1040087"/>
                </a:lnTo>
                <a:cubicBezTo>
                  <a:pt x="868090" y="1039186"/>
                  <a:pt x="874904" y="1037889"/>
                  <a:pt x="879639" y="1036215"/>
                </a:cubicBezTo>
                <a:cubicBezTo>
                  <a:pt x="850273" y="1038161"/>
                  <a:pt x="825359" y="1049441"/>
                  <a:pt x="796897" y="1052499"/>
                </a:cubicBezTo>
                <a:lnTo>
                  <a:pt x="792096" y="1053227"/>
                </a:lnTo>
                <a:lnTo>
                  <a:pt x="792330" y="1053068"/>
                </a:lnTo>
                <a:cubicBezTo>
                  <a:pt x="795844" y="1050592"/>
                  <a:pt x="809778" y="1045171"/>
                  <a:pt x="814667" y="1040939"/>
                </a:cubicBezTo>
                <a:cubicBezTo>
                  <a:pt x="820933" y="1034952"/>
                  <a:pt x="803082" y="1045369"/>
                  <a:pt x="800839" y="1046225"/>
                </a:cubicBezTo>
                <a:cubicBezTo>
                  <a:pt x="796535" y="1048627"/>
                  <a:pt x="793107" y="1050434"/>
                  <a:pt x="790077" y="1051955"/>
                </a:cubicBezTo>
                <a:lnTo>
                  <a:pt x="785270" y="1054263"/>
                </a:lnTo>
                <a:lnTo>
                  <a:pt x="767656" y="1056936"/>
                </a:lnTo>
                <a:lnTo>
                  <a:pt x="767654" y="1055512"/>
                </a:lnTo>
                <a:cubicBezTo>
                  <a:pt x="767895" y="1055702"/>
                  <a:pt x="767193" y="1056078"/>
                  <a:pt x="765939" y="1056545"/>
                </a:cubicBezTo>
                <a:lnTo>
                  <a:pt x="761983" y="1057796"/>
                </a:lnTo>
                <a:lnTo>
                  <a:pt x="748818" y="1059794"/>
                </a:lnTo>
                <a:lnTo>
                  <a:pt x="752991" y="1057526"/>
                </a:lnTo>
                <a:lnTo>
                  <a:pt x="751479" y="1054577"/>
                </a:lnTo>
                <a:lnTo>
                  <a:pt x="764666" y="1050924"/>
                </a:lnTo>
                <a:lnTo>
                  <a:pt x="758689" y="1051656"/>
                </a:lnTo>
                <a:lnTo>
                  <a:pt x="701587" y="1069046"/>
                </a:lnTo>
                <a:cubicBezTo>
                  <a:pt x="692746" y="1072525"/>
                  <a:pt x="684795" y="1076914"/>
                  <a:pt x="676539" y="1079128"/>
                </a:cubicBezTo>
                <a:lnTo>
                  <a:pt x="669395" y="1080299"/>
                </a:lnTo>
                <a:lnTo>
                  <a:pt x="669731" y="1078944"/>
                </a:lnTo>
                <a:cubicBezTo>
                  <a:pt x="683474" y="1074768"/>
                  <a:pt x="694935" y="1070884"/>
                  <a:pt x="678521" y="1074988"/>
                </a:cubicBezTo>
                <a:lnTo>
                  <a:pt x="669601" y="1077349"/>
                </a:lnTo>
                <a:lnTo>
                  <a:pt x="669601" y="1077342"/>
                </a:lnTo>
                <a:lnTo>
                  <a:pt x="669530" y="1077368"/>
                </a:lnTo>
                <a:lnTo>
                  <a:pt x="651867" y="1082042"/>
                </a:lnTo>
                <a:cubicBezTo>
                  <a:pt x="653907" y="1081916"/>
                  <a:pt x="658556" y="1080962"/>
                  <a:pt x="662588" y="1079928"/>
                </a:cubicBezTo>
                <a:lnTo>
                  <a:pt x="669530" y="1077368"/>
                </a:lnTo>
                <a:lnTo>
                  <a:pt x="669601" y="1077349"/>
                </a:lnTo>
                <a:lnTo>
                  <a:pt x="669731" y="1078944"/>
                </a:lnTo>
                <a:cubicBezTo>
                  <a:pt x="659267" y="1081994"/>
                  <a:pt x="647205" y="1084883"/>
                  <a:pt x="646342" y="1084000"/>
                </a:cubicBezTo>
                <a:cubicBezTo>
                  <a:pt x="647205" y="1084883"/>
                  <a:pt x="651003" y="1081159"/>
                  <a:pt x="651003" y="1081159"/>
                </a:cubicBezTo>
                <a:cubicBezTo>
                  <a:pt x="653209" y="1078998"/>
                  <a:pt x="649275" y="1079395"/>
                  <a:pt x="652338" y="1076394"/>
                </a:cubicBezTo>
                <a:cubicBezTo>
                  <a:pt x="655407" y="1075114"/>
                  <a:pt x="664271" y="1071903"/>
                  <a:pt x="670533" y="1069223"/>
                </a:cubicBezTo>
                <a:cubicBezTo>
                  <a:pt x="708788" y="1055072"/>
                  <a:pt x="753040" y="1038214"/>
                  <a:pt x="792563" y="1028296"/>
                </a:cubicBezTo>
                <a:lnTo>
                  <a:pt x="808730" y="1024870"/>
                </a:lnTo>
                <a:lnTo>
                  <a:pt x="807783" y="1023988"/>
                </a:lnTo>
                <a:cubicBezTo>
                  <a:pt x="807783" y="1023988"/>
                  <a:pt x="807010" y="1024006"/>
                  <a:pt x="805961" y="1024208"/>
                </a:cubicBezTo>
                <a:lnTo>
                  <a:pt x="804433" y="1024793"/>
                </a:lnTo>
                <a:lnTo>
                  <a:pt x="801928" y="1024997"/>
                </a:lnTo>
                <a:lnTo>
                  <a:pt x="801568" y="1024650"/>
                </a:lnTo>
                <a:cubicBezTo>
                  <a:pt x="801328" y="1024596"/>
                  <a:pt x="801073" y="1024767"/>
                  <a:pt x="800564" y="1025109"/>
                </a:cubicBezTo>
                <a:lnTo>
                  <a:pt x="801928" y="1024997"/>
                </a:lnTo>
                <a:lnTo>
                  <a:pt x="802486" y="1025537"/>
                </a:lnTo>
                <a:lnTo>
                  <a:pt x="795485" y="1024708"/>
                </a:lnTo>
                <a:lnTo>
                  <a:pt x="786634" y="1026902"/>
                </a:lnTo>
                <a:cubicBezTo>
                  <a:pt x="740972" y="1039379"/>
                  <a:pt x="704582" y="1053719"/>
                  <a:pt x="660669" y="1068227"/>
                </a:cubicBezTo>
                <a:cubicBezTo>
                  <a:pt x="647878" y="1073560"/>
                  <a:pt x="639873" y="1075931"/>
                  <a:pt x="624618" y="1080218"/>
                </a:cubicBezTo>
                <a:cubicBezTo>
                  <a:pt x="615748" y="1081708"/>
                  <a:pt x="621291" y="1078294"/>
                  <a:pt x="629274" y="1075655"/>
                </a:cubicBezTo>
                <a:cubicBezTo>
                  <a:pt x="632344" y="1074376"/>
                  <a:pt x="633352" y="1075405"/>
                  <a:pt x="638750" y="1071843"/>
                </a:cubicBezTo>
                <a:cubicBezTo>
                  <a:pt x="644746" y="1064237"/>
                  <a:pt x="660736" y="1059228"/>
                  <a:pt x="673527" y="1053897"/>
                </a:cubicBezTo>
                <a:cubicBezTo>
                  <a:pt x="707153" y="1040536"/>
                  <a:pt x="741445" y="1029263"/>
                  <a:pt x="776115" y="1019847"/>
                </a:cubicBezTo>
                <a:lnTo>
                  <a:pt x="880165" y="997137"/>
                </a:lnTo>
                <a:lnTo>
                  <a:pt x="880575" y="996848"/>
                </a:lnTo>
                <a:lnTo>
                  <a:pt x="885494" y="994052"/>
                </a:lnTo>
                <a:lnTo>
                  <a:pt x="847591" y="999975"/>
                </a:lnTo>
                <a:cubicBezTo>
                  <a:pt x="827816" y="1003543"/>
                  <a:pt x="808093" y="1007744"/>
                  <a:pt x="788035" y="1013137"/>
                </a:cubicBezTo>
                <a:cubicBezTo>
                  <a:pt x="744707" y="1025056"/>
                  <a:pt x="704116" y="1039765"/>
                  <a:pt x="662532" y="1051993"/>
                </a:cubicBezTo>
                <a:cubicBezTo>
                  <a:pt x="694982" y="1036328"/>
                  <a:pt x="730507" y="1021104"/>
                  <a:pt x="768170" y="1012722"/>
                </a:cubicBezTo>
                <a:lnTo>
                  <a:pt x="775860" y="1010365"/>
                </a:lnTo>
                <a:lnTo>
                  <a:pt x="775737" y="1010477"/>
                </a:lnTo>
                <a:lnTo>
                  <a:pt x="755389" y="1019401"/>
                </a:lnTo>
                <a:cubicBezTo>
                  <a:pt x="731363" y="1030437"/>
                  <a:pt x="757359" y="1021629"/>
                  <a:pt x="771967" y="1013909"/>
                </a:cubicBezTo>
                <a:lnTo>
                  <a:pt x="775737" y="1010477"/>
                </a:lnTo>
                <a:lnTo>
                  <a:pt x="776299" y="1010231"/>
                </a:lnTo>
                <a:lnTo>
                  <a:pt x="775860" y="1010365"/>
                </a:lnTo>
                <a:lnTo>
                  <a:pt x="778602" y="1007869"/>
                </a:lnTo>
                <a:lnTo>
                  <a:pt x="764895" y="1010332"/>
                </a:lnTo>
                <a:lnTo>
                  <a:pt x="764500" y="1010403"/>
                </a:lnTo>
                <a:lnTo>
                  <a:pt x="748975" y="1015685"/>
                </a:lnTo>
                <a:cubicBezTo>
                  <a:pt x="720318" y="1025904"/>
                  <a:pt x="686724" y="1037216"/>
                  <a:pt x="658802" y="1046715"/>
                </a:cubicBezTo>
                <a:cubicBezTo>
                  <a:pt x="688057" y="1032450"/>
                  <a:pt x="716110" y="1024552"/>
                  <a:pt x="743046" y="1014291"/>
                </a:cubicBezTo>
                <a:cubicBezTo>
                  <a:pt x="745510" y="1015335"/>
                  <a:pt x="747103" y="1013774"/>
                  <a:pt x="748573" y="1012333"/>
                </a:cubicBezTo>
                <a:cubicBezTo>
                  <a:pt x="743501" y="1010099"/>
                  <a:pt x="763698" y="1006442"/>
                  <a:pt x="769369" y="1004630"/>
                </a:cubicBezTo>
                <a:lnTo>
                  <a:pt x="814196" y="993807"/>
                </a:lnTo>
                <a:lnTo>
                  <a:pt x="814236" y="993617"/>
                </a:lnTo>
                <a:lnTo>
                  <a:pt x="814981" y="989038"/>
                </a:lnTo>
                <a:lnTo>
                  <a:pt x="814929" y="989046"/>
                </a:lnTo>
                <a:cubicBezTo>
                  <a:pt x="798587" y="992348"/>
                  <a:pt x="782495" y="996087"/>
                  <a:pt x="768102" y="1000397"/>
                </a:cubicBezTo>
                <a:cubicBezTo>
                  <a:pt x="725782" y="1013343"/>
                  <a:pt x="696519" y="1025886"/>
                  <a:pt x="660462" y="1036154"/>
                </a:cubicBezTo>
                <a:lnTo>
                  <a:pt x="658821" y="1036836"/>
                </a:lnTo>
                <a:lnTo>
                  <a:pt x="657973" y="1036605"/>
                </a:lnTo>
                <a:lnTo>
                  <a:pt x="651990" y="1036670"/>
                </a:lnTo>
                <a:lnTo>
                  <a:pt x="653062" y="1036202"/>
                </a:lnTo>
                <a:cubicBezTo>
                  <a:pt x="689718" y="1021889"/>
                  <a:pt x="726973" y="1008431"/>
                  <a:pt x="763765" y="997443"/>
                </a:cubicBezTo>
                <a:cubicBezTo>
                  <a:pt x="786290" y="991504"/>
                  <a:pt x="807900" y="987327"/>
                  <a:pt x="829184" y="983217"/>
                </a:cubicBezTo>
                <a:lnTo>
                  <a:pt x="834618" y="982034"/>
                </a:lnTo>
                <a:lnTo>
                  <a:pt x="844975" y="977533"/>
                </a:lnTo>
                <a:lnTo>
                  <a:pt x="849820" y="976352"/>
                </a:lnTo>
                <a:lnTo>
                  <a:pt x="849594" y="976330"/>
                </a:lnTo>
                <a:cubicBezTo>
                  <a:pt x="849207" y="976227"/>
                  <a:pt x="848995" y="976068"/>
                  <a:pt x="849009" y="975844"/>
                </a:cubicBezTo>
                <a:cubicBezTo>
                  <a:pt x="849043" y="975321"/>
                  <a:pt x="850214" y="974605"/>
                  <a:pt x="852020" y="973813"/>
                </a:cubicBezTo>
                <a:lnTo>
                  <a:pt x="854325" y="972942"/>
                </a:lnTo>
                <a:lnTo>
                  <a:pt x="851168" y="973235"/>
                </a:lnTo>
                <a:cubicBezTo>
                  <a:pt x="837190" y="975118"/>
                  <a:pt x="823245" y="977618"/>
                  <a:pt x="809883" y="980773"/>
                </a:cubicBezTo>
                <a:cubicBezTo>
                  <a:pt x="783424" y="987108"/>
                  <a:pt x="756107" y="994286"/>
                  <a:pt x="728184" y="1003785"/>
                </a:cubicBezTo>
                <a:cubicBezTo>
                  <a:pt x="705554" y="1011699"/>
                  <a:pt x="681876" y="1020138"/>
                  <a:pt x="658090" y="1028680"/>
                </a:cubicBezTo>
                <a:lnTo>
                  <a:pt x="657826" y="1028776"/>
                </a:lnTo>
                <a:lnTo>
                  <a:pt x="650777" y="1029719"/>
                </a:lnTo>
                <a:cubicBezTo>
                  <a:pt x="648584" y="1030087"/>
                  <a:pt x="647303" y="1030407"/>
                  <a:pt x="647766" y="1030576"/>
                </a:cubicBezTo>
                <a:cubicBezTo>
                  <a:pt x="645162" y="1028681"/>
                  <a:pt x="644972" y="1023728"/>
                  <a:pt x="648982" y="1025189"/>
                </a:cubicBezTo>
                <a:cubicBezTo>
                  <a:pt x="643121" y="1023053"/>
                  <a:pt x="650079" y="1024645"/>
                  <a:pt x="641496" y="1025455"/>
                </a:cubicBezTo>
                <a:cubicBezTo>
                  <a:pt x="630273" y="1026249"/>
                  <a:pt x="637041" y="1022886"/>
                  <a:pt x="637041" y="1022886"/>
                </a:cubicBezTo>
                <a:cubicBezTo>
                  <a:pt x="641615" y="1020615"/>
                  <a:pt x="654872" y="1020405"/>
                  <a:pt x="657068" y="1019315"/>
                </a:cubicBezTo>
                <a:cubicBezTo>
                  <a:pt x="657068" y="1019315"/>
                  <a:pt x="656658" y="1016329"/>
                  <a:pt x="656432" y="1013254"/>
                </a:cubicBezTo>
                <a:cubicBezTo>
                  <a:pt x="660478" y="1012838"/>
                  <a:pt x="667657" y="1012460"/>
                  <a:pt x="667657" y="1012460"/>
                </a:cubicBezTo>
                <a:cubicBezTo>
                  <a:pt x="669625" y="1008294"/>
                  <a:pt x="660823" y="1011073"/>
                  <a:pt x="660823" y="1011073"/>
                </a:cubicBezTo>
                <a:cubicBezTo>
                  <a:pt x="655899" y="1010066"/>
                  <a:pt x="638061" y="1007504"/>
                  <a:pt x="638814" y="1008724"/>
                </a:cubicBezTo>
                <a:cubicBezTo>
                  <a:pt x="637652" y="1004519"/>
                  <a:pt x="647433" y="1006036"/>
                  <a:pt x="655834" y="1005317"/>
                </a:cubicBezTo>
                <a:cubicBezTo>
                  <a:pt x="661161" y="1004264"/>
                  <a:pt x="684261" y="1001024"/>
                  <a:pt x="670308" y="999720"/>
                </a:cubicBezTo>
                <a:cubicBezTo>
                  <a:pt x="664228" y="999553"/>
                  <a:pt x="658775" y="1000402"/>
                  <a:pt x="651598" y="1000780"/>
                </a:cubicBezTo>
                <a:cubicBezTo>
                  <a:pt x="644819" y="1001224"/>
                  <a:pt x="639506" y="1001473"/>
                  <a:pt x="634971" y="1001629"/>
                </a:cubicBezTo>
                <a:lnTo>
                  <a:pt x="624392" y="1001891"/>
                </a:lnTo>
                <a:lnTo>
                  <a:pt x="627341" y="1000891"/>
                </a:lnTo>
                <a:lnTo>
                  <a:pt x="648326" y="992776"/>
                </a:lnTo>
                <a:lnTo>
                  <a:pt x="659802" y="990063"/>
                </a:lnTo>
                <a:cubicBezTo>
                  <a:pt x="667214" y="988904"/>
                  <a:pt x="663869" y="988905"/>
                  <a:pt x="658619" y="988824"/>
                </a:cubicBezTo>
                <a:lnTo>
                  <a:pt x="658551" y="988821"/>
                </a:lnTo>
                <a:lnTo>
                  <a:pt x="659456" y="988471"/>
                </a:lnTo>
                <a:cubicBezTo>
                  <a:pt x="670370" y="984440"/>
                  <a:pt x="681684" y="980482"/>
                  <a:pt x="693988" y="976493"/>
                </a:cubicBezTo>
                <a:cubicBezTo>
                  <a:pt x="694847" y="975652"/>
                  <a:pt x="707644" y="972043"/>
                  <a:pt x="705915" y="970279"/>
                </a:cubicBezTo>
                <a:cubicBezTo>
                  <a:pt x="704042" y="968368"/>
                  <a:pt x="689189" y="976008"/>
                  <a:pt x="685976" y="977141"/>
                </a:cubicBezTo>
                <a:lnTo>
                  <a:pt x="652984" y="988590"/>
                </a:lnTo>
                <a:lnTo>
                  <a:pt x="650423" y="988484"/>
                </a:lnTo>
                <a:cubicBezTo>
                  <a:pt x="647951" y="988245"/>
                  <a:pt x="646112" y="987831"/>
                  <a:pt x="646009" y="987084"/>
                </a:cubicBezTo>
                <a:cubicBezTo>
                  <a:pt x="644378" y="984442"/>
                  <a:pt x="690543" y="979840"/>
                  <a:pt x="674429" y="977749"/>
                </a:cubicBezTo>
                <a:cubicBezTo>
                  <a:pt x="670201" y="978256"/>
                  <a:pt x="643215" y="980237"/>
                  <a:pt x="641709" y="977797"/>
                </a:cubicBezTo>
                <a:cubicBezTo>
                  <a:pt x="640830" y="976375"/>
                  <a:pt x="646620" y="968718"/>
                  <a:pt x="645523" y="969262"/>
                </a:cubicBezTo>
                <a:cubicBezTo>
                  <a:pt x="646620" y="968718"/>
                  <a:pt x="647719" y="968172"/>
                  <a:pt x="648816" y="967627"/>
                </a:cubicBezTo>
                <a:cubicBezTo>
                  <a:pt x="643891" y="966620"/>
                  <a:pt x="625935" y="968898"/>
                  <a:pt x="640006" y="965361"/>
                </a:cubicBezTo>
                <a:cubicBezTo>
                  <a:pt x="656112" y="962409"/>
                  <a:pt x="633801" y="964991"/>
                  <a:pt x="625526" y="965914"/>
                </a:cubicBezTo>
                <a:lnTo>
                  <a:pt x="623628" y="966095"/>
                </a:lnTo>
                <a:lnTo>
                  <a:pt x="671393" y="948782"/>
                </a:lnTo>
                <a:cubicBezTo>
                  <a:pt x="675320" y="946662"/>
                  <a:pt x="683053" y="942542"/>
                  <a:pt x="672590" y="945592"/>
                </a:cubicBezTo>
                <a:cubicBezTo>
                  <a:pt x="659180" y="949801"/>
                  <a:pt x="646655" y="955160"/>
                  <a:pt x="632994" y="957886"/>
                </a:cubicBezTo>
                <a:cubicBezTo>
                  <a:pt x="638056" y="955087"/>
                  <a:pt x="643207" y="952775"/>
                  <a:pt x="648406" y="950711"/>
                </a:cubicBezTo>
                <a:lnTo>
                  <a:pt x="660209" y="946428"/>
                </a:lnTo>
                <a:lnTo>
                  <a:pt x="662275" y="946065"/>
                </a:lnTo>
                <a:cubicBezTo>
                  <a:pt x="667587" y="945086"/>
                  <a:pt x="670094" y="944355"/>
                  <a:pt x="670854" y="943791"/>
                </a:cubicBezTo>
                <a:lnTo>
                  <a:pt x="669684" y="943002"/>
                </a:lnTo>
                <a:lnTo>
                  <a:pt x="679818" y="939349"/>
                </a:lnTo>
                <a:cubicBezTo>
                  <a:pt x="685035" y="937303"/>
                  <a:pt x="690213" y="935020"/>
                  <a:pt x="695311" y="932256"/>
                </a:cubicBezTo>
                <a:lnTo>
                  <a:pt x="685334" y="935403"/>
                </a:lnTo>
                <a:lnTo>
                  <a:pt x="664572" y="941951"/>
                </a:lnTo>
                <a:lnTo>
                  <a:pt x="662933" y="941741"/>
                </a:lnTo>
                <a:cubicBezTo>
                  <a:pt x="660943" y="941513"/>
                  <a:pt x="659325" y="941288"/>
                  <a:pt x="659137" y="940982"/>
                </a:cubicBezTo>
                <a:cubicBezTo>
                  <a:pt x="658383" y="939763"/>
                  <a:pt x="680386" y="937068"/>
                  <a:pt x="684959" y="934796"/>
                </a:cubicBezTo>
                <a:cubicBezTo>
                  <a:pt x="676902" y="933751"/>
                  <a:pt x="674181" y="936697"/>
                  <a:pt x="664054" y="936946"/>
                </a:cubicBezTo>
                <a:cubicBezTo>
                  <a:pt x="664054" y="936946"/>
                  <a:pt x="643902" y="940314"/>
                  <a:pt x="643150" y="939094"/>
                </a:cubicBezTo>
                <a:lnTo>
                  <a:pt x="655934" y="931151"/>
                </a:lnTo>
                <a:cubicBezTo>
                  <a:pt x="655181" y="929931"/>
                  <a:pt x="600171" y="934145"/>
                  <a:pt x="625467" y="929815"/>
                </a:cubicBezTo>
                <a:cubicBezTo>
                  <a:pt x="640918" y="928514"/>
                  <a:pt x="652796" y="926068"/>
                  <a:pt x="664891" y="921654"/>
                </a:cubicBezTo>
                <a:cubicBezTo>
                  <a:pt x="673694" y="918875"/>
                  <a:pt x="681405" y="921686"/>
                  <a:pt x="690369" y="917233"/>
                </a:cubicBezTo>
                <a:lnTo>
                  <a:pt x="690886" y="918069"/>
                </a:lnTo>
                <a:lnTo>
                  <a:pt x="691058" y="918348"/>
                </a:lnTo>
                <a:cubicBezTo>
                  <a:pt x="691134" y="918472"/>
                  <a:pt x="691084" y="918389"/>
                  <a:pt x="690982" y="918223"/>
                </a:cubicBezTo>
                <a:lnTo>
                  <a:pt x="690886" y="918069"/>
                </a:lnTo>
                <a:lnTo>
                  <a:pt x="690598" y="917604"/>
                </a:lnTo>
                <a:cubicBezTo>
                  <a:pt x="690471" y="917398"/>
                  <a:pt x="690369" y="917233"/>
                  <a:pt x="690369" y="917233"/>
                </a:cubicBezTo>
                <a:cubicBezTo>
                  <a:pt x="685380" y="911476"/>
                  <a:pt x="663792" y="922200"/>
                  <a:pt x="659212" y="919427"/>
                </a:cubicBezTo>
                <a:cubicBezTo>
                  <a:pt x="657932" y="920063"/>
                  <a:pt x="655322" y="913125"/>
                  <a:pt x="656419" y="912580"/>
                </a:cubicBezTo>
                <a:cubicBezTo>
                  <a:pt x="647390" y="912283"/>
                  <a:pt x="640094" y="917501"/>
                  <a:pt x="632163" y="916659"/>
                </a:cubicBezTo>
                <a:cubicBezTo>
                  <a:pt x="629089" y="916327"/>
                  <a:pt x="628337" y="915107"/>
                  <a:pt x="625732" y="913212"/>
                </a:cubicBezTo>
                <a:cubicBezTo>
                  <a:pt x="618021" y="910402"/>
                  <a:pt x="609400" y="913090"/>
                  <a:pt x="600817" y="913901"/>
                </a:cubicBezTo>
                <a:cubicBezTo>
                  <a:pt x="582290" y="914868"/>
                  <a:pt x="567064" y="919243"/>
                  <a:pt x="548881" y="918448"/>
                </a:cubicBezTo>
                <a:cubicBezTo>
                  <a:pt x="568154" y="913655"/>
                  <a:pt x="582634" y="913103"/>
                  <a:pt x="602033" y="908515"/>
                </a:cubicBezTo>
                <a:cubicBezTo>
                  <a:pt x="606607" y="906242"/>
                  <a:pt x="616733" y="905994"/>
                  <a:pt x="629363" y="904768"/>
                </a:cubicBezTo>
                <a:cubicBezTo>
                  <a:pt x="635787" y="903170"/>
                  <a:pt x="671172" y="900470"/>
                  <a:pt x="648980" y="898211"/>
                </a:cubicBezTo>
                <a:cubicBezTo>
                  <a:pt x="644751" y="898719"/>
                  <a:pt x="626224" y="899686"/>
                  <a:pt x="623093" y="899647"/>
                </a:cubicBezTo>
                <a:cubicBezTo>
                  <a:pt x="621242" y="898973"/>
                  <a:pt x="619610" y="896330"/>
                  <a:pt x="619610" y="896330"/>
                </a:cubicBezTo>
                <a:cubicBezTo>
                  <a:pt x="611680" y="895487"/>
                  <a:pt x="604158" y="897630"/>
                  <a:pt x="597607" y="899024"/>
                </a:cubicBezTo>
                <a:cubicBezTo>
                  <a:pt x="591527" y="898857"/>
                  <a:pt x="579432" y="903271"/>
                  <a:pt x="575949" y="899954"/>
                </a:cubicBezTo>
                <a:cubicBezTo>
                  <a:pt x="572466" y="896636"/>
                  <a:pt x="586384" y="899818"/>
                  <a:pt x="580522" y="897682"/>
                </a:cubicBezTo>
                <a:cubicBezTo>
                  <a:pt x="572810" y="894871"/>
                  <a:pt x="554284" y="895839"/>
                  <a:pt x="576287" y="893145"/>
                </a:cubicBezTo>
                <a:cubicBezTo>
                  <a:pt x="592210" y="890283"/>
                  <a:pt x="600265" y="891328"/>
                  <a:pt x="617687" y="885861"/>
                </a:cubicBezTo>
                <a:cubicBezTo>
                  <a:pt x="613291" y="884260"/>
                  <a:pt x="598158" y="885303"/>
                  <a:pt x="588301" y="885854"/>
                </a:cubicBezTo>
                <a:lnTo>
                  <a:pt x="587044" y="885898"/>
                </a:lnTo>
                <a:lnTo>
                  <a:pt x="605008" y="878110"/>
                </a:lnTo>
                <a:lnTo>
                  <a:pt x="580281" y="885978"/>
                </a:lnTo>
                <a:lnTo>
                  <a:pt x="575682" y="884679"/>
                </a:lnTo>
                <a:cubicBezTo>
                  <a:pt x="573878" y="883534"/>
                  <a:pt x="580802" y="883132"/>
                  <a:pt x="585714" y="882087"/>
                </a:cubicBezTo>
                <a:cubicBezTo>
                  <a:pt x="556343" y="880206"/>
                  <a:pt x="530177" y="888157"/>
                  <a:pt x="501559" y="887496"/>
                </a:cubicBezTo>
                <a:lnTo>
                  <a:pt x="496703" y="887595"/>
                </a:lnTo>
                <a:lnTo>
                  <a:pt x="496956" y="887469"/>
                </a:lnTo>
                <a:cubicBezTo>
                  <a:pt x="500761" y="885468"/>
                  <a:pt x="515281" y="881900"/>
                  <a:pt x="520678" y="878339"/>
                </a:cubicBezTo>
                <a:cubicBezTo>
                  <a:pt x="527668" y="873218"/>
                  <a:pt x="508616" y="881228"/>
                  <a:pt x="506282" y="881787"/>
                </a:cubicBezTo>
                <a:cubicBezTo>
                  <a:pt x="501703" y="883609"/>
                  <a:pt x="498068" y="884956"/>
                  <a:pt x="494866" y="886071"/>
                </a:cubicBezTo>
                <a:lnTo>
                  <a:pt x="489801" y="887736"/>
                </a:lnTo>
                <a:lnTo>
                  <a:pt x="471990" y="888101"/>
                </a:lnTo>
                <a:lnTo>
                  <a:pt x="472171" y="886689"/>
                </a:lnTo>
                <a:cubicBezTo>
                  <a:pt x="472387" y="886909"/>
                  <a:pt x="471641" y="887189"/>
                  <a:pt x="470338" y="887490"/>
                </a:cubicBezTo>
                <a:lnTo>
                  <a:pt x="466252" y="888219"/>
                </a:lnTo>
                <a:lnTo>
                  <a:pt x="452940" y="888491"/>
                </a:lnTo>
                <a:lnTo>
                  <a:pt x="457371" y="886784"/>
                </a:lnTo>
                <a:lnTo>
                  <a:pt x="456255" y="883663"/>
                </a:lnTo>
                <a:lnTo>
                  <a:pt x="469804" y="881752"/>
                </a:lnTo>
                <a:lnTo>
                  <a:pt x="455635" y="881636"/>
                </a:lnTo>
                <a:lnTo>
                  <a:pt x="462335" y="878461"/>
                </a:lnTo>
                <a:lnTo>
                  <a:pt x="465108" y="876938"/>
                </a:lnTo>
                <a:lnTo>
                  <a:pt x="509898" y="874287"/>
                </a:lnTo>
                <a:cubicBezTo>
                  <a:pt x="539122" y="872157"/>
                  <a:pt x="568136" y="869301"/>
                  <a:pt x="597203" y="864691"/>
                </a:cubicBezTo>
                <a:cubicBezTo>
                  <a:pt x="602530" y="863638"/>
                  <a:pt x="629113" y="863716"/>
                  <a:pt x="631083" y="859550"/>
                </a:cubicBezTo>
                <a:cubicBezTo>
                  <a:pt x="630204" y="858127"/>
                  <a:pt x="627072" y="858089"/>
                  <a:pt x="627072" y="858089"/>
                </a:cubicBezTo>
                <a:lnTo>
                  <a:pt x="619148" y="858634"/>
                </a:lnTo>
                <a:lnTo>
                  <a:pt x="614700" y="860284"/>
                </a:lnTo>
                <a:lnTo>
                  <a:pt x="607554" y="861455"/>
                </a:lnTo>
                <a:lnTo>
                  <a:pt x="607891" y="860101"/>
                </a:lnTo>
                <a:lnTo>
                  <a:pt x="608680" y="859857"/>
                </a:lnTo>
                <a:lnTo>
                  <a:pt x="608003" y="859945"/>
                </a:lnTo>
                <a:lnTo>
                  <a:pt x="607891" y="860101"/>
                </a:lnTo>
                <a:cubicBezTo>
                  <a:pt x="597428" y="863150"/>
                  <a:pt x="585365" y="866038"/>
                  <a:pt x="584501" y="865156"/>
                </a:cubicBezTo>
                <a:cubicBezTo>
                  <a:pt x="584933" y="865598"/>
                  <a:pt x="586099" y="864888"/>
                  <a:pt x="587156" y="864067"/>
                </a:cubicBezTo>
                <a:lnTo>
                  <a:pt x="588398" y="863018"/>
                </a:lnTo>
                <a:lnTo>
                  <a:pt x="582836" y="863489"/>
                </a:lnTo>
                <a:cubicBezTo>
                  <a:pt x="573477" y="864739"/>
                  <a:pt x="562595" y="867005"/>
                  <a:pt x="556082" y="865459"/>
                </a:cubicBezTo>
                <a:cubicBezTo>
                  <a:pt x="554232" y="864784"/>
                  <a:pt x="552599" y="862142"/>
                  <a:pt x="551502" y="862687"/>
                </a:cubicBezTo>
                <a:cubicBezTo>
                  <a:pt x="545422" y="862520"/>
                  <a:pt x="528401" y="865926"/>
                  <a:pt x="521569" y="864540"/>
                </a:cubicBezTo>
                <a:cubicBezTo>
                  <a:pt x="518312" y="864298"/>
                  <a:pt x="516052" y="860638"/>
                  <a:pt x="516052" y="860638"/>
                </a:cubicBezTo>
                <a:cubicBezTo>
                  <a:pt x="516052" y="860638"/>
                  <a:pt x="515283" y="860556"/>
                  <a:pt x="514217" y="860620"/>
                </a:cubicBezTo>
                <a:lnTo>
                  <a:pt x="512627" y="861002"/>
                </a:lnTo>
                <a:lnTo>
                  <a:pt x="510115" y="860879"/>
                </a:lnTo>
                <a:lnTo>
                  <a:pt x="509803" y="860488"/>
                </a:lnTo>
                <a:cubicBezTo>
                  <a:pt x="509572" y="860404"/>
                  <a:pt x="509298" y="860540"/>
                  <a:pt x="508749" y="860813"/>
                </a:cubicBezTo>
                <a:lnTo>
                  <a:pt x="510115" y="860879"/>
                </a:lnTo>
                <a:lnTo>
                  <a:pt x="510600" y="861487"/>
                </a:lnTo>
                <a:cubicBezTo>
                  <a:pt x="506898" y="860139"/>
                  <a:pt x="502099" y="859335"/>
                  <a:pt x="502099" y="859335"/>
                </a:cubicBezTo>
                <a:cubicBezTo>
                  <a:pt x="500811" y="854927"/>
                  <a:pt x="522132" y="860806"/>
                  <a:pt x="533130" y="856937"/>
                </a:cubicBezTo>
                <a:cubicBezTo>
                  <a:pt x="534227" y="856392"/>
                  <a:pt x="536950" y="853446"/>
                  <a:pt x="538048" y="852900"/>
                </a:cubicBezTo>
                <a:cubicBezTo>
                  <a:pt x="545570" y="850757"/>
                  <a:pt x="555251" y="849402"/>
                  <a:pt x="565721" y="847389"/>
                </a:cubicBezTo>
                <a:cubicBezTo>
                  <a:pt x="567836" y="847136"/>
                  <a:pt x="577739" y="846334"/>
                  <a:pt x="587252" y="845526"/>
                </a:cubicBezTo>
                <a:lnTo>
                  <a:pt x="587281" y="845524"/>
                </a:lnTo>
                <a:lnTo>
                  <a:pt x="591751" y="843173"/>
                </a:lnTo>
                <a:lnTo>
                  <a:pt x="601390" y="839247"/>
                </a:lnTo>
                <a:lnTo>
                  <a:pt x="600488" y="838744"/>
                </a:lnTo>
                <a:cubicBezTo>
                  <a:pt x="599605" y="838311"/>
                  <a:pt x="598821" y="837986"/>
                  <a:pt x="598313" y="837840"/>
                </a:cubicBezTo>
                <a:cubicBezTo>
                  <a:pt x="595364" y="837712"/>
                  <a:pt x="570231" y="840367"/>
                  <a:pt x="586211" y="837211"/>
                </a:cubicBezTo>
                <a:cubicBezTo>
                  <a:pt x="603231" y="833804"/>
                  <a:pt x="570976" y="836543"/>
                  <a:pt x="566747" y="837050"/>
                </a:cubicBezTo>
                <a:cubicBezTo>
                  <a:pt x="555216" y="837731"/>
                  <a:pt x="545089" y="837980"/>
                  <a:pt x="541043" y="838395"/>
                </a:cubicBezTo>
                <a:cubicBezTo>
                  <a:pt x="517757" y="839205"/>
                  <a:pt x="496255" y="840388"/>
                  <a:pt x="475298" y="841533"/>
                </a:cubicBezTo>
                <a:lnTo>
                  <a:pt x="470917" y="841737"/>
                </a:lnTo>
                <a:lnTo>
                  <a:pt x="474957" y="839288"/>
                </a:lnTo>
                <a:lnTo>
                  <a:pt x="476278" y="838313"/>
                </a:lnTo>
                <a:lnTo>
                  <a:pt x="489890" y="837241"/>
                </a:lnTo>
                <a:cubicBezTo>
                  <a:pt x="498290" y="836521"/>
                  <a:pt x="519604" y="837357"/>
                  <a:pt x="525275" y="834539"/>
                </a:cubicBezTo>
                <a:cubicBezTo>
                  <a:pt x="527471" y="833449"/>
                  <a:pt x="525211" y="829789"/>
                  <a:pt x="527808" y="826641"/>
                </a:cubicBezTo>
                <a:cubicBezTo>
                  <a:pt x="531629" y="823149"/>
                  <a:pt x="535455" y="824701"/>
                  <a:pt x="543731" y="823778"/>
                </a:cubicBezTo>
                <a:cubicBezTo>
                  <a:pt x="550154" y="822181"/>
                  <a:pt x="554727" y="819908"/>
                  <a:pt x="558958" y="819402"/>
                </a:cubicBezTo>
                <a:lnTo>
                  <a:pt x="563914" y="818859"/>
                </a:lnTo>
                <a:lnTo>
                  <a:pt x="563693" y="818809"/>
                </a:lnTo>
                <a:cubicBezTo>
                  <a:pt x="563323" y="818655"/>
                  <a:pt x="563134" y="818472"/>
                  <a:pt x="563176" y="818251"/>
                </a:cubicBezTo>
                <a:cubicBezTo>
                  <a:pt x="563277" y="817736"/>
                  <a:pt x="564532" y="817179"/>
                  <a:pt x="566425" y="816628"/>
                </a:cubicBezTo>
                <a:lnTo>
                  <a:pt x="570026" y="815780"/>
                </a:lnTo>
                <a:lnTo>
                  <a:pt x="568121" y="814983"/>
                </a:lnTo>
                <a:cubicBezTo>
                  <a:pt x="567113" y="814221"/>
                  <a:pt x="566243" y="813393"/>
                  <a:pt x="565318" y="813055"/>
                </a:cubicBezTo>
                <a:cubicBezTo>
                  <a:pt x="562186" y="813017"/>
                  <a:pt x="555945" y="814523"/>
                  <a:pt x="549739" y="814152"/>
                </a:cubicBezTo>
                <a:cubicBezTo>
                  <a:pt x="545510" y="814659"/>
                  <a:pt x="524950" y="815043"/>
                  <a:pt x="537798" y="811849"/>
                </a:cubicBezTo>
                <a:cubicBezTo>
                  <a:pt x="545504" y="809616"/>
                  <a:pt x="556508" y="810790"/>
                  <a:pt x="560554" y="810374"/>
                </a:cubicBezTo>
                <a:cubicBezTo>
                  <a:pt x="562732" y="810222"/>
                  <a:pt x="564469" y="809359"/>
                  <a:pt x="565801" y="808465"/>
                </a:cubicBezTo>
                <a:lnTo>
                  <a:pt x="566485" y="807955"/>
                </a:lnTo>
                <a:lnTo>
                  <a:pt x="468152" y="819996"/>
                </a:lnTo>
                <a:cubicBezTo>
                  <a:pt x="498909" y="815921"/>
                  <a:pt x="529765" y="809657"/>
                  <a:pt x="558324" y="801941"/>
                </a:cubicBezTo>
                <a:lnTo>
                  <a:pt x="559622" y="801446"/>
                </a:lnTo>
                <a:lnTo>
                  <a:pt x="552442" y="801883"/>
                </a:lnTo>
                <a:lnTo>
                  <a:pt x="547009" y="802021"/>
                </a:lnTo>
                <a:lnTo>
                  <a:pt x="548072" y="801635"/>
                </a:lnTo>
                <a:lnTo>
                  <a:pt x="556872" y="798407"/>
                </a:lnTo>
                <a:lnTo>
                  <a:pt x="570382" y="797256"/>
                </a:lnTo>
                <a:lnTo>
                  <a:pt x="570514" y="797247"/>
                </a:lnTo>
                <a:lnTo>
                  <a:pt x="574272" y="793317"/>
                </a:lnTo>
                <a:cubicBezTo>
                  <a:pt x="574272" y="793317"/>
                  <a:pt x="574272" y="793317"/>
                  <a:pt x="565061" y="794048"/>
                </a:cubicBezTo>
                <a:lnTo>
                  <a:pt x="576803" y="792231"/>
                </a:lnTo>
                <a:lnTo>
                  <a:pt x="574279" y="792133"/>
                </a:lnTo>
                <a:lnTo>
                  <a:pt x="581198" y="789766"/>
                </a:lnTo>
                <a:lnTo>
                  <a:pt x="579403" y="789591"/>
                </a:lnTo>
                <a:cubicBezTo>
                  <a:pt x="577758" y="789506"/>
                  <a:pt x="576785" y="789575"/>
                  <a:pt x="576974" y="789880"/>
                </a:cubicBezTo>
                <a:lnTo>
                  <a:pt x="579320" y="787466"/>
                </a:lnTo>
                <a:lnTo>
                  <a:pt x="553793" y="789491"/>
                </a:lnTo>
                <a:cubicBezTo>
                  <a:pt x="553793" y="789491"/>
                  <a:pt x="553793" y="789491"/>
                  <a:pt x="566378" y="786585"/>
                </a:cubicBezTo>
                <a:lnTo>
                  <a:pt x="575806" y="782672"/>
                </a:lnTo>
                <a:lnTo>
                  <a:pt x="573130" y="782786"/>
                </a:lnTo>
                <a:lnTo>
                  <a:pt x="572871" y="782793"/>
                </a:lnTo>
                <a:lnTo>
                  <a:pt x="522757" y="790045"/>
                </a:lnTo>
                <a:lnTo>
                  <a:pt x="548899" y="783502"/>
                </a:lnTo>
                <a:lnTo>
                  <a:pt x="534909" y="784476"/>
                </a:lnTo>
                <a:cubicBezTo>
                  <a:pt x="533251" y="784403"/>
                  <a:pt x="524574" y="785212"/>
                  <a:pt x="519058" y="785342"/>
                </a:cubicBezTo>
                <a:lnTo>
                  <a:pt x="516462" y="785243"/>
                </a:lnTo>
                <a:lnTo>
                  <a:pt x="515086" y="785872"/>
                </a:lnTo>
                <a:cubicBezTo>
                  <a:pt x="511579" y="787256"/>
                  <a:pt x="507913" y="788112"/>
                  <a:pt x="507279" y="785995"/>
                </a:cubicBezTo>
                <a:lnTo>
                  <a:pt x="513157" y="783448"/>
                </a:lnTo>
                <a:lnTo>
                  <a:pt x="512965" y="783463"/>
                </a:lnTo>
                <a:lnTo>
                  <a:pt x="507608" y="782052"/>
                </a:lnTo>
                <a:lnTo>
                  <a:pt x="489806" y="788999"/>
                </a:lnTo>
                <a:cubicBezTo>
                  <a:pt x="489806" y="788999"/>
                  <a:pt x="474680" y="794890"/>
                  <a:pt x="476022" y="791847"/>
                </a:cubicBezTo>
                <a:lnTo>
                  <a:pt x="480050" y="790108"/>
                </a:lnTo>
                <a:lnTo>
                  <a:pt x="486339" y="789295"/>
                </a:lnTo>
                <a:cubicBezTo>
                  <a:pt x="488781" y="788896"/>
                  <a:pt x="490690" y="788454"/>
                  <a:pt x="491438" y="787970"/>
                </a:cubicBezTo>
                <a:lnTo>
                  <a:pt x="489668" y="786479"/>
                </a:lnTo>
                <a:lnTo>
                  <a:pt x="491147" y="785957"/>
                </a:lnTo>
                <a:cubicBezTo>
                  <a:pt x="489676" y="787397"/>
                  <a:pt x="507015" y="781068"/>
                  <a:pt x="504276" y="778275"/>
                </a:cubicBezTo>
                <a:cubicBezTo>
                  <a:pt x="503413" y="777393"/>
                  <a:pt x="486940" y="784605"/>
                  <a:pt x="483747" y="786004"/>
                </a:cubicBezTo>
                <a:lnTo>
                  <a:pt x="482447" y="786452"/>
                </a:lnTo>
                <a:lnTo>
                  <a:pt x="482250" y="786453"/>
                </a:lnTo>
                <a:lnTo>
                  <a:pt x="477804" y="786939"/>
                </a:lnTo>
                <a:lnTo>
                  <a:pt x="502192" y="776610"/>
                </a:lnTo>
                <a:lnTo>
                  <a:pt x="478281" y="781772"/>
                </a:lnTo>
                <a:lnTo>
                  <a:pt x="468083" y="785218"/>
                </a:lnTo>
                <a:lnTo>
                  <a:pt x="474267" y="782639"/>
                </a:lnTo>
                <a:lnTo>
                  <a:pt x="405835" y="797412"/>
                </a:lnTo>
                <a:cubicBezTo>
                  <a:pt x="403940" y="797563"/>
                  <a:pt x="398671" y="799889"/>
                  <a:pt x="395027" y="802086"/>
                </a:cubicBezTo>
                <a:cubicBezTo>
                  <a:pt x="380668" y="803224"/>
                  <a:pt x="366167" y="806010"/>
                  <a:pt x="351686" y="809066"/>
                </a:cubicBezTo>
                <a:cubicBezTo>
                  <a:pt x="364270" y="806159"/>
                  <a:pt x="378622" y="801479"/>
                  <a:pt x="393101" y="798423"/>
                </a:cubicBezTo>
                <a:cubicBezTo>
                  <a:pt x="396495" y="796518"/>
                  <a:pt x="415963" y="787615"/>
                  <a:pt x="407022" y="788324"/>
                </a:cubicBezTo>
                <a:cubicBezTo>
                  <a:pt x="370447" y="791226"/>
                  <a:pt x="334420" y="797626"/>
                  <a:pt x="297996" y="802424"/>
                </a:cubicBezTo>
                <a:cubicBezTo>
                  <a:pt x="296099" y="802574"/>
                  <a:pt x="292579" y="802853"/>
                  <a:pt x="290681" y="803004"/>
                </a:cubicBezTo>
                <a:cubicBezTo>
                  <a:pt x="305161" y="799948"/>
                  <a:pt x="317745" y="797042"/>
                  <a:pt x="330199" y="792511"/>
                </a:cubicBezTo>
                <a:cubicBezTo>
                  <a:pt x="335617" y="792081"/>
                  <a:pt x="353460" y="783306"/>
                  <a:pt x="346145" y="783887"/>
                </a:cubicBezTo>
                <a:cubicBezTo>
                  <a:pt x="309569" y="786788"/>
                  <a:pt x="269622" y="791865"/>
                  <a:pt x="231550" y="796520"/>
                </a:cubicBezTo>
                <a:cubicBezTo>
                  <a:pt x="263904" y="788503"/>
                  <a:pt x="298153" y="780336"/>
                  <a:pt x="330655" y="774214"/>
                </a:cubicBezTo>
                <a:cubicBezTo>
                  <a:pt x="334177" y="773934"/>
                  <a:pt x="346481" y="767507"/>
                  <a:pt x="348227" y="765461"/>
                </a:cubicBezTo>
                <a:lnTo>
                  <a:pt x="350124" y="765311"/>
                </a:lnTo>
                <a:cubicBezTo>
                  <a:pt x="384503" y="758768"/>
                  <a:pt x="420528" y="752367"/>
                  <a:pt x="456954" y="747570"/>
                </a:cubicBezTo>
                <a:cubicBezTo>
                  <a:pt x="451265" y="748022"/>
                  <a:pt x="445845" y="748451"/>
                  <a:pt x="440427" y="748880"/>
                </a:cubicBezTo>
                <a:cubicBezTo>
                  <a:pt x="469407" y="743039"/>
                  <a:pt x="498247" y="738843"/>
                  <a:pt x="525332" y="733152"/>
                </a:cubicBezTo>
                <a:cubicBezTo>
                  <a:pt x="525332" y="733152"/>
                  <a:pt x="525332" y="733152"/>
                  <a:pt x="510972" y="734291"/>
                </a:cubicBezTo>
                <a:cubicBezTo>
                  <a:pt x="514344" y="732116"/>
                  <a:pt x="518138" y="731815"/>
                  <a:pt x="521659" y="731535"/>
                </a:cubicBezTo>
                <a:cubicBezTo>
                  <a:pt x="525032" y="729360"/>
                  <a:pt x="535860" y="724958"/>
                  <a:pt x="539232" y="722782"/>
                </a:cubicBezTo>
                <a:lnTo>
                  <a:pt x="488098" y="726839"/>
                </a:lnTo>
                <a:lnTo>
                  <a:pt x="510091" y="723186"/>
                </a:lnTo>
                <a:cubicBezTo>
                  <a:pt x="501030" y="725813"/>
                  <a:pt x="493715" y="726393"/>
                  <a:pt x="486400" y="726973"/>
                </a:cubicBezTo>
                <a:lnTo>
                  <a:pt x="488098" y="726839"/>
                </a:lnTo>
                <a:lnTo>
                  <a:pt x="403262" y="740927"/>
                </a:lnTo>
                <a:cubicBezTo>
                  <a:pt x="410428" y="738451"/>
                  <a:pt x="417192" y="734371"/>
                  <a:pt x="417041" y="732476"/>
                </a:cubicBezTo>
                <a:cubicBezTo>
                  <a:pt x="446901" y="727381"/>
                  <a:pt x="476683" y="721339"/>
                  <a:pt x="506209" y="714636"/>
                </a:cubicBezTo>
                <a:lnTo>
                  <a:pt x="579727" y="696343"/>
                </a:lnTo>
                <a:lnTo>
                  <a:pt x="570323" y="697815"/>
                </a:lnTo>
                <a:cubicBezTo>
                  <a:pt x="567249" y="697483"/>
                  <a:pt x="566496" y="696263"/>
                  <a:pt x="563892" y="694369"/>
                </a:cubicBezTo>
                <a:lnTo>
                  <a:pt x="557614" y="693844"/>
                </a:lnTo>
                <a:lnTo>
                  <a:pt x="506606" y="703294"/>
                </a:lnTo>
                <a:lnTo>
                  <a:pt x="528641" y="696219"/>
                </a:lnTo>
                <a:lnTo>
                  <a:pt x="512880" y="697992"/>
                </a:lnTo>
                <a:cubicBezTo>
                  <a:pt x="504485" y="699107"/>
                  <a:pt x="496133" y="700002"/>
                  <a:pt x="487041" y="699604"/>
                </a:cubicBezTo>
                <a:cubicBezTo>
                  <a:pt x="506314" y="694812"/>
                  <a:pt x="520795" y="694260"/>
                  <a:pt x="540194" y="689671"/>
                </a:cubicBezTo>
                <a:cubicBezTo>
                  <a:pt x="542480" y="688535"/>
                  <a:pt x="546155" y="687905"/>
                  <a:pt x="550836" y="687406"/>
                </a:cubicBezTo>
                <a:lnTo>
                  <a:pt x="558102" y="686760"/>
                </a:lnTo>
                <a:lnTo>
                  <a:pt x="567489" y="683747"/>
                </a:lnTo>
                <a:lnTo>
                  <a:pt x="572653" y="680337"/>
                </a:lnTo>
                <a:lnTo>
                  <a:pt x="561253" y="680804"/>
                </a:lnTo>
                <a:lnTo>
                  <a:pt x="560670" y="680347"/>
                </a:lnTo>
                <a:lnTo>
                  <a:pt x="481904" y="694352"/>
                </a:lnTo>
                <a:cubicBezTo>
                  <a:pt x="483650" y="692306"/>
                  <a:pt x="483650" y="692306"/>
                  <a:pt x="480127" y="692585"/>
                </a:cubicBezTo>
                <a:cubicBezTo>
                  <a:pt x="480127" y="692585"/>
                  <a:pt x="480127" y="692585"/>
                  <a:pt x="478977" y="692676"/>
                </a:cubicBezTo>
                <a:lnTo>
                  <a:pt x="472814" y="693165"/>
                </a:lnTo>
                <a:cubicBezTo>
                  <a:pt x="474438" y="693036"/>
                  <a:pt x="490385" y="684413"/>
                  <a:pt x="483070" y="684993"/>
                </a:cubicBezTo>
                <a:cubicBezTo>
                  <a:pt x="448392" y="687744"/>
                  <a:pt x="414012" y="694288"/>
                  <a:pt x="377837" y="698792"/>
                </a:cubicBezTo>
                <a:cubicBezTo>
                  <a:pt x="372568" y="701117"/>
                  <a:pt x="363637" y="705369"/>
                  <a:pt x="361890" y="707415"/>
                </a:cubicBezTo>
                <a:cubicBezTo>
                  <a:pt x="361890" y="707415"/>
                  <a:pt x="361890" y="707415"/>
                  <a:pt x="349307" y="710322"/>
                </a:cubicBezTo>
                <a:cubicBezTo>
                  <a:pt x="341840" y="709006"/>
                  <a:pt x="334525" y="709587"/>
                  <a:pt x="327331" y="708249"/>
                </a:cubicBezTo>
                <a:cubicBezTo>
                  <a:pt x="345204" y="703288"/>
                  <a:pt x="361310" y="700102"/>
                  <a:pt x="377558" y="695271"/>
                </a:cubicBezTo>
                <a:cubicBezTo>
                  <a:pt x="382826" y="692945"/>
                  <a:pt x="400397" y="684192"/>
                  <a:pt x="393233" y="686669"/>
                </a:cubicBezTo>
                <a:cubicBezTo>
                  <a:pt x="358825" y="689398"/>
                  <a:pt x="326342" y="695790"/>
                  <a:pt x="293568" y="701934"/>
                </a:cubicBezTo>
                <a:cubicBezTo>
                  <a:pt x="291944" y="702063"/>
                  <a:pt x="291793" y="700167"/>
                  <a:pt x="289896" y="700317"/>
                </a:cubicBezTo>
                <a:cubicBezTo>
                  <a:pt x="313188" y="694926"/>
                  <a:pt x="336601" y="687618"/>
                  <a:pt x="359720" y="680061"/>
                </a:cubicBezTo>
                <a:cubicBezTo>
                  <a:pt x="363514" y="679760"/>
                  <a:pt x="382981" y="670856"/>
                  <a:pt x="375668" y="671437"/>
                </a:cubicBezTo>
                <a:cubicBezTo>
                  <a:pt x="317717" y="679849"/>
                  <a:pt x="258001" y="690037"/>
                  <a:pt x="200059" y="701992"/>
                </a:cubicBezTo>
                <a:cubicBezTo>
                  <a:pt x="198434" y="702121"/>
                  <a:pt x="194641" y="702422"/>
                  <a:pt x="191118" y="702702"/>
                </a:cubicBezTo>
                <a:cubicBezTo>
                  <a:pt x="189072" y="700957"/>
                  <a:pt x="181757" y="701537"/>
                  <a:pt x="176338" y="701966"/>
                </a:cubicBezTo>
                <a:cubicBezTo>
                  <a:pt x="176338" y="701966"/>
                  <a:pt x="176338" y="701966"/>
                  <a:pt x="190688" y="697285"/>
                </a:cubicBezTo>
                <a:cubicBezTo>
                  <a:pt x="194061" y="695110"/>
                  <a:pt x="211633" y="686357"/>
                  <a:pt x="202693" y="687066"/>
                </a:cubicBezTo>
                <a:cubicBezTo>
                  <a:pt x="171686" y="691434"/>
                  <a:pt x="137556" y="697685"/>
                  <a:pt x="104925" y="702181"/>
                </a:cubicBezTo>
                <a:cubicBezTo>
                  <a:pt x="70675" y="710349"/>
                  <a:pt x="38193" y="716741"/>
                  <a:pt x="5690" y="722863"/>
                </a:cubicBezTo>
                <a:cubicBezTo>
                  <a:pt x="5690" y="722863"/>
                  <a:pt x="5690" y="722863"/>
                  <a:pt x="0" y="723314"/>
                </a:cubicBezTo>
                <a:cubicBezTo>
                  <a:pt x="48602" y="710464"/>
                  <a:pt x="97029" y="695448"/>
                  <a:pt x="145487" y="684246"/>
                </a:cubicBezTo>
                <a:cubicBezTo>
                  <a:pt x="149281" y="683945"/>
                  <a:pt x="166724" y="673567"/>
                  <a:pt x="161305" y="673997"/>
                </a:cubicBezTo>
                <a:cubicBezTo>
                  <a:pt x="161305" y="673997"/>
                  <a:pt x="161305" y="673997"/>
                  <a:pt x="216930" y="660318"/>
                </a:cubicBezTo>
                <a:cubicBezTo>
                  <a:pt x="216930" y="660318"/>
                  <a:pt x="216930" y="660318"/>
                  <a:pt x="224243" y="659737"/>
                </a:cubicBezTo>
                <a:cubicBezTo>
                  <a:pt x="217079" y="662214"/>
                  <a:pt x="208568" y="668340"/>
                  <a:pt x="217358" y="665735"/>
                </a:cubicBezTo>
                <a:cubicBezTo>
                  <a:pt x="221151" y="665434"/>
                  <a:pt x="224673" y="665153"/>
                  <a:pt x="229941" y="662828"/>
                </a:cubicBezTo>
                <a:cubicBezTo>
                  <a:pt x="224673" y="665153"/>
                  <a:pt x="221151" y="665434"/>
                  <a:pt x="215882" y="667759"/>
                </a:cubicBezTo>
                <a:cubicBezTo>
                  <a:pt x="210344" y="670107"/>
                  <a:pt x="192771" y="678859"/>
                  <a:pt x="203458" y="676105"/>
                </a:cubicBezTo>
                <a:cubicBezTo>
                  <a:pt x="230521" y="670142"/>
                  <a:pt x="257456" y="662553"/>
                  <a:pt x="284540" y="656863"/>
                </a:cubicBezTo>
                <a:cubicBezTo>
                  <a:pt x="259502" y="664298"/>
                  <a:pt x="234465" y="671737"/>
                  <a:pt x="210924" y="677419"/>
                </a:cubicBezTo>
                <a:cubicBezTo>
                  <a:pt x="205634" y="679475"/>
                  <a:pt x="189958" y="688077"/>
                  <a:pt x="195377" y="687646"/>
                </a:cubicBezTo>
                <a:cubicBezTo>
                  <a:pt x="220565" y="682105"/>
                  <a:pt x="244106" y="676423"/>
                  <a:pt x="267398" y="671032"/>
                </a:cubicBezTo>
                <a:cubicBezTo>
                  <a:pt x="267398" y="671032"/>
                  <a:pt x="267398" y="671032"/>
                  <a:pt x="253048" y="675713"/>
                </a:cubicBezTo>
                <a:cubicBezTo>
                  <a:pt x="251150" y="675864"/>
                  <a:pt x="231681" y="684767"/>
                  <a:pt x="237372" y="684316"/>
                </a:cubicBezTo>
                <a:cubicBezTo>
                  <a:pt x="282889" y="680705"/>
                  <a:pt x="327975" y="671678"/>
                  <a:pt x="374958" y="662500"/>
                </a:cubicBezTo>
                <a:cubicBezTo>
                  <a:pt x="374958" y="662500"/>
                  <a:pt x="374958" y="662500"/>
                  <a:pt x="378800" y="661957"/>
                </a:cubicBezTo>
                <a:lnTo>
                  <a:pt x="402284" y="658635"/>
                </a:lnTo>
                <a:lnTo>
                  <a:pt x="403268" y="658095"/>
                </a:lnTo>
                <a:lnTo>
                  <a:pt x="406283" y="657917"/>
                </a:lnTo>
                <a:lnTo>
                  <a:pt x="419334" y="652677"/>
                </a:lnTo>
                <a:cubicBezTo>
                  <a:pt x="423539" y="650265"/>
                  <a:pt x="426171" y="648216"/>
                  <a:pt x="423537" y="649379"/>
                </a:cubicBezTo>
                <a:cubicBezTo>
                  <a:pt x="412428" y="650260"/>
                  <a:pt x="403489" y="650969"/>
                  <a:pt x="394426" y="653596"/>
                </a:cubicBezTo>
                <a:cubicBezTo>
                  <a:pt x="394426" y="653596"/>
                  <a:pt x="394426" y="653596"/>
                  <a:pt x="365315" y="657813"/>
                </a:cubicBezTo>
                <a:cubicBezTo>
                  <a:pt x="363419" y="657964"/>
                  <a:pt x="363419" y="657964"/>
                  <a:pt x="361795" y="658093"/>
                </a:cubicBezTo>
                <a:cubicBezTo>
                  <a:pt x="339977" y="661459"/>
                  <a:pt x="318333" y="666992"/>
                  <a:pt x="296809" y="670607"/>
                </a:cubicBezTo>
                <a:cubicBezTo>
                  <a:pt x="316557" y="665224"/>
                  <a:pt x="336327" y="660113"/>
                  <a:pt x="354329" y="656777"/>
                </a:cubicBezTo>
                <a:cubicBezTo>
                  <a:pt x="374078" y="651395"/>
                  <a:pt x="393997" y="648180"/>
                  <a:pt x="411848" y="642948"/>
                </a:cubicBezTo>
                <a:cubicBezTo>
                  <a:pt x="415492" y="640751"/>
                  <a:pt x="434981" y="632119"/>
                  <a:pt x="427667" y="632699"/>
                </a:cubicBezTo>
                <a:cubicBezTo>
                  <a:pt x="405849" y="636064"/>
                  <a:pt x="382158" y="639852"/>
                  <a:pt x="360635" y="643467"/>
                </a:cubicBezTo>
                <a:cubicBezTo>
                  <a:pt x="338967" y="648729"/>
                  <a:pt x="317324" y="654262"/>
                  <a:pt x="295777" y="657606"/>
                </a:cubicBezTo>
                <a:cubicBezTo>
                  <a:pt x="302693" y="655423"/>
                  <a:pt x="309858" y="652946"/>
                  <a:pt x="317023" y="650470"/>
                </a:cubicBezTo>
                <a:cubicBezTo>
                  <a:pt x="318920" y="650320"/>
                  <a:pt x="334866" y="641696"/>
                  <a:pt x="325653" y="642426"/>
                </a:cubicBezTo>
                <a:cubicBezTo>
                  <a:pt x="323020" y="643589"/>
                  <a:pt x="320348" y="644278"/>
                  <a:pt x="317421" y="644749"/>
                </a:cubicBezTo>
                <a:lnTo>
                  <a:pt x="311920" y="645321"/>
                </a:lnTo>
                <a:lnTo>
                  <a:pt x="348758" y="637254"/>
                </a:lnTo>
                <a:cubicBezTo>
                  <a:pt x="361160" y="634636"/>
                  <a:pt x="373374" y="632236"/>
                  <a:pt x="385221" y="630343"/>
                </a:cubicBezTo>
                <a:lnTo>
                  <a:pt x="423145" y="622228"/>
                </a:lnTo>
                <a:lnTo>
                  <a:pt x="413458" y="622690"/>
                </a:lnTo>
                <a:lnTo>
                  <a:pt x="409077" y="622894"/>
                </a:lnTo>
                <a:lnTo>
                  <a:pt x="413117" y="620445"/>
                </a:lnTo>
                <a:lnTo>
                  <a:pt x="414438" y="619469"/>
                </a:lnTo>
                <a:lnTo>
                  <a:pt x="428051" y="618398"/>
                </a:lnTo>
                <a:lnTo>
                  <a:pt x="437756" y="618105"/>
                </a:lnTo>
                <a:lnTo>
                  <a:pt x="465882" y="608081"/>
                </a:lnTo>
                <a:lnTo>
                  <a:pt x="465967" y="607796"/>
                </a:lnTo>
                <a:lnTo>
                  <a:pt x="467957" y="607040"/>
                </a:lnTo>
                <a:lnTo>
                  <a:pt x="469652" y="604771"/>
                </a:lnTo>
                <a:cubicBezTo>
                  <a:pt x="466286" y="605720"/>
                  <a:pt x="460470" y="608021"/>
                  <a:pt x="456963" y="610207"/>
                </a:cubicBezTo>
                <a:cubicBezTo>
                  <a:pt x="453440" y="610486"/>
                  <a:pt x="438939" y="613272"/>
                  <a:pt x="426356" y="616178"/>
                </a:cubicBezTo>
                <a:cubicBezTo>
                  <a:pt x="429727" y="614002"/>
                  <a:pt x="433391" y="612076"/>
                  <a:pt x="427973" y="612506"/>
                </a:cubicBezTo>
                <a:cubicBezTo>
                  <a:pt x="362136" y="617730"/>
                  <a:pt x="297431" y="633764"/>
                  <a:pt x="232724" y="649798"/>
                </a:cubicBezTo>
                <a:cubicBezTo>
                  <a:pt x="232724" y="649798"/>
                  <a:pt x="232724" y="649798"/>
                  <a:pt x="198347" y="656340"/>
                </a:cubicBezTo>
                <a:cubicBezTo>
                  <a:pt x="203614" y="654015"/>
                  <a:pt x="212547" y="649764"/>
                  <a:pt x="212397" y="647868"/>
                </a:cubicBezTo>
                <a:cubicBezTo>
                  <a:pt x="241356" y="641754"/>
                  <a:pt x="270066" y="635934"/>
                  <a:pt x="297130" y="629971"/>
                </a:cubicBezTo>
                <a:cubicBezTo>
                  <a:pt x="325960" y="622234"/>
                  <a:pt x="354671" y="616413"/>
                  <a:pt x="383502" y="608675"/>
                </a:cubicBezTo>
                <a:cubicBezTo>
                  <a:pt x="388921" y="608246"/>
                  <a:pt x="402970" y="599772"/>
                  <a:pt x="397552" y="600202"/>
                </a:cubicBezTo>
                <a:cubicBezTo>
                  <a:pt x="383072" y="603259"/>
                  <a:pt x="368570" y="606044"/>
                  <a:pt x="352466" y="609230"/>
                </a:cubicBezTo>
                <a:cubicBezTo>
                  <a:pt x="337985" y="612286"/>
                  <a:pt x="321609" y="615493"/>
                  <a:pt x="307108" y="618279"/>
                </a:cubicBezTo>
                <a:cubicBezTo>
                  <a:pt x="312669" y="616202"/>
                  <a:pt x="317786" y="611980"/>
                  <a:pt x="312368" y="612410"/>
                </a:cubicBezTo>
                <a:cubicBezTo>
                  <a:pt x="306678" y="612862"/>
                  <a:pt x="301410" y="615188"/>
                  <a:pt x="295991" y="615618"/>
                </a:cubicBezTo>
                <a:cubicBezTo>
                  <a:pt x="288677" y="616198"/>
                  <a:pt x="283407" y="618523"/>
                  <a:pt x="277991" y="618953"/>
                </a:cubicBezTo>
                <a:cubicBezTo>
                  <a:pt x="279615" y="618824"/>
                  <a:pt x="279464" y="616928"/>
                  <a:pt x="281361" y="616778"/>
                </a:cubicBezTo>
                <a:cubicBezTo>
                  <a:pt x="357304" y="601487"/>
                  <a:pt x="435173" y="589859"/>
                  <a:pt x="510987" y="572943"/>
                </a:cubicBezTo>
                <a:cubicBezTo>
                  <a:pt x="516406" y="572513"/>
                  <a:pt x="530457" y="564040"/>
                  <a:pt x="528559" y="564190"/>
                </a:cubicBezTo>
                <a:lnTo>
                  <a:pt x="533150" y="562164"/>
                </a:lnTo>
                <a:lnTo>
                  <a:pt x="511287" y="568897"/>
                </a:lnTo>
                <a:cubicBezTo>
                  <a:pt x="496032" y="573185"/>
                  <a:pt x="510884" y="565545"/>
                  <a:pt x="517413" y="562892"/>
                </a:cubicBezTo>
                <a:lnTo>
                  <a:pt x="527767" y="559071"/>
                </a:lnTo>
                <a:lnTo>
                  <a:pt x="481276" y="569576"/>
                </a:lnTo>
                <a:lnTo>
                  <a:pt x="488847" y="565969"/>
                </a:lnTo>
                <a:lnTo>
                  <a:pt x="489734" y="565278"/>
                </a:lnTo>
                <a:lnTo>
                  <a:pt x="490058" y="563430"/>
                </a:lnTo>
                <a:cubicBezTo>
                  <a:pt x="457155" y="567947"/>
                  <a:pt x="424794" y="572422"/>
                  <a:pt x="392019" y="578565"/>
                </a:cubicBezTo>
                <a:cubicBezTo>
                  <a:pt x="375913" y="581751"/>
                  <a:pt x="359385" y="583062"/>
                  <a:pt x="345177" y="586096"/>
                </a:cubicBezTo>
                <a:cubicBezTo>
                  <a:pt x="328780" y="589032"/>
                  <a:pt x="312403" y="592240"/>
                  <a:pt x="296427" y="597049"/>
                </a:cubicBezTo>
                <a:cubicBezTo>
                  <a:pt x="278153" y="600407"/>
                  <a:pt x="262048" y="603592"/>
                  <a:pt x="244175" y="608553"/>
                </a:cubicBezTo>
                <a:cubicBezTo>
                  <a:pt x="245672" y="606799"/>
                  <a:pt x="247419" y="604753"/>
                  <a:pt x="243896" y="605032"/>
                </a:cubicBezTo>
                <a:cubicBezTo>
                  <a:pt x="225622" y="608390"/>
                  <a:pt x="205703" y="611606"/>
                  <a:pt x="186226" y="616966"/>
                </a:cubicBezTo>
                <a:cubicBezTo>
                  <a:pt x="227218" y="604447"/>
                  <a:pt x="270681" y="595549"/>
                  <a:pt x="313719" y="584776"/>
                </a:cubicBezTo>
                <a:cubicBezTo>
                  <a:pt x="313719" y="584776"/>
                  <a:pt x="313719" y="584776"/>
                  <a:pt x="346073" y="576760"/>
                </a:cubicBezTo>
                <a:cubicBezTo>
                  <a:pt x="356909" y="575899"/>
                  <a:pt x="367868" y="573122"/>
                  <a:pt x="378555" y="570366"/>
                </a:cubicBezTo>
                <a:lnTo>
                  <a:pt x="405539" y="565967"/>
                </a:lnTo>
                <a:lnTo>
                  <a:pt x="408295" y="565518"/>
                </a:lnTo>
                <a:lnTo>
                  <a:pt x="442270" y="551349"/>
                </a:lnTo>
                <a:lnTo>
                  <a:pt x="405808" y="557780"/>
                </a:lnTo>
                <a:cubicBezTo>
                  <a:pt x="377541" y="562748"/>
                  <a:pt x="348999" y="567260"/>
                  <a:pt x="323397" y="569291"/>
                </a:cubicBezTo>
                <a:cubicBezTo>
                  <a:pt x="334354" y="566514"/>
                  <a:pt x="343437" y="564159"/>
                  <a:pt x="352228" y="561554"/>
                </a:cubicBezTo>
                <a:cubicBezTo>
                  <a:pt x="381489" y="559232"/>
                  <a:pt x="410199" y="553412"/>
                  <a:pt x="439158" y="547298"/>
                </a:cubicBezTo>
                <a:lnTo>
                  <a:pt x="441350" y="546540"/>
                </a:lnTo>
                <a:lnTo>
                  <a:pt x="441780" y="546170"/>
                </a:lnTo>
                <a:lnTo>
                  <a:pt x="442217" y="546242"/>
                </a:lnTo>
                <a:lnTo>
                  <a:pt x="445326" y="545167"/>
                </a:lnTo>
                <a:lnTo>
                  <a:pt x="447693" y="543869"/>
                </a:lnTo>
                <a:cubicBezTo>
                  <a:pt x="448969" y="543303"/>
                  <a:pt x="450172" y="543060"/>
                  <a:pt x="451843" y="543295"/>
                </a:cubicBezTo>
                <a:lnTo>
                  <a:pt x="447872" y="544700"/>
                </a:lnTo>
                <a:lnTo>
                  <a:pt x="453637" y="544243"/>
                </a:lnTo>
                <a:cubicBezTo>
                  <a:pt x="453637" y="544243"/>
                  <a:pt x="453637" y="544243"/>
                  <a:pt x="456549" y="543568"/>
                </a:cubicBezTo>
                <a:lnTo>
                  <a:pt x="472693" y="539831"/>
                </a:lnTo>
                <a:lnTo>
                  <a:pt x="494415" y="531830"/>
                </a:lnTo>
                <a:cubicBezTo>
                  <a:pt x="496749" y="531271"/>
                  <a:pt x="507083" y="526618"/>
                  <a:pt x="505210" y="524707"/>
                </a:cubicBezTo>
                <a:lnTo>
                  <a:pt x="491678" y="529038"/>
                </a:lnTo>
                <a:cubicBezTo>
                  <a:pt x="478886" y="534368"/>
                  <a:pt x="464763" y="539566"/>
                  <a:pt x="451843" y="543295"/>
                </a:cubicBezTo>
                <a:cubicBezTo>
                  <a:pt x="462105" y="538569"/>
                  <a:pt x="473449" y="534151"/>
                  <a:pt x="485285" y="529683"/>
                </a:cubicBezTo>
                <a:lnTo>
                  <a:pt x="499923" y="524089"/>
                </a:lnTo>
                <a:lnTo>
                  <a:pt x="463650" y="531695"/>
                </a:lnTo>
                <a:cubicBezTo>
                  <a:pt x="427500" y="538685"/>
                  <a:pt x="391315" y="545643"/>
                  <a:pt x="357065" y="553811"/>
                </a:cubicBezTo>
                <a:cubicBezTo>
                  <a:pt x="333795" y="559472"/>
                  <a:pt x="310383" y="566780"/>
                  <a:pt x="290615" y="571892"/>
                </a:cubicBezTo>
                <a:cubicBezTo>
                  <a:pt x="287242" y="574067"/>
                  <a:pt x="267774" y="582970"/>
                  <a:pt x="273193" y="582540"/>
                </a:cubicBezTo>
                <a:cubicBezTo>
                  <a:pt x="284030" y="581681"/>
                  <a:pt x="293392" y="582846"/>
                  <a:pt x="305974" y="579940"/>
                </a:cubicBezTo>
                <a:cubicBezTo>
                  <a:pt x="277215" y="586854"/>
                  <a:pt x="249330" y="593631"/>
                  <a:pt x="222582" y="600558"/>
                </a:cubicBezTo>
                <a:lnTo>
                  <a:pt x="147715" y="621585"/>
                </a:lnTo>
                <a:lnTo>
                  <a:pt x="145585" y="617869"/>
                </a:lnTo>
                <a:cubicBezTo>
                  <a:pt x="138882" y="615373"/>
                  <a:pt x="120060" y="617173"/>
                  <a:pt x="98414" y="620116"/>
                </a:cubicBezTo>
                <a:cubicBezTo>
                  <a:pt x="67408" y="624484"/>
                  <a:pt x="31533" y="632780"/>
                  <a:pt x="5945" y="636718"/>
                </a:cubicBezTo>
                <a:cubicBezTo>
                  <a:pt x="32879" y="629130"/>
                  <a:pt x="56141" y="619926"/>
                  <a:pt x="79132" y="610744"/>
                </a:cubicBezTo>
                <a:cubicBezTo>
                  <a:pt x="80879" y="608698"/>
                  <a:pt x="96975" y="601970"/>
                  <a:pt x="91285" y="602421"/>
                </a:cubicBezTo>
                <a:cubicBezTo>
                  <a:pt x="87763" y="602701"/>
                  <a:pt x="83970" y="603002"/>
                  <a:pt x="80449" y="603281"/>
                </a:cubicBezTo>
                <a:cubicBezTo>
                  <a:pt x="96696" y="598449"/>
                  <a:pt x="110905" y="595414"/>
                  <a:pt x="127131" y="590311"/>
                </a:cubicBezTo>
                <a:cubicBezTo>
                  <a:pt x="127280" y="592207"/>
                  <a:pt x="127280" y="592207"/>
                  <a:pt x="129177" y="592056"/>
                </a:cubicBezTo>
                <a:cubicBezTo>
                  <a:pt x="129177" y="592056"/>
                  <a:pt x="129177" y="592056"/>
                  <a:pt x="190219" y="577948"/>
                </a:cubicBezTo>
                <a:cubicBezTo>
                  <a:pt x="188745" y="579972"/>
                  <a:pt x="185101" y="582169"/>
                  <a:pt x="185251" y="584065"/>
                </a:cubicBezTo>
                <a:cubicBezTo>
                  <a:pt x="185251" y="584065"/>
                  <a:pt x="185380" y="585690"/>
                  <a:pt x="187148" y="583915"/>
                </a:cubicBezTo>
                <a:cubicBezTo>
                  <a:pt x="205151" y="580579"/>
                  <a:pt x="221527" y="577372"/>
                  <a:pt x="239400" y="572411"/>
                </a:cubicBezTo>
                <a:cubicBezTo>
                  <a:pt x="237632" y="574187"/>
                  <a:pt x="239529" y="574036"/>
                  <a:pt x="241425" y="573885"/>
                </a:cubicBezTo>
                <a:cubicBezTo>
                  <a:pt x="248612" y="571680"/>
                  <a:pt x="253880" y="569356"/>
                  <a:pt x="261194" y="568775"/>
                </a:cubicBezTo>
                <a:cubicBezTo>
                  <a:pt x="279067" y="563814"/>
                  <a:pt x="298817" y="558432"/>
                  <a:pt x="316689" y="553470"/>
                </a:cubicBezTo>
                <a:cubicBezTo>
                  <a:pt x="316689" y="553470"/>
                  <a:pt x="316689" y="553470"/>
                  <a:pt x="327484" y="551810"/>
                </a:cubicBezTo>
                <a:lnTo>
                  <a:pt x="335027" y="550649"/>
                </a:lnTo>
                <a:lnTo>
                  <a:pt x="325672" y="552860"/>
                </a:lnTo>
                <a:cubicBezTo>
                  <a:pt x="305657" y="557889"/>
                  <a:pt x="285424" y="563173"/>
                  <a:pt x="264717" y="568495"/>
                </a:cubicBezTo>
                <a:cubicBezTo>
                  <a:pt x="225198" y="578989"/>
                  <a:pt x="184056" y="589611"/>
                  <a:pt x="144116" y="598230"/>
                </a:cubicBezTo>
                <a:cubicBezTo>
                  <a:pt x="135327" y="600836"/>
                  <a:pt x="123173" y="609158"/>
                  <a:pt x="126695" y="608879"/>
                </a:cubicBezTo>
                <a:cubicBezTo>
                  <a:pt x="200591" y="591843"/>
                  <a:pt x="274209" y="571285"/>
                  <a:pt x="348125" y="554519"/>
                </a:cubicBezTo>
                <a:lnTo>
                  <a:pt x="502392" y="523145"/>
                </a:lnTo>
                <a:lnTo>
                  <a:pt x="521676" y="515774"/>
                </a:lnTo>
                <a:cubicBezTo>
                  <a:pt x="533302" y="511583"/>
                  <a:pt x="545331" y="507863"/>
                  <a:pt x="557127" y="504120"/>
                </a:cubicBezTo>
                <a:lnTo>
                  <a:pt x="557287" y="504065"/>
                </a:lnTo>
                <a:lnTo>
                  <a:pt x="511647" y="512569"/>
                </a:lnTo>
                <a:lnTo>
                  <a:pt x="527743" y="509202"/>
                </a:lnTo>
                <a:cubicBezTo>
                  <a:pt x="531384" y="507005"/>
                  <a:pt x="551004" y="499998"/>
                  <a:pt x="545434" y="498532"/>
                </a:cubicBezTo>
                <a:cubicBezTo>
                  <a:pt x="527012" y="499993"/>
                  <a:pt x="510756" y="501282"/>
                  <a:pt x="494379" y="504489"/>
                </a:cubicBezTo>
                <a:cubicBezTo>
                  <a:pt x="512230" y="499257"/>
                  <a:pt x="532000" y="494146"/>
                  <a:pt x="550144" y="489164"/>
                </a:cubicBezTo>
                <a:cubicBezTo>
                  <a:pt x="553516" y="486989"/>
                  <a:pt x="571360" y="478214"/>
                  <a:pt x="564195" y="480691"/>
                </a:cubicBezTo>
                <a:cubicBezTo>
                  <a:pt x="529644" y="485066"/>
                  <a:pt x="495115" y="489713"/>
                  <a:pt x="460738" y="496256"/>
                </a:cubicBezTo>
                <a:cubicBezTo>
                  <a:pt x="467902" y="493780"/>
                  <a:pt x="474787" y="487783"/>
                  <a:pt x="471265" y="488062"/>
                </a:cubicBezTo>
                <a:cubicBezTo>
                  <a:pt x="417118" y="499716"/>
                  <a:pt x="362669" y="507579"/>
                  <a:pt x="310266" y="517187"/>
                </a:cubicBezTo>
                <a:cubicBezTo>
                  <a:pt x="256119" y="528841"/>
                  <a:pt x="201971" y="540495"/>
                  <a:pt x="149870" y="553894"/>
                </a:cubicBezTo>
                <a:cubicBezTo>
                  <a:pt x="151765" y="553744"/>
                  <a:pt x="151615" y="551848"/>
                  <a:pt x="149719" y="551998"/>
                </a:cubicBezTo>
                <a:cubicBezTo>
                  <a:pt x="126427" y="557389"/>
                  <a:pt x="101110" y="561305"/>
                  <a:pt x="77548" y="566716"/>
                </a:cubicBezTo>
                <a:cubicBezTo>
                  <a:pt x="108004" y="558850"/>
                  <a:pt x="140356" y="550833"/>
                  <a:pt x="171235" y="544841"/>
                </a:cubicBezTo>
                <a:cubicBezTo>
                  <a:pt x="169339" y="544992"/>
                  <a:pt x="169489" y="546888"/>
                  <a:pt x="171386" y="546737"/>
                </a:cubicBezTo>
                <a:cubicBezTo>
                  <a:pt x="171386" y="546737"/>
                  <a:pt x="171386" y="546737"/>
                  <a:pt x="216323" y="535813"/>
                </a:cubicBezTo>
                <a:cubicBezTo>
                  <a:pt x="221589" y="533488"/>
                  <a:pt x="232268" y="527189"/>
                  <a:pt x="233743" y="525165"/>
                </a:cubicBezTo>
                <a:cubicBezTo>
                  <a:pt x="233743" y="525165"/>
                  <a:pt x="233743" y="525165"/>
                  <a:pt x="237536" y="524864"/>
                </a:cubicBezTo>
                <a:cubicBezTo>
                  <a:pt x="233894" y="527061"/>
                  <a:pt x="233894" y="527061"/>
                  <a:pt x="235790" y="526910"/>
                </a:cubicBezTo>
                <a:cubicBezTo>
                  <a:pt x="257434" y="521378"/>
                  <a:pt x="278960" y="517763"/>
                  <a:pt x="300624" y="512500"/>
                </a:cubicBezTo>
                <a:cubicBezTo>
                  <a:pt x="300624" y="512500"/>
                  <a:pt x="300624" y="512500"/>
                  <a:pt x="332978" y="504483"/>
                </a:cubicBezTo>
                <a:cubicBezTo>
                  <a:pt x="332978" y="504483"/>
                  <a:pt x="332978" y="504483"/>
                  <a:pt x="365611" y="499986"/>
                </a:cubicBezTo>
                <a:cubicBezTo>
                  <a:pt x="371028" y="499556"/>
                  <a:pt x="386976" y="490933"/>
                  <a:pt x="384928" y="489187"/>
                </a:cubicBezTo>
                <a:cubicBezTo>
                  <a:pt x="390490" y="487111"/>
                  <a:pt x="400897" y="480835"/>
                  <a:pt x="390189" y="483319"/>
                </a:cubicBezTo>
                <a:cubicBezTo>
                  <a:pt x="383023" y="485796"/>
                  <a:pt x="375859" y="488272"/>
                  <a:pt x="368823" y="492374"/>
                </a:cubicBezTo>
                <a:cubicBezTo>
                  <a:pt x="366927" y="492523"/>
                  <a:pt x="365030" y="492674"/>
                  <a:pt x="363404" y="492803"/>
                </a:cubicBezTo>
                <a:cubicBezTo>
                  <a:pt x="338087" y="496719"/>
                  <a:pt x="311002" y="502410"/>
                  <a:pt x="285716" y="510140"/>
                </a:cubicBezTo>
                <a:cubicBezTo>
                  <a:pt x="287462" y="508093"/>
                  <a:pt x="287462" y="508093"/>
                  <a:pt x="287462" y="508093"/>
                </a:cubicBezTo>
                <a:cubicBezTo>
                  <a:pt x="301790" y="503141"/>
                  <a:pt x="314395" y="500507"/>
                  <a:pt x="328876" y="497450"/>
                </a:cubicBezTo>
                <a:cubicBezTo>
                  <a:pt x="341460" y="494544"/>
                  <a:pt x="355939" y="491488"/>
                  <a:pt x="368543" y="488852"/>
                </a:cubicBezTo>
                <a:cubicBezTo>
                  <a:pt x="372066" y="488572"/>
                  <a:pt x="375710" y="486376"/>
                  <a:pt x="379081" y="484200"/>
                </a:cubicBezTo>
                <a:cubicBezTo>
                  <a:pt x="426214" y="476919"/>
                  <a:pt x="473326" y="469365"/>
                  <a:pt x="520309" y="460188"/>
                </a:cubicBezTo>
                <a:cubicBezTo>
                  <a:pt x="520309" y="460188"/>
                  <a:pt x="520309" y="460188"/>
                  <a:pt x="590713" y="447244"/>
                </a:cubicBezTo>
                <a:cubicBezTo>
                  <a:pt x="614404" y="443457"/>
                  <a:pt x="637847" y="439962"/>
                  <a:pt x="661538" y="436175"/>
                </a:cubicBezTo>
                <a:cubicBezTo>
                  <a:pt x="670478" y="435466"/>
                  <a:pt x="684529" y="426993"/>
                  <a:pt x="679111" y="427422"/>
                </a:cubicBezTo>
                <a:cubicBezTo>
                  <a:pt x="650001" y="431640"/>
                  <a:pt x="619265" y="435985"/>
                  <a:pt x="590284" y="441827"/>
                </a:cubicBezTo>
                <a:cubicBezTo>
                  <a:pt x="590284" y="441827"/>
                  <a:pt x="590284" y="441827"/>
                  <a:pt x="501877" y="458107"/>
                </a:cubicBezTo>
                <a:lnTo>
                  <a:pt x="324490" y="486741"/>
                </a:lnTo>
                <a:lnTo>
                  <a:pt x="350524" y="479925"/>
                </a:lnTo>
                <a:cubicBezTo>
                  <a:pt x="369696" y="475883"/>
                  <a:pt x="389194" y="472497"/>
                  <a:pt x="409227" y="468999"/>
                </a:cubicBezTo>
                <a:cubicBezTo>
                  <a:pt x="447149" y="462449"/>
                  <a:pt x="486947" y="455476"/>
                  <a:pt x="526894" y="450399"/>
                </a:cubicBezTo>
                <a:cubicBezTo>
                  <a:pt x="526894" y="450399"/>
                  <a:pt x="526894" y="450399"/>
                  <a:pt x="539500" y="447764"/>
                </a:cubicBezTo>
                <a:cubicBezTo>
                  <a:pt x="546663" y="445288"/>
                  <a:pt x="562340" y="436686"/>
                  <a:pt x="556920" y="437115"/>
                </a:cubicBezTo>
                <a:cubicBezTo>
                  <a:pt x="488413" y="449909"/>
                  <a:pt x="419334" y="458932"/>
                  <a:pt x="352604" y="473492"/>
                </a:cubicBezTo>
                <a:cubicBezTo>
                  <a:pt x="359790" y="471287"/>
                  <a:pt x="366803" y="466914"/>
                  <a:pt x="359489" y="467495"/>
                </a:cubicBezTo>
                <a:cubicBezTo>
                  <a:pt x="352174" y="468075"/>
                  <a:pt x="342961" y="468805"/>
                  <a:pt x="336067" y="471260"/>
                </a:cubicBezTo>
                <a:cubicBezTo>
                  <a:pt x="350126" y="466329"/>
                  <a:pt x="366503" y="463123"/>
                  <a:pt x="381004" y="460337"/>
                </a:cubicBezTo>
                <a:cubicBezTo>
                  <a:pt x="375443" y="462413"/>
                  <a:pt x="372072" y="464588"/>
                  <a:pt x="377491" y="464159"/>
                </a:cubicBezTo>
                <a:cubicBezTo>
                  <a:pt x="444672" y="455286"/>
                  <a:pt x="509379" y="439251"/>
                  <a:pt x="578436" y="429958"/>
                </a:cubicBezTo>
                <a:cubicBezTo>
                  <a:pt x="585601" y="427481"/>
                  <a:pt x="601277" y="418879"/>
                  <a:pt x="595859" y="419309"/>
                </a:cubicBezTo>
                <a:cubicBezTo>
                  <a:pt x="547121" y="426991"/>
                  <a:pt x="500137" y="436169"/>
                  <a:pt x="453155" y="445347"/>
                </a:cubicBezTo>
                <a:cubicBezTo>
                  <a:pt x="483611" y="437480"/>
                  <a:pt x="516114" y="431358"/>
                  <a:pt x="548446" y="423071"/>
                </a:cubicBezTo>
                <a:cubicBezTo>
                  <a:pt x="579324" y="417078"/>
                  <a:pt x="611676" y="409060"/>
                  <a:pt x="642262" y="402819"/>
                </a:cubicBezTo>
                <a:cubicBezTo>
                  <a:pt x="711190" y="391900"/>
                  <a:pt x="781595" y="378956"/>
                  <a:pt x="852298" y="369804"/>
                </a:cubicBezTo>
                <a:cubicBezTo>
                  <a:pt x="861510" y="369074"/>
                  <a:pt x="875561" y="360600"/>
                  <a:pt x="870142" y="361030"/>
                </a:cubicBezTo>
                <a:cubicBezTo>
                  <a:pt x="804856" y="369753"/>
                  <a:pt x="739450" y="380391"/>
                  <a:pt x="674336" y="391280"/>
                </a:cubicBezTo>
                <a:cubicBezTo>
                  <a:pt x="676081" y="389234"/>
                  <a:pt x="674185" y="389384"/>
                  <a:pt x="670814" y="391560"/>
                </a:cubicBezTo>
                <a:cubicBezTo>
                  <a:pt x="665124" y="392012"/>
                  <a:pt x="661601" y="392290"/>
                  <a:pt x="656312" y="394345"/>
                </a:cubicBezTo>
                <a:cubicBezTo>
                  <a:pt x="627201" y="398562"/>
                  <a:pt x="596615" y="404804"/>
                  <a:pt x="566009" y="410775"/>
                </a:cubicBezTo>
                <a:cubicBezTo>
                  <a:pt x="566009" y="410775"/>
                  <a:pt x="566009" y="410775"/>
                  <a:pt x="529712" y="417197"/>
                </a:cubicBezTo>
                <a:cubicBezTo>
                  <a:pt x="533106" y="415293"/>
                  <a:pt x="540272" y="412817"/>
                  <a:pt x="543913" y="410621"/>
                </a:cubicBezTo>
                <a:cubicBezTo>
                  <a:pt x="601584" y="398688"/>
                  <a:pt x="661601" y="392290"/>
                  <a:pt x="719400" y="381982"/>
                </a:cubicBezTo>
                <a:cubicBezTo>
                  <a:pt x="719400" y="381982"/>
                  <a:pt x="719400" y="381982"/>
                  <a:pt x="806482" y="369623"/>
                </a:cubicBezTo>
                <a:cubicBezTo>
                  <a:pt x="835613" y="365676"/>
                  <a:pt x="866199" y="359435"/>
                  <a:pt x="895459" y="357114"/>
                </a:cubicBezTo>
                <a:cubicBezTo>
                  <a:pt x="895459" y="357114"/>
                  <a:pt x="895459" y="357114"/>
                  <a:pt x="1071525" y="335788"/>
                </a:cubicBezTo>
                <a:cubicBezTo>
                  <a:pt x="1100786" y="333467"/>
                  <a:pt x="1129897" y="329250"/>
                  <a:pt x="1158886" y="326951"/>
                </a:cubicBezTo>
                <a:cubicBezTo>
                  <a:pt x="1158886" y="326951"/>
                  <a:pt x="1158886" y="326951"/>
                  <a:pt x="1248293" y="319858"/>
                </a:cubicBezTo>
                <a:cubicBezTo>
                  <a:pt x="1248293" y="319858"/>
                  <a:pt x="1248293" y="319858"/>
                  <a:pt x="1322930" y="313938"/>
                </a:cubicBezTo>
                <a:lnTo>
                  <a:pt x="1348730" y="311891"/>
                </a:lnTo>
                <a:lnTo>
                  <a:pt x="1389685" y="303923"/>
                </a:lnTo>
                <a:cubicBezTo>
                  <a:pt x="1404421" y="301344"/>
                  <a:pt x="1419563" y="298855"/>
                  <a:pt x="1435794" y="295977"/>
                </a:cubicBezTo>
                <a:cubicBezTo>
                  <a:pt x="1445058" y="294231"/>
                  <a:pt x="1425388" y="292232"/>
                  <a:pt x="1426218" y="293409"/>
                </a:cubicBezTo>
                <a:cubicBezTo>
                  <a:pt x="1398116" y="294331"/>
                  <a:pt x="1378593" y="303558"/>
                  <a:pt x="1349788" y="304974"/>
                </a:cubicBezTo>
                <a:cubicBezTo>
                  <a:pt x="1378293" y="297474"/>
                  <a:pt x="1408931" y="293003"/>
                  <a:pt x="1440553" y="287839"/>
                </a:cubicBezTo>
                <a:cubicBezTo>
                  <a:pt x="1441395" y="287246"/>
                  <a:pt x="1453752" y="288104"/>
                  <a:pt x="1451500" y="284908"/>
                </a:cubicBezTo>
                <a:cubicBezTo>
                  <a:pt x="1450789" y="283899"/>
                  <a:pt x="1440812" y="284634"/>
                  <a:pt x="1444900" y="284775"/>
                </a:cubicBezTo>
                <a:cubicBezTo>
                  <a:pt x="1432530" y="285688"/>
                  <a:pt x="1414832" y="290355"/>
                  <a:pt x="1401891" y="290159"/>
                </a:cubicBezTo>
                <a:cubicBezTo>
                  <a:pt x="1396962" y="290611"/>
                  <a:pt x="1392888" y="288699"/>
                  <a:pt x="1389651" y="289469"/>
                </a:cubicBezTo>
                <a:cubicBezTo>
                  <a:pt x="1377282" y="290381"/>
                  <a:pt x="1365223" y="295606"/>
                  <a:pt x="1352142" y="295509"/>
                </a:cubicBezTo>
                <a:cubicBezTo>
                  <a:pt x="1360695" y="292755"/>
                  <a:pt x="1365623" y="292302"/>
                  <a:pt x="1373076" y="290072"/>
                </a:cubicBezTo>
                <a:cubicBezTo>
                  <a:pt x="1370681" y="290248"/>
                  <a:pt x="1392888" y="288699"/>
                  <a:pt x="1393999" y="286405"/>
                </a:cubicBezTo>
                <a:cubicBezTo>
                  <a:pt x="1393298" y="283625"/>
                  <a:pt x="1366595" y="290107"/>
                  <a:pt x="1364200" y="290284"/>
                </a:cubicBezTo>
                <a:cubicBezTo>
                  <a:pt x="1335825" y="296181"/>
                  <a:pt x="1319238" y="298555"/>
                  <a:pt x="1289311" y="304036"/>
                </a:cubicBezTo>
                <a:cubicBezTo>
                  <a:pt x="1289311" y="304036"/>
                  <a:pt x="1274858" y="309438"/>
                  <a:pt x="1274288" y="305056"/>
                </a:cubicBezTo>
                <a:cubicBezTo>
                  <a:pt x="1275399" y="302762"/>
                  <a:pt x="1298586" y="300520"/>
                  <a:pt x="1299428" y="299927"/>
                </a:cubicBezTo>
                <a:cubicBezTo>
                  <a:pt x="1322033" y="295075"/>
                  <a:pt x="1342696" y="291339"/>
                  <a:pt x="1366025" y="285725"/>
                </a:cubicBezTo>
                <a:cubicBezTo>
                  <a:pt x="1351119" y="290187"/>
                  <a:pt x="1370942" y="287044"/>
                  <a:pt x="1370361" y="284432"/>
                </a:cubicBezTo>
                <a:cubicBezTo>
                  <a:pt x="1368949" y="280643"/>
                  <a:pt x="1340443" y="288142"/>
                  <a:pt x="1338050" y="288319"/>
                </a:cubicBezTo>
                <a:cubicBezTo>
                  <a:pt x="1313169" y="293516"/>
                  <a:pt x="1286476" y="298227"/>
                  <a:pt x="1256559" y="305213"/>
                </a:cubicBezTo>
                <a:cubicBezTo>
                  <a:pt x="1256559" y="305213"/>
                  <a:pt x="1240684" y="308596"/>
                  <a:pt x="1242497" y="305807"/>
                </a:cubicBezTo>
                <a:lnTo>
                  <a:pt x="1246752" y="304738"/>
                </a:lnTo>
                <a:lnTo>
                  <a:pt x="1253089" y="304947"/>
                </a:lnTo>
                <a:cubicBezTo>
                  <a:pt x="1255565" y="304945"/>
                  <a:pt x="1257520" y="304816"/>
                  <a:pt x="1258335" y="304458"/>
                </a:cubicBezTo>
                <a:lnTo>
                  <a:pt x="1256828" y="302703"/>
                </a:lnTo>
                <a:lnTo>
                  <a:pt x="1258372" y="302424"/>
                </a:lnTo>
                <a:cubicBezTo>
                  <a:pt x="1256689" y="303610"/>
                  <a:pt x="1274818" y="300150"/>
                  <a:pt x="1272566" y="296953"/>
                </a:cubicBezTo>
                <a:cubicBezTo>
                  <a:pt x="1271854" y="295944"/>
                  <a:pt x="1254437" y="300413"/>
                  <a:pt x="1251061" y="301282"/>
                </a:cubicBezTo>
                <a:lnTo>
                  <a:pt x="1249705" y="301515"/>
                </a:lnTo>
                <a:lnTo>
                  <a:pt x="1249510" y="301485"/>
                </a:lnTo>
                <a:lnTo>
                  <a:pt x="1245044" y="301250"/>
                </a:lnTo>
                <a:lnTo>
                  <a:pt x="1275345" y="293861"/>
                </a:lnTo>
                <a:cubicBezTo>
                  <a:pt x="1290744" y="290436"/>
                  <a:pt x="1306549" y="287103"/>
                  <a:pt x="1322845" y="283422"/>
                </a:cubicBezTo>
                <a:cubicBezTo>
                  <a:pt x="1322845" y="283422"/>
                  <a:pt x="1328474" y="285751"/>
                  <a:pt x="1328735" y="282546"/>
                </a:cubicBezTo>
                <a:cubicBezTo>
                  <a:pt x="1328745" y="280775"/>
                  <a:pt x="1313852" y="283467"/>
                  <a:pt x="1322134" y="282413"/>
                </a:cubicBezTo>
                <a:cubicBezTo>
                  <a:pt x="1294730" y="286116"/>
                  <a:pt x="1262860" y="295988"/>
                  <a:pt x="1235726" y="297989"/>
                </a:cubicBezTo>
                <a:cubicBezTo>
                  <a:pt x="1261708" y="288994"/>
                  <a:pt x="1298107" y="285247"/>
                  <a:pt x="1328304" y="278065"/>
                </a:cubicBezTo>
                <a:cubicBezTo>
                  <a:pt x="1330698" y="277889"/>
                  <a:pt x="1341645" y="274957"/>
                  <a:pt x="1340105" y="272770"/>
                </a:cubicBezTo>
                <a:lnTo>
                  <a:pt x="1326052" y="274869"/>
                </a:lnTo>
                <a:cubicBezTo>
                  <a:pt x="1312570" y="278075"/>
                  <a:pt x="1297795" y="280935"/>
                  <a:pt x="1284443" y="282539"/>
                </a:cubicBezTo>
                <a:cubicBezTo>
                  <a:pt x="1295331" y="279523"/>
                  <a:pt x="1307238" y="276986"/>
                  <a:pt x="1319638" y="274478"/>
                </a:cubicBezTo>
                <a:cubicBezTo>
                  <a:pt x="1332037" y="271971"/>
                  <a:pt x="1344931" y="269495"/>
                  <a:pt x="1357792" y="266598"/>
                </a:cubicBezTo>
                <a:cubicBezTo>
                  <a:pt x="1382090" y="262064"/>
                  <a:pt x="1407671" y="259646"/>
                  <a:pt x="1430158" y="254626"/>
                </a:cubicBezTo>
                <a:cubicBezTo>
                  <a:pt x="1441460" y="252200"/>
                  <a:pt x="1453121" y="249835"/>
                  <a:pt x="1465033" y="248050"/>
                </a:cubicBezTo>
                <a:lnTo>
                  <a:pt x="1471857" y="247468"/>
                </a:lnTo>
                <a:lnTo>
                  <a:pt x="1444901" y="252456"/>
                </a:lnTo>
                <a:cubicBezTo>
                  <a:pt x="1434289" y="254502"/>
                  <a:pt x="1423883" y="256564"/>
                  <a:pt x="1413875" y="258519"/>
                </a:cubicBezTo>
                <a:cubicBezTo>
                  <a:pt x="1407263" y="260157"/>
                  <a:pt x="1398000" y="261902"/>
                  <a:pt x="1394764" y="262671"/>
                </a:cubicBezTo>
                <a:cubicBezTo>
                  <a:pt x="1391258" y="265142"/>
                  <a:pt x="1395205" y="265382"/>
                  <a:pt x="1392680" y="267161"/>
                </a:cubicBezTo>
                <a:cubicBezTo>
                  <a:pt x="1392680" y="267161"/>
                  <a:pt x="1388334" y="270225"/>
                  <a:pt x="1387622" y="269215"/>
                </a:cubicBezTo>
                <a:cubicBezTo>
                  <a:pt x="1388334" y="270225"/>
                  <a:pt x="1400703" y="269313"/>
                  <a:pt x="1411521" y="267983"/>
                </a:cubicBezTo>
                <a:lnTo>
                  <a:pt x="1410972" y="269267"/>
                </a:lnTo>
                <a:lnTo>
                  <a:pt x="1409697" y="269268"/>
                </a:lnTo>
                <a:cubicBezTo>
                  <a:pt x="1410053" y="269774"/>
                  <a:pt x="1410476" y="269853"/>
                  <a:pt x="1410827" y="269606"/>
                </a:cubicBezTo>
                <a:lnTo>
                  <a:pt x="1410972" y="269267"/>
                </a:lnTo>
                <a:lnTo>
                  <a:pt x="1418211" y="269260"/>
                </a:lnTo>
                <a:cubicBezTo>
                  <a:pt x="1426716" y="268401"/>
                  <a:pt x="1435268" y="265348"/>
                  <a:pt x="1444554" y="263335"/>
                </a:cubicBezTo>
                <a:cubicBezTo>
                  <a:pt x="1474055" y="259036"/>
                  <a:pt x="1503492" y="254720"/>
                  <a:pt x="1532830" y="251417"/>
                </a:cubicBezTo>
                <a:lnTo>
                  <a:pt x="1617242" y="245799"/>
                </a:lnTo>
                <a:lnTo>
                  <a:pt x="1622391" y="244313"/>
                </a:lnTo>
                <a:lnTo>
                  <a:pt x="1625373" y="243256"/>
                </a:lnTo>
                <a:lnTo>
                  <a:pt x="1651461" y="245934"/>
                </a:lnTo>
                <a:lnTo>
                  <a:pt x="1690125" y="246375"/>
                </a:lnTo>
                <a:lnTo>
                  <a:pt x="1715756" y="245300"/>
                </a:lnTo>
                <a:lnTo>
                  <a:pt x="1714765" y="244314"/>
                </a:lnTo>
                <a:cubicBezTo>
                  <a:pt x="1714108" y="243521"/>
                  <a:pt x="1713519" y="242894"/>
                  <a:pt x="1712933" y="243075"/>
                </a:cubicBezTo>
                <a:cubicBezTo>
                  <a:pt x="1706960" y="241933"/>
                  <a:pt x="1689613" y="242560"/>
                  <a:pt x="1683092" y="240093"/>
                </a:cubicBezTo>
                <a:cubicBezTo>
                  <a:pt x="1679916" y="239330"/>
                  <a:pt x="1678274" y="235355"/>
                  <a:pt x="1678274" y="235355"/>
                </a:cubicBezTo>
                <a:cubicBezTo>
                  <a:pt x="1678274" y="235355"/>
                  <a:pt x="1677528" y="235150"/>
                  <a:pt x="1676466" y="235042"/>
                </a:cubicBezTo>
                <a:lnTo>
                  <a:pt x="1674835" y="235164"/>
                </a:lnTo>
                <a:lnTo>
                  <a:pt x="1672376" y="234638"/>
                </a:lnTo>
                <a:lnTo>
                  <a:pt x="1672146" y="234230"/>
                </a:lnTo>
                <a:lnTo>
                  <a:pt x="1671918" y="234233"/>
                </a:lnTo>
                <a:lnTo>
                  <a:pt x="1671037" y="234354"/>
                </a:lnTo>
                <a:lnTo>
                  <a:pt x="1672376" y="234638"/>
                </a:lnTo>
                <a:lnTo>
                  <a:pt x="1672756" y="235317"/>
                </a:lnTo>
                <a:lnTo>
                  <a:pt x="1670275" y="234241"/>
                </a:lnTo>
                <a:lnTo>
                  <a:pt x="1608071" y="234553"/>
                </a:lnTo>
                <a:cubicBezTo>
                  <a:pt x="1585536" y="234665"/>
                  <a:pt x="1563179" y="235253"/>
                  <a:pt x="1540897" y="237737"/>
                </a:cubicBezTo>
                <a:cubicBezTo>
                  <a:pt x="1530746" y="238596"/>
                  <a:pt x="1520234" y="239836"/>
                  <a:pt x="1509550" y="241335"/>
                </a:cubicBezTo>
                <a:lnTo>
                  <a:pt x="1499907" y="242867"/>
                </a:lnTo>
                <a:lnTo>
                  <a:pt x="1498126" y="242816"/>
                </a:lnTo>
                <a:cubicBezTo>
                  <a:pt x="1491994" y="242937"/>
                  <a:pt x="1485215" y="243480"/>
                  <a:pt x="1479810" y="243592"/>
                </a:cubicBezTo>
                <a:lnTo>
                  <a:pt x="1477523" y="243503"/>
                </a:lnTo>
                <a:lnTo>
                  <a:pt x="1501368" y="239696"/>
                </a:lnTo>
                <a:cubicBezTo>
                  <a:pt x="1512285" y="238104"/>
                  <a:pt x="1523500" y="236652"/>
                  <a:pt x="1535269" y="235408"/>
                </a:cubicBezTo>
                <a:cubicBezTo>
                  <a:pt x="1561831" y="232299"/>
                  <a:pt x="1582353" y="231936"/>
                  <a:pt x="1610198" y="230944"/>
                </a:cubicBezTo>
                <a:cubicBezTo>
                  <a:pt x="1624121" y="230449"/>
                  <a:pt x="1648861" y="228624"/>
                  <a:pt x="1665305" y="229624"/>
                </a:cubicBezTo>
                <a:cubicBezTo>
                  <a:pt x="1666147" y="229031"/>
                  <a:pt x="1683164" y="231138"/>
                  <a:pt x="1683875" y="232148"/>
                </a:cubicBezTo>
                <a:lnTo>
                  <a:pt x="1681361" y="232832"/>
                </a:lnTo>
                <a:lnTo>
                  <a:pt x="1695723" y="234447"/>
                </a:lnTo>
                <a:cubicBezTo>
                  <a:pt x="1696895" y="234085"/>
                  <a:pt x="1700056" y="231615"/>
                  <a:pt x="1701227" y="231253"/>
                </a:cubicBezTo>
                <a:cubicBezTo>
                  <a:pt x="1708995" y="230347"/>
                  <a:pt x="1718769" y="230565"/>
                  <a:pt x="1729426" y="230262"/>
                </a:cubicBezTo>
                <a:cubicBezTo>
                  <a:pt x="1733682" y="230441"/>
                  <a:pt x="1769042" y="233462"/>
                  <a:pt x="1770213" y="233100"/>
                </a:cubicBezTo>
                <a:cubicBezTo>
                  <a:pt x="1770837" y="231414"/>
                  <a:pt x="1765043" y="226978"/>
                  <a:pt x="1763129" y="226075"/>
                </a:cubicBezTo>
                <a:cubicBezTo>
                  <a:pt x="1760240" y="225474"/>
                  <a:pt x="1735006" y="224056"/>
                  <a:pt x="1751285" y="223508"/>
                </a:cubicBezTo>
                <a:cubicBezTo>
                  <a:pt x="1768633" y="222882"/>
                  <a:pt x="1736357" y="220401"/>
                  <a:pt x="1732101" y="220222"/>
                </a:cubicBezTo>
                <a:cubicBezTo>
                  <a:pt x="1720609" y="219040"/>
                  <a:pt x="1710575" y="217658"/>
                  <a:pt x="1706515" y="217419"/>
                </a:cubicBezTo>
                <a:cubicBezTo>
                  <a:pt x="1683401" y="214474"/>
                  <a:pt x="1661990" y="212186"/>
                  <a:pt x="1641120" y="209948"/>
                </a:cubicBezTo>
                <a:lnTo>
                  <a:pt x="1636764" y="209446"/>
                </a:lnTo>
                <a:lnTo>
                  <a:pt x="1641144" y="207678"/>
                </a:lnTo>
                <a:lnTo>
                  <a:pt x="1642605" y="206928"/>
                </a:lnTo>
                <a:lnTo>
                  <a:pt x="1656211" y="208057"/>
                </a:lnTo>
                <a:cubicBezTo>
                  <a:pt x="1664618" y="208697"/>
                  <a:pt x="1685521" y="212947"/>
                  <a:pt x="1691572" y="211078"/>
                </a:cubicBezTo>
                <a:cubicBezTo>
                  <a:pt x="1693914" y="210355"/>
                  <a:pt x="1692272" y="206380"/>
                  <a:pt x="1695341" y="203689"/>
                </a:cubicBezTo>
                <a:cubicBezTo>
                  <a:pt x="1699673" y="200857"/>
                  <a:pt x="1703200" y="203004"/>
                  <a:pt x="1711517" y="203423"/>
                </a:cubicBezTo>
                <a:cubicBezTo>
                  <a:pt x="1718114" y="202878"/>
                  <a:pt x="1722993" y="201371"/>
                  <a:pt x="1727249" y="201551"/>
                </a:cubicBezTo>
                <a:cubicBezTo>
                  <a:pt x="1745142" y="202249"/>
                  <a:pt x="1760695" y="203670"/>
                  <a:pt x="1779956" y="203945"/>
                </a:cubicBezTo>
                <a:cubicBezTo>
                  <a:pt x="1779956" y="203945"/>
                  <a:pt x="1796602" y="208017"/>
                  <a:pt x="1796678" y="205005"/>
                </a:cubicBezTo>
                <a:cubicBezTo>
                  <a:pt x="1797042" y="204020"/>
                  <a:pt x="1791980" y="203218"/>
                  <a:pt x="1787877" y="202742"/>
                </a:cubicBezTo>
                <a:lnTo>
                  <a:pt x="1784750" y="202439"/>
                </a:lnTo>
                <a:lnTo>
                  <a:pt x="1784835" y="202438"/>
                </a:lnTo>
                <a:lnTo>
                  <a:pt x="1784223" y="202388"/>
                </a:lnTo>
                <a:lnTo>
                  <a:pt x="1783241" y="202292"/>
                </a:lnTo>
                <a:cubicBezTo>
                  <a:pt x="1782854" y="202264"/>
                  <a:pt x="1782727" y="202260"/>
                  <a:pt x="1782959" y="202284"/>
                </a:cubicBezTo>
                <a:lnTo>
                  <a:pt x="1784223" y="202388"/>
                </a:lnTo>
                <a:lnTo>
                  <a:pt x="1784750" y="202439"/>
                </a:lnTo>
                <a:lnTo>
                  <a:pt x="1760597" y="202766"/>
                </a:lnTo>
                <a:cubicBezTo>
                  <a:pt x="1752268" y="202849"/>
                  <a:pt x="1744603" y="202540"/>
                  <a:pt x="1740340" y="200744"/>
                </a:cubicBezTo>
                <a:cubicBezTo>
                  <a:pt x="1737450" y="200142"/>
                  <a:pt x="1736265" y="197272"/>
                  <a:pt x="1734546" y="196309"/>
                </a:cubicBezTo>
                <a:cubicBezTo>
                  <a:pt x="1731462" y="195768"/>
                  <a:pt x="1725059" y="196251"/>
                  <a:pt x="1718994" y="194888"/>
                </a:cubicBezTo>
                <a:cubicBezTo>
                  <a:pt x="1714739" y="194708"/>
                  <a:pt x="1694383" y="191784"/>
                  <a:pt x="1707579" y="190695"/>
                </a:cubicBezTo>
                <a:cubicBezTo>
                  <a:pt x="1715542" y="189730"/>
                  <a:pt x="1726215" y="192658"/>
                  <a:pt x="1730276" y="192897"/>
                </a:cubicBezTo>
                <a:cubicBezTo>
                  <a:pt x="1734623" y="193297"/>
                  <a:pt x="1737692" y="190606"/>
                  <a:pt x="1738864" y="190244"/>
                </a:cubicBezTo>
                <a:cubicBezTo>
                  <a:pt x="1741844" y="191067"/>
                  <a:pt x="1743757" y="191969"/>
                  <a:pt x="1747817" y="192209"/>
                </a:cubicBezTo>
                <a:cubicBezTo>
                  <a:pt x="1748989" y="191848"/>
                  <a:pt x="1753868" y="190340"/>
                  <a:pt x="1756210" y="189616"/>
                </a:cubicBezTo>
                <a:cubicBezTo>
                  <a:pt x="1759294" y="190159"/>
                  <a:pt x="1770238" y="190014"/>
                  <a:pt x="1779726" y="190072"/>
                </a:cubicBezTo>
                <a:cubicBezTo>
                  <a:pt x="1789213" y="190129"/>
                  <a:pt x="1812729" y="190584"/>
                  <a:pt x="1795263" y="188261"/>
                </a:cubicBezTo>
                <a:cubicBezTo>
                  <a:pt x="1779163" y="185514"/>
                  <a:pt x="1760542" y="186785"/>
                  <a:pt x="1744990" y="185364"/>
                </a:cubicBezTo>
                <a:cubicBezTo>
                  <a:pt x="1738073" y="185135"/>
                  <a:pt x="1730882" y="184244"/>
                  <a:pt x="1723634" y="183214"/>
                </a:cubicBezTo>
                <a:lnTo>
                  <a:pt x="1718248" y="182475"/>
                </a:lnTo>
                <a:lnTo>
                  <a:pt x="1719359" y="182265"/>
                </a:lnTo>
                <a:lnTo>
                  <a:pt x="1728565" y="180494"/>
                </a:lnTo>
                <a:lnTo>
                  <a:pt x="1742085" y="181530"/>
                </a:lnTo>
                <a:cubicBezTo>
                  <a:pt x="1752211" y="183133"/>
                  <a:pt x="1767958" y="184494"/>
                  <a:pt x="1755995" y="178976"/>
                </a:cubicBezTo>
                <a:lnTo>
                  <a:pt x="1746755" y="177099"/>
                </a:lnTo>
                <a:lnTo>
                  <a:pt x="1767094" y="173646"/>
                </a:lnTo>
                <a:cubicBezTo>
                  <a:pt x="1784114" y="170810"/>
                  <a:pt x="1801572" y="167885"/>
                  <a:pt x="1817448" y="164502"/>
                </a:cubicBezTo>
                <a:cubicBezTo>
                  <a:pt x="1834164" y="160526"/>
                  <a:pt x="1812649" y="163351"/>
                  <a:pt x="1806760" y="164228"/>
                </a:cubicBezTo>
                <a:cubicBezTo>
                  <a:pt x="1786097" y="167964"/>
                  <a:pt x="1765305" y="170028"/>
                  <a:pt x="1746324" y="172579"/>
                </a:cubicBezTo>
                <a:cubicBezTo>
                  <a:pt x="1730578" y="174359"/>
                  <a:pt x="1746465" y="169205"/>
                  <a:pt x="1753335" y="167637"/>
                </a:cubicBezTo>
                <a:cubicBezTo>
                  <a:pt x="1782551" y="161146"/>
                  <a:pt x="1810656" y="156950"/>
                  <a:pt x="1843118" y="151194"/>
                </a:cubicBezTo>
                <a:cubicBezTo>
                  <a:pt x="1852382" y="149449"/>
                  <a:pt x="1832713" y="147449"/>
                  <a:pt x="1833543" y="148626"/>
                </a:cubicBezTo>
                <a:cubicBezTo>
                  <a:pt x="1805439" y="149548"/>
                  <a:pt x="1785917" y="158775"/>
                  <a:pt x="1757111" y="160191"/>
                </a:cubicBezTo>
                <a:cubicBezTo>
                  <a:pt x="1785617" y="152691"/>
                  <a:pt x="1816256" y="148220"/>
                  <a:pt x="1847877" y="143056"/>
                </a:cubicBezTo>
                <a:cubicBezTo>
                  <a:pt x="1848718" y="142463"/>
                  <a:pt x="1861077" y="143321"/>
                  <a:pt x="1858824" y="140124"/>
                </a:cubicBezTo>
                <a:cubicBezTo>
                  <a:pt x="1858112" y="139116"/>
                  <a:pt x="1848137" y="139851"/>
                  <a:pt x="1852224" y="139993"/>
                </a:cubicBezTo>
                <a:cubicBezTo>
                  <a:pt x="1839854" y="140904"/>
                  <a:pt x="1822155" y="145573"/>
                  <a:pt x="1809215" y="145376"/>
                </a:cubicBezTo>
                <a:cubicBezTo>
                  <a:pt x="1804287" y="145828"/>
                  <a:pt x="1800210" y="143916"/>
                  <a:pt x="1796975" y="144685"/>
                </a:cubicBezTo>
                <a:cubicBezTo>
                  <a:pt x="1784606" y="145599"/>
                  <a:pt x="1772547" y="150823"/>
                  <a:pt x="1759466" y="150726"/>
                </a:cubicBezTo>
                <a:cubicBezTo>
                  <a:pt x="1768019" y="147972"/>
                  <a:pt x="1772947" y="147520"/>
                  <a:pt x="1780399" y="145289"/>
                </a:cubicBezTo>
                <a:cubicBezTo>
                  <a:pt x="1778006" y="145465"/>
                  <a:pt x="1800210" y="143916"/>
                  <a:pt x="1801322" y="141622"/>
                </a:cubicBezTo>
                <a:cubicBezTo>
                  <a:pt x="1800622" y="138842"/>
                  <a:pt x="1773918" y="145324"/>
                  <a:pt x="1771524" y="145501"/>
                </a:cubicBezTo>
                <a:cubicBezTo>
                  <a:pt x="1743150" y="151399"/>
                  <a:pt x="1726562" y="153772"/>
                  <a:pt x="1696635" y="159253"/>
                </a:cubicBezTo>
                <a:cubicBezTo>
                  <a:pt x="1696635" y="159253"/>
                  <a:pt x="1682181" y="164654"/>
                  <a:pt x="1681613" y="160273"/>
                </a:cubicBezTo>
                <a:cubicBezTo>
                  <a:pt x="1682724" y="157979"/>
                  <a:pt x="1705911" y="155737"/>
                  <a:pt x="1706752" y="155144"/>
                </a:cubicBezTo>
                <a:cubicBezTo>
                  <a:pt x="1729357" y="150292"/>
                  <a:pt x="1750020" y="146556"/>
                  <a:pt x="1773349" y="140942"/>
                </a:cubicBezTo>
                <a:cubicBezTo>
                  <a:pt x="1758444" y="145404"/>
                  <a:pt x="1778265" y="142261"/>
                  <a:pt x="1777684" y="139648"/>
                </a:cubicBezTo>
                <a:cubicBezTo>
                  <a:pt x="1776273" y="135859"/>
                  <a:pt x="1747767" y="143359"/>
                  <a:pt x="1745373" y="143536"/>
                </a:cubicBezTo>
                <a:cubicBezTo>
                  <a:pt x="1720492" y="148734"/>
                  <a:pt x="1693800" y="153444"/>
                  <a:pt x="1663883" y="160430"/>
                </a:cubicBezTo>
                <a:cubicBezTo>
                  <a:pt x="1663883" y="160430"/>
                  <a:pt x="1648008" y="163813"/>
                  <a:pt x="1649820" y="161024"/>
                </a:cubicBezTo>
                <a:lnTo>
                  <a:pt x="1654076" y="159956"/>
                </a:lnTo>
                <a:lnTo>
                  <a:pt x="1660414" y="160164"/>
                </a:lnTo>
                <a:cubicBezTo>
                  <a:pt x="1662888" y="160161"/>
                  <a:pt x="1664843" y="160032"/>
                  <a:pt x="1665659" y="159676"/>
                </a:cubicBezTo>
                <a:lnTo>
                  <a:pt x="1664152" y="157919"/>
                </a:lnTo>
                <a:lnTo>
                  <a:pt x="1665696" y="157641"/>
                </a:lnTo>
                <a:cubicBezTo>
                  <a:pt x="1664014" y="158827"/>
                  <a:pt x="1682141" y="155367"/>
                  <a:pt x="1679889" y="152170"/>
                </a:cubicBezTo>
                <a:cubicBezTo>
                  <a:pt x="1679178" y="151161"/>
                  <a:pt x="1661760" y="155631"/>
                  <a:pt x="1658385" y="156499"/>
                </a:cubicBezTo>
                <a:lnTo>
                  <a:pt x="1657029" y="156732"/>
                </a:lnTo>
                <a:lnTo>
                  <a:pt x="1656835" y="156702"/>
                </a:lnTo>
                <a:lnTo>
                  <a:pt x="1652368" y="156466"/>
                </a:lnTo>
                <a:lnTo>
                  <a:pt x="1682669" y="149078"/>
                </a:lnTo>
                <a:cubicBezTo>
                  <a:pt x="1698068" y="145653"/>
                  <a:pt x="1713874" y="142319"/>
                  <a:pt x="1730169" y="138640"/>
                </a:cubicBezTo>
                <a:cubicBezTo>
                  <a:pt x="1730169" y="138640"/>
                  <a:pt x="1735798" y="140968"/>
                  <a:pt x="1736058" y="137763"/>
                </a:cubicBezTo>
                <a:cubicBezTo>
                  <a:pt x="1736070" y="135993"/>
                  <a:pt x="1721176" y="138684"/>
                  <a:pt x="1729458" y="137630"/>
                </a:cubicBezTo>
                <a:cubicBezTo>
                  <a:pt x="1702054" y="141332"/>
                  <a:pt x="1670184" y="151205"/>
                  <a:pt x="1643050" y="153206"/>
                </a:cubicBezTo>
                <a:cubicBezTo>
                  <a:pt x="1669033" y="144210"/>
                  <a:pt x="1705431" y="140464"/>
                  <a:pt x="1735628" y="133282"/>
                </a:cubicBezTo>
                <a:cubicBezTo>
                  <a:pt x="1738022" y="133105"/>
                  <a:pt x="1748970" y="130174"/>
                  <a:pt x="1747428" y="127987"/>
                </a:cubicBezTo>
                <a:lnTo>
                  <a:pt x="1733376" y="130086"/>
                </a:lnTo>
                <a:cubicBezTo>
                  <a:pt x="1719894" y="133292"/>
                  <a:pt x="1705118" y="136151"/>
                  <a:pt x="1691768" y="137756"/>
                </a:cubicBezTo>
                <a:cubicBezTo>
                  <a:pt x="1702655" y="134740"/>
                  <a:pt x="1714562" y="132203"/>
                  <a:pt x="1726962" y="129695"/>
                </a:cubicBezTo>
                <a:cubicBezTo>
                  <a:pt x="1739362" y="127188"/>
                  <a:pt x="1752255" y="124711"/>
                  <a:pt x="1765116" y="121815"/>
                </a:cubicBezTo>
                <a:cubicBezTo>
                  <a:pt x="1789414" y="117281"/>
                  <a:pt x="1814995" y="114864"/>
                  <a:pt x="1837481" y="109843"/>
                </a:cubicBezTo>
                <a:cubicBezTo>
                  <a:pt x="1848784" y="107417"/>
                  <a:pt x="1860445" y="105052"/>
                  <a:pt x="1872356" y="103267"/>
                </a:cubicBezTo>
                <a:lnTo>
                  <a:pt x="1879181" y="102685"/>
                </a:lnTo>
                <a:lnTo>
                  <a:pt x="1852225" y="107673"/>
                </a:lnTo>
                <a:cubicBezTo>
                  <a:pt x="1841613" y="109720"/>
                  <a:pt x="1831207" y="111781"/>
                  <a:pt x="1821199" y="113735"/>
                </a:cubicBezTo>
                <a:cubicBezTo>
                  <a:pt x="1814587" y="115374"/>
                  <a:pt x="1805323" y="117119"/>
                  <a:pt x="1802087" y="117888"/>
                </a:cubicBezTo>
                <a:cubicBezTo>
                  <a:pt x="1798582" y="120359"/>
                  <a:pt x="1802529" y="120599"/>
                  <a:pt x="1800004" y="122378"/>
                </a:cubicBezTo>
                <a:cubicBezTo>
                  <a:pt x="1800004" y="122378"/>
                  <a:pt x="1795657" y="125442"/>
                  <a:pt x="1794946" y="124432"/>
                </a:cubicBezTo>
                <a:cubicBezTo>
                  <a:pt x="1795657" y="125442"/>
                  <a:pt x="1808027" y="124529"/>
                  <a:pt x="1818845" y="123200"/>
                </a:cubicBezTo>
                <a:lnTo>
                  <a:pt x="1818295" y="124484"/>
                </a:lnTo>
                <a:lnTo>
                  <a:pt x="1817021" y="124485"/>
                </a:lnTo>
                <a:cubicBezTo>
                  <a:pt x="1817377" y="124991"/>
                  <a:pt x="1817800" y="125069"/>
                  <a:pt x="1818151" y="124823"/>
                </a:cubicBezTo>
                <a:lnTo>
                  <a:pt x="1818295" y="124484"/>
                </a:lnTo>
                <a:lnTo>
                  <a:pt x="1825535" y="124478"/>
                </a:lnTo>
                <a:cubicBezTo>
                  <a:pt x="1834039" y="123618"/>
                  <a:pt x="1842592" y="120565"/>
                  <a:pt x="1851878" y="118553"/>
                </a:cubicBezTo>
                <a:cubicBezTo>
                  <a:pt x="1910881" y="109953"/>
                  <a:pt x="1969625" y="101285"/>
                  <a:pt x="2027837" y="100798"/>
                </a:cubicBezTo>
                <a:lnTo>
                  <a:pt x="2054838" y="101107"/>
                </a:lnTo>
                <a:lnTo>
                  <a:pt x="2059393" y="100426"/>
                </a:lnTo>
                <a:cubicBezTo>
                  <a:pt x="2063433" y="99310"/>
                  <a:pt x="2067401" y="97645"/>
                  <a:pt x="2066275" y="96047"/>
                </a:cubicBezTo>
                <a:cubicBezTo>
                  <a:pt x="2065564" y="95038"/>
                  <a:pt x="2048146" y="99507"/>
                  <a:pt x="2044770" y="100376"/>
                </a:cubicBezTo>
                <a:lnTo>
                  <a:pt x="2043415" y="100609"/>
                </a:lnTo>
                <a:lnTo>
                  <a:pt x="2043220" y="100578"/>
                </a:lnTo>
                <a:lnTo>
                  <a:pt x="2038753" y="100343"/>
                </a:lnTo>
                <a:lnTo>
                  <a:pt x="2069054" y="92954"/>
                </a:lnTo>
                <a:cubicBezTo>
                  <a:pt x="2084454" y="89530"/>
                  <a:pt x="2100259" y="86196"/>
                  <a:pt x="2116556" y="82517"/>
                </a:cubicBezTo>
                <a:cubicBezTo>
                  <a:pt x="2116556" y="82517"/>
                  <a:pt x="2122184" y="84845"/>
                  <a:pt x="2122444" y="81640"/>
                </a:cubicBezTo>
                <a:cubicBezTo>
                  <a:pt x="2122456" y="79869"/>
                  <a:pt x="2107561" y="82560"/>
                  <a:pt x="2115844" y="81507"/>
                </a:cubicBezTo>
                <a:lnTo>
                  <a:pt x="2088517" y="86824"/>
                </a:lnTo>
                <a:lnTo>
                  <a:pt x="2091199" y="87364"/>
                </a:lnTo>
                <a:cubicBezTo>
                  <a:pt x="2091910" y="88374"/>
                  <a:pt x="2084469" y="88834"/>
                  <a:pt x="2083628" y="89427"/>
                </a:cubicBezTo>
                <a:lnTo>
                  <a:pt x="2074911" y="89471"/>
                </a:lnTo>
                <a:lnTo>
                  <a:pt x="2072539" y="89933"/>
                </a:lnTo>
                <a:cubicBezTo>
                  <a:pt x="2057754" y="93113"/>
                  <a:pt x="2043003" y="96082"/>
                  <a:pt x="2029436" y="97083"/>
                </a:cubicBezTo>
                <a:lnTo>
                  <a:pt x="2061122" y="89540"/>
                </a:lnTo>
                <a:lnTo>
                  <a:pt x="2015394" y="89769"/>
                </a:lnTo>
                <a:cubicBezTo>
                  <a:pt x="1992860" y="89883"/>
                  <a:pt x="1970501" y="90469"/>
                  <a:pt x="1948221" y="92954"/>
                </a:cubicBezTo>
                <a:cubicBezTo>
                  <a:pt x="1938070" y="93813"/>
                  <a:pt x="1927558" y="95053"/>
                  <a:pt x="1916874" y="96551"/>
                </a:cubicBezTo>
                <a:lnTo>
                  <a:pt x="1907231" y="98085"/>
                </a:lnTo>
                <a:lnTo>
                  <a:pt x="1905450" y="98034"/>
                </a:lnTo>
                <a:cubicBezTo>
                  <a:pt x="1899317" y="98154"/>
                  <a:pt x="1892538" y="98698"/>
                  <a:pt x="1887133" y="98809"/>
                </a:cubicBezTo>
                <a:lnTo>
                  <a:pt x="1884846" y="98720"/>
                </a:lnTo>
                <a:lnTo>
                  <a:pt x="1908692" y="94912"/>
                </a:lnTo>
                <a:cubicBezTo>
                  <a:pt x="1919609" y="93321"/>
                  <a:pt x="1930823" y="91869"/>
                  <a:pt x="1942592" y="90625"/>
                </a:cubicBezTo>
                <a:cubicBezTo>
                  <a:pt x="1969155" y="87516"/>
                  <a:pt x="1989677" y="87153"/>
                  <a:pt x="2017522" y="86162"/>
                </a:cubicBezTo>
                <a:cubicBezTo>
                  <a:pt x="2024483" y="85913"/>
                  <a:pt x="2034149" y="85334"/>
                  <a:pt x="2044129" y="84940"/>
                </a:cubicBezTo>
                <a:lnTo>
                  <a:pt x="2062504" y="84876"/>
                </a:lnTo>
                <a:lnTo>
                  <a:pt x="2064382" y="83720"/>
                </a:lnTo>
                <a:cubicBezTo>
                  <a:pt x="2064910" y="83538"/>
                  <a:pt x="2065299" y="83642"/>
                  <a:pt x="2065654" y="84147"/>
                </a:cubicBezTo>
                <a:lnTo>
                  <a:pt x="2064904" y="84868"/>
                </a:lnTo>
                <a:lnTo>
                  <a:pt x="2072630" y="84841"/>
                </a:lnTo>
                <a:lnTo>
                  <a:pt x="2079783" y="85348"/>
                </a:lnTo>
                <a:lnTo>
                  <a:pt x="2122014" y="77159"/>
                </a:lnTo>
                <a:cubicBezTo>
                  <a:pt x="2124407" y="76983"/>
                  <a:pt x="2135355" y="74051"/>
                  <a:pt x="2133813" y="71864"/>
                </a:cubicBezTo>
                <a:lnTo>
                  <a:pt x="2119762" y="73963"/>
                </a:lnTo>
                <a:cubicBezTo>
                  <a:pt x="2106280" y="77169"/>
                  <a:pt x="2091505" y="80028"/>
                  <a:pt x="2078153" y="81632"/>
                </a:cubicBezTo>
                <a:cubicBezTo>
                  <a:pt x="2089041" y="78618"/>
                  <a:pt x="2100947" y="76080"/>
                  <a:pt x="2113348" y="73573"/>
                </a:cubicBezTo>
                <a:cubicBezTo>
                  <a:pt x="2125748" y="71065"/>
                  <a:pt x="2138640" y="68588"/>
                  <a:pt x="2151501" y="65693"/>
                </a:cubicBezTo>
                <a:cubicBezTo>
                  <a:pt x="2175800" y="61158"/>
                  <a:pt x="2201381" y="58740"/>
                  <a:pt x="2223868" y="53719"/>
                </a:cubicBezTo>
                <a:cubicBezTo>
                  <a:pt x="2235170" y="51294"/>
                  <a:pt x="2246831" y="48929"/>
                  <a:pt x="2258742" y="47144"/>
                </a:cubicBezTo>
                <a:lnTo>
                  <a:pt x="2265567" y="46562"/>
                </a:lnTo>
                <a:lnTo>
                  <a:pt x="2238610" y="51550"/>
                </a:lnTo>
                <a:cubicBezTo>
                  <a:pt x="2227998" y="53596"/>
                  <a:pt x="2217593" y="55658"/>
                  <a:pt x="2207584" y="57613"/>
                </a:cubicBezTo>
                <a:cubicBezTo>
                  <a:pt x="2200973" y="59250"/>
                  <a:pt x="2191709" y="60995"/>
                  <a:pt x="2188473" y="61765"/>
                </a:cubicBezTo>
                <a:cubicBezTo>
                  <a:pt x="2184967" y="64236"/>
                  <a:pt x="2188914" y="64475"/>
                  <a:pt x="2186390" y="66255"/>
                </a:cubicBezTo>
                <a:cubicBezTo>
                  <a:pt x="2186390" y="66255"/>
                  <a:pt x="2182043" y="69318"/>
                  <a:pt x="2181332" y="68309"/>
                </a:cubicBezTo>
                <a:cubicBezTo>
                  <a:pt x="2182043" y="69318"/>
                  <a:pt x="2194413" y="68406"/>
                  <a:pt x="2205231" y="67077"/>
                </a:cubicBezTo>
                <a:lnTo>
                  <a:pt x="2204681" y="68361"/>
                </a:lnTo>
                <a:lnTo>
                  <a:pt x="2203407" y="68363"/>
                </a:lnTo>
                <a:cubicBezTo>
                  <a:pt x="2203763" y="68866"/>
                  <a:pt x="2204186" y="68946"/>
                  <a:pt x="2204537" y="68699"/>
                </a:cubicBezTo>
                <a:lnTo>
                  <a:pt x="2204681" y="68361"/>
                </a:lnTo>
                <a:lnTo>
                  <a:pt x="2211921" y="68354"/>
                </a:lnTo>
                <a:cubicBezTo>
                  <a:pt x="2220425" y="67494"/>
                  <a:pt x="2228978" y="64441"/>
                  <a:pt x="2238263" y="62429"/>
                </a:cubicBezTo>
                <a:cubicBezTo>
                  <a:pt x="2297266" y="53830"/>
                  <a:pt x="2356010" y="45163"/>
                  <a:pt x="2414224" y="44674"/>
                </a:cubicBezTo>
                <a:cubicBezTo>
                  <a:pt x="2437992" y="45045"/>
                  <a:pt x="2461619" y="45516"/>
                  <a:pt x="2483834" y="45469"/>
                </a:cubicBezTo>
                <a:cubicBezTo>
                  <a:pt x="2506044" y="44672"/>
                  <a:pt x="2528856" y="43388"/>
                  <a:pt x="2552023" y="42609"/>
                </a:cubicBezTo>
                <a:close/>
                <a:moveTo>
                  <a:pt x="2379208" y="41151"/>
                </a:moveTo>
                <a:cubicBezTo>
                  <a:pt x="2379208" y="41151"/>
                  <a:pt x="2379804" y="41550"/>
                  <a:pt x="2380295" y="42022"/>
                </a:cubicBezTo>
                <a:cubicBezTo>
                  <a:pt x="2380785" y="42495"/>
                  <a:pt x="2381170" y="43042"/>
                  <a:pt x="2380750" y="43339"/>
                </a:cubicBezTo>
                <a:cubicBezTo>
                  <a:pt x="2379907" y="43931"/>
                  <a:pt x="2377525" y="42337"/>
                  <a:pt x="2379208" y="41151"/>
                </a:cubicBezTo>
                <a:close/>
                <a:moveTo>
                  <a:pt x="2395681" y="40998"/>
                </a:moveTo>
                <a:cubicBezTo>
                  <a:pt x="2398774" y="40770"/>
                  <a:pt x="2401834" y="40943"/>
                  <a:pt x="2404648" y="42107"/>
                </a:cubicBezTo>
                <a:cubicBezTo>
                  <a:pt x="2398759" y="42983"/>
                  <a:pt x="2392278" y="43018"/>
                  <a:pt x="2386519" y="42293"/>
                </a:cubicBezTo>
                <a:cubicBezTo>
                  <a:pt x="2389464" y="41855"/>
                  <a:pt x="2392589" y="41226"/>
                  <a:pt x="2395681" y="40998"/>
                </a:cubicBezTo>
                <a:close/>
                <a:moveTo>
                  <a:pt x="2459015" y="28717"/>
                </a:moveTo>
                <a:cubicBezTo>
                  <a:pt x="2459857" y="28125"/>
                  <a:pt x="2476873" y="30233"/>
                  <a:pt x="2477584" y="31242"/>
                </a:cubicBezTo>
                <a:cubicBezTo>
                  <a:pt x="2478296" y="32251"/>
                  <a:pt x="2470855" y="32711"/>
                  <a:pt x="2470013" y="33305"/>
                </a:cubicBezTo>
                <a:cubicBezTo>
                  <a:pt x="2424040" y="34483"/>
                  <a:pt x="2379168" y="31863"/>
                  <a:pt x="2334606" y="36831"/>
                </a:cubicBezTo>
                <a:cubicBezTo>
                  <a:pt x="2324456" y="37689"/>
                  <a:pt x="2313944" y="38930"/>
                  <a:pt x="2303260" y="40428"/>
                </a:cubicBezTo>
                <a:lnTo>
                  <a:pt x="2293617" y="41962"/>
                </a:lnTo>
                <a:lnTo>
                  <a:pt x="2291836" y="41910"/>
                </a:lnTo>
                <a:cubicBezTo>
                  <a:pt x="2285703" y="42031"/>
                  <a:pt x="2278924" y="42575"/>
                  <a:pt x="2273519" y="42686"/>
                </a:cubicBezTo>
                <a:lnTo>
                  <a:pt x="2271232" y="42597"/>
                </a:lnTo>
                <a:lnTo>
                  <a:pt x="2295078" y="38789"/>
                </a:lnTo>
                <a:cubicBezTo>
                  <a:pt x="2305995" y="37199"/>
                  <a:pt x="2317209" y="35745"/>
                  <a:pt x="2328978" y="34502"/>
                </a:cubicBezTo>
                <a:cubicBezTo>
                  <a:pt x="2355541" y="31394"/>
                  <a:pt x="2376062" y="31031"/>
                  <a:pt x="2403908" y="30039"/>
                </a:cubicBezTo>
                <a:cubicBezTo>
                  <a:pt x="2417830" y="29542"/>
                  <a:pt x="2442570" y="27718"/>
                  <a:pt x="2459015" y="28717"/>
                </a:cubicBezTo>
                <a:close/>
                <a:moveTo>
                  <a:pt x="2398681" y="17756"/>
                </a:moveTo>
                <a:lnTo>
                  <a:pt x="2454058" y="18111"/>
                </a:lnTo>
                <a:cubicBezTo>
                  <a:pt x="2457754" y="17771"/>
                  <a:pt x="2462791" y="18329"/>
                  <a:pt x="2461575" y="19187"/>
                </a:cubicBezTo>
                <a:cubicBezTo>
                  <a:pt x="2461170" y="19472"/>
                  <a:pt x="2460069" y="19791"/>
                  <a:pt x="2457993" y="20122"/>
                </a:cubicBezTo>
                <a:cubicBezTo>
                  <a:pt x="2449000" y="20165"/>
                  <a:pt x="2433524" y="20244"/>
                  <a:pt x="2426924" y="20112"/>
                </a:cubicBezTo>
                <a:cubicBezTo>
                  <a:pt x="2409101" y="20209"/>
                  <a:pt x="2391236" y="20714"/>
                  <a:pt x="2373360" y="21658"/>
                </a:cubicBezTo>
                <a:lnTo>
                  <a:pt x="2330446" y="25012"/>
                </a:lnTo>
                <a:close/>
                <a:moveTo>
                  <a:pt x="2614445" y="0"/>
                </a:moveTo>
                <a:cubicBezTo>
                  <a:pt x="2615222" y="209"/>
                  <a:pt x="2615785" y="1007"/>
                  <a:pt x="2615943" y="1715"/>
                </a:cubicBezTo>
                <a:cubicBezTo>
                  <a:pt x="2616100" y="2422"/>
                  <a:pt x="2615852" y="3038"/>
                  <a:pt x="2615005" y="287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62059273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419400" y="1077508"/>
            <a:ext cx="4089755" cy="4615664"/>
          </a:xfrm>
          <a:custGeom>
            <a:avLst/>
            <a:gdLst>
              <a:gd name="connsiteX0" fmla="*/ 915700 w 4089755"/>
              <a:gd name="connsiteY0" fmla="*/ 4611409 h 4615664"/>
              <a:gd name="connsiteX1" fmla="*/ 914596 w 4089755"/>
              <a:gd name="connsiteY1" fmla="*/ 4612466 h 4615664"/>
              <a:gd name="connsiteX2" fmla="*/ 911794 w 4089755"/>
              <a:gd name="connsiteY2" fmla="*/ 4612154 h 4615664"/>
              <a:gd name="connsiteX3" fmla="*/ 915700 w 4089755"/>
              <a:gd name="connsiteY3" fmla="*/ 4611409 h 4615664"/>
              <a:gd name="connsiteX4" fmla="*/ 919606 w 4089755"/>
              <a:gd name="connsiteY4" fmla="*/ 4610664 h 4615664"/>
              <a:gd name="connsiteX5" fmla="*/ 918501 w 4089755"/>
              <a:gd name="connsiteY5" fmla="*/ 4611722 h 4615664"/>
              <a:gd name="connsiteX6" fmla="*/ 915700 w 4089755"/>
              <a:gd name="connsiteY6" fmla="*/ 4611409 h 4615664"/>
              <a:gd name="connsiteX7" fmla="*/ 919606 w 4089755"/>
              <a:gd name="connsiteY7" fmla="*/ 4610664 h 4615664"/>
              <a:gd name="connsiteX8" fmla="*/ 868283 w 4089755"/>
              <a:gd name="connsiteY8" fmla="*/ 4609787 h 4615664"/>
              <a:gd name="connsiteX9" fmla="*/ 867299 w 4089755"/>
              <a:gd name="connsiteY9" fmla="*/ 4610370 h 4615664"/>
              <a:gd name="connsiteX10" fmla="*/ 863072 w 4089755"/>
              <a:gd name="connsiteY10" fmla="*/ 4611231 h 4615664"/>
              <a:gd name="connsiteX11" fmla="*/ 929823 w 4089755"/>
              <a:gd name="connsiteY11" fmla="*/ 4607928 h 4615664"/>
              <a:gd name="connsiteX12" fmla="*/ 925548 w 4089755"/>
              <a:gd name="connsiteY12" fmla="*/ 4610068 h 4615664"/>
              <a:gd name="connsiteX13" fmla="*/ 919606 w 4089755"/>
              <a:gd name="connsiteY13" fmla="*/ 4610664 h 4615664"/>
              <a:gd name="connsiteX14" fmla="*/ 929823 w 4089755"/>
              <a:gd name="connsiteY14" fmla="*/ 4607928 h 4615664"/>
              <a:gd name="connsiteX15" fmla="*/ 1002674 w 4089755"/>
              <a:gd name="connsiteY15" fmla="*/ 4586861 h 4615664"/>
              <a:gd name="connsiteX16" fmla="*/ 997125 w 4089755"/>
              <a:gd name="connsiteY16" fmla="*/ 4590177 h 4615664"/>
              <a:gd name="connsiteX17" fmla="*/ 1003271 w 4089755"/>
              <a:gd name="connsiteY17" fmla="*/ 4587635 h 4615664"/>
              <a:gd name="connsiteX18" fmla="*/ 1002674 w 4089755"/>
              <a:gd name="connsiteY18" fmla="*/ 4586861 h 4615664"/>
              <a:gd name="connsiteX19" fmla="*/ 2191813 w 4089755"/>
              <a:gd name="connsiteY19" fmla="*/ 4585070 h 4615664"/>
              <a:gd name="connsiteX20" fmla="*/ 2190707 w 4089755"/>
              <a:gd name="connsiteY20" fmla="*/ 4588216 h 4615664"/>
              <a:gd name="connsiteX21" fmla="*/ 2193689 w 4089755"/>
              <a:gd name="connsiteY21" fmla="*/ 4588257 h 4615664"/>
              <a:gd name="connsiteX22" fmla="*/ 2191813 w 4089755"/>
              <a:gd name="connsiteY22" fmla="*/ 4585070 h 4615664"/>
              <a:gd name="connsiteX23" fmla="*/ 2293277 w 4089755"/>
              <a:gd name="connsiteY23" fmla="*/ 4575810 h 4615664"/>
              <a:gd name="connsiteX24" fmla="*/ 2268081 w 4089755"/>
              <a:gd name="connsiteY24" fmla="*/ 4576874 h 4615664"/>
              <a:gd name="connsiteX25" fmla="*/ 2251452 w 4089755"/>
              <a:gd name="connsiteY25" fmla="*/ 4582268 h 4615664"/>
              <a:gd name="connsiteX26" fmla="*/ 2296655 w 4089755"/>
              <a:gd name="connsiteY26" fmla="*/ 4590515 h 4615664"/>
              <a:gd name="connsiteX27" fmla="*/ 2293277 w 4089755"/>
              <a:gd name="connsiteY27" fmla="*/ 4575810 h 4615664"/>
              <a:gd name="connsiteX28" fmla="*/ 2026158 w 4089755"/>
              <a:gd name="connsiteY28" fmla="*/ 4569342 h 4615664"/>
              <a:gd name="connsiteX29" fmla="*/ 2023784 w 4089755"/>
              <a:gd name="connsiteY29" fmla="*/ 4574833 h 4615664"/>
              <a:gd name="connsiteX30" fmla="*/ 2026941 w 4089755"/>
              <a:gd name="connsiteY30" fmla="*/ 4574727 h 4615664"/>
              <a:gd name="connsiteX31" fmla="*/ 2026158 w 4089755"/>
              <a:gd name="connsiteY31" fmla="*/ 4569342 h 4615664"/>
              <a:gd name="connsiteX32" fmla="*/ 2221970 w 4089755"/>
              <a:gd name="connsiteY32" fmla="*/ 4563270 h 4615664"/>
              <a:gd name="connsiteX33" fmla="*/ 2242490 w 4089755"/>
              <a:gd name="connsiteY33" fmla="*/ 4578752 h 4615664"/>
              <a:gd name="connsiteX34" fmla="*/ 2247213 w 4089755"/>
              <a:gd name="connsiteY34" fmla="*/ 4565137 h 4615664"/>
              <a:gd name="connsiteX35" fmla="*/ 2221970 w 4089755"/>
              <a:gd name="connsiteY35" fmla="*/ 4563270 h 4615664"/>
              <a:gd name="connsiteX36" fmla="*/ 1068887 w 4089755"/>
              <a:gd name="connsiteY36" fmla="*/ 4562785 h 4615664"/>
              <a:gd name="connsiteX37" fmla="*/ 1049257 w 4089755"/>
              <a:gd name="connsiteY37" fmla="*/ 4569792 h 4615664"/>
              <a:gd name="connsiteX38" fmla="*/ 1060704 w 4089755"/>
              <a:gd name="connsiteY38" fmla="*/ 4564858 h 4615664"/>
              <a:gd name="connsiteX39" fmla="*/ 1068967 w 4089755"/>
              <a:gd name="connsiteY39" fmla="*/ 4562756 h 4615664"/>
              <a:gd name="connsiteX40" fmla="*/ 1068971 w 4089755"/>
              <a:gd name="connsiteY40" fmla="*/ 4562763 h 4615664"/>
              <a:gd name="connsiteX41" fmla="*/ 1068887 w 4089755"/>
              <a:gd name="connsiteY41" fmla="*/ 4562785 h 4615664"/>
              <a:gd name="connsiteX42" fmla="*/ 993391 w 4089755"/>
              <a:gd name="connsiteY42" fmla="*/ 4561630 h 4615664"/>
              <a:gd name="connsiteX43" fmla="*/ 990574 w 4089755"/>
              <a:gd name="connsiteY43" fmla="*/ 4563102 h 4615664"/>
              <a:gd name="connsiteX44" fmla="*/ 986928 w 4089755"/>
              <a:gd name="connsiteY44" fmla="*/ 4563355 h 4615664"/>
              <a:gd name="connsiteX45" fmla="*/ 993391 w 4089755"/>
              <a:gd name="connsiteY45" fmla="*/ 4561630 h 4615664"/>
              <a:gd name="connsiteX46" fmla="*/ 2183043 w 4089755"/>
              <a:gd name="connsiteY46" fmla="*/ 4556176 h 4615664"/>
              <a:gd name="connsiteX47" fmla="*/ 2174892 w 4089755"/>
              <a:gd name="connsiteY47" fmla="*/ 4565476 h 4615664"/>
              <a:gd name="connsiteX48" fmla="*/ 2183043 w 4089755"/>
              <a:gd name="connsiteY48" fmla="*/ 4556176 h 4615664"/>
              <a:gd name="connsiteX49" fmla="*/ 1087586 w 4089755"/>
              <a:gd name="connsiteY49" fmla="*/ 4555631 h 4615664"/>
              <a:gd name="connsiteX50" fmla="*/ 1078881 w 4089755"/>
              <a:gd name="connsiteY50" fmla="*/ 4559217 h 4615664"/>
              <a:gd name="connsiteX51" fmla="*/ 1068967 w 4089755"/>
              <a:gd name="connsiteY51" fmla="*/ 4562756 h 4615664"/>
              <a:gd name="connsiteX52" fmla="*/ 1068059 w 4089755"/>
              <a:gd name="connsiteY52" fmla="*/ 4561173 h 4615664"/>
              <a:gd name="connsiteX53" fmla="*/ 1087586 w 4089755"/>
              <a:gd name="connsiteY53" fmla="*/ 4555631 h 4615664"/>
              <a:gd name="connsiteX54" fmla="*/ 2086412 w 4089755"/>
              <a:gd name="connsiteY54" fmla="*/ 4555500 h 4615664"/>
              <a:gd name="connsiteX55" fmla="*/ 2084014 w 4089755"/>
              <a:gd name="connsiteY55" fmla="*/ 4560997 h 4615664"/>
              <a:gd name="connsiteX56" fmla="*/ 2087192 w 4089755"/>
              <a:gd name="connsiteY56" fmla="*/ 4560887 h 4615664"/>
              <a:gd name="connsiteX57" fmla="*/ 2086412 w 4089755"/>
              <a:gd name="connsiteY57" fmla="*/ 4555500 h 4615664"/>
              <a:gd name="connsiteX58" fmla="*/ 2288466 w 4089755"/>
              <a:gd name="connsiteY58" fmla="*/ 4554868 h 4615664"/>
              <a:gd name="connsiteX59" fmla="*/ 2274691 w 4089755"/>
              <a:gd name="connsiteY59" fmla="*/ 4562685 h 4615664"/>
              <a:gd name="connsiteX60" fmla="*/ 2290159 w 4089755"/>
              <a:gd name="connsiteY60" fmla="*/ 4562236 h 4615664"/>
              <a:gd name="connsiteX61" fmla="*/ 2288466 w 4089755"/>
              <a:gd name="connsiteY61" fmla="*/ 4554868 h 4615664"/>
              <a:gd name="connsiteX62" fmla="*/ 977947 w 4089755"/>
              <a:gd name="connsiteY62" fmla="*/ 4553406 h 4615664"/>
              <a:gd name="connsiteX63" fmla="*/ 976461 w 4089755"/>
              <a:gd name="connsiteY63" fmla="*/ 4554978 h 4615664"/>
              <a:gd name="connsiteX64" fmla="*/ 977212 w 4089755"/>
              <a:gd name="connsiteY64" fmla="*/ 4554182 h 4615664"/>
              <a:gd name="connsiteX65" fmla="*/ 977947 w 4089755"/>
              <a:gd name="connsiteY65" fmla="*/ 4553406 h 4615664"/>
              <a:gd name="connsiteX66" fmla="*/ 2298907 w 4089755"/>
              <a:gd name="connsiteY66" fmla="*/ 4552475 h 4615664"/>
              <a:gd name="connsiteX67" fmla="*/ 2297212 w 4089755"/>
              <a:gd name="connsiteY67" fmla="*/ 4568630 h 4615664"/>
              <a:gd name="connsiteX68" fmla="*/ 2315757 w 4089755"/>
              <a:gd name="connsiteY68" fmla="*/ 4564370 h 4615664"/>
              <a:gd name="connsiteX69" fmla="*/ 2298907 w 4089755"/>
              <a:gd name="connsiteY69" fmla="*/ 4552475 h 4615664"/>
              <a:gd name="connsiteX70" fmla="*/ 1799386 w 4089755"/>
              <a:gd name="connsiteY70" fmla="*/ 4545139 h 4615664"/>
              <a:gd name="connsiteX71" fmla="*/ 1792645 w 4089755"/>
              <a:gd name="connsiteY71" fmla="*/ 4546784 h 4615664"/>
              <a:gd name="connsiteX72" fmla="*/ 1806811 w 4089755"/>
              <a:gd name="connsiteY72" fmla="*/ 4554214 h 4615664"/>
              <a:gd name="connsiteX73" fmla="*/ 1807836 w 4089755"/>
              <a:gd name="connsiteY73" fmla="*/ 4550927 h 4615664"/>
              <a:gd name="connsiteX74" fmla="*/ 1799386 w 4089755"/>
              <a:gd name="connsiteY74" fmla="*/ 4545139 h 4615664"/>
              <a:gd name="connsiteX75" fmla="*/ 2301876 w 4089755"/>
              <a:gd name="connsiteY75" fmla="*/ 4537820 h 4615664"/>
              <a:gd name="connsiteX76" fmla="*/ 2295536 w 4089755"/>
              <a:gd name="connsiteY76" fmla="*/ 4538348 h 4615664"/>
              <a:gd name="connsiteX77" fmla="*/ 2306920 w 4089755"/>
              <a:gd name="connsiteY77" fmla="*/ 4543161 h 4615664"/>
              <a:gd name="connsiteX78" fmla="*/ 2301876 w 4089755"/>
              <a:gd name="connsiteY78" fmla="*/ 4537820 h 4615664"/>
              <a:gd name="connsiteX79" fmla="*/ 1770798 w 4089755"/>
              <a:gd name="connsiteY79" fmla="*/ 4528401 h 4615664"/>
              <a:gd name="connsiteX80" fmla="*/ 1770199 w 4089755"/>
              <a:gd name="connsiteY80" fmla="*/ 4541133 h 4615664"/>
              <a:gd name="connsiteX81" fmla="*/ 1786432 w 4089755"/>
              <a:gd name="connsiteY81" fmla="*/ 4544378 h 4615664"/>
              <a:gd name="connsiteX82" fmla="*/ 1790692 w 4089755"/>
              <a:gd name="connsiteY82" fmla="*/ 4539574 h 4615664"/>
              <a:gd name="connsiteX83" fmla="*/ 1770798 w 4089755"/>
              <a:gd name="connsiteY83" fmla="*/ 4528401 h 4615664"/>
              <a:gd name="connsiteX84" fmla="*/ 2254131 w 4089755"/>
              <a:gd name="connsiteY84" fmla="*/ 4524978 h 4615664"/>
              <a:gd name="connsiteX85" fmla="*/ 2260040 w 4089755"/>
              <a:gd name="connsiteY85" fmla="*/ 4531109 h 4615664"/>
              <a:gd name="connsiteX86" fmla="*/ 2264599 w 4089755"/>
              <a:gd name="connsiteY86" fmla="*/ 4525768 h 4615664"/>
              <a:gd name="connsiteX87" fmla="*/ 2254131 w 4089755"/>
              <a:gd name="connsiteY87" fmla="*/ 4524978 h 4615664"/>
              <a:gd name="connsiteX88" fmla="*/ 1053843 w 4089755"/>
              <a:gd name="connsiteY88" fmla="*/ 4518108 h 4615664"/>
              <a:gd name="connsiteX89" fmla="*/ 1053125 w 4089755"/>
              <a:gd name="connsiteY89" fmla="*/ 4518149 h 4615664"/>
              <a:gd name="connsiteX90" fmla="*/ 1050261 w 4089755"/>
              <a:gd name="connsiteY90" fmla="*/ 4519880 h 4615664"/>
              <a:gd name="connsiteX91" fmla="*/ 1050723 w 4089755"/>
              <a:gd name="connsiteY91" fmla="*/ 4519720 h 4615664"/>
              <a:gd name="connsiteX92" fmla="*/ 1053843 w 4089755"/>
              <a:gd name="connsiteY92" fmla="*/ 4518108 h 4615664"/>
              <a:gd name="connsiteX93" fmla="*/ 1748606 w 4089755"/>
              <a:gd name="connsiteY93" fmla="*/ 4517457 h 4615664"/>
              <a:gd name="connsiteX94" fmla="*/ 1739489 w 4089755"/>
              <a:gd name="connsiteY94" fmla="*/ 4522550 h 4615664"/>
              <a:gd name="connsiteX95" fmla="*/ 1749922 w 4089755"/>
              <a:gd name="connsiteY95" fmla="*/ 4530645 h 4615664"/>
              <a:gd name="connsiteX96" fmla="*/ 1748606 w 4089755"/>
              <a:gd name="connsiteY96" fmla="*/ 4517457 h 4615664"/>
              <a:gd name="connsiteX97" fmla="*/ 2100360 w 4089755"/>
              <a:gd name="connsiteY97" fmla="*/ 4514631 h 4615664"/>
              <a:gd name="connsiteX98" fmla="*/ 2097262 w 4089755"/>
              <a:gd name="connsiteY98" fmla="*/ 4516893 h 4615664"/>
              <a:gd name="connsiteX99" fmla="*/ 2097519 w 4089755"/>
              <a:gd name="connsiteY99" fmla="*/ 4522210 h 4615664"/>
              <a:gd name="connsiteX100" fmla="*/ 2096855 w 4089755"/>
              <a:gd name="connsiteY100" fmla="*/ 4524922 h 4615664"/>
              <a:gd name="connsiteX101" fmla="*/ 2105031 w 4089755"/>
              <a:gd name="connsiteY101" fmla="*/ 4515737 h 4615664"/>
              <a:gd name="connsiteX102" fmla="*/ 2100176 w 4089755"/>
              <a:gd name="connsiteY102" fmla="*/ 4517533 h 4615664"/>
              <a:gd name="connsiteX103" fmla="*/ 866922 w 4089755"/>
              <a:gd name="connsiteY103" fmla="*/ 4514035 h 4615664"/>
              <a:gd name="connsiteX104" fmla="*/ 865867 w 4089755"/>
              <a:gd name="connsiteY104" fmla="*/ 4514957 h 4615664"/>
              <a:gd name="connsiteX105" fmla="*/ 864993 w 4089755"/>
              <a:gd name="connsiteY105" fmla="*/ 4515622 h 4615664"/>
              <a:gd name="connsiteX106" fmla="*/ 862772 w 4089755"/>
              <a:gd name="connsiteY106" fmla="*/ 4516474 h 4615664"/>
              <a:gd name="connsiteX107" fmla="*/ 866922 w 4089755"/>
              <a:gd name="connsiteY107" fmla="*/ 4514035 h 4615664"/>
              <a:gd name="connsiteX108" fmla="*/ 2073035 w 4089755"/>
              <a:gd name="connsiteY108" fmla="*/ 4508606 h 4615664"/>
              <a:gd name="connsiteX109" fmla="*/ 2067678 w 4089755"/>
              <a:gd name="connsiteY109" fmla="*/ 4512938 h 4615664"/>
              <a:gd name="connsiteX110" fmla="*/ 2078120 w 4089755"/>
              <a:gd name="connsiteY110" fmla="*/ 4513642 h 4615664"/>
              <a:gd name="connsiteX111" fmla="*/ 2073035 w 4089755"/>
              <a:gd name="connsiteY111" fmla="*/ 4508606 h 4615664"/>
              <a:gd name="connsiteX112" fmla="*/ 732598 w 4089755"/>
              <a:gd name="connsiteY112" fmla="*/ 4507842 h 4615664"/>
              <a:gd name="connsiteX113" fmla="*/ 731493 w 4089755"/>
              <a:gd name="connsiteY113" fmla="*/ 4508899 h 4615664"/>
              <a:gd name="connsiteX114" fmla="*/ 728691 w 4089755"/>
              <a:gd name="connsiteY114" fmla="*/ 4508586 h 4615664"/>
              <a:gd name="connsiteX115" fmla="*/ 732598 w 4089755"/>
              <a:gd name="connsiteY115" fmla="*/ 4507842 h 4615664"/>
              <a:gd name="connsiteX116" fmla="*/ 736505 w 4089755"/>
              <a:gd name="connsiteY116" fmla="*/ 4507096 h 4615664"/>
              <a:gd name="connsiteX117" fmla="*/ 735400 w 4089755"/>
              <a:gd name="connsiteY117" fmla="*/ 4508154 h 4615664"/>
              <a:gd name="connsiteX118" fmla="*/ 732598 w 4089755"/>
              <a:gd name="connsiteY118" fmla="*/ 4507842 h 4615664"/>
              <a:gd name="connsiteX119" fmla="*/ 736505 w 4089755"/>
              <a:gd name="connsiteY119" fmla="*/ 4507096 h 4615664"/>
              <a:gd name="connsiteX120" fmla="*/ 685181 w 4089755"/>
              <a:gd name="connsiteY120" fmla="*/ 4506220 h 4615664"/>
              <a:gd name="connsiteX121" fmla="*/ 684197 w 4089755"/>
              <a:gd name="connsiteY121" fmla="*/ 4506802 h 4615664"/>
              <a:gd name="connsiteX122" fmla="*/ 679969 w 4089755"/>
              <a:gd name="connsiteY122" fmla="*/ 4507664 h 4615664"/>
              <a:gd name="connsiteX123" fmla="*/ 2058364 w 4089755"/>
              <a:gd name="connsiteY123" fmla="*/ 4504667 h 4615664"/>
              <a:gd name="connsiteX124" fmla="*/ 2052255 w 4089755"/>
              <a:gd name="connsiteY124" fmla="*/ 4509067 h 4615664"/>
              <a:gd name="connsiteX125" fmla="*/ 2065137 w 4089755"/>
              <a:gd name="connsiteY125" fmla="*/ 4510901 h 4615664"/>
              <a:gd name="connsiteX126" fmla="*/ 2065782 w 4089755"/>
              <a:gd name="connsiteY126" fmla="*/ 4505960 h 4615664"/>
              <a:gd name="connsiteX127" fmla="*/ 2058364 w 4089755"/>
              <a:gd name="connsiteY127" fmla="*/ 4504667 h 4615664"/>
              <a:gd name="connsiteX128" fmla="*/ 746721 w 4089755"/>
              <a:gd name="connsiteY128" fmla="*/ 4504360 h 4615664"/>
              <a:gd name="connsiteX129" fmla="*/ 742445 w 4089755"/>
              <a:gd name="connsiteY129" fmla="*/ 4506500 h 4615664"/>
              <a:gd name="connsiteX130" fmla="*/ 736505 w 4089755"/>
              <a:gd name="connsiteY130" fmla="*/ 4507096 h 4615664"/>
              <a:gd name="connsiteX131" fmla="*/ 746721 w 4089755"/>
              <a:gd name="connsiteY131" fmla="*/ 4504360 h 4615664"/>
              <a:gd name="connsiteX132" fmla="*/ 1023176 w 4089755"/>
              <a:gd name="connsiteY132" fmla="*/ 4499630 h 4615664"/>
              <a:gd name="connsiteX133" fmla="*/ 1023093 w 4089755"/>
              <a:gd name="connsiteY133" fmla="*/ 4500029 h 4615664"/>
              <a:gd name="connsiteX134" fmla="*/ 1022899 w 4089755"/>
              <a:gd name="connsiteY134" fmla="*/ 4500947 h 4615664"/>
              <a:gd name="connsiteX135" fmla="*/ 1023079 w 4089755"/>
              <a:gd name="connsiteY135" fmla="*/ 4500098 h 4615664"/>
              <a:gd name="connsiteX136" fmla="*/ 1023093 w 4089755"/>
              <a:gd name="connsiteY136" fmla="*/ 4500029 h 4615664"/>
              <a:gd name="connsiteX137" fmla="*/ 1023178 w 4089755"/>
              <a:gd name="connsiteY137" fmla="*/ 4499631 h 4615664"/>
              <a:gd name="connsiteX138" fmla="*/ 2562282 w 4089755"/>
              <a:gd name="connsiteY138" fmla="*/ 4492081 h 4615664"/>
              <a:gd name="connsiteX139" fmla="*/ 2559567 w 4089755"/>
              <a:gd name="connsiteY139" fmla="*/ 4495357 h 4615664"/>
              <a:gd name="connsiteX140" fmla="*/ 2562654 w 4089755"/>
              <a:gd name="connsiteY140" fmla="*/ 4495582 h 4615664"/>
              <a:gd name="connsiteX141" fmla="*/ 2562282 w 4089755"/>
              <a:gd name="connsiteY141" fmla="*/ 4492081 h 4615664"/>
              <a:gd name="connsiteX142" fmla="*/ 2044855 w 4089755"/>
              <a:gd name="connsiteY142" fmla="*/ 4491071 h 4615664"/>
              <a:gd name="connsiteX143" fmla="*/ 2037218 w 4089755"/>
              <a:gd name="connsiteY143" fmla="*/ 4500252 h 4615664"/>
              <a:gd name="connsiteX144" fmla="*/ 2044855 w 4089755"/>
              <a:gd name="connsiteY144" fmla="*/ 4491071 h 4615664"/>
              <a:gd name="connsiteX145" fmla="*/ 2120479 w 4089755"/>
              <a:gd name="connsiteY145" fmla="*/ 4484549 h 4615664"/>
              <a:gd name="connsiteX146" fmla="*/ 2116148 w 4089755"/>
              <a:gd name="connsiteY146" fmla="*/ 4488064 h 4615664"/>
              <a:gd name="connsiteX147" fmla="*/ 2126588 w 4089755"/>
              <a:gd name="connsiteY147" fmla="*/ 4488769 h 4615664"/>
              <a:gd name="connsiteX148" fmla="*/ 2120479 w 4089755"/>
              <a:gd name="connsiteY148" fmla="*/ 4484549 h 4615664"/>
              <a:gd name="connsiteX149" fmla="*/ 2381017 w 4089755"/>
              <a:gd name="connsiteY149" fmla="*/ 4484034 h 4615664"/>
              <a:gd name="connsiteX150" fmla="*/ 2398386 w 4089755"/>
              <a:gd name="connsiteY150" fmla="*/ 4488220 h 4615664"/>
              <a:gd name="connsiteX151" fmla="*/ 2408612 w 4089755"/>
              <a:gd name="connsiteY151" fmla="*/ 4491324 h 4615664"/>
              <a:gd name="connsiteX152" fmla="*/ 2411102 w 4089755"/>
              <a:gd name="connsiteY152" fmla="*/ 4493332 h 4615664"/>
              <a:gd name="connsiteX153" fmla="*/ 2410304 w 4089755"/>
              <a:gd name="connsiteY153" fmla="*/ 4495404 h 4615664"/>
              <a:gd name="connsiteX154" fmla="*/ 2409027 w 4089755"/>
              <a:gd name="connsiteY154" fmla="*/ 4497216 h 4615664"/>
              <a:gd name="connsiteX155" fmla="*/ 2412203 w 4089755"/>
              <a:gd name="connsiteY155" fmla="*/ 4497197 h 4615664"/>
              <a:gd name="connsiteX156" fmla="*/ 2411743 w 4089755"/>
              <a:gd name="connsiteY156" fmla="*/ 4493849 h 4615664"/>
              <a:gd name="connsiteX157" fmla="*/ 2413074 w 4089755"/>
              <a:gd name="connsiteY157" fmla="*/ 4494923 h 4615664"/>
              <a:gd name="connsiteX158" fmla="*/ 2413454 w 4089755"/>
              <a:gd name="connsiteY158" fmla="*/ 4500335 h 4615664"/>
              <a:gd name="connsiteX159" fmla="*/ 2394281 w 4089755"/>
              <a:gd name="connsiteY159" fmla="*/ 4493836 h 4615664"/>
              <a:gd name="connsiteX160" fmla="*/ 2363896 w 4089755"/>
              <a:gd name="connsiteY160" fmla="*/ 4486798 h 4615664"/>
              <a:gd name="connsiteX161" fmla="*/ 2381017 w 4089755"/>
              <a:gd name="connsiteY161" fmla="*/ 4484034 h 4615664"/>
              <a:gd name="connsiteX162" fmla="*/ 2624450 w 4089755"/>
              <a:gd name="connsiteY162" fmla="*/ 4483949 h 4615664"/>
              <a:gd name="connsiteX163" fmla="*/ 2612151 w 4089755"/>
              <a:gd name="connsiteY163" fmla="*/ 4489877 h 4615664"/>
              <a:gd name="connsiteX164" fmla="*/ 2621749 w 4089755"/>
              <a:gd name="connsiteY164" fmla="*/ 4488447 h 4615664"/>
              <a:gd name="connsiteX165" fmla="*/ 2624450 w 4089755"/>
              <a:gd name="connsiteY165" fmla="*/ 4483949 h 4615664"/>
              <a:gd name="connsiteX166" fmla="*/ 819572 w 4089755"/>
              <a:gd name="connsiteY166" fmla="*/ 4483293 h 4615664"/>
              <a:gd name="connsiteX167" fmla="*/ 814022 w 4089755"/>
              <a:gd name="connsiteY167" fmla="*/ 4486610 h 4615664"/>
              <a:gd name="connsiteX168" fmla="*/ 820168 w 4089755"/>
              <a:gd name="connsiteY168" fmla="*/ 4484069 h 4615664"/>
              <a:gd name="connsiteX169" fmla="*/ 819572 w 4089755"/>
              <a:gd name="connsiteY169" fmla="*/ 4483293 h 4615664"/>
              <a:gd name="connsiteX170" fmla="*/ 2595979 w 4089755"/>
              <a:gd name="connsiteY170" fmla="*/ 4480678 h 4615664"/>
              <a:gd name="connsiteX171" fmla="*/ 2560060 w 4089755"/>
              <a:gd name="connsiteY171" fmla="*/ 4481160 h 4615664"/>
              <a:gd name="connsiteX172" fmla="*/ 2588954 w 4089755"/>
              <a:gd name="connsiteY172" fmla="*/ 4487305 h 4615664"/>
              <a:gd name="connsiteX173" fmla="*/ 2595979 w 4089755"/>
              <a:gd name="connsiteY173" fmla="*/ 4480678 h 4615664"/>
              <a:gd name="connsiteX174" fmla="*/ 2103586 w 4089755"/>
              <a:gd name="connsiteY174" fmla="*/ 4479442 h 4615664"/>
              <a:gd name="connsiteX175" fmla="*/ 2111540 w 4089755"/>
              <a:gd name="connsiteY175" fmla="*/ 4484210 h 4615664"/>
              <a:gd name="connsiteX176" fmla="*/ 2114077 w 4089755"/>
              <a:gd name="connsiteY176" fmla="*/ 4480330 h 4615664"/>
              <a:gd name="connsiteX177" fmla="*/ 2103586 w 4089755"/>
              <a:gd name="connsiteY177" fmla="*/ 4479442 h 4615664"/>
              <a:gd name="connsiteX178" fmla="*/ 2296417 w 4089755"/>
              <a:gd name="connsiteY178" fmla="*/ 4470718 h 4615664"/>
              <a:gd name="connsiteX179" fmla="*/ 2295400 w 4089755"/>
              <a:gd name="connsiteY179" fmla="*/ 4473845 h 4615664"/>
              <a:gd name="connsiteX180" fmla="*/ 2298236 w 4089755"/>
              <a:gd name="connsiteY180" fmla="*/ 4473915 h 4615664"/>
              <a:gd name="connsiteX181" fmla="*/ 2296417 w 4089755"/>
              <a:gd name="connsiteY181" fmla="*/ 4470718 h 4615664"/>
              <a:gd name="connsiteX182" fmla="*/ 2457129 w 4089755"/>
              <a:gd name="connsiteY182" fmla="*/ 4470451 h 4615664"/>
              <a:gd name="connsiteX183" fmla="*/ 2456709 w 4089755"/>
              <a:gd name="connsiteY183" fmla="*/ 4471311 h 4615664"/>
              <a:gd name="connsiteX184" fmla="*/ 2456207 w 4089755"/>
              <a:gd name="connsiteY184" fmla="*/ 4472342 h 4615664"/>
              <a:gd name="connsiteX185" fmla="*/ 2455835 w 4089755"/>
              <a:gd name="connsiteY185" fmla="*/ 4473098 h 4615664"/>
              <a:gd name="connsiteX186" fmla="*/ 2455363 w 4089755"/>
              <a:gd name="connsiteY186" fmla="*/ 4474062 h 4615664"/>
              <a:gd name="connsiteX187" fmla="*/ 2455090 w 4089755"/>
              <a:gd name="connsiteY187" fmla="*/ 4474619 h 4615664"/>
              <a:gd name="connsiteX188" fmla="*/ 2455058 w 4089755"/>
              <a:gd name="connsiteY188" fmla="*/ 4474684 h 4615664"/>
              <a:gd name="connsiteX189" fmla="*/ 2455363 w 4089755"/>
              <a:gd name="connsiteY189" fmla="*/ 4474062 h 4615664"/>
              <a:gd name="connsiteX190" fmla="*/ 2456207 w 4089755"/>
              <a:gd name="connsiteY190" fmla="*/ 4472342 h 4615664"/>
              <a:gd name="connsiteX191" fmla="*/ 2468711 w 4089755"/>
              <a:gd name="connsiteY191" fmla="*/ 4466201 h 4615664"/>
              <a:gd name="connsiteX192" fmla="*/ 2467666 w 4089755"/>
              <a:gd name="connsiteY192" fmla="*/ 4467777 h 4615664"/>
              <a:gd name="connsiteX193" fmla="*/ 2467031 w 4089755"/>
              <a:gd name="connsiteY193" fmla="*/ 4468733 h 4615664"/>
              <a:gd name="connsiteX194" fmla="*/ 2468927 w 4089755"/>
              <a:gd name="connsiteY194" fmla="*/ 4470921 h 4615664"/>
              <a:gd name="connsiteX195" fmla="*/ 2471526 w 4089755"/>
              <a:gd name="connsiteY195" fmla="*/ 4467701 h 4615664"/>
              <a:gd name="connsiteX196" fmla="*/ 2468711 w 4089755"/>
              <a:gd name="connsiteY196" fmla="*/ 4466201 h 4615664"/>
              <a:gd name="connsiteX197" fmla="*/ 2281850 w 4089755"/>
              <a:gd name="connsiteY197" fmla="*/ 4466066 h 4615664"/>
              <a:gd name="connsiteX198" fmla="*/ 2279409 w 4089755"/>
              <a:gd name="connsiteY198" fmla="*/ 4469710 h 4615664"/>
              <a:gd name="connsiteX199" fmla="*/ 2288010 w 4089755"/>
              <a:gd name="connsiteY199" fmla="*/ 4472361 h 4615664"/>
              <a:gd name="connsiteX200" fmla="*/ 2293423 w 4089755"/>
              <a:gd name="connsiteY200" fmla="*/ 4466490 h 4615664"/>
              <a:gd name="connsiteX201" fmla="*/ 2281850 w 4089755"/>
              <a:gd name="connsiteY201" fmla="*/ 4466066 h 4615664"/>
              <a:gd name="connsiteX202" fmla="*/ 885785 w 4089755"/>
              <a:gd name="connsiteY202" fmla="*/ 4459217 h 4615664"/>
              <a:gd name="connsiteX203" fmla="*/ 866155 w 4089755"/>
              <a:gd name="connsiteY203" fmla="*/ 4466226 h 4615664"/>
              <a:gd name="connsiteX204" fmla="*/ 877602 w 4089755"/>
              <a:gd name="connsiteY204" fmla="*/ 4461291 h 4615664"/>
              <a:gd name="connsiteX205" fmla="*/ 885865 w 4089755"/>
              <a:gd name="connsiteY205" fmla="*/ 4459189 h 4615664"/>
              <a:gd name="connsiteX206" fmla="*/ 885868 w 4089755"/>
              <a:gd name="connsiteY206" fmla="*/ 4459196 h 4615664"/>
              <a:gd name="connsiteX207" fmla="*/ 885785 w 4089755"/>
              <a:gd name="connsiteY207" fmla="*/ 4459217 h 4615664"/>
              <a:gd name="connsiteX208" fmla="*/ 810288 w 4089755"/>
              <a:gd name="connsiteY208" fmla="*/ 4458062 h 4615664"/>
              <a:gd name="connsiteX209" fmla="*/ 807472 w 4089755"/>
              <a:gd name="connsiteY209" fmla="*/ 4459535 h 4615664"/>
              <a:gd name="connsiteX210" fmla="*/ 803826 w 4089755"/>
              <a:gd name="connsiteY210" fmla="*/ 4459788 h 4615664"/>
              <a:gd name="connsiteX211" fmla="*/ 810288 w 4089755"/>
              <a:gd name="connsiteY211" fmla="*/ 4458062 h 4615664"/>
              <a:gd name="connsiteX212" fmla="*/ 2781056 w 4089755"/>
              <a:gd name="connsiteY212" fmla="*/ 4457910 h 4615664"/>
              <a:gd name="connsiteX213" fmla="*/ 2781859 w 4089755"/>
              <a:gd name="connsiteY213" fmla="*/ 4458427 h 4615664"/>
              <a:gd name="connsiteX214" fmla="*/ 2781130 w 4089755"/>
              <a:gd name="connsiteY214" fmla="*/ 4458717 h 4615664"/>
              <a:gd name="connsiteX215" fmla="*/ 771144 w 4089755"/>
              <a:gd name="connsiteY215" fmla="*/ 4456913 h 4615664"/>
              <a:gd name="connsiteX216" fmla="*/ 771983 w 4089755"/>
              <a:gd name="connsiteY216" fmla="*/ 4457746 h 4615664"/>
              <a:gd name="connsiteX217" fmla="*/ 768857 w 4089755"/>
              <a:gd name="connsiteY217" fmla="*/ 4459259 h 4615664"/>
              <a:gd name="connsiteX218" fmla="*/ 765799 w 4089755"/>
              <a:gd name="connsiteY218" fmla="*/ 4459073 h 4615664"/>
              <a:gd name="connsiteX219" fmla="*/ 771144 w 4089755"/>
              <a:gd name="connsiteY219" fmla="*/ 4456913 h 4615664"/>
              <a:gd name="connsiteX220" fmla="*/ 2267003 w 4089755"/>
              <a:gd name="connsiteY220" fmla="*/ 4455053 h 4615664"/>
              <a:gd name="connsiteX221" fmla="*/ 2256779 w 4089755"/>
              <a:gd name="connsiteY221" fmla="*/ 4463792 h 4615664"/>
              <a:gd name="connsiteX222" fmla="*/ 2264541 w 4089755"/>
              <a:gd name="connsiteY222" fmla="*/ 4462409 h 4615664"/>
              <a:gd name="connsiteX223" fmla="*/ 2267003 w 4089755"/>
              <a:gd name="connsiteY223" fmla="*/ 4455053 h 4615664"/>
              <a:gd name="connsiteX224" fmla="*/ 904483 w 4089755"/>
              <a:gd name="connsiteY224" fmla="*/ 4452062 h 4615664"/>
              <a:gd name="connsiteX225" fmla="*/ 895778 w 4089755"/>
              <a:gd name="connsiteY225" fmla="*/ 4455648 h 4615664"/>
              <a:gd name="connsiteX226" fmla="*/ 885865 w 4089755"/>
              <a:gd name="connsiteY226" fmla="*/ 4459189 h 4615664"/>
              <a:gd name="connsiteX227" fmla="*/ 884957 w 4089755"/>
              <a:gd name="connsiteY227" fmla="*/ 4457605 h 4615664"/>
              <a:gd name="connsiteX228" fmla="*/ 904483 w 4089755"/>
              <a:gd name="connsiteY228" fmla="*/ 4452062 h 4615664"/>
              <a:gd name="connsiteX229" fmla="*/ 2584372 w 4089755"/>
              <a:gd name="connsiteY229" fmla="*/ 4451955 h 4615664"/>
              <a:gd name="connsiteX230" fmla="*/ 2556087 w 4089755"/>
              <a:gd name="connsiteY230" fmla="*/ 4458453 h 4615664"/>
              <a:gd name="connsiteX231" fmla="*/ 2559930 w 4089755"/>
              <a:gd name="connsiteY231" fmla="*/ 4460645 h 4615664"/>
              <a:gd name="connsiteX232" fmla="*/ 2560033 w 4089755"/>
              <a:gd name="connsiteY232" fmla="*/ 4460667 h 4615664"/>
              <a:gd name="connsiteX233" fmla="*/ 2559825 w 4089755"/>
              <a:gd name="connsiteY233" fmla="*/ 4462493 h 4615664"/>
              <a:gd name="connsiteX234" fmla="*/ 2559676 w 4089755"/>
              <a:gd name="connsiteY234" fmla="*/ 4463835 h 4615664"/>
              <a:gd name="connsiteX235" fmla="*/ 2559597 w 4089755"/>
              <a:gd name="connsiteY235" fmla="*/ 4464521 h 4615664"/>
              <a:gd name="connsiteX236" fmla="*/ 2559462 w 4089755"/>
              <a:gd name="connsiteY236" fmla="*/ 4465728 h 4615664"/>
              <a:gd name="connsiteX237" fmla="*/ 2559460 w 4089755"/>
              <a:gd name="connsiteY237" fmla="*/ 4465736 h 4615664"/>
              <a:gd name="connsiteX238" fmla="*/ 2559386 w 4089755"/>
              <a:gd name="connsiteY238" fmla="*/ 4466386 h 4615664"/>
              <a:gd name="connsiteX239" fmla="*/ 2559462 w 4089755"/>
              <a:gd name="connsiteY239" fmla="*/ 4465728 h 4615664"/>
              <a:gd name="connsiteX240" fmla="*/ 2559676 w 4089755"/>
              <a:gd name="connsiteY240" fmla="*/ 4463835 h 4615664"/>
              <a:gd name="connsiteX241" fmla="*/ 2560033 w 4089755"/>
              <a:gd name="connsiteY241" fmla="*/ 4460667 h 4615664"/>
              <a:gd name="connsiteX242" fmla="*/ 2566735 w 4089755"/>
              <a:gd name="connsiteY242" fmla="*/ 4462062 h 4615664"/>
              <a:gd name="connsiteX243" fmla="*/ 2573410 w 4089755"/>
              <a:gd name="connsiteY243" fmla="*/ 4461778 h 4615664"/>
              <a:gd name="connsiteX244" fmla="*/ 2584372 w 4089755"/>
              <a:gd name="connsiteY244" fmla="*/ 4451955 h 4615664"/>
              <a:gd name="connsiteX245" fmla="*/ 2753154 w 4089755"/>
              <a:gd name="connsiteY245" fmla="*/ 4451274 h 4615664"/>
              <a:gd name="connsiteX246" fmla="*/ 2744200 w 4089755"/>
              <a:gd name="connsiteY246" fmla="*/ 4454908 h 4615664"/>
              <a:gd name="connsiteX247" fmla="*/ 2760134 w 4089755"/>
              <a:gd name="connsiteY247" fmla="*/ 4462284 h 4615664"/>
              <a:gd name="connsiteX248" fmla="*/ 2753154 w 4089755"/>
              <a:gd name="connsiteY248" fmla="*/ 4451274 h 4615664"/>
              <a:gd name="connsiteX249" fmla="*/ 2418551 w 4089755"/>
              <a:gd name="connsiteY249" fmla="*/ 4449701 h 4615664"/>
              <a:gd name="connsiteX250" fmla="*/ 2407453 w 4089755"/>
              <a:gd name="connsiteY250" fmla="*/ 4460134 h 4615664"/>
              <a:gd name="connsiteX251" fmla="*/ 2411554 w 4089755"/>
              <a:gd name="connsiteY251" fmla="*/ 4459513 h 4615664"/>
              <a:gd name="connsiteX252" fmla="*/ 2418551 w 4089755"/>
              <a:gd name="connsiteY252" fmla="*/ 4449701 h 4615664"/>
              <a:gd name="connsiteX253" fmla="*/ 916035 w 4089755"/>
              <a:gd name="connsiteY253" fmla="*/ 4447376 h 4615664"/>
              <a:gd name="connsiteX254" fmla="*/ 905764 w 4089755"/>
              <a:gd name="connsiteY254" fmla="*/ 4449385 h 4615664"/>
              <a:gd name="connsiteX255" fmla="*/ 891242 w 4089755"/>
              <a:gd name="connsiteY255" fmla="*/ 4453035 h 4615664"/>
              <a:gd name="connsiteX256" fmla="*/ 883765 w 4089755"/>
              <a:gd name="connsiteY256" fmla="*/ 4456546 h 4615664"/>
              <a:gd name="connsiteX257" fmla="*/ 883452 w 4089755"/>
              <a:gd name="connsiteY257" fmla="*/ 4456269 h 4615664"/>
              <a:gd name="connsiteX258" fmla="*/ 882450 w 4089755"/>
              <a:gd name="connsiteY258" fmla="*/ 4457165 h 4615664"/>
              <a:gd name="connsiteX259" fmla="*/ 883765 w 4089755"/>
              <a:gd name="connsiteY259" fmla="*/ 4456546 h 4615664"/>
              <a:gd name="connsiteX260" fmla="*/ 884957 w 4089755"/>
              <a:gd name="connsiteY260" fmla="*/ 4457605 h 4615664"/>
              <a:gd name="connsiteX261" fmla="*/ 859692 w 4089755"/>
              <a:gd name="connsiteY261" fmla="*/ 4467951 h 4615664"/>
              <a:gd name="connsiteX262" fmla="*/ 865911 w 4089755"/>
              <a:gd name="connsiteY262" fmla="*/ 4467613 h 4615664"/>
              <a:gd name="connsiteX263" fmla="*/ 870244 w 4089755"/>
              <a:gd name="connsiteY263" fmla="*/ 4471235 h 4615664"/>
              <a:gd name="connsiteX264" fmla="*/ 891987 w 4089755"/>
              <a:gd name="connsiteY264" fmla="*/ 4466229 h 4615664"/>
              <a:gd name="connsiteX265" fmla="*/ 893337 w 4089755"/>
              <a:gd name="connsiteY265" fmla="*/ 4465889 h 4615664"/>
              <a:gd name="connsiteX266" fmla="*/ 899791 w 4089755"/>
              <a:gd name="connsiteY266" fmla="*/ 4462354 h 4615664"/>
              <a:gd name="connsiteX267" fmla="*/ 920121 w 4089755"/>
              <a:gd name="connsiteY267" fmla="*/ 4448598 h 4615664"/>
              <a:gd name="connsiteX268" fmla="*/ 909013 w 4089755"/>
              <a:gd name="connsiteY268" fmla="*/ 4452637 h 4615664"/>
              <a:gd name="connsiteX269" fmla="*/ 912499 w 4089755"/>
              <a:gd name="connsiteY269" fmla="*/ 4448445 h 4615664"/>
              <a:gd name="connsiteX270" fmla="*/ 2719085 w 4089755"/>
              <a:gd name="connsiteY270" fmla="*/ 4441057 h 4615664"/>
              <a:gd name="connsiteX271" fmla="*/ 2722023 w 4089755"/>
              <a:gd name="connsiteY271" fmla="*/ 4461880 h 4615664"/>
              <a:gd name="connsiteX272" fmla="*/ 2732275 w 4089755"/>
              <a:gd name="connsiteY272" fmla="*/ 4450312 h 4615664"/>
              <a:gd name="connsiteX273" fmla="*/ 2719085 w 4089755"/>
              <a:gd name="connsiteY273" fmla="*/ 4441057 h 4615664"/>
              <a:gd name="connsiteX274" fmla="*/ 2210167 w 4089755"/>
              <a:gd name="connsiteY274" fmla="*/ 4439992 h 4615664"/>
              <a:gd name="connsiteX275" fmla="*/ 2205712 w 4089755"/>
              <a:gd name="connsiteY275" fmla="*/ 4440045 h 4615664"/>
              <a:gd name="connsiteX276" fmla="*/ 2203303 w 4089755"/>
              <a:gd name="connsiteY276" fmla="*/ 4443702 h 4615664"/>
              <a:gd name="connsiteX277" fmla="*/ 2213577 w 4089755"/>
              <a:gd name="connsiteY277" fmla="*/ 4445995 h 4615664"/>
              <a:gd name="connsiteX278" fmla="*/ 2210167 w 4089755"/>
              <a:gd name="connsiteY278" fmla="*/ 4439992 h 4615664"/>
              <a:gd name="connsiteX279" fmla="*/ 861998 w 4089755"/>
              <a:gd name="connsiteY279" fmla="*/ 4438182 h 4615664"/>
              <a:gd name="connsiteX280" fmla="*/ 855342 w 4089755"/>
              <a:gd name="connsiteY280" fmla="*/ 4443749 h 4615664"/>
              <a:gd name="connsiteX281" fmla="*/ 852821 w 4089755"/>
              <a:gd name="connsiteY281" fmla="*/ 4444337 h 4615664"/>
              <a:gd name="connsiteX282" fmla="*/ 861998 w 4089755"/>
              <a:gd name="connsiteY282" fmla="*/ 4438182 h 4615664"/>
              <a:gd name="connsiteX283" fmla="*/ 2191358 w 4089755"/>
              <a:gd name="connsiteY283" fmla="*/ 4435318 h 4615664"/>
              <a:gd name="connsiteX284" fmla="*/ 2196248 w 4089755"/>
              <a:gd name="connsiteY284" fmla="*/ 4440694 h 4615664"/>
              <a:gd name="connsiteX285" fmla="*/ 2201265 w 4089755"/>
              <a:gd name="connsiteY285" fmla="*/ 4436013 h 4615664"/>
              <a:gd name="connsiteX286" fmla="*/ 2191358 w 4089755"/>
              <a:gd name="connsiteY286" fmla="*/ 4435318 h 4615664"/>
              <a:gd name="connsiteX287" fmla="*/ 2744408 w 4089755"/>
              <a:gd name="connsiteY287" fmla="*/ 4434097 h 4615664"/>
              <a:gd name="connsiteX288" fmla="*/ 2734637 w 4089755"/>
              <a:gd name="connsiteY288" fmla="*/ 4436341 h 4615664"/>
              <a:gd name="connsiteX289" fmla="*/ 2736329 w 4089755"/>
              <a:gd name="connsiteY289" fmla="*/ 4443707 h 4615664"/>
              <a:gd name="connsiteX290" fmla="*/ 2746100 w 4089755"/>
              <a:gd name="connsiteY290" fmla="*/ 4441463 h 4615664"/>
              <a:gd name="connsiteX291" fmla="*/ 2744408 w 4089755"/>
              <a:gd name="connsiteY291" fmla="*/ 4434097 h 4615664"/>
              <a:gd name="connsiteX292" fmla="*/ 2413545 w 4089755"/>
              <a:gd name="connsiteY292" fmla="*/ 4427905 h 4615664"/>
              <a:gd name="connsiteX293" fmla="*/ 2402373 w 4089755"/>
              <a:gd name="connsiteY293" fmla="*/ 4438017 h 4615664"/>
              <a:gd name="connsiteX294" fmla="*/ 2410761 w 4089755"/>
              <a:gd name="connsiteY294" fmla="*/ 4436902 h 4615664"/>
              <a:gd name="connsiteX295" fmla="*/ 2413545 w 4089755"/>
              <a:gd name="connsiteY295" fmla="*/ 4427905 h 4615664"/>
              <a:gd name="connsiteX296" fmla="*/ 2745253 w 4089755"/>
              <a:gd name="connsiteY296" fmla="*/ 4426003 h 4615664"/>
              <a:gd name="connsiteX297" fmla="*/ 2746494 w 4089755"/>
              <a:gd name="connsiteY297" fmla="*/ 4429515 h 4615664"/>
              <a:gd name="connsiteX298" fmla="*/ 2749242 w 4089755"/>
              <a:gd name="connsiteY298" fmla="*/ 4429380 h 4615664"/>
              <a:gd name="connsiteX299" fmla="*/ 2749078 w 4089755"/>
              <a:gd name="connsiteY299" fmla="*/ 4430825 h 4615664"/>
              <a:gd name="connsiteX300" fmla="*/ 2749152 w 4089755"/>
              <a:gd name="connsiteY300" fmla="*/ 4430176 h 4615664"/>
              <a:gd name="connsiteX301" fmla="*/ 2749242 w 4089755"/>
              <a:gd name="connsiteY301" fmla="*/ 4429380 h 4615664"/>
              <a:gd name="connsiteX302" fmla="*/ 2749493 w 4089755"/>
              <a:gd name="connsiteY302" fmla="*/ 4429368 h 4615664"/>
              <a:gd name="connsiteX303" fmla="*/ 2749263 w 4089755"/>
              <a:gd name="connsiteY303" fmla="*/ 4429184 h 4615664"/>
              <a:gd name="connsiteX304" fmla="*/ 2749263 w 4089755"/>
              <a:gd name="connsiteY304" fmla="*/ 4429185 h 4615664"/>
              <a:gd name="connsiteX305" fmla="*/ 2235142 w 4089755"/>
              <a:gd name="connsiteY305" fmla="*/ 4425394 h 4615664"/>
              <a:gd name="connsiteX306" fmla="*/ 2227551 w 4089755"/>
              <a:gd name="connsiteY306" fmla="*/ 4434771 h 4615664"/>
              <a:gd name="connsiteX307" fmla="*/ 2235142 w 4089755"/>
              <a:gd name="connsiteY307" fmla="*/ 4425394 h 4615664"/>
              <a:gd name="connsiteX308" fmla="*/ 2259025 w 4089755"/>
              <a:gd name="connsiteY308" fmla="*/ 4425205 h 4615664"/>
              <a:gd name="connsiteX309" fmla="*/ 2257368 w 4089755"/>
              <a:gd name="connsiteY309" fmla="*/ 4427975 h 4615664"/>
              <a:gd name="connsiteX310" fmla="*/ 2256378 w 4089755"/>
              <a:gd name="connsiteY310" fmla="*/ 4427568 h 4615664"/>
              <a:gd name="connsiteX311" fmla="*/ 2244597 w 4089755"/>
              <a:gd name="connsiteY311" fmla="*/ 4438077 h 4615664"/>
              <a:gd name="connsiteX312" fmla="*/ 2256692 w 4089755"/>
              <a:gd name="connsiteY312" fmla="*/ 4439460 h 4615664"/>
              <a:gd name="connsiteX313" fmla="*/ 2261136 w 4089755"/>
              <a:gd name="connsiteY313" fmla="*/ 4429522 h 4615664"/>
              <a:gd name="connsiteX314" fmla="*/ 2260287 w 4089755"/>
              <a:gd name="connsiteY314" fmla="*/ 4429173 h 4615664"/>
              <a:gd name="connsiteX315" fmla="*/ 2261047 w 4089755"/>
              <a:gd name="connsiteY315" fmla="*/ 4428837 h 4615664"/>
              <a:gd name="connsiteX316" fmla="*/ 2261819 w 4089755"/>
              <a:gd name="connsiteY316" fmla="*/ 4427036 h 4615664"/>
              <a:gd name="connsiteX317" fmla="*/ 2259025 w 4089755"/>
              <a:gd name="connsiteY317" fmla="*/ 4425205 h 4615664"/>
              <a:gd name="connsiteX318" fmla="*/ 2749737 w 4089755"/>
              <a:gd name="connsiteY318" fmla="*/ 4424982 h 4615664"/>
              <a:gd name="connsiteX319" fmla="*/ 2749365 w 4089755"/>
              <a:gd name="connsiteY319" fmla="*/ 4428272 h 4615664"/>
              <a:gd name="connsiteX320" fmla="*/ 2749288 w 4089755"/>
              <a:gd name="connsiteY320" fmla="*/ 4428958 h 4615664"/>
              <a:gd name="connsiteX321" fmla="*/ 2749284 w 4089755"/>
              <a:gd name="connsiteY321" fmla="*/ 4428994 h 4615664"/>
              <a:gd name="connsiteX322" fmla="*/ 2749365 w 4089755"/>
              <a:gd name="connsiteY322" fmla="*/ 4428272 h 4615664"/>
              <a:gd name="connsiteX323" fmla="*/ 2749517 w 4089755"/>
              <a:gd name="connsiteY323" fmla="*/ 4426929 h 4615664"/>
              <a:gd name="connsiteX324" fmla="*/ 2749737 w 4089755"/>
              <a:gd name="connsiteY324" fmla="*/ 4424982 h 4615664"/>
              <a:gd name="connsiteX325" fmla="*/ 2604894 w 4089755"/>
              <a:gd name="connsiteY325" fmla="*/ 4423779 h 4615664"/>
              <a:gd name="connsiteX326" fmla="*/ 2622773 w 4089755"/>
              <a:gd name="connsiteY326" fmla="*/ 4454909 h 4615664"/>
              <a:gd name="connsiteX327" fmla="*/ 2633791 w 4089755"/>
              <a:gd name="connsiteY327" fmla="*/ 4434115 h 4615664"/>
              <a:gd name="connsiteX328" fmla="*/ 2604894 w 4089755"/>
              <a:gd name="connsiteY328" fmla="*/ 4423779 h 4615664"/>
              <a:gd name="connsiteX329" fmla="*/ 2392678 w 4089755"/>
              <a:gd name="connsiteY329" fmla="*/ 4418843 h 4615664"/>
              <a:gd name="connsiteX330" fmla="*/ 2391114 w 4089755"/>
              <a:gd name="connsiteY330" fmla="*/ 4432693 h 4615664"/>
              <a:gd name="connsiteX331" fmla="*/ 2392678 w 4089755"/>
              <a:gd name="connsiteY331" fmla="*/ 4418843 h 4615664"/>
              <a:gd name="connsiteX332" fmla="*/ 2331854 w 4089755"/>
              <a:gd name="connsiteY332" fmla="*/ 4414502 h 4615664"/>
              <a:gd name="connsiteX333" fmla="*/ 2351240 w 4089755"/>
              <a:gd name="connsiteY333" fmla="*/ 4420862 h 4615664"/>
              <a:gd name="connsiteX334" fmla="*/ 2355865 w 4089755"/>
              <a:gd name="connsiteY334" fmla="*/ 4416676 h 4615664"/>
              <a:gd name="connsiteX335" fmla="*/ 2331854 w 4089755"/>
              <a:gd name="connsiteY335" fmla="*/ 4414502 h 4615664"/>
              <a:gd name="connsiteX336" fmla="*/ 2761077 w 4089755"/>
              <a:gd name="connsiteY336" fmla="*/ 4414378 h 4615664"/>
              <a:gd name="connsiteX337" fmla="*/ 2748109 w 4089755"/>
              <a:gd name="connsiteY337" fmla="*/ 4422150 h 4615664"/>
              <a:gd name="connsiteX338" fmla="*/ 2755404 w 4089755"/>
              <a:gd name="connsiteY338" fmla="*/ 4424468 h 4615664"/>
              <a:gd name="connsiteX339" fmla="*/ 2762820 w 4089755"/>
              <a:gd name="connsiteY339" fmla="*/ 4421966 h 4615664"/>
              <a:gd name="connsiteX340" fmla="*/ 2761077 w 4089755"/>
              <a:gd name="connsiteY340" fmla="*/ 4414378 h 4615664"/>
              <a:gd name="connsiteX341" fmla="*/ 2674051 w 4089755"/>
              <a:gd name="connsiteY341" fmla="*/ 4414208 h 4615664"/>
              <a:gd name="connsiteX342" fmla="*/ 2676329 w 4089755"/>
              <a:gd name="connsiteY342" fmla="*/ 4415113 h 4615664"/>
              <a:gd name="connsiteX343" fmla="*/ 2676527 w 4089755"/>
              <a:gd name="connsiteY343" fmla="*/ 4416360 h 4615664"/>
              <a:gd name="connsiteX344" fmla="*/ 2644231 w 4089755"/>
              <a:gd name="connsiteY344" fmla="*/ 4412211 h 4615664"/>
              <a:gd name="connsiteX345" fmla="*/ 2636883 w 4089755"/>
              <a:gd name="connsiteY345" fmla="*/ 4417691 h 4615664"/>
              <a:gd name="connsiteX346" fmla="*/ 2651595 w 4089755"/>
              <a:gd name="connsiteY346" fmla="*/ 4417508 h 4615664"/>
              <a:gd name="connsiteX347" fmla="*/ 2644231 w 4089755"/>
              <a:gd name="connsiteY347" fmla="*/ 4412211 h 4615664"/>
              <a:gd name="connsiteX348" fmla="*/ 2675768 w 4089755"/>
              <a:gd name="connsiteY348" fmla="*/ 4411587 h 4615664"/>
              <a:gd name="connsiteX349" fmla="*/ 2672022 w 4089755"/>
              <a:gd name="connsiteY349" fmla="*/ 4412448 h 4615664"/>
              <a:gd name="connsiteX350" fmla="*/ 2674051 w 4089755"/>
              <a:gd name="connsiteY350" fmla="*/ 4414208 h 4615664"/>
              <a:gd name="connsiteX351" fmla="*/ 2671497 w 4089755"/>
              <a:gd name="connsiteY351" fmla="*/ 4413197 h 4615664"/>
              <a:gd name="connsiteX352" fmla="*/ 2655493 w 4089755"/>
              <a:gd name="connsiteY352" fmla="*/ 4416875 h 4615664"/>
              <a:gd name="connsiteX353" fmla="*/ 2657210 w 4089755"/>
              <a:gd name="connsiteY353" fmla="*/ 4424352 h 4615664"/>
              <a:gd name="connsiteX354" fmla="*/ 2669649 w 4089755"/>
              <a:gd name="connsiteY354" fmla="*/ 4427530 h 4615664"/>
              <a:gd name="connsiteX355" fmla="*/ 2689618 w 4089755"/>
              <a:gd name="connsiteY355" fmla="*/ 4432389 h 4615664"/>
              <a:gd name="connsiteX356" fmla="*/ 2709238 w 4089755"/>
              <a:gd name="connsiteY356" fmla="*/ 4435754 h 4615664"/>
              <a:gd name="connsiteX357" fmla="*/ 2722008 w 4089755"/>
              <a:gd name="connsiteY357" fmla="*/ 4439118 h 4615664"/>
              <a:gd name="connsiteX358" fmla="*/ 2721828 w 4089755"/>
              <a:gd name="connsiteY358" fmla="*/ 4423415 h 4615664"/>
              <a:gd name="connsiteX359" fmla="*/ 2686582 w 4089755"/>
              <a:gd name="connsiteY359" fmla="*/ 4419178 h 4615664"/>
              <a:gd name="connsiteX360" fmla="*/ 2676329 w 4089755"/>
              <a:gd name="connsiteY360" fmla="*/ 4415113 h 4615664"/>
              <a:gd name="connsiteX361" fmla="*/ 683821 w 4089755"/>
              <a:gd name="connsiteY361" fmla="*/ 4410469 h 4615664"/>
              <a:gd name="connsiteX362" fmla="*/ 682766 w 4089755"/>
              <a:gd name="connsiteY362" fmla="*/ 4411389 h 4615664"/>
              <a:gd name="connsiteX363" fmla="*/ 681890 w 4089755"/>
              <a:gd name="connsiteY363" fmla="*/ 4412054 h 4615664"/>
              <a:gd name="connsiteX364" fmla="*/ 679670 w 4089755"/>
              <a:gd name="connsiteY364" fmla="*/ 4412907 h 4615664"/>
              <a:gd name="connsiteX365" fmla="*/ 683821 w 4089755"/>
              <a:gd name="connsiteY365" fmla="*/ 4410469 h 4615664"/>
              <a:gd name="connsiteX366" fmla="*/ 2625121 w 4089755"/>
              <a:gd name="connsiteY366" fmla="*/ 4410108 h 4615664"/>
              <a:gd name="connsiteX367" fmla="*/ 2634529 w 4089755"/>
              <a:gd name="connsiteY367" fmla="*/ 4415704 h 4615664"/>
              <a:gd name="connsiteX368" fmla="*/ 2635057 w 4089755"/>
              <a:gd name="connsiteY368" fmla="*/ 4410927 h 4615664"/>
              <a:gd name="connsiteX369" fmla="*/ 2625121 w 4089755"/>
              <a:gd name="connsiteY369" fmla="*/ 4410108 h 4615664"/>
              <a:gd name="connsiteX370" fmla="*/ 2189440 w 4089755"/>
              <a:gd name="connsiteY370" fmla="*/ 4406329 h 4615664"/>
              <a:gd name="connsiteX371" fmla="*/ 2181482 w 4089755"/>
              <a:gd name="connsiteY371" fmla="*/ 4414097 h 4615664"/>
              <a:gd name="connsiteX372" fmla="*/ 2189440 w 4089755"/>
              <a:gd name="connsiteY372" fmla="*/ 4406329 h 4615664"/>
              <a:gd name="connsiteX373" fmla="*/ 2221015 w 4089755"/>
              <a:gd name="connsiteY373" fmla="*/ 4404479 h 4615664"/>
              <a:gd name="connsiteX374" fmla="*/ 2220475 w 4089755"/>
              <a:gd name="connsiteY374" fmla="*/ 4409395 h 4615664"/>
              <a:gd name="connsiteX375" fmla="*/ 2228233 w 4089755"/>
              <a:gd name="connsiteY375" fmla="*/ 4410608 h 4615664"/>
              <a:gd name="connsiteX376" fmla="*/ 2234485 w 4089755"/>
              <a:gd name="connsiteY376" fmla="*/ 4406176 h 4615664"/>
              <a:gd name="connsiteX377" fmla="*/ 2221015 w 4089755"/>
              <a:gd name="connsiteY377" fmla="*/ 4404479 h 4615664"/>
              <a:gd name="connsiteX378" fmla="*/ 2665136 w 4089755"/>
              <a:gd name="connsiteY378" fmla="*/ 4401802 h 4615664"/>
              <a:gd name="connsiteX379" fmla="*/ 2659240 w 4089755"/>
              <a:gd name="connsiteY379" fmla="*/ 4405967 h 4615664"/>
              <a:gd name="connsiteX380" fmla="*/ 2668043 w 4089755"/>
              <a:gd name="connsiteY380" fmla="*/ 4407541 h 4615664"/>
              <a:gd name="connsiteX381" fmla="*/ 2670905 w 4089755"/>
              <a:gd name="connsiteY381" fmla="*/ 4406660 h 4615664"/>
              <a:gd name="connsiteX382" fmla="*/ 2673250 w 4089755"/>
              <a:gd name="connsiteY382" fmla="*/ 4402748 h 4615664"/>
              <a:gd name="connsiteX383" fmla="*/ 2665136 w 4089755"/>
              <a:gd name="connsiteY383" fmla="*/ 4401802 h 4615664"/>
              <a:gd name="connsiteX384" fmla="*/ 2216416 w 4089755"/>
              <a:gd name="connsiteY384" fmla="*/ 4399819 h 4615664"/>
              <a:gd name="connsiteX385" fmla="*/ 2214128 w 4089755"/>
              <a:gd name="connsiteY385" fmla="*/ 4403641 h 4615664"/>
              <a:gd name="connsiteX386" fmla="*/ 2216788 w 4089755"/>
              <a:gd name="connsiteY386" fmla="*/ 4404885 h 4615664"/>
              <a:gd name="connsiteX387" fmla="*/ 2218639 w 4089755"/>
              <a:gd name="connsiteY387" fmla="*/ 4402606 h 4615664"/>
              <a:gd name="connsiteX388" fmla="*/ 2216416 w 4089755"/>
              <a:gd name="connsiteY388" fmla="*/ 4399819 h 4615664"/>
              <a:gd name="connsiteX389" fmla="*/ 2647410 w 4089755"/>
              <a:gd name="connsiteY389" fmla="*/ 4398107 h 4615664"/>
              <a:gd name="connsiteX390" fmla="*/ 2655377 w 4089755"/>
              <a:gd name="connsiteY390" fmla="*/ 4402961 h 4615664"/>
              <a:gd name="connsiteX391" fmla="*/ 2657640 w 4089755"/>
              <a:gd name="connsiteY391" fmla="*/ 4400212 h 4615664"/>
              <a:gd name="connsiteX392" fmla="*/ 2647410 w 4089755"/>
              <a:gd name="connsiteY392" fmla="*/ 4398107 h 4615664"/>
              <a:gd name="connsiteX393" fmla="*/ 2163367 w 4089755"/>
              <a:gd name="connsiteY393" fmla="*/ 4396418 h 4615664"/>
              <a:gd name="connsiteX394" fmla="*/ 2153492 w 4089755"/>
              <a:gd name="connsiteY394" fmla="*/ 4406674 h 4615664"/>
              <a:gd name="connsiteX395" fmla="*/ 2163367 w 4089755"/>
              <a:gd name="connsiteY395" fmla="*/ 4396418 h 4615664"/>
              <a:gd name="connsiteX396" fmla="*/ 2202151 w 4089755"/>
              <a:gd name="connsiteY396" fmla="*/ 4395070 h 4615664"/>
              <a:gd name="connsiteX397" fmla="*/ 2207277 w 4089755"/>
              <a:gd name="connsiteY397" fmla="*/ 4401482 h 4615664"/>
              <a:gd name="connsiteX398" fmla="*/ 2212105 w 4089755"/>
              <a:gd name="connsiteY398" fmla="*/ 4395980 h 4615664"/>
              <a:gd name="connsiteX399" fmla="*/ 2202151 w 4089755"/>
              <a:gd name="connsiteY399" fmla="*/ 4395070 h 4615664"/>
              <a:gd name="connsiteX400" fmla="*/ 2883450 w 4089755"/>
              <a:gd name="connsiteY400" fmla="*/ 4388824 h 4615664"/>
              <a:gd name="connsiteX401" fmla="*/ 2877281 w 4089755"/>
              <a:gd name="connsiteY401" fmla="*/ 4389954 h 4615664"/>
              <a:gd name="connsiteX402" fmla="*/ 2888384 w 4089755"/>
              <a:gd name="connsiteY402" fmla="*/ 4393510 h 4615664"/>
              <a:gd name="connsiteX403" fmla="*/ 2883450 w 4089755"/>
              <a:gd name="connsiteY403" fmla="*/ 4388824 h 4615664"/>
              <a:gd name="connsiteX404" fmla="*/ 2764578 w 4089755"/>
              <a:gd name="connsiteY404" fmla="*/ 4385347 h 4615664"/>
              <a:gd name="connsiteX405" fmla="*/ 2760621 w 4089755"/>
              <a:gd name="connsiteY405" fmla="*/ 4389358 h 4615664"/>
              <a:gd name="connsiteX406" fmla="*/ 2769357 w 4089755"/>
              <a:gd name="connsiteY406" fmla="*/ 4390455 h 4615664"/>
              <a:gd name="connsiteX407" fmla="*/ 2764578 w 4089755"/>
              <a:gd name="connsiteY407" fmla="*/ 4385347 h 4615664"/>
              <a:gd name="connsiteX408" fmla="*/ 2837371 w 4089755"/>
              <a:gd name="connsiteY408" fmla="*/ 4383376 h 4615664"/>
              <a:gd name="connsiteX409" fmla="*/ 2828838 w 4089755"/>
              <a:gd name="connsiteY409" fmla="*/ 4386107 h 4615664"/>
              <a:gd name="connsiteX410" fmla="*/ 2836257 w 4089755"/>
              <a:gd name="connsiteY410" fmla="*/ 4392861 h 4615664"/>
              <a:gd name="connsiteX411" fmla="*/ 2844036 w 4089755"/>
              <a:gd name="connsiteY411" fmla="*/ 4390306 h 4615664"/>
              <a:gd name="connsiteX412" fmla="*/ 2837371 w 4089755"/>
              <a:gd name="connsiteY412" fmla="*/ 4383376 h 4615664"/>
              <a:gd name="connsiteX413" fmla="*/ 2427476 w 4089755"/>
              <a:gd name="connsiteY413" fmla="*/ 4382120 h 4615664"/>
              <a:gd name="connsiteX414" fmla="*/ 2432493 w 4089755"/>
              <a:gd name="connsiteY414" fmla="*/ 4387173 h 4615664"/>
              <a:gd name="connsiteX415" fmla="*/ 2437923 w 4089755"/>
              <a:gd name="connsiteY415" fmla="*/ 4382823 h 4615664"/>
              <a:gd name="connsiteX416" fmla="*/ 2427476 w 4089755"/>
              <a:gd name="connsiteY416" fmla="*/ 4382120 h 4615664"/>
              <a:gd name="connsiteX417" fmla="*/ 2236561 w 4089755"/>
              <a:gd name="connsiteY417" fmla="*/ 4380288 h 4615664"/>
              <a:gd name="connsiteX418" fmla="*/ 2231403 w 4089755"/>
              <a:gd name="connsiteY418" fmla="*/ 4386127 h 4615664"/>
              <a:gd name="connsiteX419" fmla="*/ 2236353 w 4089755"/>
              <a:gd name="connsiteY419" fmla="*/ 4385571 h 4615664"/>
              <a:gd name="connsiteX420" fmla="*/ 2236561 w 4089755"/>
              <a:gd name="connsiteY420" fmla="*/ 4380288 h 4615664"/>
              <a:gd name="connsiteX421" fmla="*/ 2240835 w 4089755"/>
              <a:gd name="connsiteY421" fmla="*/ 4379305 h 4615664"/>
              <a:gd name="connsiteX422" fmla="*/ 2240750 w 4089755"/>
              <a:gd name="connsiteY422" fmla="*/ 4381059 h 4615664"/>
              <a:gd name="connsiteX423" fmla="*/ 2240723 w 4089755"/>
              <a:gd name="connsiteY423" fmla="*/ 4381622 h 4615664"/>
              <a:gd name="connsiteX424" fmla="*/ 2240634 w 4089755"/>
              <a:gd name="connsiteY424" fmla="*/ 4383486 h 4615664"/>
              <a:gd name="connsiteX425" fmla="*/ 2240581 w 4089755"/>
              <a:gd name="connsiteY425" fmla="*/ 4384567 h 4615664"/>
              <a:gd name="connsiteX426" fmla="*/ 2240610 w 4089755"/>
              <a:gd name="connsiteY426" fmla="*/ 4383984 h 4615664"/>
              <a:gd name="connsiteX427" fmla="*/ 2240634 w 4089755"/>
              <a:gd name="connsiteY427" fmla="*/ 4383486 h 4615664"/>
              <a:gd name="connsiteX428" fmla="*/ 2240663 w 4089755"/>
              <a:gd name="connsiteY428" fmla="*/ 4382887 h 4615664"/>
              <a:gd name="connsiteX429" fmla="*/ 2240723 w 4089755"/>
              <a:gd name="connsiteY429" fmla="*/ 4381622 h 4615664"/>
              <a:gd name="connsiteX430" fmla="*/ 2800510 w 4089755"/>
              <a:gd name="connsiteY430" fmla="*/ 4379171 h 4615664"/>
              <a:gd name="connsiteX431" fmla="*/ 2792361 w 4089755"/>
              <a:gd name="connsiteY431" fmla="*/ 4388470 h 4615664"/>
              <a:gd name="connsiteX432" fmla="*/ 2800510 w 4089755"/>
              <a:gd name="connsiteY432" fmla="*/ 4379171 h 4615664"/>
              <a:gd name="connsiteX433" fmla="*/ 2577917 w 4089755"/>
              <a:gd name="connsiteY433" fmla="*/ 4379144 h 4615664"/>
              <a:gd name="connsiteX434" fmla="*/ 2523051 w 4089755"/>
              <a:gd name="connsiteY434" fmla="*/ 4385470 h 4615664"/>
              <a:gd name="connsiteX435" fmla="*/ 2574825 w 4089755"/>
              <a:gd name="connsiteY435" fmla="*/ 4395558 h 4615664"/>
              <a:gd name="connsiteX436" fmla="*/ 2611293 w 4089755"/>
              <a:gd name="connsiteY436" fmla="*/ 4419894 h 4615664"/>
              <a:gd name="connsiteX437" fmla="*/ 2615755 w 4089755"/>
              <a:gd name="connsiteY437" fmla="*/ 4409448 h 4615664"/>
              <a:gd name="connsiteX438" fmla="*/ 2610014 w 4089755"/>
              <a:gd name="connsiteY438" fmla="*/ 4391924 h 4615664"/>
              <a:gd name="connsiteX439" fmla="*/ 2600154 w 4089755"/>
              <a:gd name="connsiteY439" fmla="*/ 4386338 h 4615664"/>
              <a:gd name="connsiteX440" fmla="*/ 2597664 w 4089755"/>
              <a:gd name="connsiteY440" fmla="*/ 4397902 h 4615664"/>
              <a:gd name="connsiteX441" fmla="*/ 2589065 w 4089755"/>
              <a:gd name="connsiteY441" fmla="*/ 4382867 h 4615664"/>
              <a:gd name="connsiteX442" fmla="*/ 2575687 w 4089755"/>
              <a:gd name="connsiteY442" fmla="*/ 4384368 h 4615664"/>
              <a:gd name="connsiteX443" fmla="*/ 2577917 w 4089755"/>
              <a:gd name="connsiteY443" fmla="*/ 4379144 h 4615664"/>
              <a:gd name="connsiteX444" fmla="*/ 2119029 w 4089755"/>
              <a:gd name="connsiteY444" fmla="*/ 4377847 h 4615664"/>
              <a:gd name="connsiteX445" fmla="*/ 2111066 w 4089755"/>
              <a:gd name="connsiteY445" fmla="*/ 4385619 h 4615664"/>
              <a:gd name="connsiteX446" fmla="*/ 2119029 w 4089755"/>
              <a:gd name="connsiteY446" fmla="*/ 4377847 h 4615664"/>
              <a:gd name="connsiteX447" fmla="*/ 2214770 w 4089755"/>
              <a:gd name="connsiteY447" fmla="*/ 4377294 h 4615664"/>
              <a:gd name="connsiteX448" fmla="*/ 2214196 w 4089755"/>
              <a:gd name="connsiteY448" fmla="*/ 4382060 h 4615664"/>
              <a:gd name="connsiteX449" fmla="*/ 2225393 w 4089755"/>
              <a:gd name="connsiteY449" fmla="*/ 4382248 h 4615664"/>
              <a:gd name="connsiteX450" fmla="*/ 2228206 w 4089755"/>
              <a:gd name="connsiteY450" fmla="*/ 4378842 h 4615664"/>
              <a:gd name="connsiteX451" fmla="*/ 2214770 w 4089755"/>
              <a:gd name="connsiteY451" fmla="*/ 4377294 h 4615664"/>
              <a:gd name="connsiteX452" fmla="*/ 2810663 w 4089755"/>
              <a:gd name="connsiteY452" fmla="*/ 4376501 h 4615664"/>
              <a:gd name="connsiteX453" fmla="*/ 2808675 w 4089755"/>
              <a:gd name="connsiteY453" fmla="*/ 4390448 h 4615664"/>
              <a:gd name="connsiteX454" fmla="*/ 2823465 w 4089755"/>
              <a:gd name="connsiteY454" fmla="*/ 4387049 h 4615664"/>
              <a:gd name="connsiteX455" fmla="*/ 2810663 w 4089755"/>
              <a:gd name="connsiteY455" fmla="*/ 4376501 h 4615664"/>
              <a:gd name="connsiteX456" fmla="*/ 2516659 w 4089755"/>
              <a:gd name="connsiteY456" fmla="*/ 4375253 h 4615664"/>
              <a:gd name="connsiteX457" fmla="*/ 2508795 w 4089755"/>
              <a:gd name="connsiteY457" fmla="*/ 4383448 h 4615664"/>
              <a:gd name="connsiteX458" fmla="*/ 2516659 w 4089755"/>
              <a:gd name="connsiteY458" fmla="*/ 4375253 h 4615664"/>
              <a:gd name="connsiteX459" fmla="*/ 2494048 w 4089755"/>
              <a:gd name="connsiteY459" fmla="*/ 4374508 h 4615664"/>
              <a:gd name="connsiteX460" fmla="*/ 2488182 w 4089755"/>
              <a:gd name="connsiteY460" fmla="*/ 4375484 h 4615664"/>
              <a:gd name="connsiteX461" fmla="*/ 2499060 w 4089755"/>
              <a:gd name="connsiteY461" fmla="*/ 4380412 h 4615664"/>
              <a:gd name="connsiteX462" fmla="*/ 2494048 w 4089755"/>
              <a:gd name="connsiteY462" fmla="*/ 4374508 h 4615664"/>
              <a:gd name="connsiteX463" fmla="*/ 2477983 w 4089755"/>
              <a:gd name="connsiteY463" fmla="*/ 4369988 h 4615664"/>
              <a:gd name="connsiteX464" fmla="*/ 2472779 w 4089755"/>
              <a:gd name="connsiteY464" fmla="*/ 4373854 h 4615664"/>
              <a:gd name="connsiteX465" fmla="*/ 2483037 w 4089755"/>
              <a:gd name="connsiteY465" fmla="*/ 4376077 h 4615664"/>
              <a:gd name="connsiteX466" fmla="*/ 2477983 w 4089755"/>
              <a:gd name="connsiteY466" fmla="*/ 4369988 h 4615664"/>
              <a:gd name="connsiteX467" fmla="*/ 2680140 w 4089755"/>
              <a:gd name="connsiteY467" fmla="*/ 4360721 h 4615664"/>
              <a:gd name="connsiteX468" fmla="*/ 2672636 w 4089755"/>
              <a:gd name="connsiteY468" fmla="*/ 4375075 h 4615664"/>
              <a:gd name="connsiteX469" fmla="*/ 2697277 w 4089755"/>
              <a:gd name="connsiteY469" fmla="*/ 4380466 h 4615664"/>
              <a:gd name="connsiteX470" fmla="*/ 2736269 w 4089755"/>
              <a:gd name="connsiteY470" fmla="*/ 4382384 h 4615664"/>
              <a:gd name="connsiteX471" fmla="*/ 2747125 w 4089755"/>
              <a:gd name="connsiteY471" fmla="*/ 4382886 h 4615664"/>
              <a:gd name="connsiteX472" fmla="*/ 2752693 w 4089755"/>
              <a:gd name="connsiteY472" fmla="*/ 4388398 h 4615664"/>
              <a:gd name="connsiteX473" fmla="*/ 2756443 w 4089755"/>
              <a:gd name="connsiteY473" fmla="*/ 4387136 h 4615664"/>
              <a:gd name="connsiteX474" fmla="*/ 2758633 w 4089755"/>
              <a:gd name="connsiteY474" fmla="*/ 4382902 h 4615664"/>
              <a:gd name="connsiteX475" fmla="*/ 2774527 w 4089755"/>
              <a:gd name="connsiteY475" fmla="*/ 4381114 h 4615664"/>
              <a:gd name="connsiteX476" fmla="*/ 2680140 w 4089755"/>
              <a:gd name="connsiteY476" fmla="*/ 4360721 h 4615664"/>
              <a:gd name="connsiteX477" fmla="*/ 2658489 w 4089755"/>
              <a:gd name="connsiteY477" fmla="*/ 4359235 h 4615664"/>
              <a:gd name="connsiteX478" fmla="*/ 2648087 w 4089755"/>
              <a:gd name="connsiteY478" fmla="*/ 4361626 h 4615664"/>
              <a:gd name="connsiteX479" fmla="*/ 2629407 w 4089755"/>
              <a:gd name="connsiteY479" fmla="*/ 4359774 h 4615664"/>
              <a:gd name="connsiteX480" fmla="*/ 2661840 w 4089755"/>
              <a:gd name="connsiteY480" fmla="*/ 4373821 h 4615664"/>
              <a:gd name="connsiteX481" fmla="*/ 2658489 w 4089755"/>
              <a:gd name="connsiteY481" fmla="*/ 4359235 h 4615664"/>
              <a:gd name="connsiteX482" fmla="*/ 2756659 w 4089755"/>
              <a:gd name="connsiteY482" fmla="*/ 4356990 h 4615664"/>
              <a:gd name="connsiteX483" fmla="*/ 2755058 w 4089755"/>
              <a:gd name="connsiteY483" fmla="*/ 4365115 h 4615664"/>
              <a:gd name="connsiteX484" fmla="*/ 2756751 w 4089755"/>
              <a:gd name="connsiteY484" fmla="*/ 4363230 h 4615664"/>
              <a:gd name="connsiteX485" fmla="*/ 2765263 w 4089755"/>
              <a:gd name="connsiteY485" fmla="*/ 4363801 h 4615664"/>
              <a:gd name="connsiteX486" fmla="*/ 2760244 w 4089755"/>
              <a:gd name="connsiteY486" fmla="*/ 4358749 h 4615664"/>
              <a:gd name="connsiteX487" fmla="*/ 2757280 w 4089755"/>
              <a:gd name="connsiteY487" fmla="*/ 4361126 h 4615664"/>
              <a:gd name="connsiteX488" fmla="*/ 2436944 w 4089755"/>
              <a:gd name="connsiteY488" fmla="*/ 4355327 h 4615664"/>
              <a:gd name="connsiteX489" fmla="*/ 2429436 w 4089755"/>
              <a:gd name="connsiteY489" fmla="*/ 4365039 h 4615664"/>
              <a:gd name="connsiteX490" fmla="*/ 2436944 w 4089755"/>
              <a:gd name="connsiteY490" fmla="*/ 4355327 h 4615664"/>
              <a:gd name="connsiteX491" fmla="*/ 2627140 w 4089755"/>
              <a:gd name="connsiteY491" fmla="*/ 4355077 h 4615664"/>
              <a:gd name="connsiteX492" fmla="*/ 2611739 w 4089755"/>
              <a:gd name="connsiteY492" fmla="*/ 4355816 h 4615664"/>
              <a:gd name="connsiteX493" fmla="*/ 2621847 w 4089755"/>
              <a:gd name="connsiteY493" fmla="*/ 4360990 h 4615664"/>
              <a:gd name="connsiteX494" fmla="*/ 2624926 w 4089755"/>
              <a:gd name="connsiteY494" fmla="*/ 4360265 h 4615664"/>
              <a:gd name="connsiteX495" fmla="*/ 2627140 w 4089755"/>
              <a:gd name="connsiteY495" fmla="*/ 4355077 h 4615664"/>
              <a:gd name="connsiteX496" fmla="*/ 2737071 w 4089755"/>
              <a:gd name="connsiteY496" fmla="*/ 4353484 h 4615664"/>
              <a:gd name="connsiteX497" fmla="*/ 2734163 w 4089755"/>
              <a:gd name="connsiteY497" fmla="*/ 4356322 h 4615664"/>
              <a:gd name="connsiteX498" fmla="*/ 2734173 w 4089755"/>
              <a:gd name="connsiteY498" fmla="*/ 4356949 h 4615664"/>
              <a:gd name="connsiteX499" fmla="*/ 2729726 w 4089755"/>
              <a:gd name="connsiteY499" fmla="*/ 4357338 h 4615664"/>
              <a:gd name="connsiteX500" fmla="*/ 2739083 w 4089755"/>
              <a:gd name="connsiteY500" fmla="*/ 4362901 h 4615664"/>
              <a:gd name="connsiteX501" fmla="*/ 2750366 w 4089755"/>
              <a:gd name="connsiteY501" fmla="*/ 4358765 h 4615664"/>
              <a:gd name="connsiteX502" fmla="*/ 2751446 w 4089755"/>
              <a:gd name="connsiteY502" fmla="*/ 4355432 h 4615664"/>
              <a:gd name="connsiteX503" fmla="*/ 2737186 w 4089755"/>
              <a:gd name="connsiteY503" fmla="*/ 4356684 h 4615664"/>
              <a:gd name="connsiteX504" fmla="*/ 2695155 w 4089755"/>
              <a:gd name="connsiteY504" fmla="*/ 4352429 h 4615664"/>
              <a:gd name="connsiteX505" fmla="*/ 2688617 w 4089755"/>
              <a:gd name="connsiteY505" fmla="*/ 4356742 h 4615664"/>
              <a:gd name="connsiteX506" fmla="*/ 2726367 w 4089755"/>
              <a:gd name="connsiteY506" fmla="*/ 4355563 h 4615664"/>
              <a:gd name="connsiteX507" fmla="*/ 2704219 w 4089755"/>
              <a:gd name="connsiteY507" fmla="*/ 4353158 h 4615664"/>
              <a:gd name="connsiteX508" fmla="*/ 2695155 w 4089755"/>
              <a:gd name="connsiteY508" fmla="*/ 4352429 h 4615664"/>
              <a:gd name="connsiteX509" fmla="*/ 2677257 w 4089755"/>
              <a:gd name="connsiteY509" fmla="*/ 4347639 h 4615664"/>
              <a:gd name="connsiteX510" fmla="*/ 2682274 w 4089755"/>
              <a:gd name="connsiteY510" fmla="*/ 4352691 h 4615664"/>
              <a:gd name="connsiteX511" fmla="*/ 2687705 w 4089755"/>
              <a:gd name="connsiteY511" fmla="*/ 4348341 h 4615664"/>
              <a:gd name="connsiteX512" fmla="*/ 2677257 w 4089755"/>
              <a:gd name="connsiteY512" fmla="*/ 4347639 h 4615664"/>
              <a:gd name="connsiteX513" fmla="*/ 2529686 w 4089755"/>
              <a:gd name="connsiteY513" fmla="*/ 4343755 h 4615664"/>
              <a:gd name="connsiteX514" fmla="*/ 2533131 w 4089755"/>
              <a:gd name="connsiteY514" fmla="*/ 4349108 h 4615664"/>
              <a:gd name="connsiteX515" fmla="*/ 2528733 w 4089755"/>
              <a:gd name="connsiteY515" fmla="*/ 4350243 h 4615664"/>
              <a:gd name="connsiteX516" fmla="*/ 2542518 w 4089755"/>
              <a:gd name="connsiteY516" fmla="*/ 4353238 h 4615664"/>
              <a:gd name="connsiteX517" fmla="*/ 2543424 w 4089755"/>
              <a:gd name="connsiteY517" fmla="*/ 4352109 h 4615664"/>
              <a:gd name="connsiteX518" fmla="*/ 2552206 w 4089755"/>
              <a:gd name="connsiteY518" fmla="*/ 4353223 h 4615664"/>
              <a:gd name="connsiteX519" fmla="*/ 2547654 w 4089755"/>
              <a:gd name="connsiteY519" fmla="*/ 4356326 h 4615664"/>
              <a:gd name="connsiteX520" fmla="*/ 2557977 w 4089755"/>
              <a:gd name="connsiteY520" fmla="*/ 4358861 h 4615664"/>
              <a:gd name="connsiteX521" fmla="*/ 2555694 w 4089755"/>
              <a:gd name="connsiteY521" fmla="*/ 4353675 h 4615664"/>
              <a:gd name="connsiteX522" fmla="*/ 2553977 w 4089755"/>
              <a:gd name="connsiteY522" fmla="*/ 4353133 h 4615664"/>
              <a:gd name="connsiteX523" fmla="*/ 2563276 w 4089755"/>
              <a:gd name="connsiteY523" fmla="*/ 4352297 h 4615664"/>
              <a:gd name="connsiteX524" fmla="*/ 2570348 w 4089755"/>
              <a:gd name="connsiteY524" fmla="*/ 4349478 h 4615664"/>
              <a:gd name="connsiteX525" fmla="*/ 2547904 w 4089755"/>
              <a:gd name="connsiteY525" fmla="*/ 4348100 h 4615664"/>
              <a:gd name="connsiteX526" fmla="*/ 2545730 w 4089755"/>
              <a:gd name="connsiteY526" fmla="*/ 4349220 h 4615664"/>
              <a:gd name="connsiteX527" fmla="*/ 2538552 w 4089755"/>
              <a:gd name="connsiteY527" fmla="*/ 4348346 h 4615664"/>
              <a:gd name="connsiteX528" fmla="*/ 2539203 w 4089755"/>
              <a:gd name="connsiteY528" fmla="*/ 4346223 h 4615664"/>
              <a:gd name="connsiteX529" fmla="*/ 2529686 w 4089755"/>
              <a:gd name="connsiteY529" fmla="*/ 4343755 h 4615664"/>
              <a:gd name="connsiteX530" fmla="*/ 1796488 w 4089755"/>
              <a:gd name="connsiteY530" fmla="*/ 4340451 h 4615664"/>
              <a:gd name="connsiteX531" fmla="*/ 1795482 w 4089755"/>
              <a:gd name="connsiteY531" fmla="*/ 4356446 h 4615664"/>
              <a:gd name="connsiteX532" fmla="*/ 1796488 w 4089755"/>
              <a:gd name="connsiteY532" fmla="*/ 4340451 h 4615664"/>
              <a:gd name="connsiteX533" fmla="*/ 2522882 w 4089755"/>
              <a:gd name="connsiteY533" fmla="*/ 4338447 h 4615664"/>
              <a:gd name="connsiteX534" fmla="*/ 2513261 w 4089755"/>
              <a:gd name="connsiteY534" fmla="*/ 4340657 h 4615664"/>
              <a:gd name="connsiteX535" fmla="*/ 2513222 w 4089755"/>
              <a:gd name="connsiteY535" fmla="*/ 4338488 h 4615664"/>
              <a:gd name="connsiteX536" fmla="*/ 2510308 w 4089755"/>
              <a:gd name="connsiteY536" fmla="*/ 4341290 h 4615664"/>
              <a:gd name="connsiteX537" fmla="*/ 2510308 w 4089755"/>
              <a:gd name="connsiteY537" fmla="*/ 4341336 h 4615664"/>
              <a:gd name="connsiteX538" fmla="*/ 2508092 w 4089755"/>
              <a:gd name="connsiteY538" fmla="*/ 4341844 h 4615664"/>
              <a:gd name="connsiteX539" fmla="*/ 2510393 w 4089755"/>
              <a:gd name="connsiteY539" fmla="*/ 4345990 h 4615664"/>
              <a:gd name="connsiteX540" fmla="*/ 2510407 w 4089755"/>
              <a:gd name="connsiteY540" fmla="*/ 4346890 h 4615664"/>
              <a:gd name="connsiteX541" fmla="*/ 2510724 w 4089755"/>
              <a:gd name="connsiteY541" fmla="*/ 4346587 h 4615664"/>
              <a:gd name="connsiteX542" fmla="*/ 2511412 w 4089755"/>
              <a:gd name="connsiteY542" fmla="*/ 4347831 h 4615664"/>
              <a:gd name="connsiteX543" fmla="*/ 2515715 w 4089755"/>
              <a:gd name="connsiteY543" fmla="*/ 4352432 h 4615664"/>
              <a:gd name="connsiteX544" fmla="*/ 2522882 w 4089755"/>
              <a:gd name="connsiteY544" fmla="*/ 4338447 h 4615664"/>
              <a:gd name="connsiteX545" fmla="*/ 2354157 w 4089755"/>
              <a:gd name="connsiteY545" fmla="*/ 4338378 h 4615664"/>
              <a:gd name="connsiteX546" fmla="*/ 2346519 w 4089755"/>
              <a:gd name="connsiteY546" fmla="*/ 4347560 h 4615664"/>
              <a:gd name="connsiteX547" fmla="*/ 2354157 w 4089755"/>
              <a:gd name="connsiteY547" fmla="*/ 4338378 h 4615664"/>
              <a:gd name="connsiteX548" fmla="*/ 2494738 w 4089755"/>
              <a:gd name="connsiteY548" fmla="*/ 4336746 h 4615664"/>
              <a:gd name="connsiteX549" fmla="*/ 2481656 w 4089755"/>
              <a:gd name="connsiteY549" fmla="*/ 4347557 h 4615664"/>
              <a:gd name="connsiteX550" fmla="*/ 2491101 w 4089755"/>
              <a:gd name="connsiteY550" fmla="*/ 4346168 h 4615664"/>
              <a:gd name="connsiteX551" fmla="*/ 2494738 w 4089755"/>
              <a:gd name="connsiteY551" fmla="*/ 4336746 h 4615664"/>
              <a:gd name="connsiteX552" fmla="*/ 2648872 w 4089755"/>
              <a:gd name="connsiteY552" fmla="*/ 4335978 h 4615664"/>
              <a:gd name="connsiteX553" fmla="*/ 2639612 w 4089755"/>
              <a:gd name="connsiteY553" fmla="*/ 4347743 h 4615664"/>
              <a:gd name="connsiteX554" fmla="*/ 2648374 w 4089755"/>
              <a:gd name="connsiteY554" fmla="*/ 4349645 h 4615664"/>
              <a:gd name="connsiteX555" fmla="*/ 2648389 w 4089755"/>
              <a:gd name="connsiteY555" fmla="*/ 4354241 h 4615664"/>
              <a:gd name="connsiteX556" fmla="*/ 2652714 w 4089755"/>
              <a:gd name="connsiteY556" fmla="*/ 4353576 h 4615664"/>
              <a:gd name="connsiteX557" fmla="*/ 2658867 w 4089755"/>
              <a:gd name="connsiteY557" fmla="*/ 4351352 h 4615664"/>
              <a:gd name="connsiteX558" fmla="*/ 2658885 w 4089755"/>
              <a:gd name="connsiteY558" fmla="*/ 4351246 h 4615664"/>
              <a:gd name="connsiteX559" fmla="*/ 2667953 w 4089755"/>
              <a:gd name="connsiteY559" fmla="*/ 4351918 h 4615664"/>
              <a:gd name="connsiteX560" fmla="*/ 2666265 w 4089755"/>
              <a:gd name="connsiteY560" fmla="*/ 4337041 h 4615664"/>
              <a:gd name="connsiteX561" fmla="*/ 2648872 w 4089755"/>
              <a:gd name="connsiteY561" fmla="*/ 4335978 h 4615664"/>
              <a:gd name="connsiteX562" fmla="*/ 678897 w 4089755"/>
              <a:gd name="connsiteY562" fmla="*/ 4334613 h 4615664"/>
              <a:gd name="connsiteX563" fmla="*/ 672241 w 4089755"/>
              <a:gd name="connsiteY563" fmla="*/ 4340181 h 4615664"/>
              <a:gd name="connsiteX564" fmla="*/ 669718 w 4089755"/>
              <a:gd name="connsiteY564" fmla="*/ 4340769 h 4615664"/>
              <a:gd name="connsiteX565" fmla="*/ 678897 w 4089755"/>
              <a:gd name="connsiteY565" fmla="*/ 4334613 h 4615664"/>
              <a:gd name="connsiteX566" fmla="*/ 2122580 w 4089755"/>
              <a:gd name="connsiteY566" fmla="*/ 4327881 h 4615664"/>
              <a:gd name="connsiteX567" fmla="*/ 2092953 w 4089755"/>
              <a:gd name="connsiteY567" fmla="*/ 4328546 h 4615664"/>
              <a:gd name="connsiteX568" fmla="*/ 2118342 w 4089755"/>
              <a:gd name="connsiteY568" fmla="*/ 4334805 h 4615664"/>
              <a:gd name="connsiteX569" fmla="*/ 2122580 w 4089755"/>
              <a:gd name="connsiteY569" fmla="*/ 4327881 h 4615664"/>
              <a:gd name="connsiteX570" fmla="*/ 2958591 w 4089755"/>
              <a:gd name="connsiteY570" fmla="*/ 4325641 h 4615664"/>
              <a:gd name="connsiteX571" fmla="*/ 2946296 w 4089755"/>
              <a:gd name="connsiteY571" fmla="*/ 4336348 h 4615664"/>
              <a:gd name="connsiteX572" fmla="*/ 2950526 w 4089755"/>
              <a:gd name="connsiteY572" fmla="*/ 4335696 h 4615664"/>
              <a:gd name="connsiteX573" fmla="*/ 2958591 w 4089755"/>
              <a:gd name="connsiteY573" fmla="*/ 4325641 h 4615664"/>
              <a:gd name="connsiteX574" fmla="*/ 2878480 w 4089755"/>
              <a:gd name="connsiteY574" fmla="*/ 4320350 h 4615664"/>
              <a:gd name="connsiteX575" fmla="*/ 2870946 w 4089755"/>
              <a:gd name="connsiteY575" fmla="*/ 4329987 h 4615664"/>
              <a:gd name="connsiteX576" fmla="*/ 2878480 w 4089755"/>
              <a:gd name="connsiteY576" fmla="*/ 4320350 h 4615664"/>
              <a:gd name="connsiteX577" fmla="*/ 3023421 w 4089755"/>
              <a:gd name="connsiteY577" fmla="*/ 4320113 h 4615664"/>
              <a:gd name="connsiteX578" fmla="*/ 3025021 w 4089755"/>
              <a:gd name="connsiteY578" fmla="*/ 4321370 h 4615664"/>
              <a:gd name="connsiteX579" fmla="*/ 3022785 w 4089755"/>
              <a:gd name="connsiteY579" fmla="*/ 4322785 h 4615664"/>
              <a:gd name="connsiteX580" fmla="*/ 3023461 w 4089755"/>
              <a:gd name="connsiteY580" fmla="*/ 4319938 h 4615664"/>
              <a:gd name="connsiteX581" fmla="*/ 3023421 w 4089755"/>
              <a:gd name="connsiteY581" fmla="*/ 4320113 h 4615664"/>
              <a:gd name="connsiteX582" fmla="*/ 3023269 w 4089755"/>
              <a:gd name="connsiteY582" fmla="*/ 4319994 h 4615664"/>
              <a:gd name="connsiteX583" fmla="*/ 2433987 w 4089755"/>
              <a:gd name="connsiteY583" fmla="*/ 4319664 h 4615664"/>
              <a:gd name="connsiteX584" fmla="*/ 2420924 w 4089755"/>
              <a:gd name="connsiteY584" fmla="*/ 4330548 h 4615664"/>
              <a:gd name="connsiteX585" fmla="*/ 2430368 w 4089755"/>
              <a:gd name="connsiteY585" fmla="*/ 4329166 h 4615664"/>
              <a:gd name="connsiteX586" fmla="*/ 2433987 w 4089755"/>
              <a:gd name="connsiteY586" fmla="*/ 4319664 h 4615664"/>
              <a:gd name="connsiteX587" fmla="*/ 2481295 w 4089755"/>
              <a:gd name="connsiteY587" fmla="*/ 4318345 h 4615664"/>
              <a:gd name="connsiteX588" fmla="*/ 2476034 w 4089755"/>
              <a:gd name="connsiteY588" fmla="*/ 4323081 h 4615664"/>
              <a:gd name="connsiteX589" fmla="*/ 2486445 w 4089755"/>
              <a:gd name="connsiteY589" fmla="*/ 4323661 h 4615664"/>
              <a:gd name="connsiteX590" fmla="*/ 2481295 w 4089755"/>
              <a:gd name="connsiteY590" fmla="*/ 4318345 h 4615664"/>
              <a:gd name="connsiteX591" fmla="*/ 2464458 w 4089755"/>
              <a:gd name="connsiteY591" fmla="*/ 4312941 h 4615664"/>
              <a:gd name="connsiteX592" fmla="*/ 2472953 w 4089755"/>
              <a:gd name="connsiteY592" fmla="*/ 4318745 h 4615664"/>
              <a:gd name="connsiteX593" fmla="*/ 2473976 w 4089755"/>
              <a:gd name="connsiteY593" fmla="*/ 4315406 h 4615664"/>
              <a:gd name="connsiteX594" fmla="*/ 2464458 w 4089755"/>
              <a:gd name="connsiteY594" fmla="*/ 4312941 h 4615664"/>
              <a:gd name="connsiteX595" fmla="*/ 2898945 w 4089755"/>
              <a:gd name="connsiteY595" fmla="*/ 4311600 h 4615664"/>
              <a:gd name="connsiteX596" fmla="*/ 2900974 w 4089755"/>
              <a:gd name="connsiteY596" fmla="*/ 4316991 h 4615664"/>
              <a:gd name="connsiteX597" fmla="*/ 2894356 w 4089755"/>
              <a:gd name="connsiteY597" fmla="*/ 4322078 h 4615664"/>
              <a:gd name="connsiteX598" fmla="*/ 2891683 w 4089755"/>
              <a:gd name="connsiteY598" fmla="*/ 4332965 h 4615664"/>
              <a:gd name="connsiteX599" fmla="*/ 2901409 w 4089755"/>
              <a:gd name="connsiteY599" fmla="*/ 4332018 h 4615664"/>
              <a:gd name="connsiteX600" fmla="*/ 2904787 w 4089755"/>
              <a:gd name="connsiteY600" fmla="*/ 4329955 h 4615664"/>
              <a:gd name="connsiteX601" fmla="*/ 2905153 w 4089755"/>
              <a:gd name="connsiteY601" fmla="*/ 4325139 h 4615664"/>
              <a:gd name="connsiteX602" fmla="*/ 2912366 w 4089755"/>
              <a:gd name="connsiteY602" fmla="*/ 4330621 h 4615664"/>
              <a:gd name="connsiteX603" fmla="*/ 2935760 w 4089755"/>
              <a:gd name="connsiteY603" fmla="*/ 4337138 h 4615664"/>
              <a:gd name="connsiteX604" fmla="*/ 2941143 w 4089755"/>
              <a:gd name="connsiteY604" fmla="*/ 4329776 h 4615664"/>
              <a:gd name="connsiteX605" fmla="*/ 2927842 w 4089755"/>
              <a:gd name="connsiteY605" fmla="*/ 4319171 h 4615664"/>
              <a:gd name="connsiteX606" fmla="*/ 2898945 w 4089755"/>
              <a:gd name="connsiteY606" fmla="*/ 4311600 h 4615664"/>
              <a:gd name="connsiteX607" fmla="*/ 2836333 w 4089755"/>
              <a:gd name="connsiteY607" fmla="*/ 4310746 h 4615664"/>
              <a:gd name="connsiteX608" fmla="*/ 2817952 w 4089755"/>
              <a:gd name="connsiteY608" fmla="*/ 4313076 h 4615664"/>
              <a:gd name="connsiteX609" fmla="*/ 2815456 w 4089755"/>
              <a:gd name="connsiteY609" fmla="*/ 4316460 h 4615664"/>
              <a:gd name="connsiteX610" fmla="*/ 2807946 w 4089755"/>
              <a:gd name="connsiteY610" fmla="*/ 4315589 h 4615664"/>
              <a:gd name="connsiteX611" fmla="*/ 2811668 w 4089755"/>
              <a:gd name="connsiteY611" fmla="*/ 4312686 h 4615664"/>
              <a:gd name="connsiteX612" fmla="*/ 2798798 w 4089755"/>
              <a:gd name="connsiteY612" fmla="*/ 4312844 h 4615664"/>
              <a:gd name="connsiteX613" fmla="*/ 2805023 w 4089755"/>
              <a:gd name="connsiteY613" fmla="*/ 4317870 h 4615664"/>
              <a:gd name="connsiteX614" fmla="*/ 2807601 w 4089755"/>
              <a:gd name="connsiteY614" fmla="*/ 4315859 h 4615664"/>
              <a:gd name="connsiteX615" fmla="*/ 2809271 w 4089755"/>
              <a:gd name="connsiteY615" fmla="*/ 4323128 h 4615664"/>
              <a:gd name="connsiteX616" fmla="*/ 2815955 w 4089755"/>
              <a:gd name="connsiteY616" fmla="*/ 4322391 h 4615664"/>
              <a:gd name="connsiteX617" fmla="*/ 2818298 w 4089755"/>
              <a:gd name="connsiteY617" fmla="*/ 4320132 h 4615664"/>
              <a:gd name="connsiteX618" fmla="*/ 2823523 w 4089755"/>
              <a:gd name="connsiteY618" fmla="*/ 4321165 h 4615664"/>
              <a:gd name="connsiteX619" fmla="*/ 2822841 w 4089755"/>
              <a:gd name="connsiteY619" fmla="*/ 4322198 h 4615664"/>
              <a:gd name="connsiteX620" fmla="*/ 2826173 w 4089755"/>
              <a:gd name="connsiteY620" fmla="*/ 4323494 h 4615664"/>
              <a:gd name="connsiteX621" fmla="*/ 2825902 w 4089755"/>
              <a:gd name="connsiteY621" fmla="*/ 4321638 h 4615664"/>
              <a:gd name="connsiteX622" fmla="*/ 2834668 w 4089755"/>
              <a:gd name="connsiteY622" fmla="*/ 4323374 h 4615664"/>
              <a:gd name="connsiteX623" fmla="*/ 2834760 w 4089755"/>
              <a:gd name="connsiteY623" fmla="*/ 4325051 h 4615664"/>
              <a:gd name="connsiteX624" fmla="*/ 2841197 w 4089755"/>
              <a:gd name="connsiteY624" fmla="*/ 4316144 h 4615664"/>
              <a:gd name="connsiteX625" fmla="*/ 2836041 w 4089755"/>
              <a:gd name="connsiteY625" fmla="*/ 4317699 h 4615664"/>
              <a:gd name="connsiteX626" fmla="*/ 2835982 w 4089755"/>
              <a:gd name="connsiteY626" fmla="*/ 4317793 h 4615664"/>
              <a:gd name="connsiteX627" fmla="*/ 2869297 w 4089755"/>
              <a:gd name="connsiteY627" fmla="*/ 4310423 h 4615664"/>
              <a:gd name="connsiteX628" fmla="*/ 2859885 w 4089755"/>
              <a:gd name="connsiteY628" fmla="*/ 4311817 h 4615664"/>
              <a:gd name="connsiteX629" fmla="*/ 2857912 w 4089755"/>
              <a:gd name="connsiteY629" fmla="*/ 4313443 h 4615664"/>
              <a:gd name="connsiteX630" fmla="*/ 2856850 w 4089755"/>
              <a:gd name="connsiteY630" fmla="*/ 4312209 h 4615664"/>
              <a:gd name="connsiteX631" fmla="*/ 2847335 w 4089755"/>
              <a:gd name="connsiteY631" fmla="*/ 4314395 h 4615664"/>
              <a:gd name="connsiteX632" fmla="*/ 2850278 w 4089755"/>
              <a:gd name="connsiteY632" fmla="*/ 4327210 h 4615664"/>
              <a:gd name="connsiteX633" fmla="*/ 2862485 w 4089755"/>
              <a:gd name="connsiteY633" fmla="*/ 4320193 h 4615664"/>
              <a:gd name="connsiteX634" fmla="*/ 2865597 w 4089755"/>
              <a:gd name="connsiteY634" fmla="*/ 4319732 h 4615664"/>
              <a:gd name="connsiteX635" fmla="*/ 2869297 w 4089755"/>
              <a:gd name="connsiteY635" fmla="*/ 4310423 h 4615664"/>
              <a:gd name="connsiteX636" fmla="*/ 2765073 w 4089755"/>
              <a:gd name="connsiteY636" fmla="*/ 4307998 h 4615664"/>
              <a:gd name="connsiteX637" fmla="*/ 2760060 w 4089755"/>
              <a:gd name="connsiteY637" fmla="*/ 4316862 h 4615664"/>
              <a:gd name="connsiteX638" fmla="*/ 2770833 w 4089755"/>
              <a:gd name="connsiteY638" fmla="*/ 4319013 h 4615664"/>
              <a:gd name="connsiteX639" fmla="*/ 2765073 w 4089755"/>
              <a:gd name="connsiteY639" fmla="*/ 4307998 h 4615664"/>
              <a:gd name="connsiteX640" fmla="*/ 2739417 w 4089755"/>
              <a:gd name="connsiteY640" fmla="*/ 4307446 h 4615664"/>
              <a:gd name="connsiteX641" fmla="*/ 2730437 w 4089755"/>
              <a:gd name="connsiteY641" fmla="*/ 4307945 h 4615664"/>
              <a:gd name="connsiteX642" fmla="*/ 2727988 w 4089755"/>
              <a:gd name="connsiteY642" fmla="*/ 4321029 h 4615664"/>
              <a:gd name="connsiteX643" fmla="*/ 2744696 w 4089755"/>
              <a:gd name="connsiteY643" fmla="*/ 4319540 h 4615664"/>
              <a:gd name="connsiteX644" fmla="*/ 2758057 w 4089755"/>
              <a:gd name="connsiteY644" fmla="*/ 4309425 h 4615664"/>
              <a:gd name="connsiteX645" fmla="*/ 2739417 w 4089755"/>
              <a:gd name="connsiteY645" fmla="*/ 4307446 h 4615664"/>
              <a:gd name="connsiteX646" fmla="*/ 2685068 w 4089755"/>
              <a:gd name="connsiteY646" fmla="*/ 4307014 h 4615664"/>
              <a:gd name="connsiteX647" fmla="*/ 2677430 w 4089755"/>
              <a:gd name="connsiteY647" fmla="*/ 4316196 h 4615664"/>
              <a:gd name="connsiteX648" fmla="*/ 2685068 w 4089755"/>
              <a:gd name="connsiteY648" fmla="*/ 4307014 h 4615664"/>
              <a:gd name="connsiteX649" fmla="*/ 2789027 w 4089755"/>
              <a:gd name="connsiteY649" fmla="*/ 4306171 h 4615664"/>
              <a:gd name="connsiteX650" fmla="*/ 2779609 w 4089755"/>
              <a:gd name="connsiteY650" fmla="*/ 4307532 h 4615664"/>
              <a:gd name="connsiteX651" fmla="*/ 2776159 w 4089755"/>
              <a:gd name="connsiteY651" fmla="*/ 4310472 h 4615664"/>
              <a:gd name="connsiteX652" fmla="*/ 2771211 w 4089755"/>
              <a:gd name="connsiteY652" fmla="*/ 4310126 h 4615664"/>
              <a:gd name="connsiteX653" fmla="*/ 2776045 w 4089755"/>
              <a:gd name="connsiteY653" fmla="*/ 4314761 h 4615664"/>
              <a:gd name="connsiteX654" fmla="*/ 2775987 w 4089755"/>
              <a:gd name="connsiteY654" fmla="*/ 4317181 h 4615664"/>
              <a:gd name="connsiteX655" fmla="*/ 2780438 w 4089755"/>
              <a:gd name="connsiteY655" fmla="*/ 4316446 h 4615664"/>
              <a:gd name="connsiteX656" fmla="*/ 2786892 w 4089755"/>
              <a:gd name="connsiteY656" fmla="*/ 4314060 h 4615664"/>
              <a:gd name="connsiteX657" fmla="*/ 2782974 w 4089755"/>
              <a:gd name="connsiteY657" fmla="*/ 4317720 h 4615664"/>
              <a:gd name="connsiteX658" fmla="*/ 2797688 w 4089755"/>
              <a:gd name="connsiteY658" fmla="*/ 4317535 h 4615664"/>
              <a:gd name="connsiteX659" fmla="*/ 2790061 w 4089755"/>
              <a:gd name="connsiteY659" fmla="*/ 4311099 h 4615664"/>
              <a:gd name="connsiteX660" fmla="*/ 2787309 w 4089755"/>
              <a:gd name="connsiteY660" fmla="*/ 4313670 h 4615664"/>
              <a:gd name="connsiteX661" fmla="*/ 2377661 w 4089755"/>
              <a:gd name="connsiteY661" fmla="*/ 4305404 h 4615664"/>
              <a:gd name="connsiteX662" fmla="*/ 2365001 w 4089755"/>
              <a:gd name="connsiteY662" fmla="*/ 4311462 h 4615664"/>
              <a:gd name="connsiteX663" fmla="*/ 2390230 w 4089755"/>
              <a:gd name="connsiteY663" fmla="*/ 4313274 h 4615664"/>
              <a:gd name="connsiteX664" fmla="*/ 2377661 w 4089755"/>
              <a:gd name="connsiteY664" fmla="*/ 4305404 h 4615664"/>
              <a:gd name="connsiteX665" fmla="*/ 2027998 w 4089755"/>
              <a:gd name="connsiteY665" fmla="*/ 4302766 h 4615664"/>
              <a:gd name="connsiteX666" fmla="*/ 2022817 w 4089755"/>
              <a:gd name="connsiteY666" fmla="*/ 4306740 h 4615664"/>
              <a:gd name="connsiteX667" fmla="*/ 2033050 w 4089755"/>
              <a:gd name="connsiteY667" fmla="*/ 4308845 h 4615664"/>
              <a:gd name="connsiteX668" fmla="*/ 2027998 w 4089755"/>
              <a:gd name="connsiteY668" fmla="*/ 4302766 h 4615664"/>
              <a:gd name="connsiteX669" fmla="*/ 2509162 w 4089755"/>
              <a:gd name="connsiteY669" fmla="*/ 4301640 h 4615664"/>
              <a:gd name="connsiteX670" fmla="*/ 2497253 w 4089755"/>
              <a:gd name="connsiteY670" fmla="*/ 4316793 h 4615664"/>
              <a:gd name="connsiteX671" fmla="*/ 2537965 w 4089755"/>
              <a:gd name="connsiteY671" fmla="*/ 4315368 h 4615664"/>
              <a:gd name="connsiteX672" fmla="*/ 2509162 w 4089755"/>
              <a:gd name="connsiteY672" fmla="*/ 4301640 h 4615664"/>
              <a:gd name="connsiteX673" fmla="*/ 2714438 w 4089755"/>
              <a:gd name="connsiteY673" fmla="*/ 4300176 h 4615664"/>
              <a:gd name="connsiteX674" fmla="*/ 2698912 w 4089755"/>
              <a:gd name="connsiteY674" fmla="*/ 4303743 h 4615664"/>
              <a:gd name="connsiteX675" fmla="*/ 2707666 w 4089755"/>
              <a:gd name="connsiteY675" fmla="*/ 4314331 h 4615664"/>
              <a:gd name="connsiteX676" fmla="*/ 2715711 w 4089755"/>
              <a:gd name="connsiteY676" fmla="*/ 4316658 h 4615664"/>
              <a:gd name="connsiteX677" fmla="*/ 2714965 w 4089755"/>
              <a:gd name="connsiteY677" fmla="*/ 4317849 h 4615664"/>
              <a:gd name="connsiteX678" fmla="*/ 2715250 w 4089755"/>
              <a:gd name="connsiteY678" fmla="*/ 4322734 h 4615664"/>
              <a:gd name="connsiteX679" fmla="*/ 2722844 w 4089755"/>
              <a:gd name="connsiteY679" fmla="*/ 4313355 h 4615664"/>
              <a:gd name="connsiteX680" fmla="*/ 2719203 w 4089755"/>
              <a:gd name="connsiteY680" fmla="*/ 4314469 h 4615664"/>
              <a:gd name="connsiteX681" fmla="*/ 2124657 w 4089755"/>
              <a:gd name="connsiteY681" fmla="*/ 4297693 h 4615664"/>
              <a:gd name="connsiteX682" fmla="*/ 2120176 w 4089755"/>
              <a:gd name="connsiteY682" fmla="*/ 4299772 h 4615664"/>
              <a:gd name="connsiteX683" fmla="*/ 2127361 w 4089755"/>
              <a:gd name="connsiteY683" fmla="*/ 4299647 h 4615664"/>
              <a:gd name="connsiteX684" fmla="*/ 2124657 w 4089755"/>
              <a:gd name="connsiteY684" fmla="*/ 4297693 h 4615664"/>
              <a:gd name="connsiteX685" fmla="*/ 2013920 w 4089755"/>
              <a:gd name="connsiteY685" fmla="*/ 4297469 h 4615664"/>
              <a:gd name="connsiteX686" fmla="*/ 2011510 w 4089755"/>
              <a:gd name="connsiteY686" fmla="*/ 4301126 h 4615664"/>
              <a:gd name="connsiteX687" fmla="*/ 2016646 w 4089755"/>
              <a:gd name="connsiteY687" fmla="*/ 4302271 h 4615664"/>
              <a:gd name="connsiteX688" fmla="*/ 2020769 w 4089755"/>
              <a:gd name="connsiteY688" fmla="*/ 4298999 h 4615664"/>
              <a:gd name="connsiteX689" fmla="*/ 2013920 w 4089755"/>
              <a:gd name="connsiteY689" fmla="*/ 4297469 h 4615664"/>
              <a:gd name="connsiteX690" fmla="*/ 628646 w 4089755"/>
              <a:gd name="connsiteY690" fmla="*/ 4296443 h 4615664"/>
              <a:gd name="connsiteX691" fmla="*/ 603096 w 4089755"/>
              <a:gd name="connsiteY691" fmla="*/ 4310911 h 4615664"/>
              <a:gd name="connsiteX692" fmla="*/ 599708 w 4089755"/>
              <a:gd name="connsiteY692" fmla="*/ 4311676 h 4615664"/>
              <a:gd name="connsiteX693" fmla="*/ 595641 w 4089755"/>
              <a:gd name="connsiteY693" fmla="*/ 4312293 h 4615664"/>
              <a:gd name="connsiteX694" fmla="*/ 607555 w 4089755"/>
              <a:gd name="connsiteY694" fmla="*/ 4304510 h 4615664"/>
              <a:gd name="connsiteX695" fmla="*/ 619230 w 4089755"/>
              <a:gd name="connsiteY695" fmla="*/ 4297558 h 4615664"/>
              <a:gd name="connsiteX696" fmla="*/ 625744 w 4089755"/>
              <a:gd name="connsiteY696" fmla="*/ 4296936 h 4615664"/>
              <a:gd name="connsiteX697" fmla="*/ 2926704 w 4089755"/>
              <a:gd name="connsiteY697" fmla="*/ 4295869 h 4615664"/>
              <a:gd name="connsiteX698" fmla="*/ 2916048 w 4089755"/>
              <a:gd name="connsiteY698" fmla="*/ 4307710 h 4615664"/>
              <a:gd name="connsiteX699" fmla="*/ 2919928 w 4089755"/>
              <a:gd name="connsiteY699" fmla="*/ 4309751 h 4615664"/>
              <a:gd name="connsiteX700" fmla="*/ 2926704 w 4089755"/>
              <a:gd name="connsiteY700" fmla="*/ 4295869 h 4615664"/>
              <a:gd name="connsiteX701" fmla="*/ 2680695 w 4089755"/>
              <a:gd name="connsiteY701" fmla="*/ 4294821 h 4615664"/>
              <a:gd name="connsiteX702" fmla="*/ 2661343 w 4089755"/>
              <a:gd name="connsiteY702" fmla="*/ 4307037 h 4615664"/>
              <a:gd name="connsiteX703" fmla="*/ 2674138 w 4089755"/>
              <a:gd name="connsiteY703" fmla="*/ 4305457 h 4615664"/>
              <a:gd name="connsiteX704" fmla="*/ 2680695 w 4089755"/>
              <a:gd name="connsiteY704" fmla="*/ 4294821 h 4615664"/>
              <a:gd name="connsiteX705" fmla="*/ 2130591 w 4089755"/>
              <a:gd name="connsiteY705" fmla="*/ 4294764 h 4615664"/>
              <a:gd name="connsiteX706" fmla="*/ 2130489 w 4089755"/>
              <a:gd name="connsiteY706" fmla="*/ 4296854 h 4615664"/>
              <a:gd name="connsiteX707" fmla="*/ 2130452 w 4089755"/>
              <a:gd name="connsiteY707" fmla="*/ 4297659 h 4615664"/>
              <a:gd name="connsiteX708" fmla="*/ 2130480 w 4089755"/>
              <a:gd name="connsiteY708" fmla="*/ 4297075 h 4615664"/>
              <a:gd name="connsiteX709" fmla="*/ 2130489 w 4089755"/>
              <a:gd name="connsiteY709" fmla="*/ 4296854 h 4615664"/>
              <a:gd name="connsiteX710" fmla="*/ 2130532 w 4089755"/>
              <a:gd name="connsiteY710" fmla="*/ 4295979 h 4615664"/>
              <a:gd name="connsiteX711" fmla="*/ 2911061 w 4089755"/>
              <a:gd name="connsiteY711" fmla="*/ 4293678 h 4615664"/>
              <a:gd name="connsiteX712" fmla="*/ 2898018 w 4089755"/>
              <a:gd name="connsiteY712" fmla="*/ 4295137 h 4615664"/>
              <a:gd name="connsiteX713" fmla="*/ 2901373 w 4089755"/>
              <a:gd name="connsiteY713" fmla="*/ 4309748 h 4615664"/>
              <a:gd name="connsiteX714" fmla="*/ 2911061 w 4089755"/>
              <a:gd name="connsiteY714" fmla="*/ 4293678 h 4615664"/>
              <a:gd name="connsiteX715" fmla="*/ 2001361 w 4089755"/>
              <a:gd name="connsiteY715" fmla="*/ 4293482 h 4615664"/>
              <a:gd name="connsiteX716" fmla="*/ 2000495 w 4089755"/>
              <a:gd name="connsiteY716" fmla="*/ 4296784 h 4615664"/>
              <a:gd name="connsiteX717" fmla="*/ 2005630 w 4089755"/>
              <a:gd name="connsiteY717" fmla="*/ 4297933 h 4615664"/>
              <a:gd name="connsiteX718" fmla="*/ 2009753 w 4089755"/>
              <a:gd name="connsiteY718" fmla="*/ 4294659 h 4615664"/>
              <a:gd name="connsiteX719" fmla="*/ 2001361 w 4089755"/>
              <a:gd name="connsiteY719" fmla="*/ 4293482 h 4615664"/>
              <a:gd name="connsiteX720" fmla="*/ 2111037 w 4089755"/>
              <a:gd name="connsiteY720" fmla="*/ 4291205 h 4615664"/>
              <a:gd name="connsiteX721" fmla="*/ 2110214 w 4089755"/>
              <a:gd name="connsiteY721" fmla="*/ 4294692 h 4615664"/>
              <a:gd name="connsiteX722" fmla="*/ 2115248 w 4089755"/>
              <a:gd name="connsiteY722" fmla="*/ 4295390 h 4615664"/>
              <a:gd name="connsiteX723" fmla="*/ 2119473 w 4089755"/>
              <a:gd name="connsiteY723" fmla="*/ 4292564 h 4615664"/>
              <a:gd name="connsiteX724" fmla="*/ 2111037 w 4089755"/>
              <a:gd name="connsiteY724" fmla="*/ 4291205 h 4615664"/>
              <a:gd name="connsiteX725" fmla="*/ 2338798 w 4089755"/>
              <a:gd name="connsiteY725" fmla="*/ 4290742 h 4615664"/>
              <a:gd name="connsiteX726" fmla="*/ 2330771 w 4089755"/>
              <a:gd name="connsiteY726" fmla="*/ 4300575 h 4615664"/>
              <a:gd name="connsiteX727" fmla="*/ 2338798 w 4089755"/>
              <a:gd name="connsiteY727" fmla="*/ 4290742 h 4615664"/>
              <a:gd name="connsiteX728" fmla="*/ 1988303 w 4089755"/>
              <a:gd name="connsiteY728" fmla="*/ 4287330 h 4615664"/>
              <a:gd name="connsiteX729" fmla="*/ 1994010 w 4089755"/>
              <a:gd name="connsiteY729" fmla="*/ 4293607 h 4615664"/>
              <a:gd name="connsiteX730" fmla="*/ 1998260 w 4089755"/>
              <a:gd name="connsiteY730" fmla="*/ 4288239 h 4615664"/>
              <a:gd name="connsiteX731" fmla="*/ 1988303 w 4089755"/>
              <a:gd name="connsiteY731" fmla="*/ 4287330 h 4615664"/>
              <a:gd name="connsiteX732" fmla="*/ 2870657 w 4089755"/>
              <a:gd name="connsiteY732" fmla="*/ 4287288 h 4615664"/>
              <a:gd name="connsiteX733" fmla="*/ 2863594 w 4089755"/>
              <a:gd name="connsiteY733" fmla="*/ 4307338 h 4615664"/>
              <a:gd name="connsiteX734" fmla="*/ 2885081 w 4089755"/>
              <a:gd name="connsiteY734" fmla="*/ 4305472 h 4615664"/>
              <a:gd name="connsiteX735" fmla="*/ 2870657 w 4089755"/>
              <a:gd name="connsiteY735" fmla="*/ 4287288 h 4615664"/>
              <a:gd name="connsiteX736" fmla="*/ 2358883 w 4089755"/>
              <a:gd name="connsiteY736" fmla="*/ 4286130 h 4615664"/>
              <a:gd name="connsiteX737" fmla="*/ 2350856 w 4089755"/>
              <a:gd name="connsiteY737" fmla="*/ 4295963 h 4615664"/>
              <a:gd name="connsiteX738" fmla="*/ 2358883 w 4089755"/>
              <a:gd name="connsiteY738" fmla="*/ 4286130 h 4615664"/>
              <a:gd name="connsiteX739" fmla="*/ 2098236 w 4089755"/>
              <a:gd name="connsiteY739" fmla="*/ 4286121 h 4615664"/>
              <a:gd name="connsiteX740" fmla="*/ 2103922 w 4089755"/>
              <a:gd name="connsiteY740" fmla="*/ 4292403 h 4615664"/>
              <a:gd name="connsiteX741" fmla="*/ 2108184 w 4089755"/>
              <a:gd name="connsiteY741" fmla="*/ 4287031 h 4615664"/>
              <a:gd name="connsiteX742" fmla="*/ 2098236 w 4089755"/>
              <a:gd name="connsiteY742" fmla="*/ 4286121 h 4615664"/>
              <a:gd name="connsiteX743" fmla="*/ 2837119 w 4089755"/>
              <a:gd name="connsiteY743" fmla="*/ 4284117 h 4615664"/>
              <a:gd name="connsiteX744" fmla="*/ 2828402 w 4089755"/>
              <a:gd name="connsiteY744" fmla="*/ 4291929 h 4615664"/>
              <a:gd name="connsiteX745" fmla="*/ 2847027 w 4089755"/>
              <a:gd name="connsiteY745" fmla="*/ 4292460 h 4615664"/>
              <a:gd name="connsiteX746" fmla="*/ 2837119 w 4089755"/>
              <a:gd name="connsiteY746" fmla="*/ 4284117 h 4615664"/>
              <a:gd name="connsiteX747" fmla="*/ 2580440 w 4089755"/>
              <a:gd name="connsiteY747" fmla="*/ 4283313 h 4615664"/>
              <a:gd name="connsiteX748" fmla="*/ 2539652 w 4089755"/>
              <a:gd name="connsiteY748" fmla="*/ 4289350 h 4615664"/>
              <a:gd name="connsiteX749" fmla="*/ 2576776 w 4089755"/>
              <a:gd name="connsiteY749" fmla="*/ 4302782 h 4615664"/>
              <a:gd name="connsiteX750" fmla="*/ 2621762 w 4089755"/>
              <a:gd name="connsiteY750" fmla="*/ 4297155 h 4615664"/>
              <a:gd name="connsiteX751" fmla="*/ 2580440 w 4089755"/>
              <a:gd name="connsiteY751" fmla="*/ 4283313 h 4615664"/>
              <a:gd name="connsiteX752" fmla="*/ 1964726 w 4089755"/>
              <a:gd name="connsiteY752" fmla="*/ 4283051 h 4615664"/>
              <a:gd name="connsiteX753" fmla="*/ 1958560 w 4089755"/>
              <a:gd name="connsiteY753" fmla="*/ 4285307 h 4615664"/>
              <a:gd name="connsiteX754" fmla="*/ 1986737 w 4089755"/>
              <a:gd name="connsiteY754" fmla="*/ 4294189 h 4615664"/>
              <a:gd name="connsiteX755" fmla="*/ 1964726 w 4089755"/>
              <a:gd name="connsiteY755" fmla="*/ 4283051 h 4615664"/>
              <a:gd name="connsiteX756" fmla="*/ 2309091 w 4089755"/>
              <a:gd name="connsiteY756" fmla="*/ 4282227 h 4615664"/>
              <a:gd name="connsiteX757" fmla="*/ 2305140 w 4089755"/>
              <a:gd name="connsiteY757" fmla="*/ 4292595 h 4615664"/>
              <a:gd name="connsiteX758" fmla="*/ 2312531 w 4089755"/>
              <a:gd name="connsiteY758" fmla="*/ 4297205 h 4615664"/>
              <a:gd name="connsiteX759" fmla="*/ 2309091 w 4089755"/>
              <a:gd name="connsiteY759" fmla="*/ 4282227 h 4615664"/>
              <a:gd name="connsiteX760" fmla="*/ 2136364 w 4089755"/>
              <a:gd name="connsiteY760" fmla="*/ 4280793 h 4615664"/>
              <a:gd name="connsiteX761" fmla="*/ 2126726 w 4089755"/>
              <a:gd name="connsiteY761" fmla="*/ 4290790 h 4615664"/>
              <a:gd name="connsiteX762" fmla="*/ 2130465 w 4089755"/>
              <a:gd name="connsiteY762" fmla="*/ 4294084 h 4615664"/>
              <a:gd name="connsiteX763" fmla="*/ 2130602 w 4089755"/>
              <a:gd name="connsiteY763" fmla="*/ 4294535 h 4615664"/>
              <a:gd name="connsiteX764" fmla="*/ 2132287 w 4089755"/>
              <a:gd name="connsiteY764" fmla="*/ 4300154 h 4615664"/>
              <a:gd name="connsiteX765" fmla="*/ 2129728 w 4089755"/>
              <a:gd name="connsiteY765" fmla="*/ 4303856 h 4615664"/>
              <a:gd name="connsiteX766" fmla="*/ 2134326 w 4089755"/>
              <a:gd name="connsiteY766" fmla="*/ 4309028 h 4615664"/>
              <a:gd name="connsiteX767" fmla="*/ 2129820 w 4089755"/>
              <a:gd name="connsiteY767" fmla="*/ 4311736 h 4615664"/>
              <a:gd name="connsiteX768" fmla="*/ 2128175 w 4089755"/>
              <a:gd name="connsiteY768" fmla="*/ 4311119 h 4615664"/>
              <a:gd name="connsiteX769" fmla="*/ 2122554 w 4089755"/>
              <a:gd name="connsiteY769" fmla="*/ 4314637 h 4615664"/>
              <a:gd name="connsiteX770" fmla="*/ 2126304 w 4089755"/>
              <a:gd name="connsiteY770" fmla="*/ 4315331 h 4615664"/>
              <a:gd name="connsiteX771" fmla="*/ 2124350 w 4089755"/>
              <a:gd name="connsiteY771" fmla="*/ 4317548 h 4615664"/>
              <a:gd name="connsiteX772" fmla="*/ 2123229 w 4089755"/>
              <a:gd name="connsiteY772" fmla="*/ 4334935 h 4615664"/>
              <a:gd name="connsiteX773" fmla="*/ 2195752 w 4089755"/>
              <a:gd name="connsiteY773" fmla="*/ 4347601 h 4615664"/>
              <a:gd name="connsiteX774" fmla="*/ 2224190 w 4089755"/>
              <a:gd name="connsiteY774" fmla="*/ 4361313 h 4615664"/>
              <a:gd name="connsiteX775" fmla="*/ 2248321 w 4089755"/>
              <a:gd name="connsiteY775" fmla="*/ 4377310 h 4615664"/>
              <a:gd name="connsiteX776" fmla="*/ 2239365 w 4089755"/>
              <a:gd name="connsiteY776" fmla="*/ 4390267 h 4615664"/>
              <a:gd name="connsiteX777" fmla="*/ 2275071 w 4089755"/>
              <a:gd name="connsiteY777" fmla="*/ 4389850 h 4615664"/>
              <a:gd name="connsiteX778" fmla="*/ 2259817 w 4089755"/>
              <a:gd name="connsiteY778" fmla="*/ 4390240 h 4615664"/>
              <a:gd name="connsiteX779" fmla="*/ 2269278 w 4089755"/>
              <a:gd name="connsiteY779" fmla="*/ 4379015 h 4615664"/>
              <a:gd name="connsiteX780" fmla="*/ 2273735 w 4089755"/>
              <a:gd name="connsiteY780" fmla="*/ 4382890 h 4615664"/>
              <a:gd name="connsiteX781" fmla="*/ 2276550 w 4089755"/>
              <a:gd name="connsiteY781" fmla="*/ 4385337 h 4615664"/>
              <a:gd name="connsiteX782" fmla="*/ 2276768 w 4089755"/>
              <a:gd name="connsiteY782" fmla="*/ 4397246 h 4615664"/>
              <a:gd name="connsiteX783" fmla="*/ 2300269 w 4089755"/>
              <a:gd name="connsiteY783" fmla="*/ 4404304 h 4615664"/>
              <a:gd name="connsiteX784" fmla="*/ 2311186 w 4089755"/>
              <a:gd name="connsiteY784" fmla="*/ 4392453 h 4615664"/>
              <a:gd name="connsiteX785" fmla="*/ 2316227 w 4089755"/>
              <a:gd name="connsiteY785" fmla="*/ 4414395 h 4615664"/>
              <a:gd name="connsiteX786" fmla="*/ 2332339 w 4089755"/>
              <a:gd name="connsiteY786" fmla="*/ 4402906 h 4615664"/>
              <a:gd name="connsiteX787" fmla="*/ 2318522 w 4089755"/>
              <a:gd name="connsiteY787" fmla="*/ 4379868 h 4615664"/>
              <a:gd name="connsiteX788" fmla="*/ 2325930 w 4089755"/>
              <a:gd name="connsiteY788" fmla="*/ 4380741 h 4615664"/>
              <a:gd name="connsiteX789" fmla="*/ 2326433 w 4089755"/>
              <a:gd name="connsiteY789" fmla="*/ 4382175 h 4615664"/>
              <a:gd name="connsiteX790" fmla="*/ 2327601 w 4089755"/>
              <a:gd name="connsiteY790" fmla="*/ 4380937 h 4615664"/>
              <a:gd name="connsiteX791" fmla="*/ 2331410 w 4089755"/>
              <a:gd name="connsiteY791" fmla="*/ 4381384 h 4615664"/>
              <a:gd name="connsiteX792" fmla="*/ 2343643 w 4089755"/>
              <a:gd name="connsiteY792" fmla="*/ 4386555 h 4615664"/>
              <a:gd name="connsiteX793" fmla="*/ 2379789 w 4089755"/>
              <a:gd name="connsiteY793" fmla="*/ 4402905 h 4615664"/>
              <a:gd name="connsiteX794" fmla="*/ 2448291 w 4089755"/>
              <a:gd name="connsiteY794" fmla="*/ 4435182 h 4615664"/>
              <a:gd name="connsiteX795" fmla="*/ 2426799 w 4089755"/>
              <a:gd name="connsiteY795" fmla="*/ 4460362 h 4615664"/>
              <a:gd name="connsiteX796" fmla="*/ 2458665 w 4089755"/>
              <a:gd name="connsiteY796" fmla="*/ 4465499 h 4615664"/>
              <a:gd name="connsiteX797" fmla="*/ 2470354 w 4089755"/>
              <a:gd name="connsiteY797" fmla="*/ 4465670 h 4615664"/>
              <a:gd name="connsiteX798" fmla="*/ 2481143 w 4089755"/>
              <a:gd name="connsiteY798" fmla="*/ 4469030 h 4615664"/>
              <a:gd name="connsiteX799" fmla="*/ 2483316 w 4089755"/>
              <a:gd name="connsiteY799" fmla="*/ 4469371 h 4615664"/>
              <a:gd name="connsiteX800" fmla="*/ 2483142 w 4089755"/>
              <a:gd name="connsiteY800" fmla="*/ 4471793 h 4615664"/>
              <a:gd name="connsiteX801" fmla="*/ 2485115 w 4089755"/>
              <a:gd name="connsiteY801" fmla="*/ 4475217 h 4615664"/>
              <a:gd name="connsiteX802" fmla="*/ 2487444 w 4089755"/>
              <a:gd name="connsiteY802" fmla="*/ 4471581 h 4615664"/>
              <a:gd name="connsiteX803" fmla="*/ 2485418 w 4089755"/>
              <a:gd name="connsiteY803" fmla="*/ 4469702 h 4615664"/>
              <a:gd name="connsiteX804" fmla="*/ 2490207 w 4089755"/>
              <a:gd name="connsiteY804" fmla="*/ 4470453 h 4615664"/>
              <a:gd name="connsiteX805" fmla="*/ 2518051 w 4089755"/>
              <a:gd name="connsiteY805" fmla="*/ 4458085 h 4615664"/>
              <a:gd name="connsiteX806" fmla="*/ 2521303 w 4089755"/>
              <a:gd name="connsiteY806" fmla="*/ 4458636 h 4615664"/>
              <a:gd name="connsiteX807" fmla="*/ 2530419 w 4089755"/>
              <a:gd name="connsiteY807" fmla="*/ 4461213 h 4615664"/>
              <a:gd name="connsiteX808" fmla="*/ 2523683 w 4089755"/>
              <a:gd name="connsiteY808" fmla="*/ 4468990 h 4615664"/>
              <a:gd name="connsiteX809" fmla="*/ 2545571 w 4089755"/>
              <a:gd name="connsiteY809" fmla="*/ 4482648 h 4615664"/>
              <a:gd name="connsiteX810" fmla="*/ 2551964 w 4089755"/>
              <a:gd name="connsiteY810" fmla="*/ 4493770 h 4615664"/>
              <a:gd name="connsiteX811" fmla="*/ 2554768 w 4089755"/>
              <a:gd name="connsiteY811" fmla="*/ 4492993 h 4615664"/>
              <a:gd name="connsiteX812" fmla="*/ 2548052 w 4089755"/>
              <a:gd name="connsiteY812" fmla="*/ 4471177 h 4615664"/>
              <a:gd name="connsiteX813" fmla="*/ 2557088 w 4089755"/>
              <a:gd name="connsiteY813" fmla="*/ 4465988 h 4615664"/>
              <a:gd name="connsiteX814" fmla="*/ 2546352 w 4089755"/>
              <a:gd name="connsiteY814" fmla="*/ 4463782 h 4615664"/>
              <a:gd name="connsiteX815" fmla="*/ 2554030 w 4089755"/>
              <a:gd name="connsiteY815" fmla="*/ 4452676 h 4615664"/>
              <a:gd name="connsiteX816" fmla="*/ 2539014 w 4089755"/>
              <a:gd name="connsiteY816" fmla="*/ 4439256 h 4615664"/>
              <a:gd name="connsiteX817" fmla="*/ 2531956 w 4089755"/>
              <a:gd name="connsiteY817" fmla="*/ 4436617 h 4615664"/>
              <a:gd name="connsiteX818" fmla="*/ 2532802 w 4089755"/>
              <a:gd name="connsiteY818" fmla="*/ 4436751 h 4615664"/>
              <a:gd name="connsiteX819" fmla="*/ 2540070 w 4089755"/>
              <a:gd name="connsiteY819" fmla="*/ 4437127 h 4615664"/>
              <a:gd name="connsiteX820" fmla="*/ 2542850 w 4089755"/>
              <a:gd name="connsiteY820" fmla="*/ 4440198 h 4615664"/>
              <a:gd name="connsiteX821" fmla="*/ 2542172 w 4089755"/>
              <a:gd name="connsiteY821" fmla="*/ 4437252 h 4615664"/>
              <a:gd name="connsiteX822" fmla="*/ 2542161 w 4089755"/>
              <a:gd name="connsiteY822" fmla="*/ 4437235 h 4615664"/>
              <a:gd name="connsiteX823" fmla="*/ 2567892 w 4089755"/>
              <a:gd name="connsiteY823" fmla="*/ 4438563 h 4615664"/>
              <a:gd name="connsiteX824" fmla="*/ 2601781 w 4089755"/>
              <a:gd name="connsiteY824" fmla="*/ 4434537 h 4615664"/>
              <a:gd name="connsiteX825" fmla="*/ 2591108 w 4089755"/>
              <a:gd name="connsiteY825" fmla="*/ 4430038 h 4615664"/>
              <a:gd name="connsiteX826" fmla="*/ 2592507 w 4089755"/>
              <a:gd name="connsiteY826" fmla="*/ 4427756 h 4615664"/>
              <a:gd name="connsiteX827" fmla="*/ 2592535 w 4089755"/>
              <a:gd name="connsiteY827" fmla="*/ 4427711 h 4615664"/>
              <a:gd name="connsiteX828" fmla="*/ 2593314 w 4089755"/>
              <a:gd name="connsiteY828" fmla="*/ 4426440 h 4615664"/>
              <a:gd name="connsiteX829" fmla="*/ 2592507 w 4089755"/>
              <a:gd name="connsiteY829" fmla="*/ 4427756 h 4615664"/>
              <a:gd name="connsiteX830" fmla="*/ 2591237 w 4089755"/>
              <a:gd name="connsiteY830" fmla="*/ 4429825 h 4615664"/>
              <a:gd name="connsiteX831" fmla="*/ 2591108 w 4089755"/>
              <a:gd name="connsiteY831" fmla="*/ 4430038 h 4615664"/>
              <a:gd name="connsiteX832" fmla="*/ 2585855 w 4089755"/>
              <a:gd name="connsiteY832" fmla="*/ 4427823 h 4615664"/>
              <a:gd name="connsiteX833" fmla="*/ 2570696 w 4089755"/>
              <a:gd name="connsiteY833" fmla="*/ 4424455 h 4615664"/>
              <a:gd name="connsiteX834" fmla="*/ 2554243 w 4089755"/>
              <a:gd name="connsiteY834" fmla="*/ 4421971 h 4615664"/>
              <a:gd name="connsiteX835" fmla="*/ 2546727 w 4089755"/>
              <a:gd name="connsiteY835" fmla="*/ 4420566 h 4615664"/>
              <a:gd name="connsiteX836" fmla="*/ 2543430 w 4089755"/>
              <a:gd name="connsiteY836" fmla="*/ 4406214 h 4615664"/>
              <a:gd name="connsiteX837" fmla="*/ 2446020 w 4089755"/>
              <a:gd name="connsiteY837" fmla="*/ 4395713 h 4615664"/>
              <a:gd name="connsiteX838" fmla="*/ 2449491 w 4089755"/>
              <a:gd name="connsiteY838" fmla="*/ 4387348 h 4615664"/>
              <a:gd name="connsiteX839" fmla="*/ 2441976 w 4089755"/>
              <a:gd name="connsiteY839" fmla="*/ 4385943 h 4615664"/>
              <a:gd name="connsiteX840" fmla="*/ 2437102 w 4089755"/>
              <a:gd name="connsiteY840" fmla="*/ 4388042 h 4615664"/>
              <a:gd name="connsiteX841" fmla="*/ 2434566 w 4089755"/>
              <a:gd name="connsiteY841" fmla="*/ 4389517 h 4615664"/>
              <a:gd name="connsiteX842" fmla="*/ 2434323 w 4089755"/>
              <a:gd name="connsiteY842" fmla="*/ 4387529 h 4615664"/>
              <a:gd name="connsiteX843" fmla="*/ 2431409 w 4089755"/>
              <a:gd name="connsiteY843" fmla="*/ 4390331 h 4615664"/>
              <a:gd name="connsiteX844" fmla="*/ 2431426 w 4089755"/>
              <a:gd name="connsiteY844" fmla="*/ 4391344 h 4615664"/>
              <a:gd name="connsiteX845" fmla="*/ 2430990 w 4089755"/>
              <a:gd name="connsiteY845" fmla="*/ 4391600 h 4615664"/>
              <a:gd name="connsiteX846" fmla="*/ 2403320 w 4089755"/>
              <a:gd name="connsiteY846" fmla="*/ 4388561 h 4615664"/>
              <a:gd name="connsiteX847" fmla="*/ 2361863 w 4089755"/>
              <a:gd name="connsiteY847" fmla="*/ 4379808 h 4615664"/>
              <a:gd name="connsiteX848" fmla="*/ 2353254 w 4089755"/>
              <a:gd name="connsiteY848" fmla="*/ 4380502 h 4615664"/>
              <a:gd name="connsiteX849" fmla="*/ 2352338 w 4089755"/>
              <a:gd name="connsiteY849" fmla="*/ 4379885 h 4615664"/>
              <a:gd name="connsiteX850" fmla="*/ 2346040 w 4089755"/>
              <a:gd name="connsiteY850" fmla="*/ 4367318 h 4615664"/>
              <a:gd name="connsiteX851" fmla="*/ 2329768 w 4089755"/>
              <a:gd name="connsiteY851" fmla="*/ 4363270 h 4615664"/>
              <a:gd name="connsiteX852" fmla="*/ 2298488 w 4089755"/>
              <a:gd name="connsiteY852" fmla="*/ 4352030 h 4615664"/>
              <a:gd name="connsiteX853" fmla="*/ 2229726 w 4089755"/>
              <a:gd name="connsiteY853" fmla="*/ 4326045 h 4615664"/>
              <a:gd name="connsiteX854" fmla="*/ 2164485 w 4089755"/>
              <a:gd name="connsiteY854" fmla="*/ 4300543 h 4615664"/>
              <a:gd name="connsiteX855" fmla="*/ 2145921 w 4089755"/>
              <a:gd name="connsiteY855" fmla="*/ 4300136 h 4615664"/>
              <a:gd name="connsiteX856" fmla="*/ 2142344 w 4089755"/>
              <a:gd name="connsiteY856" fmla="*/ 4299401 h 4615664"/>
              <a:gd name="connsiteX857" fmla="*/ 2142999 w 4089755"/>
              <a:gd name="connsiteY857" fmla="*/ 4294838 h 4615664"/>
              <a:gd name="connsiteX858" fmla="*/ 2136364 w 4089755"/>
              <a:gd name="connsiteY858" fmla="*/ 4280793 h 4615664"/>
              <a:gd name="connsiteX859" fmla="*/ 1951564 w 4089755"/>
              <a:gd name="connsiteY859" fmla="*/ 4278521 h 4615664"/>
              <a:gd name="connsiteX860" fmla="*/ 1947187 w 4089755"/>
              <a:gd name="connsiteY860" fmla="*/ 4281854 h 4615664"/>
              <a:gd name="connsiteX861" fmla="*/ 1955734 w 4089755"/>
              <a:gd name="connsiteY861" fmla="*/ 4282992 h 4615664"/>
              <a:gd name="connsiteX862" fmla="*/ 1956957 w 4089755"/>
              <a:gd name="connsiteY862" fmla="*/ 4279609 h 4615664"/>
              <a:gd name="connsiteX863" fmla="*/ 1951564 w 4089755"/>
              <a:gd name="connsiteY863" fmla="*/ 4278521 h 4615664"/>
              <a:gd name="connsiteX864" fmla="*/ 3466652 w 4089755"/>
              <a:gd name="connsiteY864" fmla="*/ 4275864 h 4615664"/>
              <a:gd name="connsiteX865" fmla="*/ 3466693 w 4089755"/>
              <a:gd name="connsiteY865" fmla="*/ 4275992 h 4615664"/>
              <a:gd name="connsiteX866" fmla="*/ 3472371 w 4089755"/>
              <a:gd name="connsiteY866" fmla="*/ 4279147 h 4615664"/>
              <a:gd name="connsiteX867" fmla="*/ 3462695 w 4089755"/>
              <a:gd name="connsiteY867" fmla="*/ 4278280 h 4615664"/>
              <a:gd name="connsiteX868" fmla="*/ 3460414 w 4089755"/>
              <a:gd name="connsiteY868" fmla="*/ 4277779 h 4615664"/>
              <a:gd name="connsiteX869" fmla="*/ 3462402 w 4089755"/>
              <a:gd name="connsiteY869" fmla="*/ 4277203 h 4615664"/>
              <a:gd name="connsiteX870" fmla="*/ 3462772 w 4089755"/>
              <a:gd name="connsiteY870" fmla="*/ 4276624 h 4615664"/>
              <a:gd name="connsiteX871" fmla="*/ 3465706 w 4089755"/>
              <a:gd name="connsiteY871" fmla="*/ 4277081 h 4615664"/>
              <a:gd name="connsiteX872" fmla="*/ 3462881 w 4089755"/>
              <a:gd name="connsiteY872" fmla="*/ 4276453 h 4615664"/>
              <a:gd name="connsiteX873" fmla="*/ 3463051 w 4089755"/>
              <a:gd name="connsiteY873" fmla="*/ 4276185 h 4615664"/>
              <a:gd name="connsiteX874" fmla="*/ 2078529 w 4089755"/>
              <a:gd name="connsiteY874" fmla="*/ 4274619 h 4615664"/>
              <a:gd name="connsiteX875" fmla="*/ 2092154 w 4089755"/>
              <a:gd name="connsiteY875" fmla="*/ 4282671 h 4615664"/>
              <a:gd name="connsiteX876" fmla="*/ 2078529 w 4089755"/>
              <a:gd name="connsiteY876" fmla="*/ 4274619 h 4615664"/>
              <a:gd name="connsiteX877" fmla="*/ 2976928 w 4089755"/>
              <a:gd name="connsiteY877" fmla="*/ 4274217 h 4615664"/>
              <a:gd name="connsiteX878" fmla="*/ 2974772 w 4089755"/>
              <a:gd name="connsiteY878" fmla="*/ 4279366 h 4615664"/>
              <a:gd name="connsiteX879" fmla="*/ 2977531 w 4089755"/>
              <a:gd name="connsiteY879" fmla="*/ 4280477 h 4615664"/>
              <a:gd name="connsiteX880" fmla="*/ 2979005 w 4089755"/>
              <a:gd name="connsiteY880" fmla="*/ 4278852 h 4615664"/>
              <a:gd name="connsiteX881" fmla="*/ 2979224 w 4089755"/>
              <a:gd name="connsiteY881" fmla="*/ 4279156 h 4615664"/>
              <a:gd name="connsiteX882" fmla="*/ 2979342 w 4089755"/>
              <a:gd name="connsiteY882" fmla="*/ 4278480 h 4615664"/>
              <a:gd name="connsiteX883" fmla="*/ 2979530 w 4089755"/>
              <a:gd name="connsiteY883" fmla="*/ 4278272 h 4615664"/>
              <a:gd name="connsiteX884" fmla="*/ 2979411 w 4089755"/>
              <a:gd name="connsiteY884" fmla="*/ 4278088 h 4615664"/>
              <a:gd name="connsiteX885" fmla="*/ 2980015 w 4089755"/>
              <a:gd name="connsiteY885" fmla="*/ 4274635 h 4615664"/>
              <a:gd name="connsiteX886" fmla="*/ 2977560 w 4089755"/>
              <a:gd name="connsiteY886" fmla="*/ 4275199 h 4615664"/>
              <a:gd name="connsiteX887" fmla="*/ 2598578 w 4089755"/>
              <a:gd name="connsiteY887" fmla="*/ 4273945 h 4615664"/>
              <a:gd name="connsiteX888" fmla="*/ 2586290 w 4089755"/>
              <a:gd name="connsiteY888" fmla="*/ 4284652 h 4615664"/>
              <a:gd name="connsiteX889" fmla="*/ 2595151 w 4089755"/>
              <a:gd name="connsiteY889" fmla="*/ 4283405 h 4615664"/>
              <a:gd name="connsiteX890" fmla="*/ 2598578 w 4089755"/>
              <a:gd name="connsiteY890" fmla="*/ 4273945 h 4615664"/>
              <a:gd name="connsiteX891" fmla="*/ 1939772 w 4089755"/>
              <a:gd name="connsiteY891" fmla="*/ 4273214 h 4615664"/>
              <a:gd name="connsiteX892" fmla="*/ 1935394 w 4089755"/>
              <a:gd name="connsiteY892" fmla="*/ 4276546 h 4615664"/>
              <a:gd name="connsiteX893" fmla="*/ 1944213 w 4089755"/>
              <a:gd name="connsiteY893" fmla="*/ 4277625 h 4615664"/>
              <a:gd name="connsiteX894" fmla="*/ 1945164 w 4089755"/>
              <a:gd name="connsiteY894" fmla="*/ 4274302 h 4615664"/>
              <a:gd name="connsiteX895" fmla="*/ 1939772 w 4089755"/>
              <a:gd name="connsiteY895" fmla="*/ 4273214 h 4615664"/>
              <a:gd name="connsiteX896" fmla="*/ 2667220 w 4089755"/>
              <a:gd name="connsiteY896" fmla="*/ 4272920 h 4615664"/>
              <a:gd name="connsiteX897" fmla="*/ 2659645 w 4089755"/>
              <a:gd name="connsiteY897" fmla="*/ 4282384 h 4615664"/>
              <a:gd name="connsiteX898" fmla="*/ 2667220 w 4089755"/>
              <a:gd name="connsiteY898" fmla="*/ 4272920 h 4615664"/>
              <a:gd name="connsiteX899" fmla="*/ 3502034 w 4089755"/>
              <a:gd name="connsiteY899" fmla="*/ 4272710 h 4615664"/>
              <a:gd name="connsiteX900" fmla="*/ 3498019 w 4089755"/>
              <a:gd name="connsiteY900" fmla="*/ 4273616 h 4615664"/>
              <a:gd name="connsiteX901" fmla="*/ 3496569 w 4089755"/>
              <a:gd name="connsiteY901" fmla="*/ 4273198 h 4615664"/>
              <a:gd name="connsiteX902" fmla="*/ 2388597 w 4089755"/>
              <a:gd name="connsiteY902" fmla="*/ 4270251 h 4615664"/>
              <a:gd name="connsiteX903" fmla="*/ 2378721 w 4089755"/>
              <a:gd name="connsiteY903" fmla="*/ 4280508 h 4615664"/>
              <a:gd name="connsiteX904" fmla="*/ 2388597 w 4089755"/>
              <a:gd name="connsiteY904" fmla="*/ 4270251 h 4615664"/>
              <a:gd name="connsiteX905" fmla="*/ 2750885 w 4089755"/>
              <a:gd name="connsiteY905" fmla="*/ 4270156 h 4615664"/>
              <a:gd name="connsiteX906" fmla="*/ 2745612 w 4089755"/>
              <a:gd name="connsiteY906" fmla="*/ 4279704 h 4615664"/>
              <a:gd name="connsiteX907" fmla="*/ 2743838 w 4089755"/>
              <a:gd name="connsiteY907" fmla="*/ 4280767 h 4615664"/>
              <a:gd name="connsiteX908" fmla="*/ 2740197 w 4089755"/>
              <a:gd name="connsiteY908" fmla="*/ 4280101 h 4615664"/>
              <a:gd name="connsiteX909" fmla="*/ 2732393 w 4089755"/>
              <a:gd name="connsiteY909" fmla="*/ 4285057 h 4615664"/>
              <a:gd name="connsiteX910" fmla="*/ 2720723 w 4089755"/>
              <a:gd name="connsiteY910" fmla="*/ 4286530 h 4615664"/>
              <a:gd name="connsiteX911" fmla="*/ 2776160 w 4089755"/>
              <a:gd name="connsiteY911" fmla="*/ 4301689 h 4615664"/>
              <a:gd name="connsiteX912" fmla="*/ 2784380 w 4089755"/>
              <a:gd name="connsiteY912" fmla="*/ 4298624 h 4615664"/>
              <a:gd name="connsiteX913" fmla="*/ 2791766 w 4089755"/>
              <a:gd name="connsiteY913" fmla="*/ 4292021 h 4615664"/>
              <a:gd name="connsiteX914" fmla="*/ 2792818 w 4089755"/>
              <a:gd name="connsiteY914" fmla="*/ 4292319 h 4615664"/>
              <a:gd name="connsiteX915" fmla="*/ 2792578 w 4089755"/>
              <a:gd name="connsiteY915" fmla="*/ 4288884 h 4615664"/>
              <a:gd name="connsiteX916" fmla="*/ 2793418 w 4089755"/>
              <a:gd name="connsiteY916" fmla="*/ 4290146 h 4615664"/>
              <a:gd name="connsiteX917" fmla="*/ 2807891 w 4089755"/>
              <a:gd name="connsiteY917" fmla="*/ 4300306 h 4615664"/>
              <a:gd name="connsiteX918" fmla="*/ 2812907 w 4089755"/>
              <a:gd name="connsiteY918" fmla="*/ 4285668 h 4615664"/>
              <a:gd name="connsiteX919" fmla="*/ 2801964 w 4089755"/>
              <a:gd name="connsiteY919" fmla="*/ 4286465 h 4615664"/>
              <a:gd name="connsiteX920" fmla="*/ 2791612 w 4089755"/>
              <a:gd name="connsiteY920" fmla="*/ 4286196 h 4615664"/>
              <a:gd name="connsiteX921" fmla="*/ 2791127 w 4089755"/>
              <a:gd name="connsiteY921" fmla="*/ 4284958 h 4615664"/>
              <a:gd name="connsiteX922" fmla="*/ 2789176 w 4089755"/>
              <a:gd name="connsiteY922" fmla="*/ 4290202 h 4615664"/>
              <a:gd name="connsiteX923" fmla="*/ 2771336 w 4089755"/>
              <a:gd name="connsiteY923" fmla="*/ 4278215 h 4615664"/>
              <a:gd name="connsiteX924" fmla="*/ 2750885 w 4089755"/>
              <a:gd name="connsiteY924" fmla="*/ 4270156 h 4615664"/>
              <a:gd name="connsiteX925" fmla="*/ 2658847 w 4089755"/>
              <a:gd name="connsiteY925" fmla="*/ 4268745 h 4615664"/>
              <a:gd name="connsiteX926" fmla="*/ 2650819 w 4089755"/>
              <a:gd name="connsiteY926" fmla="*/ 4278577 h 4615664"/>
              <a:gd name="connsiteX927" fmla="*/ 2658847 w 4089755"/>
              <a:gd name="connsiteY927" fmla="*/ 4268745 h 4615664"/>
              <a:gd name="connsiteX928" fmla="*/ 2529411 w 4089755"/>
              <a:gd name="connsiteY928" fmla="*/ 4267229 h 4615664"/>
              <a:gd name="connsiteX929" fmla="*/ 2528453 w 4089755"/>
              <a:gd name="connsiteY929" fmla="*/ 4272394 h 4615664"/>
              <a:gd name="connsiteX930" fmla="*/ 2530371 w 4089755"/>
              <a:gd name="connsiteY930" fmla="*/ 4272573 h 4615664"/>
              <a:gd name="connsiteX931" fmla="*/ 2529411 w 4089755"/>
              <a:gd name="connsiteY931" fmla="*/ 4267229 h 4615664"/>
              <a:gd name="connsiteX932" fmla="*/ 2058351 w 4089755"/>
              <a:gd name="connsiteY932" fmla="*/ 4265907 h 4615664"/>
              <a:gd name="connsiteX933" fmla="*/ 2053219 w 4089755"/>
              <a:gd name="connsiteY933" fmla="*/ 4270091 h 4615664"/>
              <a:gd name="connsiteX934" fmla="*/ 2063177 w 4089755"/>
              <a:gd name="connsiteY934" fmla="*/ 4271008 h 4615664"/>
              <a:gd name="connsiteX935" fmla="*/ 2058351 w 4089755"/>
              <a:gd name="connsiteY935" fmla="*/ 4265907 h 4615664"/>
              <a:gd name="connsiteX936" fmla="*/ 2701808 w 4089755"/>
              <a:gd name="connsiteY936" fmla="*/ 4265399 h 4615664"/>
              <a:gd name="connsiteX937" fmla="*/ 2680992 w 4089755"/>
              <a:gd name="connsiteY937" fmla="*/ 4282599 h 4615664"/>
              <a:gd name="connsiteX938" fmla="*/ 2694216 w 4089755"/>
              <a:gd name="connsiteY938" fmla="*/ 4283055 h 4615664"/>
              <a:gd name="connsiteX939" fmla="*/ 2694244 w 4089755"/>
              <a:gd name="connsiteY939" fmla="*/ 4283486 h 4615664"/>
              <a:gd name="connsiteX940" fmla="*/ 2695547 w 4089755"/>
              <a:gd name="connsiteY940" fmla="*/ 4283099 h 4615664"/>
              <a:gd name="connsiteX941" fmla="*/ 2711006 w 4089755"/>
              <a:gd name="connsiteY941" fmla="*/ 4283632 h 4615664"/>
              <a:gd name="connsiteX942" fmla="*/ 2702314 w 4089755"/>
              <a:gd name="connsiteY942" fmla="*/ 4276310 h 4615664"/>
              <a:gd name="connsiteX943" fmla="*/ 2702264 w 4089755"/>
              <a:gd name="connsiteY943" fmla="*/ 4273656 h 4615664"/>
              <a:gd name="connsiteX944" fmla="*/ 2700754 w 4089755"/>
              <a:gd name="connsiteY944" fmla="*/ 4274092 h 4615664"/>
              <a:gd name="connsiteX945" fmla="*/ 2264127 w 4089755"/>
              <a:gd name="connsiteY945" fmla="*/ 4264842 h 4615664"/>
              <a:gd name="connsiteX946" fmla="*/ 2253260 w 4089755"/>
              <a:gd name="connsiteY946" fmla="*/ 4273728 h 4615664"/>
              <a:gd name="connsiteX947" fmla="*/ 2264127 w 4089755"/>
              <a:gd name="connsiteY947" fmla="*/ 4264842 h 4615664"/>
              <a:gd name="connsiteX948" fmla="*/ 2614331 w 4089755"/>
              <a:gd name="connsiteY948" fmla="*/ 4264803 h 4615664"/>
              <a:gd name="connsiteX949" fmla="*/ 2602481 w 4089755"/>
              <a:gd name="connsiteY949" fmla="*/ 4275214 h 4615664"/>
              <a:gd name="connsiteX950" fmla="*/ 2611315 w 4089755"/>
              <a:gd name="connsiteY950" fmla="*/ 4273955 h 4615664"/>
              <a:gd name="connsiteX951" fmla="*/ 2614331 w 4089755"/>
              <a:gd name="connsiteY951" fmla="*/ 4264803 h 4615664"/>
              <a:gd name="connsiteX952" fmla="*/ 2905256 w 4089755"/>
              <a:gd name="connsiteY952" fmla="*/ 4264354 h 4615664"/>
              <a:gd name="connsiteX953" fmla="*/ 2925236 w 4089755"/>
              <a:gd name="connsiteY953" fmla="*/ 4283543 h 4615664"/>
              <a:gd name="connsiteX954" fmla="*/ 2905256 w 4089755"/>
              <a:gd name="connsiteY954" fmla="*/ 4264354 h 4615664"/>
              <a:gd name="connsiteX955" fmla="*/ 2550363 w 4089755"/>
              <a:gd name="connsiteY955" fmla="*/ 4262408 h 4615664"/>
              <a:gd name="connsiteX956" fmla="*/ 2557499 w 4089755"/>
              <a:gd name="connsiteY956" fmla="*/ 4278366 h 4615664"/>
              <a:gd name="connsiteX957" fmla="*/ 2577611 w 4089755"/>
              <a:gd name="connsiteY957" fmla="*/ 4275347 h 4615664"/>
              <a:gd name="connsiteX958" fmla="*/ 2550363 w 4089755"/>
              <a:gd name="connsiteY958" fmla="*/ 4262408 h 4615664"/>
              <a:gd name="connsiteX959" fmla="*/ 649453 w 4089755"/>
              <a:gd name="connsiteY959" fmla="*/ 4262073 h 4615664"/>
              <a:gd name="connsiteX960" fmla="*/ 648349 w 4089755"/>
              <a:gd name="connsiteY960" fmla="*/ 4263130 h 4615664"/>
              <a:gd name="connsiteX961" fmla="*/ 645547 w 4089755"/>
              <a:gd name="connsiteY961" fmla="*/ 4262818 h 4615664"/>
              <a:gd name="connsiteX962" fmla="*/ 649453 w 4089755"/>
              <a:gd name="connsiteY962" fmla="*/ 4262073 h 4615664"/>
              <a:gd name="connsiteX963" fmla="*/ 653361 w 4089755"/>
              <a:gd name="connsiteY963" fmla="*/ 4261328 h 4615664"/>
              <a:gd name="connsiteX964" fmla="*/ 652255 w 4089755"/>
              <a:gd name="connsiteY964" fmla="*/ 4262386 h 4615664"/>
              <a:gd name="connsiteX965" fmla="*/ 649453 w 4089755"/>
              <a:gd name="connsiteY965" fmla="*/ 4262073 h 4615664"/>
              <a:gd name="connsiteX966" fmla="*/ 653361 w 4089755"/>
              <a:gd name="connsiteY966" fmla="*/ 4261328 h 4615664"/>
              <a:gd name="connsiteX967" fmla="*/ 602036 w 4089755"/>
              <a:gd name="connsiteY967" fmla="*/ 4260452 h 4615664"/>
              <a:gd name="connsiteX968" fmla="*/ 601053 w 4089755"/>
              <a:gd name="connsiteY968" fmla="*/ 4261035 h 4615664"/>
              <a:gd name="connsiteX969" fmla="*/ 596825 w 4089755"/>
              <a:gd name="connsiteY969" fmla="*/ 4261895 h 4615664"/>
              <a:gd name="connsiteX970" fmla="*/ 2629258 w 4089755"/>
              <a:gd name="connsiteY970" fmla="*/ 4260313 h 4615664"/>
              <a:gd name="connsiteX971" fmla="*/ 2618881 w 4089755"/>
              <a:gd name="connsiteY971" fmla="*/ 4273880 h 4615664"/>
              <a:gd name="connsiteX972" fmla="*/ 2629258 w 4089755"/>
              <a:gd name="connsiteY972" fmla="*/ 4260313 h 4615664"/>
              <a:gd name="connsiteX973" fmla="*/ 663577 w 4089755"/>
              <a:gd name="connsiteY973" fmla="*/ 4258591 h 4615664"/>
              <a:gd name="connsiteX974" fmla="*/ 659301 w 4089755"/>
              <a:gd name="connsiteY974" fmla="*/ 4260731 h 4615664"/>
              <a:gd name="connsiteX975" fmla="*/ 653361 w 4089755"/>
              <a:gd name="connsiteY975" fmla="*/ 4261328 h 4615664"/>
              <a:gd name="connsiteX976" fmla="*/ 663577 w 4089755"/>
              <a:gd name="connsiteY976" fmla="*/ 4258591 h 4615664"/>
              <a:gd name="connsiteX977" fmla="*/ 704820 w 4089755"/>
              <a:gd name="connsiteY977" fmla="*/ 4258424 h 4615664"/>
              <a:gd name="connsiteX978" fmla="*/ 698389 w 4089755"/>
              <a:gd name="connsiteY978" fmla="*/ 4262224 h 4615664"/>
              <a:gd name="connsiteX979" fmla="*/ 666474 w 4089755"/>
              <a:gd name="connsiteY979" fmla="*/ 4275993 h 4615664"/>
              <a:gd name="connsiteX980" fmla="*/ 651452 w 4089755"/>
              <a:gd name="connsiteY980" fmla="*/ 4284055 h 4615664"/>
              <a:gd name="connsiteX981" fmla="*/ 651588 w 4089755"/>
              <a:gd name="connsiteY981" fmla="*/ 4283666 h 4615664"/>
              <a:gd name="connsiteX982" fmla="*/ 642526 w 4089755"/>
              <a:gd name="connsiteY982" fmla="*/ 4285100 h 4615664"/>
              <a:gd name="connsiteX983" fmla="*/ 639150 w 4089755"/>
              <a:gd name="connsiteY983" fmla="*/ 4285697 h 4615664"/>
              <a:gd name="connsiteX984" fmla="*/ 643781 w 4089755"/>
              <a:gd name="connsiteY984" fmla="*/ 4282939 h 4615664"/>
              <a:gd name="connsiteX985" fmla="*/ 674523 w 4089755"/>
              <a:gd name="connsiteY985" fmla="*/ 4265887 h 4615664"/>
              <a:gd name="connsiteX986" fmla="*/ 687613 w 4089755"/>
              <a:gd name="connsiteY986" fmla="*/ 4263286 h 4615664"/>
              <a:gd name="connsiteX987" fmla="*/ 2040495 w 4089755"/>
              <a:gd name="connsiteY987" fmla="*/ 4254038 h 4615664"/>
              <a:gd name="connsiteX988" fmla="*/ 2032987 w 4089755"/>
              <a:gd name="connsiteY988" fmla="*/ 4263751 h 4615664"/>
              <a:gd name="connsiteX989" fmla="*/ 2040495 w 4089755"/>
              <a:gd name="connsiteY989" fmla="*/ 4254038 h 4615664"/>
              <a:gd name="connsiteX990" fmla="*/ 2183785 w 4089755"/>
              <a:gd name="connsiteY990" fmla="*/ 4250892 h 4615664"/>
              <a:gd name="connsiteX991" fmla="*/ 2176269 w 4089755"/>
              <a:gd name="connsiteY991" fmla="*/ 4260606 h 4615664"/>
              <a:gd name="connsiteX992" fmla="*/ 2183785 w 4089755"/>
              <a:gd name="connsiteY992" fmla="*/ 4250892 h 4615664"/>
              <a:gd name="connsiteX993" fmla="*/ 2390899 w 4089755"/>
              <a:gd name="connsiteY993" fmla="*/ 4249686 h 4615664"/>
              <a:gd name="connsiteX994" fmla="*/ 2388418 w 4089755"/>
              <a:gd name="connsiteY994" fmla="*/ 4263743 h 4615664"/>
              <a:gd name="connsiteX995" fmla="*/ 2390899 w 4089755"/>
              <a:gd name="connsiteY995" fmla="*/ 4249686 h 4615664"/>
              <a:gd name="connsiteX996" fmla="*/ 746924 w 4089755"/>
              <a:gd name="connsiteY996" fmla="*/ 4245618 h 4615664"/>
              <a:gd name="connsiteX997" fmla="*/ 744548 w 4089755"/>
              <a:gd name="connsiteY997" fmla="*/ 4246886 h 4615664"/>
              <a:gd name="connsiteX998" fmla="*/ 721076 w 4089755"/>
              <a:gd name="connsiteY998" fmla="*/ 4255725 h 4615664"/>
              <a:gd name="connsiteX999" fmla="*/ 722080 w 4089755"/>
              <a:gd name="connsiteY999" fmla="*/ 4253728 h 4615664"/>
              <a:gd name="connsiteX1000" fmla="*/ 722938 w 4089755"/>
              <a:gd name="connsiteY1000" fmla="*/ 4252935 h 4615664"/>
              <a:gd name="connsiteX1001" fmla="*/ 3455926 w 4089755"/>
              <a:gd name="connsiteY1001" fmla="*/ 4242778 h 4615664"/>
              <a:gd name="connsiteX1002" fmla="*/ 3455723 w 4089755"/>
              <a:gd name="connsiteY1002" fmla="*/ 4242982 h 4615664"/>
              <a:gd name="connsiteX1003" fmla="*/ 3456302 w 4089755"/>
              <a:gd name="connsiteY1003" fmla="*/ 4243103 h 4615664"/>
              <a:gd name="connsiteX1004" fmla="*/ 3457274 w 4089755"/>
              <a:gd name="connsiteY1004" fmla="*/ 4245016 h 4615664"/>
              <a:gd name="connsiteX1005" fmla="*/ 3453410 w 4089755"/>
              <a:gd name="connsiteY1005" fmla="*/ 4243504 h 4615664"/>
              <a:gd name="connsiteX1006" fmla="*/ 3451595 w 4089755"/>
              <a:gd name="connsiteY1006" fmla="*/ 4241860 h 4615664"/>
              <a:gd name="connsiteX1007" fmla="*/ 3452531 w 4089755"/>
              <a:gd name="connsiteY1007" fmla="*/ 4241965 h 4615664"/>
              <a:gd name="connsiteX1008" fmla="*/ 3453410 w 4089755"/>
              <a:gd name="connsiteY1008" fmla="*/ 4243504 h 4615664"/>
              <a:gd name="connsiteX1009" fmla="*/ 3451595 w 4089755"/>
              <a:gd name="connsiteY1009" fmla="*/ 4241860 h 4615664"/>
              <a:gd name="connsiteX1010" fmla="*/ 2297478 w 4089755"/>
              <a:gd name="connsiteY1010" fmla="*/ 4240859 h 4615664"/>
              <a:gd name="connsiteX1011" fmla="*/ 2292847 w 4089755"/>
              <a:gd name="connsiteY1011" fmla="*/ 4244707 h 4615664"/>
              <a:gd name="connsiteX1012" fmla="*/ 2301880 w 4089755"/>
              <a:gd name="connsiteY1012" fmla="*/ 4247087 h 4615664"/>
              <a:gd name="connsiteX1013" fmla="*/ 2297478 w 4089755"/>
              <a:gd name="connsiteY1013" fmla="*/ 4240859 h 4615664"/>
              <a:gd name="connsiteX1014" fmla="*/ 2139932 w 4089755"/>
              <a:gd name="connsiteY1014" fmla="*/ 4239891 h 4615664"/>
              <a:gd name="connsiteX1015" fmla="*/ 2137303 w 4089755"/>
              <a:gd name="connsiteY1015" fmla="*/ 4243548 h 4615664"/>
              <a:gd name="connsiteX1016" fmla="*/ 2140310 w 4089755"/>
              <a:gd name="connsiteY1016" fmla="*/ 4243429 h 4615664"/>
              <a:gd name="connsiteX1017" fmla="*/ 2139932 w 4089755"/>
              <a:gd name="connsiteY1017" fmla="*/ 4239891 h 4615664"/>
              <a:gd name="connsiteX1018" fmla="*/ 2527459 w 4089755"/>
              <a:gd name="connsiteY1018" fmla="*/ 4239019 h 4615664"/>
              <a:gd name="connsiteX1019" fmla="*/ 2526445 w 4089755"/>
              <a:gd name="connsiteY1019" fmla="*/ 4242145 h 4615664"/>
              <a:gd name="connsiteX1020" fmla="*/ 2529277 w 4089755"/>
              <a:gd name="connsiteY1020" fmla="*/ 4242216 h 4615664"/>
              <a:gd name="connsiteX1021" fmla="*/ 2527459 w 4089755"/>
              <a:gd name="connsiteY1021" fmla="*/ 4239019 h 4615664"/>
              <a:gd name="connsiteX1022" fmla="*/ 736428 w 4089755"/>
              <a:gd name="connsiteY1022" fmla="*/ 4237524 h 4615664"/>
              <a:gd name="connsiteX1023" fmla="*/ 733540 w 4089755"/>
              <a:gd name="connsiteY1023" fmla="*/ 4237613 h 4615664"/>
              <a:gd name="connsiteX1024" fmla="*/ 732787 w 4089755"/>
              <a:gd name="connsiteY1024" fmla="*/ 4237809 h 4615664"/>
              <a:gd name="connsiteX1025" fmla="*/ 730905 w 4089755"/>
              <a:gd name="connsiteY1025" fmla="*/ 4238701 h 4615664"/>
              <a:gd name="connsiteX1026" fmla="*/ 730878 w 4089755"/>
              <a:gd name="connsiteY1026" fmla="*/ 4240841 h 4615664"/>
              <a:gd name="connsiteX1027" fmla="*/ 737025 w 4089755"/>
              <a:gd name="connsiteY1027" fmla="*/ 4238300 h 4615664"/>
              <a:gd name="connsiteX1028" fmla="*/ 736428 w 4089755"/>
              <a:gd name="connsiteY1028" fmla="*/ 4237524 h 4615664"/>
              <a:gd name="connsiteX1029" fmla="*/ 2126558 w 4089755"/>
              <a:gd name="connsiteY1029" fmla="*/ 4234959 h 4615664"/>
              <a:gd name="connsiteX1030" fmla="*/ 2131640 w 4089755"/>
              <a:gd name="connsiteY1030" fmla="*/ 4241381 h 4615664"/>
              <a:gd name="connsiteX1031" fmla="*/ 2135314 w 4089755"/>
              <a:gd name="connsiteY1031" fmla="*/ 4236144 h 4615664"/>
              <a:gd name="connsiteX1032" fmla="*/ 2126558 w 4089755"/>
              <a:gd name="connsiteY1032" fmla="*/ 4234959 h 4615664"/>
              <a:gd name="connsiteX1033" fmla="*/ 3478828 w 4089755"/>
              <a:gd name="connsiteY1033" fmla="*/ 4231607 h 4615664"/>
              <a:gd name="connsiteX1034" fmla="*/ 3479140 w 4089755"/>
              <a:gd name="connsiteY1034" fmla="*/ 4232102 h 4615664"/>
              <a:gd name="connsiteX1035" fmla="*/ 3478611 w 4089755"/>
              <a:gd name="connsiteY1035" fmla="*/ 4231931 h 4615664"/>
              <a:gd name="connsiteX1036" fmla="*/ 2317569 w 4089755"/>
              <a:gd name="connsiteY1036" fmla="*/ 4228171 h 4615664"/>
              <a:gd name="connsiteX1037" fmla="*/ 2310052 w 4089755"/>
              <a:gd name="connsiteY1037" fmla="*/ 4237887 h 4615664"/>
              <a:gd name="connsiteX1038" fmla="*/ 2317569 w 4089755"/>
              <a:gd name="connsiteY1038" fmla="*/ 4228171 h 4615664"/>
              <a:gd name="connsiteX1039" fmla="*/ 3378087 w 4089755"/>
              <a:gd name="connsiteY1039" fmla="*/ 4227217 h 4615664"/>
              <a:gd name="connsiteX1040" fmla="*/ 3404183 w 4089755"/>
              <a:gd name="connsiteY1040" fmla="*/ 4234732 h 4615664"/>
              <a:gd name="connsiteX1041" fmla="*/ 3404184 w 4089755"/>
              <a:gd name="connsiteY1041" fmla="*/ 4234734 h 4615664"/>
              <a:gd name="connsiteX1042" fmla="*/ 3404184 w 4089755"/>
              <a:gd name="connsiteY1042" fmla="*/ 4234733 h 4615664"/>
              <a:gd name="connsiteX1043" fmla="*/ 3438612 w 4089755"/>
              <a:gd name="connsiteY1043" fmla="*/ 4244649 h 4615664"/>
              <a:gd name="connsiteX1044" fmla="*/ 3462703 w 4089755"/>
              <a:gd name="connsiteY1044" fmla="*/ 4253354 h 4615664"/>
              <a:gd name="connsiteX1045" fmla="*/ 3478604 w 4089755"/>
              <a:gd name="connsiteY1045" fmla="*/ 4262989 h 4615664"/>
              <a:gd name="connsiteX1046" fmla="*/ 3463227 w 4089755"/>
              <a:gd name="connsiteY1046" fmla="*/ 4263571 h 4615664"/>
              <a:gd name="connsiteX1047" fmla="*/ 3454583 w 4089755"/>
              <a:gd name="connsiteY1047" fmla="*/ 4261076 h 4615664"/>
              <a:gd name="connsiteX1048" fmla="*/ 3373287 w 4089755"/>
              <a:gd name="connsiteY1048" fmla="*/ 4237966 h 4615664"/>
              <a:gd name="connsiteX1049" fmla="*/ 3379959 w 4089755"/>
              <a:gd name="connsiteY1049" fmla="*/ 4230135 h 4615664"/>
              <a:gd name="connsiteX1050" fmla="*/ 3462336 w 4089755"/>
              <a:gd name="connsiteY1050" fmla="*/ 4226496 h 4615664"/>
              <a:gd name="connsiteX1051" fmla="*/ 3468369 w 4089755"/>
              <a:gd name="connsiteY1051" fmla="*/ 4226734 h 4615664"/>
              <a:gd name="connsiteX1052" fmla="*/ 3472899 w 4089755"/>
              <a:gd name="connsiteY1052" fmla="*/ 4226836 h 4615664"/>
              <a:gd name="connsiteX1053" fmla="*/ 3473389 w 4089755"/>
              <a:gd name="connsiteY1053" fmla="*/ 4227026 h 4615664"/>
              <a:gd name="connsiteX1054" fmla="*/ 3474188 w 4089755"/>
              <a:gd name="connsiteY1054" fmla="*/ 4230507 h 4615664"/>
              <a:gd name="connsiteX1055" fmla="*/ 3464404 w 4089755"/>
              <a:gd name="connsiteY1055" fmla="*/ 4227357 h 4615664"/>
              <a:gd name="connsiteX1056" fmla="*/ 789779 w 4089755"/>
              <a:gd name="connsiteY1056" fmla="*/ 4223927 h 4615664"/>
              <a:gd name="connsiteX1057" fmla="*/ 787223 w 4089755"/>
              <a:gd name="connsiteY1057" fmla="*/ 4224909 h 4615664"/>
              <a:gd name="connsiteX1058" fmla="*/ 786761 w 4089755"/>
              <a:gd name="connsiteY1058" fmla="*/ 4225339 h 4615664"/>
              <a:gd name="connsiteX1059" fmla="*/ 787100 w 4089755"/>
              <a:gd name="connsiteY1059" fmla="*/ 4225466 h 4615664"/>
              <a:gd name="connsiteX1060" fmla="*/ 790642 w 4089755"/>
              <a:gd name="connsiteY1060" fmla="*/ 4224651 h 4615664"/>
              <a:gd name="connsiteX1061" fmla="*/ 3480973 w 4089755"/>
              <a:gd name="connsiteY1061" fmla="*/ 4219216 h 4615664"/>
              <a:gd name="connsiteX1062" fmla="*/ 3485251 w 4089755"/>
              <a:gd name="connsiteY1062" fmla="*/ 4219770 h 4615664"/>
              <a:gd name="connsiteX1063" fmla="*/ 3489088 w 4089755"/>
              <a:gd name="connsiteY1063" fmla="*/ 4223924 h 4615664"/>
              <a:gd name="connsiteX1064" fmla="*/ 3487760 w 4089755"/>
              <a:gd name="connsiteY1064" fmla="*/ 4224046 h 4615664"/>
              <a:gd name="connsiteX1065" fmla="*/ 3481063 w 4089755"/>
              <a:gd name="connsiteY1065" fmla="*/ 4221929 h 4615664"/>
              <a:gd name="connsiteX1066" fmla="*/ 3242549 w 4089755"/>
              <a:gd name="connsiteY1066" fmla="*/ 4218557 h 4615664"/>
              <a:gd name="connsiteX1067" fmla="*/ 3241140 w 4089755"/>
              <a:gd name="connsiteY1067" fmla="*/ 4219430 h 4615664"/>
              <a:gd name="connsiteX1068" fmla="*/ 3240413 w 4089755"/>
              <a:gd name="connsiteY1068" fmla="*/ 4220918 h 4615664"/>
              <a:gd name="connsiteX1069" fmla="*/ 3242549 w 4089755"/>
              <a:gd name="connsiteY1069" fmla="*/ 4218557 h 4615664"/>
              <a:gd name="connsiteX1070" fmla="*/ 3408441 w 4089755"/>
              <a:gd name="connsiteY1070" fmla="*/ 4218087 h 4615664"/>
              <a:gd name="connsiteX1071" fmla="*/ 3455779 w 4089755"/>
              <a:gd name="connsiteY1071" fmla="*/ 4235408 h 4615664"/>
              <a:gd name="connsiteX1072" fmla="*/ 3408861 w 4089755"/>
              <a:gd name="connsiteY1072" fmla="*/ 4221336 h 4615664"/>
              <a:gd name="connsiteX1073" fmla="*/ 3466707 w 4089755"/>
              <a:gd name="connsiteY1073" fmla="*/ 4217390 h 4615664"/>
              <a:gd name="connsiteX1074" fmla="*/ 3467155 w 4089755"/>
              <a:gd name="connsiteY1074" fmla="*/ 4217426 h 4615664"/>
              <a:gd name="connsiteX1075" fmla="*/ 3471308 w 4089755"/>
              <a:gd name="connsiteY1075" fmla="*/ 4217964 h 4615664"/>
              <a:gd name="connsiteX1076" fmla="*/ 3471526 w 4089755"/>
              <a:gd name="connsiteY1076" fmla="*/ 4218913 h 4615664"/>
              <a:gd name="connsiteX1077" fmla="*/ 3467246 w 4089755"/>
              <a:gd name="connsiteY1077" fmla="*/ 4215478 h 4615664"/>
              <a:gd name="connsiteX1078" fmla="*/ 3468193 w 4089755"/>
              <a:gd name="connsiteY1078" fmla="*/ 4215545 h 4615664"/>
              <a:gd name="connsiteX1079" fmla="*/ 3468131 w 4089755"/>
              <a:gd name="connsiteY1079" fmla="*/ 4215692 h 4615664"/>
              <a:gd name="connsiteX1080" fmla="*/ 727144 w 4089755"/>
              <a:gd name="connsiteY1080" fmla="*/ 4212292 h 4615664"/>
              <a:gd name="connsiteX1081" fmla="*/ 724329 w 4089755"/>
              <a:gd name="connsiteY1081" fmla="*/ 4213766 h 4615664"/>
              <a:gd name="connsiteX1082" fmla="*/ 720681 w 4089755"/>
              <a:gd name="connsiteY1082" fmla="*/ 4214020 h 4615664"/>
              <a:gd name="connsiteX1083" fmla="*/ 727144 w 4089755"/>
              <a:gd name="connsiteY1083" fmla="*/ 4212292 h 4615664"/>
              <a:gd name="connsiteX1084" fmla="*/ 2844146 w 4089755"/>
              <a:gd name="connsiteY1084" fmla="*/ 4211251 h 4615664"/>
              <a:gd name="connsiteX1085" fmla="*/ 2844097 w 4089755"/>
              <a:gd name="connsiteY1085" fmla="*/ 4211538 h 4615664"/>
              <a:gd name="connsiteX1086" fmla="*/ 2846965 w 4089755"/>
              <a:gd name="connsiteY1086" fmla="*/ 4219086 h 4615664"/>
              <a:gd name="connsiteX1087" fmla="*/ 2849818 w 4089755"/>
              <a:gd name="connsiteY1087" fmla="*/ 4217656 h 4615664"/>
              <a:gd name="connsiteX1088" fmla="*/ 2851195 w 4089755"/>
              <a:gd name="connsiteY1088" fmla="*/ 4223651 h 4615664"/>
              <a:gd name="connsiteX1089" fmla="*/ 2813482 w 4089755"/>
              <a:gd name="connsiteY1089" fmla="*/ 4221408 h 4615664"/>
              <a:gd name="connsiteX1090" fmla="*/ 2784528 w 4089755"/>
              <a:gd name="connsiteY1090" fmla="*/ 4214041 h 4615664"/>
              <a:gd name="connsiteX1091" fmla="*/ 2804309 w 4089755"/>
              <a:gd name="connsiteY1091" fmla="*/ 4212336 h 4615664"/>
              <a:gd name="connsiteX1092" fmla="*/ 2803761 w 4089755"/>
              <a:gd name="connsiteY1092" fmla="*/ 4213744 h 4615664"/>
              <a:gd name="connsiteX1093" fmla="*/ 2808828 w 4089755"/>
              <a:gd name="connsiteY1093" fmla="*/ 4212461 h 4615664"/>
              <a:gd name="connsiteX1094" fmla="*/ 2828986 w 4089755"/>
              <a:gd name="connsiteY1094" fmla="*/ 4214733 h 4615664"/>
              <a:gd name="connsiteX1095" fmla="*/ 2841932 w 4089755"/>
              <a:gd name="connsiteY1095" fmla="*/ 4211759 h 4615664"/>
              <a:gd name="connsiteX1096" fmla="*/ 688001 w 4089755"/>
              <a:gd name="connsiteY1096" fmla="*/ 4211144 h 4615664"/>
              <a:gd name="connsiteX1097" fmla="*/ 688838 w 4089755"/>
              <a:gd name="connsiteY1097" fmla="*/ 4211977 h 4615664"/>
              <a:gd name="connsiteX1098" fmla="*/ 685712 w 4089755"/>
              <a:gd name="connsiteY1098" fmla="*/ 4213491 h 4615664"/>
              <a:gd name="connsiteX1099" fmla="*/ 682653 w 4089755"/>
              <a:gd name="connsiteY1099" fmla="*/ 4213306 h 4615664"/>
              <a:gd name="connsiteX1100" fmla="*/ 688001 w 4089755"/>
              <a:gd name="connsiteY1100" fmla="*/ 4211144 h 4615664"/>
              <a:gd name="connsiteX1101" fmla="*/ 3318602 w 4089755"/>
              <a:gd name="connsiteY1101" fmla="*/ 4210084 h 4615664"/>
              <a:gd name="connsiteX1102" fmla="*/ 3374303 w 4089755"/>
              <a:gd name="connsiteY1102" fmla="*/ 4226127 h 4615664"/>
              <a:gd name="connsiteX1103" fmla="*/ 3373278 w 4089755"/>
              <a:gd name="connsiteY1103" fmla="*/ 4237964 h 4615664"/>
              <a:gd name="connsiteX1104" fmla="*/ 3349856 w 4089755"/>
              <a:gd name="connsiteY1104" fmla="*/ 4231306 h 4615664"/>
              <a:gd name="connsiteX1105" fmla="*/ 3350636 w 4089755"/>
              <a:gd name="connsiteY1105" fmla="*/ 4227869 h 4615664"/>
              <a:gd name="connsiteX1106" fmla="*/ 3344936 w 4089755"/>
              <a:gd name="connsiteY1106" fmla="*/ 4229578 h 4615664"/>
              <a:gd name="connsiteX1107" fmla="*/ 3344865 w 4089755"/>
              <a:gd name="connsiteY1107" fmla="*/ 4229887 h 4615664"/>
              <a:gd name="connsiteX1108" fmla="*/ 3302839 w 4089755"/>
              <a:gd name="connsiteY1108" fmla="*/ 4217940 h 4615664"/>
              <a:gd name="connsiteX1109" fmla="*/ 3302153 w 4089755"/>
              <a:gd name="connsiteY1109" fmla="*/ 4217814 h 4615664"/>
              <a:gd name="connsiteX1110" fmla="*/ 3305613 w 4089755"/>
              <a:gd name="connsiteY1110" fmla="*/ 4217313 h 4615664"/>
              <a:gd name="connsiteX1111" fmla="*/ 3305588 w 4089755"/>
              <a:gd name="connsiteY1111" fmla="*/ 4217886 h 4615664"/>
              <a:gd name="connsiteX1112" fmla="*/ 3315032 w 4089755"/>
              <a:gd name="connsiteY1112" fmla="*/ 4216485 h 4615664"/>
              <a:gd name="connsiteX1113" fmla="*/ 3315815 w 4089755"/>
              <a:gd name="connsiteY1113" fmla="*/ 4215839 h 4615664"/>
              <a:gd name="connsiteX1114" fmla="*/ 3327448 w 4089755"/>
              <a:gd name="connsiteY1114" fmla="*/ 4214154 h 4615664"/>
              <a:gd name="connsiteX1115" fmla="*/ 3318504 w 4089755"/>
              <a:gd name="connsiteY1115" fmla="*/ 4213127 h 4615664"/>
              <a:gd name="connsiteX1116" fmla="*/ 2236452 w 4089755"/>
              <a:gd name="connsiteY1116" fmla="*/ 4209687 h 4615664"/>
              <a:gd name="connsiteX1117" fmla="*/ 2235435 w 4089755"/>
              <a:gd name="connsiteY1117" fmla="*/ 4212815 h 4615664"/>
              <a:gd name="connsiteX1118" fmla="*/ 2238272 w 4089755"/>
              <a:gd name="connsiteY1118" fmla="*/ 4212889 h 4615664"/>
              <a:gd name="connsiteX1119" fmla="*/ 2236452 w 4089755"/>
              <a:gd name="connsiteY1119" fmla="*/ 4209687 h 4615664"/>
              <a:gd name="connsiteX1120" fmla="*/ 2946189 w 4089755"/>
              <a:gd name="connsiteY1120" fmla="*/ 4208516 h 4615664"/>
              <a:gd name="connsiteX1121" fmla="*/ 2929778 w 4089755"/>
              <a:gd name="connsiteY1121" fmla="*/ 4220779 h 4615664"/>
              <a:gd name="connsiteX1122" fmla="*/ 2969759 w 4089755"/>
              <a:gd name="connsiteY1122" fmla="*/ 4216174 h 4615664"/>
              <a:gd name="connsiteX1123" fmla="*/ 2946189 w 4089755"/>
              <a:gd name="connsiteY1123" fmla="*/ 4208516 h 4615664"/>
              <a:gd name="connsiteX1124" fmla="*/ 870528 w 4089755"/>
              <a:gd name="connsiteY1124" fmla="*/ 4207852 h 4615664"/>
              <a:gd name="connsiteX1125" fmla="*/ 870841 w 4089755"/>
              <a:gd name="connsiteY1125" fmla="*/ 4208131 h 4615664"/>
              <a:gd name="connsiteX1126" fmla="*/ 869526 w 4089755"/>
              <a:gd name="connsiteY1126" fmla="*/ 4208749 h 4615664"/>
              <a:gd name="connsiteX1127" fmla="*/ 870528 w 4089755"/>
              <a:gd name="connsiteY1127" fmla="*/ 4207852 h 4615664"/>
              <a:gd name="connsiteX1128" fmla="*/ 3073478 w 4089755"/>
              <a:gd name="connsiteY1128" fmla="*/ 4205083 h 4615664"/>
              <a:gd name="connsiteX1129" fmla="*/ 3073256 w 4089755"/>
              <a:gd name="connsiteY1129" fmla="*/ 4214640 h 4615664"/>
              <a:gd name="connsiteX1130" fmla="*/ 3057759 w 4089755"/>
              <a:gd name="connsiteY1130" fmla="*/ 4218200 h 4615664"/>
              <a:gd name="connsiteX1131" fmla="*/ 3043689 w 4089755"/>
              <a:gd name="connsiteY1131" fmla="*/ 4209066 h 4615664"/>
              <a:gd name="connsiteX1132" fmla="*/ 3013095 w 4089755"/>
              <a:gd name="connsiteY1132" fmla="*/ 4209911 h 4615664"/>
              <a:gd name="connsiteX1133" fmla="*/ 2999082 w 4089755"/>
              <a:gd name="connsiteY1133" fmla="*/ 4214677 h 4615664"/>
              <a:gd name="connsiteX1134" fmla="*/ 2995281 w 4089755"/>
              <a:gd name="connsiteY1134" fmla="*/ 4227914 h 4615664"/>
              <a:gd name="connsiteX1135" fmla="*/ 3068989 w 4089755"/>
              <a:gd name="connsiteY1135" fmla="*/ 4238547 h 4615664"/>
              <a:gd name="connsiteX1136" fmla="*/ 3111852 w 4089755"/>
              <a:gd name="connsiteY1136" fmla="*/ 4241142 h 4615664"/>
              <a:gd name="connsiteX1137" fmla="*/ 3125381 w 4089755"/>
              <a:gd name="connsiteY1137" fmla="*/ 4237983 h 4615664"/>
              <a:gd name="connsiteX1138" fmla="*/ 3141550 w 4089755"/>
              <a:gd name="connsiteY1138" fmla="*/ 4228062 h 4615664"/>
              <a:gd name="connsiteX1139" fmla="*/ 3123557 w 4089755"/>
              <a:gd name="connsiteY1139" fmla="*/ 4216738 h 4615664"/>
              <a:gd name="connsiteX1140" fmla="*/ 3105336 w 4089755"/>
              <a:gd name="connsiteY1140" fmla="*/ 4218089 h 4615664"/>
              <a:gd name="connsiteX1141" fmla="*/ 3107573 w 4089755"/>
              <a:gd name="connsiteY1141" fmla="*/ 4212939 h 4615664"/>
              <a:gd name="connsiteX1142" fmla="*/ 3090273 w 4089755"/>
              <a:gd name="connsiteY1142" fmla="*/ 4212083 h 4615664"/>
              <a:gd name="connsiteX1143" fmla="*/ 3082020 w 4089755"/>
              <a:gd name="connsiteY1143" fmla="*/ 4213303 h 4615664"/>
              <a:gd name="connsiteX1144" fmla="*/ 878963 w 4089755"/>
              <a:gd name="connsiteY1144" fmla="*/ 4202945 h 4615664"/>
              <a:gd name="connsiteX1145" fmla="*/ 861169 w 4089755"/>
              <a:gd name="connsiteY1145" fmla="*/ 4211185 h 4615664"/>
              <a:gd name="connsiteX1146" fmla="*/ 858515 w 4089755"/>
              <a:gd name="connsiteY1146" fmla="*/ 4212028 h 4615664"/>
              <a:gd name="connsiteX1147" fmla="*/ 849599 w 4089755"/>
              <a:gd name="connsiteY1147" fmla="*/ 4216567 h 4615664"/>
              <a:gd name="connsiteX1148" fmla="*/ 855346 w 4089755"/>
              <a:gd name="connsiteY1148" fmla="*/ 4215198 h 4615664"/>
              <a:gd name="connsiteX1149" fmla="*/ 872033 w 4089755"/>
              <a:gd name="connsiteY1149" fmla="*/ 4209189 h 4615664"/>
              <a:gd name="connsiteX1150" fmla="*/ 872238 w 4089755"/>
              <a:gd name="connsiteY1150" fmla="*/ 4209263 h 4615664"/>
              <a:gd name="connsiteX1151" fmla="*/ 872932 w 4089755"/>
              <a:gd name="connsiteY1151" fmla="*/ 4208909 h 4615664"/>
              <a:gd name="connsiteX1152" fmla="*/ 872033 w 4089755"/>
              <a:gd name="connsiteY1152" fmla="*/ 4209189 h 4615664"/>
              <a:gd name="connsiteX1153" fmla="*/ 870841 w 4089755"/>
              <a:gd name="connsiteY1153" fmla="*/ 4208131 h 4615664"/>
              <a:gd name="connsiteX1154" fmla="*/ 878317 w 4089755"/>
              <a:gd name="connsiteY1154" fmla="*/ 4204619 h 4615664"/>
              <a:gd name="connsiteX1155" fmla="*/ 880932 w 4089755"/>
              <a:gd name="connsiteY1155" fmla="*/ 4203961 h 4615664"/>
              <a:gd name="connsiteX1156" fmla="*/ 881248 w 4089755"/>
              <a:gd name="connsiteY1156" fmla="*/ 4203428 h 4615664"/>
              <a:gd name="connsiteX1157" fmla="*/ 881528 w 4089755"/>
              <a:gd name="connsiteY1157" fmla="*/ 4203211 h 4615664"/>
              <a:gd name="connsiteX1158" fmla="*/ 2332757 w 4089755"/>
              <a:gd name="connsiteY1158" fmla="*/ 4201613 h 4615664"/>
              <a:gd name="connsiteX1159" fmla="*/ 2308829 w 4089755"/>
              <a:gd name="connsiteY1159" fmla="*/ 4202387 h 4615664"/>
              <a:gd name="connsiteX1160" fmla="*/ 2293089 w 4089755"/>
              <a:gd name="connsiteY1160" fmla="*/ 4207578 h 4615664"/>
              <a:gd name="connsiteX1161" fmla="*/ 2336134 w 4089755"/>
              <a:gd name="connsiteY1161" fmla="*/ 4216319 h 4615664"/>
              <a:gd name="connsiteX1162" fmla="*/ 2332757 w 4089755"/>
              <a:gd name="connsiteY1162" fmla="*/ 4201613 h 4615664"/>
              <a:gd name="connsiteX1163" fmla="*/ 3458409 w 4089755"/>
              <a:gd name="connsiteY1163" fmla="*/ 4193812 h 4615664"/>
              <a:gd name="connsiteX1164" fmla="*/ 3459885 w 4089755"/>
              <a:gd name="connsiteY1164" fmla="*/ 4196800 h 4615664"/>
              <a:gd name="connsiteX1165" fmla="*/ 3459712 w 4089755"/>
              <a:gd name="connsiteY1165" fmla="*/ 4196722 h 4615664"/>
              <a:gd name="connsiteX1166" fmla="*/ 3459518 w 4089755"/>
              <a:gd name="connsiteY1166" fmla="*/ 4196557 h 4615664"/>
              <a:gd name="connsiteX1167" fmla="*/ 3459484 w 4089755"/>
              <a:gd name="connsiteY1167" fmla="*/ 4196620 h 4615664"/>
              <a:gd name="connsiteX1168" fmla="*/ 3457001 w 4089755"/>
              <a:gd name="connsiteY1168" fmla="*/ 4195510 h 4615664"/>
              <a:gd name="connsiteX1169" fmla="*/ 3458409 w 4089755"/>
              <a:gd name="connsiteY1169" fmla="*/ 4193812 h 4615664"/>
              <a:gd name="connsiteX1170" fmla="*/ 2078862 w 4089755"/>
              <a:gd name="connsiteY1170" fmla="*/ 4192109 h 4615664"/>
              <a:gd name="connsiteX1171" fmla="*/ 2076671 w 4089755"/>
              <a:gd name="connsiteY1171" fmla="*/ 4197559 h 4615664"/>
              <a:gd name="connsiteX1172" fmla="*/ 2079670 w 4089755"/>
              <a:gd name="connsiteY1172" fmla="*/ 4197487 h 4615664"/>
              <a:gd name="connsiteX1173" fmla="*/ 2078862 w 4089755"/>
              <a:gd name="connsiteY1173" fmla="*/ 4192109 h 4615664"/>
              <a:gd name="connsiteX1174" fmla="*/ 2264858 w 4089755"/>
              <a:gd name="connsiteY1174" fmla="*/ 4188292 h 4615664"/>
              <a:gd name="connsiteX1175" fmla="*/ 2284531 w 4089755"/>
              <a:gd name="connsiteY1175" fmla="*/ 4203966 h 4615664"/>
              <a:gd name="connsiteX1176" fmla="*/ 2288866 w 4089755"/>
              <a:gd name="connsiteY1176" fmla="*/ 4190441 h 4615664"/>
              <a:gd name="connsiteX1177" fmla="*/ 2264858 w 4089755"/>
              <a:gd name="connsiteY1177" fmla="*/ 4188292 h 4615664"/>
              <a:gd name="connsiteX1178" fmla="*/ 788088 w 4089755"/>
              <a:gd name="connsiteY1178" fmla="*/ 4186886 h 4615664"/>
              <a:gd name="connsiteX1179" fmla="*/ 787816 w 4089755"/>
              <a:gd name="connsiteY1179" fmla="*/ 4186963 h 4615664"/>
              <a:gd name="connsiteX1180" fmla="*/ 787594 w 4089755"/>
              <a:gd name="connsiteY1180" fmla="*/ 4187168 h 4615664"/>
              <a:gd name="connsiteX1181" fmla="*/ 787636 w 4089755"/>
              <a:gd name="connsiteY1181" fmla="*/ 4187157 h 4615664"/>
              <a:gd name="connsiteX1182" fmla="*/ 780176 w 4089755"/>
              <a:gd name="connsiteY1182" fmla="*/ 4185805 h 4615664"/>
              <a:gd name="connsiteX1183" fmla="*/ 779489 w 4089755"/>
              <a:gd name="connsiteY1183" fmla="*/ 4185960 h 4615664"/>
              <a:gd name="connsiteX1184" fmla="*/ 777708 w 4089755"/>
              <a:gd name="connsiteY1184" fmla="*/ 4187349 h 4615664"/>
              <a:gd name="connsiteX1185" fmla="*/ 779011 w 4089755"/>
              <a:gd name="connsiteY1185" fmla="*/ 4187031 h 4615664"/>
              <a:gd name="connsiteX1186" fmla="*/ 2852840 w 4089755"/>
              <a:gd name="connsiteY1186" fmla="*/ 4184903 h 4615664"/>
              <a:gd name="connsiteX1187" fmla="*/ 2856324 w 4089755"/>
              <a:gd name="connsiteY1187" fmla="*/ 4186645 h 4615664"/>
              <a:gd name="connsiteX1188" fmla="*/ 2867395 w 4089755"/>
              <a:gd name="connsiteY1188" fmla="*/ 4190332 h 4615664"/>
              <a:gd name="connsiteX1189" fmla="*/ 2858964 w 4089755"/>
              <a:gd name="connsiteY1189" fmla="*/ 4190712 h 4615664"/>
              <a:gd name="connsiteX1190" fmla="*/ 2853598 w 4089755"/>
              <a:gd name="connsiteY1190" fmla="*/ 4189609 h 4615664"/>
              <a:gd name="connsiteX1191" fmla="*/ 2853440 w 4089755"/>
              <a:gd name="connsiteY1191" fmla="*/ 4189576 h 4615664"/>
              <a:gd name="connsiteX1192" fmla="*/ 2853677 w 4089755"/>
              <a:gd name="connsiteY1192" fmla="*/ 4188568 h 4615664"/>
              <a:gd name="connsiteX1193" fmla="*/ 2854080 w 4089755"/>
              <a:gd name="connsiteY1193" fmla="*/ 4186872 h 4615664"/>
              <a:gd name="connsiteX1194" fmla="*/ 3333874 w 4089755"/>
              <a:gd name="connsiteY1194" fmla="*/ 4183426 h 4615664"/>
              <a:gd name="connsiteX1195" fmla="*/ 3462103 w 4089755"/>
              <a:gd name="connsiteY1195" fmla="*/ 4222635 h 4615664"/>
              <a:gd name="connsiteX1196" fmla="*/ 3463399 w 4089755"/>
              <a:gd name="connsiteY1196" fmla="*/ 4223139 h 4615664"/>
              <a:gd name="connsiteX1197" fmla="*/ 3456282 w 4089755"/>
              <a:gd name="connsiteY1197" fmla="*/ 4223347 h 4615664"/>
              <a:gd name="connsiteX1198" fmla="*/ 3455285 w 4089755"/>
              <a:gd name="connsiteY1198" fmla="*/ 4223661 h 4615664"/>
              <a:gd name="connsiteX1199" fmla="*/ 3453302 w 4089755"/>
              <a:gd name="connsiteY1199" fmla="*/ 4222931 h 4615664"/>
              <a:gd name="connsiteX1200" fmla="*/ 3404446 w 4089755"/>
              <a:gd name="connsiteY1200" fmla="*/ 4209054 h 4615664"/>
              <a:gd name="connsiteX1201" fmla="*/ 3403413 w 4089755"/>
              <a:gd name="connsiteY1201" fmla="*/ 4207174 h 4615664"/>
              <a:gd name="connsiteX1202" fmla="*/ 3399019 w 4089755"/>
              <a:gd name="connsiteY1202" fmla="*/ 4207512 h 4615664"/>
              <a:gd name="connsiteX1203" fmla="*/ 3391296 w 4089755"/>
              <a:gd name="connsiteY1203" fmla="*/ 4205319 h 4615664"/>
              <a:gd name="connsiteX1204" fmla="*/ 3331575 w 4089755"/>
              <a:gd name="connsiteY1204" fmla="*/ 4187867 h 4615664"/>
              <a:gd name="connsiteX1205" fmla="*/ 2846929 w 4089755"/>
              <a:gd name="connsiteY1205" fmla="*/ 4182827 h 4615664"/>
              <a:gd name="connsiteX1206" fmla="*/ 2851284 w 4089755"/>
              <a:gd name="connsiteY1206" fmla="*/ 4184283 h 4615664"/>
              <a:gd name="connsiteX1207" fmla="*/ 2850719 w 4089755"/>
              <a:gd name="connsiteY1207" fmla="*/ 4186877 h 4615664"/>
              <a:gd name="connsiteX1208" fmla="*/ 2852631 w 4089755"/>
              <a:gd name="connsiteY1208" fmla="*/ 4189409 h 4615664"/>
              <a:gd name="connsiteX1209" fmla="*/ 2848233 w 4089755"/>
              <a:gd name="connsiteY1209" fmla="*/ 4188505 h 4615664"/>
              <a:gd name="connsiteX1210" fmla="*/ 2836824 w 4089755"/>
              <a:gd name="connsiteY1210" fmla="*/ 4183335 h 4615664"/>
              <a:gd name="connsiteX1211" fmla="*/ 2846929 w 4089755"/>
              <a:gd name="connsiteY1211" fmla="*/ 4182827 h 4615664"/>
              <a:gd name="connsiteX1212" fmla="*/ 2288385 w 4089755"/>
              <a:gd name="connsiteY1212" fmla="*/ 4182803 h 4615664"/>
              <a:gd name="connsiteX1213" fmla="*/ 2287725 w 4089755"/>
              <a:gd name="connsiteY1213" fmla="*/ 4187900 h 4615664"/>
              <a:gd name="connsiteX1214" fmla="*/ 2290686 w 4089755"/>
              <a:gd name="connsiteY1214" fmla="*/ 4187840 h 4615664"/>
              <a:gd name="connsiteX1215" fmla="*/ 2288385 w 4089755"/>
              <a:gd name="connsiteY1215" fmla="*/ 4182803 h 4615664"/>
              <a:gd name="connsiteX1216" fmla="*/ 3265500 w 4089755"/>
              <a:gd name="connsiteY1216" fmla="*/ 4182724 h 4615664"/>
              <a:gd name="connsiteX1217" fmla="*/ 3259596 w 4089755"/>
              <a:gd name="connsiteY1217" fmla="*/ 4185008 h 4615664"/>
              <a:gd name="connsiteX1218" fmla="*/ 3259330 w 4089755"/>
              <a:gd name="connsiteY1218" fmla="*/ 4185843 h 4615664"/>
              <a:gd name="connsiteX1219" fmla="*/ 3252552 w 4089755"/>
              <a:gd name="connsiteY1219" fmla="*/ 4184672 h 4615664"/>
              <a:gd name="connsiteX1220" fmla="*/ 3259173 w 4089755"/>
              <a:gd name="connsiteY1220" fmla="*/ 4186331 h 4615664"/>
              <a:gd name="connsiteX1221" fmla="*/ 3257350 w 4089755"/>
              <a:gd name="connsiteY1221" fmla="*/ 4192023 h 4615664"/>
              <a:gd name="connsiteX1222" fmla="*/ 3263987 w 4089755"/>
              <a:gd name="connsiteY1222" fmla="*/ 4190126 h 4615664"/>
              <a:gd name="connsiteX1223" fmla="*/ 3264491 w 4089755"/>
              <a:gd name="connsiteY1223" fmla="*/ 4187663 h 4615664"/>
              <a:gd name="connsiteX1224" fmla="*/ 3292946 w 4089755"/>
              <a:gd name="connsiteY1224" fmla="*/ 4194792 h 4615664"/>
              <a:gd name="connsiteX1225" fmla="*/ 3303524 w 4089755"/>
              <a:gd name="connsiteY1225" fmla="*/ 4193912 h 4615664"/>
              <a:gd name="connsiteX1226" fmla="*/ 3299931 w 4089755"/>
              <a:gd name="connsiteY1226" fmla="*/ 4192853 h 4615664"/>
              <a:gd name="connsiteX1227" fmla="*/ 3264674 w 4089755"/>
              <a:gd name="connsiteY1227" fmla="*/ 4186766 h 4615664"/>
              <a:gd name="connsiteX1228" fmla="*/ 3239964 w 4089755"/>
              <a:gd name="connsiteY1228" fmla="*/ 4182080 h 4615664"/>
              <a:gd name="connsiteX1229" fmla="*/ 3234120 w 4089755"/>
              <a:gd name="connsiteY1229" fmla="*/ 4182532 h 4615664"/>
              <a:gd name="connsiteX1230" fmla="*/ 3244888 w 4089755"/>
              <a:gd name="connsiteY1230" fmla="*/ 4184015 h 4615664"/>
              <a:gd name="connsiteX1231" fmla="*/ 3242569 w 4089755"/>
              <a:gd name="connsiteY1231" fmla="*/ 4182604 h 4615664"/>
              <a:gd name="connsiteX1232" fmla="*/ 3239964 w 4089755"/>
              <a:gd name="connsiteY1232" fmla="*/ 4182080 h 4615664"/>
              <a:gd name="connsiteX1233" fmla="*/ 2227785 w 4089755"/>
              <a:gd name="connsiteY1233" fmla="*/ 4180771 h 4615664"/>
              <a:gd name="connsiteX1234" fmla="*/ 2220148 w 4089755"/>
              <a:gd name="connsiteY1234" fmla="*/ 4189952 h 4615664"/>
              <a:gd name="connsiteX1235" fmla="*/ 2227785 w 4089755"/>
              <a:gd name="connsiteY1235" fmla="*/ 4180771 h 4615664"/>
              <a:gd name="connsiteX1236" fmla="*/ 2327946 w 4089755"/>
              <a:gd name="connsiteY1236" fmla="*/ 4180672 h 4615664"/>
              <a:gd name="connsiteX1237" fmla="*/ 2314947 w 4089755"/>
              <a:gd name="connsiteY1237" fmla="*/ 4188312 h 4615664"/>
              <a:gd name="connsiteX1238" fmla="*/ 2329638 w 4089755"/>
              <a:gd name="connsiteY1238" fmla="*/ 4188039 h 4615664"/>
              <a:gd name="connsiteX1239" fmla="*/ 2327946 w 4089755"/>
              <a:gd name="connsiteY1239" fmla="*/ 4180672 h 4615664"/>
              <a:gd name="connsiteX1240" fmla="*/ 2135959 w 4089755"/>
              <a:gd name="connsiteY1240" fmla="*/ 4178990 h 4615664"/>
              <a:gd name="connsiteX1241" fmla="*/ 2133744 w 4089755"/>
              <a:gd name="connsiteY1241" fmla="*/ 4184446 h 4615664"/>
              <a:gd name="connsiteX1242" fmla="*/ 2136762 w 4089755"/>
              <a:gd name="connsiteY1242" fmla="*/ 4184372 h 4615664"/>
              <a:gd name="connsiteX1243" fmla="*/ 2135959 w 4089755"/>
              <a:gd name="connsiteY1243" fmla="*/ 4178990 h 4615664"/>
              <a:gd name="connsiteX1244" fmla="*/ 2337841 w 4089755"/>
              <a:gd name="connsiteY1244" fmla="*/ 4178403 h 4615664"/>
              <a:gd name="connsiteX1245" fmla="*/ 2336416 w 4089755"/>
              <a:gd name="connsiteY1245" fmla="*/ 4194498 h 4615664"/>
              <a:gd name="connsiteX1246" fmla="*/ 2353988 w 4089755"/>
              <a:gd name="connsiteY1246" fmla="*/ 4190461 h 4615664"/>
              <a:gd name="connsiteX1247" fmla="*/ 2337841 w 4089755"/>
              <a:gd name="connsiteY1247" fmla="*/ 4178403 h 4615664"/>
              <a:gd name="connsiteX1248" fmla="*/ 2264299 w 4089755"/>
              <a:gd name="connsiteY1248" fmla="*/ 4178018 h 4615664"/>
              <a:gd name="connsiteX1249" fmla="*/ 2281525 w 4089755"/>
              <a:gd name="connsiteY1249" fmla="*/ 4185587 h 4615664"/>
              <a:gd name="connsiteX1250" fmla="*/ 2285807 w 4089755"/>
              <a:gd name="connsiteY1250" fmla="*/ 4180882 h 4615664"/>
              <a:gd name="connsiteX1251" fmla="*/ 2264299 w 4089755"/>
              <a:gd name="connsiteY1251" fmla="*/ 4178018 h 4615664"/>
              <a:gd name="connsiteX1252" fmla="*/ 1881458 w 4089755"/>
              <a:gd name="connsiteY1252" fmla="*/ 4176335 h 4615664"/>
              <a:gd name="connsiteX1253" fmla="*/ 1871950 w 4089755"/>
              <a:gd name="connsiteY1253" fmla="*/ 4178714 h 4615664"/>
              <a:gd name="connsiteX1254" fmla="*/ 1960643 w 4089755"/>
              <a:gd name="connsiteY1254" fmla="*/ 4230799 h 4615664"/>
              <a:gd name="connsiteX1255" fmla="*/ 1961015 w 4089755"/>
              <a:gd name="connsiteY1255" fmla="*/ 4231192 h 4615664"/>
              <a:gd name="connsiteX1256" fmla="*/ 1960199 w 4089755"/>
              <a:gd name="connsiteY1256" fmla="*/ 4233678 h 4615664"/>
              <a:gd name="connsiteX1257" fmla="*/ 1958883 w 4089755"/>
              <a:gd name="connsiteY1257" fmla="*/ 4235499 h 4615664"/>
              <a:gd name="connsiteX1258" fmla="*/ 1961921 w 4089755"/>
              <a:gd name="connsiteY1258" fmla="*/ 4235512 h 4615664"/>
              <a:gd name="connsiteX1259" fmla="*/ 1961358 w 4089755"/>
              <a:gd name="connsiteY1259" fmla="*/ 4231555 h 4615664"/>
              <a:gd name="connsiteX1260" fmla="*/ 1971040 w 4089755"/>
              <a:gd name="connsiteY1260" fmla="*/ 4241774 h 4615664"/>
              <a:gd name="connsiteX1261" fmla="*/ 1981992 w 4089755"/>
              <a:gd name="connsiteY1261" fmla="*/ 4250486 h 4615664"/>
              <a:gd name="connsiteX1262" fmla="*/ 2005837 w 4089755"/>
              <a:gd name="connsiteY1262" fmla="*/ 4257432 h 4615664"/>
              <a:gd name="connsiteX1263" fmla="*/ 1986732 w 4089755"/>
              <a:gd name="connsiteY1263" fmla="*/ 4233864 h 4615664"/>
              <a:gd name="connsiteX1264" fmla="*/ 1920665 w 4089755"/>
              <a:gd name="connsiteY1264" fmla="*/ 4198327 h 4615664"/>
              <a:gd name="connsiteX1265" fmla="*/ 1891526 w 4089755"/>
              <a:gd name="connsiteY1265" fmla="*/ 4181983 h 4615664"/>
              <a:gd name="connsiteX1266" fmla="*/ 1881458 w 4089755"/>
              <a:gd name="connsiteY1266" fmla="*/ 4176335 h 4615664"/>
              <a:gd name="connsiteX1267" fmla="*/ 3488376 w 4089755"/>
              <a:gd name="connsiteY1267" fmla="*/ 4174645 h 4615664"/>
              <a:gd name="connsiteX1268" fmla="*/ 3512063 w 4089755"/>
              <a:gd name="connsiteY1268" fmla="*/ 4177668 h 4615664"/>
              <a:gd name="connsiteX1269" fmla="*/ 3540341 w 4089755"/>
              <a:gd name="connsiteY1269" fmla="*/ 4178027 h 4615664"/>
              <a:gd name="connsiteX1270" fmla="*/ 3548707 w 4089755"/>
              <a:gd name="connsiteY1270" fmla="*/ 4178997 h 4615664"/>
              <a:gd name="connsiteX1271" fmla="*/ 3549608 w 4089755"/>
              <a:gd name="connsiteY1271" fmla="*/ 4179464 h 4615664"/>
              <a:gd name="connsiteX1272" fmla="*/ 3551226 w 4089755"/>
              <a:gd name="connsiteY1272" fmla="*/ 4180750 h 4615664"/>
              <a:gd name="connsiteX1273" fmla="*/ 3527493 w 4089755"/>
              <a:gd name="connsiteY1273" fmla="*/ 4180853 h 4615664"/>
              <a:gd name="connsiteX1274" fmla="*/ 3509728 w 4089755"/>
              <a:gd name="connsiteY1274" fmla="*/ 4180329 h 4615664"/>
              <a:gd name="connsiteX1275" fmla="*/ 3507142 w 4089755"/>
              <a:gd name="connsiteY1275" fmla="*/ 4180352 h 4615664"/>
              <a:gd name="connsiteX1276" fmla="*/ 3280632 w 4089755"/>
              <a:gd name="connsiteY1276" fmla="*/ 4173382 h 4615664"/>
              <a:gd name="connsiteX1277" fmla="*/ 3328627 w 4089755"/>
              <a:gd name="connsiteY1277" fmla="*/ 4181822 h 4615664"/>
              <a:gd name="connsiteX1278" fmla="*/ 3329123 w 4089755"/>
              <a:gd name="connsiteY1278" fmla="*/ 4181973 h 4615664"/>
              <a:gd name="connsiteX1279" fmla="*/ 3330397 w 4089755"/>
              <a:gd name="connsiteY1279" fmla="*/ 4187524 h 4615664"/>
              <a:gd name="connsiteX1280" fmla="*/ 3323611 w 4089755"/>
              <a:gd name="connsiteY1280" fmla="*/ 4185540 h 4615664"/>
              <a:gd name="connsiteX1281" fmla="*/ 3282004 w 4089755"/>
              <a:gd name="connsiteY1281" fmla="*/ 4177204 h 4615664"/>
              <a:gd name="connsiteX1282" fmla="*/ 3283824 w 4089755"/>
              <a:gd name="connsiteY1282" fmla="*/ 4176891 h 4615664"/>
              <a:gd name="connsiteX1283" fmla="*/ 3333911 w 4089755"/>
              <a:gd name="connsiteY1283" fmla="*/ 4168800 h 4615664"/>
              <a:gd name="connsiteX1284" fmla="*/ 3331117 w 4089755"/>
              <a:gd name="connsiteY1284" fmla="*/ 4168899 h 4615664"/>
              <a:gd name="connsiteX1285" fmla="*/ 3333081 w 4089755"/>
              <a:gd name="connsiteY1285" fmla="*/ 4171734 h 4615664"/>
              <a:gd name="connsiteX1286" fmla="*/ 3332638 w 4089755"/>
              <a:gd name="connsiteY1286" fmla="*/ 4171305 h 4615664"/>
              <a:gd name="connsiteX1287" fmla="*/ 3333269 w 4089755"/>
              <a:gd name="connsiteY1287" fmla="*/ 4176178 h 4615664"/>
              <a:gd name="connsiteX1288" fmla="*/ 3334239 w 4089755"/>
              <a:gd name="connsiteY1288" fmla="*/ 4172853 h 4615664"/>
              <a:gd name="connsiteX1289" fmla="*/ 3333726 w 4089755"/>
              <a:gd name="connsiteY1289" fmla="*/ 4172356 h 4615664"/>
              <a:gd name="connsiteX1290" fmla="*/ 3385685 w 4089755"/>
              <a:gd name="connsiteY1290" fmla="*/ 4167838 h 4615664"/>
              <a:gd name="connsiteX1291" fmla="*/ 3368316 w 4089755"/>
              <a:gd name="connsiteY1291" fmla="*/ 4173428 h 4615664"/>
              <a:gd name="connsiteX1292" fmla="*/ 3365851 w 4089755"/>
              <a:gd name="connsiteY1292" fmla="*/ 4185193 h 4615664"/>
              <a:gd name="connsiteX1293" fmla="*/ 3374115 w 4089755"/>
              <a:gd name="connsiteY1293" fmla="*/ 4186493 h 4615664"/>
              <a:gd name="connsiteX1294" fmla="*/ 3382557 w 4089755"/>
              <a:gd name="connsiteY1294" fmla="*/ 4182954 h 4615664"/>
              <a:gd name="connsiteX1295" fmla="*/ 3385685 w 4089755"/>
              <a:gd name="connsiteY1295" fmla="*/ 4167838 h 4615664"/>
              <a:gd name="connsiteX1296" fmla="*/ 3441713 w 4089755"/>
              <a:gd name="connsiteY1296" fmla="*/ 4166425 h 4615664"/>
              <a:gd name="connsiteX1297" fmla="*/ 3429981 w 4089755"/>
              <a:gd name="connsiteY1297" fmla="*/ 4174066 h 4615664"/>
              <a:gd name="connsiteX1298" fmla="*/ 3436998 w 4089755"/>
              <a:gd name="connsiteY1298" fmla="*/ 4172454 h 4615664"/>
              <a:gd name="connsiteX1299" fmla="*/ 3441713 w 4089755"/>
              <a:gd name="connsiteY1299" fmla="*/ 4166425 h 4615664"/>
              <a:gd name="connsiteX1300" fmla="*/ 1863105 w 4089755"/>
              <a:gd name="connsiteY1300" fmla="*/ 4165373 h 4615664"/>
              <a:gd name="connsiteX1301" fmla="*/ 1856716 w 4089755"/>
              <a:gd name="connsiteY1301" fmla="*/ 4166938 h 4615664"/>
              <a:gd name="connsiteX1302" fmla="*/ 1870263 w 4089755"/>
              <a:gd name="connsiteY1302" fmla="*/ 4174512 h 4615664"/>
              <a:gd name="connsiteX1303" fmla="*/ 1871200 w 4089755"/>
              <a:gd name="connsiteY1303" fmla="*/ 4171243 h 4615664"/>
              <a:gd name="connsiteX1304" fmla="*/ 1863105 w 4089755"/>
              <a:gd name="connsiteY1304" fmla="*/ 4165373 h 4615664"/>
              <a:gd name="connsiteX1305" fmla="*/ 600676 w 4089755"/>
              <a:gd name="connsiteY1305" fmla="*/ 4164700 h 4615664"/>
              <a:gd name="connsiteX1306" fmla="*/ 599622 w 4089755"/>
              <a:gd name="connsiteY1306" fmla="*/ 4165621 h 4615664"/>
              <a:gd name="connsiteX1307" fmla="*/ 598746 w 4089755"/>
              <a:gd name="connsiteY1307" fmla="*/ 4166286 h 4615664"/>
              <a:gd name="connsiteX1308" fmla="*/ 596526 w 4089755"/>
              <a:gd name="connsiteY1308" fmla="*/ 4167137 h 4615664"/>
              <a:gd name="connsiteX1309" fmla="*/ 600676 w 4089755"/>
              <a:gd name="connsiteY1309" fmla="*/ 4164700 h 4615664"/>
              <a:gd name="connsiteX1310" fmla="*/ 2340493 w 4089755"/>
              <a:gd name="connsiteY1310" fmla="*/ 4163822 h 4615664"/>
              <a:gd name="connsiteX1311" fmla="*/ 2334476 w 4089755"/>
              <a:gd name="connsiteY1311" fmla="*/ 4164277 h 4615664"/>
              <a:gd name="connsiteX1312" fmla="*/ 2345349 w 4089755"/>
              <a:gd name="connsiteY1312" fmla="*/ 4169205 h 4615664"/>
              <a:gd name="connsiteX1313" fmla="*/ 2340493 w 4089755"/>
              <a:gd name="connsiteY1313" fmla="*/ 4163822 h 4615664"/>
              <a:gd name="connsiteX1314" fmla="*/ 3404749 w 4089755"/>
              <a:gd name="connsiteY1314" fmla="*/ 4163605 h 4615664"/>
              <a:gd name="connsiteX1315" fmla="*/ 3392455 w 4089755"/>
              <a:gd name="connsiteY1315" fmla="*/ 4174312 h 4615664"/>
              <a:gd name="connsiteX1316" fmla="*/ 3396685 w 4089755"/>
              <a:gd name="connsiteY1316" fmla="*/ 4173662 h 4615664"/>
              <a:gd name="connsiteX1317" fmla="*/ 3404749 w 4089755"/>
              <a:gd name="connsiteY1317" fmla="*/ 4163605 h 4615664"/>
              <a:gd name="connsiteX1318" fmla="*/ 712700 w 4089755"/>
              <a:gd name="connsiteY1318" fmla="*/ 4153628 h 4615664"/>
              <a:gd name="connsiteX1319" fmla="*/ 707680 w 4089755"/>
              <a:gd name="connsiteY1319" fmla="*/ 4154881 h 4615664"/>
              <a:gd name="connsiteX1320" fmla="*/ 695196 w 4089755"/>
              <a:gd name="connsiteY1320" fmla="*/ 4161536 h 4615664"/>
              <a:gd name="connsiteX1321" fmla="*/ 684840 w 4089755"/>
              <a:gd name="connsiteY1321" fmla="*/ 4167095 h 4615664"/>
              <a:gd name="connsiteX1322" fmla="*/ 687354 w 4089755"/>
              <a:gd name="connsiteY1322" fmla="*/ 4166439 h 4615664"/>
              <a:gd name="connsiteX1323" fmla="*/ 691135 w 4089755"/>
              <a:gd name="connsiteY1323" fmla="*/ 4164013 h 4615664"/>
              <a:gd name="connsiteX1324" fmla="*/ 703013 w 4089755"/>
              <a:gd name="connsiteY1324" fmla="*/ 4158032 h 4615664"/>
              <a:gd name="connsiteX1325" fmla="*/ 3315896 w 4089755"/>
              <a:gd name="connsiteY1325" fmla="*/ 4152964 h 4615664"/>
              <a:gd name="connsiteX1326" fmla="*/ 3313681 w 4089755"/>
              <a:gd name="connsiteY1326" fmla="*/ 4158417 h 4615664"/>
              <a:gd name="connsiteX1327" fmla="*/ 3316698 w 4089755"/>
              <a:gd name="connsiteY1327" fmla="*/ 4158342 h 4615664"/>
              <a:gd name="connsiteX1328" fmla="*/ 3315896 w 4089755"/>
              <a:gd name="connsiteY1328" fmla="*/ 4152964 h 4615664"/>
              <a:gd name="connsiteX1329" fmla="*/ 2294981 w 4089755"/>
              <a:gd name="connsiteY1329" fmla="*/ 4150467 h 4615664"/>
              <a:gd name="connsiteX1330" fmla="*/ 2300664 w 4089755"/>
              <a:gd name="connsiteY1330" fmla="*/ 4156651 h 4615664"/>
              <a:gd name="connsiteX1331" fmla="*/ 2304935 w 4089755"/>
              <a:gd name="connsiteY1331" fmla="*/ 4151375 h 4615664"/>
              <a:gd name="connsiteX1332" fmla="*/ 2294981 w 4089755"/>
              <a:gd name="connsiteY1332" fmla="*/ 4150467 h 4615664"/>
              <a:gd name="connsiteX1333" fmla="*/ 3304208 w 4089755"/>
              <a:gd name="connsiteY1333" fmla="*/ 4149907 h 4615664"/>
              <a:gd name="connsiteX1334" fmla="*/ 3308985 w 4089755"/>
              <a:gd name="connsiteY1334" fmla="*/ 4155015 h 4615664"/>
              <a:gd name="connsiteX1335" fmla="*/ 3312941 w 4089755"/>
              <a:gd name="connsiteY1335" fmla="*/ 4151004 h 4615664"/>
              <a:gd name="connsiteX1336" fmla="*/ 3304208 w 4089755"/>
              <a:gd name="connsiteY1336" fmla="*/ 4149907 h 4615664"/>
              <a:gd name="connsiteX1337" fmla="*/ 3137337 w 4089755"/>
              <a:gd name="connsiteY1337" fmla="*/ 4149771 h 4615664"/>
              <a:gd name="connsiteX1338" fmla="*/ 3129822 w 4089755"/>
              <a:gd name="connsiteY1338" fmla="*/ 4159486 h 4615664"/>
              <a:gd name="connsiteX1339" fmla="*/ 3137337 w 4089755"/>
              <a:gd name="connsiteY1339" fmla="*/ 4149771 h 4615664"/>
              <a:gd name="connsiteX1340" fmla="*/ 1835746 w 4089755"/>
              <a:gd name="connsiteY1340" fmla="*/ 4148353 h 4615664"/>
              <a:gd name="connsiteX1341" fmla="*/ 1835325 w 4089755"/>
              <a:gd name="connsiteY1341" fmla="*/ 4161045 h 4615664"/>
              <a:gd name="connsiteX1342" fmla="*/ 1850785 w 4089755"/>
              <a:gd name="connsiteY1342" fmla="*/ 4164468 h 4615664"/>
              <a:gd name="connsiteX1343" fmla="*/ 1854779 w 4089755"/>
              <a:gd name="connsiteY1343" fmla="*/ 4159725 h 4615664"/>
              <a:gd name="connsiteX1344" fmla="*/ 1835746 w 4089755"/>
              <a:gd name="connsiteY1344" fmla="*/ 4148353 h 4615664"/>
              <a:gd name="connsiteX1345" fmla="*/ 757616 w 4089755"/>
              <a:gd name="connsiteY1345" fmla="*/ 4147195 h 4615664"/>
              <a:gd name="connsiteX1346" fmla="*/ 757607 w 4089755"/>
              <a:gd name="connsiteY1346" fmla="*/ 4147229 h 4615664"/>
              <a:gd name="connsiteX1347" fmla="*/ 757466 w 4089755"/>
              <a:gd name="connsiteY1347" fmla="*/ 4147854 h 4615664"/>
              <a:gd name="connsiteX1348" fmla="*/ 757440 w 4089755"/>
              <a:gd name="connsiteY1348" fmla="*/ 4147972 h 4615664"/>
              <a:gd name="connsiteX1349" fmla="*/ 757440 w 4089755"/>
              <a:gd name="connsiteY1349" fmla="*/ 4147971 h 4615664"/>
              <a:gd name="connsiteX1350" fmla="*/ 757466 w 4089755"/>
              <a:gd name="connsiteY1350" fmla="*/ 4147854 h 4615664"/>
              <a:gd name="connsiteX1351" fmla="*/ 3151513 w 4089755"/>
              <a:gd name="connsiteY1351" fmla="*/ 4146055 h 4615664"/>
              <a:gd name="connsiteX1352" fmla="*/ 3142252 w 4089755"/>
              <a:gd name="connsiteY1352" fmla="*/ 4148183 h 4615664"/>
              <a:gd name="connsiteX1353" fmla="*/ 3143946 w 4089755"/>
              <a:gd name="connsiteY1353" fmla="*/ 4155550 h 4615664"/>
              <a:gd name="connsiteX1354" fmla="*/ 3153205 w 4089755"/>
              <a:gd name="connsiteY1354" fmla="*/ 4153423 h 4615664"/>
              <a:gd name="connsiteX1355" fmla="*/ 3151513 w 4089755"/>
              <a:gd name="connsiteY1355" fmla="*/ 4146055 h 4615664"/>
              <a:gd name="connsiteX1356" fmla="*/ 3200938 w 4089755"/>
              <a:gd name="connsiteY1356" fmla="*/ 4143162 h 4615664"/>
              <a:gd name="connsiteX1357" fmla="*/ 3181521 w 4089755"/>
              <a:gd name="connsiteY1357" fmla="*/ 4149208 h 4615664"/>
              <a:gd name="connsiteX1358" fmla="*/ 3183884 w 4089755"/>
              <a:gd name="connsiteY1358" fmla="*/ 4159498 h 4615664"/>
              <a:gd name="connsiteX1359" fmla="*/ 3190341 w 4089755"/>
              <a:gd name="connsiteY1359" fmla="*/ 4160719 h 4615664"/>
              <a:gd name="connsiteX1360" fmla="*/ 3200938 w 4089755"/>
              <a:gd name="connsiteY1360" fmla="*/ 4143162 h 4615664"/>
              <a:gd name="connsiteX1361" fmla="*/ 3084915 w 4089755"/>
              <a:gd name="connsiteY1361" fmla="*/ 4139614 h 4615664"/>
              <a:gd name="connsiteX1362" fmla="*/ 3082698 w 4089755"/>
              <a:gd name="connsiteY1362" fmla="*/ 4145070 h 4615664"/>
              <a:gd name="connsiteX1363" fmla="*/ 3085716 w 4089755"/>
              <a:gd name="connsiteY1363" fmla="*/ 4144993 h 4615664"/>
              <a:gd name="connsiteX1364" fmla="*/ 3084915 w 4089755"/>
              <a:gd name="connsiteY1364" fmla="*/ 4139614 h 4615664"/>
              <a:gd name="connsiteX1365" fmla="*/ 3603530 w 4089755"/>
              <a:gd name="connsiteY1365" fmla="*/ 4139267 h 4615664"/>
              <a:gd name="connsiteX1366" fmla="*/ 3634121 w 4089755"/>
              <a:gd name="connsiteY1366" fmla="*/ 4140683 h 4615664"/>
              <a:gd name="connsiteX1367" fmla="*/ 3637536 w 4089755"/>
              <a:gd name="connsiteY1367" fmla="*/ 4141891 h 4615664"/>
              <a:gd name="connsiteX1368" fmla="*/ 3640388 w 4089755"/>
              <a:gd name="connsiteY1368" fmla="*/ 4143134 h 4615664"/>
              <a:gd name="connsiteX1369" fmla="*/ 3635617 w 4089755"/>
              <a:gd name="connsiteY1369" fmla="*/ 4143706 h 4615664"/>
              <a:gd name="connsiteX1370" fmla="*/ 3626629 w 4089755"/>
              <a:gd name="connsiteY1370" fmla="*/ 4143860 h 4615664"/>
              <a:gd name="connsiteX1371" fmla="*/ 3612460 w 4089755"/>
              <a:gd name="connsiteY1371" fmla="*/ 4143514 h 4615664"/>
              <a:gd name="connsiteX1372" fmla="*/ 3606364 w 4089755"/>
              <a:gd name="connsiteY1372" fmla="*/ 4140444 h 4615664"/>
              <a:gd name="connsiteX1373" fmla="*/ 2156849 w 4089755"/>
              <a:gd name="connsiteY1373" fmla="*/ 4139100 h 4615664"/>
              <a:gd name="connsiteX1374" fmla="*/ 2153744 w 4089755"/>
              <a:gd name="connsiteY1374" fmla="*/ 4139815 h 4615664"/>
              <a:gd name="connsiteX1375" fmla="*/ 2156448 w 4089755"/>
              <a:gd name="connsiteY1375" fmla="*/ 4142574 h 4615664"/>
              <a:gd name="connsiteX1376" fmla="*/ 2153218 w 4089755"/>
              <a:gd name="connsiteY1376" fmla="*/ 4141492 h 4615664"/>
              <a:gd name="connsiteX1377" fmla="*/ 2153196 w 4089755"/>
              <a:gd name="connsiteY1377" fmla="*/ 4139546 h 4615664"/>
              <a:gd name="connsiteX1378" fmla="*/ 2147877 w 4089755"/>
              <a:gd name="connsiteY1378" fmla="*/ 4141555 h 4615664"/>
              <a:gd name="connsiteX1379" fmla="*/ 2142815 w 4089755"/>
              <a:gd name="connsiteY1379" fmla="*/ 4141808 h 4615664"/>
              <a:gd name="connsiteX1380" fmla="*/ 2142135 w 4089755"/>
              <a:gd name="connsiteY1380" fmla="*/ 4146694 h 4615664"/>
              <a:gd name="connsiteX1381" fmla="*/ 2145638 w 4089755"/>
              <a:gd name="connsiteY1381" fmla="*/ 4148133 h 4615664"/>
              <a:gd name="connsiteX1382" fmla="*/ 2145532 w 4089755"/>
              <a:gd name="connsiteY1382" fmla="*/ 4148613 h 4615664"/>
              <a:gd name="connsiteX1383" fmla="*/ 2146283 w 4089755"/>
              <a:gd name="connsiteY1383" fmla="*/ 4148397 h 4615664"/>
              <a:gd name="connsiteX1384" fmla="*/ 2148151 w 4089755"/>
              <a:gd name="connsiteY1384" fmla="*/ 4149165 h 4615664"/>
              <a:gd name="connsiteX1385" fmla="*/ 2156634 w 4089755"/>
              <a:gd name="connsiteY1385" fmla="*/ 4150237 h 4615664"/>
              <a:gd name="connsiteX1386" fmla="*/ 2159999 w 4089755"/>
              <a:gd name="connsiteY1386" fmla="*/ 4147322 h 4615664"/>
              <a:gd name="connsiteX1387" fmla="*/ 2157793 w 4089755"/>
              <a:gd name="connsiteY1387" fmla="*/ 4143025 h 4615664"/>
              <a:gd name="connsiteX1388" fmla="*/ 2157536 w 4089755"/>
              <a:gd name="connsiteY1388" fmla="*/ 4142938 h 4615664"/>
              <a:gd name="connsiteX1389" fmla="*/ 2129795 w 4089755"/>
              <a:gd name="connsiteY1389" fmla="*/ 4139061 h 4615664"/>
              <a:gd name="connsiteX1390" fmla="*/ 2134877 w 4089755"/>
              <a:gd name="connsiteY1390" fmla="*/ 4144390 h 4615664"/>
              <a:gd name="connsiteX1391" fmla="*/ 2140213 w 4089755"/>
              <a:gd name="connsiteY1391" fmla="*/ 4139637 h 4615664"/>
              <a:gd name="connsiteX1392" fmla="*/ 2129795 w 4089755"/>
              <a:gd name="connsiteY1392" fmla="*/ 4139061 h 4615664"/>
              <a:gd name="connsiteX1393" fmla="*/ 739165 w 4089755"/>
              <a:gd name="connsiteY1393" fmla="*/ 4138181 h 4615664"/>
              <a:gd name="connsiteX1394" fmla="*/ 723076 w 4089755"/>
              <a:gd name="connsiteY1394" fmla="*/ 4146882 h 4615664"/>
              <a:gd name="connsiteX1395" fmla="*/ 722564 w 4089755"/>
              <a:gd name="connsiteY1395" fmla="*/ 4147290 h 4615664"/>
              <a:gd name="connsiteX1396" fmla="*/ 731657 w 4089755"/>
              <a:gd name="connsiteY1396" fmla="*/ 4144472 h 4615664"/>
              <a:gd name="connsiteX1397" fmla="*/ 736994 w 4089755"/>
              <a:gd name="connsiteY1397" fmla="*/ 4140870 h 4615664"/>
              <a:gd name="connsiteX1398" fmla="*/ 739165 w 4089755"/>
              <a:gd name="connsiteY1398" fmla="*/ 4138181 h 4615664"/>
              <a:gd name="connsiteX1399" fmla="*/ 1814536 w 4089755"/>
              <a:gd name="connsiteY1399" fmla="*/ 4137184 h 4615664"/>
              <a:gd name="connsiteX1400" fmla="*/ 1805931 w 4089755"/>
              <a:gd name="connsiteY1400" fmla="*/ 4142159 h 4615664"/>
              <a:gd name="connsiteX1401" fmla="*/ 1815937 w 4089755"/>
              <a:gd name="connsiteY1401" fmla="*/ 4150353 h 4615664"/>
              <a:gd name="connsiteX1402" fmla="*/ 1814536 w 4089755"/>
              <a:gd name="connsiteY1402" fmla="*/ 4137184 h 4615664"/>
              <a:gd name="connsiteX1403" fmla="*/ 2168438 w 4089755"/>
              <a:gd name="connsiteY1403" fmla="*/ 4135936 h 4615664"/>
              <a:gd name="connsiteX1404" fmla="*/ 2166040 w 4089755"/>
              <a:gd name="connsiteY1404" fmla="*/ 4141432 h 4615664"/>
              <a:gd name="connsiteX1405" fmla="*/ 2169216 w 4089755"/>
              <a:gd name="connsiteY1405" fmla="*/ 4141320 h 4615664"/>
              <a:gd name="connsiteX1406" fmla="*/ 2168438 w 4089755"/>
              <a:gd name="connsiteY1406" fmla="*/ 4135936 h 4615664"/>
              <a:gd name="connsiteX1407" fmla="*/ 3233021 w 4089755"/>
              <a:gd name="connsiteY1407" fmla="*/ 4135628 h 4615664"/>
              <a:gd name="connsiteX1408" fmla="*/ 3228513 w 4089755"/>
              <a:gd name="connsiteY1408" fmla="*/ 4136665 h 4615664"/>
              <a:gd name="connsiteX1409" fmla="*/ 3231241 w 4089755"/>
              <a:gd name="connsiteY1409" fmla="*/ 4138207 h 4615664"/>
              <a:gd name="connsiteX1410" fmla="*/ 3233021 w 4089755"/>
              <a:gd name="connsiteY1410" fmla="*/ 4135628 h 4615664"/>
              <a:gd name="connsiteX1411" fmla="*/ 2158817 w 4089755"/>
              <a:gd name="connsiteY1411" fmla="*/ 4132771 h 4615664"/>
              <a:gd name="connsiteX1412" fmla="*/ 2155574 w 4089755"/>
              <a:gd name="connsiteY1412" fmla="*/ 4134515 h 4615664"/>
              <a:gd name="connsiteX1413" fmla="*/ 2158656 w 4089755"/>
              <a:gd name="connsiteY1413" fmla="*/ 4138599 h 4615664"/>
              <a:gd name="connsiteX1414" fmla="*/ 2163133 w 4089755"/>
              <a:gd name="connsiteY1414" fmla="*/ 4137570 h 4615664"/>
              <a:gd name="connsiteX1415" fmla="*/ 2164066 w 4089755"/>
              <a:gd name="connsiteY1415" fmla="*/ 4134161 h 4615664"/>
              <a:gd name="connsiteX1416" fmla="*/ 2158817 w 4089755"/>
              <a:gd name="connsiteY1416" fmla="*/ 4132771 h 4615664"/>
              <a:gd name="connsiteX1417" fmla="*/ 2122711 w 4089755"/>
              <a:gd name="connsiteY1417" fmla="*/ 4132067 h 4615664"/>
              <a:gd name="connsiteX1418" fmla="*/ 2117671 w 4089755"/>
              <a:gd name="connsiteY1418" fmla="*/ 4136327 h 4615664"/>
              <a:gd name="connsiteX1419" fmla="*/ 2127601 w 4089755"/>
              <a:gd name="connsiteY1419" fmla="*/ 4137148 h 4615664"/>
              <a:gd name="connsiteX1420" fmla="*/ 2122711 w 4089755"/>
              <a:gd name="connsiteY1420" fmla="*/ 4132067 h 4615664"/>
              <a:gd name="connsiteX1421" fmla="*/ 3515163 w 4089755"/>
              <a:gd name="connsiteY1421" fmla="*/ 4130524 h 4615664"/>
              <a:gd name="connsiteX1422" fmla="*/ 3522949 w 4089755"/>
              <a:gd name="connsiteY1422" fmla="*/ 4130738 h 4615664"/>
              <a:gd name="connsiteX1423" fmla="*/ 3549345 w 4089755"/>
              <a:gd name="connsiteY1423" fmla="*/ 4134844 h 4615664"/>
              <a:gd name="connsiteX1424" fmla="*/ 3554058 w 4089755"/>
              <a:gd name="connsiteY1424" fmla="*/ 4137613 h 4615664"/>
              <a:gd name="connsiteX1425" fmla="*/ 3559505 w 4089755"/>
              <a:gd name="connsiteY1425" fmla="*/ 4136361 h 4615664"/>
              <a:gd name="connsiteX1426" fmla="*/ 3576515 w 4089755"/>
              <a:gd name="connsiteY1426" fmla="*/ 4137537 h 4615664"/>
              <a:gd name="connsiteX1427" fmla="*/ 3576176 w 4089755"/>
              <a:gd name="connsiteY1427" fmla="*/ 4137805 h 4615664"/>
              <a:gd name="connsiteX1428" fmla="*/ 3584974 w 4089755"/>
              <a:gd name="connsiteY1428" fmla="*/ 4141572 h 4615664"/>
              <a:gd name="connsiteX1429" fmla="*/ 3588288 w 4089755"/>
              <a:gd name="connsiteY1429" fmla="*/ 4142921 h 4615664"/>
              <a:gd name="connsiteX1430" fmla="*/ 3582666 w 4089755"/>
              <a:gd name="connsiteY1430" fmla="*/ 4142783 h 4615664"/>
              <a:gd name="connsiteX1431" fmla="*/ 3546055 w 4089755"/>
              <a:gd name="connsiteY1431" fmla="*/ 4140762 h 4615664"/>
              <a:gd name="connsiteX1432" fmla="*/ 3533054 w 4089755"/>
              <a:gd name="connsiteY1432" fmla="*/ 4135787 h 4615664"/>
              <a:gd name="connsiteX1433" fmla="*/ 3402853 w 4089755"/>
              <a:gd name="connsiteY1433" fmla="*/ 4127651 h 4615664"/>
              <a:gd name="connsiteX1434" fmla="*/ 3397744 w 4089755"/>
              <a:gd name="connsiteY1434" fmla="*/ 4131929 h 4615664"/>
              <a:gd name="connsiteX1435" fmla="*/ 3407679 w 4089755"/>
              <a:gd name="connsiteY1435" fmla="*/ 4132748 h 4615664"/>
              <a:gd name="connsiteX1436" fmla="*/ 3402853 w 4089755"/>
              <a:gd name="connsiteY1436" fmla="*/ 4127651 h 4615664"/>
              <a:gd name="connsiteX1437" fmla="*/ 2110967 w 4089755"/>
              <a:gd name="connsiteY1437" fmla="*/ 4127376 h 4615664"/>
              <a:gd name="connsiteX1438" fmla="*/ 2110019 w 4089755"/>
              <a:gd name="connsiteY1438" fmla="*/ 4128222 h 4615664"/>
              <a:gd name="connsiteX1439" fmla="*/ 2108727 w 4089755"/>
              <a:gd name="connsiteY1439" fmla="*/ 4127973 h 4615664"/>
              <a:gd name="connsiteX1440" fmla="*/ 2102971 w 4089755"/>
              <a:gd name="connsiteY1440" fmla="*/ 4132289 h 4615664"/>
              <a:gd name="connsiteX1441" fmla="*/ 2107874 w 4089755"/>
              <a:gd name="connsiteY1441" fmla="*/ 4133079 h 4615664"/>
              <a:gd name="connsiteX1442" fmla="*/ 2107898 w 4089755"/>
              <a:gd name="connsiteY1442" fmla="*/ 4135827 h 4615664"/>
              <a:gd name="connsiteX1443" fmla="*/ 2110410 w 4089755"/>
              <a:gd name="connsiteY1443" fmla="*/ 4133488 h 4615664"/>
              <a:gd name="connsiteX1444" fmla="*/ 2115232 w 4089755"/>
              <a:gd name="connsiteY1444" fmla="*/ 4134267 h 4615664"/>
              <a:gd name="connsiteX1445" fmla="*/ 2115789 w 4089755"/>
              <a:gd name="connsiteY1445" fmla="*/ 4129344 h 4615664"/>
              <a:gd name="connsiteX1446" fmla="*/ 2110971 w 4089755"/>
              <a:gd name="connsiteY1446" fmla="*/ 4128406 h 4615664"/>
              <a:gd name="connsiteX1447" fmla="*/ 3242162 w 4089755"/>
              <a:gd name="connsiteY1447" fmla="*/ 4126365 h 4615664"/>
              <a:gd name="connsiteX1448" fmla="*/ 3229120 w 4089755"/>
              <a:gd name="connsiteY1448" fmla="*/ 4133817 h 4615664"/>
              <a:gd name="connsiteX1449" fmla="*/ 3233020 w 4089755"/>
              <a:gd name="connsiteY1449" fmla="*/ 4134731 h 4615664"/>
              <a:gd name="connsiteX1450" fmla="*/ 3242162 w 4089755"/>
              <a:gd name="connsiteY1450" fmla="*/ 4126365 h 4615664"/>
              <a:gd name="connsiteX1451" fmla="*/ 2137154 w 4089755"/>
              <a:gd name="connsiteY1451" fmla="*/ 4122701 h 4615664"/>
              <a:gd name="connsiteX1452" fmla="*/ 2132377 w 4089755"/>
              <a:gd name="connsiteY1452" fmla="*/ 4127234 h 4615664"/>
              <a:gd name="connsiteX1453" fmla="*/ 2141527 w 4089755"/>
              <a:gd name="connsiteY1453" fmla="*/ 4128102 h 4615664"/>
              <a:gd name="connsiteX1454" fmla="*/ 2137154 w 4089755"/>
              <a:gd name="connsiteY1454" fmla="*/ 4122701 h 4615664"/>
              <a:gd name="connsiteX1455" fmla="*/ 2125157 w 4089755"/>
              <a:gd name="connsiteY1455" fmla="*/ 4119500 h 4615664"/>
              <a:gd name="connsiteX1456" fmla="*/ 2120738 w 4089755"/>
              <a:gd name="connsiteY1456" fmla="*/ 4122647 h 4615664"/>
              <a:gd name="connsiteX1457" fmla="*/ 2127985 w 4089755"/>
              <a:gd name="connsiteY1457" fmla="*/ 4124344 h 4615664"/>
              <a:gd name="connsiteX1458" fmla="*/ 2130507 w 4089755"/>
              <a:gd name="connsiteY1458" fmla="*/ 4120403 h 4615664"/>
              <a:gd name="connsiteX1459" fmla="*/ 2125157 w 4089755"/>
              <a:gd name="connsiteY1459" fmla="*/ 4119500 h 4615664"/>
              <a:gd name="connsiteX1460" fmla="*/ 2922296 w 4089755"/>
              <a:gd name="connsiteY1460" fmla="*/ 4118593 h 4615664"/>
              <a:gd name="connsiteX1461" fmla="*/ 2909959 w 4089755"/>
              <a:gd name="connsiteY1461" fmla="*/ 4129117 h 4615664"/>
              <a:gd name="connsiteX1462" fmla="*/ 2918887 w 4089755"/>
              <a:gd name="connsiteY1462" fmla="*/ 4127835 h 4615664"/>
              <a:gd name="connsiteX1463" fmla="*/ 2922296 w 4089755"/>
              <a:gd name="connsiteY1463" fmla="*/ 4118593 h 4615664"/>
              <a:gd name="connsiteX1464" fmla="*/ 3119983 w 4089755"/>
              <a:gd name="connsiteY1464" fmla="*/ 4117830 h 4615664"/>
              <a:gd name="connsiteX1465" fmla="*/ 3099364 w 4089755"/>
              <a:gd name="connsiteY1465" fmla="*/ 4130438 h 4615664"/>
              <a:gd name="connsiteX1466" fmla="*/ 3112756 w 4089755"/>
              <a:gd name="connsiteY1466" fmla="*/ 4129330 h 4615664"/>
              <a:gd name="connsiteX1467" fmla="*/ 3119983 w 4089755"/>
              <a:gd name="connsiteY1467" fmla="*/ 4117830 h 4615664"/>
              <a:gd name="connsiteX1468" fmla="*/ 3077390 w 4089755"/>
              <a:gd name="connsiteY1468" fmla="*/ 4116740 h 4615664"/>
              <a:gd name="connsiteX1469" fmla="*/ 3066867 w 4089755"/>
              <a:gd name="connsiteY1469" fmla="*/ 4125204 h 4615664"/>
              <a:gd name="connsiteX1470" fmla="*/ 3087803 w 4089755"/>
              <a:gd name="connsiteY1470" fmla="*/ 4124934 h 4615664"/>
              <a:gd name="connsiteX1471" fmla="*/ 3077390 w 4089755"/>
              <a:gd name="connsiteY1471" fmla="*/ 4116740 h 4615664"/>
              <a:gd name="connsiteX1472" fmla="*/ 2837840 w 4089755"/>
              <a:gd name="connsiteY1472" fmla="*/ 4116189 h 4615664"/>
              <a:gd name="connsiteX1473" fmla="*/ 2836432 w 4089755"/>
              <a:gd name="connsiteY1473" fmla="*/ 4119405 h 4615664"/>
              <a:gd name="connsiteX1474" fmla="*/ 2838374 w 4089755"/>
              <a:gd name="connsiteY1474" fmla="*/ 4119683 h 4615664"/>
              <a:gd name="connsiteX1475" fmla="*/ 2837840 w 4089755"/>
              <a:gd name="connsiteY1475" fmla="*/ 4116189 h 4615664"/>
              <a:gd name="connsiteX1476" fmla="*/ 3031348 w 4089755"/>
              <a:gd name="connsiteY1476" fmla="*/ 4115773 h 4615664"/>
              <a:gd name="connsiteX1477" fmla="*/ 3023174 w 4089755"/>
              <a:gd name="connsiteY1477" fmla="*/ 4120391 h 4615664"/>
              <a:gd name="connsiteX1478" fmla="*/ 3065669 w 4089755"/>
              <a:gd name="connsiteY1478" fmla="*/ 4123150 h 4615664"/>
              <a:gd name="connsiteX1479" fmla="*/ 3066246 w 4089755"/>
              <a:gd name="connsiteY1479" fmla="*/ 4118322 h 4615664"/>
              <a:gd name="connsiteX1480" fmla="*/ 3040861 w 4089755"/>
              <a:gd name="connsiteY1480" fmla="*/ 4117893 h 4615664"/>
              <a:gd name="connsiteX1481" fmla="*/ 3031348 w 4089755"/>
              <a:gd name="connsiteY1481" fmla="*/ 4115773 h 4615664"/>
              <a:gd name="connsiteX1482" fmla="*/ 2073524 w 4089755"/>
              <a:gd name="connsiteY1482" fmla="*/ 4114345 h 4615664"/>
              <a:gd name="connsiteX1483" fmla="*/ 2070706 w 4089755"/>
              <a:gd name="connsiteY1483" fmla="*/ 4122738 h 4615664"/>
              <a:gd name="connsiteX1484" fmla="*/ 2073255 w 4089755"/>
              <a:gd name="connsiteY1484" fmla="*/ 4120250 h 4615664"/>
              <a:gd name="connsiteX1485" fmla="*/ 2073276 w 4089755"/>
              <a:gd name="connsiteY1485" fmla="*/ 4123172 h 4615664"/>
              <a:gd name="connsiteX1486" fmla="*/ 2076339 w 4089755"/>
              <a:gd name="connsiteY1486" fmla="*/ 4114711 h 4615664"/>
              <a:gd name="connsiteX1487" fmla="*/ 2073571 w 4089755"/>
              <a:gd name="connsiteY1487" fmla="*/ 4117252 h 4615664"/>
              <a:gd name="connsiteX1488" fmla="*/ 671706 w 4089755"/>
              <a:gd name="connsiteY1488" fmla="*/ 4113484 h 4615664"/>
              <a:gd name="connsiteX1489" fmla="*/ 670128 w 4089755"/>
              <a:gd name="connsiteY1489" fmla="*/ 4114242 h 4615664"/>
              <a:gd name="connsiteX1490" fmla="*/ 671988 w 4089755"/>
              <a:gd name="connsiteY1490" fmla="*/ 4113589 h 4615664"/>
              <a:gd name="connsiteX1491" fmla="*/ 669433 w 4089755"/>
              <a:gd name="connsiteY1491" fmla="*/ 4112642 h 4615664"/>
              <a:gd name="connsiteX1492" fmla="*/ 667139 w 4089755"/>
              <a:gd name="connsiteY1492" fmla="*/ 4112909 h 4615664"/>
              <a:gd name="connsiteX1493" fmla="*/ 641741 w 4089755"/>
              <a:gd name="connsiteY1493" fmla="*/ 4126526 h 4615664"/>
              <a:gd name="connsiteX1494" fmla="*/ 638634 w 4089755"/>
              <a:gd name="connsiteY1494" fmla="*/ 4128884 h 4615664"/>
              <a:gd name="connsiteX1495" fmla="*/ 625466 w 4089755"/>
              <a:gd name="connsiteY1495" fmla="*/ 4139481 h 4615664"/>
              <a:gd name="connsiteX1496" fmla="*/ 619064 w 4089755"/>
              <a:gd name="connsiteY1496" fmla="*/ 4144276 h 4615664"/>
              <a:gd name="connsiteX1497" fmla="*/ 624526 w 4089755"/>
              <a:gd name="connsiteY1497" fmla="*/ 4141924 h 4615664"/>
              <a:gd name="connsiteX1498" fmla="*/ 626481 w 4089755"/>
              <a:gd name="connsiteY1498" fmla="*/ 4140206 h 4615664"/>
              <a:gd name="connsiteX1499" fmla="*/ 636259 w 4089755"/>
              <a:gd name="connsiteY1499" fmla="*/ 4135364 h 4615664"/>
              <a:gd name="connsiteX1500" fmla="*/ 636740 w 4089755"/>
              <a:gd name="connsiteY1500" fmla="*/ 4134034 h 4615664"/>
              <a:gd name="connsiteX1501" fmla="*/ 663176 w 4089755"/>
              <a:gd name="connsiteY1501" fmla="*/ 4118611 h 4615664"/>
              <a:gd name="connsiteX1502" fmla="*/ 668712 w 4089755"/>
              <a:gd name="connsiteY1502" fmla="*/ 4115464 h 4615664"/>
              <a:gd name="connsiteX1503" fmla="*/ 666866 w 4089755"/>
              <a:gd name="connsiteY1503" fmla="*/ 4115279 h 4615664"/>
              <a:gd name="connsiteX1504" fmla="*/ 663666 w 4089755"/>
              <a:gd name="connsiteY1504" fmla="*/ 4115968 h 4615664"/>
              <a:gd name="connsiteX1505" fmla="*/ 666055 w 4089755"/>
              <a:gd name="connsiteY1505" fmla="*/ 4114313 h 4615664"/>
              <a:gd name="connsiteX1506" fmla="*/ 669673 w 4089755"/>
              <a:gd name="connsiteY1506" fmla="*/ 4112732 h 4615664"/>
              <a:gd name="connsiteX1507" fmla="*/ 3010001 w 4089755"/>
              <a:gd name="connsiteY1507" fmla="*/ 4112154 h 4615664"/>
              <a:gd name="connsiteX1508" fmla="*/ 3017864 w 4089755"/>
              <a:gd name="connsiteY1508" fmla="*/ 4118103 h 4615664"/>
              <a:gd name="connsiteX1509" fmla="*/ 3020274 w 4089755"/>
              <a:gd name="connsiteY1509" fmla="*/ 4114447 h 4615664"/>
              <a:gd name="connsiteX1510" fmla="*/ 3010001 w 4089755"/>
              <a:gd name="connsiteY1510" fmla="*/ 4112154 h 4615664"/>
              <a:gd name="connsiteX1511" fmla="*/ 3421201 w 4089755"/>
              <a:gd name="connsiteY1511" fmla="*/ 4111992 h 4615664"/>
              <a:gd name="connsiteX1512" fmla="*/ 3420995 w 4089755"/>
              <a:gd name="connsiteY1512" fmla="*/ 4113789 h 4615664"/>
              <a:gd name="connsiteX1513" fmla="*/ 3423797 w 4089755"/>
              <a:gd name="connsiteY1513" fmla="*/ 4114342 h 4615664"/>
              <a:gd name="connsiteX1514" fmla="*/ 3425135 w 4089755"/>
              <a:gd name="connsiteY1514" fmla="*/ 4113045 h 4615664"/>
              <a:gd name="connsiteX1515" fmla="*/ 3423150 w 4089755"/>
              <a:gd name="connsiteY1515" fmla="*/ 4112189 h 4615664"/>
              <a:gd name="connsiteX1516" fmla="*/ 3421201 w 4089755"/>
              <a:gd name="connsiteY1516" fmla="*/ 4111992 h 4615664"/>
              <a:gd name="connsiteX1517" fmla="*/ 2415078 w 4089755"/>
              <a:gd name="connsiteY1517" fmla="*/ 4111080 h 4615664"/>
              <a:gd name="connsiteX1518" fmla="*/ 2431631 w 4089755"/>
              <a:gd name="connsiteY1518" fmla="*/ 4115455 h 4615664"/>
              <a:gd name="connsiteX1519" fmla="*/ 2441384 w 4089755"/>
              <a:gd name="connsiteY1519" fmla="*/ 4118668 h 4615664"/>
              <a:gd name="connsiteX1520" fmla="*/ 2443774 w 4089755"/>
              <a:gd name="connsiteY1520" fmla="*/ 4120701 h 4615664"/>
              <a:gd name="connsiteX1521" fmla="*/ 2443040 w 4089755"/>
              <a:gd name="connsiteY1521" fmla="*/ 4122757 h 4615664"/>
              <a:gd name="connsiteX1522" fmla="*/ 2441847 w 4089755"/>
              <a:gd name="connsiteY1522" fmla="*/ 4124550 h 4615664"/>
              <a:gd name="connsiteX1523" fmla="*/ 2444865 w 4089755"/>
              <a:gd name="connsiteY1523" fmla="*/ 4124567 h 4615664"/>
              <a:gd name="connsiteX1524" fmla="*/ 2444388 w 4089755"/>
              <a:gd name="connsiteY1524" fmla="*/ 4121224 h 4615664"/>
              <a:gd name="connsiteX1525" fmla="*/ 2445664 w 4089755"/>
              <a:gd name="connsiteY1525" fmla="*/ 4122310 h 4615664"/>
              <a:gd name="connsiteX1526" fmla="*/ 2446091 w 4089755"/>
              <a:gd name="connsiteY1526" fmla="*/ 4127711 h 4615664"/>
              <a:gd name="connsiteX1527" fmla="*/ 2427796 w 4089755"/>
              <a:gd name="connsiteY1527" fmla="*/ 4121012 h 4615664"/>
              <a:gd name="connsiteX1528" fmla="*/ 2398844 w 4089755"/>
              <a:gd name="connsiteY1528" fmla="*/ 4113642 h 4615664"/>
              <a:gd name="connsiteX1529" fmla="*/ 2415078 w 4089755"/>
              <a:gd name="connsiteY1529" fmla="*/ 4111080 h 4615664"/>
              <a:gd name="connsiteX1530" fmla="*/ 3302441 w 4089755"/>
              <a:gd name="connsiteY1530" fmla="*/ 4108665 h 4615664"/>
              <a:gd name="connsiteX1531" fmla="*/ 3343751 w 4089755"/>
              <a:gd name="connsiteY1531" fmla="*/ 4109759 h 4615664"/>
              <a:gd name="connsiteX1532" fmla="*/ 3309952 w 4089755"/>
              <a:gd name="connsiteY1532" fmla="*/ 4124874 h 4615664"/>
              <a:gd name="connsiteX1533" fmla="*/ 3309241 w 4089755"/>
              <a:gd name="connsiteY1533" fmla="*/ 4125386 h 4615664"/>
              <a:gd name="connsiteX1534" fmla="*/ 3288805 w 4089755"/>
              <a:gd name="connsiteY1534" fmla="*/ 4120703 h 4615664"/>
              <a:gd name="connsiteX1535" fmla="*/ 3276927 w 4089755"/>
              <a:gd name="connsiteY1535" fmla="*/ 4118868 h 4615664"/>
              <a:gd name="connsiteX1536" fmla="*/ 3280201 w 4089755"/>
              <a:gd name="connsiteY1536" fmla="*/ 4112892 h 4615664"/>
              <a:gd name="connsiteX1537" fmla="*/ 3302441 w 4089755"/>
              <a:gd name="connsiteY1537" fmla="*/ 4108665 h 4615664"/>
              <a:gd name="connsiteX1538" fmla="*/ 2167520 w 4089755"/>
              <a:gd name="connsiteY1538" fmla="*/ 4108615 h 4615664"/>
              <a:gd name="connsiteX1539" fmla="*/ 2163442 w 4089755"/>
              <a:gd name="connsiteY1539" fmla="*/ 4112072 h 4615664"/>
              <a:gd name="connsiteX1540" fmla="*/ 2173372 w 4089755"/>
              <a:gd name="connsiteY1540" fmla="*/ 4112894 h 4615664"/>
              <a:gd name="connsiteX1541" fmla="*/ 2167520 w 4089755"/>
              <a:gd name="connsiteY1541" fmla="*/ 4108615 h 4615664"/>
              <a:gd name="connsiteX1542" fmla="*/ 3168594 w 4089755"/>
              <a:gd name="connsiteY1542" fmla="*/ 4106436 h 4615664"/>
              <a:gd name="connsiteX1543" fmla="*/ 3161923 w 4089755"/>
              <a:gd name="connsiteY1543" fmla="*/ 4121996 h 4615664"/>
              <a:gd name="connsiteX1544" fmla="*/ 3149128 w 4089755"/>
              <a:gd name="connsiteY1544" fmla="*/ 4110907 h 4615664"/>
              <a:gd name="connsiteX1545" fmla="*/ 3168594 w 4089755"/>
              <a:gd name="connsiteY1545" fmla="*/ 4106436 h 4615664"/>
              <a:gd name="connsiteX1546" fmla="*/ 483294 w 4089755"/>
              <a:gd name="connsiteY1546" fmla="*/ 4104452 h 4615664"/>
              <a:gd name="connsiteX1547" fmla="*/ 482124 w 4089755"/>
              <a:gd name="connsiteY1547" fmla="*/ 4105580 h 4615664"/>
              <a:gd name="connsiteX1548" fmla="*/ 479148 w 4089755"/>
              <a:gd name="connsiteY1548" fmla="*/ 4105256 h 4615664"/>
              <a:gd name="connsiteX1549" fmla="*/ 483294 w 4089755"/>
              <a:gd name="connsiteY1549" fmla="*/ 4104452 h 4615664"/>
              <a:gd name="connsiteX1550" fmla="*/ 487442 w 4089755"/>
              <a:gd name="connsiteY1550" fmla="*/ 4103648 h 4615664"/>
              <a:gd name="connsiteX1551" fmla="*/ 486271 w 4089755"/>
              <a:gd name="connsiteY1551" fmla="*/ 4104775 h 4615664"/>
              <a:gd name="connsiteX1552" fmla="*/ 483294 w 4089755"/>
              <a:gd name="connsiteY1552" fmla="*/ 4104452 h 4615664"/>
              <a:gd name="connsiteX1553" fmla="*/ 487442 w 4089755"/>
              <a:gd name="connsiteY1553" fmla="*/ 4103648 h 4615664"/>
              <a:gd name="connsiteX1554" fmla="*/ 2151408 w 4089755"/>
              <a:gd name="connsiteY1554" fmla="*/ 4103329 h 4615664"/>
              <a:gd name="connsiteX1555" fmla="*/ 2159020 w 4089755"/>
              <a:gd name="connsiteY1555" fmla="*/ 4108176 h 4615664"/>
              <a:gd name="connsiteX1556" fmla="*/ 2161387 w 4089755"/>
              <a:gd name="connsiteY1556" fmla="*/ 4104336 h 4615664"/>
              <a:gd name="connsiteX1557" fmla="*/ 2151408 w 4089755"/>
              <a:gd name="connsiteY1557" fmla="*/ 4103329 h 4615664"/>
              <a:gd name="connsiteX1558" fmla="*/ 432914 w 4089755"/>
              <a:gd name="connsiteY1558" fmla="*/ 4102876 h 4615664"/>
              <a:gd name="connsiteX1559" fmla="*/ 431871 w 4089755"/>
              <a:gd name="connsiteY1559" fmla="*/ 4103497 h 4615664"/>
              <a:gd name="connsiteX1560" fmla="*/ 427383 w 4089755"/>
              <a:gd name="connsiteY1560" fmla="*/ 4104425 h 4615664"/>
              <a:gd name="connsiteX1561" fmla="*/ 3453339 w 4089755"/>
              <a:gd name="connsiteY1561" fmla="*/ 4101430 h 4615664"/>
              <a:gd name="connsiteX1562" fmla="*/ 3452211 w 4089755"/>
              <a:gd name="connsiteY1562" fmla="*/ 4102595 h 4615664"/>
              <a:gd name="connsiteX1563" fmla="*/ 3451658 w 4089755"/>
              <a:gd name="connsiteY1563" fmla="*/ 4103165 h 4615664"/>
              <a:gd name="connsiteX1564" fmla="*/ 3451685 w 4089755"/>
              <a:gd name="connsiteY1564" fmla="*/ 4103138 h 4615664"/>
              <a:gd name="connsiteX1565" fmla="*/ 3452211 w 4089755"/>
              <a:gd name="connsiteY1565" fmla="*/ 4102595 h 4615664"/>
              <a:gd name="connsiteX1566" fmla="*/ 3452289 w 4089755"/>
              <a:gd name="connsiteY1566" fmla="*/ 4102515 h 4615664"/>
              <a:gd name="connsiteX1567" fmla="*/ 3453339 w 4089755"/>
              <a:gd name="connsiteY1567" fmla="*/ 4101430 h 4615664"/>
              <a:gd name="connsiteX1568" fmla="*/ 498288 w 4089755"/>
              <a:gd name="connsiteY1568" fmla="*/ 4100710 h 4615664"/>
              <a:gd name="connsiteX1569" fmla="*/ 493753 w 4089755"/>
              <a:gd name="connsiteY1569" fmla="*/ 4102997 h 4615664"/>
              <a:gd name="connsiteX1570" fmla="*/ 487442 w 4089755"/>
              <a:gd name="connsiteY1570" fmla="*/ 4103648 h 4615664"/>
              <a:gd name="connsiteX1571" fmla="*/ 498288 w 4089755"/>
              <a:gd name="connsiteY1571" fmla="*/ 4100710 h 4615664"/>
              <a:gd name="connsiteX1572" fmla="*/ 3207997 w 4089755"/>
              <a:gd name="connsiteY1572" fmla="*/ 4097565 h 4615664"/>
              <a:gd name="connsiteX1573" fmla="*/ 3205387 w 4089755"/>
              <a:gd name="connsiteY1573" fmla="*/ 4101301 h 4615664"/>
              <a:gd name="connsiteX1574" fmla="*/ 3208381 w 4089755"/>
              <a:gd name="connsiteY1574" fmla="*/ 4101126 h 4615664"/>
              <a:gd name="connsiteX1575" fmla="*/ 3207997 w 4089755"/>
              <a:gd name="connsiteY1575" fmla="*/ 4097565 h 4615664"/>
              <a:gd name="connsiteX1576" fmla="*/ 3435036 w 4089755"/>
              <a:gd name="connsiteY1576" fmla="*/ 4093755 h 4615664"/>
              <a:gd name="connsiteX1577" fmla="*/ 3414043 w 4089755"/>
              <a:gd name="connsiteY1577" fmla="*/ 4093769 h 4615664"/>
              <a:gd name="connsiteX1578" fmla="*/ 3415792 w 4089755"/>
              <a:gd name="connsiteY1578" fmla="*/ 4101380 h 4615664"/>
              <a:gd name="connsiteX1579" fmla="*/ 3426934 w 4089755"/>
              <a:gd name="connsiteY1579" fmla="*/ 4101326 h 4615664"/>
              <a:gd name="connsiteX1580" fmla="*/ 3435036 w 4089755"/>
              <a:gd name="connsiteY1580" fmla="*/ 4093755 h 4615664"/>
              <a:gd name="connsiteX1581" fmla="*/ 3195816 w 4089755"/>
              <a:gd name="connsiteY1581" fmla="*/ 4092376 h 4615664"/>
              <a:gd name="connsiteX1582" fmla="*/ 3203952 w 4089755"/>
              <a:gd name="connsiteY1582" fmla="*/ 4098252 h 4615664"/>
              <a:gd name="connsiteX1583" fmla="*/ 3204573 w 4089755"/>
              <a:gd name="connsiteY1583" fmla="*/ 4093570 h 4615664"/>
              <a:gd name="connsiteX1584" fmla="*/ 3195816 w 4089755"/>
              <a:gd name="connsiteY1584" fmla="*/ 4092376 h 4615664"/>
              <a:gd name="connsiteX1585" fmla="*/ 3009777 w 4089755"/>
              <a:gd name="connsiteY1585" fmla="*/ 4090555 h 4615664"/>
              <a:gd name="connsiteX1586" fmla="*/ 2997409 w 4089755"/>
              <a:gd name="connsiteY1586" fmla="*/ 4100943 h 4615664"/>
              <a:gd name="connsiteX1587" fmla="*/ 3006346 w 4089755"/>
              <a:gd name="connsiteY1587" fmla="*/ 4099702 h 4615664"/>
              <a:gd name="connsiteX1588" fmla="*/ 3009777 w 4089755"/>
              <a:gd name="connsiteY1588" fmla="*/ 4090555 h 4615664"/>
              <a:gd name="connsiteX1589" fmla="*/ 3015215 w 4089755"/>
              <a:gd name="connsiteY1589" fmla="*/ 4089202 h 4615664"/>
              <a:gd name="connsiteX1590" fmla="*/ 3022142 w 4089755"/>
              <a:gd name="connsiteY1590" fmla="*/ 4104493 h 4615664"/>
              <a:gd name="connsiteX1591" fmla="*/ 3037150 w 4089755"/>
              <a:gd name="connsiteY1591" fmla="*/ 4104163 h 4615664"/>
              <a:gd name="connsiteX1592" fmla="*/ 3081705 w 4089755"/>
              <a:gd name="connsiteY1592" fmla="*/ 4104837 h 4615664"/>
              <a:gd name="connsiteX1593" fmla="*/ 3129233 w 4089755"/>
              <a:gd name="connsiteY1593" fmla="*/ 4104828 h 4615664"/>
              <a:gd name="connsiteX1594" fmla="*/ 3149295 w 4089755"/>
              <a:gd name="connsiteY1594" fmla="*/ 4132691 h 4615664"/>
              <a:gd name="connsiteX1595" fmla="*/ 3181205 w 4089755"/>
              <a:gd name="connsiteY1595" fmla="*/ 4131592 h 4615664"/>
              <a:gd name="connsiteX1596" fmla="*/ 3191084 w 4089755"/>
              <a:gd name="connsiteY1596" fmla="*/ 4131857 h 4615664"/>
              <a:gd name="connsiteX1597" fmla="*/ 3196745 w 4089755"/>
              <a:gd name="connsiteY1597" fmla="*/ 4124905 h 4615664"/>
              <a:gd name="connsiteX1598" fmla="*/ 3187955 w 4089755"/>
              <a:gd name="connsiteY1598" fmla="*/ 4123808 h 4615664"/>
              <a:gd name="connsiteX1599" fmla="*/ 3187017 w 4089755"/>
              <a:gd name="connsiteY1599" fmla="*/ 4089995 h 4615664"/>
              <a:gd name="connsiteX1600" fmla="*/ 3015215 w 4089755"/>
              <a:gd name="connsiteY1600" fmla="*/ 4089202 h 4615664"/>
              <a:gd name="connsiteX1601" fmla="*/ 595752 w 4089755"/>
              <a:gd name="connsiteY1601" fmla="*/ 4088845 h 4615664"/>
              <a:gd name="connsiteX1602" fmla="*/ 589096 w 4089755"/>
              <a:gd name="connsiteY1602" fmla="*/ 4094413 h 4615664"/>
              <a:gd name="connsiteX1603" fmla="*/ 586574 w 4089755"/>
              <a:gd name="connsiteY1603" fmla="*/ 4095001 h 4615664"/>
              <a:gd name="connsiteX1604" fmla="*/ 595752 w 4089755"/>
              <a:gd name="connsiteY1604" fmla="*/ 4088845 h 4615664"/>
              <a:gd name="connsiteX1605" fmla="*/ 3328122 w 4089755"/>
              <a:gd name="connsiteY1605" fmla="*/ 4086382 h 4615664"/>
              <a:gd name="connsiteX1606" fmla="*/ 3324728 w 4089755"/>
              <a:gd name="connsiteY1606" fmla="*/ 4088139 h 4615664"/>
              <a:gd name="connsiteX1607" fmla="*/ 3331472 w 4089755"/>
              <a:gd name="connsiteY1607" fmla="*/ 4088293 h 4615664"/>
              <a:gd name="connsiteX1608" fmla="*/ 3338216 w 4089755"/>
              <a:gd name="connsiteY1608" fmla="*/ 4088078 h 4615664"/>
              <a:gd name="connsiteX1609" fmla="*/ 3335889 w 4089755"/>
              <a:gd name="connsiteY1609" fmla="*/ 4087209 h 4615664"/>
              <a:gd name="connsiteX1610" fmla="*/ 3328122 w 4089755"/>
              <a:gd name="connsiteY1610" fmla="*/ 4086382 h 4615664"/>
              <a:gd name="connsiteX1611" fmla="*/ 2341285 w 4089755"/>
              <a:gd name="connsiteY1611" fmla="*/ 4084885 h 4615664"/>
              <a:gd name="connsiteX1612" fmla="*/ 2357058 w 4089755"/>
              <a:gd name="connsiteY1612" fmla="*/ 4092788 h 4615664"/>
              <a:gd name="connsiteX1613" fmla="*/ 2360566 w 4089755"/>
              <a:gd name="connsiteY1613" fmla="*/ 4088262 h 4615664"/>
              <a:gd name="connsiteX1614" fmla="*/ 2341285 w 4089755"/>
              <a:gd name="connsiteY1614" fmla="*/ 4084885 h 4615664"/>
              <a:gd name="connsiteX1615" fmla="*/ 2768317 w 4089755"/>
              <a:gd name="connsiteY1615" fmla="*/ 4082664 h 4615664"/>
              <a:gd name="connsiteX1616" fmla="*/ 2759850 w 4089755"/>
              <a:gd name="connsiteY1616" fmla="*/ 4086187 h 4615664"/>
              <a:gd name="connsiteX1617" fmla="*/ 2775075 w 4089755"/>
              <a:gd name="connsiteY1617" fmla="*/ 4093727 h 4615664"/>
              <a:gd name="connsiteX1618" fmla="*/ 2768317 w 4089755"/>
              <a:gd name="connsiteY1618" fmla="*/ 4082664 h 4615664"/>
              <a:gd name="connsiteX1619" fmla="*/ 2830567 w 4089755"/>
              <a:gd name="connsiteY1619" fmla="*/ 4081239 h 4615664"/>
              <a:gd name="connsiteX1620" fmla="*/ 2830964 w 4089755"/>
              <a:gd name="connsiteY1620" fmla="*/ 4090289 h 4615664"/>
              <a:gd name="connsiteX1621" fmla="*/ 2828215 w 4089755"/>
              <a:gd name="connsiteY1621" fmla="*/ 4100320 h 4615664"/>
              <a:gd name="connsiteX1622" fmla="*/ 2841463 w 4089755"/>
              <a:gd name="connsiteY1622" fmla="*/ 4106678 h 4615664"/>
              <a:gd name="connsiteX1623" fmla="*/ 2843474 w 4089755"/>
              <a:gd name="connsiteY1623" fmla="*/ 4086108 h 4615664"/>
              <a:gd name="connsiteX1624" fmla="*/ 2848205 w 4089755"/>
              <a:gd name="connsiteY1624" fmla="*/ 4106696 h 4615664"/>
              <a:gd name="connsiteX1625" fmla="*/ 2854042 w 4089755"/>
              <a:gd name="connsiteY1625" fmla="*/ 4088121 h 4615664"/>
              <a:gd name="connsiteX1626" fmla="*/ 2872630 w 4089755"/>
              <a:gd name="connsiteY1626" fmla="*/ 4082283 h 4615664"/>
              <a:gd name="connsiteX1627" fmla="*/ 2830567 w 4089755"/>
              <a:gd name="connsiteY1627" fmla="*/ 4081239 h 4615664"/>
              <a:gd name="connsiteX1628" fmla="*/ 3330232 w 4089755"/>
              <a:gd name="connsiteY1628" fmla="*/ 4079164 h 4615664"/>
              <a:gd name="connsiteX1629" fmla="*/ 3326946 w 4089755"/>
              <a:gd name="connsiteY1629" fmla="*/ 4079906 h 4615664"/>
              <a:gd name="connsiteX1630" fmla="*/ 3350894 w 4089755"/>
              <a:gd name="connsiteY1630" fmla="*/ 4085386 h 4615664"/>
              <a:gd name="connsiteX1631" fmla="*/ 3360197 w 4089755"/>
              <a:gd name="connsiteY1631" fmla="*/ 4088132 h 4615664"/>
              <a:gd name="connsiteX1632" fmla="*/ 3343278 w 4089755"/>
              <a:gd name="connsiteY1632" fmla="*/ 4089678 h 4615664"/>
              <a:gd name="connsiteX1633" fmla="*/ 3298786 w 4089755"/>
              <a:gd name="connsiteY1633" fmla="*/ 4090293 h 4615664"/>
              <a:gd name="connsiteX1634" fmla="*/ 3255460 w 4089755"/>
              <a:gd name="connsiteY1634" fmla="*/ 4093975 h 4615664"/>
              <a:gd name="connsiteX1635" fmla="*/ 3232795 w 4089755"/>
              <a:gd name="connsiteY1635" fmla="*/ 4097615 h 4615664"/>
              <a:gd name="connsiteX1636" fmla="*/ 3221497 w 4089755"/>
              <a:gd name="connsiteY1636" fmla="*/ 4100210 h 4615664"/>
              <a:gd name="connsiteX1637" fmla="*/ 3220077 w 4089755"/>
              <a:gd name="connsiteY1637" fmla="*/ 4116216 h 4615664"/>
              <a:gd name="connsiteX1638" fmla="*/ 3243845 w 4089755"/>
              <a:gd name="connsiteY1638" fmla="*/ 4101347 h 4615664"/>
              <a:gd name="connsiteX1639" fmla="*/ 3253014 w 4089755"/>
              <a:gd name="connsiteY1639" fmla="*/ 4105514 h 4615664"/>
              <a:gd name="connsiteX1640" fmla="*/ 3244285 w 4089755"/>
              <a:gd name="connsiteY1640" fmla="*/ 4110656 h 4615664"/>
              <a:gd name="connsiteX1641" fmla="*/ 3264357 w 4089755"/>
              <a:gd name="connsiteY1641" fmla="*/ 4132702 h 4615664"/>
              <a:gd name="connsiteX1642" fmla="*/ 3287634 w 4089755"/>
              <a:gd name="connsiteY1642" fmla="*/ 4130490 h 4615664"/>
              <a:gd name="connsiteX1643" fmla="*/ 3273012 w 4089755"/>
              <a:gd name="connsiteY1643" fmla="*/ 4126009 h 4615664"/>
              <a:gd name="connsiteX1644" fmla="*/ 3275410 w 4089755"/>
              <a:gd name="connsiteY1644" fmla="*/ 4121633 h 4615664"/>
              <a:gd name="connsiteX1645" fmla="*/ 3275954 w 4089755"/>
              <a:gd name="connsiteY1645" fmla="*/ 4121711 h 4615664"/>
              <a:gd name="connsiteX1646" fmla="*/ 3306064 w 4089755"/>
              <a:gd name="connsiteY1646" fmla="*/ 4127675 h 4615664"/>
              <a:gd name="connsiteX1647" fmla="*/ 3299900 w 4089755"/>
              <a:gd name="connsiteY1647" fmla="*/ 4132116 h 4615664"/>
              <a:gd name="connsiteX1648" fmla="*/ 3325361 w 4089755"/>
              <a:gd name="connsiteY1648" fmla="*/ 4131497 h 4615664"/>
              <a:gd name="connsiteX1649" fmla="*/ 3348060 w 4089755"/>
              <a:gd name="connsiteY1649" fmla="*/ 4135993 h 4615664"/>
              <a:gd name="connsiteX1650" fmla="*/ 3359277 w 4089755"/>
              <a:gd name="connsiteY1650" fmla="*/ 4136944 h 4615664"/>
              <a:gd name="connsiteX1651" fmla="*/ 3354814 w 4089755"/>
              <a:gd name="connsiteY1651" fmla="*/ 4135829 h 4615664"/>
              <a:gd name="connsiteX1652" fmla="*/ 3334898 w 4089755"/>
              <a:gd name="connsiteY1652" fmla="*/ 4131265 h 4615664"/>
              <a:gd name="connsiteX1653" fmla="*/ 3368608 w 4089755"/>
              <a:gd name="connsiteY1653" fmla="*/ 4130445 h 4615664"/>
              <a:gd name="connsiteX1654" fmla="*/ 3390614 w 4089755"/>
              <a:gd name="connsiteY1654" fmla="*/ 4130095 h 4615664"/>
              <a:gd name="connsiteX1655" fmla="*/ 3390379 w 4089755"/>
              <a:gd name="connsiteY1655" fmla="*/ 4106888 h 4615664"/>
              <a:gd name="connsiteX1656" fmla="*/ 3386945 w 4089755"/>
              <a:gd name="connsiteY1656" fmla="*/ 4121529 h 4615664"/>
              <a:gd name="connsiteX1657" fmla="*/ 3379123 w 4089755"/>
              <a:gd name="connsiteY1657" fmla="*/ 4117053 h 4615664"/>
              <a:gd name="connsiteX1658" fmla="*/ 3375992 w 4089755"/>
              <a:gd name="connsiteY1658" fmla="*/ 4125614 h 4615664"/>
              <a:gd name="connsiteX1659" fmla="*/ 3356113 w 4089755"/>
              <a:gd name="connsiteY1659" fmla="*/ 4119203 h 4615664"/>
              <a:gd name="connsiteX1660" fmla="*/ 3381667 w 4089755"/>
              <a:gd name="connsiteY1660" fmla="*/ 4113333 h 4615664"/>
              <a:gd name="connsiteX1661" fmla="*/ 3386784 w 4089755"/>
              <a:gd name="connsiteY1661" fmla="*/ 4101409 h 4615664"/>
              <a:gd name="connsiteX1662" fmla="*/ 3386959 w 4089755"/>
              <a:gd name="connsiteY1662" fmla="*/ 4094812 h 4615664"/>
              <a:gd name="connsiteX1663" fmla="*/ 3387742 w 4089755"/>
              <a:gd name="connsiteY1663" fmla="*/ 4093948 h 4615664"/>
              <a:gd name="connsiteX1664" fmla="*/ 3386976 w 4089755"/>
              <a:gd name="connsiteY1664" fmla="*/ 4094195 h 4615664"/>
              <a:gd name="connsiteX1665" fmla="*/ 3387203 w 4089755"/>
              <a:gd name="connsiteY1665" fmla="*/ 4085665 h 4615664"/>
              <a:gd name="connsiteX1666" fmla="*/ 3364038 w 4089755"/>
              <a:gd name="connsiteY1666" fmla="*/ 4087781 h 4615664"/>
              <a:gd name="connsiteX1667" fmla="*/ 3332780 w 4089755"/>
              <a:gd name="connsiteY1667" fmla="*/ 4079240 h 4615664"/>
              <a:gd name="connsiteX1668" fmla="*/ 3330232 w 4089755"/>
              <a:gd name="connsiteY1668" fmla="*/ 4079164 h 4615664"/>
              <a:gd name="connsiteX1669" fmla="*/ 575619 w 4089755"/>
              <a:gd name="connsiteY1669" fmla="*/ 4078104 h 4615664"/>
              <a:gd name="connsiteX1670" fmla="*/ 575138 w 4089755"/>
              <a:gd name="connsiteY1670" fmla="*/ 4078208 h 4615664"/>
              <a:gd name="connsiteX1671" fmla="*/ 570111 w 4089755"/>
              <a:gd name="connsiteY1671" fmla="*/ 4079916 h 4615664"/>
              <a:gd name="connsiteX1672" fmla="*/ 571049 w 4089755"/>
              <a:gd name="connsiteY1672" fmla="*/ 4079091 h 4615664"/>
              <a:gd name="connsiteX1673" fmla="*/ 569755 w 4089755"/>
              <a:gd name="connsiteY1673" fmla="*/ 4079372 h 4615664"/>
              <a:gd name="connsiteX1674" fmla="*/ 569754 w 4089755"/>
              <a:gd name="connsiteY1674" fmla="*/ 4079546 h 4615664"/>
              <a:gd name="connsiteX1675" fmla="*/ 569733 w 4089755"/>
              <a:gd name="connsiteY1675" fmla="*/ 4081646 h 4615664"/>
              <a:gd name="connsiteX1676" fmla="*/ 576255 w 4089755"/>
              <a:gd name="connsiteY1676" fmla="*/ 4078927 h 4615664"/>
              <a:gd name="connsiteX1677" fmla="*/ 575619 w 4089755"/>
              <a:gd name="connsiteY1677" fmla="*/ 4078104 h 4615664"/>
              <a:gd name="connsiteX1678" fmla="*/ 2363382 w 4089755"/>
              <a:gd name="connsiteY1678" fmla="*/ 4077507 h 4615664"/>
              <a:gd name="connsiteX1679" fmla="*/ 2368931 w 4089755"/>
              <a:gd name="connsiteY1679" fmla="*/ 4082730 h 4615664"/>
              <a:gd name="connsiteX1680" fmla="*/ 2373282 w 4089755"/>
              <a:gd name="connsiteY1680" fmla="*/ 4078202 h 4615664"/>
              <a:gd name="connsiteX1681" fmla="*/ 2363382 w 4089755"/>
              <a:gd name="connsiteY1681" fmla="*/ 4077507 h 4615664"/>
              <a:gd name="connsiteX1682" fmla="*/ 3589335 w 4089755"/>
              <a:gd name="connsiteY1682" fmla="*/ 4076440 h 4615664"/>
              <a:gd name="connsiteX1683" fmla="*/ 3591337 w 4089755"/>
              <a:gd name="connsiteY1683" fmla="*/ 4077131 h 4615664"/>
              <a:gd name="connsiteX1684" fmla="*/ 3590795 w 4089755"/>
              <a:gd name="connsiteY1684" fmla="*/ 4077354 h 4615664"/>
              <a:gd name="connsiteX1685" fmla="*/ 3580365 w 4089755"/>
              <a:gd name="connsiteY1685" fmla="*/ 4077657 h 4615664"/>
              <a:gd name="connsiteX1686" fmla="*/ 3589335 w 4089755"/>
              <a:gd name="connsiteY1686" fmla="*/ 4076440 h 4615664"/>
              <a:gd name="connsiteX1687" fmla="*/ 3312921 w 4089755"/>
              <a:gd name="connsiteY1687" fmla="*/ 4075759 h 4615664"/>
              <a:gd name="connsiteX1688" fmla="*/ 3312885 w 4089755"/>
              <a:gd name="connsiteY1688" fmla="*/ 4075775 h 4615664"/>
              <a:gd name="connsiteX1689" fmla="*/ 3310465 w 4089755"/>
              <a:gd name="connsiteY1689" fmla="*/ 4078072 h 4615664"/>
              <a:gd name="connsiteX1690" fmla="*/ 3317070 w 4089755"/>
              <a:gd name="connsiteY1690" fmla="*/ 4079106 h 4615664"/>
              <a:gd name="connsiteX1691" fmla="*/ 3325129 w 4089755"/>
              <a:gd name="connsiteY1691" fmla="*/ 4078263 h 4615664"/>
              <a:gd name="connsiteX1692" fmla="*/ 3324316 w 4089755"/>
              <a:gd name="connsiteY1692" fmla="*/ 4077503 h 4615664"/>
              <a:gd name="connsiteX1693" fmla="*/ 3322235 w 4089755"/>
              <a:gd name="connsiteY1693" fmla="*/ 4076801 h 4615664"/>
              <a:gd name="connsiteX1694" fmla="*/ 3312921 w 4089755"/>
              <a:gd name="connsiteY1694" fmla="*/ 4075759 h 4615664"/>
              <a:gd name="connsiteX1695" fmla="*/ 2799268 w 4089755"/>
              <a:gd name="connsiteY1695" fmla="*/ 4075307 h 4615664"/>
              <a:gd name="connsiteX1696" fmla="*/ 2771404 w 4089755"/>
              <a:gd name="connsiteY1696" fmla="*/ 4076506 h 4615664"/>
              <a:gd name="connsiteX1697" fmla="*/ 2771995 w 4089755"/>
              <a:gd name="connsiteY1697" fmla="*/ 4077177 h 4615664"/>
              <a:gd name="connsiteX1698" fmla="*/ 2770665 w 4089755"/>
              <a:gd name="connsiteY1698" fmla="*/ 4078834 h 4615664"/>
              <a:gd name="connsiteX1699" fmla="*/ 2773141 w 4089755"/>
              <a:gd name="connsiteY1699" fmla="*/ 4082720 h 4615664"/>
              <a:gd name="connsiteX1700" fmla="*/ 2773450 w 4089755"/>
              <a:gd name="connsiteY1700" fmla="*/ 4078831 h 4615664"/>
              <a:gd name="connsiteX1701" fmla="*/ 2782667 w 4089755"/>
              <a:gd name="connsiteY1701" fmla="*/ 4089299 h 4615664"/>
              <a:gd name="connsiteX1702" fmla="*/ 2792672 w 4089755"/>
              <a:gd name="connsiteY1702" fmla="*/ 4102190 h 4615664"/>
              <a:gd name="connsiteX1703" fmla="*/ 2794903 w 4089755"/>
              <a:gd name="connsiteY1703" fmla="*/ 4089603 h 4615664"/>
              <a:gd name="connsiteX1704" fmla="*/ 2804363 w 4089755"/>
              <a:gd name="connsiteY1704" fmla="*/ 4101046 h 4615664"/>
              <a:gd name="connsiteX1705" fmla="*/ 2823618 w 4089755"/>
              <a:gd name="connsiteY1705" fmla="*/ 4104327 h 4615664"/>
              <a:gd name="connsiteX1706" fmla="*/ 2818965 w 4089755"/>
              <a:gd name="connsiteY1706" fmla="*/ 4084076 h 4615664"/>
              <a:gd name="connsiteX1707" fmla="*/ 2827688 w 4089755"/>
              <a:gd name="connsiteY1707" fmla="*/ 4077449 h 4615664"/>
              <a:gd name="connsiteX1708" fmla="*/ 2799268 w 4089755"/>
              <a:gd name="connsiteY1708" fmla="*/ 4075307 h 4615664"/>
              <a:gd name="connsiteX1709" fmla="*/ 2955464 w 4089755"/>
              <a:gd name="connsiteY1709" fmla="*/ 4074150 h 4615664"/>
              <a:gd name="connsiteX1710" fmla="*/ 2910337 w 4089755"/>
              <a:gd name="connsiteY1710" fmla="*/ 4082961 h 4615664"/>
              <a:gd name="connsiteX1711" fmla="*/ 2874256 w 4089755"/>
              <a:gd name="connsiteY1711" fmla="*/ 4088139 h 4615664"/>
              <a:gd name="connsiteX1712" fmla="*/ 2890951 w 4089755"/>
              <a:gd name="connsiteY1712" fmla="*/ 4109191 h 4615664"/>
              <a:gd name="connsiteX1713" fmla="*/ 2925793 w 4089755"/>
              <a:gd name="connsiteY1713" fmla="*/ 4113371 h 4615664"/>
              <a:gd name="connsiteX1714" fmla="*/ 2958815 w 4089755"/>
              <a:gd name="connsiteY1714" fmla="*/ 4118229 h 4615664"/>
              <a:gd name="connsiteX1715" fmla="*/ 2950517 w 4089755"/>
              <a:gd name="connsiteY1715" fmla="*/ 4126357 h 4615664"/>
              <a:gd name="connsiteX1716" fmla="*/ 2949675 w 4089755"/>
              <a:gd name="connsiteY1716" fmla="*/ 4137438 h 4615664"/>
              <a:gd name="connsiteX1717" fmla="*/ 2960738 w 4089755"/>
              <a:gd name="connsiteY1717" fmla="*/ 4138591 h 4615664"/>
              <a:gd name="connsiteX1718" fmla="*/ 2968307 w 4089755"/>
              <a:gd name="connsiteY1718" fmla="*/ 4130048 h 4615664"/>
              <a:gd name="connsiteX1719" fmla="*/ 2974195 w 4089755"/>
              <a:gd name="connsiteY1719" fmla="*/ 4104067 h 4615664"/>
              <a:gd name="connsiteX1720" fmla="*/ 2976202 w 4089755"/>
              <a:gd name="connsiteY1720" fmla="*/ 4077160 h 4615664"/>
              <a:gd name="connsiteX1721" fmla="*/ 2958857 w 4089755"/>
              <a:gd name="connsiteY1721" fmla="*/ 4088925 h 4615664"/>
              <a:gd name="connsiteX1722" fmla="*/ 2955464 w 4089755"/>
              <a:gd name="connsiteY1722" fmla="*/ 4074150 h 4615664"/>
              <a:gd name="connsiteX1723" fmla="*/ 2735825 w 4089755"/>
              <a:gd name="connsiteY1723" fmla="*/ 4072086 h 4615664"/>
              <a:gd name="connsiteX1724" fmla="*/ 2738858 w 4089755"/>
              <a:gd name="connsiteY1724" fmla="*/ 4092887 h 4615664"/>
              <a:gd name="connsiteX1725" fmla="*/ 2748466 w 4089755"/>
              <a:gd name="connsiteY1725" fmla="*/ 4081464 h 4615664"/>
              <a:gd name="connsiteX1726" fmla="*/ 2735825 w 4089755"/>
              <a:gd name="connsiteY1726" fmla="*/ 4072086 h 4615664"/>
              <a:gd name="connsiteX1727" fmla="*/ 2307240 w 4089755"/>
              <a:gd name="connsiteY1727" fmla="*/ 4067523 h 4615664"/>
              <a:gd name="connsiteX1728" fmla="*/ 2316188 w 4089755"/>
              <a:gd name="connsiteY1728" fmla="*/ 4084665 h 4615664"/>
              <a:gd name="connsiteX1729" fmla="*/ 2330195 w 4089755"/>
              <a:gd name="connsiteY1729" fmla="*/ 4081446 h 4615664"/>
              <a:gd name="connsiteX1730" fmla="*/ 2307240 w 4089755"/>
              <a:gd name="connsiteY1730" fmla="*/ 4067523 h 4615664"/>
              <a:gd name="connsiteX1731" fmla="*/ 2759808 w 4089755"/>
              <a:gd name="connsiteY1731" fmla="*/ 4065430 h 4615664"/>
              <a:gd name="connsiteX1732" fmla="*/ 2750551 w 4089755"/>
              <a:gd name="connsiteY1732" fmla="*/ 4067559 h 4615664"/>
              <a:gd name="connsiteX1733" fmla="*/ 2752241 w 4089755"/>
              <a:gd name="connsiteY1733" fmla="*/ 4074926 h 4615664"/>
              <a:gd name="connsiteX1734" fmla="*/ 2761501 w 4089755"/>
              <a:gd name="connsiteY1734" fmla="*/ 4072799 h 4615664"/>
              <a:gd name="connsiteX1735" fmla="*/ 2759808 w 4089755"/>
              <a:gd name="connsiteY1735" fmla="*/ 4065430 h 4615664"/>
              <a:gd name="connsiteX1736" fmla="*/ 2627123 w 4089755"/>
              <a:gd name="connsiteY1736" fmla="*/ 4053546 h 4615664"/>
              <a:gd name="connsiteX1737" fmla="*/ 2644467 w 4089755"/>
              <a:gd name="connsiteY1737" fmla="*/ 4084799 h 4615664"/>
              <a:gd name="connsiteX1738" fmla="*/ 2654700 w 4089755"/>
              <a:gd name="connsiteY1738" fmla="*/ 4064185 h 4615664"/>
              <a:gd name="connsiteX1739" fmla="*/ 2627123 w 4089755"/>
              <a:gd name="connsiteY1739" fmla="*/ 4053546 h 4615664"/>
              <a:gd name="connsiteX1740" fmla="*/ 645890 w 4089755"/>
              <a:gd name="connsiteY1740" fmla="*/ 4052323 h 4615664"/>
              <a:gd name="connsiteX1741" fmla="*/ 625055 w 4089755"/>
              <a:gd name="connsiteY1741" fmla="*/ 4059829 h 4615664"/>
              <a:gd name="connsiteX1742" fmla="*/ 637203 w 4089755"/>
              <a:gd name="connsiteY1742" fmla="*/ 4054552 h 4615664"/>
              <a:gd name="connsiteX1743" fmla="*/ 645974 w 4089755"/>
              <a:gd name="connsiteY1743" fmla="*/ 4052293 h 4615664"/>
              <a:gd name="connsiteX1744" fmla="*/ 645978 w 4089755"/>
              <a:gd name="connsiteY1744" fmla="*/ 4052301 h 4615664"/>
              <a:gd name="connsiteX1745" fmla="*/ 645890 w 4089755"/>
              <a:gd name="connsiteY1745" fmla="*/ 4052323 h 4615664"/>
              <a:gd name="connsiteX1746" fmla="*/ 565679 w 4089755"/>
              <a:gd name="connsiteY1746" fmla="*/ 4051328 h 4615664"/>
              <a:gd name="connsiteX1747" fmla="*/ 562692 w 4089755"/>
              <a:gd name="connsiteY1747" fmla="*/ 4052901 h 4615664"/>
              <a:gd name="connsiteX1748" fmla="*/ 558817 w 4089755"/>
              <a:gd name="connsiteY1748" fmla="*/ 4053183 h 4615664"/>
              <a:gd name="connsiteX1749" fmla="*/ 565679 w 4089755"/>
              <a:gd name="connsiteY1749" fmla="*/ 4051328 h 4615664"/>
              <a:gd name="connsiteX1750" fmla="*/ 545501 w 4089755"/>
              <a:gd name="connsiteY1750" fmla="*/ 4050675 h 4615664"/>
              <a:gd name="connsiteX1751" fmla="*/ 519952 w 4089755"/>
              <a:gd name="connsiteY1751" fmla="*/ 4065143 h 4615664"/>
              <a:gd name="connsiteX1752" fmla="*/ 516564 w 4089755"/>
              <a:gd name="connsiteY1752" fmla="*/ 4065908 h 4615664"/>
              <a:gd name="connsiteX1753" fmla="*/ 512497 w 4089755"/>
              <a:gd name="connsiteY1753" fmla="*/ 4066525 h 4615664"/>
              <a:gd name="connsiteX1754" fmla="*/ 524411 w 4089755"/>
              <a:gd name="connsiteY1754" fmla="*/ 4058741 h 4615664"/>
              <a:gd name="connsiteX1755" fmla="*/ 536086 w 4089755"/>
              <a:gd name="connsiteY1755" fmla="*/ 4051788 h 4615664"/>
              <a:gd name="connsiteX1756" fmla="*/ 542599 w 4089755"/>
              <a:gd name="connsiteY1756" fmla="*/ 4051166 h 4615664"/>
              <a:gd name="connsiteX1757" fmla="*/ 524089 w 4089755"/>
              <a:gd name="connsiteY1757" fmla="*/ 4050228 h 4615664"/>
              <a:gd name="connsiteX1758" fmla="*/ 524983 w 4089755"/>
              <a:gd name="connsiteY1758" fmla="*/ 4051110 h 4615664"/>
              <a:gd name="connsiteX1759" fmla="*/ 521666 w 4089755"/>
              <a:gd name="connsiteY1759" fmla="*/ 4052727 h 4615664"/>
              <a:gd name="connsiteX1760" fmla="*/ 518415 w 4089755"/>
              <a:gd name="connsiteY1760" fmla="*/ 4052540 h 4615664"/>
              <a:gd name="connsiteX1761" fmla="*/ 524089 w 4089755"/>
              <a:gd name="connsiteY1761" fmla="*/ 4050228 h 4615664"/>
              <a:gd name="connsiteX1762" fmla="*/ 651986 w 4089755"/>
              <a:gd name="connsiteY1762" fmla="*/ 4045658 h 4615664"/>
              <a:gd name="connsiteX1763" fmla="*/ 652504 w 4089755"/>
              <a:gd name="connsiteY1763" fmla="*/ 4045981 h 4615664"/>
              <a:gd name="connsiteX1764" fmla="*/ 653754 w 4089755"/>
              <a:gd name="connsiteY1764" fmla="*/ 4046765 h 4615664"/>
              <a:gd name="connsiteX1765" fmla="*/ 669041 w 4089755"/>
              <a:gd name="connsiteY1765" fmla="*/ 4041428 h 4615664"/>
              <a:gd name="connsiteX1766" fmla="*/ 667084 w 4089755"/>
              <a:gd name="connsiteY1766" fmla="*/ 4041818 h 4615664"/>
              <a:gd name="connsiteX1767" fmla="*/ 651986 w 4089755"/>
              <a:gd name="connsiteY1767" fmla="*/ 4045658 h 4615664"/>
              <a:gd name="connsiteX1768" fmla="*/ 651668 w 4089755"/>
              <a:gd name="connsiteY1768" fmla="*/ 4045739 h 4615664"/>
              <a:gd name="connsiteX1769" fmla="*/ 643736 w 4089755"/>
              <a:gd name="connsiteY1769" fmla="*/ 4049493 h 4615664"/>
              <a:gd name="connsiteX1770" fmla="*/ 643401 w 4089755"/>
              <a:gd name="connsiteY1770" fmla="*/ 4049198 h 4615664"/>
              <a:gd name="connsiteX1771" fmla="*/ 642340 w 4089755"/>
              <a:gd name="connsiteY1771" fmla="*/ 4050154 h 4615664"/>
              <a:gd name="connsiteX1772" fmla="*/ 643736 w 4089755"/>
              <a:gd name="connsiteY1772" fmla="*/ 4049493 h 4615664"/>
              <a:gd name="connsiteX1773" fmla="*/ 645004 w 4089755"/>
              <a:gd name="connsiteY1773" fmla="*/ 4050614 h 4615664"/>
              <a:gd name="connsiteX1774" fmla="*/ 618195 w 4089755"/>
              <a:gd name="connsiteY1774" fmla="*/ 4061683 h 4615664"/>
              <a:gd name="connsiteX1775" fmla="*/ 624801 w 4089755"/>
              <a:gd name="connsiteY1775" fmla="*/ 4061304 h 4615664"/>
              <a:gd name="connsiteX1776" fmla="*/ 629415 w 4089755"/>
              <a:gd name="connsiteY1776" fmla="*/ 4065138 h 4615664"/>
              <a:gd name="connsiteX1777" fmla="*/ 633553 w 4089755"/>
              <a:gd name="connsiteY1777" fmla="*/ 4064148 h 4615664"/>
              <a:gd name="connsiteX1778" fmla="*/ 635035 w 4089755"/>
              <a:gd name="connsiteY1778" fmla="*/ 4062660 h 4615664"/>
              <a:gd name="connsiteX1779" fmla="*/ 657352 w 4089755"/>
              <a:gd name="connsiteY1779" fmla="*/ 4049016 h 4615664"/>
              <a:gd name="connsiteX1780" fmla="*/ 661185 w 4089755"/>
              <a:gd name="connsiteY1780" fmla="*/ 4046673 h 4615664"/>
              <a:gd name="connsiteX1781" fmla="*/ 656517 w 4089755"/>
              <a:gd name="connsiteY1781" fmla="*/ 4048494 h 4615664"/>
              <a:gd name="connsiteX1782" fmla="*/ 656494 w 4089755"/>
              <a:gd name="connsiteY1782" fmla="*/ 4048503 h 4615664"/>
              <a:gd name="connsiteX1783" fmla="*/ 645974 w 4089755"/>
              <a:gd name="connsiteY1783" fmla="*/ 4052293 h 4615664"/>
              <a:gd name="connsiteX1784" fmla="*/ 645004 w 4089755"/>
              <a:gd name="connsiteY1784" fmla="*/ 4050614 h 4615664"/>
              <a:gd name="connsiteX1785" fmla="*/ 654985 w 4089755"/>
              <a:gd name="connsiteY1785" fmla="*/ 4047535 h 4615664"/>
              <a:gd name="connsiteX1786" fmla="*/ 659618 w 4089755"/>
              <a:gd name="connsiteY1786" fmla="*/ 4046106 h 4615664"/>
              <a:gd name="connsiteX1787" fmla="*/ 664127 w 4089755"/>
              <a:gd name="connsiteY1787" fmla="*/ 4044874 h 4615664"/>
              <a:gd name="connsiteX1788" fmla="*/ 666388 w 4089755"/>
              <a:gd name="connsiteY1788" fmla="*/ 4043493 h 4615664"/>
              <a:gd name="connsiteX1789" fmla="*/ 3142086 w 4089755"/>
              <a:gd name="connsiteY1789" fmla="*/ 4038300 h 4615664"/>
              <a:gd name="connsiteX1790" fmla="*/ 3143779 w 4089755"/>
              <a:gd name="connsiteY1790" fmla="*/ 4045666 h 4615664"/>
              <a:gd name="connsiteX1791" fmla="*/ 3142086 w 4089755"/>
              <a:gd name="connsiteY1791" fmla="*/ 4038300 h 4615664"/>
              <a:gd name="connsiteX1792" fmla="*/ 3290131 w 4089755"/>
              <a:gd name="connsiteY1792" fmla="*/ 4034051 h 4615664"/>
              <a:gd name="connsiteX1793" fmla="*/ 3298213 w 4089755"/>
              <a:gd name="connsiteY1793" fmla="*/ 4045684 h 4615664"/>
              <a:gd name="connsiteX1794" fmla="*/ 3290131 w 4089755"/>
              <a:gd name="connsiteY1794" fmla="*/ 4034051 h 4615664"/>
              <a:gd name="connsiteX1795" fmla="*/ 3201021 w 4089755"/>
              <a:gd name="connsiteY1795" fmla="*/ 4033912 h 4615664"/>
              <a:gd name="connsiteX1796" fmla="*/ 3199337 w 4089755"/>
              <a:gd name="connsiteY1796" fmla="*/ 4047788 h 4615664"/>
              <a:gd name="connsiteX1797" fmla="*/ 3207615 w 4089755"/>
              <a:gd name="connsiteY1797" fmla="*/ 4041390 h 4615664"/>
              <a:gd name="connsiteX1798" fmla="*/ 3201021 w 4089755"/>
              <a:gd name="connsiteY1798" fmla="*/ 4033912 h 4615664"/>
              <a:gd name="connsiteX1799" fmla="*/ 3425850 w 4089755"/>
              <a:gd name="connsiteY1799" fmla="*/ 4031966 h 4615664"/>
              <a:gd name="connsiteX1800" fmla="*/ 3418335 w 4089755"/>
              <a:gd name="connsiteY1800" fmla="*/ 4041680 h 4615664"/>
              <a:gd name="connsiteX1801" fmla="*/ 3425850 w 4089755"/>
              <a:gd name="connsiteY1801" fmla="*/ 4031966 h 4615664"/>
              <a:gd name="connsiteX1802" fmla="*/ 3359239 w 4089755"/>
              <a:gd name="connsiteY1802" fmla="*/ 4031931 h 4615664"/>
              <a:gd name="connsiteX1803" fmla="*/ 3354691 w 4089755"/>
              <a:gd name="connsiteY1803" fmla="*/ 4042562 h 4615664"/>
              <a:gd name="connsiteX1804" fmla="*/ 3366660 w 4089755"/>
              <a:gd name="connsiteY1804" fmla="*/ 4041411 h 4615664"/>
              <a:gd name="connsiteX1805" fmla="*/ 3359239 w 4089755"/>
              <a:gd name="connsiteY1805" fmla="*/ 4031931 h 4615664"/>
              <a:gd name="connsiteX1806" fmla="*/ 3404031 w 4089755"/>
              <a:gd name="connsiteY1806" fmla="*/ 4029652 h 4615664"/>
              <a:gd name="connsiteX1807" fmla="*/ 3396365 w 4089755"/>
              <a:gd name="connsiteY1807" fmla="*/ 4031413 h 4615664"/>
              <a:gd name="connsiteX1808" fmla="*/ 3387672 w 4089755"/>
              <a:gd name="connsiteY1808" fmla="*/ 4044448 h 4615664"/>
              <a:gd name="connsiteX1809" fmla="*/ 3407472 w 4089755"/>
              <a:gd name="connsiteY1809" fmla="*/ 4044628 h 4615664"/>
              <a:gd name="connsiteX1810" fmla="*/ 3404031 w 4089755"/>
              <a:gd name="connsiteY1810" fmla="*/ 4029652 h 4615664"/>
              <a:gd name="connsiteX1811" fmla="*/ 3473247 w 4089755"/>
              <a:gd name="connsiteY1811" fmla="*/ 4027965 h 4615664"/>
              <a:gd name="connsiteX1812" fmla="*/ 3464668 w 4089755"/>
              <a:gd name="connsiteY1812" fmla="*/ 4030759 h 4615664"/>
              <a:gd name="connsiteX1813" fmla="*/ 3476265 w 4089755"/>
              <a:gd name="connsiteY1813" fmla="*/ 4036076 h 4615664"/>
              <a:gd name="connsiteX1814" fmla="*/ 3480345 w 4089755"/>
              <a:gd name="connsiteY1814" fmla="*/ 4034777 h 4615664"/>
              <a:gd name="connsiteX1815" fmla="*/ 3473247 w 4089755"/>
              <a:gd name="connsiteY1815" fmla="*/ 4027965 h 4615664"/>
              <a:gd name="connsiteX1816" fmla="*/ 3457870 w 4089755"/>
              <a:gd name="connsiteY1816" fmla="*/ 4024158 h 4615664"/>
              <a:gd name="connsiteX1817" fmla="*/ 3436237 w 4089755"/>
              <a:gd name="connsiteY1817" fmla="*/ 4032333 h 4615664"/>
              <a:gd name="connsiteX1818" fmla="*/ 3461308 w 4089755"/>
              <a:gd name="connsiteY1818" fmla="*/ 4039130 h 4615664"/>
              <a:gd name="connsiteX1819" fmla="*/ 3457870 w 4089755"/>
              <a:gd name="connsiteY1819" fmla="*/ 4024158 h 4615664"/>
              <a:gd name="connsiteX1820" fmla="*/ 3533268 w 4089755"/>
              <a:gd name="connsiteY1820" fmla="*/ 4021957 h 4615664"/>
              <a:gd name="connsiteX1821" fmla="*/ 3531128 w 4089755"/>
              <a:gd name="connsiteY1821" fmla="*/ 4031107 h 4615664"/>
              <a:gd name="connsiteX1822" fmla="*/ 3539187 w 4089755"/>
              <a:gd name="connsiteY1822" fmla="*/ 4029257 h 4615664"/>
              <a:gd name="connsiteX1823" fmla="*/ 3533268 w 4089755"/>
              <a:gd name="connsiteY1823" fmla="*/ 4021957 h 4615664"/>
              <a:gd name="connsiteX1824" fmla="*/ 2891411 w 4089755"/>
              <a:gd name="connsiteY1824" fmla="*/ 4021868 h 4615664"/>
              <a:gd name="connsiteX1825" fmla="*/ 2885563 w 4089755"/>
              <a:gd name="connsiteY1825" fmla="*/ 4022926 h 4615664"/>
              <a:gd name="connsiteX1826" fmla="*/ 2896154 w 4089755"/>
              <a:gd name="connsiteY1826" fmla="*/ 4026599 h 4615664"/>
              <a:gd name="connsiteX1827" fmla="*/ 2891411 w 4089755"/>
              <a:gd name="connsiteY1827" fmla="*/ 4021868 h 4615664"/>
              <a:gd name="connsiteX1828" fmla="*/ 3508389 w 4089755"/>
              <a:gd name="connsiteY1828" fmla="*/ 4020569 h 4615664"/>
              <a:gd name="connsiteX1829" fmla="*/ 3503881 w 4089755"/>
              <a:gd name="connsiteY1829" fmla="*/ 4021605 h 4615664"/>
              <a:gd name="connsiteX1830" fmla="*/ 3507321 w 4089755"/>
              <a:gd name="connsiteY1830" fmla="*/ 4036578 h 4615664"/>
              <a:gd name="connsiteX1831" fmla="*/ 3511829 w 4089755"/>
              <a:gd name="connsiteY1831" fmla="*/ 4035541 h 4615664"/>
              <a:gd name="connsiteX1832" fmla="*/ 3508389 w 4089755"/>
              <a:gd name="connsiteY1832" fmla="*/ 4020569 h 4615664"/>
              <a:gd name="connsiteX1833" fmla="*/ 2847564 w 4089755"/>
              <a:gd name="connsiteY1833" fmla="*/ 4015909 h 4615664"/>
              <a:gd name="connsiteX1834" fmla="*/ 2839487 w 4089755"/>
              <a:gd name="connsiteY1834" fmla="*/ 4018534 h 4615664"/>
              <a:gd name="connsiteX1835" fmla="*/ 2846613 w 4089755"/>
              <a:gd name="connsiteY1835" fmla="*/ 4025355 h 4615664"/>
              <a:gd name="connsiteX1836" fmla="*/ 2853977 w 4089755"/>
              <a:gd name="connsiteY1836" fmla="*/ 4022895 h 4615664"/>
              <a:gd name="connsiteX1837" fmla="*/ 2847564 w 4089755"/>
              <a:gd name="connsiteY1837" fmla="*/ 4015909 h 4615664"/>
              <a:gd name="connsiteX1838" fmla="*/ 3507886 w 4089755"/>
              <a:gd name="connsiteY1838" fmla="*/ 4012688 h 4615664"/>
              <a:gd name="connsiteX1839" fmla="*/ 3509392 w 4089755"/>
              <a:gd name="connsiteY1839" fmla="*/ 4012875 h 4615664"/>
              <a:gd name="connsiteX1840" fmla="*/ 3508008 w 4089755"/>
              <a:gd name="connsiteY1840" fmla="*/ 4013108 h 4615664"/>
              <a:gd name="connsiteX1841" fmla="*/ 3517688 w 4089755"/>
              <a:gd name="connsiteY1841" fmla="*/ 4012248 h 4615664"/>
              <a:gd name="connsiteX1842" fmla="*/ 3523291 w 4089755"/>
              <a:gd name="connsiteY1842" fmla="*/ 4013294 h 4615664"/>
              <a:gd name="connsiteX1843" fmla="*/ 3528810 w 4089755"/>
              <a:gd name="connsiteY1843" fmla="*/ 4013926 h 4615664"/>
              <a:gd name="connsiteX1844" fmla="*/ 3526459 w 4089755"/>
              <a:gd name="connsiteY1844" fmla="*/ 4013390 h 4615664"/>
              <a:gd name="connsiteX1845" fmla="*/ 2812490 w 4089755"/>
              <a:gd name="connsiteY1845" fmla="*/ 4011292 h 4615664"/>
              <a:gd name="connsiteX1846" fmla="*/ 2804851 w 4089755"/>
              <a:gd name="connsiteY1846" fmla="*/ 4020473 h 4615664"/>
              <a:gd name="connsiteX1847" fmla="*/ 2812490 w 4089755"/>
              <a:gd name="connsiteY1847" fmla="*/ 4011292 h 4615664"/>
              <a:gd name="connsiteX1848" fmla="*/ 2458060 w 4089755"/>
              <a:gd name="connsiteY1848" fmla="*/ 4009968 h 4615664"/>
              <a:gd name="connsiteX1849" fmla="*/ 2462887 w 4089755"/>
              <a:gd name="connsiteY1849" fmla="*/ 4015065 h 4615664"/>
              <a:gd name="connsiteX1850" fmla="*/ 2467996 w 4089755"/>
              <a:gd name="connsiteY1850" fmla="*/ 4010788 h 4615664"/>
              <a:gd name="connsiteX1851" fmla="*/ 2458060 w 4089755"/>
              <a:gd name="connsiteY1851" fmla="*/ 4009968 h 4615664"/>
              <a:gd name="connsiteX1852" fmla="*/ 2822106 w 4089755"/>
              <a:gd name="connsiteY1852" fmla="*/ 4008746 h 4615664"/>
              <a:gd name="connsiteX1853" fmla="*/ 2820378 w 4089755"/>
              <a:gd name="connsiteY1853" fmla="*/ 4022633 h 4615664"/>
              <a:gd name="connsiteX1854" fmla="*/ 2834393 w 4089755"/>
              <a:gd name="connsiteY1854" fmla="*/ 4019413 h 4615664"/>
              <a:gd name="connsiteX1855" fmla="*/ 2822106 w 4089755"/>
              <a:gd name="connsiteY1855" fmla="*/ 4008746 h 4615664"/>
              <a:gd name="connsiteX1856" fmla="*/ 2382455 w 4089755"/>
              <a:gd name="connsiteY1856" fmla="*/ 4007875 h 4615664"/>
              <a:gd name="connsiteX1857" fmla="*/ 2409214 w 4089755"/>
              <a:gd name="connsiteY1857" fmla="*/ 4020515 h 4615664"/>
              <a:gd name="connsiteX1858" fmla="*/ 2428237 w 4089755"/>
              <a:gd name="connsiteY1858" fmla="*/ 4037803 h 4615664"/>
              <a:gd name="connsiteX1859" fmla="*/ 2490762 w 4089755"/>
              <a:gd name="connsiteY1859" fmla="*/ 4051622 h 4615664"/>
              <a:gd name="connsiteX1860" fmla="*/ 2624288 w 4089755"/>
              <a:gd name="connsiteY1860" fmla="*/ 4064241 h 4615664"/>
              <a:gd name="connsiteX1861" fmla="*/ 2614093 w 4089755"/>
              <a:gd name="connsiteY1861" fmla="*/ 4059630 h 4615664"/>
              <a:gd name="connsiteX1862" fmla="*/ 2615399 w 4089755"/>
              <a:gd name="connsiteY1862" fmla="*/ 4057369 h 4615664"/>
              <a:gd name="connsiteX1863" fmla="*/ 2616149 w 4089755"/>
              <a:gd name="connsiteY1863" fmla="*/ 4056068 h 4615664"/>
              <a:gd name="connsiteX1864" fmla="*/ 2615424 w 4089755"/>
              <a:gd name="connsiteY1864" fmla="*/ 4057325 h 4615664"/>
              <a:gd name="connsiteX1865" fmla="*/ 2615399 w 4089755"/>
              <a:gd name="connsiteY1865" fmla="*/ 4057369 h 4615664"/>
              <a:gd name="connsiteX1866" fmla="*/ 2614214 w 4089755"/>
              <a:gd name="connsiteY1866" fmla="*/ 4059419 h 4615664"/>
              <a:gd name="connsiteX1867" fmla="*/ 2614093 w 4089755"/>
              <a:gd name="connsiteY1867" fmla="*/ 4059630 h 4615664"/>
              <a:gd name="connsiteX1868" fmla="*/ 2609077 w 4089755"/>
              <a:gd name="connsiteY1868" fmla="*/ 4057359 h 4615664"/>
              <a:gd name="connsiteX1869" fmla="*/ 2594634 w 4089755"/>
              <a:gd name="connsiteY1869" fmla="*/ 4053829 h 4615664"/>
              <a:gd name="connsiteX1870" fmla="*/ 2578972 w 4089755"/>
              <a:gd name="connsiteY1870" fmla="*/ 4051165 h 4615664"/>
              <a:gd name="connsiteX1871" fmla="*/ 2571815 w 4089755"/>
              <a:gd name="connsiteY1871" fmla="*/ 4049677 h 4615664"/>
              <a:gd name="connsiteX1872" fmla="*/ 2568518 w 4089755"/>
              <a:gd name="connsiteY1872" fmla="*/ 4035325 h 4615664"/>
              <a:gd name="connsiteX1873" fmla="*/ 2475835 w 4089755"/>
              <a:gd name="connsiteY1873" fmla="*/ 4023737 h 4615664"/>
              <a:gd name="connsiteX1874" fmla="*/ 2479039 w 4089755"/>
              <a:gd name="connsiteY1874" fmla="*/ 4015433 h 4615664"/>
              <a:gd name="connsiteX1875" fmla="*/ 2471883 w 4089755"/>
              <a:gd name="connsiteY1875" fmla="*/ 4013947 h 4615664"/>
              <a:gd name="connsiteX1876" fmla="*/ 2461507 w 4089755"/>
              <a:gd name="connsiteY1876" fmla="*/ 4019461 h 4615664"/>
              <a:gd name="connsiteX1877" fmla="*/ 2435179 w 4089755"/>
              <a:gd name="connsiteY1877" fmla="*/ 4016115 h 4615664"/>
              <a:gd name="connsiteX1878" fmla="*/ 2382455 w 4089755"/>
              <a:gd name="connsiteY1878" fmla="*/ 4007875 h 4615664"/>
              <a:gd name="connsiteX1879" fmla="*/ 2980746 w 4089755"/>
              <a:gd name="connsiteY1879" fmla="*/ 4007796 h 4615664"/>
              <a:gd name="connsiteX1880" fmla="*/ 2973108 w 4089755"/>
              <a:gd name="connsiteY1880" fmla="*/ 4016976 h 4615664"/>
              <a:gd name="connsiteX1881" fmla="*/ 2980746 w 4089755"/>
              <a:gd name="connsiteY1881" fmla="*/ 4007796 h 4615664"/>
              <a:gd name="connsiteX1882" fmla="*/ 3620736 w 4089755"/>
              <a:gd name="connsiteY1882" fmla="*/ 4007627 h 4615664"/>
              <a:gd name="connsiteX1883" fmla="*/ 3623170 w 4089755"/>
              <a:gd name="connsiteY1883" fmla="*/ 4008109 h 4615664"/>
              <a:gd name="connsiteX1884" fmla="*/ 3618151 w 4089755"/>
              <a:gd name="connsiteY1884" fmla="*/ 4007954 h 4615664"/>
              <a:gd name="connsiteX1885" fmla="*/ 3619595 w 4089755"/>
              <a:gd name="connsiteY1885" fmla="*/ 4007728 h 4615664"/>
              <a:gd name="connsiteX1886" fmla="*/ 2964941 w 4089755"/>
              <a:gd name="connsiteY1886" fmla="*/ 4004411 h 4615664"/>
              <a:gd name="connsiteX1887" fmla="*/ 2952296 w 4089755"/>
              <a:gd name="connsiteY1887" fmla="*/ 4013562 h 4615664"/>
              <a:gd name="connsiteX1888" fmla="*/ 2961424 w 4089755"/>
              <a:gd name="connsiteY1888" fmla="*/ 4013027 h 4615664"/>
              <a:gd name="connsiteX1889" fmla="*/ 2964941 w 4089755"/>
              <a:gd name="connsiteY1889" fmla="*/ 4004411 h 4615664"/>
              <a:gd name="connsiteX1890" fmla="*/ 431175 w 4089755"/>
              <a:gd name="connsiteY1890" fmla="*/ 4001155 h 4615664"/>
              <a:gd name="connsiteX1891" fmla="*/ 430058 w 4089755"/>
              <a:gd name="connsiteY1891" fmla="*/ 4002135 h 4615664"/>
              <a:gd name="connsiteX1892" fmla="*/ 429129 w 4089755"/>
              <a:gd name="connsiteY1892" fmla="*/ 4002845 h 4615664"/>
              <a:gd name="connsiteX1893" fmla="*/ 426773 w 4089755"/>
              <a:gd name="connsiteY1893" fmla="*/ 4003756 h 4615664"/>
              <a:gd name="connsiteX1894" fmla="*/ 431175 w 4089755"/>
              <a:gd name="connsiteY1894" fmla="*/ 4001155 h 4615664"/>
              <a:gd name="connsiteX1895" fmla="*/ 2353896 w 4089755"/>
              <a:gd name="connsiteY1895" fmla="*/ 3993817 h 4615664"/>
              <a:gd name="connsiteX1896" fmla="*/ 2348587 w 4089755"/>
              <a:gd name="connsiteY1896" fmla="*/ 4013103 h 4615664"/>
              <a:gd name="connsiteX1897" fmla="*/ 2353896 w 4089755"/>
              <a:gd name="connsiteY1897" fmla="*/ 3993817 h 4615664"/>
              <a:gd name="connsiteX1898" fmla="*/ 2368921 w 4089755"/>
              <a:gd name="connsiteY1898" fmla="*/ 3993802 h 4615664"/>
              <a:gd name="connsiteX1899" fmla="*/ 2357745 w 4089755"/>
              <a:gd name="connsiteY1899" fmla="*/ 3996369 h 4615664"/>
              <a:gd name="connsiteX1900" fmla="*/ 2362048 w 4089755"/>
              <a:gd name="connsiteY1900" fmla="*/ 4008866 h 4615664"/>
              <a:gd name="connsiteX1901" fmla="*/ 2368921 w 4089755"/>
              <a:gd name="connsiteY1901" fmla="*/ 3993802 h 4615664"/>
              <a:gd name="connsiteX1902" fmla="*/ 2697900 w 4089755"/>
              <a:gd name="connsiteY1902" fmla="*/ 3991513 h 4615664"/>
              <a:gd name="connsiteX1903" fmla="*/ 2690936 w 4089755"/>
              <a:gd name="connsiteY1903" fmla="*/ 4005744 h 4615664"/>
              <a:gd name="connsiteX1904" fmla="*/ 2714410 w 4089755"/>
              <a:gd name="connsiteY1904" fmla="*/ 4011403 h 4615664"/>
              <a:gd name="connsiteX1905" fmla="*/ 2787823 w 4089755"/>
              <a:gd name="connsiteY1905" fmla="*/ 4012933 h 4615664"/>
              <a:gd name="connsiteX1906" fmla="*/ 2697900 w 4089755"/>
              <a:gd name="connsiteY1906" fmla="*/ 3991513 h 4615664"/>
              <a:gd name="connsiteX1907" fmla="*/ 2773995 w 4089755"/>
              <a:gd name="connsiteY1907" fmla="*/ 3990463 h 4615664"/>
              <a:gd name="connsiteX1908" fmla="*/ 2768886 w 4089755"/>
              <a:gd name="connsiteY1908" fmla="*/ 3994740 h 4615664"/>
              <a:gd name="connsiteX1909" fmla="*/ 2778821 w 4089755"/>
              <a:gd name="connsiteY1909" fmla="*/ 3995561 h 4615664"/>
              <a:gd name="connsiteX1910" fmla="*/ 2773995 w 4089755"/>
              <a:gd name="connsiteY1910" fmla="*/ 3990463 h 4615664"/>
              <a:gd name="connsiteX1911" fmla="*/ 2677313 w 4089755"/>
              <a:gd name="connsiteY1911" fmla="*/ 3989783 h 4615664"/>
              <a:gd name="connsiteX1912" fmla="*/ 2667453 w 4089755"/>
              <a:gd name="connsiteY1912" fmla="*/ 3992049 h 4615664"/>
              <a:gd name="connsiteX1913" fmla="*/ 2649682 w 4089755"/>
              <a:gd name="connsiteY1913" fmla="*/ 3989988 h 4615664"/>
              <a:gd name="connsiteX1914" fmla="*/ 2680663 w 4089755"/>
              <a:gd name="connsiteY1914" fmla="*/ 4004372 h 4615664"/>
              <a:gd name="connsiteX1915" fmla="*/ 2677313 w 4089755"/>
              <a:gd name="connsiteY1915" fmla="*/ 3989783 h 4615664"/>
              <a:gd name="connsiteX1916" fmla="*/ 2765597 w 4089755"/>
              <a:gd name="connsiteY1916" fmla="*/ 3987055 h 4615664"/>
              <a:gd name="connsiteX1917" fmla="*/ 2744979 w 4089755"/>
              <a:gd name="connsiteY1917" fmla="*/ 3988707 h 4615664"/>
              <a:gd name="connsiteX1918" fmla="*/ 2753934 w 4089755"/>
              <a:gd name="connsiteY1918" fmla="*/ 3994362 h 4615664"/>
              <a:gd name="connsiteX1919" fmla="*/ 2764609 w 4089755"/>
              <a:gd name="connsiteY1919" fmla="*/ 3990366 h 4615664"/>
              <a:gd name="connsiteX1920" fmla="*/ 2765597 w 4089755"/>
              <a:gd name="connsiteY1920" fmla="*/ 3987055 h 4615664"/>
              <a:gd name="connsiteX1921" fmla="*/ 2647474 w 4089755"/>
              <a:gd name="connsiteY1921" fmla="*/ 3985278 h 4615664"/>
              <a:gd name="connsiteX1922" fmla="*/ 2632848 w 4089755"/>
              <a:gd name="connsiteY1922" fmla="*/ 3985841 h 4615664"/>
              <a:gd name="connsiteX1923" fmla="*/ 2642511 w 4089755"/>
              <a:gd name="connsiteY1923" fmla="*/ 3991117 h 4615664"/>
              <a:gd name="connsiteX1924" fmla="*/ 2645431 w 4089755"/>
              <a:gd name="connsiteY1924" fmla="*/ 3990429 h 4615664"/>
              <a:gd name="connsiteX1925" fmla="*/ 2647474 w 4089755"/>
              <a:gd name="connsiteY1925" fmla="*/ 3985278 h 4615664"/>
              <a:gd name="connsiteX1926" fmla="*/ 2712072 w 4089755"/>
              <a:gd name="connsiteY1926" fmla="*/ 3983416 h 4615664"/>
              <a:gd name="connsiteX1927" fmla="*/ 2705911 w 4089755"/>
              <a:gd name="connsiteY1927" fmla="*/ 3987642 h 4615664"/>
              <a:gd name="connsiteX1928" fmla="*/ 2741768 w 4089755"/>
              <a:gd name="connsiteY1928" fmla="*/ 3986898 h 4615664"/>
              <a:gd name="connsiteX1929" fmla="*/ 2720694 w 4089755"/>
              <a:gd name="connsiteY1929" fmla="*/ 3984246 h 4615664"/>
              <a:gd name="connsiteX1930" fmla="*/ 2712072 w 4089755"/>
              <a:gd name="connsiteY1930" fmla="*/ 3983416 h 4615664"/>
              <a:gd name="connsiteX1931" fmla="*/ 2695011 w 4089755"/>
              <a:gd name="connsiteY1931" fmla="*/ 3978434 h 4615664"/>
              <a:gd name="connsiteX1932" fmla="*/ 2699838 w 4089755"/>
              <a:gd name="connsiteY1932" fmla="*/ 3983530 h 4615664"/>
              <a:gd name="connsiteX1933" fmla="*/ 2704947 w 4089755"/>
              <a:gd name="connsiteY1933" fmla="*/ 3979253 h 4615664"/>
              <a:gd name="connsiteX1934" fmla="*/ 2695011 w 4089755"/>
              <a:gd name="connsiteY1934" fmla="*/ 3978434 h 4615664"/>
              <a:gd name="connsiteX1935" fmla="*/ 2579400 w 4089755"/>
              <a:gd name="connsiteY1935" fmla="*/ 3977213 h 4615664"/>
              <a:gd name="connsiteX1936" fmla="*/ 2565374 w 4089755"/>
              <a:gd name="connsiteY1936" fmla="*/ 3980996 h 4615664"/>
              <a:gd name="connsiteX1937" fmla="*/ 2586757 w 4089755"/>
              <a:gd name="connsiteY1937" fmla="*/ 3981776 h 4615664"/>
              <a:gd name="connsiteX1938" fmla="*/ 2593446 w 4089755"/>
              <a:gd name="connsiteY1938" fmla="*/ 3979045 h 4615664"/>
              <a:gd name="connsiteX1939" fmla="*/ 2579400 w 4089755"/>
              <a:gd name="connsiteY1939" fmla="*/ 3977213 h 4615664"/>
              <a:gd name="connsiteX1940" fmla="*/ 2678784 w 4089755"/>
              <a:gd name="connsiteY1940" fmla="*/ 3974383 h 4615664"/>
              <a:gd name="connsiteX1941" fmla="*/ 2667657 w 4089755"/>
              <a:gd name="connsiteY1941" fmla="*/ 3984687 h 4615664"/>
              <a:gd name="connsiteX1942" fmla="*/ 2671760 w 4089755"/>
              <a:gd name="connsiteY1942" fmla="*/ 3984076 h 4615664"/>
              <a:gd name="connsiteX1943" fmla="*/ 2678784 w 4089755"/>
              <a:gd name="connsiteY1943" fmla="*/ 3974383 h 4615664"/>
              <a:gd name="connsiteX1944" fmla="*/ 2554744 w 4089755"/>
              <a:gd name="connsiteY1944" fmla="*/ 3972872 h 4615664"/>
              <a:gd name="connsiteX1945" fmla="*/ 2562881 w 4089755"/>
              <a:gd name="connsiteY1945" fmla="*/ 3978760 h 4615664"/>
              <a:gd name="connsiteX1946" fmla="*/ 2563814 w 4089755"/>
              <a:gd name="connsiteY1946" fmla="*/ 3975442 h 4615664"/>
              <a:gd name="connsiteX1947" fmla="*/ 2554744 w 4089755"/>
              <a:gd name="connsiteY1947" fmla="*/ 3972872 h 4615664"/>
              <a:gd name="connsiteX1948" fmla="*/ 3117361 w 4089755"/>
              <a:gd name="connsiteY1948" fmla="*/ 3969986 h 4615664"/>
              <a:gd name="connsiteX1949" fmla="*/ 3112352 w 4089755"/>
              <a:gd name="connsiteY1949" fmla="*/ 3974376 h 4615664"/>
              <a:gd name="connsiteX1950" fmla="*/ 3122245 w 4089755"/>
              <a:gd name="connsiteY1950" fmla="*/ 3975041 h 4615664"/>
              <a:gd name="connsiteX1951" fmla="*/ 3117361 w 4089755"/>
              <a:gd name="connsiteY1951" fmla="*/ 3969986 h 4615664"/>
              <a:gd name="connsiteX1952" fmla="*/ 2548217 w 4089755"/>
              <a:gd name="connsiteY1952" fmla="*/ 3967500 h 4615664"/>
              <a:gd name="connsiteX1953" fmla="*/ 2534202 w 4089755"/>
              <a:gd name="connsiteY1953" fmla="*/ 3970719 h 4615664"/>
              <a:gd name="connsiteX1954" fmla="*/ 2541566 w 4089755"/>
              <a:gd name="connsiteY1954" fmla="*/ 3981367 h 4615664"/>
              <a:gd name="connsiteX1955" fmla="*/ 2548217 w 4089755"/>
              <a:gd name="connsiteY1955" fmla="*/ 3967500 h 4615664"/>
              <a:gd name="connsiteX1956" fmla="*/ 2278923 w 4089755"/>
              <a:gd name="connsiteY1956" fmla="*/ 3966813 h 4615664"/>
              <a:gd name="connsiteX1957" fmla="*/ 2258029 w 4089755"/>
              <a:gd name="connsiteY1957" fmla="*/ 3967756 h 4615664"/>
              <a:gd name="connsiteX1958" fmla="*/ 2314676 w 4089755"/>
              <a:gd name="connsiteY1958" fmla="*/ 3985465 h 4615664"/>
              <a:gd name="connsiteX1959" fmla="*/ 2338806 w 4089755"/>
              <a:gd name="connsiteY1959" fmla="*/ 3993430 h 4615664"/>
              <a:gd name="connsiteX1960" fmla="*/ 2342620 w 4089755"/>
              <a:gd name="connsiteY1960" fmla="*/ 3988342 h 4615664"/>
              <a:gd name="connsiteX1961" fmla="*/ 2278923 w 4089755"/>
              <a:gd name="connsiteY1961" fmla="*/ 3966813 h 4615664"/>
              <a:gd name="connsiteX1962" fmla="*/ 2521454 w 4089755"/>
              <a:gd name="connsiteY1962" fmla="*/ 3965481 h 4615664"/>
              <a:gd name="connsiteX1963" fmla="*/ 2509148 w 4089755"/>
              <a:gd name="connsiteY1963" fmla="*/ 3976114 h 4615664"/>
              <a:gd name="connsiteX1964" fmla="*/ 2518108 w 4089755"/>
              <a:gd name="connsiteY1964" fmla="*/ 3974836 h 4615664"/>
              <a:gd name="connsiteX1965" fmla="*/ 2521454 w 4089755"/>
              <a:gd name="connsiteY1965" fmla="*/ 3965481 h 4615664"/>
              <a:gd name="connsiteX1966" fmla="*/ 1858009 w 4089755"/>
              <a:gd name="connsiteY1966" fmla="*/ 3961192 h 4615664"/>
              <a:gd name="connsiteX1967" fmla="*/ 1857237 w 4089755"/>
              <a:gd name="connsiteY1967" fmla="*/ 3977132 h 4615664"/>
              <a:gd name="connsiteX1968" fmla="*/ 1858009 w 4089755"/>
              <a:gd name="connsiteY1968" fmla="*/ 3961192 h 4615664"/>
              <a:gd name="connsiteX1969" fmla="*/ 3023665 w 4089755"/>
              <a:gd name="connsiteY1969" fmla="*/ 3954766 h 4615664"/>
              <a:gd name="connsiteX1970" fmla="*/ 3016028 w 4089755"/>
              <a:gd name="connsiteY1970" fmla="*/ 3963945 h 4615664"/>
              <a:gd name="connsiteX1971" fmla="*/ 3023665 w 4089755"/>
              <a:gd name="connsiteY1971" fmla="*/ 3954766 h 4615664"/>
              <a:gd name="connsiteX1972" fmla="*/ 492185 w 4089755"/>
              <a:gd name="connsiteY1972" fmla="*/ 3954402 h 4615664"/>
              <a:gd name="connsiteX1973" fmla="*/ 462441 w 4089755"/>
              <a:gd name="connsiteY1973" fmla="*/ 3967744 h 4615664"/>
              <a:gd name="connsiteX1974" fmla="*/ 462498 w 4089755"/>
              <a:gd name="connsiteY1974" fmla="*/ 3967050 h 4615664"/>
              <a:gd name="connsiteX1975" fmla="*/ 437648 w 4089755"/>
              <a:gd name="connsiteY1975" fmla="*/ 3980465 h 4615664"/>
              <a:gd name="connsiteX1976" fmla="*/ 451370 w 4089755"/>
              <a:gd name="connsiteY1976" fmla="*/ 3976105 h 4615664"/>
              <a:gd name="connsiteX1977" fmla="*/ 468203 w 4089755"/>
              <a:gd name="connsiteY1977" fmla="*/ 3971120 h 4615664"/>
              <a:gd name="connsiteX1978" fmla="*/ 469395 w 4089755"/>
              <a:gd name="connsiteY1978" fmla="*/ 3968463 h 4615664"/>
              <a:gd name="connsiteX1979" fmla="*/ 486839 w 4089755"/>
              <a:gd name="connsiteY1979" fmla="*/ 3957239 h 4615664"/>
              <a:gd name="connsiteX1980" fmla="*/ 3066972 w 4089755"/>
              <a:gd name="connsiteY1980" fmla="*/ 3952493 h 4615664"/>
              <a:gd name="connsiteX1981" fmla="*/ 3049401 w 4089755"/>
              <a:gd name="connsiteY1981" fmla="*/ 3956530 h 4615664"/>
              <a:gd name="connsiteX1982" fmla="*/ 3066017 w 4089755"/>
              <a:gd name="connsiteY1982" fmla="*/ 3963204 h 4615664"/>
              <a:gd name="connsiteX1983" fmla="*/ 3068294 w 4089755"/>
              <a:gd name="connsiteY1983" fmla="*/ 3965679 h 4615664"/>
              <a:gd name="connsiteX1984" fmla="*/ 3066972 w 4089755"/>
              <a:gd name="connsiteY1984" fmla="*/ 3952493 h 4615664"/>
              <a:gd name="connsiteX1985" fmla="*/ 3356244 w 4089755"/>
              <a:gd name="connsiteY1985" fmla="*/ 3952464 h 4615664"/>
              <a:gd name="connsiteX1986" fmla="*/ 3342230 w 4089755"/>
              <a:gd name="connsiteY1986" fmla="*/ 3955684 h 4615664"/>
              <a:gd name="connsiteX1987" fmla="*/ 3355822 w 4089755"/>
              <a:gd name="connsiteY1987" fmla="*/ 3964893 h 4615664"/>
              <a:gd name="connsiteX1988" fmla="*/ 3356244 w 4089755"/>
              <a:gd name="connsiteY1988" fmla="*/ 3952464 h 4615664"/>
              <a:gd name="connsiteX1989" fmla="*/ 3201413 w 4089755"/>
              <a:gd name="connsiteY1989" fmla="*/ 3951379 h 4615664"/>
              <a:gd name="connsiteX1990" fmla="*/ 3199218 w 4089755"/>
              <a:gd name="connsiteY1990" fmla="*/ 3965373 h 4615664"/>
              <a:gd name="connsiteX1991" fmla="*/ 3201413 w 4089755"/>
              <a:gd name="connsiteY1991" fmla="*/ 3951379 h 4615664"/>
              <a:gd name="connsiteX1992" fmla="*/ 2463532 w 4089755"/>
              <a:gd name="connsiteY1992" fmla="*/ 3947749 h 4615664"/>
              <a:gd name="connsiteX1993" fmla="*/ 2451244 w 4089755"/>
              <a:gd name="connsiteY1993" fmla="*/ 3958456 h 4615664"/>
              <a:gd name="connsiteX1994" fmla="*/ 2460204 w 4089755"/>
              <a:gd name="connsiteY1994" fmla="*/ 3957185 h 4615664"/>
              <a:gd name="connsiteX1995" fmla="*/ 2463532 w 4089755"/>
              <a:gd name="connsiteY1995" fmla="*/ 3947749 h 4615664"/>
              <a:gd name="connsiteX1996" fmla="*/ 2215658 w 4089755"/>
              <a:gd name="connsiteY1996" fmla="*/ 3947649 h 4615664"/>
              <a:gd name="connsiteX1997" fmla="*/ 2210358 w 4089755"/>
              <a:gd name="connsiteY1997" fmla="*/ 3951094 h 4615664"/>
              <a:gd name="connsiteX1998" fmla="*/ 2220588 w 4089755"/>
              <a:gd name="connsiteY1998" fmla="*/ 3953201 h 4615664"/>
              <a:gd name="connsiteX1999" fmla="*/ 2215658 w 4089755"/>
              <a:gd name="connsiteY1999" fmla="*/ 3947649 h 4615664"/>
              <a:gd name="connsiteX2000" fmla="*/ 3154255 w 4089755"/>
              <a:gd name="connsiteY2000" fmla="*/ 3947332 h 4615664"/>
              <a:gd name="connsiteX2001" fmla="*/ 3150140 w 4089755"/>
              <a:gd name="connsiteY2001" fmla="*/ 3958962 h 4615664"/>
              <a:gd name="connsiteX2002" fmla="*/ 3158809 w 4089755"/>
              <a:gd name="connsiteY2002" fmla="*/ 3959770 h 4615664"/>
              <a:gd name="connsiteX2003" fmla="*/ 3154255 w 4089755"/>
              <a:gd name="connsiteY2003" fmla="*/ 3947332 h 4615664"/>
              <a:gd name="connsiteX2004" fmla="*/ 3275994 w 4089755"/>
              <a:gd name="connsiteY2004" fmla="*/ 3947240 h 4615664"/>
              <a:gd name="connsiteX2005" fmla="*/ 3256304 w 4089755"/>
              <a:gd name="connsiteY2005" fmla="*/ 3950226 h 4615664"/>
              <a:gd name="connsiteX2006" fmla="*/ 3250139 w 4089755"/>
              <a:gd name="connsiteY2006" fmla="*/ 3960870 h 4615664"/>
              <a:gd name="connsiteX2007" fmla="*/ 3267322 w 4089755"/>
              <a:gd name="connsiteY2007" fmla="*/ 3961343 h 4615664"/>
              <a:gd name="connsiteX2008" fmla="*/ 3283249 w 4089755"/>
              <a:gd name="connsiteY2008" fmla="*/ 3956340 h 4615664"/>
              <a:gd name="connsiteX2009" fmla="*/ 3275994 w 4089755"/>
              <a:gd name="connsiteY2009" fmla="*/ 3947240 h 4615664"/>
              <a:gd name="connsiteX2010" fmla="*/ 2508473 w 4089755"/>
              <a:gd name="connsiteY2010" fmla="*/ 3946975 h 4615664"/>
              <a:gd name="connsiteX2011" fmla="*/ 2503526 w 4089755"/>
              <a:gd name="connsiteY2011" fmla="*/ 3951639 h 4615664"/>
              <a:gd name="connsiteX2012" fmla="*/ 2513425 w 4089755"/>
              <a:gd name="connsiteY2012" fmla="*/ 3952337 h 4615664"/>
              <a:gd name="connsiteX2013" fmla="*/ 2508473 w 4089755"/>
              <a:gd name="connsiteY2013" fmla="*/ 3946975 h 4615664"/>
              <a:gd name="connsiteX2014" fmla="*/ 2822331 w 4089755"/>
              <a:gd name="connsiteY2014" fmla="*/ 3945110 h 4615664"/>
              <a:gd name="connsiteX2015" fmla="*/ 2810102 w 4089755"/>
              <a:gd name="connsiteY2015" fmla="*/ 3945121 h 4615664"/>
              <a:gd name="connsiteX2016" fmla="*/ 2816075 w 4089755"/>
              <a:gd name="connsiteY2016" fmla="*/ 3950205 h 4615664"/>
              <a:gd name="connsiteX2017" fmla="*/ 2822331 w 4089755"/>
              <a:gd name="connsiteY2017" fmla="*/ 3945110 h 4615664"/>
              <a:gd name="connsiteX2018" fmla="*/ 2905250 w 4089755"/>
              <a:gd name="connsiteY2018" fmla="*/ 3945026 h 4615664"/>
              <a:gd name="connsiteX2019" fmla="*/ 2918223 w 4089755"/>
              <a:gd name="connsiteY2019" fmla="*/ 3964148 h 4615664"/>
              <a:gd name="connsiteX2020" fmla="*/ 2940526 w 4089755"/>
              <a:gd name="connsiteY2020" fmla="*/ 3970917 h 4615664"/>
              <a:gd name="connsiteX2021" fmla="*/ 2945557 w 4089755"/>
              <a:gd name="connsiteY2021" fmla="*/ 3963634 h 4615664"/>
              <a:gd name="connsiteX2022" fmla="*/ 2932797 w 4089755"/>
              <a:gd name="connsiteY2022" fmla="*/ 3952907 h 4615664"/>
              <a:gd name="connsiteX2023" fmla="*/ 2905250 w 4089755"/>
              <a:gd name="connsiteY2023" fmla="*/ 3945026 h 4615664"/>
              <a:gd name="connsiteX2024" fmla="*/ 3325579 w 4089755"/>
              <a:gd name="connsiteY2024" fmla="*/ 3944350 h 4615664"/>
              <a:gd name="connsiteX2025" fmla="*/ 3303966 w 4089755"/>
              <a:gd name="connsiteY2025" fmla="*/ 3953967 h 4615664"/>
              <a:gd name="connsiteX2026" fmla="*/ 3312876 w 4089755"/>
              <a:gd name="connsiteY2026" fmla="*/ 3962765 h 4615664"/>
              <a:gd name="connsiteX2027" fmla="*/ 3326692 w 4089755"/>
              <a:gd name="connsiteY2027" fmla="*/ 3970440 h 4615664"/>
              <a:gd name="connsiteX2028" fmla="*/ 3325579 w 4089755"/>
              <a:gd name="connsiteY2028" fmla="*/ 3944350 h 4615664"/>
              <a:gd name="connsiteX2029" fmla="*/ 2877066 w 4089755"/>
              <a:gd name="connsiteY2029" fmla="*/ 3943512 h 4615664"/>
              <a:gd name="connsiteX2030" fmla="*/ 2864729 w 4089755"/>
              <a:gd name="connsiteY2030" fmla="*/ 3954037 h 4615664"/>
              <a:gd name="connsiteX2031" fmla="*/ 2873658 w 4089755"/>
              <a:gd name="connsiteY2031" fmla="*/ 3952754 h 4615664"/>
              <a:gd name="connsiteX2032" fmla="*/ 2877066 w 4089755"/>
              <a:gd name="connsiteY2032" fmla="*/ 3943512 h 4615664"/>
              <a:gd name="connsiteX2033" fmla="*/ 2845747 w 4089755"/>
              <a:gd name="connsiteY2033" fmla="*/ 3943458 h 4615664"/>
              <a:gd name="connsiteX2034" fmla="*/ 2824106 w 4089755"/>
              <a:gd name="connsiteY2034" fmla="*/ 3951600 h 4615664"/>
              <a:gd name="connsiteX2035" fmla="*/ 2845285 w 4089755"/>
              <a:gd name="connsiteY2035" fmla="*/ 3956246 h 4615664"/>
              <a:gd name="connsiteX2036" fmla="*/ 2845747 w 4089755"/>
              <a:gd name="connsiteY2036" fmla="*/ 3943458 h 4615664"/>
              <a:gd name="connsiteX2037" fmla="*/ 2492411 w 4089755"/>
              <a:gd name="connsiteY2037" fmla="*/ 3941391 h 4615664"/>
              <a:gd name="connsiteX2038" fmla="*/ 2500549 w 4089755"/>
              <a:gd name="connsiteY2038" fmla="*/ 3947279 h 4615664"/>
              <a:gd name="connsiteX2039" fmla="*/ 2501482 w 4089755"/>
              <a:gd name="connsiteY2039" fmla="*/ 3943962 h 4615664"/>
              <a:gd name="connsiteX2040" fmla="*/ 2492411 w 4089755"/>
              <a:gd name="connsiteY2040" fmla="*/ 3941391 h 4615664"/>
              <a:gd name="connsiteX2041" fmla="*/ 3405308 w 4089755"/>
              <a:gd name="connsiteY2041" fmla="*/ 3941178 h 4615664"/>
              <a:gd name="connsiteX2042" fmla="*/ 3371217 w 4089755"/>
              <a:gd name="connsiteY2042" fmla="*/ 3956437 h 4615664"/>
              <a:gd name="connsiteX2043" fmla="*/ 3410525 w 4089755"/>
              <a:gd name="connsiteY2043" fmla="*/ 3948892 h 4615664"/>
              <a:gd name="connsiteX2044" fmla="*/ 3405308 w 4089755"/>
              <a:gd name="connsiteY2044" fmla="*/ 3941178 h 4615664"/>
              <a:gd name="connsiteX2045" fmla="*/ 2778002 w 4089755"/>
              <a:gd name="connsiteY2045" fmla="*/ 3939902 h 4615664"/>
              <a:gd name="connsiteX2046" fmla="*/ 2773341 w 4089755"/>
              <a:gd name="connsiteY2046" fmla="*/ 3948683 h 4615664"/>
              <a:gd name="connsiteX2047" fmla="*/ 2783603 w 4089755"/>
              <a:gd name="connsiteY2047" fmla="*/ 3950952 h 4615664"/>
              <a:gd name="connsiteX2048" fmla="*/ 2778002 w 4089755"/>
              <a:gd name="connsiteY2048" fmla="*/ 3939902 h 4615664"/>
              <a:gd name="connsiteX2049" fmla="*/ 2753619 w 4089755"/>
              <a:gd name="connsiteY2049" fmla="*/ 3939057 h 4615664"/>
              <a:gd name="connsiteX2050" fmla="*/ 2745092 w 4089755"/>
              <a:gd name="connsiteY2050" fmla="*/ 3939450 h 4615664"/>
              <a:gd name="connsiteX2051" fmla="*/ 2742913 w 4089755"/>
              <a:gd name="connsiteY2051" fmla="*/ 3952474 h 4615664"/>
              <a:gd name="connsiteX2052" fmla="*/ 2758772 w 4089755"/>
              <a:gd name="connsiteY2052" fmla="*/ 3951180 h 4615664"/>
              <a:gd name="connsiteX2053" fmla="*/ 2771352 w 4089755"/>
              <a:gd name="connsiteY2053" fmla="*/ 3941245 h 4615664"/>
              <a:gd name="connsiteX2054" fmla="*/ 2753619 w 4089755"/>
              <a:gd name="connsiteY2054" fmla="*/ 3939057 h 4615664"/>
              <a:gd name="connsiteX2055" fmla="*/ 3478300 w 4089755"/>
              <a:gd name="connsiteY2055" fmla="*/ 3938653 h 4615664"/>
              <a:gd name="connsiteX2056" fmla="*/ 3459992 w 4089755"/>
              <a:gd name="connsiteY2056" fmla="*/ 3950368 h 4615664"/>
              <a:gd name="connsiteX2057" fmla="*/ 3472268 w 4089755"/>
              <a:gd name="connsiteY2057" fmla="*/ 3949522 h 4615664"/>
              <a:gd name="connsiteX2058" fmla="*/ 3478300 w 4089755"/>
              <a:gd name="connsiteY2058" fmla="*/ 3938653 h 4615664"/>
              <a:gd name="connsiteX2059" fmla="*/ 2800744 w 4089755"/>
              <a:gd name="connsiteY2059" fmla="*/ 3938351 h 4615664"/>
              <a:gd name="connsiteX2060" fmla="*/ 2788478 w 4089755"/>
              <a:gd name="connsiteY2060" fmla="*/ 3949184 h 4615664"/>
              <a:gd name="connsiteX2061" fmla="*/ 2792699 w 4089755"/>
              <a:gd name="connsiteY2061" fmla="*/ 3948503 h 4615664"/>
              <a:gd name="connsiteX2062" fmla="*/ 2800744 w 4089755"/>
              <a:gd name="connsiteY2062" fmla="*/ 3938351 h 4615664"/>
              <a:gd name="connsiteX2063" fmla="*/ 2172848 w 4089755"/>
              <a:gd name="connsiteY2063" fmla="*/ 3935728 h 4615664"/>
              <a:gd name="connsiteX2064" fmla="*/ 2167547 w 4089755"/>
              <a:gd name="connsiteY2064" fmla="*/ 3939173 h 4615664"/>
              <a:gd name="connsiteX2065" fmla="*/ 2177778 w 4089755"/>
              <a:gd name="connsiteY2065" fmla="*/ 3941280 h 4615664"/>
              <a:gd name="connsiteX2066" fmla="*/ 2172848 w 4089755"/>
              <a:gd name="connsiteY2066" fmla="*/ 3935728 h 4615664"/>
              <a:gd name="connsiteX2067" fmla="*/ 3432162 w 4089755"/>
              <a:gd name="connsiteY2067" fmla="*/ 3935022 h 4615664"/>
              <a:gd name="connsiteX2068" fmla="*/ 3424246 w 4089755"/>
              <a:gd name="connsiteY2068" fmla="*/ 3958335 h 4615664"/>
              <a:gd name="connsiteX2069" fmla="*/ 3451338 w 4089755"/>
              <a:gd name="connsiteY2069" fmla="*/ 3952111 h 4615664"/>
              <a:gd name="connsiteX2070" fmla="*/ 3432162 w 4089755"/>
              <a:gd name="connsiteY2070" fmla="*/ 3935022 h 4615664"/>
              <a:gd name="connsiteX2071" fmla="*/ 2409847 w 4089755"/>
              <a:gd name="connsiteY2071" fmla="*/ 3932883 h 4615664"/>
              <a:gd name="connsiteX2072" fmla="*/ 2397889 w 4089755"/>
              <a:gd name="connsiteY2072" fmla="*/ 3938779 h 4615664"/>
              <a:gd name="connsiteX2073" fmla="*/ 2421881 w 4089755"/>
              <a:gd name="connsiteY2073" fmla="*/ 3940877 h 4615664"/>
              <a:gd name="connsiteX2074" fmla="*/ 2409847 w 4089755"/>
              <a:gd name="connsiteY2074" fmla="*/ 3932883 h 4615664"/>
              <a:gd name="connsiteX2075" fmla="*/ 3569761 w 4089755"/>
              <a:gd name="connsiteY2075" fmla="*/ 3931969 h 4615664"/>
              <a:gd name="connsiteX2076" fmla="*/ 3575497 w 4089755"/>
              <a:gd name="connsiteY2076" fmla="*/ 3935451 h 4615664"/>
              <a:gd name="connsiteX2077" fmla="*/ 3581520 w 4089755"/>
              <a:gd name="connsiteY2077" fmla="*/ 3939221 h 4615664"/>
              <a:gd name="connsiteX2078" fmla="*/ 3575497 w 4089755"/>
              <a:gd name="connsiteY2078" fmla="*/ 3935451 h 4615664"/>
              <a:gd name="connsiteX2079" fmla="*/ 3570374 w 4089755"/>
              <a:gd name="connsiteY2079" fmla="*/ 3932340 h 4615664"/>
              <a:gd name="connsiteX2080" fmla="*/ 2729798 w 4089755"/>
              <a:gd name="connsiteY2080" fmla="*/ 3931521 h 4615664"/>
              <a:gd name="connsiteX2081" fmla="*/ 2715086 w 4089755"/>
              <a:gd name="connsiteY2081" fmla="*/ 3934900 h 4615664"/>
              <a:gd name="connsiteX2082" fmla="*/ 2735650 w 4089755"/>
              <a:gd name="connsiteY2082" fmla="*/ 3949373 h 4615664"/>
              <a:gd name="connsiteX2083" fmla="*/ 2729798 w 4089755"/>
              <a:gd name="connsiteY2083" fmla="*/ 3931521 h 4615664"/>
              <a:gd name="connsiteX2084" fmla="*/ 479950 w 4089755"/>
              <a:gd name="connsiteY2084" fmla="*/ 3929835 h 4615664"/>
              <a:gd name="connsiteX2085" fmla="*/ 464160 w 4089755"/>
              <a:gd name="connsiteY2085" fmla="*/ 3945821 h 4615664"/>
              <a:gd name="connsiteX2086" fmla="*/ 463890 w 4089755"/>
              <a:gd name="connsiteY2086" fmla="*/ 3945988 h 4615664"/>
              <a:gd name="connsiteX2087" fmla="*/ 455040 w 4089755"/>
              <a:gd name="connsiteY2087" fmla="*/ 3946824 h 4615664"/>
              <a:gd name="connsiteX2088" fmla="*/ 479950 w 4089755"/>
              <a:gd name="connsiteY2088" fmla="*/ 3929835 h 4615664"/>
              <a:gd name="connsiteX2089" fmla="*/ 2697674 w 4089755"/>
              <a:gd name="connsiteY2089" fmla="*/ 3925795 h 4615664"/>
              <a:gd name="connsiteX2090" fmla="*/ 2679427 w 4089755"/>
              <a:gd name="connsiteY2090" fmla="*/ 3937756 h 4615664"/>
              <a:gd name="connsiteX2091" fmla="*/ 2691566 w 4089755"/>
              <a:gd name="connsiteY2091" fmla="*/ 3936327 h 4615664"/>
              <a:gd name="connsiteX2092" fmla="*/ 2697674 w 4089755"/>
              <a:gd name="connsiteY2092" fmla="*/ 3925795 h 4615664"/>
              <a:gd name="connsiteX2093" fmla="*/ 3275155 w 4089755"/>
              <a:gd name="connsiteY2093" fmla="*/ 3925296 h 4615664"/>
              <a:gd name="connsiteX2094" fmla="*/ 3276845 w 4089755"/>
              <a:gd name="connsiteY2094" fmla="*/ 3932654 h 4615664"/>
              <a:gd name="connsiteX2095" fmla="*/ 3275155 w 4089755"/>
              <a:gd name="connsiteY2095" fmla="*/ 3925296 h 4615664"/>
              <a:gd name="connsiteX2096" fmla="*/ 3561252 w 4089755"/>
              <a:gd name="connsiteY2096" fmla="*/ 3923937 h 4615664"/>
              <a:gd name="connsiteX2097" fmla="*/ 3546903 w 4089755"/>
              <a:gd name="connsiteY2097" fmla="*/ 3927329 h 4615664"/>
              <a:gd name="connsiteX2098" fmla="*/ 3513832 w 4089755"/>
              <a:gd name="connsiteY2098" fmla="*/ 3930536 h 4615664"/>
              <a:gd name="connsiteX2099" fmla="*/ 3484971 w 4089755"/>
              <a:gd name="connsiteY2099" fmla="*/ 3944653 h 4615664"/>
              <a:gd name="connsiteX2100" fmla="*/ 3504203 w 4089755"/>
              <a:gd name="connsiteY2100" fmla="*/ 3947981 h 4615664"/>
              <a:gd name="connsiteX2101" fmla="*/ 3576119 w 4089755"/>
              <a:gd name="connsiteY2101" fmla="*/ 3928363 h 4615664"/>
              <a:gd name="connsiteX2102" fmla="*/ 3561252 w 4089755"/>
              <a:gd name="connsiteY2102" fmla="*/ 3923937 h 4615664"/>
              <a:gd name="connsiteX2103" fmla="*/ 3230494 w 4089755"/>
              <a:gd name="connsiteY2103" fmla="*/ 3922943 h 4615664"/>
              <a:gd name="connsiteX2104" fmla="*/ 3228300 w 4089755"/>
              <a:gd name="connsiteY2104" fmla="*/ 3936938 h 4615664"/>
              <a:gd name="connsiteX2105" fmla="*/ 3230494 w 4089755"/>
              <a:gd name="connsiteY2105" fmla="*/ 3922943 h 4615664"/>
              <a:gd name="connsiteX2106" fmla="*/ 548261 w 4089755"/>
              <a:gd name="connsiteY2106" fmla="*/ 3922691 h 4615664"/>
              <a:gd name="connsiteX2107" fmla="*/ 530048 w 4089755"/>
              <a:gd name="connsiteY2107" fmla="*/ 3929763 h 4615664"/>
              <a:gd name="connsiteX2108" fmla="*/ 523628 w 4089755"/>
              <a:gd name="connsiteY2108" fmla="*/ 3933585 h 4615664"/>
              <a:gd name="connsiteX2109" fmla="*/ 536086 w 4089755"/>
              <a:gd name="connsiteY2109" fmla="*/ 3928095 h 4615664"/>
              <a:gd name="connsiteX2110" fmla="*/ 547977 w 4089755"/>
              <a:gd name="connsiteY2110" fmla="*/ 3923090 h 4615664"/>
              <a:gd name="connsiteX2111" fmla="*/ 3328992 w 4089755"/>
              <a:gd name="connsiteY2111" fmla="*/ 3921059 h 4615664"/>
              <a:gd name="connsiteX2112" fmla="*/ 3322266 w 4089755"/>
              <a:gd name="connsiteY2112" fmla="*/ 3928707 h 4615664"/>
              <a:gd name="connsiteX2113" fmla="*/ 3328992 w 4089755"/>
              <a:gd name="connsiteY2113" fmla="*/ 3921059 h 4615664"/>
              <a:gd name="connsiteX2114" fmla="*/ 425711 w 4089755"/>
              <a:gd name="connsiteY2114" fmla="*/ 3920581 h 4615664"/>
              <a:gd name="connsiteX2115" fmla="*/ 418656 w 4089755"/>
              <a:gd name="connsiteY2115" fmla="*/ 3926517 h 4615664"/>
              <a:gd name="connsiteX2116" fmla="*/ 415979 w 4089755"/>
              <a:gd name="connsiteY2116" fmla="*/ 3927149 h 4615664"/>
              <a:gd name="connsiteX2117" fmla="*/ 425711 w 4089755"/>
              <a:gd name="connsiteY2117" fmla="*/ 3920581 h 4615664"/>
              <a:gd name="connsiteX2118" fmla="*/ 3114318 w 4089755"/>
              <a:gd name="connsiteY2118" fmla="*/ 3918741 h 4615664"/>
              <a:gd name="connsiteX2119" fmla="*/ 3105060 w 4089755"/>
              <a:gd name="connsiteY2119" fmla="*/ 3920866 h 4615664"/>
              <a:gd name="connsiteX2120" fmla="*/ 3111879 w 4089755"/>
              <a:gd name="connsiteY2120" fmla="*/ 3929331 h 4615664"/>
              <a:gd name="connsiteX2121" fmla="*/ 3114318 w 4089755"/>
              <a:gd name="connsiteY2121" fmla="*/ 3918741 h 4615664"/>
              <a:gd name="connsiteX2122" fmla="*/ 2372753 w 4089755"/>
              <a:gd name="connsiteY2122" fmla="*/ 3917817 h 4615664"/>
              <a:gd name="connsiteX2123" fmla="*/ 2365237 w 4089755"/>
              <a:gd name="connsiteY2123" fmla="*/ 3927532 h 4615664"/>
              <a:gd name="connsiteX2124" fmla="*/ 2372753 w 4089755"/>
              <a:gd name="connsiteY2124" fmla="*/ 3917817 h 4615664"/>
              <a:gd name="connsiteX2125" fmla="*/ 2391786 w 4089755"/>
              <a:gd name="connsiteY2125" fmla="*/ 3913445 h 4615664"/>
              <a:gd name="connsiteX2126" fmla="*/ 2384270 w 4089755"/>
              <a:gd name="connsiteY2126" fmla="*/ 3923160 h 4615664"/>
              <a:gd name="connsiteX2127" fmla="*/ 2391786 w 4089755"/>
              <a:gd name="connsiteY2127" fmla="*/ 3913445 h 4615664"/>
              <a:gd name="connsiteX2128" fmla="*/ 2602280 w 4089755"/>
              <a:gd name="connsiteY2128" fmla="*/ 3913169 h 4615664"/>
              <a:gd name="connsiteX2129" fmla="*/ 2563591 w 4089755"/>
              <a:gd name="connsiteY2129" fmla="*/ 3918723 h 4615664"/>
              <a:gd name="connsiteX2130" fmla="*/ 2599021 w 4089755"/>
              <a:gd name="connsiteY2130" fmla="*/ 3932546 h 4615664"/>
              <a:gd name="connsiteX2131" fmla="*/ 2641702 w 4089755"/>
              <a:gd name="connsiteY2131" fmla="*/ 3927447 h 4615664"/>
              <a:gd name="connsiteX2132" fmla="*/ 2602280 w 4089755"/>
              <a:gd name="connsiteY2132" fmla="*/ 3913169 h 4615664"/>
              <a:gd name="connsiteX2133" fmla="*/ 3372036 w 4089755"/>
              <a:gd name="connsiteY2133" fmla="*/ 3912182 h 4615664"/>
              <a:gd name="connsiteX2134" fmla="*/ 3365073 w 4089755"/>
              <a:gd name="connsiteY2134" fmla="*/ 3924274 h 4615664"/>
              <a:gd name="connsiteX2135" fmla="*/ 3374979 w 4089755"/>
              <a:gd name="connsiteY2135" fmla="*/ 3924996 h 4615664"/>
              <a:gd name="connsiteX2136" fmla="*/ 3372036 w 4089755"/>
              <a:gd name="connsiteY2136" fmla="*/ 3912182 h 4615664"/>
              <a:gd name="connsiteX2137" fmla="*/ 2754044 w 4089755"/>
              <a:gd name="connsiteY2137" fmla="*/ 3911793 h 4615664"/>
              <a:gd name="connsiteX2138" fmla="*/ 2746037 w 4089755"/>
              <a:gd name="connsiteY2138" fmla="*/ 3917076 h 4615664"/>
              <a:gd name="connsiteX2139" fmla="*/ 2761082 w 4089755"/>
              <a:gd name="connsiteY2139" fmla="*/ 3918343 h 4615664"/>
              <a:gd name="connsiteX2140" fmla="*/ 2754044 w 4089755"/>
              <a:gd name="connsiteY2140" fmla="*/ 3911793 h 4615664"/>
              <a:gd name="connsiteX2141" fmla="*/ 3441501 w 4089755"/>
              <a:gd name="connsiteY2141" fmla="*/ 3909290 h 4615664"/>
              <a:gd name="connsiteX2142" fmla="*/ 3433985 w 4089755"/>
              <a:gd name="connsiteY2142" fmla="*/ 3919005 h 4615664"/>
              <a:gd name="connsiteX2143" fmla="*/ 3441501 w 4089755"/>
              <a:gd name="connsiteY2143" fmla="*/ 3909290 h 4615664"/>
              <a:gd name="connsiteX2144" fmla="*/ 2344425 w 4089755"/>
              <a:gd name="connsiteY2144" fmla="*/ 3908984 h 4615664"/>
              <a:gd name="connsiteX2145" fmla="*/ 2340790 w 4089755"/>
              <a:gd name="connsiteY2145" fmla="*/ 3919280 h 4615664"/>
              <a:gd name="connsiteX2146" fmla="*/ 2347866 w 4089755"/>
              <a:gd name="connsiteY2146" fmla="*/ 3923960 h 4615664"/>
              <a:gd name="connsiteX2147" fmla="*/ 2344425 w 4089755"/>
              <a:gd name="connsiteY2147" fmla="*/ 3908984 h 4615664"/>
              <a:gd name="connsiteX2148" fmla="*/ 2978925 w 4089755"/>
              <a:gd name="connsiteY2148" fmla="*/ 3908630 h 4615664"/>
              <a:gd name="connsiteX2149" fmla="*/ 2976934 w 4089755"/>
              <a:gd name="connsiteY2149" fmla="*/ 3913743 h 4615664"/>
              <a:gd name="connsiteX2150" fmla="*/ 2979570 w 4089755"/>
              <a:gd name="connsiteY2150" fmla="*/ 3914882 h 4615664"/>
              <a:gd name="connsiteX2151" fmla="*/ 2980952 w 4089755"/>
              <a:gd name="connsiteY2151" fmla="*/ 3913278 h 4615664"/>
              <a:gd name="connsiteX2152" fmla="*/ 2981163 w 4089755"/>
              <a:gd name="connsiteY2152" fmla="*/ 3913583 h 4615664"/>
              <a:gd name="connsiteX2153" fmla="*/ 2981268 w 4089755"/>
              <a:gd name="connsiteY2153" fmla="*/ 3912910 h 4615664"/>
              <a:gd name="connsiteX2154" fmla="*/ 2981443 w 4089755"/>
              <a:gd name="connsiteY2154" fmla="*/ 3912706 h 4615664"/>
              <a:gd name="connsiteX2155" fmla="*/ 2981329 w 4089755"/>
              <a:gd name="connsiteY2155" fmla="*/ 3912521 h 4615664"/>
              <a:gd name="connsiteX2156" fmla="*/ 2981864 w 4089755"/>
              <a:gd name="connsiteY2156" fmla="*/ 3909083 h 4615664"/>
              <a:gd name="connsiteX2157" fmla="*/ 2979535 w 4089755"/>
              <a:gd name="connsiteY2157" fmla="*/ 3909619 h 4615664"/>
              <a:gd name="connsiteX2158" fmla="*/ 2017215 w 4089755"/>
              <a:gd name="connsiteY2158" fmla="*/ 3905866 h 4615664"/>
              <a:gd name="connsiteX2159" fmla="*/ 2011381 w 4089755"/>
              <a:gd name="connsiteY2159" fmla="*/ 3908045 h 4615664"/>
              <a:gd name="connsiteX2160" fmla="*/ 2038258 w 4089755"/>
              <a:gd name="connsiteY2160" fmla="*/ 3917228 h 4615664"/>
              <a:gd name="connsiteX2161" fmla="*/ 2017215 w 4089755"/>
              <a:gd name="connsiteY2161" fmla="*/ 3905866 h 4615664"/>
              <a:gd name="connsiteX2162" fmla="*/ 2717928 w 4089755"/>
              <a:gd name="connsiteY2162" fmla="*/ 3904931 h 4615664"/>
              <a:gd name="connsiteX2163" fmla="*/ 2710420 w 4089755"/>
              <a:gd name="connsiteY2163" fmla="*/ 3914643 h 4615664"/>
              <a:gd name="connsiteX2164" fmla="*/ 2717928 w 4089755"/>
              <a:gd name="connsiteY2164" fmla="*/ 3904931 h 4615664"/>
              <a:gd name="connsiteX2165" fmla="*/ 2004656 w 4089755"/>
              <a:gd name="connsiteY2165" fmla="*/ 3901199 h 4615664"/>
              <a:gd name="connsiteX2166" fmla="*/ 2000534 w 4089755"/>
              <a:gd name="connsiteY2166" fmla="*/ 3904473 h 4615664"/>
              <a:gd name="connsiteX2167" fmla="*/ 2008670 w 4089755"/>
              <a:gd name="connsiteY2167" fmla="*/ 3905704 h 4615664"/>
              <a:gd name="connsiteX2168" fmla="*/ 2009793 w 4089755"/>
              <a:gd name="connsiteY2168" fmla="*/ 3902345 h 4615664"/>
              <a:gd name="connsiteX2169" fmla="*/ 2004656 w 4089755"/>
              <a:gd name="connsiteY2169" fmla="*/ 3901199 h 4615664"/>
              <a:gd name="connsiteX2170" fmla="*/ 2676615 w 4089755"/>
              <a:gd name="connsiteY2170" fmla="*/ 3899535 h 4615664"/>
              <a:gd name="connsiteX2171" fmla="*/ 2669100 w 4089755"/>
              <a:gd name="connsiteY2171" fmla="*/ 3909250 h 4615664"/>
              <a:gd name="connsiteX2172" fmla="*/ 2676615 w 4089755"/>
              <a:gd name="connsiteY2172" fmla="*/ 3899535 h 4615664"/>
              <a:gd name="connsiteX2173" fmla="*/ 2910708 w 4089755"/>
              <a:gd name="connsiteY2173" fmla="*/ 3897974 h 4615664"/>
              <a:gd name="connsiteX2174" fmla="*/ 2929912 w 4089755"/>
              <a:gd name="connsiteY2174" fmla="*/ 3917342 h 4615664"/>
              <a:gd name="connsiteX2175" fmla="*/ 2910708 w 4089755"/>
              <a:gd name="connsiteY2175" fmla="*/ 3897974 h 4615664"/>
              <a:gd name="connsiteX2176" fmla="*/ 3712710 w 4089755"/>
              <a:gd name="connsiteY2176" fmla="*/ 3896060 h 4615664"/>
              <a:gd name="connsiteX2177" fmla="*/ 3640810 w 4089755"/>
              <a:gd name="connsiteY2177" fmla="*/ 3907849 h 4615664"/>
              <a:gd name="connsiteX2178" fmla="*/ 3606441 w 4089755"/>
              <a:gd name="connsiteY2178" fmla="*/ 3912594 h 4615664"/>
              <a:gd name="connsiteX2179" fmla="*/ 3589929 w 4089755"/>
              <a:gd name="connsiteY2179" fmla="*/ 3914812 h 4615664"/>
              <a:gd name="connsiteX2180" fmla="*/ 3582115 w 4089755"/>
              <a:gd name="connsiteY2180" fmla="*/ 3916606 h 4615664"/>
              <a:gd name="connsiteX2181" fmla="*/ 3581633 w 4089755"/>
              <a:gd name="connsiteY2181" fmla="*/ 3929322 h 4615664"/>
              <a:gd name="connsiteX2182" fmla="*/ 3612284 w 4089755"/>
              <a:gd name="connsiteY2182" fmla="*/ 3938037 h 4615664"/>
              <a:gd name="connsiteX2183" fmla="*/ 3610568 w 4089755"/>
              <a:gd name="connsiteY2183" fmla="*/ 3930554 h 4615664"/>
              <a:gd name="connsiteX2184" fmla="*/ 3603412 w 4089755"/>
              <a:gd name="connsiteY2184" fmla="*/ 3929047 h 4615664"/>
              <a:gd name="connsiteX2185" fmla="*/ 3615073 w 4089755"/>
              <a:gd name="connsiteY2185" fmla="*/ 3927942 h 4615664"/>
              <a:gd name="connsiteX2186" fmla="*/ 3650029 w 4089755"/>
              <a:gd name="connsiteY2186" fmla="*/ 3918336 h 4615664"/>
              <a:gd name="connsiteX2187" fmla="*/ 3712710 w 4089755"/>
              <a:gd name="connsiteY2187" fmla="*/ 3896060 h 4615664"/>
              <a:gd name="connsiteX2188" fmla="*/ 1993391 w 4089755"/>
              <a:gd name="connsiteY2188" fmla="*/ 3895770 h 4615664"/>
              <a:gd name="connsiteX2189" fmla="*/ 1989270 w 4089755"/>
              <a:gd name="connsiteY2189" fmla="*/ 3899044 h 4615664"/>
              <a:gd name="connsiteX2190" fmla="*/ 1997662 w 4089755"/>
              <a:gd name="connsiteY2190" fmla="*/ 3900218 h 4615664"/>
              <a:gd name="connsiteX2191" fmla="*/ 1998528 w 4089755"/>
              <a:gd name="connsiteY2191" fmla="*/ 3896917 h 4615664"/>
              <a:gd name="connsiteX2192" fmla="*/ 1993391 w 4089755"/>
              <a:gd name="connsiteY2192" fmla="*/ 3895770 h 4615664"/>
              <a:gd name="connsiteX2193" fmla="*/ 2634272 w 4089755"/>
              <a:gd name="connsiteY2193" fmla="*/ 3895096 h 4615664"/>
              <a:gd name="connsiteX2194" fmla="*/ 2623130 w 4089755"/>
              <a:gd name="connsiteY2194" fmla="*/ 3905344 h 4615664"/>
              <a:gd name="connsiteX2195" fmla="*/ 2631509 w 4089755"/>
              <a:gd name="connsiteY2195" fmla="*/ 3904189 h 4615664"/>
              <a:gd name="connsiteX2196" fmla="*/ 2634272 w 4089755"/>
              <a:gd name="connsiteY2196" fmla="*/ 3895096 h 4615664"/>
              <a:gd name="connsiteX2197" fmla="*/ 2301503 w 4089755"/>
              <a:gd name="connsiteY2197" fmla="*/ 3891128 h 4615664"/>
              <a:gd name="connsiteX2198" fmla="*/ 2291279 w 4089755"/>
              <a:gd name="connsiteY2198" fmla="*/ 3899868 h 4615664"/>
              <a:gd name="connsiteX2199" fmla="*/ 2301503 w 4089755"/>
              <a:gd name="connsiteY2199" fmla="*/ 3891128 h 4615664"/>
              <a:gd name="connsiteX2200" fmla="*/ 454270 w 4089755"/>
              <a:gd name="connsiteY2200" fmla="*/ 3888143 h 4615664"/>
              <a:gd name="connsiteX2201" fmla="*/ 454364 w 4089755"/>
              <a:gd name="connsiteY2201" fmla="*/ 3888766 h 4615664"/>
              <a:gd name="connsiteX2202" fmla="*/ 453159 w 4089755"/>
              <a:gd name="connsiteY2202" fmla="*/ 3889316 h 4615664"/>
              <a:gd name="connsiteX2203" fmla="*/ 453396 w 4089755"/>
              <a:gd name="connsiteY2203" fmla="*/ 3888886 h 4615664"/>
              <a:gd name="connsiteX2204" fmla="*/ 454270 w 4089755"/>
              <a:gd name="connsiteY2204" fmla="*/ 3888143 h 4615664"/>
              <a:gd name="connsiteX2205" fmla="*/ 242357 w 4089755"/>
              <a:gd name="connsiteY2205" fmla="*/ 3886660 h 4615664"/>
              <a:gd name="connsiteX2206" fmla="*/ 248162 w 4089755"/>
              <a:gd name="connsiteY2206" fmla="*/ 3890879 h 4615664"/>
              <a:gd name="connsiteX2207" fmla="*/ 250255 w 4089755"/>
              <a:gd name="connsiteY2207" fmla="*/ 3891697 h 4615664"/>
              <a:gd name="connsiteX2208" fmla="*/ 251928 w 4089755"/>
              <a:gd name="connsiteY2208" fmla="*/ 3892348 h 4615664"/>
              <a:gd name="connsiteX2209" fmla="*/ 254442 w 4089755"/>
              <a:gd name="connsiteY2209" fmla="*/ 3893329 h 4615664"/>
              <a:gd name="connsiteX2210" fmla="*/ 253744 w 4089755"/>
              <a:gd name="connsiteY2210" fmla="*/ 3893056 h 4615664"/>
              <a:gd name="connsiteX2211" fmla="*/ 251928 w 4089755"/>
              <a:gd name="connsiteY2211" fmla="*/ 3892348 h 4615664"/>
              <a:gd name="connsiteX2212" fmla="*/ 248162 w 4089755"/>
              <a:gd name="connsiteY2212" fmla="*/ 3890879 h 4615664"/>
              <a:gd name="connsiteX2213" fmla="*/ 242357 w 4089755"/>
              <a:gd name="connsiteY2213" fmla="*/ 3886660 h 4615664"/>
              <a:gd name="connsiteX2214" fmla="*/ 372207 w 4089755"/>
              <a:gd name="connsiteY2214" fmla="*/ 3880185 h 4615664"/>
              <a:gd name="connsiteX2215" fmla="*/ 345109 w 4089755"/>
              <a:gd name="connsiteY2215" fmla="*/ 3895634 h 4615664"/>
              <a:gd name="connsiteX2216" fmla="*/ 341511 w 4089755"/>
              <a:gd name="connsiteY2216" fmla="*/ 3896456 h 4615664"/>
              <a:gd name="connsiteX2217" fmla="*/ 337193 w 4089755"/>
              <a:gd name="connsiteY2217" fmla="*/ 3897125 h 4615664"/>
              <a:gd name="connsiteX2218" fmla="*/ 349826 w 4089755"/>
              <a:gd name="connsiteY2218" fmla="*/ 3888818 h 4615664"/>
              <a:gd name="connsiteX2219" fmla="*/ 362208 w 4089755"/>
              <a:gd name="connsiteY2219" fmla="*/ 3881396 h 4615664"/>
              <a:gd name="connsiteX2220" fmla="*/ 369126 w 4089755"/>
              <a:gd name="connsiteY2220" fmla="*/ 3880715 h 4615664"/>
              <a:gd name="connsiteX2221" fmla="*/ 2421789 w 4089755"/>
              <a:gd name="connsiteY2221" fmla="*/ 3877463 h 4615664"/>
              <a:gd name="connsiteX2222" fmla="*/ 2419593 w 4089755"/>
              <a:gd name="connsiteY2222" fmla="*/ 3891454 h 4615664"/>
              <a:gd name="connsiteX2223" fmla="*/ 2421789 w 4089755"/>
              <a:gd name="connsiteY2223" fmla="*/ 3877463 h 4615664"/>
              <a:gd name="connsiteX2224" fmla="*/ 3557661 w 4089755"/>
              <a:gd name="connsiteY2224" fmla="*/ 3875272 h 4615664"/>
              <a:gd name="connsiteX2225" fmla="*/ 3547724 w 4089755"/>
              <a:gd name="connsiteY2225" fmla="*/ 3885266 h 4615664"/>
              <a:gd name="connsiteX2226" fmla="*/ 3557034 w 4089755"/>
              <a:gd name="connsiteY2226" fmla="*/ 3887754 h 4615664"/>
              <a:gd name="connsiteX2227" fmla="*/ 3557661 w 4089755"/>
              <a:gd name="connsiteY2227" fmla="*/ 3875272 h 4615664"/>
              <a:gd name="connsiteX2228" fmla="*/ 537683 w 4089755"/>
              <a:gd name="connsiteY2228" fmla="*/ 3872680 h 4615664"/>
              <a:gd name="connsiteX2229" fmla="*/ 536119 w 4089755"/>
              <a:gd name="connsiteY2229" fmla="*/ 3873738 h 4615664"/>
              <a:gd name="connsiteX2230" fmla="*/ 537231 w 4089755"/>
              <a:gd name="connsiteY2230" fmla="*/ 3873099 h 4615664"/>
              <a:gd name="connsiteX2231" fmla="*/ 3653092 w 4089755"/>
              <a:gd name="connsiteY2231" fmla="*/ 3870050 h 4615664"/>
              <a:gd name="connsiteX2232" fmla="*/ 3646685 w 4089755"/>
              <a:gd name="connsiteY2232" fmla="*/ 3874491 h 4615664"/>
              <a:gd name="connsiteX2233" fmla="*/ 3658953 w 4089755"/>
              <a:gd name="connsiteY2233" fmla="*/ 3874645 h 4615664"/>
              <a:gd name="connsiteX2234" fmla="*/ 3653092 w 4089755"/>
              <a:gd name="connsiteY2234" fmla="*/ 3870050 h 4615664"/>
              <a:gd name="connsiteX2235" fmla="*/ 3625358 w 4089755"/>
              <a:gd name="connsiteY2235" fmla="*/ 3859234 h 4615664"/>
              <a:gd name="connsiteX2236" fmla="*/ 3613092 w 4089755"/>
              <a:gd name="connsiteY2236" fmla="*/ 3870067 h 4615664"/>
              <a:gd name="connsiteX2237" fmla="*/ 3622026 w 4089755"/>
              <a:gd name="connsiteY2237" fmla="*/ 3868815 h 4615664"/>
              <a:gd name="connsiteX2238" fmla="*/ 3625358 w 4089755"/>
              <a:gd name="connsiteY2238" fmla="*/ 3859234 h 4615664"/>
              <a:gd name="connsiteX2239" fmla="*/ 3082370 w 4089755"/>
              <a:gd name="connsiteY2239" fmla="*/ 3850534 h 4615664"/>
              <a:gd name="connsiteX2240" fmla="*/ 3080155 w 4089755"/>
              <a:gd name="connsiteY2240" fmla="*/ 3855989 h 4615664"/>
              <a:gd name="connsiteX2241" fmla="*/ 3083173 w 4089755"/>
              <a:gd name="connsiteY2241" fmla="*/ 3855913 h 4615664"/>
              <a:gd name="connsiteX2242" fmla="*/ 3082370 w 4089755"/>
              <a:gd name="connsiteY2242" fmla="*/ 3850534 h 4615664"/>
              <a:gd name="connsiteX2243" fmla="*/ 3845631 w 4089755"/>
              <a:gd name="connsiteY2243" fmla="*/ 3847768 h 4615664"/>
              <a:gd name="connsiteX2244" fmla="*/ 3837754 w 4089755"/>
              <a:gd name="connsiteY2244" fmla="*/ 3855874 h 4615664"/>
              <a:gd name="connsiteX2245" fmla="*/ 3843632 w 4089755"/>
              <a:gd name="connsiteY2245" fmla="*/ 3854820 h 4615664"/>
              <a:gd name="connsiteX2246" fmla="*/ 3845631 w 4089755"/>
              <a:gd name="connsiteY2246" fmla="*/ 3847768 h 4615664"/>
              <a:gd name="connsiteX2247" fmla="*/ 3302911 w 4089755"/>
              <a:gd name="connsiteY2247" fmla="*/ 3845685 h 4615664"/>
              <a:gd name="connsiteX2248" fmla="*/ 3290579 w 4089755"/>
              <a:gd name="connsiteY2248" fmla="*/ 3856208 h 4615664"/>
              <a:gd name="connsiteX2249" fmla="*/ 3299537 w 4089755"/>
              <a:gd name="connsiteY2249" fmla="*/ 3854920 h 4615664"/>
              <a:gd name="connsiteX2250" fmla="*/ 3302911 w 4089755"/>
              <a:gd name="connsiteY2250" fmla="*/ 3845685 h 4615664"/>
              <a:gd name="connsiteX2251" fmla="*/ 394208 w 4089755"/>
              <a:gd name="connsiteY2251" fmla="*/ 3843605 h 4615664"/>
              <a:gd name="connsiteX2252" fmla="*/ 393038 w 4089755"/>
              <a:gd name="connsiteY2252" fmla="*/ 3844732 h 4615664"/>
              <a:gd name="connsiteX2253" fmla="*/ 390060 w 4089755"/>
              <a:gd name="connsiteY2253" fmla="*/ 3844408 h 4615664"/>
              <a:gd name="connsiteX2254" fmla="*/ 394208 w 4089755"/>
              <a:gd name="connsiteY2254" fmla="*/ 3843605 h 4615664"/>
              <a:gd name="connsiteX2255" fmla="*/ 398355 w 4089755"/>
              <a:gd name="connsiteY2255" fmla="*/ 3842802 h 4615664"/>
              <a:gd name="connsiteX2256" fmla="*/ 397184 w 4089755"/>
              <a:gd name="connsiteY2256" fmla="*/ 3843930 h 4615664"/>
              <a:gd name="connsiteX2257" fmla="*/ 394208 w 4089755"/>
              <a:gd name="connsiteY2257" fmla="*/ 3843605 h 4615664"/>
              <a:gd name="connsiteX2258" fmla="*/ 398355 w 4089755"/>
              <a:gd name="connsiteY2258" fmla="*/ 3842802 h 4615664"/>
              <a:gd name="connsiteX2259" fmla="*/ 3069876 w 4089755"/>
              <a:gd name="connsiteY2259" fmla="*/ 3840784 h 4615664"/>
              <a:gd name="connsiteX2260" fmla="*/ 3069734 w 4089755"/>
              <a:gd name="connsiteY2260" fmla="*/ 3854307 h 4615664"/>
              <a:gd name="connsiteX2261" fmla="*/ 3077450 w 4089755"/>
              <a:gd name="connsiteY2261" fmla="*/ 3852535 h 4615664"/>
              <a:gd name="connsiteX2262" fmla="*/ 3078337 w 4089755"/>
              <a:gd name="connsiteY2262" fmla="*/ 3849332 h 4615664"/>
              <a:gd name="connsiteX2263" fmla="*/ 3069876 w 4089755"/>
              <a:gd name="connsiteY2263" fmla="*/ 3840784 h 4615664"/>
              <a:gd name="connsiteX2264" fmla="*/ 409201 w 4089755"/>
              <a:gd name="connsiteY2264" fmla="*/ 3839863 h 4615664"/>
              <a:gd name="connsiteX2265" fmla="*/ 404666 w 4089755"/>
              <a:gd name="connsiteY2265" fmla="*/ 3842151 h 4615664"/>
              <a:gd name="connsiteX2266" fmla="*/ 398355 w 4089755"/>
              <a:gd name="connsiteY2266" fmla="*/ 3842802 h 4615664"/>
              <a:gd name="connsiteX2267" fmla="*/ 409201 w 4089755"/>
              <a:gd name="connsiteY2267" fmla="*/ 3839863 h 4615664"/>
              <a:gd name="connsiteX2268" fmla="*/ 453016 w 4089755"/>
              <a:gd name="connsiteY2268" fmla="*/ 3839558 h 4615664"/>
              <a:gd name="connsiteX2269" fmla="*/ 446198 w 4089755"/>
              <a:gd name="connsiteY2269" fmla="*/ 3843616 h 4615664"/>
              <a:gd name="connsiteX2270" fmla="*/ 412332 w 4089755"/>
              <a:gd name="connsiteY2270" fmla="*/ 3858341 h 4615664"/>
              <a:gd name="connsiteX2271" fmla="*/ 396398 w 4089755"/>
              <a:gd name="connsiteY2271" fmla="*/ 3866953 h 4615664"/>
              <a:gd name="connsiteX2272" fmla="*/ 396543 w 4089755"/>
              <a:gd name="connsiteY2272" fmla="*/ 3866538 h 4615664"/>
              <a:gd name="connsiteX2273" fmla="*/ 386919 w 4089755"/>
              <a:gd name="connsiteY2273" fmla="*/ 3868090 h 4615664"/>
              <a:gd name="connsiteX2274" fmla="*/ 383333 w 4089755"/>
              <a:gd name="connsiteY2274" fmla="*/ 3868736 h 4615664"/>
              <a:gd name="connsiteX2275" fmla="*/ 388247 w 4089755"/>
              <a:gd name="connsiteY2275" fmla="*/ 3865791 h 4615664"/>
              <a:gd name="connsiteX2276" fmla="*/ 420853 w 4089755"/>
              <a:gd name="connsiteY2276" fmla="*/ 3847581 h 4615664"/>
              <a:gd name="connsiteX2277" fmla="*/ 434752 w 4089755"/>
              <a:gd name="connsiteY2277" fmla="*/ 3844777 h 4615664"/>
              <a:gd name="connsiteX2278" fmla="*/ 2821671 w 4089755"/>
              <a:gd name="connsiteY2278" fmla="*/ 3838651 h 4615664"/>
              <a:gd name="connsiteX2279" fmla="*/ 2813687 w 4089755"/>
              <a:gd name="connsiteY2279" fmla="*/ 3846337 h 4615664"/>
              <a:gd name="connsiteX2280" fmla="*/ 2821671 w 4089755"/>
              <a:gd name="connsiteY2280" fmla="*/ 3838651 h 4615664"/>
              <a:gd name="connsiteX2281" fmla="*/ 3747108 w 4089755"/>
              <a:gd name="connsiteY2281" fmla="*/ 3838640 h 4615664"/>
              <a:gd name="connsiteX2282" fmla="*/ 3744891 w 4089755"/>
              <a:gd name="connsiteY2282" fmla="*/ 3844093 h 4615664"/>
              <a:gd name="connsiteX2283" fmla="*/ 3747908 w 4089755"/>
              <a:gd name="connsiteY2283" fmla="*/ 3844019 h 4615664"/>
              <a:gd name="connsiteX2284" fmla="*/ 3747108 w 4089755"/>
              <a:gd name="connsiteY2284" fmla="*/ 3838640 h 4615664"/>
              <a:gd name="connsiteX2285" fmla="*/ 3206007 w 4089755"/>
              <a:gd name="connsiteY2285" fmla="*/ 3838153 h 4615664"/>
              <a:gd name="connsiteX2286" fmla="*/ 3190178 w 4089755"/>
              <a:gd name="connsiteY2286" fmla="*/ 3849778 h 4615664"/>
              <a:gd name="connsiteX2287" fmla="*/ 3195424 w 4089755"/>
              <a:gd name="connsiteY2287" fmla="*/ 3849570 h 4615664"/>
              <a:gd name="connsiteX2288" fmla="*/ 3206007 w 4089755"/>
              <a:gd name="connsiteY2288" fmla="*/ 3838153 h 4615664"/>
              <a:gd name="connsiteX2289" fmla="*/ 3436602 w 4089755"/>
              <a:gd name="connsiteY2289" fmla="*/ 3836694 h 4615664"/>
              <a:gd name="connsiteX2290" fmla="*/ 3432122 w 4089755"/>
              <a:gd name="connsiteY2290" fmla="*/ 3845480 h 4615664"/>
              <a:gd name="connsiteX2291" fmla="*/ 3440703 w 4089755"/>
              <a:gd name="connsiteY2291" fmla="*/ 3840406 h 4615664"/>
              <a:gd name="connsiteX2292" fmla="*/ 3436602 w 4089755"/>
              <a:gd name="connsiteY2292" fmla="*/ 3836694 h 4615664"/>
              <a:gd name="connsiteX2293" fmla="*/ 3698904 w 4089755"/>
              <a:gd name="connsiteY2293" fmla="*/ 3835954 h 4615664"/>
              <a:gd name="connsiteX2294" fmla="*/ 3658946 w 4089755"/>
              <a:gd name="connsiteY2294" fmla="*/ 3846924 h 4615664"/>
              <a:gd name="connsiteX2295" fmla="*/ 3634906 w 4089755"/>
              <a:gd name="connsiteY2295" fmla="*/ 3861405 h 4615664"/>
              <a:gd name="connsiteX2296" fmla="*/ 3643751 w 4089755"/>
              <a:gd name="connsiteY2296" fmla="*/ 3870122 h 4615664"/>
              <a:gd name="connsiteX2297" fmla="*/ 3644705 w 4089755"/>
              <a:gd name="connsiteY2297" fmla="*/ 3866832 h 4615664"/>
              <a:gd name="connsiteX2298" fmla="*/ 3679778 w 4089755"/>
              <a:gd name="connsiteY2298" fmla="*/ 3855704 h 4615664"/>
              <a:gd name="connsiteX2299" fmla="*/ 3694131 w 4089755"/>
              <a:gd name="connsiteY2299" fmla="*/ 3852405 h 4615664"/>
              <a:gd name="connsiteX2300" fmla="*/ 3701919 w 4089755"/>
              <a:gd name="connsiteY2300" fmla="*/ 3849083 h 4615664"/>
              <a:gd name="connsiteX2301" fmla="*/ 3698904 w 4089755"/>
              <a:gd name="connsiteY2301" fmla="*/ 3835954 h 4615664"/>
              <a:gd name="connsiteX2302" fmla="*/ 3441994 w 4089755"/>
              <a:gd name="connsiteY2302" fmla="*/ 3835125 h 4615664"/>
              <a:gd name="connsiteX2303" fmla="*/ 3437487 w 4089755"/>
              <a:gd name="connsiteY2303" fmla="*/ 3836159 h 4615664"/>
              <a:gd name="connsiteX2304" fmla="*/ 3441508 w 4089755"/>
              <a:gd name="connsiteY2304" fmla="*/ 3839890 h 4615664"/>
              <a:gd name="connsiteX2305" fmla="*/ 3441994 w 4089755"/>
              <a:gd name="connsiteY2305" fmla="*/ 3835125 h 4615664"/>
              <a:gd name="connsiteX2306" fmla="*/ 3763757 w 4089755"/>
              <a:gd name="connsiteY2306" fmla="*/ 3834801 h 4615664"/>
              <a:gd name="connsiteX2307" fmla="*/ 3762690 w 4089755"/>
              <a:gd name="connsiteY2307" fmla="*/ 3850814 h 4615664"/>
              <a:gd name="connsiteX2308" fmla="*/ 3763757 w 4089755"/>
              <a:gd name="connsiteY2308" fmla="*/ 3834801 h 4615664"/>
              <a:gd name="connsiteX2309" fmla="*/ 2870823 w 4089755"/>
              <a:gd name="connsiteY2309" fmla="*/ 3833211 h 4615664"/>
              <a:gd name="connsiteX2310" fmla="*/ 2853105 w 4089755"/>
              <a:gd name="connsiteY2310" fmla="*/ 3837283 h 4615664"/>
              <a:gd name="connsiteX2311" fmla="*/ 2854803 w 4089755"/>
              <a:gd name="connsiteY2311" fmla="*/ 3852159 h 4615664"/>
              <a:gd name="connsiteX2312" fmla="*/ 2876093 w 4089755"/>
              <a:gd name="connsiteY2312" fmla="*/ 3841160 h 4615664"/>
              <a:gd name="connsiteX2313" fmla="*/ 2870823 w 4089755"/>
              <a:gd name="connsiteY2313" fmla="*/ 3833211 h 4615664"/>
              <a:gd name="connsiteX2314" fmla="*/ 3732040 w 4089755"/>
              <a:gd name="connsiteY2314" fmla="*/ 3831792 h 4615664"/>
              <a:gd name="connsiteX2315" fmla="*/ 3742489 w 4089755"/>
              <a:gd name="connsiteY2315" fmla="*/ 3840569 h 4615664"/>
              <a:gd name="connsiteX2316" fmla="*/ 3732040 w 4089755"/>
              <a:gd name="connsiteY2316" fmla="*/ 3831792 h 4615664"/>
              <a:gd name="connsiteX2317" fmla="*/ 2780531 w 4089755"/>
              <a:gd name="connsiteY2317" fmla="*/ 3831698 h 4615664"/>
              <a:gd name="connsiteX2318" fmla="*/ 2778986 w 4089755"/>
              <a:gd name="connsiteY2318" fmla="*/ 3847821 h 4615664"/>
              <a:gd name="connsiteX2319" fmla="*/ 2798929 w 4089755"/>
              <a:gd name="connsiteY2319" fmla="*/ 3843239 h 4615664"/>
              <a:gd name="connsiteX2320" fmla="*/ 2780531 w 4089755"/>
              <a:gd name="connsiteY2320" fmla="*/ 3831698 h 4615664"/>
              <a:gd name="connsiteX2321" fmla="*/ 385829 w 4089755"/>
              <a:gd name="connsiteY2321" fmla="*/ 3828440 h 4615664"/>
              <a:gd name="connsiteX2322" fmla="*/ 380389 w 4089755"/>
              <a:gd name="connsiteY2322" fmla="*/ 3832946 h 4615664"/>
              <a:gd name="connsiteX2323" fmla="*/ 385150 w 4089755"/>
              <a:gd name="connsiteY2323" fmla="*/ 3831766 h 4615664"/>
              <a:gd name="connsiteX2324" fmla="*/ 388704 w 4089755"/>
              <a:gd name="connsiteY2324" fmla="*/ 3830252 h 4615664"/>
              <a:gd name="connsiteX2325" fmla="*/ 3507839 w 4089755"/>
              <a:gd name="connsiteY2325" fmla="*/ 3827381 h 4615664"/>
              <a:gd name="connsiteX2326" fmla="*/ 3495434 w 4089755"/>
              <a:gd name="connsiteY2326" fmla="*/ 3837607 h 4615664"/>
              <a:gd name="connsiteX2327" fmla="*/ 3504380 w 4089755"/>
              <a:gd name="connsiteY2327" fmla="*/ 3836410 h 4615664"/>
              <a:gd name="connsiteX2328" fmla="*/ 3507839 w 4089755"/>
              <a:gd name="connsiteY2328" fmla="*/ 3827381 h 4615664"/>
              <a:gd name="connsiteX2329" fmla="*/ 497708 w 4089755"/>
              <a:gd name="connsiteY2329" fmla="*/ 3825824 h 4615664"/>
              <a:gd name="connsiteX2330" fmla="*/ 495189 w 4089755"/>
              <a:gd name="connsiteY2330" fmla="*/ 3827179 h 4615664"/>
              <a:gd name="connsiteX2331" fmla="*/ 470279 w 4089755"/>
              <a:gd name="connsiteY2331" fmla="*/ 3836641 h 4615664"/>
              <a:gd name="connsiteX2332" fmla="*/ 471339 w 4089755"/>
              <a:gd name="connsiteY2332" fmla="*/ 3834517 h 4615664"/>
              <a:gd name="connsiteX2333" fmla="*/ 472250 w 4089755"/>
              <a:gd name="connsiteY2333" fmla="*/ 3833671 h 4615664"/>
              <a:gd name="connsiteX2334" fmla="*/ 3200305 w 4089755"/>
              <a:gd name="connsiteY2334" fmla="*/ 3824237 h 4615664"/>
              <a:gd name="connsiteX2335" fmla="*/ 3195797 w 4089755"/>
              <a:gd name="connsiteY2335" fmla="*/ 3825273 h 4615664"/>
              <a:gd name="connsiteX2336" fmla="*/ 3199818 w 4089755"/>
              <a:gd name="connsiteY2336" fmla="*/ 3829003 h 4615664"/>
              <a:gd name="connsiteX2337" fmla="*/ 3200305 w 4089755"/>
              <a:gd name="connsiteY2337" fmla="*/ 3824237 h 4615664"/>
              <a:gd name="connsiteX2338" fmla="*/ 3252085 w 4089755"/>
              <a:gd name="connsiteY2338" fmla="*/ 3820678 h 4615664"/>
              <a:gd name="connsiteX2339" fmla="*/ 3244446 w 4089755"/>
              <a:gd name="connsiteY2339" fmla="*/ 3829860 h 4615664"/>
              <a:gd name="connsiteX2340" fmla="*/ 3252085 w 4089755"/>
              <a:gd name="connsiteY2340" fmla="*/ 3820678 h 4615664"/>
              <a:gd name="connsiteX2341" fmla="*/ 486874 w 4089755"/>
              <a:gd name="connsiteY2341" fmla="*/ 3817699 h 4615664"/>
              <a:gd name="connsiteX2342" fmla="*/ 481967 w 4089755"/>
              <a:gd name="connsiteY2342" fmla="*/ 3819410 h 4615664"/>
              <a:gd name="connsiteX2343" fmla="*/ 480662 w 4089755"/>
              <a:gd name="connsiteY2343" fmla="*/ 3819385 h 4615664"/>
              <a:gd name="connsiteX2344" fmla="*/ 480646 w 4089755"/>
              <a:gd name="connsiteY2344" fmla="*/ 3820799 h 4615664"/>
              <a:gd name="connsiteX2345" fmla="*/ 487170 w 4089755"/>
              <a:gd name="connsiteY2345" fmla="*/ 3818080 h 4615664"/>
              <a:gd name="connsiteX2346" fmla="*/ 455796 w 4089755"/>
              <a:gd name="connsiteY2346" fmla="*/ 3815745 h 4615664"/>
              <a:gd name="connsiteX2347" fmla="*/ 450793 w 4089755"/>
              <a:gd name="connsiteY2347" fmla="*/ 3818941 h 4615664"/>
              <a:gd name="connsiteX2348" fmla="*/ 393354 w 4089755"/>
              <a:gd name="connsiteY2348" fmla="*/ 3832191 h 4615664"/>
              <a:gd name="connsiteX2349" fmla="*/ 377289 w 4089755"/>
              <a:gd name="connsiteY2349" fmla="*/ 3835514 h 4615664"/>
              <a:gd name="connsiteX2350" fmla="*/ 374583 w 4089755"/>
              <a:gd name="connsiteY2350" fmla="*/ 3837756 h 4615664"/>
              <a:gd name="connsiteX2351" fmla="*/ 370538 w 4089755"/>
              <a:gd name="connsiteY2351" fmla="*/ 3840908 h 4615664"/>
              <a:gd name="connsiteX2352" fmla="*/ 372358 w 4089755"/>
              <a:gd name="connsiteY2352" fmla="*/ 3840317 h 4615664"/>
              <a:gd name="connsiteX2353" fmla="*/ 450539 w 4089755"/>
              <a:gd name="connsiteY2353" fmla="*/ 3820415 h 4615664"/>
              <a:gd name="connsiteX2354" fmla="*/ 457698 w 4089755"/>
              <a:gd name="connsiteY2354" fmla="*/ 3816839 h 4615664"/>
              <a:gd name="connsiteX2355" fmla="*/ 455796 w 4089755"/>
              <a:gd name="connsiteY2355" fmla="*/ 3815745 h 4615664"/>
              <a:gd name="connsiteX2356" fmla="*/ 541434 w 4089755"/>
              <a:gd name="connsiteY2356" fmla="*/ 3809912 h 4615664"/>
              <a:gd name="connsiteX2357" fmla="*/ 536064 w 4089755"/>
              <a:gd name="connsiteY2357" fmla="*/ 3814002 h 4615664"/>
              <a:gd name="connsiteX2358" fmla="*/ 542684 w 4089755"/>
              <a:gd name="connsiteY2358" fmla="*/ 3811961 h 4615664"/>
              <a:gd name="connsiteX2359" fmla="*/ 2323616 w 4089755"/>
              <a:gd name="connsiteY2359" fmla="*/ 3809584 h 4615664"/>
              <a:gd name="connsiteX2360" fmla="*/ 2323046 w 4089755"/>
              <a:gd name="connsiteY2360" fmla="*/ 3814660 h 4615664"/>
              <a:gd name="connsiteX2361" fmla="*/ 2325857 w 4089755"/>
              <a:gd name="connsiteY2361" fmla="*/ 3814634 h 4615664"/>
              <a:gd name="connsiteX2362" fmla="*/ 2323616 w 4089755"/>
              <a:gd name="connsiteY2362" fmla="*/ 3809584 h 4615664"/>
              <a:gd name="connsiteX2363" fmla="*/ 2300674 w 4089755"/>
              <a:gd name="connsiteY2363" fmla="*/ 3804534 h 4615664"/>
              <a:gd name="connsiteX2364" fmla="*/ 2317129 w 4089755"/>
              <a:gd name="connsiteY2364" fmla="*/ 3812282 h 4615664"/>
              <a:gd name="connsiteX2365" fmla="*/ 2321143 w 4089755"/>
              <a:gd name="connsiteY2365" fmla="*/ 3807638 h 4615664"/>
              <a:gd name="connsiteX2366" fmla="*/ 2300674 w 4089755"/>
              <a:gd name="connsiteY2366" fmla="*/ 3804534 h 4615664"/>
              <a:gd name="connsiteX2367" fmla="*/ 2579412 w 4089755"/>
              <a:gd name="connsiteY2367" fmla="*/ 3803480 h 4615664"/>
              <a:gd name="connsiteX2368" fmla="*/ 2578342 w 4089755"/>
              <a:gd name="connsiteY2368" fmla="*/ 3819489 h 4615664"/>
              <a:gd name="connsiteX2369" fmla="*/ 2579412 w 4089755"/>
              <a:gd name="connsiteY2369" fmla="*/ 3803480 h 4615664"/>
              <a:gd name="connsiteX2370" fmla="*/ 474380 w 4089755"/>
              <a:gd name="connsiteY2370" fmla="*/ 3799166 h 4615664"/>
              <a:gd name="connsiteX2371" fmla="*/ 456281 w 4089755"/>
              <a:gd name="connsiteY2371" fmla="*/ 3803337 h 4615664"/>
              <a:gd name="connsiteX2372" fmla="*/ 416574 w 4089755"/>
              <a:gd name="connsiteY2372" fmla="*/ 3813035 h 4615664"/>
              <a:gd name="connsiteX2373" fmla="*/ 401920 w 4089755"/>
              <a:gd name="connsiteY2373" fmla="*/ 3817406 h 4615664"/>
              <a:gd name="connsiteX2374" fmla="*/ 397806 w 4089755"/>
              <a:gd name="connsiteY2374" fmla="*/ 3818519 h 4615664"/>
              <a:gd name="connsiteX2375" fmla="*/ 391574 w 4089755"/>
              <a:gd name="connsiteY2375" fmla="*/ 3823680 h 4615664"/>
              <a:gd name="connsiteX2376" fmla="*/ 418308 w 4089755"/>
              <a:gd name="connsiteY2376" fmla="*/ 3817353 h 4615664"/>
              <a:gd name="connsiteX2377" fmla="*/ 461570 w 4089755"/>
              <a:gd name="connsiteY2377" fmla="*/ 3806513 h 4615664"/>
              <a:gd name="connsiteX2378" fmla="*/ 467316 w 4089755"/>
              <a:gd name="connsiteY2378" fmla="*/ 3803801 h 4615664"/>
              <a:gd name="connsiteX2379" fmla="*/ 478855 w 4089755"/>
              <a:gd name="connsiteY2379" fmla="*/ 3798882 h 4615664"/>
              <a:gd name="connsiteX2380" fmla="*/ 474890 w 4089755"/>
              <a:gd name="connsiteY2380" fmla="*/ 3799485 h 4615664"/>
              <a:gd name="connsiteX2381" fmla="*/ 473696 w 4089755"/>
              <a:gd name="connsiteY2381" fmla="*/ 3801273 h 4615664"/>
              <a:gd name="connsiteX2382" fmla="*/ 470089 w 4089755"/>
              <a:gd name="connsiteY2382" fmla="*/ 3804387 h 4615664"/>
              <a:gd name="connsiteX2383" fmla="*/ 475463 w 4089755"/>
              <a:gd name="connsiteY2383" fmla="*/ 3803137 h 4615664"/>
              <a:gd name="connsiteX2384" fmla="*/ 475708 w 4089755"/>
              <a:gd name="connsiteY2384" fmla="*/ 3800753 h 4615664"/>
              <a:gd name="connsiteX2385" fmla="*/ 478867 w 4089755"/>
              <a:gd name="connsiteY2385" fmla="*/ 3798893 h 4615664"/>
              <a:gd name="connsiteX2386" fmla="*/ 476593 w 4089755"/>
              <a:gd name="connsiteY2386" fmla="*/ 3790480 h 4615664"/>
              <a:gd name="connsiteX2387" fmla="*/ 473606 w 4089755"/>
              <a:gd name="connsiteY2387" fmla="*/ 3792054 h 4615664"/>
              <a:gd name="connsiteX2388" fmla="*/ 469732 w 4089755"/>
              <a:gd name="connsiteY2388" fmla="*/ 3792336 h 4615664"/>
              <a:gd name="connsiteX2389" fmla="*/ 476593 w 4089755"/>
              <a:gd name="connsiteY2389" fmla="*/ 3790480 h 4615664"/>
              <a:gd name="connsiteX2390" fmla="*/ 279365 w 4089755"/>
              <a:gd name="connsiteY2390" fmla="*/ 3779557 h 4615664"/>
              <a:gd name="connsiteX2391" fmla="*/ 268807 w 4089755"/>
              <a:gd name="connsiteY2391" fmla="*/ 3787235 h 4615664"/>
              <a:gd name="connsiteX2392" fmla="*/ 272849 w 4089755"/>
              <a:gd name="connsiteY2392" fmla="*/ 3782739 h 4615664"/>
              <a:gd name="connsiteX2393" fmla="*/ 3695430 w 4089755"/>
              <a:gd name="connsiteY2393" fmla="*/ 3777230 h 4615664"/>
              <a:gd name="connsiteX2394" fmla="*/ 3664626 w 4089755"/>
              <a:gd name="connsiteY2394" fmla="*/ 3784304 h 4615664"/>
              <a:gd name="connsiteX2395" fmla="*/ 3659637 w 4089755"/>
              <a:gd name="connsiteY2395" fmla="*/ 3800063 h 4615664"/>
              <a:gd name="connsiteX2396" fmla="*/ 3690440 w 4089755"/>
              <a:gd name="connsiteY2396" fmla="*/ 3792985 h 4615664"/>
              <a:gd name="connsiteX2397" fmla="*/ 3695430 w 4089755"/>
              <a:gd name="connsiteY2397" fmla="*/ 3777230 h 4615664"/>
              <a:gd name="connsiteX2398" fmla="*/ 2472759 w 4089755"/>
              <a:gd name="connsiteY2398" fmla="*/ 3775313 h 4615664"/>
              <a:gd name="connsiteX2399" fmla="*/ 2464912 w 4089755"/>
              <a:gd name="connsiteY2399" fmla="*/ 3781699 h 4615664"/>
              <a:gd name="connsiteX2400" fmla="*/ 2464901 w 4089755"/>
              <a:gd name="connsiteY2400" fmla="*/ 3781690 h 4615664"/>
              <a:gd name="connsiteX2401" fmla="*/ 2464903 w 4089755"/>
              <a:gd name="connsiteY2401" fmla="*/ 3781707 h 4615664"/>
              <a:gd name="connsiteX2402" fmla="*/ 2464554 w 4089755"/>
              <a:gd name="connsiteY2402" fmla="*/ 3781992 h 4615664"/>
              <a:gd name="connsiteX2403" fmla="*/ 2464940 w 4089755"/>
              <a:gd name="connsiteY2403" fmla="*/ 3782278 h 4615664"/>
              <a:gd name="connsiteX2404" fmla="*/ 2465153 w 4089755"/>
              <a:gd name="connsiteY2404" fmla="*/ 3785511 h 4615664"/>
              <a:gd name="connsiteX2405" fmla="*/ 2466593 w 4089755"/>
              <a:gd name="connsiteY2405" fmla="*/ 3789058 h 4615664"/>
              <a:gd name="connsiteX2406" fmla="*/ 2468304 w 4089755"/>
              <a:gd name="connsiteY2406" fmla="*/ 3784459 h 4615664"/>
              <a:gd name="connsiteX2407" fmla="*/ 2471054 w 4089755"/>
              <a:gd name="connsiteY2407" fmla="*/ 3784092 h 4615664"/>
              <a:gd name="connsiteX2408" fmla="*/ 2472759 w 4089755"/>
              <a:gd name="connsiteY2408" fmla="*/ 3775313 h 4615664"/>
              <a:gd name="connsiteX2409" fmla="*/ 482489 w 4089755"/>
              <a:gd name="connsiteY2409" fmla="*/ 3774509 h 4615664"/>
              <a:gd name="connsiteX2410" fmla="*/ 481876 w 4089755"/>
              <a:gd name="connsiteY2410" fmla="*/ 3774748 h 4615664"/>
              <a:gd name="connsiteX2411" fmla="*/ 480441 w 4089755"/>
              <a:gd name="connsiteY2411" fmla="*/ 3776844 h 4615664"/>
              <a:gd name="connsiteX2412" fmla="*/ 480056 w 4089755"/>
              <a:gd name="connsiteY2412" fmla="*/ 3777406 h 4615664"/>
              <a:gd name="connsiteX2413" fmla="*/ 483349 w 4089755"/>
              <a:gd name="connsiteY2413" fmla="*/ 3776222 h 4615664"/>
              <a:gd name="connsiteX2414" fmla="*/ 511288 w 4089755"/>
              <a:gd name="connsiteY2414" fmla="*/ 3771579 h 4615664"/>
              <a:gd name="connsiteX2415" fmla="*/ 509018 w 4089755"/>
              <a:gd name="connsiteY2415" fmla="*/ 3772165 h 4615664"/>
              <a:gd name="connsiteX2416" fmla="*/ 505542 w 4089755"/>
              <a:gd name="connsiteY2416" fmla="*/ 3773398 h 4615664"/>
              <a:gd name="connsiteX2417" fmla="*/ 501688 w 4089755"/>
              <a:gd name="connsiteY2417" fmla="*/ 3775075 h 4615664"/>
              <a:gd name="connsiteX2418" fmla="*/ 490256 w 4089755"/>
              <a:gd name="connsiteY2418" fmla="*/ 3781395 h 4615664"/>
              <a:gd name="connsiteX2419" fmla="*/ 484901 w 4089755"/>
              <a:gd name="connsiteY2419" fmla="*/ 3784440 h 4615664"/>
              <a:gd name="connsiteX2420" fmla="*/ 486789 w 4089755"/>
              <a:gd name="connsiteY2420" fmla="*/ 3782882 h 4615664"/>
              <a:gd name="connsiteX2421" fmla="*/ 486261 w 4089755"/>
              <a:gd name="connsiteY2421" fmla="*/ 3781901 h 4615664"/>
              <a:gd name="connsiteX2422" fmla="*/ 478540 w 4089755"/>
              <a:gd name="connsiteY2422" fmla="*/ 3784987 h 4615664"/>
              <a:gd name="connsiteX2423" fmla="*/ 475292 w 4089755"/>
              <a:gd name="connsiteY2423" fmla="*/ 3785221 h 4615664"/>
              <a:gd name="connsiteX2424" fmla="*/ 478728 w 4089755"/>
              <a:gd name="connsiteY2424" fmla="*/ 3780786 h 4615664"/>
              <a:gd name="connsiteX2425" fmla="*/ 481209 w 4089755"/>
              <a:gd name="connsiteY2425" fmla="*/ 3778916 h 4615664"/>
              <a:gd name="connsiteX2426" fmla="*/ 484188 w 4089755"/>
              <a:gd name="connsiteY2426" fmla="*/ 3778089 h 4615664"/>
              <a:gd name="connsiteX2427" fmla="*/ 469096 w 4089755"/>
              <a:gd name="connsiteY2427" fmla="*/ 3781341 h 4615664"/>
              <a:gd name="connsiteX2428" fmla="*/ 479605 w 4089755"/>
              <a:gd name="connsiteY2428" fmla="*/ 3777567 h 4615664"/>
              <a:gd name="connsiteX2429" fmla="*/ 479496 w 4089755"/>
              <a:gd name="connsiteY2429" fmla="*/ 3776584 h 4615664"/>
              <a:gd name="connsiteX2430" fmla="*/ 480808 w 4089755"/>
              <a:gd name="connsiteY2430" fmla="*/ 3775751 h 4615664"/>
              <a:gd name="connsiteX2431" fmla="*/ 481457 w 4089755"/>
              <a:gd name="connsiteY2431" fmla="*/ 3774912 h 4615664"/>
              <a:gd name="connsiteX2432" fmla="*/ 473680 w 4089755"/>
              <a:gd name="connsiteY2432" fmla="*/ 3777949 h 4615664"/>
              <a:gd name="connsiteX2433" fmla="*/ 447162 w 4089755"/>
              <a:gd name="connsiteY2433" fmla="*/ 3784312 h 4615664"/>
              <a:gd name="connsiteX2434" fmla="*/ 443532 w 4089755"/>
              <a:gd name="connsiteY2434" fmla="*/ 3785347 h 4615664"/>
              <a:gd name="connsiteX2435" fmla="*/ 454263 w 4089755"/>
              <a:gd name="connsiteY2435" fmla="*/ 3778321 h 4615664"/>
              <a:gd name="connsiteX2436" fmla="*/ 455692 w 4089755"/>
              <a:gd name="connsiteY2436" fmla="*/ 3777420 h 4615664"/>
              <a:gd name="connsiteX2437" fmla="*/ 457457 w 4089755"/>
              <a:gd name="connsiteY2437" fmla="*/ 3775804 h 4615664"/>
              <a:gd name="connsiteX2438" fmla="*/ 453418 w 4089755"/>
              <a:gd name="connsiteY2438" fmla="*/ 3776531 h 4615664"/>
              <a:gd name="connsiteX2439" fmla="*/ 450509 w 4089755"/>
              <a:gd name="connsiteY2439" fmla="*/ 3776872 h 4615664"/>
              <a:gd name="connsiteX2440" fmla="*/ 434074 w 4089755"/>
              <a:gd name="connsiteY2440" fmla="*/ 3789628 h 4615664"/>
              <a:gd name="connsiteX2441" fmla="*/ 435003 w 4089755"/>
              <a:gd name="connsiteY2441" fmla="*/ 3789381 h 4615664"/>
              <a:gd name="connsiteX2442" fmla="*/ 435896 w 4089755"/>
              <a:gd name="connsiteY2442" fmla="*/ 3790264 h 4615664"/>
              <a:gd name="connsiteX2443" fmla="*/ 432580 w 4089755"/>
              <a:gd name="connsiteY2443" fmla="*/ 3791881 h 4615664"/>
              <a:gd name="connsiteX2444" fmla="*/ 431269 w 4089755"/>
              <a:gd name="connsiteY2444" fmla="*/ 3791805 h 4615664"/>
              <a:gd name="connsiteX2445" fmla="*/ 423053 w 4089755"/>
              <a:gd name="connsiteY2445" fmla="*/ 3798182 h 4615664"/>
              <a:gd name="connsiteX2446" fmla="*/ 430553 w 4089755"/>
              <a:gd name="connsiteY2446" fmla="*/ 3793736 h 4615664"/>
              <a:gd name="connsiteX2447" fmla="*/ 432768 w 4089755"/>
              <a:gd name="connsiteY2447" fmla="*/ 3792306 h 4615664"/>
              <a:gd name="connsiteX2448" fmla="*/ 452027 w 4089755"/>
              <a:gd name="connsiteY2448" fmla="*/ 3786992 h 4615664"/>
              <a:gd name="connsiteX2449" fmla="*/ 429996 w 4089755"/>
              <a:gd name="connsiteY2449" fmla="*/ 3797299 h 4615664"/>
              <a:gd name="connsiteX2450" fmla="*/ 405464 w 4089755"/>
              <a:gd name="connsiteY2450" fmla="*/ 3812398 h 4615664"/>
              <a:gd name="connsiteX2451" fmla="*/ 404823 w 4089755"/>
              <a:gd name="connsiteY2451" fmla="*/ 3812706 h 4615664"/>
              <a:gd name="connsiteX2452" fmla="*/ 403584 w 4089755"/>
              <a:gd name="connsiteY2452" fmla="*/ 3813733 h 4615664"/>
              <a:gd name="connsiteX2453" fmla="*/ 421890 w 4089755"/>
              <a:gd name="connsiteY2453" fmla="*/ 3808756 h 4615664"/>
              <a:gd name="connsiteX2454" fmla="*/ 469191 w 4089755"/>
              <a:gd name="connsiteY2454" fmla="*/ 3795817 h 4615664"/>
              <a:gd name="connsiteX2455" fmla="*/ 477195 w 4089755"/>
              <a:gd name="connsiteY2455" fmla="*/ 3793800 h 4615664"/>
              <a:gd name="connsiteX2456" fmla="*/ 477237 w 4089755"/>
              <a:gd name="connsiteY2456" fmla="*/ 3793271 h 4615664"/>
              <a:gd name="connsiteX2457" fmla="*/ 482068 w 4089755"/>
              <a:gd name="connsiteY2457" fmla="*/ 3789599 h 4615664"/>
              <a:gd name="connsiteX2458" fmla="*/ 476593 w 4089755"/>
              <a:gd name="connsiteY2458" fmla="*/ 3790480 h 4615664"/>
              <a:gd name="connsiteX2459" fmla="*/ 485215 w 4089755"/>
              <a:gd name="connsiteY2459" fmla="*/ 3787207 h 4615664"/>
              <a:gd name="connsiteX2460" fmla="*/ 486192 w 4089755"/>
              <a:gd name="connsiteY2460" fmla="*/ 3786466 h 4615664"/>
              <a:gd name="connsiteX2461" fmla="*/ 499492 w 4089755"/>
              <a:gd name="connsiteY2461" fmla="*/ 3778994 h 4615664"/>
              <a:gd name="connsiteX2462" fmla="*/ 512373 w 4089755"/>
              <a:gd name="connsiteY2462" fmla="*/ 3772239 h 4615664"/>
              <a:gd name="connsiteX2463" fmla="*/ 512780 w 4089755"/>
              <a:gd name="connsiteY2463" fmla="*/ 3771763 h 4615664"/>
              <a:gd name="connsiteX2464" fmla="*/ 2396969 w 4089755"/>
              <a:gd name="connsiteY2464" fmla="*/ 3766257 h 4615664"/>
              <a:gd name="connsiteX2465" fmla="*/ 2386919 w 4089755"/>
              <a:gd name="connsiteY2465" fmla="*/ 3771072 h 4615664"/>
              <a:gd name="connsiteX2466" fmla="*/ 2402552 w 4089755"/>
              <a:gd name="connsiteY2466" fmla="*/ 3770566 h 4615664"/>
              <a:gd name="connsiteX2467" fmla="*/ 2407537 w 4089755"/>
              <a:gd name="connsiteY2467" fmla="*/ 3769420 h 4615664"/>
              <a:gd name="connsiteX2468" fmla="*/ 2396969 w 4089755"/>
              <a:gd name="connsiteY2468" fmla="*/ 3766257 h 4615664"/>
              <a:gd name="connsiteX2469" fmla="*/ 2198128 w 4089755"/>
              <a:gd name="connsiteY2469" fmla="*/ 3764491 h 4615664"/>
              <a:gd name="connsiteX2470" fmla="*/ 2195186 w 4089755"/>
              <a:gd name="connsiteY2470" fmla="*/ 3765168 h 4615664"/>
              <a:gd name="connsiteX2471" fmla="*/ 2197787 w 4089755"/>
              <a:gd name="connsiteY2471" fmla="*/ 3767950 h 4615664"/>
              <a:gd name="connsiteX2472" fmla="*/ 2194199 w 4089755"/>
              <a:gd name="connsiteY2472" fmla="*/ 3766652 h 4615664"/>
              <a:gd name="connsiteX2473" fmla="*/ 2184823 w 4089755"/>
              <a:gd name="connsiteY2473" fmla="*/ 3767031 h 4615664"/>
              <a:gd name="connsiteX2474" fmla="*/ 2184233 w 4089755"/>
              <a:gd name="connsiteY2474" fmla="*/ 3771896 h 4615664"/>
              <a:gd name="connsiteX2475" fmla="*/ 2198052 w 4089755"/>
              <a:gd name="connsiteY2475" fmla="*/ 3775596 h 4615664"/>
              <a:gd name="connsiteX2476" fmla="*/ 2201215 w 4089755"/>
              <a:gd name="connsiteY2476" fmla="*/ 3772727 h 4615664"/>
              <a:gd name="connsiteX2477" fmla="*/ 2199068 w 4089755"/>
              <a:gd name="connsiteY2477" fmla="*/ 3768416 h 4615664"/>
              <a:gd name="connsiteX2478" fmla="*/ 2198824 w 4089755"/>
              <a:gd name="connsiteY2478" fmla="*/ 3768326 h 4615664"/>
              <a:gd name="connsiteX2479" fmla="*/ 2172418 w 4089755"/>
              <a:gd name="connsiteY2479" fmla="*/ 3764142 h 4615664"/>
              <a:gd name="connsiteX2480" fmla="*/ 2177310 w 4089755"/>
              <a:gd name="connsiteY2480" fmla="*/ 3769516 h 4615664"/>
              <a:gd name="connsiteX2481" fmla="*/ 2182326 w 4089755"/>
              <a:gd name="connsiteY2481" fmla="*/ 3764835 h 4615664"/>
              <a:gd name="connsiteX2482" fmla="*/ 2172418 w 4089755"/>
              <a:gd name="connsiteY2482" fmla="*/ 3764142 h 4615664"/>
              <a:gd name="connsiteX2483" fmla="*/ 2209103 w 4089755"/>
              <a:gd name="connsiteY2483" fmla="*/ 3761466 h 4615664"/>
              <a:gd name="connsiteX2484" fmla="*/ 2206887 w 4089755"/>
              <a:gd name="connsiteY2484" fmla="*/ 3766922 h 4615664"/>
              <a:gd name="connsiteX2485" fmla="*/ 2209906 w 4089755"/>
              <a:gd name="connsiteY2485" fmla="*/ 3766847 h 4615664"/>
              <a:gd name="connsiteX2486" fmla="*/ 2209103 w 4089755"/>
              <a:gd name="connsiteY2486" fmla="*/ 3761466 h 4615664"/>
              <a:gd name="connsiteX2487" fmla="*/ 480305 w 4089755"/>
              <a:gd name="connsiteY2487" fmla="*/ 3759376 h 4615664"/>
              <a:gd name="connsiteX2488" fmla="*/ 478482 w 4089755"/>
              <a:gd name="connsiteY2488" fmla="*/ 3759887 h 4615664"/>
              <a:gd name="connsiteX2489" fmla="*/ 462616 w 4089755"/>
              <a:gd name="connsiteY2489" fmla="*/ 3769512 h 4615664"/>
              <a:gd name="connsiteX2490" fmla="*/ 469462 w 4089755"/>
              <a:gd name="connsiteY2490" fmla="*/ 3767261 h 4615664"/>
              <a:gd name="connsiteX2491" fmla="*/ 476744 w 4089755"/>
              <a:gd name="connsiteY2491" fmla="*/ 3762468 h 4615664"/>
              <a:gd name="connsiteX2492" fmla="*/ 3917911 w 4089755"/>
              <a:gd name="connsiteY2492" fmla="*/ 3759160 h 4615664"/>
              <a:gd name="connsiteX2493" fmla="*/ 3931856 w 4089755"/>
              <a:gd name="connsiteY2493" fmla="*/ 3759174 h 4615664"/>
              <a:gd name="connsiteX2494" fmla="*/ 3935377 w 4089755"/>
              <a:gd name="connsiteY2494" fmla="*/ 3765079 h 4615664"/>
              <a:gd name="connsiteX2495" fmla="*/ 3932692 w 4089755"/>
              <a:gd name="connsiteY2495" fmla="*/ 3766681 h 4615664"/>
              <a:gd name="connsiteX2496" fmla="*/ 3933009 w 4089755"/>
              <a:gd name="connsiteY2496" fmla="*/ 3767286 h 4615664"/>
              <a:gd name="connsiteX2497" fmla="*/ 3921754 w 4089755"/>
              <a:gd name="connsiteY2497" fmla="*/ 3769872 h 4615664"/>
              <a:gd name="connsiteX2498" fmla="*/ 3921765 w 4089755"/>
              <a:gd name="connsiteY2498" fmla="*/ 3769859 h 4615664"/>
              <a:gd name="connsiteX2499" fmla="*/ 3921272 w 4089755"/>
              <a:gd name="connsiteY2499" fmla="*/ 3769939 h 4615664"/>
              <a:gd name="connsiteX2500" fmla="*/ 3910854 w 4089755"/>
              <a:gd name="connsiteY2500" fmla="*/ 3769859 h 4615664"/>
              <a:gd name="connsiteX2501" fmla="*/ 3917911 w 4089755"/>
              <a:gd name="connsiteY2501" fmla="*/ 3759160 h 4615664"/>
              <a:gd name="connsiteX2502" fmla="*/ 2199925 w 4089755"/>
              <a:gd name="connsiteY2502" fmla="*/ 3758200 h 4615664"/>
              <a:gd name="connsiteX2503" fmla="*/ 2196863 w 4089755"/>
              <a:gd name="connsiteY2503" fmla="*/ 3759902 h 4615664"/>
              <a:gd name="connsiteX2504" fmla="*/ 2199838 w 4089755"/>
              <a:gd name="connsiteY2504" fmla="*/ 3764011 h 4615664"/>
              <a:gd name="connsiteX2505" fmla="*/ 2204081 w 4089755"/>
              <a:gd name="connsiteY2505" fmla="*/ 3763037 h 4615664"/>
              <a:gd name="connsiteX2506" fmla="*/ 2204928 w 4089755"/>
              <a:gd name="connsiteY2506" fmla="*/ 3759647 h 4615664"/>
              <a:gd name="connsiteX2507" fmla="*/ 2199925 w 4089755"/>
              <a:gd name="connsiteY2507" fmla="*/ 3758200 h 4615664"/>
              <a:gd name="connsiteX2508" fmla="*/ 2179225 w 4089755"/>
              <a:gd name="connsiteY2508" fmla="*/ 3747911 h 4615664"/>
              <a:gd name="connsiteX2509" fmla="*/ 2174737 w 4089755"/>
              <a:gd name="connsiteY2509" fmla="*/ 3752376 h 4615664"/>
              <a:gd name="connsiteX2510" fmla="*/ 2183442 w 4089755"/>
              <a:gd name="connsiteY2510" fmla="*/ 3753346 h 4615664"/>
              <a:gd name="connsiteX2511" fmla="*/ 2179225 w 4089755"/>
              <a:gd name="connsiteY2511" fmla="*/ 3747911 h 4615664"/>
              <a:gd name="connsiteX2512" fmla="*/ 2167789 w 4089755"/>
              <a:gd name="connsiteY2512" fmla="*/ 3744580 h 4615664"/>
              <a:gd name="connsiteX2513" fmla="*/ 2163625 w 4089755"/>
              <a:gd name="connsiteY2513" fmla="*/ 3747668 h 4615664"/>
              <a:gd name="connsiteX2514" fmla="*/ 2170532 w 4089755"/>
              <a:gd name="connsiteY2514" fmla="*/ 3749443 h 4615664"/>
              <a:gd name="connsiteX2515" fmla="*/ 2172883 w 4089755"/>
              <a:gd name="connsiteY2515" fmla="*/ 3745541 h 4615664"/>
              <a:gd name="connsiteX2516" fmla="*/ 2167789 w 4089755"/>
              <a:gd name="connsiteY2516" fmla="*/ 3744580 h 4615664"/>
              <a:gd name="connsiteX2517" fmla="*/ 2278384 w 4089755"/>
              <a:gd name="connsiteY2517" fmla="*/ 3732931 h 4615664"/>
              <a:gd name="connsiteX2518" fmla="*/ 2276191 w 4089755"/>
              <a:gd name="connsiteY2518" fmla="*/ 3746926 h 4615664"/>
              <a:gd name="connsiteX2519" fmla="*/ 2278384 w 4089755"/>
              <a:gd name="connsiteY2519" fmla="*/ 3732931 h 4615664"/>
              <a:gd name="connsiteX2520" fmla="*/ 4089755 w 4089755"/>
              <a:gd name="connsiteY2520" fmla="*/ 3725614 h 4615664"/>
              <a:gd name="connsiteX2521" fmla="*/ 4089464 w 4089755"/>
              <a:gd name="connsiteY2521" fmla="*/ 3726517 h 4615664"/>
              <a:gd name="connsiteX2522" fmla="*/ 4089075 w 4089755"/>
              <a:gd name="connsiteY2522" fmla="*/ 3728532 h 4615664"/>
              <a:gd name="connsiteX2523" fmla="*/ 4088065 w 4089755"/>
              <a:gd name="connsiteY2523" fmla="*/ 3727981 h 4615664"/>
              <a:gd name="connsiteX2524" fmla="*/ 4087655 w 4089755"/>
              <a:gd name="connsiteY2524" fmla="*/ 3726593 h 4615664"/>
              <a:gd name="connsiteX2525" fmla="*/ 4088353 w 4089755"/>
              <a:gd name="connsiteY2525" fmla="*/ 3726260 h 4615664"/>
              <a:gd name="connsiteX2526" fmla="*/ 274644 w 4089755"/>
              <a:gd name="connsiteY2526" fmla="*/ 3721502 h 4615664"/>
              <a:gd name="connsiteX2527" fmla="*/ 261188 w 4089755"/>
              <a:gd name="connsiteY2527" fmla="*/ 3730632 h 4615664"/>
              <a:gd name="connsiteX2528" fmla="*/ 274644 w 4089755"/>
              <a:gd name="connsiteY2528" fmla="*/ 3721502 h 4615664"/>
              <a:gd name="connsiteX2529" fmla="*/ 438004 w 4089755"/>
              <a:gd name="connsiteY2529" fmla="*/ 3707931 h 4615664"/>
              <a:gd name="connsiteX2530" fmla="*/ 436524 w 4089755"/>
              <a:gd name="connsiteY2530" fmla="*/ 3708691 h 4615664"/>
              <a:gd name="connsiteX2531" fmla="*/ 432874 w 4089755"/>
              <a:gd name="connsiteY2531" fmla="*/ 3711275 h 4615664"/>
              <a:gd name="connsiteX2532" fmla="*/ 435882 w 4089755"/>
              <a:gd name="connsiteY2532" fmla="*/ 3709487 h 4615664"/>
              <a:gd name="connsiteX2533" fmla="*/ 437250 w 4089755"/>
              <a:gd name="connsiteY2533" fmla="*/ 3708647 h 4615664"/>
              <a:gd name="connsiteX2534" fmla="*/ 3908838 w 4089755"/>
              <a:gd name="connsiteY2534" fmla="*/ 3674933 h 4615664"/>
              <a:gd name="connsiteX2535" fmla="*/ 3906136 w 4089755"/>
              <a:gd name="connsiteY2535" fmla="*/ 3676774 h 4615664"/>
              <a:gd name="connsiteX2536" fmla="*/ 3902471 w 4089755"/>
              <a:gd name="connsiteY2536" fmla="*/ 3677967 h 4615664"/>
              <a:gd name="connsiteX2537" fmla="*/ 3908838 w 4089755"/>
              <a:gd name="connsiteY2537" fmla="*/ 3674933 h 4615664"/>
              <a:gd name="connsiteX2538" fmla="*/ 192700 w 4089755"/>
              <a:gd name="connsiteY2538" fmla="*/ 3663060 h 4615664"/>
              <a:gd name="connsiteX2539" fmla="*/ 186954 w 4089755"/>
              <a:gd name="connsiteY2539" fmla="*/ 3667150 h 4615664"/>
              <a:gd name="connsiteX2540" fmla="*/ 189298 w 4089755"/>
              <a:gd name="connsiteY2540" fmla="*/ 3664870 h 4615664"/>
              <a:gd name="connsiteX2541" fmla="*/ 336625 w 4089755"/>
              <a:gd name="connsiteY2541" fmla="*/ 3659735 h 4615664"/>
              <a:gd name="connsiteX2542" fmla="*/ 329570 w 4089755"/>
              <a:gd name="connsiteY2542" fmla="*/ 3665671 h 4615664"/>
              <a:gd name="connsiteX2543" fmla="*/ 326892 w 4089755"/>
              <a:gd name="connsiteY2543" fmla="*/ 3666303 h 4615664"/>
              <a:gd name="connsiteX2544" fmla="*/ 336625 w 4089755"/>
              <a:gd name="connsiteY2544" fmla="*/ 3659735 h 4615664"/>
              <a:gd name="connsiteX2545" fmla="*/ 3707031 w 4089755"/>
              <a:gd name="connsiteY2545" fmla="*/ 3657600 h 4615664"/>
              <a:gd name="connsiteX2546" fmla="*/ 3694061 w 4089755"/>
              <a:gd name="connsiteY2546" fmla="*/ 3664418 h 4615664"/>
              <a:gd name="connsiteX2547" fmla="*/ 3668542 w 4089755"/>
              <a:gd name="connsiteY2547" fmla="*/ 3677471 h 4615664"/>
              <a:gd name="connsiteX2548" fmla="*/ 3668023 w 4089755"/>
              <a:gd name="connsiteY2548" fmla="*/ 3677737 h 4615664"/>
              <a:gd name="connsiteX2549" fmla="*/ 3668482 w 4089755"/>
              <a:gd name="connsiteY2549" fmla="*/ 3678607 h 4615664"/>
              <a:gd name="connsiteX2550" fmla="*/ 3668588 w 4089755"/>
              <a:gd name="connsiteY2550" fmla="*/ 3680601 h 4615664"/>
              <a:gd name="connsiteX2551" fmla="*/ 3671113 w 4089755"/>
              <a:gd name="connsiteY2551" fmla="*/ 3679703 h 4615664"/>
              <a:gd name="connsiteX2552" fmla="*/ 3678362 w 4089755"/>
              <a:gd name="connsiteY2552" fmla="*/ 3676023 h 4615664"/>
              <a:gd name="connsiteX2553" fmla="*/ 3704550 w 4089755"/>
              <a:gd name="connsiteY2553" fmla="*/ 3659671 h 4615664"/>
              <a:gd name="connsiteX2554" fmla="*/ 3715526 w 4089755"/>
              <a:gd name="connsiteY2554" fmla="*/ 3661329 h 4615664"/>
              <a:gd name="connsiteX2555" fmla="*/ 3717631 w 4089755"/>
              <a:gd name="connsiteY2555" fmla="*/ 3660694 h 4615664"/>
              <a:gd name="connsiteX2556" fmla="*/ 3716458 w 4089755"/>
              <a:gd name="connsiteY2556" fmla="*/ 3660470 h 4615664"/>
              <a:gd name="connsiteX2557" fmla="*/ 3707544 w 4089755"/>
              <a:gd name="connsiteY2557" fmla="*/ 3657772 h 4615664"/>
              <a:gd name="connsiteX2558" fmla="*/ 3770860 w 4089755"/>
              <a:gd name="connsiteY2558" fmla="*/ 3651577 h 4615664"/>
              <a:gd name="connsiteX2559" fmla="*/ 3760139 w 4089755"/>
              <a:gd name="connsiteY2559" fmla="*/ 3656363 h 4615664"/>
              <a:gd name="connsiteX2560" fmla="*/ 3768114 w 4089755"/>
              <a:gd name="connsiteY2560" fmla="*/ 3651737 h 4615664"/>
              <a:gd name="connsiteX2561" fmla="*/ 3770860 w 4089755"/>
              <a:gd name="connsiteY2561" fmla="*/ 3651577 h 4615664"/>
              <a:gd name="connsiteX2562" fmla="*/ 165 w 4089755"/>
              <a:gd name="connsiteY2562" fmla="*/ 3645514 h 4615664"/>
              <a:gd name="connsiteX2563" fmla="*/ 1255 w 4089755"/>
              <a:gd name="connsiteY2563" fmla="*/ 3645884 h 4615664"/>
              <a:gd name="connsiteX2564" fmla="*/ 1903 w 4089755"/>
              <a:gd name="connsiteY2564" fmla="*/ 3647188 h 4615664"/>
              <a:gd name="connsiteX2565" fmla="*/ 0 w 4089755"/>
              <a:gd name="connsiteY2565" fmla="*/ 3648507 h 4615664"/>
              <a:gd name="connsiteX2566" fmla="*/ 130 w 4089755"/>
              <a:gd name="connsiteY2566" fmla="*/ 3647567 h 4615664"/>
              <a:gd name="connsiteX2567" fmla="*/ 165 w 4089755"/>
              <a:gd name="connsiteY2567" fmla="*/ 3645514 h 4615664"/>
              <a:gd name="connsiteX2568" fmla="*/ 72218 w 4089755"/>
              <a:gd name="connsiteY2568" fmla="*/ 3616363 h 4615664"/>
              <a:gd name="connsiteX2569" fmla="*/ 72408 w 4089755"/>
              <a:gd name="connsiteY2569" fmla="*/ 3616929 h 4615664"/>
              <a:gd name="connsiteX2570" fmla="*/ 71377 w 4089755"/>
              <a:gd name="connsiteY2570" fmla="*/ 3617637 h 4615664"/>
              <a:gd name="connsiteX2571" fmla="*/ 71526 w 4089755"/>
              <a:gd name="connsiteY2571" fmla="*/ 3617198 h 4615664"/>
              <a:gd name="connsiteX2572" fmla="*/ 72218 w 4089755"/>
              <a:gd name="connsiteY2572" fmla="*/ 3616363 h 4615664"/>
              <a:gd name="connsiteX2573" fmla="*/ 3846694 w 4089755"/>
              <a:gd name="connsiteY2573" fmla="*/ 3599574 h 4615664"/>
              <a:gd name="connsiteX2574" fmla="*/ 3831863 w 4089755"/>
              <a:gd name="connsiteY2574" fmla="*/ 3606241 h 4615664"/>
              <a:gd name="connsiteX2575" fmla="*/ 3846694 w 4089755"/>
              <a:gd name="connsiteY2575" fmla="*/ 3599574 h 4615664"/>
              <a:gd name="connsiteX2576" fmla="*/ 3674249 w 4089755"/>
              <a:gd name="connsiteY2576" fmla="*/ 3588961 h 4615664"/>
              <a:gd name="connsiteX2577" fmla="*/ 3670977 w 4089755"/>
              <a:gd name="connsiteY2577" fmla="*/ 3590203 h 4615664"/>
              <a:gd name="connsiteX2578" fmla="*/ 3669484 w 4089755"/>
              <a:gd name="connsiteY2578" fmla="*/ 3590793 h 4615664"/>
              <a:gd name="connsiteX2579" fmla="*/ 3668617 w 4089755"/>
              <a:gd name="connsiteY2579" fmla="*/ 3591369 h 4615664"/>
              <a:gd name="connsiteX2580" fmla="*/ 3670206 w 4089755"/>
              <a:gd name="connsiteY2580" fmla="*/ 3590874 h 4615664"/>
              <a:gd name="connsiteX2581" fmla="*/ 168558 w 4089755"/>
              <a:gd name="connsiteY2581" fmla="*/ 3574002 h 4615664"/>
              <a:gd name="connsiteX2582" fmla="*/ 163457 w 4089755"/>
              <a:gd name="connsiteY2582" fmla="*/ 3585760 h 4615664"/>
              <a:gd name="connsiteX2583" fmla="*/ 149719 w 4089755"/>
              <a:gd name="connsiteY2583" fmla="*/ 3588156 h 4615664"/>
              <a:gd name="connsiteX2584" fmla="*/ 145233 w 4089755"/>
              <a:gd name="connsiteY2584" fmla="*/ 3582949 h 4615664"/>
              <a:gd name="connsiteX2585" fmla="*/ 147599 w 4089755"/>
              <a:gd name="connsiteY2585" fmla="*/ 3580907 h 4615664"/>
              <a:gd name="connsiteX2586" fmla="*/ 146745 w 4089755"/>
              <a:gd name="connsiteY2586" fmla="*/ 3579799 h 4615664"/>
              <a:gd name="connsiteX2587" fmla="*/ 158704 w 4089755"/>
              <a:gd name="connsiteY2587" fmla="*/ 3574448 h 4615664"/>
              <a:gd name="connsiteX2588" fmla="*/ 157813 w 4089755"/>
              <a:gd name="connsiteY2588" fmla="*/ 3575887 h 4615664"/>
              <a:gd name="connsiteX2589" fmla="*/ 158285 w 4089755"/>
              <a:gd name="connsiteY2589" fmla="*/ 3575724 h 4615664"/>
              <a:gd name="connsiteX2590" fmla="*/ 168558 w 4089755"/>
              <a:gd name="connsiteY2590" fmla="*/ 3574002 h 4615664"/>
              <a:gd name="connsiteX2591" fmla="*/ 3848977 w 4089755"/>
              <a:gd name="connsiteY2591" fmla="*/ 3542507 h 4615664"/>
              <a:gd name="connsiteX2592" fmla="*/ 3844217 w 4089755"/>
              <a:gd name="connsiteY2592" fmla="*/ 3546235 h 4615664"/>
              <a:gd name="connsiteX2593" fmla="*/ 3837249 w 4089755"/>
              <a:gd name="connsiteY2593" fmla="*/ 3548244 h 4615664"/>
              <a:gd name="connsiteX2594" fmla="*/ 3848977 w 4089755"/>
              <a:gd name="connsiteY2594" fmla="*/ 3542507 h 4615664"/>
              <a:gd name="connsiteX2595" fmla="*/ 2148095 w 4089755"/>
              <a:gd name="connsiteY2595" fmla="*/ 3526568 h 4615664"/>
              <a:gd name="connsiteX2596" fmla="*/ 2147678 w 4089755"/>
              <a:gd name="connsiteY2596" fmla="*/ 3528845 h 4615664"/>
              <a:gd name="connsiteX2597" fmla="*/ 2147627 w 4089755"/>
              <a:gd name="connsiteY2597" fmla="*/ 3529130 h 4615664"/>
              <a:gd name="connsiteX2598" fmla="*/ 2147635 w 4089755"/>
              <a:gd name="connsiteY2598" fmla="*/ 3529089 h 4615664"/>
              <a:gd name="connsiteX2599" fmla="*/ 2147678 w 4089755"/>
              <a:gd name="connsiteY2599" fmla="*/ 3528845 h 4615664"/>
              <a:gd name="connsiteX2600" fmla="*/ 2147803 w 4089755"/>
              <a:gd name="connsiteY2600" fmla="*/ 3528169 h 4615664"/>
              <a:gd name="connsiteX2601" fmla="*/ 2148095 w 4089755"/>
              <a:gd name="connsiteY2601" fmla="*/ 3526568 h 4615664"/>
              <a:gd name="connsiteX2602" fmla="*/ 2149718 w 4089755"/>
              <a:gd name="connsiteY2602" fmla="*/ 3520316 h 4615664"/>
              <a:gd name="connsiteX2603" fmla="*/ 2149083 w 4089755"/>
              <a:gd name="connsiteY2603" fmla="*/ 3520760 h 4615664"/>
              <a:gd name="connsiteX2604" fmla="*/ 2149745 w 4089755"/>
              <a:gd name="connsiteY2604" fmla="*/ 3520610 h 4615664"/>
              <a:gd name="connsiteX2605" fmla="*/ 2259040 w 4089755"/>
              <a:gd name="connsiteY2605" fmla="*/ 3516875 h 4615664"/>
              <a:gd name="connsiteX2606" fmla="*/ 2252974 w 4089755"/>
              <a:gd name="connsiteY2606" fmla="*/ 3518837 h 4615664"/>
              <a:gd name="connsiteX2607" fmla="*/ 2259021 w 4089755"/>
              <a:gd name="connsiteY2607" fmla="*/ 3517754 h 4615664"/>
              <a:gd name="connsiteX2608" fmla="*/ 2208501 w 4089755"/>
              <a:gd name="connsiteY2608" fmla="*/ 3510790 h 4615664"/>
              <a:gd name="connsiteX2609" fmla="*/ 2207460 w 4089755"/>
              <a:gd name="connsiteY2609" fmla="*/ 3510996 h 4615664"/>
              <a:gd name="connsiteX2610" fmla="*/ 2204695 w 4089755"/>
              <a:gd name="connsiteY2610" fmla="*/ 3511697 h 4615664"/>
              <a:gd name="connsiteX2611" fmla="*/ 2203278 w 4089755"/>
              <a:gd name="connsiteY2611" fmla="*/ 3516492 h 4615664"/>
              <a:gd name="connsiteX2612" fmla="*/ 2203277 w 4089755"/>
              <a:gd name="connsiteY2612" fmla="*/ 3517962 h 4615664"/>
              <a:gd name="connsiteX2613" fmla="*/ 2206618 w 4089755"/>
              <a:gd name="connsiteY2613" fmla="*/ 3518000 h 4615664"/>
              <a:gd name="connsiteX2614" fmla="*/ 2207753 w 4089755"/>
              <a:gd name="connsiteY2614" fmla="*/ 3520981 h 4615664"/>
              <a:gd name="connsiteX2615" fmla="*/ 2207947 w 4089755"/>
              <a:gd name="connsiteY2615" fmla="*/ 3520897 h 4615664"/>
              <a:gd name="connsiteX2616" fmla="*/ 2208502 w 4089755"/>
              <a:gd name="connsiteY2616" fmla="*/ 3511668 h 4615664"/>
              <a:gd name="connsiteX2617" fmla="*/ 2279930 w 4089755"/>
              <a:gd name="connsiteY2617" fmla="*/ 3509588 h 4615664"/>
              <a:gd name="connsiteX2618" fmla="*/ 2283089 w 4089755"/>
              <a:gd name="connsiteY2618" fmla="*/ 3509855 h 4615664"/>
              <a:gd name="connsiteX2619" fmla="*/ 2278720 w 4089755"/>
              <a:gd name="connsiteY2619" fmla="*/ 3510812 h 4615664"/>
              <a:gd name="connsiteX2620" fmla="*/ 2279930 w 4089755"/>
              <a:gd name="connsiteY2620" fmla="*/ 3509588 h 4615664"/>
              <a:gd name="connsiteX2621" fmla="*/ 2316886 w 4089755"/>
              <a:gd name="connsiteY2621" fmla="*/ 3509062 h 4615664"/>
              <a:gd name="connsiteX2622" fmla="*/ 2314113 w 4089755"/>
              <a:gd name="connsiteY2622" fmla="*/ 3510034 h 4615664"/>
              <a:gd name="connsiteX2623" fmla="*/ 2316779 w 4089755"/>
              <a:gd name="connsiteY2623" fmla="*/ 3509672 h 4615664"/>
              <a:gd name="connsiteX2624" fmla="*/ 2284299 w 4089755"/>
              <a:gd name="connsiteY2624" fmla="*/ 3508633 h 4615664"/>
              <a:gd name="connsiteX2625" fmla="*/ 2287458 w 4089755"/>
              <a:gd name="connsiteY2625" fmla="*/ 3508900 h 4615664"/>
              <a:gd name="connsiteX2626" fmla="*/ 2283089 w 4089755"/>
              <a:gd name="connsiteY2626" fmla="*/ 3509855 h 4615664"/>
              <a:gd name="connsiteX2627" fmla="*/ 2284299 w 4089755"/>
              <a:gd name="connsiteY2627" fmla="*/ 3508633 h 4615664"/>
              <a:gd name="connsiteX2628" fmla="*/ 2236564 w 4089755"/>
              <a:gd name="connsiteY2628" fmla="*/ 3505236 h 4615664"/>
              <a:gd name="connsiteX2629" fmla="*/ 2234567 w 4089755"/>
              <a:gd name="connsiteY2629" fmla="*/ 3505630 h 4615664"/>
              <a:gd name="connsiteX2630" fmla="*/ 2234882 w 4089755"/>
              <a:gd name="connsiteY2630" fmla="*/ 3508014 h 4615664"/>
              <a:gd name="connsiteX2631" fmla="*/ 2236248 w 4089755"/>
              <a:gd name="connsiteY2631" fmla="*/ 3507381 h 4615664"/>
              <a:gd name="connsiteX2632" fmla="*/ 3698944 w 4089755"/>
              <a:gd name="connsiteY2632" fmla="*/ 3505061 h 4615664"/>
              <a:gd name="connsiteX2633" fmla="*/ 3695729 w 4089755"/>
              <a:gd name="connsiteY2633" fmla="*/ 3506274 h 4615664"/>
              <a:gd name="connsiteX2634" fmla="*/ 3695423 w 4089755"/>
              <a:gd name="connsiteY2634" fmla="*/ 3506921 h 4615664"/>
              <a:gd name="connsiteX2635" fmla="*/ 2259489 w 4089755"/>
              <a:gd name="connsiteY2635" fmla="*/ 3503554 h 4615664"/>
              <a:gd name="connsiteX2636" fmla="*/ 2254789 w 4089755"/>
              <a:gd name="connsiteY2636" fmla="*/ 3506329 h 4615664"/>
              <a:gd name="connsiteX2637" fmla="*/ 2248405 w 4089755"/>
              <a:gd name="connsiteY2637" fmla="*/ 3507779 h 4615664"/>
              <a:gd name="connsiteX2638" fmla="*/ 2248070 w 4089755"/>
              <a:gd name="connsiteY2638" fmla="*/ 3513999 h 4615664"/>
              <a:gd name="connsiteX2639" fmla="*/ 2252289 w 4089755"/>
              <a:gd name="connsiteY2639" fmla="*/ 3517866 h 4615664"/>
              <a:gd name="connsiteX2640" fmla="*/ 2252291 w 4089755"/>
              <a:gd name="connsiteY2640" fmla="*/ 3517912 h 4615664"/>
              <a:gd name="connsiteX2641" fmla="*/ 2259053 w 4089755"/>
              <a:gd name="connsiteY2641" fmla="*/ 3516240 h 4615664"/>
              <a:gd name="connsiteX2642" fmla="*/ 2259286 w 4089755"/>
              <a:gd name="connsiteY2642" fmla="*/ 3504968 h 4615664"/>
              <a:gd name="connsiteX2643" fmla="*/ 2205835 w 4089755"/>
              <a:gd name="connsiteY2643" fmla="*/ 3500991 h 4615664"/>
              <a:gd name="connsiteX2644" fmla="*/ 2206109 w 4089755"/>
              <a:gd name="connsiteY2644" fmla="*/ 3502367 h 4615664"/>
              <a:gd name="connsiteX2645" fmla="*/ 2205692 w 4089755"/>
              <a:gd name="connsiteY2645" fmla="*/ 3502501 h 4615664"/>
              <a:gd name="connsiteX2646" fmla="*/ 2208588 w 4089755"/>
              <a:gd name="connsiteY2646" fmla="*/ 3494776 h 4615664"/>
              <a:gd name="connsiteX2647" fmla="*/ 2205567 w 4089755"/>
              <a:gd name="connsiteY2647" fmla="*/ 3495362 h 4615664"/>
              <a:gd name="connsiteX2648" fmla="*/ 2204111 w 4089755"/>
              <a:gd name="connsiteY2648" fmla="*/ 3503008 h 4615664"/>
              <a:gd name="connsiteX2649" fmla="*/ 2203935 w 4089755"/>
              <a:gd name="connsiteY2649" fmla="*/ 3503153 h 4615664"/>
              <a:gd name="connsiteX2650" fmla="*/ 2203886 w 4089755"/>
              <a:gd name="connsiteY2650" fmla="*/ 3503963 h 4615664"/>
              <a:gd name="connsiteX2651" fmla="*/ 2204111 w 4089755"/>
              <a:gd name="connsiteY2651" fmla="*/ 3503008 h 4615664"/>
              <a:gd name="connsiteX2652" fmla="*/ 2205692 w 4089755"/>
              <a:gd name="connsiteY2652" fmla="*/ 3502501 h 4615664"/>
              <a:gd name="connsiteX2653" fmla="*/ 2205205 w 4089755"/>
              <a:gd name="connsiteY2653" fmla="*/ 3507636 h 4615664"/>
              <a:gd name="connsiteX2654" fmla="*/ 2208501 w 4089755"/>
              <a:gd name="connsiteY2654" fmla="*/ 3506859 h 4615664"/>
              <a:gd name="connsiteX2655" fmla="*/ 2208498 w 4089755"/>
              <a:gd name="connsiteY2655" fmla="*/ 3498626 h 4615664"/>
              <a:gd name="connsiteX2656" fmla="*/ 2419466 w 4089755"/>
              <a:gd name="connsiteY2656" fmla="*/ 3493923 h 4615664"/>
              <a:gd name="connsiteX2657" fmla="*/ 2419374 w 4089755"/>
              <a:gd name="connsiteY2657" fmla="*/ 3493939 h 4615664"/>
              <a:gd name="connsiteX2658" fmla="*/ 2419371 w 4089755"/>
              <a:gd name="connsiteY2658" fmla="*/ 3493931 h 4615664"/>
              <a:gd name="connsiteX2659" fmla="*/ 3720809 w 4089755"/>
              <a:gd name="connsiteY2659" fmla="*/ 3493108 h 4615664"/>
              <a:gd name="connsiteX2660" fmla="*/ 3701917 w 4089755"/>
              <a:gd name="connsiteY2660" fmla="*/ 3494846 h 4615664"/>
              <a:gd name="connsiteX2661" fmla="*/ 3701103 w 4089755"/>
              <a:gd name="connsiteY2661" fmla="*/ 3494922 h 4615664"/>
              <a:gd name="connsiteX2662" fmla="*/ 3697475 w 4089755"/>
              <a:gd name="connsiteY2662" fmla="*/ 3502588 h 4615664"/>
              <a:gd name="connsiteX2663" fmla="*/ 3703384 w 4089755"/>
              <a:gd name="connsiteY2663" fmla="*/ 3500298 h 4615664"/>
              <a:gd name="connsiteX2664" fmla="*/ 3718726 w 4089755"/>
              <a:gd name="connsiteY2664" fmla="*/ 3494098 h 4615664"/>
              <a:gd name="connsiteX2665" fmla="*/ 3719411 w 4089755"/>
              <a:gd name="connsiteY2665" fmla="*/ 3493905 h 4615664"/>
              <a:gd name="connsiteX2666" fmla="*/ 2227771 w 4089755"/>
              <a:gd name="connsiteY2666" fmla="*/ 3491061 h 4615664"/>
              <a:gd name="connsiteX2667" fmla="*/ 2226953 w 4089755"/>
              <a:gd name="connsiteY2667" fmla="*/ 3491218 h 4615664"/>
              <a:gd name="connsiteX2668" fmla="*/ 2225258 w 4089755"/>
              <a:gd name="connsiteY2668" fmla="*/ 3498132 h 4615664"/>
              <a:gd name="connsiteX2669" fmla="*/ 2442565 w 4089755"/>
              <a:gd name="connsiteY2669" fmla="*/ 3489909 h 4615664"/>
              <a:gd name="connsiteX2670" fmla="*/ 2428933 w 4089755"/>
              <a:gd name="connsiteY2670" fmla="*/ 3493189 h 4615664"/>
              <a:gd name="connsiteX2671" fmla="*/ 2419466 w 4089755"/>
              <a:gd name="connsiteY2671" fmla="*/ 3493923 h 4615664"/>
              <a:gd name="connsiteX2672" fmla="*/ 2238967 w 4089755"/>
              <a:gd name="connsiteY2672" fmla="*/ 3488891 h 4615664"/>
              <a:gd name="connsiteX2673" fmla="*/ 2233350 w 4089755"/>
              <a:gd name="connsiteY2673" fmla="*/ 3489980 h 4615664"/>
              <a:gd name="connsiteX2674" fmla="*/ 2233502 w 4089755"/>
              <a:gd name="connsiteY2674" fmla="*/ 3497612 h 4615664"/>
              <a:gd name="connsiteX2675" fmla="*/ 2234081 w 4089755"/>
              <a:gd name="connsiteY2675" fmla="*/ 3501972 h 4615664"/>
              <a:gd name="connsiteX2676" fmla="*/ 2237128 w 4089755"/>
              <a:gd name="connsiteY2676" fmla="*/ 3501394 h 4615664"/>
              <a:gd name="connsiteX2677" fmla="*/ 2386409 w 4089755"/>
              <a:gd name="connsiteY2677" fmla="*/ 3487071 h 4615664"/>
              <a:gd name="connsiteX2678" fmla="*/ 2373491 w 4089755"/>
              <a:gd name="connsiteY2678" fmla="*/ 3488059 h 4615664"/>
              <a:gd name="connsiteX2679" fmla="*/ 2373229 w 4089755"/>
              <a:gd name="connsiteY2679" fmla="*/ 3488082 h 4615664"/>
              <a:gd name="connsiteX2680" fmla="*/ 2373220 w 4089755"/>
              <a:gd name="connsiteY2680" fmla="*/ 3494055 h 4615664"/>
              <a:gd name="connsiteX2681" fmla="*/ 3734357 w 4089755"/>
              <a:gd name="connsiteY2681" fmla="*/ 3485387 h 4615664"/>
              <a:gd name="connsiteX2682" fmla="*/ 3706933 w 4089755"/>
              <a:gd name="connsiteY2682" fmla="*/ 3486996 h 4615664"/>
              <a:gd name="connsiteX2683" fmla="*/ 3704782 w 4089755"/>
              <a:gd name="connsiteY2683" fmla="*/ 3487151 h 4615664"/>
              <a:gd name="connsiteX2684" fmla="*/ 3702532 w 4089755"/>
              <a:gd name="connsiteY2684" fmla="*/ 3491903 h 4615664"/>
              <a:gd name="connsiteX2685" fmla="*/ 3707894 w 4089755"/>
              <a:gd name="connsiteY2685" fmla="*/ 3491550 h 4615664"/>
              <a:gd name="connsiteX2686" fmla="*/ 3723083 w 4089755"/>
              <a:gd name="connsiteY2686" fmla="*/ 3489779 h 4615664"/>
              <a:gd name="connsiteX2687" fmla="*/ 3727327 w 4089755"/>
              <a:gd name="connsiteY2687" fmla="*/ 3489393 h 4615664"/>
              <a:gd name="connsiteX2688" fmla="*/ 2438991 w 4089755"/>
              <a:gd name="connsiteY2688" fmla="*/ 3483577 h 4615664"/>
              <a:gd name="connsiteX2689" fmla="*/ 2434494 w 4089755"/>
              <a:gd name="connsiteY2689" fmla="*/ 3483851 h 4615664"/>
              <a:gd name="connsiteX2690" fmla="*/ 2432677 w 4089755"/>
              <a:gd name="connsiteY2690" fmla="*/ 3485132 h 4615664"/>
              <a:gd name="connsiteX2691" fmla="*/ 2402486 w 4089755"/>
              <a:gd name="connsiteY2691" fmla="*/ 3497015 h 4615664"/>
              <a:gd name="connsiteX2692" fmla="*/ 2407709 w 4089755"/>
              <a:gd name="connsiteY2692" fmla="*/ 3495966 h 4615664"/>
              <a:gd name="connsiteX2693" fmla="*/ 2419374 w 4089755"/>
              <a:gd name="connsiteY2693" fmla="*/ 3493939 h 4615664"/>
              <a:gd name="connsiteX2694" fmla="*/ 2420078 w 4089755"/>
              <a:gd name="connsiteY2694" fmla="*/ 3495868 h 4615664"/>
              <a:gd name="connsiteX2695" fmla="*/ 2404015 w 4089755"/>
              <a:gd name="connsiteY2695" fmla="*/ 3497893 h 4615664"/>
              <a:gd name="connsiteX2696" fmla="*/ 2399090 w 4089755"/>
              <a:gd name="connsiteY2696" fmla="*/ 3498351 h 4615664"/>
              <a:gd name="connsiteX2697" fmla="*/ 2396479 w 4089755"/>
              <a:gd name="connsiteY2697" fmla="*/ 3499380 h 4615664"/>
              <a:gd name="connsiteX2698" fmla="*/ 2393334 w 4089755"/>
              <a:gd name="connsiteY2698" fmla="*/ 3501046 h 4615664"/>
              <a:gd name="connsiteX2699" fmla="*/ 2395446 w 4089755"/>
              <a:gd name="connsiteY2699" fmla="*/ 3500999 h 4615664"/>
              <a:gd name="connsiteX2700" fmla="*/ 2412239 w 4089755"/>
              <a:gd name="connsiteY2700" fmla="*/ 3499732 h 4615664"/>
              <a:gd name="connsiteX2701" fmla="*/ 2421196 w 4089755"/>
              <a:gd name="connsiteY2701" fmla="*/ 3497267 h 4615664"/>
              <a:gd name="connsiteX2702" fmla="*/ 2421491 w 4089755"/>
              <a:gd name="connsiteY2702" fmla="*/ 3497637 h 4615664"/>
              <a:gd name="connsiteX2703" fmla="*/ 2422772 w 4089755"/>
              <a:gd name="connsiteY2703" fmla="*/ 3496835 h 4615664"/>
              <a:gd name="connsiteX2704" fmla="*/ 2421196 w 4089755"/>
              <a:gd name="connsiteY2704" fmla="*/ 3497267 h 4615664"/>
              <a:gd name="connsiteX2705" fmla="*/ 2420078 w 4089755"/>
              <a:gd name="connsiteY2705" fmla="*/ 3495868 h 4615664"/>
              <a:gd name="connsiteX2706" fmla="*/ 2440054 w 4089755"/>
              <a:gd name="connsiteY2706" fmla="*/ 3492341 h 4615664"/>
              <a:gd name="connsiteX2707" fmla="*/ 2444929 w 4089755"/>
              <a:gd name="connsiteY2707" fmla="*/ 3490825 h 4615664"/>
              <a:gd name="connsiteX2708" fmla="*/ 2447892 w 4089755"/>
              <a:gd name="connsiteY2708" fmla="*/ 3489321 h 4615664"/>
              <a:gd name="connsiteX2709" fmla="*/ 2446378 w 4089755"/>
              <a:gd name="connsiteY2709" fmla="*/ 3489384 h 4615664"/>
              <a:gd name="connsiteX2710" fmla="*/ 2443100 w 4089755"/>
              <a:gd name="connsiteY2710" fmla="*/ 3488418 h 4615664"/>
              <a:gd name="connsiteX2711" fmla="*/ 2438991 w 4089755"/>
              <a:gd name="connsiteY2711" fmla="*/ 3483577 h 4615664"/>
              <a:gd name="connsiteX2712" fmla="*/ 2206348 w 4089755"/>
              <a:gd name="connsiteY2712" fmla="*/ 3481551 h 4615664"/>
              <a:gd name="connsiteX2713" fmla="*/ 2205878 w 4089755"/>
              <a:gd name="connsiteY2713" fmla="*/ 3483915 h 4615664"/>
              <a:gd name="connsiteX2714" fmla="*/ 2204978 w 4089755"/>
              <a:gd name="connsiteY2714" fmla="*/ 3492715 h 4615664"/>
              <a:gd name="connsiteX2715" fmla="*/ 2205869 w 4089755"/>
              <a:gd name="connsiteY2715" fmla="*/ 3487083 h 4615664"/>
              <a:gd name="connsiteX2716" fmla="*/ 2206348 w 4089755"/>
              <a:gd name="connsiteY2716" fmla="*/ 3481551 h 4615664"/>
              <a:gd name="connsiteX2717" fmla="*/ 2133293 w 4089755"/>
              <a:gd name="connsiteY2717" fmla="*/ 3480809 h 4615664"/>
              <a:gd name="connsiteX2718" fmla="*/ 2130063 w 4089755"/>
              <a:gd name="connsiteY2718" fmla="*/ 3482832 h 4615664"/>
              <a:gd name="connsiteX2719" fmla="*/ 2130004 w 4089755"/>
              <a:gd name="connsiteY2719" fmla="*/ 3483656 h 4615664"/>
              <a:gd name="connsiteX2720" fmla="*/ 2133066 w 4089755"/>
              <a:gd name="connsiteY2720" fmla="*/ 3482953 h 4615664"/>
              <a:gd name="connsiteX2721" fmla="*/ 2133153 w 4089755"/>
              <a:gd name="connsiteY2721" fmla="*/ 3481848 h 4615664"/>
              <a:gd name="connsiteX2722" fmla="*/ 3746976 w 4089755"/>
              <a:gd name="connsiteY2722" fmla="*/ 3478194 h 4615664"/>
              <a:gd name="connsiteX2723" fmla="*/ 3742083 w 4089755"/>
              <a:gd name="connsiteY2723" fmla="*/ 3478534 h 4615664"/>
              <a:gd name="connsiteX2724" fmla="*/ 3738320 w 4089755"/>
              <a:gd name="connsiteY2724" fmla="*/ 3479411 h 4615664"/>
              <a:gd name="connsiteX2725" fmla="*/ 3740839 w 4089755"/>
              <a:gd name="connsiteY2725" fmla="*/ 3481692 h 4615664"/>
              <a:gd name="connsiteX2726" fmla="*/ 3758056 w 4089755"/>
              <a:gd name="connsiteY2726" fmla="*/ 3472056 h 4615664"/>
              <a:gd name="connsiteX2727" fmla="*/ 3756159 w 4089755"/>
              <a:gd name="connsiteY2727" fmla="*/ 3472322 h 4615664"/>
              <a:gd name="connsiteX2728" fmla="*/ 3710154 w 4089755"/>
              <a:gd name="connsiteY2728" fmla="*/ 3475803 h 4615664"/>
              <a:gd name="connsiteX2729" fmla="*/ 3709104 w 4089755"/>
              <a:gd name="connsiteY2729" fmla="*/ 3478021 h 4615664"/>
              <a:gd name="connsiteX2730" fmla="*/ 3734075 w 4089755"/>
              <a:gd name="connsiteY2730" fmla="*/ 3476696 h 4615664"/>
              <a:gd name="connsiteX2731" fmla="*/ 3750474 w 4089755"/>
              <a:gd name="connsiteY2731" fmla="*/ 3476200 h 4615664"/>
              <a:gd name="connsiteX2732" fmla="*/ 3753526 w 4089755"/>
              <a:gd name="connsiteY2732" fmla="*/ 3474462 h 4615664"/>
              <a:gd name="connsiteX2733" fmla="*/ 2150969 w 4089755"/>
              <a:gd name="connsiteY2733" fmla="*/ 3469424 h 4615664"/>
              <a:gd name="connsiteX2734" fmla="*/ 2150355 w 4089755"/>
              <a:gd name="connsiteY2734" fmla="*/ 3469833 h 4615664"/>
              <a:gd name="connsiteX2735" fmla="*/ 2150508 w 4089755"/>
              <a:gd name="connsiteY2735" fmla="*/ 3474001 h 4615664"/>
              <a:gd name="connsiteX2736" fmla="*/ 2150272 w 4089755"/>
              <a:gd name="connsiteY2736" fmla="*/ 3477504 h 4615664"/>
              <a:gd name="connsiteX2737" fmla="*/ 2150644 w 4089755"/>
              <a:gd name="connsiteY2737" fmla="*/ 3477325 h 4615664"/>
              <a:gd name="connsiteX2738" fmla="*/ 2185356 w 4089755"/>
              <a:gd name="connsiteY2738" fmla="*/ 3466429 h 4615664"/>
              <a:gd name="connsiteX2739" fmla="*/ 2175898 w 4089755"/>
              <a:gd name="connsiteY2739" fmla="*/ 3471551 h 4615664"/>
              <a:gd name="connsiteX2740" fmla="*/ 2173208 w 4089755"/>
              <a:gd name="connsiteY2740" fmla="*/ 3473873 h 4615664"/>
              <a:gd name="connsiteX2741" fmla="*/ 2173206 w 4089755"/>
              <a:gd name="connsiteY2741" fmla="*/ 3477149 h 4615664"/>
              <a:gd name="connsiteX2742" fmla="*/ 2173647 w 4089755"/>
              <a:gd name="connsiteY2742" fmla="*/ 3483420 h 4615664"/>
              <a:gd name="connsiteX2743" fmla="*/ 2174126 w 4089755"/>
              <a:gd name="connsiteY2743" fmla="*/ 3483350 h 4615664"/>
              <a:gd name="connsiteX2744" fmla="*/ 2175186 w 4089755"/>
              <a:gd name="connsiteY2744" fmla="*/ 3479115 h 4615664"/>
              <a:gd name="connsiteX2745" fmla="*/ 2176823 w 4089755"/>
              <a:gd name="connsiteY2745" fmla="*/ 3477755 h 4615664"/>
              <a:gd name="connsiteX2746" fmla="*/ 2176822 w 4089755"/>
              <a:gd name="connsiteY2746" fmla="*/ 3483585 h 4615664"/>
              <a:gd name="connsiteX2747" fmla="*/ 2180889 w 4089755"/>
              <a:gd name="connsiteY2747" fmla="*/ 3485215 h 4615664"/>
              <a:gd name="connsiteX2748" fmla="*/ 2179800 w 4089755"/>
              <a:gd name="connsiteY2748" fmla="*/ 3489253 h 4615664"/>
              <a:gd name="connsiteX2749" fmla="*/ 2176890 w 4089755"/>
              <a:gd name="connsiteY2749" fmla="*/ 3492021 h 4615664"/>
              <a:gd name="connsiteX2750" fmla="*/ 2176909 w 4089755"/>
              <a:gd name="connsiteY2750" fmla="*/ 3493434 h 4615664"/>
              <a:gd name="connsiteX2751" fmla="*/ 2178157 w 4089755"/>
              <a:gd name="connsiteY2751" fmla="*/ 3495943 h 4615664"/>
              <a:gd name="connsiteX2752" fmla="*/ 2178830 w 4089755"/>
              <a:gd name="connsiteY2752" fmla="*/ 3496973 h 4615664"/>
              <a:gd name="connsiteX2753" fmla="*/ 2182712 w 4089755"/>
              <a:gd name="connsiteY2753" fmla="*/ 3485211 h 4615664"/>
              <a:gd name="connsiteX2754" fmla="*/ 2185142 w 4089755"/>
              <a:gd name="connsiteY2754" fmla="*/ 3479717 h 4615664"/>
              <a:gd name="connsiteX2755" fmla="*/ 2185143 w 4089755"/>
              <a:gd name="connsiteY2755" fmla="*/ 3479681 h 4615664"/>
              <a:gd name="connsiteX2756" fmla="*/ 3724655 w 4089755"/>
              <a:gd name="connsiteY2756" fmla="*/ 3464931 h 4615664"/>
              <a:gd name="connsiteX2757" fmla="*/ 3730984 w 4089755"/>
              <a:gd name="connsiteY2757" fmla="*/ 3465381 h 4615664"/>
              <a:gd name="connsiteX2758" fmla="*/ 3719792 w 4089755"/>
              <a:gd name="connsiteY2758" fmla="*/ 3466400 h 4615664"/>
              <a:gd name="connsiteX2759" fmla="*/ 3724655 w 4089755"/>
              <a:gd name="connsiteY2759" fmla="*/ 3464931 h 4615664"/>
              <a:gd name="connsiteX2760" fmla="*/ 3732332 w 4089755"/>
              <a:gd name="connsiteY2760" fmla="*/ 3464473 h 4615664"/>
              <a:gd name="connsiteX2761" fmla="*/ 3735208 w 4089755"/>
              <a:gd name="connsiteY2761" fmla="*/ 3465308 h 4615664"/>
              <a:gd name="connsiteX2762" fmla="*/ 3730984 w 4089755"/>
              <a:gd name="connsiteY2762" fmla="*/ 3465381 h 4615664"/>
              <a:gd name="connsiteX2763" fmla="*/ 3732332 w 4089755"/>
              <a:gd name="connsiteY2763" fmla="*/ 3464473 h 4615664"/>
              <a:gd name="connsiteX2764" fmla="*/ 3736556 w 4089755"/>
              <a:gd name="connsiteY2764" fmla="*/ 3464399 h 4615664"/>
              <a:gd name="connsiteX2765" fmla="*/ 3739432 w 4089755"/>
              <a:gd name="connsiteY2765" fmla="*/ 3465233 h 4615664"/>
              <a:gd name="connsiteX2766" fmla="*/ 3735208 w 4089755"/>
              <a:gd name="connsiteY2766" fmla="*/ 3465308 h 4615664"/>
              <a:gd name="connsiteX2767" fmla="*/ 3736556 w 4089755"/>
              <a:gd name="connsiteY2767" fmla="*/ 3464399 h 4615664"/>
              <a:gd name="connsiteX2768" fmla="*/ 2210262 w 4089755"/>
              <a:gd name="connsiteY2768" fmla="*/ 3452413 h 4615664"/>
              <a:gd name="connsiteX2769" fmla="*/ 2207248 w 4089755"/>
              <a:gd name="connsiteY2769" fmla="*/ 3454126 h 4615664"/>
              <a:gd name="connsiteX2770" fmla="*/ 2207361 w 4089755"/>
              <a:gd name="connsiteY2770" fmla="*/ 3455676 h 4615664"/>
              <a:gd name="connsiteX2771" fmla="*/ 2206112 w 4089755"/>
              <a:gd name="connsiteY2771" fmla="*/ 3472988 h 4615664"/>
              <a:gd name="connsiteX2772" fmla="*/ 2206002 w 4089755"/>
              <a:gd name="connsiteY2772" fmla="*/ 3479630 h 4615664"/>
              <a:gd name="connsiteX2773" fmla="*/ 2207147 w 4089755"/>
              <a:gd name="connsiteY2773" fmla="*/ 3478072 h 4615664"/>
              <a:gd name="connsiteX2774" fmla="*/ 2208227 w 4089755"/>
              <a:gd name="connsiteY2774" fmla="*/ 3474831 h 4615664"/>
              <a:gd name="connsiteX2775" fmla="*/ 2207628 w 4089755"/>
              <a:gd name="connsiteY2775" fmla="*/ 3484527 h 4615664"/>
              <a:gd name="connsiteX2776" fmla="*/ 2205823 w 4089755"/>
              <a:gd name="connsiteY2776" fmla="*/ 3494014 h 4615664"/>
              <a:gd name="connsiteX2777" fmla="*/ 2208615 w 4089755"/>
              <a:gd name="connsiteY2777" fmla="*/ 3493554 h 4615664"/>
              <a:gd name="connsiteX2778" fmla="*/ 2208699 w 4089755"/>
              <a:gd name="connsiteY2778" fmla="*/ 3489949 h 4615664"/>
              <a:gd name="connsiteX2779" fmla="*/ 2186247 w 4089755"/>
              <a:gd name="connsiteY2779" fmla="*/ 3449095 h 4615664"/>
              <a:gd name="connsiteX2780" fmla="*/ 2184410 w 4089755"/>
              <a:gd name="connsiteY2780" fmla="*/ 3450523 h 4615664"/>
              <a:gd name="connsiteX2781" fmla="*/ 2173402 w 4089755"/>
              <a:gd name="connsiteY2781" fmla="*/ 3454812 h 4615664"/>
              <a:gd name="connsiteX2782" fmla="*/ 2173425 w 4089755"/>
              <a:gd name="connsiteY2782" fmla="*/ 3456022 h 4615664"/>
              <a:gd name="connsiteX2783" fmla="*/ 2173223 w 4089755"/>
              <a:gd name="connsiteY2783" fmla="*/ 3464298 h 4615664"/>
              <a:gd name="connsiteX2784" fmla="*/ 2185123 w 4089755"/>
              <a:gd name="connsiteY2784" fmla="*/ 3458998 h 4615664"/>
              <a:gd name="connsiteX2785" fmla="*/ 2185507 w 4089755"/>
              <a:gd name="connsiteY2785" fmla="*/ 3458814 h 4615664"/>
              <a:gd name="connsiteX2786" fmla="*/ 2185616 w 4089755"/>
              <a:gd name="connsiteY2786" fmla="*/ 3453968 h 4615664"/>
              <a:gd name="connsiteX2787" fmla="*/ 3881465 w 4089755"/>
              <a:gd name="connsiteY2787" fmla="*/ 3440493 h 4615664"/>
              <a:gd name="connsiteX2788" fmla="*/ 3883772 w 4089755"/>
              <a:gd name="connsiteY2788" fmla="*/ 3441892 h 4615664"/>
              <a:gd name="connsiteX2789" fmla="*/ 3885307 w 4089755"/>
              <a:gd name="connsiteY2789" fmla="*/ 3442825 h 4615664"/>
              <a:gd name="connsiteX2790" fmla="*/ 3887228 w 4089755"/>
              <a:gd name="connsiteY2790" fmla="*/ 3443991 h 4615664"/>
              <a:gd name="connsiteX2791" fmla="*/ 3892215 w 4089755"/>
              <a:gd name="connsiteY2791" fmla="*/ 3449150 h 4615664"/>
              <a:gd name="connsiteX2792" fmla="*/ 3887228 w 4089755"/>
              <a:gd name="connsiteY2792" fmla="*/ 3443991 h 4615664"/>
              <a:gd name="connsiteX2793" fmla="*/ 3883772 w 4089755"/>
              <a:gd name="connsiteY2793" fmla="*/ 3441892 h 4615664"/>
              <a:gd name="connsiteX2794" fmla="*/ 3882105 w 4089755"/>
              <a:gd name="connsiteY2794" fmla="*/ 3440881 h 4615664"/>
              <a:gd name="connsiteX2795" fmla="*/ 3881465 w 4089755"/>
              <a:gd name="connsiteY2795" fmla="*/ 3440493 h 4615664"/>
              <a:gd name="connsiteX2796" fmla="*/ 2211144 w 4089755"/>
              <a:gd name="connsiteY2796" fmla="*/ 3431234 h 4615664"/>
              <a:gd name="connsiteX2797" fmla="*/ 2203086 w 4089755"/>
              <a:gd name="connsiteY2797" fmla="*/ 3436500 h 4615664"/>
              <a:gd name="connsiteX2798" fmla="*/ 2206292 w 4089755"/>
              <a:gd name="connsiteY2798" fmla="*/ 3441067 h 4615664"/>
              <a:gd name="connsiteX2799" fmla="*/ 2206843 w 4089755"/>
              <a:gd name="connsiteY2799" fmla="*/ 3448587 h 4615664"/>
              <a:gd name="connsiteX2800" fmla="*/ 2210494 w 4089755"/>
              <a:gd name="connsiteY2800" fmla="*/ 3446835 h 4615664"/>
              <a:gd name="connsiteX2801" fmla="*/ 1698504 w 4089755"/>
              <a:gd name="connsiteY2801" fmla="*/ 3424346 h 4615664"/>
              <a:gd name="connsiteX2802" fmla="*/ 1694882 w 4089755"/>
              <a:gd name="connsiteY2802" fmla="*/ 3425681 h 4615664"/>
              <a:gd name="connsiteX2803" fmla="*/ 1690332 w 4089755"/>
              <a:gd name="connsiteY2803" fmla="*/ 3428081 h 4615664"/>
              <a:gd name="connsiteX2804" fmla="*/ 1679813 w 4089755"/>
              <a:gd name="connsiteY2804" fmla="*/ 3433886 h 4615664"/>
              <a:gd name="connsiteX2805" fmla="*/ 1680722 w 4089755"/>
              <a:gd name="connsiteY2805" fmla="*/ 3433475 h 4615664"/>
              <a:gd name="connsiteX2806" fmla="*/ 2542561 w 4089755"/>
              <a:gd name="connsiteY2806" fmla="*/ 3423090 h 4615664"/>
              <a:gd name="connsiteX2807" fmla="*/ 2536750 w 4089755"/>
              <a:gd name="connsiteY2807" fmla="*/ 3426082 h 4615664"/>
              <a:gd name="connsiteX2808" fmla="*/ 2442853 w 4089755"/>
              <a:gd name="connsiteY2808" fmla="*/ 3477967 h 4615664"/>
              <a:gd name="connsiteX2809" fmla="*/ 2438196 w 4089755"/>
              <a:gd name="connsiteY2809" fmla="*/ 3481245 h 4615664"/>
              <a:gd name="connsiteX2810" fmla="*/ 2438486 w 4089755"/>
              <a:gd name="connsiteY2810" fmla="*/ 3481217 h 4615664"/>
              <a:gd name="connsiteX2811" fmla="*/ 2471167 w 4089755"/>
              <a:gd name="connsiteY2811" fmla="*/ 3477503 h 4615664"/>
              <a:gd name="connsiteX2812" fmla="*/ 2473818 w 4089755"/>
              <a:gd name="connsiteY2812" fmla="*/ 3476156 h 4615664"/>
              <a:gd name="connsiteX2813" fmla="*/ 3796247 w 4089755"/>
              <a:gd name="connsiteY2813" fmla="*/ 3422362 h 4615664"/>
              <a:gd name="connsiteX2814" fmla="*/ 3800616 w 4089755"/>
              <a:gd name="connsiteY2814" fmla="*/ 3422449 h 4615664"/>
              <a:gd name="connsiteX2815" fmla="*/ 3786737 w 4089755"/>
              <a:gd name="connsiteY2815" fmla="*/ 3428448 h 4615664"/>
              <a:gd name="connsiteX2816" fmla="*/ 3773259 w 4089755"/>
              <a:gd name="connsiteY2816" fmla="*/ 3433616 h 4615664"/>
              <a:gd name="connsiteX2817" fmla="*/ 3766328 w 4089755"/>
              <a:gd name="connsiteY2817" fmla="*/ 3433092 h 4615664"/>
              <a:gd name="connsiteX2818" fmla="*/ 3763201 w 4089755"/>
              <a:gd name="connsiteY2818" fmla="*/ 3433081 h 4615664"/>
              <a:gd name="connsiteX2819" fmla="*/ 3792561 w 4089755"/>
              <a:gd name="connsiteY2819" fmla="*/ 3422550 h 4615664"/>
              <a:gd name="connsiteX2820" fmla="*/ 2257910 w 4089755"/>
              <a:gd name="connsiteY2820" fmla="*/ 3421998 h 4615664"/>
              <a:gd name="connsiteX2821" fmla="*/ 2247779 w 4089755"/>
              <a:gd name="connsiteY2821" fmla="*/ 3429199 h 4615664"/>
              <a:gd name="connsiteX2822" fmla="*/ 2255092 w 4089755"/>
              <a:gd name="connsiteY2822" fmla="*/ 3422736 h 4615664"/>
              <a:gd name="connsiteX2823" fmla="*/ 2257910 w 4089755"/>
              <a:gd name="connsiteY2823" fmla="*/ 3421998 h 4615664"/>
              <a:gd name="connsiteX2824" fmla="*/ 2267963 w 4089755"/>
              <a:gd name="connsiteY2824" fmla="*/ 3416732 h 4615664"/>
              <a:gd name="connsiteX2825" fmla="*/ 2268621 w 4089755"/>
              <a:gd name="connsiteY2825" fmla="*/ 3428241 h 4615664"/>
              <a:gd name="connsiteX2826" fmla="*/ 2267153 w 4089755"/>
              <a:gd name="connsiteY2826" fmla="*/ 3419311 h 4615664"/>
              <a:gd name="connsiteX2827" fmla="*/ 2267963 w 4089755"/>
              <a:gd name="connsiteY2827" fmla="*/ 3416732 h 4615664"/>
              <a:gd name="connsiteX2828" fmla="*/ 2194251 w 4089755"/>
              <a:gd name="connsiteY2828" fmla="*/ 3410559 h 4615664"/>
              <a:gd name="connsiteX2829" fmla="*/ 2183310 w 4089755"/>
              <a:gd name="connsiteY2829" fmla="*/ 3418402 h 4615664"/>
              <a:gd name="connsiteX2830" fmla="*/ 2188038 w 4089755"/>
              <a:gd name="connsiteY2830" fmla="*/ 3416301 h 4615664"/>
              <a:gd name="connsiteX2831" fmla="*/ 2190886 w 4089755"/>
              <a:gd name="connsiteY2831" fmla="*/ 3414879 h 4615664"/>
              <a:gd name="connsiteX2832" fmla="*/ 2193803 w 4089755"/>
              <a:gd name="connsiteY2832" fmla="*/ 3413696 h 4615664"/>
              <a:gd name="connsiteX2833" fmla="*/ 2193832 w 4089755"/>
              <a:gd name="connsiteY2833" fmla="*/ 3413725 h 4615664"/>
              <a:gd name="connsiteX2834" fmla="*/ 2194305 w 4089755"/>
              <a:gd name="connsiteY2834" fmla="*/ 3413514 h 4615664"/>
              <a:gd name="connsiteX2835" fmla="*/ 1629323 w 4089755"/>
              <a:gd name="connsiteY2835" fmla="*/ 3410199 h 4615664"/>
              <a:gd name="connsiteX2836" fmla="*/ 1616852 w 4089755"/>
              <a:gd name="connsiteY2836" fmla="*/ 3414760 h 4615664"/>
              <a:gd name="connsiteX2837" fmla="*/ 1608438 w 4089755"/>
              <a:gd name="connsiteY2837" fmla="*/ 3418455 h 4615664"/>
              <a:gd name="connsiteX2838" fmla="*/ 1597000 w 4089755"/>
              <a:gd name="connsiteY2838" fmla="*/ 3427260 h 4615664"/>
              <a:gd name="connsiteX2839" fmla="*/ 1610881 w 4089755"/>
              <a:gd name="connsiteY2839" fmla="*/ 3422240 h 4615664"/>
              <a:gd name="connsiteX2840" fmla="*/ 1615488 w 4089755"/>
              <a:gd name="connsiteY2840" fmla="*/ 3419728 h 4615664"/>
              <a:gd name="connsiteX2841" fmla="*/ 1615369 w 4089755"/>
              <a:gd name="connsiteY2841" fmla="*/ 3419810 h 4615664"/>
              <a:gd name="connsiteX2842" fmla="*/ 1616280 w 4089755"/>
              <a:gd name="connsiteY2842" fmla="*/ 3419296 h 4615664"/>
              <a:gd name="connsiteX2843" fmla="*/ 1617711 w 4089755"/>
              <a:gd name="connsiteY2843" fmla="*/ 3418516 h 4615664"/>
              <a:gd name="connsiteX2844" fmla="*/ 1618114 w 4089755"/>
              <a:gd name="connsiteY2844" fmla="*/ 3418262 h 4615664"/>
              <a:gd name="connsiteX2845" fmla="*/ 1616280 w 4089755"/>
              <a:gd name="connsiteY2845" fmla="*/ 3419296 h 4615664"/>
              <a:gd name="connsiteX2846" fmla="*/ 1615488 w 4089755"/>
              <a:gd name="connsiteY2846" fmla="*/ 3419728 h 4615664"/>
              <a:gd name="connsiteX2847" fmla="*/ 2167313 w 4089755"/>
              <a:gd name="connsiteY2847" fmla="*/ 3403381 h 4615664"/>
              <a:gd name="connsiteX2848" fmla="*/ 2162970 w 4089755"/>
              <a:gd name="connsiteY2848" fmla="*/ 3406501 h 4615664"/>
              <a:gd name="connsiteX2849" fmla="*/ 2161998 w 4089755"/>
              <a:gd name="connsiteY2849" fmla="*/ 3407056 h 4615664"/>
              <a:gd name="connsiteX2850" fmla="*/ 2145233 w 4089755"/>
              <a:gd name="connsiteY2850" fmla="*/ 3414095 h 4615664"/>
              <a:gd name="connsiteX2851" fmla="*/ 2127032 w 4089755"/>
              <a:gd name="connsiteY2851" fmla="*/ 3422073 h 4615664"/>
              <a:gd name="connsiteX2852" fmla="*/ 2124690 w 4089755"/>
              <a:gd name="connsiteY2852" fmla="*/ 3423449 h 4615664"/>
              <a:gd name="connsiteX2853" fmla="*/ 2119851 w 4089755"/>
              <a:gd name="connsiteY2853" fmla="*/ 3426704 h 4615664"/>
              <a:gd name="connsiteX2854" fmla="*/ 2119498 w 4089755"/>
              <a:gd name="connsiteY2854" fmla="*/ 3427031 h 4615664"/>
              <a:gd name="connsiteX2855" fmla="*/ 2118028 w 4089755"/>
              <a:gd name="connsiteY2855" fmla="*/ 3430105 h 4615664"/>
              <a:gd name="connsiteX2856" fmla="*/ 2157067 w 4089755"/>
              <a:gd name="connsiteY2856" fmla="*/ 3409875 h 4615664"/>
              <a:gd name="connsiteX2857" fmla="*/ 2161998 w 4089755"/>
              <a:gd name="connsiteY2857" fmla="*/ 3407056 h 4615664"/>
              <a:gd name="connsiteX2858" fmla="*/ 2162476 w 4089755"/>
              <a:gd name="connsiteY2858" fmla="*/ 3406855 h 4615664"/>
              <a:gd name="connsiteX2859" fmla="*/ 2162970 w 4089755"/>
              <a:gd name="connsiteY2859" fmla="*/ 3406501 h 4615664"/>
              <a:gd name="connsiteX2860" fmla="*/ 2167273 w 4089755"/>
              <a:gd name="connsiteY2860" fmla="*/ 3404041 h 4615664"/>
              <a:gd name="connsiteX2861" fmla="*/ 2212504 w 4089755"/>
              <a:gd name="connsiteY2861" fmla="*/ 3398604 h 4615664"/>
              <a:gd name="connsiteX2862" fmla="*/ 2204554 w 4089755"/>
              <a:gd name="connsiteY2862" fmla="*/ 3403172 h 4615664"/>
              <a:gd name="connsiteX2863" fmla="*/ 2202580 w 4089755"/>
              <a:gd name="connsiteY2863" fmla="*/ 3404588 h 4615664"/>
              <a:gd name="connsiteX2864" fmla="*/ 2202780 w 4089755"/>
              <a:gd name="connsiteY2864" fmla="*/ 3409952 h 4615664"/>
              <a:gd name="connsiteX2865" fmla="*/ 2212195 w 4089755"/>
              <a:gd name="connsiteY2865" fmla="*/ 3406005 h 4615664"/>
              <a:gd name="connsiteX2866" fmla="*/ 2219965 w 4089755"/>
              <a:gd name="connsiteY2866" fmla="*/ 3394314 h 4615664"/>
              <a:gd name="connsiteX2867" fmla="*/ 2217526 w 4089755"/>
              <a:gd name="connsiteY2867" fmla="*/ 3395716 h 4615664"/>
              <a:gd name="connsiteX2868" fmla="*/ 2216791 w 4089755"/>
              <a:gd name="connsiteY2868" fmla="*/ 3399352 h 4615664"/>
              <a:gd name="connsiteX2869" fmla="*/ 2218728 w 4089755"/>
              <a:gd name="connsiteY2869" fmla="*/ 3397995 h 4615664"/>
              <a:gd name="connsiteX2870" fmla="*/ 1730425 w 4089755"/>
              <a:gd name="connsiteY2870" fmla="*/ 3391565 h 4615664"/>
              <a:gd name="connsiteX2871" fmla="*/ 1732488 w 4089755"/>
              <a:gd name="connsiteY2871" fmla="*/ 3392422 h 4615664"/>
              <a:gd name="connsiteX2872" fmla="*/ 1730473 w 4089755"/>
              <a:gd name="connsiteY2872" fmla="*/ 3391586 h 4615664"/>
              <a:gd name="connsiteX2873" fmla="*/ 2196957 w 4089755"/>
              <a:gd name="connsiteY2873" fmla="*/ 3385246 h 4615664"/>
              <a:gd name="connsiteX2874" fmla="*/ 2196657 w 4089755"/>
              <a:gd name="connsiteY2874" fmla="*/ 3386524 h 4615664"/>
              <a:gd name="connsiteX2875" fmla="*/ 2197146 w 4089755"/>
              <a:gd name="connsiteY2875" fmla="*/ 3386863 h 4615664"/>
              <a:gd name="connsiteX2876" fmla="*/ 2197158 w 4089755"/>
              <a:gd name="connsiteY2876" fmla="*/ 3386962 h 4615664"/>
              <a:gd name="connsiteX2877" fmla="*/ 2197230 w 4089755"/>
              <a:gd name="connsiteY2877" fmla="*/ 3386921 h 4615664"/>
              <a:gd name="connsiteX2878" fmla="*/ 2197146 w 4089755"/>
              <a:gd name="connsiteY2878" fmla="*/ 3386863 h 4615664"/>
              <a:gd name="connsiteX2879" fmla="*/ 2193250 w 4089755"/>
              <a:gd name="connsiteY2879" fmla="*/ 3384438 h 4615664"/>
              <a:gd name="connsiteX2880" fmla="*/ 2182146 w 4089755"/>
              <a:gd name="connsiteY2880" fmla="*/ 3391968 h 4615664"/>
              <a:gd name="connsiteX2881" fmla="*/ 2174437 w 4089755"/>
              <a:gd name="connsiteY2881" fmla="*/ 3396018 h 4615664"/>
              <a:gd name="connsiteX2882" fmla="*/ 2173371 w 4089755"/>
              <a:gd name="connsiteY2882" fmla="*/ 3399031 h 4615664"/>
              <a:gd name="connsiteX2883" fmla="*/ 2172430 w 4089755"/>
              <a:gd name="connsiteY2883" fmla="*/ 3399707 h 4615664"/>
              <a:gd name="connsiteX2884" fmla="*/ 2172456 w 4089755"/>
              <a:gd name="connsiteY2884" fmla="*/ 3401079 h 4615664"/>
              <a:gd name="connsiteX2885" fmla="*/ 2193716 w 4089755"/>
              <a:gd name="connsiteY2885" fmla="*/ 3388930 h 4615664"/>
              <a:gd name="connsiteX2886" fmla="*/ 1721932 w 4089755"/>
              <a:gd name="connsiteY2886" fmla="*/ 3382091 h 4615664"/>
              <a:gd name="connsiteX2887" fmla="*/ 1707093 w 4089755"/>
              <a:gd name="connsiteY2887" fmla="*/ 3387502 h 4615664"/>
              <a:gd name="connsiteX2888" fmla="*/ 1689199 w 4089755"/>
              <a:gd name="connsiteY2888" fmla="*/ 3392435 h 4615664"/>
              <a:gd name="connsiteX2889" fmla="*/ 1688121 w 4089755"/>
              <a:gd name="connsiteY2889" fmla="*/ 3394148 h 4615664"/>
              <a:gd name="connsiteX2890" fmla="*/ 1674218 w 4089755"/>
              <a:gd name="connsiteY2890" fmla="*/ 3399746 h 4615664"/>
              <a:gd name="connsiteX2891" fmla="*/ 1669676 w 4089755"/>
              <a:gd name="connsiteY2891" fmla="*/ 3404990 h 4615664"/>
              <a:gd name="connsiteX2892" fmla="*/ 1665333 w 4089755"/>
              <a:gd name="connsiteY2892" fmla="*/ 3410005 h 4615664"/>
              <a:gd name="connsiteX2893" fmla="*/ 1717652 w 4089755"/>
              <a:gd name="connsiteY2893" fmla="*/ 3384351 h 4615664"/>
              <a:gd name="connsiteX2894" fmla="*/ 1791910 w 4089755"/>
              <a:gd name="connsiteY2894" fmla="*/ 3374472 h 4615664"/>
              <a:gd name="connsiteX2895" fmla="*/ 1792365 w 4089755"/>
              <a:gd name="connsiteY2895" fmla="*/ 3374580 h 4615664"/>
              <a:gd name="connsiteX2896" fmla="*/ 1792479 w 4089755"/>
              <a:gd name="connsiteY2896" fmla="*/ 3374608 h 4615664"/>
              <a:gd name="connsiteX2897" fmla="*/ 2594642 w 4089755"/>
              <a:gd name="connsiteY2897" fmla="*/ 3369512 h 4615664"/>
              <a:gd name="connsiteX2898" fmla="*/ 2596950 w 4089755"/>
              <a:gd name="connsiteY2898" fmla="*/ 3372413 h 4615664"/>
              <a:gd name="connsiteX2899" fmla="*/ 2595600 w 4089755"/>
              <a:gd name="connsiteY2899" fmla="*/ 3371960 h 4615664"/>
              <a:gd name="connsiteX2900" fmla="*/ 2594642 w 4089755"/>
              <a:gd name="connsiteY2900" fmla="*/ 3369512 h 4615664"/>
              <a:gd name="connsiteX2901" fmla="*/ 2212889 w 4089755"/>
              <a:gd name="connsiteY2901" fmla="*/ 3367442 h 4615664"/>
              <a:gd name="connsiteX2902" fmla="*/ 2202983 w 4089755"/>
              <a:gd name="connsiteY2902" fmla="*/ 3373309 h 4615664"/>
              <a:gd name="connsiteX2903" fmla="*/ 2200321 w 4089755"/>
              <a:gd name="connsiteY2903" fmla="*/ 3379644 h 4615664"/>
              <a:gd name="connsiteX2904" fmla="*/ 2196158 w 4089755"/>
              <a:gd name="connsiteY2904" fmla="*/ 3382466 h 4615664"/>
              <a:gd name="connsiteX2905" fmla="*/ 2197654 w 4089755"/>
              <a:gd name="connsiteY2905" fmla="*/ 3386678 h 4615664"/>
              <a:gd name="connsiteX2906" fmla="*/ 2212982 w 4089755"/>
              <a:gd name="connsiteY2906" fmla="*/ 3377918 h 4615664"/>
              <a:gd name="connsiteX2907" fmla="*/ 2099187 w 4089755"/>
              <a:gd name="connsiteY2907" fmla="*/ 3367054 h 4615664"/>
              <a:gd name="connsiteX2908" fmla="*/ 2098870 w 4089755"/>
              <a:gd name="connsiteY2908" fmla="*/ 3367227 h 4615664"/>
              <a:gd name="connsiteX2909" fmla="*/ 2098683 w 4089755"/>
              <a:gd name="connsiteY2909" fmla="*/ 3367344 h 4615664"/>
              <a:gd name="connsiteX2910" fmla="*/ 2098747 w 4089755"/>
              <a:gd name="connsiteY2910" fmla="*/ 3367324 h 4615664"/>
              <a:gd name="connsiteX2911" fmla="*/ 2592333 w 4089755"/>
              <a:gd name="connsiteY2911" fmla="*/ 3366609 h 4615664"/>
              <a:gd name="connsiteX2912" fmla="*/ 2594642 w 4089755"/>
              <a:gd name="connsiteY2912" fmla="*/ 3369512 h 4615664"/>
              <a:gd name="connsiteX2913" fmla="*/ 2593289 w 4089755"/>
              <a:gd name="connsiteY2913" fmla="*/ 3369059 h 4615664"/>
              <a:gd name="connsiteX2914" fmla="*/ 2592333 w 4089755"/>
              <a:gd name="connsiteY2914" fmla="*/ 3366609 h 4615664"/>
              <a:gd name="connsiteX2915" fmla="*/ 1807898 w 4089755"/>
              <a:gd name="connsiteY2915" fmla="*/ 3366033 h 4615664"/>
              <a:gd name="connsiteX2916" fmla="*/ 1791910 w 4089755"/>
              <a:gd name="connsiteY2916" fmla="*/ 3374472 h 4615664"/>
              <a:gd name="connsiteX2917" fmla="*/ 1758779 w 4089755"/>
              <a:gd name="connsiteY2917" fmla="*/ 3391956 h 4615664"/>
              <a:gd name="connsiteX2918" fmla="*/ 1777049 w 4089755"/>
              <a:gd name="connsiteY2918" fmla="*/ 3384580 h 4615664"/>
              <a:gd name="connsiteX2919" fmla="*/ 1806146 w 4089755"/>
              <a:gd name="connsiteY2919" fmla="*/ 3371348 h 4615664"/>
              <a:gd name="connsiteX2920" fmla="*/ 2102951 w 4089755"/>
              <a:gd name="connsiteY2920" fmla="*/ 3365475 h 4615664"/>
              <a:gd name="connsiteX2921" fmla="*/ 2100022 w 4089755"/>
              <a:gd name="connsiteY2921" fmla="*/ 3366904 h 4615664"/>
              <a:gd name="connsiteX2922" fmla="*/ 2102770 w 4089755"/>
              <a:gd name="connsiteY2922" fmla="*/ 3365997 h 4615664"/>
              <a:gd name="connsiteX2923" fmla="*/ 1813828 w 4089755"/>
              <a:gd name="connsiteY2923" fmla="*/ 3365406 h 4615664"/>
              <a:gd name="connsiteX2924" fmla="*/ 1808941 w 4089755"/>
              <a:gd name="connsiteY2924" fmla="*/ 3369195 h 4615664"/>
              <a:gd name="connsiteX2925" fmla="*/ 1808715 w 4089755"/>
              <a:gd name="connsiteY2925" fmla="*/ 3366911 h 4615664"/>
              <a:gd name="connsiteX2926" fmla="*/ 1807653 w 4089755"/>
              <a:gd name="connsiteY2926" fmla="*/ 3370662 h 4615664"/>
              <a:gd name="connsiteX2927" fmla="*/ 1811154 w 4089755"/>
              <a:gd name="connsiteY2927" fmla="*/ 3369069 h 4615664"/>
              <a:gd name="connsiteX2928" fmla="*/ 1812944 w 4089755"/>
              <a:gd name="connsiteY2928" fmla="*/ 3368423 h 4615664"/>
              <a:gd name="connsiteX2929" fmla="*/ 2332842 w 4089755"/>
              <a:gd name="connsiteY2929" fmla="*/ 3365327 h 4615664"/>
              <a:gd name="connsiteX2930" fmla="*/ 2333511 w 4089755"/>
              <a:gd name="connsiteY2930" fmla="*/ 3380156 h 4615664"/>
              <a:gd name="connsiteX2931" fmla="*/ 2333557 w 4089755"/>
              <a:gd name="connsiteY2931" fmla="*/ 3394329 h 4615664"/>
              <a:gd name="connsiteX2932" fmla="*/ 2330660 w 4089755"/>
              <a:gd name="connsiteY2932" fmla="*/ 3400508 h 4615664"/>
              <a:gd name="connsiteX2933" fmla="*/ 2329560 w 4089755"/>
              <a:gd name="connsiteY2933" fmla="*/ 3403373 h 4615664"/>
              <a:gd name="connsiteX2934" fmla="*/ 2330127 w 4089755"/>
              <a:gd name="connsiteY2934" fmla="*/ 3372754 h 4615664"/>
              <a:gd name="connsiteX2935" fmla="*/ 2331239 w 4089755"/>
              <a:gd name="connsiteY2935" fmla="*/ 3369307 h 4615664"/>
              <a:gd name="connsiteX2936" fmla="*/ 2110396 w 4089755"/>
              <a:gd name="connsiteY2936" fmla="*/ 3361844 h 4615664"/>
              <a:gd name="connsiteX2937" fmla="*/ 2105156 w 4089755"/>
              <a:gd name="connsiteY2937" fmla="*/ 3364400 h 4615664"/>
              <a:gd name="connsiteX2938" fmla="*/ 2104839 w 4089755"/>
              <a:gd name="connsiteY2938" fmla="*/ 3365316 h 4615664"/>
              <a:gd name="connsiteX2939" fmla="*/ 2107452 w 4089755"/>
              <a:gd name="connsiteY2939" fmla="*/ 3364455 h 4615664"/>
              <a:gd name="connsiteX2940" fmla="*/ 2104509 w 4089755"/>
              <a:gd name="connsiteY2940" fmla="*/ 3366269 h 4615664"/>
              <a:gd name="connsiteX2941" fmla="*/ 2104320 w 4089755"/>
              <a:gd name="connsiteY2941" fmla="*/ 3366816 h 4615664"/>
              <a:gd name="connsiteX2942" fmla="*/ 2110295 w 4089755"/>
              <a:gd name="connsiteY2942" fmla="*/ 3363506 h 4615664"/>
              <a:gd name="connsiteX2943" fmla="*/ 2167517 w 4089755"/>
              <a:gd name="connsiteY2943" fmla="*/ 3358386 h 4615664"/>
              <a:gd name="connsiteX2944" fmla="*/ 2159820 w 4089755"/>
              <a:gd name="connsiteY2944" fmla="*/ 3362962 h 4615664"/>
              <a:gd name="connsiteX2945" fmla="*/ 2147740 w 4089755"/>
              <a:gd name="connsiteY2945" fmla="*/ 3373061 h 4615664"/>
              <a:gd name="connsiteX2946" fmla="*/ 2135654 w 4089755"/>
              <a:gd name="connsiteY2946" fmla="*/ 3382847 h 4615664"/>
              <a:gd name="connsiteX2947" fmla="*/ 2131600 w 4089755"/>
              <a:gd name="connsiteY2947" fmla="*/ 3394989 h 4615664"/>
              <a:gd name="connsiteX2948" fmla="*/ 2152933 w 4089755"/>
              <a:gd name="connsiteY2948" fmla="*/ 3382477 h 4615664"/>
              <a:gd name="connsiteX2949" fmla="*/ 2167778 w 4089755"/>
              <a:gd name="connsiteY2949" fmla="*/ 3373482 h 4615664"/>
              <a:gd name="connsiteX2950" fmla="*/ 2167449 w 4089755"/>
              <a:gd name="connsiteY2950" fmla="*/ 3364757 h 4615664"/>
              <a:gd name="connsiteX2951" fmla="*/ 1822099 w 4089755"/>
              <a:gd name="connsiteY2951" fmla="*/ 3357909 h 4615664"/>
              <a:gd name="connsiteX2952" fmla="*/ 1819430 w 4089755"/>
              <a:gd name="connsiteY2952" fmla="*/ 3359449 h 4615664"/>
              <a:gd name="connsiteX2953" fmla="*/ 1819225 w 4089755"/>
              <a:gd name="connsiteY2953" fmla="*/ 3360148 h 4615664"/>
              <a:gd name="connsiteX2954" fmla="*/ 1820139 w 4089755"/>
              <a:gd name="connsiteY2954" fmla="*/ 3360047 h 4615664"/>
              <a:gd name="connsiteX2955" fmla="*/ 1818891 w 4089755"/>
              <a:gd name="connsiteY2955" fmla="*/ 3361283 h 4615664"/>
              <a:gd name="connsiteX2956" fmla="*/ 1817253 w 4089755"/>
              <a:gd name="connsiteY2956" fmla="*/ 3366864 h 4615664"/>
              <a:gd name="connsiteX2957" fmla="*/ 1819490 w 4089755"/>
              <a:gd name="connsiteY2957" fmla="*/ 3366055 h 4615664"/>
              <a:gd name="connsiteX2958" fmla="*/ 1812306 w 4089755"/>
              <a:gd name="connsiteY2958" fmla="*/ 3352673 h 4615664"/>
              <a:gd name="connsiteX2959" fmla="*/ 1767885 w 4089755"/>
              <a:gd name="connsiteY2959" fmla="*/ 3372505 h 4615664"/>
              <a:gd name="connsiteX2960" fmla="*/ 1729993 w 4089755"/>
              <a:gd name="connsiteY2960" fmla="*/ 3391386 h 4615664"/>
              <a:gd name="connsiteX2961" fmla="*/ 1729992 w 4089755"/>
              <a:gd name="connsiteY2961" fmla="*/ 3391386 h 4615664"/>
              <a:gd name="connsiteX2962" fmla="*/ 1713284 w 4089755"/>
              <a:gd name="connsiteY2962" fmla="*/ 3399710 h 4615664"/>
              <a:gd name="connsiteX2963" fmla="*/ 1710764 w 4089755"/>
              <a:gd name="connsiteY2963" fmla="*/ 3402278 h 4615664"/>
              <a:gd name="connsiteX2964" fmla="*/ 1708970 w 4089755"/>
              <a:gd name="connsiteY2964" fmla="*/ 3404316 h 4615664"/>
              <a:gd name="connsiteX2965" fmla="*/ 1711785 w 4089755"/>
              <a:gd name="connsiteY2965" fmla="*/ 3400457 h 4615664"/>
              <a:gd name="connsiteX2966" fmla="*/ 1689523 w 4089755"/>
              <a:gd name="connsiteY2966" fmla="*/ 3411550 h 4615664"/>
              <a:gd name="connsiteX2967" fmla="*/ 1684014 w 4089755"/>
              <a:gd name="connsiteY2967" fmla="*/ 3413072 h 4615664"/>
              <a:gd name="connsiteX2968" fmla="*/ 1682883 w 4089755"/>
              <a:gd name="connsiteY2968" fmla="*/ 3413199 h 4615664"/>
              <a:gd name="connsiteX2969" fmla="*/ 1682187 w 4089755"/>
              <a:gd name="connsiteY2969" fmla="*/ 3413617 h 4615664"/>
              <a:gd name="connsiteX2970" fmla="*/ 1666204 w 4089755"/>
              <a:gd name="connsiteY2970" fmla="*/ 3423068 h 4615664"/>
              <a:gd name="connsiteX2971" fmla="*/ 1663324 w 4089755"/>
              <a:gd name="connsiteY2971" fmla="*/ 3426533 h 4615664"/>
              <a:gd name="connsiteX2972" fmla="*/ 1664653 w 4089755"/>
              <a:gd name="connsiteY2972" fmla="*/ 3426573 h 4615664"/>
              <a:gd name="connsiteX2973" fmla="*/ 1684948 w 4089755"/>
              <a:gd name="connsiteY2973" fmla="*/ 3421038 h 4615664"/>
              <a:gd name="connsiteX2974" fmla="*/ 1694273 w 4089755"/>
              <a:gd name="connsiteY2974" fmla="*/ 3417114 h 4615664"/>
              <a:gd name="connsiteX2975" fmla="*/ 1715811 w 4089755"/>
              <a:gd name="connsiteY2975" fmla="*/ 3406212 h 4615664"/>
              <a:gd name="connsiteX2976" fmla="*/ 1737499 w 4089755"/>
              <a:gd name="connsiteY2976" fmla="*/ 3394566 h 4615664"/>
              <a:gd name="connsiteX2977" fmla="*/ 1732488 w 4089755"/>
              <a:gd name="connsiteY2977" fmla="*/ 3392422 h 4615664"/>
              <a:gd name="connsiteX2978" fmla="*/ 1746618 w 4089755"/>
              <a:gd name="connsiteY2978" fmla="*/ 3383671 h 4615664"/>
              <a:gd name="connsiteX2979" fmla="*/ 1750338 w 4089755"/>
              <a:gd name="connsiteY2979" fmla="*/ 3385732 h 4615664"/>
              <a:gd name="connsiteX2980" fmla="*/ 1747204 w 4089755"/>
              <a:gd name="connsiteY2980" fmla="*/ 3389354 h 4615664"/>
              <a:gd name="connsiteX2981" fmla="*/ 1755732 w 4089755"/>
              <a:gd name="connsiteY2981" fmla="*/ 3384776 h 4615664"/>
              <a:gd name="connsiteX2982" fmla="*/ 1750338 w 4089755"/>
              <a:gd name="connsiteY2982" fmla="*/ 3385732 h 4615664"/>
              <a:gd name="connsiteX2983" fmla="*/ 1768818 w 4089755"/>
              <a:gd name="connsiteY2983" fmla="*/ 3376841 h 4615664"/>
              <a:gd name="connsiteX2984" fmla="*/ 1771893 w 4089755"/>
              <a:gd name="connsiteY2984" fmla="*/ 3376097 h 4615664"/>
              <a:gd name="connsiteX2985" fmla="*/ 1811616 w 4089755"/>
              <a:gd name="connsiteY2985" fmla="*/ 3354767 h 4615664"/>
              <a:gd name="connsiteX2986" fmla="*/ 1818350 w 4089755"/>
              <a:gd name="connsiteY2986" fmla="*/ 3349975 h 4615664"/>
              <a:gd name="connsiteX2987" fmla="*/ 1812809 w 4089755"/>
              <a:gd name="connsiteY2987" fmla="*/ 3352448 h 4615664"/>
              <a:gd name="connsiteX2988" fmla="*/ 1812249 w 4089755"/>
              <a:gd name="connsiteY2988" fmla="*/ 3354427 h 4615664"/>
              <a:gd name="connsiteX2989" fmla="*/ 1817940 w 4089755"/>
              <a:gd name="connsiteY2989" fmla="*/ 3351369 h 4615664"/>
              <a:gd name="connsiteX2990" fmla="*/ 1838425 w 4089755"/>
              <a:gd name="connsiteY2990" fmla="*/ 3346914 h 4615664"/>
              <a:gd name="connsiteX2991" fmla="*/ 1834943 w 4089755"/>
              <a:gd name="connsiteY2991" fmla="*/ 3350498 h 4615664"/>
              <a:gd name="connsiteX2992" fmla="*/ 1833529 w 4089755"/>
              <a:gd name="connsiteY2992" fmla="*/ 3351313 h 4615664"/>
              <a:gd name="connsiteX2993" fmla="*/ 1830190 w 4089755"/>
              <a:gd name="connsiteY2993" fmla="*/ 3362187 h 4615664"/>
              <a:gd name="connsiteX2994" fmla="*/ 1833966 w 4089755"/>
              <a:gd name="connsiteY2994" fmla="*/ 3360821 h 4615664"/>
              <a:gd name="connsiteX2995" fmla="*/ 1835099 w 4089755"/>
              <a:gd name="connsiteY2995" fmla="*/ 3360203 h 4615664"/>
              <a:gd name="connsiteX2996" fmla="*/ 1835655 w 4089755"/>
              <a:gd name="connsiteY2996" fmla="*/ 3358183 h 4615664"/>
              <a:gd name="connsiteX2997" fmla="*/ 1838001 w 4089755"/>
              <a:gd name="connsiteY2997" fmla="*/ 3348433 h 4615664"/>
              <a:gd name="connsiteX2998" fmla="*/ 1825688 w 4089755"/>
              <a:gd name="connsiteY2998" fmla="*/ 3346699 h 4615664"/>
              <a:gd name="connsiteX2999" fmla="*/ 1822797 w 4089755"/>
              <a:gd name="connsiteY2999" fmla="*/ 3347989 h 4615664"/>
              <a:gd name="connsiteX3000" fmla="*/ 1822526 w 4089755"/>
              <a:gd name="connsiteY3000" fmla="*/ 3348908 h 4615664"/>
              <a:gd name="connsiteX3001" fmla="*/ 1825491 w 4089755"/>
              <a:gd name="connsiteY3001" fmla="*/ 3347317 h 4615664"/>
              <a:gd name="connsiteX3002" fmla="*/ 2244524 w 4089755"/>
              <a:gd name="connsiteY3002" fmla="*/ 3341200 h 4615664"/>
              <a:gd name="connsiteX3003" fmla="*/ 2239932 w 4089755"/>
              <a:gd name="connsiteY3003" fmla="*/ 3344067 h 4615664"/>
              <a:gd name="connsiteX3004" fmla="*/ 2241091 w 4089755"/>
              <a:gd name="connsiteY3004" fmla="*/ 3343001 h 4615664"/>
              <a:gd name="connsiteX3005" fmla="*/ 2242054 w 4089755"/>
              <a:gd name="connsiteY3005" fmla="*/ 3342226 h 4615664"/>
              <a:gd name="connsiteX3006" fmla="*/ 2136459 w 4089755"/>
              <a:gd name="connsiteY3006" fmla="*/ 3333164 h 4615664"/>
              <a:gd name="connsiteX3007" fmla="*/ 2130428 w 4089755"/>
              <a:gd name="connsiteY3007" fmla="*/ 3335742 h 4615664"/>
              <a:gd name="connsiteX3008" fmla="*/ 2133621 w 4089755"/>
              <a:gd name="connsiteY3008" fmla="*/ 3335202 h 4615664"/>
              <a:gd name="connsiteX3009" fmla="*/ 1818361 w 4089755"/>
              <a:gd name="connsiteY3009" fmla="*/ 3332680 h 4615664"/>
              <a:gd name="connsiteX3010" fmla="*/ 1815397 w 4089755"/>
              <a:gd name="connsiteY3010" fmla="*/ 3343307 h 4615664"/>
              <a:gd name="connsiteX3011" fmla="*/ 1815743 w 4089755"/>
              <a:gd name="connsiteY3011" fmla="*/ 3338332 h 4615664"/>
              <a:gd name="connsiteX3012" fmla="*/ 1818361 w 4089755"/>
              <a:gd name="connsiteY3012" fmla="*/ 3332680 h 4615664"/>
              <a:gd name="connsiteX3013" fmla="*/ 2065036 w 4089755"/>
              <a:gd name="connsiteY3013" fmla="*/ 3332230 h 4615664"/>
              <a:gd name="connsiteX3014" fmla="*/ 2055821 w 4089755"/>
              <a:gd name="connsiteY3014" fmla="*/ 3335271 h 4615664"/>
              <a:gd name="connsiteX3015" fmla="*/ 2048458 w 4089755"/>
              <a:gd name="connsiteY3015" fmla="*/ 3340353 h 4615664"/>
              <a:gd name="connsiteX3016" fmla="*/ 2048109 w 4089755"/>
              <a:gd name="connsiteY3016" fmla="*/ 3340792 h 4615664"/>
              <a:gd name="connsiteX3017" fmla="*/ 2064966 w 4089755"/>
              <a:gd name="connsiteY3017" fmla="*/ 3336006 h 4615664"/>
              <a:gd name="connsiteX3018" fmla="*/ 1824790 w 4089755"/>
              <a:gd name="connsiteY3018" fmla="*/ 3329515 h 4615664"/>
              <a:gd name="connsiteX3019" fmla="*/ 1819530 w 4089755"/>
              <a:gd name="connsiteY3019" fmla="*/ 3331673 h 4615664"/>
              <a:gd name="connsiteX3020" fmla="*/ 1818361 w 4089755"/>
              <a:gd name="connsiteY3020" fmla="*/ 3332680 h 4615664"/>
              <a:gd name="connsiteX3021" fmla="*/ 1818249 w 4089755"/>
              <a:gd name="connsiteY3021" fmla="*/ 3332199 h 4615664"/>
              <a:gd name="connsiteX3022" fmla="*/ 1793515 w 4089755"/>
              <a:gd name="connsiteY3022" fmla="*/ 3342345 h 4615664"/>
              <a:gd name="connsiteX3023" fmla="*/ 1780052 w 4089755"/>
              <a:gd name="connsiteY3023" fmla="*/ 3348657 h 4615664"/>
              <a:gd name="connsiteX3024" fmla="*/ 1780663 w 4089755"/>
              <a:gd name="connsiteY3024" fmla="*/ 3349553 h 4615664"/>
              <a:gd name="connsiteX3025" fmla="*/ 1780963 w 4089755"/>
              <a:gd name="connsiteY3025" fmla="*/ 3349472 h 4615664"/>
              <a:gd name="connsiteX3026" fmla="*/ 1786069 w 4089755"/>
              <a:gd name="connsiteY3026" fmla="*/ 3353894 h 4615664"/>
              <a:gd name="connsiteX3027" fmla="*/ 1781827 w 4089755"/>
              <a:gd name="connsiteY3027" fmla="*/ 3356912 h 4615664"/>
              <a:gd name="connsiteX3028" fmla="*/ 1782037 w 4089755"/>
              <a:gd name="connsiteY3028" fmla="*/ 3357261 h 4615664"/>
              <a:gd name="connsiteX3029" fmla="*/ 1780211 w 4089755"/>
              <a:gd name="connsiteY3029" fmla="*/ 3358062 h 4615664"/>
              <a:gd name="connsiteX3030" fmla="*/ 1777022 w 4089755"/>
              <a:gd name="connsiteY3030" fmla="*/ 3360332 h 4615664"/>
              <a:gd name="connsiteX3031" fmla="*/ 1765382 w 4089755"/>
              <a:gd name="connsiteY3031" fmla="*/ 3365997 h 4615664"/>
              <a:gd name="connsiteX3032" fmla="*/ 1765067 w 4089755"/>
              <a:gd name="connsiteY3032" fmla="*/ 3366398 h 4615664"/>
              <a:gd name="connsiteX3033" fmla="*/ 1745652 w 4089755"/>
              <a:gd name="connsiteY3033" fmla="*/ 3377540 h 4615664"/>
              <a:gd name="connsiteX3034" fmla="*/ 1763363 w 4089755"/>
              <a:gd name="connsiteY3034" fmla="*/ 3369602 h 4615664"/>
              <a:gd name="connsiteX3035" fmla="*/ 1807664 w 4089755"/>
              <a:gd name="connsiteY3035" fmla="*/ 3349317 h 4615664"/>
              <a:gd name="connsiteX3036" fmla="*/ 1814304 w 4089755"/>
              <a:gd name="connsiteY3036" fmla="*/ 3346622 h 4615664"/>
              <a:gd name="connsiteX3037" fmla="*/ 1815397 w 4089755"/>
              <a:gd name="connsiteY3037" fmla="*/ 3343307 h 4615664"/>
              <a:gd name="connsiteX3038" fmla="*/ 1814479 w 4089755"/>
              <a:gd name="connsiteY3038" fmla="*/ 3346550 h 4615664"/>
              <a:gd name="connsiteX3039" fmla="*/ 1820011 w 4089755"/>
              <a:gd name="connsiteY3039" fmla="*/ 3344304 h 4615664"/>
              <a:gd name="connsiteX3040" fmla="*/ 1821539 w 4089755"/>
              <a:gd name="connsiteY3040" fmla="*/ 3339091 h 4615664"/>
              <a:gd name="connsiteX3041" fmla="*/ 2214567 w 4089755"/>
              <a:gd name="connsiteY3041" fmla="*/ 3327693 h 4615664"/>
              <a:gd name="connsiteX3042" fmla="*/ 2195506 w 4089755"/>
              <a:gd name="connsiteY3042" fmla="*/ 3340208 h 4615664"/>
              <a:gd name="connsiteX3043" fmla="*/ 2184649 w 4089755"/>
              <a:gd name="connsiteY3043" fmla="*/ 3347193 h 4615664"/>
              <a:gd name="connsiteX3044" fmla="*/ 2171543 w 4089755"/>
              <a:gd name="connsiteY3044" fmla="*/ 3355768 h 4615664"/>
              <a:gd name="connsiteX3045" fmla="*/ 2171851 w 4089755"/>
              <a:gd name="connsiteY3045" fmla="*/ 3371048 h 4615664"/>
              <a:gd name="connsiteX3046" fmla="*/ 2176683 w 4089755"/>
              <a:gd name="connsiteY3046" fmla="*/ 3368163 h 4615664"/>
              <a:gd name="connsiteX3047" fmla="*/ 2209560 w 4089755"/>
              <a:gd name="connsiteY3047" fmla="*/ 3353000 h 4615664"/>
              <a:gd name="connsiteX3048" fmla="*/ 2212765 w 4089755"/>
              <a:gd name="connsiteY3048" fmla="*/ 3353188 h 4615664"/>
              <a:gd name="connsiteX3049" fmla="*/ 2212580 w 4089755"/>
              <a:gd name="connsiteY3049" fmla="*/ 3332133 h 4615664"/>
              <a:gd name="connsiteX3050" fmla="*/ 2214163 w 4089755"/>
              <a:gd name="connsiteY3050" fmla="*/ 3328718 h 4615664"/>
              <a:gd name="connsiteX3051" fmla="*/ 1832373 w 4089755"/>
              <a:gd name="connsiteY3051" fmla="*/ 3326404 h 4615664"/>
              <a:gd name="connsiteX3052" fmla="*/ 1828370 w 4089755"/>
              <a:gd name="connsiteY3052" fmla="*/ 3328046 h 4615664"/>
              <a:gd name="connsiteX3053" fmla="*/ 1825855 w 4089755"/>
              <a:gd name="connsiteY3053" fmla="*/ 3337577 h 4615664"/>
              <a:gd name="connsiteX3054" fmla="*/ 1824403 w 4089755"/>
              <a:gd name="connsiteY3054" fmla="*/ 3342522 h 4615664"/>
              <a:gd name="connsiteX3055" fmla="*/ 1827418 w 4089755"/>
              <a:gd name="connsiteY3055" fmla="*/ 3341297 h 4615664"/>
              <a:gd name="connsiteX3056" fmla="*/ 1829823 w 4089755"/>
              <a:gd name="connsiteY3056" fmla="*/ 3333785 h 4615664"/>
              <a:gd name="connsiteX3057" fmla="*/ 2571955 w 4089755"/>
              <a:gd name="connsiteY3057" fmla="*/ 3325992 h 4615664"/>
              <a:gd name="connsiteX3058" fmla="*/ 2575408 w 4089755"/>
              <a:gd name="connsiteY3058" fmla="*/ 3329667 h 4615664"/>
              <a:gd name="connsiteX3059" fmla="*/ 2574501 w 4089755"/>
              <a:gd name="connsiteY3059" fmla="*/ 3329109 h 4615664"/>
              <a:gd name="connsiteX3060" fmla="*/ 1821169 w 4089755"/>
              <a:gd name="connsiteY3060" fmla="*/ 3324875 h 4615664"/>
              <a:gd name="connsiteX3061" fmla="*/ 1819765 w 4089755"/>
              <a:gd name="connsiteY3061" fmla="*/ 3328777 h 4615664"/>
              <a:gd name="connsiteX3062" fmla="*/ 1819403 w 4089755"/>
              <a:gd name="connsiteY3062" fmla="*/ 3327223 h 4615664"/>
              <a:gd name="connsiteX3063" fmla="*/ 1821169 w 4089755"/>
              <a:gd name="connsiteY3063" fmla="*/ 3324875 h 4615664"/>
              <a:gd name="connsiteX3064" fmla="*/ 2219611 w 4089755"/>
              <a:gd name="connsiteY3064" fmla="*/ 3324381 h 4615664"/>
              <a:gd name="connsiteX3065" fmla="*/ 2217779 w 4089755"/>
              <a:gd name="connsiteY3065" fmla="*/ 3325584 h 4615664"/>
              <a:gd name="connsiteX3066" fmla="*/ 2218675 w 4089755"/>
              <a:gd name="connsiteY3066" fmla="*/ 3337320 h 4615664"/>
              <a:gd name="connsiteX3067" fmla="*/ 1839621 w 4089755"/>
              <a:gd name="connsiteY3067" fmla="*/ 3323432 h 4615664"/>
              <a:gd name="connsiteX3068" fmla="*/ 1835174 w 4089755"/>
              <a:gd name="connsiteY3068" fmla="*/ 3325256 h 4615664"/>
              <a:gd name="connsiteX3069" fmla="*/ 1833795 w 4089755"/>
              <a:gd name="connsiteY3069" fmla="*/ 3330836 h 4615664"/>
              <a:gd name="connsiteX3070" fmla="*/ 1836771 w 4089755"/>
              <a:gd name="connsiteY3070" fmla="*/ 3329318 h 4615664"/>
              <a:gd name="connsiteX3071" fmla="*/ 2223808 w 4089755"/>
              <a:gd name="connsiteY3071" fmla="*/ 3321625 h 4615664"/>
              <a:gd name="connsiteX3072" fmla="*/ 2223196 w 4089755"/>
              <a:gd name="connsiteY3072" fmla="*/ 3322026 h 4615664"/>
              <a:gd name="connsiteX3073" fmla="*/ 2223646 w 4089755"/>
              <a:gd name="connsiteY3073" fmla="*/ 3322152 h 4615664"/>
              <a:gd name="connsiteX3074" fmla="*/ 2108368 w 4089755"/>
              <a:gd name="connsiteY3074" fmla="*/ 3317406 h 4615664"/>
              <a:gd name="connsiteX3075" fmla="*/ 2087936 w 4089755"/>
              <a:gd name="connsiteY3075" fmla="*/ 3324677 h 4615664"/>
              <a:gd name="connsiteX3076" fmla="*/ 2068723 w 4089755"/>
              <a:gd name="connsiteY3076" fmla="*/ 3331014 h 4615664"/>
              <a:gd name="connsiteX3077" fmla="*/ 2068736 w 4089755"/>
              <a:gd name="connsiteY3077" fmla="*/ 3334936 h 4615664"/>
              <a:gd name="connsiteX3078" fmla="*/ 2068952 w 4089755"/>
              <a:gd name="connsiteY3078" fmla="*/ 3334875 h 4615664"/>
              <a:gd name="connsiteX3079" fmla="*/ 2090099 w 4089755"/>
              <a:gd name="connsiteY3079" fmla="*/ 3328372 h 4615664"/>
              <a:gd name="connsiteX3080" fmla="*/ 2097377 w 4089755"/>
              <a:gd name="connsiteY3080" fmla="*/ 3324198 h 4615664"/>
              <a:gd name="connsiteX3081" fmla="*/ 2065467 w 4089755"/>
              <a:gd name="connsiteY3081" fmla="*/ 3316535 h 4615664"/>
              <a:gd name="connsiteX3082" fmla="*/ 2056939 w 4089755"/>
              <a:gd name="connsiteY3082" fmla="*/ 3319299 h 4615664"/>
              <a:gd name="connsiteX3083" fmla="*/ 2010226 w 4089755"/>
              <a:gd name="connsiteY3083" fmla="*/ 3334822 h 4615664"/>
              <a:gd name="connsiteX3084" fmla="*/ 2001227 w 4089755"/>
              <a:gd name="connsiteY3084" fmla="*/ 3339631 h 4615664"/>
              <a:gd name="connsiteX3085" fmla="*/ 1999337 w 4089755"/>
              <a:gd name="connsiteY3085" fmla="*/ 3341341 h 4615664"/>
              <a:gd name="connsiteX3086" fmla="*/ 2017300 w 4089755"/>
              <a:gd name="connsiteY3086" fmla="*/ 3336055 h 4615664"/>
              <a:gd name="connsiteX3087" fmla="*/ 2052971 w 4089755"/>
              <a:gd name="connsiteY3087" fmla="*/ 3324702 h 4615664"/>
              <a:gd name="connsiteX3088" fmla="*/ 2065249 w 4089755"/>
              <a:gd name="connsiteY3088" fmla="*/ 3320747 h 4615664"/>
              <a:gd name="connsiteX3089" fmla="*/ 2065319 w 4089755"/>
              <a:gd name="connsiteY3089" fmla="*/ 3316994 h 4615664"/>
              <a:gd name="connsiteX3090" fmla="*/ 1902923 w 4089755"/>
              <a:gd name="connsiteY3090" fmla="*/ 3316474 h 4615664"/>
              <a:gd name="connsiteX3091" fmla="*/ 1898612 w 4089755"/>
              <a:gd name="connsiteY3091" fmla="*/ 3318426 h 4615664"/>
              <a:gd name="connsiteX3092" fmla="*/ 1896601 w 4089755"/>
              <a:gd name="connsiteY3092" fmla="*/ 3319513 h 4615664"/>
              <a:gd name="connsiteX3093" fmla="*/ 1884668 w 4089755"/>
              <a:gd name="connsiteY3093" fmla="*/ 3323330 h 4615664"/>
              <a:gd name="connsiteX3094" fmla="*/ 1848333 w 4089755"/>
              <a:gd name="connsiteY3094" fmla="*/ 3336717 h 4615664"/>
              <a:gd name="connsiteX3095" fmla="*/ 1843610 w 4089755"/>
              <a:gd name="connsiteY3095" fmla="*/ 3341578 h 4615664"/>
              <a:gd name="connsiteX3096" fmla="*/ 1843687 w 4089755"/>
              <a:gd name="connsiteY3096" fmla="*/ 3343057 h 4615664"/>
              <a:gd name="connsiteX3097" fmla="*/ 1840326 w 4089755"/>
              <a:gd name="connsiteY3097" fmla="*/ 3351464 h 4615664"/>
              <a:gd name="connsiteX3098" fmla="*/ 1838418 w 4089755"/>
              <a:gd name="connsiteY3098" fmla="*/ 3358397 h 4615664"/>
              <a:gd name="connsiteX3099" fmla="*/ 1903175 w 4089755"/>
              <a:gd name="connsiteY3099" fmla="*/ 3323129 h 4615664"/>
              <a:gd name="connsiteX3100" fmla="*/ 2011298 w 4089755"/>
              <a:gd name="connsiteY3100" fmla="*/ 3295448 h 4615664"/>
              <a:gd name="connsiteX3101" fmla="*/ 2012369 w 4089755"/>
              <a:gd name="connsiteY3101" fmla="*/ 3297201 h 4615664"/>
              <a:gd name="connsiteX3102" fmla="*/ 1990584 w 4089755"/>
              <a:gd name="connsiteY3102" fmla="*/ 3304026 h 4615664"/>
              <a:gd name="connsiteX3103" fmla="*/ 2000263 w 4089755"/>
              <a:gd name="connsiteY3103" fmla="*/ 3299728 h 4615664"/>
              <a:gd name="connsiteX3104" fmla="*/ 2011388 w 4089755"/>
              <a:gd name="connsiteY3104" fmla="*/ 3295413 h 4615664"/>
              <a:gd name="connsiteX3105" fmla="*/ 2011298 w 4089755"/>
              <a:gd name="connsiteY3105" fmla="*/ 3295448 h 4615664"/>
              <a:gd name="connsiteX3106" fmla="*/ 2011295 w 4089755"/>
              <a:gd name="connsiteY3106" fmla="*/ 3295440 h 4615664"/>
              <a:gd name="connsiteX3107" fmla="*/ 2103515 w 4089755"/>
              <a:gd name="connsiteY3107" fmla="*/ 3292275 h 4615664"/>
              <a:gd name="connsiteX3108" fmla="*/ 2096300 w 4089755"/>
              <a:gd name="connsiteY3108" fmla="*/ 3294413 h 4615664"/>
              <a:gd name="connsiteX3109" fmla="*/ 2099423 w 4089755"/>
              <a:gd name="connsiteY3109" fmla="*/ 3292672 h 4615664"/>
              <a:gd name="connsiteX3110" fmla="*/ 2103515 w 4089755"/>
              <a:gd name="connsiteY3110" fmla="*/ 3292275 h 4615664"/>
              <a:gd name="connsiteX3111" fmla="*/ 2142844 w 4089755"/>
              <a:gd name="connsiteY3111" fmla="*/ 3291805 h 4615664"/>
              <a:gd name="connsiteX3112" fmla="*/ 2146289 w 4089755"/>
              <a:gd name="connsiteY3112" fmla="*/ 3291920 h 4615664"/>
              <a:gd name="connsiteX3113" fmla="*/ 2140343 w 4089755"/>
              <a:gd name="connsiteY3113" fmla="*/ 3294512 h 4615664"/>
              <a:gd name="connsiteX3114" fmla="*/ 2139376 w 4089755"/>
              <a:gd name="connsiteY3114" fmla="*/ 3293601 h 4615664"/>
              <a:gd name="connsiteX3115" fmla="*/ 2142844 w 4089755"/>
              <a:gd name="connsiteY3115" fmla="*/ 3291805 h 4615664"/>
              <a:gd name="connsiteX3116" fmla="*/ 2033244 w 4089755"/>
              <a:gd name="connsiteY3116" fmla="*/ 3286936 h 4615664"/>
              <a:gd name="connsiteX3117" fmla="*/ 2020525 w 4089755"/>
              <a:gd name="connsiteY3117" fmla="*/ 3292832 h 4615664"/>
              <a:gd name="connsiteX3118" fmla="*/ 2011388 w 4089755"/>
              <a:gd name="connsiteY3118" fmla="*/ 3295413 h 4615664"/>
              <a:gd name="connsiteX3119" fmla="*/ 2650044 w 4089755"/>
              <a:gd name="connsiteY3119" fmla="*/ 3284634 h 4615664"/>
              <a:gd name="connsiteX3120" fmla="*/ 2653857 w 4089755"/>
              <a:gd name="connsiteY3120" fmla="*/ 3287004 h 4615664"/>
              <a:gd name="connsiteX3121" fmla="*/ 2652639 w 4089755"/>
              <a:gd name="connsiteY3121" fmla="*/ 3286532 h 4615664"/>
              <a:gd name="connsiteX3122" fmla="*/ 2651710 w 4089755"/>
              <a:gd name="connsiteY3122" fmla="*/ 3286098 h 4615664"/>
              <a:gd name="connsiteX3123" fmla="*/ 1847852 w 4089755"/>
              <a:gd name="connsiteY3123" fmla="*/ 3281613 h 4615664"/>
              <a:gd name="connsiteX3124" fmla="*/ 1846383 w 4089755"/>
              <a:gd name="connsiteY3124" fmla="*/ 3287060 h 4615664"/>
              <a:gd name="connsiteX3125" fmla="*/ 1846383 w 4089755"/>
              <a:gd name="connsiteY3125" fmla="*/ 3285867 h 4615664"/>
              <a:gd name="connsiteX3126" fmla="*/ 2028495 w 4089755"/>
              <a:gd name="connsiteY3126" fmla="*/ 3281429 h 4615664"/>
              <a:gd name="connsiteX3127" fmla="*/ 2004202 w 4089755"/>
              <a:gd name="connsiteY3127" fmla="*/ 3287717 h 4615664"/>
              <a:gd name="connsiteX3128" fmla="*/ 1965156 w 4089755"/>
              <a:gd name="connsiteY3128" fmla="*/ 3298705 h 4615664"/>
              <a:gd name="connsiteX3129" fmla="*/ 1962333 w 4089755"/>
              <a:gd name="connsiteY3129" fmla="*/ 3299531 h 4615664"/>
              <a:gd name="connsiteX3130" fmla="*/ 1962584 w 4089755"/>
              <a:gd name="connsiteY3130" fmla="*/ 3304817 h 4615664"/>
              <a:gd name="connsiteX3131" fmla="*/ 1961016 w 4089755"/>
              <a:gd name="connsiteY3131" fmla="*/ 3310968 h 4615664"/>
              <a:gd name="connsiteX3132" fmla="*/ 1959700 w 4089755"/>
              <a:gd name="connsiteY3132" fmla="*/ 3315358 h 4615664"/>
              <a:gd name="connsiteX3133" fmla="*/ 1962568 w 4089755"/>
              <a:gd name="connsiteY3133" fmla="*/ 3314320 h 4615664"/>
              <a:gd name="connsiteX3134" fmla="*/ 1962843 w 4089755"/>
              <a:gd name="connsiteY3134" fmla="*/ 3313335 h 4615664"/>
              <a:gd name="connsiteX3135" fmla="*/ 1962973 w 4089755"/>
              <a:gd name="connsiteY3135" fmla="*/ 3313025 h 4615664"/>
              <a:gd name="connsiteX3136" fmla="*/ 1963027 w 4089755"/>
              <a:gd name="connsiteY3136" fmla="*/ 3314155 h 4615664"/>
              <a:gd name="connsiteX3137" fmla="*/ 1971841 w 4089755"/>
              <a:gd name="connsiteY3137" fmla="*/ 3310968 h 4615664"/>
              <a:gd name="connsiteX3138" fmla="*/ 2005442 w 4089755"/>
              <a:gd name="connsiteY3138" fmla="*/ 3302530 h 4615664"/>
              <a:gd name="connsiteX3139" fmla="*/ 2013740 w 4089755"/>
              <a:gd name="connsiteY3139" fmla="*/ 3298353 h 4615664"/>
              <a:gd name="connsiteX3140" fmla="*/ 2014102 w 4089755"/>
              <a:gd name="connsiteY3140" fmla="*/ 3298657 h 4615664"/>
              <a:gd name="connsiteX3141" fmla="*/ 2015200 w 4089755"/>
              <a:gd name="connsiteY3141" fmla="*/ 3297619 h 4615664"/>
              <a:gd name="connsiteX3142" fmla="*/ 2013740 w 4089755"/>
              <a:gd name="connsiteY3142" fmla="*/ 3298353 h 4615664"/>
              <a:gd name="connsiteX3143" fmla="*/ 2012369 w 4089755"/>
              <a:gd name="connsiteY3143" fmla="*/ 3297201 h 4615664"/>
              <a:gd name="connsiteX3144" fmla="*/ 2040458 w 4089755"/>
              <a:gd name="connsiteY3144" fmla="*/ 3284798 h 4615664"/>
              <a:gd name="connsiteX3145" fmla="*/ 2033476 w 4089755"/>
              <a:gd name="connsiteY3145" fmla="*/ 3285369 h 4615664"/>
              <a:gd name="connsiteX3146" fmla="*/ 2028495 w 4089755"/>
              <a:gd name="connsiteY3146" fmla="*/ 3281429 h 4615664"/>
              <a:gd name="connsiteX3147" fmla="*/ 1727757 w 4089755"/>
              <a:gd name="connsiteY3147" fmla="*/ 3272015 h 4615664"/>
              <a:gd name="connsiteX3148" fmla="*/ 1688547 w 4089755"/>
              <a:gd name="connsiteY3148" fmla="*/ 3285060 h 4615664"/>
              <a:gd name="connsiteX3149" fmla="*/ 1688701 w 4089755"/>
              <a:gd name="connsiteY3149" fmla="*/ 3289965 h 4615664"/>
              <a:gd name="connsiteX3150" fmla="*/ 1687352 w 4089755"/>
              <a:gd name="connsiteY3150" fmla="*/ 3292510 h 4615664"/>
              <a:gd name="connsiteX3151" fmla="*/ 1690277 w 4089755"/>
              <a:gd name="connsiteY3151" fmla="*/ 3292576 h 4615664"/>
              <a:gd name="connsiteX3152" fmla="*/ 1711672 w 4089755"/>
              <a:gd name="connsiteY3152" fmla="*/ 3280118 h 4615664"/>
              <a:gd name="connsiteX3153" fmla="*/ 1751973 w 4089755"/>
              <a:gd name="connsiteY3153" fmla="*/ 3265921 h 4615664"/>
              <a:gd name="connsiteX3154" fmla="*/ 1749386 w 4089755"/>
              <a:gd name="connsiteY3154" fmla="*/ 3267921 h 4615664"/>
              <a:gd name="connsiteX3155" fmla="*/ 1745800 w 4089755"/>
              <a:gd name="connsiteY3155" fmla="*/ 3269333 h 4615664"/>
              <a:gd name="connsiteX3156" fmla="*/ 1751973 w 4089755"/>
              <a:gd name="connsiteY3156" fmla="*/ 3265921 h 4615664"/>
              <a:gd name="connsiteX3157" fmla="*/ 2091234 w 4089755"/>
              <a:gd name="connsiteY3157" fmla="*/ 3262431 h 4615664"/>
              <a:gd name="connsiteX3158" fmla="*/ 2084402 w 4089755"/>
              <a:gd name="connsiteY3158" fmla="*/ 3265476 h 4615664"/>
              <a:gd name="connsiteX3159" fmla="*/ 2085095 w 4089755"/>
              <a:gd name="connsiteY3159" fmla="*/ 3266330 h 4615664"/>
              <a:gd name="connsiteX3160" fmla="*/ 2091234 w 4089755"/>
              <a:gd name="connsiteY3160" fmla="*/ 3262431 h 4615664"/>
              <a:gd name="connsiteX3161" fmla="*/ 1612838 w 4089755"/>
              <a:gd name="connsiteY3161" fmla="*/ 3250923 h 4615664"/>
              <a:gd name="connsiteX3162" fmla="*/ 1602424 w 4089755"/>
              <a:gd name="connsiteY3162" fmla="*/ 3256348 h 4615664"/>
              <a:gd name="connsiteX3163" fmla="*/ 1610106 w 4089755"/>
              <a:gd name="connsiteY3163" fmla="*/ 3251248 h 4615664"/>
              <a:gd name="connsiteX3164" fmla="*/ 1612838 w 4089755"/>
              <a:gd name="connsiteY3164" fmla="*/ 3250923 h 4615664"/>
              <a:gd name="connsiteX3165" fmla="*/ 2177760 w 4089755"/>
              <a:gd name="connsiteY3165" fmla="*/ 3237037 h 4615664"/>
              <a:gd name="connsiteX3166" fmla="*/ 2166356 w 4089755"/>
              <a:gd name="connsiteY3166" fmla="*/ 3240426 h 4615664"/>
              <a:gd name="connsiteX3167" fmla="*/ 2171098 w 4089755"/>
              <a:gd name="connsiteY3167" fmla="*/ 3237889 h 4615664"/>
              <a:gd name="connsiteX3168" fmla="*/ 2177760 w 4089755"/>
              <a:gd name="connsiteY3168" fmla="*/ 3237037 h 4615664"/>
              <a:gd name="connsiteX3169" fmla="*/ 2178969 w 4089755"/>
              <a:gd name="connsiteY3169" fmla="*/ 3235816 h 4615664"/>
              <a:gd name="connsiteX3170" fmla="*/ 2182129 w 4089755"/>
              <a:gd name="connsiteY3170" fmla="*/ 3236082 h 4615664"/>
              <a:gd name="connsiteX3171" fmla="*/ 2177760 w 4089755"/>
              <a:gd name="connsiteY3171" fmla="*/ 3237037 h 4615664"/>
              <a:gd name="connsiteX3172" fmla="*/ 2178969 w 4089755"/>
              <a:gd name="connsiteY3172" fmla="*/ 3235816 h 4615664"/>
              <a:gd name="connsiteX3173" fmla="*/ 2183338 w 4089755"/>
              <a:gd name="connsiteY3173" fmla="*/ 3234859 h 4615664"/>
              <a:gd name="connsiteX3174" fmla="*/ 2186498 w 4089755"/>
              <a:gd name="connsiteY3174" fmla="*/ 3235126 h 4615664"/>
              <a:gd name="connsiteX3175" fmla="*/ 2182129 w 4089755"/>
              <a:gd name="connsiteY3175" fmla="*/ 3236082 h 4615664"/>
              <a:gd name="connsiteX3176" fmla="*/ 2183338 w 4089755"/>
              <a:gd name="connsiteY3176" fmla="*/ 3234859 h 4615664"/>
              <a:gd name="connsiteX3177" fmla="*/ 2241302 w 4089755"/>
              <a:gd name="connsiteY3177" fmla="*/ 3234679 h 4615664"/>
              <a:gd name="connsiteX3178" fmla="*/ 2235487 w 4089755"/>
              <a:gd name="connsiteY3178" fmla="*/ 3236459 h 4615664"/>
              <a:gd name="connsiteX3179" fmla="*/ 2236576 w 4089755"/>
              <a:gd name="connsiteY3179" fmla="*/ 3235775 h 4615664"/>
              <a:gd name="connsiteX3180" fmla="*/ 1685401 w 4089755"/>
              <a:gd name="connsiteY3180" fmla="*/ 3194444 h 4615664"/>
              <a:gd name="connsiteX3181" fmla="*/ 1670998 w 4089755"/>
              <a:gd name="connsiteY3181" fmla="*/ 3201993 h 4615664"/>
              <a:gd name="connsiteX3182" fmla="*/ 1685401 w 4089755"/>
              <a:gd name="connsiteY3182" fmla="*/ 3194444 h 4615664"/>
              <a:gd name="connsiteX3183" fmla="*/ 1512628 w 4089755"/>
              <a:gd name="connsiteY3183" fmla="*/ 3194245 h 4615664"/>
              <a:gd name="connsiteX3184" fmla="*/ 1509436 w 4089755"/>
              <a:gd name="connsiteY3184" fmla="*/ 3195682 h 4615664"/>
              <a:gd name="connsiteX3185" fmla="*/ 1507983 w 4089755"/>
              <a:gd name="connsiteY3185" fmla="*/ 3196362 h 4615664"/>
              <a:gd name="connsiteX3186" fmla="*/ 1507153 w 4089755"/>
              <a:gd name="connsiteY3186" fmla="*/ 3196987 h 4615664"/>
              <a:gd name="connsiteX3187" fmla="*/ 1508708 w 4089755"/>
              <a:gd name="connsiteY3187" fmla="*/ 3196398 h 4615664"/>
              <a:gd name="connsiteX3188" fmla="*/ 2696639 w 4089755"/>
              <a:gd name="connsiteY3188" fmla="*/ 3171621 h 4615664"/>
              <a:gd name="connsiteX3189" fmla="*/ 2708234 w 4089755"/>
              <a:gd name="connsiteY3189" fmla="*/ 3178078 h 4615664"/>
              <a:gd name="connsiteX3190" fmla="*/ 2719039 w 4089755"/>
              <a:gd name="connsiteY3190" fmla="*/ 3184700 h 4615664"/>
              <a:gd name="connsiteX3191" fmla="*/ 2722378 w 4089755"/>
              <a:gd name="connsiteY3191" fmla="*/ 3189806 h 4615664"/>
              <a:gd name="connsiteX3192" fmla="*/ 2724042 w 4089755"/>
              <a:gd name="connsiteY3192" fmla="*/ 3191988 h 4615664"/>
              <a:gd name="connsiteX3193" fmla="*/ 2701014 w 4089755"/>
              <a:gd name="connsiteY3193" fmla="*/ 3177176 h 4615664"/>
              <a:gd name="connsiteX3194" fmla="*/ 2698914 w 4089755"/>
              <a:gd name="connsiteY3194" fmla="*/ 3174710 h 4615664"/>
              <a:gd name="connsiteX3195" fmla="*/ 1684238 w 4089755"/>
              <a:gd name="connsiteY3195" fmla="*/ 3137343 h 4615664"/>
              <a:gd name="connsiteX3196" fmla="*/ 1679711 w 4089755"/>
              <a:gd name="connsiteY3196" fmla="*/ 3141352 h 4615664"/>
              <a:gd name="connsiteX3197" fmla="*/ 1672878 w 4089755"/>
              <a:gd name="connsiteY3197" fmla="*/ 3143776 h 4615664"/>
              <a:gd name="connsiteX3198" fmla="*/ 1684238 w 4089755"/>
              <a:gd name="connsiteY3198" fmla="*/ 3137343 h 4615664"/>
              <a:gd name="connsiteX3199" fmla="*/ 1489668 w 4089755"/>
              <a:gd name="connsiteY3199" fmla="*/ 3133016 h 4615664"/>
              <a:gd name="connsiteX3200" fmla="*/ 1482611 w 4089755"/>
              <a:gd name="connsiteY3200" fmla="*/ 3134477 h 4615664"/>
              <a:gd name="connsiteX3201" fmla="*/ 1474834 w 4089755"/>
              <a:gd name="connsiteY3201" fmla="*/ 3138416 h 4615664"/>
              <a:gd name="connsiteX3202" fmla="*/ 1470947 w 4089755"/>
              <a:gd name="connsiteY3202" fmla="*/ 3141085 h 4615664"/>
              <a:gd name="connsiteX3203" fmla="*/ 1472814 w 4089755"/>
              <a:gd name="connsiteY3203" fmla="*/ 3140782 h 4615664"/>
              <a:gd name="connsiteX3204" fmla="*/ 1436412 w 4089755"/>
              <a:gd name="connsiteY3204" fmla="*/ 3129115 h 4615664"/>
              <a:gd name="connsiteX3205" fmla="*/ 1427635 w 4089755"/>
              <a:gd name="connsiteY3205" fmla="*/ 3130257 h 4615664"/>
              <a:gd name="connsiteX3206" fmla="*/ 1427397 w 4089755"/>
              <a:gd name="connsiteY3206" fmla="*/ 3130362 h 4615664"/>
              <a:gd name="connsiteX3207" fmla="*/ 1425993 w 4089755"/>
              <a:gd name="connsiteY3207" fmla="*/ 3131368 h 4615664"/>
              <a:gd name="connsiteX3208" fmla="*/ 1434005 w 4089755"/>
              <a:gd name="connsiteY3208" fmla="*/ 3130098 h 4615664"/>
              <a:gd name="connsiteX3209" fmla="*/ 1473233 w 4089755"/>
              <a:gd name="connsiteY3209" fmla="*/ 3123198 h 4615664"/>
              <a:gd name="connsiteX3210" fmla="*/ 1469828 w 4089755"/>
              <a:gd name="connsiteY3210" fmla="*/ 3124001 h 4615664"/>
              <a:gd name="connsiteX3211" fmla="*/ 1470489 w 4089755"/>
              <a:gd name="connsiteY3211" fmla="*/ 3125802 h 4615664"/>
              <a:gd name="connsiteX3212" fmla="*/ 1471124 w 4089755"/>
              <a:gd name="connsiteY3212" fmla="*/ 3125634 h 4615664"/>
              <a:gd name="connsiteX3213" fmla="*/ 1472788 w 4089755"/>
              <a:gd name="connsiteY3213" fmla="*/ 3123714 h 4615664"/>
              <a:gd name="connsiteX3214" fmla="*/ 1481300 w 4089755"/>
              <a:gd name="connsiteY3214" fmla="*/ 3109375 h 4615664"/>
              <a:gd name="connsiteX3215" fmla="*/ 1485181 w 4089755"/>
              <a:gd name="connsiteY3215" fmla="*/ 3109532 h 4615664"/>
              <a:gd name="connsiteX3216" fmla="*/ 1478154 w 4089755"/>
              <a:gd name="connsiteY3216" fmla="*/ 3110600 h 4615664"/>
              <a:gd name="connsiteX3217" fmla="*/ 1481300 w 4089755"/>
              <a:gd name="connsiteY3217" fmla="*/ 3109375 h 4615664"/>
              <a:gd name="connsiteX3218" fmla="*/ 2699704 w 4089755"/>
              <a:gd name="connsiteY3218" fmla="*/ 3098591 h 4615664"/>
              <a:gd name="connsiteX3219" fmla="*/ 2699753 w 4089755"/>
              <a:gd name="connsiteY3219" fmla="*/ 3098660 h 4615664"/>
              <a:gd name="connsiteX3220" fmla="*/ 2699747 w 4089755"/>
              <a:gd name="connsiteY3220" fmla="*/ 3098664 h 4615664"/>
              <a:gd name="connsiteX3221" fmla="*/ 2728296 w 4089755"/>
              <a:gd name="connsiteY3221" fmla="*/ 3097549 h 4615664"/>
              <a:gd name="connsiteX3222" fmla="*/ 2737868 w 4089755"/>
              <a:gd name="connsiteY3222" fmla="*/ 3112121 h 4615664"/>
              <a:gd name="connsiteX3223" fmla="*/ 2742636 w 4089755"/>
              <a:gd name="connsiteY3223" fmla="*/ 3117277 h 4615664"/>
              <a:gd name="connsiteX3224" fmla="*/ 2737235 w 4089755"/>
              <a:gd name="connsiteY3224" fmla="*/ 3106499 h 4615664"/>
              <a:gd name="connsiteX3225" fmla="*/ 2732527 w 4089755"/>
              <a:gd name="connsiteY3225" fmla="*/ 3098636 h 4615664"/>
              <a:gd name="connsiteX3226" fmla="*/ 1486191 w 4089755"/>
              <a:gd name="connsiteY3226" fmla="*/ 3097519 h 4615664"/>
              <a:gd name="connsiteX3227" fmla="*/ 1480710 w 4089755"/>
              <a:gd name="connsiteY3227" fmla="*/ 3098153 h 4615664"/>
              <a:gd name="connsiteX3228" fmla="*/ 1480196 w 4089755"/>
              <a:gd name="connsiteY3228" fmla="*/ 3100493 h 4615664"/>
              <a:gd name="connsiteX3229" fmla="*/ 1476847 w 4089755"/>
              <a:gd name="connsiteY3229" fmla="*/ 3101985 h 4615664"/>
              <a:gd name="connsiteX3230" fmla="*/ 1476858 w 4089755"/>
              <a:gd name="connsiteY3230" fmla="*/ 3101996 h 4615664"/>
              <a:gd name="connsiteX3231" fmla="*/ 1480864 w 4089755"/>
              <a:gd name="connsiteY3231" fmla="*/ 3101846 h 4615664"/>
              <a:gd name="connsiteX3232" fmla="*/ 1482255 w 4089755"/>
              <a:gd name="connsiteY3232" fmla="*/ 3100206 h 4615664"/>
              <a:gd name="connsiteX3233" fmla="*/ 1553325 w 4089755"/>
              <a:gd name="connsiteY3233" fmla="*/ 3095761 h 4615664"/>
              <a:gd name="connsiteX3234" fmla="*/ 1534574 w 4089755"/>
              <a:gd name="connsiteY3234" fmla="*/ 3098633 h 4615664"/>
              <a:gd name="connsiteX3235" fmla="*/ 1486113 w 4089755"/>
              <a:gd name="connsiteY3235" fmla="*/ 3106135 h 4615664"/>
              <a:gd name="connsiteX3236" fmla="*/ 1477933 w 4089755"/>
              <a:gd name="connsiteY3236" fmla="*/ 3107234 h 4615664"/>
              <a:gd name="connsiteX3237" fmla="*/ 1477830 w 4089755"/>
              <a:gd name="connsiteY3237" fmla="*/ 3107754 h 4615664"/>
              <a:gd name="connsiteX3238" fmla="*/ 1472614 w 4089755"/>
              <a:gd name="connsiteY3238" fmla="*/ 3110856 h 4615664"/>
              <a:gd name="connsiteX3239" fmla="*/ 1478154 w 4089755"/>
              <a:gd name="connsiteY3239" fmla="*/ 3110600 h 4615664"/>
              <a:gd name="connsiteX3240" fmla="*/ 1469216 w 4089755"/>
              <a:gd name="connsiteY3240" fmla="*/ 3112877 h 4615664"/>
              <a:gd name="connsiteX3241" fmla="*/ 1468163 w 4089755"/>
              <a:gd name="connsiteY3241" fmla="*/ 3113504 h 4615664"/>
              <a:gd name="connsiteX3242" fmla="*/ 1454103 w 4089755"/>
              <a:gd name="connsiteY3242" fmla="*/ 3119420 h 4615664"/>
              <a:gd name="connsiteX3243" fmla="*/ 1440540 w 4089755"/>
              <a:gd name="connsiteY3243" fmla="*/ 3124675 h 4615664"/>
              <a:gd name="connsiteX3244" fmla="*/ 1440083 w 4089755"/>
              <a:gd name="connsiteY3244" fmla="*/ 3125102 h 4615664"/>
              <a:gd name="connsiteX3245" fmla="*/ 1441543 w 4089755"/>
              <a:gd name="connsiteY3245" fmla="*/ 3125453 h 4615664"/>
              <a:gd name="connsiteX3246" fmla="*/ 1443864 w 4089755"/>
              <a:gd name="connsiteY3246" fmla="*/ 3125127 h 4615664"/>
              <a:gd name="connsiteX3247" fmla="*/ 1447458 w 4089755"/>
              <a:gd name="connsiteY3247" fmla="*/ 3124296 h 4615664"/>
              <a:gd name="connsiteX3248" fmla="*/ 1451477 w 4089755"/>
              <a:gd name="connsiteY3248" fmla="*/ 3123066 h 4615664"/>
              <a:gd name="connsiteX3249" fmla="*/ 1463551 w 4089755"/>
              <a:gd name="connsiteY3249" fmla="*/ 3118081 h 4615664"/>
              <a:gd name="connsiteX3250" fmla="*/ 1469215 w 4089755"/>
              <a:gd name="connsiteY3250" fmla="*/ 3115662 h 4615664"/>
              <a:gd name="connsiteX3251" fmla="*/ 1467163 w 4089755"/>
              <a:gd name="connsiteY3251" fmla="*/ 3116998 h 4615664"/>
              <a:gd name="connsiteX3252" fmla="*/ 1467577 w 4089755"/>
              <a:gd name="connsiteY3252" fmla="*/ 3118031 h 4615664"/>
              <a:gd name="connsiteX3253" fmla="*/ 1475597 w 4089755"/>
              <a:gd name="connsiteY3253" fmla="*/ 3115838 h 4615664"/>
              <a:gd name="connsiteX3254" fmla="*/ 1478851 w 4089755"/>
              <a:gd name="connsiteY3254" fmla="*/ 3115974 h 4615664"/>
              <a:gd name="connsiteX3255" fmla="*/ 1474936 w 4089755"/>
              <a:gd name="connsiteY3255" fmla="*/ 3119991 h 4615664"/>
              <a:gd name="connsiteX3256" fmla="*/ 1472259 w 4089755"/>
              <a:gd name="connsiteY3256" fmla="*/ 3121569 h 4615664"/>
              <a:gd name="connsiteX3257" fmla="*/ 1469204 w 4089755"/>
              <a:gd name="connsiteY3257" fmla="*/ 3122052 h 4615664"/>
              <a:gd name="connsiteX3258" fmla="*/ 1484567 w 4089755"/>
              <a:gd name="connsiteY3258" fmla="*/ 3120530 h 4615664"/>
              <a:gd name="connsiteX3259" fmla="*/ 1473701 w 4089755"/>
              <a:gd name="connsiteY3259" fmla="*/ 3123089 h 4615664"/>
              <a:gd name="connsiteX3260" fmla="*/ 1473698 w 4089755"/>
              <a:gd name="connsiteY3260" fmla="*/ 3124079 h 4615664"/>
              <a:gd name="connsiteX3261" fmla="*/ 1472298 w 4089755"/>
              <a:gd name="connsiteY3261" fmla="*/ 3124757 h 4615664"/>
              <a:gd name="connsiteX3262" fmla="*/ 1471559 w 4089755"/>
              <a:gd name="connsiteY3262" fmla="*/ 3125519 h 4615664"/>
              <a:gd name="connsiteX3263" fmla="*/ 1479631 w 4089755"/>
              <a:gd name="connsiteY3263" fmla="*/ 3123380 h 4615664"/>
              <a:gd name="connsiteX3264" fmla="*/ 1506697 w 4089755"/>
              <a:gd name="connsiteY3264" fmla="*/ 3120060 h 4615664"/>
              <a:gd name="connsiteX3265" fmla="*/ 1510421 w 4089755"/>
              <a:gd name="connsiteY3265" fmla="*/ 3119443 h 4615664"/>
              <a:gd name="connsiteX3266" fmla="*/ 1498964 w 4089755"/>
              <a:gd name="connsiteY3266" fmla="*/ 3125210 h 4615664"/>
              <a:gd name="connsiteX3267" fmla="*/ 1497443 w 4089755"/>
              <a:gd name="connsiteY3267" fmla="*/ 3125942 h 4615664"/>
              <a:gd name="connsiteX3268" fmla="*/ 1495506 w 4089755"/>
              <a:gd name="connsiteY3268" fmla="*/ 3127349 h 4615664"/>
              <a:gd name="connsiteX3269" fmla="*/ 1499600 w 4089755"/>
              <a:gd name="connsiteY3269" fmla="*/ 3127083 h 4615664"/>
              <a:gd name="connsiteX3270" fmla="*/ 1502530 w 4089755"/>
              <a:gd name="connsiteY3270" fmla="*/ 3127074 h 4615664"/>
              <a:gd name="connsiteX3271" fmla="*/ 1520304 w 4089755"/>
              <a:gd name="connsiteY3271" fmla="*/ 3116260 h 4615664"/>
              <a:gd name="connsiteX3272" fmla="*/ 1519352 w 4089755"/>
              <a:gd name="connsiteY3272" fmla="*/ 3116400 h 4615664"/>
              <a:gd name="connsiteX3273" fmla="*/ 1518564 w 4089755"/>
              <a:gd name="connsiteY3273" fmla="*/ 3115422 h 4615664"/>
              <a:gd name="connsiteX3274" fmla="*/ 1522043 w 4089755"/>
              <a:gd name="connsiteY3274" fmla="*/ 3114192 h 4615664"/>
              <a:gd name="connsiteX3275" fmla="*/ 1523337 w 4089755"/>
              <a:gd name="connsiteY3275" fmla="*/ 3114415 h 4615664"/>
              <a:gd name="connsiteX3276" fmla="*/ 1532221 w 4089755"/>
              <a:gd name="connsiteY3276" fmla="*/ 3109009 h 4615664"/>
              <a:gd name="connsiteX3277" fmla="*/ 1524265 w 4089755"/>
              <a:gd name="connsiteY3277" fmla="*/ 3112576 h 4615664"/>
              <a:gd name="connsiteX3278" fmla="*/ 1521904 w 4089755"/>
              <a:gd name="connsiteY3278" fmla="*/ 3113745 h 4615664"/>
              <a:gd name="connsiteX3279" fmla="*/ 1502168 w 4089755"/>
              <a:gd name="connsiteY3279" fmla="*/ 3116847 h 4615664"/>
              <a:gd name="connsiteX3280" fmla="*/ 1525224 w 4089755"/>
              <a:gd name="connsiteY3280" fmla="*/ 3109099 h 4615664"/>
              <a:gd name="connsiteX3281" fmla="*/ 1551307 w 4089755"/>
              <a:gd name="connsiteY3281" fmla="*/ 3096874 h 4615664"/>
              <a:gd name="connsiteX3282" fmla="*/ 1551978 w 4089755"/>
              <a:gd name="connsiteY3282" fmla="*/ 3096640 h 4615664"/>
              <a:gd name="connsiteX3283" fmla="*/ 1361162 w 4089755"/>
              <a:gd name="connsiteY3283" fmla="*/ 3090271 h 4615664"/>
              <a:gd name="connsiteX3284" fmla="*/ 1341242 w 4089755"/>
              <a:gd name="connsiteY3284" fmla="*/ 3092742 h 4615664"/>
              <a:gd name="connsiteX3285" fmla="*/ 1342229 w 4089755"/>
              <a:gd name="connsiteY3285" fmla="*/ 3095115 h 4615664"/>
              <a:gd name="connsiteX3286" fmla="*/ 1350705 w 4089755"/>
              <a:gd name="connsiteY3286" fmla="*/ 3093713 h 4615664"/>
              <a:gd name="connsiteX3287" fmla="*/ 1361162 w 4089755"/>
              <a:gd name="connsiteY3287" fmla="*/ 3090271 h 4615664"/>
              <a:gd name="connsiteX3288" fmla="*/ 1374088 w 4089755"/>
              <a:gd name="connsiteY3288" fmla="*/ 3087551 h 4615664"/>
              <a:gd name="connsiteX3289" fmla="*/ 1372735 w 4089755"/>
              <a:gd name="connsiteY3289" fmla="*/ 3088844 h 4615664"/>
              <a:gd name="connsiteX3290" fmla="*/ 1373178 w 4089755"/>
              <a:gd name="connsiteY3290" fmla="*/ 3090663 h 4615664"/>
              <a:gd name="connsiteX3291" fmla="*/ 1374088 w 4089755"/>
              <a:gd name="connsiteY3291" fmla="*/ 3087551 h 4615664"/>
              <a:gd name="connsiteX3292" fmla="*/ 1566384 w 4089755"/>
              <a:gd name="connsiteY3292" fmla="*/ 3087236 h 4615664"/>
              <a:gd name="connsiteX3293" fmla="*/ 1539107 w 4089755"/>
              <a:gd name="connsiteY3293" fmla="*/ 3090496 h 4615664"/>
              <a:gd name="connsiteX3294" fmla="*/ 1494894 w 4089755"/>
              <a:gd name="connsiteY3294" fmla="*/ 3096372 h 4615664"/>
              <a:gd name="connsiteX3295" fmla="*/ 1488879 w 4089755"/>
              <a:gd name="connsiteY3295" fmla="*/ 3098415 h 4615664"/>
              <a:gd name="connsiteX3296" fmla="*/ 1481336 w 4089755"/>
              <a:gd name="connsiteY3296" fmla="*/ 3102220 h 4615664"/>
              <a:gd name="connsiteX3297" fmla="*/ 1499791 w 4089755"/>
              <a:gd name="connsiteY3297" fmla="*/ 3100126 h 4615664"/>
              <a:gd name="connsiteX3298" fmla="*/ 1540340 w 4089755"/>
              <a:gd name="connsiteY3298" fmla="*/ 3094984 h 4615664"/>
              <a:gd name="connsiteX3299" fmla="*/ 1555395 w 4089755"/>
              <a:gd name="connsiteY3299" fmla="*/ 3092300 h 4615664"/>
              <a:gd name="connsiteX3300" fmla="*/ 1559608 w 4089755"/>
              <a:gd name="connsiteY3300" fmla="*/ 3091659 h 4615664"/>
              <a:gd name="connsiteX3301" fmla="*/ 2688273 w 4089755"/>
              <a:gd name="connsiteY3301" fmla="*/ 3082877 h 4615664"/>
              <a:gd name="connsiteX3302" fmla="*/ 2695699 w 4089755"/>
              <a:gd name="connsiteY3302" fmla="*/ 3091820 h 4615664"/>
              <a:gd name="connsiteX3303" fmla="*/ 2699704 w 4089755"/>
              <a:gd name="connsiteY3303" fmla="*/ 3098591 h 4615664"/>
              <a:gd name="connsiteX3304" fmla="*/ 1421727 w 4089755"/>
              <a:gd name="connsiteY3304" fmla="*/ 3080500 h 4615664"/>
              <a:gd name="connsiteX3305" fmla="*/ 1407282 w 4089755"/>
              <a:gd name="connsiteY3305" fmla="*/ 3083212 h 4615664"/>
              <a:gd name="connsiteX3306" fmla="*/ 1394818 w 4089755"/>
              <a:gd name="connsiteY3306" fmla="*/ 3085551 h 4615664"/>
              <a:gd name="connsiteX3307" fmla="*/ 1393616 w 4089755"/>
              <a:gd name="connsiteY3307" fmla="*/ 3087062 h 4615664"/>
              <a:gd name="connsiteX3308" fmla="*/ 1394818 w 4089755"/>
              <a:gd name="connsiteY3308" fmla="*/ 3085551 h 4615664"/>
              <a:gd name="connsiteX3309" fmla="*/ 1415384 w 4089755"/>
              <a:gd name="connsiteY3309" fmla="*/ 3084279 h 4615664"/>
              <a:gd name="connsiteX3310" fmla="*/ 1477558 w 4089755"/>
              <a:gd name="connsiteY3310" fmla="*/ 3080018 h 4615664"/>
              <a:gd name="connsiteX3311" fmla="*/ 1470769 w 4089755"/>
              <a:gd name="connsiteY3311" fmla="*/ 3081980 h 4615664"/>
              <a:gd name="connsiteX3312" fmla="*/ 1471021 w 4089755"/>
              <a:gd name="connsiteY3312" fmla="*/ 3082393 h 4615664"/>
              <a:gd name="connsiteX3313" fmla="*/ 1476089 w 4089755"/>
              <a:gd name="connsiteY3313" fmla="*/ 3081249 h 4615664"/>
              <a:gd name="connsiteX3314" fmla="*/ 1477383 w 4089755"/>
              <a:gd name="connsiteY3314" fmla="*/ 3081420 h 4615664"/>
              <a:gd name="connsiteX3315" fmla="*/ 1578545 w 4089755"/>
              <a:gd name="connsiteY3315" fmla="*/ 3079295 h 4615664"/>
              <a:gd name="connsiteX3316" fmla="*/ 1573682 w 4089755"/>
              <a:gd name="connsiteY3316" fmla="*/ 3079931 h 4615664"/>
              <a:gd name="connsiteX3317" fmla="*/ 1569978 w 4089755"/>
              <a:gd name="connsiteY3317" fmla="*/ 3081032 h 4615664"/>
              <a:gd name="connsiteX3318" fmla="*/ 1572631 w 4089755"/>
              <a:gd name="connsiteY3318" fmla="*/ 3083157 h 4615664"/>
              <a:gd name="connsiteX3319" fmla="*/ 2685027 w 4089755"/>
              <a:gd name="connsiteY3319" fmla="*/ 3077548 h 4615664"/>
              <a:gd name="connsiteX3320" fmla="*/ 2686967 w 4089755"/>
              <a:gd name="connsiteY3320" fmla="*/ 3083024 h 4615664"/>
              <a:gd name="connsiteX3321" fmla="*/ 2684866 w 4089755"/>
              <a:gd name="connsiteY3321" fmla="*/ 3087852 h 4615664"/>
              <a:gd name="connsiteX3322" fmla="*/ 2686715 w 4089755"/>
              <a:gd name="connsiteY3322" fmla="*/ 3091097 h 4615664"/>
              <a:gd name="connsiteX3323" fmla="*/ 2688334 w 4089755"/>
              <a:gd name="connsiteY3323" fmla="*/ 3091982 h 4615664"/>
              <a:gd name="connsiteX3324" fmla="*/ 2708219 w 4089755"/>
              <a:gd name="connsiteY3324" fmla="*/ 3110101 h 4615664"/>
              <a:gd name="connsiteX3325" fmla="*/ 2705527 w 4089755"/>
              <a:gd name="connsiteY3325" fmla="*/ 3106597 h 4615664"/>
              <a:gd name="connsiteX3326" fmla="*/ 2699753 w 4089755"/>
              <a:gd name="connsiteY3326" fmla="*/ 3098660 h 4615664"/>
              <a:gd name="connsiteX3327" fmla="*/ 2700931 w 4089755"/>
              <a:gd name="connsiteY3327" fmla="*/ 3097430 h 4615664"/>
              <a:gd name="connsiteX3328" fmla="*/ 2708313 w 4089755"/>
              <a:gd name="connsiteY3328" fmla="*/ 3108642 h 4615664"/>
              <a:gd name="connsiteX3329" fmla="*/ 2710455 w 4089755"/>
              <a:gd name="connsiteY3329" fmla="*/ 3112139 h 4615664"/>
              <a:gd name="connsiteX3330" fmla="*/ 2712175 w 4089755"/>
              <a:gd name="connsiteY3330" fmla="*/ 3113707 h 4615664"/>
              <a:gd name="connsiteX3331" fmla="*/ 2714566 w 4089755"/>
              <a:gd name="connsiteY3331" fmla="*/ 3115437 h 4615664"/>
              <a:gd name="connsiteX3332" fmla="*/ 2713758 w 4089755"/>
              <a:gd name="connsiteY3332" fmla="*/ 3113882 h 4615664"/>
              <a:gd name="connsiteX3333" fmla="*/ 2706672 w 4089755"/>
              <a:gd name="connsiteY3333" fmla="*/ 3101851 h 4615664"/>
              <a:gd name="connsiteX3334" fmla="*/ 2701564 w 4089755"/>
              <a:gd name="connsiteY3334" fmla="*/ 3096087 h 4615664"/>
              <a:gd name="connsiteX3335" fmla="*/ 2701731 w 4089755"/>
              <a:gd name="connsiteY3335" fmla="*/ 3095732 h 4615664"/>
              <a:gd name="connsiteX3336" fmla="*/ 2700665 w 4089755"/>
              <a:gd name="connsiteY3336" fmla="*/ 3095072 h 4615664"/>
              <a:gd name="connsiteX3337" fmla="*/ 2701564 w 4089755"/>
              <a:gd name="connsiteY3337" fmla="*/ 3096087 h 4615664"/>
              <a:gd name="connsiteX3338" fmla="*/ 2700931 w 4089755"/>
              <a:gd name="connsiteY3338" fmla="*/ 3097430 h 4615664"/>
              <a:gd name="connsiteX3339" fmla="*/ 2685027 w 4089755"/>
              <a:gd name="connsiteY3339" fmla="*/ 3077548 h 4615664"/>
              <a:gd name="connsiteX3340" fmla="*/ 1589235 w 4089755"/>
              <a:gd name="connsiteY3340" fmla="*/ 3072500 h 4615664"/>
              <a:gd name="connsiteX3341" fmla="*/ 1587359 w 4089755"/>
              <a:gd name="connsiteY3341" fmla="*/ 3072881 h 4615664"/>
              <a:gd name="connsiteX3342" fmla="*/ 1507429 w 4089755"/>
              <a:gd name="connsiteY3342" fmla="*/ 3083806 h 4615664"/>
              <a:gd name="connsiteX3343" fmla="*/ 1499911 w 4089755"/>
              <a:gd name="connsiteY3343" fmla="*/ 3086549 h 4615664"/>
              <a:gd name="connsiteX3344" fmla="*/ 1501677 w 4089755"/>
              <a:gd name="connsiteY3344" fmla="*/ 3087853 h 4615664"/>
              <a:gd name="connsiteX3345" fmla="*/ 1507009 w 4089755"/>
              <a:gd name="connsiteY3345" fmla="*/ 3085243 h 4615664"/>
              <a:gd name="connsiteX3346" fmla="*/ 1565580 w 4089755"/>
              <a:gd name="connsiteY3346" fmla="*/ 3078578 h 4615664"/>
              <a:gd name="connsiteX3347" fmla="*/ 1581918 w 4089755"/>
              <a:gd name="connsiteY3347" fmla="*/ 3077095 h 4615664"/>
              <a:gd name="connsiteX3348" fmla="*/ 1584859 w 4089755"/>
              <a:gd name="connsiteY3348" fmla="*/ 3075175 h 4615664"/>
              <a:gd name="connsiteX3349" fmla="*/ 1555467 w 4089755"/>
              <a:gd name="connsiteY3349" fmla="*/ 3067403 h 4615664"/>
              <a:gd name="connsiteX3350" fmla="*/ 1561811 w 4089755"/>
              <a:gd name="connsiteY3350" fmla="*/ 3067470 h 4615664"/>
              <a:gd name="connsiteX3351" fmla="*/ 1550702 w 4089755"/>
              <a:gd name="connsiteY3351" fmla="*/ 3069161 h 4615664"/>
              <a:gd name="connsiteX3352" fmla="*/ 1555467 w 4089755"/>
              <a:gd name="connsiteY3352" fmla="*/ 3067403 h 4615664"/>
              <a:gd name="connsiteX3353" fmla="*/ 1563101 w 4089755"/>
              <a:gd name="connsiteY3353" fmla="*/ 3066483 h 4615664"/>
              <a:gd name="connsiteX3354" fmla="*/ 1566023 w 4089755"/>
              <a:gd name="connsiteY3354" fmla="*/ 3067142 h 4615664"/>
              <a:gd name="connsiteX3355" fmla="*/ 1561811 w 4089755"/>
              <a:gd name="connsiteY3355" fmla="*/ 3067470 h 4615664"/>
              <a:gd name="connsiteX3356" fmla="*/ 1563101 w 4089755"/>
              <a:gd name="connsiteY3356" fmla="*/ 3066483 h 4615664"/>
              <a:gd name="connsiteX3357" fmla="*/ 1567313 w 4089755"/>
              <a:gd name="connsiteY3357" fmla="*/ 3066153 h 4615664"/>
              <a:gd name="connsiteX3358" fmla="*/ 1570234 w 4089755"/>
              <a:gd name="connsiteY3358" fmla="*/ 3066813 h 4615664"/>
              <a:gd name="connsiteX3359" fmla="*/ 1566023 w 4089755"/>
              <a:gd name="connsiteY3359" fmla="*/ 3067142 h 4615664"/>
              <a:gd name="connsiteX3360" fmla="*/ 1567313 w 4089755"/>
              <a:gd name="connsiteY3360" fmla="*/ 3066153 h 4615664"/>
              <a:gd name="connsiteX3361" fmla="*/ 1489652 w 4089755"/>
              <a:gd name="connsiteY3361" fmla="*/ 3065450 h 4615664"/>
              <a:gd name="connsiteX3362" fmla="*/ 1488359 w 4089755"/>
              <a:gd name="connsiteY3362" fmla="*/ 3067441 h 4615664"/>
              <a:gd name="connsiteX3363" fmla="*/ 1487358 w 4089755"/>
              <a:gd name="connsiteY3363" fmla="*/ 3068178 h 4615664"/>
              <a:gd name="connsiteX3364" fmla="*/ 1461174 w 4089755"/>
              <a:gd name="connsiteY3364" fmla="*/ 3073094 h 4615664"/>
              <a:gd name="connsiteX3365" fmla="*/ 1463832 w 4089755"/>
              <a:gd name="connsiteY3365" fmla="*/ 3072032 h 4615664"/>
              <a:gd name="connsiteX3366" fmla="*/ 1489652 w 4089755"/>
              <a:gd name="connsiteY3366" fmla="*/ 3065450 h 4615664"/>
              <a:gd name="connsiteX3367" fmla="*/ 1437543 w 4089755"/>
              <a:gd name="connsiteY3367" fmla="*/ 3065285 h 4615664"/>
              <a:gd name="connsiteX3368" fmla="*/ 1436857 w 4089755"/>
              <a:gd name="connsiteY3368" fmla="*/ 3067363 h 4615664"/>
              <a:gd name="connsiteX3369" fmla="*/ 1436772 w 4089755"/>
              <a:gd name="connsiteY3369" fmla="*/ 3067621 h 4615664"/>
              <a:gd name="connsiteX3370" fmla="*/ 1436784 w 4089755"/>
              <a:gd name="connsiteY3370" fmla="*/ 3067585 h 4615664"/>
              <a:gd name="connsiteX3371" fmla="*/ 1436857 w 4089755"/>
              <a:gd name="connsiteY3371" fmla="*/ 3067363 h 4615664"/>
              <a:gd name="connsiteX3372" fmla="*/ 1437061 w 4089755"/>
              <a:gd name="connsiteY3372" fmla="*/ 3066746 h 4615664"/>
              <a:gd name="connsiteX3373" fmla="*/ 1437543 w 4089755"/>
              <a:gd name="connsiteY3373" fmla="*/ 3065285 h 4615664"/>
              <a:gd name="connsiteX3374" fmla="*/ 1579672 w 4089755"/>
              <a:gd name="connsiteY3374" fmla="*/ 3043403 h 4615664"/>
              <a:gd name="connsiteX3375" fmla="*/ 1574457 w 4089755"/>
              <a:gd name="connsiteY3375" fmla="*/ 3045773 h 4615664"/>
              <a:gd name="connsiteX3376" fmla="*/ 1539998 w 4089755"/>
              <a:gd name="connsiteY3376" fmla="*/ 3060174 h 4615664"/>
              <a:gd name="connsiteX3377" fmla="*/ 1525872 w 4089755"/>
              <a:gd name="connsiteY3377" fmla="*/ 3061388 h 4615664"/>
              <a:gd name="connsiteX3378" fmla="*/ 1507134 w 4089755"/>
              <a:gd name="connsiteY3378" fmla="*/ 3064506 h 4615664"/>
              <a:gd name="connsiteX3379" fmla="*/ 1514368 w 4089755"/>
              <a:gd name="connsiteY3379" fmla="*/ 3061246 h 4615664"/>
              <a:gd name="connsiteX3380" fmla="*/ 1549682 w 4089755"/>
              <a:gd name="connsiteY3380" fmla="*/ 3050448 h 4615664"/>
              <a:gd name="connsiteX3381" fmla="*/ 1566488 w 4089755"/>
              <a:gd name="connsiteY3381" fmla="*/ 3043696 h 4615664"/>
              <a:gd name="connsiteX3382" fmla="*/ 1566298 w 4089755"/>
              <a:gd name="connsiteY3382" fmla="*/ 3044091 h 4615664"/>
              <a:gd name="connsiteX3383" fmla="*/ 1576037 w 4089755"/>
              <a:gd name="connsiteY3383" fmla="*/ 3043639 h 4615664"/>
              <a:gd name="connsiteX3384" fmla="*/ 2656321 w 4089755"/>
              <a:gd name="connsiteY3384" fmla="*/ 3041597 h 4615664"/>
              <a:gd name="connsiteX3385" fmla="*/ 2660212 w 4089755"/>
              <a:gd name="connsiteY3385" fmla="*/ 3046428 h 4615664"/>
              <a:gd name="connsiteX3386" fmla="*/ 2660749 w 4089755"/>
              <a:gd name="connsiteY3386" fmla="*/ 3045691 h 4615664"/>
              <a:gd name="connsiteX3387" fmla="*/ 2656321 w 4089755"/>
              <a:gd name="connsiteY3387" fmla="*/ 3041597 h 4615664"/>
              <a:gd name="connsiteX3388" fmla="*/ 1710517 w 4089755"/>
              <a:gd name="connsiteY3388" fmla="*/ 3033556 h 4615664"/>
              <a:gd name="connsiteX3389" fmla="*/ 1711180 w 4089755"/>
              <a:gd name="connsiteY3389" fmla="*/ 3033906 h 4615664"/>
              <a:gd name="connsiteX3390" fmla="*/ 1712904 w 4089755"/>
              <a:gd name="connsiteY3390" fmla="*/ 3034815 h 4615664"/>
              <a:gd name="connsiteX3391" fmla="*/ 1716481 w 4089755"/>
              <a:gd name="connsiteY3391" fmla="*/ 3036701 h 4615664"/>
              <a:gd name="connsiteX3392" fmla="*/ 1721770 w 4089755"/>
              <a:gd name="connsiteY3392" fmla="*/ 3041550 h 4615664"/>
              <a:gd name="connsiteX3393" fmla="*/ 1716481 w 4089755"/>
              <a:gd name="connsiteY3393" fmla="*/ 3036701 h 4615664"/>
              <a:gd name="connsiteX3394" fmla="*/ 1714494 w 4089755"/>
              <a:gd name="connsiteY3394" fmla="*/ 3035652 h 4615664"/>
              <a:gd name="connsiteX3395" fmla="*/ 1712904 w 4089755"/>
              <a:gd name="connsiteY3395" fmla="*/ 3034815 h 4615664"/>
              <a:gd name="connsiteX3396" fmla="*/ 2737891 w 4089755"/>
              <a:gd name="connsiteY3396" fmla="*/ 3031925 h 4615664"/>
              <a:gd name="connsiteX3397" fmla="*/ 2735405 w 4089755"/>
              <a:gd name="connsiteY3397" fmla="*/ 3032087 h 4615664"/>
              <a:gd name="connsiteX3398" fmla="*/ 2736027 w 4089755"/>
              <a:gd name="connsiteY3398" fmla="*/ 3032710 h 4615664"/>
              <a:gd name="connsiteX3399" fmla="*/ 2739110 w 4089755"/>
              <a:gd name="connsiteY3399" fmla="*/ 3033299 h 4615664"/>
              <a:gd name="connsiteX3400" fmla="*/ 2677635 w 4089755"/>
              <a:gd name="connsiteY3400" fmla="*/ 3025420 h 4615664"/>
              <a:gd name="connsiteX3401" fmla="*/ 2680880 w 4089755"/>
              <a:gd name="connsiteY3401" fmla="*/ 3030748 h 4615664"/>
              <a:gd name="connsiteX3402" fmla="*/ 2678822 w 4089755"/>
              <a:gd name="connsiteY3402" fmla="*/ 3028616 h 4615664"/>
              <a:gd name="connsiteX3403" fmla="*/ 2677635 w 4089755"/>
              <a:gd name="connsiteY3403" fmla="*/ 3025420 h 4615664"/>
              <a:gd name="connsiteX3404" fmla="*/ 1428434 w 4089755"/>
              <a:gd name="connsiteY3404" fmla="*/ 3021140 h 4615664"/>
              <a:gd name="connsiteX3405" fmla="*/ 1427257 w 4089755"/>
              <a:gd name="connsiteY3405" fmla="*/ 3021651 h 4615664"/>
              <a:gd name="connsiteX3406" fmla="*/ 1426760 w 4089755"/>
              <a:gd name="connsiteY3406" fmla="*/ 3022015 h 4615664"/>
              <a:gd name="connsiteX3407" fmla="*/ 1628728 w 4089755"/>
              <a:gd name="connsiteY3407" fmla="*/ 3020419 h 4615664"/>
              <a:gd name="connsiteX3408" fmla="*/ 1615237 w 4089755"/>
              <a:gd name="connsiteY3408" fmla="*/ 3027243 h 4615664"/>
              <a:gd name="connsiteX3409" fmla="*/ 1602093 w 4089755"/>
              <a:gd name="connsiteY3409" fmla="*/ 3033214 h 4615664"/>
              <a:gd name="connsiteX3410" fmla="*/ 1595145 w 4089755"/>
              <a:gd name="connsiteY3410" fmla="*/ 3033109 h 4615664"/>
              <a:gd name="connsiteX3411" fmla="*/ 1592022 w 4089755"/>
              <a:gd name="connsiteY3411" fmla="*/ 3033287 h 4615664"/>
              <a:gd name="connsiteX3412" fmla="*/ 1620695 w 4089755"/>
              <a:gd name="connsiteY3412" fmla="*/ 3021005 h 4615664"/>
              <a:gd name="connsiteX3413" fmla="*/ 1624363 w 4089755"/>
              <a:gd name="connsiteY3413" fmla="*/ 3020594 h 4615664"/>
              <a:gd name="connsiteX3414" fmla="*/ 2668271 w 4089755"/>
              <a:gd name="connsiteY3414" fmla="*/ 2991209 h 4615664"/>
              <a:gd name="connsiteX3415" fmla="*/ 2671611 w 4089755"/>
              <a:gd name="connsiteY3415" fmla="*/ 2995426 h 4615664"/>
              <a:gd name="connsiteX3416" fmla="*/ 2671086 w 4089755"/>
              <a:gd name="connsiteY3416" fmla="*/ 2996394 h 4615664"/>
              <a:gd name="connsiteX3417" fmla="*/ 2668910 w 4089755"/>
              <a:gd name="connsiteY3417" fmla="*/ 2993996 h 4615664"/>
              <a:gd name="connsiteX3418" fmla="*/ 2668271 w 4089755"/>
              <a:gd name="connsiteY3418" fmla="*/ 2991209 h 4615664"/>
              <a:gd name="connsiteX3419" fmla="*/ 2717013 w 4089755"/>
              <a:gd name="connsiteY3419" fmla="*/ 2988192 h 4615664"/>
              <a:gd name="connsiteX3420" fmla="*/ 2715924 w 4089755"/>
              <a:gd name="connsiteY3420" fmla="*/ 2988284 h 4615664"/>
              <a:gd name="connsiteX3421" fmla="*/ 2723077 w 4089755"/>
              <a:gd name="connsiteY3421" fmla="*/ 2994884 h 4615664"/>
              <a:gd name="connsiteX3422" fmla="*/ 2739880 w 4089755"/>
              <a:gd name="connsiteY3422" fmla="*/ 3014329 h 4615664"/>
              <a:gd name="connsiteX3423" fmla="*/ 2739467 w 4089755"/>
              <a:gd name="connsiteY3423" fmla="*/ 3013947 h 4615664"/>
              <a:gd name="connsiteX3424" fmla="*/ 2738492 w 4089755"/>
              <a:gd name="connsiteY3424" fmla="*/ 3013016 h 4615664"/>
              <a:gd name="connsiteX3425" fmla="*/ 2738698 w 4089755"/>
              <a:gd name="connsiteY3425" fmla="*/ 3013232 h 4615664"/>
              <a:gd name="connsiteX3426" fmla="*/ 2739467 w 4089755"/>
              <a:gd name="connsiteY3426" fmla="*/ 3013947 h 4615664"/>
              <a:gd name="connsiteX3427" fmla="*/ 2739939 w 4089755"/>
              <a:gd name="connsiteY3427" fmla="*/ 3014397 h 4615664"/>
              <a:gd name="connsiteX3428" fmla="*/ 2739880 w 4089755"/>
              <a:gd name="connsiteY3428" fmla="*/ 3014329 h 4615664"/>
              <a:gd name="connsiteX3429" fmla="*/ 2742330 w 4089755"/>
              <a:gd name="connsiteY3429" fmla="*/ 3016602 h 4615664"/>
              <a:gd name="connsiteX3430" fmla="*/ 2750347 w 4089755"/>
              <a:gd name="connsiteY3430" fmla="*/ 3022006 h 4615664"/>
              <a:gd name="connsiteX3431" fmla="*/ 2737691 w 4089755"/>
              <a:gd name="connsiteY3431" fmla="*/ 3009451 h 4615664"/>
              <a:gd name="connsiteX3432" fmla="*/ 2784641 w 4089755"/>
              <a:gd name="connsiteY3432" fmla="*/ 2983757 h 4615664"/>
              <a:gd name="connsiteX3433" fmla="*/ 2782969 w 4089755"/>
              <a:gd name="connsiteY3433" fmla="*/ 2983814 h 4615664"/>
              <a:gd name="connsiteX3434" fmla="*/ 2785029 w 4089755"/>
              <a:gd name="connsiteY3434" fmla="*/ 2984528 h 4615664"/>
              <a:gd name="connsiteX3435" fmla="*/ 2710421 w 4089755"/>
              <a:gd name="connsiteY3435" fmla="*/ 2982680 h 4615664"/>
              <a:gd name="connsiteX3436" fmla="*/ 2709852 w 4089755"/>
              <a:gd name="connsiteY3436" fmla="*/ 2982683 h 4615664"/>
              <a:gd name="connsiteX3437" fmla="*/ 2709931 w 4089755"/>
              <a:gd name="connsiteY3437" fmla="*/ 2982756 h 4615664"/>
              <a:gd name="connsiteX3438" fmla="*/ 1553847 w 4089755"/>
              <a:gd name="connsiteY3438" fmla="*/ 2981670 h 4615664"/>
              <a:gd name="connsiteX3439" fmla="*/ 1543433 w 4089755"/>
              <a:gd name="connsiteY3439" fmla="*/ 2987094 h 4615664"/>
              <a:gd name="connsiteX3440" fmla="*/ 1551116 w 4089755"/>
              <a:gd name="connsiteY3440" fmla="*/ 2981996 h 4615664"/>
              <a:gd name="connsiteX3441" fmla="*/ 1553847 w 4089755"/>
              <a:gd name="connsiteY3441" fmla="*/ 2981670 h 4615664"/>
              <a:gd name="connsiteX3442" fmla="*/ 2617602 w 4089755"/>
              <a:gd name="connsiteY3442" fmla="*/ 2977636 h 4615664"/>
              <a:gd name="connsiteX3443" fmla="*/ 2622737 w 4089755"/>
              <a:gd name="connsiteY3443" fmla="*/ 2986055 h 4615664"/>
              <a:gd name="connsiteX3444" fmla="*/ 2619697 w 4089755"/>
              <a:gd name="connsiteY3444" fmla="*/ 2982794 h 4615664"/>
              <a:gd name="connsiteX3445" fmla="*/ 2617602 w 4089755"/>
              <a:gd name="connsiteY3445" fmla="*/ 2977636 h 4615664"/>
              <a:gd name="connsiteX3446" fmla="*/ 2615908 w 4089755"/>
              <a:gd name="connsiteY3446" fmla="*/ 2974336 h 4615664"/>
              <a:gd name="connsiteX3447" fmla="*/ 2617602 w 4089755"/>
              <a:gd name="connsiteY3447" fmla="*/ 2977636 h 4615664"/>
              <a:gd name="connsiteX3448" fmla="*/ 2616364 w 4089755"/>
              <a:gd name="connsiteY3448" fmla="*/ 2976925 h 4615664"/>
              <a:gd name="connsiteX3449" fmla="*/ 2615908 w 4089755"/>
              <a:gd name="connsiteY3449" fmla="*/ 2974336 h 4615664"/>
              <a:gd name="connsiteX3450" fmla="*/ 2741461 w 4089755"/>
              <a:gd name="connsiteY3450" fmla="*/ 2971328 h 4615664"/>
              <a:gd name="connsiteX3451" fmla="*/ 2745680 w 4089755"/>
              <a:gd name="connsiteY3451" fmla="*/ 2974741 h 4615664"/>
              <a:gd name="connsiteX3452" fmla="*/ 2748352 w 4089755"/>
              <a:gd name="connsiteY3452" fmla="*/ 2975326 h 4615664"/>
              <a:gd name="connsiteX3453" fmla="*/ 2744957 w 4089755"/>
              <a:gd name="connsiteY3453" fmla="*/ 2972022 h 4615664"/>
              <a:gd name="connsiteX3454" fmla="*/ 2614214 w 4089755"/>
              <a:gd name="connsiteY3454" fmla="*/ 2971038 h 4615664"/>
              <a:gd name="connsiteX3455" fmla="*/ 2615908 w 4089755"/>
              <a:gd name="connsiteY3455" fmla="*/ 2974336 h 4615664"/>
              <a:gd name="connsiteX3456" fmla="*/ 2614671 w 4089755"/>
              <a:gd name="connsiteY3456" fmla="*/ 2973626 h 4615664"/>
              <a:gd name="connsiteX3457" fmla="*/ 2614214 w 4089755"/>
              <a:gd name="connsiteY3457" fmla="*/ 2971038 h 4615664"/>
              <a:gd name="connsiteX3458" fmla="*/ 2823310 w 4089755"/>
              <a:gd name="connsiteY3458" fmla="*/ 2962293 h 4615664"/>
              <a:gd name="connsiteX3459" fmla="*/ 2824122 w 4089755"/>
              <a:gd name="connsiteY3459" fmla="*/ 2963074 h 4615664"/>
              <a:gd name="connsiteX3460" fmla="*/ 2824586 w 4089755"/>
              <a:gd name="connsiteY3460" fmla="*/ 2963352 h 4615664"/>
              <a:gd name="connsiteX3461" fmla="*/ 1508376 w 4089755"/>
              <a:gd name="connsiteY3461" fmla="*/ 2957530 h 4615664"/>
              <a:gd name="connsiteX3462" fmla="*/ 1517263 w 4089755"/>
              <a:gd name="connsiteY3462" fmla="*/ 2957701 h 4615664"/>
              <a:gd name="connsiteX3463" fmla="*/ 1490591 w 4089755"/>
              <a:gd name="connsiteY3463" fmla="*/ 2971761 h 4615664"/>
              <a:gd name="connsiteX3464" fmla="*/ 1508089 w 4089755"/>
              <a:gd name="connsiteY3464" fmla="*/ 2957665 h 4615664"/>
              <a:gd name="connsiteX3465" fmla="*/ 2850498 w 4089755"/>
              <a:gd name="connsiteY3465" fmla="*/ 2950913 h 4615664"/>
              <a:gd name="connsiteX3466" fmla="*/ 2835788 w 4089755"/>
              <a:gd name="connsiteY3466" fmla="*/ 2951091 h 4615664"/>
              <a:gd name="connsiteX3467" fmla="*/ 2841551 w 4089755"/>
              <a:gd name="connsiteY3467" fmla="*/ 2957789 h 4615664"/>
              <a:gd name="connsiteX3468" fmla="*/ 2848455 w 4089755"/>
              <a:gd name="connsiteY3468" fmla="*/ 2954017 h 4615664"/>
              <a:gd name="connsiteX3469" fmla="*/ 2852562 w 4089755"/>
              <a:gd name="connsiteY3469" fmla="*/ 2957339 h 4615664"/>
              <a:gd name="connsiteX3470" fmla="*/ 2854089 w 4089755"/>
              <a:gd name="connsiteY3470" fmla="*/ 2957192 h 4615664"/>
              <a:gd name="connsiteX3471" fmla="*/ 2854453 w 4089755"/>
              <a:gd name="connsiteY3471" fmla="*/ 2955769 h 4615664"/>
              <a:gd name="connsiteX3472" fmla="*/ 2858117 w 4089755"/>
              <a:gd name="connsiteY3472" fmla="*/ 2939785 h 4615664"/>
              <a:gd name="connsiteX3473" fmla="*/ 2857879 w 4089755"/>
              <a:gd name="connsiteY3473" fmla="*/ 2939804 h 4615664"/>
              <a:gd name="connsiteX3474" fmla="*/ 2857311 w 4089755"/>
              <a:gd name="connsiteY3474" fmla="*/ 2939848 h 4615664"/>
              <a:gd name="connsiteX3475" fmla="*/ 2855965 w 4089755"/>
              <a:gd name="connsiteY3475" fmla="*/ 2939954 h 4615664"/>
              <a:gd name="connsiteX3476" fmla="*/ 2857879 w 4089755"/>
              <a:gd name="connsiteY3476" fmla="*/ 2939804 h 4615664"/>
              <a:gd name="connsiteX3477" fmla="*/ 2858083 w 4089755"/>
              <a:gd name="connsiteY3477" fmla="*/ 2939788 h 4615664"/>
              <a:gd name="connsiteX3478" fmla="*/ 2858117 w 4089755"/>
              <a:gd name="connsiteY3478" fmla="*/ 2939785 h 4615664"/>
              <a:gd name="connsiteX3479" fmla="*/ 2849696 w 4089755"/>
              <a:gd name="connsiteY3479" fmla="*/ 2928174 h 4615664"/>
              <a:gd name="connsiteX3480" fmla="*/ 2856853 w 4089755"/>
              <a:gd name="connsiteY3480" fmla="*/ 2934719 h 4615664"/>
              <a:gd name="connsiteX3481" fmla="*/ 2859180 w 4089755"/>
              <a:gd name="connsiteY3481" fmla="*/ 2937277 h 4615664"/>
              <a:gd name="connsiteX3482" fmla="*/ 2861393 w 4089755"/>
              <a:gd name="connsiteY3482" fmla="*/ 2928618 h 4615664"/>
              <a:gd name="connsiteX3483" fmla="*/ 2836442 w 4089755"/>
              <a:gd name="connsiteY3483" fmla="*/ 2927672 h 4615664"/>
              <a:gd name="connsiteX3484" fmla="*/ 2846421 w 4089755"/>
              <a:gd name="connsiteY3484" fmla="*/ 2936436 h 4615664"/>
              <a:gd name="connsiteX3485" fmla="*/ 2851664 w 4089755"/>
              <a:gd name="connsiteY3485" fmla="*/ 2940589 h 4615664"/>
              <a:gd name="connsiteX3486" fmla="*/ 2853086 w 4089755"/>
              <a:gd name="connsiteY3486" fmla="*/ 2940582 h 4615664"/>
              <a:gd name="connsiteX3487" fmla="*/ 2848804 w 4089755"/>
              <a:gd name="connsiteY3487" fmla="*/ 2928141 h 4615664"/>
              <a:gd name="connsiteX3488" fmla="*/ 2602222 w 4089755"/>
              <a:gd name="connsiteY3488" fmla="*/ 2927205 h 4615664"/>
              <a:gd name="connsiteX3489" fmla="*/ 2604884 w 4089755"/>
              <a:gd name="connsiteY3489" fmla="*/ 2931488 h 4615664"/>
              <a:gd name="connsiteX3490" fmla="*/ 2604104 w 4089755"/>
              <a:gd name="connsiteY3490" fmla="*/ 2930759 h 4615664"/>
              <a:gd name="connsiteX3491" fmla="*/ 2803041 w 4089755"/>
              <a:gd name="connsiteY3491" fmla="*/ 2926240 h 4615664"/>
              <a:gd name="connsiteX3492" fmla="*/ 2805966 w 4089755"/>
              <a:gd name="connsiteY3492" fmla="*/ 2929347 h 4615664"/>
              <a:gd name="connsiteX3493" fmla="*/ 2816655 w 4089755"/>
              <a:gd name="connsiteY3493" fmla="*/ 2936658 h 4615664"/>
              <a:gd name="connsiteX3494" fmla="*/ 2824277 w 4089755"/>
              <a:gd name="connsiteY3494" fmla="*/ 2938134 h 4615664"/>
              <a:gd name="connsiteX3495" fmla="*/ 2832222 w 4089755"/>
              <a:gd name="connsiteY3495" fmla="*/ 2946972 h 4615664"/>
              <a:gd name="connsiteX3496" fmla="*/ 2838098 w 4089755"/>
              <a:gd name="connsiteY3496" fmla="*/ 2945048 h 4615664"/>
              <a:gd name="connsiteX3497" fmla="*/ 2832326 w 4089755"/>
              <a:gd name="connsiteY3497" fmla="*/ 2943154 h 4615664"/>
              <a:gd name="connsiteX3498" fmla="*/ 2842380 w 4089755"/>
              <a:gd name="connsiteY3498" fmla="*/ 2940944 h 4615664"/>
              <a:gd name="connsiteX3499" fmla="*/ 2831414 w 4089755"/>
              <a:gd name="connsiteY3499" fmla="*/ 2927482 h 4615664"/>
              <a:gd name="connsiteX3500" fmla="*/ 2829397 w 4089755"/>
              <a:gd name="connsiteY3500" fmla="*/ 2927405 h 4615664"/>
              <a:gd name="connsiteX3501" fmla="*/ 2741833 w 4089755"/>
              <a:gd name="connsiteY3501" fmla="*/ 2911878 h 4615664"/>
              <a:gd name="connsiteX3502" fmla="*/ 2762258 w 4089755"/>
              <a:gd name="connsiteY3502" fmla="*/ 2928706 h 4615664"/>
              <a:gd name="connsiteX3503" fmla="*/ 2744913 w 4089755"/>
              <a:gd name="connsiteY3503" fmla="*/ 2919317 h 4615664"/>
              <a:gd name="connsiteX3504" fmla="*/ 2744707 w 4089755"/>
              <a:gd name="connsiteY3504" fmla="*/ 2919130 h 4615664"/>
              <a:gd name="connsiteX3505" fmla="*/ 1551793 w 4089755"/>
              <a:gd name="connsiteY3505" fmla="*/ 2904333 h 4615664"/>
              <a:gd name="connsiteX3506" fmla="*/ 1547125 w 4089755"/>
              <a:gd name="connsiteY3506" fmla="*/ 2906420 h 4615664"/>
              <a:gd name="connsiteX3507" fmla="*/ 1548346 w 4089755"/>
              <a:gd name="connsiteY3507" fmla="*/ 2905573 h 4615664"/>
              <a:gd name="connsiteX3508" fmla="*/ 1549347 w 4089755"/>
              <a:gd name="connsiteY3508" fmla="*/ 2904973 h 4615664"/>
              <a:gd name="connsiteX3509" fmla="*/ 2855524 w 4089755"/>
              <a:gd name="connsiteY3509" fmla="*/ 2902226 h 4615664"/>
              <a:gd name="connsiteX3510" fmla="*/ 2854329 w 4089755"/>
              <a:gd name="connsiteY3510" fmla="*/ 2902560 h 4615664"/>
              <a:gd name="connsiteX3511" fmla="*/ 2858219 w 4089755"/>
              <a:gd name="connsiteY3511" fmla="*/ 2907392 h 4615664"/>
              <a:gd name="connsiteX3512" fmla="*/ 2858468 w 4089755"/>
              <a:gd name="connsiteY3512" fmla="*/ 2907049 h 4615664"/>
              <a:gd name="connsiteX3513" fmla="*/ 2855822 w 4089755"/>
              <a:gd name="connsiteY3513" fmla="*/ 2903332 h 4615664"/>
              <a:gd name="connsiteX3514" fmla="*/ 2686918 w 4089755"/>
              <a:gd name="connsiteY3514" fmla="*/ 2902010 h 4615664"/>
              <a:gd name="connsiteX3515" fmla="*/ 2690191 w 4089755"/>
              <a:gd name="connsiteY3515" fmla="*/ 2905082 h 4615664"/>
              <a:gd name="connsiteX3516" fmla="*/ 2689090 w 4089755"/>
              <a:gd name="connsiteY3516" fmla="*/ 2904381 h 4615664"/>
              <a:gd name="connsiteX3517" fmla="*/ 2688265 w 4089755"/>
              <a:gd name="connsiteY3517" fmla="*/ 2903774 h 4615664"/>
              <a:gd name="connsiteX3518" fmla="*/ 2838434 w 4089755"/>
              <a:gd name="connsiteY3518" fmla="*/ 2897706 h 4615664"/>
              <a:gd name="connsiteX3519" fmla="*/ 2840484 w 4089755"/>
              <a:gd name="connsiteY3519" fmla="*/ 2898079 h 4615664"/>
              <a:gd name="connsiteX3520" fmla="*/ 2841420 w 4089755"/>
              <a:gd name="connsiteY3520" fmla="*/ 2898639 h 4615664"/>
              <a:gd name="connsiteX3521" fmla="*/ 2854277 w 4089755"/>
              <a:gd name="connsiteY3521" fmla="*/ 2918173 h 4615664"/>
              <a:gd name="connsiteX3522" fmla="*/ 2852516 w 4089755"/>
              <a:gd name="connsiteY3522" fmla="*/ 2916380 h 4615664"/>
              <a:gd name="connsiteX3523" fmla="*/ 2838434 w 4089755"/>
              <a:gd name="connsiteY3523" fmla="*/ 2897706 h 4615664"/>
              <a:gd name="connsiteX3524" fmla="*/ 2865571 w 4089755"/>
              <a:gd name="connsiteY3524" fmla="*/ 2889638 h 4615664"/>
              <a:gd name="connsiteX3525" fmla="*/ 2867944 w 4089755"/>
              <a:gd name="connsiteY3525" fmla="*/ 2893860 h 4615664"/>
              <a:gd name="connsiteX3526" fmla="*/ 2870013 w 4089755"/>
              <a:gd name="connsiteY3526" fmla="*/ 2893483 h 4615664"/>
              <a:gd name="connsiteX3527" fmla="*/ 2870306 w 4089755"/>
              <a:gd name="connsiteY3527" fmla="*/ 2893759 h 4615664"/>
              <a:gd name="connsiteX3528" fmla="*/ 2870650 w 4089755"/>
              <a:gd name="connsiteY3528" fmla="*/ 2892410 h 4615664"/>
              <a:gd name="connsiteX3529" fmla="*/ 2869081 w 4089755"/>
              <a:gd name="connsiteY3529" fmla="*/ 2891914 h 4615664"/>
              <a:gd name="connsiteX3530" fmla="*/ 2748839 w 4089755"/>
              <a:gd name="connsiteY3530" fmla="*/ 2874131 h 4615664"/>
              <a:gd name="connsiteX3531" fmla="*/ 2756761 w 4089755"/>
              <a:gd name="connsiteY3531" fmla="*/ 2880723 h 4615664"/>
              <a:gd name="connsiteX3532" fmla="*/ 2750027 w 4089755"/>
              <a:gd name="connsiteY3532" fmla="*/ 2876233 h 4615664"/>
              <a:gd name="connsiteX3533" fmla="*/ 2748839 w 4089755"/>
              <a:gd name="connsiteY3533" fmla="*/ 2874131 h 4615664"/>
              <a:gd name="connsiteX3534" fmla="*/ 2841245 w 4089755"/>
              <a:gd name="connsiteY3534" fmla="*/ 2866861 h 4615664"/>
              <a:gd name="connsiteX3535" fmla="*/ 2847269 w 4089755"/>
              <a:gd name="connsiteY3535" fmla="*/ 2877090 h 4615664"/>
              <a:gd name="connsiteX3536" fmla="*/ 2852039 w 4089755"/>
              <a:gd name="connsiteY3536" fmla="*/ 2882248 h 4615664"/>
              <a:gd name="connsiteX3537" fmla="*/ 2852495 w 4089755"/>
              <a:gd name="connsiteY3537" fmla="*/ 2880376 h 4615664"/>
              <a:gd name="connsiteX3538" fmla="*/ 2848575 w 4089755"/>
              <a:gd name="connsiteY3538" fmla="*/ 2876944 h 4615664"/>
              <a:gd name="connsiteX3539" fmla="*/ 2842988 w 4089755"/>
              <a:gd name="connsiteY3539" fmla="*/ 2866950 h 4615664"/>
              <a:gd name="connsiteX3540" fmla="*/ 2832473 w 4089755"/>
              <a:gd name="connsiteY3540" fmla="*/ 2866417 h 4615664"/>
              <a:gd name="connsiteX3541" fmla="*/ 2844035 w 4089755"/>
              <a:gd name="connsiteY3541" fmla="*/ 2885536 h 4615664"/>
              <a:gd name="connsiteX3542" fmla="*/ 2852294 w 4089755"/>
              <a:gd name="connsiteY3542" fmla="*/ 2898198 h 4615664"/>
              <a:gd name="connsiteX3543" fmla="*/ 2853060 w 4089755"/>
              <a:gd name="connsiteY3543" fmla="*/ 2896298 h 4615664"/>
              <a:gd name="connsiteX3544" fmla="*/ 2852882 w 4089755"/>
              <a:gd name="connsiteY3544" fmla="*/ 2895691 h 4615664"/>
              <a:gd name="connsiteX3545" fmla="*/ 2850437 w 4089755"/>
              <a:gd name="connsiteY3545" fmla="*/ 2891611 h 4615664"/>
              <a:gd name="connsiteX3546" fmla="*/ 2851881 w 4089755"/>
              <a:gd name="connsiteY3546" fmla="*/ 2893035 h 4615664"/>
              <a:gd name="connsiteX3547" fmla="*/ 2852191 w 4089755"/>
              <a:gd name="connsiteY3547" fmla="*/ 2893351 h 4615664"/>
              <a:gd name="connsiteX3548" fmla="*/ 2851874 w 4089755"/>
              <a:gd name="connsiteY3548" fmla="*/ 2892275 h 4615664"/>
              <a:gd name="connsiteX3549" fmla="*/ 2848170 w 4089755"/>
              <a:gd name="connsiteY3549" fmla="*/ 2885071 h 4615664"/>
              <a:gd name="connsiteX3550" fmla="*/ 2837331 w 4089755"/>
              <a:gd name="connsiteY3550" fmla="*/ 2866663 h 4615664"/>
              <a:gd name="connsiteX3551" fmla="*/ 2758559 w 4089755"/>
              <a:gd name="connsiteY3551" fmla="*/ 2863808 h 4615664"/>
              <a:gd name="connsiteX3552" fmla="*/ 2764937 w 4089755"/>
              <a:gd name="connsiteY3552" fmla="*/ 2866228 h 4615664"/>
              <a:gd name="connsiteX3553" fmla="*/ 2767879 w 4089755"/>
              <a:gd name="connsiteY3553" fmla="*/ 2867107 h 4615664"/>
              <a:gd name="connsiteX3554" fmla="*/ 2737305 w 4089755"/>
              <a:gd name="connsiteY3554" fmla="*/ 2868863 h 4615664"/>
              <a:gd name="connsiteX3555" fmla="*/ 2733783 w 4089755"/>
              <a:gd name="connsiteY3555" fmla="*/ 2868016 h 4615664"/>
              <a:gd name="connsiteX3556" fmla="*/ 2729692 w 4089755"/>
              <a:gd name="connsiteY3556" fmla="*/ 2866718 h 4615664"/>
              <a:gd name="connsiteX3557" fmla="*/ 2744429 w 4089755"/>
              <a:gd name="connsiteY3557" fmla="*/ 2864928 h 4615664"/>
              <a:gd name="connsiteX3558" fmla="*/ 2869792 w 4089755"/>
              <a:gd name="connsiteY3558" fmla="*/ 2860397 h 4615664"/>
              <a:gd name="connsiteX3559" fmla="*/ 2875716 w 4089755"/>
              <a:gd name="connsiteY3559" fmla="*/ 2870007 h 4615664"/>
              <a:gd name="connsiteX3560" fmla="*/ 2875952 w 4089755"/>
              <a:gd name="connsiteY3560" fmla="*/ 2869937 h 4615664"/>
              <a:gd name="connsiteX3561" fmla="*/ 2876730 w 4089755"/>
              <a:gd name="connsiteY3561" fmla="*/ 2865169 h 4615664"/>
              <a:gd name="connsiteX3562" fmla="*/ 2875108 w 4089755"/>
              <a:gd name="connsiteY3562" fmla="*/ 2862587 h 4615664"/>
              <a:gd name="connsiteX3563" fmla="*/ 2876901 w 4089755"/>
              <a:gd name="connsiteY3563" fmla="*/ 2864121 h 4615664"/>
              <a:gd name="connsiteX3564" fmla="*/ 2877235 w 4089755"/>
              <a:gd name="connsiteY3564" fmla="*/ 2862072 h 4615664"/>
              <a:gd name="connsiteX3565" fmla="*/ 2854161 w 4089755"/>
              <a:gd name="connsiteY3565" fmla="*/ 2856752 h 4615664"/>
              <a:gd name="connsiteX3566" fmla="*/ 2872232 w 4089755"/>
              <a:gd name="connsiteY3566" fmla="*/ 2886222 h 4615664"/>
              <a:gd name="connsiteX3567" fmla="*/ 2875173 w 4089755"/>
              <a:gd name="connsiteY3567" fmla="*/ 2874723 h 4615664"/>
              <a:gd name="connsiteX3568" fmla="*/ 2875635 w 4089755"/>
              <a:gd name="connsiteY3568" fmla="*/ 2871874 h 4615664"/>
              <a:gd name="connsiteX3569" fmla="*/ 2873130 w 4089755"/>
              <a:gd name="connsiteY3569" fmla="*/ 2871629 h 4615664"/>
              <a:gd name="connsiteX3570" fmla="*/ 2874990 w 4089755"/>
              <a:gd name="connsiteY3570" fmla="*/ 2870223 h 4615664"/>
              <a:gd name="connsiteX3571" fmla="*/ 2875686 w 4089755"/>
              <a:gd name="connsiteY3571" fmla="*/ 2870016 h 4615664"/>
              <a:gd name="connsiteX3572" fmla="*/ 2866609 w 4089755"/>
              <a:gd name="connsiteY3572" fmla="*/ 2859680 h 4615664"/>
              <a:gd name="connsiteX3573" fmla="*/ 2859717 w 4089755"/>
              <a:gd name="connsiteY3573" fmla="*/ 2858129 h 4615664"/>
              <a:gd name="connsiteX3574" fmla="*/ 2845057 w 4089755"/>
              <a:gd name="connsiteY3574" fmla="*/ 2854498 h 4615664"/>
              <a:gd name="connsiteX3575" fmla="*/ 2851614 w 4089755"/>
              <a:gd name="connsiteY3575" fmla="*/ 2865724 h 4615664"/>
              <a:gd name="connsiteX3576" fmla="*/ 2856676 w 4089755"/>
              <a:gd name="connsiteY3576" fmla="*/ 2866659 h 4615664"/>
              <a:gd name="connsiteX3577" fmla="*/ 2852352 w 4089755"/>
              <a:gd name="connsiteY3577" fmla="*/ 2866988 h 4615664"/>
              <a:gd name="connsiteX3578" fmla="*/ 2861693 w 4089755"/>
              <a:gd name="connsiteY3578" fmla="*/ 2882979 h 4615664"/>
              <a:gd name="connsiteX3579" fmla="*/ 2865386 w 4089755"/>
              <a:gd name="connsiteY3579" fmla="*/ 2887158 h 4615664"/>
              <a:gd name="connsiteX3580" fmla="*/ 2870809 w 4089755"/>
              <a:gd name="connsiteY3580" fmla="*/ 2891790 h 4615664"/>
              <a:gd name="connsiteX3581" fmla="*/ 2870844 w 4089755"/>
              <a:gd name="connsiteY3581" fmla="*/ 2891652 h 4615664"/>
              <a:gd name="connsiteX3582" fmla="*/ 2863071 w 4089755"/>
              <a:gd name="connsiteY3582" fmla="*/ 2877743 h 4615664"/>
              <a:gd name="connsiteX3583" fmla="*/ 2850450 w 4089755"/>
              <a:gd name="connsiteY3583" fmla="*/ 2855834 h 4615664"/>
              <a:gd name="connsiteX3584" fmla="*/ 2863786 w 4089755"/>
              <a:gd name="connsiteY3584" fmla="*/ 2852703 h 4615664"/>
              <a:gd name="connsiteX3585" fmla="*/ 2864856 w 4089755"/>
              <a:gd name="connsiteY3585" fmla="*/ 2853705 h 4615664"/>
              <a:gd name="connsiteX3586" fmla="*/ 2866603 w 4089755"/>
              <a:gd name="connsiteY3586" fmla="*/ 2855221 h 4615664"/>
              <a:gd name="connsiteX3587" fmla="*/ 2868289 w 4089755"/>
              <a:gd name="connsiteY3587" fmla="*/ 2857957 h 4615664"/>
              <a:gd name="connsiteX3588" fmla="*/ 2873555 w 4089755"/>
              <a:gd name="connsiteY3588" fmla="*/ 2858839 h 4615664"/>
              <a:gd name="connsiteX3589" fmla="*/ 2869181 w 4089755"/>
              <a:gd name="connsiteY3589" fmla="*/ 2855665 h 4615664"/>
              <a:gd name="connsiteX3590" fmla="*/ 2869617 w 4089755"/>
              <a:gd name="connsiteY3590" fmla="*/ 2856388 h 4615664"/>
              <a:gd name="connsiteX3591" fmla="*/ 2869093 w 4089755"/>
              <a:gd name="connsiteY3591" fmla="*/ 2857357 h 4615664"/>
              <a:gd name="connsiteX3592" fmla="*/ 2866916 w 4089755"/>
              <a:gd name="connsiteY3592" fmla="*/ 2854958 h 4615664"/>
              <a:gd name="connsiteX3593" fmla="*/ 2866659 w 4089755"/>
              <a:gd name="connsiteY3593" fmla="*/ 2853834 h 4615664"/>
              <a:gd name="connsiteX3594" fmla="*/ 2865643 w 4089755"/>
              <a:gd name="connsiteY3594" fmla="*/ 2853097 h 4615664"/>
              <a:gd name="connsiteX3595" fmla="*/ 2832065 w 4089755"/>
              <a:gd name="connsiteY3595" fmla="*/ 2851280 h 4615664"/>
              <a:gd name="connsiteX3596" fmla="*/ 2839228 w 4089755"/>
              <a:gd name="connsiteY3596" fmla="*/ 2863439 h 4615664"/>
              <a:gd name="connsiteX3597" fmla="*/ 2841232 w 4089755"/>
              <a:gd name="connsiteY3597" fmla="*/ 2863808 h 4615664"/>
              <a:gd name="connsiteX3598" fmla="*/ 2834573 w 4089755"/>
              <a:gd name="connsiteY3598" fmla="*/ 2851901 h 4615664"/>
              <a:gd name="connsiteX3599" fmla="*/ 2849865 w 4089755"/>
              <a:gd name="connsiteY3599" fmla="*/ 2849748 h 4615664"/>
              <a:gd name="connsiteX3600" fmla="*/ 2850072 w 4089755"/>
              <a:gd name="connsiteY3600" fmla="*/ 2850086 h 4615664"/>
              <a:gd name="connsiteX3601" fmla="*/ 2853021 w 4089755"/>
              <a:gd name="connsiteY3601" fmla="*/ 2854894 h 4615664"/>
              <a:gd name="connsiteX3602" fmla="*/ 2864438 w 4089755"/>
              <a:gd name="connsiteY3602" fmla="*/ 2857209 h 4615664"/>
              <a:gd name="connsiteX3603" fmla="*/ 2861715 w 4089755"/>
              <a:gd name="connsiteY3603" fmla="*/ 2854110 h 4615664"/>
              <a:gd name="connsiteX3604" fmla="*/ 2859111 w 4089755"/>
              <a:gd name="connsiteY3604" fmla="*/ 2851711 h 4615664"/>
              <a:gd name="connsiteX3605" fmla="*/ 2821779 w 4089755"/>
              <a:gd name="connsiteY3605" fmla="*/ 2848731 h 4615664"/>
              <a:gd name="connsiteX3606" fmla="*/ 2829073 w 4089755"/>
              <a:gd name="connsiteY3606" fmla="*/ 2860793 h 4615664"/>
              <a:gd name="connsiteX3607" fmla="*/ 2834772 w 4089755"/>
              <a:gd name="connsiteY3607" fmla="*/ 2862320 h 4615664"/>
              <a:gd name="connsiteX3608" fmla="*/ 2827623 w 4089755"/>
              <a:gd name="connsiteY3608" fmla="*/ 2850179 h 4615664"/>
              <a:gd name="connsiteX3609" fmla="*/ 2841234 w 4089755"/>
              <a:gd name="connsiteY3609" fmla="*/ 2847915 h 4615664"/>
              <a:gd name="connsiteX3610" fmla="*/ 2841947 w 4089755"/>
              <a:gd name="connsiteY3610" fmla="*/ 2849174 h 4615664"/>
              <a:gd name="connsiteX3611" fmla="*/ 2844251 w 4089755"/>
              <a:gd name="connsiteY3611" fmla="*/ 2853117 h 4615664"/>
              <a:gd name="connsiteX3612" fmla="*/ 2849498 w 4089755"/>
              <a:gd name="connsiteY3612" fmla="*/ 2854180 h 4615664"/>
              <a:gd name="connsiteX3613" fmla="*/ 2846538 w 4089755"/>
              <a:gd name="connsiteY3613" fmla="*/ 2849041 h 4615664"/>
              <a:gd name="connsiteX3614" fmla="*/ 2807193 w 4089755"/>
              <a:gd name="connsiteY3614" fmla="*/ 2845647 h 4615664"/>
              <a:gd name="connsiteX3615" fmla="*/ 2818014 w 4089755"/>
              <a:gd name="connsiteY3615" fmla="*/ 2847799 h 4615664"/>
              <a:gd name="connsiteX3616" fmla="*/ 2813028 w 4089755"/>
              <a:gd name="connsiteY3616" fmla="*/ 2847831 h 4615664"/>
              <a:gd name="connsiteX3617" fmla="*/ 2807193 w 4089755"/>
              <a:gd name="connsiteY3617" fmla="*/ 2845647 h 4615664"/>
              <a:gd name="connsiteX3618" fmla="*/ 2828488 w 4089755"/>
              <a:gd name="connsiteY3618" fmla="*/ 2845209 h 4615664"/>
              <a:gd name="connsiteX3619" fmla="*/ 2831642 w 4089755"/>
              <a:gd name="connsiteY3619" fmla="*/ 2850561 h 4615664"/>
              <a:gd name="connsiteX3620" fmla="*/ 2834104 w 4089755"/>
              <a:gd name="connsiteY3620" fmla="*/ 2851061 h 4615664"/>
              <a:gd name="connsiteX3621" fmla="*/ 2831147 w 4089755"/>
              <a:gd name="connsiteY3621" fmla="*/ 2845773 h 4615664"/>
              <a:gd name="connsiteX3622" fmla="*/ 1463052 w 4089755"/>
              <a:gd name="connsiteY3622" fmla="*/ 2844937 h 4615664"/>
              <a:gd name="connsiteX3623" fmla="*/ 1466261 w 4089755"/>
              <a:gd name="connsiteY3623" fmla="*/ 2845491 h 4615664"/>
              <a:gd name="connsiteX3624" fmla="*/ 1460361 w 4089755"/>
              <a:gd name="connsiteY3624" fmla="*/ 2847146 h 4615664"/>
              <a:gd name="connsiteX3625" fmla="*/ 1459574 w 4089755"/>
              <a:gd name="connsiteY3625" fmla="*/ 2846168 h 4615664"/>
              <a:gd name="connsiteX3626" fmla="*/ 1463052 w 4089755"/>
              <a:gd name="connsiteY3626" fmla="*/ 2844937 h 4615664"/>
              <a:gd name="connsiteX3627" fmla="*/ 2805473 w 4089755"/>
              <a:gd name="connsiteY3627" fmla="*/ 2843936 h 4615664"/>
              <a:gd name="connsiteX3628" fmla="*/ 2807193 w 4089755"/>
              <a:gd name="connsiteY3628" fmla="*/ 2845647 h 4615664"/>
              <a:gd name="connsiteX3629" fmla="*/ 2805673 w 4089755"/>
              <a:gd name="connsiteY3629" fmla="*/ 2846129 h 4615664"/>
              <a:gd name="connsiteX3630" fmla="*/ 2803195 w 4089755"/>
              <a:gd name="connsiteY3630" fmla="*/ 2844545 h 4615664"/>
              <a:gd name="connsiteX3631" fmla="*/ 2805473 w 4089755"/>
              <a:gd name="connsiteY3631" fmla="*/ 2843936 h 4615664"/>
              <a:gd name="connsiteX3632" fmla="*/ 2845935 w 4089755"/>
              <a:gd name="connsiteY3632" fmla="*/ 2843316 h 4615664"/>
              <a:gd name="connsiteX3633" fmla="*/ 2847215 w 4089755"/>
              <a:gd name="connsiteY3633" fmla="*/ 2845410 h 4615664"/>
              <a:gd name="connsiteX3634" fmla="*/ 2853788 w 4089755"/>
              <a:gd name="connsiteY3634" fmla="*/ 2846810 h 4615664"/>
              <a:gd name="connsiteX3635" fmla="*/ 2851316 w 4089755"/>
              <a:gd name="connsiteY3635" fmla="*/ 2844598 h 4615664"/>
              <a:gd name="connsiteX3636" fmla="*/ 2837487 w 4089755"/>
              <a:gd name="connsiteY3636" fmla="*/ 2841301 h 4615664"/>
              <a:gd name="connsiteX3637" fmla="*/ 2838798 w 4089755"/>
              <a:gd name="connsiteY3637" fmla="*/ 2843618 h 4615664"/>
              <a:gd name="connsiteX3638" fmla="*/ 2843904 w 4089755"/>
              <a:gd name="connsiteY3638" fmla="*/ 2844705 h 4615664"/>
              <a:gd name="connsiteX3639" fmla="*/ 2842476 w 4089755"/>
              <a:gd name="connsiteY3639" fmla="*/ 2842491 h 4615664"/>
              <a:gd name="connsiteX3640" fmla="*/ 1422310 w 4089755"/>
              <a:gd name="connsiteY3640" fmla="*/ 2840121 h 4615664"/>
              <a:gd name="connsiteX3641" fmla="*/ 1426191 w 4089755"/>
              <a:gd name="connsiteY3641" fmla="*/ 2840281 h 4615664"/>
              <a:gd name="connsiteX3642" fmla="*/ 1419163 w 4089755"/>
              <a:gd name="connsiteY3642" fmla="*/ 2841347 h 4615664"/>
              <a:gd name="connsiteX3643" fmla="*/ 1422310 w 4089755"/>
              <a:gd name="connsiteY3643" fmla="*/ 2840121 h 4615664"/>
              <a:gd name="connsiteX3644" fmla="*/ 2824341 w 4089755"/>
              <a:gd name="connsiteY3644" fmla="*/ 2838167 h 4615664"/>
              <a:gd name="connsiteX3645" fmla="*/ 2825938 w 4089755"/>
              <a:gd name="connsiteY3645" fmla="*/ 2840878 h 4615664"/>
              <a:gd name="connsiteX3646" fmla="*/ 2828744 w 4089755"/>
              <a:gd name="connsiteY3646" fmla="*/ 2841476 h 4615664"/>
              <a:gd name="connsiteX3647" fmla="*/ 2827288 w 4089755"/>
              <a:gd name="connsiteY3647" fmla="*/ 2838871 h 4615664"/>
              <a:gd name="connsiteX3648" fmla="*/ 2795466 w 4089755"/>
              <a:gd name="connsiteY3648" fmla="*/ 2837401 h 4615664"/>
              <a:gd name="connsiteX3649" fmla="*/ 2801078 w 4089755"/>
              <a:gd name="connsiteY3649" fmla="*/ 2842937 h 4615664"/>
              <a:gd name="connsiteX3650" fmla="*/ 2801477 w 4089755"/>
              <a:gd name="connsiteY3650" fmla="*/ 2842831 h 4615664"/>
              <a:gd name="connsiteX3651" fmla="*/ 2803195 w 4089755"/>
              <a:gd name="connsiteY3651" fmla="*/ 2844545 h 4615664"/>
              <a:gd name="connsiteX3652" fmla="*/ 2802827 w 4089755"/>
              <a:gd name="connsiteY3652" fmla="*/ 2844660 h 4615664"/>
              <a:gd name="connsiteX3653" fmla="*/ 2817095 w 4089755"/>
              <a:gd name="connsiteY3653" fmla="*/ 2858731 h 4615664"/>
              <a:gd name="connsiteX3654" fmla="*/ 2817768 w 4089755"/>
              <a:gd name="connsiteY3654" fmla="*/ 2860018 h 4615664"/>
              <a:gd name="connsiteX3655" fmla="*/ 2824891 w 4089755"/>
              <a:gd name="connsiteY3655" fmla="*/ 2859674 h 4615664"/>
              <a:gd name="connsiteX3656" fmla="*/ 2828152 w 4089755"/>
              <a:gd name="connsiteY3656" fmla="*/ 2860546 h 4615664"/>
              <a:gd name="connsiteX3657" fmla="*/ 2821666 w 4089755"/>
              <a:gd name="connsiteY3657" fmla="*/ 2848703 h 4615664"/>
              <a:gd name="connsiteX3658" fmla="*/ 2818014 w 4089755"/>
              <a:gd name="connsiteY3658" fmla="*/ 2847799 h 4615664"/>
              <a:gd name="connsiteX3659" fmla="*/ 2821564 w 4089755"/>
              <a:gd name="connsiteY3659" fmla="*/ 2848518 h 4615664"/>
              <a:gd name="connsiteX3660" fmla="*/ 2820744 w 4089755"/>
              <a:gd name="connsiteY3660" fmla="*/ 2847019 h 4615664"/>
              <a:gd name="connsiteX3661" fmla="*/ 2821662 w 4089755"/>
              <a:gd name="connsiteY3661" fmla="*/ 2848538 h 4615664"/>
              <a:gd name="connsiteX3662" fmla="*/ 2827334 w 4089755"/>
              <a:gd name="connsiteY3662" fmla="*/ 2849689 h 4615664"/>
              <a:gd name="connsiteX3663" fmla="*/ 2824155 w 4089755"/>
              <a:gd name="connsiteY3663" fmla="*/ 2844288 h 4615664"/>
              <a:gd name="connsiteX3664" fmla="*/ 2818324 w 4089755"/>
              <a:gd name="connsiteY3664" fmla="*/ 2843050 h 4615664"/>
              <a:gd name="connsiteX3665" fmla="*/ 2820744 w 4089755"/>
              <a:gd name="connsiteY3665" fmla="*/ 2847019 h 4615664"/>
              <a:gd name="connsiteX3666" fmla="*/ 2817705 w 4089755"/>
              <a:gd name="connsiteY3666" fmla="*/ 2843757 h 4615664"/>
              <a:gd name="connsiteX3667" fmla="*/ 2817332 w 4089755"/>
              <a:gd name="connsiteY3667" fmla="*/ 2842839 h 4615664"/>
              <a:gd name="connsiteX3668" fmla="*/ 2813346 w 4089755"/>
              <a:gd name="connsiteY3668" fmla="*/ 2841994 h 4615664"/>
              <a:gd name="connsiteX3669" fmla="*/ 1339588 w 4089755"/>
              <a:gd name="connsiteY3669" fmla="*/ 2831277 h 4615664"/>
              <a:gd name="connsiteX3670" fmla="*/ 1339494 w 4089755"/>
              <a:gd name="connsiteY3670" fmla="*/ 2831300 h 4615664"/>
              <a:gd name="connsiteX3671" fmla="*/ 1339491 w 4089755"/>
              <a:gd name="connsiteY3671" fmla="*/ 2831291 h 4615664"/>
              <a:gd name="connsiteX3672" fmla="*/ 2830060 w 4089755"/>
              <a:gd name="connsiteY3672" fmla="*/ 2828194 h 4615664"/>
              <a:gd name="connsiteX3673" fmla="*/ 2831455 w 4089755"/>
              <a:gd name="connsiteY3673" fmla="*/ 2830654 h 4615664"/>
              <a:gd name="connsiteX3674" fmla="*/ 2834803 w 4089755"/>
              <a:gd name="connsiteY3674" fmla="*/ 2831410 h 4615664"/>
              <a:gd name="connsiteX3675" fmla="*/ 1308020 w 4089755"/>
              <a:gd name="connsiteY3675" fmla="*/ 2826700 h 4615664"/>
              <a:gd name="connsiteX3676" fmla="*/ 1295895 w 4089755"/>
              <a:gd name="connsiteY3676" fmla="*/ 2828368 h 4615664"/>
              <a:gd name="connsiteX3677" fmla="*/ 1287646 w 4089755"/>
              <a:gd name="connsiteY3677" fmla="*/ 2829587 h 4615664"/>
              <a:gd name="connsiteX3678" fmla="*/ 1288245 w 4089755"/>
              <a:gd name="connsiteY3678" fmla="*/ 2838750 h 4615664"/>
              <a:gd name="connsiteX3679" fmla="*/ 1361131 w 4089755"/>
              <a:gd name="connsiteY3679" fmla="*/ 2826178 h 4615664"/>
              <a:gd name="connsiteX3680" fmla="*/ 1348465 w 4089755"/>
              <a:gd name="connsiteY3680" fmla="*/ 2830048 h 4615664"/>
              <a:gd name="connsiteX3681" fmla="*/ 1339588 w 4089755"/>
              <a:gd name="connsiteY3681" fmla="*/ 2831277 h 4615664"/>
              <a:gd name="connsiteX3682" fmla="*/ 2821814 w 4089755"/>
              <a:gd name="connsiteY3682" fmla="*/ 2824936 h 4615664"/>
              <a:gd name="connsiteX3683" fmla="*/ 2823820 w 4089755"/>
              <a:gd name="connsiteY3683" fmla="*/ 2827386 h 4615664"/>
              <a:gd name="connsiteX3684" fmla="*/ 2824402 w 4089755"/>
              <a:gd name="connsiteY3684" fmla="*/ 2825354 h 4615664"/>
              <a:gd name="connsiteX3685" fmla="*/ 2815856 w 4089755"/>
              <a:gd name="connsiteY3685" fmla="*/ 2823765 h 4615664"/>
              <a:gd name="connsiteX3686" fmla="*/ 2818144 w 4089755"/>
              <a:gd name="connsiteY3686" fmla="*/ 2827648 h 4615664"/>
              <a:gd name="connsiteX3687" fmla="*/ 2821541 w 4089755"/>
              <a:gd name="connsiteY3687" fmla="*/ 2828415 h 4615664"/>
              <a:gd name="connsiteX3688" fmla="*/ 2819458 w 4089755"/>
              <a:gd name="connsiteY3688" fmla="*/ 2824482 h 4615664"/>
              <a:gd name="connsiteX3689" fmla="*/ 2781181 w 4089755"/>
              <a:gd name="connsiteY3689" fmla="*/ 2820477 h 4615664"/>
              <a:gd name="connsiteX3690" fmla="*/ 2775407 w 4089755"/>
              <a:gd name="connsiteY3690" fmla="*/ 2820565 h 4615664"/>
              <a:gd name="connsiteX3691" fmla="*/ 2776487 w 4089755"/>
              <a:gd name="connsiteY3691" fmla="*/ 2823257 h 4615664"/>
              <a:gd name="connsiteX3692" fmla="*/ 2777089 w 4089755"/>
              <a:gd name="connsiteY3692" fmla="*/ 2824490 h 4615664"/>
              <a:gd name="connsiteX3693" fmla="*/ 2778690 w 4089755"/>
              <a:gd name="connsiteY3693" fmla="*/ 2824795 h 4615664"/>
              <a:gd name="connsiteX3694" fmla="*/ 2804184 w 4089755"/>
              <a:gd name="connsiteY3694" fmla="*/ 2830399 h 4615664"/>
              <a:gd name="connsiteX3695" fmla="*/ 2787412 w 4089755"/>
              <a:gd name="connsiteY3695" fmla="*/ 2823590 h 4615664"/>
              <a:gd name="connsiteX3696" fmla="*/ 2785581 w 4089755"/>
              <a:gd name="connsiteY3696" fmla="*/ 2823227 h 4615664"/>
              <a:gd name="connsiteX3697" fmla="*/ 2787412 w 4089755"/>
              <a:gd name="connsiteY3697" fmla="*/ 2821169 h 4615664"/>
              <a:gd name="connsiteX3698" fmla="*/ 2781181 w 4089755"/>
              <a:gd name="connsiteY3698" fmla="*/ 2820477 h 4615664"/>
              <a:gd name="connsiteX3699" fmla="*/ 1357401 w 4089755"/>
              <a:gd name="connsiteY3699" fmla="*/ 2820411 h 4615664"/>
              <a:gd name="connsiteX3700" fmla="*/ 1353176 w 4089755"/>
              <a:gd name="connsiteY3700" fmla="*/ 2820927 h 4615664"/>
              <a:gd name="connsiteX3701" fmla="*/ 1351536 w 4089755"/>
              <a:gd name="connsiteY3701" fmla="*/ 2822236 h 4615664"/>
              <a:gd name="connsiteX3702" fmla="*/ 1323744 w 4089755"/>
              <a:gd name="connsiteY3702" fmla="*/ 2835161 h 4615664"/>
              <a:gd name="connsiteX3703" fmla="*/ 1328612 w 4089755"/>
              <a:gd name="connsiteY3703" fmla="*/ 2833875 h 4615664"/>
              <a:gd name="connsiteX3704" fmla="*/ 1339494 w 4089755"/>
              <a:gd name="connsiteY3704" fmla="*/ 2831300 h 4615664"/>
              <a:gd name="connsiteX3705" fmla="*/ 1340267 w 4089755"/>
              <a:gd name="connsiteY3705" fmla="*/ 2833077 h 4615664"/>
              <a:gd name="connsiteX3706" fmla="*/ 1325237 w 4089755"/>
              <a:gd name="connsiteY3706" fmla="*/ 2835903 h 4615664"/>
              <a:gd name="connsiteX3707" fmla="*/ 1320619 w 4089755"/>
              <a:gd name="connsiteY3707" fmla="*/ 2836615 h 4615664"/>
              <a:gd name="connsiteX3708" fmla="*/ 1318215 w 4089755"/>
              <a:gd name="connsiteY3708" fmla="*/ 2837732 h 4615664"/>
              <a:gd name="connsiteX3709" fmla="*/ 1315345 w 4089755"/>
              <a:gd name="connsiteY3709" fmla="*/ 2839482 h 4615664"/>
              <a:gd name="connsiteX3710" fmla="*/ 1317334 w 4089755"/>
              <a:gd name="connsiteY3710" fmla="*/ 2839317 h 4615664"/>
              <a:gd name="connsiteX3711" fmla="*/ 1333096 w 4089755"/>
              <a:gd name="connsiteY3711" fmla="*/ 2837167 h 4615664"/>
              <a:gd name="connsiteX3712" fmla="*/ 1341401 w 4089755"/>
              <a:gd name="connsiteY3712" fmla="*/ 2834334 h 4615664"/>
              <a:gd name="connsiteX3713" fmla="*/ 1341701 w 4089755"/>
              <a:gd name="connsiteY3713" fmla="*/ 2834665 h 4615664"/>
              <a:gd name="connsiteX3714" fmla="*/ 1342863 w 4089755"/>
              <a:gd name="connsiteY3714" fmla="*/ 2833836 h 4615664"/>
              <a:gd name="connsiteX3715" fmla="*/ 1341401 w 4089755"/>
              <a:gd name="connsiteY3715" fmla="*/ 2834334 h 4615664"/>
              <a:gd name="connsiteX3716" fmla="*/ 1340267 w 4089755"/>
              <a:gd name="connsiteY3716" fmla="*/ 2833077 h 4615664"/>
              <a:gd name="connsiteX3717" fmla="*/ 1368157 w 4089755"/>
              <a:gd name="connsiteY3717" fmla="*/ 2825113 h 4615664"/>
              <a:gd name="connsiteX3718" fmla="*/ 1361550 w 4089755"/>
              <a:gd name="connsiteY3718" fmla="*/ 2824741 h 4615664"/>
              <a:gd name="connsiteX3719" fmla="*/ 1357401 w 4089755"/>
              <a:gd name="connsiteY3719" fmla="*/ 2820411 h 4615664"/>
              <a:gd name="connsiteX3720" fmla="*/ 2754038 w 4089755"/>
              <a:gd name="connsiteY3720" fmla="*/ 2820112 h 4615664"/>
              <a:gd name="connsiteX3721" fmla="*/ 2759580 w 4089755"/>
              <a:gd name="connsiteY3721" fmla="*/ 2821165 h 4615664"/>
              <a:gd name="connsiteX3722" fmla="*/ 2758391 w 4089755"/>
              <a:gd name="connsiteY3722" fmla="*/ 2821256 h 4615664"/>
              <a:gd name="connsiteX3723" fmla="*/ 2810385 w 4089755"/>
              <a:gd name="connsiteY3723" fmla="*/ 2814687 h 4615664"/>
              <a:gd name="connsiteX3724" fmla="*/ 2811328 w 4089755"/>
              <a:gd name="connsiteY3724" fmla="*/ 2816078 h 4615664"/>
              <a:gd name="connsiteX3725" fmla="*/ 2813564 w 4089755"/>
              <a:gd name="connsiteY3725" fmla="*/ 2819873 h 4615664"/>
              <a:gd name="connsiteX3726" fmla="*/ 2815619 w 4089755"/>
              <a:gd name="connsiteY3726" fmla="*/ 2819609 h 4615664"/>
              <a:gd name="connsiteX3727" fmla="*/ 2817108 w 4089755"/>
              <a:gd name="connsiteY3727" fmla="*/ 2820044 h 4615664"/>
              <a:gd name="connsiteX3728" fmla="*/ 2816584 w 4089755"/>
              <a:gd name="connsiteY3728" fmla="*/ 2819055 h 4615664"/>
              <a:gd name="connsiteX3729" fmla="*/ 2814032 w 4089755"/>
              <a:gd name="connsiteY3729" fmla="*/ 2817324 h 4615664"/>
              <a:gd name="connsiteX3730" fmla="*/ 1418566 w 4089755"/>
              <a:gd name="connsiteY3730" fmla="*/ 2810764 h 4615664"/>
              <a:gd name="connsiteX3731" fmla="*/ 1411779 w 4089755"/>
              <a:gd name="connsiteY3731" fmla="*/ 2812728 h 4615664"/>
              <a:gd name="connsiteX3732" fmla="*/ 1412318 w 4089755"/>
              <a:gd name="connsiteY3732" fmla="*/ 2813617 h 4615664"/>
              <a:gd name="connsiteX3733" fmla="*/ 1418566 w 4089755"/>
              <a:gd name="connsiteY3733" fmla="*/ 2810764 h 4615664"/>
              <a:gd name="connsiteX3734" fmla="*/ 1562581 w 4089755"/>
              <a:gd name="connsiteY3734" fmla="*/ 2804243 h 4615664"/>
              <a:gd name="connsiteX3735" fmla="*/ 1556910 w 4089755"/>
              <a:gd name="connsiteY3735" fmla="*/ 2805155 h 4615664"/>
              <a:gd name="connsiteX3736" fmla="*/ 1558016 w 4089755"/>
              <a:gd name="connsiteY3736" fmla="*/ 2804657 h 4615664"/>
              <a:gd name="connsiteX3737" fmla="*/ 1496475 w 4089755"/>
              <a:gd name="connsiteY3737" fmla="*/ 2798150 h 4615664"/>
              <a:gd name="connsiteX3738" fmla="*/ 1502820 w 4089755"/>
              <a:gd name="connsiteY3738" fmla="*/ 2798216 h 4615664"/>
              <a:gd name="connsiteX3739" fmla="*/ 1491710 w 4089755"/>
              <a:gd name="connsiteY3739" fmla="*/ 2799909 h 4615664"/>
              <a:gd name="connsiteX3740" fmla="*/ 1496475 w 4089755"/>
              <a:gd name="connsiteY3740" fmla="*/ 2798150 h 4615664"/>
              <a:gd name="connsiteX3741" fmla="*/ 1504109 w 4089755"/>
              <a:gd name="connsiteY3741" fmla="*/ 2797230 h 4615664"/>
              <a:gd name="connsiteX3742" fmla="*/ 1507031 w 4089755"/>
              <a:gd name="connsiteY3742" fmla="*/ 2797888 h 4615664"/>
              <a:gd name="connsiteX3743" fmla="*/ 1502820 w 4089755"/>
              <a:gd name="connsiteY3743" fmla="*/ 2798216 h 4615664"/>
              <a:gd name="connsiteX3744" fmla="*/ 1504109 w 4089755"/>
              <a:gd name="connsiteY3744" fmla="*/ 2797230 h 4615664"/>
              <a:gd name="connsiteX3745" fmla="*/ 1508322 w 4089755"/>
              <a:gd name="connsiteY3745" fmla="*/ 2796900 h 4615664"/>
              <a:gd name="connsiteX3746" fmla="*/ 1511243 w 4089755"/>
              <a:gd name="connsiteY3746" fmla="*/ 2797558 h 4615664"/>
              <a:gd name="connsiteX3747" fmla="*/ 1507031 w 4089755"/>
              <a:gd name="connsiteY3747" fmla="*/ 2797888 h 4615664"/>
              <a:gd name="connsiteX3748" fmla="*/ 1508322 w 4089755"/>
              <a:gd name="connsiteY3748" fmla="*/ 2796900 h 4615664"/>
              <a:gd name="connsiteX3749" fmla="*/ 2878307 w 4089755"/>
              <a:gd name="connsiteY3749" fmla="*/ 2796806 h 4615664"/>
              <a:gd name="connsiteX3750" fmla="*/ 2866072 w 4089755"/>
              <a:gd name="connsiteY3750" fmla="*/ 2797525 h 4615664"/>
              <a:gd name="connsiteX3751" fmla="*/ 2877093 w 4089755"/>
              <a:gd name="connsiteY3751" fmla="*/ 2805662 h 4615664"/>
              <a:gd name="connsiteX3752" fmla="*/ 2875720 w 4089755"/>
              <a:gd name="connsiteY3752" fmla="*/ 2803283 h 4615664"/>
              <a:gd name="connsiteX3753" fmla="*/ 2877721 w 4089755"/>
              <a:gd name="connsiteY3753" fmla="*/ 2798435 h 4615664"/>
              <a:gd name="connsiteX3754" fmla="*/ 2887998 w 4089755"/>
              <a:gd name="connsiteY3754" fmla="*/ 2796101 h 4615664"/>
              <a:gd name="connsiteX3755" fmla="*/ 2887808 w 4089755"/>
              <a:gd name="connsiteY3755" fmla="*/ 2796114 h 4615664"/>
              <a:gd name="connsiteX3756" fmla="*/ 2887971 w 4089755"/>
              <a:gd name="connsiteY3756" fmla="*/ 2796260 h 4615664"/>
              <a:gd name="connsiteX3757" fmla="*/ 2888246 w 4089755"/>
              <a:gd name="connsiteY3757" fmla="*/ 2788248 h 4615664"/>
              <a:gd name="connsiteX3758" fmla="*/ 2889183 w 4089755"/>
              <a:gd name="connsiteY3758" fmla="*/ 2788827 h 4615664"/>
              <a:gd name="connsiteX3759" fmla="*/ 2889268 w 4089755"/>
              <a:gd name="connsiteY3759" fmla="*/ 2788307 h 4615664"/>
              <a:gd name="connsiteX3760" fmla="*/ 2880407 w 4089755"/>
              <a:gd name="connsiteY3760" fmla="*/ 2785285 h 4615664"/>
              <a:gd name="connsiteX3761" fmla="*/ 2876539 w 4089755"/>
              <a:gd name="connsiteY3761" fmla="*/ 2786062 h 4615664"/>
              <a:gd name="connsiteX3762" fmla="*/ 2883459 w 4089755"/>
              <a:gd name="connsiteY3762" fmla="*/ 2792235 h 4615664"/>
              <a:gd name="connsiteX3763" fmla="*/ 2887705 w 4089755"/>
              <a:gd name="connsiteY3763" fmla="*/ 2792077 h 4615664"/>
              <a:gd name="connsiteX3764" fmla="*/ 2883237 w 4089755"/>
              <a:gd name="connsiteY3764" fmla="*/ 2787919 h 4615664"/>
              <a:gd name="connsiteX3765" fmla="*/ 2880964 w 4089755"/>
              <a:gd name="connsiteY3765" fmla="*/ 2786739 h 4615664"/>
              <a:gd name="connsiteX3766" fmla="*/ 2881546 w 4089755"/>
              <a:gd name="connsiteY3766" fmla="*/ 2786345 h 4615664"/>
              <a:gd name="connsiteX3767" fmla="*/ 2885848 w 4089755"/>
              <a:gd name="connsiteY3767" fmla="*/ 2784192 h 4615664"/>
              <a:gd name="connsiteX3768" fmla="*/ 2882703 w 4089755"/>
              <a:gd name="connsiteY3768" fmla="*/ 2784824 h 4615664"/>
              <a:gd name="connsiteX3769" fmla="*/ 2883272 w 4089755"/>
              <a:gd name="connsiteY3769" fmla="*/ 2785174 h 4615664"/>
              <a:gd name="connsiteX3770" fmla="*/ 2884089 w 4089755"/>
              <a:gd name="connsiteY3770" fmla="*/ 2784623 h 4615664"/>
              <a:gd name="connsiteX3771" fmla="*/ 2886390 w 4089755"/>
              <a:gd name="connsiteY3771" fmla="*/ 2784369 h 4615664"/>
              <a:gd name="connsiteX3772" fmla="*/ 2864970 w 4089755"/>
              <a:gd name="connsiteY3772" fmla="*/ 2783005 h 4615664"/>
              <a:gd name="connsiteX3773" fmla="*/ 2853198 w 4089755"/>
              <a:gd name="connsiteY3773" fmla="*/ 2784643 h 4615664"/>
              <a:gd name="connsiteX3774" fmla="*/ 2848819 w 4089755"/>
              <a:gd name="connsiteY3774" fmla="*/ 2784787 h 4615664"/>
              <a:gd name="connsiteX3775" fmla="*/ 2861321 w 4089755"/>
              <a:gd name="connsiteY3775" fmla="*/ 2794017 h 4615664"/>
              <a:gd name="connsiteX3776" fmla="*/ 2877080 w 4089755"/>
              <a:gd name="connsiteY3776" fmla="*/ 2792712 h 4615664"/>
              <a:gd name="connsiteX3777" fmla="*/ 2875958 w 4089755"/>
              <a:gd name="connsiteY3777" fmla="*/ 2791286 h 4615664"/>
              <a:gd name="connsiteX3778" fmla="*/ 2867503 w 4089755"/>
              <a:gd name="connsiteY3778" fmla="*/ 2772437 h 4615664"/>
              <a:gd name="connsiteX3779" fmla="*/ 2861573 w 4089755"/>
              <a:gd name="connsiteY3779" fmla="*/ 2772643 h 4615664"/>
              <a:gd name="connsiteX3780" fmla="*/ 2861483 w 4089755"/>
              <a:gd name="connsiteY3780" fmla="*/ 2772630 h 4615664"/>
              <a:gd name="connsiteX3781" fmla="*/ 2868773 w 4089755"/>
              <a:gd name="connsiteY3781" fmla="*/ 2779135 h 4615664"/>
              <a:gd name="connsiteX3782" fmla="*/ 2870145 w 4089755"/>
              <a:gd name="connsiteY3782" fmla="*/ 2779033 h 4615664"/>
              <a:gd name="connsiteX3783" fmla="*/ 2873119 w 4089755"/>
              <a:gd name="connsiteY3783" fmla="*/ 2776285 h 4615664"/>
              <a:gd name="connsiteX3784" fmla="*/ 2875226 w 4089755"/>
              <a:gd name="connsiteY3784" fmla="*/ 2775022 h 4615664"/>
              <a:gd name="connsiteX3785" fmla="*/ 2870842 w 4089755"/>
              <a:gd name="connsiteY3785" fmla="*/ 2774636 h 4615664"/>
              <a:gd name="connsiteX3786" fmla="*/ 2866739 w 4089755"/>
              <a:gd name="connsiteY3786" fmla="*/ 2773279 h 4615664"/>
              <a:gd name="connsiteX3787" fmla="*/ 2867252 w 4089755"/>
              <a:gd name="connsiteY3787" fmla="*/ 2772534 h 4615664"/>
              <a:gd name="connsiteX3788" fmla="*/ 2842894 w 4089755"/>
              <a:gd name="connsiteY3788" fmla="*/ 2770084 h 4615664"/>
              <a:gd name="connsiteX3789" fmla="*/ 2831471 w 4089755"/>
              <a:gd name="connsiteY3789" fmla="*/ 2771175 h 4615664"/>
              <a:gd name="connsiteX3790" fmla="*/ 2829909 w 4089755"/>
              <a:gd name="connsiteY3790" fmla="*/ 2770827 h 4615664"/>
              <a:gd name="connsiteX3791" fmla="*/ 2843906 w 4089755"/>
              <a:gd name="connsiteY3791" fmla="*/ 2781159 h 4615664"/>
              <a:gd name="connsiteX3792" fmla="*/ 2845133 w 4089755"/>
              <a:gd name="connsiteY3792" fmla="*/ 2780970 h 4615664"/>
              <a:gd name="connsiteX3793" fmla="*/ 2851611 w 4089755"/>
              <a:gd name="connsiteY3793" fmla="*/ 2780397 h 4615664"/>
              <a:gd name="connsiteX3794" fmla="*/ 2860628 w 4089755"/>
              <a:gd name="connsiteY3794" fmla="*/ 2779733 h 4615664"/>
              <a:gd name="connsiteX3795" fmla="*/ 2848919 w 4089755"/>
              <a:gd name="connsiteY3795" fmla="*/ 2770910 h 4615664"/>
              <a:gd name="connsiteX3796" fmla="*/ 2819326 w 4089755"/>
              <a:gd name="connsiteY3796" fmla="*/ 2760556 h 4615664"/>
              <a:gd name="connsiteX3797" fmla="*/ 2816071 w 4089755"/>
              <a:gd name="connsiteY3797" fmla="*/ 2760609 h 4615664"/>
              <a:gd name="connsiteX3798" fmla="*/ 2821374 w 4089755"/>
              <a:gd name="connsiteY3798" fmla="*/ 2764524 h 4615664"/>
              <a:gd name="connsiteX3799" fmla="*/ 2821181 w 4089755"/>
              <a:gd name="connsiteY3799" fmla="*/ 2764107 h 4615664"/>
              <a:gd name="connsiteX3800" fmla="*/ 2819326 w 4089755"/>
              <a:gd name="connsiteY3800" fmla="*/ 2760556 h 4615664"/>
              <a:gd name="connsiteX3801" fmla="*/ 2877557 w 4089755"/>
              <a:gd name="connsiteY3801" fmla="*/ 2737825 h 4615664"/>
              <a:gd name="connsiteX3802" fmla="*/ 2874303 w 4089755"/>
              <a:gd name="connsiteY3802" fmla="*/ 2738020 h 4615664"/>
              <a:gd name="connsiteX3803" fmla="*/ 2872670 w 4089755"/>
              <a:gd name="connsiteY3803" fmla="*/ 2738108 h 4615664"/>
              <a:gd name="connsiteX3804" fmla="*/ 2875077 w 4089755"/>
              <a:gd name="connsiteY3804" fmla="*/ 2740160 h 4615664"/>
              <a:gd name="connsiteX3805" fmla="*/ 2886136 w 4089755"/>
              <a:gd name="connsiteY3805" fmla="*/ 2745695 h 4615664"/>
              <a:gd name="connsiteX3806" fmla="*/ 2891556 w 4089755"/>
              <a:gd name="connsiteY3806" fmla="*/ 2737432 h 4615664"/>
              <a:gd name="connsiteX3807" fmla="*/ 2894443 w 4089755"/>
              <a:gd name="connsiteY3807" fmla="*/ 2742376 h 4615664"/>
              <a:gd name="connsiteX3808" fmla="*/ 2894749 w 4089755"/>
              <a:gd name="connsiteY3808" fmla="*/ 2738564 h 4615664"/>
              <a:gd name="connsiteX3809" fmla="*/ 2824759 w 4089755"/>
              <a:gd name="connsiteY3809" fmla="*/ 2732840 h 4615664"/>
              <a:gd name="connsiteX3810" fmla="*/ 2809407 w 4089755"/>
              <a:gd name="connsiteY3810" fmla="*/ 2734291 h 4615664"/>
              <a:gd name="connsiteX3811" fmla="*/ 2814547 w 4089755"/>
              <a:gd name="connsiteY3811" fmla="*/ 2738232 h 4615664"/>
              <a:gd name="connsiteX3812" fmla="*/ 2835376 w 4089755"/>
              <a:gd name="connsiteY3812" fmla="*/ 2753506 h 4615664"/>
              <a:gd name="connsiteX3813" fmla="*/ 2837238 w 4089755"/>
              <a:gd name="connsiteY3813" fmla="*/ 2753327 h 4615664"/>
              <a:gd name="connsiteX3814" fmla="*/ 2839112 w 4089755"/>
              <a:gd name="connsiteY3814" fmla="*/ 2753165 h 4615664"/>
              <a:gd name="connsiteX3815" fmla="*/ 2838917 w 4089755"/>
              <a:gd name="connsiteY3815" fmla="*/ 2752617 h 4615664"/>
              <a:gd name="connsiteX3816" fmla="*/ 2839492 w 4089755"/>
              <a:gd name="connsiteY3816" fmla="*/ 2753130 h 4615664"/>
              <a:gd name="connsiteX3817" fmla="*/ 2849166 w 4089755"/>
              <a:gd name="connsiteY3817" fmla="*/ 2752290 h 4615664"/>
              <a:gd name="connsiteX3818" fmla="*/ 2852091 w 4089755"/>
              <a:gd name="connsiteY3818" fmla="*/ 2752014 h 4615664"/>
              <a:gd name="connsiteX3819" fmla="*/ 2844617 w 4089755"/>
              <a:gd name="connsiteY3819" fmla="*/ 2743638 h 4615664"/>
              <a:gd name="connsiteX3820" fmla="*/ 2843263 w 4089755"/>
              <a:gd name="connsiteY3820" fmla="*/ 2737392 h 4615664"/>
              <a:gd name="connsiteX3821" fmla="*/ 2831239 w 4089755"/>
              <a:gd name="connsiteY3821" fmla="*/ 2736755 h 4615664"/>
              <a:gd name="connsiteX3822" fmla="*/ 2824759 w 4089755"/>
              <a:gd name="connsiteY3822" fmla="*/ 2732840 h 4615664"/>
              <a:gd name="connsiteX3823" fmla="*/ 2738263 w 4089755"/>
              <a:gd name="connsiteY3823" fmla="*/ 2723797 h 4615664"/>
              <a:gd name="connsiteX3824" fmla="*/ 2738087 w 4089755"/>
              <a:gd name="connsiteY3824" fmla="*/ 2725761 h 4615664"/>
              <a:gd name="connsiteX3825" fmla="*/ 2737948 w 4089755"/>
              <a:gd name="connsiteY3825" fmla="*/ 2727332 h 4615664"/>
              <a:gd name="connsiteX3826" fmla="*/ 2737738 w 4089755"/>
              <a:gd name="connsiteY3826" fmla="*/ 2729691 h 4615664"/>
              <a:gd name="connsiteX3827" fmla="*/ 2737797 w 4089755"/>
              <a:gd name="connsiteY3827" fmla="*/ 2729036 h 4615664"/>
              <a:gd name="connsiteX3828" fmla="*/ 2737948 w 4089755"/>
              <a:gd name="connsiteY3828" fmla="*/ 2727332 h 4615664"/>
              <a:gd name="connsiteX3829" fmla="*/ 2780950 w 4089755"/>
              <a:gd name="connsiteY3829" fmla="*/ 2717509 h 4615664"/>
              <a:gd name="connsiteX3830" fmla="*/ 2762606 w 4089755"/>
              <a:gd name="connsiteY3830" fmla="*/ 2719065 h 4615664"/>
              <a:gd name="connsiteX3831" fmla="*/ 2796936 w 4089755"/>
              <a:gd name="connsiteY3831" fmla="*/ 2746481 h 4615664"/>
              <a:gd name="connsiteX3832" fmla="*/ 2809790 w 4089755"/>
              <a:gd name="connsiteY3832" fmla="*/ 2755972 h 4615664"/>
              <a:gd name="connsiteX3833" fmla="*/ 2826909 w 4089755"/>
              <a:gd name="connsiteY3833" fmla="*/ 2754321 h 4615664"/>
              <a:gd name="connsiteX3834" fmla="*/ 2824941 w 4089755"/>
              <a:gd name="connsiteY3834" fmla="*/ 2752839 h 4615664"/>
              <a:gd name="connsiteX3835" fmla="*/ 2802575 w 4089755"/>
              <a:gd name="connsiteY3835" fmla="*/ 2734936 h 4615664"/>
              <a:gd name="connsiteX3836" fmla="*/ 2800891 w 4089755"/>
              <a:gd name="connsiteY3836" fmla="*/ 2735096 h 4615664"/>
              <a:gd name="connsiteX3837" fmla="*/ 2787804 w 4089755"/>
              <a:gd name="connsiteY3837" fmla="*/ 2735304 h 4615664"/>
              <a:gd name="connsiteX3838" fmla="*/ 2797449 w 4089755"/>
              <a:gd name="connsiteY3838" fmla="*/ 2731321 h 4615664"/>
              <a:gd name="connsiteX3839" fmla="*/ 2796982 w 4089755"/>
              <a:gd name="connsiteY3839" fmla="*/ 2732120 h 4615664"/>
              <a:gd name="connsiteX3840" fmla="*/ 2795383 w 4089755"/>
              <a:gd name="connsiteY3840" fmla="*/ 2732429 h 4615664"/>
              <a:gd name="connsiteX3841" fmla="*/ 2796682 w 4089755"/>
              <a:gd name="connsiteY3841" fmla="*/ 2732633 h 4615664"/>
              <a:gd name="connsiteX3842" fmla="*/ 2796982 w 4089755"/>
              <a:gd name="connsiteY3842" fmla="*/ 2732120 h 4615664"/>
              <a:gd name="connsiteX3843" fmla="*/ 2798651 w 4089755"/>
              <a:gd name="connsiteY3843" fmla="*/ 2731794 h 4615664"/>
              <a:gd name="connsiteX3844" fmla="*/ 2798139 w 4089755"/>
              <a:gd name="connsiteY3844" fmla="*/ 2731385 h 4615664"/>
              <a:gd name="connsiteX3845" fmla="*/ 2797449 w 4089755"/>
              <a:gd name="connsiteY3845" fmla="*/ 2731321 h 4615664"/>
              <a:gd name="connsiteX3846" fmla="*/ 2798008 w 4089755"/>
              <a:gd name="connsiteY3846" fmla="*/ 2731280 h 4615664"/>
              <a:gd name="connsiteX3847" fmla="*/ 2782649 w 4089755"/>
              <a:gd name="connsiteY3847" fmla="*/ 2718985 h 4615664"/>
              <a:gd name="connsiteX3848" fmla="*/ 2830680 w 4089755"/>
              <a:gd name="connsiteY3848" fmla="*/ 2715786 h 4615664"/>
              <a:gd name="connsiteX3849" fmla="*/ 2835459 w 4089755"/>
              <a:gd name="connsiteY3849" fmla="*/ 2718092 h 4615664"/>
              <a:gd name="connsiteX3850" fmla="*/ 2839739 w 4089755"/>
              <a:gd name="connsiteY3850" fmla="*/ 2722804 h 4615664"/>
              <a:gd name="connsiteX3851" fmla="*/ 2830680 w 4089755"/>
              <a:gd name="connsiteY3851" fmla="*/ 2715786 h 4615664"/>
              <a:gd name="connsiteX3852" fmla="*/ 2890700 w 4089755"/>
              <a:gd name="connsiteY3852" fmla="*/ 2715768 h 4615664"/>
              <a:gd name="connsiteX3853" fmla="*/ 2893094 w 4089755"/>
              <a:gd name="connsiteY3853" fmla="*/ 2716057 h 4615664"/>
              <a:gd name="connsiteX3854" fmla="*/ 2896554 w 4089755"/>
              <a:gd name="connsiteY3854" fmla="*/ 2716148 h 4615664"/>
              <a:gd name="connsiteX3855" fmla="*/ 2896577 w 4089755"/>
              <a:gd name="connsiteY3855" fmla="*/ 2715851 h 4615664"/>
              <a:gd name="connsiteX3856" fmla="*/ 2896254 w 4089755"/>
              <a:gd name="connsiteY3856" fmla="*/ 2715825 h 4615664"/>
              <a:gd name="connsiteX3857" fmla="*/ 2890700 w 4089755"/>
              <a:gd name="connsiteY3857" fmla="*/ 2715768 h 4615664"/>
              <a:gd name="connsiteX3858" fmla="*/ 2832699 w 4089755"/>
              <a:gd name="connsiteY3858" fmla="*/ 2715055 h 4615664"/>
              <a:gd name="connsiteX3859" fmla="*/ 2830840 w 4089755"/>
              <a:gd name="connsiteY3859" fmla="*/ 2715118 h 4615664"/>
              <a:gd name="connsiteX3860" fmla="*/ 2830680 w 4089755"/>
              <a:gd name="connsiteY3860" fmla="*/ 2715786 h 4615664"/>
              <a:gd name="connsiteX3861" fmla="*/ 2830356 w 4089755"/>
              <a:gd name="connsiteY3861" fmla="*/ 2715135 h 4615664"/>
              <a:gd name="connsiteX3862" fmla="*/ 2794442 w 4089755"/>
              <a:gd name="connsiteY3862" fmla="*/ 2716364 h 4615664"/>
              <a:gd name="connsiteX3863" fmla="*/ 2786870 w 4089755"/>
              <a:gd name="connsiteY3863" fmla="*/ 2717008 h 4615664"/>
              <a:gd name="connsiteX3864" fmla="*/ 2791910 w 4089755"/>
              <a:gd name="connsiteY3864" fmla="*/ 2720872 h 4615664"/>
              <a:gd name="connsiteX3865" fmla="*/ 2799917 w 4089755"/>
              <a:gd name="connsiteY3865" fmla="*/ 2727715 h 4615664"/>
              <a:gd name="connsiteX3866" fmla="*/ 2801911 w 4089755"/>
              <a:gd name="connsiteY3866" fmla="*/ 2728543 h 4615664"/>
              <a:gd name="connsiteX3867" fmla="*/ 2804735 w 4089755"/>
              <a:gd name="connsiteY3867" fmla="*/ 2730707 h 4615664"/>
              <a:gd name="connsiteX3868" fmla="*/ 2809846 w 4089755"/>
              <a:gd name="connsiteY3868" fmla="*/ 2725856 h 4615664"/>
              <a:gd name="connsiteX3869" fmla="*/ 2827886 w 4089755"/>
              <a:gd name="connsiteY3869" fmla="*/ 2723810 h 4615664"/>
              <a:gd name="connsiteX3870" fmla="*/ 2842903 w 4089755"/>
              <a:gd name="connsiteY3870" fmla="*/ 2723062 h 4615664"/>
              <a:gd name="connsiteX3871" fmla="*/ 2840013 w 4089755"/>
              <a:gd name="connsiteY3871" fmla="*/ 2720289 h 4615664"/>
              <a:gd name="connsiteX3872" fmla="*/ 2835459 w 4089755"/>
              <a:gd name="connsiteY3872" fmla="*/ 2718092 h 4615664"/>
              <a:gd name="connsiteX3873" fmla="*/ 2855415 w 4089755"/>
              <a:gd name="connsiteY3873" fmla="*/ 2714276 h 4615664"/>
              <a:gd name="connsiteX3874" fmla="*/ 2847456 w 4089755"/>
              <a:gd name="connsiteY3874" fmla="*/ 2714549 h 4615664"/>
              <a:gd name="connsiteX3875" fmla="*/ 2851318 w 4089755"/>
              <a:gd name="connsiteY3875" fmla="*/ 2718744 h 4615664"/>
              <a:gd name="connsiteX3876" fmla="*/ 2857043 w 4089755"/>
              <a:gd name="connsiteY3876" fmla="*/ 2717886 h 4615664"/>
              <a:gd name="connsiteX3877" fmla="*/ 2856501 w 4089755"/>
              <a:gd name="connsiteY3877" fmla="*/ 2716552 h 4615664"/>
              <a:gd name="connsiteX3878" fmla="*/ 2860472 w 4089755"/>
              <a:gd name="connsiteY3878" fmla="*/ 2714104 h 4615664"/>
              <a:gd name="connsiteX3879" fmla="*/ 2859003 w 4089755"/>
              <a:gd name="connsiteY3879" fmla="*/ 2714153 h 4615664"/>
              <a:gd name="connsiteX3880" fmla="*/ 2862621 w 4089755"/>
              <a:gd name="connsiteY3880" fmla="*/ 2717049 h 4615664"/>
              <a:gd name="connsiteX3881" fmla="*/ 2863131 w 4089755"/>
              <a:gd name="connsiteY3881" fmla="*/ 2716972 h 4615664"/>
              <a:gd name="connsiteX3882" fmla="*/ 2896819 w 4089755"/>
              <a:gd name="connsiteY3882" fmla="*/ 2712859 h 4615664"/>
              <a:gd name="connsiteX3883" fmla="*/ 2868607 w 4089755"/>
              <a:gd name="connsiteY3883" fmla="*/ 2713824 h 4615664"/>
              <a:gd name="connsiteX3884" fmla="*/ 2869168 w 4089755"/>
              <a:gd name="connsiteY3884" fmla="*/ 2714476 h 4615664"/>
              <a:gd name="connsiteX3885" fmla="*/ 2870143 w 4089755"/>
              <a:gd name="connsiteY3885" fmla="*/ 2716371 h 4615664"/>
              <a:gd name="connsiteX3886" fmla="*/ 2870941 w 4089755"/>
              <a:gd name="connsiteY3886" fmla="*/ 2715082 h 4615664"/>
              <a:gd name="connsiteX3887" fmla="*/ 2872834 w 4089755"/>
              <a:gd name="connsiteY3887" fmla="*/ 2716687 h 4615664"/>
              <a:gd name="connsiteX3888" fmla="*/ 2882181 w 4089755"/>
              <a:gd name="connsiteY3888" fmla="*/ 2716652 h 4615664"/>
              <a:gd name="connsiteX3889" fmla="*/ 2888811 w 4089755"/>
              <a:gd name="connsiteY3889" fmla="*/ 2716258 h 4615664"/>
              <a:gd name="connsiteX3890" fmla="*/ 2887170 w 4089755"/>
              <a:gd name="connsiteY3890" fmla="*/ 2715234 h 4615664"/>
              <a:gd name="connsiteX3891" fmla="*/ 2883858 w 4089755"/>
              <a:gd name="connsiteY3891" fmla="*/ 2714403 h 4615664"/>
              <a:gd name="connsiteX3892" fmla="*/ 2893571 w 4089755"/>
              <a:gd name="connsiteY3892" fmla="*/ 2714265 h 4615664"/>
              <a:gd name="connsiteX3893" fmla="*/ 2896677 w 4089755"/>
              <a:gd name="connsiteY3893" fmla="*/ 2714614 h 4615664"/>
              <a:gd name="connsiteX3894" fmla="*/ 2723407 w 4089755"/>
              <a:gd name="connsiteY3894" fmla="*/ 2710768 h 4615664"/>
              <a:gd name="connsiteX3895" fmla="*/ 2723193 w 4089755"/>
              <a:gd name="connsiteY3895" fmla="*/ 2712835 h 4615664"/>
              <a:gd name="connsiteX3896" fmla="*/ 2722928 w 4089755"/>
              <a:gd name="connsiteY3896" fmla="*/ 2715422 h 4615664"/>
              <a:gd name="connsiteX3897" fmla="*/ 2722840 w 4089755"/>
              <a:gd name="connsiteY3897" fmla="*/ 2716284 h 4615664"/>
              <a:gd name="connsiteX3898" fmla="*/ 2722770 w 4089755"/>
              <a:gd name="connsiteY3898" fmla="*/ 2716974 h 4615664"/>
              <a:gd name="connsiteX3899" fmla="*/ 2722928 w 4089755"/>
              <a:gd name="connsiteY3899" fmla="*/ 2715422 h 4615664"/>
              <a:gd name="connsiteX3900" fmla="*/ 2823584 w 4089755"/>
              <a:gd name="connsiteY3900" fmla="*/ 2657390 h 4615664"/>
              <a:gd name="connsiteX3901" fmla="*/ 2832826 w 4089755"/>
              <a:gd name="connsiteY3901" fmla="*/ 2657714 h 4615664"/>
              <a:gd name="connsiteX3902" fmla="*/ 2824029 w 4089755"/>
              <a:gd name="connsiteY3902" fmla="*/ 2659854 h 4615664"/>
              <a:gd name="connsiteX3903" fmla="*/ 2821399 w 4089755"/>
              <a:gd name="connsiteY3903" fmla="*/ 2659241 h 4615664"/>
              <a:gd name="connsiteX3904" fmla="*/ 2823584 w 4089755"/>
              <a:gd name="connsiteY3904" fmla="*/ 2657390 h 4615664"/>
              <a:gd name="connsiteX3905" fmla="*/ 2794088 w 4089755"/>
              <a:gd name="connsiteY3905" fmla="*/ 2595534 h 4615664"/>
              <a:gd name="connsiteX3906" fmla="*/ 2800468 w 4089755"/>
              <a:gd name="connsiteY3906" fmla="*/ 2597955 h 4615664"/>
              <a:gd name="connsiteX3907" fmla="*/ 2803410 w 4089755"/>
              <a:gd name="connsiteY3907" fmla="*/ 2598834 h 4615664"/>
              <a:gd name="connsiteX3908" fmla="*/ 2772836 w 4089755"/>
              <a:gd name="connsiteY3908" fmla="*/ 2600589 h 4615664"/>
              <a:gd name="connsiteX3909" fmla="*/ 2769312 w 4089755"/>
              <a:gd name="connsiteY3909" fmla="*/ 2599742 h 4615664"/>
              <a:gd name="connsiteX3910" fmla="*/ 2765224 w 4089755"/>
              <a:gd name="connsiteY3910" fmla="*/ 2598445 h 4615664"/>
              <a:gd name="connsiteX3911" fmla="*/ 2779958 w 4089755"/>
              <a:gd name="connsiteY3911" fmla="*/ 2596655 h 4615664"/>
              <a:gd name="connsiteX3912" fmla="*/ 2821493 w 4089755"/>
              <a:gd name="connsiteY3912" fmla="*/ 2594582 h 4615664"/>
              <a:gd name="connsiteX3913" fmla="*/ 2851089 w 4089755"/>
              <a:gd name="connsiteY3913" fmla="*/ 2617010 h 4615664"/>
              <a:gd name="connsiteX3914" fmla="*/ 2889461 w 4089755"/>
              <a:gd name="connsiteY3914" fmla="*/ 2650110 h 4615664"/>
              <a:gd name="connsiteX3915" fmla="*/ 2894665 w 4089755"/>
              <a:gd name="connsiteY3915" fmla="*/ 2654220 h 4615664"/>
              <a:gd name="connsiteX3916" fmla="*/ 2894764 w 4089755"/>
              <a:gd name="connsiteY3916" fmla="*/ 2654218 h 4615664"/>
              <a:gd name="connsiteX3917" fmla="*/ 2901187 w 4089755"/>
              <a:gd name="connsiteY3917" fmla="*/ 2654144 h 4615664"/>
              <a:gd name="connsiteX3918" fmla="*/ 2901190 w 4089755"/>
              <a:gd name="connsiteY3918" fmla="*/ 2653993 h 4615664"/>
              <a:gd name="connsiteX3919" fmla="*/ 2872276 w 4089755"/>
              <a:gd name="connsiteY3919" fmla="*/ 2631341 h 4615664"/>
              <a:gd name="connsiteX3920" fmla="*/ 2833671 w 4089755"/>
              <a:gd name="connsiteY3920" fmla="*/ 2597647 h 4615664"/>
              <a:gd name="connsiteX3921" fmla="*/ 2830458 w 4089755"/>
              <a:gd name="connsiteY3921" fmla="*/ 2597757 h 4615664"/>
              <a:gd name="connsiteX3922" fmla="*/ 2830768 w 4089755"/>
              <a:gd name="connsiteY3922" fmla="*/ 2597459 h 4615664"/>
              <a:gd name="connsiteX3923" fmla="*/ 2821628 w 4089755"/>
              <a:gd name="connsiteY3923" fmla="*/ 2594620 h 4615664"/>
              <a:gd name="connsiteX3924" fmla="*/ 2890411 w 4089755"/>
              <a:gd name="connsiteY3924" fmla="*/ 2551174 h 4615664"/>
              <a:gd name="connsiteX3925" fmla="*/ 2886111 w 4089755"/>
              <a:gd name="connsiteY3925" fmla="*/ 2551530 h 4615664"/>
              <a:gd name="connsiteX3926" fmla="*/ 2903164 w 4089755"/>
              <a:gd name="connsiteY3926" fmla="*/ 2564808 h 4615664"/>
              <a:gd name="connsiteX3927" fmla="*/ 2903459 w 4089755"/>
              <a:gd name="connsiteY3927" fmla="*/ 2551476 h 4615664"/>
              <a:gd name="connsiteX3928" fmla="*/ 2884262 w 4089755"/>
              <a:gd name="connsiteY3928" fmla="*/ 2454621 h 4615664"/>
              <a:gd name="connsiteX3929" fmla="*/ 2884217 w 4089755"/>
              <a:gd name="connsiteY3929" fmla="*/ 2455632 h 4615664"/>
              <a:gd name="connsiteX3930" fmla="*/ 2883277 w 4089755"/>
              <a:gd name="connsiteY3930" fmla="*/ 2456497 h 4615664"/>
              <a:gd name="connsiteX3931" fmla="*/ 2881699 w 4089755"/>
              <a:gd name="connsiteY3931" fmla="*/ 2455216 h 4615664"/>
              <a:gd name="connsiteX3932" fmla="*/ 2882523 w 4089755"/>
              <a:gd name="connsiteY3932" fmla="*/ 2455096 h 4615664"/>
              <a:gd name="connsiteX3933" fmla="*/ 2884262 w 4089755"/>
              <a:gd name="connsiteY3933" fmla="*/ 2454621 h 4615664"/>
              <a:gd name="connsiteX3934" fmla="*/ 1321405 w 4089755"/>
              <a:gd name="connsiteY3934" fmla="*/ 2414475 h 4615664"/>
              <a:gd name="connsiteX3935" fmla="*/ 1344111 w 4089755"/>
              <a:gd name="connsiteY3935" fmla="*/ 2421869 h 4615664"/>
              <a:gd name="connsiteX3936" fmla="*/ 1371825 w 4089755"/>
              <a:gd name="connsiteY3936" fmla="*/ 2427507 h 4615664"/>
              <a:gd name="connsiteX3937" fmla="*/ 1379861 w 4089755"/>
              <a:gd name="connsiteY3937" fmla="*/ 2430021 h 4615664"/>
              <a:gd name="connsiteX3938" fmla="*/ 1380660 w 4089755"/>
              <a:gd name="connsiteY3938" fmla="*/ 2430648 h 4615664"/>
              <a:gd name="connsiteX3939" fmla="*/ 1382009 w 4089755"/>
              <a:gd name="connsiteY3939" fmla="*/ 2432212 h 4615664"/>
              <a:gd name="connsiteX3940" fmla="*/ 1358674 w 4089755"/>
              <a:gd name="connsiteY3940" fmla="*/ 2427881 h 4615664"/>
              <a:gd name="connsiteX3941" fmla="*/ 1341320 w 4089755"/>
              <a:gd name="connsiteY3941" fmla="*/ 2424049 h 4615664"/>
              <a:gd name="connsiteX3942" fmla="*/ 1338773 w 4089755"/>
              <a:gd name="connsiteY3942" fmla="*/ 2423587 h 4615664"/>
              <a:gd name="connsiteX3943" fmla="*/ 1441140 w 4089755"/>
              <a:gd name="connsiteY3943" fmla="*/ 2401230 h 4615664"/>
              <a:gd name="connsiteX3944" fmla="*/ 1470929 w 4089755"/>
              <a:gd name="connsiteY3944" fmla="*/ 2408337 h 4615664"/>
              <a:gd name="connsiteX3945" fmla="*/ 1474059 w 4089755"/>
              <a:gd name="connsiteY3945" fmla="*/ 2410161 h 4615664"/>
              <a:gd name="connsiteX3946" fmla="*/ 1477603 w 4089755"/>
              <a:gd name="connsiteY3946" fmla="*/ 2412578 h 4615664"/>
              <a:gd name="connsiteX3947" fmla="*/ 1462975 w 4089755"/>
              <a:gd name="connsiteY3947" fmla="*/ 2410057 h 4615664"/>
              <a:gd name="connsiteX3948" fmla="*/ 1449120 w 4089755"/>
              <a:gd name="connsiteY3948" fmla="*/ 2407070 h 4615664"/>
              <a:gd name="connsiteX3949" fmla="*/ 1443705 w 4089755"/>
              <a:gd name="connsiteY3949" fmla="*/ 2402917 h 4615664"/>
              <a:gd name="connsiteX3950" fmla="*/ 1355962 w 4089755"/>
              <a:gd name="connsiteY3950" fmla="*/ 2376135 h 4615664"/>
              <a:gd name="connsiteX3951" fmla="*/ 1363572 w 4089755"/>
              <a:gd name="connsiteY3951" fmla="*/ 2377801 h 4615664"/>
              <a:gd name="connsiteX3952" fmla="*/ 1397726 w 4089755"/>
              <a:gd name="connsiteY3952" fmla="*/ 2389966 h 4615664"/>
              <a:gd name="connsiteX3953" fmla="*/ 1414924 w 4089755"/>
              <a:gd name="connsiteY3953" fmla="*/ 2394485 h 4615664"/>
              <a:gd name="connsiteX3954" fmla="*/ 1414541 w 4089755"/>
              <a:gd name="connsiteY3954" fmla="*/ 2394684 h 4615664"/>
              <a:gd name="connsiteX3955" fmla="*/ 1422481 w 4089755"/>
              <a:gd name="connsiteY3955" fmla="*/ 2400030 h 4615664"/>
              <a:gd name="connsiteX3956" fmla="*/ 1425484 w 4089755"/>
              <a:gd name="connsiteY3956" fmla="*/ 2401972 h 4615664"/>
              <a:gd name="connsiteX3957" fmla="*/ 1419988 w 4089755"/>
              <a:gd name="connsiteY3957" fmla="*/ 2400788 h 4615664"/>
              <a:gd name="connsiteX3958" fmla="*/ 1384398 w 4089755"/>
              <a:gd name="connsiteY3958" fmla="*/ 2391962 h 4615664"/>
              <a:gd name="connsiteX3959" fmla="*/ 1372555 w 4089755"/>
              <a:gd name="connsiteY3959" fmla="*/ 2384648 h 4615664"/>
              <a:gd name="connsiteX3960" fmla="*/ 1314712 w 4089755"/>
              <a:gd name="connsiteY3960" fmla="*/ 2355995 h 4615664"/>
              <a:gd name="connsiteX3961" fmla="*/ 1317429 w 4089755"/>
              <a:gd name="connsiteY3961" fmla="*/ 2356714 h 4615664"/>
              <a:gd name="connsiteX3962" fmla="*/ 1341632 w 4089755"/>
              <a:gd name="connsiteY3962" fmla="*/ 2366643 h 4615664"/>
              <a:gd name="connsiteX3963" fmla="*/ 1339446 w 4089755"/>
              <a:gd name="connsiteY3963" fmla="*/ 2367456 h 4615664"/>
              <a:gd name="connsiteX3964" fmla="*/ 1338227 w 4089755"/>
              <a:gd name="connsiteY3964" fmla="*/ 2367452 h 4615664"/>
              <a:gd name="connsiteX3965" fmla="*/ 1429892 w 4089755"/>
              <a:gd name="connsiteY3965" fmla="*/ 2336379 h 4615664"/>
              <a:gd name="connsiteX3966" fmla="*/ 1438931 w 4089755"/>
              <a:gd name="connsiteY3966" fmla="*/ 2336858 h 4615664"/>
              <a:gd name="connsiteX3967" fmla="*/ 1441275 w 4089755"/>
              <a:gd name="connsiteY3967" fmla="*/ 2338201 h 4615664"/>
              <a:gd name="connsiteX3968" fmla="*/ 1429892 w 4089755"/>
              <a:gd name="connsiteY3968" fmla="*/ 2336379 h 4615664"/>
              <a:gd name="connsiteX3969" fmla="*/ 1480034 w 4089755"/>
              <a:gd name="connsiteY3969" fmla="*/ 2274961 h 4615664"/>
              <a:gd name="connsiteX3970" fmla="*/ 1481492 w 4089755"/>
              <a:gd name="connsiteY3970" fmla="*/ 2275008 h 4615664"/>
              <a:gd name="connsiteX3971" fmla="*/ 1482634 w 4089755"/>
              <a:gd name="connsiteY3971" fmla="*/ 2275122 h 4615664"/>
              <a:gd name="connsiteX3972" fmla="*/ 1484934 w 4089755"/>
              <a:gd name="connsiteY3972" fmla="*/ 2276048 h 4615664"/>
              <a:gd name="connsiteX3973" fmla="*/ 1480034 w 4089755"/>
              <a:gd name="connsiteY3973" fmla="*/ 2274961 h 4615664"/>
              <a:gd name="connsiteX3974" fmla="*/ 1380536 w 4089755"/>
              <a:gd name="connsiteY3974" fmla="*/ 2260412 h 4615664"/>
              <a:gd name="connsiteX3975" fmla="*/ 1385844 w 4089755"/>
              <a:gd name="connsiteY3975" fmla="*/ 2262487 h 4615664"/>
              <a:gd name="connsiteX3976" fmla="*/ 1391148 w 4089755"/>
              <a:gd name="connsiteY3976" fmla="*/ 2264139 h 4615664"/>
              <a:gd name="connsiteX3977" fmla="*/ 1388939 w 4089755"/>
              <a:gd name="connsiteY3977" fmla="*/ 2263174 h 4615664"/>
              <a:gd name="connsiteX3978" fmla="*/ 1370825 w 4089755"/>
              <a:gd name="connsiteY3978" fmla="*/ 2259015 h 4615664"/>
              <a:gd name="connsiteX3979" fmla="*/ 1372268 w 4089755"/>
              <a:gd name="connsiteY3979" fmla="*/ 2259478 h 4615664"/>
              <a:gd name="connsiteX3980" fmla="*/ 1370867 w 4089755"/>
              <a:gd name="connsiteY3980" fmla="*/ 2259450 h 4615664"/>
              <a:gd name="connsiteX3981" fmla="*/ 968790 w 4089755"/>
              <a:gd name="connsiteY3981" fmla="*/ 2245728 h 4615664"/>
              <a:gd name="connsiteX3982" fmla="*/ 965624 w 4089755"/>
              <a:gd name="connsiteY3982" fmla="*/ 2249004 h 4615664"/>
              <a:gd name="connsiteX3983" fmla="*/ 975124 w 4089755"/>
              <a:gd name="connsiteY3983" fmla="*/ 2249004 h 4615664"/>
              <a:gd name="connsiteX3984" fmla="*/ 968790 w 4089755"/>
              <a:gd name="connsiteY3984" fmla="*/ 2245728 h 4615664"/>
              <a:gd name="connsiteX3985" fmla="*/ 957081 w 4089755"/>
              <a:gd name="connsiteY3985" fmla="*/ 2239033 h 4615664"/>
              <a:gd name="connsiteX3986" fmla="*/ 965348 w 4089755"/>
              <a:gd name="connsiteY3986" fmla="*/ 2241928 h 4615664"/>
              <a:gd name="connsiteX3987" fmla="*/ 957081 w 4089755"/>
              <a:gd name="connsiteY3987" fmla="*/ 2239033 h 4615664"/>
              <a:gd name="connsiteX3988" fmla="*/ 1394894 w 4089755"/>
              <a:gd name="connsiteY3988" fmla="*/ 2231586 h 4615664"/>
              <a:gd name="connsiteX3989" fmla="*/ 1400197 w 4089755"/>
              <a:gd name="connsiteY3989" fmla="*/ 2234221 h 4615664"/>
              <a:gd name="connsiteX3990" fmla="*/ 1385842 w 4089755"/>
              <a:gd name="connsiteY3990" fmla="*/ 2232840 h 4615664"/>
              <a:gd name="connsiteX3991" fmla="*/ 1383124 w 4089755"/>
              <a:gd name="connsiteY3991" fmla="*/ 2233522 h 4615664"/>
              <a:gd name="connsiteX3992" fmla="*/ 1381974 w 4089755"/>
              <a:gd name="connsiteY3992" fmla="*/ 2233957 h 4615664"/>
              <a:gd name="connsiteX3993" fmla="*/ 1392631 w 4089755"/>
              <a:gd name="connsiteY3993" fmla="*/ 2240267 h 4615664"/>
              <a:gd name="connsiteX3994" fmla="*/ 1397479 w 4089755"/>
              <a:gd name="connsiteY3994" fmla="*/ 2243818 h 4615664"/>
              <a:gd name="connsiteX3995" fmla="*/ 1397515 w 4089755"/>
              <a:gd name="connsiteY3995" fmla="*/ 2243826 h 4615664"/>
              <a:gd name="connsiteX3996" fmla="*/ 1422530 w 4089755"/>
              <a:gd name="connsiteY3996" fmla="*/ 2249793 h 4615664"/>
              <a:gd name="connsiteX3997" fmla="*/ 1454134 w 4089755"/>
              <a:gd name="connsiteY3997" fmla="*/ 2261130 h 4615664"/>
              <a:gd name="connsiteX3998" fmla="*/ 1459214 w 4089755"/>
              <a:gd name="connsiteY3998" fmla="*/ 2266743 h 4615664"/>
              <a:gd name="connsiteX3999" fmla="*/ 1460850 w 4089755"/>
              <a:gd name="connsiteY3999" fmla="*/ 2267071 h 4615664"/>
              <a:gd name="connsiteX4000" fmla="*/ 1471957 w 4089755"/>
              <a:gd name="connsiteY4000" fmla="*/ 2247259 h 4615664"/>
              <a:gd name="connsiteX4001" fmla="*/ 1453151 w 4089755"/>
              <a:gd name="connsiteY4001" fmla="*/ 2243532 h 4615664"/>
              <a:gd name="connsiteX4002" fmla="*/ 1423132 w 4089755"/>
              <a:gd name="connsiteY4002" fmla="*/ 2237443 h 4615664"/>
              <a:gd name="connsiteX4003" fmla="*/ 1394894 w 4089755"/>
              <a:gd name="connsiteY4003" fmla="*/ 2231586 h 4615664"/>
              <a:gd name="connsiteX4004" fmla="*/ 939135 w 4089755"/>
              <a:gd name="connsiteY4004" fmla="*/ 2224968 h 4615664"/>
              <a:gd name="connsiteX4005" fmla="*/ 937551 w 4089755"/>
              <a:gd name="connsiteY4005" fmla="*/ 2228082 h 4615664"/>
              <a:gd name="connsiteX4006" fmla="*/ 945468 w 4089755"/>
              <a:gd name="connsiteY4006" fmla="*/ 2229640 h 4615664"/>
              <a:gd name="connsiteX4007" fmla="*/ 943490 w 4089755"/>
              <a:gd name="connsiteY4007" fmla="*/ 2224969 h 4615664"/>
              <a:gd name="connsiteX4008" fmla="*/ 939135 w 4089755"/>
              <a:gd name="connsiteY4008" fmla="*/ 2224968 h 4615664"/>
              <a:gd name="connsiteX4009" fmla="*/ 966678 w 4089755"/>
              <a:gd name="connsiteY4009" fmla="*/ 2224646 h 4615664"/>
              <a:gd name="connsiteX4010" fmla="*/ 960740 w 4089755"/>
              <a:gd name="connsiteY4010" fmla="*/ 2228085 h 4615664"/>
              <a:gd name="connsiteX4011" fmla="*/ 970241 w 4089755"/>
              <a:gd name="connsiteY4011" fmla="*/ 2230981 h 4615664"/>
              <a:gd name="connsiteX4012" fmla="*/ 966678 w 4089755"/>
              <a:gd name="connsiteY4012" fmla="*/ 2224646 h 4615664"/>
              <a:gd name="connsiteX4013" fmla="*/ 865250 w 4089755"/>
              <a:gd name="connsiteY4013" fmla="*/ 2224526 h 4615664"/>
              <a:gd name="connsiteX4014" fmla="*/ 859978 w 4089755"/>
              <a:gd name="connsiteY4014" fmla="*/ 2237674 h 4615664"/>
              <a:gd name="connsiteX4015" fmla="*/ 865250 w 4089755"/>
              <a:gd name="connsiteY4015" fmla="*/ 2224526 h 4615664"/>
              <a:gd name="connsiteX4016" fmla="*/ 934311 w 4089755"/>
              <a:gd name="connsiteY4016" fmla="*/ 2219951 h 4615664"/>
              <a:gd name="connsiteX4017" fmla="*/ 933889 w 4089755"/>
              <a:gd name="connsiteY4017" fmla="*/ 2225374 h 4615664"/>
              <a:gd name="connsiteX4018" fmla="*/ 937270 w 4089755"/>
              <a:gd name="connsiteY4018" fmla="*/ 2220554 h 4615664"/>
              <a:gd name="connsiteX4019" fmla="*/ 934311 w 4089755"/>
              <a:gd name="connsiteY4019" fmla="*/ 2219951 h 4615664"/>
              <a:gd name="connsiteX4020" fmla="*/ 947824 w 4089755"/>
              <a:gd name="connsiteY4020" fmla="*/ 2214078 h 4615664"/>
              <a:gd name="connsiteX4021" fmla="*/ 944099 w 4089755"/>
              <a:gd name="connsiteY4021" fmla="*/ 2216167 h 4615664"/>
              <a:gd name="connsiteX4022" fmla="*/ 945224 w 4089755"/>
              <a:gd name="connsiteY4022" fmla="*/ 2220849 h 4615664"/>
              <a:gd name="connsiteX4023" fmla="*/ 945443 w 4089755"/>
              <a:gd name="connsiteY4023" fmla="*/ 2220990 h 4615664"/>
              <a:gd name="connsiteX4024" fmla="*/ 945262 w 4089755"/>
              <a:gd name="connsiteY4024" fmla="*/ 2224883 h 4615664"/>
              <a:gd name="connsiteX4025" fmla="*/ 948283 w 4089755"/>
              <a:gd name="connsiteY4025" fmla="*/ 2224882 h 4615664"/>
              <a:gd name="connsiteX4026" fmla="*/ 946369 w 4089755"/>
              <a:gd name="connsiteY4026" fmla="*/ 2221588 h 4615664"/>
              <a:gd name="connsiteX4027" fmla="*/ 949577 w 4089755"/>
              <a:gd name="connsiteY4027" fmla="*/ 2223658 h 4615664"/>
              <a:gd name="connsiteX4028" fmla="*/ 958800 w 4089755"/>
              <a:gd name="connsiteY4028" fmla="*/ 2225388 h 4615664"/>
              <a:gd name="connsiteX4029" fmla="*/ 960463 w 4089755"/>
              <a:gd name="connsiteY4029" fmla="*/ 2220777 h 4615664"/>
              <a:gd name="connsiteX4030" fmla="*/ 947824 w 4089755"/>
              <a:gd name="connsiteY4030" fmla="*/ 2214078 h 4615664"/>
              <a:gd name="connsiteX4031" fmla="*/ 1386629 w 4089755"/>
              <a:gd name="connsiteY4031" fmla="*/ 2203815 h 4615664"/>
              <a:gd name="connsiteX4032" fmla="*/ 1391354 w 4089755"/>
              <a:gd name="connsiteY4032" fmla="*/ 2206425 h 4615664"/>
              <a:gd name="connsiteX4033" fmla="*/ 1405614 w 4089755"/>
              <a:gd name="connsiteY4033" fmla="*/ 2210214 h 4615664"/>
              <a:gd name="connsiteX4034" fmla="*/ 1417471 w 4089755"/>
              <a:gd name="connsiteY4034" fmla="*/ 2213328 h 4615664"/>
              <a:gd name="connsiteX4035" fmla="*/ 1415085 w 4089755"/>
              <a:gd name="connsiteY4035" fmla="*/ 2212044 h 4615664"/>
              <a:gd name="connsiteX4036" fmla="*/ 1410475 w 4089755"/>
              <a:gd name="connsiteY4036" fmla="*/ 2211209 h 4615664"/>
              <a:gd name="connsiteX4037" fmla="*/ 1397155 w 4089755"/>
              <a:gd name="connsiteY4037" fmla="*/ 2207336 h 4615664"/>
              <a:gd name="connsiteX4038" fmla="*/ 1547031 w 4089755"/>
              <a:gd name="connsiteY4038" fmla="*/ 2200883 h 4615664"/>
              <a:gd name="connsiteX4039" fmla="*/ 1548196 w 4089755"/>
              <a:gd name="connsiteY4039" fmla="*/ 2201137 h 4615664"/>
              <a:gd name="connsiteX4040" fmla="*/ 1552037 w 4089755"/>
              <a:gd name="connsiteY4040" fmla="*/ 2203485 h 4615664"/>
              <a:gd name="connsiteX4041" fmla="*/ 1359013 w 4089755"/>
              <a:gd name="connsiteY4041" fmla="*/ 2196295 h 4615664"/>
              <a:gd name="connsiteX4042" fmla="*/ 1355446 w 4089755"/>
              <a:gd name="connsiteY4042" fmla="*/ 2196805 h 4615664"/>
              <a:gd name="connsiteX4043" fmla="*/ 1373913 w 4089755"/>
              <a:gd name="connsiteY4043" fmla="*/ 2201593 h 4615664"/>
              <a:gd name="connsiteX4044" fmla="*/ 1374595 w 4089755"/>
              <a:gd name="connsiteY4044" fmla="*/ 2201647 h 4615664"/>
              <a:gd name="connsiteX4045" fmla="*/ 1365647 w 4089755"/>
              <a:gd name="connsiteY4045" fmla="*/ 2197337 h 4615664"/>
              <a:gd name="connsiteX4046" fmla="*/ 1506964 w 4089755"/>
              <a:gd name="connsiteY4046" fmla="*/ 2179217 h 4615664"/>
              <a:gd name="connsiteX4047" fmla="*/ 1507811 w 4089755"/>
              <a:gd name="connsiteY4047" fmla="*/ 2182448 h 4615664"/>
              <a:gd name="connsiteX4048" fmla="*/ 1510826 w 4089755"/>
              <a:gd name="connsiteY4048" fmla="*/ 2184822 h 4615664"/>
              <a:gd name="connsiteX4049" fmla="*/ 1512653 w 4089755"/>
              <a:gd name="connsiteY4049" fmla="*/ 2182021 h 4615664"/>
              <a:gd name="connsiteX4050" fmla="*/ 1446310 w 4089755"/>
              <a:gd name="connsiteY4050" fmla="*/ 2176217 h 4615664"/>
              <a:gd name="connsiteX4051" fmla="*/ 1449772 w 4089755"/>
              <a:gd name="connsiteY4051" fmla="*/ 2177283 h 4615664"/>
              <a:gd name="connsiteX4052" fmla="*/ 1451976 w 4089755"/>
              <a:gd name="connsiteY4052" fmla="*/ 2179599 h 4615664"/>
              <a:gd name="connsiteX4053" fmla="*/ 1446358 w 4089755"/>
              <a:gd name="connsiteY4053" fmla="*/ 2177449 h 4615664"/>
              <a:gd name="connsiteX4054" fmla="*/ 1446310 w 4089755"/>
              <a:gd name="connsiteY4054" fmla="*/ 2176217 h 4615664"/>
              <a:gd name="connsiteX4055" fmla="*/ 747389 w 4089755"/>
              <a:gd name="connsiteY4055" fmla="*/ 2173193 h 4615664"/>
              <a:gd name="connsiteX4056" fmla="*/ 742273 w 4089755"/>
              <a:gd name="connsiteY4056" fmla="*/ 2173195 h 4615664"/>
              <a:gd name="connsiteX4057" fmla="*/ 762738 w 4089755"/>
              <a:gd name="connsiteY4057" fmla="*/ 2176200 h 4615664"/>
              <a:gd name="connsiteX4058" fmla="*/ 747389 w 4089755"/>
              <a:gd name="connsiteY4058" fmla="*/ 2173193 h 4615664"/>
              <a:gd name="connsiteX4059" fmla="*/ 1513573 w 4089755"/>
              <a:gd name="connsiteY4059" fmla="*/ 2165930 h 4615664"/>
              <a:gd name="connsiteX4060" fmla="*/ 1515490 w 4089755"/>
              <a:gd name="connsiteY4060" fmla="*/ 2168160 h 4615664"/>
              <a:gd name="connsiteX4061" fmla="*/ 1511979 w 4089755"/>
              <a:gd name="connsiteY4061" fmla="*/ 2165953 h 4615664"/>
              <a:gd name="connsiteX4062" fmla="*/ 1513573 w 4089755"/>
              <a:gd name="connsiteY4062" fmla="*/ 2165930 h 4615664"/>
              <a:gd name="connsiteX4063" fmla="*/ 1510061 w 4089755"/>
              <a:gd name="connsiteY4063" fmla="*/ 2163723 h 4615664"/>
              <a:gd name="connsiteX4064" fmla="*/ 1511979 w 4089755"/>
              <a:gd name="connsiteY4064" fmla="*/ 2165953 h 4615664"/>
              <a:gd name="connsiteX4065" fmla="*/ 1508466 w 4089755"/>
              <a:gd name="connsiteY4065" fmla="*/ 2163745 h 4615664"/>
              <a:gd name="connsiteX4066" fmla="*/ 1510061 w 4089755"/>
              <a:gd name="connsiteY4066" fmla="*/ 2163723 h 4615664"/>
              <a:gd name="connsiteX4067" fmla="*/ 1498720 w 4089755"/>
              <a:gd name="connsiteY4067" fmla="*/ 2158575 h 4615664"/>
              <a:gd name="connsiteX4068" fmla="*/ 1503507 w 4089755"/>
              <a:gd name="connsiteY4068" fmla="*/ 2159979 h 4615664"/>
              <a:gd name="connsiteX4069" fmla="*/ 1508466 w 4089755"/>
              <a:gd name="connsiteY4069" fmla="*/ 2163745 h 4615664"/>
              <a:gd name="connsiteX4070" fmla="*/ 1498720 w 4089755"/>
              <a:gd name="connsiteY4070" fmla="*/ 2158575 h 4615664"/>
              <a:gd name="connsiteX4071" fmla="*/ 1552290 w 4089755"/>
              <a:gd name="connsiteY4071" fmla="*/ 2154494 h 4615664"/>
              <a:gd name="connsiteX4072" fmla="*/ 1582077 w 4089755"/>
              <a:gd name="connsiteY4072" fmla="*/ 2161601 h 4615664"/>
              <a:gd name="connsiteX4073" fmla="*/ 1585208 w 4089755"/>
              <a:gd name="connsiteY4073" fmla="*/ 2163424 h 4615664"/>
              <a:gd name="connsiteX4074" fmla="*/ 1588752 w 4089755"/>
              <a:gd name="connsiteY4074" fmla="*/ 2165842 h 4615664"/>
              <a:gd name="connsiteX4075" fmla="*/ 1574124 w 4089755"/>
              <a:gd name="connsiteY4075" fmla="*/ 2163320 h 4615664"/>
              <a:gd name="connsiteX4076" fmla="*/ 1560268 w 4089755"/>
              <a:gd name="connsiteY4076" fmla="*/ 2160334 h 4615664"/>
              <a:gd name="connsiteX4077" fmla="*/ 1554853 w 4089755"/>
              <a:gd name="connsiteY4077" fmla="*/ 2156180 h 4615664"/>
              <a:gd name="connsiteX4078" fmla="*/ 839983 w 4089755"/>
              <a:gd name="connsiteY4078" fmla="*/ 2151662 h 4615664"/>
              <a:gd name="connsiteX4079" fmla="*/ 835030 w 4089755"/>
              <a:gd name="connsiteY4079" fmla="*/ 2155289 h 4615664"/>
              <a:gd name="connsiteX4080" fmla="*/ 854286 w 4089755"/>
              <a:gd name="connsiteY4080" fmla="*/ 2162897 h 4615664"/>
              <a:gd name="connsiteX4081" fmla="*/ 839983 w 4089755"/>
              <a:gd name="connsiteY4081" fmla="*/ 2151662 h 4615664"/>
              <a:gd name="connsiteX4082" fmla="*/ 1417286 w 4089755"/>
              <a:gd name="connsiteY4082" fmla="*/ 2148758 h 4615664"/>
              <a:gd name="connsiteX4083" fmla="*/ 1420482 w 4089755"/>
              <a:gd name="connsiteY4083" fmla="*/ 2149634 h 4615664"/>
              <a:gd name="connsiteX4084" fmla="*/ 1423447 w 4089755"/>
              <a:gd name="connsiteY4084" fmla="*/ 2152031 h 4615664"/>
              <a:gd name="connsiteX4085" fmla="*/ 1417286 w 4089755"/>
              <a:gd name="connsiteY4085" fmla="*/ 2148758 h 4615664"/>
              <a:gd name="connsiteX4086" fmla="*/ 832003 w 4089755"/>
              <a:gd name="connsiteY4086" fmla="*/ 2147416 h 4615664"/>
              <a:gd name="connsiteX4087" fmla="*/ 833057 w 4089755"/>
              <a:gd name="connsiteY4087" fmla="*/ 2152839 h 4615664"/>
              <a:gd name="connsiteX4088" fmla="*/ 834748 w 4089755"/>
              <a:gd name="connsiteY4088" fmla="*/ 2148019 h 4615664"/>
              <a:gd name="connsiteX4089" fmla="*/ 832003 w 4089755"/>
              <a:gd name="connsiteY4089" fmla="*/ 2147416 h 4615664"/>
              <a:gd name="connsiteX4090" fmla="*/ 1448514 w 4089755"/>
              <a:gd name="connsiteY4090" fmla="*/ 2142543 h 4615664"/>
              <a:gd name="connsiteX4091" fmla="*/ 1454872 w 4089755"/>
              <a:gd name="connsiteY4091" fmla="*/ 2145668 h 4615664"/>
              <a:gd name="connsiteX4092" fmla="*/ 1504934 w 4089755"/>
              <a:gd name="connsiteY4092" fmla="*/ 2174705 h 4615664"/>
              <a:gd name="connsiteX4093" fmla="*/ 1513864 w 4089755"/>
              <a:gd name="connsiteY4093" fmla="*/ 2180162 h 4615664"/>
              <a:gd name="connsiteX4094" fmla="*/ 1515868 w 4089755"/>
              <a:gd name="connsiteY4094" fmla="*/ 2177087 h 4615664"/>
              <a:gd name="connsiteX4095" fmla="*/ 1502077 w 4089755"/>
              <a:gd name="connsiteY4095" fmla="*/ 2170018 h 4615664"/>
              <a:gd name="connsiteX4096" fmla="*/ 1456043 w 4089755"/>
              <a:gd name="connsiteY4096" fmla="*/ 2144783 h 4615664"/>
              <a:gd name="connsiteX4097" fmla="*/ 1448514 w 4089755"/>
              <a:gd name="connsiteY4097" fmla="*/ 2142543 h 4615664"/>
              <a:gd name="connsiteX4098" fmla="*/ 689113 w 4089755"/>
              <a:gd name="connsiteY4098" fmla="*/ 2140832 h 4615664"/>
              <a:gd name="connsiteX4099" fmla="*/ 686418 w 4089755"/>
              <a:gd name="connsiteY4099" fmla="*/ 2144932 h 4615664"/>
              <a:gd name="connsiteX4100" fmla="*/ 683654 w 4089755"/>
              <a:gd name="connsiteY4100" fmla="*/ 2144674 h 4615664"/>
              <a:gd name="connsiteX4101" fmla="*/ 680028 w 4089755"/>
              <a:gd name="connsiteY4101" fmla="*/ 2152848 h 4615664"/>
              <a:gd name="connsiteX4102" fmla="*/ 689103 w 4089755"/>
              <a:gd name="connsiteY4102" fmla="*/ 2148381 h 4615664"/>
              <a:gd name="connsiteX4103" fmla="*/ 689112 w 4089755"/>
              <a:gd name="connsiteY4103" fmla="*/ 2148392 h 4615664"/>
              <a:gd name="connsiteX4104" fmla="*/ 689115 w 4089755"/>
              <a:gd name="connsiteY4104" fmla="*/ 2148375 h 4615664"/>
              <a:gd name="connsiteX4105" fmla="*/ 689520 w 4089755"/>
              <a:gd name="connsiteY4105" fmla="*/ 2148177 h 4615664"/>
              <a:gd name="connsiteX4106" fmla="*/ 689207 w 4089755"/>
              <a:gd name="connsiteY4106" fmla="*/ 2147811 h 4615664"/>
              <a:gd name="connsiteX4107" fmla="*/ 689722 w 4089755"/>
              <a:gd name="connsiteY4107" fmla="*/ 2144611 h 4615664"/>
              <a:gd name="connsiteX4108" fmla="*/ 689113 w 4089755"/>
              <a:gd name="connsiteY4108" fmla="*/ 2140832 h 4615664"/>
              <a:gd name="connsiteX4109" fmla="*/ 1171028 w 4089755"/>
              <a:gd name="connsiteY4109" fmla="*/ 2137485 h 4615664"/>
              <a:gd name="connsiteX4110" fmla="*/ 1169444 w 4089755"/>
              <a:gd name="connsiteY4110" fmla="*/ 2140510 h 4615664"/>
              <a:gd name="connsiteX4111" fmla="*/ 1178945 w 4089755"/>
              <a:gd name="connsiteY4111" fmla="*/ 2140510 h 4615664"/>
              <a:gd name="connsiteX4112" fmla="*/ 1171028 w 4089755"/>
              <a:gd name="connsiteY4112" fmla="*/ 2137485 h 4615664"/>
              <a:gd name="connsiteX4113" fmla="*/ 1419760 w 4089755"/>
              <a:gd name="connsiteY4113" fmla="*/ 2136605 h 4615664"/>
              <a:gd name="connsiteX4114" fmla="*/ 1419916 w 4089755"/>
              <a:gd name="connsiteY4114" fmla="*/ 2136985 h 4615664"/>
              <a:gd name="connsiteX4115" fmla="*/ 1421283 w 4089755"/>
              <a:gd name="connsiteY4115" fmla="*/ 2140792 h 4615664"/>
              <a:gd name="connsiteX4116" fmla="*/ 1421334 w 4089755"/>
              <a:gd name="connsiteY4116" fmla="*/ 2142064 h 4615664"/>
              <a:gd name="connsiteX4117" fmla="*/ 1440469 w 4089755"/>
              <a:gd name="connsiteY4117" fmla="*/ 2153170 h 4615664"/>
              <a:gd name="connsiteX4118" fmla="*/ 1475437 w 4089755"/>
              <a:gd name="connsiteY4118" fmla="*/ 2172858 h 4615664"/>
              <a:gd name="connsiteX4119" fmla="*/ 1502077 w 4089755"/>
              <a:gd name="connsiteY4119" fmla="*/ 2187778 h 4615664"/>
              <a:gd name="connsiteX4120" fmla="*/ 1492909 w 4089755"/>
              <a:gd name="connsiteY4120" fmla="*/ 2186264 h 4615664"/>
              <a:gd name="connsiteX4121" fmla="*/ 1491401 w 4089755"/>
              <a:gd name="connsiteY4121" fmla="*/ 2185283 h 4615664"/>
              <a:gd name="connsiteX4122" fmla="*/ 1488327 w 4089755"/>
              <a:gd name="connsiteY4122" fmla="*/ 2184944 h 4615664"/>
              <a:gd name="connsiteX4123" fmla="*/ 1469822 w 4089755"/>
              <a:gd name="connsiteY4123" fmla="*/ 2181146 h 4615664"/>
              <a:gd name="connsiteX4124" fmla="*/ 1452470 w 4089755"/>
              <a:gd name="connsiteY4124" fmla="*/ 2177313 h 4615664"/>
              <a:gd name="connsiteX4125" fmla="*/ 1449923 w 4089755"/>
              <a:gd name="connsiteY4125" fmla="*/ 2176851 h 4615664"/>
              <a:gd name="connsiteX4126" fmla="*/ 1432553 w 4089755"/>
              <a:gd name="connsiteY4126" fmla="*/ 2167740 h 4615664"/>
              <a:gd name="connsiteX4127" fmla="*/ 1455260 w 4089755"/>
              <a:gd name="connsiteY4127" fmla="*/ 2175133 h 4615664"/>
              <a:gd name="connsiteX4128" fmla="*/ 1482973 w 4089755"/>
              <a:gd name="connsiteY4128" fmla="*/ 2180769 h 4615664"/>
              <a:gd name="connsiteX4129" fmla="*/ 1486209 w 4089755"/>
              <a:gd name="connsiteY4129" fmla="*/ 2181782 h 4615664"/>
              <a:gd name="connsiteX4130" fmla="*/ 1486041 w 4089755"/>
              <a:gd name="connsiteY4130" fmla="*/ 2181659 h 4615664"/>
              <a:gd name="connsiteX4131" fmla="*/ 1485417 w 4089755"/>
              <a:gd name="connsiteY4131" fmla="*/ 2181180 h 4615664"/>
              <a:gd name="connsiteX4132" fmla="*/ 1426171 w 4089755"/>
              <a:gd name="connsiteY4132" fmla="*/ 2149899 h 4615664"/>
              <a:gd name="connsiteX4133" fmla="*/ 1414705 w 4089755"/>
              <a:gd name="connsiteY4133" fmla="*/ 2143555 h 4615664"/>
              <a:gd name="connsiteX4134" fmla="*/ 1409518 w 4089755"/>
              <a:gd name="connsiteY4134" fmla="*/ 2142891 h 4615664"/>
              <a:gd name="connsiteX4135" fmla="*/ 1407797 w 4089755"/>
              <a:gd name="connsiteY4135" fmla="*/ 2142599 h 4615664"/>
              <a:gd name="connsiteX4136" fmla="*/ 1411291 w 4089755"/>
              <a:gd name="connsiteY4136" fmla="*/ 2144720 h 4615664"/>
              <a:gd name="connsiteX4137" fmla="*/ 1417286 w 4089755"/>
              <a:gd name="connsiteY4137" fmla="*/ 2148758 h 4615664"/>
              <a:gd name="connsiteX4138" fmla="*/ 1406639 w 4089755"/>
              <a:gd name="connsiteY4138" fmla="*/ 2144387 h 4615664"/>
              <a:gd name="connsiteX4139" fmla="*/ 1401311 w 4089755"/>
              <a:gd name="connsiteY4139" fmla="*/ 2141436 h 4615664"/>
              <a:gd name="connsiteX4140" fmla="*/ 1390645 w 4089755"/>
              <a:gd name="connsiteY4140" fmla="*/ 2139269 h 4615664"/>
              <a:gd name="connsiteX4141" fmla="*/ 1382875 w 4089755"/>
              <a:gd name="connsiteY4141" fmla="*/ 2137432 h 4615664"/>
              <a:gd name="connsiteX4142" fmla="*/ 1378790 w 4089755"/>
              <a:gd name="connsiteY4142" fmla="*/ 2137897 h 4615664"/>
              <a:gd name="connsiteX4143" fmla="*/ 1379736 w 4089755"/>
              <a:gd name="connsiteY4143" fmla="*/ 2139028 h 4615664"/>
              <a:gd name="connsiteX4144" fmla="*/ 1381756 w 4089755"/>
              <a:gd name="connsiteY4144" fmla="*/ 2140133 h 4615664"/>
              <a:gd name="connsiteX4145" fmla="*/ 1385075 w 4089755"/>
              <a:gd name="connsiteY4145" fmla="*/ 2141580 h 4615664"/>
              <a:gd name="connsiteX4146" fmla="*/ 1414690 w 4089755"/>
              <a:gd name="connsiteY4146" fmla="*/ 2153402 h 4615664"/>
              <a:gd name="connsiteX4147" fmla="*/ 1409251 w 4089755"/>
              <a:gd name="connsiteY4147" fmla="*/ 2154275 h 4615664"/>
              <a:gd name="connsiteX4148" fmla="*/ 1406217 w 4089755"/>
              <a:gd name="connsiteY4148" fmla="*/ 2153951 h 4615664"/>
              <a:gd name="connsiteX4149" fmla="*/ 1403527 w 4089755"/>
              <a:gd name="connsiteY4149" fmla="*/ 2152545 h 4615664"/>
              <a:gd name="connsiteX4150" fmla="*/ 1416527 w 4089755"/>
              <a:gd name="connsiteY4150" fmla="*/ 2160338 h 4615664"/>
              <a:gd name="connsiteX4151" fmla="*/ 1384628 w 4089755"/>
              <a:gd name="connsiteY4151" fmla="*/ 2145100 h 4615664"/>
              <a:gd name="connsiteX4152" fmla="*/ 1370895 w 4089755"/>
              <a:gd name="connsiteY4152" fmla="*/ 2137428 h 4615664"/>
              <a:gd name="connsiteX4153" fmla="*/ 1370649 w 4089755"/>
              <a:gd name="connsiteY4153" fmla="*/ 2138053 h 4615664"/>
              <a:gd name="connsiteX4154" fmla="*/ 1398619 w 4089755"/>
              <a:gd name="connsiteY4154" fmla="*/ 2152676 h 4615664"/>
              <a:gd name="connsiteX4155" fmla="*/ 1399624 w 4089755"/>
              <a:gd name="connsiteY4155" fmla="*/ 2153247 h 4615664"/>
              <a:gd name="connsiteX4156" fmla="*/ 1399545 w 4089755"/>
              <a:gd name="connsiteY4156" fmla="*/ 2153239 h 4615664"/>
              <a:gd name="connsiteX4157" fmla="*/ 1397935 w 4089755"/>
              <a:gd name="connsiteY4157" fmla="*/ 2154491 h 4615664"/>
              <a:gd name="connsiteX4158" fmla="*/ 1410966 w 4089755"/>
              <a:gd name="connsiteY4158" fmla="*/ 2159695 h 4615664"/>
              <a:gd name="connsiteX4159" fmla="*/ 1434242 w 4089755"/>
              <a:gd name="connsiteY4159" fmla="*/ 2172926 h 4615664"/>
              <a:gd name="connsiteX4160" fmla="*/ 1437539 w 4089755"/>
              <a:gd name="connsiteY4160" fmla="*/ 2174619 h 4615664"/>
              <a:gd name="connsiteX4161" fmla="*/ 1425132 w 4089755"/>
              <a:gd name="connsiteY4161" fmla="*/ 2172456 h 4615664"/>
              <a:gd name="connsiteX4162" fmla="*/ 1420215 w 4089755"/>
              <a:gd name="connsiteY4162" fmla="*/ 2171509 h 4615664"/>
              <a:gd name="connsiteX4163" fmla="*/ 1424537 w 4089755"/>
              <a:gd name="connsiteY4163" fmla="*/ 2174304 h 4615664"/>
              <a:gd name="connsiteX4164" fmla="*/ 1424268 w 4089755"/>
              <a:gd name="connsiteY4164" fmla="*/ 2178288 h 4615664"/>
              <a:gd name="connsiteX4165" fmla="*/ 1400953 w 4089755"/>
              <a:gd name="connsiteY4165" fmla="*/ 2167463 h 4615664"/>
              <a:gd name="connsiteX4166" fmla="*/ 1394345 w 4089755"/>
              <a:gd name="connsiteY4166" fmla="*/ 2165964 h 4615664"/>
              <a:gd name="connsiteX4167" fmla="*/ 1385600 w 4089755"/>
              <a:gd name="connsiteY4167" fmla="*/ 2164336 h 4615664"/>
              <a:gd name="connsiteX4168" fmla="*/ 1400338 w 4089755"/>
              <a:gd name="connsiteY4168" fmla="*/ 2171975 h 4615664"/>
              <a:gd name="connsiteX4169" fmla="*/ 1404107 w 4089755"/>
              <a:gd name="connsiteY4169" fmla="*/ 2173926 h 4615664"/>
              <a:gd name="connsiteX4170" fmla="*/ 1407381 w 4089755"/>
              <a:gd name="connsiteY4170" fmla="*/ 2174543 h 4615664"/>
              <a:gd name="connsiteX4171" fmla="*/ 1419366 w 4089755"/>
              <a:gd name="connsiteY4171" fmla="*/ 2180132 h 4615664"/>
              <a:gd name="connsiteX4172" fmla="*/ 1416558 w 4089755"/>
              <a:gd name="connsiteY4172" fmla="*/ 2179367 h 4615664"/>
              <a:gd name="connsiteX4173" fmla="*/ 1414414 w 4089755"/>
              <a:gd name="connsiteY4173" fmla="*/ 2179258 h 4615664"/>
              <a:gd name="connsiteX4174" fmla="*/ 1422142 w 4089755"/>
              <a:gd name="connsiteY4174" fmla="*/ 2183256 h 4615664"/>
              <a:gd name="connsiteX4175" fmla="*/ 1410988 w 4089755"/>
              <a:gd name="connsiteY4175" fmla="*/ 2182036 h 4615664"/>
              <a:gd name="connsiteX4176" fmla="*/ 1425830 w 4089755"/>
              <a:gd name="connsiteY4176" fmla="*/ 2189969 h 4615664"/>
              <a:gd name="connsiteX4177" fmla="*/ 1441530 w 4089755"/>
              <a:gd name="connsiteY4177" fmla="*/ 2193693 h 4615664"/>
              <a:gd name="connsiteX4178" fmla="*/ 1451324 w 4089755"/>
              <a:gd name="connsiteY4178" fmla="*/ 2199034 h 4615664"/>
              <a:gd name="connsiteX4179" fmla="*/ 1452506 w 4089755"/>
              <a:gd name="connsiteY4179" fmla="*/ 2199675 h 4615664"/>
              <a:gd name="connsiteX4180" fmla="*/ 1446135 w 4089755"/>
              <a:gd name="connsiteY4180" fmla="*/ 2198561 h 4615664"/>
              <a:gd name="connsiteX4181" fmla="*/ 1421149 w 4089755"/>
              <a:gd name="connsiteY4181" fmla="*/ 2193263 h 4615664"/>
              <a:gd name="connsiteX4182" fmla="*/ 1407133 w 4089755"/>
              <a:gd name="connsiteY4182" fmla="*/ 2189617 h 4615664"/>
              <a:gd name="connsiteX4183" fmla="*/ 1396792 w 4089755"/>
              <a:gd name="connsiteY4183" fmla="*/ 2186566 h 4615664"/>
              <a:gd name="connsiteX4184" fmla="*/ 1396628 w 4089755"/>
              <a:gd name="connsiteY4184" fmla="*/ 2187230 h 4615664"/>
              <a:gd name="connsiteX4185" fmla="*/ 1396025 w 4089755"/>
              <a:gd name="connsiteY4185" fmla="*/ 2189398 h 4615664"/>
              <a:gd name="connsiteX4186" fmla="*/ 1418969 w 4089755"/>
              <a:gd name="connsiteY4186" fmla="*/ 2197112 h 4615664"/>
              <a:gd name="connsiteX4187" fmla="*/ 1417273 w 4089755"/>
              <a:gd name="connsiteY4187" fmla="*/ 2200092 h 4615664"/>
              <a:gd name="connsiteX4188" fmla="*/ 1414997 w 4089755"/>
              <a:gd name="connsiteY4188" fmla="*/ 2199673 h 4615664"/>
              <a:gd name="connsiteX4189" fmla="*/ 1415464 w 4089755"/>
              <a:gd name="connsiteY4189" fmla="*/ 2199999 h 4615664"/>
              <a:gd name="connsiteX4190" fmla="*/ 1426326 w 4089755"/>
              <a:gd name="connsiteY4190" fmla="*/ 2201014 h 4615664"/>
              <a:gd name="connsiteX4191" fmla="*/ 1435098 w 4089755"/>
              <a:gd name="connsiteY4191" fmla="*/ 2207133 h 4615664"/>
              <a:gd name="connsiteX4192" fmla="*/ 1461625 w 4089755"/>
              <a:gd name="connsiteY4192" fmla="*/ 2212857 h 4615664"/>
              <a:gd name="connsiteX4193" fmla="*/ 1447165 w 4089755"/>
              <a:gd name="connsiteY4193" fmla="*/ 2213475 h 4615664"/>
              <a:gd name="connsiteX4194" fmla="*/ 1429023 w 4089755"/>
              <a:gd name="connsiteY4194" fmla="*/ 2209452 h 4615664"/>
              <a:gd name="connsiteX4195" fmla="*/ 1425385 w 4089755"/>
              <a:gd name="connsiteY4195" fmla="*/ 2211229 h 4615664"/>
              <a:gd name="connsiteX4196" fmla="*/ 1423002 w 4089755"/>
              <a:gd name="connsiteY4196" fmla="*/ 2211835 h 4615664"/>
              <a:gd name="connsiteX4197" fmla="*/ 1427091 w 4089755"/>
              <a:gd name="connsiteY4197" fmla="*/ 2213465 h 4615664"/>
              <a:gd name="connsiteX4198" fmla="*/ 1430630 w 4089755"/>
              <a:gd name="connsiteY4198" fmla="*/ 2215943 h 4615664"/>
              <a:gd name="connsiteX4199" fmla="*/ 1429925 w 4089755"/>
              <a:gd name="connsiteY4199" fmla="*/ 2216509 h 4615664"/>
              <a:gd name="connsiteX4200" fmla="*/ 1429656 w 4089755"/>
              <a:gd name="connsiteY4200" fmla="*/ 2216530 h 4615664"/>
              <a:gd name="connsiteX4201" fmla="*/ 1435397 w 4089755"/>
              <a:gd name="connsiteY4201" fmla="*/ 2218037 h 4615664"/>
              <a:gd name="connsiteX4202" fmla="*/ 1452550 w 4089755"/>
              <a:gd name="connsiteY4202" fmla="*/ 2225859 h 4615664"/>
              <a:gd name="connsiteX4203" fmla="*/ 1470790 w 4089755"/>
              <a:gd name="connsiteY4203" fmla="*/ 2232018 h 4615664"/>
              <a:gd name="connsiteX4204" fmla="*/ 1472386 w 4089755"/>
              <a:gd name="connsiteY4204" fmla="*/ 2241759 h 4615664"/>
              <a:gd name="connsiteX4205" fmla="*/ 1474569 w 4089755"/>
              <a:gd name="connsiteY4205" fmla="*/ 2242601 h 4615664"/>
              <a:gd name="connsiteX4206" fmla="*/ 1478907 w 4089755"/>
              <a:gd name="connsiteY4206" fmla="*/ 2234862 h 4615664"/>
              <a:gd name="connsiteX4207" fmla="*/ 1505847 w 4089755"/>
              <a:gd name="connsiteY4207" fmla="*/ 2192463 h 4615664"/>
              <a:gd name="connsiteX4208" fmla="*/ 1509309 w 4089755"/>
              <a:gd name="connsiteY4208" fmla="*/ 2187150 h 4615664"/>
              <a:gd name="connsiteX4209" fmla="*/ 1435863 w 4089755"/>
              <a:gd name="connsiteY4209" fmla="*/ 2145711 h 4615664"/>
              <a:gd name="connsiteX4210" fmla="*/ 1424341 w 4089755"/>
              <a:gd name="connsiteY4210" fmla="*/ 2139148 h 4615664"/>
              <a:gd name="connsiteX4211" fmla="*/ 1161528 w 4089755"/>
              <a:gd name="connsiteY4211" fmla="*/ 2129674 h 4615664"/>
              <a:gd name="connsiteX4212" fmla="*/ 1159681 w 4089755"/>
              <a:gd name="connsiteY4212" fmla="*/ 2132697 h 4615664"/>
              <a:gd name="connsiteX4213" fmla="*/ 1169181 w 4089755"/>
              <a:gd name="connsiteY4213" fmla="*/ 2132697 h 4615664"/>
              <a:gd name="connsiteX4214" fmla="*/ 1161528 w 4089755"/>
              <a:gd name="connsiteY4214" fmla="*/ 2129674 h 4615664"/>
              <a:gd name="connsiteX4215" fmla="*/ 1428222 w 4089755"/>
              <a:gd name="connsiteY4215" fmla="*/ 2121880 h 4615664"/>
              <a:gd name="connsiteX4216" fmla="*/ 1428126 w 4089755"/>
              <a:gd name="connsiteY4216" fmla="*/ 2122896 h 4615664"/>
              <a:gd name="connsiteX4217" fmla="*/ 1430393 w 4089755"/>
              <a:gd name="connsiteY4217" fmla="*/ 2124880 h 4615664"/>
              <a:gd name="connsiteX4218" fmla="*/ 1431109 w 4089755"/>
              <a:gd name="connsiteY4218" fmla="*/ 2125266 h 4615664"/>
              <a:gd name="connsiteX4219" fmla="*/ 1433177 w 4089755"/>
              <a:gd name="connsiteY4219" fmla="*/ 2125921 h 4615664"/>
              <a:gd name="connsiteX4220" fmla="*/ 1434721 w 4089755"/>
              <a:gd name="connsiteY4220" fmla="*/ 2124307 h 4615664"/>
              <a:gd name="connsiteX4221" fmla="*/ 1428222 w 4089755"/>
              <a:gd name="connsiteY4221" fmla="*/ 2121880 h 4615664"/>
              <a:gd name="connsiteX4222" fmla="*/ 1940795 w 4089755"/>
              <a:gd name="connsiteY4222" fmla="*/ 2118392 h 4615664"/>
              <a:gd name="connsiteX4223" fmla="*/ 1940153 w 4089755"/>
              <a:gd name="connsiteY4223" fmla="*/ 2119589 h 4615664"/>
              <a:gd name="connsiteX4224" fmla="*/ 1936386 w 4089755"/>
              <a:gd name="connsiteY4224" fmla="*/ 2123069 h 4615664"/>
              <a:gd name="connsiteX4225" fmla="*/ 1135271 w 4089755"/>
              <a:gd name="connsiteY4225" fmla="*/ 2111819 h 4615664"/>
              <a:gd name="connsiteX4226" fmla="*/ 1159409 w 4089755"/>
              <a:gd name="connsiteY4226" fmla="*/ 2126786 h 4615664"/>
              <a:gd name="connsiteX4227" fmla="*/ 1135271 w 4089755"/>
              <a:gd name="connsiteY4227" fmla="*/ 2111819 h 4615664"/>
              <a:gd name="connsiteX4228" fmla="*/ 1485567 w 4089755"/>
              <a:gd name="connsiteY4228" fmla="*/ 2094404 h 4615664"/>
              <a:gd name="connsiteX4229" fmla="*/ 1484759 w 4089755"/>
              <a:gd name="connsiteY4229" fmla="*/ 2096033 h 4615664"/>
              <a:gd name="connsiteX4230" fmla="*/ 1481501 w 4089755"/>
              <a:gd name="connsiteY4230" fmla="*/ 2096815 h 4615664"/>
              <a:gd name="connsiteX4231" fmla="*/ 1485567 w 4089755"/>
              <a:gd name="connsiteY4231" fmla="*/ 2094404 h 4615664"/>
              <a:gd name="connsiteX4232" fmla="*/ 1325109 w 4089755"/>
              <a:gd name="connsiteY4232" fmla="*/ 2093964 h 4615664"/>
              <a:gd name="connsiteX4233" fmla="*/ 1320788 w 4089755"/>
              <a:gd name="connsiteY4233" fmla="*/ 2109328 h 4615664"/>
              <a:gd name="connsiteX4234" fmla="*/ 1325109 w 4089755"/>
              <a:gd name="connsiteY4234" fmla="*/ 2093964 h 4615664"/>
              <a:gd name="connsiteX4235" fmla="*/ 1489632 w 4089755"/>
              <a:gd name="connsiteY4235" fmla="*/ 2091993 h 4615664"/>
              <a:gd name="connsiteX4236" fmla="*/ 1488826 w 4089755"/>
              <a:gd name="connsiteY4236" fmla="*/ 2093622 h 4615664"/>
              <a:gd name="connsiteX4237" fmla="*/ 1485567 w 4089755"/>
              <a:gd name="connsiteY4237" fmla="*/ 2094404 h 4615664"/>
              <a:gd name="connsiteX4238" fmla="*/ 1489632 w 4089755"/>
              <a:gd name="connsiteY4238" fmla="*/ 2091993 h 4615664"/>
              <a:gd name="connsiteX4239" fmla="*/ 1989998 w 4089755"/>
              <a:gd name="connsiteY4239" fmla="*/ 2090833 h 4615664"/>
              <a:gd name="connsiteX4240" fmla="*/ 1989527 w 4089755"/>
              <a:gd name="connsiteY4240" fmla="*/ 2092588 h 4615664"/>
              <a:gd name="connsiteX4241" fmla="*/ 1986485 w 4089755"/>
              <a:gd name="connsiteY4241" fmla="*/ 2093995 h 4615664"/>
              <a:gd name="connsiteX4242" fmla="*/ 1989998 w 4089755"/>
              <a:gd name="connsiteY4242" fmla="*/ 2090833 h 4615664"/>
              <a:gd name="connsiteX4243" fmla="*/ 1541040 w 4089755"/>
              <a:gd name="connsiteY4243" fmla="*/ 2089643 h 4615664"/>
              <a:gd name="connsiteX4244" fmla="*/ 1550080 w 4089755"/>
              <a:gd name="connsiteY4244" fmla="*/ 2090122 h 4615664"/>
              <a:gd name="connsiteX4245" fmla="*/ 1552423 w 4089755"/>
              <a:gd name="connsiteY4245" fmla="*/ 2091464 h 4615664"/>
              <a:gd name="connsiteX4246" fmla="*/ 1541040 w 4089755"/>
              <a:gd name="connsiteY4246" fmla="*/ 2089643 h 4615664"/>
              <a:gd name="connsiteX4247" fmla="*/ 1411810 w 4089755"/>
              <a:gd name="connsiteY4247" fmla="*/ 2089269 h 4615664"/>
              <a:gd name="connsiteX4248" fmla="*/ 1410054 w 4089755"/>
              <a:gd name="connsiteY4248" fmla="*/ 2090505 h 4615664"/>
              <a:gd name="connsiteX4249" fmla="*/ 1409835 w 4089755"/>
              <a:gd name="connsiteY4249" fmla="*/ 2090659 h 4615664"/>
              <a:gd name="connsiteX4250" fmla="*/ 1409866 w 4089755"/>
              <a:gd name="connsiteY4250" fmla="*/ 2090638 h 4615664"/>
              <a:gd name="connsiteX4251" fmla="*/ 1410054 w 4089755"/>
              <a:gd name="connsiteY4251" fmla="*/ 2090505 h 4615664"/>
              <a:gd name="connsiteX4252" fmla="*/ 1410576 w 4089755"/>
              <a:gd name="connsiteY4252" fmla="*/ 2090139 h 4615664"/>
              <a:gd name="connsiteX4253" fmla="*/ 1411810 w 4089755"/>
              <a:gd name="connsiteY4253" fmla="*/ 2089269 h 4615664"/>
              <a:gd name="connsiteX4254" fmla="*/ 1453898 w 4089755"/>
              <a:gd name="connsiteY4254" fmla="*/ 2088897 h 4615664"/>
              <a:gd name="connsiteX4255" fmla="*/ 1451782 w 4089755"/>
              <a:gd name="connsiteY4255" fmla="*/ 2090658 h 4615664"/>
              <a:gd name="connsiteX4256" fmla="*/ 1454102 w 4089755"/>
              <a:gd name="connsiteY4256" fmla="*/ 2091516 h 4615664"/>
              <a:gd name="connsiteX4257" fmla="*/ 1993511 w 4089755"/>
              <a:gd name="connsiteY4257" fmla="*/ 2087668 h 4615664"/>
              <a:gd name="connsiteX4258" fmla="*/ 1993039 w 4089755"/>
              <a:gd name="connsiteY4258" fmla="*/ 2089424 h 4615664"/>
              <a:gd name="connsiteX4259" fmla="*/ 1989998 w 4089755"/>
              <a:gd name="connsiteY4259" fmla="*/ 2090833 h 4615664"/>
              <a:gd name="connsiteX4260" fmla="*/ 1993511 w 4089755"/>
              <a:gd name="connsiteY4260" fmla="*/ 2087668 h 4615664"/>
              <a:gd name="connsiteX4261" fmla="*/ 587013 w 4089755"/>
              <a:gd name="connsiteY4261" fmla="*/ 2086153 h 4615664"/>
              <a:gd name="connsiteX4262" fmla="*/ 582388 w 4089755"/>
              <a:gd name="connsiteY4262" fmla="*/ 2101516 h 4615664"/>
              <a:gd name="connsiteX4263" fmla="*/ 587013 w 4089755"/>
              <a:gd name="connsiteY4263" fmla="*/ 2086153 h 4615664"/>
              <a:gd name="connsiteX4264" fmla="*/ 1499949 w 4089755"/>
              <a:gd name="connsiteY4264" fmla="*/ 2084806 h 4615664"/>
              <a:gd name="connsiteX4265" fmla="*/ 1496033 w 4089755"/>
              <a:gd name="connsiteY4265" fmla="*/ 2088926 h 4615664"/>
              <a:gd name="connsiteX4266" fmla="*/ 1489632 w 4089755"/>
              <a:gd name="connsiteY4266" fmla="*/ 2091993 h 4615664"/>
              <a:gd name="connsiteX4267" fmla="*/ 1499949 w 4089755"/>
              <a:gd name="connsiteY4267" fmla="*/ 2084806 h 4615664"/>
              <a:gd name="connsiteX4268" fmla="*/ 2002212 w 4089755"/>
              <a:gd name="connsiteY4268" fmla="*/ 2078593 h 4615664"/>
              <a:gd name="connsiteX4269" fmla="*/ 1999183 w 4089755"/>
              <a:gd name="connsiteY4269" fmla="*/ 2083403 h 4615664"/>
              <a:gd name="connsiteX4270" fmla="*/ 1993511 w 4089755"/>
              <a:gd name="connsiteY4270" fmla="*/ 2087668 h 4615664"/>
              <a:gd name="connsiteX4271" fmla="*/ 2002212 w 4089755"/>
              <a:gd name="connsiteY4271" fmla="*/ 2078593 h 4615664"/>
              <a:gd name="connsiteX4272" fmla="*/ 884788 w 4089755"/>
              <a:gd name="connsiteY4272" fmla="*/ 2072088 h 4615664"/>
              <a:gd name="connsiteX4273" fmla="*/ 872865 w 4089755"/>
              <a:gd name="connsiteY4273" fmla="*/ 2078316 h 4615664"/>
              <a:gd name="connsiteX4274" fmla="*/ 884788 w 4089755"/>
              <a:gd name="connsiteY4274" fmla="*/ 2072088 h 4615664"/>
              <a:gd name="connsiteX4275" fmla="*/ 1415499 w 4089755"/>
              <a:gd name="connsiteY4275" fmla="*/ 2063886 h 4615664"/>
              <a:gd name="connsiteX4276" fmla="*/ 1411010 w 4089755"/>
              <a:gd name="connsiteY4276" fmla="*/ 2071455 h 4615664"/>
              <a:gd name="connsiteX4277" fmla="*/ 1398305 w 4089755"/>
              <a:gd name="connsiteY4277" fmla="*/ 2067655 h 4615664"/>
              <a:gd name="connsiteX4278" fmla="*/ 1396941 w 4089755"/>
              <a:gd name="connsiteY4278" fmla="*/ 2071129 h 4615664"/>
              <a:gd name="connsiteX4279" fmla="*/ 1403937 w 4089755"/>
              <a:gd name="connsiteY4279" fmla="*/ 2073080 h 4615664"/>
              <a:gd name="connsiteX4280" fmla="*/ 1448909 w 4089755"/>
              <a:gd name="connsiteY4280" fmla="*/ 2089597 h 4615664"/>
              <a:gd name="connsiteX4281" fmla="*/ 1450836 w 4089755"/>
              <a:gd name="connsiteY4281" fmla="*/ 2090309 h 4615664"/>
              <a:gd name="connsiteX4282" fmla="*/ 1451474 w 4089755"/>
              <a:gd name="connsiteY4282" fmla="*/ 2089880 h 4615664"/>
              <a:gd name="connsiteX4283" fmla="*/ 1476116 w 4089755"/>
              <a:gd name="connsiteY4283" fmla="*/ 2073865 h 4615664"/>
              <a:gd name="connsiteX4284" fmla="*/ 1470395 w 4089755"/>
              <a:gd name="connsiteY4284" fmla="*/ 2072218 h 4615664"/>
              <a:gd name="connsiteX4285" fmla="*/ 1468599 w 4089755"/>
              <a:gd name="connsiteY4285" fmla="*/ 2073002 h 4615664"/>
              <a:gd name="connsiteX4286" fmla="*/ 1468856 w 4089755"/>
              <a:gd name="connsiteY4286" fmla="*/ 2071775 h 4615664"/>
              <a:gd name="connsiteX4287" fmla="*/ 1465960 w 4089755"/>
              <a:gd name="connsiteY4287" fmla="*/ 2070943 h 4615664"/>
              <a:gd name="connsiteX4288" fmla="*/ 1451505 w 4089755"/>
              <a:gd name="connsiteY4288" fmla="*/ 2070009 h 4615664"/>
              <a:gd name="connsiteX4289" fmla="*/ 1443332 w 4089755"/>
              <a:gd name="connsiteY4289" fmla="*/ 2072938 h 4615664"/>
              <a:gd name="connsiteX4290" fmla="*/ 1415499 w 4089755"/>
              <a:gd name="connsiteY4290" fmla="*/ 2063886 h 4615664"/>
              <a:gd name="connsiteX4291" fmla="*/ 1520475 w 4089755"/>
              <a:gd name="connsiteY4291" fmla="*/ 2059334 h 4615664"/>
              <a:gd name="connsiteX4292" fmla="*/ 1516622 w 4089755"/>
              <a:gd name="connsiteY4292" fmla="*/ 2059429 h 4615664"/>
              <a:gd name="connsiteX4293" fmla="*/ 1512533 w 4089755"/>
              <a:gd name="connsiteY4293" fmla="*/ 2062053 h 4615664"/>
              <a:gd name="connsiteX4294" fmla="*/ 1512424 w 4089755"/>
              <a:gd name="connsiteY4294" fmla="*/ 2063132 h 4615664"/>
              <a:gd name="connsiteX4295" fmla="*/ 1511019 w 4089755"/>
              <a:gd name="connsiteY4295" fmla="*/ 2063026 h 4615664"/>
              <a:gd name="connsiteX4296" fmla="*/ 1494614 w 4089755"/>
              <a:gd name="connsiteY4296" fmla="*/ 2073556 h 4615664"/>
              <a:gd name="connsiteX4297" fmla="*/ 1497828 w 4089755"/>
              <a:gd name="connsiteY4297" fmla="*/ 2074655 h 4615664"/>
              <a:gd name="connsiteX4298" fmla="*/ 1490140 w 4089755"/>
              <a:gd name="connsiteY4298" fmla="*/ 2059138 h 4615664"/>
              <a:gd name="connsiteX4299" fmla="*/ 1483805 w 4089755"/>
              <a:gd name="connsiteY4299" fmla="*/ 2063898 h 4615664"/>
              <a:gd name="connsiteX4300" fmla="*/ 1478128 w 4089755"/>
              <a:gd name="connsiteY4300" fmla="*/ 2067852 h 4615664"/>
              <a:gd name="connsiteX4301" fmla="*/ 1480223 w 4089755"/>
              <a:gd name="connsiteY4301" fmla="*/ 2068635 h 4615664"/>
              <a:gd name="connsiteX4302" fmla="*/ 1482805 w 4089755"/>
              <a:gd name="connsiteY4302" fmla="*/ 2069518 h 4615664"/>
              <a:gd name="connsiteX4303" fmla="*/ 1496083 w 4089755"/>
              <a:gd name="connsiteY4303" fmla="*/ 2060887 h 4615664"/>
              <a:gd name="connsiteX4304" fmla="*/ 1004678 w 4089755"/>
              <a:gd name="connsiteY4304" fmla="*/ 2057140 h 4615664"/>
              <a:gd name="connsiteX4305" fmla="*/ 1014178 w 4089755"/>
              <a:gd name="connsiteY4305" fmla="*/ 2061482 h 4615664"/>
              <a:gd name="connsiteX4306" fmla="*/ 1004678 w 4089755"/>
              <a:gd name="connsiteY4306" fmla="*/ 2057140 h 4615664"/>
              <a:gd name="connsiteX4307" fmla="*/ 757846 w 4089755"/>
              <a:gd name="connsiteY4307" fmla="*/ 2051560 h 4615664"/>
              <a:gd name="connsiteX4308" fmla="*/ 752573 w 4089755"/>
              <a:gd name="connsiteY4308" fmla="*/ 2064703 h 4615664"/>
              <a:gd name="connsiteX4309" fmla="*/ 757846 w 4089755"/>
              <a:gd name="connsiteY4309" fmla="*/ 2051560 h 4615664"/>
              <a:gd name="connsiteX4310" fmla="*/ 1553803 w 4089755"/>
              <a:gd name="connsiteY4310" fmla="*/ 2050523 h 4615664"/>
              <a:gd name="connsiteX4311" fmla="*/ 1541383 w 4089755"/>
              <a:gd name="connsiteY4311" fmla="*/ 2058719 h 4615664"/>
              <a:gd name="connsiteX4312" fmla="*/ 1509650 w 4089755"/>
              <a:gd name="connsiteY4312" fmla="*/ 2078698 h 4615664"/>
              <a:gd name="connsiteX4313" fmla="*/ 1510701 w 4089755"/>
              <a:gd name="connsiteY4313" fmla="*/ 2079058 h 4615664"/>
              <a:gd name="connsiteX4314" fmla="*/ 1541040 w 4089755"/>
              <a:gd name="connsiteY4314" fmla="*/ 2089643 h 4615664"/>
              <a:gd name="connsiteX4315" fmla="*/ 1510911 w 4089755"/>
              <a:gd name="connsiteY4315" fmla="*/ 2083216 h 4615664"/>
              <a:gd name="connsiteX4316" fmla="*/ 1504980 w 4089755"/>
              <a:gd name="connsiteY4316" fmla="*/ 2081639 h 4615664"/>
              <a:gd name="connsiteX4317" fmla="*/ 1499949 w 4089755"/>
              <a:gd name="connsiteY4317" fmla="*/ 2084806 h 4615664"/>
              <a:gd name="connsiteX4318" fmla="*/ 1504655 w 4089755"/>
              <a:gd name="connsiteY4318" fmla="*/ 2081553 h 4615664"/>
              <a:gd name="connsiteX4319" fmla="*/ 1497852 w 4089755"/>
              <a:gd name="connsiteY4319" fmla="*/ 2079744 h 4615664"/>
              <a:gd name="connsiteX4320" fmla="*/ 1491492 w 4089755"/>
              <a:gd name="connsiteY4320" fmla="*/ 2084053 h 4615664"/>
              <a:gd name="connsiteX4321" fmla="*/ 1441162 w 4089755"/>
              <a:gd name="connsiteY4321" fmla="*/ 2115141 h 4615664"/>
              <a:gd name="connsiteX4322" fmla="*/ 1452780 w 4089755"/>
              <a:gd name="connsiteY4322" fmla="*/ 2119909 h 4615664"/>
              <a:gd name="connsiteX4323" fmla="*/ 1450595 w 4089755"/>
              <a:gd name="connsiteY4323" fmla="*/ 2120720 h 4615664"/>
              <a:gd name="connsiteX4324" fmla="*/ 1449376 w 4089755"/>
              <a:gd name="connsiteY4324" fmla="*/ 2120715 h 4615664"/>
              <a:gd name="connsiteX4325" fmla="*/ 1439738 w 4089755"/>
              <a:gd name="connsiteY4325" fmla="*/ 2116020 h 4615664"/>
              <a:gd name="connsiteX4326" fmla="*/ 1438467 w 4089755"/>
              <a:gd name="connsiteY4326" fmla="*/ 2116805 h 4615664"/>
              <a:gd name="connsiteX4327" fmla="*/ 1439633 w 4089755"/>
              <a:gd name="connsiteY4327" fmla="*/ 2115969 h 4615664"/>
              <a:gd name="connsiteX4328" fmla="*/ 1431638 w 4089755"/>
              <a:gd name="connsiteY4328" fmla="*/ 2112073 h 4615664"/>
              <a:gd name="connsiteX4329" fmla="*/ 1431040 w 4089755"/>
              <a:gd name="connsiteY4329" fmla="*/ 2112799 h 4615664"/>
              <a:gd name="connsiteX4330" fmla="*/ 1426662 w 4089755"/>
              <a:gd name="connsiteY4330" fmla="*/ 2115469 h 4615664"/>
              <a:gd name="connsiteX4331" fmla="*/ 1431526 w 4089755"/>
              <a:gd name="connsiteY4331" fmla="*/ 2112019 h 4615664"/>
              <a:gd name="connsiteX4332" fmla="*/ 1425862 w 4089755"/>
              <a:gd name="connsiteY4332" fmla="*/ 2109259 h 4615664"/>
              <a:gd name="connsiteX4333" fmla="*/ 1428578 w 4089755"/>
              <a:gd name="connsiteY4333" fmla="*/ 2109977 h 4615664"/>
              <a:gd name="connsiteX4334" fmla="*/ 1440924 w 4089755"/>
              <a:gd name="connsiteY4334" fmla="*/ 2115042 h 4615664"/>
              <a:gd name="connsiteX4335" fmla="*/ 1486601 w 4089755"/>
              <a:gd name="connsiteY4335" fmla="*/ 2082252 h 4615664"/>
              <a:gd name="connsiteX4336" fmla="*/ 1492434 w 4089755"/>
              <a:gd name="connsiteY4336" fmla="*/ 2078305 h 4615664"/>
              <a:gd name="connsiteX4337" fmla="*/ 1488746 w 4089755"/>
              <a:gd name="connsiteY4337" fmla="*/ 2077324 h 4615664"/>
              <a:gd name="connsiteX4338" fmla="*/ 1480362 w 4089755"/>
              <a:gd name="connsiteY4338" fmla="*/ 2082704 h 4615664"/>
              <a:gd name="connsiteX4339" fmla="*/ 1444256 w 4089755"/>
              <a:gd name="connsiteY4339" fmla="*/ 2104735 h 4615664"/>
              <a:gd name="connsiteX4340" fmla="*/ 1448307 w 4089755"/>
              <a:gd name="connsiteY4340" fmla="*/ 2100219 h 4615664"/>
              <a:gd name="connsiteX4341" fmla="*/ 1448463 w 4089755"/>
              <a:gd name="connsiteY4341" fmla="*/ 2100003 h 4615664"/>
              <a:gd name="connsiteX4342" fmla="*/ 1449985 w 4089755"/>
              <a:gd name="connsiteY4342" fmla="*/ 2098924 h 4615664"/>
              <a:gd name="connsiteX4343" fmla="*/ 1474732 w 4089755"/>
              <a:gd name="connsiteY4343" fmla="*/ 2082415 h 4615664"/>
              <a:gd name="connsiteX4344" fmla="*/ 1455888 w 4089755"/>
              <a:gd name="connsiteY4344" fmla="*/ 2090808 h 4615664"/>
              <a:gd name="connsiteX4345" fmla="*/ 1454608 w 4089755"/>
              <a:gd name="connsiteY4345" fmla="*/ 2091702 h 4615664"/>
              <a:gd name="connsiteX4346" fmla="*/ 1455733 w 4089755"/>
              <a:gd name="connsiteY4346" fmla="*/ 2092118 h 4615664"/>
              <a:gd name="connsiteX4347" fmla="*/ 1455663 w 4089755"/>
              <a:gd name="connsiteY4347" fmla="*/ 2092846 h 4615664"/>
              <a:gd name="connsiteX4348" fmla="*/ 1450157 w 4089755"/>
              <a:gd name="connsiteY4348" fmla="*/ 2092012 h 4615664"/>
              <a:gd name="connsiteX4349" fmla="*/ 1448409 w 4089755"/>
              <a:gd name="connsiteY4349" fmla="*/ 2093467 h 4615664"/>
              <a:gd name="connsiteX4350" fmla="*/ 1442541 w 4089755"/>
              <a:gd name="connsiteY4350" fmla="*/ 2099753 h 4615664"/>
              <a:gd name="connsiteX4351" fmla="*/ 1437439 w 4089755"/>
              <a:gd name="connsiteY4351" fmla="*/ 2102819 h 4615664"/>
              <a:gd name="connsiteX4352" fmla="*/ 1442802 w 4089755"/>
              <a:gd name="connsiteY4352" fmla="*/ 2096001 h 4615664"/>
              <a:gd name="connsiteX4353" fmla="*/ 1448645 w 4089755"/>
              <a:gd name="connsiteY4353" fmla="*/ 2091782 h 4615664"/>
              <a:gd name="connsiteX4354" fmla="*/ 1442154 w 4089755"/>
              <a:gd name="connsiteY4354" fmla="*/ 2090799 h 4615664"/>
              <a:gd name="connsiteX4355" fmla="*/ 1412815 w 4089755"/>
              <a:gd name="connsiteY4355" fmla="*/ 2085829 h 4615664"/>
              <a:gd name="connsiteX4356" fmla="*/ 1426469 w 4089755"/>
              <a:gd name="connsiteY4356" fmla="*/ 2097419 h 4615664"/>
              <a:gd name="connsiteX4357" fmla="*/ 1402240 w 4089755"/>
              <a:gd name="connsiteY4357" fmla="*/ 2091226 h 4615664"/>
              <a:gd name="connsiteX4358" fmla="*/ 1390412 w 4089755"/>
              <a:gd name="connsiteY4358" fmla="*/ 2087748 h 4615664"/>
              <a:gd name="connsiteX4359" fmla="*/ 1389589 w 4089755"/>
              <a:gd name="connsiteY4359" fmla="*/ 2089844 h 4615664"/>
              <a:gd name="connsiteX4360" fmla="*/ 1394948 w 4089755"/>
              <a:gd name="connsiteY4360" fmla="*/ 2091749 h 4615664"/>
              <a:gd name="connsiteX4361" fmla="*/ 1407322 w 4089755"/>
              <a:gd name="connsiteY4361" fmla="*/ 2096839 h 4615664"/>
              <a:gd name="connsiteX4362" fmla="*/ 1402720 w 4089755"/>
              <a:gd name="connsiteY4362" fmla="*/ 2097065 h 4615664"/>
              <a:gd name="connsiteX4363" fmla="*/ 1400754 w 4089755"/>
              <a:gd name="connsiteY4363" fmla="*/ 2097026 h 4615664"/>
              <a:gd name="connsiteX4364" fmla="*/ 1389015 w 4089755"/>
              <a:gd name="connsiteY4364" fmla="*/ 2091306 h 4615664"/>
              <a:gd name="connsiteX4365" fmla="*/ 1388015 w 4089755"/>
              <a:gd name="connsiteY4365" fmla="*/ 2093848 h 4615664"/>
              <a:gd name="connsiteX4366" fmla="*/ 1394553 w 4089755"/>
              <a:gd name="connsiteY4366" fmla="*/ 2097367 h 4615664"/>
              <a:gd name="connsiteX4367" fmla="*/ 1393036 w 4089755"/>
              <a:gd name="connsiteY4367" fmla="*/ 2098089 h 4615664"/>
              <a:gd name="connsiteX4368" fmla="*/ 1402736 w 4089755"/>
              <a:gd name="connsiteY4368" fmla="*/ 2102271 h 4615664"/>
              <a:gd name="connsiteX4369" fmla="*/ 1405105 w 4089755"/>
              <a:gd name="connsiteY4369" fmla="*/ 2103060 h 4615664"/>
              <a:gd name="connsiteX4370" fmla="*/ 1418246 w 4089755"/>
              <a:gd name="connsiteY4370" fmla="*/ 2110170 h 4615664"/>
              <a:gd name="connsiteX4371" fmla="*/ 1426628 w 4089755"/>
              <a:gd name="connsiteY4371" fmla="*/ 2115705 h 4615664"/>
              <a:gd name="connsiteX4372" fmla="*/ 1435128 w 4089755"/>
              <a:gd name="connsiteY4372" fmla="*/ 2121318 h 4615664"/>
              <a:gd name="connsiteX4373" fmla="*/ 1432626 w 4089755"/>
              <a:gd name="connsiteY4373" fmla="*/ 2120292 h 4615664"/>
              <a:gd name="connsiteX4374" fmla="*/ 1461747 w 4089755"/>
              <a:gd name="connsiteY4374" fmla="*/ 2136692 h 4615664"/>
              <a:gd name="connsiteX4375" fmla="*/ 1498720 w 4089755"/>
              <a:gd name="connsiteY4375" fmla="*/ 2158575 h 4615664"/>
              <a:gd name="connsiteX4376" fmla="*/ 1454336 w 4089755"/>
              <a:gd name="connsiteY4376" fmla="*/ 2134811 h 4615664"/>
              <a:gd name="connsiteX4377" fmla="*/ 1439167 w 4089755"/>
              <a:gd name="connsiteY4377" fmla="*/ 2127343 h 4615664"/>
              <a:gd name="connsiteX4378" fmla="*/ 1439513 w 4089755"/>
              <a:gd name="connsiteY4378" fmla="*/ 2129609 h 4615664"/>
              <a:gd name="connsiteX4379" fmla="*/ 1440031 w 4089755"/>
              <a:gd name="connsiteY4379" fmla="*/ 2130091 h 4615664"/>
              <a:gd name="connsiteX4380" fmla="*/ 1444712 w 4089755"/>
              <a:gd name="connsiteY4380" fmla="*/ 2132620 h 4615664"/>
              <a:gd name="connsiteX4381" fmla="*/ 1442510 w 4089755"/>
              <a:gd name="connsiteY4381" fmla="*/ 2132075 h 4615664"/>
              <a:gd name="connsiteX4382" fmla="*/ 1442030 w 4089755"/>
              <a:gd name="connsiteY4382" fmla="*/ 2131948 h 4615664"/>
              <a:gd name="connsiteX4383" fmla="*/ 1442950 w 4089755"/>
              <a:gd name="connsiteY4383" fmla="*/ 2132801 h 4615664"/>
              <a:gd name="connsiteX4384" fmla="*/ 1450623 w 4089755"/>
              <a:gd name="connsiteY4384" fmla="*/ 2137618 h 4615664"/>
              <a:gd name="connsiteX4385" fmla="*/ 1501523 w 4089755"/>
              <a:gd name="connsiteY4385" fmla="*/ 2165478 h 4615664"/>
              <a:gd name="connsiteX4386" fmla="*/ 1517248 w 4089755"/>
              <a:gd name="connsiteY4386" fmla="*/ 2174967 h 4615664"/>
              <a:gd name="connsiteX4387" fmla="*/ 1528223 w 4089755"/>
              <a:gd name="connsiteY4387" fmla="*/ 2158129 h 4615664"/>
              <a:gd name="connsiteX4388" fmla="*/ 1531294 w 4089755"/>
              <a:gd name="connsiteY4388" fmla="*/ 2154085 h 4615664"/>
              <a:gd name="connsiteX4389" fmla="*/ 1531136 w 4089755"/>
              <a:gd name="connsiteY4389" fmla="*/ 2154050 h 4615664"/>
              <a:gd name="connsiteX4390" fmla="*/ 1495547 w 4089755"/>
              <a:gd name="connsiteY4390" fmla="*/ 2145226 h 4615664"/>
              <a:gd name="connsiteX4391" fmla="*/ 1483705 w 4089755"/>
              <a:gd name="connsiteY4391" fmla="*/ 2137911 h 4615664"/>
              <a:gd name="connsiteX4392" fmla="*/ 1467111 w 4089755"/>
              <a:gd name="connsiteY4392" fmla="*/ 2129397 h 4615664"/>
              <a:gd name="connsiteX4393" fmla="*/ 1474720 w 4089755"/>
              <a:gd name="connsiteY4393" fmla="*/ 2131064 h 4615664"/>
              <a:gd name="connsiteX4394" fmla="*/ 1508873 w 4089755"/>
              <a:gd name="connsiteY4394" fmla="*/ 2143231 h 4615664"/>
              <a:gd name="connsiteX4395" fmla="*/ 1526072 w 4089755"/>
              <a:gd name="connsiteY4395" fmla="*/ 2147748 h 4615664"/>
              <a:gd name="connsiteX4396" fmla="*/ 1525690 w 4089755"/>
              <a:gd name="connsiteY4396" fmla="*/ 2147947 h 4615664"/>
              <a:gd name="connsiteX4397" fmla="*/ 1532482 w 4089755"/>
              <a:gd name="connsiteY4397" fmla="*/ 2152520 h 4615664"/>
              <a:gd name="connsiteX4398" fmla="*/ 1543301 w 4089755"/>
              <a:gd name="connsiteY4398" fmla="*/ 2138272 h 4615664"/>
              <a:gd name="connsiteX4399" fmla="*/ 1544442 w 4089755"/>
              <a:gd name="connsiteY4399" fmla="*/ 2133244 h 4615664"/>
              <a:gd name="connsiteX4400" fmla="*/ 1564935 w 4089755"/>
              <a:gd name="connsiteY4400" fmla="*/ 2101802 h 4615664"/>
              <a:gd name="connsiteX4401" fmla="*/ 1591082 w 4089755"/>
              <a:gd name="connsiteY4401" fmla="*/ 2058991 h 4615664"/>
              <a:gd name="connsiteX4402" fmla="*/ 1543951 w 4089755"/>
              <a:gd name="connsiteY4402" fmla="*/ 2048511 h 4615664"/>
              <a:gd name="connsiteX4403" fmla="*/ 1502835 w 4089755"/>
              <a:gd name="connsiteY4403" fmla="*/ 2076366 h 4615664"/>
              <a:gd name="connsiteX4404" fmla="*/ 1509073 w 4089755"/>
              <a:gd name="connsiteY4404" fmla="*/ 2078500 h 4615664"/>
              <a:gd name="connsiteX4405" fmla="*/ 1547150 w 4089755"/>
              <a:gd name="connsiteY4405" fmla="*/ 2052185 h 4615664"/>
              <a:gd name="connsiteX4406" fmla="*/ 1550345 w 4089755"/>
              <a:gd name="connsiteY4406" fmla="*/ 2049813 h 4615664"/>
              <a:gd name="connsiteX4407" fmla="*/ 1426774 w 4089755"/>
              <a:gd name="connsiteY4407" fmla="*/ 2048278 h 4615664"/>
              <a:gd name="connsiteX4408" fmla="*/ 1448712 w 4089755"/>
              <a:gd name="connsiteY4408" fmla="*/ 2059434 h 4615664"/>
              <a:gd name="connsiteX4409" fmla="*/ 1468093 w 4089755"/>
              <a:gd name="connsiteY4409" fmla="*/ 2064102 h 4615664"/>
              <a:gd name="connsiteX4410" fmla="*/ 1473085 w 4089755"/>
              <a:gd name="connsiteY4410" fmla="*/ 2065968 h 4615664"/>
              <a:gd name="connsiteX4411" fmla="*/ 1474905 w 4089755"/>
              <a:gd name="connsiteY4411" fmla="*/ 2064497 h 4615664"/>
              <a:gd name="connsiteX4412" fmla="*/ 1483960 w 4089755"/>
              <a:gd name="connsiteY4412" fmla="*/ 2059550 h 4615664"/>
              <a:gd name="connsiteX4413" fmla="*/ 1486184 w 4089755"/>
              <a:gd name="connsiteY4413" fmla="*/ 2057989 h 4615664"/>
              <a:gd name="connsiteX4414" fmla="*/ 1461671 w 4089755"/>
              <a:gd name="connsiteY4414" fmla="*/ 2051212 h 4615664"/>
              <a:gd name="connsiteX4415" fmla="*/ 1456990 w 4089755"/>
              <a:gd name="connsiteY4415" fmla="*/ 2054506 h 4615664"/>
              <a:gd name="connsiteX4416" fmla="*/ 1426774 w 4089755"/>
              <a:gd name="connsiteY4416" fmla="*/ 2048278 h 4615664"/>
              <a:gd name="connsiteX4417" fmla="*/ 1535974 w 4089755"/>
              <a:gd name="connsiteY4417" fmla="*/ 2046887 h 4615664"/>
              <a:gd name="connsiteX4418" fmla="*/ 1535865 w 4089755"/>
              <a:gd name="connsiteY4418" fmla="*/ 2047076 h 4615664"/>
              <a:gd name="connsiteX4419" fmla="*/ 1520140 w 4089755"/>
              <a:gd name="connsiteY4419" fmla="*/ 2057170 h 4615664"/>
              <a:gd name="connsiteX4420" fmla="*/ 1522575 w 4089755"/>
              <a:gd name="connsiteY4420" fmla="*/ 2057913 h 4615664"/>
              <a:gd name="connsiteX4421" fmla="*/ 1536153 w 4089755"/>
              <a:gd name="connsiteY4421" fmla="*/ 2048725 h 4615664"/>
              <a:gd name="connsiteX4422" fmla="*/ 1536538 w 4089755"/>
              <a:gd name="connsiteY4422" fmla="*/ 2048729 h 4615664"/>
              <a:gd name="connsiteX4423" fmla="*/ 1538137 w 4089755"/>
              <a:gd name="connsiteY4423" fmla="*/ 2047327 h 4615664"/>
              <a:gd name="connsiteX4424" fmla="*/ 1580354 w 4089755"/>
              <a:gd name="connsiteY4424" fmla="*/ 2045199 h 4615664"/>
              <a:gd name="connsiteX4425" fmla="*/ 1581266 w 4089755"/>
              <a:gd name="connsiteY4425" fmla="*/ 2047380 h 4615664"/>
              <a:gd name="connsiteX4426" fmla="*/ 1593644 w 4089755"/>
              <a:gd name="connsiteY4426" fmla="*/ 2054797 h 4615664"/>
              <a:gd name="connsiteX4427" fmla="*/ 1595000 w 4089755"/>
              <a:gd name="connsiteY4427" fmla="*/ 2052577 h 4615664"/>
              <a:gd name="connsiteX4428" fmla="*/ 1592905 w 4089755"/>
              <a:gd name="connsiteY4428" fmla="*/ 2051463 h 4615664"/>
              <a:gd name="connsiteX4429" fmla="*/ 1580354 w 4089755"/>
              <a:gd name="connsiteY4429" fmla="*/ 2045199 h 4615664"/>
              <a:gd name="connsiteX4430" fmla="*/ 1514793 w 4089755"/>
              <a:gd name="connsiteY4430" fmla="*/ 2042574 h 4615664"/>
              <a:gd name="connsiteX4431" fmla="*/ 1513239 w 4089755"/>
              <a:gd name="connsiteY4431" fmla="*/ 2043584 h 4615664"/>
              <a:gd name="connsiteX4432" fmla="*/ 1515416 w 4089755"/>
              <a:gd name="connsiteY4432" fmla="*/ 2045200 h 4615664"/>
              <a:gd name="connsiteX4433" fmla="*/ 1509775 w 4089755"/>
              <a:gd name="connsiteY4433" fmla="*/ 2045922 h 4615664"/>
              <a:gd name="connsiteX4434" fmla="*/ 1509701 w 4089755"/>
              <a:gd name="connsiteY4434" fmla="*/ 2045887 h 4615664"/>
              <a:gd name="connsiteX4435" fmla="*/ 1500998 w 4089755"/>
              <a:gd name="connsiteY4435" fmla="*/ 2051551 h 4615664"/>
              <a:gd name="connsiteX4436" fmla="*/ 1507425 w 4089755"/>
              <a:gd name="connsiteY4436" fmla="*/ 2053396 h 4615664"/>
              <a:gd name="connsiteX4437" fmla="*/ 1521548 w 4089755"/>
              <a:gd name="connsiteY4437" fmla="*/ 2043950 h 4615664"/>
              <a:gd name="connsiteX4438" fmla="*/ 1504064 w 4089755"/>
              <a:gd name="connsiteY4438" fmla="*/ 2040389 h 4615664"/>
              <a:gd name="connsiteX4439" fmla="*/ 1508982 w 4089755"/>
              <a:gd name="connsiteY4439" fmla="*/ 2041984 h 4615664"/>
              <a:gd name="connsiteX4440" fmla="*/ 1509636 w 4089755"/>
              <a:gd name="connsiteY4440" fmla="*/ 2041525 h 4615664"/>
              <a:gd name="connsiteX4441" fmla="*/ 835029 w 4089755"/>
              <a:gd name="connsiteY4441" fmla="*/ 2035937 h 4615664"/>
              <a:gd name="connsiteX4442" fmla="*/ 835030 w 4089755"/>
              <a:gd name="connsiteY4442" fmla="*/ 2051304 h 4615664"/>
              <a:gd name="connsiteX4443" fmla="*/ 840878 w 4089755"/>
              <a:gd name="connsiteY4443" fmla="*/ 2042083 h 4615664"/>
              <a:gd name="connsiteX4444" fmla="*/ 835029 w 4089755"/>
              <a:gd name="connsiteY4444" fmla="*/ 2035937 h 4615664"/>
              <a:gd name="connsiteX4445" fmla="*/ 965624 w 4089755"/>
              <a:gd name="connsiteY4445" fmla="*/ 2035936 h 4615664"/>
              <a:gd name="connsiteX4446" fmla="*/ 975123 w 4089755"/>
              <a:gd name="connsiteY4446" fmla="*/ 2040280 h 4615664"/>
              <a:gd name="connsiteX4447" fmla="*/ 965624 w 4089755"/>
              <a:gd name="connsiteY4447" fmla="*/ 2035936 h 4615664"/>
              <a:gd name="connsiteX4448" fmla="*/ 1482051 w 4089755"/>
              <a:gd name="connsiteY4448" fmla="*/ 2032327 h 4615664"/>
              <a:gd name="connsiteX4449" fmla="*/ 1501828 w 4089755"/>
              <a:gd name="connsiteY4449" fmla="*/ 2044644 h 4615664"/>
              <a:gd name="connsiteX4450" fmla="*/ 1500358 w 4089755"/>
              <a:gd name="connsiteY4450" fmla="*/ 2044370 h 4615664"/>
              <a:gd name="connsiteX4451" fmla="*/ 1465767 w 4089755"/>
              <a:gd name="connsiteY4451" fmla="*/ 2039228 h 4615664"/>
              <a:gd name="connsiteX4452" fmla="*/ 1489986 w 4089755"/>
              <a:gd name="connsiteY4452" fmla="*/ 2048391 h 4615664"/>
              <a:gd name="connsiteX4453" fmla="*/ 1496991 w 4089755"/>
              <a:gd name="connsiteY4453" fmla="*/ 2050401 h 4615664"/>
              <a:gd name="connsiteX4454" fmla="*/ 1506005 w 4089755"/>
              <a:gd name="connsiteY4454" fmla="*/ 2044074 h 4615664"/>
              <a:gd name="connsiteX4455" fmla="*/ 1572875 w 4089755"/>
              <a:gd name="connsiteY4455" fmla="*/ 2031821 h 4615664"/>
              <a:gd name="connsiteX4456" fmla="*/ 1567177 w 4089755"/>
              <a:gd name="connsiteY4456" fmla="*/ 2035368 h 4615664"/>
              <a:gd name="connsiteX4457" fmla="*/ 1567902 w 4089755"/>
              <a:gd name="connsiteY4457" fmla="*/ 2037458 h 4615664"/>
              <a:gd name="connsiteX4458" fmla="*/ 1568283 w 4089755"/>
              <a:gd name="connsiteY4458" fmla="*/ 2037559 h 4615664"/>
              <a:gd name="connsiteX4459" fmla="*/ 1570639 w 4089755"/>
              <a:gd name="connsiteY4459" fmla="*/ 2035699 h 4615664"/>
              <a:gd name="connsiteX4460" fmla="*/ 1573855 w 4089755"/>
              <a:gd name="connsiteY4460" fmla="*/ 2032447 h 4615664"/>
              <a:gd name="connsiteX4461" fmla="*/ 1572875 w 4089755"/>
              <a:gd name="connsiteY4461" fmla="*/ 2031821 h 4615664"/>
              <a:gd name="connsiteX4462" fmla="*/ 799370 w 4089755"/>
              <a:gd name="connsiteY4462" fmla="*/ 2028568 h 4615664"/>
              <a:gd name="connsiteX4463" fmla="*/ 789871 w 4089755"/>
              <a:gd name="connsiteY4463" fmla="*/ 2036353 h 4615664"/>
              <a:gd name="connsiteX4464" fmla="*/ 799370 w 4089755"/>
              <a:gd name="connsiteY4464" fmla="*/ 2028568 h 4615664"/>
              <a:gd name="connsiteX4465" fmla="*/ 818900 w 4089755"/>
              <a:gd name="connsiteY4465" fmla="*/ 2028568 h 4615664"/>
              <a:gd name="connsiteX4466" fmla="*/ 809399 w 4089755"/>
              <a:gd name="connsiteY4466" fmla="*/ 2036353 h 4615664"/>
              <a:gd name="connsiteX4467" fmla="*/ 818900 w 4089755"/>
              <a:gd name="connsiteY4467" fmla="*/ 2028568 h 4615664"/>
              <a:gd name="connsiteX4468" fmla="*/ 1591181 w 4089755"/>
              <a:gd name="connsiteY4468" fmla="*/ 2028225 h 4615664"/>
              <a:gd name="connsiteX4469" fmla="*/ 1592641 w 4089755"/>
              <a:gd name="connsiteY4469" fmla="*/ 2028270 h 4615664"/>
              <a:gd name="connsiteX4470" fmla="*/ 1593783 w 4089755"/>
              <a:gd name="connsiteY4470" fmla="*/ 2028385 h 4615664"/>
              <a:gd name="connsiteX4471" fmla="*/ 1596083 w 4089755"/>
              <a:gd name="connsiteY4471" fmla="*/ 2029312 h 4615664"/>
              <a:gd name="connsiteX4472" fmla="*/ 1591181 w 4089755"/>
              <a:gd name="connsiteY4472" fmla="*/ 2028225 h 4615664"/>
              <a:gd name="connsiteX4473" fmla="*/ 1547731 w 4089755"/>
              <a:gd name="connsiteY4473" fmla="*/ 2023555 h 4615664"/>
              <a:gd name="connsiteX4474" fmla="*/ 1541854 w 4089755"/>
              <a:gd name="connsiteY4474" fmla="*/ 2026014 h 4615664"/>
              <a:gd name="connsiteX4475" fmla="*/ 1540594 w 4089755"/>
              <a:gd name="connsiteY4475" fmla="*/ 2025785 h 4615664"/>
              <a:gd name="connsiteX4476" fmla="*/ 1535683 w 4089755"/>
              <a:gd name="connsiteY4476" fmla="*/ 2028979 h 4615664"/>
              <a:gd name="connsiteX4477" fmla="*/ 1541603 w 4089755"/>
              <a:gd name="connsiteY4477" fmla="*/ 2030537 h 4615664"/>
              <a:gd name="connsiteX4478" fmla="*/ 1545717 w 4089755"/>
              <a:gd name="connsiteY4478" fmla="*/ 2027786 h 4615664"/>
              <a:gd name="connsiteX4479" fmla="*/ 1550938 w 4089755"/>
              <a:gd name="connsiteY4479" fmla="*/ 2024345 h 4615664"/>
              <a:gd name="connsiteX4480" fmla="*/ 1880433 w 4089755"/>
              <a:gd name="connsiteY4480" fmla="*/ 2021888 h 4615664"/>
              <a:gd name="connsiteX4481" fmla="*/ 1879927 w 4089755"/>
              <a:gd name="connsiteY4481" fmla="*/ 2023473 h 4615664"/>
              <a:gd name="connsiteX4482" fmla="*/ 1879447 w 4089755"/>
              <a:gd name="connsiteY4482" fmla="*/ 2024689 h 4615664"/>
              <a:gd name="connsiteX4483" fmla="*/ 1877715 w 4089755"/>
              <a:gd name="connsiteY4483" fmla="*/ 2026922 h 4615664"/>
              <a:gd name="connsiteX4484" fmla="*/ 1880433 w 4089755"/>
              <a:gd name="connsiteY4484" fmla="*/ 2021888 h 4615664"/>
              <a:gd name="connsiteX4485" fmla="*/ 1997816 w 4089755"/>
              <a:gd name="connsiteY4485" fmla="*/ 2015314 h 4615664"/>
              <a:gd name="connsiteX4486" fmla="*/ 1999180 w 4089755"/>
              <a:gd name="connsiteY4486" fmla="*/ 2015645 h 4615664"/>
              <a:gd name="connsiteX4487" fmla="*/ 1996934 w 4089755"/>
              <a:gd name="connsiteY4487" fmla="*/ 2019108 h 4615664"/>
              <a:gd name="connsiteX4488" fmla="*/ 1993710 w 4089755"/>
              <a:gd name="connsiteY4488" fmla="*/ 2020805 h 4615664"/>
              <a:gd name="connsiteX4489" fmla="*/ 1997816 w 4089755"/>
              <a:gd name="connsiteY4489" fmla="*/ 2015314 h 4615664"/>
              <a:gd name="connsiteX4490" fmla="*/ 3984621 w 4089755"/>
              <a:gd name="connsiteY4490" fmla="*/ 2013746 h 4615664"/>
              <a:gd name="connsiteX4491" fmla="*/ 3983641 w 4089755"/>
              <a:gd name="connsiteY4491" fmla="*/ 2014749 h 4615664"/>
              <a:gd name="connsiteX4492" fmla="*/ 3983295 w 4089755"/>
              <a:gd name="connsiteY4492" fmla="*/ 2014479 h 4615664"/>
              <a:gd name="connsiteX4493" fmla="*/ 377345 w 4089755"/>
              <a:gd name="connsiteY4493" fmla="*/ 2013618 h 4615664"/>
              <a:gd name="connsiteX4494" fmla="*/ 392691 w 4089755"/>
              <a:gd name="connsiteY4494" fmla="*/ 2028986 h 4615664"/>
              <a:gd name="connsiteX4495" fmla="*/ 397808 w 4089755"/>
              <a:gd name="connsiteY4495" fmla="*/ 2013619 h 4615664"/>
              <a:gd name="connsiteX4496" fmla="*/ 377345 w 4089755"/>
              <a:gd name="connsiteY4496" fmla="*/ 2013618 h 4615664"/>
              <a:gd name="connsiteX4497" fmla="*/ 1487691 w 4089755"/>
              <a:gd name="connsiteY4497" fmla="*/ 2012921 h 4615664"/>
              <a:gd name="connsiteX4498" fmla="*/ 1483815 w 4089755"/>
              <a:gd name="connsiteY4498" fmla="*/ 2015556 h 4615664"/>
              <a:gd name="connsiteX4499" fmla="*/ 1485157 w 4089755"/>
              <a:gd name="connsiteY4499" fmla="*/ 2015849 h 4615664"/>
              <a:gd name="connsiteX4500" fmla="*/ 1493591 w 4089755"/>
              <a:gd name="connsiteY4500" fmla="*/ 2017901 h 4615664"/>
              <a:gd name="connsiteX4501" fmla="*/ 1529798 w 4089755"/>
              <a:gd name="connsiteY4501" fmla="*/ 2027430 h 4615664"/>
              <a:gd name="connsiteX4502" fmla="*/ 1533982 w 4089755"/>
              <a:gd name="connsiteY4502" fmla="*/ 2024577 h 4615664"/>
              <a:gd name="connsiteX4503" fmla="*/ 1521820 w 4089755"/>
              <a:gd name="connsiteY4503" fmla="*/ 2022356 h 4615664"/>
              <a:gd name="connsiteX4504" fmla="*/ 1500679 w 4089755"/>
              <a:gd name="connsiteY4504" fmla="*/ 2016631 h 4615664"/>
              <a:gd name="connsiteX4505" fmla="*/ 2063296 w 4089755"/>
              <a:gd name="connsiteY4505" fmla="*/ 2012303 h 4615664"/>
              <a:gd name="connsiteX4506" fmla="*/ 2059696 w 4089755"/>
              <a:gd name="connsiteY4506" fmla="*/ 2019093 h 4615664"/>
              <a:gd name="connsiteX4507" fmla="*/ 2064380 w 4089755"/>
              <a:gd name="connsiteY4507" fmla="*/ 2012723 h 4615664"/>
              <a:gd name="connsiteX4508" fmla="*/ 2063296 w 4089755"/>
              <a:gd name="connsiteY4508" fmla="*/ 2012303 h 4615664"/>
              <a:gd name="connsiteX4509" fmla="*/ 264170 w 4089755"/>
              <a:gd name="connsiteY4509" fmla="*/ 2010683 h 4615664"/>
              <a:gd name="connsiteX4510" fmla="*/ 264234 w 4089755"/>
              <a:gd name="connsiteY4510" fmla="*/ 2010742 h 4615664"/>
              <a:gd name="connsiteX4511" fmla="*/ 264230 w 4089755"/>
              <a:gd name="connsiteY4511" fmla="*/ 2010749 h 4615664"/>
              <a:gd name="connsiteX4512" fmla="*/ 265274 w 4089755"/>
              <a:gd name="connsiteY4512" fmla="*/ 2009104 h 4615664"/>
              <a:gd name="connsiteX4513" fmla="*/ 280138 w 4089755"/>
              <a:gd name="connsiteY4513" fmla="*/ 2024728 h 4615664"/>
              <a:gd name="connsiteX4514" fmla="*/ 272463 w 4089755"/>
              <a:gd name="connsiteY4514" fmla="*/ 2018315 h 4615664"/>
              <a:gd name="connsiteX4515" fmla="*/ 264234 w 4089755"/>
              <a:gd name="connsiteY4515" fmla="*/ 2010742 h 4615664"/>
              <a:gd name="connsiteX4516" fmla="*/ 1473347 w 4089755"/>
              <a:gd name="connsiteY4516" fmla="*/ 2008823 h 4615664"/>
              <a:gd name="connsiteX4517" fmla="*/ 1470119 w 4089755"/>
              <a:gd name="connsiteY4517" fmla="*/ 2012410 h 4615664"/>
              <a:gd name="connsiteX4518" fmla="*/ 1472416 w 4089755"/>
              <a:gd name="connsiteY4518" fmla="*/ 2013060 h 4615664"/>
              <a:gd name="connsiteX4519" fmla="*/ 1483209 w 4089755"/>
              <a:gd name="connsiteY4519" fmla="*/ 2015423 h 4615664"/>
              <a:gd name="connsiteX4520" fmla="*/ 1485559 w 4089755"/>
              <a:gd name="connsiteY4520" fmla="*/ 2012313 h 4615664"/>
              <a:gd name="connsiteX4521" fmla="*/ 363655 w 4089755"/>
              <a:gd name="connsiteY4521" fmla="*/ 2007295 h 4615664"/>
              <a:gd name="connsiteX4522" fmla="*/ 354154 w 4089755"/>
              <a:gd name="connsiteY4522" fmla="*/ 2012998 h 4615664"/>
              <a:gd name="connsiteX4523" fmla="*/ 363655 w 4089755"/>
              <a:gd name="connsiteY4523" fmla="*/ 2007295 h 4615664"/>
              <a:gd name="connsiteX4524" fmla="*/ 1616312 w 4089755"/>
              <a:gd name="connsiteY4524" fmla="*/ 2007099 h 4615664"/>
              <a:gd name="connsiteX4525" fmla="*/ 1592562 w 4089755"/>
              <a:gd name="connsiteY4525" fmla="*/ 2024446 h 4615664"/>
              <a:gd name="connsiteX4526" fmla="*/ 1593873 w 4089755"/>
              <a:gd name="connsiteY4526" fmla="*/ 2024707 h 4615664"/>
              <a:gd name="connsiteX4527" fmla="*/ 1606466 w 4089755"/>
              <a:gd name="connsiteY4527" fmla="*/ 2028270 h 4615664"/>
              <a:gd name="connsiteX4528" fmla="*/ 1596083 w 4089755"/>
              <a:gd name="connsiteY4528" fmla="*/ 2029312 h 4615664"/>
              <a:gd name="connsiteX4529" fmla="*/ 1596760 w 4089755"/>
              <a:gd name="connsiteY4529" fmla="*/ 2028682 h 4615664"/>
              <a:gd name="connsiteX4530" fmla="*/ 1598380 w 4089755"/>
              <a:gd name="connsiteY4530" fmla="*/ 2028843 h 4615664"/>
              <a:gd name="connsiteX4531" fmla="*/ 1597196 w 4089755"/>
              <a:gd name="connsiteY4531" fmla="*/ 2028276 h 4615664"/>
              <a:gd name="connsiteX4532" fmla="*/ 1596760 w 4089755"/>
              <a:gd name="connsiteY4532" fmla="*/ 2028682 h 4615664"/>
              <a:gd name="connsiteX4533" fmla="*/ 1593783 w 4089755"/>
              <a:gd name="connsiteY4533" fmla="*/ 2028385 h 4615664"/>
              <a:gd name="connsiteX4534" fmla="*/ 1591977 w 4089755"/>
              <a:gd name="connsiteY4534" fmla="*/ 2027657 h 4615664"/>
              <a:gd name="connsiteX4535" fmla="*/ 1589814 w 4089755"/>
              <a:gd name="connsiteY4535" fmla="*/ 2027358 h 4615664"/>
              <a:gd name="connsiteX4536" fmla="*/ 1585798 w 4089755"/>
              <a:gd name="connsiteY4536" fmla="*/ 2029386 h 4615664"/>
              <a:gd name="connsiteX4537" fmla="*/ 1585480 w 4089755"/>
              <a:gd name="connsiteY4537" fmla="*/ 2029618 h 4615664"/>
              <a:gd name="connsiteX4538" fmla="*/ 1571975 w 4089755"/>
              <a:gd name="connsiteY4538" fmla="*/ 2038530 h 4615664"/>
              <a:gd name="connsiteX4539" fmla="*/ 1594665 w 4089755"/>
              <a:gd name="connsiteY4539" fmla="*/ 2044502 h 4615664"/>
              <a:gd name="connsiteX4540" fmla="*/ 1599333 w 4089755"/>
              <a:gd name="connsiteY4540" fmla="*/ 2045482 h 4615664"/>
              <a:gd name="connsiteX4541" fmla="*/ 1622079 w 4089755"/>
              <a:gd name="connsiteY4541" fmla="*/ 2008241 h 4615664"/>
              <a:gd name="connsiteX4542" fmla="*/ 1459592 w 4089755"/>
              <a:gd name="connsiteY4542" fmla="*/ 2004894 h 4615664"/>
              <a:gd name="connsiteX4543" fmla="*/ 1454615 w 4089755"/>
              <a:gd name="connsiteY4543" fmla="*/ 2005912 h 4615664"/>
              <a:gd name="connsiteX4544" fmla="*/ 1460520 w 4089755"/>
              <a:gd name="connsiteY4544" fmla="*/ 2009693 h 4615664"/>
              <a:gd name="connsiteX4545" fmla="*/ 1465752 w 4089755"/>
              <a:gd name="connsiteY4545" fmla="*/ 2011174 h 4615664"/>
              <a:gd name="connsiteX4546" fmla="*/ 1468534 w 4089755"/>
              <a:gd name="connsiteY4546" fmla="*/ 2007449 h 4615664"/>
              <a:gd name="connsiteX4547" fmla="*/ 766681 w 4089755"/>
              <a:gd name="connsiteY4547" fmla="*/ 2002879 h 4615664"/>
              <a:gd name="connsiteX4548" fmla="*/ 776620 w 4089755"/>
              <a:gd name="connsiteY4548" fmla="*/ 2013363 h 4615664"/>
              <a:gd name="connsiteX4549" fmla="*/ 789595 w 4089755"/>
              <a:gd name="connsiteY4549" fmla="*/ 2010294 h 4615664"/>
              <a:gd name="connsiteX4550" fmla="*/ 766681 w 4089755"/>
              <a:gd name="connsiteY4550" fmla="*/ 2002879 h 4615664"/>
              <a:gd name="connsiteX4551" fmla="*/ 1580385 w 4089755"/>
              <a:gd name="connsiteY4551" fmla="*/ 2000474 h 4615664"/>
              <a:gd name="connsiteX4552" fmla="*/ 1574992 w 4089755"/>
              <a:gd name="connsiteY4552" fmla="*/ 2003400 h 4615664"/>
              <a:gd name="connsiteX4553" fmla="*/ 1560651 w 4089755"/>
              <a:gd name="connsiteY4553" fmla="*/ 2012732 h 4615664"/>
              <a:gd name="connsiteX4554" fmla="*/ 1565282 w 4089755"/>
              <a:gd name="connsiteY4554" fmla="*/ 2014394 h 4615664"/>
              <a:gd name="connsiteX4555" fmla="*/ 1565533 w 4089755"/>
              <a:gd name="connsiteY4555" fmla="*/ 2014670 h 4615664"/>
              <a:gd name="connsiteX4556" fmla="*/ 1576280 w 4089755"/>
              <a:gd name="connsiteY4556" fmla="*/ 2006543 h 4615664"/>
              <a:gd name="connsiteX4557" fmla="*/ 1580385 w 4089755"/>
              <a:gd name="connsiteY4557" fmla="*/ 2000474 h 4615664"/>
              <a:gd name="connsiteX4558" fmla="*/ 1626597 w 4089755"/>
              <a:gd name="connsiteY4558" fmla="*/ 1999593 h 4615664"/>
              <a:gd name="connsiteX4559" fmla="*/ 1626347 w 4089755"/>
              <a:gd name="connsiteY4559" fmla="*/ 1999770 h 4615664"/>
              <a:gd name="connsiteX4560" fmla="*/ 1620931 w 4089755"/>
              <a:gd name="connsiteY4560" fmla="*/ 2003725 h 4615664"/>
              <a:gd name="connsiteX4561" fmla="*/ 1624363 w 4089755"/>
              <a:gd name="connsiteY4561" fmla="*/ 2004343 h 4615664"/>
              <a:gd name="connsiteX4562" fmla="*/ 247875 w 4089755"/>
              <a:gd name="connsiteY4562" fmla="*/ 1995682 h 4615664"/>
              <a:gd name="connsiteX4563" fmla="*/ 258173 w 4089755"/>
              <a:gd name="connsiteY4563" fmla="*/ 2004010 h 4615664"/>
              <a:gd name="connsiteX4564" fmla="*/ 264170 w 4089755"/>
              <a:gd name="connsiteY4564" fmla="*/ 2010683 h 4615664"/>
              <a:gd name="connsiteX4565" fmla="*/ 2017551 w 4089755"/>
              <a:gd name="connsiteY4565" fmla="*/ 1993523 h 4615664"/>
              <a:gd name="connsiteX4566" fmla="*/ 2016837 w 4089755"/>
              <a:gd name="connsiteY4566" fmla="*/ 1996833 h 4615664"/>
              <a:gd name="connsiteX4567" fmla="*/ 2017551 w 4089755"/>
              <a:gd name="connsiteY4567" fmla="*/ 1993523 h 4615664"/>
              <a:gd name="connsiteX4568" fmla="*/ 324887 w 4089755"/>
              <a:gd name="connsiteY4568" fmla="*/ 1992415 h 4615664"/>
              <a:gd name="connsiteX4569" fmla="*/ 301674 w 4089755"/>
              <a:gd name="connsiteY4569" fmla="*/ 1998368 h 4615664"/>
              <a:gd name="connsiteX4570" fmla="*/ 305031 w 4089755"/>
              <a:gd name="connsiteY4570" fmla="*/ 2007295 h 4615664"/>
              <a:gd name="connsiteX4571" fmla="*/ 323211 w 4089755"/>
              <a:gd name="connsiteY4571" fmla="*/ 2007295 h 4615664"/>
              <a:gd name="connsiteX4572" fmla="*/ 324887 w 4089755"/>
              <a:gd name="connsiteY4572" fmla="*/ 1992415 h 4615664"/>
              <a:gd name="connsiteX4573" fmla="*/ 2038317 w 4089755"/>
              <a:gd name="connsiteY4573" fmla="*/ 1992370 h 4615664"/>
              <a:gd name="connsiteX4574" fmla="*/ 2036361 w 4089755"/>
              <a:gd name="connsiteY4574" fmla="*/ 1995602 h 4615664"/>
              <a:gd name="connsiteX4575" fmla="*/ 2032810 w 4089755"/>
              <a:gd name="connsiteY4575" fmla="*/ 1998107 h 4615664"/>
              <a:gd name="connsiteX4576" fmla="*/ 2038317 w 4089755"/>
              <a:gd name="connsiteY4576" fmla="*/ 1992370 h 4615664"/>
              <a:gd name="connsiteX4577" fmla="*/ 554161 w 4089755"/>
              <a:gd name="connsiteY4577" fmla="*/ 1991700 h 4615664"/>
              <a:gd name="connsiteX4578" fmla="*/ 549433 w 4089755"/>
              <a:gd name="connsiteY4578" fmla="*/ 1999944 h 4615664"/>
              <a:gd name="connsiteX4579" fmla="*/ 562585 w 4089755"/>
              <a:gd name="connsiteY4579" fmla="*/ 1992450 h 4615664"/>
              <a:gd name="connsiteX4580" fmla="*/ 554161 w 4089755"/>
              <a:gd name="connsiteY4580" fmla="*/ 1991700 h 4615664"/>
              <a:gd name="connsiteX4581" fmla="*/ 1538379 w 4089755"/>
              <a:gd name="connsiteY4581" fmla="*/ 1991526 h 4615664"/>
              <a:gd name="connsiteX4582" fmla="*/ 1530191 w 4089755"/>
              <a:gd name="connsiteY4582" fmla="*/ 1997065 h 4615664"/>
              <a:gd name="connsiteX4583" fmla="*/ 1523506 w 4089755"/>
              <a:gd name="connsiteY4583" fmla="*/ 2000593 h 4615664"/>
              <a:gd name="connsiteX4584" fmla="*/ 1524399 w 4089755"/>
              <a:gd name="connsiteY4584" fmla="*/ 2000803 h 4615664"/>
              <a:gd name="connsiteX4585" fmla="*/ 1533677 w 4089755"/>
              <a:gd name="connsiteY4585" fmla="*/ 2003056 h 4615664"/>
              <a:gd name="connsiteX4586" fmla="*/ 1550054 w 4089755"/>
              <a:gd name="connsiteY4586" fmla="*/ 2008931 h 4615664"/>
              <a:gd name="connsiteX4587" fmla="*/ 1552304 w 4089755"/>
              <a:gd name="connsiteY4587" fmla="*/ 2007366 h 4615664"/>
              <a:gd name="connsiteX4588" fmla="*/ 1550667 w 4089755"/>
              <a:gd name="connsiteY4588" fmla="*/ 2009151 h 4615664"/>
              <a:gd name="connsiteX4589" fmla="*/ 1554556 w 4089755"/>
              <a:gd name="connsiteY4589" fmla="*/ 2010546 h 4615664"/>
              <a:gd name="connsiteX4590" fmla="*/ 1568867 w 4089755"/>
              <a:gd name="connsiteY4590" fmla="*/ 2000787 h 4615664"/>
              <a:gd name="connsiteX4591" fmla="*/ 1572383 w 4089755"/>
              <a:gd name="connsiteY4591" fmla="*/ 1998397 h 4615664"/>
              <a:gd name="connsiteX4592" fmla="*/ 1568860 w 4089755"/>
              <a:gd name="connsiteY4592" fmla="*/ 1997700 h 4615664"/>
              <a:gd name="connsiteX4593" fmla="*/ 1565519 w 4089755"/>
              <a:gd name="connsiteY4593" fmla="*/ 1999707 h 4615664"/>
              <a:gd name="connsiteX4594" fmla="*/ 1552304 w 4089755"/>
              <a:gd name="connsiteY4594" fmla="*/ 2007366 h 4615664"/>
              <a:gd name="connsiteX4595" fmla="*/ 1565836 w 4089755"/>
              <a:gd name="connsiteY4595" fmla="*/ 1997101 h 4615664"/>
              <a:gd name="connsiteX4596" fmla="*/ 1564299 w 4089755"/>
              <a:gd name="connsiteY4596" fmla="*/ 1996797 h 4615664"/>
              <a:gd name="connsiteX4597" fmla="*/ 1552578 w 4089755"/>
              <a:gd name="connsiteY4597" fmla="*/ 1994361 h 4615664"/>
              <a:gd name="connsiteX4598" fmla="*/ 1550598 w 4089755"/>
              <a:gd name="connsiteY4598" fmla="*/ 1993966 h 4615664"/>
              <a:gd name="connsiteX4599" fmla="*/ 1540960 w 4089755"/>
              <a:gd name="connsiteY4599" fmla="*/ 2000566 h 4615664"/>
              <a:gd name="connsiteX4600" fmla="*/ 1550090 w 4089755"/>
              <a:gd name="connsiteY4600" fmla="*/ 1993864 h 4615664"/>
              <a:gd name="connsiteX4601" fmla="*/ 243057 w 4089755"/>
              <a:gd name="connsiteY4601" fmla="*/ 1990459 h 4615664"/>
              <a:gd name="connsiteX4602" fmla="*/ 246448 w 4089755"/>
              <a:gd name="connsiteY4602" fmla="*/ 1996141 h 4615664"/>
              <a:gd name="connsiteX4603" fmla="*/ 245186 w 4089755"/>
              <a:gd name="connsiteY4603" fmla="*/ 2002005 h 4615664"/>
              <a:gd name="connsiteX4604" fmla="*/ 260638 w 4089755"/>
              <a:gd name="connsiteY4604" fmla="*/ 2019979 h 4615664"/>
              <a:gd name="connsiteX4605" fmla="*/ 282624 w 4089755"/>
              <a:gd name="connsiteY4605" fmla="*/ 2044490 h 4615664"/>
              <a:gd name="connsiteX4606" fmla="*/ 286605 w 4089755"/>
              <a:gd name="connsiteY4606" fmla="*/ 2029194 h 4615664"/>
              <a:gd name="connsiteX4607" fmla="*/ 272679 w 4089755"/>
              <a:gd name="connsiteY4607" fmla="*/ 2012756 h 4615664"/>
              <a:gd name="connsiteX4608" fmla="*/ 265681 w 4089755"/>
              <a:gd name="connsiteY4608" fmla="*/ 2007461 h 4615664"/>
              <a:gd name="connsiteX4609" fmla="*/ 265787 w 4089755"/>
              <a:gd name="connsiteY4609" fmla="*/ 2007029 h 4615664"/>
              <a:gd name="connsiteX4610" fmla="*/ 264450 w 4089755"/>
              <a:gd name="connsiteY4610" fmla="*/ 2006529 h 4615664"/>
              <a:gd name="connsiteX4611" fmla="*/ 265681 w 4089755"/>
              <a:gd name="connsiteY4611" fmla="*/ 2007461 h 4615664"/>
              <a:gd name="connsiteX4612" fmla="*/ 265274 w 4089755"/>
              <a:gd name="connsiteY4612" fmla="*/ 2009104 h 4615664"/>
              <a:gd name="connsiteX4613" fmla="*/ 243057 w 4089755"/>
              <a:gd name="connsiteY4613" fmla="*/ 1990459 h 4615664"/>
              <a:gd name="connsiteX4614" fmla="*/ 1496990 w 4089755"/>
              <a:gd name="connsiteY4614" fmla="*/ 1986104 h 4615664"/>
              <a:gd name="connsiteX4615" fmla="*/ 1496594 w 4089755"/>
              <a:gd name="connsiteY4615" fmla="*/ 1986232 h 4615664"/>
              <a:gd name="connsiteX4616" fmla="*/ 1494623 w 4089755"/>
              <a:gd name="connsiteY4616" fmla="*/ 1989321 h 4615664"/>
              <a:gd name="connsiteX4617" fmla="*/ 1489117 w 4089755"/>
              <a:gd name="connsiteY4617" fmla="*/ 1992240 h 4615664"/>
              <a:gd name="connsiteX4618" fmla="*/ 1493619 w 4089755"/>
              <a:gd name="connsiteY4618" fmla="*/ 1993470 h 4615664"/>
              <a:gd name="connsiteX4619" fmla="*/ 1499632 w 4089755"/>
              <a:gd name="connsiteY4619" fmla="*/ 1994918 h 4615664"/>
              <a:gd name="connsiteX4620" fmla="*/ 1505176 w 4089755"/>
              <a:gd name="connsiteY4620" fmla="*/ 1988110 h 4615664"/>
              <a:gd name="connsiteX4621" fmla="*/ 1505408 w 4089755"/>
              <a:gd name="connsiteY4621" fmla="*/ 1987857 h 4615664"/>
              <a:gd name="connsiteX4622" fmla="*/ 1503274 w 4089755"/>
              <a:gd name="connsiteY4622" fmla="*/ 1987391 h 4615664"/>
              <a:gd name="connsiteX4623" fmla="*/ 1496990 w 4089755"/>
              <a:gd name="connsiteY4623" fmla="*/ 1986104 h 4615664"/>
              <a:gd name="connsiteX4624" fmla="*/ 1513264 w 4089755"/>
              <a:gd name="connsiteY4624" fmla="*/ 1985908 h 4615664"/>
              <a:gd name="connsiteX4625" fmla="*/ 1511795 w 4089755"/>
              <a:gd name="connsiteY4625" fmla="*/ 1987679 h 4615664"/>
              <a:gd name="connsiteX4626" fmla="*/ 1517295 w 4089755"/>
              <a:gd name="connsiteY4626" fmla="*/ 1990070 h 4615664"/>
              <a:gd name="connsiteX4627" fmla="*/ 1512324 w 4089755"/>
              <a:gd name="connsiteY4627" fmla="*/ 1989374 h 4615664"/>
              <a:gd name="connsiteX4628" fmla="*/ 1510687 w 4089755"/>
              <a:gd name="connsiteY4628" fmla="*/ 1989016 h 4615664"/>
              <a:gd name="connsiteX4629" fmla="*/ 1506077 w 4089755"/>
              <a:gd name="connsiteY4629" fmla="*/ 1994570 h 4615664"/>
              <a:gd name="connsiteX4630" fmla="*/ 1504732 w 4089755"/>
              <a:gd name="connsiteY4630" fmla="*/ 1996144 h 4615664"/>
              <a:gd name="connsiteX4631" fmla="*/ 1508662 w 4089755"/>
              <a:gd name="connsiteY4631" fmla="*/ 1997089 h 4615664"/>
              <a:gd name="connsiteX4632" fmla="*/ 1518395 w 4089755"/>
              <a:gd name="connsiteY4632" fmla="*/ 1999386 h 4615664"/>
              <a:gd name="connsiteX4633" fmla="*/ 1518732 w 4089755"/>
              <a:gd name="connsiteY4633" fmla="*/ 1999068 h 4615664"/>
              <a:gd name="connsiteX4634" fmla="*/ 1530846 w 4089755"/>
              <a:gd name="connsiteY4634" fmla="*/ 1989865 h 4615664"/>
              <a:gd name="connsiteX4635" fmla="*/ 1525902 w 4089755"/>
              <a:gd name="connsiteY4635" fmla="*/ 1988655 h 4615664"/>
              <a:gd name="connsiteX4636" fmla="*/ 1523506 w 4089755"/>
              <a:gd name="connsiteY4636" fmla="*/ 1988128 h 4615664"/>
              <a:gd name="connsiteX4637" fmla="*/ 1514804 w 4089755"/>
              <a:gd name="connsiteY4637" fmla="*/ 1994326 h 4615664"/>
              <a:gd name="connsiteX4638" fmla="*/ 1519479 w 4089755"/>
              <a:gd name="connsiteY4638" fmla="*/ 1987242 h 4615664"/>
              <a:gd name="connsiteX4639" fmla="*/ 1513692 w 4089755"/>
              <a:gd name="connsiteY4639" fmla="*/ 1985971 h 4615664"/>
              <a:gd name="connsiteX4640" fmla="*/ 1506043 w 4089755"/>
              <a:gd name="connsiteY4640" fmla="*/ 1984850 h 4615664"/>
              <a:gd name="connsiteX4641" fmla="*/ 1507513 w 4089755"/>
              <a:gd name="connsiteY4641" fmla="*/ 1985579 h 4615664"/>
              <a:gd name="connsiteX4642" fmla="*/ 1507931 w 4089755"/>
              <a:gd name="connsiteY4642" fmla="*/ 1985126 h 4615664"/>
              <a:gd name="connsiteX4643" fmla="*/ 3969668 w 4089755"/>
              <a:gd name="connsiteY4643" fmla="*/ 1982510 h 4615664"/>
              <a:gd name="connsiteX4644" fmla="*/ 3971283 w 4089755"/>
              <a:gd name="connsiteY4644" fmla="*/ 1983238 h 4615664"/>
              <a:gd name="connsiteX4645" fmla="*/ 3968848 w 4089755"/>
              <a:gd name="connsiteY4645" fmla="*/ 1982975 h 4615664"/>
              <a:gd name="connsiteX4646" fmla="*/ 3969668 w 4089755"/>
              <a:gd name="connsiteY4646" fmla="*/ 1982510 h 4615664"/>
              <a:gd name="connsiteX4647" fmla="*/ 3972893 w 4089755"/>
              <a:gd name="connsiteY4647" fmla="*/ 1981175 h 4615664"/>
              <a:gd name="connsiteX4648" fmla="*/ 3972848 w 4089755"/>
              <a:gd name="connsiteY4648" fmla="*/ 1981458 h 4615664"/>
              <a:gd name="connsiteX4649" fmla="*/ 3973388 w 4089755"/>
              <a:gd name="connsiteY4649" fmla="*/ 1981215 h 4615664"/>
              <a:gd name="connsiteX4650" fmla="*/ 3975298 w 4089755"/>
              <a:gd name="connsiteY4650" fmla="*/ 1982193 h 4615664"/>
              <a:gd name="connsiteX4651" fmla="*/ 3971283 w 4089755"/>
              <a:gd name="connsiteY4651" fmla="*/ 1983238 h 4615664"/>
              <a:gd name="connsiteX4652" fmla="*/ 1803458 w 4089755"/>
              <a:gd name="connsiteY4652" fmla="*/ 1981055 h 4615664"/>
              <a:gd name="connsiteX4653" fmla="*/ 1802816 w 4089755"/>
              <a:gd name="connsiteY4653" fmla="*/ 1982252 h 4615664"/>
              <a:gd name="connsiteX4654" fmla="*/ 1799049 w 4089755"/>
              <a:gd name="connsiteY4654" fmla="*/ 1985732 h 4615664"/>
              <a:gd name="connsiteX4655" fmla="*/ 691445 w 4089755"/>
              <a:gd name="connsiteY4655" fmla="*/ 1979026 h 4615664"/>
              <a:gd name="connsiteX4656" fmla="*/ 689792 w 4089755"/>
              <a:gd name="connsiteY4656" fmla="*/ 1982050 h 4615664"/>
              <a:gd name="connsiteX4657" fmla="*/ 698057 w 4089755"/>
              <a:gd name="connsiteY4657" fmla="*/ 1986586 h 4615664"/>
              <a:gd name="connsiteX4658" fmla="*/ 691445 w 4089755"/>
              <a:gd name="connsiteY4658" fmla="*/ 1979026 h 4615664"/>
              <a:gd name="connsiteX4659" fmla="*/ 732983 w 4089755"/>
              <a:gd name="connsiteY4659" fmla="*/ 1978403 h 4615664"/>
              <a:gd name="connsiteX4660" fmla="*/ 727626 w 4089755"/>
              <a:gd name="connsiteY4660" fmla="*/ 1986856 h 4615664"/>
              <a:gd name="connsiteX4661" fmla="*/ 741999 w 4089755"/>
              <a:gd name="connsiteY4661" fmla="*/ 1979171 h 4615664"/>
              <a:gd name="connsiteX4662" fmla="*/ 732983 w 4089755"/>
              <a:gd name="connsiteY4662" fmla="*/ 1978403 h 4615664"/>
              <a:gd name="connsiteX4663" fmla="*/ 518658 w 4089755"/>
              <a:gd name="connsiteY4663" fmla="*/ 1978351 h 4615664"/>
              <a:gd name="connsiteX4664" fmla="*/ 509158 w 4089755"/>
              <a:gd name="connsiteY4664" fmla="*/ 1986137 h 4615664"/>
              <a:gd name="connsiteX4665" fmla="*/ 518658 w 4089755"/>
              <a:gd name="connsiteY4665" fmla="*/ 1978351 h 4615664"/>
              <a:gd name="connsiteX4666" fmla="*/ 1637167 w 4089755"/>
              <a:gd name="connsiteY4666" fmla="*/ 1978155 h 4615664"/>
              <a:gd name="connsiteX4667" fmla="*/ 1618053 w 4089755"/>
              <a:gd name="connsiteY4667" fmla="*/ 1993921 h 4615664"/>
              <a:gd name="connsiteX4668" fmla="*/ 1628857 w 4089755"/>
              <a:gd name="connsiteY4668" fmla="*/ 1983780 h 4615664"/>
              <a:gd name="connsiteX4669" fmla="*/ 1637245 w 4089755"/>
              <a:gd name="connsiteY4669" fmla="*/ 1978090 h 4615664"/>
              <a:gd name="connsiteX4670" fmla="*/ 1637251 w 4089755"/>
              <a:gd name="connsiteY4670" fmla="*/ 1978097 h 4615664"/>
              <a:gd name="connsiteX4671" fmla="*/ 1637167 w 4089755"/>
              <a:gd name="connsiteY4671" fmla="*/ 1978155 h 4615664"/>
              <a:gd name="connsiteX4672" fmla="*/ 1601121 w 4089755"/>
              <a:gd name="connsiteY4672" fmla="*/ 1975881 h 4615664"/>
              <a:gd name="connsiteX4673" fmla="*/ 1587196 w 4089755"/>
              <a:gd name="connsiteY4673" fmla="*/ 1984550 h 4615664"/>
              <a:gd name="connsiteX4674" fmla="*/ 1582397 w 4089755"/>
              <a:gd name="connsiteY4674" fmla="*/ 1988457 h 4615664"/>
              <a:gd name="connsiteX4675" fmla="*/ 1582778 w 4089755"/>
              <a:gd name="connsiteY4675" fmla="*/ 1991087 h 4615664"/>
              <a:gd name="connsiteX4676" fmla="*/ 1582831 w 4089755"/>
              <a:gd name="connsiteY4676" fmla="*/ 1991361 h 4615664"/>
              <a:gd name="connsiteX4677" fmla="*/ 1586667 w 4089755"/>
              <a:gd name="connsiteY4677" fmla="*/ 1988785 h 4615664"/>
              <a:gd name="connsiteX4678" fmla="*/ 1601121 w 4089755"/>
              <a:gd name="connsiteY4678" fmla="*/ 1975881 h 4615664"/>
              <a:gd name="connsiteX4679" fmla="*/ 1985359 w 4089755"/>
              <a:gd name="connsiteY4679" fmla="*/ 1972261 h 4615664"/>
              <a:gd name="connsiteX4680" fmla="*/ 1982708 w 4089755"/>
              <a:gd name="connsiteY4680" fmla="*/ 1974427 h 4615664"/>
              <a:gd name="connsiteX4681" fmla="*/ 1981166 w 4089755"/>
              <a:gd name="connsiteY4681" fmla="*/ 1977784 h 4615664"/>
              <a:gd name="connsiteX4682" fmla="*/ 680026 w 4089755"/>
              <a:gd name="connsiteY4682" fmla="*/ 1971213 h 4615664"/>
              <a:gd name="connsiteX4683" fmla="*/ 689518 w 4089755"/>
              <a:gd name="connsiteY4683" fmla="*/ 1974110 h 4615664"/>
              <a:gd name="connsiteX4684" fmla="*/ 680026 w 4089755"/>
              <a:gd name="connsiteY4684" fmla="*/ 1971213 h 4615664"/>
              <a:gd name="connsiteX4685" fmla="*/ 859414 w 4089755"/>
              <a:gd name="connsiteY4685" fmla="*/ 1970261 h 4615664"/>
              <a:gd name="connsiteX4686" fmla="*/ 854558 w 4089755"/>
              <a:gd name="connsiteY4686" fmla="*/ 1974365 h 4615664"/>
              <a:gd name="connsiteX4687" fmla="*/ 932392 w 4089755"/>
              <a:gd name="connsiteY4687" fmla="*/ 2013367 h 4615664"/>
              <a:gd name="connsiteX4688" fmla="*/ 881148 w 4089755"/>
              <a:gd name="connsiteY4688" fmla="*/ 1983424 h 4615664"/>
              <a:gd name="connsiteX4689" fmla="*/ 859414 w 4089755"/>
              <a:gd name="connsiteY4689" fmla="*/ 1970261 h 4615664"/>
              <a:gd name="connsiteX4690" fmla="*/ 549435 w 4089755"/>
              <a:gd name="connsiteY4690" fmla="*/ 1966750 h 4615664"/>
              <a:gd name="connsiteX4691" fmla="*/ 623609 w 4089755"/>
              <a:gd name="connsiteY4691" fmla="*/ 1992742 h 4615664"/>
              <a:gd name="connsiteX4692" fmla="*/ 592175 w 4089755"/>
              <a:gd name="connsiteY4692" fmla="*/ 1971337 h 4615664"/>
              <a:gd name="connsiteX4693" fmla="*/ 549435 w 4089755"/>
              <a:gd name="connsiteY4693" fmla="*/ 1966750 h 4615664"/>
              <a:gd name="connsiteX4694" fmla="*/ 1554995 w 4089755"/>
              <a:gd name="connsiteY4694" fmla="*/ 1966003 h 4615664"/>
              <a:gd name="connsiteX4695" fmla="*/ 1547044 w 4089755"/>
              <a:gd name="connsiteY4695" fmla="*/ 1971528 h 4615664"/>
              <a:gd name="connsiteX4696" fmla="*/ 1552005 w 4089755"/>
              <a:gd name="connsiteY4696" fmla="*/ 1973791 h 4615664"/>
              <a:gd name="connsiteX4697" fmla="*/ 1560652 w 4089755"/>
              <a:gd name="connsiteY4697" fmla="*/ 1967221 h 4615664"/>
              <a:gd name="connsiteX4698" fmla="*/ 1558315 w 4089755"/>
              <a:gd name="connsiteY4698" fmla="*/ 1966738 h 4615664"/>
              <a:gd name="connsiteX4699" fmla="*/ 479594 w 4089755"/>
              <a:gd name="connsiteY4699" fmla="*/ 1963844 h 4615664"/>
              <a:gd name="connsiteX4700" fmla="*/ 470103 w 4089755"/>
              <a:gd name="connsiteY4700" fmla="*/ 1971629 h 4615664"/>
              <a:gd name="connsiteX4701" fmla="*/ 479594 w 4089755"/>
              <a:gd name="connsiteY4701" fmla="*/ 1963844 h 4615664"/>
              <a:gd name="connsiteX4702" fmla="*/ 1520977 w 4089755"/>
              <a:gd name="connsiteY4702" fmla="*/ 1963298 h 4615664"/>
              <a:gd name="connsiteX4703" fmla="*/ 1520400 w 4089755"/>
              <a:gd name="connsiteY4703" fmla="*/ 1963882 h 4615664"/>
              <a:gd name="connsiteX4704" fmla="*/ 1520140 w 4089755"/>
              <a:gd name="connsiteY4704" fmla="*/ 1964166 h 4615664"/>
              <a:gd name="connsiteX4705" fmla="*/ 1525860 w 4089755"/>
              <a:gd name="connsiteY4705" fmla="*/ 1965713 h 4615664"/>
              <a:gd name="connsiteX4706" fmla="*/ 1526920 w 4089755"/>
              <a:gd name="connsiteY4706" fmla="*/ 1964565 h 4615664"/>
              <a:gd name="connsiteX4707" fmla="*/ 1501033 w 4089755"/>
              <a:gd name="connsiteY4707" fmla="*/ 1958168 h 4615664"/>
              <a:gd name="connsiteX4708" fmla="*/ 1500414 w 4089755"/>
              <a:gd name="connsiteY4708" fmla="*/ 1958837 h 4615664"/>
              <a:gd name="connsiteX4709" fmla="*/ 1501003 w 4089755"/>
              <a:gd name="connsiteY4709" fmla="*/ 1958997 h 4615664"/>
              <a:gd name="connsiteX4710" fmla="*/ 1501605 w 4089755"/>
              <a:gd name="connsiteY4710" fmla="*/ 1958360 h 4615664"/>
              <a:gd name="connsiteX4711" fmla="*/ 1657443 w 4089755"/>
              <a:gd name="connsiteY4711" fmla="*/ 1957946 h 4615664"/>
              <a:gd name="connsiteX4712" fmla="*/ 1655529 w 4089755"/>
              <a:gd name="connsiteY4712" fmla="*/ 1959093 h 4615664"/>
              <a:gd name="connsiteX4713" fmla="*/ 1640769 w 4089755"/>
              <a:gd name="connsiteY4713" fmla="*/ 1969039 h 4615664"/>
              <a:gd name="connsiteX4714" fmla="*/ 1633831 w 4089755"/>
              <a:gd name="connsiteY4714" fmla="*/ 1975987 h 4615664"/>
              <a:gd name="connsiteX4715" fmla="*/ 1633367 w 4089755"/>
              <a:gd name="connsiteY4715" fmla="*/ 1975801 h 4615664"/>
              <a:gd name="connsiteX4716" fmla="*/ 1632610 w 4089755"/>
              <a:gd name="connsiteY4716" fmla="*/ 1977208 h 4615664"/>
              <a:gd name="connsiteX4717" fmla="*/ 1633831 w 4089755"/>
              <a:gd name="connsiteY4717" fmla="*/ 1975987 h 4615664"/>
              <a:gd name="connsiteX4718" fmla="*/ 1635589 w 4089755"/>
              <a:gd name="connsiteY4718" fmla="*/ 1976688 h 4615664"/>
              <a:gd name="connsiteX4719" fmla="*/ 1611526 w 4089755"/>
              <a:gd name="connsiteY4719" fmla="*/ 1998463 h 4615664"/>
              <a:gd name="connsiteX4720" fmla="*/ 1618342 w 4089755"/>
              <a:gd name="connsiteY4720" fmla="*/ 1995572 h 4615664"/>
              <a:gd name="connsiteX4721" fmla="*/ 1624649 w 4089755"/>
              <a:gd name="connsiteY4721" fmla="*/ 1997869 h 4615664"/>
              <a:gd name="connsiteX4722" fmla="*/ 1628634 w 4089755"/>
              <a:gd name="connsiteY4722" fmla="*/ 1995264 h 4615664"/>
              <a:gd name="connsiteX4723" fmla="*/ 1629634 w 4089755"/>
              <a:gd name="connsiteY4723" fmla="*/ 1993137 h 4615664"/>
              <a:gd name="connsiteX4724" fmla="*/ 1651146 w 4089755"/>
              <a:gd name="connsiteY4724" fmla="*/ 1966432 h 4615664"/>
              <a:gd name="connsiteX4725" fmla="*/ 1646897 w 4089755"/>
              <a:gd name="connsiteY4725" fmla="*/ 1970130 h 4615664"/>
              <a:gd name="connsiteX4726" fmla="*/ 1637245 w 4089755"/>
              <a:gd name="connsiteY4726" fmla="*/ 1978090 h 4615664"/>
              <a:gd name="connsiteX4727" fmla="*/ 1635589 w 4089755"/>
              <a:gd name="connsiteY4727" fmla="*/ 1976688 h 4615664"/>
              <a:gd name="connsiteX4728" fmla="*/ 1649284 w 4089755"/>
              <a:gd name="connsiteY4728" fmla="*/ 1966426 h 4615664"/>
              <a:gd name="connsiteX4729" fmla="*/ 1653566 w 4089755"/>
              <a:gd name="connsiteY4729" fmla="*/ 1963430 h 4615664"/>
              <a:gd name="connsiteX4730" fmla="*/ 1655427 w 4089755"/>
              <a:gd name="connsiteY4730" fmla="*/ 1961120 h 4615664"/>
              <a:gd name="connsiteX4731" fmla="*/ 3986419 w 4089755"/>
              <a:gd name="connsiteY4731" fmla="*/ 1956686 h 4615664"/>
              <a:gd name="connsiteX4732" fmla="*/ 3985410 w 4089755"/>
              <a:gd name="connsiteY4732" fmla="*/ 1958898 h 4615664"/>
              <a:gd name="connsiteX4733" fmla="*/ 3970697 w 4089755"/>
              <a:gd name="connsiteY4733" fmla="*/ 1963715 h 4615664"/>
              <a:gd name="connsiteX4734" fmla="*/ 3968519 w 4089755"/>
              <a:gd name="connsiteY4734" fmla="*/ 1964231 h 4615664"/>
              <a:gd name="connsiteX4735" fmla="*/ 3973540 w 4089755"/>
              <a:gd name="connsiteY4735" fmla="*/ 1960879 h 4615664"/>
              <a:gd name="connsiteX4736" fmla="*/ 3977266 w 4089755"/>
              <a:gd name="connsiteY4736" fmla="*/ 1958302 h 4615664"/>
              <a:gd name="connsiteX4737" fmla="*/ 3981276 w 4089755"/>
              <a:gd name="connsiteY4737" fmla="*/ 1957250 h 4615664"/>
              <a:gd name="connsiteX4738" fmla="*/ 3986419 w 4089755"/>
              <a:gd name="connsiteY4738" fmla="*/ 1956686 h 4615664"/>
              <a:gd name="connsiteX4739" fmla="*/ 204964 w 4089755"/>
              <a:gd name="connsiteY4739" fmla="*/ 1955701 h 4615664"/>
              <a:gd name="connsiteX4740" fmla="*/ 202936 w 4089755"/>
              <a:gd name="connsiteY4740" fmla="*/ 1956733 h 4615664"/>
              <a:gd name="connsiteX4741" fmla="*/ 208365 w 4089755"/>
              <a:gd name="connsiteY4741" fmla="*/ 1961258 h 4615664"/>
              <a:gd name="connsiteX4742" fmla="*/ 208800 w 4089755"/>
              <a:gd name="connsiteY4742" fmla="*/ 1960314 h 4615664"/>
              <a:gd name="connsiteX4743" fmla="*/ 204964 w 4089755"/>
              <a:gd name="connsiteY4743" fmla="*/ 1955701 h 4615664"/>
              <a:gd name="connsiteX4744" fmla="*/ 840218 w 4089755"/>
              <a:gd name="connsiteY4744" fmla="*/ 1950011 h 4615664"/>
              <a:gd name="connsiteX4745" fmla="*/ 830148 w 4089755"/>
              <a:gd name="connsiteY4745" fmla="*/ 1963153 h 4615664"/>
              <a:gd name="connsiteX4746" fmla="*/ 841614 w 4089755"/>
              <a:gd name="connsiteY4746" fmla="*/ 1963154 h 4615664"/>
              <a:gd name="connsiteX4747" fmla="*/ 840218 w 4089755"/>
              <a:gd name="connsiteY4747" fmla="*/ 1950011 h 4615664"/>
              <a:gd name="connsiteX4748" fmla="*/ 1470163 w 4089755"/>
              <a:gd name="connsiteY4748" fmla="*/ 1949558 h 4615664"/>
              <a:gd name="connsiteX4749" fmla="*/ 1469561 w 4089755"/>
              <a:gd name="connsiteY4749" fmla="*/ 1949644 h 4615664"/>
              <a:gd name="connsiteX4750" fmla="*/ 1468849 w 4089755"/>
              <a:gd name="connsiteY4750" fmla="*/ 1950228 h 4615664"/>
              <a:gd name="connsiteX4751" fmla="*/ 1469226 w 4089755"/>
              <a:gd name="connsiteY4751" fmla="*/ 1949692 h 4615664"/>
              <a:gd name="connsiteX4752" fmla="*/ 1466595 w 4089755"/>
              <a:gd name="connsiteY4752" fmla="*/ 1950068 h 4615664"/>
              <a:gd name="connsiteX4753" fmla="*/ 1469192 w 4089755"/>
              <a:gd name="connsiteY4753" fmla="*/ 1952280 h 4615664"/>
              <a:gd name="connsiteX4754" fmla="*/ 1471498 w 4089755"/>
              <a:gd name="connsiteY4754" fmla="*/ 1952799 h 4615664"/>
              <a:gd name="connsiteX4755" fmla="*/ 1473716 w 4089755"/>
              <a:gd name="connsiteY4755" fmla="*/ 1950117 h 4615664"/>
              <a:gd name="connsiteX4756" fmla="*/ 431046 w 4089755"/>
              <a:gd name="connsiteY4756" fmla="*/ 1948897 h 4615664"/>
              <a:gd name="connsiteX4757" fmla="*/ 445426 w 4089755"/>
              <a:gd name="connsiteY4757" fmla="*/ 1953500 h 4615664"/>
              <a:gd name="connsiteX4758" fmla="*/ 431046 w 4089755"/>
              <a:gd name="connsiteY4758" fmla="*/ 1948897 h 4615664"/>
              <a:gd name="connsiteX4759" fmla="*/ 854286 w 4089755"/>
              <a:gd name="connsiteY4759" fmla="*/ 1948895 h 4615664"/>
              <a:gd name="connsiteX4760" fmla="*/ 844794 w 4089755"/>
              <a:gd name="connsiteY4760" fmla="*/ 1966504 h 4615664"/>
              <a:gd name="connsiteX4761" fmla="*/ 854286 w 4089755"/>
              <a:gd name="connsiteY4761" fmla="*/ 1948895 h 4615664"/>
              <a:gd name="connsiteX4762" fmla="*/ 680501 w 4089755"/>
              <a:gd name="connsiteY4762" fmla="*/ 1948236 h 4615664"/>
              <a:gd name="connsiteX4763" fmla="*/ 675145 w 4089755"/>
              <a:gd name="connsiteY4763" fmla="*/ 1956605 h 4615664"/>
              <a:gd name="connsiteX4764" fmla="*/ 689519 w 4089755"/>
              <a:gd name="connsiteY4764" fmla="*/ 1948997 h 4615664"/>
              <a:gd name="connsiteX4765" fmla="*/ 680501 w 4089755"/>
              <a:gd name="connsiteY4765" fmla="*/ 1948236 h 4615664"/>
              <a:gd name="connsiteX4766" fmla="*/ 1536687 w 4089755"/>
              <a:gd name="connsiteY4766" fmla="*/ 1947457 h 4615664"/>
              <a:gd name="connsiteX4767" fmla="*/ 1533911 w 4089755"/>
              <a:gd name="connsiteY4767" fmla="*/ 1950239 h 4615664"/>
              <a:gd name="connsiteX4768" fmla="*/ 1530552 w 4089755"/>
              <a:gd name="connsiteY4768" fmla="*/ 1953630 h 4615664"/>
              <a:gd name="connsiteX4769" fmla="*/ 1535925 w 4089755"/>
              <a:gd name="connsiteY4769" fmla="*/ 1954134 h 4615664"/>
              <a:gd name="connsiteX4770" fmla="*/ 1540873 w 4089755"/>
              <a:gd name="connsiteY4770" fmla="*/ 1948344 h 4615664"/>
              <a:gd name="connsiteX4771" fmla="*/ 2115779 w 4089755"/>
              <a:gd name="connsiteY4771" fmla="*/ 1947042 h 4615664"/>
              <a:gd name="connsiteX4772" fmla="*/ 2100140 w 4089755"/>
              <a:gd name="connsiteY4772" fmla="*/ 1966259 h 4615664"/>
              <a:gd name="connsiteX4773" fmla="*/ 2108738 w 4089755"/>
              <a:gd name="connsiteY4773" fmla="*/ 1954191 h 4615664"/>
              <a:gd name="connsiteX4774" fmla="*/ 2115842 w 4089755"/>
              <a:gd name="connsiteY4774" fmla="*/ 1946964 h 4615664"/>
              <a:gd name="connsiteX4775" fmla="*/ 2115851 w 4089755"/>
              <a:gd name="connsiteY4775" fmla="*/ 1946969 h 4615664"/>
              <a:gd name="connsiteX4776" fmla="*/ 2115779 w 4089755"/>
              <a:gd name="connsiteY4776" fmla="*/ 1947042 h 4615664"/>
              <a:gd name="connsiteX4777" fmla="*/ 502825 w 4089755"/>
              <a:gd name="connsiteY4777" fmla="*/ 1946932 h 4615664"/>
              <a:gd name="connsiteX4778" fmla="*/ 494513 w 4089755"/>
              <a:gd name="connsiteY4778" fmla="*/ 1955830 h 4615664"/>
              <a:gd name="connsiteX4779" fmla="*/ 514975 w 4089755"/>
              <a:gd name="connsiteY4779" fmla="*/ 1948258 h 4615664"/>
              <a:gd name="connsiteX4780" fmla="*/ 502825 w 4089755"/>
              <a:gd name="connsiteY4780" fmla="*/ 1946932 h 4615664"/>
              <a:gd name="connsiteX4781" fmla="*/ 1625034 w 4089755"/>
              <a:gd name="connsiteY4781" fmla="*/ 1942997 h 4615664"/>
              <a:gd name="connsiteX4782" fmla="*/ 1570347 w 4089755"/>
              <a:gd name="connsiteY4782" fmla="*/ 1980444 h 4615664"/>
              <a:gd name="connsiteX4783" fmla="*/ 1574953 w 4089755"/>
              <a:gd name="connsiteY4783" fmla="*/ 1981360 h 4615664"/>
              <a:gd name="connsiteX4784" fmla="*/ 1581938 w 4089755"/>
              <a:gd name="connsiteY4784" fmla="*/ 1985280 h 4615664"/>
              <a:gd name="connsiteX4785" fmla="*/ 1581964 w 4089755"/>
              <a:gd name="connsiteY4785" fmla="*/ 1985460 h 4615664"/>
              <a:gd name="connsiteX4786" fmla="*/ 1594016 w 4089755"/>
              <a:gd name="connsiteY4786" fmla="*/ 1977123 h 4615664"/>
              <a:gd name="connsiteX4787" fmla="*/ 1605071 w 4089755"/>
              <a:gd name="connsiteY4787" fmla="*/ 1964707 h 4615664"/>
              <a:gd name="connsiteX4788" fmla="*/ 1628051 w 4089755"/>
              <a:gd name="connsiteY4788" fmla="*/ 1946025 h 4615664"/>
              <a:gd name="connsiteX4789" fmla="*/ 1629062 w 4089755"/>
              <a:gd name="connsiteY4789" fmla="*/ 1945269 h 4615664"/>
              <a:gd name="connsiteX4790" fmla="*/ 1515963 w 4089755"/>
              <a:gd name="connsiteY4790" fmla="*/ 1941985 h 4615664"/>
              <a:gd name="connsiteX4791" fmla="*/ 1512472 w 4089755"/>
              <a:gd name="connsiteY4791" fmla="*/ 1945770 h 4615664"/>
              <a:gd name="connsiteX4792" fmla="*/ 1513942 w 4089755"/>
              <a:gd name="connsiteY4792" fmla="*/ 1946169 h 4615664"/>
              <a:gd name="connsiteX4793" fmla="*/ 1517724 w 4089755"/>
              <a:gd name="connsiteY4793" fmla="*/ 1942475 h 4615664"/>
              <a:gd name="connsiteX4794" fmla="*/ 3991444 w 4089755"/>
              <a:gd name="connsiteY4794" fmla="*/ 1941366 h 4615664"/>
              <a:gd name="connsiteX4795" fmla="*/ 3992922 w 4089755"/>
              <a:gd name="connsiteY4795" fmla="*/ 1941410 h 4615664"/>
              <a:gd name="connsiteX4796" fmla="*/ 3991615 w 4089755"/>
              <a:gd name="connsiteY4796" fmla="*/ 1943844 h 4615664"/>
              <a:gd name="connsiteX4797" fmla="*/ 3987656 w 4089755"/>
              <a:gd name="connsiteY4797" fmla="*/ 1947317 h 4615664"/>
              <a:gd name="connsiteX4798" fmla="*/ 3966708 w 4089755"/>
              <a:gd name="connsiteY4798" fmla="*/ 1954294 h 4615664"/>
              <a:gd name="connsiteX4799" fmla="*/ 3967089 w 4089755"/>
              <a:gd name="connsiteY4799" fmla="*/ 1954060 h 4615664"/>
              <a:gd name="connsiteX4800" fmla="*/ 3988691 w 4089755"/>
              <a:gd name="connsiteY4800" fmla="*/ 1942288 h 4615664"/>
              <a:gd name="connsiteX4801" fmla="*/ 3991444 w 4089755"/>
              <a:gd name="connsiteY4801" fmla="*/ 1941366 h 4615664"/>
              <a:gd name="connsiteX4802" fmla="*/ 3946142 w 4089755"/>
              <a:gd name="connsiteY4802" fmla="*/ 1940086 h 4615664"/>
              <a:gd name="connsiteX4803" fmla="*/ 3949093 w 4089755"/>
              <a:gd name="connsiteY4803" fmla="*/ 1941637 h 4615664"/>
              <a:gd name="connsiteX4804" fmla="*/ 3945999 w 4089755"/>
              <a:gd name="connsiteY4804" fmla="*/ 1942285 h 4615664"/>
              <a:gd name="connsiteX4805" fmla="*/ 3946142 w 4089755"/>
              <a:gd name="connsiteY4805" fmla="*/ 1940086 h 4615664"/>
              <a:gd name="connsiteX4806" fmla="*/ 1630845 w 4089755"/>
              <a:gd name="connsiteY4806" fmla="*/ 1939017 h 4615664"/>
              <a:gd name="connsiteX4807" fmla="*/ 1627242 w 4089755"/>
              <a:gd name="connsiteY4807" fmla="*/ 1941486 h 4615664"/>
              <a:gd name="connsiteX4808" fmla="*/ 1630117 w 4089755"/>
              <a:gd name="connsiteY4808" fmla="*/ 1943269 h 4615664"/>
              <a:gd name="connsiteX4809" fmla="*/ 1631019 w 4089755"/>
              <a:gd name="connsiteY4809" fmla="*/ 1943507 h 4615664"/>
              <a:gd name="connsiteX4810" fmla="*/ 1632778 w 4089755"/>
              <a:gd name="connsiteY4810" fmla="*/ 1940199 h 4615664"/>
              <a:gd name="connsiteX4811" fmla="*/ 1615976 w 4089755"/>
              <a:gd name="connsiteY4811" fmla="*/ 1937885 h 4615664"/>
              <a:gd name="connsiteX4812" fmla="*/ 1612433 w 4089755"/>
              <a:gd name="connsiteY4812" fmla="*/ 1940394 h 4615664"/>
              <a:gd name="connsiteX4813" fmla="*/ 1613225 w 4089755"/>
              <a:gd name="connsiteY4813" fmla="*/ 1941041 h 4615664"/>
              <a:gd name="connsiteX4814" fmla="*/ 1611843 w 4089755"/>
              <a:gd name="connsiteY4814" fmla="*/ 1940813 h 4615664"/>
              <a:gd name="connsiteX4815" fmla="*/ 1580166 w 4089755"/>
              <a:gd name="connsiteY4815" fmla="*/ 1963252 h 4615664"/>
              <a:gd name="connsiteX4816" fmla="*/ 1574423 w 4089755"/>
              <a:gd name="connsiteY4816" fmla="*/ 1967138 h 4615664"/>
              <a:gd name="connsiteX4817" fmla="*/ 1577344 w 4089755"/>
              <a:gd name="connsiteY4817" fmla="*/ 1968940 h 4615664"/>
              <a:gd name="connsiteX4818" fmla="*/ 1572837 w 4089755"/>
              <a:gd name="connsiteY4818" fmla="*/ 1969185 h 4615664"/>
              <a:gd name="connsiteX4819" fmla="*/ 1571643 w 4089755"/>
              <a:gd name="connsiteY4819" fmla="*/ 1969019 h 4615664"/>
              <a:gd name="connsiteX4820" fmla="*/ 1559525 w 4089755"/>
              <a:gd name="connsiteY4820" fmla="*/ 1977218 h 4615664"/>
              <a:gd name="connsiteX4821" fmla="*/ 1563698 w 4089755"/>
              <a:gd name="connsiteY4821" fmla="*/ 1979121 h 4615664"/>
              <a:gd name="connsiteX4822" fmla="*/ 1568797 w 4089755"/>
              <a:gd name="connsiteY4822" fmla="*/ 1980135 h 4615664"/>
              <a:gd name="connsiteX4823" fmla="*/ 1583530 w 4089755"/>
              <a:gd name="connsiteY4823" fmla="*/ 1969323 h 4615664"/>
              <a:gd name="connsiteX4824" fmla="*/ 1621512 w 4089755"/>
              <a:gd name="connsiteY4824" fmla="*/ 1941009 h 4615664"/>
              <a:gd name="connsiteX4825" fmla="*/ 659101 w 4089755"/>
              <a:gd name="connsiteY4825" fmla="*/ 1936620 h 4615664"/>
              <a:gd name="connsiteX4826" fmla="*/ 649514 w 4089755"/>
              <a:gd name="connsiteY4826" fmla="*/ 1948646 h 4615664"/>
              <a:gd name="connsiteX4827" fmla="*/ 663894 w 4089755"/>
              <a:gd name="connsiteY4827" fmla="*/ 1948646 h 4615664"/>
              <a:gd name="connsiteX4828" fmla="*/ 659101 w 4089755"/>
              <a:gd name="connsiteY4828" fmla="*/ 1936620 h 4615664"/>
              <a:gd name="connsiteX4829" fmla="*/ 1634876 w 4089755"/>
              <a:gd name="connsiteY4829" fmla="*/ 1936257 h 4615664"/>
              <a:gd name="connsiteX4830" fmla="*/ 1632410 w 4089755"/>
              <a:gd name="connsiteY4830" fmla="*/ 1937945 h 4615664"/>
              <a:gd name="connsiteX4831" fmla="*/ 1633593 w 4089755"/>
              <a:gd name="connsiteY4831" fmla="*/ 1938668 h 4615664"/>
              <a:gd name="connsiteX4832" fmla="*/ 1598991 w 4089755"/>
              <a:gd name="connsiteY4832" fmla="*/ 1936090 h 4615664"/>
              <a:gd name="connsiteX4833" fmla="*/ 1594582 w 4089755"/>
              <a:gd name="connsiteY4833" fmla="*/ 1938488 h 4615664"/>
              <a:gd name="connsiteX4834" fmla="*/ 1559774 w 4089755"/>
              <a:gd name="connsiteY4834" fmla="*/ 1962681 h 4615664"/>
              <a:gd name="connsiteX4835" fmla="*/ 1564857 w 4089755"/>
              <a:gd name="connsiteY4835" fmla="*/ 1964026 h 4615664"/>
              <a:gd name="connsiteX4836" fmla="*/ 1584614 w 4089755"/>
              <a:gd name="connsiteY4836" fmla="*/ 1949016 h 4615664"/>
              <a:gd name="connsiteX4837" fmla="*/ 1599462 w 4089755"/>
              <a:gd name="connsiteY4837" fmla="*/ 1937353 h 4615664"/>
              <a:gd name="connsiteX4838" fmla="*/ 1600000 w 4089755"/>
              <a:gd name="connsiteY4838" fmla="*/ 1936773 h 4615664"/>
              <a:gd name="connsiteX4839" fmla="*/ 1522138 w 4089755"/>
              <a:gd name="connsiteY4839" fmla="*/ 1935301 h 4615664"/>
              <a:gd name="connsiteX4840" fmla="*/ 1521666 w 4089755"/>
              <a:gd name="connsiteY4840" fmla="*/ 1935442 h 4615664"/>
              <a:gd name="connsiteX4841" fmla="*/ 1520805 w 4089755"/>
              <a:gd name="connsiteY4841" fmla="*/ 1936736 h 4615664"/>
              <a:gd name="connsiteX4842" fmla="*/ 1518751 w 4089755"/>
              <a:gd name="connsiteY4842" fmla="*/ 1938963 h 4615664"/>
              <a:gd name="connsiteX4843" fmla="*/ 1519201 w 4089755"/>
              <a:gd name="connsiteY4843" fmla="*/ 1939293 h 4615664"/>
              <a:gd name="connsiteX4844" fmla="*/ 1520654 w 4089755"/>
              <a:gd name="connsiteY4844" fmla="*/ 1939615 h 4615664"/>
              <a:gd name="connsiteX4845" fmla="*/ 1524777 w 4089755"/>
              <a:gd name="connsiteY4845" fmla="*/ 1935590 h 4615664"/>
              <a:gd name="connsiteX4846" fmla="*/ 637743 w 4089755"/>
              <a:gd name="connsiteY4846" fmla="*/ 1934389 h 4615664"/>
              <a:gd name="connsiteX4847" fmla="*/ 636091 w 4089755"/>
              <a:gd name="connsiteY4847" fmla="*/ 1937412 h 4615664"/>
              <a:gd name="connsiteX4848" fmla="*/ 644356 w 4089755"/>
              <a:gd name="connsiteY4848" fmla="*/ 1941947 h 4615664"/>
              <a:gd name="connsiteX4849" fmla="*/ 637743 w 4089755"/>
              <a:gd name="connsiteY4849" fmla="*/ 1934389 h 4615664"/>
              <a:gd name="connsiteX4850" fmla="*/ 1404144 w 4089755"/>
              <a:gd name="connsiteY4850" fmla="*/ 1934388 h 4615664"/>
              <a:gd name="connsiteX4851" fmla="*/ 1402561 w 4089755"/>
              <a:gd name="connsiteY4851" fmla="*/ 1947536 h 4615664"/>
              <a:gd name="connsiteX4852" fmla="*/ 1412061 w 4089755"/>
              <a:gd name="connsiteY4852" fmla="*/ 1944615 h 4615664"/>
              <a:gd name="connsiteX4853" fmla="*/ 1404144 w 4089755"/>
              <a:gd name="connsiteY4853" fmla="*/ 1934388 h 4615664"/>
              <a:gd name="connsiteX4854" fmla="*/ 1621351 w 4089755"/>
              <a:gd name="connsiteY4854" fmla="*/ 1934077 h 4615664"/>
              <a:gd name="connsiteX4855" fmla="*/ 1619758 w 4089755"/>
              <a:gd name="connsiteY4855" fmla="*/ 1935205 h 4615664"/>
              <a:gd name="connsiteX4856" fmla="*/ 1621335 w 4089755"/>
              <a:gd name="connsiteY4856" fmla="*/ 1937818 h 4615664"/>
              <a:gd name="connsiteX4857" fmla="*/ 1623768 w 4089755"/>
              <a:gd name="connsiteY4857" fmla="*/ 1939327 h 4615664"/>
              <a:gd name="connsiteX4858" fmla="*/ 1625241 w 4089755"/>
              <a:gd name="connsiteY4858" fmla="*/ 1938230 h 4615664"/>
              <a:gd name="connsiteX4859" fmla="*/ 1627029 w 4089755"/>
              <a:gd name="connsiteY4859" fmla="*/ 1936874 h 4615664"/>
              <a:gd name="connsiteX4860" fmla="*/ 223121 w 4089755"/>
              <a:gd name="connsiteY4860" fmla="*/ 1933888 h 4615664"/>
              <a:gd name="connsiteX4861" fmla="*/ 227940 w 4089755"/>
              <a:gd name="connsiteY4861" fmla="*/ 1939112 h 4615664"/>
              <a:gd name="connsiteX4862" fmla="*/ 225162 w 4089755"/>
              <a:gd name="connsiteY4862" fmla="*/ 1937191 h 4615664"/>
              <a:gd name="connsiteX4863" fmla="*/ 223121 w 4089755"/>
              <a:gd name="connsiteY4863" fmla="*/ 1933888 h 4615664"/>
              <a:gd name="connsiteX4864" fmla="*/ 1481085 w 4089755"/>
              <a:gd name="connsiteY4864" fmla="*/ 1933217 h 4615664"/>
              <a:gd name="connsiteX4865" fmla="*/ 1479341 w 4089755"/>
              <a:gd name="connsiteY4865" fmla="*/ 1935477 h 4615664"/>
              <a:gd name="connsiteX4866" fmla="*/ 1480197 w 4089755"/>
              <a:gd name="connsiteY4866" fmla="*/ 1935752 h 4615664"/>
              <a:gd name="connsiteX4867" fmla="*/ 1482048 w 4089755"/>
              <a:gd name="connsiteY4867" fmla="*/ 1933446 h 4615664"/>
              <a:gd name="connsiteX4868" fmla="*/ 1471812 w 4089755"/>
              <a:gd name="connsiteY4868" fmla="*/ 1931332 h 4615664"/>
              <a:gd name="connsiteX4869" fmla="*/ 1470673 w 4089755"/>
              <a:gd name="connsiteY4869" fmla="*/ 1932657 h 4615664"/>
              <a:gd name="connsiteX4870" fmla="*/ 1470961 w 4089755"/>
              <a:gd name="connsiteY4870" fmla="*/ 1932793 h 4615664"/>
              <a:gd name="connsiteX4871" fmla="*/ 1473033 w 4089755"/>
              <a:gd name="connsiteY4871" fmla="*/ 1933458 h 4615664"/>
              <a:gd name="connsiteX4872" fmla="*/ 1474342 w 4089755"/>
              <a:gd name="connsiteY4872" fmla="*/ 1931620 h 4615664"/>
              <a:gd name="connsiteX4873" fmla="*/ 1474264 w 4089755"/>
              <a:gd name="connsiteY4873" fmla="*/ 1931601 h 4615664"/>
              <a:gd name="connsiteX4874" fmla="*/ 1626782 w 4089755"/>
              <a:gd name="connsiteY4874" fmla="*/ 1930229 h 4615664"/>
              <a:gd name="connsiteX4875" fmla="*/ 1623540 w 4089755"/>
              <a:gd name="connsiteY4875" fmla="*/ 1932526 h 4615664"/>
              <a:gd name="connsiteX4876" fmla="*/ 1628463 w 4089755"/>
              <a:gd name="connsiteY4876" fmla="*/ 1935534 h 4615664"/>
              <a:gd name="connsiteX4877" fmla="*/ 1631032 w 4089755"/>
              <a:gd name="connsiteY4877" fmla="*/ 1932409 h 4615664"/>
              <a:gd name="connsiteX4878" fmla="*/ 1555311 w 4089755"/>
              <a:gd name="connsiteY4878" fmla="*/ 1929807 h 4615664"/>
              <a:gd name="connsiteX4879" fmla="*/ 1551036 w 4089755"/>
              <a:gd name="connsiteY4879" fmla="*/ 1933082 h 4615664"/>
              <a:gd name="connsiteX4880" fmla="*/ 1540153 w 4089755"/>
              <a:gd name="connsiteY4880" fmla="*/ 1943985 h 4615664"/>
              <a:gd name="connsiteX4881" fmla="*/ 1543849 w 4089755"/>
              <a:gd name="connsiteY4881" fmla="*/ 1944862 h 4615664"/>
              <a:gd name="connsiteX4882" fmla="*/ 1550525 w 4089755"/>
              <a:gd name="connsiteY4882" fmla="*/ 1937050 h 4615664"/>
              <a:gd name="connsiteX4883" fmla="*/ 1555311 w 4089755"/>
              <a:gd name="connsiteY4883" fmla="*/ 1929807 h 4615664"/>
              <a:gd name="connsiteX4884" fmla="*/ 2130382 w 4089755"/>
              <a:gd name="connsiteY4884" fmla="*/ 1928252 h 4615664"/>
              <a:gd name="connsiteX4885" fmla="*/ 2123741 w 4089755"/>
              <a:gd name="connsiteY4885" fmla="*/ 1937259 h 4615664"/>
              <a:gd name="connsiteX4886" fmla="*/ 2115842 w 4089755"/>
              <a:gd name="connsiteY4886" fmla="*/ 1946964 h 4615664"/>
              <a:gd name="connsiteX4887" fmla="*/ 2113943 w 4089755"/>
              <a:gd name="connsiteY4887" fmla="*/ 1945913 h 4615664"/>
              <a:gd name="connsiteX4888" fmla="*/ 2130382 w 4089755"/>
              <a:gd name="connsiteY4888" fmla="*/ 1928252 h 4615664"/>
              <a:gd name="connsiteX4889" fmla="*/ 1526954 w 4089755"/>
              <a:gd name="connsiteY4889" fmla="*/ 1927500 h 4615664"/>
              <a:gd name="connsiteX4890" fmla="*/ 1524110 w 4089755"/>
              <a:gd name="connsiteY4890" fmla="*/ 1931770 h 4615664"/>
              <a:gd name="connsiteX4891" fmla="*/ 1527066 w 4089755"/>
              <a:gd name="connsiteY4891" fmla="*/ 1933299 h 4615664"/>
              <a:gd name="connsiteX4892" fmla="*/ 1529544 w 4089755"/>
              <a:gd name="connsiteY4892" fmla="*/ 1930278 h 4615664"/>
              <a:gd name="connsiteX4893" fmla="*/ 1530376 w 4089755"/>
              <a:gd name="connsiteY4893" fmla="*/ 1929138 h 4615664"/>
              <a:gd name="connsiteX4894" fmla="*/ 1997986 w 4089755"/>
              <a:gd name="connsiteY4894" fmla="*/ 1926634 h 4615664"/>
              <a:gd name="connsiteX4895" fmla="*/ 1997937 w 4089755"/>
              <a:gd name="connsiteY4895" fmla="*/ 1926688 h 4615664"/>
              <a:gd name="connsiteX4896" fmla="*/ 1997674 w 4089755"/>
              <a:gd name="connsiteY4896" fmla="*/ 1927164 h 4615664"/>
              <a:gd name="connsiteX4897" fmla="*/ 1997876 w 4089755"/>
              <a:gd name="connsiteY4897" fmla="*/ 1926839 h 4615664"/>
              <a:gd name="connsiteX4898" fmla="*/ 615149 w 4089755"/>
              <a:gd name="connsiteY4898" fmla="*/ 1926103 h 4615664"/>
              <a:gd name="connsiteX4899" fmla="*/ 608018 w 4089755"/>
              <a:gd name="connsiteY4899" fmla="*/ 1927268 h 4615664"/>
              <a:gd name="connsiteX4900" fmla="*/ 635815 w 4089755"/>
              <a:gd name="connsiteY4900" fmla="*/ 1931650 h 4615664"/>
              <a:gd name="connsiteX4901" fmla="*/ 615149 w 4089755"/>
              <a:gd name="connsiteY4901" fmla="*/ 1926103 h 4615664"/>
              <a:gd name="connsiteX4902" fmla="*/ 1635391 w 4089755"/>
              <a:gd name="connsiteY4902" fmla="*/ 1925617 h 4615664"/>
              <a:gd name="connsiteX4903" fmla="*/ 1631942 w 4089755"/>
              <a:gd name="connsiteY4903" fmla="*/ 1926574 h 4615664"/>
              <a:gd name="connsiteX4904" fmla="*/ 1629049 w 4089755"/>
              <a:gd name="connsiteY4904" fmla="*/ 1928623 h 4615664"/>
              <a:gd name="connsiteX4905" fmla="*/ 1632454 w 4089755"/>
              <a:gd name="connsiteY4905" fmla="*/ 1930679 h 4615664"/>
              <a:gd name="connsiteX4906" fmla="*/ 1632672 w 4089755"/>
              <a:gd name="connsiteY4906" fmla="*/ 1930414 h 4615664"/>
              <a:gd name="connsiteX4907" fmla="*/ 1635391 w 4089755"/>
              <a:gd name="connsiteY4907" fmla="*/ 1925617 h 4615664"/>
              <a:gd name="connsiteX4908" fmla="*/ 2058321 w 4089755"/>
              <a:gd name="connsiteY4908" fmla="*/ 1924571 h 4615664"/>
              <a:gd name="connsiteX4909" fmla="*/ 2042273 w 4089755"/>
              <a:gd name="connsiteY4909" fmla="*/ 1940906 h 4615664"/>
              <a:gd name="connsiteX4910" fmla="*/ 2026251 w 4089755"/>
              <a:gd name="connsiteY4910" fmla="*/ 1957938 h 4615664"/>
              <a:gd name="connsiteX4911" fmla="*/ 2021751 w 4089755"/>
              <a:gd name="connsiteY4911" fmla="*/ 1965578 h 4615664"/>
              <a:gd name="connsiteX4912" fmla="*/ 2015208 w 4089755"/>
              <a:gd name="connsiteY4912" fmla="*/ 1977563 h 4615664"/>
              <a:gd name="connsiteX4913" fmla="*/ 2030171 w 4089755"/>
              <a:gd name="connsiteY4913" fmla="*/ 1960200 h 4615664"/>
              <a:gd name="connsiteX4914" fmla="*/ 2054125 w 4089755"/>
              <a:gd name="connsiteY4914" fmla="*/ 1933674 h 4615664"/>
              <a:gd name="connsiteX4915" fmla="*/ 2058230 w 4089755"/>
              <a:gd name="connsiteY4915" fmla="*/ 1925157 h 4615664"/>
              <a:gd name="connsiteX4916" fmla="*/ 462780 w 4089755"/>
              <a:gd name="connsiteY4916" fmla="*/ 1924346 h 4615664"/>
              <a:gd name="connsiteX4917" fmla="*/ 464487 w 4089755"/>
              <a:gd name="connsiteY4917" fmla="*/ 1943057 h 4615664"/>
              <a:gd name="connsiteX4918" fmla="*/ 479581 w 4089755"/>
              <a:gd name="connsiteY4918" fmla="*/ 1943056 h 4615664"/>
              <a:gd name="connsiteX4919" fmla="*/ 462780 w 4089755"/>
              <a:gd name="connsiteY4919" fmla="*/ 1924346 h 4615664"/>
              <a:gd name="connsiteX4920" fmla="*/ 1657610 w 4089755"/>
              <a:gd name="connsiteY4920" fmla="*/ 1922086 h 4615664"/>
              <a:gd name="connsiteX4921" fmla="*/ 1657186 w 4089755"/>
              <a:gd name="connsiteY4921" fmla="*/ 1922205 h 4615664"/>
              <a:gd name="connsiteX4922" fmla="*/ 1655255 w 4089755"/>
              <a:gd name="connsiteY4922" fmla="*/ 1924959 h 4615664"/>
              <a:gd name="connsiteX4923" fmla="*/ 743327 w 4089755"/>
              <a:gd name="connsiteY4923" fmla="*/ 1921393 h 4615664"/>
              <a:gd name="connsiteX4924" fmla="*/ 737391 w 4089755"/>
              <a:gd name="connsiteY4924" fmla="*/ 1924419 h 4615664"/>
              <a:gd name="connsiteX4925" fmla="*/ 746891 w 4089755"/>
              <a:gd name="connsiteY4925" fmla="*/ 1927441 h 4615664"/>
              <a:gd name="connsiteX4926" fmla="*/ 743327 w 4089755"/>
              <a:gd name="connsiteY4926" fmla="*/ 1921393 h 4615664"/>
              <a:gd name="connsiteX4927" fmla="*/ 1535798 w 4089755"/>
              <a:gd name="connsiteY4927" fmla="*/ 1919661 h 4615664"/>
              <a:gd name="connsiteX4928" fmla="*/ 1532204 w 4089755"/>
              <a:gd name="connsiteY4928" fmla="*/ 1921143 h 4615664"/>
              <a:gd name="connsiteX4929" fmla="*/ 1529921 w 4089755"/>
              <a:gd name="connsiteY4929" fmla="*/ 1923875 h 4615664"/>
              <a:gd name="connsiteX4930" fmla="*/ 1532765 w 4089755"/>
              <a:gd name="connsiteY4930" fmla="*/ 1925864 h 4615664"/>
              <a:gd name="connsiteX4931" fmla="*/ 1534457 w 4089755"/>
              <a:gd name="connsiteY4931" fmla="*/ 1923544 h 4615664"/>
              <a:gd name="connsiteX4932" fmla="*/ 1535798 w 4089755"/>
              <a:gd name="connsiteY4932" fmla="*/ 1919661 h 4615664"/>
              <a:gd name="connsiteX4933" fmla="*/ 242405 w 4089755"/>
              <a:gd name="connsiteY4933" fmla="*/ 1919301 h 4615664"/>
              <a:gd name="connsiteX4934" fmla="*/ 257081 w 4089755"/>
              <a:gd name="connsiteY4934" fmla="*/ 1933592 h 4615664"/>
              <a:gd name="connsiteX4935" fmla="*/ 279445 w 4089755"/>
              <a:gd name="connsiteY4935" fmla="*/ 1956405 h 4615664"/>
              <a:gd name="connsiteX4936" fmla="*/ 286820 w 4089755"/>
              <a:gd name="connsiteY4936" fmla="*/ 1960529 h 4615664"/>
              <a:gd name="connsiteX4937" fmla="*/ 287338 w 4089755"/>
              <a:gd name="connsiteY4937" fmla="*/ 1960642 h 4615664"/>
              <a:gd name="connsiteX4938" fmla="*/ 273638 w 4089755"/>
              <a:gd name="connsiteY4938" fmla="*/ 1945437 h 4615664"/>
              <a:gd name="connsiteX4939" fmla="*/ 259312 w 4089755"/>
              <a:gd name="connsiteY4939" fmla="*/ 1930220 h 4615664"/>
              <a:gd name="connsiteX4940" fmla="*/ 252742 w 4089755"/>
              <a:gd name="connsiteY4940" fmla="*/ 1925789 h 4615664"/>
              <a:gd name="connsiteX4941" fmla="*/ 440650 w 4089755"/>
              <a:gd name="connsiteY4941" fmla="*/ 1917410 h 4615664"/>
              <a:gd name="connsiteX4942" fmla="*/ 426165 w 4089755"/>
              <a:gd name="connsiteY4942" fmla="*/ 1924274 h 4615664"/>
              <a:gd name="connsiteX4943" fmla="*/ 442958 w 4089755"/>
              <a:gd name="connsiteY4943" fmla="*/ 1930377 h 4615664"/>
              <a:gd name="connsiteX4944" fmla="*/ 451356 w 4089755"/>
              <a:gd name="connsiteY4944" fmla="*/ 1931904 h 4615664"/>
              <a:gd name="connsiteX4945" fmla="*/ 456396 w 4089755"/>
              <a:gd name="connsiteY4945" fmla="*/ 1919699 h 4615664"/>
              <a:gd name="connsiteX4946" fmla="*/ 440650 w 4089755"/>
              <a:gd name="connsiteY4946" fmla="*/ 1917410 h 4615664"/>
              <a:gd name="connsiteX4947" fmla="*/ 1373340 w 4089755"/>
              <a:gd name="connsiteY4947" fmla="*/ 1912829 h 4615664"/>
              <a:gd name="connsiteX4948" fmla="*/ 1368385 w 4089755"/>
              <a:gd name="connsiteY4948" fmla="*/ 1916558 h 4615664"/>
              <a:gd name="connsiteX4949" fmla="*/ 1384389 w 4089755"/>
              <a:gd name="connsiteY4949" fmla="*/ 1931902 h 4615664"/>
              <a:gd name="connsiteX4950" fmla="*/ 1387642 w 4089755"/>
              <a:gd name="connsiteY4950" fmla="*/ 1919626 h 4615664"/>
              <a:gd name="connsiteX4951" fmla="*/ 1373340 w 4089755"/>
              <a:gd name="connsiteY4951" fmla="*/ 1912829 h 4615664"/>
              <a:gd name="connsiteX4952" fmla="*/ 406984 w 4089755"/>
              <a:gd name="connsiteY4952" fmla="*/ 1912423 h 4615664"/>
              <a:gd name="connsiteX4953" fmla="*/ 396871 w 4089755"/>
              <a:gd name="connsiteY4953" fmla="*/ 1920516 h 4615664"/>
              <a:gd name="connsiteX4954" fmla="*/ 411251 w 4089755"/>
              <a:gd name="connsiteY4954" fmla="*/ 1912703 h 4615664"/>
              <a:gd name="connsiteX4955" fmla="*/ 406984 w 4089755"/>
              <a:gd name="connsiteY4955" fmla="*/ 1912423 h 4615664"/>
              <a:gd name="connsiteX4956" fmla="*/ 416399 w 4089755"/>
              <a:gd name="connsiteY4956" fmla="*/ 1912070 h 4615664"/>
              <a:gd name="connsiteX4957" fmla="*/ 419383 w 4089755"/>
              <a:gd name="connsiteY4957" fmla="*/ 1924095 h 4615664"/>
              <a:gd name="connsiteX4958" fmla="*/ 425893 w 4089755"/>
              <a:gd name="connsiteY4958" fmla="*/ 1916581 h 4615664"/>
              <a:gd name="connsiteX4959" fmla="*/ 416399 w 4089755"/>
              <a:gd name="connsiteY4959" fmla="*/ 1912070 h 4615664"/>
              <a:gd name="connsiteX4960" fmla="*/ 266280 w 4089755"/>
              <a:gd name="connsiteY4960" fmla="*/ 1912070 h 4615664"/>
              <a:gd name="connsiteX4961" fmla="*/ 280659 w 4089755"/>
              <a:gd name="connsiteY4961" fmla="*/ 1935247 h 4615664"/>
              <a:gd name="connsiteX4962" fmla="*/ 266280 w 4089755"/>
              <a:gd name="connsiteY4962" fmla="*/ 1912070 h 4615664"/>
              <a:gd name="connsiteX4963" fmla="*/ 288319 w 4089755"/>
              <a:gd name="connsiteY4963" fmla="*/ 1906398 h 4615664"/>
              <a:gd name="connsiteX4964" fmla="*/ 288598 w 4089755"/>
              <a:gd name="connsiteY4964" fmla="*/ 1906595 h 4615664"/>
              <a:gd name="connsiteX4965" fmla="*/ 288774 w 4089755"/>
              <a:gd name="connsiteY4965" fmla="*/ 1906704 h 4615664"/>
              <a:gd name="connsiteX4966" fmla="*/ 288730 w 4089755"/>
              <a:gd name="connsiteY4966" fmla="*/ 1906657 h 4615664"/>
              <a:gd name="connsiteX4967" fmla="*/ 384584 w 4089755"/>
              <a:gd name="connsiteY4967" fmla="*/ 1905529 h 4615664"/>
              <a:gd name="connsiteX4968" fmla="*/ 377345 w 4089755"/>
              <a:gd name="connsiteY4968" fmla="*/ 1909094 h 4615664"/>
              <a:gd name="connsiteX4969" fmla="*/ 389266 w 4089755"/>
              <a:gd name="connsiteY4969" fmla="*/ 1911822 h 4615664"/>
              <a:gd name="connsiteX4970" fmla="*/ 384584 w 4089755"/>
              <a:gd name="connsiteY4970" fmla="*/ 1905529 h 4615664"/>
              <a:gd name="connsiteX4971" fmla="*/ 532819 w 4089755"/>
              <a:gd name="connsiteY4971" fmla="*/ 1904830 h 4615664"/>
              <a:gd name="connsiteX4972" fmla="*/ 523802 w 4089755"/>
              <a:gd name="connsiteY4972" fmla="*/ 1912704 h 4615664"/>
              <a:gd name="connsiteX4973" fmla="*/ 536954 w 4089755"/>
              <a:gd name="connsiteY4973" fmla="*/ 1905153 h 4615664"/>
              <a:gd name="connsiteX4974" fmla="*/ 532819 w 4089755"/>
              <a:gd name="connsiteY4974" fmla="*/ 1904830 h 4615664"/>
              <a:gd name="connsiteX4975" fmla="*/ 562901 w 4089755"/>
              <a:gd name="connsiteY4975" fmla="*/ 1904517 h 4615664"/>
              <a:gd name="connsiteX4976" fmla="*/ 559903 w 4089755"/>
              <a:gd name="connsiteY4976" fmla="*/ 1904533 h 4615664"/>
              <a:gd name="connsiteX4977" fmla="*/ 556757 w 4089755"/>
              <a:gd name="connsiteY4977" fmla="*/ 1909095 h 4615664"/>
              <a:gd name="connsiteX4978" fmla="*/ 571136 w 4089755"/>
              <a:gd name="connsiteY4978" fmla="*/ 1911822 h 4615664"/>
              <a:gd name="connsiteX4979" fmla="*/ 562901 w 4089755"/>
              <a:gd name="connsiteY4979" fmla="*/ 1904517 h 4615664"/>
              <a:gd name="connsiteX4980" fmla="*/ 1147252 w 4089755"/>
              <a:gd name="connsiteY4980" fmla="*/ 1903263 h 4615664"/>
              <a:gd name="connsiteX4981" fmla="*/ 1142372 w 4089755"/>
              <a:gd name="connsiteY4981" fmla="*/ 1910822 h 4615664"/>
              <a:gd name="connsiteX4982" fmla="*/ 1145640 w 4089755"/>
              <a:gd name="connsiteY4982" fmla="*/ 1908966 h 4615664"/>
              <a:gd name="connsiteX4983" fmla="*/ 1145034 w 4089755"/>
              <a:gd name="connsiteY4983" fmla="*/ 1911810 h 4615664"/>
              <a:gd name="connsiteX4984" fmla="*/ 1149659 w 4089755"/>
              <a:gd name="connsiteY4984" fmla="*/ 1904259 h 4615664"/>
              <a:gd name="connsiteX4985" fmla="*/ 1146618 w 4089755"/>
              <a:gd name="connsiteY4985" fmla="*/ 1906114 h 4615664"/>
              <a:gd name="connsiteX4986" fmla="*/ 505331 w 4089755"/>
              <a:gd name="connsiteY4986" fmla="*/ 1899076 h 4615664"/>
              <a:gd name="connsiteX4987" fmla="*/ 499394 w 4089755"/>
              <a:gd name="connsiteY4987" fmla="*/ 1902100 h 4615664"/>
              <a:gd name="connsiteX4988" fmla="*/ 508894 w 4089755"/>
              <a:gd name="connsiteY4988" fmla="*/ 1905122 h 4615664"/>
              <a:gd name="connsiteX4989" fmla="*/ 505331 w 4089755"/>
              <a:gd name="connsiteY4989" fmla="*/ 1899076 h 4615664"/>
              <a:gd name="connsiteX4990" fmla="*/ 1356605 w 4089755"/>
              <a:gd name="connsiteY4990" fmla="*/ 1898680 h 4615664"/>
              <a:gd name="connsiteX4991" fmla="*/ 1354961 w 4089755"/>
              <a:gd name="connsiteY4991" fmla="*/ 1901656 h 4615664"/>
              <a:gd name="connsiteX4992" fmla="*/ 1368113 w 4089755"/>
              <a:gd name="connsiteY4992" fmla="*/ 1909094 h 4615664"/>
              <a:gd name="connsiteX4993" fmla="*/ 1356605 w 4089755"/>
              <a:gd name="connsiteY4993" fmla="*/ 1898680 h 4615664"/>
              <a:gd name="connsiteX4994" fmla="*/ 1060327 w 4089755"/>
              <a:gd name="connsiteY4994" fmla="*/ 1898679 h 4615664"/>
              <a:gd name="connsiteX4995" fmla="*/ 1057161 w 4089755"/>
              <a:gd name="connsiteY4995" fmla="*/ 1901893 h 4615664"/>
              <a:gd name="connsiteX4996" fmla="*/ 1066660 w 4089755"/>
              <a:gd name="connsiteY4996" fmla="*/ 1905108 h 4615664"/>
              <a:gd name="connsiteX4997" fmla="*/ 1060327 w 4089755"/>
              <a:gd name="connsiteY4997" fmla="*/ 1898679 h 4615664"/>
              <a:gd name="connsiteX4998" fmla="*/ 204996 w 4089755"/>
              <a:gd name="connsiteY4998" fmla="*/ 1897773 h 4615664"/>
              <a:gd name="connsiteX4999" fmla="*/ 209672 w 4089755"/>
              <a:gd name="connsiteY4999" fmla="*/ 1901733 h 4615664"/>
              <a:gd name="connsiteX5000" fmla="*/ 209302 w 4089755"/>
              <a:gd name="connsiteY5000" fmla="*/ 1902933 h 4615664"/>
              <a:gd name="connsiteX5001" fmla="*/ 206335 w 4089755"/>
              <a:gd name="connsiteY5001" fmla="*/ 1900740 h 4615664"/>
              <a:gd name="connsiteX5002" fmla="*/ 204996 w 4089755"/>
              <a:gd name="connsiteY5002" fmla="*/ 1897773 h 4615664"/>
              <a:gd name="connsiteX5003" fmla="*/ 145356 w 4089755"/>
              <a:gd name="connsiteY5003" fmla="*/ 1893961 h 4615664"/>
              <a:gd name="connsiteX5004" fmla="*/ 152980 w 4089755"/>
              <a:gd name="connsiteY5004" fmla="*/ 1902215 h 4615664"/>
              <a:gd name="connsiteX5005" fmla="*/ 148854 w 4089755"/>
              <a:gd name="connsiteY5005" fmla="*/ 1899253 h 4615664"/>
              <a:gd name="connsiteX5006" fmla="*/ 145356 w 4089755"/>
              <a:gd name="connsiteY5006" fmla="*/ 1893961 h 4615664"/>
              <a:gd name="connsiteX5007" fmla="*/ 357467 w 4089755"/>
              <a:gd name="connsiteY5007" fmla="*/ 1893101 h 4615664"/>
              <a:gd name="connsiteX5008" fmla="*/ 354154 w 4089755"/>
              <a:gd name="connsiteY5008" fmla="*/ 1905462 h 4615664"/>
              <a:gd name="connsiteX5009" fmla="*/ 377069 w 4089755"/>
              <a:gd name="connsiteY5009" fmla="*/ 1902370 h 4615664"/>
              <a:gd name="connsiteX5010" fmla="*/ 357467 w 4089755"/>
              <a:gd name="connsiteY5010" fmla="*/ 1893101 h 4615664"/>
              <a:gd name="connsiteX5011" fmla="*/ 1754088 w 4089755"/>
              <a:gd name="connsiteY5011" fmla="*/ 1892195 h 4615664"/>
              <a:gd name="connsiteX5012" fmla="*/ 1753616 w 4089755"/>
              <a:gd name="connsiteY5012" fmla="*/ 1893951 h 4615664"/>
              <a:gd name="connsiteX5013" fmla="*/ 1750575 w 4089755"/>
              <a:gd name="connsiteY5013" fmla="*/ 1895358 h 4615664"/>
              <a:gd name="connsiteX5014" fmla="*/ 1754088 w 4089755"/>
              <a:gd name="connsiteY5014" fmla="*/ 1892195 h 4615664"/>
              <a:gd name="connsiteX5015" fmla="*/ 1047396 w 4089755"/>
              <a:gd name="connsiteY5015" fmla="*/ 1890868 h 4615664"/>
              <a:gd name="connsiteX5016" fmla="*/ 1056889 w 4089755"/>
              <a:gd name="connsiteY5016" fmla="*/ 1893892 h 4615664"/>
              <a:gd name="connsiteX5017" fmla="*/ 1047396 w 4089755"/>
              <a:gd name="connsiteY5017" fmla="*/ 1890868 h 4615664"/>
              <a:gd name="connsiteX5018" fmla="*/ 142725 w 4089755"/>
              <a:gd name="connsiteY5018" fmla="*/ 1890656 h 4615664"/>
              <a:gd name="connsiteX5019" fmla="*/ 145356 w 4089755"/>
              <a:gd name="connsiteY5019" fmla="*/ 1893961 h 4615664"/>
              <a:gd name="connsiteX5020" fmla="*/ 143815 w 4089755"/>
              <a:gd name="connsiteY5020" fmla="*/ 1893444 h 4615664"/>
              <a:gd name="connsiteX5021" fmla="*/ 142725 w 4089755"/>
              <a:gd name="connsiteY5021" fmla="*/ 1890656 h 4615664"/>
              <a:gd name="connsiteX5022" fmla="*/ 329035 w 4089755"/>
              <a:gd name="connsiteY5022" fmla="*/ 1890153 h 4615664"/>
              <a:gd name="connsiteX5023" fmla="*/ 323643 w 4089755"/>
              <a:gd name="connsiteY5023" fmla="*/ 1898396 h 4615664"/>
              <a:gd name="connsiteX5024" fmla="*/ 338023 w 4089755"/>
              <a:gd name="connsiteY5024" fmla="*/ 1890902 h 4615664"/>
              <a:gd name="connsiteX5025" fmla="*/ 329035 w 4089755"/>
              <a:gd name="connsiteY5025" fmla="*/ 1890153 h 4615664"/>
              <a:gd name="connsiteX5026" fmla="*/ 1094194 w 4089755"/>
              <a:gd name="connsiteY5026" fmla="*/ 1889871 h 4615664"/>
              <a:gd name="connsiteX5027" fmla="*/ 1090852 w 4089755"/>
              <a:gd name="connsiteY5027" fmla="*/ 1893147 h 4615664"/>
              <a:gd name="connsiteX5028" fmla="*/ 1100877 w 4089755"/>
              <a:gd name="connsiteY5028" fmla="*/ 1893146 h 4615664"/>
              <a:gd name="connsiteX5029" fmla="*/ 1094194 w 4089755"/>
              <a:gd name="connsiteY5029" fmla="*/ 1889871 h 4615664"/>
              <a:gd name="connsiteX5030" fmla="*/ 1757601 w 4089755"/>
              <a:gd name="connsiteY5030" fmla="*/ 1889032 h 4615664"/>
              <a:gd name="connsiteX5031" fmla="*/ 1757128 w 4089755"/>
              <a:gd name="connsiteY5031" fmla="*/ 1890787 h 4615664"/>
              <a:gd name="connsiteX5032" fmla="*/ 1754088 w 4089755"/>
              <a:gd name="connsiteY5032" fmla="*/ 1892195 h 4615664"/>
              <a:gd name="connsiteX5033" fmla="*/ 1757601 w 4089755"/>
              <a:gd name="connsiteY5033" fmla="*/ 1889032 h 4615664"/>
              <a:gd name="connsiteX5034" fmla="*/ 244058 w 4089755"/>
              <a:gd name="connsiteY5034" fmla="*/ 1888920 h 4615664"/>
              <a:gd name="connsiteX5035" fmla="*/ 248757 w 4089755"/>
              <a:gd name="connsiteY5035" fmla="*/ 1892958 h 4615664"/>
              <a:gd name="connsiteX5036" fmla="*/ 246967 w 4089755"/>
              <a:gd name="connsiteY5036" fmla="*/ 1890478 h 4615664"/>
              <a:gd name="connsiteX5037" fmla="*/ 140094 w 4089755"/>
              <a:gd name="connsiteY5037" fmla="*/ 1887349 h 4615664"/>
              <a:gd name="connsiteX5038" fmla="*/ 142725 w 4089755"/>
              <a:gd name="connsiteY5038" fmla="*/ 1890656 h 4615664"/>
              <a:gd name="connsiteX5039" fmla="*/ 141185 w 4089755"/>
              <a:gd name="connsiteY5039" fmla="*/ 1890139 h 4615664"/>
              <a:gd name="connsiteX5040" fmla="*/ 140094 w 4089755"/>
              <a:gd name="connsiteY5040" fmla="*/ 1887349 h 4615664"/>
              <a:gd name="connsiteX5041" fmla="*/ 887512 w 4089755"/>
              <a:gd name="connsiteY5041" fmla="*/ 1886405 h 4615664"/>
              <a:gd name="connsiteX5042" fmla="*/ 906768 w 4089755"/>
              <a:gd name="connsiteY5042" fmla="*/ 1905115 h 4615664"/>
              <a:gd name="connsiteX5043" fmla="*/ 901884 w 4089755"/>
              <a:gd name="connsiteY5043" fmla="*/ 1886406 h 4615664"/>
              <a:gd name="connsiteX5044" fmla="*/ 887512 w 4089755"/>
              <a:gd name="connsiteY5044" fmla="*/ 1886405 h 4615664"/>
              <a:gd name="connsiteX5045" fmla="*/ 465220 w 4089755"/>
              <a:gd name="connsiteY5045" fmla="*/ 1886405 h 4615664"/>
              <a:gd name="connsiteX5046" fmla="*/ 485164 w 4089755"/>
              <a:gd name="connsiteY5046" fmla="*/ 1893709 h 4615664"/>
              <a:gd name="connsiteX5047" fmla="*/ 500334 w 4089755"/>
              <a:gd name="connsiteY5047" fmla="*/ 1893708 h 4615664"/>
              <a:gd name="connsiteX5048" fmla="*/ 465220 w 4089755"/>
              <a:gd name="connsiteY5048" fmla="*/ 1886405 h 4615664"/>
              <a:gd name="connsiteX5049" fmla="*/ 1081837 w 4089755"/>
              <a:gd name="connsiteY5049" fmla="*/ 1883176 h 4615664"/>
              <a:gd name="connsiteX5050" fmla="*/ 1090562 w 4089755"/>
              <a:gd name="connsiteY5050" fmla="*/ 1886072 h 4615664"/>
              <a:gd name="connsiteX5051" fmla="*/ 1081837 w 4089755"/>
              <a:gd name="connsiteY5051" fmla="*/ 1883176 h 4615664"/>
              <a:gd name="connsiteX5052" fmla="*/ 528685 w 4089755"/>
              <a:gd name="connsiteY5052" fmla="*/ 1883057 h 4615664"/>
              <a:gd name="connsiteX5053" fmla="*/ 528686 w 4089755"/>
              <a:gd name="connsiteY5053" fmla="*/ 1898024 h 4615664"/>
              <a:gd name="connsiteX5054" fmla="*/ 538801 w 4089755"/>
              <a:gd name="connsiteY5054" fmla="*/ 1898023 h 4615664"/>
              <a:gd name="connsiteX5055" fmla="*/ 555659 w 4089755"/>
              <a:gd name="connsiteY5055" fmla="*/ 1904011 h 4615664"/>
              <a:gd name="connsiteX5056" fmla="*/ 528685 w 4089755"/>
              <a:gd name="connsiteY5056" fmla="*/ 1883057 h 4615664"/>
              <a:gd name="connsiteX5057" fmla="*/ 1108844 w 4089755"/>
              <a:gd name="connsiteY5057" fmla="*/ 1883057 h 4615664"/>
              <a:gd name="connsiteX5058" fmla="*/ 1107199 w 4089755"/>
              <a:gd name="connsiteY5058" fmla="*/ 1887729 h 4615664"/>
              <a:gd name="connsiteX5059" fmla="*/ 1111687 w 4089755"/>
              <a:gd name="connsiteY5059" fmla="*/ 1889721 h 4615664"/>
              <a:gd name="connsiteX5060" fmla="*/ 1111460 w 4089755"/>
              <a:gd name="connsiteY5060" fmla="*/ 1890727 h 4615664"/>
              <a:gd name="connsiteX5061" fmla="*/ 1112573 w 4089755"/>
              <a:gd name="connsiteY5061" fmla="*/ 1890113 h 4615664"/>
              <a:gd name="connsiteX5062" fmla="*/ 1113776 w 4089755"/>
              <a:gd name="connsiteY5062" fmla="*/ 1890646 h 4615664"/>
              <a:gd name="connsiteX5063" fmla="*/ 1120352 w 4089755"/>
              <a:gd name="connsiteY5063" fmla="*/ 1887728 h 4615664"/>
              <a:gd name="connsiteX5064" fmla="*/ 1115750 w 4089755"/>
              <a:gd name="connsiteY5064" fmla="*/ 1885860 h 4615664"/>
              <a:gd name="connsiteX5065" fmla="*/ 1116343 w 4089755"/>
              <a:gd name="connsiteY5065" fmla="*/ 1883177 h 4615664"/>
              <a:gd name="connsiteX5066" fmla="*/ 1113370 w 4089755"/>
              <a:gd name="connsiteY5066" fmla="*/ 1884893 h 4615664"/>
              <a:gd name="connsiteX5067" fmla="*/ 1886887 w 4089755"/>
              <a:gd name="connsiteY5067" fmla="*/ 1881498 h 4615664"/>
              <a:gd name="connsiteX5068" fmla="*/ 1856461 w 4089755"/>
              <a:gd name="connsiteY5068" fmla="*/ 1911286 h 4615664"/>
              <a:gd name="connsiteX5069" fmla="*/ 1852543 w 4089755"/>
              <a:gd name="connsiteY5069" fmla="*/ 1915403 h 4615664"/>
              <a:gd name="connsiteX5070" fmla="*/ 1847443 w 4089755"/>
              <a:gd name="connsiteY5070" fmla="*/ 1921120 h 4615664"/>
              <a:gd name="connsiteX5071" fmla="*/ 1833570 w 4089755"/>
              <a:gd name="connsiteY5071" fmla="*/ 1940875 h 4615664"/>
              <a:gd name="connsiteX5072" fmla="*/ 1860616 w 4089755"/>
              <a:gd name="connsiteY5072" fmla="*/ 1914425 h 4615664"/>
              <a:gd name="connsiteX5073" fmla="*/ 1872806 w 4089755"/>
              <a:gd name="connsiteY5073" fmla="*/ 1902184 h 4615664"/>
              <a:gd name="connsiteX5074" fmla="*/ 1875748 w 4089755"/>
              <a:gd name="connsiteY5074" fmla="*/ 1895076 h 4615664"/>
              <a:gd name="connsiteX5075" fmla="*/ 1884254 w 4089755"/>
              <a:gd name="connsiteY5075" fmla="*/ 1884593 h 4615664"/>
              <a:gd name="connsiteX5076" fmla="*/ 1766301 w 4089755"/>
              <a:gd name="connsiteY5076" fmla="*/ 1879956 h 4615664"/>
              <a:gd name="connsiteX5077" fmla="*/ 1763273 w 4089755"/>
              <a:gd name="connsiteY5077" fmla="*/ 1884766 h 4615664"/>
              <a:gd name="connsiteX5078" fmla="*/ 1757601 w 4089755"/>
              <a:gd name="connsiteY5078" fmla="*/ 1889032 h 4615664"/>
              <a:gd name="connsiteX5079" fmla="*/ 1766301 w 4089755"/>
              <a:gd name="connsiteY5079" fmla="*/ 1879956 h 4615664"/>
              <a:gd name="connsiteX5080" fmla="*/ 1860478 w 4089755"/>
              <a:gd name="connsiteY5080" fmla="*/ 1877978 h 4615664"/>
              <a:gd name="connsiteX5081" fmla="*/ 1861842 w 4089755"/>
              <a:gd name="connsiteY5081" fmla="*/ 1878307 h 4615664"/>
              <a:gd name="connsiteX5082" fmla="*/ 1859597 w 4089755"/>
              <a:gd name="connsiteY5082" fmla="*/ 1881772 h 4615664"/>
              <a:gd name="connsiteX5083" fmla="*/ 1856374 w 4089755"/>
              <a:gd name="connsiteY5083" fmla="*/ 1883467 h 4615664"/>
              <a:gd name="connsiteX5084" fmla="*/ 1860478 w 4089755"/>
              <a:gd name="connsiteY5084" fmla="*/ 1877978 h 4615664"/>
              <a:gd name="connsiteX5085" fmla="*/ 1097435 w 4089755"/>
              <a:gd name="connsiteY5085" fmla="*/ 1877478 h 4615664"/>
              <a:gd name="connsiteX5086" fmla="*/ 1106930 w 4089755"/>
              <a:gd name="connsiteY5086" fmla="*/ 1880502 h 4615664"/>
              <a:gd name="connsiteX5087" fmla="*/ 1097435 w 4089755"/>
              <a:gd name="connsiteY5087" fmla="*/ 1877478 h 4615664"/>
              <a:gd name="connsiteX5088" fmla="*/ 850049 w 4089755"/>
              <a:gd name="connsiteY5088" fmla="*/ 1876482 h 4615664"/>
              <a:gd name="connsiteX5089" fmla="*/ 844794 w 4089755"/>
              <a:gd name="connsiteY5089" fmla="*/ 1879921 h 4615664"/>
              <a:gd name="connsiteX5090" fmla="*/ 854286 w 4089755"/>
              <a:gd name="connsiteY5090" fmla="*/ 1882815 h 4615664"/>
              <a:gd name="connsiteX5091" fmla="*/ 850049 w 4089755"/>
              <a:gd name="connsiteY5091" fmla="*/ 1876482 h 4615664"/>
              <a:gd name="connsiteX5092" fmla="*/ 455034 w 4089755"/>
              <a:gd name="connsiteY5092" fmla="*/ 1876405 h 4615664"/>
              <a:gd name="connsiteX5093" fmla="*/ 443736 w 4089755"/>
              <a:gd name="connsiteY5093" fmla="*/ 1877911 h 4615664"/>
              <a:gd name="connsiteX5094" fmla="*/ 442032 w 4089755"/>
              <a:gd name="connsiteY5094" fmla="*/ 1880916 h 4615664"/>
              <a:gd name="connsiteX5095" fmla="*/ 462495 w 4089755"/>
              <a:gd name="connsiteY5095" fmla="*/ 1883922 h 4615664"/>
              <a:gd name="connsiteX5096" fmla="*/ 455034 w 4089755"/>
              <a:gd name="connsiteY5096" fmla="*/ 1876405 h 4615664"/>
              <a:gd name="connsiteX5097" fmla="*/ 4011527 w 4089755"/>
              <a:gd name="connsiteY5097" fmla="*/ 1874908 h 4615664"/>
              <a:gd name="connsiteX5098" fmla="*/ 4013591 w 4089755"/>
              <a:gd name="connsiteY5098" fmla="*/ 1874998 h 4615664"/>
              <a:gd name="connsiteX5099" fmla="*/ 3994443 w 4089755"/>
              <a:gd name="connsiteY5099" fmla="*/ 1889022 h 4615664"/>
              <a:gd name="connsiteX5100" fmla="*/ 3979759 w 4089755"/>
              <a:gd name="connsiteY5100" fmla="*/ 1899030 h 4615664"/>
              <a:gd name="connsiteX5101" fmla="*/ 3977678 w 4089755"/>
              <a:gd name="connsiteY5101" fmla="*/ 1900569 h 4615664"/>
              <a:gd name="connsiteX5102" fmla="*/ 3959138 w 4089755"/>
              <a:gd name="connsiteY5102" fmla="*/ 1906972 h 4615664"/>
              <a:gd name="connsiteX5103" fmla="*/ 3980084 w 4089755"/>
              <a:gd name="connsiteY5103" fmla="*/ 1895505 h 4615664"/>
              <a:gd name="connsiteX5104" fmla="*/ 4003183 w 4089755"/>
              <a:gd name="connsiteY5104" fmla="*/ 1879188 h 4615664"/>
              <a:gd name="connsiteX5105" fmla="*/ 4010524 w 4089755"/>
              <a:gd name="connsiteY5105" fmla="*/ 1875058 h 4615664"/>
              <a:gd name="connsiteX5106" fmla="*/ 431047 w 4089755"/>
              <a:gd name="connsiteY5106" fmla="*/ 1869666 h 4615664"/>
              <a:gd name="connsiteX5107" fmla="*/ 440546 w 4089755"/>
              <a:gd name="connsiteY5107" fmla="*/ 1872691 h 4615664"/>
              <a:gd name="connsiteX5108" fmla="*/ 431047 w 4089755"/>
              <a:gd name="connsiteY5108" fmla="*/ 1869666 h 4615664"/>
              <a:gd name="connsiteX5109" fmla="*/ 863871 w 4089755"/>
              <a:gd name="connsiteY5109" fmla="*/ 1869338 h 4615664"/>
              <a:gd name="connsiteX5110" fmla="*/ 859439 w 4089755"/>
              <a:gd name="connsiteY5110" fmla="*/ 1872963 h 4615664"/>
              <a:gd name="connsiteX5111" fmla="*/ 877474 w 4089755"/>
              <a:gd name="connsiteY5111" fmla="*/ 1880571 h 4615664"/>
              <a:gd name="connsiteX5112" fmla="*/ 863871 w 4089755"/>
              <a:gd name="connsiteY5112" fmla="*/ 1869338 h 4615664"/>
              <a:gd name="connsiteX5113" fmla="*/ 1067494 w 4089755"/>
              <a:gd name="connsiteY5113" fmla="*/ 1869111 h 4615664"/>
              <a:gd name="connsiteX5114" fmla="*/ 1062900 w 4089755"/>
              <a:gd name="connsiteY5114" fmla="*/ 1869111 h 4615664"/>
              <a:gd name="connsiteX5115" fmla="*/ 1061227 w 4089755"/>
              <a:gd name="connsiteY5115" fmla="*/ 1872225 h 4615664"/>
              <a:gd name="connsiteX5116" fmla="*/ 1069582 w 4089755"/>
              <a:gd name="connsiteY5116" fmla="*/ 1873782 h 4615664"/>
              <a:gd name="connsiteX5117" fmla="*/ 1067494 w 4089755"/>
              <a:gd name="connsiteY5117" fmla="*/ 1869111 h 4615664"/>
              <a:gd name="connsiteX5118" fmla="*/ 1091966 w 4089755"/>
              <a:gd name="connsiteY5118" fmla="*/ 1868791 h 4615664"/>
              <a:gd name="connsiteX5119" fmla="*/ 1085701 w 4089755"/>
              <a:gd name="connsiteY5119" fmla="*/ 1872228 h 4615664"/>
              <a:gd name="connsiteX5120" fmla="*/ 1095725 w 4089755"/>
              <a:gd name="connsiteY5120" fmla="*/ 1875123 h 4615664"/>
              <a:gd name="connsiteX5121" fmla="*/ 1091966 w 4089755"/>
              <a:gd name="connsiteY5121" fmla="*/ 1868791 h 4615664"/>
              <a:gd name="connsiteX5122" fmla="*/ 3887779 w 4089755"/>
              <a:gd name="connsiteY5122" fmla="*/ 1868295 h 4615664"/>
              <a:gd name="connsiteX5123" fmla="*/ 3887566 w 4089755"/>
              <a:gd name="connsiteY5123" fmla="*/ 1869789 h 4615664"/>
              <a:gd name="connsiteX5124" fmla="*/ 3887551 w 4089755"/>
              <a:gd name="connsiteY5124" fmla="*/ 1869900 h 4615664"/>
              <a:gd name="connsiteX5125" fmla="*/ 3887438 w 4089755"/>
              <a:gd name="connsiteY5125" fmla="*/ 1870685 h 4615664"/>
              <a:gd name="connsiteX5126" fmla="*/ 3887444 w 4089755"/>
              <a:gd name="connsiteY5126" fmla="*/ 1870647 h 4615664"/>
              <a:gd name="connsiteX5127" fmla="*/ 3887551 w 4089755"/>
              <a:gd name="connsiteY5127" fmla="*/ 1869900 h 4615664"/>
              <a:gd name="connsiteX5128" fmla="*/ 1057809 w 4089755"/>
              <a:gd name="connsiteY5128" fmla="*/ 1864094 h 4615664"/>
              <a:gd name="connsiteX5129" fmla="*/ 1057365 w 4089755"/>
              <a:gd name="connsiteY5129" fmla="*/ 1869517 h 4615664"/>
              <a:gd name="connsiteX5130" fmla="*/ 1060930 w 4089755"/>
              <a:gd name="connsiteY5130" fmla="*/ 1864696 h 4615664"/>
              <a:gd name="connsiteX5131" fmla="*/ 1057809 w 4089755"/>
              <a:gd name="connsiteY5131" fmla="*/ 1864094 h 4615664"/>
              <a:gd name="connsiteX5132" fmla="*/ 3938172 w 4089755"/>
              <a:gd name="connsiteY5132" fmla="*/ 1859460 h 4615664"/>
              <a:gd name="connsiteX5133" fmla="*/ 3937265 w 4089755"/>
              <a:gd name="connsiteY5133" fmla="*/ 1861607 h 4615664"/>
              <a:gd name="connsiteX5134" fmla="*/ 3936425 w 4089755"/>
              <a:gd name="connsiteY5134" fmla="*/ 1862492 h 4615664"/>
              <a:gd name="connsiteX5135" fmla="*/ 3911967 w 4089755"/>
              <a:gd name="connsiteY5135" fmla="*/ 1871763 h 4615664"/>
              <a:gd name="connsiteX5136" fmla="*/ 3914351 w 4089755"/>
              <a:gd name="connsiteY5136" fmla="*/ 1870279 h 4615664"/>
              <a:gd name="connsiteX5137" fmla="*/ 3938172 w 4089755"/>
              <a:gd name="connsiteY5137" fmla="*/ 1859460 h 4615664"/>
              <a:gd name="connsiteX5138" fmla="*/ 1072070 w 4089755"/>
              <a:gd name="connsiteY5138" fmla="*/ 1858221 h 4615664"/>
              <a:gd name="connsiteX5139" fmla="*/ 1068137 w 4089755"/>
              <a:gd name="connsiteY5139" fmla="*/ 1860308 h 4615664"/>
              <a:gd name="connsiteX5140" fmla="*/ 1069325 w 4089755"/>
              <a:gd name="connsiteY5140" fmla="*/ 1864991 h 4615664"/>
              <a:gd name="connsiteX5141" fmla="*/ 1069556 w 4089755"/>
              <a:gd name="connsiteY5141" fmla="*/ 1865131 h 4615664"/>
              <a:gd name="connsiteX5142" fmla="*/ 1069366 w 4089755"/>
              <a:gd name="connsiteY5142" fmla="*/ 1869026 h 4615664"/>
              <a:gd name="connsiteX5143" fmla="*/ 1072553 w 4089755"/>
              <a:gd name="connsiteY5143" fmla="*/ 1869026 h 4615664"/>
              <a:gd name="connsiteX5144" fmla="*/ 1070535 w 4089755"/>
              <a:gd name="connsiteY5144" fmla="*/ 1865731 h 4615664"/>
              <a:gd name="connsiteX5145" fmla="*/ 1073441 w 4089755"/>
              <a:gd name="connsiteY5145" fmla="*/ 1867509 h 4615664"/>
              <a:gd name="connsiteX5146" fmla="*/ 1073027 w 4089755"/>
              <a:gd name="connsiteY5146" fmla="*/ 1869410 h 4615664"/>
              <a:gd name="connsiteX5147" fmla="*/ 1078660 w 4089755"/>
              <a:gd name="connsiteY5147" fmla="*/ 1868643 h 4615664"/>
              <a:gd name="connsiteX5148" fmla="*/ 1083652 w 4089755"/>
              <a:gd name="connsiteY5148" fmla="*/ 1869529 h 4615664"/>
              <a:gd name="connsiteX5149" fmla="*/ 1085407 w 4089755"/>
              <a:gd name="connsiteY5149" fmla="*/ 1864920 h 4615664"/>
              <a:gd name="connsiteX5150" fmla="*/ 1082315 w 4089755"/>
              <a:gd name="connsiteY5150" fmla="*/ 1862733 h 4615664"/>
              <a:gd name="connsiteX5151" fmla="*/ 1082526 w 4089755"/>
              <a:gd name="connsiteY5151" fmla="*/ 1862290 h 4615664"/>
              <a:gd name="connsiteX5152" fmla="*/ 1081748 w 4089755"/>
              <a:gd name="connsiteY5152" fmla="*/ 1862332 h 4615664"/>
              <a:gd name="connsiteX5153" fmla="*/ 1080098 w 4089755"/>
              <a:gd name="connsiteY5153" fmla="*/ 1861164 h 4615664"/>
              <a:gd name="connsiteX5154" fmla="*/ 1072070 w 4089755"/>
              <a:gd name="connsiteY5154" fmla="*/ 1858221 h 4615664"/>
              <a:gd name="connsiteX5155" fmla="*/ 426163 w 4089755"/>
              <a:gd name="connsiteY5155" fmla="*/ 1850719 h 4615664"/>
              <a:gd name="connsiteX5156" fmla="*/ 509007 w 4089755"/>
              <a:gd name="connsiteY5156" fmla="*/ 1891730 h 4615664"/>
              <a:gd name="connsiteX5157" fmla="*/ 518981 w 4089755"/>
              <a:gd name="connsiteY5157" fmla="*/ 1879419 h 4615664"/>
              <a:gd name="connsiteX5158" fmla="*/ 497368 w 4089755"/>
              <a:gd name="connsiteY5158" fmla="*/ 1868648 h 4615664"/>
              <a:gd name="connsiteX5159" fmla="*/ 426163 w 4089755"/>
              <a:gd name="connsiteY5159" fmla="*/ 1850719 h 4615664"/>
              <a:gd name="connsiteX5160" fmla="*/ 116880 w 4089755"/>
              <a:gd name="connsiteY5160" fmla="*/ 1841073 h 4615664"/>
              <a:gd name="connsiteX5161" fmla="*/ 120813 w 4089755"/>
              <a:gd name="connsiteY5161" fmla="*/ 1845262 h 4615664"/>
              <a:gd name="connsiteX5162" fmla="*/ 119780 w 4089755"/>
              <a:gd name="connsiteY5162" fmla="*/ 1844625 h 4615664"/>
              <a:gd name="connsiteX5163" fmla="*/ 411256 w 4089755"/>
              <a:gd name="connsiteY5163" fmla="*/ 1839559 h 4615664"/>
              <a:gd name="connsiteX5164" fmla="*/ 401754 w 4089755"/>
              <a:gd name="connsiteY5164" fmla="*/ 1846796 h 4615664"/>
              <a:gd name="connsiteX5165" fmla="*/ 411256 w 4089755"/>
              <a:gd name="connsiteY5165" fmla="*/ 1839559 h 4615664"/>
              <a:gd name="connsiteX5166" fmla="*/ 1830121 w 4089755"/>
              <a:gd name="connsiteY5166" fmla="*/ 1839139 h 4615664"/>
              <a:gd name="connsiteX5167" fmla="*/ 1826802 w 4089755"/>
              <a:gd name="connsiteY5167" fmla="*/ 1840980 h 4615664"/>
              <a:gd name="connsiteX5168" fmla="*/ 1819393 w 4089755"/>
              <a:gd name="connsiteY5168" fmla="*/ 1853327 h 4615664"/>
              <a:gd name="connsiteX5169" fmla="*/ 1815090 w 4089755"/>
              <a:gd name="connsiteY5169" fmla="*/ 1858392 h 4615664"/>
              <a:gd name="connsiteX5170" fmla="*/ 1822951 w 4089755"/>
              <a:gd name="connsiteY5170" fmla="*/ 1851592 h 4615664"/>
              <a:gd name="connsiteX5171" fmla="*/ 1830473 w 4089755"/>
              <a:gd name="connsiteY5171" fmla="*/ 1844355 h 4615664"/>
              <a:gd name="connsiteX5172" fmla="*/ 1830120 w 4089755"/>
              <a:gd name="connsiteY5172" fmla="*/ 1839141 h 4615664"/>
              <a:gd name="connsiteX5173" fmla="*/ 597035 w 4089755"/>
              <a:gd name="connsiteY5173" fmla="*/ 1837330 h 4615664"/>
              <a:gd name="connsiteX5174" fmla="*/ 605937 w 4089755"/>
              <a:gd name="connsiteY5174" fmla="*/ 1844105 h 4615664"/>
              <a:gd name="connsiteX5175" fmla="*/ 604159 w 4089755"/>
              <a:gd name="connsiteY5175" fmla="*/ 1846016 h 4615664"/>
              <a:gd name="connsiteX5176" fmla="*/ 603136 w 4089755"/>
              <a:gd name="connsiteY5176" fmla="*/ 1847117 h 4615664"/>
              <a:gd name="connsiteX5177" fmla="*/ 604125 w 4089755"/>
              <a:gd name="connsiteY5177" fmla="*/ 1846053 h 4615664"/>
              <a:gd name="connsiteX5178" fmla="*/ 604159 w 4089755"/>
              <a:gd name="connsiteY5178" fmla="*/ 1846016 h 4615664"/>
              <a:gd name="connsiteX5179" fmla="*/ 605772 w 4089755"/>
              <a:gd name="connsiteY5179" fmla="*/ 1844282 h 4615664"/>
              <a:gd name="connsiteX5180" fmla="*/ 605937 w 4089755"/>
              <a:gd name="connsiteY5180" fmla="*/ 1844105 h 4615664"/>
              <a:gd name="connsiteX5181" fmla="*/ 610318 w 4089755"/>
              <a:gd name="connsiteY5181" fmla="*/ 1847441 h 4615664"/>
              <a:gd name="connsiteX5182" fmla="*/ 623603 w 4089755"/>
              <a:gd name="connsiteY5182" fmla="*/ 1854115 h 4615664"/>
              <a:gd name="connsiteX5183" fmla="*/ 638271 w 4089755"/>
              <a:gd name="connsiteY5183" fmla="*/ 1860218 h 4615664"/>
              <a:gd name="connsiteX5184" fmla="*/ 644913 w 4089755"/>
              <a:gd name="connsiteY5184" fmla="*/ 1863271 h 4615664"/>
              <a:gd name="connsiteX5185" fmla="*/ 644914 w 4089755"/>
              <a:gd name="connsiteY5185" fmla="*/ 1877998 h 4615664"/>
              <a:gd name="connsiteX5186" fmla="*/ 732649 w 4089755"/>
              <a:gd name="connsiteY5186" fmla="*/ 1910042 h 4615664"/>
              <a:gd name="connsiteX5187" fmla="*/ 727667 w 4089755"/>
              <a:gd name="connsiteY5187" fmla="*/ 1917417 h 4615664"/>
              <a:gd name="connsiteX5188" fmla="*/ 734309 w 4089755"/>
              <a:gd name="connsiteY5188" fmla="*/ 1920469 h 4615664"/>
              <a:gd name="connsiteX5189" fmla="*/ 745656 w 4089755"/>
              <a:gd name="connsiteY5189" fmla="*/ 1917418 h 4615664"/>
              <a:gd name="connsiteX5190" fmla="*/ 770567 w 4089755"/>
              <a:gd name="connsiteY5190" fmla="*/ 1926573 h 4615664"/>
              <a:gd name="connsiteX5191" fmla="*/ 820107 w 4089755"/>
              <a:gd name="connsiteY5191" fmla="*/ 1946410 h 4615664"/>
              <a:gd name="connsiteX5192" fmla="*/ 796858 w 4089755"/>
              <a:gd name="connsiteY5192" fmla="*/ 1928098 h 4615664"/>
              <a:gd name="connsiteX5193" fmla="*/ 782189 w 4089755"/>
              <a:gd name="connsiteY5193" fmla="*/ 1906991 h 4615664"/>
              <a:gd name="connsiteX5194" fmla="*/ 724345 w 4089755"/>
              <a:gd name="connsiteY5194" fmla="*/ 1879523 h 4615664"/>
              <a:gd name="connsiteX5195" fmla="*/ 597035 w 4089755"/>
              <a:gd name="connsiteY5195" fmla="*/ 1837330 h 4615664"/>
              <a:gd name="connsiteX5196" fmla="*/ 1909740 w 4089755"/>
              <a:gd name="connsiteY5196" fmla="*/ 1834947 h 4615664"/>
              <a:gd name="connsiteX5197" fmla="*/ 1896201 w 4089755"/>
              <a:gd name="connsiteY5197" fmla="*/ 1847392 h 4615664"/>
              <a:gd name="connsiteX5198" fmla="*/ 1893363 w 4089755"/>
              <a:gd name="connsiteY5198" fmla="*/ 1851900 h 4615664"/>
              <a:gd name="connsiteX5199" fmla="*/ 1890553 w 4089755"/>
              <a:gd name="connsiteY5199" fmla="*/ 1855984 h 4615664"/>
              <a:gd name="connsiteX5200" fmla="*/ 1870660 w 4089755"/>
              <a:gd name="connsiteY5200" fmla="*/ 1887667 h 4615664"/>
              <a:gd name="connsiteX5201" fmla="*/ 1859933 w 4089755"/>
              <a:gd name="connsiteY5201" fmla="*/ 1903143 h 4615664"/>
              <a:gd name="connsiteX5202" fmla="*/ 1880339 w 4089755"/>
              <a:gd name="connsiteY5202" fmla="*/ 1881706 h 4615664"/>
              <a:gd name="connsiteX5203" fmla="*/ 1893730 w 4089755"/>
              <a:gd name="connsiteY5203" fmla="*/ 1868017 h 4615664"/>
              <a:gd name="connsiteX5204" fmla="*/ 1893379 w 4089755"/>
              <a:gd name="connsiteY5204" fmla="*/ 1866593 h 4615664"/>
              <a:gd name="connsiteX5205" fmla="*/ 1896760 w 4089755"/>
              <a:gd name="connsiteY5205" fmla="*/ 1859863 h 4615664"/>
              <a:gd name="connsiteX5206" fmla="*/ 1895473 w 4089755"/>
              <a:gd name="connsiteY5206" fmla="*/ 1860770 h 4615664"/>
              <a:gd name="connsiteX5207" fmla="*/ 1897215 w 4089755"/>
              <a:gd name="connsiteY5207" fmla="*/ 1858956 h 4615664"/>
              <a:gd name="connsiteX5208" fmla="*/ 1901013 w 4089755"/>
              <a:gd name="connsiteY5208" fmla="*/ 1851393 h 4615664"/>
              <a:gd name="connsiteX5209" fmla="*/ 1909612 w 4089755"/>
              <a:gd name="connsiteY5209" fmla="*/ 1835403 h 4615664"/>
              <a:gd name="connsiteX5210" fmla="*/ 1848021 w 4089755"/>
              <a:gd name="connsiteY5210" fmla="*/ 1834924 h 4615664"/>
              <a:gd name="connsiteX5211" fmla="*/ 1845371 w 4089755"/>
              <a:gd name="connsiteY5211" fmla="*/ 1837091 h 4615664"/>
              <a:gd name="connsiteX5212" fmla="*/ 1843829 w 4089755"/>
              <a:gd name="connsiteY5212" fmla="*/ 1840446 h 4615664"/>
              <a:gd name="connsiteX5213" fmla="*/ 396605 w 4089755"/>
              <a:gd name="connsiteY5213" fmla="*/ 1833977 h 4615664"/>
              <a:gd name="connsiteX5214" fmla="*/ 382225 w 4089755"/>
              <a:gd name="connsiteY5214" fmla="*/ 1833978 h 4615664"/>
              <a:gd name="connsiteX5215" fmla="*/ 391813 w 4089755"/>
              <a:gd name="connsiteY5215" fmla="*/ 1847125 h 4615664"/>
              <a:gd name="connsiteX5216" fmla="*/ 396605 w 4089755"/>
              <a:gd name="connsiteY5216" fmla="*/ 1833977 h 4615664"/>
              <a:gd name="connsiteX5217" fmla="*/ 1858636 w 4089755"/>
              <a:gd name="connsiteY5217" fmla="*/ 1831324 h 4615664"/>
              <a:gd name="connsiteX5218" fmla="*/ 1843114 w 4089755"/>
              <a:gd name="connsiteY5218" fmla="*/ 1851998 h 4615664"/>
              <a:gd name="connsiteX5219" fmla="*/ 1827640 w 4089755"/>
              <a:gd name="connsiteY5219" fmla="*/ 1867429 h 4615664"/>
              <a:gd name="connsiteX5220" fmla="*/ 1826656 w 4089755"/>
              <a:gd name="connsiteY5220" fmla="*/ 1866766 h 4615664"/>
              <a:gd name="connsiteX5221" fmla="*/ 1825783 w 4089755"/>
              <a:gd name="connsiteY5221" fmla="*/ 1868730 h 4615664"/>
              <a:gd name="connsiteX5222" fmla="*/ 1823000 w 4089755"/>
              <a:gd name="connsiteY5222" fmla="*/ 1873425 h 4615664"/>
              <a:gd name="connsiteX5223" fmla="*/ 1840178 w 4089755"/>
              <a:gd name="connsiteY5223" fmla="*/ 1858689 h 4615664"/>
              <a:gd name="connsiteX5224" fmla="*/ 1847786 w 4089755"/>
              <a:gd name="connsiteY5224" fmla="*/ 1851486 h 4615664"/>
              <a:gd name="connsiteX5225" fmla="*/ 1850986 w 4089755"/>
              <a:gd name="connsiteY5225" fmla="*/ 1845419 h 4615664"/>
              <a:gd name="connsiteX5226" fmla="*/ 1854632 w 4089755"/>
              <a:gd name="connsiteY5226" fmla="*/ 1839442 h 4615664"/>
              <a:gd name="connsiteX5227" fmla="*/ 1853565 w 4089755"/>
              <a:gd name="connsiteY5227" fmla="*/ 1837166 h 4615664"/>
              <a:gd name="connsiteX5228" fmla="*/ 1858636 w 4089755"/>
              <a:gd name="connsiteY5228" fmla="*/ 1831324 h 4615664"/>
              <a:gd name="connsiteX5229" fmla="*/ 1099080 w 4089755"/>
              <a:gd name="connsiteY5229" fmla="*/ 1829402 h 4615664"/>
              <a:gd name="connsiteX5230" fmla="*/ 1098658 w 4089755"/>
              <a:gd name="connsiteY5230" fmla="*/ 1834826 h 4615664"/>
              <a:gd name="connsiteX5231" fmla="*/ 1102037 w 4089755"/>
              <a:gd name="connsiteY5231" fmla="*/ 1830006 h 4615664"/>
              <a:gd name="connsiteX5232" fmla="*/ 1099080 w 4089755"/>
              <a:gd name="connsiteY5232" fmla="*/ 1829402 h 4615664"/>
              <a:gd name="connsiteX5233" fmla="*/ 1157661 w 4089755"/>
              <a:gd name="connsiteY5233" fmla="*/ 1829401 h 4615664"/>
              <a:gd name="connsiteX5234" fmla="*/ 1157242 w 4089755"/>
              <a:gd name="connsiteY5234" fmla="*/ 1834825 h 4615664"/>
              <a:gd name="connsiteX5235" fmla="*/ 1160598 w 4089755"/>
              <a:gd name="connsiteY5235" fmla="*/ 1830005 h 4615664"/>
              <a:gd name="connsiteX5236" fmla="*/ 1157661 w 4089755"/>
              <a:gd name="connsiteY5236" fmla="*/ 1829401 h 4615664"/>
              <a:gd name="connsiteX5237" fmla="*/ 371646 w 4089755"/>
              <a:gd name="connsiteY5237" fmla="*/ 1825448 h 4615664"/>
              <a:gd name="connsiteX5238" fmla="*/ 363920 w 4089755"/>
              <a:gd name="connsiteY5238" fmla="*/ 1826199 h 4615664"/>
              <a:gd name="connsiteX5239" fmla="*/ 377065 w 4089755"/>
              <a:gd name="connsiteY5239" fmla="*/ 1833694 h 4615664"/>
              <a:gd name="connsiteX5240" fmla="*/ 371646 w 4089755"/>
              <a:gd name="connsiteY5240" fmla="*/ 1825448 h 4615664"/>
              <a:gd name="connsiteX5241" fmla="*/ 4021368 w 4089755"/>
              <a:gd name="connsiteY5241" fmla="*/ 1822614 h 4615664"/>
              <a:gd name="connsiteX5242" fmla="*/ 4016738 w 4089755"/>
              <a:gd name="connsiteY5242" fmla="*/ 1825803 h 4615664"/>
              <a:gd name="connsiteX5243" fmla="*/ 3985919 w 4089755"/>
              <a:gd name="connsiteY5243" fmla="*/ 1845670 h 4615664"/>
              <a:gd name="connsiteX5244" fmla="*/ 3972475 w 4089755"/>
              <a:gd name="connsiteY5244" fmla="*/ 1849281 h 4615664"/>
              <a:gd name="connsiteX5245" fmla="*/ 3954903 w 4089755"/>
              <a:gd name="connsiteY5245" fmla="*/ 1855528 h 4615664"/>
              <a:gd name="connsiteX5246" fmla="*/ 3961332 w 4089755"/>
              <a:gd name="connsiteY5246" fmla="*/ 1851130 h 4615664"/>
              <a:gd name="connsiteX5247" fmla="*/ 3993600 w 4089755"/>
              <a:gd name="connsiteY5247" fmla="*/ 1834598 h 4615664"/>
              <a:gd name="connsiteX5248" fmla="*/ 4008678 w 4089755"/>
              <a:gd name="connsiteY5248" fmla="*/ 1825171 h 4615664"/>
              <a:gd name="connsiteX5249" fmla="*/ 4008560 w 4089755"/>
              <a:gd name="connsiteY5249" fmla="*/ 1825587 h 4615664"/>
              <a:gd name="connsiteX5250" fmla="*/ 4017895 w 4089755"/>
              <a:gd name="connsiteY5250" fmla="*/ 1823468 h 4615664"/>
              <a:gd name="connsiteX5251" fmla="*/ 933132 w 4089755"/>
              <a:gd name="connsiteY5251" fmla="*/ 1819722 h 4615664"/>
              <a:gd name="connsiteX5252" fmla="*/ 927788 w 4089755"/>
              <a:gd name="connsiteY5252" fmla="*/ 1823908 h 4615664"/>
              <a:gd name="connsiteX5253" fmla="*/ 937288 w 4089755"/>
              <a:gd name="connsiteY5253" fmla="*/ 1827021 h 4615664"/>
              <a:gd name="connsiteX5254" fmla="*/ 933132 w 4089755"/>
              <a:gd name="connsiteY5254" fmla="*/ 1819722 h 4615664"/>
              <a:gd name="connsiteX5255" fmla="*/ 784918 w 4089755"/>
              <a:gd name="connsiteY5255" fmla="*/ 1815367 h 4615664"/>
              <a:gd name="connsiteX5256" fmla="*/ 801247 w 4089755"/>
              <a:gd name="connsiteY5256" fmla="*/ 1825993 h 4615664"/>
              <a:gd name="connsiteX5257" fmla="*/ 827815 w 4089755"/>
              <a:gd name="connsiteY5257" fmla="*/ 1839657 h 4615664"/>
              <a:gd name="connsiteX5258" fmla="*/ 796266 w 4089755"/>
              <a:gd name="connsiteY5258" fmla="*/ 1830549 h 4615664"/>
              <a:gd name="connsiteX5259" fmla="*/ 787480 w 4089755"/>
              <a:gd name="connsiteY5259" fmla="*/ 1825234 h 4615664"/>
              <a:gd name="connsiteX5260" fmla="*/ 785606 w 4089755"/>
              <a:gd name="connsiteY5260" fmla="*/ 1822718 h 4615664"/>
              <a:gd name="connsiteX5261" fmla="*/ 786782 w 4089755"/>
              <a:gd name="connsiteY5261" fmla="*/ 1820878 h 4615664"/>
              <a:gd name="connsiteX5262" fmla="*/ 788345 w 4089755"/>
              <a:gd name="connsiteY5262" fmla="*/ 1819398 h 4615664"/>
              <a:gd name="connsiteX5263" fmla="*/ 785409 w 4089755"/>
              <a:gd name="connsiteY5263" fmla="*/ 1818705 h 4615664"/>
              <a:gd name="connsiteX5264" fmla="*/ 785126 w 4089755"/>
              <a:gd name="connsiteY5264" fmla="*/ 1822071 h 4615664"/>
              <a:gd name="connsiteX5265" fmla="*/ 784124 w 4089755"/>
              <a:gd name="connsiteY5265" fmla="*/ 1820727 h 4615664"/>
              <a:gd name="connsiteX5266" fmla="*/ 784918 w 4089755"/>
              <a:gd name="connsiteY5266" fmla="*/ 1815367 h 4615664"/>
              <a:gd name="connsiteX5267" fmla="*/ 323641 w 4089755"/>
              <a:gd name="connsiteY5267" fmla="*/ 1813146 h 4615664"/>
              <a:gd name="connsiteX5268" fmla="*/ 333143 w 4089755"/>
              <a:gd name="connsiteY5268" fmla="*/ 1819097 h 4615664"/>
              <a:gd name="connsiteX5269" fmla="*/ 323641 w 4089755"/>
              <a:gd name="connsiteY5269" fmla="*/ 1813146 h 4615664"/>
              <a:gd name="connsiteX5270" fmla="*/ 581969 w 4089755"/>
              <a:gd name="connsiteY5270" fmla="*/ 1812776 h 4615664"/>
              <a:gd name="connsiteX5271" fmla="*/ 567381 w 4089755"/>
              <a:gd name="connsiteY5271" fmla="*/ 1830573 h 4615664"/>
              <a:gd name="connsiteX5272" fmla="*/ 591876 w 4089755"/>
              <a:gd name="connsiteY5272" fmla="*/ 1847118 h 4615664"/>
              <a:gd name="connsiteX5273" fmla="*/ 581969 w 4089755"/>
              <a:gd name="connsiteY5273" fmla="*/ 1812776 h 4615664"/>
              <a:gd name="connsiteX5274" fmla="*/ 1019061 w 4089755"/>
              <a:gd name="connsiteY5274" fmla="*/ 1805295 h 4615664"/>
              <a:gd name="connsiteX5275" fmla="*/ 1009561 w 4089755"/>
              <a:gd name="connsiteY5275" fmla="*/ 1812532 h 4615664"/>
              <a:gd name="connsiteX5276" fmla="*/ 1019061 w 4089755"/>
              <a:gd name="connsiteY5276" fmla="*/ 1805295 h 4615664"/>
              <a:gd name="connsiteX5277" fmla="*/ 465220 w 4089755"/>
              <a:gd name="connsiteY5277" fmla="*/ 1798266 h 4615664"/>
              <a:gd name="connsiteX5278" fmla="*/ 465220 w 4089755"/>
              <a:gd name="connsiteY5278" fmla="*/ 1805826 h 4615664"/>
              <a:gd name="connsiteX5279" fmla="*/ 474720 w 4089755"/>
              <a:gd name="connsiteY5279" fmla="*/ 1805825 h 4615664"/>
              <a:gd name="connsiteX5280" fmla="*/ 474720 w 4089755"/>
              <a:gd name="connsiteY5280" fmla="*/ 1798267 h 4615664"/>
              <a:gd name="connsiteX5281" fmla="*/ 465220 w 4089755"/>
              <a:gd name="connsiteY5281" fmla="*/ 1798266 h 4615664"/>
              <a:gd name="connsiteX5282" fmla="*/ 892394 w 4089755"/>
              <a:gd name="connsiteY5282" fmla="*/ 1797482 h 4615664"/>
              <a:gd name="connsiteX5283" fmla="*/ 901886 w 4089755"/>
              <a:gd name="connsiteY5283" fmla="*/ 1804720 h 4615664"/>
              <a:gd name="connsiteX5284" fmla="*/ 892394 w 4089755"/>
              <a:gd name="connsiteY5284" fmla="*/ 1797482 h 4615664"/>
              <a:gd name="connsiteX5285" fmla="*/ 958264 w 4089755"/>
              <a:gd name="connsiteY5285" fmla="*/ 1795805 h 4615664"/>
              <a:gd name="connsiteX5286" fmla="*/ 953037 w 4089755"/>
              <a:gd name="connsiteY5286" fmla="*/ 1799432 h 4615664"/>
              <a:gd name="connsiteX5287" fmla="*/ 973358 w 4089755"/>
              <a:gd name="connsiteY5287" fmla="*/ 1807041 h 4615664"/>
              <a:gd name="connsiteX5288" fmla="*/ 958264 w 4089755"/>
              <a:gd name="connsiteY5288" fmla="*/ 1795805 h 4615664"/>
              <a:gd name="connsiteX5289" fmla="*/ 205844 w 4089755"/>
              <a:gd name="connsiteY5289" fmla="*/ 1793957 h 4615664"/>
              <a:gd name="connsiteX5290" fmla="*/ 210187 w 4089755"/>
              <a:gd name="connsiteY5290" fmla="*/ 1796657 h 4615664"/>
              <a:gd name="connsiteX5291" fmla="*/ 208800 w 4089755"/>
              <a:gd name="connsiteY5291" fmla="*/ 1796119 h 4615664"/>
              <a:gd name="connsiteX5292" fmla="*/ 207741 w 4089755"/>
              <a:gd name="connsiteY5292" fmla="*/ 1795625 h 4615664"/>
              <a:gd name="connsiteX5293" fmla="*/ 4064814 w 4089755"/>
              <a:gd name="connsiteY5293" fmla="*/ 1791932 h 4615664"/>
              <a:gd name="connsiteX5294" fmla="*/ 4052952 w 4089755"/>
              <a:gd name="connsiteY5294" fmla="*/ 1800854 h 4615664"/>
              <a:gd name="connsiteX5295" fmla="*/ 4041280 w 4089755"/>
              <a:gd name="connsiteY5295" fmla="*/ 1808895 h 4615664"/>
              <a:gd name="connsiteX5296" fmla="*/ 4034544 w 4089755"/>
              <a:gd name="connsiteY5296" fmla="*/ 1809993 h 4615664"/>
              <a:gd name="connsiteX5297" fmla="*/ 4031557 w 4089755"/>
              <a:gd name="connsiteY5297" fmla="*/ 1810704 h 4615664"/>
              <a:gd name="connsiteX5298" fmla="*/ 4057150 w 4089755"/>
              <a:gd name="connsiteY5298" fmla="*/ 1793883 h 4615664"/>
              <a:gd name="connsiteX5299" fmla="*/ 4060623 w 4089755"/>
              <a:gd name="connsiteY5299" fmla="*/ 1792854 h 4615664"/>
              <a:gd name="connsiteX5300" fmla="*/ 949840 w 4089755"/>
              <a:gd name="connsiteY5300" fmla="*/ 1791559 h 4615664"/>
              <a:gd name="connsiteX5301" fmla="*/ 950955 w 4089755"/>
              <a:gd name="connsiteY5301" fmla="*/ 1796983 h 4615664"/>
              <a:gd name="connsiteX5302" fmla="*/ 952739 w 4089755"/>
              <a:gd name="connsiteY5302" fmla="*/ 1792162 h 4615664"/>
              <a:gd name="connsiteX5303" fmla="*/ 949840 w 4089755"/>
              <a:gd name="connsiteY5303" fmla="*/ 1791559 h 4615664"/>
              <a:gd name="connsiteX5304" fmla="*/ 1243039 w 4089755"/>
              <a:gd name="connsiteY5304" fmla="*/ 1787510 h 4615664"/>
              <a:gd name="connsiteX5305" fmla="*/ 1256382 w 4089755"/>
              <a:gd name="connsiteY5305" fmla="*/ 1814756 h 4615664"/>
              <a:gd name="connsiteX5306" fmla="*/ 1312815 w 4089755"/>
              <a:gd name="connsiteY5306" fmla="*/ 1864183 h 4615664"/>
              <a:gd name="connsiteX5307" fmla="*/ 1337556 w 4089755"/>
              <a:gd name="connsiteY5307" fmla="*/ 1886638 h 4615664"/>
              <a:gd name="connsiteX5308" fmla="*/ 1355902 w 4089755"/>
              <a:gd name="connsiteY5308" fmla="*/ 1894206 h 4615664"/>
              <a:gd name="connsiteX5309" fmla="*/ 1281123 w 4089755"/>
              <a:gd name="connsiteY5309" fmla="*/ 1823586 h 4615664"/>
              <a:gd name="connsiteX5310" fmla="*/ 1280849 w 4089755"/>
              <a:gd name="connsiteY5310" fmla="*/ 1823119 h 4615664"/>
              <a:gd name="connsiteX5311" fmla="*/ 1282201 w 4089755"/>
              <a:gd name="connsiteY5311" fmla="*/ 1820878 h 4615664"/>
              <a:gd name="connsiteX5312" fmla="*/ 1283891 w 4089755"/>
              <a:gd name="connsiteY5312" fmla="*/ 1819398 h 4615664"/>
              <a:gd name="connsiteX5313" fmla="*/ 1280933 w 4089755"/>
              <a:gd name="connsiteY5313" fmla="*/ 1818706 h 4615664"/>
              <a:gd name="connsiteX5314" fmla="*/ 1280596 w 4089755"/>
              <a:gd name="connsiteY5314" fmla="*/ 1822689 h 4615664"/>
              <a:gd name="connsiteX5315" fmla="*/ 1273446 w 4089755"/>
              <a:gd name="connsiteY5315" fmla="*/ 1810561 h 4615664"/>
              <a:gd name="connsiteX5316" fmla="*/ 1264723 w 4089755"/>
              <a:gd name="connsiteY5316" fmla="*/ 1799619 h 4615664"/>
              <a:gd name="connsiteX5317" fmla="*/ 1243039 w 4089755"/>
              <a:gd name="connsiteY5317" fmla="*/ 1787510 h 4615664"/>
              <a:gd name="connsiteX5318" fmla="*/ 491787 w 4089755"/>
              <a:gd name="connsiteY5318" fmla="*/ 1783758 h 4615664"/>
              <a:gd name="connsiteX5319" fmla="*/ 479865 w 4089755"/>
              <a:gd name="connsiteY5319" fmla="*/ 1792739 h 4615664"/>
              <a:gd name="connsiteX5320" fmla="*/ 490085 w 4089755"/>
              <a:gd name="connsiteY5320" fmla="*/ 1804711 h 4615664"/>
              <a:gd name="connsiteX5321" fmla="*/ 491787 w 4089755"/>
              <a:gd name="connsiteY5321" fmla="*/ 1783758 h 4615664"/>
              <a:gd name="connsiteX5322" fmla="*/ 911921 w 4089755"/>
              <a:gd name="connsiteY5322" fmla="*/ 1782643 h 4615664"/>
              <a:gd name="connsiteX5323" fmla="*/ 911921 w 4089755"/>
              <a:gd name="connsiteY5323" fmla="*/ 1790203 h 4615664"/>
              <a:gd name="connsiteX5324" fmla="*/ 926301 w 4089755"/>
              <a:gd name="connsiteY5324" fmla="*/ 1785667 h 4615664"/>
              <a:gd name="connsiteX5325" fmla="*/ 911921 w 4089755"/>
              <a:gd name="connsiteY5325" fmla="*/ 1782643 h 4615664"/>
              <a:gd name="connsiteX5326" fmla="*/ 1307619 w 4089755"/>
              <a:gd name="connsiteY5326" fmla="*/ 1781627 h 4615664"/>
              <a:gd name="connsiteX5327" fmla="*/ 1305949 w 4089755"/>
              <a:gd name="connsiteY5327" fmla="*/ 1784652 h 4615664"/>
              <a:gd name="connsiteX5328" fmla="*/ 1315973 w 4089755"/>
              <a:gd name="connsiteY5328" fmla="*/ 1784652 h 4615664"/>
              <a:gd name="connsiteX5329" fmla="*/ 1307619 w 4089755"/>
              <a:gd name="connsiteY5329" fmla="*/ 1781627 h 4615664"/>
              <a:gd name="connsiteX5330" fmla="*/ 1006531 w 4089755"/>
              <a:gd name="connsiteY5330" fmla="*/ 1778881 h 4615664"/>
              <a:gd name="connsiteX5331" fmla="*/ 1007589 w 4089755"/>
              <a:gd name="connsiteY5331" fmla="*/ 1782408 h 4615664"/>
              <a:gd name="connsiteX5332" fmla="*/ 1009281 w 4089755"/>
              <a:gd name="connsiteY5332" fmla="*/ 1779589 h 4615664"/>
              <a:gd name="connsiteX5333" fmla="*/ 1006531 w 4089755"/>
              <a:gd name="connsiteY5333" fmla="*/ 1778881 h 4615664"/>
              <a:gd name="connsiteX5334" fmla="*/ 959448 w 4089755"/>
              <a:gd name="connsiteY5334" fmla="*/ 1777218 h 4615664"/>
              <a:gd name="connsiteX5335" fmla="*/ 952197 w 4089755"/>
              <a:gd name="connsiteY5335" fmla="*/ 1789431 h 4615664"/>
              <a:gd name="connsiteX5336" fmla="*/ 975114 w 4089755"/>
              <a:gd name="connsiteY5336" fmla="*/ 1796902 h 4615664"/>
              <a:gd name="connsiteX5337" fmla="*/ 959448 w 4089755"/>
              <a:gd name="connsiteY5337" fmla="*/ 1777218 h 4615664"/>
              <a:gd name="connsiteX5338" fmla="*/ 1217994 w 4089755"/>
              <a:gd name="connsiteY5338" fmla="*/ 1775273 h 4615664"/>
              <a:gd name="connsiteX5339" fmla="*/ 1208501 w 4089755"/>
              <a:gd name="connsiteY5339" fmla="*/ 1783058 h 4615664"/>
              <a:gd name="connsiteX5340" fmla="*/ 1217994 w 4089755"/>
              <a:gd name="connsiteY5340" fmla="*/ 1775273 h 4615664"/>
              <a:gd name="connsiteX5341" fmla="*/ 1116836 w 4089755"/>
              <a:gd name="connsiteY5341" fmla="*/ 1774987 h 4615664"/>
              <a:gd name="connsiteX5342" fmla="*/ 1112083 w 4089755"/>
              <a:gd name="connsiteY5342" fmla="*/ 1779269 h 4615664"/>
              <a:gd name="connsiteX5343" fmla="*/ 1120350 w 4089755"/>
              <a:gd name="connsiteY5343" fmla="*/ 1782382 h 4615664"/>
              <a:gd name="connsiteX5344" fmla="*/ 1116836 w 4089755"/>
              <a:gd name="connsiteY5344" fmla="*/ 1774987 h 4615664"/>
              <a:gd name="connsiteX5345" fmla="*/ 888733 w 4089755"/>
              <a:gd name="connsiteY5345" fmla="*/ 1774832 h 4615664"/>
              <a:gd name="connsiteX5346" fmla="*/ 901770 w 4089755"/>
              <a:gd name="connsiteY5346" fmla="*/ 1790198 h 4615664"/>
              <a:gd name="connsiteX5347" fmla="*/ 906763 w 4089755"/>
              <a:gd name="connsiteY5347" fmla="*/ 1774833 h 4615664"/>
              <a:gd name="connsiteX5348" fmla="*/ 888733 w 4089755"/>
              <a:gd name="connsiteY5348" fmla="*/ 1774832 h 4615664"/>
              <a:gd name="connsiteX5349" fmla="*/ 456677 w 4089755"/>
              <a:gd name="connsiteY5349" fmla="*/ 1774832 h 4615664"/>
              <a:gd name="connsiteX5350" fmla="*/ 469827 w 4089755"/>
              <a:gd name="connsiteY5350" fmla="*/ 1785589 h 4615664"/>
              <a:gd name="connsiteX5351" fmla="*/ 456677 w 4089755"/>
              <a:gd name="connsiteY5351" fmla="*/ 1774832 h 4615664"/>
              <a:gd name="connsiteX5352" fmla="*/ 1297593 w 4089755"/>
              <a:gd name="connsiteY5352" fmla="*/ 1773816 h 4615664"/>
              <a:gd name="connsiteX5353" fmla="*/ 1295644 w 4089755"/>
              <a:gd name="connsiteY5353" fmla="*/ 1776840 h 4615664"/>
              <a:gd name="connsiteX5354" fmla="*/ 1305667 w 4089755"/>
              <a:gd name="connsiteY5354" fmla="*/ 1776839 h 4615664"/>
              <a:gd name="connsiteX5355" fmla="*/ 1297593 w 4089755"/>
              <a:gd name="connsiteY5355" fmla="*/ 1773816 h 4615664"/>
              <a:gd name="connsiteX5356" fmla="*/ 2263123 w 4089755"/>
              <a:gd name="connsiteY5356" fmla="*/ 1773396 h 4615664"/>
              <a:gd name="connsiteX5357" fmla="*/ 2266579 w 4089755"/>
              <a:gd name="connsiteY5357" fmla="*/ 1778273 h 4615664"/>
              <a:gd name="connsiteX5358" fmla="*/ 2260281 w 4089755"/>
              <a:gd name="connsiteY5358" fmla="*/ 1785727 h 4615664"/>
              <a:gd name="connsiteX5359" fmla="*/ 2257623 w 4089755"/>
              <a:gd name="connsiteY5359" fmla="*/ 1787655 h 4615664"/>
              <a:gd name="connsiteX5360" fmla="*/ 2258485 w 4089755"/>
              <a:gd name="connsiteY5360" fmla="*/ 1784569 h 4615664"/>
              <a:gd name="connsiteX5361" fmla="*/ 2263123 w 4089755"/>
              <a:gd name="connsiteY5361" fmla="*/ 1773396 h 4615664"/>
              <a:gd name="connsiteX5362" fmla="*/ 1108845 w 4089755"/>
              <a:gd name="connsiteY5362" fmla="*/ 1771049 h 4615664"/>
              <a:gd name="connsiteX5363" fmla="*/ 1108422 w 4089755"/>
              <a:gd name="connsiteY5363" fmla="*/ 1774583 h 4615664"/>
              <a:gd name="connsiteX5364" fmla="*/ 1111801 w 4089755"/>
              <a:gd name="connsiteY5364" fmla="*/ 1771608 h 4615664"/>
              <a:gd name="connsiteX5365" fmla="*/ 1108845 w 4089755"/>
              <a:gd name="connsiteY5365" fmla="*/ 1771049 h 4615664"/>
              <a:gd name="connsiteX5366" fmla="*/ 3985753 w 4089755"/>
              <a:gd name="connsiteY5366" fmla="*/ 1767407 h 4615664"/>
              <a:gd name="connsiteX5367" fmla="*/ 3976625 w 4089755"/>
              <a:gd name="connsiteY5367" fmla="*/ 1774446 h 4615664"/>
              <a:gd name="connsiteX5368" fmla="*/ 3983169 w 4089755"/>
              <a:gd name="connsiteY5368" fmla="*/ 1768193 h 4615664"/>
              <a:gd name="connsiteX5369" fmla="*/ 3985753 w 4089755"/>
              <a:gd name="connsiteY5369" fmla="*/ 1767407 h 4615664"/>
              <a:gd name="connsiteX5370" fmla="*/ 2272378 w 4089755"/>
              <a:gd name="connsiteY5370" fmla="*/ 1765382 h 4615664"/>
              <a:gd name="connsiteX5371" fmla="*/ 2273522 w 4089755"/>
              <a:gd name="connsiteY5371" fmla="*/ 1766882 h 4615664"/>
              <a:gd name="connsiteX5372" fmla="*/ 2273693 w 4089755"/>
              <a:gd name="connsiteY5372" fmla="*/ 1768763 h 4615664"/>
              <a:gd name="connsiteX5373" fmla="*/ 2272378 w 4089755"/>
              <a:gd name="connsiteY5373" fmla="*/ 1765382 h 4615664"/>
              <a:gd name="connsiteX5374" fmla="*/ 3881132 w 4089755"/>
              <a:gd name="connsiteY5374" fmla="*/ 1763701 h 4615664"/>
              <a:gd name="connsiteX5375" fmla="*/ 3880151 w 4089755"/>
              <a:gd name="connsiteY5375" fmla="*/ 1764702 h 4615664"/>
              <a:gd name="connsiteX5376" fmla="*/ 3879807 w 4089755"/>
              <a:gd name="connsiteY5376" fmla="*/ 1764434 h 4615664"/>
              <a:gd name="connsiteX5377" fmla="*/ 1190195 w 4089755"/>
              <a:gd name="connsiteY5377" fmla="*/ 1761441 h 4615664"/>
              <a:gd name="connsiteX5378" fmla="*/ 1199693 w 4089755"/>
              <a:gd name="connsiteY5378" fmla="*/ 1764563 h 4615664"/>
              <a:gd name="connsiteX5379" fmla="*/ 1190195 w 4089755"/>
              <a:gd name="connsiteY5379" fmla="*/ 1761441 h 4615664"/>
              <a:gd name="connsiteX5380" fmla="*/ 2709589 w 4089755"/>
              <a:gd name="connsiteY5380" fmla="*/ 1760998 h 4615664"/>
              <a:gd name="connsiteX5381" fmla="*/ 2709705 w 4089755"/>
              <a:gd name="connsiteY5381" fmla="*/ 1762186 h 4615664"/>
              <a:gd name="connsiteX5382" fmla="*/ 2708655 w 4089755"/>
              <a:gd name="connsiteY5382" fmla="*/ 1766561 h 4615664"/>
              <a:gd name="connsiteX5383" fmla="*/ 2277497 w 4089755"/>
              <a:gd name="connsiteY5383" fmla="*/ 1759208 h 4615664"/>
              <a:gd name="connsiteX5384" fmla="*/ 2275411 w 4089755"/>
              <a:gd name="connsiteY5384" fmla="*/ 1759817 h 4615664"/>
              <a:gd name="connsiteX5385" fmla="*/ 2275530 w 4089755"/>
              <a:gd name="connsiteY5385" fmla="*/ 1759782 h 4615664"/>
              <a:gd name="connsiteX5386" fmla="*/ 2277839 w 4089755"/>
              <a:gd name="connsiteY5386" fmla="*/ 1759108 h 4615664"/>
              <a:gd name="connsiteX5387" fmla="*/ 2277497 w 4089755"/>
              <a:gd name="connsiteY5387" fmla="*/ 1759208 h 4615664"/>
              <a:gd name="connsiteX5388" fmla="*/ 2277832 w 4089755"/>
              <a:gd name="connsiteY5388" fmla="*/ 1759110 h 4615664"/>
              <a:gd name="connsiteX5389" fmla="*/ 2278351 w 4089755"/>
              <a:gd name="connsiteY5389" fmla="*/ 1758959 h 4615664"/>
              <a:gd name="connsiteX5390" fmla="*/ 2278251 w 4089755"/>
              <a:gd name="connsiteY5390" fmla="*/ 1758988 h 4615664"/>
              <a:gd name="connsiteX5391" fmla="*/ 2277839 w 4089755"/>
              <a:gd name="connsiteY5391" fmla="*/ 1759108 h 4615664"/>
              <a:gd name="connsiteX5392" fmla="*/ 2282985 w 4089755"/>
              <a:gd name="connsiteY5392" fmla="*/ 1757607 h 4615664"/>
              <a:gd name="connsiteX5393" fmla="*/ 2280580 w 4089755"/>
              <a:gd name="connsiteY5393" fmla="*/ 1758309 h 4615664"/>
              <a:gd name="connsiteX5394" fmla="*/ 2281447 w 4089755"/>
              <a:gd name="connsiteY5394" fmla="*/ 1758055 h 4615664"/>
              <a:gd name="connsiteX5395" fmla="*/ 2282985 w 4089755"/>
              <a:gd name="connsiteY5395" fmla="*/ 1757607 h 4615664"/>
              <a:gd name="connsiteX5396" fmla="*/ 1269884 w 4089755"/>
              <a:gd name="connsiteY5396" fmla="*/ 1755962 h 4615664"/>
              <a:gd name="connsiteX5397" fmla="*/ 1295358 w 4089755"/>
              <a:gd name="connsiteY5397" fmla="*/ 1770927 h 4615664"/>
              <a:gd name="connsiteX5398" fmla="*/ 1269884 w 4089755"/>
              <a:gd name="connsiteY5398" fmla="*/ 1755962 h 4615664"/>
              <a:gd name="connsiteX5399" fmla="*/ 1262665 w 4089755"/>
              <a:gd name="connsiteY5399" fmla="*/ 1754899 h 4615664"/>
              <a:gd name="connsiteX5400" fmla="*/ 1257321 w 4089755"/>
              <a:gd name="connsiteY5400" fmla="*/ 1759181 h 4615664"/>
              <a:gd name="connsiteX5401" fmla="*/ 1266822 w 4089755"/>
              <a:gd name="connsiteY5401" fmla="*/ 1762296 h 4615664"/>
              <a:gd name="connsiteX5402" fmla="*/ 1262665 w 4089755"/>
              <a:gd name="connsiteY5402" fmla="*/ 1754899 h 4615664"/>
              <a:gd name="connsiteX5403" fmla="*/ 411741 w 4089755"/>
              <a:gd name="connsiteY5403" fmla="*/ 1753630 h 4615664"/>
              <a:gd name="connsiteX5404" fmla="*/ 411740 w 4089755"/>
              <a:gd name="connsiteY5404" fmla="*/ 1774411 h 4615664"/>
              <a:gd name="connsiteX5405" fmla="*/ 401755 w 4089755"/>
              <a:gd name="connsiteY5405" fmla="*/ 1778916 h 4615664"/>
              <a:gd name="connsiteX5406" fmla="*/ 456398 w 4089755"/>
              <a:gd name="connsiteY5406" fmla="*/ 1792435 h 4615664"/>
              <a:gd name="connsiteX5407" fmla="*/ 455973 w 4089755"/>
              <a:gd name="connsiteY5407" fmla="*/ 1791650 h 4615664"/>
              <a:gd name="connsiteX5408" fmla="*/ 457641 w 4089755"/>
              <a:gd name="connsiteY5408" fmla="*/ 1790333 h 4615664"/>
              <a:gd name="connsiteX5409" fmla="*/ 456097 w 4089755"/>
              <a:gd name="connsiteY5409" fmla="*/ 1785991 h 4615664"/>
              <a:gd name="connsiteX5410" fmla="*/ 454925 w 4089755"/>
              <a:gd name="connsiteY5410" fmla="*/ 1789712 h 4615664"/>
              <a:gd name="connsiteX5411" fmla="*/ 448286 w 4089755"/>
              <a:gd name="connsiteY5411" fmla="*/ 1777446 h 4615664"/>
              <a:gd name="connsiteX5412" fmla="*/ 441422 w 4089755"/>
              <a:gd name="connsiteY5412" fmla="*/ 1762643 h 4615664"/>
              <a:gd name="connsiteX5413" fmla="*/ 436428 w 4089755"/>
              <a:gd name="connsiteY5413" fmla="*/ 1774410 h 4615664"/>
              <a:gd name="connsiteX5414" fmla="*/ 429771 w 4089755"/>
              <a:gd name="connsiteY5414" fmla="*/ 1761141 h 4615664"/>
              <a:gd name="connsiteX5415" fmla="*/ 411741 w 4089755"/>
              <a:gd name="connsiteY5415" fmla="*/ 1753630 h 4615664"/>
              <a:gd name="connsiteX5416" fmla="*/ 911921 w 4089755"/>
              <a:gd name="connsiteY5416" fmla="*/ 1753628 h 4615664"/>
              <a:gd name="connsiteX5417" fmla="*/ 911921 w 4089755"/>
              <a:gd name="connsiteY5417" fmla="*/ 1768717 h 4615664"/>
              <a:gd name="connsiteX5418" fmla="*/ 935415 w 4089755"/>
              <a:gd name="connsiteY5418" fmla="*/ 1773319 h 4615664"/>
              <a:gd name="connsiteX5419" fmla="*/ 951917 w 4089755"/>
              <a:gd name="connsiteY5419" fmla="*/ 1771785 h 4615664"/>
              <a:gd name="connsiteX5420" fmla="*/ 911921 w 4089755"/>
              <a:gd name="connsiteY5420" fmla="*/ 1753628 h 4615664"/>
              <a:gd name="connsiteX5421" fmla="*/ 276650 w 4089755"/>
              <a:gd name="connsiteY5421" fmla="*/ 1753529 h 4615664"/>
              <a:gd name="connsiteX5422" fmla="*/ 277857 w 4089755"/>
              <a:gd name="connsiteY5422" fmla="*/ 1753568 h 4615664"/>
              <a:gd name="connsiteX5423" fmla="*/ 279089 w 4089755"/>
              <a:gd name="connsiteY5423" fmla="*/ 1754532 h 4615664"/>
              <a:gd name="connsiteX5424" fmla="*/ 3897467 w 4089755"/>
              <a:gd name="connsiteY5424" fmla="*/ 1753147 h 4615664"/>
              <a:gd name="connsiteX5425" fmla="*/ 3895249 w 4089755"/>
              <a:gd name="connsiteY5425" fmla="*/ 1754094 h 4615664"/>
              <a:gd name="connsiteX5426" fmla="*/ 3887480 w 4089755"/>
              <a:gd name="connsiteY5426" fmla="*/ 1758320 h 4615664"/>
              <a:gd name="connsiteX5427" fmla="*/ 3892628 w 4089755"/>
              <a:gd name="connsiteY5427" fmla="*/ 1755877 h 4615664"/>
              <a:gd name="connsiteX5428" fmla="*/ 3897467 w 4089755"/>
              <a:gd name="connsiteY5428" fmla="*/ 1753147 h 4615664"/>
              <a:gd name="connsiteX5429" fmla="*/ 271672 w 4089755"/>
              <a:gd name="connsiteY5429" fmla="*/ 1748729 h 4615664"/>
              <a:gd name="connsiteX5430" fmla="*/ 276484 w 4089755"/>
              <a:gd name="connsiteY5430" fmla="*/ 1752494 h 4615664"/>
              <a:gd name="connsiteX5431" fmla="*/ 276484 w 4089755"/>
              <a:gd name="connsiteY5431" fmla="*/ 1753460 h 4615664"/>
              <a:gd name="connsiteX5432" fmla="*/ 270563 w 4089755"/>
              <a:gd name="connsiteY5432" fmla="*/ 1751024 h 4615664"/>
              <a:gd name="connsiteX5433" fmla="*/ 268762 w 4089755"/>
              <a:gd name="connsiteY5433" fmla="*/ 1748943 h 4615664"/>
              <a:gd name="connsiteX5434" fmla="*/ 271672 w 4089755"/>
              <a:gd name="connsiteY5434" fmla="*/ 1748729 h 4615664"/>
              <a:gd name="connsiteX5435" fmla="*/ 1252309 w 4089755"/>
              <a:gd name="connsiteY5435" fmla="*/ 1748084 h 4615664"/>
              <a:gd name="connsiteX5436" fmla="*/ 1247558 w 4089755"/>
              <a:gd name="connsiteY5436" fmla="*/ 1750352 h 4615664"/>
              <a:gd name="connsiteX5437" fmla="*/ 1255473 w 4089755"/>
              <a:gd name="connsiteY5437" fmla="*/ 1753376 h 4615664"/>
              <a:gd name="connsiteX5438" fmla="*/ 1257056 w 4089755"/>
              <a:gd name="connsiteY5438" fmla="*/ 1750351 h 4615664"/>
              <a:gd name="connsiteX5439" fmla="*/ 1252309 w 4089755"/>
              <a:gd name="connsiteY5439" fmla="*/ 1748084 h 4615664"/>
              <a:gd name="connsiteX5440" fmla="*/ 1077645 w 4089755"/>
              <a:gd name="connsiteY5440" fmla="*/ 1746258 h 4615664"/>
              <a:gd name="connsiteX5441" fmla="*/ 1068145 w 4089755"/>
              <a:gd name="connsiteY5441" fmla="*/ 1754043 h 4615664"/>
              <a:gd name="connsiteX5442" fmla="*/ 1077645 w 4089755"/>
              <a:gd name="connsiteY5442" fmla="*/ 1746258 h 4615664"/>
              <a:gd name="connsiteX5443" fmla="*/ 1164565 w 4089755"/>
              <a:gd name="connsiteY5443" fmla="*/ 1743586 h 4615664"/>
              <a:gd name="connsiteX5444" fmla="*/ 1176040 w 4089755"/>
              <a:gd name="connsiteY5444" fmla="*/ 1754484 h 4615664"/>
              <a:gd name="connsiteX5445" fmla="*/ 1164565 w 4089755"/>
              <a:gd name="connsiteY5445" fmla="*/ 1743586 h 4615664"/>
              <a:gd name="connsiteX5446" fmla="*/ 1242544 w 4089755"/>
              <a:gd name="connsiteY5446" fmla="*/ 1741388 h 4615664"/>
              <a:gd name="connsiteX5447" fmla="*/ 1237794 w 4089755"/>
              <a:gd name="connsiteY5447" fmla="*/ 1743655 h 4615664"/>
              <a:gd name="connsiteX5448" fmla="*/ 1244127 w 4089755"/>
              <a:gd name="connsiteY5448" fmla="*/ 1746679 h 4615664"/>
              <a:gd name="connsiteX5449" fmla="*/ 1247293 w 4089755"/>
              <a:gd name="connsiteY5449" fmla="*/ 1743656 h 4615664"/>
              <a:gd name="connsiteX5450" fmla="*/ 1242544 w 4089755"/>
              <a:gd name="connsiteY5450" fmla="*/ 1741388 h 4615664"/>
              <a:gd name="connsiteX5451" fmla="*/ 2291688 w 4089755"/>
              <a:gd name="connsiteY5451" fmla="*/ 1739301 h 4615664"/>
              <a:gd name="connsiteX5452" fmla="*/ 2286218 w 4089755"/>
              <a:gd name="connsiteY5452" fmla="*/ 1750265 h 4615664"/>
              <a:gd name="connsiteX5453" fmla="*/ 2278545 w 4089755"/>
              <a:gd name="connsiteY5453" fmla="*/ 1758902 h 4615664"/>
              <a:gd name="connsiteX5454" fmla="*/ 2277884 w 4089755"/>
              <a:gd name="connsiteY5454" fmla="*/ 1759645 h 4615664"/>
              <a:gd name="connsiteX5455" fmla="*/ 2278351 w 4089755"/>
              <a:gd name="connsiteY5455" fmla="*/ 1758959 h 4615664"/>
              <a:gd name="connsiteX5456" fmla="*/ 942170 w 4089755"/>
              <a:gd name="connsiteY5456" fmla="*/ 1738446 h 4615664"/>
              <a:gd name="connsiteX5457" fmla="*/ 932670 w 4089755"/>
              <a:gd name="connsiteY5457" fmla="*/ 1746233 h 4615664"/>
              <a:gd name="connsiteX5458" fmla="*/ 942170 w 4089755"/>
              <a:gd name="connsiteY5458" fmla="*/ 1738446 h 4615664"/>
              <a:gd name="connsiteX5459" fmla="*/ 1470223 w 4089755"/>
              <a:gd name="connsiteY5459" fmla="*/ 1738107 h 4615664"/>
              <a:gd name="connsiteX5460" fmla="*/ 1465661 w 4089755"/>
              <a:gd name="connsiteY5460" fmla="*/ 1753469 h 4615664"/>
              <a:gd name="connsiteX5461" fmla="*/ 1470223 w 4089755"/>
              <a:gd name="connsiteY5461" fmla="*/ 1738107 h 4615664"/>
              <a:gd name="connsiteX5462" fmla="*/ 400796 w 4089755"/>
              <a:gd name="connsiteY5462" fmla="*/ 1735362 h 4615664"/>
              <a:gd name="connsiteX5463" fmla="*/ 400534 w 4089755"/>
              <a:gd name="connsiteY5463" fmla="*/ 1738886 h 4615664"/>
              <a:gd name="connsiteX5464" fmla="*/ 402626 w 4089755"/>
              <a:gd name="connsiteY5464" fmla="*/ 1736067 h 4615664"/>
              <a:gd name="connsiteX5465" fmla="*/ 400796 w 4089755"/>
              <a:gd name="connsiteY5465" fmla="*/ 1735362 h 4615664"/>
              <a:gd name="connsiteX5466" fmla="*/ 1155274 w 4089755"/>
              <a:gd name="connsiteY5466" fmla="*/ 1731466 h 4615664"/>
              <a:gd name="connsiteX5467" fmla="*/ 1149918 w 4089755"/>
              <a:gd name="connsiteY5467" fmla="*/ 1735746 h 4615664"/>
              <a:gd name="connsiteX5468" fmla="*/ 1159408 w 4089755"/>
              <a:gd name="connsiteY5468" fmla="*/ 1738862 h 4615664"/>
              <a:gd name="connsiteX5469" fmla="*/ 1155274 w 4089755"/>
              <a:gd name="connsiteY5469" fmla="*/ 1731466 h 4615664"/>
              <a:gd name="connsiteX5470" fmla="*/ 952197 w 4089755"/>
              <a:gd name="connsiteY5470" fmla="*/ 1731310 h 4615664"/>
              <a:gd name="connsiteX5471" fmla="*/ 960465 w 4089755"/>
              <a:gd name="connsiteY5471" fmla="*/ 1735652 h 4615664"/>
              <a:gd name="connsiteX5472" fmla="*/ 952197 w 4089755"/>
              <a:gd name="connsiteY5472" fmla="*/ 1731310 h 4615664"/>
              <a:gd name="connsiteX5473" fmla="*/ 1228029 w 4089755"/>
              <a:gd name="connsiteY5473" fmla="*/ 1731309 h 4615664"/>
              <a:gd name="connsiteX5474" fmla="*/ 1237529 w 4089755"/>
              <a:gd name="connsiteY5474" fmla="*/ 1735652 h 4615664"/>
              <a:gd name="connsiteX5475" fmla="*/ 1228029 w 4089755"/>
              <a:gd name="connsiteY5475" fmla="*/ 1731309 h 4615664"/>
              <a:gd name="connsiteX5476" fmla="*/ 2308296 w 4089755"/>
              <a:gd name="connsiteY5476" fmla="*/ 1727561 h 4615664"/>
              <a:gd name="connsiteX5477" fmla="*/ 2282985 w 4089755"/>
              <a:gd name="connsiteY5477" fmla="*/ 1757607 h 4615664"/>
              <a:gd name="connsiteX5478" fmla="*/ 2308296 w 4089755"/>
              <a:gd name="connsiteY5478" fmla="*/ 1727561 h 4615664"/>
              <a:gd name="connsiteX5479" fmla="*/ 1144904 w 4089755"/>
              <a:gd name="connsiteY5479" fmla="*/ 1726020 h 4615664"/>
              <a:gd name="connsiteX5480" fmla="*/ 1140153 w 4089755"/>
              <a:gd name="connsiteY5480" fmla="*/ 1727828 h 4615664"/>
              <a:gd name="connsiteX5481" fmla="*/ 1148071 w 4089755"/>
              <a:gd name="connsiteY5481" fmla="*/ 1731040 h 4615664"/>
              <a:gd name="connsiteX5482" fmla="*/ 1149652 w 4089755"/>
              <a:gd name="connsiteY5482" fmla="*/ 1727828 h 4615664"/>
              <a:gd name="connsiteX5483" fmla="*/ 1144904 w 4089755"/>
              <a:gd name="connsiteY5483" fmla="*/ 1726020 h 4615664"/>
              <a:gd name="connsiteX5484" fmla="*/ 2486378 w 4089755"/>
              <a:gd name="connsiteY5484" fmla="*/ 1721900 h 4615664"/>
              <a:gd name="connsiteX5485" fmla="*/ 2488783 w 4089755"/>
              <a:gd name="connsiteY5485" fmla="*/ 1752431 h 4615664"/>
              <a:gd name="connsiteX5486" fmla="*/ 2488009 w 4089755"/>
              <a:gd name="connsiteY5486" fmla="*/ 1755971 h 4615664"/>
              <a:gd name="connsiteX5487" fmla="*/ 2486800 w 4089755"/>
              <a:gd name="connsiteY5487" fmla="*/ 1760087 h 4615664"/>
              <a:gd name="connsiteX5488" fmla="*/ 2484698 w 4089755"/>
              <a:gd name="connsiteY5488" fmla="*/ 1745393 h 4615664"/>
              <a:gd name="connsiteX5489" fmla="*/ 2483277 w 4089755"/>
              <a:gd name="connsiteY5489" fmla="*/ 1731291 h 4615664"/>
              <a:gd name="connsiteX5490" fmla="*/ 2485561 w 4089755"/>
              <a:gd name="connsiteY5490" fmla="*/ 1724860 h 4615664"/>
              <a:gd name="connsiteX5491" fmla="*/ 1130595 w 4089755"/>
              <a:gd name="connsiteY5491" fmla="*/ 1720402 h 4615664"/>
              <a:gd name="connsiteX5492" fmla="*/ 1130377 w 4089755"/>
              <a:gd name="connsiteY5492" fmla="*/ 1721179 h 4615664"/>
              <a:gd name="connsiteX5493" fmla="*/ 1130140 w 4089755"/>
              <a:gd name="connsiteY5493" fmla="*/ 1722024 h 4615664"/>
              <a:gd name="connsiteX5494" fmla="*/ 1129811 w 4089755"/>
              <a:gd name="connsiteY5494" fmla="*/ 1723194 h 4615664"/>
              <a:gd name="connsiteX5495" fmla="*/ 1130377 w 4089755"/>
              <a:gd name="connsiteY5495" fmla="*/ 1721179 h 4615664"/>
              <a:gd name="connsiteX5496" fmla="*/ 1130437 w 4089755"/>
              <a:gd name="connsiteY5496" fmla="*/ 1720966 h 4615664"/>
              <a:gd name="connsiteX5497" fmla="*/ 1130595 w 4089755"/>
              <a:gd name="connsiteY5497" fmla="*/ 1720402 h 4615664"/>
              <a:gd name="connsiteX5498" fmla="*/ 2618487 w 4089755"/>
              <a:gd name="connsiteY5498" fmla="*/ 1720049 h 4615664"/>
              <a:gd name="connsiteX5499" fmla="*/ 2618892 w 4089755"/>
              <a:gd name="connsiteY5499" fmla="*/ 1721452 h 4615664"/>
              <a:gd name="connsiteX5500" fmla="*/ 2619135 w 4089755"/>
              <a:gd name="connsiteY5500" fmla="*/ 1722572 h 4615664"/>
              <a:gd name="connsiteX5501" fmla="*/ 2618961 w 4089755"/>
              <a:gd name="connsiteY5501" fmla="*/ 1725047 h 4615664"/>
              <a:gd name="connsiteX5502" fmla="*/ 2618487 w 4089755"/>
              <a:gd name="connsiteY5502" fmla="*/ 1720049 h 4615664"/>
              <a:gd name="connsiteX5503" fmla="*/ 1134052 w 4089755"/>
              <a:gd name="connsiteY5503" fmla="*/ 1719157 h 4615664"/>
              <a:gd name="connsiteX5504" fmla="*/ 1141082 w 4089755"/>
              <a:gd name="connsiteY5504" fmla="*/ 1720645 h 4615664"/>
              <a:gd name="connsiteX5505" fmla="*/ 1134052 w 4089755"/>
              <a:gd name="connsiteY5505" fmla="*/ 1719157 h 4615664"/>
              <a:gd name="connsiteX5506" fmla="*/ 2732037 w 4089755"/>
              <a:gd name="connsiteY5506" fmla="*/ 1716897 h 4615664"/>
              <a:gd name="connsiteX5507" fmla="*/ 2732549 w 4089755"/>
              <a:gd name="connsiteY5507" fmla="*/ 1718408 h 4615664"/>
              <a:gd name="connsiteX5508" fmla="*/ 2731017 w 4089755"/>
              <a:gd name="connsiteY5508" fmla="*/ 1720918 h 4615664"/>
              <a:gd name="connsiteX5509" fmla="*/ 2732037 w 4089755"/>
              <a:gd name="connsiteY5509" fmla="*/ 1716897 h 4615664"/>
              <a:gd name="connsiteX5510" fmla="*/ 1005546 w 4089755"/>
              <a:gd name="connsiteY5510" fmla="*/ 1716230 h 4615664"/>
              <a:gd name="connsiteX5511" fmla="*/ 992965 w 4089755"/>
              <a:gd name="connsiteY5511" fmla="*/ 1722459 h 4615664"/>
              <a:gd name="connsiteX5512" fmla="*/ 1005546 w 4089755"/>
              <a:gd name="connsiteY5512" fmla="*/ 1716230 h 4615664"/>
              <a:gd name="connsiteX5513" fmla="*/ 2733055 w 4089755"/>
              <a:gd name="connsiteY5513" fmla="*/ 1712876 h 4615664"/>
              <a:gd name="connsiteX5514" fmla="*/ 2733568 w 4089755"/>
              <a:gd name="connsiteY5514" fmla="*/ 1714386 h 4615664"/>
              <a:gd name="connsiteX5515" fmla="*/ 2732037 w 4089755"/>
              <a:gd name="connsiteY5515" fmla="*/ 1716897 h 4615664"/>
              <a:gd name="connsiteX5516" fmla="*/ 2733055 w 4089755"/>
              <a:gd name="connsiteY5516" fmla="*/ 1712876 h 4615664"/>
              <a:gd name="connsiteX5517" fmla="*/ 2321191 w 4089755"/>
              <a:gd name="connsiteY5517" fmla="*/ 1712078 h 4615664"/>
              <a:gd name="connsiteX5518" fmla="*/ 2308296 w 4089755"/>
              <a:gd name="connsiteY5518" fmla="*/ 1727561 h 4615664"/>
              <a:gd name="connsiteX5519" fmla="*/ 2313929 w 4089755"/>
              <a:gd name="connsiteY5519" fmla="*/ 1712905 h 4615664"/>
              <a:gd name="connsiteX5520" fmla="*/ 2321191 w 4089755"/>
              <a:gd name="connsiteY5520" fmla="*/ 1712078 h 4615664"/>
              <a:gd name="connsiteX5521" fmla="*/ 2323535 w 4089755"/>
              <a:gd name="connsiteY5521" fmla="*/ 1711786 h 4615664"/>
              <a:gd name="connsiteX5522" fmla="*/ 2323480 w 4089755"/>
              <a:gd name="connsiteY5522" fmla="*/ 1711794 h 4615664"/>
              <a:gd name="connsiteX5523" fmla="*/ 2322948 w 4089755"/>
              <a:gd name="connsiteY5523" fmla="*/ 1711859 h 4615664"/>
              <a:gd name="connsiteX5524" fmla="*/ 2734976 w 4089755"/>
              <a:gd name="connsiteY5524" fmla="*/ 1702012 h 4615664"/>
              <a:gd name="connsiteX5525" fmla="*/ 2735113 w 4089755"/>
              <a:gd name="connsiteY5525" fmla="*/ 1706997 h 4615664"/>
              <a:gd name="connsiteX5526" fmla="*/ 2733055 w 4089755"/>
              <a:gd name="connsiteY5526" fmla="*/ 1712876 h 4615664"/>
              <a:gd name="connsiteX5527" fmla="*/ 2734976 w 4089755"/>
              <a:gd name="connsiteY5527" fmla="*/ 1702012 h 4615664"/>
              <a:gd name="connsiteX5528" fmla="*/ 3878508 w 4089755"/>
              <a:gd name="connsiteY5528" fmla="*/ 1699155 h 4615664"/>
              <a:gd name="connsiteX5529" fmla="*/ 3875939 w 4089755"/>
              <a:gd name="connsiteY5529" fmla="*/ 1700011 h 4615664"/>
              <a:gd name="connsiteX5530" fmla="*/ 3872170 w 4089755"/>
              <a:gd name="connsiteY5530" fmla="*/ 1702798 h 4615664"/>
              <a:gd name="connsiteX5531" fmla="*/ 3860221 w 4089755"/>
              <a:gd name="connsiteY5531" fmla="*/ 1709842 h 4615664"/>
              <a:gd name="connsiteX5532" fmla="*/ 3850444 w 4089755"/>
              <a:gd name="connsiteY5532" fmla="*/ 1715093 h 4615664"/>
              <a:gd name="connsiteX5533" fmla="*/ 3855581 w 4089755"/>
              <a:gd name="connsiteY5533" fmla="*/ 1713442 h 4615664"/>
              <a:gd name="connsiteX5534" fmla="*/ 3868113 w 4089755"/>
              <a:gd name="connsiteY5534" fmla="*/ 1705655 h 4615664"/>
              <a:gd name="connsiteX5535" fmla="*/ 871583 w 4089755"/>
              <a:gd name="connsiteY5535" fmla="*/ 1695702 h 4615664"/>
              <a:gd name="connsiteX5536" fmla="*/ 866018 w 4089755"/>
              <a:gd name="connsiteY5536" fmla="*/ 1708846 h 4615664"/>
              <a:gd name="connsiteX5537" fmla="*/ 871583 w 4089755"/>
              <a:gd name="connsiteY5537" fmla="*/ 1695702 h 4615664"/>
              <a:gd name="connsiteX5538" fmla="*/ 335385 w 4089755"/>
              <a:gd name="connsiteY5538" fmla="*/ 1694295 h 4615664"/>
              <a:gd name="connsiteX5539" fmla="*/ 343008 w 4089755"/>
              <a:gd name="connsiteY5539" fmla="*/ 1702551 h 4615664"/>
              <a:gd name="connsiteX5540" fmla="*/ 338882 w 4089755"/>
              <a:gd name="connsiteY5540" fmla="*/ 1699588 h 4615664"/>
              <a:gd name="connsiteX5541" fmla="*/ 335385 w 4089755"/>
              <a:gd name="connsiteY5541" fmla="*/ 1694295 h 4615664"/>
              <a:gd name="connsiteX5542" fmla="*/ 3970418 w 4089755"/>
              <a:gd name="connsiteY5542" fmla="*/ 1693017 h 4615664"/>
              <a:gd name="connsiteX5543" fmla="*/ 3966267 w 4089755"/>
              <a:gd name="connsiteY5543" fmla="*/ 1695839 h 4615664"/>
              <a:gd name="connsiteX5544" fmla="*/ 3967302 w 4089755"/>
              <a:gd name="connsiteY5544" fmla="*/ 1694809 h 4615664"/>
              <a:gd name="connsiteX5545" fmla="*/ 3968167 w 4089755"/>
              <a:gd name="connsiteY5545" fmla="*/ 1694056 h 4615664"/>
              <a:gd name="connsiteX5546" fmla="*/ 2544619 w 4089755"/>
              <a:gd name="connsiteY5546" fmla="*/ 1691242 h 4615664"/>
              <a:gd name="connsiteX5547" fmla="*/ 2546946 w 4089755"/>
              <a:gd name="connsiteY5547" fmla="*/ 1699989 h 4615664"/>
              <a:gd name="connsiteX5548" fmla="*/ 2546389 w 4089755"/>
              <a:gd name="connsiteY5548" fmla="*/ 1702632 h 4615664"/>
              <a:gd name="connsiteX5549" fmla="*/ 2544619 w 4089755"/>
              <a:gd name="connsiteY5549" fmla="*/ 1691242 h 4615664"/>
              <a:gd name="connsiteX5550" fmla="*/ 332753 w 4089755"/>
              <a:gd name="connsiteY5550" fmla="*/ 1690988 h 4615664"/>
              <a:gd name="connsiteX5551" fmla="*/ 335385 w 4089755"/>
              <a:gd name="connsiteY5551" fmla="*/ 1694295 h 4615664"/>
              <a:gd name="connsiteX5552" fmla="*/ 333844 w 4089755"/>
              <a:gd name="connsiteY5552" fmla="*/ 1693779 h 4615664"/>
              <a:gd name="connsiteX5553" fmla="*/ 332753 w 4089755"/>
              <a:gd name="connsiteY5553" fmla="*/ 1690988 h 4615664"/>
              <a:gd name="connsiteX5554" fmla="*/ 2349521 w 4089755"/>
              <a:gd name="connsiteY5554" fmla="*/ 1690224 h 4615664"/>
              <a:gd name="connsiteX5555" fmla="*/ 2349924 w 4089755"/>
              <a:gd name="connsiteY5555" fmla="*/ 1691626 h 4615664"/>
              <a:gd name="connsiteX5556" fmla="*/ 2350168 w 4089755"/>
              <a:gd name="connsiteY5556" fmla="*/ 1692749 h 4615664"/>
              <a:gd name="connsiteX5557" fmla="*/ 2349994 w 4089755"/>
              <a:gd name="connsiteY5557" fmla="*/ 1695223 h 4615664"/>
              <a:gd name="connsiteX5558" fmla="*/ 2349521 w 4089755"/>
              <a:gd name="connsiteY5558" fmla="*/ 1690224 h 4615664"/>
              <a:gd name="connsiteX5559" fmla="*/ 158314 w 4089755"/>
              <a:gd name="connsiteY5559" fmla="*/ 1690176 h 4615664"/>
              <a:gd name="connsiteX5560" fmla="*/ 171065 w 4089755"/>
              <a:gd name="connsiteY5560" fmla="*/ 1697991 h 4615664"/>
              <a:gd name="connsiteX5561" fmla="*/ 160318 w 4089755"/>
              <a:gd name="connsiteY5561" fmla="*/ 1695350 h 4615664"/>
              <a:gd name="connsiteX5562" fmla="*/ 152995 w 4089755"/>
              <a:gd name="connsiteY5562" fmla="*/ 1693669 h 4615664"/>
              <a:gd name="connsiteX5563" fmla="*/ 150034 w 4089755"/>
              <a:gd name="connsiteY5563" fmla="*/ 1690795 h 4615664"/>
              <a:gd name="connsiteX5564" fmla="*/ 158314 w 4089755"/>
              <a:gd name="connsiteY5564" fmla="*/ 1690176 h 4615664"/>
              <a:gd name="connsiteX5565" fmla="*/ 330122 w 4089755"/>
              <a:gd name="connsiteY5565" fmla="*/ 1687683 h 4615664"/>
              <a:gd name="connsiteX5566" fmla="*/ 332753 w 4089755"/>
              <a:gd name="connsiteY5566" fmla="*/ 1690988 h 4615664"/>
              <a:gd name="connsiteX5567" fmla="*/ 331213 w 4089755"/>
              <a:gd name="connsiteY5567" fmla="*/ 1690472 h 4615664"/>
              <a:gd name="connsiteX5568" fmla="*/ 330122 w 4089755"/>
              <a:gd name="connsiteY5568" fmla="*/ 1687683 h 4615664"/>
              <a:gd name="connsiteX5569" fmla="*/ 2347843 w 4089755"/>
              <a:gd name="connsiteY5569" fmla="*/ 1687449 h 4615664"/>
              <a:gd name="connsiteX5570" fmla="*/ 2347584 w 4089755"/>
              <a:gd name="connsiteY5570" fmla="*/ 1687906 h 4615664"/>
              <a:gd name="connsiteX5571" fmla="*/ 2335840 w 4089755"/>
              <a:gd name="connsiteY5571" fmla="*/ 1705471 h 4615664"/>
              <a:gd name="connsiteX5572" fmla="*/ 2336890 w 4089755"/>
              <a:gd name="connsiteY5572" fmla="*/ 1715341 h 4615664"/>
              <a:gd name="connsiteX5573" fmla="*/ 2347087 w 4089755"/>
              <a:gd name="connsiteY5573" fmla="*/ 1703316 h 4615664"/>
              <a:gd name="connsiteX5574" fmla="*/ 2351646 w 4089755"/>
              <a:gd name="connsiteY5574" fmla="*/ 1698746 h 4615664"/>
              <a:gd name="connsiteX5575" fmla="*/ 2349994 w 4089755"/>
              <a:gd name="connsiteY5575" fmla="*/ 1695223 h 4615664"/>
              <a:gd name="connsiteX5576" fmla="*/ 2350803 w 4089755"/>
              <a:gd name="connsiteY5576" fmla="*/ 1695672 h 4615664"/>
              <a:gd name="connsiteX5577" fmla="*/ 2351146 w 4089755"/>
              <a:gd name="connsiteY5577" fmla="*/ 1697263 h 4615664"/>
              <a:gd name="connsiteX5578" fmla="*/ 2351322 w 4089755"/>
              <a:gd name="connsiteY5578" fmla="*/ 1695963 h 4615664"/>
              <a:gd name="connsiteX5579" fmla="*/ 2350803 w 4089755"/>
              <a:gd name="connsiteY5579" fmla="*/ 1695672 h 4615664"/>
              <a:gd name="connsiteX5580" fmla="*/ 2350168 w 4089755"/>
              <a:gd name="connsiteY5580" fmla="*/ 1692749 h 4615664"/>
              <a:gd name="connsiteX5581" fmla="*/ 2350306 w 4089755"/>
              <a:gd name="connsiteY5581" fmla="*/ 1690807 h 4615664"/>
              <a:gd name="connsiteX5582" fmla="*/ 2349925 w 4089755"/>
              <a:gd name="connsiteY5582" fmla="*/ 1688657 h 4615664"/>
              <a:gd name="connsiteX5583" fmla="*/ 1150715 w 4089755"/>
              <a:gd name="connsiteY5583" fmla="*/ 1686910 h 4615664"/>
              <a:gd name="connsiteX5584" fmla="*/ 1145033 w 4089755"/>
              <a:gd name="connsiteY5584" fmla="*/ 1692711 h 4615664"/>
              <a:gd name="connsiteX5585" fmla="*/ 1174056 w 4089755"/>
              <a:gd name="connsiteY5585" fmla="*/ 1698696 h 4615664"/>
              <a:gd name="connsiteX5586" fmla="*/ 1150715 w 4089755"/>
              <a:gd name="connsiteY5586" fmla="*/ 1686910 h 4615664"/>
              <a:gd name="connsiteX5587" fmla="*/ 2330022 w 4089755"/>
              <a:gd name="connsiteY5587" fmla="*/ 1685302 h 4615664"/>
              <a:gd name="connsiteX5588" fmla="*/ 2327983 w 4089755"/>
              <a:gd name="connsiteY5588" fmla="*/ 1687812 h 4615664"/>
              <a:gd name="connsiteX5589" fmla="*/ 2324633 w 4089755"/>
              <a:gd name="connsiteY5589" fmla="*/ 1702316 h 4615664"/>
              <a:gd name="connsiteX5590" fmla="*/ 2322948 w 4089755"/>
              <a:gd name="connsiteY5590" fmla="*/ 1711859 h 4615664"/>
              <a:gd name="connsiteX5591" fmla="*/ 2322597 w 4089755"/>
              <a:gd name="connsiteY5591" fmla="*/ 1713855 h 4615664"/>
              <a:gd name="connsiteX5592" fmla="*/ 2324025 w 4089755"/>
              <a:gd name="connsiteY5592" fmla="*/ 1711725 h 4615664"/>
              <a:gd name="connsiteX5593" fmla="*/ 2326170 w 4089755"/>
              <a:gd name="connsiteY5593" fmla="*/ 1708530 h 4615664"/>
              <a:gd name="connsiteX5594" fmla="*/ 2327008 w 4089755"/>
              <a:gd name="connsiteY5594" fmla="*/ 1704258 h 4615664"/>
              <a:gd name="connsiteX5595" fmla="*/ 2329443 w 4089755"/>
              <a:gd name="connsiteY5595" fmla="*/ 1690950 h 4615664"/>
              <a:gd name="connsiteX5596" fmla="*/ 729482 w 4089755"/>
              <a:gd name="connsiteY5596" fmla="*/ 1685144 h 4615664"/>
              <a:gd name="connsiteX5597" fmla="*/ 730536 w 4089755"/>
              <a:gd name="connsiteY5597" fmla="*/ 1688667 h 4615664"/>
              <a:gd name="connsiteX5598" fmla="*/ 732225 w 4089755"/>
              <a:gd name="connsiteY5598" fmla="*/ 1685848 h 4615664"/>
              <a:gd name="connsiteX5599" fmla="*/ 729482 w 4089755"/>
              <a:gd name="connsiteY5599" fmla="*/ 1685144 h 4615664"/>
              <a:gd name="connsiteX5600" fmla="*/ 884788 w 4089755"/>
              <a:gd name="connsiteY5600" fmla="*/ 1681532 h 4615664"/>
              <a:gd name="connsiteX5601" fmla="*/ 872866 w 4089755"/>
              <a:gd name="connsiteY5601" fmla="*/ 1689318 h 4615664"/>
              <a:gd name="connsiteX5602" fmla="*/ 884788 w 4089755"/>
              <a:gd name="connsiteY5602" fmla="*/ 1681532 h 4615664"/>
              <a:gd name="connsiteX5603" fmla="*/ 953035 w 4089755"/>
              <a:gd name="connsiteY5603" fmla="*/ 1680080 h 4615664"/>
              <a:gd name="connsiteX5604" fmla="*/ 953035 w 4089755"/>
              <a:gd name="connsiteY5604" fmla="*/ 1695446 h 4615664"/>
              <a:gd name="connsiteX5605" fmla="*/ 959208 w 4089755"/>
              <a:gd name="connsiteY5605" fmla="*/ 1686228 h 4615664"/>
              <a:gd name="connsiteX5606" fmla="*/ 953035 w 4089755"/>
              <a:gd name="connsiteY5606" fmla="*/ 1680080 h 4615664"/>
              <a:gd name="connsiteX5607" fmla="*/ 936013 w 4089755"/>
              <a:gd name="connsiteY5607" fmla="*/ 1672710 h 4615664"/>
              <a:gd name="connsiteX5608" fmla="*/ 925989 w 4089755"/>
              <a:gd name="connsiteY5608" fmla="*/ 1680495 h 4615664"/>
              <a:gd name="connsiteX5609" fmla="*/ 936013 w 4089755"/>
              <a:gd name="connsiteY5609" fmla="*/ 1672710 h 4615664"/>
              <a:gd name="connsiteX5610" fmla="*/ 915406 w 4089755"/>
              <a:gd name="connsiteY5610" fmla="*/ 1672710 h 4615664"/>
              <a:gd name="connsiteX5611" fmla="*/ 905381 w 4089755"/>
              <a:gd name="connsiteY5611" fmla="*/ 1680496 h 4615664"/>
              <a:gd name="connsiteX5612" fmla="*/ 915406 w 4089755"/>
              <a:gd name="connsiteY5612" fmla="*/ 1672710 h 4615664"/>
              <a:gd name="connsiteX5613" fmla="*/ 2466009 w 4089755"/>
              <a:gd name="connsiteY5613" fmla="*/ 1672188 h 4615664"/>
              <a:gd name="connsiteX5614" fmla="*/ 2466145 w 4089755"/>
              <a:gd name="connsiteY5614" fmla="*/ 1677173 h 4615664"/>
              <a:gd name="connsiteX5615" fmla="*/ 2465105 w 4089755"/>
              <a:gd name="connsiteY5615" fmla="*/ 1680148 h 4615664"/>
              <a:gd name="connsiteX5616" fmla="*/ 2466092 w 4089755"/>
              <a:gd name="connsiteY5616" fmla="*/ 1680032 h 4615664"/>
              <a:gd name="connsiteX5617" fmla="*/ 2465410 w 4089755"/>
              <a:gd name="connsiteY5617" fmla="*/ 1682774 h 4615664"/>
              <a:gd name="connsiteX5618" fmla="*/ 2464068 w 4089755"/>
              <a:gd name="connsiteY5618" fmla="*/ 1688213 h 4615664"/>
              <a:gd name="connsiteX5619" fmla="*/ 2463372 w 4089755"/>
              <a:gd name="connsiteY5619" fmla="*/ 1687964 h 4615664"/>
              <a:gd name="connsiteX5620" fmla="*/ 2463583 w 4089755"/>
              <a:gd name="connsiteY5620" fmla="*/ 1688583 h 4615664"/>
              <a:gd name="connsiteX5621" fmla="*/ 2462050 w 4089755"/>
              <a:gd name="connsiteY5621" fmla="*/ 1691094 h 4615664"/>
              <a:gd name="connsiteX5622" fmla="*/ 2461393 w 4089755"/>
              <a:gd name="connsiteY5622" fmla="*/ 1688828 h 4615664"/>
              <a:gd name="connsiteX5623" fmla="*/ 2462512 w 4089755"/>
              <a:gd name="connsiteY5623" fmla="*/ 1687656 h 4615664"/>
              <a:gd name="connsiteX5624" fmla="*/ 2458756 w 4089755"/>
              <a:gd name="connsiteY5624" fmla="*/ 1686314 h 4615664"/>
              <a:gd name="connsiteX5625" fmla="*/ 2464333 w 4089755"/>
              <a:gd name="connsiteY5625" fmla="*/ 1680237 h 4615664"/>
              <a:gd name="connsiteX5626" fmla="*/ 2464591 w 4089755"/>
              <a:gd name="connsiteY5626" fmla="*/ 1680207 h 4615664"/>
              <a:gd name="connsiteX5627" fmla="*/ 2342512 w 4089755"/>
              <a:gd name="connsiteY5627" fmla="*/ 1669939 h 4615664"/>
              <a:gd name="connsiteX5628" fmla="*/ 2334091 w 4089755"/>
              <a:gd name="connsiteY5628" fmla="*/ 1680298 h 4615664"/>
              <a:gd name="connsiteX5629" fmla="*/ 2334933 w 4089755"/>
              <a:gd name="connsiteY5629" fmla="*/ 1695465 h 4615664"/>
              <a:gd name="connsiteX5630" fmla="*/ 2335017 w 4089755"/>
              <a:gd name="connsiteY5630" fmla="*/ 1695342 h 4615664"/>
              <a:gd name="connsiteX5631" fmla="*/ 2335987 w 4089755"/>
              <a:gd name="connsiteY5631" fmla="*/ 1691666 h 4615664"/>
              <a:gd name="connsiteX5632" fmla="*/ 2336569 w 4089755"/>
              <a:gd name="connsiteY5632" fmla="*/ 1688855 h 4615664"/>
              <a:gd name="connsiteX5633" fmla="*/ 2336003 w 4089755"/>
              <a:gd name="connsiteY5633" fmla="*/ 1693871 h 4615664"/>
              <a:gd name="connsiteX5634" fmla="*/ 2344112 w 4089755"/>
              <a:gd name="connsiteY5634" fmla="*/ 1681784 h 4615664"/>
              <a:gd name="connsiteX5635" fmla="*/ 258927 w 4089755"/>
              <a:gd name="connsiteY5635" fmla="*/ 1665205 h 4615664"/>
              <a:gd name="connsiteX5636" fmla="*/ 272136 w 4089755"/>
              <a:gd name="connsiteY5636" fmla="*/ 1672562 h 4615664"/>
              <a:gd name="connsiteX5637" fmla="*/ 284445 w 4089755"/>
              <a:gd name="connsiteY5637" fmla="*/ 1680106 h 4615664"/>
              <a:gd name="connsiteX5638" fmla="*/ 288250 w 4089755"/>
              <a:gd name="connsiteY5638" fmla="*/ 1685924 h 4615664"/>
              <a:gd name="connsiteX5639" fmla="*/ 290146 w 4089755"/>
              <a:gd name="connsiteY5639" fmla="*/ 1688410 h 4615664"/>
              <a:gd name="connsiteX5640" fmla="*/ 263911 w 4089755"/>
              <a:gd name="connsiteY5640" fmla="*/ 1671535 h 4615664"/>
              <a:gd name="connsiteX5641" fmla="*/ 261518 w 4089755"/>
              <a:gd name="connsiteY5641" fmla="*/ 1668724 h 4615664"/>
              <a:gd name="connsiteX5642" fmla="*/ 402512 w 4089755"/>
              <a:gd name="connsiteY5642" fmla="*/ 1664213 h 4615664"/>
              <a:gd name="connsiteX5643" fmla="*/ 406597 w 4089755"/>
              <a:gd name="connsiteY5643" fmla="*/ 1666080 h 4615664"/>
              <a:gd name="connsiteX5644" fmla="*/ 416558 w 4089755"/>
              <a:gd name="connsiteY5644" fmla="*/ 1673672 h 4615664"/>
              <a:gd name="connsiteX5645" fmla="*/ 406596 w 4089755"/>
              <a:gd name="connsiteY5645" fmla="*/ 1671905 h 4615664"/>
              <a:gd name="connsiteX5646" fmla="*/ 402677 w 4089755"/>
              <a:gd name="connsiteY5646" fmla="*/ 1669510 h 4615664"/>
              <a:gd name="connsiteX5647" fmla="*/ 403809 w 4089755"/>
              <a:gd name="connsiteY5647" fmla="*/ 1667110 h 4615664"/>
              <a:gd name="connsiteX5648" fmla="*/ 294749 w 4089755"/>
              <a:gd name="connsiteY5648" fmla="*/ 1660202 h 4615664"/>
              <a:gd name="connsiteX5649" fmla="*/ 296670 w 4089755"/>
              <a:gd name="connsiteY5649" fmla="*/ 1662204 h 4615664"/>
              <a:gd name="connsiteX5650" fmla="*/ 310709 w 4089755"/>
              <a:gd name="connsiteY5650" fmla="*/ 1679429 h 4615664"/>
              <a:gd name="connsiteX5651" fmla="*/ 312188 w 4089755"/>
              <a:gd name="connsiteY5651" fmla="*/ 1681001 h 4615664"/>
              <a:gd name="connsiteX5652" fmla="*/ 318558 w 4089755"/>
              <a:gd name="connsiteY5652" fmla="*/ 1690975 h 4615664"/>
              <a:gd name="connsiteX5653" fmla="*/ 331938 w 4089755"/>
              <a:gd name="connsiteY5653" fmla="*/ 1710039 h 4615664"/>
              <a:gd name="connsiteX5654" fmla="*/ 324152 w 4089755"/>
              <a:gd name="connsiteY5654" fmla="*/ 1709390 h 4615664"/>
              <a:gd name="connsiteX5655" fmla="*/ 323321 w 4089755"/>
              <a:gd name="connsiteY5655" fmla="*/ 1710662 h 4615664"/>
              <a:gd name="connsiteX5656" fmla="*/ 313069 w 4089755"/>
              <a:gd name="connsiteY5656" fmla="*/ 1703734 h 4615664"/>
              <a:gd name="connsiteX5657" fmla="*/ 313503 w 4089755"/>
              <a:gd name="connsiteY5657" fmla="*/ 1703670 h 4615664"/>
              <a:gd name="connsiteX5658" fmla="*/ 307675 w 4089755"/>
              <a:gd name="connsiteY5658" fmla="*/ 1695856 h 4615664"/>
              <a:gd name="connsiteX5659" fmla="*/ 305444 w 4089755"/>
              <a:gd name="connsiteY5659" fmla="*/ 1692975 h 4615664"/>
              <a:gd name="connsiteX5660" fmla="*/ 310326 w 4089755"/>
              <a:gd name="connsiteY5660" fmla="*/ 1695967 h 4615664"/>
              <a:gd name="connsiteX5661" fmla="*/ 324403 w 4089755"/>
              <a:gd name="connsiteY5661" fmla="*/ 1705201 h 4615664"/>
              <a:gd name="connsiteX5662" fmla="*/ 310490 w 4089755"/>
              <a:gd name="connsiteY5662" fmla="*/ 1684877 h 4615664"/>
              <a:gd name="connsiteX5663" fmla="*/ 388330 w 4089755"/>
              <a:gd name="connsiteY5663" fmla="*/ 1660008 h 4615664"/>
              <a:gd name="connsiteX5664" fmla="*/ 396632 w 4089755"/>
              <a:gd name="connsiteY5664" fmla="*/ 1661525 h 4615664"/>
              <a:gd name="connsiteX5665" fmla="*/ 401615 w 4089755"/>
              <a:gd name="connsiteY5665" fmla="*/ 1663803 h 4615664"/>
              <a:gd name="connsiteX5666" fmla="*/ 401762 w 4089755"/>
              <a:gd name="connsiteY5666" fmla="*/ 1663870 h 4615664"/>
              <a:gd name="connsiteX5667" fmla="*/ 401303 w 4089755"/>
              <a:gd name="connsiteY5667" fmla="*/ 1664798 h 4615664"/>
              <a:gd name="connsiteX5668" fmla="*/ 400532 w 4089755"/>
              <a:gd name="connsiteY5668" fmla="*/ 1666361 h 4615664"/>
              <a:gd name="connsiteX5669" fmla="*/ 401300 w 4089755"/>
              <a:gd name="connsiteY5669" fmla="*/ 1668558 h 4615664"/>
              <a:gd name="connsiteX5670" fmla="*/ 398294 w 4089755"/>
              <a:gd name="connsiteY5670" fmla="*/ 1666080 h 4615664"/>
              <a:gd name="connsiteX5671" fmla="*/ 388330 w 4089755"/>
              <a:gd name="connsiteY5671" fmla="*/ 1660008 h 4615664"/>
              <a:gd name="connsiteX5672" fmla="*/ 2702062 w 4089755"/>
              <a:gd name="connsiteY5672" fmla="*/ 1657575 h 4615664"/>
              <a:gd name="connsiteX5673" fmla="*/ 2702112 w 4089755"/>
              <a:gd name="connsiteY5673" fmla="*/ 1661196 h 4615664"/>
              <a:gd name="connsiteX5674" fmla="*/ 2700588 w 4089755"/>
              <a:gd name="connsiteY5674" fmla="*/ 1664006 h 4615664"/>
              <a:gd name="connsiteX5675" fmla="*/ 2700904 w 4089755"/>
              <a:gd name="connsiteY5675" fmla="*/ 1657999 h 4615664"/>
              <a:gd name="connsiteX5676" fmla="*/ 2702062 w 4089755"/>
              <a:gd name="connsiteY5676" fmla="*/ 1657575 h 4615664"/>
              <a:gd name="connsiteX5677" fmla="*/ 2341238 w 4089755"/>
              <a:gd name="connsiteY5677" fmla="*/ 1656522 h 4615664"/>
              <a:gd name="connsiteX5678" fmla="*/ 2335709 w 4089755"/>
              <a:gd name="connsiteY5678" fmla="*/ 1664985 h 4615664"/>
              <a:gd name="connsiteX5679" fmla="*/ 2341363 w 4089755"/>
              <a:gd name="connsiteY5679" fmla="*/ 1658271 h 4615664"/>
              <a:gd name="connsiteX5680" fmla="*/ 735211 w 4089755"/>
              <a:gd name="connsiteY5680" fmla="*/ 1655313 h 4615664"/>
              <a:gd name="connsiteX5681" fmla="*/ 734950 w 4089755"/>
              <a:gd name="connsiteY5681" fmla="*/ 1660736 h 4615664"/>
              <a:gd name="connsiteX5682" fmla="*/ 737041 w 4089755"/>
              <a:gd name="connsiteY5682" fmla="*/ 1655916 h 4615664"/>
              <a:gd name="connsiteX5683" fmla="*/ 735211 w 4089755"/>
              <a:gd name="connsiteY5683" fmla="*/ 1655313 h 4615664"/>
              <a:gd name="connsiteX5684" fmla="*/ 3837970 w 4089755"/>
              <a:gd name="connsiteY5684" fmla="*/ 1652791 h 4615664"/>
              <a:gd name="connsiteX5685" fmla="*/ 3831361 w 4089755"/>
              <a:gd name="connsiteY5685" fmla="*/ 1655034 h 4615664"/>
              <a:gd name="connsiteX5686" fmla="*/ 3834191 w 4089755"/>
              <a:gd name="connsiteY5686" fmla="*/ 1653306 h 4615664"/>
              <a:gd name="connsiteX5687" fmla="*/ 3837970 w 4089755"/>
              <a:gd name="connsiteY5687" fmla="*/ 1652791 h 4615664"/>
              <a:gd name="connsiteX5688" fmla="*/ 2481139 w 4089755"/>
              <a:gd name="connsiteY5688" fmla="*/ 1650991 h 4615664"/>
              <a:gd name="connsiteX5689" fmla="*/ 2467340 w 4089755"/>
              <a:gd name="connsiteY5689" fmla="*/ 1666276 h 4615664"/>
              <a:gd name="connsiteX5690" fmla="*/ 2466009 w 4089755"/>
              <a:gd name="connsiteY5690" fmla="*/ 1672188 h 4615664"/>
              <a:gd name="connsiteX5691" fmla="*/ 2467011 w 4089755"/>
              <a:gd name="connsiteY5691" fmla="*/ 1666642 h 4615664"/>
              <a:gd name="connsiteX5692" fmla="*/ 2465168 w 4089755"/>
              <a:gd name="connsiteY5692" fmla="*/ 1668685 h 4615664"/>
              <a:gd name="connsiteX5693" fmla="*/ 2461249 w 4089755"/>
              <a:gd name="connsiteY5693" fmla="*/ 1672011 h 4615664"/>
              <a:gd name="connsiteX5694" fmla="*/ 2460304 w 4089755"/>
              <a:gd name="connsiteY5694" fmla="*/ 1676979 h 4615664"/>
              <a:gd name="connsiteX5695" fmla="*/ 2450271 w 4089755"/>
              <a:gd name="connsiteY5695" fmla="*/ 1719800 h 4615664"/>
              <a:gd name="connsiteX5696" fmla="*/ 2455663 w 4089755"/>
              <a:gd name="connsiteY5696" fmla="*/ 1713462 h 4615664"/>
              <a:gd name="connsiteX5697" fmla="*/ 2479108 w 4089755"/>
              <a:gd name="connsiteY5697" fmla="*/ 1684728 h 4615664"/>
              <a:gd name="connsiteX5698" fmla="*/ 2478400 w 4089755"/>
              <a:gd name="connsiteY5698" fmla="*/ 1674594 h 4615664"/>
              <a:gd name="connsiteX5699" fmla="*/ 2473055 w 4089755"/>
              <a:gd name="connsiteY5699" fmla="*/ 1677075 h 4615664"/>
              <a:gd name="connsiteX5700" fmla="*/ 2469972 w 4089755"/>
              <a:gd name="connsiteY5700" fmla="*/ 1674047 h 4615664"/>
              <a:gd name="connsiteX5701" fmla="*/ 2477770 w 4089755"/>
              <a:gd name="connsiteY5701" fmla="*/ 1665574 h 4615664"/>
              <a:gd name="connsiteX5702" fmla="*/ 2477733 w 4089755"/>
              <a:gd name="connsiteY5702" fmla="*/ 1665061 h 4615664"/>
              <a:gd name="connsiteX5703" fmla="*/ 2481050 w 4089755"/>
              <a:gd name="connsiteY5703" fmla="*/ 1651541 h 4615664"/>
              <a:gd name="connsiteX5704" fmla="*/ 3877596 w 4089755"/>
              <a:gd name="connsiteY5704" fmla="*/ 1650910 h 4615664"/>
              <a:gd name="connsiteX5705" fmla="*/ 3872181 w 4089755"/>
              <a:gd name="connsiteY5705" fmla="*/ 1653528 h 4615664"/>
              <a:gd name="connsiteX5706" fmla="*/ 3871250 w 4089755"/>
              <a:gd name="connsiteY5706" fmla="*/ 1652720 h 4615664"/>
              <a:gd name="connsiteX5707" fmla="*/ 3874400 w 4089755"/>
              <a:gd name="connsiteY5707" fmla="*/ 1650930 h 4615664"/>
              <a:gd name="connsiteX5708" fmla="*/ 3877596 w 4089755"/>
              <a:gd name="connsiteY5708" fmla="*/ 1650910 h 4615664"/>
              <a:gd name="connsiteX5709" fmla="*/ 880907 w 4089755"/>
              <a:gd name="connsiteY5709" fmla="*/ 1647022 h 4615664"/>
              <a:gd name="connsiteX5710" fmla="*/ 891395 w 4089755"/>
              <a:gd name="connsiteY5710" fmla="*/ 1657507 h 4615664"/>
              <a:gd name="connsiteX5711" fmla="*/ 905090 w 4089755"/>
              <a:gd name="connsiteY5711" fmla="*/ 1654437 h 4615664"/>
              <a:gd name="connsiteX5712" fmla="*/ 880907 w 4089755"/>
              <a:gd name="connsiteY5712" fmla="*/ 1647022 h 4615664"/>
              <a:gd name="connsiteX5713" fmla="*/ 689792 w 4089755"/>
              <a:gd name="connsiteY5713" fmla="*/ 1642033 h 4615664"/>
              <a:gd name="connsiteX5714" fmla="*/ 713451 w 4089755"/>
              <a:gd name="connsiteY5714" fmla="*/ 1660744 h 4615664"/>
              <a:gd name="connsiteX5715" fmla="*/ 710069 w 4089755"/>
              <a:gd name="connsiteY5715" fmla="*/ 1643593 h 4615664"/>
              <a:gd name="connsiteX5716" fmla="*/ 689792 w 4089755"/>
              <a:gd name="connsiteY5716" fmla="*/ 1642033 h 4615664"/>
              <a:gd name="connsiteX5717" fmla="*/ 2369647 w 4089755"/>
              <a:gd name="connsiteY5717" fmla="*/ 1641230 h 4615664"/>
              <a:gd name="connsiteX5718" fmla="*/ 2354879 w 4089755"/>
              <a:gd name="connsiteY5718" fmla="*/ 1655955 h 4615664"/>
              <a:gd name="connsiteX5719" fmla="*/ 2354710 w 4089755"/>
              <a:gd name="connsiteY5719" fmla="*/ 1661326 h 4615664"/>
              <a:gd name="connsiteX5720" fmla="*/ 2350933 w 4089755"/>
              <a:gd name="connsiteY5720" fmla="*/ 1667887 h 4615664"/>
              <a:gd name="connsiteX5721" fmla="*/ 2351334 w 4089755"/>
              <a:gd name="connsiteY5721" fmla="*/ 1671351 h 4615664"/>
              <a:gd name="connsiteX5722" fmla="*/ 2354912 w 4089755"/>
              <a:gd name="connsiteY5722" fmla="*/ 1667761 h 4615664"/>
              <a:gd name="connsiteX5723" fmla="*/ 2358656 w 4089755"/>
              <a:gd name="connsiteY5723" fmla="*/ 1665032 h 4615664"/>
              <a:gd name="connsiteX5724" fmla="*/ 2353835 w 4089755"/>
              <a:gd name="connsiteY5724" fmla="*/ 1676865 h 4615664"/>
              <a:gd name="connsiteX5725" fmla="*/ 2352290 w 4089755"/>
              <a:gd name="connsiteY5725" fmla="*/ 1679593 h 4615664"/>
              <a:gd name="connsiteX5726" fmla="*/ 2353695 w 4089755"/>
              <a:gd name="connsiteY5726" fmla="*/ 1691702 h 4615664"/>
              <a:gd name="connsiteX5727" fmla="*/ 2354537 w 4089755"/>
              <a:gd name="connsiteY5727" fmla="*/ 1695849 h 4615664"/>
              <a:gd name="connsiteX5728" fmla="*/ 2373701 w 4089755"/>
              <a:gd name="connsiteY5728" fmla="*/ 1676632 h 4615664"/>
              <a:gd name="connsiteX5729" fmla="*/ 2371150 w 4089755"/>
              <a:gd name="connsiteY5729" fmla="*/ 1654975 h 4615664"/>
              <a:gd name="connsiteX5730" fmla="*/ 2369861 w 4089755"/>
              <a:gd name="connsiteY5730" fmla="*/ 1643072 h 4615664"/>
              <a:gd name="connsiteX5731" fmla="*/ 1169181 w 4089755"/>
              <a:gd name="connsiteY5731" fmla="*/ 1639017 h 4615664"/>
              <a:gd name="connsiteX5732" fmla="*/ 1159682 w 4089755"/>
              <a:gd name="connsiteY5732" fmla="*/ 1644808 h 4615664"/>
              <a:gd name="connsiteX5733" fmla="*/ 1169181 w 4089755"/>
              <a:gd name="connsiteY5733" fmla="*/ 1639017 h 4615664"/>
              <a:gd name="connsiteX5734" fmla="*/ 656631 w 4089755"/>
              <a:gd name="connsiteY5734" fmla="*/ 1635842 h 4615664"/>
              <a:gd name="connsiteX5735" fmla="*/ 651643 w 4089755"/>
              <a:gd name="connsiteY5735" fmla="*/ 1644088 h 4615664"/>
              <a:gd name="connsiteX5736" fmla="*/ 665522 w 4089755"/>
              <a:gd name="connsiteY5736" fmla="*/ 1636593 h 4615664"/>
              <a:gd name="connsiteX5737" fmla="*/ 656631 w 4089755"/>
              <a:gd name="connsiteY5737" fmla="*/ 1635842 h 4615664"/>
              <a:gd name="connsiteX5738" fmla="*/ 649240 w 4089755"/>
              <a:gd name="connsiteY5738" fmla="*/ 1634223 h 4615664"/>
              <a:gd name="connsiteX5739" fmla="*/ 636090 w 4089755"/>
              <a:gd name="connsiteY5739" fmla="*/ 1645121 h 4615664"/>
              <a:gd name="connsiteX5740" fmla="*/ 649240 w 4089755"/>
              <a:gd name="connsiteY5740" fmla="*/ 1634223 h 4615664"/>
              <a:gd name="connsiteX5741" fmla="*/ 411578 w 4089755"/>
              <a:gd name="connsiteY5741" fmla="*/ 1631163 h 4615664"/>
              <a:gd name="connsiteX5742" fmla="*/ 447831 w 4089755"/>
              <a:gd name="connsiteY5742" fmla="*/ 1641791 h 4615664"/>
              <a:gd name="connsiteX5743" fmla="*/ 474401 w 4089755"/>
              <a:gd name="connsiteY5743" fmla="*/ 1655453 h 4615664"/>
              <a:gd name="connsiteX5744" fmla="*/ 454742 w 4089755"/>
              <a:gd name="connsiteY5744" fmla="*/ 1652687 h 4615664"/>
              <a:gd name="connsiteX5745" fmla="*/ 455589 w 4089755"/>
              <a:gd name="connsiteY5745" fmla="*/ 1651438 h 4615664"/>
              <a:gd name="connsiteX5746" fmla="*/ 450365 w 4089755"/>
              <a:gd name="connsiteY5746" fmla="*/ 1651554 h 4615664"/>
              <a:gd name="connsiteX5747" fmla="*/ 431227 w 4089755"/>
              <a:gd name="connsiteY5747" fmla="*/ 1644826 h 4615664"/>
              <a:gd name="connsiteX5748" fmla="*/ 417943 w 4089755"/>
              <a:gd name="connsiteY5748" fmla="*/ 1644826 h 4615664"/>
              <a:gd name="connsiteX5749" fmla="*/ 415672 w 4089755"/>
              <a:gd name="connsiteY5749" fmla="*/ 1644827 h 4615664"/>
              <a:gd name="connsiteX5750" fmla="*/ 415785 w 4089755"/>
              <a:gd name="connsiteY5750" fmla="*/ 1644557 h 4615664"/>
              <a:gd name="connsiteX5751" fmla="*/ 414678 w 4089755"/>
              <a:gd name="connsiteY5751" fmla="*/ 1636558 h 4615664"/>
              <a:gd name="connsiteX5752" fmla="*/ 411578 w 4089755"/>
              <a:gd name="connsiteY5752" fmla="*/ 1637312 h 4615664"/>
              <a:gd name="connsiteX5753" fmla="*/ 674501 w 4089755"/>
              <a:gd name="connsiteY5753" fmla="*/ 1630252 h 4615664"/>
              <a:gd name="connsiteX5754" fmla="*/ 669043 w 4089755"/>
              <a:gd name="connsiteY5754" fmla="*/ 1638704 h 4615664"/>
              <a:gd name="connsiteX5755" fmla="*/ 683417 w 4089755"/>
              <a:gd name="connsiteY5755" fmla="*/ 1631021 h 4615664"/>
              <a:gd name="connsiteX5756" fmla="*/ 674501 w 4089755"/>
              <a:gd name="connsiteY5756" fmla="*/ 1630252 h 4615664"/>
              <a:gd name="connsiteX5757" fmla="*/ 2396756 w 4089755"/>
              <a:gd name="connsiteY5757" fmla="*/ 1627896 h 4615664"/>
              <a:gd name="connsiteX5758" fmla="*/ 2389908 w 4089755"/>
              <a:gd name="connsiteY5758" fmla="*/ 1629578 h 4615664"/>
              <a:gd name="connsiteX5759" fmla="*/ 2389945 w 4089755"/>
              <a:gd name="connsiteY5759" fmla="*/ 1630235 h 4615664"/>
              <a:gd name="connsiteX5760" fmla="*/ 2387783 w 4089755"/>
              <a:gd name="connsiteY5760" fmla="*/ 1648964 h 4615664"/>
              <a:gd name="connsiteX5761" fmla="*/ 2389116 w 4089755"/>
              <a:gd name="connsiteY5761" fmla="*/ 1660362 h 4615664"/>
              <a:gd name="connsiteX5762" fmla="*/ 2388911 w 4089755"/>
              <a:gd name="connsiteY5762" fmla="*/ 1661384 h 4615664"/>
              <a:gd name="connsiteX5763" fmla="*/ 2396501 w 4089755"/>
              <a:gd name="connsiteY5763" fmla="*/ 1653775 h 4615664"/>
              <a:gd name="connsiteX5764" fmla="*/ 2399421 w 4089755"/>
              <a:gd name="connsiteY5764" fmla="*/ 1650325 h 4615664"/>
              <a:gd name="connsiteX5765" fmla="*/ 2397909 w 4089755"/>
              <a:gd name="connsiteY5765" fmla="*/ 1640030 h 4615664"/>
              <a:gd name="connsiteX5766" fmla="*/ 2433094 w 4089755"/>
              <a:gd name="connsiteY5766" fmla="*/ 1627750 h 4615664"/>
              <a:gd name="connsiteX5767" fmla="*/ 2433145 w 4089755"/>
              <a:gd name="connsiteY5767" fmla="*/ 1631371 h 4615664"/>
              <a:gd name="connsiteX5768" fmla="*/ 2431621 w 4089755"/>
              <a:gd name="connsiteY5768" fmla="*/ 1634182 h 4615664"/>
              <a:gd name="connsiteX5769" fmla="*/ 2431938 w 4089755"/>
              <a:gd name="connsiteY5769" fmla="*/ 1628175 h 4615664"/>
              <a:gd name="connsiteX5770" fmla="*/ 2433094 w 4089755"/>
              <a:gd name="connsiteY5770" fmla="*/ 1627750 h 4615664"/>
              <a:gd name="connsiteX5771" fmla="*/ 3825507 w 4089755"/>
              <a:gd name="connsiteY5771" fmla="*/ 1625579 h 4615664"/>
              <a:gd name="connsiteX5772" fmla="*/ 3822790 w 4089755"/>
              <a:gd name="connsiteY5772" fmla="*/ 1626690 h 4615664"/>
              <a:gd name="connsiteX5773" fmla="*/ 3822016 w 4089755"/>
              <a:gd name="connsiteY5773" fmla="*/ 1627121 h 4615664"/>
              <a:gd name="connsiteX5774" fmla="*/ 3822709 w 4089755"/>
              <a:gd name="connsiteY5774" fmla="*/ 1629148 h 4615664"/>
              <a:gd name="connsiteX5775" fmla="*/ 3822959 w 4089755"/>
              <a:gd name="connsiteY5775" fmla="*/ 1629123 h 4615664"/>
              <a:gd name="connsiteX5776" fmla="*/ 3823730 w 4089755"/>
              <a:gd name="connsiteY5776" fmla="*/ 1628868 h 4615664"/>
              <a:gd name="connsiteX5777" fmla="*/ 3825625 w 4089755"/>
              <a:gd name="connsiteY5777" fmla="*/ 1627809 h 4615664"/>
              <a:gd name="connsiteX5778" fmla="*/ 3825507 w 4089755"/>
              <a:gd name="connsiteY5778" fmla="*/ 1625579 h 4615664"/>
              <a:gd name="connsiteX5779" fmla="*/ 931185 w 4089755"/>
              <a:gd name="connsiteY5779" fmla="*/ 1623394 h 4615664"/>
              <a:gd name="connsiteX5780" fmla="*/ 921685 w 4089755"/>
              <a:gd name="connsiteY5780" fmla="*/ 1630631 h 4615664"/>
              <a:gd name="connsiteX5781" fmla="*/ 931185 w 4089755"/>
              <a:gd name="connsiteY5781" fmla="*/ 1623394 h 4615664"/>
              <a:gd name="connsiteX5782" fmla="*/ 801509 w 4089755"/>
              <a:gd name="connsiteY5782" fmla="*/ 1623169 h 4615664"/>
              <a:gd name="connsiteX5783" fmla="*/ 799765 w 4089755"/>
              <a:gd name="connsiteY5783" fmla="*/ 1626194 h 4615664"/>
              <a:gd name="connsiteX5784" fmla="*/ 808488 w 4089755"/>
              <a:gd name="connsiteY5784" fmla="*/ 1630727 h 4615664"/>
              <a:gd name="connsiteX5785" fmla="*/ 801509 w 4089755"/>
              <a:gd name="connsiteY5785" fmla="*/ 1623169 h 4615664"/>
              <a:gd name="connsiteX5786" fmla="*/ 845346 w 4089755"/>
              <a:gd name="connsiteY5786" fmla="*/ 1622547 h 4615664"/>
              <a:gd name="connsiteX5787" fmla="*/ 839690 w 4089755"/>
              <a:gd name="connsiteY5787" fmla="*/ 1630998 h 4615664"/>
              <a:gd name="connsiteX5788" fmla="*/ 854860 w 4089755"/>
              <a:gd name="connsiteY5788" fmla="*/ 1623315 h 4615664"/>
              <a:gd name="connsiteX5789" fmla="*/ 845346 w 4089755"/>
              <a:gd name="connsiteY5789" fmla="*/ 1622547 h 4615664"/>
              <a:gd name="connsiteX5790" fmla="*/ 619165 w 4089755"/>
              <a:gd name="connsiteY5790" fmla="*/ 1622494 h 4615664"/>
              <a:gd name="connsiteX5791" fmla="*/ 609140 w 4089755"/>
              <a:gd name="connsiteY5791" fmla="*/ 1630278 h 4615664"/>
              <a:gd name="connsiteX5792" fmla="*/ 619165 w 4089755"/>
              <a:gd name="connsiteY5792" fmla="*/ 1622494 h 4615664"/>
              <a:gd name="connsiteX5793" fmla="*/ 2367349 w 4089755"/>
              <a:gd name="connsiteY5793" fmla="*/ 1619625 h 4615664"/>
              <a:gd name="connsiteX5794" fmla="*/ 2355513 w 4089755"/>
              <a:gd name="connsiteY5794" fmla="*/ 1635935 h 4615664"/>
              <a:gd name="connsiteX5795" fmla="*/ 2355314 w 4089755"/>
              <a:gd name="connsiteY5795" fmla="*/ 1642262 h 4615664"/>
              <a:gd name="connsiteX5796" fmla="*/ 2368081 w 4089755"/>
              <a:gd name="connsiteY5796" fmla="*/ 1627764 h 4615664"/>
              <a:gd name="connsiteX5797" fmla="*/ 2367707 w 4089755"/>
              <a:gd name="connsiteY5797" fmla="*/ 1624538 h 4615664"/>
              <a:gd name="connsiteX5798" fmla="*/ 2465814 w 4089755"/>
              <a:gd name="connsiteY5798" fmla="*/ 1619483 h 4615664"/>
              <a:gd name="connsiteX5799" fmla="*/ 2464795 w 4089755"/>
              <a:gd name="connsiteY5799" fmla="*/ 1626495 h 4615664"/>
              <a:gd name="connsiteX5800" fmla="*/ 2461145 w 4089755"/>
              <a:gd name="connsiteY5800" fmla="*/ 1643392 h 4615664"/>
              <a:gd name="connsiteX5801" fmla="*/ 2462481 w 4089755"/>
              <a:gd name="connsiteY5801" fmla="*/ 1640891 h 4615664"/>
              <a:gd name="connsiteX5802" fmla="*/ 2463656 w 4089755"/>
              <a:gd name="connsiteY5802" fmla="*/ 1639612 h 4615664"/>
              <a:gd name="connsiteX5803" fmla="*/ 2465999 w 4089755"/>
              <a:gd name="connsiteY5803" fmla="*/ 1627337 h 4615664"/>
              <a:gd name="connsiteX5804" fmla="*/ 2465814 w 4089755"/>
              <a:gd name="connsiteY5804" fmla="*/ 1619483 h 4615664"/>
              <a:gd name="connsiteX5805" fmla="*/ 611415 w 4089755"/>
              <a:gd name="connsiteY5805" fmla="*/ 1616808 h 4615664"/>
              <a:gd name="connsiteX5806" fmla="*/ 601914 w 4089755"/>
              <a:gd name="connsiteY5806" fmla="*/ 1624334 h 4615664"/>
              <a:gd name="connsiteX5807" fmla="*/ 611415 w 4089755"/>
              <a:gd name="connsiteY5807" fmla="*/ 1616808 h 4615664"/>
              <a:gd name="connsiteX5808" fmla="*/ 1057003 w 4089755"/>
              <a:gd name="connsiteY5808" fmla="*/ 1616705 h 4615664"/>
              <a:gd name="connsiteX5809" fmla="*/ 1053498 w 4089755"/>
              <a:gd name="connsiteY5809" fmla="*/ 1619394 h 4615664"/>
              <a:gd name="connsiteX5810" fmla="*/ 1066247 w 4089755"/>
              <a:gd name="connsiteY5810" fmla="*/ 1623912 h 4615664"/>
              <a:gd name="connsiteX5811" fmla="*/ 1067874 w 4089755"/>
              <a:gd name="connsiteY5811" fmla="*/ 1619396 h 4615664"/>
              <a:gd name="connsiteX5812" fmla="*/ 1057003 w 4089755"/>
              <a:gd name="connsiteY5812" fmla="*/ 1616705 h 4615664"/>
              <a:gd name="connsiteX5813" fmla="*/ 789460 w 4089755"/>
              <a:gd name="connsiteY5813" fmla="*/ 1615357 h 4615664"/>
              <a:gd name="connsiteX5814" fmla="*/ 799478 w 4089755"/>
              <a:gd name="connsiteY5814" fmla="*/ 1618252 h 4615664"/>
              <a:gd name="connsiteX5815" fmla="*/ 789460 w 4089755"/>
              <a:gd name="connsiteY5815" fmla="*/ 1615357 h 4615664"/>
              <a:gd name="connsiteX5816" fmla="*/ 2409671 w 4089755"/>
              <a:gd name="connsiteY5816" fmla="*/ 1614218 h 4615664"/>
              <a:gd name="connsiteX5817" fmla="*/ 2400959 w 4089755"/>
              <a:gd name="connsiteY5817" fmla="*/ 1626864 h 4615664"/>
              <a:gd name="connsiteX5818" fmla="*/ 2400299 w 4089755"/>
              <a:gd name="connsiteY5818" fmla="*/ 1627026 h 4615664"/>
              <a:gd name="connsiteX5819" fmla="*/ 2402120 w 4089755"/>
              <a:gd name="connsiteY5819" fmla="*/ 1638353 h 4615664"/>
              <a:gd name="connsiteX5820" fmla="*/ 2402567 w 4089755"/>
              <a:gd name="connsiteY5820" fmla="*/ 1646610 h 4615664"/>
              <a:gd name="connsiteX5821" fmla="*/ 2411933 w 4089755"/>
              <a:gd name="connsiteY5821" fmla="*/ 1635547 h 4615664"/>
              <a:gd name="connsiteX5822" fmla="*/ 2411780 w 4089755"/>
              <a:gd name="connsiteY5822" fmla="*/ 1634459 h 4615664"/>
              <a:gd name="connsiteX5823" fmla="*/ 737391 w 4089755"/>
              <a:gd name="connsiteY5823" fmla="*/ 1611904 h 4615664"/>
              <a:gd name="connsiteX5824" fmla="*/ 762389 w 4089755"/>
              <a:gd name="connsiteY5824" fmla="*/ 1631732 h 4615664"/>
              <a:gd name="connsiteX5825" fmla="*/ 777389 w 4089755"/>
              <a:gd name="connsiteY5825" fmla="*/ 1619631 h 4615664"/>
              <a:gd name="connsiteX5826" fmla="*/ 737391 w 4089755"/>
              <a:gd name="connsiteY5826" fmla="*/ 1611904 h 4615664"/>
              <a:gd name="connsiteX5827" fmla="*/ 294350 w 4089755"/>
              <a:gd name="connsiteY5827" fmla="*/ 1611903 h 4615664"/>
              <a:gd name="connsiteX5828" fmla="*/ 334347 w 4089755"/>
              <a:gd name="connsiteY5828" fmla="*/ 1616366 h 4615664"/>
              <a:gd name="connsiteX5829" fmla="*/ 294350 w 4089755"/>
              <a:gd name="connsiteY5829" fmla="*/ 1611903 h 4615664"/>
              <a:gd name="connsiteX5830" fmla="*/ 1042719 w 4089755"/>
              <a:gd name="connsiteY5830" fmla="*/ 1611043 h 4615664"/>
              <a:gd name="connsiteX5831" fmla="*/ 1042560 w 4089755"/>
              <a:gd name="connsiteY5831" fmla="*/ 1611606 h 4615664"/>
              <a:gd name="connsiteX5832" fmla="*/ 1042426 w 4089755"/>
              <a:gd name="connsiteY5832" fmla="*/ 1612086 h 4615664"/>
              <a:gd name="connsiteX5833" fmla="*/ 1042263 w 4089755"/>
              <a:gd name="connsiteY5833" fmla="*/ 1612663 h 4615664"/>
              <a:gd name="connsiteX5834" fmla="*/ 1041921 w 4089755"/>
              <a:gd name="connsiteY5834" fmla="*/ 1613882 h 4615664"/>
              <a:gd name="connsiteX5835" fmla="*/ 1041293 w 4089755"/>
              <a:gd name="connsiteY5835" fmla="*/ 1616116 h 4615664"/>
              <a:gd name="connsiteX5836" fmla="*/ 1041770 w 4089755"/>
              <a:gd name="connsiteY5836" fmla="*/ 1614425 h 4615664"/>
              <a:gd name="connsiteX5837" fmla="*/ 1041921 w 4089755"/>
              <a:gd name="connsiteY5837" fmla="*/ 1613882 h 4615664"/>
              <a:gd name="connsiteX5838" fmla="*/ 1042426 w 4089755"/>
              <a:gd name="connsiteY5838" fmla="*/ 1612086 h 4615664"/>
              <a:gd name="connsiteX5839" fmla="*/ 1047065 w 4089755"/>
              <a:gd name="connsiteY5839" fmla="*/ 1611012 h 4615664"/>
              <a:gd name="connsiteX5840" fmla="*/ 1045679 w 4089755"/>
              <a:gd name="connsiteY5840" fmla="*/ 1616114 h 4615664"/>
              <a:gd name="connsiteX5841" fmla="*/ 1052014 w 4089755"/>
              <a:gd name="connsiteY5841" fmla="*/ 1611579 h 4615664"/>
              <a:gd name="connsiteX5842" fmla="*/ 1047065 w 4089755"/>
              <a:gd name="connsiteY5842" fmla="*/ 1611012 h 4615664"/>
              <a:gd name="connsiteX5843" fmla="*/ 651644 w 4089755"/>
              <a:gd name="connsiteY5843" fmla="*/ 1610894 h 4615664"/>
              <a:gd name="connsiteX5844" fmla="*/ 729923 w 4089755"/>
              <a:gd name="connsiteY5844" fmla="*/ 1636885 h 4615664"/>
              <a:gd name="connsiteX5845" fmla="*/ 696748 w 4089755"/>
              <a:gd name="connsiteY5845" fmla="*/ 1615479 h 4615664"/>
              <a:gd name="connsiteX5846" fmla="*/ 651644 w 4089755"/>
              <a:gd name="connsiteY5846" fmla="*/ 1610894 h 4615664"/>
              <a:gd name="connsiteX5847" fmla="*/ 1132548 w 4089755"/>
              <a:gd name="connsiteY5847" fmla="*/ 1608998 h 4615664"/>
              <a:gd name="connsiteX5848" fmla="*/ 1120627 w 4089755"/>
              <a:gd name="connsiteY5848" fmla="*/ 1616782 h 4615664"/>
              <a:gd name="connsiteX5849" fmla="*/ 1132548 w 4089755"/>
              <a:gd name="connsiteY5849" fmla="*/ 1608998 h 4615664"/>
              <a:gd name="connsiteX5850" fmla="*/ 2556963 w 4089755"/>
              <a:gd name="connsiteY5850" fmla="*/ 1608613 h 4615664"/>
              <a:gd name="connsiteX5851" fmla="*/ 2546142 w 4089755"/>
              <a:gd name="connsiteY5851" fmla="*/ 1621342 h 4615664"/>
              <a:gd name="connsiteX5852" fmla="*/ 2545892 w 4089755"/>
              <a:gd name="connsiteY5852" fmla="*/ 1626910 h 4615664"/>
              <a:gd name="connsiteX5853" fmla="*/ 2545648 w 4089755"/>
              <a:gd name="connsiteY5853" fmla="*/ 1641578 h 4615664"/>
              <a:gd name="connsiteX5854" fmla="*/ 2557769 w 4089755"/>
              <a:gd name="connsiteY5854" fmla="*/ 1627289 h 4615664"/>
              <a:gd name="connsiteX5855" fmla="*/ 2477397 w 4089755"/>
              <a:gd name="connsiteY5855" fmla="*/ 1605914 h 4615664"/>
              <a:gd name="connsiteX5856" fmla="*/ 2475350 w 4089755"/>
              <a:gd name="connsiteY5856" fmla="*/ 1606940 h 4615664"/>
              <a:gd name="connsiteX5857" fmla="*/ 2475050 w 4089755"/>
              <a:gd name="connsiteY5857" fmla="*/ 1607582 h 4615664"/>
              <a:gd name="connsiteX5858" fmla="*/ 2474083 w 4089755"/>
              <a:gd name="connsiteY5858" fmla="*/ 1612814 h 4615664"/>
              <a:gd name="connsiteX5859" fmla="*/ 2473926 w 4089755"/>
              <a:gd name="connsiteY5859" fmla="*/ 1610550 h 4615664"/>
              <a:gd name="connsiteX5860" fmla="*/ 2473899 w 4089755"/>
              <a:gd name="connsiteY5860" fmla="*/ 1610054 h 4615664"/>
              <a:gd name="connsiteX5861" fmla="*/ 2473369 w 4089755"/>
              <a:gd name="connsiteY5861" fmla="*/ 1611192 h 4615664"/>
              <a:gd name="connsiteX5862" fmla="*/ 2471147 w 4089755"/>
              <a:gd name="connsiteY5862" fmla="*/ 1619976 h 4615664"/>
              <a:gd name="connsiteX5863" fmla="*/ 2468393 w 4089755"/>
              <a:gd name="connsiteY5863" fmla="*/ 1634458 h 4615664"/>
              <a:gd name="connsiteX5864" fmla="*/ 2473911 w 4089755"/>
              <a:gd name="connsiteY5864" fmla="*/ 1628454 h 4615664"/>
              <a:gd name="connsiteX5865" fmla="*/ 2474961 w 4089755"/>
              <a:gd name="connsiteY5865" fmla="*/ 1622644 h 4615664"/>
              <a:gd name="connsiteX5866" fmla="*/ 2451189 w 4089755"/>
              <a:gd name="connsiteY5866" fmla="*/ 1604745 h 4615664"/>
              <a:gd name="connsiteX5867" fmla="*/ 2436909 w 4089755"/>
              <a:gd name="connsiteY5867" fmla="*/ 1621413 h 4615664"/>
              <a:gd name="connsiteX5868" fmla="*/ 2436881 w 4089755"/>
              <a:gd name="connsiteY5868" fmla="*/ 1635932 h 4615664"/>
              <a:gd name="connsiteX5869" fmla="*/ 2440046 w 4089755"/>
              <a:gd name="connsiteY5869" fmla="*/ 1664035 h 4615664"/>
              <a:gd name="connsiteX5870" fmla="*/ 2440078 w 4089755"/>
              <a:gd name="connsiteY5870" fmla="*/ 1667426 h 4615664"/>
              <a:gd name="connsiteX5871" fmla="*/ 2440144 w 4089755"/>
              <a:gd name="connsiteY5871" fmla="*/ 1667227 h 4615664"/>
              <a:gd name="connsiteX5872" fmla="*/ 2440408 w 4089755"/>
              <a:gd name="connsiteY5872" fmla="*/ 1666487 h 4615664"/>
              <a:gd name="connsiteX5873" fmla="*/ 2446477 w 4089755"/>
              <a:gd name="connsiteY5873" fmla="*/ 1631521 h 4615664"/>
              <a:gd name="connsiteX5874" fmla="*/ 2569423 w 4089755"/>
              <a:gd name="connsiteY5874" fmla="*/ 1604107 h 4615664"/>
              <a:gd name="connsiteX5875" fmla="*/ 2568933 w 4089755"/>
              <a:gd name="connsiteY5875" fmla="*/ 1614130 h 4615664"/>
              <a:gd name="connsiteX5876" fmla="*/ 2571151 w 4089755"/>
              <a:gd name="connsiteY5876" fmla="*/ 1611515 h 4615664"/>
              <a:gd name="connsiteX5877" fmla="*/ 561638 w 4089755"/>
              <a:gd name="connsiteY5877" fmla="*/ 1604091 h 4615664"/>
              <a:gd name="connsiteX5878" fmla="*/ 568470 w 4089755"/>
              <a:gd name="connsiteY5878" fmla="*/ 1613174 h 4615664"/>
              <a:gd name="connsiteX5879" fmla="*/ 567924 w 4089755"/>
              <a:gd name="connsiteY5879" fmla="*/ 1615772 h 4615664"/>
              <a:gd name="connsiteX5880" fmla="*/ 569494 w 4089755"/>
              <a:gd name="connsiteY5880" fmla="*/ 1615683 h 4615664"/>
              <a:gd name="connsiteX5881" fmla="*/ 566520 w 4089755"/>
              <a:gd name="connsiteY5881" fmla="*/ 1623921 h 4615664"/>
              <a:gd name="connsiteX5882" fmla="*/ 590658 w 4089755"/>
              <a:gd name="connsiteY5882" fmla="*/ 1611817 h 4615664"/>
              <a:gd name="connsiteX5883" fmla="*/ 577872 w 4089755"/>
              <a:gd name="connsiteY5883" fmla="*/ 1608413 h 4615664"/>
              <a:gd name="connsiteX5884" fmla="*/ 577941 w 4089755"/>
              <a:gd name="connsiteY5884" fmla="*/ 1607987 h 4615664"/>
              <a:gd name="connsiteX5885" fmla="*/ 576586 w 4089755"/>
              <a:gd name="connsiteY5885" fmla="*/ 1608071 h 4615664"/>
              <a:gd name="connsiteX5886" fmla="*/ 1078965 w 4089755"/>
              <a:gd name="connsiteY5886" fmla="*/ 1602015 h 4615664"/>
              <a:gd name="connsiteX5887" fmla="*/ 1073027 w 4089755"/>
              <a:gd name="connsiteY5887" fmla="*/ 1606297 h 4615664"/>
              <a:gd name="connsiteX5888" fmla="*/ 1082526 w 4089755"/>
              <a:gd name="connsiteY5888" fmla="*/ 1609412 h 4615664"/>
              <a:gd name="connsiteX5889" fmla="*/ 1078965 w 4089755"/>
              <a:gd name="connsiteY5889" fmla="*/ 1602015 h 4615664"/>
              <a:gd name="connsiteX5890" fmla="*/ 3904769 w 4089755"/>
              <a:gd name="connsiteY5890" fmla="*/ 1598911 h 4615664"/>
              <a:gd name="connsiteX5891" fmla="*/ 3894326 w 4089755"/>
              <a:gd name="connsiteY5891" fmla="*/ 1602463 h 4615664"/>
              <a:gd name="connsiteX5892" fmla="*/ 3898628 w 4089755"/>
              <a:gd name="connsiteY5892" fmla="*/ 1599941 h 4615664"/>
              <a:gd name="connsiteX5893" fmla="*/ 3904769 w 4089755"/>
              <a:gd name="connsiteY5893" fmla="*/ 1598911 h 4615664"/>
              <a:gd name="connsiteX5894" fmla="*/ 3905845 w 4089755"/>
              <a:gd name="connsiteY5894" fmla="*/ 1597733 h 4615664"/>
              <a:gd name="connsiteX5895" fmla="*/ 3908784 w 4089755"/>
              <a:gd name="connsiteY5895" fmla="*/ 1597866 h 4615664"/>
              <a:gd name="connsiteX5896" fmla="*/ 3904769 w 4089755"/>
              <a:gd name="connsiteY5896" fmla="*/ 1598911 h 4615664"/>
              <a:gd name="connsiteX5897" fmla="*/ 3905845 w 4089755"/>
              <a:gd name="connsiteY5897" fmla="*/ 1597733 h 4615664"/>
              <a:gd name="connsiteX5898" fmla="*/ 3909861 w 4089755"/>
              <a:gd name="connsiteY5898" fmla="*/ 1596688 h 4615664"/>
              <a:gd name="connsiteX5899" fmla="*/ 3912799 w 4089755"/>
              <a:gd name="connsiteY5899" fmla="*/ 1596822 h 4615664"/>
              <a:gd name="connsiteX5900" fmla="*/ 3908784 w 4089755"/>
              <a:gd name="connsiteY5900" fmla="*/ 1597866 h 4615664"/>
              <a:gd name="connsiteX5901" fmla="*/ 3909861 w 4089755"/>
              <a:gd name="connsiteY5901" fmla="*/ 1596688 h 4615664"/>
              <a:gd name="connsiteX5902" fmla="*/ 1070458 w 4089755"/>
              <a:gd name="connsiteY5902" fmla="*/ 1596569 h 4615664"/>
              <a:gd name="connsiteX5903" fmla="*/ 1068143 w 4089755"/>
              <a:gd name="connsiteY5903" fmla="*/ 1598376 h 4615664"/>
              <a:gd name="connsiteX5904" fmla="*/ 1069686 w 4089755"/>
              <a:gd name="connsiteY5904" fmla="*/ 1601591 h 4615664"/>
              <a:gd name="connsiteX5905" fmla="*/ 1072771 w 4089755"/>
              <a:gd name="connsiteY5905" fmla="*/ 1598377 h 4615664"/>
              <a:gd name="connsiteX5906" fmla="*/ 1070458 w 4089755"/>
              <a:gd name="connsiteY5906" fmla="*/ 1596569 h 4615664"/>
              <a:gd name="connsiteX5907" fmla="*/ 1106929 w 4089755"/>
              <a:gd name="connsiteY5907" fmla="*/ 1595495 h 4615664"/>
              <a:gd name="connsiteX5908" fmla="*/ 1097434 w 4089755"/>
              <a:gd name="connsiteY5908" fmla="*/ 1601285 h 4615664"/>
              <a:gd name="connsiteX5909" fmla="*/ 1106929 w 4089755"/>
              <a:gd name="connsiteY5909" fmla="*/ 1595495 h 4615664"/>
              <a:gd name="connsiteX5910" fmla="*/ 3963569 w 4089755"/>
              <a:gd name="connsiteY5910" fmla="*/ 1594418 h 4615664"/>
              <a:gd name="connsiteX5911" fmla="*/ 3958246 w 4089755"/>
              <a:gd name="connsiteY5911" fmla="*/ 1596281 h 4615664"/>
              <a:gd name="connsiteX5912" fmla="*/ 3959229 w 4089755"/>
              <a:gd name="connsiteY5912" fmla="*/ 1595607 h 4615664"/>
              <a:gd name="connsiteX5913" fmla="*/ 2479228 w 4089755"/>
              <a:gd name="connsiteY5913" fmla="*/ 1593818 h 4615664"/>
              <a:gd name="connsiteX5914" fmla="*/ 2478232 w 4089755"/>
              <a:gd name="connsiteY5914" fmla="*/ 1594040 h 4615664"/>
              <a:gd name="connsiteX5915" fmla="*/ 2477042 w 4089755"/>
              <a:gd name="connsiteY5915" fmla="*/ 1596807 h 4615664"/>
              <a:gd name="connsiteX5916" fmla="*/ 2476893 w 4089755"/>
              <a:gd name="connsiteY5916" fmla="*/ 1597607 h 4615664"/>
              <a:gd name="connsiteX5917" fmla="*/ 2476909 w 4089755"/>
              <a:gd name="connsiteY5917" fmla="*/ 1599777 h 4615664"/>
              <a:gd name="connsiteX5918" fmla="*/ 2478919 w 4089755"/>
              <a:gd name="connsiteY5918" fmla="*/ 1600749 h 4615664"/>
              <a:gd name="connsiteX5919" fmla="*/ 2479228 w 4089755"/>
              <a:gd name="connsiteY5919" fmla="*/ 1593818 h 4615664"/>
              <a:gd name="connsiteX5920" fmla="*/ 2426107 w 4089755"/>
              <a:gd name="connsiteY5920" fmla="*/ 1593002 h 4615664"/>
              <a:gd name="connsiteX5921" fmla="*/ 2423400 w 4089755"/>
              <a:gd name="connsiteY5921" fmla="*/ 1596367 h 4615664"/>
              <a:gd name="connsiteX5922" fmla="*/ 2423769 w 4089755"/>
              <a:gd name="connsiteY5922" fmla="*/ 1599662 h 4615664"/>
              <a:gd name="connsiteX5923" fmla="*/ 2421076 w 4089755"/>
              <a:gd name="connsiteY5923" fmla="*/ 1603319 h 4615664"/>
              <a:gd name="connsiteX5924" fmla="*/ 2420942 w 4089755"/>
              <a:gd name="connsiteY5924" fmla="*/ 1600409 h 4615664"/>
              <a:gd name="connsiteX5925" fmla="*/ 2420743 w 4089755"/>
              <a:gd name="connsiteY5925" fmla="*/ 1599671 h 4615664"/>
              <a:gd name="connsiteX5926" fmla="*/ 2420014 w 4089755"/>
              <a:gd name="connsiteY5926" fmla="*/ 1600579 h 4615664"/>
              <a:gd name="connsiteX5927" fmla="*/ 2418959 w 4089755"/>
              <a:gd name="connsiteY5927" fmla="*/ 1606922 h 4615664"/>
              <a:gd name="connsiteX5928" fmla="*/ 2418132 w 4089755"/>
              <a:gd name="connsiteY5928" fmla="*/ 1602920 h 4615664"/>
              <a:gd name="connsiteX5929" fmla="*/ 2413399 w 4089755"/>
              <a:gd name="connsiteY5929" fmla="*/ 1608805 h 4615664"/>
              <a:gd name="connsiteX5930" fmla="*/ 2413362 w 4089755"/>
              <a:gd name="connsiteY5930" fmla="*/ 1608859 h 4615664"/>
              <a:gd name="connsiteX5931" fmla="*/ 2413708 w 4089755"/>
              <a:gd name="connsiteY5931" fmla="*/ 1612496 h 4615664"/>
              <a:gd name="connsiteX5932" fmla="*/ 2414996 w 4089755"/>
              <a:gd name="connsiteY5932" fmla="*/ 1628580 h 4615664"/>
              <a:gd name="connsiteX5933" fmla="*/ 2414183 w 4089755"/>
              <a:gd name="connsiteY5933" fmla="*/ 1632891 h 4615664"/>
              <a:gd name="connsiteX5934" fmla="*/ 2431073 w 4089755"/>
              <a:gd name="connsiteY5934" fmla="*/ 1612943 h 4615664"/>
              <a:gd name="connsiteX5935" fmla="*/ 2430155 w 4089755"/>
              <a:gd name="connsiteY5935" fmla="*/ 1606443 h 4615664"/>
              <a:gd name="connsiteX5936" fmla="*/ 2429544 w 4089755"/>
              <a:gd name="connsiteY5936" fmla="*/ 1601474 h 4615664"/>
              <a:gd name="connsiteX5937" fmla="*/ 2428214 w 4089755"/>
              <a:gd name="connsiteY5937" fmla="*/ 1606445 h 4615664"/>
              <a:gd name="connsiteX5938" fmla="*/ 2424341 w 4089755"/>
              <a:gd name="connsiteY5938" fmla="*/ 1607415 h 4615664"/>
              <a:gd name="connsiteX5939" fmla="*/ 789961 w 4089755"/>
              <a:gd name="connsiteY5939" fmla="*/ 1592379 h 4615664"/>
              <a:gd name="connsiteX5940" fmla="*/ 784307 w 4089755"/>
              <a:gd name="connsiteY5940" fmla="*/ 1600748 h 4615664"/>
              <a:gd name="connsiteX5941" fmla="*/ 799477 w 4089755"/>
              <a:gd name="connsiteY5941" fmla="*/ 1593139 h 4615664"/>
              <a:gd name="connsiteX5942" fmla="*/ 789961 w 4089755"/>
              <a:gd name="connsiteY5942" fmla="*/ 1592379 h 4615664"/>
              <a:gd name="connsiteX5943" fmla="*/ 2388387 w 4089755"/>
              <a:gd name="connsiteY5943" fmla="*/ 1591504 h 4615664"/>
              <a:gd name="connsiteX5944" fmla="*/ 2387833 w 4089755"/>
              <a:gd name="connsiteY5944" fmla="*/ 1592157 h 4615664"/>
              <a:gd name="connsiteX5945" fmla="*/ 2388223 w 4089755"/>
              <a:gd name="connsiteY5945" fmla="*/ 1599492 h 4615664"/>
              <a:gd name="connsiteX5946" fmla="*/ 2388508 w 4089755"/>
              <a:gd name="connsiteY5946" fmla="*/ 1604574 h 4615664"/>
              <a:gd name="connsiteX5947" fmla="*/ 2388767 w 4089755"/>
              <a:gd name="connsiteY5947" fmla="*/ 1604279 h 4615664"/>
              <a:gd name="connsiteX5948" fmla="*/ 2462410 w 4089755"/>
              <a:gd name="connsiteY5948" fmla="*/ 1591338 h 4615664"/>
              <a:gd name="connsiteX5949" fmla="*/ 2458127 w 4089755"/>
              <a:gd name="connsiteY5949" fmla="*/ 1596648 h 4615664"/>
              <a:gd name="connsiteX5950" fmla="*/ 2456910 w 4089755"/>
              <a:gd name="connsiteY5950" fmla="*/ 1598069 h 4615664"/>
              <a:gd name="connsiteX5951" fmla="*/ 2453225 w 4089755"/>
              <a:gd name="connsiteY5951" fmla="*/ 1615101 h 4615664"/>
              <a:gd name="connsiteX5952" fmla="*/ 2445254 w 4089755"/>
              <a:gd name="connsiteY5952" fmla="*/ 1654431 h 4615664"/>
              <a:gd name="connsiteX5953" fmla="*/ 2443015 w 4089755"/>
              <a:gd name="connsiteY5953" fmla="*/ 1669276 h 4615664"/>
              <a:gd name="connsiteX5954" fmla="*/ 2441728 w 4089755"/>
              <a:gd name="connsiteY5954" fmla="*/ 1676547 h 4615664"/>
              <a:gd name="connsiteX5955" fmla="*/ 2445122 w 4089755"/>
              <a:gd name="connsiteY5955" fmla="*/ 1671805 h 4615664"/>
              <a:gd name="connsiteX5956" fmla="*/ 2446470 w 4089755"/>
              <a:gd name="connsiteY5956" fmla="*/ 1669488 h 4615664"/>
              <a:gd name="connsiteX5957" fmla="*/ 2458904 w 4089755"/>
              <a:gd name="connsiteY5957" fmla="*/ 1608424 h 4615664"/>
              <a:gd name="connsiteX5958" fmla="*/ 2461604 w 4089755"/>
              <a:gd name="connsiteY5958" fmla="*/ 1595438 h 4615664"/>
              <a:gd name="connsiteX5959" fmla="*/ 602456 w 4089755"/>
              <a:gd name="connsiteY5959" fmla="*/ 1591074 h 4615664"/>
              <a:gd name="connsiteX5960" fmla="*/ 593684 w 4089755"/>
              <a:gd name="connsiteY5960" fmla="*/ 1599973 h 4615664"/>
              <a:gd name="connsiteX5961" fmla="*/ 615280 w 4089755"/>
              <a:gd name="connsiteY5961" fmla="*/ 1592401 h 4615664"/>
              <a:gd name="connsiteX5962" fmla="*/ 602456 w 4089755"/>
              <a:gd name="connsiteY5962" fmla="*/ 1591074 h 4615664"/>
              <a:gd name="connsiteX5963" fmla="*/ 2530422 w 4089755"/>
              <a:gd name="connsiteY5963" fmla="*/ 1590869 h 4615664"/>
              <a:gd name="connsiteX5964" fmla="*/ 2523322 w 4089755"/>
              <a:gd name="connsiteY5964" fmla="*/ 1600166 h 4615664"/>
              <a:gd name="connsiteX5965" fmla="*/ 2516109 w 4089755"/>
              <a:gd name="connsiteY5965" fmla="*/ 1608474 h 4615664"/>
              <a:gd name="connsiteX5966" fmla="*/ 2516012 w 4089755"/>
              <a:gd name="connsiteY5966" fmla="*/ 1610835 h 4615664"/>
              <a:gd name="connsiteX5967" fmla="*/ 2515298 w 4089755"/>
              <a:gd name="connsiteY5967" fmla="*/ 1610994 h 4615664"/>
              <a:gd name="connsiteX5968" fmla="*/ 2515080 w 4089755"/>
              <a:gd name="connsiteY5968" fmla="*/ 1609659 h 4615664"/>
              <a:gd name="connsiteX5969" fmla="*/ 2486296 w 4089755"/>
              <a:gd name="connsiteY5969" fmla="*/ 1642812 h 4615664"/>
              <a:gd name="connsiteX5970" fmla="*/ 2484654 w 4089755"/>
              <a:gd name="connsiteY5970" fmla="*/ 1645774 h 4615664"/>
              <a:gd name="connsiteX5971" fmla="*/ 2484044 w 4089755"/>
              <a:gd name="connsiteY5971" fmla="*/ 1666554 h 4615664"/>
              <a:gd name="connsiteX5972" fmla="*/ 2484148 w 4089755"/>
              <a:gd name="connsiteY5972" fmla="*/ 1666836 h 4615664"/>
              <a:gd name="connsiteX5973" fmla="*/ 2484029 w 4089755"/>
              <a:gd name="connsiteY5973" fmla="*/ 1667084 h 4615664"/>
              <a:gd name="connsiteX5974" fmla="*/ 2483734 w 4089755"/>
              <a:gd name="connsiteY5974" fmla="*/ 1677127 h 4615664"/>
              <a:gd name="connsiteX5975" fmla="*/ 2483854 w 4089755"/>
              <a:gd name="connsiteY5975" fmla="*/ 1679271 h 4615664"/>
              <a:gd name="connsiteX5976" fmla="*/ 2539407 w 4089755"/>
              <a:gd name="connsiteY5976" fmla="*/ 1617117 h 4615664"/>
              <a:gd name="connsiteX5977" fmla="*/ 2539307 w 4089755"/>
              <a:gd name="connsiteY5977" fmla="*/ 1614050 h 4615664"/>
              <a:gd name="connsiteX5978" fmla="*/ 2535747 w 4089755"/>
              <a:gd name="connsiteY5978" fmla="*/ 1600010 h 4615664"/>
              <a:gd name="connsiteX5979" fmla="*/ 2530444 w 4089755"/>
              <a:gd name="connsiteY5979" fmla="*/ 1593134 h 4615664"/>
              <a:gd name="connsiteX5980" fmla="*/ 1060584 w 4089755"/>
              <a:gd name="connsiteY5980" fmla="*/ 1588429 h 4615664"/>
              <a:gd name="connsiteX5981" fmla="*/ 1053499 w 4089755"/>
              <a:gd name="connsiteY5981" fmla="*/ 1591349 h 4615664"/>
              <a:gd name="connsiteX5982" fmla="*/ 1066246 w 4089755"/>
              <a:gd name="connsiteY5982" fmla="*/ 1596020 h 4615664"/>
              <a:gd name="connsiteX5983" fmla="*/ 1067873 w 4089755"/>
              <a:gd name="connsiteY5983" fmla="*/ 1591348 h 4615664"/>
              <a:gd name="connsiteX5984" fmla="*/ 1060584 w 4089755"/>
              <a:gd name="connsiteY5984" fmla="*/ 1588429 h 4615664"/>
              <a:gd name="connsiteX5985" fmla="*/ 854286 w 4089755"/>
              <a:gd name="connsiteY5985" fmla="*/ 1587793 h 4615664"/>
              <a:gd name="connsiteX5986" fmla="*/ 844795 w 4089755"/>
              <a:gd name="connsiteY5986" fmla="*/ 1595577 h 4615664"/>
              <a:gd name="connsiteX5987" fmla="*/ 854286 w 4089755"/>
              <a:gd name="connsiteY5987" fmla="*/ 1587793 h 4615664"/>
              <a:gd name="connsiteX5988" fmla="*/ 2406722 w 4089755"/>
              <a:gd name="connsiteY5988" fmla="*/ 1583895 h 4615664"/>
              <a:gd name="connsiteX5989" fmla="*/ 2405079 w 4089755"/>
              <a:gd name="connsiteY5989" fmla="*/ 1583962 h 4615664"/>
              <a:gd name="connsiteX5990" fmla="*/ 2405111 w 4089755"/>
              <a:gd name="connsiteY5990" fmla="*/ 1585723 h 4615664"/>
              <a:gd name="connsiteX5991" fmla="*/ 2653463 w 4089755"/>
              <a:gd name="connsiteY5991" fmla="*/ 1583409 h 4615664"/>
              <a:gd name="connsiteX5992" fmla="*/ 2653832 w 4089755"/>
              <a:gd name="connsiteY5992" fmla="*/ 1587442 h 4615664"/>
              <a:gd name="connsiteX5993" fmla="*/ 2655842 w 4089755"/>
              <a:gd name="connsiteY5993" fmla="*/ 1597350 h 4615664"/>
              <a:gd name="connsiteX5994" fmla="*/ 2658912 w 4089755"/>
              <a:gd name="connsiteY5994" fmla="*/ 1660060 h 4615664"/>
              <a:gd name="connsiteX5995" fmla="*/ 2656751 w 4089755"/>
              <a:gd name="connsiteY5995" fmla="*/ 1678788 h 4615664"/>
              <a:gd name="connsiteX5996" fmla="*/ 2656502 w 4089755"/>
              <a:gd name="connsiteY5996" fmla="*/ 1698038 h 4615664"/>
              <a:gd name="connsiteX5997" fmla="*/ 2647725 w 4089755"/>
              <a:gd name="connsiteY5997" fmla="*/ 1702555 h 4615664"/>
              <a:gd name="connsiteX5998" fmla="*/ 2651469 w 4089755"/>
              <a:gd name="connsiteY5998" fmla="*/ 1744618 h 4615664"/>
              <a:gd name="connsiteX5999" fmla="*/ 2652869 w 4089755"/>
              <a:gd name="connsiteY5999" fmla="*/ 1760807 h 4615664"/>
              <a:gd name="connsiteX6000" fmla="*/ 2651984 w 4089755"/>
              <a:gd name="connsiteY6000" fmla="*/ 1762547 h 4615664"/>
              <a:gd name="connsiteX6001" fmla="*/ 2649899 w 4089755"/>
              <a:gd name="connsiteY6001" fmla="*/ 1767767 h 4615664"/>
              <a:gd name="connsiteX6002" fmla="*/ 2649281 w 4089755"/>
              <a:gd name="connsiteY6002" fmla="*/ 1762585 h 4615664"/>
              <a:gd name="connsiteX6003" fmla="*/ 2640118 w 4089755"/>
              <a:gd name="connsiteY6003" fmla="*/ 1684799 h 4615664"/>
              <a:gd name="connsiteX6004" fmla="*/ 2636674 w 4089755"/>
              <a:gd name="connsiteY6004" fmla="*/ 1654364 h 4615664"/>
              <a:gd name="connsiteX6005" fmla="*/ 2632682 w 4089755"/>
              <a:gd name="connsiteY6005" fmla="*/ 1631550 h 4615664"/>
              <a:gd name="connsiteX6006" fmla="*/ 2629580 w 4089755"/>
              <a:gd name="connsiteY6006" fmla="*/ 1617466 h 4615664"/>
              <a:gd name="connsiteX6007" fmla="*/ 2621189 w 4089755"/>
              <a:gd name="connsiteY6007" fmla="*/ 1609066 h 4615664"/>
              <a:gd name="connsiteX6008" fmla="*/ 2624738 w 4089755"/>
              <a:gd name="connsiteY6008" fmla="*/ 1657589 h 4615664"/>
              <a:gd name="connsiteX6009" fmla="*/ 2623677 w 4089755"/>
              <a:gd name="connsiteY6009" fmla="*/ 1691149 h 4615664"/>
              <a:gd name="connsiteX6010" fmla="*/ 2619900 w 4089755"/>
              <a:gd name="connsiteY6010" fmla="*/ 1697711 h 4615664"/>
              <a:gd name="connsiteX6011" fmla="*/ 2623149 w 4089755"/>
              <a:gd name="connsiteY6011" fmla="*/ 1734604 h 4615664"/>
              <a:gd name="connsiteX6012" fmla="*/ 2618961 w 4089755"/>
              <a:gd name="connsiteY6012" fmla="*/ 1725047 h 4615664"/>
              <a:gd name="connsiteX6013" fmla="*/ 2619770 w 4089755"/>
              <a:gd name="connsiteY6013" fmla="*/ 1725498 h 4615664"/>
              <a:gd name="connsiteX6014" fmla="*/ 2620114 w 4089755"/>
              <a:gd name="connsiteY6014" fmla="*/ 1727087 h 4615664"/>
              <a:gd name="connsiteX6015" fmla="*/ 2620290 w 4089755"/>
              <a:gd name="connsiteY6015" fmla="*/ 1725787 h 4615664"/>
              <a:gd name="connsiteX6016" fmla="*/ 2619770 w 4089755"/>
              <a:gd name="connsiteY6016" fmla="*/ 1725498 h 4615664"/>
              <a:gd name="connsiteX6017" fmla="*/ 2619135 w 4089755"/>
              <a:gd name="connsiteY6017" fmla="*/ 1722572 h 4615664"/>
              <a:gd name="connsiteX6018" fmla="*/ 2619272 w 4089755"/>
              <a:gd name="connsiteY6018" fmla="*/ 1720630 h 4615664"/>
              <a:gd name="connsiteX6019" fmla="*/ 2618891 w 4089755"/>
              <a:gd name="connsiteY6019" fmla="*/ 1718481 h 4615664"/>
              <a:gd name="connsiteX6020" fmla="*/ 2613235 w 4089755"/>
              <a:gd name="connsiteY6020" fmla="*/ 1712767 h 4615664"/>
              <a:gd name="connsiteX6021" fmla="*/ 2609559 w 4089755"/>
              <a:gd name="connsiteY6021" fmla="*/ 1677269 h 4615664"/>
              <a:gd name="connsiteX6022" fmla="*/ 2605411 w 4089755"/>
              <a:gd name="connsiteY6022" fmla="*/ 1672434 h 4615664"/>
              <a:gd name="connsiteX6023" fmla="*/ 2601667 w 4089755"/>
              <a:gd name="connsiteY6023" fmla="*/ 1630370 h 4615664"/>
              <a:gd name="connsiteX6024" fmla="*/ 2600190 w 4089755"/>
              <a:gd name="connsiteY6024" fmla="*/ 1587666 h 4615664"/>
              <a:gd name="connsiteX6025" fmla="*/ 2597825 w 4089755"/>
              <a:gd name="connsiteY6025" fmla="*/ 1583481 h 4615664"/>
              <a:gd name="connsiteX6026" fmla="*/ 2597539 w 4089755"/>
              <a:gd name="connsiteY6026" fmla="*/ 1583824 h 4615664"/>
              <a:gd name="connsiteX6027" fmla="*/ 2595910 w 4089755"/>
              <a:gd name="connsiteY6027" fmla="*/ 1590025 h 4615664"/>
              <a:gd name="connsiteX6028" fmla="*/ 2598277 w 4089755"/>
              <a:gd name="connsiteY6028" fmla="*/ 1624016 h 4615664"/>
              <a:gd name="connsiteX6029" fmla="*/ 2604073 w 4089755"/>
              <a:gd name="connsiteY6029" fmla="*/ 1728370 h 4615664"/>
              <a:gd name="connsiteX6030" fmla="*/ 2609713 w 4089755"/>
              <a:gd name="connsiteY6030" fmla="*/ 1781465 h 4615664"/>
              <a:gd name="connsiteX6031" fmla="*/ 2608469 w 4089755"/>
              <a:gd name="connsiteY6031" fmla="*/ 1785018 h 4615664"/>
              <a:gd name="connsiteX6032" fmla="*/ 2606054 w 4089755"/>
              <a:gd name="connsiteY6032" fmla="*/ 1793503 h 4615664"/>
              <a:gd name="connsiteX6033" fmla="*/ 2603147 w 4089755"/>
              <a:gd name="connsiteY6033" fmla="*/ 1776893 h 4615664"/>
              <a:gd name="connsiteX6034" fmla="*/ 2603551 w 4089755"/>
              <a:gd name="connsiteY6034" fmla="*/ 1793172 h 4615664"/>
              <a:gd name="connsiteX6035" fmla="*/ 2599668 w 4089755"/>
              <a:gd name="connsiteY6035" fmla="*/ 1792470 h 4615664"/>
              <a:gd name="connsiteX6036" fmla="*/ 2598531 w 4089755"/>
              <a:gd name="connsiteY6036" fmla="*/ 1798005 h 4615664"/>
              <a:gd name="connsiteX6037" fmla="*/ 2596250 w 4089755"/>
              <a:gd name="connsiteY6037" fmla="*/ 1782326 h 4615664"/>
              <a:gd name="connsiteX6038" fmla="*/ 2596306 w 4089755"/>
              <a:gd name="connsiteY6038" fmla="*/ 1777389 h 4615664"/>
              <a:gd name="connsiteX6039" fmla="*/ 2596889 w 4089755"/>
              <a:gd name="connsiteY6039" fmla="*/ 1775079 h 4615664"/>
              <a:gd name="connsiteX6040" fmla="*/ 2595267 w 4089755"/>
              <a:gd name="connsiteY6040" fmla="*/ 1775570 h 4615664"/>
              <a:gd name="connsiteX6041" fmla="*/ 2592214 w 4089755"/>
              <a:gd name="connsiteY6041" fmla="*/ 1754591 h 4615664"/>
              <a:gd name="connsiteX6042" fmla="*/ 2593178 w 4089755"/>
              <a:gd name="connsiteY6042" fmla="*/ 1748319 h 4615664"/>
              <a:gd name="connsiteX6043" fmla="*/ 2595977 w 4089755"/>
              <a:gd name="connsiteY6043" fmla="*/ 1734081 h 4615664"/>
              <a:gd name="connsiteX6044" fmla="*/ 2597210 w 4089755"/>
              <a:gd name="connsiteY6044" fmla="*/ 1716509 h 4615664"/>
              <a:gd name="connsiteX6045" fmla="*/ 2591130 w 4089755"/>
              <a:gd name="connsiteY6045" fmla="*/ 1746139 h 4615664"/>
              <a:gd name="connsiteX6046" fmla="*/ 2591030 w 4089755"/>
              <a:gd name="connsiteY6046" fmla="*/ 1746460 h 4615664"/>
              <a:gd name="connsiteX6047" fmla="*/ 2590198 w 4089755"/>
              <a:gd name="connsiteY6047" fmla="*/ 1740741 h 4615664"/>
              <a:gd name="connsiteX6048" fmla="*/ 2580102 w 4089755"/>
              <a:gd name="connsiteY6048" fmla="*/ 1640902 h 4615664"/>
              <a:gd name="connsiteX6049" fmla="*/ 2579021 w 4089755"/>
              <a:gd name="connsiteY6049" fmla="*/ 1653183 h 4615664"/>
              <a:gd name="connsiteX6050" fmla="*/ 2576597 w 4089755"/>
              <a:gd name="connsiteY6050" fmla="*/ 1648039 h 4615664"/>
              <a:gd name="connsiteX6051" fmla="*/ 2581001 w 4089755"/>
              <a:gd name="connsiteY6051" fmla="*/ 1617476 h 4615664"/>
              <a:gd name="connsiteX6052" fmla="*/ 2575368 w 4089755"/>
              <a:gd name="connsiteY6052" fmla="*/ 1640083 h 4615664"/>
              <a:gd name="connsiteX6053" fmla="*/ 2575176 w 4089755"/>
              <a:gd name="connsiteY6053" fmla="*/ 1638601 h 4615664"/>
              <a:gd name="connsiteX6054" fmla="*/ 2572847 w 4089755"/>
              <a:gd name="connsiteY6054" fmla="*/ 1618792 h 4615664"/>
              <a:gd name="connsiteX6055" fmla="*/ 2571849 w 4089755"/>
              <a:gd name="connsiteY6055" fmla="*/ 1614512 h 4615664"/>
              <a:gd name="connsiteX6056" fmla="*/ 2568732 w 4089755"/>
              <a:gd name="connsiteY6056" fmla="*/ 1618238 h 4615664"/>
              <a:gd name="connsiteX6057" fmla="*/ 2568157 w 4089755"/>
              <a:gd name="connsiteY6057" fmla="*/ 1629969 h 4615664"/>
              <a:gd name="connsiteX6058" fmla="*/ 2568965 w 4089755"/>
              <a:gd name="connsiteY6058" fmla="*/ 1654128 h 4615664"/>
              <a:gd name="connsiteX6059" fmla="*/ 2562811 w 4089755"/>
              <a:gd name="connsiteY6059" fmla="*/ 1650043 h 4615664"/>
              <a:gd name="connsiteX6060" fmla="*/ 2561038 w 4089755"/>
              <a:gd name="connsiteY6060" fmla="*/ 1655856 h 4615664"/>
              <a:gd name="connsiteX6061" fmla="*/ 2558271 w 4089755"/>
              <a:gd name="connsiteY6061" fmla="*/ 1644427 h 4615664"/>
              <a:gd name="connsiteX6062" fmla="*/ 2557921 w 4089755"/>
              <a:gd name="connsiteY6062" fmla="*/ 1631152 h 4615664"/>
              <a:gd name="connsiteX6063" fmla="*/ 2545576 w 4089755"/>
              <a:gd name="connsiteY6063" fmla="*/ 1645901 h 4615664"/>
              <a:gd name="connsiteX6064" fmla="*/ 2545355 w 4089755"/>
              <a:gd name="connsiteY6064" fmla="*/ 1659116 h 4615664"/>
              <a:gd name="connsiteX6065" fmla="*/ 2544619 w 4089755"/>
              <a:gd name="connsiteY6065" fmla="*/ 1691242 h 4615664"/>
              <a:gd name="connsiteX6066" fmla="*/ 2541463 w 4089755"/>
              <a:gd name="connsiteY6066" fmla="*/ 1660598 h 4615664"/>
              <a:gd name="connsiteX6067" fmla="*/ 2540974 w 4089755"/>
              <a:gd name="connsiteY6067" fmla="*/ 1651397 h 4615664"/>
              <a:gd name="connsiteX6068" fmla="*/ 2411165 w 4089755"/>
              <a:gd name="connsiteY6068" fmla="*/ 1806472 h 4615664"/>
              <a:gd name="connsiteX6069" fmla="*/ 2386665 w 4089755"/>
              <a:gd name="connsiteY6069" fmla="*/ 1833434 h 4615664"/>
              <a:gd name="connsiteX6070" fmla="*/ 2377679 w 4089755"/>
              <a:gd name="connsiteY6070" fmla="*/ 1832247 h 4615664"/>
              <a:gd name="connsiteX6071" fmla="*/ 2489182 w 4089755"/>
              <a:gd name="connsiteY6071" fmla="*/ 1708137 h 4615664"/>
              <a:gd name="connsiteX6072" fmla="*/ 2540760 w 4089755"/>
              <a:gd name="connsiteY6072" fmla="*/ 1647339 h 4615664"/>
              <a:gd name="connsiteX6073" fmla="*/ 2539808 w 4089755"/>
              <a:gd name="connsiteY6073" fmla="*/ 1629390 h 4615664"/>
              <a:gd name="connsiteX6074" fmla="*/ 2539791 w 4089755"/>
              <a:gd name="connsiteY6074" fmla="*/ 1628850 h 4615664"/>
              <a:gd name="connsiteX6075" fmla="*/ 2508370 w 4089755"/>
              <a:gd name="connsiteY6075" fmla="*/ 1666137 h 4615664"/>
              <a:gd name="connsiteX6076" fmla="*/ 2484575 w 4089755"/>
              <a:gd name="connsiteY6076" fmla="*/ 1692147 h 4615664"/>
              <a:gd name="connsiteX6077" fmla="*/ 2484728 w 4089755"/>
              <a:gd name="connsiteY6077" fmla="*/ 1694880 h 4615664"/>
              <a:gd name="connsiteX6078" fmla="*/ 2484420 w 4089755"/>
              <a:gd name="connsiteY6078" fmla="*/ 1694578 h 4615664"/>
              <a:gd name="connsiteX6079" fmla="*/ 2481778 w 4089755"/>
              <a:gd name="connsiteY6079" fmla="*/ 1703779 h 4615664"/>
              <a:gd name="connsiteX6080" fmla="*/ 2480852 w 4089755"/>
              <a:gd name="connsiteY6080" fmla="*/ 1707233 h 4615664"/>
              <a:gd name="connsiteX6081" fmla="*/ 2480290 w 4089755"/>
              <a:gd name="connsiteY6081" fmla="*/ 1701640 h 4615664"/>
              <a:gd name="connsiteX6082" fmla="*/ 2479978 w 4089755"/>
              <a:gd name="connsiteY6082" fmla="*/ 1697174 h 4615664"/>
              <a:gd name="connsiteX6083" fmla="*/ 2475129 w 4089755"/>
              <a:gd name="connsiteY6083" fmla="*/ 1702473 h 4615664"/>
              <a:gd name="connsiteX6084" fmla="*/ 2347072 w 4089755"/>
              <a:gd name="connsiteY6084" fmla="*/ 1852507 h 4615664"/>
              <a:gd name="connsiteX6085" fmla="*/ 2366278 w 4089755"/>
              <a:gd name="connsiteY6085" fmla="*/ 1815762 h 4615664"/>
              <a:gd name="connsiteX6086" fmla="*/ 2426110 w 4089755"/>
              <a:gd name="connsiteY6086" fmla="*/ 1748199 h 4615664"/>
              <a:gd name="connsiteX6087" fmla="*/ 2449343 w 4089755"/>
              <a:gd name="connsiteY6087" fmla="*/ 1720890 h 4615664"/>
              <a:gd name="connsiteX6088" fmla="*/ 2456156 w 4089755"/>
              <a:gd name="connsiteY6088" fmla="*/ 1678904 h 4615664"/>
              <a:gd name="connsiteX6089" fmla="*/ 2456740 w 4089755"/>
              <a:gd name="connsiteY6089" fmla="*/ 1675839 h 4615664"/>
              <a:gd name="connsiteX6090" fmla="*/ 2453549 w 4089755"/>
              <a:gd name="connsiteY6090" fmla="*/ 1678549 h 4615664"/>
              <a:gd name="connsiteX6091" fmla="*/ 2452573 w 4089755"/>
              <a:gd name="connsiteY6091" fmla="*/ 1683063 h 4615664"/>
              <a:gd name="connsiteX6092" fmla="*/ 2443909 w 4089755"/>
              <a:gd name="connsiteY6092" fmla="*/ 1719151 h 4615664"/>
              <a:gd name="connsiteX6093" fmla="*/ 2443610 w 4089755"/>
              <a:gd name="connsiteY6093" fmla="*/ 1713837 h 4615664"/>
              <a:gd name="connsiteX6094" fmla="*/ 2443574 w 4089755"/>
              <a:gd name="connsiteY6094" fmla="*/ 1713605 h 4615664"/>
              <a:gd name="connsiteX6095" fmla="*/ 2443845 w 4089755"/>
              <a:gd name="connsiteY6095" fmla="*/ 1711992 h 4615664"/>
              <a:gd name="connsiteX6096" fmla="*/ 2448906 w 4089755"/>
              <a:gd name="connsiteY6096" fmla="*/ 1686383 h 4615664"/>
              <a:gd name="connsiteX6097" fmla="*/ 2442456 w 4089755"/>
              <a:gd name="connsiteY6097" fmla="*/ 1703297 h 4615664"/>
              <a:gd name="connsiteX6098" fmla="*/ 2442132 w 4089755"/>
              <a:gd name="connsiteY6098" fmla="*/ 1705135 h 4615664"/>
              <a:gd name="connsiteX6099" fmla="*/ 2440035 w 4089755"/>
              <a:gd name="connsiteY6099" fmla="*/ 1703349 h 4615664"/>
              <a:gd name="connsiteX6100" fmla="*/ 2439476 w 4089755"/>
              <a:gd name="connsiteY6100" fmla="*/ 1709593 h 4615664"/>
              <a:gd name="connsiteX6101" fmla="*/ 2439751 w 4089755"/>
              <a:gd name="connsiteY6101" fmla="*/ 1717133 h 4615664"/>
              <a:gd name="connsiteX6102" fmla="*/ 2438497 w 4089755"/>
              <a:gd name="connsiteY6102" fmla="*/ 1722202 h 4615664"/>
              <a:gd name="connsiteX6103" fmla="*/ 2439144 w 4089755"/>
              <a:gd name="connsiteY6103" fmla="*/ 1705466 h 4615664"/>
              <a:gd name="connsiteX6104" fmla="*/ 2442821 w 4089755"/>
              <a:gd name="connsiteY6104" fmla="*/ 1687411 h 4615664"/>
              <a:gd name="connsiteX6105" fmla="*/ 2426605 w 4089755"/>
              <a:gd name="connsiteY6105" fmla="*/ 1691148 h 4615664"/>
              <a:gd name="connsiteX6106" fmla="*/ 2434551 w 4089755"/>
              <a:gd name="connsiteY6106" fmla="*/ 1686573 h 4615664"/>
              <a:gd name="connsiteX6107" fmla="*/ 2438714 w 4089755"/>
              <a:gd name="connsiteY6107" fmla="*/ 1680757 h 4615664"/>
              <a:gd name="connsiteX6108" fmla="*/ 2437876 w 4089755"/>
              <a:gd name="connsiteY6108" fmla="*/ 1675180 h 4615664"/>
              <a:gd name="connsiteX6109" fmla="*/ 2438345 w 4089755"/>
              <a:gd name="connsiteY6109" fmla="*/ 1673444 h 4615664"/>
              <a:gd name="connsiteX6110" fmla="*/ 2437722 w 4089755"/>
              <a:gd name="connsiteY6110" fmla="*/ 1670413 h 4615664"/>
              <a:gd name="connsiteX6111" fmla="*/ 2435641 w 4089755"/>
              <a:gd name="connsiteY6111" fmla="*/ 1651638 h 4615664"/>
              <a:gd name="connsiteX6112" fmla="*/ 2433947 w 4089755"/>
              <a:gd name="connsiteY6112" fmla="*/ 1633948 h 4615664"/>
              <a:gd name="connsiteX6113" fmla="*/ 2433603 w 4089755"/>
              <a:gd name="connsiteY6113" fmla="*/ 1631382 h 4615664"/>
              <a:gd name="connsiteX6114" fmla="*/ 2434918 w 4089755"/>
              <a:gd name="connsiteY6114" fmla="*/ 1623737 h 4615664"/>
              <a:gd name="connsiteX6115" fmla="*/ 2379352 w 4089755"/>
              <a:gd name="connsiteY6115" fmla="*/ 1688591 h 4615664"/>
              <a:gd name="connsiteX6116" fmla="*/ 2379507 w 4089755"/>
              <a:gd name="connsiteY6116" fmla="*/ 1692715 h 4615664"/>
              <a:gd name="connsiteX6117" fmla="*/ 2382502 w 4089755"/>
              <a:gd name="connsiteY6117" fmla="*/ 1714794 h 4615664"/>
              <a:gd name="connsiteX6118" fmla="*/ 2383903 w 4089755"/>
              <a:gd name="connsiteY6118" fmla="*/ 1730981 h 4615664"/>
              <a:gd name="connsiteX6119" fmla="*/ 2383792 w 4089755"/>
              <a:gd name="connsiteY6119" fmla="*/ 1731199 h 4615664"/>
              <a:gd name="connsiteX6120" fmla="*/ 2388557 w 4089755"/>
              <a:gd name="connsiteY6120" fmla="*/ 1725649 h 4615664"/>
              <a:gd name="connsiteX6121" fmla="*/ 2397077 w 4089755"/>
              <a:gd name="connsiteY6121" fmla="*/ 1719598 h 4615664"/>
              <a:gd name="connsiteX6122" fmla="*/ 2400433 w 4089755"/>
              <a:gd name="connsiteY6122" fmla="*/ 1719202 h 4615664"/>
              <a:gd name="connsiteX6123" fmla="*/ 2372577 w 4089755"/>
              <a:gd name="connsiteY6123" fmla="*/ 1754276 h 4615664"/>
              <a:gd name="connsiteX6124" fmla="*/ 2369899 w 4089755"/>
              <a:gd name="connsiteY6124" fmla="*/ 1752155 h 4615664"/>
              <a:gd name="connsiteX6125" fmla="*/ 2377814 w 4089755"/>
              <a:gd name="connsiteY6125" fmla="*/ 1738163 h 4615664"/>
              <a:gd name="connsiteX6126" fmla="*/ 2380575 w 4089755"/>
              <a:gd name="connsiteY6126" fmla="*/ 1734947 h 4615664"/>
              <a:gd name="connsiteX6127" fmla="*/ 2380315 w 4089755"/>
              <a:gd name="connsiteY6127" fmla="*/ 1732760 h 4615664"/>
              <a:gd name="connsiteX6128" fmla="*/ 2375623 w 4089755"/>
              <a:gd name="connsiteY6128" fmla="*/ 1692943 h 4615664"/>
              <a:gd name="connsiteX6129" fmla="*/ 2363697 w 4089755"/>
              <a:gd name="connsiteY6129" fmla="*/ 1706864 h 4615664"/>
              <a:gd name="connsiteX6130" fmla="*/ 2338877 w 4089755"/>
              <a:gd name="connsiteY6130" fmla="*/ 1734043 h 4615664"/>
              <a:gd name="connsiteX6131" fmla="*/ 2340747 w 4089755"/>
              <a:gd name="connsiteY6131" fmla="*/ 1751640 h 4615664"/>
              <a:gd name="connsiteX6132" fmla="*/ 2339501 w 4089755"/>
              <a:gd name="connsiteY6132" fmla="*/ 1755194 h 4615664"/>
              <a:gd name="connsiteX6133" fmla="*/ 2337086 w 4089755"/>
              <a:gd name="connsiteY6133" fmla="*/ 1763678 h 4615664"/>
              <a:gd name="connsiteX6134" fmla="*/ 2334179 w 4089755"/>
              <a:gd name="connsiteY6134" fmla="*/ 1747069 h 4615664"/>
              <a:gd name="connsiteX6135" fmla="*/ 2334584 w 4089755"/>
              <a:gd name="connsiteY6135" fmla="*/ 1763347 h 4615664"/>
              <a:gd name="connsiteX6136" fmla="*/ 2330702 w 4089755"/>
              <a:gd name="connsiteY6136" fmla="*/ 1762646 h 4615664"/>
              <a:gd name="connsiteX6137" fmla="*/ 2329564 w 4089755"/>
              <a:gd name="connsiteY6137" fmla="*/ 1768182 h 4615664"/>
              <a:gd name="connsiteX6138" fmla="*/ 2327282 w 4089755"/>
              <a:gd name="connsiteY6138" fmla="*/ 1752501 h 4615664"/>
              <a:gd name="connsiteX6139" fmla="*/ 2327339 w 4089755"/>
              <a:gd name="connsiteY6139" fmla="*/ 1747565 h 4615664"/>
              <a:gd name="connsiteX6140" fmla="*/ 2327649 w 4089755"/>
              <a:gd name="connsiteY6140" fmla="*/ 1746338 h 4615664"/>
              <a:gd name="connsiteX6141" fmla="*/ 2323544 w 4089755"/>
              <a:gd name="connsiteY6141" fmla="*/ 1750833 h 4615664"/>
              <a:gd name="connsiteX6142" fmla="*/ 2314730 w 4089755"/>
              <a:gd name="connsiteY6142" fmla="*/ 1764302 h 4615664"/>
              <a:gd name="connsiteX6143" fmla="*/ 2255367 w 4089755"/>
              <a:gd name="connsiteY6143" fmla="*/ 1835965 h 4615664"/>
              <a:gd name="connsiteX6144" fmla="*/ 2291334 w 4089755"/>
              <a:gd name="connsiteY6144" fmla="*/ 1789987 h 4615664"/>
              <a:gd name="connsiteX6145" fmla="*/ 2304069 w 4089755"/>
              <a:gd name="connsiteY6145" fmla="*/ 1771949 h 4615664"/>
              <a:gd name="connsiteX6146" fmla="*/ 2299134 w 4089755"/>
              <a:gd name="connsiteY6146" fmla="*/ 1776878 h 4615664"/>
              <a:gd name="connsiteX6147" fmla="*/ 2306149 w 4089755"/>
              <a:gd name="connsiteY6147" fmla="*/ 1751583 h 4615664"/>
              <a:gd name="connsiteX6148" fmla="*/ 2324073 w 4089755"/>
              <a:gd name="connsiteY6148" fmla="*/ 1730450 h 4615664"/>
              <a:gd name="connsiteX6149" fmla="*/ 2323247 w 4089755"/>
              <a:gd name="connsiteY6149" fmla="*/ 1724766 h 4615664"/>
              <a:gd name="connsiteX6150" fmla="*/ 2323407 w 4089755"/>
              <a:gd name="connsiteY6150" fmla="*/ 1723717 h 4615664"/>
              <a:gd name="connsiteX6151" fmla="*/ 2304770 w 4089755"/>
              <a:gd name="connsiteY6151" fmla="*/ 1749187 h 4615664"/>
              <a:gd name="connsiteX6152" fmla="*/ 2243542 w 4089755"/>
              <a:gd name="connsiteY6152" fmla="*/ 1830507 h 4615664"/>
              <a:gd name="connsiteX6153" fmla="*/ 2213277 w 4089755"/>
              <a:gd name="connsiteY6153" fmla="*/ 1865600 h 4615664"/>
              <a:gd name="connsiteX6154" fmla="*/ 2191095 w 4089755"/>
              <a:gd name="connsiteY6154" fmla="*/ 1889689 h 4615664"/>
              <a:gd name="connsiteX6155" fmla="*/ 2192710 w 4089755"/>
              <a:gd name="connsiteY6155" fmla="*/ 1887039 h 4615664"/>
              <a:gd name="connsiteX6156" fmla="*/ 2207321 w 4089755"/>
              <a:gd name="connsiteY6156" fmla="*/ 1866923 h 4615664"/>
              <a:gd name="connsiteX6157" fmla="*/ 2208599 w 4089755"/>
              <a:gd name="connsiteY6157" fmla="*/ 1864871 h 4615664"/>
              <a:gd name="connsiteX6158" fmla="*/ 2217561 w 4089755"/>
              <a:gd name="connsiteY6158" fmla="*/ 1855125 h 4615664"/>
              <a:gd name="connsiteX6159" fmla="*/ 2245131 w 4089755"/>
              <a:gd name="connsiteY6159" fmla="*/ 1822402 h 4615664"/>
              <a:gd name="connsiteX6160" fmla="*/ 2299099 w 4089755"/>
              <a:gd name="connsiteY6160" fmla="*/ 1748884 h 4615664"/>
              <a:gd name="connsiteX6161" fmla="*/ 2321826 w 4089755"/>
              <a:gd name="connsiteY6161" fmla="*/ 1715005 h 4615664"/>
              <a:gd name="connsiteX6162" fmla="*/ 2321397 w 4089755"/>
              <a:gd name="connsiteY6162" fmla="*/ 1712053 h 4615664"/>
              <a:gd name="connsiteX6163" fmla="*/ 2321231 w 4089755"/>
              <a:gd name="connsiteY6163" fmla="*/ 1710916 h 4615664"/>
              <a:gd name="connsiteX6164" fmla="*/ 2320035 w 4089755"/>
              <a:gd name="connsiteY6164" fmla="*/ 1697589 h 4615664"/>
              <a:gd name="connsiteX6165" fmla="*/ 2317577 w 4089755"/>
              <a:gd name="connsiteY6165" fmla="*/ 1700612 h 4615664"/>
              <a:gd name="connsiteX6166" fmla="*/ 2284368 w 4089755"/>
              <a:gd name="connsiteY6166" fmla="*/ 1742588 h 4615664"/>
              <a:gd name="connsiteX6167" fmla="*/ 2261157 w 4089755"/>
              <a:gd name="connsiteY6167" fmla="*/ 1774669 h 4615664"/>
              <a:gd name="connsiteX6168" fmla="*/ 2143965 w 4089755"/>
              <a:gd name="connsiteY6168" fmla="*/ 1912072 h 4615664"/>
              <a:gd name="connsiteX6169" fmla="*/ 2117519 w 4089755"/>
              <a:gd name="connsiteY6169" fmla="*/ 1937396 h 4615664"/>
              <a:gd name="connsiteX6170" fmla="*/ 2112082 w 4089755"/>
              <a:gd name="connsiteY6170" fmla="*/ 1945571 h 4615664"/>
              <a:gd name="connsiteX6171" fmla="*/ 2111591 w 4089755"/>
              <a:gd name="connsiteY6171" fmla="*/ 1945481 h 4615664"/>
              <a:gd name="connsiteX6172" fmla="*/ 2111125 w 4089755"/>
              <a:gd name="connsiteY6172" fmla="*/ 1947010 h 4615664"/>
              <a:gd name="connsiteX6173" fmla="*/ 2112082 w 4089755"/>
              <a:gd name="connsiteY6173" fmla="*/ 1945571 h 4615664"/>
              <a:gd name="connsiteX6174" fmla="*/ 2113943 w 4089755"/>
              <a:gd name="connsiteY6174" fmla="*/ 1945913 h 4615664"/>
              <a:gd name="connsiteX6175" fmla="*/ 2094632 w 4089755"/>
              <a:gd name="connsiteY6175" fmla="*/ 1971994 h 4615664"/>
              <a:gd name="connsiteX6176" fmla="*/ 2100747 w 4089755"/>
              <a:gd name="connsiteY6176" fmla="*/ 1967819 h 4615664"/>
              <a:gd name="connsiteX6177" fmla="*/ 2107382 w 4089755"/>
              <a:gd name="connsiteY6177" fmla="*/ 1968831 h 4615664"/>
              <a:gd name="connsiteX6178" fmla="*/ 2126404 w 4089755"/>
              <a:gd name="connsiteY6178" fmla="*/ 1950351 h 4615664"/>
              <a:gd name="connsiteX6179" fmla="*/ 2156519 w 4089755"/>
              <a:gd name="connsiteY6179" fmla="*/ 1919838 h 4615664"/>
              <a:gd name="connsiteX6180" fmla="*/ 2182368 w 4089755"/>
              <a:gd name="connsiteY6180" fmla="*/ 1893117 h 4615664"/>
              <a:gd name="connsiteX6181" fmla="*/ 2176593 w 4089755"/>
              <a:gd name="connsiteY6181" fmla="*/ 1900393 h 4615664"/>
              <a:gd name="connsiteX6182" fmla="*/ 2143012 w 4089755"/>
              <a:gd name="connsiteY6182" fmla="*/ 1934870 h 4615664"/>
              <a:gd name="connsiteX6183" fmla="*/ 2075221 w 4089755"/>
              <a:gd name="connsiteY6183" fmla="*/ 2007664 h 4615664"/>
              <a:gd name="connsiteX6184" fmla="*/ 2037709 w 4089755"/>
              <a:gd name="connsiteY6184" fmla="*/ 2044868 h 4615664"/>
              <a:gd name="connsiteX6185" fmla="*/ 2002212 w 4089755"/>
              <a:gd name="connsiteY6185" fmla="*/ 2078593 h 4615664"/>
              <a:gd name="connsiteX6186" fmla="*/ 2042077 w 4089755"/>
              <a:gd name="connsiteY6186" fmla="*/ 2037329 h 4615664"/>
              <a:gd name="connsiteX6187" fmla="*/ 2054985 w 4089755"/>
              <a:gd name="connsiteY6187" fmla="*/ 2023023 h 4615664"/>
              <a:gd name="connsiteX6188" fmla="*/ 2040154 w 4089755"/>
              <a:gd name="connsiteY6188" fmla="*/ 2032387 h 4615664"/>
              <a:gd name="connsiteX6189" fmla="*/ 1948225 w 4089755"/>
              <a:gd name="connsiteY6189" fmla="*/ 2122057 h 4615664"/>
              <a:gd name="connsiteX6190" fmla="*/ 2030614 w 4089755"/>
              <a:gd name="connsiteY6190" fmla="*/ 2036098 h 4615664"/>
              <a:gd name="connsiteX6191" fmla="*/ 2035413 w 4089755"/>
              <a:gd name="connsiteY6191" fmla="*/ 2028541 h 4615664"/>
              <a:gd name="connsiteX6192" fmla="*/ 2030007 w 4089755"/>
              <a:gd name="connsiteY6192" fmla="*/ 2034537 h 4615664"/>
              <a:gd name="connsiteX6193" fmla="*/ 1982596 w 4089755"/>
              <a:gd name="connsiteY6193" fmla="*/ 2080384 h 4615664"/>
              <a:gd name="connsiteX6194" fmla="*/ 1951527 w 4089755"/>
              <a:gd name="connsiteY6194" fmla="*/ 2109084 h 4615664"/>
              <a:gd name="connsiteX6195" fmla="*/ 1954609 w 4089755"/>
              <a:gd name="connsiteY6195" fmla="*/ 2103861 h 4615664"/>
              <a:gd name="connsiteX6196" fmla="*/ 1954721 w 4089755"/>
              <a:gd name="connsiteY6196" fmla="*/ 2103618 h 4615664"/>
              <a:gd name="connsiteX6197" fmla="*/ 1956001 w 4089755"/>
              <a:gd name="connsiteY6197" fmla="*/ 2102261 h 4615664"/>
              <a:gd name="connsiteX6198" fmla="*/ 1977017 w 4089755"/>
              <a:gd name="connsiteY6198" fmla="*/ 2081207 h 4615664"/>
              <a:gd name="connsiteX6199" fmla="*/ 1960192 w 4089755"/>
              <a:gd name="connsiteY6199" fmla="*/ 2093143 h 4615664"/>
              <a:gd name="connsiteX6200" fmla="*/ 1958721 w 4089755"/>
              <a:gd name="connsiteY6200" fmla="*/ 2094680 h 4615664"/>
              <a:gd name="connsiteX6201" fmla="*/ 1957865 w 4089755"/>
              <a:gd name="connsiteY6201" fmla="*/ 2091660 h 4615664"/>
              <a:gd name="connsiteX6202" fmla="*/ 1953382 w 4089755"/>
              <a:gd name="connsiteY6202" fmla="*/ 2097221 h 4615664"/>
              <a:gd name="connsiteX6203" fmla="*/ 1948864 w 4089755"/>
              <a:gd name="connsiteY6203" fmla="*/ 2104538 h 4615664"/>
              <a:gd name="connsiteX6204" fmla="*/ 1944466 w 4089755"/>
              <a:gd name="connsiteY6204" fmla="*/ 2108546 h 4615664"/>
              <a:gd name="connsiteX6205" fmla="*/ 1955682 w 4089755"/>
              <a:gd name="connsiteY6205" fmla="*/ 2093100 h 4615664"/>
              <a:gd name="connsiteX6206" fmla="*/ 2035875 w 4089755"/>
              <a:gd name="connsiteY6206" fmla="*/ 2013686 h 4615664"/>
              <a:gd name="connsiteX6207" fmla="*/ 2064494 w 4089755"/>
              <a:gd name="connsiteY6207" fmla="*/ 1980090 h 4615664"/>
              <a:gd name="connsiteX6208" fmla="*/ 2059782 w 4089755"/>
              <a:gd name="connsiteY6208" fmla="*/ 1984020 h 4615664"/>
              <a:gd name="connsiteX6209" fmla="*/ 1993798 w 4089755"/>
              <a:gd name="connsiteY6209" fmla="*/ 2048623 h 4615664"/>
              <a:gd name="connsiteX6210" fmla="*/ 1969153 w 4089755"/>
              <a:gd name="connsiteY6210" fmla="*/ 2073186 h 4615664"/>
              <a:gd name="connsiteX6211" fmla="*/ 1981569 w 4089755"/>
              <a:gd name="connsiteY6211" fmla="*/ 2056974 h 4615664"/>
              <a:gd name="connsiteX6212" fmla="*/ 2053264 w 4089755"/>
              <a:gd name="connsiteY6212" fmla="*/ 1982663 h 4615664"/>
              <a:gd name="connsiteX6213" fmla="*/ 2079991 w 4089755"/>
              <a:gd name="connsiteY6213" fmla="*/ 1951900 h 4615664"/>
              <a:gd name="connsiteX6214" fmla="*/ 2060158 w 4089755"/>
              <a:gd name="connsiteY6214" fmla="*/ 1972793 h 4615664"/>
              <a:gd name="connsiteX6215" fmla="*/ 2038317 w 4089755"/>
              <a:gd name="connsiteY6215" fmla="*/ 1992370 h 4615664"/>
              <a:gd name="connsiteX6216" fmla="*/ 2073268 w 4089755"/>
              <a:gd name="connsiteY6216" fmla="*/ 1954515 h 4615664"/>
              <a:gd name="connsiteX6217" fmla="*/ 2081666 w 4089755"/>
              <a:gd name="connsiteY6217" fmla="*/ 1940166 h 4615664"/>
              <a:gd name="connsiteX6218" fmla="*/ 2119998 w 4089755"/>
              <a:gd name="connsiteY6218" fmla="*/ 1895605 h 4615664"/>
              <a:gd name="connsiteX6219" fmla="*/ 2124798 w 4089755"/>
              <a:gd name="connsiteY6219" fmla="*/ 1888048 h 4615664"/>
              <a:gd name="connsiteX6220" fmla="*/ 2113277 w 4089755"/>
              <a:gd name="connsiteY6220" fmla="*/ 1898220 h 4615664"/>
              <a:gd name="connsiteX6221" fmla="*/ 2025856 w 4089755"/>
              <a:gd name="connsiteY6221" fmla="*/ 1987934 h 4615664"/>
              <a:gd name="connsiteX6222" fmla="*/ 2096235 w 4089755"/>
              <a:gd name="connsiteY6222" fmla="*/ 1910241 h 4615664"/>
              <a:gd name="connsiteX6223" fmla="*/ 2101983 w 4089755"/>
              <a:gd name="connsiteY6223" fmla="*/ 1901116 h 4615664"/>
              <a:gd name="connsiteX6224" fmla="*/ 2102825 w 4089755"/>
              <a:gd name="connsiteY6224" fmla="*/ 1898557 h 4615664"/>
              <a:gd name="connsiteX6225" fmla="*/ 2089092 w 4089755"/>
              <a:gd name="connsiteY6225" fmla="*/ 1912806 h 4615664"/>
              <a:gd name="connsiteX6226" fmla="*/ 2062270 w 4089755"/>
              <a:gd name="connsiteY6226" fmla="*/ 1941890 h 4615664"/>
              <a:gd name="connsiteX6227" fmla="*/ 2018465 w 4089755"/>
              <a:gd name="connsiteY6227" fmla="*/ 1989712 h 4615664"/>
              <a:gd name="connsiteX6228" fmla="*/ 2026435 w 4089755"/>
              <a:gd name="connsiteY6228" fmla="*/ 1976218 h 4615664"/>
              <a:gd name="connsiteX6229" fmla="*/ 2030634 w 4089755"/>
              <a:gd name="connsiteY6229" fmla="*/ 1970356 h 4615664"/>
              <a:gd name="connsiteX6230" fmla="*/ 2014611 w 4089755"/>
              <a:gd name="connsiteY6230" fmla="*/ 1986618 h 4615664"/>
              <a:gd name="connsiteX6231" fmla="*/ 2003770 w 4089755"/>
              <a:gd name="connsiteY6231" fmla="*/ 1990835 h 4615664"/>
              <a:gd name="connsiteX6232" fmla="*/ 2006784 w 4089755"/>
              <a:gd name="connsiteY6232" fmla="*/ 1987339 h 4615664"/>
              <a:gd name="connsiteX6233" fmla="*/ 2002023 w 4089755"/>
              <a:gd name="connsiteY6233" fmla="*/ 1986499 h 4615664"/>
              <a:gd name="connsiteX6234" fmla="*/ 2000418 w 4089755"/>
              <a:gd name="connsiteY6234" fmla="*/ 1985432 h 4615664"/>
              <a:gd name="connsiteX6235" fmla="*/ 1998985 w 4089755"/>
              <a:gd name="connsiteY6235" fmla="*/ 1986959 h 4615664"/>
              <a:gd name="connsiteX6236" fmla="*/ 1999777 w 4089755"/>
              <a:gd name="connsiteY6236" fmla="*/ 1985006 h 4615664"/>
              <a:gd name="connsiteX6237" fmla="*/ 1994215 w 4089755"/>
              <a:gd name="connsiteY6237" fmla="*/ 1981311 h 4615664"/>
              <a:gd name="connsiteX6238" fmla="*/ 1990478 w 4089755"/>
              <a:gd name="connsiteY6238" fmla="*/ 1988913 h 4615664"/>
              <a:gd name="connsiteX6239" fmla="*/ 1981510 w 4089755"/>
              <a:gd name="connsiteY6239" fmla="*/ 2004966 h 4615664"/>
              <a:gd name="connsiteX6240" fmla="*/ 1972605 w 4089755"/>
              <a:gd name="connsiteY6240" fmla="*/ 2014040 h 4615664"/>
              <a:gd name="connsiteX6241" fmla="*/ 1971536 w 4089755"/>
              <a:gd name="connsiteY6241" fmla="*/ 2015138 h 4615664"/>
              <a:gd name="connsiteX6242" fmla="*/ 1974740 w 4089755"/>
              <a:gd name="connsiteY6242" fmla="*/ 2008499 h 4615664"/>
              <a:gd name="connsiteX6243" fmla="*/ 1988323 w 4089755"/>
              <a:gd name="connsiteY6243" fmla="*/ 1982757 h 4615664"/>
              <a:gd name="connsiteX6244" fmla="*/ 1991970 w 4089755"/>
              <a:gd name="connsiteY6244" fmla="*/ 1976779 h 4615664"/>
              <a:gd name="connsiteX6245" fmla="*/ 1990902 w 4089755"/>
              <a:gd name="connsiteY6245" fmla="*/ 1974503 h 4615664"/>
              <a:gd name="connsiteX6246" fmla="*/ 1995973 w 4089755"/>
              <a:gd name="connsiteY6246" fmla="*/ 1968660 h 4615664"/>
              <a:gd name="connsiteX6247" fmla="*/ 1980451 w 4089755"/>
              <a:gd name="connsiteY6247" fmla="*/ 1989335 h 4615664"/>
              <a:gd name="connsiteX6248" fmla="*/ 1964978 w 4089755"/>
              <a:gd name="connsiteY6248" fmla="*/ 2004766 h 4615664"/>
              <a:gd name="connsiteX6249" fmla="*/ 1963994 w 4089755"/>
              <a:gd name="connsiteY6249" fmla="*/ 2004103 h 4615664"/>
              <a:gd name="connsiteX6250" fmla="*/ 1963121 w 4089755"/>
              <a:gd name="connsiteY6250" fmla="*/ 2006068 h 4615664"/>
              <a:gd name="connsiteX6251" fmla="*/ 1954247 w 4089755"/>
              <a:gd name="connsiteY6251" fmla="*/ 2021032 h 4615664"/>
              <a:gd name="connsiteX6252" fmla="*/ 1958069 w 4089755"/>
              <a:gd name="connsiteY6252" fmla="*/ 2004988 h 4615664"/>
              <a:gd name="connsiteX6253" fmla="*/ 1968125 w 4089755"/>
              <a:gd name="connsiteY6253" fmla="*/ 1986350 h 4615664"/>
              <a:gd name="connsiteX6254" fmla="*/ 1967458 w 4089755"/>
              <a:gd name="connsiteY6254" fmla="*/ 1976477 h 4615664"/>
              <a:gd name="connsiteX6255" fmla="*/ 1980361 w 4089755"/>
              <a:gd name="connsiteY6255" fmla="*/ 1952072 h 4615664"/>
              <a:gd name="connsiteX6256" fmla="*/ 1996987 w 4089755"/>
              <a:gd name="connsiteY6256" fmla="*/ 1927740 h 4615664"/>
              <a:gd name="connsiteX6257" fmla="*/ 1991444 w 4089755"/>
              <a:gd name="connsiteY6257" fmla="*/ 1933875 h 4615664"/>
              <a:gd name="connsiteX6258" fmla="*/ 1993870 w 4089755"/>
              <a:gd name="connsiteY6258" fmla="*/ 1929439 h 4615664"/>
              <a:gd name="connsiteX6259" fmla="*/ 1993578 w 4089755"/>
              <a:gd name="connsiteY6259" fmla="*/ 1929226 h 4615664"/>
              <a:gd name="connsiteX6260" fmla="*/ 1993545 w 4089755"/>
              <a:gd name="connsiteY6260" fmla="*/ 1929313 h 4615664"/>
              <a:gd name="connsiteX6261" fmla="*/ 1956730 w 4089755"/>
              <a:gd name="connsiteY6261" fmla="*/ 1990665 h 4615664"/>
              <a:gd name="connsiteX6262" fmla="*/ 1942817 w 4089755"/>
              <a:gd name="connsiteY6262" fmla="*/ 2007038 h 4615664"/>
              <a:gd name="connsiteX6263" fmla="*/ 1930389 w 4089755"/>
              <a:gd name="connsiteY6263" fmla="*/ 2025117 h 4615664"/>
              <a:gd name="connsiteX6264" fmla="*/ 1919212 w 4089755"/>
              <a:gd name="connsiteY6264" fmla="*/ 2023836 h 4615664"/>
              <a:gd name="connsiteX6265" fmla="*/ 1896113 w 4089755"/>
              <a:gd name="connsiteY6265" fmla="*/ 2066056 h 4615664"/>
              <a:gd name="connsiteX6266" fmla="*/ 1887186 w 4089755"/>
              <a:gd name="connsiteY6266" fmla="*/ 2082279 h 4615664"/>
              <a:gd name="connsiteX6267" fmla="*/ 1885243 w 4089755"/>
              <a:gd name="connsiteY6267" fmla="*/ 2083367 h 4615664"/>
              <a:gd name="connsiteX6268" fmla="*/ 1879961 w 4089755"/>
              <a:gd name="connsiteY6268" fmla="*/ 2086991 h 4615664"/>
              <a:gd name="connsiteX6269" fmla="*/ 1882659 w 4089755"/>
              <a:gd name="connsiteY6269" fmla="*/ 2081690 h 4615664"/>
              <a:gd name="connsiteX6270" fmla="*/ 1923253 w 4089755"/>
              <a:gd name="connsiteY6270" fmla="*/ 2002196 h 4615664"/>
              <a:gd name="connsiteX6271" fmla="*/ 1939270 w 4089755"/>
              <a:gd name="connsiteY6271" fmla="*/ 1971182 h 4615664"/>
              <a:gd name="connsiteX6272" fmla="*/ 1949941 w 4089755"/>
              <a:gd name="connsiteY6272" fmla="*/ 1947039 h 4615664"/>
              <a:gd name="connsiteX6273" fmla="*/ 1955923 w 4089755"/>
              <a:gd name="connsiteY6273" fmla="*/ 1931733 h 4615664"/>
              <a:gd name="connsiteX6274" fmla="*/ 1953295 w 4089755"/>
              <a:gd name="connsiteY6274" fmla="*/ 1918460 h 4615664"/>
              <a:gd name="connsiteX6275" fmla="*/ 1925920 w 4089755"/>
              <a:gd name="connsiteY6275" fmla="*/ 1966676 h 4615664"/>
              <a:gd name="connsiteX6276" fmla="*/ 1903655 w 4089755"/>
              <a:gd name="connsiteY6276" fmla="*/ 1997798 h 4615664"/>
              <a:gd name="connsiteX6277" fmla="*/ 1895921 w 4089755"/>
              <a:gd name="connsiteY6277" fmla="*/ 2001621 h 4615664"/>
              <a:gd name="connsiteX6278" fmla="*/ 1875627 w 4089755"/>
              <a:gd name="connsiteY6278" fmla="*/ 2038631 h 4615664"/>
              <a:gd name="connsiteX6279" fmla="*/ 1877715 w 4089755"/>
              <a:gd name="connsiteY6279" fmla="*/ 2026922 h 4615664"/>
              <a:gd name="connsiteX6280" fmla="*/ 1878195 w 4089755"/>
              <a:gd name="connsiteY6280" fmla="*/ 2027861 h 4615664"/>
              <a:gd name="connsiteX6281" fmla="*/ 1877514 w 4089755"/>
              <a:gd name="connsiteY6281" fmla="*/ 2029586 h 4615664"/>
              <a:gd name="connsiteX6282" fmla="*/ 1878504 w 4089755"/>
              <a:gd name="connsiteY6282" fmla="*/ 2028464 h 4615664"/>
              <a:gd name="connsiteX6283" fmla="*/ 1878195 w 4089755"/>
              <a:gd name="connsiteY6283" fmla="*/ 2027861 h 4615664"/>
              <a:gd name="connsiteX6284" fmla="*/ 1879447 w 4089755"/>
              <a:gd name="connsiteY6284" fmla="*/ 2024689 h 4615664"/>
              <a:gd name="connsiteX6285" fmla="*/ 1880807 w 4089755"/>
              <a:gd name="connsiteY6285" fmla="*/ 2022936 h 4615664"/>
              <a:gd name="connsiteX6286" fmla="*/ 1881808 w 4089755"/>
              <a:gd name="connsiteY6286" fmla="*/ 2020658 h 4615664"/>
              <a:gd name="connsiteX6287" fmla="*/ 1880069 w 4089755"/>
              <a:gd name="connsiteY6287" fmla="*/ 2011663 h 4615664"/>
              <a:gd name="connsiteX6288" fmla="*/ 1899075 w 4089755"/>
              <a:gd name="connsiteY6288" fmla="*/ 1975705 h 4615664"/>
              <a:gd name="connsiteX6289" fmla="*/ 1898206 w 4089755"/>
              <a:gd name="connsiteY6289" fmla="*/ 1968497 h 4615664"/>
              <a:gd name="connsiteX6290" fmla="*/ 1908452 w 4089755"/>
              <a:gd name="connsiteY6290" fmla="*/ 1947671 h 4615664"/>
              <a:gd name="connsiteX6291" fmla="*/ 1913414 w 4089755"/>
              <a:gd name="connsiteY6291" fmla="*/ 1939919 h 4615664"/>
              <a:gd name="connsiteX6292" fmla="*/ 1912818 w 4089755"/>
              <a:gd name="connsiteY6292" fmla="*/ 1936595 h 4615664"/>
              <a:gd name="connsiteX6293" fmla="*/ 1918464 w 4089755"/>
              <a:gd name="connsiteY6293" fmla="*/ 1924294 h 4615664"/>
              <a:gd name="connsiteX6294" fmla="*/ 1919064 w 4089755"/>
              <a:gd name="connsiteY6294" fmla="*/ 1923279 h 4615664"/>
              <a:gd name="connsiteX6295" fmla="*/ 1930782 w 4089755"/>
              <a:gd name="connsiteY6295" fmla="*/ 1908042 h 4615664"/>
              <a:gd name="connsiteX6296" fmla="*/ 1943325 w 4089755"/>
              <a:gd name="connsiteY6296" fmla="*/ 1891197 h 4615664"/>
              <a:gd name="connsiteX6297" fmla="*/ 1944758 w 4089755"/>
              <a:gd name="connsiteY6297" fmla="*/ 1888708 h 4615664"/>
              <a:gd name="connsiteX6298" fmla="*/ 1947498 w 4089755"/>
              <a:gd name="connsiteY6298" fmla="*/ 1883187 h 4615664"/>
              <a:gd name="connsiteX6299" fmla="*/ 1947653 w 4089755"/>
              <a:gd name="connsiteY6299" fmla="*/ 1882703 h 4615664"/>
              <a:gd name="connsiteX6300" fmla="*/ 1947394 w 4089755"/>
              <a:gd name="connsiteY6300" fmla="*/ 1879111 h 4615664"/>
              <a:gd name="connsiteX6301" fmla="*/ 1922121 w 4089755"/>
              <a:gd name="connsiteY6301" fmla="*/ 1918108 h 4615664"/>
              <a:gd name="connsiteX6302" fmla="*/ 1919064 w 4089755"/>
              <a:gd name="connsiteY6302" fmla="*/ 1923279 h 4615664"/>
              <a:gd name="connsiteX6303" fmla="*/ 1918731 w 4089755"/>
              <a:gd name="connsiteY6303" fmla="*/ 1923711 h 4615664"/>
              <a:gd name="connsiteX6304" fmla="*/ 1918464 w 4089755"/>
              <a:gd name="connsiteY6304" fmla="*/ 1924294 h 4615664"/>
              <a:gd name="connsiteX6305" fmla="*/ 1861505 w 4089755"/>
              <a:gd name="connsiteY6305" fmla="*/ 2020640 h 4615664"/>
              <a:gd name="connsiteX6306" fmla="*/ 1833215 w 4089755"/>
              <a:gd name="connsiteY6306" fmla="*/ 2074512 h 4615664"/>
              <a:gd name="connsiteX6307" fmla="*/ 1829784 w 4089755"/>
              <a:gd name="connsiteY6307" fmla="*/ 2077089 h 4615664"/>
              <a:gd name="connsiteX6308" fmla="*/ 1822121 w 4089755"/>
              <a:gd name="connsiteY6308" fmla="*/ 2083596 h 4615664"/>
              <a:gd name="connsiteX6309" fmla="*/ 1829889 w 4089755"/>
              <a:gd name="connsiteY6309" fmla="*/ 2066020 h 4615664"/>
              <a:gd name="connsiteX6310" fmla="*/ 1819961 w 4089755"/>
              <a:gd name="connsiteY6310" fmla="*/ 2081697 h 4615664"/>
              <a:gd name="connsiteX6311" fmla="*/ 1816727 w 4089755"/>
              <a:gd name="connsiteY6311" fmla="*/ 2078574 h 4615664"/>
              <a:gd name="connsiteX6312" fmla="*/ 1812142 w 4089755"/>
              <a:gd name="connsiteY6312" fmla="*/ 2083097 h 4615664"/>
              <a:gd name="connsiteX6313" fmla="*/ 1819914 w 4089755"/>
              <a:gd name="connsiteY6313" fmla="*/ 2066798 h 4615664"/>
              <a:gd name="connsiteX6314" fmla="*/ 1823095 w 4089755"/>
              <a:gd name="connsiteY6314" fmla="*/ 2062156 h 4615664"/>
              <a:gd name="connsiteX6315" fmla="*/ 1825110 w 4089755"/>
              <a:gd name="connsiteY6315" fmla="*/ 2060339 h 4615664"/>
              <a:gd name="connsiteX6316" fmla="*/ 1823263 w 4089755"/>
              <a:gd name="connsiteY6316" fmla="*/ 2059775 h 4615664"/>
              <a:gd name="connsiteX6317" fmla="*/ 1833661 w 4089755"/>
              <a:gd name="connsiteY6317" fmla="*/ 2037967 h 4615664"/>
              <a:gd name="connsiteX6318" fmla="*/ 1838548 w 4089755"/>
              <a:gd name="connsiteY6318" fmla="*/ 2032635 h 4615664"/>
              <a:gd name="connsiteX6319" fmla="*/ 1850217 w 4089755"/>
              <a:gd name="connsiteY6319" fmla="*/ 2020922 h 4615664"/>
              <a:gd name="connsiteX6320" fmla="*/ 1862518 w 4089755"/>
              <a:gd name="connsiteY6320" fmla="*/ 2005055 h 4615664"/>
              <a:gd name="connsiteX6321" fmla="*/ 1837988 w 4089755"/>
              <a:gd name="connsiteY6321" fmla="*/ 2029273 h 4615664"/>
              <a:gd name="connsiteX6322" fmla="*/ 1837690 w 4089755"/>
              <a:gd name="connsiteY6322" fmla="*/ 2029514 h 4615664"/>
              <a:gd name="connsiteX6323" fmla="*/ 1840525 w 4089755"/>
              <a:gd name="connsiteY6323" fmla="*/ 2023569 h 4615664"/>
              <a:gd name="connsiteX6324" fmla="*/ 1882012 w 4089755"/>
              <a:gd name="connsiteY6324" fmla="*/ 1949100 h 4615664"/>
              <a:gd name="connsiteX6325" fmla="*/ 1893558 w 4089755"/>
              <a:gd name="connsiteY6325" fmla="*/ 1924003 h 4615664"/>
              <a:gd name="connsiteX6326" fmla="*/ 1890314 w 4089755"/>
              <a:gd name="connsiteY6326" fmla="*/ 1928406 h 4615664"/>
              <a:gd name="connsiteX6327" fmla="*/ 1888443 w 4089755"/>
              <a:gd name="connsiteY6327" fmla="*/ 1931201 h 4615664"/>
              <a:gd name="connsiteX6328" fmla="*/ 1886381 w 4089755"/>
              <a:gd name="connsiteY6328" fmla="*/ 1933813 h 4615664"/>
              <a:gd name="connsiteX6329" fmla="*/ 1886341 w 4089755"/>
              <a:gd name="connsiteY6329" fmla="*/ 1933802 h 4615664"/>
              <a:gd name="connsiteX6330" fmla="*/ 1885722 w 4089755"/>
              <a:gd name="connsiteY6330" fmla="*/ 1934640 h 4615664"/>
              <a:gd name="connsiteX6331" fmla="*/ 1807611 w 4089755"/>
              <a:gd name="connsiteY6331" fmla="*/ 2041206 h 4615664"/>
              <a:gd name="connsiteX6332" fmla="*/ 1765048 w 4089755"/>
              <a:gd name="connsiteY6332" fmla="*/ 2087063 h 4615664"/>
              <a:gd name="connsiteX6333" fmla="*/ 1825003 w 4089755"/>
              <a:gd name="connsiteY6333" fmla="*/ 1997444 h 4615664"/>
              <a:gd name="connsiteX6334" fmla="*/ 1850554 w 4089755"/>
              <a:gd name="connsiteY6334" fmla="*/ 1947673 h 4615664"/>
              <a:gd name="connsiteX6335" fmla="*/ 1810887 w 4089755"/>
              <a:gd name="connsiteY6335" fmla="*/ 1984720 h 4615664"/>
              <a:gd name="connsiteX6336" fmla="*/ 1851285 w 4089755"/>
              <a:gd name="connsiteY6336" fmla="*/ 1941376 h 4615664"/>
              <a:gd name="connsiteX6337" fmla="*/ 1856508 w 4089755"/>
              <a:gd name="connsiteY6337" fmla="*/ 1936077 h 4615664"/>
              <a:gd name="connsiteX6338" fmla="*/ 1860491 w 4089755"/>
              <a:gd name="connsiteY6338" fmla="*/ 1928316 h 4615664"/>
              <a:gd name="connsiteX6339" fmla="*/ 1845258 w 4089755"/>
              <a:gd name="connsiteY6339" fmla="*/ 1943048 h 4615664"/>
              <a:gd name="connsiteX6340" fmla="*/ 1814190 w 4089755"/>
              <a:gd name="connsiteY6340" fmla="*/ 1971747 h 4615664"/>
              <a:gd name="connsiteX6341" fmla="*/ 1817272 w 4089755"/>
              <a:gd name="connsiteY6341" fmla="*/ 1966524 h 4615664"/>
              <a:gd name="connsiteX6342" fmla="*/ 1817384 w 4089755"/>
              <a:gd name="connsiteY6342" fmla="*/ 1966282 h 4615664"/>
              <a:gd name="connsiteX6343" fmla="*/ 1818664 w 4089755"/>
              <a:gd name="connsiteY6343" fmla="*/ 1964924 h 4615664"/>
              <a:gd name="connsiteX6344" fmla="*/ 1839680 w 4089755"/>
              <a:gd name="connsiteY6344" fmla="*/ 1943870 h 4615664"/>
              <a:gd name="connsiteX6345" fmla="*/ 1829571 w 4089755"/>
              <a:gd name="connsiteY6345" fmla="*/ 1948364 h 4615664"/>
              <a:gd name="connsiteX6346" fmla="*/ 1827982 w 4089755"/>
              <a:gd name="connsiteY6346" fmla="*/ 1949910 h 4615664"/>
              <a:gd name="connsiteX6347" fmla="*/ 1825365 w 4089755"/>
              <a:gd name="connsiteY6347" fmla="*/ 1957565 h 4615664"/>
              <a:gd name="connsiteX6348" fmla="*/ 1823163 w 4089755"/>
              <a:gd name="connsiteY6348" fmla="*/ 1959716 h 4615664"/>
              <a:gd name="connsiteX6349" fmla="*/ 1822726 w 4089755"/>
              <a:gd name="connsiteY6349" fmla="*/ 1956481 h 4615664"/>
              <a:gd name="connsiteX6350" fmla="*/ 1825766 w 4089755"/>
              <a:gd name="connsiteY6350" fmla="*/ 1952067 h 4615664"/>
              <a:gd name="connsiteX6351" fmla="*/ 1824116 w 4089755"/>
              <a:gd name="connsiteY6351" fmla="*/ 1953673 h 4615664"/>
              <a:gd name="connsiteX6352" fmla="*/ 1822855 w 4089755"/>
              <a:gd name="connsiteY6352" fmla="*/ 1955806 h 4615664"/>
              <a:gd name="connsiteX6353" fmla="*/ 1821383 w 4089755"/>
              <a:gd name="connsiteY6353" fmla="*/ 1957342 h 4615664"/>
              <a:gd name="connsiteX6354" fmla="*/ 1820529 w 4089755"/>
              <a:gd name="connsiteY6354" fmla="*/ 1954322 h 4615664"/>
              <a:gd name="connsiteX6355" fmla="*/ 1816045 w 4089755"/>
              <a:gd name="connsiteY6355" fmla="*/ 1959884 h 4615664"/>
              <a:gd name="connsiteX6356" fmla="*/ 1811527 w 4089755"/>
              <a:gd name="connsiteY6356" fmla="*/ 1967201 h 4615664"/>
              <a:gd name="connsiteX6357" fmla="*/ 1807128 w 4089755"/>
              <a:gd name="connsiteY6357" fmla="*/ 1971208 h 4615664"/>
              <a:gd name="connsiteX6358" fmla="*/ 1818345 w 4089755"/>
              <a:gd name="connsiteY6358" fmla="*/ 1955763 h 4615664"/>
              <a:gd name="connsiteX6359" fmla="*/ 1831082 w 4089755"/>
              <a:gd name="connsiteY6359" fmla="*/ 1943306 h 4615664"/>
              <a:gd name="connsiteX6360" fmla="*/ 1836914 w 4089755"/>
              <a:gd name="connsiteY6360" fmla="*/ 1932288 h 4615664"/>
              <a:gd name="connsiteX6361" fmla="*/ 1831817 w 4089755"/>
              <a:gd name="connsiteY6361" fmla="*/ 1935848 h 4615664"/>
              <a:gd name="connsiteX6362" fmla="*/ 1836327 w 4089755"/>
              <a:gd name="connsiteY6362" fmla="*/ 1926269 h 4615664"/>
              <a:gd name="connsiteX6363" fmla="*/ 1843110 w 4089755"/>
              <a:gd name="connsiteY6363" fmla="*/ 1920578 h 4615664"/>
              <a:gd name="connsiteX6364" fmla="*/ 1845124 w 4089755"/>
              <a:gd name="connsiteY6364" fmla="*/ 1916773 h 4615664"/>
              <a:gd name="connsiteX6365" fmla="*/ 1863326 w 4089755"/>
              <a:gd name="connsiteY6365" fmla="*/ 1886161 h 4615664"/>
              <a:gd name="connsiteX6366" fmla="*/ 1878090 w 4089755"/>
              <a:gd name="connsiteY6366" fmla="*/ 1855756 h 4615664"/>
              <a:gd name="connsiteX6367" fmla="*/ 1877198 w 4089755"/>
              <a:gd name="connsiteY6367" fmla="*/ 1851864 h 4615664"/>
              <a:gd name="connsiteX6368" fmla="*/ 1875235 w 4089755"/>
              <a:gd name="connsiteY6368" fmla="*/ 1853889 h 4615664"/>
              <a:gd name="connsiteX6369" fmla="*/ 1860839 w 4089755"/>
              <a:gd name="connsiteY6369" fmla="*/ 1861373 h 4615664"/>
              <a:gd name="connsiteX6370" fmla="*/ 1862491 w 4089755"/>
              <a:gd name="connsiteY6370" fmla="*/ 1848726 h 4615664"/>
              <a:gd name="connsiteX6371" fmla="*/ 1861648 w 4089755"/>
              <a:gd name="connsiteY6371" fmla="*/ 1849622 h 4615664"/>
              <a:gd name="connsiteX6372" fmla="*/ 1862441 w 4089755"/>
              <a:gd name="connsiteY6372" fmla="*/ 1847669 h 4615664"/>
              <a:gd name="connsiteX6373" fmla="*/ 1859103 w 4089755"/>
              <a:gd name="connsiteY6373" fmla="*/ 1845452 h 4615664"/>
              <a:gd name="connsiteX6374" fmla="*/ 1857424 w 4089755"/>
              <a:gd name="connsiteY6374" fmla="*/ 1846812 h 4615664"/>
              <a:gd name="connsiteX6375" fmla="*/ 1852537 w 4089755"/>
              <a:gd name="connsiteY6375" fmla="*/ 1853509 h 4615664"/>
              <a:gd name="connsiteX6376" fmla="*/ 1852146 w 4089755"/>
              <a:gd name="connsiteY6376" fmla="*/ 1853357 h 4615664"/>
              <a:gd name="connsiteX6377" fmla="*/ 1844173 w 4089755"/>
              <a:gd name="connsiteY6377" fmla="*/ 1867629 h 4615664"/>
              <a:gd name="connsiteX6378" fmla="*/ 1835269 w 4089755"/>
              <a:gd name="connsiteY6378" fmla="*/ 1876703 h 4615664"/>
              <a:gd name="connsiteX6379" fmla="*/ 1834199 w 4089755"/>
              <a:gd name="connsiteY6379" fmla="*/ 1877801 h 4615664"/>
              <a:gd name="connsiteX6380" fmla="*/ 1837403 w 4089755"/>
              <a:gd name="connsiteY6380" fmla="*/ 1871162 h 4615664"/>
              <a:gd name="connsiteX6381" fmla="*/ 1844891 w 4089755"/>
              <a:gd name="connsiteY6381" fmla="*/ 1856969 h 4615664"/>
              <a:gd name="connsiteX6382" fmla="*/ 1821532 w 4089755"/>
              <a:gd name="connsiteY6382" fmla="*/ 1875900 h 4615664"/>
              <a:gd name="connsiteX6383" fmla="*/ 1816910 w 4089755"/>
              <a:gd name="connsiteY6383" fmla="*/ 1883695 h 4615664"/>
              <a:gd name="connsiteX6384" fmla="*/ 1813529 w 4089755"/>
              <a:gd name="connsiteY6384" fmla="*/ 1882811 h 4615664"/>
              <a:gd name="connsiteX6385" fmla="*/ 1813858 w 4089755"/>
              <a:gd name="connsiteY6385" fmla="*/ 1882119 h 4615664"/>
              <a:gd name="connsiteX6386" fmla="*/ 1795872 w 4089755"/>
              <a:gd name="connsiteY6386" fmla="*/ 1896696 h 4615664"/>
              <a:gd name="connsiteX6387" fmla="*/ 1814542 w 4089755"/>
              <a:gd name="connsiteY6387" fmla="*/ 1880680 h 4615664"/>
              <a:gd name="connsiteX6388" fmla="*/ 1820732 w 4089755"/>
              <a:gd name="connsiteY6388" fmla="*/ 1867651 h 4615664"/>
              <a:gd name="connsiteX6389" fmla="*/ 1829966 w 4089755"/>
              <a:gd name="connsiteY6389" fmla="*/ 1850536 h 4615664"/>
              <a:gd name="connsiteX6390" fmla="*/ 1823665 w 4089755"/>
              <a:gd name="connsiteY6390" fmla="*/ 1856395 h 4615664"/>
              <a:gd name="connsiteX6391" fmla="*/ 1803505 w 4089755"/>
              <a:gd name="connsiteY6391" fmla="*/ 1873562 h 4615664"/>
              <a:gd name="connsiteX6392" fmla="*/ 1799524 w 4089755"/>
              <a:gd name="connsiteY6392" fmla="*/ 1881343 h 4615664"/>
              <a:gd name="connsiteX6393" fmla="*/ 1793052 w 4089755"/>
              <a:gd name="connsiteY6393" fmla="*/ 1887781 h 4615664"/>
              <a:gd name="connsiteX6394" fmla="*/ 1787655 w 4089755"/>
              <a:gd name="connsiteY6394" fmla="*/ 1887058 h 4615664"/>
              <a:gd name="connsiteX6395" fmla="*/ 1785352 w 4089755"/>
              <a:gd name="connsiteY6395" fmla="*/ 1889021 h 4615664"/>
              <a:gd name="connsiteX6396" fmla="*/ 1784198 w 4089755"/>
              <a:gd name="connsiteY6396" fmla="*/ 1889918 h 4615664"/>
              <a:gd name="connsiteX6397" fmla="*/ 1779964 w 4089755"/>
              <a:gd name="connsiteY6397" fmla="*/ 1895863 h 4615664"/>
              <a:gd name="connsiteX6398" fmla="*/ 1769660 w 4089755"/>
              <a:gd name="connsiteY6398" fmla="*/ 1913312 h 4615664"/>
              <a:gd name="connsiteX6399" fmla="*/ 1769559 w 4089755"/>
              <a:gd name="connsiteY6399" fmla="*/ 1912830 h 4615664"/>
              <a:gd name="connsiteX6400" fmla="*/ 1764416 w 4089755"/>
              <a:gd name="connsiteY6400" fmla="*/ 1917178 h 4615664"/>
              <a:gd name="connsiteX6401" fmla="*/ 1758776 w 4089755"/>
              <a:gd name="connsiteY6401" fmla="*/ 1928719 h 4615664"/>
              <a:gd name="connsiteX6402" fmla="*/ 1751250 w 4089755"/>
              <a:gd name="connsiteY6402" fmla="*/ 1942395 h 4615664"/>
              <a:gd name="connsiteX6403" fmla="*/ 1751457 w 4089755"/>
              <a:gd name="connsiteY6403" fmla="*/ 1942240 h 4615664"/>
              <a:gd name="connsiteX6404" fmla="*/ 1754105 w 4089755"/>
              <a:gd name="connsiteY6404" fmla="*/ 1939955 h 4615664"/>
              <a:gd name="connsiteX6405" fmla="*/ 1737043 w 4089755"/>
              <a:gd name="connsiteY6405" fmla="*/ 1970400 h 4615664"/>
              <a:gd name="connsiteX6406" fmla="*/ 1734069 w 4089755"/>
              <a:gd name="connsiteY6406" fmla="*/ 1973264 h 4615664"/>
              <a:gd name="connsiteX6407" fmla="*/ 1730316 w 4089755"/>
              <a:gd name="connsiteY6407" fmla="*/ 1976397 h 4615664"/>
              <a:gd name="connsiteX6408" fmla="*/ 1737632 w 4089755"/>
              <a:gd name="connsiteY6408" fmla="*/ 1961144 h 4615664"/>
              <a:gd name="connsiteX6409" fmla="*/ 1744393 w 4089755"/>
              <a:gd name="connsiteY6409" fmla="*/ 1948439 h 4615664"/>
              <a:gd name="connsiteX6410" fmla="*/ 1742623 w 4089755"/>
              <a:gd name="connsiteY6410" fmla="*/ 1949654 h 4615664"/>
              <a:gd name="connsiteX6411" fmla="*/ 1745322 w 4089755"/>
              <a:gd name="connsiteY6411" fmla="*/ 1944353 h 4615664"/>
              <a:gd name="connsiteX6412" fmla="*/ 1765817 w 4089755"/>
              <a:gd name="connsiteY6412" fmla="*/ 1904217 h 4615664"/>
              <a:gd name="connsiteX6413" fmla="*/ 1748777 w 4089755"/>
              <a:gd name="connsiteY6413" fmla="*/ 1917475 h 4615664"/>
              <a:gd name="connsiteX6414" fmla="*/ 1722290 w 4089755"/>
              <a:gd name="connsiteY6414" fmla="*/ 1936733 h 4615664"/>
              <a:gd name="connsiteX6415" fmla="*/ 1724395 w 4089755"/>
              <a:gd name="connsiteY6415" fmla="*/ 1934451 h 4615664"/>
              <a:gd name="connsiteX6416" fmla="*/ 1742676 w 4089755"/>
              <a:gd name="connsiteY6416" fmla="*/ 1917601 h 4615664"/>
              <a:gd name="connsiteX6417" fmla="*/ 1744332 w 4089755"/>
              <a:gd name="connsiteY6417" fmla="*/ 1915841 h 4615664"/>
              <a:gd name="connsiteX6418" fmla="*/ 1755037 w 4089755"/>
              <a:gd name="connsiteY6418" fmla="*/ 1908050 h 4615664"/>
              <a:gd name="connsiteX6419" fmla="*/ 1769914 w 4089755"/>
              <a:gd name="connsiteY6419" fmla="*/ 1896197 h 4615664"/>
              <a:gd name="connsiteX6420" fmla="*/ 1785916 w 4089755"/>
              <a:gd name="connsiteY6420" fmla="*/ 1864860 h 4615664"/>
              <a:gd name="connsiteX6421" fmla="*/ 1789587 w 4089755"/>
              <a:gd name="connsiteY6421" fmla="*/ 1857831 h 4615664"/>
              <a:gd name="connsiteX6422" fmla="*/ 1766301 w 4089755"/>
              <a:gd name="connsiteY6422" fmla="*/ 1879956 h 4615664"/>
              <a:gd name="connsiteX6423" fmla="*/ 1777048 w 4089755"/>
              <a:gd name="connsiteY6423" fmla="*/ 1868196 h 4615664"/>
              <a:gd name="connsiteX6424" fmla="*/ 1767641 w 4089755"/>
              <a:gd name="connsiteY6424" fmla="*/ 1876035 h 4615664"/>
              <a:gd name="connsiteX6425" fmla="*/ 1746732 w 4089755"/>
              <a:gd name="connsiteY6425" fmla="*/ 1892024 h 4615664"/>
              <a:gd name="connsiteX6426" fmla="*/ 1743299 w 4089755"/>
              <a:gd name="connsiteY6426" fmla="*/ 1895460 h 4615664"/>
              <a:gd name="connsiteX6427" fmla="*/ 1741920 w 4089755"/>
              <a:gd name="connsiteY6427" fmla="*/ 1898827 h 4615664"/>
              <a:gd name="connsiteX6428" fmla="*/ 1738291 w 4089755"/>
              <a:gd name="connsiteY6428" fmla="*/ 1901292 h 4615664"/>
              <a:gd name="connsiteX6429" fmla="*/ 1738537 w 4089755"/>
              <a:gd name="connsiteY6429" fmla="*/ 1900228 h 4615664"/>
              <a:gd name="connsiteX6430" fmla="*/ 1734859 w 4089755"/>
              <a:gd name="connsiteY6430" fmla="*/ 1903910 h 4615664"/>
              <a:gd name="connsiteX6431" fmla="*/ 1712313 w 4089755"/>
              <a:gd name="connsiteY6431" fmla="*/ 1923421 h 4615664"/>
              <a:gd name="connsiteX6432" fmla="*/ 1725501 w 4089755"/>
              <a:gd name="connsiteY6432" fmla="*/ 1908256 h 4615664"/>
              <a:gd name="connsiteX6433" fmla="*/ 1701376 w 4089755"/>
              <a:gd name="connsiteY6433" fmla="*/ 1926705 h 4615664"/>
              <a:gd name="connsiteX6434" fmla="*/ 1695877 w 4089755"/>
              <a:gd name="connsiteY6434" fmla="*/ 1937174 h 4615664"/>
              <a:gd name="connsiteX6435" fmla="*/ 1692448 w 4089755"/>
              <a:gd name="connsiteY6435" fmla="*/ 1939751 h 4615664"/>
              <a:gd name="connsiteX6436" fmla="*/ 1684784 w 4089755"/>
              <a:gd name="connsiteY6436" fmla="*/ 1946259 h 4615664"/>
              <a:gd name="connsiteX6437" fmla="*/ 1685669 w 4089755"/>
              <a:gd name="connsiteY6437" fmla="*/ 1944256 h 4615664"/>
              <a:gd name="connsiteX6438" fmla="*/ 1671113 w 4089755"/>
              <a:gd name="connsiteY6438" fmla="*/ 1967157 h 4615664"/>
              <a:gd name="connsiteX6439" fmla="*/ 1682460 w 4089755"/>
              <a:gd name="connsiteY6439" fmla="*/ 1959493 h 4615664"/>
              <a:gd name="connsiteX6440" fmla="*/ 1713059 w 4089755"/>
              <a:gd name="connsiteY6440" fmla="*/ 1938378 h 4615664"/>
              <a:gd name="connsiteX6441" fmla="*/ 1705966 w 4089755"/>
              <a:gd name="connsiteY6441" fmla="*/ 1944376 h 4615664"/>
              <a:gd name="connsiteX6442" fmla="*/ 1669880 w 4089755"/>
              <a:gd name="connsiteY6442" fmla="*/ 1969098 h 4615664"/>
              <a:gd name="connsiteX6443" fmla="*/ 1643443 w 4089755"/>
              <a:gd name="connsiteY6443" fmla="*/ 2010692 h 4615664"/>
              <a:gd name="connsiteX6444" fmla="*/ 1646251 w 4089755"/>
              <a:gd name="connsiteY6444" fmla="*/ 2013023 h 4615664"/>
              <a:gd name="connsiteX6445" fmla="*/ 1642439 w 4089755"/>
              <a:gd name="connsiteY6445" fmla="*/ 2012274 h 4615664"/>
              <a:gd name="connsiteX6446" fmla="*/ 1618741 w 4089755"/>
              <a:gd name="connsiteY6446" fmla="*/ 2049557 h 4615664"/>
              <a:gd name="connsiteX6447" fmla="*/ 1646917 w 4089755"/>
              <a:gd name="connsiteY6447" fmla="*/ 2055473 h 4615664"/>
              <a:gd name="connsiteX6448" fmla="*/ 1649914 w 4089755"/>
              <a:gd name="connsiteY6448" fmla="*/ 2057751 h 4615664"/>
              <a:gd name="connsiteX6449" fmla="*/ 1657245 w 4089755"/>
              <a:gd name="connsiteY6449" fmla="*/ 2062660 h 4615664"/>
              <a:gd name="connsiteX6450" fmla="*/ 1640546 w 4089755"/>
              <a:gd name="connsiteY6450" fmla="*/ 2060315 h 4615664"/>
              <a:gd name="connsiteX6451" fmla="*/ 1656158 w 4089755"/>
              <a:gd name="connsiteY6451" fmla="*/ 2064939 h 4615664"/>
              <a:gd name="connsiteX6452" fmla="*/ 1654297 w 4089755"/>
              <a:gd name="connsiteY6452" fmla="*/ 2068418 h 4615664"/>
              <a:gd name="connsiteX6453" fmla="*/ 1659215 w 4089755"/>
              <a:gd name="connsiteY6453" fmla="*/ 2071203 h 4615664"/>
              <a:gd name="connsiteX6454" fmla="*/ 1643594 w 4089755"/>
              <a:gd name="connsiteY6454" fmla="*/ 2068548 h 4615664"/>
              <a:gd name="connsiteX6455" fmla="*/ 1638914 w 4089755"/>
              <a:gd name="connsiteY6455" fmla="*/ 2066976 h 4615664"/>
              <a:gd name="connsiteX6456" fmla="*/ 1636896 w 4089755"/>
              <a:gd name="connsiteY6456" fmla="*/ 2065712 h 4615664"/>
              <a:gd name="connsiteX6457" fmla="*/ 1636863 w 4089755"/>
              <a:gd name="connsiteY6457" fmla="*/ 2067405 h 4615664"/>
              <a:gd name="connsiteX6458" fmla="*/ 1615962 w 4089755"/>
              <a:gd name="connsiteY6458" fmla="*/ 2063853 h 4615664"/>
              <a:gd name="connsiteX6459" fmla="*/ 1611181 w 4089755"/>
              <a:gd name="connsiteY6459" fmla="*/ 2061453 h 4615664"/>
              <a:gd name="connsiteX6460" fmla="*/ 1601572 w 4089755"/>
              <a:gd name="connsiteY6460" fmla="*/ 2076570 h 4615664"/>
              <a:gd name="connsiteX6461" fmla="*/ 1528749 w 4089755"/>
              <a:gd name="connsiteY6461" fmla="*/ 2181667 h 4615664"/>
              <a:gd name="connsiteX6462" fmla="*/ 1528622 w 4089755"/>
              <a:gd name="connsiteY6462" fmla="*/ 2181831 h 4615664"/>
              <a:gd name="connsiteX6463" fmla="*/ 1548346 w 4089755"/>
              <a:gd name="connsiteY6463" fmla="*/ 2193733 h 4615664"/>
              <a:gd name="connsiteX6464" fmla="*/ 1527627 w 4089755"/>
              <a:gd name="connsiteY6464" fmla="*/ 2183113 h 4615664"/>
              <a:gd name="connsiteX6465" fmla="*/ 1524752 w 4089755"/>
              <a:gd name="connsiteY6465" fmla="*/ 2186813 h 4615664"/>
              <a:gd name="connsiteX6466" fmla="*/ 1536605 w 4089755"/>
              <a:gd name="connsiteY6466" fmla="*/ 2194055 h 4615664"/>
              <a:gd name="connsiteX6467" fmla="*/ 1531455 w 4089755"/>
              <a:gd name="connsiteY6467" fmla="*/ 2192704 h 4615664"/>
              <a:gd name="connsiteX6468" fmla="*/ 1531225 w 4089755"/>
              <a:gd name="connsiteY6468" fmla="*/ 2192666 h 4615664"/>
              <a:gd name="connsiteX6469" fmla="*/ 1529772 w 4089755"/>
              <a:gd name="connsiteY6469" fmla="*/ 2191914 h 4615664"/>
              <a:gd name="connsiteX6470" fmla="*/ 1523682 w 4089755"/>
              <a:gd name="connsiteY6470" fmla="*/ 2188190 h 4615664"/>
              <a:gd name="connsiteX6471" fmla="*/ 1521617 w 4089755"/>
              <a:gd name="connsiteY6471" fmla="*/ 2190849 h 4615664"/>
              <a:gd name="connsiteX6472" fmla="*/ 1522721 w 4089755"/>
              <a:gd name="connsiteY6472" fmla="*/ 2191434 h 4615664"/>
              <a:gd name="connsiteX6473" fmla="*/ 1520375 w 4089755"/>
              <a:gd name="connsiteY6473" fmla="*/ 2192879 h 4615664"/>
              <a:gd name="connsiteX6474" fmla="*/ 1526144 w 4089755"/>
              <a:gd name="connsiteY6474" fmla="*/ 2195330 h 4615664"/>
              <a:gd name="connsiteX6475" fmla="*/ 1533405 w 4089755"/>
              <a:gd name="connsiteY6475" fmla="*/ 2197390 h 4615664"/>
              <a:gd name="connsiteX6476" fmla="*/ 1537840 w 4089755"/>
              <a:gd name="connsiteY6476" fmla="*/ 2200144 h 4615664"/>
              <a:gd name="connsiteX6477" fmla="*/ 1522116 w 4089755"/>
              <a:gd name="connsiteY6477" fmla="*/ 2194376 h 4615664"/>
              <a:gd name="connsiteX6478" fmla="*/ 1519863 w 4089755"/>
              <a:gd name="connsiteY6478" fmla="*/ 2193106 h 4615664"/>
              <a:gd name="connsiteX6479" fmla="*/ 1479834 w 4089755"/>
              <a:gd name="connsiteY6479" fmla="*/ 2244632 h 4615664"/>
              <a:gd name="connsiteX6480" fmla="*/ 1480054 w 4089755"/>
              <a:gd name="connsiteY6480" fmla="*/ 2244717 h 4615664"/>
              <a:gd name="connsiteX6481" fmla="*/ 1513560 w 4089755"/>
              <a:gd name="connsiteY6481" fmla="*/ 2251141 h 4615664"/>
              <a:gd name="connsiteX6482" fmla="*/ 1529393 w 4089755"/>
              <a:gd name="connsiteY6482" fmla="*/ 2254789 h 4615664"/>
              <a:gd name="connsiteX6483" fmla="*/ 1530777 w 4089755"/>
              <a:gd name="connsiteY6483" fmla="*/ 2256168 h 4615664"/>
              <a:gd name="connsiteX6484" fmla="*/ 1535103 w 4089755"/>
              <a:gd name="connsiteY6484" fmla="*/ 2259760 h 4615664"/>
              <a:gd name="connsiteX6485" fmla="*/ 1529982 w 4089755"/>
              <a:gd name="connsiteY6485" fmla="*/ 2258752 h 4615664"/>
              <a:gd name="connsiteX6486" fmla="*/ 1477015 w 4089755"/>
              <a:gd name="connsiteY6486" fmla="*/ 2248260 h 4615664"/>
              <a:gd name="connsiteX6487" fmla="*/ 1462193 w 4089755"/>
              <a:gd name="connsiteY6487" fmla="*/ 2267340 h 4615664"/>
              <a:gd name="connsiteX6488" fmla="*/ 1482724 w 4089755"/>
              <a:gd name="connsiteY6488" fmla="*/ 2271444 h 4615664"/>
              <a:gd name="connsiteX6489" fmla="*/ 1495318 w 4089755"/>
              <a:gd name="connsiteY6489" fmla="*/ 2275005 h 4615664"/>
              <a:gd name="connsiteX6490" fmla="*/ 1484934 w 4089755"/>
              <a:gd name="connsiteY6490" fmla="*/ 2276048 h 4615664"/>
              <a:gd name="connsiteX6491" fmla="*/ 1485611 w 4089755"/>
              <a:gd name="connsiteY6491" fmla="*/ 2275417 h 4615664"/>
              <a:gd name="connsiteX6492" fmla="*/ 1487231 w 4089755"/>
              <a:gd name="connsiteY6492" fmla="*/ 2275579 h 4615664"/>
              <a:gd name="connsiteX6493" fmla="*/ 1486047 w 4089755"/>
              <a:gd name="connsiteY6493" fmla="*/ 2275013 h 4615664"/>
              <a:gd name="connsiteX6494" fmla="*/ 1485611 w 4089755"/>
              <a:gd name="connsiteY6494" fmla="*/ 2275417 h 4615664"/>
              <a:gd name="connsiteX6495" fmla="*/ 1482634 w 4089755"/>
              <a:gd name="connsiteY6495" fmla="*/ 2275122 h 4615664"/>
              <a:gd name="connsiteX6496" fmla="*/ 1480828 w 4089755"/>
              <a:gd name="connsiteY6496" fmla="*/ 2274393 h 4615664"/>
              <a:gd name="connsiteX6497" fmla="*/ 1478666 w 4089755"/>
              <a:gd name="connsiteY6497" fmla="*/ 2274094 h 4615664"/>
              <a:gd name="connsiteX6498" fmla="*/ 1471489 w 4089755"/>
              <a:gd name="connsiteY6498" fmla="*/ 2277719 h 4615664"/>
              <a:gd name="connsiteX6499" fmla="*/ 1436582 w 4089755"/>
              <a:gd name="connsiteY6499" fmla="*/ 2270291 h 4615664"/>
              <a:gd name="connsiteX6500" fmla="*/ 1430706 w 4089755"/>
              <a:gd name="connsiteY6500" fmla="*/ 2272751 h 4615664"/>
              <a:gd name="connsiteX6501" fmla="*/ 1399563 w 4089755"/>
              <a:gd name="connsiteY6501" fmla="*/ 2265743 h 4615664"/>
              <a:gd name="connsiteX6502" fmla="*/ 1393098 w 4089755"/>
              <a:gd name="connsiteY6502" fmla="*/ 2264213 h 4615664"/>
              <a:gd name="connsiteX6503" fmla="*/ 1394375 w 4089755"/>
              <a:gd name="connsiteY6503" fmla="*/ 2265665 h 4615664"/>
              <a:gd name="connsiteX6504" fmla="*/ 1397309 w 4089755"/>
              <a:gd name="connsiteY6504" fmla="*/ 2267414 h 4615664"/>
              <a:gd name="connsiteX6505" fmla="*/ 1370668 w 4089755"/>
              <a:gd name="connsiteY6505" fmla="*/ 2257361 h 4615664"/>
              <a:gd name="connsiteX6506" fmla="*/ 1370562 w 4089755"/>
              <a:gd name="connsiteY6506" fmla="*/ 2257158 h 4615664"/>
              <a:gd name="connsiteX6507" fmla="*/ 1369781 w 4089755"/>
              <a:gd name="connsiteY6507" fmla="*/ 2256937 h 4615664"/>
              <a:gd name="connsiteX6508" fmla="*/ 1370668 w 4089755"/>
              <a:gd name="connsiteY6508" fmla="*/ 2257361 h 4615664"/>
              <a:gd name="connsiteX6509" fmla="*/ 1370825 w 4089755"/>
              <a:gd name="connsiteY6509" fmla="*/ 2259015 h 4615664"/>
              <a:gd name="connsiteX6510" fmla="*/ 1362620 w 4089755"/>
              <a:gd name="connsiteY6510" fmla="*/ 2256384 h 4615664"/>
              <a:gd name="connsiteX6511" fmla="*/ 1357674 w 4089755"/>
              <a:gd name="connsiteY6511" fmla="*/ 2253661 h 4615664"/>
              <a:gd name="connsiteX6512" fmla="*/ 1348443 w 4089755"/>
              <a:gd name="connsiteY6512" fmla="*/ 2251631 h 4615664"/>
              <a:gd name="connsiteX6513" fmla="*/ 1343467 w 4089755"/>
              <a:gd name="connsiteY6513" fmla="*/ 2252648 h 4615664"/>
              <a:gd name="connsiteX6514" fmla="*/ 1382441 w 4089755"/>
              <a:gd name="connsiteY6514" fmla="*/ 2264637 h 4615664"/>
              <a:gd name="connsiteX6515" fmla="*/ 1483516 w 4089755"/>
              <a:gd name="connsiteY6515" fmla="*/ 2291238 h 4615664"/>
              <a:gd name="connsiteX6516" fmla="*/ 1535769 w 4089755"/>
              <a:gd name="connsiteY6516" fmla="*/ 2302210 h 4615664"/>
              <a:gd name="connsiteX6517" fmla="*/ 1538766 w 4089755"/>
              <a:gd name="connsiteY6517" fmla="*/ 2304487 h 4615664"/>
              <a:gd name="connsiteX6518" fmla="*/ 1546096 w 4089755"/>
              <a:gd name="connsiteY6518" fmla="*/ 2309398 h 4615664"/>
              <a:gd name="connsiteX6519" fmla="*/ 1529398 w 4089755"/>
              <a:gd name="connsiteY6519" fmla="*/ 2307053 h 4615664"/>
              <a:gd name="connsiteX6520" fmla="*/ 1545011 w 4089755"/>
              <a:gd name="connsiteY6520" fmla="*/ 2311676 h 4615664"/>
              <a:gd name="connsiteX6521" fmla="*/ 1543148 w 4089755"/>
              <a:gd name="connsiteY6521" fmla="*/ 2315155 h 4615664"/>
              <a:gd name="connsiteX6522" fmla="*/ 1548065 w 4089755"/>
              <a:gd name="connsiteY6522" fmla="*/ 2317939 h 4615664"/>
              <a:gd name="connsiteX6523" fmla="*/ 1532444 w 4089755"/>
              <a:gd name="connsiteY6523" fmla="*/ 2315285 h 4615664"/>
              <a:gd name="connsiteX6524" fmla="*/ 1527764 w 4089755"/>
              <a:gd name="connsiteY6524" fmla="*/ 2313712 h 4615664"/>
              <a:gd name="connsiteX6525" fmla="*/ 1525747 w 4089755"/>
              <a:gd name="connsiteY6525" fmla="*/ 2312446 h 4615664"/>
              <a:gd name="connsiteX6526" fmla="*/ 1525714 w 4089755"/>
              <a:gd name="connsiteY6526" fmla="*/ 2314142 h 4615664"/>
              <a:gd name="connsiteX6527" fmla="*/ 1504813 w 4089755"/>
              <a:gd name="connsiteY6527" fmla="*/ 2310589 h 4615664"/>
              <a:gd name="connsiteX6528" fmla="*/ 1499142 w 4089755"/>
              <a:gd name="connsiteY6528" fmla="*/ 2307742 h 4615664"/>
              <a:gd name="connsiteX6529" fmla="*/ 1486459 w 4089755"/>
              <a:gd name="connsiteY6529" fmla="*/ 2300698 h 4615664"/>
              <a:gd name="connsiteX6530" fmla="*/ 1470118 w 4089755"/>
              <a:gd name="connsiteY6530" fmla="*/ 2294117 h 4615664"/>
              <a:gd name="connsiteX6531" fmla="*/ 1496438 w 4089755"/>
              <a:gd name="connsiteY6531" fmla="*/ 2309020 h 4615664"/>
              <a:gd name="connsiteX6532" fmla="*/ 1496714 w 4089755"/>
              <a:gd name="connsiteY6532" fmla="*/ 2309213 h 4615664"/>
              <a:gd name="connsiteX6533" fmla="*/ 1491015 w 4089755"/>
              <a:gd name="connsiteY6533" fmla="*/ 2308245 h 4615664"/>
              <a:gd name="connsiteX6534" fmla="*/ 1392916 w 4089755"/>
              <a:gd name="connsiteY6534" fmla="*/ 2287127 h 4615664"/>
              <a:gd name="connsiteX6535" fmla="*/ 1404267 w 4089755"/>
              <a:gd name="connsiteY6535" fmla="*/ 2291935 h 4615664"/>
              <a:gd name="connsiteX6536" fmla="*/ 1398626 w 4089755"/>
              <a:gd name="connsiteY6536" fmla="*/ 2292658 h 4615664"/>
              <a:gd name="connsiteX6537" fmla="*/ 1370903 w 4089755"/>
              <a:gd name="connsiteY6537" fmla="*/ 2279063 h 4615664"/>
              <a:gd name="connsiteX6538" fmla="*/ 1390680 w 4089755"/>
              <a:gd name="connsiteY6538" fmla="*/ 2291380 h 4615664"/>
              <a:gd name="connsiteX6539" fmla="*/ 1389209 w 4089755"/>
              <a:gd name="connsiteY6539" fmla="*/ 2291105 h 4615664"/>
              <a:gd name="connsiteX6540" fmla="*/ 1354620 w 4089755"/>
              <a:gd name="connsiteY6540" fmla="*/ 2285965 h 4615664"/>
              <a:gd name="connsiteX6541" fmla="*/ 1402072 w 4089755"/>
              <a:gd name="connsiteY6541" fmla="*/ 2301795 h 4615664"/>
              <a:gd name="connsiteX6542" fmla="*/ 1396291 w 4089755"/>
              <a:gd name="connsiteY6542" fmla="*/ 2306392 h 4615664"/>
              <a:gd name="connsiteX6543" fmla="*/ 1401276 w 4089755"/>
              <a:gd name="connsiteY6543" fmla="*/ 2309868 h 4615664"/>
              <a:gd name="connsiteX6544" fmla="*/ 1375947 w 4089755"/>
              <a:gd name="connsiteY6544" fmla="*/ 2304978 h 4615664"/>
              <a:gd name="connsiteX6545" fmla="*/ 1350523 w 4089755"/>
              <a:gd name="connsiteY6545" fmla="*/ 2297949 h 4615664"/>
              <a:gd name="connsiteX6546" fmla="*/ 1345842 w 4089755"/>
              <a:gd name="connsiteY6546" fmla="*/ 2301244 h 4615664"/>
              <a:gd name="connsiteX6547" fmla="*/ 1331181 w 4089755"/>
              <a:gd name="connsiteY6547" fmla="*/ 2298442 h 4615664"/>
              <a:gd name="connsiteX6548" fmla="*/ 1325032 w 4089755"/>
              <a:gd name="connsiteY6548" fmla="*/ 2297087 h 4615664"/>
              <a:gd name="connsiteX6549" fmla="*/ 1323900 w 4089755"/>
              <a:gd name="connsiteY6549" fmla="*/ 2301965 h 4615664"/>
              <a:gd name="connsiteX6550" fmla="*/ 1327335 w 4089755"/>
              <a:gd name="connsiteY6550" fmla="*/ 2302985 h 4615664"/>
              <a:gd name="connsiteX6551" fmla="*/ 1337564 w 4089755"/>
              <a:gd name="connsiteY6551" fmla="*/ 2306170 h 4615664"/>
              <a:gd name="connsiteX6552" fmla="*/ 1369074 w 4089755"/>
              <a:gd name="connsiteY6552" fmla="*/ 2315371 h 4615664"/>
              <a:gd name="connsiteX6553" fmla="*/ 1429892 w 4089755"/>
              <a:gd name="connsiteY6553" fmla="*/ 2336379 h 4615664"/>
              <a:gd name="connsiteX6554" fmla="*/ 1369561 w 4089755"/>
              <a:gd name="connsiteY6554" fmla="*/ 2321924 h 4615664"/>
              <a:gd name="connsiteX6555" fmla="*/ 1340357 w 4089755"/>
              <a:gd name="connsiteY6555" fmla="*/ 2316746 h 4615664"/>
              <a:gd name="connsiteX6556" fmla="*/ 1332183 w 4089755"/>
              <a:gd name="connsiteY6556" fmla="*/ 2319675 h 4615664"/>
              <a:gd name="connsiteX6557" fmla="*/ 1320626 w 4089755"/>
              <a:gd name="connsiteY6557" fmla="*/ 2316060 h 4615664"/>
              <a:gd name="connsiteX6558" fmla="*/ 1317632 w 4089755"/>
              <a:gd name="connsiteY6558" fmla="*/ 2328942 h 4615664"/>
              <a:gd name="connsiteX6559" fmla="*/ 1337760 w 4089755"/>
              <a:gd name="connsiteY6559" fmla="*/ 2336333 h 4615664"/>
              <a:gd name="connsiteX6560" fmla="*/ 1331006 w 4089755"/>
              <a:gd name="connsiteY6560" fmla="*/ 2337534 h 4615664"/>
              <a:gd name="connsiteX6561" fmla="*/ 1316278 w 4089755"/>
              <a:gd name="connsiteY6561" fmla="*/ 2334772 h 4615664"/>
              <a:gd name="connsiteX6562" fmla="*/ 1314300 w 4089755"/>
              <a:gd name="connsiteY6562" fmla="*/ 2343290 h 4615664"/>
              <a:gd name="connsiteX6563" fmla="*/ 1315321 w 4089755"/>
              <a:gd name="connsiteY6563" fmla="*/ 2344156 h 4615664"/>
              <a:gd name="connsiteX6564" fmla="*/ 1314125 w 4089755"/>
              <a:gd name="connsiteY6564" fmla="*/ 2344038 h 4615664"/>
              <a:gd name="connsiteX6565" fmla="*/ 1311690 w 4089755"/>
              <a:gd name="connsiteY6565" fmla="*/ 2354525 h 4615664"/>
              <a:gd name="connsiteX6566" fmla="*/ 1310905 w 4089755"/>
              <a:gd name="connsiteY6566" fmla="*/ 2359421 h 4615664"/>
              <a:gd name="connsiteX6567" fmla="*/ 1323979 w 4089755"/>
              <a:gd name="connsiteY6567" fmla="*/ 2368054 h 4615664"/>
              <a:gd name="connsiteX6568" fmla="*/ 1310558 w 4089755"/>
              <a:gd name="connsiteY6568" fmla="*/ 2361589 h 4615664"/>
              <a:gd name="connsiteX6569" fmla="*/ 1309771 w 4089755"/>
              <a:gd name="connsiteY6569" fmla="*/ 2366496 h 4615664"/>
              <a:gd name="connsiteX6570" fmla="*/ 1333564 w 4089755"/>
              <a:gd name="connsiteY6570" fmla="*/ 2379357 h 4615664"/>
              <a:gd name="connsiteX6571" fmla="*/ 1331361 w 4089755"/>
              <a:gd name="connsiteY6571" fmla="*/ 2378811 h 4615664"/>
              <a:gd name="connsiteX6572" fmla="*/ 1312382 w 4089755"/>
              <a:gd name="connsiteY6572" fmla="*/ 2373904 h 4615664"/>
              <a:gd name="connsiteX6573" fmla="*/ 1308690 w 4089755"/>
              <a:gd name="connsiteY6573" fmla="*/ 2373242 h 4615664"/>
              <a:gd name="connsiteX6574" fmla="*/ 1308666 w 4089755"/>
              <a:gd name="connsiteY6574" fmla="*/ 2373389 h 4615664"/>
              <a:gd name="connsiteX6575" fmla="*/ 1314415 w 4089755"/>
              <a:gd name="connsiteY6575" fmla="*/ 2375623 h 4615664"/>
              <a:gd name="connsiteX6576" fmla="*/ 1317251 w 4089755"/>
              <a:gd name="connsiteY6576" fmla="*/ 2378549 h 4615664"/>
              <a:gd name="connsiteX6577" fmla="*/ 1308036 w 4089755"/>
              <a:gd name="connsiteY6577" fmla="*/ 2377326 h 4615664"/>
              <a:gd name="connsiteX6578" fmla="*/ 1307571 w 4089755"/>
              <a:gd name="connsiteY6578" fmla="*/ 2380223 h 4615664"/>
              <a:gd name="connsiteX6579" fmla="*/ 1308767 w 4089755"/>
              <a:gd name="connsiteY6579" fmla="*/ 2383722 h 4615664"/>
              <a:gd name="connsiteX6580" fmla="*/ 1310229 w 4089755"/>
              <a:gd name="connsiteY6580" fmla="*/ 2389961 h 4615664"/>
              <a:gd name="connsiteX6581" fmla="*/ 1305969 w 4089755"/>
              <a:gd name="connsiteY6581" fmla="*/ 2390223 h 4615664"/>
              <a:gd name="connsiteX6582" fmla="*/ 1303075 w 4089755"/>
              <a:gd name="connsiteY6582" fmla="*/ 2408282 h 4615664"/>
              <a:gd name="connsiteX6583" fmla="*/ 1323093 w 4089755"/>
              <a:gd name="connsiteY6583" fmla="*/ 2419661 h 4615664"/>
              <a:gd name="connsiteX6584" fmla="*/ 1326389 w 4089755"/>
              <a:gd name="connsiteY6584" fmla="*/ 2421355 h 4615664"/>
              <a:gd name="connsiteX6585" fmla="*/ 1313984 w 4089755"/>
              <a:gd name="connsiteY6585" fmla="*/ 2419193 h 4615664"/>
              <a:gd name="connsiteX6586" fmla="*/ 1301723 w 4089755"/>
              <a:gd name="connsiteY6586" fmla="*/ 2416721 h 4615664"/>
              <a:gd name="connsiteX6587" fmla="*/ 1300863 w 4089755"/>
              <a:gd name="connsiteY6587" fmla="*/ 2422080 h 4615664"/>
              <a:gd name="connsiteX6588" fmla="*/ 1302950 w 4089755"/>
              <a:gd name="connsiteY6588" fmla="*/ 2422462 h 4615664"/>
              <a:gd name="connsiteX6589" fmla="*/ 1308218 w 4089755"/>
              <a:gd name="connsiteY6589" fmla="*/ 2426869 h 4615664"/>
              <a:gd name="connsiteX6590" fmla="*/ 1305408 w 4089755"/>
              <a:gd name="connsiteY6590" fmla="*/ 2426102 h 4615664"/>
              <a:gd name="connsiteX6591" fmla="*/ 1300260 w 4089755"/>
              <a:gd name="connsiteY6591" fmla="*/ 2425842 h 4615664"/>
              <a:gd name="connsiteX6592" fmla="*/ 1297951 w 4089755"/>
              <a:gd name="connsiteY6592" fmla="*/ 2440252 h 4615664"/>
              <a:gd name="connsiteX6593" fmla="*/ 1307821 w 4089755"/>
              <a:gd name="connsiteY6593" fmla="*/ 2443849 h 4615664"/>
              <a:gd name="connsiteX6594" fmla="*/ 1302127 w 4089755"/>
              <a:gd name="connsiteY6594" fmla="*/ 2446091 h 4615664"/>
              <a:gd name="connsiteX6595" fmla="*/ 1297578 w 4089755"/>
              <a:gd name="connsiteY6595" fmla="*/ 2444592 h 4615664"/>
              <a:gd name="connsiteX6596" fmla="*/ 1297297 w 4089755"/>
              <a:gd name="connsiteY6596" fmla="*/ 2444328 h 4615664"/>
              <a:gd name="connsiteX6597" fmla="*/ 1295833 w 4089755"/>
              <a:gd name="connsiteY6597" fmla="*/ 2453468 h 4615664"/>
              <a:gd name="connsiteX6598" fmla="*/ 1303282 w 4089755"/>
              <a:gd name="connsiteY6598" fmla="*/ 2455583 h 4615664"/>
              <a:gd name="connsiteX6599" fmla="*/ 1315944 w 4089755"/>
              <a:gd name="connsiteY6599" fmla="*/ 2460201 h 4615664"/>
              <a:gd name="connsiteX6600" fmla="*/ 1318501 w 4089755"/>
              <a:gd name="connsiteY6600" fmla="*/ 2461573 h 4615664"/>
              <a:gd name="connsiteX6601" fmla="*/ 1319483 w 4089755"/>
              <a:gd name="connsiteY6601" fmla="*/ 2462680 h 4615664"/>
              <a:gd name="connsiteX6602" fmla="*/ 1316813 w 4089755"/>
              <a:gd name="connsiteY6602" fmla="*/ 2463396 h 4615664"/>
              <a:gd name="connsiteX6603" fmla="*/ 1311571 w 4089755"/>
              <a:gd name="connsiteY6603" fmla="*/ 2462893 h 4615664"/>
              <a:gd name="connsiteX6604" fmla="*/ 1295693 w 4089755"/>
              <a:gd name="connsiteY6604" fmla="*/ 2454339 h 4615664"/>
              <a:gd name="connsiteX6605" fmla="*/ 1294397 w 4089755"/>
              <a:gd name="connsiteY6605" fmla="*/ 2462418 h 4615664"/>
              <a:gd name="connsiteX6606" fmla="*/ 1296451 w 4089755"/>
              <a:gd name="connsiteY6606" fmla="*/ 2462857 h 4615664"/>
              <a:gd name="connsiteX6607" fmla="*/ 1299966 w 4089755"/>
              <a:gd name="connsiteY6607" fmla="*/ 2465056 h 4615664"/>
              <a:gd name="connsiteX6608" fmla="*/ 1301600 w 4089755"/>
              <a:gd name="connsiteY6608" fmla="*/ 2469196 h 4615664"/>
              <a:gd name="connsiteX6609" fmla="*/ 1293978 w 4089755"/>
              <a:gd name="connsiteY6609" fmla="*/ 2465039 h 4615664"/>
              <a:gd name="connsiteX6610" fmla="*/ 1293719 w 4089755"/>
              <a:gd name="connsiteY6610" fmla="*/ 2466663 h 4615664"/>
              <a:gd name="connsiteX6611" fmla="*/ 1291029 w 4089755"/>
              <a:gd name="connsiteY6611" fmla="*/ 2495594 h 4615664"/>
              <a:gd name="connsiteX6612" fmla="*/ 1297226 w 4089755"/>
              <a:gd name="connsiteY6612" fmla="*/ 2501171 h 4615664"/>
              <a:gd name="connsiteX6613" fmla="*/ 1307711 w 4089755"/>
              <a:gd name="connsiteY6613" fmla="*/ 2507319 h 4615664"/>
              <a:gd name="connsiteX6614" fmla="*/ 1312392 w 4089755"/>
              <a:gd name="connsiteY6614" fmla="*/ 2513505 h 4615664"/>
              <a:gd name="connsiteX6615" fmla="*/ 1291071 w 4089755"/>
              <a:gd name="connsiteY6615" fmla="*/ 2503588 h 4615664"/>
              <a:gd name="connsiteX6616" fmla="*/ 1290323 w 4089755"/>
              <a:gd name="connsiteY6616" fmla="*/ 2503176 h 4615664"/>
              <a:gd name="connsiteX6617" fmla="*/ 1282935 w 4089755"/>
              <a:gd name="connsiteY6617" fmla="*/ 2582636 h 4615664"/>
              <a:gd name="connsiteX6618" fmla="*/ 1279810 w 4089755"/>
              <a:gd name="connsiteY6618" fmla="*/ 2686808 h 4615664"/>
              <a:gd name="connsiteX6619" fmla="*/ 1282641 w 4089755"/>
              <a:gd name="connsiteY6619" fmla="*/ 2685598 h 4615664"/>
              <a:gd name="connsiteX6620" fmla="*/ 1280013 w 4089755"/>
              <a:gd name="connsiteY6620" fmla="*/ 2693474 h 4615664"/>
              <a:gd name="connsiteX6621" fmla="*/ 1279601 w 4089755"/>
              <a:gd name="connsiteY6621" fmla="*/ 2693771 h 4615664"/>
              <a:gd name="connsiteX6622" fmla="*/ 1279341 w 4089755"/>
              <a:gd name="connsiteY6622" fmla="*/ 2702440 h 4615664"/>
              <a:gd name="connsiteX6623" fmla="*/ 1287597 w 4089755"/>
              <a:gd name="connsiteY6623" fmla="*/ 2828831 h 4615664"/>
              <a:gd name="connsiteX6624" fmla="*/ 1309774 w 4089755"/>
              <a:gd name="connsiteY6624" fmla="*/ 2825631 h 4615664"/>
              <a:gd name="connsiteX6625" fmla="*/ 1406966 w 4089755"/>
              <a:gd name="connsiteY6625" fmla="*/ 2766406 h 4615664"/>
              <a:gd name="connsiteX6626" fmla="*/ 1601058 w 4089755"/>
              <a:gd name="connsiteY6626" fmla="*/ 2665011 h 4615664"/>
              <a:gd name="connsiteX6627" fmla="*/ 1529469 w 4089755"/>
              <a:gd name="connsiteY6627" fmla="*/ 2711250 h 4615664"/>
              <a:gd name="connsiteX6628" fmla="*/ 1497976 w 4089755"/>
              <a:gd name="connsiteY6628" fmla="*/ 2729950 h 4615664"/>
              <a:gd name="connsiteX6629" fmla="*/ 1478046 w 4089755"/>
              <a:gd name="connsiteY6629" fmla="*/ 2739923 h 4615664"/>
              <a:gd name="connsiteX6630" fmla="*/ 1475146 w 4089755"/>
              <a:gd name="connsiteY6630" fmla="*/ 2743505 h 4615664"/>
              <a:gd name="connsiteX6631" fmla="*/ 1446305 w 4089755"/>
              <a:gd name="connsiteY6631" fmla="*/ 2760631 h 4615664"/>
              <a:gd name="connsiteX6632" fmla="*/ 1360723 w 4089755"/>
              <a:gd name="connsiteY6632" fmla="*/ 2814901 h 4615664"/>
              <a:gd name="connsiteX6633" fmla="*/ 1356519 w 4089755"/>
              <a:gd name="connsiteY6633" fmla="*/ 2818259 h 4615664"/>
              <a:gd name="connsiteX6634" fmla="*/ 1356790 w 4089755"/>
              <a:gd name="connsiteY6634" fmla="*/ 2818216 h 4615664"/>
              <a:gd name="connsiteX6635" fmla="*/ 1401341 w 4089755"/>
              <a:gd name="connsiteY6635" fmla="*/ 2810408 h 4615664"/>
              <a:gd name="connsiteX6636" fmla="*/ 1448187 w 4089755"/>
              <a:gd name="connsiteY6636" fmla="*/ 2804475 h 4615664"/>
              <a:gd name="connsiteX6637" fmla="*/ 1491710 w 4089755"/>
              <a:gd name="connsiteY6637" fmla="*/ 2799909 h 4615664"/>
              <a:gd name="connsiteX6638" fmla="*/ 1440986 w 4089755"/>
              <a:gd name="connsiteY6638" fmla="*/ 2807439 h 4615664"/>
              <a:gd name="connsiteX6639" fmla="*/ 1424046 w 4089755"/>
              <a:gd name="connsiteY6639" fmla="*/ 2810546 h 4615664"/>
              <a:gd name="connsiteX6640" fmla="*/ 1439657 w 4089755"/>
              <a:gd name="connsiteY6640" fmla="*/ 2811988 h 4615664"/>
              <a:gd name="connsiteX6641" fmla="*/ 1553641 w 4089755"/>
              <a:gd name="connsiteY6641" fmla="*/ 2798513 h 4615664"/>
              <a:gd name="connsiteX6642" fmla="*/ 1448438 w 4089755"/>
              <a:gd name="connsiteY6642" fmla="*/ 2814554 h 4615664"/>
              <a:gd name="connsiteX6643" fmla="*/ 1440921 w 4089755"/>
              <a:gd name="connsiteY6643" fmla="*/ 2817296 h 4615664"/>
              <a:gd name="connsiteX6644" fmla="*/ 1448018 w 4089755"/>
              <a:gd name="connsiteY6644" fmla="*/ 2815991 h 4615664"/>
              <a:gd name="connsiteX6645" fmla="*/ 1506588 w 4089755"/>
              <a:gd name="connsiteY6645" fmla="*/ 2809323 h 4615664"/>
              <a:gd name="connsiteX6646" fmla="*/ 1544237 w 4089755"/>
              <a:gd name="connsiteY6646" fmla="*/ 2805907 h 4615664"/>
              <a:gd name="connsiteX6647" fmla="*/ 1539205 w 4089755"/>
              <a:gd name="connsiteY6647" fmla="*/ 2807930 h 4615664"/>
              <a:gd name="connsiteX6648" fmla="*/ 1538994 w 4089755"/>
              <a:gd name="connsiteY6648" fmla="*/ 2808040 h 4615664"/>
              <a:gd name="connsiteX6649" fmla="*/ 1537348 w 4089755"/>
              <a:gd name="connsiteY6649" fmla="*/ 2808307 h 4615664"/>
              <a:gd name="connsiteX6650" fmla="*/ 1510988 w 4089755"/>
              <a:gd name="connsiteY6650" fmla="*/ 2811779 h 4615664"/>
              <a:gd name="connsiteX6651" fmla="*/ 1529412 w 4089755"/>
              <a:gd name="connsiteY6651" fmla="*/ 2812485 h 4615664"/>
              <a:gd name="connsiteX6652" fmla="*/ 1531293 w 4089755"/>
              <a:gd name="connsiteY6652" fmla="*/ 2812198 h 4615664"/>
              <a:gd name="connsiteX6653" fmla="*/ 1530253 w 4089755"/>
              <a:gd name="connsiteY6653" fmla="*/ 2814803 h 4615664"/>
              <a:gd name="connsiteX6654" fmla="*/ 1536459 w 4089755"/>
              <a:gd name="connsiteY6654" fmla="*/ 2813304 h 4615664"/>
              <a:gd name="connsiteX6655" fmla="*/ 1543646 w 4089755"/>
              <a:gd name="connsiteY6655" fmla="*/ 2810578 h 4615664"/>
              <a:gd name="connsiteX6656" fmla="*/ 1548945 w 4089755"/>
              <a:gd name="connsiteY6656" fmla="*/ 2810135 h 4615664"/>
              <a:gd name="connsiteX6657" fmla="*/ 1532586 w 4089755"/>
              <a:gd name="connsiteY6657" fmla="*/ 2814971 h 4615664"/>
              <a:gd name="connsiteX6658" fmla="*/ 1432503 w 4089755"/>
              <a:gd name="connsiteY6658" fmla="*/ 2827572 h 4615664"/>
              <a:gd name="connsiteX6659" fmla="*/ 1393924 w 4089755"/>
              <a:gd name="connsiteY6659" fmla="*/ 2835790 h 4615664"/>
              <a:gd name="connsiteX6660" fmla="*/ 1399403 w 4089755"/>
              <a:gd name="connsiteY6660" fmla="*/ 2835572 h 4615664"/>
              <a:gd name="connsiteX6661" fmla="*/ 1481349 w 4089755"/>
              <a:gd name="connsiteY6661" fmla="*/ 2825730 h 4615664"/>
              <a:gd name="connsiteX6662" fmla="*/ 1512193 w 4089755"/>
              <a:gd name="connsiteY6662" fmla="*/ 2821746 h 4615664"/>
              <a:gd name="connsiteX6663" fmla="*/ 1494564 w 4089755"/>
              <a:gd name="connsiteY6663" fmla="*/ 2826472 h 4615664"/>
              <a:gd name="connsiteX6664" fmla="*/ 1403285 w 4089755"/>
              <a:gd name="connsiteY6664" fmla="*/ 2840085 h 4615664"/>
              <a:gd name="connsiteX6665" fmla="*/ 1367591 w 4089755"/>
              <a:gd name="connsiteY6665" fmla="*/ 2847328 h 4615664"/>
              <a:gd name="connsiteX6666" fmla="*/ 1393023 w 4089755"/>
              <a:gd name="connsiteY6666" fmla="*/ 2843325 h 4615664"/>
              <a:gd name="connsiteX6667" fmla="*/ 1419163 w 4089755"/>
              <a:gd name="connsiteY6667" fmla="*/ 2841347 h 4615664"/>
              <a:gd name="connsiteX6668" fmla="*/ 1373778 w 4089755"/>
              <a:gd name="connsiteY6668" fmla="*/ 2849135 h 4615664"/>
              <a:gd name="connsiteX6669" fmla="*/ 1360012 w 4089755"/>
              <a:gd name="connsiteY6669" fmla="*/ 2854731 h 4615664"/>
              <a:gd name="connsiteX6670" fmla="*/ 1308577 w 4089755"/>
              <a:gd name="connsiteY6670" fmla="*/ 2865430 h 4615664"/>
              <a:gd name="connsiteX6671" fmla="*/ 1301060 w 4089755"/>
              <a:gd name="connsiteY6671" fmla="*/ 2868172 h 4615664"/>
              <a:gd name="connsiteX6672" fmla="*/ 1314764 w 4089755"/>
              <a:gd name="connsiteY6672" fmla="*/ 2867239 h 4615664"/>
              <a:gd name="connsiteX6673" fmla="*/ 1425576 w 4089755"/>
              <a:gd name="connsiteY6673" fmla="*/ 2851277 h 4615664"/>
              <a:gd name="connsiteX6674" fmla="*/ 1333388 w 4089755"/>
              <a:gd name="connsiteY6674" fmla="*/ 2868003 h 4615664"/>
              <a:gd name="connsiteX6675" fmla="*/ 1323414 w 4089755"/>
              <a:gd name="connsiteY6675" fmla="*/ 2874704 h 4615664"/>
              <a:gd name="connsiteX6676" fmla="*/ 1432830 w 4089755"/>
              <a:gd name="connsiteY6676" fmla="*/ 2858334 h 4615664"/>
              <a:gd name="connsiteX6677" fmla="*/ 1442810 w 4089755"/>
              <a:gd name="connsiteY6677" fmla="*/ 2861250 h 4615664"/>
              <a:gd name="connsiteX6678" fmla="*/ 1370224 w 4089755"/>
              <a:gd name="connsiteY6678" fmla="*/ 2875387 h 4615664"/>
              <a:gd name="connsiteX6679" fmla="*/ 1358075 w 4089755"/>
              <a:gd name="connsiteY6679" fmla="*/ 2879895 h 4615664"/>
              <a:gd name="connsiteX6680" fmla="*/ 1419409 w 4089755"/>
              <a:gd name="connsiteY6680" fmla="*/ 2870624 h 4615664"/>
              <a:gd name="connsiteX6681" fmla="*/ 1444088 w 4089755"/>
              <a:gd name="connsiteY6681" fmla="*/ 2866603 h 4615664"/>
              <a:gd name="connsiteX6682" fmla="*/ 1434228 w 4089755"/>
              <a:gd name="connsiteY6682" fmla="*/ 2872382 h 4615664"/>
              <a:gd name="connsiteX6683" fmla="*/ 1451181 w 4089755"/>
              <a:gd name="connsiteY6683" fmla="*/ 2869852 h 4615664"/>
              <a:gd name="connsiteX6684" fmla="*/ 1466280 w 4089755"/>
              <a:gd name="connsiteY6684" fmla="*/ 2863361 h 4615664"/>
              <a:gd name="connsiteX6685" fmla="*/ 1477532 w 4089755"/>
              <a:gd name="connsiteY6685" fmla="*/ 2861780 h 4615664"/>
              <a:gd name="connsiteX6686" fmla="*/ 1478887 w 4089755"/>
              <a:gd name="connsiteY6686" fmla="*/ 2861584 h 4615664"/>
              <a:gd name="connsiteX6687" fmla="*/ 1473002 w 4089755"/>
              <a:gd name="connsiteY6687" fmla="*/ 2864544 h 4615664"/>
              <a:gd name="connsiteX6688" fmla="*/ 1449355 w 4089755"/>
              <a:gd name="connsiteY6688" fmla="*/ 2875388 h 4615664"/>
              <a:gd name="connsiteX6689" fmla="*/ 1392838 w 4089755"/>
              <a:gd name="connsiteY6689" fmla="*/ 2898436 h 4615664"/>
              <a:gd name="connsiteX6690" fmla="*/ 1411367 w 4089755"/>
              <a:gd name="connsiteY6690" fmla="*/ 2894416 h 4615664"/>
              <a:gd name="connsiteX6691" fmla="*/ 1438157 w 4089755"/>
              <a:gd name="connsiteY6691" fmla="*/ 2884668 h 4615664"/>
              <a:gd name="connsiteX6692" fmla="*/ 1448798 w 4089755"/>
              <a:gd name="connsiteY6692" fmla="*/ 2884349 h 4615664"/>
              <a:gd name="connsiteX6693" fmla="*/ 1458297 w 4089755"/>
              <a:gd name="connsiteY6693" fmla="*/ 2878581 h 4615664"/>
              <a:gd name="connsiteX6694" fmla="*/ 1469185 w 4089755"/>
              <a:gd name="connsiteY6694" fmla="*/ 2878254 h 4615664"/>
              <a:gd name="connsiteX6695" fmla="*/ 1494351 w 4089755"/>
              <a:gd name="connsiteY6695" fmla="*/ 2866823 h 4615664"/>
              <a:gd name="connsiteX6696" fmla="*/ 1482904 w 4089755"/>
              <a:gd name="connsiteY6696" fmla="*/ 2876111 h 4615664"/>
              <a:gd name="connsiteX6697" fmla="*/ 1465626 w 4089755"/>
              <a:gd name="connsiteY6697" fmla="*/ 2883843 h 4615664"/>
              <a:gd name="connsiteX6698" fmla="*/ 1460722 w 4089755"/>
              <a:gd name="connsiteY6698" fmla="*/ 2891203 h 4615664"/>
              <a:gd name="connsiteX6699" fmla="*/ 1438285 w 4089755"/>
              <a:gd name="connsiteY6699" fmla="*/ 2901470 h 4615664"/>
              <a:gd name="connsiteX6700" fmla="*/ 1410459 w 4089755"/>
              <a:gd name="connsiteY6700" fmla="*/ 2910571 h 4615664"/>
              <a:gd name="connsiteX6701" fmla="*/ 1411041 w 4089755"/>
              <a:gd name="connsiteY6701" fmla="*/ 2910307 h 4615664"/>
              <a:gd name="connsiteX6702" fmla="*/ 1412451 w 4089755"/>
              <a:gd name="connsiteY6702" fmla="*/ 2909691 h 4615664"/>
              <a:gd name="connsiteX6703" fmla="*/ 1412131 w 4089755"/>
              <a:gd name="connsiteY6703" fmla="*/ 2909810 h 4615664"/>
              <a:gd name="connsiteX6704" fmla="*/ 1411041 w 4089755"/>
              <a:gd name="connsiteY6704" fmla="*/ 2910307 h 4615664"/>
              <a:gd name="connsiteX6705" fmla="*/ 1410361 w 4089755"/>
              <a:gd name="connsiteY6705" fmla="*/ 2910603 h 4615664"/>
              <a:gd name="connsiteX6706" fmla="*/ 1410459 w 4089755"/>
              <a:gd name="connsiteY6706" fmla="*/ 2910571 h 4615664"/>
              <a:gd name="connsiteX6707" fmla="*/ 1406993 w 4089755"/>
              <a:gd name="connsiteY6707" fmla="*/ 2912146 h 4615664"/>
              <a:gd name="connsiteX6708" fmla="*/ 1397784 w 4089755"/>
              <a:gd name="connsiteY6708" fmla="*/ 2918192 h 4615664"/>
              <a:gd name="connsiteX6709" fmla="*/ 1416547 w 4089755"/>
              <a:gd name="connsiteY6709" fmla="*/ 2910417 h 4615664"/>
              <a:gd name="connsiteX6710" fmla="*/ 1476052 w 4089755"/>
              <a:gd name="connsiteY6710" fmla="*/ 2886993 h 4615664"/>
              <a:gd name="connsiteX6711" fmla="*/ 1494827 w 4089755"/>
              <a:gd name="connsiteY6711" fmla="*/ 2882966 h 4615664"/>
              <a:gd name="connsiteX6712" fmla="*/ 1513483 w 4089755"/>
              <a:gd name="connsiteY6712" fmla="*/ 2876923 h 4615664"/>
              <a:gd name="connsiteX6713" fmla="*/ 1520704 w 4089755"/>
              <a:gd name="connsiteY6713" fmla="*/ 2883919 h 4615664"/>
              <a:gd name="connsiteX6714" fmla="*/ 1560069 w 4089755"/>
              <a:gd name="connsiteY6714" fmla="*/ 2866581 h 4615664"/>
              <a:gd name="connsiteX6715" fmla="*/ 1575231 w 4089755"/>
              <a:gd name="connsiteY6715" fmla="*/ 2859947 h 4615664"/>
              <a:gd name="connsiteX6716" fmla="*/ 1577200 w 4089755"/>
              <a:gd name="connsiteY6716" fmla="*/ 2860234 h 4615664"/>
              <a:gd name="connsiteX6717" fmla="*/ 1582917 w 4089755"/>
              <a:gd name="connsiteY6717" fmla="*/ 2860541 h 4615664"/>
              <a:gd name="connsiteX6718" fmla="*/ 1578118 w 4089755"/>
              <a:gd name="connsiteY6718" fmla="*/ 2862828 h 4615664"/>
              <a:gd name="connsiteX6719" fmla="*/ 1506055 w 4089755"/>
              <a:gd name="connsiteY6719" fmla="*/ 2897053 h 4615664"/>
              <a:gd name="connsiteX6720" fmla="*/ 1477812 w 4089755"/>
              <a:gd name="connsiteY6720" fmla="*/ 2910307 h 4615664"/>
              <a:gd name="connsiteX6721" fmla="*/ 1457102 w 4089755"/>
              <a:gd name="connsiteY6721" fmla="*/ 2921604 h 4615664"/>
              <a:gd name="connsiteX6722" fmla="*/ 1444527 w 4089755"/>
              <a:gd name="connsiteY6722" fmla="*/ 2929194 h 4615664"/>
              <a:gd name="connsiteX6723" fmla="*/ 1443235 w 4089755"/>
              <a:gd name="connsiteY6723" fmla="*/ 2930771 h 4615664"/>
              <a:gd name="connsiteX6724" fmla="*/ 1453125 w 4089755"/>
              <a:gd name="connsiteY6724" fmla="*/ 2925911 h 4615664"/>
              <a:gd name="connsiteX6725" fmla="*/ 1455312 w 4089755"/>
              <a:gd name="connsiteY6725" fmla="*/ 2926865 h 4615664"/>
              <a:gd name="connsiteX6726" fmla="*/ 1458317 w 4089755"/>
              <a:gd name="connsiteY6726" fmla="*/ 2929338 h 4615664"/>
              <a:gd name="connsiteX6727" fmla="*/ 1439160 w 4089755"/>
              <a:gd name="connsiteY6727" fmla="*/ 2939663 h 4615664"/>
              <a:gd name="connsiteX6728" fmla="*/ 1439159 w 4089755"/>
              <a:gd name="connsiteY6728" fmla="*/ 2940029 h 4615664"/>
              <a:gd name="connsiteX6729" fmla="*/ 1484820 w 4089755"/>
              <a:gd name="connsiteY6729" fmla="*/ 2920770 h 4615664"/>
              <a:gd name="connsiteX6730" fmla="*/ 1517547 w 4089755"/>
              <a:gd name="connsiteY6730" fmla="*/ 2910844 h 4615664"/>
              <a:gd name="connsiteX6731" fmla="*/ 1525111 w 4089755"/>
              <a:gd name="connsiteY6731" fmla="*/ 2912348 h 4615664"/>
              <a:gd name="connsiteX6732" fmla="*/ 1559649 w 4089755"/>
              <a:gd name="connsiteY6732" fmla="*/ 2897172 h 4615664"/>
              <a:gd name="connsiteX6733" fmla="*/ 1551793 w 4089755"/>
              <a:gd name="connsiteY6733" fmla="*/ 2904333 h 4615664"/>
              <a:gd name="connsiteX6734" fmla="*/ 1551964 w 4089755"/>
              <a:gd name="connsiteY6734" fmla="*/ 2903407 h 4615664"/>
              <a:gd name="connsiteX6735" fmla="*/ 1553386 w 4089755"/>
              <a:gd name="connsiteY6735" fmla="*/ 2902554 h 4615664"/>
              <a:gd name="connsiteX6736" fmla="*/ 1552073 w 4089755"/>
              <a:gd name="connsiteY6736" fmla="*/ 2902810 h 4615664"/>
              <a:gd name="connsiteX6737" fmla="*/ 1551964 w 4089755"/>
              <a:gd name="connsiteY6737" fmla="*/ 2903407 h 4615664"/>
              <a:gd name="connsiteX6738" fmla="*/ 1549347 w 4089755"/>
              <a:gd name="connsiteY6738" fmla="*/ 2904973 h 4615664"/>
              <a:gd name="connsiteX6739" fmla="*/ 1547431 w 4089755"/>
              <a:gd name="connsiteY6739" fmla="*/ 2905474 h 4615664"/>
              <a:gd name="connsiteX6740" fmla="*/ 1545480 w 4089755"/>
              <a:gd name="connsiteY6740" fmla="*/ 2906543 h 4615664"/>
              <a:gd name="connsiteX6741" fmla="*/ 1541813 w 4089755"/>
              <a:gd name="connsiteY6741" fmla="*/ 2913866 h 4615664"/>
              <a:gd name="connsiteX6742" fmla="*/ 1508762 w 4089755"/>
              <a:gd name="connsiteY6742" fmla="*/ 2928994 h 4615664"/>
              <a:gd name="connsiteX6743" fmla="*/ 1505450 w 4089755"/>
              <a:gd name="connsiteY6743" fmla="*/ 2934575 h 4615664"/>
              <a:gd name="connsiteX6744" fmla="*/ 1466085 w 4089755"/>
              <a:gd name="connsiteY6744" fmla="*/ 2951914 h 4615664"/>
              <a:gd name="connsiteX6745" fmla="*/ 1425362 w 4089755"/>
              <a:gd name="connsiteY6745" fmla="*/ 2967275 h 4615664"/>
              <a:gd name="connsiteX6746" fmla="*/ 1421910 w 4089755"/>
              <a:gd name="connsiteY6746" fmla="*/ 2971129 h 4615664"/>
              <a:gd name="connsiteX6747" fmla="*/ 1461059 w 4089755"/>
              <a:gd name="connsiteY6747" fmla="*/ 2957258 h 4615664"/>
              <a:gd name="connsiteX6748" fmla="*/ 1559858 w 4089755"/>
              <a:gd name="connsiteY6748" fmla="*/ 2917614 h 4615664"/>
              <a:gd name="connsiteX6749" fmla="*/ 1609247 w 4089755"/>
              <a:gd name="connsiteY6749" fmla="*/ 2894845 h 4615664"/>
              <a:gd name="connsiteX6750" fmla="*/ 1613082 w 4089755"/>
              <a:gd name="connsiteY6750" fmla="*/ 2894888 h 4615664"/>
              <a:gd name="connsiteX6751" fmla="*/ 1622057 w 4089755"/>
              <a:gd name="connsiteY6751" fmla="*/ 2894451 h 4615664"/>
              <a:gd name="connsiteX6752" fmla="*/ 1606979 w 4089755"/>
              <a:gd name="connsiteY6752" fmla="*/ 2902676 h 4615664"/>
              <a:gd name="connsiteX6753" fmla="*/ 1622552 w 4089755"/>
              <a:gd name="connsiteY6753" fmla="*/ 2896972 h 4615664"/>
              <a:gd name="connsiteX6754" fmla="*/ 1623143 w 4089755"/>
              <a:gd name="connsiteY6754" fmla="*/ 2900947 h 4615664"/>
              <a:gd name="connsiteX6755" fmla="*/ 1620551 w 4089755"/>
              <a:gd name="connsiteY6755" fmla="*/ 2900190 h 4615664"/>
              <a:gd name="connsiteX6756" fmla="*/ 1623143 w 4089755"/>
              <a:gd name="connsiteY6756" fmla="*/ 2900947 h 4615664"/>
              <a:gd name="connsiteX6757" fmla="*/ 1628857 w 4089755"/>
              <a:gd name="connsiteY6757" fmla="*/ 2900238 h 4615664"/>
              <a:gd name="connsiteX6758" fmla="*/ 1614471 w 4089755"/>
              <a:gd name="connsiteY6758" fmla="*/ 2907556 h 4615664"/>
              <a:gd name="connsiteX6759" fmla="*/ 1609690 w 4089755"/>
              <a:gd name="connsiteY6759" fmla="*/ 2909113 h 4615664"/>
              <a:gd name="connsiteX6760" fmla="*/ 1607272 w 4089755"/>
              <a:gd name="connsiteY6760" fmla="*/ 2909304 h 4615664"/>
              <a:gd name="connsiteX6761" fmla="*/ 1608274 w 4089755"/>
              <a:gd name="connsiteY6761" fmla="*/ 2910710 h 4615664"/>
              <a:gd name="connsiteX6762" fmla="*/ 1589027 w 4089755"/>
              <a:gd name="connsiteY6762" fmla="*/ 2920501 h 4615664"/>
              <a:gd name="connsiteX6763" fmla="*/ 1582661 w 4089755"/>
              <a:gd name="connsiteY6763" fmla="*/ 2921616 h 4615664"/>
              <a:gd name="connsiteX6764" fmla="*/ 1568011 w 4089755"/>
              <a:gd name="connsiteY6764" fmla="*/ 2923561 h 4615664"/>
              <a:gd name="connsiteX6765" fmla="*/ 1550652 w 4089755"/>
              <a:gd name="connsiteY6765" fmla="*/ 2928106 h 4615664"/>
              <a:gd name="connsiteX6766" fmla="*/ 1581225 w 4089755"/>
              <a:gd name="connsiteY6766" fmla="*/ 2924304 h 4615664"/>
              <a:gd name="connsiteX6767" fmla="*/ 1581568 w 4089755"/>
              <a:gd name="connsiteY6767" fmla="*/ 2924296 h 4615664"/>
              <a:gd name="connsiteX6768" fmla="*/ 1576322 w 4089755"/>
              <a:gd name="connsiteY6768" fmla="*/ 2926964 h 4615664"/>
              <a:gd name="connsiteX6769" fmla="*/ 1529843 w 4089755"/>
              <a:gd name="connsiteY6769" fmla="*/ 2947474 h 4615664"/>
              <a:gd name="connsiteX6770" fmla="*/ 1508376 w 4089755"/>
              <a:gd name="connsiteY6770" fmla="*/ 2957530 h 4615664"/>
              <a:gd name="connsiteX6771" fmla="*/ 1508259 w 4089755"/>
              <a:gd name="connsiteY6771" fmla="*/ 2957527 h 4615664"/>
              <a:gd name="connsiteX6772" fmla="*/ 1508089 w 4089755"/>
              <a:gd name="connsiteY6772" fmla="*/ 2957665 h 4615664"/>
              <a:gd name="connsiteX6773" fmla="*/ 1483284 w 4089755"/>
              <a:gd name="connsiteY6773" fmla="*/ 2969285 h 4615664"/>
              <a:gd name="connsiteX6774" fmla="*/ 1495487 w 4089755"/>
              <a:gd name="connsiteY6774" fmla="*/ 2966321 h 4615664"/>
              <a:gd name="connsiteX6775" fmla="*/ 1491313 w 4089755"/>
              <a:gd name="connsiteY6775" fmla="*/ 2970339 h 4615664"/>
              <a:gd name="connsiteX6776" fmla="*/ 1460388 w 4089755"/>
              <a:gd name="connsiteY6776" fmla="*/ 2976061 h 4615664"/>
              <a:gd name="connsiteX6777" fmla="*/ 1484039 w 4089755"/>
              <a:gd name="connsiteY6777" fmla="*/ 2974119 h 4615664"/>
              <a:gd name="connsiteX6778" fmla="*/ 1482671 w 4089755"/>
              <a:gd name="connsiteY6778" fmla="*/ 2974789 h 4615664"/>
              <a:gd name="connsiteX6779" fmla="*/ 1456243 w 4089755"/>
              <a:gd name="connsiteY6779" fmla="*/ 2987897 h 4615664"/>
              <a:gd name="connsiteX6780" fmla="*/ 1455047 w 4089755"/>
              <a:gd name="connsiteY6780" fmla="*/ 2988785 h 4615664"/>
              <a:gd name="connsiteX6781" fmla="*/ 1490591 w 4089755"/>
              <a:gd name="connsiteY6781" fmla="*/ 2971761 h 4615664"/>
              <a:gd name="connsiteX6782" fmla="*/ 1474580 w 4089755"/>
              <a:gd name="connsiteY6782" fmla="*/ 2985079 h 4615664"/>
              <a:gd name="connsiteX6783" fmla="*/ 1476632 w 4089755"/>
              <a:gd name="connsiteY6783" fmla="*/ 2984378 h 4615664"/>
              <a:gd name="connsiteX6784" fmla="*/ 1499680 w 4089755"/>
              <a:gd name="connsiteY6784" fmla="*/ 2975716 h 4615664"/>
              <a:gd name="connsiteX6785" fmla="*/ 1497746 w 4089755"/>
              <a:gd name="connsiteY6785" fmla="*/ 2982986 h 4615664"/>
              <a:gd name="connsiteX6786" fmla="*/ 1503932 w 4089755"/>
              <a:gd name="connsiteY6786" fmla="*/ 2982800 h 4615664"/>
              <a:gd name="connsiteX6787" fmla="*/ 1480253 w 4089755"/>
              <a:gd name="connsiteY6787" fmla="*/ 2994186 h 4615664"/>
              <a:gd name="connsiteX6788" fmla="*/ 1455196 w 4089755"/>
              <a:gd name="connsiteY6788" fmla="*/ 3003883 h 4615664"/>
              <a:gd name="connsiteX6789" fmla="*/ 1453369 w 4089755"/>
              <a:gd name="connsiteY6789" fmla="*/ 3009419 h 4615664"/>
              <a:gd name="connsiteX6790" fmla="*/ 1449932 w 4089755"/>
              <a:gd name="connsiteY6790" fmla="*/ 3011131 h 4615664"/>
              <a:gd name="connsiteX6791" fmla="*/ 1449881 w 4089755"/>
              <a:gd name="connsiteY6791" fmla="*/ 3013313 h 4615664"/>
              <a:gd name="connsiteX6792" fmla="*/ 1449791 w 4089755"/>
              <a:gd name="connsiteY6792" fmla="*/ 3014323 h 4615664"/>
              <a:gd name="connsiteX6793" fmla="*/ 1429911 w 4089755"/>
              <a:gd name="connsiteY6793" fmla="*/ 3025515 h 4615664"/>
              <a:gd name="connsiteX6794" fmla="*/ 1439297 w 4089755"/>
              <a:gd name="connsiteY6794" fmla="*/ 3022084 h 4615664"/>
              <a:gd name="connsiteX6795" fmla="*/ 1449594 w 4089755"/>
              <a:gd name="connsiteY6795" fmla="*/ 3018476 h 4615664"/>
              <a:gd name="connsiteX6796" fmla="*/ 1480946 w 4089755"/>
              <a:gd name="connsiteY6796" fmla="*/ 3006859 h 4615664"/>
              <a:gd name="connsiteX6797" fmla="*/ 1543433 w 4089755"/>
              <a:gd name="connsiteY6797" fmla="*/ 2987094 h 4615664"/>
              <a:gd name="connsiteX6798" fmla="*/ 1485324 w 4089755"/>
              <a:gd name="connsiteY6798" fmla="*/ 3011920 h 4615664"/>
              <a:gd name="connsiteX6799" fmla="*/ 1458301 w 4089755"/>
              <a:gd name="connsiteY6799" fmla="*/ 3025427 h 4615664"/>
              <a:gd name="connsiteX6800" fmla="*/ 1453396 w 4089755"/>
              <a:gd name="connsiteY6800" fmla="*/ 3032786 h 4615664"/>
              <a:gd name="connsiteX6801" fmla="*/ 1425142 w 4089755"/>
              <a:gd name="connsiteY6801" fmla="*/ 3042291 h 4615664"/>
              <a:gd name="connsiteX6802" fmla="*/ 1426068 w 4089755"/>
              <a:gd name="connsiteY6802" fmla="*/ 3051205 h 4615664"/>
              <a:gd name="connsiteX6803" fmla="*/ 1391513 w 4089755"/>
              <a:gd name="connsiteY6803" fmla="*/ 3066668 h 4615664"/>
              <a:gd name="connsiteX6804" fmla="*/ 1391439 w 4089755"/>
              <a:gd name="connsiteY6804" fmla="*/ 3067858 h 4615664"/>
              <a:gd name="connsiteX6805" fmla="*/ 1391415 w 4089755"/>
              <a:gd name="connsiteY6805" fmla="*/ 3068254 h 4615664"/>
              <a:gd name="connsiteX6806" fmla="*/ 1391426 w 4089755"/>
              <a:gd name="connsiteY6806" fmla="*/ 3068078 h 4615664"/>
              <a:gd name="connsiteX6807" fmla="*/ 1391439 w 4089755"/>
              <a:gd name="connsiteY6807" fmla="*/ 3067858 h 4615664"/>
              <a:gd name="connsiteX6808" fmla="*/ 1391481 w 4089755"/>
              <a:gd name="connsiteY6808" fmla="*/ 3067197 h 4615664"/>
              <a:gd name="connsiteX6809" fmla="*/ 1391513 w 4089755"/>
              <a:gd name="connsiteY6809" fmla="*/ 3066668 h 4615664"/>
              <a:gd name="connsiteX6810" fmla="*/ 1421273 w 4089755"/>
              <a:gd name="connsiteY6810" fmla="*/ 3056831 h 4615664"/>
              <a:gd name="connsiteX6811" fmla="*/ 1468076 w 4089755"/>
              <a:gd name="connsiteY6811" fmla="*/ 3043019 h 4615664"/>
              <a:gd name="connsiteX6812" fmla="*/ 1436273 w 4089755"/>
              <a:gd name="connsiteY6812" fmla="*/ 3061862 h 4615664"/>
              <a:gd name="connsiteX6813" fmla="*/ 1454479 w 4089755"/>
              <a:gd name="connsiteY6813" fmla="*/ 3063046 h 4615664"/>
              <a:gd name="connsiteX6814" fmla="*/ 1430907 w 4089755"/>
              <a:gd name="connsiteY6814" fmla="*/ 3072698 h 4615664"/>
              <a:gd name="connsiteX6815" fmla="*/ 1407334 w 4089755"/>
              <a:gd name="connsiteY6815" fmla="*/ 3082349 h 4615664"/>
              <a:gd name="connsiteX6816" fmla="*/ 1425263 w 4089755"/>
              <a:gd name="connsiteY6816" fmla="*/ 3077555 h 4615664"/>
              <a:gd name="connsiteX6817" fmla="*/ 1428155 w 4089755"/>
              <a:gd name="connsiteY6817" fmla="*/ 3076668 h 4615664"/>
              <a:gd name="connsiteX6818" fmla="*/ 1429542 w 4089755"/>
              <a:gd name="connsiteY6818" fmla="*/ 3075842 h 4615664"/>
              <a:gd name="connsiteX6819" fmla="*/ 1436538 w 4089755"/>
              <a:gd name="connsiteY6819" fmla="*/ 3074136 h 4615664"/>
              <a:gd name="connsiteX6820" fmla="*/ 1437472 w 4089755"/>
              <a:gd name="connsiteY6820" fmla="*/ 3074332 h 4615664"/>
              <a:gd name="connsiteX6821" fmla="*/ 1438471 w 4089755"/>
              <a:gd name="connsiteY6821" fmla="*/ 3074201 h 4615664"/>
              <a:gd name="connsiteX6822" fmla="*/ 1438143 w 4089755"/>
              <a:gd name="connsiteY6822" fmla="*/ 3074472 h 4615664"/>
              <a:gd name="connsiteX6823" fmla="*/ 1442626 w 4089755"/>
              <a:gd name="connsiteY6823" fmla="*/ 3075414 h 4615664"/>
              <a:gd name="connsiteX6824" fmla="*/ 1445664 w 4089755"/>
              <a:gd name="connsiteY6824" fmla="*/ 3078316 h 4615664"/>
              <a:gd name="connsiteX6825" fmla="*/ 1445017 w 4089755"/>
              <a:gd name="connsiteY6825" fmla="*/ 3079974 h 4615664"/>
              <a:gd name="connsiteX6826" fmla="*/ 1455500 w 4089755"/>
              <a:gd name="connsiteY6826" fmla="*/ 3078465 h 4615664"/>
              <a:gd name="connsiteX6827" fmla="*/ 1476076 w 4089755"/>
              <a:gd name="connsiteY6827" fmla="*/ 3077326 h 4615664"/>
              <a:gd name="connsiteX6828" fmla="*/ 1473406 w 4089755"/>
              <a:gd name="connsiteY6828" fmla="*/ 3078006 h 4615664"/>
              <a:gd name="connsiteX6829" fmla="*/ 1507178 w 4089755"/>
              <a:gd name="connsiteY6829" fmla="*/ 3073728 h 4615664"/>
              <a:gd name="connsiteX6830" fmla="*/ 1550702 w 4089755"/>
              <a:gd name="connsiteY6830" fmla="*/ 3069161 h 4615664"/>
              <a:gd name="connsiteX6831" fmla="*/ 1499977 w 4089755"/>
              <a:gd name="connsiteY6831" fmla="*/ 3076691 h 4615664"/>
              <a:gd name="connsiteX6832" fmla="*/ 1483037 w 4089755"/>
              <a:gd name="connsiteY6832" fmla="*/ 3079799 h 4615664"/>
              <a:gd name="connsiteX6833" fmla="*/ 1484697 w 4089755"/>
              <a:gd name="connsiteY6833" fmla="*/ 3081441 h 4615664"/>
              <a:gd name="connsiteX6834" fmla="*/ 1485414 w 4089755"/>
              <a:gd name="connsiteY6834" fmla="*/ 3081520 h 4615664"/>
              <a:gd name="connsiteX6835" fmla="*/ 1490776 w 4089755"/>
              <a:gd name="connsiteY6835" fmla="*/ 3080746 h 4615664"/>
              <a:gd name="connsiteX6836" fmla="*/ 1488645 w 4089755"/>
              <a:gd name="connsiteY6836" fmla="*/ 3081637 h 4615664"/>
              <a:gd name="connsiteX6837" fmla="*/ 1488175 w 4089755"/>
              <a:gd name="connsiteY6837" fmla="*/ 3081823 h 4615664"/>
              <a:gd name="connsiteX6838" fmla="*/ 1489446 w 4089755"/>
              <a:gd name="connsiteY6838" fmla="*/ 3081964 h 4615664"/>
              <a:gd name="connsiteX6839" fmla="*/ 1498646 w 4089755"/>
              <a:gd name="connsiteY6839" fmla="*/ 3081241 h 4615664"/>
              <a:gd name="connsiteX6840" fmla="*/ 1586029 w 4089755"/>
              <a:gd name="connsiteY6840" fmla="*/ 3069312 h 4615664"/>
              <a:gd name="connsiteX6841" fmla="*/ 1595342 w 4089755"/>
              <a:gd name="connsiteY6841" fmla="*/ 3068770 h 4615664"/>
              <a:gd name="connsiteX6842" fmla="*/ 1626313 w 4089755"/>
              <a:gd name="connsiteY6842" fmla="*/ 3049848 h 4615664"/>
              <a:gd name="connsiteX6843" fmla="*/ 1670235 w 4089755"/>
              <a:gd name="connsiteY6843" fmla="*/ 3028236 h 4615664"/>
              <a:gd name="connsiteX6844" fmla="*/ 1828125 w 4089755"/>
              <a:gd name="connsiteY6844" fmla="*/ 2951992 h 4615664"/>
              <a:gd name="connsiteX6845" fmla="*/ 1850204 w 4089755"/>
              <a:gd name="connsiteY6845" fmla="*/ 2941330 h 4615664"/>
              <a:gd name="connsiteX6846" fmla="*/ 1855118 w 4089755"/>
              <a:gd name="connsiteY6846" fmla="*/ 2944023 h 4615664"/>
              <a:gd name="connsiteX6847" fmla="*/ 1862341 w 4089755"/>
              <a:gd name="connsiteY6847" fmla="*/ 2950399 h 4615664"/>
              <a:gd name="connsiteX6848" fmla="*/ 1821315 w 4089755"/>
              <a:gd name="connsiteY6848" fmla="*/ 2972857 h 4615664"/>
              <a:gd name="connsiteX6849" fmla="*/ 1768041 w 4089755"/>
              <a:gd name="connsiteY6849" fmla="*/ 3009696 h 4615664"/>
              <a:gd name="connsiteX6850" fmla="*/ 1736710 w 4089755"/>
              <a:gd name="connsiteY6850" fmla="*/ 3026820 h 4615664"/>
              <a:gd name="connsiteX6851" fmla="*/ 1732030 w 4089755"/>
              <a:gd name="connsiteY6851" fmla="*/ 3024271 h 4615664"/>
              <a:gd name="connsiteX6852" fmla="*/ 1730470 w 4089755"/>
              <a:gd name="connsiteY6852" fmla="*/ 3023421 h 4615664"/>
              <a:gd name="connsiteX6853" fmla="*/ 1731162 w 4089755"/>
              <a:gd name="connsiteY6853" fmla="*/ 3023799 h 4615664"/>
              <a:gd name="connsiteX6854" fmla="*/ 1732030 w 4089755"/>
              <a:gd name="connsiteY6854" fmla="*/ 3024271 h 4615664"/>
              <a:gd name="connsiteX6855" fmla="*/ 1734630 w 4089755"/>
              <a:gd name="connsiteY6855" fmla="*/ 3025688 h 4615664"/>
              <a:gd name="connsiteX6856" fmla="*/ 1736710 w 4089755"/>
              <a:gd name="connsiteY6856" fmla="*/ 3026820 h 4615664"/>
              <a:gd name="connsiteX6857" fmla="*/ 1768041 w 4089755"/>
              <a:gd name="connsiteY6857" fmla="*/ 3009696 h 4615664"/>
              <a:gd name="connsiteX6858" fmla="*/ 1839580 w 4089755"/>
              <a:gd name="connsiteY6858" fmla="*/ 2978424 h 4615664"/>
              <a:gd name="connsiteX6859" fmla="*/ 1864831 w 4089755"/>
              <a:gd name="connsiteY6859" fmla="*/ 2965384 h 4615664"/>
              <a:gd name="connsiteX6860" fmla="*/ 1869554 w 4089755"/>
              <a:gd name="connsiteY6860" fmla="*/ 2972844 h 4615664"/>
              <a:gd name="connsiteX6861" fmla="*/ 1867938 w 4089755"/>
              <a:gd name="connsiteY6861" fmla="*/ 2978407 h 4615664"/>
              <a:gd name="connsiteX6862" fmla="*/ 1666828 w 4089755"/>
              <a:gd name="connsiteY6862" fmla="*/ 3088377 h 4615664"/>
              <a:gd name="connsiteX6863" fmla="*/ 1569369 w 4089755"/>
              <a:gd name="connsiteY6863" fmla="*/ 3146574 h 4615664"/>
              <a:gd name="connsiteX6864" fmla="*/ 1572474 w 4089755"/>
              <a:gd name="connsiteY6864" fmla="*/ 3146177 h 4615664"/>
              <a:gd name="connsiteX6865" fmla="*/ 1579695 w 4089755"/>
              <a:gd name="connsiteY6865" fmla="*/ 3153173 h 4615664"/>
              <a:gd name="connsiteX6866" fmla="*/ 1584976 w 4089755"/>
              <a:gd name="connsiteY6866" fmla="*/ 3151707 h 4615664"/>
              <a:gd name="connsiteX6867" fmla="*/ 1647826 w 4089755"/>
              <a:gd name="connsiteY6867" fmla="*/ 3115010 h 4615664"/>
              <a:gd name="connsiteX6868" fmla="*/ 1752545 w 4089755"/>
              <a:gd name="connsiteY6868" fmla="*/ 3060487 h 4615664"/>
              <a:gd name="connsiteX6869" fmla="*/ 1713141 w 4089755"/>
              <a:gd name="connsiteY6869" fmla="*/ 3084518 h 4615664"/>
              <a:gd name="connsiteX6870" fmla="*/ 1695951 w 4089755"/>
              <a:gd name="connsiteY6870" fmla="*/ 3094364 h 4615664"/>
              <a:gd name="connsiteX6871" fmla="*/ 1685238 w 4089755"/>
              <a:gd name="connsiteY6871" fmla="*/ 3099767 h 4615664"/>
              <a:gd name="connsiteX6872" fmla="*/ 1683491 w 4089755"/>
              <a:gd name="connsiteY6872" fmla="*/ 3101499 h 4615664"/>
              <a:gd name="connsiteX6873" fmla="*/ 1667748 w 4089755"/>
              <a:gd name="connsiteY6873" fmla="*/ 3110515 h 4615664"/>
              <a:gd name="connsiteX6874" fmla="*/ 1636206 w 4089755"/>
              <a:gd name="connsiteY6874" fmla="*/ 3129488 h 4615664"/>
              <a:gd name="connsiteX6875" fmla="*/ 1641908 w 4089755"/>
              <a:gd name="connsiteY6875" fmla="*/ 3129794 h 4615664"/>
              <a:gd name="connsiteX6876" fmla="*/ 1637110 w 4089755"/>
              <a:gd name="connsiteY6876" fmla="*/ 3132081 h 4615664"/>
              <a:gd name="connsiteX6877" fmla="*/ 1616851 w 4089755"/>
              <a:gd name="connsiteY6877" fmla="*/ 3141573 h 4615664"/>
              <a:gd name="connsiteX6878" fmla="*/ 1615550 w 4089755"/>
              <a:gd name="connsiteY6878" fmla="*/ 3142503 h 4615664"/>
              <a:gd name="connsiteX6879" fmla="*/ 1560001 w 4089755"/>
              <a:gd name="connsiteY6879" fmla="*/ 3169054 h 4615664"/>
              <a:gd name="connsiteX6880" fmla="*/ 1537319 w 4089755"/>
              <a:gd name="connsiteY6880" fmla="*/ 3179532 h 4615664"/>
              <a:gd name="connsiteX6881" fmla="*/ 1539260 w 4089755"/>
              <a:gd name="connsiteY6881" fmla="*/ 3178399 h 4615664"/>
              <a:gd name="connsiteX6882" fmla="*/ 1536803 w 4089755"/>
              <a:gd name="connsiteY6882" fmla="*/ 3179560 h 4615664"/>
              <a:gd name="connsiteX6883" fmla="*/ 1528705 w 4089755"/>
              <a:gd name="connsiteY6883" fmla="*/ 3182973 h 4615664"/>
              <a:gd name="connsiteX6884" fmla="*/ 1519394 w 4089755"/>
              <a:gd name="connsiteY6884" fmla="*/ 3187159 h 4615664"/>
              <a:gd name="connsiteX6885" fmla="*/ 1517882 w 4089755"/>
              <a:gd name="connsiteY6885" fmla="*/ 3188510 h 4615664"/>
              <a:gd name="connsiteX6886" fmla="*/ 1510352 w 4089755"/>
              <a:gd name="connsiteY6886" fmla="*/ 3191987 h 4615664"/>
              <a:gd name="connsiteX6887" fmla="*/ 1511003 w 4089755"/>
              <a:gd name="connsiteY6887" fmla="*/ 3192195 h 4615664"/>
              <a:gd name="connsiteX6888" fmla="*/ 1516093 w 4089755"/>
              <a:gd name="connsiteY6888" fmla="*/ 3190857 h 4615664"/>
              <a:gd name="connsiteX6889" fmla="*/ 1521101 w 4089755"/>
              <a:gd name="connsiteY6889" fmla="*/ 3189454 h 4615664"/>
              <a:gd name="connsiteX6890" fmla="*/ 1522086 w 4089755"/>
              <a:gd name="connsiteY6890" fmla="*/ 3189386 h 4615664"/>
              <a:gd name="connsiteX6891" fmla="*/ 1527107 w 4089755"/>
              <a:gd name="connsiteY6891" fmla="*/ 3187165 h 4615664"/>
              <a:gd name="connsiteX6892" fmla="*/ 1597841 w 4089755"/>
              <a:gd name="connsiteY6892" fmla="*/ 3155170 h 4615664"/>
              <a:gd name="connsiteX6893" fmla="*/ 1578451 w 4089755"/>
              <a:gd name="connsiteY6893" fmla="*/ 3169040 h 4615664"/>
              <a:gd name="connsiteX6894" fmla="*/ 1567527 w 4089755"/>
              <a:gd name="connsiteY6894" fmla="*/ 3175042 h 4615664"/>
              <a:gd name="connsiteX6895" fmla="*/ 1556077 w 4089755"/>
              <a:gd name="connsiteY6895" fmla="*/ 3181410 h 4615664"/>
              <a:gd name="connsiteX6896" fmla="*/ 1560603 w 4089755"/>
              <a:gd name="connsiteY6896" fmla="*/ 3183553 h 4615664"/>
              <a:gd name="connsiteX6897" fmla="*/ 1562121 w 4089755"/>
              <a:gd name="connsiteY6897" fmla="*/ 3184154 h 4615664"/>
              <a:gd name="connsiteX6898" fmla="*/ 1575949 w 4089755"/>
              <a:gd name="connsiteY6898" fmla="*/ 3180263 h 4615664"/>
              <a:gd name="connsiteX6899" fmla="*/ 1584643 w 4089755"/>
              <a:gd name="connsiteY6899" fmla="*/ 3175017 h 4615664"/>
              <a:gd name="connsiteX6900" fmla="*/ 1648837 w 4089755"/>
              <a:gd name="connsiteY6900" fmla="*/ 3139735 h 4615664"/>
              <a:gd name="connsiteX6901" fmla="*/ 1670223 w 4089755"/>
              <a:gd name="connsiteY6901" fmla="*/ 3147418 h 4615664"/>
              <a:gd name="connsiteX6902" fmla="*/ 1675398 w 4089755"/>
              <a:gd name="connsiteY6902" fmla="*/ 3145171 h 4615664"/>
              <a:gd name="connsiteX6903" fmla="*/ 1679711 w 4089755"/>
              <a:gd name="connsiteY6903" fmla="*/ 3141352 h 4615664"/>
              <a:gd name="connsiteX6904" fmla="*/ 1686445 w 4089755"/>
              <a:gd name="connsiteY6904" fmla="*/ 3138961 h 4615664"/>
              <a:gd name="connsiteX6905" fmla="*/ 1687984 w 4089755"/>
              <a:gd name="connsiteY6905" fmla="*/ 3140090 h 4615664"/>
              <a:gd name="connsiteX6906" fmla="*/ 1690454 w 4089755"/>
              <a:gd name="connsiteY6906" fmla="*/ 3137537 h 4615664"/>
              <a:gd name="connsiteX6907" fmla="*/ 1686445 w 4089755"/>
              <a:gd name="connsiteY6907" fmla="*/ 3138961 h 4615664"/>
              <a:gd name="connsiteX6908" fmla="*/ 1684238 w 4089755"/>
              <a:gd name="connsiteY6908" fmla="*/ 3137343 h 4615664"/>
              <a:gd name="connsiteX6909" fmla="*/ 1711353 w 4089755"/>
              <a:gd name="connsiteY6909" fmla="*/ 3134690 h 4615664"/>
              <a:gd name="connsiteX6910" fmla="*/ 1639090 w 4089755"/>
              <a:gd name="connsiteY6910" fmla="*/ 3173275 h 4615664"/>
              <a:gd name="connsiteX6911" fmla="*/ 1628406 w 4089755"/>
              <a:gd name="connsiteY6911" fmla="*/ 3182462 h 4615664"/>
              <a:gd name="connsiteX6912" fmla="*/ 1668238 w 4089755"/>
              <a:gd name="connsiteY6912" fmla="*/ 3164099 h 4615664"/>
              <a:gd name="connsiteX6913" fmla="*/ 1672072 w 4089755"/>
              <a:gd name="connsiteY6913" fmla="*/ 3164141 h 4615664"/>
              <a:gd name="connsiteX6914" fmla="*/ 1681048 w 4089755"/>
              <a:gd name="connsiteY6914" fmla="*/ 3163705 h 4615664"/>
              <a:gd name="connsiteX6915" fmla="*/ 1665971 w 4089755"/>
              <a:gd name="connsiteY6915" fmla="*/ 3171928 h 4615664"/>
              <a:gd name="connsiteX6916" fmla="*/ 1681544 w 4089755"/>
              <a:gd name="connsiteY6916" fmla="*/ 3166226 h 4615664"/>
              <a:gd name="connsiteX6917" fmla="*/ 1682135 w 4089755"/>
              <a:gd name="connsiteY6917" fmla="*/ 3170201 h 4615664"/>
              <a:gd name="connsiteX6918" fmla="*/ 1679541 w 4089755"/>
              <a:gd name="connsiteY6918" fmla="*/ 3169442 h 4615664"/>
              <a:gd name="connsiteX6919" fmla="*/ 1682135 w 4089755"/>
              <a:gd name="connsiteY6919" fmla="*/ 3170201 h 4615664"/>
              <a:gd name="connsiteX6920" fmla="*/ 1687847 w 4089755"/>
              <a:gd name="connsiteY6920" fmla="*/ 3169492 h 4615664"/>
              <a:gd name="connsiteX6921" fmla="*/ 1673462 w 4089755"/>
              <a:gd name="connsiteY6921" fmla="*/ 3176810 h 4615664"/>
              <a:gd name="connsiteX6922" fmla="*/ 1668680 w 4089755"/>
              <a:gd name="connsiteY6922" fmla="*/ 3178367 h 4615664"/>
              <a:gd name="connsiteX6923" fmla="*/ 1666262 w 4089755"/>
              <a:gd name="connsiteY6923" fmla="*/ 3178557 h 4615664"/>
              <a:gd name="connsiteX6924" fmla="*/ 1667263 w 4089755"/>
              <a:gd name="connsiteY6924" fmla="*/ 3179963 h 4615664"/>
              <a:gd name="connsiteX6925" fmla="*/ 1648018 w 4089755"/>
              <a:gd name="connsiteY6925" fmla="*/ 3189753 h 4615664"/>
              <a:gd name="connsiteX6926" fmla="*/ 1641651 w 4089755"/>
              <a:gd name="connsiteY6926" fmla="*/ 3190870 h 4615664"/>
              <a:gd name="connsiteX6927" fmla="*/ 1627002 w 4089755"/>
              <a:gd name="connsiteY6927" fmla="*/ 3192816 h 4615664"/>
              <a:gd name="connsiteX6928" fmla="*/ 1624164 w 4089755"/>
              <a:gd name="connsiteY6928" fmla="*/ 3193245 h 4615664"/>
              <a:gd name="connsiteX6929" fmla="*/ 1624058 w 4089755"/>
              <a:gd name="connsiteY6929" fmla="*/ 3193581 h 4615664"/>
              <a:gd name="connsiteX6930" fmla="*/ 1623254 w 4089755"/>
              <a:gd name="connsiteY6930" fmla="*/ 3196138 h 4615664"/>
              <a:gd name="connsiteX6931" fmla="*/ 1625903 w 4089755"/>
              <a:gd name="connsiteY6931" fmla="*/ 3195743 h 4615664"/>
              <a:gd name="connsiteX6932" fmla="*/ 1640216 w 4089755"/>
              <a:gd name="connsiteY6932" fmla="*/ 3193557 h 4615664"/>
              <a:gd name="connsiteX6933" fmla="*/ 1640559 w 4089755"/>
              <a:gd name="connsiteY6933" fmla="*/ 3193549 h 4615664"/>
              <a:gd name="connsiteX6934" fmla="*/ 1635313 w 4089755"/>
              <a:gd name="connsiteY6934" fmla="*/ 3196218 h 4615664"/>
              <a:gd name="connsiteX6935" fmla="*/ 1620603 w 4089755"/>
              <a:gd name="connsiteY6935" fmla="*/ 3203353 h 4615664"/>
              <a:gd name="connsiteX6936" fmla="*/ 1620214 w 4089755"/>
              <a:gd name="connsiteY6936" fmla="*/ 3204268 h 4615664"/>
              <a:gd name="connsiteX6937" fmla="*/ 1588733 w 4089755"/>
              <a:gd name="connsiteY6937" fmla="*/ 3230884 h 4615664"/>
              <a:gd name="connsiteX6938" fmla="*/ 1562368 w 4089755"/>
              <a:gd name="connsiteY6938" fmla="*/ 3251124 h 4615664"/>
              <a:gd name="connsiteX6939" fmla="*/ 1562923 w 4089755"/>
              <a:gd name="connsiteY6939" fmla="*/ 3252054 h 4615664"/>
              <a:gd name="connsiteX6940" fmla="*/ 1559354 w 4089755"/>
              <a:gd name="connsiteY6940" fmla="*/ 3255654 h 4615664"/>
              <a:gd name="connsiteX6941" fmla="*/ 1552852 w 4089755"/>
              <a:gd name="connsiteY6941" fmla="*/ 3258429 h 4615664"/>
              <a:gd name="connsiteX6942" fmla="*/ 1550900 w 4089755"/>
              <a:gd name="connsiteY6942" fmla="*/ 3259928 h 4615664"/>
              <a:gd name="connsiteX6943" fmla="*/ 1512266 w 4089755"/>
              <a:gd name="connsiteY6943" fmla="*/ 3282938 h 4615664"/>
              <a:gd name="connsiteX6944" fmla="*/ 1511765 w 4089755"/>
              <a:gd name="connsiteY6944" fmla="*/ 3283235 h 4615664"/>
              <a:gd name="connsiteX6945" fmla="*/ 1512276 w 4089755"/>
              <a:gd name="connsiteY6945" fmla="*/ 3284076 h 4615664"/>
              <a:gd name="connsiteX6946" fmla="*/ 1512502 w 4089755"/>
              <a:gd name="connsiteY6946" fmla="*/ 3286061 h 4615664"/>
              <a:gd name="connsiteX6947" fmla="*/ 1514967 w 4089755"/>
              <a:gd name="connsiteY6947" fmla="*/ 3285011 h 4615664"/>
              <a:gd name="connsiteX6948" fmla="*/ 1521982 w 4089755"/>
              <a:gd name="connsiteY6948" fmla="*/ 3280901 h 4615664"/>
              <a:gd name="connsiteX6949" fmla="*/ 1547136 w 4089755"/>
              <a:gd name="connsiteY6949" fmla="*/ 3263000 h 4615664"/>
              <a:gd name="connsiteX6950" fmla="*/ 1558193 w 4089755"/>
              <a:gd name="connsiteY6950" fmla="*/ 3263994 h 4615664"/>
              <a:gd name="connsiteX6951" fmla="*/ 1595185 w 4089755"/>
              <a:gd name="connsiteY6951" fmla="*/ 3245499 h 4615664"/>
              <a:gd name="connsiteX6952" fmla="*/ 1670998 w 4089755"/>
              <a:gd name="connsiteY6952" fmla="*/ 3201993 h 4615664"/>
              <a:gd name="connsiteX6953" fmla="*/ 1595605 w 4089755"/>
              <a:gd name="connsiteY6953" fmla="*/ 3254920 h 4615664"/>
              <a:gd name="connsiteX6954" fmla="*/ 1589792 w 4089755"/>
              <a:gd name="connsiteY6954" fmla="*/ 3259989 h 4615664"/>
              <a:gd name="connsiteX6955" fmla="*/ 1602424 w 4089755"/>
              <a:gd name="connsiteY6955" fmla="*/ 3256348 h 4615664"/>
              <a:gd name="connsiteX6956" fmla="*/ 1588200 w 4089755"/>
              <a:gd name="connsiteY6956" fmla="*/ 3263627 h 4615664"/>
              <a:gd name="connsiteX6957" fmla="*/ 1576453 w 4089755"/>
              <a:gd name="connsiteY6957" fmla="*/ 3268360 h 4615664"/>
              <a:gd name="connsiteX6958" fmla="*/ 1556275 w 4089755"/>
              <a:gd name="connsiteY6958" fmla="*/ 3279970 h 4615664"/>
              <a:gd name="connsiteX6959" fmla="*/ 1529652 w 4089755"/>
              <a:gd name="connsiteY6959" fmla="*/ 3304108 h 4615664"/>
              <a:gd name="connsiteX6960" fmla="*/ 1567787 w 4089755"/>
              <a:gd name="connsiteY6960" fmla="*/ 3283742 h 4615664"/>
              <a:gd name="connsiteX6961" fmla="*/ 1574378 w 4089755"/>
              <a:gd name="connsiteY6961" fmla="*/ 3286590 h 4615664"/>
              <a:gd name="connsiteX6962" fmla="*/ 1606176 w 4089755"/>
              <a:gd name="connsiteY6962" fmla="*/ 3266935 h 4615664"/>
              <a:gd name="connsiteX6963" fmla="*/ 1638194 w 4089755"/>
              <a:gd name="connsiteY6963" fmla="*/ 3250331 h 4615664"/>
              <a:gd name="connsiteX6964" fmla="*/ 1632297 w 4089755"/>
              <a:gd name="connsiteY6964" fmla="*/ 3257141 h 4615664"/>
              <a:gd name="connsiteX6965" fmla="*/ 1655244 w 4089755"/>
              <a:gd name="connsiteY6965" fmla="*/ 3251178 h 4615664"/>
              <a:gd name="connsiteX6966" fmla="*/ 1655020 w 4089755"/>
              <a:gd name="connsiteY6966" fmla="*/ 3251494 h 4615664"/>
              <a:gd name="connsiteX6967" fmla="*/ 1726278 w 4089755"/>
              <a:gd name="connsiteY6967" fmla="*/ 3214486 h 4615664"/>
              <a:gd name="connsiteX6968" fmla="*/ 1813506 w 4089755"/>
              <a:gd name="connsiteY6968" fmla="*/ 3167697 h 4615664"/>
              <a:gd name="connsiteX6969" fmla="*/ 1878145 w 4089755"/>
              <a:gd name="connsiteY6969" fmla="*/ 3133715 h 4615664"/>
              <a:gd name="connsiteX6970" fmla="*/ 1879389 w 4089755"/>
              <a:gd name="connsiteY6970" fmla="*/ 3141595 h 4615664"/>
              <a:gd name="connsiteX6971" fmla="*/ 1879618 w 4089755"/>
              <a:gd name="connsiteY6971" fmla="*/ 3143897 h 4615664"/>
              <a:gd name="connsiteX6972" fmla="*/ 1779058 w 4089755"/>
              <a:gd name="connsiteY6972" fmla="*/ 3202251 h 4615664"/>
              <a:gd name="connsiteX6973" fmla="*/ 1683850 w 4089755"/>
              <a:gd name="connsiteY6973" fmla="*/ 3257096 h 4615664"/>
              <a:gd name="connsiteX6974" fmla="*/ 1683702 w 4089755"/>
              <a:gd name="connsiteY6974" fmla="*/ 3258193 h 4615664"/>
              <a:gd name="connsiteX6975" fmla="*/ 1693461 w 4089755"/>
              <a:gd name="connsiteY6975" fmla="*/ 3252430 h 4615664"/>
              <a:gd name="connsiteX6976" fmla="*/ 1754678 w 4089755"/>
              <a:gd name="connsiteY6976" fmla="*/ 3218209 h 4615664"/>
              <a:gd name="connsiteX6977" fmla="*/ 1839314 w 4089755"/>
              <a:gd name="connsiteY6977" fmla="*/ 3176622 h 4615664"/>
              <a:gd name="connsiteX6978" fmla="*/ 1851152 w 4089755"/>
              <a:gd name="connsiteY6978" fmla="*/ 3170807 h 4615664"/>
              <a:gd name="connsiteX6979" fmla="*/ 1853339 w 4089755"/>
              <a:gd name="connsiteY6979" fmla="*/ 3171760 h 4615664"/>
              <a:gd name="connsiteX6980" fmla="*/ 1856343 w 4089755"/>
              <a:gd name="connsiteY6980" fmla="*/ 3174234 h 4615664"/>
              <a:gd name="connsiteX6981" fmla="*/ 1834116 w 4089755"/>
              <a:gd name="connsiteY6981" fmla="*/ 3186214 h 4615664"/>
              <a:gd name="connsiteX6982" fmla="*/ 1804580 w 4089755"/>
              <a:gd name="connsiteY6982" fmla="*/ 3205175 h 4615664"/>
              <a:gd name="connsiteX6983" fmla="*/ 1842639 w 4089755"/>
              <a:gd name="connsiteY6983" fmla="*/ 3187785 h 4615664"/>
              <a:gd name="connsiteX6984" fmla="*/ 1856250 w 4089755"/>
              <a:gd name="connsiteY6984" fmla="*/ 3180757 h 4615664"/>
              <a:gd name="connsiteX6985" fmla="*/ 1857925 w 4089755"/>
              <a:gd name="connsiteY6985" fmla="*/ 3183835 h 4615664"/>
              <a:gd name="connsiteX6986" fmla="*/ 1856636 w 4089755"/>
              <a:gd name="connsiteY6986" fmla="*/ 3186383 h 4615664"/>
              <a:gd name="connsiteX6987" fmla="*/ 1747696 w 4089755"/>
              <a:gd name="connsiteY6987" fmla="*/ 3245056 h 4615664"/>
              <a:gd name="connsiteX6988" fmla="*/ 1694049 w 4089755"/>
              <a:gd name="connsiteY6988" fmla="*/ 3275908 h 4615664"/>
              <a:gd name="connsiteX6989" fmla="*/ 1702709 w 4089755"/>
              <a:gd name="connsiteY6989" fmla="*/ 3272686 h 4615664"/>
              <a:gd name="connsiteX6990" fmla="*/ 1735476 w 4089755"/>
              <a:gd name="connsiteY6990" fmla="*/ 3261989 h 4615664"/>
              <a:gd name="connsiteX6991" fmla="*/ 1742309 w 4089755"/>
              <a:gd name="connsiteY6991" fmla="*/ 3267174 h 4615664"/>
              <a:gd name="connsiteX6992" fmla="*/ 1737075 w 4089755"/>
              <a:gd name="connsiteY6992" fmla="*/ 3268914 h 4615664"/>
              <a:gd name="connsiteX6993" fmla="*/ 1741096 w 4089755"/>
              <a:gd name="connsiteY6993" fmla="*/ 3269193 h 4615664"/>
              <a:gd name="connsiteX6994" fmla="*/ 1744169 w 4089755"/>
              <a:gd name="connsiteY6994" fmla="*/ 3271080 h 4615664"/>
              <a:gd name="connsiteX6995" fmla="*/ 1746921 w 4089755"/>
              <a:gd name="connsiteY6995" fmla="*/ 3269827 h 4615664"/>
              <a:gd name="connsiteX6996" fmla="*/ 1749386 w 4089755"/>
              <a:gd name="connsiteY6996" fmla="*/ 3267921 h 4615664"/>
              <a:gd name="connsiteX6997" fmla="*/ 1752919 w 4089755"/>
              <a:gd name="connsiteY6997" fmla="*/ 3266529 h 4615664"/>
              <a:gd name="connsiteX6998" fmla="*/ 1753579 w 4089755"/>
              <a:gd name="connsiteY6998" fmla="*/ 3266954 h 4615664"/>
              <a:gd name="connsiteX6999" fmla="*/ 1755024 w 4089755"/>
              <a:gd name="connsiteY6999" fmla="*/ 3265701 h 4615664"/>
              <a:gd name="connsiteX7000" fmla="*/ 1752919 w 4089755"/>
              <a:gd name="connsiteY7000" fmla="*/ 3266529 h 4615664"/>
              <a:gd name="connsiteX7001" fmla="*/ 1751973 w 4089755"/>
              <a:gd name="connsiteY7001" fmla="*/ 3265921 h 4615664"/>
              <a:gd name="connsiteX7002" fmla="*/ 1765587 w 4089755"/>
              <a:gd name="connsiteY7002" fmla="*/ 3263410 h 4615664"/>
              <a:gd name="connsiteX7003" fmla="*/ 1762163 w 4089755"/>
              <a:gd name="connsiteY7003" fmla="*/ 3268027 h 4615664"/>
              <a:gd name="connsiteX7004" fmla="*/ 1755059 w 4089755"/>
              <a:gd name="connsiteY7004" fmla="*/ 3271044 h 4615664"/>
              <a:gd name="connsiteX7005" fmla="*/ 1776961 w 4089755"/>
              <a:gd name="connsiteY7005" fmla="*/ 3264845 h 4615664"/>
              <a:gd name="connsiteX7006" fmla="*/ 1743963 w 4089755"/>
              <a:gd name="connsiteY7006" fmla="*/ 3286065 h 4615664"/>
              <a:gd name="connsiteX7007" fmla="*/ 1716520 w 4089755"/>
              <a:gd name="connsiteY7007" fmla="*/ 3295215 h 4615664"/>
              <a:gd name="connsiteX7008" fmla="*/ 1714480 w 4089755"/>
              <a:gd name="connsiteY7008" fmla="*/ 3298757 h 4615664"/>
              <a:gd name="connsiteX7009" fmla="*/ 1675368 w 4089755"/>
              <a:gd name="connsiteY7009" fmla="*/ 3326857 h 4615664"/>
              <a:gd name="connsiteX7010" fmla="*/ 1625028 w 4089755"/>
              <a:gd name="connsiteY7010" fmla="*/ 3355725 h 4615664"/>
              <a:gd name="connsiteX7011" fmla="*/ 1623655 w 4089755"/>
              <a:gd name="connsiteY7011" fmla="*/ 3356568 h 4615664"/>
              <a:gd name="connsiteX7012" fmla="*/ 1636018 w 4089755"/>
              <a:gd name="connsiteY7012" fmla="*/ 3360275 h 4615664"/>
              <a:gd name="connsiteX7013" fmla="*/ 1627344 w 4089755"/>
              <a:gd name="connsiteY7013" fmla="*/ 3360316 h 4615664"/>
              <a:gd name="connsiteX7014" fmla="*/ 1620355 w 4089755"/>
              <a:gd name="connsiteY7014" fmla="*/ 3363537 h 4615664"/>
              <a:gd name="connsiteX7015" fmla="*/ 1621485 w 4089755"/>
              <a:gd name="connsiteY7015" fmla="*/ 3363789 h 4615664"/>
              <a:gd name="connsiteX7016" fmla="*/ 1621036 w 4089755"/>
              <a:gd name="connsiteY7016" fmla="*/ 3364052 h 4615664"/>
              <a:gd name="connsiteX7017" fmla="*/ 1622149 w 4089755"/>
              <a:gd name="connsiteY7017" fmla="*/ 3364366 h 4615664"/>
              <a:gd name="connsiteX7018" fmla="*/ 1630579 w 4089755"/>
              <a:gd name="connsiteY7018" fmla="*/ 3364815 h 4615664"/>
              <a:gd name="connsiteX7019" fmla="*/ 1648947 w 4089755"/>
              <a:gd name="connsiteY7019" fmla="*/ 3357365 h 4615664"/>
              <a:gd name="connsiteX7020" fmla="*/ 1667612 w 4089755"/>
              <a:gd name="connsiteY7020" fmla="*/ 3350133 h 4615664"/>
              <a:gd name="connsiteX7021" fmla="*/ 1674180 w 4089755"/>
              <a:gd name="connsiteY7021" fmla="*/ 3346324 h 4615664"/>
              <a:gd name="connsiteX7022" fmla="*/ 1675749 w 4089755"/>
              <a:gd name="connsiteY7022" fmla="*/ 3344917 h 4615664"/>
              <a:gd name="connsiteX7023" fmla="*/ 1684374 w 4089755"/>
              <a:gd name="connsiteY7023" fmla="*/ 3340744 h 4615664"/>
              <a:gd name="connsiteX7024" fmla="*/ 1701242 w 4089755"/>
              <a:gd name="connsiteY7024" fmla="*/ 3331864 h 4615664"/>
              <a:gd name="connsiteX7025" fmla="*/ 1716032 w 4089755"/>
              <a:gd name="connsiteY7025" fmla="*/ 3323936 h 4615664"/>
              <a:gd name="connsiteX7026" fmla="*/ 1813093 w 4089755"/>
              <a:gd name="connsiteY7026" fmla="*/ 3273028 h 4615664"/>
              <a:gd name="connsiteX7027" fmla="*/ 1847988 w 4089755"/>
              <a:gd name="connsiteY7027" fmla="*/ 3254775 h 4615664"/>
              <a:gd name="connsiteX7028" fmla="*/ 1847907 w 4089755"/>
              <a:gd name="connsiteY7028" fmla="*/ 3258209 h 4615664"/>
              <a:gd name="connsiteX7029" fmla="*/ 1847817 w 4089755"/>
              <a:gd name="connsiteY7029" fmla="*/ 3259219 h 4615664"/>
              <a:gd name="connsiteX7030" fmla="*/ 1793049 w 4089755"/>
              <a:gd name="connsiteY7030" fmla="*/ 3290051 h 4615664"/>
              <a:gd name="connsiteX7031" fmla="*/ 1741229 w 4089755"/>
              <a:gd name="connsiteY7031" fmla="*/ 3319062 h 4615664"/>
              <a:gd name="connsiteX7032" fmla="*/ 1740726 w 4089755"/>
              <a:gd name="connsiteY7032" fmla="*/ 3333402 h 4615664"/>
              <a:gd name="connsiteX7033" fmla="*/ 1718094 w 4089755"/>
              <a:gd name="connsiteY7033" fmla="*/ 3349079 h 4615664"/>
              <a:gd name="connsiteX7034" fmla="*/ 1697132 w 4089755"/>
              <a:gd name="connsiteY7034" fmla="*/ 3366679 h 4615664"/>
              <a:gd name="connsiteX7035" fmla="*/ 1659819 w 4089755"/>
              <a:gd name="connsiteY7035" fmla="*/ 3389124 h 4615664"/>
              <a:gd name="connsiteX7036" fmla="*/ 1658467 w 4089755"/>
              <a:gd name="connsiteY7036" fmla="*/ 3389961 h 4615664"/>
              <a:gd name="connsiteX7037" fmla="*/ 1660835 w 4089755"/>
              <a:gd name="connsiteY7037" fmla="*/ 3389110 h 4615664"/>
              <a:gd name="connsiteX7038" fmla="*/ 1665955 w 4089755"/>
              <a:gd name="connsiteY7038" fmla="*/ 3385858 h 4615664"/>
              <a:gd name="connsiteX7039" fmla="*/ 1679201 w 4089755"/>
              <a:gd name="connsiteY7039" fmla="*/ 3380228 h 4615664"/>
              <a:gd name="connsiteX7040" fmla="*/ 1684298 w 4089755"/>
              <a:gd name="connsiteY7040" fmla="*/ 3380686 h 4615664"/>
              <a:gd name="connsiteX7041" fmla="*/ 1695097 w 4089755"/>
              <a:gd name="connsiteY7041" fmla="*/ 3376808 h 4615664"/>
              <a:gd name="connsiteX7042" fmla="*/ 1702702 w 4089755"/>
              <a:gd name="connsiteY7042" fmla="*/ 3374347 h 4615664"/>
              <a:gd name="connsiteX7043" fmla="*/ 1713109 w 4089755"/>
              <a:gd name="connsiteY7043" fmla="*/ 3368596 h 4615664"/>
              <a:gd name="connsiteX7044" fmla="*/ 1731934 w 4089755"/>
              <a:gd name="connsiteY7044" fmla="*/ 3363924 h 4615664"/>
              <a:gd name="connsiteX7045" fmla="*/ 1728506 w 4089755"/>
              <a:gd name="connsiteY7045" fmla="*/ 3365994 h 4615664"/>
              <a:gd name="connsiteX7046" fmla="*/ 1748699 w 4089755"/>
              <a:gd name="connsiteY7046" fmla="*/ 3359457 h 4615664"/>
              <a:gd name="connsiteX7047" fmla="*/ 1762252 w 4089755"/>
              <a:gd name="connsiteY7047" fmla="*/ 3352510 h 4615664"/>
              <a:gd name="connsiteX7048" fmla="*/ 1764923 w 4089755"/>
              <a:gd name="connsiteY7048" fmla="*/ 3351501 h 4615664"/>
              <a:gd name="connsiteX7049" fmla="*/ 1766107 w 4089755"/>
              <a:gd name="connsiteY7049" fmla="*/ 3349447 h 4615664"/>
              <a:gd name="connsiteX7050" fmla="*/ 1771148 w 4089755"/>
              <a:gd name="connsiteY7050" fmla="*/ 3349147 h 4615664"/>
              <a:gd name="connsiteX7051" fmla="*/ 1818065 w 4089755"/>
              <a:gd name="connsiteY7051" fmla="*/ 3331417 h 4615664"/>
              <a:gd name="connsiteX7052" fmla="*/ 1817998 w 4089755"/>
              <a:gd name="connsiteY7052" fmla="*/ 3331128 h 4615664"/>
              <a:gd name="connsiteX7053" fmla="*/ 1819765 w 4089755"/>
              <a:gd name="connsiteY7053" fmla="*/ 3328777 h 4615664"/>
              <a:gd name="connsiteX7054" fmla="*/ 1820115 w 4089755"/>
              <a:gd name="connsiteY7054" fmla="*/ 3330642 h 4615664"/>
              <a:gd name="connsiteX7055" fmla="*/ 1825040 w 4089755"/>
              <a:gd name="connsiteY7055" fmla="*/ 3328780 h 4615664"/>
              <a:gd name="connsiteX7056" fmla="*/ 1839118 w 4089755"/>
              <a:gd name="connsiteY7056" fmla="*/ 3287306 h 4615664"/>
              <a:gd name="connsiteX7057" fmla="*/ 1828524 w 4089755"/>
              <a:gd name="connsiteY7057" fmla="*/ 3327464 h 4615664"/>
              <a:gd name="connsiteX7058" fmla="*/ 1832531 w 4089755"/>
              <a:gd name="connsiteY7058" fmla="*/ 3325950 h 4615664"/>
              <a:gd name="connsiteX7059" fmla="*/ 1841945 w 4089755"/>
              <a:gd name="connsiteY7059" fmla="*/ 3298707 h 4615664"/>
              <a:gd name="connsiteX7060" fmla="*/ 1841727 w 4089755"/>
              <a:gd name="connsiteY7060" fmla="*/ 3304025 h 4615664"/>
              <a:gd name="connsiteX7061" fmla="*/ 1841741 w 4089755"/>
              <a:gd name="connsiteY7061" fmla="*/ 3304259 h 4615664"/>
              <a:gd name="connsiteX7062" fmla="*/ 1841314 w 4089755"/>
              <a:gd name="connsiteY7062" fmla="*/ 3305839 h 4615664"/>
              <a:gd name="connsiteX7063" fmla="*/ 1836609 w 4089755"/>
              <a:gd name="connsiteY7063" fmla="*/ 3319443 h 4615664"/>
              <a:gd name="connsiteX7064" fmla="*/ 1835257 w 4089755"/>
              <a:gd name="connsiteY7064" fmla="*/ 3324919 h 4615664"/>
              <a:gd name="connsiteX7065" fmla="*/ 1839718 w 4089755"/>
              <a:gd name="connsiteY7065" fmla="*/ 3323234 h 4615664"/>
              <a:gd name="connsiteX7066" fmla="*/ 1839748 w 4089755"/>
              <a:gd name="connsiteY7066" fmla="*/ 3323168 h 4615664"/>
              <a:gd name="connsiteX7067" fmla="*/ 1841855 w 4089755"/>
              <a:gd name="connsiteY7067" fmla="*/ 3314628 h 4615664"/>
              <a:gd name="connsiteX7068" fmla="*/ 1842356 w 4089755"/>
              <a:gd name="connsiteY7068" fmla="*/ 3312831 h 4615664"/>
              <a:gd name="connsiteX7069" fmla="*/ 1844270 w 4089755"/>
              <a:gd name="connsiteY7069" fmla="*/ 3314811 h 4615664"/>
              <a:gd name="connsiteX7070" fmla="*/ 1845432 w 4089755"/>
              <a:gd name="connsiteY7070" fmla="*/ 3308650 h 4615664"/>
              <a:gd name="connsiteX7071" fmla="*/ 1845888 w 4089755"/>
              <a:gd name="connsiteY7071" fmla="*/ 3301119 h 4615664"/>
              <a:gd name="connsiteX7072" fmla="*/ 1847628 w 4089755"/>
              <a:gd name="connsiteY7072" fmla="*/ 3296194 h 4615664"/>
              <a:gd name="connsiteX7073" fmla="*/ 1845360 w 4089755"/>
              <a:gd name="connsiteY7073" fmla="*/ 3312790 h 4615664"/>
              <a:gd name="connsiteX7074" fmla="*/ 1842473 w 4089755"/>
              <a:gd name="connsiteY7074" fmla="*/ 3322192 h 4615664"/>
              <a:gd name="connsiteX7075" fmla="*/ 1844613 w 4089755"/>
              <a:gd name="connsiteY7075" fmla="*/ 3321383 h 4615664"/>
              <a:gd name="connsiteX7076" fmla="*/ 1842450 w 4089755"/>
              <a:gd name="connsiteY7076" fmla="*/ 3322271 h 4615664"/>
              <a:gd name="connsiteX7077" fmla="*/ 1837914 w 4089755"/>
              <a:gd name="connsiteY7077" fmla="*/ 3337035 h 4615664"/>
              <a:gd name="connsiteX7078" fmla="*/ 1842495 w 4089755"/>
              <a:gd name="connsiteY7078" fmla="*/ 3335176 h 4615664"/>
              <a:gd name="connsiteX7079" fmla="*/ 1843203 w 4089755"/>
              <a:gd name="connsiteY7079" fmla="*/ 3333777 h 4615664"/>
              <a:gd name="connsiteX7080" fmla="*/ 1843260 w 4089755"/>
              <a:gd name="connsiteY7080" fmla="*/ 3334865 h 4615664"/>
              <a:gd name="connsiteX7081" fmla="*/ 1851780 w 4089755"/>
              <a:gd name="connsiteY7081" fmla="*/ 3331407 h 4615664"/>
              <a:gd name="connsiteX7082" fmla="*/ 1893094 w 4089755"/>
              <a:gd name="connsiteY7082" fmla="*/ 3316725 h 4615664"/>
              <a:gd name="connsiteX7083" fmla="*/ 1902815 w 4089755"/>
              <a:gd name="connsiteY7083" fmla="*/ 3313622 h 4615664"/>
              <a:gd name="connsiteX7084" fmla="*/ 1902641 w 4089755"/>
              <a:gd name="connsiteY7084" fmla="*/ 3308997 h 4615664"/>
              <a:gd name="connsiteX7085" fmla="*/ 1902817 w 4089755"/>
              <a:gd name="connsiteY7085" fmla="*/ 3292750 h 4615664"/>
              <a:gd name="connsiteX7086" fmla="*/ 1903868 w 4089755"/>
              <a:gd name="connsiteY7086" fmla="*/ 3291104 h 4615664"/>
              <a:gd name="connsiteX7087" fmla="*/ 1906449 w 4089755"/>
              <a:gd name="connsiteY7087" fmla="*/ 3286110 h 4615664"/>
              <a:gd name="connsiteX7088" fmla="*/ 1906560 w 4089755"/>
              <a:gd name="connsiteY7088" fmla="*/ 3291328 h 4615664"/>
              <a:gd name="connsiteX7089" fmla="*/ 1906983 w 4089755"/>
              <a:gd name="connsiteY7089" fmla="*/ 3312291 h 4615664"/>
              <a:gd name="connsiteX7090" fmla="*/ 1922611 w 4089755"/>
              <a:gd name="connsiteY7090" fmla="*/ 3307304 h 4615664"/>
              <a:gd name="connsiteX7091" fmla="*/ 1920042 w 4089755"/>
              <a:gd name="connsiteY7091" fmla="*/ 3308727 h 4615664"/>
              <a:gd name="connsiteX7092" fmla="*/ 1907029 w 4089755"/>
              <a:gd name="connsiteY7092" fmla="*/ 3314616 h 4615664"/>
              <a:gd name="connsiteX7093" fmla="*/ 1907158 w 4089755"/>
              <a:gd name="connsiteY7093" fmla="*/ 3320959 h 4615664"/>
              <a:gd name="connsiteX7094" fmla="*/ 1917218 w 4089755"/>
              <a:gd name="connsiteY7094" fmla="*/ 3315481 h 4615664"/>
              <a:gd name="connsiteX7095" fmla="*/ 1918030 w 4089755"/>
              <a:gd name="connsiteY7095" fmla="*/ 3315044 h 4615664"/>
              <a:gd name="connsiteX7096" fmla="*/ 1917994 w 4089755"/>
              <a:gd name="connsiteY7096" fmla="*/ 3315121 h 4615664"/>
              <a:gd name="connsiteX7097" fmla="*/ 1908124 w 4089755"/>
              <a:gd name="connsiteY7097" fmla="*/ 3334008 h 4615664"/>
              <a:gd name="connsiteX7098" fmla="*/ 1928240 w 4089755"/>
              <a:gd name="connsiteY7098" fmla="*/ 3326733 h 4615664"/>
              <a:gd name="connsiteX7099" fmla="*/ 1928072 w 4089755"/>
              <a:gd name="connsiteY7099" fmla="*/ 3325121 h 4615664"/>
              <a:gd name="connsiteX7100" fmla="*/ 1929856 w 4089755"/>
              <a:gd name="connsiteY7100" fmla="*/ 3321710 h 4615664"/>
              <a:gd name="connsiteX7101" fmla="*/ 1930765 w 4089755"/>
              <a:gd name="connsiteY7101" fmla="*/ 3325062 h 4615664"/>
              <a:gd name="connsiteX7102" fmla="*/ 1931004 w 4089755"/>
              <a:gd name="connsiteY7102" fmla="*/ 3325733 h 4615664"/>
              <a:gd name="connsiteX7103" fmla="*/ 1948149 w 4089755"/>
              <a:gd name="connsiteY7103" fmla="*/ 3319534 h 4615664"/>
              <a:gd name="connsiteX7104" fmla="*/ 1948011 w 4089755"/>
              <a:gd name="connsiteY7104" fmla="*/ 3303715 h 4615664"/>
              <a:gd name="connsiteX7105" fmla="*/ 1935259 w 4089755"/>
              <a:gd name="connsiteY7105" fmla="*/ 3307441 h 4615664"/>
              <a:gd name="connsiteX7106" fmla="*/ 1935113 w 4089755"/>
              <a:gd name="connsiteY7106" fmla="*/ 3308558 h 4615664"/>
              <a:gd name="connsiteX7107" fmla="*/ 1934072 w 4089755"/>
              <a:gd name="connsiteY7107" fmla="*/ 3308068 h 4615664"/>
              <a:gd name="connsiteX7108" fmla="*/ 1933980 w 4089755"/>
              <a:gd name="connsiteY7108" fmla="*/ 3307815 h 4615664"/>
              <a:gd name="connsiteX7109" fmla="*/ 1931393 w 4089755"/>
              <a:gd name="connsiteY7109" fmla="*/ 3308571 h 4615664"/>
              <a:gd name="connsiteX7110" fmla="*/ 1933891 w 4089755"/>
              <a:gd name="connsiteY7110" fmla="*/ 3307568 h 4615664"/>
              <a:gd name="connsiteX7111" fmla="*/ 1933576 w 4089755"/>
              <a:gd name="connsiteY7111" fmla="*/ 3306698 h 4615664"/>
              <a:gd name="connsiteX7112" fmla="*/ 1935616 w 4089755"/>
              <a:gd name="connsiteY7112" fmla="*/ 3305604 h 4615664"/>
              <a:gd name="connsiteX7113" fmla="*/ 1935380 w 4089755"/>
              <a:gd name="connsiteY7113" fmla="*/ 3306522 h 4615664"/>
              <a:gd name="connsiteX7114" fmla="*/ 1935318 w 4089755"/>
              <a:gd name="connsiteY7114" fmla="*/ 3306993 h 4615664"/>
              <a:gd name="connsiteX7115" fmla="*/ 1939546 w 4089755"/>
              <a:gd name="connsiteY7115" fmla="*/ 3305294 h 4615664"/>
              <a:gd name="connsiteX7116" fmla="*/ 1948004 w 4089755"/>
              <a:gd name="connsiteY7116" fmla="*/ 3302854 h 4615664"/>
              <a:gd name="connsiteX7117" fmla="*/ 1947772 w 4089755"/>
              <a:gd name="connsiteY7117" fmla="*/ 3276373 h 4615664"/>
              <a:gd name="connsiteX7118" fmla="*/ 1949355 w 4089755"/>
              <a:gd name="connsiteY7118" fmla="*/ 3272957 h 4615664"/>
              <a:gd name="connsiteX7119" fmla="*/ 1952582 w 4089755"/>
              <a:gd name="connsiteY7119" fmla="*/ 3264748 h 4615664"/>
              <a:gd name="connsiteX7120" fmla="*/ 1953864 w 4089755"/>
              <a:gd name="connsiteY7120" fmla="*/ 3281560 h 4615664"/>
              <a:gd name="connsiteX7121" fmla="*/ 1955041 w 4089755"/>
              <a:gd name="connsiteY7121" fmla="*/ 3265319 h 4615664"/>
              <a:gd name="connsiteX7122" fmla="*/ 1958836 w 4089755"/>
              <a:gd name="connsiteY7122" fmla="*/ 3266393 h 4615664"/>
              <a:gd name="connsiteX7123" fmla="*/ 1960506 w 4089755"/>
              <a:gd name="connsiteY7123" fmla="*/ 3260994 h 4615664"/>
              <a:gd name="connsiteX7124" fmla="*/ 1961256 w 4089755"/>
              <a:gd name="connsiteY7124" fmla="*/ 3276821 h 4615664"/>
              <a:gd name="connsiteX7125" fmla="*/ 1960721 w 4089755"/>
              <a:gd name="connsiteY7125" fmla="*/ 3281729 h 4615664"/>
              <a:gd name="connsiteX7126" fmla="*/ 1959917 w 4089755"/>
              <a:gd name="connsiteY7126" fmla="*/ 3283971 h 4615664"/>
              <a:gd name="connsiteX7127" fmla="*/ 1961579 w 4089755"/>
              <a:gd name="connsiteY7127" fmla="*/ 3283641 h 4615664"/>
              <a:gd name="connsiteX7128" fmla="*/ 1962296 w 4089755"/>
              <a:gd name="connsiteY7128" fmla="*/ 3298730 h 4615664"/>
              <a:gd name="connsiteX7129" fmla="*/ 1983299 w 4089755"/>
              <a:gd name="connsiteY7129" fmla="*/ 3292670 h 4615664"/>
              <a:gd name="connsiteX7130" fmla="*/ 2073119 w 4089755"/>
              <a:gd name="connsiteY7130" fmla="*/ 3264559 h 4615664"/>
              <a:gd name="connsiteX7131" fmla="*/ 2121381 w 4089755"/>
              <a:gd name="connsiteY7131" fmla="*/ 3251534 h 4615664"/>
              <a:gd name="connsiteX7132" fmla="*/ 2166356 w 4089755"/>
              <a:gd name="connsiteY7132" fmla="*/ 3240426 h 4615664"/>
              <a:gd name="connsiteX7133" fmla="*/ 2114260 w 4089755"/>
              <a:gd name="connsiteY7133" fmla="*/ 3255688 h 4615664"/>
              <a:gd name="connsiteX7134" fmla="*/ 2096949 w 4089755"/>
              <a:gd name="connsiteY7134" fmla="*/ 3261406 h 4615664"/>
              <a:gd name="connsiteX7135" fmla="*/ 2113525 w 4089755"/>
              <a:gd name="connsiteY7135" fmla="*/ 3260651 h 4615664"/>
              <a:gd name="connsiteX7136" fmla="*/ 2231095 w 4089755"/>
              <a:gd name="connsiteY7136" fmla="*/ 3229968 h 4615664"/>
              <a:gd name="connsiteX7137" fmla="*/ 2123108 w 4089755"/>
              <a:gd name="connsiteY7137" fmla="*/ 3262067 h 4615664"/>
              <a:gd name="connsiteX7138" fmla="*/ 2115624 w 4089755"/>
              <a:gd name="connsiteY7138" fmla="*/ 3266033 h 4615664"/>
              <a:gd name="connsiteX7139" fmla="*/ 2122876 w 4089755"/>
              <a:gd name="connsiteY7139" fmla="*/ 3263634 h 4615664"/>
              <a:gd name="connsiteX7140" fmla="*/ 2183324 w 4089755"/>
              <a:gd name="connsiteY7140" fmla="*/ 3248137 h 4615664"/>
              <a:gd name="connsiteX7141" fmla="*/ 2222307 w 4089755"/>
              <a:gd name="connsiteY7141" fmla="*/ 3239088 h 4615664"/>
              <a:gd name="connsiteX7142" fmla="*/ 2217326 w 4089755"/>
              <a:gd name="connsiteY7142" fmla="*/ 3241939 h 4615664"/>
              <a:gd name="connsiteX7143" fmla="*/ 2217120 w 4089755"/>
              <a:gd name="connsiteY7143" fmla="*/ 3242087 h 4615664"/>
              <a:gd name="connsiteX7144" fmla="*/ 2215432 w 4089755"/>
              <a:gd name="connsiteY7144" fmla="*/ 3242603 h 4615664"/>
              <a:gd name="connsiteX7145" fmla="*/ 2188296 w 4089755"/>
              <a:gd name="connsiteY7145" fmla="*/ 3250073 h 4615664"/>
              <a:gd name="connsiteX7146" fmla="*/ 2207717 w 4089755"/>
              <a:gd name="connsiteY7146" fmla="*/ 3248137 h 4615664"/>
              <a:gd name="connsiteX7147" fmla="*/ 2209646 w 4089755"/>
              <a:gd name="connsiteY7147" fmla="*/ 3247563 h 4615664"/>
              <a:gd name="connsiteX7148" fmla="*/ 2208935 w 4089755"/>
              <a:gd name="connsiteY7148" fmla="*/ 3250446 h 4615664"/>
              <a:gd name="connsiteX7149" fmla="*/ 2215226 w 4089755"/>
              <a:gd name="connsiteY7149" fmla="*/ 3247973 h 4615664"/>
              <a:gd name="connsiteX7150" fmla="*/ 2222365 w 4089755"/>
              <a:gd name="connsiteY7150" fmla="*/ 3244072 h 4615664"/>
              <a:gd name="connsiteX7151" fmla="*/ 2227859 w 4089755"/>
              <a:gd name="connsiteY7151" fmla="*/ 3242836 h 4615664"/>
              <a:gd name="connsiteX7152" fmla="*/ 2211405 w 4089755"/>
              <a:gd name="connsiteY7152" fmla="*/ 3250284 h 4615664"/>
              <a:gd name="connsiteX7153" fmla="*/ 2108288 w 4089755"/>
              <a:gd name="connsiteY7153" fmla="*/ 3278031 h 4615664"/>
              <a:gd name="connsiteX7154" fmla="*/ 2069029 w 4089755"/>
              <a:gd name="connsiteY7154" fmla="*/ 3292253 h 4615664"/>
              <a:gd name="connsiteX7155" fmla="*/ 2074742 w 4089755"/>
              <a:gd name="connsiteY7155" fmla="*/ 3291228 h 4615664"/>
              <a:gd name="connsiteX7156" fmla="*/ 2159242 w 4089755"/>
              <a:gd name="connsiteY7156" fmla="*/ 3269006 h 4615664"/>
              <a:gd name="connsiteX7157" fmla="*/ 2191005 w 4089755"/>
              <a:gd name="connsiteY7157" fmla="*/ 3260351 h 4615664"/>
              <a:gd name="connsiteX7158" fmla="*/ 2173206 w 4089755"/>
              <a:gd name="connsiteY7158" fmla="*/ 3267866 h 4615664"/>
              <a:gd name="connsiteX7159" fmla="*/ 2079467 w 4089755"/>
              <a:gd name="connsiteY7159" fmla="*/ 3295397 h 4615664"/>
              <a:gd name="connsiteX7160" fmla="*/ 2043089 w 4089755"/>
              <a:gd name="connsiteY7160" fmla="*/ 3308176 h 4615664"/>
              <a:gd name="connsiteX7161" fmla="*/ 2069176 w 4089755"/>
              <a:gd name="connsiteY7161" fmla="*/ 3300283 h 4615664"/>
              <a:gd name="connsiteX7162" fmla="*/ 2096300 w 4089755"/>
              <a:gd name="connsiteY7162" fmla="*/ 3294413 h 4615664"/>
              <a:gd name="connsiteX7163" fmla="*/ 2049841 w 4089755"/>
              <a:gd name="connsiteY7163" fmla="*/ 3309173 h 4615664"/>
              <a:gd name="connsiteX7164" fmla="*/ 2036217 w 4089755"/>
              <a:gd name="connsiteY7164" fmla="*/ 3317037 h 4615664"/>
              <a:gd name="connsiteX7165" fmla="*/ 1983837 w 4089755"/>
              <a:gd name="connsiteY7165" fmla="*/ 3335729 h 4615664"/>
              <a:gd name="connsiteX7166" fmla="*/ 1976352 w 4089755"/>
              <a:gd name="connsiteY7166" fmla="*/ 3339695 h 4615664"/>
              <a:gd name="connsiteX7167" fmla="*/ 1990587 w 4089755"/>
              <a:gd name="connsiteY7167" fmla="*/ 3336725 h 4615664"/>
              <a:gd name="connsiteX7168" fmla="*/ 2065963 w 4089755"/>
              <a:gd name="connsiteY7168" fmla="*/ 3314996 h 4615664"/>
              <a:gd name="connsiteX7169" fmla="*/ 2066431 w 4089755"/>
              <a:gd name="connsiteY7169" fmla="*/ 3313547 h 4615664"/>
              <a:gd name="connsiteX7170" fmla="*/ 2068034 w 4089755"/>
              <a:gd name="connsiteY7170" fmla="*/ 3309566 h 4615664"/>
              <a:gd name="connsiteX7171" fmla="*/ 2068248 w 4089755"/>
              <a:gd name="connsiteY7171" fmla="*/ 3314337 h 4615664"/>
              <a:gd name="connsiteX7172" fmla="*/ 2104468 w 4089755"/>
              <a:gd name="connsiteY7172" fmla="*/ 3303894 h 4615664"/>
              <a:gd name="connsiteX7173" fmla="*/ 2068306 w 4089755"/>
              <a:gd name="connsiteY7173" fmla="*/ 3315614 h 4615664"/>
              <a:gd name="connsiteX7174" fmla="*/ 2068490 w 4089755"/>
              <a:gd name="connsiteY7174" fmla="*/ 3319705 h 4615664"/>
              <a:gd name="connsiteX7175" fmla="*/ 2111379 w 4089755"/>
              <a:gd name="connsiteY7175" fmla="*/ 3305894 h 4615664"/>
              <a:gd name="connsiteX7176" fmla="*/ 2098507 w 4089755"/>
              <a:gd name="connsiteY7176" fmla="*/ 3313256 h 4615664"/>
              <a:gd name="connsiteX7177" fmla="*/ 2092310 w 4089755"/>
              <a:gd name="connsiteY7177" fmla="*/ 3316110 h 4615664"/>
              <a:gd name="connsiteX7178" fmla="*/ 2113098 w 4089755"/>
              <a:gd name="connsiteY7178" fmla="*/ 3310241 h 4615664"/>
              <a:gd name="connsiteX7179" fmla="*/ 2123986 w 4089755"/>
              <a:gd name="connsiteY7179" fmla="*/ 3311850 h 4615664"/>
              <a:gd name="connsiteX7180" fmla="*/ 2119872 w 4089755"/>
              <a:gd name="connsiteY7180" fmla="*/ 3313314 h 4615664"/>
              <a:gd name="connsiteX7181" fmla="*/ 2123392 w 4089755"/>
              <a:gd name="connsiteY7181" fmla="*/ 3316233 h 4615664"/>
              <a:gd name="connsiteX7182" fmla="*/ 2124213 w 4089755"/>
              <a:gd name="connsiteY7182" fmla="*/ 3317863 h 4615664"/>
              <a:gd name="connsiteX7183" fmla="*/ 2126105 w 4089755"/>
              <a:gd name="connsiteY7183" fmla="*/ 3317279 h 4615664"/>
              <a:gd name="connsiteX7184" fmla="*/ 2124541 w 4089755"/>
              <a:gd name="connsiteY7184" fmla="*/ 3318512 h 4615664"/>
              <a:gd name="connsiteX7185" fmla="*/ 2127382 w 4089755"/>
              <a:gd name="connsiteY7185" fmla="*/ 3324154 h 4615664"/>
              <a:gd name="connsiteX7186" fmla="*/ 2134015 w 4089755"/>
              <a:gd name="connsiteY7186" fmla="*/ 3319655 h 4615664"/>
              <a:gd name="connsiteX7187" fmla="*/ 2148905 w 4089755"/>
              <a:gd name="connsiteY7187" fmla="*/ 3310655 h 4615664"/>
              <a:gd name="connsiteX7188" fmla="*/ 2160473 w 4089755"/>
              <a:gd name="connsiteY7188" fmla="*/ 3307363 h 4615664"/>
              <a:gd name="connsiteX7189" fmla="*/ 2161868 w 4089755"/>
              <a:gd name="connsiteY7189" fmla="*/ 3306961 h 4615664"/>
              <a:gd name="connsiteX7190" fmla="*/ 2156124 w 4089755"/>
              <a:gd name="connsiteY7190" fmla="*/ 3310920 h 4615664"/>
              <a:gd name="connsiteX7191" fmla="*/ 2132904 w 4089755"/>
              <a:gd name="connsiteY7191" fmla="*/ 3325725 h 4615664"/>
              <a:gd name="connsiteX7192" fmla="*/ 2127108 w 4089755"/>
              <a:gd name="connsiteY7192" fmla="*/ 3328933 h 4615664"/>
              <a:gd name="connsiteX7193" fmla="*/ 2126920 w 4089755"/>
              <a:gd name="connsiteY7193" fmla="*/ 3331303 h 4615664"/>
              <a:gd name="connsiteX7194" fmla="*/ 2120016 w 4089755"/>
              <a:gd name="connsiteY7194" fmla="*/ 3333732 h 4615664"/>
              <a:gd name="connsiteX7195" fmla="*/ 2142456 w 4089755"/>
              <a:gd name="connsiteY7195" fmla="*/ 3324002 h 4615664"/>
              <a:gd name="connsiteX7196" fmla="*/ 2162404 w 4089755"/>
              <a:gd name="connsiteY7196" fmla="*/ 3318559 h 4615664"/>
              <a:gd name="connsiteX7197" fmla="*/ 2162902 w 4089755"/>
              <a:gd name="connsiteY7197" fmla="*/ 3319566 h 4615664"/>
              <a:gd name="connsiteX7198" fmla="*/ 2164540 w 4089755"/>
              <a:gd name="connsiteY7198" fmla="*/ 3318358 h 4615664"/>
              <a:gd name="connsiteX7199" fmla="*/ 2178841 w 4089755"/>
              <a:gd name="connsiteY7199" fmla="*/ 3310210 h 4615664"/>
              <a:gd name="connsiteX7200" fmla="*/ 2168188 w 4089755"/>
              <a:gd name="connsiteY7200" fmla="*/ 3321611 h 4615664"/>
              <a:gd name="connsiteX7201" fmla="*/ 2151193 w 4089755"/>
              <a:gd name="connsiteY7201" fmla="*/ 3332227 h 4615664"/>
              <a:gd name="connsiteX7202" fmla="*/ 2147120 w 4089755"/>
              <a:gd name="connsiteY7202" fmla="*/ 3340658 h 4615664"/>
              <a:gd name="connsiteX7203" fmla="*/ 2125083 w 4089755"/>
              <a:gd name="connsiteY7203" fmla="*/ 3354681 h 4615664"/>
              <a:gd name="connsiteX7204" fmla="*/ 2112242 w 4089755"/>
              <a:gd name="connsiteY7204" fmla="*/ 3360944 h 4615664"/>
              <a:gd name="connsiteX7205" fmla="*/ 2111766 w 4089755"/>
              <a:gd name="connsiteY7205" fmla="*/ 3362691 h 4615664"/>
              <a:gd name="connsiteX7206" fmla="*/ 2133764 w 4089755"/>
              <a:gd name="connsiteY7206" fmla="*/ 3350503 h 4615664"/>
              <a:gd name="connsiteX7207" fmla="*/ 2162583 w 4089755"/>
              <a:gd name="connsiteY7207" fmla="*/ 3334016 h 4615664"/>
              <a:gd name="connsiteX7208" fmla="*/ 2181687 w 4089755"/>
              <a:gd name="connsiteY7208" fmla="*/ 3327066 h 4615664"/>
              <a:gd name="connsiteX7209" fmla="*/ 2200371 w 4089755"/>
              <a:gd name="connsiteY7209" fmla="*/ 3318022 h 4615664"/>
              <a:gd name="connsiteX7210" fmla="*/ 2208960 w 4089755"/>
              <a:gd name="connsiteY7210" fmla="*/ 3324309 h 4615664"/>
              <a:gd name="connsiteX7211" fmla="*/ 2247721 w 4089755"/>
              <a:gd name="connsiteY7211" fmla="*/ 3300411 h 4615664"/>
              <a:gd name="connsiteX7212" fmla="*/ 2262656 w 4089755"/>
              <a:gd name="connsiteY7212" fmla="*/ 3291252 h 4615664"/>
              <a:gd name="connsiteX7213" fmla="*/ 2264762 w 4089755"/>
              <a:gd name="connsiteY7213" fmla="*/ 3291268 h 4615664"/>
              <a:gd name="connsiteX7214" fmla="*/ 2270803 w 4089755"/>
              <a:gd name="connsiteY7214" fmla="*/ 3290761 h 4615664"/>
              <a:gd name="connsiteX7215" fmla="*/ 2266103 w 4089755"/>
              <a:gd name="connsiteY7215" fmla="*/ 3293855 h 4615664"/>
              <a:gd name="connsiteX7216" fmla="*/ 2225492 w 4089755"/>
              <a:gd name="connsiteY7216" fmla="*/ 3320519 h 4615664"/>
              <a:gd name="connsiteX7217" fmla="*/ 2226065 w 4089755"/>
              <a:gd name="connsiteY7217" fmla="*/ 3332581 h 4615664"/>
              <a:gd name="connsiteX7218" fmla="*/ 2225530 w 4089755"/>
              <a:gd name="connsiteY7218" fmla="*/ 3337490 h 4615664"/>
              <a:gd name="connsiteX7219" fmla="*/ 2224725 w 4089755"/>
              <a:gd name="connsiteY7219" fmla="*/ 3339732 h 4615664"/>
              <a:gd name="connsiteX7220" fmla="*/ 2226389 w 4089755"/>
              <a:gd name="connsiteY7220" fmla="*/ 3339402 h 4615664"/>
              <a:gd name="connsiteX7221" fmla="*/ 2226775 w 4089755"/>
              <a:gd name="connsiteY7221" fmla="*/ 3347550 h 4615664"/>
              <a:gd name="connsiteX7222" fmla="*/ 2239344 w 4089755"/>
              <a:gd name="connsiteY7222" fmla="*/ 3339329 h 4615664"/>
              <a:gd name="connsiteX7223" fmla="*/ 2251721 w 4089755"/>
              <a:gd name="connsiteY7223" fmla="*/ 3332551 h 4615664"/>
              <a:gd name="connsiteX7224" fmla="*/ 2244524 w 4089755"/>
              <a:gd name="connsiteY7224" fmla="*/ 3341200 h 4615664"/>
              <a:gd name="connsiteX7225" fmla="*/ 2244568 w 4089755"/>
              <a:gd name="connsiteY7225" fmla="*/ 3340203 h 4615664"/>
              <a:gd name="connsiteX7226" fmla="*/ 2245937 w 4089755"/>
              <a:gd name="connsiteY7226" fmla="*/ 3339104 h 4615664"/>
              <a:gd name="connsiteX7227" fmla="*/ 2244597 w 4089755"/>
              <a:gd name="connsiteY7227" fmla="*/ 3339562 h 4615664"/>
              <a:gd name="connsiteX7228" fmla="*/ 2244568 w 4089755"/>
              <a:gd name="connsiteY7228" fmla="*/ 3340203 h 4615664"/>
              <a:gd name="connsiteX7229" fmla="*/ 2242054 w 4089755"/>
              <a:gd name="connsiteY7229" fmla="*/ 3342226 h 4615664"/>
              <a:gd name="connsiteX7230" fmla="*/ 2240115 w 4089755"/>
              <a:gd name="connsiteY7230" fmla="*/ 3343030 h 4615664"/>
              <a:gd name="connsiteX7231" fmla="*/ 2238226 w 4089755"/>
              <a:gd name="connsiteY7231" fmla="*/ 3344434 h 4615664"/>
              <a:gd name="connsiteX7232" fmla="*/ 2235445 w 4089755"/>
              <a:gd name="connsiteY7232" fmla="*/ 3352644 h 4615664"/>
              <a:gd name="connsiteX7233" fmla="*/ 2227279 w 4089755"/>
              <a:gd name="connsiteY7233" fmla="*/ 3358207 h 4615664"/>
              <a:gd name="connsiteX7234" fmla="*/ 2227393 w 4089755"/>
              <a:gd name="connsiteY7234" fmla="*/ 3360577 h 4615664"/>
              <a:gd name="connsiteX7235" fmla="*/ 2225825 w 4089755"/>
              <a:gd name="connsiteY7235" fmla="*/ 3366726 h 4615664"/>
              <a:gd name="connsiteX7236" fmla="*/ 2224432 w 4089755"/>
              <a:gd name="connsiteY7236" fmla="*/ 3371375 h 4615664"/>
              <a:gd name="connsiteX7237" fmla="*/ 2227506 w 4089755"/>
              <a:gd name="connsiteY7237" fmla="*/ 3369618 h 4615664"/>
              <a:gd name="connsiteX7238" fmla="*/ 2227652 w 4089755"/>
              <a:gd name="connsiteY7238" fmla="*/ 3369094 h 4615664"/>
              <a:gd name="connsiteX7239" fmla="*/ 2227782 w 4089755"/>
              <a:gd name="connsiteY7239" fmla="*/ 3368784 h 4615664"/>
              <a:gd name="connsiteX7240" fmla="*/ 2227813 w 4089755"/>
              <a:gd name="connsiteY7240" fmla="*/ 3369443 h 4615664"/>
              <a:gd name="connsiteX7241" fmla="*/ 2254912 w 4089755"/>
              <a:gd name="connsiteY7241" fmla="*/ 3353955 h 4615664"/>
              <a:gd name="connsiteX7242" fmla="*/ 2303394 w 4089755"/>
              <a:gd name="connsiteY7242" fmla="*/ 3322907 h 4615664"/>
              <a:gd name="connsiteX7243" fmla="*/ 2307420 w 4089755"/>
              <a:gd name="connsiteY7243" fmla="*/ 3322396 h 4615664"/>
              <a:gd name="connsiteX7244" fmla="*/ 2316768 w 4089755"/>
              <a:gd name="connsiteY7244" fmla="*/ 3320633 h 4615664"/>
              <a:gd name="connsiteX7245" fmla="*/ 2302153 w 4089755"/>
              <a:gd name="connsiteY7245" fmla="*/ 3331447 h 4615664"/>
              <a:gd name="connsiteX7246" fmla="*/ 2317656 w 4089755"/>
              <a:gd name="connsiteY7246" fmla="*/ 3323206 h 4615664"/>
              <a:gd name="connsiteX7247" fmla="*/ 2318851 w 4089755"/>
              <a:gd name="connsiteY7247" fmla="*/ 3327288 h 4615664"/>
              <a:gd name="connsiteX7248" fmla="*/ 2324739 w 4089755"/>
              <a:gd name="connsiteY7248" fmla="*/ 3325715 h 4615664"/>
              <a:gd name="connsiteX7249" fmla="*/ 2310718 w 4089755"/>
              <a:gd name="connsiteY7249" fmla="*/ 3335477 h 4615664"/>
              <a:gd name="connsiteX7250" fmla="*/ 2305930 w 4089755"/>
              <a:gd name="connsiteY7250" fmla="*/ 3337804 h 4615664"/>
              <a:gd name="connsiteX7251" fmla="*/ 2303422 w 4089755"/>
              <a:gd name="connsiteY7251" fmla="*/ 3338356 h 4615664"/>
              <a:gd name="connsiteX7252" fmla="*/ 2304676 w 4089755"/>
              <a:gd name="connsiteY7252" fmla="*/ 3339684 h 4615664"/>
              <a:gd name="connsiteX7253" fmla="*/ 2285916 w 4089755"/>
              <a:gd name="connsiteY7253" fmla="*/ 3352746 h 4615664"/>
              <a:gd name="connsiteX7254" fmla="*/ 2279402 w 4089755"/>
              <a:gd name="connsiteY7254" fmla="*/ 3354841 h 4615664"/>
              <a:gd name="connsiteX7255" fmla="*/ 2264324 w 4089755"/>
              <a:gd name="connsiteY7255" fmla="*/ 3359008 h 4615664"/>
              <a:gd name="connsiteX7256" fmla="*/ 2246781 w 4089755"/>
              <a:gd name="connsiteY7256" fmla="*/ 3366294 h 4615664"/>
              <a:gd name="connsiteX7257" fmla="*/ 2278288 w 4089755"/>
              <a:gd name="connsiteY7257" fmla="*/ 3357867 h 4615664"/>
              <a:gd name="connsiteX7258" fmla="*/ 2278646 w 4089755"/>
              <a:gd name="connsiteY7258" fmla="*/ 3357808 h 4615664"/>
              <a:gd name="connsiteX7259" fmla="*/ 2273531 w 4089755"/>
              <a:gd name="connsiteY7259" fmla="*/ 3361369 h 4615664"/>
              <a:gd name="connsiteX7260" fmla="*/ 2239439 w 4089755"/>
              <a:gd name="connsiteY7260" fmla="*/ 3383119 h 4615664"/>
              <a:gd name="connsiteX7261" fmla="*/ 2227940 w 4089755"/>
              <a:gd name="connsiteY7261" fmla="*/ 3389729 h 4615664"/>
              <a:gd name="connsiteX7262" fmla="*/ 2227865 w 4089755"/>
              <a:gd name="connsiteY7262" fmla="*/ 3399465 h 4615664"/>
              <a:gd name="connsiteX7263" fmla="*/ 2247309 w 4089755"/>
              <a:gd name="connsiteY7263" fmla="*/ 3391416 h 4615664"/>
              <a:gd name="connsiteX7264" fmla="*/ 2308851 w 4089755"/>
              <a:gd name="connsiteY7264" fmla="*/ 3362280 h 4615664"/>
              <a:gd name="connsiteX7265" fmla="*/ 2365316 w 4089755"/>
              <a:gd name="connsiteY7265" fmla="*/ 3344505 h 4615664"/>
              <a:gd name="connsiteX7266" fmla="*/ 2274061 w 4089755"/>
              <a:gd name="connsiteY7266" fmla="*/ 3390117 h 4615664"/>
              <a:gd name="connsiteX7267" fmla="*/ 2227704 w 4089755"/>
              <a:gd name="connsiteY7267" fmla="*/ 3420411 h 4615664"/>
              <a:gd name="connsiteX7268" fmla="*/ 2227674 w 4089755"/>
              <a:gd name="connsiteY7268" fmla="*/ 3424432 h 4615664"/>
              <a:gd name="connsiteX7269" fmla="*/ 2227884 w 4089755"/>
              <a:gd name="connsiteY7269" fmla="*/ 3438585 h 4615664"/>
              <a:gd name="connsiteX7270" fmla="*/ 2247779 w 4089755"/>
              <a:gd name="connsiteY7270" fmla="*/ 3429199 h 4615664"/>
              <a:gd name="connsiteX7271" fmla="*/ 2227932 w 4089755"/>
              <a:gd name="connsiteY7271" fmla="*/ 3441819 h 4615664"/>
              <a:gd name="connsiteX7272" fmla="*/ 2228425 w 4089755"/>
              <a:gd name="connsiteY7272" fmla="*/ 3474904 h 4615664"/>
              <a:gd name="connsiteX7273" fmla="*/ 2230692 w 4089755"/>
              <a:gd name="connsiteY7273" fmla="*/ 3462786 h 4615664"/>
              <a:gd name="connsiteX7274" fmla="*/ 2232606 w 4089755"/>
              <a:gd name="connsiteY7274" fmla="*/ 3468142 h 4615664"/>
              <a:gd name="connsiteX7275" fmla="*/ 2227130 w 4089755"/>
              <a:gd name="connsiteY7275" fmla="*/ 3490500 h 4615664"/>
              <a:gd name="connsiteX7276" fmla="*/ 2228022 w 4089755"/>
              <a:gd name="connsiteY7276" fmla="*/ 3490352 h 4615664"/>
              <a:gd name="connsiteX7277" fmla="*/ 2233057 w 4089755"/>
              <a:gd name="connsiteY7277" fmla="*/ 3476177 h 4615664"/>
              <a:gd name="connsiteX7278" fmla="*/ 2233105 w 4089755"/>
              <a:gd name="connsiteY7278" fmla="*/ 3477672 h 4615664"/>
              <a:gd name="connsiteX7279" fmla="*/ 2233340 w 4089755"/>
              <a:gd name="connsiteY7279" fmla="*/ 3489476 h 4615664"/>
              <a:gd name="connsiteX7280" fmla="*/ 2239020 w 4089755"/>
              <a:gd name="connsiteY7280" fmla="*/ 3488539 h 4615664"/>
              <a:gd name="connsiteX7281" fmla="*/ 2239254 w 4089755"/>
              <a:gd name="connsiteY7281" fmla="*/ 3486944 h 4615664"/>
              <a:gd name="connsiteX7282" fmla="*/ 2240793 w 4089755"/>
              <a:gd name="connsiteY7282" fmla="*/ 3462819 h 4615664"/>
              <a:gd name="connsiteX7283" fmla="*/ 2246521 w 4089755"/>
              <a:gd name="connsiteY7283" fmla="*/ 3467483 h 4615664"/>
              <a:gd name="connsiteX7284" fmla="*/ 2248849 w 4089755"/>
              <a:gd name="connsiteY7284" fmla="*/ 3461870 h 4615664"/>
              <a:gd name="connsiteX7285" fmla="*/ 2250494 w 4089755"/>
              <a:gd name="connsiteY7285" fmla="*/ 3473513 h 4615664"/>
              <a:gd name="connsiteX7286" fmla="*/ 2249554 w 4089755"/>
              <a:gd name="connsiteY7286" fmla="*/ 3486802 h 4615664"/>
              <a:gd name="connsiteX7287" fmla="*/ 2250842 w 4089755"/>
              <a:gd name="connsiteY7287" fmla="*/ 3486590 h 4615664"/>
              <a:gd name="connsiteX7288" fmla="*/ 2249552 w 4089755"/>
              <a:gd name="connsiteY7288" fmla="*/ 3486840 h 4615664"/>
              <a:gd name="connsiteX7289" fmla="*/ 2249494 w 4089755"/>
              <a:gd name="connsiteY7289" fmla="*/ 3487659 h 4615664"/>
              <a:gd name="connsiteX7290" fmla="*/ 2248872 w 4089755"/>
              <a:gd name="connsiteY7290" fmla="*/ 3499163 h 4615664"/>
              <a:gd name="connsiteX7291" fmla="*/ 2255898 w 4089755"/>
              <a:gd name="connsiteY7291" fmla="*/ 3497828 h 4615664"/>
              <a:gd name="connsiteX7292" fmla="*/ 2257266 w 4089755"/>
              <a:gd name="connsiteY7292" fmla="*/ 3497630 h 4615664"/>
              <a:gd name="connsiteX7293" fmla="*/ 2260551 w 4089755"/>
              <a:gd name="connsiteY7293" fmla="*/ 3496105 h 4615664"/>
              <a:gd name="connsiteX7294" fmla="*/ 2261117 w 4089755"/>
              <a:gd name="connsiteY7294" fmla="*/ 3492147 h 4615664"/>
              <a:gd name="connsiteX7295" fmla="*/ 2268621 w 4089755"/>
              <a:gd name="connsiteY7295" fmla="*/ 3428241 h 4615664"/>
              <a:gd name="connsiteX7296" fmla="*/ 2267413 w 4089755"/>
              <a:gd name="connsiteY7296" fmla="*/ 3490269 h 4615664"/>
              <a:gd name="connsiteX7297" fmla="*/ 2267263 w 4089755"/>
              <a:gd name="connsiteY7297" fmla="*/ 3492588 h 4615664"/>
              <a:gd name="connsiteX7298" fmla="*/ 2280174 w 4089755"/>
              <a:gd name="connsiteY7298" fmla="*/ 3485202 h 4615664"/>
              <a:gd name="connsiteX7299" fmla="*/ 2280030 w 4089755"/>
              <a:gd name="connsiteY7299" fmla="*/ 3485645 h 4615664"/>
              <a:gd name="connsiteX7300" fmla="*/ 2290176 w 4089755"/>
              <a:gd name="connsiteY7300" fmla="*/ 3483756 h 4615664"/>
              <a:gd name="connsiteX7301" fmla="*/ 2293954 w 4089755"/>
              <a:gd name="connsiteY7301" fmla="*/ 3482982 h 4615664"/>
              <a:gd name="connsiteX7302" fmla="*/ 2288832 w 4089755"/>
              <a:gd name="connsiteY7302" fmla="*/ 3486224 h 4615664"/>
              <a:gd name="connsiteX7303" fmla="*/ 2273487 w 4089755"/>
              <a:gd name="connsiteY7303" fmla="*/ 3495286 h 4615664"/>
              <a:gd name="connsiteX7304" fmla="*/ 2299291 w 4089755"/>
              <a:gd name="connsiteY7304" fmla="*/ 3491556 h 4615664"/>
              <a:gd name="connsiteX7305" fmla="*/ 2323278 w 4089755"/>
              <a:gd name="connsiteY7305" fmla="*/ 3488883 h 4615664"/>
              <a:gd name="connsiteX7306" fmla="*/ 2323277 w 4089755"/>
              <a:gd name="connsiteY7306" fmla="*/ 3484159 h 4615664"/>
              <a:gd name="connsiteX7307" fmla="*/ 2326005 w 4089755"/>
              <a:gd name="connsiteY7307" fmla="*/ 3462702 h 4615664"/>
              <a:gd name="connsiteX7308" fmla="*/ 2315986 w 4089755"/>
              <a:gd name="connsiteY7308" fmla="*/ 3469042 h 4615664"/>
              <a:gd name="connsiteX7309" fmla="*/ 2308684 w 4089755"/>
              <a:gd name="connsiteY7309" fmla="*/ 3469940 h 4615664"/>
              <a:gd name="connsiteX7310" fmla="*/ 2305437 w 4089755"/>
              <a:gd name="connsiteY7310" fmla="*/ 3470580 h 4615664"/>
              <a:gd name="connsiteX7311" fmla="*/ 2326628 w 4089755"/>
              <a:gd name="connsiteY7311" fmla="*/ 3457810 h 4615664"/>
              <a:gd name="connsiteX7312" fmla="*/ 2327851 w 4089755"/>
              <a:gd name="connsiteY7312" fmla="*/ 3448193 h 4615664"/>
              <a:gd name="connsiteX7313" fmla="*/ 2328583 w 4089755"/>
              <a:gd name="connsiteY7313" fmla="*/ 3430426 h 4615664"/>
              <a:gd name="connsiteX7314" fmla="*/ 2328859 w 4089755"/>
              <a:gd name="connsiteY7314" fmla="*/ 3430757 h 4615664"/>
              <a:gd name="connsiteX7315" fmla="*/ 2332381 w 4089755"/>
              <a:gd name="connsiteY7315" fmla="*/ 3421857 h 4615664"/>
              <a:gd name="connsiteX7316" fmla="*/ 2333638 w 4089755"/>
              <a:gd name="connsiteY7316" fmla="*/ 3418509 h 4615664"/>
              <a:gd name="connsiteX7317" fmla="*/ 2333655 w 4089755"/>
              <a:gd name="connsiteY7317" fmla="*/ 3424130 h 4615664"/>
              <a:gd name="connsiteX7318" fmla="*/ 2332837 w 4089755"/>
              <a:gd name="connsiteY7318" fmla="*/ 3454068 h 4615664"/>
              <a:gd name="connsiteX7319" fmla="*/ 2333719 w 4089755"/>
              <a:gd name="connsiteY7319" fmla="*/ 3453536 h 4615664"/>
              <a:gd name="connsiteX7320" fmla="*/ 2337505 w 4089755"/>
              <a:gd name="connsiteY7320" fmla="*/ 3452574 h 4615664"/>
              <a:gd name="connsiteX7321" fmla="*/ 2342059 w 4089755"/>
              <a:gd name="connsiteY7321" fmla="*/ 3451756 h 4615664"/>
              <a:gd name="connsiteX7322" fmla="*/ 2332724 w 4089755"/>
              <a:gd name="connsiteY7322" fmla="*/ 3458222 h 4615664"/>
              <a:gd name="connsiteX7323" fmla="*/ 2332654 w 4089755"/>
              <a:gd name="connsiteY7323" fmla="*/ 3460784 h 4615664"/>
              <a:gd name="connsiteX7324" fmla="*/ 2328044 w 4089755"/>
              <a:gd name="connsiteY7324" fmla="*/ 3473919 h 4615664"/>
              <a:gd name="connsiteX7325" fmla="*/ 2324112 w 4089755"/>
              <a:gd name="connsiteY7325" fmla="*/ 3488790 h 4615664"/>
              <a:gd name="connsiteX7326" fmla="*/ 2330086 w 4089755"/>
              <a:gd name="connsiteY7326" fmla="*/ 3488124 h 4615664"/>
              <a:gd name="connsiteX7327" fmla="*/ 2327287 w 4089755"/>
              <a:gd name="connsiteY7327" fmla="*/ 3489015 h 4615664"/>
              <a:gd name="connsiteX7328" fmla="*/ 2323843 w 4089755"/>
              <a:gd name="connsiteY7328" fmla="*/ 3489811 h 4615664"/>
              <a:gd name="connsiteX7329" fmla="*/ 2323278 w 4089755"/>
              <a:gd name="connsiteY7329" fmla="*/ 3491950 h 4615664"/>
              <a:gd name="connsiteX7330" fmla="*/ 2323278 w 4089755"/>
              <a:gd name="connsiteY7330" fmla="*/ 3489941 h 4615664"/>
              <a:gd name="connsiteX7331" fmla="*/ 2304367 w 4089755"/>
              <a:gd name="connsiteY7331" fmla="*/ 3494309 h 4615664"/>
              <a:gd name="connsiteX7332" fmla="*/ 2302183 w 4089755"/>
              <a:gd name="connsiteY7332" fmla="*/ 3494980 h 4615664"/>
              <a:gd name="connsiteX7333" fmla="*/ 2289732 w 4089755"/>
              <a:gd name="connsiteY7333" fmla="*/ 3496376 h 4615664"/>
              <a:gd name="connsiteX7334" fmla="*/ 2266787 w 4089755"/>
              <a:gd name="connsiteY7334" fmla="*/ 3499963 h 4615664"/>
              <a:gd name="connsiteX7335" fmla="*/ 2266424 w 4089755"/>
              <a:gd name="connsiteY7335" fmla="*/ 3505583 h 4615664"/>
              <a:gd name="connsiteX7336" fmla="*/ 2267706 w 4089755"/>
              <a:gd name="connsiteY7336" fmla="*/ 3513992 h 4615664"/>
              <a:gd name="connsiteX7337" fmla="*/ 2272058 w 4089755"/>
              <a:gd name="connsiteY7337" fmla="*/ 3511663 h 4615664"/>
              <a:gd name="connsiteX7338" fmla="*/ 2278720 w 4089755"/>
              <a:gd name="connsiteY7338" fmla="*/ 3510812 h 4615664"/>
              <a:gd name="connsiteX7339" fmla="*/ 2267719 w 4089755"/>
              <a:gd name="connsiteY7339" fmla="*/ 3514080 h 4615664"/>
              <a:gd name="connsiteX7340" fmla="*/ 2268057 w 4089755"/>
              <a:gd name="connsiteY7340" fmla="*/ 3516295 h 4615664"/>
              <a:gd name="connsiteX7341" fmla="*/ 2288963 w 4089755"/>
              <a:gd name="connsiteY7341" fmla="*/ 3513453 h 4615664"/>
              <a:gd name="connsiteX7342" fmla="*/ 2289299 w 4089755"/>
              <a:gd name="connsiteY7342" fmla="*/ 3511044 h 4615664"/>
              <a:gd name="connsiteX7343" fmla="*/ 2290024 w 4089755"/>
              <a:gd name="connsiteY7343" fmla="*/ 3510955 h 4615664"/>
              <a:gd name="connsiteX7344" fmla="*/ 2290167 w 4089755"/>
              <a:gd name="connsiteY7344" fmla="*/ 3513136 h 4615664"/>
              <a:gd name="connsiteX7345" fmla="*/ 2304384 w 4089755"/>
              <a:gd name="connsiteY7345" fmla="*/ 3509227 h 4615664"/>
              <a:gd name="connsiteX7346" fmla="*/ 2332056 w 4089755"/>
              <a:gd name="connsiteY7346" fmla="*/ 3503741 h 4615664"/>
              <a:gd name="connsiteX7347" fmla="*/ 2317608 w 4089755"/>
              <a:gd name="connsiteY7347" fmla="*/ 3508807 h 4615664"/>
              <a:gd name="connsiteX7348" fmla="*/ 2318052 w 4089755"/>
              <a:gd name="connsiteY7348" fmla="*/ 3509498 h 4615664"/>
              <a:gd name="connsiteX7349" fmla="*/ 2353036 w 4089755"/>
              <a:gd name="connsiteY7349" fmla="*/ 3504742 h 4615664"/>
              <a:gd name="connsiteX7350" fmla="*/ 2370306 w 4089755"/>
              <a:gd name="connsiteY7350" fmla="*/ 3495598 h 4615664"/>
              <a:gd name="connsiteX7351" fmla="*/ 2370490 w 4089755"/>
              <a:gd name="connsiteY7351" fmla="*/ 3493736 h 4615664"/>
              <a:gd name="connsiteX7352" fmla="*/ 2370453 w 4089755"/>
              <a:gd name="connsiteY7352" fmla="*/ 3488322 h 4615664"/>
              <a:gd name="connsiteX7353" fmla="*/ 2338445 w 4089755"/>
              <a:gd name="connsiteY7353" fmla="*/ 3491093 h 4615664"/>
              <a:gd name="connsiteX7354" fmla="*/ 2347086 w 4089755"/>
              <a:gd name="connsiteY7354" fmla="*/ 3489483 h 4615664"/>
              <a:gd name="connsiteX7355" fmla="*/ 2370448 w 4089755"/>
              <a:gd name="connsiteY7355" fmla="*/ 3487540 h 4615664"/>
              <a:gd name="connsiteX7356" fmla="*/ 2370408 w 4089755"/>
              <a:gd name="connsiteY7356" fmla="*/ 3481701 h 4615664"/>
              <a:gd name="connsiteX7357" fmla="*/ 2370065 w 4089755"/>
              <a:gd name="connsiteY7357" fmla="*/ 3465460 h 4615664"/>
              <a:gd name="connsiteX7358" fmla="*/ 2370801 w 4089755"/>
              <a:gd name="connsiteY7358" fmla="*/ 3457069 h 4615664"/>
              <a:gd name="connsiteX7359" fmla="*/ 2371244 w 4089755"/>
              <a:gd name="connsiteY7359" fmla="*/ 3456156 h 4615664"/>
              <a:gd name="connsiteX7360" fmla="*/ 2372483 w 4089755"/>
              <a:gd name="connsiteY7360" fmla="*/ 3454503 h 4615664"/>
              <a:gd name="connsiteX7361" fmla="*/ 2373246 w 4089755"/>
              <a:gd name="connsiteY7361" fmla="*/ 3478224 h 4615664"/>
              <a:gd name="connsiteX7362" fmla="*/ 2373231 w 4089755"/>
              <a:gd name="connsiteY7362" fmla="*/ 3487309 h 4615664"/>
              <a:gd name="connsiteX7363" fmla="*/ 2388330 w 4089755"/>
              <a:gd name="connsiteY7363" fmla="*/ 3486053 h 4615664"/>
              <a:gd name="connsiteX7364" fmla="*/ 2494813 w 4089755"/>
              <a:gd name="connsiteY7364" fmla="*/ 3429673 h 4615664"/>
              <a:gd name="connsiteX7365" fmla="*/ 2598358 w 4089755"/>
              <a:gd name="connsiteY7365" fmla="*/ 3380015 h 4615664"/>
              <a:gd name="connsiteX7366" fmla="*/ 2601143 w 4089755"/>
              <a:gd name="connsiteY7366" fmla="*/ 3377865 h 4615664"/>
              <a:gd name="connsiteX7367" fmla="*/ 2600022 w 4089755"/>
              <a:gd name="connsiteY7367" fmla="*/ 3377060 h 4615664"/>
              <a:gd name="connsiteX7368" fmla="*/ 2596950 w 4089755"/>
              <a:gd name="connsiteY7368" fmla="*/ 3372413 h 4615664"/>
              <a:gd name="connsiteX7369" fmla="*/ 2601635 w 4089755"/>
              <a:gd name="connsiteY7369" fmla="*/ 3377485 h 4615664"/>
              <a:gd name="connsiteX7370" fmla="*/ 2602007 w 4089755"/>
              <a:gd name="connsiteY7370" fmla="*/ 3377198 h 4615664"/>
              <a:gd name="connsiteX7371" fmla="*/ 2604557 w 4089755"/>
              <a:gd name="connsiteY7371" fmla="*/ 3374381 h 4615664"/>
              <a:gd name="connsiteX7372" fmla="*/ 2603322 w 4089755"/>
              <a:gd name="connsiteY7372" fmla="*/ 3373008 h 4615664"/>
              <a:gd name="connsiteX7373" fmla="*/ 2572183 w 4089755"/>
              <a:gd name="connsiteY7373" fmla="*/ 3335311 h 4615664"/>
              <a:gd name="connsiteX7374" fmla="*/ 2604197 w 4089755"/>
              <a:gd name="connsiteY7374" fmla="*/ 3369013 h 4615664"/>
              <a:gd name="connsiteX7375" fmla="*/ 2606796 w 4089755"/>
              <a:gd name="connsiteY7375" fmla="*/ 3371907 h 4615664"/>
              <a:gd name="connsiteX7376" fmla="*/ 2608320 w 4089755"/>
              <a:gd name="connsiteY7376" fmla="*/ 3370225 h 4615664"/>
              <a:gd name="connsiteX7377" fmla="*/ 2603177 w 4089755"/>
              <a:gd name="connsiteY7377" fmla="*/ 3364213 h 4615664"/>
              <a:gd name="connsiteX7378" fmla="*/ 2582184 w 4089755"/>
              <a:gd name="connsiteY7378" fmla="*/ 3338514 h 4615664"/>
              <a:gd name="connsiteX7379" fmla="*/ 2586128 w 4089755"/>
              <a:gd name="connsiteY7379" fmla="*/ 3341179 h 4615664"/>
              <a:gd name="connsiteX7380" fmla="*/ 2586313 w 4089755"/>
              <a:gd name="connsiteY7380" fmla="*/ 3341277 h 4615664"/>
              <a:gd name="connsiteX7381" fmla="*/ 2587313 w 4089755"/>
              <a:gd name="connsiteY7381" fmla="*/ 3342344 h 4615664"/>
              <a:gd name="connsiteX7382" fmla="*/ 2602798 w 4089755"/>
              <a:gd name="connsiteY7382" fmla="*/ 3359806 h 4615664"/>
              <a:gd name="connsiteX7383" fmla="*/ 2594254 w 4089755"/>
              <a:gd name="connsiteY7383" fmla="*/ 3346061 h 4615664"/>
              <a:gd name="connsiteX7384" fmla="*/ 2593122 w 4089755"/>
              <a:gd name="connsiteY7384" fmla="*/ 3344835 h 4615664"/>
              <a:gd name="connsiteX7385" fmla="*/ 2595526 w 4089755"/>
              <a:gd name="connsiteY7385" fmla="*/ 3344310 h 4615664"/>
              <a:gd name="connsiteX7386" fmla="*/ 2591386 w 4089755"/>
              <a:gd name="connsiteY7386" fmla="*/ 3340533 h 4615664"/>
              <a:gd name="connsiteX7387" fmla="*/ 2585871 w 4089755"/>
              <a:gd name="connsiteY7387" fmla="*/ 3336647 h 4615664"/>
              <a:gd name="connsiteX7388" fmla="*/ 2582943 w 4089755"/>
              <a:gd name="connsiteY7388" fmla="*/ 3333012 h 4615664"/>
              <a:gd name="connsiteX7389" fmla="*/ 2594503 w 4089755"/>
              <a:gd name="connsiteY7389" fmla="*/ 3342531 h 4615664"/>
              <a:gd name="connsiteX7390" fmla="*/ 2613632 w 4089755"/>
              <a:gd name="connsiteY7390" fmla="*/ 3364357 h 4615664"/>
              <a:gd name="connsiteX7391" fmla="*/ 2615639 w 4089755"/>
              <a:gd name="connsiteY7391" fmla="*/ 3362140 h 4615664"/>
              <a:gd name="connsiteX7392" fmla="*/ 2612008 w 4089755"/>
              <a:gd name="connsiteY7392" fmla="*/ 3358205 h 4615664"/>
              <a:gd name="connsiteX7393" fmla="*/ 2609456 w 4089755"/>
              <a:gd name="connsiteY7393" fmla="*/ 3354032 h 4615664"/>
              <a:gd name="connsiteX7394" fmla="*/ 2616742 w 4089755"/>
              <a:gd name="connsiteY7394" fmla="*/ 3358021 h 4615664"/>
              <a:gd name="connsiteX7395" fmla="*/ 2617922 w 4089755"/>
              <a:gd name="connsiteY7395" fmla="*/ 3359617 h 4615664"/>
              <a:gd name="connsiteX7396" fmla="*/ 2649099 w 4089755"/>
              <a:gd name="connsiteY7396" fmla="*/ 3325179 h 4615664"/>
              <a:gd name="connsiteX7397" fmla="*/ 2649955 w 4089755"/>
              <a:gd name="connsiteY7397" fmla="*/ 3320821 h 4615664"/>
              <a:gd name="connsiteX7398" fmla="*/ 2650482 w 4089755"/>
              <a:gd name="connsiteY7398" fmla="*/ 3317278 h 4615664"/>
              <a:gd name="connsiteX7399" fmla="*/ 2618521 w 4089755"/>
              <a:gd name="connsiteY7399" fmla="*/ 3297175 h 4615664"/>
              <a:gd name="connsiteX7400" fmla="*/ 2606244 w 4089755"/>
              <a:gd name="connsiteY7400" fmla="*/ 3289411 h 4615664"/>
              <a:gd name="connsiteX7401" fmla="*/ 2605485 w 4089755"/>
              <a:gd name="connsiteY7401" fmla="*/ 3287838 h 4615664"/>
              <a:gd name="connsiteX7402" fmla="*/ 2602899 w 4089755"/>
              <a:gd name="connsiteY7402" fmla="*/ 3283528 h 4615664"/>
              <a:gd name="connsiteX7403" fmla="*/ 2606920 w 4089755"/>
              <a:gd name="connsiteY7403" fmla="*/ 3285894 h 4615664"/>
              <a:gd name="connsiteX7404" fmla="*/ 2657599 w 4089755"/>
              <a:gd name="connsiteY7404" fmla="*/ 3315790 h 4615664"/>
              <a:gd name="connsiteX7405" fmla="*/ 2669883 w 4089755"/>
              <a:gd name="connsiteY7405" fmla="*/ 3302223 h 4615664"/>
              <a:gd name="connsiteX7406" fmla="*/ 2668988 w 4089755"/>
              <a:gd name="connsiteY7406" fmla="*/ 3300097 h 4615664"/>
              <a:gd name="connsiteX7407" fmla="*/ 2640976 w 4089755"/>
              <a:gd name="connsiteY7407" fmla="*/ 3282441 h 4615664"/>
              <a:gd name="connsiteX7408" fmla="*/ 2650044 w 4089755"/>
              <a:gd name="connsiteY7408" fmla="*/ 3284634 h 4615664"/>
              <a:gd name="connsiteX7409" fmla="*/ 2649286 w 4089755"/>
              <a:gd name="connsiteY7409" fmla="*/ 3284966 h 4615664"/>
              <a:gd name="connsiteX7410" fmla="*/ 2647968 w 4089755"/>
              <a:gd name="connsiteY7410" fmla="*/ 3284350 h 4615664"/>
              <a:gd name="connsiteX7411" fmla="*/ 2648798 w 4089755"/>
              <a:gd name="connsiteY7411" fmla="*/ 3285179 h 4615664"/>
              <a:gd name="connsiteX7412" fmla="*/ 2649286 w 4089755"/>
              <a:gd name="connsiteY7412" fmla="*/ 3284966 h 4615664"/>
              <a:gd name="connsiteX7413" fmla="*/ 2651710 w 4089755"/>
              <a:gd name="connsiteY7413" fmla="*/ 3286098 h 4615664"/>
              <a:gd name="connsiteX7414" fmla="*/ 2653018 w 4089755"/>
              <a:gd name="connsiteY7414" fmla="*/ 3287246 h 4615664"/>
              <a:gd name="connsiteX7415" fmla="*/ 2654753 w 4089755"/>
              <a:gd name="connsiteY7415" fmla="*/ 3288139 h 4615664"/>
              <a:gd name="connsiteX7416" fmla="*/ 2661881 w 4089755"/>
              <a:gd name="connsiteY7416" fmla="*/ 3287205 h 4615664"/>
              <a:gd name="connsiteX7417" fmla="*/ 2676000 w 4089755"/>
              <a:gd name="connsiteY7417" fmla="*/ 3295214 h 4615664"/>
              <a:gd name="connsiteX7418" fmla="*/ 2676142 w 4089755"/>
              <a:gd name="connsiteY7418" fmla="*/ 3295309 h 4615664"/>
              <a:gd name="connsiteX7419" fmla="*/ 2681344 w 4089755"/>
              <a:gd name="connsiteY7419" fmla="*/ 3289563 h 4615664"/>
              <a:gd name="connsiteX7420" fmla="*/ 2655736 w 4089755"/>
              <a:gd name="connsiteY7420" fmla="*/ 3272239 h 4615664"/>
              <a:gd name="connsiteX7421" fmla="*/ 2614901 w 4089755"/>
              <a:gd name="connsiteY7421" fmla="*/ 3247518 h 4615664"/>
              <a:gd name="connsiteX7422" fmla="*/ 2613048 w 4089755"/>
              <a:gd name="connsiteY7422" fmla="*/ 3244710 h 4615664"/>
              <a:gd name="connsiteX7423" fmla="*/ 2608317 w 4089755"/>
              <a:gd name="connsiteY7423" fmla="*/ 3238397 h 4615664"/>
              <a:gd name="connsiteX7424" fmla="*/ 2621709 w 4089755"/>
              <a:gd name="connsiteY7424" fmla="*/ 3245319 h 4615664"/>
              <a:gd name="connsiteX7425" fmla="*/ 2609905 w 4089755"/>
              <a:gd name="connsiteY7425" fmla="*/ 3236796 h 4615664"/>
              <a:gd name="connsiteX7426" fmla="*/ 2612506 w 4089755"/>
              <a:gd name="connsiteY7426" fmla="*/ 3234413 h 4615664"/>
              <a:gd name="connsiteX7427" fmla="*/ 2609183 w 4089755"/>
              <a:gd name="connsiteY7427" fmla="*/ 3230609 h 4615664"/>
              <a:gd name="connsiteX7428" fmla="*/ 2621576 w 4089755"/>
              <a:gd name="connsiteY7428" fmla="*/ 3237471 h 4615664"/>
              <a:gd name="connsiteX7429" fmla="*/ 2625058 w 4089755"/>
              <a:gd name="connsiteY7429" fmla="*/ 3240183 h 4615664"/>
              <a:gd name="connsiteX7430" fmla="*/ 2626386 w 4089755"/>
              <a:gd name="connsiteY7430" fmla="*/ 3241847 h 4615664"/>
              <a:gd name="connsiteX7431" fmla="*/ 2626915 w 4089755"/>
              <a:gd name="connsiteY7431" fmla="*/ 3240428 h 4615664"/>
              <a:gd name="connsiteX7432" fmla="*/ 2643497 w 4089755"/>
              <a:gd name="connsiteY7432" fmla="*/ 3249610 h 4615664"/>
              <a:gd name="connsiteX7433" fmla="*/ 2647438 w 4089755"/>
              <a:gd name="connsiteY7433" fmla="*/ 3253691 h 4615664"/>
              <a:gd name="connsiteX7434" fmla="*/ 2656054 w 4089755"/>
              <a:gd name="connsiteY7434" fmla="*/ 3263388 h 4615664"/>
              <a:gd name="connsiteX7435" fmla="*/ 2667892 w 4089755"/>
              <a:gd name="connsiteY7435" fmla="*/ 3273778 h 4615664"/>
              <a:gd name="connsiteX7436" fmla="*/ 2650098 w 4089755"/>
              <a:gd name="connsiteY7436" fmla="*/ 3253414 h 4615664"/>
              <a:gd name="connsiteX7437" fmla="*/ 2649922 w 4089755"/>
              <a:gd name="connsiteY7437" fmla="*/ 3253169 h 4615664"/>
              <a:gd name="connsiteX7438" fmla="*/ 2654444 w 4089755"/>
              <a:gd name="connsiteY7438" fmla="*/ 3255671 h 4615664"/>
              <a:gd name="connsiteX7439" fmla="*/ 2690907 w 4089755"/>
              <a:gd name="connsiteY7439" fmla="*/ 3279000 h 4615664"/>
              <a:gd name="connsiteX7440" fmla="*/ 2696386 w 4089755"/>
              <a:gd name="connsiteY7440" fmla="*/ 3272946 h 4615664"/>
              <a:gd name="connsiteX7441" fmla="*/ 2686393 w 4089755"/>
              <a:gd name="connsiteY7441" fmla="*/ 3264197 h 4615664"/>
              <a:gd name="connsiteX7442" fmla="*/ 2642203 w 4089755"/>
              <a:gd name="connsiteY7442" fmla="*/ 3229057 h 4615664"/>
              <a:gd name="connsiteX7443" fmla="*/ 2608325 w 4089755"/>
              <a:gd name="connsiteY7443" fmla="*/ 3193540 h 4615664"/>
              <a:gd name="connsiteX7444" fmla="*/ 2675643 w 4089755"/>
              <a:gd name="connsiteY7444" fmla="*/ 3244764 h 4615664"/>
              <a:gd name="connsiteX7445" fmla="*/ 2704131 w 4089755"/>
              <a:gd name="connsiteY7445" fmla="*/ 3261654 h 4615664"/>
              <a:gd name="connsiteX7446" fmla="*/ 2712255 w 4089755"/>
              <a:gd name="connsiteY7446" fmla="*/ 3249172 h 4615664"/>
              <a:gd name="connsiteX7447" fmla="*/ 2706853 w 4089755"/>
              <a:gd name="connsiteY7447" fmla="*/ 3246950 h 4615664"/>
              <a:gd name="connsiteX7448" fmla="*/ 2705273 w 4089755"/>
              <a:gd name="connsiteY7448" fmla="*/ 3245123 h 4615664"/>
              <a:gd name="connsiteX7449" fmla="*/ 2707827 w 4089755"/>
              <a:gd name="connsiteY7449" fmla="*/ 3244934 h 4615664"/>
              <a:gd name="connsiteX7450" fmla="*/ 2712588 w 4089755"/>
              <a:gd name="connsiteY7450" fmla="*/ 3248659 h 4615664"/>
              <a:gd name="connsiteX7451" fmla="*/ 2742519 w 4089755"/>
              <a:gd name="connsiteY7451" fmla="*/ 3202669 h 4615664"/>
              <a:gd name="connsiteX7452" fmla="*/ 2739428 w 4089755"/>
              <a:gd name="connsiteY7452" fmla="*/ 3198524 h 4615664"/>
              <a:gd name="connsiteX7453" fmla="*/ 2737470 w 4089755"/>
              <a:gd name="connsiteY7453" fmla="*/ 3195996 h 4615664"/>
              <a:gd name="connsiteX7454" fmla="*/ 2741756 w 4089755"/>
              <a:gd name="connsiteY7454" fmla="*/ 3198622 h 4615664"/>
              <a:gd name="connsiteX7455" fmla="*/ 2744137 w 4089755"/>
              <a:gd name="connsiteY7455" fmla="*/ 3200185 h 4615664"/>
              <a:gd name="connsiteX7456" fmla="*/ 2746815 w 4089755"/>
              <a:gd name="connsiteY7456" fmla="*/ 3196069 h 4615664"/>
              <a:gd name="connsiteX7457" fmla="*/ 2741898 w 4089755"/>
              <a:gd name="connsiteY7457" fmla="*/ 3188888 h 4615664"/>
              <a:gd name="connsiteX7458" fmla="*/ 2728082 w 4089755"/>
              <a:gd name="connsiteY7458" fmla="*/ 3167228 h 4615664"/>
              <a:gd name="connsiteX7459" fmla="*/ 2729769 w 4089755"/>
              <a:gd name="connsiteY7459" fmla="*/ 3168987 h 4615664"/>
              <a:gd name="connsiteX7460" fmla="*/ 2742091 w 4089755"/>
              <a:gd name="connsiteY7460" fmla="*/ 3184106 h 4615664"/>
              <a:gd name="connsiteX7461" fmla="*/ 2743391 w 4089755"/>
              <a:gd name="connsiteY7461" fmla="*/ 3185485 h 4615664"/>
              <a:gd name="connsiteX7462" fmla="*/ 2748498 w 4089755"/>
              <a:gd name="connsiteY7462" fmla="*/ 3193482 h 4615664"/>
              <a:gd name="connsiteX7463" fmla="*/ 2756053 w 4089755"/>
              <a:gd name="connsiteY7463" fmla="*/ 3181874 h 4615664"/>
              <a:gd name="connsiteX7464" fmla="*/ 2753185 w 4089755"/>
              <a:gd name="connsiteY7464" fmla="*/ 3178637 h 4615664"/>
              <a:gd name="connsiteX7465" fmla="*/ 2738982 w 4089755"/>
              <a:gd name="connsiteY7465" fmla="*/ 3160051 h 4615664"/>
              <a:gd name="connsiteX7466" fmla="*/ 2750228 w 4089755"/>
              <a:gd name="connsiteY7466" fmla="*/ 3171102 h 4615664"/>
              <a:gd name="connsiteX7467" fmla="*/ 2732054 w 4089755"/>
              <a:gd name="connsiteY7467" fmla="*/ 3144073 h 4615664"/>
              <a:gd name="connsiteX7468" fmla="*/ 2706699 w 4089755"/>
              <a:gd name="connsiteY7468" fmla="*/ 3125701 h 4615664"/>
              <a:gd name="connsiteX7469" fmla="*/ 2712160 w 4089755"/>
              <a:gd name="connsiteY7469" fmla="*/ 3134953 h 4615664"/>
              <a:gd name="connsiteX7470" fmla="*/ 2727234 w 4089755"/>
              <a:gd name="connsiteY7470" fmla="*/ 3159922 h 4615664"/>
              <a:gd name="connsiteX7471" fmla="*/ 2722876 w 4089755"/>
              <a:gd name="connsiteY7471" fmla="*/ 3154081 h 4615664"/>
              <a:gd name="connsiteX7472" fmla="*/ 2705238 w 4089755"/>
              <a:gd name="connsiteY7472" fmla="*/ 3124643 h 4615664"/>
              <a:gd name="connsiteX7473" fmla="*/ 2624338 w 4089755"/>
              <a:gd name="connsiteY7473" fmla="*/ 3066028 h 4615664"/>
              <a:gd name="connsiteX7474" fmla="*/ 2476446 w 4089755"/>
              <a:gd name="connsiteY7474" fmla="*/ 2943251 h 4615664"/>
              <a:gd name="connsiteX7475" fmla="*/ 2538154 w 4089755"/>
              <a:gd name="connsiteY7475" fmla="*/ 2985540 h 4615664"/>
              <a:gd name="connsiteX7476" fmla="*/ 2563970 w 4089755"/>
              <a:gd name="connsiteY7476" fmla="*/ 3004699 h 4615664"/>
              <a:gd name="connsiteX7477" fmla="*/ 2578801 w 4089755"/>
              <a:gd name="connsiteY7477" fmla="*/ 3017454 h 4615664"/>
              <a:gd name="connsiteX7478" fmla="*/ 2582685 w 4089755"/>
              <a:gd name="connsiteY7478" fmla="*/ 3018589 h 4615664"/>
              <a:gd name="connsiteX7479" fmla="*/ 2606327 w 4089755"/>
              <a:gd name="connsiteY7479" fmla="*/ 3036134 h 4615664"/>
              <a:gd name="connsiteX7480" fmla="*/ 2679279 w 4089755"/>
              <a:gd name="connsiteY7480" fmla="*/ 3087030 h 4615664"/>
              <a:gd name="connsiteX7481" fmla="*/ 2683423 w 4089755"/>
              <a:gd name="connsiteY7481" fmla="*/ 3089295 h 4615664"/>
              <a:gd name="connsiteX7482" fmla="*/ 2683297 w 4089755"/>
              <a:gd name="connsiteY7482" fmla="*/ 3089091 h 4615664"/>
              <a:gd name="connsiteX7483" fmla="*/ 2661873 w 4089755"/>
              <a:gd name="connsiteY7483" fmla="*/ 3055666 h 4615664"/>
              <a:gd name="connsiteX7484" fmla="*/ 2641189 w 4089755"/>
              <a:gd name="connsiteY7484" fmla="*/ 3019747 h 4615664"/>
              <a:gd name="connsiteX7485" fmla="*/ 2622737 w 4089755"/>
              <a:gd name="connsiteY7485" fmla="*/ 2986055 h 4615664"/>
              <a:gd name="connsiteX7486" fmla="*/ 2646029 w 4089755"/>
              <a:gd name="connsiteY7486" fmla="*/ 3024574 h 4615664"/>
              <a:gd name="connsiteX7487" fmla="*/ 2654286 w 4089755"/>
              <a:gd name="connsiteY7487" fmla="*/ 3037235 h 4615664"/>
              <a:gd name="connsiteX7488" fmla="*/ 2650163 w 4089755"/>
              <a:gd name="connsiteY7488" fmla="*/ 3024108 h 4615664"/>
              <a:gd name="connsiteX7489" fmla="*/ 2600613 w 4089755"/>
              <a:gd name="connsiteY7489" fmla="*/ 2936386 h 4615664"/>
              <a:gd name="connsiteX7490" fmla="*/ 2649263 w 4089755"/>
              <a:gd name="connsiteY7490" fmla="*/ 3016127 h 4615664"/>
              <a:gd name="connsiteX7491" fmla="*/ 2654032 w 4089755"/>
              <a:gd name="connsiteY7491" fmla="*/ 3021284 h 4615664"/>
              <a:gd name="connsiteX7492" fmla="*/ 2650569 w 4089755"/>
              <a:gd name="connsiteY7492" fmla="*/ 3015981 h 4615664"/>
              <a:gd name="connsiteX7493" fmla="*/ 2625317 w 4089755"/>
              <a:gd name="connsiteY7493" fmla="*/ 2970818 h 4615664"/>
              <a:gd name="connsiteX7494" fmla="*/ 2609787 w 4089755"/>
              <a:gd name="connsiteY7494" fmla="*/ 2941494 h 4615664"/>
              <a:gd name="connsiteX7495" fmla="*/ 2613131 w 4089755"/>
              <a:gd name="connsiteY7495" fmla="*/ 2944882 h 4615664"/>
              <a:gd name="connsiteX7496" fmla="*/ 2613292 w 4089755"/>
              <a:gd name="connsiteY7496" fmla="*/ 2945014 h 4615664"/>
              <a:gd name="connsiteX7497" fmla="*/ 2614065 w 4089755"/>
              <a:gd name="connsiteY7497" fmla="*/ 2946258 h 4615664"/>
              <a:gd name="connsiteX7498" fmla="*/ 2625813 w 4089755"/>
              <a:gd name="connsiteY7498" fmla="*/ 2966424 h 4615664"/>
              <a:gd name="connsiteX7499" fmla="*/ 2620138 w 4089755"/>
              <a:gd name="connsiteY7499" fmla="*/ 2951267 h 4615664"/>
              <a:gd name="connsiteX7500" fmla="*/ 2619269 w 4089755"/>
              <a:gd name="connsiteY7500" fmla="*/ 2949842 h 4615664"/>
              <a:gd name="connsiteX7501" fmla="*/ 2621731 w 4089755"/>
              <a:gd name="connsiteY7501" fmla="*/ 2949801 h 4615664"/>
              <a:gd name="connsiteX7502" fmla="*/ 2618413 w 4089755"/>
              <a:gd name="connsiteY7502" fmla="*/ 2945284 h 4615664"/>
              <a:gd name="connsiteX7503" fmla="*/ 2613770 w 4089755"/>
              <a:gd name="connsiteY7503" fmla="*/ 2940388 h 4615664"/>
              <a:gd name="connsiteX7504" fmla="*/ 2611614 w 4089755"/>
              <a:gd name="connsiteY7504" fmla="*/ 2936248 h 4615664"/>
              <a:gd name="connsiteX7505" fmla="*/ 2621076 w 4089755"/>
              <a:gd name="connsiteY7505" fmla="*/ 2947855 h 4615664"/>
              <a:gd name="connsiteX7506" fmla="*/ 2665204 w 4089755"/>
              <a:gd name="connsiteY7506" fmla="*/ 3024617 h 4615664"/>
              <a:gd name="connsiteX7507" fmla="*/ 2684938 w 4089755"/>
              <a:gd name="connsiteY7507" fmla="*/ 3053066 h 4615664"/>
              <a:gd name="connsiteX7508" fmla="*/ 2682903 w 4089755"/>
              <a:gd name="connsiteY7508" fmla="*/ 3048704 h 4615664"/>
              <a:gd name="connsiteX7509" fmla="*/ 2647156 w 4089755"/>
              <a:gd name="connsiteY7509" fmla="*/ 2985693 h 4615664"/>
              <a:gd name="connsiteX7510" fmla="*/ 2633475 w 4089755"/>
              <a:gd name="connsiteY7510" fmla="*/ 2962069 h 4615664"/>
              <a:gd name="connsiteX7511" fmla="*/ 2643277 w 4089755"/>
              <a:gd name="connsiteY7511" fmla="*/ 2974742 h 4615664"/>
              <a:gd name="connsiteX7512" fmla="*/ 2685242 w 4089755"/>
              <a:gd name="connsiteY7512" fmla="*/ 3044031 h 4615664"/>
              <a:gd name="connsiteX7513" fmla="*/ 2703206 w 4089755"/>
              <a:gd name="connsiteY7513" fmla="*/ 3070477 h 4615664"/>
              <a:gd name="connsiteX7514" fmla="*/ 2691343 w 4089755"/>
              <a:gd name="connsiteY7514" fmla="*/ 3051241 h 4615664"/>
              <a:gd name="connsiteX7515" fmla="*/ 2680880 w 4089755"/>
              <a:gd name="connsiteY7515" fmla="*/ 3030748 h 4615664"/>
              <a:gd name="connsiteX7516" fmla="*/ 2702572 w 4089755"/>
              <a:gd name="connsiteY7516" fmla="*/ 3064854 h 4615664"/>
              <a:gd name="connsiteX7517" fmla="*/ 2711768 w 4089755"/>
              <a:gd name="connsiteY7517" fmla="*/ 3074104 h 4615664"/>
              <a:gd name="connsiteX7518" fmla="*/ 2722553 w 4089755"/>
              <a:gd name="connsiteY7518" fmla="*/ 3089153 h 4615664"/>
              <a:gd name="connsiteX7519" fmla="*/ 2724050 w 4089755"/>
              <a:gd name="connsiteY7519" fmla="*/ 3089438 h 4615664"/>
              <a:gd name="connsiteX7520" fmla="*/ 2722861 w 4089755"/>
              <a:gd name="connsiteY7520" fmla="*/ 3089528 h 4615664"/>
              <a:gd name="connsiteX7521" fmla="*/ 2722811 w 4089755"/>
              <a:gd name="connsiteY7521" fmla="*/ 3089514 h 4615664"/>
              <a:gd name="connsiteX7522" fmla="*/ 2725300 w 4089755"/>
              <a:gd name="connsiteY7522" fmla="*/ 3092989 h 4615664"/>
              <a:gd name="connsiteX7523" fmla="*/ 2728109 w 4089755"/>
              <a:gd name="connsiteY7523" fmla="*/ 3097264 h 4615664"/>
              <a:gd name="connsiteX7524" fmla="*/ 2732151 w 4089755"/>
              <a:gd name="connsiteY7524" fmla="*/ 3098009 h 4615664"/>
              <a:gd name="connsiteX7525" fmla="*/ 2686746 w 4089755"/>
              <a:gd name="connsiteY7525" fmla="*/ 3022189 h 4615664"/>
              <a:gd name="connsiteX7526" fmla="*/ 2731540 w 4089755"/>
              <a:gd name="connsiteY7526" fmla="*/ 3091160 h 4615664"/>
              <a:gd name="connsiteX7527" fmla="*/ 2737306 w 4089755"/>
              <a:gd name="connsiteY7527" fmla="*/ 3097353 h 4615664"/>
              <a:gd name="connsiteX7528" fmla="*/ 2740749 w 4089755"/>
              <a:gd name="connsiteY7528" fmla="*/ 3099591 h 4615664"/>
              <a:gd name="connsiteX7529" fmla="*/ 2740913 w 4089755"/>
              <a:gd name="connsiteY7529" fmla="*/ 3099621 h 4615664"/>
              <a:gd name="connsiteX7530" fmla="*/ 2740348 w 4089755"/>
              <a:gd name="connsiteY7530" fmla="*/ 3096964 h 4615664"/>
              <a:gd name="connsiteX7531" fmla="*/ 2738298 w 4089755"/>
              <a:gd name="connsiteY7531" fmla="*/ 3093583 h 4615664"/>
              <a:gd name="connsiteX7532" fmla="*/ 2736001 w 4089755"/>
              <a:gd name="connsiteY7532" fmla="*/ 3092979 h 4615664"/>
              <a:gd name="connsiteX7533" fmla="*/ 2737891 w 4089755"/>
              <a:gd name="connsiteY7533" fmla="*/ 3092914 h 4615664"/>
              <a:gd name="connsiteX7534" fmla="*/ 2734914 w 4089755"/>
              <a:gd name="connsiteY7534" fmla="*/ 3088002 h 4615664"/>
              <a:gd name="connsiteX7535" fmla="*/ 2733066 w 4089755"/>
              <a:gd name="connsiteY7535" fmla="*/ 3087504 h 4615664"/>
              <a:gd name="connsiteX7536" fmla="*/ 2734137 w 4089755"/>
              <a:gd name="connsiteY7536" fmla="*/ 3086721 h 4615664"/>
              <a:gd name="connsiteX7537" fmla="*/ 2690001 w 4089755"/>
              <a:gd name="connsiteY7537" fmla="*/ 3013923 h 4615664"/>
              <a:gd name="connsiteX7538" fmla="*/ 2688980 w 4089755"/>
              <a:gd name="connsiteY7538" fmla="*/ 3004855 h 4615664"/>
              <a:gd name="connsiteX7539" fmla="*/ 2725031 w 4089755"/>
              <a:gd name="connsiteY7539" fmla="*/ 3058833 h 4615664"/>
              <a:gd name="connsiteX7540" fmla="*/ 2732800 w 4089755"/>
              <a:gd name="connsiteY7540" fmla="*/ 3067140 h 4615664"/>
              <a:gd name="connsiteX7541" fmla="*/ 2704502 w 4089755"/>
              <a:gd name="connsiteY7541" fmla="*/ 3020623 h 4615664"/>
              <a:gd name="connsiteX7542" fmla="*/ 2692880 w 4089755"/>
              <a:gd name="connsiteY7542" fmla="*/ 3002004 h 4615664"/>
              <a:gd name="connsiteX7543" fmla="*/ 2700902 w 4089755"/>
              <a:gd name="connsiteY7543" fmla="*/ 3008030 h 4615664"/>
              <a:gd name="connsiteX7544" fmla="*/ 2693106 w 4089755"/>
              <a:gd name="connsiteY7544" fmla="*/ 2995160 h 4615664"/>
              <a:gd name="connsiteX7545" fmla="*/ 2682732 w 4089755"/>
              <a:gd name="connsiteY7545" fmla="*/ 2985136 h 4615664"/>
              <a:gd name="connsiteX7546" fmla="*/ 2677638 w 4089755"/>
              <a:gd name="connsiteY7546" fmla="*/ 2976562 h 4615664"/>
              <a:gd name="connsiteX7547" fmla="*/ 2677020 w 4089755"/>
              <a:gd name="connsiteY7547" fmla="*/ 2975531 h 4615664"/>
              <a:gd name="connsiteX7548" fmla="*/ 2681411 w 4089755"/>
              <a:gd name="connsiteY7548" fmla="*/ 2979292 h 4615664"/>
              <a:gd name="connsiteX7549" fmla="*/ 2698209 w 4089755"/>
              <a:gd name="connsiteY7549" fmla="*/ 2994763 h 4615664"/>
              <a:gd name="connsiteX7550" fmla="*/ 2731678 w 4089755"/>
              <a:gd name="connsiteY7550" fmla="*/ 3028347 h 4615664"/>
              <a:gd name="connsiteX7551" fmla="*/ 2734479 w 4089755"/>
              <a:gd name="connsiteY7551" fmla="*/ 3028077 h 4615664"/>
              <a:gd name="connsiteX7552" fmla="*/ 2726492 w 4089755"/>
              <a:gd name="connsiteY7552" fmla="*/ 3019070 h 4615664"/>
              <a:gd name="connsiteX7553" fmla="*/ 2709518 w 4089755"/>
              <a:gd name="connsiteY7553" fmla="*/ 3000684 h 4615664"/>
              <a:gd name="connsiteX7554" fmla="*/ 2705651 w 4089755"/>
              <a:gd name="connsiteY7554" fmla="*/ 2992176 h 4615664"/>
              <a:gd name="connsiteX7555" fmla="*/ 2697830 w 4089755"/>
              <a:gd name="connsiteY7555" fmla="*/ 2986489 h 4615664"/>
              <a:gd name="connsiteX7556" fmla="*/ 2693754 w 4089755"/>
              <a:gd name="connsiteY7556" fmla="*/ 2985234 h 4615664"/>
              <a:gd name="connsiteX7557" fmla="*/ 2696989 w 4089755"/>
              <a:gd name="connsiteY7557" fmla="*/ 2984738 h 4615664"/>
              <a:gd name="connsiteX7558" fmla="*/ 2696078 w 4089755"/>
              <a:gd name="connsiteY7558" fmla="*/ 2982733 h 4615664"/>
              <a:gd name="connsiteX7559" fmla="*/ 2694137 w 4089755"/>
              <a:gd name="connsiteY7559" fmla="*/ 2982741 h 4615664"/>
              <a:gd name="connsiteX7560" fmla="*/ 2694737 w 4089755"/>
              <a:gd name="connsiteY7560" fmla="*/ 2979781 h 4615664"/>
              <a:gd name="connsiteX7561" fmla="*/ 2694255 w 4089755"/>
              <a:gd name="connsiteY7561" fmla="*/ 2978723 h 4615664"/>
              <a:gd name="connsiteX7562" fmla="*/ 2689410 w 4089755"/>
              <a:gd name="connsiteY7562" fmla="*/ 2977619 h 4615664"/>
              <a:gd name="connsiteX7563" fmla="*/ 2693109 w 4089755"/>
              <a:gd name="connsiteY7563" fmla="*/ 2977161 h 4615664"/>
              <a:gd name="connsiteX7564" fmla="*/ 2685588 w 4089755"/>
              <a:gd name="connsiteY7564" fmla="*/ 2970970 h 4615664"/>
              <a:gd name="connsiteX7565" fmla="*/ 2676021 w 4089755"/>
              <a:gd name="connsiteY7565" fmla="*/ 2961234 h 4615664"/>
              <a:gd name="connsiteX7566" fmla="*/ 2687421 w 4089755"/>
              <a:gd name="connsiteY7566" fmla="*/ 2967354 h 4615664"/>
              <a:gd name="connsiteX7567" fmla="*/ 2697317 w 4089755"/>
              <a:gd name="connsiteY7567" fmla="*/ 2976639 h 4615664"/>
              <a:gd name="connsiteX7568" fmla="*/ 2704866 w 4089755"/>
              <a:gd name="connsiteY7568" fmla="*/ 2975704 h 4615664"/>
              <a:gd name="connsiteX7569" fmla="*/ 2698553 w 4089755"/>
              <a:gd name="connsiteY7569" fmla="*/ 2969215 h 4615664"/>
              <a:gd name="connsiteX7570" fmla="*/ 2688928 w 4089755"/>
              <a:gd name="connsiteY7570" fmla="*/ 2955377 h 4615664"/>
              <a:gd name="connsiteX7571" fmla="*/ 2677712 w 4089755"/>
              <a:gd name="connsiteY7571" fmla="*/ 2942321 h 4615664"/>
              <a:gd name="connsiteX7572" fmla="*/ 2680928 w 4089755"/>
              <a:gd name="connsiteY7572" fmla="*/ 2934102 h 4615664"/>
              <a:gd name="connsiteX7573" fmla="*/ 2653545 w 4089755"/>
              <a:gd name="connsiteY7573" fmla="*/ 2908107 h 4615664"/>
              <a:gd name="connsiteX7574" fmla="*/ 2643034 w 4089755"/>
              <a:gd name="connsiteY7574" fmla="*/ 2898080 h 4615664"/>
              <a:gd name="connsiteX7575" fmla="*/ 2642600 w 4089755"/>
              <a:gd name="connsiteY7575" fmla="*/ 2896388 h 4615664"/>
              <a:gd name="connsiteX7576" fmla="*/ 2640910 w 4089755"/>
              <a:gd name="connsiteY7576" fmla="*/ 2891654 h 4615664"/>
              <a:gd name="connsiteX7577" fmla="*/ 2644388 w 4089755"/>
              <a:gd name="connsiteY7577" fmla="*/ 2894766 h 4615664"/>
              <a:gd name="connsiteX7578" fmla="*/ 2696527 w 4089755"/>
              <a:gd name="connsiteY7578" fmla="*/ 2941510 h 4615664"/>
              <a:gd name="connsiteX7579" fmla="*/ 2716834 w 4089755"/>
              <a:gd name="connsiteY7579" fmla="*/ 2959885 h 4615664"/>
              <a:gd name="connsiteX7580" fmla="*/ 2722341 w 4089755"/>
              <a:gd name="connsiteY7580" fmla="*/ 2965284 h 4615664"/>
              <a:gd name="connsiteX7581" fmla="*/ 2730138 w 4089755"/>
              <a:gd name="connsiteY7581" fmla="*/ 2972572 h 4615664"/>
              <a:gd name="connsiteX7582" fmla="*/ 2732598 w 4089755"/>
              <a:gd name="connsiteY7582" fmla="*/ 2972269 h 4615664"/>
              <a:gd name="connsiteX7583" fmla="*/ 2729604 w 4089755"/>
              <a:gd name="connsiteY7583" fmla="*/ 2968122 h 4615664"/>
              <a:gd name="connsiteX7584" fmla="*/ 2733110 w 4089755"/>
              <a:gd name="connsiteY7584" fmla="*/ 2970924 h 4615664"/>
              <a:gd name="connsiteX7585" fmla="*/ 2734888 w 4089755"/>
              <a:gd name="connsiteY7585" fmla="*/ 2972565 h 4615664"/>
              <a:gd name="connsiteX7586" fmla="*/ 2737858 w 4089755"/>
              <a:gd name="connsiteY7586" fmla="*/ 2973087 h 4615664"/>
              <a:gd name="connsiteX7587" fmla="*/ 2737868 w 4089755"/>
              <a:gd name="connsiteY7587" fmla="*/ 2972489 h 4615664"/>
              <a:gd name="connsiteX7588" fmla="*/ 2738852 w 4089755"/>
              <a:gd name="connsiteY7588" fmla="*/ 2969218 h 4615664"/>
              <a:gd name="connsiteX7589" fmla="*/ 2741291 w 4089755"/>
              <a:gd name="connsiteY7589" fmla="*/ 2971192 h 4615664"/>
              <a:gd name="connsiteX7590" fmla="*/ 2743786 w 4089755"/>
              <a:gd name="connsiteY7590" fmla="*/ 2970884 h 4615664"/>
              <a:gd name="connsiteX7591" fmla="*/ 2739444 w 4089755"/>
              <a:gd name="connsiteY7591" fmla="*/ 2966662 h 4615664"/>
              <a:gd name="connsiteX7592" fmla="*/ 2722930 w 4089755"/>
              <a:gd name="connsiteY7592" fmla="*/ 2950663 h 4615664"/>
              <a:gd name="connsiteX7593" fmla="*/ 2703798 w 4089755"/>
              <a:gd name="connsiteY7593" fmla="*/ 2927531 h 4615664"/>
              <a:gd name="connsiteX7594" fmla="*/ 2702452 w 4089755"/>
              <a:gd name="connsiteY7594" fmla="*/ 2920898 h 4615664"/>
              <a:gd name="connsiteX7595" fmla="*/ 2678457 w 4089755"/>
              <a:gd name="connsiteY7595" fmla="*/ 2898078 h 4615664"/>
              <a:gd name="connsiteX7596" fmla="*/ 2686918 w 4089755"/>
              <a:gd name="connsiteY7596" fmla="*/ 2902010 h 4615664"/>
              <a:gd name="connsiteX7597" fmla="*/ 2686110 w 4089755"/>
              <a:gd name="connsiteY7597" fmla="*/ 2902187 h 4615664"/>
              <a:gd name="connsiteX7598" fmla="*/ 2684938 w 4089755"/>
              <a:gd name="connsiteY7598" fmla="*/ 2901323 h 4615664"/>
              <a:gd name="connsiteX7599" fmla="*/ 2685590 w 4089755"/>
              <a:gd name="connsiteY7599" fmla="*/ 2902300 h 4615664"/>
              <a:gd name="connsiteX7600" fmla="*/ 2686110 w 4089755"/>
              <a:gd name="connsiteY7600" fmla="*/ 2902187 h 4615664"/>
              <a:gd name="connsiteX7601" fmla="*/ 2688265 w 4089755"/>
              <a:gd name="connsiteY7601" fmla="*/ 2903774 h 4615664"/>
              <a:gd name="connsiteX7602" fmla="*/ 2689321 w 4089755"/>
              <a:gd name="connsiteY7602" fmla="*/ 2905157 h 4615664"/>
              <a:gd name="connsiteX7603" fmla="*/ 2690848 w 4089755"/>
              <a:gd name="connsiteY7603" fmla="*/ 2906372 h 4615664"/>
              <a:gd name="connsiteX7604" fmla="*/ 2698019 w 4089755"/>
              <a:gd name="connsiteY7604" fmla="*/ 2906860 h 4615664"/>
              <a:gd name="connsiteX7605" fmla="*/ 2721473 w 4089755"/>
              <a:gd name="connsiteY7605" fmla="*/ 2928492 h 4615664"/>
              <a:gd name="connsiteX7606" fmla="*/ 2727114 w 4089755"/>
              <a:gd name="connsiteY7606" fmla="*/ 2929280 h 4615664"/>
              <a:gd name="connsiteX7607" fmla="*/ 2754498 w 4089755"/>
              <a:gd name="connsiteY7607" fmla="*/ 2955276 h 4615664"/>
              <a:gd name="connsiteX7608" fmla="*/ 2767553 w 4089755"/>
              <a:gd name="connsiteY7608" fmla="*/ 2969089 h 4615664"/>
              <a:gd name="connsiteX7609" fmla="*/ 2772300 w 4089755"/>
              <a:gd name="connsiteY7609" fmla="*/ 2968766 h 4615664"/>
              <a:gd name="connsiteX7610" fmla="*/ 2766077 w 4089755"/>
              <a:gd name="connsiteY7610" fmla="*/ 2962957 h 4615664"/>
              <a:gd name="connsiteX7611" fmla="*/ 2760528 w 4089755"/>
              <a:gd name="connsiteY7611" fmla="*/ 2957533 h 4615664"/>
              <a:gd name="connsiteX7612" fmla="*/ 2694936 w 4089755"/>
              <a:gd name="connsiteY7612" fmla="*/ 2890978 h 4615664"/>
              <a:gd name="connsiteX7613" fmla="*/ 2659760 w 4089755"/>
              <a:gd name="connsiteY7613" fmla="*/ 2858708 h 4615664"/>
              <a:gd name="connsiteX7614" fmla="*/ 2658494 w 4089755"/>
              <a:gd name="connsiteY7614" fmla="*/ 2855588 h 4615664"/>
              <a:gd name="connsiteX7615" fmla="*/ 2655097 w 4089755"/>
              <a:gd name="connsiteY7615" fmla="*/ 2848470 h 4615664"/>
              <a:gd name="connsiteX7616" fmla="*/ 2666867 w 4089755"/>
              <a:gd name="connsiteY7616" fmla="*/ 2857890 h 4615664"/>
              <a:gd name="connsiteX7617" fmla="*/ 2656971 w 4089755"/>
              <a:gd name="connsiteY7617" fmla="*/ 2847213 h 4615664"/>
              <a:gd name="connsiteX7618" fmla="*/ 2659989 w 4089755"/>
              <a:gd name="connsiteY7618" fmla="*/ 2845388 h 4615664"/>
              <a:gd name="connsiteX7619" fmla="*/ 2657479 w 4089755"/>
              <a:gd name="connsiteY7619" fmla="*/ 2841003 h 4615664"/>
              <a:gd name="connsiteX7620" fmla="*/ 2668281 w 4089755"/>
              <a:gd name="connsiteY7620" fmla="*/ 2850170 h 4615664"/>
              <a:gd name="connsiteX7621" fmla="*/ 2671161 w 4089755"/>
              <a:gd name="connsiteY7621" fmla="*/ 2853514 h 4615664"/>
              <a:gd name="connsiteX7622" fmla="*/ 2672135 w 4089755"/>
              <a:gd name="connsiteY7622" fmla="*/ 2855406 h 4615664"/>
              <a:gd name="connsiteX7623" fmla="*/ 2672935 w 4089755"/>
              <a:gd name="connsiteY7623" fmla="*/ 2854119 h 4615664"/>
              <a:gd name="connsiteX7624" fmla="*/ 2687385 w 4089755"/>
              <a:gd name="connsiteY7624" fmla="*/ 2866382 h 4615664"/>
              <a:gd name="connsiteX7625" fmla="*/ 2690448 w 4089755"/>
              <a:gd name="connsiteY7625" fmla="*/ 2871159 h 4615664"/>
              <a:gd name="connsiteX7626" fmla="*/ 2696988 w 4089755"/>
              <a:gd name="connsiteY7626" fmla="*/ 2882362 h 4615664"/>
              <a:gd name="connsiteX7627" fmla="*/ 2706552 w 4089755"/>
              <a:gd name="connsiteY7627" fmla="*/ 2894875 h 4615664"/>
              <a:gd name="connsiteX7628" fmla="*/ 2693111 w 4089755"/>
              <a:gd name="connsiteY7628" fmla="*/ 2871411 h 4615664"/>
              <a:gd name="connsiteX7629" fmla="*/ 2692987 w 4089755"/>
              <a:gd name="connsiteY7629" fmla="*/ 2871136 h 4615664"/>
              <a:gd name="connsiteX7630" fmla="*/ 2696927 w 4089755"/>
              <a:gd name="connsiteY7630" fmla="*/ 2874478 h 4615664"/>
              <a:gd name="connsiteX7631" fmla="*/ 2729289 w 4089755"/>
              <a:gd name="connsiteY7631" fmla="*/ 2905158 h 4615664"/>
              <a:gd name="connsiteX7632" fmla="*/ 2744707 w 4089755"/>
              <a:gd name="connsiteY7632" fmla="*/ 2919130 h 4615664"/>
              <a:gd name="connsiteX7633" fmla="*/ 2744745 w 4089755"/>
              <a:gd name="connsiteY7633" fmla="*/ 2919225 h 4615664"/>
              <a:gd name="connsiteX7634" fmla="*/ 2744913 w 4089755"/>
              <a:gd name="connsiteY7634" fmla="*/ 2919317 h 4615664"/>
              <a:gd name="connsiteX7635" fmla="*/ 2762731 w 4089755"/>
              <a:gd name="connsiteY7635" fmla="*/ 2935462 h 4615664"/>
              <a:gd name="connsiteX7636" fmla="*/ 2756195 w 4089755"/>
              <a:gd name="connsiteY7636" fmla="*/ 2926587 h 4615664"/>
              <a:gd name="connsiteX7637" fmla="*/ 2760862 w 4089755"/>
              <a:gd name="connsiteY7637" fmla="*/ 2928602 h 4615664"/>
              <a:gd name="connsiteX7638" fmla="*/ 2775979 w 4089755"/>
              <a:gd name="connsiteY7638" fmla="*/ 2951703 h 4615664"/>
              <a:gd name="connsiteX7639" fmla="*/ 2766389 w 4089755"/>
              <a:gd name="connsiteY7639" fmla="*/ 2933211 h 4615664"/>
              <a:gd name="connsiteX7640" fmla="*/ 2767395 w 4089755"/>
              <a:gd name="connsiteY7640" fmla="*/ 2934092 h 4615664"/>
              <a:gd name="connsiteX7641" fmla="*/ 2786966 w 4089755"/>
              <a:gd name="connsiteY7641" fmla="*/ 2951046 h 4615664"/>
              <a:gd name="connsiteX7642" fmla="*/ 2788092 w 4089755"/>
              <a:gd name="connsiteY7642" fmla="*/ 2951713 h 4615664"/>
              <a:gd name="connsiteX7643" fmla="*/ 2762258 w 4089755"/>
              <a:gd name="connsiteY7643" fmla="*/ 2928706 h 4615664"/>
              <a:gd name="connsiteX7644" fmla="*/ 2778470 w 4089755"/>
              <a:gd name="connsiteY7644" fmla="*/ 2937155 h 4615664"/>
              <a:gd name="connsiteX7645" fmla="*/ 2777206 w 4089755"/>
              <a:gd name="connsiteY7645" fmla="*/ 2935731 h 4615664"/>
              <a:gd name="connsiteX7646" fmla="*/ 2762380 w 4089755"/>
              <a:gd name="connsiteY7646" fmla="*/ 2920007 h 4615664"/>
              <a:gd name="connsiteX7647" fmla="*/ 2768922 w 4089755"/>
              <a:gd name="connsiteY7647" fmla="*/ 2919108 h 4615664"/>
              <a:gd name="connsiteX7648" fmla="*/ 2766676 w 4089755"/>
              <a:gd name="connsiteY7648" fmla="*/ 2914162 h 4615664"/>
              <a:gd name="connsiteX7649" fmla="*/ 2783920 w 4089755"/>
              <a:gd name="connsiteY7649" fmla="*/ 2929475 h 4615664"/>
              <a:gd name="connsiteX7650" fmla="*/ 2800265 w 4089755"/>
              <a:gd name="connsiteY7650" fmla="*/ 2946476 h 4615664"/>
              <a:gd name="connsiteX7651" fmla="*/ 2805367 w 4089755"/>
              <a:gd name="connsiteY7651" fmla="*/ 2946077 h 4615664"/>
              <a:gd name="connsiteX7652" fmla="*/ 2807918 w 4089755"/>
              <a:gd name="connsiteY7652" fmla="*/ 2948280 h 4615664"/>
              <a:gd name="connsiteX7653" fmla="*/ 2809703 w 4089755"/>
              <a:gd name="connsiteY7653" fmla="*/ 2947581 h 4615664"/>
              <a:gd name="connsiteX7654" fmla="*/ 2810551 w 4089755"/>
              <a:gd name="connsiteY7654" fmla="*/ 2947312 h 4615664"/>
              <a:gd name="connsiteX7655" fmla="*/ 2826350 w 4089755"/>
              <a:gd name="connsiteY7655" fmla="*/ 2959614 h 4615664"/>
              <a:gd name="connsiteX7656" fmla="*/ 2820392 w 4089755"/>
              <a:gd name="connsiteY7656" fmla="*/ 2953178 h 4615664"/>
              <a:gd name="connsiteX7657" fmla="*/ 2813979 w 4089755"/>
              <a:gd name="connsiteY7657" fmla="*/ 2946063 h 4615664"/>
              <a:gd name="connsiteX7658" fmla="*/ 2801206 w 4089755"/>
              <a:gd name="connsiteY7658" fmla="*/ 2933635 h 4615664"/>
              <a:gd name="connsiteX7659" fmla="*/ 2795417 w 4089755"/>
              <a:gd name="connsiteY7659" fmla="*/ 2926444 h 4615664"/>
              <a:gd name="connsiteX7660" fmla="*/ 2788500 w 4089755"/>
              <a:gd name="connsiteY7660" fmla="*/ 2928128 h 4615664"/>
              <a:gd name="connsiteX7661" fmla="*/ 2785869 w 4089755"/>
              <a:gd name="connsiteY7661" fmla="*/ 2927515 h 4615664"/>
              <a:gd name="connsiteX7662" fmla="*/ 2788055 w 4089755"/>
              <a:gd name="connsiteY7662" fmla="*/ 2925663 h 4615664"/>
              <a:gd name="connsiteX7663" fmla="*/ 2794984 w 4089755"/>
              <a:gd name="connsiteY7663" fmla="*/ 2925906 h 4615664"/>
              <a:gd name="connsiteX7664" fmla="*/ 2793946 w 4089755"/>
              <a:gd name="connsiteY7664" fmla="*/ 2924616 h 4615664"/>
              <a:gd name="connsiteX7665" fmla="*/ 2756761 w 4089755"/>
              <a:gd name="connsiteY7665" fmla="*/ 2880723 h 4615664"/>
              <a:gd name="connsiteX7666" fmla="*/ 2796559 w 4089755"/>
              <a:gd name="connsiteY7666" fmla="*/ 2919357 h 4615664"/>
              <a:gd name="connsiteX7667" fmla="*/ 2802409 w 4089755"/>
              <a:gd name="connsiteY7667" fmla="*/ 2925569 h 4615664"/>
              <a:gd name="connsiteX7668" fmla="*/ 2828000 w 4089755"/>
              <a:gd name="connsiteY7668" fmla="*/ 2923481 h 4615664"/>
              <a:gd name="connsiteX7669" fmla="*/ 2828153 w 4089755"/>
              <a:gd name="connsiteY7669" fmla="*/ 2923477 h 4615664"/>
              <a:gd name="connsiteX7670" fmla="*/ 2827586 w 4089755"/>
              <a:gd name="connsiteY7670" fmla="*/ 2922780 h 4615664"/>
              <a:gd name="connsiteX7671" fmla="*/ 2823874 w 4089755"/>
              <a:gd name="connsiteY7671" fmla="*/ 2917201 h 4615664"/>
              <a:gd name="connsiteX7672" fmla="*/ 2831416 w 4089755"/>
              <a:gd name="connsiteY7672" fmla="*/ 2923373 h 4615664"/>
              <a:gd name="connsiteX7673" fmla="*/ 2859235 w 4089755"/>
              <a:gd name="connsiteY7673" fmla="*/ 2922491 h 4615664"/>
              <a:gd name="connsiteX7674" fmla="*/ 2861458 w 4089755"/>
              <a:gd name="connsiteY7674" fmla="*/ 2922465 h 4615664"/>
              <a:gd name="connsiteX7675" fmla="*/ 2860549 w 4089755"/>
              <a:gd name="connsiteY7675" fmla="*/ 2920946 h 4615664"/>
              <a:gd name="connsiteX7676" fmla="*/ 2852651 w 4089755"/>
              <a:gd name="connsiteY7676" fmla="*/ 2904674 h 4615664"/>
              <a:gd name="connsiteX7677" fmla="*/ 2854106 w 4089755"/>
              <a:gd name="connsiteY7677" fmla="*/ 2906604 h 4615664"/>
              <a:gd name="connsiteX7678" fmla="*/ 2839194 w 4089755"/>
              <a:gd name="connsiteY7678" fmla="*/ 2880709 h 4615664"/>
              <a:gd name="connsiteX7679" fmla="*/ 2831336 w 4089755"/>
              <a:gd name="connsiteY7679" fmla="*/ 2866359 h 4615664"/>
              <a:gd name="connsiteX7680" fmla="*/ 2820809 w 4089755"/>
              <a:gd name="connsiteY7680" fmla="*/ 2865826 h 4615664"/>
              <a:gd name="connsiteX7681" fmla="*/ 2822866 w 4089755"/>
              <a:gd name="connsiteY7681" fmla="*/ 2869757 h 4615664"/>
              <a:gd name="connsiteX7682" fmla="*/ 2831743 w 4089755"/>
              <a:gd name="connsiteY7682" fmla="*/ 2883872 h 4615664"/>
              <a:gd name="connsiteX7683" fmla="*/ 2826651 w 4089755"/>
              <a:gd name="connsiteY7683" fmla="*/ 2879120 h 4615664"/>
              <a:gd name="connsiteX7684" fmla="*/ 2815378 w 4089755"/>
              <a:gd name="connsiteY7684" fmla="*/ 2865551 h 4615664"/>
              <a:gd name="connsiteX7685" fmla="*/ 2812700 w 4089755"/>
              <a:gd name="connsiteY7685" fmla="*/ 2865415 h 4615664"/>
              <a:gd name="connsiteX7686" fmla="*/ 2794929 w 4089755"/>
              <a:gd name="connsiteY7686" fmla="*/ 2866032 h 4615664"/>
              <a:gd name="connsiteX7687" fmla="*/ 2795238 w 4089755"/>
              <a:gd name="connsiteY7687" fmla="*/ 2865730 h 4615664"/>
              <a:gd name="connsiteX7688" fmla="*/ 2786096 w 4089755"/>
              <a:gd name="connsiteY7688" fmla="*/ 2862894 h 4615664"/>
              <a:gd name="connsiteX7689" fmla="*/ 2782663 w 4089755"/>
              <a:gd name="connsiteY7689" fmla="*/ 2861896 h 4615664"/>
              <a:gd name="connsiteX7690" fmla="*/ 2788266 w 4089755"/>
              <a:gd name="connsiteY7690" fmla="*/ 2861451 h 4615664"/>
              <a:gd name="connsiteX7691" fmla="*/ 2811052 w 4089755"/>
              <a:gd name="connsiteY7691" fmla="*/ 2860345 h 4615664"/>
              <a:gd name="connsiteX7692" fmla="*/ 2805938 w 4089755"/>
              <a:gd name="connsiteY7692" fmla="*/ 2854188 h 4615664"/>
              <a:gd name="connsiteX7693" fmla="*/ 2794773 w 4089755"/>
              <a:gd name="connsiteY7693" fmla="*/ 2842869 h 4615664"/>
              <a:gd name="connsiteX7694" fmla="*/ 2795157 w 4089755"/>
              <a:gd name="connsiteY7694" fmla="*/ 2842889 h 4615664"/>
              <a:gd name="connsiteX7695" fmla="*/ 2792150 w 4089755"/>
              <a:gd name="connsiteY7695" fmla="*/ 2836550 h 4615664"/>
              <a:gd name="connsiteX7696" fmla="*/ 2760376 w 4089755"/>
              <a:gd name="connsiteY7696" fmla="*/ 2828390 h 4615664"/>
              <a:gd name="connsiteX7697" fmla="*/ 2790921 w 4089755"/>
              <a:gd name="connsiteY7697" fmla="*/ 2834014 h 4615664"/>
              <a:gd name="connsiteX7698" fmla="*/ 2790068 w 4089755"/>
              <a:gd name="connsiteY7698" fmla="*/ 2832294 h 4615664"/>
              <a:gd name="connsiteX7699" fmla="*/ 2792169 w 4089755"/>
              <a:gd name="connsiteY7699" fmla="*/ 2834244 h 4615664"/>
              <a:gd name="connsiteX7700" fmla="*/ 2811508 w 4089755"/>
              <a:gd name="connsiteY7700" fmla="*/ 2837805 h 4615664"/>
              <a:gd name="connsiteX7701" fmla="*/ 2815644 w 4089755"/>
              <a:gd name="connsiteY7701" fmla="*/ 2838686 h 4615664"/>
              <a:gd name="connsiteX7702" fmla="*/ 2815608 w 4089755"/>
              <a:gd name="connsiteY7702" fmla="*/ 2838597 h 4615664"/>
              <a:gd name="connsiteX7703" fmla="*/ 2815664 w 4089755"/>
              <a:gd name="connsiteY7703" fmla="*/ 2838690 h 4615664"/>
              <a:gd name="connsiteX7704" fmla="*/ 2821602 w 4089755"/>
              <a:gd name="connsiteY7704" fmla="*/ 2839955 h 4615664"/>
              <a:gd name="connsiteX7705" fmla="*/ 2819931 w 4089755"/>
              <a:gd name="connsiteY7705" fmla="*/ 2837117 h 4615664"/>
              <a:gd name="connsiteX7706" fmla="*/ 2814138 w 4089755"/>
              <a:gd name="connsiteY7706" fmla="*/ 2835736 h 4615664"/>
              <a:gd name="connsiteX7707" fmla="*/ 2815608 w 4089755"/>
              <a:gd name="connsiteY7707" fmla="*/ 2838597 h 4615664"/>
              <a:gd name="connsiteX7708" fmla="*/ 2814371 w 4089755"/>
              <a:gd name="connsiteY7708" fmla="*/ 2837888 h 4615664"/>
              <a:gd name="connsiteX7709" fmla="*/ 2813984 w 4089755"/>
              <a:gd name="connsiteY7709" fmla="*/ 2835699 h 4615664"/>
              <a:gd name="connsiteX7710" fmla="*/ 2807427 w 4089755"/>
              <a:gd name="connsiteY7710" fmla="*/ 2834136 h 4615664"/>
              <a:gd name="connsiteX7711" fmla="*/ 2771531 w 4089755"/>
              <a:gd name="connsiteY7711" fmla="*/ 2824706 h 4615664"/>
              <a:gd name="connsiteX7712" fmla="*/ 2776461 w 4089755"/>
              <a:gd name="connsiteY7712" fmla="*/ 2824535 h 4615664"/>
              <a:gd name="connsiteX7713" fmla="*/ 2771911 w 4089755"/>
              <a:gd name="connsiteY7713" fmla="*/ 2820126 h 4615664"/>
              <a:gd name="connsiteX7714" fmla="*/ 2768595 w 4089755"/>
              <a:gd name="connsiteY7714" fmla="*/ 2819230 h 4615664"/>
              <a:gd name="connsiteX7715" fmla="*/ 2769960 w 4089755"/>
              <a:gd name="connsiteY7715" fmla="*/ 2818236 h 4615664"/>
              <a:gd name="connsiteX7716" fmla="*/ 2758025 w 4089755"/>
              <a:gd name="connsiteY7716" fmla="*/ 2806673 h 4615664"/>
              <a:gd name="connsiteX7717" fmla="*/ 2756450 w 4089755"/>
              <a:gd name="connsiteY7717" fmla="*/ 2803843 h 4615664"/>
              <a:gd name="connsiteX7718" fmla="*/ 2754827 w 4089755"/>
              <a:gd name="connsiteY7718" fmla="*/ 2800367 h 4615664"/>
              <a:gd name="connsiteX7719" fmla="*/ 2764926 w 4089755"/>
              <a:gd name="connsiteY7719" fmla="*/ 2808977 h 4615664"/>
              <a:gd name="connsiteX7720" fmla="*/ 2774216 w 4089755"/>
              <a:gd name="connsiteY7720" fmla="*/ 2817593 h 4615664"/>
              <a:gd name="connsiteX7721" fmla="*/ 2774513 w 4089755"/>
              <a:gd name="connsiteY7721" fmla="*/ 2818331 h 4615664"/>
              <a:gd name="connsiteX7722" fmla="*/ 2776169 w 4089755"/>
              <a:gd name="connsiteY7722" fmla="*/ 2818473 h 4615664"/>
              <a:gd name="connsiteX7723" fmla="*/ 2785314 w 4089755"/>
              <a:gd name="connsiteY7723" fmla="*/ 2820233 h 4615664"/>
              <a:gd name="connsiteX7724" fmla="*/ 2813774 w 4089755"/>
              <a:gd name="connsiteY7724" fmla="*/ 2826661 h 4615664"/>
              <a:gd name="connsiteX7725" fmla="*/ 2811566 w 4089755"/>
              <a:gd name="connsiteY7725" fmla="*/ 2822911 h 4615664"/>
              <a:gd name="connsiteX7726" fmla="*/ 2811461 w 4089755"/>
              <a:gd name="connsiteY7726" fmla="*/ 2822891 h 4615664"/>
              <a:gd name="connsiteX7727" fmla="*/ 2806406 w 4089755"/>
              <a:gd name="connsiteY7727" fmla="*/ 2820795 h 4615664"/>
              <a:gd name="connsiteX7728" fmla="*/ 2810044 w 4089755"/>
              <a:gd name="connsiteY7728" fmla="*/ 2820326 h 4615664"/>
              <a:gd name="connsiteX7729" fmla="*/ 2808889 w 4089755"/>
              <a:gd name="connsiteY7729" fmla="*/ 2818365 h 4615664"/>
              <a:gd name="connsiteX7730" fmla="*/ 2805294 w 4089755"/>
              <a:gd name="connsiteY7730" fmla="*/ 2811009 h 4615664"/>
              <a:gd name="connsiteX7731" fmla="*/ 2779475 w 4089755"/>
              <a:gd name="connsiteY7731" fmla="*/ 2792345 h 4615664"/>
              <a:gd name="connsiteX7732" fmla="*/ 2747086 w 4089755"/>
              <a:gd name="connsiteY7732" fmla="*/ 2764109 h 4615664"/>
              <a:gd name="connsiteX7733" fmla="*/ 2631832 w 4089755"/>
              <a:gd name="connsiteY7733" fmla="*/ 2662119 h 4615664"/>
              <a:gd name="connsiteX7734" fmla="*/ 2615714 w 4089755"/>
              <a:gd name="connsiteY7734" fmla="*/ 2647857 h 4615664"/>
              <a:gd name="connsiteX7735" fmla="*/ 2616229 w 4089755"/>
              <a:gd name="connsiteY7735" fmla="*/ 2642966 h 4615664"/>
              <a:gd name="connsiteX7736" fmla="*/ 2618942 w 4089755"/>
              <a:gd name="connsiteY7736" fmla="*/ 2634955 h 4615664"/>
              <a:gd name="connsiteX7737" fmla="*/ 2651033 w 4089755"/>
              <a:gd name="connsiteY7737" fmla="*/ 2660559 h 4615664"/>
              <a:gd name="connsiteX7738" fmla="*/ 2698919 w 4089755"/>
              <a:gd name="connsiteY7738" fmla="*/ 2691205 h 4615664"/>
              <a:gd name="connsiteX7739" fmla="*/ 2649349 w 4089755"/>
              <a:gd name="connsiteY7739" fmla="*/ 2643884 h 4615664"/>
              <a:gd name="connsiteX7740" fmla="*/ 2630231 w 4089755"/>
              <a:gd name="connsiteY7740" fmla="*/ 2627859 h 4615664"/>
              <a:gd name="connsiteX7741" fmla="*/ 2634670 w 4089755"/>
              <a:gd name="connsiteY7741" fmla="*/ 2621507 h 4615664"/>
              <a:gd name="connsiteX7742" fmla="*/ 2639722 w 4089755"/>
              <a:gd name="connsiteY7742" fmla="*/ 2620928 h 4615664"/>
              <a:gd name="connsiteX7743" fmla="*/ 2747583 w 4089755"/>
              <a:gd name="connsiteY7743" fmla="*/ 2707067 h 4615664"/>
              <a:gd name="connsiteX7744" fmla="*/ 2747441 w 4089755"/>
              <a:gd name="connsiteY7744" fmla="*/ 2706558 h 4615664"/>
              <a:gd name="connsiteX7745" fmla="*/ 2765736 w 4089755"/>
              <a:gd name="connsiteY7745" fmla="*/ 2704292 h 4615664"/>
              <a:gd name="connsiteX7746" fmla="*/ 2745296 w 4089755"/>
              <a:gd name="connsiteY7746" fmla="*/ 2686534 h 4615664"/>
              <a:gd name="connsiteX7747" fmla="*/ 2769635 w 4089755"/>
              <a:gd name="connsiteY7747" fmla="*/ 2704154 h 4615664"/>
              <a:gd name="connsiteX7748" fmla="*/ 2774731 w 4089755"/>
              <a:gd name="connsiteY7748" fmla="*/ 2705049 h 4615664"/>
              <a:gd name="connsiteX7749" fmla="*/ 2788904 w 4089755"/>
              <a:gd name="connsiteY7749" fmla="*/ 2708148 h 4615664"/>
              <a:gd name="connsiteX7750" fmla="*/ 2806447 w 4089755"/>
              <a:gd name="connsiteY7750" fmla="*/ 2709757 h 4615664"/>
              <a:gd name="connsiteX7751" fmla="*/ 2776954 w 4089755"/>
              <a:gd name="connsiteY7751" fmla="*/ 2703048 h 4615664"/>
              <a:gd name="connsiteX7752" fmla="*/ 2776634 w 4089755"/>
              <a:gd name="connsiteY7752" fmla="*/ 2702941 h 4615664"/>
              <a:gd name="connsiteX7753" fmla="*/ 2782369 w 4089755"/>
              <a:gd name="connsiteY7753" fmla="*/ 2702231 h 4615664"/>
              <a:gd name="connsiteX7754" fmla="*/ 2822334 w 4089755"/>
              <a:gd name="connsiteY7754" fmla="*/ 2699501 h 4615664"/>
              <a:gd name="connsiteX7755" fmla="*/ 2819341 w 4089755"/>
              <a:gd name="connsiteY7755" fmla="*/ 2694732 h 4615664"/>
              <a:gd name="connsiteX7756" fmla="*/ 2827508 w 4089755"/>
              <a:gd name="connsiteY7756" fmla="*/ 2694461 h 4615664"/>
              <a:gd name="connsiteX7757" fmla="*/ 2832062 w 4089755"/>
              <a:gd name="connsiteY7757" fmla="*/ 2698836 h 4615664"/>
              <a:gd name="connsiteX7758" fmla="*/ 2832131 w 4089755"/>
              <a:gd name="connsiteY7758" fmla="*/ 2698832 h 4615664"/>
              <a:gd name="connsiteX7759" fmla="*/ 2882400 w 4089755"/>
              <a:gd name="connsiteY7759" fmla="*/ 2694258 h 4615664"/>
              <a:gd name="connsiteX7760" fmla="*/ 2870145 w 4089755"/>
              <a:gd name="connsiteY7760" fmla="*/ 2692915 h 4615664"/>
              <a:gd name="connsiteX7761" fmla="*/ 2875340 w 4089755"/>
              <a:gd name="connsiteY7761" fmla="*/ 2690601 h 4615664"/>
              <a:gd name="connsiteX7762" fmla="*/ 2898303 w 4089755"/>
              <a:gd name="connsiteY7762" fmla="*/ 2694410 h 4615664"/>
              <a:gd name="connsiteX7763" fmla="*/ 2898365 w 4089755"/>
              <a:gd name="connsiteY7763" fmla="*/ 2693633 h 4615664"/>
              <a:gd name="connsiteX7764" fmla="*/ 2883318 w 4089755"/>
              <a:gd name="connsiteY7764" fmla="*/ 2689543 h 4615664"/>
              <a:gd name="connsiteX7765" fmla="*/ 2884806 w 4089755"/>
              <a:gd name="connsiteY7765" fmla="*/ 2689383 h 4615664"/>
              <a:gd name="connsiteX7766" fmla="*/ 2898815 w 4089755"/>
              <a:gd name="connsiteY7766" fmla="*/ 2688034 h 4615664"/>
              <a:gd name="connsiteX7767" fmla="*/ 2899226 w 4089755"/>
              <a:gd name="connsiteY7767" fmla="*/ 2682945 h 4615664"/>
              <a:gd name="connsiteX7768" fmla="*/ 2893584 w 4089755"/>
              <a:gd name="connsiteY7768" fmla="*/ 2682548 h 4615664"/>
              <a:gd name="connsiteX7769" fmla="*/ 2869413 w 4089755"/>
              <a:gd name="connsiteY7769" fmla="*/ 2682842 h 4615664"/>
              <a:gd name="connsiteX7770" fmla="*/ 2873628 w 4089755"/>
              <a:gd name="connsiteY7770" fmla="*/ 2676777 h 4615664"/>
              <a:gd name="connsiteX7771" fmla="*/ 2867855 w 4089755"/>
              <a:gd name="connsiteY7771" fmla="*/ 2674880 h 4615664"/>
              <a:gd name="connsiteX7772" fmla="*/ 2893521 w 4089755"/>
              <a:gd name="connsiteY7772" fmla="*/ 2672283 h 4615664"/>
              <a:gd name="connsiteX7773" fmla="*/ 2898752 w 4089755"/>
              <a:gd name="connsiteY7773" fmla="*/ 2672169 h 4615664"/>
              <a:gd name="connsiteX7774" fmla="*/ 2883992 w 4089755"/>
              <a:gd name="connsiteY7774" fmla="*/ 2659854 h 4615664"/>
              <a:gd name="connsiteX7775" fmla="*/ 2864929 w 4089755"/>
              <a:gd name="connsiteY7775" fmla="*/ 2659131 h 4615664"/>
              <a:gd name="connsiteX7776" fmla="*/ 2832826 w 4089755"/>
              <a:gd name="connsiteY7776" fmla="*/ 2657714 h 4615664"/>
              <a:gd name="connsiteX7777" fmla="*/ 2863531 w 4089755"/>
              <a:gd name="connsiteY7777" fmla="*/ 2655209 h 4615664"/>
              <a:gd name="connsiteX7778" fmla="*/ 2877850 w 4089755"/>
              <a:gd name="connsiteY7778" fmla="*/ 2654754 h 4615664"/>
              <a:gd name="connsiteX7779" fmla="*/ 2811435 w 4089755"/>
              <a:gd name="connsiteY7779" fmla="*/ 2600833 h 4615664"/>
              <a:gd name="connsiteX7780" fmla="*/ 2762009 w 4089755"/>
              <a:gd name="connsiteY7780" fmla="*/ 2560017 h 4615664"/>
              <a:gd name="connsiteX7781" fmla="*/ 2767967 w 4089755"/>
              <a:gd name="connsiteY7781" fmla="*/ 2556339 h 4615664"/>
              <a:gd name="connsiteX7782" fmla="*/ 2769753 w 4089755"/>
              <a:gd name="connsiteY7782" fmla="*/ 2555372 h 4615664"/>
              <a:gd name="connsiteX7783" fmla="*/ 2820035 w 4089755"/>
              <a:gd name="connsiteY7783" fmla="*/ 2593476 h 4615664"/>
              <a:gd name="connsiteX7784" fmla="*/ 2823797 w 4089755"/>
              <a:gd name="connsiteY7784" fmla="*/ 2593177 h 4615664"/>
              <a:gd name="connsiteX7785" fmla="*/ 2828300 w 4089755"/>
              <a:gd name="connsiteY7785" fmla="*/ 2592959 h 4615664"/>
              <a:gd name="connsiteX7786" fmla="*/ 2809914 w 4089755"/>
              <a:gd name="connsiteY7786" fmla="*/ 2576911 h 4615664"/>
              <a:gd name="connsiteX7787" fmla="*/ 2801192 w 4089755"/>
              <a:gd name="connsiteY7787" fmla="*/ 2569298 h 4615664"/>
              <a:gd name="connsiteX7788" fmla="*/ 2801223 w 4089755"/>
              <a:gd name="connsiteY7788" fmla="*/ 2567204 h 4615664"/>
              <a:gd name="connsiteX7789" fmla="*/ 2802206 w 4089755"/>
              <a:gd name="connsiteY7789" fmla="*/ 2563934 h 4615664"/>
              <a:gd name="connsiteX7790" fmla="*/ 2819440 w 4089755"/>
              <a:gd name="connsiteY7790" fmla="*/ 2577868 h 4615664"/>
              <a:gd name="connsiteX7791" fmla="*/ 2840471 w 4089755"/>
              <a:gd name="connsiteY7791" fmla="*/ 2592367 h 4615664"/>
              <a:gd name="connsiteX7792" fmla="*/ 2841514 w 4089755"/>
              <a:gd name="connsiteY7792" fmla="*/ 2592317 h 4615664"/>
              <a:gd name="connsiteX7793" fmla="*/ 2817824 w 4089755"/>
              <a:gd name="connsiteY7793" fmla="*/ 2570436 h 4615664"/>
              <a:gd name="connsiteX7794" fmla="*/ 2807520 w 4089755"/>
              <a:gd name="connsiteY7794" fmla="*/ 2561797 h 4615664"/>
              <a:gd name="connsiteX7795" fmla="*/ 2809444 w 4089755"/>
              <a:gd name="connsiteY7795" fmla="*/ 2559398 h 4615664"/>
              <a:gd name="connsiteX7796" fmla="*/ 2811943 w 4089755"/>
              <a:gd name="connsiteY7796" fmla="*/ 2559578 h 4615664"/>
              <a:gd name="connsiteX7797" fmla="*/ 2851791 w 4089755"/>
              <a:gd name="connsiteY7797" fmla="*/ 2591818 h 4615664"/>
              <a:gd name="connsiteX7798" fmla="*/ 2860421 w 4089755"/>
              <a:gd name="connsiteY7798" fmla="*/ 2591399 h 4615664"/>
              <a:gd name="connsiteX7799" fmla="*/ 2873867 w 4089755"/>
              <a:gd name="connsiteY7799" fmla="*/ 2595001 h 4615664"/>
              <a:gd name="connsiteX7800" fmla="*/ 2892208 w 4089755"/>
              <a:gd name="connsiteY7800" fmla="*/ 2598385 h 4615664"/>
              <a:gd name="connsiteX7801" fmla="*/ 2884440 w 4089755"/>
              <a:gd name="connsiteY7801" fmla="*/ 2598977 h 4615664"/>
              <a:gd name="connsiteX7802" fmla="*/ 2859050 w 4089755"/>
              <a:gd name="connsiteY7802" fmla="*/ 2597690 h 4615664"/>
              <a:gd name="connsiteX7803" fmla="*/ 2896378 w 4089755"/>
              <a:gd name="connsiteY7803" fmla="*/ 2627894 h 4615664"/>
              <a:gd name="connsiteX7804" fmla="*/ 2901678 w 4089755"/>
              <a:gd name="connsiteY7804" fmla="*/ 2631942 h 4615664"/>
              <a:gd name="connsiteX7805" fmla="*/ 2903036 w 4089755"/>
              <a:gd name="connsiteY7805" fmla="*/ 2570573 h 4615664"/>
              <a:gd name="connsiteX7806" fmla="*/ 2896858 w 4089755"/>
              <a:gd name="connsiteY7806" fmla="*/ 2565461 h 4615664"/>
              <a:gd name="connsiteX7807" fmla="*/ 2880609 w 4089755"/>
              <a:gd name="connsiteY7807" fmla="*/ 2551986 h 4615664"/>
              <a:gd name="connsiteX7808" fmla="*/ 2878416 w 4089755"/>
              <a:gd name="connsiteY7808" fmla="*/ 2552169 h 4615664"/>
              <a:gd name="connsiteX7809" fmla="*/ 2862247 w 4089755"/>
              <a:gd name="connsiteY7809" fmla="*/ 2553741 h 4615664"/>
              <a:gd name="connsiteX7810" fmla="*/ 2853825 w 4089755"/>
              <a:gd name="connsiteY7810" fmla="*/ 2553643 h 4615664"/>
              <a:gd name="connsiteX7811" fmla="*/ 2852882 w 4089755"/>
              <a:gd name="connsiteY7811" fmla="*/ 2553271 h 4615664"/>
              <a:gd name="connsiteX7812" fmla="*/ 2851139 w 4089755"/>
              <a:gd name="connsiteY7812" fmla="*/ 2552161 h 4615664"/>
              <a:gd name="connsiteX7813" fmla="*/ 2874735 w 4089755"/>
              <a:gd name="connsiteY7813" fmla="*/ 2549600 h 4615664"/>
              <a:gd name="connsiteX7814" fmla="*/ 2877486 w 4089755"/>
              <a:gd name="connsiteY7814" fmla="*/ 2549397 h 4615664"/>
              <a:gd name="connsiteX7815" fmla="*/ 2870250 w 4089755"/>
              <a:gd name="connsiteY7815" fmla="*/ 2543395 h 4615664"/>
              <a:gd name="connsiteX7816" fmla="*/ 2873058 w 4089755"/>
              <a:gd name="connsiteY7816" fmla="*/ 2542297 h 4615664"/>
              <a:gd name="connsiteX7817" fmla="*/ 2873906 w 4089755"/>
              <a:gd name="connsiteY7817" fmla="*/ 2542027 h 4615664"/>
              <a:gd name="connsiteX7818" fmla="*/ 2882857 w 4089755"/>
              <a:gd name="connsiteY7818" fmla="*/ 2548997 h 4615664"/>
              <a:gd name="connsiteX7819" fmla="*/ 2892457 w 4089755"/>
              <a:gd name="connsiteY7819" fmla="*/ 2548283 h 4615664"/>
              <a:gd name="connsiteX7820" fmla="*/ 2895029 w 4089755"/>
              <a:gd name="connsiteY7820" fmla="*/ 2547993 h 4615664"/>
              <a:gd name="connsiteX7821" fmla="*/ 2903500 w 4089755"/>
              <a:gd name="connsiteY7821" fmla="*/ 2549637 h 4615664"/>
              <a:gd name="connsiteX7822" fmla="*/ 2904361 w 4089755"/>
              <a:gd name="connsiteY7822" fmla="*/ 2510766 h 4615664"/>
              <a:gd name="connsiteX7823" fmla="*/ 2904273 w 4089755"/>
              <a:gd name="connsiteY7823" fmla="*/ 2505936 h 4615664"/>
              <a:gd name="connsiteX7824" fmla="*/ 2903525 w 4089755"/>
              <a:gd name="connsiteY7824" fmla="*/ 2505783 h 4615664"/>
              <a:gd name="connsiteX7825" fmla="*/ 2902269 w 4089755"/>
              <a:gd name="connsiteY7825" fmla="*/ 2505007 h 4615664"/>
              <a:gd name="connsiteX7826" fmla="*/ 2904234 w 4089755"/>
              <a:gd name="connsiteY7826" fmla="*/ 2503790 h 4615664"/>
              <a:gd name="connsiteX7827" fmla="*/ 2903677 w 4089755"/>
              <a:gd name="connsiteY7827" fmla="*/ 2472970 h 4615664"/>
              <a:gd name="connsiteX7828" fmla="*/ 2895933 w 4089755"/>
              <a:gd name="connsiteY7828" fmla="*/ 2466763 h 4615664"/>
              <a:gd name="connsiteX7829" fmla="*/ 2895304 w 4089755"/>
              <a:gd name="connsiteY7829" fmla="*/ 2466255 h 4615664"/>
              <a:gd name="connsiteX7830" fmla="*/ 2895379 w 4089755"/>
              <a:gd name="connsiteY7830" fmla="*/ 2466257 h 4615664"/>
              <a:gd name="connsiteX7831" fmla="*/ 2903567 w 4089755"/>
              <a:gd name="connsiteY7831" fmla="*/ 2466955 h 4615664"/>
              <a:gd name="connsiteX7832" fmla="*/ 2903427 w 4089755"/>
              <a:gd name="connsiteY7832" fmla="*/ 2459199 h 4615664"/>
              <a:gd name="connsiteX7833" fmla="*/ 2900711 w 4089755"/>
              <a:gd name="connsiteY7833" fmla="*/ 2458867 h 4615664"/>
              <a:gd name="connsiteX7834" fmla="*/ 2894449 w 4089755"/>
              <a:gd name="connsiteY7834" fmla="*/ 2454286 h 4615664"/>
              <a:gd name="connsiteX7835" fmla="*/ 2903361 w 4089755"/>
              <a:gd name="connsiteY7835" fmla="*/ 2455578 h 4615664"/>
              <a:gd name="connsiteX7836" fmla="*/ 2901830 w 4089755"/>
              <a:gd name="connsiteY7836" fmla="*/ 2370876 h 4615664"/>
              <a:gd name="connsiteX7837" fmla="*/ 2792720 w 4089755"/>
              <a:gd name="connsiteY7837" fmla="*/ 1794197 h 4615664"/>
              <a:gd name="connsiteX7838" fmla="*/ 2737290 w 4089755"/>
              <a:gd name="connsiteY7838" fmla="*/ 1691746 h 4615664"/>
              <a:gd name="connsiteX7839" fmla="*/ 2734976 w 4089755"/>
              <a:gd name="connsiteY7839" fmla="*/ 1702012 h 4615664"/>
              <a:gd name="connsiteX7840" fmla="*/ 2736946 w 4089755"/>
              <a:gd name="connsiteY7840" fmla="*/ 1691111 h 4615664"/>
              <a:gd name="connsiteX7841" fmla="*/ 2733475 w 4089755"/>
              <a:gd name="connsiteY7841" fmla="*/ 1684699 h 4615664"/>
              <a:gd name="connsiteX7842" fmla="*/ 2729272 w 4089755"/>
              <a:gd name="connsiteY7842" fmla="*/ 1706803 h 4615664"/>
              <a:gd name="connsiteX7843" fmla="*/ 2716795 w 4089755"/>
              <a:gd name="connsiteY7843" fmla="*/ 1760049 h 4615664"/>
              <a:gd name="connsiteX7844" fmla="*/ 2725123 w 4089755"/>
              <a:gd name="connsiteY7844" fmla="*/ 1708729 h 4615664"/>
              <a:gd name="connsiteX7845" fmla="*/ 2730692 w 4089755"/>
              <a:gd name="connsiteY7845" fmla="*/ 1679554 h 4615664"/>
              <a:gd name="connsiteX7846" fmla="*/ 2729299 w 4089755"/>
              <a:gd name="connsiteY7846" fmla="*/ 1676979 h 4615664"/>
              <a:gd name="connsiteX7847" fmla="*/ 2721541 w 4089755"/>
              <a:gd name="connsiteY7847" fmla="*/ 1712887 h 4615664"/>
              <a:gd name="connsiteX7848" fmla="*/ 2712877 w 4089755"/>
              <a:gd name="connsiteY7848" fmla="*/ 1748976 h 4615664"/>
              <a:gd name="connsiteX7849" fmla="*/ 2712578 w 4089755"/>
              <a:gd name="connsiteY7849" fmla="*/ 1743662 h 4615664"/>
              <a:gd name="connsiteX7850" fmla="*/ 2712540 w 4089755"/>
              <a:gd name="connsiteY7850" fmla="*/ 1743430 h 4615664"/>
              <a:gd name="connsiteX7851" fmla="*/ 2712813 w 4089755"/>
              <a:gd name="connsiteY7851" fmla="*/ 1741817 h 4615664"/>
              <a:gd name="connsiteX7852" fmla="*/ 2717873 w 4089755"/>
              <a:gd name="connsiteY7852" fmla="*/ 1716207 h 4615664"/>
              <a:gd name="connsiteX7853" fmla="*/ 2711423 w 4089755"/>
              <a:gd name="connsiteY7853" fmla="*/ 1733120 h 4615664"/>
              <a:gd name="connsiteX7854" fmla="*/ 2711098 w 4089755"/>
              <a:gd name="connsiteY7854" fmla="*/ 1734959 h 4615664"/>
              <a:gd name="connsiteX7855" fmla="*/ 2709002 w 4089755"/>
              <a:gd name="connsiteY7855" fmla="*/ 1733174 h 4615664"/>
              <a:gd name="connsiteX7856" fmla="*/ 2708443 w 4089755"/>
              <a:gd name="connsiteY7856" fmla="*/ 1739417 h 4615664"/>
              <a:gd name="connsiteX7857" fmla="*/ 2708718 w 4089755"/>
              <a:gd name="connsiteY7857" fmla="*/ 1746958 h 4615664"/>
              <a:gd name="connsiteX7858" fmla="*/ 2707464 w 4089755"/>
              <a:gd name="connsiteY7858" fmla="*/ 1752026 h 4615664"/>
              <a:gd name="connsiteX7859" fmla="*/ 2708112 w 4089755"/>
              <a:gd name="connsiteY7859" fmla="*/ 1735290 h 4615664"/>
              <a:gd name="connsiteX7860" fmla="*/ 2722533 w 4089755"/>
              <a:gd name="connsiteY7860" fmla="*/ 1664471 h 4615664"/>
              <a:gd name="connsiteX7861" fmla="*/ 2720577 w 4089755"/>
              <a:gd name="connsiteY7861" fmla="*/ 1660858 h 4615664"/>
              <a:gd name="connsiteX7862" fmla="*/ 2719407 w 4089755"/>
              <a:gd name="connsiteY7862" fmla="*/ 1659509 h 4615664"/>
              <a:gd name="connsiteX7863" fmla="*/ 2714220 w 4089755"/>
              <a:gd name="connsiteY7863" fmla="*/ 1684255 h 4615664"/>
              <a:gd name="connsiteX7864" fmla="*/ 2708225 w 4089755"/>
              <a:gd name="connsiteY7864" fmla="*/ 1714192 h 4615664"/>
              <a:gd name="connsiteX7865" fmla="*/ 2709375 w 4089755"/>
              <a:gd name="connsiteY7865" fmla="*/ 1696310 h 4615664"/>
              <a:gd name="connsiteX7866" fmla="*/ 2716354 w 4089755"/>
              <a:gd name="connsiteY7866" fmla="*/ 1655984 h 4615664"/>
              <a:gd name="connsiteX7867" fmla="*/ 2697512 w 4089755"/>
              <a:gd name="connsiteY7867" fmla="*/ 1634241 h 4615664"/>
              <a:gd name="connsiteX7868" fmla="*/ 2694775 w 4089755"/>
              <a:gd name="connsiteY7868" fmla="*/ 1643154 h 4615664"/>
              <a:gd name="connsiteX7869" fmla="*/ 2693308 w 4089755"/>
              <a:gd name="connsiteY7869" fmla="*/ 1637239 h 4615664"/>
              <a:gd name="connsiteX7870" fmla="*/ 2694222 w 4089755"/>
              <a:gd name="connsiteY7870" fmla="*/ 1630445 h 4615664"/>
              <a:gd name="connsiteX7871" fmla="*/ 2689818 w 4089755"/>
              <a:gd name="connsiteY7871" fmla="*/ 1625363 h 4615664"/>
              <a:gd name="connsiteX7872" fmla="*/ 2687928 w 4089755"/>
              <a:gd name="connsiteY7872" fmla="*/ 1636744 h 4615664"/>
              <a:gd name="connsiteX7873" fmla="*/ 2685654 w 4089755"/>
              <a:gd name="connsiteY7873" fmla="*/ 1625757 h 4615664"/>
              <a:gd name="connsiteX7874" fmla="*/ 2682675 w 4089755"/>
              <a:gd name="connsiteY7874" fmla="*/ 1642321 h 4615664"/>
              <a:gd name="connsiteX7875" fmla="*/ 2683963 w 4089755"/>
              <a:gd name="connsiteY7875" fmla="*/ 1658405 h 4615664"/>
              <a:gd name="connsiteX7876" fmla="*/ 2681895 w 4089755"/>
              <a:gd name="connsiteY7876" fmla="*/ 1669366 h 4615664"/>
              <a:gd name="connsiteX7877" fmla="*/ 2681650 w 4089755"/>
              <a:gd name="connsiteY7877" fmla="*/ 1670689 h 4615664"/>
              <a:gd name="connsiteX7878" fmla="*/ 2680748 w 4089755"/>
              <a:gd name="connsiteY7878" fmla="*/ 1664284 h 4615664"/>
              <a:gd name="connsiteX7879" fmla="*/ 2678099 w 4089755"/>
              <a:gd name="connsiteY7879" fmla="*/ 1638881 h 4615664"/>
              <a:gd name="connsiteX7880" fmla="*/ 2676915 w 4089755"/>
              <a:gd name="connsiteY7880" fmla="*/ 1610473 h 4615664"/>
              <a:gd name="connsiteX7881" fmla="*/ 2672404 w 4089755"/>
              <a:gd name="connsiteY7881" fmla="*/ 1605266 h 4615664"/>
              <a:gd name="connsiteX7882" fmla="*/ 2672466 w 4089755"/>
              <a:gd name="connsiteY7882" fmla="*/ 1614414 h 4615664"/>
              <a:gd name="connsiteX7883" fmla="*/ 2672992 w 4089755"/>
              <a:gd name="connsiteY7883" fmla="*/ 1625547 h 4615664"/>
              <a:gd name="connsiteX7884" fmla="*/ 2669942 w 4089755"/>
              <a:gd name="connsiteY7884" fmla="*/ 1635545 h 4615664"/>
              <a:gd name="connsiteX7885" fmla="*/ 2672319 w 4089755"/>
              <a:gd name="connsiteY7885" fmla="*/ 1646191 h 4615664"/>
              <a:gd name="connsiteX7886" fmla="*/ 2669196 w 4089755"/>
              <a:gd name="connsiteY7886" fmla="*/ 1656421 h 4615664"/>
              <a:gd name="connsiteX7887" fmla="*/ 2671914 w 4089755"/>
              <a:gd name="connsiteY7887" fmla="*/ 1683421 h 4615664"/>
              <a:gd name="connsiteX7888" fmla="*/ 2666877 w 4089755"/>
              <a:gd name="connsiteY7888" fmla="*/ 1669855 h 4615664"/>
              <a:gd name="connsiteX7889" fmla="*/ 2665120 w 4089755"/>
              <a:gd name="connsiteY7889" fmla="*/ 1651353 h 4615664"/>
              <a:gd name="connsiteX7890" fmla="*/ 2659817 w 4089755"/>
              <a:gd name="connsiteY7890" fmla="*/ 1644478 h 4615664"/>
              <a:gd name="connsiteX7891" fmla="*/ 2657325 w 4089755"/>
              <a:gd name="connsiteY7891" fmla="*/ 1620381 h 4615664"/>
              <a:gd name="connsiteX7892" fmla="*/ 2657614 w 4089755"/>
              <a:gd name="connsiteY7892" fmla="*/ 1591638 h 4615664"/>
              <a:gd name="connsiteX7893" fmla="*/ 2657675 w 4089755"/>
              <a:gd name="connsiteY7893" fmla="*/ 1592264 h 4615664"/>
              <a:gd name="connsiteX7894" fmla="*/ 2657806 w 4089755"/>
              <a:gd name="connsiteY7894" fmla="*/ 1593768 h 4615664"/>
              <a:gd name="connsiteX7895" fmla="*/ 2657795 w 4089755"/>
              <a:gd name="connsiteY7895" fmla="*/ 1593434 h 4615664"/>
              <a:gd name="connsiteX7896" fmla="*/ 2657675 w 4089755"/>
              <a:gd name="connsiteY7896" fmla="*/ 1592264 h 4615664"/>
              <a:gd name="connsiteX7897" fmla="*/ 2657614 w 4089755"/>
              <a:gd name="connsiteY7897" fmla="*/ 1591538 h 4615664"/>
              <a:gd name="connsiteX7898" fmla="*/ 2657614 w 4089755"/>
              <a:gd name="connsiteY7898" fmla="*/ 1591638 h 4615664"/>
              <a:gd name="connsiteX7899" fmla="*/ 2657238 w 4089755"/>
              <a:gd name="connsiteY7899" fmla="*/ 1587920 h 4615664"/>
              <a:gd name="connsiteX7900" fmla="*/ 2657209 w 4089755"/>
              <a:gd name="connsiteY7900" fmla="*/ 1587731 h 4615664"/>
              <a:gd name="connsiteX7901" fmla="*/ 262421 w 4089755"/>
              <a:gd name="connsiteY7901" fmla="*/ 1582009 h 4615664"/>
              <a:gd name="connsiteX7902" fmla="*/ 262474 w 4089755"/>
              <a:gd name="connsiteY7902" fmla="*/ 1582083 h 4615664"/>
              <a:gd name="connsiteX7903" fmla="*/ 262467 w 4089755"/>
              <a:gd name="connsiteY7903" fmla="*/ 1582090 h 4615664"/>
              <a:gd name="connsiteX7904" fmla="*/ 767375 w 4089755"/>
              <a:gd name="connsiteY7904" fmla="*/ 1580762 h 4615664"/>
              <a:gd name="connsiteX7905" fmla="*/ 757260 w 4089755"/>
              <a:gd name="connsiteY7905" fmla="*/ 1592788 h 4615664"/>
              <a:gd name="connsiteX7906" fmla="*/ 767130 w 4089755"/>
              <a:gd name="connsiteY7906" fmla="*/ 1592789 h 4615664"/>
              <a:gd name="connsiteX7907" fmla="*/ 766682 w 4089755"/>
              <a:gd name="connsiteY7907" fmla="*/ 1594911 h 4615664"/>
              <a:gd name="connsiteX7908" fmla="*/ 770149 w 4089755"/>
              <a:gd name="connsiteY7908" fmla="*/ 1592832 h 4615664"/>
              <a:gd name="connsiteX7909" fmla="*/ 770160 w 4089755"/>
              <a:gd name="connsiteY7909" fmla="*/ 1592787 h 4615664"/>
              <a:gd name="connsiteX7910" fmla="*/ 772434 w 4089755"/>
              <a:gd name="connsiteY7910" fmla="*/ 1592789 h 4615664"/>
              <a:gd name="connsiteX7911" fmla="*/ 771120 w 4089755"/>
              <a:gd name="connsiteY7911" fmla="*/ 1588233 h 4615664"/>
              <a:gd name="connsiteX7912" fmla="*/ 771307 w 4089755"/>
              <a:gd name="connsiteY7912" fmla="*/ 1587351 h 4615664"/>
              <a:gd name="connsiteX7913" fmla="*/ 770931 w 4089755"/>
              <a:gd name="connsiteY7913" fmla="*/ 1587577 h 4615664"/>
              <a:gd name="connsiteX7914" fmla="*/ 770538 w 4089755"/>
              <a:gd name="connsiteY7914" fmla="*/ 1586210 h 4615664"/>
              <a:gd name="connsiteX7915" fmla="*/ 767375 w 4089755"/>
              <a:gd name="connsiteY7915" fmla="*/ 1580762 h 4615664"/>
              <a:gd name="connsiteX7916" fmla="*/ 2453230 w 4089755"/>
              <a:gd name="connsiteY7916" fmla="*/ 1580762 h 4615664"/>
              <a:gd name="connsiteX7917" fmla="*/ 2452285 w 4089755"/>
              <a:gd name="connsiteY7917" fmla="*/ 1584738 h 4615664"/>
              <a:gd name="connsiteX7918" fmla="*/ 2450914 w 4089755"/>
              <a:gd name="connsiteY7918" fmla="*/ 1589510 h 4615664"/>
              <a:gd name="connsiteX7919" fmla="*/ 2454093 w 4089755"/>
              <a:gd name="connsiteY7919" fmla="*/ 1585754 h 4615664"/>
              <a:gd name="connsiteX7920" fmla="*/ 2453481 w 4089755"/>
              <a:gd name="connsiteY7920" fmla="*/ 1582489 h 4615664"/>
              <a:gd name="connsiteX7921" fmla="*/ 601652 w 4089755"/>
              <a:gd name="connsiteY7921" fmla="*/ 1579872 h 4615664"/>
              <a:gd name="connsiteX7922" fmla="*/ 592152 w 4089755"/>
              <a:gd name="connsiteY7922" fmla="*/ 1587111 h 4615664"/>
              <a:gd name="connsiteX7923" fmla="*/ 601652 w 4089755"/>
              <a:gd name="connsiteY7923" fmla="*/ 1579872 h 4615664"/>
              <a:gd name="connsiteX7924" fmla="*/ 263007 w 4089755"/>
              <a:gd name="connsiteY7924" fmla="*/ 1579578 h 4615664"/>
              <a:gd name="connsiteX7925" fmla="*/ 264169 w 4089755"/>
              <a:gd name="connsiteY7925" fmla="*/ 1579932 h 4615664"/>
              <a:gd name="connsiteX7926" fmla="*/ 263816 w 4089755"/>
              <a:gd name="connsiteY7926" fmla="*/ 1580683 h 4615664"/>
              <a:gd name="connsiteX7927" fmla="*/ 259979 w 4089755"/>
              <a:gd name="connsiteY7927" fmla="*/ 1578654 h 4615664"/>
              <a:gd name="connsiteX7928" fmla="*/ 260536 w 4089755"/>
              <a:gd name="connsiteY7928" fmla="*/ 1578824 h 4615664"/>
              <a:gd name="connsiteX7929" fmla="*/ 262421 w 4089755"/>
              <a:gd name="connsiteY7929" fmla="*/ 1582009 h 4615664"/>
              <a:gd name="connsiteX7930" fmla="*/ 1553629 w 4089755"/>
              <a:gd name="connsiteY7930" fmla="*/ 1578531 h 4615664"/>
              <a:gd name="connsiteX7931" fmla="*/ 1551957 w 4089755"/>
              <a:gd name="connsiteY7931" fmla="*/ 1591679 h 4615664"/>
              <a:gd name="connsiteX7932" fmla="*/ 1561983 w 4089755"/>
              <a:gd name="connsiteY7932" fmla="*/ 1588757 h 4615664"/>
              <a:gd name="connsiteX7933" fmla="*/ 1553629 w 4089755"/>
              <a:gd name="connsiteY7933" fmla="*/ 1578531 h 4615664"/>
              <a:gd name="connsiteX7934" fmla="*/ 3917879 w 4089755"/>
              <a:gd name="connsiteY7934" fmla="*/ 1572568 h 4615664"/>
              <a:gd name="connsiteX7935" fmla="*/ 3913249 w 4089755"/>
              <a:gd name="connsiteY7935" fmla="*/ 1575757 h 4615664"/>
              <a:gd name="connsiteX7936" fmla="*/ 3882430 w 4089755"/>
              <a:gd name="connsiteY7936" fmla="*/ 1595625 h 4615664"/>
              <a:gd name="connsiteX7937" fmla="*/ 3868987 w 4089755"/>
              <a:gd name="connsiteY7937" fmla="*/ 1599235 h 4615664"/>
              <a:gd name="connsiteX7938" fmla="*/ 3851414 w 4089755"/>
              <a:gd name="connsiteY7938" fmla="*/ 1605483 h 4615664"/>
              <a:gd name="connsiteX7939" fmla="*/ 3857844 w 4089755"/>
              <a:gd name="connsiteY7939" fmla="*/ 1601084 h 4615664"/>
              <a:gd name="connsiteX7940" fmla="*/ 3890111 w 4089755"/>
              <a:gd name="connsiteY7940" fmla="*/ 1584552 h 4615664"/>
              <a:gd name="connsiteX7941" fmla="*/ 3905188 w 4089755"/>
              <a:gd name="connsiteY7941" fmla="*/ 1575126 h 4615664"/>
              <a:gd name="connsiteX7942" fmla="*/ 3905071 w 4089755"/>
              <a:gd name="connsiteY7942" fmla="*/ 1575540 h 4615664"/>
              <a:gd name="connsiteX7943" fmla="*/ 3914405 w 4089755"/>
              <a:gd name="connsiteY7943" fmla="*/ 1573422 h 4615664"/>
              <a:gd name="connsiteX7944" fmla="*/ 2547990 w 4089755"/>
              <a:gd name="connsiteY7944" fmla="*/ 1567863 h 4615664"/>
              <a:gd name="connsiteX7945" fmla="*/ 2544565 w 4089755"/>
              <a:gd name="connsiteY7945" fmla="*/ 1572348 h 4615664"/>
              <a:gd name="connsiteX7946" fmla="*/ 2544832 w 4089755"/>
              <a:gd name="connsiteY7946" fmla="*/ 1583386 h 4615664"/>
              <a:gd name="connsiteX7947" fmla="*/ 2544950 w 4089755"/>
              <a:gd name="connsiteY7947" fmla="*/ 1594098 h 4615664"/>
              <a:gd name="connsiteX7948" fmla="*/ 2546136 w 4089755"/>
              <a:gd name="connsiteY7948" fmla="*/ 1609589 h 4615664"/>
              <a:gd name="connsiteX7949" fmla="*/ 2553449 w 4089755"/>
              <a:gd name="connsiteY7949" fmla="*/ 1601408 h 4615664"/>
              <a:gd name="connsiteX7950" fmla="*/ 2552186 w 4089755"/>
              <a:gd name="connsiteY7950" fmla="*/ 1600457 h 4615664"/>
              <a:gd name="connsiteX7951" fmla="*/ 2548813 w 4089755"/>
              <a:gd name="connsiteY7951" fmla="*/ 1569790 h 4615664"/>
              <a:gd name="connsiteX7952" fmla="*/ 2503274 w 4089755"/>
              <a:gd name="connsiteY7952" fmla="*/ 1566716 h 4615664"/>
              <a:gd name="connsiteX7953" fmla="*/ 2503489 w 4089755"/>
              <a:gd name="connsiteY7953" fmla="*/ 1566876 h 4615664"/>
              <a:gd name="connsiteX7954" fmla="*/ 2503999 w 4089755"/>
              <a:gd name="connsiteY7954" fmla="*/ 1567260 h 4615664"/>
              <a:gd name="connsiteX7955" fmla="*/ 2505206 w 4089755"/>
              <a:gd name="connsiteY7955" fmla="*/ 1568168 h 4615664"/>
              <a:gd name="connsiteX7956" fmla="*/ 2503489 w 4089755"/>
              <a:gd name="connsiteY7956" fmla="*/ 1566876 h 4615664"/>
              <a:gd name="connsiteX7957" fmla="*/ 2503305 w 4089755"/>
              <a:gd name="connsiteY7957" fmla="*/ 1566739 h 4615664"/>
              <a:gd name="connsiteX7958" fmla="*/ 2503274 w 4089755"/>
              <a:gd name="connsiteY7958" fmla="*/ 1566716 h 4615664"/>
              <a:gd name="connsiteX7959" fmla="*/ 1098492 w 4089755"/>
              <a:gd name="connsiteY7959" fmla="*/ 1566269 h 4615664"/>
              <a:gd name="connsiteX7960" fmla="*/ 1092555 w 4089755"/>
              <a:gd name="connsiteY7960" fmla="*/ 1569707 h 4615664"/>
              <a:gd name="connsiteX7961" fmla="*/ 1102055 w 4089755"/>
              <a:gd name="connsiteY7961" fmla="*/ 1572603 h 4615664"/>
              <a:gd name="connsiteX7962" fmla="*/ 1098492 w 4089755"/>
              <a:gd name="connsiteY7962" fmla="*/ 1566269 h 4615664"/>
              <a:gd name="connsiteX7963" fmla="*/ 470946 w 4089755"/>
              <a:gd name="connsiteY7963" fmla="*/ 1566148 h 4615664"/>
              <a:gd name="connsiteX7964" fmla="*/ 462780 w 4089755"/>
              <a:gd name="connsiteY7964" fmla="*/ 1579292 h 4615664"/>
              <a:gd name="connsiteX7965" fmla="*/ 473623 w 4089755"/>
              <a:gd name="connsiteY7965" fmla="*/ 1580965 h 4615664"/>
              <a:gd name="connsiteX7966" fmla="*/ 483652 w 4089755"/>
              <a:gd name="connsiteY7966" fmla="*/ 1583545 h 4615664"/>
              <a:gd name="connsiteX7967" fmla="*/ 483848 w 4089755"/>
              <a:gd name="connsiteY7967" fmla="*/ 1584860 h 4615664"/>
              <a:gd name="connsiteX7968" fmla="*/ 486923 w 4089755"/>
              <a:gd name="connsiteY7968" fmla="*/ 1580187 h 4615664"/>
              <a:gd name="connsiteX7969" fmla="*/ 501626 w 4089755"/>
              <a:gd name="connsiteY7969" fmla="*/ 1595864 h 4615664"/>
              <a:gd name="connsiteX7970" fmla="*/ 519754 w 4089755"/>
              <a:gd name="connsiteY7970" fmla="*/ 1608298 h 4615664"/>
              <a:gd name="connsiteX7971" fmla="*/ 527030 w 4089755"/>
              <a:gd name="connsiteY7971" fmla="*/ 1600171 h 4615664"/>
              <a:gd name="connsiteX7972" fmla="*/ 528999 w 4089755"/>
              <a:gd name="connsiteY7972" fmla="*/ 1599532 h 4615664"/>
              <a:gd name="connsiteX7973" fmla="*/ 532398 w 4089755"/>
              <a:gd name="connsiteY7973" fmla="*/ 1600998 h 4615664"/>
              <a:gd name="connsiteX7974" fmla="*/ 541111 w 4089755"/>
              <a:gd name="connsiteY7974" fmla="*/ 1597913 h 4615664"/>
              <a:gd name="connsiteX7975" fmla="*/ 552816 w 4089755"/>
              <a:gd name="connsiteY7975" fmla="*/ 1599092 h 4615664"/>
              <a:gd name="connsiteX7976" fmla="*/ 502182 w 4089755"/>
              <a:gd name="connsiteY7976" fmla="*/ 1571905 h 4615664"/>
              <a:gd name="connsiteX7977" fmla="*/ 493483 w 4089755"/>
              <a:gd name="connsiteY7977" fmla="*/ 1573052 h 4615664"/>
              <a:gd name="connsiteX7978" fmla="*/ 484806 w 4089755"/>
              <a:gd name="connsiteY7978" fmla="*/ 1577835 h 4615664"/>
              <a:gd name="connsiteX7979" fmla="*/ 483848 w 4089755"/>
              <a:gd name="connsiteY7979" fmla="*/ 1577308 h 4615664"/>
              <a:gd name="connsiteX7980" fmla="*/ 483314 w 4089755"/>
              <a:gd name="connsiteY7980" fmla="*/ 1580709 h 4615664"/>
              <a:gd name="connsiteX7981" fmla="*/ 482776 w 4089755"/>
              <a:gd name="connsiteY7981" fmla="*/ 1579292 h 4615664"/>
              <a:gd name="connsiteX7982" fmla="*/ 470946 w 4089755"/>
              <a:gd name="connsiteY7982" fmla="*/ 1566148 h 4615664"/>
              <a:gd name="connsiteX7983" fmla="*/ 856262 w 4089755"/>
              <a:gd name="connsiteY7983" fmla="*/ 1565537 h 4615664"/>
              <a:gd name="connsiteX7984" fmla="*/ 849996 w 4089755"/>
              <a:gd name="connsiteY7984" fmla="*/ 1568560 h 4615664"/>
              <a:gd name="connsiteX7985" fmla="*/ 860021 w 4089755"/>
              <a:gd name="connsiteY7985" fmla="*/ 1571583 h 4615664"/>
              <a:gd name="connsiteX7986" fmla="*/ 856262 w 4089755"/>
              <a:gd name="connsiteY7986" fmla="*/ 1565537 h 4615664"/>
              <a:gd name="connsiteX7987" fmla="*/ 431047 w 4089755"/>
              <a:gd name="connsiteY7987" fmla="*/ 1565034 h 4615664"/>
              <a:gd name="connsiteX7988" fmla="*/ 449079 w 4089755"/>
              <a:gd name="connsiteY7988" fmla="*/ 1569721 h 4615664"/>
              <a:gd name="connsiteX7989" fmla="*/ 431047 w 4089755"/>
              <a:gd name="connsiteY7989" fmla="*/ 1565034 h 4615664"/>
              <a:gd name="connsiteX7990" fmla="*/ 727625 w 4089755"/>
              <a:gd name="connsiteY7990" fmla="*/ 1565034 h 4615664"/>
              <a:gd name="connsiteX7991" fmla="*/ 728690 w 4089755"/>
              <a:gd name="connsiteY7991" fmla="*/ 1570602 h 4615664"/>
              <a:gd name="connsiteX7992" fmla="*/ 730241 w 4089755"/>
              <a:gd name="connsiteY7992" fmla="*/ 1571512 h 4615664"/>
              <a:gd name="connsiteX7993" fmla="*/ 720993 w 4089755"/>
              <a:gd name="connsiteY7993" fmla="*/ 1570245 h 4615664"/>
              <a:gd name="connsiteX7994" fmla="*/ 713468 w 4089755"/>
              <a:gd name="connsiteY7994" fmla="*/ 1571409 h 4615664"/>
              <a:gd name="connsiteX7995" fmla="*/ 735033 w 4089755"/>
              <a:gd name="connsiteY7995" fmla="*/ 1577778 h 4615664"/>
              <a:gd name="connsiteX7996" fmla="*/ 737404 w 4089755"/>
              <a:gd name="connsiteY7996" fmla="*/ 1577173 h 4615664"/>
              <a:gd name="connsiteX7997" fmla="*/ 744203 w 4089755"/>
              <a:gd name="connsiteY7997" fmla="*/ 1579631 h 4615664"/>
              <a:gd name="connsiteX7998" fmla="*/ 743093 w 4089755"/>
              <a:gd name="connsiteY7998" fmla="*/ 1581555 h 4615664"/>
              <a:gd name="connsiteX7999" fmla="*/ 751816 w 4089755"/>
              <a:gd name="connsiteY7999" fmla="*/ 1586092 h 4615664"/>
              <a:gd name="connsiteX8000" fmla="*/ 749658 w 4089755"/>
              <a:gd name="connsiteY8000" fmla="*/ 1580103 h 4615664"/>
              <a:gd name="connsiteX8001" fmla="*/ 754198 w 4089755"/>
              <a:gd name="connsiteY8001" fmla="*/ 1579982 h 4615664"/>
              <a:gd name="connsiteX8002" fmla="*/ 741433 w 4089755"/>
              <a:gd name="connsiteY8002" fmla="*/ 1573975 h 4615664"/>
              <a:gd name="connsiteX8003" fmla="*/ 740298 w 4089755"/>
              <a:gd name="connsiteY8003" fmla="*/ 1574873 h 4615664"/>
              <a:gd name="connsiteX8004" fmla="*/ 731986 w 4089755"/>
              <a:gd name="connsiteY8004" fmla="*/ 1571822 h 4615664"/>
              <a:gd name="connsiteX8005" fmla="*/ 737118 w 4089755"/>
              <a:gd name="connsiteY8005" fmla="*/ 1569816 h 4615664"/>
              <a:gd name="connsiteX8006" fmla="*/ 727625 w 4089755"/>
              <a:gd name="connsiteY8006" fmla="*/ 1565034 h 4615664"/>
              <a:gd name="connsiteX8007" fmla="*/ 804519 w 4089755"/>
              <a:gd name="connsiteY8007" fmla="*/ 1565033 h 4615664"/>
              <a:gd name="connsiteX8008" fmla="*/ 814018 w 4089755"/>
              <a:gd name="connsiteY8008" fmla="*/ 1569495 h 4615664"/>
              <a:gd name="connsiteX8009" fmla="*/ 804519 w 4089755"/>
              <a:gd name="connsiteY8009" fmla="*/ 1565033 h 4615664"/>
              <a:gd name="connsiteX8010" fmla="*/ 566256 w 4089755"/>
              <a:gd name="connsiteY8010" fmla="*/ 1565033 h 4615664"/>
              <a:gd name="connsiteX8011" fmla="*/ 556755 w 4089755"/>
              <a:gd name="connsiteY8011" fmla="*/ 1572473 h 4615664"/>
              <a:gd name="connsiteX8012" fmla="*/ 560554 w 4089755"/>
              <a:gd name="connsiteY8012" fmla="*/ 1572202 h 4615664"/>
              <a:gd name="connsiteX8013" fmla="*/ 561998 w 4089755"/>
              <a:gd name="connsiteY8013" fmla="*/ 1587199 h 4615664"/>
              <a:gd name="connsiteX8014" fmla="*/ 577928 w 4089755"/>
              <a:gd name="connsiteY8014" fmla="*/ 1587198 h 4615664"/>
              <a:gd name="connsiteX8015" fmla="*/ 571766 w 4089755"/>
              <a:gd name="connsiteY8015" fmla="*/ 1574922 h 4615664"/>
              <a:gd name="connsiteX8016" fmla="*/ 564446 w 4089755"/>
              <a:gd name="connsiteY8016" fmla="*/ 1570850 h 4615664"/>
              <a:gd name="connsiteX8017" fmla="*/ 565441 w 4089755"/>
              <a:gd name="connsiteY8017" fmla="*/ 1569857 h 4615664"/>
              <a:gd name="connsiteX8018" fmla="*/ 566256 w 4089755"/>
              <a:gd name="connsiteY8018" fmla="*/ 1565033 h 4615664"/>
              <a:gd name="connsiteX8019" fmla="*/ 1066659 w 4089755"/>
              <a:gd name="connsiteY8019" fmla="*/ 1565033 h 4615664"/>
              <a:gd name="connsiteX8020" fmla="*/ 1057162 w 4089755"/>
              <a:gd name="connsiteY8020" fmla="*/ 1572471 h 4615664"/>
              <a:gd name="connsiteX8021" fmla="*/ 1066659 w 4089755"/>
              <a:gd name="connsiteY8021" fmla="*/ 1565033 h 4615664"/>
              <a:gd name="connsiteX8022" fmla="*/ 2451073 w 4089755"/>
              <a:gd name="connsiteY8022" fmla="*/ 1562843 h 4615664"/>
              <a:gd name="connsiteX8023" fmla="*/ 2446991 w 4089755"/>
              <a:gd name="connsiteY8023" fmla="*/ 1567724 h 4615664"/>
              <a:gd name="connsiteX8024" fmla="*/ 2446712 w 4089755"/>
              <a:gd name="connsiteY8024" fmla="*/ 1579375 h 4615664"/>
              <a:gd name="connsiteX8025" fmla="*/ 2445071 w 4089755"/>
              <a:gd name="connsiteY8025" fmla="*/ 1590642 h 4615664"/>
              <a:gd name="connsiteX8026" fmla="*/ 2442567 w 4089755"/>
              <a:gd name="connsiteY8026" fmla="*/ 1585736 h 4615664"/>
              <a:gd name="connsiteX8027" fmla="*/ 2441941 w 4089755"/>
              <a:gd name="connsiteY8027" fmla="*/ 1582751 h 4615664"/>
              <a:gd name="connsiteX8028" fmla="*/ 2442453 w 4089755"/>
              <a:gd name="connsiteY8028" fmla="*/ 1579760 h 4615664"/>
              <a:gd name="connsiteX8029" fmla="*/ 2439037 w 4089755"/>
              <a:gd name="connsiteY8029" fmla="*/ 1594526 h 4615664"/>
              <a:gd name="connsiteX8030" fmla="*/ 2441786 w 4089755"/>
              <a:gd name="connsiteY8030" fmla="*/ 1573954 h 4615664"/>
              <a:gd name="connsiteX8031" fmla="*/ 2440820 w 4089755"/>
              <a:gd name="connsiteY8031" fmla="*/ 1575108 h 4615664"/>
              <a:gd name="connsiteX8032" fmla="*/ 2440817 w 4089755"/>
              <a:gd name="connsiteY8032" fmla="*/ 1575129 h 4615664"/>
              <a:gd name="connsiteX8033" fmla="*/ 2440582 w 4089755"/>
              <a:gd name="connsiteY8033" fmla="*/ 1576261 h 4615664"/>
              <a:gd name="connsiteX8034" fmla="*/ 2440565 w 4089755"/>
              <a:gd name="connsiteY8034" fmla="*/ 1576182 h 4615664"/>
              <a:gd name="connsiteX8035" fmla="*/ 2440438 w 4089755"/>
              <a:gd name="connsiteY8035" fmla="*/ 1575566 h 4615664"/>
              <a:gd name="connsiteX8036" fmla="*/ 2438705 w 4089755"/>
              <a:gd name="connsiteY8036" fmla="*/ 1577637 h 4615664"/>
              <a:gd name="connsiteX8037" fmla="*/ 2437938 w 4089755"/>
              <a:gd name="connsiteY8037" fmla="*/ 1589037 h 4615664"/>
              <a:gd name="connsiteX8038" fmla="*/ 2433612 w 4089755"/>
              <a:gd name="connsiteY8038" fmla="*/ 1609943 h 4615664"/>
              <a:gd name="connsiteX8039" fmla="*/ 2450410 w 4089755"/>
              <a:gd name="connsiteY8039" fmla="*/ 1590105 h 4615664"/>
              <a:gd name="connsiteX8040" fmla="*/ 2451171 w 4089755"/>
              <a:gd name="connsiteY8040" fmla="*/ 1580209 h 4615664"/>
              <a:gd name="connsiteX8041" fmla="*/ 2452339 w 4089755"/>
              <a:gd name="connsiteY8041" fmla="*/ 1574231 h 4615664"/>
              <a:gd name="connsiteX8042" fmla="*/ 2451120 w 4089755"/>
              <a:gd name="connsiteY8042" fmla="*/ 1563415 h 4615664"/>
              <a:gd name="connsiteX8043" fmla="*/ 536844 w 4089755"/>
              <a:gd name="connsiteY8043" fmla="*/ 1561553 h 4615664"/>
              <a:gd name="connsiteX8044" fmla="*/ 521557 w 4089755"/>
              <a:gd name="connsiteY8044" fmla="*/ 1568418 h 4615664"/>
              <a:gd name="connsiteX8045" fmla="*/ 539280 w 4089755"/>
              <a:gd name="connsiteY8045" fmla="*/ 1574520 h 4615664"/>
              <a:gd name="connsiteX8046" fmla="*/ 548143 w 4089755"/>
              <a:gd name="connsiteY8046" fmla="*/ 1576045 h 4615664"/>
              <a:gd name="connsiteX8047" fmla="*/ 553460 w 4089755"/>
              <a:gd name="connsiteY8047" fmla="*/ 1563842 h 4615664"/>
              <a:gd name="connsiteX8048" fmla="*/ 536844 w 4089755"/>
              <a:gd name="connsiteY8048" fmla="*/ 1561553 h 4615664"/>
              <a:gd name="connsiteX8049" fmla="*/ 195863 w 4089755"/>
              <a:gd name="connsiteY8049" fmla="*/ 1558896 h 4615664"/>
              <a:gd name="connsiteX8050" fmla="*/ 224767 w 4089755"/>
              <a:gd name="connsiteY8050" fmla="*/ 1567905 h 4615664"/>
              <a:gd name="connsiteX8051" fmla="*/ 251064 w 4089755"/>
              <a:gd name="connsiteY8051" fmla="*/ 1575932 h 4615664"/>
              <a:gd name="connsiteX8052" fmla="*/ 271419 w 4089755"/>
              <a:gd name="connsiteY8052" fmla="*/ 1594482 h 4615664"/>
              <a:gd name="connsiteX8053" fmla="*/ 214694 w 4089755"/>
              <a:gd name="connsiteY8053" fmla="*/ 1572540 h 4615664"/>
              <a:gd name="connsiteX8054" fmla="*/ 1082790 w 4089755"/>
              <a:gd name="connsiteY8054" fmla="*/ 1557221 h 4615664"/>
              <a:gd name="connsiteX8055" fmla="*/ 1089123 w 4089755"/>
              <a:gd name="connsiteY8055" fmla="*/ 1564781 h 4615664"/>
              <a:gd name="connsiteX8056" fmla="*/ 1092292 w 4089755"/>
              <a:gd name="connsiteY8056" fmla="*/ 1561757 h 4615664"/>
              <a:gd name="connsiteX8057" fmla="*/ 1082790 w 4089755"/>
              <a:gd name="connsiteY8057" fmla="*/ 1557221 h 4615664"/>
              <a:gd name="connsiteX8058" fmla="*/ 789871 w 4089755"/>
              <a:gd name="connsiteY8058" fmla="*/ 1557221 h 4615664"/>
              <a:gd name="connsiteX8059" fmla="*/ 799370 w 4089755"/>
              <a:gd name="connsiteY8059" fmla="*/ 1564459 h 4615664"/>
              <a:gd name="connsiteX8060" fmla="*/ 789871 w 4089755"/>
              <a:gd name="connsiteY8060" fmla="*/ 1557221 h 4615664"/>
              <a:gd name="connsiteX8061" fmla="*/ 1521120 w 4089755"/>
              <a:gd name="connsiteY8061" fmla="*/ 1556973 h 4615664"/>
              <a:gd name="connsiteX8062" fmla="*/ 1515892 w 4089755"/>
              <a:gd name="connsiteY8062" fmla="*/ 1560700 h 4615664"/>
              <a:gd name="connsiteX8063" fmla="*/ 1532780 w 4089755"/>
              <a:gd name="connsiteY8063" fmla="*/ 1576044 h 4615664"/>
              <a:gd name="connsiteX8064" fmla="*/ 1536216 w 4089755"/>
              <a:gd name="connsiteY8064" fmla="*/ 1563770 h 4615664"/>
              <a:gd name="connsiteX8065" fmla="*/ 1521120 w 4089755"/>
              <a:gd name="connsiteY8065" fmla="*/ 1556973 h 4615664"/>
              <a:gd name="connsiteX8066" fmla="*/ 511252 w 4089755"/>
              <a:gd name="connsiteY8066" fmla="*/ 1556213 h 4615664"/>
              <a:gd name="connsiteX8067" fmla="*/ 514400 w 4089755"/>
              <a:gd name="connsiteY8067" fmla="*/ 1568238 h 4615664"/>
              <a:gd name="connsiteX8068" fmla="*/ 521270 w 4089755"/>
              <a:gd name="connsiteY8068" fmla="*/ 1560722 h 4615664"/>
              <a:gd name="connsiteX8069" fmla="*/ 511252 w 4089755"/>
              <a:gd name="connsiteY8069" fmla="*/ 1556213 h 4615664"/>
              <a:gd name="connsiteX8070" fmla="*/ 352826 w 4089755"/>
              <a:gd name="connsiteY8070" fmla="*/ 1556213 h 4615664"/>
              <a:gd name="connsiteX8071" fmla="*/ 368003 w 4089755"/>
              <a:gd name="connsiteY8071" fmla="*/ 1579389 h 4615664"/>
              <a:gd name="connsiteX8072" fmla="*/ 352826 w 4089755"/>
              <a:gd name="connsiteY8072" fmla="*/ 1556213 h 4615664"/>
              <a:gd name="connsiteX8073" fmla="*/ 1039308 w 4089755"/>
              <a:gd name="connsiteY8073" fmla="*/ 1553938 h 4615664"/>
              <a:gd name="connsiteX8074" fmla="*/ 1032751 w 4089755"/>
              <a:gd name="connsiteY8074" fmla="*/ 1562629 h 4615664"/>
              <a:gd name="connsiteX8075" fmla="*/ 1033500 w 4089755"/>
              <a:gd name="connsiteY8075" fmla="*/ 1563158 h 4615664"/>
              <a:gd name="connsiteX8076" fmla="*/ 1032686 w 4089755"/>
              <a:gd name="connsiteY8076" fmla="*/ 1563317 h 4615664"/>
              <a:gd name="connsiteX8077" fmla="*/ 1031529 w 4089755"/>
              <a:gd name="connsiteY8077" fmla="*/ 1564898 h 4615664"/>
              <a:gd name="connsiteX8078" fmla="*/ 1033843 w 4089755"/>
              <a:gd name="connsiteY8078" fmla="*/ 1567308 h 4615664"/>
              <a:gd name="connsiteX8079" fmla="*/ 1036077 w 4089755"/>
              <a:gd name="connsiteY8079" fmla="*/ 1564980 h 4615664"/>
              <a:gd name="connsiteX8080" fmla="*/ 1036952 w 4089755"/>
              <a:gd name="connsiteY8080" fmla="*/ 1565598 h 4615664"/>
              <a:gd name="connsiteX8081" fmla="*/ 1050785 w 4089755"/>
              <a:gd name="connsiteY8081" fmla="*/ 1557995 h 4615664"/>
              <a:gd name="connsiteX8082" fmla="*/ 1039308 w 4089755"/>
              <a:gd name="connsiteY8082" fmla="*/ 1553938 h 4615664"/>
              <a:gd name="connsiteX8083" fmla="*/ 781064 w 4089755"/>
              <a:gd name="connsiteY8083" fmla="*/ 1552082 h 4615664"/>
              <a:gd name="connsiteX8084" fmla="*/ 771563 w 4089755"/>
              <a:gd name="connsiteY8084" fmla="*/ 1558311 h 4615664"/>
              <a:gd name="connsiteX8085" fmla="*/ 781064 w 4089755"/>
              <a:gd name="connsiteY8085" fmla="*/ 1552082 h 4615664"/>
              <a:gd name="connsiteX8086" fmla="*/ 484746 w 4089755"/>
              <a:gd name="connsiteY8086" fmla="*/ 1551641 h 4615664"/>
              <a:gd name="connsiteX8087" fmla="*/ 490740 w 4089755"/>
              <a:gd name="connsiteY8087" fmla="*/ 1559622 h 4615664"/>
              <a:gd name="connsiteX8088" fmla="*/ 493998 w 4089755"/>
              <a:gd name="connsiteY8088" fmla="*/ 1557732 h 4615664"/>
              <a:gd name="connsiteX8089" fmla="*/ 490644 w 4089755"/>
              <a:gd name="connsiteY8089" fmla="*/ 1564656 h 4615664"/>
              <a:gd name="connsiteX8090" fmla="*/ 500128 w 4089755"/>
              <a:gd name="connsiteY8090" fmla="*/ 1565439 h 4615664"/>
              <a:gd name="connsiteX8091" fmla="*/ 504148 w 4089755"/>
              <a:gd name="connsiteY8091" fmla="*/ 1563344 h 4615664"/>
              <a:gd name="connsiteX8092" fmla="*/ 508893 w 4089755"/>
              <a:gd name="connsiteY8092" fmla="*/ 1564791 h 4615664"/>
              <a:gd name="connsiteX8093" fmla="*/ 505219 w 4089755"/>
              <a:gd name="connsiteY8093" fmla="*/ 1559191 h 4615664"/>
              <a:gd name="connsiteX8094" fmla="*/ 505818 w 4089755"/>
              <a:gd name="connsiteY8094" fmla="*/ 1556846 h 4615664"/>
              <a:gd name="connsiteX8095" fmla="*/ 501315 w 4089755"/>
              <a:gd name="connsiteY8095" fmla="*/ 1556565 h 4615664"/>
              <a:gd name="connsiteX8096" fmla="*/ 494490 w 4089755"/>
              <a:gd name="connsiteY8096" fmla="*/ 1557445 h 4615664"/>
              <a:gd name="connsiteX8097" fmla="*/ 499128 w 4089755"/>
              <a:gd name="connsiteY8097" fmla="*/ 1554756 h 4615664"/>
              <a:gd name="connsiteX8098" fmla="*/ 484746 w 4089755"/>
              <a:gd name="connsiteY8098" fmla="*/ 1551641 h 4615664"/>
              <a:gd name="connsiteX8099" fmla="*/ 942995 w 4089755"/>
              <a:gd name="connsiteY8099" fmla="*/ 1550894 h 4615664"/>
              <a:gd name="connsiteX8100" fmla="*/ 937551 w 4089755"/>
              <a:gd name="connsiteY8100" fmla="*/ 1553939 h 4615664"/>
              <a:gd name="connsiteX8101" fmla="*/ 960465 w 4089755"/>
              <a:gd name="connsiteY8101" fmla="*/ 1561433 h 4615664"/>
              <a:gd name="connsiteX8102" fmla="*/ 942995 w 4089755"/>
              <a:gd name="connsiteY8102" fmla="*/ 1550894 h 4615664"/>
              <a:gd name="connsiteX8103" fmla="*/ 665854 w 4089755"/>
              <a:gd name="connsiteY8103" fmla="*/ 1548660 h 4615664"/>
              <a:gd name="connsiteX8104" fmla="*/ 662691 w 4089755"/>
              <a:gd name="connsiteY8104" fmla="*/ 1548676 h 4615664"/>
              <a:gd name="connsiteX8105" fmla="*/ 659371 w 4089755"/>
              <a:gd name="connsiteY8105" fmla="*/ 1553237 h 4615664"/>
              <a:gd name="connsiteX8106" fmla="*/ 674546 w 4089755"/>
              <a:gd name="connsiteY8106" fmla="*/ 1555965 h 4615664"/>
              <a:gd name="connsiteX8107" fmla="*/ 665854 w 4089755"/>
              <a:gd name="connsiteY8107" fmla="*/ 1548660 h 4615664"/>
              <a:gd name="connsiteX8108" fmla="*/ 618886 w 4089755"/>
              <a:gd name="connsiteY8108" fmla="*/ 1547179 h 4615664"/>
              <a:gd name="connsiteX8109" fmla="*/ 617201 w 4089755"/>
              <a:gd name="connsiteY8109" fmla="*/ 1562056 h 4615664"/>
              <a:gd name="connsiteX8110" fmla="*/ 645572 w 4089755"/>
              <a:gd name="connsiteY8110" fmla="*/ 1557593 h 4615664"/>
              <a:gd name="connsiteX8111" fmla="*/ 637459 w 4089755"/>
              <a:gd name="connsiteY8111" fmla="*/ 1553778 h 4615664"/>
              <a:gd name="connsiteX8112" fmla="*/ 638474 w 4089755"/>
              <a:gd name="connsiteY8112" fmla="*/ 1549295 h 4615664"/>
              <a:gd name="connsiteX8113" fmla="*/ 634110 w 4089755"/>
              <a:gd name="connsiteY8113" fmla="*/ 1548973 h 4615664"/>
              <a:gd name="connsiteX8114" fmla="*/ 627614 w 4089755"/>
              <a:gd name="connsiteY8114" fmla="*/ 1549764 h 4615664"/>
              <a:gd name="connsiteX8115" fmla="*/ 627573 w 4089755"/>
              <a:gd name="connsiteY8115" fmla="*/ 1549863 h 4615664"/>
              <a:gd name="connsiteX8116" fmla="*/ 2499898 w 4089755"/>
              <a:gd name="connsiteY8116" fmla="*/ 1544858 h 4615664"/>
              <a:gd name="connsiteX8117" fmla="*/ 2498027 w 4089755"/>
              <a:gd name="connsiteY8117" fmla="*/ 1547177 h 4615664"/>
              <a:gd name="connsiteX8118" fmla="*/ 2497657 w 4089755"/>
              <a:gd name="connsiteY8118" fmla="*/ 1552888 h 4615664"/>
              <a:gd name="connsiteX8119" fmla="*/ 2496621 w 4089755"/>
              <a:gd name="connsiteY8119" fmla="*/ 1566225 h 4615664"/>
              <a:gd name="connsiteX8120" fmla="*/ 2494990 w 4089755"/>
              <a:gd name="connsiteY8120" fmla="*/ 1561916 h 4615664"/>
              <a:gd name="connsiteX8121" fmla="*/ 2494424 w 4089755"/>
              <a:gd name="connsiteY8121" fmla="*/ 1560035 h 4615664"/>
              <a:gd name="connsiteX8122" fmla="*/ 2495862 w 4089755"/>
              <a:gd name="connsiteY8122" fmla="*/ 1549863 h 4615664"/>
              <a:gd name="connsiteX8123" fmla="*/ 2490733 w 4089755"/>
              <a:gd name="connsiteY8123" fmla="*/ 1556221 h 4615664"/>
              <a:gd name="connsiteX8124" fmla="*/ 2490042 w 4089755"/>
              <a:gd name="connsiteY8124" fmla="*/ 1563534 h 4615664"/>
              <a:gd name="connsiteX8125" fmla="*/ 2490022 w 4089755"/>
              <a:gd name="connsiteY8125" fmla="*/ 1566032 h 4615664"/>
              <a:gd name="connsiteX8126" fmla="*/ 2487299 w 4089755"/>
              <a:gd name="connsiteY8126" fmla="*/ 1580723 h 4615664"/>
              <a:gd name="connsiteX8127" fmla="*/ 2481889 w 4089755"/>
              <a:gd name="connsiteY8127" fmla="*/ 1600216 h 4615664"/>
              <a:gd name="connsiteX8128" fmla="*/ 2482096 w 4089755"/>
              <a:gd name="connsiteY8128" fmla="*/ 1597520 h 4615664"/>
              <a:gd name="connsiteX8129" fmla="*/ 2476362 w 4089755"/>
              <a:gd name="connsiteY8129" fmla="*/ 1625787 h 4615664"/>
              <a:gd name="connsiteX8130" fmla="*/ 2487035 w 4089755"/>
              <a:gd name="connsiteY8130" fmla="*/ 1614175 h 4615664"/>
              <a:gd name="connsiteX8131" fmla="*/ 2486847 w 4089755"/>
              <a:gd name="connsiteY8131" fmla="*/ 1613587 h 4615664"/>
              <a:gd name="connsiteX8132" fmla="*/ 2490511 w 4089755"/>
              <a:gd name="connsiteY8132" fmla="*/ 1587689 h 4615664"/>
              <a:gd name="connsiteX8133" fmla="*/ 2490662 w 4089755"/>
              <a:gd name="connsiteY8133" fmla="*/ 1590494 h 4615664"/>
              <a:gd name="connsiteX8134" fmla="*/ 2489011 w 4089755"/>
              <a:gd name="connsiteY8134" fmla="*/ 1612023 h 4615664"/>
              <a:gd name="connsiteX8135" fmla="*/ 2511775 w 4089755"/>
              <a:gd name="connsiteY8135" fmla="*/ 1587258 h 4615664"/>
              <a:gd name="connsiteX8136" fmla="*/ 2510611 w 4089755"/>
              <a:gd name="connsiteY8136" fmla="*/ 1578178 h 4615664"/>
              <a:gd name="connsiteX8137" fmla="*/ 2508789 w 4089755"/>
              <a:gd name="connsiteY8137" fmla="*/ 1568064 h 4615664"/>
              <a:gd name="connsiteX8138" fmla="*/ 2501962 w 4089755"/>
              <a:gd name="connsiteY8138" fmla="*/ 1584624 h 4615664"/>
              <a:gd name="connsiteX8139" fmla="*/ 2500399 w 4089755"/>
              <a:gd name="connsiteY8139" fmla="*/ 1559664 h 4615664"/>
              <a:gd name="connsiteX8140" fmla="*/ 2500036 w 4089755"/>
              <a:gd name="connsiteY8140" fmla="*/ 1546179 h 4615664"/>
              <a:gd name="connsiteX8141" fmla="*/ 396872 w 4089755"/>
              <a:gd name="connsiteY8141" fmla="*/ 1543831 h 4615664"/>
              <a:gd name="connsiteX8142" fmla="*/ 406858 w 4089755"/>
              <a:gd name="connsiteY8142" fmla="*/ 1564784 h 4615664"/>
              <a:gd name="connsiteX8143" fmla="*/ 418231 w 4089755"/>
              <a:gd name="connsiteY8143" fmla="*/ 1546824 h 4615664"/>
              <a:gd name="connsiteX8144" fmla="*/ 396872 w 4089755"/>
              <a:gd name="connsiteY8144" fmla="*/ 1543831 h 4615664"/>
              <a:gd name="connsiteX8145" fmla="*/ 1266821 w 4089755"/>
              <a:gd name="connsiteY8145" fmla="*/ 1543829 h 4615664"/>
              <a:gd name="connsiteX8146" fmla="*/ 1257322 w 4089755"/>
              <a:gd name="connsiteY8146" fmla="*/ 1551068 h 4615664"/>
              <a:gd name="connsiteX8147" fmla="*/ 1266821 w 4089755"/>
              <a:gd name="connsiteY8147" fmla="*/ 1543829 h 4615664"/>
              <a:gd name="connsiteX8148" fmla="*/ 605101 w 4089755"/>
              <a:gd name="connsiteY8148" fmla="*/ 1543219 h 4615664"/>
              <a:gd name="connsiteX8149" fmla="*/ 598835 w 4089755"/>
              <a:gd name="connsiteY8149" fmla="*/ 1546242 h 4615664"/>
              <a:gd name="connsiteX8150" fmla="*/ 608861 w 4089755"/>
              <a:gd name="connsiteY8150" fmla="*/ 1549267 h 4615664"/>
              <a:gd name="connsiteX8151" fmla="*/ 605101 w 4089755"/>
              <a:gd name="connsiteY8151" fmla="*/ 1543219 h 4615664"/>
              <a:gd name="connsiteX8152" fmla="*/ 1190795 w 4089755"/>
              <a:gd name="connsiteY8152" fmla="*/ 1542822 h 4615664"/>
              <a:gd name="connsiteX8153" fmla="*/ 1187453 w 4089755"/>
              <a:gd name="connsiteY8153" fmla="*/ 1546037 h 4615664"/>
              <a:gd name="connsiteX8154" fmla="*/ 1197478 w 4089755"/>
              <a:gd name="connsiteY8154" fmla="*/ 1549250 h 4615664"/>
              <a:gd name="connsiteX8155" fmla="*/ 1190795 w 4089755"/>
              <a:gd name="connsiteY8155" fmla="*/ 1542822 h 4615664"/>
              <a:gd name="connsiteX8156" fmla="*/ 1503460 w 4089755"/>
              <a:gd name="connsiteY8156" fmla="*/ 1542822 h 4615664"/>
              <a:gd name="connsiteX8157" fmla="*/ 1501725 w 4089755"/>
              <a:gd name="connsiteY8157" fmla="*/ 1545798 h 4615664"/>
              <a:gd name="connsiteX8158" fmla="*/ 1515603 w 4089755"/>
              <a:gd name="connsiteY8158" fmla="*/ 1553237 h 4615664"/>
              <a:gd name="connsiteX8159" fmla="*/ 1503460 w 4089755"/>
              <a:gd name="connsiteY8159" fmla="*/ 1542822 h 4615664"/>
              <a:gd name="connsiteX8160" fmla="*/ 3961323 w 4089755"/>
              <a:gd name="connsiteY8160" fmla="*/ 1541885 h 4615664"/>
              <a:gd name="connsiteX8161" fmla="*/ 3949461 w 4089755"/>
              <a:gd name="connsiteY8161" fmla="*/ 1550808 h 4615664"/>
              <a:gd name="connsiteX8162" fmla="*/ 3937790 w 4089755"/>
              <a:gd name="connsiteY8162" fmla="*/ 1558850 h 4615664"/>
              <a:gd name="connsiteX8163" fmla="*/ 3931055 w 4089755"/>
              <a:gd name="connsiteY8163" fmla="*/ 1559948 h 4615664"/>
              <a:gd name="connsiteX8164" fmla="*/ 3928068 w 4089755"/>
              <a:gd name="connsiteY8164" fmla="*/ 1560657 h 4615664"/>
              <a:gd name="connsiteX8165" fmla="*/ 3953660 w 4089755"/>
              <a:gd name="connsiteY8165" fmla="*/ 1543838 h 4615664"/>
              <a:gd name="connsiteX8166" fmla="*/ 3957134 w 4089755"/>
              <a:gd name="connsiteY8166" fmla="*/ 1542809 h 4615664"/>
              <a:gd name="connsiteX8167" fmla="*/ 2489977 w 4089755"/>
              <a:gd name="connsiteY8167" fmla="*/ 1537120 h 4615664"/>
              <a:gd name="connsiteX8168" fmla="*/ 2488915 w 4089755"/>
              <a:gd name="connsiteY8168" fmla="*/ 1537615 h 4615664"/>
              <a:gd name="connsiteX8169" fmla="*/ 2488714 w 4089755"/>
              <a:gd name="connsiteY8169" fmla="*/ 1540465 h 4615664"/>
              <a:gd name="connsiteX8170" fmla="*/ 2488916 w 4089755"/>
              <a:gd name="connsiteY8170" fmla="*/ 1541091 h 4615664"/>
              <a:gd name="connsiteX8171" fmla="*/ 2489187 w 4089755"/>
              <a:gd name="connsiteY8171" fmla="*/ 1540828 h 4615664"/>
              <a:gd name="connsiteX8172" fmla="*/ 450299 w 4089755"/>
              <a:gd name="connsiteY8172" fmla="*/ 1536017 h 4615664"/>
              <a:gd name="connsiteX8173" fmla="*/ 442031 w 4089755"/>
              <a:gd name="connsiteY8173" fmla="*/ 1543258 h 4615664"/>
              <a:gd name="connsiteX8174" fmla="*/ 447405 w 4089755"/>
              <a:gd name="connsiteY8174" fmla="*/ 1542894 h 4615664"/>
              <a:gd name="connsiteX8175" fmla="*/ 447484 w 4089755"/>
              <a:gd name="connsiteY8175" fmla="*/ 1542816 h 4615664"/>
              <a:gd name="connsiteX8176" fmla="*/ 445563 w 4089755"/>
              <a:gd name="connsiteY8176" fmla="*/ 1549604 h 4615664"/>
              <a:gd name="connsiteX8177" fmla="*/ 464000 w 4089755"/>
              <a:gd name="connsiteY8177" fmla="*/ 1551450 h 4615664"/>
              <a:gd name="connsiteX8178" fmla="*/ 467189 w 4089755"/>
              <a:gd name="connsiteY8178" fmla="*/ 1548711 h 4615664"/>
              <a:gd name="connsiteX8179" fmla="*/ 474314 w 4089755"/>
              <a:gd name="connsiteY8179" fmla="*/ 1551242 h 4615664"/>
              <a:gd name="connsiteX8180" fmla="*/ 470036 w 4089755"/>
              <a:gd name="connsiteY8180" fmla="*/ 1553237 h 4615664"/>
              <a:gd name="connsiteX8181" fmla="*/ 482615 w 4089755"/>
              <a:gd name="connsiteY8181" fmla="*/ 1555965 h 4615664"/>
              <a:gd name="connsiteX8182" fmla="*/ 477675 w 4089755"/>
              <a:gd name="connsiteY8182" fmla="*/ 1549673 h 4615664"/>
              <a:gd name="connsiteX8183" fmla="*/ 474711 w 4089755"/>
              <a:gd name="connsiteY8183" fmla="*/ 1551056 h 4615664"/>
              <a:gd name="connsiteX8184" fmla="*/ 474711 w 4089755"/>
              <a:gd name="connsiteY8184" fmla="*/ 1543598 h 4615664"/>
              <a:gd name="connsiteX8185" fmla="*/ 468031 w 4089755"/>
              <a:gd name="connsiteY8185" fmla="*/ 1542818 h 4615664"/>
              <a:gd name="connsiteX8186" fmla="*/ 465242 w 4089755"/>
              <a:gd name="connsiteY8186" fmla="*/ 1544496 h 4615664"/>
              <a:gd name="connsiteX8187" fmla="*/ 460381 w 4089755"/>
              <a:gd name="connsiteY8187" fmla="*/ 1542318 h 4615664"/>
              <a:gd name="connsiteX8188" fmla="*/ 461277 w 4089755"/>
              <a:gd name="connsiteY8188" fmla="*/ 1541464 h 4615664"/>
              <a:gd name="connsiteX8189" fmla="*/ 458319 w 4089755"/>
              <a:gd name="connsiteY8189" fmla="*/ 1539457 h 4615664"/>
              <a:gd name="connsiteX8190" fmla="*/ 458169 w 4089755"/>
              <a:gd name="connsiteY8190" fmla="*/ 1541326 h 4615664"/>
              <a:gd name="connsiteX8191" fmla="*/ 450012 w 4089755"/>
              <a:gd name="connsiteY8191" fmla="*/ 1537671 h 4615664"/>
              <a:gd name="connsiteX8192" fmla="*/ 381950 w 4089755"/>
              <a:gd name="connsiteY8192" fmla="*/ 1536016 h 4615664"/>
              <a:gd name="connsiteX8193" fmla="*/ 368911 w 4089755"/>
              <a:gd name="connsiteY8193" fmla="*/ 1549508 h 4615664"/>
              <a:gd name="connsiteX8194" fmla="*/ 381950 w 4089755"/>
              <a:gd name="connsiteY8194" fmla="*/ 1551008 h 4615664"/>
              <a:gd name="connsiteX8195" fmla="*/ 381950 w 4089755"/>
              <a:gd name="connsiteY8195" fmla="*/ 1536016 h 4615664"/>
              <a:gd name="connsiteX8196" fmla="*/ 1177148 w 4089755"/>
              <a:gd name="connsiteY8196" fmla="*/ 1535011 h 4615664"/>
              <a:gd name="connsiteX8197" fmla="*/ 1187166 w 4089755"/>
              <a:gd name="connsiteY8197" fmla="*/ 1538036 h 4615664"/>
              <a:gd name="connsiteX8198" fmla="*/ 1177148 w 4089755"/>
              <a:gd name="connsiteY8198" fmla="*/ 1535011 h 4615664"/>
              <a:gd name="connsiteX8199" fmla="*/ 363867 w 4089755"/>
              <a:gd name="connsiteY8199" fmla="*/ 1531859 h 4615664"/>
              <a:gd name="connsiteX8200" fmla="*/ 354155 w 4089755"/>
              <a:gd name="connsiteY8200" fmla="*/ 1543872 h 4615664"/>
              <a:gd name="connsiteX8201" fmla="*/ 367193 w 4089755"/>
              <a:gd name="connsiteY8201" fmla="*/ 1534718 h 4615664"/>
              <a:gd name="connsiteX8202" fmla="*/ 363867 w 4089755"/>
              <a:gd name="connsiteY8202" fmla="*/ 1531859 h 4615664"/>
              <a:gd name="connsiteX8203" fmla="*/ 562772 w 4089755"/>
              <a:gd name="connsiteY8203" fmla="*/ 1530547 h 4615664"/>
              <a:gd name="connsiteX8204" fmla="*/ 583819 w 4089755"/>
              <a:gd name="connsiteY8204" fmla="*/ 1537851 h 4615664"/>
              <a:gd name="connsiteX8205" fmla="*/ 599827 w 4089755"/>
              <a:gd name="connsiteY8205" fmla="*/ 1537851 h 4615664"/>
              <a:gd name="connsiteX8206" fmla="*/ 562772 w 4089755"/>
              <a:gd name="connsiteY8206" fmla="*/ 1530547 h 4615664"/>
              <a:gd name="connsiteX8207" fmla="*/ 906783 w 4089755"/>
              <a:gd name="connsiteY8207" fmla="*/ 1530438 h 4615664"/>
              <a:gd name="connsiteX8208" fmla="*/ 902157 w 4089755"/>
              <a:gd name="connsiteY8208" fmla="*/ 1543586 h 4615664"/>
              <a:gd name="connsiteX8209" fmla="*/ 906783 w 4089755"/>
              <a:gd name="connsiteY8209" fmla="*/ 1530438 h 4615664"/>
              <a:gd name="connsiteX8210" fmla="*/ 435658 w 4089755"/>
              <a:gd name="connsiteY8210" fmla="*/ 1530436 h 4615664"/>
              <a:gd name="connsiteX8211" fmla="*/ 422190 w 4089755"/>
              <a:gd name="connsiteY8211" fmla="*/ 1534544 h 4615664"/>
              <a:gd name="connsiteX8212" fmla="*/ 419055 w 4089755"/>
              <a:gd name="connsiteY8212" fmla="*/ 1534295 h 4615664"/>
              <a:gd name="connsiteX8213" fmla="*/ 413363 w 4089755"/>
              <a:gd name="connsiteY8213" fmla="*/ 1542538 h 4615664"/>
              <a:gd name="connsiteX8214" fmla="*/ 422848 w 4089755"/>
              <a:gd name="connsiteY8214" fmla="*/ 1543290 h 4615664"/>
              <a:gd name="connsiteX8215" fmla="*/ 425137 w 4089755"/>
              <a:gd name="connsiteY8215" fmla="*/ 1542145 h 4615664"/>
              <a:gd name="connsiteX8216" fmla="*/ 425893 w 4089755"/>
              <a:gd name="connsiteY8216" fmla="*/ 1543586 h 4615664"/>
              <a:gd name="connsiteX8217" fmla="*/ 435657 w 4089755"/>
              <a:gd name="connsiteY8217" fmla="*/ 1543585 h 4615664"/>
              <a:gd name="connsiteX8218" fmla="*/ 435658 w 4089755"/>
              <a:gd name="connsiteY8218" fmla="*/ 1530436 h 4615664"/>
              <a:gd name="connsiteX8219" fmla="*/ 1036796 w 4089755"/>
              <a:gd name="connsiteY8219" fmla="*/ 1529814 h 4615664"/>
              <a:gd name="connsiteX8220" fmla="*/ 1032748 w 4089755"/>
              <a:gd name="connsiteY8220" fmla="*/ 1536432 h 4615664"/>
              <a:gd name="connsiteX8221" fmla="*/ 1044671 w 4089755"/>
              <a:gd name="connsiteY8221" fmla="*/ 1530203 h 4615664"/>
              <a:gd name="connsiteX8222" fmla="*/ 1036796 w 4089755"/>
              <a:gd name="connsiteY8222" fmla="*/ 1529814 h 4615664"/>
              <a:gd name="connsiteX8223" fmla="*/ 629747 w 4089755"/>
              <a:gd name="connsiteY8223" fmla="*/ 1527199 h 4615664"/>
              <a:gd name="connsiteX8224" fmla="*/ 629747 w 4089755"/>
              <a:gd name="connsiteY8224" fmla="*/ 1542166 h 4615664"/>
              <a:gd name="connsiteX8225" fmla="*/ 640421 w 4089755"/>
              <a:gd name="connsiteY8225" fmla="*/ 1542166 h 4615664"/>
              <a:gd name="connsiteX8226" fmla="*/ 658213 w 4089755"/>
              <a:gd name="connsiteY8226" fmla="*/ 1548152 h 4615664"/>
              <a:gd name="connsiteX8227" fmla="*/ 629747 w 4089755"/>
              <a:gd name="connsiteY8227" fmla="*/ 1527199 h 4615664"/>
              <a:gd name="connsiteX8228" fmla="*/ 1241995 w 4089755"/>
              <a:gd name="connsiteY8228" fmla="*/ 1527198 h 4615664"/>
              <a:gd name="connsiteX8229" fmla="*/ 1240261 w 4089755"/>
              <a:gd name="connsiteY8229" fmla="*/ 1531871 h 4615664"/>
              <a:gd name="connsiteX8230" fmla="*/ 1254139 w 4089755"/>
              <a:gd name="connsiteY8230" fmla="*/ 1531870 h 4615664"/>
              <a:gd name="connsiteX8231" fmla="*/ 1241995 w 4089755"/>
              <a:gd name="connsiteY8231" fmla="*/ 1527198 h 4615664"/>
              <a:gd name="connsiteX8232" fmla="*/ 2516954 w 4089755"/>
              <a:gd name="connsiteY8232" fmla="*/ 1524333 h 4615664"/>
              <a:gd name="connsiteX8233" fmla="*/ 2517314 w 4089755"/>
              <a:gd name="connsiteY8233" fmla="*/ 1524480 h 4615664"/>
              <a:gd name="connsiteX8234" fmla="*/ 2517915 w 4089755"/>
              <a:gd name="connsiteY8234" fmla="*/ 1524727 h 4615664"/>
              <a:gd name="connsiteX8235" fmla="*/ 2518396 w 4089755"/>
              <a:gd name="connsiteY8235" fmla="*/ 1524924 h 4615664"/>
              <a:gd name="connsiteX8236" fmla="*/ 2518186 w 4089755"/>
              <a:gd name="connsiteY8236" fmla="*/ 1555694 h 4615664"/>
              <a:gd name="connsiteX8237" fmla="*/ 2517179 w 4089755"/>
              <a:gd name="connsiteY8237" fmla="*/ 1581376 h 4615664"/>
              <a:gd name="connsiteX8238" fmla="*/ 2530456 w 4089755"/>
              <a:gd name="connsiteY8238" fmla="*/ 1566932 h 4615664"/>
              <a:gd name="connsiteX8239" fmla="*/ 2530493 w 4089755"/>
              <a:gd name="connsiteY8239" fmla="*/ 1563865 h 4615664"/>
              <a:gd name="connsiteX8240" fmla="*/ 2521908 w 4089755"/>
              <a:gd name="connsiteY8240" fmla="*/ 1561923 h 4615664"/>
              <a:gd name="connsiteX8241" fmla="*/ 2518396 w 4089755"/>
              <a:gd name="connsiteY8241" fmla="*/ 1524924 h 4615664"/>
              <a:gd name="connsiteX8242" fmla="*/ 2517314 w 4089755"/>
              <a:gd name="connsiteY8242" fmla="*/ 1524480 h 4615664"/>
              <a:gd name="connsiteX8243" fmla="*/ 2517114 w 4089755"/>
              <a:gd name="connsiteY8243" fmla="*/ 1524398 h 4615664"/>
              <a:gd name="connsiteX8244" fmla="*/ 2516954 w 4089755"/>
              <a:gd name="connsiteY8244" fmla="*/ 1524333 h 4615664"/>
              <a:gd name="connsiteX8245" fmla="*/ 416136 w 4089755"/>
              <a:gd name="connsiteY8245" fmla="*/ 1523103 h 4615664"/>
              <a:gd name="connsiteX8246" fmla="*/ 406636 w 4089755"/>
              <a:gd name="connsiteY8246" fmla="*/ 1530810 h 4615664"/>
              <a:gd name="connsiteX8247" fmla="*/ 416136 w 4089755"/>
              <a:gd name="connsiteY8247" fmla="*/ 1523103 h 4615664"/>
              <a:gd name="connsiteX8248" fmla="*/ 2499796 w 4089755"/>
              <a:gd name="connsiteY8248" fmla="*/ 1522057 h 4615664"/>
              <a:gd name="connsiteX8249" fmla="*/ 2495928 w 4089755"/>
              <a:gd name="connsiteY8249" fmla="*/ 1536347 h 4615664"/>
              <a:gd name="connsiteX8250" fmla="*/ 2498144 w 4089755"/>
              <a:gd name="connsiteY8250" fmla="*/ 1533729 h 4615664"/>
              <a:gd name="connsiteX8251" fmla="*/ 888577 w 4089755"/>
              <a:gd name="connsiteY8251" fmla="*/ 1521936 h 4615664"/>
              <a:gd name="connsiteX8252" fmla="*/ 883850 w 4089755"/>
              <a:gd name="connsiteY8252" fmla="*/ 1530083 h 4615664"/>
              <a:gd name="connsiteX8253" fmla="*/ 897002 w 4089755"/>
              <a:gd name="connsiteY8253" fmla="*/ 1522727 h 4615664"/>
              <a:gd name="connsiteX8254" fmla="*/ 888577 w 4089755"/>
              <a:gd name="connsiteY8254" fmla="*/ 1521936 h 4615664"/>
              <a:gd name="connsiteX8255" fmla="*/ 1229956 w 4089755"/>
              <a:gd name="connsiteY8255" fmla="*/ 1521621 h 4615664"/>
              <a:gd name="connsiteX8256" fmla="*/ 1239974 w 4089755"/>
              <a:gd name="connsiteY8256" fmla="*/ 1524644 h 4615664"/>
              <a:gd name="connsiteX8257" fmla="*/ 1229956 w 4089755"/>
              <a:gd name="connsiteY8257" fmla="*/ 1521621 h 4615664"/>
              <a:gd name="connsiteX8258" fmla="*/ 2450795 w 4089755"/>
              <a:gd name="connsiteY8258" fmla="*/ 1520775 h 4615664"/>
              <a:gd name="connsiteX8259" fmla="*/ 2450014 w 4089755"/>
              <a:gd name="connsiteY8259" fmla="*/ 1523578 h 4615664"/>
              <a:gd name="connsiteX8260" fmla="*/ 2448130 w 4089755"/>
              <a:gd name="connsiteY8260" fmla="*/ 1532255 h 4615664"/>
              <a:gd name="connsiteX8261" fmla="*/ 2447292 w 4089755"/>
              <a:gd name="connsiteY8261" fmla="*/ 1537164 h 4615664"/>
              <a:gd name="connsiteX8262" fmla="*/ 2448434 w 4089755"/>
              <a:gd name="connsiteY8262" fmla="*/ 1535818 h 4615664"/>
              <a:gd name="connsiteX8263" fmla="*/ 2450184 w 4089755"/>
              <a:gd name="connsiteY8263" fmla="*/ 1527034 h 4615664"/>
              <a:gd name="connsiteX8264" fmla="*/ 552022 w 4089755"/>
              <a:gd name="connsiteY8264" fmla="*/ 1520548 h 4615664"/>
              <a:gd name="connsiteX8265" fmla="*/ 540099 w 4089755"/>
              <a:gd name="connsiteY8265" fmla="*/ 1522053 h 4615664"/>
              <a:gd name="connsiteX8266" fmla="*/ 538300 w 4089755"/>
              <a:gd name="connsiteY8266" fmla="*/ 1525061 h 4615664"/>
              <a:gd name="connsiteX8267" fmla="*/ 552478 w 4089755"/>
              <a:gd name="connsiteY8267" fmla="*/ 1527033 h 4615664"/>
              <a:gd name="connsiteX8268" fmla="*/ 551874 w 4089755"/>
              <a:gd name="connsiteY8268" fmla="*/ 1530177 h 4615664"/>
              <a:gd name="connsiteX8269" fmla="*/ 555344 w 4089755"/>
              <a:gd name="connsiteY8269" fmla="*/ 1528062 h 4615664"/>
              <a:gd name="connsiteX8270" fmla="*/ 555474 w 4089755"/>
              <a:gd name="connsiteY8270" fmla="*/ 1527450 h 4615664"/>
              <a:gd name="connsiteX8271" fmla="*/ 559896 w 4089755"/>
              <a:gd name="connsiteY8271" fmla="*/ 1528065 h 4615664"/>
              <a:gd name="connsiteX8272" fmla="*/ 552022 w 4089755"/>
              <a:gd name="connsiteY8272" fmla="*/ 1520548 h 4615664"/>
              <a:gd name="connsiteX8273" fmla="*/ 2453668 w 4089755"/>
              <a:gd name="connsiteY8273" fmla="*/ 1519719 h 4615664"/>
              <a:gd name="connsiteX8274" fmla="*/ 2452195 w 4089755"/>
              <a:gd name="connsiteY8274" fmla="*/ 1528835 h 4615664"/>
              <a:gd name="connsiteX8275" fmla="*/ 2452255 w 4089755"/>
              <a:gd name="connsiteY8275" fmla="*/ 1528601 h 4615664"/>
              <a:gd name="connsiteX8276" fmla="*/ 2453642 w 4089755"/>
              <a:gd name="connsiteY8276" fmla="*/ 1521117 h 4615664"/>
              <a:gd name="connsiteX8277" fmla="*/ 3882263 w 4089755"/>
              <a:gd name="connsiteY8277" fmla="*/ 1517361 h 4615664"/>
              <a:gd name="connsiteX8278" fmla="*/ 3873137 w 4089755"/>
              <a:gd name="connsiteY8278" fmla="*/ 1524402 h 4615664"/>
              <a:gd name="connsiteX8279" fmla="*/ 3879680 w 4089755"/>
              <a:gd name="connsiteY8279" fmla="*/ 1518146 h 4615664"/>
              <a:gd name="connsiteX8280" fmla="*/ 3882263 w 4089755"/>
              <a:gd name="connsiteY8280" fmla="*/ 1517361 h 4615664"/>
              <a:gd name="connsiteX8281" fmla="*/ 215185 w 4089755"/>
              <a:gd name="connsiteY8281" fmla="*/ 1516462 h 4615664"/>
              <a:gd name="connsiteX8282" fmla="*/ 212994 w 4089755"/>
              <a:gd name="connsiteY8282" fmla="*/ 1517076 h 4615664"/>
              <a:gd name="connsiteX8283" fmla="*/ 217427 w 4089755"/>
              <a:gd name="connsiteY8283" fmla="*/ 1522578 h 4615664"/>
              <a:gd name="connsiteX8284" fmla="*/ 218039 w 4089755"/>
              <a:gd name="connsiteY8284" fmla="*/ 1521738 h 4615664"/>
              <a:gd name="connsiteX8285" fmla="*/ 215185 w 4089755"/>
              <a:gd name="connsiteY8285" fmla="*/ 1516462 h 4615664"/>
              <a:gd name="connsiteX8286" fmla="*/ 1016152 w 4089755"/>
              <a:gd name="connsiteY8286" fmla="*/ 1514861 h 4615664"/>
              <a:gd name="connsiteX8287" fmla="*/ 1009561 w 4089755"/>
              <a:gd name="connsiteY8287" fmla="*/ 1519370 h 4615664"/>
              <a:gd name="connsiteX8288" fmla="*/ 1020746 w 4089755"/>
              <a:gd name="connsiteY8288" fmla="*/ 1522376 h 4615664"/>
              <a:gd name="connsiteX8289" fmla="*/ 1023939 w 4089755"/>
              <a:gd name="connsiteY8289" fmla="*/ 1519370 h 4615664"/>
              <a:gd name="connsiteX8290" fmla="*/ 1016152 w 4089755"/>
              <a:gd name="connsiteY8290" fmla="*/ 1514861 h 4615664"/>
              <a:gd name="connsiteX8291" fmla="*/ 526709 w 4089755"/>
              <a:gd name="connsiteY8291" fmla="*/ 1513809 h 4615664"/>
              <a:gd name="connsiteX8292" fmla="*/ 530469 w 4089755"/>
              <a:gd name="connsiteY8292" fmla="*/ 1519855 h 4615664"/>
              <a:gd name="connsiteX8293" fmla="*/ 533889 w 4089755"/>
              <a:gd name="connsiteY8293" fmla="*/ 1518205 h 4615664"/>
              <a:gd name="connsiteX8294" fmla="*/ 533569 w 4089755"/>
              <a:gd name="connsiteY8294" fmla="*/ 1522375 h 4615664"/>
              <a:gd name="connsiteX8295" fmla="*/ 536947 w 4089755"/>
              <a:gd name="connsiteY8295" fmla="*/ 1514814 h 4615664"/>
              <a:gd name="connsiteX8296" fmla="*/ 534875 w 4089755"/>
              <a:gd name="connsiteY8296" fmla="*/ 1516272 h 4615664"/>
              <a:gd name="connsiteX8297" fmla="*/ 1006532 w 4089755"/>
              <a:gd name="connsiteY8297" fmla="*/ 1511055 h 4615664"/>
              <a:gd name="connsiteX8298" fmla="*/ 1007589 w 4089755"/>
              <a:gd name="connsiteY8298" fmla="*/ 1514580 h 4615664"/>
              <a:gd name="connsiteX8299" fmla="*/ 1009280 w 4089755"/>
              <a:gd name="connsiteY8299" fmla="*/ 1511760 h 4615664"/>
              <a:gd name="connsiteX8300" fmla="*/ 1006532 w 4089755"/>
              <a:gd name="connsiteY8300" fmla="*/ 1511055 h 4615664"/>
              <a:gd name="connsiteX8301" fmla="*/ 256065 w 4089755"/>
              <a:gd name="connsiteY8301" fmla="*/ 1509005 h 4615664"/>
              <a:gd name="connsiteX8302" fmla="*/ 256919 w 4089755"/>
              <a:gd name="connsiteY8302" fmla="*/ 1509342 h 4615664"/>
              <a:gd name="connsiteX8303" fmla="*/ 273215 w 4089755"/>
              <a:gd name="connsiteY8303" fmla="*/ 1534639 h 4615664"/>
              <a:gd name="connsiteX8304" fmla="*/ 284155 w 4089755"/>
              <a:gd name="connsiteY8304" fmla="*/ 1551347 h 4615664"/>
              <a:gd name="connsiteX8305" fmla="*/ 280721 w 4089755"/>
              <a:gd name="connsiteY8305" fmla="*/ 1550177 h 4615664"/>
              <a:gd name="connsiteX8306" fmla="*/ 1214221 w 4089755"/>
              <a:gd name="connsiteY8306" fmla="*/ 1506432 h 4615664"/>
              <a:gd name="connsiteX8307" fmla="*/ 1204197 w 4089755"/>
              <a:gd name="connsiteY8307" fmla="*/ 1513554 h 4615664"/>
              <a:gd name="connsiteX8308" fmla="*/ 1209329 w 4089755"/>
              <a:gd name="connsiteY8308" fmla="*/ 1512891 h 4615664"/>
              <a:gd name="connsiteX8309" fmla="*/ 1208500 w 4089755"/>
              <a:gd name="connsiteY8309" fmla="*/ 1515678 h 4615664"/>
              <a:gd name="connsiteX8310" fmla="*/ 1212028 w 4089755"/>
              <a:gd name="connsiteY8310" fmla="*/ 1514166 h 4615664"/>
              <a:gd name="connsiteX8311" fmla="*/ 1212967 w 4089755"/>
              <a:gd name="connsiteY8311" fmla="*/ 1508928 h 4615664"/>
              <a:gd name="connsiteX8312" fmla="*/ 240974 w 4089755"/>
              <a:gd name="connsiteY8312" fmla="*/ 1504715 h 4615664"/>
              <a:gd name="connsiteX8313" fmla="*/ 265686 w 4089755"/>
              <a:gd name="connsiteY8313" fmla="*/ 1543571 h 4615664"/>
              <a:gd name="connsiteX8314" fmla="*/ 270237 w 4089755"/>
              <a:gd name="connsiteY8314" fmla="*/ 1548148 h 4615664"/>
              <a:gd name="connsiteX8315" fmla="*/ 264931 w 4089755"/>
              <a:gd name="connsiteY8315" fmla="*/ 1547245 h 4615664"/>
              <a:gd name="connsiteX8316" fmla="*/ 259432 w 4089755"/>
              <a:gd name="connsiteY8316" fmla="*/ 1537083 h 4615664"/>
              <a:gd name="connsiteX8317" fmla="*/ 252893 w 4089755"/>
              <a:gd name="connsiteY8317" fmla="*/ 1528063 h 4615664"/>
              <a:gd name="connsiteX8318" fmla="*/ 240974 w 4089755"/>
              <a:gd name="connsiteY8318" fmla="*/ 1504715 h 4615664"/>
              <a:gd name="connsiteX8319" fmla="*/ 238553 w 4089755"/>
              <a:gd name="connsiteY8319" fmla="*/ 1502085 h 4615664"/>
              <a:gd name="connsiteX8320" fmla="*/ 239630 w 4089755"/>
              <a:gd name="connsiteY8320" fmla="*/ 1502510 h 4615664"/>
              <a:gd name="connsiteX8321" fmla="*/ 240974 w 4089755"/>
              <a:gd name="connsiteY8321" fmla="*/ 1504715 h 4615664"/>
              <a:gd name="connsiteX8322" fmla="*/ 238628 w 4089755"/>
              <a:gd name="connsiteY8322" fmla="*/ 1502285 h 4615664"/>
              <a:gd name="connsiteX8323" fmla="*/ 354569 w 4089755"/>
              <a:gd name="connsiteY8323" fmla="*/ 1501623 h 4615664"/>
              <a:gd name="connsiteX8324" fmla="*/ 347675 w 4089755"/>
              <a:gd name="connsiteY8324" fmla="*/ 1507592 h 4615664"/>
              <a:gd name="connsiteX8325" fmla="*/ 358264 w 4089755"/>
              <a:gd name="connsiteY8325" fmla="*/ 1520905 h 4615664"/>
              <a:gd name="connsiteX8326" fmla="*/ 384732 w 4089755"/>
              <a:gd name="connsiteY8326" fmla="*/ 1534754 h 4615664"/>
              <a:gd name="connsiteX8327" fmla="*/ 383961 w 4089755"/>
              <a:gd name="connsiteY8327" fmla="*/ 1529045 h 4615664"/>
              <a:gd name="connsiteX8328" fmla="*/ 391551 w 4089755"/>
              <a:gd name="connsiteY8328" fmla="*/ 1525569 h 4615664"/>
              <a:gd name="connsiteX8329" fmla="*/ 396593 w 4089755"/>
              <a:gd name="connsiteY8329" fmla="*/ 1515558 h 4615664"/>
              <a:gd name="connsiteX8330" fmla="*/ 386902 w 4089755"/>
              <a:gd name="connsiteY8330" fmla="*/ 1514303 h 4615664"/>
              <a:gd name="connsiteX8331" fmla="*/ 383147 w 4089755"/>
              <a:gd name="connsiteY8331" fmla="*/ 1515559 h 4615664"/>
              <a:gd name="connsiteX8332" fmla="*/ 381713 w 4089755"/>
              <a:gd name="connsiteY8332" fmla="*/ 1520171 h 4615664"/>
              <a:gd name="connsiteX8333" fmla="*/ 375910 w 4089755"/>
              <a:gd name="connsiteY8333" fmla="*/ 1513212 h 4615664"/>
              <a:gd name="connsiteX8334" fmla="*/ 354569 w 4089755"/>
              <a:gd name="connsiteY8334" fmla="*/ 1501623 h 4615664"/>
              <a:gd name="connsiteX8335" fmla="*/ 2503237 w 4089755"/>
              <a:gd name="connsiteY8335" fmla="*/ 1500445 h 4615664"/>
              <a:gd name="connsiteX8336" fmla="*/ 2502632 w 4089755"/>
              <a:gd name="connsiteY8336" fmla="*/ 1501168 h 4615664"/>
              <a:gd name="connsiteX8337" fmla="*/ 2503341 w 4089755"/>
              <a:gd name="connsiteY8337" fmla="*/ 1501928 h 4615664"/>
              <a:gd name="connsiteX8338" fmla="*/ 2504458 w 4089755"/>
              <a:gd name="connsiteY8338" fmla="*/ 1502149 h 4615664"/>
              <a:gd name="connsiteX8339" fmla="*/ 2503680 w 4089755"/>
              <a:gd name="connsiteY8339" fmla="*/ 1500483 h 4615664"/>
              <a:gd name="connsiteX8340" fmla="*/ 642571 w 4089755"/>
              <a:gd name="connsiteY8340" fmla="*/ 1500247 h 4615664"/>
              <a:gd name="connsiteX8341" fmla="*/ 639751 w 4089755"/>
              <a:gd name="connsiteY8341" fmla="*/ 1502418 h 4615664"/>
              <a:gd name="connsiteX8342" fmla="*/ 649250 w 4089755"/>
              <a:gd name="connsiteY8342" fmla="*/ 1506762 h 4615664"/>
              <a:gd name="connsiteX8343" fmla="*/ 642571 w 4089755"/>
              <a:gd name="connsiteY8343" fmla="*/ 1500247 h 4615664"/>
              <a:gd name="connsiteX8344" fmla="*/ 141216 w 4089755"/>
              <a:gd name="connsiteY8344" fmla="*/ 1499852 h 4615664"/>
              <a:gd name="connsiteX8345" fmla="*/ 156038 w 4089755"/>
              <a:gd name="connsiteY8345" fmla="*/ 1510851 h 4615664"/>
              <a:gd name="connsiteX8346" fmla="*/ 158138 w 4089755"/>
              <a:gd name="connsiteY8346" fmla="*/ 1512317 h 4615664"/>
              <a:gd name="connsiteX8347" fmla="*/ 156962 w 4089755"/>
              <a:gd name="connsiteY8347" fmla="*/ 1511986 h 4615664"/>
              <a:gd name="connsiteX8348" fmla="*/ 137384 w 4089755"/>
              <a:gd name="connsiteY8348" fmla="*/ 1506494 h 4615664"/>
              <a:gd name="connsiteX8349" fmla="*/ 140103 w 4089755"/>
              <a:gd name="connsiteY8349" fmla="*/ 1505371 h 4615664"/>
              <a:gd name="connsiteX8350" fmla="*/ 339855 w 4089755"/>
              <a:gd name="connsiteY8350" fmla="*/ 1499721 h 4615664"/>
              <a:gd name="connsiteX8351" fmla="*/ 329745 w 4089755"/>
              <a:gd name="connsiteY8351" fmla="*/ 1507718 h 4615664"/>
              <a:gd name="connsiteX8352" fmla="*/ 344124 w 4089755"/>
              <a:gd name="connsiteY8352" fmla="*/ 1500033 h 4615664"/>
              <a:gd name="connsiteX8353" fmla="*/ 339855 w 4089755"/>
              <a:gd name="connsiteY8353" fmla="*/ 1499721 h 4615664"/>
              <a:gd name="connsiteX8354" fmla="*/ 892865 w 4089755"/>
              <a:gd name="connsiteY8354" fmla="*/ 1499720 h 4615664"/>
              <a:gd name="connsiteX8355" fmla="*/ 883850 w 4089755"/>
              <a:gd name="connsiteY8355" fmla="*/ 1507718 h 4615664"/>
              <a:gd name="connsiteX8356" fmla="*/ 897001 w 4089755"/>
              <a:gd name="connsiteY8356" fmla="*/ 1500034 h 4615664"/>
              <a:gd name="connsiteX8357" fmla="*/ 892865 w 4089755"/>
              <a:gd name="connsiteY8357" fmla="*/ 1499720 h 4615664"/>
              <a:gd name="connsiteX8358" fmla="*/ 265892 w 4089755"/>
              <a:gd name="connsiteY8358" fmla="*/ 1498712 h 4615664"/>
              <a:gd name="connsiteX8359" fmla="*/ 266346 w 4089755"/>
              <a:gd name="connsiteY8359" fmla="*/ 1499391 h 4615664"/>
              <a:gd name="connsiteX8360" fmla="*/ 265872 w 4089755"/>
              <a:gd name="connsiteY8360" fmla="*/ 1499269 h 4615664"/>
              <a:gd name="connsiteX8361" fmla="*/ 265443 w 4089755"/>
              <a:gd name="connsiteY8361" fmla="*/ 1498739 h 4615664"/>
              <a:gd name="connsiteX8362" fmla="*/ 265321 w 4089755"/>
              <a:gd name="connsiteY8362" fmla="*/ 1498588 h 4615664"/>
              <a:gd name="connsiteX8363" fmla="*/ 265443 w 4089755"/>
              <a:gd name="connsiteY8363" fmla="*/ 1498739 h 4615664"/>
              <a:gd name="connsiteX8364" fmla="*/ 265244 w 4089755"/>
              <a:gd name="connsiteY8364" fmla="*/ 1498749 h 4615664"/>
              <a:gd name="connsiteX8365" fmla="*/ 689328 w 4089755"/>
              <a:gd name="connsiteY8365" fmla="*/ 1493613 h 4615664"/>
              <a:gd name="connsiteX8366" fmla="*/ 682641 w 4089755"/>
              <a:gd name="connsiteY8366" fmla="*/ 1502796 h 4615664"/>
              <a:gd name="connsiteX8367" fmla="*/ 684312 w 4089755"/>
              <a:gd name="connsiteY8367" fmla="*/ 1521161 h 4615664"/>
              <a:gd name="connsiteX8368" fmla="*/ 692671 w 4089755"/>
              <a:gd name="connsiteY8368" fmla="*/ 1528812 h 4615664"/>
              <a:gd name="connsiteX8369" fmla="*/ 697687 w 4089755"/>
              <a:gd name="connsiteY8369" fmla="*/ 1518099 h 4615664"/>
              <a:gd name="connsiteX8370" fmla="*/ 702702 w 4089755"/>
              <a:gd name="connsiteY8370" fmla="*/ 1534678 h 4615664"/>
              <a:gd name="connsiteX8371" fmla="*/ 716076 w 4089755"/>
              <a:gd name="connsiteY8371" fmla="*/ 1536209 h 4615664"/>
              <a:gd name="connsiteX8372" fmla="*/ 712733 w 4089755"/>
              <a:gd name="connsiteY8372" fmla="*/ 1540802 h 4615664"/>
              <a:gd name="connsiteX8373" fmla="*/ 767623 w 4089755"/>
              <a:gd name="connsiteY8373" fmla="*/ 1546922 h 4615664"/>
              <a:gd name="connsiteX8374" fmla="*/ 719421 w 4089755"/>
              <a:gd name="connsiteY8374" fmla="*/ 1525497 h 4615664"/>
              <a:gd name="connsiteX8375" fmla="*/ 689328 w 4089755"/>
              <a:gd name="connsiteY8375" fmla="*/ 1493613 h 4615664"/>
              <a:gd name="connsiteX8376" fmla="*/ 631253 w 4089755"/>
              <a:gd name="connsiteY8376" fmla="*/ 1492948 h 4615664"/>
              <a:gd name="connsiteX8377" fmla="*/ 628266 w 4089755"/>
              <a:gd name="connsiteY8377" fmla="*/ 1493166 h 4615664"/>
              <a:gd name="connsiteX8378" fmla="*/ 625104 w 4089755"/>
              <a:gd name="connsiteY8378" fmla="*/ 1496452 h 4615664"/>
              <a:gd name="connsiteX8379" fmla="*/ 639478 w 4089755"/>
              <a:gd name="connsiteY8379" fmla="*/ 1496452 h 4615664"/>
              <a:gd name="connsiteX8380" fmla="*/ 631253 w 4089755"/>
              <a:gd name="connsiteY8380" fmla="*/ 1492948 h 4615664"/>
              <a:gd name="connsiteX8381" fmla="*/ 544466 w 4089755"/>
              <a:gd name="connsiteY8381" fmla="*/ 1492652 h 4615664"/>
              <a:gd name="connsiteX8382" fmla="*/ 540528 w 4089755"/>
              <a:gd name="connsiteY8382" fmla="*/ 1493042 h 4615664"/>
              <a:gd name="connsiteX8383" fmla="*/ 537444 w 4089755"/>
              <a:gd name="connsiteY8383" fmla="*/ 1496678 h 4615664"/>
              <a:gd name="connsiteX8384" fmla="*/ 521554 w 4089755"/>
              <a:gd name="connsiteY8384" fmla="*/ 1494863 h 4615664"/>
              <a:gd name="connsiteX8385" fmla="*/ 608980 w 4089755"/>
              <a:gd name="connsiteY8385" fmla="*/ 1535871 h 4615664"/>
              <a:gd name="connsiteX8386" fmla="*/ 619507 w 4089755"/>
              <a:gd name="connsiteY8386" fmla="*/ 1523561 h 4615664"/>
              <a:gd name="connsiteX8387" fmla="*/ 596700 w 4089755"/>
              <a:gd name="connsiteY8387" fmla="*/ 1512790 h 4615664"/>
              <a:gd name="connsiteX8388" fmla="*/ 559127 w 4089755"/>
              <a:gd name="connsiteY8388" fmla="*/ 1502191 h 4615664"/>
              <a:gd name="connsiteX8389" fmla="*/ 548658 w 4089755"/>
              <a:gd name="connsiteY8389" fmla="*/ 1499269 h 4615664"/>
              <a:gd name="connsiteX8390" fmla="*/ 665743 w 4089755"/>
              <a:gd name="connsiteY8390" fmla="*/ 1492496 h 4615664"/>
              <a:gd name="connsiteX8391" fmla="*/ 664161 w 4089755"/>
              <a:gd name="connsiteY8391" fmla="*/ 1497032 h 4615664"/>
              <a:gd name="connsiteX8392" fmla="*/ 673660 w 4089755"/>
              <a:gd name="connsiteY8392" fmla="*/ 1500055 h 4615664"/>
              <a:gd name="connsiteX8393" fmla="*/ 665743 w 4089755"/>
              <a:gd name="connsiteY8393" fmla="*/ 1492496 h 4615664"/>
              <a:gd name="connsiteX8394" fmla="*/ 224129 w 4089755"/>
              <a:gd name="connsiteY8394" fmla="*/ 1491268 h 4615664"/>
              <a:gd name="connsiteX8395" fmla="*/ 228901 w 4089755"/>
              <a:gd name="connsiteY8395" fmla="*/ 1491269 h 4615664"/>
              <a:gd name="connsiteX8396" fmla="*/ 231374 w 4089755"/>
              <a:gd name="connsiteY8396" fmla="*/ 1495415 h 4615664"/>
              <a:gd name="connsiteX8397" fmla="*/ 227341 w 4089755"/>
              <a:gd name="connsiteY8397" fmla="*/ 1497080 h 4615664"/>
              <a:gd name="connsiteX8398" fmla="*/ 224051 w 4089755"/>
              <a:gd name="connsiteY8398" fmla="*/ 1491280 h 4615664"/>
              <a:gd name="connsiteX8399" fmla="*/ 649514 w 4089755"/>
              <a:gd name="connsiteY8399" fmla="*/ 1486917 h 4615664"/>
              <a:gd name="connsiteX8400" fmla="*/ 663894 w 4089755"/>
              <a:gd name="connsiteY8400" fmla="*/ 1490031 h 4615664"/>
              <a:gd name="connsiteX8401" fmla="*/ 649514 w 4089755"/>
              <a:gd name="connsiteY8401" fmla="*/ 1486917 h 4615664"/>
              <a:gd name="connsiteX8402" fmla="*/ 528685 w 4089755"/>
              <a:gd name="connsiteY8402" fmla="*/ 1486915 h 4615664"/>
              <a:gd name="connsiteX8403" fmla="*/ 536953 w 4089755"/>
              <a:gd name="connsiteY8403" fmla="*/ 1489941 h 4615664"/>
              <a:gd name="connsiteX8404" fmla="*/ 528685 w 4089755"/>
              <a:gd name="connsiteY8404" fmla="*/ 1486915 h 4615664"/>
              <a:gd name="connsiteX8405" fmla="*/ 505821 w 4089755"/>
              <a:gd name="connsiteY8405" fmla="*/ 1483701 h 4615664"/>
              <a:gd name="connsiteX8406" fmla="*/ 495796 w 4089755"/>
              <a:gd name="connsiteY8406" fmla="*/ 1490938 h 4615664"/>
              <a:gd name="connsiteX8407" fmla="*/ 505821 w 4089755"/>
              <a:gd name="connsiteY8407" fmla="*/ 1483701 h 4615664"/>
              <a:gd name="connsiteX8408" fmla="*/ 218257 w 4089755"/>
              <a:gd name="connsiteY8408" fmla="*/ 1481068 h 4615664"/>
              <a:gd name="connsiteX8409" fmla="*/ 221387 w 4089755"/>
              <a:gd name="connsiteY8409" fmla="*/ 1482116 h 4615664"/>
              <a:gd name="connsiteX8410" fmla="*/ 221305 w 4089755"/>
              <a:gd name="connsiteY8410" fmla="*/ 1482713 h 4615664"/>
              <a:gd name="connsiteX8411" fmla="*/ 220170 w 4089755"/>
              <a:gd name="connsiteY8411" fmla="*/ 1484440 h 4615664"/>
              <a:gd name="connsiteX8412" fmla="*/ 490362 w 4089755"/>
              <a:gd name="connsiteY8412" fmla="*/ 1478119 h 4615664"/>
              <a:gd name="connsiteX8413" fmla="*/ 475188 w 4089755"/>
              <a:gd name="connsiteY8413" fmla="*/ 1478120 h 4615664"/>
              <a:gd name="connsiteX8414" fmla="*/ 485304 w 4089755"/>
              <a:gd name="connsiteY8414" fmla="*/ 1491268 h 4615664"/>
              <a:gd name="connsiteX8415" fmla="*/ 490362 w 4089755"/>
              <a:gd name="connsiteY8415" fmla="*/ 1478119 h 4615664"/>
              <a:gd name="connsiteX8416" fmla="*/ 839504 w 4089755"/>
              <a:gd name="connsiteY8416" fmla="*/ 1475757 h 4615664"/>
              <a:gd name="connsiteX8417" fmla="*/ 836250 w 4089755"/>
              <a:gd name="connsiteY8417" fmla="*/ 1478314 h 4615664"/>
              <a:gd name="connsiteX8418" fmla="*/ 838659 w 4089755"/>
              <a:gd name="connsiteY8418" fmla="*/ 1480405 h 4615664"/>
              <a:gd name="connsiteX8419" fmla="*/ 840029 w 4089755"/>
              <a:gd name="connsiteY8419" fmla="*/ 1479104 h 4615664"/>
              <a:gd name="connsiteX8420" fmla="*/ 840862 w 4089755"/>
              <a:gd name="connsiteY8420" fmla="*/ 1478315 h 4615664"/>
              <a:gd name="connsiteX8421" fmla="*/ 839504 w 4089755"/>
              <a:gd name="connsiteY8421" fmla="*/ 1475757 h 4615664"/>
              <a:gd name="connsiteX8422" fmla="*/ 853863 w 4089755"/>
              <a:gd name="connsiteY8422" fmla="*/ 1475194 h 4615664"/>
              <a:gd name="connsiteX8423" fmla="*/ 853817 w 4089755"/>
              <a:gd name="connsiteY8423" fmla="*/ 1475251 h 4615664"/>
              <a:gd name="connsiteX8424" fmla="*/ 853427 w 4089755"/>
              <a:gd name="connsiteY8424" fmla="*/ 1475733 h 4615664"/>
              <a:gd name="connsiteX8425" fmla="*/ 852751 w 4089755"/>
              <a:gd name="connsiteY8425" fmla="*/ 1476566 h 4615664"/>
              <a:gd name="connsiteX8426" fmla="*/ 852220 w 4089755"/>
              <a:gd name="connsiteY8426" fmla="*/ 1477221 h 4615664"/>
              <a:gd name="connsiteX8427" fmla="*/ 850897 w 4089755"/>
              <a:gd name="connsiteY8427" fmla="*/ 1478855 h 4615664"/>
              <a:gd name="connsiteX8428" fmla="*/ 851499 w 4089755"/>
              <a:gd name="connsiteY8428" fmla="*/ 1478112 h 4615664"/>
              <a:gd name="connsiteX8429" fmla="*/ 852220 w 4089755"/>
              <a:gd name="connsiteY8429" fmla="*/ 1477221 h 4615664"/>
              <a:gd name="connsiteX8430" fmla="*/ 853427 w 4089755"/>
              <a:gd name="connsiteY8430" fmla="*/ 1475733 h 4615664"/>
              <a:gd name="connsiteX8431" fmla="*/ 1231691 w 4089755"/>
              <a:gd name="connsiteY8431" fmla="*/ 1473545 h 4615664"/>
              <a:gd name="connsiteX8432" fmla="*/ 1231245 w 4089755"/>
              <a:gd name="connsiteY8432" fmla="*/ 1478968 h 4615664"/>
              <a:gd name="connsiteX8433" fmla="*/ 1234814 w 4089755"/>
              <a:gd name="connsiteY8433" fmla="*/ 1474149 h 4615664"/>
              <a:gd name="connsiteX8434" fmla="*/ 1231691 w 4089755"/>
              <a:gd name="connsiteY8434" fmla="*/ 1473545 h 4615664"/>
              <a:gd name="connsiteX8435" fmla="*/ 1293512 w 4089755"/>
              <a:gd name="connsiteY8435" fmla="*/ 1473545 h 4615664"/>
              <a:gd name="connsiteX8436" fmla="*/ 1293069 w 4089755"/>
              <a:gd name="connsiteY8436" fmla="*/ 1478967 h 4615664"/>
              <a:gd name="connsiteX8437" fmla="*/ 1296612 w 4089755"/>
              <a:gd name="connsiteY8437" fmla="*/ 1474149 h 4615664"/>
              <a:gd name="connsiteX8438" fmla="*/ 1293512 w 4089755"/>
              <a:gd name="connsiteY8438" fmla="*/ 1473545 h 4615664"/>
              <a:gd name="connsiteX8439" fmla="*/ 464023 w 4089755"/>
              <a:gd name="connsiteY8439" fmla="*/ 1469593 h 4615664"/>
              <a:gd name="connsiteX8440" fmla="*/ 455868 w 4089755"/>
              <a:gd name="connsiteY8440" fmla="*/ 1470341 h 4615664"/>
              <a:gd name="connsiteX8441" fmla="*/ 469741 w 4089755"/>
              <a:gd name="connsiteY8441" fmla="*/ 1477836 h 4615664"/>
              <a:gd name="connsiteX8442" fmla="*/ 464023 w 4089755"/>
              <a:gd name="connsiteY8442" fmla="*/ 1469593 h 4615664"/>
              <a:gd name="connsiteX8443" fmla="*/ 183244 w 4089755"/>
              <a:gd name="connsiteY8443" fmla="*/ 1469341 h 4615664"/>
              <a:gd name="connsiteX8444" fmla="*/ 184357 w 4089755"/>
              <a:gd name="connsiteY8444" fmla="*/ 1469713 h 4615664"/>
              <a:gd name="connsiteX8445" fmla="*/ 201270 w 4089755"/>
              <a:gd name="connsiteY8445" fmla="*/ 1497680 h 4615664"/>
              <a:gd name="connsiteX8446" fmla="*/ 210676 w 4089755"/>
              <a:gd name="connsiteY8446" fmla="*/ 1512106 h 4615664"/>
              <a:gd name="connsiteX8447" fmla="*/ 205978 w 4089755"/>
              <a:gd name="connsiteY8447" fmla="*/ 1497151 h 4615664"/>
              <a:gd name="connsiteX8448" fmla="*/ 191061 w 4089755"/>
              <a:gd name="connsiteY8448" fmla="*/ 1471958 h 4615664"/>
              <a:gd name="connsiteX8449" fmla="*/ 196513 w 4089755"/>
              <a:gd name="connsiteY8449" fmla="*/ 1473785 h 4615664"/>
              <a:gd name="connsiteX8450" fmla="*/ 204953 w 4089755"/>
              <a:gd name="connsiteY8450" fmla="*/ 1488059 h 4615664"/>
              <a:gd name="connsiteX8451" fmla="*/ 210386 w 4089755"/>
              <a:gd name="connsiteY8451" fmla="*/ 1493933 h 4615664"/>
              <a:gd name="connsiteX8452" fmla="*/ 206441 w 4089755"/>
              <a:gd name="connsiteY8452" fmla="*/ 1487891 h 4615664"/>
              <a:gd name="connsiteX8453" fmla="*/ 199024 w 4089755"/>
              <a:gd name="connsiteY8453" fmla="*/ 1474626 h 4615664"/>
              <a:gd name="connsiteX8454" fmla="*/ 212410 w 4089755"/>
              <a:gd name="connsiteY8454" fmla="*/ 1479109 h 4615664"/>
              <a:gd name="connsiteX8455" fmla="*/ 217665 w 4089755"/>
              <a:gd name="connsiteY8455" fmla="*/ 1488250 h 4615664"/>
              <a:gd name="connsiteX8456" fmla="*/ 216654 w 4089755"/>
              <a:gd name="connsiteY8456" fmla="*/ 1489788 h 4615664"/>
              <a:gd name="connsiteX8457" fmla="*/ 218891 w 4089755"/>
              <a:gd name="connsiteY8457" fmla="*/ 1490382 h 4615664"/>
              <a:gd name="connsiteX8458" fmla="*/ 223115 w 4089755"/>
              <a:gd name="connsiteY8458" fmla="*/ 1497730 h 4615664"/>
              <a:gd name="connsiteX8459" fmla="*/ 245596 w 4089755"/>
              <a:gd name="connsiteY8459" fmla="*/ 1530142 h 4615664"/>
              <a:gd name="connsiteX8460" fmla="*/ 243278 w 4089755"/>
              <a:gd name="connsiteY8460" fmla="*/ 1525172 h 4615664"/>
              <a:gd name="connsiteX8461" fmla="*/ 227761 w 4089755"/>
              <a:gd name="connsiteY8461" fmla="*/ 1497820 h 4615664"/>
              <a:gd name="connsiteX8462" fmla="*/ 234363 w 4089755"/>
              <a:gd name="connsiteY8462" fmla="*/ 1500428 h 4615664"/>
              <a:gd name="connsiteX8463" fmla="*/ 245942 w 4089755"/>
              <a:gd name="connsiteY8463" fmla="*/ 1519848 h 4615664"/>
              <a:gd name="connsiteX8464" fmla="*/ 262159 w 4089755"/>
              <a:gd name="connsiteY8464" fmla="*/ 1546271 h 4615664"/>
              <a:gd name="connsiteX8465" fmla="*/ 262875 w 4089755"/>
              <a:gd name="connsiteY8465" fmla="*/ 1546895 h 4615664"/>
              <a:gd name="connsiteX8466" fmla="*/ 260330 w 4089755"/>
              <a:gd name="connsiteY8466" fmla="*/ 1546462 h 4615664"/>
              <a:gd name="connsiteX8467" fmla="*/ 241373 w 4089755"/>
              <a:gd name="connsiteY8467" fmla="*/ 1537538 h 4615664"/>
              <a:gd name="connsiteX8468" fmla="*/ 228184 w 4089755"/>
              <a:gd name="connsiteY8468" fmla="*/ 1532267 h 4615664"/>
              <a:gd name="connsiteX8469" fmla="*/ 216910 w 4089755"/>
              <a:gd name="connsiteY8469" fmla="*/ 1528921 h 4615664"/>
              <a:gd name="connsiteX8470" fmla="*/ 195753 w 4089755"/>
              <a:gd name="connsiteY8470" fmla="*/ 1492181 h 4615664"/>
              <a:gd name="connsiteX8471" fmla="*/ 245140 w 4089755"/>
              <a:gd name="connsiteY8471" fmla="*/ 1469153 h 4615664"/>
              <a:gd name="connsiteX8472" fmla="*/ 250200 w 4089755"/>
              <a:gd name="connsiteY8472" fmla="*/ 1475217 h 4615664"/>
              <a:gd name="connsiteX8473" fmla="*/ 265529 w 4089755"/>
              <a:gd name="connsiteY8473" fmla="*/ 1498167 h 4615664"/>
              <a:gd name="connsiteX8474" fmla="*/ 265321 w 4089755"/>
              <a:gd name="connsiteY8474" fmla="*/ 1498588 h 4615664"/>
              <a:gd name="connsiteX8475" fmla="*/ 258217 w 4089755"/>
              <a:gd name="connsiteY8475" fmla="*/ 1489788 h 4615664"/>
              <a:gd name="connsiteX8476" fmla="*/ 249905 w 4089755"/>
              <a:gd name="connsiteY8476" fmla="*/ 1477650 h 4615664"/>
              <a:gd name="connsiteX8477" fmla="*/ 247545 w 4089755"/>
              <a:gd name="connsiteY8477" fmla="*/ 1477102 h 4615664"/>
              <a:gd name="connsiteX8478" fmla="*/ 245095 w 4089755"/>
              <a:gd name="connsiteY8478" fmla="*/ 1471685 h 4615664"/>
              <a:gd name="connsiteX8479" fmla="*/ 245140 w 4089755"/>
              <a:gd name="connsiteY8479" fmla="*/ 1469153 h 4615664"/>
              <a:gd name="connsiteX8480" fmla="*/ 1056564 w 4089755"/>
              <a:gd name="connsiteY8480" fmla="*/ 1463865 h 4615664"/>
              <a:gd name="connsiteX8481" fmla="*/ 1050925 w 4089755"/>
              <a:gd name="connsiteY8481" fmla="*/ 1468051 h 4615664"/>
              <a:gd name="connsiteX8482" fmla="*/ 1060951 w 4089755"/>
              <a:gd name="connsiteY8482" fmla="*/ 1471164 h 4615664"/>
              <a:gd name="connsiteX8483" fmla="*/ 1056564 w 4089755"/>
              <a:gd name="connsiteY8483" fmla="*/ 1463865 h 4615664"/>
              <a:gd name="connsiteX8484" fmla="*/ 492985 w 4089755"/>
              <a:gd name="connsiteY8484" fmla="*/ 1462082 h 4615664"/>
              <a:gd name="connsiteX8485" fmla="*/ 501263 w 4089755"/>
              <a:gd name="connsiteY8485" fmla="*/ 1476541 h 4615664"/>
              <a:gd name="connsiteX8486" fmla="*/ 502584 w 4089755"/>
              <a:gd name="connsiteY8486" fmla="*/ 1474199 h 4615664"/>
              <a:gd name="connsiteX8487" fmla="*/ 500198 w 4089755"/>
              <a:gd name="connsiteY8487" fmla="*/ 1470398 h 4615664"/>
              <a:gd name="connsiteX8488" fmla="*/ 492985 w 4089755"/>
              <a:gd name="connsiteY8488" fmla="*/ 1462082 h 4615664"/>
              <a:gd name="connsiteX8489" fmla="*/ 750326 w 4089755"/>
              <a:gd name="connsiteY8489" fmla="*/ 1459924 h 4615664"/>
              <a:gd name="connsiteX8490" fmla="*/ 750108 w 4089755"/>
              <a:gd name="connsiteY8490" fmla="*/ 1460539 h 4615664"/>
              <a:gd name="connsiteX8491" fmla="*/ 750105 w 4089755"/>
              <a:gd name="connsiteY8491" fmla="*/ 1460549 h 4615664"/>
              <a:gd name="connsiteX8492" fmla="*/ 749474 w 4089755"/>
              <a:gd name="connsiteY8492" fmla="*/ 1462345 h 4615664"/>
              <a:gd name="connsiteX8493" fmla="*/ 748415 w 4089755"/>
              <a:gd name="connsiteY8493" fmla="*/ 1465354 h 4615664"/>
              <a:gd name="connsiteX8494" fmla="*/ 742197 w 4089755"/>
              <a:gd name="connsiteY8494" fmla="*/ 1462492 h 4615664"/>
              <a:gd name="connsiteX8495" fmla="*/ 735627 w 4089755"/>
              <a:gd name="connsiteY8495" fmla="*/ 1461275 h 4615664"/>
              <a:gd name="connsiteX8496" fmla="*/ 722743 w 4089755"/>
              <a:gd name="connsiteY8496" fmla="*/ 1468395 h 4615664"/>
              <a:gd name="connsiteX8497" fmla="*/ 751766 w 4089755"/>
              <a:gd name="connsiteY8497" fmla="*/ 1468395 h 4615664"/>
              <a:gd name="connsiteX8498" fmla="*/ 748510 w 4089755"/>
              <a:gd name="connsiteY8498" fmla="*/ 1465398 h 4615664"/>
              <a:gd name="connsiteX8499" fmla="*/ 748415 w 4089755"/>
              <a:gd name="connsiteY8499" fmla="*/ 1465354 h 4615664"/>
              <a:gd name="connsiteX8500" fmla="*/ 749026 w 4089755"/>
              <a:gd name="connsiteY8500" fmla="*/ 1463620 h 4615664"/>
              <a:gd name="connsiteX8501" fmla="*/ 749474 w 4089755"/>
              <a:gd name="connsiteY8501" fmla="*/ 1462345 h 4615664"/>
              <a:gd name="connsiteX8502" fmla="*/ 749704 w 4089755"/>
              <a:gd name="connsiteY8502" fmla="*/ 1461695 h 4615664"/>
              <a:gd name="connsiteX8503" fmla="*/ 750105 w 4089755"/>
              <a:gd name="connsiteY8503" fmla="*/ 1460549 h 4615664"/>
              <a:gd name="connsiteX8504" fmla="*/ 226607 w 4089755"/>
              <a:gd name="connsiteY8504" fmla="*/ 1459671 h 4615664"/>
              <a:gd name="connsiteX8505" fmla="*/ 230412 w 4089755"/>
              <a:gd name="connsiteY8505" fmla="*/ 1464474 h 4615664"/>
              <a:gd name="connsiteX8506" fmla="*/ 229816 w 4089755"/>
              <a:gd name="connsiteY8506" fmla="*/ 1465577 h 4615664"/>
              <a:gd name="connsiteX8507" fmla="*/ 227336 w 4089755"/>
              <a:gd name="connsiteY8507" fmla="*/ 1462844 h 4615664"/>
              <a:gd name="connsiteX8508" fmla="*/ 226607 w 4089755"/>
              <a:gd name="connsiteY8508" fmla="*/ 1459671 h 4615664"/>
              <a:gd name="connsiteX8509" fmla="*/ 900153 w 4089755"/>
              <a:gd name="connsiteY8509" fmla="*/ 1459509 h 4615664"/>
              <a:gd name="connsiteX8510" fmla="*/ 917384 w 4089755"/>
              <a:gd name="connsiteY8510" fmla="*/ 1470136 h 4615664"/>
              <a:gd name="connsiteX8511" fmla="*/ 945423 w 4089755"/>
              <a:gd name="connsiteY8511" fmla="*/ 1483799 h 4615664"/>
              <a:gd name="connsiteX8512" fmla="*/ 912128 w 4089755"/>
              <a:gd name="connsiteY8512" fmla="*/ 1474691 h 4615664"/>
              <a:gd name="connsiteX8513" fmla="*/ 902856 w 4089755"/>
              <a:gd name="connsiteY8513" fmla="*/ 1469376 h 4615664"/>
              <a:gd name="connsiteX8514" fmla="*/ 900879 w 4089755"/>
              <a:gd name="connsiteY8514" fmla="*/ 1466861 h 4615664"/>
              <a:gd name="connsiteX8515" fmla="*/ 902120 w 4089755"/>
              <a:gd name="connsiteY8515" fmla="*/ 1465022 h 4615664"/>
              <a:gd name="connsiteX8516" fmla="*/ 903771 w 4089755"/>
              <a:gd name="connsiteY8516" fmla="*/ 1463542 h 4615664"/>
              <a:gd name="connsiteX8517" fmla="*/ 900670 w 4089755"/>
              <a:gd name="connsiteY8517" fmla="*/ 1462848 h 4615664"/>
              <a:gd name="connsiteX8518" fmla="*/ 900370 w 4089755"/>
              <a:gd name="connsiteY8518" fmla="*/ 1466215 h 4615664"/>
              <a:gd name="connsiteX8519" fmla="*/ 899314 w 4089755"/>
              <a:gd name="connsiteY8519" fmla="*/ 1464869 h 4615664"/>
              <a:gd name="connsiteX8520" fmla="*/ 900153 w 4089755"/>
              <a:gd name="connsiteY8520" fmla="*/ 1459509 h 4615664"/>
              <a:gd name="connsiteX8521" fmla="*/ 413363 w 4089755"/>
              <a:gd name="connsiteY8521" fmla="*/ 1457288 h 4615664"/>
              <a:gd name="connsiteX8522" fmla="*/ 423389 w 4089755"/>
              <a:gd name="connsiteY8522" fmla="*/ 1463240 h 4615664"/>
              <a:gd name="connsiteX8523" fmla="*/ 413363 w 4089755"/>
              <a:gd name="connsiteY8523" fmla="*/ 1457288 h 4615664"/>
              <a:gd name="connsiteX8524" fmla="*/ 685978 w 4089755"/>
              <a:gd name="connsiteY8524" fmla="*/ 1456918 h 4615664"/>
              <a:gd name="connsiteX8525" fmla="*/ 670583 w 4089755"/>
              <a:gd name="connsiteY8525" fmla="*/ 1474717 h 4615664"/>
              <a:gd name="connsiteX8526" fmla="*/ 696433 w 4089755"/>
              <a:gd name="connsiteY8526" fmla="*/ 1491260 h 4615664"/>
              <a:gd name="connsiteX8527" fmla="*/ 685978 w 4089755"/>
              <a:gd name="connsiteY8527" fmla="*/ 1456918 h 4615664"/>
              <a:gd name="connsiteX8528" fmla="*/ 549900 w 4089755"/>
              <a:gd name="connsiteY8528" fmla="*/ 1456889 h 4615664"/>
              <a:gd name="connsiteX8529" fmla="*/ 542111 w 4089755"/>
              <a:gd name="connsiteY8529" fmla="*/ 1457668 h 4615664"/>
              <a:gd name="connsiteX8530" fmla="*/ 542112 w 4089755"/>
              <a:gd name="connsiteY8530" fmla="*/ 1465454 h 4615664"/>
              <a:gd name="connsiteX8531" fmla="*/ 556489 w 4089755"/>
              <a:gd name="connsiteY8531" fmla="*/ 1460783 h 4615664"/>
              <a:gd name="connsiteX8532" fmla="*/ 549900 w 4089755"/>
              <a:gd name="connsiteY8532" fmla="*/ 1456889 h 4615664"/>
              <a:gd name="connsiteX8533" fmla="*/ 343024 w 4089755"/>
              <a:gd name="connsiteY8533" fmla="*/ 1455903 h 4615664"/>
              <a:gd name="connsiteX8534" fmla="*/ 337370 w 4089755"/>
              <a:gd name="connsiteY8534" fmla="*/ 1463512 h 4615664"/>
              <a:gd name="connsiteX8535" fmla="*/ 352541 w 4089755"/>
              <a:gd name="connsiteY8535" fmla="*/ 1457425 h 4615664"/>
              <a:gd name="connsiteX8536" fmla="*/ 343024 w 4089755"/>
              <a:gd name="connsiteY8536" fmla="*/ 1455903 h 4615664"/>
              <a:gd name="connsiteX8537" fmla="*/ 556879 w 4089755"/>
              <a:gd name="connsiteY8537" fmla="*/ 1453849 h 4615664"/>
              <a:gd name="connsiteX8538" fmla="*/ 556865 w 4089755"/>
              <a:gd name="connsiteY8538" fmla="*/ 1453883 h 4615664"/>
              <a:gd name="connsiteX8539" fmla="*/ 556636 w 4089755"/>
              <a:gd name="connsiteY8539" fmla="*/ 1454534 h 4615664"/>
              <a:gd name="connsiteX8540" fmla="*/ 555537 w 4089755"/>
              <a:gd name="connsiteY8540" fmla="*/ 1457658 h 4615664"/>
              <a:gd name="connsiteX8541" fmla="*/ 556188 w 4089755"/>
              <a:gd name="connsiteY8541" fmla="*/ 1455810 h 4615664"/>
              <a:gd name="connsiteX8542" fmla="*/ 556636 w 4089755"/>
              <a:gd name="connsiteY8542" fmla="*/ 1454534 h 4615664"/>
              <a:gd name="connsiteX8543" fmla="*/ 174733 w 4089755"/>
              <a:gd name="connsiteY8543" fmla="*/ 1453799 h 4615664"/>
              <a:gd name="connsiteX8544" fmla="*/ 175620 w 4089755"/>
              <a:gd name="connsiteY8544" fmla="*/ 1455266 h 4615664"/>
              <a:gd name="connsiteX8545" fmla="*/ 175516 w 4089755"/>
              <a:gd name="connsiteY8545" fmla="*/ 1455230 h 4615664"/>
              <a:gd name="connsiteX8546" fmla="*/ 557487 w 4089755"/>
              <a:gd name="connsiteY8546" fmla="*/ 1452113 h 4615664"/>
              <a:gd name="connsiteX8547" fmla="*/ 557005 w 4089755"/>
              <a:gd name="connsiteY8547" fmla="*/ 1453482 h 4615664"/>
              <a:gd name="connsiteX8548" fmla="*/ 556757 w 4089755"/>
              <a:gd name="connsiteY8548" fmla="*/ 1453438 h 4615664"/>
              <a:gd name="connsiteX8549" fmla="*/ 556940 w 4089755"/>
              <a:gd name="connsiteY8549" fmla="*/ 1453669 h 4615664"/>
              <a:gd name="connsiteX8550" fmla="*/ 556941 w 4089755"/>
              <a:gd name="connsiteY8550" fmla="*/ 1453667 h 4615664"/>
              <a:gd name="connsiteX8551" fmla="*/ 560137 w 4089755"/>
              <a:gd name="connsiteY8551" fmla="*/ 1457666 h 4615664"/>
              <a:gd name="connsiteX8552" fmla="*/ 559713 w 4089755"/>
              <a:gd name="connsiteY8552" fmla="*/ 1453966 h 4615664"/>
              <a:gd name="connsiteX8553" fmla="*/ 557005 w 4089755"/>
              <a:gd name="connsiteY8553" fmla="*/ 1453482 h 4615664"/>
              <a:gd name="connsiteX8554" fmla="*/ 557271 w 4089755"/>
              <a:gd name="connsiteY8554" fmla="*/ 1452728 h 4615664"/>
              <a:gd name="connsiteX8555" fmla="*/ 557487 w 4089755"/>
              <a:gd name="connsiteY8555" fmla="*/ 1452113 h 4615664"/>
              <a:gd name="connsiteX8556" fmla="*/ 486485 w 4089755"/>
              <a:gd name="connsiteY8556" fmla="*/ 1450626 h 4615664"/>
              <a:gd name="connsiteX8557" fmla="*/ 485484 w 4089755"/>
              <a:gd name="connsiteY8557" fmla="*/ 1451209 h 4615664"/>
              <a:gd name="connsiteX8558" fmla="*/ 487200 w 4089755"/>
              <a:gd name="connsiteY8558" fmla="*/ 1451958 h 4615664"/>
              <a:gd name="connsiteX8559" fmla="*/ 488706 w 4089755"/>
              <a:gd name="connsiteY8559" fmla="*/ 1450846 h 4615664"/>
              <a:gd name="connsiteX8560" fmla="*/ 486485 w 4089755"/>
              <a:gd name="connsiteY8560" fmla="*/ 1450626 h 4615664"/>
              <a:gd name="connsiteX8561" fmla="*/ 585728 w 4089755"/>
              <a:gd name="connsiteY8561" fmla="*/ 1450090 h 4615664"/>
              <a:gd name="connsiteX8562" fmla="*/ 582387 w 4089755"/>
              <a:gd name="connsiteY8562" fmla="*/ 1465434 h 4615664"/>
              <a:gd name="connsiteX8563" fmla="*/ 615790 w 4089755"/>
              <a:gd name="connsiteY8563" fmla="*/ 1477454 h 4615664"/>
              <a:gd name="connsiteX8564" fmla="*/ 626890 w 4089755"/>
              <a:gd name="connsiteY8564" fmla="*/ 1485103 h 4615664"/>
              <a:gd name="connsiteX8565" fmla="*/ 629152 w 4089755"/>
              <a:gd name="connsiteY8565" fmla="*/ 1486661 h 4615664"/>
              <a:gd name="connsiteX8566" fmla="*/ 645574 w 4089755"/>
              <a:gd name="connsiteY8566" fmla="*/ 1486661 h 4615664"/>
              <a:gd name="connsiteX8567" fmla="*/ 645576 w 4089755"/>
              <a:gd name="connsiteY8567" fmla="*/ 1478989 h 4615664"/>
              <a:gd name="connsiteX8568" fmla="*/ 634164 w 4089755"/>
              <a:gd name="connsiteY8568" fmla="*/ 1473107 h 4615664"/>
              <a:gd name="connsiteX8569" fmla="*/ 615789 w 4089755"/>
              <a:gd name="connsiteY8569" fmla="*/ 1463901 h 4615664"/>
              <a:gd name="connsiteX8570" fmla="*/ 597420 w 4089755"/>
              <a:gd name="connsiteY8570" fmla="*/ 1456228 h 4615664"/>
              <a:gd name="connsiteX8571" fmla="*/ 585728 w 4089755"/>
              <a:gd name="connsiteY8571" fmla="*/ 1450090 h 4615664"/>
              <a:gd name="connsiteX8572" fmla="*/ 331939 w 4089755"/>
              <a:gd name="connsiteY8572" fmla="*/ 1449436 h 4615664"/>
              <a:gd name="connsiteX8573" fmla="*/ 321914 w 4089755"/>
              <a:gd name="connsiteY8573" fmla="*/ 1456675 h 4615664"/>
              <a:gd name="connsiteX8574" fmla="*/ 331939 w 4089755"/>
              <a:gd name="connsiteY8574" fmla="*/ 1449436 h 4615664"/>
              <a:gd name="connsiteX8575" fmla="*/ 1147245 w 4089755"/>
              <a:gd name="connsiteY8575" fmla="*/ 1449436 h 4615664"/>
              <a:gd name="connsiteX8576" fmla="*/ 1137220 w 4089755"/>
              <a:gd name="connsiteY8576" fmla="*/ 1456675 h 4615664"/>
              <a:gd name="connsiteX8577" fmla="*/ 1147245 w 4089755"/>
              <a:gd name="connsiteY8577" fmla="*/ 1449436 h 4615664"/>
              <a:gd name="connsiteX8578" fmla="*/ 168881 w 4089755"/>
              <a:gd name="connsiteY8578" fmla="*/ 1444205 h 4615664"/>
              <a:gd name="connsiteX8579" fmla="*/ 174733 w 4089755"/>
              <a:gd name="connsiteY8579" fmla="*/ 1453799 h 4615664"/>
              <a:gd name="connsiteX8580" fmla="*/ 171270 w 4089755"/>
              <a:gd name="connsiteY8580" fmla="*/ 1450084 h 4615664"/>
              <a:gd name="connsiteX8581" fmla="*/ 168881 w 4089755"/>
              <a:gd name="connsiteY8581" fmla="*/ 1444205 h 4615664"/>
              <a:gd name="connsiteX8582" fmla="*/ 3866929 w 4089755"/>
              <a:gd name="connsiteY8582" fmla="*/ 1442971 h 4615664"/>
              <a:gd name="connsiteX8583" fmla="*/ 3862778 w 4089755"/>
              <a:gd name="connsiteY8583" fmla="*/ 1445794 h 4615664"/>
              <a:gd name="connsiteX8584" fmla="*/ 3863812 w 4089755"/>
              <a:gd name="connsiteY8584" fmla="*/ 1444763 h 4615664"/>
              <a:gd name="connsiteX8585" fmla="*/ 3864678 w 4089755"/>
              <a:gd name="connsiteY8585" fmla="*/ 1444012 h 4615664"/>
              <a:gd name="connsiteX8586" fmla="*/ 572798 w 4089755"/>
              <a:gd name="connsiteY8586" fmla="*/ 1442409 h 4615664"/>
              <a:gd name="connsiteX8587" fmla="*/ 562772 w 4089755"/>
              <a:gd name="connsiteY8587" fmla="*/ 1442410 h 4615664"/>
              <a:gd name="connsiteX8588" fmla="*/ 562773 w 4089755"/>
              <a:gd name="connsiteY8588" fmla="*/ 1449969 h 4615664"/>
              <a:gd name="connsiteX8589" fmla="*/ 572797 w 4089755"/>
              <a:gd name="connsiteY8589" fmla="*/ 1449968 h 4615664"/>
              <a:gd name="connsiteX8590" fmla="*/ 572798 w 4089755"/>
              <a:gd name="connsiteY8590" fmla="*/ 1442409 h 4615664"/>
              <a:gd name="connsiteX8591" fmla="*/ 1013573 w 4089755"/>
              <a:gd name="connsiteY8591" fmla="*/ 1441624 h 4615664"/>
              <a:gd name="connsiteX8592" fmla="*/ 1023591 w 4089755"/>
              <a:gd name="connsiteY8592" fmla="*/ 1448863 h 4615664"/>
              <a:gd name="connsiteX8593" fmla="*/ 1013573 w 4089755"/>
              <a:gd name="connsiteY8593" fmla="*/ 1441624 h 4615664"/>
              <a:gd name="connsiteX8594" fmla="*/ 166952 w 4089755"/>
              <a:gd name="connsiteY8594" fmla="*/ 1440447 h 4615664"/>
              <a:gd name="connsiteX8595" fmla="*/ 168881 w 4089755"/>
              <a:gd name="connsiteY8595" fmla="*/ 1444205 h 4615664"/>
              <a:gd name="connsiteX8596" fmla="*/ 167473 w 4089755"/>
              <a:gd name="connsiteY8596" fmla="*/ 1443396 h 4615664"/>
              <a:gd name="connsiteX8597" fmla="*/ 166952 w 4089755"/>
              <a:gd name="connsiteY8597" fmla="*/ 1440447 h 4615664"/>
              <a:gd name="connsiteX8598" fmla="*/ 165022 w 4089755"/>
              <a:gd name="connsiteY8598" fmla="*/ 1436689 h 4615664"/>
              <a:gd name="connsiteX8599" fmla="*/ 166952 w 4089755"/>
              <a:gd name="connsiteY8599" fmla="*/ 1440447 h 4615664"/>
              <a:gd name="connsiteX8600" fmla="*/ 165542 w 4089755"/>
              <a:gd name="connsiteY8600" fmla="*/ 1439639 h 4615664"/>
              <a:gd name="connsiteX8601" fmla="*/ 165022 w 4089755"/>
              <a:gd name="connsiteY8601" fmla="*/ 1436689 h 4615664"/>
              <a:gd name="connsiteX8602" fmla="*/ 53538 w 4089755"/>
              <a:gd name="connsiteY8602" fmla="*/ 1436193 h 4615664"/>
              <a:gd name="connsiteX8603" fmla="*/ 78370 w 4089755"/>
              <a:gd name="connsiteY8603" fmla="*/ 1453211 h 4615664"/>
              <a:gd name="connsiteX8604" fmla="*/ 81626 w 4089755"/>
              <a:gd name="connsiteY8604" fmla="*/ 1455627 h 4615664"/>
              <a:gd name="connsiteX8605" fmla="*/ 81626 w 4089755"/>
              <a:gd name="connsiteY8605" fmla="*/ 1462252 h 4615664"/>
              <a:gd name="connsiteX8606" fmla="*/ 85401 w 4089755"/>
              <a:gd name="connsiteY8606" fmla="*/ 1458428 h 4615664"/>
              <a:gd name="connsiteX8607" fmla="*/ 107783 w 4089755"/>
              <a:gd name="connsiteY8607" fmla="*/ 1475039 h 4615664"/>
              <a:gd name="connsiteX8608" fmla="*/ 124679 w 4089755"/>
              <a:gd name="connsiteY8608" fmla="*/ 1489570 h 4615664"/>
              <a:gd name="connsiteX8609" fmla="*/ 129103 w 4089755"/>
              <a:gd name="connsiteY8609" fmla="*/ 1490862 h 4615664"/>
              <a:gd name="connsiteX8610" fmla="*/ 140832 w 4089755"/>
              <a:gd name="connsiteY8610" fmla="*/ 1499567 h 4615664"/>
              <a:gd name="connsiteX8611" fmla="*/ 138273 w 4089755"/>
              <a:gd name="connsiteY8611" fmla="*/ 1500835 h 4615664"/>
              <a:gd name="connsiteX8612" fmla="*/ 136624 w 4089755"/>
              <a:gd name="connsiteY8612" fmla="*/ 1506283 h 4615664"/>
              <a:gd name="connsiteX8613" fmla="*/ 126666 w 4089755"/>
              <a:gd name="connsiteY8613" fmla="*/ 1503489 h 4615664"/>
              <a:gd name="connsiteX8614" fmla="*/ 54084 w 4089755"/>
              <a:gd name="connsiteY8614" fmla="*/ 1443233 h 4615664"/>
              <a:gd name="connsiteX8615" fmla="*/ 56077 w 4089755"/>
              <a:gd name="connsiteY8615" fmla="*/ 1442859 h 4615664"/>
              <a:gd name="connsiteX8616" fmla="*/ 365275 w 4089755"/>
              <a:gd name="connsiteY8616" fmla="*/ 1435584 h 4615664"/>
              <a:gd name="connsiteX8617" fmla="*/ 363918 w 4089755"/>
              <a:gd name="connsiteY8617" fmla="*/ 1438606 h 4615664"/>
              <a:gd name="connsiteX8618" fmla="*/ 373412 w 4089755"/>
              <a:gd name="connsiteY8618" fmla="*/ 1443141 h 4615664"/>
              <a:gd name="connsiteX8619" fmla="*/ 365275 w 4089755"/>
              <a:gd name="connsiteY8619" fmla="*/ 1435584 h 4615664"/>
              <a:gd name="connsiteX8620" fmla="*/ 763691 w 4089755"/>
              <a:gd name="connsiteY8620" fmla="*/ 1434896 h 4615664"/>
              <a:gd name="connsiteX8621" fmla="*/ 760784 w 4089755"/>
              <a:gd name="connsiteY8621" fmla="*/ 1435026 h 4615664"/>
              <a:gd name="connsiteX8622" fmla="*/ 762445 w 4089755"/>
              <a:gd name="connsiteY8622" fmla="*/ 1457791 h 4615664"/>
              <a:gd name="connsiteX8623" fmla="*/ 752477 w 4089755"/>
              <a:gd name="connsiteY8623" fmla="*/ 1460827 h 4615664"/>
              <a:gd name="connsiteX8624" fmla="*/ 762446 w 4089755"/>
              <a:gd name="connsiteY8624" fmla="*/ 1465380 h 4615664"/>
              <a:gd name="connsiteX8625" fmla="*/ 752477 w 4089755"/>
              <a:gd name="connsiteY8625" fmla="*/ 1474485 h 4615664"/>
              <a:gd name="connsiteX8626" fmla="*/ 764107 w 4089755"/>
              <a:gd name="connsiteY8626" fmla="*/ 1490926 h 4615664"/>
              <a:gd name="connsiteX8627" fmla="*/ 770396 w 4089755"/>
              <a:gd name="connsiteY8627" fmla="*/ 1495080 h 4615664"/>
              <a:gd name="connsiteX8628" fmla="*/ 769601 w 4089755"/>
              <a:gd name="connsiteY8628" fmla="*/ 1494759 h 4615664"/>
              <a:gd name="connsiteX8629" fmla="*/ 762601 w 4089755"/>
              <a:gd name="connsiteY8629" fmla="*/ 1492765 h 4615664"/>
              <a:gd name="connsiteX8630" fmla="*/ 760581 w 4089755"/>
              <a:gd name="connsiteY8630" fmla="*/ 1489149 h 4615664"/>
              <a:gd name="connsiteX8631" fmla="*/ 760581 w 4089755"/>
              <a:gd name="connsiteY8631" fmla="*/ 1492172 h 4615664"/>
              <a:gd name="connsiteX8632" fmla="*/ 760587 w 4089755"/>
              <a:gd name="connsiteY8632" fmla="*/ 1492190 h 4615664"/>
              <a:gd name="connsiteX8633" fmla="*/ 735807 w 4089755"/>
              <a:gd name="connsiteY8633" fmla="*/ 1485138 h 4615664"/>
              <a:gd name="connsiteX8634" fmla="*/ 701875 w 4089755"/>
              <a:gd name="connsiteY8634" fmla="*/ 1481472 h 4615664"/>
              <a:gd name="connsiteX8635" fmla="*/ 711271 w 4089755"/>
              <a:gd name="connsiteY8635" fmla="*/ 1488247 h 4615664"/>
              <a:gd name="connsiteX8636" fmla="*/ 709397 w 4089755"/>
              <a:gd name="connsiteY8636" fmla="*/ 1490158 h 4615664"/>
              <a:gd name="connsiteX8637" fmla="*/ 709360 w 4089755"/>
              <a:gd name="connsiteY8637" fmla="*/ 1490196 h 4615664"/>
              <a:gd name="connsiteX8638" fmla="*/ 708315 w 4089755"/>
              <a:gd name="connsiteY8638" fmla="*/ 1491259 h 4615664"/>
              <a:gd name="connsiteX8639" fmla="*/ 709397 w 4089755"/>
              <a:gd name="connsiteY8639" fmla="*/ 1490158 h 4615664"/>
              <a:gd name="connsiteX8640" fmla="*/ 711098 w 4089755"/>
              <a:gd name="connsiteY8640" fmla="*/ 1488425 h 4615664"/>
              <a:gd name="connsiteX8641" fmla="*/ 711271 w 4089755"/>
              <a:gd name="connsiteY8641" fmla="*/ 1488247 h 4615664"/>
              <a:gd name="connsiteX8642" fmla="*/ 715895 w 4089755"/>
              <a:gd name="connsiteY8642" fmla="*/ 1491582 h 4615664"/>
              <a:gd name="connsiteX8643" fmla="*/ 729915 w 4089755"/>
              <a:gd name="connsiteY8643" fmla="*/ 1498258 h 4615664"/>
              <a:gd name="connsiteX8644" fmla="*/ 745394 w 4089755"/>
              <a:gd name="connsiteY8644" fmla="*/ 1504363 h 4615664"/>
              <a:gd name="connsiteX8645" fmla="*/ 752405 w 4089755"/>
              <a:gd name="connsiteY8645" fmla="*/ 1507414 h 4615664"/>
              <a:gd name="connsiteX8646" fmla="*/ 752405 w 4089755"/>
              <a:gd name="connsiteY8646" fmla="*/ 1522140 h 4615664"/>
              <a:gd name="connsiteX8647" fmla="*/ 844992 w 4089755"/>
              <a:gd name="connsiteY8647" fmla="*/ 1554185 h 4615664"/>
              <a:gd name="connsiteX8648" fmla="*/ 839735 w 4089755"/>
              <a:gd name="connsiteY8648" fmla="*/ 1561561 h 4615664"/>
              <a:gd name="connsiteX8649" fmla="*/ 846744 w 4089755"/>
              <a:gd name="connsiteY8649" fmla="*/ 1564612 h 4615664"/>
              <a:gd name="connsiteX8650" fmla="*/ 851965 w 4089755"/>
              <a:gd name="connsiteY8650" fmla="*/ 1563658 h 4615664"/>
              <a:gd name="connsiteX8651" fmla="*/ 854767 w 4089755"/>
              <a:gd name="connsiteY8651" fmla="*/ 1562788 h 4615664"/>
              <a:gd name="connsiteX8652" fmla="*/ 854558 w 4089755"/>
              <a:gd name="connsiteY8652" fmla="*/ 1564781 h 4615664"/>
              <a:gd name="connsiteX8653" fmla="*/ 858027 w 4089755"/>
              <a:gd name="connsiteY8653" fmla="*/ 1562702 h 4615664"/>
              <a:gd name="connsiteX8654" fmla="*/ 858236 w 4089755"/>
              <a:gd name="connsiteY8654" fmla="*/ 1561711 h 4615664"/>
              <a:gd name="connsiteX8655" fmla="*/ 858720 w 4089755"/>
              <a:gd name="connsiteY8655" fmla="*/ 1561560 h 4615664"/>
              <a:gd name="connsiteX8656" fmla="*/ 885006 w 4089755"/>
              <a:gd name="connsiteY8656" fmla="*/ 1570716 h 4615664"/>
              <a:gd name="connsiteX8657" fmla="*/ 923451 w 4089755"/>
              <a:gd name="connsiteY8657" fmla="*/ 1588527 h 4615664"/>
              <a:gd name="connsiteX8658" fmla="*/ 931995 w 4089755"/>
              <a:gd name="connsiteY8658" fmla="*/ 1589779 h 4615664"/>
              <a:gd name="connsiteX8659" fmla="*/ 932750 w 4089755"/>
              <a:gd name="connsiteY8659" fmla="*/ 1590585 h 4615664"/>
              <a:gd name="connsiteX8660" fmla="*/ 936075 w 4089755"/>
              <a:gd name="connsiteY8660" fmla="*/ 1604244 h 4615664"/>
              <a:gd name="connsiteX8661" fmla="*/ 951029 w 4089755"/>
              <a:gd name="connsiteY8661" fmla="*/ 1611832 h 4615664"/>
              <a:gd name="connsiteX8662" fmla="*/ 978998 w 4089755"/>
              <a:gd name="connsiteY8662" fmla="*/ 1629791 h 4615664"/>
              <a:gd name="connsiteX8663" fmla="*/ 1040196 w 4089755"/>
              <a:gd name="connsiteY8663" fmla="*/ 1670510 h 4615664"/>
              <a:gd name="connsiteX8664" fmla="*/ 1098070 w 4089755"/>
              <a:gd name="connsiteY8664" fmla="*/ 1709973 h 4615664"/>
              <a:gd name="connsiteX8665" fmla="*/ 1116072 w 4089755"/>
              <a:gd name="connsiteY8665" fmla="*/ 1714525 h 4615664"/>
              <a:gd name="connsiteX8666" fmla="*/ 1119394 w 4089755"/>
              <a:gd name="connsiteY8666" fmla="*/ 1716043 h 4615664"/>
              <a:gd name="connsiteX8667" fmla="*/ 1117734 w 4089755"/>
              <a:gd name="connsiteY8667" fmla="*/ 1720343 h 4615664"/>
              <a:gd name="connsiteX8668" fmla="*/ 1121057 w 4089755"/>
              <a:gd name="connsiteY8668" fmla="*/ 1735519 h 4615664"/>
              <a:gd name="connsiteX8669" fmla="*/ 1132687 w 4089755"/>
              <a:gd name="connsiteY8669" fmla="*/ 1727933 h 4615664"/>
              <a:gd name="connsiteX8670" fmla="*/ 1129780 w 4089755"/>
              <a:gd name="connsiteY8670" fmla="*/ 1723885 h 4615664"/>
              <a:gd name="connsiteX8671" fmla="*/ 1129748 w 4089755"/>
              <a:gd name="connsiteY8671" fmla="*/ 1723414 h 4615664"/>
              <a:gd name="connsiteX8672" fmla="*/ 1129365 w 4089755"/>
              <a:gd name="connsiteY8672" fmla="*/ 1717561 h 4615664"/>
              <a:gd name="connsiteX8673" fmla="*/ 1132688 w 4089755"/>
              <a:gd name="connsiteY8673" fmla="*/ 1714525 h 4615664"/>
              <a:gd name="connsiteX8674" fmla="*/ 1129364 w 4089755"/>
              <a:gd name="connsiteY8674" fmla="*/ 1708455 h 4615664"/>
              <a:gd name="connsiteX8675" fmla="*/ 1134362 w 4089755"/>
              <a:gd name="connsiteY8675" fmla="*/ 1706825 h 4615664"/>
              <a:gd name="connsiteX8676" fmla="*/ 1135828 w 4089755"/>
              <a:gd name="connsiteY8676" fmla="*/ 1707796 h 4615664"/>
              <a:gd name="connsiteX8677" fmla="*/ 1142094 w 4089755"/>
              <a:gd name="connsiteY8677" fmla="*/ 1705625 h 4615664"/>
              <a:gd name="connsiteX8678" fmla="*/ 1138592 w 4089755"/>
              <a:gd name="connsiteY8678" fmla="*/ 1704109 h 4615664"/>
              <a:gd name="connsiteX8679" fmla="*/ 1140995 w 4089755"/>
              <a:gd name="connsiteY8679" fmla="*/ 1702386 h 4615664"/>
              <a:gd name="connsiteX8680" fmla="*/ 1145980 w 4089755"/>
              <a:gd name="connsiteY8680" fmla="*/ 1685692 h 4615664"/>
              <a:gd name="connsiteX8681" fmla="*/ 1078134 w 4089755"/>
              <a:gd name="connsiteY8681" fmla="*/ 1657109 h 4615664"/>
              <a:gd name="connsiteX8682" fmla="*/ 1053487 w 4089755"/>
              <a:gd name="connsiteY8682" fmla="*/ 1637379 h 4615664"/>
              <a:gd name="connsiteX8683" fmla="*/ 1033550 w 4089755"/>
              <a:gd name="connsiteY8683" fmla="*/ 1616385 h 4615664"/>
              <a:gd name="connsiteX8684" fmla="*/ 1045179 w 4089755"/>
              <a:gd name="connsiteY8684" fmla="*/ 1605761 h 4615664"/>
              <a:gd name="connsiteX8685" fmla="*/ 1010288 w 4089755"/>
              <a:gd name="connsiteY8685" fmla="*/ 1598172 h 4615664"/>
              <a:gd name="connsiteX8686" fmla="*/ 1025242 w 4089755"/>
              <a:gd name="connsiteY8686" fmla="*/ 1601208 h 4615664"/>
              <a:gd name="connsiteX8687" fmla="*/ 1013509 w 4089755"/>
              <a:gd name="connsiteY8687" fmla="*/ 1610031 h 4615664"/>
              <a:gd name="connsiteX8688" fmla="*/ 1010031 w 4089755"/>
              <a:gd name="connsiteY8688" fmla="*/ 1605255 h 4615664"/>
              <a:gd name="connsiteX8689" fmla="*/ 1007835 w 4089755"/>
              <a:gd name="connsiteY8689" fmla="*/ 1602240 h 4615664"/>
              <a:gd name="connsiteX8690" fmla="*/ 1010289 w 4089755"/>
              <a:gd name="connsiteY8690" fmla="*/ 1590585 h 4615664"/>
              <a:gd name="connsiteX8691" fmla="*/ 988966 w 4089755"/>
              <a:gd name="connsiteY8691" fmla="*/ 1578445 h 4615664"/>
              <a:gd name="connsiteX8692" fmla="*/ 975673 w 4089755"/>
              <a:gd name="connsiteY8692" fmla="*/ 1587550 h 4615664"/>
              <a:gd name="connsiteX8693" fmla="*/ 975672 w 4089755"/>
              <a:gd name="connsiteY8693" fmla="*/ 1565037 h 4615664"/>
              <a:gd name="connsiteX8694" fmla="*/ 957397 w 4089755"/>
              <a:gd name="connsiteY8694" fmla="*/ 1572627 h 4615664"/>
              <a:gd name="connsiteX8695" fmla="*/ 965704 w 4089755"/>
              <a:gd name="connsiteY8695" fmla="*/ 1598172 h 4615664"/>
              <a:gd name="connsiteX8696" fmla="*/ 958680 w 4089755"/>
              <a:gd name="connsiteY8696" fmla="*/ 1595665 h 4615664"/>
              <a:gd name="connsiteX8697" fmla="*/ 958511 w 4089755"/>
              <a:gd name="connsiteY8697" fmla="*/ 1594155 h 4615664"/>
              <a:gd name="connsiteX8698" fmla="*/ 957095 w 4089755"/>
              <a:gd name="connsiteY8698" fmla="*/ 1595099 h 4615664"/>
              <a:gd name="connsiteX8699" fmla="*/ 953484 w 4089755"/>
              <a:gd name="connsiteY8699" fmla="*/ 1593811 h 4615664"/>
              <a:gd name="connsiteX8700" fmla="*/ 942719 w 4089755"/>
              <a:gd name="connsiteY8700" fmla="*/ 1586032 h 4615664"/>
              <a:gd name="connsiteX8701" fmla="*/ 911151 w 4089755"/>
              <a:gd name="connsiteY8701" fmla="*/ 1562003 h 4615664"/>
              <a:gd name="connsiteX8702" fmla="*/ 851613 w 4089755"/>
              <a:gd name="connsiteY8702" fmla="*/ 1515208 h 4615664"/>
              <a:gd name="connsiteX8703" fmla="*/ 878199 w 4089755"/>
              <a:gd name="connsiteY8703" fmla="*/ 1495481 h 4615664"/>
              <a:gd name="connsiteX8704" fmla="*/ 848290 w 4089755"/>
              <a:gd name="connsiteY8704" fmla="*/ 1483339 h 4615664"/>
              <a:gd name="connsiteX8705" fmla="*/ 836938 w 4089755"/>
              <a:gd name="connsiteY8705" fmla="*/ 1480556 h 4615664"/>
              <a:gd name="connsiteX8706" fmla="*/ 827175 w 4089755"/>
              <a:gd name="connsiteY8706" fmla="*/ 1474865 h 4615664"/>
              <a:gd name="connsiteX8707" fmla="*/ 825133 w 4089755"/>
              <a:gd name="connsiteY8707" fmla="*/ 1474047 h 4615664"/>
              <a:gd name="connsiteX8708" fmla="*/ 825845 w 4089755"/>
              <a:gd name="connsiteY8708" fmla="*/ 1471726 h 4615664"/>
              <a:gd name="connsiteX8709" fmla="*/ 824689 w 4089755"/>
              <a:gd name="connsiteY8709" fmla="*/ 1467945 h 4615664"/>
              <a:gd name="connsiteX8710" fmla="*/ 821606 w 4089755"/>
              <a:gd name="connsiteY8710" fmla="*/ 1470970 h 4615664"/>
              <a:gd name="connsiteX8711" fmla="*/ 823159 w 4089755"/>
              <a:gd name="connsiteY8711" fmla="*/ 1473254 h 4615664"/>
              <a:gd name="connsiteX8712" fmla="*/ 818660 w 4089755"/>
              <a:gd name="connsiteY8712" fmla="*/ 1471450 h 4615664"/>
              <a:gd name="connsiteX8713" fmla="*/ 788753 w 4089755"/>
              <a:gd name="connsiteY8713" fmla="*/ 1477268 h 4615664"/>
              <a:gd name="connsiteX8714" fmla="*/ 785708 w 4089755"/>
              <a:gd name="connsiteY8714" fmla="*/ 1476004 h 4615664"/>
              <a:gd name="connsiteX8715" fmla="*/ 777399 w 4089755"/>
              <a:gd name="connsiteY8715" fmla="*/ 1471450 h 4615664"/>
              <a:gd name="connsiteX8716" fmla="*/ 785707 w 4089755"/>
              <a:gd name="connsiteY8716" fmla="*/ 1465380 h 4615664"/>
              <a:gd name="connsiteX8717" fmla="*/ 767431 w 4089755"/>
              <a:gd name="connsiteY8717" fmla="*/ 1447168 h 4615664"/>
              <a:gd name="connsiteX8718" fmla="*/ 763691 w 4089755"/>
              <a:gd name="connsiteY8718" fmla="*/ 1434896 h 4615664"/>
              <a:gd name="connsiteX8719" fmla="*/ 726193 w 4089755"/>
              <a:gd name="connsiteY8719" fmla="*/ 1432915 h 4615664"/>
              <a:gd name="connsiteX8720" fmla="*/ 717863 w 4089755"/>
              <a:gd name="connsiteY8720" fmla="*/ 1437800 h 4615664"/>
              <a:gd name="connsiteX8721" fmla="*/ 752976 w 4089755"/>
              <a:gd name="connsiteY8721" fmla="*/ 1445375 h 4615664"/>
              <a:gd name="connsiteX8722" fmla="*/ 726193 w 4089755"/>
              <a:gd name="connsiteY8722" fmla="*/ 1432915 h 4615664"/>
              <a:gd name="connsiteX8723" fmla="*/ 1383614 w 4089755"/>
              <a:gd name="connsiteY8723" fmla="*/ 1431652 h 4615664"/>
              <a:gd name="connsiteX8724" fmla="*/ 1397696 w 4089755"/>
              <a:gd name="connsiteY8724" fmla="*/ 1458900 h 4615664"/>
              <a:gd name="connsiteX8725" fmla="*/ 1457247 w 4089755"/>
              <a:gd name="connsiteY8725" fmla="*/ 1508327 h 4615664"/>
              <a:gd name="connsiteX8726" fmla="*/ 1483358 w 4089755"/>
              <a:gd name="connsiteY8726" fmla="*/ 1530780 h 4615664"/>
              <a:gd name="connsiteX8727" fmla="*/ 1502718 w 4089755"/>
              <a:gd name="connsiteY8727" fmla="*/ 1538349 h 4615664"/>
              <a:gd name="connsiteX8728" fmla="*/ 1423804 w 4089755"/>
              <a:gd name="connsiteY8728" fmla="*/ 1467730 h 4615664"/>
              <a:gd name="connsiteX8729" fmla="*/ 1423513 w 4089755"/>
              <a:gd name="connsiteY8729" fmla="*/ 1467264 h 4615664"/>
              <a:gd name="connsiteX8730" fmla="*/ 1424941 w 4089755"/>
              <a:gd name="connsiteY8730" fmla="*/ 1465021 h 4615664"/>
              <a:gd name="connsiteX8731" fmla="*/ 1426725 w 4089755"/>
              <a:gd name="connsiteY8731" fmla="*/ 1463542 h 4615664"/>
              <a:gd name="connsiteX8732" fmla="*/ 1423603 w 4089755"/>
              <a:gd name="connsiteY8732" fmla="*/ 1462848 h 4615664"/>
              <a:gd name="connsiteX8733" fmla="*/ 1423247 w 4089755"/>
              <a:gd name="connsiteY8733" fmla="*/ 1466832 h 4615664"/>
              <a:gd name="connsiteX8734" fmla="*/ 1415701 w 4089755"/>
              <a:gd name="connsiteY8734" fmla="*/ 1454705 h 4615664"/>
              <a:gd name="connsiteX8735" fmla="*/ 1406496 w 4089755"/>
              <a:gd name="connsiteY8735" fmla="*/ 1443762 h 4615664"/>
              <a:gd name="connsiteX8736" fmla="*/ 1383614 w 4089755"/>
              <a:gd name="connsiteY8736" fmla="*/ 1431652 h 4615664"/>
              <a:gd name="connsiteX8737" fmla="*/ 360678 w 4089755"/>
              <a:gd name="connsiteY8737" fmla="*/ 1430738 h 4615664"/>
              <a:gd name="connsiteX8738" fmla="*/ 360257 w 4089755"/>
              <a:gd name="connsiteY8738" fmla="*/ 1434233 h 4615664"/>
              <a:gd name="connsiteX8739" fmla="*/ 363637 w 4089755"/>
              <a:gd name="connsiteY8739" fmla="*/ 1431647 h 4615664"/>
              <a:gd name="connsiteX8740" fmla="*/ 360678 w 4089755"/>
              <a:gd name="connsiteY8740" fmla="*/ 1430738 h 4615664"/>
              <a:gd name="connsiteX8741" fmla="*/ 753677 w 4089755"/>
              <a:gd name="connsiteY8741" fmla="*/ 1430738 h 4615664"/>
              <a:gd name="connsiteX8742" fmla="*/ 753257 w 4089755"/>
              <a:gd name="connsiteY8742" fmla="*/ 1434231 h 4615664"/>
              <a:gd name="connsiteX8743" fmla="*/ 756635 w 4089755"/>
              <a:gd name="connsiteY8743" fmla="*/ 1431648 h 4615664"/>
              <a:gd name="connsiteX8744" fmla="*/ 753677 w 4089755"/>
              <a:gd name="connsiteY8744" fmla="*/ 1430738 h 4615664"/>
              <a:gd name="connsiteX8745" fmla="*/ 590809 w 4089755"/>
              <a:gd name="connsiteY8745" fmla="*/ 1427902 h 4615664"/>
              <a:gd name="connsiteX8746" fmla="*/ 578229 w 4089755"/>
              <a:gd name="connsiteY8746" fmla="*/ 1436880 h 4615664"/>
              <a:gd name="connsiteX8747" fmla="*/ 589010 w 4089755"/>
              <a:gd name="connsiteY8747" fmla="*/ 1448855 h 4615664"/>
              <a:gd name="connsiteX8748" fmla="*/ 590809 w 4089755"/>
              <a:gd name="connsiteY8748" fmla="*/ 1427902 h 4615664"/>
              <a:gd name="connsiteX8749" fmla="*/ 1034180 w 4089755"/>
              <a:gd name="connsiteY8749" fmla="*/ 1426785 h 4615664"/>
              <a:gd name="connsiteX8750" fmla="*/ 1034179 w 4089755"/>
              <a:gd name="connsiteY8750" fmla="*/ 1434345 h 4615664"/>
              <a:gd name="connsiteX8751" fmla="*/ 1049355 w 4089755"/>
              <a:gd name="connsiteY8751" fmla="*/ 1429810 h 4615664"/>
              <a:gd name="connsiteX8752" fmla="*/ 1034180 w 4089755"/>
              <a:gd name="connsiteY8752" fmla="*/ 1426785 h 4615664"/>
              <a:gd name="connsiteX8753" fmla="*/ 403237 w 4089755"/>
              <a:gd name="connsiteY8753" fmla="*/ 1426727 h 4615664"/>
              <a:gd name="connsiteX8754" fmla="*/ 404163 w 4089755"/>
              <a:gd name="connsiteY8754" fmla="*/ 1427617 h 4615664"/>
              <a:gd name="connsiteX8755" fmla="*/ 404691 w 4089755"/>
              <a:gd name="connsiteY8755" fmla="*/ 1427933 h 4615664"/>
              <a:gd name="connsiteX8756" fmla="*/ 186967 w 4089755"/>
              <a:gd name="connsiteY8756" fmla="*/ 1426472 h 4615664"/>
              <a:gd name="connsiteX8757" fmla="*/ 198134 w 4089755"/>
              <a:gd name="connsiteY8757" fmla="*/ 1440909 h 4615664"/>
              <a:gd name="connsiteX8758" fmla="*/ 215631 w 4089755"/>
              <a:gd name="connsiteY8758" fmla="*/ 1469370 h 4615664"/>
              <a:gd name="connsiteX8759" fmla="*/ 210618 w 4089755"/>
              <a:gd name="connsiteY8759" fmla="*/ 1467603 h 4615664"/>
              <a:gd name="connsiteX8760" fmla="*/ 202552 w 4089755"/>
              <a:gd name="connsiteY8760" fmla="*/ 1453384 h 4615664"/>
              <a:gd name="connsiteX8761" fmla="*/ 186967 w 4089755"/>
              <a:gd name="connsiteY8761" fmla="*/ 1426472 h 4615664"/>
              <a:gd name="connsiteX8762" fmla="*/ 694487 w 4089755"/>
              <a:gd name="connsiteY8762" fmla="*/ 1424460 h 4615664"/>
              <a:gd name="connsiteX8763" fmla="*/ 690846 w 4089755"/>
              <a:gd name="connsiteY8763" fmla="*/ 1428239 h 4615664"/>
              <a:gd name="connsiteX8764" fmla="*/ 704160 w 4089755"/>
              <a:gd name="connsiteY8764" fmla="*/ 1425215 h 4615664"/>
              <a:gd name="connsiteX8765" fmla="*/ 694487 w 4089755"/>
              <a:gd name="connsiteY8765" fmla="*/ 1424460 h 4615664"/>
              <a:gd name="connsiteX8766" fmla="*/ 1134025 w 4089755"/>
              <a:gd name="connsiteY8766" fmla="*/ 1423025 h 4615664"/>
              <a:gd name="connsiteX8767" fmla="*/ 1135139 w 4089755"/>
              <a:gd name="connsiteY8767" fmla="*/ 1426550 h 4615664"/>
              <a:gd name="connsiteX8768" fmla="*/ 1136923 w 4089755"/>
              <a:gd name="connsiteY8768" fmla="*/ 1423731 h 4615664"/>
              <a:gd name="connsiteX8769" fmla="*/ 1134025 w 4089755"/>
              <a:gd name="connsiteY8769" fmla="*/ 1423025 h 4615664"/>
              <a:gd name="connsiteX8770" fmla="*/ 1084336 w 4089755"/>
              <a:gd name="connsiteY8770" fmla="*/ 1421361 h 4615664"/>
              <a:gd name="connsiteX8771" fmla="*/ 1076684 w 4089755"/>
              <a:gd name="connsiteY8771" fmla="*/ 1433574 h 4615664"/>
              <a:gd name="connsiteX8772" fmla="*/ 1100868 w 4089755"/>
              <a:gd name="connsiteY8772" fmla="*/ 1441044 h 4615664"/>
              <a:gd name="connsiteX8773" fmla="*/ 1084336 w 4089755"/>
              <a:gd name="connsiteY8773" fmla="*/ 1421361 h 4615664"/>
              <a:gd name="connsiteX8774" fmla="*/ 1357182 w 4089755"/>
              <a:gd name="connsiteY8774" fmla="*/ 1419416 h 4615664"/>
              <a:gd name="connsiteX8775" fmla="*/ 1347164 w 4089755"/>
              <a:gd name="connsiteY8775" fmla="*/ 1427200 h 4615664"/>
              <a:gd name="connsiteX8776" fmla="*/ 1357182 w 4089755"/>
              <a:gd name="connsiteY8776" fmla="*/ 1419416 h 4615664"/>
              <a:gd name="connsiteX8777" fmla="*/ 1250430 w 4089755"/>
              <a:gd name="connsiteY8777" fmla="*/ 1419130 h 4615664"/>
              <a:gd name="connsiteX8778" fmla="*/ 1245413 w 4089755"/>
              <a:gd name="connsiteY8778" fmla="*/ 1423411 h 4615664"/>
              <a:gd name="connsiteX8779" fmla="*/ 1254137 w 4089755"/>
              <a:gd name="connsiteY8779" fmla="*/ 1426526 h 4615664"/>
              <a:gd name="connsiteX8780" fmla="*/ 1250430 w 4089755"/>
              <a:gd name="connsiteY8780" fmla="*/ 1419130 h 4615664"/>
              <a:gd name="connsiteX8781" fmla="*/ 1009708 w 4089755"/>
              <a:gd name="connsiteY8781" fmla="*/ 1418975 h 4615664"/>
              <a:gd name="connsiteX8782" fmla="*/ 1023467 w 4089755"/>
              <a:gd name="connsiteY8782" fmla="*/ 1434341 h 4615664"/>
              <a:gd name="connsiteX8783" fmla="*/ 1028736 w 4089755"/>
              <a:gd name="connsiteY8783" fmla="*/ 1418975 h 4615664"/>
              <a:gd name="connsiteX8784" fmla="*/ 1009708 w 4089755"/>
              <a:gd name="connsiteY8784" fmla="*/ 1418975 h 4615664"/>
              <a:gd name="connsiteX8785" fmla="*/ 553756 w 4089755"/>
              <a:gd name="connsiteY8785" fmla="*/ 1418974 h 4615664"/>
              <a:gd name="connsiteX8786" fmla="*/ 567635 w 4089755"/>
              <a:gd name="connsiteY8786" fmla="*/ 1429731 h 4615664"/>
              <a:gd name="connsiteX8787" fmla="*/ 553756 w 4089755"/>
              <a:gd name="connsiteY8787" fmla="*/ 1418974 h 4615664"/>
              <a:gd name="connsiteX8788" fmla="*/ 24042 w 4089755"/>
              <a:gd name="connsiteY8788" fmla="*/ 1418293 h 4615664"/>
              <a:gd name="connsiteX8789" fmla="*/ 30216 w 4089755"/>
              <a:gd name="connsiteY8789" fmla="*/ 1420210 h 4615664"/>
              <a:gd name="connsiteX8790" fmla="*/ 51529 w 4089755"/>
              <a:gd name="connsiteY8790" fmla="*/ 1434817 h 4615664"/>
              <a:gd name="connsiteX8791" fmla="*/ 46485 w 4089755"/>
              <a:gd name="connsiteY8791" fmla="*/ 1433366 h 4615664"/>
              <a:gd name="connsiteX8792" fmla="*/ 42805 w 4089755"/>
              <a:gd name="connsiteY8792" fmla="*/ 1433869 h 4615664"/>
              <a:gd name="connsiteX8793" fmla="*/ 1241994 w 4089755"/>
              <a:gd name="connsiteY8793" fmla="*/ 1415193 h 4615664"/>
              <a:gd name="connsiteX8794" fmla="*/ 1241549 w 4089755"/>
              <a:gd name="connsiteY8794" fmla="*/ 1418726 h 4615664"/>
              <a:gd name="connsiteX8795" fmla="*/ 1245117 w 4089755"/>
              <a:gd name="connsiteY8795" fmla="*/ 1415749 h 4615664"/>
              <a:gd name="connsiteX8796" fmla="*/ 1241994 w 4089755"/>
              <a:gd name="connsiteY8796" fmla="*/ 1415193 h 4615664"/>
              <a:gd name="connsiteX8797" fmla="*/ 1327845 w 4089755"/>
              <a:gd name="connsiteY8797" fmla="*/ 1405582 h 4615664"/>
              <a:gd name="connsiteX8798" fmla="*/ 1337870 w 4089755"/>
              <a:gd name="connsiteY8798" fmla="*/ 1408707 h 4615664"/>
              <a:gd name="connsiteX8799" fmla="*/ 1327845 w 4089755"/>
              <a:gd name="connsiteY8799" fmla="*/ 1405582 h 4615664"/>
              <a:gd name="connsiteX8800" fmla="*/ 452386 w 4089755"/>
              <a:gd name="connsiteY8800" fmla="*/ 1403386 h 4615664"/>
              <a:gd name="connsiteX8801" fmla="*/ 455916 w 4089755"/>
              <a:gd name="connsiteY8801" fmla="*/ 1404704 h 4615664"/>
              <a:gd name="connsiteX8802" fmla="*/ 455136 w 4089755"/>
              <a:gd name="connsiteY8802" fmla="*/ 1404610 h 4615664"/>
              <a:gd name="connsiteX8803" fmla="*/ 454276 w 4089755"/>
              <a:gd name="connsiteY8803" fmla="*/ 1405325 h 4615664"/>
              <a:gd name="connsiteX8804" fmla="*/ 453267 w 4089755"/>
              <a:gd name="connsiteY8804" fmla="*/ 1404579 h 4615664"/>
              <a:gd name="connsiteX8805" fmla="*/ 3774107 w 4089755"/>
              <a:gd name="connsiteY8805" fmla="*/ 1400864 h 4615664"/>
              <a:gd name="connsiteX8806" fmla="*/ 3768691 w 4089755"/>
              <a:gd name="connsiteY8806" fmla="*/ 1403482 h 4615664"/>
              <a:gd name="connsiteX8807" fmla="*/ 3767762 w 4089755"/>
              <a:gd name="connsiteY8807" fmla="*/ 1402674 h 4615664"/>
              <a:gd name="connsiteX8808" fmla="*/ 3770911 w 4089755"/>
              <a:gd name="connsiteY8808" fmla="*/ 1400883 h 4615664"/>
              <a:gd name="connsiteX8809" fmla="*/ 3774107 w 4089755"/>
              <a:gd name="connsiteY8809" fmla="*/ 1400864 h 4615664"/>
              <a:gd name="connsiteX8810" fmla="*/ 1404324 w 4089755"/>
              <a:gd name="connsiteY8810" fmla="*/ 1399043 h 4615664"/>
              <a:gd name="connsiteX8811" fmla="*/ 1398685 w 4089755"/>
              <a:gd name="connsiteY8811" fmla="*/ 1403323 h 4615664"/>
              <a:gd name="connsiteX8812" fmla="*/ 1408709 w 4089755"/>
              <a:gd name="connsiteY8812" fmla="*/ 1406438 h 4615664"/>
              <a:gd name="connsiteX8813" fmla="*/ 1404324 w 4089755"/>
              <a:gd name="connsiteY8813" fmla="*/ 1399043 h 4615664"/>
              <a:gd name="connsiteX8814" fmla="*/ 1034180 w 4089755"/>
              <a:gd name="connsiteY8814" fmla="*/ 1397770 h 4615664"/>
              <a:gd name="connsiteX8815" fmla="*/ 1034180 w 4089755"/>
              <a:gd name="connsiteY8815" fmla="*/ 1412858 h 4615664"/>
              <a:gd name="connsiteX8816" fmla="*/ 1058973 w 4089755"/>
              <a:gd name="connsiteY8816" fmla="*/ 1417462 h 4615664"/>
              <a:gd name="connsiteX8817" fmla="*/ 1076389 w 4089755"/>
              <a:gd name="connsiteY8817" fmla="*/ 1415928 h 4615664"/>
              <a:gd name="connsiteX8818" fmla="*/ 1034180 w 4089755"/>
              <a:gd name="connsiteY8818" fmla="*/ 1397770 h 4615664"/>
              <a:gd name="connsiteX8819" fmla="*/ 149527 w 4089755"/>
              <a:gd name="connsiteY8819" fmla="*/ 1397213 h 4615664"/>
              <a:gd name="connsiteX8820" fmla="*/ 177737 w 4089755"/>
              <a:gd name="connsiteY8820" fmla="*/ 1442031 h 4615664"/>
              <a:gd name="connsiteX8821" fmla="*/ 188182 w 4089755"/>
              <a:gd name="connsiteY8821" fmla="*/ 1459693 h 4615664"/>
              <a:gd name="connsiteX8822" fmla="*/ 182642 w 4089755"/>
              <a:gd name="connsiteY8822" fmla="*/ 1457741 h 4615664"/>
              <a:gd name="connsiteX8823" fmla="*/ 175864 w 4089755"/>
              <a:gd name="connsiteY8823" fmla="*/ 1446296 h 4615664"/>
              <a:gd name="connsiteX8824" fmla="*/ 149527 w 4089755"/>
              <a:gd name="connsiteY8824" fmla="*/ 1397213 h 4615664"/>
              <a:gd name="connsiteX8825" fmla="*/ 162061 w 4089755"/>
              <a:gd name="connsiteY8825" fmla="*/ 1397055 h 4615664"/>
              <a:gd name="connsiteX8826" fmla="*/ 172840 w 4089755"/>
              <a:gd name="connsiteY8826" fmla="*/ 1410278 h 4615664"/>
              <a:gd name="connsiteX8827" fmla="*/ 204570 w 4089755"/>
              <a:gd name="connsiteY8827" fmla="*/ 1465471 h 4615664"/>
              <a:gd name="connsiteX8828" fmla="*/ 191287 w 4089755"/>
              <a:gd name="connsiteY8828" fmla="*/ 1460788 h 4615664"/>
              <a:gd name="connsiteX8829" fmla="*/ 177672 w 4089755"/>
              <a:gd name="connsiteY8829" fmla="*/ 1436440 h 4615664"/>
              <a:gd name="connsiteX8830" fmla="*/ 159980 w 4089755"/>
              <a:gd name="connsiteY8830" fmla="*/ 1403032 h 4615664"/>
              <a:gd name="connsiteX8831" fmla="*/ 163790 w 4089755"/>
              <a:gd name="connsiteY8831" fmla="*/ 1406891 h 4615664"/>
              <a:gd name="connsiteX8832" fmla="*/ 163972 w 4089755"/>
              <a:gd name="connsiteY8832" fmla="*/ 1407042 h 4615664"/>
              <a:gd name="connsiteX8833" fmla="*/ 164853 w 4089755"/>
              <a:gd name="connsiteY8833" fmla="*/ 1408459 h 4615664"/>
              <a:gd name="connsiteX8834" fmla="*/ 178236 w 4089755"/>
              <a:gd name="connsiteY8834" fmla="*/ 1431433 h 4615664"/>
              <a:gd name="connsiteX8835" fmla="*/ 171772 w 4089755"/>
              <a:gd name="connsiteY8835" fmla="*/ 1414166 h 4615664"/>
              <a:gd name="connsiteX8836" fmla="*/ 170781 w 4089755"/>
              <a:gd name="connsiteY8836" fmla="*/ 1412542 h 4615664"/>
              <a:gd name="connsiteX8837" fmla="*/ 173586 w 4089755"/>
              <a:gd name="connsiteY8837" fmla="*/ 1412494 h 4615664"/>
              <a:gd name="connsiteX8838" fmla="*/ 169808 w 4089755"/>
              <a:gd name="connsiteY8838" fmla="*/ 1407349 h 4615664"/>
              <a:gd name="connsiteX8839" fmla="*/ 164518 w 4089755"/>
              <a:gd name="connsiteY8839" fmla="*/ 1401773 h 4615664"/>
              <a:gd name="connsiteX8840" fmla="*/ 1393393 w 4089755"/>
              <a:gd name="connsiteY8840" fmla="*/ 1392226 h 4615664"/>
              <a:gd name="connsiteX8841" fmla="*/ 1388381 w 4089755"/>
              <a:gd name="connsiteY8841" fmla="*/ 1394494 h 4615664"/>
              <a:gd name="connsiteX8842" fmla="*/ 1396736 w 4089755"/>
              <a:gd name="connsiteY8842" fmla="*/ 1397518 h 4615664"/>
              <a:gd name="connsiteX8843" fmla="*/ 1398404 w 4089755"/>
              <a:gd name="connsiteY8843" fmla="*/ 1394495 h 4615664"/>
              <a:gd name="connsiteX8844" fmla="*/ 1393393 w 4089755"/>
              <a:gd name="connsiteY8844" fmla="*/ 1392226 h 4615664"/>
              <a:gd name="connsiteX8845" fmla="*/ 1209069 w 4089755"/>
              <a:gd name="connsiteY8845" fmla="*/ 1390400 h 4615664"/>
              <a:gd name="connsiteX8846" fmla="*/ 1199043 w 4089755"/>
              <a:gd name="connsiteY8846" fmla="*/ 1398186 h 4615664"/>
              <a:gd name="connsiteX8847" fmla="*/ 1209069 w 4089755"/>
              <a:gd name="connsiteY8847" fmla="*/ 1390400 h 4615664"/>
              <a:gd name="connsiteX8848" fmla="*/ 1300796 w 4089755"/>
              <a:gd name="connsiteY8848" fmla="*/ 1387728 h 4615664"/>
              <a:gd name="connsiteX8849" fmla="*/ 1312908 w 4089755"/>
              <a:gd name="connsiteY8849" fmla="*/ 1398627 h 4615664"/>
              <a:gd name="connsiteX8850" fmla="*/ 1300796 w 4089755"/>
              <a:gd name="connsiteY8850" fmla="*/ 1387728 h 4615664"/>
              <a:gd name="connsiteX8851" fmla="*/ 151361 w 4089755"/>
              <a:gd name="connsiteY8851" fmla="*/ 1386753 h 4615664"/>
              <a:gd name="connsiteX8852" fmla="*/ 154393 w 4089755"/>
              <a:gd name="connsiteY8852" fmla="*/ 1391633 h 4615664"/>
              <a:gd name="connsiteX8853" fmla="*/ 153505 w 4089755"/>
              <a:gd name="connsiteY8853" fmla="*/ 1390804 h 4615664"/>
              <a:gd name="connsiteX8854" fmla="*/ 1383090 w 4089755"/>
              <a:gd name="connsiteY8854" fmla="*/ 1385531 h 4615664"/>
              <a:gd name="connsiteX8855" fmla="*/ 1378076 w 4089755"/>
              <a:gd name="connsiteY8855" fmla="*/ 1387798 h 4615664"/>
              <a:gd name="connsiteX8856" fmla="*/ 1384761 w 4089755"/>
              <a:gd name="connsiteY8856" fmla="*/ 1390823 h 4615664"/>
              <a:gd name="connsiteX8857" fmla="*/ 1388102 w 4089755"/>
              <a:gd name="connsiteY8857" fmla="*/ 1387798 h 4615664"/>
              <a:gd name="connsiteX8858" fmla="*/ 1383090 w 4089755"/>
              <a:gd name="connsiteY8858" fmla="*/ 1385531 h 4615664"/>
              <a:gd name="connsiteX8859" fmla="*/ 1066102 w 4089755"/>
              <a:gd name="connsiteY8859" fmla="*/ 1382590 h 4615664"/>
              <a:gd name="connsiteX8860" fmla="*/ 1056075 w 4089755"/>
              <a:gd name="connsiteY8860" fmla="*/ 1390375 h 4615664"/>
              <a:gd name="connsiteX8861" fmla="*/ 1066102 w 4089755"/>
              <a:gd name="connsiteY8861" fmla="*/ 1382590 h 4615664"/>
              <a:gd name="connsiteX8862" fmla="*/ 494784 w 4089755"/>
              <a:gd name="connsiteY8862" fmla="*/ 1379504 h 4615664"/>
              <a:gd name="connsiteX8863" fmla="*/ 494507 w 4089755"/>
              <a:gd name="connsiteY8863" fmla="*/ 1383030 h 4615664"/>
              <a:gd name="connsiteX8864" fmla="*/ 496716 w 4089755"/>
              <a:gd name="connsiteY8864" fmla="*/ 1380210 h 4615664"/>
              <a:gd name="connsiteX8865" fmla="*/ 494784 w 4089755"/>
              <a:gd name="connsiteY8865" fmla="*/ 1379504 h 4615664"/>
              <a:gd name="connsiteX8866" fmla="*/ 499754 w 4089755"/>
              <a:gd name="connsiteY8866" fmla="*/ 1377668 h 4615664"/>
              <a:gd name="connsiteX8867" fmla="*/ 504197 w 4089755"/>
              <a:gd name="connsiteY8867" fmla="*/ 1385322 h 4615664"/>
              <a:gd name="connsiteX8868" fmla="*/ 504386 w 4089755"/>
              <a:gd name="connsiteY8868" fmla="*/ 1385502 h 4615664"/>
              <a:gd name="connsiteX8869" fmla="*/ 505856 w 4089755"/>
              <a:gd name="connsiteY8869" fmla="*/ 1386409 h 4615664"/>
              <a:gd name="connsiteX8870" fmla="*/ 501590 w 4089755"/>
              <a:gd name="connsiteY8870" fmla="*/ 1379509 h 4615664"/>
              <a:gd name="connsiteX8871" fmla="*/ 1290992 w 4089755"/>
              <a:gd name="connsiteY8871" fmla="*/ 1375608 h 4615664"/>
              <a:gd name="connsiteX8872" fmla="*/ 1285340 w 4089755"/>
              <a:gd name="connsiteY8872" fmla="*/ 1379890 h 4615664"/>
              <a:gd name="connsiteX8873" fmla="*/ 1295358 w 4089755"/>
              <a:gd name="connsiteY8873" fmla="*/ 1383004 h 4615664"/>
              <a:gd name="connsiteX8874" fmla="*/ 1290992 w 4089755"/>
              <a:gd name="connsiteY8874" fmla="*/ 1375608 h 4615664"/>
              <a:gd name="connsiteX8875" fmla="*/ 331116 w 4089755"/>
              <a:gd name="connsiteY8875" fmla="*/ 1375583 h 4615664"/>
              <a:gd name="connsiteX8876" fmla="*/ 343278 w 4089755"/>
              <a:gd name="connsiteY8876" fmla="*/ 1378222 h 4615664"/>
              <a:gd name="connsiteX8877" fmla="*/ 343022 w 4089755"/>
              <a:gd name="connsiteY8877" fmla="*/ 1388309 h 4615664"/>
              <a:gd name="connsiteX8878" fmla="*/ 333822 w 4089755"/>
              <a:gd name="connsiteY8878" fmla="*/ 1378552 h 4615664"/>
              <a:gd name="connsiteX8879" fmla="*/ 1076684 w 4089755"/>
              <a:gd name="connsiteY8879" fmla="*/ 1375453 h 4615664"/>
              <a:gd name="connsiteX8880" fmla="*/ 1085409 w 4089755"/>
              <a:gd name="connsiteY8880" fmla="*/ 1379795 h 4615664"/>
              <a:gd name="connsiteX8881" fmla="*/ 1076684 w 4089755"/>
              <a:gd name="connsiteY8881" fmla="*/ 1375453 h 4615664"/>
              <a:gd name="connsiteX8882" fmla="*/ 1367771 w 4089755"/>
              <a:gd name="connsiteY8882" fmla="*/ 1375452 h 4615664"/>
              <a:gd name="connsiteX8883" fmla="*/ 1377797 w 4089755"/>
              <a:gd name="connsiteY8883" fmla="*/ 1379796 h 4615664"/>
              <a:gd name="connsiteX8884" fmla="*/ 1367771 w 4089755"/>
              <a:gd name="connsiteY8884" fmla="*/ 1375452 h 4615664"/>
              <a:gd name="connsiteX8885" fmla="*/ 1280049 w 4089755"/>
              <a:gd name="connsiteY8885" fmla="*/ 1370162 h 4615664"/>
              <a:gd name="connsiteX8886" fmla="*/ 1275037 w 4089755"/>
              <a:gd name="connsiteY8886" fmla="*/ 1371970 h 4615664"/>
              <a:gd name="connsiteX8887" fmla="*/ 1283391 w 4089755"/>
              <a:gd name="connsiteY8887" fmla="*/ 1375184 h 4615664"/>
              <a:gd name="connsiteX8888" fmla="*/ 1285062 w 4089755"/>
              <a:gd name="connsiteY8888" fmla="*/ 1371971 h 4615664"/>
              <a:gd name="connsiteX8889" fmla="*/ 1280049 w 4089755"/>
              <a:gd name="connsiteY8889" fmla="*/ 1370162 h 4615664"/>
              <a:gd name="connsiteX8890" fmla="*/ 327041 w 4089755"/>
              <a:gd name="connsiteY8890" fmla="*/ 1369555 h 4615664"/>
              <a:gd name="connsiteX8891" fmla="*/ 328143 w 4089755"/>
              <a:gd name="connsiteY8891" fmla="*/ 1370172 h 4615664"/>
              <a:gd name="connsiteX8892" fmla="*/ 327033 w 4089755"/>
              <a:gd name="connsiteY8892" fmla="*/ 1371106 h 4615664"/>
              <a:gd name="connsiteX8893" fmla="*/ 325809 w 4089755"/>
              <a:gd name="connsiteY8893" fmla="*/ 1369763 h 4615664"/>
              <a:gd name="connsiteX8894" fmla="*/ 327041 w 4089755"/>
              <a:gd name="connsiteY8894" fmla="*/ 1369555 h 4615664"/>
              <a:gd name="connsiteX8895" fmla="*/ 310415 w 4089755"/>
              <a:gd name="connsiteY8895" fmla="*/ 1369290 h 4615664"/>
              <a:gd name="connsiteX8896" fmla="*/ 311624 w 4089755"/>
              <a:gd name="connsiteY8896" fmla="*/ 1369467 h 4615664"/>
              <a:gd name="connsiteX8897" fmla="*/ 311611 w 4089755"/>
              <a:gd name="connsiteY8897" fmla="*/ 1369516 h 4615664"/>
              <a:gd name="connsiteX8898" fmla="*/ 312429 w 4089755"/>
              <a:gd name="connsiteY8898" fmla="*/ 1369585 h 4615664"/>
              <a:gd name="connsiteX8899" fmla="*/ 318733 w 4089755"/>
              <a:gd name="connsiteY8899" fmla="*/ 1370505 h 4615664"/>
              <a:gd name="connsiteX8900" fmla="*/ 333685 w 4089755"/>
              <a:gd name="connsiteY8900" fmla="*/ 1388464 h 4615664"/>
              <a:gd name="connsiteX8901" fmla="*/ 313925 w 4089755"/>
              <a:gd name="connsiteY8901" fmla="*/ 1377765 h 4615664"/>
              <a:gd name="connsiteX8902" fmla="*/ 313689 w 4089755"/>
              <a:gd name="connsiteY8902" fmla="*/ 1377554 h 4615664"/>
              <a:gd name="connsiteX8903" fmla="*/ 1264948 w 4089755"/>
              <a:gd name="connsiteY8903" fmla="*/ 1364545 h 4615664"/>
              <a:gd name="connsiteX8904" fmla="*/ 1264781 w 4089755"/>
              <a:gd name="connsiteY8904" fmla="*/ 1365109 h 4615664"/>
              <a:gd name="connsiteX8905" fmla="*/ 1264719 w 4089755"/>
              <a:gd name="connsiteY8905" fmla="*/ 1365322 h 4615664"/>
              <a:gd name="connsiteX8906" fmla="*/ 1264121 w 4089755"/>
              <a:gd name="connsiteY8906" fmla="*/ 1367338 h 4615664"/>
              <a:gd name="connsiteX8907" fmla="*/ 1264470 w 4089755"/>
              <a:gd name="connsiteY8907" fmla="*/ 1366166 h 4615664"/>
              <a:gd name="connsiteX8908" fmla="*/ 1264719 w 4089755"/>
              <a:gd name="connsiteY8908" fmla="*/ 1365322 h 4615664"/>
              <a:gd name="connsiteX8909" fmla="*/ 1268596 w 4089755"/>
              <a:gd name="connsiteY8909" fmla="*/ 1363299 h 4615664"/>
              <a:gd name="connsiteX8910" fmla="*/ 1276015 w 4089755"/>
              <a:gd name="connsiteY8910" fmla="*/ 1364788 h 4615664"/>
              <a:gd name="connsiteX8911" fmla="*/ 1268596 w 4089755"/>
              <a:gd name="connsiteY8911" fmla="*/ 1363299 h 4615664"/>
              <a:gd name="connsiteX8912" fmla="*/ 247851 w 4089755"/>
              <a:gd name="connsiteY8912" fmla="*/ 1358049 h 4615664"/>
              <a:gd name="connsiteX8913" fmla="*/ 251580 w 4089755"/>
              <a:gd name="connsiteY8913" fmla="*/ 1361549 h 4615664"/>
              <a:gd name="connsiteX8914" fmla="*/ 250326 w 4089755"/>
              <a:gd name="connsiteY8914" fmla="*/ 1360751 h 4615664"/>
              <a:gd name="connsiteX8915" fmla="*/ 249386 w 4089755"/>
              <a:gd name="connsiteY8915" fmla="*/ 1360057 h 4615664"/>
              <a:gd name="connsiteX8916" fmla="*/ 420468 w 4089755"/>
              <a:gd name="connsiteY8916" fmla="*/ 1353146 h 4615664"/>
              <a:gd name="connsiteX8917" fmla="*/ 422034 w 4089755"/>
              <a:gd name="connsiteY8917" fmla="*/ 1353430 h 4615664"/>
              <a:gd name="connsiteX8918" fmla="*/ 423081 w 4089755"/>
              <a:gd name="connsiteY8918" fmla="*/ 1353736 h 4615664"/>
              <a:gd name="connsiteX8919" fmla="*/ 423870 w 4089755"/>
              <a:gd name="connsiteY8919" fmla="*/ 1354208 h 4615664"/>
              <a:gd name="connsiteX8920" fmla="*/ 438517 w 4089755"/>
              <a:gd name="connsiteY8920" fmla="*/ 1376463 h 4615664"/>
              <a:gd name="connsiteX8921" fmla="*/ 436510 w 4089755"/>
              <a:gd name="connsiteY8921" fmla="*/ 1374420 h 4615664"/>
              <a:gd name="connsiteX8922" fmla="*/ 422401 w 4089755"/>
              <a:gd name="connsiteY8922" fmla="*/ 1355709 h 4615664"/>
              <a:gd name="connsiteX8923" fmla="*/ 423387 w 4089755"/>
              <a:gd name="connsiteY8923" fmla="*/ 1354282 h 4615664"/>
              <a:gd name="connsiteX8924" fmla="*/ 421195 w 4089755"/>
              <a:gd name="connsiteY8924" fmla="*/ 1354109 h 4615664"/>
              <a:gd name="connsiteX8925" fmla="*/ 3801281 w 4089755"/>
              <a:gd name="connsiteY8925" fmla="*/ 1348865 h 4615664"/>
              <a:gd name="connsiteX8926" fmla="*/ 3790836 w 4089755"/>
              <a:gd name="connsiteY8926" fmla="*/ 1352417 h 4615664"/>
              <a:gd name="connsiteX8927" fmla="*/ 3795138 w 4089755"/>
              <a:gd name="connsiteY8927" fmla="*/ 1349895 h 4615664"/>
              <a:gd name="connsiteX8928" fmla="*/ 3801281 w 4089755"/>
              <a:gd name="connsiteY8928" fmla="*/ 1348865 h 4615664"/>
              <a:gd name="connsiteX8929" fmla="*/ 3802358 w 4089755"/>
              <a:gd name="connsiteY8929" fmla="*/ 1347688 h 4615664"/>
              <a:gd name="connsiteX8930" fmla="*/ 3805296 w 4089755"/>
              <a:gd name="connsiteY8930" fmla="*/ 1347820 h 4615664"/>
              <a:gd name="connsiteX8931" fmla="*/ 3801281 w 4089755"/>
              <a:gd name="connsiteY8931" fmla="*/ 1348865 h 4615664"/>
              <a:gd name="connsiteX8932" fmla="*/ 3802358 w 4089755"/>
              <a:gd name="connsiteY8932" fmla="*/ 1347688 h 4615664"/>
              <a:gd name="connsiteX8933" fmla="*/ 3806372 w 4089755"/>
              <a:gd name="connsiteY8933" fmla="*/ 1346643 h 4615664"/>
              <a:gd name="connsiteX8934" fmla="*/ 3809309 w 4089755"/>
              <a:gd name="connsiteY8934" fmla="*/ 1346776 h 4615664"/>
              <a:gd name="connsiteX8935" fmla="*/ 3805296 w 4089755"/>
              <a:gd name="connsiteY8935" fmla="*/ 1347820 h 4615664"/>
              <a:gd name="connsiteX8936" fmla="*/ 3806372 w 4089755"/>
              <a:gd name="connsiteY8936" fmla="*/ 1346643 h 4615664"/>
              <a:gd name="connsiteX8937" fmla="*/ 195438 w 4089755"/>
              <a:gd name="connsiteY8937" fmla="*/ 1346252 h 4615664"/>
              <a:gd name="connsiteX8938" fmla="*/ 199401 w 4089755"/>
              <a:gd name="connsiteY8938" fmla="*/ 1349796 h 4615664"/>
              <a:gd name="connsiteX8939" fmla="*/ 248999 w 4089755"/>
              <a:gd name="connsiteY8939" fmla="*/ 1394265 h 4615664"/>
              <a:gd name="connsiteX8940" fmla="*/ 237512 w 4089755"/>
              <a:gd name="connsiteY8940" fmla="*/ 1390913 h 4615664"/>
              <a:gd name="connsiteX8941" fmla="*/ 226993 w 4089755"/>
              <a:gd name="connsiteY8941" fmla="*/ 1379847 h 4615664"/>
              <a:gd name="connsiteX8942" fmla="*/ 209832 w 4089755"/>
              <a:gd name="connsiteY8942" fmla="*/ 1364995 h 4615664"/>
              <a:gd name="connsiteX8943" fmla="*/ 197856 w 4089755"/>
              <a:gd name="connsiteY8943" fmla="*/ 1353573 h 4615664"/>
              <a:gd name="connsiteX8944" fmla="*/ 197362 w 4089755"/>
              <a:gd name="connsiteY8944" fmla="*/ 1351645 h 4615664"/>
              <a:gd name="connsiteX8945" fmla="*/ 3860080 w 4089755"/>
              <a:gd name="connsiteY8945" fmla="*/ 1344373 h 4615664"/>
              <a:gd name="connsiteX8946" fmla="*/ 3854756 w 4089755"/>
              <a:gd name="connsiteY8946" fmla="*/ 1346235 h 4615664"/>
              <a:gd name="connsiteX8947" fmla="*/ 3855741 w 4089755"/>
              <a:gd name="connsiteY8947" fmla="*/ 1345562 h 4615664"/>
              <a:gd name="connsiteX8948" fmla="*/ 274961 w 4089755"/>
              <a:gd name="connsiteY8948" fmla="*/ 1341574 h 4615664"/>
              <a:gd name="connsiteX8949" fmla="*/ 279780 w 4089755"/>
              <a:gd name="connsiteY8949" fmla="*/ 1346142 h 4615664"/>
              <a:gd name="connsiteX8950" fmla="*/ 280367 w 4089755"/>
              <a:gd name="connsiteY8950" fmla="*/ 1348852 h 4615664"/>
              <a:gd name="connsiteX8951" fmla="*/ 273203 w 4089755"/>
              <a:gd name="connsiteY8951" fmla="*/ 1347405 h 4615664"/>
              <a:gd name="connsiteX8952" fmla="*/ 270472 w 4089755"/>
              <a:gd name="connsiteY8952" fmla="*/ 1341575 h 4615664"/>
              <a:gd name="connsiteX8953" fmla="*/ 327421 w 4089755"/>
              <a:gd name="connsiteY8953" fmla="*/ 1333798 h 4615664"/>
              <a:gd name="connsiteX8954" fmla="*/ 355120 w 4089755"/>
              <a:gd name="connsiteY8954" fmla="*/ 1360687 h 4615664"/>
              <a:gd name="connsiteX8955" fmla="*/ 352365 w 4089755"/>
              <a:gd name="connsiteY8955" fmla="*/ 1363373 h 4615664"/>
              <a:gd name="connsiteX8956" fmla="*/ 348499 w 4089755"/>
              <a:gd name="connsiteY8956" fmla="*/ 1358837 h 4615664"/>
              <a:gd name="connsiteX8957" fmla="*/ 327421 w 4089755"/>
              <a:gd name="connsiteY8957" fmla="*/ 1333798 h 4615664"/>
              <a:gd name="connsiteX8958" fmla="*/ 250200 w 4089755"/>
              <a:gd name="connsiteY8958" fmla="*/ 1333320 h 4615664"/>
              <a:gd name="connsiteX8959" fmla="*/ 255803 w 4089755"/>
              <a:gd name="connsiteY8959" fmla="*/ 1341575 h 4615664"/>
              <a:gd name="connsiteX8960" fmla="*/ 252980 w 4089755"/>
              <a:gd name="connsiteY8960" fmla="*/ 1341805 h 4615664"/>
              <a:gd name="connsiteX8961" fmla="*/ 244197 w 4089755"/>
              <a:gd name="connsiteY8961" fmla="*/ 1333747 h 4615664"/>
              <a:gd name="connsiteX8962" fmla="*/ 1286182 w 4089755"/>
              <a:gd name="connsiteY8962" fmla="*/ 1331053 h 4615664"/>
              <a:gd name="connsiteX8963" fmla="*/ 1280188 w 4089755"/>
              <a:gd name="connsiteY8963" fmla="*/ 1336853 h 4615664"/>
              <a:gd name="connsiteX8964" fmla="*/ 1310813 w 4089755"/>
              <a:gd name="connsiteY8964" fmla="*/ 1342840 h 4615664"/>
              <a:gd name="connsiteX8965" fmla="*/ 1286182 w 4089755"/>
              <a:gd name="connsiteY8965" fmla="*/ 1331053 h 4615664"/>
              <a:gd name="connsiteX8966" fmla="*/ 841649 w 4089755"/>
              <a:gd name="connsiteY8966" fmla="*/ 1329287 h 4615664"/>
              <a:gd name="connsiteX8967" fmla="*/ 842762 w 4089755"/>
              <a:gd name="connsiteY8967" fmla="*/ 1332810 h 4615664"/>
              <a:gd name="connsiteX8968" fmla="*/ 844545 w 4089755"/>
              <a:gd name="connsiteY8968" fmla="*/ 1329991 h 4615664"/>
              <a:gd name="connsiteX8969" fmla="*/ 841649 w 4089755"/>
              <a:gd name="connsiteY8969" fmla="*/ 1329287 h 4615664"/>
              <a:gd name="connsiteX8970" fmla="*/ 484628 w 4089755"/>
              <a:gd name="connsiteY8970" fmla="*/ 1328730 h 4615664"/>
              <a:gd name="connsiteX8971" fmla="*/ 487302 w 4089755"/>
              <a:gd name="connsiteY8971" fmla="*/ 1329652 h 4615664"/>
              <a:gd name="connsiteX8972" fmla="*/ 488125 w 4089755"/>
              <a:gd name="connsiteY8972" fmla="*/ 1330448 h 4615664"/>
              <a:gd name="connsiteX8973" fmla="*/ 490260 w 4089755"/>
              <a:gd name="connsiteY8973" fmla="*/ 1332518 h 4615664"/>
              <a:gd name="connsiteX8974" fmla="*/ 489872 w 4089755"/>
              <a:gd name="connsiteY8974" fmla="*/ 1333541 h 4615664"/>
              <a:gd name="connsiteX8975" fmla="*/ 487792 w 4089755"/>
              <a:gd name="connsiteY8975" fmla="*/ 1331632 h 4615664"/>
              <a:gd name="connsiteX8976" fmla="*/ 478586 w 4089755"/>
              <a:gd name="connsiteY8976" fmla="*/ 1326646 h 4615664"/>
              <a:gd name="connsiteX8977" fmla="*/ 483733 w 4089755"/>
              <a:gd name="connsiteY8977" fmla="*/ 1328421 h 4615664"/>
              <a:gd name="connsiteX8978" fmla="*/ 486859 w 4089755"/>
              <a:gd name="connsiteY8978" fmla="*/ 1332982 h 4615664"/>
              <a:gd name="connsiteX8979" fmla="*/ 487305 w 4089755"/>
              <a:gd name="connsiteY8979" fmla="*/ 1333363 h 4615664"/>
              <a:gd name="connsiteX8980" fmla="*/ 489295 w 4089755"/>
              <a:gd name="connsiteY8980" fmla="*/ 1335058 h 4615664"/>
              <a:gd name="connsiteX8981" fmla="*/ 488548 w 4089755"/>
              <a:gd name="connsiteY8981" fmla="*/ 1337021 h 4615664"/>
              <a:gd name="connsiteX8982" fmla="*/ 478586 w 4089755"/>
              <a:gd name="connsiteY8982" fmla="*/ 1326646 h 4615664"/>
              <a:gd name="connsiteX8983" fmla="*/ 318395 w 4089755"/>
              <a:gd name="connsiteY8983" fmla="*/ 1326288 h 4615664"/>
              <a:gd name="connsiteX8984" fmla="*/ 327421 w 4089755"/>
              <a:gd name="connsiteY8984" fmla="*/ 1333798 h 4615664"/>
              <a:gd name="connsiteX8985" fmla="*/ 319751 w 4089755"/>
              <a:gd name="connsiteY8985" fmla="*/ 1328682 h 4615664"/>
              <a:gd name="connsiteX8986" fmla="*/ 318395 w 4089755"/>
              <a:gd name="connsiteY8986" fmla="*/ 1326288 h 4615664"/>
              <a:gd name="connsiteX8987" fmla="*/ 1005545 w 4089755"/>
              <a:gd name="connsiteY8987" fmla="*/ 1325675 h 4615664"/>
              <a:gd name="connsiteX8988" fmla="*/ 992965 w 4089755"/>
              <a:gd name="connsiteY8988" fmla="*/ 1333459 h 4615664"/>
              <a:gd name="connsiteX8989" fmla="*/ 1005545 w 4089755"/>
              <a:gd name="connsiteY8989" fmla="*/ 1325675 h 4615664"/>
              <a:gd name="connsiteX8990" fmla="*/ 257735 w 4089755"/>
              <a:gd name="connsiteY8990" fmla="*/ 1325395 h 4615664"/>
              <a:gd name="connsiteX8991" fmla="*/ 259254 w 4089755"/>
              <a:gd name="connsiteY8991" fmla="*/ 1326683 h 4615664"/>
              <a:gd name="connsiteX8992" fmla="*/ 260742 w 4089755"/>
              <a:gd name="connsiteY8992" fmla="*/ 1328094 h 4615664"/>
              <a:gd name="connsiteX8993" fmla="*/ 260637 w 4089755"/>
              <a:gd name="connsiteY8993" fmla="*/ 1328370 h 4615664"/>
              <a:gd name="connsiteX8994" fmla="*/ 257562 w 4089755"/>
              <a:gd name="connsiteY8994" fmla="*/ 1327538 h 4615664"/>
              <a:gd name="connsiteX8995" fmla="*/ 256708 w 4089755"/>
              <a:gd name="connsiteY8995" fmla="*/ 1326140 h 4615664"/>
              <a:gd name="connsiteX8996" fmla="*/ 877473 w 4089755"/>
              <a:gd name="connsiteY8996" fmla="*/ 1305350 h 4615664"/>
              <a:gd name="connsiteX8997" fmla="*/ 869204 w 4089755"/>
              <a:gd name="connsiteY8997" fmla="*/ 1312588 h 4615664"/>
              <a:gd name="connsiteX8998" fmla="*/ 877473 w 4089755"/>
              <a:gd name="connsiteY8998" fmla="*/ 1305350 h 4615664"/>
              <a:gd name="connsiteX8999" fmla="*/ 847697 w 4089755"/>
              <a:gd name="connsiteY8999" fmla="*/ 1299457 h 4615664"/>
              <a:gd name="connsiteX9000" fmla="*/ 847420 w 4089755"/>
              <a:gd name="connsiteY9000" fmla="*/ 1304879 h 4615664"/>
              <a:gd name="connsiteX9001" fmla="*/ 849627 w 4089755"/>
              <a:gd name="connsiteY9001" fmla="*/ 1300058 h 4615664"/>
              <a:gd name="connsiteX9002" fmla="*/ 847697 w 4089755"/>
              <a:gd name="connsiteY9002" fmla="*/ 1299457 h 4615664"/>
              <a:gd name="connsiteX9003" fmla="*/ 859900 w 4089755"/>
              <a:gd name="connsiteY9003" fmla="*/ 1298479 h 4615664"/>
              <a:gd name="connsiteX9004" fmla="*/ 854558 w 4089755"/>
              <a:gd name="connsiteY9004" fmla="*/ 1302760 h 4615664"/>
              <a:gd name="connsiteX9005" fmla="*/ 864056 w 4089755"/>
              <a:gd name="connsiteY9005" fmla="*/ 1305875 h 4615664"/>
              <a:gd name="connsiteX9006" fmla="*/ 859900 w 4089755"/>
              <a:gd name="connsiteY9006" fmla="*/ 1298479 h 4615664"/>
              <a:gd name="connsiteX9007" fmla="*/ 216373 w 4089755"/>
              <a:gd name="connsiteY9007" fmla="*/ 1294027 h 4615664"/>
              <a:gd name="connsiteX9008" fmla="*/ 222699 w 4089755"/>
              <a:gd name="connsiteY9008" fmla="*/ 1295748 h 4615664"/>
              <a:gd name="connsiteX9009" fmla="*/ 222848 w 4089755"/>
              <a:gd name="connsiteY9009" fmla="*/ 1295791 h 4615664"/>
              <a:gd name="connsiteX9010" fmla="*/ 226618 w 4089755"/>
              <a:gd name="connsiteY9010" fmla="*/ 1298990 h 4615664"/>
              <a:gd name="connsiteX9011" fmla="*/ 229901 w 4089755"/>
              <a:gd name="connsiteY9011" fmla="*/ 1302799 h 4615664"/>
              <a:gd name="connsiteX9012" fmla="*/ 231012 w 4089755"/>
              <a:gd name="connsiteY9012" fmla="*/ 1304955 h 4615664"/>
              <a:gd name="connsiteX9013" fmla="*/ 231921 w 4089755"/>
              <a:gd name="connsiteY9013" fmla="*/ 1303489 h 4615664"/>
              <a:gd name="connsiteX9014" fmla="*/ 248385 w 4089755"/>
              <a:gd name="connsiteY9014" fmla="*/ 1317460 h 4615664"/>
              <a:gd name="connsiteX9015" fmla="*/ 250528 w 4089755"/>
              <a:gd name="connsiteY9015" fmla="*/ 1320804 h 4615664"/>
              <a:gd name="connsiteX9016" fmla="*/ 239482 w 4089755"/>
              <a:gd name="connsiteY9016" fmla="*/ 1318540 h 4615664"/>
              <a:gd name="connsiteX9017" fmla="*/ 240944 w 4089755"/>
              <a:gd name="connsiteY9017" fmla="*/ 1323040 h 4615664"/>
              <a:gd name="connsiteX9018" fmla="*/ 229000 w 4089755"/>
              <a:gd name="connsiteY9018" fmla="*/ 1319806 h 4615664"/>
              <a:gd name="connsiteX9019" fmla="*/ 226364 w 4089755"/>
              <a:gd name="connsiteY9019" fmla="*/ 1317388 h 4615664"/>
              <a:gd name="connsiteX9020" fmla="*/ 228891 w 4089755"/>
              <a:gd name="connsiteY9020" fmla="*/ 1310588 h 4615664"/>
              <a:gd name="connsiteX9021" fmla="*/ 217211 w 4089755"/>
              <a:gd name="connsiteY9021" fmla="*/ 1308991 h 4615664"/>
              <a:gd name="connsiteX9022" fmla="*/ 216912 w 4089755"/>
              <a:gd name="connsiteY9022" fmla="*/ 1308716 h 4615664"/>
              <a:gd name="connsiteX9023" fmla="*/ 215469 w 4089755"/>
              <a:gd name="connsiteY9023" fmla="*/ 1305163 h 4615664"/>
              <a:gd name="connsiteX9024" fmla="*/ 211600 w 4089755"/>
              <a:gd name="connsiteY9024" fmla="*/ 1297054 h 4615664"/>
              <a:gd name="connsiteX9025" fmla="*/ 225010 w 4089755"/>
              <a:gd name="connsiteY9025" fmla="*/ 1307786 h 4615664"/>
              <a:gd name="connsiteX9026" fmla="*/ 213734 w 4089755"/>
              <a:gd name="connsiteY9026" fmla="*/ 1295622 h 4615664"/>
              <a:gd name="connsiteX9027" fmla="*/ 846388 w 4089755"/>
              <a:gd name="connsiteY9027" fmla="*/ 1291356 h 4615664"/>
              <a:gd name="connsiteX9028" fmla="*/ 839913 w 4089755"/>
              <a:gd name="connsiteY9028" fmla="*/ 1294070 h 4615664"/>
              <a:gd name="connsiteX9029" fmla="*/ 851031 w 4089755"/>
              <a:gd name="connsiteY9029" fmla="*/ 1296965 h 4615664"/>
              <a:gd name="connsiteX9030" fmla="*/ 854287 w 4089755"/>
              <a:gd name="connsiteY9030" fmla="*/ 1294069 h 4615664"/>
              <a:gd name="connsiteX9031" fmla="*/ 846388 w 4089755"/>
              <a:gd name="connsiteY9031" fmla="*/ 1291356 h 4615664"/>
              <a:gd name="connsiteX9032" fmla="*/ 799764 w 4089755"/>
              <a:gd name="connsiteY9032" fmla="*/ 1286176 h 4615664"/>
              <a:gd name="connsiteX9033" fmla="*/ 824732 w 4089755"/>
              <a:gd name="connsiteY9033" fmla="*/ 1304887 h 4615664"/>
              <a:gd name="connsiteX9034" fmla="*/ 821165 w 4089755"/>
              <a:gd name="connsiteY9034" fmla="*/ 1287736 h 4615664"/>
              <a:gd name="connsiteX9035" fmla="*/ 799764 w 4089755"/>
              <a:gd name="connsiteY9035" fmla="*/ 1286176 h 4615664"/>
              <a:gd name="connsiteX9036" fmla="*/ 832456 w 4089755"/>
              <a:gd name="connsiteY9036" fmla="*/ 1284654 h 4615664"/>
              <a:gd name="connsiteX9037" fmla="*/ 825264 w 4089755"/>
              <a:gd name="connsiteY9037" fmla="*/ 1287534 h 4615664"/>
              <a:gd name="connsiteX9038" fmla="*/ 839645 w 4089755"/>
              <a:gd name="connsiteY9038" fmla="*/ 1287534 h 4615664"/>
              <a:gd name="connsiteX9039" fmla="*/ 832456 w 4089755"/>
              <a:gd name="connsiteY9039" fmla="*/ 1284654 h 4615664"/>
              <a:gd name="connsiteX9040" fmla="*/ 1305669 w 4089755"/>
              <a:gd name="connsiteY9040" fmla="*/ 1283161 h 4615664"/>
              <a:gd name="connsiteX9041" fmla="*/ 1295644 w 4089755"/>
              <a:gd name="connsiteY9041" fmla="*/ 1288951 h 4615664"/>
              <a:gd name="connsiteX9042" fmla="*/ 1305669 w 4089755"/>
              <a:gd name="connsiteY9042" fmla="*/ 1283161 h 4615664"/>
              <a:gd name="connsiteX9043" fmla="*/ 530396 w 4089755"/>
              <a:gd name="connsiteY9043" fmla="*/ 1282212 h 4615664"/>
              <a:gd name="connsiteX9044" fmla="*/ 532955 w 4089755"/>
              <a:gd name="connsiteY9044" fmla="*/ 1284600 h 4615664"/>
              <a:gd name="connsiteX9045" fmla="*/ 534141 w 4089755"/>
              <a:gd name="connsiteY9045" fmla="*/ 1285680 h 4615664"/>
              <a:gd name="connsiteX9046" fmla="*/ 535040 w 4089755"/>
              <a:gd name="connsiteY9046" fmla="*/ 1286204 h 4615664"/>
              <a:gd name="connsiteX9047" fmla="*/ 533897 w 4089755"/>
              <a:gd name="connsiteY9047" fmla="*/ 1284996 h 4615664"/>
              <a:gd name="connsiteX9048" fmla="*/ 756969 w 4089755"/>
              <a:gd name="connsiteY9048" fmla="*/ 1278366 h 4615664"/>
              <a:gd name="connsiteX9049" fmla="*/ 743092 w 4089755"/>
              <a:gd name="connsiteY9049" fmla="*/ 1289264 h 4615664"/>
              <a:gd name="connsiteX9050" fmla="*/ 756969 w 4089755"/>
              <a:gd name="connsiteY9050" fmla="*/ 1278366 h 4615664"/>
              <a:gd name="connsiteX9051" fmla="*/ 953753 w 4089755"/>
              <a:gd name="connsiteY9051" fmla="*/ 1277120 h 4615664"/>
              <a:gd name="connsiteX9052" fmla="*/ 942434 w 4089755"/>
              <a:gd name="connsiteY9052" fmla="*/ 1287648 h 4615664"/>
              <a:gd name="connsiteX9053" fmla="*/ 981910 w 4089755"/>
              <a:gd name="connsiteY9053" fmla="*/ 1311463 h 4615664"/>
              <a:gd name="connsiteX9054" fmla="*/ 988535 w 4089755"/>
              <a:gd name="connsiteY9054" fmla="*/ 1300934 h 4615664"/>
              <a:gd name="connsiteX9055" fmla="*/ 967003 w 4089755"/>
              <a:gd name="connsiteY9055" fmla="*/ 1281632 h 4615664"/>
              <a:gd name="connsiteX9056" fmla="*/ 953753 w 4089755"/>
              <a:gd name="connsiteY9056" fmla="*/ 1277120 h 4615664"/>
              <a:gd name="connsiteX9057" fmla="*/ 812595 w 4089755"/>
              <a:gd name="connsiteY9057" fmla="*/ 1277120 h 4615664"/>
              <a:gd name="connsiteX9058" fmla="*/ 809399 w 4089755"/>
              <a:gd name="connsiteY9058" fmla="*/ 1280143 h 4615664"/>
              <a:gd name="connsiteX9059" fmla="*/ 823779 w 4089755"/>
              <a:gd name="connsiteY9059" fmla="*/ 1280144 h 4615664"/>
              <a:gd name="connsiteX9060" fmla="*/ 812595 w 4089755"/>
              <a:gd name="connsiteY9060" fmla="*/ 1277120 h 4615664"/>
              <a:gd name="connsiteX9061" fmla="*/ 506162 w 4089755"/>
              <a:gd name="connsiteY9061" fmla="*/ 1275306 h 4615664"/>
              <a:gd name="connsiteX9062" fmla="*/ 523741 w 4089755"/>
              <a:gd name="connsiteY9062" fmla="*/ 1280188 h 4615664"/>
              <a:gd name="connsiteX9063" fmla="*/ 529192 w 4089755"/>
              <a:gd name="connsiteY9063" fmla="*/ 1285183 h 4615664"/>
              <a:gd name="connsiteX9064" fmla="*/ 529133 w 4089755"/>
              <a:gd name="connsiteY9064" fmla="*/ 1284502 h 4615664"/>
              <a:gd name="connsiteX9065" fmla="*/ 526393 w 4089755"/>
              <a:gd name="connsiteY9065" fmla="*/ 1280925 h 4615664"/>
              <a:gd name="connsiteX9066" fmla="*/ 544422 w 4089755"/>
              <a:gd name="connsiteY9066" fmla="*/ 1285933 h 4615664"/>
              <a:gd name="connsiteX9067" fmla="*/ 572459 w 4089755"/>
              <a:gd name="connsiteY9067" fmla="*/ 1299597 h 4615664"/>
              <a:gd name="connsiteX9068" fmla="*/ 549678 w 4089755"/>
              <a:gd name="connsiteY9068" fmla="*/ 1296560 h 4615664"/>
              <a:gd name="connsiteX9069" fmla="*/ 548282 w 4089755"/>
              <a:gd name="connsiteY9069" fmla="*/ 1296094 h 4615664"/>
              <a:gd name="connsiteX9070" fmla="*/ 546943 w 4089755"/>
              <a:gd name="connsiteY9070" fmla="*/ 1293032 h 4615664"/>
              <a:gd name="connsiteX9071" fmla="*/ 542111 w 4089755"/>
              <a:gd name="connsiteY9071" fmla="*/ 1291629 h 4615664"/>
              <a:gd name="connsiteX9072" fmla="*/ 543346 w 4089755"/>
              <a:gd name="connsiteY9072" fmla="*/ 1294449 h 4615664"/>
              <a:gd name="connsiteX9073" fmla="*/ 526900 w 4089755"/>
              <a:gd name="connsiteY9073" fmla="*/ 1288969 h 4615664"/>
              <a:gd name="connsiteX9074" fmla="*/ 512880 w 4089755"/>
              <a:gd name="connsiteY9074" fmla="*/ 1288968 h 4615664"/>
              <a:gd name="connsiteX9075" fmla="*/ 506162 w 4089755"/>
              <a:gd name="connsiteY9075" fmla="*/ 1288969 h 4615664"/>
              <a:gd name="connsiteX9076" fmla="*/ 506162 w 4089755"/>
              <a:gd name="connsiteY9076" fmla="*/ 1275306 h 4615664"/>
              <a:gd name="connsiteX9077" fmla="*/ 783628 w 4089755"/>
              <a:gd name="connsiteY9077" fmla="*/ 1274394 h 4615664"/>
              <a:gd name="connsiteX9078" fmla="*/ 777866 w 4089755"/>
              <a:gd name="connsiteY9078" fmla="*/ 1282845 h 4615664"/>
              <a:gd name="connsiteX9079" fmla="*/ 793038 w 4089755"/>
              <a:gd name="connsiteY9079" fmla="*/ 1275163 h 4615664"/>
              <a:gd name="connsiteX9080" fmla="*/ 783628 w 4089755"/>
              <a:gd name="connsiteY9080" fmla="*/ 1274394 h 4615664"/>
              <a:gd name="connsiteX9081" fmla="*/ 797195 w 4089755"/>
              <a:gd name="connsiteY9081" fmla="*/ 1269308 h 4615664"/>
              <a:gd name="connsiteX9082" fmla="*/ 810346 w 4089755"/>
              <a:gd name="connsiteY9082" fmla="*/ 1272314 h 4615664"/>
              <a:gd name="connsiteX9083" fmla="*/ 797195 w 4089755"/>
              <a:gd name="connsiteY9083" fmla="*/ 1269308 h 4615664"/>
              <a:gd name="connsiteX9084" fmla="*/ 1054509 w 4089755"/>
              <a:gd name="connsiteY9084" fmla="*/ 1267538 h 4615664"/>
              <a:gd name="connsiteX9085" fmla="*/ 1044484 w 4089755"/>
              <a:gd name="connsiteY9085" fmla="*/ 1274774 h 4615664"/>
              <a:gd name="connsiteX9086" fmla="*/ 1054509 w 4089755"/>
              <a:gd name="connsiteY9086" fmla="*/ 1267538 h 4615664"/>
              <a:gd name="connsiteX9087" fmla="*/ 717052 w 4089755"/>
              <a:gd name="connsiteY9087" fmla="*/ 1260952 h 4615664"/>
              <a:gd name="connsiteX9088" fmla="*/ 707027 w 4089755"/>
              <a:gd name="connsiteY9088" fmla="*/ 1268477 h 4615664"/>
              <a:gd name="connsiteX9089" fmla="*/ 717052 w 4089755"/>
              <a:gd name="connsiteY9089" fmla="*/ 1260952 h 4615664"/>
              <a:gd name="connsiteX9090" fmla="*/ 1187287 w 4089755"/>
              <a:gd name="connsiteY9090" fmla="*/ 1260847 h 4615664"/>
              <a:gd name="connsiteX9091" fmla="*/ 1183588 w 4089755"/>
              <a:gd name="connsiteY9091" fmla="*/ 1263538 h 4615664"/>
              <a:gd name="connsiteX9092" fmla="*/ 1197040 w 4089755"/>
              <a:gd name="connsiteY9092" fmla="*/ 1268055 h 4615664"/>
              <a:gd name="connsiteX9093" fmla="*/ 1198758 w 4089755"/>
              <a:gd name="connsiteY9093" fmla="*/ 1263538 h 4615664"/>
              <a:gd name="connsiteX9094" fmla="*/ 1187287 w 4089755"/>
              <a:gd name="connsiteY9094" fmla="*/ 1260847 h 4615664"/>
              <a:gd name="connsiteX9095" fmla="*/ 383945 w 4089755"/>
              <a:gd name="connsiteY9095" fmla="*/ 1256895 h 4615664"/>
              <a:gd name="connsiteX9096" fmla="*/ 389531 w 4089755"/>
              <a:gd name="connsiteY9096" fmla="*/ 1260067 h 4615664"/>
              <a:gd name="connsiteX9097" fmla="*/ 389587 w 4089755"/>
              <a:gd name="connsiteY9097" fmla="*/ 1260150 h 4615664"/>
              <a:gd name="connsiteX9098" fmla="*/ 393440 w 4089755"/>
              <a:gd name="connsiteY9098" fmla="*/ 1266824 h 4615664"/>
              <a:gd name="connsiteX9099" fmla="*/ 389264 w 4089755"/>
              <a:gd name="connsiteY9099" fmla="*/ 1265797 h 4615664"/>
              <a:gd name="connsiteX9100" fmla="*/ 388562 w 4089755"/>
              <a:gd name="connsiteY9100" fmla="*/ 1265733 h 4615664"/>
              <a:gd name="connsiteX9101" fmla="*/ 386808 w 4089755"/>
              <a:gd name="connsiteY9101" fmla="*/ 1262755 h 4615664"/>
              <a:gd name="connsiteX9102" fmla="*/ 849997 w 4089755"/>
              <a:gd name="connsiteY9102" fmla="*/ 1256047 h 4615664"/>
              <a:gd name="connsiteX9103" fmla="*/ 876379 w 4089755"/>
              <a:gd name="connsiteY9103" fmla="*/ 1275876 h 4615664"/>
              <a:gd name="connsiteX9104" fmla="*/ 892206 w 4089755"/>
              <a:gd name="connsiteY9104" fmla="*/ 1263773 h 4615664"/>
              <a:gd name="connsiteX9105" fmla="*/ 849997 w 4089755"/>
              <a:gd name="connsiteY9105" fmla="*/ 1256047 h 4615664"/>
              <a:gd name="connsiteX9106" fmla="*/ 1172213 w 4089755"/>
              <a:gd name="connsiteY9106" fmla="*/ 1255185 h 4615664"/>
              <a:gd name="connsiteX9107" fmla="*/ 1172045 w 4089755"/>
              <a:gd name="connsiteY9107" fmla="*/ 1255749 h 4615664"/>
              <a:gd name="connsiteX9108" fmla="*/ 1171903 w 4089755"/>
              <a:gd name="connsiteY9108" fmla="*/ 1256228 h 4615664"/>
              <a:gd name="connsiteX9109" fmla="*/ 1171371 w 4089755"/>
              <a:gd name="connsiteY9109" fmla="*/ 1258024 h 4615664"/>
              <a:gd name="connsiteX9110" fmla="*/ 1171209 w 4089755"/>
              <a:gd name="connsiteY9110" fmla="*/ 1258568 h 4615664"/>
              <a:gd name="connsiteX9111" fmla="*/ 1170707 w 4089755"/>
              <a:gd name="connsiteY9111" fmla="*/ 1260260 h 4615664"/>
              <a:gd name="connsiteX9112" fmla="*/ 1171371 w 4089755"/>
              <a:gd name="connsiteY9112" fmla="*/ 1258024 h 4615664"/>
              <a:gd name="connsiteX9113" fmla="*/ 1171732 w 4089755"/>
              <a:gd name="connsiteY9113" fmla="*/ 1256806 h 4615664"/>
              <a:gd name="connsiteX9114" fmla="*/ 1171903 w 4089755"/>
              <a:gd name="connsiteY9114" fmla="*/ 1256228 h 4615664"/>
              <a:gd name="connsiteX9115" fmla="*/ 1176800 w 4089755"/>
              <a:gd name="connsiteY9115" fmla="*/ 1255155 h 4615664"/>
              <a:gd name="connsiteX9116" fmla="*/ 1175336 w 4089755"/>
              <a:gd name="connsiteY9116" fmla="*/ 1260257 h 4615664"/>
              <a:gd name="connsiteX9117" fmla="*/ 1182022 w 4089755"/>
              <a:gd name="connsiteY9117" fmla="*/ 1255722 h 4615664"/>
              <a:gd name="connsiteX9118" fmla="*/ 1176800 w 4089755"/>
              <a:gd name="connsiteY9118" fmla="*/ 1255155 h 4615664"/>
              <a:gd name="connsiteX9119" fmla="*/ 1267009 w 4089755"/>
              <a:gd name="connsiteY9119" fmla="*/ 1253140 h 4615664"/>
              <a:gd name="connsiteX9120" fmla="*/ 1254427 w 4089755"/>
              <a:gd name="connsiteY9120" fmla="*/ 1260924 h 4615664"/>
              <a:gd name="connsiteX9121" fmla="*/ 1267009 w 4089755"/>
              <a:gd name="connsiteY9121" fmla="*/ 1253140 h 4615664"/>
              <a:gd name="connsiteX9122" fmla="*/ 331554 w 4089755"/>
              <a:gd name="connsiteY9122" fmla="*/ 1252044 h 4615664"/>
              <a:gd name="connsiteX9123" fmla="*/ 336399 w 4089755"/>
              <a:gd name="connsiteY9123" fmla="*/ 1252447 h 4615664"/>
              <a:gd name="connsiteX9124" fmla="*/ 337070 w 4089755"/>
              <a:gd name="connsiteY9124" fmla="*/ 1252382 h 4615664"/>
              <a:gd name="connsiteX9125" fmla="*/ 347308 w 4089755"/>
              <a:gd name="connsiteY9125" fmla="*/ 1261878 h 4615664"/>
              <a:gd name="connsiteX9126" fmla="*/ 347355 w 4089755"/>
              <a:gd name="connsiteY9126" fmla="*/ 1261993 h 4615664"/>
              <a:gd name="connsiteX9127" fmla="*/ 343257 w 4089755"/>
              <a:gd name="connsiteY9127" fmla="*/ 1261621 h 4615664"/>
              <a:gd name="connsiteX9128" fmla="*/ 343144 w 4089755"/>
              <a:gd name="connsiteY9128" fmla="*/ 1263273 h 4615664"/>
              <a:gd name="connsiteX9129" fmla="*/ 664523 w 4089755"/>
              <a:gd name="connsiteY9129" fmla="*/ 1248234 h 4615664"/>
              <a:gd name="connsiteX9130" fmla="*/ 673109 w 4089755"/>
              <a:gd name="connsiteY9130" fmla="*/ 1259049 h 4615664"/>
              <a:gd name="connsiteX9131" fmla="*/ 669676 w 4089755"/>
              <a:gd name="connsiteY9131" fmla="*/ 1268063 h 4615664"/>
              <a:gd name="connsiteX9132" fmla="*/ 695149 w 4089755"/>
              <a:gd name="connsiteY9132" fmla="*/ 1255959 h 4615664"/>
              <a:gd name="connsiteX9133" fmla="*/ 664523 w 4089755"/>
              <a:gd name="connsiteY9133" fmla="*/ 1248234 h 4615664"/>
              <a:gd name="connsiteX9134" fmla="*/ 1210463 w 4089755"/>
              <a:gd name="connsiteY9134" fmla="*/ 1246158 h 4615664"/>
              <a:gd name="connsiteX9135" fmla="*/ 1204196 w 4089755"/>
              <a:gd name="connsiteY9135" fmla="*/ 1250441 h 4615664"/>
              <a:gd name="connsiteX9136" fmla="*/ 1214222 w 4089755"/>
              <a:gd name="connsiteY9136" fmla="*/ 1253554 h 4615664"/>
              <a:gd name="connsiteX9137" fmla="*/ 1210463 w 4089755"/>
              <a:gd name="connsiteY9137" fmla="*/ 1246158 h 4615664"/>
              <a:gd name="connsiteX9138" fmla="*/ 1201487 w 4089755"/>
              <a:gd name="connsiteY9138" fmla="*/ 1240712 h 4615664"/>
              <a:gd name="connsiteX9139" fmla="*/ 1199044 w 4089755"/>
              <a:gd name="connsiteY9139" fmla="*/ 1242519 h 4615664"/>
              <a:gd name="connsiteX9140" fmla="*/ 1200672 w 4089755"/>
              <a:gd name="connsiteY9140" fmla="*/ 1245733 h 4615664"/>
              <a:gd name="connsiteX9141" fmla="*/ 1203925 w 4089755"/>
              <a:gd name="connsiteY9141" fmla="*/ 1242519 h 4615664"/>
              <a:gd name="connsiteX9142" fmla="*/ 1201487 w 4089755"/>
              <a:gd name="connsiteY9142" fmla="*/ 1240712 h 4615664"/>
              <a:gd name="connsiteX9143" fmla="*/ 898211 w 4089755"/>
              <a:gd name="connsiteY9143" fmla="*/ 1240293 h 4615664"/>
              <a:gd name="connsiteX9144" fmla="*/ 877748 w 4089755"/>
              <a:gd name="connsiteY9144" fmla="*/ 1240293 h 4615664"/>
              <a:gd name="connsiteX9145" fmla="*/ 893094 w 4089755"/>
              <a:gd name="connsiteY9145" fmla="*/ 1253442 h 4615664"/>
              <a:gd name="connsiteX9146" fmla="*/ 898211 w 4089755"/>
              <a:gd name="connsiteY9146" fmla="*/ 1240293 h 4615664"/>
              <a:gd name="connsiteX9147" fmla="*/ 1239973 w 4089755"/>
              <a:gd name="connsiteY9147" fmla="*/ 1239638 h 4615664"/>
              <a:gd name="connsiteX9148" fmla="*/ 1229956 w 4089755"/>
              <a:gd name="connsiteY9148" fmla="*/ 1245428 h 4615664"/>
              <a:gd name="connsiteX9149" fmla="*/ 1239973 w 4089755"/>
              <a:gd name="connsiteY9149" fmla="*/ 1239638 h 4615664"/>
              <a:gd name="connsiteX9150" fmla="*/ 1191067 w 4089755"/>
              <a:gd name="connsiteY9150" fmla="*/ 1232572 h 4615664"/>
              <a:gd name="connsiteX9151" fmla="*/ 1183589 w 4089755"/>
              <a:gd name="connsiteY9151" fmla="*/ 1235491 h 4615664"/>
              <a:gd name="connsiteX9152" fmla="*/ 1197040 w 4089755"/>
              <a:gd name="connsiteY9152" fmla="*/ 1240162 h 4615664"/>
              <a:gd name="connsiteX9153" fmla="*/ 1198759 w 4089755"/>
              <a:gd name="connsiteY9153" fmla="*/ 1235491 h 4615664"/>
              <a:gd name="connsiteX9154" fmla="*/ 1191067 w 4089755"/>
              <a:gd name="connsiteY9154" fmla="*/ 1232572 h 4615664"/>
              <a:gd name="connsiteX9155" fmla="*/ 973358 w 4089755"/>
              <a:gd name="connsiteY9155" fmla="*/ 1231936 h 4615664"/>
              <a:gd name="connsiteX9156" fmla="*/ 963340 w 4089755"/>
              <a:gd name="connsiteY9156" fmla="*/ 1239721 h 4615664"/>
              <a:gd name="connsiteX9157" fmla="*/ 973358 w 4089755"/>
              <a:gd name="connsiteY9157" fmla="*/ 1231936 h 4615664"/>
              <a:gd name="connsiteX9158" fmla="*/ 585676 w 4089755"/>
              <a:gd name="connsiteY9158" fmla="*/ 1224329 h 4615664"/>
              <a:gd name="connsiteX9159" fmla="*/ 592662 w 4089755"/>
              <a:gd name="connsiteY9159" fmla="*/ 1231388 h 4615664"/>
              <a:gd name="connsiteX9160" fmla="*/ 584357 w 4089755"/>
              <a:gd name="connsiteY9160" fmla="*/ 1226229 h 4615664"/>
              <a:gd name="connsiteX9161" fmla="*/ 706749 w 4089755"/>
              <a:gd name="connsiteY9161" fmla="*/ 1224014 h 4615664"/>
              <a:gd name="connsiteX9162" fmla="*/ 696724 w 4089755"/>
              <a:gd name="connsiteY9162" fmla="*/ 1231253 h 4615664"/>
              <a:gd name="connsiteX9163" fmla="*/ 702990 w 4089755"/>
              <a:gd name="connsiteY9163" fmla="*/ 1230348 h 4615664"/>
              <a:gd name="connsiteX9164" fmla="*/ 704743 w 4089755"/>
              <a:gd name="connsiteY9164" fmla="*/ 1227393 h 4615664"/>
              <a:gd name="connsiteX9165" fmla="*/ 705593 w 4089755"/>
              <a:gd name="connsiteY9165" fmla="*/ 1231834 h 4615664"/>
              <a:gd name="connsiteX9166" fmla="*/ 709063 w 4089755"/>
              <a:gd name="connsiteY9166" fmla="*/ 1233347 h 4615664"/>
              <a:gd name="connsiteX9167" fmla="*/ 707327 w 4089755"/>
              <a:gd name="connsiteY9167" fmla="*/ 1227299 h 4615664"/>
              <a:gd name="connsiteX9168" fmla="*/ 705399 w 4089755"/>
              <a:gd name="connsiteY9168" fmla="*/ 1226290 h 4615664"/>
              <a:gd name="connsiteX9169" fmla="*/ 339124 w 4089755"/>
              <a:gd name="connsiteY9169" fmla="*/ 1220755 h 4615664"/>
              <a:gd name="connsiteX9170" fmla="*/ 356151 w 4089755"/>
              <a:gd name="connsiteY9170" fmla="*/ 1225681 h 4615664"/>
              <a:gd name="connsiteX9171" fmla="*/ 403064 w 4089755"/>
              <a:gd name="connsiteY9171" fmla="*/ 1236085 h 4615664"/>
              <a:gd name="connsiteX9172" fmla="*/ 429349 w 4089755"/>
              <a:gd name="connsiteY9172" fmla="*/ 1240641 h 4615664"/>
              <a:gd name="connsiteX9173" fmla="*/ 438112 w 4089755"/>
              <a:gd name="connsiteY9173" fmla="*/ 1248232 h 4615664"/>
              <a:gd name="connsiteX9174" fmla="*/ 443368 w 4089755"/>
              <a:gd name="connsiteY9174" fmla="*/ 1261895 h 4615664"/>
              <a:gd name="connsiteX9175" fmla="*/ 453736 w 4089755"/>
              <a:gd name="connsiteY9175" fmla="*/ 1264711 h 4615664"/>
              <a:gd name="connsiteX9176" fmla="*/ 461896 w 4089755"/>
              <a:gd name="connsiteY9176" fmla="*/ 1265881 h 4615664"/>
              <a:gd name="connsiteX9177" fmla="*/ 461981 w 4089755"/>
              <a:gd name="connsiteY9177" fmla="*/ 1266977 h 4615664"/>
              <a:gd name="connsiteX9178" fmla="*/ 464940 w 4089755"/>
              <a:gd name="connsiteY9178" fmla="*/ 1269056 h 4615664"/>
              <a:gd name="connsiteX9179" fmla="*/ 464730 w 4089755"/>
              <a:gd name="connsiteY9179" fmla="*/ 1266333 h 4615664"/>
              <a:gd name="connsiteX9180" fmla="*/ 499152 w 4089755"/>
              <a:gd name="connsiteY9180" fmla="*/ 1273787 h 4615664"/>
              <a:gd name="connsiteX9181" fmla="*/ 429350 w 4089755"/>
              <a:gd name="connsiteY9181" fmla="*/ 1267715 h 4615664"/>
              <a:gd name="connsiteX9182" fmla="*/ 429157 w 4089755"/>
              <a:gd name="connsiteY9182" fmla="*/ 1275605 h 4615664"/>
              <a:gd name="connsiteX9183" fmla="*/ 404381 w 4089755"/>
              <a:gd name="connsiteY9183" fmla="*/ 1269514 h 4615664"/>
              <a:gd name="connsiteX9184" fmla="*/ 398909 w 4089755"/>
              <a:gd name="connsiteY9184" fmla="*/ 1265802 h 4615664"/>
              <a:gd name="connsiteX9185" fmla="*/ 400511 w 4089755"/>
              <a:gd name="connsiteY9185" fmla="*/ 1268562 h 4615664"/>
              <a:gd name="connsiteX9186" fmla="*/ 397893 w 4089755"/>
              <a:gd name="connsiteY9186" fmla="*/ 1267918 h 4615664"/>
              <a:gd name="connsiteX9187" fmla="*/ 395575 w 4089755"/>
              <a:gd name="connsiteY9187" fmla="*/ 1263541 h 4615664"/>
              <a:gd name="connsiteX9188" fmla="*/ 395200 w 4089755"/>
              <a:gd name="connsiteY9188" fmla="*/ 1263287 h 4615664"/>
              <a:gd name="connsiteX9189" fmla="*/ 404884 w 4089755"/>
              <a:gd name="connsiteY9189" fmla="*/ 1268786 h 4615664"/>
              <a:gd name="connsiteX9190" fmla="*/ 424661 w 4089755"/>
              <a:gd name="connsiteY9190" fmla="*/ 1260509 h 4615664"/>
              <a:gd name="connsiteX9191" fmla="*/ 383589 w 4089755"/>
              <a:gd name="connsiteY9191" fmla="*/ 1256167 h 4615664"/>
              <a:gd name="connsiteX9192" fmla="*/ 382712 w 4089755"/>
              <a:gd name="connsiteY9192" fmla="*/ 1254374 h 4615664"/>
              <a:gd name="connsiteX9193" fmla="*/ 353298 w 4089755"/>
              <a:gd name="connsiteY9193" fmla="*/ 1233112 h 4615664"/>
              <a:gd name="connsiteX9194" fmla="*/ 572866 w 4089755"/>
              <a:gd name="connsiteY9194" fmla="*/ 1219156 h 4615664"/>
              <a:gd name="connsiteX9195" fmla="*/ 573499 w 4089755"/>
              <a:gd name="connsiteY9195" fmla="*/ 1219770 h 4615664"/>
              <a:gd name="connsiteX9196" fmla="*/ 573051 w 4089755"/>
              <a:gd name="connsiteY9196" fmla="*/ 1219560 h 4615664"/>
              <a:gd name="connsiteX9197" fmla="*/ 461444 w 4089755"/>
              <a:gd name="connsiteY9197" fmla="*/ 1218701 h 4615664"/>
              <a:gd name="connsiteX9198" fmla="*/ 481726 w 4089755"/>
              <a:gd name="connsiteY9198" fmla="*/ 1231230 h 4615664"/>
              <a:gd name="connsiteX9199" fmla="*/ 484229 w 4089755"/>
              <a:gd name="connsiteY9199" fmla="*/ 1233220 h 4615664"/>
              <a:gd name="connsiteX9200" fmla="*/ 473051 w 4089755"/>
              <a:gd name="connsiteY9200" fmla="*/ 1229502 h 4615664"/>
              <a:gd name="connsiteX9201" fmla="*/ 839913 w 4089755"/>
              <a:gd name="connsiteY9201" fmla="*/ 1217975 h 4615664"/>
              <a:gd name="connsiteX9202" fmla="*/ 872589 w 4089755"/>
              <a:gd name="connsiteY9202" fmla="*/ 1232943 h 4615664"/>
              <a:gd name="connsiteX9203" fmla="*/ 865592 w 4089755"/>
              <a:gd name="connsiteY9203" fmla="*/ 1225341 h 4615664"/>
              <a:gd name="connsiteX9204" fmla="*/ 863217 w 4089755"/>
              <a:gd name="connsiteY9204" fmla="*/ 1224240 h 4615664"/>
              <a:gd name="connsiteX9205" fmla="*/ 867733 w 4089755"/>
              <a:gd name="connsiteY9205" fmla="*/ 1224124 h 4615664"/>
              <a:gd name="connsiteX9206" fmla="*/ 854263 w 4089755"/>
              <a:gd name="connsiteY9206" fmla="*/ 1218120 h 4615664"/>
              <a:gd name="connsiteX9207" fmla="*/ 851345 w 4089755"/>
              <a:gd name="connsiteY9207" fmla="*/ 1220301 h 4615664"/>
              <a:gd name="connsiteX9208" fmla="*/ 1231070 w 4089755"/>
              <a:gd name="connsiteY9208" fmla="*/ 1210412 h 4615664"/>
              <a:gd name="connsiteX9209" fmla="*/ 1224804 w 4089755"/>
              <a:gd name="connsiteY9209" fmla="*/ 1213850 h 4615664"/>
              <a:gd name="connsiteX9210" fmla="*/ 1234829 w 4089755"/>
              <a:gd name="connsiteY9210" fmla="*/ 1216746 h 4615664"/>
              <a:gd name="connsiteX9211" fmla="*/ 1231070 w 4089755"/>
              <a:gd name="connsiteY9211" fmla="*/ 1210412 h 4615664"/>
              <a:gd name="connsiteX9212" fmla="*/ 839692 w 4089755"/>
              <a:gd name="connsiteY9212" fmla="*/ 1209177 h 4615664"/>
              <a:gd name="connsiteX9213" fmla="*/ 849710 w 4089755"/>
              <a:gd name="connsiteY9213" fmla="*/ 1213959 h 4615664"/>
              <a:gd name="connsiteX9214" fmla="*/ 839692 w 4089755"/>
              <a:gd name="connsiteY9214" fmla="*/ 1209177 h 4615664"/>
              <a:gd name="connsiteX9215" fmla="*/ 526708 w 4089755"/>
              <a:gd name="connsiteY9215" fmla="*/ 1209176 h 4615664"/>
              <a:gd name="connsiteX9216" fmla="*/ 545739 w 4089755"/>
              <a:gd name="connsiteY9216" fmla="*/ 1213862 h 4615664"/>
              <a:gd name="connsiteX9217" fmla="*/ 526708 w 4089755"/>
              <a:gd name="connsiteY9217" fmla="*/ 1209176 h 4615664"/>
              <a:gd name="connsiteX9218" fmla="*/ 1197478 w 4089755"/>
              <a:gd name="connsiteY9218" fmla="*/ 1209175 h 4615664"/>
              <a:gd name="connsiteX9219" fmla="*/ 1187453 w 4089755"/>
              <a:gd name="connsiteY9219" fmla="*/ 1216614 h 4615664"/>
              <a:gd name="connsiteX9220" fmla="*/ 1197478 w 4089755"/>
              <a:gd name="connsiteY9220" fmla="*/ 1209175 h 4615664"/>
              <a:gd name="connsiteX9221" fmla="*/ 920837 w 4089755"/>
              <a:gd name="connsiteY9221" fmla="*/ 1209175 h 4615664"/>
              <a:gd name="connsiteX9222" fmla="*/ 930861 w 4089755"/>
              <a:gd name="connsiteY9222" fmla="*/ 1213640 h 4615664"/>
              <a:gd name="connsiteX9223" fmla="*/ 920837 w 4089755"/>
              <a:gd name="connsiteY9223" fmla="*/ 1209175 h 4615664"/>
              <a:gd name="connsiteX9224" fmla="*/ 669398 w 4089755"/>
              <a:gd name="connsiteY9224" fmla="*/ 1209175 h 4615664"/>
              <a:gd name="connsiteX9225" fmla="*/ 659369 w 4089755"/>
              <a:gd name="connsiteY9225" fmla="*/ 1216616 h 4615664"/>
              <a:gd name="connsiteX9226" fmla="*/ 669398 w 4089755"/>
              <a:gd name="connsiteY9226" fmla="*/ 1209175 h 4615664"/>
              <a:gd name="connsiteX9227" fmla="*/ 1214501 w 4089755"/>
              <a:gd name="connsiteY9227" fmla="*/ 1201364 h 4615664"/>
              <a:gd name="connsiteX9228" fmla="*/ 1221184 w 4089755"/>
              <a:gd name="connsiteY9228" fmla="*/ 1208924 h 4615664"/>
              <a:gd name="connsiteX9229" fmla="*/ 1224526 w 4089755"/>
              <a:gd name="connsiteY9229" fmla="*/ 1205899 h 4615664"/>
              <a:gd name="connsiteX9230" fmla="*/ 1214501 w 4089755"/>
              <a:gd name="connsiteY9230" fmla="*/ 1201364 h 4615664"/>
              <a:gd name="connsiteX9231" fmla="*/ 905380 w 4089755"/>
              <a:gd name="connsiteY9231" fmla="*/ 1201364 h 4615664"/>
              <a:gd name="connsiteX9232" fmla="*/ 915405 w 4089755"/>
              <a:gd name="connsiteY9232" fmla="*/ 1208602 h 4615664"/>
              <a:gd name="connsiteX9233" fmla="*/ 905380 w 4089755"/>
              <a:gd name="connsiteY9233" fmla="*/ 1201364 h 4615664"/>
              <a:gd name="connsiteX9234" fmla="*/ 1168613 w 4089755"/>
              <a:gd name="connsiteY9234" fmla="*/ 1198081 h 4615664"/>
              <a:gd name="connsiteX9235" fmla="*/ 1161694 w 4089755"/>
              <a:gd name="connsiteY9235" fmla="*/ 1206771 h 4615664"/>
              <a:gd name="connsiteX9236" fmla="*/ 1162484 w 4089755"/>
              <a:gd name="connsiteY9236" fmla="*/ 1207301 h 4615664"/>
              <a:gd name="connsiteX9237" fmla="*/ 1161624 w 4089755"/>
              <a:gd name="connsiteY9237" fmla="*/ 1207460 h 4615664"/>
              <a:gd name="connsiteX9238" fmla="*/ 1160404 w 4089755"/>
              <a:gd name="connsiteY9238" fmla="*/ 1209041 h 4615664"/>
              <a:gd name="connsiteX9239" fmla="*/ 1162844 w 4089755"/>
              <a:gd name="connsiteY9239" fmla="*/ 1211452 h 4615664"/>
              <a:gd name="connsiteX9240" fmla="*/ 1165204 w 4089755"/>
              <a:gd name="connsiteY9240" fmla="*/ 1209122 h 4615664"/>
              <a:gd name="connsiteX9241" fmla="*/ 1166126 w 4089755"/>
              <a:gd name="connsiteY9241" fmla="*/ 1209741 h 4615664"/>
              <a:gd name="connsiteX9242" fmla="*/ 1180724 w 4089755"/>
              <a:gd name="connsiteY9242" fmla="*/ 1202136 h 4615664"/>
              <a:gd name="connsiteX9243" fmla="*/ 1168613 w 4089755"/>
              <a:gd name="connsiteY9243" fmla="*/ 1198081 h 4615664"/>
              <a:gd name="connsiteX9244" fmla="*/ 896086 w 4089755"/>
              <a:gd name="connsiteY9244" fmla="*/ 1196225 h 4615664"/>
              <a:gd name="connsiteX9245" fmla="*/ 886060 w 4089755"/>
              <a:gd name="connsiteY9245" fmla="*/ 1202454 h 4615664"/>
              <a:gd name="connsiteX9246" fmla="*/ 896086 w 4089755"/>
              <a:gd name="connsiteY9246" fmla="*/ 1196225 h 4615664"/>
              <a:gd name="connsiteX9247" fmla="*/ 1066973 w 4089755"/>
              <a:gd name="connsiteY9247" fmla="*/ 1195037 h 4615664"/>
              <a:gd name="connsiteX9248" fmla="*/ 1061227 w 4089755"/>
              <a:gd name="connsiteY9248" fmla="*/ 1198082 h 4615664"/>
              <a:gd name="connsiteX9249" fmla="*/ 1085409 w 4089755"/>
              <a:gd name="connsiteY9249" fmla="*/ 1205577 h 4615664"/>
              <a:gd name="connsiteX9250" fmla="*/ 1066973 w 4089755"/>
              <a:gd name="connsiteY9250" fmla="*/ 1195037 h 4615664"/>
              <a:gd name="connsiteX9251" fmla="*/ 637072 w 4089755"/>
              <a:gd name="connsiteY9251" fmla="*/ 1194863 h 4615664"/>
              <a:gd name="connsiteX9252" fmla="*/ 629986 w 4089755"/>
              <a:gd name="connsiteY9252" fmla="*/ 1199502 h 4615664"/>
              <a:gd name="connsiteX9253" fmla="*/ 660219 w 4089755"/>
              <a:gd name="connsiteY9253" fmla="*/ 1209916 h 4615664"/>
              <a:gd name="connsiteX9254" fmla="*/ 660218 w 4089755"/>
              <a:gd name="connsiteY9254" fmla="*/ 1203965 h 4615664"/>
              <a:gd name="connsiteX9255" fmla="*/ 637072 w 4089755"/>
              <a:gd name="connsiteY9255" fmla="*/ 1194863 h 4615664"/>
              <a:gd name="connsiteX9256" fmla="*/ 724937 w 4089755"/>
              <a:gd name="connsiteY9256" fmla="*/ 1191320 h 4615664"/>
              <a:gd name="connsiteX9257" fmla="*/ 723158 w 4089755"/>
              <a:gd name="connsiteY9257" fmla="*/ 1206199 h 4615664"/>
              <a:gd name="connsiteX9258" fmla="*/ 753100 w 4089755"/>
              <a:gd name="connsiteY9258" fmla="*/ 1201736 h 4615664"/>
              <a:gd name="connsiteX9259" fmla="*/ 724937 w 4089755"/>
              <a:gd name="connsiteY9259" fmla="*/ 1191320 h 4615664"/>
              <a:gd name="connsiteX9260" fmla="*/ 621443 w 4089755"/>
              <a:gd name="connsiteY9260" fmla="*/ 1188962 h 4615664"/>
              <a:gd name="connsiteX9261" fmla="*/ 629702 w 4089755"/>
              <a:gd name="connsiteY9261" fmla="*/ 1193304 h 4615664"/>
              <a:gd name="connsiteX9262" fmla="*/ 621443 w 4089755"/>
              <a:gd name="connsiteY9262" fmla="*/ 1188962 h 4615664"/>
              <a:gd name="connsiteX9263" fmla="*/ 490643 w 4089755"/>
              <a:gd name="connsiteY9263" fmla="*/ 1187974 h 4615664"/>
              <a:gd name="connsiteX9264" fmla="*/ 501182 w 4089755"/>
              <a:gd name="connsiteY9264" fmla="*/ 1208926 h 4615664"/>
              <a:gd name="connsiteX9265" fmla="*/ 513184 w 4089755"/>
              <a:gd name="connsiteY9265" fmla="*/ 1190966 h 4615664"/>
              <a:gd name="connsiteX9266" fmla="*/ 490643 w 4089755"/>
              <a:gd name="connsiteY9266" fmla="*/ 1187974 h 4615664"/>
              <a:gd name="connsiteX9267" fmla="*/ 1408710 w 4089755"/>
              <a:gd name="connsiteY9267" fmla="*/ 1187972 h 4615664"/>
              <a:gd name="connsiteX9268" fmla="*/ 1398685 w 4089755"/>
              <a:gd name="connsiteY9268" fmla="*/ 1195211 h 4615664"/>
              <a:gd name="connsiteX9269" fmla="*/ 1408710 w 4089755"/>
              <a:gd name="connsiteY9269" fmla="*/ 1187972 h 4615664"/>
              <a:gd name="connsiteX9270" fmla="*/ 421019 w 4089755"/>
              <a:gd name="connsiteY9270" fmla="*/ 1187852 h 4615664"/>
              <a:gd name="connsiteX9271" fmla="*/ 424980 w 4089755"/>
              <a:gd name="connsiteY9271" fmla="*/ 1191396 h 4615664"/>
              <a:gd name="connsiteX9272" fmla="*/ 441561 w 4089755"/>
              <a:gd name="connsiteY9272" fmla="*/ 1206417 h 4615664"/>
              <a:gd name="connsiteX9273" fmla="*/ 442920 w 4089755"/>
              <a:gd name="connsiteY9273" fmla="*/ 1207258 h 4615664"/>
              <a:gd name="connsiteX9274" fmla="*/ 464770 w 4089755"/>
              <a:gd name="connsiteY9274" fmla="*/ 1226748 h 4615664"/>
              <a:gd name="connsiteX9275" fmla="*/ 460893 w 4089755"/>
              <a:gd name="connsiteY9275" fmla="*/ 1225460 h 4615664"/>
              <a:gd name="connsiteX9276" fmla="*/ 449329 w 4089755"/>
              <a:gd name="connsiteY9276" fmla="*/ 1221440 h 4615664"/>
              <a:gd name="connsiteX9277" fmla="*/ 427380 w 4089755"/>
              <a:gd name="connsiteY9277" fmla="*/ 1204898 h 4615664"/>
              <a:gd name="connsiteX9278" fmla="*/ 430775 w 4089755"/>
              <a:gd name="connsiteY9278" fmla="*/ 1203455 h 4615664"/>
              <a:gd name="connsiteX9279" fmla="*/ 423486 w 4089755"/>
              <a:gd name="connsiteY9279" fmla="*/ 1192949 h 4615664"/>
              <a:gd name="connsiteX9280" fmla="*/ 422805 w 4089755"/>
              <a:gd name="connsiteY9280" fmla="*/ 1192858 h 4615664"/>
              <a:gd name="connsiteX9281" fmla="*/ 555490 w 4089755"/>
              <a:gd name="connsiteY9281" fmla="*/ 1183598 h 4615664"/>
              <a:gd name="connsiteX9282" fmla="*/ 555042 w 4089755"/>
              <a:gd name="connsiteY9282" fmla="*/ 1188821 h 4615664"/>
              <a:gd name="connsiteX9283" fmla="*/ 558610 w 4089755"/>
              <a:gd name="connsiteY9283" fmla="*/ 1185608 h 4615664"/>
              <a:gd name="connsiteX9284" fmla="*/ 555490 w 4089755"/>
              <a:gd name="connsiteY9284" fmla="*/ 1183598 h 4615664"/>
              <a:gd name="connsiteX9285" fmla="*/ 474895 w 4089755"/>
              <a:gd name="connsiteY9285" fmla="*/ 1180160 h 4615664"/>
              <a:gd name="connsiteX9286" fmla="*/ 461136 w 4089755"/>
              <a:gd name="connsiteY9286" fmla="*/ 1193652 h 4615664"/>
              <a:gd name="connsiteX9287" fmla="*/ 474896 w 4089755"/>
              <a:gd name="connsiteY9287" fmla="*/ 1195150 h 4615664"/>
              <a:gd name="connsiteX9288" fmla="*/ 474895 w 4089755"/>
              <a:gd name="connsiteY9288" fmla="*/ 1180160 h 4615664"/>
              <a:gd name="connsiteX9289" fmla="*/ 455813 w 4089755"/>
              <a:gd name="connsiteY9289" fmla="*/ 1176000 h 4615664"/>
              <a:gd name="connsiteX9290" fmla="*/ 445564 w 4089755"/>
              <a:gd name="connsiteY9290" fmla="*/ 1188014 h 4615664"/>
              <a:gd name="connsiteX9291" fmla="*/ 459322 w 4089755"/>
              <a:gd name="connsiteY9291" fmla="*/ 1178860 h 4615664"/>
              <a:gd name="connsiteX9292" fmla="*/ 455813 w 4089755"/>
              <a:gd name="connsiteY9292" fmla="*/ 1176000 h 4615664"/>
              <a:gd name="connsiteX9293" fmla="*/ 1028758 w 4089755"/>
              <a:gd name="connsiteY9293" fmla="*/ 1174580 h 4615664"/>
              <a:gd name="connsiteX9294" fmla="*/ 1023877 w 4089755"/>
              <a:gd name="connsiteY9294" fmla="*/ 1187728 h 4615664"/>
              <a:gd name="connsiteX9295" fmla="*/ 1028758 w 4089755"/>
              <a:gd name="connsiteY9295" fmla="*/ 1174580 h 4615664"/>
              <a:gd name="connsiteX9296" fmla="*/ 1165961 w 4089755"/>
              <a:gd name="connsiteY9296" fmla="*/ 1173957 h 4615664"/>
              <a:gd name="connsiteX9297" fmla="*/ 1161692 w 4089755"/>
              <a:gd name="connsiteY9297" fmla="*/ 1180573 h 4615664"/>
              <a:gd name="connsiteX9298" fmla="*/ 1174272 w 4089755"/>
              <a:gd name="connsiteY9298" fmla="*/ 1174348 h 4615664"/>
              <a:gd name="connsiteX9299" fmla="*/ 1165961 w 4089755"/>
              <a:gd name="connsiteY9299" fmla="*/ 1173957 h 4615664"/>
              <a:gd name="connsiteX9300" fmla="*/ 543977 w 4089755"/>
              <a:gd name="connsiteY9300" fmla="*/ 1167887 h 4615664"/>
              <a:gd name="connsiteX9301" fmla="*/ 553001 w 4089755"/>
              <a:gd name="connsiteY9301" fmla="*/ 1175398 h 4615664"/>
              <a:gd name="connsiteX9302" fmla="*/ 545332 w 4089755"/>
              <a:gd name="connsiteY9302" fmla="*/ 1170281 h 4615664"/>
              <a:gd name="connsiteX9303" fmla="*/ 543977 w 4089755"/>
              <a:gd name="connsiteY9303" fmla="*/ 1167887 h 4615664"/>
              <a:gd name="connsiteX9304" fmla="*/ 379261 w 4089755"/>
              <a:gd name="connsiteY9304" fmla="*/ 1166596 h 4615664"/>
              <a:gd name="connsiteX9305" fmla="*/ 391797 w 4089755"/>
              <a:gd name="connsiteY9305" fmla="*/ 1170346 h 4615664"/>
              <a:gd name="connsiteX9306" fmla="*/ 393255 w 4089755"/>
              <a:gd name="connsiteY9306" fmla="*/ 1171464 h 4615664"/>
              <a:gd name="connsiteX9307" fmla="*/ 406638 w 4089755"/>
              <a:gd name="connsiteY9307" fmla="*/ 1181277 h 4615664"/>
              <a:gd name="connsiteX9308" fmla="*/ 406638 w 4089755"/>
              <a:gd name="connsiteY9308" fmla="*/ 1183130 h 4615664"/>
              <a:gd name="connsiteX9309" fmla="*/ 409164 w 4089755"/>
              <a:gd name="connsiteY9309" fmla="*/ 1183131 h 4615664"/>
              <a:gd name="connsiteX9310" fmla="*/ 422344 w 4089755"/>
              <a:gd name="connsiteY9310" fmla="*/ 1192795 h 4615664"/>
              <a:gd name="connsiteX9311" fmla="*/ 411519 w 4089755"/>
              <a:gd name="connsiteY9311" fmla="*/ 1191340 h 4615664"/>
              <a:gd name="connsiteX9312" fmla="*/ 414828 w 4089755"/>
              <a:gd name="connsiteY9312" fmla="*/ 1195438 h 4615664"/>
              <a:gd name="connsiteX9313" fmla="*/ 405096 w 4089755"/>
              <a:gd name="connsiteY9313" fmla="*/ 1188104 h 4615664"/>
              <a:gd name="connsiteX9314" fmla="*/ 1009545 w 4089755"/>
              <a:gd name="connsiteY9314" fmla="*/ 1166077 h 4615664"/>
              <a:gd name="connsiteX9315" fmla="*/ 1004557 w 4089755"/>
              <a:gd name="connsiteY9315" fmla="*/ 1174224 h 4615664"/>
              <a:gd name="connsiteX9316" fmla="*/ 1018436 w 4089755"/>
              <a:gd name="connsiteY9316" fmla="*/ 1166871 h 4615664"/>
              <a:gd name="connsiteX9317" fmla="*/ 1009545 w 4089755"/>
              <a:gd name="connsiteY9317" fmla="*/ 1166077 h 4615664"/>
              <a:gd name="connsiteX9318" fmla="*/ 577234 w 4089755"/>
              <a:gd name="connsiteY9318" fmla="*/ 1160388 h 4615664"/>
              <a:gd name="connsiteX9319" fmla="*/ 567742 w 4089755"/>
              <a:gd name="connsiteY9319" fmla="*/ 1168174 h 4615664"/>
              <a:gd name="connsiteX9320" fmla="*/ 577234 w 4089755"/>
              <a:gd name="connsiteY9320" fmla="*/ 1160388 h 4615664"/>
              <a:gd name="connsiteX9321" fmla="*/ 1144176 w 4089755"/>
              <a:gd name="connsiteY9321" fmla="*/ 1159003 h 4615664"/>
              <a:gd name="connsiteX9322" fmla="*/ 1137219 w 4089755"/>
              <a:gd name="connsiteY9322" fmla="*/ 1163513 h 4615664"/>
              <a:gd name="connsiteX9323" fmla="*/ 1149023 w 4089755"/>
              <a:gd name="connsiteY9323" fmla="*/ 1166518 h 4615664"/>
              <a:gd name="connsiteX9324" fmla="*/ 1152395 w 4089755"/>
              <a:gd name="connsiteY9324" fmla="*/ 1163513 h 4615664"/>
              <a:gd name="connsiteX9325" fmla="*/ 1144176 w 4089755"/>
              <a:gd name="connsiteY9325" fmla="*/ 1159003 h 4615664"/>
              <a:gd name="connsiteX9326" fmla="*/ 1134024 w 4089755"/>
              <a:gd name="connsiteY9326" fmla="*/ 1155198 h 4615664"/>
              <a:gd name="connsiteX9327" fmla="*/ 1135139 w 4089755"/>
              <a:gd name="connsiteY9327" fmla="*/ 1158722 h 4615664"/>
              <a:gd name="connsiteX9328" fmla="*/ 1136924 w 4089755"/>
              <a:gd name="connsiteY9328" fmla="*/ 1155903 h 4615664"/>
              <a:gd name="connsiteX9329" fmla="*/ 1134024 w 4089755"/>
              <a:gd name="connsiteY9329" fmla="*/ 1155198 h 4615664"/>
              <a:gd name="connsiteX9330" fmla="*/ 502821 w 4089755"/>
              <a:gd name="connsiteY9330" fmla="*/ 1154397 h 4615664"/>
              <a:gd name="connsiteX9331" fmla="*/ 518032 w 4089755"/>
              <a:gd name="connsiteY9331" fmla="*/ 1159378 h 4615664"/>
              <a:gd name="connsiteX9332" fmla="*/ 554319 w 4089755"/>
              <a:gd name="connsiteY9332" fmla="*/ 1182238 h 4615664"/>
              <a:gd name="connsiteX9333" fmla="*/ 561240 w 4089755"/>
              <a:gd name="connsiteY9333" fmla="*/ 1185644 h 4615664"/>
              <a:gd name="connsiteX9334" fmla="*/ 553001 w 4089755"/>
              <a:gd name="connsiteY9334" fmla="*/ 1175398 h 4615664"/>
              <a:gd name="connsiteX9335" fmla="*/ 565209 w 4089755"/>
              <a:gd name="connsiteY9335" fmla="*/ 1185708 h 4615664"/>
              <a:gd name="connsiteX9336" fmla="*/ 566534 w 4089755"/>
              <a:gd name="connsiteY9336" fmla="*/ 1187047 h 4615664"/>
              <a:gd name="connsiteX9337" fmla="*/ 565739 w 4089755"/>
              <a:gd name="connsiteY9337" fmla="*/ 1186960 h 4615664"/>
              <a:gd name="connsiteX9338" fmla="*/ 558908 w 4089755"/>
              <a:gd name="connsiteY9338" fmla="*/ 1190852 h 4615664"/>
              <a:gd name="connsiteX9339" fmla="*/ 572786 w 4089755"/>
              <a:gd name="connsiteY9339" fmla="*/ 1195525 h 4615664"/>
              <a:gd name="connsiteX9340" fmla="*/ 572787 w 4089755"/>
              <a:gd name="connsiteY9340" fmla="*/ 1193375 h 4615664"/>
              <a:gd name="connsiteX9341" fmla="*/ 574112 w 4089755"/>
              <a:gd name="connsiteY9341" fmla="*/ 1194716 h 4615664"/>
              <a:gd name="connsiteX9342" fmla="*/ 592615 w 4089755"/>
              <a:gd name="connsiteY9342" fmla="*/ 1208844 h 4615664"/>
              <a:gd name="connsiteX9343" fmla="*/ 605291 w 4089755"/>
              <a:gd name="connsiteY9343" fmla="*/ 1217344 h 4615664"/>
              <a:gd name="connsiteX9344" fmla="*/ 605692 w 4089755"/>
              <a:gd name="connsiteY9344" fmla="*/ 1217620 h 4615664"/>
              <a:gd name="connsiteX9345" fmla="*/ 601777 w 4089755"/>
              <a:gd name="connsiteY9345" fmla="*/ 1216049 h 4615664"/>
              <a:gd name="connsiteX9346" fmla="*/ 592599 w 4089755"/>
              <a:gd name="connsiteY9346" fmla="*/ 1217195 h 4615664"/>
              <a:gd name="connsiteX9347" fmla="*/ 583442 w 4089755"/>
              <a:gd name="connsiteY9347" fmla="*/ 1221976 h 4615664"/>
              <a:gd name="connsiteX9348" fmla="*/ 582430 w 4089755"/>
              <a:gd name="connsiteY9348" fmla="*/ 1221451 h 4615664"/>
              <a:gd name="connsiteX9349" fmla="*/ 581891 w 4089755"/>
              <a:gd name="connsiteY9349" fmla="*/ 1224697 h 4615664"/>
              <a:gd name="connsiteX9350" fmla="*/ 581775 w 4089755"/>
              <a:gd name="connsiteY9350" fmla="*/ 1224625 h 4615664"/>
              <a:gd name="connsiteX9351" fmla="*/ 581299 w 4089755"/>
              <a:gd name="connsiteY9351" fmla="*/ 1223435 h 4615664"/>
              <a:gd name="connsiteX9352" fmla="*/ 580202 w 4089755"/>
              <a:gd name="connsiteY9352" fmla="*/ 1222919 h 4615664"/>
              <a:gd name="connsiteX9353" fmla="*/ 577138 w 4089755"/>
              <a:gd name="connsiteY9353" fmla="*/ 1213245 h 4615664"/>
              <a:gd name="connsiteX9354" fmla="*/ 545789 w 4089755"/>
              <a:gd name="connsiteY9354" fmla="*/ 1186265 h 4615664"/>
              <a:gd name="connsiteX9355" fmla="*/ 544675 w 4089755"/>
              <a:gd name="connsiteY9355" fmla="*/ 1185453 h 4615664"/>
              <a:gd name="connsiteX9356" fmla="*/ 547025 w 4089755"/>
              <a:gd name="connsiteY9356" fmla="*/ 1180159 h 4615664"/>
              <a:gd name="connsiteX9357" fmla="*/ 541355 w 4089755"/>
              <a:gd name="connsiteY9357" fmla="*/ 1181064 h 4615664"/>
              <a:gd name="connsiteX9358" fmla="*/ 540653 w 4089755"/>
              <a:gd name="connsiteY9358" fmla="*/ 1182521 h 4615664"/>
              <a:gd name="connsiteX9359" fmla="*/ 531573 w 4089755"/>
              <a:gd name="connsiteY9359" fmla="*/ 1175902 h 4615664"/>
              <a:gd name="connsiteX9360" fmla="*/ 531574 w 4089755"/>
              <a:gd name="connsiteY9360" fmla="*/ 1174579 h 4615664"/>
              <a:gd name="connsiteX9361" fmla="*/ 530275 w 4089755"/>
              <a:gd name="connsiteY9361" fmla="*/ 1174955 h 4615664"/>
              <a:gd name="connsiteX9362" fmla="*/ 510062 w 4089755"/>
              <a:gd name="connsiteY9362" fmla="*/ 1160219 h 4615664"/>
              <a:gd name="connsiteX9363" fmla="*/ 308778 w 4089755"/>
              <a:gd name="connsiteY9363" fmla="*/ 1148266 h 4615664"/>
              <a:gd name="connsiteX9364" fmla="*/ 306346 w 4089755"/>
              <a:gd name="connsiteY9364" fmla="*/ 1155019 h 4615664"/>
              <a:gd name="connsiteX9365" fmla="*/ 306147 w 4089755"/>
              <a:gd name="connsiteY9365" fmla="*/ 1157257 h 4615664"/>
              <a:gd name="connsiteX9366" fmla="*/ 305989 w 4089755"/>
              <a:gd name="connsiteY9366" fmla="*/ 1159046 h 4615664"/>
              <a:gd name="connsiteX9367" fmla="*/ 305749 w 4089755"/>
              <a:gd name="connsiteY9367" fmla="*/ 1161733 h 4615664"/>
              <a:gd name="connsiteX9368" fmla="*/ 305816 w 4089755"/>
              <a:gd name="connsiteY9368" fmla="*/ 1160987 h 4615664"/>
              <a:gd name="connsiteX9369" fmla="*/ 305989 w 4089755"/>
              <a:gd name="connsiteY9369" fmla="*/ 1159046 h 4615664"/>
              <a:gd name="connsiteX9370" fmla="*/ 306346 w 4089755"/>
              <a:gd name="connsiteY9370" fmla="*/ 1155019 h 4615664"/>
              <a:gd name="connsiteX9371" fmla="*/ 308778 w 4089755"/>
              <a:gd name="connsiteY9371" fmla="*/ 1148266 h 4615664"/>
              <a:gd name="connsiteX9372" fmla="*/ 411633 w 4089755"/>
              <a:gd name="connsiteY9372" fmla="*/ 1145892 h 4615664"/>
              <a:gd name="connsiteX9373" fmla="*/ 417079 w 4089755"/>
              <a:gd name="connsiteY9373" fmla="*/ 1148520 h 4615664"/>
              <a:gd name="connsiteX9374" fmla="*/ 419911 w 4089755"/>
              <a:gd name="connsiteY9374" fmla="*/ 1151637 h 4615664"/>
              <a:gd name="connsiteX9375" fmla="*/ 419803 w 4089755"/>
              <a:gd name="connsiteY9375" fmla="*/ 1151859 h 4615664"/>
              <a:gd name="connsiteX9376" fmla="*/ 420137 w 4089755"/>
              <a:gd name="connsiteY9376" fmla="*/ 1151885 h 4615664"/>
              <a:gd name="connsiteX9377" fmla="*/ 421954 w 4089755"/>
              <a:gd name="connsiteY9377" fmla="*/ 1153887 h 4615664"/>
              <a:gd name="connsiteX9378" fmla="*/ 411633 w 4089755"/>
              <a:gd name="connsiteY9378" fmla="*/ 1145892 h 4615664"/>
              <a:gd name="connsiteX9379" fmla="*/ 749932 w 4089755"/>
              <a:gd name="connsiteY9379" fmla="*/ 1144390 h 4615664"/>
              <a:gd name="connsiteX9380" fmla="*/ 746956 w 4089755"/>
              <a:gd name="connsiteY9380" fmla="*/ 1146563 h 4615664"/>
              <a:gd name="connsiteX9381" fmla="*/ 756980 w 4089755"/>
              <a:gd name="connsiteY9381" fmla="*/ 1150904 h 4615664"/>
              <a:gd name="connsiteX9382" fmla="*/ 749932 w 4089755"/>
              <a:gd name="connsiteY9382" fmla="*/ 1144390 h 4615664"/>
              <a:gd name="connsiteX9383" fmla="*/ 1014071 w 4089755"/>
              <a:gd name="connsiteY9383" fmla="*/ 1143864 h 4615664"/>
              <a:gd name="connsiteX9384" fmla="*/ 1004556 w 4089755"/>
              <a:gd name="connsiteY9384" fmla="*/ 1151859 h 4615664"/>
              <a:gd name="connsiteX9385" fmla="*/ 1018436 w 4089755"/>
              <a:gd name="connsiteY9385" fmla="*/ 1144175 h 4615664"/>
              <a:gd name="connsiteX9386" fmla="*/ 1014071 w 4089755"/>
              <a:gd name="connsiteY9386" fmla="*/ 1143864 h 4615664"/>
              <a:gd name="connsiteX9387" fmla="*/ 799275 w 4089755"/>
              <a:gd name="connsiteY9387" fmla="*/ 1137756 h 4615664"/>
              <a:gd name="connsiteX9388" fmla="*/ 792218 w 4089755"/>
              <a:gd name="connsiteY9388" fmla="*/ 1146938 h 4615664"/>
              <a:gd name="connsiteX9389" fmla="*/ 793980 w 4089755"/>
              <a:gd name="connsiteY9389" fmla="*/ 1165303 h 4615664"/>
              <a:gd name="connsiteX9390" fmla="*/ 802805 w 4089755"/>
              <a:gd name="connsiteY9390" fmla="*/ 1172954 h 4615664"/>
              <a:gd name="connsiteX9391" fmla="*/ 808095 w 4089755"/>
              <a:gd name="connsiteY9391" fmla="*/ 1162243 h 4615664"/>
              <a:gd name="connsiteX9392" fmla="*/ 813389 w 4089755"/>
              <a:gd name="connsiteY9392" fmla="*/ 1178821 h 4615664"/>
              <a:gd name="connsiteX9393" fmla="*/ 827504 w 4089755"/>
              <a:gd name="connsiteY9393" fmla="*/ 1180352 h 4615664"/>
              <a:gd name="connsiteX9394" fmla="*/ 823975 w 4089755"/>
              <a:gd name="connsiteY9394" fmla="*/ 1184945 h 4615664"/>
              <a:gd name="connsiteX9395" fmla="*/ 881901 w 4089755"/>
              <a:gd name="connsiteY9395" fmla="*/ 1191065 h 4615664"/>
              <a:gd name="connsiteX9396" fmla="*/ 831033 w 4089755"/>
              <a:gd name="connsiteY9396" fmla="*/ 1169639 h 4615664"/>
              <a:gd name="connsiteX9397" fmla="*/ 799275 w 4089755"/>
              <a:gd name="connsiteY9397" fmla="*/ 1137756 h 4615664"/>
              <a:gd name="connsiteX9398" fmla="*/ 737987 w 4089755"/>
              <a:gd name="connsiteY9398" fmla="*/ 1137089 h 4615664"/>
              <a:gd name="connsiteX9399" fmla="*/ 734836 w 4089755"/>
              <a:gd name="connsiteY9399" fmla="*/ 1137308 h 4615664"/>
              <a:gd name="connsiteX9400" fmla="*/ 731499 w 4089755"/>
              <a:gd name="connsiteY9400" fmla="*/ 1140595 h 4615664"/>
              <a:gd name="connsiteX9401" fmla="*/ 746669 w 4089755"/>
              <a:gd name="connsiteY9401" fmla="*/ 1140595 h 4615664"/>
              <a:gd name="connsiteX9402" fmla="*/ 737987 w 4089755"/>
              <a:gd name="connsiteY9402" fmla="*/ 1137089 h 4615664"/>
              <a:gd name="connsiteX9403" fmla="*/ 774386 w 4089755"/>
              <a:gd name="connsiteY9403" fmla="*/ 1136638 h 4615664"/>
              <a:gd name="connsiteX9404" fmla="*/ 772715 w 4089755"/>
              <a:gd name="connsiteY9404" fmla="*/ 1141174 h 4615664"/>
              <a:gd name="connsiteX9405" fmla="*/ 782740 w 4089755"/>
              <a:gd name="connsiteY9405" fmla="*/ 1144198 h 4615664"/>
              <a:gd name="connsiteX9406" fmla="*/ 774386 w 4089755"/>
              <a:gd name="connsiteY9406" fmla="*/ 1136638 h 4615664"/>
              <a:gd name="connsiteX9407" fmla="*/ 1106301 w 4089755"/>
              <a:gd name="connsiteY9407" fmla="*/ 1136356 h 4615664"/>
              <a:gd name="connsiteX9408" fmla="*/ 1101157 w 4089755"/>
              <a:gd name="connsiteY9408" fmla="*/ 1141300 h 4615664"/>
              <a:gd name="connsiteX9409" fmla="*/ 1122751 w 4089755"/>
              <a:gd name="connsiteY9409" fmla="*/ 1147537 h 4615664"/>
              <a:gd name="connsiteX9410" fmla="*/ 1106301 w 4089755"/>
              <a:gd name="connsiteY9410" fmla="*/ 1136356 h 4615664"/>
              <a:gd name="connsiteX9411" fmla="*/ 345044 w 4089755"/>
              <a:gd name="connsiteY9411" fmla="*/ 1134781 h 4615664"/>
              <a:gd name="connsiteX9412" fmla="*/ 351745 w 4089755"/>
              <a:gd name="connsiteY9412" fmla="*/ 1139632 h 4615664"/>
              <a:gd name="connsiteX9413" fmla="*/ 358659 w 4089755"/>
              <a:gd name="connsiteY9413" fmla="*/ 1144933 h 4615664"/>
              <a:gd name="connsiteX9414" fmla="*/ 352397 w 4089755"/>
              <a:gd name="connsiteY9414" fmla="*/ 1143413 h 4615664"/>
              <a:gd name="connsiteX9415" fmla="*/ 874468 w 4089755"/>
              <a:gd name="connsiteY9415" fmla="*/ 1133292 h 4615664"/>
              <a:gd name="connsiteX9416" fmla="*/ 874468 w 4089755"/>
              <a:gd name="connsiteY9416" fmla="*/ 1136314 h 4615664"/>
              <a:gd name="connsiteX9417" fmla="*/ 876252 w 4089755"/>
              <a:gd name="connsiteY9417" fmla="*/ 1140849 h 4615664"/>
              <a:gd name="connsiteX9418" fmla="*/ 874468 w 4089755"/>
              <a:gd name="connsiteY9418" fmla="*/ 1133292 h 4615664"/>
              <a:gd name="connsiteX9419" fmla="*/ 476381 w 4089755"/>
              <a:gd name="connsiteY9419" fmla="*/ 1133138 h 4615664"/>
              <a:gd name="connsiteX9420" fmla="*/ 494443 w 4089755"/>
              <a:gd name="connsiteY9420" fmla="*/ 1144517 h 4615664"/>
              <a:gd name="connsiteX9421" fmla="*/ 491851 w 4089755"/>
              <a:gd name="connsiteY9421" fmla="*/ 1145576 h 4615664"/>
              <a:gd name="connsiteX9422" fmla="*/ 1090853 w 4089755"/>
              <a:gd name="connsiteY9422" fmla="*/ 1131058 h 4615664"/>
              <a:gd name="connsiteX9423" fmla="*/ 1099207 w 4089755"/>
              <a:gd name="connsiteY9423" fmla="*/ 1137487 h 4615664"/>
              <a:gd name="connsiteX9424" fmla="*/ 1100878 w 4089755"/>
              <a:gd name="connsiteY9424" fmla="*/ 1134272 h 4615664"/>
              <a:gd name="connsiteX9425" fmla="*/ 1090853 w 4089755"/>
              <a:gd name="connsiteY9425" fmla="*/ 1131058 h 4615664"/>
              <a:gd name="connsiteX9426" fmla="*/ 757258 w 4089755"/>
              <a:gd name="connsiteY9426" fmla="*/ 1131058 h 4615664"/>
              <a:gd name="connsiteX9427" fmla="*/ 772435 w 4089755"/>
              <a:gd name="connsiteY9427" fmla="*/ 1134173 h 4615664"/>
              <a:gd name="connsiteX9428" fmla="*/ 757258 w 4089755"/>
              <a:gd name="connsiteY9428" fmla="*/ 1131058 h 4615664"/>
              <a:gd name="connsiteX9429" fmla="*/ 473702 w 4089755"/>
              <a:gd name="connsiteY9429" fmla="*/ 1130196 h 4615664"/>
              <a:gd name="connsiteX9430" fmla="*/ 476381 w 4089755"/>
              <a:gd name="connsiteY9430" fmla="*/ 1133138 h 4615664"/>
              <a:gd name="connsiteX9431" fmla="*/ 472952 w 4089755"/>
              <a:gd name="connsiteY9431" fmla="*/ 1130299 h 4615664"/>
              <a:gd name="connsiteX9432" fmla="*/ 463855 w 4089755"/>
              <a:gd name="connsiteY9432" fmla="*/ 1122768 h 4615664"/>
              <a:gd name="connsiteX9433" fmla="*/ 468071 w 4089755"/>
              <a:gd name="connsiteY9433" fmla="*/ 1124010 h 4615664"/>
              <a:gd name="connsiteX9434" fmla="*/ 471562 w 4089755"/>
              <a:gd name="connsiteY9434" fmla="*/ 1127845 h 4615664"/>
              <a:gd name="connsiteX9435" fmla="*/ 471093 w 4089755"/>
              <a:gd name="connsiteY9435" fmla="*/ 1128760 h 4615664"/>
              <a:gd name="connsiteX9436" fmla="*/ 408020 w 4089755"/>
              <a:gd name="connsiteY9436" fmla="*/ 1121597 h 4615664"/>
              <a:gd name="connsiteX9437" fmla="*/ 422390 w 4089755"/>
              <a:gd name="connsiteY9437" fmla="*/ 1135404 h 4615664"/>
              <a:gd name="connsiteX9438" fmla="*/ 430206 w 4089755"/>
              <a:gd name="connsiteY9438" fmla="*/ 1143894 h 4615664"/>
              <a:gd name="connsiteX9439" fmla="*/ 423271 w 4089755"/>
              <a:gd name="connsiteY9439" fmla="*/ 1144701 h 4615664"/>
              <a:gd name="connsiteX9440" fmla="*/ 420598 w 4089755"/>
              <a:gd name="connsiteY9440" fmla="*/ 1150218 h 4615664"/>
              <a:gd name="connsiteX9441" fmla="*/ 417079 w 4089755"/>
              <a:gd name="connsiteY9441" fmla="*/ 1148520 h 4615664"/>
              <a:gd name="connsiteX9442" fmla="*/ 412273 w 4089755"/>
              <a:gd name="connsiteY9442" fmla="*/ 1143231 h 4615664"/>
              <a:gd name="connsiteX9443" fmla="*/ 412721 w 4089755"/>
              <a:gd name="connsiteY9443" fmla="*/ 1141376 h 4615664"/>
              <a:gd name="connsiteX9444" fmla="*/ 409412 w 4089755"/>
              <a:gd name="connsiteY9444" fmla="*/ 1140084 h 4615664"/>
              <a:gd name="connsiteX9445" fmla="*/ 412273 w 4089755"/>
              <a:gd name="connsiteY9445" fmla="*/ 1143231 h 4615664"/>
              <a:gd name="connsiteX9446" fmla="*/ 411633 w 4089755"/>
              <a:gd name="connsiteY9446" fmla="*/ 1145892 h 4615664"/>
              <a:gd name="connsiteX9447" fmla="*/ 398714 w 4089755"/>
              <a:gd name="connsiteY9447" fmla="*/ 1121906 h 4615664"/>
              <a:gd name="connsiteX9448" fmla="*/ 408020 w 4089755"/>
              <a:gd name="connsiteY9448" fmla="*/ 1121597 h 4615664"/>
              <a:gd name="connsiteX9449" fmla="*/ 957759 w 4089755"/>
              <a:gd name="connsiteY9449" fmla="*/ 1119899 h 4615664"/>
              <a:gd name="connsiteX9450" fmla="*/ 954324 w 4089755"/>
              <a:gd name="connsiteY9450" fmla="*/ 1122457 h 4615664"/>
              <a:gd name="connsiteX9451" fmla="*/ 956864 w 4089755"/>
              <a:gd name="connsiteY9451" fmla="*/ 1124549 h 4615664"/>
              <a:gd name="connsiteX9452" fmla="*/ 958312 w 4089755"/>
              <a:gd name="connsiteY9452" fmla="*/ 1123247 h 4615664"/>
              <a:gd name="connsiteX9453" fmla="*/ 959189 w 4089755"/>
              <a:gd name="connsiteY9453" fmla="*/ 1122457 h 4615664"/>
              <a:gd name="connsiteX9454" fmla="*/ 957759 w 4089755"/>
              <a:gd name="connsiteY9454" fmla="*/ 1119899 h 4615664"/>
              <a:gd name="connsiteX9455" fmla="*/ 972911 w 4089755"/>
              <a:gd name="connsiteY9455" fmla="*/ 1119336 h 4615664"/>
              <a:gd name="connsiteX9456" fmla="*/ 972450 w 4089755"/>
              <a:gd name="connsiteY9456" fmla="*/ 1119875 h 4615664"/>
              <a:gd name="connsiteX9457" fmla="*/ 971736 w 4089755"/>
              <a:gd name="connsiteY9457" fmla="*/ 1120710 h 4615664"/>
              <a:gd name="connsiteX9458" fmla="*/ 971177 w 4089755"/>
              <a:gd name="connsiteY9458" fmla="*/ 1121364 h 4615664"/>
              <a:gd name="connsiteX9459" fmla="*/ 969779 w 4089755"/>
              <a:gd name="connsiteY9459" fmla="*/ 1122998 h 4615664"/>
              <a:gd name="connsiteX9460" fmla="*/ 970416 w 4089755"/>
              <a:gd name="connsiteY9460" fmla="*/ 1122255 h 4615664"/>
              <a:gd name="connsiteX9461" fmla="*/ 971177 w 4089755"/>
              <a:gd name="connsiteY9461" fmla="*/ 1121364 h 4615664"/>
              <a:gd name="connsiteX9462" fmla="*/ 972450 w 4089755"/>
              <a:gd name="connsiteY9462" fmla="*/ 1119875 h 4615664"/>
              <a:gd name="connsiteX9463" fmla="*/ 972863 w 4089755"/>
              <a:gd name="connsiteY9463" fmla="*/ 1119395 h 4615664"/>
              <a:gd name="connsiteX9464" fmla="*/ 972911 w 4089755"/>
              <a:gd name="connsiteY9464" fmla="*/ 1119336 h 4615664"/>
              <a:gd name="connsiteX9465" fmla="*/ 314359 w 4089755"/>
              <a:gd name="connsiteY9465" fmla="*/ 1112566 h 4615664"/>
              <a:gd name="connsiteX9466" fmla="*/ 323418 w 4089755"/>
              <a:gd name="connsiteY9466" fmla="*/ 1119125 h 4615664"/>
              <a:gd name="connsiteX9467" fmla="*/ 321813 w 4089755"/>
              <a:gd name="connsiteY9467" fmla="*/ 1118772 h 4615664"/>
              <a:gd name="connsiteX9468" fmla="*/ 1050925 w 4089755"/>
              <a:gd name="connsiteY9468" fmla="*/ 1109856 h 4615664"/>
              <a:gd name="connsiteX9469" fmla="*/ 1068661 w 4089755"/>
              <a:gd name="connsiteY9469" fmla="*/ 1115647 h 4615664"/>
              <a:gd name="connsiteX9470" fmla="*/ 1050925 w 4089755"/>
              <a:gd name="connsiteY9470" fmla="*/ 1109856 h 4615664"/>
              <a:gd name="connsiteX9471" fmla="*/ 863648 w 4089755"/>
              <a:gd name="connsiteY9471" fmla="*/ 1104065 h 4615664"/>
              <a:gd name="connsiteX9472" fmla="*/ 863415 w 4089755"/>
              <a:gd name="connsiteY9472" fmla="*/ 1104691 h 4615664"/>
              <a:gd name="connsiteX9473" fmla="*/ 862990 w 4089755"/>
              <a:gd name="connsiteY9473" fmla="*/ 1105838 h 4615664"/>
              <a:gd name="connsiteX9474" fmla="*/ 862749 w 4089755"/>
              <a:gd name="connsiteY9474" fmla="*/ 1106489 h 4615664"/>
              <a:gd name="connsiteX9475" fmla="*/ 862274 w 4089755"/>
              <a:gd name="connsiteY9475" fmla="*/ 1107764 h 4615664"/>
              <a:gd name="connsiteX9476" fmla="*/ 861629 w 4089755"/>
              <a:gd name="connsiteY9476" fmla="*/ 1109496 h 4615664"/>
              <a:gd name="connsiteX9477" fmla="*/ 855068 w 4089755"/>
              <a:gd name="connsiteY9477" fmla="*/ 1106636 h 4615664"/>
              <a:gd name="connsiteX9478" fmla="*/ 848135 w 4089755"/>
              <a:gd name="connsiteY9478" fmla="*/ 1105417 h 4615664"/>
              <a:gd name="connsiteX9479" fmla="*/ 834539 w 4089755"/>
              <a:gd name="connsiteY9479" fmla="*/ 1112538 h 4615664"/>
              <a:gd name="connsiteX9480" fmla="*/ 865165 w 4089755"/>
              <a:gd name="connsiteY9480" fmla="*/ 1112537 h 4615664"/>
              <a:gd name="connsiteX9481" fmla="*/ 861731 w 4089755"/>
              <a:gd name="connsiteY9481" fmla="*/ 1109540 h 4615664"/>
              <a:gd name="connsiteX9482" fmla="*/ 861629 w 4089755"/>
              <a:gd name="connsiteY9482" fmla="*/ 1109496 h 4615664"/>
              <a:gd name="connsiteX9483" fmla="*/ 862749 w 4089755"/>
              <a:gd name="connsiteY9483" fmla="*/ 1106489 h 4615664"/>
              <a:gd name="connsiteX9484" fmla="*/ 863415 w 4089755"/>
              <a:gd name="connsiteY9484" fmla="*/ 1104691 h 4615664"/>
              <a:gd name="connsiteX9485" fmla="*/ 863418 w 4089755"/>
              <a:gd name="connsiteY9485" fmla="*/ 1104683 h 4615664"/>
              <a:gd name="connsiteX9486" fmla="*/ 863648 w 4089755"/>
              <a:gd name="connsiteY9486" fmla="*/ 1104065 h 4615664"/>
              <a:gd name="connsiteX9487" fmla="*/ 1050626 w 4089755"/>
              <a:gd name="connsiteY9487" fmla="*/ 1102044 h 4615664"/>
              <a:gd name="connsiteX9488" fmla="*/ 1050627 w 4089755"/>
              <a:gd name="connsiteY9488" fmla="*/ 1109603 h 4615664"/>
              <a:gd name="connsiteX9489" fmla="*/ 1050626 w 4089755"/>
              <a:gd name="connsiteY9489" fmla="*/ 1102044 h 4615664"/>
              <a:gd name="connsiteX9490" fmla="*/ 652135 w 4089755"/>
              <a:gd name="connsiteY9490" fmla="*/ 1101033 h 4615664"/>
              <a:gd name="connsiteX9491" fmla="*/ 643916 w 4089755"/>
              <a:gd name="connsiteY9491" fmla="*/ 1101810 h 4615664"/>
              <a:gd name="connsiteX9492" fmla="*/ 643916 w 4089755"/>
              <a:gd name="connsiteY9492" fmla="*/ 1109595 h 4615664"/>
              <a:gd name="connsiteX9493" fmla="*/ 659089 w 4089755"/>
              <a:gd name="connsiteY9493" fmla="*/ 1104925 h 4615664"/>
              <a:gd name="connsiteX9494" fmla="*/ 652135 w 4089755"/>
              <a:gd name="connsiteY9494" fmla="*/ 1101033 h 4615664"/>
              <a:gd name="connsiteX9495" fmla="*/ 660144 w 4089755"/>
              <a:gd name="connsiteY9495" fmla="*/ 1096255 h 4615664"/>
              <a:gd name="connsiteX9496" fmla="*/ 659915 w 4089755"/>
              <a:gd name="connsiteY9496" fmla="*/ 1096869 h 4615664"/>
              <a:gd name="connsiteX9497" fmla="*/ 659634 w 4089755"/>
              <a:gd name="connsiteY9497" fmla="*/ 1097626 h 4615664"/>
              <a:gd name="connsiteX9498" fmla="*/ 659370 w 4089755"/>
              <a:gd name="connsiteY9498" fmla="*/ 1097581 h 4615664"/>
              <a:gd name="connsiteX9499" fmla="*/ 659565 w 4089755"/>
              <a:gd name="connsiteY9499" fmla="*/ 1097811 h 4615664"/>
              <a:gd name="connsiteX9500" fmla="*/ 659498 w 4089755"/>
              <a:gd name="connsiteY9500" fmla="*/ 1097992 h 4615664"/>
              <a:gd name="connsiteX9501" fmla="*/ 659484 w 4089755"/>
              <a:gd name="connsiteY9501" fmla="*/ 1098026 h 4615664"/>
              <a:gd name="connsiteX9502" fmla="*/ 659244 w 4089755"/>
              <a:gd name="connsiteY9502" fmla="*/ 1098677 h 4615664"/>
              <a:gd name="connsiteX9503" fmla="*/ 658770 w 4089755"/>
              <a:gd name="connsiteY9503" fmla="*/ 1099953 h 4615664"/>
              <a:gd name="connsiteX9504" fmla="*/ 658085 w 4089755"/>
              <a:gd name="connsiteY9504" fmla="*/ 1101801 h 4615664"/>
              <a:gd name="connsiteX9505" fmla="*/ 659244 w 4089755"/>
              <a:gd name="connsiteY9505" fmla="*/ 1098677 h 4615664"/>
              <a:gd name="connsiteX9506" fmla="*/ 659498 w 4089755"/>
              <a:gd name="connsiteY9506" fmla="*/ 1097992 h 4615664"/>
              <a:gd name="connsiteX9507" fmla="*/ 659566 w 4089755"/>
              <a:gd name="connsiteY9507" fmla="*/ 1097811 h 4615664"/>
              <a:gd name="connsiteX9508" fmla="*/ 662938 w 4089755"/>
              <a:gd name="connsiteY9508" fmla="*/ 1101809 h 4615664"/>
              <a:gd name="connsiteX9509" fmla="*/ 662491 w 4089755"/>
              <a:gd name="connsiteY9509" fmla="*/ 1098109 h 4615664"/>
              <a:gd name="connsiteX9510" fmla="*/ 659634 w 4089755"/>
              <a:gd name="connsiteY9510" fmla="*/ 1097626 h 4615664"/>
              <a:gd name="connsiteX9511" fmla="*/ 191110 w 4089755"/>
              <a:gd name="connsiteY9511" fmla="*/ 1090076 h 4615664"/>
              <a:gd name="connsiteX9512" fmla="*/ 195668 w 4089755"/>
              <a:gd name="connsiteY9512" fmla="*/ 1091417 h 4615664"/>
              <a:gd name="connsiteX9513" fmla="*/ 244256 w 4089755"/>
              <a:gd name="connsiteY9513" fmla="*/ 1106837 h 4615664"/>
              <a:gd name="connsiteX9514" fmla="*/ 261524 w 4089755"/>
              <a:gd name="connsiteY9514" fmla="*/ 1117888 h 4615664"/>
              <a:gd name="connsiteX9515" fmla="*/ 289421 w 4089755"/>
              <a:gd name="connsiteY9515" fmla="*/ 1140174 h 4615664"/>
              <a:gd name="connsiteX9516" fmla="*/ 288877 w 4089755"/>
              <a:gd name="connsiteY9516" fmla="*/ 1145477 h 4615664"/>
              <a:gd name="connsiteX9517" fmla="*/ 288776 w 4089755"/>
              <a:gd name="connsiteY9517" fmla="*/ 1146459 h 4615664"/>
              <a:gd name="connsiteX9518" fmla="*/ 288696 w 4089755"/>
              <a:gd name="connsiteY9518" fmla="*/ 1147244 h 4615664"/>
              <a:gd name="connsiteX9519" fmla="*/ 288877 w 4089755"/>
              <a:gd name="connsiteY9519" fmla="*/ 1145477 h 4615664"/>
              <a:gd name="connsiteX9520" fmla="*/ 289179 w 4089755"/>
              <a:gd name="connsiteY9520" fmla="*/ 1142531 h 4615664"/>
              <a:gd name="connsiteX9521" fmla="*/ 289421 w 4089755"/>
              <a:gd name="connsiteY9521" fmla="*/ 1140174 h 4615664"/>
              <a:gd name="connsiteX9522" fmla="*/ 261524 w 4089755"/>
              <a:gd name="connsiteY9522" fmla="*/ 1117888 h 4615664"/>
              <a:gd name="connsiteX9523" fmla="*/ 252782 w 4089755"/>
              <a:gd name="connsiteY9523" fmla="*/ 1109542 h 4615664"/>
              <a:gd name="connsiteX9524" fmla="*/ 304399 w 4089755"/>
              <a:gd name="connsiteY9524" fmla="*/ 1125924 h 4615664"/>
              <a:gd name="connsiteX9525" fmla="*/ 305438 w 4089755"/>
              <a:gd name="connsiteY9525" fmla="*/ 1126754 h 4615664"/>
              <a:gd name="connsiteX9526" fmla="*/ 300458 w 4089755"/>
              <a:gd name="connsiteY9526" fmla="*/ 1133931 h 4615664"/>
              <a:gd name="connsiteX9527" fmla="*/ 313616 w 4089755"/>
              <a:gd name="connsiteY9527" fmla="*/ 1134688 h 4615664"/>
              <a:gd name="connsiteX9528" fmla="*/ 314908 w 4089755"/>
              <a:gd name="connsiteY9528" fmla="*/ 1134316 h 4615664"/>
              <a:gd name="connsiteX9529" fmla="*/ 319670 w 4089755"/>
              <a:gd name="connsiteY9529" fmla="*/ 1138119 h 4615664"/>
              <a:gd name="connsiteX9530" fmla="*/ 310984 w 4089755"/>
              <a:gd name="connsiteY9530" fmla="*/ 1141515 h 4615664"/>
              <a:gd name="connsiteX9531" fmla="*/ 322649 w 4089755"/>
              <a:gd name="connsiteY9531" fmla="*/ 1145881 h 4615664"/>
              <a:gd name="connsiteX9532" fmla="*/ 319916 w 4089755"/>
              <a:gd name="connsiteY9532" fmla="*/ 1147519 h 4615664"/>
              <a:gd name="connsiteX9533" fmla="*/ 318761 w 4089755"/>
              <a:gd name="connsiteY9533" fmla="*/ 1152999 h 4615664"/>
              <a:gd name="connsiteX9534" fmla="*/ 322230 w 4089755"/>
              <a:gd name="connsiteY9534" fmla="*/ 1151487 h 4615664"/>
              <a:gd name="connsiteX9535" fmla="*/ 323257 w 4089755"/>
              <a:gd name="connsiteY9535" fmla="*/ 1146110 h 4615664"/>
              <a:gd name="connsiteX9536" fmla="*/ 335334 w 4089755"/>
              <a:gd name="connsiteY9536" fmla="*/ 1150630 h 4615664"/>
              <a:gd name="connsiteX9537" fmla="*/ 373190 w 4089755"/>
              <a:gd name="connsiteY9537" fmla="*/ 1180861 h 4615664"/>
              <a:gd name="connsiteX9538" fmla="*/ 409566 w 4089755"/>
              <a:gd name="connsiteY9538" fmla="*/ 1207718 h 4615664"/>
              <a:gd name="connsiteX9539" fmla="*/ 372550 w 4089755"/>
              <a:gd name="connsiteY9539" fmla="*/ 1195767 h 4615664"/>
              <a:gd name="connsiteX9540" fmla="*/ 370296 w 4089755"/>
              <a:gd name="connsiteY9540" fmla="*/ 1192110 h 4615664"/>
              <a:gd name="connsiteX9541" fmla="*/ 366090 w 4089755"/>
              <a:gd name="connsiteY9541" fmla="*/ 1188965 h 4615664"/>
              <a:gd name="connsiteX9542" fmla="*/ 344772 w 4089755"/>
              <a:gd name="connsiteY9542" fmla="*/ 1187700 h 4615664"/>
              <a:gd name="connsiteX9543" fmla="*/ 334573 w 4089755"/>
              <a:gd name="connsiteY9543" fmla="*/ 1186613 h 4615664"/>
              <a:gd name="connsiteX9544" fmla="*/ 326542 w 4089755"/>
              <a:gd name="connsiteY9544" fmla="*/ 1181681 h 4615664"/>
              <a:gd name="connsiteX9545" fmla="*/ 312625 w 4089755"/>
              <a:gd name="connsiteY9545" fmla="*/ 1176409 h 4615664"/>
              <a:gd name="connsiteX9546" fmla="*/ 299258 w 4089755"/>
              <a:gd name="connsiteY9546" fmla="*/ 1172650 h 4615664"/>
              <a:gd name="connsiteX9547" fmla="*/ 299782 w 4089755"/>
              <a:gd name="connsiteY9547" fmla="*/ 1169663 h 4615664"/>
              <a:gd name="connsiteX9548" fmla="*/ 301858 w 4089755"/>
              <a:gd name="connsiteY9548" fmla="*/ 1160361 h 4615664"/>
              <a:gd name="connsiteX9549" fmla="*/ 289398 w 4089755"/>
              <a:gd name="connsiteY9549" fmla="*/ 1169474 h 4615664"/>
              <a:gd name="connsiteX9550" fmla="*/ 288939 w 4089755"/>
              <a:gd name="connsiteY9550" fmla="*/ 1169748 h 4615664"/>
              <a:gd name="connsiteX9551" fmla="*/ 285946 w 4089755"/>
              <a:gd name="connsiteY9551" fmla="*/ 1168906 h 4615664"/>
              <a:gd name="connsiteX9552" fmla="*/ 277776 w 4089755"/>
              <a:gd name="connsiteY9552" fmla="*/ 1166767 h 4615664"/>
              <a:gd name="connsiteX9553" fmla="*/ 270392 w 4089755"/>
              <a:gd name="connsiteY9553" fmla="*/ 1160234 h 4615664"/>
              <a:gd name="connsiteX9554" fmla="*/ 268635 w 4089755"/>
              <a:gd name="connsiteY9554" fmla="*/ 1152766 h 4615664"/>
              <a:gd name="connsiteX9555" fmla="*/ 268045 w 4089755"/>
              <a:gd name="connsiteY9555" fmla="*/ 1158156 h 4615664"/>
              <a:gd name="connsiteX9556" fmla="*/ 1015499 w 4089755"/>
              <a:gd name="connsiteY9556" fmla="*/ 1085312 h 4615664"/>
              <a:gd name="connsiteX9557" fmla="*/ 1008421 w 4089755"/>
              <a:gd name="connsiteY9557" fmla="*/ 1089698 h 4615664"/>
              <a:gd name="connsiteX9558" fmla="*/ 1039045 w 4089755"/>
              <a:gd name="connsiteY9558" fmla="*/ 1097327 h 4615664"/>
              <a:gd name="connsiteX9559" fmla="*/ 1015499 w 4089755"/>
              <a:gd name="connsiteY9559" fmla="*/ 1085312 h 4615664"/>
              <a:gd name="connsiteX9560" fmla="*/ 877753 w 4089755"/>
              <a:gd name="connsiteY9560" fmla="*/ 1079039 h 4615664"/>
              <a:gd name="connsiteX9561" fmla="*/ 874683 w 4089755"/>
              <a:gd name="connsiteY9561" fmla="*/ 1079168 h 4615664"/>
              <a:gd name="connsiteX9562" fmla="*/ 876437 w 4089755"/>
              <a:gd name="connsiteY9562" fmla="*/ 1101933 h 4615664"/>
              <a:gd name="connsiteX9563" fmla="*/ 865917 w 4089755"/>
              <a:gd name="connsiteY9563" fmla="*/ 1104969 h 4615664"/>
              <a:gd name="connsiteX9564" fmla="*/ 876437 w 4089755"/>
              <a:gd name="connsiteY9564" fmla="*/ 1109522 h 4615664"/>
              <a:gd name="connsiteX9565" fmla="*/ 865917 w 4089755"/>
              <a:gd name="connsiteY9565" fmla="*/ 1118628 h 4615664"/>
              <a:gd name="connsiteX9566" fmla="*/ 878190 w 4089755"/>
              <a:gd name="connsiteY9566" fmla="*/ 1135070 h 4615664"/>
              <a:gd name="connsiteX9567" fmla="*/ 937513 w 4089755"/>
              <a:gd name="connsiteY9567" fmla="*/ 1169721 h 4615664"/>
              <a:gd name="connsiteX9568" fmla="*/ 1003852 w 4089755"/>
              <a:gd name="connsiteY9568" fmla="*/ 1204628 h 4615664"/>
              <a:gd name="connsiteX9569" fmla="*/ 1031615 w 4089755"/>
              <a:gd name="connsiteY9569" fmla="*/ 1218034 h 4615664"/>
              <a:gd name="connsiteX9570" fmla="*/ 1056162 w 4089755"/>
              <a:gd name="connsiteY9570" fmla="*/ 1234728 h 4615664"/>
              <a:gd name="connsiteX9571" fmla="*/ 1059670 w 4089755"/>
              <a:gd name="connsiteY9571" fmla="*/ 1248387 h 4615664"/>
              <a:gd name="connsiteX9572" fmla="*/ 1075448 w 4089755"/>
              <a:gd name="connsiteY9572" fmla="*/ 1255974 h 4615664"/>
              <a:gd name="connsiteX9573" fmla="*/ 1104966 w 4089755"/>
              <a:gd name="connsiteY9573" fmla="*/ 1273933 h 4615664"/>
              <a:gd name="connsiteX9574" fmla="*/ 1169549 w 4089755"/>
              <a:gd name="connsiteY9574" fmla="*/ 1314653 h 4615664"/>
              <a:gd name="connsiteX9575" fmla="*/ 1230628 w 4089755"/>
              <a:gd name="connsiteY9575" fmla="*/ 1354115 h 4615664"/>
              <a:gd name="connsiteX9576" fmla="*/ 1249623 w 4089755"/>
              <a:gd name="connsiteY9576" fmla="*/ 1358669 h 4615664"/>
              <a:gd name="connsiteX9577" fmla="*/ 1253129 w 4089755"/>
              <a:gd name="connsiteY9577" fmla="*/ 1360186 h 4615664"/>
              <a:gd name="connsiteX9578" fmla="*/ 1251376 w 4089755"/>
              <a:gd name="connsiteY9578" fmla="*/ 1364487 h 4615664"/>
              <a:gd name="connsiteX9579" fmla="*/ 1254882 w 4089755"/>
              <a:gd name="connsiteY9579" fmla="*/ 1379662 h 4615664"/>
              <a:gd name="connsiteX9580" fmla="*/ 1267157 w 4089755"/>
              <a:gd name="connsiteY9580" fmla="*/ 1372075 h 4615664"/>
              <a:gd name="connsiteX9581" fmla="*/ 1264088 w 4089755"/>
              <a:gd name="connsiteY9581" fmla="*/ 1368026 h 4615664"/>
              <a:gd name="connsiteX9582" fmla="*/ 1264056 w 4089755"/>
              <a:gd name="connsiteY9582" fmla="*/ 1367557 h 4615664"/>
              <a:gd name="connsiteX9583" fmla="*/ 1263650 w 4089755"/>
              <a:gd name="connsiteY9583" fmla="*/ 1361703 h 4615664"/>
              <a:gd name="connsiteX9584" fmla="*/ 1267157 w 4089755"/>
              <a:gd name="connsiteY9584" fmla="*/ 1358669 h 4615664"/>
              <a:gd name="connsiteX9585" fmla="*/ 1263650 w 4089755"/>
              <a:gd name="connsiteY9585" fmla="*/ 1352598 h 4615664"/>
              <a:gd name="connsiteX9586" fmla="*/ 1275924 w 4089755"/>
              <a:gd name="connsiteY9586" fmla="*/ 1346528 h 4615664"/>
              <a:gd name="connsiteX9587" fmla="*/ 1281185 w 4089755"/>
              <a:gd name="connsiteY9587" fmla="*/ 1329832 h 4615664"/>
              <a:gd name="connsiteX9588" fmla="*/ 1209586 w 4089755"/>
              <a:gd name="connsiteY9588" fmla="*/ 1301251 h 4615664"/>
              <a:gd name="connsiteX9589" fmla="*/ 1183576 w 4089755"/>
              <a:gd name="connsiteY9589" fmla="*/ 1281521 h 4615664"/>
              <a:gd name="connsiteX9590" fmla="*/ 1162536 w 4089755"/>
              <a:gd name="connsiteY9590" fmla="*/ 1260528 h 4615664"/>
              <a:gd name="connsiteX9591" fmla="*/ 1174809 w 4089755"/>
              <a:gd name="connsiteY9591" fmla="*/ 1249905 h 4615664"/>
              <a:gd name="connsiteX9592" fmla="*/ 1137989 w 4089755"/>
              <a:gd name="connsiteY9592" fmla="*/ 1242316 h 4615664"/>
              <a:gd name="connsiteX9593" fmla="*/ 1153770 w 4089755"/>
              <a:gd name="connsiteY9593" fmla="*/ 1245352 h 4615664"/>
              <a:gd name="connsiteX9594" fmla="*/ 1141385 w 4089755"/>
              <a:gd name="connsiteY9594" fmla="*/ 1254173 h 4615664"/>
              <a:gd name="connsiteX9595" fmla="*/ 1137715 w 4089755"/>
              <a:gd name="connsiteY9595" fmla="*/ 1249398 h 4615664"/>
              <a:gd name="connsiteX9596" fmla="*/ 1135399 w 4089755"/>
              <a:gd name="connsiteY9596" fmla="*/ 1246383 h 4615664"/>
              <a:gd name="connsiteX9597" fmla="*/ 1137988 w 4089755"/>
              <a:gd name="connsiteY9597" fmla="*/ 1234728 h 4615664"/>
              <a:gd name="connsiteX9598" fmla="*/ 1115486 w 4089755"/>
              <a:gd name="connsiteY9598" fmla="*/ 1222588 h 4615664"/>
              <a:gd name="connsiteX9599" fmla="*/ 1101458 w 4089755"/>
              <a:gd name="connsiteY9599" fmla="*/ 1231693 h 4615664"/>
              <a:gd name="connsiteX9600" fmla="*/ 1101458 w 4089755"/>
              <a:gd name="connsiteY9600" fmla="*/ 1209181 h 4615664"/>
              <a:gd name="connsiteX9601" fmla="*/ 1082171 w 4089755"/>
              <a:gd name="connsiteY9601" fmla="*/ 1216770 h 4615664"/>
              <a:gd name="connsiteX9602" fmla="*/ 1090939 w 4089755"/>
              <a:gd name="connsiteY9602" fmla="*/ 1242317 h 4615664"/>
              <a:gd name="connsiteX9603" fmla="*/ 1066683 w 4089755"/>
              <a:gd name="connsiteY9603" fmla="*/ 1230174 h 4615664"/>
              <a:gd name="connsiteX9604" fmla="*/ 1033368 w 4089755"/>
              <a:gd name="connsiteY9604" fmla="*/ 1206145 h 4615664"/>
              <a:gd name="connsiteX9605" fmla="*/ 970537 w 4089755"/>
              <a:gd name="connsiteY9605" fmla="*/ 1159350 h 4615664"/>
              <a:gd name="connsiteX9606" fmla="*/ 998593 w 4089755"/>
              <a:gd name="connsiteY9606" fmla="*/ 1139622 h 4615664"/>
              <a:gd name="connsiteX9607" fmla="*/ 967031 w 4089755"/>
              <a:gd name="connsiteY9607" fmla="*/ 1127480 h 4615664"/>
              <a:gd name="connsiteX9608" fmla="*/ 955048 w 4089755"/>
              <a:gd name="connsiteY9608" fmla="*/ 1124698 h 4615664"/>
              <a:gd name="connsiteX9609" fmla="*/ 944748 w 4089755"/>
              <a:gd name="connsiteY9609" fmla="*/ 1119007 h 4615664"/>
              <a:gd name="connsiteX9610" fmla="*/ 942593 w 4089755"/>
              <a:gd name="connsiteY9610" fmla="*/ 1118189 h 4615664"/>
              <a:gd name="connsiteX9611" fmla="*/ 943343 w 4089755"/>
              <a:gd name="connsiteY9611" fmla="*/ 1115867 h 4615664"/>
              <a:gd name="connsiteX9612" fmla="*/ 942122 w 4089755"/>
              <a:gd name="connsiteY9612" fmla="*/ 1112088 h 4615664"/>
              <a:gd name="connsiteX9613" fmla="*/ 938869 w 4089755"/>
              <a:gd name="connsiteY9613" fmla="*/ 1115112 h 4615664"/>
              <a:gd name="connsiteX9614" fmla="*/ 940508 w 4089755"/>
              <a:gd name="connsiteY9614" fmla="*/ 1117397 h 4615664"/>
              <a:gd name="connsiteX9615" fmla="*/ 935761 w 4089755"/>
              <a:gd name="connsiteY9615" fmla="*/ 1115593 h 4615664"/>
              <a:gd name="connsiteX9616" fmla="*/ 904199 w 4089755"/>
              <a:gd name="connsiteY9616" fmla="*/ 1121411 h 4615664"/>
              <a:gd name="connsiteX9617" fmla="*/ 900986 w 4089755"/>
              <a:gd name="connsiteY9617" fmla="*/ 1120145 h 4615664"/>
              <a:gd name="connsiteX9618" fmla="*/ 892218 w 4089755"/>
              <a:gd name="connsiteY9618" fmla="*/ 1115592 h 4615664"/>
              <a:gd name="connsiteX9619" fmla="*/ 900985 w 4089755"/>
              <a:gd name="connsiteY9619" fmla="*/ 1109522 h 4615664"/>
              <a:gd name="connsiteX9620" fmla="*/ 881697 w 4089755"/>
              <a:gd name="connsiteY9620" fmla="*/ 1091311 h 4615664"/>
              <a:gd name="connsiteX9621" fmla="*/ 877753 w 4089755"/>
              <a:gd name="connsiteY9621" fmla="*/ 1079039 h 4615664"/>
              <a:gd name="connsiteX9622" fmla="*/ 838179 w 4089755"/>
              <a:gd name="connsiteY9622" fmla="*/ 1077058 h 4615664"/>
              <a:gd name="connsiteX9623" fmla="*/ 829388 w 4089755"/>
              <a:gd name="connsiteY9623" fmla="*/ 1081943 h 4615664"/>
              <a:gd name="connsiteX9624" fmla="*/ 866444 w 4089755"/>
              <a:gd name="connsiteY9624" fmla="*/ 1089517 h 4615664"/>
              <a:gd name="connsiteX9625" fmla="*/ 838179 w 4089755"/>
              <a:gd name="connsiteY9625" fmla="*/ 1077058 h 4615664"/>
              <a:gd name="connsiteX9626" fmla="*/ 867186 w 4089755"/>
              <a:gd name="connsiteY9626" fmla="*/ 1074879 h 4615664"/>
              <a:gd name="connsiteX9627" fmla="*/ 866741 w 4089755"/>
              <a:gd name="connsiteY9627" fmla="*/ 1078375 h 4615664"/>
              <a:gd name="connsiteX9628" fmla="*/ 870306 w 4089755"/>
              <a:gd name="connsiteY9628" fmla="*/ 1075790 h 4615664"/>
              <a:gd name="connsiteX9629" fmla="*/ 867186 w 4089755"/>
              <a:gd name="connsiteY9629" fmla="*/ 1074879 h 4615664"/>
              <a:gd name="connsiteX9630" fmla="*/ 804718 w 4089755"/>
              <a:gd name="connsiteY9630" fmla="*/ 1068603 h 4615664"/>
              <a:gd name="connsiteX9631" fmla="*/ 800877 w 4089755"/>
              <a:gd name="connsiteY9631" fmla="*/ 1072383 h 4615664"/>
              <a:gd name="connsiteX9632" fmla="*/ 814927 w 4089755"/>
              <a:gd name="connsiteY9632" fmla="*/ 1069359 h 4615664"/>
              <a:gd name="connsiteX9633" fmla="*/ 804718 w 4089755"/>
              <a:gd name="connsiteY9633" fmla="*/ 1068603 h 4615664"/>
              <a:gd name="connsiteX9634" fmla="*/ 784508 w 4089755"/>
              <a:gd name="connsiteY9634" fmla="*/ 1064534 h 4615664"/>
              <a:gd name="connsiteX9635" fmla="*/ 782773 w 4089755"/>
              <a:gd name="connsiteY9635" fmla="*/ 1077814 h 4615664"/>
              <a:gd name="connsiteX9636" fmla="*/ 767002 w 4089755"/>
              <a:gd name="connsiteY9636" fmla="*/ 1071995 h 4615664"/>
              <a:gd name="connsiteX9637" fmla="*/ 770199 w 4089755"/>
              <a:gd name="connsiteY9637" fmla="*/ 1066609 h 4615664"/>
              <a:gd name="connsiteX9638" fmla="*/ 777951 w 4089755"/>
              <a:gd name="connsiteY9638" fmla="*/ 1072627 h 4615664"/>
              <a:gd name="connsiteX9639" fmla="*/ 219659 w 4089755"/>
              <a:gd name="connsiteY9639" fmla="*/ 1058250 h 4615664"/>
              <a:gd name="connsiteX9640" fmla="*/ 281294 w 4089755"/>
              <a:gd name="connsiteY9640" fmla="*/ 1107472 h 4615664"/>
              <a:gd name="connsiteX9641" fmla="*/ 234098 w 4089755"/>
              <a:gd name="connsiteY9641" fmla="*/ 1091706 h 4615664"/>
              <a:gd name="connsiteX9642" fmla="*/ 205052 w 4089755"/>
              <a:gd name="connsiteY9642" fmla="*/ 1063978 h 4615664"/>
              <a:gd name="connsiteX9643" fmla="*/ 203691 w 4089755"/>
              <a:gd name="connsiteY9643" fmla="*/ 1062837 h 4615664"/>
              <a:gd name="connsiteX9644" fmla="*/ 1008140 w 4089755"/>
              <a:gd name="connsiteY9644" fmla="*/ 1057740 h 4615664"/>
              <a:gd name="connsiteX9645" fmla="*/ 998115 w 4089755"/>
              <a:gd name="connsiteY9645" fmla="*/ 1064977 h 4615664"/>
              <a:gd name="connsiteX9646" fmla="*/ 1008140 w 4089755"/>
              <a:gd name="connsiteY9646" fmla="*/ 1057740 h 4615664"/>
              <a:gd name="connsiteX9647" fmla="*/ 169203 w 4089755"/>
              <a:gd name="connsiteY9647" fmla="*/ 1057368 h 4615664"/>
              <a:gd name="connsiteX9648" fmla="*/ 175963 w 4089755"/>
              <a:gd name="connsiteY9648" fmla="*/ 1059164 h 4615664"/>
              <a:gd name="connsiteX9649" fmla="*/ 177415 w 4089755"/>
              <a:gd name="connsiteY9649" fmla="*/ 1059395 h 4615664"/>
              <a:gd name="connsiteX9650" fmla="*/ 206970 w 4089755"/>
              <a:gd name="connsiteY9650" fmla="*/ 1082975 h 4615664"/>
              <a:gd name="connsiteX9651" fmla="*/ 207779 w 4089755"/>
              <a:gd name="connsiteY9651" fmla="*/ 1083492 h 4615664"/>
              <a:gd name="connsiteX9652" fmla="*/ 170541 w 4089755"/>
              <a:gd name="connsiteY9652" fmla="*/ 1071874 h 4615664"/>
              <a:gd name="connsiteX9653" fmla="*/ 166732 w 4089755"/>
              <a:gd name="connsiteY9653" fmla="*/ 1068503 h 4615664"/>
              <a:gd name="connsiteX9654" fmla="*/ 167320 w 4089755"/>
              <a:gd name="connsiteY9654" fmla="*/ 1062930 h 4615664"/>
              <a:gd name="connsiteX9655" fmla="*/ 986386 w 4089755"/>
              <a:gd name="connsiteY9655" fmla="*/ 1049442 h 4615664"/>
              <a:gd name="connsiteX9656" fmla="*/ 978796 w 4089755"/>
              <a:gd name="connsiteY9656" fmla="*/ 1055266 h 4615664"/>
              <a:gd name="connsiteX9657" fmla="*/ 992676 w 4089755"/>
              <a:gd name="connsiteY9657" fmla="*/ 1058271 h 4615664"/>
              <a:gd name="connsiteX9658" fmla="*/ 986386 w 4089755"/>
              <a:gd name="connsiteY9658" fmla="*/ 1049442 h 4615664"/>
              <a:gd name="connsiteX9659" fmla="*/ 970174 w 4089755"/>
              <a:gd name="connsiteY9659" fmla="*/ 1044860 h 4615664"/>
              <a:gd name="connsiteX9660" fmla="*/ 963340 w 4089755"/>
              <a:gd name="connsiteY9660" fmla="*/ 1047574 h 4615664"/>
              <a:gd name="connsiteX9661" fmla="*/ 975075 w 4089755"/>
              <a:gd name="connsiteY9661" fmla="*/ 1050469 h 4615664"/>
              <a:gd name="connsiteX9662" fmla="*/ 978510 w 4089755"/>
              <a:gd name="connsiteY9662" fmla="*/ 1047574 h 4615664"/>
              <a:gd name="connsiteX9663" fmla="*/ 970174 w 4089755"/>
              <a:gd name="connsiteY9663" fmla="*/ 1044860 h 4615664"/>
              <a:gd name="connsiteX9664" fmla="*/ 518086 w 4089755"/>
              <a:gd name="connsiteY9664" fmla="*/ 1039163 h 4615664"/>
              <a:gd name="connsiteX9665" fmla="*/ 523928 w 4089755"/>
              <a:gd name="connsiteY9665" fmla="*/ 1044878 h 4615664"/>
              <a:gd name="connsiteX9666" fmla="*/ 531923 w 4089755"/>
              <a:gd name="connsiteY9666" fmla="*/ 1050365 h 4615664"/>
              <a:gd name="connsiteX9667" fmla="*/ 527246 w 4089755"/>
              <a:gd name="connsiteY9667" fmla="*/ 1049996 h 4615664"/>
              <a:gd name="connsiteX9668" fmla="*/ 522578 w 4089755"/>
              <a:gd name="connsiteY9668" fmla="*/ 1056758 h 4615664"/>
              <a:gd name="connsiteX9669" fmla="*/ 513488 w 4089755"/>
              <a:gd name="connsiteY9669" fmla="*/ 1048983 h 4615664"/>
              <a:gd name="connsiteX9670" fmla="*/ 511295 w 4089755"/>
              <a:gd name="connsiteY9670" fmla="*/ 1042526 h 4615664"/>
              <a:gd name="connsiteX9671" fmla="*/ 511642 w 4089755"/>
              <a:gd name="connsiteY9671" fmla="*/ 1040296 h 4615664"/>
              <a:gd name="connsiteX9672" fmla="*/ 512761 w 4089755"/>
              <a:gd name="connsiteY9672" fmla="*/ 1040634 h 4615664"/>
              <a:gd name="connsiteX9673" fmla="*/ 194083 w 4089755"/>
              <a:gd name="connsiteY9673" fmla="*/ 1037824 h 4615664"/>
              <a:gd name="connsiteX9674" fmla="*/ 203123 w 4089755"/>
              <a:gd name="connsiteY9674" fmla="*/ 1045044 h 4615664"/>
              <a:gd name="connsiteX9675" fmla="*/ 192552 w 4089755"/>
              <a:gd name="connsiteY9675" fmla="*/ 1040113 h 4615664"/>
              <a:gd name="connsiteX9676" fmla="*/ 187617 w 4089755"/>
              <a:gd name="connsiteY9676" fmla="*/ 1039500 h 4615664"/>
              <a:gd name="connsiteX9677" fmla="*/ 188328 w 4089755"/>
              <a:gd name="connsiteY9677" fmla="*/ 1038484 h 4615664"/>
              <a:gd name="connsiteX9678" fmla="*/ 912331 w 4089755"/>
              <a:gd name="connsiteY9678" fmla="*/ 1035174 h 4615664"/>
              <a:gd name="connsiteX9679" fmla="*/ 900228 w 4089755"/>
              <a:gd name="connsiteY9679" fmla="*/ 1039724 h 4615664"/>
              <a:gd name="connsiteX9680" fmla="*/ 915684 w 4089755"/>
              <a:gd name="connsiteY9680" fmla="*/ 1042758 h 4615664"/>
              <a:gd name="connsiteX9681" fmla="*/ 936681 w 4089755"/>
              <a:gd name="connsiteY9681" fmla="*/ 1056406 h 4615664"/>
              <a:gd name="connsiteX9682" fmla="*/ 962925 w 4089755"/>
              <a:gd name="connsiteY9682" fmla="*/ 1068538 h 4615664"/>
              <a:gd name="connsiteX9683" fmla="*/ 990631 w 4089755"/>
              <a:gd name="connsiteY9683" fmla="*/ 1080417 h 4615664"/>
              <a:gd name="connsiteX9684" fmla="*/ 1008128 w 4089755"/>
              <a:gd name="connsiteY9684" fmla="*/ 1081934 h 4615664"/>
              <a:gd name="connsiteX9685" fmla="*/ 952429 w 4089755"/>
              <a:gd name="connsiteY9685" fmla="*/ 1050341 h 4615664"/>
              <a:gd name="connsiteX9686" fmla="*/ 924433 w 4089755"/>
              <a:gd name="connsiteY9686" fmla="*/ 1039724 h 4615664"/>
              <a:gd name="connsiteX9687" fmla="*/ 912331 w 4089755"/>
              <a:gd name="connsiteY9687" fmla="*/ 1035174 h 4615664"/>
              <a:gd name="connsiteX9688" fmla="*/ 953037 w 4089755"/>
              <a:gd name="connsiteY9688" fmla="*/ 1035088 h 4615664"/>
              <a:gd name="connsiteX9689" fmla="*/ 963062 w 4089755"/>
              <a:gd name="connsiteY9689" fmla="*/ 1039432 h 4615664"/>
              <a:gd name="connsiteX9690" fmla="*/ 953037 w 4089755"/>
              <a:gd name="connsiteY9690" fmla="*/ 1035088 h 4615664"/>
              <a:gd name="connsiteX9691" fmla="*/ 899216 w 4089755"/>
              <a:gd name="connsiteY9691" fmla="*/ 1031329 h 4615664"/>
              <a:gd name="connsiteX9692" fmla="*/ 898939 w 4089755"/>
              <a:gd name="connsiteY9692" fmla="*/ 1034853 h 4615664"/>
              <a:gd name="connsiteX9693" fmla="*/ 901147 w 4089755"/>
              <a:gd name="connsiteY9693" fmla="*/ 1032034 h 4615664"/>
              <a:gd name="connsiteX9694" fmla="*/ 899216 w 4089755"/>
              <a:gd name="connsiteY9694" fmla="*/ 1031329 h 4615664"/>
              <a:gd name="connsiteX9695" fmla="*/ 870603 w 4089755"/>
              <a:gd name="connsiteY9695" fmla="*/ 1022175 h 4615664"/>
              <a:gd name="connsiteX9696" fmla="*/ 880627 w 4089755"/>
              <a:gd name="connsiteY9696" fmla="*/ 1028551 h 4615664"/>
              <a:gd name="connsiteX9697" fmla="*/ 870603 w 4089755"/>
              <a:gd name="connsiteY9697" fmla="*/ 1022175 h 4615664"/>
              <a:gd name="connsiteX9698" fmla="*/ 448878 w 4089755"/>
              <a:gd name="connsiteY9698" fmla="*/ 1015334 h 4615664"/>
              <a:gd name="connsiteX9699" fmla="*/ 449608 w 4089755"/>
              <a:gd name="connsiteY9699" fmla="*/ 1015924 h 4615664"/>
              <a:gd name="connsiteX9700" fmla="*/ 446182 w 4089755"/>
              <a:gd name="connsiteY9700" fmla="*/ 1022197 h 4615664"/>
              <a:gd name="connsiteX9701" fmla="*/ 439618 w 4089755"/>
              <a:gd name="connsiteY9701" fmla="*/ 1025900 h 4615664"/>
              <a:gd name="connsiteX9702" fmla="*/ 457750 w 4089755"/>
              <a:gd name="connsiteY9702" fmla="*/ 1022511 h 4615664"/>
              <a:gd name="connsiteX9703" fmla="*/ 486482 w 4089755"/>
              <a:gd name="connsiteY9703" fmla="*/ 1045758 h 4615664"/>
              <a:gd name="connsiteX9704" fmla="*/ 526581 w 4089755"/>
              <a:gd name="connsiteY9704" fmla="*/ 1076394 h 4615664"/>
              <a:gd name="connsiteX9705" fmla="*/ 514815 w 4089755"/>
              <a:gd name="connsiteY9705" fmla="*/ 1073325 h 4615664"/>
              <a:gd name="connsiteX9706" fmla="*/ 496907 w 4089755"/>
              <a:gd name="connsiteY9706" fmla="*/ 1079368 h 4615664"/>
              <a:gd name="connsiteX9707" fmla="*/ 459022 w 4089755"/>
              <a:gd name="connsiteY9707" fmla="*/ 1049688 h 4615664"/>
              <a:gd name="connsiteX9708" fmla="*/ 425755 w 4089755"/>
              <a:gd name="connsiteY9708" fmla="*/ 1020652 h 4615664"/>
              <a:gd name="connsiteX9709" fmla="*/ 436119 w 4089755"/>
              <a:gd name="connsiteY9709" fmla="*/ 1022783 h 4615664"/>
              <a:gd name="connsiteX9710" fmla="*/ 442463 w 4089755"/>
              <a:gd name="connsiteY9710" fmla="*/ 1017130 h 4615664"/>
              <a:gd name="connsiteX9711" fmla="*/ 397596 w 4089755"/>
              <a:gd name="connsiteY9711" fmla="*/ 1005102 h 4615664"/>
              <a:gd name="connsiteX9712" fmla="*/ 400062 w 4089755"/>
              <a:gd name="connsiteY9712" fmla="*/ 1006971 h 4615664"/>
              <a:gd name="connsiteX9713" fmla="*/ 397556 w 4089755"/>
              <a:gd name="connsiteY9713" fmla="*/ 1006970 h 4615664"/>
              <a:gd name="connsiteX9714" fmla="*/ 357252 w 4089755"/>
              <a:gd name="connsiteY9714" fmla="*/ 985718 h 4615664"/>
              <a:gd name="connsiteX9715" fmla="*/ 367767 w 4089755"/>
              <a:gd name="connsiteY9715" fmla="*/ 993307 h 4615664"/>
              <a:gd name="connsiteX9716" fmla="*/ 362723 w 4089755"/>
              <a:gd name="connsiteY9716" fmla="*/ 992646 h 4615664"/>
              <a:gd name="connsiteX9717" fmla="*/ 359268 w 4089755"/>
              <a:gd name="connsiteY9717" fmla="*/ 989793 h 4615664"/>
              <a:gd name="connsiteX9718" fmla="*/ 623873 w 4089755"/>
              <a:gd name="connsiteY9718" fmla="*/ 983880 h 4615664"/>
              <a:gd name="connsiteX9719" fmla="*/ 648836 w 4089755"/>
              <a:gd name="connsiteY9719" fmla="*/ 1004427 h 4615664"/>
              <a:gd name="connsiteX9720" fmla="*/ 626476 w 4089755"/>
              <a:gd name="connsiteY9720" fmla="*/ 995921 h 4615664"/>
              <a:gd name="connsiteX9721" fmla="*/ 612680 w 4089755"/>
              <a:gd name="connsiteY9721" fmla="*/ 984730 h 4615664"/>
              <a:gd name="connsiteX9722" fmla="*/ 639667 w 4089755"/>
              <a:gd name="connsiteY9722" fmla="*/ 982682 h 4615664"/>
              <a:gd name="connsiteX9723" fmla="*/ 679678 w 4089755"/>
              <a:gd name="connsiteY9723" fmla="*/ 997862 h 4615664"/>
              <a:gd name="connsiteX9724" fmla="*/ 698046 w 4089755"/>
              <a:gd name="connsiteY9724" fmla="*/ 1004988 h 4615664"/>
              <a:gd name="connsiteX9725" fmla="*/ 738784 w 4089755"/>
              <a:gd name="connsiteY9725" fmla="*/ 1039970 h 4615664"/>
              <a:gd name="connsiteX9726" fmla="*/ 714723 w 4089755"/>
              <a:gd name="connsiteY9726" fmla="*/ 1029490 h 4615664"/>
              <a:gd name="connsiteX9727" fmla="*/ 676670 w 4089755"/>
              <a:gd name="connsiteY9727" fmla="*/ 1015015 h 4615664"/>
              <a:gd name="connsiteX9728" fmla="*/ 636613 w 4089755"/>
              <a:gd name="connsiteY9728" fmla="*/ 982914 h 4615664"/>
              <a:gd name="connsiteX9729" fmla="*/ 576972 w 4089755"/>
              <a:gd name="connsiteY9729" fmla="*/ 970990 h 4615664"/>
              <a:gd name="connsiteX9730" fmla="*/ 582499 w 4089755"/>
              <a:gd name="connsiteY9730" fmla="*/ 976249 h 4615664"/>
              <a:gd name="connsiteX9731" fmla="*/ 584953 w 4089755"/>
              <a:gd name="connsiteY9731" fmla="*/ 980331 h 4615664"/>
              <a:gd name="connsiteX9732" fmla="*/ 580818 w 4089755"/>
              <a:gd name="connsiteY9732" fmla="*/ 978919 h 4615664"/>
              <a:gd name="connsiteX9733" fmla="*/ 387440 w 4089755"/>
              <a:gd name="connsiteY9733" fmla="*/ 967726 h 4615664"/>
              <a:gd name="connsiteX9734" fmla="*/ 390288 w 4089755"/>
              <a:gd name="connsiteY9734" fmla="*/ 967931 h 4615664"/>
              <a:gd name="connsiteX9735" fmla="*/ 440713 w 4089755"/>
              <a:gd name="connsiteY9735" fmla="*/ 1008727 h 4615664"/>
              <a:gd name="connsiteX9736" fmla="*/ 435025 w 4089755"/>
              <a:gd name="connsiteY9736" fmla="*/ 1008676 h 4615664"/>
              <a:gd name="connsiteX9737" fmla="*/ 423086 w 4089755"/>
              <a:gd name="connsiteY9737" fmla="*/ 1010347 h 4615664"/>
              <a:gd name="connsiteX9738" fmla="*/ 418313 w 4089755"/>
              <a:gd name="connsiteY9738" fmla="*/ 1014156 h 4615664"/>
              <a:gd name="connsiteX9739" fmla="*/ 397791 w 4089755"/>
              <a:gd name="connsiteY9739" fmla="*/ 996244 h 4615664"/>
              <a:gd name="connsiteX9740" fmla="*/ 397884 w 4089755"/>
              <a:gd name="connsiteY9740" fmla="*/ 991980 h 4615664"/>
              <a:gd name="connsiteX9741" fmla="*/ 390546 w 4089755"/>
              <a:gd name="connsiteY9741" fmla="*/ 982681 h 4615664"/>
              <a:gd name="connsiteX9742" fmla="*/ 379289 w 4089755"/>
              <a:gd name="connsiteY9742" fmla="*/ 980096 h 4615664"/>
              <a:gd name="connsiteX9743" fmla="*/ 378039 w 4089755"/>
              <a:gd name="connsiteY9743" fmla="*/ 979005 h 4615664"/>
              <a:gd name="connsiteX9744" fmla="*/ 378074 w 4089755"/>
              <a:gd name="connsiteY9744" fmla="*/ 976619 h 4615664"/>
              <a:gd name="connsiteX9745" fmla="*/ 379196 w 4089755"/>
              <a:gd name="connsiteY9745" fmla="*/ 972893 h 4615664"/>
              <a:gd name="connsiteX9746" fmla="*/ 398829 w 4089755"/>
              <a:gd name="connsiteY9746" fmla="*/ 988768 h 4615664"/>
              <a:gd name="connsiteX9747" fmla="*/ 427727 w 4089755"/>
              <a:gd name="connsiteY9747" fmla="*/ 1008691 h 4615664"/>
              <a:gd name="connsiteX9748" fmla="*/ 396987 w 4089755"/>
              <a:gd name="connsiteY9748" fmla="*/ 980300 h 4615664"/>
              <a:gd name="connsiteX9749" fmla="*/ 385249 w 4089755"/>
              <a:gd name="connsiteY9749" fmla="*/ 970458 h 4615664"/>
              <a:gd name="connsiteX9750" fmla="*/ 342223 w 4089755"/>
              <a:gd name="connsiteY9750" fmla="*/ 963139 h 4615664"/>
              <a:gd name="connsiteX9751" fmla="*/ 358209 w 4089755"/>
              <a:gd name="connsiteY9751" fmla="*/ 975255 h 4615664"/>
              <a:gd name="connsiteX9752" fmla="*/ 351996 w 4089755"/>
              <a:gd name="connsiteY9752" fmla="*/ 973827 h 4615664"/>
              <a:gd name="connsiteX9753" fmla="*/ 334500 w 4089755"/>
              <a:gd name="connsiteY9753" fmla="*/ 969339 h 4615664"/>
              <a:gd name="connsiteX9754" fmla="*/ 333400 w 4089755"/>
              <a:gd name="connsiteY9754" fmla="*/ 968431 h 4615664"/>
              <a:gd name="connsiteX9755" fmla="*/ 340189 w 4089755"/>
              <a:gd name="connsiteY9755" fmla="*/ 964239 h 4615664"/>
              <a:gd name="connsiteX9756" fmla="*/ 997826 w 4089755"/>
              <a:gd name="connsiteY9756" fmla="*/ 949493 h 4615664"/>
              <a:gd name="connsiteX9757" fmla="*/ 989101 w 4089755"/>
              <a:gd name="connsiteY9757" fmla="*/ 956731 h 4615664"/>
              <a:gd name="connsiteX9758" fmla="*/ 997826 w 4089755"/>
              <a:gd name="connsiteY9758" fmla="*/ 949493 h 4615664"/>
              <a:gd name="connsiteX9759" fmla="*/ 979283 w 4089755"/>
              <a:gd name="connsiteY9759" fmla="*/ 942621 h 4615664"/>
              <a:gd name="connsiteX9760" fmla="*/ 973644 w 4089755"/>
              <a:gd name="connsiteY9760" fmla="*/ 946903 h 4615664"/>
              <a:gd name="connsiteX9761" fmla="*/ 983669 w 4089755"/>
              <a:gd name="connsiteY9761" fmla="*/ 950017 h 4615664"/>
              <a:gd name="connsiteX9762" fmla="*/ 979283 w 4089755"/>
              <a:gd name="connsiteY9762" fmla="*/ 942621 h 4615664"/>
              <a:gd name="connsiteX9763" fmla="*/ 965021 w 4089755"/>
              <a:gd name="connsiteY9763" fmla="*/ 935498 h 4615664"/>
              <a:gd name="connsiteX9764" fmla="*/ 958188 w 4089755"/>
              <a:gd name="connsiteY9764" fmla="*/ 938213 h 4615664"/>
              <a:gd name="connsiteX9765" fmla="*/ 969923 w 4089755"/>
              <a:gd name="connsiteY9765" fmla="*/ 941108 h 4615664"/>
              <a:gd name="connsiteX9766" fmla="*/ 973358 w 4089755"/>
              <a:gd name="connsiteY9766" fmla="*/ 938213 h 4615664"/>
              <a:gd name="connsiteX9767" fmla="*/ 965021 w 4089755"/>
              <a:gd name="connsiteY9767" fmla="*/ 935498 h 4615664"/>
              <a:gd name="connsiteX9768" fmla="*/ 950319 w 4089755"/>
              <a:gd name="connsiteY9768" fmla="*/ 928796 h 4615664"/>
              <a:gd name="connsiteX9769" fmla="*/ 942732 w 4089755"/>
              <a:gd name="connsiteY9769" fmla="*/ 931678 h 4615664"/>
              <a:gd name="connsiteX9770" fmla="*/ 957908 w 4089755"/>
              <a:gd name="connsiteY9770" fmla="*/ 931678 h 4615664"/>
              <a:gd name="connsiteX9771" fmla="*/ 950319 w 4089755"/>
              <a:gd name="connsiteY9771" fmla="*/ 928796 h 4615664"/>
              <a:gd name="connsiteX9772" fmla="*/ 691571 w 4089755"/>
              <a:gd name="connsiteY9772" fmla="*/ 927958 h 4615664"/>
              <a:gd name="connsiteX9773" fmla="*/ 691571 w 4089755"/>
              <a:gd name="connsiteY9773" fmla="*/ 935151 h 4615664"/>
              <a:gd name="connsiteX9774" fmla="*/ 706746 w 4089755"/>
              <a:gd name="connsiteY9774" fmla="*/ 930935 h 4615664"/>
              <a:gd name="connsiteX9775" fmla="*/ 691571 w 4089755"/>
              <a:gd name="connsiteY9775" fmla="*/ 927958 h 4615664"/>
              <a:gd name="connsiteX9776" fmla="*/ 929361 w 4089755"/>
              <a:gd name="connsiteY9776" fmla="*/ 921262 h 4615664"/>
              <a:gd name="connsiteX9777" fmla="*/ 925988 w 4089755"/>
              <a:gd name="connsiteY9777" fmla="*/ 924286 h 4615664"/>
              <a:gd name="connsiteX9778" fmla="*/ 941162 w 4089755"/>
              <a:gd name="connsiteY9778" fmla="*/ 924286 h 4615664"/>
              <a:gd name="connsiteX9779" fmla="*/ 929361 w 4089755"/>
              <a:gd name="connsiteY9779" fmla="*/ 921262 h 4615664"/>
              <a:gd name="connsiteX9780" fmla="*/ 1078324 w 4089755"/>
              <a:gd name="connsiteY9780" fmla="*/ 921262 h 4615664"/>
              <a:gd name="connsiteX9781" fmla="*/ 1066380 w 4089755"/>
              <a:gd name="connsiteY9781" fmla="*/ 931791 h 4615664"/>
              <a:gd name="connsiteX9782" fmla="*/ 1108042 w 4089755"/>
              <a:gd name="connsiteY9782" fmla="*/ 955605 h 4615664"/>
              <a:gd name="connsiteX9783" fmla="*/ 1115032 w 4089755"/>
              <a:gd name="connsiteY9783" fmla="*/ 945077 h 4615664"/>
              <a:gd name="connsiteX9784" fmla="*/ 1092310 w 4089755"/>
              <a:gd name="connsiteY9784" fmla="*/ 925774 h 4615664"/>
              <a:gd name="connsiteX9785" fmla="*/ 1078324 w 4089755"/>
              <a:gd name="connsiteY9785" fmla="*/ 921262 h 4615664"/>
              <a:gd name="connsiteX9786" fmla="*/ 527669 w 4089755"/>
              <a:gd name="connsiteY9786" fmla="*/ 915771 h 4615664"/>
              <a:gd name="connsiteX9787" fmla="*/ 527712 w 4089755"/>
              <a:gd name="connsiteY9787" fmla="*/ 915780 h 4615664"/>
              <a:gd name="connsiteX9788" fmla="*/ 550049 w 4089755"/>
              <a:gd name="connsiteY9788" fmla="*/ 924561 h 4615664"/>
              <a:gd name="connsiteX9789" fmla="*/ 573476 w 4089755"/>
              <a:gd name="connsiteY9789" fmla="*/ 942403 h 4615664"/>
              <a:gd name="connsiteX9790" fmla="*/ 571910 w 4089755"/>
              <a:gd name="connsiteY9790" fmla="*/ 941945 h 4615664"/>
              <a:gd name="connsiteX9791" fmla="*/ 540759 w 4089755"/>
              <a:gd name="connsiteY9791" fmla="*/ 926391 h 4615664"/>
              <a:gd name="connsiteX9792" fmla="*/ 528055 w 4089755"/>
              <a:gd name="connsiteY9792" fmla="*/ 916086 h 4615664"/>
              <a:gd name="connsiteX9793" fmla="*/ 913109 w 4089755"/>
              <a:gd name="connsiteY9793" fmla="*/ 913451 h 4615664"/>
              <a:gd name="connsiteX9794" fmla="*/ 926987 w 4089755"/>
              <a:gd name="connsiteY9794" fmla="*/ 916457 h 4615664"/>
              <a:gd name="connsiteX9795" fmla="*/ 913109 w 4089755"/>
              <a:gd name="connsiteY9795" fmla="*/ 913451 h 4615664"/>
              <a:gd name="connsiteX9796" fmla="*/ 621189 w 4089755"/>
              <a:gd name="connsiteY9796" fmla="*/ 909398 h 4615664"/>
              <a:gd name="connsiteX9797" fmla="*/ 644642 w 4089755"/>
              <a:gd name="connsiteY9797" fmla="*/ 914956 h 4615664"/>
              <a:gd name="connsiteX9798" fmla="*/ 660993 w 4089755"/>
              <a:gd name="connsiteY9798" fmla="*/ 928002 h 4615664"/>
              <a:gd name="connsiteX9799" fmla="*/ 715547 w 4089755"/>
              <a:gd name="connsiteY9799" fmla="*/ 962916 h 4615664"/>
              <a:gd name="connsiteX9800" fmla="*/ 726503 w 4089755"/>
              <a:gd name="connsiteY9800" fmla="*/ 977883 h 4615664"/>
              <a:gd name="connsiteX9801" fmla="*/ 732153 w 4089755"/>
              <a:gd name="connsiteY9801" fmla="*/ 980324 h 4615664"/>
              <a:gd name="connsiteX9802" fmla="*/ 707607 w 4089755"/>
              <a:gd name="connsiteY9802" fmla="*/ 971234 h 4615664"/>
              <a:gd name="connsiteX9803" fmla="*/ 678316 w 4089755"/>
              <a:gd name="connsiteY9803" fmla="*/ 964468 h 4615664"/>
              <a:gd name="connsiteX9804" fmla="*/ 639117 w 4089755"/>
              <a:gd name="connsiteY9804" fmla="*/ 929780 h 4615664"/>
              <a:gd name="connsiteX9805" fmla="*/ 620753 w 4089755"/>
              <a:gd name="connsiteY9805" fmla="*/ 913529 h 4615664"/>
              <a:gd name="connsiteX9806" fmla="*/ 519336 w 4089755"/>
              <a:gd name="connsiteY9806" fmla="*/ 908949 h 4615664"/>
              <a:gd name="connsiteX9807" fmla="*/ 519799 w 4089755"/>
              <a:gd name="connsiteY9807" fmla="*/ 908971 h 4615664"/>
              <a:gd name="connsiteX9808" fmla="*/ 520793 w 4089755"/>
              <a:gd name="connsiteY9808" fmla="*/ 909401 h 4615664"/>
              <a:gd name="connsiteX9809" fmla="*/ 520303 w 4089755"/>
              <a:gd name="connsiteY9809" fmla="*/ 909741 h 4615664"/>
              <a:gd name="connsiteX9810" fmla="*/ 624431 w 4089755"/>
              <a:gd name="connsiteY9810" fmla="*/ 898832 h 4615664"/>
              <a:gd name="connsiteX9811" fmla="*/ 632531 w 4089755"/>
              <a:gd name="connsiteY9811" fmla="*/ 905294 h 4615664"/>
              <a:gd name="connsiteX9812" fmla="*/ 623123 w 4089755"/>
              <a:gd name="connsiteY9812" fmla="*/ 902697 h 4615664"/>
              <a:gd name="connsiteX9813" fmla="*/ 1019712 w 4089755"/>
              <a:gd name="connsiteY9813" fmla="*/ 884436 h 4615664"/>
              <a:gd name="connsiteX9814" fmla="*/ 998116 w 4089755"/>
              <a:gd name="connsiteY9814" fmla="*/ 884437 h 4615664"/>
              <a:gd name="connsiteX9815" fmla="*/ 1014312 w 4089755"/>
              <a:gd name="connsiteY9815" fmla="*/ 897585 h 4615664"/>
              <a:gd name="connsiteX9816" fmla="*/ 1019712 w 4089755"/>
              <a:gd name="connsiteY9816" fmla="*/ 884436 h 4615664"/>
              <a:gd name="connsiteX9817" fmla="*/ 648105 w 4089755"/>
              <a:gd name="connsiteY9817" fmla="*/ 882853 h 4615664"/>
              <a:gd name="connsiteX9818" fmla="*/ 778478 w 4089755"/>
              <a:gd name="connsiteY9818" fmla="*/ 986968 h 4615664"/>
              <a:gd name="connsiteX9819" fmla="*/ 783628 w 4089755"/>
              <a:gd name="connsiteY9819" fmla="*/ 994010 h 4615664"/>
              <a:gd name="connsiteX9820" fmla="*/ 787203 w 4089755"/>
              <a:gd name="connsiteY9820" fmla="*/ 993937 h 4615664"/>
              <a:gd name="connsiteX9821" fmla="*/ 803796 w 4089755"/>
              <a:gd name="connsiteY9821" fmla="*/ 1007188 h 4615664"/>
              <a:gd name="connsiteX9822" fmla="*/ 800004 w 4089755"/>
              <a:gd name="connsiteY9822" fmla="*/ 1005453 h 4615664"/>
              <a:gd name="connsiteX9823" fmla="*/ 742957 w 4089755"/>
              <a:gd name="connsiteY9823" fmla="*/ 984326 h 4615664"/>
              <a:gd name="connsiteX9824" fmla="*/ 735656 w 4089755"/>
              <a:gd name="connsiteY9824" fmla="*/ 971162 h 4615664"/>
              <a:gd name="connsiteX9825" fmla="*/ 715547 w 4089755"/>
              <a:gd name="connsiteY9825" fmla="*/ 962916 h 4615664"/>
              <a:gd name="connsiteX9826" fmla="*/ 678235 w 4089755"/>
              <a:gd name="connsiteY9826" fmla="*/ 927297 h 4615664"/>
              <a:gd name="connsiteX9827" fmla="*/ 680982 w 4089755"/>
              <a:gd name="connsiteY9827" fmla="*/ 920625 h 4615664"/>
              <a:gd name="connsiteX9828" fmla="*/ 678088 w 4089755"/>
              <a:gd name="connsiteY9828" fmla="*/ 920525 h 4615664"/>
              <a:gd name="connsiteX9829" fmla="*/ 673303 w 4089755"/>
              <a:gd name="connsiteY9829" fmla="*/ 921870 h 4615664"/>
              <a:gd name="connsiteX9830" fmla="*/ 673115 w 4089755"/>
              <a:gd name="connsiteY9830" fmla="*/ 922409 h 4615664"/>
              <a:gd name="connsiteX9831" fmla="*/ 659073 w 4089755"/>
              <a:gd name="connsiteY9831" fmla="*/ 909004 h 4615664"/>
              <a:gd name="connsiteX9832" fmla="*/ 637293 w 4089755"/>
              <a:gd name="connsiteY9832" fmla="*/ 890748 h 4615664"/>
              <a:gd name="connsiteX9833" fmla="*/ 642348 w 4089755"/>
              <a:gd name="connsiteY9833" fmla="*/ 883511 h 4615664"/>
              <a:gd name="connsiteX9834" fmla="*/ 503008 w 4089755"/>
              <a:gd name="connsiteY9834" fmla="*/ 875843 h 4615664"/>
              <a:gd name="connsiteX9835" fmla="*/ 513964 w 4089755"/>
              <a:gd name="connsiteY9835" fmla="*/ 878673 h 4615664"/>
              <a:gd name="connsiteX9836" fmla="*/ 538508 w 4089755"/>
              <a:gd name="connsiteY9836" fmla="*/ 884494 h 4615664"/>
              <a:gd name="connsiteX9837" fmla="*/ 547293 w 4089755"/>
              <a:gd name="connsiteY9837" fmla="*/ 886669 h 4615664"/>
              <a:gd name="connsiteX9838" fmla="*/ 572980 w 4089755"/>
              <a:gd name="connsiteY9838" fmla="*/ 905554 h 4615664"/>
              <a:gd name="connsiteX9839" fmla="*/ 636261 w 4089755"/>
              <a:gd name="connsiteY9839" fmla="*/ 954753 h 4615664"/>
              <a:gd name="connsiteX9840" fmla="*/ 613675 w 4089755"/>
              <a:gd name="connsiteY9840" fmla="*/ 949536 h 4615664"/>
              <a:gd name="connsiteX9841" fmla="*/ 593109 w 4089755"/>
              <a:gd name="connsiteY9841" fmla="*/ 948050 h 4615664"/>
              <a:gd name="connsiteX9842" fmla="*/ 472677 w 4089755"/>
              <a:gd name="connsiteY9842" fmla="*/ 848359 h 4615664"/>
              <a:gd name="connsiteX9843" fmla="*/ 472671 w 4089755"/>
              <a:gd name="connsiteY9843" fmla="*/ 848489 h 4615664"/>
              <a:gd name="connsiteX9844" fmla="*/ 472573 w 4089755"/>
              <a:gd name="connsiteY9844" fmla="*/ 848387 h 4615664"/>
              <a:gd name="connsiteX9845" fmla="*/ 973358 w 4089755"/>
              <a:gd name="connsiteY9845" fmla="*/ 753977 h 4615664"/>
              <a:gd name="connsiteX9846" fmla="*/ 973821 w 4089755"/>
              <a:gd name="connsiteY9846" fmla="*/ 753997 h 4615664"/>
              <a:gd name="connsiteX9847" fmla="*/ 974815 w 4089755"/>
              <a:gd name="connsiteY9847" fmla="*/ 754428 h 4615664"/>
              <a:gd name="connsiteX9848" fmla="*/ 974325 w 4089755"/>
              <a:gd name="connsiteY9848" fmla="*/ 754768 h 4615664"/>
              <a:gd name="connsiteX9849" fmla="*/ 926699 w 4089755"/>
              <a:gd name="connsiteY9849" fmla="*/ 693386 h 4615664"/>
              <a:gd name="connsiteX9850" fmla="*/ 926648 w 4089755"/>
              <a:gd name="connsiteY9850" fmla="*/ 694535 h 4615664"/>
              <a:gd name="connsiteX9851" fmla="*/ 925578 w 4089755"/>
              <a:gd name="connsiteY9851" fmla="*/ 695522 h 4615664"/>
              <a:gd name="connsiteX9852" fmla="*/ 923779 w 4089755"/>
              <a:gd name="connsiteY9852" fmla="*/ 694062 h 4615664"/>
              <a:gd name="connsiteX9853" fmla="*/ 924718 w 4089755"/>
              <a:gd name="connsiteY9853" fmla="*/ 693926 h 4615664"/>
              <a:gd name="connsiteX9854" fmla="*/ 926699 w 4089755"/>
              <a:gd name="connsiteY9854" fmla="*/ 693386 h 4615664"/>
              <a:gd name="connsiteX9855" fmla="*/ 1200370 w 4089755"/>
              <a:gd name="connsiteY9855" fmla="*/ 680981 h 4615664"/>
              <a:gd name="connsiteX9856" fmla="*/ 1201161 w 4089755"/>
              <a:gd name="connsiteY9856" fmla="*/ 688003 h 4615664"/>
              <a:gd name="connsiteX9857" fmla="*/ 1202129 w 4089755"/>
              <a:gd name="connsiteY9857" fmla="*/ 687621 h 4615664"/>
              <a:gd name="connsiteX9858" fmla="*/ 1200370 w 4089755"/>
              <a:gd name="connsiteY9858" fmla="*/ 680981 h 4615664"/>
              <a:gd name="connsiteX9859" fmla="*/ 1230750 w 4089755"/>
              <a:gd name="connsiteY9859" fmla="*/ 678441 h 4615664"/>
              <a:gd name="connsiteX9860" fmla="*/ 1230616 w 4089755"/>
              <a:gd name="connsiteY9860" fmla="*/ 685548 h 4615664"/>
              <a:gd name="connsiteX9861" fmla="*/ 1229939 w 4089755"/>
              <a:gd name="connsiteY9861" fmla="*/ 682240 h 4615664"/>
              <a:gd name="connsiteX9862" fmla="*/ 1230750 w 4089755"/>
              <a:gd name="connsiteY9862" fmla="*/ 678441 h 4615664"/>
              <a:gd name="connsiteX9863" fmla="*/ 1276973 w 4089755"/>
              <a:gd name="connsiteY9863" fmla="*/ 660446 h 4615664"/>
              <a:gd name="connsiteX9864" fmla="*/ 1277134 w 4089755"/>
              <a:gd name="connsiteY9864" fmla="*/ 662103 h 4615664"/>
              <a:gd name="connsiteX9865" fmla="*/ 1277455 w 4089755"/>
              <a:gd name="connsiteY9865" fmla="*/ 661922 h 4615664"/>
              <a:gd name="connsiteX9866" fmla="*/ 3168600 w 4089755"/>
              <a:gd name="connsiteY9866" fmla="*/ 653265 h 4615664"/>
              <a:gd name="connsiteX9867" fmla="*/ 3171164 w 4089755"/>
              <a:gd name="connsiteY9867" fmla="*/ 654907 h 4615664"/>
              <a:gd name="connsiteX9868" fmla="*/ 3160585 w 4089755"/>
              <a:gd name="connsiteY9868" fmla="*/ 665055 h 4615664"/>
              <a:gd name="connsiteX9869" fmla="*/ 3168600 w 4089755"/>
              <a:gd name="connsiteY9869" fmla="*/ 653265 h 4615664"/>
              <a:gd name="connsiteX9870" fmla="*/ 1242639 w 4089755"/>
              <a:gd name="connsiteY9870" fmla="*/ 639823 h 4615664"/>
              <a:gd name="connsiteX9871" fmla="*/ 1243276 w 4089755"/>
              <a:gd name="connsiteY9871" fmla="*/ 645916 h 4615664"/>
              <a:gd name="connsiteX9872" fmla="*/ 1242180 w 4089755"/>
              <a:gd name="connsiteY9872" fmla="*/ 646528 h 4615664"/>
              <a:gd name="connsiteX9873" fmla="*/ 1241553 w 4089755"/>
              <a:gd name="connsiteY9873" fmla="*/ 642892 h 4615664"/>
              <a:gd name="connsiteX9874" fmla="*/ 1242639 w 4089755"/>
              <a:gd name="connsiteY9874" fmla="*/ 639823 h 4615664"/>
              <a:gd name="connsiteX9875" fmla="*/ 1202202 w 4089755"/>
              <a:gd name="connsiteY9875" fmla="*/ 595818 h 4615664"/>
              <a:gd name="connsiteX9876" fmla="*/ 1201999 w 4089755"/>
              <a:gd name="connsiteY9876" fmla="*/ 607054 h 4615664"/>
              <a:gd name="connsiteX9877" fmla="*/ 1201068 w 4089755"/>
              <a:gd name="connsiteY9877" fmla="*/ 602061 h 4615664"/>
              <a:gd name="connsiteX9878" fmla="*/ 1202202 w 4089755"/>
              <a:gd name="connsiteY9878" fmla="*/ 595818 h 4615664"/>
              <a:gd name="connsiteX9879" fmla="*/ 1202588 w 4089755"/>
              <a:gd name="connsiteY9879" fmla="*/ 591611 h 4615664"/>
              <a:gd name="connsiteX9880" fmla="*/ 1202202 w 4089755"/>
              <a:gd name="connsiteY9880" fmla="*/ 595818 h 4615664"/>
              <a:gd name="connsiteX9881" fmla="*/ 1201447 w 4089755"/>
              <a:gd name="connsiteY9881" fmla="*/ 594381 h 4615664"/>
              <a:gd name="connsiteX9882" fmla="*/ 1202588 w 4089755"/>
              <a:gd name="connsiteY9882" fmla="*/ 591611 h 4615664"/>
              <a:gd name="connsiteX9883" fmla="*/ 1202975 w 4089755"/>
              <a:gd name="connsiteY9883" fmla="*/ 587403 h 4615664"/>
              <a:gd name="connsiteX9884" fmla="*/ 1202588 w 4089755"/>
              <a:gd name="connsiteY9884" fmla="*/ 591611 h 4615664"/>
              <a:gd name="connsiteX9885" fmla="*/ 1201832 w 4089755"/>
              <a:gd name="connsiteY9885" fmla="*/ 590175 h 4615664"/>
              <a:gd name="connsiteX9886" fmla="*/ 1202975 w 4089755"/>
              <a:gd name="connsiteY9886" fmla="*/ 587403 h 4615664"/>
              <a:gd name="connsiteX9887" fmla="*/ 3236277 w 4089755"/>
              <a:gd name="connsiteY9887" fmla="*/ 586619 h 4615664"/>
              <a:gd name="connsiteX9888" fmla="*/ 3236286 w 4089755"/>
              <a:gd name="connsiteY9888" fmla="*/ 587137 h 4615664"/>
              <a:gd name="connsiteX9889" fmla="*/ 3235871 w 4089755"/>
              <a:gd name="connsiteY9889" fmla="*/ 588277 h 4615664"/>
              <a:gd name="connsiteX9890" fmla="*/ 3235458 w 4089755"/>
              <a:gd name="connsiteY9890" fmla="*/ 587754 h 4615664"/>
              <a:gd name="connsiteX9891" fmla="*/ 3036781 w 4089755"/>
              <a:gd name="connsiteY9891" fmla="*/ 584258 h 4615664"/>
              <a:gd name="connsiteX9892" fmla="*/ 3033596 w 4089755"/>
              <a:gd name="connsiteY9892" fmla="*/ 588002 h 4615664"/>
              <a:gd name="connsiteX9893" fmla="*/ 3034027 w 4089755"/>
              <a:gd name="connsiteY9893" fmla="*/ 588252 h 4615664"/>
              <a:gd name="connsiteX9894" fmla="*/ 3095857 w 4089755"/>
              <a:gd name="connsiteY9894" fmla="*/ 578066 h 4615664"/>
              <a:gd name="connsiteX9895" fmla="*/ 3094249 w 4089755"/>
              <a:gd name="connsiteY9895" fmla="*/ 581353 h 4615664"/>
              <a:gd name="connsiteX9896" fmla="*/ 3091347 w 4089755"/>
              <a:gd name="connsiteY9896" fmla="*/ 584543 h 4615664"/>
              <a:gd name="connsiteX9897" fmla="*/ 3095857 w 4089755"/>
              <a:gd name="connsiteY9897" fmla="*/ 578066 h 4615664"/>
              <a:gd name="connsiteX9898" fmla="*/ 1391631 w 4089755"/>
              <a:gd name="connsiteY9898" fmla="*/ 576440 h 4615664"/>
              <a:gd name="connsiteX9899" fmla="*/ 1395224 w 4089755"/>
              <a:gd name="connsiteY9899" fmla="*/ 587619 h 4615664"/>
              <a:gd name="connsiteX9900" fmla="*/ 1391493 w 4089755"/>
              <a:gd name="connsiteY9900" fmla="*/ 579188 h 4615664"/>
              <a:gd name="connsiteX9901" fmla="*/ 1391631 w 4089755"/>
              <a:gd name="connsiteY9901" fmla="*/ 576440 h 4615664"/>
              <a:gd name="connsiteX9902" fmla="*/ 1315055 w 4089755"/>
              <a:gd name="connsiteY9902" fmla="*/ 565431 h 4615664"/>
              <a:gd name="connsiteX9903" fmla="*/ 1316326 w 4089755"/>
              <a:gd name="connsiteY9903" fmla="*/ 570385 h 4615664"/>
              <a:gd name="connsiteX9904" fmla="*/ 1315695 w 4089755"/>
              <a:gd name="connsiteY9904" fmla="*/ 569037 h 4615664"/>
              <a:gd name="connsiteX9905" fmla="*/ 1315273 w 4089755"/>
              <a:gd name="connsiteY9905" fmla="*/ 567948 h 4615664"/>
              <a:gd name="connsiteX9906" fmla="*/ 3023063 w 4089755"/>
              <a:gd name="connsiteY9906" fmla="*/ 555320 h 4615664"/>
              <a:gd name="connsiteX9907" fmla="*/ 3022821 w 4089755"/>
              <a:gd name="connsiteY9907" fmla="*/ 555565 h 4615664"/>
              <a:gd name="connsiteX9908" fmla="*/ 3022765 w 4089755"/>
              <a:gd name="connsiteY9908" fmla="*/ 555704 h 4615664"/>
              <a:gd name="connsiteX9909" fmla="*/ 3022718 w 4089755"/>
              <a:gd name="connsiteY9909" fmla="*/ 555802 h 4615664"/>
              <a:gd name="connsiteX9910" fmla="*/ 2964193 w 4089755"/>
              <a:gd name="connsiteY9910" fmla="*/ 546699 h 4615664"/>
              <a:gd name="connsiteX9911" fmla="*/ 2966842 w 4089755"/>
              <a:gd name="connsiteY9911" fmla="*/ 546809 h 4615664"/>
              <a:gd name="connsiteX9912" fmla="*/ 2968726 w 4089755"/>
              <a:gd name="connsiteY9912" fmla="*/ 546887 h 4615664"/>
              <a:gd name="connsiteX9913" fmla="*/ 1218217 w 4089755"/>
              <a:gd name="connsiteY9913" fmla="*/ 537927 h 4615664"/>
              <a:gd name="connsiteX9914" fmla="*/ 1218160 w 4089755"/>
              <a:gd name="connsiteY9914" fmla="*/ 543671 h 4615664"/>
              <a:gd name="connsiteX9915" fmla="*/ 1217853 w 4089755"/>
              <a:gd name="connsiteY9915" fmla="*/ 542497 h 4615664"/>
              <a:gd name="connsiteX9916" fmla="*/ 3031261 w 4089755"/>
              <a:gd name="connsiteY9916" fmla="*/ 515928 h 4615664"/>
              <a:gd name="connsiteX9917" fmla="*/ 3033827 w 4089755"/>
              <a:gd name="connsiteY9917" fmla="*/ 517570 h 4615664"/>
              <a:gd name="connsiteX9918" fmla="*/ 3023248 w 4089755"/>
              <a:gd name="connsiteY9918" fmla="*/ 527719 h 4615664"/>
              <a:gd name="connsiteX9919" fmla="*/ 3031261 w 4089755"/>
              <a:gd name="connsiteY9919" fmla="*/ 515928 h 4615664"/>
              <a:gd name="connsiteX9920" fmla="*/ 1442447 w 4089755"/>
              <a:gd name="connsiteY9920" fmla="*/ 509160 h 4615664"/>
              <a:gd name="connsiteX9921" fmla="*/ 1446899 w 4089755"/>
              <a:gd name="connsiteY9921" fmla="*/ 523610 h 4615664"/>
              <a:gd name="connsiteX9922" fmla="*/ 1450571 w 4089755"/>
              <a:gd name="connsiteY9922" fmla="*/ 537572 h 4615664"/>
              <a:gd name="connsiteX9923" fmla="*/ 1449295 w 4089755"/>
              <a:gd name="connsiteY9923" fmla="*/ 544405 h 4615664"/>
              <a:gd name="connsiteX9924" fmla="*/ 1448944 w 4089755"/>
              <a:gd name="connsiteY9924" fmla="*/ 547512 h 4615664"/>
              <a:gd name="connsiteX9925" fmla="*/ 1441669 w 4089755"/>
              <a:gd name="connsiteY9925" fmla="*/ 517179 h 4615664"/>
              <a:gd name="connsiteX9926" fmla="*/ 1441884 w 4089755"/>
              <a:gd name="connsiteY9926" fmla="*/ 513494 h 4615664"/>
              <a:gd name="connsiteX9927" fmla="*/ 3032281 w 4089755"/>
              <a:gd name="connsiteY9927" fmla="*/ 473641 h 4615664"/>
              <a:gd name="connsiteX9928" fmla="*/ 3036481 w 4089755"/>
              <a:gd name="connsiteY9928" fmla="*/ 474869 h 4615664"/>
              <a:gd name="connsiteX9929" fmla="*/ 3035670 w 4089755"/>
              <a:gd name="connsiteY9929" fmla="*/ 474632 h 4615664"/>
              <a:gd name="connsiteX9930" fmla="*/ 3029180 w 4089755"/>
              <a:gd name="connsiteY9930" fmla="*/ 472733 h 4615664"/>
              <a:gd name="connsiteX9931" fmla="*/ 3032281 w 4089755"/>
              <a:gd name="connsiteY9931" fmla="*/ 473641 h 4615664"/>
              <a:gd name="connsiteX9932" fmla="*/ 3031614 w 4089755"/>
              <a:gd name="connsiteY9932" fmla="*/ 473446 h 4615664"/>
              <a:gd name="connsiteX9933" fmla="*/ 3029180 w 4089755"/>
              <a:gd name="connsiteY9933" fmla="*/ 472733 h 4615664"/>
              <a:gd name="connsiteX9934" fmla="*/ 3006171 w 4089755"/>
              <a:gd name="connsiteY9934" fmla="*/ 467490 h 4615664"/>
              <a:gd name="connsiteX9935" fmla="*/ 3000961 w 4089755"/>
              <a:gd name="connsiteY9935" fmla="*/ 477945 h 4615664"/>
              <a:gd name="connsiteX9936" fmla="*/ 3004163 w 4089755"/>
              <a:gd name="connsiteY9936" fmla="*/ 469349 h 4615664"/>
              <a:gd name="connsiteX9937" fmla="*/ 3006171 w 4089755"/>
              <a:gd name="connsiteY9937" fmla="*/ 467490 h 4615664"/>
              <a:gd name="connsiteX9938" fmla="*/ 1764609 w 4089755"/>
              <a:gd name="connsiteY9938" fmla="*/ 464316 h 4615664"/>
              <a:gd name="connsiteX9939" fmla="*/ 1763197 w 4089755"/>
              <a:gd name="connsiteY9939" fmla="*/ 472008 h 4615664"/>
              <a:gd name="connsiteX9940" fmla="*/ 1765809 w 4089755"/>
              <a:gd name="connsiteY9940" fmla="*/ 471296 h 4615664"/>
              <a:gd name="connsiteX9941" fmla="*/ 3089098 w 4089755"/>
              <a:gd name="connsiteY9941" fmla="*/ 454900 h 4615664"/>
              <a:gd name="connsiteX9942" fmla="*/ 3082227 w 4089755"/>
              <a:gd name="connsiteY9942" fmla="*/ 468280 h 4615664"/>
              <a:gd name="connsiteX9943" fmla="*/ 3075140 w 4089755"/>
              <a:gd name="connsiteY9943" fmla="*/ 480771 h 4615664"/>
              <a:gd name="connsiteX9944" fmla="*/ 3069484 w 4089755"/>
              <a:gd name="connsiteY9944" fmla="*/ 484750 h 4615664"/>
              <a:gd name="connsiteX9945" fmla="*/ 3067075 w 4089755"/>
              <a:gd name="connsiteY9945" fmla="*/ 486718 h 4615664"/>
              <a:gd name="connsiteX9946" fmla="*/ 3082974 w 4089755"/>
              <a:gd name="connsiteY9946" fmla="*/ 460067 h 4615664"/>
              <a:gd name="connsiteX9947" fmla="*/ 3085686 w 4089755"/>
              <a:gd name="connsiteY9947" fmla="*/ 457594 h 4615664"/>
              <a:gd name="connsiteX9948" fmla="*/ 2878216 w 4089755"/>
              <a:gd name="connsiteY9948" fmla="*/ 452671 h 4615664"/>
              <a:gd name="connsiteX9949" fmla="*/ 2876250 w 4089755"/>
              <a:gd name="connsiteY9949" fmla="*/ 454589 h 4615664"/>
              <a:gd name="connsiteX9950" fmla="*/ 2874046 w 4089755"/>
              <a:gd name="connsiteY9950" fmla="*/ 458793 h 4615664"/>
              <a:gd name="connsiteX9951" fmla="*/ 2866896 w 4089755"/>
              <a:gd name="connsiteY9951" fmla="*/ 469550 h 4615664"/>
              <a:gd name="connsiteX9952" fmla="*/ 2864939 w 4089755"/>
              <a:gd name="connsiteY9952" fmla="*/ 473754 h 4615664"/>
              <a:gd name="connsiteX9953" fmla="*/ 2871610 w 4089755"/>
              <a:gd name="connsiteY9953" fmla="*/ 463192 h 4615664"/>
              <a:gd name="connsiteX9954" fmla="*/ 1502514 w 4089755"/>
              <a:gd name="connsiteY9954" fmla="*/ 451490 h 4615664"/>
              <a:gd name="connsiteX9955" fmla="*/ 1502501 w 4089755"/>
              <a:gd name="connsiteY9955" fmla="*/ 451580 h 4615664"/>
              <a:gd name="connsiteX9956" fmla="*/ 1502493 w 4089755"/>
              <a:gd name="connsiteY9956" fmla="*/ 451581 h 4615664"/>
              <a:gd name="connsiteX9957" fmla="*/ 3098940 w 4089755"/>
              <a:gd name="connsiteY9957" fmla="*/ 449283 h 4615664"/>
              <a:gd name="connsiteX9958" fmla="*/ 3098948 w 4089755"/>
              <a:gd name="connsiteY9958" fmla="*/ 449800 h 4615664"/>
              <a:gd name="connsiteX9959" fmla="*/ 3098534 w 4089755"/>
              <a:gd name="connsiteY9959" fmla="*/ 450940 h 4615664"/>
              <a:gd name="connsiteX9960" fmla="*/ 3098121 w 4089755"/>
              <a:gd name="connsiteY9960" fmla="*/ 450415 h 4615664"/>
              <a:gd name="connsiteX9961" fmla="*/ 1756089 w 4089755"/>
              <a:gd name="connsiteY9961" fmla="*/ 444091 h 4615664"/>
              <a:gd name="connsiteX9962" fmla="*/ 1757280 w 4089755"/>
              <a:gd name="connsiteY9962" fmla="*/ 445065 h 4615664"/>
              <a:gd name="connsiteX9963" fmla="*/ 1757782 w 4089755"/>
              <a:gd name="connsiteY9963" fmla="*/ 445476 h 4615664"/>
              <a:gd name="connsiteX9964" fmla="*/ 1757993 w 4089755"/>
              <a:gd name="connsiteY9964" fmla="*/ 445649 h 4615664"/>
              <a:gd name="connsiteX9965" fmla="*/ 1757963 w 4089755"/>
              <a:gd name="connsiteY9965" fmla="*/ 445625 h 4615664"/>
              <a:gd name="connsiteX9966" fmla="*/ 1757782 w 4089755"/>
              <a:gd name="connsiteY9966" fmla="*/ 445476 h 4615664"/>
              <a:gd name="connsiteX9967" fmla="*/ 2950559 w 4089755"/>
              <a:gd name="connsiteY9967" fmla="*/ 439227 h 4615664"/>
              <a:gd name="connsiteX9968" fmla="*/ 2946775 w 4089755"/>
              <a:gd name="connsiteY9968" fmla="*/ 444243 h 4615664"/>
              <a:gd name="connsiteX9969" fmla="*/ 2945877 w 4089755"/>
              <a:gd name="connsiteY9969" fmla="*/ 446844 h 4615664"/>
              <a:gd name="connsiteX9970" fmla="*/ 2942235 w 4089755"/>
              <a:gd name="connsiteY9970" fmla="*/ 452246 h 4615664"/>
              <a:gd name="connsiteX9971" fmla="*/ 2945665 w 4089755"/>
              <a:gd name="connsiteY9971" fmla="*/ 450841 h 4615664"/>
              <a:gd name="connsiteX9972" fmla="*/ 2947188 w 4089755"/>
              <a:gd name="connsiteY9972" fmla="*/ 446978 h 4615664"/>
              <a:gd name="connsiteX9973" fmla="*/ 1711617 w 4089755"/>
              <a:gd name="connsiteY9973" fmla="*/ 436740 h 4615664"/>
              <a:gd name="connsiteX9974" fmla="*/ 1711670 w 4089755"/>
              <a:gd name="connsiteY9974" fmla="*/ 438024 h 4615664"/>
              <a:gd name="connsiteX9975" fmla="*/ 1711833 w 4089755"/>
              <a:gd name="connsiteY9975" fmla="*/ 438616 h 4615664"/>
              <a:gd name="connsiteX9976" fmla="*/ 1822956 w 4089755"/>
              <a:gd name="connsiteY9976" fmla="*/ 431577 h 4615664"/>
              <a:gd name="connsiteX9977" fmla="*/ 1822481 w 4089755"/>
              <a:gd name="connsiteY9977" fmla="*/ 435043 h 4615664"/>
              <a:gd name="connsiteX9978" fmla="*/ 1824400 w 4089755"/>
              <a:gd name="connsiteY9978" fmla="*/ 435074 h 4615664"/>
              <a:gd name="connsiteX9979" fmla="*/ 1824470 w 4089755"/>
              <a:gd name="connsiteY9979" fmla="*/ 434419 h 4615664"/>
              <a:gd name="connsiteX9980" fmla="*/ 1823277 w 4089755"/>
              <a:gd name="connsiteY9980" fmla="*/ 432177 h 4615664"/>
              <a:gd name="connsiteX9981" fmla="*/ 1505492 w 4089755"/>
              <a:gd name="connsiteY9981" fmla="*/ 429548 h 4615664"/>
              <a:gd name="connsiteX9982" fmla="*/ 1504554 w 4089755"/>
              <a:gd name="connsiteY9982" fmla="*/ 442760 h 4615664"/>
              <a:gd name="connsiteX9983" fmla="*/ 1502514 w 4089755"/>
              <a:gd name="connsiteY9983" fmla="*/ 451490 h 4615664"/>
              <a:gd name="connsiteX9984" fmla="*/ 1507020 w 4089755"/>
              <a:gd name="connsiteY9984" fmla="*/ 422608 h 4615664"/>
              <a:gd name="connsiteX9985" fmla="*/ 1504301 w 4089755"/>
              <a:gd name="connsiteY9985" fmla="*/ 428641 h 4615664"/>
              <a:gd name="connsiteX9986" fmla="*/ 1498769 w 4089755"/>
              <a:gd name="connsiteY9986" fmla="*/ 430959 h 4615664"/>
              <a:gd name="connsiteX9987" fmla="*/ 1497734 w 4089755"/>
              <a:gd name="connsiteY9987" fmla="*/ 435085 h 4615664"/>
              <a:gd name="connsiteX9988" fmla="*/ 1498368 w 4089755"/>
              <a:gd name="connsiteY9988" fmla="*/ 437089 h 4615664"/>
              <a:gd name="connsiteX9989" fmla="*/ 1500451 w 4089755"/>
              <a:gd name="connsiteY9989" fmla="*/ 467666 h 4615664"/>
              <a:gd name="connsiteX9990" fmla="*/ 1500997 w 4089755"/>
              <a:gd name="connsiteY9990" fmla="*/ 462663 h 4615664"/>
              <a:gd name="connsiteX9991" fmla="*/ 1502501 w 4089755"/>
              <a:gd name="connsiteY9991" fmla="*/ 451580 h 4615664"/>
              <a:gd name="connsiteX9992" fmla="*/ 1504439 w 4089755"/>
              <a:gd name="connsiteY9992" fmla="*/ 451498 h 4615664"/>
              <a:gd name="connsiteX9993" fmla="*/ 1501678 w 4089755"/>
              <a:gd name="connsiteY9993" fmla="*/ 466540 h 4615664"/>
              <a:gd name="connsiteX9994" fmla="*/ 1500685 w 4089755"/>
              <a:gd name="connsiteY9994" fmla="*/ 471106 h 4615664"/>
              <a:gd name="connsiteX9995" fmla="*/ 1500865 w 4089755"/>
              <a:gd name="connsiteY9995" fmla="*/ 473751 h 4615664"/>
              <a:gd name="connsiteX9996" fmla="*/ 1501467 w 4089755"/>
              <a:gd name="connsiteY9996" fmla="*/ 477058 h 4615664"/>
              <a:gd name="connsiteX9997" fmla="*/ 1502029 w 4089755"/>
              <a:gd name="connsiteY9997" fmla="*/ 475142 h 4615664"/>
              <a:gd name="connsiteX9998" fmla="*/ 1505680 w 4089755"/>
              <a:gd name="connsiteY9998" fmla="*/ 459659 h 4615664"/>
              <a:gd name="connsiteX9999" fmla="*/ 1506019 w 4089755"/>
              <a:gd name="connsiteY9999" fmla="*/ 450891 h 4615664"/>
              <a:gd name="connsiteX10000" fmla="*/ 1506435 w 4089755"/>
              <a:gd name="connsiteY10000" fmla="*/ 450731 h 4615664"/>
              <a:gd name="connsiteX10001" fmla="*/ 1506078 w 4089755"/>
              <a:gd name="connsiteY10001" fmla="*/ 449348 h 4615664"/>
              <a:gd name="connsiteX10002" fmla="*/ 1506019 w 4089755"/>
              <a:gd name="connsiteY10002" fmla="*/ 450891 h 4615664"/>
              <a:gd name="connsiteX10003" fmla="*/ 1504439 w 4089755"/>
              <a:gd name="connsiteY10003" fmla="*/ 451498 h 4615664"/>
              <a:gd name="connsiteX10004" fmla="*/ 1507020 w 4089755"/>
              <a:gd name="connsiteY10004" fmla="*/ 422608 h 4615664"/>
              <a:gd name="connsiteX10005" fmla="*/ 1838020 w 4089755"/>
              <a:gd name="connsiteY10005" fmla="*/ 419764 h 4615664"/>
              <a:gd name="connsiteX10006" fmla="*/ 1836850 w 4089755"/>
              <a:gd name="connsiteY10006" fmla="*/ 426875 h 4615664"/>
              <a:gd name="connsiteX10007" fmla="*/ 1837446 w 4089755"/>
              <a:gd name="connsiteY10007" fmla="*/ 432736 h 4615664"/>
              <a:gd name="connsiteX10008" fmla="*/ 1838794 w 4089755"/>
              <a:gd name="connsiteY10008" fmla="*/ 431737 h 4615664"/>
              <a:gd name="connsiteX10009" fmla="*/ 2886493 w 4089755"/>
              <a:gd name="connsiteY10009" fmla="*/ 417204 h 4615664"/>
              <a:gd name="connsiteX10010" fmla="*/ 2885484 w 4089755"/>
              <a:gd name="connsiteY10010" fmla="*/ 418228 h 4615664"/>
              <a:gd name="connsiteX10011" fmla="*/ 2885426 w 4089755"/>
              <a:gd name="connsiteY10011" fmla="*/ 418367 h 4615664"/>
              <a:gd name="connsiteX10012" fmla="*/ 2884465 w 4089755"/>
              <a:gd name="connsiteY10012" fmla="*/ 420422 h 4615664"/>
              <a:gd name="connsiteX10013" fmla="*/ 1814492 w 4089755"/>
              <a:gd name="connsiteY10013" fmla="*/ 415518 h 4615664"/>
              <a:gd name="connsiteX10014" fmla="*/ 1812964 w 4089755"/>
              <a:gd name="connsiteY10014" fmla="*/ 422460 h 4615664"/>
              <a:gd name="connsiteX10015" fmla="*/ 1812951 w 4089755"/>
              <a:gd name="connsiteY10015" fmla="*/ 419084 h 4615664"/>
              <a:gd name="connsiteX10016" fmla="*/ 1814492 w 4089755"/>
              <a:gd name="connsiteY10016" fmla="*/ 415518 h 4615664"/>
              <a:gd name="connsiteX10017" fmla="*/ 1784208 w 4089755"/>
              <a:gd name="connsiteY10017" fmla="*/ 412036 h 4615664"/>
              <a:gd name="connsiteX10018" fmla="*/ 1783603 w 4089755"/>
              <a:gd name="connsiteY10018" fmla="*/ 419076 h 4615664"/>
              <a:gd name="connsiteX10019" fmla="*/ 1784077 w 4089755"/>
              <a:gd name="connsiteY10019" fmla="*/ 418989 h 4615664"/>
              <a:gd name="connsiteX10020" fmla="*/ 1784829 w 4089755"/>
              <a:gd name="connsiteY10020" fmla="*/ 413848 h 4615664"/>
              <a:gd name="connsiteX10021" fmla="*/ 1785455 w 4089755"/>
              <a:gd name="connsiteY10021" fmla="*/ 412702 h 4615664"/>
              <a:gd name="connsiteX10022" fmla="*/ 1803641 w 4089755"/>
              <a:gd name="connsiteY10022" fmla="*/ 410263 h 4615664"/>
              <a:gd name="connsiteX10023" fmla="*/ 1802265 w 4089755"/>
              <a:gd name="connsiteY10023" fmla="*/ 415606 h 4615664"/>
              <a:gd name="connsiteX10024" fmla="*/ 1804265 w 4089755"/>
              <a:gd name="connsiteY10024" fmla="*/ 416924 h 4615664"/>
              <a:gd name="connsiteX10025" fmla="*/ 1804453 w 4089755"/>
              <a:gd name="connsiteY10025" fmla="*/ 420586 h 4615664"/>
              <a:gd name="connsiteX10026" fmla="*/ 1804469 w 4089755"/>
              <a:gd name="connsiteY10026" fmla="*/ 420580 h 4615664"/>
              <a:gd name="connsiteX10027" fmla="*/ 1805768 w 4089755"/>
              <a:gd name="connsiteY10027" fmla="*/ 416788 h 4615664"/>
              <a:gd name="connsiteX10028" fmla="*/ 1804736 w 4089755"/>
              <a:gd name="connsiteY10028" fmla="*/ 414901 h 4615664"/>
              <a:gd name="connsiteX10029" fmla="*/ 2826856 w 4089755"/>
              <a:gd name="connsiteY10029" fmla="*/ 409362 h 4615664"/>
              <a:gd name="connsiteX10030" fmla="*/ 2829505 w 4089755"/>
              <a:gd name="connsiteY10030" fmla="*/ 409472 h 4615664"/>
              <a:gd name="connsiteX10031" fmla="*/ 2829905 w 4089755"/>
              <a:gd name="connsiteY10031" fmla="*/ 409489 h 4615664"/>
              <a:gd name="connsiteX10032" fmla="*/ 2953426 w 4089755"/>
              <a:gd name="connsiteY10032" fmla="*/ 408564 h 4615664"/>
              <a:gd name="connsiteX10033" fmla="*/ 2943918 w 4089755"/>
              <a:gd name="connsiteY10033" fmla="*/ 421897 h 4615664"/>
              <a:gd name="connsiteX10034" fmla="*/ 2938131 w 4089755"/>
              <a:gd name="connsiteY10034" fmla="*/ 430512 h 4615664"/>
              <a:gd name="connsiteX10035" fmla="*/ 2942511 w 4089755"/>
              <a:gd name="connsiteY10035" fmla="*/ 428492 h 4615664"/>
              <a:gd name="connsiteX10036" fmla="*/ 2959303 w 4089755"/>
              <a:gd name="connsiteY10036" fmla="*/ 406442 h 4615664"/>
              <a:gd name="connsiteX10037" fmla="*/ 2956765 w 4089755"/>
              <a:gd name="connsiteY10037" fmla="*/ 410853 h 4615664"/>
              <a:gd name="connsiteX10038" fmla="*/ 2957253 w 4089755"/>
              <a:gd name="connsiteY10038" fmla="*/ 409455 h 4615664"/>
              <a:gd name="connsiteX10039" fmla="*/ 2957709 w 4089755"/>
              <a:gd name="connsiteY10039" fmla="*/ 408385 h 4615664"/>
              <a:gd name="connsiteX10040" fmla="*/ 1774955 w 4089755"/>
              <a:gd name="connsiteY10040" fmla="*/ 395517 h 4615664"/>
              <a:gd name="connsiteX10041" fmla="*/ 1776348 w 4089755"/>
              <a:gd name="connsiteY10041" fmla="*/ 397439 h 4615664"/>
              <a:gd name="connsiteX10042" fmla="*/ 1776677 w 4089755"/>
              <a:gd name="connsiteY10042" fmla="*/ 398638 h 4615664"/>
              <a:gd name="connsiteX10043" fmla="*/ 1771864 w 4089755"/>
              <a:gd name="connsiteY10043" fmla="*/ 424840 h 4615664"/>
              <a:gd name="connsiteX10044" fmla="*/ 1771826 w 4089755"/>
              <a:gd name="connsiteY10044" fmla="*/ 421979 h 4615664"/>
              <a:gd name="connsiteX10045" fmla="*/ 1774955 w 4089755"/>
              <a:gd name="connsiteY10045" fmla="*/ 395517 h 4615664"/>
              <a:gd name="connsiteX10046" fmla="*/ 2825004 w 4089755"/>
              <a:gd name="connsiteY10046" fmla="*/ 392883 h 4615664"/>
              <a:gd name="connsiteX10047" fmla="*/ 2823285 w 4089755"/>
              <a:gd name="connsiteY10047" fmla="*/ 394660 h 4615664"/>
              <a:gd name="connsiteX10048" fmla="*/ 2821845 w 4089755"/>
              <a:gd name="connsiteY10048" fmla="*/ 396952 h 4615664"/>
              <a:gd name="connsiteX10049" fmla="*/ 2823820 w 4089755"/>
              <a:gd name="connsiteY10049" fmla="*/ 394414 h 4615664"/>
              <a:gd name="connsiteX10050" fmla="*/ 2823623 w 4089755"/>
              <a:gd name="connsiteY10050" fmla="*/ 394605 h 4615664"/>
              <a:gd name="connsiteX10051" fmla="*/ 2824269 w 4089755"/>
              <a:gd name="connsiteY10051" fmla="*/ 393837 h 4615664"/>
              <a:gd name="connsiteX10052" fmla="*/ 2824883 w 4089755"/>
              <a:gd name="connsiteY10052" fmla="*/ 393050 h 4615664"/>
              <a:gd name="connsiteX10053" fmla="*/ 2863526 w 4089755"/>
              <a:gd name="connsiteY10053" fmla="*/ 381397 h 4615664"/>
              <a:gd name="connsiteX10054" fmla="*/ 2842214 w 4089755"/>
              <a:gd name="connsiteY10054" fmla="*/ 402583 h 4615664"/>
              <a:gd name="connsiteX10055" fmla="*/ 2819519 w 4089755"/>
              <a:gd name="connsiteY10055" fmla="*/ 425039 h 4615664"/>
              <a:gd name="connsiteX10056" fmla="*/ 2817733 w 4089755"/>
              <a:gd name="connsiteY10056" fmla="*/ 426741 h 4615664"/>
              <a:gd name="connsiteX10057" fmla="*/ 2817866 w 4089755"/>
              <a:gd name="connsiteY10057" fmla="*/ 430025 h 4615664"/>
              <a:gd name="connsiteX10058" fmla="*/ 2817586 w 4089755"/>
              <a:gd name="connsiteY10058" fmla="*/ 430429 h 4615664"/>
              <a:gd name="connsiteX10059" fmla="*/ 2820755 w 4089755"/>
              <a:gd name="connsiteY10059" fmla="*/ 428319 h 4615664"/>
              <a:gd name="connsiteX10060" fmla="*/ 2815722 w 4089755"/>
              <a:gd name="connsiteY10060" fmla="*/ 433286 h 4615664"/>
              <a:gd name="connsiteX10061" fmla="*/ 2817228 w 4089755"/>
              <a:gd name="connsiteY10061" fmla="*/ 430943 h 4615664"/>
              <a:gd name="connsiteX10062" fmla="*/ 2815451 w 4089755"/>
              <a:gd name="connsiteY10062" fmla="*/ 433502 h 4615664"/>
              <a:gd name="connsiteX10063" fmla="*/ 2815722 w 4089755"/>
              <a:gd name="connsiteY10063" fmla="*/ 433286 h 4615664"/>
              <a:gd name="connsiteX10064" fmla="*/ 2815203 w 4089755"/>
              <a:gd name="connsiteY10064" fmla="*/ 433911 h 4615664"/>
              <a:gd name="connsiteX10065" fmla="*/ 2815037 w 4089755"/>
              <a:gd name="connsiteY10065" fmla="*/ 441812 h 4615664"/>
              <a:gd name="connsiteX10066" fmla="*/ 2819426 w 4089755"/>
              <a:gd name="connsiteY10066" fmla="*/ 437204 h 4615664"/>
              <a:gd name="connsiteX10067" fmla="*/ 2818623 w 4089755"/>
              <a:gd name="connsiteY10067" fmla="*/ 442726 h 4615664"/>
              <a:gd name="connsiteX10068" fmla="*/ 2817391 w 4089755"/>
              <a:gd name="connsiteY10068" fmla="*/ 445562 h 4615664"/>
              <a:gd name="connsiteX10069" fmla="*/ 2815216 w 4089755"/>
              <a:gd name="connsiteY10069" fmla="*/ 447735 h 4615664"/>
              <a:gd name="connsiteX10070" fmla="*/ 2826691 w 4089755"/>
              <a:gd name="connsiteY10070" fmla="*/ 437530 h 4615664"/>
              <a:gd name="connsiteX10071" fmla="*/ 2814859 w 4089755"/>
              <a:gd name="connsiteY10071" fmla="*/ 450247 h 4615664"/>
              <a:gd name="connsiteX10072" fmla="*/ 2814770 w 4089755"/>
              <a:gd name="connsiteY10072" fmla="*/ 454495 h 4615664"/>
              <a:gd name="connsiteX10073" fmla="*/ 2815401 w 4089755"/>
              <a:gd name="connsiteY10073" fmla="*/ 453734 h 4615664"/>
              <a:gd name="connsiteX10074" fmla="*/ 2824383 w 4089755"/>
              <a:gd name="connsiteY10074" fmla="*/ 442710 h 4615664"/>
              <a:gd name="connsiteX10075" fmla="*/ 2831194 w 4089755"/>
              <a:gd name="connsiteY10075" fmla="*/ 436363 h 4615664"/>
              <a:gd name="connsiteX10076" fmla="*/ 2834555 w 4089755"/>
              <a:gd name="connsiteY10076" fmla="*/ 431335 h 4615664"/>
              <a:gd name="connsiteX10077" fmla="*/ 2835663 w 4089755"/>
              <a:gd name="connsiteY10077" fmla="*/ 429680 h 4615664"/>
              <a:gd name="connsiteX10078" fmla="*/ 2835954 w 4089755"/>
              <a:gd name="connsiteY10078" fmla="*/ 429304 h 4615664"/>
              <a:gd name="connsiteX10079" fmla="*/ 2836125 w 4089755"/>
              <a:gd name="connsiteY10079" fmla="*/ 429012 h 4615664"/>
              <a:gd name="connsiteX10080" fmla="*/ 2838751 w 4089755"/>
              <a:gd name="connsiteY10080" fmla="*/ 424226 h 4615664"/>
              <a:gd name="connsiteX10081" fmla="*/ 2838703 w 4089755"/>
              <a:gd name="connsiteY10081" fmla="*/ 424274 h 4615664"/>
              <a:gd name="connsiteX10082" fmla="*/ 2838798 w 4089755"/>
              <a:gd name="connsiteY10082" fmla="*/ 424140 h 4615664"/>
              <a:gd name="connsiteX10083" fmla="*/ 2848037 w 4089755"/>
              <a:gd name="connsiteY10083" fmla="*/ 407307 h 4615664"/>
              <a:gd name="connsiteX10084" fmla="*/ 2853256 w 4089755"/>
              <a:gd name="connsiteY10084" fmla="*/ 397385 h 4615664"/>
              <a:gd name="connsiteX10085" fmla="*/ 1542013 w 4089755"/>
              <a:gd name="connsiteY10085" fmla="*/ 373891 h 4615664"/>
              <a:gd name="connsiteX10086" fmla="*/ 1540486 w 4089755"/>
              <a:gd name="connsiteY10086" fmla="*/ 380832 h 4615664"/>
              <a:gd name="connsiteX10087" fmla="*/ 1540472 w 4089755"/>
              <a:gd name="connsiteY10087" fmla="*/ 377457 h 4615664"/>
              <a:gd name="connsiteX10088" fmla="*/ 1542013 w 4089755"/>
              <a:gd name="connsiteY10088" fmla="*/ 373891 h 4615664"/>
              <a:gd name="connsiteX10089" fmla="*/ 1511729 w 4089755"/>
              <a:gd name="connsiteY10089" fmla="*/ 370408 h 4615664"/>
              <a:gd name="connsiteX10090" fmla="*/ 1511125 w 4089755"/>
              <a:gd name="connsiteY10090" fmla="*/ 377448 h 4615664"/>
              <a:gd name="connsiteX10091" fmla="*/ 1512148 w 4089755"/>
              <a:gd name="connsiteY10091" fmla="*/ 377264 h 4615664"/>
              <a:gd name="connsiteX10092" fmla="*/ 1511729 w 4089755"/>
              <a:gd name="connsiteY10092" fmla="*/ 370408 h 4615664"/>
              <a:gd name="connsiteX10093" fmla="*/ 2872051 w 4089755"/>
              <a:gd name="connsiteY10093" fmla="*/ 364077 h 4615664"/>
              <a:gd name="connsiteX10094" fmla="*/ 2821134 w 4089755"/>
              <a:gd name="connsiteY10094" fmla="*/ 411841 h 4615664"/>
              <a:gd name="connsiteX10095" fmla="*/ 2817707 w 4089755"/>
              <a:gd name="connsiteY10095" fmla="*/ 420726 h 4615664"/>
              <a:gd name="connsiteX10096" fmla="*/ 2827013 w 4089755"/>
              <a:gd name="connsiteY10096" fmla="*/ 412206 h 4615664"/>
              <a:gd name="connsiteX10097" fmla="*/ 2829905 w 4089755"/>
              <a:gd name="connsiteY10097" fmla="*/ 409489 h 4615664"/>
              <a:gd name="connsiteX10098" fmla="*/ 2856646 w 4089755"/>
              <a:gd name="connsiteY10098" fmla="*/ 384358 h 4615664"/>
              <a:gd name="connsiteX10099" fmla="*/ 2867196 w 4089755"/>
              <a:gd name="connsiteY10099" fmla="*/ 373397 h 4615664"/>
              <a:gd name="connsiteX10100" fmla="*/ 2868186 w 4089755"/>
              <a:gd name="connsiteY10100" fmla="*/ 372419 h 4615664"/>
              <a:gd name="connsiteX10101" fmla="*/ 2782032 w 4089755"/>
              <a:gd name="connsiteY10101" fmla="*/ 356182 h 4615664"/>
              <a:gd name="connsiteX10102" fmla="*/ 2780666 w 4089755"/>
              <a:gd name="connsiteY10102" fmla="*/ 357753 h 4615664"/>
              <a:gd name="connsiteX10103" fmla="*/ 2780980 w 4089755"/>
              <a:gd name="connsiteY10103" fmla="*/ 357702 h 4615664"/>
              <a:gd name="connsiteX10104" fmla="*/ 1826106 w 4089755"/>
              <a:gd name="connsiteY10104" fmla="*/ 346973 h 4615664"/>
              <a:gd name="connsiteX10105" fmla="*/ 1822055 w 4089755"/>
              <a:gd name="connsiteY10105" fmla="*/ 365506 h 4615664"/>
              <a:gd name="connsiteX10106" fmla="*/ 1811655 w 4089755"/>
              <a:gd name="connsiteY10106" fmla="*/ 413429 h 4615664"/>
              <a:gd name="connsiteX10107" fmla="*/ 1809743 w 4089755"/>
              <a:gd name="connsiteY10107" fmla="*/ 421458 h 4615664"/>
              <a:gd name="connsiteX10108" fmla="*/ 1810192 w 4089755"/>
              <a:gd name="connsiteY10108" fmla="*/ 421741 h 4615664"/>
              <a:gd name="connsiteX10109" fmla="*/ 1811213 w 4089755"/>
              <a:gd name="connsiteY10109" fmla="*/ 427723 h 4615664"/>
              <a:gd name="connsiteX10110" fmla="*/ 1812964 w 4089755"/>
              <a:gd name="connsiteY10110" fmla="*/ 422460 h 4615664"/>
              <a:gd name="connsiteX10111" fmla="*/ 1811880 w 4089755"/>
              <a:gd name="connsiteY10111" fmla="*/ 431619 h 4615664"/>
              <a:gd name="connsiteX10112" fmla="*/ 1812087 w 4089755"/>
              <a:gd name="connsiteY10112" fmla="*/ 432828 h 4615664"/>
              <a:gd name="connsiteX10113" fmla="*/ 1812560 w 4089755"/>
              <a:gd name="connsiteY10113" fmla="*/ 448075 h 4615664"/>
              <a:gd name="connsiteX10114" fmla="*/ 1812567 w 4089755"/>
              <a:gd name="connsiteY10114" fmla="*/ 451147 h 4615664"/>
              <a:gd name="connsiteX10115" fmla="*/ 1814960 w 4089755"/>
              <a:gd name="connsiteY10115" fmla="*/ 449377 h 4615664"/>
              <a:gd name="connsiteX10116" fmla="*/ 1814703 w 4089755"/>
              <a:gd name="connsiteY10116" fmla="*/ 438775 h 4615664"/>
              <a:gd name="connsiteX10117" fmla="*/ 1814479 w 4089755"/>
              <a:gd name="connsiteY10117" fmla="*/ 432619 h 4615664"/>
              <a:gd name="connsiteX10118" fmla="*/ 1814987 w 4089755"/>
              <a:gd name="connsiteY10118" fmla="*/ 435015 h 4615664"/>
              <a:gd name="connsiteX10119" fmla="*/ 1816102 w 4089755"/>
              <a:gd name="connsiteY10119" fmla="*/ 435000 h 4615664"/>
              <a:gd name="connsiteX10120" fmla="*/ 1816935 w 4089755"/>
              <a:gd name="connsiteY10120" fmla="*/ 426728 h 4615664"/>
              <a:gd name="connsiteX10121" fmla="*/ 1818231 w 4089755"/>
              <a:gd name="connsiteY10121" fmla="*/ 423739 h 4615664"/>
              <a:gd name="connsiteX10122" fmla="*/ 1820573 w 4089755"/>
              <a:gd name="connsiteY10122" fmla="*/ 428836 h 4615664"/>
              <a:gd name="connsiteX10123" fmla="*/ 1821084 w 4089755"/>
              <a:gd name="connsiteY10123" fmla="*/ 431901 h 4615664"/>
              <a:gd name="connsiteX10124" fmla="*/ 1820440 w 4089755"/>
              <a:gd name="connsiteY10124" fmla="*/ 434925 h 4615664"/>
              <a:gd name="connsiteX10125" fmla="*/ 1824535 w 4089755"/>
              <a:gd name="connsiteY10125" fmla="*/ 420039 h 4615664"/>
              <a:gd name="connsiteX10126" fmla="*/ 1823022 w 4089755"/>
              <a:gd name="connsiteY10126" fmla="*/ 431102 h 4615664"/>
              <a:gd name="connsiteX10127" fmla="*/ 1823944 w 4089755"/>
              <a:gd name="connsiteY10127" fmla="*/ 431460 h 4615664"/>
              <a:gd name="connsiteX10128" fmla="*/ 1824075 w 4089755"/>
              <a:gd name="connsiteY10128" fmla="*/ 433010 h 4615664"/>
              <a:gd name="connsiteX10129" fmla="*/ 1824520 w 4089755"/>
              <a:gd name="connsiteY10129" fmla="*/ 433972 h 4615664"/>
              <a:gd name="connsiteX10130" fmla="*/ 1825422 w 4089755"/>
              <a:gd name="connsiteY10130" fmla="*/ 425672 h 4615664"/>
              <a:gd name="connsiteX10131" fmla="*/ 1832042 w 4089755"/>
              <a:gd name="connsiteY10131" fmla="*/ 399217 h 4615664"/>
              <a:gd name="connsiteX10132" fmla="*/ 1832804 w 4089755"/>
              <a:gd name="connsiteY10132" fmla="*/ 395520 h 4615664"/>
              <a:gd name="connsiteX10133" fmla="*/ 1834073 w 4089755"/>
              <a:gd name="connsiteY10133" fmla="*/ 408283 h 4615664"/>
              <a:gd name="connsiteX10134" fmla="*/ 1834210 w 4089755"/>
              <a:gd name="connsiteY10134" fmla="*/ 409968 h 4615664"/>
              <a:gd name="connsiteX10135" fmla="*/ 1834826 w 4089755"/>
              <a:gd name="connsiteY10135" fmla="*/ 412280 h 4615664"/>
              <a:gd name="connsiteX10136" fmla="*/ 1836049 w 4089755"/>
              <a:gd name="connsiteY10136" fmla="*/ 408362 h 4615664"/>
              <a:gd name="connsiteX10137" fmla="*/ 1837092 w 4089755"/>
              <a:gd name="connsiteY10137" fmla="*/ 405625 h 4615664"/>
              <a:gd name="connsiteX10138" fmla="*/ 1833381 w 4089755"/>
              <a:gd name="connsiteY10138" fmla="*/ 385154 h 4615664"/>
              <a:gd name="connsiteX10139" fmla="*/ 1833170 w 4089755"/>
              <a:gd name="connsiteY10139" fmla="*/ 386092 h 4615664"/>
              <a:gd name="connsiteX10140" fmla="*/ 1831976 w 4089755"/>
              <a:gd name="connsiteY10140" fmla="*/ 386476 h 4615664"/>
              <a:gd name="connsiteX10141" fmla="*/ 1832075 w 4089755"/>
              <a:gd name="connsiteY10141" fmla="*/ 382788 h 4615664"/>
              <a:gd name="connsiteX10142" fmla="*/ 1832749 w 4089755"/>
              <a:gd name="connsiteY10142" fmla="*/ 381660 h 4615664"/>
              <a:gd name="connsiteX10143" fmla="*/ 1830894 w 4089755"/>
              <a:gd name="connsiteY10143" fmla="*/ 371428 h 4615664"/>
              <a:gd name="connsiteX10144" fmla="*/ 1831366 w 4089755"/>
              <a:gd name="connsiteY10144" fmla="*/ 380133 h 4615664"/>
              <a:gd name="connsiteX10145" fmla="*/ 1831610 w 4089755"/>
              <a:gd name="connsiteY10145" fmla="*/ 382758 h 4615664"/>
              <a:gd name="connsiteX10146" fmla="*/ 1827416 w 4089755"/>
              <a:gd name="connsiteY10146" fmla="*/ 402291 h 4615664"/>
              <a:gd name="connsiteX10147" fmla="*/ 1828465 w 4089755"/>
              <a:gd name="connsiteY10147" fmla="*/ 377991 h 4615664"/>
              <a:gd name="connsiteX10148" fmla="*/ 1826422 w 4089755"/>
              <a:gd name="connsiteY10148" fmla="*/ 349258 h 4615664"/>
              <a:gd name="connsiteX10149" fmla="*/ 1826444 w 4089755"/>
              <a:gd name="connsiteY10149" fmla="*/ 348547 h 4615664"/>
              <a:gd name="connsiteX10150" fmla="*/ 2864239 w 4089755"/>
              <a:gd name="connsiteY10150" fmla="*/ 344207 h 4615664"/>
              <a:gd name="connsiteX10151" fmla="*/ 2861040 w 4089755"/>
              <a:gd name="connsiteY10151" fmla="*/ 346934 h 4615664"/>
              <a:gd name="connsiteX10152" fmla="*/ 2861502 w 4089755"/>
              <a:gd name="connsiteY10152" fmla="*/ 345385 h 4615664"/>
              <a:gd name="connsiteX10153" fmla="*/ 2864239 w 4089755"/>
              <a:gd name="connsiteY10153" fmla="*/ 344207 h 4615664"/>
              <a:gd name="connsiteX10154" fmla="*/ 2884226 w 4089755"/>
              <a:gd name="connsiteY10154" fmla="*/ 343983 h 4615664"/>
              <a:gd name="connsiteX10155" fmla="*/ 2880552 w 4089755"/>
              <a:gd name="connsiteY10155" fmla="*/ 347195 h 4615664"/>
              <a:gd name="connsiteX10156" fmla="*/ 2872347 w 4089755"/>
              <a:gd name="connsiteY10156" fmla="*/ 355801 h 4615664"/>
              <a:gd name="connsiteX10157" fmla="*/ 2877359 w 4089755"/>
              <a:gd name="connsiteY10157" fmla="*/ 353734 h 4615664"/>
              <a:gd name="connsiteX10158" fmla="*/ 2879877 w 4089755"/>
              <a:gd name="connsiteY10158" fmla="*/ 348885 h 4615664"/>
              <a:gd name="connsiteX10159" fmla="*/ 1561266 w 4089755"/>
              <a:gd name="connsiteY10159" fmla="*/ 338364 h 4615664"/>
              <a:gd name="connsiteX10160" fmla="*/ 1560692 w 4089755"/>
              <a:gd name="connsiteY10160" fmla="*/ 344465 h 4615664"/>
              <a:gd name="connsiteX10161" fmla="*/ 1559497 w 4089755"/>
              <a:gd name="connsiteY10161" fmla="*/ 344849 h 4615664"/>
              <a:gd name="connsiteX10162" fmla="*/ 1559596 w 4089755"/>
              <a:gd name="connsiteY10162" fmla="*/ 341160 h 4615664"/>
              <a:gd name="connsiteX10163" fmla="*/ 1561266 w 4089755"/>
              <a:gd name="connsiteY10163" fmla="*/ 338364 h 4615664"/>
              <a:gd name="connsiteX10164" fmla="*/ 1822840 w 4089755"/>
              <a:gd name="connsiteY10164" fmla="*/ 331725 h 4615664"/>
              <a:gd name="connsiteX10165" fmla="*/ 1816089 w 4089755"/>
              <a:gd name="connsiteY10165" fmla="*/ 358354 h 4615664"/>
              <a:gd name="connsiteX10166" fmla="*/ 1805697 w 4089755"/>
              <a:gd name="connsiteY10166" fmla="*/ 401727 h 4615664"/>
              <a:gd name="connsiteX10167" fmla="*/ 1805444 w 4089755"/>
              <a:gd name="connsiteY10167" fmla="*/ 408075 h 4615664"/>
              <a:gd name="connsiteX10168" fmla="*/ 1806287 w 4089755"/>
              <a:gd name="connsiteY10168" fmla="*/ 416482 h 4615664"/>
              <a:gd name="connsiteX10169" fmla="*/ 1810958 w 4089755"/>
              <a:gd name="connsiteY10169" fmla="*/ 398506 h 4615664"/>
              <a:gd name="connsiteX10170" fmla="*/ 1820720 w 4089755"/>
              <a:gd name="connsiteY10170" fmla="*/ 358814 h 4615664"/>
              <a:gd name="connsiteX10171" fmla="*/ 1823620 w 4089755"/>
              <a:gd name="connsiteY10171" fmla="*/ 343799 h 4615664"/>
              <a:gd name="connsiteX10172" fmla="*/ 1824535 w 4089755"/>
              <a:gd name="connsiteY10172" fmla="*/ 339637 h 4615664"/>
              <a:gd name="connsiteX10173" fmla="*/ 1684306 w 4089755"/>
              <a:gd name="connsiteY10173" fmla="*/ 331057 h 4615664"/>
              <a:gd name="connsiteX10174" fmla="*/ 1687851 w 4089755"/>
              <a:gd name="connsiteY10174" fmla="*/ 360999 h 4615664"/>
              <a:gd name="connsiteX10175" fmla="*/ 1680978 w 4089755"/>
              <a:gd name="connsiteY10175" fmla="*/ 339606 h 4615664"/>
              <a:gd name="connsiteX10176" fmla="*/ 1680956 w 4089755"/>
              <a:gd name="connsiteY10176" fmla="*/ 339288 h 4615664"/>
              <a:gd name="connsiteX10177" fmla="*/ 2868834 w 4089755"/>
              <a:gd name="connsiteY10177" fmla="*/ 330153 h 4615664"/>
              <a:gd name="connsiteX10178" fmla="*/ 2863624 w 4089755"/>
              <a:gd name="connsiteY10178" fmla="*/ 340607 h 4615664"/>
              <a:gd name="connsiteX10179" fmla="*/ 2866826 w 4089755"/>
              <a:gd name="connsiteY10179" fmla="*/ 332012 h 4615664"/>
              <a:gd name="connsiteX10180" fmla="*/ 2868834 w 4089755"/>
              <a:gd name="connsiteY10180" fmla="*/ 330153 h 4615664"/>
              <a:gd name="connsiteX10181" fmla="*/ 1802751 w 4089755"/>
              <a:gd name="connsiteY10181" fmla="*/ 328896 h 4615664"/>
              <a:gd name="connsiteX10182" fmla="*/ 1800340 w 4089755"/>
              <a:gd name="connsiteY10182" fmla="*/ 339872 h 4615664"/>
              <a:gd name="connsiteX10183" fmla="*/ 1800411 w 4089755"/>
              <a:gd name="connsiteY10183" fmla="*/ 334793 h 4615664"/>
              <a:gd name="connsiteX10184" fmla="*/ 1802751 w 4089755"/>
              <a:gd name="connsiteY10184" fmla="*/ 328896 h 4615664"/>
              <a:gd name="connsiteX10185" fmla="*/ 1803955 w 4089755"/>
              <a:gd name="connsiteY10185" fmla="*/ 324847 h 4615664"/>
              <a:gd name="connsiteX10186" fmla="*/ 1802751 w 4089755"/>
              <a:gd name="connsiteY10186" fmla="*/ 328896 h 4615664"/>
              <a:gd name="connsiteX10187" fmla="*/ 1802292 w 4089755"/>
              <a:gd name="connsiteY10187" fmla="*/ 327336 h 4615664"/>
              <a:gd name="connsiteX10188" fmla="*/ 1803955 w 4089755"/>
              <a:gd name="connsiteY10188" fmla="*/ 324847 h 4615664"/>
              <a:gd name="connsiteX10189" fmla="*/ 1805161 w 4089755"/>
              <a:gd name="connsiteY10189" fmla="*/ 320798 h 4615664"/>
              <a:gd name="connsiteX10190" fmla="*/ 1803955 w 4089755"/>
              <a:gd name="connsiteY10190" fmla="*/ 324847 h 4615664"/>
              <a:gd name="connsiteX10191" fmla="*/ 1803498 w 4089755"/>
              <a:gd name="connsiteY10191" fmla="*/ 323287 h 4615664"/>
              <a:gd name="connsiteX10192" fmla="*/ 1805161 w 4089755"/>
              <a:gd name="connsiteY10192" fmla="*/ 320798 h 4615664"/>
              <a:gd name="connsiteX10193" fmla="*/ 2909469 w 4089755"/>
              <a:gd name="connsiteY10193" fmla="*/ 319571 h 4615664"/>
              <a:gd name="connsiteX10194" fmla="*/ 2905436 w 4089755"/>
              <a:gd name="connsiteY10194" fmla="*/ 323623 h 4615664"/>
              <a:gd name="connsiteX10195" fmla="*/ 2906036 w 4089755"/>
              <a:gd name="connsiteY10195" fmla="*/ 322573 h 4615664"/>
              <a:gd name="connsiteX10196" fmla="*/ 2739070 w 4089755"/>
              <a:gd name="connsiteY10196" fmla="*/ 318213 h 4615664"/>
              <a:gd name="connsiteX10197" fmla="*/ 2737592 w 4089755"/>
              <a:gd name="connsiteY10197" fmla="*/ 319770 h 4615664"/>
              <a:gd name="connsiteX10198" fmla="*/ 2736709 w 4089755"/>
              <a:gd name="connsiteY10198" fmla="*/ 321457 h 4615664"/>
              <a:gd name="connsiteX10199" fmla="*/ 2733704 w 4089755"/>
              <a:gd name="connsiteY10199" fmla="*/ 325977 h 4615664"/>
              <a:gd name="connsiteX10200" fmla="*/ 2734775 w 4089755"/>
              <a:gd name="connsiteY10200" fmla="*/ 325056 h 4615664"/>
              <a:gd name="connsiteX10201" fmla="*/ 2951761 w 4089755"/>
              <a:gd name="connsiteY10201" fmla="*/ 317562 h 4615664"/>
              <a:gd name="connsiteX10202" fmla="*/ 2944890 w 4089755"/>
              <a:gd name="connsiteY10202" fmla="*/ 330942 h 4615664"/>
              <a:gd name="connsiteX10203" fmla="*/ 2937803 w 4089755"/>
              <a:gd name="connsiteY10203" fmla="*/ 343434 h 4615664"/>
              <a:gd name="connsiteX10204" fmla="*/ 2932146 w 4089755"/>
              <a:gd name="connsiteY10204" fmla="*/ 347412 h 4615664"/>
              <a:gd name="connsiteX10205" fmla="*/ 2929739 w 4089755"/>
              <a:gd name="connsiteY10205" fmla="*/ 349381 h 4615664"/>
              <a:gd name="connsiteX10206" fmla="*/ 2945636 w 4089755"/>
              <a:gd name="connsiteY10206" fmla="*/ 322730 h 4615664"/>
              <a:gd name="connsiteX10207" fmla="*/ 2948349 w 4089755"/>
              <a:gd name="connsiteY10207" fmla="*/ 320256 h 4615664"/>
              <a:gd name="connsiteX10208" fmla="*/ 1819797 w 4089755"/>
              <a:gd name="connsiteY10208" fmla="*/ 317524 h 4615664"/>
              <a:gd name="connsiteX10209" fmla="*/ 1818642 w 4089755"/>
              <a:gd name="connsiteY10209" fmla="*/ 322290 h 4615664"/>
              <a:gd name="connsiteX10210" fmla="*/ 1818341 w 4089755"/>
              <a:gd name="connsiteY10210" fmla="*/ 326143 h 4615664"/>
              <a:gd name="connsiteX10211" fmla="*/ 1821278 w 4089755"/>
              <a:gd name="connsiteY10211" fmla="*/ 324429 h 4615664"/>
              <a:gd name="connsiteX10212" fmla="*/ 1719813 w 4089755"/>
              <a:gd name="connsiteY10212" fmla="*/ 305519 h 4615664"/>
              <a:gd name="connsiteX10213" fmla="*/ 1721137 w 4089755"/>
              <a:gd name="connsiteY10213" fmla="*/ 317186 h 4615664"/>
              <a:gd name="connsiteX10214" fmla="*/ 1719136 w 4089755"/>
              <a:gd name="connsiteY10214" fmla="*/ 308185 h 4615664"/>
              <a:gd name="connsiteX10215" fmla="*/ 1719813 w 4089755"/>
              <a:gd name="connsiteY10215" fmla="*/ 305519 h 4615664"/>
              <a:gd name="connsiteX10216" fmla="*/ 1817293 w 4089755"/>
              <a:gd name="connsiteY10216" fmla="*/ 305106 h 4615664"/>
              <a:gd name="connsiteX10217" fmla="*/ 1816974 w 4089755"/>
              <a:gd name="connsiteY10217" fmla="*/ 306993 h 4615664"/>
              <a:gd name="connsiteX10218" fmla="*/ 1798471 w 4089755"/>
              <a:gd name="connsiteY10218" fmla="*/ 385516 h 4615664"/>
              <a:gd name="connsiteX10219" fmla="*/ 1798330 w 4089755"/>
              <a:gd name="connsiteY10219" fmla="*/ 393518 h 4615664"/>
              <a:gd name="connsiteX10220" fmla="*/ 1800181 w 4089755"/>
              <a:gd name="connsiteY10220" fmla="*/ 392338 h 4615664"/>
              <a:gd name="connsiteX10221" fmla="*/ 1799661 w 4089755"/>
              <a:gd name="connsiteY10221" fmla="*/ 386425 h 4615664"/>
              <a:gd name="connsiteX10222" fmla="*/ 1814471 w 4089755"/>
              <a:gd name="connsiteY10222" fmla="*/ 329367 h 4615664"/>
              <a:gd name="connsiteX10223" fmla="*/ 1818953 w 4089755"/>
              <a:gd name="connsiteY10223" fmla="*/ 313586 h 4615664"/>
              <a:gd name="connsiteX10224" fmla="*/ 1818218 w 4089755"/>
              <a:gd name="connsiteY10224" fmla="*/ 310151 h 4615664"/>
              <a:gd name="connsiteX10225" fmla="*/ 2718709 w 4089755"/>
              <a:gd name="connsiteY10225" fmla="*/ 304036 h 4615664"/>
              <a:gd name="connsiteX10226" fmla="*/ 2713234 w 4089755"/>
              <a:gd name="connsiteY10226" fmla="*/ 312615 h 4615664"/>
              <a:gd name="connsiteX10227" fmla="*/ 2711237 w 4089755"/>
              <a:gd name="connsiteY10227" fmla="*/ 315648 h 4615664"/>
              <a:gd name="connsiteX10228" fmla="*/ 2713829 w 4089755"/>
              <a:gd name="connsiteY10228" fmla="*/ 312952 h 4615664"/>
              <a:gd name="connsiteX10229" fmla="*/ 1786703 w 4089755"/>
              <a:gd name="connsiteY10229" fmla="*/ 303584 h 4615664"/>
              <a:gd name="connsiteX10230" fmla="*/ 1787042 w 4089755"/>
              <a:gd name="connsiteY10230" fmla="*/ 309301 h 4615664"/>
              <a:gd name="connsiteX10231" fmla="*/ 1788109 w 4089755"/>
              <a:gd name="connsiteY10231" fmla="*/ 346634 h 4615664"/>
              <a:gd name="connsiteX10232" fmla="*/ 1784169 w 4089755"/>
              <a:gd name="connsiteY10232" fmla="*/ 360252 h 4615664"/>
              <a:gd name="connsiteX10233" fmla="*/ 1780351 w 4089755"/>
              <a:gd name="connsiteY10233" fmla="*/ 378862 h 4615664"/>
              <a:gd name="connsiteX10234" fmla="*/ 1779906 w 4089755"/>
              <a:gd name="connsiteY10234" fmla="*/ 370940 h 4615664"/>
              <a:gd name="connsiteX10235" fmla="*/ 1782510 w 4089755"/>
              <a:gd name="connsiteY10235" fmla="*/ 334103 h 4615664"/>
              <a:gd name="connsiteX10236" fmla="*/ 1782242 w 4089755"/>
              <a:gd name="connsiteY10236" fmla="*/ 315993 h 4615664"/>
              <a:gd name="connsiteX10237" fmla="*/ 1782543 w 4089755"/>
              <a:gd name="connsiteY10237" fmla="*/ 316313 h 4615664"/>
              <a:gd name="connsiteX10238" fmla="*/ 1785617 w 4089755"/>
              <a:gd name="connsiteY10238" fmla="*/ 307061 h 4615664"/>
              <a:gd name="connsiteX10239" fmla="*/ 2813222 w 4089755"/>
              <a:gd name="connsiteY10239" fmla="*/ 301889 h 4615664"/>
              <a:gd name="connsiteX10240" fmla="*/ 2809438 w 4089755"/>
              <a:gd name="connsiteY10240" fmla="*/ 306906 h 4615664"/>
              <a:gd name="connsiteX10241" fmla="*/ 2808539 w 4089755"/>
              <a:gd name="connsiteY10241" fmla="*/ 309507 h 4615664"/>
              <a:gd name="connsiteX10242" fmla="*/ 2802092 w 4089755"/>
              <a:gd name="connsiteY10242" fmla="*/ 319067 h 4615664"/>
              <a:gd name="connsiteX10243" fmla="*/ 2802345 w 4089755"/>
              <a:gd name="connsiteY10243" fmla="*/ 320541 h 4615664"/>
              <a:gd name="connsiteX10244" fmla="*/ 2786132 w 4089755"/>
              <a:gd name="connsiteY10244" fmla="*/ 348531 h 4615664"/>
              <a:gd name="connsiteX10245" fmla="*/ 2782694 w 4089755"/>
              <a:gd name="connsiteY10245" fmla="*/ 354318 h 4615664"/>
              <a:gd name="connsiteX10246" fmla="*/ 2784486 w 4089755"/>
              <a:gd name="connsiteY10246" fmla="*/ 353523 h 4615664"/>
              <a:gd name="connsiteX10247" fmla="*/ 2787065 w 4089755"/>
              <a:gd name="connsiteY10247" fmla="*/ 351215 h 4615664"/>
              <a:gd name="connsiteX10248" fmla="*/ 2785737 w 4089755"/>
              <a:gd name="connsiteY10248" fmla="*/ 353986 h 4615664"/>
              <a:gd name="connsiteX10249" fmla="*/ 2783240 w 4089755"/>
              <a:gd name="connsiteY10249" fmla="*/ 357330 h 4615664"/>
              <a:gd name="connsiteX10250" fmla="*/ 2783507 w 4089755"/>
              <a:gd name="connsiteY10250" fmla="*/ 357286 h 4615664"/>
              <a:gd name="connsiteX10251" fmla="*/ 2785475 w 4089755"/>
              <a:gd name="connsiteY10251" fmla="*/ 355841 h 4615664"/>
              <a:gd name="connsiteX10252" fmla="*/ 2801679 w 4089755"/>
              <a:gd name="connsiteY10252" fmla="*/ 330053 h 4615664"/>
              <a:gd name="connsiteX10253" fmla="*/ 2803299 w 4089755"/>
              <a:gd name="connsiteY10253" fmla="*/ 326262 h 4615664"/>
              <a:gd name="connsiteX10254" fmla="*/ 2809851 w 4089755"/>
              <a:gd name="connsiteY10254" fmla="*/ 309641 h 4615664"/>
              <a:gd name="connsiteX10255" fmla="*/ 1530273 w 4089755"/>
              <a:gd name="connsiteY10255" fmla="*/ 287268 h 4615664"/>
              <a:gd name="connsiteX10256" fmla="*/ 1527862 w 4089755"/>
              <a:gd name="connsiteY10256" fmla="*/ 298244 h 4615664"/>
              <a:gd name="connsiteX10257" fmla="*/ 1527931 w 4089755"/>
              <a:gd name="connsiteY10257" fmla="*/ 293166 h 4615664"/>
              <a:gd name="connsiteX10258" fmla="*/ 1530273 w 4089755"/>
              <a:gd name="connsiteY10258" fmla="*/ 287268 h 4615664"/>
              <a:gd name="connsiteX10259" fmla="*/ 2801269 w 4089755"/>
              <a:gd name="connsiteY10259" fmla="*/ 285256 h 4615664"/>
              <a:gd name="connsiteX10260" fmla="*/ 2796059 w 4089755"/>
              <a:gd name="connsiteY10260" fmla="*/ 295709 h 4615664"/>
              <a:gd name="connsiteX10261" fmla="*/ 2799261 w 4089755"/>
              <a:gd name="connsiteY10261" fmla="*/ 287115 h 4615664"/>
              <a:gd name="connsiteX10262" fmla="*/ 2801269 w 4089755"/>
              <a:gd name="connsiteY10262" fmla="*/ 285256 h 4615664"/>
              <a:gd name="connsiteX10263" fmla="*/ 1531478 w 4089755"/>
              <a:gd name="connsiteY10263" fmla="*/ 283219 h 4615664"/>
              <a:gd name="connsiteX10264" fmla="*/ 1530273 w 4089755"/>
              <a:gd name="connsiteY10264" fmla="*/ 287268 h 4615664"/>
              <a:gd name="connsiteX10265" fmla="*/ 1529815 w 4089755"/>
              <a:gd name="connsiteY10265" fmla="*/ 285710 h 4615664"/>
              <a:gd name="connsiteX10266" fmla="*/ 1531478 w 4089755"/>
              <a:gd name="connsiteY10266" fmla="*/ 283219 h 4615664"/>
              <a:gd name="connsiteX10267" fmla="*/ 1646897 w 4089755"/>
              <a:gd name="connsiteY10267" fmla="*/ 279665 h 4615664"/>
              <a:gd name="connsiteX10268" fmla="*/ 1647169 w 4089755"/>
              <a:gd name="connsiteY10268" fmla="*/ 284772 h 4615664"/>
              <a:gd name="connsiteX10269" fmla="*/ 1646816 w 4089755"/>
              <a:gd name="connsiteY10269" fmla="*/ 283328 h 4615664"/>
              <a:gd name="connsiteX10270" fmla="*/ 1646616 w 4089755"/>
              <a:gd name="connsiteY10270" fmla="*/ 282177 h 4615664"/>
              <a:gd name="connsiteX10271" fmla="*/ 1532683 w 4089755"/>
              <a:gd name="connsiteY10271" fmla="*/ 279171 h 4615664"/>
              <a:gd name="connsiteX10272" fmla="*/ 1531478 w 4089755"/>
              <a:gd name="connsiteY10272" fmla="*/ 283219 h 4615664"/>
              <a:gd name="connsiteX10273" fmla="*/ 1531019 w 4089755"/>
              <a:gd name="connsiteY10273" fmla="*/ 281661 h 4615664"/>
              <a:gd name="connsiteX10274" fmla="*/ 1532683 w 4089755"/>
              <a:gd name="connsiteY10274" fmla="*/ 279171 h 4615664"/>
              <a:gd name="connsiteX10275" fmla="*/ 2884196 w 4089755"/>
              <a:gd name="connsiteY10275" fmla="*/ 272665 h 4615664"/>
              <a:gd name="connsiteX10276" fmla="*/ 2877327 w 4089755"/>
              <a:gd name="connsiteY10276" fmla="*/ 286045 h 4615664"/>
              <a:gd name="connsiteX10277" fmla="*/ 2870238 w 4089755"/>
              <a:gd name="connsiteY10277" fmla="*/ 298537 h 4615664"/>
              <a:gd name="connsiteX10278" fmla="*/ 2864583 w 4089755"/>
              <a:gd name="connsiteY10278" fmla="*/ 302515 h 4615664"/>
              <a:gd name="connsiteX10279" fmla="*/ 2862175 w 4089755"/>
              <a:gd name="connsiteY10279" fmla="*/ 304483 h 4615664"/>
              <a:gd name="connsiteX10280" fmla="*/ 2878072 w 4089755"/>
              <a:gd name="connsiteY10280" fmla="*/ 277834 h 4615664"/>
              <a:gd name="connsiteX10281" fmla="*/ 2880784 w 4089755"/>
              <a:gd name="connsiteY10281" fmla="*/ 275360 h 4615664"/>
              <a:gd name="connsiteX10282" fmla="*/ 2821965 w 4089755"/>
              <a:gd name="connsiteY10282" fmla="*/ 269105 h 4615664"/>
              <a:gd name="connsiteX10283" fmla="*/ 2819429 w 4089755"/>
              <a:gd name="connsiteY10283" fmla="*/ 273514 h 4615664"/>
              <a:gd name="connsiteX10284" fmla="*/ 2819916 w 4089755"/>
              <a:gd name="connsiteY10284" fmla="*/ 272117 h 4615664"/>
              <a:gd name="connsiteX10285" fmla="*/ 2820372 w 4089755"/>
              <a:gd name="connsiteY10285" fmla="*/ 271048 h 4615664"/>
              <a:gd name="connsiteX10286" fmla="*/ 1965635 w 4089755"/>
              <a:gd name="connsiteY10286" fmla="*/ 259142 h 4615664"/>
              <a:gd name="connsiteX10287" fmla="*/ 1967508 w 4089755"/>
              <a:gd name="connsiteY10287" fmla="*/ 275295 h 4615664"/>
              <a:gd name="connsiteX10288" fmla="*/ 1965635 w 4089755"/>
              <a:gd name="connsiteY10288" fmla="*/ 259142 h 4615664"/>
              <a:gd name="connsiteX10289" fmla="*/ 2590316 w 4089755"/>
              <a:gd name="connsiteY10289" fmla="*/ 254994 h 4615664"/>
              <a:gd name="connsiteX10290" fmla="*/ 2589938 w 4089755"/>
              <a:gd name="connsiteY10290" fmla="*/ 255397 h 4615664"/>
              <a:gd name="connsiteX10291" fmla="*/ 2589708 w 4089755"/>
              <a:gd name="connsiteY10291" fmla="*/ 255906 h 4615664"/>
              <a:gd name="connsiteX10292" fmla="*/ 1782866 w 4089755"/>
              <a:gd name="connsiteY10292" fmla="*/ 249544 h 4615664"/>
              <a:gd name="connsiteX10293" fmla="*/ 1784390 w 4089755"/>
              <a:gd name="connsiteY10293" fmla="*/ 264588 h 4615664"/>
              <a:gd name="connsiteX10294" fmla="*/ 1785244 w 4089755"/>
              <a:gd name="connsiteY10294" fmla="*/ 278999 h 4615664"/>
              <a:gd name="connsiteX10295" fmla="*/ 1782650 w 4089755"/>
              <a:gd name="connsiteY10295" fmla="*/ 285447 h 4615664"/>
              <a:gd name="connsiteX10296" fmla="*/ 1781695 w 4089755"/>
              <a:gd name="connsiteY10296" fmla="*/ 288424 h 4615664"/>
              <a:gd name="connsiteX10297" fmla="*/ 1780528 w 4089755"/>
              <a:gd name="connsiteY10297" fmla="*/ 257253 h 4615664"/>
              <a:gd name="connsiteX10298" fmla="*/ 1781462 w 4089755"/>
              <a:gd name="connsiteY10298" fmla="*/ 253684 h 4615664"/>
              <a:gd name="connsiteX10299" fmla="*/ 2053434 w 4089755"/>
              <a:gd name="connsiteY10299" fmla="*/ 249399 h 4615664"/>
              <a:gd name="connsiteX10300" fmla="*/ 2042089 w 4089755"/>
              <a:gd name="connsiteY10300" fmla="*/ 263118 h 4615664"/>
              <a:gd name="connsiteX10301" fmla="*/ 2044149 w 4089755"/>
              <a:gd name="connsiteY10301" fmla="*/ 276335 h 4615664"/>
              <a:gd name="connsiteX10302" fmla="*/ 2048260 w 4089755"/>
              <a:gd name="connsiteY10302" fmla="*/ 273194 h 4615664"/>
              <a:gd name="connsiteX10303" fmla="*/ 2055000 w 4089755"/>
              <a:gd name="connsiteY10303" fmla="*/ 265104 h 4615664"/>
              <a:gd name="connsiteX10304" fmla="*/ 1911925 w 4089755"/>
              <a:gd name="connsiteY10304" fmla="*/ 239724 h 4615664"/>
              <a:gd name="connsiteX10305" fmla="*/ 1914040 w 4089755"/>
              <a:gd name="connsiteY10305" fmla="*/ 245387 h 4615664"/>
              <a:gd name="connsiteX10306" fmla="*/ 1913849 w 4089755"/>
              <a:gd name="connsiteY10306" fmla="*/ 252637 h 4615664"/>
              <a:gd name="connsiteX10307" fmla="*/ 1911925 w 4089755"/>
              <a:gd name="connsiteY10307" fmla="*/ 239724 h 4615664"/>
              <a:gd name="connsiteX10308" fmla="*/ 2731202 w 4089755"/>
              <a:gd name="connsiteY10308" fmla="*/ 239309 h 4615664"/>
              <a:gd name="connsiteX10309" fmla="*/ 2731031 w 4089755"/>
              <a:gd name="connsiteY10309" fmla="*/ 239434 h 4615664"/>
              <a:gd name="connsiteX10310" fmla="*/ 2730380 w 4089755"/>
              <a:gd name="connsiteY10310" fmla="*/ 239894 h 4615664"/>
              <a:gd name="connsiteX10311" fmla="*/ 2704876 w 4089755"/>
              <a:gd name="connsiteY10311" fmla="*/ 265247 h 4615664"/>
              <a:gd name="connsiteX10312" fmla="*/ 2699018 w 4089755"/>
              <a:gd name="connsiteY10312" fmla="*/ 271043 h 4615664"/>
              <a:gd name="connsiteX10313" fmla="*/ 2698346 w 4089755"/>
              <a:gd name="connsiteY10313" fmla="*/ 272269 h 4615664"/>
              <a:gd name="connsiteX10314" fmla="*/ 2685175 w 4089755"/>
              <a:gd name="connsiteY10314" fmla="*/ 295228 h 4615664"/>
              <a:gd name="connsiteX10315" fmla="*/ 2685052 w 4089755"/>
              <a:gd name="connsiteY10315" fmla="*/ 295530 h 4615664"/>
              <a:gd name="connsiteX10316" fmla="*/ 2691460 w 4089755"/>
              <a:gd name="connsiteY10316" fmla="*/ 287217 h 4615664"/>
              <a:gd name="connsiteX10317" fmla="*/ 2700470 w 4089755"/>
              <a:gd name="connsiteY10317" fmla="*/ 275529 h 4615664"/>
              <a:gd name="connsiteX10318" fmla="*/ 2703136 w 4089755"/>
              <a:gd name="connsiteY10318" fmla="*/ 275407 h 4615664"/>
              <a:gd name="connsiteX10319" fmla="*/ 2707373 w 4089755"/>
              <a:gd name="connsiteY10319" fmla="*/ 276403 h 4615664"/>
              <a:gd name="connsiteX10320" fmla="*/ 2690980 w 4089755"/>
              <a:gd name="connsiteY10320" fmla="*/ 299413 h 4615664"/>
              <a:gd name="connsiteX10321" fmla="*/ 2687820 w 4089755"/>
              <a:gd name="connsiteY10321" fmla="*/ 304652 h 4615664"/>
              <a:gd name="connsiteX10322" fmla="*/ 2700276 w 4089755"/>
              <a:gd name="connsiteY10322" fmla="*/ 293042 h 4615664"/>
              <a:gd name="connsiteX10323" fmla="*/ 2705115 w 4089755"/>
              <a:gd name="connsiteY10323" fmla="*/ 284883 h 4615664"/>
              <a:gd name="connsiteX10324" fmla="*/ 2707653 w 4089755"/>
              <a:gd name="connsiteY10324" fmla="*/ 280667 h 4615664"/>
              <a:gd name="connsiteX10325" fmla="*/ 2701366 w 4089755"/>
              <a:gd name="connsiteY10325" fmla="*/ 286936 h 4615664"/>
              <a:gd name="connsiteX10326" fmla="*/ 2715395 w 4089755"/>
              <a:gd name="connsiteY10326" fmla="*/ 267221 h 4615664"/>
              <a:gd name="connsiteX10327" fmla="*/ 2729242 w 4089755"/>
              <a:gd name="connsiteY10327" fmla="*/ 242132 h 4615664"/>
              <a:gd name="connsiteX10328" fmla="*/ 1557355 w 4089755"/>
              <a:gd name="connsiteY10328" fmla="*/ 233657 h 4615664"/>
              <a:gd name="connsiteX10329" fmla="*/ 1556171 w 4089755"/>
              <a:gd name="connsiteY10329" fmla="*/ 239278 h 4615664"/>
              <a:gd name="connsiteX10330" fmla="*/ 1556103 w 4089755"/>
              <a:gd name="connsiteY10330" fmla="*/ 238065 h 4615664"/>
              <a:gd name="connsiteX10331" fmla="*/ 2700716 w 4089755"/>
              <a:gd name="connsiteY10331" fmla="*/ 231787 h 4615664"/>
              <a:gd name="connsiteX10332" fmla="*/ 2676126 w 4089755"/>
              <a:gd name="connsiteY10332" fmla="*/ 255897 h 4615664"/>
              <a:gd name="connsiteX10333" fmla="*/ 2673105 w 4089755"/>
              <a:gd name="connsiteY10333" fmla="*/ 259068 h 4615664"/>
              <a:gd name="connsiteX10334" fmla="*/ 2673309 w 4089755"/>
              <a:gd name="connsiteY10334" fmla="*/ 264098 h 4615664"/>
              <a:gd name="connsiteX10335" fmla="*/ 2677715 w 4089755"/>
              <a:gd name="connsiteY10335" fmla="*/ 260337 h 4615664"/>
              <a:gd name="connsiteX10336" fmla="*/ 2682586 w 4089755"/>
              <a:gd name="connsiteY10336" fmla="*/ 255650 h 4615664"/>
              <a:gd name="connsiteX10337" fmla="*/ 2683298 w 4089755"/>
              <a:gd name="connsiteY10337" fmla="*/ 254531 h 4615664"/>
              <a:gd name="connsiteX10338" fmla="*/ 2696058 w 4089755"/>
              <a:gd name="connsiteY10338" fmla="*/ 240313 h 4615664"/>
              <a:gd name="connsiteX10339" fmla="*/ 2091856 w 4089755"/>
              <a:gd name="connsiteY10339" fmla="*/ 228605 h 4615664"/>
              <a:gd name="connsiteX10340" fmla="*/ 2088530 w 4089755"/>
              <a:gd name="connsiteY10340" fmla="*/ 232030 h 4615664"/>
              <a:gd name="connsiteX10341" fmla="*/ 2065897 w 4089755"/>
              <a:gd name="connsiteY10341" fmla="*/ 257463 h 4615664"/>
              <a:gd name="connsiteX10342" fmla="*/ 2066140 w 4089755"/>
              <a:gd name="connsiteY10342" fmla="*/ 259529 h 4615664"/>
              <a:gd name="connsiteX10343" fmla="*/ 2092986 w 4089755"/>
              <a:gd name="connsiteY10343" fmla="*/ 239013 h 4615664"/>
              <a:gd name="connsiteX10344" fmla="*/ 2093060 w 4089755"/>
              <a:gd name="connsiteY10344" fmla="*/ 238956 h 4615664"/>
              <a:gd name="connsiteX10345" fmla="*/ 2754402 w 4089755"/>
              <a:gd name="connsiteY10345" fmla="*/ 224207 h 4615664"/>
              <a:gd name="connsiteX10346" fmla="*/ 2751865 w 4089755"/>
              <a:gd name="connsiteY10346" fmla="*/ 228618 h 4615664"/>
              <a:gd name="connsiteX10347" fmla="*/ 2752352 w 4089755"/>
              <a:gd name="connsiteY10347" fmla="*/ 227220 h 4615664"/>
              <a:gd name="connsiteX10348" fmla="*/ 2752807 w 4089755"/>
              <a:gd name="connsiteY10348" fmla="*/ 226151 h 4615664"/>
              <a:gd name="connsiteX10349" fmla="*/ 2056249 w 4089755"/>
              <a:gd name="connsiteY10349" fmla="*/ 222676 h 4615664"/>
              <a:gd name="connsiteX10350" fmla="*/ 2057188 w 4089755"/>
              <a:gd name="connsiteY10350" fmla="*/ 225808 h 4615664"/>
              <a:gd name="connsiteX10351" fmla="*/ 2057218 w 4089755"/>
              <a:gd name="connsiteY10351" fmla="*/ 229663 h 4615664"/>
              <a:gd name="connsiteX10352" fmla="*/ 2056249 w 4089755"/>
              <a:gd name="connsiteY10352" fmla="*/ 222676 h 4615664"/>
              <a:gd name="connsiteX10353" fmla="*/ 2720505 w 4089755"/>
              <a:gd name="connsiteY10353" fmla="*/ 212324 h 4615664"/>
              <a:gd name="connsiteX10354" fmla="*/ 2712553 w 4089755"/>
              <a:gd name="connsiteY10354" fmla="*/ 220181 h 4615664"/>
              <a:gd name="connsiteX10355" fmla="*/ 2715360 w 4089755"/>
              <a:gd name="connsiteY10355" fmla="*/ 215979 h 4615664"/>
              <a:gd name="connsiteX10356" fmla="*/ 2720505 w 4089755"/>
              <a:gd name="connsiteY10356" fmla="*/ 212324 h 4615664"/>
              <a:gd name="connsiteX10357" fmla="*/ 2620102 w 4089755"/>
              <a:gd name="connsiteY10357" fmla="*/ 210650 h 4615664"/>
              <a:gd name="connsiteX10358" fmla="*/ 2618384 w 4089755"/>
              <a:gd name="connsiteY10358" fmla="*/ 212425 h 4615664"/>
              <a:gd name="connsiteX10359" fmla="*/ 2616946 w 4089755"/>
              <a:gd name="connsiteY10359" fmla="*/ 214716 h 4615664"/>
              <a:gd name="connsiteX10360" fmla="*/ 2618919 w 4089755"/>
              <a:gd name="connsiteY10360" fmla="*/ 212179 h 4615664"/>
              <a:gd name="connsiteX10361" fmla="*/ 2618721 w 4089755"/>
              <a:gd name="connsiteY10361" fmla="*/ 212371 h 4615664"/>
              <a:gd name="connsiteX10362" fmla="*/ 2619369 w 4089755"/>
              <a:gd name="connsiteY10362" fmla="*/ 211603 h 4615664"/>
              <a:gd name="connsiteX10363" fmla="*/ 2619981 w 4089755"/>
              <a:gd name="connsiteY10363" fmla="*/ 210816 h 4615664"/>
              <a:gd name="connsiteX10364" fmla="*/ 2723703 w 4089755"/>
              <a:gd name="connsiteY10364" fmla="*/ 209596 h 4615664"/>
              <a:gd name="connsiteX10365" fmla="*/ 2720505 w 4089755"/>
              <a:gd name="connsiteY10365" fmla="*/ 212324 h 4615664"/>
              <a:gd name="connsiteX10366" fmla="*/ 2720967 w 4089755"/>
              <a:gd name="connsiteY10366" fmla="*/ 210775 h 4615664"/>
              <a:gd name="connsiteX10367" fmla="*/ 2723703 w 4089755"/>
              <a:gd name="connsiteY10367" fmla="*/ 209596 h 4615664"/>
              <a:gd name="connsiteX10368" fmla="*/ 2726902 w 4089755"/>
              <a:gd name="connsiteY10368" fmla="*/ 206870 h 4615664"/>
              <a:gd name="connsiteX10369" fmla="*/ 2723703 w 4089755"/>
              <a:gd name="connsiteY10369" fmla="*/ 209596 h 4615664"/>
              <a:gd name="connsiteX10370" fmla="*/ 2724165 w 4089755"/>
              <a:gd name="connsiteY10370" fmla="*/ 208048 h 4615664"/>
              <a:gd name="connsiteX10371" fmla="*/ 2726902 w 4089755"/>
              <a:gd name="connsiteY10371" fmla="*/ 206870 h 4615664"/>
              <a:gd name="connsiteX10372" fmla="*/ 2255789 w 4089755"/>
              <a:gd name="connsiteY10372" fmla="*/ 185524 h 4615664"/>
              <a:gd name="connsiteX10373" fmla="*/ 2256070 w 4089755"/>
              <a:gd name="connsiteY10373" fmla="*/ 186403 h 4615664"/>
              <a:gd name="connsiteX10374" fmla="*/ 2256222 w 4089755"/>
              <a:gd name="connsiteY10374" fmla="*/ 186880 h 4615664"/>
              <a:gd name="connsiteX10375" fmla="*/ 2256223 w 4089755"/>
              <a:gd name="connsiteY10375" fmla="*/ 186879 h 4615664"/>
              <a:gd name="connsiteX10376" fmla="*/ 2256070 w 4089755"/>
              <a:gd name="connsiteY10376" fmla="*/ 186403 h 4615664"/>
              <a:gd name="connsiteX10377" fmla="*/ 2256069 w 4089755"/>
              <a:gd name="connsiteY10377" fmla="*/ 186399 h 4615664"/>
              <a:gd name="connsiteX10378" fmla="*/ 2255789 w 4089755"/>
              <a:gd name="connsiteY10378" fmla="*/ 185524 h 4615664"/>
              <a:gd name="connsiteX10379" fmla="*/ 2220758 w 4089755"/>
              <a:gd name="connsiteY10379" fmla="*/ 182446 h 4615664"/>
              <a:gd name="connsiteX10380" fmla="*/ 2220416 w 4089755"/>
              <a:gd name="connsiteY10380" fmla="*/ 182835 h 4615664"/>
              <a:gd name="connsiteX10381" fmla="*/ 2218393 w 4089755"/>
              <a:gd name="connsiteY10381" fmla="*/ 185949 h 4615664"/>
              <a:gd name="connsiteX10382" fmla="*/ 2219031 w 4089755"/>
              <a:gd name="connsiteY10382" fmla="*/ 185533 h 4615664"/>
              <a:gd name="connsiteX10383" fmla="*/ 2772131 w 4089755"/>
              <a:gd name="connsiteY10383" fmla="*/ 182234 h 4615664"/>
              <a:gd name="connsiteX10384" fmla="*/ 2768101 w 4089755"/>
              <a:gd name="connsiteY10384" fmla="*/ 186285 h 4615664"/>
              <a:gd name="connsiteX10385" fmla="*/ 2768699 w 4089755"/>
              <a:gd name="connsiteY10385" fmla="*/ 185236 h 4615664"/>
              <a:gd name="connsiteX10386" fmla="*/ 1835998 w 4089755"/>
              <a:gd name="connsiteY10386" fmla="*/ 170297 h 4615664"/>
              <a:gd name="connsiteX10387" fmla="*/ 1829572 w 4089755"/>
              <a:gd name="connsiteY10387" fmla="*/ 173492 h 4615664"/>
              <a:gd name="connsiteX10388" fmla="*/ 1827880 w 4089755"/>
              <a:gd name="connsiteY10388" fmla="*/ 174971 h 4615664"/>
              <a:gd name="connsiteX10389" fmla="*/ 1826528 w 4089755"/>
              <a:gd name="connsiteY10389" fmla="*/ 176153 h 4615664"/>
              <a:gd name="connsiteX10390" fmla="*/ 1824496 w 4089755"/>
              <a:gd name="connsiteY10390" fmla="*/ 177927 h 4615664"/>
              <a:gd name="connsiteX10391" fmla="*/ 1825060 w 4089755"/>
              <a:gd name="connsiteY10391" fmla="*/ 177435 h 4615664"/>
              <a:gd name="connsiteX10392" fmla="*/ 1826528 w 4089755"/>
              <a:gd name="connsiteY10392" fmla="*/ 176153 h 4615664"/>
              <a:gd name="connsiteX10393" fmla="*/ 1829572 w 4089755"/>
              <a:gd name="connsiteY10393" fmla="*/ 173492 h 4615664"/>
              <a:gd name="connsiteX10394" fmla="*/ 1835998 w 4089755"/>
              <a:gd name="connsiteY10394" fmla="*/ 170297 h 4615664"/>
              <a:gd name="connsiteX10395" fmla="*/ 2659338 w 4089755"/>
              <a:gd name="connsiteY10395" fmla="*/ 161973 h 4615664"/>
              <a:gd name="connsiteX10396" fmla="*/ 2656140 w 4089755"/>
              <a:gd name="connsiteY10396" fmla="*/ 164699 h 4615664"/>
              <a:gd name="connsiteX10397" fmla="*/ 2656601 w 4089755"/>
              <a:gd name="connsiteY10397" fmla="*/ 163150 h 4615664"/>
              <a:gd name="connsiteX10398" fmla="*/ 2659338 w 4089755"/>
              <a:gd name="connsiteY10398" fmla="*/ 161973 h 4615664"/>
              <a:gd name="connsiteX10399" fmla="*/ 2403484 w 4089755"/>
              <a:gd name="connsiteY10399" fmla="*/ 152205 h 4615664"/>
              <a:gd name="connsiteX10400" fmla="*/ 2405148 w 4089755"/>
              <a:gd name="connsiteY10400" fmla="*/ 153185 h 4615664"/>
              <a:gd name="connsiteX10401" fmla="*/ 2396231 w 4089755"/>
              <a:gd name="connsiteY10401" fmla="*/ 160642 h 4615664"/>
              <a:gd name="connsiteX10402" fmla="*/ 2403543 w 4089755"/>
              <a:gd name="connsiteY10402" fmla="*/ 152138 h 4615664"/>
              <a:gd name="connsiteX10403" fmla="*/ 2403484 w 4089755"/>
              <a:gd name="connsiteY10403" fmla="*/ 152205 h 4615664"/>
              <a:gd name="connsiteX10404" fmla="*/ 2403477 w 4089755"/>
              <a:gd name="connsiteY10404" fmla="*/ 152202 h 4615664"/>
              <a:gd name="connsiteX10405" fmla="*/ 2170396 w 4089755"/>
              <a:gd name="connsiteY10405" fmla="*/ 150979 h 4615664"/>
              <a:gd name="connsiteX10406" fmla="*/ 2158763 w 4089755"/>
              <a:gd name="connsiteY10406" fmla="*/ 162145 h 4615664"/>
              <a:gd name="connsiteX10407" fmla="*/ 2164593 w 4089755"/>
              <a:gd name="connsiteY10407" fmla="*/ 174774 h 4615664"/>
              <a:gd name="connsiteX10408" fmla="*/ 2172584 w 4089755"/>
              <a:gd name="connsiteY10408" fmla="*/ 167527 h 4615664"/>
              <a:gd name="connsiteX10409" fmla="*/ 2172249 w 4089755"/>
              <a:gd name="connsiteY10409" fmla="*/ 165000 h 4615664"/>
              <a:gd name="connsiteX10410" fmla="*/ 2167780 w 4089755"/>
              <a:gd name="connsiteY10410" fmla="*/ 169134 h 4615664"/>
              <a:gd name="connsiteX10411" fmla="*/ 2172069 w 4089755"/>
              <a:gd name="connsiteY10411" fmla="*/ 163633 h 4615664"/>
              <a:gd name="connsiteX10412" fmla="*/ 2441600 w 4089755"/>
              <a:gd name="connsiteY10412" fmla="*/ 148564 h 4615664"/>
              <a:gd name="connsiteX10413" fmla="*/ 2436391 w 4089755"/>
              <a:gd name="connsiteY10413" fmla="*/ 159018 h 4615664"/>
              <a:gd name="connsiteX10414" fmla="*/ 2439591 w 4089755"/>
              <a:gd name="connsiteY10414" fmla="*/ 150423 h 4615664"/>
              <a:gd name="connsiteX10415" fmla="*/ 2441600 w 4089755"/>
              <a:gd name="connsiteY10415" fmla="*/ 148564 h 4615664"/>
              <a:gd name="connsiteX10416" fmla="*/ 2663933 w 4089755"/>
              <a:gd name="connsiteY10416" fmla="*/ 147918 h 4615664"/>
              <a:gd name="connsiteX10417" fmla="*/ 2658723 w 4089755"/>
              <a:gd name="connsiteY10417" fmla="*/ 158373 h 4615664"/>
              <a:gd name="connsiteX10418" fmla="*/ 2661924 w 4089755"/>
              <a:gd name="connsiteY10418" fmla="*/ 149778 h 4615664"/>
              <a:gd name="connsiteX10419" fmla="*/ 2663933 w 4089755"/>
              <a:gd name="connsiteY10419" fmla="*/ 147918 h 4615664"/>
              <a:gd name="connsiteX10420" fmla="*/ 2153595 w 4089755"/>
              <a:gd name="connsiteY10420" fmla="*/ 143093 h 4615664"/>
              <a:gd name="connsiteX10421" fmla="*/ 2153915 w 4089755"/>
              <a:gd name="connsiteY10421" fmla="*/ 143428 h 4615664"/>
              <a:gd name="connsiteX10422" fmla="*/ 2154334 w 4089755"/>
              <a:gd name="connsiteY10422" fmla="*/ 144426 h 4615664"/>
              <a:gd name="connsiteX10423" fmla="*/ 2153745 w 4089755"/>
              <a:gd name="connsiteY10423" fmla="*/ 144333 h 4615664"/>
              <a:gd name="connsiteX10424" fmla="*/ 2704568 w 4089755"/>
              <a:gd name="connsiteY10424" fmla="*/ 137336 h 4615664"/>
              <a:gd name="connsiteX10425" fmla="*/ 2700535 w 4089755"/>
              <a:gd name="connsiteY10425" fmla="*/ 141388 h 4615664"/>
              <a:gd name="connsiteX10426" fmla="*/ 2701135 w 4089755"/>
              <a:gd name="connsiteY10426" fmla="*/ 140340 h 4615664"/>
              <a:gd name="connsiteX10427" fmla="*/ 2417906 w 4089755"/>
              <a:gd name="connsiteY10427" fmla="*/ 135435 h 4615664"/>
              <a:gd name="connsiteX10428" fmla="*/ 2409973 w 4089755"/>
              <a:gd name="connsiteY10428" fmla="*/ 145953 h 4615664"/>
              <a:gd name="connsiteX10429" fmla="*/ 2403543 w 4089755"/>
              <a:gd name="connsiteY10429" fmla="*/ 152138 h 4615664"/>
              <a:gd name="connsiteX10430" fmla="*/ 2746860 w 4089755"/>
              <a:gd name="connsiteY10430" fmla="*/ 135328 h 4615664"/>
              <a:gd name="connsiteX10431" fmla="*/ 2739990 w 4089755"/>
              <a:gd name="connsiteY10431" fmla="*/ 148709 h 4615664"/>
              <a:gd name="connsiteX10432" fmla="*/ 2732902 w 4089755"/>
              <a:gd name="connsiteY10432" fmla="*/ 161199 h 4615664"/>
              <a:gd name="connsiteX10433" fmla="*/ 2727245 w 4089755"/>
              <a:gd name="connsiteY10433" fmla="*/ 165178 h 4615664"/>
              <a:gd name="connsiteX10434" fmla="*/ 2724838 w 4089755"/>
              <a:gd name="connsiteY10434" fmla="*/ 167146 h 4615664"/>
              <a:gd name="connsiteX10435" fmla="*/ 2740735 w 4089755"/>
              <a:gd name="connsiteY10435" fmla="*/ 140496 h 4615664"/>
              <a:gd name="connsiteX10436" fmla="*/ 2743448 w 4089755"/>
              <a:gd name="connsiteY10436" fmla="*/ 138022 h 4615664"/>
              <a:gd name="connsiteX10437" fmla="*/ 2200607 w 4089755"/>
              <a:gd name="connsiteY10437" fmla="*/ 131113 h 4615664"/>
              <a:gd name="connsiteX10438" fmla="*/ 2195072 w 4089755"/>
              <a:gd name="connsiteY10438" fmla="*/ 134677 h 4615664"/>
              <a:gd name="connsiteX10439" fmla="*/ 2189199 w 4089755"/>
              <a:gd name="connsiteY10439" fmla="*/ 133619 h 4615664"/>
              <a:gd name="connsiteX10440" fmla="*/ 2187284 w 4089755"/>
              <a:gd name="connsiteY10440" fmla="*/ 135400 h 4615664"/>
              <a:gd name="connsiteX10441" fmla="*/ 2188783 w 4089755"/>
              <a:gd name="connsiteY10441" fmla="*/ 143977 h 4615664"/>
              <a:gd name="connsiteX10442" fmla="*/ 2195574 w 4089755"/>
              <a:gd name="connsiteY10442" fmla="*/ 136080 h 4615664"/>
              <a:gd name="connsiteX10443" fmla="*/ 2188941 w 4089755"/>
              <a:gd name="connsiteY10443" fmla="*/ 144875 h 4615664"/>
              <a:gd name="connsiteX10444" fmla="*/ 2189200 w 4089755"/>
              <a:gd name="connsiteY10444" fmla="*/ 146363 h 4615664"/>
              <a:gd name="connsiteX10445" fmla="*/ 2195205 w 4089755"/>
              <a:gd name="connsiteY10445" fmla="*/ 139342 h 4615664"/>
              <a:gd name="connsiteX10446" fmla="*/ 2200607 w 4089755"/>
              <a:gd name="connsiteY10446" fmla="*/ 131113 h 4615664"/>
              <a:gd name="connsiteX10447" fmla="*/ 2422940 w 4089755"/>
              <a:gd name="connsiteY10447" fmla="*/ 130469 h 4615664"/>
              <a:gd name="connsiteX10448" fmla="*/ 2417404 w 4089755"/>
              <a:gd name="connsiteY10448" fmla="*/ 134032 h 4615664"/>
              <a:gd name="connsiteX10449" fmla="*/ 2411531 w 4089755"/>
              <a:gd name="connsiteY10449" fmla="*/ 132973 h 4615664"/>
              <a:gd name="connsiteX10450" fmla="*/ 2394179 w 4089755"/>
              <a:gd name="connsiteY10450" fmla="*/ 148941 h 4615664"/>
              <a:gd name="connsiteX10451" fmla="*/ 2393117 w 4089755"/>
              <a:gd name="connsiteY10451" fmla="*/ 149960 h 4615664"/>
              <a:gd name="connsiteX10452" fmla="*/ 2389039 w 4089755"/>
              <a:gd name="connsiteY10452" fmla="*/ 156582 h 4615664"/>
              <a:gd name="connsiteX10453" fmla="*/ 2377561 w 4089755"/>
              <a:gd name="connsiteY10453" fmla="*/ 179849 h 4615664"/>
              <a:gd name="connsiteX10454" fmla="*/ 2385651 w 4089755"/>
              <a:gd name="connsiteY10454" fmla="*/ 170329 h 4615664"/>
              <a:gd name="connsiteX10455" fmla="*/ 2384643 w 4089755"/>
              <a:gd name="connsiteY10455" fmla="*/ 176004 h 4615664"/>
              <a:gd name="connsiteX10456" fmla="*/ 2381953 w 4089755"/>
              <a:gd name="connsiteY10456" fmla="*/ 178835 h 4615664"/>
              <a:gd name="connsiteX10457" fmla="*/ 2390336 w 4089755"/>
              <a:gd name="connsiteY10457" fmla="*/ 171616 h 4615664"/>
              <a:gd name="connsiteX10458" fmla="*/ 2401764 w 4089755"/>
              <a:gd name="connsiteY10458" fmla="*/ 160669 h 4615664"/>
              <a:gd name="connsiteX10459" fmla="*/ 2406793 w 4089755"/>
              <a:gd name="connsiteY10459" fmla="*/ 153534 h 4615664"/>
              <a:gd name="connsiteX10460" fmla="*/ 2407227 w 4089755"/>
              <a:gd name="connsiteY10460" fmla="*/ 153625 h 4615664"/>
              <a:gd name="connsiteX10461" fmla="*/ 2407678 w 4089755"/>
              <a:gd name="connsiteY10461" fmla="*/ 152278 h 4615664"/>
              <a:gd name="connsiteX10462" fmla="*/ 2406793 w 4089755"/>
              <a:gd name="connsiteY10462" fmla="*/ 153534 h 4615664"/>
              <a:gd name="connsiteX10463" fmla="*/ 2405148 w 4089755"/>
              <a:gd name="connsiteY10463" fmla="*/ 153185 h 4615664"/>
              <a:gd name="connsiteX10464" fmla="*/ 2422940 w 4089755"/>
              <a:gd name="connsiteY10464" fmla="*/ 130469 h 4615664"/>
              <a:gd name="connsiteX10465" fmla="*/ 2270180 w 4089755"/>
              <a:gd name="connsiteY10465" fmla="*/ 111613 h 4615664"/>
              <a:gd name="connsiteX10466" fmla="*/ 2269638 w 4089755"/>
              <a:gd name="connsiteY10466" fmla="*/ 113834 h 4615664"/>
              <a:gd name="connsiteX10467" fmla="*/ 2269905 w 4089755"/>
              <a:gd name="connsiteY10467" fmla="*/ 112738 h 4615664"/>
              <a:gd name="connsiteX10468" fmla="*/ 2256185 w 4089755"/>
              <a:gd name="connsiteY10468" fmla="*/ 109393 h 4615664"/>
              <a:gd name="connsiteX10469" fmla="*/ 2251152 w 4089755"/>
              <a:gd name="connsiteY10469" fmla="*/ 114359 h 4615664"/>
              <a:gd name="connsiteX10470" fmla="*/ 2252969 w 4089755"/>
              <a:gd name="connsiteY10470" fmla="*/ 111533 h 4615664"/>
              <a:gd name="connsiteX10471" fmla="*/ 2256185 w 4089755"/>
              <a:gd name="connsiteY10471" fmla="*/ 109393 h 4615664"/>
              <a:gd name="connsiteX10472" fmla="*/ 2478518 w 4089755"/>
              <a:gd name="connsiteY10472" fmla="*/ 108747 h 4615664"/>
              <a:gd name="connsiteX10473" fmla="*/ 2473483 w 4089755"/>
              <a:gd name="connsiteY10473" fmla="*/ 113714 h 4615664"/>
              <a:gd name="connsiteX10474" fmla="*/ 2475301 w 4089755"/>
              <a:gd name="connsiteY10474" fmla="*/ 110889 h 4615664"/>
              <a:gd name="connsiteX10475" fmla="*/ 2478518 w 4089755"/>
              <a:gd name="connsiteY10475" fmla="*/ 108747 h 4615664"/>
              <a:gd name="connsiteX10476" fmla="*/ 2232793 w 4089755"/>
              <a:gd name="connsiteY10476" fmla="*/ 90092 h 4615664"/>
              <a:gd name="connsiteX10477" fmla="*/ 2228476 w 4089755"/>
              <a:gd name="connsiteY10477" fmla="*/ 95641 h 4615664"/>
              <a:gd name="connsiteX10478" fmla="*/ 2229430 w 4089755"/>
              <a:gd name="connsiteY10478" fmla="*/ 96041 h 4615664"/>
              <a:gd name="connsiteX10479" fmla="*/ 2232793 w 4089755"/>
              <a:gd name="connsiteY10479" fmla="*/ 90092 h 4615664"/>
              <a:gd name="connsiteX10480" fmla="*/ 2513816 w 4089755"/>
              <a:gd name="connsiteY10480" fmla="*/ 89515 h 4615664"/>
              <a:gd name="connsiteX10481" fmla="*/ 2510035 w 4089755"/>
              <a:gd name="connsiteY10481" fmla="*/ 94295 h 4615664"/>
              <a:gd name="connsiteX10482" fmla="*/ 2508830 w 4089755"/>
              <a:gd name="connsiteY10482" fmla="*/ 93970 h 4615664"/>
              <a:gd name="connsiteX10483" fmla="*/ 2510910 w 4089755"/>
              <a:gd name="connsiteY10483" fmla="*/ 90944 h 4615664"/>
              <a:gd name="connsiteX10484" fmla="*/ 2513816 w 4089755"/>
              <a:gd name="connsiteY10484" fmla="*/ 89515 h 4615664"/>
              <a:gd name="connsiteX10485" fmla="*/ 2455124 w 4089755"/>
              <a:gd name="connsiteY10485" fmla="*/ 89448 h 4615664"/>
              <a:gd name="connsiteX10486" fmla="*/ 2450809 w 4089755"/>
              <a:gd name="connsiteY10486" fmla="*/ 94996 h 4615664"/>
              <a:gd name="connsiteX10487" fmla="*/ 2451762 w 4089755"/>
              <a:gd name="connsiteY10487" fmla="*/ 95396 h 4615664"/>
              <a:gd name="connsiteX10488" fmla="*/ 2455124 w 4089755"/>
              <a:gd name="connsiteY10488" fmla="*/ 89448 h 4615664"/>
              <a:gd name="connsiteX10489" fmla="*/ 2394732 w 4089755"/>
              <a:gd name="connsiteY10489" fmla="*/ 87516 h 4615664"/>
              <a:gd name="connsiteX10490" fmla="*/ 2392195 w 4089755"/>
              <a:gd name="connsiteY10490" fmla="*/ 91926 h 4615664"/>
              <a:gd name="connsiteX10491" fmla="*/ 2392683 w 4089755"/>
              <a:gd name="connsiteY10491" fmla="*/ 90529 h 4615664"/>
              <a:gd name="connsiteX10492" fmla="*/ 2393138 w 4089755"/>
              <a:gd name="connsiteY10492" fmla="*/ 89459 h 4615664"/>
              <a:gd name="connsiteX10493" fmla="*/ 2617065 w 4089755"/>
              <a:gd name="connsiteY10493" fmla="*/ 86870 h 4615664"/>
              <a:gd name="connsiteX10494" fmla="*/ 2614528 w 4089755"/>
              <a:gd name="connsiteY10494" fmla="*/ 91280 h 4615664"/>
              <a:gd name="connsiteX10495" fmla="*/ 2615015 w 4089755"/>
              <a:gd name="connsiteY10495" fmla="*/ 89884 h 4615664"/>
              <a:gd name="connsiteX10496" fmla="*/ 2615470 w 4089755"/>
              <a:gd name="connsiteY10496" fmla="*/ 88814 h 4615664"/>
              <a:gd name="connsiteX10497" fmla="*/ 2159229 w 4089755"/>
              <a:gd name="connsiteY10497" fmla="*/ 65531 h 4615664"/>
              <a:gd name="connsiteX10498" fmla="*/ 2160000 w 4089755"/>
              <a:gd name="connsiteY10498" fmla="*/ 66080 h 4615664"/>
              <a:gd name="connsiteX10499" fmla="*/ 2161804 w 4089755"/>
              <a:gd name="connsiteY10499" fmla="*/ 67060 h 4615664"/>
              <a:gd name="connsiteX10500" fmla="*/ 2160974 w 4089755"/>
              <a:gd name="connsiteY10500" fmla="*/ 67855 h 4615664"/>
              <a:gd name="connsiteX10501" fmla="*/ 2159517 w 4089755"/>
              <a:gd name="connsiteY10501" fmla="*/ 67828 h 4615664"/>
              <a:gd name="connsiteX10502" fmla="*/ 2293272 w 4089755"/>
              <a:gd name="connsiteY10502" fmla="*/ 30735 h 4615664"/>
              <a:gd name="connsiteX10503" fmla="*/ 2285320 w 4089755"/>
              <a:gd name="connsiteY10503" fmla="*/ 38590 h 4615664"/>
              <a:gd name="connsiteX10504" fmla="*/ 2288127 w 4089755"/>
              <a:gd name="connsiteY10504" fmla="*/ 34389 h 4615664"/>
              <a:gd name="connsiteX10505" fmla="*/ 2293272 w 4089755"/>
              <a:gd name="connsiteY10505" fmla="*/ 30735 h 4615664"/>
              <a:gd name="connsiteX10506" fmla="*/ 2515604 w 4089755"/>
              <a:gd name="connsiteY10506" fmla="*/ 30089 h 4615664"/>
              <a:gd name="connsiteX10507" fmla="*/ 2507652 w 4089755"/>
              <a:gd name="connsiteY10507" fmla="*/ 37946 h 4615664"/>
              <a:gd name="connsiteX10508" fmla="*/ 2510458 w 4089755"/>
              <a:gd name="connsiteY10508" fmla="*/ 33745 h 4615664"/>
              <a:gd name="connsiteX10509" fmla="*/ 2515604 w 4089755"/>
              <a:gd name="connsiteY10509" fmla="*/ 30089 h 4615664"/>
              <a:gd name="connsiteX10510" fmla="*/ 2296470 w 4089755"/>
              <a:gd name="connsiteY10510" fmla="*/ 28007 h 4615664"/>
              <a:gd name="connsiteX10511" fmla="*/ 2293272 w 4089755"/>
              <a:gd name="connsiteY10511" fmla="*/ 30735 h 4615664"/>
              <a:gd name="connsiteX10512" fmla="*/ 2293733 w 4089755"/>
              <a:gd name="connsiteY10512" fmla="*/ 29185 h 4615664"/>
              <a:gd name="connsiteX10513" fmla="*/ 2296470 w 4089755"/>
              <a:gd name="connsiteY10513" fmla="*/ 28007 h 4615664"/>
              <a:gd name="connsiteX10514" fmla="*/ 2518802 w 4089755"/>
              <a:gd name="connsiteY10514" fmla="*/ 27363 h 4615664"/>
              <a:gd name="connsiteX10515" fmla="*/ 2515604 w 4089755"/>
              <a:gd name="connsiteY10515" fmla="*/ 30089 h 4615664"/>
              <a:gd name="connsiteX10516" fmla="*/ 2516066 w 4089755"/>
              <a:gd name="connsiteY10516" fmla="*/ 28540 h 4615664"/>
              <a:gd name="connsiteX10517" fmla="*/ 2518802 w 4089755"/>
              <a:gd name="connsiteY10517" fmla="*/ 27363 h 4615664"/>
              <a:gd name="connsiteX10518" fmla="*/ 2299668 w 4089755"/>
              <a:gd name="connsiteY10518" fmla="*/ 25280 h 4615664"/>
              <a:gd name="connsiteX10519" fmla="*/ 2296470 w 4089755"/>
              <a:gd name="connsiteY10519" fmla="*/ 28007 h 4615664"/>
              <a:gd name="connsiteX10520" fmla="*/ 2296931 w 4089755"/>
              <a:gd name="connsiteY10520" fmla="*/ 26458 h 4615664"/>
              <a:gd name="connsiteX10521" fmla="*/ 2299668 w 4089755"/>
              <a:gd name="connsiteY10521" fmla="*/ 25280 h 4615664"/>
              <a:gd name="connsiteX10522" fmla="*/ 2522001 w 4089755"/>
              <a:gd name="connsiteY10522" fmla="*/ 24636 h 4615664"/>
              <a:gd name="connsiteX10523" fmla="*/ 2518802 w 4089755"/>
              <a:gd name="connsiteY10523" fmla="*/ 27363 h 4615664"/>
              <a:gd name="connsiteX10524" fmla="*/ 2519264 w 4089755"/>
              <a:gd name="connsiteY10524" fmla="*/ 25814 h 4615664"/>
              <a:gd name="connsiteX10525" fmla="*/ 2522001 w 4089755"/>
              <a:gd name="connsiteY10525" fmla="*/ 24636 h 4615664"/>
              <a:gd name="connsiteX10526" fmla="*/ 2344899 w 4089755"/>
              <a:gd name="connsiteY10526" fmla="*/ 645 h 4615664"/>
              <a:gd name="connsiteX10527" fmla="*/ 2340867 w 4089755"/>
              <a:gd name="connsiteY10527" fmla="*/ 4697 h 4615664"/>
              <a:gd name="connsiteX10528" fmla="*/ 2341466 w 4089755"/>
              <a:gd name="connsiteY10528" fmla="*/ 3647 h 4615664"/>
              <a:gd name="connsiteX10529" fmla="*/ 2556684 w 4089755"/>
              <a:gd name="connsiteY10529" fmla="*/ 614 h 4615664"/>
              <a:gd name="connsiteX10530" fmla="*/ 2481384 w 4089755"/>
              <a:gd name="connsiteY10530" fmla="*/ 75034 h 4615664"/>
              <a:gd name="connsiteX10531" fmla="*/ 2476936 w 4089755"/>
              <a:gd name="connsiteY10531" fmla="*/ 81635 h 4615664"/>
              <a:gd name="connsiteX10532" fmla="*/ 2481886 w 4089755"/>
              <a:gd name="connsiteY10532" fmla="*/ 76435 h 4615664"/>
              <a:gd name="connsiteX10533" fmla="*/ 2525131 w 4089755"/>
              <a:gd name="connsiteY10533" fmla="*/ 36825 h 4615664"/>
              <a:gd name="connsiteX10534" fmla="*/ 2553437 w 4089755"/>
              <a:gd name="connsiteY10534" fmla="*/ 12066 h 4615664"/>
              <a:gd name="connsiteX10535" fmla="*/ 2550571 w 4089755"/>
              <a:gd name="connsiteY10535" fmla="*/ 16634 h 4615664"/>
              <a:gd name="connsiteX10536" fmla="*/ 2550466 w 4089755"/>
              <a:gd name="connsiteY10536" fmla="*/ 16848 h 4615664"/>
              <a:gd name="connsiteX10537" fmla="*/ 2549296 w 4089755"/>
              <a:gd name="connsiteY10537" fmla="*/ 18023 h 4615664"/>
              <a:gd name="connsiteX10538" fmla="*/ 2530108 w 4089755"/>
              <a:gd name="connsiteY10538" fmla="*/ 36230 h 4615664"/>
              <a:gd name="connsiteX10539" fmla="*/ 2545351 w 4089755"/>
              <a:gd name="connsiteY10539" fmla="*/ 26026 h 4615664"/>
              <a:gd name="connsiteX10540" fmla="*/ 2546695 w 4089755"/>
              <a:gd name="connsiteY10540" fmla="*/ 24696 h 4615664"/>
              <a:gd name="connsiteX10541" fmla="*/ 2547383 w 4089755"/>
              <a:gd name="connsiteY10541" fmla="*/ 27400 h 4615664"/>
              <a:gd name="connsiteX10542" fmla="*/ 2551502 w 4089755"/>
              <a:gd name="connsiteY10542" fmla="*/ 22566 h 4615664"/>
              <a:gd name="connsiteX10543" fmla="*/ 2555693 w 4089755"/>
              <a:gd name="connsiteY10543" fmla="*/ 16171 h 4615664"/>
              <a:gd name="connsiteX10544" fmla="*/ 2559699 w 4089755"/>
              <a:gd name="connsiteY10544" fmla="*/ 12714 h 4615664"/>
              <a:gd name="connsiteX10545" fmla="*/ 2549358 w 4089755"/>
              <a:gd name="connsiteY10545" fmla="*/ 26172 h 4615664"/>
              <a:gd name="connsiteX10546" fmla="*/ 2476168 w 4089755"/>
              <a:gd name="connsiteY10546" fmla="*/ 94827 h 4615664"/>
              <a:gd name="connsiteX10547" fmla="*/ 2449922 w 4089755"/>
              <a:gd name="connsiteY10547" fmla="*/ 123999 h 4615664"/>
              <a:gd name="connsiteX10548" fmla="*/ 2454205 w 4089755"/>
              <a:gd name="connsiteY10548" fmla="*/ 120619 h 4615664"/>
              <a:gd name="connsiteX10549" fmla="*/ 2514409 w 4089755"/>
              <a:gd name="connsiteY10549" fmla="*/ 64787 h 4615664"/>
              <a:gd name="connsiteX10550" fmla="*/ 2536906 w 4089755"/>
              <a:gd name="connsiteY10550" fmla="*/ 43548 h 4615664"/>
              <a:gd name="connsiteX10551" fmla="*/ 2525478 w 4089755"/>
              <a:gd name="connsiteY10551" fmla="*/ 57659 h 4615664"/>
              <a:gd name="connsiteX10552" fmla="*/ 2459965 w 4089755"/>
              <a:gd name="connsiteY10552" fmla="*/ 121982 h 4615664"/>
              <a:gd name="connsiteX10553" fmla="*/ 2435471 w 4089755"/>
              <a:gd name="connsiteY10553" fmla="*/ 148681 h 4615664"/>
              <a:gd name="connsiteX10554" fmla="*/ 2453600 w 4089755"/>
              <a:gd name="connsiteY10554" fmla="*/ 130589 h 4615664"/>
              <a:gd name="connsiteX10555" fmla="*/ 2473483 w 4089755"/>
              <a:gd name="connsiteY10555" fmla="*/ 113714 h 4615664"/>
              <a:gd name="connsiteX10556" fmla="*/ 2441507 w 4089755"/>
              <a:gd name="connsiteY10556" fmla="*/ 146519 h 4615664"/>
              <a:gd name="connsiteX10557" fmla="*/ 2433698 w 4089755"/>
              <a:gd name="connsiteY10557" fmla="*/ 159069 h 4615664"/>
              <a:gd name="connsiteX10558" fmla="*/ 2416387 w 4089755"/>
              <a:gd name="connsiteY10558" fmla="*/ 178912 h 4615664"/>
              <a:gd name="connsiteX10559" fmla="*/ 2399430 w 4089755"/>
              <a:gd name="connsiteY10559" fmla="*/ 196828 h 4615664"/>
              <a:gd name="connsiteX10560" fmla="*/ 2422657 w 4089755"/>
              <a:gd name="connsiteY10560" fmla="*/ 175929 h 4615664"/>
              <a:gd name="connsiteX10561" fmla="*/ 2394659 w 4089755"/>
              <a:gd name="connsiteY10561" fmla="*/ 203380 h 4615664"/>
              <a:gd name="connsiteX10562" fmla="*/ 2394107 w 4089755"/>
              <a:gd name="connsiteY10562" fmla="*/ 204356 h 4615664"/>
              <a:gd name="connsiteX10563" fmla="*/ 2404592 w 4089755"/>
              <a:gd name="connsiteY10563" fmla="*/ 195593 h 4615664"/>
              <a:gd name="connsiteX10564" fmla="*/ 2423508 w 4089755"/>
              <a:gd name="connsiteY10564" fmla="*/ 176344 h 4615664"/>
              <a:gd name="connsiteX10565" fmla="*/ 2427028 w 4089755"/>
              <a:gd name="connsiteY10565" fmla="*/ 171611 h 4615664"/>
              <a:gd name="connsiteX10566" fmla="*/ 2422657 w 4089755"/>
              <a:gd name="connsiteY10566" fmla="*/ 175929 h 4615664"/>
              <a:gd name="connsiteX10567" fmla="*/ 2425464 w 4089755"/>
              <a:gd name="connsiteY10567" fmla="*/ 171727 h 4615664"/>
              <a:gd name="connsiteX10568" fmla="*/ 2428594 w 4089755"/>
              <a:gd name="connsiteY10568" fmla="*/ 169504 h 4615664"/>
              <a:gd name="connsiteX10569" fmla="*/ 2436391 w 4089755"/>
              <a:gd name="connsiteY10569" fmla="*/ 159018 h 4615664"/>
              <a:gd name="connsiteX10570" fmla="*/ 2432503 w 4089755"/>
              <a:gd name="connsiteY10570" fmla="*/ 165906 h 4615664"/>
              <a:gd name="connsiteX10571" fmla="*/ 2433806 w 4089755"/>
              <a:gd name="connsiteY10571" fmla="*/ 165345 h 4615664"/>
              <a:gd name="connsiteX10572" fmla="*/ 2431903 w 4089755"/>
              <a:gd name="connsiteY10572" fmla="*/ 166968 h 4615664"/>
              <a:gd name="connsiteX10573" fmla="*/ 2430800 w 4089755"/>
              <a:gd name="connsiteY10573" fmla="*/ 168923 h 4615664"/>
              <a:gd name="connsiteX10574" fmla="*/ 2436952 w 4089755"/>
              <a:gd name="connsiteY10574" fmla="*/ 162663 h 4615664"/>
              <a:gd name="connsiteX10575" fmla="*/ 2433806 w 4089755"/>
              <a:gd name="connsiteY10575" fmla="*/ 165345 h 4615664"/>
              <a:gd name="connsiteX10576" fmla="*/ 2434268 w 4089755"/>
              <a:gd name="connsiteY10576" fmla="*/ 163796 h 4615664"/>
              <a:gd name="connsiteX10577" fmla="*/ 2436990 w 4089755"/>
              <a:gd name="connsiteY10577" fmla="*/ 162623 h 4615664"/>
              <a:gd name="connsiteX10578" fmla="*/ 2444467 w 4089755"/>
              <a:gd name="connsiteY10578" fmla="*/ 155015 h 4615664"/>
              <a:gd name="connsiteX10579" fmla="*/ 2484453 w 4089755"/>
              <a:gd name="connsiteY10579" fmla="*/ 117957 h 4615664"/>
              <a:gd name="connsiteX10580" fmla="*/ 2435696 w 4089755"/>
              <a:gd name="connsiteY10580" fmla="*/ 167226 h 4615664"/>
              <a:gd name="connsiteX10581" fmla="*/ 2424390 w 4089755"/>
              <a:gd name="connsiteY10581" fmla="*/ 180281 h 4615664"/>
              <a:gd name="connsiteX10582" fmla="*/ 2423646 w 4089755"/>
              <a:gd name="connsiteY10582" fmla="*/ 181599 h 4615664"/>
              <a:gd name="connsiteX10583" fmla="*/ 2430180 w 4089755"/>
              <a:gd name="connsiteY10583" fmla="*/ 175309 h 4615664"/>
              <a:gd name="connsiteX10584" fmla="*/ 2471689 w 4089755"/>
              <a:gd name="connsiteY10584" fmla="*/ 138597 h 4615664"/>
              <a:gd name="connsiteX10585" fmla="*/ 2434739 w 4089755"/>
              <a:gd name="connsiteY10585" fmla="*/ 176148 h 4615664"/>
              <a:gd name="connsiteX10586" fmla="*/ 2416047 w 4089755"/>
              <a:gd name="connsiteY10586" fmla="*/ 194119 h 4615664"/>
              <a:gd name="connsiteX10587" fmla="*/ 2413500 w 4089755"/>
              <a:gd name="connsiteY10587" fmla="*/ 198148 h 4615664"/>
              <a:gd name="connsiteX10588" fmla="*/ 2413733 w 4089755"/>
              <a:gd name="connsiteY10588" fmla="*/ 198270 h 4615664"/>
              <a:gd name="connsiteX10589" fmla="*/ 2415919 w 4089755"/>
              <a:gd name="connsiteY10589" fmla="*/ 196543 h 4615664"/>
              <a:gd name="connsiteX10590" fmla="*/ 2494416 w 4089755"/>
              <a:gd name="connsiteY10590" fmla="*/ 119398 h 4615664"/>
              <a:gd name="connsiteX10591" fmla="*/ 2504153 w 4089755"/>
              <a:gd name="connsiteY10591" fmla="*/ 115910 h 4615664"/>
              <a:gd name="connsiteX10592" fmla="*/ 2453995 w 4089755"/>
              <a:gd name="connsiteY10592" fmla="*/ 169726 h 4615664"/>
              <a:gd name="connsiteX10593" fmla="*/ 2452812 w 4089755"/>
              <a:gd name="connsiteY10593" fmla="*/ 171036 h 4615664"/>
              <a:gd name="connsiteX10594" fmla="*/ 2454207 w 4089755"/>
              <a:gd name="connsiteY10594" fmla="*/ 170461 h 4615664"/>
              <a:gd name="connsiteX10595" fmla="*/ 2460356 w 4089755"/>
              <a:gd name="connsiteY10595" fmla="*/ 164008 h 4615664"/>
              <a:gd name="connsiteX10596" fmla="*/ 2461700 w 4089755"/>
              <a:gd name="connsiteY10596" fmla="*/ 162679 h 4615664"/>
              <a:gd name="connsiteX10597" fmla="*/ 2462338 w 4089755"/>
              <a:gd name="connsiteY10597" fmla="*/ 165191 h 4615664"/>
              <a:gd name="connsiteX10598" fmla="*/ 2463669 w 4089755"/>
              <a:gd name="connsiteY10598" fmla="*/ 163880 h 4615664"/>
              <a:gd name="connsiteX10599" fmla="*/ 2466507 w 4089755"/>
              <a:gd name="connsiteY10599" fmla="*/ 160547 h 4615664"/>
              <a:gd name="connsiteX10600" fmla="*/ 2470698 w 4089755"/>
              <a:gd name="connsiteY10600" fmla="*/ 154152 h 4615664"/>
              <a:gd name="connsiteX10601" fmla="*/ 2474704 w 4089755"/>
              <a:gd name="connsiteY10601" fmla="*/ 150696 h 4615664"/>
              <a:gd name="connsiteX10602" fmla="*/ 2474780 w 4089755"/>
              <a:gd name="connsiteY10602" fmla="*/ 152861 h 4615664"/>
              <a:gd name="connsiteX10603" fmla="*/ 2474512 w 4089755"/>
              <a:gd name="connsiteY10603" fmla="*/ 153191 h 4615664"/>
              <a:gd name="connsiteX10604" fmla="*/ 2490799 w 4089755"/>
              <a:gd name="connsiteY10604" fmla="*/ 137135 h 4615664"/>
              <a:gd name="connsiteX10605" fmla="*/ 2508314 w 4089755"/>
              <a:gd name="connsiteY10605" fmla="*/ 119471 h 4615664"/>
              <a:gd name="connsiteX10606" fmla="*/ 2503755 w 4089755"/>
              <a:gd name="connsiteY10606" fmla="*/ 129887 h 4615664"/>
              <a:gd name="connsiteX10607" fmla="*/ 2515923 w 4089755"/>
              <a:gd name="connsiteY10607" fmla="*/ 117938 h 4615664"/>
              <a:gd name="connsiteX10608" fmla="*/ 2524280 w 4089755"/>
              <a:gd name="connsiteY10608" fmla="*/ 103887 h 4615664"/>
              <a:gd name="connsiteX10609" fmla="*/ 2532412 w 4089755"/>
              <a:gd name="connsiteY10609" fmla="*/ 96036 h 4615664"/>
              <a:gd name="connsiteX10610" fmla="*/ 2533389 w 4089755"/>
              <a:gd name="connsiteY10610" fmla="*/ 95085 h 4615664"/>
              <a:gd name="connsiteX10611" fmla="*/ 2530382 w 4089755"/>
              <a:gd name="connsiteY10611" fmla="*/ 100909 h 4615664"/>
              <a:gd name="connsiteX10612" fmla="*/ 2517689 w 4089755"/>
              <a:gd name="connsiteY10612" fmla="*/ 123463 h 4615664"/>
              <a:gd name="connsiteX10613" fmla="*/ 2485673 w 4089755"/>
              <a:gd name="connsiteY10613" fmla="*/ 175056 h 4615664"/>
              <a:gd name="connsiteX10614" fmla="*/ 2498237 w 4089755"/>
              <a:gd name="connsiteY10614" fmla="*/ 160989 h 4615664"/>
              <a:gd name="connsiteX10615" fmla="*/ 2514101 w 4089755"/>
              <a:gd name="connsiteY10615" fmla="*/ 137479 h 4615664"/>
              <a:gd name="connsiteX10616" fmla="*/ 2522479 w 4089755"/>
              <a:gd name="connsiteY10616" fmla="*/ 131000 h 4615664"/>
              <a:gd name="connsiteX10617" fmla="*/ 2526752 w 4089755"/>
              <a:gd name="connsiteY10617" fmla="*/ 120806 h 4615664"/>
              <a:gd name="connsiteX10618" fmla="*/ 2535325 w 4089755"/>
              <a:gd name="connsiteY10618" fmla="*/ 114177 h 4615664"/>
              <a:gd name="connsiteX10619" fmla="*/ 2548899 w 4089755"/>
              <a:gd name="connsiteY10619" fmla="*/ 90263 h 4615664"/>
              <a:gd name="connsiteX10620" fmla="*/ 2545115 w 4089755"/>
              <a:gd name="connsiteY10620" fmla="*/ 104430 h 4615664"/>
              <a:gd name="connsiteX10621" fmla="*/ 2535728 w 4089755"/>
              <a:gd name="connsiteY10621" fmla="*/ 120756 h 4615664"/>
              <a:gd name="connsiteX10622" fmla="*/ 2536085 w 4089755"/>
              <a:gd name="connsiteY10622" fmla="*/ 129546 h 4615664"/>
              <a:gd name="connsiteX10623" fmla="*/ 2524028 w 4089755"/>
              <a:gd name="connsiteY10623" fmla="*/ 150928 h 4615664"/>
              <a:gd name="connsiteX10624" fmla="*/ 2506950 w 4089755"/>
              <a:gd name="connsiteY10624" fmla="*/ 174523 h 4615664"/>
              <a:gd name="connsiteX10625" fmla="*/ 2507264 w 4089755"/>
              <a:gd name="connsiteY10625" fmla="*/ 173968 h 4615664"/>
              <a:gd name="connsiteX10626" fmla="*/ 2508039 w 4089755"/>
              <a:gd name="connsiteY10626" fmla="*/ 172649 h 4615664"/>
              <a:gd name="connsiteX10627" fmla="*/ 2507852 w 4089755"/>
              <a:gd name="connsiteY10627" fmla="*/ 172933 h 4615664"/>
              <a:gd name="connsiteX10628" fmla="*/ 2507264 w 4089755"/>
              <a:gd name="connsiteY10628" fmla="*/ 173968 h 4615664"/>
              <a:gd name="connsiteX10629" fmla="*/ 2506890 w 4089755"/>
              <a:gd name="connsiteY10629" fmla="*/ 174606 h 4615664"/>
              <a:gd name="connsiteX10630" fmla="*/ 2506950 w 4089755"/>
              <a:gd name="connsiteY10630" fmla="*/ 174523 h 4615664"/>
              <a:gd name="connsiteX10631" fmla="*/ 2505081 w 4089755"/>
              <a:gd name="connsiteY10631" fmla="*/ 177817 h 4615664"/>
              <a:gd name="connsiteX10632" fmla="*/ 2501206 w 4089755"/>
              <a:gd name="connsiteY10632" fmla="*/ 188068 h 4615664"/>
              <a:gd name="connsiteX10633" fmla="*/ 2511762 w 4089755"/>
              <a:gd name="connsiteY10633" fmla="*/ 170840 h 4615664"/>
              <a:gd name="connsiteX10634" fmla="*/ 2545962 w 4089755"/>
              <a:gd name="connsiteY10634" fmla="*/ 117194 h 4615664"/>
              <a:gd name="connsiteX10635" fmla="*/ 2558721 w 4089755"/>
              <a:gd name="connsiteY10635" fmla="*/ 102977 h 4615664"/>
              <a:gd name="connsiteX10636" fmla="*/ 2570203 w 4089755"/>
              <a:gd name="connsiteY10636" fmla="*/ 87207 h 4615664"/>
              <a:gd name="connsiteX10637" fmla="*/ 2580106 w 4089755"/>
              <a:gd name="connsiteY10637" fmla="*/ 88615 h 4615664"/>
              <a:gd name="connsiteX10638" fmla="*/ 2601654 w 4089755"/>
              <a:gd name="connsiteY10638" fmla="*/ 51644 h 4615664"/>
              <a:gd name="connsiteX10639" fmla="*/ 2609978 w 4089755"/>
              <a:gd name="connsiteY10639" fmla="*/ 37440 h 4615664"/>
              <a:gd name="connsiteX10640" fmla="*/ 2611733 w 4089755"/>
              <a:gd name="connsiteY10640" fmla="*/ 36520 h 4615664"/>
              <a:gd name="connsiteX10641" fmla="*/ 2616515 w 4089755"/>
              <a:gd name="connsiteY10641" fmla="*/ 33426 h 4615664"/>
              <a:gd name="connsiteX10642" fmla="*/ 2613989 w 4089755"/>
              <a:gd name="connsiteY10642" fmla="*/ 38072 h 4615664"/>
              <a:gd name="connsiteX10643" fmla="*/ 2575994 w 4089755"/>
              <a:gd name="connsiteY10643" fmla="*/ 107751 h 4615664"/>
              <a:gd name="connsiteX10644" fmla="*/ 2561010 w 4089755"/>
              <a:gd name="connsiteY10644" fmla="*/ 134931 h 4615664"/>
              <a:gd name="connsiteX10645" fmla="*/ 2547837 w 4089755"/>
              <a:gd name="connsiteY10645" fmla="*/ 157892 h 4615664"/>
              <a:gd name="connsiteX10646" fmla="*/ 2547716 w 4089755"/>
              <a:gd name="connsiteY10646" fmla="*/ 158192 h 4615664"/>
              <a:gd name="connsiteX10647" fmla="*/ 2554124 w 4089755"/>
              <a:gd name="connsiteY10647" fmla="*/ 149880 h 4615664"/>
              <a:gd name="connsiteX10648" fmla="*/ 2563133 w 4089755"/>
              <a:gd name="connsiteY10648" fmla="*/ 138193 h 4615664"/>
              <a:gd name="connsiteX10649" fmla="*/ 2565799 w 4089755"/>
              <a:gd name="connsiteY10649" fmla="*/ 138069 h 4615664"/>
              <a:gd name="connsiteX10650" fmla="*/ 2570036 w 4089755"/>
              <a:gd name="connsiteY10650" fmla="*/ 139067 h 4615664"/>
              <a:gd name="connsiteX10651" fmla="*/ 2553643 w 4089755"/>
              <a:gd name="connsiteY10651" fmla="*/ 162075 h 4615664"/>
              <a:gd name="connsiteX10652" fmla="*/ 2545314 w 4089755"/>
              <a:gd name="connsiteY10652" fmla="*/ 175883 h 4615664"/>
              <a:gd name="connsiteX10653" fmla="*/ 2545317 w 4089755"/>
              <a:gd name="connsiteY10653" fmla="*/ 176259 h 4615664"/>
              <a:gd name="connsiteX10654" fmla="*/ 2546014 w 4089755"/>
              <a:gd name="connsiteY10654" fmla="*/ 179720 h 4615664"/>
              <a:gd name="connsiteX10655" fmla="*/ 2546202 w 4089755"/>
              <a:gd name="connsiteY10655" fmla="*/ 179979 h 4615664"/>
              <a:gd name="connsiteX10656" fmla="*/ 2554565 w 4089755"/>
              <a:gd name="connsiteY10656" fmla="*/ 169737 h 4615664"/>
              <a:gd name="connsiteX10657" fmla="*/ 2559420 w 4089755"/>
              <a:gd name="connsiteY10657" fmla="*/ 161637 h 4615664"/>
              <a:gd name="connsiteX10658" fmla="*/ 2572767 w 4089755"/>
              <a:gd name="connsiteY10658" fmla="*/ 139258 h 4615664"/>
              <a:gd name="connsiteX10659" fmla="*/ 2593307 w 4089755"/>
              <a:gd name="connsiteY10659" fmla="*/ 112132 h 4615664"/>
              <a:gd name="connsiteX10660" fmla="*/ 2600274 w 4089755"/>
              <a:gd name="connsiteY10660" fmla="*/ 108921 h 4615664"/>
              <a:gd name="connsiteX10661" fmla="*/ 2619202 w 4089755"/>
              <a:gd name="connsiteY10661" fmla="*/ 76514 h 4615664"/>
              <a:gd name="connsiteX10662" fmla="*/ 2617065 w 4089755"/>
              <a:gd name="connsiteY10662" fmla="*/ 86870 h 4615664"/>
              <a:gd name="connsiteX10663" fmla="*/ 2616660 w 4089755"/>
              <a:gd name="connsiteY10663" fmla="*/ 86025 h 4615664"/>
              <a:gd name="connsiteX10664" fmla="*/ 2617307 w 4089755"/>
              <a:gd name="connsiteY10664" fmla="*/ 84507 h 4615664"/>
              <a:gd name="connsiteX10665" fmla="*/ 2616400 w 4089755"/>
              <a:gd name="connsiteY10665" fmla="*/ 85481 h 4615664"/>
              <a:gd name="connsiteX10666" fmla="*/ 2616660 w 4089755"/>
              <a:gd name="connsiteY10666" fmla="*/ 86025 h 4615664"/>
              <a:gd name="connsiteX10667" fmla="*/ 2615470 w 4089755"/>
              <a:gd name="connsiteY10667" fmla="*/ 88814 h 4615664"/>
              <a:gd name="connsiteX10668" fmla="*/ 2614220 w 4089755"/>
              <a:gd name="connsiteY10668" fmla="*/ 90339 h 4615664"/>
              <a:gd name="connsiteX10669" fmla="*/ 2613275 w 4089755"/>
              <a:gd name="connsiteY10669" fmla="*/ 92341 h 4615664"/>
              <a:gd name="connsiteX10670" fmla="*/ 2614605 w 4089755"/>
              <a:gd name="connsiteY10670" fmla="*/ 100378 h 4615664"/>
              <a:gd name="connsiteX10671" fmla="*/ 2596846 w 4089755"/>
              <a:gd name="connsiteY10671" fmla="*/ 131880 h 4615664"/>
              <a:gd name="connsiteX10672" fmla="*/ 2597443 w 4089755"/>
              <a:gd name="connsiteY10672" fmla="*/ 138307 h 4615664"/>
              <a:gd name="connsiteX10673" fmla="*/ 2575896 w 4089755"/>
              <a:gd name="connsiteY10673" fmla="*/ 175279 h 4615664"/>
              <a:gd name="connsiteX10674" fmla="*/ 2552098 w 4089755"/>
              <a:gd name="connsiteY10674" fmla="*/ 211451 h 4615664"/>
              <a:gd name="connsiteX10675" fmla="*/ 2551573 w 4089755"/>
              <a:gd name="connsiteY10675" fmla="*/ 216571 h 4615664"/>
              <a:gd name="connsiteX10676" fmla="*/ 2556736 w 4089755"/>
              <a:gd name="connsiteY10676" fmla="*/ 212244 h 4615664"/>
              <a:gd name="connsiteX10677" fmla="*/ 2572767 w 4089755"/>
              <a:gd name="connsiteY10677" fmla="*/ 183625 h 4615664"/>
              <a:gd name="connsiteX10678" fmla="*/ 2575494 w 4089755"/>
              <a:gd name="connsiteY10678" fmla="*/ 181691 h 4615664"/>
              <a:gd name="connsiteX10679" fmla="*/ 2631321 w 4089755"/>
              <a:gd name="connsiteY10679" fmla="*/ 92844 h 4615664"/>
              <a:gd name="connsiteX10680" fmla="*/ 2657764 w 4089755"/>
              <a:gd name="connsiteY10680" fmla="*/ 45643 h 4615664"/>
              <a:gd name="connsiteX10681" fmla="*/ 2660873 w 4089755"/>
              <a:gd name="connsiteY10681" fmla="*/ 43436 h 4615664"/>
              <a:gd name="connsiteX10682" fmla="*/ 2667842 w 4089755"/>
              <a:gd name="connsiteY10682" fmla="*/ 37835 h 4615664"/>
              <a:gd name="connsiteX10683" fmla="*/ 2660515 w 4089755"/>
              <a:gd name="connsiteY10683" fmla="*/ 53271 h 4615664"/>
              <a:gd name="connsiteX10684" fmla="*/ 2669716 w 4089755"/>
              <a:gd name="connsiteY10684" fmla="*/ 39576 h 4615664"/>
              <a:gd name="connsiteX10685" fmla="*/ 2672515 w 4089755"/>
              <a:gd name="connsiteY10685" fmla="*/ 42429 h 4615664"/>
              <a:gd name="connsiteX10686" fmla="*/ 2676699 w 4089755"/>
              <a:gd name="connsiteY10686" fmla="*/ 38519 h 4615664"/>
              <a:gd name="connsiteX10687" fmla="*/ 2669400 w 4089755"/>
              <a:gd name="connsiteY10687" fmla="*/ 52819 h 4615664"/>
              <a:gd name="connsiteX10688" fmla="*/ 2666461 w 4089755"/>
              <a:gd name="connsiteY10688" fmla="*/ 56869 h 4615664"/>
              <a:gd name="connsiteX10689" fmla="*/ 2664625 w 4089755"/>
              <a:gd name="connsiteY10689" fmla="*/ 58436 h 4615664"/>
              <a:gd name="connsiteX10690" fmla="*/ 2666254 w 4089755"/>
              <a:gd name="connsiteY10690" fmla="*/ 58982 h 4615664"/>
              <a:gd name="connsiteX10691" fmla="*/ 2656486 w 4089755"/>
              <a:gd name="connsiteY10691" fmla="*/ 78115 h 4615664"/>
              <a:gd name="connsiteX10692" fmla="*/ 2652015 w 4089755"/>
              <a:gd name="connsiteY10692" fmla="*/ 82736 h 4615664"/>
              <a:gd name="connsiteX10693" fmla="*/ 2641361 w 4089755"/>
              <a:gd name="connsiteY10693" fmla="*/ 92865 h 4615664"/>
              <a:gd name="connsiteX10694" fmla="*/ 2630045 w 4089755"/>
              <a:gd name="connsiteY10694" fmla="*/ 106673 h 4615664"/>
              <a:gd name="connsiteX10695" fmla="*/ 2652431 w 4089755"/>
              <a:gd name="connsiteY10695" fmla="*/ 85737 h 4615664"/>
              <a:gd name="connsiteX10696" fmla="*/ 2652701 w 4089755"/>
              <a:gd name="connsiteY10696" fmla="*/ 85530 h 4615664"/>
              <a:gd name="connsiteX10697" fmla="*/ 2650040 w 4089755"/>
              <a:gd name="connsiteY10697" fmla="*/ 90746 h 4615664"/>
              <a:gd name="connsiteX10698" fmla="*/ 2599894 w 4089755"/>
              <a:gd name="connsiteY10698" fmla="*/ 179204 h 4615664"/>
              <a:gd name="connsiteX10699" fmla="*/ 2607985 w 4089755"/>
              <a:gd name="connsiteY10699" fmla="*/ 169685 h 4615664"/>
              <a:gd name="connsiteX10700" fmla="*/ 2606974 w 4089755"/>
              <a:gd name="connsiteY10700" fmla="*/ 175358 h 4615664"/>
              <a:gd name="connsiteX10701" fmla="*/ 2585427 w 4089755"/>
              <a:gd name="connsiteY10701" fmla="*/ 198045 h 4615664"/>
              <a:gd name="connsiteX10702" fmla="*/ 2603329 w 4089755"/>
              <a:gd name="connsiteY10702" fmla="*/ 182654 h 4615664"/>
              <a:gd name="connsiteX10703" fmla="*/ 2602619 w 4089755"/>
              <a:gd name="connsiteY10703" fmla="*/ 183994 h 4615664"/>
              <a:gd name="connsiteX10704" fmla="*/ 2587168 w 4089755"/>
              <a:gd name="connsiteY10704" fmla="*/ 215882 h 4615664"/>
              <a:gd name="connsiteX10705" fmla="*/ 2616852 w 4089755"/>
              <a:gd name="connsiteY10705" fmla="*/ 174794 h 4615664"/>
              <a:gd name="connsiteX10706" fmla="*/ 2619546 w 4089755"/>
              <a:gd name="connsiteY10706" fmla="*/ 181778 h 4615664"/>
              <a:gd name="connsiteX10707" fmla="*/ 2624417 w 4089755"/>
              <a:gd name="connsiteY10707" fmla="*/ 178011 h 4615664"/>
              <a:gd name="connsiteX10708" fmla="*/ 2612014 w 4089755"/>
              <a:gd name="connsiteY10708" fmla="*/ 201019 h 4615664"/>
              <a:gd name="connsiteX10709" fmla="*/ 2605511 w 4089755"/>
              <a:gd name="connsiteY10709" fmla="*/ 211088 h 4615664"/>
              <a:gd name="connsiteX10710" fmla="*/ 2612627 w 4089755"/>
              <a:gd name="connsiteY10710" fmla="*/ 204405 h 4615664"/>
              <a:gd name="connsiteX10711" fmla="*/ 2644989 w 4089755"/>
              <a:gd name="connsiteY10711" fmla="*/ 175282 h 4615664"/>
              <a:gd name="connsiteX10712" fmla="*/ 2608562 w 4089755"/>
              <a:gd name="connsiteY10712" fmla="*/ 211001 h 4615664"/>
              <a:gd name="connsiteX10713" fmla="*/ 2599271 w 4089755"/>
              <a:gd name="connsiteY10713" fmla="*/ 220753 h 4615664"/>
              <a:gd name="connsiteX10714" fmla="*/ 2597764 w 4089755"/>
              <a:gd name="connsiteY10714" fmla="*/ 223087 h 4615664"/>
              <a:gd name="connsiteX10715" fmla="*/ 2603168 w 4089755"/>
              <a:gd name="connsiteY10715" fmla="*/ 221401 h 4615664"/>
              <a:gd name="connsiteX10716" fmla="*/ 2610152 w 4089755"/>
              <a:gd name="connsiteY10716" fmla="*/ 215440 h 4615664"/>
              <a:gd name="connsiteX10717" fmla="*/ 2632077 w 4089755"/>
              <a:gd name="connsiteY10717" fmla="*/ 194336 h 4615664"/>
              <a:gd name="connsiteX10718" fmla="*/ 2639294 w 4089755"/>
              <a:gd name="connsiteY10718" fmla="*/ 184503 h 4615664"/>
              <a:gd name="connsiteX10719" fmla="*/ 2649357 w 4089755"/>
              <a:gd name="connsiteY10719" fmla="*/ 170967 h 4615664"/>
              <a:gd name="connsiteX10720" fmla="*/ 2644989 w 4089755"/>
              <a:gd name="connsiteY10720" fmla="*/ 175282 h 4615664"/>
              <a:gd name="connsiteX10721" fmla="*/ 2647796 w 4089755"/>
              <a:gd name="connsiteY10721" fmla="*/ 171081 h 4615664"/>
              <a:gd name="connsiteX10722" fmla="*/ 2650926 w 4089755"/>
              <a:gd name="connsiteY10722" fmla="*/ 168859 h 4615664"/>
              <a:gd name="connsiteX10723" fmla="*/ 2658723 w 4089755"/>
              <a:gd name="connsiteY10723" fmla="*/ 158373 h 4615664"/>
              <a:gd name="connsiteX10724" fmla="*/ 2654835 w 4089755"/>
              <a:gd name="connsiteY10724" fmla="*/ 165261 h 4615664"/>
              <a:gd name="connsiteX10725" fmla="*/ 2656140 w 4089755"/>
              <a:gd name="connsiteY10725" fmla="*/ 164699 h 4615664"/>
              <a:gd name="connsiteX10726" fmla="*/ 2654236 w 4089755"/>
              <a:gd name="connsiteY10726" fmla="*/ 166323 h 4615664"/>
              <a:gd name="connsiteX10727" fmla="*/ 2645978 w 4089755"/>
              <a:gd name="connsiteY10727" fmla="*/ 180956 h 4615664"/>
              <a:gd name="connsiteX10728" fmla="*/ 2652513 w 4089755"/>
              <a:gd name="connsiteY10728" fmla="*/ 174664 h 4615664"/>
              <a:gd name="connsiteX10729" fmla="*/ 2694021 w 4089755"/>
              <a:gd name="connsiteY10729" fmla="*/ 137951 h 4615664"/>
              <a:gd name="connsiteX10730" fmla="*/ 2657071 w 4089755"/>
              <a:gd name="connsiteY10730" fmla="*/ 175504 h 4615664"/>
              <a:gd name="connsiteX10731" fmla="*/ 2638380 w 4089755"/>
              <a:gd name="connsiteY10731" fmla="*/ 193473 h 4615664"/>
              <a:gd name="connsiteX10732" fmla="*/ 2634248 w 4089755"/>
              <a:gd name="connsiteY10732" fmla="*/ 200011 h 4615664"/>
              <a:gd name="connsiteX10733" fmla="*/ 2662467 w 4089755"/>
              <a:gd name="connsiteY10733" fmla="*/ 174164 h 4615664"/>
              <a:gd name="connsiteX10734" fmla="*/ 2690774 w 4089755"/>
              <a:gd name="connsiteY10734" fmla="*/ 149403 h 4615664"/>
              <a:gd name="connsiteX10735" fmla="*/ 2687908 w 4089755"/>
              <a:gd name="connsiteY10735" fmla="*/ 153971 h 4615664"/>
              <a:gd name="connsiteX10736" fmla="*/ 2687803 w 4089755"/>
              <a:gd name="connsiteY10736" fmla="*/ 154184 h 4615664"/>
              <a:gd name="connsiteX10737" fmla="*/ 2686633 w 4089755"/>
              <a:gd name="connsiteY10737" fmla="*/ 155360 h 4615664"/>
              <a:gd name="connsiteX10738" fmla="*/ 2667446 w 4089755"/>
              <a:gd name="connsiteY10738" fmla="*/ 173566 h 4615664"/>
              <a:gd name="connsiteX10739" fmla="*/ 2682688 w 4089755"/>
              <a:gd name="connsiteY10739" fmla="*/ 163363 h 4615664"/>
              <a:gd name="connsiteX10740" fmla="*/ 2684033 w 4089755"/>
              <a:gd name="connsiteY10740" fmla="*/ 162033 h 4615664"/>
              <a:gd name="connsiteX10741" fmla="*/ 2684720 w 4089755"/>
              <a:gd name="connsiteY10741" fmla="*/ 164738 h 4615664"/>
              <a:gd name="connsiteX10742" fmla="*/ 2688839 w 4089755"/>
              <a:gd name="connsiteY10742" fmla="*/ 159903 h 4615664"/>
              <a:gd name="connsiteX10743" fmla="*/ 2693031 w 4089755"/>
              <a:gd name="connsiteY10743" fmla="*/ 153507 h 4615664"/>
              <a:gd name="connsiteX10744" fmla="*/ 2697036 w 4089755"/>
              <a:gd name="connsiteY10744" fmla="*/ 150052 h 4615664"/>
              <a:gd name="connsiteX10745" fmla="*/ 2686696 w 4089755"/>
              <a:gd name="connsiteY10745" fmla="*/ 163510 h 4615664"/>
              <a:gd name="connsiteX10746" fmla="*/ 2616233 w 4089755"/>
              <a:gd name="connsiteY10746" fmla="*/ 229607 h 4615664"/>
              <a:gd name="connsiteX10747" fmla="*/ 2612959 w 4089755"/>
              <a:gd name="connsiteY10747" fmla="*/ 238095 h 4615664"/>
              <a:gd name="connsiteX10748" fmla="*/ 2651746 w 4089755"/>
              <a:gd name="connsiteY10748" fmla="*/ 202125 h 4615664"/>
              <a:gd name="connsiteX10749" fmla="*/ 2674242 w 4089755"/>
              <a:gd name="connsiteY10749" fmla="*/ 180886 h 4615664"/>
              <a:gd name="connsiteX10750" fmla="*/ 2662816 w 4089755"/>
              <a:gd name="connsiteY10750" fmla="*/ 194996 h 4615664"/>
              <a:gd name="connsiteX10751" fmla="*/ 2629810 w 4089755"/>
              <a:gd name="connsiteY10751" fmla="*/ 227840 h 4615664"/>
              <a:gd name="connsiteX10752" fmla="*/ 2612823 w 4089755"/>
              <a:gd name="connsiteY10752" fmla="*/ 244289 h 4615664"/>
              <a:gd name="connsiteX10753" fmla="*/ 2612965 w 4089755"/>
              <a:gd name="connsiteY10753" fmla="*/ 247790 h 4615664"/>
              <a:gd name="connsiteX10754" fmla="*/ 2612685 w 4089755"/>
              <a:gd name="connsiteY10754" fmla="*/ 248195 h 4615664"/>
              <a:gd name="connsiteX10755" fmla="*/ 2615855 w 4089755"/>
              <a:gd name="connsiteY10755" fmla="*/ 246085 h 4615664"/>
              <a:gd name="connsiteX10756" fmla="*/ 2610821 w 4089755"/>
              <a:gd name="connsiteY10756" fmla="*/ 251051 h 4615664"/>
              <a:gd name="connsiteX10757" fmla="*/ 2612328 w 4089755"/>
              <a:gd name="connsiteY10757" fmla="*/ 248707 h 4615664"/>
              <a:gd name="connsiteX10758" fmla="*/ 2610534 w 4089755"/>
              <a:gd name="connsiteY10758" fmla="*/ 251291 h 4615664"/>
              <a:gd name="connsiteX10759" fmla="*/ 2610821 w 4089755"/>
              <a:gd name="connsiteY10759" fmla="*/ 251051 h 4615664"/>
              <a:gd name="connsiteX10760" fmla="*/ 2610350 w 4089755"/>
              <a:gd name="connsiteY10760" fmla="*/ 251555 h 4615664"/>
              <a:gd name="connsiteX10761" fmla="*/ 2604810 w 4089755"/>
              <a:gd name="connsiteY10761" fmla="*/ 259536 h 4615664"/>
              <a:gd name="connsiteX10762" fmla="*/ 2600372 w 4089755"/>
              <a:gd name="connsiteY10762" fmla="*/ 265641 h 4615664"/>
              <a:gd name="connsiteX10763" fmla="*/ 2599633 w 4089755"/>
              <a:gd name="connsiteY10763" fmla="*/ 269750 h 4615664"/>
              <a:gd name="connsiteX10764" fmla="*/ 2599227 w 4089755"/>
              <a:gd name="connsiteY10764" fmla="*/ 268904 h 4615664"/>
              <a:gd name="connsiteX10765" fmla="*/ 2599875 w 4089755"/>
              <a:gd name="connsiteY10765" fmla="*/ 267387 h 4615664"/>
              <a:gd name="connsiteX10766" fmla="*/ 2598968 w 4089755"/>
              <a:gd name="connsiteY10766" fmla="*/ 268361 h 4615664"/>
              <a:gd name="connsiteX10767" fmla="*/ 2599227 w 4089755"/>
              <a:gd name="connsiteY10767" fmla="*/ 268904 h 4615664"/>
              <a:gd name="connsiteX10768" fmla="*/ 2598040 w 4089755"/>
              <a:gd name="connsiteY10768" fmla="*/ 271693 h 4615664"/>
              <a:gd name="connsiteX10769" fmla="*/ 2597401 w 4089755"/>
              <a:gd name="connsiteY10769" fmla="*/ 272472 h 4615664"/>
              <a:gd name="connsiteX10770" fmla="*/ 2597623 w 4089755"/>
              <a:gd name="connsiteY10770" fmla="*/ 272671 h 4615664"/>
              <a:gd name="connsiteX10771" fmla="*/ 2598040 w 4089755"/>
              <a:gd name="connsiteY10771" fmla="*/ 271693 h 4615664"/>
              <a:gd name="connsiteX10772" fmla="*/ 2599633 w 4089755"/>
              <a:gd name="connsiteY10772" fmla="*/ 269750 h 4615664"/>
              <a:gd name="connsiteX10773" fmla="*/ 2597936 w 4089755"/>
              <a:gd name="connsiteY10773" fmla="*/ 272762 h 4615664"/>
              <a:gd name="connsiteX10774" fmla="*/ 2597861 w 4089755"/>
              <a:gd name="connsiteY10774" fmla="*/ 272886 h 4615664"/>
              <a:gd name="connsiteX10775" fmla="*/ 2599708 w 4089755"/>
              <a:gd name="connsiteY10775" fmla="*/ 274542 h 4615664"/>
              <a:gd name="connsiteX10776" fmla="*/ 2600124 w 4089755"/>
              <a:gd name="connsiteY10776" fmla="*/ 275374 h 4615664"/>
              <a:gd name="connsiteX10777" fmla="*/ 2621790 w 4089755"/>
              <a:gd name="connsiteY10777" fmla="*/ 255295 h 4615664"/>
              <a:gd name="connsiteX10778" fmla="*/ 2601169 w 4089755"/>
              <a:gd name="connsiteY10778" fmla="*/ 277461 h 4615664"/>
              <a:gd name="connsiteX10779" fmla="*/ 2601737 w 4089755"/>
              <a:gd name="connsiteY10779" fmla="*/ 278594 h 4615664"/>
              <a:gd name="connsiteX10780" fmla="*/ 2598546 w 4089755"/>
              <a:gd name="connsiteY10780" fmla="*/ 285221 h 4615664"/>
              <a:gd name="connsiteX10781" fmla="*/ 2593579 w 4089755"/>
              <a:gd name="connsiteY10781" fmla="*/ 291281 h 4615664"/>
              <a:gd name="connsiteX10782" fmla="*/ 2590408 w 4089755"/>
              <a:gd name="connsiteY10782" fmla="*/ 296596 h 4615664"/>
              <a:gd name="connsiteX10783" fmla="*/ 2593077 w 4089755"/>
              <a:gd name="connsiteY10783" fmla="*/ 293917 h 4615664"/>
              <a:gd name="connsiteX10784" fmla="*/ 2600795 w 4089755"/>
              <a:gd name="connsiteY10784" fmla="*/ 286498 h 4615664"/>
              <a:gd name="connsiteX10785" fmla="*/ 2601166 w 4089755"/>
              <a:gd name="connsiteY10785" fmla="*/ 285927 h 4615664"/>
              <a:gd name="connsiteX10786" fmla="*/ 2616568 w 4089755"/>
              <a:gd name="connsiteY10786" fmla="*/ 268666 h 4615664"/>
              <a:gd name="connsiteX10787" fmla="*/ 2624418 w 4089755"/>
              <a:gd name="connsiteY10787" fmla="*/ 256931 h 4615664"/>
              <a:gd name="connsiteX10788" fmla="*/ 2640332 w 4089755"/>
              <a:gd name="connsiteY10788" fmla="*/ 228523 h 4615664"/>
              <a:gd name="connsiteX10789" fmla="*/ 2643443 w 4089755"/>
              <a:gd name="connsiteY10789" fmla="*/ 226315 h 4615664"/>
              <a:gd name="connsiteX10790" fmla="*/ 2650412 w 4089755"/>
              <a:gd name="connsiteY10790" fmla="*/ 220716 h 4615664"/>
              <a:gd name="connsiteX10791" fmla="*/ 2643083 w 4089755"/>
              <a:gd name="connsiteY10791" fmla="*/ 236150 h 4615664"/>
              <a:gd name="connsiteX10792" fmla="*/ 2646311 w 4089755"/>
              <a:gd name="connsiteY10792" fmla="*/ 231345 h 4615664"/>
              <a:gd name="connsiteX10793" fmla="*/ 2646168 w 4089755"/>
              <a:gd name="connsiteY10793" fmla="*/ 231307 h 4615664"/>
              <a:gd name="connsiteX10794" fmla="*/ 2648248 w 4089755"/>
              <a:gd name="connsiteY10794" fmla="*/ 228282 h 4615664"/>
              <a:gd name="connsiteX10795" fmla="*/ 2648430 w 4089755"/>
              <a:gd name="connsiteY10795" fmla="*/ 228192 h 4615664"/>
              <a:gd name="connsiteX10796" fmla="*/ 2652285 w 4089755"/>
              <a:gd name="connsiteY10796" fmla="*/ 222455 h 4615664"/>
              <a:gd name="connsiteX10797" fmla="*/ 2655084 w 4089755"/>
              <a:gd name="connsiteY10797" fmla="*/ 225309 h 4615664"/>
              <a:gd name="connsiteX10798" fmla="*/ 2659267 w 4089755"/>
              <a:gd name="connsiteY10798" fmla="*/ 221399 h 4615664"/>
              <a:gd name="connsiteX10799" fmla="*/ 2651968 w 4089755"/>
              <a:gd name="connsiteY10799" fmla="*/ 235700 h 4615664"/>
              <a:gd name="connsiteX10800" fmla="*/ 2649029 w 4089755"/>
              <a:gd name="connsiteY10800" fmla="*/ 239747 h 4615664"/>
              <a:gd name="connsiteX10801" fmla="*/ 2647194 w 4089755"/>
              <a:gd name="connsiteY10801" fmla="*/ 241316 h 4615664"/>
              <a:gd name="connsiteX10802" fmla="*/ 2648822 w 4089755"/>
              <a:gd name="connsiteY10802" fmla="*/ 241860 h 4615664"/>
              <a:gd name="connsiteX10803" fmla="*/ 2639055 w 4089755"/>
              <a:gd name="connsiteY10803" fmla="*/ 260993 h 4615664"/>
              <a:gd name="connsiteX10804" fmla="*/ 2634584 w 4089755"/>
              <a:gd name="connsiteY10804" fmla="*/ 265614 h 4615664"/>
              <a:gd name="connsiteX10805" fmla="*/ 2623929 w 4089755"/>
              <a:gd name="connsiteY10805" fmla="*/ 275746 h 4615664"/>
              <a:gd name="connsiteX10806" fmla="*/ 2622334 w 4089755"/>
              <a:gd name="connsiteY10806" fmla="*/ 277320 h 4615664"/>
              <a:gd name="connsiteX10807" fmla="*/ 2630307 w 4089755"/>
              <a:gd name="connsiteY10807" fmla="*/ 272285 h 4615664"/>
              <a:gd name="connsiteX10808" fmla="*/ 2645651 w 4089755"/>
              <a:gd name="connsiteY10808" fmla="*/ 256809 h 4615664"/>
              <a:gd name="connsiteX10809" fmla="*/ 2641092 w 4089755"/>
              <a:gd name="connsiteY10809" fmla="*/ 267224 h 4615664"/>
              <a:gd name="connsiteX10810" fmla="*/ 2653259 w 4089755"/>
              <a:gd name="connsiteY10810" fmla="*/ 255277 h 4615664"/>
              <a:gd name="connsiteX10811" fmla="*/ 2661617 w 4089755"/>
              <a:gd name="connsiteY10811" fmla="*/ 241224 h 4615664"/>
              <a:gd name="connsiteX10812" fmla="*/ 2669749 w 4089755"/>
              <a:gd name="connsiteY10812" fmla="*/ 233373 h 4615664"/>
              <a:gd name="connsiteX10813" fmla="*/ 2670727 w 4089755"/>
              <a:gd name="connsiteY10813" fmla="*/ 232423 h 4615664"/>
              <a:gd name="connsiteX10814" fmla="*/ 2667721 w 4089755"/>
              <a:gd name="connsiteY10814" fmla="*/ 238248 h 4615664"/>
              <a:gd name="connsiteX10815" fmla="*/ 2655773 w 4089755"/>
              <a:gd name="connsiteY10815" fmla="*/ 259475 h 4615664"/>
              <a:gd name="connsiteX10816" fmla="*/ 2661244 w 4089755"/>
              <a:gd name="connsiteY10816" fmla="*/ 252886 h 4615664"/>
              <a:gd name="connsiteX10817" fmla="*/ 2661366 w 4089755"/>
              <a:gd name="connsiteY10817" fmla="*/ 255245 h 4615664"/>
              <a:gd name="connsiteX10818" fmla="*/ 2660993 w 4089755"/>
              <a:gd name="connsiteY10818" fmla="*/ 256422 h 4615664"/>
              <a:gd name="connsiteX10819" fmla="*/ 2651035 w 4089755"/>
              <a:gd name="connsiteY10819" fmla="*/ 266962 h 4615664"/>
              <a:gd name="connsiteX10820" fmla="*/ 2638852 w 4089755"/>
              <a:gd name="connsiteY10820" fmla="*/ 285771 h 4615664"/>
              <a:gd name="connsiteX10821" fmla="*/ 2641365 w 4089755"/>
              <a:gd name="connsiteY10821" fmla="*/ 283327 h 4615664"/>
              <a:gd name="connsiteX10822" fmla="*/ 2651029 w 4089755"/>
              <a:gd name="connsiteY10822" fmla="*/ 275456 h 4615664"/>
              <a:gd name="connsiteX10823" fmla="*/ 2651438 w 4089755"/>
              <a:gd name="connsiteY10823" fmla="*/ 274817 h 4615664"/>
              <a:gd name="connsiteX10824" fmla="*/ 2659816 w 4089755"/>
              <a:gd name="connsiteY10824" fmla="*/ 268338 h 4615664"/>
              <a:gd name="connsiteX10825" fmla="*/ 2664090 w 4089755"/>
              <a:gd name="connsiteY10825" fmla="*/ 258144 h 4615664"/>
              <a:gd name="connsiteX10826" fmla="*/ 2672664 w 4089755"/>
              <a:gd name="connsiteY10826" fmla="*/ 251514 h 4615664"/>
              <a:gd name="connsiteX10827" fmla="*/ 2677988 w 4089755"/>
              <a:gd name="connsiteY10827" fmla="*/ 240687 h 4615664"/>
              <a:gd name="connsiteX10828" fmla="*/ 2681592 w 4089755"/>
              <a:gd name="connsiteY10828" fmla="*/ 234968 h 4615664"/>
              <a:gd name="connsiteX10829" fmla="*/ 2674762 w 4089755"/>
              <a:gd name="connsiteY10829" fmla="*/ 241904 h 4615664"/>
              <a:gd name="connsiteX10830" fmla="*/ 2678679 w 4089755"/>
              <a:gd name="connsiteY10830" fmla="*/ 235052 h 4615664"/>
              <a:gd name="connsiteX10831" fmla="*/ 2700791 w 4089755"/>
              <a:gd name="connsiteY10831" fmla="*/ 205712 h 4615664"/>
              <a:gd name="connsiteX10832" fmla="*/ 2710372 w 4089755"/>
              <a:gd name="connsiteY10832" fmla="*/ 190452 h 4615664"/>
              <a:gd name="connsiteX10833" fmla="*/ 2710449 w 4089755"/>
              <a:gd name="connsiteY10833" fmla="*/ 190881 h 4615664"/>
              <a:gd name="connsiteX10834" fmla="*/ 2718022 w 4089755"/>
              <a:gd name="connsiteY10834" fmla="*/ 184824 h 4615664"/>
              <a:gd name="connsiteX10835" fmla="*/ 2720811 w 4089755"/>
              <a:gd name="connsiteY10835" fmla="*/ 182510 h 4615664"/>
              <a:gd name="connsiteX10836" fmla="*/ 2718000 w 4089755"/>
              <a:gd name="connsiteY10836" fmla="*/ 187464 h 4615664"/>
              <a:gd name="connsiteX10837" fmla="*/ 2698683 w 4089755"/>
              <a:gd name="connsiteY10837" fmla="*/ 219204 h 4615664"/>
              <a:gd name="connsiteX10838" fmla="*/ 2689567 w 4089755"/>
              <a:gd name="connsiteY10838" fmla="*/ 227100 h 4615664"/>
              <a:gd name="connsiteX10839" fmla="*/ 2689219 w 4089755"/>
              <a:gd name="connsiteY10839" fmla="*/ 228466 h 4615664"/>
              <a:gd name="connsiteX10840" fmla="*/ 2682451 w 4089755"/>
              <a:gd name="connsiteY10840" fmla="*/ 241768 h 4615664"/>
              <a:gd name="connsiteX10841" fmla="*/ 2675688 w 4089755"/>
              <a:gd name="connsiteY10841" fmla="*/ 253531 h 4615664"/>
              <a:gd name="connsiteX10842" fmla="*/ 2680191 w 4089755"/>
              <a:gd name="connsiteY10842" fmla="*/ 249302 h 4615664"/>
              <a:gd name="connsiteX10843" fmla="*/ 2704050 w 4089755"/>
              <a:gd name="connsiteY10843" fmla="*/ 227832 h 4615664"/>
              <a:gd name="connsiteX10844" fmla="*/ 2707540 w 4089755"/>
              <a:gd name="connsiteY10844" fmla="*/ 224544 h 4615664"/>
              <a:gd name="connsiteX10845" fmla="*/ 2707679 w 4089755"/>
              <a:gd name="connsiteY10845" fmla="*/ 224566 h 4615664"/>
              <a:gd name="connsiteX10846" fmla="*/ 2712553 w 4089755"/>
              <a:gd name="connsiteY10846" fmla="*/ 220181 h 4615664"/>
              <a:gd name="connsiteX10847" fmla="*/ 2708023 w 4089755"/>
              <a:gd name="connsiteY10847" fmla="*/ 224622 h 4615664"/>
              <a:gd name="connsiteX10848" fmla="*/ 2713408 w 4089755"/>
              <a:gd name="connsiteY10848" fmla="*/ 225491 h 4615664"/>
              <a:gd name="connsiteX10849" fmla="*/ 2713863 w 4089755"/>
              <a:gd name="connsiteY10849" fmla="*/ 225543 h 4615664"/>
              <a:gd name="connsiteX10850" fmla="*/ 2720077 w 4089755"/>
              <a:gd name="connsiteY10850" fmla="*/ 219562 h 4615664"/>
              <a:gd name="connsiteX10851" fmla="*/ 2723739 w 4089755"/>
              <a:gd name="connsiteY10851" fmla="*/ 216323 h 4615664"/>
              <a:gd name="connsiteX10852" fmla="*/ 2728532 w 4089755"/>
              <a:gd name="connsiteY10852" fmla="*/ 208991 h 4615664"/>
              <a:gd name="connsiteX10853" fmla="*/ 2738991 w 4089755"/>
              <a:gd name="connsiteY10853" fmla="*/ 188981 h 4615664"/>
              <a:gd name="connsiteX10854" fmla="*/ 2747316 w 4089755"/>
              <a:gd name="connsiteY10854" fmla="*/ 174777 h 4615664"/>
              <a:gd name="connsiteX10855" fmla="*/ 2749070 w 4089755"/>
              <a:gd name="connsiteY10855" fmla="*/ 173858 h 4615664"/>
              <a:gd name="connsiteX10856" fmla="*/ 2753852 w 4089755"/>
              <a:gd name="connsiteY10856" fmla="*/ 170763 h 4615664"/>
              <a:gd name="connsiteX10857" fmla="*/ 2751326 w 4089755"/>
              <a:gd name="connsiteY10857" fmla="*/ 175409 h 4615664"/>
              <a:gd name="connsiteX10858" fmla="*/ 2733933 w 4089755"/>
              <a:gd name="connsiteY10858" fmla="*/ 207307 h 4615664"/>
              <a:gd name="connsiteX10859" fmla="*/ 2761585 w 4089755"/>
              <a:gd name="connsiteY10859" fmla="*/ 182848 h 4615664"/>
              <a:gd name="connsiteX10860" fmla="*/ 2729474 w 4089755"/>
              <a:gd name="connsiteY10860" fmla="*/ 215482 h 4615664"/>
              <a:gd name="connsiteX10861" fmla="*/ 2725019 w 4089755"/>
              <a:gd name="connsiteY10861" fmla="*/ 223651 h 4615664"/>
              <a:gd name="connsiteX10862" fmla="*/ 2730032 w 4089755"/>
              <a:gd name="connsiteY10862" fmla="*/ 219060 h 4615664"/>
              <a:gd name="connsiteX10863" fmla="*/ 2758338 w 4089755"/>
              <a:gd name="connsiteY10863" fmla="*/ 194300 h 4615664"/>
              <a:gd name="connsiteX10864" fmla="*/ 2755472 w 4089755"/>
              <a:gd name="connsiteY10864" fmla="*/ 198868 h 4615664"/>
              <a:gd name="connsiteX10865" fmla="*/ 2755367 w 4089755"/>
              <a:gd name="connsiteY10865" fmla="*/ 199081 h 4615664"/>
              <a:gd name="connsiteX10866" fmla="*/ 2754196 w 4089755"/>
              <a:gd name="connsiteY10866" fmla="*/ 200257 h 4615664"/>
              <a:gd name="connsiteX10867" fmla="*/ 2735010 w 4089755"/>
              <a:gd name="connsiteY10867" fmla="*/ 218464 h 4615664"/>
              <a:gd name="connsiteX10868" fmla="*/ 2750252 w 4089755"/>
              <a:gd name="connsiteY10868" fmla="*/ 208260 h 4615664"/>
              <a:gd name="connsiteX10869" fmla="*/ 2751597 w 4089755"/>
              <a:gd name="connsiteY10869" fmla="*/ 206930 h 4615664"/>
              <a:gd name="connsiteX10870" fmla="*/ 2752283 w 4089755"/>
              <a:gd name="connsiteY10870" fmla="*/ 209635 h 4615664"/>
              <a:gd name="connsiteX10871" fmla="*/ 2756403 w 4089755"/>
              <a:gd name="connsiteY10871" fmla="*/ 204799 h 4615664"/>
              <a:gd name="connsiteX10872" fmla="*/ 2760594 w 4089755"/>
              <a:gd name="connsiteY10872" fmla="*/ 198405 h 4615664"/>
              <a:gd name="connsiteX10873" fmla="*/ 2764600 w 4089755"/>
              <a:gd name="connsiteY10873" fmla="*/ 194948 h 4615664"/>
              <a:gd name="connsiteX10874" fmla="*/ 2754259 w 4089755"/>
              <a:gd name="connsiteY10874" fmla="*/ 208407 h 4615664"/>
              <a:gd name="connsiteX10875" fmla="*/ 2711330 w 4089755"/>
              <a:gd name="connsiteY10875" fmla="*/ 248675 h 4615664"/>
              <a:gd name="connsiteX10876" fmla="*/ 2707423 w 4089755"/>
              <a:gd name="connsiteY10876" fmla="*/ 255686 h 4615664"/>
              <a:gd name="connsiteX10877" fmla="*/ 2704599 w 4089755"/>
              <a:gd name="connsiteY10877" fmla="*/ 260845 h 4615664"/>
              <a:gd name="connsiteX10878" fmla="*/ 2719310 w 4089755"/>
              <a:gd name="connsiteY10878" fmla="*/ 247021 h 4615664"/>
              <a:gd name="connsiteX10879" fmla="*/ 2741806 w 4089755"/>
              <a:gd name="connsiteY10879" fmla="*/ 225783 h 4615664"/>
              <a:gd name="connsiteX10880" fmla="*/ 2737565 w 4089755"/>
              <a:gd name="connsiteY10880" fmla="*/ 234189 h 4615664"/>
              <a:gd name="connsiteX10881" fmla="*/ 2736160 w 4089755"/>
              <a:gd name="connsiteY10881" fmla="*/ 235351 h 4615664"/>
              <a:gd name="connsiteX10882" fmla="*/ 2734900 w 4089755"/>
              <a:gd name="connsiteY10882" fmla="*/ 238221 h 4615664"/>
              <a:gd name="connsiteX10883" fmla="*/ 2725621 w 4089755"/>
              <a:gd name="connsiteY10883" fmla="*/ 254961 h 4615664"/>
              <a:gd name="connsiteX10884" fmla="*/ 2722915 w 4089755"/>
              <a:gd name="connsiteY10884" fmla="*/ 259677 h 4615664"/>
              <a:gd name="connsiteX10885" fmla="*/ 2730644 w 4089755"/>
              <a:gd name="connsiteY10885" fmla="*/ 249470 h 4615664"/>
              <a:gd name="connsiteX10886" fmla="*/ 2737610 w 4089755"/>
              <a:gd name="connsiteY10886" fmla="*/ 246258 h 4615664"/>
              <a:gd name="connsiteX10887" fmla="*/ 2756538 w 4089755"/>
              <a:gd name="connsiteY10887" fmla="*/ 213852 h 4615664"/>
              <a:gd name="connsiteX10888" fmla="*/ 2754402 w 4089755"/>
              <a:gd name="connsiteY10888" fmla="*/ 224207 h 4615664"/>
              <a:gd name="connsiteX10889" fmla="*/ 2753997 w 4089755"/>
              <a:gd name="connsiteY10889" fmla="*/ 223361 h 4615664"/>
              <a:gd name="connsiteX10890" fmla="*/ 2754643 w 4089755"/>
              <a:gd name="connsiteY10890" fmla="*/ 221845 h 4615664"/>
              <a:gd name="connsiteX10891" fmla="*/ 2753737 w 4089755"/>
              <a:gd name="connsiteY10891" fmla="*/ 222818 h 4615664"/>
              <a:gd name="connsiteX10892" fmla="*/ 2753997 w 4089755"/>
              <a:gd name="connsiteY10892" fmla="*/ 223361 h 4615664"/>
              <a:gd name="connsiteX10893" fmla="*/ 2752807 w 4089755"/>
              <a:gd name="connsiteY10893" fmla="*/ 226151 h 4615664"/>
              <a:gd name="connsiteX10894" fmla="*/ 2751557 w 4089755"/>
              <a:gd name="connsiteY10894" fmla="*/ 227677 h 4615664"/>
              <a:gd name="connsiteX10895" fmla="*/ 2750612 w 4089755"/>
              <a:gd name="connsiteY10895" fmla="*/ 229677 h 4615664"/>
              <a:gd name="connsiteX10896" fmla="*/ 2751943 w 4089755"/>
              <a:gd name="connsiteY10896" fmla="*/ 237714 h 4615664"/>
              <a:gd name="connsiteX10897" fmla="*/ 2734184 w 4089755"/>
              <a:gd name="connsiteY10897" fmla="*/ 269217 h 4615664"/>
              <a:gd name="connsiteX10898" fmla="*/ 2734781 w 4089755"/>
              <a:gd name="connsiteY10898" fmla="*/ 275645 h 4615664"/>
              <a:gd name="connsiteX10899" fmla="*/ 2729362 w 4089755"/>
              <a:gd name="connsiteY10899" fmla="*/ 285946 h 4615664"/>
              <a:gd name="connsiteX10900" fmla="*/ 2737313 w 4089755"/>
              <a:gd name="connsiteY10900" fmla="*/ 278270 h 4615664"/>
              <a:gd name="connsiteX10901" fmla="*/ 2738291 w 4089755"/>
              <a:gd name="connsiteY10901" fmla="*/ 277319 h 4615664"/>
              <a:gd name="connsiteX10902" fmla="*/ 2735283 w 4089755"/>
              <a:gd name="connsiteY10902" fmla="*/ 283144 h 4615664"/>
              <a:gd name="connsiteX10903" fmla="*/ 2734456 w 4089755"/>
              <a:gd name="connsiteY10903" fmla="*/ 284613 h 4615664"/>
              <a:gd name="connsiteX10904" fmla="*/ 2768658 w 4089755"/>
              <a:gd name="connsiteY10904" fmla="*/ 230182 h 4615664"/>
              <a:gd name="connsiteX10905" fmla="*/ 2795100 w 4089755"/>
              <a:gd name="connsiteY10905" fmla="*/ 182980 h 4615664"/>
              <a:gd name="connsiteX10906" fmla="*/ 2798210 w 4089755"/>
              <a:gd name="connsiteY10906" fmla="*/ 180772 h 4615664"/>
              <a:gd name="connsiteX10907" fmla="*/ 2805179 w 4089755"/>
              <a:gd name="connsiteY10907" fmla="*/ 175173 h 4615664"/>
              <a:gd name="connsiteX10908" fmla="*/ 2797853 w 4089755"/>
              <a:gd name="connsiteY10908" fmla="*/ 190609 h 4615664"/>
              <a:gd name="connsiteX10909" fmla="*/ 2807053 w 4089755"/>
              <a:gd name="connsiteY10909" fmla="*/ 176913 h 4615664"/>
              <a:gd name="connsiteX10910" fmla="*/ 2809852 w 4089755"/>
              <a:gd name="connsiteY10910" fmla="*/ 179766 h 4615664"/>
              <a:gd name="connsiteX10911" fmla="*/ 2814036 w 4089755"/>
              <a:gd name="connsiteY10911" fmla="*/ 175857 h 4615664"/>
              <a:gd name="connsiteX10912" fmla="*/ 2806737 w 4089755"/>
              <a:gd name="connsiteY10912" fmla="*/ 190156 h 4615664"/>
              <a:gd name="connsiteX10913" fmla="*/ 2803798 w 4089755"/>
              <a:gd name="connsiteY10913" fmla="*/ 194205 h 4615664"/>
              <a:gd name="connsiteX10914" fmla="*/ 2801962 w 4089755"/>
              <a:gd name="connsiteY10914" fmla="*/ 195773 h 4615664"/>
              <a:gd name="connsiteX10915" fmla="*/ 2803592 w 4089755"/>
              <a:gd name="connsiteY10915" fmla="*/ 196318 h 4615664"/>
              <a:gd name="connsiteX10916" fmla="*/ 2793824 w 4089755"/>
              <a:gd name="connsiteY10916" fmla="*/ 215451 h 4615664"/>
              <a:gd name="connsiteX10917" fmla="*/ 2789352 w 4089755"/>
              <a:gd name="connsiteY10917" fmla="*/ 220073 h 4615664"/>
              <a:gd name="connsiteX10918" fmla="*/ 2778698 w 4089755"/>
              <a:gd name="connsiteY10918" fmla="*/ 230204 h 4615664"/>
              <a:gd name="connsiteX10919" fmla="*/ 2767383 w 4089755"/>
              <a:gd name="connsiteY10919" fmla="*/ 244009 h 4615664"/>
              <a:gd name="connsiteX10920" fmla="*/ 2789768 w 4089755"/>
              <a:gd name="connsiteY10920" fmla="*/ 223074 h 4615664"/>
              <a:gd name="connsiteX10921" fmla="*/ 2790038 w 4089755"/>
              <a:gd name="connsiteY10921" fmla="*/ 222867 h 4615664"/>
              <a:gd name="connsiteX10922" fmla="*/ 2787377 w 4089755"/>
              <a:gd name="connsiteY10922" fmla="*/ 228084 h 4615664"/>
              <a:gd name="connsiteX10923" fmla="*/ 2761956 w 4089755"/>
              <a:gd name="connsiteY10923" fmla="*/ 271765 h 4615664"/>
              <a:gd name="connsiteX10924" fmla="*/ 2741110 w 4089755"/>
              <a:gd name="connsiteY10924" fmla="*/ 309518 h 4615664"/>
              <a:gd name="connsiteX10925" fmla="*/ 2741108 w 4089755"/>
              <a:gd name="connsiteY10925" fmla="*/ 309533 h 4615664"/>
              <a:gd name="connsiteX10926" fmla="*/ 2743924 w 4089755"/>
              <a:gd name="connsiteY10926" fmla="*/ 306073 h 4615664"/>
              <a:gd name="connsiteX10927" fmla="*/ 2747393 w 4089755"/>
              <a:gd name="connsiteY10927" fmla="*/ 303402 h 4615664"/>
              <a:gd name="connsiteX10928" fmla="*/ 2747726 w 4089755"/>
              <a:gd name="connsiteY10928" fmla="*/ 304256 h 4615664"/>
              <a:gd name="connsiteX10929" fmla="*/ 2747665 w 4089755"/>
              <a:gd name="connsiteY10929" fmla="*/ 304523 h 4615664"/>
              <a:gd name="connsiteX10930" fmla="*/ 2750861 w 4089755"/>
              <a:gd name="connsiteY10930" fmla="*/ 299429 h 4615664"/>
              <a:gd name="connsiteX10931" fmla="*/ 2763621 w 4089755"/>
              <a:gd name="connsiteY10931" fmla="*/ 285211 h 4615664"/>
              <a:gd name="connsiteX10932" fmla="*/ 2775104 w 4089755"/>
              <a:gd name="connsiteY10932" fmla="*/ 269441 h 4615664"/>
              <a:gd name="connsiteX10933" fmla="*/ 2785007 w 4089755"/>
              <a:gd name="connsiteY10933" fmla="*/ 270849 h 4615664"/>
              <a:gd name="connsiteX10934" fmla="*/ 2806555 w 4089755"/>
              <a:gd name="connsiteY10934" fmla="*/ 233878 h 4615664"/>
              <a:gd name="connsiteX10935" fmla="*/ 2814880 w 4089755"/>
              <a:gd name="connsiteY10935" fmla="*/ 219674 h 4615664"/>
              <a:gd name="connsiteX10936" fmla="*/ 2816633 w 4089755"/>
              <a:gd name="connsiteY10936" fmla="*/ 218755 h 4615664"/>
              <a:gd name="connsiteX10937" fmla="*/ 2821415 w 4089755"/>
              <a:gd name="connsiteY10937" fmla="*/ 215659 h 4615664"/>
              <a:gd name="connsiteX10938" fmla="*/ 2818889 w 4089755"/>
              <a:gd name="connsiteY10938" fmla="*/ 220306 h 4615664"/>
              <a:gd name="connsiteX10939" fmla="*/ 2780895 w 4089755"/>
              <a:gd name="connsiteY10939" fmla="*/ 289986 h 4615664"/>
              <a:gd name="connsiteX10940" fmla="*/ 2765910 w 4089755"/>
              <a:gd name="connsiteY10940" fmla="*/ 317166 h 4615664"/>
              <a:gd name="connsiteX10941" fmla="*/ 2755845 w 4089755"/>
              <a:gd name="connsiteY10941" fmla="*/ 338367 h 4615664"/>
              <a:gd name="connsiteX10942" fmla="*/ 2757969 w 4089755"/>
              <a:gd name="connsiteY10942" fmla="*/ 337993 h 4615664"/>
              <a:gd name="connsiteX10943" fmla="*/ 2754428 w 4089755"/>
              <a:gd name="connsiteY10943" fmla="*/ 344185 h 4615664"/>
              <a:gd name="connsiteX10944" fmla="*/ 2757611 w 4089755"/>
              <a:gd name="connsiteY10944" fmla="*/ 347753 h 4615664"/>
              <a:gd name="connsiteX10945" fmla="*/ 2776631 w 4089755"/>
              <a:gd name="connsiteY10945" fmla="*/ 321839 h 4615664"/>
              <a:gd name="connsiteX10946" fmla="*/ 2796059 w 4089755"/>
              <a:gd name="connsiteY10946" fmla="*/ 295709 h 4615664"/>
              <a:gd name="connsiteX10947" fmla="*/ 2792750 w 4089755"/>
              <a:gd name="connsiteY10947" fmla="*/ 301574 h 4615664"/>
              <a:gd name="connsiteX10948" fmla="*/ 2798208 w 4089755"/>
              <a:gd name="connsiteY10948" fmla="*/ 294367 h 4615664"/>
              <a:gd name="connsiteX10949" fmla="*/ 2805174 w 4089755"/>
              <a:gd name="connsiteY10949" fmla="*/ 291155 h 4615664"/>
              <a:gd name="connsiteX10950" fmla="*/ 2824102 w 4089755"/>
              <a:gd name="connsiteY10950" fmla="*/ 258749 h 4615664"/>
              <a:gd name="connsiteX10951" fmla="*/ 2821965 w 4089755"/>
              <a:gd name="connsiteY10951" fmla="*/ 269105 h 4615664"/>
              <a:gd name="connsiteX10952" fmla="*/ 2821561 w 4089755"/>
              <a:gd name="connsiteY10952" fmla="*/ 268260 h 4615664"/>
              <a:gd name="connsiteX10953" fmla="*/ 2822208 w 4089755"/>
              <a:gd name="connsiteY10953" fmla="*/ 266742 h 4615664"/>
              <a:gd name="connsiteX10954" fmla="*/ 2821301 w 4089755"/>
              <a:gd name="connsiteY10954" fmla="*/ 267715 h 4615664"/>
              <a:gd name="connsiteX10955" fmla="*/ 2821561 w 4089755"/>
              <a:gd name="connsiteY10955" fmla="*/ 268260 h 4615664"/>
              <a:gd name="connsiteX10956" fmla="*/ 2820372 w 4089755"/>
              <a:gd name="connsiteY10956" fmla="*/ 271048 h 4615664"/>
              <a:gd name="connsiteX10957" fmla="*/ 2819121 w 4089755"/>
              <a:gd name="connsiteY10957" fmla="*/ 272573 h 4615664"/>
              <a:gd name="connsiteX10958" fmla="*/ 2818176 w 4089755"/>
              <a:gd name="connsiteY10958" fmla="*/ 274575 h 4615664"/>
              <a:gd name="connsiteX10959" fmla="*/ 2819506 w 4089755"/>
              <a:gd name="connsiteY10959" fmla="*/ 282612 h 4615664"/>
              <a:gd name="connsiteX10960" fmla="*/ 2818112 w 4089755"/>
              <a:gd name="connsiteY10960" fmla="*/ 285812 h 4615664"/>
              <a:gd name="connsiteX10961" fmla="*/ 2819207 w 4089755"/>
              <a:gd name="connsiteY10961" fmla="*/ 284259 h 4615664"/>
              <a:gd name="connsiteX10962" fmla="*/ 2857600 w 4089755"/>
              <a:gd name="connsiteY10962" fmla="*/ 234220 h 4615664"/>
              <a:gd name="connsiteX10963" fmla="*/ 2834725 w 4089755"/>
              <a:gd name="connsiteY10963" fmla="*/ 270239 h 4615664"/>
              <a:gd name="connsiteX10964" fmla="*/ 2839575 w 4089755"/>
              <a:gd name="connsiteY10964" fmla="*/ 269093 h 4615664"/>
              <a:gd name="connsiteX10965" fmla="*/ 2862664 w 4089755"/>
              <a:gd name="connsiteY10965" fmla="*/ 227878 h 4615664"/>
              <a:gd name="connsiteX10966" fmla="*/ 2865775 w 4089755"/>
              <a:gd name="connsiteY10966" fmla="*/ 225670 h 4615664"/>
              <a:gd name="connsiteX10967" fmla="*/ 2872744 w 4089755"/>
              <a:gd name="connsiteY10967" fmla="*/ 220070 h 4615664"/>
              <a:gd name="connsiteX10968" fmla="*/ 2865415 w 4089755"/>
              <a:gd name="connsiteY10968" fmla="*/ 235505 h 4615664"/>
              <a:gd name="connsiteX10969" fmla="*/ 2874618 w 4089755"/>
              <a:gd name="connsiteY10969" fmla="*/ 221810 h 4615664"/>
              <a:gd name="connsiteX10970" fmla="*/ 2877416 w 4089755"/>
              <a:gd name="connsiteY10970" fmla="*/ 224664 h 4615664"/>
              <a:gd name="connsiteX10971" fmla="*/ 2881600 w 4089755"/>
              <a:gd name="connsiteY10971" fmla="*/ 220753 h 4615664"/>
              <a:gd name="connsiteX10972" fmla="*/ 2874300 w 4089755"/>
              <a:gd name="connsiteY10972" fmla="*/ 235053 h 4615664"/>
              <a:gd name="connsiteX10973" fmla="*/ 2871360 w 4089755"/>
              <a:gd name="connsiteY10973" fmla="*/ 239103 h 4615664"/>
              <a:gd name="connsiteX10974" fmla="*/ 2869526 w 4089755"/>
              <a:gd name="connsiteY10974" fmla="*/ 240669 h 4615664"/>
              <a:gd name="connsiteX10975" fmla="*/ 2871155 w 4089755"/>
              <a:gd name="connsiteY10975" fmla="*/ 241216 h 4615664"/>
              <a:gd name="connsiteX10976" fmla="*/ 2861387 w 4089755"/>
              <a:gd name="connsiteY10976" fmla="*/ 260349 h 4615664"/>
              <a:gd name="connsiteX10977" fmla="*/ 2856915 w 4089755"/>
              <a:gd name="connsiteY10977" fmla="*/ 264970 h 4615664"/>
              <a:gd name="connsiteX10978" fmla="*/ 2846261 w 4089755"/>
              <a:gd name="connsiteY10978" fmla="*/ 275100 h 4615664"/>
              <a:gd name="connsiteX10979" fmla="*/ 2842422 w 4089755"/>
              <a:gd name="connsiteY10979" fmla="*/ 278890 h 4615664"/>
              <a:gd name="connsiteX10980" fmla="*/ 2840776 w 4089755"/>
              <a:gd name="connsiteY10980" fmla="*/ 280484 h 4615664"/>
              <a:gd name="connsiteX10981" fmla="*/ 2839331 w 4089755"/>
              <a:gd name="connsiteY10981" fmla="*/ 285455 h 4615664"/>
              <a:gd name="connsiteX10982" fmla="*/ 2840686 w 4089755"/>
              <a:gd name="connsiteY10982" fmla="*/ 284388 h 4615664"/>
              <a:gd name="connsiteX10983" fmla="*/ 2857332 w 4089755"/>
              <a:gd name="connsiteY10983" fmla="*/ 267972 h 4615664"/>
              <a:gd name="connsiteX10984" fmla="*/ 2857603 w 4089755"/>
              <a:gd name="connsiteY10984" fmla="*/ 267765 h 4615664"/>
              <a:gd name="connsiteX10985" fmla="*/ 2854939 w 4089755"/>
              <a:gd name="connsiteY10985" fmla="*/ 272980 h 4615664"/>
              <a:gd name="connsiteX10986" fmla="*/ 2804795 w 4089755"/>
              <a:gd name="connsiteY10986" fmla="*/ 361439 h 4615664"/>
              <a:gd name="connsiteX10987" fmla="*/ 2812885 w 4089755"/>
              <a:gd name="connsiteY10987" fmla="*/ 351919 h 4615664"/>
              <a:gd name="connsiteX10988" fmla="*/ 2811875 w 4089755"/>
              <a:gd name="connsiteY10988" fmla="*/ 357592 h 4615664"/>
              <a:gd name="connsiteX10989" fmla="*/ 2795754 w 4089755"/>
              <a:gd name="connsiteY10989" fmla="*/ 374568 h 4615664"/>
              <a:gd name="connsiteX10990" fmla="*/ 2795327 w 4089755"/>
              <a:gd name="connsiteY10990" fmla="*/ 375982 h 4615664"/>
              <a:gd name="connsiteX10991" fmla="*/ 2808230 w 4089755"/>
              <a:gd name="connsiteY10991" fmla="*/ 364889 h 4615664"/>
              <a:gd name="connsiteX10992" fmla="*/ 2807521 w 4089755"/>
              <a:gd name="connsiteY10992" fmla="*/ 366227 h 4615664"/>
              <a:gd name="connsiteX10993" fmla="*/ 2797841 w 4089755"/>
              <a:gd name="connsiteY10993" fmla="*/ 383968 h 4615664"/>
              <a:gd name="connsiteX10994" fmla="*/ 2792108 w 4089755"/>
              <a:gd name="connsiteY10994" fmla="*/ 398018 h 4615664"/>
              <a:gd name="connsiteX10995" fmla="*/ 2792777 w 4089755"/>
              <a:gd name="connsiteY10995" fmla="*/ 397213 h 4615664"/>
              <a:gd name="connsiteX10996" fmla="*/ 2808267 w 4089755"/>
              <a:gd name="connsiteY10996" fmla="*/ 377475 h 4615664"/>
              <a:gd name="connsiteX10997" fmla="*/ 2821752 w 4089755"/>
              <a:gd name="connsiteY10997" fmla="*/ 357029 h 4615664"/>
              <a:gd name="connsiteX10998" fmla="*/ 2828916 w 4089755"/>
              <a:gd name="connsiteY10998" fmla="*/ 348407 h 4615664"/>
              <a:gd name="connsiteX10999" fmla="*/ 2825744 w 4089755"/>
              <a:gd name="connsiteY10999" fmla="*/ 359483 h 4615664"/>
              <a:gd name="connsiteX11000" fmla="*/ 2838128 w 4089755"/>
              <a:gd name="connsiteY11000" fmla="*/ 343051 h 4615664"/>
              <a:gd name="connsiteX11001" fmla="*/ 2847708 w 4089755"/>
              <a:gd name="connsiteY11001" fmla="*/ 327789 h 4615664"/>
              <a:gd name="connsiteX11002" fmla="*/ 2847785 w 4089755"/>
              <a:gd name="connsiteY11002" fmla="*/ 328220 h 4615664"/>
              <a:gd name="connsiteX11003" fmla="*/ 2855359 w 4089755"/>
              <a:gd name="connsiteY11003" fmla="*/ 322161 h 4615664"/>
              <a:gd name="connsiteX11004" fmla="*/ 2858148 w 4089755"/>
              <a:gd name="connsiteY11004" fmla="*/ 319848 h 4615664"/>
              <a:gd name="connsiteX11005" fmla="*/ 2855337 w 4089755"/>
              <a:gd name="connsiteY11005" fmla="*/ 324802 h 4615664"/>
              <a:gd name="connsiteX11006" fmla="*/ 2836020 w 4089755"/>
              <a:gd name="connsiteY11006" fmla="*/ 356541 h 4615664"/>
              <a:gd name="connsiteX11007" fmla="*/ 2828041 w 4089755"/>
              <a:gd name="connsiteY11007" fmla="*/ 363455 h 4615664"/>
              <a:gd name="connsiteX11008" fmla="*/ 2824910 w 4089755"/>
              <a:gd name="connsiteY11008" fmla="*/ 371315 h 4615664"/>
              <a:gd name="connsiteX11009" fmla="*/ 2816914 w 4089755"/>
              <a:gd name="connsiteY11009" fmla="*/ 383255 h 4615664"/>
              <a:gd name="connsiteX11010" fmla="*/ 2810412 w 4089755"/>
              <a:gd name="connsiteY11010" fmla="*/ 393323 h 4615664"/>
              <a:gd name="connsiteX11011" fmla="*/ 2817527 w 4089755"/>
              <a:gd name="connsiteY11011" fmla="*/ 386639 h 4615664"/>
              <a:gd name="connsiteX11012" fmla="*/ 2849890 w 4089755"/>
              <a:gd name="connsiteY11012" fmla="*/ 357517 h 4615664"/>
              <a:gd name="connsiteX11013" fmla="*/ 2813463 w 4089755"/>
              <a:gd name="connsiteY11013" fmla="*/ 393234 h 4615664"/>
              <a:gd name="connsiteX11014" fmla="*/ 2804171 w 4089755"/>
              <a:gd name="connsiteY11014" fmla="*/ 402989 h 4615664"/>
              <a:gd name="connsiteX11015" fmla="*/ 2802415 w 4089755"/>
              <a:gd name="connsiteY11015" fmla="*/ 405709 h 4615664"/>
              <a:gd name="connsiteX11016" fmla="*/ 2802431 w 4089755"/>
              <a:gd name="connsiteY11016" fmla="*/ 405759 h 4615664"/>
              <a:gd name="connsiteX11017" fmla="*/ 2803941 w 4089755"/>
              <a:gd name="connsiteY11017" fmla="*/ 405991 h 4615664"/>
              <a:gd name="connsiteX11018" fmla="*/ 2804566 w 4089755"/>
              <a:gd name="connsiteY11018" fmla="*/ 405635 h 4615664"/>
              <a:gd name="connsiteX11019" fmla="*/ 2808428 w 4089755"/>
              <a:gd name="connsiteY11019" fmla="*/ 401876 h 4615664"/>
              <a:gd name="connsiteX11020" fmla="*/ 2807234 w 4089755"/>
              <a:gd name="connsiteY11020" fmla="*/ 403840 h 4615664"/>
              <a:gd name="connsiteX11021" fmla="*/ 2806965 w 4089755"/>
              <a:gd name="connsiteY11021" fmla="*/ 404264 h 4615664"/>
              <a:gd name="connsiteX11022" fmla="*/ 2808070 w 4089755"/>
              <a:gd name="connsiteY11022" fmla="*/ 403635 h 4615664"/>
              <a:gd name="connsiteX11023" fmla="*/ 2815053 w 4089755"/>
              <a:gd name="connsiteY11023" fmla="*/ 397673 h 4615664"/>
              <a:gd name="connsiteX11024" fmla="*/ 2836977 w 4089755"/>
              <a:gd name="connsiteY11024" fmla="*/ 376571 h 4615664"/>
              <a:gd name="connsiteX11025" fmla="*/ 2844194 w 4089755"/>
              <a:gd name="connsiteY11025" fmla="*/ 366737 h 4615664"/>
              <a:gd name="connsiteX11026" fmla="*/ 2854261 w 4089755"/>
              <a:gd name="connsiteY11026" fmla="*/ 353200 h 4615664"/>
              <a:gd name="connsiteX11027" fmla="*/ 2849890 w 4089755"/>
              <a:gd name="connsiteY11027" fmla="*/ 357517 h 4615664"/>
              <a:gd name="connsiteX11028" fmla="*/ 2852697 w 4089755"/>
              <a:gd name="connsiteY11028" fmla="*/ 353316 h 4615664"/>
              <a:gd name="connsiteX11029" fmla="*/ 2855828 w 4089755"/>
              <a:gd name="connsiteY11029" fmla="*/ 351092 h 4615664"/>
              <a:gd name="connsiteX11030" fmla="*/ 2863624 w 4089755"/>
              <a:gd name="connsiteY11030" fmla="*/ 340607 h 4615664"/>
              <a:gd name="connsiteX11031" fmla="*/ 2859737 w 4089755"/>
              <a:gd name="connsiteY11031" fmla="*/ 347495 h 4615664"/>
              <a:gd name="connsiteX11032" fmla="*/ 2861040 w 4089755"/>
              <a:gd name="connsiteY11032" fmla="*/ 346934 h 4615664"/>
              <a:gd name="connsiteX11033" fmla="*/ 2859137 w 4089755"/>
              <a:gd name="connsiteY11033" fmla="*/ 348556 h 4615664"/>
              <a:gd name="connsiteX11034" fmla="*/ 2850879 w 4089755"/>
              <a:gd name="connsiteY11034" fmla="*/ 363189 h 4615664"/>
              <a:gd name="connsiteX11035" fmla="*/ 2857414 w 4089755"/>
              <a:gd name="connsiteY11035" fmla="*/ 356899 h 4615664"/>
              <a:gd name="connsiteX11036" fmla="*/ 2898922 w 4089755"/>
              <a:gd name="connsiteY11036" fmla="*/ 320185 h 4615664"/>
              <a:gd name="connsiteX11037" fmla="*/ 2861972 w 4089755"/>
              <a:gd name="connsiteY11037" fmla="*/ 357738 h 4615664"/>
              <a:gd name="connsiteX11038" fmla="*/ 2843280 w 4089755"/>
              <a:gd name="connsiteY11038" fmla="*/ 375706 h 4615664"/>
              <a:gd name="connsiteX11039" fmla="*/ 2839148 w 4089755"/>
              <a:gd name="connsiteY11039" fmla="*/ 382246 h 4615664"/>
              <a:gd name="connsiteX11040" fmla="*/ 2867369 w 4089755"/>
              <a:gd name="connsiteY11040" fmla="*/ 356398 h 4615664"/>
              <a:gd name="connsiteX11041" fmla="*/ 2895675 w 4089755"/>
              <a:gd name="connsiteY11041" fmla="*/ 331638 h 4615664"/>
              <a:gd name="connsiteX11042" fmla="*/ 2893088 w 4089755"/>
              <a:gd name="connsiteY11042" fmla="*/ 335760 h 4615664"/>
              <a:gd name="connsiteX11043" fmla="*/ 2894276 w 4089755"/>
              <a:gd name="connsiteY11043" fmla="*/ 336108 h 4615664"/>
              <a:gd name="connsiteX11044" fmla="*/ 2894943 w 4089755"/>
              <a:gd name="connsiteY11044" fmla="*/ 336304 h 4615664"/>
              <a:gd name="connsiteX11045" fmla="*/ 2893087 w 4089755"/>
              <a:gd name="connsiteY11045" fmla="*/ 335761 h 4615664"/>
              <a:gd name="connsiteX11046" fmla="*/ 2892809 w 4089755"/>
              <a:gd name="connsiteY11046" fmla="*/ 336205 h 4615664"/>
              <a:gd name="connsiteX11047" fmla="*/ 2892704 w 4089755"/>
              <a:gd name="connsiteY11047" fmla="*/ 336418 h 4615664"/>
              <a:gd name="connsiteX11048" fmla="*/ 2891533 w 4089755"/>
              <a:gd name="connsiteY11048" fmla="*/ 337594 h 4615664"/>
              <a:gd name="connsiteX11049" fmla="*/ 2890890 w 4089755"/>
              <a:gd name="connsiteY11049" fmla="*/ 338157 h 4615664"/>
              <a:gd name="connsiteX11050" fmla="*/ 2888700 w 4089755"/>
              <a:gd name="connsiteY11050" fmla="*/ 344499 h 4615664"/>
              <a:gd name="connsiteX11051" fmla="*/ 2888934 w 4089755"/>
              <a:gd name="connsiteY11051" fmla="*/ 344268 h 4615664"/>
              <a:gd name="connsiteX11052" fmla="*/ 2889620 w 4089755"/>
              <a:gd name="connsiteY11052" fmla="*/ 346973 h 4615664"/>
              <a:gd name="connsiteX11053" fmla="*/ 2893741 w 4089755"/>
              <a:gd name="connsiteY11053" fmla="*/ 342137 h 4615664"/>
              <a:gd name="connsiteX11054" fmla="*/ 2897142 w 4089755"/>
              <a:gd name="connsiteY11054" fmla="*/ 336946 h 4615664"/>
              <a:gd name="connsiteX11055" fmla="*/ 2897931 w 4089755"/>
              <a:gd name="connsiteY11055" fmla="*/ 335742 h 4615664"/>
              <a:gd name="connsiteX11056" fmla="*/ 2901937 w 4089755"/>
              <a:gd name="connsiteY11056" fmla="*/ 332286 h 4615664"/>
              <a:gd name="connsiteX11057" fmla="*/ 2891596 w 4089755"/>
              <a:gd name="connsiteY11057" fmla="*/ 345743 h 4615664"/>
              <a:gd name="connsiteX11058" fmla="*/ 2886678 w 4089755"/>
              <a:gd name="connsiteY11058" fmla="*/ 350358 h 4615664"/>
              <a:gd name="connsiteX11059" fmla="*/ 2884450 w 4089755"/>
              <a:gd name="connsiteY11059" fmla="*/ 356811 h 4615664"/>
              <a:gd name="connsiteX11060" fmla="*/ 2856096 w 4089755"/>
              <a:gd name="connsiteY11060" fmla="*/ 422643 h 4615664"/>
              <a:gd name="connsiteX11061" fmla="*/ 2888921 w 4089755"/>
              <a:gd name="connsiteY11061" fmla="*/ 409848 h 4615664"/>
              <a:gd name="connsiteX11062" fmla="*/ 2888605 w 4089755"/>
              <a:gd name="connsiteY11062" fmla="*/ 410620 h 4615664"/>
              <a:gd name="connsiteX11063" fmla="*/ 2905692 w 4089755"/>
              <a:gd name="connsiteY11063" fmla="*/ 387947 h 4615664"/>
              <a:gd name="connsiteX11064" fmla="*/ 2915272 w 4089755"/>
              <a:gd name="connsiteY11064" fmla="*/ 372686 h 4615664"/>
              <a:gd name="connsiteX11065" fmla="*/ 2915350 w 4089755"/>
              <a:gd name="connsiteY11065" fmla="*/ 373116 h 4615664"/>
              <a:gd name="connsiteX11066" fmla="*/ 2922924 w 4089755"/>
              <a:gd name="connsiteY11066" fmla="*/ 367059 h 4615664"/>
              <a:gd name="connsiteX11067" fmla="*/ 2925713 w 4089755"/>
              <a:gd name="connsiteY11067" fmla="*/ 364744 h 4615664"/>
              <a:gd name="connsiteX11068" fmla="*/ 2922901 w 4089755"/>
              <a:gd name="connsiteY11068" fmla="*/ 369699 h 4615664"/>
              <a:gd name="connsiteX11069" fmla="*/ 2903585 w 4089755"/>
              <a:gd name="connsiteY11069" fmla="*/ 401437 h 4615664"/>
              <a:gd name="connsiteX11070" fmla="*/ 2894468 w 4089755"/>
              <a:gd name="connsiteY11070" fmla="*/ 409335 h 4615664"/>
              <a:gd name="connsiteX11071" fmla="*/ 2894121 w 4089755"/>
              <a:gd name="connsiteY11071" fmla="*/ 410700 h 4615664"/>
              <a:gd name="connsiteX11072" fmla="*/ 2887353 w 4089755"/>
              <a:gd name="connsiteY11072" fmla="*/ 424002 h 4615664"/>
              <a:gd name="connsiteX11073" fmla="*/ 2877966 w 4089755"/>
              <a:gd name="connsiteY11073" fmla="*/ 440327 h 4615664"/>
              <a:gd name="connsiteX11074" fmla="*/ 2878582 w 4089755"/>
              <a:gd name="connsiteY11074" fmla="*/ 444384 h 4615664"/>
              <a:gd name="connsiteX11075" fmla="*/ 2878447 w 4089755"/>
              <a:gd name="connsiteY11075" fmla="*/ 446869 h 4615664"/>
              <a:gd name="connsiteX11076" fmla="*/ 2881261 w 4089755"/>
              <a:gd name="connsiteY11076" fmla="*/ 443410 h 4615664"/>
              <a:gd name="connsiteX11077" fmla="*/ 2884730 w 4089755"/>
              <a:gd name="connsiteY11077" fmla="*/ 440738 h 4615664"/>
              <a:gd name="connsiteX11078" fmla="*/ 2885064 w 4089755"/>
              <a:gd name="connsiteY11078" fmla="*/ 441594 h 4615664"/>
              <a:gd name="connsiteX11079" fmla="*/ 2885002 w 4089755"/>
              <a:gd name="connsiteY11079" fmla="*/ 441859 h 4615664"/>
              <a:gd name="connsiteX11080" fmla="*/ 2888199 w 4089755"/>
              <a:gd name="connsiteY11080" fmla="*/ 436766 h 4615664"/>
              <a:gd name="connsiteX11081" fmla="*/ 2900958 w 4089755"/>
              <a:gd name="connsiteY11081" fmla="*/ 422548 h 4615664"/>
              <a:gd name="connsiteX11082" fmla="*/ 2912441 w 4089755"/>
              <a:gd name="connsiteY11082" fmla="*/ 406778 h 4615664"/>
              <a:gd name="connsiteX11083" fmla="*/ 2922344 w 4089755"/>
              <a:gd name="connsiteY11083" fmla="*/ 408186 h 4615664"/>
              <a:gd name="connsiteX11084" fmla="*/ 2943892 w 4089755"/>
              <a:gd name="connsiteY11084" fmla="*/ 371215 h 4615664"/>
              <a:gd name="connsiteX11085" fmla="*/ 2952218 w 4089755"/>
              <a:gd name="connsiteY11085" fmla="*/ 357012 h 4615664"/>
              <a:gd name="connsiteX11086" fmla="*/ 2953970 w 4089755"/>
              <a:gd name="connsiteY11086" fmla="*/ 356091 h 4615664"/>
              <a:gd name="connsiteX11087" fmla="*/ 2958753 w 4089755"/>
              <a:gd name="connsiteY11087" fmla="*/ 352998 h 4615664"/>
              <a:gd name="connsiteX11088" fmla="*/ 2956226 w 4089755"/>
              <a:gd name="connsiteY11088" fmla="*/ 357643 h 4615664"/>
              <a:gd name="connsiteX11089" fmla="*/ 2938013 w 4089755"/>
              <a:gd name="connsiteY11089" fmla="*/ 391045 h 4615664"/>
              <a:gd name="connsiteX11090" fmla="*/ 3002081 w 4089755"/>
              <a:gd name="connsiteY11090" fmla="*/ 307936 h 4615664"/>
              <a:gd name="connsiteX11091" fmla="*/ 3011090 w 4089755"/>
              <a:gd name="connsiteY11091" fmla="*/ 296250 h 4615664"/>
              <a:gd name="connsiteX11092" fmla="*/ 3013757 w 4089755"/>
              <a:gd name="connsiteY11092" fmla="*/ 296127 h 4615664"/>
              <a:gd name="connsiteX11093" fmla="*/ 3017994 w 4089755"/>
              <a:gd name="connsiteY11093" fmla="*/ 297125 h 4615664"/>
              <a:gd name="connsiteX11094" fmla="*/ 3001601 w 4089755"/>
              <a:gd name="connsiteY11094" fmla="*/ 320133 h 4615664"/>
              <a:gd name="connsiteX11095" fmla="*/ 2981317 w 4089755"/>
              <a:gd name="connsiteY11095" fmla="*/ 353759 h 4615664"/>
              <a:gd name="connsiteX11096" fmla="*/ 2968795 w 4089755"/>
              <a:gd name="connsiteY11096" fmla="*/ 371317 h 4615664"/>
              <a:gd name="connsiteX11097" fmla="*/ 2981317 w 4089755"/>
              <a:gd name="connsiteY11097" fmla="*/ 353759 h 4615664"/>
              <a:gd name="connsiteX11098" fmla="*/ 3010934 w 4089755"/>
              <a:gd name="connsiteY11098" fmla="*/ 317499 h 4615664"/>
              <a:gd name="connsiteX11099" fmla="*/ 3021125 w 4089755"/>
              <a:gd name="connsiteY11099" fmla="*/ 303720 h 4615664"/>
              <a:gd name="connsiteX11100" fmla="*/ 3024326 w 4089755"/>
              <a:gd name="connsiteY11100" fmla="*/ 305982 h 4615664"/>
              <a:gd name="connsiteX11101" fmla="*/ 3024292 w 4089755"/>
              <a:gd name="connsiteY11101" fmla="*/ 309176 h 4615664"/>
              <a:gd name="connsiteX11102" fmla="*/ 2960932 w 4089755"/>
              <a:gd name="connsiteY11102" fmla="*/ 398036 h 4615664"/>
              <a:gd name="connsiteX11103" fmla="*/ 2960552 w 4089755"/>
              <a:gd name="connsiteY11103" fmla="*/ 399492 h 4615664"/>
              <a:gd name="connsiteX11104" fmla="*/ 2959303 w 4089755"/>
              <a:gd name="connsiteY11104" fmla="*/ 406442 h 4615664"/>
              <a:gd name="connsiteX11105" fmla="*/ 2958898 w 4089755"/>
              <a:gd name="connsiteY11105" fmla="*/ 405596 h 4615664"/>
              <a:gd name="connsiteX11106" fmla="*/ 2959545 w 4089755"/>
              <a:gd name="connsiteY11106" fmla="*/ 404079 h 4615664"/>
              <a:gd name="connsiteX11107" fmla="*/ 2958638 w 4089755"/>
              <a:gd name="connsiteY11107" fmla="*/ 405053 h 4615664"/>
              <a:gd name="connsiteX11108" fmla="*/ 2958898 w 4089755"/>
              <a:gd name="connsiteY11108" fmla="*/ 405596 h 4615664"/>
              <a:gd name="connsiteX11109" fmla="*/ 2957709 w 4089755"/>
              <a:gd name="connsiteY11109" fmla="*/ 408385 h 4615664"/>
              <a:gd name="connsiteX11110" fmla="*/ 2956458 w 4089755"/>
              <a:gd name="connsiteY11110" fmla="*/ 409911 h 4615664"/>
              <a:gd name="connsiteX11111" fmla="*/ 2955514 w 4089755"/>
              <a:gd name="connsiteY11111" fmla="*/ 411911 h 4615664"/>
              <a:gd name="connsiteX11112" fmla="*/ 2956844 w 4089755"/>
              <a:gd name="connsiteY11112" fmla="*/ 419949 h 4615664"/>
              <a:gd name="connsiteX11113" fmla="*/ 2955449 w 4089755"/>
              <a:gd name="connsiteY11113" fmla="*/ 423149 h 4615664"/>
              <a:gd name="connsiteX11114" fmla="*/ 2956544 w 4089755"/>
              <a:gd name="connsiteY11114" fmla="*/ 421596 h 4615664"/>
              <a:gd name="connsiteX11115" fmla="*/ 2994936 w 4089755"/>
              <a:gd name="connsiteY11115" fmla="*/ 371557 h 4615664"/>
              <a:gd name="connsiteX11116" fmla="*/ 2972062 w 4089755"/>
              <a:gd name="connsiteY11116" fmla="*/ 407577 h 4615664"/>
              <a:gd name="connsiteX11117" fmla="*/ 2976913 w 4089755"/>
              <a:gd name="connsiteY11117" fmla="*/ 406431 h 4615664"/>
              <a:gd name="connsiteX11118" fmla="*/ 3000002 w 4089755"/>
              <a:gd name="connsiteY11118" fmla="*/ 365214 h 4615664"/>
              <a:gd name="connsiteX11119" fmla="*/ 3003112 w 4089755"/>
              <a:gd name="connsiteY11119" fmla="*/ 363007 h 4615664"/>
              <a:gd name="connsiteX11120" fmla="*/ 3010081 w 4089755"/>
              <a:gd name="connsiteY11120" fmla="*/ 357407 h 4615664"/>
              <a:gd name="connsiteX11121" fmla="*/ 3002752 w 4089755"/>
              <a:gd name="connsiteY11121" fmla="*/ 372842 h 4615664"/>
              <a:gd name="connsiteX11122" fmla="*/ 3011954 w 4089755"/>
              <a:gd name="connsiteY11122" fmla="*/ 359148 h 4615664"/>
              <a:gd name="connsiteX11123" fmla="*/ 3014754 w 4089755"/>
              <a:gd name="connsiteY11123" fmla="*/ 362000 h 4615664"/>
              <a:gd name="connsiteX11124" fmla="*/ 3018938 w 4089755"/>
              <a:gd name="connsiteY11124" fmla="*/ 358091 h 4615664"/>
              <a:gd name="connsiteX11125" fmla="*/ 3011637 w 4089755"/>
              <a:gd name="connsiteY11125" fmla="*/ 372392 h 4615664"/>
              <a:gd name="connsiteX11126" fmla="*/ 3008699 w 4089755"/>
              <a:gd name="connsiteY11126" fmla="*/ 376440 h 4615664"/>
              <a:gd name="connsiteX11127" fmla="*/ 3006863 w 4089755"/>
              <a:gd name="connsiteY11127" fmla="*/ 378008 h 4615664"/>
              <a:gd name="connsiteX11128" fmla="*/ 3008492 w 4089755"/>
              <a:gd name="connsiteY11128" fmla="*/ 378553 h 4615664"/>
              <a:gd name="connsiteX11129" fmla="*/ 2998725 w 4089755"/>
              <a:gd name="connsiteY11129" fmla="*/ 397686 h 4615664"/>
              <a:gd name="connsiteX11130" fmla="*/ 2994253 w 4089755"/>
              <a:gd name="connsiteY11130" fmla="*/ 402307 h 4615664"/>
              <a:gd name="connsiteX11131" fmla="*/ 2983599 w 4089755"/>
              <a:gd name="connsiteY11131" fmla="*/ 412437 h 4615664"/>
              <a:gd name="connsiteX11132" fmla="*/ 2979759 w 4089755"/>
              <a:gd name="connsiteY11132" fmla="*/ 416226 h 4615664"/>
              <a:gd name="connsiteX11133" fmla="*/ 2978113 w 4089755"/>
              <a:gd name="connsiteY11133" fmla="*/ 417822 h 4615664"/>
              <a:gd name="connsiteX11134" fmla="*/ 2976667 w 4089755"/>
              <a:gd name="connsiteY11134" fmla="*/ 422793 h 4615664"/>
              <a:gd name="connsiteX11135" fmla="*/ 2978023 w 4089755"/>
              <a:gd name="connsiteY11135" fmla="*/ 421725 h 4615664"/>
              <a:gd name="connsiteX11136" fmla="*/ 2994669 w 4089755"/>
              <a:gd name="connsiteY11136" fmla="*/ 405309 h 4615664"/>
              <a:gd name="connsiteX11137" fmla="*/ 2994940 w 4089755"/>
              <a:gd name="connsiteY11137" fmla="*/ 405101 h 4615664"/>
              <a:gd name="connsiteX11138" fmla="*/ 2992277 w 4089755"/>
              <a:gd name="connsiteY11138" fmla="*/ 410318 h 4615664"/>
              <a:gd name="connsiteX11139" fmla="*/ 2966857 w 4089755"/>
              <a:gd name="connsiteY11139" fmla="*/ 454000 h 4615664"/>
              <a:gd name="connsiteX11140" fmla="*/ 2956933 w 4089755"/>
              <a:gd name="connsiteY11140" fmla="*/ 471971 h 4615664"/>
              <a:gd name="connsiteX11141" fmla="*/ 3035255 w 4089755"/>
              <a:gd name="connsiteY11141" fmla="*/ 382241 h 4615664"/>
              <a:gd name="connsiteX11142" fmla="*/ 3113710 w 4089755"/>
              <a:gd name="connsiteY11142" fmla="*/ 290056 h 4615664"/>
              <a:gd name="connsiteX11143" fmla="*/ 3184644 w 4089755"/>
              <a:gd name="connsiteY11143" fmla="*/ 208077 h 4615664"/>
              <a:gd name="connsiteX11144" fmla="*/ 3188175 w 4089755"/>
              <a:gd name="connsiteY11144" fmla="*/ 214797 h 4615664"/>
              <a:gd name="connsiteX11145" fmla="*/ 3159640 w 4089755"/>
              <a:gd name="connsiteY11145" fmla="*/ 250839 h 4615664"/>
              <a:gd name="connsiteX11146" fmla="*/ 3027491 w 4089755"/>
              <a:gd name="connsiteY11146" fmla="*/ 397481 h 4615664"/>
              <a:gd name="connsiteX11147" fmla="*/ 2971682 w 4089755"/>
              <a:gd name="connsiteY11147" fmla="*/ 461104 h 4615664"/>
              <a:gd name="connsiteX11148" fmla="*/ 2950728 w 4089755"/>
              <a:gd name="connsiteY11148" fmla="*/ 486443 h 4615664"/>
              <a:gd name="connsiteX11149" fmla="*/ 2950928 w 4089755"/>
              <a:gd name="connsiteY11149" fmla="*/ 486248 h 4615664"/>
              <a:gd name="connsiteX11150" fmla="*/ 2952294 w 4089755"/>
              <a:gd name="connsiteY11150" fmla="*/ 485636 h 4615664"/>
              <a:gd name="connsiteX11151" fmla="*/ 2952179 w 4089755"/>
              <a:gd name="connsiteY11151" fmla="*/ 488434 h 4615664"/>
              <a:gd name="connsiteX11152" fmla="*/ 2950104 w 4089755"/>
              <a:gd name="connsiteY11152" fmla="*/ 493349 h 4615664"/>
              <a:gd name="connsiteX11153" fmla="*/ 2949365 w 4089755"/>
              <a:gd name="connsiteY11153" fmla="*/ 494070 h 4615664"/>
              <a:gd name="connsiteX11154" fmla="*/ 2949212 w 4089755"/>
              <a:gd name="connsiteY11154" fmla="*/ 494930 h 4615664"/>
              <a:gd name="connsiteX11155" fmla="*/ 2933091 w 4089755"/>
              <a:gd name="connsiteY11155" fmla="*/ 511905 h 4615664"/>
              <a:gd name="connsiteX11156" fmla="*/ 2932664 w 4089755"/>
              <a:gd name="connsiteY11156" fmla="*/ 513319 h 4615664"/>
              <a:gd name="connsiteX11157" fmla="*/ 2945568 w 4089755"/>
              <a:gd name="connsiteY11157" fmla="*/ 502225 h 4615664"/>
              <a:gd name="connsiteX11158" fmla="*/ 2944858 w 4089755"/>
              <a:gd name="connsiteY11158" fmla="*/ 503565 h 4615664"/>
              <a:gd name="connsiteX11159" fmla="*/ 2929405 w 4089755"/>
              <a:gd name="connsiteY11159" fmla="*/ 535453 h 4615664"/>
              <a:gd name="connsiteX11160" fmla="*/ 2945604 w 4089755"/>
              <a:gd name="connsiteY11160" fmla="*/ 514814 h 4615664"/>
              <a:gd name="connsiteX11161" fmla="*/ 2950326 w 4089755"/>
              <a:gd name="connsiteY11161" fmla="*/ 507653 h 4615664"/>
              <a:gd name="connsiteX11162" fmla="*/ 2941890 w 4089755"/>
              <a:gd name="connsiteY11162" fmla="*/ 515797 h 4615664"/>
              <a:gd name="connsiteX11163" fmla="*/ 2940133 w 4089755"/>
              <a:gd name="connsiteY11163" fmla="*/ 517232 h 4615664"/>
              <a:gd name="connsiteX11164" fmla="*/ 2943230 w 4089755"/>
              <a:gd name="connsiteY11164" fmla="*/ 511956 h 4615664"/>
              <a:gd name="connsiteX11165" fmla="*/ 2945489 w 4089755"/>
              <a:gd name="connsiteY11165" fmla="*/ 507959 h 4615664"/>
              <a:gd name="connsiteX11166" fmla="*/ 2948679 w 4089755"/>
              <a:gd name="connsiteY11166" fmla="*/ 505227 h 4615664"/>
              <a:gd name="connsiteX11167" fmla="*/ 2953118 w 4089755"/>
              <a:gd name="connsiteY11167" fmla="*/ 502438 h 4615664"/>
              <a:gd name="connsiteX11168" fmla="*/ 2953140 w 4089755"/>
              <a:gd name="connsiteY11168" fmla="*/ 503386 h 4615664"/>
              <a:gd name="connsiteX11169" fmla="*/ 2959090 w 4089755"/>
              <a:gd name="connsiteY11169" fmla="*/ 494367 h 4615664"/>
              <a:gd name="connsiteX11170" fmla="*/ 2961783 w 4089755"/>
              <a:gd name="connsiteY11170" fmla="*/ 501349 h 4615664"/>
              <a:gd name="connsiteX11171" fmla="*/ 2961853 w 4089755"/>
              <a:gd name="connsiteY11171" fmla="*/ 501996 h 4615664"/>
              <a:gd name="connsiteX11172" fmla="*/ 2963564 w 4089755"/>
              <a:gd name="connsiteY11172" fmla="*/ 499650 h 4615664"/>
              <a:gd name="connsiteX11173" fmla="*/ 2965041 w 4089755"/>
              <a:gd name="connsiteY11173" fmla="*/ 496892 h 4615664"/>
              <a:gd name="connsiteX11174" fmla="*/ 2965449 w 4089755"/>
              <a:gd name="connsiteY11174" fmla="*/ 497067 h 4615664"/>
              <a:gd name="connsiteX11175" fmla="*/ 3023388 w 4089755"/>
              <a:gd name="connsiteY11175" fmla="*/ 417669 h 4615664"/>
              <a:gd name="connsiteX11176" fmla="*/ 3049398 w 4089755"/>
              <a:gd name="connsiteY11176" fmla="*/ 382104 h 4615664"/>
              <a:gd name="connsiteX11177" fmla="*/ 3051015 w 4089755"/>
              <a:gd name="connsiteY11177" fmla="*/ 385591 h 4615664"/>
              <a:gd name="connsiteX11178" fmla="*/ 3051423 w 4089755"/>
              <a:gd name="connsiteY11178" fmla="*/ 386650 h 4615664"/>
              <a:gd name="connsiteX11179" fmla="*/ 3011674 w 4089755"/>
              <a:gd name="connsiteY11179" fmla="*/ 444660 h 4615664"/>
              <a:gd name="connsiteX11180" fmla="*/ 2973988 w 4089755"/>
              <a:gd name="connsiteY11180" fmla="*/ 499384 h 4615664"/>
              <a:gd name="connsiteX11181" fmla="*/ 2976524 w 4089755"/>
              <a:gd name="connsiteY11181" fmla="*/ 505415 h 4615664"/>
              <a:gd name="connsiteX11182" fmla="*/ 2978094 w 4089755"/>
              <a:gd name="connsiteY11182" fmla="*/ 508758 h 4615664"/>
              <a:gd name="connsiteX11183" fmla="*/ 2981533 w 4089755"/>
              <a:gd name="connsiteY11183" fmla="*/ 504074 h 4615664"/>
              <a:gd name="connsiteX11184" fmla="*/ 3000961 w 4089755"/>
              <a:gd name="connsiteY11184" fmla="*/ 477945 h 4615664"/>
              <a:gd name="connsiteX11185" fmla="*/ 2985618 w 4089755"/>
              <a:gd name="connsiteY11185" fmla="*/ 505131 h 4615664"/>
              <a:gd name="connsiteX11186" fmla="*/ 2980325 w 4089755"/>
              <a:gd name="connsiteY11186" fmla="*/ 513508 h 4615664"/>
              <a:gd name="connsiteX11187" fmla="*/ 2980570 w 4089755"/>
              <a:gd name="connsiteY11187" fmla="*/ 514030 h 4615664"/>
              <a:gd name="connsiteX11188" fmla="*/ 2978156 w 4089755"/>
              <a:gd name="connsiteY11188" fmla="*/ 520838 h 4615664"/>
              <a:gd name="connsiteX11189" fmla="*/ 2982770 w 4089755"/>
              <a:gd name="connsiteY11189" fmla="*/ 518818 h 4615664"/>
              <a:gd name="connsiteX11190" fmla="*/ 2991892 w 4089755"/>
              <a:gd name="connsiteY11190" fmla="*/ 510543 h 4615664"/>
              <a:gd name="connsiteX11191" fmla="*/ 2999292 w 4089755"/>
              <a:gd name="connsiteY11191" fmla="*/ 507892 h 4615664"/>
              <a:gd name="connsiteX11192" fmla="*/ 2967315 w 4089755"/>
              <a:gd name="connsiteY11192" fmla="*/ 540698 h 4615664"/>
              <a:gd name="connsiteX11193" fmla="*/ 2964504 w 4089755"/>
              <a:gd name="connsiteY11193" fmla="*/ 543540 h 4615664"/>
              <a:gd name="connsiteX11194" fmla="*/ 2961554 w 4089755"/>
              <a:gd name="connsiteY11194" fmla="*/ 550550 h 4615664"/>
              <a:gd name="connsiteX11195" fmla="*/ 2963704 w 4089755"/>
              <a:gd name="connsiteY11195" fmla="*/ 551467 h 4615664"/>
              <a:gd name="connsiteX11196" fmla="*/ 2968726 w 4089755"/>
              <a:gd name="connsiteY11196" fmla="*/ 546887 h 4615664"/>
              <a:gd name="connsiteX11197" fmla="*/ 2973081 w 4089755"/>
              <a:gd name="connsiteY11197" fmla="*/ 542915 h 4615664"/>
              <a:gd name="connsiteX11198" fmla="*/ 2980559 w 4089755"/>
              <a:gd name="connsiteY11198" fmla="*/ 535954 h 4615664"/>
              <a:gd name="connsiteX11199" fmla="*/ 2984006 w 4089755"/>
              <a:gd name="connsiteY11199" fmla="*/ 536301 h 4615664"/>
              <a:gd name="connsiteX11200" fmla="*/ 2984125 w 4089755"/>
              <a:gd name="connsiteY11200" fmla="*/ 536335 h 4615664"/>
              <a:gd name="connsiteX11201" fmla="*/ 2985199 w 4089755"/>
              <a:gd name="connsiteY11201" fmla="*/ 534953 h 4615664"/>
              <a:gd name="connsiteX11202" fmla="*/ 3003217 w 4089755"/>
              <a:gd name="connsiteY11202" fmla="*/ 509334 h 4615664"/>
              <a:gd name="connsiteX11203" fmla="*/ 3013088 w 4089755"/>
              <a:gd name="connsiteY11203" fmla="*/ 494166 h 4615664"/>
              <a:gd name="connsiteX11204" fmla="*/ 3017214 w 4089755"/>
              <a:gd name="connsiteY11204" fmla="*/ 486224 h 4615664"/>
              <a:gd name="connsiteX11205" fmla="*/ 3029180 w 4089755"/>
              <a:gd name="connsiteY11205" fmla="*/ 472733 h 4615664"/>
              <a:gd name="connsiteX11206" fmla="*/ 3024076 w 4089755"/>
              <a:gd name="connsiteY11206" fmla="*/ 487517 h 4615664"/>
              <a:gd name="connsiteX11207" fmla="*/ 3024644 w 4089755"/>
              <a:gd name="connsiteY11207" fmla="*/ 487207 h 4615664"/>
              <a:gd name="connsiteX11208" fmla="*/ 3003954 w 4089755"/>
              <a:gd name="connsiteY11208" fmla="*/ 541381 h 4615664"/>
              <a:gd name="connsiteX11209" fmla="*/ 2995884 w 4089755"/>
              <a:gd name="connsiteY11209" fmla="*/ 558314 h 4615664"/>
              <a:gd name="connsiteX11210" fmla="*/ 3002436 w 4089755"/>
              <a:gd name="connsiteY11210" fmla="*/ 553864 h 4615664"/>
              <a:gd name="connsiteX11211" fmla="*/ 3009770 w 4089755"/>
              <a:gd name="connsiteY11211" fmla="*/ 547364 h 4615664"/>
              <a:gd name="connsiteX11212" fmla="*/ 3017706 w 4089755"/>
              <a:gd name="connsiteY11212" fmla="*/ 536737 h 4615664"/>
              <a:gd name="connsiteX11213" fmla="*/ 3021306 w 4089755"/>
              <a:gd name="connsiteY11213" fmla="*/ 535127 h 4615664"/>
              <a:gd name="connsiteX11214" fmla="*/ 3017463 w 4089755"/>
              <a:gd name="connsiteY11214" fmla="*/ 540863 h 4615664"/>
              <a:gd name="connsiteX11215" fmla="*/ 3027071 w 4089755"/>
              <a:gd name="connsiteY11215" fmla="*/ 535175 h 4615664"/>
              <a:gd name="connsiteX11216" fmla="*/ 3026259 w 4089755"/>
              <a:gd name="connsiteY11216" fmla="*/ 547185 h 4615664"/>
              <a:gd name="connsiteX11217" fmla="*/ 3025942 w 4089755"/>
              <a:gd name="connsiteY11217" fmla="*/ 547957 h 4615664"/>
              <a:gd name="connsiteX11218" fmla="*/ 3043029 w 4089755"/>
              <a:gd name="connsiteY11218" fmla="*/ 525285 h 4615664"/>
              <a:gd name="connsiteX11219" fmla="*/ 3052610 w 4089755"/>
              <a:gd name="connsiteY11219" fmla="*/ 510024 h 4615664"/>
              <a:gd name="connsiteX11220" fmla="*/ 3052687 w 4089755"/>
              <a:gd name="connsiteY11220" fmla="*/ 510454 h 4615664"/>
              <a:gd name="connsiteX11221" fmla="*/ 3058411 w 4089755"/>
              <a:gd name="connsiteY11221" fmla="*/ 505876 h 4615664"/>
              <a:gd name="connsiteX11222" fmla="*/ 3091563 w 4089755"/>
              <a:gd name="connsiteY11222" fmla="*/ 459505 h 4615664"/>
              <a:gd name="connsiteX11223" fmla="*/ 3091889 w 4089755"/>
              <a:gd name="connsiteY11223" fmla="*/ 459052 h 4615664"/>
              <a:gd name="connsiteX11224" fmla="*/ 3091881 w 4089755"/>
              <a:gd name="connsiteY11224" fmla="*/ 459100 h 4615664"/>
              <a:gd name="connsiteX11225" fmla="*/ 3065188 w 4089755"/>
              <a:gd name="connsiteY11225" fmla="*/ 512130 h 4615664"/>
              <a:gd name="connsiteX11226" fmla="*/ 3022211 w 4089755"/>
              <a:gd name="connsiteY11226" fmla="*/ 573644 h 4615664"/>
              <a:gd name="connsiteX11227" fmla="*/ 3020378 w 4089755"/>
              <a:gd name="connsiteY11227" fmla="*/ 576078 h 4615664"/>
              <a:gd name="connsiteX11228" fmla="*/ 3018981 w 4089755"/>
              <a:gd name="connsiteY11228" fmla="*/ 579453 h 4615664"/>
              <a:gd name="connsiteX11229" fmla="*/ 3020815 w 4089755"/>
              <a:gd name="connsiteY11229" fmla="*/ 580526 h 4615664"/>
              <a:gd name="connsiteX11230" fmla="*/ 3069881 w 4089755"/>
              <a:gd name="connsiteY11230" fmla="*/ 535429 h 4615664"/>
              <a:gd name="connsiteX11231" fmla="*/ 3070959 w 4089755"/>
              <a:gd name="connsiteY11231" fmla="*/ 534696 h 4615664"/>
              <a:gd name="connsiteX11232" fmla="*/ 3075001 w 4089755"/>
              <a:gd name="connsiteY11232" fmla="*/ 528836 h 4615664"/>
              <a:gd name="connsiteX11233" fmla="*/ 3139419 w 4089755"/>
              <a:gd name="connsiteY11233" fmla="*/ 445274 h 4615664"/>
              <a:gd name="connsiteX11234" fmla="*/ 3148427 w 4089755"/>
              <a:gd name="connsiteY11234" fmla="*/ 433587 h 4615664"/>
              <a:gd name="connsiteX11235" fmla="*/ 3151094 w 4089755"/>
              <a:gd name="connsiteY11235" fmla="*/ 433463 h 4615664"/>
              <a:gd name="connsiteX11236" fmla="*/ 3155330 w 4089755"/>
              <a:gd name="connsiteY11236" fmla="*/ 434461 h 4615664"/>
              <a:gd name="connsiteX11237" fmla="*/ 3138938 w 4089755"/>
              <a:gd name="connsiteY11237" fmla="*/ 457469 h 4615664"/>
              <a:gd name="connsiteX11238" fmla="*/ 3118654 w 4089755"/>
              <a:gd name="connsiteY11238" fmla="*/ 491096 h 4615664"/>
              <a:gd name="connsiteX11239" fmla="*/ 3106132 w 4089755"/>
              <a:gd name="connsiteY11239" fmla="*/ 508654 h 4615664"/>
              <a:gd name="connsiteX11240" fmla="*/ 3118654 w 4089755"/>
              <a:gd name="connsiteY11240" fmla="*/ 491096 h 4615664"/>
              <a:gd name="connsiteX11241" fmla="*/ 3148271 w 4089755"/>
              <a:gd name="connsiteY11241" fmla="*/ 454836 h 4615664"/>
              <a:gd name="connsiteX11242" fmla="*/ 3158463 w 4089755"/>
              <a:gd name="connsiteY11242" fmla="*/ 441058 h 4615664"/>
              <a:gd name="connsiteX11243" fmla="*/ 3161662 w 4089755"/>
              <a:gd name="connsiteY11243" fmla="*/ 443319 h 4615664"/>
              <a:gd name="connsiteX11244" fmla="*/ 3161629 w 4089755"/>
              <a:gd name="connsiteY11244" fmla="*/ 446514 h 4615664"/>
              <a:gd name="connsiteX11245" fmla="*/ 3081255 w 4089755"/>
              <a:gd name="connsiteY11245" fmla="*/ 559234 h 4615664"/>
              <a:gd name="connsiteX11246" fmla="*/ 3053937 w 4089755"/>
              <a:gd name="connsiteY11246" fmla="*/ 599898 h 4615664"/>
              <a:gd name="connsiteX11247" fmla="*/ 3056284 w 4089755"/>
              <a:gd name="connsiteY11247" fmla="*/ 601270 h 4615664"/>
              <a:gd name="connsiteX11248" fmla="*/ 3060335 w 4089755"/>
              <a:gd name="connsiteY11248" fmla="*/ 595252 h 4615664"/>
              <a:gd name="connsiteX11249" fmla="*/ 3078851 w 4089755"/>
              <a:gd name="connsiteY11249" fmla="*/ 570530 h 4615664"/>
              <a:gd name="connsiteX11250" fmla="*/ 3085907 w 4089755"/>
              <a:gd name="connsiteY11250" fmla="*/ 585475 h 4615664"/>
              <a:gd name="connsiteX11251" fmla="*/ 3084996 w 4089755"/>
              <a:gd name="connsiteY11251" fmla="*/ 587363 h 4615664"/>
              <a:gd name="connsiteX11252" fmla="*/ 3086554 w 4089755"/>
              <a:gd name="connsiteY11252" fmla="*/ 586725 h 4615664"/>
              <a:gd name="connsiteX11253" fmla="*/ 3090571 w 4089755"/>
              <a:gd name="connsiteY11253" fmla="*/ 587101 h 4615664"/>
              <a:gd name="connsiteX11254" fmla="*/ 3092716 w 4089755"/>
              <a:gd name="connsiteY11254" fmla="*/ 584484 h 4615664"/>
              <a:gd name="connsiteX11255" fmla="*/ 3094249 w 4089755"/>
              <a:gd name="connsiteY11255" fmla="*/ 581353 h 4615664"/>
              <a:gd name="connsiteX11256" fmla="*/ 3097108 w 4089755"/>
              <a:gd name="connsiteY11256" fmla="*/ 578210 h 4615664"/>
              <a:gd name="connsiteX11257" fmla="*/ 3097981 w 4089755"/>
              <a:gd name="connsiteY11257" fmla="*/ 578311 h 4615664"/>
              <a:gd name="connsiteX11258" fmla="*/ 3098810 w 4089755"/>
              <a:gd name="connsiteY11258" fmla="*/ 576339 h 4615664"/>
              <a:gd name="connsiteX11259" fmla="*/ 3097108 w 4089755"/>
              <a:gd name="connsiteY11259" fmla="*/ 578210 h 4615664"/>
              <a:gd name="connsiteX11260" fmla="*/ 3095857 w 4089755"/>
              <a:gd name="connsiteY11260" fmla="*/ 578066 h 4615664"/>
              <a:gd name="connsiteX11261" fmla="*/ 3108285 w 4089755"/>
              <a:gd name="connsiteY11261" fmla="*/ 568820 h 4615664"/>
              <a:gd name="connsiteX11262" fmla="*/ 3084788 w 4089755"/>
              <a:gd name="connsiteY11262" fmla="*/ 600993 h 4615664"/>
              <a:gd name="connsiteX11263" fmla="*/ 3077259 w 4089755"/>
              <a:gd name="connsiteY11263" fmla="*/ 613539 h 4615664"/>
              <a:gd name="connsiteX11264" fmla="*/ 3086077 w 4089755"/>
              <a:gd name="connsiteY11264" fmla="*/ 618697 h 4615664"/>
              <a:gd name="connsiteX11265" fmla="*/ 3172592 w 4089755"/>
              <a:gd name="connsiteY11265" fmla="*/ 519578 h 4615664"/>
              <a:gd name="connsiteX11266" fmla="*/ 3251048 w 4089755"/>
              <a:gd name="connsiteY11266" fmla="*/ 427394 h 4615664"/>
              <a:gd name="connsiteX11267" fmla="*/ 3321981 w 4089755"/>
              <a:gd name="connsiteY11267" fmla="*/ 345415 h 4615664"/>
              <a:gd name="connsiteX11268" fmla="*/ 3325512 w 4089755"/>
              <a:gd name="connsiteY11268" fmla="*/ 352133 h 4615664"/>
              <a:gd name="connsiteX11269" fmla="*/ 3296977 w 4089755"/>
              <a:gd name="connsiteY11269" fmla="*/ 388175 h 4615664"/>
              <a:gd name="connsiteX11270" fmla="*/ 3164828 w 4089755"/>
              <a:gd name="connsiteY11270" fmla="*/ 534818 h 4615664"/>
              <a:gd name="connsiteX11271" fmla="*/ 3109019 w 4089755"/>
              <a:gd name="connsiteY11271" fmla="*/ 598442 h 4615664"/>
              <a:gd name="connsiteX11272" fmla="*/ 3090251 w 4089755"/>
              <a:gd name="connsiteY11272" fmla="*/ 621138 h 4615664"/>
              <a:gd name="connsiteX11273" fmla="*/ 3097959 w 4089755"/>
              <a:gd name="connsiteY11273" fmla="*/ 625646 h 4615664"/>
              <a:gd name="connsiteX11274" fmla="*/ 3098072 w 4089755"/>
              <a:gd name="connsiteY11274" fmla="*/ 625334 h 4615664"/>
              <a:gd name="connsiteX11275" fmla="*/ 3100163 w 4089755"/>
              <a:gd name="connsiteY11275" fmla="*/ 621146 h 4615664"/>
              <a:gd name="connsiteX11276" fmla="*/ 3103952 w 4089755"/>
              <a:gd name="connsiteY11276" fmla="*/ 615113 h 4615664"/>
              <a:gd name="connsiteX11277" fmla="*/ 3108855 w 4089755"/>
              <a:gd name="connsiteY11277" fmla="*/ 610737 h 4615664"/>
              <a:gd name="connsiteX11278" fmla="*/ 3116039 w 4089755"/>
              <a:gd name="connsiteY11278" fmla="*/ 616074 h 4615664"/>
              <a:gd name="connsiteX11279" fmla="*/ 3112643 w 4089755"/>
              <a:gd name="connsiteY11279" fmla="*/ 620897 h 4615664"/>
              <a:gd name="connsiteX11280" fmla="*/ 3160724 w 4089755"/>
              <a:gd name="connsiteY11280" fmla="*/ 555005 h 4615664"/>
              <a:gd name="connsiteX11281" fmla="*/ 3186735 w 4089755"/>
              <a:gd name="connsiteY11281" fmla="*/ 519442 h 4615664"/>
              <a:gd name="connsiteX11282" fmla="*/ 3188352 w 4089755"/>
              <a:gd name="connsiteY11282" fmla="*/ 522929 h 4615664"/>
              <a:gd name="connsiteX11283" fmla="*/ 3188760 w 4089755"/>
              <a:gd name="connsiteY11283" fmla="*/ 523988 h 4615664"/>
              <a:gd name="connsiteX11284" fmla="*/ 3149013 w 4089755"/>
              <a:gd name="connsiteY11284" fmla="*/ 581996 h 4615664"/>
              <a:gd name="connsiteX11285" fmla="*/ 3117306 w 4089755"/>
              <a:gd name="connsiteY11285" fmla="*/ 624913 h 4615664"/>
              <a:gd name="connsiteX11286" fmla="*/ 3112599 w 4089755"/>
              <a:gd name="connsiteY11286" fmla="*/ 634209 h 4615664"/>
              <a:gd name="connsiteX11287" fmla="*/ 3131983 w 4089755"/>
              <a:gd name="connsiteY11287" fmla="*/ 645547 h 4615664"/>
              <a:gd name="connsiteX11288" fmla="*/ 3137934 w 4089755"/>
              <a:gd name="connsiteY11288" fmla="*/ 640511 h 4615664"/>
              <a:gd name="connsiteX11289" fmla="*/ 3136629 w 4089755"/>
              <a:gd name="connsiteY11289" fmla="*/ 645229 h 4615664"/>
              <a:gd name="connsiteX11290" fmla="*/ 3134825 w 4089755"/>
              <a:gd name="connsiteY11290" fmla="*/ 647209 h 4615664"/>
              <a:gd name="connsiteX11291" fmla="*/ 3138617 w 4089755"/>
              <a:gd name="connsiteY11291" fmla="*/ 649428 h 4615664"/>
              <a:gd name="connsiteX11292" fmla="*/ 3140554 w 4089755"/>
              <a:gd name="connsiteY11292" fmla="*/ 646671 h 4615664"/>
              <a:gd name="connsiteX11293" fmla="*/ 3151068 w 4089755"/>
              <a:gd name="connsiteY11293" fmla="*/ 630514 h 4615664"/>
              <a:gd name="connsiteX11294" fmla="*/ 3156652 w 4089755"/>
              <a:gd name="connsiteY11294" fmla="*/ 646330 h 4615664"/>
              <a:gd name="connsiteX11295" fmla="*/ 3150872 w 4089755"/>
              <a:gd name="connsiteY11295" fmla="*/ 658517 h 4615664"/>
              <a:gd name="connsiteX11296" fmla="*/ 3173046 w 4089755"/>
              <a:gd name="connsiteY11296" fmla="*/ 674967 h 4615664"/>
              <a:gd name="connsiteX11297" fmla="*/ 3228900 w 4089755"/>
              <a:gd name="connsiteY11297" fmla="*/ 596841 h 4615664"/>
              <a:gd name="connsiteX11298" fmla="*/ 3229226 w 4089755"/>
              <a:gd name="connsiteY11298" fmla="*/ 596390 h 4615664"/>
              <a:gd name="connsiteX11299" fmla="*/ 3229218 w 4089755"/>
              <a:gd name="connsiteY11299" fmla="*/ 596437 h 4615664"/>
              <a:gd name="connsiteX11300" fmla="*/ 3202527 w 4089755"/>
              <a:gd name="connsiteY11300" fmla="*/ 649467 h 4615664"/>
              <a:gd name="connsiteX11301" fmla="*/ 3180729 w 4089755"/>
              <a:gd name="connsiteY11301" fmla="*/ 680666 h 4615664"/>
              <a:gd name="connsiteX11302" fmla="*/ 3190630 w 4089755"/>
              <a:gd name="connsiteY11302" fmla="*/ 688012 h 4615664"/>
              <a:gd name="connsiteX11303" fmla="*/ 3207218 w 4089755"/>
              <a:gd name="connsiteY11303" fmla="*/ 672765 h 4615664"/>
              <a:gd name="connsiteX11304" fmla="*/ 3210046 w 4089755"/>
              <a:gd name="connsiteY11304" fmla="*/ 680495 h 4615664"/>
              <a:gd name="connsiteX11305" fmla="*/ 3198180 w 4089755"/>
              <a:gd name="connsiteY11305" fmla="*/ 693614 h 4615664"/>
              <a:gd name="connsiteX11306" fmla="*/ 3216770 w 4089755"/>
              <a:gd name="connsiteY11306" fmla="*/ 707404 h 4615664"/>
              <a:gd name="connsiteX11307" fmla="*/ 3226019 w 4089755"/>
              <a:gd name="connsiteY11307" fmla="*/ 700032 h 4615664"/>
              <a:gd name="connsiteX11308" fmla="*/ 3230089 w 4089755"/>
              <a:gd name="connsiteY11308" fmla="*/ 700114 h 4615664"/>
              <a:gd name="connsiteX11309" fmla="*/ 3226449 w 4089755"/>
              <a:gd name="connsiteY11309" fmla="*/ 714585 h 4615664"/>
              <a:gd name="connsiteX11310" fmla="*/ 3242790 w 4089755"/>
              <a:gd name="connsiteY11310" fmla="*/ 726707 h 4615664"/>
              <a:gd name="connsiteX11311" fmla="*/ 3522127 w 4089755"/>
              <a:gd name="connsiteY11311" fmla="*/ 1023229 h 4615664"/>
              <a:gd name="connsiteX11312" fmla="*/ 3699920 w 4089755"/>
              <a:gd name="connsiteY11312" fmla="*/ 1315798 h 4615664"/>
              <a:gd name="connsiteX11313" fmla="*/ 3724705 w 4089755"/>
              <a:gd name="connsiteY11313" fmla="*/ 1372107 h 4615664"/>
              <a:gd name="connsiteX11314" fmla="*/ 3749559 w 4089755"/>
              <a:gd name="connsiteY11314" fmla="*/ 1364342 h 4615664"/>
              <a:gd name="connsiteX11315" fmla="*/ 3790836 w 4089755"/>
              <a:gd name="connsiteY11315" fmla="*/ 1352417 h 4615664"/>
              <a:gd name="connsiteX11316" fmla="*/ 3743110 w 4089755"/>
              <a:gd name="connsiteY11316" fmla="*/ 1368451 h 4615664"/>
              <a:gd name="connsiteX11317" fmla="*/ 3727276 w 4089755"/>
              <a:gd name="connsiteY11317" fmla="*/ 1374377 h 4615664"/>
              <a:gd name="connsiteX11318" fmla="*/ 3742612 w 4089755"/>
              <a:gd name="connsiteY11318" fmla="*/ 1373076 h 4615664"/>
              <a:gd name="connsiteX11319" fmla="*/ 3850451 w 4089755"/>
              <a:gd name="connsiteY11319" fmla="*/ 1340377 h 4615664"/>
              <a:gd name="connsiteX11320" fmla="*/ 3751543 w 4089755"/>
              <a:gd name="connsiteY11320" fmla="*/ 1374041 h 4615664"/>
              <a:gd name="connsiteX11321" fmla="*/ 3744749 w 4089755"/>
              <a:gd name="connsiteY11321" fmla="*/ 1377988 h 4615664"/>
              <a:gd name="connsiteX11322" fmla="*/ 3751384 w 4089755"/>
              <a:gd name="connsiteY11322" fmla="*/ 1375501 h 4615664"/>
              <a:gd name="connsiteX11323" fmla="*/ 3806841 w 4089755"/>
              <a:gd name="connsiteY11323" fmla="*/ 1358949 h 4615664"/>
              <a:gd name="connsiteX11324" fmla="*/ 3842637 w 4089755"/>
              <a:gd name="connsiteY11324" fmla="*/ 1349148 h 4615664"/>
              <a:gd name="connsiteX11325" fmla="*/ 3838124 w 4089755"/>
              <a:gd name="connsiteY11325" fmla="*/ 1351972 h 4615664"/>
              <a:gd name="connsiteX11326" fmla="*/ 3837939 w 4089755"/>
              <a:gd name="connsiteY11326" fmla="*/ 1352115 h 4615664"/>
              <a:gd name="connsiteX11327" fmla="*/ 3836394 w 4089755"/>
              <a:gd name="connsiteY11327" fmla="*/ 1352656 h 4615664"/>
              <a:gd name="connsiteX11328" fmla="*/ 3811517 w 4089755"/>
              <a:gd name="connsiteY11328" fmla="*/ 1360562 h 4615664"/>
              <a:gd name="connsiteX11329" fmla="*/ 3829445 w 4089755"/>
              <a:gd name="connsiteY11329" fmla="*/ 1358063 h 4615664"/>
              <a:gd name="connsiteX11330" fmla="*/ 3831212 w 4089755"/>
              <a:gd name="connsiteY11330" fmla="*/ 1357462 h 4615664"/>
              <a:gd name="connsiteX11331" fmla="*/ 3830658 w 4089755"/>
              <a:gd name="connsiteY11331" fmla="*/ 1360159 h 4615664"/>
              <a:gd name="connsiteX11332" fmla="*/ 3836398 w 4089755"/>
              <a:gd name="connsiteY11332" fmla="*/ 1357641 h 4615664"/>
              <a:gd name="connsiteX11333" fmla="*/ 3842872 w 4089755"/>
              <a:gd name="connsiteY11333" fmla="*/ 1353764 h 4615664"/>
              <a:gd name="connsiteX11334" fmla="*/ 3847918 w 4089755"/>
              <a:gd name="connsiteY11334" fmla="*/ 1352421 h 4615664"/>
              <a:gd name="connsiteX11335" fmla="*/ 3832941 w 4089755"/>
              <a:gd name="connsiteY11335" fmla="*/ 1359919 h 4615664"/>
              <a:gd name="connsiteX11336" fmla="*/ 3738388 w 4089755"/>
              <a:gd name="connsiteY11336" fmla="*/ 1389373 h 4615664"/>
              <a:gd name="connsiteX11337" fmla="*/ 3733038 w 4089755"/>
              <a:gd name="connsiteY11337" fmla="*/ 1391039 h 4615664"/>
              <a:gd name="connsiteX11338" fmla="*/ 3734617 w 4089755"/>
              <a:gd name="connsiteY11338" fmla="*/ 1394626 h 4615664"/>
              <a:gd name="connsiteX11339" fmla="*/ 3785280 w 4089755"/>
              <a:gd name="connsiteY11339" fmla="*/ 1379161 h 4615664"/>
              <a:gd name="connsiteX11340" fmla="*/ 3814400 w 4089755"/>
              <a:gd name="connsiteY11340" fmla="*/ 1369988 h 4615664"/>
              <a:gd name="connsiteX11341" fmla="*/ 3798177 w 4089755"/>
              <a:gd name="connsiteY11341" fmla="*/ 1377598 h 4615664"/>
              <a:gd name="connsiteX11342" fmla="*/ 3754728 w 4089755"/>
              <a:gd name="connsiteY11342" fmla="*/ 1392552 h 4615664"/>
              <a:gd name="connsiteX11343" fmla="*/ 3736365 w 4089755"/>
              <a:gd name="connsiteY11343" fmla="*/ 1398595 h 4615664"/>
              <a:gd name="connsiteX11344" fmla="*/ 3745253 w 4089755"/>
              <a:gd name="connsiteY11344" fmla="*/ 1418790 h 4615664"/>
              <a:gd name="connsiteX11345" fmla="*/ 3758638 w 4089755"/>
              <a:gd name="connsiteY11345" fmla="*/ 1416007 h 4615664"/>
              <a:gd name="connsiteX11346" fmla="*/ 3754162 w 4089755"/>
              <a:gd name="connsiteY11346" fmla="*/ 1420143 h 4615664"/>
              <a:gd name="connsiteX11347" fmla="*/ 3747059 w 4089755"/>
              <a:gd name="connsiteY11347" fmla="*/ 1422891 h 4615664"/>
              <a:gd name="connsiteX11348" fmla="*/ 3749141 w 4089755"/>
              <a:gd name="connsiteY11348" fmla="*/ 1427621 h 4615664"/>
              <a:gd name="connsiteX11349" fmla="*/ 3756324 w 4089755"/>
              <a:gd name="connsiteY11349" fmla="*/ 1425096 h 4615664"/>
              <a:gd name="connsiteX11350" fmla="*/ 3750295 w 4089755"/>
              <a:gd name="connsiteY11350" fmla="*/ 1430243 h 4615664"/>
              <a:gd name="connsiteX11351" fmla="*/ 3752299 w 4089755"/>
              <a:gd name="connsiteY11351" fmla="*/ 1434797 h 4615664"/>
              <a:gd name="connsiteX11352" fmla="*/ 3763738 w 4089755"/>
              <a:gd name="connsiteY11352" fmla="*/ 1427013 h 4615664"/>
              <a:gd name="connsiteX11353" fmla="*/ 3777210 w 4089755"/>
              <a:gd name="connsiteY11353" fmla="*/ 1418131 h 4615664"/>
              <a:gd name="connsiteX11354" fmla="*/ 3787812 w 4089755"/>
              <a:gd name="connsiteY11354" fmla="*/ 1414661 h 4615664"/>
              <a:gd name="connsiteX11355" fmla="*/ 3789089 w 4089755"/>
              <a:gd name="connsiteY11355" fmla="*/ 1414239 h 4615664"/>
              <a:gd name="connsiteX11356" fmla="*/ 3783912 w 4089755"/>
              <a:gd name="connsiteY11356" fmla="*/ 1418116 h 4615664"/>
              <a:gd name="connsiteX11357" fmla="*/ 3762929 w 4089755"/>
              <a:gd name="connsiteY11357" fmla="*/ 1432677 h 4615664"/>
              <a:gd name="connsiteX11358" fmla="*/ 3753800 w 4089755"/>
              <a:gd name="connsiteY11358" fmla="*/ 1438207 h 4615664"/>
              <a:gd name="connsiteX11359" fmla="*/ 3755958 w 4089755"/>
              <a:gd name="connsiteY11359" fmla="*/ 1443108 h 4615664"/>
              <a:gd name="connsiteX11360" fmla="*/ 3759357 w 4089755"/>
              <a:gd name="connsiteY11360" fmla="*/ 1442395 h 4615664"/>
              <a:gd name="connsiteX11361" fmla="*/ 3763937 w 4089755"/>
              <a:gd name="connsiteY11361" fmla="*/ 1441434 h 4615664"/>
              <a:gd name="connsiteX11362" fmla="*/ 3772121 w 4089755"/>
              <a:gd name="connsiteY11362" fmla="*/ 1434220 h 4615664"/>
              <a:gd name="connsiteX11363" fmla="*/ 3782588 w 4089755"/>
              <a:gd name="connsiteY11363" fmla="*/ 1432025 h 4615664"/>
              <a:gd name="connsiteX11364" fmla="*/ 3804938 w 4089755"/>
              <a:gd name="connsiteY11364" fmla="*/ 1416635 h 4615664"/>
              <a:gd name="connsiteX11365" fmla="*/ 3795477 w 4089755"/>
              <a:gd name="connsiteY11365" fmla="*/ 1427586 h 4615664"/>
              <a:gd name="connsiteX11366" fmla="*/ 3780114 w 4089755"/>
              <a:gd name="connsiteY11366" fmla="*/ 1438041 h 4615664"/>
              <a:gd name="connsiteX11367" fmla="*/ 3776644 w 4089755"/>
              <a:gd name="connsiteY11367" fmla="*/ 1446000 h 4615664"/>
              <a:gd name="connsiteX11368" fmla="*/ 3761767 w 4089755"/>
              <a:gd name="connsiteY11368" fmla="*/ 1456307 h 4615664"/>
              <a:gd name="connsiteX11369" fmla="*/ 3762128 w 4089755"/>
              <a:gd name="connsiteY11369" fmla="*/ 1457123 h 4615664"/>
              <a:gd name="connsiteX11370" fmla="*/ 3764625 w 4089755"/>
              <a:gd name="connsiteY11370" fmla="*/ 1455609 h 4615664"/>
              <a:gd name="connsiteX11371" fmla="*/ 3790733 w 4089755"/>
              <a:gd name="connsiteY11371" fmla="*/ 1439284 h 4615664"/>
              <a:gd name="connsiteX11372" fmla="*/ 3808186 w 4089755"/>
              <a:gd name="connsiteY11372" fmla="*/ 1432152 h 4615664"/>
              <a:gd name="connsiteX11373" fmla="*/ 3825172 w 4089755"/>
              <a:gd name="connsiteY11373" fmla="*/ 1423093 h 4615664"/>
              <a:gd name="connsiteX11374" fmla="*/ 3833359 w 4089755"/>
              <a:gd name="connsiteY11374" fmla="*/ 1428608 h 4615664"/>
              <a:gd name="connsiteX11375" fmla="*/ 3868412 w 4089755"/>
              <a:gd name="connsiteY11375" fmla="*/ 1405055 h 4615664"/>
              <a:gd name="connsiteX11376" fmla="*/ 3881921 w 4089755"/>
              <a:gd name="connsiteY11376" fmla="*/ 1396026 h 4615664"/>
              <a:gd name="connsiteX11377" fmla="*/ 3883874 w 4089755"/>
              <a:gd name="connsiteY11377" fmla="*/ 1395965 h 4615664"/>
              <a:gd name="connsiteX11378" fmla="*/ 3889453 w 4089755"/>
              <a:gd name="connsiteY11378" fmla="*/ 1395275 h 4615664"/>
              <a:gd name="connsiteX11379" fmla="*/ 3885209 w 4089755"/>
              <a:gd name="connsiteY11379" fmla="*/ 1398312 h 4615664"/>
              <a:gd name="connsiteX11380" fmla="*/ 3821468 w 4089755"/>
              <a:gd name="connsiteY11380" fmla="*/ 1443828 h 4615664"/>
              <a:gd name="connsiteX11381" fmla="*/ 3796461 w 4089755"/>
              <a:gd name="connsiteY11381" fmla="*/ 1461514 h 4615664"/>
              <a:gd name="connsiteX11382" fmla="*/ 3778394 w 4089755"/>
              <a:gd name="connsiteY11382" fmla="*/ 1476006 h 4615664"/>
              <a:gd name="connsiteX11383" fmla="*/ 3772792 w 4089755"/>
              <a:gd name="connsiteY11383" fmla="*/ 1481819 h 4615664"/>
              <a:gd name="connsiteX11384" fmla="*/ 3772379 w 4089755"/>
              <a:gd name="connsiteY11384" fmla="*/ 1482111 h 4615664"/>
              <a:gd name="connsiteX11385" fmla="*/ 3775104 w 4089755"/>
              <a:gd name="connsiteY11385" fmla="*/ 1490072 h 4615664"/>
              <a:gd name="connsiteX11386" fmla="*/ 3783548 w 4089755"/>
              <a:gd name="connsiteY11386" fmla="*/ 1484543 h 4615664"/>
              <a:gd name="connsiteX11387" fmla="*/ 3805038 w 4089755"/>
              <a:gd name="connsiteY11387" fmla="*/ 1470418 h 4615664"/>
              <a:gd name="connsiteX11388" fmla="*/ 3834957 w 4089755"/>
              <a:gd name="connsiteY11388" fmla="*/ 1455174 h 4615664"/>
              <a:gd name="connsiteX11389" fmla="*/ 3842525 w 4089755"/>
              <a:gd name="connsiteY11389" fmla="*/ 1455322 h 4615664"/>
              <a:gd name="connsiteX11390" fmla="*/ 3873286 w 4089755"/>
              <a:gd name="connsiteY11390" fmla="*/ 1434695 h 4615664"/>
              <a:gd name="connsiteX11391" fmla="*/ 3866929 w 4089755"/>
              <a:gd name="connsiteY11391" fmla="*/ 1442971 h 4615664"/>
              <a:gd name="connsiteX11392" fmla="*/ 3866935 w 4089755"/>
              <a:gd name="connsiteY11392" fmla="*/ 1442045 h 4615664"/>
              <a:gd name="connsiteX11393" fmla="*/ 3868162 w 4089755"/>
              <a:gd name="connsiteY11393" fmla="*/ 1440977 h 4615664"/>
              <a:gd name="connsiteX11394" fmla="*/ 3866937 w 4089755"/>
              <a:gd name="connsiteY11394" fmla="*/ 1441450 h 4615664"/>
              <a:gd name="connsiteX11395" fmla="*/ 3866935 w 4089755"/>
              <a:gd name="connsiteY11395" fmla="*/ 1442045 h 4615664"/>
              <a:gd name="connsiteX11396" fmla="*/ 3864678 w 4089755"/>
              <a:gd name="connsiteY11396" fmla="*/ 1444012 h 4615664"/>
              <a:gd name="connsiteX11397" fmla="*/ 3862911 w 4089755"/>
              <a:gd name="connsiteY11397" fmla="*/ 1444827 h 4615664"/>
              <a:gd name="connsiteX11398" fmla="*/ 3861210 w 4089755"/>
              <a:gd name="connsiteY11398" fmla="*/ 1446196 h 4615664"/>
              <a:gd name="connsiteX11399" fmla="*/ 3858930 w 4089755"/>
              <a:gd name="connsiteY11399" fmla="*/ 1453906 h 4615664"/>
              <a:gd name="connsiteX11400" fmla="*/ 3829597 w 4089755"/>
              <a:gd name="connsiteY11400" fmla="*/ 1474233 h 4615664"/>
              <a:gd name="connsiteX11401" fmla="*/ 3827361 w 4089755"/>
              <a:gd name="connsiteY11401" fmla="*/ 1480198 h 4615664"/>
              <a:gd name="connsiteX11402" fmla="*/ 3792308 w 4089755"/>
              <a:gd name="connsiteY11402" fmla="*/ 1503751 h 4615664"/>
              <a:gd name="connsiteX11403" fmla="*/ 3781907 w 4089755"/>
              <a:gd name="connsiteY11403" fmla="*/ 1509948 h 4615664"/>
              <a:gd name="connsiteX11404" fmla="*/ 3783039 w 4089755"/>
              <a:gd name="connsiteY11404" fmla="*/ 1513255 h 4615664"/>
              <a:gd name="connsiteX11405" fmla="*/ 3788373 w 4089755"/>
              <a:gd name="connsiteY11405" fmla="*/ 1509783 h 4615664"/>
              <a:gd name="connsiteX11406" fmla="*/ 3877018 w 4089755"/>
              <a:gd name="connsiteY11406" fmla="*/ 1454414 h 4615664"/>
              <a:gd name="connsiteX11407" fmla="*/ 3920820 w 4089755"/>
              <a:gd name="connsiteY11407" fmla="*/ 1423885 h 4615664"/>
              <a:gd name="connsiteX11408" fmla="*/ 3924534 w 4089755"/>
              <a:gd name="connsiteY11408" fmla="*/ 1423263 h 4615664"/>
              <a:gd name="connsiteX11409" fmla="*/ 3933133 w 4089755"/>
              <a:gd name="connsiteY11409" fmla="*/ 1421291 h 4615664"/>
              <a:gd name="connsiteX11410" fmla="*/ 3919980 w 4089755"/>
              <a:gd name="connsiteY11410" fmla="*/ 1431842 h 4615664"/>
              <a:gd name="connsiteX11411" fmla="*/ 3934047 w 4089755"/>
              <a:gd name="connsiteY11411" fmla="*/ 1423643 h 4615664"/>
              <a:gd name="connsiteX11412" fmla="*/ 3935305 w 4089755"/>
              <a:gd name="connsiteY11412" fmla="*/ 1427382 h 4615664"/>
              <a:gd name="connsiteX11413" fmla="*/ 3940702 w 4089755"/>
              <a:gd name="connsiteY11413" fmla="*/ 1425711 h 4615664"/>
              <a:gd name="connsiteX11414" fmla="*/ 3928064 w 4089755"/>
              <a:gd name="connsiteY11414" fmla="*/ 1435267 h 4615664"/>
              <a:gd name="connsiteX11415" fmla="*/ 3923710 w 4089755"/>
              <a:gd name="connsiteY11415" fmla="*/ 1437596 h 4615664"/>
              <a:gd name="connsiteX11416" fmla="*/ 3921405 w 4089755"/>
              <a:gd name="connsiteY11416" fmla="*/ 1438198 h 4615664"/>
              <a:gd name="connsiteX11417" fmla="*/ 3922617 w 4089755"/>
              <a:gd name="connsiteY11417" fmla="*/ 1439383 h 4615664"/>
              <a:gd name="connsiteX11418" fmla="*/ 3905706 w 4089755"/>
              <a:gd name="connsiteY11418" fmla="*/ 1452170 h 4615664"/>
              <a:gd name="connsiteX11419" fmla="*/ 3899746 w 4089755"/>
              <a:gd name="connsiteY11419" fmla="*/ 1454348 h 4615664"/>
              <a:gd name="connsiteX11420" fmla="*/ 3885923 w 4089755"/>
              <a:gd name="connsiteY11420" fmla="*/ 1458756 h 4615664"/>
              <a:gd name="connsiteX11421" fmla="*/ 3869930 w 4089755"/>
              <a:gd name="connsiteY11421" fmla="*/ 1466143 h 4615664"/>
              <a:gd name="connsiteX11422" fmla="*/ 3898822 w 4089755"/>
              <a:gd name="connsiteY11422" fmla="*/ 1457191 h 4615664"/>
              <a:gd name="connsiteX11423" fmla="*/ 3899152 w 4089755"/>
              <a:gd name="connsiteY11423" fmla="*/ 1457125 h 4615664"/>
              <a:gd name="connsiteX11424" fmla="*/ 3894543 w 4089755"/>
              <a:gd name="connsiteY11424" fmla="*/ 1460609 h 4615664"/>
              <a:gd name="connsiteX11425" fmla="*/ 3811927 w 4089755"/>
              <a:gd name="connsiteY11425" fmla="*/ 1517569 h 4615664"/>
              <a:gd name="connsiteX11426" fmla="*/ 3823209 w 4089755"/>
              <a:gd name="connsiteY11426" fmla="*/ 1512600 h 4615664"/>
              <a:gd name="connsiteX11427" fmla="*/ 3819871 w 4089755"/>
              <a:gd name="connsiteY11427" fmla="*/ 1517205 h 4615664"/>
              <a:gd name="connsiteX11428" fmla="*/ 3790968 w 4089755"/>
              <a:gd name="connsiteY11428" fmla="*/ 1528072 h 4615664"/>
              <a:gd name="connsiteX11429" fmla="*/ 3813493 w 4089755"/>
              <a:gd name="connsiteY11429" fmla="*/ 1522112 h 4615664"/>
              <a:gd name="connsiteX11430" fmla="*/ 3812285 w 4089755"/>
              <a:gd name="connsiteY11430" fmla="*/ 1522996 h 4615664"/>
              <a:gd name="connsiteX11431" fmla="*/ 3796051 w 4089755"/>
              <a:gd name="connsiteY11431" fmla="*/ 1534583 h 4615664"/>
              <a:gd name="connsiteX11432" fmla="*/ 3791684 w 4089755"/>
              <a:gd name="connsiteY11432" fmla="*/ 1538507 h 4615664"/>
              <a:gd name="connsiteX11433" fmla="*/ 3792507 w 4089755"/>
              <a:gd name="connsiteY11433" fmla="*/ 1540916 h 4615664"/>
              <a:gd name="connsiteX11434" fmla="*/ 3808104 w 4089755"/>
              <a:gd name="connsiteY11434" fmla="*/ 1533305 h 4615664"/>
              <a:gd name="connsiteX11435" fmla="*/ 3828885 w 4089755"/>
              <a:gd name="connsiteY11435" fmla="*/ 1520956 h 4615664"/>
              <a:gd name="connsiteX11436" fmla="*/ 3828270 w 4089755"/>
              <a:gd name="connsiteY11436" fmla="*/ 1528317 h 4615664"/>
              <a:gd name="connsiteX11437" fmla="*/ 3834217 w 4089755"/>
              <a:gd name="connsiteY11437" fmla="*/ 1527069 h 4615664"/>
              <a:gd name="connsiteX11438" fmla="*/ 3813297 w 4089755"/>
              <a:gd name="connsiteY11438" fmla="*/ 1542160 h 4615664"/>
              <a:gd name="connsiteX11439" fmla="*/ 3796438 w 4089755"/>
              <a:gd name="connsiteY11439" fmla="*/ 1552402 h 4615664"/>
              <a:gd name="connsiteX11440" fmla="*/ 3800050 w 4089755"/>
              <a:gd name="connsiteY11440" fmla="*/ 1562952 h 4615664"/>
              <a:gd name="connsiteX11441" fmla="*/ 3804540 w 4089755"/>
              <a:gd name="connsiteY11441" fmla="*/ 1560016 h 4615664"/>
              <a:gd name="connsiteX11442" fmla="*/ 3816154 w 4089755"/>
              <a:gd name="connsiteY11442" fmla="*/ 1554290 h 4615664"/>
              <a:gd name="connsiteX11443" fmla="*/ 3873137 w 4089755"/>
              <a:gd name="connsiteY11443" fmla="*/ 1524402 h 4615664"/>
              <a:gd name="connsiteX11444" fmla="*/ 3821259 w 4089755"/>
              <a:gd name="connsiteY11444" fmla="*/ 1558425 h 4615664"/>
              <a:gd name="connsiteX11445" fmla="*/ 3808060 w 4089755"/>
              <a:gd name="connsiteY11445" fmla="*/ 1566257 h 4615664"/>
              <a:gd name="connsiteX11446" fmla="*/ 3802847 w 4089755"/>
              <a:gd name="connsiteY11446" fmla="*/ 1571125 h 4615664"/>
              <a:gd name="connsiteX11447" fmla="*/ 3809830 w 4089755"/>
              <a:gd name="connsiteY11447" fmla="*/ 1591522 h 4615664"/>
              <a:gd name="connsiteX11448" fmla="*/ 3809957 w 4089755"/>
              <a:gd name="connsiteY11448" fmla="*/ 1591458 h 4615664"/>
              <a:gd name="connsiteX11449" fmla="*/ 3816952 w 4089755"/>
              <a:gd name="connsiteY11449" fmla="*/ 1588767 h 4615664"/>
              <a:gd name="connsiteX11450" fmla="*/ 3810594 w 4089755"/>
              <a:gd name="connsiteY11450" fmla="*/ 1593755 h 4615664"/>
              <a:gd name="connsiteX11451" fmla="*/ 3818475 w 4089755"/>
              <a:gd name="connsiteY11451" fmla="*/ 1616776 h 4615664"/>
              <a:gd name="connsiteX11452" fmla="*/ 3834682 w 4089755"/>
              <a:gd name="connsiteY11452" fmla="*/ 1609415 h 4615664"/>
              <a:gd name="connsiteX11453" fmla="*/ 3833775 w 4089755"/>
              <a:gd name="connsiteY11453" fmla="*/ 1611562 h 4615664"/>
              <a:gd name="connsiteX11454" fmla="*/ 3832936 w 4089755"/>
              <a:gd name="connsiteY11454" fmla="*/ 1612447 h 4615664"/>
              <a:gd name="connsiteX11455" fmla="*/ 3818824 w 4089755"/>
              <a:gd name="connsiteY11455" fmla="*/ 1617796 h 4615664"/>
              <a:gd name="connsiteX11456" fmla="*/ 3820903 w 4089755"/>
              <a:gd name="connsiteY11456" fmla="*/ 1623874 h 4615664"/>
              <a:gd name="connsiteX11457" fmla="*/ 3823611 w 4089755"/>
              <a:gd name="connsiteY11457" fmla="*/ 1623234 h 4615664"/>
              <a:gd name="connsiteX11458" fmla="*/ 3821148 w 4089755"/>
              <a:gd name="connsiteY11458" fmla="*/ 1624352 h 4615664"/>
              <a:gd name="connsiteX11459" fmla="*/ 3853049 w 4089755"/>
              <a:gd name="connsiteY11459" fmla="*/ 1614388 h 4615664"/>
              <a:gd name="connsiteX11460" fmla="*/ 3894326 w 4089755"/>
              <a:gd name="connsiteY11460" fmla="*/ 1602463 h 4615664"/>
              <a:gd name="connsiteX11461" fmla="*/ 3846600 w 4089755"/>
              <a:gd name="connsiteY11461" fmla="*/ 1618497 h 4615664"/>
              <a:gd name="connsiteX11462" fmla="*/ 3830765 w 4089755"/>
              <a:gd name="connsiteY11462" fmla="*/ 1624422 h 4615664"/>
              <a:gd name="connsiteX11463" fmla="*/ 3832652 w 4089755"/>
              <a:gd name="connsiteY11463" fmla="*/ 1625723 h 4615664"/>
              <a:gd name="connsiteX11464" fmla="*/ 3833360 w 4089755"/>
              <a:gd name="connsiteY11464" fmla="*/ 1625676 h 4615664"/>
              <a:gd name="connsiteX11465" fmla="*/ 3838410 w 4089755"/>
              <a:gd name="connsiteY11465" fmla="*/ 1624002 h 4615664"/>
              <a:gd name="connsiteX11466" fmla="*/ 3836502 w 4089755"/>
              <a:gd name="connsiteY11466" fmla="*/ 1625232 h 4615664"/>
              <a:gd name="connsiteX11467" fmla="*/ 3836082 w 4089755"/>
              <a:gd name="connsiteY11467" fmla="*/ 1625493 h 4615664"/>
              <a:gd name="connsiteX11468" fmla="*/ 3837332 w 4089755"/>
              <a:gd name="connsiteY11468" fmla="*/ 1625409 h 4615664"/>
              <a:gd name="connsiteX11469" fmla="*/ 3846101 w 4089755"/>
              <a:gd name="connsiteY11469" fmla="*/ 1623124 h 4615664"/>
              <a:gd name="connsiteX11470" fmla="*/ 3953939 w 4089755"/>
              <a:gd name="connsiteY11470" fmla="*/ 1590423 h 4615664"/>
              <a:gd name="connsiteX11471" fmla="*/ 3855030 w 4089755"/>
              <a:gd name="connsiteY11471" fmla="*/ 1624087 h 4615664"/>
              <a:gd name="connsiteX11472" fmla="*/ 3848240 w 4089755"/>
              <a:gd name="connsiteY11472" fmla="*/ 1628034 h 4615664"/>
              <a:gd name="connsiteX11473" fmla="*/ 3854873 w 4089755"/>
              <a:gd name="connsiteY11473" fmla="*/ 1625547 h 4615664"/>
              <a:gd name="connsiteX11474" fmla="*/ 3910329 w 4089755"/>
              <a:gd name="connsiteY11474" fmla="*/ 1608995 h 4615664"/>
              <a:gd name="connsiteX11475" fmla="*/ 3946125 w 4089755"/>
              <a:gd name="connsiteY11475" fmla="*/ 1599193 h 4615664"/>
              <a:gd name="connsiteX11476" fmla="*/ 3941613 w 4089755"/>
              <a:gd name="connsiteY11476" fmla="*/ 1602017 h 4615664"/>
              <a:gd name="connsiteX11477" fmla="*/ 3941428 w 4089755"/>
              <a:gd name="connsiteY11477" fmla="*/ 1602162 h 4615664"/>
              <a:gd name="connsiteX11478" fmla="*/ 3939884 w 4089755"/>
              <a:gd name="connsiteY11478" fmla="*/ 1602702 h 4615664"/>
              <a:gd name="connsiteX11479" fmla="*/ 3915007 w 4089755"/>
              <a:gd name="connsiteY11479" fmla="*/ 1610608 h 4615664"/>
              <a:gd name="connsiteX11480" fmla="*/ 3932934 w 4089755"/>
              <a:gd name="connsiteY11480" fmla="*/ 1608109 h 4615664"/>
              <a:gd name="connsiteX11481" fmla="*/ 3934702 w 4089755"/>
              <a:gd name="connsiteY11481" fmla="*/ 1607508 h 4615664"/>
              <a:gd name="connsiteX11482" fmla="*/ 3934147 w 4089755"/>
              <a:gd name="connsiteY11482" fmla="*/ 1610206 h 4615664"/>
              <a:gd name="connsiteX11483" fmla="*/ 3939886 w 4089755"/>
              <a:gd name="connsiteY11483" fmla="*/ 1607686 h 4615664"/>
              <a:gd name="connsiteX11484" fmla="*/ 3946361 w 4089755"/>
              <a:gd name="connsiteY11484" fmla="*/ 1603812 h 4615664"/>
              <a:gd name="connsiteX11485" fmla="*/ 3951407 w 4089755"/>
              <a:gd name="connsiteY11485" fmla="*/ 1602468 h 4615664"/>
              <a:gd name="connsiteX11486" fmla="*/ 3936430 w 4089755"/>
              <a:gd name="connsiteY11486" fmla="*/ 1609965 h 4615664"/>
              <a:gd name="connsiteX11487" fmla="*/ 3841877 w 4089755"/>
              <a:gd name="connsiteY11487" fmla="*/ 1639418 h 4615664"/>
              <a:gd name="connsiteX11488" fmla="*/ 3829200 w 4089755"/>
              <a:gd name="connsiteY11488" fmla="*/ 1643310 h 4615664"/>
              <a:gd name="connsiteX11489" fmla="*/ 3827526 w 4089755"/>
              <a:gd name="connsiteY11489" fmla="*/ 1643845 h 4615664"/>
              <a:gd name="connsiteX11490" fmla="*/ 3828234 w 4089755"/>
              <a:gd name="connsiteY11490" fmla="*/ 1646633 h 4615664"/>
              <a:gd name="connsiteX11491" fmla="*/ 3828303 w 4089755"/>
              <a:gd name="connsiteY11491" fmla="*/ 1646663 h 4615664"/>
              <a:gd name="connsiteX11492" fmla="*/ 3829262 w 4089755"/>
              <a:gd name="connsiteY11492" fmla="*/ 1647499 h 4615664"/>
              <a:gd name="connsiteX11493" fmla="*/ 3850466 w 4089755"/>
              <a:gd name="connsiteY11493" fmla="*/ 1641176 h 4615664"/>
              <a:gd name="connsiteX11494" fmla="*/ 3888768 w 4089755"/>
              <a:gd name="connsiteY11494" fmla="*/ 1629207 h 4615664"/>
              <a:gd name="connsiteX11495" fmla="*/ 3917889 w 4089755"/>
              <a:gd name="connsiteY11495" fmla="*/ 1620034 h 4615664"/>
              <a:gd name="connsiteX11496" fmla="*/ 3910504 w 4089755"/>
              <a:gd name="connsiteY11496" fmla="*/ 1625673 h 4615664"/>
              <a:gd name="connsiteX11497" fmla="*/ 3908757 w 4089755"/>
              <a:gd name="connsiteY11497" fmla="*/ 1626099 h 4615664"/>
              <a:gd name="connsiteX11498" fmla="*/ 3906402 w 4089755"/>
              <a:gd name="connsiteY11498" fmla="*/ 1628103 h 4615664"/>
              <a:gd name="connsiteX11499" fmla="*/ 3890954 w 4089755"/>
              <a:gd name="connsiteY11499" fmla="*/ 1638976 h 4615664"/>
              <a:gd name="connsiteX11500" fmla="*/ 3876270 w 4089755"/>
              <a:gd name="connsiteY11500" fmla="*/ 1648986 h 4615664"/>
              <a:gd name="connsiteX11501" fmla="*/ 3874188 w 4089755"/>
              <a:gd name="connsiteY11501" fmla="*/ 1650523 h 4615664"/>
              <a:gd name="connsiteX11502" fmla="*/ 3855649 w 4089755"/>
              <a:gd name="connsiteY11502" fmla="*/ 1656926 h 4615664"/>
              <a:gd name="connsiteX11503" fmla="*/ 3876594 w 4089755"/>
              <a:gd name="connsiteY11503" fmla="*/ 1645459 h 4615664"/>
              <a:gd name="connsiteX11504" fmla="*/ 3899694 w 4089755"/>
              <a:gd name="connsiteY11504" fmla="*/ 1629142 h 4615664"/>
              <a:gd name="connsiteX11505" fmla="*/ 3902650 w 4089755"/>
              <a:gd name="connsiteY11505" fmla="*/ 1627478 h 4615664"/>
              <a:gd name="connsiteX11506" fmla="*/ 3902444 w 4089755"/>
              <a:gd name="connsiteY11506" fmla="*/ 1627518 h 4615664"/>
              <a:gd name="connsiteX11507" fmla="*/ 3901668 w 4089755"/>
              <a:gd name="connsiteY11507" fmla="*/ 1627644 h 4615664"/>
              <a:gd name="connsiteX11508" fmla="*/ 3838284 w 4089755"/>
              <a:gd name="connsiteY11508" fmla="*/ 1649345 h 4615664"/>
              <a:gd name="connsiteX11509" fmla="*/ 3829626 w 4089755"/>
              <a:gd name="connsiteY11509" fmla="*/ 1652122 h 4615664"/>
              <a:gd name="connsiteX11510" fmla="*/ 3830420 w 4089755"/>
              <a:gd name="connsiteY11510" fmla="*/ 1655248 h 4615664"/>
              <a:gd name="connsiteX11511" fmla="*/ 3831361 w 4089755"/>
              <a:gd name="connsiteY11511" fmla="*/ 1655034 h 4615664"/>
              <a:gd name="connsiteX11512" fmla="*/ 3830469 w 4089755"/>
              <a:gd name="connsiteY11512" fmla="*/ 1655440 h 4615664"/>
              <a:gd name="connsiteX11513" fmla="*/ 3831765 w 4089755"/>
              <a:gd name="connsiteY11513" fmla="*/ 1660556 h 4615664"/>
              <a:gd name="connsiteX11514" fmla="*/ 3832964 w 4089755"/>
              <a:gd name="connsiteY11514" fmla="*/ 1660108 h 4615664"/>
              <a:gd name="connsiteX11515" fmla="*/ 3832009 w 4089755"/>
              <a:gd name="connsiteY11515" fmla="*/ 1661516 h 4615664"/>
              <a:gd name="connsiteX11516" fmla="*/ 3832971 w 4089755"/>
              <a:gd name="connsiteY11516" fmla="*/ 1665307 h 4615664"/>
              <a:gd name="connsiteX11517" fmla="*/ 3839276 w 4089755"/>
              <a:gd name="connsiteY11517" fmla="*/ 1663524 h 4615664"/>
              <a:gd name="connsiteX11518" fmla="*/ 3833124 w 4089755"/>
              <a:gd name="connsiteY11518" fmla="*/ 1665911 h 4615664"/>
              <a:gd name="connsiteX11519" fmla="*/ 3833598 w 4089755"/>
              <a:gd name="connsiteY11519" fmla="*/ 1667783 h 4615664"/>
              <a:gd name="connsiteX11520" fmla="*/ 3834995 w 4089755"/>
              <a:gd name="connsiteY11520" fmla="*/ 1667133 h 4615664"/>
              <a:gd name="connsiteX11521" fmla="*/ 3860583 w 4089755"/>
              <a:gd name="connsiteY11521" fmla="*/ 1659250 h 4615664"/>
              <a:gd name="connsiteX11522" fmla="*/ 3864074 w 4089755"/>
              <a:gd name="connsiteY11522" fmla="*/ 1658011 h 4615664"/>
              <a:gd name="connsiteX11523" fmla="*/ 3853998 w 4089755"/>
              <a:gd name="connsiteY11523" fmla="*/ 1665563 h 4615664"/>
              <a:gd name="connsiteX11524" fmla="*/ 3849937 w 4089755"/>
              <a:gd name="connsiteY11524" fmla="*/ 1668493 h 4615664"/>
              <a:gd name="connsiteX11525" fmla="*/ 3854936 w 4089755"/>
              <a:gd name="connsiteY11525" fmla="*/ 1667263 h 4615664"/>
              <a:gd name="connsiteX11526" fmla="*/ 3857652 w 4089755"/>
              <a:gd name="connsiteY11526" fmla="*/ 1670188 h 4615664"/>
              <a:gd name="connsiteX11527" fmla="*/ 3836372 w 4089755"/>
              <a:gd name="connsiteY11527" fmla="*/ 1678711 h 4615664"/>
              <a:gd name="connsiteX11528" fmla="*/ 3837459 w 4089755"/>
              <a:gd name="connsiteY11528" fmla="*/ 1683004 h 4615664"/>
              <a:gd name="connsiteX11529" fmla="*/ 3840657 w 4089755"/>
              <a:gd name="connsiteY11529" fmla="*/ 1681879 h 4615664"/>
              <a:gd name="connsiteX11530" fmla="*/ 3843350 w 4089755"/>
              <a:gd name="connsiteY11530" fmla="*/ 1679918 h 4615664"/>
              <a:gd name="connsiteX11531" fmla="*/ 3855634 w 4089755"/>
              <a:gd name="connsiteY11531" fmla="*/ 1675024 h 4615664"/>
              <a:gd name="connsiteX11532" fmla="*/ 3853153 w 4089755"/>
              <a:gd name="connsiteY11532" fmla="*/ 1676542 h 4615664"/>
              <a:gd name="connsiteX11533" fmla="*/ 3851605 w 4089755"/>
              <a:gd name="connsiteY11533" fmla="*/ 1678029 h 4615664"/>
              <a:gd name="connsiteX11534" fmla="*/ 3859812 w 4089755"/>
              <a:gd name="connsiteY11534" fmla="*/ 1675142 h 4615664"/>
              <a:gd name="connsiteX11535" fmla="*/ 3851279 w 4089755"/>
              <a:gd name="connsiteY11535" fmla="*/ 1682429 h 4615664"/>
              <a:gd name="connsiteX11536" fmla="*/ 3867229 w 4089755"/>
              <a:gd name="connsiteY11536" fmla="*/ 1677058 h 4615664"/>
              <a:gd name="connsiteX11537" fmla="*/ 3880698 w 4089755"/>
              <a:gd name="connsiteY11537" fmla="*/ 1668178 h 4615664"/>
              <a:gd name="connsiteX11538" fmla="*/ 3891302 w 4089755"/>
              <a:gd name="connsiteY11538" fmla="*/ 1664707 h 4615664"/>
              <a:gd name="connsiteX11539" fmla="*/ 3892578 w 4089755"/>
              <a:gd name="connsiteY11539" fmla="*/ 1664285 h 4615664"/>
              <a:gd name="connsiteX11540" fmla="*/ 3887402 w 4089755"/>
              <a:gd name="connsiteY11540" fmla="*/ 1668161 h 4615664"/>
              <a:gd name="connsiteX11541" fmla="*/ 3866419 w 4089755"/>
              <a:gd name="connsiteY11541" fmla="*/ 1682723 h 4615664"/>
              <a:gd name="connsiteX11542" fmla="*/ 3854156 w 4089755"/>
              <a:gd name="connsiteY11542" fmla="*/ 1690430 h 4615664"/>
              <a:gd name="connsiteX11543" fmla="*/ 3844848 w 4089755"/>
              <a:gd name="connsiteY11543" fmla="*/ 1695869 h 4615664"/>
              <a:gd name="connsiteX11544" fmla="*/ 3845217 w 4089755"/>
              <a:gd name="connsiteY11544" fmla="*/ 1696444 h 4615664"/>
              <a:gd name="connsiteX11545" fmla="*/ 3846384 w 4089755"/>
              <a:gd name="connsiteY11545" fmla="*/ 1698369 h 4615664"/>
              <a:gd name="connsiteX11546" fmla="*/ 3867727 w 4089755"/>
              <a:gd name="connsiteY11546" fmla="*/ 1686949 h 4615664"/>
              <a:gd name="connsiteX11547" fmla="*/ 3868735 w 4089755"/>
              <a:gd name="connsiteY11547" fmla="*/ 1690227 h 4615664"/>
              <a:gd name="connsiteX11548" fmla="*/ 3866868 w 4089755"/>
              <a:gd name="connsiteY11548" fmla="*/ 1691596 h 4615664"/>
              <a:gd name="connsiteX11549" fmla="*/ 3867426 w 4089755"/>
              <a:gd name="connsiteY11549" fmla="*/ 1691480 h 4615664"/>
              <a:gd name="connsiteX11550" fmla="*/ 3875610 w 4089755"/>
              <a:gd name="connsiteY11550" fmla="*/ 1684266 h 4615664"/>
              <a:gd name="connsiteX11551" fmla="*/ 3886078 w 4089755"/>
              <a:gd name="connsiteY11551" fmla="*/ 1682071 h 4615664"/>
              <a:gd name="connsiteX11552" fmla="*/ 3908427 w 4089755"/>
              <a:gd name="connsiteY11552" fmla="*/ 1666680 h 4615664"/>
              <a:gd name="connsiteX11553" fmla="*/ 3898967 w 4089755"/>
              <a:gd name="connsiteY11553" fmla="*/ 1677632 h 4615664"/>
              <a:gd name="connsiteX11554" fmla="*/ 3883604 w 4089755"/>
              <a:gd name="connsiteY11554" fmla="*/ 1688086 h 4615664"/>
              <a:gd name="connsiteX11555" fmla="*/ 3882404 w 4089755"/>
              <a:gd name="connsiteY11555" fmla="*/ 1691954 h 4615664"/>
              <a:gd name="connsiteX11556" fmla="*/ 3881212 w 4089755"/>
              <a:gd name="connsiteY11556" fmla="*/ 1694102 h 4615664"/>
              <a:gd name="connsiteX11557" fmla="*/ 3885201 w 4089755"/>
              <a:gd name="connsiteY11557" fmla="*/ 1692242 h 4615664"/>
              <a:gd name="connsiteX11558" fmla="*/ 3889433 w 4089755"/>
              <a:gd name="connsiteY11558" fmla="*/ 1691364 h 4615664"/>
              <a:gd name="connsiteX11559" fmla="*/ 3889360 w 4089755"/>
              <a:gd name="connsiteY11559" fmla="*/ 1692266 h 4615664"/>
              <a:gd name="connsiteX11560" fmla="*/ 3889191 w 4089755"/>
              <a:gd name="connsiteY11560" fmla="*/ 1692477 h 4615664"/>
              <a:gd name="connsiteX11561" fmla="*/ 3894223 w 4089755"/>
              <a:gd name="connsiteY11561" fmla="*/ 1689331 h 4615664"/>
              <a:gd name="connsiteX11562" fmla="*/ 3911675 w 4089755"/>
              <a:gd name="connsiteY11562" fmla="*/ 1682197 h 4615664"/>
              <a:gd name="connsiteX11563" fmla="*/ 3928660 w 4089755"/>
              <a:gd name="connsiteY11563" fmla="*/ 1673138 h 4615664"/>
              <a:gd name="connsiteX11564" fmla="*/ 3936849 w 4089755"/>
              <a:gd name="connsiteY11564" fmla="*/ 1678653 h 4615664"/>
              <a:gd name="connsiteX11565" fmla="*/ 3971902 w 4089755"/>
              <a:gd name="connsiteY11565" fmla="*/ 1655101 h 4615664"/>
              <a:gd name="connsiteX11566" fmla="*/ 3985410 w 4089755"/>
              <a:gd name="connsiteY11566" fmla="*/ 1646072 h 4615664"/>
              <a:gd name="connsiteX11567" fmla="*/ 3987362 w 4089755"/>
              <a:gd name="connsiteY11567" fmla="*/ 1646009 h 4615664"/>
              <a:gd name="connsiteX11568" fmla="*/ 3992942 w 4089755"/>
              <a:gd name="connsiteY11568" fmla="*/ 1645320 h 4615664"/>
              <a:gd name="connsiteX11569" fmla="*/ 3988698 w 4089755"/>
              <a:gd name="connsiteY11569" fmla="*/ 1648358 h 4615664"/>
              <a:gd name="connsiteX11570" fmla="*/ 3924958 w 4089755"/>
              <a:gd name="connsiteY11570" fmla="*/ 1693874 h 4615664"/>
              <a:gd name="connsiteX11571" fmla="*/ 3899949 w 4089755"/>
              <a:gd name="connsiteY11571" fmla="*/ 1711559 h 4615664"/>
              <a:gd name="connsiteX11572" fmla="*/ 3881883 w 4089755"/>
              <a:gd name="connsiteY11572" fmla="*/ 1726053 h 4615664"/>
              <a:gd name="connsiteX11573" fmla="*/ 3871040 w 4089755"/>
              <a:gd name="connsiteY11573" fmla="*/ 1735560 h 4615664"/>
              <a:gd name="connsiteX11574" fmla="*/ 3869672 w 4089755"/>
              <a:gd name="connsiteY11574" fmla="*/ 1738007 h 4615664"/>
              <a:gd name="connsiteX11575" fmla="*/ 3869201 w 4089755"/>
              <a:gd name="connsiteY11575" fmla="*/ 1739142 h 4615664"/>
              <a:gd name="connsiteX11576" fmla="*/ 3881100 w 4089755"/>
              <a:gd name="connsiteY11576" fmla="*/ 1735707 h 4615664"/>
              <a:gd name="connsiteX11577" fmla="*/ 3887008 w 4089755"/>
              <a:gd name="connsiteY11577" fmla="*/ 1734609 h 4615664"/>
              <a:gd name="connsiteX11578" fmla="*/ 3887038 w 4089755"/>
              <a:gd name="connsiteY11578" fmla="*/ 1734590 h 4615664"/>
              <a:gd name="connsiteX11579" fmla="*/ 3908528 w 4089755"/>
              <a:gd name="connsiteY11579" fmla="*/ 1720464 h 4615664"/>
              <a:gd name="connsiteX11580" fmla="*/ 3938446 w 4089755"/>
              <a:gd name="connsiteY11580" fmla="*/ 1705219 h 4615664"/>
              <a:gd name="connsiteX11581" fmla="*/ 3946014 w 4089755"/>
              <a:gd name="connsiteY11581" fmla="*/ 1705368 h 4615664"/>
              <a:gd name="connsiteX11582" fmla="*/ 3976776 w 4089755"/>
              <a:gd name="connsiteY11582" fmla="*/ 1684741 h 4615664"/>
              <a:gd name="connsiteX11583" fmla="*/ 3970418 w 4089755"/>
              <a:gd name="connsiteY11583" fmla="*/ 1693017 h 4615664"/>
              <a:gd name="connsiteX11584" fmla="*/ 3970423 w 4089755"/>
              <a:gd name="connsiteY11584" fmla="*/ 1692091 h 4615664"/>
              <a:gd name="connsiteX11585" fmla="*/ 3971651 w 4089755"/>
              <a:gd name="connsiteY11585" fmla="*/ 1691023 h 4615664"/>
              <a:gd name="connsiteX11586" fmla="*/ 3970427 w 4089755"/>
              <a:gd name="connsiteY11586" fmla="*/ 1691496 h 4615664"/>
              <a:gd name="connsiteX11587" fmla="*/ 3970423 w 4089755"/>
              <a:gd name="connsiteY11587" fmla="*/ 1692091 h 4615664"/>
              <a:gd name="connsiteX11588" fmla="*/ 3968167 w 4089755"/>
              <a:gd name="connsiteY11588" fmla="*/ 1694056 h 4615664"/>
              <a:gd name="connsiteX11589" fmla="*/ 3966399 w 4089755"/>
              <a:gd name="connsiteY11589" fmla="*/ 1694873 h 4615664"/>
              <a:gd name="connsiteX11590" fmla="*/ 3964698 w 4089755"/>
              <a:gd name="connsiteY11590" fmla="*/ 1696242 h 4615664"/>
              <a:gd name="connsiteX11591" fmla="*/ 3962420 w 4089755"/>
              <a:gd name="connsiteY11591" fmla="*/ 1703952 h 4615664"/>
              <a:gd name="connsiteX11592" fmla="*/ 3933087 w 4089755"/>
              <a:gd name="connsiteY11592" fmla="*/ 1724279 h 4615664"/>
              <a:gd name="connsiteX11593" fmla="*/ 3930849 w 4089755"/>
              <a:gd name="connsiteY11593" fmla="*/ 1730244 h 4615664"/>
              <a:gd name="connsiteX11594" fmla="*/ 3904401 w 4089755"/>
              <a:gd name="connsiteY11594" fmla="*/ 1748119 h 4615664"/>
              <a:gd name="connsiteX11595" fmla="*/ 3898857 w 4089755"/>
              <a:gd name="connsiteY11595" fmla="*/ 1751777 h 4615664"/>
              <a:gd name="connsiteX11596" fmla="*/ 3900790 w 4089755"/>
              <a:gd name="connsiteY11596" fmla="*/ 1751843 h 4615664"/>
              <a:gd name="connsiteX11597" fmla="*/ 3904074 w 4089755"/>
              <a:gd name="connsiteY11597" fmla="*/ 1750904 h 4615664"/>
              <a:gd name="connsiteX11598" fmla="*/ 3878494 w 4089755"/>
              <a:gd name="connsiteY11598" fmla="*/ 1763416 h 4615664"/>
              <a:gd name="connsiteX11599" fmla="*/ 3878274 w 4089755"/>
              <a:gd name="connsiteY11599" fmla="*/ 1763353 h 4615664"/>
              <a:gd name="connsiteX11600" fmla="*/ 3877576 w 4089755"/>
              <a:gd name="connsiteY11600" fmla="*/ 1763769 h 4615664"/>
              <a:gd name="connsiteX11601" fmla="*/ 3878494 w 4089755"/>
              <a:gd name="connsiteY11601" fmla="*/ 1763416 h 4615664"/>
              <a:gd name="connsiteX11602" fmla="*/ 3879807 w 4089755"/>
              <a:gd name="connsiteY11602" fmla="*/ 1764434 h 4615664"/>
              <a:gd name="connsiteX11603" fmla="*/ 3872267 w 4089755"/>
              <a:gd name="connsiteY11603" fmla="*/ 1768606 h 4615664"/>
              <a:gd name="connsiteX11604" fmla="*/ 3866895 w 4089755"/>
              <a:gd name="connsiteY11604" fmla="*/ 1770341 h 4615664"/>
              <a:gd name="connsiteX11605" fmla="*/ 3860690 w 4089755"/>
              <a:gd name="connsiteY11605" fmla="*/ 1774578 h 4615664"/>
              <a:gd name="connsiteX11606" fmla="*/ 3861725 w 4089755"/>
              <a:gd name="connsiteY11606" fmla="*/ 1778660 h 4615664"/>
              <a:gd name="connsiteX11607" fmla="*/ 3863220 w 4089755"/>
              <a:gd name="connsiteY11607" fmla="*/ 1778285 h 4615664"/>
              <a:gd name="connsiteX11608" fmla="*/ 3891861 w 4089755"/>
              <a:gd name="connsiteY11608" fmla="*/ 1759830 h 4615664"/>
              <a:gd name="connsiteX11609" fmla="*/ 3980507 w 4089755"/>
              <a:gd name="connsiteY11609" fmla="*/ 1704460 h 4615664"/>
              <a:gd name="connsiteX11610" fmla="*/ 4024310 w 4089755"/>
              <a:gd name="connsiteY11610" fmla="*/ 1673931 h 4615664"/>
              <a:gd name="connsiteX11611" fmla="*/ 4028023 w 4089755"/>
              <a:gd name="connsiteY11611" fmla="*/ 1673308 h 4615664"/>
              <a:gd name="connsiteX11612" fmla="*/ 4036621 w 4089755"/>
              <a:gd name="connsiteY11612" fmla="*/ 1671336 h 4615664"/>
              <a:gd name="connsiteX11613" fmla="*/ 4023469 w 4089755"/>
              <a:gd name="connsiteY11613" fmla="*/ 1681888 h 4615664"/>
              <a:gd name="connsiteX11614" fmla="*/ 4037536 w 4089755"/>
              <a:gd name="connsiteY11614" fmla="*/ 1673688 h 4615664"/>
              <a:gd name="connsiteX11615" fmla="*/ 4038794 w 4089755"/>
              <a:gd name="connsiteY11615" fmla="*/ 1677427 h 4615664"/>
              <a:gd name="connsiteX11616" fmla="*/ 4044192 w 4089755"/>
              <a:gd name="connsiteY11616" fmla="*/ 1675756 h 4615664"/>
              <a:gd name="connsiteX11617" fmla="*/ 4031553 w 4089755"/>
              <a:gd name="connsiteY11617" fmla="*/ 1685313 h 4615664"/>
              <a:gd name="connsiteX11618" fmla="*/ 4027199 w 4089755"/>
              <a:gd name="connsiteY11618" fmla="*/ 1687642 h 4615664"/>
              <a:gd name="connsiteX11619" fmla="*/ 4024895 w 4089755"/>
              <a:gd name="connsiteY11619" fmla="*/ 1688245 h 4615664"/>
              <a:gd name="connsiteX11620" fmla="*/ 4026107 w 4089755"/>
              <a:gd name="connsiteY11620" fmla="*/ 1689430 h 4615664"/>
              <a:gd name="connsiteX11621" fmla="*/ 4009196 w 4089755"/>
              <a:gd name="connsiteY11621" fmla="*/ 1702215 h 4615664"/>
              <a:gd name="connsiteX11622" fmla="*/ 4003236 w 4089755"/>
              <a:gd name="connsiteY11622" fmla="*/ 1704393 h 4615664"/>
              <a:gd name="connsiteX11623" fmla="*/ 3989412 w 4089755"/>
              <a:gd name="connsiteY11623" fmla="*/ 1708802 h 4615664"/>
              <a:gd name="connsiteX11624" fmla="*/ 3973421 w 4089755"/>
              <a:gd name="connsiteY11624" fmla="*/ 1716188 h 4615664"/>
              <a:gd name="connsiteX11625" fmla="*/ 4002313 w 4089755"/>
              <a:gd name="connsiteY11625" fmla="*/ 1707238 h 4615664"/>
              <a:gd name="connsiteX11626" fmla="*/ 4002641 w 4089755"/>
              <a:gd name="connsiteY11626" fmla="*/ 1707170 h 4615664"/>
              <a:gd name="connsiteX11627" fmla="*/ 3998032 w 4089755"/>
              <a:gd name="connsiteY11627" fmla="*/ 1710656 h 4615664"/>
              <a:gd name="connsiteX11628" fmla="*/ 3915417 w 4089755"/>
              <a:gd name="connsiteY11628" fmla="*/ 1767615 h 4615664"/>
              <a:gd name="connsiteX11629" fmla="*/ 3926699 w 4089755"/>
              <a:gd name="connsiteY11629" fmla="*/ 1762646 h 4615664"/>
              <a:gd name="connsiteX11630" fmla="*/ 3923360 w 4089755"/>
              <a:gd name="connsiteY11630" fmla="*/ 1767250 h 4615664"/>
              <a:gd name="connsiteX11631" fmla="*/ 3894459 w 4089755"/>
              <a:gd name="connsiteY11631" fmla="*/ 1778118 h 4615664"/>
              <a:gd name="connsiteX11632" fmla="*/ 3916981 w 4089755"/>
              <a:gd name="connsiteY11632" fmla="*/ 1772158 h 4615664"/>
              <a:gd name="connsiteX11633" fmla="*/ 3915775 w 4089755"/>
              <a:gd name="connsiteY11633" fmla="*/ 1773042 h 4615664"/>
              <a:gd name="connsiteX11634" fmla="*/ 3888324 w 4089755"/>
              <a:gd name="connsiteY11634" fmla="*/ 1794705 h 4615664"/>
              <a:gd name="connsiteX11635" fmla="*/ 3932374 w 4089755"/>
              <a:gd name="connsiteY11635" fmla="*/ 1771001 h 4615664"/>
              <a:gd name="connsiteX11636" fmla="*/ 3931759 w 4089755"/>
              <a:gd name="connsiteY11636" fmla="*/ 1778362 h 4615664"/>
              <a:gd name="connsiteX11637" fmla="*/ 3937707 w 4089755"/>
              <a:gd name="connsiteY11637" fmla="*/ 1777115 h 4615664"/>
              <a:gd name="connsiteX11638" fmla="*/ 3916786 w 4089755"/>
              <a:gd name="connsiteY11638" fmla="*/ 1792206 h 4615664"/>
              <a:gd name="connsiteX11639" fmla="*/ 3894242 w 4089755"/>
              <a:gd name="connsiteY11639" fmla="*/ 1805902 h 4615664"/>
              <a:gd name="connsiteX11640" fmla="*/ 3893432 w 4089755"/>
              <a:gd name="connsiteY11640" fmla="*/ 1811569 h 4615664"/>
              <a:gd name="connsiteX11641" fmla="*/ 3881344 w 4089755"/>
              <a:gd name="connsiteY11641" fmla="*/ 1820324 h 4615664"/>
              <a:gd name="connsiteX11642" fmla="*/ 3872985 w 4089755"/>
              <a:gd name="connsiteY11642" fmla="*/ 1826028 h 4615664"/>
              <a:gd name="connsiteX11643" fmla="*/ 3873844 w 4089755"/>
              <a:gd name="connsiteY11643" fmla="*/ 1830996 h 4615664"/>
              <a:gd name="connsiteX11644" fmla="*/ 3882017 w 4089755"/>
              <a:gd name="connsiteY11644" fmla="*/ 1826239 h 4615664"/>
              <a:gd name="connsiteX11645" fmla="*/ 3891348 w 4089755"/>
              <a:gd name="connsiteY11645" fmla="*/ 1820973 h 4615664"/>
              <a:gd name="connsiteX11646" fmla="*/ 3919644 w 4089755"/>
              <a:gd name="connsiteY11646" fmla="*/ 1804335 h 4615664"/>
              <a:gd name="connsiteX11647" fmla="*/ 3976625 w 4089755"/>
              <a:gd name="connsiteY11647" fmla="*/ 1774446 h 4615664"/>
              <a:gd name="connsiteX11648" fmla="*/ 3924748 w 4089755"/>
              <a:gd name="connsiteY11648" fmla="*/ 1808471 h 4615664"/>
              <a:gd name="connsiteX11649" fmla="*/ 3900962 w 4089755"/>
              <a:gd name="connsiteY11649" fmla="*/ 1826188 h 4615664"/>
              <a:gd name="connsiteX11650" fmla="*/ 3897494 w 4089755"/>
              <a:gd name="connsiteY11650" fmla="*/ 1834148 h 4615664"/>
              <a:gd name="connsiteX11651" fmla="*/ 3885193 w 4089755"/>
              <a:gd name="connsiteY11651" fmla="*/ 1841067 h 4615664"/>
              <a:gd name="connsiteX11652" fmla="*/ 3876400 w 4089755"/>
              <a:gd name="connsiteY11652" fmla="*/ 1845766 h 4615664"/>
              <a:gd name="connsiteX11653" fmla="*/ 3878671 w 4089755"/>
              <a:gd name="connsiteY11653" fmla="*/ 1858893 h 4615664"/>
              <a:gd name="connsiteX11654" fmla="*/ 3913446 w 4089755"/>
              <a:gd name="connsiteY11654" fmla="*/ 1841505 h 4615664"/>
              <a:gd name="connsiteX11655" fmla="*/ 3885962 w 4089755"/>
              <a:gd name="connsiteY11655" fmla="*/ 1865204 h 4615664"/>
              <a:gd name="connsiteX11656" fmla="*/ 3903763 w 4089755"/>
              <a:gd name="connsiteY11656" fmla="*/ 1863206 h 4615664"/>
              <a:gd name="connsiteX11657" fmla="*/ 3882646 w 4089755"/>
              <a:gd name="connsiteY11657" fmla="*/ 1876604 h 4615664"/>
              <a:gd name="connsiteX11658" fmla="*/ 3881820 w 4089755"/>
              <a:gd name="connsiteY11658" fmla="*/ 1877089 h 4615664"/>
              <a:gd name="connsiteX11659" fmla="*/ 3882335 w 4089755"/>
              <a:gd name="connsiteY11659" fmla="*/ 1880062 h 4615664"/>
              <a:gd name="connsiteX11660" fmla="*/ 3886488 w 4089755"/>
              <a:gd name="connsiteY11660" fmla="*/ 1877931 h 4615664"/>
              <a:gd name="connsiteX11661" fmla="*/ 3890216 w 4089755"/>
              <a:gd name="connsiteY11661" fmla="*/ 1876752 h 4615664"/>
              <a:gd name="connsiteX11662" fmla="*/ 3887227 w 4089755"/>
              <a:gd name="connsiteY11662" fmla="*/ 1880258 h 4615664"/>
              <a:gd name="connsiteX11663" fmla="*/ 3885851 w 4089755"/>
              <a:gd name="connsiteY11663" fmla="*/ 1881661 h 4615664"/>
              <a:gd name="connsiteX11664" fmla="*/ 3882811 w 4089755"/>
              <a:gd name="connsiteY11664" fmla="*/ 1882814 h 4615664"/>
              <a:gd name="connsiteX11665" fmla="*/ 3883545 w 4089755"/>
              <a:gd name="connsiteY11665" fmla="*/ 1887055 h 4615664"/>
              <a:gd name="connsiteX11666" fmla="*/ 3891028 w 4089755"/>
              <a:gd name="connsiteY11666" fmla="*/ 1883813 h 4615664"/>
              <a:gd name="connsiteX11667" fmla="*/ 3893228 w 4089755"/>
              <a:gd name="connsiteY11667" fmla="*/ 1882629 h 4615664"/>
              <a:gd name="connsiteX11668" fmla="*/ 3907411 w 4089755"/>
              <a:gd name="connsiteY11668" fmla="*/ 1877932 h 4615664"/>
              <a:gd name="connsiteX11669" fmla="*/ 3927099 w 4089755"/>
              <a:gd name="connsiteY11669" fmla="*/ 1873279 h 4615664"/>
              <a:gd name="connsiteX11670" fmla="*/ 3884024 w 4089755"/>
              <a:gd name="connsiteY11670" fmla="*/ 1889827 h 4615664"/>
              <a:gd name="connsiteX11671" fmla="*/ 3884583 w 4089755"/>
              <a:gd name="connsiteY11671" fmla="*/ 1893048 h 4615664"/>
              <a:gd name="connsiteX11672" fmla="*/ 3941899 w 4089755"/>
              <a:gd name="connsiteY11672" fmla="*/ 1874047 h 4615664"/>
              <a:gd name="connsiteX11673" fmla="*/ 3939991 w 4089755"/>
              <a:gd name="connsiteY11673" fmla="*/ 1875277 h 4615664"/>
              <a:gd name="connsiteX11674" fmla="*/ 3926054 w 4089755"/>
              <a:gd name="connsiteY11674" fmla="*/ 1885433 h 4615664"/>
              <a:gd name="connsiteX11675" fmla="*/ 3919494 w 4089755"/>
              <a:gd name="connsiteY11675" fmla="*/ 1894041 h 4615664"/>
              <a:gd name="connsiteX11676" fmla="*/ 3923775 w 4089755"/>
              <a:gd name="connsiteY11676" fmla="*/ 1893143 h 4615664"/>
              <a:gd name="connsiteX11677" fmla="*/ 3933628 w 4089755"/>
              <a:gd name="connsiteY11677" fmla="*/ 1898308 h 4615664"/>
              <a:gd name="connsiteX11678" fmla="*/ 3903020 w 4089755"/>
              <a:gd name="connsiteY11678" fmla="*/ 1922374 h 4615664"/>
              <a:gd name="connsiteX11679" fmla="*/ 3936454 w 4089755"/>
              <a:gd name="connsiteY11679" fmla="*/ 1910154 h 4615664"/>
              <a:gd name="connsiteX11680" fmla="*/ 3933362 w 4089755"/>
              <a:gd name="connsiteY11680" fmla="*/ 1914712 h 4615664"/>
              <a:gd name="connsiteX11681" fmla="*/ 3931047 w 4089755"/>
              <a:gd name="connsiteY11681" fmla="*/ 1916698 h 4615664"/>
              <a:gd name="connsiteX11682" fmla="*/ 3891784 w 4089755"/>
              <a:gd name="connsiteY11682" fmla="*/ 1930314 h 4615664"/>
              <a:gd name="connsiteX11683" fmla="*/ 3891062 w 4089755"/>
              <a:gd name="connsiteY11683" fmla="*/ 1930503 h 4615664"/>
              <a:gd name="connsiteX11684" fmla="*/ 3891487 w 4089755"/>
              <a:gd name="connsiteY11684" fmla="*/ 1932954 h 4615664"/>
              <a:gd name="connsiteX11685" fmla="*/ 3924912 w 4089755"/>
              <a:gd name="connsiteY11685" fmla="*/ 1921358 h 4615664"/>
              <a:gd name="connsiteX11686" fmla="*/ 3926016 w 4089755"/>
              <a:gd name="connsiteY11686" fmla="*/ 1921018 h 4615664"/>
              <a:gd name="connsiteX11687" fmla="*/ 3925955 w 4089755"/>
              <a:gd name="connsiteY11687" fmla="*/ 1921070 h 4615664"/>
              <a:gd name="connsiteX11688" fmla="*/ 3925763 w 4089755"/>
              <a:gd name="connsiteY11688" fmla="*/ 1923100 h 4615664"/>
              <a:gd name="connsiteX11689" fmla="*/ 3938484 w 4089755"/>
              <a:gd name="connsiteY11689" fmla="*/ 1917178 h 4615664"/>
              <a:gd name="connsiteX11690" fmla="*/ 3964072 w 4089755"/>
              <a:gd name="connsiteY11690" fmla="*/ 1909295 h 4615664"/>
              <a:gd name="connsiteX11691" fmla="*/ 3967563 w 4089755"/>
              <a:gd name="connsiteY11691" fmla="*/ 1908057 h 4615664"/>
              <a:gd name="connsiteX11692" fmla="*/ 3957486 w 4089755"/>
              <a:gd name="connsiteY11692" fmla="*/ 1915608 h 4615664"/>
              <a:gd name="connsiteX11693" fmla="*/ 3941324 w 4089755"/>
              <a:gd name="connsiteY11693" fmla="*/ 1927067 h 4615664"/>
              <a:gd name="connsiteX11694" fmla="*/ 3923062 w 4089755"/>
              <a:gd name="connsiteY11694" fmla="*/ 1939865 h 4615664"/>
              <a:gd name="connsiteX11695" fmla="*/ 3940709 w 4089755"/>
              <a:gd name="connsiteY11695" fmla="*/ 1934427 h 4615664"/>
              <a:gd name="connsiteX11696" fmla="*/ 3959123 w 4089755"/>
              <a:gd name="connsiteY11696" fmla="*/ 1925069 h 4615664"/>
              <a:gd name="connsiteX11697" fmla="*/ 3940291 w 4089755"/>
              <a:gd name="connsiteY11697" fmla="*/ 1943483 h 4615664"/>
              <a:gd name="connsiteX11698" fmla="*/ 3934928 w 4089755"/>
              <a:gd name="connsiteY11698" fmla="*/ 1949814 h 4615664"/>
              <a:gd name="connsiteX11699" fmla="*/ 3945999 w 4089755"/>
              <a:gd name="connsiteY11699" fmla="*/ 1942285 h 4615664"/>
              <a:gd name="connsiteX11700" fmla="*/ 3949872 w 4089755"/>
              <a:gd name="connsiteY11700" fmla="*/ 1948415 h 4615664"/>
              <a:gd name="connsiteX11701" fmla="*/ 3971218 w 4089755"/>
              <a:gd name="connsiteY11701" fmla="*/ 1936996 h 4615664"/>
              <a:gd name="connsiteX11702" fmla="*/ 3968947 w 4089755"/>
              <a:gd name="connsiteY11702" fmla="*/ 1942678 h 4615664"/>
              <a:gd name="connsiteX11703" fmla="*/ 3961757 w 4089755"/>
              <a:gd name="connsiteY11703" fmla="*/ 1947948 h 4615664"/>
              <a:gd name="connsiteX11704" fmla="*/ 3966863 w 4089755"/>
              <a:gd name="connsiteY11704" fmla="*/ 1952083 h 4615664"/>
              <a:gd name="connsiteX11705" fmla="*/ 3963417 w 4089755"/>
              <a:gd name="connsiteY11705" fmla="*/ 1953502 h 4615664"/>
              <a:gd name="connsiteX11706" fmla="*/ 3956136 w 4089755"/>
              <a:gd name="connsiteY11706" fmla="*/ 1957814 h 4615664"/>
              <a:gd name="connsiteX11707" fmla="*/ 3955819 w 4089755"/>
              <a:gd name="connsiteY11707" fmla="*/ 1957920 h 4615664"/>
              <a:gd name="connsiteX11708" fmla="*/ 3899128 w 4089755"/>
              <a:gd name="connsiteY11708" fmla="*/ 1977119 h 4615664"/>
              <a:gd name="connsiteX11709" fmla="*/ 3900293 w 4089755"/>
              <a:gd name="connsiteY11709" fmla="*/ 1983846 h 4615664"/>
              <a:gd name="connsiteX11710" fmla="*/ 3966061 w 4089755"/>
              <a:gd name="connsiteY11710" fmla="*/ 1961243 h 4615664"/>
              <a:gd name="connsiteX11711" fmla="*/ 3967407 w 4089755"/>
              <a:gd name="connsiteY11711" fmla="*/ 1960890 h 4615664"/>
              <a:gd name="connsiteX11712" fmla="*/ 3961767 w 4089755"/>
              <a:gd name="connsiteY11712" fmla="*/ 1965238 h 4615664"/>
              <a:gd name="connsiteX11713" fmla="*/ 3961146 w 4089755"/>
              <a:gd name="connsiteY11713" fmla="*/ 1966079 h 4615664"/>
              <a:gd name="connsiteX11714" fmla="*/ 3959112 w 4089755"/>
              <a:gd name="connsiteY11714" fmla="*/ 1966651 h 4615664"/>
              <a:gd name="connsiteX11715" fmla="*/ 3901000 w 4089755"/>
              <a:gd name="connsiteY11715" fmla="*/ 1987931 h 4615664"/>
              <a:gd name="connsiteX11716" fmla="*/ 3902191 w 4089755"/>
              <a:gd name="connsiteY11716" fmla="*/ 1994821 h 4615664"/>
              <a:gd name="connsiteX11717" fmla="*/ 3915222 w 4089755"/>
              <a:gd name="connsiteY11717" fmla="*/ 1990426 h 4615664"/>
              <a:gd name="connsiteX11718" fmla="*/ 3968444 w 4089755"/>
              <a:gd name="connsiteY11718" fmla="*/ 1975295 h 4615664"/>
              <a:gd name="connsiteX11719" fmla="*/ 3915341 w 4089755"/>
              <a:gd name="connsiteY11719" fmla="*/ 1994072 h 4615664"/>
              <a:gd name="connsiteX11720" fmla="*/ 3902811 w 4089755"/>
              <a:gd name="connsiteY11720" fmla="*/ 1998406 h 4615664"/>
              <a:gd name="connsiteX11721" fmla="*/ 3903111 w 4089755"/>
              <a:gd name="connsiteY11721" fmla="*/ 2000136 h 4615664"/>
              <a:gd name="connsiteX11722" fmla="*/ 3903120 w 4089755"/>
              <a:gd name="connsiteY11722" fmla="*/ 2000224 h 4615664"/>
              <a:gd name="connsiteX11723" fmla="*/ 3904842 w 4089755"/>
              <a:gd name="connsiteY11723" fmla="*/ 1999559 h 4615664"/>
              <a:gd name="connsiteX11724" fmla="*/ 3968848 w 4089755"/>
              <a:gd name="connsiteY11724" fmla="*/ 1982975 h 4615664"/>
              <a:gd name="connsiteX11725" fmla="*/ 3903891 w 4089755"/>
              <a:gd name="connsiteY11725" fmla="*/ 2007989 h 4615664"/>
              <a:gd name="connsiteX11726" fmla="*/ 3904387 w 4089755"/>
              <a:gd name="connsiteY11726" fmla="*/ 2012982 h 4615664"/>
              <a:gd name="connsiteX11727" fmla="*/ 3959979 w 4089755"/>
              <a:gd name="connsiteY11727" fmla="*/ 1992856 h 4615664"/>
              <a:gd name="connsiteX11728" fmla="*/ 4005697 w 4089755"/>
              <a:gd name="connsiteY11728" fmla="*/ 1983998 h 4615664"/>
              <a:gd name="connsiteX11729" fmla="*/ 4017359 w 4089755"/>
              <a:gd name="connsiteY11729" fmla="*/ 1980575 h 4615664"/>
              <a:gd name="connsiteX11730" fmla="*/ 4025072 w 4089755"/>
              <a:gd name="connsiteY11730" fmla="*/ 1981409 h 4615664"/>
              <a:gd name="connsiteX11731" fmla="*/ 3982552 w 4089755"/>
              <a:gd name="connsiteY11731" fmla="*/ 1996772 h 4615664"/>
              <a:gd name="connsiteX11732" fmla="*/ 3908531 w 4089755"/>
              <a:gd name="connsiteY11732" fmla="*/ 2022682 h 4615664"/>
              <a:gd name="connsiteX11733" fmla="*/ 3905468 w 4089755"/>
              <a:gd name="connsiteY11733" fmla="*/ 2023853 h 4615664"/>
              <a:gd name="connsiteX11734" fmla="*/ 3905827 w 4089755"/>
              <a:gd name="connsiteY11734" fmla="*/ 2027473 h 4615664"/>
              <a:gd name="connsiteX11735" fmla="*/ 3974070 w 4089755"/>
              <a:gd name="connsiteY11735" fmla="*/ 2004970 h 4615664"/>
              <a:gd name="connsiteX11736" fmla="*/ 3996355 w 4089755"/>
              <a:gd name="connsiteY11736" fmla="*/ 1998261 h 4615664"/>
              <a:gd name="connsiteX11737" fmla="*/ 4001114 w 4089755"/>
              <a:gd name="connsiteY11737" fmla="*/ 2001731 h 4615664"/>
              <a:gd name="connsiteX11738" fmla="*/ 4007563 w 4089755"/>
              <a:gd name="connsiteY11738" fmla="*/ 2000950 h 4615664"/>
              <a:gd name="connsiteX11739" fmla="*/ 3981982 w 4089755"/>
              <a:gd name="connsiteY11739" fmla="*/ 2013462 h 4615664"/>
              <a:gd name="connsiteX11740" fmla="*/ 3980928 w 4089755"/>
              <a:gd name="connsiteY11740" fmla="*/ 2011877 h 4615664"/>
              <a:gd name="connsiteX11741" fmla="*/ 3981007 w 4089755"/>
              <a:gd name="connsiteY11741" fmla="*/ 2011842 h 4615664"/>
              <a:gd name="connsiteX11742" fmla="*/ 3989383 w 4089755"/>
              <a:gd name="connsiteY11742" fmla="*/ 2009118 h 4615664"/>
              <a:gd name="connsiteX11743" fmla="*/ 4000957 w 4089755"/>
              <a:gd name="connsiteY11743" fmla="*/ 2003192 h 4615664"/>
              <a:gd name="connsiteX11744" fmla="*/ 3981007 w 4089755"/>
              <a:gd name="connsiteY11744" fmla="*/ 2011842 h 4615664"/>
              <a:gd name="connsiteX11745" fmla="*/ 3980922 w 4089755"/>
              <a:gd name="connsiteY11745" fmla="*/ 2011869 h 4615664"/>
              <a:gd name="connsiteX11746" fmla="*/ 3980928 w 4089755"/>
              <a:gd name="connsiteY11746" fmla="*/ 2011877 h 4615664"/>
              <a:gd name="connsiteX11747" fmla="*/ 3970855 w 4089755"/>
              <a:gd name="connsiteY11747" fmla="*/ 2016243 h 4615664"/>
              <a:gd name="connsiteX11748" fmla="*/ 3981982 w 4089755"/>
              <a:gd name="connsiteY11748" fmla="*/ 2013462 h 4615664"/>
              <a:gd name="connsiteX11749" fmla="*/ 3983295 w 4089755"/>
              <a:gd name="connsiteY11749" fmla="*/ 2014479 h 4615664"/>
              <a:gd name="connsiteX11750" fmla="*/ 3975757 w 4089755"/>
              <a:gd name="connsiteY11750" fmla="*/ 2018651 h 4615664"/>
              <a:gd name="connsiteX11751" fmla="*/ 3944924 w 4089755"/>
              <a:gd name="connsiteY11751" fmla="*/ 2027690 h 4615664"/>
              <a:gd name="connsiteX11752" fmla="*/ 3907305 w 4089755"/>
              <a:gd name="connsiteY11752" fmla="*/ 2042375 h 4615664"/>
              <a:gd name="connsiteX11753" fmla="*/ 3922161 w 4089755"/>
              <a:gd name="connsiteY11753" fmla="*/ 2191886 h 4615664"/>
              <a:gd name="connsiteX11754" fmla="*/ 3928510 w 4089755"/>
              <a:gd name="connsiteY11754" fmla="*/ 2391901 h 4615664"/>
              <a:gd name="connsiteX11755" fmla="*/ 3824054 w 4089755"/>
              <a:gd name="connsiteY11755" fmla="*/ 3168476 h 4615664"/>
              <a:gd name="connsiteX11756" fmla="*/ 3781796 w 4089755"/>
              <a:gd name="connsiteY11756" fmla="*/ 3298636 h 4615664"/>
              <a:gd name="connsiteX11757" fmla="*/ 3788740 w 4089755"/>
              <a:gd name="connsiteY11757" fmla="*/ 3295930 h 4615664"/>
              <a:gd name="connsiteX11758" fmla="*/ 3792565 w 4089755"/>
              <a:gd name="connsiteY11758" fmla="*/ 3296204 h 4615664"/>
              <a:gd name="connsiteX11759" fmla="*/ 3801550 w 4089755"/>
              <a:gd name="connsiteY11759" fmla="*/ 3296308 h 4615664"/>
              <a:gd name="connsiteX11760" fmla="*/ 3786003 w 4089755"/>
              <a:gd name="connsiteY11760" fmla="*/ 3303609 h 4615664"/>
              <a:gd name="connsiteX11761" fmla="*/ 3801892 w 4089755"/>
              <a:gd name="connsiteY11761" fmla="*/ 3298855 h 4615664"/>
              <a:gd name="connsiteX11762" fmla="*/ 3802243 w 4089755"/>
              <a:gd name="connsiteY11762" fmla="*/ 3302857 h 4615664"/>
              <a:gd name="connsiteX11763" fmla="*/ 3799700 w 4089755"/>
              <a:gd name="connsiteY11763" fmla="*/ 3301945 h 4615664"/>
              <a:gd name="connsiteX11764" fmla="*/ 3802243 w 4089755"/>
              <a:gd name="connsiteY11764" fmla="*/ 3302857 h 4615664"/>
              <a:gd name="connsiteX11765" fmla="*/ 3807988 w 4089755"/>
              <a:gd name="connsiteY11765" fmla="*/ 3302495 h 4615664"/>
              <a:gd name="connsiteX11766" fmla="*/ 3793188 w 4089755"/>
              <a:gd name="connsiteY11766" fmla="*/ 3308932 h 4615664"/>
              <a:gd name="connsiteX11767" fmla="*/ 3788321 w 4089755"/>
              <a:gd name="connsiteY11767" fmla="*/ 3310198 h 4615664"/>
              <a:gd name="connsiteX11768" fmla="*/ 3785897 w 4089755"/>
              <a:gd name="connsiteY11768" fmla="*/ 3310243 h 4615664"/>
              <a:gd name="connsiteX11769" fmla="*/ 3786811 w 4089755"/>
              <a:gd name="connsiteY11769" fmla="*/ 3311707 h 4615664"/>
              <a:gd name="connsiteX11770" fmla="*/ 3775478 w 4089755"/>
              <a:gd name="connsiteY11770" fmla="*/ 3316635 h 4615664"/>
              <a:gd name="connsiteX11771" fmla="*/ 3724076 w 4089755"/>
              <a:gd name="connsiteY11771" fmla="*/ 3446268 h 4615664"/>
              <a:gd name="connsiteX11772" fmla="*/ 3737086 w 4089755"/>
              <a:gd name="connsiteY11772" fmla="*/ 3441932 h 4615664"/>
              <a:gd name="connsiteX11773" fmla="*/ 3736872 w 4089755"/>
              <a:gd name="connsiteY11773" fmla="*/ 3442316 h 4615664"/>
              <a:gd name="connsiteX11774" fmla="*/ 3746620 w 4089755"/>
              <a:gd name="connsiteY11774" fmla="*/ 3442451 h 4615664"/>
              <a:gd name="connsiteX11775" fmla="*/ 3750263 w 4089755"/>
              <a:gd name="connsiteY11775" fmla="*/ 3442435 h 4615664"/>
              <a:gd name="connsiteX11776" fmla="*/ 3744916 w 4089755"/>
              <a:gd name="connsiteY11776" fmla="*/ 3444486 h 4615664"/>
              <a:gd name="connsiteX11777" fmla="*/ 3721036 w 4089755"/>
              <a:gd name="connsiteY11777" fmla="*/ 3452814 h 4615664"/>
              <a:gd name="connsiteX11778" fmla="*/ 3714494 w 4089755"/>
              <a:gd name="connsiteY11778" fmla="*/ 3466634 h 4615664"/>
              <a:gd name="connsiteX11779" fmla="*/ 3719792 w 4089755"/>
              <a:gd name="connsiteY11779" fmla="*/ 3466400 h 4615664"/>
              <a:gd name="connsiteX11780" fmla="*/ 3714382 w 4089755"/>
              <a:gd name="connsiteY11780" fmla="*/ 3466872 h 4615664"/>
              <a:gd name="connsiteX11781" fmla="*/ 3711987 w 4089755"/>
              <a:gd name="connsiteY11781" fmla="*/ 3471931 h 4615664"/>
              <a:gd name="connsiteX11782" fmla="*/ 3755047 w 4089755"/>
              <a:gd name="connsiteY11782" fmla="*/ 3468679 h 4615664"/>
              <a:gd name="connsiteX11783" fmla="*/ 3764375 w 4089755"/>
              <a:gd name="connsiteY11783" fmla="*/ 3468699 h 4615664"/>
              <a:gd name="connsiteX11784" fmla="*/ 3796432 w 4089755"/>
              <a:gd name="connsiteY11784" fmla="*/ 3451681 h 4615664"/>
              <a:gd name="connsiteX11785" fmla="*/ 3841577 w 4089755"/>
              <a:gd name="connsiteY11785" fmla="*/ 3432754 h 4615664"/>
              <a:gd name="connsiteX11786" fmla="*/ 4003773 w 4089755"/>
              <a:gd name="connsiteY11786" fmla="*/ 3366167 h 4615664"/>
              <a:gd name="connsiteX11787" fmla="*/ 4026456 w 4089755"/>
              <a:gd name="connsiteY11787" fmla="*/ 3356854 h 4615664"/>
              <a:gd name="connsiteX11788" fmla="*/ 4031198 w 4089755"/>
              <a:gd name="connsiteY11788" fmla="*/ 3359840 h 4615664"/>
              <a:gd name="connsiteX11789" fmla="*/ 4038025 w 4089755"/>
              <a:gd name="connsiteY11789" fmla="*/ 3366638 h 4615664"/>
              <a:gd name="connsiteX11790" fmla="*/ 3995719 w 4089755"/>
              <a:gd name="connsiteY11790" fmla="*/ 3386583 h 4615664"/>
              <a:gd name="connsiteX11791" fmla="*/ 3940322 w 4089755"/>
              <a:gd name="connsiteY11791" fmla="*/ 3420142 h 4615664"/>
              <a:gd name="connsiteX11792" fmla="*/ 3908016 w 4089755"/>
              <a:gd name="connsiteY11792" fmla="*/ 3435349 h 4615664"/>
              <a:gd name="connsiteX11793" fmla="*/ 3906008 w 4089755"/>
              <a:gd name="connsiteY11793" fmla="*/ 3434092 h 4615664"/>
              <a:gd name="connsiteX11794" fmla="*/ 3903497 w 4089755"/>
              <a:gd name="connsiteY11794" fmla="*/ 3432521 h 4615664"/>
              <a:gd name="connsiteX11795" fmla="*/ 3901991 w 4089755"/>
              <a:gd name="connsiteY11795" fmla="*/ 3431579 h 4615664"/>
              <a:gd name="connsiteX11796" fmla="*/ 3902659 w 4089755"/>
              <a:gd name="connsiteY11796" fmla="*/ 3431997 h 4615664"/>
              <a:gd name="connsiteX11797" fmla="*/ 3903497 w 4089755"/>
              <a:gd name="connsiteY11797" fmla="*/ 3432521 h 4615664"/>
              <a:gd name="connsiteX11798" fmla="*/ 3908016 w 4089755"/>
              <a:gd name="connsiteY11798" fmla="*/ 3435349 h 4615664"/>
              <a:gd name="connsiteX11799" fmla="*/ 3940322 w 4089755"/>
              <a:gd name="connsiteY11799" fmla="*/ 3420142 h 4615664"/>
              <a:gd name="connsiteX11800" fmla="*/ 4013616 w 4089755"/>
              <a:gd name="connsiteY11800" fmla="*/ 3393241 h 4615664"/>
              <a:gd name="connsiteX11801" fmla="*/ 4039606 w 4089755"/>
              <a:gd name="connsiteY11801" fmla="*/ 3381747 h 4615664"/>
              <a:gd name="connsiteX11802" fmla="*/ 4043872 w 4089755"/>
              <a:gd name="connsiteY11802" fmla="*/ 3389477 h 4615664"/>
              <a:gd name="connsiteX11803" fmla="*/ 4041923 w 4089755"/>
              <a:gd name="connsiteY11803" fmla="*/ 3394933 h 4615664"/>
              <a:gd name="connsiteX11804" fmla="*/ 3834550 w 4089755"/>
              <a:gd name="connsiteY11804" fmla="*/ 3492580 h 4615664"/>
              <a:gd name="connsiteX11805" fmla="*/ 3733759 w 4089755"/>
              <a:gd name="connsiteY11805" fmla="*/ 3544797 h 4615664"/>
              <a:gd name="connsiteX11806" fmla="*/ 3736883 w 4089755"/>
              <a:gd name="connsiteY11806" fmla="*/ 3544587 h 4615664"/>
              <a:gd name="connsiteX11807" fmla="*/ 3743670 w 4089755"/>
              <a:gd name="connsiteY11807" fmla="*/ 3552006 h 4615664"/>
              <a:gd name="connsiteX11808" fmla="*/ 3749029 w 4089755"/>
              <a:gd name="connsiteY11808" fmla="*/ 3550861 h 4615664"/>
              <a:gd name="connsiteX11809" fmla="*/ 3813977 w 4089755"/>
              <a:gd name="connsiteY11809" fmla="*/ 3518019 h 4615664"/>
              <a:gd name="connsiteX11810" fmla="*/ 3921792 w 4089755"/>
              <a:gd name="connsiteY11810" fmla="*/ 3469907 h 4615664"/>
              <a:gd name="connsiteX11811" fmla="*/ 3881012 w 4089755"/>
              <a:gd name="connsiteY11811" fmla="*/ 3491520 h 4615664"/>
              <a:gd name="connsiteX11812" fmla="*/ 3863259 w 4089755"/>
              <a:gd name="connsiteY11812" fmla="*/ 3500312 h 4615664"/>
              <a:gd name="connsiteX11813" fmla="*/ 3852239 w 4089755"/>
              <a:gd name="connsiteY11813" fmla="*/ 3505059 h 4615664"/>
              <a:gd name="connsiteX11814" fmla="*/ 3850391 w 4089755"/>
              <a:gd name="connsiteY11814" fmla="*/ 3506682 h 4615664"/>
              <a:gd name="connsiteX11815" fmla="*/ 3834134 w 4089755"/>
              <a:gd name="connsiteY11815" fmla="*/ 3514732 h 4615664"/>
              <a:gd name="connsiteX11816" fmla="*/ 3801505 w 4089755"/>
              <a:gd name="connsiteY11816" fmla="*/ 3531771 h 4615664"/>
              <a:gd name="connsiteX11817" fmla="*/ 3807180 w 4089755"/>
              <a:gd name="connsiteY11817" fmla="*/ 3532421 h 4615664"/>
              <a:gd name="connsiteX11818" fmla="*/ 3802252 w 4089755"/>
              <a:gd name="connsiteY11818" fmla="*/ 3534413 h 4615664"/>
              <a:gd name="connsiteX11819" fmla="*/ 3781458 w 4089755"/>
              <a:gd name="connsiteY11819" fmla="*/ 3542667 h 4615664"/>
              <a:gd name="connsiteX11820" fmla="*/ 3780103 w 4089755"/>
              <a:gd name="connsiteY11820" fmla="*/ 3543517 h 4615664"/>
              <a:gd name="connsiteX11821" fmla="*/ 3723055 w 4089755"/>
              <a:gd name="connsiteY11821" fmla="*/ 3566672 h 4615664"/>
              <a:gd name="connsiteX11822" fmla="*/ 3699781 w 4089755"/>
              <a:gd name="connsiteY11822" fmla="*/ 3575762 h 4615664"/>
              <a:gd name="connsiteX11823" fmla="*/ 3701786 w 4089755"/>
              <a:gd name="connsiteY11823" fmla="*/ 3574748 h 4615664"/>
              <a:gd name="connsiteX11824" fmla="*/ 3699264 w 4089755"/>
              <a:gd name="connsiteY11824" fmla="*/ 3575760 h 4615664"/>
              <a:gd name="connsiteX11825" fmla="*/ 3690976 w 4089755"/>
              <a:gd name="connsiteY11825" fmla="*/ 3578678 h 4615664"/>
              <a:gd name="connsiteX11826" fmla="*/ 3681430 w 4089755"/>
              <a:gd name="connsiteY11826" fmla="*/ 3582296 h 4615664"/>
              <a:gd name="connsiteX11827" fmla="*/ 3679839 w 4089755"/>
              <a:gd name="connsiteY11827" fmla="*/ 3583553 h 4615664"/>
              <a:gd name="connsiteX11828" fmla="*/ 3672113 w 4089755"/>
              <a:gd name="connsiteY11828" fmla="*/ 3586570 h 4615664"/>
              <a:gd name="connsiteX11829" fmla="*/ 3672751 w 4089755"/>
              <a:gd name="connsiteY11829" fmla="*/ 3586817 h 4615664"/>
              <a:gd name="connsiteX11830" fmla="*/ 3677911 w 4089755"/>
              <a:gd name="connsiteY11830" fmla="*/ 3585786 h 4615664"/>
              <a:gd name="connsiteX11831" fmla="*/ 3682996 w 4089755"/>
              <a:gd name="connsiteY11831" fmla="*/ 3584689 h 4615664"/>
              <a:gd name="connsiteX11832" fmla="*/ 3683982 w 4089755"/>
              <a:gd name="connsiteY11832" fmla="*/ 3584681 h 4615664"/>
              <a:gd name="connsiteX11833" fmla="*/ 3689128 w 4089755"/>
              <a:gd name="connsiteY11833" fmla="*/ 3582767 h 4615664"/>
              <a:gd name="connsiteX11834" fmla="*/ 3761662 w 4089755"/>
              <a:gd name="connsiteY11834" fmla="*/ 3555093 h 4615664"/>
              <a:gd name="connsiteX11835" fmla="*/ 3741471 w 4089755"/>
              <a:gd name="connsiteY11835" fmla="*/ 3567770 h 4615664"/>
              <a:gd name="connsiteX11836" fmla="*/ 3730205 w 4089755"/>
              <a:gd name="connsiteY11836" fmla="*/ 3573101 h 4615664"/>
              <a:gd name="connsiteX11837" fmla="*/ 3718393 w 4089755"/>
              <a:gd name="connsiteY11837" fmla="*/ 3578768 h 4615664"/>
              <a:gd name="connsiteX11838" fmla="*/ 3722781 w 4089755"/>
              <a:gd name="connsiteY11838" fmla="*/ 3581181 h 4615664"/>
              <a:gd name="connsiteX11839" fmla="*/ 3724259 w 4089755"/>
              <a:gd name="connsiteY11839" fmla="*/ 3581871 h 4615664"/>
              <a:gd name="connsiteX11840" fmla="*/ 3738296 w 4089755"/>
              <a:gd name="connsiteY11840" fmla="*/ 3578822 h 4615664"/>
              <a:gd name="connsiteX11841" fmla="*/ 3747292 w 4089755"/>
              <a:gd name="connsiteY11841" fmla="*/ 3574108 h 4615664"/>
              <a:gd name="connsiteX11842" fmla="*/ 3813496 w 4089755"/>
              <a:gd name="connsiteY11842" fmla="*/ 3542761 h 4615664"/>
              <a:gd name="connsiteX11843" fmla="*/ 3834380 w 4089755"/>
              <a:gd name="connsiteY11843" fmla="*/ 3551718 h 4615664"/>
              <a:gd name="connsiteX11844" fmla="*/ 3839681 w 4089755"/>
              <a:gd name="connsiteY11844" fmla="*/ 3549787 h 4615664"/>
              <a:gd name="connsiteX11845" fmla="*/ 3844217 w 4089755"/>
              <a:gd name="connsiteY11845" fmla="*/ 3546235 h 4615664"/>
              <a:gd name="connsiteX11846" fmla="*/ 3851081 w 4089755"/>
              <a:gd name="connsiteY11846" fmla="*/ 3544255 h 4615664"/>
              <a:gd name="connsiteX11847" fmla="*/ 3852551 w 4089755"/>
              <a:gd name="connsiteY11847" fmla="*/ 3545474 h 4615664"/>
              <a:gd name="connsiteX11848" fmla="*/ 3855168 w 4089755"/>
              <a:gd name="connsiteY11848" fmla="*/ 3543076 h 4615664"/>
              <a:gd name="connsiteX11849" fmla="*/ 3851081 w 4089755"/>
              <a:gd name="connsiteY11849" fmla="*/ 3544255 h 4615664"/>
              <a:gd name="connsiteX11850" fmla="*/ 3848977 w 4089755"/>
              <a:gd name="connsiteY11850" fmla="*/ 3542507 h 4615664"/>
              <a:gd name="connsiteX11851" fmla="*/ 3876202 w 4089755"/>
              <a:gd name="connsiteY11851" fmla="*/ 3541494 h 4615664"/>
              <a:gd name="connsiteX11852" fmla="*/ 3801744 w 4089755"/>
              <a:gd name="connsiteY11852" fmla="*/ 3575652 h 4615664"/>
              <a:gd name="connsiteX11853" fmla="*/ 3790527 w 4089755"/>
              <a:gd name="connsiteY11853" fmla="*/ 3584177 h 4615664"/>
              <a:gd name="connsiteX11854" fmla="*/ 3831394 w 4089755"/>
              <a:gd name="connsiteY11854" fmla="*/ 3568249 h 4615664"/>
              <a:gd name="connsiteX11855" fmla="*/ 3835217 w 4089755"/>
              <a:gd name="connsiteY11855" fmla="*/ 3568521 h 4615664"/>
              <a:gd name="connsiteX11856" fmla="*/ 3844204 w 4089755"/>
              <a:gd name="connsiteY11856" fmla="*/ 3568628 h 4615664"/>
              <a:gd name="connsiteX11857" fmla="*/ 3828658 w 4089755"/>
              <a:gd name="connsiteY11857" fmla="*/ 3575929 h 4615664"/>
              <a:gd name="connsiteX11858" fmla="*/ 3844547 w 4089755"/>
              <a:gd name="connsiteY11858" fmla="*/ 3571175 h 4615664"/>
              <a:gd name="connsiteX11859" fmla="*/ 3844897 w 4089755"/>
              <a:gd name="connsiteY11859" fmla="*/ 3575178 h 4615664"/>
              <a:gd name="connsiteX11860" fmla="*/ 3842352 w 4089755"/>
              <a:gd name="connsiteY11860" fmla="*/ 3574264 h 4615664"/>
              <a:gd name="connsiteX11861" fmla="*/ 3844897 w 4089755"/>
              <a:gd name="connsiteY11861" fmla="*/ 3575178 h 4615664"/>
              <a:gd name="connsiteX11862" fmla="*/ 3850640 w 4089755"/>
              <a:gd name="connsiteY11862" fmla="*/ 3574814 h 4615664"/>
              <a:gd name="connsiteX11863" fmla="*/ 3835841 w 4089755"/>
              <a:gd name="connsiteY11863" fmla="*/ 3581252 h 4615664"/>
              <a:gd name="connsiteX11864" fmla="*/ 3830974 w 4089755"/>
              <a:gd name="connsiteY11864" fmla="*/ 3582518 h 4615664"/>
              <a:gd name="connsiteX11865" fmla="*/ 3828548 w 4089755"/>
              <a:gd name="connsiteY11865" fmla="*/ 3582562 h 4615664"/>
              <a:gd name="connsiteX11866" fmla="*/ 3829465 w 4089755"/>
              <a:gd name="connsiteY11866" fmla="*/ 3584026 h 4615664"/>
              <a:gd name="connsiteX11867" fmla="*/ 3809664 w 4089755"/>
              <a:gd name="connsiteY11867" fmla="*/ 3592639 h 4615664"/>
              <a:gd name="connsiteX11868" fmla="*/ 3803241 w 4089755"/>
              <a:gd name="connsiteY11868" fmla="*/ 3593368 h 4615664"/>
              <a:gd name="connsiteX11869" fmla="*/ 3788501 w 4089755"/>
              <a:gd name="connsiteY11869" fmla="*/ 3594429 h 4615664"/>
              <a:gd name="connsiteX11870" fmla="*/ 3785642 w 4089755"/>
              <a:gd name="connsiteY11870" fmla="*/ 3594687 h 4615664"/>
              <a:gd name="connsiteX11871" fmla="*/ 3785517 w 4089755"/>
              <a:gd name="connsiteY11871" fmla="*/ 3595015 h 4615664"/>
              <a:gd name="connsiteX11872" fmla="*/ 3784558 w 4089755"/>
              <a:gd name="connsiteY11872" fmla="*/ 3597519 h 4615664"/>
              <a:gd name="connsiteX11873" fmla="*/ 3787228 w 4089755"/>
              <a:gd name="connsiteY11873" fmla="*/ 3597285 h 4615664"/>
              <a:gd name="connsiteX11874" fmla="*/ 3801646 w 4089755"/>
              <a:gd name="connsiteY11874" fmla="*/ 3595965 h 4615664"/>
              <a:gd name="connsiteX11875" fmla="*/ 3801989 w 4089755"/>
              <a:gd name="connsiteY11875" fmla="*/ 3595977 h 4615664"/>
              <a:gd name="connsiteX11876" fmla="*/ 3796591 w 4089755"/>
              <a:gd name="connsiteY11876" fmla="*/ 3598325 h 4615664"/>
              <a:gd name="connsiteX11877" fmla="*/ 3781480 w 4089755"/>
              <a:gd name="connsiteY11877" fmla="*/ 3604562 h 4615664"/>
              <a:gd name="connsiteX11878" fmla="*/ 3781035 w 4089755"/>
              <a:gd name="connsiteY11878" fmla="*/ 3605451 h 4615664"/>
              <a:gd name="connsiteX11879" fmla="*/ 3748007 w 4089755"/>
              <a:gd name="connsiteY11879" fmla="*/ 3630121 h 4615664"/>
              <a:gd name="connsiteX11880" fmla="*/ 3721627 w 4089755"/>
              <a:gd name="connsiteY11880" fmla="*/ 3647953 h 4615664"/>
              <a:gd name="connsiteX11881" fmla="*/ 3733193 w 4089755"/>
              <a:gd name="connsiteY11881" fmla="*/ 3652241 h 4615664"/>
              <a:gd name="connsiteX11882" fmla="*/ 3720709 w 4089755"/>
              <a:gd name="connsiteY11882" fmla="*/ 3648573 h 4615664"/>
              <a:gd name="connsiteX11883" fmla="*/ 3720470 w 4089755"/>
              <a:gd name="connsiteY11883" fmla="*/ 3648734 h 4615664"/>
              <a:gd name="connsiteX11884" fmla="*/ 3720967 w 4089755"/>
              <a:gd name="connsiteY11884" fmla="*/ 3649696 h 4615664"/>
              <a:gd name="connsiteX11885" fmla="*/ 3717213 w 4089755"/>
              <a:gd name="connsiteY11885" fmla="*/ 3653051 h 4615664"/>
              <a:gd name="connsiteX11886" fmla="*/ 3721717 w 4089755"/>
              <a:gd name="connsiteY11886" fmla="*/ 3654750 h 4615664"/>
              <a:gd name="connsiteX11887" fmla="*/ 3716407 w 4089755"/>
              <a:gd name="connsiteY11887" fmla="*/ 3654383 h 4615664"/>
              <a:gd name="connsiteX11888" fmla="*/ 3716173 w 4089755"/>
              <a:gd name="connsiteY11888" fmla="*/ 3654392 h 4615664"/>
              <a:gd name="connsiteX11889" fmla="*/ 3714720 w 4089755"/>
              <a:gd name="connsiteY11889" fmla="*/ 3653957 h 4615664"/>
              <a:gd name="connsiteX11890" fmla="*/ 3710530 w 4089755"/>
              <a:gd name="connsiteY11890" fmla="*/ 3655453 h 4615664"/>
              <a:gd name="connsiteX11891" fmla="*/ 3708491 w 4089755"/>
              <a:gd name="connsiteY11891" fmla="*/ 3656831 h 4615664"/>
              <a:gd name="connsiteX11892" fmla="*/ 3707908 w 4089755"/>
              <a:gd name="connsiteY11892" fmla="*/ 3657138 h 4615664"/>
              <a:gd name="connsiteX11893" fmla="*/ 3711680 w 4089755"/>
              <a:gd name="connsiteY11893" fmla="*/ 3657958 h 4615664"/>
              <a:gd name="connsiteX11894" fmla="*/ 3719197 w 4089755"/>
              <a:gd name="connsiteY11894" fmla="*/ 3658624 h 4615664"/>
              <a:gd name="connsiteX11895" fmla="*/ 3721520 w 4089755"/>
              <a:gd name="connsiteY11895" fmla="*/ 3659519 h 4615664"/>
              <a:gd name="connsiteX11896" fmla="*/ 3734479 w 4089755"/>
              <a:gd name="connsiteY11896" fmla="*/ 3655604 h 4615664"/>
              <a:gd name="connsiteX11897" fmla="*/ 3753566 w 4089755"/>
              <a:gd name="connsiteY11897" fmla="*/ 3645098 h 4615664"/>
              <a:gd name="connsiteX11898" fmla="*/ 3831863 w 4089755"/>
              <a:gd name="connsiteY11898" fmla="*/ 3606241 h 4615664"/>
              <a:gd name="connsiteX11899" fmla="*/ 3753418 w 4089755"/>
              <a:gd name="connsiteY11899" fmla="*/ 3654528 h 4615664"/>
              <a:gd name="connsiteX11900" fmla="*/ 3747310 w 4089755"/>
              <a:gd name="connsiteY11900" fmla="*/ 3659237 h 4615664"/>
              <a:gd name="connsiteX11901" fmla="*/ 3760139 w 4089755"/>
              <a:gd name="connsiteY11901" fmla="*/ 3656363 h 4615664"/>
              <a:gd name="connsiteX11902" fmla="*/ 3745502 w 4089755"/>
              <a:gd name="connsiteY11902" fmla="*/ 3662772 h 4615664"/>
              <a:gd name="connsiteX11903" fmla="*/ 3733490 w 4089755"/>
              <a:gd name="connsiteY11903" fmla="*/ 3666788 h 4615664"/>
              <a:gd name="connsiteX11904" fmla="*/ 3712649 w 4089755"/>
              <a:gd name="connsiteY11904" fmla="*/ 3677161 h 4615664"/>
              <a:gd name="connsiteX11905" fmla="*/ 3684619 w 4089755"/>
              <a:gd name="connsiteY11905" fmla="*/ 3699650 h 4615664"/>
              <a:gd name="connsiteX11906" fmla="*/ 3723912 w 4089755"/>
              <a:gd name="connsiteY11906" fmla="*/ 3681621 h 4615664"/>
              <a:gd name="connsiteX11907" fmla="*/ 3730319 w 4089755"/>
              <a:gd name="connsiteY11907" fmla="*/ 3684860 h 4615664"/>
              <a:gd name="connsiteX11908" fmla="*/ 3763244 w 4089755"/>
              <a:gd name="connsiteY11908" fmla="*/ 3667158 h 4615664"/>
              <a:gd name="connsiteX11909" fmla="*/ 3796206 w 4089755"/>
              <a:gd name="connsiteY11909" fmla="*/ 3652513 h 4615664"/>
              <a:gd name="connsiteX11910" fmla="*/ 3789908 w 4089755"/>
              <a:gd name="connsiteY11910" fmla="*/ 3658956 h 4615664"/>
              <a:gd name="connsiteX11911" fmla="*/ 3813173 w 4089755"/>
              <a:gd name="connsiteY11911" fmla="*/ 3654386 h 4615664"/>
              <a:gd name="connsiteX11912" fmla="*/ 3812931 w 4089755"/>
              <a:gd name="connsiteY11912" fmla="*/ 3654689 h 4615664"/>
              <a:gd name="connsiteX11913" fmla="*/ 3886290 w 4089755"/>
              <a:gd name="connsiteY11913" fmla="*/ 3622045 h 4615664"/>
              <a:gd name="connsiteX11914" fmla="*/ 3976180 w 4089755"/>
              <a:gd name="connsiteY11914" fmla="*/ 3580597 h 4615664"/>
              <a:gd name="connsiteX11915" fmla="*/ 4042750 w 4089755"/>
              <a:gd name="connsiteY11915" fmla="*/ 3550574 h 4615664"/>
              <a:gd name="connsiteX11916" fmla="*/ 4043517 w 4089755"/>
              <a:gd name="connsiteY11916" fmla="*/ 3558514 h 4615664"/>
              <a:gd name="connsiteX11917" fmla="*/ 4043606 w 4089755"/>
              <a:gd name="connsiteY11917" fmla="*/ 3560826 h 4615664"/>
              <a:gd name="connsiteX11918" fmla="*/ 3939712 w 4089755"/>
              <a:gd name="connsiteY11918" fmla="*/ 3613013 h 4615664"/>
              <a:gd name="connsiteX11919" fmla="*/ 3841370 w 4089755"/>
              <a:gd name="connsiteY11919" fmla="*/ 3662018 h 4615664"/>
              <a:gd name="connsiteX11920" fmla="*/ 3841157 w 4089755"/>
              <a:gd name="connsiteY11920" fmla="*/ 3663105 h 4615664"/>
              <a:gd name="connsiteX11921" fmla="*/ 3851246 w 4089755"/>
              <a:gd name="connsiteY11921" fmla="*/ 3657941 h 4615664"/>
              <a:gd name="connsiteX11922" fmla="*/ 3914413 w 4089755"/>
              <a:gd name="connsiteY11922" fmla="*/ 3627472 h 4615664"/>
              <a:gd name="connsiteX11923" fmla="*/ 4001404 w 4089755"/>
              <a:gd name="connsiteY11923" fmla="*/ 3591063 h 4615664"/>
              <a:gd name="connsiteX11924" fmla="*/ 4013570 w 4089755"/>
              <a:gd name="connsiteY11924" fmla="*/ 3585972 h 4615664"/>
              <a:gd name="connsiteX11925" fmla="*/ 4015694 w 4089755"/>
              <a:gd name="connsiteY11925" fmla="*/ 3587055 h 4615664"/>
              <a:gd name="connsiteX11926" fmla="*/ 4018545 w 4089755"/>
              <a:gd name="connsiteY11926" fmla="*/ 3589704 h 4615664"/>
              <a:gd name="connsiteX11927" fmla="*/ 3995637 w 4089755"/>
              <a:gd name="connsiteY11927" fmla="*/ 3600323 h 4615664"/>
              <a:gd name="connsiteX11928" fmla="*/ 3965010 w 4089755"/>
              <a:gd name="connsiteY11928" fmla="*/ 3617469 h 4615664"/>
              <a:gd name="connsiteX11929" fmla="*/ 4004049 w 4089755"/>
              <a:gd name="connsiteY11929" fmla="*/ 3602405 h 4615664"/>
              <a:gd name="connsiteX11930" fmla="*/ 4018059 w 4089755"/>
              <a:gd name="connsiteY11930" fmla="*/ 3596211 h 4615664"/>
              <a:gd name="connsiteX11931" fmla="*/ 4019545 w 4089755"/>
              <a:gd name="connsiteY11931" fmla="*/ 3599385 h 4615664"/>
              <a:gd name="connsiteX11932" fmla="*/ 4018105 w 4089755"/>
              <a:gd name="connsiteY11932" fmla="*/ 3601849 h 4615664"/>
              <a:gd name="connsiteX11933" fmla="*/ 3905827 w 4089755"/>
              <a:gd name="connsiteY11933" fmla="*/ 3653849 h 4615664"/>
              <a:gd name="connsiteX11934" fmla="*/ 3844484 w 4089755"/>
              <a:gd name="connsiteY11934" fmla="*/ 3684363 h 4615664"/>
              <a:gd name="connsiteX11935" fmla="*/ 3844539 w 4089755"/>
              <a:gd name="connsiteY11935" fmla="*/ 3684575 h 4615664"/>
              <a:gd name="connsiteX11936" fmla="*/ 3844231 w 4089755"/>
              <a:gd name="connsiteY11936" fmla="*/ 3695121 h 4615664"/>
              <a:gd name="connsiteX11937" fmla="*/ 3842731 w 4089755"/>
              <a:gd name="connsiteY11937" fmla="*/ 3697578 h 4615664"/>
              <a:gd name="connsiteX11938" fmla="*/ 3845649 w 4089755"/>
              <a:gd name="connsiteY11938" fmla="*/ 3697821 h 4615664"/>
              <a:gd name="connsiteX11939" fmla="*/ 3891021 w 4089755"/>
              <a:gd name="connsiteY11939" fmla="*/ 3676664 h 4615664"/>
              <a:gd name="connsiteX11940" fmla="*/ 3900738 w 4089755"/>
              <a:gd name="connsiteY11940" fmla="*/ 3679612 h 4615664"/>
              <a:gd name="connsiteX11941" fmla="*/ 3903560 w 4089755"/>
              <a:gd name="connsiteY11941" fmla="*/ 3678529 h 4615664"/>
              <a:gd name="connsiteX11942" fmla="*/ 3906136 w 4089755"/>
              <a:gd name="connsiteY11942" fmla="*/ 3676774 h 4615664"/>
              <a:gd name="connsiteX11943" fmla="*/ 3909747 w 4089755"/>
              <a:gd name="connsiteY11943" fmla="*/ 3675598 h 4615664"/>
              <a:gd name="connsiteX11944" fmla="*/ 3910380 w 4089755"/>
              <a:gd name="connsiteY11944" fmla="*/ 3676062 h 4615664"/>
              <a:gd name="connsiteX11945" fmla="*/ 3911896 w 4089755"/>
              <a:gd name="connsiteY11945" fmla="*/ 3674897 h 4615664"/>
              <a:gd name="connsiteX11946" fmla="*/ 3909747 w 4089755"/>
              <a:gd name="connsiteY11946" fmla="*/ 3675598 h 4615664"/>
              <a:gd name="connsiteX11947" fmla="*/ 3908838 w 4089755"/>
              <a:gd name="connsiteY11947" fmla="*/ 3674933 h 4615664"/>
              <a:gd name="connsiteX11948" fmla="*/ 3922579 w 4089755"/>
              <a:gd name="connsiteY11948" fmla="*/ 3673248 h 4615664"/>
              <a:gd name="connsiteX11949" fmla="*/ 3875696 w 4089755"/>
              <a:gd name="connsiteY11949" fmla="*/ 3695951 h 4615664"/>
              <a:gd name="connsiteX11950" fmla="*/ 3869434 w 4089755"/>
              <a:gd name="connsiteY11950" fmla="*/ 3705449 h 4615664"/>
              <a:gd name="connsiteX11951" fmla="*/ 3828699 w 4089755"/>
              <a:gd name="connsiteY11951" fmla="*/ 3731140 h 4615664"/>
              <a:gd name="connsiteX11952" fmla="*/ 3796233 w 4089755"/>
              <a:gd name="connsiteY11952" fmla="*/ 3747212 h 4615664"/>
              <a:gd name="connsiteX11953" fmla="*/ 3789488 w 4089755"/>
              <a:gd name="connsiteY11953" fmla="*/ 3750568 h 4615664"/>
              <a:gd name="connsiteX11954" fmla="*/ 3789341 w 4089755"/>
              <a:gd name="connsiteY11954" fmla="*/ 3749929 h 4615664"/>
              <a:gd name="connsiteX11955" fmla="*/ 3788549 w 4089755"/>
              <a:gd name="connsiteY11955" fmla="*/ 3751035 h 4615664"/>
              <a:gd name="connsiteX11956" fmla="*/ 3776710 w 4089755"/>
              <a:gd name="connsiteY11956" fmla="*/ 3756923 h 4615664"/>
              <a:gd name="connsiteX11957" fmla="*/ 3767383 w 4089755"/>
              <a:gd name="connsiteY11957" fmla="*/ 3761906 h 4615664"/>
              <a:gd name="connsiteX11958" fmla="*/ 3769169 w 4089755"/>
              <a:gd name="connsiteY11958" fmla="*/ 3763928 h 4615664"/>
              <a:gd name="connsiteX11959" fmla="*/ 3769627 w 4089755"/>
              <a:gd name="connsiteY11959" fmla="*/ 3764088 h 4615664"/>
              <a:gd name="connsiteX11960" fmla="*/ 3769635 w 4089755"/>
              <a:gd name="connsiteY11960" fmla="*/ 3764085 h 4615664"/>
              <a:gd name="connsiteX11961" fmla="*/ 3770665 w 4089755"/>
              <a:gd name="connsiteY11961" fmla="*/ 3764177 h 4615664"/>
              <a:gd name="connsiteX11962" fmla="*/ 3772688 w 4089755"/>
              <a:gd name="connsiteY11962" fmla="*/ 3764759 h 4615664"/>
              <a:gd name="connsiteX11963" fmla="*/ 3772224 w 4089755"/>
              <a:gd name="connsiteY11963" fmla="*/ 3764993 h 4615664"/>
              <a:gd name="connsiteX11964" fmla="*/ 3773316 w 4089755"/>
              <a:gd name="connsiteY11964" fmla="*/ 3765374 h 4615664"/>
              <a:gd name="connsiteX11965" fmla="*/ 3781703 w 4089755"/>
              <a:gd name="connsiteY11965" fmla="*/ 3766331 h 4615664"/>
              <a:gd name="connsiteX11966" fmla="*/ 3790744 w 4089755"/>
              <a:gd name="connsiteY11966" fmla="*/ 3762109 h 4615664"/>
              <a:gd name="connsiteX11967" fmla="*/ 3792287 w 4089755"/>
              <a:gd name="connsiteY11967" fmla="*/ 3762742 h 4615664"/>
              <a:gd name="connsiteX11968" fmla="*/ 3792006 w 4089755"/>
              <a:gd name="connsiteY11968" fmla="*/ 3761521 h 4615664"/>
              <a:gd name="connsiteX11969" fmla="*/ 3801633 w 4089755"/>
              <a:gd name="connsiteY11969" fmla="*/ 3757025 h 4615664"/>
              <a:gd name="connsiteX11970" fmla="*/ 3800487 w 4089755"/>
              <a:gd name="connsiteY11970" fmla="*/ 3760002 h 4615664"/>
              <a:gd name="connsiteX11971" fmla="*/ 3830425 w 4089755"/>
              <a:gd name="connsiteY11971" fmla="*/ 3748449 h 4615664"/>
              <a:gd name="connsiteX11972" fmla="*/ 3869466 w 4089755"/>
              <a:gd name="connsiteY11972" fmla="*/ 3730677 h 4615664"/>
              <a:gd name="connsiteX11973" fmla="*/ 3969418 w 4089755"/>
              <a:gd name="connsiteY11973" fmla="*/ 3685712 h 4615664"/>
              <a:gd name="connsiteX11974" fmla="*/ 4005350 w 4089755"/>
              <a:gd name="connsiteY11974" fmla="*/ 3669596 h 4615664"/>
              <a:gd name="connsiteX11975" fmla="*/ 4005063 w 4089755"/>
              <a:gd name="connsiteY11975" fmla="*/ 3673019 h 4615664"/>
              <a:gd name="connsiteX11976" fmla="*/ 4004912 w 4089755"/>
              <a:gd name="connsiteY11976" fmla="*/ 3674021 h 4615664"/>
              <a:gd name="connsiteX11977" fmla="*/ 3977421 w 4089755"/>
              <a:gd name="connsiteY11977" fmla="*/ 3687382 h 4615664"/>
              <a:gd name="connsiteX11978" fmla="*/ 3978308 w 4089755"/>
              <a:gd name="connsiteY11978" fmla="*/ 3683956 h 4615664"/>
              <a:gd name="connsiteX11979" fmla="*/ 3972534 w 4089755"/>
              <a:gd name="connsiteY11979" fmla="*/ 3685468 h 4615664"/>
              <a:gd name="connsiteX11980" fmla="*/ 3970734 w 4089755"/>
              <a:gd name="connsiteY11980" fmla="*/ 3690632 h 4615664"/>
              <a:gd name="connsiteX11981" fmla="*/ 3948384 w 4089755"/>
              <a:gd name="connsiteY11981" fmla="*/ 3701495 h 4615664"/>
              <a:gd name="connsiteX11982" fmla="*/ 3894910 w 4089755"/>
              <a:gd name="connsiteY11982" fmla="*/ 3727331 h 4615664"/>
              <a:gd name="connsiteX11983" fmla="*/ 3894510 w 4089755"/>
              <a:gd name="connsiteY11983" fmla="*/ 3731514 h 4615664"/>
              <a:gd name="connsiteX11984" fmla="*/ 3894335 w 4089755"/>
              <a:gd name="connsiteY11984" fmla="*/ 3731530 h 4615664"/>
              <a:gd name="connsiteX11985" fmla="*/ 3894491 w 4089755"/>
              <a:gd name="connsiteY11985" fmla="*/ 3731714 h 4615664"/>
              <a:gd name="connsiteX11986" fmla="*/ 3893544 w 4089755"/>
              <a:gd name="connsiteY11986" fmla="*/ 3741614 h 4615664"/>
              <a:gd name="connsiteX11987" fmla="*/ 3870008 w 4089755"/>
              <a:gd name="connsiteY11987" fmla="*/ 3755898 h 4615664"/>
              <a:gd name="connsiteX11988" fmla="*/ 3848024 w 4089755"/>
              <a:gd name="connsiteY11988" fmla="*/ 3772203 h 4615664"/>
              <a:gd name="connsiteX11989" fmla="*/ 3769503 w 4089755"/>
              <a:gd name="connsiteY11989" fmla="*/ 3813867 h 4615664"/>
              <a:gd name="connsiteX11990" fmla="*/ 3744421 w 4089755"/>
              <a:gd name="connsiteY11990" fmla="*/ 3826637 h 4615664"/>
              <a:gd name="connsiteX11991" fmla="*/ 3758580 w 4089755"/>
              <a:gd name="connsiteY11991" fmla="*/ 3822464 h 4615664"/>
              <a:gd name="connsiteX11992" fmla="*/ 3763329 w 4089755"/>
              <a:gd name="connsiteY11992" fmla="*/ 3820234 h 4615664"/>
              <a:gd name="connsiteX11993" fmla="*/ 3763206 w 4089755"/>
              <a:gd name="connsiteY11993" fmla="*/ 3820308 h 4615664"/>
              <a:gd name="connsiteX11994" fmla="*/ 3764148 w 4089755"/>
              <a:gd name="connsiteY11994" fmla="*/ 3819850 h 4615664"/>
              <a:gd name="connsiteX11995" fmla="*/ 3765621 w 4089755"/>
              <a:gd name="connsiteY11995" fmla="*/ 3819157 h 4615664"/>
              <a:gd name="connsiteX11996" fmla="*/ 3766038 w 4089755"/>
              <a:gd name="connsiteY11996" fmla="*/ 3818930 h 4615664"/>
              <a:gd name="connsiteX11997" fmla="*/ 3764148 w 4089755"/>
              <a:gd name="connsiteY11997" fmla="*/ 3819850 h 4615664"/>
              <a:gd name="connsiteX11998" fmla="*/ 3763329 w 4089755"/>
              <a:gd name="connsiteY11998" fmla="*/ 3820234 h 4615664"/>
              <a:gd name="connsiteX11999" fmla="*/ 3798512 w 4089755"/>
              <a:gd name="connsiteY11999" fmla="*/ 3799011 h 4615664"/>
              <a:gd name="connsiteX12000" fmla="*/ 3829309 w 4089755"/>
              <a:gd name="connsiteY12000" fmla="*/ 3784646 h 4615664"/>
              <a:gd name="connsiteX12001" fmla="*/ 3840285 w 4089755"/>
              <a:gd name="connsiteY12001" fmla="*/ 3786305 h 4615664"/>
              <a:gd name="connsiteX12002" fmla="*/ 3863856 w 4089755"/>
              <a:gd name="connsiteY12002" fmla="*/ 3775080 h 4615664"/>
              <a:gd name="connsiteX12003" fmla="*/ 3882928 w 4089755"/>
              <a:gd name="connsiteY12003" fmla="*/ 3771551 h 4615664"/>
              <a:gd name="connsiteX12004" fmla="*/ 3848456 w 4089755"/>
              <a:gd name="connsiteY12004" fmla="*/ 3787741 h 4615664"/>
              <a:gd name="connsiteX12005" fmla="*/ 3837372 w 4089755"/>
              <a:gd name="connsiteY12005" fmla="*/ 3799081 h 4615664"/>
              <a:gd name="connsiteX12006" fmla="*/ 3823157 w 4089755"/>
              <a:gd name="connsiteY12006" fmla="*/ 3803828 h 4615664"/>
              <a:gd name="connsiteX12007" fmla="*/ 3818307 w 4089755"/>
              <a:gd name="connsiteY12007" fmla="*/ 3808789 h 4615664"/>
              <a:gd name="connsiteX12008" fmla="*/ 3818271 w 4089755"/>
              <a:gd name="connsiteY12008" fmla="*/ 3808826 h 4615664"/>
              <a:gd name="connsiteX12009" fmla="*/ 3811884 w 4089755"/>
              <a:gd name="connsiteY12009" fmla="*/ 3812158 h 4615664"/>
              <a:gd name="connsiteX12010" fmla="*/ 3799730 w 4089755"/>
              <a:gd name="connsiteY12010" fmla="*/ 3824188 h 4615664"/>
              <a:gd name="connsiteX12011" fmla="*/ 3803245 w 4089755"/>
              <a:gd name="connsiteY12011" fmla="*/ 3830211 h 4615664"/>
              <a:gd name="connsiteX12012" fmla="*/ 3811355 w 4089755"/>
              <a:gd name="connsiteY12012" fmla="*/ 3829179 h 4615664"/>
              <a:gd name="connsiteX12013" fmla="*/ 3810669 w 4089755"/>
              <a:gd name="connsiteY12013" fmla="*/ 3829910 h 4615664"/>
              <a:gd name="connsiteX12014" fmla="*/ 3818620 w 4089755"/>
              <a:gd name="connsiteY12014" fmla="*/ 3830637 h 4615664"/>
              <a:gd name="connsiteX12015" fmla="*/ 3842129 w 4089755"/>
              <a:gd name="connsiteY12015" fmla="*/ 3822374 h 4615664"/>
              <a:gd name="connsiteX12016" fmla="*/ 3861150 w 4089755"/>
              <a:gd name="connsiteY12016" fmla="*/ 3814146 h 4615664"/>
              <a:gd name="connsiteX12017" fmla="*/ 3917622 w 4089755"/>
              <a:gd name="connsiteY12017" fmla="*/ 3796809 h 4615664"/>
              <a:gd name="connsiteX12018" fmla="*/ 3837535 w 4089755"/>
              <a:gd name="connsiteY12018" fmla="*/ 3833085 h 4615664"/>
              <a:gd name="connsiteX12019" fmla="*/ 3768501 w 4089755"/>
              <a:gd name="connsiteY12019" fmla="*/ 3862765 h 4615664"/>
              <a:gd name="connsiteX12020" fmla="*/ 3744958 w 4089755"/>
              <a:gd name="connsiteY12020" fmla="*/ 3865791 h 4615664"/>
              <a:gd name="connsiteX12021" fmla="*/ 3734838 w 4089755"/>
              <a:gd name="connsiteY12021" fmla="*/ 3869668 h 4615664"/>
              <a:gd name="connsiteX12022" fmla="*/ 3738799 w 4089755"/>
              <a:gd name="connsiteY12022" fmla="*/ 3870790 h 4615664"/>
              <a:gd name="connsiteX12023" fmla="*/ 3751165 w 4089755"/>
              <a:gd name="connsiteY12023" fmla="*/ 3870192 h 4615664"/>
              <a:gd name="connsiteX12024" fmla="*/ 3758602 w 4089755"/>
              <a:gd name="connsiteY12024" fmla="*/ 3872860 h 4615664"/>
              <a:gd name="connsiteX12025" fmla="*/ 3734895 w 4089755"/>
              <a:gd name="connsiteY12025" fmla="*/ 3876279 h 4615664"/>
              <a:gd name="connsiteX12026" fmla="*/ 3714102 w 4089755"/>
              <a:gd name="connsiteY12026" fmla="*/ 3877807 h 4615664"/>
              <a:gd name="connsiteX12027" fmla="*/ 3711661 w 4089755"/>
              <a:gd name="connsiteY12027" fmla="*/ 3880016 h 4615664"/>
              <a:gd name="connsiteX12028" fmla="*/ 3710568 w 4089755"/>
              <a:gd name="connsiteY12028" fmla="*/ 3883011 h 4615664"/>
              <a:gd name="connsiteX12029" fmla="*/ 3711015 w 4089755"/>
              <a:gd name="connsiteY12029" fmla="*/ 3883555 h 4615664"/>
              <a:gd name="connsiteX12030" fmla="*/ 3715887 w 4089755"/>
              <a:gd name="connsiteY12030" fmla="*/ 3883306 h 4615664"/>
              <a:gd name="connsiteX12031" fmla="*/ 3726138 w 4089755"/>
              <a:gd name="connsiteY12031" fmla="*/ 3882678 h 4615664"/>
              <a:gd name="connsiteX12032" fmla="*/ 3728592 w 4089755"/>
              <a:gd name="connsiteY12032" fmla="*/ 3885148 h 4615664"/>
              <a:gd name="connsiteX12033" fmla="*/ 3729630 w 4089755"/>
              <a:gd name="connsiteY12033" fmla="*/ 3886678 h 4615664"/>
              <a:gd name="connsiteX12034" fmla="*/ 3749905 w 4089755"/>
              <a:gd name="connsiteY12034" fmla="*/ 3881705 h 4615664"/>
              <a:gd name="connsiteX12035" fmla="*/ 3812915 w 4089755"/>
              <a:gd name="connsiteY12035" fmla="*/ 3855260 h 4615664"/>
              <a:gd name="connsiteX12036" fmla="*/ 3826594 w 4089755"/>
              <a:gd name="connsiteY12036" fmla="*/ 3848848 h 4615664"/>
              <a:gd name="connsiteX12037" fmla="*/ 3824184 w 4089755"/>
              <a:gd name="connsiteY12037" fmla="*/ 3851359 h 4615664"/>
              <a:gd name="connsiteX12038" fmla="*/ 3829424 w 4089755"/>
              <a:gd name="connsiteY12038" fmla="*/ 3852952 h 4615664"/>
              <a:gd name="connsiteX12039" fmla="*/ 3831089 w 4089755"/>
              <a:gd name="connsiteY12039" fmla="*/ 3846740 h 4615664"/>
              <a:gd name="connsiteX12040" fmla="*/ 4048121 w 4089755"/>
              <a:gd name="connsiteY12040" fmla="*/ 3744994 h 4615664"/>
              <a:gd name="connsiteX12041" fmla="*/ 4054047 w 4089755"/>
              <a:gd name="connsiteY12041" fmla="*/ 3742604 h 4615664"/>
              <a:gd name="connsiteX12042" fmla="*/ 4071302 w 4089755"/>
              <a:gd name="connsiteY12042" fmla="*/ 3734384 h 4615664"/>
              <a:gd name="connsiteX12043" fmla="*/ 4041980 w 4089755"/>
              <a:gd name="connsiteY12043" fmla="*/ 3768082 h 4615664"/>
              <a:gd name="connsiteX12044" fmla="*/ 4022162 w 4089755"/>
              <a:gd name="connsiteY12044" fmla="*/ 3778400 h 4615664"/>
              <a:gd name="connsiteX12045" fmla="*/ 4003015 w 4089755"/>
              <a:gd name="connsiteY12045" fmla="*/ 3784874 h 4615664"/>
              <a:gd name="connsiteX12046" fmla="*/ 3943590 w 4089755"/>
              <a:gd name="connsiteY12046" fmla="*/ 3806259 h 4615664"/>
              <a:gd name="connsiteX12047" fmla="*/ 3886802 w 4089755"/>
              <a:gd name="connsiteY12047" fmla="*/ 3825495 h 4615664"/>
              <a:gd name="connsiteX12048" fmla="*/ 3858272 w 4089755"/>
              <a:gd name="connsiteY12048" fmla="*/ 3835142 h 4615664"/>
              <a:gd name="connsiteX12049" fmla="*/ 3851913 w 4089755"/>
              <a:gd name="connsiteY12049" fmla="*/ 3852071 h 4615664"/>
              <a:gd name="connsiteX12050" fmla="*/ 3943052 w 4089755"/>
              <a:gd name="connsiteY12050" fmla="*/ 3817886 h 4615664"/>
              <a:gd name="connsiteX12051" fmla="*/ 3881880 w 4089755"/>
              <a:gd name="connsiteY12051" fmla="*/ 3847670 h 4615664"/>
              <a:gd name="connsiteX12052" fmla="*/ 3766626 w 4089755"/>
              <a:gd name="connsiteY12052" fmla="*/ 3897004 h 4615664"/>
              <a:gd name="connsiteX12053" fmla="*/ 3638219 w 4089755"/>
              <a:gd name="connsiteY12053" fmla="*/ 3951687 h 4615664"/>
              <a:gd name="connsiteX12054" fmla="*/ 3591629 w 4089755"/>
              <a:gd name="connsiteY12054" fmla="*/ 3953750 h 4615664"/>
              <a:gd name="connsiteX12055" fmla="*/ 3569484 w 4089755"/>
              <a:gd name="connsiteY12055" fmla="*/ 3961794 h 4615664"/>
              <a:gd name="connsiteX12056" fmla="*/ 3581980 w 4089755"/>
              <a:gd name="connsiteY12056" fmla="*/ 3964849 h 4615664"/>
              <a:gd name="connsiteX12057" fmla="*/ 3601049 w 4089755"/>
              <a:gd name="connsiteY12057" fmla="*/ 3967494 h 4615664"/>
              <a:gd name="connsiteX12058" fmla="*/ 3604436 w 4089755"/>
              <a:gd name="connsiteY12058" fmla="*/ 3976766 h 4615664"/>
              <a:gd name="connsiteX12059" fmla="*/ 3646639 w 4089755"/>
              <a:gd name="connsiteY12059" fmla="*/ 3978291 h 4615664"/>
              <a:gd name="connsiteX12060" fmla="*/ 3662875 w 4089755"/>
              <a:gd name="connsiteY12060" fmla="*/ 3978919 h 4615664"/>
              <a:gd name="connsiteX12061" fmla="*/ 3664492 w 4089755"/>
              <a:gd name="connsiteY12061" fmla="*/ 3980015 h 4615664"/>
              <a:gd name="connsiteX12062" fmla="*/ 3669412 w 4089755"/>
              <a:gd name="connsiteY12062" fmla="*/ 3982734 h 4615664"/>
              <a:gd name="connsiteX12063" fmla="*/ 3664193 w 4089755"/>
              <a:gd name="connsiteY12063" fmla="*/ 3982700 h 4615664"/>
              <a:gd name="connsiteX12064" fmla="*/ 3585871 w 4089755"/>
              <a:gd name="connsiteY12064" fmla="*/ 3982102 h 4615664"/>
              <a:gd name="connsiteX12065" fmla="*/ 3555245 w 4089755"/>
              <a:gd name="connsiteY12065" fmla="*/ 3981725 h 4615664"/>
              <a:gd name="connsiteX12066" fmla="*/ 3532110 w 4089755"/>
              <a:gd name="connsiteY12066" fmla="*/ 3982846 h 4615664"/>
              <a:gd name="connsiteX12067" fmla="*/ 3517749 w 4089755"/>
              <a:gd name="connsiteY12067" fmla="*/ 3984169 h 4615664"/>
              <a:gd name="connsiteX12068" fmla="*/ 3515206 w 4089755"/>
              <a:gd name="connsiteY12068" fmla="*/ 3985348 h 4615664"/>
              <a:gd name="connsiteX12069" fmla="*/ 3514158 w 4089755"/>
              <a:gd name="connsiteY12069" fmla="*/ 3985990 h 4615664"/>
              <a:gd name="connsiteX12070" fmla="*/ 3525808 w 4089755"/>
              <a:gd name="connsiteY12070" fmla="*/ 3990199 h 4615664"/>
              <a:gd name="connsiteX12071" fmla="*/ 3531233 w 4089755"/>
              <a:gd name="connsiteY12071" fmla="*/ 3992781 h 4615664"/>
              <a:gd name="connsiteX12072" fmla="*/ 3531268 w 4089755"/>
              <a:gd name="connsiteY12072" fmla="*/ 3992781 h 4615664"/>
              <a:gd name="connsiteX12073" fmla="*/ 3556957 w 4089755"/>
              <a:gd name="connsiteY12073" fmla="*/ 3993971 h 4615664"/>
              <a:gd name="connsiteX12074" fmla="*/ 3590125 w 4089755"/>
              <a:gd name="connsiteY12074" fmla="*/ 3999206 h 4615664"/>
              <a:gd name="connsiteX12075" fmla="*/ 3596164 w 4089755"/>
              <a:gd name="connsiteY12075" fmla="*/ 4003771 h 4615664"/>
              <a:gd name="connsiteX12076" fmla="*/ 3603544 w 4089755"/>
              <a:gd name="connsiteY12076" fmla="*/ 4003840 h 4615664"/>
              <a:gd name="connsiteX12077" fmla="*/ 3603156 w 4089755"/>
              <a:gd name="connsiteY12077" fmla="*/ 4006688 h 4615664"/>
              <a:gd name="connsiteX12078" fmla="*/ 3617635 w 4089755"/>
              <a:gd name="connsiteY12078" fmla="*/ 4005361 h 4615664"/>
              <a:gd name="connsiteX12079" fmla="*/ 3618536 w 4089755"/>
              <a:gd name="connsiteY12079" fmla="*/ 4003982 h 4615664"/>
              <a:gd name="connsiteX12080" fmla="*/ 3620138 w 4089755"/>
              <a:gd name="connsiteY12080" fmla="*/ 4003997 h 4615664"/>
              <a:gd name="connsiteX12081" fmla="*/ 3633175 w 4089755"/>
              <a:gd name="connsiteY12081" fmla="*/ 4005144 h 4615664"/>
              <a:gd name="connsiteX12082" fmla="*/ 3623170 w 4089755"/>
              <a:gd name="connsiteY12082" fmla="*/ 4008109 h 4615664"/>
              <a:gd name="connsiteX12083" fmla="*/ 3623717 w 4089755"/>
              <a:gd name="connsiteY12083" fmla="*/ 4007362 h 4615664"/>
              <a:gd name="connsiteX12084" fmla="*/ 3625338 w 4089755"/>
              <a:gd name="connsiteY12084" fmla="*/ 4007217 h 4615664"/>
              <a:gd name="connsiteX12085" fmla="*/ 3624068 w 4089755"/>
              <a:gd name="connsiteY12085" fmla="*/ 4006882 h 4615664"/>
              <a:gd name="connsiteX12086" fmla="*/ 3623717 w 4089755"/>
              <a:gd name="connsiteY12086" fmla="*/ 4007362 h 4615664"/>
              <a:gd name="connsiteX12087" fmla="*/ 3620736 w 4089755"/>
              <a:gd name="connsiteY12087" fmla="*/ 4007627 h 4615664"/>
              <a:gd name="connsiteX12088" fmla="*/ 3618827 w 4089755"/>
              <a:gd name="connsiteY12088" fmla="*/ 4007249 h 4615664"/>
              <a:gd name="connsiteX12089" fmla="*/ 3616646 w 4089755"/>
              <a:gd name="connsiteY12089" fmla="*/ 4007359 h 4615664"/>
              <a:gd name="connsiteX12090" fmla="*/ 3610273 w 4089755"/>
              <a:gd name="connsiteY12090" fmla="*/ 4012260 h 4615664"/>
              <a:gd name="connsiteX12091" fmla="*/ 3574593 w 4089755"/>
              <a:gd name="connsiteY12091" fmla="*/ 4011482 h 4615664"/>
              <a:gd name="connsiteX12092" fmla="*/ 3569278 w 4089755"/>
              <a:gd name="connsiteY12092" fmla="*/ 4014997 h 4615664"/>
              <a:gd name="connsiteX12093" fmla="*/ 3537375 w 4089755"/>
              <a:gd name="connsiteY12093" fmla="*/ 4013929 h 4615664"/>
              <a:gd name="connsiteX12094" fmla="*/ 3530739 w 4089755"/>
              <a:gd name="connsiteY12094" fmla="*/ 4013634 h 4615664"/>
              <a:gd name="connsiteX12095" fmla="*/ 3532265 w 4089755"/>
              <a:gd name="connsiteY12095" fmla="*/ 4014822 h 4615664"/>
              <a:gd name="connsiteX12096" fmla="*/ 3535474 w 4089755"/>
              <a:gd name="connsiteY12096" fmla="*/ 4015992 h 4615664"/>
              <a:gd name="connsiteX12097" fmla="*/ 3507422 w 4089755"/>
              <a:gd name="connsiteY12097" fmla="*/ 4011093 h 4615664"/>
              <a:gd name="connsiteX12098" fmla="*/ 3507282 w 4089755"/>
              <a:gd name="connsiteY12098" fmla="*/ 4010914 h 4615664"/>
              <a:gd name="connsiteX12099" fmla="*/ 3506472 w 4089755"/>
              <a:gd name="connsiteY12099" fmla="*/ 4010840 h 4615664"/>
              <a:gd name="connsiteX12100" fmla="*/ 3507422 w 4089755"/>
              <a:gd name="connsiteY12100" fmla="*/ 4011093 h 4615664"/>
              <a:gd name="connsiteX12101" fmla="*/ 3507886 w 4089755"/>
              <a:gd name="connsiteY12101" fmla="*/ 4012688 h 4615664"/>
              <a:gd name="connsiteX12102" fmla="*/ 3499336 w 4089755"/>
              <a:gd name="connsiteY12102" fmla="*/ 4011638 h 4615664"/>
              <a:gd name="connsiteX12103" fmla="*/ 3493968 w 4089755"/>
              <a:gd name="connsiteY12103" fmla="*/ 4009886 h 4615664"/>
              <a:gd name="connsiteX12104" fmla="*/ 3484519 w 4089755"/>
              <a:gd name="connsiteY12104" fmla="*/ 4009616 h 4615664"/>
              <a:gd name="connsiteX12105" fmla="*/ 3479821 w 4089755"/>
              <a:gd name="connsiteY12105" fmla="*/ 4011545 h 4615664"/>
              <a:gd name="connsiteX12106" fmla="*/ 3520348 w 4089755"/>
              <a:gd name="connsiteY12106" fmla="*/ 4016043 h 4615664"/>
              <a:gd name="connsiteX12107" fmla="*/ 3582804 w 4089755"/>
              <a:gd name="connsiteY12107" fmla="*/ 4020386 h 4615664"/>
              <a:gd name="connsiteX12108" fmla="*/ 3586482 w 4089755"/>
              <a:gd name="connsiteY12108" fmla="*/ 4024735 h 4615664"/>
              <a:gd name="connsiteX12109" fmla="*/ 3591760 w 4089755"/>
              <a:gd name="connsiteY12109" fmla="*/ 4023708 h 4615664"/>
              <a:gd name="connsiteX12110" fmla="*/ 3589334 w 4089755"/>
              <a:gd name="connsiteY12110" fmla="*/ 4020840 h 4615664"/>
              <a:gd name="connsiteX12111" fmla="*/ 3607022 w 4089755"/>
              <a:gd name="connsiteY12111" fmla="*/ 4022071 h 4615664"/>
              <a:gd name="connsiteX12112" fmla="*/ 3607855 w 4089755"/>
              <a:gd name="connsiteY12112" fmla="*/ 4027222 h 4615664"/>
              <a:gd name="connsiteX12113" fmla="*/ 3610987 w 4089755"/>
              <a:gd name="connsiteY12113" fmla="*/ 4022346 h 4615664"/>
              <a:gd name="connsiteX12114" fmla="*/ 3624614 w 4089755"/>
              <a:gd name="connsiteY12114" fmla="*/ 4023294 h 4615664"/>
              <a:gd name="connsiteX12115" fmla="*/ 3677996 w 4089755"/>
              <a:gd name="connsiteY12115" fmla="*/ 4024312 h 4615664"/>
              <a:gd name="connsiteX12116" fmla="*/ 3681365 w 4089755"/>
              <a:gd name="connsiteY12116" fmla="*/ 4025990 h 4615664"/>
              <a:gd name="connsiteX12117" fmla="*/ 3689484 w 4089755"/>
              <a:gd name="connsiteY12117" fmla="*/ 4029446 h 4615664"/>
              <a:gd name="connsiteX12118" fmla="*/ 3672641 w 4089755"/>
              <a:gd name="connsiteY12118" fmla="*/ 4030261 h 4615664"/>
              <a:gd name="connsiteX12119" fmla="*/ 3688843 w 4089755"/>
              <a:gd name="connsiteY12119" fmla="*/ 4031886 h 4615664"/>
              <a:gd name="connsiteX12120" fmla="*/ 3687665 w 4089755"/>
              <a:gd name="connsiteY12120" fmla="*/ 4035651 h 4615664"/>
              <a:gd name="connsiteX12121" fmla="*/ 3693014 w 4089755"/>
              <a:gd name="connsiteY12121" fmla="*/ 4037469 h 4615664"/>
              <a:gd name="connsiteX12122" fmla="*/ 3677172 w 4089755"/>
              <a:gd name="connsiteY12122" fmla="*/ 4037779 h 4615664"/>
              <a:gd name="connsiteX12123" fmla="*/ 3672282 w 4089755"/>
              <a:gd name="connsiteY12123" fmla="*/ 4037108 h 4615664"/>
              <a:gd name="connsiteX12124" fmla="*/ 3670063 w 4089755"/>
              <a:gd name="connsiteY12124" fmla="*/ 4036241 h 4615664"/>
              <a:gd name="connsiteX12125" fmla="*/ 3670347 w 4089755"/>
              <a:gd name="connsiteY12125" fmla="*/ 4037912 h 4615664"/>
              <a:gd name="connsiteX12126" fmla="*/ 3649151 w 4089755"/>
              <a:gd name="connsiteY12126" fmla="*/ 4038328 h 4615664"/>
              <a:gd name="connsiteX12127" fmla="*/ 3643047 w 4089755"/>
              <a:gd name="connsiteY12127" fmla="*/ 4036590 h 4615664"/>
              <a:gd name="connsiteX12128" fmla="*/ 3629271 w 4089755"/>
              <a:gd name="connsiteY12128" fmla="*/ 4032040 h 4615664"/>
              <a:gd name="connsiteX12129" fmla="*/ 3611989 w 4089755"/>
              <a:gd name="connsiteY12129" fmla="*/ 4028625 h 4615664"/>
              <a:gd name="connsiteX12130" fmla="*/ 3640628 w 4089755"/>
              <a:gd name="connsiteY12130" fmla="*/ 4038350 h 4615664"/>
              <a:gd name="connsiteX12131" fmla="*/ 3640936 w 4089755"/>
              <a:gd name="connsiteY12131" fmla="*/ 4038489 h 4615664"/>
              <a:gd name="connsiteX12132" fmla="*/ 3635157 w 4089755"/>
              <a:gd name="connsiteY12132" fmla="*/ 4038601 h 4615664"/>
              <a:gd name="connsiteX12133" fmla="*/ 3534839 w 4089755"/>
              <a:gd name="connsiteY12133" fmla="*/ 4036180 h 4615664"/>
              <a:gd name="connsiteX12134" fmla="*/ 3546890 w 4089755"/>
              <a:gd name="connsiteY12134" fmla="*/ 4038783 h 4615664"/>
              <a:gd name="connsiteX12135" fmla="*/ 3541482 w 4089755"/>
              <a:gd name="connsiteY12135" fmla="*/ 4040548 h 4615664"/>
              <a:gd name="connsiteX12136" fmla="*/ 3511708 w 4089755"/>
              <a:gd name="connsiteY12136" fmla="*/ 4032369 h 4615664"/>
              <a:gd name="connsiteX12137" fmla="*/ 3533436 w 4089755"/>
              <a:gd name="connsiteY12137" fmla="*/ 4040775 h 4615664"/>
              <a:gd name="connsiteX12138" fmla="*/ 3531941 w 4089755"/>
              <a:gd name="connsiteY12138" fmla="*/ 4040780 h 4615664"/>
              <a:gd name="connsiteX12139" fmla="*/ 3497002 w 4089755"/>
              <a:gd name="connsiteY12139" fmla="*/ 4042191 h 4615664"/>
              <a:gd name="connsiteX12140" fmla="*/ 3546575 w 4089755"/>
              <a:gd name="connsiteY12140" fmla="*/ 4048879 h 4615664"/>
              <a:gd name="connsiteX12141" fmla="*/ 3541754 w 4089755"/>
              <a:gd name="connsiteY12141" fmla="*/ 4054476 h 4615664"/>
              <a:gd name="connsiteX12142" fmla="*/ 3547300 w 4089755"/>
              <a:gd name="connsiteY12142" fmla="*/ 4056958 h 4615664"/>
              <a:gd name="connsiteX12143" fmla="*/ 3521504 w 4089755"/>
              <a:gd name="connsiteY12143" fmla="*/ 4056886 h 4615664"/>
              <a:gd name="connsiteX12144" fmla="*/ 3495214 w 4089755"/>
              <a:gd name="connsiteY12144" fmla="*/ 4054728 h 4615664"/>
              <a:gd name="connsiteX12145" fmla="*/ 3491231 w 4089755"/>
              <a:gd name="connsiteY12145" fmla="*/ 4058839 h 4615664"/>
              <a:gd name="connsiteX12146" fmla="*/ 3460381 w 4089755"/>
              <a:gd name="connsiteY12146" fmla="*/ 4058364 h 4615664"/>
              <a:gd name="connsiteX12147" fmla="*/ 3484019 w 4089755"/>
              <a:gd name="connsiteY12147" fmla="*/ 4065226 h 4615664"/>
              <a:gd name="connsiteX12148" fmla="*/ 3516694 w 4089755"/>
              <a:gd name="connsiteY12148" fmla="*/ 4068379 h 4615664"/>
              <a:gd name="connsiteX12149" fmla="*/ 3580365 w 4089755"/>
              <a:gd name="connsiteY12149" fmla="*/ 4077657 h 4615664"/>
              <a:gd name="connsiteX12150" fmla="*/ 3518396 w 4089755"/>
              <a:gd name="connsiteY12150" fmla="*/ 4074726 h 4615664"/>
              <a:gd name="connsiteX12151" fmla="*/ 3488738 w 4089755"/>
              <a:gd name="connsiteY12151" fmla="*/ 4075095 h 4615664"/>
              <a:gd name="connsiteX12152" fmla="*/ 3481257 w 4089755"/>
              <a:gd name="connsiteY12152" fmla="*/ 4079500 h 4615664"/>
              <a:gd name="connsiteX12153" fmla="*/ 3452222 w 4089755"/>
              <a:gd name="connsiteY12153" fmla="*/ 4075805 h 4615664"/>
              <a:gd name="connsiteX12154" fmla="*/ 3449225 w 4089755"/>
              <a:gd name="connsiteY12154" fmla="*/ 4084079 h 4615664"/>
              <a:gd name="connsiteX12155" fmla="*/ 3412075 w 4089755"/>
              <a:gd name="connsiteY12155" fmla="*/ 4082954 h 4615664"/>
              <a:gd name="connsiteX12156" fmla="*/ 3411820 w 4089755"/>
              <a:gd name="connsiteY12156" fmla="*/ 4083406 h 4615664"/>
              <a:gd name="connsiteX12157" fmla="*/ 3411501 w 4089755"/>
              <a:gd name="connsiteY12157" fmla="*/ 4083973 h 4615664"/>
              <a:gd name="connsiteX12158" fmla="*/ 3411310 w 4089755"/>
              <a:gd name="connsiteY12158" fmla="*/ 4084313 h 4615664"/>
              <a:gd name="connsiteX12159" fmla="*/ 3411396 w 4089755"/>
              <a:gd name="connsiteY12159" fmla="*/ 4084162 h 4615664"/>
              <a:gd name="connsiteX12160" fmla="*/ 3411501 w 4089755"/>
              <a:gd name="connsiteY12160" fmla="*/ 4083973 h 4615664"/>
              <a:gd name="connsiteX12161" fmla="*/ 3412075 w 4089755"/>
              <a:gd name="connsiteY12161" fmla="*/ 4082954 h 4615664"/>
              <a:gd name="connsiteX12162" fmla="*/ 3442581 w 4089755"/>
              <a:gd name="connsiteY12162" fmla="*/ 4086997 h 4615664"/>
              <a:gd name="connsiteX12163" fmla="*/ 3478266 w 4089755"/>
              <a:gd name="connsiteY12163" fmla="*/ 4092905 h 4615664"/>
              <a:gd name="connsiteX12164" fmla="*/ 3475643 w 4089755"/>
              <a:gd name="connsiteY12164" fmla="*/ 4097284 h 4615664"/>
              <a:gd name="connsiteX12165" fmla="*/ 3463945 w 4089755"/>
              <a:gd name="connsiteY12165" fmla="*/ 4097315 h 4615664"/>
              <a:gd name="connsiteX12166" fmla="*/ 3459082 w 4089755"/>
              <a:gd name="connsiteY12166" fmla="*/ 4097574 h 4615664"/>
              <a:gd name="connsiteX12167" fmla="*/ 3455188 w 4089755"/>
              <a:gd name="connsiteY12167" fmla="*/ 4091838 h 4615664"/>
              <a:gd name="connsiteX12168" fmla="*/ 3447783 w 4089755"/>
              <a:gd name="connsiteY12168" fmla="*/ 4091360 h 4615664"/>
              <a:gd name="connsiteX12169" fmla="*/ 3436995 w 4089755"/>
              <a:gd name="connsiteY12169" fmla="*/ 4101052 h 4615664"/>
              <a:gd name="connsiteX12170" fmla="*/ 3456235 w 4089755"/>
              <a:gd name="connsiteY12170" fmla="*/ 4099310 h 4615664"/>
              <a:gd name="connsiteX12171" fmla="*/ 3469262 w 4089755"/>
              <a:gd name="connsiteY12171" fmla="*/ 4106700 h 4615664"/>
              <a:gd name="connsiteX12172" fmla="*/ 3444304 w 4089755"/>
              <a:gd name="connsiteY12172" fmla="*/ 4105140 h 4615664"/>
              <a:gd name="connsiteX12173" fmla="*/ 3419345 w 4089755"/>
              <a:gd name="connsiteY12173" fmla="*/ 4103581 h 4615664"/>
              <a:gd name="connsiteX12174" fmla="*/ 3450343 w 4089755"/>
              <a:gd name="connsiteY12174" fmla="*/ 4109706 h 4615664"/>
              <a:gd name="connsiteX12175" fmla="*/ 3445865 w 4089755"/>
              <a:gd name="connsiteY12175" fmla="*/ 4110787 h 4615664"/>
              <a:gd name="connsiteX12176" fmla="*/ 3443926 w 4089755"/>
              <a:gd name="connsiteY12176" fmla="*/ 4111116 h 4615664"/>
              <a:gd name="connsiteX12177" fmla="*/ 3418928 w 4089755"/>
              <a:gd name="connsiteY12177" fmla="*/ 4104320 h 4615664"/>
              <a:gd name="connsiteX12178" fmla="*/ 3406915 w 4089755"/>
              <a:gd name="connsiteY12178" fmla="*/ 4101053 h 4615664"/>
              <a:gd name="connsiteX12179" fmla="*/ 3425674 w 4089755"/>
              <a:gd name="connsiteY12179" fmla="*/ 4108748 h 4615664"/>
              <a:gd name="connsiteX12180" fmla="*/ 3437900 w 4089755"/>
              <a:gd name="connsiteY12180" fmla="*/ 4112611 h 4615664"/>
              <a:gd name="connsiteX12181" fmla="*/ 3436544 w 4089755"/>
              <a:gd name="connsiteY12181" fmla="*/ 4113602 h 4615664"/>
              <a:gd name="connsiteX12182" fmla="*/ 3446853 w 4089755"/>
              <a:gd name="connsiteY12182" fmla="*/ 4115897 h 4615664"/>
              <a:gd name="connsiteX12183" fmla="*/ 3449329 w 4089755"/>
              <a:gd name="connsiteY12183" fmla="*/ 4116231 h 4615664"/>
              <a:gd name="connsiteX12184" fmla="*/ 3460175 w 4089755"/>
              <a:gd name="connsiteY12184" fmla="*/ 4119682 h 4615664"/>
              <a:gd name="connsiteX12185" fmla="*/ 3453430 w 4089755"/>
              <a:gd name="connsiteY12185" fmla="*/ 4120864 h 4615664"/>
              <a:gd name="connsiteX12186" fmla="*/ 3434567 w 4089755"/>
              <a:gd name="connsiteY12186" fmla="*/ 4115826 h 4615664"/>
              <a:gd name="connsiteX12187" fmla="*/ 3436141 w 4089755"/>
              <a:gd name="connsiteY12187" fmla="*/ 4119563 h 4615664"/>
              <a:gd name="connsiteX12188" fmla="*/ 3444929 w 4089755"/>
              <a:gd name="connsiteY12188" fmla="*/ 4122356 h 4615664"/>
              <a:gd name="connsiteX12189" fmla="*/ 3417900 w 4089755"/>
              <a:gd name="connsiteY12189" fmla="*/ 4127096 h 4615664"/>
              <a:gd name="connsiteX12190" fmla="*/ 3450530 w 4089755"/>
              <a:gd name="connsiteY12190" fmla="*/ 4135955 h 4615664"/>
              <a:gd name="connsiteX12191" fmla="*/ 3475592 w 4089755"/>
              <a:gd name="connsiteY12191" fmla="*/ 4132100 h 4615664"/>
              <a:gd name="connsiteX12192" fmla="*/ 3493760 w 4089755"/>
              <a:gd name="connsiteY12192" fmla="*/ 4137873 h 4615664"/>
              <a:gd name="connsiteX12193" fmla="*/ 3491495 w 4089755"/>
              <a:gd name="connsiteY12193" fmla="*/ 4137748 h 4615664"/>
              <a:gd name="connsiteX12194" fmla="*/ 3474251 w 4089755"/>
              <a:gd name="connsiteY12194" fmla="*/ 4137781 h 4615664"/>
              <a:gd name="connsiteX12195" fmla="*/ 3463883 w 4089755"/>
              <a:gd name="connsiteY12195" fmla="*/ 4140894 h 4615664"/>
              <a:gd name="connsiteX12196" fmla="*/ 3467877 w 4089755"/>
              <a:gd name="connsiteY12196" fmla="*/ 4142682 h 4615664"/>
              <a:gd name="connsiteX12197" fmla="*/ 3472818 w 4089755"/>
              <a:gd name="connsiteY12197" fmla="*/ 4152650 h 4615664"/>
              <a:gd name="connsiteX12198" fmla="*/ 3433910 w 4089755"/>
              <a:gd name="connsiteY12198" fmla="*/ 4154150 h 4615664"/>
              <a:gd name="connsiteX12199" fmla="*/ 3468147 w 4089755"/>
              <a:gd name="connsiteY12199" fmla="*/ 4163896 h 4615664"/>
              <a:gd name="connsiteX12200" fmla="*/ 3463787 w 4089755"/>
              <a:gd name="connsiteY12200" fmla="*/ 4165474 h 4615664"/>
              <a:gd name="connsiteX12201" fmla="*/ 3463000 w 4089755"/>
              <a:gd name="connsiteY12201" fmla="*/ 4165642 h 4615664"/>
              <a:gd name="connsiteX12202" fmla="*/ 3462743 w 4089755"/>
              <a:gd name="connsiteY12202" fmla="*/ 4165789 h 4615664"/>
              <a:gd name="connsiteX12203" fmla="*/ 3459927 w 4089755"/>
              <a:gd name="connsiteY12203" fmla="*/ 4166019 h 4615664"/>
              <a:gd name="connsiteX12204" fmla="*/ 3420154 w 4089755"/>
              <a:gd name="connsiteY12204" fmla="*/ 4153977 h 4615664"/>
              <a:gd name="connsiteX12205" fmla="*/ 3396119 w 4089755"/>
              <a:gd name="connsiteY12205" fmla="*/ 4146768 h 4615664"/>
              <a:gd name="connsiteX12206" fmla="*/ 3410596 w 4089755"/>
              <a:gd name="connsiteY12206" fmla="*/ 4153588 h 4615664"/>
              <a:gd name="connsiteX12207" fmla="*/ 3452225 w 4089755"/>
              <a:gd name="connsiteY12207" fmla="*/ 4166185 h 4615664"/>
              <a:gd name="connsiteX12208" fmla="*/ 3453319 w 4089755"/>
              <a:gd name="connsiteY12208" fmla="*/ 4166560 h 4615664"/>
              <a:gd name="connsiteX12209" fmla="*/ 3453238 w 4089755"/>
              <a:gd name="connsiteY12209" fmla="*/ 4166566 h 4615664"/>
              <a:gd name="connsiteX12210" fmla="*/ 3451890 w 4089755"/>
              <a:gd name="connsiteY12210" fmla="*/ 4168094 h 4615664"/>
              <a:gd name="connsiteX12211" fmla="*/ 3456973 w 4089755"/>
              <a:gd name="connsiteY12211" fmla="*/ 4169082 h 4615664"/>
              <a:gd name="connsiteX12212" fmla="*/ 3453128 w 4089755"/>
              <a:gd name="connsiteY12212" fmla="*/ 4171279 h 4615664"/>
              <a:gd name="connsiteX12213" fmla="*/ 3475602 w 4089755"/>
              <a:gd name="connsiteY12213" fmla="*/ 4176622 h 4615664"/>
              <a:gd name="connsiteX12214" fmla="*/ 3479130 w 4089755"/>
              <a:gd name="connsiteY12214" fmla="*/ 4175372 h 4615664"/>
              <a:gd name="connsiteX12215" fmla="*/ 3491002 w 4089755"/>
              <a:gd name="connsiteY12215" fmla="*/ 4179425 h 4615664"/>
              <a:gd name="connsiteX12216" fmla="*/ 3494557 w 4089755"/>
              <a:gd name="connsiteY12216" fmla="*/ 4180471 h 4615664"/>
              <a:gd name="connsiteX12217" fmla="*/ 3481966 w 4089755"/>
              <a:gd name="connsiteY12217" fmla="*/ 4180664 h 4615664"/>
              <a:gd name="connsiteX12218" fmla="*/ 3462156 w 4089755"/>
              <a:gd name="connsiteY12218" fmla="*/ 4180446 h 4615664"/>
              <a:gd name="connsiteX12219" fmla="*/ 3439859 w 4089755"/>
              <a:gd name="connsiteY12219" fmla="*/ 4180078 h 4615664"/>
              <a:gd name="connsiteX12220" fmla="*/ 3457335 w 4089755"/>
              <a:gd name="connsiteY12220" fmla="*/ 4186043 h 4615664"/>
              <a:gd name="connsiteX12221" fmla="*/ 3477735 w 4089755"/>
              <a:gd name="connsiteY12221" fmla="*/ 4189282 h 4615664"/>
              <a:gd name="connsiteX12222" fmla="*/ 3451676 w 4089755"/>
              <a:gd name="connsiteY12222" fmla="*/ 4193126 h 4615664"/>
              <a:gd name="connsiteX12223" fmla="*/ 3443618 w 4089755"/>
              <a:gd name="connsiteY12223" fmla="*/ 4195100 h 4615664"/>
              <a:gd name="connsiteX12224" fmla="*/ 3457001 w 4089755"/>
              <a:gd name="connsiteY12224" fmla="*/ 4195510 h 4615664"/>
              <a:gd name="connsiteX12225" fmla="*/ 3456586 w 4089755"/>
              <a:gd name="connsiteY12225" fmla="*/ 4201947 h 4615664"/>
              <a:gd name="connsiteX12226" fmla="*/ 3454697 w 4089755"/>
              <a:gd name="connsiteY12226" fmla="*/ 4205421 h 4615664"/>
              <a:gd name="connsiteX12227" fmla="*/ 3458935 w 4089755"/>
              <a:gd name="connsiteY12227" fmla="*/ 4203001 h 4615664"/>
              <a:gd name="connsiteX12228" fmla="*/ 3467445 w 4089755"/>
              <a:gd name="connsiteY12228" fmla="*/ 4203907 h 4615664"/>
              <a:gd name="connsiteX12229" fmla="*/ 3480517 w 4089755"/>
              <a:gd name="connsiteY12229" fmla="*/ 4206040 h 4615664"/>
              <a:gd name="connsiteX12230" fmla="*/ 3481872 w 4089755"/>
              <a:gd name="connsiteY12230" fmla="*/ 4207035 h 4615664"/>
              <a:gd name="connsiteX12231" fmla="*/ 3469926 w 4089755"/>
              <a:gd name="connsiteY12231" fmla="*/ 4208128 h 4615664"/>
              <a:gd name="connsiteX12232" fmla="*/ 3469618 w 4089755"/>
              <a:gd name="connsiteY12232" fmla="*/ 4208061 h 4615664"/>
              <a:gd name="connsiteX12233" fmla="*/ 3469313 w 4089755"/>
              <a:gd name="connsiteY12233" fmla="*/ 4208184 h 4615664"/>
              <a:gd name="connsiteX12234" fmla="*/ 3444560 w 4089755"/>
              <a:gd name="connsiteY12234" fmla="*/ 4210449 h 4615664"/>
              <a:gd name="connsiteX12235" fmla="*/ 3371236 w 4089755"/>
              <a:gd name="connsiteY12235" fmla="*/ 4187668 h 4615664"/>
              <a:gd name="connsiteX12236" fmla="*/ 3358490 w 4089755"/>
              <a:gd name="connsiteY12236" fmla="*/ 4184623 h 4615664"/>
              <a:gd name="connsiteX12237" fmla="*/ 3362266 w 4089755"/>
              <a:gd name="connsiteY12237" fmla="*/ 4169473 h 4615664"/>
              <a:gd name="connsiteX12238" fmla="*/ 3344963 w 4089755"/>
              <a:gd name="connsiteY12238" fmla="*/ 4170317 h 4615664"/>
              <a:gd name="connsiteX12239" fmla="*/ 3345028 w 4089755"/>
              <a:gd name="connsiteY12239" fmla="*/ 4181407 h 4615664"/>
              <a:gd name="connsiteX12240" fmla="*/ 3332805 w 4089755"/>
              <a:gd name="connsiteY12240" fmla="*/ 4178487 h 4615664"/>
              <a:gd name="connsiteX12241" fmla="*/ 3330799 w 4089755"/>
              <a:gd name="connsiteY12241" fmla="*/ 4173574 h 4615664"/>
              <a:gd name="connsiteX12242" fmla="*/ 3328064 w 4089755"/>
              <a:gd name="connsiteY12242" fmla="*/ 4177354 h 4615664"/>
              <a:gd name="connsiteX12243" fmla="*/ 3320708 w 4089755"/>
              <a:gd name="connsiteY12243" fmla="*/ 4175597 h 4615664"/>
              <a:gd name="connsiteX12244" fmla="*/ 3327186 w 4089755"/>
              <a:gd name="connsiteY12244" fmla="*/ 4169396 h 4615664"/>
              <a:gd name="connsiteX12245" fmla="*/ 3312519 w 4089755"/>
              <a:gd name="connsiteY12245" fmla="*/ 4169767 h 4615664"/>
              <a:gd name="connsiteX12246" fmla="*/ 3318934 w 4089755"/>
              <a:gd name="connsiteY12246" fmla="*/ 4175172 h 4615664"/>
              <a:gd name="connsiteX12247" fmla="*/ 3272999 w 4089755"/>
              <a:gd name="connsiteY12247" fmla="*/ 4164198 h 4615664"/>
              <a:gd name="connsiteX12248" fmla="*/ 3258845 w 4089755"/>
              <a:gd name="connsiteY12248" fmla="*/ 4162826 h 4615664"/>
              <a:gd name="connsiteX12249" fmla="*/ 3286185 w 4089755"/>
              <a:gd name="connsiteY12249" fmla="*/ 4154460 h 4615664"/>
              <a:gd name="connsiteX12250" fmla="*/ 3261862 w 4089755"/>
              <a:gd name="connsiteY12250" fmla="*/ 4150806 h 4615664"/>
              <a:gd name="connsiteX12251" fmla="*/ 3239892 w 4089755"/>
              <a:gd name="connsiteY12251" fmla="*/ 4151235 h 4615664"/>
              <a:gd name="connsiteX12252" fmla="*/ 3228864 w 4089755"/>
              <a:gd name="connsiteY12252" fmla="*/ 4140168 h 4615664"/>
              <a:gd name="connsiteX12253" fmla="*/ 3209861 w 4089755"/>
              <a:gd name="connsiteY12253" fmla="*/ 4153515 h 4615664"/>
              <a:gd name="connsiteX12254" fmla="*/ 3222730 w 4089755"/>
              <a:gd name="connsiteY12254" fmla="*/ 4161261 h 4615664"/>
              <a:gd name="connsiteX12255" fmla="*/ 3221014 w 4089755"/>
              <a:gd name="connsiteY12255" fmla="*/ 4162887 h 4615664"/>
              <a:gd name="connsiteX12256" fmla="*/ 3227261 w 4089755"/>
              <a:gd name="connsiteY12256" fmla="*/ 4163989 h 4615664"/>
              <a:gd name="connsiteX12257" fmla="*/ 3228694 w 4089755"/>
              <a:gd name="connsiteY12257" fmla="*/ 4164851 h 4615664"/>
              <a:gd name="connsiteX12258" fmla="*/ 3233959 w 4089755"/>
              <a:gd name="connsiteY12258" fmla="*/ 4165169 h 4615664"/>
              <a:gd name="connsiteX12259" fmla="*/ 3250165 w 4089755"/>
              <a:gd name="connsiteY12259" fmla="*/ 4168025 h 4615664"/>
              <a:gd name="connsiteX12260" fmla="*/ 3273002 w 4089755"/>
              <a:gd name="connsiteY12260" fmla="*/ 4172041 h 4615664"/>
              <a:gd name="connsiteX12261" fmla="*/ 3275896 w 4089755"/>
              <a:gd name="connsiteY12261" fmla="*/ 4175981 h 4615664"/>
              <a:gd name="connsiteX12262" fmla="*/ 3267391 w 4089755"/>
              <a:gd name="connsiteY12262" fmla="*/ 4174277 h 4615664"/>
              <a:gd name="connsiteX12263" fmla="*/ 3216478 w 4089755"/>
              <a:gd name="connsiteY12263" fmla="*/ 4167187 h 4615664"/>
              <a:gd name="connsiteX12264" fmla="*/ 3212413 w 4089755"/>
              <a:gd name="connsiteY12264" fmla="*/ 4171042 h 4615664"/>
              <a:gd name="connsiteX12265" fmla="*/ 3230653 w 4089755"/>
              <a:gd name="connsiteY12265" fmla="*/ 4175103 h 4615664"/>
              <a:gd name="connsiteX12266" fmla="*/ 3267505 w 4089755"/>
              <a:gd name="connsiteY12266" fmla="*/ 4179705 h 4615664"/>
              <a:gd name="connsiteX12267" fmla="*/ 3322307 w 4089755"/>
              <a:gd name="connsiteY12267" fmla="*/ 4190635 h 4615664"/>
              <a:gd name="connsiteX12268" fmla="*/ 3347400 w 4089755"/>
              <a:gd name="connsiteY12268" fmla="*/ 4198802 h 4615664"/>
              <a:gd name="connsiteX12269" fmla="*/ 3354066 w 4089755"/>
              <a:gd name="connsiteY12269" fmla="*/ 4200868 h 4615664"/>
              <a:gd name="connsiteX12270" fmla="*/ 3385446 w 4089755"/>
              <a:gd name="connsiteY12270" fmla="*/ 4210661 h 4615664"/>
              <a:gd name="connsiteX12271" fmla="*/ 3381150 w 4089755"/>
              <a:gd name="connsiteY12271" fmla="*/ 4212288 h 4615664"/>
              <a:gd name="connsiteX12272" fmla="*/ 3382056 w 4089755"/>
              <a:gd name="connsiteY12272" fmla="*/ 4213297 h 4615664"/>
              <a:gd name="connsiteX12273" fmla="*/ 3347081 w 4089755"/>
              <a:gd name="connsiteY12273" fmla="*/ 4202808 h 4615664"/>
              <a:gd name="connsiteX12274" fmla="*/ 3309641 w 4089755"/>
              <a:gd name="connsiteY12274" fmla="*/ 4193379 h 4615664"/>
              <a:gd name="connsiteX12275" fmla="*/ 3314863 w 4089755"/>
              <a:gd name="connsiteY12275" fmla="*/ 4197764 h 4615664"/>
              <a:gd name="connsiteX12276" fmla="*/ 3314333 w 4089755"/>
              <a:gd name="connsiteY12276" fmla="*/ 4197625 h 4615664"/>
              <a:gd name="connsiteX12277" fmla="*/ 3315015 w 4089755"/>
              <a:gd name="connsiteY12277" fmla="*/ 4197891 h 4615664"/>
              <a:gd name="connsiteX12278" fmla="*/ 3319661 w 4089755"/>
              <a:gd name="connsiteY12278" fmla="*/ 4201792 h 4615664"/>
              <a:gd name="connsiteX12279" fmla="*/ 3339632 w 4089755"/>
              <a:gd name="connsiteY12279" fmla="*/ 4207532 h 4615664"/>
              <a:gd name="connsiteX12280" fmla="*/ 3315015 w 4089755"/>
              <a:gd name="connsiteY12280" fmla="*/ 4197891 h 4615664"/>
              <a:gd name="connsiteX12281" fmla="*/ 3314863 w 4089755"/>
              <a:gd name="connsiteY12281" fmla="*/ 4197764 h 4615664"/>
              <a:gd name="connsiteX12282" fmla="*/ 3324117 w 4089755"/>
              <a:gd name="connsiteY12282" fmla="*/ 4200198 h 4615664"/>
              <a:gd name="connsiteX12283" fmla="*/ 3384730 w 4089755"/>
              <a:gd name="connsiteY12283" fmla="*/ 4216278 h 4615664"/>
              <a:gd name="connsiteX12284" fmla="*/ 3392685 w 4089755"/>
              <a:gd name="connsiteY12284" fmla="*/ 4225148 h 4615664"/>
              <a:gd name="connsiteX12285" fmla="*/ 3407498 w 4089755"/>
              <a:gd name="connsiteY12285" fmla="*/ 4228629 h 4615664"/>
              <a:gd name="connsiteX12286" fmla="*/ 3409508 w 4089755"/>
              <a:gd name="connsiteY12286" fmla="*/ 4226329 h 4615664"/>
              <a:gd name="connsiteX12287" fmla="*/ 3409371 w 4089755"/>
              <a:gd name="connsiteY12287" fmla="*/ 4225278 h 4615664"/>
              <a:gd name="connsiteX12288" fmla="*/ 3451595 w 4089755"/>
              <a:gd name="connsiteY12288" fmla="*/ 4241860 h 4615664"/>
              <a:gd name="connsiteX12289" fmla="*/ 3419089 w 4089755"/>
              <a:gd name="connsiteY12289" fmla="*/ 4233207 h 4615664"/>
              <a:gd name="connsiteX12290" fmla="*/ 3416585 w 4089755"/>
              <a:gd name="connsiteY12290" fmla="*/ 4231032 h 4615664"/>
              <a:gd name="connsiteX12291" fmla="*/ 3414047 w 4089755"/>
              <a:gd name="connsiteY12291" fmla="*/ 4231864 h 4615664"/>
              <a:gd name="connsiteX12292" fmla="*/ 3300517 w 4089755"/>
              <a:gd name="connsiteY12292" fmla="*/ 4201639 h 4615664"/>
              <a:gd name="connsiteX12293" fmla="*/ 3229077 w 4089755"/>
              <a:gd name="connsiteY12293" fmla="*/ 4188827 h 4615664"/>
              <a:gd name="connsiteX12294" fmla="*/ 3197502 w 4089755"/>
              <a:gd name="connsiteY12294" fmla="*/ 4185180 h 4615664"/>
              <a:gd name="connsiteX12295" fmla="*/ 3194735 w 4089755"/>
              <a:gd name="connsiteY12295" fmla="*/ 4187804 h 4615664"/>
              <a:gd name="connsiteX12296" fmla="*/ 3208783 w 4089755"/>
              <a:gd name="connsiteY12296" fmla="*/ 4190285 h 4615664"/>
              <a:gd name="connsiteX12297" fmla="*/ 3210387 w 4089755"/>
              <a:gd name="connsiteY12297" fmla="*/ 4191701 h 4615664"/>
              <a:gd name="connsiteX12298" fmla="*/ 3210520 w 4089755"/>
              <a:gd name="connsiteY12298" fmla="*/ 4190592 h 4615664"/>
              <a:gd name="connsiteX12299" fmla="*/ 3311092 w 4089755"/>
              <a:gd name="connsiteY12299" fmla="*/ 4208358 h 4615664"/>
              <a:gd name="connsiteX12300" fmla="*/ 3305837 w 4089755"/>
              <a:gd name="connsiteY12300" fmla="*/ 4211437 h 4615664"/>
              <a:gd name="connsiteX12301" fmla="*/ 3305828 w 4089755"/>
              <a:gd name="connsiteY12301" fmla="*/ 4211668 h 4615664"/>
              <a:gd name="connsiteX12302" fmla="*/ 3271763 w 4089755"/>
              <a:gd name="connsiteY12302" fmla="*/ 4207750 h 4615664"/>
              <a:gd name="connsiteX12303" fmla="*/ 3260841 w 4089755"/>
              <a:gd name="connsiteY12303" fmla="*/ 4210259 h 4615664"/>
              <a:gd name="connsiteX12304" fmla="*/ 3216221 w 4089755"/>
              <a:gd name="connsiteY12304" fmla="*/ 4202100 h 4615664"/>
              <a:gd name="connsiteX12305" fmla="*/ 3216791 w 4089755"/>
              <a:gd name="connsiteY12305" fmla="*/ 4200802 h 4615664"/>
              <a:gd name="connsiteX12306" fmla="*/ 3215214 w 4089755"/>
              <a:gd name="connsiteY12306" fmla="*/ 4201915 h 4615664"/>
              <a:gd name="connsiteX12307" fmla="*/ 3214974 w 4089755"/>
              <a:gd name="connsiteY12307" fmla="*/ 4201871 h 4615664"/>
              <a:gd name="connsiteX12308" fmla="*/ 3185201 w 4089755"/>
              <a:gd name="connsiteY12308" fmla="*/ 4196845 h 4615664"/>
              <a:gd name="connsiteX12309" fmla="*/ 3180032 w 4089755"/>
              <a:gd name="connsiteY12309" fmla="*/ 4201746 h 4615664"/>
              <a:gd name="connsiteX12310" fmla="*/ 3210046 w 4089755"/>
              <a:gd name="connsiteY12310" fmla="*/ 4205560 h 4615664"/>
              <a:gd name="connsiteX12311" fmla="*/ 3199992 w 4089755"/>
              <a:gd name="connsiteY12311" fmla="*/ 4212649 h 4615664"/>
              <a:gd name="connsiteX12312" fmla="*/ 3204474 w 4089755"/>
              <a:gd name="connsiteY12312" fmla="*/ 4212430 h 4615664"/>
              <a:gd name="connsiteX12313" fmla="*/ 3204690 w 4089755"/>
              <a:gd name="connsiteY12313" fmla="*/ 4218310 h 4615664"/>
              <a:gd name="connsiteX12314" fmla="*/ 3207607 w 4089755"/>
              <a:gd name="connsiteY12314" fmla="*/ 4215508 h 4615664"/>
              <a:gd name="connsiteX12315" fmla="*/ 3207537 w 4089755"/>
              <a:gd name="connsiteY12315" fmla="*/ 4211609 h 4615664"/>
              <a:gd name="connsiteX12316" fmla="*/ 3212942 w 4089755"/>
              <a:gd name="connsiteY12316" fmla="*/ 4209551 h 4615664"/>
              <a:gd name="connsiteX12317" fmla="*/ 3214452 w 4089755"/>
              <a:gd name="connsiteY12317" fmla="*/ 4206119 h 4615664"/>
              <a:gd name="connsiteX12318" fmla="*/ 3216967 w 4089755"/>
              <a:gd name="connsiteY12318" fmla="*/ 4206439 h 4615664"/>
              <a:gd name="connsiteX12319" fmla="*/ 3251707 w 4089755"/>
              <a:gd name="connsiteY12319" fmla="*/ 4212358 h 4615664"/>
              <a:gd name="connsiteX12320" fmla="*/ 3242643 w 4089755"/>
              <a:gd name="connsiteY12320" fmla="*/ 4214440 h 4615664"/>
              <a:gd name="connsiteX12321" fmla="*/ 3270053 w 4089755"/>
              <a:gd name="connsiteY12321" fmla="*/ 4222544 h 4615664"/>
              <a:gd name="connsiteX12322" fmla="*/ 3292260 w 4089755"/>
              <a:gd name="connsiteY12322" fmla="*/ 4219266 h 4615664"/>
              <a:gd name="connsiteX12323" fmla="*/ 3295855 w 4089755"/>
              <a:gd name="connsiteY12323" fmla="*/ 4219879 h 4615664"/>
              <a:gd name="connsiteX12324" fmla="*/ 3321132 w 4089755"/>
              <a:gd name="connsiteY12324" fmla="*/ 4226543 h 4615664"/>
              <a:gd name="connsiteX12325" fmla="*/ 3315092 w 4089755"/>
              <a:gd name="connsiteY12325" fmla="*/ 4235447 h 4615664"/>
              <a:gd name="connsiteX12326" fmla="*/ 3324870 w 4089755"/>
              <a:gd name="connsiteY12326" fmla="*/ 4241084 h 4615664"/>
              <a:gd name="connsiteX12327" fmla="*/ 3321555 w 4089755"/>
              <a:gd name="connsiteY12327" fmla="*/ 4226656 h 4615664"/>
              <a:gd name="connsiteX12328" fmla="*/ 3324690 w 4089755"/>
              <a:gd name="connsiteY12328" fmla="*/ 4227482 h 4615664"/>
              <a:gd name="connsiteX12329" fmla="*/ 3326971 w 4089755"/>
              <a:gd name="connsiteY12329" fmla="*/ 4235082 h 4615664"/>
              <a:gd name="connsiteX12330" fmla="*/ 3332673 w 4089755"/>
              <a:gd name="connsiteY12330" fmla="*/ 4239292 h 4615664"/>
              <a:gd name="connsiteX12331" fmla="*/ 3330436 w 4089755"/>
              <a:gd name="connsiteY12331" fmla="*/ 4229556 h 4615664"/>
              <a:gd name="connsiteX12332" fmla="*/ 3328952 w 4089755"/>
              <a:gd name="connsiteY12332" fmla="*/ 4228606 h 4615664"/>
              <a:gd name="connsiteX12333" fmla="*/ 3344242 w 4089755"/>
              <a:gd name="connsiteY12333" fmla="*/ 4232637 h 4615664"/>
              <a:gd name="connsiteX12334" fmla="*/ 3343120 w 4089755"/>
              <a:gd name="connsiteY12334" fmla="*/ 4237583 h 4615664"/>
              <a:gd name="connsiteX12335" fmla="*/ 3348820 w 4089755"/>
              <a:gd name="connsiteY12335" fmla="*/ 4235874 h 4615664"/>
              <a:gd name="connsiteX12336" fmla="*/ 3349255 w 4089755"/>
              <a:gd name="connsiteY12336" fmla="*/ 4233959 h 4615664"/>
              <a:gd name="connsiteX12337" fmla="*/ 3369867 w 4089755"/>
              <a:gd name="connsiteY12337" fmla="*/ 4239395 h 4615664"/>
              <a:gd name="connsiteX12338" fmla="*/ 3442902 w 4089755"/>
              <a:gd name="connsiteY12338" fmla="*/ 4262730 h 4615664"/>
              <a:gd name="connsiteX12339" fmla="*/ 3443547 w 4089755"/>
              <a:gd name="connsiteY12339" fmla="*/ 4262955 h 4615664"/>
              <a:gd name="connsiteX12340" fmla="*/ 3436588 w 4089755"/>
              <a:gd name="connsiteY12340" fmla="*/ 4262594 h 4615664"/>
              <a:gd name="connsiteX12341" fmla="*/ 3416409 w 4089755"/>
              <a:gd name="connsiteY12341" fmla="*/ 4256326 h 4615664"/>
              <a:gd name="connsiteX12342" fmla="*/ 3379805 w 4089755"/>
              <a:gd name="connsiteY12342" fmla="*/ 4257162 h 4615664"/>
              <a:gd name="connsiteX12343" fmla="*/ 3303414 w 4089755"/>
              <a:gd name="connsiteY12343" fmla="*/ 4237200 h 4615664"/>
              <a:gd name="connsiteX12344" fmla="*/ 3283924 w 4089755"/>
              <a:gd name="connsiteY12344" fmla="*/ 4233496 h 4615664"/>
              <a:gd name="connsiteX12345" fmla="*/ 3285435 w 4089755"/>
              <a:gd name="connsiteY12345" fmla="*/ 4227510 h 4615664"/>
              <a:gd name="connsiteX12346" fmla="*/ 3270492 w 4089755"/>
              <a:gd name="connsiteY12346" fmla="*/ 4230943 h 4615664"/>
              <a:gd name="connsiteX12347" fmla="*/ 3200680 w 4089755"/>
              <a:gd name="connsiteY12347" fmla="*/ 4217674 h 4615664"/>
              <a:gd name="connsiteX12348" fmla="*/ 3167140 w 4089755"/>
              <a:gd name="connsiteY12348" fmla="*/ 4213971 h 4615664"/>
              <a:gd name="connsiteX12349" fmla="*/ 3165449 w 4089755"/>
              <a:gd name="connsiteY12349" fmla="*/ 4215575 h 4615664"/>
              <a:gd name="connsiteX12350" fmla="*/ 3164974 w 4089755"/>
              <a:gd name="connsiteY12350" fmla="*/ 4214796 h 4615664"/>
              <a:gd name="connsiteX12351" fmla="*/ 3157252 w 4089755"/>
              <a:gd name="connsiteY12351" fmla="*/ 4213440 h 4615664"/>
              <a:gd name="connsiteX12352" fmla="*/ 3160512 w 4089755"/>
              <a:gd name="connsiteY12352" fmla="*/ 4219650 h 4615664"/>
              <a:gd name="connsiteX12353" fmla="*/ 3155248 w 4089755"/>
              <a:gd name="connsiteY12353" fmla="*/ 4223701 h 4615664"/>
              <a:gd name="connsiteX12354" fmla="*/ 3154686 w 4089755"/>
              <a:gd name="connsiteY12354" fmla="*/ 4223105 h 4615664"/>
              <a:gd name="connsiteX12355" fmla="*/ 3147682 w 4089755"/>
              <a:gd name="connsiteY12355" fmla="*/ 4222942 h 4615664"/>
              <a:gd name="connsiteX12356" fmla="*/ 3146118 w 4089755"/>
              <a:gd name="connsiteY12356" fmla="*/ 4228622 h 4615664"/>
              <a:gd name="connsiteX12357" fmla="*/ 3146452 w 4089755"/>
              <a:gd name="connsiteY12357" fmla="*/ 4230470 h 4615664"/>
              <a:gd name="connsiteX12358" fmla="*/ 3123136 w 4089755"/>
              <a:gd name="connsiteY12358" fmla="*/ 4248412 h 4615664"/>
              <a:gd name="connsiteX12359" fmla="*/ 3082477 w 4089755"/>
              <a:gd name="connsiteY12359" fmla="*/ 4246157 h 4615664"/>
              <a:gd name="connsiteX12360" fmla="*/ 3047427 w 4089755"/>
              <a:gd name="connsiteY12360" fmla="*/ 4243475 h 4615664"/>
              <a:gd name="connsiteX12361" fmla="*/ 2955191 w 4089755"/>
              <a:gd name="connsiteY12361" fmla="*/ 4240002 h 4615664"/>
              <a:gd name="connsiteX12362" fmla="*/ 2929895 w 4089755"/>
              <a:gd name="connsiteY12362" fmla="*/ 4241138 h 4615664"/>
              <a:gd name="connsiteX12363" fmla="*/ 2920105 w 4089755"/>
              <a:gd name="connsiteY12363" fmla="*/ 4235599 h 4615664"/>
              <a:gd name="connsiteX12364" fmla="*/ 2912190 w 4089755"/>
              <a:gd name="connsiteY12364" fmla="*/ 4223397 h 4615664"/>
              <a:gd name="connsiteX12365" fmla="*/ 2892077 w 4089755"/>
              <a:gd name="connsiteY12365" fmla="*/ 4223604 h 4615664"/>
              <a:gd name="connsiteX12366" fmla="*/ 2858009 w 4089755"/>
              <a:gd name="connsiteY12366" fmla="*/ 4223643 h 4615664"/>
              <a:gd name="connsiteX12367" fmla="*/ 2923834 w 4089755"/>
              <a:gd name="connsiteY12367" fmla="*/ 4214752 h 4615664"/>
              <a:gd name="connsiteX12368" fmla="*/ 2916858 w 4089755"/>
              <a:gd name="connsiteY12368" fmla="*/ 4199218 h 4615664"/>
              <a:gd name="connsiteX12369" fmla="*/ 2899656 w 4089755"/>
              <a:gd name="connsiteY12369" fmla="*/ 4198498 h 4615664"/>
              <a:gd name="connsiteX12370" fmla="*/ 2883661 w 4089755"/>
              <a:gd name="connsiteY12370" fmla="*/ 4194384 h 4615664"/>
              <a:gd name="connsiteX12371" fmla="*/ 2873869 w 4089755"/>
              <a:gd name="connsiteY12371" fmla="*/ 4188846 h 4615664"/>
              <a:gd name="connsiteX12372" fmla="*/ 2887682 w 4089755"/>
              <a:gd name="connsiteY12372" fmla="*/ 4190350 h 4615664"/>
              <a:gd name="connsiteX12373" fmla="*/ 2887781 w 4089755"/>
              <a:gd name="connsiteY12373" fmla="*/ 4191131 h 4615664"/>
              <a:gd name="connsiteX12374" fmla="*/ 2887044 w 4089755"/>
              <a:gd name="connsiteY12374" fmla="*/ 4192950 h 4615664"/>
              <a:gd name="connsiteX12375" fmla="*/ 2889541 w 4089755"/>
              <a:gd name="connsiteY12375" fmla="*/ 4193200 h 4615664"/>
              <a:gd name="connsiteX12376" fmla="*/ 2888038 w 4089755"/>
              <a:gd name="connsiteY12376" fmla="*/ 4190389 h 4615664"/>
              <a:gd name="connsiteX12377" fmla="*/ 2890542 w 4089755"/>
              <a:gd name="connsiteY12377" fmla="*/ 4190662 h 4615664"/>
              <a:gd name="connsiteX12378" fmla="*/ 2907666 w 4089755"/>
              <a:gd name="connsiteY12378" fmla="*/ 4188870 h 4615664"/>
              <a:gd name="connsiteX12379" fmla="*/ 2895916 w 4089755"/>
              <a:gd name="connsiteY12379" fmla="*/ 4182223 h 4615664"/>
              <a:gd name="connsiteX12380" fmla="*/ 2875041 w 4089755"/>
              <a:gd name="connsiteY12380" fmla="*/ 4171700 h 4615664"/>
              <a:gd name="connsiteX12381" fmla="*/ 2774835 w 4089755"/>
              <a:gd name="connsiteY12381" fmla="*/ 4155778 h 4615664"/>
              <a:gd name="connsiteX12382" fmla="*/ 2763249 w 4089755"/>
              <a:gd name="connsiteY12382" fmla="*/ 4164671 h 4615664"/>
              <a:gd name="connsiteX12383" fmla="*/ 2746619 w 4089755"/>
              <a:gd name="connsiteY12383" fmla="*/ 4151617 h 4615664"/>
              <a:gd name="connsiteX12384" fmla="*/ 2719295 w 4089755"/>
              <a:gd name="connsiteY12384" fmla="*/ 4150104 h 4615664"/>
              <a:gd name="connsiteX12385" fmla="*/ 2599645 w 4089755"/>
              <a:gd name="connsiteY12385" fmla="*/ 4131119 h 4615664"/>
              <a:gd name="connsiteX12386" fmla="*/ 2479913 w 4089755"/>
              <a:gd name="connsiteY12386" fmla="*/ 4104365 h 4615664"/>
              <a:gd name="connsiteX12387" fmla="*/ 2420658 w 4089755"/>
              <a:gd name="connsiteY12387" fmla="*/ 4089939 h 4615664"/>
              <a:gd name="connsiteX12388" fmla="*/ 2393783 w 4089755"/>
              <a:gd name="connsiteY12388" fmla="*/ 4084194 h 4615664"/>
              <a:gd name="connsiteX12389" fmla="*/ 2383648 w 4089755"/>
              <a:gd name="connsiteY12389" fmla="*/ 4080876 h 4615664"/>
              <a:gd name="connsiteX12390" fmla="*/ 2375299 w 4089755"/>
              <a:gd name="connsiteY12390" fmla="*/ 4085324 h 4615664"/>
              <a:gd name="connsiteX12391" fmla="*/ 2378556 w 4089755"/>
              <a:gd name="connsiteY12391" fmla="*/ 4086931 h 4615664"/>
              <a:gd name="connsiteX12392" fmla="*/ 2375715 w 4089755"/>
              <a:gd name="connsiteY12392" fmla="*/ 4086220 h 4615664"/>
              <a:gd name="connsiteX12393" fmla="*/ 2374566 w 4089755"/>
              <a:gd name="connsiteY12393" fmla="*/ 4088094 h 4615664"/>
              <a:gd name="connsiteX12394" fmla="*/ 2376399 w 4089755"/>
              <a:gd name="connsiteY12394" fmla="*/ 4089195 h 4615664"/>
              <a:gd name="connsiteX12395" fmla="*/ 2379005 w 4089755"/>
              <a:gd name="connsiteY12395" fmla="*/ 4087115 h 4615664"/>
              <a:gd name="connsiteX12396" fmla="*/ 2382392 w 4089755"/>
              <a:gd name="connsiteY12396" fmla="*/ 4087914 h 4615664"/>
              <a:gd name="connsiteX12397" fmla="*/ 2387270 w 4089755"/>
              <a:gd name="connsiteY12397" fmla="*/ 4092935 h 4615664"/>
              <a:gd name="connsiteX12398" fmla="*/ 2367817 w 4089755"/>
              <a:gd name="connsiteY12398" fmla="*/ 4088601 h 4615664"/>
              <a:gd name="connsiteX12399" fmla="*/ 2364265 w 4089755"/>
              <a:gd name="connsiteY12399" fmla="*/ 4095388 h 4615664"/>
              <a:gd name="connsiteX12400" fmla="*/ 2353636 w 4089755"/>
              <a:gd name="connsiteY12400" fmla="*/ 4108451 h 4615664"/>
              <a:gd name="connsiteX12401" fmla="*/ 2388224 w 4089755"/>
              <a:gd name="connsiteY12401" fmla="*/ 4125202 h 4615664"/>
              <a:gd name="connsiteX12402" fmla="*/ 2400974 w 4089755"/>
              <a:gd name="connsiteY12402" fmla="*/ 4130011 h 4615664"/>
              <a:gd name="connsiteX12403" fmla="*/ 2400713 w 4089755"/>
              <a:gd name="connsiteY12403" fmla="*/ 4132481 h 4615664"/>
              <a:gd name="connsiteX12404" fmla="*/ 2398978 w 4089755"/>
              <a:gd name="connsiteY12404" fmla="*/ 4134398 h 4615664"/>
              <a:gd name="connsiteX12405" fmla="*/ 2403486 w 4089755"/>
              <a:gd name="connsiteY12405" fmla="*/ 4133362 h 4615664"/>
              <a:gd name="connsiteX12406" fmla="*/ 2401447 w 4089755"/>
              <a:gd name="connsiteY12406" fmla="*/ 4130190 h 4615664"/>
              <a:gd name="connsiteX12407" fmla="*/ 2405459 w 4089755"/>
              <a:gd name="connsiteY12407" fmla="*/ 4131704 h 4615664"/>
              <a:gd name="connsiteX12408" fmla="*/ 2422707 w 4089755"/>
              <a:gd name="connsiteY12408" fmla="*/ 4135940 h 4615664"/>
              <a:gd name="connsiteX12409" fmla="*/ 2454028 w 4089755"/>
              <a:gd name="connsiteY12409" fmla="*/ 4147437 h 4615664"/>
              <a:gd name="connsiteX12410" fmla="*/ 2471311 w 4089755"/>
              <a:gd name="connsiteY12410" fmla="*/ 4155929 h 4615664"/>
              <a:gd name="connsiteX12411" fmla="*/ 2452307 w 4089755"/>
              <a:gd name="connsiteY12411" fmla="*/ 4152757 h 4615664"/>
              <a:gd name="connsiteX12412" fmla="*/ 2451924 w 4089755"/>
              <a:gd name="connsiteY12412" fmla="*/ 4152319 h 4615664"/>
              <a:gd name="connsiteX12413" fmla="*/ 2451542 w 4089755"/>
              <a:gd name="connsiteY12413" fmla="*/ 4151882 h 4615664"/>
              <a:gd name="connsiteX12414" fmla="*/ 2452307 w 4089755"/>
              <a:gd name="connsiteY12414" fmla="*/ 4152757 h 4615664"/>
              <a:gd name="connsiteX12415" fmla="*/ 2444733 w 4089755"/>
              <a:gd name="connsiteY12415" fmla="*/ 4151494 h 4615664"/>
              <a:gd name="connsiteX12416" fmla="*/ 2445779 w 4089755"/>
              <a:gd name="connsiteY12416" fmla="*/ 4146638 h 4615664"/>
              <a:gd name="connsiteX12417" fmla="*/ 2440464 w 4089755"/>
              <a:gd name="connsiteY12417" fmla="*/ 4150780 h 4615664"/>
              <a:gd name="connsiteX12418" fmla="*/ 2438906 w 4089755"/>
              <a:gd name="connsiteY12418" fmla="*/ 4150521 h 4615664"/>
              <a:gd name="connsiteX12419" fmla="*/ 2406184 w 4089755"/>
              <a:gd name="connsiteY12419" fmla="*/ 4138179 h 4615664"/>
              <a:gd name="connsiteX12420" fmla="*/ 2336935 w 4089755"/>
              <a:gd name="connsiteY12420" fmla="*/ 4124749 h 4615664"/>
              <a:gd name="connsiteX12421" fmla="*/ 2290157 w 4089755"/>
              <a:gd name="connsiteY12421" fmla="*/ 4119346 h 4615664"/>
              <a:gd name="connsiteX12422" fmla="*/ 2243387 w 4089755"/>
              <a:gd name="connsiteY12422" fmla="*/ 4113812 h 4615664"/>
              <a:gd name="connsiteX12423" fmla="*/ 2241704 w 4089755"/>
              <a:gd name="connsiteY12423" fmla="*/ 4106484 h 4615664"/>
              <a:gd name="connsiteX12424" fmla="*/ 2237941 w 4089755"/>
              <a:gd name="connsiteY12424" fmla="*/ 4111844 h 4615664"/>
              <a:gd name="connsiteX12425" fmla="*/ 2238138 w 4089755"/>
              <a:gd name="connsiteY12425" fmla="*/ 4113175 h 4615664"/>
              <a:gd name="connsiteX12426" fmla="*/ 2197733 w 4089755"/>
              <a:gd name="connsiteY12426" fmla="*/ 4107898 h 4615664"/>
              <a:gd name="connsiteX12427" fmla="*/ 2178015 w 4089755"/>
              <a:gd name="connsiteY12427" fmla="*/ 4104166 h 4615664"/>
              <a:gd name="connsiteX12428" fmla="*/ 2194782 w 4089755"/>
              <a:gd name="connsiteY12428" fmla="*/ 4125237 h 4615664"/>
              <a:gd name="connsiteX12429" fmla="*/ 2222677 w 4089755"/>
              <a:gd name="connsiteY12429" fmla="*/ 4135421 h 4615664"/>
              <a:gd name="connsiteX12430" fmla="*/ 2297166 w 4089755"/>
              <a:gd name="connsiteY12430" fmla="*/ 4143232 h 4615664"/>
              <a:gd name="connsiteX12431" fmla="*/ 2334891 w 4089755"/>
              <a:gd name="connsiteY12431" fmla="*/ 4151701 h 4615664"/>
              <a:gd name="connsiteX12432" fmla="*/ 2415958 w 4089755"/>
              <a:gd name="connsiteY12432" fmla="*/ 4173318 h 4615664"/>
              <a:gd name="connsiteX12433" fmla="*/ 2493381 w 4089755"/>
              <a:gd name="connsiteY12433" fmla="*/ 4192655 h 4615664"/>
              <a:gd name="connsiteX12434" fmla="*/ 2596849 w 4089755"/>
              <a:gd name="connsiteY12434" fmla="*/ 4215359 h 4615664"/>
              <a:gd name="connsiteX12435" fmla="*/ 2634383 w 4089755"/>
              <a:gd name="connsiteY12435" fmla="*/ 4231654 h 4615664"/>
              <a:gd name="connsiteX12436" fmla="*/ 2651871 w 4089755"/>
              <a:gd name="connsiteY12436" fmla="*/ 4233614 h 4615664"/>
              <a:gd name="connsiteX12437" fmla="*/ 2734122 w 4089755"/>
              <a:gd name="connsiteY12437" fmla="*/ 4244314 h 4615664"/>
              <a:gd name="connsiteX12438" fmla="*/ 2754317 w 4089755"/>
              <a:gd name="connsiteY12438" fmla="*/ 4251876 h 4615664"/>
              <a:gd name="connsiteX12439" fmla="*/ 2825501 w 4089755"/>
              <a:gd name="connsiteY12439" fmla="*/ 4258889 h 4615664"/>
              <a:gd name="connsiteX12440" fmla="*/ 2840745 w 4089755"/>
              <a:gd name="connsiteY12440" fmla="*/ 4258503 h 4615664"/>
              <a:gd name="connsiteX12441" fmla="*/ 2904163 w 4089755"/>
              <a:gd name="connsiteY12441" fmla="*/ 4262627 h 4615664"/>
              <a:gd name="connsiteX12442" fmla="*/ 2951542 w 4089755"/>
              <a:gd name="connsiteY12442" fmla="*/ 4268618 h 4615664"/>
              <a:gd name="connsiteX12443" fmla="*/ 2998368 w 4089755"/>
              <a:gd name="connsiteY12443" fmla="*/ 4273437 h 4615664"/>
              <a:gd name="connsiteX12444" fmla="*/ 3038041 w 4089755"/>
              <a:gd name="connsiteY12444" fmla="*/ 4276790 h 4615664"/>
              <a:gd name="connsiteX12445" fmla="*/ 3078394 w 4089755"/>
              <a:gd name="connsiteY12445" fmla="*/ 4280627 h 4615664"/>
              <a:gd name="connsiteX12446" fmla="*/ 3081120 w 4089755"/>
              <a:gd name="connsiteY12446" fmla="*/ 4280746 h 4615664"/>
              <a:gd name="connsiteX12447" fmla="*/ 3043711 w 4089755"/>
              <a:gd name="connsiteY12447" fmla="*/ 4309536 h 4615664"/>
              <a:gd name="connsiteX12448" fmla="*/ 3043181 w 4089755"/>
              <a:gd name="connsiteY12448" fmla="*/ 4309871 h 4615664"/>
              <a:gd name="connsiteX12449" fmla="*/ 3014480 w 4089755"/>
              <a:gd name="connsiteY12449" fmla="*/ 4305517 h 4615664"/>
              <a:gd name="connsiteX12450" fmla="*/ 2968393 w 4089755"/>
              <a:gd name="connsiteY12450" fmla="*/ 4300726 h 4615664"/>
              <a:gd name="connsiteX12451" fmla="*/ 2940084 w 4089755"/>
              <a:gd name="connsiteY12451" fmla="*/ 4303569 h 4615664"/>
              <a:gd name="connsiteX12452" fmla="*/ 2940083 w 4089755"/>
              <a:gd name="connsiteY12452" fmla="*/ 4302145 h 4615664"/>
              <a:gd name="connsiteX12453" fmla="*/ 2937032 w 4089755"/>
              <a:gd name="connsiteY12453" fmla="*/ 4310603 h 4615664"/>
              <a:gd name="connsiteX12454" fmla="*/ 2940088 w 4089755"/>
              <a:gd name="connsiteY12454" fmla="*/ 4307767 h 4615664"/>
              <a:gd name="connsiteX12455" fmla="*/ 2940084 w 4089755"/>
              <a:gd name="connsiteY12455" fmla="*/ 4303833 h 4615664"/>
              <a:gd name="connsiteX12456" fmla="*/ 2951704 w 4089755"/>
              <a:gd name="connsiteY12456" fmla="*/ 4305079 h 4615664"/>
              <a:gd name="connsiteX12457" fmla="*/ 2964149 w 4089755"/>
              <a:gd name="connsiteY12457" fmla="*/ 4310068 h 4615664"/>
              <a:gd name="connsiteX12458" fmla="*/ 2982801 w 4089755"/>
              <a:gd name="connsiteY12458" fmla="*/ 4318237 h 4615664"/>
              <a:gd name="connsiteX12459" fmla="*/ 3012045 w 4089755"/>
              <a:gd name="connsiteY12459" fmla="*/ 4319304 h 4615664"/>
              <a:gd name="connsiteX12460" fmla="*/ 3022732 w 4089755"/>
              <a:gd name="connsiteY12460" fmla="*/ 4319573 h 4615664"/>
              <a:gd name="connsiteX12461" fmla="*/ 3023269 w 4089755"/>
              <a:gd name="connsiteY12461" fmla="*/ 4319994 h 4615664"/>
              <a:gd name="connsiteX12462" fmla="*/ 3017436 w 4089755"/>
              <a:gd name="connsiteY12462" fmla="*/ 4321694 h 4615664"/>
              <a:gd name="connsiteX12463" fmla="*/ 3015901 w 4089755"/>
              <a:gd name="connsiteY12463" fmla="*/ 4327145 h 4615664"/>
              <a:gd name="connsiteX12464" fmla="*/ 2917116 w 4089755"/>
              <a:gd name="connsiteY12464" fmla="*/ 4389697 h 4615664"/>
              <a:gd name="connsiteX12465" fmla="*/ 2830006 w 4089755"/>
              <a:gd name="connsiteY12465" fmla="*/ 4434125 h 4615664"/>
              <a:gd name="connsiteX12466" fmla="*/ 2830201 w 4089755"/>
              <a:gd name="connsiteY12466" fmla="*/ 4433232 h 4615664"/>
              <a:gd name="connsiteX12467" fmla="*/ 2825475 w 4089755"/>
              <a:gd name="connsiteY12467" fmla="*/ 4436436 h 4615664"/>
              <a:gd name="connsiteX12468" fmla="*/ 2822153 w 4089755"/>
              <a:gd name="connsiteY12468" fmla="*/ 4438130 h 4615664"/>
              <a:gd name="connsiteX12469" fmla="*/ 2816019 w 4089755"/>
              <a:gd name="connsiteY12469" fmla="*/ 4438294 h 4615664"/>
              <a:gd name="connsiteX12470" fmla="*/ 2802320 w 4089755"/>
              <a:gd name="connsiteY12470" fmla="*/ 4430612 h 4615664"/>
              <a:gd name="connsiteX12471" fmla="*/ 2780248 w 4089755"/>
              <a:gd name="connsiteY12471" fmla="*/ 4431038 h 4615664"/>
              <a:gd name="connsiteX12472" fmla="*/ 2767632 w 4089755"/>
              <a:gd name="connsiteY12472" fmla="*/ 4441673 h 4615664"/>
              <a:gd name="connsiteX12473" fmla="*/ 2776693 w 4089755"/>
              <a:gd name="connsiteY12473" fmla="*/ 4444000 h 4615664"/>
              <a:gd name="connsiteX12474" fmla="*/ 2756480 w 4089755"/>
              <a:gd name="connsiteY12474" fmla="*/ 4445062 h 4615664"/>
              <a:gd name="connsiteX12475" fmla="*/ 2757093 w 4089755"/>
              <a:gd name="connsiteY12475" fmla="*/ 4445726 h 4615664"/>
              <a:gd name="connsiteX12476" fmla="*/ 2755671 w 4089755"/>
              <a:gd name="connsiteY12476" fmla="*/ 4447404 h 4615664"/>
              <a:gd name="connsiteX12477" fmla="*/ 2758231 w 4089755"/>
              <a:gd name="connsiteY12477" fmla="*/ 4451272 h 4615664"/>
              <a:gd name="connsiteX12478" fmla="*/ 2758605 w 4089755"/>
              <a:gd name="connsiteY12478" fmla="*/ 4447367 h 4615664"/>
              <a:gd name="connsiteX12479" fmla="*/ 2768180 w 4089755"/>
              <a:gd name="connsiteY12479" fmla="*/ 4457754 h 4615664"/>
              <a:gd name="connsiteX12480" fmla="*/ 2771928 w 4089755"/>
              <a:gd name="connsiteY12480" fmla="*/ 4462381 h 4615664"/>
              <a:gd name="connsiteX12481" fmla="*/ 2716815 w 4089755"/>
              <a:gd name="connsiteY12481" fmla="*/ 4484322 h 4615664"/>
              <a:gd name="connsiteX12482" fmla="*/ 2710853 w 4089755"/>
              <a:gd name="connsiteY12482" fmla="*/ 4483383 h 4615664"/>
              <a:gd name="connsiteX12483" fmla="*/ 2687659 w 4089755"/>
              <a:gd name="connsiteY12483" fmla="*/ 4476056 h 4615664"/>
              <a:gd name="connsiteX12484" fmla="*/ 2632379 w 4089755"/>
              <a:gd name="connsiteY12484" fmla="*/ 4464090 h 4615664"/>
              <a:gd name="connsiteX12485" fmla="*/ 2607613 w 4089755"/>
              <a:gd name="connsiteY12485" fmla="*/ 4458879 h 4615664"/>
              <a:gd name="connsiteX12486" fmla="*/ 2587175 w 4089755"/>
              <a:gd name="connsiteY12486" fmla="*/ 4458901 h 4615664"/>
              <a:gd name="connsiteX12487" fmla="*/ 2608373 w 4089755"/>
              <a:gd name="connsiteY12487" fmla="*/ 4469603 h 4615664"/>
              <a:gd name="connsiteX12488" fmla="*/ 2598431 w 4089755"/>
              <a:gd name="connsiteY12488" fmla="*/ 4485652 h 4615664"/>
              <a:gd name="connsiteX12489" fmla="*/ 2610438 w 4089755"/>
              <a:gd name="connsiteY12489" fmla="*/ 4486007 h 4615664"/>
              <a:gd name="connsiteX12490" fmla="*/ 2619469 w 4089755"/>
              <a:gd name="connsiteY12490" fmla="*/ 4480816 h 4615664"/>
              <a:gd name="connsiteX12491" fmla="*/ 2625500 w 4089755"/>
              <a:gd name="connsiteY12491" fmla="*/ 4482926 h 4615664"/>
              <a:gd name="connsiteX12492" fmla="*/ 2625553 w 4089755"/>
              <a:gd name="connsiteY12492" fmla="*/ 4483732 h 4615664"/>
              <a:gd name="connsiteX12493" fmla="*/ 2626993 w 4089755"/>
              <a:gd name="connsiteY12493" fmla="*/ 4487279 h 4615664"/>
              <a:gd name="connsiteX12494" fmla="*/ 2627731 w 4089755"/>
              <a:gd name="connsiteY12494" fmla="*/ 4483705 h 4615664"/>
              <a:gd name="connsiteX12495" fmla="*/ 2628037 w 4089755"/>
              <a:gd name="connsiteY12495" fmla="*/ 4483814 h 4615664"/>
              <a:gd name="connsiteX12496" fmla="*/ 2629341 w 4089755"/>
              <a:gd name="connsiteY12496" fmla="*/ 4494125 h 4615664"/>
              <a:gd name="connsiteX12497" fmla="*/ 2641338 w 4089755"/>
              <a:gd name="connsiteY12497" fmla="*/ 4488253 h 4615664"/>
              <a:gd name="connsiteX12498" fmla="*/ 2639954 w 4089755"/>
              <a:gd name="connsiteY12498" fmla="*/ 4474815 h 4615664"/>
              <a:gd name="connsiteX12499" fmla="*/ 2655821 w 4089755"/>
              <a:gd name="connsiteY12499" fmla="*/ 4477139 h 4615664"/>
              <a:gd name="connsiteX12500" fmla="*/ 2648831 w 4089755"/>
              <a:gd name="connsiteY12500" fmla="*/ 4491207 h 4615664"/>
              <a:gd name="connsiteX12501" fmla="*/ 2660240 w 4089755"/>
              <a:gd name="connsiteY12501" fmla="*/ 4496371 h 4615664"/>
              <a:gd name="connsiteX12502" fmla="*/ 2677520 w 4089755"/>
              <a:gd name="connsiteY12502" fmla="*/ 4499966 h 4615664"/>
              <a:gd name="connsiteX12503" fmla="*/ 2644721 w 4089755"/>
              <a:gd name="connsiteY12503" fmla="*/ 4513023 h 4615664"/>
              <a:gd name="connsiteX12504" fmla="*/ 2642673 w 4089755"/>
              <a:gd name="connsiteY12504" fmla="*/ 4513629 h 4615664"/>
              <a:gd name="connsiteX12505" fmla="*/ 2615728 w 4089755"/>
              <a:gd name="connsiteY12505" fmla="*/ 4509457 h 4615664"/>
              <a:gd name="connsiteX12506" fmla="*/ 2575037 w 4089755"/>
              <a:gd name="connsiteY12506" fmla="*/ 4501900 h 4615664"/>
              <a:gd name="connsiteX12507" fmla="*/ 2455023 w 4089755"/>
              <a:gd name="connsiteY12507" fmla="*/ 4477664 h 4615664"/>
              <a:gd name="connsiteX12508" fmla="*/ 2453291 w 4089755"/>
              <a:gd name="connsiteY12508" fmla="*/ 4474390 h 4615664"/>
              <a:gd name="connsiteX12509" fmla="*/ 2448132 w 4089755"/>
              <a:gd name="connsiteY12509" fmla="*/ 4473839 h 4615664"/>
              <a:gd name="connsiteX12510" fmla="*/ 2443735 w 4089755"/>
              <a:gd name="connsiteY12510" fmla="*/ 4475277 h 4615664"/>
              <a:gd name="connsiteX12511" fmla="*/ 2402136 w 4089755"/>
              <a:gd name="connsiteY12511" fmla="*/ 4466079 h 4615664"/>
              <a:gd name="connsiteX12512" fmla="*/ 2398901 w 4089755"/>
              <a:gd name="connsiteY12512" fmla="*/ 4465028 h 4615664"/>
              <a:gd name="connsiteX12513" fmla="*/ 2394814 w 4089755"/>
              <a:gd name="connsiteY12513" fmla="*/ 4464460 h 4615664"/>
              <a:gd name="connsiteX12514" fmla="*/ 2387144 w 4089755"/>
              <a:gd name="connsiteY12514" fmla="*/ 4462763 h 4615664"/>
              <a:gd name="connsiteX12515" fmla="*/ 2358925 w 4089755"/>
              <a:gd name="connsiteY12515" fmla="*/ 4457329 h 4615664"/>
              <a:gd name="connsiteX12516" fmla="*/ 2343128 w 4089755"/>
              <a:gd name="connsiteY12516" fmla="*/ 4454605 h 4615664"/>
              <a:gd name="connsiteX12517" fmla="*/ 2340711 w 4089755"/>
              <a:gd name="connsiteY12517" fmla="*/ 4457290 h 4615664"/>
              <a:gd name="connsiteX12518" fmla="*/ 2337660 w 4089755"/>
              <a:gd name="connsiteY12518" fmla="*/ 4456935 h 4615664"/>
              <a:gd name="connsiteX12519" fmla="*/ 2333009 w 4089755"/>
              <a:gd name="connsiteY12519" fmla="*/ 4455939 h 4615664"/>
              <a:gd name="connsiteX12520" fmla="*/ 2337420 w 4089755"/>
              <a:gd name="connsiteY12520" fmla="*/ 4451568 h 4615664"/>
              <a:gd name="connsiteX12521" fmla="*/ 2327008 w 4089755"/>
              <a:gd name="connsiteY12521" fmla="*/ 4450989 h 4615664"/>
              <a:gd name="connsiteX12522" fmla="*/ 2329318 w 4089755"/>
              <a:gd name="connsiteY12522" fmla="*/ 4455149 h 4615664"/>
              <a:gd name="connsiteX12523" fmla="*/ 2317987 w 4089755"/>
              <a:gd name="connsiteY12523" fmla="*/ 4452726 h 4615664"/>
              <a:gd name="connsiteX12524" fmla="*/ 2305558 w 4089755"/>
              <a:gd name="connsiteY12524" fmla="*/ 4443119 h 4615664"/>
              <a:gd name="connsiteX12525" fmla="*/ 2298244 w 4089755"/>
              <a:gd name="connsiteY12525" fmla="*/ 4426107 h 4615664"/>
              <a:gd name="connsiteX12526" fmla="*/ 2262463 w 4089755"/>
              <a:gd name="connsiteY12526" fmla="*/ 4417453 h 4615664"/>
              <a:gd name="connsiteX12527" fmla="*/ 2237428 w 4089755"/>
              <a:gd name="connsiteY12527" fmla="*/ 4412299 h 4615664"/>
              <a:gd name="connsiteX12528" fmla="*/ 2258233 w 4089755"/>
              <a:gd name="connsiteY12528" fmla="*/ 4421281 h 4615664"/>
              <a:gd name="connsiteX12529" fmla="*/ 2275856 w 4089755"/>
              <a:gd name="connsiteY12529" fmla="*/ 4431249 h 4615664"/>
              <a:gd name="connsiteX12530" fmla="*/ 2273354 w 4089755"/>
              <a:gd name="connsiteY12530" fmla="*/ 4432408 h 4615664"/>
              <a:gd name="connsiteX12531" fmla="*/ 2271087 w 4089755"/>
              <a:gd name="connsiteY12531" fmla="*/ 4432595 h 4615664"/>
              <a:gd name="connsiteX12532" fmla="*/ 2271391 w 4089755"/>
              <a:gd name="connsiteY12532" fmla="*/ 4431126 h 4615664"/>
              <a:gd name="connsiteX12533" fmla="*/ 2268856 w 4089755"/>
              <a:gd name="connsiteY12533" fmla="*/ 4427830 h 4615664"/>
              <a:gd name="connsiteX12534" fmla="*/ 2269137 w 4089755"/>
              <a:gd name="connsiteY12534" fmla="*/ 4431643 h 4615664"/>
              <a:gd name="connsiteX12535" fmla="*/ 2269564 w 4089755"/>
              <a:gd name="connsiteY12535" fmla="*/ 4432721 h 4615664"/>
              <a:gd name="connsiteX12536" fmla="*/ 2269383 w 4089755"/>
              <a:gd name="connsiteY12536" fmla="*/ 4432737 h 4615664"/>
              <a:gd name="connsiteX12537" fmla="*/ 2265288 w 4089755"/>
              <a:gd name="connsiteY12537" fmla="*/ 4444580 h 4615664"/>
              <a:gd name="connsiteX12538" fmla="*/ 2270434 w 4089755"/>
              <a:gd name="connsiteY12538" fmla="*/ 4446102 h 4615664"/>
              <a:gd name="connsiteX12539" fmla="*/ 2277248 w 4089755"/>
              <a:gd name="connsiteY12539" fmla="*/ 4458736 h 4615664"/>
              <a:gd name="connsiteX12540" fmla="*/ 2292032 w 4089755"/>
              <a:gd name="connsiteY12540" fmla="*/ 4455340 h 4615664"/>
              <a:gd name="connsiteX12541" fmla="*/ 2281645 w 4089755"/>
              <a:gd name="connsiteY12541" fmla="*/ 4449417 h 4615664"/>
              <a:gd name="connsiteX12542" fmla="*/ 2323140 w 4089755"/>
              <a:gd name="connsiteY12542" fmla="*/ 4461689 h 4615664"/>
              <a:gd name="connsiteX12543" fmla="*/ 2303661 w 4089755"/>
              <a:gd name="connsiteY12543" fmla="*/ 4458656 h 4615664"/>
              <a:gd name="connsiteX12544" fmla="*/ 2320167 w 4089755"/>
              <a:gd name="connsiteY12544" fmla="*/ 4466391 h 4615664"/>
              <a:gd name="connsiteX12545" fmla="*/ 2323843 w 4089755"/>
              <a:gd name="connsiteY12545" fmla="*/ 4461896 h 4615664"/>
              <a:gd name="connsiteX12546" fmla="*/ 2329196 w 4089755"/>
              <a:gd name="connsiteY12546" fmla="*/ 4463480 h 4615664"/>
              <a:gd name="connsiteX12547" fmla="*/ 2327989 w 4089755"/>
              <a:gd name="connsiteY12547" fmla="*/ 4464209 h 4615664"/>
              <a:gd name="connsiteX12548" fmla="*/ 2327722 w 4089755"/>
              <a:gd name="connsiteY12548" fmla="*/ 4468911 h 4615664"/>
              <a:gd name="connsiteX12549" fmla="*/ 2324071 w 4089755"/>
              <a:gd name="connsiteY12549" fmla="*/ 4478459 h 4615664"/>
              <a:gd name="connsiteX12550" fmla="*/ 2321348 w 4089755"/>
              <a:gd name="connsiteY12550" fmla="*/ 4479760 h 4615664"/>
              <a:gd name="connsiteX12551" fmla="*/ 2310361 w 4089755"/>
              <a:gd name="connsiteY12551" fmla="*/ 4478990 h 4615664"/>
              <a:gd name="connsiteX12552" fmla="*/ 2323525 w 4089755"/>
              <a:gd name="connsiteY12552" fmla="*/ 4486628 h 4615664"/>
              <a:gd name="connsiteX12553" fmla="*/ 2326023 w 4089755"/>
              <a:gd name="connsiteY12553" fmla="*/ 4486502 h 4615664"/>
              <a:gd name="connsiteX12554" fmla="*/ 2352578 w 4089755"/>
              <a:gd name="connsiteY12554" fmla="*/ 4498517 h 4615664"/>
              <a:gd name="connsiteX12555" fmla="*/ 2365940 w 4089755"/>
              <a:gd name="connsiteY12555" fmla="*/ 4503186 h 4615664"/>
              <a:gd name="connsiteX12556" fmla="*/ 2365636 w 4089755"/>
              <a:gd name="connsiteY12556" fmla="*/ 4505666 h 4615664"/>
              <a:gd name="connsiteX12557" fmla="*/ 2363788 w 4089755"/>
              <a:gd name="connsiteY12557" fmla="*/ 4507608 h 4615664"/>
              <a:gd name="connsiteX12558" fmla="*/ 2368544 w 4089755"/>
              <a:gd name="connsiteY12558" fmla="*/ 4506516 h 4615664"/>
              <a:gd name="connsiteX12559" fmla="*/ 2366438 w 4089755"/>
              <a:gd name="connsiteY12559" fmla="*/ 4503358 h 4615664"/>
              <a:gd name="connsiteX12560" fmla="*/ 2370642 w 4089755"/>
              <a:gd name="connsiteY12560" fmla="*/ 4504830 h 4615664"/>
              <a:gd name="connsiteX12561" fmla="*/ 2388744 w 4089755"/>
              <a:gd name="connsiteY12561" fmla="*/ 4508867 h 4615664"/>
              <a:gd name="connsiteX12562" fmla="*/ 2421572 w 4089755"/>
              <a:gd name="connsiteY12562" fmla="*/ 4520020 h 4615664"/>
              <a:gd name="connsiteX12563" fmla="*/ 2439662 w 4089755"/>
              <a:gd name="connsiteY12563" fmla="*/ 4528325 h 4615664"/>
              <a:gd name="connsiteX12564" fmla="*/ 2419697 w 4089755"/>
              <a:gd name="connsiteY12564" fmla="*/ 4525375 h 4615664"/>
              <a:gd name="connsiteX12565" fmla="*/ 2418904 w 4089755"/>
              <a:gd name="connsiteY12565" fmla="*/ 4524507 h 4615664"/>
              <a:gd name="connsiteX12566" fmla="*/ 2419298 w 4089755"/>
              <a:gd name="connsiteY12566" fmla="*/ 4524939 h 4615664"/>
              <a:gd name="connsiteX12567" fmla="*/ 2419697 w 4089755"/>
              <a:gd name="connsiteY12567" fmla="*/ 4525375 h 4615664"/>
              <a:gd name="connsiteX12568" fmla="*/ 2405620 w 4089755"/>
              <a:gd name="connsiteY12568" fmla="*/ 4523294 h 4615664"/>
              <a:gd name="connsiteX12569" fmla="*/ 2371326 w 4089755"/>
              <a:gd name="connsiteY12569" fmla="*/ 4511311 h 4615664"/>
              <a:gd name="connsiteX12570" fmla="*/ 2298600 w 4089755"/>
              <a:gd name="connsiteY12570" fmla="*/ 4498682 h 4615664"/>
              <a:gd name="connsiteX12571" fmla="*/ 2131579 w 4089755"/>
              <a:gd name="connsiteY12571" fmla="*/ 4479958 h 4615664"/>
              <a:gd name="connsiteX12572" fmla="*/ 2148973 w 4089755"/>
              <a:gd name="connsiteY12572" fmla="*/ 4500886 h 4615664"/>
              <a:gd name="connsiteX12573" fmla="*/ 2178212 w 4089755"/>
              <a:gd name="connsiteY12573" fmla="*/ 4510762 h 4615664"/>
              <a:gd name="connsiteX12574" fmla="*/ 2256520 w 4089755"/>
              <a:gd name="connsiteY12574" fmla="*/ 4517694 h 4615664"/>
              <a:gd name="connsiteX12575" fmla="*/ 2296125 w 4089755"/>
              <a:gd name="connsiteY12575" fmla="*/ 4525734 h 4615664"/>
              <a:gd name="connsiteX12576" fmla="*/ 2381191 w 4089755"/>
              <a:gd name="connsiteY12576" fmla="*/ 4546432 h 4615664"/>
              <a:gd name="connsiteX12577" fmla="*/ 2459391 w 4089755"/>
              <a:gd name="connsiteY12577" fmla="*/ 4564194 h 4615664"/>
              <a:gd name="connsiteX12578" fmla="*/ 2346718 w 4089755"/>
              <a:gd name="connsiteY12578" fmla="*/ 4587019 h 4615664"/>
              <a:gd name="connsiteX12579" fmla="*/ 2023103 w 4089755"/>
              <a:gd name="connsiteY12579" fmla="*/ 4611683 h 4615664"/>
              <a:gd name="connsiteX12580" fmla="*/ 1920787 w 4089755"/>
              <a:gd name="connsiteY12580" fmla="*/ 4608347 h 4615664"/>
              <a:gd name="connsiteX12581" fmla="*/ 1859573 w 4089755"/>
              <a:gd name="connsiteY12581" fmla="*/ 4577489 h 4615664"/>
              <a:gd name="connsiteX12582" fmla="*/ 1829100 w 4089755"/>
              <a:gd name="connsiteY12582" fmla="*/ 4561450 h 4615664"/>
              <a:gd name="connsiteX12583" fmla="*/ 1818571 w 4089755"/>
              <a:gd name="connsiteY12583" fmla="*/ 4555908 h 4615664"/>
              <a:gd name="connsiteX12584" fmla="*/ 1808536 w 4089755"/>
              <a:gd name="connsiteY12584" fmla="*/ 4558408 h 4615664"/>
              <a:gd name="connsiteX12585" fmla="*/ 1897683 w 4089755"/>
              <a:gd name="connsiteY12585" fmla="*/ 4607594 h 4615664"/>
              <a:gd name="connsiteX12586" fmla="*/ 1891870 w 4089755"/>
              <a:gd name="connsiteY12586" fmla="*/ 4607404 h 4615664"/>
              <a:gd name="connsiteX12587" fmla="*/ 1519197 w 4089755"/>
              <a:gd name="connsiteY12587" fmla="*/ 4543215 h 4615664"/>
              <a:gd name="connsiteX12588" fmla="*/ 1402481 w 4089755"/>
              <a:gd name="connsiteY12588" fmla="*/ 4503245 h 4615664"/>
              <a:gd name="connsiteX12589" fmla="*/ 1290539 w 4089755"/>
              <a:gd name="connsiteY12589" fmla="*/ 4518437 h 4615664"/>
              <a:gd name="connsiteX12590" fmla="*/ 1217747 w 4089755"/>
              <a:gd name="connsiteY12590" fmla="*/ 4543717 h 4615664"/>
              <a:gd name="connsiteX12591" fmla="*/ 1263668 w 4089755"/>
              <a:gd name="connsiteY12591" fmla="*/ 4526317 h 4615664"/>
              <a:gd name="connsiteX12592" fmla="*/ 1277754 w 4089755"/>
              <a:gd name="connsiteY12592" fmla="*/ 4520172 h 4615664"/>
              <a:gd name="connsiteX12593" fmla="*/ 1234574 w 4089755"/>
              <a:gd name="connsiteY12593" fmla="*/ 4526033 h 4615664"/>
              <a:gd name="connsiteX12594" fmla="*/ 1211618 w 4089755"/>
              <a:gd name="connsiteY12594" fmla="*/ 4534636 h 4615664"/>
              <a:gd name="connsiteX12595" fmla="*/ 1174544 w 4089755"/>
              <a:gd name="connsiteY12595" fmla="*/ 4546691 h 4615664"/>
              <a:gd name="connsiteX12596" fmla="*/ 1148081 w 4089755"/>
              <a:gd name="connsiteY12596" fmla="*/ 4554354 h 4615664"/>
              <a:gd name="connsiteX12597" fmla="*/ 1150398 w 4089755"/>
              <a:gd name="connsiteY12597" fmla="*/ 4553150 h 4615664"/>
              <a:gd name="connsiteX12598" fmla="*/ 1169680 w 4089755"/>
              <a:gd name="connsiteY12598" fmla="*/ 4545046 h 4615664"/>
              <a:gd name="connsiteX12599" fmla="*/ 1171493 w 4089755"/>
              <a:gd name="connsiteY12599" fmla="*/ 4544128 h 4615664"/>
              <a:gd name="connsiteX12600" fmla="*/ 1182192 w 4089755"/>
              <a:gd name="connsiteY12600" fmla="*/ 4541022 h 4615664"/>
              <a:gd name="connsiteX12601" fmla="*/ 1216295 w 4089755"/>
              <a:gd name="connsiteY12601" fmla="*/ 4529496 h 4615664"/>
              <a:gd name="connsiteX12602" fmla="*/ 1219824 w 4089755"/>
              <a:gd name="connsiteY12602" fmla="*/ 4528035 h 4615664"/>
              <a:gd name="connsiteX12603" fmla="*/ 1181798 w 4089755"/>
              <a:gd name="connsiteY12603" fmla="*/ 4533196 h 4615664"/>
              <a:gd name="connsiteX12604" fmla="*/ 1144151 w 4089755"/>
              <a:gd name="connsiteY12604" fmla="*/ 4538680 h 4615664"/>
              <a:gd name="connsiteX12605" fmla="*/ 1155949 w 4089755"/>
              <a:gd name="connsiteY12605" fmla="*/ 4533630 h 4615664"/>
              <a:gd name="connsiteX12606" fmla="*/ 1104412 w 4089755"/>
              <a:gd name="connsiteY12606" fmla="*/ 4549911 h 4615664"/>
              <a:gd name="connsiteX12607" fmla="*/ 1074343 w 4089755"/>
              <a:gd name="connsiteY12607" fmla="*/ 4556603 h 4615664"/>
              <a:gd name="connsiteX12608" fmla="*/ 1066868 w 4089755"/>
              <a:gd name="connsiteY12608" fmla="*/ 4560115 h 4615664"/>
              <a:gd name="connsiteX12609" fmla="*/ 1066554 w 4089755"/>
              <a:gd name="connsiteY12609" fmla="*/ 4559836 h 4615664"/>
              <a:gd name="connsiteX12610" fmla="*/ 1065552 w 4089755"/>
              <a:gd name="connsiteY12610" fmla="*/ 4560733 h 4615664"/>
              <a:gd name="connsiteX12611" fmla="*/ 1066868 w 4089755"/>
              <a:gd name="connsiteY12611" fmla="*/ 4560115 h 4615664"/>
              <a:gd name="connsiteX12612" fmla="*/ 1068059 w 4089755"/>
              <a:gd name="connsiteY12612" fmla="*/ 4561173 h 4615664"/>
              <a:gd name="connsiteX12613" fmla="*/ 1042793 w 4089755"/>
              <a:gd name="connsiteY12613" fmla="*/ 4571519 h 4615664"/>
              <a:gd name="connsiteX12614" fmla="*/ 1049013 w 4089755"/>
              <a:gd name="connsiteY12614" fmla="*/ 4571181 h 4615664"/>
              <a:gd name="connsiteX12615" fmla="*/ 1053345 w 4089755"/>
              <a:gd name="connsiteY12615" fmla="*/ 4574802 h 4615664"/>
              <a:gd name="connsiteX12616" fmla="*/ 1075088 w 4089755"/>
              <a:gd name="connsiteY12616" fmla="*/ 4569798 h 4615664"/>
              <a:gd name="connsiteX12617" fmla="*/ 1110060 w 4089755"/>
              <a:gd name="connsiteY12617" fmla="*/ 4560972 h 4615664"/>
              <a:gd name="connsiteX12618" fmla="*/ 1140307 w 4089755"/>
              <a:gd name="connsiteY12618" fmla="*/ 4553015 h 4615664"/>
              <a:gd name="connsiteX12619" fmla="*/ 1132979 w 4089755"/>
              <a:gd name="connsiteY12619" fmla="*/ 4555732 h 4615664"/>
              <a:gd name="connsiteX12620" fmla="*/ 1093788 w 4089755"/>
              <a:gd name="connsiteY12620" fmla="*/ 4565900 h 4615664"/>
              <a:gd name="connsiteX12621" fmla="*/ 1013276 w 4089755"/>
              <a:gd name="connsiteY12621" fmla="*/ 4588722 h 4615664"/>
              <a:gd name="connsiteX12622" fmla="*/ 970066 w 4089755"/>
              <a:gd name="connsiteY12622" fmla="*/ 4599138 h 4615664"/>
              <a:gd name="connsiteX12623" fmla="*/ 929823 w 4089755"/>
              <a:gd name="connsiteY12623" fmla="*/ 4607928 h 4615664"/>
              <a:gd name="connsiteX12624" fmla="*/ 976497 w 4089755"/>
              <a:gd name="connsiteY12624" fmla="*/ 4595616 h 4615664"/>
              <a:gd name="connsiteX12625" fmla="*/ 992021 w 4089755"/>
              <a:gd name="connsiteY12625" fmla="*/ 4590951 h 4615664"/>
              <a:gd name="connsiteX12626" fmla="*/ 977268 w 4089755"/>
              <a:gd name="connsiteY12626" fmla="*/ 4591223 h 4615664"/>
              <a:gd name="connsiteX12627" fmla="*/ 872030 w 4089755"/>
              <a:gd name="connsiteY12627" fmla="*/ 4615664 h 4615664"/>
              <a:gd name="connsiteX12628" fmla="*/ 968785 w 4089755"/>
              <a:gd name="connsiteY12628" fmla="*/ 4589734 h 4615664"/>
              <a:gd name="connsiteX12629" fmla="*/ 975533 w 4089755"/>
              <a:gd name="connsiteY12629" fmla="*/ 4586389 h 4615664"/>
              <a:gd name="connsiteX12630" fmla="*/ 969029 w 4089755"/>
              <a:gd name="connsiteY12630" fmla="*/ 4588346 h 4615664"/>
              <a:gd name="connsiteX12631" fmla="*/ 914927 w 4089755"/>
              <a:gd name="connsiteY12631" fmla="*/ 4600665 h 4615664"/>
              <a:gd name="connsiteX12632" fmla="*/ 880062 w 4089755"/>
              <a:gd name="connsiteY12632" fmla="*/ 4607770 h 4615664"/>
              <a:gd name="connsiteX12633" fmla="*/ 884557 w 4089755"/>
              <a:gd name="connsiteY12633" fmla="*/ 4605355 h 4615664"/>
              <a:gd name="connsiteX12634" fmla="*/ 884743 w 4089755"/>
              <a:gd name="connsiteY12634" fmla="*/ 4605229 h 4615664"/>
              <a:gd name="connsiteX12635" fmla="*/ 886256 w 4089755"/>
              <a:gd name="connsiteY12635" fmla="*/ 4604810 h 4615664"/>
              <a:gd name="connsiteX12636" fmla="*/ 910556 w 4089755"/>
              <a:gd name="connsiteY12636" fmla="*/ 4598824 h 4615664"/>
              <a:gd name="connsiteX12637" fmla="*/ 893246 w 4089755"/>
              <a:gd name="connsiteY12637" fmla="*/ 4600077 h 4615664"/>
              <a:gd name="connsiteX12638" fmla="*/ 891518 w 4089755"/>
              <a:gd name="connsiteY12638" fmla="*/ 4600541 h 4615664"/>
              <a:gd name="connsiteX12639" fmla="*/ 892219 w 4089755"/>
              <a:gd name="connsiteY12639" fmla="*/ 4597996 h 4615664"/>
              <a:gd name="connsiteX12640" fmla="*/ 886569 w 4089755"/>
              <a:gd name="connsiteY12640" fmla="*/ 4600042 h 4615664"/>
              <a:gd name="connsiteX12641" fmla="*/ 880128 w 4089755"/>
              <a:gd name="connsiteY12641" fmla="*/ 4603339 h 4615664"/>
              <a:gd name="connsiteX12642" fmla="*/ 875216 w 4089755"/>
              <a:gd name="connsiteY12642" fmla="*/ 4604304 h 4615664"/>
              <a:gd name="connsiteX12643" fmla="*/ 890021 w 4089755"/>
              <a:gd name="connsiteY12643" fmla="*/ 4598081 h 4615664"/>
              <a:gd name="connsiteX12644" fmla="*/ 982342 w 4089755"/>
              <a:gd name="connsiteY12644" fmla="*/ 4575901 h 4615664"/>
              <a:gd name="connsiteX12645" fmla="*/ 1017580 w 4089755"/>
              <a:gd name="connsiteY12645" fmla="*/ 4564205 h 4615664"/>
              <a:gd name="connsiteX12646" fmla="*/ 1012476 w 4089755"/>
              <a:gd name="connsiteY12646" fmla="*/ 4564979 h 4615664"/>
              <a:gd name="connsiteX12647" fmla="*/ 936835 w 4089755"/>
              <a:gd name="connsiteY12647" fmla="*/ 4582696 h 4615664"/>
              <a:gd name="connsiteX12648" fmla="*/ 908395 w 4089755"/>
              <a:gd name="connsiteY12648" fmla="*/ 4589625 h 4615664"/>
              <a:gd name="connsiteX12649" fmla="*/ 924396 w 4089755"/>
              <a:gd name="connsiteY12649" fmla="*/ 4583373 h 4615664"/>
              <a:gd name="connsiteX12650" fmla="*/ 1008376 w 4089755"/>
              <a:gd name="connsiteY12650" fmla="*/ 4561161 h 4615664"/>
              <a:gd name="connsiteX12651" fmla="*/ 1041018 w 4089755"/>
              <a:gd name="connsiteY12651" fmla="*/ 4550678 h 4615664"/>
              <a:gd name="connsiteX12652" fmla="*/ 1017641 w 4089755"/>
              <a:gd name="connsiteY12652" fmla="*/ 4557064 h 4615664"/>
              <a:gd name="connsiteX12653" fmla="*/ 993391 w 4089755"/>
              <a:gd name="connsiteY12653" fmla="*/ 4561630 h 4615664"/>
              <a:gd name="connsiteX12654" fmla="*/ 1035042 w 4089755"/>
              <a:gd name="connsiteY12654" fmla="*/ 4549629 h 4615664"/>
              <a:gd name="connsiteX12655" fmla="*/ 1047339 w 4089755"/>
              <a:gd name="connsiteY12655" fmla="*/ 4542966 h 4615664"/>
              <a:gd name="connsiteX12656" fmla="*/ 1057630 w 4089755"/>
              <a:gd name="connsiteY12656" fmla="*/ 4539375 h 4615664"/>
              <a:gd name="connsiteX12657" fmla="*/ 1054655 w 4089755"/>
              <a:gd name="connsiteY12657" fmla="*/ 4537807 h 4615664"/>
              <a:gd name="connsiteX12658" fmla="*/ 1055032 w 4089755"/>
              <a:gd name="connsiteY12658" fmla="*/ 4536024 h 4615664"/>
              <a:gd name="connsiteX12659" fmla="*/ 1036586 w 4089755"/>
              <a:gd name="connsiteY12659" fmla="*/ 4541258 h 4615664"/>
              <a:gd name="connsiteX12660" fmla="*/ 999330 w 4089755"/>
              <a:gd name="connsiteY12660" fmla="*/ 4549972 h 4615664"/>
              <a:gd name="connsiteX12661" fmla="*/ 982890 w 4089755"/>
              <a:gd name="connsiteY12661" fmla="*/ 4559362 h 4615664"/>
              <a:gd name="connsiteX12662" fmla="*/ 973756 w 4089755"/>
              <a:gd name="connsiteY12662" fmla="*/ 4563510 h 4615664"/>
              <a:gd name="connsiteX12663" fmla="*/ 967268 w 4089755"/>
              <a:gd name="connsiteY12663" fmla="*/ 4564456 h 4615664"/>
              <a:gd name="connsiteX12664" fmla="*/ 941922 w 4089755"/>
              <a:gd name="connsiteY12664" fmla="*/ 4569561 h 4615664"/>
              <a:gd name="connsiteX12665" fmla="*/ 952593 w 4089755"/>
              <a:gd name="connsiteY12665" fmla="*/ 4562520 h 4615664"/>
              <a:gd name="connsiteX12666" fmla="*/ 951958 w 4089755"/>
              <a:gd name="connsiteY12666" fmla="*/ 4562826 h 4615664"/>
              <a:gd name="connsiteX12667" fmla="*/ 948900 w 4089755"/>
              <a:gd name="connsiteY12667" fmla="*/ 4562641 h 4615664"/>
              <a:gd name="connsiteX12668" fmla="*/ 954247 w 4089755"/>
              <a:gd name="connsiteY12668" fmla="*/ 4560481 h 4615664"/>
              <a:gd name="connsiteX12669" fmla="*/ 954820 w 4089755"/>
              <a:gd name="connsiteY12669" fmla="*/ 4561050 h 4615664"/>
              <a:gd name="connsiteX12670" fmla="*/ 956257 w 4089755"/>
              <a:gd name="connsiteY12670" fmla="*/ 4560102 h 4615664"/>
              <a:gd name="connsiteX12671" fmla="*/ 976461 w 4089755"/>
              <a:gd name="connsiteY12671" fmla="*/ 4554978 h 4615664"/>
              <a:gd name="connsiteX12672" fmla="*/ 992580 w 4089755"/>
              <a:gd name="connsiteY12672" fmla="*/ 4550890 h 4615664"/>
              <a:gd name="connsiteX12673" fmla="*/ 1008255 w 4089755"/>
              <a:gd name="connsiteY12673" fmla="*/ 4545562 h 4615664"/>
              <a:gd name="connsiteX12674" fmla="*/ 1049515 w 4089755"/>
              <a:gd name="connsiteY12674" fmla="*/ 4535326 h 4615664"/>
              <a:gd name="connsiteX12675" fmla="*/ 1056469 w 4089755"/>
              <a:gd name="connsiteY12675" fmla="*/ 4532869 h 4615664"/>
              <a:gd name="connsiteX12676" fmla="*/ 1061110 w 4089755"/>
              <a:gd name="connsiteY12676" fmla="*/ 4528671 h 4615664"/>
              <a:gd name="connsiteX12677" fmla="*/ 1072056 w 4089755"/>
              <a:gd name="connsiteY12677" fmla="*/ 4522537 h 4615664"/>
              <a:gd name="connsiteX12678" fmla="*/ 1028050 w 4089755"/>
              <a:gd name="connsiteY12678" fmla="*/ 4534693 h 4615664"/>
              <a:gd name="connsiteX12679" fmla="*/ 1024067 w 4089755"/>
              <a:gd name="connsiteY12679" fmla="*/ 4535703 h 4615664"/>
              <a:gd name="connsiteX12680" fmla="*/ 1019776 w 4089755"/>
              <a:gd name="connsiteY12680" fmla="*/ 4538294 h 4615664"/>
              <a:gd name="connsiteX12681" fmla="*/ 1011969 w 4089755"/>
              <a:gd name="connsiteY12681" fmla="*/ 4542752 h 4615664"/>
              <a:gd name="connsiteX12682" fmla="*/ 1005444 w 4089755"/>
              <a:gd name="connsiteY12682" fmla="*/ 4543037 h 4615664"/>
              <a:gd name="connsiteX12683" fmla="*/ 983063 w 4089755"/>
              <a:gd name="connsiteY12683" fmla="*/ 4546086 h 4615664"/>
              <a:gd name="connsiteX12684" fmla="*/ 978842 w 4089755"/>
              <a:gd name="connsiteY12684" fmla="*/ 4547156 h 4615664"/>
              <a:gd name="connsiteX12685" fmla="*/ 969203 w 4089755"/>
              <a:gd name="connsiteY12685" fmla="*/ 4545464 h 4615664"/>
              <a:gd name="connsiteX12686" fmla="*/ 989946 w 4089755"/>
              <a:gd name="connsiteY12686" fmla="*/ 4538711 h 4615664"/>
              <a:gd name="connsiteX12687" fmla="*/ 1002131 w 4089755"/>
              <a:gd name="connsiteY12687" fmla="*/ 4530925 h 4615664"/>
              <a:gd name="connsiteX12688" fmla="*/ 990120 w 4089755"/>
              <a:gd name="connsiteY12688" fmla="*/ 4534265 h 4615664"/>
              <a:gd name="connsiteX12689" fmla="*/ 967450 w 4089755"/>
              <a:gd name="connsiteY12689" fmla="*/ 4540588 h 4615664"/>
              <a:gd name="connsiteX12690" fmla="*/ 976074 w 4089755"/>
              <a:gd name="connsiteY12690" fmla="*/ 4534159 h 4615664"/>
              <a:gd name="connsiteX12691" fmla="*/ 960476 w 4089755"/>
              <a:gd name="connsiteY12691" fmla="*/ 4538286 h 4615664"/>
              <a:gd name="connsiteX12692" fmla="*/ 947026 w 4089755"/>
              <a:gd name="connsiteY12692" fmla="*/ 4545927 h 4615664"/>
              <a:gd name="connsiteX12693" fmla="*/ 936664 w 4089755"/>
              <a:gd name="connsiteY12693" fmla="*/ 4548575 h 4615664"/>
              <a:gd name="connsiteX12694" fmla="*/ 935415 w 4089755"/>
              <a:gd name="connsiteY12694" fmla="*/ 4548898 h 4615664"/>
              <a:gd name="connsiteX12695" fmla="*/ 940614 w 4089755"/>
              <a:gd name="connsiteY12695" fmla="*/ 4545517 h 4615664"/>
              <a:gd name="connsiteX12696" fmla="*/ 961610 w 4089755"/>
              <a:gd name="connsiteY12696" fmla="*/ 4532916 h 4615664"/>
              <a:gd name="connsiteX12697" fmla="*/ 1012091 w 4089755"/>
              <a:gd name="connsiteY12697" fmla="*/ 4505488 h 4615664"/>
              <a:gd name="connsiteX12698" fmla="*/ 1016615 w 4089755"/>
              <a:gd name="connsiteY12698" fmla="*/ 4502414 h 4615664"/>
              <a:gd name="connsiteX12699" fmla="*/ 1017102 w 4089755"/>
              <a:gd name="connsiteY12699" fmla="*/ 4501943 h 4615664"/>
              <a:gd name="connsiteX12700" fmla="*/ 1014745 w 4089755"/>
              <a:gd name="connsiteY12700" fmla="*/ 4502775 h 4615664"/>
              <a:gd name="connsiteX12701" fmla="*/ 1014125 w 4089755"/>
              <a:gd name="connsiteY12701" fmla="*/ 4502336 h 4615664"/>
              <a:gd name="connsiteX12702" fmla="*/ 1013630 w 4089755"/>
              <a:gd name="connsiteY12702" fmla="*/ 4502494 h 4615664"/>
              <a:gd name="connsiteX12703" fmla="*/ 995174 w 4089755"/>
              <a:gd name="connsiteY12703" fmla="*/ 4511171 h 4615664"/>
              <a:gd name="connsiteX12704" fmla="*/ 971125 w 4089755"/>
              <a:gd name="connsiteY12704" fmla="*/ 4523073 h 4615664"/>
              <a:gd name="connsiteX12705" fmla="*/ 961201 w 4089755"/>
              <a:gd name="connsiteY12705" fmla="*/ 4524477 h 4615664"/>
              <a:gd name="connsiteX12706" fmla="*/ 952914 w 4089755"/>
              <a:gd name="connsiteY12706" fmla="*/ 4530858 h 4615664"/>
              <a:gd name="connsiteX12707" fmla="*/ 942762 w 4089755"/>
              <a:gd name="connsiteY12707" fmla="*/ 4532293 h 4615664"/>
              <a:gd name="connsiteX12708" fmla="*/ 920406 w 4089755"/>
              <a:gd name="connsiteY12708" fmla="*/ 4545600 h 4615664"/>
              <a:gd name="connsiteX12709" fmla="*/ 930149 w 4089755"/>
              <a:gd name="connsiteY12709" fmla="*/ 4535723 h 4615664"/>
              <a:gd name="connsiteX12710" fmla="*/ 945512 w 4089755"/>
              <a:gd name="connsiteY12710" fmla="*/ 4526697 h 4615664"/>
              <a:gd name="connsiteX12711" fmla="*/ 949335 w 4089755"/>
              <a:gd name="connsiteY12711" fmla="*/ 4519302 h 4615664"/>
              <a:gd name="connsiteX12712" fmla="*/ 969259 w 4089755"/>
              <a:gd name="connsiteY12712" fmla="*/ 4507368 h 4615664"/>
              <a:gd name="connsiteX12713" fmla="*/ 994347 w 4089755"/>
              <a:gd name="connsiteY12713" fmla="*/ 4495963 h 4615664"/>
              <a:gd name="connsiteX12714" fmla="*/ 993829 w 4089755"/>
              <a:gd name="connsiteY12714" fmla="*/ 4496272 h 4615664"/>
              <a:gd name="connsiteX12715" fmla="*/ 992575 w 4089755"/>
              <a:gd name="connsiteY12715" fmla="*/ 4496994 h 4615664"/>
              <a:gd name="connsiteX12716" fmla="*/ 992861 w 4089755"/>
              <a:gd name="connsiteY12716" fmla="*/ 4496849 h 4615664"/>
              <a:gd name="connsiteX12717" fmla="*/ 993829 w 4089755"/>
              <a:gd name="connsiteY12717" fmla="*/ 4496272 h 4615664"/>
              <a:gd name="connsiteX12718" fmla="*/ 994436 w 4089755"/>
              <a:gd name="connsiteY12718" fmla="*/ 4495924 h 4615664"/>
              <a:gd name="connsiteX12719" fmla="*/ 994347 w 4089755"/>
              <a:gd name="connsiteY12719" fmla="*/ 4495963 h 4615664"/>
              <a:gd name="connsiteX12720" fmla="*/ 997427 w 4089755"/>
              <a:gd name="connsiteY12720" fmla="*/ 4494131 h 4615664"/>
              <a:gd name="connsiteX12721" fmla="*/ 1005412 w 4089755"/>
              <a:gd name="connsiteY12721" fmla="*/ 4487517 h 4615664"/>
              <a:gd name="connsiteX12722" fmla="*/ 988666 w 4089755"/>
              <a:gd name="connsiteY12722" fmla="*/ 4496740 h 4615664"/>
              <a:gd name="connsiteX12723" fmla="*/ 935430 w 4089755"/>
              <a:gd name="connsiteY12723" fmla="*/ 4524834 h 4615664"/>
              <a:gd name="connsiteX12724" fmla="*/ 918283 w 4089755"/>
              <a:gd name="connsiteY12724" fmla="*/ 4530549 h 4615664"/>
              <a:gd name="connsiteX12725" fmla="*/ 901459 w 4089755"/>
              <a:gd name="connsiteY12725" fmla="*/ 4538139 h 4615664"/>
              <a:gd name="connsiteX12726" fmla="*/ 893976 w 4089755"/>
              <a:gd name="connsiteY12726" fmla="*/ 4532344 h 4615664"/>
              <a:gd name="connsiteX12727" fmla="*/ 858949 w 4089755"/>
              <a:gd name="connsiteY12727" fmla="*/ 4552653 h 4615664"/>
              <a:gd name="connsiteX12728" fmla="*/ 845454 w 4089755"/>
              <a:gd name="connsiteY12728" fmla="*/ 4560433 h 4615664"/>
              <a:gd name="connsiteX12729" fmla="*/ 843582 w 4089755"/>
              <a:gd name="connsiteY12729" fmla="*/ 4560369 h 4615664"/>
              <a:gd name="connsiteX12730" fmla="*/ 838200 w 4089755"/>
              <a:gd name="connsiteY12730" fmla="*/ 4560674 h 4615664"/>
              <a:gd name="connsiteX12731" fmla="*/ 842454 w 4089755"/>
              <a:gd name="connsiteY12731" fmla="*/ 4558037 h 4615664"/>
              <a:gd name="connsiteX12732" fmla="*/ 906317 w 4089755"/>
              <a:gd name="connsiteY12732" fmla="*/ 4518537 h 4615664"/>
              <a:gd name="connsiteX12733" fmla="*/ 911816 w 4089755"/>
              <a:gd name="connsiteY12733" fmla="*/ 4515206 h 4615664"/>
              <a:gd name="connsiteX12734" fmla="*/ 910953 w 4089755"/>
              <a:gd name="connsiteY12734" fmla="*/ 4514779 h 4615664"/>
              <a:gd name="connsiteX12735" fmla="*/ 951178 w 4089755"/>
              <a:gd name="connsiteY12735" fmla="*/ 4491243 h 4615664"/>
              <a:gd name="connsiteX12736" fmla="*/ 952281 w 4089755"/>
              <a:gd name="connsiteY12736" fmla="*/ 4490919 h 4615664"/>
              <a:gd name="connsiteX12737" fmla="*/ 952942 w 4089755"/>
              <a:gd name="connsiteY12737" fmla="*/ 4490494 h 4615664"/>
              <a:gd name="connsiteX12738" fmla="*/ 949564 w 4089755"/>
              <a:gd name="connsiteY12738" fmla="*/ 4490486 h 4615664"/>
              <a:gd name="connsiteX12739" fmla="*/ 960542 w 4089755"/>
              <a:gd name="connsiteY12739" fmla="*/ 4482079 h 4615664"/>
              <a:gd name="connsiteX12740" fmla="*/ 964437 w 4089755"/>
              <a:gd name="connsiteY12740" fmla="*/ 4471386 h 4615664"/>
              <a:gd name="connsiteX12741" fmla="*/ 923721 w 4089755"/>
              <a:gd name="connsiteY12741" fmla="*/ 4494143 h 4615664"/>
              <a:gd name="connsiteX12742" fmla="*/ 894133 w 4089755"/>
              <a:gd name="connsiteY12742" fmla="*/ 4506828 h 4615664"/>
              <a:gd name="connsiteX12743" fmla="*/ 886902 w 4089755"/>
              <a:gd name="connsiteY12743" fmla="*/ 4506207 h 4615664"/>
              <a:gd name="connsiteX12744" fmla="*/ 856167 w 4089755"/>
              <a:gd name="connsiteY12744" fmla="*/ 4523988 h 4615664"/>
              <a:gd name="connsiteX12745" fmla="*/ 862772 w 4089755"/>
              <a:gd name="connsiteY12745" fmla="*/ 4516474 h 4615664"/>
              <a:gd name="connsiteX12746" fmla="*/ 862710 w 4089755"/>
              <a:gd name="connsiteY12746" fmla="*/ 4517359 h 4615664"/>
              <a:gd name="connsiteX12747" fmla="*/ 861467 w 4089755"/>
              <a:gd name="connsiteY12747" fmla="*/ 4518302 h 4615664"/>
              <a:gd name="connsiteX12748" fmla="*/ 862668 w 4089755"/>
              <a:gd name="connsiteY12748" fmla="*/ 4517927 h 4615664"/>
              <a:gd name="connsiteX12749" fmla="*/ 862710 w 4089755"/>
              <a:gd name="connsiteY12749" fmla="*/ 4517359 h 4615664"/>
              <a:gd name="connsiteX12750" fmla="*/ 864993 w 4089755"/>
              <a:gd name="connsiteY12750" fmla="*/ 4515622 h 4615664"/>
              <a:gd name="connsiteX12751" fmla="*/ 866735 w 4089755"/>
              <a:gd name="connsiteY12751" fmla="*/ 4514954 h 4615664"/>
              <a:gd name="connsiteX12752" fmla="*/ 868448 w 4089755"/>
              <a:gd name="connsiteY12752" fmla="*/ 4513752 h 4615664"/>
              <a:gd name="connsiteX12753" fmla="*/ 868694 w 4089755"/>
              <a:gd name="connsiteY12753" fmla="*/ 4511011 h 4615664"/>
              <a:gd name="connsiteX12754" fmla="*/ 870147 w 4089755"/>
              <a:gd name="connsiteY12754" fmla="*/ 4508320 h 4615664"/>
              <a:gd name="connsiteX12755" fmla="*/ 845200 w 4089755"/>
              <a:gd name="connsiteY12755" fmla="*/ 4518829 h 4615664"/>
              <a:gd name="connsiteX12756" fmla="*/ 865421 w 4089755"/>
              <a:gd name="connsiteY12756" fmla="*/ 4507557 h 4615664"/>
              <a:gd name="connsiteX12757" fmla="*/ 883256 w 4089755"/>
              <a:gd name="connsiteY12757" fmla="*/ 4498535 h 4615664"/>
              <a:gd name="connsiteX12758" fmla="*/ 885764 w 4089755"/>
              <a:gd name="connsiteY12758" fmla="*/ 4497115 h 4615664"/>
              <a:gd name="connsiteX12759" fmla="*/ 900469 w 4089755"/>
              <a:gd name="connsiteY12759" fmla="*/ 4488934 h 4615664"/>
              <a:gd name="connsiteX12760" fmla="*/ 902987 w 4089755"/>
              <a:gd name="connsiteY12760" fmla="*/ 4483369 h 4615664"/>
              <a:gd name="connsiteX12761" fmla="*/ 938014 w 4089755"/>
              <a:gd name="connsiteY12761" fmla="*/ 4463062 h 4615664"/>
              <a:gd name="connsiteX12762" fmla="*/ 974516 w 4089755"/>
              <a:gd name="connsiteY12762" fmla="*/ 4444464 h 4615664"/>
              <a:gd name="connsiteX12763" fmla="*/ 977346 w 4089755"/>
              <a:gd name="connsiteY12763" fmla="*/ 4440499 h 4615664"/>
              <a:gd name="connsiteX12764" fmla="*/ 960183 w 4089755"/>
              <a:gd name="connsiteY12764" fmla="*/ 4447109 h 4615664"/>
              <a:gd name="connsiteX12765" fmla="*/ 955444 w 4089755"/>
              <a:gd name="connsiteY12765" fmla="*/ 4449911 h 4615664"/>
              <a:gd name="connsiteX12766" fmla="*/ 957205 w 4089755"/>
              <a:gd name="connsiteY12766" fmla="*/ 4449448 h 4615664"/>
              <a:gd name="connsiteX12767" fmla="*/ 954582 w 4089755"/>
              <a:gd name="connsiteY12767" fmla="*/ 4450421 h 4615664"/>
              <a:gd name="connsiteX12768" fmla="*/ 949420 w 4089755"/>
              <a:gd name="connsiteY12768" fmla="*/ 4453472 h 4615664"/>
              <a:gd name="connsiteX12769" fmla="*/ 942161 w 4089755"/>
              <a:gd name="connsiteY12769" fmla="*/ 4457541 h 4615664"/>
              <a:gd name="connsiteX12770" fmla="*/ 853846 w 4089755"/>
              <a:gd name="connsiteY12770" fmla="*/ 4504887 h 4615664"/>
              <a:gd name="connsiteX12771" fmla="*/ 810007 w 4089755"/>
              <a:gd name="connsiteY12771" fmla="*/ 4531316 h 4615664"/>
              <a:gd name="connsiteX12772" fmla="*/ 806416 w 4089755"/>
              <a:gd name="connsiteY12772" fmla="*/ 4531675 h 4615664"/>
              <a:gd name="connsiteX12773" fmla="*/ 798064 w 4089755"/>
              <a:gd name="connsiteY12773" fmla="*/ 4533016 h 4615664"/>
              <a:gd name="connsiteX12774" fmla="*/ 811317 w 4089755"/>
              <a:gd name="connsiteY12774" fmla="*/ 4523756 h 4615664"/>
              <a:gd name="connsiteX12775" fmla="*/ 797339 w 4089755"/>
              <a:gd name="connsiteY12775" fmla="*/ 4530708 h 4615664"/>
              <a:gd name="connsiteX12776" fmla="*/ 796372 w 4089755"/>
              <a:gd name="connsiteY12776" fmla="*/ 4527051 h 4615664"/>
              <a:gd name="connsiteX12777" fmla="*/ 791103 w 4089755"/>
              <a:gd name="connsiteY12777" fmla="*/ 4528307 h 4615664"/>
              <a:gd name="connsiteX12778" fmla="*/ 803799 w 4089755"/>
              <a:gd name="connsiteY12778" fmla="*/ 4519967 h 4615664"/>
              <a:gd name="connsiteX12779" fmla="*/ 808112 w 4089755"/>
              <a:gd name="connsiteY12779" fmla="*/ 4518014 h 4615664"/>
              <a:gd name="connsiteX12780" fmla="*/ 810354 w 4089755"/>
              <a:gd name="connsiteY12780" fmla="*/ 4517585 h 4615664"/>
              <a:gd name="connsiteX12781" fmla="*/ 809271 w 4089755"/>
              <a:gd name="connsiteY12781" fmla="*/ 4516373 h 4615664"/>
              <a:gd name="connsiteX12782" fmla="*/ 826260 w 4089755"/>
              <a:gd name="connsiteY12782" fmla="*/ 4505215 h 4615664"/>
              <a:gd name="connsiteX12783" fmla="*/ 832101 w 4089755"/>
              <a:gd name="connsiteY12783" fmla="*/ 4503510 h 4615664"/>
              <a:gd name="connsiteX12784" fmla="*/ 845603 w 4089755"/>
              <a:gd name="connsiteY12784" fmla="*/ 4500170 h 4615664"/>
              <a:gd name="connsiteX12785" fmla="*/ 861371 w 4089755"/>
              <a:gd name="connsiteY12785" fmla="*/ 4494116 h 4615664"/>
              <a:gd name="connsiteX12786" fmla="*/ 833164 w 4089755"/>
              <a:gd name="connsiteY12786" fmla="*/ 4500847 h 4615664"/>
              <a:gd name="connsiteX12787" fmla="*/ 832844 w 4089755"/>
              <a:gd name="connsiteY12787" fmla="*/ 4500892 h 4615664"/>
              <a:gd name="connsiteX12788" fmla="*/ 837476 w 4089755"/>
              <a:gd name="connsiteY12788" fmla="*/ 4497849 h 4615664"/>
              <a:gd name="connsiteX12789" fmla="*/ 878827 w 4089755"/>
              <a:gd name="connsiteY12789" fmla="*/ 4473835 h 4615664"/>
              <a:gd name="connsiteX12790" fmla="*/ 888904 w 4089755"/>
              <a:gd name="connsiteY12790" fmla="*/ 4468317 h 4615664"/>
              <a:gd name="connsiteX12791" fmla="*/ 871042 w 4089755"/>
              <a:gd name="connsiteY12791" fmla="*/ 4473224 h 4615664"/>
              <a:gd name="connsiteX12792" fmla="*/ 830175 w 4089755"/>
              <a:gd name="connsiteY12792" fmla="*/ 4485154 h 4615664"/>
              <a:gd name="connsiteX12793" fmla="*/ 786965 w 4089755"/>
              <a:gd name="connsiteY12793" fmla="*/ 4495569 h 4615664"/>
              <a:gd name="connsiteX12794" fmla="*/ 746721 w 4089755"/>
              <a:gd name="connsiteY12794" fmla="*/ 4504360 h 4615664"/>
              <a:gd name="connsiteX12795" fmla="*/ 793395 w 4089755"/>
              <a:gd name="connsiteY12795" fmla="*/ 4492049 h 4615664"/>
              <a:gd name="connsiteX12796" fmla="*/ 808919 w 4089755"/>
              <a:gd name="connsiteY12796" fmla="*/ 4487384 h 4615664"/>
              <a:gd name="connsiteX12797" fmla="*/ 794166 w 4089755"/>
              <a:gd name="connsiteY12797" fmla="*/ 4487655 h 4615664"/>
              <a:gd name="connsiteX12798" fmla="*/ 688929 w 4089755"/>
              <a:gd name="connsiteY12798" fmla="*/ 4512096 h 4615664"/>
              <a:gd name="connsiteX12799" fmla="*/ 785683 w 4089755"/>
              <a:gd name="connsiteY12799" fmla="*/ 4486166 h 4615664"/>
              <a:gd name="connsiteX12800" fmla="*/ 792431 w 4089755"/>
              <a:gd name="connsiteY12800" fmla="*/ 4482820 h 4615664"/>
              <a:gd name="connsiteX12801" fmla="*/ 785927 w 4089755"/>
              <a:gd name="connsiteY12801" fmla="*/ 4484779 h 4615664"/>
              <a:gd name="connsiteX12802" fmla="*/ 731826 w 4089755"/>
              <a:gd name="connsiteY12802" fmla="*/ 4497096 h 4615664"/>
              <a:gd name="connsiteX12803" fmla="*/ 696960 w 4089755"/>
              <a:gd name="connsiteY12803" fmla="*/ 4504201 h 4615664"/>
              <a:gd name="connsiteX12804" fmla="*/ 701455 w 4089755"/>
              <a:gd name="connsiteY12804" fmla="*/ 4501787 h 4615664"/>
              <a:gd name="connsiteX12805" fmla="*/ 701642 w 4089755"/>
              <a:gd name="connsiteY12805" fmla="*/ 4501662 h 4615664"/>
              <a:gd name="connsiteX12806" fmla="*/ 703154 w 4089755"/>
              <a:gd name="connsiteY12806" fmla="*/ 4501243 h 4615664"/>
              <a:gd name="connsiteX12807" fmla="*/ 727454 w 4089755"/>
              <a:gd name="connsiteY12807" fmla="*/ 4495257 h 4615664"/>
              <a:gd name="connsiteX12808" fmla="*/ 710144 w 4089755"/>
              <a:gd name="connsiteY12808" fmla="*/ 4496510 h 4615664"/>
              <a:gd name="connsiteX12809" fmla="*/ 708416 w 4089755"/>
              <a:gd name="connsiteY12809" fmla="*/ 4496973 h 4615664"/>
              <a:gd name="connsiteX12810" fmla="*/ 709117 w 4089755"/>
              <a:gd name="connsiteY12810" fmla="*/ 4494428 h 4615664"/>
              <a:gd name="connsiteX12811" fmla="*/ 703467 w 4089755"/>
              <a:gd name="connsiteY12811" fmla="*/ 4496474 h 4615664"/>
              <a:gd name="connsiteX12812" fmla="*/ 697027 w 4089755"/>
              <a:gd name="connsiteY12812" fmla="*/ 4499771 h 4615664"/>
              <a:gd name="connsiteX12813" fmla="*/ 692114 w 4089755"/>
              <a:gd name="connsiteY12813" fmla="*/ 4500735 h 4615664"/>
              <a:gd name="connsiteX12814" fmla="*/ 706918 w 4089755"/>
              <a:gd name="connsiteY12814" fmla="*/ 4494513 h 4615664"/>
              <a:gd name="connsiteX12815" fmla="*/ 799239 w 4089755"/>
              <a:gd name="connsiteY12815" fmla="*/ 4472333 h 4615664"/>
              <a:gd name="connsiteX12816" fmla="*/ 834477 w 4089755"/>
              <a:gd name="connsiteY12816" fmla="*/ 4460638 h 4615664"/>
              <a:gd name="connsiteX12817" fmla="*/ 829373 w 4089755"/>
              <a:gd name="connsiteY12817" fmla="*/ 4461412 h 4615664"/>
              <a:gd name="connsiteX12818" fmla="*/ 753734 w 4089755"/>
              <a:gd name="connsiteY12818" fmla="*/ 4479128 h 4615664"/>
              <a:gd name="connsiteX12819" fmla="*/ 725292 w 4089755"/>
              <a:gd name="connsiteY12819" fmla="*/ 4486057 h 4615664"/>
              <a:gd name="connsiteX12820" fmla="*/ 741295 w 4089755"/>
              <a:gd name="connsiteY12820" fmla="*/ 4479806 h 4615664"/>
              <a:gd name="connsiteX12821" fmla="*/ 825275 w 4089755"/>
              <a:gd name="connsiteY12821" fmla="*/ 4457593 h 4615664"/>
              <a:gd name="connsiteX12822" fmla="*/ 857915 w 4089755"/>
              <a:gd name="connsiteY12822" fmla="*/ 4447110 h 4615664"/>
              <a:gd name="connsiteX12823" fmla="*/ 834539 w 4089755"/>
              <a:gd name="connsiteY12823" fmla="*/ 4453496 h 4615664"/>
              <a:gd name="connsiteX12824" fmla="*/ 810288 w 4089755"/>
              <a:gd name="connsiteY12824" fmla="*/ 4458062 h 4615664"/>
              <a:gd name="connsiteX12825" fmla="*/ 851940 w 4089755"/>
              <a:gd name="connsiteY12825" fmla="*/ 4446062 h 4615664"/>
              <a:gd name="connsiteX12826" fmla="*/ 864237 w 4089755"/>
              <a:gd name="connsiteY12826" fmla="*/ 4439399 h 4615664"/>
              <a:gd name="connsiteX12827" fmla="*/ 911244 w 4089755"/>
              <a:gd name="connsiteY12827" fmla="*/ 4424048 h 4615664"/>
              <a:gd name="connsiteX12828" fmla="*/ 917992 w 4089755"/>
              <a:gd name="connsiteY12828" fmla="*/ 4420702 h 4615664"/>
              <a:gd name="connsiteX12829" fmla="*/ 905268 w 4089755"/>
              <a:gd name="connsiteY12829" fmla="*/ 4422998 h 4615664"/>
              <a:gd name="connsiteX12830" fmla="*/ 880702 w 4089755"/>
              <a:gd name="connsiteY12830" fmla="*/ 4429968 h 4615664"/>
              <a:gd name="connsiteX12831" fmla="*/ 861998 w 4089755"/>
              <a:gd name="connsiteY12831" fmla="*/ 4438182 h 4615664"/>
              <a:gd name="connsiteX12832" fmla="*/ 871233 w 4089755"/>
              <a:gd name="connsiteY12832" fmla="*/ 4432654 h 4615664"/>
              <a:gd name="connsiteX12833" fmla="*/ 853483 w 4089755"/>
              <a:gd name="connsiteY12833" fmla="*/ 4437690 h 4615664"/>
              <a:gd name="connsiteX12834" fmla="*/ 803258 w 4089755"/>
              <a:gd name="connsiteY12834" fmla="*/ 4449437 h 4615664"/>
              <a:gd name="connsiteX12835" fmla="*/ 866413 w 4089755"/>
              <a:gd name="connsiteY12835" fmla="*/ 4431756 h 4615664"/>
              <a:gd name="connsiteX12836" fmla="*/ 881822 w 4089755"/>
              <a:gd name="connsiteY12836" fmla="*/ 4426317 h 4615664"/>
              <a:gd name="connsiteX12837" fmla="*/ 887343 w 4089755"/>
              <a:gd name="connsiteY12837" fmla="*/ 4423012 h 4615664"/>
              <a:gd name="connsiteX12838" fmla="*/ 899140 w 4089755"/>
              <a:gd name="connsiteY12838" fmla="*/ 4416726 h 4615664"/>
              <a:gd name="connsiteX12839" fmla="*/ 899007 w 4089755"/>
              <a:gd name="connsiteY12839" fmla="*/ 4416517 h 4615664"/>
              <a:gd name="connsiteX12840" fmla="*/ 896400 w 4089755"/>
              <a:gd name="connsiteY12840" fmla="*/ 4416913 h 4615664"/>
              <a:gd name="connsiteX12841" fmla="*/ 795740 w 4089755"/>
              <a:gd name="connsiteY12841" fmla="*/ 4443588 h 4615664"/>
              <a:gd name="connsiteX12842" fmla="*/ 786101 w 4089755"/>
              <a:gd name="connsiteY12842" fmla="*/ 4441896 h 4615664"/>
              <a:gd name="connsiteX12843" fmla="*/ 852539 w 4089755"/>
              <a:gd name="connsiteY12843" fmla="*/ 4421135 h 4615664"/>
              <a:gd name="connsiteX12844" fmla="*/ 863437 w 4089755"/>
              <a:gd name="connsiteY12844" fmla="*/ 4415656 h 4615664"/>
              <a:gd name="connsiteX12845" fmla="*/ 807018 w 4089755"/>
              <a:gd name="connsiteY12845" fmla="*/ 4430697 h 4615664"/>
              <a:gd name="connsiteX12846" fmla="*/ 784347 w 4089755"/>
              <a:gd name="connsiteY12846" fmla="*/ 4437020 h 4615664"/>
              <a:gd name="connsiteX12847" fmla="*/ 792972 w 4089755"/>
              <a:gd name="connsiteY12847" fmla="*/ 4430592 h 4615664"/>
              <a:gd name="connsiteX12848" fmla="*/ 777374 w 4089755"/>
              <a:gd name="connsiteY12848" fmla="*/ 4434719 h 4615664"/>
              <a:gd name="connsiteX12849" fmla="*/ 763925 w 4089755"/>
              <a:gd name="connsiteY12849" fmla="*/ 4442359 h 4615664"/>
              <a:gd name="connsiteX12850" fmla="*/ 753562 w 4089755"/>
              <a:gd name="connsiteY12850" fmla="*/ 4445005 h 4615664"/>
              <a:gd name="connsiteX12851" fmla="*/ 752313 w 4089755"/>
              <a:gd name="connsiteY12851" fmla="*/ 4445331 h 4615664"/>
              <a:gd name="connsiteX12852" fmla="*/ 757512 w 4089755"/>
              <a:gd name="connsiteY12852" fmla="*/ 4441949 h 4615664"/>
              <a:gd name="connsiteX12853" fmla="*/ 778508 w 4089755"/>
              <a:gd name="connsiteY12853" fmla="*/ 4429349 h 4615664"/>
              <a:gd name="connsiteX12854" fmla="*/ 828988 w 4089755"/>
              <a:gd name="connsiteY12854" fmla="*/ 4401920 h 4615664"/>
              <a:gd name="connsiteX12855" fmla="*/ 812072 w 4089755"/>
              <a:gd name="connsiteY12855" fmla="*/ 4407603 h 4615664"/>
              <a:gd name="connsiteX12856" fmla="*/ 788022 w 4089755"/>
              <a:gd name="connsiteY12856" fmla="*/ 4419504 h 4615664"/>
              <a:gd name="connsiteX12857" fmla="*/ 778099 w 4089755"/>
              <a:gd name="connsiteY12857" fmla="*/ 4420909 h 4615664"/>
              <a:gd name="connsiteX12858" fmla="*/ 769812 w 4089755"/>
              <a:gd name="connsiteY12858" fmla="*/ 4427290 h 4615664"/>
              <a:gd name="connsiteX12859" fmla="*/ 759661 w 4089755"/>
              <a:gd name="connsiteY12859" fmla="*/ 4428726 h 4615664"/>
              <a:gd name="connsiteX12860" fmla="*/ 737304 w 4089755"/>
              <a:gd name="connsiteY12860" fmla="*/ 4442033 h 4615664"/>
              <a:gd name="connsiteX12861" fmla="*/ 747048 w 4089755"/>
              <a:gd name="connsiteY12861" fmla="*/ 4432155 h 4615664"/>
              <a:gd name="connsiteX12862" fmla="*/ 762409 w 4089755"/>
              <a:gd name="connsiteY12862" fmla="*/ 4423129 h 4615664"/>
              <a:gd name="connsiteX12863" fmla="*/ 766233 w 4089755"/>
              <a:gd name="connsiteY12863" fmla="*/ 4415735 h 4615664"/>
              <a:gd name="connsiteX12864" fmla="*/ 786157 w 4089755"/>
              <a:gd name="connsiteY12864" fmla="*/ 4403800 h 4615664"/>
              <a:gd name="connsiteX12865" fmla="*/ 811246 w 4089755"/>
              <a:gd name="connsiteY12865" fmla="*/ 4392397 h 4615664"/>
              <a:gd name="connsiteX12866" fmla="*/ 810728 w 4089755"/>
              <a:gd name="connsiteY12866" fmla="*/ 4392705 h 4615664"/>
              <a:gd name="connsiteX12867" fmla="*/ 809473 w 4089755"/>
              <a:gd name="connsiteY12867" fmla="*/ 4393426 h 4615664"/>
              <a:gd name="connsiteX12868" fmla="*/ 809758 w 4089755"/>
              <a:gd name="connsiteY12868" fmla="*/ 4393281 h 4615664"/>
              <a:gd name="connsiteX12869" fmla="*/ 810728 w 4089755"/>
              <a:gd name="connsiteY12869" fmla="*/ 4392705 h 4615664"/>
              <a:gd name="connsiteX12870" fmla="*/ 811333 w 4089755"/>
              <a:gd name="connsiteY12870" fmla="*/ 4392355 h 4615664"/>
              <a:gd name="connsiteX12871" fmla="*/ 811246 w 4089755"/>
              <a:gd name="connsiteY12871" fmla="*/ 4392397 h 4615664"/>
              <a:gd name="connsiteX12872" fmla="*/ 814324 w 4089755"/>
              <a:gd name="connsiteY12872" fmla="*/ 4390562 h 4615664"/>
              <a:gd name="connsiteX12873" fmla="*/ 822309 w 4089755"/>
              <a:gd name="connsiteY12873" fmla="*/ 4383950 h 4615664"/>
              <a:gd name="connsiteX12874" fmla="*/ 805564 w 4089755"/>
              <a:gd name="connsiteY12874" fmla="*/ 4393172 h 4615664"/>
              <a:gd name="connsiteX12875" fmla="*/ 752328 w 4089755"/>
              <a:gd name="connsiteY12875" fmla="*/ 4421266 h 4615664"/>
              <a:gd name="connsiteX12876" fmla="*/ 735182 w 4089755"/>
              <a:gd name="connsiteY12876" fmla="*/ 4426982 h 4615664"/>
              <a:gd name="connsiteX12877" fmla="*/ 718357 w 4089755"/>
              <a:gd name="connsiteY12877" fmla="*/ 4434572 h 4615664"/>
              <a:gd name="connsiteX12878" fmla="*/ 710873 w 4089755"/>
              <a:gd name="connsiteY12878" fmla="*/ 4428777 h 4615664"/>
              <a:gd name="connsiteX12879" fmla="*/ 675848 w 4089755"/>
              <a:gd name="connsiteY12879" fmla="*/ 4449085 h 4615664"/>
              <a:gd name="connsiteX12880" fmla="*/ 662353 w 4089755"/>
              <a:gd name="connsiteY12880" fmla="*/ 4456866 h 4615664"/>
              <a:gd name="connsiteX12881" fmla="*/ 660480 w 4089755"/>
              <a:gd name="connsiteY12881" fmla="*/ 4456802 h 4615664"/>
              <a:gd name="connsiteX12882" fmla="*/ 655099 w 4089755"/>
              <a:gd name="connsiteY12882" fmla="*/ 4457106 h 4615664"/>
              <a:gd name="connsiteX12883" fmla="*/ 659351 w 4089755"/>
              <a:gd name="connsiteY12883" fmla="*/ 4454469 h 4615664"/>
              <a:gd name="connsiteX12884" fmla="*/ 723215 w 4089755"/>
              <a:gd name="connsiteY12884" fmla="*/ 4414969 h 4615664"/>
              <a:gd name="connsiteX12885" fmla="*/ 748260 w 4089755"/>
              <a:gd name="connsiteY12885" fmla="*/ 4399637 h 4615664"/>
              <a:gd name="connsiteX12886" fmla="*/ 769841 w 4089755"/>
              <a:gd name="connsiteY12886" fmla="*/ 4386927 h 4615664"/>
              <a:gd name="connsiteX12887" fmla="*/ 770082 w 4089755"/>
              <a:gd name="connsiteY12887" fmla="*/ 4386737 h 4615664"/>
              <a:gd name="connsiteX12888" fmla="*/ 760921 w 4089755"/>
              <a:gd name="connsiteY12888" fmla="*/ 4390570 h 4615664"/>
              <a:gd name="connsiteX12889" fmla="*/ 748042 w 4089755"/>
              <a:gd name="connsiteY12889" fmla="*/ 4395962 h 4615664"/>
              <a:gd name="connsiteX12890" fmla="*/ 745792 w 4089755"/>
              <a:gd name="connsiteY12890" fmla="*/ 4394814 h 4615664"/>
              <a:gd name="connsiteX12891" fmla="*/ 742776 w 4089755"/>
              <a:gd name="connsiteY12891" fmla="*/ 4392010 h 4615664"/>
              <a:gd name="connsiteX12892" fmla="*/ 767026 w 4089755"/>
              <a:gd name="connsiteY12892" fmla="*/ 4380768 h 4615664"/>
              <a:gd name="connsiteX12893" fmla="*/ 780338 w 4089755"/>
              <a:gd name="connsiteY12893" fmla="*/ 4373315 h 4615664"/>
              <a:gd name="connsiteX12894" fmla="*/ 780513 w 4089755"/>
              <a:gd name="connsiteY12894" fmla="*/ 4373005 h 4615664"/>
              <a:gd name="connsiteX12895" fmla="*/ 781560 w 4089755"/>
              <a:gd name="connsiteY12895" fmla="*/ 4369834 h 4615664"/>
              <a:gd name="connsiteX12896" fmla="*/ 781527 w 4089755"/>
              <a:gd name="connsiteY12896" fmla="*/ 4369532 h 4615664"/>
              <a:gd name="connsiteX12897" fmla="*/ 769855 w 4089755"/>
              <a:gd name="connsiteY12897" fmla="*/ 4374036 h 4615664"/>
              <a:gd name="connsiteX12898" fmla="*/ 762073 w 4089755"/>
              <a:gd name="connsiteY12898" fmla="*/ 4378423 h 4615664"/>
              <a:gd name="connsiteX12899" fmla="*/ 740619 w 4089755"/>
              <a:gd name="connsiteY12899" fmla="*/ 4390575 h 4615664"/>
              <a:gd name="connsiteX12900" fmla="*/ 711031 w 4089755"/>
              <a:gd name="connsiteY12900" fmla="*/ 4403260 h 4615664"/>
              <a:gd name="connsiteX12901" fmla="*/ 703799 w 4089755"/>
              <a:gd name="connsiteY12901" fmla="*/ 4402639 h 4615664"/>
              <a:gd name="connsiteX12902" fmla="*/ 673064 w 4089755"/>
              <a:gd name="connsiteY12902" fmla="*/ 4420420 h 4615664"/>
              <a:gd name="connsiteX12903" fmla="*/ 679670 w 4089755"/>
              <a:gd name="connsiteY12903" fmla="*/ 4412907 h 4615664"/>
              <a:gd name="connsiteX12904" fmla="*/ 679607 w 4089755"/>
              <a:gd name="connsiteY12904" fmla="*/ 4413792 h 4615664"/>
              <a:gd name="connsiteX12905" fmla="*/ 678364 w 4089755"/>
              <a:gd name="connsiteY12905" fmla="*/ 4414736 h 4615664"/>
              <a:gd name="connsiteX12906" fmla="*/ 679566 w 4089755"/>
              <a:gd name="connsiteY12906" fmla="*/ 4414360 h 4615664"/>
              <a:gd name="connsiteX12907" fmla="*/ 679607 w 4089755"/>
              <a:gd name="connsiteY12907" fmla="*/ 4413792 h 4615664"/>
              <a:gd name="connsiteX12908" fmla="*/ 681890 w 4089755"/>
              <a:gd name="connsiteY12908" fmla="*/ 4412054 h 4615664"/>
              <a:gd name="connsiteX12909" fmla="*/ 683632 w 4089755"/>
              <a:gd name="connsiteY12909" fmla="*/ 4411386 h 4615664"/>
              <a:gd name="connsiteX12910" fmla="*/ 685347 w 4089755"/>
              <a:gd name="connsiteY12910" fmla="*/ 4410184 h 4615664"/>
              <a:gd name="connsiteX12911" fmla="*/ 688016 w 4089755"/>
              <a:gd name="connsiteY12911" fmla="*/ 4402953 h 4615664"/>
              <a:gd name="connsiteX12912" fmla="*/ 717367 w 4089755"/>
              <a:gd name="connsiteY12912" fmla="*/ 4385367 h 4615664"/>
              <a:gd name="connsiteX12913" fmla="*/ 719886 w 4089755"/>
              <a:gd name="connsiteY12913" fmla="*/ 4379802 h 4615664"/>
              <a:gd name="connsiteX12914" fmla="*/ 754912 w 4089755"/>
              <a:gd name="connsiteY12914" fmla="*/ 4359494 h 4615664"/>
              <a:gd name="connsiteX12915" fmla="*/ 791414 w 4089755"/>
              <a:gd name="connsiteY12915" fmla="*/ 4340897 h 4615664"/>
              <a:gd name="connsiteX12916" fmla="*/ 794243 w 4089755"/>
              <a:gd name="connsiteY12916" fmla="*/ 4336933 h 4615664"/>
              <a:gd name="connsiteX12917" fmla="*/ 759058 w 4089755"/>
              <a:gd name="connsiteY12917" fmla="*/ 4353973 h 4615664"/>
              <a:gd name="connsiteX12918" fmla="*/ 670744 w 4089755"/>
              <a:gd name="connsiteY12918" fmla="*/ 4401320 h 4615664"/>
              <a:gd name="connsiteX12919" fmla="*/ 626905 w 4089755"/>
              <a:gd name="connsiteY12919" fmla="*/ 4427747 h 4615664"/>
              <a:gd name="connsiteX12920" fmla="*/ 623315 w 4089755"/>
              <a:gd name="connsiteY12920" fmla="*/ 4428107 h 4615664"/>
              <a:gd name="connsiteX12921" fmla="*/ 614962 w 4089755"/>
              <a:gd name="connsiteY12921" fmla="*/ 4429448 h 4615664"/>
              <a:gd name="connsiteX12922" fmla="*/ 628214 w 4089755"/>
              <a:gd name="connsiteY12922" fmla="*/ 4420188 h 4615664"/>
              <a:gd name="connsiteX12923" fmla="*/ 614236 w 4089755"/>
              <a:gd name="connsiteY12923" fmla="*/ 4427140 h 4615664"/>
              <a:gd name="connsiteX12924" fmla="*/ 613271 w 4089755"/>
              <a:gd name="connsiteY12924" fmla="*/ 4423484 h 4615664"/>
              <a:gd name="connsiteX12925" fmla="*/ 608000 w 4089755"/>
              <a:gd name="connsiteY12925" fmla="*/ 4424739 h 4615664"/>
              <a:gd name="connsiteX12926" fmla="*/ 620698 w 4089755"/>
              <a:gd name="connsiteY12926" fmla="*/ 4416399 h 4615664"/>
              <a:gd name="connsiteX12927" fmla="*/ 625009 w 4089755"/>
              <a:gd name="connsiteY12927" fmla="*/ 4414446 h 4615664"/>
              <a:gd name="connsiteX12928" fmla="*/ 627252 w 4089755"/>
              <a:gd name="connsiteY12928" fmla="*/ 4414017 h 4615664"/>
              <a:gd name="connsiteX12929" fmla="*/ 626170 w 4089755"/>
              <a:gd name="connsiteY12929" fmla="*/ 4412805 h 4615664"/>
              <a:gd name="connsiteX12930" fmla="*/ 643157 w 4089755"/>
              <a:gd name="connsiteY12930" fmla="*/ 4401649 h 4615664"/>
              <a:gd name="connsiteX12931" fmla="*/ 648998 w 4089755"/>
              <a:gd name="connsiteY12931" fmla="*/ 4399942 h 4615664"/>
              <a:gd name="connsiteX12932" fmla="*/ 662501 w 4089755"/>
              <a:gd name="connsiteY12932" fmla="*/ 4396601 h 4615664"/>
              <a:gd name="connsiteX12933" fmla="*/ 678268 w 4089755"/>
              <a:gd name="connsiteY12933" fmla="*/ 4390548 h 4615664"/>
              <a:gd name="connsiteX12934" fmla="*/ 650062 w 4089755"/>
              <a:gd name="connsiteY12934" fmla="*/ 4397279 h 4615664"/>
              <a:gd name="connsiteX12935" fmla="*/ 649742 w 4089755"/>
              <a:gd name="connsiteY12935" fmla="*/ 4397322 h 4615664"/>
              <a:gd name="connsiteX12936" fmla="*/ 654372 w 4089755"/>
              <a:gd name="connsiteY12936" fmla="*/ 4394282 h 4615664"/>
              <a:gd name="connsiteX12937" fmla="*/ 737018 w 4089755"/>
              <a:gd name="connsiteY12937" fmla="*/ 4345030 h 4615664"/>
              <a:gd name="connsiteX12938" fmla="*/ 725910 w 4089755"/>
              <a:gd name="connsiteY12938" fmla="*/ 4349069 h 4615664"/>
              <a:gd name="connsiteX12939" fmla="*/ 729396 w 4089755"/>
              <a:gd name="connsiteY12939" fmla="*/ 4344876 h 4615664"/>
              <a:gd name="connsiteX12940" fmla="*/ 757735 w 4089755"/>
              <a:gd name="connsiteY12940" fmla="*/ 4336313 h 4615664"/>
              <a:gd name="connsiteX12941" fmla="*/ 735810 w 4089755"/>
              <a:gd name="connsiteY12941" fmla="*/ 4340585 h 4615664"/>
              <a:gd name="connsiteX12942" fmla="*/ 737019 w 4089755"/>
              <a:gd name="connsiteY12942" fmla="*/ 4339816 h 4615664"/>
              <a:gd name="connsiteX12943" fmla="*/ 764655 w 4089755"/>
              <a:gd name="connsiteY12943" fmla="*/ 4320833 h 4615664"/>
              <a:gd name="connsiteX12944" fmla="*/ 721012 w 4089755"/>
              <a:gd name="connsiteY12944" fmla="*/ 4340717 h 4615664"/>
              <a:gd name="connsiteX12945" fmla="*/ 722067 w 4089755"/>
              <a:gd name="connsiteY12945" fmla="*/ 4333713 h 4615664"/>
              <a:gd name="connsiteX12946" fmla="*/ 716297 w 4089755"/>
              <a:gd name="connsiteY12946" fmla="*/ 4334530 h 4615664"/>
              <a:gd name="connsiteX12947" fmla="*/ 737269 w 4089755"/>
              <a:gd name="connsiteY12947" fmla="*/ 4321419 h 4615664"/>
              <a:gd name="connsiteX12948" fmla="*/ 759704 w 4089755"/>
              <a:gd name="connsiteY12948" fmla="*/ 4309746 h 4615664"/>
              <a:gd name="connsiteX12949" fmla="*/ 759782 w 4089755"/>
              <a:gd name="connsiteY12949" fmla="*/ 4307748 h 4615664"/>
              <a:gd name="connsiteX12950" fmla="*/ 760391 w 4089755"/>
              <a:gd name="connsiteY12950" fmla="*/ 4305800 h 4615664"/>
              <a:gd name="connsiteX12951" fmla="*/ 756744 w 4089755"/>
              <a:gd name="connsiteY12951" fmla="*/ 4307436 h 4615664"/>
              <a:gd name="connsiteX12952" fmla="*/ 757048 w 4089755"/>
              <a:gd name="connsiteY12952" fmla="*/ 4303812 h 4615664"/>
              <a:gd name="connsiteX12953" fmla="*/ 757206 w 4089755"/>
              <a:gd name="connsiteY12953" fmla="*/ 4302751 h 4615664"/>
              <a:gd name="connsiteX12954" fmla="*/ 786810 w 4089755"/>
              <a:gd name="connsiteY12954" fmla="*/ 4288363 h 4615664"/>
              <a:gd name="connsiteX12955" fmla="*/ 791003 w 4089755"/>
              <a:gd name="connsiteY12955" fmla="*/ 4284458 h 4615664"/>
              <a:gd name="connsiteX12956" fmla="*/ 763428 w 4089755"/>
              <a:gd name="connsiteY12956" fmla="*/ 4295512 h 4615664"/>
              <a:gd name="connsiteX12957" fmla="*/ 735303 w 4089755"/>
              <a:gd name="connsiteY12957" fmla="*/ 4309634 h 4615664"/>
              <a:gd name="connsiteX12958" fmla="*/ 678897 w 4089755"/>
              <a:gd name="connsiteY12958" fmla="*/ 4334613 h 4615664"/>
              <a:gd name="connsiteX12959" fmla="*/ 730682 w 4089755"/>
              <a:gd name="connsiteY12959" fmla="*/ 4305355 h 4615664"/>
              <a:gd name="connsiteX12960" fmla="*/ 754561 w 4089755"/>
              <a:gd name="connsiteY12960" fmla="*/ 4289913 h 4615664"/>
              <a:gd name="connsiteX12961" fmla="*/ 758385 w 4089755"/>
              <a:gd name="connsiteY12961" fmla="*/ 4282518 h 4615664"/>
              <a:gd name="connsiteX12962" fmla="*/ 770589 w 4089755"/>
              <a:gd name="connsiteY12962" fmla="*/ 4276680 h 4615664"/>
              <a:gd name="connsiteX12963" fmla="*/ 777096 w 4089755"/>
              <a:gd name="connsiteY12963" fmla="*/ 4273739 h 4615664"/>
              <a:gd name="connsiteX12964" fmla="*/ 779627 w 4089755"/>
              <a:gd name="connsiteY12964" fmla="*/ 4270706 h 4615664"/>
              <a:gd name="connsiteX12965" fmla="*/ 779564 w 4089755"/>
              <a:gd name="connsiteY12965" fmla="*/ 4271590 h 4615664"/>
              <a:gd name="connsiteX12966" fmla="*/ 778322 w 4089755"/>
              <a:gd name="connsiteY12966" fmla="*/ 4272535 h 4615664"/>
              <a:gd name="connsiteX12967" fmla="*/ 779523 w 4089755"/>
              <a:gd name="connsiteY12967" fmla="*/ 4272159 h 4615664"/>
              <a:gd name="connsiteX12968" fmla="*/ 779564 w 4089755"/>
              <a:gd name="connsiteY12968" fmla="*/ 4271590 h 4615664"/>
              <a:gd name="connsiteX12969" fmla="*/ 781848 w 4089755"/>
              <a:gd name="connsiteY12969" fmla="*/ 4269854 h 4615664"/>
              <a:gd name="connsiteX12970" fmla="*/ 782738 w 4089755"/>
              <a:gd name="connsiteY12970" fmla="*/ 4269512 h 4615664"/>
              <a:gd name="connsiteX12971" fmla="*/ 782648 w 4089755"/>
              <a:gd name="connsiteY12971" fmla="*/ 4269245 h 4615664"/>
              <a:gd name="connsiteX12972" fmla="*/ 781848 w 4089755"/>
              <a:gd name="connsiteY12972" fmla="*/ 4269854 h 4615664"/>
              <a:gd name="connsiteX12973" fmla="*/ 779627 w 4089755"/>
              <a:gd name="connsiteY12973" fmla="*/ 4270706 h 4615664"/>
              <a:gd name="connsiteX12974" fmla="*/ 782433 w 4089755"/>
              <a:gd name="connsiteY12974" fmla="*/ 4269024 h 4615664"/>
              <a:gd name="connsiteX12975" fmla="*/ 782553 w 4089755"/>
              <a:gd name="connsiteY12975" fmla="*/ 4268956 h 4615664"/>
              <a:gd name="connsiteX12976" fmla="*/ 781811 w 4089755"/>
              <a:gd name="connsiteY12976" fmla="*/ 4266731 h 4615664"/>
              <a:gd name="connsiteX12977" fmla="*/ 782039 w 4089755"/>
              <a:gd name="connsiteY12977" fmla="*/ 4262448 h 4615664"/>
              <a:gd name="connsiteX12978" fmla="*/ 787765 w 4089755"/>
              <a:gd name="connsiteY12978" fmla="*/ 4258495 h 4615664"/>
              <a:gd name="connsiteX12979" fmla="*/ 794686 w 4089755"/>
              <a:gd name="connsiteY12979" fmla="*/ 4255838 h 4615664"/>
              <a:gd name="connsiteX12980" fmla="*/ 802619 w 4089755"/>
              <a:gd name="connsiteY12980" fmla="*/ 4251347 h 4615664"/>
              <a:gd name="connsiteX12981" fmla="*/ 810285 w 4089755"/>
              <a:gd name="connsiteY12981" fmla="*/ 4247290 h 4615664"/>
              <a:gd name="connsiteX12982" fmla="*/ 812759 w 4089755"/>
              <a:gd name="connsiteY12982" fmla="*/ 4244395 h 4615664"/>
              <a:gd name="connsiteX12983" fmla="*/ 812737 w 4089755"/>
              <a:gd name="connsiteY12983" fmla="*/ 4243898 h 4615664"/>
              <a:gd name="connsiteX12984" fmla="*/ 812706 w 4089755"/>
              <a:gd name="connsiteY12984" fmla="*/ 4243276 h 4615664"/>
              <a:gd name="connsiteX12985" fmla="*/ 812696 w 4089755"/>
              <a:gd name="connsiteY12985" fmla="*/ 4243067 h 4615664"/>
              <a:gd name="connsiteX12986" fmla="*/ 812688 w 4089755"/>
              <a:gd name="connsiteY12986" fmla="*/ 4242902 h 4615664"/>
              <a:gd name="connsiteX12987" fmla="*/ 812706 w 4089755"/>
              <a:gd name="connsiteY12987" fmla="*/ 4243276 h 4615664"/>
              <a:gd name="connsiteX12988" fmla="*/ 812759 w 4089755"/>
              <a:gd name="connsiteY12988" fmla="*/ 4244395 h 4615664"/>
              <a:gd name="connsiteX12989" fmla="*/ 785942 w 4089755"/>
              <a:gd name="connsiteY12989" fmla="*/ 4256689 h 4615664"/>
              <a:gd name="connsiteX12990" fmla="*/ 765196 w 4089755"/>
              <a:gd name="connsiteY12990" fmla="*/ 4263668 h 4615664"/>
              <a:gd name="connsiteX12991" fmla="*/ 753248 w 4089755"/>
              <a:gd name="connsiteY12991" fmla="*/ 4269641 h 4615664"/>
              <a:gd name="connsiteX12992" fmla="*/ 726862 w 4089755"/>
              <a:gd name="connsiteY12992" fmla="*/ 4285548 h 4615664"/>
              <a:gd name="connsiteX12993" fmla="*/ 723272 w 4089755"/>
              <a:gd name="connsiteY12993" fmla="*/ 4285906 h 4615664"/>
              <a:gd name="connsiteX12994" fmla="*/ 714920 w 4089755"/>
              <a:gd name="connsiteY12994" fmla="*/ 4287247 h 4615664"/>
              <a:gd name="connsiteX12995" fmla="*/ 728171 w 4089755"/>
              <a:gd name="connsiteY12995" fmla="*/ 4277988 h 4615664"/>
              <a:gd name="connsiteX12996" fmla="*/ 714194 w 4089755"/>
              <a:gd name="connsiteY12996" fmla="*/ 4284939 h 4615664"/>
              <a:gd name="connsiteX12997" fmla="*/ 713228 w 4089755"/>
              <a:gd name="connsiteY12997" fmla="*/ 4281283 h 4615664"/>
              <a:gd name="connsiteX12998" fmla="*/ 707958 w 4089755"/>
              <a:gd name="connsiteY12998" fmla="*/ 4282538 h 4615664"/>
              <a:gd name="connsiteX12999" fmla="*/ 720656 w 4089755"/>
              <a:gd name="connsiteY12999" fmla="*/ 4274198 h 4615664"/>
              <a:gd name="connsiteX13000" fmla="*/ 724967 w 4089755"/>
              <a:gd name="connsiteY13000" fmla="*/ 4272246 h 4615664"/>
              <a:gd name="connsiteX13001" fmla="*/ 727210 w 4089755"/>
              <a:gd name="connsiteY13001" fmla="*/ 4271816 h 4615664"/>
              <a:gd name="connsiteX13002" fmla="*/ 726127 w 4089755"/>
              <a:gd name="connsiteY13002" fmla="*/ 4270605 h 4615664"/>
              <a:gd name="connsiteX13003" fmla="*/ 743115 w 4089755"/>
              <a:gd name="connsiteY13003" fmla="*/ 4259447 h 4615664"/>
              <a:gd name="connsiteX13004" fmla="*/ 748955 w 4089755"/>
              <a:gd name="connsiteY13004" fmla="*/ 4257742 h 4615664"/>
              <a:gd name="connsiteX13005" fmla="*/ 762459 w 4089755"/>
              <a:gd name="connsiteY13005" fmla="*/ 4254401 h 4615664"/>
              <a:gd name="connsiteX13006" fmla="*/ 764507 w 4089755"/>
              <a:gd name="connsiteY13006" fmla="*/ 4253854 h 4615664"/>
              <a:gd name="connsiteX13007" fmla="*/ 754230 w 4089755"/>
              <a:gd name="connsiteY13007" fmla="*/ 4254323 h 4615664"/>
              <a:gd name="connsiteX13008" fmla="*/ 754675 w 4089755"/>
              <a:gd name="connsiteY13008" fmla="*/ 4253984 h 4615664"/>
              <a:gd name="connsiteX13009" fmla="*/ 750019 w 4089755"/>
              <a:gd name="connsiteY13009" fmla="*/ 4255080 h 4615664"/>
              <a:gd name="connsiteX13010" fmla="*/ 749700 w 4089755"/>
              <a:gd name="connsiteY13010" fmla="*/ 4255123 h 4615664"/>
              <a:gd name="connsiteX13011" fmla="*/ 754332 w 4089755"/>
              <a:gd name="connsiteY13011" fmla="*/ 4252081 h 4615664"/>
              <a:gd name="connsiteX13012" fmla="*/ 771198 w 4089755"/>
              <a:gd name="connsiteY13012" fmla="*/ 4241451 h 4615664"/>
              <a:gd name="connsiteX13013" fmla="*/ 768049 w 4089755"/>
              <a:gd name="connsiteY13013" fmla="*/ 4242225 h 4615664"/>
              <a:gd name="connsiteX13014" fmla="*/ 771130 w 4089755"/>
              <a:gd name="connsiteY13014" fmla="*/ 4239060 h 4615664"/>
              <a:gd name="connsiteX13015" fmla="*/ 772535 w 4089755"/>
              <a:gd name="connsiteY13015" fmla="*/ 4237804 h 4615664"/>
              <a:gd name="connsiteX13016" fmla="*/ 783935 w 4089755"/>
              <a:gd name="connsiteY13016" fmla="*/ 4234325 h 4615664"/>
              <a:gd name="connsiteX13017" fmla="*/ 792621 w 4089755"/>
              <a:gd name="connsiteY13017" fmla="*/ 4229698 h 4615664"/>
              <a:gd name="connsiteX13018" fmla="*/ 788556 w 4089755"/>
              <a:gd name="connsiteY13018" fmla="*/ 4230406 h 4615664"/>
              <a:gd name="connsiteX13019" fmla="*/ 776665 w 4089755"/>
              <a:gd name="connsiteY13019" fmla="*/ 4233513 h 4615664"/>
              <a:gd name="connsiteX13020" fmla="*/ 777257 w 4089755"/>
              <a:gd name="connsiteY13020" fmla="*/ 4232016 h 4615664"/>
              <a:gd name="connsiteX13021" fmla="*/ 767719 w 4089755"/>
              <a:gd name="connsiteY13021" fmla="*/ 4235418 h 4615664"/>
              <a:gd name="connsiteX13022" fmla="*/ 765540 w 4089755"/>
              <a:gd name="connsiteY13022" fmla="*/ 4236411 h 4615664"/>
              <a:gd name="connsiteX13023" fmla="*/ 751674 w 4089755"/>
              <a:gd name="connsiteY13023" fmla="*/ 4240003 h 4615664"/>
              <a:gd name="connsiteX13024" fmla="*/ 732544 w 4089755"/>
              <a:gd name="connsiteY13024" fmla="*/ 4243205 h 4615664"/>
              <a:gd name="connsiteX13025" fmla="*/ 734971 w 4089755"/>
              <a:gd name="connsiteY13025" fmla="*/ 4242293 h 4615664"/>
              <a:gd name="connsiteX13026" fmla="*/ 703820 w 4089755"/>
              <a:gd name="connsiteY13026" fmla="*/ 4249799 h 4615664"/>
              <a:gd name="connsiteX13027" fmla="*/ 663577 w 4089755"/>
              <a:gd name="connsiteY13027" fmla="*/ 4258591 h 4615664"/>
              <a:gd name="connsiteX13028" fmla="*/ 710250 w 4089755"/>
              <a:gd name="connsiteY13028" fmla="*/ 4246280 h 4615664"/>
              <a:gd name="connsiteX13029" fmla="*/ 725775 w 4089755"/>
              <a:gd name="connsiteY13029" fmla="*/ 4241615 h 4615664"/>
              <a:gd name="connsiteX13030" fmla="*/ 724051 w 4089755"/>
              <a:gd name="connsiteY13030" fmla="*/ 4240250 h 4615664"/>
              <a:gd name="connsiteX13031" fmla="*/ 723372 w 4089755"/>
              <a:gd name="connsiteY13031" fmla="*/ 4240251 h 4615664"/>
              <a:gd name="connsiteX13032" fmla="*/ 718435 w 4089755"/>
              <a:gd name="connsiteY13032" fmla="*/ 4241533 h 4615664"/>
              <a:gd name="connsiteX13033" fmla="*/ 720338 w 4089755"/>
              <a:gd name="connsiteY13033" fmla="*/ 4240478 h 4615664"/>
              <a:gd name="connsiteX13034" fmla="*/ 720757 w 4089755"/>
              <a:gd name="connsiteY13034" fmla="*/ 4240254 h 4615664"/>
              <a:gd name="connsiteX13035" fmla="*/ 719554 w 4089755"/>
              <a:gd name="connsiteY13035" fmla="*/ 4240255 h 4615664"/>
              <a:gd name="connsiteX13036" fmla="*/ 711021 w 4089755"/>
              <a:gd name="connsiteY13036" fmla="*/ 4241886 h 4615664"/>
              <a:gd name="connsiteX13037" fmla="*/ 605783 w 4089755"/>
              <a:gd name="connsiteY13037" fmla="*/ 4266329 h 4615664"/>
              <a:gd name="connsiteX13038" fmla="*/ 702539 w 4089755"/>
              <a:gd name="connsiteY13038" fmla="*/ 4240398 h 4615664"/>
              <a:gd name="connsiteX13039" fmla="*/ 709286 w 4089755"/>
              <a:gd name="connsiteY13039" fmla="*/ 4237052 h 4615664"/>
              <a:gd name="connsiteX13040" fmla="*/ 702782 w 4089755"/>
              <a:gd name="connsiteY13040" fmla="*/ 4239011 h 4615664"/>
              <a:gd name="connsiteX13041" fmla="*/ 648681 w 4089755"/>
              <a:gd name="connsiteY13041" fmla="*/ 4251328 h 4615664"/>
              <a:gd name="connsiteX13042" fmla="*/ 613815 w 4089755"/>
              <a:gd name="connsiteY13042" fmla="*/ 4258433 h 4615664"/>
              <a:gd name="connsiteX13043" fmla="*/ 618311 w 4089755"/>
              <a:gd name="connsiteY13043" fmla="*/ 4256020 h 4615664"/>
              <a:gd name="connsiteX13044" fmla="*/ 618498 w 4089755"/>
              <a:gd name="connsiteY13044" fmla="*/ 4255893 h 4615664"/>
              <a:gd name="connsiteX13045" fmla="*/ 620009 w 4089755"/>
              <a:gd name="connsiteY13045" fmla="*/ 4255475 h 4615664"/>
              <a:gd name="connsiteX13046" fmla="*/ 644309 w 4089755"/>
              <a:gd name="connsiteY13046" fmla="*/ 4249488 h 4615664"/>
              <a:gd name="connsiteX13047" fmla="*/ 627001 w 4089755"/>
              <a:gd name="connsiteY13047" fmla="*/ 4250741 h 4615664"/>
              <a:gd name="connsiteX13048" fmla="*/ 625271 w 4089755"/>
              <a:gd name="connsiteY13048" fmla="*/ 4251205 h 4615664"/>
              <a:gd name="connsiteX13049" fmla="*/ 625973 w 4089755"/>
              <a:gd name="connsiteY13049" fmla="*/ 4248660 h 4615664"/>
              <a:gd name="connsiteX13050" fmla="*/ 620322 w 4089755"/>
              <a:gd name="connsiteY13050" fmla="*/ 4250706 h 4615664"/>
              <a:gd name="connsiteX13051" fmla="*/ 613883 w 4089755"/>
              <a:gd name="connsiteY13051" fmla="*/ 4254002 h 4615664"/>
              <a:gd name="connsiteX13052" fmla="*/ 608970 w 4089755"/>
              <a:gd name="connsiteY13052" fmla="*/ 4254968 h 4615664"/>
              <a:gd name="connsiteX13053" fmla="*/ 623773 w 4089755"/>
              <a:gd name="connsiteY13053" fmla="*/ 4248744 h 4615664"/>
              <a:gd name="connsiteX13054" fmla="*/ 716095 w 4089755"/>
              <a:gd name="connsiteY13054" fmla="*/ 4226565 h 4615664"/>
              <a:gd name="connsiteX13055" fmla="*/ 728469 w 4089755"/>
              <a:gd name="connsiteY13055" fmla="*/ 4223646 h 4615664"/>
              <a:gd name="connsiteX13056" fmla="*/ 733347 w 4089755"/>
              <a:gd name="connsiteY13056" fmla="*/ 4222438 h 4615664"/>
              <a:gd name="connsiteX13057" fmla="*/ 732988 w 4089755"/>
              <a:gd name="connsiteY13057" fmla="*/ 4222274 h 4615664"/>
              <a:gd name="connsiteX13058" fmla="*/ 729540 w 4089755"/>
              <a:gd name="connsiteY13058" fmla="*/ 4220495 h 4615664"/>
              <a:gd name="connsiteX13059" fmla="*/ 728675 w 4089755"/>
              <a:gd name="connsiteY13059" fmla="*/ 4219635 h 4615664"/>
              <a:gd name="connsiteX13060" fmla="*/ 707990 w 4089755"/>
              <a:gd name="connsiteY13060" fmla="*/ 4224338 h 4615664"/>
              <a:gd name="connsiteX13061" fmla="*/ 670589 w 4089755"/>
              <a:gd name="connsiteY13061" fmla="*/ 4233360 h 4615664"/>
              <a:gd name="connsiteX13062" fmla="*/ 642148 w 4089755"/>
              <a:gd name="connsiteY13062" fmla="*/ 4240288 h 4615664"/>
              <a:gd name="connsiteX13063" fmla="*/ 649571 w 4089755"/>
              <a:gd name="connsiteY13063" fmla="*/ 4235362 h 4615664"/>
              <a:gd name="connsiteX13064" fmla="*/ 651270 w 4089755"/>
              <a:gd name="connsiteY13064" fmla="*/ 4235066 h 4615664"/>
              <a:gd name="connsiteX13065" fmla="*/ 653649 w 4089755"/>
              <a:gd name="connsiteY13065" fmla="*/ 4233297 h 4615664"/>
              <a:gd name="connsiteX13066" fmla="*/ 669118 w 4089755"/>
              <a:gd name="connsiteY13066" fmla="*/ 4223876 h 4615664"/>
              <a:gd name="connsiteX13067" fmla="*/ 683800 w 4089755"/>
              <a:gd name="connsiteY13067" fmla="*/ 4215231 h 4615664"/>
              <a:gd name="connsiteX13068" fmla="*/ 685889 w 4089755"/>
              <a:gd name="connsiteY13068" fmla="*/ 4213891 h 4615664"/>
              <a:gd name="connsiteX13069" fmla="*/ 704032 w 4089755"/>
              <a:gd name="connsiteY13069" fmla="*/ 4208943 h 4615664"/>
              <a:gd name="connsiteX13070" fmla="*/ 683265 w 4089755"/>
              <a:gd name="connsiteY13070" fmla="*/ 4218584 h 4615664"/>
              <a:gd name="connsiteX13071" fmla="*/ 660134 w 4089755"/>
              <a:gd name="connsiteY13071" fmla="*/ 4232729 h 4615664"/>
              <a:gd name="connsiteX13072" fmla="*/ 657201 w 4089755"/>
              <a:gd name="connsiteY13072" fmla="*/ 4234131 h 4615664"/>
              <a:gd name="connsiteX13073" fmla="*/ 657400 w 4089755"/>
              <a:gd name="connsiteY13073" fmla="*/ 4234109 h 4615664"/>
              <a:gd name="connsiteX13074" fmla="*/ 658150 w 4089755"/>
              <a:gd name="connsiteY13074" fmla="*/ 4234038 h 4615664"/>
              <a:gd name="connsiteX13075" fmla="*/ 720163 w 4089755"/>
              <a:gd name="connsiteY13075" fmla="*/ 4217297 h 4615664"/>
              <a:gd name="connsiteX13076" fmla="*/ 732354 w 4089755"/>
              <a:gd name="connsiteY13076" fmla="*/ 4214259 h 4615664"/>
              <a:gd name="connsiteX13077" fmla="*/ 736428 w 4089755"/>
              <a:gd name="connsiteY13077" fmla="*/ 4211337 h 4615664"/>
              <a:gd name="connsiteX13078" fmla="*/ 737826 w 4089755"/>
              <a:gd name="connsiteY13078" fmla="*/ 4210418 h 4615664"/>
              <a:gd name="connsiteX13079" fmla="*/ 733989 w 4089755"/>
              <a:gd name="connsiteY13079" fmla="*/ 4211211 h 4615664"/>
              <a:gd name="connsiteX13080" fmla="*/ 727144 w 4089755"/>
              <a:gd name="connsiteY13080" fmla="*/ 4212292 h 4615664"/>
              <a:gd name="connsiteX13081" fmla="*/ 737470 w 4089755"/>
              <a:gd name="connsiteY13081" fmla="*/ 4208406 h 4615664"/>
              <a:gd name="connsiteX13082" fmla="*/ 743139 w 4089755"/>
              <a:gd name="connsiteY13082" fmla="*/ 4206998 h 4615664"/>
              <a:gd name="connsiteX13083" fmla="*/ 752041 w 4089755"/>
              <a:gd name="connsiteY13083" fmla="*/ 4201553 h 4615664"/>
              <a:gd name="connsiteX13084" fmla="*/ 758693 w 4089755"/>
              <a:gd name="connsiteY13084" fmla="*/ 4197768 h 4615664"/>
              <a:gd name="connsiteX13085" fmla="*/ 761255 w 4089755"/>
              <a:gd name="connsiteY13085" fmla="*/ 4194772 h 4615664"/>
              <a:gd name="connsiteX13086" fmla="*/ 759854 w 4089755"/>
              <a:gd name="connsiteY13086" fmla="*/ 4194596 h 4615664"/>
              <a:gd name="connsiteX13087" fmla="*/ 757715 w 4089755"/>
              <a:gd name="connsiteY13087" fmla="*/ 4195142 h 4615664"/>
              <a:gd name="connsiteX13088" fmla="*/ 754439 w 4089755"/>
              <a:gd name="connsiteY13088" fmla="*/ 4196293 h 4615664"/>
              <a:gd name="connsiteX13089" fmla="*/ 725933 w 4089755"/>
              <a:gd name="connsiteY13089" fmla="*/ 4207338 h 4615664"/>
              <a:gd name="connsiteX13090" fmla="*/ 729181 w 4089755"/>
              <a:gd name="connsiteY13090" fmla="*/ 4203172 h 4615664"/>
              <a:gd name="connsiteX13091" fmla="*/ 731520 w 4089755"/>
              <a:gd name="connsiteY13091" fmla="*/ 4201419 h 4615664"/>
              <a:gd name="connsiteX13092" fmla="*/ 734327 w 4089755"/>
              <a:gd name="connsiteY13092" fmla="*/ 4200650 h 4615664"/>
              <a:gd name="connsiteX13093" fmla="*/ 720113 w 4089755"/>
              <a:gd name="connsiteY13093" fmla="*/ 4203668 h 4615664"/>
              <a:gd name="connsiteX13094" fmla="*/ 752454 w 4089755"/>
              <a:gd name="connsiteY13094" fmla="*/ 4193529 h 4615664"/>
              <a:gd name="connsiteX13095" fmla="*/ 764221 w 4089755"/>
              <a:gd name="connsiteY13095" fmla="*/ 4190649 h 4615664"/>
              <a:gd name="connsiteX13096" fmla="*/ 765023 w 4089755"/>
              <a:gd name="connsiteY13096" fmla="*/ 4189852 h 4615664"/>
              <a:gd name="connsiteX13097" fmla="*/ 737687 w 4089755"/>
              <a:gd name="connsiteY13097" fmla="*/ 4197351 h 4615664"/>
              <a:gd name="connsiteX13098" fmla="*/ 736608 w 4089755"/>
              <a:gd name="connsiteY13098" fmla="*/ 4197608 h 4615664"/>
              <a:gd name="connsiteX13099" fmla="*/ 736670 w 4089755"/>
              <a:gd name="connsiteY13099" fmla="*/ 4197560 h 4615664"/>
              <a:gd name="connsiteX13100" fmla="*/ 736983 w 4089755"/>
              <a:gd name="connsiteY13100" fmla="*/ 4195631 h 4615664"/>
              <a:gd name="connsiteX13101" fmla="*/ 724436 w 4089755"/>
              <a:gd name="connsiteY13101" fmla="*/ 4200489 h 4615664"/>
              <a:gd name="connsiteX13102" fmla="*/ 699458 w 4089755"/>
              <a:gd name="connsiteY13102" fmla="*/ 4206406 h 4615664"/>
              <a:gd name="connsiteX13103" fmla="*/ 696040 w 4089755"/>
              <a:gd name="connsiteY13103" fmla="*/ 4207371 h 4615664"/>
              <a:gd name="connsiteX13104" fmla="*/ 706158 w 4089755"/>
              <a:gd name="connsiteY13104" fmla="*/ 4200786 h 4615664"/>
              <a:gd name="connsiteX13105" fmla="*/ 710227 w 4089755"/>
              <a:gd name="connsiteY13105" fmla="*/ 4198239 h 4615664"/>
              <a:gd name="connsiteX13106" fmla="*/ 705369 w 4089755"/>
              <a:gd name="connsiteY13106" fmla="*/ 4199099 h 4615664"/>
              <a:gd name="connsiteX13107" fmla="*/ 702956 w 4089755"/>
              <a:gd name="connsiteY13107" fmla="*/ 4196128 h 4615664"/>
              <a:gd name="connsiteX13108" fmla="*/ 726390 w 4089755"/>
              <a:gd name="connsiteY13108" fmla="*/ 4188497 h 4615664"/>
              <a:gd name="connsiteX13109" fmla="*/ 728508 w 4089755"/>
              <a:gd name="connsiteY13109" fmla="*/ 4187266 h 4615664"/>
              <a:gd name="connsiteX13110" fmla="*/ 722791 w 4089755"/>
              <a:gd name="connsiteY13110" fmla="*/ 4188440 h 4615664"/>
              <a:gd name="connsiteX13111" fmla="*/ 718953 w 4089755"/>
              <a:gd name="connsiteY13111" fmla="*/ 4190623 h 4615664"/>
              <a:gd name="connsiteX13112" fmla="*/ 716965 w 4089755"/>
              <a:gd name="connsiteY13112" fmla="*/ 4189526 h 4615664"/>
              <a:gd name="connsiteX13113" fmla="*/ 713697 w 4089755"/>
              <a:gd name="connsiteY13113" fmla="*/ 4189900 h 4615664"/>
              <a:gd name="connsiteX13114" fmla="*/ 709460 w 4089755"/>
              <a:gd name="connsiteY13114" fmla="*/ 4192488 h 4615664"/>
              <a:gd name="connsiteX13115" fmla="*/ 705192 w 4089755"/>
              <a:gd name="connsiteY13115" fmla="*/ 4191630 h 4615664"/>
              <a:gd name="connsiteX13116" fmla="*/ 707664 w 4089755"/>
              <a:gd name="connsiteY13116" fmla="*/ 4190334 h 4615664"/>
              <a:gd name="connsiteX13117" fmla="*/ 708070 w 4089755"/>
              <a:gd name="connsiteY13117" fmla="*/ 4189992 h 4615664"/>
              <a:gd name="connsiteX13118" fmla="*/ 706412 w 4089755"/>
              <a:gd name="connsiteY13118" fmla="*/ 4189827 h 4615664"/>
              <a:gd name="connsiteX13119" fmla="*/ 706395 w 4089755"/>
              <a:gd name="connsiteY13119" fmla="*/ 4189805 h 4615664"/>
              <a:gd name="connsiteX13120" fmla="*/ 701203 w 4089755"/>
              <a:gd name="connsiteY13120" fmla="*/ 4191252 h 4615664"/>
              <a:gd name="connsiteX13121" fmla="*/ 705164 w 4089755"/>
              <a:gd name="connsiteY13121" fmla="*/ 4188301 h 4615664"/>
              <a:gd name="connsiteX13122" fmla="*/ 705137 w 4089755"/>
              <a:gd name="connsiteY13122" fmla="*/ 4188269 h 4615664"/>
              <a:gd name="connsiteX13123" fmla="*/ 709896 w 4089755"/>
              <a:gd name="connsiteY13123" fmla="*/ 4182369 h 4615664"/>
              <a:gd name="connsiteX13124" fmla="*/ 712619 w 4089755"/>
              <a:gd name="connsiteY13124" fmla="*/ 4180418 h 4615664"/>
              <a:gd name="connsiteX13125" fmla="*/ 712829 w 4089755"/>
              <a:gd name="connsiteY13125" fmla="*/ 4179687 h 4615664"/>
              <a:gd name="connsiteX13126" fmla="*/ 694231 w 4089755"/>
              <a:gd name="connsiteY13126" fmla="*/ 4188950 h 4615664"/>
              <a:gd name="connsiteX13127" fmla="*/ 680780 w 4089755"/>
              <a:gd name="connsiteY13127" fmla="*/ 4196591 h 4615664"/>
              <a:gd name="connsiteX13128" fmla="*/ 670418 w 4089755"/>
              <a:gd name="connsiteY13128" fmla="*/ 4199238 h 4615664"/>
              <a:gd name="connsiteX13129" fmla="*/ 669169 w 4089755"/>
              <a:gd name="connsiteY13129" fmla="*/ 4199562 h 4615664"/>
              <a:gd name="connsiteX13130" fmla="*/ 674369 w 4089755"/>
              <a:gd name="connsiteY13130" fmla="*/ 4196181 h 4615664"/>
              <a:gd name="connsiteX13131" fmla="*/ 695365 w 4089755"/>
              <a:gd name="connsiteY13131" fmla="*/ 4183581 h 4615664"/>
              <a:gd name="connsiteX13132" fmla="*/ 707582 w 4089755"/>
              <a:gd name="connsiteY13132" fmla="*/ 4176985 h 4615664"/>
              <a:gd name="connsiteX13133" fmla="*/ 716833 w 4089755"/>
              <a:gd name="connsiteY13133" fmla="*/ 4172374 h 4615664"/>
              <a:gd name="connsiteX13134" fmla="*/ 716516 w 4089755"/>
              <a:gd name="connsiteY13134" fmla="*/ 4171799 h 4615664"/>
              <a:gd name="connsiteX13135" fmla="*/ 715522 w 4089755"/>
              <a:gd name="connsiteY13135" fmla="*/ 4169883 h 4615664"/>
              <a:gd name="connsiteX13136" fmla="*/ 694380 w 4089755"/>
              <a:gd name="connsiteY13136" fmla="*/ 4179455 h 4615664"/>
              <a:gd name="connsiteX13137" fmla="*/ 693625 w 4089755"/>
              <a:gd name="connsiteY13137" fmla="*/ 4176256 h 4615664"/>
              <a:gd name="connsiteX13138" fmla="*/ 695497 w 4089755"/>
              <a:gd name="connsiteY13138" fmla="*/ 4175064 h 4615664"/>
              <a:gd name="connsiteX13139" fmla="*/ 694955 w 4089755"/>
              <a:gd name="connsiteY13139" fmla="*/ 4175141 h 4615664"/>
              <a:gd name="connsiteX13140" fmla="*/ 686668 w 4089755"/>
              <a:gd name="connsiteY13140" fmla="*/ 4181522 h 4615664"/>
              <a:gd name="connsiteX13141" fmla="*/ 676515 w 4089755"/>
              <a:gd name="connsiteY13141" fmla="*/ 4182958 h 4615664"/>
              <a:gd name="connsiteX13142" fmla="*/ 654160 w 4089755"/>
              <a:gd name="connsiteY13142" fmla="*/ 4196265 h 4615664"/>
              <a:gd name="connsiteX13143" fmla="*/ 663904 w 4089755"/>
              <a:gd name="connsiteY13143" fmla="*/ 4186387 h 4615664"/>
              <a:gd name="connsiteX13144" fmla="*/ 679265 w 4089755"/>
              <a:gd name="connsiteY13144" fmla="*/ 4177360 h 4615664"/>
              <a:gd name="connsiteX13145" fmla="*/ 680657 w 4089755"/>
              <a:gd name="connsiteY13145" fmla="*/ 4173736 h 4615664"/>
              <a:gd name="connsiteX13146" fmla="*/ 681934 w 4089755"/>
              <a:gd name="connsiteY13146" fmla="*/ 4171757 h 4615664"/>
              <a:gd name="connsiteX13147" fmla="*/ 677999 w 4089755"/>
              <a:gd name="connsiteY13147" fmla="*/ 4173284 h 4615664"/>
              <a:gd name="connsiteX13148" fmla="*/ 673897 w 4089755"/>
              <a:gd name="connsiteY13148" fmla="*/ 4173856 h 4615664"/>
              <a:gd name="connsiteX13149" fmla="*/ 674022 w 4089755"/>
              <a:gd name="connsiteY13149" fmla="*/ 4172997 h 4615664"/>
              <a:gd name="connsiteX13150" fmla="*/ 674197 w 4089755"/>
              <a:gd name="connsiteY13150" fmla="*/ 4172807 h 4615664"/>
              <a:gd name="connsiteX13151" fmla="*/ 669185 w 4089755"/>
              <a:gd name="connsiteY13151" fmla="*/ 4175497 h 4615664"/>
              <a:gd name="connsiteX13152" fmla="*/ 652037 w 4089755"/>
              <a:gd name="connsiteY13152" fmla="*/ 4181214 h 4615664"/>
              <a:gd name="connsiteX13153" fmla="*/ 635213 w 4089755"/>
              <a:gd name="connsiteY13153" fmla="*/ 4188803 h 4615664"/>
              <a:gd name="connsiteX13154" fmla="*/ 627729 w 4089755"/>
              <a:gd name="connsiteY13154" fmla="*/ 4183008 h 4615664"/>
              <a:gd name="connsiteX13155" fmla="*/ 592703 w 4089755"/>
              <a:gd name="connsiteY13155" fmla="*/ 4203317 h 4615664"/>
              <a:gd name="connsiteX13156" fmla="*/ 579207 w 4089755"/>
              <a:gd name="connsiteY13156" fmla="*/ 4211097 h 4615664"/>
              <a:gd name="connsiteX13157" fmla="*/ 577335 w 4089755"/>
              <a:gd name="connsiteY13157" fmla="*/ 4211032 h 4615664"/>
              <a:gd name="connsiteX13158" fmla="*/ 571954 w 4089755"/>
              <a:gd name="connsiteY13158" fmla="*/ 4211339 h 4615664"/>
              <a:gd name="connsiteX13159" fmla="*/ 576207 w 4089755"/>
              <a:gd name="connsiteY13159" fmla="*/ 4208701 h 4615664"/>
              <a:gd name="connsiteX13160" fmla="*/ 640071 w 4089755"/>
              <a:gd name="connsiteY13160" fmla="*/ 4169201 h 4615664"/>
              <a:gd name="connsiteX13161" fmla="*/ 665115 w 4089755"/>
              <a:gd name="connsiteY13161" fmla="*/ 4153868 h 4615664"/>
              <a:gd name="connsiteX13162" fmla="*/ 683318 w 4089755"/>
              <a:gd name="connsiteY13162" fmla="*/ 4141149 h 4615664"/>
              <a:gd name="connsiteX13163" fmla="*/ 681398 w 4089755"/>
              <a:gd name="connsiteY13163" fmla="*/ 4140461 h 4615664"/>
              <a:gd name="connsiteX13164" fmla="*/ 687208 w 4089755"/>
              <a:gd name="connsiteY13164" fmla="*/ 4137029 h 4615664"/>
              <a:gd name="connsiteX13165" fmla="*/ 686059 w 4089755"/>
              <a:gd name="connsiteY13165" fmla="*/ 4131662 h 4615664"/>
              <a:gd name="connsiteX13166" fmla="*/ 684679 w 4089755"/>
              <a:gd name="connsiteY13166" fmla="*/ 4131965 h 4615664"/>
              <a:gd name="connsiteX13167" fmla="*/ 678958 w 4089755"/>
              <a:gd name="connsiteY13167" fmla="*/ 4132639 h 4615664"/>
              <a:gd name="connsiteX13168" fmla="*/ 678928 w 4089755"/>
              <a:gd name="connsiteY13168" fmla="*/ 4132656 h 4615664"/>
              <a:gd name="connsiteX13169" fmla="*/ 657475 w 4089755"/>
              <a:gd name="connsiteY13169" fmla="*/ 4144806 h 4615664"/>
              <a:gd name="connsiteX13170" fmla="*/ 627887 w 4089755"/>
              <a:gd name="connsiteY13170" fmla="*/ 4157492 h 4615664"/>
              <a:gd name="connsiteX13171" fmla="*/ 620655 w 4089755"/>
              <a:gd name="connsiteY13171" fmla="*/ 4156870 h 4615664"/>
              <a:gd name="connsiteX13172" fmla="*/ 589920 w 4089755"/>
              <a:gd name="connsiteY13172" fmla="*/ 4174652 h 4615664"/>
              <a:gd name="connsiteX13173" fmla="*/ 596526 w 4089755"/>
              <a:gd name="connsiteY13173" fmla="*/ 4167137 h 4615664"/>
              <a:gd name="connsiteX13174" fmla="*/ 596462 w 4089755"/>
              <a:gd name="connsiteY13174" fmla="*/ 4168023 h 4615664"/>
              <a:gd name="connsiteX13175" fmla="*/ 595221 w 4089755"/>
              <a:gd name="connsiteY13175" fmla="*/ 4168967 h 4615664"/>
              <a:gd name="connsiteX13176" fmla="*/ 596421 w 4089755"/>
              <a:gd name="connsiteY13176" fmla="*/ 4168592 h 4615664"/>
              <a:gd name="connsiteX13177" fmla="*/ 596462 w 4089755"/>
              <a:gd name="connsiteY13177" fmla="*/ 4168023 h 4615664"/>
              <a:gd name="connsiteX13178" fmla="*/ 598746 w 4089755"/>
              <a:gd name="connsiteY13178" fmla="*/ 4166286 h 4615664"/>
              <a:gd name="connsiteX13179" fmla="*/ 600489 w 4089755"/>
              <a:gd name="connsiteY13179" fmla="*/ 4165619 h 4615664"/>
              <a:gd name="connsiteX13180" fmla="*/ 602202 w 4089755"/>
              <a:gd name="connsiteY13180" fmla="*/ 4164415 h 4615664"/>
              <a:gd name="connsiteX13181" fmla="*/ 604872 w 4089755"/>
              <a:gd name="connsiteY13181" fmla="*/ 4157185 h 4615664"/>
              <a:gd name="connsiteX13182" fmla="*/ 607517 w 4089755"/>
              <a:gd name="connsiteY13182" fmla="*/ 4155205 h 4615664"/>
              <a:gd name="connsiteX13183" fmla="*/ 605889 w 4089755"/>
              <a:gd name="connsiteY13183" fmla="*/ 4155971 h 4615664"/>
              <a:gd name="connsiteX13184" fmla="*/ 550894 w 4089755"/>
              <a:gd name="connsiteY13184" fmla="*/ 4179137 h 4615664"/>
              <a:gd name="connsiteX13185" fmla="*/ 586565 w 4089755"/>
              <a:gd name="connsiteY13185" fmla="*/ 4160231 h 4615664"/>
              <a:gd name="connsiteX13186" fmla="*/ 582041 w 4089755"/>
              <a:gd name="connsiteY13186" fmla="*/ 4158902 h 4615664"/>
              <a:gd name="connsiteX13187" fmla="*/ 543759 w 4089755"/>
              <a:gd name="connsiteY13187" fmla="*/ 4181980 h 4615664"/>
              <a:gd name="connsiteX13188" fmla="*/ 540169 w 4089755"/>
              <a:gd name="connsiteY13188" fmla="*/ 4182337 h 4615664"/>
              <a:gd name="connsiteX13189" fmla="*/ 531818 w 4089755"/>
              <a:gd name="connsiteY13189" fmla="*/ 4183679 h 4615664"/>
              <a:gd name="connsiteX13190" fmla="*/ 545070 w 4089755"/>
              <a:gd name="connsiteY13190" fmla="*/ 4174419 h 4615664"/>
              <a:gd name="connsiteX13191" fmla="*/ 531091 w 4089755"/>
              <a:gd name="connsiteY13191" fmla="*/ 4181371 h 4615664"/>
              <a:gd name="connsiteX13192" fmla="*/ 530127 w 4089755"/>
              <a:gd name="connsiteY13192" fmla="*/ 4177715 h 4615664"/>
              <a:gd name="connsiteX13193" fmla="*/ 524855 w 4089755"/>
              <a:gd name="connsiteY13193" fmla="*/ 4178971 h 4615664"/>
              <a:gd name="connsiteX13194" fmla="*/ 537554 w 4089755"/>
              <a:gd name="connsiteY13194" fmla="*/ 4170631 h 4615664"/>
              <a:gd name="connsiteX13195" fmla="*/ 541866 w 4089755"/>
              <a:gd name="connsiteY13195" fmla="*/ 4168678 h 4615664"/>
              <a:gd name="connsiteX13196" fmla="*/ 544108 w 4089755"/>
              <a:gd name="connsiteY13196" fmla="*/ 4168249 h 4615664"/>
              <a:gd name="connsiteX13197" fmla="*/ 543024 w 4089755"/>
              <a:gd name="connsiteY13197" fmla="*/ 4167038 h 4615664"/>
              <a:gd name="connsiteX13198" fmla="*/ 560014 w 4089755"/>
              <a:gd name="connsiteY13198" fmla="*/ 4155879 h 4615664"/>
              <a:gd name="connsiteX13199" fmla="*/ 565854 w 4089755"/>
              <a:gd name="connsiteY13199" fmla="*/ 4154173 h 4615664"/>
              <a:gd name="connsiteX13200" fmla="*/ 579356 w 4089755"/>
              <a:gd name="connsiteY13200" fmla="*/ 4150833 h 4615664"/>
              <a:gd name="connsiteX13201" fmla="*/ 584288 w 4089755"/>
              <a:gd name="connsiteY13201" fmla="*/ 4149516 h 4615664"/>
              <a:gd name="connsiteX13202" fmla="*/ 586388 w 4089755"/>
              <a:gd name="connsiteY13202" fmla="*/ 4148974 h 4615664"/>
              <a:gd name="connsiteX13203" fmla="*/ 589904 w 4089755"/>
              <a:gd name="connsiteY13203" fmla="*/ 4145564 h 4615664"/>
              <a:gd name="connsiteX13204" fmla="*/ 588289 w 4089755"/>
              <a:gd name="connsiteY13204" fmla="*/ 4145807 h 4615664"/>
              <a:gd name="connsiteX13205" fmla="*/ 566918 w 4089755"/>
              <a:gd name="connsiteY13205" fmla="*/ 4151511 h 4615664"/>
              <a:gd name="connsiteX13206" fmla="*/ 566598 w 4089755"/>
              <a:gd name="connsiteY13206" fmla="*/ 4151554 h 4615664"/>
              <a:gd name="connsiteX13207" fmla="*/ 571229 w 4089755"/>
              <a:gd name="connsiteY13207" fmla="*/ 4148513 h 4615664"/>
              <a:gd name="connsiteX13208" fmla="*/ 653874 w 4089755"/>
              <a:gd name="connsiteY13208" fmla="*/ 4099261 h 4615664"/>
              <a:gd name="connsiteX13209" fmla="*/ 642766 w 4089755"/>
              <a:gd name="connsiteY13209" fmla="*/ 4103300 h 4615664"/>
              <a:gd name="connsiteX13210" fmla="*/ 646252 w 4089755"/>
              <a:gd name="connsiteY13210" fmla="*/ 4099108 h 4615664"/>
              <a:gd name="connsiteX13211" fmla="*/ 667455 w 4089755"/>
              <a:gd name="connsiteY13211" fmla="*/ 4092699 h 4615664"/>
              <a:gd name="connsiteX13212" fmla="*/ 668468 w 4089755"/>
              <a:gd name="connsiteY13212" fmla="*/ 4091737 h 4615664"/>
              <a:gd name="connsiteX13213" fmla="*/ 652665 w 4089755"/>
              <a:gd name="connsiteY13213" fmla="*/ 4094816 h 4615664"/>
              <a:gd name="connsiteX13214" fmla="*/ 653876 w 4089755"/>
              <a:gd name="connsiteY13214" fmla="*/ 4094049 h 4615664"/>
              <a:gd name="connsiteX13215" fmla="*/ 681511 w 4089755"/>
              <a:gd name="connsiteY13215" fmla="*/ 4075065 h 4615664"/>
              <a:gd name="connsiteX13216" fmla="*/ 637868 w 4089755"/>
              <a:gd name="connsiteY13216" fmla="*/ 4094947 h 4615664"/>
              <a:gd name="connsiteX13217" fmla="*/ 638922 w 4089755"/>
              <a:gd name="connsiteY13217" fmla="*/ 4087945 h 4615664"/>
              <a:gd name="connsiteX13218" fmla="*/ 633154 w 4089755"/>
              <a:gd name="connsiteY13218" fmla="*/ 4088761 h 4615664"/>
              <a:gd name="connsiteX13219" fmla="*/ 654124 w 4089755"/>
              <a:gd name="connsiteY13219" fmla="*/ 4075650 h 4615664"/>
              <a:gd name="connsiteX13220" fmla="*/ 676560 w 4089755"/>
              <a:gd name="connsiteY13220" fmla="*/ 4063978 h 4615664"/>
              <a:gd name="connsiteX13221" fmla="*/ 677693 w 4089755"/>
              <a:gd name="connsiteY13221" fmla="*/ 4058609 h 4615664"/>
              <a:gd name="connsiteX13222" fmla="*/ 682269 w 4089755"/>
              <a:gd name="connsiteY13222" fmla="*/ 4055656 h 4615664"/>
              <a:gd name="connsiteX13223" fmla="*/ 686335 w 4089755"/>
              <a:gd name="connsiteY13223" fmla="*/ 4053146 h 4615664"/>
              <a:gd name="connsiteX13224" fmla="*/ 671595 w 4089755"/>
              <a:gd name="connsiteY13224" fmla="*/ 4059165 h 4615664"/>
              <a:gd name="connsiteX13225" fmla="*/ 669571 w 4089755"/>
              <a:gd name="connsiteY13225" fmla="*/ 4059670 h 4615664"/>
              <a:gd name="connsiteX13226" fmla="*/ 586281 w 4089755"/>
              <a:gd name="connsiteY13226" fmla="*/ 4124406 h 4615664"/>
              <a:gd name="connsiteX13227" fmla="*/ 404911 w 4089755"/>
              <a:gd name="connsiteY13227" fmla="*/ 4247118 h 4615664"/>
              <a:gd name="connsiteX13228" fmla="*/ 470807 w 4089755"/>
              <a:gd name="connsiteY13228" fmla="*/ 4193072 h 4615664"/>
              <a:gd name="connsiteX13229" fmla="*/ 499982 w 4089755"/>
              <a:gd name="connsiteY13229" fmla="*/ 4170927 h 4615664"/>
              <a:gd name="connsiteX13230" fmla="*/ 518655 w 4089755"/>
              <a:gd name="connsiteY13230" fmla="*/ 4158763 h 4615664"/>
              <a:gd name="connsiteX13231" fmla="*/ 521131 w 4089755"/>
              <a:gd name="connsiteY13231" fmla="*/ 4154877 h 4615664"/>
              <a:gd name="connsiteX13232" fmla="*/ 547847 w 4089755"/>
              <a:gd name="connsiteY13232" fmla="*/ 4134596 h 4615664"/>
              <a:gd name="connsiteX13233" fmla="*/ 615161 w 4089755"/>
              <a:gd name="connsiteY13233" fmla="*/ 4080320 h 4615664"/>
              <a:gd name="connsiteX13234" fmla="*/ 595752 w 4089755"/>
              <a:gd name="connsiteY13234" fmla="*/ 4088845 h 4615664"/>
              <a:gd name="connsiteX13235" fmla="*/ 621097 w 4089755"/>
              <a:gd name="connsiteY13235" fmla="*/ 4073676 h 4615664"/>
              <a:gd name="connsiteX13236" fmla="*/ 627414 w 4089755"/>
              <a:gd name="connsiteY13236" fmla="*/ 4070311 h 4615664"/>
              <a:gd name="connsiteX13237" fmla="*/ 630535 w 4089755"/>
              <a:gd name="connsiteY13237" fmla="*/ 4067177 h 4615664"/>
              <a:gd name="connsiteX13238" fmla="*/ 630271 w 4089755"/>
              <a:gd name="connsiteY13238" fmla="*/ 4067250 h 4615664"/>
              <a:gd name="connsiteX13239" fmla="*/ 586890 w 4089755"/>
              <a:gd name="connsiteY13239" fmla="*/ 4080050 h 4615664"/>
              <a:gd name="connsiteX13240" fmla="*/ 541015 w 4089755"/>
              <a:gd name="connsiteY13240" fmla="*/ 4091247 h 4615664"/>
              <a:gd name="connsiteX13241" fmla="*/ 498288 w 4089755"/>
              <a:gd name="connsiteY13241" fmla="*/ 4100710 h 4615664"/>
              <a:gd name="connsiteX13242" fmla="*/ 547834 w 4089755"/>
              <a:gd name="connsiteY13242" fmla="*/ 4087487 h 4615664"/>
              <a:gd name="connsiteX13243" fmla="*/ 564314 w 4089755"/>
              <a:gd name="connsiteY13243" fmla="*/ 4082483 h 4615664"/>
              <a:gd name="connsiteX13244" fmla="*/ 548642 w 4089755"/>
              <a:gd name="connsiteY13244" fmla="*/ 4082816 h 4615664"/>
              <a:gd name="connsiteX13245" fmla="*/ 436913 w 4089755"/>
              <a:gd name="connsiteY13245" fmla="*/ 4109107 h 4615664"/>
              <a:gd name="connsiteX13246" fmla="*/ 539625 w 4089755"/>
              <a:gd name="connsiteY13246" fmla="*/ 4081261 h 4615664"/>
              <a:gd name="connsiteX13247" fmla="*/ 546784 w 4089755"/>
              <a:gd name="connsiteY13247" fmla="*/ 4077686 h 4615664"/>
              <a:gd name="connsiteX13248" fmla="*/ 539880 w 4089755"/>
              <a:gd name="connsiteY13248" fmla="*/ 4079786 h 4615664"/>
              <a:gd name="connsiteX13249" fmla="*/ 482440 w 4089755"/>
              <a:gd name="connsiteY13249" fmla="*/ 4093040 h 4615664"/>
              <a:gd name="connsiteX13250" fmla="*/ 445421 w 4089755"/>
              <a:gd name="connsiteY13250" fmla="*/ 4100695 h 4615664"/>
              <a:gd name="connsiteX13251" fmla="*/ 450190 w 4089755"/>
              <a:gd name="connsiteY13251" fmla="*/ 4098115 h 4615664"/>
              <a:gd name="connsiteX13252" fmla="*/ 450387 w 4089755"/>
              <a:gd name="connsiteY13252" fmla="*/ 4097982 h 4615664"/>
              <a:gd name="connsiteX13253" fmla="*/ 451993 w 4089755"/>
              <a:gd name="connsiteY13253" fmla="*/ 4097532 h 4615664"/>
              <a:gd name="connsiteX13254" fmla="*/ 477791 w 4089755"/>
              <a:gd name="connsiteY13254" fmla="*/ 4091098 h 4615664"/>
              <a:gd name="connsiteX13255" fmla="*/ 459406 w 4089755"/>
              <a:gd name="connsiteY13255" fmla="*/ 4092482 h 4615664"/>
              <a:gd name="connsiteX13256" fmla="*/ 457570 w 4089755"/>
              <a:gd name="connsiteY13256" fmla="*/ 4092980 h 4615664"/>
              <a:gd name="connsiteX13257" fmla="*/ 458307 w 4089755"/>
              <a:gd name="connsiteY13257" fmla="*/ 4090274 h 4615664"/>
              <a:gd name="connsiteX13258" fmla="*/ 452310 w 4089755"/>
              <a:gd name="connsiteY13258" fmla="*/ 4092465 h 4615664"/>
              <a:gd name="connsiteX13259" fmla="*/ 445479 w 4089755"/>
              <a:gd name="connsiteY13259" fmla="*/ 4095987 h 4615664"/>
              <a:gd name="connsiteX13260" fmla="*/ 440263 w 4089755"/>
              <a:gd name="connsiteY13260" fmla="*/ 4097028 h 4615664"/>
              <a:gd name="connsiteX13261" fmla="*/ 455971 w 4089755"/>
              <a:gd name="connsiteY13261" fmla="*/ 4090371 h 4615664"/>
              <a:gd name="connsiteX13262" fmla="*/ 553984 w 4089755"/>
              <a:gd name="connsiteY13262" fmla="*/ 4066523 h 4615664"/>
              <a:gd name="connsiteX13263" fmla="*/ 591385 w 4089755"/>
              <a:gd name="connsiteY13263" fmla="*/ 4053991 h 4615664"/>
              <a:gd name="connsiteX13264" fmla="*/ 585966 w 4089755"/>
              <a:gd name="connsiteY13264" fmla="*/ 4054828 h 4615664"/>
              <a:gd name="connsiteX13265" fmla="*/ 505661 w 4089755"/>
              <a:gd name="connsiteY13265" fmla="*/ 4073882 h 4615664"/>
              <a:gd name="connsiteX13266" fmla="*/ 475467 w 4089755"/>
              <a:gd name="connsiteY13266" fmla="*/ 4081330 h 4615664"/>
              <a:gd name="connsiteX13267" fmla="*/ 492447 w 4089755"/>
              <a:gd name="connsiteY13267" fmla="*/ 4074641 h 4615664"/>
              <a:gd name="connsiteX13268" fmla="*/ 581599 w 4089755"/>
              <a:gd name="connsiteY13268" fmla="*/ 4050783 h 4615664"/>
              <a:gd name="connsiteX13269" fmla="*/ 616244 w 4089755"/>
              <a:gd name="connsiteY13269" fmla="*/ 4039547 h 4615664"/>
              <a:gd name="connsiteX13270" fmla="*/ 591428 w 4089755"/>
              <a:gd name="connsiteY13270" fmla="*/ 4046403 h 4615664"/>
              <a:gd name="connsiteX13271" fmla="*/ 565679 w 4089755"/>
              <a:gd name="connsiteY13271" fmla="*/ 4051328 h 4615664"/>
              <a:gd name="connsiteX13272" fmla="*/ 609891 w 4089755"/>
              <a:gd name="connsiteY13272" fmla="*/ 4038451 h 4615664"/>
              <a:gd name="connsiteX13273" fmla="*/ 622937 w 4089755"/>
              <a:gd name="connsiteY13273" fmla="*/ 4031335 h 4615664"/>
              <a:gd name="connsiteX13274" fmla="*/ 639957 w 4089755"/>
              <a:gd name="connsiteY13274" fmla="*/ 4025340 h 4615664"/>
              <a:gd name="connsiteX13275" fmla="*/ 640351 w 4089755"/>
              <a:gd name="connsiteY13275" fmla="*/ 4024921 h 4615664"/>
              <a:gd name="connsiteX13276" fmla="*/ 612825 w 4089755"/>
              <a:gd name="connsiteY13276" fmla="*/ 4029367 h 4615664"/>
              <a:gd name="connsiteX13277" fmla="*/ 606668 w 4089755"/>
              <a:gd name="connsiteY13277" fmla="*/ 4029470 h 4615664"/>
              <a:gd name="connsiteX13278" fmla="*/ 558183 w 4089755"/>
              <a:gd name="connsiteY13278" fmla="*/ 4042185 h 4615664"/>
              <a:gd name="connsiteX13279" fmla="*/ 601086 w 4089755"/>
              <a:gd name="connsiteY13279" fmla="*/ 4029422 h 4615664"/>
              <a:gd name="connsiteX13280" fmla="*/ 601191 w 4089755"/>
              <a:gd name="connsiteY13280" fmla="*/ 4026421 h 4615664"/>
              <a:gd name="connsiteX13281" fmla="*/ 605834 w 4089755"/>
              <a:gd name="connsiteY13281" fmla="*/ 4021651 h 4615664"/>
              <a:gd name="connsiteX13282" fmla="*/ 602418 w 4089755"/>
              <a:gd name="connsiteY13282" fmla="*/ 4022605 h 4615664"/>
              <a:gd name="connsiteX13283" fmla="*/ 598902 w 4089755"/>
              <a:gd name="connsiteY13283" fmla="*/ 4023507 h 4615664"/>
              <a:gd name="connsiteX13284" fmla="*/ 583330 w 4089755"/>
              <a:gd name="connsiteY13284" fmla="*/ 4030225 h 4615664"/>
              <a:gd name="connsiteX13285" fmla="*/ 568307 w 4089755"/>
              <a:gd name="connsiteY13285" fmla="*/ 4038287 h 4615664"/>
              <a:gd name="connsiteX13286" fmla="*/ 568445 w 4089755"/>
              <a:gd name="connsiteY13286" fmla="*/ 4037897 h 4615664"/>
              <a:gd name="connsiteX13287" fmla="*/ 559382 w 4089755"/>
              <a:gd name="connsiteY13287" fmla="*/ 4039331 h 4615664"/>
              <a:gd name="connsiteX13288" fmla="*/ 556005 w 4089755"/>
              <a:gd name="connsiteY13288" fmla="*/ 4039928 h 4615664"/>
              <a:gd name="connsiteX13289" fmla="*/ 560636 w 4089755"/>
              <a:gd name="connsiteY13289" fmla="*/ 4037170 h 4615664"/>
              <a:gd name="connsiteX13290" fmla="*/ 573562 w 4089755"/>
              <a:gd name="connsiteY13290" fmla="*/ 4030002 h 4615664"/>
              <a:gd name="connsiteX13291" fmla="*/ 550178 w 4089755"/>
              <a:gd name="connsiteY13291" fmla="*/ 4035996 h 4615664"/>
              <a:gd name="connsiteX13292" fmla="*/ 539933 w 4089755"/>
              <a:gd name="connsiteY13292" fmla="*/ 4034229 h 4615664"/>
              <a:gd name="connsiteX13293" fmla="*/ 610452 w 4089755"/>
              <a:gd name="connsiteY13293" fmla="*/ 4011967 h 4615664"/>
              <a:gd name="connsiteX13294" fmla="*/ 618035 w 4089755"/>
              <a:gd name="connsiteY13294" fmla="*/ 4009558 h 4615664"/>
              <a:gd name="connsiteX13295" fmla="*/ 624934 w 4089755"/>
              <a:gd name="connsiteY13295" fmla="*/ 4007159 h 4615664"/>
              <a:gd name="connsiteX13296" fmla="*/ 627731 w 4089755"/>
              <a:gd name="connsiteY13296" fmla="*/ 4005223 h 4615664"/>
              <a:gd name="connsiteX13297" fmla="*/ 622012 w 4089755"/>
              <a:gd name="connsiteY13297" fmla="*/ 4006113 h 4615664"/>
              <a:gd name="connsiteX13298" fmla="*/ 562122 w 4089755"/>
              <a:gd name="connsiteY13298" fmla="*/ 4022267 h 4615664"/>
              <a:gd name="connsiteX13299" fmla="*/ 538056 w 4089755"/>
              <a:gd name="connsiteY13299" fmla="*/ 4029054 h 4615664"/>
              <a:gd name="connsiteX13300" fmla="*/ 547199 w 4089755"/>
              <a:gd name="connsiteY13300" fmla="*/ 4022197 h 4615664"/>
              <a:gd name="connsiteX13301" fmla="*/ 550371 w 4089755"/>
              <a:gd name="connsiteY13301" fmla="*/ 4016731 h 4615664"/>
              <a:gd name="connsiteX13302" fmla="*/ 547330 w 4089755"/>
              <a:gd name="connsiteY13302" fmla="*/ 4017097 h 4615664"/>
              <a:gd name="connsiteX13303" fmla="*/ 545350 w 4089755"/>
              <a:gd name="connsiteY13303" fmla="*/ 4017926 h 4615664"/>
              <a:gd name="connsiteX13304" fmla="*/ 530640 w 4089755"/>
              <a:gd name="connsiteY13304" fmla="*/ 4026629 h 4615664"/>
              <a:gd name="connsiteX13305" fmla="*/ 516374 w 4089755"/>
              <a:gd name="connsiteY13305" fmla="*/ 4034788 h 4615664"/>
              <a:gd name="connsiteX13306" fmla="*/ 505374 w 4089755"/>
              <a:gd name="connsiteY13306" fmla="*/ 4037632 h 4615664"/>
              <a:gd name="connsiteX13307" fmla="*/ 504049 w 4089755"/>
              <a:gd name="connsiteY13307" fmla="*/ 4037979 h 4615664"/>
              <a:gd name="connsiteX13308" fmla="*/ 509561 w 4089755"/>
              <a:gd name="connsiteY13308" fmla="*/ 4034373 h 4615664"/>
              <a:gd name="connsiteX13309" fmla="*/ 517471 w 4089755"/>
              <a:gd name="connsiteY13309" fmla="*/ 4029594 h 4615664"/>
              <a:gd name="connsiteX13310" fmla="*/ 466616 w 4089755"/>
              <a:gd name="connsiteY13310" fmla="*/ 4050879 h 4615664"/>
              <a:gd name="connsiteX13311" fmla="*/ 453737 w 4089755"/>
              <a:gd name="connsiteY13311" fmla="*/ 4056269 h 4615664"/>
              <a:gd name="connsiteX13312" fmla="*/ 451488 w 4089755"/>
              <a:gd name="connsiteY13312" fmla="*/ 4055122 h 4615664"/>
              <a:gd name="connsiteX13313" fmla="*/ 448472 w 4089755"/>
              <a:gd name="connsiteY13313" fmla="*/ 4052319 h 4615664"/>
              <a:gd name="connsiteX13314" fmla="*/ 472722 w 4089755"/>
              <a:gd name="connsiteY13314" fmla="*/ 4041077 h 4615664"/>
              <a:gd name="connsiteX13315" fmla="*/ 483004 w 4089755"/>
              <a:gd name="connsiteY13315" fmla="*/ 4035320 h 4615664"/>
              <a:gd name="connsiteX13316" fmla="*/ 485910 w 4089755"/>
              <a:gd name="connsiteY13316" fmla="*/ 4032290 h 4615664"/>
              <a:gd name="connsiteX13317" fmla="*/ 492920 w 4089755"/>
              <a:gd name="connsiteY13317" fmla="*/ 4027643 h 4615664"/>
              <a:gd name="connsiteX13318" fmla="*/ 463817 w 4089755"/>
              <a:gd name="connsiteY13318" fmla="*/ 4038873 h 4615664"/>
              <a:gd name="connsiteX13319" fmla="*/ 448985 w 4089755"/>
              <a:gd name="connsiteY13319" fmla="*/ 4045429 h 4615664"/>
              <a:gd name="connsiteX13320" fmla="*/ 447413 w 4089755"/>
              <a:gd name="connsiteY13320" fmla="*/ 4042071 h 4615664"/>
              <a:gd name="connsiteX13321" fmla="*/ 448937 w 4089755"/>
              <a:gd name="connsiteY13321" fmla="*/ 4039460 h 4615664"/>
              <a:gd name="connsiteX13322" fmla="*/ 518316 w 4089755"/>
              <a:gd name="connsiteY13322" fmla="*/ 4007329 h 4615664"/>
              <a:gd name="connsiteX13323" fmla="*/ 518745 w 4089755"/>
              <a:gd name="connsiteY13323" fmla="*/ 4006495 h 4615664"/>
              <a:gd name="connsiteX13324" fmla="*/ 539876 w 4089755"/>
              <a:gd name="connsiteY13324" fmla="*/ 3993755 h 4615664"/>
              <a:gd name="connsiteX13325" fmla="*/ 566494 w 4089755"/>
              <a:gd name="connsiteY13325" fmla="*/ 3981563 h 4615664"/>
              <a:gd name="connsiteX13326" fmla="*/ 565945 w 4089755"/>
              <a:gd name="connsiteY13326" fmla="*/ 3981892 h 4615664"/>
              <a:gd name="connsiteX13327" fmla="*/ 564614 w 4089755"/>
              <a:gd name="connsiteY13327" fmla="*/ 3982663 h 4615664"/>
              <a:gd name="connsiteX13328" fmla="*/ 564917 w 4089755"/>
              <a:gd name="connsiteY13328" fmla="*/ 3982507 h 4615664"/>
              <a:gd name="connsiteX13329" fmla="*/ 565945 w 4089755"/>
              <a:gd name="connsiteY13329" fmla="*/ 3981892 h 4615664"/>
              <a:gd name="connsiteX13330" fmla="*/ 566587 w 4089755"/>
              <a:gd name="connsiteY13330" fmla="*/ 3981520 h 4615664"/>
              <a:gd name="connsiteX13331" fmla="*/ 566494 w 4089755"/>
              <a:gd name="connsiteY13331" fmla="*/ 3981563 h 4615664"/>
              <a:gd name="connsiteX13332" fmla="*/ 569760 w 4089755"/>
              <a:gd name="connsiteY13332" fmla="*/ 3979604 h 4615664"/>
              <a:gd name="connsiteX13333" fmla="*/ 578223 w 4089755"/>
              <a:gd name="connsiteY13333" fmla="*/ 3972554 h 4615664"/>
              <a:gd name="connsiteX13334" fmla="*/ 560462 w 4089755"/>
              <a:gd name="connsiteY13334" fmla="*/ 3982404 h 4615664"/>
              <a:gd name="connsiteX13335" fmla="*/ 503991 w 4089755"/>
              <a:gd name="connsiteY13335" fmla="*/ 4012414 h 4615664"/>
              <a:gd name="connsiteX13336" fmla="*/ 485790 w 4089755"/>
              <a:gd name="connsiteY13336" fmla="*/ 4018540 h 4615664"/>
              <a:gd name="connsiteX13337" fmla="*/ 467939 w 4089755"/>
              <a:gd name="connsiteY13337" fmla="*/ 4026655 h 4615664"/>
              <a:gd name="connsiteX13338" fmla="*/ 459972 w 4089755"/>
              <a:gd name="connsiteY13338" fmla="*/ 4020522 h 4615664"/>
              <a:gd name="connsiteX13339" fmla="*/ 422823 w 4089755"/>
              <a:gd name="connsiteY13339" fmla="*/ 4042204 h 4615664"/>
              <a:gd name="connsiteX13340" fmla="*/ 408510 w 4089755"/>
              <a:gd name="connsiteY13340" fmla="*/ 4050511 h 4615664"/>
              <a:gd name="connsiteX13341" fmla="*/ 406520 w 4089755"/>
              <a:gd name="connsiteY13341" fmla="*/ 4050449 h 4615664"/>
              <a:gd name="connsiteX13342" fmla="*/ 400804 w 4089755"/>
              <a:gd name="connsiteY13342" fmla="*/ 4050790 h 4615664"/>
              <a:gd name="connsiteX13343" fmla="*/ 405314 w 4089755"/>
              <a:gd name="connsiteY13343" fmla="*/ 4047974 h 4615664"/>
              <a:gd name="connsiteX13344" fmla="*/ 473040 w 4089755"/>
              <a:gd name="connsiteY13344" fmla="*/ 4005814 h 4615664"/>
              <a:gd name="connsiteX13345" fmla="*/ 499603 w 4089755"/>
              <a:gd name="connsiteY13345" fmla="*/ 3989449 h 4615664"/>
              <a:gd name="connsiteX13346" fmla="*/ 518900 w 4089755"/>
              <a:gd name="connsiteY13346" fmla="*/ 3975880 h 4615664"/>
              <a:gd name="connsiteX13347" fmla="*/ 530536 w 4089755"/>
              <a:gd name="connsiteY13347" fmla="*/ 3966916 h 4615664"/>
              <a:gd name="connsiteX13348" fmla="*/ 531642 w 4089755"/>
              <a:gd name="connsiteY13348" fmla="*/ 3965202 h 4615664"/>
              <a:gd name="connsiteX13349" fmla="*/ 522365 w 4089755"/>
              <a:gd name="connsiteY13349" fmla="*/ 3971149 h 4615664"/>
              <a:gd name="connsiteX13350" fmla="*/ 520084 w 4089755"/>
              <a:gd name="connsiteY13350" fmla="*/ 3970450 h 4615664"/>
              <a:gd name="connsiteX13351" fmla="*/ 516819 w 4089755"/>
              <a:gd name="connsiteY13351" fmla="*/ 3968332 h 4615664"/>
              <a:gd name="connsiteX13352" fmla="*/ 534684 w 4089755"/>
              <a:gd name="connsiteY13352" fmla="*/ 3955905 h 4615664"/>
              <a:gd name="connsiteX13353" fmla="*/ 534643 w 4089755"/>
              <a:gd name="connsiteY13353" fmla="*/ 3955542 h 4615664"/>
              <a:gd name="connsiteX13354" fmla="*/ 491456 w 4089755"/>
              <a:gd name="connsiteY13354" fmla="*/ 3979844 h 4615664"/>
              <a:gd name="connsiteX13355" fmla="*/ 460061 w 4089755"/>
              <a:gd name="connsiteY13355" fmla="*/ 3993412 h 4615664"/>
              <a:gd name="connsiteX13356" fmla="*/ 452377 w 4089755"/>
              <a:gd name="connsiteY13356" fmla="*/ 3992774 h 4615664"/>
              <a:gd name="connsiteX13357" fmla="*/ 419778 w 4089755"/>
              <a:gd name="connsiteY13357" fmla="*/ 4011760 h 4615664"/>
              <a:gd name="connsiteX13358" fmla="*/ 426773 w 4089755"/>
              <a:gd name="connsiteY13358" fmla="*/ 4003756 h 4615664"/>
              <a:gd name="connsiteX13359" fmla="*/ 426709 w 4089755"/>
              <a:gd name="connsiteY13359" fmla="*/ 4004697 h 4615664"/>
              <a:gd name="connsiteX13360" fmla="*/ 425392 w 4089755"/>
              <a:gd name="connsiteY13360" fmla="*/ 4005704 h 4615664"/>
              <a:gd name="connsiteX13361" fmla="*/ 426667 w 4089755"/>
              <a:gd name="connsiteY13361" fmla="*/ 4005302 h 4615664"/>
              <a:gd name="connsiteX13362" fmla="*/ 426709 w 4089755"/>
              <a:gd name="connsiteY13362" fmla="*/ 4004697 h 4615664"/>
              <a:gd name="connsiteX13363" fmla="*/ 429129 w 4089755"/>
              <a:gd name="connsiteY13363" fmla="*/ 4002845 h 4615664"/>
              <a:gd name="connsiteX13364" fmla="*/ 430978 w 4089755"/>
              <a:gd name="connsiteY13364" fmla="*/ 4002128 h 4615664"/>
              <a:gd name="connsiteX13365" fmla="*/ 432796 w 4089755"/>
              <a:gd name="connsiteY13365" fmla="*/ 4000847 h 4615664"/>
              <a:gd name="connsiteX13366" fmla="*/ 435609 w 4089755"/>
              <a:gd name="connsiteY13366" fmla="*/ 3993156 h 4615664"/>
              <a:gd name="connsiteX13367" fmla="*/ 451140 w 4089755"/>
              <a:gd name="connsiteY13367" fmla="*/ 3983120 h 4615664"/>
              <a:gd name="connsiteX13368" fmla="*/ 453796 w 4089755"/>
              <a:gd name="connsiteY13368" fmla="*/ 3981631 h 4615664"/>
              <a:gd name="connsiteX13369" fmla="*/ 403266 w 4089755"/>
              <a:gd name="connsiteY13369" fmla="*/ 3999963 h 4615664"/>
              <a:gd name="connsiteX13370" fmla="*/ 370762 w 4089755"/>
              <a:gd name="connsiteY13370" fmla="*/ 4019686 h 4615664"/>
              <a:gd name="connsiteX13371" fmla="*/ 366946 w 4089755"/>
              <a:gd name="connsiteY13371" fmla="*/ 4020078 h 4615664"/>
              <a:gd name="connsiteX13372" fmla="*/ 358079 w 4089755"/>
              <a:gd name="connsiteY13372" fmla="*/ 4021528 h 4615664"/>
              <a:gd name="connsiteX13373" fmla="*/ 372129 w 4089755"/>
              <a:gd name="connsiteY13373" fmla="*/ 4011651 h 4615664"/>
              <a:gd name="connsiteX13374" fmla="*/ 357301 w 4089755"/>
              <a:gd name="connsiteY13374" fmla="*/ 4019079 h 4615664"/>
              <a:gd name="connsiteX13375" fmla="*/ 356685 w 4089755"/>
              <a:gd name="connsiteY13375" fmla="*/ 4016772 h 4615664"/>
              <a:gd name="connsiteX13376" fmla="*/ 269760 w 4089755"/>
              <a:gd name="connsiteY13376" fmla="*/ 4047504 h 4615664"/>
              <a:gd name="connsiteX13377" fmla="*/ 270003 w 4089755"/>
              <a:gd name="connsiteY13377" fmla="*/ 4040327 h 4615664"/>
              <a:gd name="connsiteX13378" fmla="*/ 310339 w 4089755"/>
              <a:gd name="connsiteY13378" fmla="*/ 4024055 h 4615664"/>
              <a:gd name="connsiteX13379" fmla="*/ 371943 w 4089755"/>
              <a:gd name="connsiteY13379" fmla="*/ 4002485 h 4615664"/>
              <a:gd name="connsiteX13380" fmla="*/ 387947 w 4089755"/>
              <a:gd name="connsiteY13380" fmla="*/ 3991908 h 4615664"/>
              <a:gd name="connsiteX13381" fmla="*/ 394147 w 4089755"/>
              <a:gd name="connsiteY13381" fmla="*/ 3990078 h 4615664"/>
              <a:gd name="connsiteX13382" fmla="*/ 408482 w 4089755"/>
              <a:gd name="connsiteY13382" fmla="*/ 3986487 h 4615664"/>
              <a:gd name="connsiteX13383" fmla="*/ 425216 w 4089755"/>
              <a:gd name="connsiteY13383" fmla="*/ 3980008 h 4615664"/>
              <a:gd name="connsiteX13384" fmla="*/ 395270 w 4089755"/>
              <a:gd name="connsiteY13384" fmla="*/ 3987246 h 4615664"/>
              <a:gd name="connsiteX13385" fmla="*/ 394929 w 4089755"/>
              <a:gd name="connsiteY13385" fmla="*/ 3987294 h 4615664"/>
              <a:gd name="connsiteX13386" fmla="*/ 399840 w 4089755"/>
              <a:gd name="connsiteY13386" fmla="*/ 3984047 h 4615664"/>
              <a:gd name="connsiteX13387" fmla="*/ 443699 w 4089755"/>
              <a:gd name="connsiteY13387" fmla="*/ 3958409 h 4615664"/>
              <a:gd name="connsiteX13388" fmla="*/ 463890 w 4089755"/>
              <a:gd name="connsiteY13388" fmla="*/ 3945988 h 4615664"/>
              <a:gd name="connsiteX13389" fmla="*/ 464006 w 4089755"/>
              <a:gd name="connsiteY13389" fmla="*/ 3945977 h 4615664"/>
              <a:gd name="connsiteX13390" fmla="*/ 464160 w 4089755"/>
              <a:gd name="connsiteY13390" fmla="*/ 3945821 h 4615664"/>
              <a:gd name="connsiteX13391" fmla="*/ 487490 w 4089755"/>
              <a:gd name="connsiteY13391" fmla="*/ 3931469 h 4615664"/>
              <a:gd name="connsiteX13392" fmla="*/ 475701 w 4089755"/>
              <a:gd name="connsiteY13392" fmla="*/ 3935794 h 4615664"/>
              <a:gd name="connsiteX13393" fmla="*/ 479394 w 4089755"/>
              <a:gd name="connsiteY13393" fmla="*/ 3931330 h 4615664"/>
              <a:gd name="connsiteX13394" fmla="*/ 509473 w 4089755"/>
              <a:gd name="connsiteY13394" fmla="*/ 3922144 h 4615664"/>
              <a:gd name="connsiteX13395" fmla="*/ 486194 w 4089755"/>
              <a:gd name="connsiteY13395" fmla="*/ 3926751 h 4615664"/>
              <a:gd name="connsiteX13396" fmla="*/ 487477 w 4089755"/>
              <a:gd name="connsiteY13396" fmla="*/ 3925931 h 4615664"/>
              <a:gd name="connsiteX13397" fmla="*/ 512250 w 4089755"/>
              <a:gd name="connsiteY13397" fmla="*/ 3909916 h 4615664"/>
              <a:gd name="connsiteX13398" fmla="*/ 513339 w 4089755"/>
              <a:gd name="connsiteY13398" fmla="*/ 3908898 h 4615664"/>
              <a:gd name="connsiteX13399" fmla="*/ 479950 w 4089755"/>
              <a:gd name="connsiteY13399" fmla="*/ 3929835 h 4615664"/>
              <a:gd name="connsiteX13400" fmla="*/ 494351 w 4089755"/>
              <a:gd name="connsiteY13400" fmla="*/ 3914790 h 4615664"/>
              <a:gd name="connsiteX13401" fmla="*/ 492390 w 4089755"/>
              <a:gd name="connsiteY13401" fmla="*/ 3915720 h 4615664"/>
              <a:gd name="connsiteX13402" fmla="*/ 470472 w 4089755"/>
              <a:gd name="connsiteY13402" fmla="*/ 3926935 h 4615664"/>
              <a:gd name="connsiteX13403" fmla="*/ 471571 w 4089755"/>
              <a:gd name="connsiteY13403" fmla="*/ 3919492 h 4615664"/>
              <a:gd name="connsiteX13404" fmla="*/ 465446 w 4089755"/>
              <a:gd name="connsiteY13404" fmla="*/ 3920376 h 4615664"/>
              <a:gd name="connsiteX13405" fmla="*/ 487684 w 4089755"/>
              <a:gd name="connsiteY13405" fmla="*/ 3906385 h 4615664"/>
              <a:gd name="connsiteX13406" fmla="*/ 511483 w 4089755"/>
              <a:gd name="connsiteY13406" fmla="*/ 3893915 h 4615664"/>
              <a:gd name="connsiteX13407" fmla="*/ 512670 w 4089755"/>
              <a:gd name="connsiteY13407" fmla="*/ 3888207 h 4615664"/>
              <a:gd name="connsiteX13408" fmla="*/ 515892 w 4089755"/>
              <a:gd name="connsiteY13408" fmla="*/ 3886116 h 4615664"/>
              <a:gd name="connsiteX13409" fmla="*/ 515696 w 4089755"/>
              <a:gd name="connsiteY13409" fmla="*/ 3883942 h 4615664"/>
              <a:gd name="connsiteX13410" fmla="*/ 515671 w 4089755"/>
              <a:gd name="connsiteY13410" fmla="*/ 3882929 h 4615664"/>
              <a:gd name="connsiteX13411" fmla="*/ 534156 w 4089755"/>
              <a:gd name="connsiteY13411" fmla="*/ 3869560 h 4615664"/>
              <a:gd name="connsiteX13412" fmla="*/ 525219 w 4089755"/>
              <a:gd name="connsiteY13412" fmla="*/ 3874030 h 4615664"/>
              <a:gd name="connsiteX13413" fmla="*/ 515396 w 4089755"/>
              <a:gd name="connsiteY13413" fmla="*/ 3878781 h 4615664"/>
              <a:gd name="connsiteX13414" fmla="*/ 485560 w 4089755"/>
              <a:gd name="connsiteY13414" fmla="*/ 3893871 h 4615664"/>
              <a:gd name="connsiteX13415" fmla="*/ 425711 w 4089755"/>
              <a:gd name="connsiteY13415" fmla="*/ 3920581 h 4615664"/>
              <a:gd name="connsiteX13416" fmla="*/ 480638 w 4089755"/>
              <a:gd name="connsiteY13416" fmla="*/ 3889337 h 4615664"/>
              <a:gd name="connsiteX13417" fmla="*/ 505958 w 4089755"/>
              <a:gd name="connsiteY13417" fmla="*/ 3872860 h 4615664"/>
              <a:gd name="connsiteX13418" fmla="*/ 509998 w 4089755"/>
              <a:gd name="connsiteY13418" fmla="*/ 3864993 h 4615664"/>
              <a:gd name="connsiteX13419" fmla="*/ 536997 w 4089755"/>
              <a:gd name="connsiteY13419" fmla="*/ 3852351 h 4615664"/>
              <a:gd name="connsiteX13420" fmla="*/ 536300 w 4089755"/>
              <a:gd name="connsiteY13420" fmla="*/ 3850996 h 4615664"/>
              <a:gd name="connsiteX13421" fmla="*/ 464011 w 4089755"/>
              <a:gd name="connsiteY13421" fmla="*/ 3884366 h 4615664"/>
              <a:gd name="connsiteX13422" fmla="*/ 463532 w 4089755"/>
              <a:gd name="connsiteY13422" fmla="*/ 3884584 h 4615664"/>
              <a:gd name="connsiteX13423" fmla="*/ 463561 w 4089755"/>
              <a:gd name="connsiteY13423" fmla="*/ 3884548 h 4615664"/>
              <a:gd name="connsiteX13424" fmla="*/ 510336 w 4089755"/>
              <a:gd name="connsiteY13424" fmla="*/ 3853445 h 4615664"/>
              <a:gd name="connsiteX13425" fmla="*/ 555045 w 4089755"/>
              <a:gd name="connsiteY13425" fmla="*/ 3832216 h 4615664"/>
              <a:gd name="connsiteX13426" fmla="*/ 553692 w 4089755"/>
              <a:gd name="connsiteY13426" fmla="*/ 3829999 h 4615664"/>
              <a:gd name="connsiteX13427" fmla="*/ 552929 w 4089755"/>
              <a:gd name="connsiteY13427" fmla="*/ 3830311 h 4615664"/>
              <a:gd name="connsiteX13428" fmla="*/ 539195 w 4089755"/>
              <a:gd name="connsiteY13428" fmla="*/ 3837466 h 4615664"/>
              <a:gd name="connsiteX13429" fmla="*/ 494255 w 4089755"/>
              <a:gd name="connsiteY13429" fmla="*/ 3856487 h 4615664"/>
              <a:gd name="connsiteX13430" fmla="*/ 523720 w 4089755"/>
              <a:gd name="connsiteY13430" fmla="*/ 3834165 h 4615664"/>
              <a:gd name="connsiteX13431" fmla="*/ 505499 w 4089755"/>
              <a:gd name="connsiteY13431" fmla="*/ 3835048 h 4615664"/>
              <a:gd name="connsiteX13432" fmla="*/ 507928 w 4089755"/>
              <a:gd name="connsiteY13432" fmla="*/ 3833185 h 4615664"/>
              <a:gd name="connsiteX13433" fmla="*/ 505783 w 4089755"/>
              <a:gd name="connsiteY13433" fmla="*/ 3833434 h 4615664"/>
              <a:gd name="connsiteX13434" fmla="*/ 518681 w 4089755"/>
              <a:gd name="connsiteY13434" fmla="*/ 3824414 h 4615664"/>
              <a:gd name="connsiteX13435" fmla="*/ 535780 w 4089755"/>
              <a:gd name="connsiteY13435" fmla="*/ 3818788 h 4615664"/>
              <a:gd name="connsiteX13436" fmla="*/ 540099 w 4089755"/>
              <a:gd name="connsiteY13436" fmla="*/ 3816612 h 4615664"/>
              <a:gd name="connsiteX13437" fmla="*/ 544061 w 4089755"/>
              <a:gd name="connsiteY13437" fmla="*/ 3814218 h 4615664"/>
              <a:gd name="connsiteX13438" fmla="*/ 543429 w 4089755"/>
              <a:gd name="connsiteY13438" fmla="*/ 3813180 h 4615664"/>
              <a:gd name="connsiteX13439" fmla="*/ 532885 w 4089755"/>
              <a:gd name="connsiteY13439" fmla="*/ 3817327 h 4615664"/>
              <a:gd name="connsiteX13440" fmla="*/ 530112 w 4089755"/>
              <a:gd name="connsiteY13440" fmla="*/ 3818536 h 4615664"/>
              <a:gd name="connsiteX13441" fmla="*/ 528826 w 4089755"/>
              <a:gd name="connsiteY13441" fmla="*/ 3819513 h 4615664"/>
              <a:gd name="connsiteX13442" fmla="*/ 522069 w 4089755"/>
              <a:gd name="connsiteY13442" fmla="*/ 3822002 h 4615664"/>
              <a:gd name="connsiteX13443" fmla="*/ 521117 w 4089755"/>
              <a:gd name="connsiteY13443" fmla="*/ 3821912 h 4615664"/>
              <a:gd name="connsiteX13444" fmla="*/ 520140 w 4089755"/>
              <a:gd name="connsiteY13444" fmla="*/ 3822154 h 4615664"/>
              <a:gd name="connsiteX13445" fmla="*/ 520437 w 4089755"/>
              <a:gd name="connsiteY13445" fmla="*/ 3821848 h 4615664"/>
              <a:gd name="connsiteX13446" fmla="*/ 515876 w 4089755"/>
              <a:gd name="connsiteY13446" fmla="*/ 3821420 h 4615664"/>
              <a:gd name="connsiteX13447" fmla="*/ 512529 w 4089755"/>
              <a:gd name="connsiteY13447" fmla="*/ 3818880 h 4615664"/>
              <a:gd name="connsiteX13448" fmla="*/ 512983 w 4089755"/>
              <a:gd name="connsiteY13448" fmla="*/ 3817160 h 4615664"/>
              <a:gd name="connsiteX13449" fmla="*/ 502739 w 4089755"/>
              <a:gd name="connsiteY13449" fmla="*/ 3819845 h 4615664"/>
              <a:gd name="connsiteX13450" fmla="*/ 482425 w 4089755"/>
              <a:gd name="connsiteY13450" fmla="*/ 3823306 h 4615664"/>
              <a:gd name="connsiteX13451" fmla="*/ 485000 w 4089755"/>
              <a:gd name="connsiteY13451" fmla="*/ 3822328 h 4615664"/>
              <a:gd name="connsiteX13452" fmla="*/ 451928 w 4089755"/>
              <a:gd name="connsiteY13452" fmla="*/ 3830401 h 4615664"/>
              <a:gd name="connsiteX13453" fmla="*/ 409201 w 4089755"/>
              <a:gd name="connsiteY13453" fmla="*/ 3839863 h 4615664"/>
              <a:gd name="connsiteX13454" fmla="*/ 458749 w 4089755"/>
              <a:gd name="connsiteY13454" fmla="*/ 3826641 h 4615664"/>
              <a:gd name="connsiteX13455" fmla="*/ 475227 w 4089755"/>
              <a:gd name="connsiteY13455" fmla="*/ 3821636 h 4615664"/>
              <a:gd name="connsiteX13456" fmla="*/ 473394 w 4089755"/>
              <a:gd name="connsiteY13456" fmla="*/ 3820192 h 4615664"/>
              <a:gd name="connsiteX13457" fmla="*/ 472672 w 4089755"/>
              <a:gd name="connsiteY13457" fmla="*/ 3820196 h 4615664"/>
              <a:gd name="connsiteX13458" fmla="*/ 467431 w 4089755"/>
              <a:gd name="connsiteY13458" fmla="*/ 3821572 h 4615664"/>
              <a:gd name="connsiteX13459" fmla="*/ 469448 w 4089755"/>
              <a:gd name="connsiteY13459" fmla="*/ 3820444 h 4615664"/>
              <a:gd name="connsiteX13460" fmla="*/ 469891 w 4089755"/>
              <a:gd name="connsiteY13460" fmla="*/ 3820206 h 4615664"/>
              <a:gd name="connsiteX13461" fmla="*/ 468615 w 4089755"/>
              <a:gd name="connsiteY13461" fmla="*/ 3820210 h 4615664"/>
              <a:gd name="connsiteX13462" fmla="*/ 459556 w 4089755"/>
              <a:gd name="connsiteY13462" fmla="*/ 3821970 h 4615664"/>
              <a:gd name="connsiteX13463" fmla="*/ 374084 w 4089755"/>
              <a:gd name="connsiteY13463" fmla="*/ 3843713 h 4615664"/>
              <a:gd name="connsiteX13464" fmla="*/ 364893 w 4089755"/>
              <a:gd name="connsiteY13464" fmla="*/ 3845305 h 4615664"/>
              <a:gd name="connsiteX13465" fmla="*/ 336262 w 4089755"/>
              <a:gd name="connsiteY13465" fmla="*/ 3867610 h 4615664"/>
              <a:gd name="connsiteX13466" fmla="*/ 295068 w 4089755"/>
              <a:gd name="connsiteY13466" fmla="*/ 3894055 h 4615664"/>
              <a:gd name="connsiteX13467" fmla="*/ 146824 w 4089755"/>
              <a:gd name="connsiteY13467" fmla="*/ 3987679 h 4615664"/>
              <a:gd name="connsiteX13468" fmla="*/ 126092 w 4089755"/>
              <a:gd name="connsiteY13468" fmla="*/ 4000773 h 4615664"/>
              <a:gd name="connsiteX13469" fmla="*/ 120905 w 4089755"/>
              <a:gd name="connsiteY13469" fmla="*/ 3998653 h 4615664"/>
              <a:gd name="connsiteX13470" fmla="*/ 113007 w 4089755"/>
              <a:gd name="connsiteY13470" fmla="*/ 3993136 h 4615664"/>
              <a:gd name="connsiteX13471" fmla="*/ 151228 w 4089755"/>
              <a:gd name="connsiteY13471" fmla="*/ 3966178 h 4615664"/>
              <a:gd name="connsiteX13472" fmla="*/ 199990 w 4089755"/>
              <a:gd name="connsiteY13472" fmla="*/ 3923546 h 4615664"/>
              <a:gd name="connsiteX13473" fmla="*/ 229180 w 4089755"/>
              <a:gd name="connsiteY13473" fmla="*/ 3902985 h 4615664"/>
              <a:gd name="connsiteX13474" fmla="*/ 231375 w 4089755"/>
              <a:gd name="connsiteY13474" fmla="*/ 3903876 h 4615664"/>
              <a:gd name="connsiteX13475" fmla="*/ 234120 w 4089755"/>
              <a:gd name="connsiteY13475" fmla="*/ 3904990 h 4615664"/>
              <a:gd name="connsiteX13476" fmla="*/ 235035 w 4089755"/>
              <a:gd name="connsiteY13476" fmla="*/ 3905360 h 4615664"/>
              <a:gd name="connsiteX13477" fmla="*/ 235767 w 4089755"/>
              <a:gd name="connsiteY13477" fmla="*/ 3905657 h 4615664"/>
              <a:gd name="connsiteX13478" fmla="*/ 234120 w 4089755"/>
              <a:gd name="connsiteY13478" fmla="*/ 3904990 h 4615664"/>
              <a:gd name="connsiteX13479" fmla="*/ 229180 w 4089755"/>
              <a:gd name="connsiteY13479" fmla="*/ 3902985 h 4615664"/>
              <a:gd name="connsiteX13480" fmla="*/ 199990 w 4089755"/>
              <a:gd name="connsiteY13480" fmla="*/ 3923546 h 4615664"/>
              <a:gd name="connsiteX13481" fmla="*/ 132449 w 4089755"/>
              <a:gd name="connsiteY13481" fmla="*/ 3962714 h 4615664"/>
              <a:gd name="connsiteX13482" fmla="*/ 108837 w 4089755"/>
              <a:gd name="connsiteY13482" fmla="*/ 3978529 h 4615664"/>
              <a:gd name="connsiteX13483" fmla="*/ 103300 w 4089755"/>
              <a:gd name="connsiteY13483" fmla="*/ 3971651 h 4615664"/>
              <a:gd name="connsiteX13484" fmla="*/ 104275 w 4089755"/>
              <a:gd name="connsiteY13484" fmla="*/ 3965941 h 4615664"/>
              <a:gd name="connsiteX13485" fmla="*/ 291646 w 4089755"/>
              <a:gd name="connsiteY13485" fmla="*/ 3833915 h 4615664"/>
              <a:gd name="connsiteX13486" fmla="*/ 381893 w 4089755"/>
              <a:gd name="connsiteY13486" fmla="*/ 3765061 h 4615664"/>
              <a:gd name="connsiteX13487" fmla="*/ 378854 w 4089755"/>
              <a:gd name="connsiteY13487" fmla="*/ 3765809 h 4615664"/>
              <a:gd name="connsiteX13488" fmla="*/ 370886 w 4089755"/>
              <a:gd name="connsiteY13488" fmla="*/ 3759675 h 4615664"/>
              <a:gd name="connsiteX13489" fmla="*/ 365806 w 4089755"/>
              <a:gd name="connsiteY13489" fmla="*/ 3761729 h 4615664"/>
              <a:gd name="connsiteX13490" fmla="*/ 307513 w 4089755"/>
              <a:gd name="connsiteY13490" fmla="*/ 3805302 h 4615664"/>
              <a:gd name="connsiteX13491" fmla="*/ 209636 w 4089755"/>
              <a:gd name="connsiteY13491" fmla="*/ 3871329 h 4615664"/>
              <a:gd name="connsiteX13492" fmla="*/ 246067 w 4089755"/>
              <a:gd name="connsiteY13492" fmla="*/ 3842991 h 4615664"/>
              <a:gd name="connsiteX13493" fmla="*/ 262034 w 4089755"/>
              <a:gd name="connsiteY13493" fmla="*/ 3831263 h 4615664"/>
              <a:gd name="connsiteX13494" fmla="*/ 272066 w 4089755"/>
              <a:gd name="connsiteY13494" fmla="*/ 3824683 h 4615664"/>
              <a:gd name="connsiteX13495" fmla="*/ 273606 w 4089755"/>
              <a:gd name="connsiteY13495" fmla="*/ 3822764 h 4615664"/>
              <a:gd name="connsiteX13496" fmla="*/ 288227 w 4089755"/>
              <a:gd name="connsiteY13496" fmla="*/ 3812025 h 4615664"/>
              <a:gd name="connsiteX13497" fmla="*/ 317419 w 4089755"/>
              <a:gd name="connsiteY13497" fmla="*/ 3789602 h 4615664"/>
              <a:gd name="connsiteX13498" fmla="*/ 311718 w 4089755"/>
              <a:gd name="connsiteY13498" fmla="*/ 3789943 h 4615664"/>
              <a:gd name="connsiteX13499" fmla="*/ 316227 w 4089755"/>
              <a:gd name="connsiteY13499" fmla="*/ 3787129 h 4615664"/>
              <a:gd name="connsiteX13500" fmla="*/ 335282 w 4089755"/>
              <a:gd name="connsiteY13500" fmla="*/ 3775404 h 4615664"/>
              <a:gd name="connsiteX13501" fmla="*/ 336468 w 4089755"/>
              <a:gd name="connsiteY13501" fmla="*/ 3774333 h 4615664"/>
              <a:gd name="connsiteX13502" fmla="*/ 388655 w 4089755"/>
              <a:gd name="connsiteY13502" fmla="*/ 3741666 h 4615664"/>
              <a:gd name="connsiteX13503" fmla="*/ 410007 w 4089755"/>
              <a:gd name="connsiteY13503" fmla="*/ 3728689 h 4615664"/>
              <a:gd name="connsiteX13504" fmla="*/ 408207 w 4089755"/>
              <a:gd name="connsiteY13504" fmla="*/ 3730034 h 4615664"/>
              <a:gd name="connsiteX13505" fmla="*/ 410516 w 4089755"/>
              <a:gd name="connsiteY13505" fmla="*/ 3728602 h 4615664"/>
              <a:gd name="connsiteX13506" fmla="*/ 418175 w 4089755"/>
              <a:gd name="connsiteY13506" fmla="*/ 3724294 h 4615664"/>
              <a:gd name="connsiteX13507" fmla="*/ 426952 w 4089755"/>
              <a:gd name="connsiteY13507" fmla="*/ 3719082 h 4615664"/>
              <a:gd name="connsiteX13508" fmla="*/ 428302 w 4089755"/>
              <a:gd name="connsiteY13508" fmla="*/ 3717568 h 4615664"/>
              <a:gd name="connsiteX13509" fmla="*/ 435390 w 4089755"/>
              <a:gd name="connsiteY13509" fmla="*/ 3713261 h 4615664"/>
              <a:gd name="connsiteX13510" fmla="*/ 434720 w 4089755"/>
              <a:gd name="connsiteY13510" fmla="*/ 3713127 h 4615664"/>
              <a:gd name="connsiteX13511" fmla="*/ 429815 w 4089755"/>
              <a:gd name="connsiteY13511" fmla="*/ 3715033 h 4615664"/>
              <a:gd name="connsiteX13512" fmla="*/ 424998 w 4089755"/>
              <a:gd name="connsiteY13512" fmla="*/ 3716994 h 4615664"/>
              <a:gd name="connsiteX13513" fmla="*/ 424027 w 4089755"/>
              <a:gd name="connsiteY13513" fmla="*/ 3717173 h 4615664"/>
              <a:gd name="connsiteX13514" fmla="*/ 419288 w 4089755"/>
              <a:gd name="connsiteY13514" fmla="*/ 3719949 h 4615664"/>
              <a:gd name="connsiteX13515" fmla="*/ 352630 w 4089755"/>
              <a:gd name="connsiteY13515" fmla="*/ 3759743 h 4615664"/>
              <a:gd name="connsiteX13516" fmla="*/ 370326 w 4089755"/>
              <a:gd name="connsiteY13516" fmla="*/ 3743768 h 4615664"/>
              <a:gd name="connsiteX13517" fmla="*/ 380501 w 4089755"/>
              <a:gd name="connsiteY13517" fmla="*/ 3736569 h 4615664"/>
              <a:gd name="connsiteX13518" fmla="*/ 391157 w 4089755"/>
              <a:gd name="connsiteY13518" fmla="*/ 3728946 h 4615664"/>
              <a:gd name="connsiteX13519" fmla="*/ 386417 w 4089755"/>
              <a:gd name="connsiteY13519" fmla="*/ 3727329 h 4615664"/>
              <a:gd name="connsiteX13520" fmla="*/ 384841 w 4089755"/>
              <a:gd name="connsiteY13520" fmla="*/ 3726902 h 4615664"/>
              <a:gd name="connsiteX13521" fmla="*/ 371542 w 4089755"/>
              <a:gd name="connsiteY13521" fmla="*/ 3732334 h 4615664"/>
              <a:gd name="connsiteX13522" fmla="*/ 363498 w 4089755"/>
              <a:gd name="connsiteY13522" fmla="*/ 3738531 h 4615664"/>
              <a:gd name="connsiteX13523" fmla="*/ 303709 w 4089755"/>
              <a:gd name="connsiteY13523" fmla="*/ 3780851 h 4615664"/>
              <a:gd name="connsiteX13524" fmla="*/ 281592 w 4089755"/>
              <a:gd name="connsiteY13524" fmla="*/ 3775638 h 4615664"/>
              <a:gd name="connsiteX13525" fmla="*/ 276703 w 4089755"/>
              <a:gd name="connsiteY13525" fmla="*/ 3778457 h 4615664"/>
              <a:gd name="connsiteX13526" fmla="*/ 272849 w 4089755"/>
              <a:gd name="connsiteY13526" fmla="*/ 3782739 h 4615664"/>
              <a:gd name="connsiteX13527" fmla="*/ 266431 w 4089755"/>
              <a:gd name="connsiteY13527" fmla="*/ 3785877 h 4615664"/>
              <a:gd name="connsiteX13528" fmla="*/ 264773 w 4089755"/>
              <a:gd name="connsiteY13528" fmla="*/ 3784929 h 4615664"/>
              <a:gd name="connsiteX13529" fmla="*/ 262608 w 4089755"/>
              <a:gd name="connsiteY13529" fmla="*/ 3787744 h 4615664"/>
              <a:gd name="connsiteX13530" fmla="*/ 266431 w 4089755"/>
              <a:gd name="connsiteY13530" fmla="*/ 3785877 h 4615664"/>
              <a:gd name="connsiteX13531" fmla="*/ 268807 w 4089755"/>
              <a:gd name="connsiteY13531" fmla="*/ 3787235 h 4615664"/>
              <a:gd name="connsiteX13532" fmla="*/ 242166 w 4089755"/>
              <a:gd name="connsiteY13532" fmla="*/ 3792939 h 4615664"/>
              <a:gd name="connsiteX13533" fmla="*/ 309598 w 4089755"/>
              <a:gd name="connsiteY13533" fmla="*/ 3746425 h 4615664"/>
              <a:gd name="connsiteX13534" fmla="*/ 319172 w 4089755"/>
              <a:gd name="connsiteY13534" fmla="*/ 3736087 h 4615664"/>
              <a:gd name="connsiteX13535" fmla="*/ 281674 w 4089755"/>
              <a:gd name="connsiteY13535" fmla="*/ 3758839 h 4615664"/>
              <a:gd name="connsiteX13536" fmla="*/ 277861 w 4089755"/>
              <a:gd name="connsiteY13536" fmla="*/ 3759233 h 4615664"/>
              <a:gd name="connsiteX13537" fmla="*/ 268992 w 4089755"/>
              <a:gd name="connsiteY13537" fmla="*/ 3760682 h 4615664"/>
              <a:gd name="connsiteX13538" fmla="*/ 283042 w 4089755"/>
              <a:gd name="connsiteY13538" fmla="*/ 3750804 h 4615664"/>
              <a:gd name="connsiteX13539" fmla="*/ 268214 w 4089755"/>
              <a:gd name="connsiteY13539" fmla="*/ 3758232 h 4615664"/>
              <a:gd name="connsiteX13540" fmla="*/ 267177 w 4089755"/>
              <a:gd name="connsiteY13540" fmla="*/ 3754351 h 4615664"/>
              <a:gd name="connsiteX13541" fmla="*/ 269841 w 4089755"/>
              <a:gd name="connsiteY13541" fmla="*/ 3754810 h 4615664"/>
              <a:gd name="connsiteX13542" fmla="*/ 267177 w 4089755"/>
              <a:gd name="connsiteY13542" fmla="*/ 3754351 h 4615664"/>
              <a:gd name="connsiteX13543" fmla="*/ 261582 w 4089755"/>
              <a:gd name="connsiteY13543" fmla="*/ 3755701 h 4615664"/>
              <a:gd name="connsiteX13544" fmla="*/ 275046 w 4089755"/>
              <a:gd name="connsiteY13544" fmla="*/ 3746802 h 4615664"/>
              <a:gd name="connsiteX13545" fmla="*/ 279621 w 4089755"/>
              <a:gd name="connsiteY13545" fmla="*/ 3744714 h 4615664"/>
              <a:gd name="connsiteX13546" fmla="*/ 282003 w 4089755"/>
              <a:gd name="connsiteY13546" fmla="*/ 3744251 h 4615664"/>
              <a:gd name="connsiteX13547" fmla="*/ 280847 w 4089755"/>
              <a:gd name="connsiteY13547" fmla="*/ 3742967 h 4615664"/>
              <a:gd name="connsiteX13548" fmla="*/ 298862 w 4089755"/>
              <a:gd name="connsiteY13548" fmla="*/ 3731061 h 4615664"/>
              <a:gd name="connsiteX13549" fmla="*/ 305061 w 4089755"/>
              <a:gd name="connsiteY13549" fmla="*/ 3729232 h 4615664"/>
              <a:gd name="connsiteX13550" fmla="*/ 319397 w 4089755"/>
              <a:gd name="connsiteY13550" fmla="*/ 3725640 h 4615664"/>
              <a:gd name="connsiteX13551" fmla="*/ 322167 w 4089755"/>
              <a:gd name="connsiteY13551" fmla="*/ 3724892 h 4615664"/>
              <a:gd name="connsiteX13552" fmla="*/ 322234 w 4089755"/>
              <a:gd name="connsiteY13552" fmla="*/ 3724546 h 4615664"/>
              <a:gd name="connsiteX13553" fmla="*/ 322744 w 4089755"/>
              <a:gd name="connsiteY13553" fmla="*/ 3721914 h 4615664"/>
              <a:gd name="connsiteX13554" fmla="*/ 320157 w 4089755"/>
              <a:gd name="connsiteY13554" fmla="*/ 3722607 h 4615664"/>
              <a:gd name="connsiteX13555" fmla="*/ 306183 w 4089755"/>
              <a:gd name="connsiteY13555" fmla="*/ 3726399 h 4615664"/>
              <a:gd name="connsiteX13556" fmla="*/ 305844 w 4089755"/>
              <a:gd name="connsiteY13556" fmla="*/ 3726446 h 4615664"/>
              <a:gd name="connsiteX13557" fmla="*/ 310754 w 4089755"/>
              <a:gd name="connsiteY13557" fmla="*/ 3723201 h 4615664"/>
              <a:gd name="connsiteX13558" fmla="*/ 324560 w 4089755"/>
              <a:gd name="connsiteY13558" fmla="*/ 3714446 h 4615664"/>
              <a:gd name="connsiteX13559" fmla="*/ 324845 w 4089755"/>
              <a:gd name="connsiteY13559" fmla="*/ 3713494 h 4615664"/>
              <a:gd name="connsiteX13560" fmla="*/ 353111 w 4089755"/>
              <a:gd name="connsiteY13560" fmla="*/ 3683485 h 4615664"/>
              <a:gd name="connsiteX13561" fmla="*/ 377016 w 4089755"/>
              <a:gd name="connsiteY13561" fmla="*/ 3660390 h 4615664"/>
              <a:gd name="connsiteX13562" fmla="*/ 376359 w 4089755"/>
              <a:gd name="connsiteY13562" fmla="*/ 3659530 h 4615664"/>
              <a:gd name="connsiteX13563" fmla="*/ 379499 w 4089755"/>
              <a:gd name="connsiteY13563" fmla="*/ 3655549 h 4615664"/>
              <a:gd name="connsiteX13564" fmla="*/ 385644 w 4089755"/>
              <a:gd name="connsiteY13564" fmla="*/ 3652055 h 4615664"/>
              <a:gd name="connsiteX13565" fmla="*/ 387414 w 4089755"/>
              <a:gd name="connsiteY13565" fmla="*/ 3650346 h 4615664"/>
              <a:gd name="connsiteX13566" fmla="*/ 423194 w 4089755"/>
              <a:gd name="connsiteY13566" fmla="*/ 3623110 h 4615664"/>
              <a:gd name="connsiteX13567" fmla="*/ 423659 w 4089755"/>
              <a:gd name="connsiteY13567" fmla="*/ 3622758 h 4615664"/>
              <a:gd name="connsiteX13568" fmla="*/ 423057 w 4089755"/>
              <a:gd name="connsiteY13568" fmla="*/ 3621981 h 4615664"/>
              <a:gd name="connsiteX13569" fmla="*/ 422607 w 4089755"/>
              <a:gd name="connsiteY13569" fmla="*/ 3620036 h 4615664"/>
              <a:gd name="connsiteX13570" fmla="*/ 420277 w 4089755"/>
              <a:gd name="connsiteY13570" fmla="*/ 3621357 h 4615664"/>
              <a:gd name="connsiteX13571" fmla="*/ 413772 w 4089755"/>
              <a:gd name="connsiteY13571" fmla="*/ 3626236 h 4615664"/>
              <a:gd name="connsiteX13572" fmla="*/ 390804 w 4089755"/>
              <a:gd name="connsiteY13572" fmla="*/ 3646868 h 4615664"/>
              <a:gd name="connsiteX13573" fmla="*/ 379707 w 4089755"/>
              <a:gd name="connsiteY13573" fmla="*/ 3647131 h 4615664"/>
              <a:gd name="connsiteX13574" fmla="*/ 345046 w 4089755"/>
              <a:gd name="connsiteY13574" fmla="*/ 3669694 h 4615664"/>
              <a:gd name="connsiteX13575" fmla="*/ 274644 w 4089755"/>
              <a:gd name="connsiteY13575" fmla="*/ 3721502 h 4615664"/>
              <a:gd name="connsiteX13576" fmla="*/ 343562 w 4089755"/>
              <a:gd name="connsiteY13576" fmla="*/ 3660381 h 4615664"/>
              <a:gd name="connsiteX13577" fmla="*/ 348764 w 4089755"/>
              <a:gd name="connsiteY13577" fmla="*/ 3654687 h 4615664"/>
              <a:gd name="connsiteX13578" fmla="*/ 336625 w 4089755"/>
              <a:gd name="connsiteY13578" fmla="*/ 3659735 h 4615664"/>
              <a:gd name="connsiteX13579" fmla="*/ 349933 w 4089755"/>
              <a:gd name="connsiteY13579" fmla="*/ 3650892 h 4615664"/>
              <a:gd name="connsiteX13580" fmla="*/ 361071 w 4089755"/>
              <a:gd name="connsiteY13580" fmla="*/ 3644860 h 4615664"/>
              <a:gd name="connsiteX13581" fmla="*/ 379803 w 4089755"/>
              <a:gd name="connsiteY13581" fmla="*/ 3631040 h 4615664"/>
              <a:gd name="connsiteX13582" fmla="*/ 403525 w 4089755"/>
              <a:gd name="connsiteY13582" fmla="*/ 3604045 h 4615664"/>
              <a:gd name="connsiteX13583" fmla="*/ 367940 w 4089755"/>
              <a:gd name="connsiteY13583" fmla="*/ 3628596 h 4615664"/>
              <a:gd name="connsiteX13584" fmla="*/ 361069 w 4089755"/>
              <a:gd name="connsiteY13584" fmla="*/ 3626512 h 4615664"/>
              <a:gd name="connsiteX13585" fmla="*/ 331700 w 4089755"/>
              <a:gd name="connsiteY13585" fmla="*/ 3649640 h 4615664"/>
              <a:gd name="connsiteX13586" fmla="*/ 301766 w 4089755"/>
              <a:gd name="connsiteY13586" fmla="*/ 3669762 h 4615664"/>
              <a:gd name="connsiteX13587" fmla="*/ 306855 w 4089755"/>
              <a:gd name="connsiteY13587" fmla="*/ 3662327 h 4615664"/>
              <a:gd name="connsiteX13588" fmla="*/ 284730 w 4089755"/>
              <a:gd name="connsiteY13588" fmla="*/ 3670849 h 4615664"/>
              <a:gd name="connsiteX13589" fmla="*/ 284917 w 4089755"/>
              <a:gd name="connsiteY13589" fmla="*/ 3670511 h 4615664"/>
              <a:gd name="connsiteX13590" fmla="*/ 218306 w 4089755"/>
              <a:gd name="connsiteY13590" fmla="*/ 3715345 h 4615664"/>
              <a:gd name="connsiteX13591" fmla="*/ 136934 w 4089755"/>
              <a:gd name="connsiteY13591" fmla="*/ 3771707 h 4615664"/>
              <a:gd name="connsiteX13592" fmla="*/ 76556 w 4089755"/>
              <a:gd name="connsiteY13592" fmla="*/ 3812786 h 4615664"/>
              <a:gd name="connsiteX13593" fmla="*/ 74428 w 4089755"/>
              <a:gd name="connsiteY13593" fmla="*/ 3805098 h 4615664"/>
              <a:gd name="connsiteX13594" fmla="*/ 73940 w 4089755"/>
              <a:gd name="connsiteY13594" fmla="*/ 3802836 h 4615664"/>
              <a:gd name="connsiteX13595" fmla="*/ 167248 w 4089755"/>
              <a:gd name="connsiteY13595" fmla="*/ 3733475 h 4615664"/>
              <a:gd name="connsiteX13596" fmla="*/ 255638 w 4089755"/>
              <a:gd name="connsiteY13596" fmla="*/ 3668207 h 4615664"/>
              <a:gd name="connsiteX13597" fmla="*/ 255661 w 4089755"/>
              <a:gd name="connsiteY13597" fmla="*/ 3667099 h 4615664"/>
              <a:gd name="connsiteX13598" fmla="*/ 246617 w 4089755"/>
              <a:gd name="connsiteY13598" fmla="*/ 3673931 h 4615664"/>
              <a:gd name="connsiteX13599" fmla="*/ 189667 w 4089755"/>
              <a:gd name="connsiteY13599" fmla="*/ 3714860 h 4615664"/>
              <a:gd name="connsiteX13600" fmla="*/ 110281 w 4089755"/>
              <a:gd name="connsiteY13600" fmla="*/ 3765759 h 4615664"/>
              <a:gd name="connsiteX13601" fmla="*/ 99178 w 4089755"/>
              <a:gd name="connsiteY13601" fmla="*/ 3772878 h 4615664"/>
              <a:gd name="connsiteX13602" fmla="*/ 96897 w 4089755"/>
              <a:gd name="connsiteY13602" fmla="*/ 3772178 h 4615664"/>
              <a:gd name="connsiteX13603" fmla="*/ 93632 w 4089755"/>
              <a:gd name="connsiteY13603" fmla="*/ 3770060 h 4615664"/>
              <a:gd name="connsiteX13604" fmla="*/ 114359 w 4089755"/>
              <a:gd name="connsiteY13604" fmla="*/ 3755641 h 4615664"/>
              <a:gd name="connsiteX13605" fmla="*/ 141561 w 4089755"/>
              <a:gd name="connsiteY13605" fmla="*/ 3733458 h 4615664"/>
              <a:gd name="connsiteX13606" fmla="*/ 105715 w 4089755"/>
              <a:gd name="connsiteY13606" fmla="*/ 3755044 h 4615664"/>
              <a:gd name="connsiteX13607" fmla="*/ 92986 w 4089755"/>
              <a:gd name="connsiteY13607" fmla="*/ 3763567 h 4615664"/>
              <a:gd name="connsiteX13608" fmla="*/ 90974 w 4089755"/>
              <a:gd name="connsiteY13608" fmla="*/ 3760700 h 4615664"/>
              <a:gd name="connsiteX13609" fmla="*/ 91966 w 4089755"/>
              <a:gd name="connsiteY13609" fmla="*/ 3758023 h 4615664"/>
              <a:gd name="connsiteX13610" fmla="*/ 193565 w 4089755"/>
              <a:gd name="connsiteY13610" fmla="*/ 3687396 h 4615664"/>
              <a:gd name="connsiteX13611" fmla="*/ 248709 w 4089755"/>
              <a:gd name="connsiteY13611" fmla="*/ 3646738 h 4615664"/>
              <a:gd name="connsiteX13612" fmla="*/ 248619 w 4089755"/>
              <a:gd name="connsiteY13612" fmla="*/ 3646538 h 4615664"/>
              <a:gd name="connsiteX13613" fmla="*/ 247099 w 4089755"/>
              <a:gd name="connsiteY13613" fmla="*/ 3636098 h 4615664"/>
              <a:gd name="connsiteX13614" fmla="*/ 248151 w 4089755"/>
              <a:gd name="connsiteY13614" fmla="*/ 3633417 h 4615664"/>
              <a:gd name="connsiteX13615" fmla="*/ 245236 w 4089755"/>
              <a:gd name="connsiteY13615" fmla="*/ 3633683 h 4615664"/>
              <a:gd name="connsiteX13616" fmla="*/ 204204 w 4089755"/>
              <a:gd name="connsiteY13616" fmla="*/ 3662365 h 4615664"/>
              <a:gd name="connsiteX13617" fmla="*/ 194124 w 4089755"/>
              <a:gd name="connsiteY13617" fmla="*/ 3661141 h 4615664"/>
              <a:gd name="connsiteX13618" fmla="*/ 191532 w 4089755"/>
              <a:gd name="connsiteY13618" fmla="*/ 3662697 h 4615664"/>
              <a:gd name="connsiteX13619" fmla="*/ 189298 w 4089755"/>
              <a:gd name="connsiteY13619" fmla="*/ 3664870 h 4615664"/>
              <a:gd name="connsiteX13620" fmla="*/ 185944 w 4089755"/>
              <a:gd name="connsiteY13620" fmla="*/ 3666651 h 4615664"/>
              <a:gd name="connsiteX13621" fmla="*/ 185241 w 4089755"/>
              <a:gd name="connsiteY13621" fmla="*/ 3666305 h 4615664"/>
              <a:gd name="connsiteX13622" fmla="*/ 183948 w 4089755"/>
              <a:gd name="connsiteY13622" fmla="*/ 3667714 h 4615664"/>
              <a:gd name="connsiteX13623" fmla="*/ 185944 w 4089755"/>
              <a:gd name="connsiteY13623" fmla="*/ 3666651 h 4615664"/>
              <a:gd name="connsiteX13624" fmla="*/ 186954 w 4089755"/>
              <a:gd name="connsiteY13624" fmla="*/ 3667150 h 4615664"/>
              <a:gd name="connsiteX13625" fmla="*/ 173711 w 4089755"/>
              <a:gd name="connsiteY13625" fmla="*/ 3671185 h 4615664"/>
              <a:gd name="connsiteX13626" fmla="*/ 215964 w 4089755"/>
              <a:gd name="connsiteY13626" fmla="*/ 3640721 h 4615664"/>
              <a:gd name="connsiteX13627" fmla="*/ 220490 w 4089755"/>
              <a:gd name="connsiteY13627" fmla="*/ 3630281 h 4615664"/>
              <a:gd name="connsiteX13628" fmla="*/ 256170 w 4089755"/>
              <a:gd name="connsiteY13628" fmla="*/ 3597935 h 4615664"/>
              <a:gd name="connsiteX13629" fmla="*/ 311245 w 4089755"/>
              <a:gd name="connsiteY13629" fmla="*/ 3557034 h 4615664"/>
              <a:gd name="connsiteX13630" fmla="*/ 309136 w 4089755"/>
              <a:gd name="connsiteY13630" fmla="*/ 3555350 h 4615664"/>
              <a:gd name="connsiteX13631" fmla="*/ 308657 w 4089755"/>
              <a:gd name="connsiteY13631" fmla="*/ 3555272 h 4615664"/>
              <a:gd name="connsiteX13632" fmla="*/ 308650 w 4089755"/>
              <a:gd name="connsiteY13632" fmla="*/ 3555276 h 4615664"/>
              <a:gd name="connsiteX13633" fmla="*/ 307620 w 4089755"/>
              <a:gd name="connsiteY13633" fmla="*/ 3555365 h 4615664"/>
              <a:gd name="connsiteX13634" fmla="*/ 305527 w 4089755"/>
              <a:gd name="connsiteY13634" fmla="*/ 3555140 h 4615664"/>
              <a:gd name="connsiteX13635" fmla="*/ 305943 w 4089755"/>
              <a:gd name="connsiteY13635" fmla="*/ 3554829 h 4615664"/>
              <a:gd name="connsiteX13636" fmla="*/ 304801 w 4089755"/>
              <a:gd name="connsiteY13636" fmla="*/ 3554644 h 4615664"/>
              <a:gd name="connsiteX13637" fmla="*/ 296375 w 4089755"/>
              <a:gd name="connsiteY13637" fmla="*/ 3555151 h 4615664"/>
              <a:gd name="connsiteX13638" fmla="*/ 278968 w 4089755"/>
              <a:gd name="connsiteY13638" fmla="*/ 3564632 h 4615664"/>
              <a:gd name="connsiteX13639" fmla="*/ 251478 w 4089755"/>
              <a:gd name="connsiteY13639" fmla="*/ 3581186 h 4615664"/>
              <a:gd name="connsiteX13640" fmla="*/ 216096 w 4089755"/>
              <a:gd name="connsiteY13640" fmla="*/ 3605438 h 4615664"/>
              <a:gd name="connsiteX13641" fmla="*/ 125423 w 4089755"/>
              <a:gd name="connsiteY13641" fmla="*/ 3667005 h 4615664"/>
              <a:gd name="connsiteX13642" fmla="*/ 92818 w 4089755"/>
              <a:gd name="connsiteY13642" fmla="*/ 3689090 h 4615664"/>
              <a:gd name="connsiteX13643" fmla="*/ 92510 w 4089755"/>
              <a:gd name="connsiteY13643" fmla="*/ 3685669 h 4615664"/>
              <a:gd name="connsiteX13644" fmla="*/ 92484 w 4089755"/>
              <a:gd name="connsiteY13644" fmla="*/ 3684656 h 4615664"/>
              <a:gd name="connsiteX13645" fmla="*/ 143412 w 4089755"/>
              <a:gd name="connsiteY13645" fmla="*/ 3647823 h 4615664"/>
              <a:gd name="connsiteX13646" fmla="*/ 191615 w 4089755"/>
              <a:gd name="connsiteY13646" fmla="*/ 3613133 h 4615664"/>
              <a:gd name="connsiteX13647" fmla="*/ 190491 w 4089755"/>
              <a:gd name="connsiteY13647" fmla="*/ 3598829 h 4615664"/>
              <a:gd name="connsiteX13648" fmla="*/ 211203 w 4089755"/>
              <a:gd name="connsiteY13648" fmla="*/ 3580692 h 4615664"/>
              <a:gd name="connsiteX13649" fmla="*/ 230038 w 4089755"/>
              <a:gd name="connsiteY13649" fmla="*/ 3560832 h 4615664"/>
              <a:gd name="connsiteX13650" fmla="*/ 300174 w 4089755"/>
              <a:gd name="connsiteY13650" fmla="*/ 3506221 h 4615664"/>
              <a:gd name="connsiteX13651" fmla="*/ 322670 w 4089755"/>
              <a:gd name="connsiteY13651" fmla="*/ 3489308 h 4615664"/>
              <a:gd name="connsiteX13652" fmla="*/ 309447 w 4089755"/>
              <a:gd name="connsiteY13652" fmla="*/ 3495865 h 4615664"/>
              <a:gd name="connsiteX13653" fmla="*/ 305155 w 4089755"/>
              <a:gd name="connsiteY13653" fmla="*/ 3498882 h 4615664"/>
              <a:gd name="connsiteX13654" fmla="*/ 305262 w 4089755"/>
              <a:gd name="connsiteY13654" fmla="*/ 3498789 h 4615664"/>
              <a:gd name="connsiteX13655" fmla="*/ 304415 w 4089755"/>
              <a:gd name="connsiteY13655" fmla="*/ 3499402 h 4615664"/>
              <a:gd name="connsiteX13656" fmla="*/ 303082 w 4089755"/>
              <a:gd name="connsiteY13656" fmla="*/ 3500339 h 4615664"/>
              <a:gd name="connsiteX13657" fmla="*/ 302711 w 4089755"/>
              <a:gd name="connsiteY13657" fmla="*/ 3500635 h 4615664"/>
              <a:gd name="connsiteX13658" fmla="*/ 304415 w 4089755"/>
              <a:gd name="connsiteY13658" fmla="*/ 3499402 h 4615664"/>
              <a:gd name="connsiteX13659" fmla="*/ 305155 w 4089755"/>
              <a:gd name="connsiteY13659" fmla="*/ 3498882 h 4615664"/>
              <a:gd name="connsiteX13660" fmla="*/ 274170 w 4089755"/>
              <a:gd name="connsiteY13660" fmla="*/ 3525867 h 4615664"/>
              <a:gd name="connsiteX13661" fmla="*/ 246320 w 4089755"/>
              <a:gd name="connsiteY13661" fmla="*/ 3545341 h 4615664"/>
              <a:gd name="connsiteX13662" fmla="*/ 235222 w 4089755"/>
              <a:gd name="connsiteY13662" fmla="*/ 3545603 h 4615664"/>
              <a:gd name="connsiteX13663" fmla="*/ 213946 w 4089755"/>
              <a:gd name="connsiteY13663" fmla="*/ 3560736 h 4615664"/>
              <a:gd name="connsiteX13664" fmla="*/ 195772 w 4089755"/>
              <a:gd name="connsiteY13664" fmla="*/ 3567508 h 4615664"/>
              <a:gd name="connsiteX13665" fmla="*/ 226925 w 4089755"/>
              <a:gd name="connsiteY13665" fmla="*/ 3545602 h 4615664"/>
              <a:gd name="connsiteX13666" fmla="*/ 235883 w 4089755"/>
              <a:gd name="connsiteY13666" fmla="*/ 3532518 h 4615664"/>
              <a:gd name="connsiteX13667" fmla="*/ 249063 w 4089755"/>
              <a:gd name="connsiteY13667" fmla="*/ 3525384 h 4615664"/>
              <a:gd name="connsiteX13668" fmla="*/ 252981 w 4089755"/>
              <a:gd name="connsiteY13668" fmla="*/ 3519660 h 4615664"/>
              <a:gd name="connsiteX13669" fmla="*/ 256730 w 4089755"/>
              <a:gd name="connsiteY13669" fmla="*/ 3514185 h 4615664"/>
              <a:gd name="connsiteX13670" fmla="*/ 207649 w 4089755"/>
              <a:gd name="connsiteY13670" fmla="*/ 3545595 h 4615664"/>
              <a:gd name="connsiteX13671" fmla="*/ 171420 w 4089755"/>
              <a:gd name="connsiteY13671" fmla="*/ 3566500 h 4615664"/>
              <a:gd name="connsiteX13672" fmla="*/ 173417 w 4089755"/>
              <a:gd name="connsiteY13672" fmla="*/ 3563763 h 4615664"/>
              <a:gd name="connsiteX13673" fmla="*/ 166087 w 4089755"/>
              <a:gd name="connsiteY13673" fmla="*/ 3568530 h 4615664"/>
              <a:gd name="connsiteX13674" fmla="*/ 162573 w 4089755"/>
              <a:gd name="connsiteY13674" fmla="*/ 3568799 h 4615664"/>
              <a:gd name="connsiteX13675" fmla="*/ 232974 w 4089755"/>
              <a:gd name="connsiteY13675" fmla="*/ 3516991 h 4615664"/>
              <a:gd name="connsiteX13676" fmla="*/ 238244 w 4089755"/>
              <a:gd name="connsiteY13676" fmla="*/ 3513524 h 4615664"/>
              <a:gd name="connsiteX13677" fmla="*/ 239576 w 4089755"/>
              <a:gd name="connsiteY13677" fmla="*/ 3512503 h 4615664"/>
              <a:gd name="connsiteX13678" fmla="*/ 254386 w 4089755"/>
              <a:gd name="connsiteY13678" fmla="*/ 3501305 h 4615664"/>
              <a:gd name="connsiteX13679" fmla="*/ 256854 w 4089755"/>
              <a:gd name="connsiteY13679" fmla="*/ 3497536 h 4615664"/>
              <a:gd name="connsiteX13680" fmla="*/ 248898 w 4089755"/>
              <a:gd name="connsiteY13680" fmla="*/ 3498196 h 4615664"/>
              <a:gd name="connsiteX13681" fmla="*/ 207005 w 4089755"/>
              <a:gd name="connsiteY13681" fmla="*/ 3523667 h 4615664"/>
              <a:gd name="connsiteX13682" fmla="*/ 80666 w 4089755"/>
              <a:gd name="connsiteY13682" fmla="*/ 3611258 h 4615664"/>
              <a:gd name="connsiteX13683" fmla="*/ 80255 w 4089755"/>
              <a:gd name="connsiteY13683" fmla="*/ 3611541 h 4615664"/>
              <a:gd name="connsiteX13684" fmla="*/ 80275 w 4089755"/>
              <a:gd name="connsiteY13684" fmla="*/ 3611501 h 4615664"/>
              <a:gd name="connsiteX13685" fmla="*/ 118718 w 4089755"/>
              <a:gd name="connsiteY13685" fmla="*/ 3574925 h 4615664"/>
              <a:gd name="connsiteX13686" fmla="*/ 229845 w 4089755"/>
              <a:gd name="connsiteY13686" fmla="*/ 3499054 h 4615664"/>
              <a:gd name="connsiteX13687" fmla="*/ 292708 w 4089755"/>
              <a:gd name="connsiteY13687" fmla="*/ 3457886 h 4615664"/>
              <a:gd name="connsiteX13688" fmla="*/ 315374 w 4089755"/>
              <a:gd name="connsiteY13688" fmla="*/ 3450836 h 4615664"/>
              <a:gd name="connsiteX13689" fmla="*/ 324672 w 4089755"/>
              <a:gd name="connsiteY13689" fmla="*/ 3445268 h 4615664"/>
              <a:gd name="connsiteX13690" fmla="*/ 320577 w 4089755"/>
              <a:gd name="connsiteY13690" fmla="*/ 3444848 h 4615664"/>
              <a:gd name="connsiteX13691" fmla="*/ 308500 w 4089755"/>
              <a:gd name="connsiteY13691" fmla="*/ 3447575 h 4615664"/>
              <a:gd name="connsiteX13692" fmla="*/ 300713 w 4089755"/>
              <a:gd name="connsiteY13692" fmla="*/ 3446231 h 4615664"/>
              <a:gd name="connsiteX13693" fmla="*/ 323471 w 4089755"/>
              <a:gd name="connsiteY13693" fmla="*/ 3438766 h 4615664"/>
              <a:gd name="connsiteX13694" fmla="*/ 343688 w 4089755"/>
              <a:gd name="connsiteY13694" fmla="*/ 3433667 h 4615664"/>
              <a:gd name="connsiteX13695" fmla="*/ 345711 w 4089755"/>
              <a:gd name="connsiteY13695" fmla="*/ 3431068 h 4615664"/>
              <a:gd name="connsiteX13696" fmla="*/ 346269 w 4089755"/>
              <a:gd name="connsiteY13696" fmla="*/ 3427930 h 4615664"/>
              <a:gd name="connsiteX13697" fmla="*/ 345734 w 4089755"/>
              <a:gd name="connsiteY13697" fmla="*/ 3427474 h 4615664"/>
              <a:gd name="connsiteX13698" fmla="*/ 340979 w 4089755"/>
              <a:gd name="connsiteY13698" fmla="*/ 3428559 h 4615664"/>
              <a:gd name="connsiteX13699" fmla="*/ 330992 w 4089755"/>
              <a:gd name="connsiteY13699" fmla="*/ 3430950 h 4615664"/>
              <a:gd name="connsiteX13700" fmla="*/ 328147 w 4089755"/>
              <a:gd name="connsiteY13700" fmla="*/ 3428941 h 4615664"/>
              <a:gd name="connsiteX13701" fmla="*/ 326861 w 4089755"/>
              <a:gd name="connsiteY13701" fmla="*/ 3427614 h 4615664"/>
              <a:gd name="connsiteX13702" fmla="*/ 307751 w 4089755"/>
              <a:gd name="connsiteY13702" fmla="*/ 3436016 h 4615664"/>
              <a:gd name="connsiteX13703" fmla="*/ 250261 w 4089755"/>
              <a:gd name="connsiteY13703" fmla="*/ 3472957 h 4615664"/>
              <a:gd name="connsiteX13704" fmla="*/ 17161 w 4089755"/>
              <a:gd name="connsiteY13704" fmla="*/ 3636611 h 4615664"/>
              <a:gd name="connsiteX13705" fmla="*/ 16404 w 4089755"/>
              <a:gd name="connsiteY13705" fmla="*/ 3637137 h 4615664"/>
              <a:gd name="connsiteX13706" fmla="*/ 16431 w 4089755"/>
              <a:gd name="connsiteY13706" fmla="*/ 3637056 h 4615664"/>
              <a:gd name="connsiteX13707" fmla="*/ 83101 w 4089755"/>
              <a:gd name="connsiteY13707" fmla="*/ 3565180 h 4615664"/>
              <a:gd name="connsiteX13708" fmla="*/ 288637 w 4089755"/>
              <a:gd name="connsiteY13708" fmla="*/ 3423838 h 4615664"/>
              <a:gd name="connsiteX13709" fmla="*/ 337773 w 4089755"/>
              <a:gd name="connsiteY13709" fmla="*/ 3388188 h 4615664"/>
              <a:gd name="connsiteX13710" fmla="*/ 286191 w 4089755"/>
              <a:gd name="connsiteY13710" fmla="*/ 3223525 h 4615664"/>
              <a:gd name="connsiteX13711" fmla="*/ 217377 w 4089755"/>
              <a:gd name="connsiteY13711" fmla="*/ 2702441 h 4615664"/>
              <a:gd name="connsiteX13712" fmla="*/ 270030 w 4089755"/>
              <a:gd name="connsiteY13712" fmla="*/ 2092866 h 4615664"/>
              <a:gd name="connsiteX13713" fmla="*/ 282394 w 4089755"/>
              <a:gd name="connsiteY13713" fmla="*/ 2045371 h 4615664"/>
              <a:gd name="connsiteX13714" fmla="*/ 273546 w 4089755"/>
              <a:gd name="connsiteY13714" fmla="*/ 2035637 h 4615664"/>
              <a:gd name="connsiteX13715" fmla="*/ 212290 w 4089755"/>
              <a:gd name="connsiteY13715" fmla="*/ 1971204 h 4615664"/>
              <a:gd name="connsiteX13716" fmla="*/ 181138 w 4089755"/>
              <a:gd name="connsiteY13716" fmla="*/ 1935716 h 4615664"/>
              <a:gd name="connsiteX13717" fmla="*/ 152980 w 4089755"/>
              <a:gd name="connsiteY13717" fmla="*/ 1902215 h 4615664"/>
              <a:gd name="connsiteX13718" fmla="*/ 187627 w 4089755"/>
              <a:gd name="connsiteY13718" fmla="*/ 1940023 h 4615664"/>
              <a:gd name="connsiteX13719" fmla="*/ 199687 w 4089755"/>
              <a:gd name="connsiteY13719" fmla="*/ 1952315 h 4615664"/>
              <a:gd name="connsiteX13720" fmla="*/ 192140 w 4089755"/>
              <a:gd name="connsiteY13720" fmla="*/ 1938575 h 4615664"/>
              <a:gd name="connsiteX13721" fmla="*/ 117138 w 4089755"/>
              <a:gd name="connsiteY13721" fmla="*/ 1851690 h 4615664"/>
              <a:gd name="connsiteX13722" fmla="*/ 189348 w 4089755"/>
              <a:gd name="connsiteY13722" fmla="*/ 1929864 h 4615664"/>
              <a:gd name="connsiteX13723" fmla="*/ 195828 w 4089755"/>
              <a:gd name="connsiteY13723" fmla="*/ 1934554 h 4615664"/>
              <a:gd name="connsiteX13724" fmla="*/ 190773 w 4089755"/>
              <a:gd name="connsiteY13724" fmla="*/ 1929407 h 4615664"/>
              <a:gd name="connsiteX13725" fmla="*/ 152449 w 4089755"/>
              <a:gd name="connsiteY13725" fmla="*/ 1884619 h 4615664"/>
              <a:gd name="connsiteX13726" fmla="*/ 128532 w 4089755"/>
              <a:gd name="connsiteY13726" fmla="*/ 1855341 h 4615664"/>
              <a:gd name="connsiteX13727" fmla="*/ 133025 w 4089755"/>
              <a:gd name="connsiteY13727" fmla="*/ 1858375 h 4615664"/>
              <a:gd name="connsiteX13728" fmla="*/ 133236 w 4089755"/>
              <a:gd name="connsiteY13728" fmla="*/ 1858488 h 4615664"/>
              <a:gd name="connsiteX13729" fmla="*/ 134377 w 4089755"/>
              <a:gd name="connsiteY13729" fmla="*/ 1859704 h 4615664"/>
              <a:gd name="connsiteX13730" fmla="*/ 152018 w 4089755"/>
              <a:gd name="connsiteY13730" fmla="*/ 1879597 h 4615664"/>
              <a:gd name="connsiteX13731" fmla="*/ 142284 w 4089755"/>
              <a:gd name="connsiteY13731" fmla="*/ 1863939 h 4615664"/>
              <a:gd name="connsiteX13732" fmla="*/ 140993 w 4089755"/>
              <a:gd name="connsiteY13732" fmla="*/ 1862541 h 4615664"/>
              <a:gd name="connsiteX13733" fmla="*/ 143733 w 4089755"/>
              <a:gd name="connsiteY13733" fmla="*/ 1861944 h 4615664"/>
              <a:gd name="connsiteX13734" fmla="*/ 139016 w 4089755"/>
              <a:gd name="connsiteY13734" fmla="*/ 1857641 h 4615664"/>
              <a:gd name="connsiteX13735" fmla="*/ 132734 w 4089755"/>
              <a:gd name="connsiteY13735" fmla="*/ 1853214 h 4615664"/>
              <a:gd name="connsiteX13736" fmla="*/ 129398 w 4089755"/>
              <a:gd name="connsiteY13736" fmla="*/ 1849071 h 4615664"/>
              <a:gd name="connsiteX13737" fmla="*/ 142566 w 4089755"/>
              <a:gd name="connsiteY13737" fmla="*/ 1859916 h 4615664"/>
              <a:gd name="connsiteX13738" fmla="*/ 209056 w 4089755"/>
              <a:gd name="connsiteY13738" fmla="*/ 1935775 h 4615664"/>
              <a:gd name="connsiteX13739" fmla="*/ 237471 w 4089755"/>
              <a:gd name="connsiteY13739" fmla="*/ 1963132 h 4615664"/>
              <a:gd name="connsiteX13740" fmla="*/ 234222 w 4089755"/>
              <a:gd name="connsiteY13740" fmla="*/ 1958715 h 4615664"/>
              <a:gd name="connsiteX13741" fmla="*/ 180174 w 4089755"/>
              <a:gd name="connsiteY13741" fmla="*/ 1896339 h 4615664"/>
              <a:gd name="connsiteX13742" fmla="*/ 159601 w 4089755"/>
              <a:gd name="connsiteY13742" fmla="*/ 1873017 h 4615664"/>
              <a:gd name="connsiteX13743" fmla="*/ 173389 w 4089755"/>
              <a:gd name="connsiteY13743" fmla="*/ 1884976 h 4615664"/>
              <a:gd name="connsiteX13744" fmla="*/ 235787 w 4089755"/>
              <a:gd name="connsiteY13744" fmla="*/ 1952973 h 4615664"/>
              <a:gd name="connsiteX13745" fmla="*/ 261778 w 4089755"/>
              <a:gd name="connsiteY13745" fmla="*/ 1978488 h 4615664"/>
              <a:gd name="connsiteX13746" fmla="*/ 244217 w 4089755"/>
              <a:gd name="connsiteY13746" fmla="*/ 1959660 h 4615664"/>
              <a:gd name="connsiteX13747" fmla="*/ 227940 w 4089755"/>
              <a:gd name="connsiteY13747" fmla="*/ 1939112 h 4615664"/>
              <a:gd name="connsiteX13748" fmla="*/ 259811 w 4089755"/>
              <a:gd name="connsiteY13748" fmla="*/ 1972349 h 4615664"/>
              <a:gd name="connsiteX13749" fmla="*/ 272155 w 4089755"/>
              <a:gd name="connsiteY13749" fmla="*/ 1980622 h 4615664"/>
              <a:gd name="connsiteX13750" fmla="*/ 291501 w 4089755"/>
              <a:gd name="connsiteY13750" fmla="*/ 1998685 h 4615664"/>
              <a:gd name="connsiteX13751" fmla="*/ 293912 w 4089755"/>
              <a:gd name="connsiteY13751" fmla="*/ 2001126 h 4615664"/>
              <a:gd name="connsiteX13752" fmla="*/ 294999 w 4089755"/>
              <a:gd name="connsiteY13752" fmla="*/ 1996949 h 4615664"/>
              <a:gd name="connsiteX13753" fmla="*/ 232574 w 4089755"/>
              <a:gd name="connsiteY13753" fmla="*/ 1928237 h 4615664"/>
              <a:gd name="connsiteX13754" fmla="*/ 265437 w 4089755"/>
              <a:gd name="connsiteY13754" fmla="*/ 1962113 h 4615664"/>
              <a:gd name="connsiteX13755" fmla="*/ 295990 w 4089755"/>
              <a:gd name="connsiteY13755" fmla="*/ 1993141 h 4615664"/>
              <a:gd name="connsiteX13756" fmla="*/ 296922 w 4089755"/>
              <a:gd name="connsiteY13756" fmla="*/ 1989562 h 4615664"/>
              <a:gd name="connsiteX13757" fmla="*/ 296161 w 4089755"/>
              <a:gd name="connsiteY13757" fmla="*/ 1988733 h 4615664"/>
              <a:gd name="connsiteX13758" fmla="*/ 271671 w 4089755"/>
              <a:gd name="connsiteY13758" fmla="*/ 1963225 h 4615664"/>
              <a:gd name="connsiteX13759" fmla="*/ 231389 w 4089755"/>
              <a:gd name="connsiteY13759" fmla="*/ 1921546 h 4615664"/>
              <a:gd name="connsiteX13760" fmla="*/ 242994 w 4089755"/>
              <a:gd name="connsiteY13760" fmla="*/ 1929391 h 4615664"/>
              <a:gd name="connsiteX13761" fmla="*/ 247995 w 4089755"/>
              <a:gd name="connsiteY13761" fmla="*/ 1933454 h 4615664"/>
              <a:gd name="connsiteX13762" fmla="*/ 234359 w 4089755"/>
              <a:gd name="connsiteY13762" fmla="*/ 1918276 h 4615664"/>
              <a:gd name="connsiteX13763" fmla="*/ 231186 w 4089755"/>
              <a:gd name="connsiteY13763" fmla="*/ 1908376 h 4615664"/>
              <a:gd name="connsiteX13764" fmla="*/ 234140 w 4089755"/>
              <a:gd name="connsiteY13764" fmla="*/ 1911253 h 4615664"/>
              <a:gd name="connsiteX13765" fmla="*/ 235150 w 4089755"/>
              <a:gd name="connsiteY13765" fmla="*/ 1907052 h 4615664"/>
              <a:gd name="connsiteX13766" fmla="*/ 236188 w 4089755"/>
              <a:gd name="connsiteY13766" fmla="*/ 1905680 h 4615664"/>
              <a:gd name="connsiteX13767" fmla="*/ 234904 w 4089755"/>
              <a:gd name="connsiteY13767" fmla="*/ 1904317 h 4615664"/>
              <a:gd name="connsiteX13768" fmla="*/ 236602 w 4089755"/>
              <a:gd name="connsiteY13768" fmla="*/ 1905130 h 4615664"/>
              <a:gd name="connsiteX13769" fmla="*/ 240201 w 4089755"/>
              <a:gd name="connsiteY13769" fmla="*/ 1900368 h 4615664"/>
              <a:gd name="connsiteX13770" fmla="*/ 233624 w 4089755"/>
              <a:gd name="connsiteY13770" fmla="*/ 1896621 h 4615664"/>
              <a:gd name="connsiteX13771" fmla="*/ 219789 w 4089755"/>
              <a:gd name="connsiteY13771" fmla="*/ 1887749 h 4615664"/>
              <a:gd name="connsiteX13772" fmla="*/ 212177 w 4089755"/>
              <a:gd name="connsiteY13772" fmla="*/ 1879312 h 4615664"/>
              <a:gd name="connsiteX13773" fmla="*/ 211256 w 4089755"/>
              <a:gd name="connsiteY13773" fmla="*/ 1878298 h 4615664"/>
              <a:gd name="connsiteX13774" fmla="*/ 217005 w 4089755"/>
              <a:gd name="connsiteY13774" fmla="*/ 1881517 h 4615664"/>
              <a:gd name="connsiteX13775" fmla="*/ 239233 w 4089755"/>
              <a:gd name="connsiteY13775" fmla="*/ 1895034 h 4615664"/>
              <a:gd name="connsiteX13776" fmla="*/ 244367 w 4089755"/>
              <a:gd name="connsiteY13776" fmla="*/ 1898611 h 4615664"/>
              <a:gd name="connsiteX13777" fmla="*/ 246455 w 4089755"/>
              <a:gd name="connsiteY13777" fmla="*/ 1897783 h 4615664"/>
              <a:gd name="connsiteX13778" fmla="*/ 251392 w 4089755"/>
              <a:gd name="connsiteY13778" fmla="*/ 1902623 h 4615664"/>
              <a:gd name="connsiteX13779" fmla="*/ 233792 w 4089755"/>
              <a:gd name="connsiteY13779" fmla="*/ 1887652 h 4615664"/>
              <a:gd name="connsiteX13780" fmla="*/ 220866 w 4089755"/>
              <a:gd name="connsiteY13780" fmla="*/ 1873010 h 4615664"/>
              <a:gd name="connsiteX13781" fmla="*/ 221511 w 4089755"/>
              <a:gd name="connsiteY13781" fmla="*/ 1872170 h 4615664"/>
              <a:gd name="connsiteX13782" fmla="*/ 219805 w 4089755"/>
              <a:gd name="connsiteY13782" fmla="*/ 1871284 h 4615664"/>
              <a:gd name="connsiteX13783" fmla="*/ 206939 w 4089755"/>
              <a:gd name="connsiteY13783" fmla="*/ 1862554 h 4615664"/>
              <a:gd name="connsiteX13784" fmla="*/ 221044 w 4089755"/>
              <a:gd name="connsiteY13784" fmla="*/ 1866835 h 4615664"/>
              <a:gd name="connsiteX13785" fmla="*/ 237125 w 4089755"/>
              <a:gd name="connsiteY13785" fmla="*/ 1876820 h 4615664"/>
              <a:gd name="connsiteX13786" fmla="*/ 245969 w 4089755"/>
              <a:gd name="connsiteY13786" fmla="*/ 1876759 h 4615664"/>
              <a:gd name="connsiteX13787" fmla="*/ 267039 w 4089755"/>
              <a:gd name="connsiteY13787" fmla="*/ 1889598 h 4615664"/>
              <a:gd name="connsiteX13788" fmla="*/ 287843 w 4089755"/>
              <a:gd name="connsiteY13788" fmla="*/ 1905752 h 4615664"/>
              <a:gd name="connsiteX13789" fmla="*/ 282672 w 4089755"/>
              <a:gd name="connsiteY13789" fmla="*/ 1900474 h 4615664"/>
              <a:gd name="connsiteX13790" fmla="*/ 286497 w 4089755"/>
              <a:gd name="connsiteY13790" fmla="*/ 1902879 h 4615664"/>
              <a:gd name="connsiteX13791" fmla="*/ 286702 w 4089755"/>
              <a:gd name="connsiteY13791" fmla="*/ 1902631 h 4615664"/>
              <a:gd name="connsiteX13792" fmla="*/ 286627 w 4089755"/>
              <a:gd name="connsiteY13792" fmla="*/ 1902597 h 4615664"/>
              <a:gd name="connsiteX13793" fmla="*/ 233895 w 4089755"/>
              <a:gd name="connsiteY13793" fmla="*/ 1866418 h 4615664"/>
              <a:gd name="connsiteX13794" fmla="*/ 220043 w 4089755"/>
              <a:gd name="connsiteY13794" fmla="*/ 1853118 h 4615664"/>
              <a:gd name="connsiteX13795" fmla="*/ 204591 w 4089755"/>
              <a:gd name="connsiteY13795" fmla="*/ 1841046 h 4615664"/>
              <a:gd name="connsiteX13796" fmla="*/ 206342 w 4089755"/>
              <a:gd name="connsiteY13796" fmla="*/ 1831146 h 4615664"/>
              <a:gd name="connsiteX13797" fmla="*/ 169931 w 4089755"/>
              <a:gd name="connsiteY13797" fmla="*/ 1808245 h 4615664"/>
              <a:gd name="connsiteX13798" fmla="*/ 155943 w 4089755"/>
              <a:gd name="connsiteY13798" fmla="*/ 1799398 h 4615664"/>
              <a:gd name="connsiteX13799" fmla="*/ 155079 w 4089755"/>
              <a:gd name="connsiteY13799" fmla="*/ 1797606 h 4615664"/>
              <a:gd name="connsiteX13800" fmla="*/ 152133 w 4089755"/>
              <a:gd name="connsiteY13800" fmla="*/ 1792696 h 4615664"/>
              <a:gd name="connsiteX13801" fmla="*/ 156714 w 4089755"/>
              <a:gd name="connsiteY13801" fmla="*/ 1795393 h 4615664"/>
              <a:gd name="connsiteX13802" fmla="*/ 225426 w 4089755"/>
              <a:gd name="connsiteY13802" fmla="*/ 1835926 h 4615664"/>
              <a:gd name="connsiteX13803" fmla="*/ 252224 w 4089755"/>
              <a:gd name="connsiteY13803" fmla="*/ 1851902 h 4615664"/>
              <a:gd name="connsiteX13804" fmla="*/ 265118 w 4089755"/>
              <a:gd name="connsiteY13804" fmla="*/ 1860049 h 4615664"/>
              <a:gd name="connsiteX13805" fmla="*/ 261395 w 4089755"/>
              <a:gd name="connsiteY13805" fmla="*/ 1863450 h 4615664"/>
              <a:gd name="connsiteX13806" fmla="*/ 271429 w 4089755"/>
              <a:gd name="connsiteY13806" fmla="*/ 1876763 h 4615664"/>
              <a:gd name="connsiteX13807" fmla="*/ 296513 w 4089755"/>
              <a:gd name="connsiteY13807" fmla="*/ 1890613 h 4615664"/>
              <a:gd name="connsiteX13808" fmla="*/ 288152 w 4089755"/>
              <a:gd name="connsiteY13808" fmla="*/ 1869071 h 4615664"/>
              <a:gd name="connsiteX13809" fmla="*/ 287760 w 4089755"/>
              <a:gd name="connsiteY13809" fmla="*/ 1868732 h 4615664"/>
              <a:gd name="connsiteX13810" fmla="*/ 298496 w 4089755"/>
              <a:gd name="connsiteY13810" fmla="*/ 1867279 h 4615664"/>
              <a:gd name="connsiteX13811" fmla="*/ 256968 w 4089755"/>
              <a:gd name="connsiteY13811" fmla="*/ 1840237 h 4615664"/>
              <a:gd name="connsiteX13812" fmla="*/ 230415 w 4089755"/>
              <a:gd name="connsiteY13812" fmla="*/ 1818682 h 4615664"/>
              <a:gd name="connsiteX13813" fmla="*/ 227425 w 4089755"/>
              <a:gd name="connsiteY13813" fmla="*/ 1811574 h 4615664"/>
              <a:gd name="connsiteX13814" fmla="*/ 195511 w 4089755"/>
              <a:gd name="connsiteY13814" fmla="*/ 1791459 h 4615664"/>
              <a:gd name="connsiteX13815" fmla="*/ 205844 w 4089755"/>
              <a:gd name="connsiteY13815" fmla="*/ 1793957 h 4615664"/>
              <a:gd name="connsiteX13816" fmla="*/ 204980 w 4089755"/>
              <a:gd name="connsiteY13816" fmla="*/ 1794335 h 4615664"/>
              <a:gd name="connsiteX13817" fmla="*/ 203478 w 4089755"/>
              <a:gd name="connsiteY13817" fmla="*/ 1793633 h 4615664"/>
              <a:gd name="connsiteX13818" fmla="*/ 204424 w 4089755"/>
              <a:gd name="connsiteY13818" fmla="*/ 1794578 h 4615664"/>
              <a:gd name="connsiteX13819" fmla="*/ 204980 w 4089755"/>
              <a:gd name="connsiteY13819" fmla="*/ 1794335 h 4615664"/>
              <a:gd name="connsiteX13820" fmla="*/ 207741 w 4089755"/>
              <a:gd name="connsiteY13820" fmla="*/ 1795625 h 4615664"/>
              <a:gd name="connsiteX13821" fmla="*/ 209232 w 4089755"/>
              <a:gd name="connsiteY13821" fmla="*/ 1796934 h 4615664"/>
              <a:gd name="connsiteX13822" fmla="*/ 211208 w 4089755"/>
              <a:gd name="connsiteY13822" fmla="*/ 1797949 h 4615664"/>
              <a:gd name="connsiteX13823" fmla="*/ 219328 w 4089755"/>
              <a:gd name="connsiteY13823" fmla="*/ 1796886 h 4615664"/>
              <a:gd name="connsiteX13824" fmla="*/ 235413 w 4089755"/>
              <a:gd name="connsiteY13824" fmla="*/ 1806010 h 4615664"/>
              <a:gd name="connsiteX13825" fmla="*/ 238836 w 4089755"/>
              <a:gd name="connsiteY13825" fmla="*/ 1808249 h 4615664"/>
              <a:gd name="connsiteX13826" fmla="*/ 236987 w 4089755"/>
              <a:gd name="connsiteY13826" fmla="*/ 1812531 h 4615664"/>
              <a:gd name="connsiteX13827" fmla="*/ 243517 w 4089755"/>
              <a:gd name="connsiteY13827" fmla="*/ 1811627 h 4615664"/>
              <a:gd name="connsiteX13828" fmla="*/ 243631 w 4089755"/>
              <a:gd name="connsiteY13828" fmla="*/ 1811385 h 4615664"/>
              <a:gd name="connsiteX13829" fmla="*/ 250374 w 4089755"/>
              <a:gd name="connsiteY13829" fmla="*/ 1815796 h 4615664"/>
              <a:gd name="connsiteX13830" fmla="*/ 254312 w 4089755"/>
              <a:gd name="connsiteY13830" fmla="*/ 1815564 h 4615664"/>
              <a:gd name="connsiteX13831" fmla="*/ 251633 w 4089755"/>
              <a:gd name="connsiteY13831" fmla="*/ 1819368 h 4615664"/>
              <a:gd name="connsiteX13832" fmla="*/ 260652 w 4089755"/>
              <a:gd name="connsiteY13832" fmla="*/ 1820225 h 4615664"/>
              <a:gd name="connsiteX13833" fmla="*/ 262069 w 4089755"/>
              <a:gd name="connsiteY13833" fmla="*/ 1818388 h 4615664"/>
              <a:gd name="connsiteX13834" fmla="*/ 274874 w 4089755"/>
              <a:gd name="connsiteY13834" fmla="*/ 1825685 h 4615664"/>
              <a:gd name="connsiteX13835" fmla="*/ 281519 w 4089755"/>
              <a:gd name="connsiteY13835" fmla="*/ 1830534 h 4615664"/>
              <a:gd name="connsiteX13836" fmla="*/ 284518 w 4089755"/>
              <a:gd name="connsiteY13836" fmla="*/ 1830183 h 4615664"/>
              <a:gd name="connsiteX13837" fmla="*/ 295182 w 4089755"/>
              <a:gd name="connsiteY13837" fmla="*/ 1835887 h 4615664"/>
              <a:gd name="connsiteX13838" fmla="*/ 296061 w 4089755"/>
              <a:gd name="connsiteY13838" fmla="*/ 1836479 h 4615664"/>
              <a:gd name="connsiteX13839" fmla="*/ 309013 w 4089755"/>
              <a:gd name="connsiteY13839" fmla="*/ 1847759 h 4615664"/>
              <a:gd name="connsiteX13840" fmla="*/ 323359 w 4089755"/>
              <a:gd name="connsiteY13840" fmla="*/ 1859866 h 4615664"/>
              <a:gd name="connsiteX13841" fmla="*/ 325502 w 4089755"/>
              <a:gd name="connsiteY13841" fmla="*/ 1861280 h 4615664"/>
              <a:gd name="connsiteX13842" fmla="*/ 330279 w 4089755"/>
              <a:gd name="connsiteY13842" fmla="*/ 1864024 h 4615664"/>
              <a:gd name="connsiteX13843" fmla="*/ 330703 w 4089755"/>
              <a:gd name="connsiteY13843" fmla="*/ 1864188 h 4615664"/>
              <a:gd name="connsiteX13844" fmla="*/ 333083 w 4089755"/>
              <a:gd name="connsiteY13844" fmla="*/ 1864162 h 4615664"/>
              <a:gd name="connsiteX13845" fmla="*/ 333347 w 4089755"/>
              <a:gd name="connsiteY13845" fmla="*/ 1863419 h 4615664"/>
              <a:gd name="connsiteX13846" fmla="*/ 329522 w 4089755"/>
              <a:gd name="connsiteY13846" fmla="*/ 1858526 h 4615664"/>
              <a:gd name="connsiteX13847" fmla="*/ 300504 w 4089755"/>
              <a:gd name="connsiteY13847" fmla="*/ 1839487 h 4615664"/>
              <a:gd name="connsiteX13848" fmla="*/ 296061 w 4089755"/>
              <a:gd name="connsiteY13848" fmla="*/ 1836479 h 4615664"/>
              <a:gd name="connsiteX13849" fmla="*/ 295689 w 4089755"/>
              <a:gd name="connsiteY13849" fmla="*/ 1836158 h 4615664"/>
              <a:gd name="connsiteX13850" fmla="*/ 295182 w 4089755"/>
              <a:gd name="connsiteY13850" fmla="*/ 1835887 h 4615664"/>
              <a:gd name="connsiteX13851" fmla="*/ 264553 w 4089755"/>
              <a:gd name="connsiteY13851" fmla="*/ 1815166 h 4615664"/>
              <a:gd name="connsiteX13852" fmla="*/ 266007 w 4089755"/>
              <a:gd name="connsiteY13852" fmla="*/ 1813281 h 4615664"/>
              <a:gd name="connsiteX13853" fmla="*/ 260358 w 4089755"/>
              <a:gd name="connsiteY13853" fmla="*/ 1812328 h 4615664"/>
              <a:gd name="connsiteX13854" fmla="*/ 212328 w 4089755"/>
              <a:gd name="connsiteY13854" fmla="*/ 1779836 h 4615664"/>
              <a:gd name="connsiteX13855" fmla="*/ 165806 w 4089755"/>
              <a:gd name="connsiteY13855" fmla="*/ 1751672 h 4615664"/>
              <a:gd name="connsiteX13856" fmla="*/ 163694 w 4089755"/>
              <a:gd name="connsiteY13856" fmla="*/ 1748473 h 4615664"/>
              <a:gd name="connsiteX13857" fmla="*/ 158303 w 4089755"/>
              <a:gd name="connsiteY13857" fmla="*/ 1741281 h 4615664"/>
              <a:gd name="connsiteX13858" fmla="*/ 173562 w 4089755"/>
              <a:gd name="connsiteY13858" fmla="*/ 1749167 h 4615664"/>
              <a:gd name="connsiteX13859" fmla="*/ 160115 w 4089755"/>
              <a:gd name="connsiteY13859" fmla="*/ 1739457 h 4615664"/>
              <a:gd name="connsiteX13860" fmla="*/ 163078 w 4089755"/>
              <a:gd name="connsiteY13860" fmla="*/ 1736742 h 4615664"/>
              <a:gd name="connsiteX13861" fmla="*/ 159291 w 4089755"/>
              <a:gd name="connsiteY13861" fmla="*/ 1732407 h 4615664"/>
              <a:gd name="connsiteX13862" fmla="*/ 173409 w 4089755"/>
              <a:gd name="connsiteY13862" fmla="*/ 1740226 h 4615664"/>
              <a:gd name="connsiteX13863" fmla="*/ 177379 w 4089755"/>
              <a:gd name="connsiteY13863" fmla="*/ 1743315 h 4615664"/>
              <a:gd name="connsiteX13864" fmla="*/ 178890 w 4089755"/>
              <a:gd name="connsiteY13864" fmla="*/ 1745212 h 4615664"/>
              <a:gd name="connsiteX13865" fmla="*/ 179494 w 4089755"/>
              <a:gd name="connsiteY13865" fmla="*/ 1743594 h 4615664"/>
              <a:gd name="connsiteX13866" fmla="*/ 198384 w 4089755"/>
              <a:gd name="connsiteY13866" fmla="*/ 1754055 h 4615664"/>
              <a:gd name="connsiteX13867" fmla="*/ 202874 w 4089755"/>
              <a:gd name="connsiteY13867" fmla="*/ 1758705 h 4615664"/>
              <a:gd name="connsiteX13868" fmla="*/ 212690 w 4089755"/>
              <a:gd name="connsiteY13868" fmla="*/ 1769752 h 4615664"/>
              <a:gd name="connsiteX13869" fmla="*/ 226176 w 4089755"/>
              <a:gd name="connsiteY13869" fmla="*/ 1781588 h 4615664"/>
              <a:gd name="connsiteX13870" fmla="*/ 205905 w 4089755"/>
              <a:gd name="connsiteY13870" fmla="*/ 1758388 h 4615664"/>
              <a:gd name="connsiteX13871" fmla="*/ 205705 w 4089755"/>
              <a:gd name="connsiteY13871" fmla="*/ 1758111 h 4615664"/>
              <a:gd name="connsiteX13872" fmla="*/ 210855 w 4089755"/>
              <a:gd name="connsiteY13872" fmla="*/ 1760962 h 4615664"/>
              <a:gd name="connsiteX13873" fmla="*/ 275035 w 4089755"/>
              <a:gd name="connsiteY13873" fmla="*/ 1802021 h 4615664"/>
              <a:gd name="connsiteX13874" fmla="*/ 296798 w 4089755"/>
              <a:gd name="connsiteY13874" fmla="*/ 1813684 h 4615664"/>
              <a:gd name="connsiteX13875" fmla="*/ 293047 w 4089755"/>
              <a:gd name="connsiteY13875" fmla="*/ 1810552 h 4615664"/>
              <a:gd name="connsiteX13876" fmla="*/ 290654 w 4089755"/>
              <a:gd name="connsiteY13876" fmla="*/ 1808730 h 4615664"/>
              <a:gd name="connsiteX13877" fmla="*/ 288436 w 4089755"/>
              <a:gd name="connsiteY13877" fmla="*/ 1806749 h 4615664"/>
              <a:gd name="connsiteX13878" fmla="*/ 288448 w 4089755"/>
              <a:gd name="connsiteY13878" fmla="*/ 1806712 h 4615664"/>
              <a:gd name="connsiteX13879" fmla="*/ 287734 w 4089755"/>
              <a:gd name="connsiteY13879" fmla="*/ 1806116 h 4615664"/>
              <a:gd name="connsiteX13880" fmla="*/ 196910 w 4089755"/>
              <a:gd name="connsiteY13880" fmla="*/ 1730640 h 4615664"/>
              <a:gd name="connsiteX13881" fmla="*/ 183762 w 4089755"/>
              <a:gd name="connsiteY13881" fmla="*/ 1719955 h 4615664"/>
              <a:gd name="connsiteX13882" fmla="*/ 177769 w 4089755"/>
              <a:gd name="connsiteY13882" fmla="*/ 1715188 h 4615664"/>
              <a:gd name="connsiteX13883" fmla="*/ 200617 w 4089755"/>
              <a:gd name="connsiteY13883" fmla="*/ 1720548 h 4615664"/>
              <a:gd name="connsiteX13884" fmla="*/ 220221 w 4089755"/>
              <a:gd name="connsiteY13884" fmla="*/ 1737377 h 4615664"/>
              <a:gd name="connsiteX13885" fmla="*/ 235006 w 4089755"/>
              <a:gd name="connsiteY13885" fmla="*/ 1748535 h 4615664"/>
              <a:gd name="connsiteX13886" fmla="*/ 307751 w 4089755"/>
              <a:gd name="connsiteY13886" fmla="*/ 1791662 h 4615664"/>
              <a:gd name="connsiteX13887" fmla="*/ 323572 w 4089755"/>
              <a:gd name="connsiteY13887" fmla="*/ 1799368 h 4615664"/>
              <a:gd name="connsiteX13888" fmla="*/ 332463 w 4089755"/>
              <a:gd name="connsiteY13888" fmla="*/ 1807526 h 4615664"/>
              <a:gd name="connsiteX13889" fmla="*/ 343207 w 4089755"/>
              <a:gd name="connsiteY13889" fmla="*/ 1817855 h 4615664"/>
              <a:gd name="connsiteX13890" fmla="*/ 344333 w 4089755"/>
              <a:gd name="connsiteY13890" fmla="*/ 1817318 h 4615664"/>
              <a:gd name="connsiteX13891" fmla="*/ 348024 w 4089755"/>
              <a:gd name="connsiteY13891" fmla="*/ 1816645 h 4615664"/>
              <a:gd name="connsiteX13892" fmla="*/ 349636 w 4089755"/>
              <a:gd name="connsiteY13892" fmla="*/ 1817581 h 4615664"/>
              <a:gd name="connsiteX13893" fmla="*/ 351963 w 4089755"/>
              <a:gd name="connsiteY13893" fmla="*/ 1811030 h 4615664"/>
              <a:gd name="connsiteX13894" fmla="*/ 340589 w 4089755"/>
              <a:gd name="connsiteY13894" fmla="*/ 1803678 h 4615664"/>
              <a:gd name="connsiteX13895" fmla="*/ 330459 w 4089755"/>
              <a:gd name="connsiteY13895" fmla="*/ 1795231 h 4615664"/>
              <a:gd name="connsiteX13896" fmla="*/ 279089 w 4089755"/>
              <a:gd name="connsiteY13896" fmla="*/ 1754532 h 4615664"/>
              <a:gd name="connsiteX13897" fmla="*/ 332200 w 4089755"/>
              <a:gd name="connsiteY13897" fmla="*/ 1788771 h 4615664"/>
              <a:gd name="connsiteX13898" fmla="*/ 344945 w 4089755"/>
              <a:gd name="connsiteY13898" fmla="*/ 1797822 h 4615664"/>
              <a:gd name="connsiteX13899" fmla="*/ 355120 w 4089755"/>
              <a:gd name="connsiteY13899" fmla="*/ 1802148 h 4615664"/>
              <a:gd name="connsiteX13900" fmla="*/ 357128 w 4089755"/>
              <a:gd name="connsiteY13900" fmla="*/ 1796496 h 4615664"/>
              <a:gd name="connsiteX13901" fmla="*/ 354851 w 4089755"/>
              <a:gd name="connsiteY13901" fmla="*/ 1793200 h 4615664"/>
              <a:gd name="connsiteX13902" fmla="*/ 354449 w 4089755"/>
              <a:gd name="connsiteY13902" fmla="*/ 1787898 h 4615664"/>
              <a:gd name="connsiteX13903" fmla="*/ 359815 w 4089755"/>
              <a:gd name="connsiteY13903" fmla="*/ 1788934 h 4615664"/>
              <a:gd name="connsiteX13904" fmla="*/ 362494 w 4089755"/>
              <a:gd name="connsiteY13904" fmla="*/ 1781397 h 4615664"/>
              <a:gd name="connsiteX13905" fmla="*/ 361916 w 4089755"/>
              <a:gd name="connsiteY13905" fmla="*/ 1780920 h 4615664"/>
              <a:gd name="connsiteX13906" fmla="*/ 362227 w 4089755"/>
              <a:gd name="connsiteY13906" fmla="*/ 1780244 h 4615664"/>
              <a:gd name="connsiteX13907" fmla="*/ 362804 w 4089755"/>
              <a:gd name="connsiteY13907" fmla="*/ 1780524 h 4615664"/>
              <a:gd name="connsiteX13908" fmla="*/ 363191 w 4089755"/>
              <a:gd name="connsiteY13908" fmla="*/ 1779435 h 4615664"/>
              <a:gd name="connsiteX13909" fmla="*/ 348887 w 4089755"/>
              <a:gd name="connsiteY13909" fmla="*/ 1759410 h 4615664"/>
              <a:gd name="connsiteX13910" fmla="*/ 350113 w 4089755"/>
              <a:gd name="connsiteY13910" fmla="*/ 1759243 h 4615664"/>
              <a:gd name="connsiteX13911" fmla="*/ 357966 w 4089755"/>
              <a:gd name="connsiteY13911" fmla="*/ 1769612 h 4615664"/>
              <a:gd name="connsiteX13912" fmla="*/ 364084 w 4089755"/>
              <a:gd name="connsiteY13912" fmla="*/ 1776918 h 4615664"/>
              <a:gd name="connsiteX13913" fmla="*/ 367825 w 4089755"/>
              <a:gd name="connsiteY13913" fmla="*/ 1766393 h 4615664"/>
              <a:gd name="connsiteX13914" fmla="*/ 399798 w 4089755"/>
              <a:gd name="connsiteY13914" fmla="*/ 1774576 h 4615664"/>
              <a:gd name="connsiteX13915" fmla="*/ 401438 w 4089755"/>
              <a:gd name="connsiteY13915" fmla="*/ 1765668 h 4615664"/>
              <a:gd name="connsiteX13916" fmla="*/ 406362 w 4089755"/>
              <a:gd name="connsiteY13916" fmla="*/ 1756507 h 4615664"/>
              <a:gd name="connsiteX13917" fmla="*/ 394873 w 4089755"/>
              <a:gd name="connsiteY13917" fmla="*/ 1747345 h 4615664"/>
              <a:gd name="connsiteX13918" fmla="*/ 388308 w 4089755"/>
              <a:gd name="connsiteY13918" fmla="*/ 1766941 h 4615664"/>
              <a:gd name="connsiteX13919" fmla="*/ 388307 w 4089755"/>
              <a:gd name="connsiteY13919" fmla="*/ 1745819 h 4615664"/>
              <a:gd name="connsiteX13920" fmla="*/ 378460 w 4089755"/>
              <a:gd name="connsiteY13920" fmla="*/ 1762614 h 4615664"/>
              <a:gd name="connsiteX13921" fmla="*/ 368133 w 4089755"/>
              <a:gd name="connsiteY13921" fmla="*/ 1761088 h 4615664"/>
              <a:gd name="connsiteX13922" fmla="*/ 366393 w 4089755"/>
              <a:gd name="connsiteY13922" fmla="*/ 1761672 h 4615664"/>
              <a:gd name="connsiteX13923" fmla="*/ 360910 w 4089755"/>
              <a:gd name="connsiteY13923" fmla="*/ 1755007 h 4615664"/>
              <a:gd name="connsiteX13924" fmla="*/ 357494 w 4089755"/>
              <a:gd name="connsiteY13924" fmla="*/ 1750461 h 4615664"/>
              <a:gd name="connsiteX13925" fmla="*/ 356224 w 4089755"/>
              <a:gd name="connsiteY13925" fmla="*/ 1742833 h 4615664"/>
              <a:gd name="connsiteX13926" fmla="*/ 365234 w 4089755"/>
              <a:gd name="connsiteY13926" fmla="*/ 1754630 h 4615664"/>
              <a:gd name="connsiteX13927" fmla="*/ 370011 w 4089755"/>
              <a:gd name="connsiteY13927" fmla="*/ 1760242 h 4615664"/>
              <a:gd name="connsiteX13928" fmla="*/ 372249 w 4089755"/>
              <a:gd name="connsiteY13928" fmla="*/ 1753946 h 4615664"/>
              <a:gd name="connsiteX13929" fmla="*/ 371522 w 4089755"/>
              <a:gd name="connsiteY13929" fmla="*/ 1752426 h 4615664"/>
              <a:gd name="connsiteX13930" fmla="*/ 373569 w 4089755"/>
              <a:gd name="connsiteY13930" fmla="*/ 1750229 h 4615664"/>
              <a:gd name="connsiteX13931" fmla="*/ 373573 w 4089755"/>
              <a:gd name="connsiteY13931" fmla="*/ 1750218 h 4615664"/>
              <a:gd name="connsiteX13932" fmla="*/ 371288 w 4089755"/>
              <a:gd name="connsiteY13932" fmla="*/ 1748265 h 4615664"/>
              <a:gd name="connsiteX13933" fmla="*/ 362521 w 4089755"/>
              <a:gd name="connsiteY13933" fmla="*/ 1741162 h 4615664"/>
              <a:gd name="connsiteX13934" fmla="*/ 359130 w 4089755"/>
              <a:gd name="connsiteY13934" fmla="*/ 1738523 h 4615664"/>
              <a:gd name="connsiteX13935" fmla="*/ 356799 w 4089755"/>
              <a:gd name="connsiteY13935" fmla="*/ 1737084 h 4615664"/>
              <a:gd name="connsiteX13936" fmla="*/ 343832 w 4089755"/>
              <a:gd name="connsiteY13936" fmla="*/ 1726607 h 4615664"/>
              <a:gd name="connsiteX13937" fmla="*/ 354343 w 4089755"/>
              <a:gd name="connsiteY13937" fmla="*/ 1740370 h 4615664"/>
              <a:gd name="connsiteX13938" fmla="*/ 347204 w 4089755"/>
              <a:gd name="connsiteY13938" fmla="*/ 1733815 h 4615664"/>
              <a:gd name="connsiteX13939" fmla="*/ 344160 w 4089755"/>
              <a:gd name="connsiteY13939" fmla="*/ 1732721 h 4615664"/>
              <a:gd name="connsiteX13940" fmla="*/ 333887 w 4089755"/>
              <a:gd name="connsiteY13940" fmla="*/ 1719052 h 4615664"/>
              <a:gd name="connsiteX13941" fmla="*/ 333149 w 4089755"/>
              <a:gd name="connsiteY13941" fmla="*/ 1717975 h 4615664"/>
              <a:gd name="connsiteX13942" fmla="*/ 329790 w 4089755"/>
              <a:gd name="connsiteY13942" fmla="*/ 1715261 h 4615664"/>
              <a:gd name="connsiteX13943" fmla="*/ 332778 w 4089755"/>
              <a:gd name="connsiteY13943" fmla="*/ 1710693 h 4615664"/>
              <a:gd name="connsiteX13944" fmla="*/ 341557 w 4089755"/>
              <a:gd name="connsiteY13944" fmla="*/ 1716451 h 4615664"/>
              <a:gd name="connsiteX13945" fmla="*/ 348149 w 4089755"/>
              <a:gd name="connsiteY13945" fmla="*/ 1724602 h 4615664"/>
              <a:gd name="connsiteX13946" fmla="*/ 352745 w 4089755"/>
              <a:gd name="connsiteY13946" fmla="*/ 1728352 h 4615664"/>
              <a:gd name="connsiteX13947" fmla="*/ 371605 w 4089755"/>
              <a:gd name="connsiteY13947" fmla="*/ 1743837 h 4615664"/>
              <a:gd name="connsiteX13948" fmla="*/ 375043 w 4089755"/>
              <a:gd name="connsiteY13948" fmla="*/ 1746082 h 4615664"/>
              <a:gd name="connsiteX13949" fmla="*/ 375811 w 4089755"/>
              <a:gd name="connsiteY13949" fmla="*/ 1743922 h 4615664"/>
              <a:gd name="connsiteX13950" fmla="*/ 362055 w 4089755"/>
              <a:gd name="connsiteY13950" fmla="*/ 1725209 h 4615664"/>
              <a:gd name="connsiteX13951" fmla="*/ 343008 w 4089755"/>
              <a:gd name="connsiteY13951" fmla="*/ 1702551 h 4615664"/>
              <a:gd name="connsiteX13952" fmla="*/ 352916 w 4089755"/>
              <a:gd name="connsiteY13952" fmla="*/ 1712777 h 4615664"/>
              <a:gd name="connsiteX13953" fmla="*/ 346433 w 4089755"/>
              <a:gd name="connsiteY13953" fmla="*/ 1703959 h 4615664"/>
              <a:gd name="connsiteX13954" fmla="*/ 333305 w 4089755"/>
              <a:gd name="connsiteY13954" fmla="*/ 1684436 h 4615664"/>
              <a:gd name="connsiteX13955" fmla="*/ 323348 w 4089755"/>
              <a:gd name="connsiteY13955" fmla="*/ 1673199 h 4615664"/>
              <a:gd name="connsiteX13956" fmla="*/ 307167 w 4089755"/>
              <a:gd name="connsiteY13956" fmla="*/ 1652025 h 4615664"/>
              <a:gd name="connsiteX13957" fmla="*/ 319979 w 4089755"/>
              <a:gd name="connsiteY13957" fmla="*/ 1664614 h 4615664"/>
              <a:gd name="connsiteX13958" fmla="*/ 299273 w 4089755"/>
              <a:gd name="connsiteY13958" fmla="*/ 1633821 h 4615664"/>
              <a:gd name="connsiteX13959" fmla="*/ 270387 w 4089755"/>
              <a:gd name="connsiteY13959" fmla="*/ 1612892 h 4615664"/>
              <a:gd name="connsiteX13960" fmla="*/ 276609 w 4089755"/>
              <a:gd name="connsiteY13960" fmla="*/ 1623431 h 4615664"/>
              <a:gd name="connsiteX13961" fmla="*/ 293782 w 4089755"/>
              <a:gd name="connsiteY13961" fmla="*/ 1651878 h 4615664"/>
              <a:gd name="connsiteX13962" fmla="*/ 288818 w 4089755"/>
              <a:gd name="connsiteY13962" fmla="*/ 1645223 h 4615664"/>
              <a:gd name="connsiteX13963" fmla="*/ 268723 w 4089755"/>
              <a:gd name="connsiteY13963" fmla="*/ 1611686 h 4615664"/>
              <a:gd name="connsiteX13964" fmla="*/ 262404 w 4089755"/>
              <a:gd name="connsiteY13964" fmla="*/ 1607107 h 4615664"/>
              <a:gd name="connsiteX13965" fmla="*/ 265436 w 4089755"/>
              <a:gd name="connsiteY13965" fmla="*/ 1606797 h 4615664"/>
              <a:gd name="connsiteX13966" fmla="*/ 269395 w 4089755"/>
              <a:gd name="connsiteY13966" fmla="*/ 1602466 h 4615664"/>
              <a:gd name="connsiteX13967" fmla="*/ 272008 w 4089755"/>
              <a:gd name="connsiteY13967" fmla="*/ 1595019 h 4615664"/>
              <a:gd name="connsiteX13968" fmla="*/ 272119 w 4089755"/>
              <a:gd name="connsiteY13968" fmla="*/ 1595119 h 4615664"/>
              <a:gd name="connsiteX13969" fmla="*/ 272018 w 4089755"/>
              <a:gd name="connsiteY13969" fmla="*/ 1594989 h 4615664"/>
              <a:gd name="connsiteX13970" fmla="*/ 272103 w 4089755"/>
              <a:gd name="connsiteY13970" fmla="*/ 1594746 h 4615664"/>
              <a:gd name="connsiteX13971" fmla="*/ 271718 w 4089755"/>
              <a:gd name="connsiteY13971" fmla="*/ 1594597 h 4615664"/>
              <a:gd name="connsiteX13972" fmla="*/ 269052 w 4089755"/>
              <a:gd name="connsiteY13972" fmla="*/ 1591127 h 4615664"/>
              <a:gd name="connsiteX13973" fmla="*/ 262474 w 4089755"/>
              <a:gd name="connsiteY13973" fmla="*/ 1582083 h 4615664"/>
              <a:gd name="connsiteX13974" fmla="*/ 263816 w 4089755"/>
              <a:gd name="connsiteY13974" fmla="*/ 1580683 h 4615664"/>
              <a:gd name="connsiteX13975" fmla="*/ 272226 w 4089755"/>
              <a:gd name="connsiteY13975" fmla="*/ 1593456 h 4615664"/>
              <a:gd name="connsiteX13976" fmla="*/ 274668 w 4089755"/>
              <a:gd name="connsiteY13976" fmla="*/ 1597441 h 4615664"/>
              <a:gd name="connsiteX13977" fmla="*/ 276625 w 4089755"/>
              <a:gd name="connsiteY13977" fmla="*/ 1599227 h 4615664"/>
              <a:gd name="connsiteX13978" fmla="*/ 279349 w 4089755"/>
              <a:gd name="connsiteY13978" fmla="*/ 1601198 h 4615664"/>
              <a:gd name="connsiteX13979" fmla="*/ 278429 w 4089755"/>
              <a:gd name="connsiteY13979" fmla="*/ 1599426 h 4615664"/>
              <a:gd name="connsiteX13980" fmla="*/ 270357 w 4089755"/>
              <a:gd name="connsiteY13980" fmla="*/ 1585719 h 4615664"/>
              <a:gd name="connsiteX13981" fmla="*/ 265621 w 4089755"/>
              <a:gd name="connsiteY13981" fmla="*/ 1580376 h 4615664"/>
              <a:gd name="connsiteX13982" fmla="*/ 269429 w 4089755"/>
              <a:gd name="connsiteY13982" fmla="*/ 1581538 h 4615664"/>
              <a:gd name="connsiteX13983" fmla="*/ 300195 w 4089755"/>
              <a:gd name="connsiteY13983" fmla="*/ 1588739 h 4615664"/>
              <a:gd name="connsiteX13984" fmla="*/ 305897 w 4089755"/>
              <a:gd name="connsiteY13984" fmla="*/ 1597419 h 4615664"/>
              <a:gd name="connsiteX13985" fmla="*/ 311329 w 4089755"/>
              <a:gd name="connsiteY13985" fmla="*/ 1603294 h 4615664"/>
              <a:gd name="connsiteX13986" fmla="*/ 305177 w 4089755"/>
              <a:gd name="connsiteY13986" fmla="*/ 1591015 h 4615664"/>
              <a:gd name="connsiteX13987" fmla="*/ 304404 w 4089755"/>
              <a:gd name="connsiteY13987" fmla="*/ 1589724 h 4615664"/>
              <a:gd name="connsiteX13988" fmla="*/ 313884 w 4089755"/>
              <a:gd name="connsiteY13988" fmla="*/ 1591943 h 4615664"/>
              <a:gd name="connsiteX13989" fmla="*/ 338791 w 4089755"/>
              <a:gd name="connsiteY13989" fmla="*/ 1596497 h 4615664"/>
              <a:gd name="connsiteX13990" fmla="*/ 347093 w 4089755"/>
              <a:gd name="connsiteY13990" fmla="*/ 1604089 h 4615664"/>
              <a:gd name="connsiteX13991" fmla="*/ 352074 w 4089755"/>
              <a:gd name="connsiteY13991" fmla="*/ 1617753 h 4615664"/>
              <a:gd name="connsiteX13992" fmla="*/ 371724 w 4089755"/>
              <a:gd name="connsiteY13992" fmla="*/ 1622055 h 4615664"/>
              <a:gd name="connsiteX13993" fmla="*/ 404935 w 4089755"/>
              <a:gd name="connsiteY13993" fmla="*/ 1629644 h 4615664"/>
              <a:gd name="connsiteX13994" fmla="*/ 338791 w 4089755"/>
              <a:gd name="connsiteY13994" fmla="*/ 1623573 h 4615664"/>
              <a:gd name="connsiteX13995" fmla="*/ 342111 w 4089755"/>
              <a:gd name="connsiteY13995" fmla="*/ 1640272 h 4615664"/>
              <a:gd name="connsiteX13996" fmla="*/ 358716 w 4089755"/>
              <a:gd name="connsiteY13996" fmla="*/ 1644826 h 4615664"/>
              <a:gd name="connsiteX13997" fmla="*/ 373384 w 4089755"/>
              <a:gd name="connsiteY13997" fmla="*/ 1652417 h 4615664"/>
              <a:gd name="connsiteX13998" fmla="*/ 381687 w 4089755"/>
              <a:gd name="connsiteY13998" fmla="*/ 1660007 h 4615664"/>
              <a:gd name="connsiteX13999" fmla="*/ 368562 w 4089755"/>
              <a:gd name="connsiteY13999" fmla="*/ 1655449 h 4615664"/>
              <a:gd name="connsiteX14000" fmla="*/ 368640 w 4089755"/>
              <a:gd name="connsiteY14000" fmla="*/ 1654665 h 4615664"/>
              <a:gd name="connsiteX14001" fmla="*/ 369765 w 4089755"/>
              <a:gd name="connsiteY14001" fmla="*/ 1653058 h 4615664"/>
              <a:gd name="connsiteX14002" fmla="*/ 367387 w 4089755"/>
              <a:gd name="connsiteY14002" fmla="*/ 1652256 h 4615664"/>
              <a:gd name="connsiteX14003" fmla="*/ 368223 w 4089755"/>
              <a:gd name="connsiteY14003" fmla="*/ 1655332 h 4615664"/>
              <a:gd name="connsiteX14004" fmla="*/ 365844 w 4089755"/>
              <a:gd name="connsiteY14004" fmla="*/ 1654504 h 4615664"/>
              <a:gd name="connsiteX14005" fmla="*/ 348753 w 4089755"/>
              <a:gd name="connsiteY14005" fmla="*/ 1652416 h 4615664"/>
              <a:gd name="connsiteX14006" fmla="*/ 358717 w 4089755"/>
              <a:gd name="connsiteY14006" fmla="*/ 1661526 h 4615664"/>
              <a:gd name="connsiteX14007" fmla="*/ 376706 w 4089755"/>
              <a:gd name="connsiteY14007" fmla="*/ 1676455 h 4615664"/>
              <a:gd name="connsiteX14008" fmla="*/ 470804 w 4089755"/>
              <a:gd name="connsiteY14008" fmla="*/ 1714408 h 4615664"/>
              <a:gd name="connsiteX14009" fmla="*/ 484087 w 4089755"/>
              <a:gd name="connsiteY14009" fmla="*/ 1708336 h 4615664"/>
              <a:gd name="connsiteX14010" fmla="*/ 497372 w 4089755"/>
              <a:gd name="connsiteY14010" fmla="*/ 1724782 h 4615664"/>
              <a:gd name="connsiteX14011" fmla="*/ 523662 w 4089755"/>
              <a:gd name="connsiteY14011" fmla="*/ 1732373 h 4615664"/>
              <a:gd name="connsiteX14012" fmla="*/ 636025 w 4089755"/>
              <a:gd name="connsiteY14012" fmla="*/ 1777665 h 4615664"/>
              <a:gd name="connsiteX14013" fmla="*/ 746728 w 4089755"/>
              <a:gd name="connsiteY14013" fmla="*/ 1830549 h 4615664"/>
              <a:gd name="connsiteX14014" fmla="*/ 801248 w 4089755"/>
              <a:gd name="connsiteY14014" fmla="*/ 1857874 h 4615664"/>
              <a:gd name="connsiteX14015" fmla="*/ 826154 w 4089755"/>
              <a:gd name="connsiteY14015" fmla="*/ 1869491 h 4615664"/>
              <a:gd name="connsiteX14016" fmla="*/ 844422 w 4089755"/>
              <a:gd name="connsiteY14016" fmla="*/ 1872528 h 4615664"/>
              <a:gd name="connsiteX14017" fmla="*/ 841607 w 4089755"/>
              <a:gd name="connsiteY14017" fmla="*/ 1870233 h 4615664"/>
              <a:gd name="connsiteX14018" fmla="*/ 844217 w 4089755"/>
              <a:gd name="connsiteY14018" fmla="*/ 1871561 h 4615664"/>
              <a:gd name="connsiteX14019" fmla="*/ 845758 w 4089755"/>
              <a:gd name="connsiteY14019" fmla="*/ 1869992 h 4615664"/>
              <a:gd name="connsiteX14020" fmla="*/ 844216 w 4089755"/>
              <a:gd name="connsiteY14020" fmla="*/ 1868509 h 4615664"/>
              <a:gd name="connsiteX14021" fmla="*/ 841211 w 4089755"/>
              <a:gd name="connsiteY14021" fmla="*/ 1869953 h 4615664"/>
              <a:gd name="connsiteX14022" fmla="*/ 838089 w 4089755"/>
              <a:gd name="connsiteY14022" fmla="*/ 1868415 h 4615664"/>
              <a:gd name="connsiteX14023" fmla="*/ 834459 w 4089755"/>
              <a:gd name="connsiteY14023" fmla="*/ 1862429 h 4615664"/>
              <a:gd name="connsiteX14024" fmla="*/ 852447 w 4089755"/>
              <a:gd name="connsiteY14024" fmla="*/ 1871010 h 4615664"/>
              <a:gd name="connsiteX14025" fmla="*/ 857429 w 4089755"/>
              <a:gd name="connsiteY14025" fmla="*/ 1865189 h 4615664"/>
              <a:gd name="connsiteX14026" fmla="*/ 870712 w 4089755"/>
              <a:gd name="connsiteY14026" fmla="*/ 1854839 h 4615664"/>
              <a:gd name="connsiteX14027" fmla="*/ 840755 w 4089755"/>
              <a:gd name="connsiteY14027" fmla="*/ 1830769 h 4615664"/>
              <a:gd name="connsiteX14028" fmla="*/ 829404 w 4089755"/>
              <a:gd name="connsiteY14028" fmla="*/ 1823227 h 4615664"/>
              <a:gd name="connsiteX14029" fmla="*/ 830212 w 4089755"/>
              <a:gd name="connsiteY14029" fmla="*/ 1820878 h 4615664"/>
              <a:gd name="connsiteX14030" fmla="*/ 832331 w 4089755"/>
              <a:gd name="connsiteY14030" fmla="*/ 1819399 h 4615664"/>
              <a:gd name="connsiteX14031" fmla="*/ 827707 w 4089755"/>
              <a:gd name="connsiteY14031" fmla="*/ 1819397 h 4615664"/>
              <a:gd name="connsiteX14032" fmla="*/ 828982 w 4089755"/>
              <a:gd name="connsiteY14032" fmla="*/ 1822946 h 4615664"/>
              <a:gd name="connsiteX14033" fmla="*/ 825412 w 4089755"/>
              <a:gd name="connsiteY14033" fmla="*/ 1820573 h 4615664"/>
              <a:gd name="connsiteX14034" fmla="*/ 809551 w 4089755"/>
              <a:gd name="connsiteY14034" fmla="*/ 1812583 h 4615664"/>
              <a:gd name="connsiteX14035" fmla="*/ 781597 w 4089755"/>
              <a:gd name="connsiteY14035" fmla="*/ 1794365 h 4615664"/>
              <a:gd name="connsiteX14036" fmla="*/ 766655 w 4089755"/>
              <a:gd name="connsiteY14036" fmla="*/ 1782219 h 4615664"/>
              <a:gd name="connsiteX14037" fmla="*/ 784466 w 4089755"/>
              <a:gd name="connsiteY14037" fmla="*/ 1789564 h 4615664"/>
              <a:gd name="connsiteX14038" fmla="*/ 784742 w 4089755"/>
              <a:gd name="connsiteY14038" fmla="*/ 1790079 h 4615664"/>
              <a:gd name="connsiteX14039" fmla="*/ 785017 w 4089755"/>
              <a:gd name="connsiteY14039" fmla="*/ 1790589 h 4615664"/>
              <a:gd name="connsiteX14040" fmla="*/ 784466 w 4089755"/>
              <a:gd name="connsiteY14040" fmla="*/ 1789564 h 4615664"/>
              <a:gd name="connsiteX14041" fmla="*/ 791566 w 4089755"/>
              <a:gd name="connsiteY14041" fmla="*/ 1792494 h 4615664"/>
              <a:gd name="connsiteX14042" fmla="*/ 789460 w 4089755"/>
              <a:gd name="connsiteY14042" fmla="*/ 1796990 h 4615664"/>
              <a:gd name="connsiteX14043" fmla="*/ 795567 w 4089755"/>
              <a:gd name="connsiteY14043" fmla="*/ 1794143 h 4615664"/>
              <a:gd name="connsiteX14044" fmla="*/ 797027 w 4089755"/>
              <a:gd name="connsiteY14044" fmla="*/ 1794745 h 4615664"/>
              <a:gd name="connsiteX14045" fmla="*/ 826155 w 4089755"/>
              <a:gd name="connsiteY14045" fmla="*/ 1814100 h 4615664"/>
              <a:gd name="connsiteX14046" fmla="*/ 890640 w 4089755"/>
              <a:gd name="connsiteY14046" fmla="*/ 1842693 h 4615664"/>
              <a:gd name="connsiteX14047" fmla="*/ 935020 w 4089755"/>
              <a:gd name="connsiteY14047" fmla="*/ 1858433 h 4615664"/>
              <a:gd name="connsiteX14048" fmla="*/ 979363 w 4089755"/>
              <a:gd name="connsiteY14048" fmla="*/ 1874298 h 4615664"/>
              <a:gd name="connsiteX14049" fmla="*/ 979363 w 4089755"/>
              <a:gd name="connsiteY14049" fmla="*/ 1881816 h 4615664"/>
              <a:gd name="connsiteX14050" fmla="*/ 984230 w 4089755"/>
              <a:gd name="connsiteY14050" fmla="*/ 1877434 h 4615664"/>
              <a:gd name="connsiteX14051" fmla="*/ 984337 w 4089755"/>
              <a:gd name="connsiteY14051" fmla="*/ 1876094 h 4615664"/>
              <a:gd name="connsiteX14052" fmla="*/ 1022536 w 4089755"/>
              <a:gd name="connsiteY14052" fmla="*/ 1890282 h 4615664"/>
              <a:gd name="connsiteX14053" fmla="*/ 1040917 w 4089755"/>
              <a:gd name="connsiteY14053" fmla="*/ 1898336 h 4615664"/>
              <a:gd name="connsiteX14054" fmla="*/ 1029293 w 4089755"/>
              <a:gd name="connsiteY14054" fmla="*/ 1874046 h 4615664"/>
              <a:gd name="connsiteX14055" fmla="*/ 1004387 w 4089755"/>
              <a:gd name="connsiteY14055" fmla="*/ 1857874 h 4615664"/>
              <a:gd name="connsiteX14056" fmla="*/ 933536 w 4089755"/>
              <a:gd name="connsiteY14056" fmla="*/ 1833583 h 4615664"/>
              <a:gd name="connsiteX14057" fmla="*/ 898665 w 4089755"/>
              <a:gd name="connsiteY14057" fmla="*/ 1816884 h 4615664"/>
              <a:gd name="connsiteX14058" fmla="*/ 824495 w 4089755"/>
              <a:gd name="connsiteY14058" fmla="*/ 1777665 h 4615664"/>
              <a:gd name="connsiteX14059" fmla="*/ 753369 w 4089755"/>
              <a:gd name="connsiteY14059" fmla="*/ 1741483 h 4615664"/>
              <a:gd name="connsiteX14060" fmla="*/ 657611 w 4089755"/>
              <a:gd name="connsiteY14060" fmla="*/ 1696190 h 4615664"/>
              <a:gd name="connsiteX14061" fmla="*/ 624678 w 4089755"/>
              <a:gd name="connsiteY14061" fmla="*/ 1671904 h 4615664"/>
              <a:gd name="connsiteX14062" fmla="*/ 608073 w 4089755"/>
              <a:gd name="connsiteY14062" fmla="*/ 1666079 h 4615664"/>
              <a:gd name="connsiteX14063" fmla="*/ 530305 w 4089755"/>
              <a:gd name="connsiteY14063" fmla="*/ 1637236 h 4615664"/>
              <a:gd name="connsiteX14064" fmla="*/ 512317 w 4089755"/>
              <a:gd name="connsiteY14064" fmla="*/ 1625344 h 4615664"/>
              <a:gd name="connsiteX14065" fmla="*/ 444511 w 4089755"/>
              <a:gd name="connsiteY14065" fmla="*/ 1602573 h 4615664"/>
              <a:gd name="connsiteX14066" fmla="*/ 429566 w 4089755"/>
              <a:gd name="connsiteY14066" fmla="*/ 1599534 h 4615664"/>
              <a:gd name="connsiteX14067" fmla="*/ 368681 w 4089755"/>
              <a:gd name="connsiteY14067" fmla="*/ 1581316 h 4615664"/>
              <a:gd name="connsiteX14068" fmla="*/ 323847 w 4089755"/>
              <a:gd name="connsiteY14068" fmla="*/ 1564869 h 4615664"/>
              <a:gd name="connsiteX14069" fmla="*/ 292636 w 4089755"/>
              <a:gd name="connsiteY14069" fmla="*/ 1554236 h 4615664"/>
              <a:gd name="connsiteX14070" fmla="*/ 278814 w 4089755"/>
              <a:gd name="connsiteY14070" fmla="*/ 1531968 h 4615664"/>
              <a:gd name="connsiteX14071" fmla="*/ 268032 w 4089755"/>
              <a:gd name="connsiteY14071" fmla="*/ 1513734 h 4615664"/>
              <a:gd name="connsiteX14072" fmla="*/ 270768 w 4089755"/>
              <a:gd name="connsiteY14072" fmla="*/ 1514815 h 4615664"/>
              <a:gd name="connsiteX14073" fmla="*/ 278388 w 4089755"/>
              <a:gd name="connsiteY14073" fmla="*/ 1517420 h 4615664"/>
              <a:gd name="connsiteX14074" fmla="*/ 291273 w 4089755"/>
              <a:gd name="connsiteY14074" fmla="*/ 1536711 h 4615664"/>
              <a:gd name="connsiteX14075" fmla="*/ 299523 w 4089755"/>
              <a:gd name="connsiteY14075" fmla="*/ 1548642 h 4615664"/>
              <a:gd name="connsiteX14076" fmla="*/ 299372 w 4089755"/>
              <a:gd name="connsiteY14076" fmla="*/ 1548747 h 4615664"/>
              <a:gd name="connsiteX14077" fmla="*/ 299227 w 4089755"/>
              <a:gd name="connsiteY14077" fmla="*/ 1548401 h 4615664"/>
              <a:gd name="connsiteX14078" fmla="*/ 298959 w 4089755"/>
              <a:gd name="connsiteY14078" fmla="*/ 1549035 h 4615664"/>
              <a:gd name="connsiteX14079" fmla="*/ 298731 w 4089755"/>
              <a:gd name="connsiteY14079" fmla="*/ 1549194 h 4615664"/>
              <a:gd name="connsiteX14080" fmla="*/ 298806 w 4089755"/>
              <a:gd name="connsiteY14080" fmla="*/ 1549400 h 4615664"/>
              <a:gd name="connsiteX14081" fmla="*/ 297443 w 4089755"/>
              <a:gd name="connsiteY14081" fmla="*/ 1552631 h 4615664"/>
              <a:gd name="connsiteX14082" fmla="*/ 299962 w 4089755"/>
              <a:gd name="connsiteY14082" fmla="*/ 1552630 h 4615664"/>
              <a:gd name="connsiteX14083" fmla="*/ 300358 w 4089755"/>
              <a:gd name="connsiteY14083" fmla="*/ 1553729 h 4615664"/>
              <a:gd name="connsiteX14084" fmla="*/ 301865 w 4089755"/>
              <a:gd name="connsiteY14084" fmla="*/ 1551629 h 4615664"/>
              <a:gd name="connsiteX14085" fmla="*/ 303451 w 4089755"/>
              <a:gd name="connsiteY14085" fmla="*/ 1553288 h 4615664"/>
              <a:gd name="connsiteX14086" fmla="*/ 302355 w 4089755"/>
              <a:gd name="connsiteY14086" fmla="*/ 1550947 h 4615664"/>
              <a:gd name="connsiteX14087" fmla="*/ 303612 w 4089755"/>
              <a:gd name="connsiteY14087" fmla="*/ 1549193 h 4615664"/>
              <a:gd name="connsiteX14088" fmla="*/ 301171 w 4089755"/>
              <a:gd name="connsiteY14088" fmla="*/ 1547492 h 4615664"/>
              <a:gd name="connsiteX14089" fmla="*/ 300845 w 4089755"/>
              <a:gd name="connsiteY14089" fmla="*/ 1547720 h 4615664"/>
              <a:gd name="connsiteX14090" fmla="*/ 300123 w 4089755"/>
              <a:gd name="connsiteY14090" fmla="*/ 1546176 h 4615664"/>
              <a:gd name="connsiteX14091" fmla="*/ 283743 w 4089755"/>
              <a:gd name="connsiteY14091" fmla="*/ 1519250 h 4615664"/>
              <a:gd name="connsiteX14092" fmla="*/ 314612 w 4089755"/>
              <a:gd name="connsiteY14092" fmla="*/ 1529803 h 4615664"/>
              <a:gd name="connsiteX14093" fmla="*/ 342839 w 4089755"/>
              <a:gd name="connsiteY14093" fmla="*/ 1533372 h 4615664"/>
              <a:gd name="connsiteX14094" fmla="*/ 342522 w 4089755"/>
              <a:gd name="connsiteY14094" fmla="*/ 1534761 h 4615664"/>
              <a:gd name="connsiteX14095" fmla="*/ 347387 w 4089755"/>
              <a:gd name="connsiteY14095" fmla="*/ 1527200 h 4615664"/>
              <a:gd name="connsiteX14096" fmla="*/ 343775 w 4089755"/>
              <a:gd name="connsiteY14096" fmla="*/ 1529278 h 4615664"/>
              <a:gd name="connsiteX14097" fmla="*/ 342898 w 4089755"/>
              <a:gd name="connsiteY14097" fmla="*/ 1533113 h 4615664"/>
              <a:gd name="connsiteX14098" fmla="*/ 331852 w 4089755"/>
              <a:gd name="connsiteY14098" fmla="*/ 1529298 h 4615664"/>
              <a:gd name="connsiteX14099" fmla="*/ 320840 w 4089755"/>
              <a:gd name="connsiteY14099" fmla="*/ 1521649 h 4615664"/>
              <a:gd name="connsiteX14100" fmla="*/ 304490 w 4089755"/>
              <a:gd name="connsiteY14100" fmla="*/ 1509511 h 4615664"/>
              <a:gd name="connsiteX14101" fmla="*/ 276228 w 4089755"/>
              <a:gd name="connsiteY14101" fmla="*/ 1501925 h 4615664"/>
              <a:gd name="connsiteX14102" fmla="*/ 272644 w 4089755"/>
              <a:gd name="connsiteY14102" fmla="*/ 1501006 h 4615664"/>
              <a:gd name="connsiteX14103" fmla="*/ 271066 w 4089755"/>
              <a:gd name="connsiteY14103" fmla="*/ 1498413 h 4615664"/>
              <a:gd name="connsiteX14104" fmla="*/ 271509 w 4089755"/>
              <a:gd name="connsiteY14104" fmla="*/ 1498387 h 4615664"/>
              <a:gd name="connsiteX14105" fmla="*/ 275268 w 4089755"/>
              <a:gd name="connsiteY14105" fmla="*/ 1491511 h 4615664"/>
              <a:gd name="connsiteX14106" fmla="*/ 268375 w 4089755"/>
              <a:gd name="connsiteY14106" fmla="*/ 1492417 h 4615664"/>
              <a:gd name="connsiteX14107" fmla="*/ 267945 w 4089755"/>
              <a:gd name="connsiteY14107" fmla="*/ 1493283 h 4615664"/>
              <a:gd name="connsiteX14108" fmla="*/ 267884 w 4089755"/>
              <a:gd name="connsiteY14108" fmla="*/ 1493182 h 4615664"/>
              <a:gd name="connsiteX14109" fmla="*/ 254645 w 4089755"/>
              <a:gd name="connsiteY14109" fmla="*/ 1471970 h 4615664"/>
              <a:gd name="connsiteX14110" fmla="*/ 263783 w 4089755"/>
              <a:gd name="connsiteY14110" fmla="*/ 1478833 h 4615664"/>
              <a:gd name="connsiteX14111" fmla="*/ 254902 w 4089755"/>
              <a:gd name="connsiteY14111" fmla="*/ 1464172 h 4615664"/>
              <a:gd name="connsiteX14112" fmla="*/ 243083 w 4089755"/>
              <a:gd name="connsiteY14112" fmla="*/ 1452751 h 4615664"/>
              <a:gd name="connsiteX14113" fmla="*/ 237280 w 4089755"/>
              <a:gd name="connsiteY14113" fmla="*/ 1442984 h 4615664"/>
              <a:gd name="connsiteX14114" fmla="*/ 236575 w 4089755"/>
              <a:gd name="connsiteY14114" fmla="*/ 1441809 h 4615664"/>
              <a:gd name="connsiteX14115" fmla="*/ 241579 w 4089755"/>
              <a:gd name="connsiteY14115" fmla="*/ 1446094 h 4615664"/>
              <a:gd name="connsiteX14116" fmla="*/ 260714 w 4089755"/>
              <a:gd name="connsiteY14116" fmla="*/ 1463719 h 4615664"/>
              <a:gd name="connsiteX14117" fmla="*/ 303800 w 4089755"/>
              <a:gd name="connsiteY14117" fmla="*/ 1506951 h 4615664"/>
              <a:gd name="connsiteX14118" fmla="*/ 292937 w 4089755"/>
              <a:gd name="connsiteY14118" fmla="*/ 1491410 h 4615664"/>
              <a:gd name="connsiteX14119" fmla="*/ 273599 w 4089755"/>
              <a:gd name="connsiteY14119" fmla="*/ 1470464 h 4615664"/>
              <a:gd name="connsiteX14120" fmla="*/ 269195 w 4089755"/>
              <a:gd name="connsiteY14120" fmla="*/ 1460771 h 4615664"/>
              <a:gd name="connsiteX14121" fmla="*/ 260206 w 4089755"/>
              <a:gd name="connsiteY14121" fmla="*/ 1454238 h 4615664"/>
              <a:gd name="connsiteX14122" fmla="*/ 255701 w 4089755"/>
              <a:gd name="connsiteY14122" fmla="*/ 1444320 h 4615664"/>
              <a:gd name="connsiteX14123" fmla="*/ 235437 w 4089755"/>
              <a:gd name="connsiteY14123" fmla="*/ 1425521 h 4615664"/>
              <a:gd name="connsiteX14124" fmla="*/ 248425 w 4089755"/>
              <a:gd name="connsiteY14124" fmla="*/ 1432493 h 4615664"/>
              <a:gd name="connsiteX14125" fmla="*/ 262230 w 4089755"/>
              <a:gd name="connsiteY14125" fmla="*/ 1445444 h 4615664"/>
              <a:gd name="connsiteX14126" fmla="*/ 270912 w 4089755"/>
              <a:gd name="connsiteY14126" fmla="*/ 1447126 h 4615664"/>
              <a:gd name="connsiteX14127" fmla="*/ 289047 w 4089755"/>
              <a:gd name="connsiteY14127" fmla="*/ 1463857 h 4615664"/>
              <a:gd name="connsiteX14128" fmla="*/ 308189 w 4089755"/>
              <a:gd name="connsiteY14128" fmla="*/ 1486010 h 4615664"/>
              <a:gd name="connsiteX14129" fmla="*/ 307720 w 4089755"/>
              <a:gd name="connsiteY14129" fmla="*/ 1485574 h 4615664"/>
              <a:gd name="connsiteX14130" fmla="*/ 306607 w 4089755"/>
              <a:gd name="connsiteY14130" fmla="*/ 1484513 h 4615664"/>
              <a:gd name="connsiteX14131" fmla="*/ 306842 w 4089755"/>
              <a:gd name="connsiteY14131" fmla="*/ 1484760 h 4615664"/>
              <a:gd name="connsiteX14132" fmla="*/ 307720 w 4089755"/>
              <a:gd name="connsiteY14132" fmla="*/ 1485574 h 4615664"/>
              <a:gd name="connsiteX14133" fmla="*/ 308256 w 4089755"/>
              <a:gd name="connsiteY14133" fmla="*/ 1486088 h 4615664"/>
              <a:gd name="connsiteX14134" fmla="*/ 308189 w 4089755"/>
              <a:gd name="connsiteY14134" fmla="*/ 1486010 h 4615664"/>
              <a:gd name="connsiteX14135" fmla="*/ 310981 w 4089755"/>
              <a:gd name="connsiteY14135" fmla="*/ 1488599 h 4615664"/>
              <a:gd name="connsiteX14136" fmla="*/ 320114 w 4089755"/>
              <a:gd name="connsiteY14136" fmla="*/ 1494757 h 4615664"/>
              <a:gd name="connsiteX14137" fmla="*/ 305696 w 4089755"/>
              <a:gd name="connsiteY14137" fmla="*/ 1480452 h 4615664"/>
              <a:gd name="connsiteX14138" fmla="*/ 261107 w 4089755"/>
              <a:gd name="connsiteY14138" fmla="*/ 1434612 h 4615664"/>
              <a:gd name="connsiteX14139" fmla="*/ 250142 w 4089755"/>
              <a:gd name="connsiteY14139" fmla="*/ 1418847 h 4615664"/>
              <a:gd name="connsiteX14140" fmla="*/ 237364 w 4089755"/>
              <a:gd name="connsiteY14140" fmla="*/ 1403973 h 4615664"/>
              <a:gd name="connsiteX14141" fmla="*/ 237962 w 4089755"/>
              <a:gd name="connsiteY14141" fmla="*/ 1402447 h 4615664"/>
              <a:gd name="connsiteX14142" fmla="*/ 255156 w 4089755"/>
              <a:gd name="connsiteY14142" fmla="*/ 1407790 h 4615664"/>
              <a:gd name="connsiteX14143" fmla="*/ 265984 w 4089755"/>
              <a:gd name="connsiteY14143" fmla="*/ 1409552 h 4615664"/>
              <a:gd name="connsiteX14144" fmla="*/ 281933 w 4089755"/>
              <a:gd name="connsiteY14144" fmla="*/ 1423983 h 4615664"/>
              <a:gd name="connsiteX14145" fmla="*/ 300352 w 4089755"/>
              <a:gd name="connsiteY14145" fmla="*/ 1438724 h 4615664"/>
              <a:gd name="connsiteX14146" fmla="*/ 312209 w 4089755"/>
              <a:gd name="connsiteY14146" fmla="*/ 1447392 h 4615664"/>
              <a:gd name="connsiteX14147" fmla="*/ 314164 w 4089755"/>
              <a:gd name="connsiteY14147" fmla="*/ 1447975 h 4615664"/>
              <a:gd name="connsiteX14148" fmla="*/ 305861 w 4089755"/>
              <a:gd name="connsiteY14148" fmla="*/ 1440729 h 4615664"/>
              <a:gd name="connsiteX14149" fmla="*/ 305896 w 4089755"/>
              <a:gd name="connsiteY14149" fmla="*/ 1438343 h 4615664"/>
              <a:gd name="connsiteX14150" fmla="*/ 307017 w 4089755"/>
              <a:gd name="connsiteY14150" fmla="*/ 1434618 h 4615664"/>
              <a:gd name="connsiteX14151" fmla="*/ 323940 w 4089755"/>
              <a:gd name="connsiteY14151" fmla="*/ 1448299 h 4615664"/>
              <a:gd name="connsiteX14152" fmla="*/ 324278 w 4089755"/>
              <a:gd name="connsiteY14152" fmla="*/ 1448159 h 4615664"/>
              <a:gd name="connsiteX14153" fmla="*/ 288879 w 4089755"/>
              <a:gd name="connsiteY14153" fmla="*/ 1413479 h 4615664"/>
              <a:gd name="connsiteX14154" fmla="*/ 288688 w 4089755"/>
              <a:gd name="connsiteY14154" fmla="*/ 1413247 h 4615664"/>
              <a:gd name="connsiteX14155" fmla="*/ 294073 w 4089755"/>
              <a:gd name="connsiteY14155" fmla="*/ 1414124 h 4615664"/>
              <a:gd name="connsiteX14156" fmla="*/ 287426 w 4089755"/>
              <a:gd name="connsiteY14156" fmla="*/ 1403374 h 4615664"/>
              <a:gd name="connsiteX14157" fmla="*/ 279010 w 4089755"/>
              <a:gd name="connsiteY14157" fmla="*/ 1401545 h 4615664"/>
              <a:gd name="connsiteX14158" fmla="*/ 267083 w 4089755"/>
              <a:gd name="connsiteY14158" fmla="*/ 1387123 h 4615664"/>
              <a:gd name="connsiteX14159" fmla="*/ 265549 w 4089755"/>
              <a:gd name="connsiteY14159" fmla="*/ 1379567 h 4615664"/>
              <a:gd name="connsiteX14160" fmla="*/ 247395 w 4089755"/>
              <a:gd name="connsiteY14160" fmla="*/ 1363232 h 4615664"/>
              <a:gd name="connsiteX14161" fmla="*/ 239476 w 4089755"/>
              <a:gd name="connsiteY14161" fmla="*/ 1354897 h 4615664"/>
              <a:gd name="connsiteX14162" fmla="*/ 242535 w 4089755"/>
              <a:gd name="connsiteY14162" fmla="*/ 1355578 h 4615664"/>
              <a:gd name="connsiteX14163" fmla="*/ 247851 w 4089755"/>
              <a:gd name="connsiteY14163" fmla="*/ 1358049 h 4615664"/>
              <a:gd name="connsiteX14164" fmla="*/ 246932 w 4089755"/>
              <a:gd name="connsiteY14164" fmla="*/ 1358250 h 4615664"/>
              <a:gd name="connsiteX14165" fmla="*/ 245596 w 4089755"/>
              <a:gd name="connsiteY14165" fmla="*/ 1357266 h 4615664"/>
              <a:gd name="connsiteX14166" fmla="*/ 246338 w 4089755"/>
              <a:gd name="connsiteY14166" fmla="*/ 1358379 h 4615664"/>
              <a:gd name="connsiteX14167" fmla="*/ 246932 w 4089755"/>
              <a:gd name="connsiteY14167" fmla="*/ 1358250 h 4615664"/>
              <a:gd name="connsiteX14168" fmla="*/ 249386 w 4089755"/>
              <a:gd name="connsiteY14168" fmla="*/ 1360057 h 4615664"/>
              <a:gd name="connsiteX14169" fmla="*/ 250590 w 4089755"/>
              <a:gd name="connsiteY14169" fmla="*/ 1361633 h 4615664"/>
              <a:gd name="connsiteX14170" fmla="*/ 252329 w 4089755"/>
              <a:gd name="connsiteY14170" fmla="*/ 1363019 h 4615664"/>
              <a:gd name="connsiteX14171" fmla="*/ 260498 w 4089755"/>
              <a:gd name="connsiteY14171" fmla="*/ 1363573 h 4615664"/>
              <a:gd name="connsiteX14172" fmla="*/ 287219 w 4089755"/>
              <a:gd name="connsiteY14172" fmla="*/ 1388218 h 4615664"/>
              <a:gd name="connsiteX14173" fmla="*/ 293646 w 4089755"/>
              <a:gd name="connsiteY14173" fmla="*/ 1389117 h 4615664"/>
              <a:gd name="connsiteX14174" fmla="*/ 324842 w 4089755"/>
              <a:gd name="connsiteY14174" fmla="*/ 1418733 h 4615664"/>
              <a:gd name="connsiteX14175" fmla="*/ 354738 w 4089755"/>
              <a:gd name="connsiteY14175" fmla="*/ 1450364 h 4615664"/>
              <a:gd name="connsiteX14176" fmla="*/ 359625 w 4089755"/>
              <a:gd name="connsiteY14176" fmla="*/ 1452059 h 4615664"/>
              <a:gd name="connsiteX14177" fmla="*/ 331712 w 4089755"/>
              <a:gd name="connsiteY14177" fmla="*/ 1421304 h 4615664"/>
              <a:gd name="connsiteX14178" fmla="*/ 273784 w 4089755"/>
              <a:gd name="connsiteY14178" fmla="*/ 1362524 h 4615664"/>
              <a:gd name="connsiteX14179" fmla="*/ 304684 w 4089755"/>
              <a:gd name="connsiteY14179" fmla="*/ 1369394 h 4615664"/>
              <a:gd name="connsiteX14180" fmla="*/ 313689 w 4089755"/>
              <a:gd name="connsiteY14180" fmla="*/ 1377554 h 4615664"/>
              <a:gd name="connsiteX14181" fmla="*/ 313732 w 4089755"/>
              <a:gd name="connsiteY14181" fmla="*/ 1377663 h 4615664"/>
              <a:gd name="connsiteX14182" fmla="*/ 313925 w 4089755"/>
              <a:gd name="connsiteY14182" fmla="*/ 1377765 h 4615664"/>
              <a:gd name="connsiteX14183" fmla="*/ 334221 w 4089755"/>
              <a:gd name="connsiteY14183" fmla="*/ 1396159 h 4615664"/>
              <a:gd name="connsiteX14184" fmla="*/ 326776 w 4089755"/>
              <a:gd name="connsiteY14184" fmla="*/ 1386047 h 4615664"/>
              <a:gd name="connsiteX14185" fmla="*/ 332094 w 4089755"/>
              <a:gd name="connsiteY14185" fmla="*/ 1388345 h 4615664"/>
              <a:gd name="connsiteX14186" fmla="*/ 349316 w 4089755"/>
              <a:gd name="connsiteY14186" fmla="*/ 1414662 h 4615664"/>
              <a:gd name="connsiteX14187" fmla="*/ 338390 w 4089755"/>
              <a:gd name="connsiteY14187" fmla="*/ 1393596 h 4615664"/>
              <a:gd name="connsiteX14188" fmla="*/ 339537 w 4089755"/>
              <a:gd name="connsiteY14188" fmla="*/ 1394598 h 4615664"/>
              <a:gd name="connsiteX14189" fmla="*/ 361833 w 4089755"/>
              <a:gd name="connsiteY14189" fmla="*/ 1413913 h 4615664"/>
              <a:gd name="connsiteX14190" fmla="*/ 363114 w 4089755"/>
              <a:gd name="connsiteY14190" fmla="*/ 1414674 h 4615664"/>
              <a:gd name="connsiteX14191" fmla="*/ 333685 w 4089755"/>
              <a:gd name="connsiteY14191" fmla="*/ 1388464 h 4615664"/>
              <a:gd name="connsiteX14192" fmla="*/ 352153 w 4089755"/>
              <a:gd name="connsiteY14192" fmla="*/ 1398089 h 4615664"/>
              <a:gd name="connsiteX14193" fmla="*/ 350713 w 4089755"/>
              <a:gd name="connsiteY14193" fmla="*/ 1396466 h 4615664"/>
              <a:gd name="connsiteX14194" fmla="*/ 344256 w 4089755"/>
              <a:gd name="connsiteY14194" fmla="*/ 1389617 h 4615664"/>
              <a:gd name="connsiteX14195" fmla="*/ 354961 w 4089755"/>
              <a:gd name="connsiteY14195" fmla="*/ 1385681 h 4615664"/>
              <a:gd name="connsiteX14196" fmla="*/ 358362 w 4089755"/>
              <a:gd name="connsiteY14196" fmla="*/ 1389339 h 4615664"/>
              <a:gd name="connsiteX14197" fmla="*/ 363596 w 4089755"/>
              <a:gd name="connsiteY14197" fmla="*/ 1394783 h 4615664"/>
              <a:gd name="connsiteX14198" fmla="*/ 363597 w 4089755"/>
              <a:gd name="connsiteY14198" fmla="*/ 1397667 h 4615664"/>
              <a:gd name="connsiteX14199" fmla="*/ 366454 w 4089755"/>
              <a:gd name="connsiteY14199" fmla="*/ 1397756 h 4615664"/>
              <a:gd name="connsiteX14200" fmla="*/ 376983 w 4089755"/>
              <a:gd name="connsiteY14200" fmla="*/ 1408706 h 4615664"/>
              <a:gd name="connsiteX14201" fmla="*/ 382796 w 4089755"/>
              <a:gd name="connsiteY14201" fmla="*/ 1408252 h 4615664"/>
              <a:gd name="connsiteX14202" fmla="*/ 385703 w 4089755"/>
              <a:gd name="connsiteY14202" fmla="*/ 1410762 h 4615664"/>
              <a:gd name="connsiteX14203" fmla="*/ 387736 w 4089755"/>
              <a:gd name="connsiteY14203" fmla="*/ 1409967 h 4615664"/>
              <a:gd name="connsiteX14204" fmla="*/ 388701 w 4089755"/>
              <a:gd name="connsiteY14204" fmla="*/ 1409660 h 4615664"/>
              <a:gd name="connsiteX14205" fmla="*/ 406701 w 4089755"/>
              <a:gd name="connsiteY14205" fmla="*/ 1423675 h 4615664"/>
              <a:gd name="connsiteX14206" fmla="*/ 399914 w 4089755"/>
              <a:gd name="connsiteY14206" fmla="*/ 1416342 h 4615664"/>
              <a:gd name="connsiteX14207" fmla="*/ 392608 w 4089755"/>
              <a:gd name="connsiteY14207" fmla="*/ 1408238 h 4615664"/>
              <a:gd name="connsiteX14208" fmla="*/ 383309 w 4089755"/>
              <a:gd name="connsiteY14208" fmla="*/ 1398282 h 4615664"/>
              <a:gd name="connsiteX14209" fmla="*/ 402713 w 4089755"/>
              <a:gd name="connsiteY14209" fmla="*/ 1398889 h 4615664"/>
              <a:gd name="connsiteX14210" fmla="*/ 404339 w 4089755"/>
              <a:gd name="connsiteY14210" fmla="*/ 1399203 h 4615664"/>
              <a:gd name="connsiteX14211" fmla="*/ 424018 w 4089755"/>
              <a:gd name="connsiteY14211" fmla="*/ 1421596 h 4615664"/>
              <a:gd name="connsiteX14212" fmla="*/ 431885 w 4089755"/>
              <a:gd name="connsiteY14212" fmla="*/ 1417298 h 4615664"/>
              <a:gd name="connsiteX14213" fmla="*/ 459493 w 4089755"/>
              <a:gd name="connsiteY14213" fmla="*/ 1443200 h 4615664"/>
              <a:gd name="connsiteX14214" fmla="*/ 460619 w 4089755"/>
              <a:gd name="connsiteY14214" fmla="*/ 1442809 h 4615664"/>
              <a:gd name="connsiteX14215" fmla="*/ 460993 w 4089755"/>
              <a:gd name="connsiteY14215" fmla="*/ 1442678 h 4615664"/>
              <a:gd name="connsiteX14216" fmla="*/ 460826 w 4089755"/>
              <a:gd name="connsiteY14216" fmla="*/ 1442736 h 4615664"/>
              <a:gd name="connsiteX14217" fmla="*/ 460619 w 4089755"/>
              <a:gd name="connsiteY14217" fmla="*/ 1442809 h 4615664"/>
              <a:gd name="connsiteX14218" fmla="*/ 459993 w 4089755"/>
              <a:gd name="connsiteY14218" fmla="*/ 1443026 h 4615664"/>
              <a:gd name="connsiteX14219" fmla="*/ 459493 w 4089755"/>
              <a:gd name="connsiteY14219" fmla="*/ 1443200 h 4615664"/>
              <a:gd name="connsiteX14220" fmla="*/ 438926 w 4089755"/>
              <a:gd name="connsiteY14220" fmla="*/ 1419548 h 4615664"/>
              <a:gd name="connsiteX14221" fmla="*/ 435091 w 4089755"/>
              <a:gd name="connsiteY14221" fmla="*/ 1414840 h 4615664"/>
              <a:gd name="connsiteX14222" fmla="*/ 435151 w 4089755"/>
              <a:gd name="connsiteY14222" fmla="*/ 1414846 h 4615664"/>
              <a:gd name="connsiteX14223" fmla="*/ 440544 w 4089755"/>
              <a:gd name="connsiteY14223" fmla="*/ 1406601 h 4615664"/>
              <a:gd name="connsiteX14224" fmla="*/ 431556 w 4089755"/>
              <a:gd name="connsiteY14224" fmla="*/ 1405853 h 4615664"/>
              <a:gd name="connsiteX14225" fmla="*/ 429870 w 4089755"/>
              <a:gd name="connsiteY14225" fmla="*/ 1408431 h 4615664"/>
              <a:gd name="connsiteX14226" fmla="*/ 425459 w 4089755"/>
              <a:gd name="connsiteY14226" fmla="*/ 1403014 h 4615664"/>
              <a:gd name="connsiteX14227" fmla="*/ 431258 w 4089755"/>
              <a:gd name="connsiteY14227" fmla="*/ 1404676 h 4615664"/>
              <a:gd name="connsiteX14228" fmla="*/ 441006 w 4089755"/>
              <a:gd name="connsiteY14228" fmla="*/ 1405364 h 4615664"/>
              <a:gd name="connsiteX14229" fmla="*/ 448358 w 4089755"/>
              <a:gd name="connsiteY14229" fmla="*/ 1402905 h 4615664"/>
              <a:gd name="connsiteX14230" fmla="*/ 449840 w 4089755"/>
              <a:gd name="connsiteY14230" fmla="*/ 1404534 h 4615664"/>
              <a:gd name="connsiteX14231" fmla="*/ 452285 w 4089755"/>
              <a:gd name="connsiteY14231" fmla="*/ 1406981 h 4615664"/>
              <a:gd name="connsiteX14232" fmla="*/ 450716 w 4089755"/>
              <a:gd name="connsiteY14232" fmla="*/ 1408286 h 4615664"/>
              <a:gd name="connsiteX14233" fmla="*/ 454508 w 4089755"/>
              <a:gd name="connsiteY14233" fmla="*/ 1409205 h 4615664"/>
              <a:gd name="connsiteX14234" fmla="*/ 467846 w 4089755"/>
              <a:gd name="connsiteY14234" fmla="*/ 1422550 h 4615664"/>
              <a:gd name="connsiteX14235" fmla="*/ 458234 w 4089755"/>
              <a:gd name="connsiteY14235" fmla="*/ 1410110 h 4615664"/>
              <a:gd name="connsiteX14236" fmla="*/ 461123 w 4089755"/>
              <a:gd name="connsiteY14236" fmla="*/ 1410810 h 4615664"/>
              <a:gd name="connsiteX14237" fmla="*/ 468663 w 4089755"/>
              <a:gd name="connsiteY14237" fmla="*/ 1422267 h 4615664"/>
              <a:gd name="connsiteX14238" fmla="*/ 475633 w 4089755"/>
              <a:gd name="connsiteY14238" fmla="*/ 1432860 h 4615664"/>
              <a:gd name="connsiteX14239" fmla="*/ 477493 w 4089755"/>
              <a:gd name="connsiteY14239" fmla="*/ 1433385 h 4615664"/>
              <a:gd name="connsiteX14240" fmla="*/ 475633 w 4089755"/>
              <a:gd name="connsiteY14240" fmla="*/ 1432860 h 4615664"/>
              <a:gd name="connsiteX14241" fmla="*/ 466518 w 4089755"/>
              <a:gd name="connsiteY14241" fmla="*/ 1414381 h 4615664"/>
              <a:gd name="connsiteX14242" fmla="*/ 461970 w 4089755"/>
              <a:gd name="connsiteY14242" fmla="*/ 1411016 h 4615664"/>
              <a:gd name="connsiteX14243" fmla="*/ 470814 w 4089755"/>
              <a:gd name="connsiteY14243" fmla="*/ 1413161 h 4615664"/>
              <a:gd name="connsiteX14244" fmla="*/ 474954 w 4089755"/>
              <a:gd name="connsiteY14244" fmla="*/ 1418691 h 4615664"/>
              <a:gd name="connsiteX14245" fmla="*/ 477300 w 4089755"/>
              <a:gd name="connsiteY14245" fmla="*/ 1427080 h 4615664"/>
              <a:gd name="connsiteX14246" fmla="*/ 483947 w 4089755"/>
              <a:gd name="connsiteY14246" fmla="*/ 1421047 h 4615664"/>
              <a:gd name="connsiteX14247" fmla="*/ 478963 w 4089755"/>
              <a:gd name="connsiteY14247" fmla="*/ 1431603 h 4615664"/>
              <a:gd name="connsiteX14248" fmla="*/ 493919 w 4089755"/>
              <a:gd name="connsiteY14248" fmla="*/ 1429843 h 4615664"/>
              <a:gd name="connsiteX14249" fmla="*/ 505551 w 4089755"/>
              <a:gd name="connsiteY14249" fmla="*/ 1440399 h 4615664"/>
              <a:gd name="connsiteX14250" fmla="*/ 527156 w 4089755"/>
              <a:gd name="connsiteY14250" fmla="*/ 1444924 h 4615664"/>
              <a:gd name="connsiteX14251" fmla="*/ 541834 w 4089755"/>
              <a:gd name="connsiteY14251" fmla="*/ 1437383 h 4615664"/>
              <a:gd name="connsiteX14252" fmla="*/ 533524 w 4089755"/>
              <a:gd name="connsiteY14252" fmla="*/ 1433087 h 4615664"/>
              <a:gd name="connsiteX14253" fmla="*/ 553461 w 4089755"/>
              <a:gd name="connsiteY14253" fmla="*/ 1436579 h 4615664"/>
              <a:gd name="connsiteX14254" fmla="*/ 553013 w 4089755"/>
              <a:gd name="connsiteY14254" fmla="*/ 1435793 h 4615664"/>
              <a:gd name="connsiteX14255" fmla="*/ 554774 w 4089755"/>
              <a:gd name="connsiteY14255" fmla="*/ 1434476 h 4615664"/>
              <a:gd name="connsiteX14256" fmla="*/ 553147 w 4089755"/>
              <a:gd name="connsiteY14256" fmla="*/ 1430134 h 4615664"/>
              <a:gd name="connsiteX14257" fmla="*/ 551907 w 4089755"/>
              <a:gd name="connsiteY14257" fmla="*/ 1433855 h 4615664"/>
              <a:gd name="connsiteX14258" fmla="*/ 544900 w 4089755"/>
              <a:gd name="connsiteY14258" fmla="*/ 1421589 h 4615664"/>
              <a:gd name="connsiteX14259" fmla="*/ 537656 w 4089755"/>
              <a:gd name="connsiteY14259" fmla="*/ 1406786 h 4615664"/>
              <a:gd name="connsiteX14260" fmla="*/ 532387 w 4089755"/>
              <a:gd name="connsiteY14260" fmla="*/ 1418553 h 4615664"/>
              <a:gd name="connsiteX14261" fmla="*/ 525362 w 4089755"/>
              <a:gd name="connsiteY14261" fmla="*/ 1405283 h 4615664"/>
              <a:gd name="connsiteX14262" fmla="*/ 506334 w 4089755"/>
              <a:gd name="connsiteY14262" fmla="*/ 1397773 h 4615664"/>
              <a:gd name="connsiteX14263" fmla="*/ 506334 w 4089755"/>
              <a:gd name="connsiteY14263" fmla="*/ 1418552 h 4615664"/>
              <a:gd name="connsiteX14264" fmla="*/ 505420 w 4089755"/>
              <a:gd name="connsiteY14264" fmla="*/ 1418553 h 4615664"/>
              <a:gd name="connsiteX14265" fmla="*/ 494840 w 4089755"/>
              <a:gd name="connsiteY14265" fmla="*/ 1413083 h 4615664"/>
              <a:gd name="connsiteX14266" fmla="*/ 495462 w 4089755"/>
              <a:gd name="connsiteY14266" fmla="*/ 1409812 h 4615664"/>
              <a:gd name="connsiteX14267" fmla="*/ 500659 w 4089755"/>
              <a:gd name="connsiteY14267" fmla="*/ 1400649 h 4615664"/>
              <a:gd name="connsiteX14268" fmla="*/ 488533 w 4089755"/>
              <a:gd name="connsiteY14268" fmla="*/ 1391488 h 4615664"/>
              <a:gd name="connsiteX14269" fmla="*/ 486367 w 4089755"/>
              <a:gd name="connsiteY14269" fmla="*/ 1404721 h 4615664"/>
              <a:gd name="connsiteX14270" fmla="*/ 485110 w 4089755"/>
              <a:gd name="connsiteY14270" fmla="*/ 1408540 h 4615664"/>
              <a:gd name="connsiteX14271" fmla="*/ 481605 w 4089755"/>
              <a:gd name="connsiteY14271" fmla="*/ 1407261 h 4615664"/>
              <a:gd name="connsiteX14272" fmla="*/ 481605 w 4089755"/>
              <a:gd name="connsiteY14272" fmla="*/ 1389960 h 4615664"/>
              <a:gd name="connsiteX14273" fmla="*/ 474784 w 4089755"/>
              <a:gd name="connsiteY14273" fmla="*/ 1402845 h 4615664"/>
              <a:gd name="connsiteX14274" fmla="*/ 473462 w 4089755"/>
              <a:gd name="connsiteY14274" fmla="*/ 1404293 h 4615664"/>
              <a:gd name="connsiteX14275" fmla="*/ 460198 w 4089755"/>
              <a:gd name="connsiteY14275" fmla="*/ 1399459 h 4615664"/>
              <a:gd name="connsiteX14276" fmla="*/ 450130 w 4089755"/>
              <a:gd name="connsiteY14276" fmla="*/ 1398062 h 4615664"/>
              <a:gd name="connsiteX14277" fmla="*/ 449744 w 4089755"/>
              <a:gd name="connsiteY14277" fmla="*/ 1392667 h 4615664"/>
              <a:gd name="connsiteX14278" fmla="*/ 448453 w 4089755"/>
              <a:gd name="connsiteY14278" fmla="*/ 1391020 h 4615664"/>
              <a:gd name="connsiteX14279" fmla="*/ 449323 w 4089755"/>
              <a:gd name="connsiteY14279" fmla="*/ 1388753 h 4615664"/>
              <a:gd name="connsiteX14280" fmla="*/ 451102 w 4089755"/>
              <a:gd name="connsiteY14280" fmla="*/ 1388708 h 4615664"/>
              <a:gd name="connsiteX14281" fmla="*/ 445663 w 4089755"/>
              <a:gd name="connsiteY14281" fmla="*/ 1379621 h 4615664"/>
              <a:gd name="connsiteX14282" fmla="*/ 436665 w 4089755"/>
              <a:gd name="connsiteY14282" fmla="*/ 1361083 h 4615664"/>
              <a:gd name="connsiteX14283" fmla="*/ 438323 w 4089755"/>
              <a:gd name="connsiteY14283" fmla="*/ 1363283 h 4615664"/>
              <a:gd name="connsiteX14284" fmla="*/ 434797 w 4089755"/>
              <a:gd name="connsiteY14284" fmla="*/ 1357161 h 4615664"/>
              <a:gd name="connsiteX14285" fmla="*/ 439295 w 4089755"/>
              <a:gd name="connsiteY14285" fmla="*/ 1358476 h 4615664"/>
              <a:gd name="connsiteX14286" fmla="*/ 438575 w 4089755"/>
              <a:gd name="connsiteY14286" fmla="*/ 1358676 h 4615664"/>
              <a:gd name="connsiteX14287" fmla="*/ 443008 w 4089755"/>
              <a:gd name="connsiteY14287" fmla="*/ 1364180 h 4615664"/>
              <a:gd name="connsiteX14288" fmla="*/ 443291 w 4089755"/>
              <a:gd name="connsiteY14288" fmla="*/ 1363788 h 4615664"/>
              <a:gd name="connsiteX14289" fmla="*/ 440278 w 4089755"/>
              <a:gd name="connsiteY14289" fmla="*/ 1359556 h 4615664"/>
              <a:gd name="connsiteX14290" fmla="*/ 440045 w 4089755"/>
              <a:gd name="connsiteY14290" fmla="*/ 1358694 h 4615664"/>
              <a:gd name="connsiteX14291" fmla="*/ 492600 w 4089755"/>
              <a:gd name="connsiteY14291" fmla="*/ 1374055 h 4615664"/>
              <a:gd name="connsiteX14292" fmla="*/ 494064 w 4089755"/>
              <a:gd name="connsiteY14292" fmla="*/ 1375576 h 4615664"/>
              <a:gd name="connsiteX14293" fmla="*/ 494635 w 4089755"/>
              <a:gd name="connsiteY14293" fmla="*/ 1375832 h 4615664"/>
              <a:gd name="connsiteX14294" fmla="*/ 494434 w 4089755"/>
              <a:gd name="connsiteY14294" fmla="*/ 1374591 h 4615664"/>
              <a:gd name="connsiteX14295" fmla="*/ 536426 w 4089755"/>
              <a:gd name="connsiteY14295" fmla="*/ 1386865 h 4615664"/>
              <a:gd name="connsiteX14296" fmla="*/ 584303 w 4089755"/>
              <a:gd name="connsiteY14296" fmla="*/ 1400526 h 4615664"/>
              <a:gd name="connsiteX14297" fmla="*/ 627474 w 4089755"/>
              <a:gd name="connsiteY14297" fmla="*/ 1421779 h 4615664"/>
              <a:gd name="connsiteX14298" fmla="*/ 678672 w 4089755"/>
              <a:gd name="connsiteY14298" fmla="*/ 1445819 h 4615664"/>
              <a:gd name="connsiteX14299" fmla="*/ 701643 w 4089755"/>
              <a:gd name="connsiteY14299" fmla="*/ 1456443 h 4615664"/>
              <a:gd name="connsiteX14300" fmla="*/ 721567 w 4089755"/>
              <a:gd name="connsiteY14300" fmla="*/ 1460996 h 4615664"/>
              <a:gd name="connsiteX14301" fmla="*/ 703302 w 4089755"/>
              <a:gd name="connsiteY14301" fmla="*/ 1445819 h 4615664"/>
              <a:gd name="connsiteX14302" fmla="*/ 716586 w 4089755"/>
              <a:gd name="connsiteY14302" fmla="*/ 1432406 h 4615664"/>
              <a:gd name="connsiteX14303" fmla="*/ 704963 w 4089755"/>
              <a:gd name="connsiteY14303" fmla="*/ 1429370 h 4615664"/>
              <a:gd name="connsiteX14304" fmla="*/ 694999 w 4089755"/>
              <a:gd name="connsiteY14304" fmla="*/ 1432407 h 4615664"/>
              <a:gd name="connsiteX14305" fmla="*/ 689594 w 4089755"/>
              <a:gd name="connsiteY14305" fmla="*/ 1429000 h 4615664"/>
              <a:gd name="connsiteX14306" fmla="*/ 689723 w 4089755"/>
              <a:gd name="connsiteY14306" fmla="*/ 1428204 h 4615664"/>
              <a:gd name="connsiteX14307" fmla="*/ 689113 w 4089755"/>
              <a:gd name="connsiteY14307" fmla="*/ 1424425 h 4615664"/>
              <a:gd name="connsiteX14308" fmla="*/ 687595 w 4089755"/>
              <a:gd name="connsiteY14308" fmla="*/ 1427742 h 4615664"/>
              <a:gd name="connsiteX14309" fmla="*/ 687320 w 4089755"/>
              <a:gd name="connsiteY14309" fmla="*/ 1427568 h 4615664"/>
              <a:gd name="connsiteX14310" fmla="*/ 688358 w 4089755"/>
              <a:gd name="connsiteY14310" fmla="*/ 1417226 h 4615664"/>
              <a:gd name="connsiteX14311" fmla="*/ 675351 w 4089755"/>
              <a:gd name="connsiteY14311" fmla="*/ 1420263 h 4615664"/>
              <a:gd name="connsiteX14312" fmla="*/ 673692 w 4089755"/>
              <a:gd name="connsiteY14312" fmla="*/ 1433671 h 4615664"/>
              <a:gd name="connsiteX14313" fmla="*/ 658745 w 4089755"/>
              <a:gd name="connsiteY14313" fmla="*/ 1427852 h 4615664"/>
              <a:gd name="connsiteX14314" fmla="*/ 668709 w 4089755"/>
              <a:gd name="connsiteY14314" fmla="*/ 1415708 h 4615664"/>
              <a:gd name="connsiteX14315" fmla="*/ 658746 w 4089755"/>
              <a:gd name="connsiteY14315" fmla="*/ 1408120 h 4615664"/>
              <a:gd name="connsiteX14316" fmla="*/ 609209 w 4089755"/>
              <a:gd name="connsiteY14316" fmla="*/ 1385346 h 4615664"/>
              <a:gd name="connsiteX14317" fmla="*/ 500170 w 4089755"/>
              <a:gd name="connsiteY14317" fmla="*/ 1341575 h 4615664"/>
              <a:gd name="connsiteX14318" fmla="*/ 514652 w 4089755"/>
              <a:gd name="connsiteY14318" fmla="*/ 1339545 h 4615664"/>
              <a:gd name="connsiteX14319" fmla="*/ 521751 w 4089755"/>
              <a:gd name="connsiteY14319" fmla="*/ 1342420 h 4615664"/>
              <a:gd name="connsiteX14320" fmla="*/ 568664 w 4089755"/>
              <a:gd name="connsiteY14320" fmla="*/ 1358550 h 4615664"/>
              <a:gd name="connsiteX14321" fmla="*/ 574982 w 4089755"/>
              <a:gd name="connsiteY14321" fmla="*/ 1353248 h 4615664"/>
              <a:gd name="connsiteX14322" fmla="*/ 575999 w 4089755"/>
              <a:gd name="connsiteY14322" fmla="*/ 1353719 h 4615664"/>
              <a:gd name="connsiteX14323" fmla="*/ 587102 w 4089755"/>
              <a:gd name="connsiteY14323" fmla="*/ 1358264 h 4615664"/>
              <a:gd name="connsiteX14324" fmla="*/ 589035 w 4089755"/>
              <a:gd name="connsiteY14324" fmla="*/ 1360797 h 4615664"/>
              <a:gd name="connsiteX14325" fmla="*/ 596701 w 4089755"/>
              <a:gd name="connsiteY14325" fmla="*/ 1368924 h 4615664"/>
              <a:gd name="connsiteX14326" fmla="*/ 610684 w 4089755"/>
              <a:gd name="connsiteY14326" fmla="*/ 1373859 h 4615664"/>
              <a:gd name="connsiteX14327" fmla="*/ 617278 w 4089755"/>
              <a:gd name="connsiteY14327" fmla="*/ 1375132 h 4615664"/>
              <a:gd name="connsiteX14328" fmla="*/ 616561 w 4089755"/>
              <a:gd name="connsiteY14328" fmla="*/ 1378418 h 4615664"/>
              <a:gd name="connsiteX14329" fmla="*/ 619452 w 4089755"/>
              <a:gd name="connsiteY14329" fmla="*/ 1377094 h 4615664"/>
              <a:gd name="connsiteX14330" fmla="*/ 619981 w 4089755"/>
              <a:gd name="connsiteY14330" fmla="*/ 1375653 h 4615664"/>
              <a:gd name="connsiteX14331" fmla="*/ 624448 w 4089755"/>
              <a:gd name="connsiteY14331" fmla="*/ 1376516 h 4615664"/>
              <a:gd name="connsiteX14332" fmla="*/ 653487 w 4089755"/>
              <a:gd name="connsiteY14332" fmla="*/ 1384807 h 4615664"/>
              <a:gd name="connsiteX14333" fmla="*/ 658746 w 4089755"/>
              <a:gd name="connsiteY14333" fmla="*/ 1386863 h 4615664"/>
              <a:gd name="connsiteX14334" fmla="*/ 705058 w 4089755"/>
              <a:gd name="connsiteY14334" fmla="*/ 1405332 h 4615664"/>
              <a:gd name="connsiteX14335" fmla="*/ 743024 w 4089755"/>
              <a:gd name="connsiteY14335" fmla="*/ 1421807 h 4615664"/>
              <a:gd name="connsiteX14336" fmla="*/ 854565 w 4089755"/>
              <a:gd name="connsiteY14336" fmla="*/ 1472298 h 4615664"/>
              <a:gd name="connsiteX14337" fmla="*/ 855520 w 4089755"/>
              <a:gd name="connsiteY14337" fmla="*/ 1475877 h 4615664"/>
              <a:gd name="connsiteX14338" fmla="*/ 860424 w 4089755"/>
              <a:gd name="connsiteY14338" fmla="*/ 1477570 h 4615664"/>
              <a:gd name="connsiteX14339" fmla="*/ 865032 w 4089755"/>
              <a:gd name="connsiteY14339" fmla="*/ 1477152 h 4615664"/>
              <a:gd name="connsiteX14340" fmla="*/ 903515 w 4089755"/>
              <a:gd name="connsiteY14340" fmla="*/ 1495430 h 4615664"/>
              <a:gd name="connsiteX14341" fmla="*/ 906433 w 4089755"/>
              <a:gd name="connsiteY14341" fmla="*/ 1497178 h 4615664"/>
              <a:gd name="connsiteX14342" fmla="*/ 910290 w 4089755"/>
              <a:gd name="connsiteY14342" fmla="*/ 1498647 h 4615664"/>
              <a:gd name="connsiteX14343" fmla="*/ 917385 w 4089755"/>
              <a:gd name="connsiteY14343" fmla="*/ 1502018 h 4615664"/>
              <a:gd name="connsiteX14344" fmla="*/ 943671 w 4089755"/>
              <a:gd name="connsiteY14344" fmla="*/ 1513634 h 4615664"/>
              <a:gd name="connsiteX14345" fmla="*/ 958458 w 4089755"/>
              <a:gd name="connsiteY14345" fmla="*/ 1519825 h 4615664"/>
              <a:gd name="connsiteX14346" fmla="*/ 961413 w 4089755"/>
              <a:gd name="connsiteY14346" fmla="*/ 1517747 h 4615664"/>
              <a:gd name="connsiteX14347" fmla="*/ 964307 w 4089755"/>
              <a:gd name="connsiteY14347" fmla="*/ 1518778 h 4615664"/>
              <a:gd name="connsiteX14348" fmla="*/ 968618 w 4089755"/>
              <a:gd name="connsiteY14348" fmla="*/ 1520790 h 4615664"/>
              <a:gd name="connsiteX14349" fmla="*/ 963339 w 4089755"/>
              <a:gd name="connsiteY14349" fmla="*/ 1524062 h 4615664"/>
              <a:gd name="connsiteX14350" fmla="*/ 973358 w 4089755"/>
              <a:gd name="connsiteY14350" fmla="*/ 1526958 h 4615664"/>
              <a:gd name="connsiteX14351" fmla="*/ 972038 w 4089755"/>
              <a:gd name="connsiteY14351" fmla="*/ 1522386 h 4615664"/>
              <a:gd name="connsiteX14352" fmla="*/ 982539 w 4089755"/>
              <a:gd name="connsiteY14352" fmla="*/ 1527286 h 4615664"/>
              <a:gd name="connsiteX14353" fmla="*/ 992501 w 4089755"/>
              <a:gd name="connsiteY14353" fmla="*/ 1539431 h 4615664"/>
              <a:gd name="connsiteX14354" fmla="*/ 995821 w 4089755"/>
              <a:gd name="connsiteY14354" fmla="*/ 1557649 h 4615664"/>
              <a:gd name="connsiteX14355" fmla="*/ 1028755 w 4089755"/>
              <a:gd name="connsiteY14355" fmla="*/ 1574095 h 4615664"/>
              <a:gd name="connsiteX14356" fmla="*/ 1052001 w 4089755"/>
              <a:gd name="connsiteY14356" fmla="*/ 1584722 h 4615664"/>
              <a:gd name="connsiteX14357" fmla="*/ 1033735 w 4089755"/>
              <a:gd name="connsiteY14357" fmla="*/ 1571310 h 4615664"/>
              <a:gd name="connsiteX14358" fmla="*/ 1018792 w 4089755"/>
              <a:gd name="connsiteY14358" fmla="*/ 1557650 h 4615664"/>
              <a:gd name="connsiteX14359" fmla="*/ 1021489 w 4089755"/>
              <a:gd name="connsiteY14359" fmla="*/ 1557080 h 4615664"/>
              <a:gd name="connsiteX14360" fmla="*/ 1023742 w 4089755"/>
              <a:gd name="connsiteY14360" fmla="*/ 1557405 h 4615664"/>
              <a:gd name="connsiteX14361" fmla="*/ 1023116 w 4089755"/>
              <a:gd name="connsiteY14361" fmla="*/ 1558769 h 4615664"/>
              <a:gd name="connsiteX14362" fmla="*/ 1024849 w 4089755"/>
              <a:gd name="connsiteY14362" fmla="*/ 1562549 h 4615664"/>
              <a:gd name="connsiteX14363" fmla="*/ 1025428 w 4089755"/>
              <a:gd name="connsiteY14363" fmla="*/ 1558768 h 4615664"/>
              <a:gd name="connsiteX14364" fmla="*/ 1025253 w 4089755"/>
              <a:gd name="connsiteY14364" fmla="*/ 1557624 h 4615664"/>
              <a:gd name="connsiteX14365" fmla="*/ 1025434 w 4089755"/>
              <a:gd name="connsiteY14365" fmla="*/ 1557650 h 4615664"/>
              <a:gd name="connsiteX14366" fmla="*/ 1032075 w 4089755"/>
              <a:gd name="connsiteY14366" fmla="*/ 1547023 h 4615664"/>
              <a:gd name="connsiteX14367" fmla="*/ 1027402 w 4089755"/>
              <a:gd name="connsiteY14367" fmla="*/ 1544389 h 4615664"/>
              <a:gd name="connsiteX14368" fmla="*/ 1023589 w 4089755"/>
              <a:gd name="connsiteY14368" fmla="*/ 1530549 h 4615664"/>
              <a:gd name="connsiteX14369" fmla="*/ 1008420 w 4089755"/>
              <a:gd name="connsiteY14369" fmla="*/ 1530547 h 4615664"/>
              <a:gd name="connsiteX14370" fmla="*/ 1017217 w 4089755"/>
              <a:gd name="connsiteY14370" fmla="*/ 1538647 h 4615664"/>
              <a:gd name="connsiteX14371" fmla="*/ 979524 w 4089755"/>
              <a:gd name="connsiteY14371" fmla="*/ 1517397 h 4615664"/>
              <a:gd name="connsiteX14372" fmla="*/ 997828 w 4089755"/>
              <a:gd name="connsiteY14372" fmla="*/ 1524714 h 4615664"/>
              <a:gd name="connsiteX14373" fmla="*/ 983473 w 4089755"/>
              <a:gd name="connsiteY14373" fmla="*/ 1513479 h 4615664"/>
              <a:gd name="connsiteX14374" fmla="*/ 978886 w 4089755"/>
              <a:gd name="connsiteY14374" fmla="*/ 1517036 h 4615664"/>
              <a:gd name="connsiteX14375" fmla="*/ 974023 w 4089755"/>
              <a:gd name="connsiteY14375" fmla="*/ 1514295 h 4615664"/>
              <a:gd name="connsiteX14376" fmla="*/ 975361 w 4089755"/>
              <a:gd name="connsiteY14376" fmla="*/ 1513855 h 4615664"/>
              <a:gd name="connsiteX14377" fmla="*/ 976674 w 4089755"/>
              <a:gd name="connsiteY14377" fmla="*/ 1509331 h 4615664"/>
              <a:gd name="connsiteX14378" fmla="*/ 982370 w 4089755"/>
              <a:gd name="connsiteY14378" fmla="*/ 1500844 h 4615664"/>
              <a:gd name="connsiteX14379" fmla="*/ 985317 w 4089755"/>
              <a:gd name="connsiteY14379" fmla="*/ 1500184 h 4615664"/>
              <a:gd name="connsiteX14380" fmla="*/ 995851 w 4089755"/>
              <a:gd name="connsiteY14380" fmla="*/ 1503395 h 4615664"/>
              <a:gd name="connsiteX14381" fmla="*/ 984732 w 4089755"/>
              <a:gd name="connsiteY14381" fmla="*/ 1493004 h 4615664"/>
              <a:gd name="connsiteX14382" fmla="*/ 982269 w 4089755"/>
              <a:gd name="connsiteY14382" fmla="*/ 1492568 h 4615664"/>
              <a:gd name="connsiteX14383" fmla="*/ 959078 w 4089755"/>
              <a:gd name="connsiteY14383" fmla="*/ 1474912 h 4615664"/>
              <a:gd name="connsiteX14384" fmla="*/ 947099 w 4089755"/>
              <a:gd name="connsiteY14384" fmla="*/ 1467370 h 4615664"/>
              <a:gd name="connsiteX14385" fmla="*/ 947952 w 4089755"/>
              <a:gd name="connsiteY14385" fmla="*/ 1465020 h 4615664"/>
              <a:gd name="connsiteX14386" fmla="*/ 950187 w 4089755"/>
              <a:gd name="connsiteY14386" fmla="*/ 1463541 h 4615664"/>
              <a:gd name="connsiteX14387" fmla="*/ 945309 w 4089755"/>
              <a:gd name="connsiteY14387" fmla="*/ 1463540 h 4615664"/>
              <a:gd name="connsiteX14388" fmla="*/ 946654 w 4089755"/>
              <a:gd name="connsiteY14388" fmla="*/ 1467089 h 4615664"/>
              <a:gd name="connsiteX14389" fmla="*/ 942887 w 4089755"/>
              <a:gd name="connsiteY14389" fmla="*/ 1464714 h 4615664"/>
              <a:gd name="connsiteX14390" fmla="*/ 926148 w 4089755"/>
              <a:gd name="connsiteY14390" fmla="*/ 1456727 h 4615664"/>
              <a:gd name="connsiteX14391" fmla="*/ 896650 w 4089755"/>
              <a:gd name="connsiteY14391" fmla="*/ 1438507 h 4615664"/>
              <a:gd name="connsiteX14392" fmla="*/ 880879 w 4089755"/>
              <a:gd name="connsiteY14392" fmla="*/ 1426362 h 4615664"/>
              <a:gd name="connsiteX14393" fmla="*/ 899675 w 4089755"/>
              <a:gd name="connsiteY14393" fmla="*/ 1433707 h 4615664"/>
              <a:gd name="connsiteX14394" fmla="*/ 900255 w 4089755"/>
              <a:gd name="connsiteY14394" fmla="*/ 1434732 h 4615664"/>
              <a:gd name="connsiteX14395" fmla="*/ 899967 w 4089755"/>
              <a:gd name="connsiteY14395" fmla="*/ 1434221 h 4615664"/>
              <a:gd name="connsiteX14396" fmla="*/ 899675 w 4089755"/>
              <a:gd name="connsiteY14396" fmla="*/ 1433707 h 4615664"/>
              <a:gd name="connsiteX14397" fmla="*/ 912930 w 4089755"/>
              <a:gd name="connsiteY14397" fmla="*/ 1438888 h 4615664"/>
              <a:gd name="connsiteX14398" fmla="*/ 943671 w 4089755"/>
              <a:gd name="connsiteY14398" fmla="*/ 1458243 h 4615664"/>
              <a:gd name="connsiteX14399" fmla="*/ 1011721 w 4089755"/>
              <a:gd name="connsiteY14399" fmla="*/ 1486836 h 4615664"/>
              <a:gd name="connsiteX14400" fmla="*/ 1170311 w 4089755"/>
              <a:gd name="connsiteY14400" fmla="*/ 1542479 h 4615664"/>
              <a:gd name="connsiteX14401" fmla="*/ 1158044 w 4089755"/>
              <a:gd name="connsiteY14401" fmla="*/ 1518189 h 4615664"/>
              <a:gd name="connsiteX14402" fmla="*/ 1131759 w 4089755"/>
              <a:gd name="connsiteY14402" fmla="*/ 1502018 h 4615664"/>
              <a:gd name="connsiteX14403" fmla="*/ 1056991 w 4089755"/>
              <a:gd name="connsiteY14403" fmla="*/ 1477728 h 4615664"/>
              <a:gd name="connsiteX14404" fmla="*/ 1020191 w 4089755"/>
              <a:gd name="connsiteY14404" fmla="*/ 1461025 h 4615664"/>
              <a:gd name="connsiteX14405" fmla="*/ 941919 w 4089755"/>
              <a:gd name="connsiteY14405" fmla="*/ 1421808 h 4615664"/>
              <a:gd name="connsiteX14406" fmla="*/ 866859 w 4089755"/>
              <a:gd name="connsiteY14406" fmla="*/ 1385625 h 4615664"/>
              <a:gd name="connsiteX14407" fmla="*/ 765805 w 4089755"/>
              <a:gd name="connsiteY14407" fmla="*/ 1340333 h 4615664"/>
              <a:gd name="connsiteX14408" fmla="*/ 731051 w 4089755"/>
              <a:gd name="connsiteY14408" fmla="*/ 1316047 h 4615664"/>
              <a:gd name="connsiteX14409" fmla="*/ 713526 w 4089755"/>
              <a:gd name="connsiteY14409" fmla="*/ 1310222 h 4615664"/>
              <a:gd name="connsiteX14410" fmla="*/ 631457 w 4089755"/>
              <a:gd name="connsiteY14410" fmla="*/ 1281378 h 4615664"/>
              <a:gd name="connsiteX14411" fmla="*/ 612473 w 4089755"/>
              <a:gd name="connsiteY14411" fmla="*/ 1269487 h 4615664"/>
              <a:gd name="connsiteX14412" fmla="*/ 540917 w 4089755"/>
              <a:gd name="connsiteY14412" fmla="*/ 1246714 h 4615664"/>
              <a:gd name="connsiteX14413" fmla="*/ 525146 w 4089755"/>
              <a:gd name="connsiteY14413" fmla="*/ 1243678 h 4615664"/>
              <a:gd name="connsiteX14414" fmla="*/ 499721 w 4089755"/>
              <a:gd name="connsiteY14414" fmla="*/ 1237618 h 4615664"/>
              <a:gd name="connsiteX14415" fmla="*/ 493044 w 4089755"/>
              <a:gd name="connsiteY14415" fmla="*/ 1229204 h 4615664"/>
              <a:gd name="connsiteX14416" fmla="*/ 484847 w 4089755"/>
              <a:gd name="connsiteY14416" fmla="*/ 1223211 h 4615664"/>
              <a:gd name="connsiteX14417" fmla="*/ 427511 w 4089755"/>
              <a:gd name="connsiteY14417" fmla="*/ 1177622 h 4615664"/>
              <a:gd name="connsiteX14418" fmla="*/ 427325 w 4089755"/>
              <a:gd name="connsiteY14418" fmla="*/ 1176760 h 4615664"/>
              <a:gd name="connsiteX14419" fmla="*/ 434967 w 4089755"/>
              <a:gd name="connsiteY14419" fmla="*/ 1177676 h 4615664"/>
              <a:gd name="connsiteX14420" fmla="*/ 426954 w 4089755"/>
              <a:gd name="connsiteY14420" fmla="*/ 1175053 h 4615664"/>
              <a:gd name="connsiteX14421" fmla="*/ 424439 w 4089755"/>
              <a:gd name="connsiteY14421" fmla="*/ 1163452 h 4615664"/>
              <a:gd name="connsiteX14422" fmla="*/ 426338 w 4089755"/>
              <a:gd name="connsiteY14422" fmla="*/ 1154929 h 4615664"/>
              <a:gd name="connsiteX14423" fmla="*/ 423446 w 4089755"/>
              <a:gd name="connsiteY14423" fmla="*/ 1152154 h 4615664"/>
              <a:gd name="connsiteX14424" fmla="*/ 429286 w 4089755"/>
              <a:gd name="connsiteY14424" fmla="*/ 1152627 h 4615664"/>
              <a:gd name="connsiteX14425" fmla="*/ 433070 w 4089755"/>
              <a:gd name="connsiteY14425" fmla="*/ 1147008 h 4615664"/>
              <a:gd name="connsiteX14426" fmla="*/ 440796 w 4089755"/>
              <a:gd name="connsiteY14426" fmla="*/ 1155401 h 4615664"/>
              <a:gd name="connsiteX14427" fmla="*/ 462213 w 4089755"/>
              <a:gd name="connsiteY14427" fmla="*/ 1173661 h 4615664"/>
              <a:gd name="connsiteX14428" fmla="*/ 474813 w 4089755"/>
              <a:gd name="connsiteY14428" fmla="*/ 1179966 h 4615664"/>
              <a:gd name="connsiteX14429" fmla="*/ 442491 w 4089755"/>
              <a:gd name="connsiteY14429" fmla="*/ 1150316 h 4615664"/>
              <a:gd name="connsiteX14430" fmla="*/ 441049 w 4089755"/>
              <a:gd name="connsiteY14430" fmla="*/ 1146765 h 4615664"/>
              <a:gd name="connsiteX14431" fmla="*/ 437181 w 4089755"/>
              <a:gd name="connsiteY14431" fmla="*/ 1138653 h 4615664"/>
              <a:gd name="connsiteX14432" fmla="*/ 450591 w 4089755"/>
              <a:gd name="connsiteY14432" fmla="*/ 1149386 h 4615664"/>
              <a:gd name="connsiteX14433" fmla="*/ 439315 w 4089755"/>
              <a:gd name="connsiteY14433" fmla="*/ 1137223 h 4615664"/>
              <a:gd name="connsiteX14434" fmla="*/ 442754 w 4089755"/>
              <a:gd name="connsiteY14434" fmla="*/ 1135142 h 4615664"/>
              <a:gd name="connsiteX14435" fmla="*/ 440069 w 4089755"/>
              <a:gd name="connsiteY14435" fmla="*/ 1130454 h 4615664"/>
              <a:gd name="connsiteX14436" fmla="*/ 440185 w 4089755"/>
              <a:gd name="connsiteY14436" fmla="*/ 1130395 h 4615664"/>
              <a:gd name="connsiteX14437" fmla="*/ 452199 w 4089755"/>
              <a:gd name="connsiteY14437" fmla="*/ 1140590 h 4615664"/>
              <a:gd name="connsiteX14438" fmla="*/ 455482 w 4089755"/>
              <a:gd name="connsiteY14438" fmla="*/ 1144400 h 4615664"/>
              <a:gd name="connsiteX14439" fmla="*/ 456593 w 4089755"/>
              <a:gd name="connsiteY14439" fmla="*/ 1146557 h 4615664"/>
              <a:gd name="connsiteX14440" fmla="*/ 457502 w 4089755"/>
              <a:gd name="connsiteY14440" fmla="*/ 1145089 h 4615664"/>
              <a:gd name="connsiteX14441" fmla="*/ 473965 w 4089755"/>
              <a:gd name="connsiteY14441" fmla="*/ 1159060 h 4615664"/>
              <a:gd name="connsiteX14442" fmla="*/ 475876 w 4089755"/>
              <a:gd name="connsiteY14442" fmla="*/ 1162042 h 4615664"/>
              <a:gd name="connsiteX14443" fmla="*/ 474386 w 4089755"/>
              <a:gd name="connsiteY14443" fmla="*/ 1174333 h 4615664"/>
              <a:gd name="connsiteX14444" fmla="*/ 481414 w 4089755"/>
              <a:gd name="connsiteY14444" fmla="*/ 1171282 h 4615664"/>
              <a:gd name="connsiteX14445" fmla="*/ 484907 w 4089755"/>
              <a:gd name="connsiteY14445" fmla="*/ 1177264 h 4615664"/>
              <a:gd name="connsiteX14446" fmla="*/ 486398 w 4089755"/>
              <a:gd name="connsiteY14446" fmla="*/ 1179715 h 4615664"/>
              <a:gd name="connsiteX14447" fmla="*/ 486750 w 4089755"/>
              <a:gd name="connsiteY14447" fmla="*/ 1179683 h 4615664"/>
              <a:gd name="connsiteX14448" fmla="*/ 489420 w 4089755"/>
              <a:gd name="connsiteY14448" fmla="*/ 1179438 h 4615664"/>
              <a:gd name="connsiteX14449" fmla="*/ 488031 w 4089755"/>
              <a:gd name="connsiteY14449" fmla="*/ 1177147 h 4615664"/>
              <a:gd name="connsiteX14450" fmla="*/ 483815 w 4089755"/>
              <a:gd name="connsiteY14450" fmla="*/ 1170240 h 4615664"/>
              <a:gd name="connsiteX14451" fmla="*/ 485028 w 4089755"/>
              <a:gd name="connsiteY14451" fmla="*/ 1169714 h 4615664"/>
              <a:gd name="connsiteX14452" fmla="*/ 485484 w 4089755"/>
              <a:gd name="connsiteY14452" fmla="*/ 1168856 h 4615664"/>
              <a:gd name="connsiteX14453" fmla="*/ 497098 w 4089755"/>
              <a:gd name="connsiteY14453" fmla="*/ 1179096 h 4615664"/>
              <a:gd name="connsiteX14454" fmla="*/ 498092 w 4089755"/>
              <a:gd name="connsiteY14454" fmla="*/ 1179103 h 4615664"/>
              <a:gd name="connsiteX14455" fmla="*/ 534801 w 4089755"/>
              <a:gd name="connsiteY14455" fmla="*/ 1197861 h 4615664"/>
              <a:gd name="connsiteX14456" fmla="*/ 563653 w 4089755"/>
              <a:gd name="connsiteY14456" fmla="*/ 1214364 h 4615664"/>
              <a:gd name="connsiteX14457" fmla="*/ 564296 w 4089755"/>
              <a:gd name="connsiteY14457" fmla="*/ 1213494 h 4615664"/>
              <a:gd name="connsiteX14458" fmla="*/ 566208 w 4089755"/>
              <a:gd name="connsiteY14458" fmla="*/ 1214268 h 4615664"/>
              <a:gd name="connsiteX14459" fmla="*/ 560195 w 4089755"/>
              <a:gd name="connsiteY14459" fmla="*/ 1223434 h 4615664"/>
              <a:gd name="connsiteX14460" fmla="*/ 571640 w 4089755"/>
              <a:gd name="connsiteY14460" fmla="*/ 1225109 h 4615664"/>
              <a:gd name="connsiteX14461" fmla="*/ 582224 w 4089755"/>
              <a:gd name="connsiteY14461" fmla="*/ 1227689 h 4615664"/>
              <a:gd name="connsiteX14462" fmla="*/ 582430 w 4089755"/>
              <a:gd name="connsiteY14462" fmla="*/ 1229002 h 4615664"/>
              <a:gd name="connsiteX14463" fmla="*/ 583777 w 4089755"/>
              <a:gd name="connsiteY14463" fmla="*/ 1227065 h 4615664"/>
              <a:gd name="connsiteX14464" fmla="*/ 589377 w 4089755"/>
              <a:gd name="connsiteY14464" fmla="*/ 1231147 h 4615664"/>
              <a:gd name="connsiteX14465" fmla="*/ 601036 w 4089755"/>
              <a:gd name="connsiteY14465" fmla="*/ 1239849 h 4615664"/>
              <a:gd name="connsiteX14466" fmla="*/ 601192 w 4089755"/>
              <a:gd name="connsiteY14466" fmla="*/ 1240006 h 4615664"/>
              <a:gd name="connsiteX14467" fmla="*/ 601618 w 4089755"/>
              <a:gd name="connsiteY14467" fmla="*/ 1240284 h 4615664"/>
              <a:gd name="connsiteX14468" fmla="*/ 612348 w 4089755"/>
              <a:gd name="connsiteY14468" fmla="*/ 1248292 h 4615664"/>
              <a:gd name="connsiteX14469" fmla="*/ 612816 w 4089755"/>
              <a:gd name="connsiteY14469" fmla="*/ 1248641 h 4615664"/>
              <a:gd name="connsiteX14470" fmla="*/ 613348 w 4089755"/>
              <a:gd name="connsiteY14470" fmla="*/ 1247908 h 4615664"/>
              <a:gd name="connsiteX14471" fmla="*/ 620322 w 4089755"/>
              <a:gd name="connsiteY14471" fmla="*/ 1252441 h 4615664"/>
              <a:gd name="connsiteX14472" fmla="*/ 655215 w 4089755"/>
              <a:gd name="connsiteY14472" fmla="*/ 1243235 h 4615664"/>
              <a:gd name="connsiteX14473" fmla="*/ 628929 w 4089755"/>
              <a:gd name="connsiteY14473" fmla="*/ 1226945 h 4615664"/>
              <a:gd name="connsiteX14474" fmla="*/ 626394 w 4089755"/>
              <a:gd name="connsiteY14474" fmla="*/ 1225928 h 4615664"/>
              <a:gd name="connsiteX14475" fmla="*/ 625161 w 4089755"/>
              <a:gd name="connsiteY14475" fmla="*/ 1224080 h 4615664"/>
              <a:gd name="connsiteX14476" fmla="*/ 607634 w 4089755"/>
              <a:gd name="connsiteY14476" fmla="*/ 1210171 h 4615664"/>
              <a:gd name="connsiteX14477" fmla="*/ 604738 w 4089755"/>
              <a:gd name="connsiteY14477" fmla="*/ 1207743 h 4615664"/>
              <a:gd name="connsiteX14478" fmla="*/ 608862 w 4089755"/>
              <a:gd name="connsiteY14478" fmla="*/ 1208934 h 4615664"/>
              <a:gd name="connsiteX14479" fmla="*/ 604475 w 4089755"/>
              <a:gd name="connsiteY14479" fmla="*/ 1202600 h 4615664"/>
              <a:gd name="connsiteX14480" fmla="*/ 601076 w 4089755"/>
              <a:gd name="connsiteY14480" fmla="*/ 1204673 h 4615664"/>
              <a:gd name="connsiteX14481" fmla="*/ 595918 w 4089755"/>
              <a:gd name="connsiteY14481" fmla="*/ 1200348 h 4615664"/>
              <a:gd name="connsiteX14482" fmla="*/ 598555 w 4089755"/>
              <a:gd name="connsiteY14482" fmla="*/ 1198898 h 4615664"/>
              <a:gd name="connsiteX14483" fmla="*/ 592773 w 4089755"/>
              <a:gd name="connsiteY14483" fmla="*/ 1197712 h 4615664"/>
              <a:gd name="connsiteX14484" fmla="*/ 591648 w 4089755"/>
              <a:gd name="connsiteY14484" fmla="*/ 1196769 h 4615664"/>
              <a:gd name="connsiteX14485" fmla="*/ 591729 w 4089755"/>
              <a:gd name="connsiteY14485" fmla="*/ 1189590 h 4615664"/>
              <a:gd name="connsiteX14486" fmla="*/ 561319 w 4089755"/>
              <a:gd name="connsiteY14486" fmla="*/ 1167849 h 4615664"/>
              <a:gd name="connsiteX14487" fmla="*/ 533637 w 4089755"/>
              <a:gd name="connsiteY14487" fmla="*/ 1144726 h 4615664"/>
              <a:gd name="connsiteX14488" fmla="*/ 542197 w 4089755"/>
              <a:gd name="connsiteY14488" fmla="*/ 1147538 h 4615664"/>
              <a:gd name="connsiteX14489" fmla="*/ 527834 w 4089755"/>
              <a:gd name="connsiteY14489" fmla="*/ 1128674 h 4615664"/>
              <a:gd name="connsiteX14490" fmla="*/ 528211 w 4089755"/>
              <a:gd name="connsiteY14490" fmla="*/ 1128759 h 4615664"/>
              <a:gd name="connsiteX14491" fmla="*/ 467105 w 4089755"/>
              <a:gd name="connsiteY14491" fmla="*/ 1077780 h 4615664"/>
              <a:gd name="connsiteX14492" fmla="*/ 469190 w 4089755"/>
              <a:gd name="connsiteY14492" fmla="*/ 1076812 h 4615664"/>
              <a:gd name="connsiteX14493" fmla="*/ 469287 w 4089755"/>
              <a:gd name="connsiteY14493" fmla="*/ 1077116 h 4615664"/>
              <a:gd name="connsiteX14494" fmla="*/ 472271 w 4089755"/>
              <a:gd name="connsiteY14494" fmla="*/ 1074092 h 4615664"/>
              <a:gd name="connsiteX14495" fmla="*/ 469287 w 4089755"/>
              <a:gd name="connsiteY14495" fmla="*/ 1069557 h 4615664"/>
              <a:gd name="connsiteX14496" fmla="*/ 468067 w 4089755"/>
              <a:gd name="connsiteY14496" fmla="*/ 1073336 h 4615664"/>
              <a:gd name="connsiteX14497" fmla="*/ 468754 w 4089755"/>
              <a:gd name="connsiteY14497" fmla="*/ 1075462 h 4615664"/>
              <a:gd name="connsiteX14498" fmla="*/ 466850 w 4089755"/>
              <a:gd name="connsiteY14498" fmla="*/ 1073595 h 4615664"/>
              <a:gd name="connsiteX14499" fmla="*/ 463252 w 4089755"/>
              <a:gd name="connsiteY14499" fmla="*/ 1072864 h 4615664"/>
              <a:gd name="connsiteX14500" fmla="*/ 461329 w 4089755"/>
              <a:gd name="connsiteY14500" fmla="*/ 1073078 h 4615664"/>
              <a:gd name="connsiteX14501" fmla="*/ 449905 w 4089755"/>
              <a:gd name="connsiteY14501" fmla="*/ 1063803 h 4615664"/>
              <a:gd name="connsiteX14502" fmla="*/ 448143 w 4089755"/>
              <a:gd name="connsiteY14502" fmla="*/ 1060537 h 4615664"/>
              <a:gd name="connsiteX14503" fmla="*/ 442736 w 4089755"/>
              <a:gd name="connsiteY14503" fmla="*/ 1057982 h 4615664"/>
              <a:gd name="connsiteX14504" fmla="*/ 389709 w 4089755"/>
              <a:gd name="connsiteY14504" fmla="*/ 1014931 h 4615664"/>
              <a:gd name="connsiteX14505" fmla="*/ 381284 w 4089755"/>
              <a:gd name="connsiteY14505" fmla="*/ 1007972 h 4615664"/>
              <a:gd name="connsiteX14506" fmla="*/ 394781 w 4089755"/>
              <a:gd name="connsiteY14506" fmla="*/ 1012474 h 4615664"/>
              <a:gd name="connsiteX14507" fmla="*/ 409836 w 4089755"/>
              <a:gd name="connsiteY14507" fmla="*/ 1014378 h 4615664"/>
              <a:gd name="connsiteX14508" fmla="*/ 414040 w 4089755"/>
              <a:gd name="connsiteY14508" fmla="*/ 1017564 h 4615664"/>
              <a:gd name="connsiteX14509" fmla="*/ 413363 w 4089755"/>
              <a:gd name="connsiteY14509" fmla="*/ 1018104 h 4615664"/>
              <a:gd name="connsiteX14510" fmla="*/ 415270 w 4089755"/>
              <a:gd name="connsiteY14510" fmla="*/ 1018496 h 4615664"/>
              <a:gd name="connsiteX14511" fmla="*/ 434886 w 4089755"/>
              <a:gd name="connsiteY14511" fmla="*/ 1033360 h 4615664"/>
              <a:gd name="connsiteX14512" fmla="*/ 454446 w 4089755"/>
              <a:gd name="connsiteY14512" fmla="*/ 1049806 h 4615664"/>
              <a:gd name="connsiteX14513" fmla="*/ 474811 w 4089755"/>
              <a:gd name="connsiteY14513" fmla="*/ 1067733 h 4615664"/>
              <a:gd name="connsiteX14514" fmla="*/ 470102 w 4089755"/>
              <a:gd name="connsiteY14514" fmla="*/ 1069232 h 4615664"/>
              <a:gd name="connsiteX14515" fmla="*/ 475967 w 4089755"/>
              <a:gd name="connsiteY14515" fmla="*/ 1072257 h 4615664"/>
              <a:gd name="connsiteX14516" fmla="*/ 477343 w 4089755"/>
              <a:gd name="connsiteY14516" fmla="*/ 1069962 h 4615664"/>
              <a:gd name="connsiteX14517" fmla="*/ 478602 w 4089755"/>
              <a:gd name="connsiteY14517" fmla="*/ 1071070 h 4615664"/>
              <a:gd name="connsiteX14518" fmla="*/ 522245 w 4089755"/>
              <a:gd name="connsiteY14518" fmla="*/ 1100002 h 4615664"/>
              <a:gd name="connsiteX14519" fmla="*/ 523315 w 4089755"/>
              <a:gd name="connsiteY14519" fmla="*/ 1099714 h 4615664"/>
              <a:gd name="connsiteX14520" fmla="*/ 514229 w 4089755"/>
              <a:gd name="connsiteY14520" fmla="*/ 1092939 h 4615664"/>
              <a:gd name="connsiteX14521" fmla="*/ 499317 w 4089755"/>
              <a:gd name="connsiteY14521" fmla="*/ 1081255 h 4615664"/>
              <a:gd name="connsiteX14522" fmla="*/ 639910 w 4089755"/>
              <a:gd name="connsiteY14522" fmla="*/ 1139796 h 4615664"/>
              <a:gd name="connsiteX14523" fmla="*/ 638763 w 4089755"/>
              <a:gd name="connsiteY14523" fmla="*/ 1141076 h 4615664"/>
              <a:gd name="connsiteX14524" fmla="*/ 649182 w 4089755"/>
              <a:gd name="connsiteY14524" fmla="*/ 1143656 h 4615664"/>
              <a:gd name="connsiteX14525" fmla="*/ 672775 w 4089755"/>
              <a:gd name="connsiteY14525" fmla="*/ 1153480 h 4615664"/>
              <a:gd name="connsiteX14526" fmla="*/ 761990 w 4089755"/>
              <a:gd name="connsiteY14526" fmla="*/ 1189833 h 4615664"/>
              <a:gd name="connsiteX14527" fmla="*/ 801611 w 4089755"/>
              <a:gd name="connsiteY14527" fmla="*/ 1207757 h 4615664"/>
              <a:gd name="connsiteX14528" fmla="*/ 829871 w 4089755"/>
              <a:gd name="connsiteY14528" fmla="*/ 1213815 h 4615664"/>
              <a:gd name="connsiteX14529" fmla="*/ 829870 w 4089755"/>
              <a:gd name="connsiteY14529" fmla="*/ 1203213 h 4615664"/>
              <a:gd name="connsiteX14530" fmla="*/ 818236 w 4089755"/>
              <a:gd name="connsiteY14530" fmla="*/ 1198669 h 4615664"/>
              <a:gd name="connsiteX14531" fmla="*/ 794962 w 4089755"/>
              <a:gd name="connsiteY14531" fmla="*/ 1188066 h 4615664"/>
              <a:gd name="connsiteX14532" fmla="*/ 750353 w 4089755"/>
              <a:gd name="connsiteY14532" fmla="*/ 1168627 h 4615664"/>
              <a:gd name="connsiteX14533" fmla="*/ 661140 w 4089755"/>
              <a:gd name="connsiteY14533" fmla="*/ 1131012 h 4615664"/>
              <a:gd name="connsiteX14534" fmla="*/ 573587 w 4089755"/>
              <a:gd name="connsiteY14534" fmla="*/ 1097687 h 4615664"/>
              <a:gd name="connsiteX14535" fmla="*/ 550314 w 4089755"/>
              <a:gd name="connsiteY14535" fmla="*/ 1090366 h 4615664"/>
              <a:gd name="connsiteX14536" fmla="*/ 544100 w 4089755"/>
              <a:gd name="connsiteY14536" fmla="*/ 1085838 h 4615664"/>
              <a:gd name="connsiteX14537" fmla="*/ 550692 w 4089755"/>
              <a:gd name="connsiteY14537" fmla="*/ 1082833 h 4615664"/>
              <a:gd name="connsiteX14538" fmla="*/ 553558 w 4089755"/>
              <a:gd name="connsiteY14538" fmla="*/ 1083094 h 4615664"/>
              <a:gd name="connsiteX14539" fmla="*/ 552490 w 4089755"/>
              <a:gd name="connsiteY14539" fmla="*/ 1080371 h 4615664"/>
              <a:gd name="connsiteX14540" fmla="*/ 532736 w 4089755"/>
              <a:gd name="connsiteY14540" fmla="*/ 1065448 h 4615664"/>
              <a:gd name="connsiteX14541" fmla="*/ 524591 w 4089755"/>
              <a:gd name="connsiteY14541" fmla="*/ 1058480 h 4615664"/>
              <a:gd name="connsiteX14542" fmla="*/ 531040 w 4089755"/>
              <a:gd name="connsiteY14542" fmla="*/ 1058990 h 4615664"/>
              <a:gd name="connsiteX14543" fmla="*/ 535363 w 4089755"/>
              <a:gd name="connsiteY14543" fmla="*/ 1052725 h 4615664"/>
              <a:gd name="connsiteX14544" fmla="*/ 537558 w 4089755"/>
              <a:gd name="connsiteY14544" fmla="*/ 1054230 h 4615664"/>
              <a:gd name="connsiteX14545" fmla="*/ 548845 w 4089755"/>
              <a:gd name="connsiteY14545" fmla="*/ 1055659 h 4615664"/>
              <a:gd name="connsiteX14546" fmla="*/ 578268 w 4089755"/>
              <a:gd name="connsiteY14546" fmla="*/ 1073751 h 4615664"/>
              <a:gd name="connsiteX14547" fmla="*/ 577274 w 4089755"/>
              <a:gd name="connsiteY14547" fmla="*/ 1075746 h 4615664"/>
              <a:gd name="connsiteX14548" fmla="*/ 579926 w 4089755"/>
              <a:gd name="connsiteY14548" fmla="*/ 1074771 h 4615664"/>
              <a:gd name="connsiteX14549" fmla="*/ 589869 w 4089755"/>
              <a:gd name="connsiteY14549" fmla="*/ 1080884 h 4615664"/>
              <a:gd name="connsiteX14550" fmla="*/ 644526 w 4089755"/>
              <a:gd name="connsiteY14550" fmla="*/ 1122342 h 4615664"/>
              <a:gd name="connsiteX14551" fmla="*/ 645552 w 4089755"/>
              <a:gd name="connsiteY14551" fmla="*/ 1119847 h 4615664"/>
              <a:gd name="connsiteX14552" fmla="*/ 645494 w 4089755"/>
              <a:gd name="connsiteY14552" fmla="*/ 1119365 h 4615664"/>
              <a:gd name="connsiteX14553" fmla="*/ 645489 w 4089755"/>
              <a:gd name="connsiteY14553" fmla="*/ 1119360 h 4615664"/>
              <a:gd name="connsiteX14554" fmla="*/ 645116 w 4089755"/>
              <a:gd name="connsiteY14554" fmla="*/ 1118396 h 4615664"/>
              <a:gd name="connsiteX14555" fmla="*/ 644747 w 4089755"/>
              <a:gd name="connsiteY14555" fmla="*/ 1116324 h 4615664"/>
              <a:gd name="connsiteX14556" fmla="*/ 645162 w 4089755"/>
              <a:gd name="connsiteY14556" fmla="*/ 1116635 h 4615664"/>
              <a:gd name="connsiteX14557" fmla="*/ 645021 w 4089755"/>
              <a:gd name="connsiteY14557" fmla="*/ 1115488 h 4615664"/>
              <a:gd name="connsiteX14558" fmla="*/ 642181 w 4089755"/>
              <a:gd name="connsiteY14558" fmla="*/ 1107539 h 4615664"/>
              <a:gd name="connsiteX14559" fmla="*/ 628214 w 4089755"/>
              <a:gd name="connsiteY14559" fmla="*/ 1093472 h 4615664"/>
              <a:gd name="connsiteX14560" fmla="*/ 628083 w 4089755"/>
              <a:gd name="connsiteY14560" fmla="*/ 1089968 h 4615664"/>
              <a:gd name="connsiteX14561" fmla="*/ 624102 w 4089755"/>
              <a:gd name="connsiteY14561" fmla="*/ 1086806 h 4615664"/>
              <a:gd name="connsiteX14562" fmla="*/ 628133 w 4089755"/>
              <a:gd name="connsiteY14562" fmla="*/ 1089067 h 4615664"/>
              <a:gd name="connsiteX14563" fmla="*/ 643623 w 4089755"/>
              <a:gd name="connsiteY14563" fmla="*/ 1081526 h 4615664"/>
              <a:gd name="connsiteX14564" fmla="*/ 587139 w 4089755"/>
              <a:gd name="connsiteY14564" fmla="*/ 1053849 h 4615664"/>
              <a:gd name="connsiteX14565" fmla="*/ 579896 w 4089755"/>
              <a:gd name="connsiteY14565" fmla="*/ 1051347 h 4615664"/>
              <a:gd name="connsiteX14566" fmla="*/ 571470 w 4089755"/>
              <a:gd name="connsiteY14566" fmla="*/ 1044502 h 4615664"/>
              <a:gd name="connsiteX14567" fmla="*/ 513520 w 4089755"/>
              <a:gd name="connsiteY14567" fmla="*/ 996554 h 4615664"/>
              <a:gd name="connsiteX14568" fmla="*/ 526278 w 4089755"/>
              <a:gd name="connsiteY14568" fmla="*/ 1000087 h 4615664"/>
              <a:gd name="connsiteX14569" fmla="*/ 534079 w 4089755"/>
              <a:gd name="connsiteY14569" fmla="*/ 1006768 h 4615664"/>
              <a:gd name="connsiteX14570" fmla="*/ 557244 w 4089755"/>
              <a:gd name="connsiteY14570" fmla="*/ 1023143 h 4615664"/>
              <a:gd name="connsiteX14571" fmla="*/ 570667 w 4089755"/>
              <a:gd name="connsiteY14571" fmla="*/ 1018070 h 4615664"/>
              <a:gd name="connsiteX14572" fmla="*/ 593867 w 4089755"/>
              <a:gd name="connsiteY14572" fmla="*/ 1032890 h 4615664"/>
              <a:gd name="connsiteX14573" fmla="*/ 618196 w 4089755"/>
              <a:gd name="connsiteY14573" fmla="*/ 1045428 h 4615664"/>
              <a:gd name="connsiteX14574" fmla="*/ 689337 w 4089755"/>
              <a:gd name="connsiteY14574" fmla="*/ 1096878 h 4615664"/>
              <a:gd name="connsiteX14575" fmla="*/ 686419 w 4089755"/>
              <a:gd name="connsiteY14575" fmla="*/ 1109577 h 4615664"/>
              <a:gd name="connsiteX14576" fmla="*/ 721670 w 4089755"/>
              <a:gd name="connsiteY14576" fmla="*/ 1121597 h 4615664"/>
              <a:gd name="connsiteX14577" fmla="*/ 733382 w 4089755"/>
              <a:gd name="connsiteY14577" fmla="*/ 1129243 h 4615664"/>
              <a:gd name="connsiteX14578" fmla="*/ 735771 w 4089755"/>
              <a:gd name="connsiteY14578" fmla="*/ 1130802 h 4615664"/>
              <a:gd name="connsiteX14579" fmla="*/ 753103 w 4089755"/>
              <a:gd name="connsiteY14579" fmla="*/ 1130803 h 4615664"/>
              <a:gd name="connsiteX14580" fmla="*/ 753102 w 4089755"/>
              <a:gd name="connsiteY14580" fmla="*/ 1123131 h 4615664"/>
              <a:gd name="connsiteX14581" fmla="*/ 741059 w 4089755"/>
              <a:gd name="connsiteY14581" fmla="*/ 1117250 h 4615664"/>
              <a:gd name="connsiteX14582" fmla="*/ 721670 w 4089755"/>
              <a:gd name="connsiteY14582" fmla="*/ 1108043 h 4615664"/>
              <a:gd name="connsiteX14583" fmla="*/ 702284 w 4089755"/>
              <a:gd name="connsiteY14583" fmla="*/ 1100371 h 4615664"/>
              <a:gd name="connsiteX14584" fmla="*/ 689945 w 4089755"/>
              <a:gd name="connsiteY14584" fmla="*/ 1094234 h 4615664"/>
              <a:gd name="connsiteX14585" fmla="*/ 689861 w 4089755"/>
              <a:gd name="connsiteY14585" fmla="*/ 1094597 h 4615664"/>
              <a:gd name="connsiteX14586" fmla="*/ 664095 w 4089755"/>
              <a:gd name="connsiteY14586" fmla="*/ 1078038 h 4615664"/>
              <a:gd name="connsiteX14587" fmla="*/ 637619 w 4089755"/>
              <a:gd name="connsiteY14587" fmla="*/ 1056736 h 4615664"/>
              <a:gd name="connsiteX14588" fmla="*/ 634266 w 4089755"/>
              <a:gd name="connsiteY14588" fmla="*/ 1046153 h 4615664"/>
              <a:gd name="connsiteX14589" fmla="*/ 613794 w 4089755"/>
              <a:gd name="connsiteY14589" fmla="*/ 1029951 h 4615664"/>
              <a:gd name="connsiteX14590" fmla="*/ 604393 w 4089755"/>
              <a:gd name="connsiteY14590" fmla="*/ 1021722 h 4615664"/>
              <a:gd name="connsiteX14591" fmla="*/ 617043 w 4089755"/>
              <a:gd name="connsiteY14591" fmla="*/ 1025225 h 4615664"/>
              <a:gd name="connsiteX14592" fmla="*/ 619651 w 4089755"/>
              <a:gd name="connsiteY14592" fmla="*/ 1027131 h 4615664"/>
              <a:gd name="connsiteX14593" fmla="*/ 631951 w 4089755"/>
              <a:gd name="connsiteY14593" fmla="*/ 1038186 h 4615664"/>
              <a:gd name="connsiteX14594" fmla="*/ 647015 w 4089755"/>
              <a:gd name="connsiteY14594" fmla="*/ 1043132 h 4615664"/>
              <a:gd name="connsiteX14595" fmla="*/ 657548 w 4089755"/>
              <a:gd name="connsiteY14595" fmla="*/ 1053796 h 4615664"/>
              <a:gd name="connsiteX14596" fmla="*/ 664139 w 4089755"/>
              <a:gd name="connsiteY14596" fmla="*/ 1055959 h 4615664"/>
              <a:gd name="connsiteX14597" fmla="*/ 670442 w 4089755"/>
              <a:gd name="connsiteY14597" fmla="*/ 1058029 h 4615664"/>
              <a:gd name="connsiteX14598" fmla="*/ 640258 w 4089755"/>
              <a:gd name="connsiteY14598" fmla="*/ 1031640 h 4615664"/>
              <a:gd name="connsiteX14599" fmla="*/ 663309 w 4089755"/>
              <a:gd name="connsiteY14599" fmla="*/ 1037874 h 4615664"/>
              <a:gd name="connsiteX14600" fmla="*/ 665914 w 4089755"/>
              <a:gd name="connsiteY14600" fmla="*/ 1040094 h 4615664"/>
              <a:gd name="connsiteX14601" fmla="*/ 667264 w 4089755"/>
              <a:gd name="connsiteY14601" fmla="*/ 1041088 h 4615664"/>
              <a:gd name="connsiteX14602" fmla="*/ 682155 w 4089755"/>
              <a:gd name="connsiteY14602" fmla="*/ 1052180 h 4615664"/>
              <a:gd name="connsiteX14603" fmla="*/ 686464 w 4089755"/>
              <a:gd name="connsiteY14603" fmla="*/ 1053498 h 4615664"/>
              <a:gd name="connsiteX14604" fmla="*/ 683608 w 4089755"/>
              <a:gd name="connsiteY14604" fmla="*/ 1046042 h 4615664"/>
              <a:gd name="connsiteX14605" fmla="*/ 679456 w 4089755"/>
              <a:gd name="connsiteY14605" fmla="*/ 1042241 h 4615664"/>
              <a:gd name="connsiteX14606" fmla="*/ 688440 w 4089755"/>
              <a:gd name="connsiteY14606" fmla="*/ 1044671 h 4615664"/>
              <a:gd name="connsiteX14607" fmla="*/ 703766 w 4089755"/>
              <a:gd name="connsiteY14607" fmla="*/ 1050502 h 4615664"/>
              <a:gd name="connsiteX14608" fmla="*/ 734550 w 4089755"/>
              <a:gd name="connsiteY14608" fmla="*/ 1076851 h 4615664"/>
              <a:gd name="connsiteX14609" fmla="*/ 747650 w 4089755"/>
              <a:gd name="connsiteY14609" fmla="*/ 1096644 h 4615664"/>
              <a:gd name="connsiteX14610" fmla="*/ 753835 w 4089755"/>
              <a:gd name="connsiteY14610" fmla="*/ 1102385 h 4615664"/>
              <a:gd name="connsiteX14611" fmla="*/ 755026 w 4089755"/>
              <a:gd name="connsiteY14611" fmla="*/ 1100914 h 4615664"/>
              <a:gd name="connsiteX14612" fmla="*/ 754853 w 4089755"/>
              <a:gd name="connsiteY14612" fmla="*/ 1099967 h 4615664"/>
              <a:gd name="connsiteX14613" fmla="*/ 748862 w 4089755"/>
              <a:gd name="connsiteY14613" fmla="*/ 1089133 h 4615664"/>
              <a:gd name="connsiteX14614" fmla="*/ 747976 w 4089755"/>
              <a:gd name="connsiteY14614" fmla="*/ 1081281 h 4615664"/>
              <a:gd name="connsiteX14615" fmla="*/ 758487 w 4089755"/>
              <a:gd name="connsiteY14615" fmla="*/ 1096642 h 4615664"/>
              <a:gd name="connsiteX14616" fmla="*/ 763828 w 4089755"/>
              <a:gd name="connsiteY14616" fmla="*/ 1090052 h 4615664"/>
              <a:gd name="connsiteX14617" fmla="*/ 759750 w 4089755"/>
              <a:gd name="connsiteY14617" fmla="*/ 1085185 h 4615664"/>
              <a:gd name="connsiteX14618" fmla="*/ 741436 w 4089755"/>
              <a:gd name="connsiteY14618" fmla="*/ 1069232 h 4615664"/>
              <a:gd name="connsiteX14619" fmla="*/ 788030 w 4089755"/>
              <a:gd name="connsiteY14619" fmla="*/ 1089961 h 4615664"/>
              <a:gd name="connsiteX14620" fmla="*/ 812271 w 4089755"/>
              <a:gd name="connsiteY14620" fmla="*/ 1100586 h 4615664"/>
              <a:gd name="connsiteX14621" fmla="*/ 833298 w 4089755"/>
              <a:gd name="connsiteY14621" fmla="*/ 1105139 h 4615664"/>
              <a:gd name="connsiteX14622" fmla="*/ 814022 w 4089755"/>
              <a:gd name="connsiteY14622" fmla="*/ 1089962 h 4615664"/>
              <a:gd name="connsiteX14623" fmla="*/ 828041 w 4089755"/>
              <a:gd name="connsiteY14623" fmla="*/ 1076550 h 4615664"/>
              <a:gd name="connsiteX14624" fmla="*/ 815773 w 4089755"/>
              <a:gd name="connsiteY14624" fmla="*/ 1073514 h 4615664"/>
              <a:gd name="connsiteX14625" fmla="*/ 805261 w 4089755"/>
              <a:gd name="connsiteY14625" fmla="*/ 1076550 h 4615664"/>
              <a:gd name="connsiteX14626" fmla="*/ 799556 w 4089755"/>
              <a:gd name="connsiteY14626" fmla="*/ 1073143 h 4615664"/>
              <a:gd name="connsiteX14627" fmla="*/ 799692 w 4089755"/>
              <a:gd name="connsiteY14627" fmla="*/ 1072347 h 4615664"/>
              <a:gd name="connsiteX14628" fmla="*/ 799048 w 4089755"/>
              <a:gd name="connsiteY14628" fmla="*/ 1068566 h 4615664"/>
              <a:gd name="connsiteX14629" fmla="*/ 797446 w 4089755"/>
              <a:gd name="connsiteY14629" fmla="*/ 1071884 h 4615664"/>
              <a:gd name="connsiteX14630" fmla="*/ 797156 w 4089755"/>
              <a:gd name="connsiteY14630" fmla="*/ 1071710 h 4615664"/>
              <a:gd name="connsiteX14631" fmla="*/ 798252 w 4089755"/>
              <a:gd name="connsiteY14631" fmla="*/ 1061369 h 4615664"/>
              <a:gd name="connsiteX14632" fmla="*/ 790731 w 4089755"/>
              <a:gd name="connsiteY14632" fmla="*/ 1061179 h 4615664"/>
              <a:gd name="connsiteX14633" fmla="*/ 784676 w 4089755"/>
              <a:gd name="connsiteY14633" fmla="*/ 1064328 h 4615664"/>
              <a:gd name="connsiteX14634" fmla="*/ 787491 w 4089755"/>
              <a:gd name="connsiteY14634" fmla="*/ 1060854 h 4615664"/>
              <a:gd name="connsiteX14635" fmla="*/ 770421 w 4089755"/>
              <a:gd name="connsiteY14635" fmla="*/ 1045973 h 4615664"/>
              <a:gd name="connsiteX14636" fmla="*/ 743774 w 4089755"/>
              <a:gd name="connsiteY14636" fmla="*/ 1022393 h 4615664"/>
              <a:gd name="connsiteX14637" fmla="*/ 767002 w 4089755"/>
              <a:gd name="connsiteY14637" fmla="*/ 1031007 h 4615664"/>
              <a:gd name="connsiteX14638" fmla="*/ 943109 w 4089755"/>
              <a:gd name="connsiteY14638" fmla="*/ 1097549 h 4615664"/>
              <a:gd name="connsiteX14639" fmla="*/ 972606 w 4089755"/>
              <a:gd name="connsiteY14639" fmla="*/ 1112731 h 4615664"/>
              <a:gd name="connsiteX14640" fmla="*/ 993634 w 4089755"/>
              <a:gd name="connsiteY14640" fmla="*/ 1121585 h 4615664"/>
              <a:gd name="connsiteX14641" fmla="*/ 1028388 w 4089755"/>
              <a:gd name="connsiteY14641" fmla="*/ 1141322 h 4615664"/>
              <a:gd name="connsiteX14642" fmla="*/ 1070443 w 4089755"/>
              <a:gd name="connsiteY14642" fmla="*/ 1156502 h 4615664"/>
              <a:gd name="connsiteX14643" fmla="*/ 1108703 w 4089755"/>
              <a:gd name="connsiteY14643" fmla="*/ 1171428 h 4615664"/>
              <a:gd name="connsiteX14644" fmla="*/ 1119216 w 4089755"/>
              <a:gd name="connsiteY14644" fmla="*/ 1183574 h 4615664"/>
              <a:gd name="connsiteX14645" fmla="*/ 1122720 w 4089755"/>
              <a:gd name="connsiteY14645" fmla="*/ 1201793 h 4615664"/>
              <a:gd name="connsiteX14646" fmla="*/ 1157476 w 4089755"/>
              <a:gd name="connsiteY14646" fmla="*/ 1218237 h 4615664"/>
              <a:gd name="connsiteX14647" fmla="*/ 1182008 w 4089755"/>
              <a:gd name="connsiteY14647" fmla="*/ 1228864 h 4615664"/>
              <a:gd name="connsiteX14648" fmla="*/ 1162732 w 4089755"/>
              <a:gd name="connsiteY14648" fmla="*/ 1215454 h 4615664"/>
              <a:gd name="connsiteX14649" fmla="*/ 1146962 w 4089755"/>
              <a:gd name="connsiteY14649" fmla="*/ 1201793 h 4615664"/>
              <a:gd name="connsiteX14650" fmla="*/ 1149808 w 4089755"/>
              <a:gd name="connsiteY14650" fmla="*/ 1201224 h 4615664"/>
              <a:gd name="connsiteX14651" fmla="*/ 1152185 w 4089755"/>
              <a:gd name="connsiteY14651" fmla="*/ 1201548 h 4615664"/>
              <a:gd name="connsiteX14652" fmla="*/ 1151525 w 4089755"/>
              <a:gd name="connsiteY14652" fmla="*/ 1202912 h 4615664"/>
              <a:gd name="connsiteX14653" fmla="*/ 1153354 w 4089755"/>
              <a:gd name="connsiteY14653" fmla="*/ 1206692 h 4615664"/>
              <a:gd name="connsiteX14654" fmla="*/ 1153965 w 4089755"/>
              <a:gd name="connsiteY14654" fmla="*/ 1202912 h 4615664"/>
              <a:gd name="connsiteX14655" fmla="*/ 1153780 w 4089755"/>
              <a:gd name="connsiteY14655" fmla="*/ 1201767 h 4615664"/>
              <a:gd name="connsiteX14656" fmla="*/ 1153971 w 4089755"/>
              <a:gd name="connsiteY14656" fmla="*/ 1201793 h 4615664"/>
              <a:gd name="connsiteX14657" fmla="*/ 1160979 w 4089755"/>
              <a:gd name="connsiteY14657" fmla="*/ 1191167 h 4615664"/>
              <a:gd name="connsiteX14658" fmla="*/ 891727 w 4089755"/>
              <a:gd name="connsiteY14658" fmla="*/ 1047422 h 4615664"/>
              <a:gd name="connsiteX14659" fmla="*/ 826921 w 4089755"/>
              <a:gd name="connsiteY14659" fmla="*/ 1017770 h 4615664"/>
              <a:gd name="connsiteX14660" fmla="*/ 832511 w 4089755"/>
              <a:gd name="connsiteY14660" fmla="*/ 1011834 h 4615664"/>
              <a:gd name="connsiteX14661" fmla="*/ 810936 w 4089755"/>
              <a:gd name="connsiteY14661" fmla="*/ 994564 h 4615664"/>
              <a:gd name="connsiteX14662" fmla="*/ 768381 w 4089755"/>
              <a:gd name="connsiteY14662" fmla="*/ 957593 h 4615664"/>
              <a:gd name="connsiteX14663" fmla="*/ 805767 w 4089755"/>
              <a:gd name="connsiteY14663" fmla="*/ 984660 h 4615664"/>
              <a:gd name="connsiteX14664" fmla="*/ 821487 w 4089755"/>
              <a:gd name="connsiteY14664" fmla="*/ 996714 h 4615664"/>
              <a:gd name="connsiteX14665" fmla="*/ 830609 w 4089755"/>
              <a:gd name="connsiteY14665" fmla="*/ 1004510 h 4615664"/>
              <a:gd name="connsiteX14666" fmla="*/ 832881 w 4089755"/>
              <a:gd name="connsiteY14666" fmla="*/ 1005451 h 4615664"/>
              <a:gd name="connsiteX14667" fmla="*/ 836155 w 4089755"/>
              <a:gd name="connsiteY14667" fmla="*/ 1007963 h 4615664"/>
              <a:gd name="connsiteX14668" fmla="*/ 861010 w 4089755"/>
              <a:gd name="connsiteY14668" fmla="*/ 981570 h 4615664"/>
              <a:gd name="connsiteX14669" fmla="*/ 857531 w 4089755"/>
              <a:gd name="connsiteY14669" fmla="*/ 974570 h 4615664"/>
              <a:gd name="connsiteX14670" fmla="*/ 852737 w 4089755"/>
              <a:gd name="connsiteY14670" fmla="*/ 966932 h 4615664"/>
              <a:gd name="connsiteX14671" fmla="*/ 862042 w 4089755"/>
              <a:gd name="connsiteY14671" fmla="*/ 966623 h 4615664"/>
              <a:gd name="connsiteX14672" fmla="*/ 868890 w 4089755"/>
              <a:gd name="connsiteY14672" fmla="*/ 973203 h 4615664"/>
              <a:gd name="connsiteX14673" fmla="*/ 884762 w 4089755"/>
              <a:gd name="connsiteY14673" fmla="*/ 956347 h 4615664"/>
              <a:gd name="connsiteX14674" fmla="*/ 920974 w 4089755"/>
              <a:gd name="connsiteY14674" fmla="*/ 922679 h 4615664"/>
              <a:gd name="connsiteX14675" fmla="*/ 920577 w 4089755"/>
              <a:gd name="connsiteY14675" fmla="*/ 922348 h 4615664"/>
              <a:gd name="connsiteX14676" fmla="*/ 843731 w 4089755"/>
              <a:gd name="connsiteY14676" fmla="*/ 859957 h 4615664"/>
              <a:gd name="connsiteX14677" fmla="*/ 787422 w 4089755"/>
              <a:gd name="connsiteY14677" fmla="*/ 813458 h 4615664"/>
              <a:gd name="connsiteX14678" fmla="*/ 794210 w 4089755"/>
              <a:gd name="connsiteY14678" fmla="*/ 809267 h 4615664"/>
              <a:gd name="connsiteX14679" fmla="*/ 796245 w 4089755"/>
              <a:gd name="connsiteY14679" fmla="*/ 808166 h 4615664"/>
              <a:gd name="connsiteX14680" fmla="*/ 888907 w 4089755"/>
              <a:gd name="connsiteY14680" fmla="*/ 878388 h 4615664"/>
              <a:gd name="connsiteX14681" fmla="*/ 908468 w 4089755"/>
              <a:gd name="connsiteY14681" fmla="*/ 894833 h 4615664"/>
              <a:gd name="connsiteX14682" fmla="*/ 930276 w 4089755"/>
              <a:gd name="connsiteY14682" fmla="*/ 914031 h 4615664"/>
              <a:gd name="connsiteX14683" fmla="*/ 933672 w 4089755"/>
              <a:gd name="connsiteY14683" fmla="*/ 910874 h 4615664"/>
              <a:gd name="connsiteX14684" fmla="*/ 913044 w 4089755"/>
              <a:gd name="connsiteY14684" fmla="*/ 894714 h 4615664"/>
              <a:gd name="connsiteX14685" fmla="*/ 841997 w 4089755"/>
              <a:gd name="connsiteY14685" fmla="*/ 832705 h 4615664"/>
              <a:gd name="connsiteX14686" fmla="*/ 832061 w 4089755"/>
              <a:gd name="connsiteY14686" fmla="*/ 824032 h 4615664"/>
              <a:gd name="connsiteX14687" fmla="*/ 832096 w 4089755"/>
              <a:gd name="connsiteY14687" fmla="*/ 821646 h 4615664"/>
              <a:gd name="connsiteX14688" fmla="*/ 833217 w 4089755"/>
              <a:gd name="connsiteY14688" fmla="*/ 817920 h 4615664"/>
              <a:gd name="connsiteX14689" fmla="*/ 852852 w 4089755"/>
              <a:gd name="connsiteY14689" fmla="*/ 833796 h 4615664"/>
              <a:gd name="connsiteX14690" fmla="*/ 881749 w 4089755"/>
              <a:gd name="connsiteY14690" fmla="*/ 853718 h 4615664"/>
              <a:gd name="connsiteX14691" fmla="*/ 851009 w 4089755"/>
              <a:gd name="connsiteY14691" fmla="*/ 825327 h 4615664"/>
              <a:gd name="connsiteX14692" fmla="*/ 848832 w 4089755"/>
              <a:gd name="connsiteY14692" fmla="*/ 823502 h 4615664"/>
              <a:gd name="connsiteX14693" fmla="*/ 865111 w 4089755"/>
              <a:gd name="connsiteY14693" fmla="*/ 829787 h 4615664"/>
              <a:gd name="connsiteX14694" fmla="*/ 940503 w 4089755"/>
              <a:gd name="connsiteY14694" fmla="*/ 890786 h 4615664"/>
              <a:gd name="connsiteX14695" fmla="*/ 948613 w 4089755"/>
              <a:gd name="connsiteY14695" fmla="*/ 896982 h 4615664"/>
              <a:gd name="connsiteX14696" fmla="*/ 963550 w 4089755"/>
              <a:gd name="connsiteY14696" fmla="*/ 883096 h 4615664"/>
              <a:gd name="connsiteX14697" fmla="*/ 958097 w 4089755"/>
              <a:gd name="connsiteY14697" fmla="*/ 878783 h 4615664"/>
              <a:gd name="connsiteX14698" fmla="*/ 960943 w 4089755"/>
              <a:gd name="connsiteY14698" fmla="*/ 880396 h 4615664"/>
              <a:gd name="connsiteX14699" fmla="*/ 963559 w 4089755"/>
              <a:gd name="connsiteY14699" fmla="*/ 883086 h 4615664"/>
              <a:gd name="connsiteX14700" fmla="*/ 964227 w 4089755"/>
              <a:gd name="connsiteY14700" fmla="*/ 882466 h 4615664"/>
              <a:gd name="connsiteX14701" fmla="*/ 963653 w 4089755"/>
              <a:gd name="connsiteY14701" fmla="*/ 881934 h 4615664"/>
              <a:gd name="connsiteX14702" fmla="*/ 960943 w 4089755"/>
              <a:gd name="connsiteY14702" fmla="*/ 880396 h 4615664"/>
              <a:gd name="connsiteX14703" fmla="*/ 958294 w 4089755"/>
              <a:gd name="connsiteY14703" fmla="*/ 877675 h 4615664"/>
              <a:gd name="connsiteX14704" fmla="*/ 958431 w 4089755"/>
              <a:gd name="connsiteY14704" fmla="*/ 876902 h 4615664"/>
              <a:gd name="connsiteX14705" fmla="*/ 956718 w 4089755"/>
              <a:gd name="connsiteY14705" fmla="*/ 876055 h 4615664"/>
              <a:gd name="connsiteX14706" fmla="*/ 958294 w 4089755"/>
              <a:gd name="connsiteY14706" fmla="*/ 877675 h 4615664"/>
              <a:gd name="connsiteX14707" fmla="*/ 958097 w 4089755"/>
              <a:gd name="connsiteY14707" fmla="*/ 878783 h 4615664"/>
              <a:gd name="connsiteX14708" fmla="*/ 950524 w 4089755"/>
              <a:gd name="connsiteY14708" fmla="*/ 867194 h 4615664"/>
              <a:gd name="connsiteX14709" fmla="*/ 965686 w 4089755"/>
              <a:gd name="connsiteY14709" fmla="*/ 877908 h 4615664"/>
              <a:gd name="connsiteX14710" fmla="*/ 967364 w 4089755"/>
              <a:gd name="connsiteY14710" fmla="*/ 879550 h 4615664"/>
              <a:gd name="connsiteX14711" fmla="*/ 970554 w 4089755"/>
              <a:gd name="connsiteY14711" fmla="*/ 876583 h 4615664"/>
              <a:gd name="connsiteX14712" fmla="*/ 973476 w 4089755"/>
              <a:gd name="connsiteY14712" fmla="*/ 878021 h 4615664"/>
              <a:gd name="connsiteX14713" fmla="*/ 992674 w 4089755"/>
              <a:gd name="connsiteY14713" fmla="*/ 877085 h 4615664"/>
              <a:gd name="connsiteX14714" fmla="*/ 979862 w 4089755"/>
              <a:gd name="connsiteY14714" fmla="*/ 867974 h 4615664"/>
              <a:gd name="connsiteX14715" fmla="*/ 989759 w 4089755"/>
              <a:gd name="connsiteY14715" fmla="*/ 859963 h 4615664"/>
              <a:gd name="connsiteX14716" fmla="*/ 941050 w 4089755"/>
              <a:gd name="connsiteY14716" fmla="*/ 819661 h 4615664"/>
              <a:gd name="connsiteX14717" fmla="*/ 910736 w 4089755"/>
              <a:gd name="connsiteY14717" fmla="*/ 794522 h 4615664"/>
              <a:gd name="connsiteX14718" fmla="*/ 913935 w 4089755"/>
              <a:gd name="connsiteY14718" fmla="*/ 793270 h 4615664"/>
              <a:gd name="connsiteX14719" fmla="*/ 914900 w 4089755"/>
              <a:gd name="connsiteY14719" fmla="*/ 792963 h 4615664"/>
              <a:gd name="connsiteX14720" fmla="*/ 964492 w 4089755"/>
              <a:gd name="connsiteY14720" fmla="*/ 831576 h 4615664"/>
              <a:gd name="connsiteX14721" fmla="*/ 988101 w 4089755"/>
              <a:gd name="connsiteY14721" fmla="*/ 851795 h 4615664"/>
              <a:gd name="connsiteX14722" fmla="*/ 993999 w 4089755"/>
              <a:gd name="connsiteY14722" fmla="*/ 856529 h 4615664"/>
              <a:gd name="connsiteX14723" fmla="*/ 1027633 w 4089755"/>
              <a:gd name="connsiteY14723" fmla="*/ 829301 h 4615664"/>
              <a:gd name="connsiteX14724" fmla="*/ 1023547 w 4089755"/>
              <a:gd name="connsiteY14724" fmla="*/ 820967 h 4615664"/>
              <a:gd name="connsiteX14725" fmla="*/ 1027294 w 4089755"/>
              <a:gd name="connsiteY14725" fmla="*/ 815202 h 4615664"/>
              <a:gd name="connsiteX14726" fmla="*/ 1029916 w 4089755"/>
              <a:gd name="connsiteY14726" fmla="*/ 816906 h 4615664"/>
              <a:gd name="connsiteX14727" fmla="*/ 1030741 w 4089755"/>
              <a:gd name="connsiteY14727" fmla="*/ 815776 h 4615664"/>
              <a:gd name="connsiteX14728" fmla="*/ 1036521 w 4089755"/>
              <a:gd name="connsiteY14728" fmla="*/ 821276 h 4615664"/>
              <a:gd name="connsiteX14729" fmla="*/ 1036857 w 4089755"/>
              <a:gd name="connsiteY14729" fmla="*/ 821835 h 4615664"/>
              <a:gd name="connsiteX14730" fmla="*/ 1046905 w 4089755"/>
              <a:gd name="connsiteY14730" fmla="*/ 813699 h 4615664"/>
              <a:gd name="connsiteX14731" fmla="*/ 982078 w 4089755"/>
              <a:gd name="connsiteY14731" fmla="*/ 761114 h 4615664"/>
              <a:gd name="connsiteX14732" fmla="*/ 981691 w 4089755"/>
              <a:gd name="connsiteY14732" fmla="*/ 760798 h 4615664"/>
              <a:gd name="connsiteX14733" fmla="*/ 981735 w 4089755"/>
              <a:gd name="connsiteY14733" fmla="*/ 760807 h 4615664"/>
              <a:gd name="connsiteX14734" fmla="*/ 1027592 w 4089755"/>
              <a:gd name="connsiteY14734" fmla="*/ 787502 h 4615664"/>
              <a:gd name="connsiteX14735" fmla="*/ 1053215 w 4089755"/>
              <a:gd name="connsiteY14735" fmla="*/ 808592 h 4615664"/>
              <a:gd name="connsiteX14736" fmla="*/ 1059820 w 4089755"/>
              <a:gd name="connsiteY14736" fmla="*/ 803244 h 4615664"/>
              <a:gd name="connsiteX14737" fmla="*/ 939995 w 4089755"/>
              <a:gd name="connsiteY14737" fmla="*/ 707219 h 4615664"/>
              <a:gd name="connsiteX14738" fmla="*/ 939278 w 4089755"/>
              <a:gd name="connsiteY14738" fmla="*/ 706638 h 4615664"/>
              <a:gd name="connsiteX14739" fmla="*/ 939364 w 4089755"/>
              <a:gd name="connsiteY14739" fmla="*/ 706641 h 4615664"/>
              <a:gd name="connsiteX14740" fmla="*/ 1027002 w 4089755"/>
              <a:gd name="connsiteY14740" fmla="*/ 750581 h 4615664"/>
              <a:gd name="connsiteX14741" fmla="*/ 1076927 w 4089755"/>
              <a:gd name="connsiteY14741" fmla="*/ 789396 h 4615664"/>
              <a:gd name="connsiteX14742" fmla="*/ 1078732 w 4089755"/>
              <a:gd name="connsiteY14742" fmla="*/ 787935 h 4615664"/>
              <a:gd name="connsiteX14743" fmla="*/ 1182483 w 4089755"/>
              <a:gd name="connsiteY14743" fmla="*/ 715329 h 4615664"/>
              <a:gd name="connsiteX14744" fmla="*/ 1197082 w 4089755"/>
              <a:gd name="connsiteY14744" fmla="*/ 707118 h 4615664"/>
              <a:gd name="connsiteX14745" fmla="*/ 1197116 w 4089755"/>
              <a:gd name="connsiteY14745" fmla="*/ 697900 h 4615664"/>
              <a:gd name="connsiteX14746" fmla="*/ 1199163 w 4089755"/>
              <a:gd name="connsiteY14746" fmla="*/ 650725 h 4615664"/>
              <a:gd name="connsiteX14747" fmla="*/ 1201999 w 4089755"/>
              <a:gd name="connsiteY14747" fmla="*/ 607054 h 4615664"/>
              <a:gd name="connsiteX14748" fmla="*/ 1200872 w 4089755"/>
              <a:gd name="connsiteY14748" fmla="*/ 658322 h 4615664"/>
              <a:gd name="connsiteX14749" fmla="*/ 1201079 w 4089755"/>
              <a:gd name="connsiteY14749" fmla="*/ 675543 h 4615664"/>
              <a:gd name="connsiteX14750" fmla="*/ 1205132 w 4089755"/>
              <a:gd name="connsiteY14750" fmla="*/ 660400 h 4615664"/>
              <a:gd name="connsiteX14751" fmla="*/ 1211059 w 4089755"/>
              <a:gd name="connsiteY14751" fmla="*/ 545773 h 4615664"/>
              <a:gd name="connsiteX14752" fmla="*/ 1209140 w 4089755"/>
              <a:gd name="connsiteY14752" fmla="*/ 652176 h 4615664"/>
              <a:gd name="connsiteX14753" fmla="*/ 1210576 w 4089755"/>
              <a:gd name="connsiteY14753" fmla="*/ 660046 h 4615664"/>
              <a:gd name="connsiteX14754" fmla="*/ 1210485 w 4089755"/>
              <a:gd name="connsiteY14754" fmla="*/ 652832 h 4615664"/>
              <a:gd name="connsiteX14755" fmla="*/ 1213785 w 4089755"/>
              <a:gd name="connsiteY14755" fmla="*/ 593977 h 4615664"/>
              <a:gd name="connsiteX14756" fmla="*/ 1216763 w 4089755"/>
              <a:gd name="connsiteY14756" fmla="*/ 556291 h 4615664"/>
              <a:gd name="connsiteX14757" fmla="*/ 1217910 w 4089755"/>
              <a:gd name="connsiteY14757" fmla="*/ 561590 h 4615664"/>
              <a:gd name="connsiteX14758" fmla="*/ 1217985 w 4089755"/>
              <a:gd name="connsiteY14758" fmla="*/ 561816 h 4615664"/>
              <a:gd name="connsiteX14759" fmla="*/ 1217967 w 4089755"/>
              <a:gd name="connsiteY14759" fmla="*/ 563484 h 4615664"/>
              <a:gd name="connsiteX14760" fmla="*/ 1216948 w 4089755"/>
              <a:gd name="connsiteY14760" fmla="*/ 590053 h 4615664"/>
              <a:gd name="connsiteX14761" fmla="*/ 1220748 w 4089755"/>
              <a:gd name="connsiteY14761" fmla="*/ 572011 h 4615664"/>
              <a:gd name="connsiteX14762" fmla="*/ 1220783 w 4089755"/>
              <a:gd name="connsiteY14762" fmla="*/ 570110 h 4615664"/>
              <a:gd name="connsiteX14763" fmla="*/ 1223175 w 4089755"/>
              <a:gd name="connsiteY14763" fmla="*/ 571573 h 4615664"/>
              <a:gd name="connsiteX14764" fmla="*/ 1222745 w 4089755"/>
              <a:gd name="connsiteY14764" fmla="*/ 565202 h 4615664"/>
              <a:gd name="connsiteX14765" fmla="*/ 1221269 w 4089755"/>
              <a:gd name="connsiteY14765" fmla="*/ 557659 h 4615664"/>
              <a:gd name="connsiteX14766" fmla="*/ 1221725 w 4089755"/>
              <a:gd name="connsiteY14766" fmla="*/ 552361 h 4615664"/>
              <a:gd name="connsiteX14767" fmla="*/ 1223735 w 4089755"/>
              <a:gd name="connsiteY14767" fmla="*/ 569302 h 4615664"/>
              <a:gd name="connsiteX14768" fmla="*/ 1219286 w 4089755"/>
              <a:gd name="connsiteY14768" fmla="*/ 670076 h 4615664"/>
              <a:gd name="connsiteX14769" fmla="*/ 1218378 w 4089755"/>
              <a:gd name="connsiteY14769" fmla="*/ 690511 h 4615664"/>
              <a:gd name="connsiteX14770" fmla="*/ 1218472 w 4089755"/>
              <a:gd name="connsiteY14770" fmla="*/ 695090 h 4615664"/>
              <a:gd name="connsiteX14771" fmla="*/ 1222144 w 4089755"/>
              <a:gd name="connsiteY14771" fmla="*/ 693026 h 4615664"/>
              <a:gd name="connsiteX14772" fmla="*/ 1225703 w 4089755"/>
              <a:gd name="connsiteY14772" fmla="*/ 621619 h 4615664"/>
              <a:gd name="connsiteX14773" fmla="*/ 1226976 w 4089755"/>
              <a:gd name="connsiteY14773" fmla="*/ 590546 h 4615664"/>
              <a:gd name="connsiteX14774" fmla="*/ 1228662 w 4089755"/>
              <a:gd name="connsiteY14774" fmla="*/ 608720 h 4615664"/>
              <a:gd name="connsiteX14775" fmla="*/ 1227979 w 4089755"/>
              <a:gd name="connsiteY14775" fmla="*/ 655519 h 4615664"/>
              <a:gd name="connsiteX14776" fmla="*/ 1226997 w 4089755"/>
              <a:gd name="connsiteY14776" fmla="*/ 690295 h 4615664"/>
              <a:gd name="connsiteX14777" fmla="*/ 1230346 w 4089755"/>
              <a:gd name="connsiteY14777" fmla="*/ 688412 h 4615664"/>
              <a:gd name="connsiteX14778" fmla="*/ 1230616 w 4089755"/>
              <a:gd name="connsiteY14778" fmla="*/ 685548 h 4615664"/>
              <a:gd name="connsiteX14779" fmla="*/ 1230675 w 4089755"/>
              <a:gd name="connsiteY14779" fmla="*/ 688228 h 4615664"/>
              <a:gd name="connsiteX14780" fmla="*/ 1241452 w 4089755"/>
              <a:gd name="connsiteY14780" fmla="*/ 682168 h 4615664"/>
              <a:gd name="connsiteX14781" fmla="*/ 1241484 w 4089755"/>
              <a:gd name="connsiteY14781" fmla="*/ 680898 h 4615664"/>
              <a:gd name="connsiteX14782" fmla="*/ 1241493 w 4089755"/>
              <a:gd name="connsiteY14782" fmla="*/ 682145 h 4615664"/>
              <a:gd name="connsiteX14783" fmla="*/ 1245279 w 4089755"/>
              <a:gd name="connsiteY14783" fmla="*/ 680016 h 4615664"/>
              <a:gd name="connsiteX14784" fmla="*/ 1245257 w 4089755"/>
              <a:gd name="connsiteY14784" fmla="*/ 675248 h 4615664"/>
              <a:gd name="connsiteX14785" fmla="*/ 1246177 w 4089755"/>
              <a:gd name="connsiteY14785" fmla="*/ 679511 h 4615664"/>
              <a:gd name="connsiteX14786" fmla="*/ 1249579 w 4089755"/>
              <a:gd name="connsiteY14786" fmla="*/ 677597 h 4615664"/>
              <a:gd name="connsiteX14787" fmla="*/ 1249664 w 4089755"/>
              <a:gd name="connsiteY14787" fmla="*/ 674940 h 4615664"/>
              <a:gd name="connsiteX14788" fmla="*/ 1254220 w 4089755"/>
              <a:gd name="connsiteY14788" fmla="*/ 665594 h 4615664"/>
              <a:gd name="connsiteX14789" fmla="*/ 1254364 w 4089755"/>
              <a:gd name="connsiteY14789" fmla="*/ 669717 h 4615664"/>
              <a:gd name="connsiteX14790" fmla="*/ 1257998 w 4089755"/>
              <a:gd name="connsiteY14790" fmla="*/ 667382 h 4615664"/>
              <a:gd name="connsiteX14791" fmla="*/ 1259697 w 4089755"/>
              <a:gd name="connsiteY14791" fmla="*/ 667108 h 4615664"/>
              <a:gd name="connsiteX14792" fmla="*/ 1259712 w 4089755"/>
              <a:gd name="connsiteY14792" fmla="*/ 665235 h 4615664"/>
              <a:gd name="connsiteX14793" fmla="*/ 1260377 w 4089755"/>
              <a:gd name="connsiteY14793" fmla="*/ 666997 h 4615664"/>
              <a:gd name="connsiteX14794" fmla="*/ 1266269 w 4089755"/>
              <a:gd name="connsiteY14794" fmla="*/ 666048 h 4615664"/>
              <a:gd name="connsiteX14795" fmla="*/ 1264110 w 4089755"/>
              <a:gd name="connsiteY14795" fmla="*/ 658791 h 4615664"/>
              <a:gd name="connsiteX14796" fmla="*/ 1260256 w 4089755"/>
              <a:gd name="connsiteY14796" fmla="*/ 642815 h 4615664"/>
              <a:gd name="connsiteX14797" fmla="*/ 1260594 w 4089755"/>
              <a:gd name="connsiteY14797" fmla="*/ 631458 h 4615664"/>
              <a:gd name="connsiteX14798" fmla="*/ 1260629 w 4089755"/>
              <a:gd name="connsiteY14798" fmla="*/ 630088 h 4615664"/>
              <a:gd name="connsiteX14799" fmla="*/ 1262555 w 4089755"/>
              <a:gd name="connsiteY14799" fmla="*/ 636388 h 4615664"/>
              <a:gd name="connsiteX14800" fmla="*/ 1269259 w 4089755"/>
              <a:gd name="connsiteY14800" fmla="*/ 661525 h 4615664"/>
              <a:gd name="connsiteX14801" fmla="*/ 1270164 w 4089755"/>
              <a:gd name="connsiteY14801" fmla="*/ 666022 h 4615664"/>
              <a:gd name="connsiteX14802" fmla="*/ 1273726 w 4089755"/>
              <a:gd name="connsiteY14802" fmla="*/ 664019 h 4615664"/>
              <a:gd name="connsiteX14803" fmla="*/ 1270435 w 4089755"/>
              <a:gd name="connsiteY14803" fmla="*/ 652430 h 4615664"/>
              <a:gd name="connsiteX14804" fmla="*/ 1271227 w 4089755"/>
              <a:gd name="connsiteY14804" fmla="*/ 632915 h 4615664"/>
              <a:gd name="connsiteX14805" fmla="*/ 1272275 w 4089755"/>
              <a:gd name="connsiteY14805" fmla="*/ 632754 h 4615664"/>
              <a:gd name="connsiteX14806" fmla="*/ 1271655 w 4089755"/>
              <a:gd name="connsiteY14806" fmla="*/ 630935 h 4615664"/>
              <a:gd name="connsiteX14807" fmla="*/ 1268401 w 4089755"/>
              <a:gd name="connsiteY14807" fmla="*/ 615730 h 4615664"/>
              <a:gd name="connsiteX14808" fmla="*/ 1275626 w 4089755"/>
              <a:gd name="connsiteY14808" fmla="*/ 628578 h 4615664"/>
              <a:gd name="connsiteX14809" fmla="*/ 1280335 w 4089755"/>
              <a:gd name="connsiteY14809" fmla="*/ 646912 h 4615664"/>
              <a:gd name="connsiteX14810" fmla="*/ 1286764 w 4089755"/>
              <a:gd name="connsiteY14810" fmla="*/ 652984 h 4615664"/>
              <a:gd name="connsiteX14811" fmla="*/ 1287620 w 4089755"/>
              <a:gd name="connsiteY14811" fmla="*/ 656206 h 4615664"/>
              <a:gd name="connsiteX14812" fmla="*/ 1289005 w 4089755"/>
              <a:gd name="connsiteY14812" fmla="*/ 655427 h 4615664"/>
              <a:gd name="connsiteX14813" fmla="*/ 1285197 w 4089755"/>
              <a:gd name="connsiteY14813" fmla="*/ 637166 h 4615664"/>
              <a:gd name="connsiteX14814" fmla="*/ 1284392 w 4089755"/>
              <a:gd name="connsiteY14814" fmla="*/ 617979 h 4615664"/>
              <a:gd name="connsiteX14815" fmla="*/ 1281581 w 4089755"/>
              <a:gd name="connsiteY14815" fmla="*/ 598573 h 4615664"/>
              <a:gd name="connsiteX14816" fmla="*/ 1289693 w 4089755"/>
              <a:gd name="connsiteY14816" fmla="*/ 592634 h 4615664"/>
              <a:gd name="connsiteX14817" fmla="*/ 1279237 w 4089755"/>
              <a:gd name="connsiteY14817" fmla="*/ 550909 h 4615664"/>
              <a:gd name="connsiteX14818" fmla="*/ 1275253 w 4089755"/>
              <a:gd name="connsiteY14818" fmla="*/ 534847 h 4615664"/>
              <a:gd name="connsiteX14819" fmla="*/ 1275869 w 4089755"/>
              <a:gd name="connsiteY14819" fmla="*/ 532954 h 4615664"/>
              <a:gd name="connsiteX14820" fmla="*/ 1277137 w 4089755"/>
              <a:gd name="connsiteY14820" fmla="*/ 527369 h 4615664"/>
              <a:gd name="connsiteX14821" fmla="*/ 1278581 w 4089755"/>
              <a:gd name="connsiteY14821" fmla="*/ 532487 h 4615664"/>
              <a:gd name="connsiteX14822" fmla="*/ 1300170 w 4089755"/>
              <a:gd name="connsiteY14822" fmla="*/ 609287 h 4615664"/>
              <a:gd name="connsiteX14823" fmla="*/ 1308473 w 4089755"/>
              <a:gd name="connsiteY14823" fmla="*/ 639360 h 4615664"/>
              <a:gd name="connsiteX14824" fmla="*/ 1309531 w 4089755"/>
              <a:gd name="connsiteY14824" fmla="*/ 643885 h 4615664"/>
              <a:gd name="connsiteX14825" fmla="*/ 1320759 w 4089755"/>
              <a:gd name="connsiteY14825" fmla="*/ 637571 h 4615664"/>
              <a:gd name="connsiteX14826" fmla="*/ 1319969 w 4089755"/>
              <a:gd name="connsiteY14826" fmla="*/ 634217 h 4615664"/>
              <a:gd name="connsiteX14827" fmla="*/ 1315701 w 4089755"/>
              <a:gd name="connsiteY14827" fmla="*/ 600283 h 4615664"/>
              <a:gd name="connsiteX14828" fmla="*/ 1318458 w 4089755"/>
              <a:gd name="connsiteY14828" fmla="*/ 593081 h 4615664"/>
              <a:gd name="connsiteX14829" fmla="*/ 1309321 w 4089755"/>
              <a:gd name="connsiteY14829" fmla="*/ 556480 h 4615664"/>
              <a:gd name="connsiteX14830" fmla="*/ 1315055 w 4089755"/>
              <a:gd name="connsiteY14830" fmla="*/ 565431 h 4615664"/>
              <a:gd name="connsiteX14831" fmla="*/ 1314170 w 4089755"/>
              <a:gd name="connsiteY14831" fmla="*/ 565107 h 4615664"/>
              <a:gd name="connsiteX14832" fmla="*/ 1313571 w 4089755"/>
              <a:gd name="connsiteY14832" fmla="*/ 563560 h 4615664"/>
              <a:gd name="connsiteX14833" fmla="*/ 1313601 w 4089755"/>
              <a:gd name="connsiteY14833" fmla="*/ 564898 h 4615664"/>
              <a:gd name="connsiteX14834" fmla="*/ 1314170 w 4089755"/>
              <a:gd name="connsiteY14834" fmla="*/ 565107 h 4615664"/>
              <a:gd name="connsiteX14835" fmla="*/ 1315273 w 4089755"/>
              <a:gd name="connsiteY14835" fmla="*/ 567948 h 4615664"/>
              <a:gd name="connsiteX14836" fmla="*/ 1315445 w 4089755"/>
              <a:gd name="connsiteY14836" fmla="*/ 569924 h 4615664"/>
              <a:gd name="connsiteX14837" fmla="*/ 1316169 w 4089755"/>
              <a:gd name="connsiteY14837" fmla="*/ 572025 h 4615664"/>
              <a:gd name="connsiteX14838" fmla="*/ 1322769 w 4089755"/>
              <a:gd name="connsiteY14838" fmla="*/ 576874 h 4615664"/>
              <a:gd name="connsiteX14839" fmla="*/ 1332111 w 4089755"/>
              <a:gd name="connsiteY14839" fmla="*/ 612004 h 4615664"/>
              <a:gd name="connsiteX14840" fmla="*/ 1337053 w 4089755"/>
              <a:gd name="connsiteY14840" fmla="*/ 616209 h 4615664"/>
              <a:gd name="connsiteX14841" fmla="*/ 1340162 w 4089755"/>
              <a:gd name="connsiteY14841" fmla="*/ 626661 h 4615664"/>
              <a:gd name="connsiteX14842" fmla="*/ 1343523 w 4089755"/>
              <a:gd name="connsiteY14842" fmla="*/ 624769 h 4615664"/>
              <a:gd name="connsiteX14843" fmla="*/ 1329506 w 4089755"/>
              <a:gd name="connsiteY14843" fmla="*/ 559717 h 4615664"/>
              <a:gd name="connsiteX14844" fmla="*/ 1315387 w 4089755"/>
              <a:gd name="connsiteY14844" fmla="*/ 507200 h 4615664"/>
              <a:gd name="connsiteX14845" fmla="*/ 1316075 w 4089755"/>
              <a:gd name="connsiteY14845" fmla="*/ 503427 h 4615664"/>
              <a:gd name="connsiteX14846" fmla="*/ 1317157 w 4089755"/>
              <a:gd name="connsiteY14846" fmla="*/ 494506 h 4615664"/>
              <a:gd name="connsiteX14847" fmla="*/ 1322722 w 4089755"/>
              <a:gd name="connsiteY14847" fmla="*/ 510755 h 4615664"/>
              <a:gd name="connsiteX14848" fmla="*/ 1319725 w 4089755"/>
              <a:gd name="connsiteY14848" fmla="*/ 494442 h 4615664"/>
              <a:gd name="connsiteX14849" fmla="*/ 1323743 w 4089755"/>
              <a:gd name="connsiteY14849" fmla="*/ 494528 h 4615664"/>
              <a:gd name="connsiteX14850" fmla="*/ 1324007 w 4089755"/>
              <a:gd name="connsiteY14850" fmla="*/ 488780 h 4615664"/>
              <a:gd name="connsiteX14851" fmla="*/ 1328796 w 4089755"/>
              <a:gd name="connsiteY14851" fmla="*/ 504192 h 4615664"/>
              <a:gd name="connsiteX14852" fmla="*/ 1329525 w 4089755"/>
              <a:gd name="connsiteY14852" fmla="*/ 509168 h 4615664"/>
              <a:gd name="connsiteX14853" fmla="*/ 1329305 w 4089755"/>
              <a:gd name="connsiteY14853" fmla="*/ 511583 h 4615664"/>
              <a:gd name="connsiteX14854" fmla="*/ 1330860 w 4089755"/>
              <a:gd name="connsiteY14854" fmla="*/ 510833 h 4615664"/>
              <a:gd name="connsiteX14855" fmla="*/ 1337267 w 4089755"/>
              <a:gd name="connsiteY14855" fmla="*/ 531453 h 4615664"/>
              <a:gd name="connsiteX14856" fmla="*/ 1337294 w 4089755"/>
              <a:gd name="connsiteY14856" fmla="*/ 537917 h 4615664"/>
              <a:gd name="connsiteX14857" fmla="*/ 1336742 w 4089755"/>
              <a:gd name="connsiteY14857" fmla="*/ 552684 h 4615664"/>
              <a:gd name="connsiteX14858" fmla="*/ 1338296 w 4089755"/>
              <a:gd name="connsiteY14858" fmla="*/ 570561 h 4615664"/>
              <a:gd name="connsiteX14859" fmla="*/ 1339701 w 4089755"/>
              <a:gd name="connsiteY14859" fmla="*/ 539784 h 4615664"/>
              <a:gd name="connsiteX14860" fmla="*/ 1339750 w 4089755"/>
              <a:gd name="connsiteY14860" fmla="*/ 539446 h 4615664"/>
              <a:gd name="connsiteX14861" fmla="*/ 1341497 w 4089755"/>
              <a:gd name="connsiteY14861" fmla="*/ 545068 h 4615664"/>
              <a:gd name="connsiteX14862" fmla="*/ 1351349 w 4089755"/>
              <a:gd name="connsiteY14862" fmla="*/ 581975 h 4615664"/>
              <a:gd name="connsiteX14863" fmla="*/ 1358809 w 4089755"/>
              <a:gd name="connsiteY14863" fmla="*/ 616174 h 4615664"/>
              <a:gd name="connsiteX14864" fmla="*/ 1364229 w 4089755"/>
              <a:gd name="connsiteY14864" fmla="*/ 613126 h 4615664"/>
              <a:gd name="connsiteX14865" fmla="*/ 1361068 w 4089755"/>
              <a:gd name="connsiteY14865" fmla="*/ 577257 h 4615664"/>
              <a:gd name="connsiteX14866" fmla="*/ 1352398 w 4089755"/>
              <a:gd name="connsiteY14866" fmla="*/ 513523 h 4615664"/>
              <a:gd name="connsiteX14867" fmla="*/ 1352510 w 4089755"/>
              <a:gd name="connsiteY14867" fmla="*/ 457604 h 4615664"/>
              <a:gd name="connsiteX14868" fmla="*/ 1367535 w 4089755"/>
              <a:gd name="connsiteY14868" fmla="*/ 552797 h 4615664"/>
              <a:gd name="connsiteX14869" fmla="*/ 1381764 w 4089755"/>
              <a:gd name="connsiteY14869" fmla="*/ 603838 h 4615664"/>
              <a:gd name="connsiteX14870" fmla="*/ 1396595 w 4089755"/>
              <a:gd name="connsiteY14870" fmla="*/ 597792 h 4615664"/>
              <a:gd name="connsiteX14871" fmla="*/ 1395224 w 4089755"/>
              <a:gd name="connsiteY14871" fmla="*/ 587619 h 4615664"/>
              <a:gd name="connsiteX14872" fmla="*/ 1397794 w 4089755"/>
              <a:gd name="connsiteY14872" fmla="*/ 597303 h 4615664"/>
              <a:gd name="connsiteX14873" fmla="*/ 1455364 w 4089755"/>
              <a:gd name="connsiteY14873" fmla="*/ 573834 h 4615664"/>
              <a:gd name="connsiteX14874" fmla="*/ 1456454 w 4089755"/>
              <a:gd name="connsiteY14874" fmla="*/ 565013 h 4615664"/>
              <a:gd name="connsiteX14875" fmla="*/ 1456835 w 4089755"/>
              <a:gd name="connsiteY14875" fmla="*/ 561390 h 4615664"/>
              <a:gd name="connsiteX14876" fmla="*/ 1458291 w 4089755"/>
              <a:gd name="connsiteY14876" fmla="*/ 566929 h 4615664"/>
              <a:gd name="connsiteX14877" fmla="*/ 1459495 w 4089755"/>
              <a:gd name="connsiteY14877" fmla="*/ 572150 h 4615664"/>
              <a:gd name="connsiteX14878" fmla="*/ 1464235 w 4089755"/>
              <a:gd name="connsiteY14878" fmla="*/ 570218 h 4615664"/>
              <a:gd name="connsiteX14879" fmla="*/ 1466080 w 4089755"/>
              <a:gd name="connsiteY14879" fmla="*/ 559032 h 4615664"/>
              <a:gd name="connsiteX14880" fmla="*/ 1471779 w 4089755"/>
              <a:gd name="connsiteY14880" fmla="*/ 530322 h 4615664"/>
              <a:gd name="connsiteX14881" fmla="*/ 1471782 w 4089755"/>
              <a:gd name="connsiteY14881" fmla="*/ 533098 h 4615664"/>
              <a:gd name="connsiteX14882" fmla="*/ 1470006 w 4089755"/>
              <a:gd name="connsiteY14882" fmla="*/ 555248 h 4615664"/>
              <a:gd name="connsiteX14883" fmla="*/ 1469988 w 4089755"/>
              <a:gd name="connsiteY14883" fmla="*/ 557406 h 4615664"/>
              <a:gd name="connsiteX14884" fmla="*/ 1467734 w 4089755"/>
              <a:gd name="connsiteY14884" fmla="*/ 568790 h 4615664"/>
              <a:gd name="connsiteX14885" fmla="*/ 1483329 w 4089755"/>
              <a:gd name="connsiteY14885" fmla="*/ 562433 h 4615664"/>
              <a:gd name="connsiteX14886" fmla="*/ 1483444 w 4089755"/>
              <a:gd name="connsiteY14886" fmla="*/ 559492 h 4615664"/>
              <a:gd name="connsiteX14887" fmla="*/ 1486404 w 4089755"/>
              <a:gd name="connsiteY14887" fmla="*/ 533007 h 4615664"/>
              <a:gd name="connsiteX14888" fmla="*/ 1486948 w 4089755"/>
              <a:gd name="connsiteY14888" fmla="*/ 550960 h 4615664"/>
              <a:gd name="connsiteX14889" fmla="*/ 1493292 w 4089755"/>
              <a:gd name="connsiteY14889" fmla="*/ 514400 h 4615664"/>
              <a:gd name="connsiteX14890" fmla="*/ 1486907 w 4089755"/>
              <a:gd name="connsiteY14890" fmla="*/ 479305 h 4615664"/>
              <a:gd name="connsiteX14891" fmla="*/ 1484111 w 4089755"/>
              <a:gd name="connsiteY14891" fmla="*/ 491219 h 4615664"/>
              <a:gd name="connsiteX14892" fmla="*/ 1476838 w 4089755"/>
              <a:gd name="connsiteY14892" fmla="*/ 523644 h 4615664"/>
              <a:gd name="connsiteX14893" fmla="*/ 1477855 w 4089755"/>
              <a:gd name="connsiteY14893" fmla="*/ 515403 h 4615664"/>
              <a:gd name="connsiteX14894" fmla="*/ 1486540 w 4089755"/>
              <a:gd name="connsiteY14894" fmla="*/ 477284 h 4615664"/>
              <a:gd name="connsiteX14895" fmla="*/ 1466164 w 4089755"/>
              <a:gd name="connsiteY14895" fmla="*/ 365307 h 4615664"/>
              <a:gd name="connsiteX14896" fmla="*/ 1441225 w 4089755"/>
              <a:gd name="connsiteY14896" fmla="*/ 147750 h 4615664"/>
              <a:gd name="connsiteX14897" fmla="*/ 1458674 w 4089755"/>
              <a:gd name="connsiteY14897" fmla="*/ 231169 h 4615664"/>
              <a:gd name="connsiteX14898" fmla="*/ 1464820 w 4089755"/>
              <a:gd name="connsiteY14898" fmla="*/ 267277 h 4615664"/>
              <a:gd name="connsiteX14899" fmla="*/ 1466970 w 4089755"/>
              <a:gd name="connsiteY14899" fmla="*/ 289458 h 4615664"/>
              <a:gd name="connsiteX14900" fmla="*/ 1469273 w 4089755"/>
              <a:gd name="connsiteY14900" fmla="*/ 293451 h 4615664"/>
              <a:gd name="connsiteX14901" fmla="*/ 1474901 w 4089755"/>
              <a:gd name="connsiteY14901" fmla="*/ 326518 h 4615664"/>
              <a:gd name="connsiteX14902" fmla="*/ 1494820 w 4089755"/>
              <a:gd name="connsiteY14902" fmla="*/ 425881 h 4615664"/>
              <a:gd name="connsiteX14903" fmla="*/ 1496443 w 4089755"/>
              <a:gd name="connsiteY14903" fmla="*/ 431009 h 4615664"/>
              <a:gd name="connsiteX14904" fmla="*/ 1496501 w 4089755"/>
              <a:gd name="connsiteY14904" fmla="*/ 430741 h 4615664"/>
              <a:gd name="connsiteX14905" fmla="*/ 1505212 w 4089755"/>
              <a:gd name="connsiteY14905" fmla="*/ 386358 h 4615664"/>
              <a:gd name="connsiteX14906" fmla="*/ 1516496 w 4089755"/>
              <a:gd name="connsiteY14906" fmla="*/ 340504 h 4615664"/>
              <a:gd name="connsiteX14907" fmla="*/ 1527862 w 4089755"/>
              <a:gd name="connsiteY14907" fmla="*/ 298244 h 4615664"/>
              <a:gd name="connsiteX14908" fmla="*/ 1516677 w 4089755"/>
              <a:gd name="connsiteY14908" fmla="*/ 348290 h 4615664"/>
              <a:gd name="connsiteX14909" fmla="*/ 1513493 w 4089755"/>
              <a:gd name="connsiteY14909" fmla="*/ 365215 h 4615664"/>
              <a:gd name="connsiteX14910" fmla="*/ 1520445 w 4089755"/>
              <a:gd name="connsiteY14910" fmla="*/ 351165 h 4615664"/>
              <a:gd name="connsiteX14911" fmla="*/ 1548798 w 4089755"/>
              <a:gd name="connsiteY14911" fmla="*/ 239943 h 4615664"/>
              <a:gd name="connsiteX14912" fmla="*/ 1525992 w 4089755"/>
              <a:gd name="connsiteY14912" fmla="*/ 343889 h 4615664"/>
              <a:gd name="connsiteX14913" fmla="*/ 1525852 w 4089755"/>
              <a:gd name="connsiteY14913" fmla="*/ 351891 h 4615664"/>
              <a:gd name="connsiteX14914" fmla="*/ 1527182 w 4089755"/>
              <a:gd name="connsiteY14914" fmla="*/ 344798 h 4615664"/>
              <a:gd name="connsiteX14915" fmla="*/ 1541992 w 4089755"/>
              <a:gd name="connsiteY14915" fmla="*/ 287740 h 4615664"/>
              <a:gd name="connsiteX14916" fmla="*/ 1552321 w 4089755"/>
              <a:gd name="connsiteY14916" fmla="*/ 251375 h 4615664"/>
              <a:gd name="connsiteX14917" fmla="*/ 1552403 w 4089755"/>
              <a:gd name="connsiteY14917" fmla="*/ 256797 h 4615664"/>
              <a:gd name="connsiteX14918" fmla="*/ 1552431 w 4089755"/>
              <a:gd name="connsiteY14918" fmla="*/ 257034 h 4615664"/>
              <a:gd name="connsiteX14919" fmla="*/ 1552088 w 4089755"/>
              <a:gd name="connsiteY14919" fmla="*/ 258665 h 4615664"/>
              <a:gd name="connsiteX14920" fmla="*/ 1545863 w 4089755"/>
              <a:gd name="connsiteY14920" fmla="*/ 284515 h 4615664"/>
              <a:gd name="connsiteX14921" fmla="*/ 1553138 w 4089755"/>
              <a:gd name="connsiteY14921" fmla="*/ 267573 h 4615664"/>
              <a:gd name="connsiteX14922" fmla="*/ 1553545 w 4089755"/>
              <a:gd name="connsiteY14922" fmla="*/ 265715 h 4615664"/>
              <a:gd name="connsiteX14923" fmla="*/ 1555603 w 4089755"/>
              <a:gd name="connsiteY14923" fmla="*/ 267620 h 4615664"/>
              <a:gd name="connsiteX14924" fmla="*/ 1556433 w 4089755"/>
              <a:gd name="connsiteY14924" fmla="*/ 261291 h 4615664"/>
              <a:gd name="connsiteX14925" fmla="*/ 1556469 w 4089755"/>
              <a:gd name="connsiteY14925" fmla="*/ 253604 h 4615664"/>
              <a:gd name="connsiteX14926" fmla="*/ 1557958 w 4089755"/>
              <a:gd name="connsiteY14926" fmla="*/ 248498 h 4615664"/>
              <a:gd name="connsiteX14927" fmla="*/ 1556598 w 4089755"/>
              <a:gd name="connsiteY14927" fmla="*/ 265503 h 4615664"/>
              <a:gd name="connsiteX14928" fmla="*/ 1532421 w 4089755"/>
              <a:gd name="connsiteY14928" fmla="*/ 363437 h 4615664"/>
              <a:gd name="connsiteX14929" fmla="*/ 1526238 w 4089755"/>
              <a:gd name="connsiteY14929" fmla="*/ 402394 h 4615664"/>
              <a:gd name="connsiteX14930" fmla="*/ 1528001 w 4089755"/>
              <a:gd name="connsiteY14930" fmla="*/ 397202 h 4615664"/>
              <a:gd name="connsiteX14931" fmla="*/ 1548241 w 4089755"/>
              <a:gd name="connsiteY14931" fmla="*/ 317186 h 4615664"/>
              <a:gd name="connsiteX14932" fmla="*/ 1555598 w 4089755"/>
              <a:gd name="connsiteY14932" fmla="*/ 286970 h 4615664"/>
              <a:gd name="connsiteX14933" fmla="*/ 1553679 w 4089755"/>
              <a:gd name="connsiteY14933" fmla="*/ 305120 h 4615664"/>
              <a:gd name="connsiteX14934" fmla="*/ 1533607 w 4089755"/>
              <a:gd name="connsiteY14934" fmla="*/ 395199 h 4615664"/>
              <a:gd name="connsiteX14935" fmla="*/ 1527550 w 4089755"/>
              <a:gd name="connsiteY14935" fmla="*/ 431114 h 4615664"/>
              <a:gd name="connsiteX14936" fmla="*/ 1532946 w 4089755"/>
              <a:gd name="connsiteY14936" fmla="*/ 405940 h 4615664"/>
              <a:gd name="connsiteX14937" fmla="*/ 1540486 w 4089755"/>
              <a:gd name="connsiteY14937" fmla="*/ 380832 h 4615664"/>
              <a:gd name="connsiteX14938" fmla="*/ 1531459 w 4089755"/>
              <a:gd name="connsiteY14938" fmla="*/ 425988 h 4615664"/>
              <a:gd name="connsiteX14939" fmla="*/ 1531737 w 4089755"/>
              <a:gd name="connsiteY14939" fmla="*/ 440845 h 4615664"/>
              <a:gd name="connsiteX14940" fmla="*/ 1523254 w 4089755"/>
              <a:gd name="connsiteY14940" fmla="*/ 492692 h 4615664"/>
              <a:gd name="connsiteX14941" fmla="*/ 1523115 w 4089755"/>
              <a:gd name="connsiteY14941" fmla="*/ 500691 h 4615664"/>
              <a:gd name="connsiteX14942" fmla="*/ 1527164 w 4089755"/>
              <a:gd name="connsiteY14942" fmla="*/ 487567 h 4615664"/>
              <a:gd name="connsiteX14943" fmla="*/ 1552057 w 4089755"/>
              <a:gd name="connsiteY14943" fmla="*/ 378413 h 4615664"/>
              <a:gd name="connsiteX14944" fmla="*/ 1534564 w 4089755"/>
              <a:gd name="connsiteY14944" fmla="*/ 470459 h 4615664"/>
              <a:gd name="connsiteX14945" fmla="*/ 1537237 w 4089755"/>
              <a:gd name="connsiteY14945" fmla="*/ 482174 h 4615664"/>
              <a:gd name="connsiteX14946" fmla="*/ 1561248 w 4089755"/>
              <a:gd name="connsiteY14946" fmla="*/ 374178 h 4615664"/>
              <a:gd name="connsiteX14947" fmla="*/ 1567552 w 4089755"/>
              <a:gd name="connsiteY14947" fmla="*/ 365910 h 4615664"/>
              <a:gd name="connsiteX14948" fmla="*/ 1554683 w 4089755"/>
              <a:gd name="connsiteY14948" fmla="*/ 438731 h 4615664"/>
              <a:gd name="connsiteX14949" fmla="*/ 1554528 w 4089755"/>
              <a:gd name="connsiteY14949" fmla="*/ 451688 h 4615664"/>
              <a:gd name="connsiteX14950" fmla="*/ 1567898 w 4089755"/>
              <a:gd name="connsiteY14950" fmla="*/ 391117 h 4615664"/>
              <a:gd name="connsiteX14951" fmla="*/ 1573009 w 4089755"/>
              <a:gd name="connsiteY14951" fmla="*/ 366639 h 4615664"/>
              <a:gd name="connsiteX14952" fmla="*/ 1574861 w 4089755"/>
              <a:gd name="connsiteY14952" fmla="*/ 377916 h 4615664"/>
              <a:gd name="connsiteX14953" fmla="*/ 1578588 w 4089755"/>
              <a:gd name="connsiteY14953" fmla="*/ 361185 h 4615664"/>
              <a:gd name="connsiteX14954" fmla="*/ 1577951 w 4089755"/>
              <a:gd name="connsiteY14954" fmla="*/ 344763 h 4615664"/>
              <a:gd name="connsiteX14955" fmla="*/ 1580515 w 4089755"/>
              <a:gd name="connsiteY14955" fmla="*/ 333694 h 4615664"/>
              <a:gd name="connsiteX14956" fmla="*/ 1580819 w 4089755"/>
              <a:gd name="connsiteY14956" fmla="*/ 332358 h 4615664"/>
              <a:gd name="connsiteX14957" fmla="*/ 1581469 w 4089755"/>
              <a:gd name="connsiteY14957" fmla="*/ 338915 h 4615664"/>
              <a:gd name="connsiteX14958" fmla="*/ 1583099 w 4089755"/>
              <a:gd name="connsiteY14958" fmla="*/ 364878 h 4615664"/>
              <a:gd name="connsiteX14959" fmla="*/ 1584315 w 4089755"/>
              <a:gd name="connsiteY14959" fmla="*/ 425901 h 4615664"/>
              <a:gd name="connsiteX14960" fmla="*/ 1587217 w 4089755"/>
              <a:gd name="connsiteY14960" fmla="*/ 407166 h 4615664"/>
              <a:gd name="connsiteX14961" fmla="*/ 1587739 w 4089755"/>
              <a:gd name="connsiteY14961" fmla="*/ 378663 h 4615664"/>
              <a:gd name="connsiteX14962" fmla="*/ 1591261 w 4089755"/>
              <a:gd name="connsiteY14962" fmla="*/ 368616 h 4615664"/>
              <a:gd name="connsiteX14963" fmla="*/ 1589290 w 4089755"/>
              <a:gd name="connsiteY14963" fmla="*/ 357680 h 4615664"/>
              <a:gd name="connsiteX14964" fmla="*/ 1592894 w 4089755"/>
              <a:gd name="connsiteY14964" fmla="*/ 347401 h 4615664"/>
              <a:gd name="connsiteX14965" fmla="*/ 1591263 w 4089755"/>
              <a:gd name="connsiteY14965" fmla="*/ 319808 h 4615664"/>
              <a:gd name="connsiteX14966" fmla="*/ 1595820 w 4089755"/>
              <a:gd name="connsiteY14966" fmla="*/ 333827 h 4615664"/>
              <a:gd name="connsiteX14967" fmla="*/ 1596833 w 4089755"/>
              <a:gd name="connsiteY14967" fmla="*/ 352729 h 4615664"/>
              <a:gd name="connsiteX14968" fmla="*/ 1601941 w 4089755"/>
              <a:gd name="connsiteY14968" fmla="*/ 359948 h 4615664"/>
              <a:gd name="connsiteX14969" fmla="*/ 1603465 w 4089755"/>
              <a:gd name="connsiteY14969" fmla="*/ 384576 h 4615664"/>
              <a:gd name="connsiteX14970" fmla="*/ 1601968 w 4089755"/>
              <a:gd name="connsiteY14970" fmla="*/ 413814 h 4615664"/>
              <a:gd name="connsiteX14971" fmla="*/ 1601930 w 4089755"/>
              <a:gd name="connsiteY14971" fmla="*/ 413174 h 4615664"/>
              <a:gd name="connsiteX14972" fmla="*/ 1601861 w 4089755"/>
              <a:gd name="connsiteY14972" fmla="*/ 411639 h 4615664"/>
              <a:gd name="connsiteX14973" fmla="*/ 1601859 w 4089755"/>
              <a:gd name="connsiteY14973" fmla="*/ 411980 h 4615664"/>
              <a:gd name="connsiteX14974" fmla="*/ 1601930 w 4089755"/>
              <a:gd name="connsiteY14974" fmla="*/ 413174 h 4615664"/>
              <a:gd name="connsiteX14975" fmla="*/ 1601963 w 4089755"/>
              <a:gd name="connsiteY14975" fmla="*/ 413916 h 4615664"/>
              <a:gd name="connsiteX14976" fmla="*/ 1601968 w 4089755"/>
              <a:gd name="connsiteY14976" fmla="*/ 413814 h 4615664"/>
              <a:gd name="connsiteX14977" fmla="*/ 1602193 w 4089755"/>
              <a:gd name="connsiteY14977" fmla="*/ 417615 h 4615664"/>
              <a:gd name="connsiteX14978" fmla="*/ 1604531 w 4089755"/>
              <a:gd name="connsiteY14978" fmla="*/ 428380 h 4615664"/>
              <a:gd name="connsiteX14979" fmla="*/ 1604011 w 4089755"/>
              <a:gd name="connsiteY14979" fmla="*/ 408077 h 4615664"/>
              <a:gd name="connsiteX14980" fmla="*/ 1603515 w 4089755"/>
              <a:gd name="connsiteY14980" fmla="*/ 344129 h 4615664"/>
              <a:gd name="connsiteX14981" fmla="*/ 1606500 w 4089755"/>
              <a:gd name="connsiteY14981" fmla="*/ 325159 h 4615664"/>
              <a:gd name="connsiteX14982" fmla="*/ 1607559 w 4089755"/>
              <a:gd name="connsiteY14982" fmla="*/ 305579 h 4615664"/>
              <a:gd name="connsiteX14983" fmla="*/ 1616681 w 4089755"/>
              <a:gd name="connsiteY14983" fmla="*/ 301351 h 4615664"/>
              <a:gd name="connsiteX14984" fmla="*/ 1614634 w 4089755"/>
              <a:gd name="connsiteY14984" fmla="*/ 258385 h 4615664"/>
              <a:gd name="connsiteX14985" fmla="*/ 1613886 w 4089755"/>
              <a:gd name="connsiteY14985" fmla="*/ 241852 h 4615664"/>
              <a:gd name="connsiteX14986" fmla="*/ 1614861 w 4089755"/>
              <a:gd name="connsiteY14986" fmla="*/ 240118 h 4615664"/>
              <a:gd name="connsiteX14987" fmla="*/ 1617202 w 4089755"/>
              <a:gd name="connsiteY14987" fmla="*/ 234892 h 4615664"/>
              <a:gd name="connsiteX14988" fmla="*/ 1617613 w 4089755"/>
              <a:gd name="connsiteY14988" fmla="*/ 240192 h 4615664"/>
              <a:gd name="connsiteX14989" fmla="*/ 1623678 w 4089755"/>
              <a:gd name="connsiteY14989" fmla="*/ 319738 h 4615664"/>
              <a:gd name="connsiteX14990" fmla="*/ 1625907 w 4089755"/>
              <a:gd name="connsiteY14990" fmla="*/ 350858 h 4615664"/>
              <a:gd name="connsiteX14991" fmla="*/ 1629014 w 4089755"/>
              <a:gd name="connsiteY14991" fmla="*/ 374243 h 4615664"/>
              <a:gd name="connsiteX14992" fmla="*/ 1631582 w 4089755"/>
              <a:gd name="connsiteY14992" fmla="*/ 388706 h 4615664"/>
              <a:gd name="connsiteX14993" fmla="*/ 1632590 w 4089755"/>
              <a:gd name="connsiteY14993" fmla="*/ 390478 h 4615664"/>
              <a:gd name="connsiteX14994" fmla="*/ 1631606 w 4089755"/>
              <a:gd name="connsiteY14994" fmla="*/ 379501 h 4615664"/>
              <a:gd name="connsiteX14995" fmla="*/ 1633281 w 4089755"/>
              <a:gd name="connsiteY14995" fmla="*/ 377802 h 4615664"/>
              <a:gd name="connsiteX14996" fmla="*/ 1636668 w 4089755"/>
              <a:gd name="connsiteY14996" fmla="*/ 375887 h 4615664"/>
              <a:gd name="connsiteX14997" fmla="*/ 1639426 w 4089755"/>
              <a:gd name="connsiteY14997" fmla="*/ 397474 h 4615664"/>
              <a:gd name="connsiteX14998" fmla="*/ 1639768 w 4089755"/>
              <a:gd name="connsiteY14998" fmla="*/ 397605 h 4615664"/>
              <a:gd name="connsiteX14999" fmla="*/ 1638190 w 4089755"/>
              <a:gd name="connsiteY14999" fmla="*/ 348075 h 4615664"/>
              <a:gd name="connsiteX15000" fmla="*/ 1640677 w 4089755"/>
              <a:gd name="connsiteY15000" fmla="*/ 313964 h 4615664"/>
              <a:gd name="connsiteX15001" fmla="*/ 1644796 w 4089755"/>
              <a:gd name="connsiteY15001" fmla="*/ 307446 h 4615664"/>
              <a:gd name="connsiteX15002" fmla="*/ 1643035 w 4089755"/>
              <a:gd name="connsiteY15002" fmla="*/ 269763 h 4615664"/>
              <a:gd name="connsiteX15003" fmla="*/ 1646897 w 4089755"/>
              <a:gd name="connsiteY15003" fmla="*/ 279665 h 4615664"/>
              <a:gd name="connsiteX15004" fmla="*/ 1646092 w 4089755"/>
              <a:gd name="connsiteY15004" fmla="*/ 279173 h 4615664"/>
              <a:gd name="connsiteX15005" fmla="*/ 1645809 w 4089755"/>
              <a:gd name="connsiteY15005" fmla="*/ 277540 h 4615664"/>
              <a:gd name="connsiteX15006" fmla="*/ 1645577 w 4089755"/>
              <a:gd name="connsiteY15006" fmla="*/ 278857 h 4615664"/>
              <a:gd name="connsiteX15007" fmla="*/ 1646092 w 4089755"/>
              <a:gd name="connsiteY15007" fmla="*/ 279173 h 4615664"/>
              <a:gd name="connsiteX15008" fmla="*/ 1646616 w 4089755"/>
              <a:gd name="connsiteY15008" fmla="*/ 282177 h 4615664"/>
              <a:gd name="connsiteX15009" fmla="*/ 1646395 w 4089755"/>
              <a:gd name="connsiteY15009" fmla="*/ 284147 h 4615664"/>
              <a:gd name="connsiteX15010" fmla="*/ 1646692 w 4089755"/>
              <a:gd name="connsiteY15010" fmla="*/ 286351 h 4615664"/>
              <a:gd name="connsiteX15011" fmla="*/ 1652210 w 4089755"/>
              <a:gd name="connsiteY15011" fmla="*/ 292403 h 4615664"/>
              <a:gd name="connsiteX15012" fmla="*/ 1654462 w 4089755"/>
              <a:gd name="connsiteY15012" fmla="*/ 328683 h 4615664"/>
              <a:gd name="connsiteX15013" fmla="*/ 1658482 w 4089755"/>
              <a:gd name="connsiteY15013" fmla="*/ 333778 h 4615664"/>
              <a:gd name="connsiteX15014" fmla="*/ 1660528 w 4089755"/>
              <a:gd name="connsiteY15014" fmla="*/ 376743 h 4615664"/>
              <a:gd name="connsiteX15015" fmla="*/ 1660241 w 4089755"/>
              <a:gd name="connsiteY15015" fmla="*/ 420266 h 4615664"/>
              <a:gd name="connsiteX15016" fmla="*/ 1662599 w 4089755"/>
              <a:gd name="connsiteY15016" fmla="*/ 424870 h 4615664"/>
              <a:gd name="connsiteX15017" fmla="*/ 1663712 w 4089755"/>
              <a:gd name="connsiteY15017" fmla="*/ 383353 h 4615664"/>
              <a:gd name="connsiteX15018" fmla="*/ 1662187 w 4089755"/>
              <a:gd name="connsiteY15018" fmla="*/ 276907 h 4615664"/>
              <a:gd name="connsiteX15019" fmla="*/ 1658672 w 4089755"/>
              <a:gd name="connsiteY15019" fmla="*/ 222637 h 4615664"/>
              <a:gd name="connsiteX15020" fmla="*/ 1660090 w 4089755"/>
              <a:gd name="connsiteY15020" fmla="*/ 219072 h 4615664"/>
              <a:gd name="connsiteX15021" fmla="*/ 1662904 w 4089755"/>
              <a:gd name="connsiteY15021" fmla="*/ 210540 h 4615664"/>
              <a:gd name="connsiteX15022" fmla="*/ 1665165 w 4089755"/>
              <a:gd name="connsiteY15022" fmla="*/ 227566 h 4615664"/>
              <a:gd name="connsiteX15023" fmla="*/ 1665436 w 4089755"/>
              <a:gd name="connsiteY15023" fmla="*/ 210982 h 4615664"/>
              <a:gd name="connsiteX15024" fmla="*/ 1669357 w 4089755"/>
              <a:gd name="connsiteY15024" fmla="*/ 211858 h 4615664"/>
              <a:gd name="connsiteX15025" fmla="*/ 1670747 w 4089755"/>
              <a:gd name="connsiteY15025" fmla="*/ 206272 h 4615664"/>
              <a:gd name="connsiteX15026" fmla="*/ 1672411 w 4089755"/>
              <a:gd name="connsiteY15026" fmla="*/ 222326 h 4615664"/>
              <a:gd name="connsiteX15027" fmla="*/ 1672147 w 4089755"/>
              <a:gd name="connsiteY15027" fmla="*/ 227347 h 4615664"/>
              <a:gd name="connsiteX15028" fmla="*/ 1671457 w 4089755"/>
              <a:gd name="connsiteY15028" fmla="*/ 229672 h 4615664"/>
              <a:gd name="connsiteX15029" fmla="*/ 1673129 w 4089755"/>
              <a:gd name="connsiteY15029" fmla="*/ 229242 h 4615664"/>
              <a:gd name="connsiteX15030" fmla="*/ 1675355 w 4089755"/>
              <a:gd name="connsiteY15030" fmla="*/ 250720 h 4615664"/>
              <a:gd name="connsiteX15031" fmla="*/ 1674111 w 4089755"/>
              <a:gd name="connsiteY15031" fmla="*/ 257064 h 4615664"/>
              <a:gd name="connsiteX15032" fmla="*/ 1670666 w 4089755"/>
              <a:gd name="connsiteY15032" fmla="*/ 271433 h 4615664"/>
              <a:gd name="connsiteX15033" fmla="*/ 1668674 w 4089755"/>
              <a:gd name="connsiteY15033" fmla="*/ 289266 h 4615664"/>
              <a:gd name="connsiteX15034" fmla="*/ 1676104 w 4089755"/>
              <a:gd name="connsiteY15034" fmla="*/ 259369 h 4615664"/>
              <a:gd name="connsiteX15035" fmla="*/ 1676219 w 4089755"/>
              <a:gd name="connsiteY15035" fmla="*/ 259045 h 4615664"/>
              <a:gd name="connsiteX15036" fmla="*/ 1676827 w 4089755"/>
              <a:gd name="connsiteY15036" fmla="*/ 264899 h 4615664"/>
              <a:gd name="connsiteX15037" fmla="*/ 1679278 w 4089755"/>
              <a:gd name="connsiteY15037" fmla="*/ 315643 h 4615664"/>
              <a:gd name="connsiteX15038" fmla="*/ 1680956 w 4089755"/>
              <a:gd name="connsiteY15038" fmla="*/ 339288 h 4615664"/>
              <a:gd name="connsiteX15039" fmla="*/ 1680911 w 4089755"/>
              <a:gd name="connsiteY15039" fmla="*/ 339398 h 4615664"/>
              <a:gd name="connsiteX15040" fmla="*/ 1680978 w 4089755"/>
              <a:gd name="connsiteY15040" fmla="*/ 339606 h 4615664"/>
              <a:gd name="connsiteX15041" fmla="*/ 1682916 w 4089755"/>
              <a:gd name="connsiteY15041" fmla="*/ 366928 h 4615664"/>
              <a:gd name="connsiteX15042" fmla="*/ 1684532 w 4089755"/>
              <a:gd name="connsiteY15042" fmla="*/ 354476 h 4615664"/>
              <a:gd name="connsiteX15043" fmla="*/ 1686783 w 4089755"/>
              <a:gd name="connsiteY15043" fmla="*/ 359813 h 4615664"/>
              <a:gd name="connsiteX15044" fmla="*/ 1681019 w 4089755"/>
              <a:gd name="connsiteY15044" fmla="*/ 390731 h 4615664"/>
              <a:gd name="connsiteX15045" fmla="*/ 1687699 w 4089755"/>
              <a:gd name="connsiteY15045" fmla="*/ 367960 h 4615664"/>
              <a:gd name="connsiteX15046" fmla="*/ 1687834 w 4089755"/>
              <a:gd name="connsiteY15046" fmla="*/ 369477 h 4615664"/>
              <a:gd name="connsiteX15047" fmla="*/ 1690576 w 4089755"/>
              <a:gd name="connsiteY15047" fmla="*/ 398848 h 4615664"/>
              <a:gd name="connsiteX15048" fmla="*/ 1690977 w 4089755"/>
              <a:gd name="connsiteY15048" fmla="*/ 400285 h 4615664"/>
              <a:gd name="connsiteX15049" fmla="*/ 1687851 w 4089755"/>
              <a:gd name="connsiteY15049" fmla="*/ 360999 h 4615664"/>
              <a:gd name="connsiteX15050" fmla="*/ 1694532 w 4089755"/>
              <a:gd name="connsiteY15050" fmla="*/ 380724 h 4615664"/>
              <a:gd name="connsiteX15051" fmla="*/ 1694615 w 4089755"/>
              <a:gd name="connsiteY15051" fmla="*/ 378557 h 4615664"/>
              <a:gd name="connsiteX15052" fmla="*/ 1694805 w 4089755"/>
              <a:gd name="connsiteY15052" fmla="*/ 353936 h 4615664"/>
              <a:gd name="connsiteX15053" fmla="*/ 1700896 w 4089755"/>
              <a:gd name="connsiteY15053" fmla="*/ 358351 h 4615664"/>
              <a:gd name="connsiteX15054" fmla="*/ 1702945 w 4089755"/>
              <a:gd name="connsiteY15054" fmla="*/ 352511 h 4615664"/>
              <a:gd name="connsiteX15055" fmla="*/ 1705068 w 4089755"/>
              <a:gd name="connsiteY15055" fmla="*/ 378701 h 4615664"/>
              <a:gd name="connsiteX15056" fmla="*/ 1705121 w 4089755"/>
              <a:gd name="connsiteY15056" fmla="*/ 405567 h 4615664"/>
              <a:gd name="connsiteX15057" fmla="*/ 1709632 w 4089755"/>
              <a:gd name="connsiteY15057" fmla="*/ 409258 h 4615664"/>
              <a:gd name="connsiteX15058" fmla="*/ 1709996 w 4089755"/>
              <a:gd name="connsiteY15058" fmla="*/ 413083 h 4615664"/>
              <a:gd name="connsiteX15059" fmla="*/ 1712014 w 4089755"/>
              <a:gd name="connsiteY15059" fmla="*/ 413915 h 4615664"/>
              <a:gd name="connsiteX15060" fmla="*/ 1712924 w 4089755"/>
              <a:gd name="connsiteY15060" fmla="*/ 414360 h 4615664"/>
              <a:gd name="connsiteX15061" fmla="*/ 1716230 w 4089755"/>
              <a:gd name="connsiteY15061" fmla="*/ 436933 h 4615664"/>
              <a:gd name="connsiteX15062" fmla="*/ 1716399 w 4089755"/>
              <a:gd name="connsiteY15062" fmla="*/ 426942 h 4615664"/>
              <a:gd name="connsiteX15063" fmla="*/ 1716729 w 4089755"/>
              <a:gd name="connsiteY15063" fmla="*/ 416034 h 4615664"/>
              <a:gd name="connsiteX15064" fmla="*/ 1717145 w 4089755"/>
              <a:gd name="connsiteY15064" fmla="*/ 382603 h 4615664"/>
              <a:gd name="connsiteX15065" fmla="*/ 1721137 w 4089755"/>
              <a:gd name="connsiteY15065" fmla="*/ 317186 h 4615664"/>
              <a:gd name="connsiteX15066" fmla="*/ 1723440 w 4089755"/>
              <a:gd name="connsiteY15066" fmla="*/ 380335 h 4615664"/>
              <a:gd name="connsiteX15067" fmla="*/ 1726342 w 4089755"/>
              <a:gd name="connsiteY15067" fmla="*/ 410405 h 4615664"/>
              <a:gd name="connsiteX15068" fmla="*/ 1731451 w 4089755"/>
              <a:gd name="connsiteY15068" fmla="*/ 417623 h 4615664"/>
              <a:gd name="connsiteX15069" fmla="*/ 1730175 w 4089755"/>
              <a:gd name="connsiteY15069" fmla="*/ 447409 h 4615664"/>
              <a:gd name="connsiteX15070" fmla="*/ 1738829 w 4089755"/>
              <a:gd name="connsiteY15070" fmla="*/ 449746 h 4615664"/>
              <a:gd name="connsiteX15071" fmla="*/ 1738471 w 4089755"/>
              <a:gd name="connsiteY15071" fmla="*/ 468629 h 4615664"/>
              <a:gd name="connsiteX15072" fmla="*/ 1737933 w 4089755"/>
              <a:gd name="connsiteY15072" fmla="*/ 478897 h 4615664"/>
              <a:gd name="connsiteX15073" fmla="*/ 1741771 w 4089755"/>
              <a:gd name="connsiteY15073" fmla="*/ 477850 h 4615664"/>
              <a:gd name="connsiteX15074" fmla="*/ 1742351 w 4089755"/>
              <a:gd name="connsiteY15074" fmla="*/ 471728 h 4615664"/>
              <a:gd name="connsiteX15075" fmla="*/ 1742357 w 4089755"/>
              <a:gd name="connsiteY15075" fmla="*/ 456240 h 4615664"/>
              <a:gd name="connsiteX15076" fmla="*/ 1746272 w 4089755"/>
              <a:gd name="connsiteY15076" fmla="*/ 407599 h 4615664"/>
              <a:gd name="connsiteX15077" fmla="*/ 1752438 w 4089755"/>
              <a:gd name="connsiteY15077" fmla="*/ 444047 h 4615664"/>
              <a:gd name="connsiteX15078" fmla="*/ 1760081 w 4089755"/>
              <a:gd name="connsiteY15078" fmla="*/ 427481 h 4615664"/>
              <a:gd name="connsiteX15079" fmla="*/ 1760625 w 4089755"/>
              <a:gd name="connsiteY15079" fmla="*/ 452947 h 4615664"/>
              <a:gd name="connsiteX15080" fmla="*/ 1760429 w 4089755"/>
              <a:gd name="connsiteY15080" fmla="*/ 466686 h 4615664"/>
              <a:gd name="connsiteX15081" fmla="*/ 1760805 w 4089755"/>
              <a:gd name="connsiteY15081" fmla="*/ 472660 h 4615664"/>
              <a:gd name="connsiteX15082" fmla="*/ 1761808 w 4089755"/>
              <a:gd name="connsiteY15082" fmla="*/ 472387 h 4615664"/>
              <a:gd name="connsiteX15083" fmla="*/ 1763131 w 4089755"/>
              <a:gd name="connsiteY15083" fmla="*/ 459958 h 4615664"/>
              <a:gd name="connsiteX15084" fmla="*/ 1763343 w 4089755"/>
              <a:gd name="connsiteY15084" fmla="*/ 456941 h 4615664"/>
              <a:gd name="connsiteX15085" fmla="*/ 1763069 w 4089755"/>
              <a:gd name="connsiteY15085" fmla="*/ 455348 h 4615664"/>
              <a:gd name="connsiteX15086" fmla="*/ 1763988 w 4089755"/>
              <a:gd name="connsiteY15086" fmla="*/ 448207 h 4615664"/>
              <a:gd name="connsiteX15087" fmla="*/ 1764507 w 4089755"/>
              <a:gd name="connsiteY15087" fmla="*/ 447405 h 4615664"/>
              <a:gd name="connsiteX15088" fmla="*/ 1764744 w 4089755"/>
              <a:gd name="connsiteY15088" fmla="*/ 446426 h 4615664"/>
              <a:gd name="connsiteX15089" fmla="*/ 1764879 w 4089755"/>
              <a:gd name="connsiteY15089" fmla="*/ 446830 h 4615664"/>
              <a:gd name="connsiteX15090" fmla="*/ 1767366 w 4089755"/>
              <a:gd name="connsiteY15090" fmla="*/ 442983 h 4615664"/>
              <a:gd name="connsiteX15091" fmla="*/ 1771167 w 4089755"/>
              <a:gd name="connsiteY15091" fmla="*/ 441192 h 4615664"/>
              <a:gd name="connsiteX15092" fmla="*/ 1772483 w 4089755"/>
              <a:gd name="connsiteY15092" fmla="*/ 442389 h 4615664"/>
              <a:gd name="connsiteX15093" fmla="*/ 1774838 w 4089755"/>
              <a:gd name="connsiteY15093" fmla="*/ 432064 h 4615664"/>
              <a:gd name="connsiteX15094" fmla="*/ 1781163 w 4089755"/>
              <a:gd name="connsiteY15094" fmla="*/ 412453 h 4615664"/>
              <a:gd name="connsiteX15095" fmla="*/ 1780839 w 4089755"/>
              <a:gd name="connsiteY15095" fmla="*/ 415187 h 4615664"/>
              <a:gd name="connsiteX15096" fmla="*/ 1788973 w 4089755"/>
              <a:gd name="connsiteY15096" fmla="*/ 382130 h 4615664"/>
              <a:gd name="connsiteX15097" fmla="*/ 1800340 w 4089755"/>
              <a:gd name="connsiteY15097" fmla="*/ 339872 h 4615664"/>
              <a:gd name="connsiteX15098" fmla="*/ 1789154 w 4089755"/>
              <a:gd name="connsiteY15098" fmla="*/ 389917 h 4615664"/>
              <a:gd name="connsiteX15099" fmla="*/ 1785971 w 4089755"/>
              <a:gd name="connsiteY15099" fmla="*/ 406842 h 4615664"/>
              <a:gd name="connsiteX15100" fmla="*/ 1788100 w 4089755"/>
              <a:gd name="connsiteY15100" fmla="*/ 405883 h 4615664"/>
              <a:gd name="connsiteX15101" fmla="*/ 1788431 w 4089755"/>
              <a:gd name="connsiteY15101" fmla="*/ 405243 h 4615664"/>
              <a:gd name="connsiteX15102" fmla="*/ 1789635 w 4089755"/>
              <a:gd name="connsiteY15102" fmla="*/ 399959 h 4615664"/>
              <a:gd name="connsiteX15103" fmla="*/ 1789700 w 4089755"/>
              <a:gd name="connsiteY15103" fmla="*/ 402269 h 4615664"/>
              <a:gd name="connsiteX15104" fmla="*/ 1789706 w 4089755"/>
              <a:gd name="connsiteY15104" fmla="*/ 402773 h 4615664"/>
              <a:gd name="connsiteX15105" fmla="*/ 1790293 w 4089755"/>
              <a:gd name="connsiteY15105" fmla="*/ 401639 h 4615664"/>
              <a:gd name="connsiteX15106" fmla="*/ 1792922 w 4089755"/>
              <a:gd name="connsiteY15106" fmla="*/ 392792 h 4615664"/>
              <a:gd name="connsiteX15107" fmla="*/ 1813165 w 4089755"/>
              <a:gd name="connsiteY15107" fmla="*/ 306954 h 4615664"/>
              <a:gd name="connsiteX15108" fmla="*/ 1816004 w 4089755"/>
              <a:gd name="connsiteY15108" fmla="*/ 298068 h 4615664"/>
              <a:gd name="connsiteX15109" fmla="*/ 1809467 w 4089755"/>
              <a:gd name="connsiteY15109" fmla="*/ 262367 h 4615664"/>
              <a:gd name="connsiteX15110" fmla="*/ 1805067 w 4089755"/>
              <a:gd name="connsiteY15110" fmla="*/ 213615 h 4615664"/>
              <a:gd name="connsiteX15111" fmla="*/ 1790602 w 4089755"/>
              <a:gd name="connsiteY15111" fmla="*/ 38878 h 4615664"/>
              <a:gd name="connsiteX15112" fmla="*/ 1788580 w 4089755"/>
              <a:gd name="connsiteY15112" fmla="*/ 14441 h 4615664"/>
              <a:gd name="connsiteX15113" fmla="*/ 1792858 w 4089755"/>
              <a:gd name="connsiteY15113" fmla="*/ 10823 h 4615664"/>
              <a:gd name="connsiteX15114" fmla="*/ 1801402 w 4089755"/>
              <a:gd name="connsiteY15114" fmla="*/ 6370 h 4615664"/>
              <a:gd name="connsiteX15115" fmla="*/ 1807631 w 4089755"/>
              <a:gd name="connsiteY15115" fmla="*/ 52725 h 4615664"/>
              <a:gd name="connsiteX15116" fmla="*/ 1822883 w 4089755"/>
              <a:gd name="connsiteY15116" fmla="*/ 115674 h 4615664"/>
              <a:gd name="connsiteX15117" fmla="*/ 1827615 w 4089755"/>
              <a:gd name="connsiteY15117" fmla="*/ 151064 h 4615664"/>
              <a:gd name="connsiteX15118" fmla="*/ 1823555 w 4089755"/>
              <a:gd name="connsiteY15118" fmla="*/ 154518 h 4615664"/>
              <a:gd name="connsiteX15119" fmla="*/ 1822802 w 4089755"/>
              <a:gd name="connsiteY15119" fmla="*/ 155157 h 4615664"/>
              <a:gd name="connsiteX15120" fmla="*/ 1822202 w 4089755"/>
              <a:gd name="connsiteY15120" fmla="*/ 155668 h 4615664"/>
              <a:gd name="connsiteX15121" fmla="*/ 1823555 w 4089755"/>
              <a:gd name="connsiteY15121" fmla="*/ 154518 h 4615664"/>
              <a:gd name="connsiteX15122" fmla="*/ 1825812 w 4089755"/>
              <a:gd name="connsiteY15122" fmla="*/ 152599 h 4615664"/>
              <a:gd name="connsiteX15123" fmla="*/ 1827615 w 4089755"/>
              <a:gd name="connsiteY15123" fmla="*/ 151064 h 4615664"/>
              <a:gd name="connsiteX15124" fmla="*/ 1822883 w 4089755"/>
              <a:gd name="connsiteY15124" fmla="*/ 115674 h 4615664"/>
              <a:gd name="connsiteX15125" fmla="*/ 1819385 w 4089755"/>
              <a:gd name="connsiteY15125" fmla="*/ 37677 h 4615664"/>
              <a:gd name="connsiteX15126" fmla="*/ 1816281 w 4089755"/>
              <a:gd name="connsiteY15126" fmla="*/ 9428 h 4615664"/>
              <a:gd name="connsiteX15127" fmla="*/ 1824940 w 4089755"/>
              <a:gd name="connsiteY15127" fmla="*/ 7698 h 4615664"/>
              <a:gd name="connsiteX15128" fmla="*/ 1829552 w 4089755"/>
              <a:gd name="connsiteY15128" fmla="*/ 11203 h 4615664"/>
              <a:gd name="connsiteX15129" fmla="*/ 1859973 w 4089755"/>
              <a:gd name="connsiteY15129" fmla="*/ 238390 h 4615664"/>
              <a:gd name="connsiteX15130" fmla="*/ 1879293 w 4089755"/>
              <a:gd name="connsiteY15130" fmla="*/ 350246 h 4615664"/>
              <a:gd name="connsiteX15131" fmla="*/ 1880037 w 4089755"/>
              <a:gd name="connsiteY15131" fmla="*/ 347206 h 4615664"/>
              <a:gd name="connsiteX15132" fmla="*/ 1889159 w 4089755"/>
              <a:gd name="connsiteY15132" fmla="*/ 342978 h 4615664"/>
              <a:gd name="connsiteX15133" fmla="*/ 1889687 w 4089755"/>
              <a:gd name="connsiteY15133" fmla="*/ 337523 h 4615664"/>
              <a:gd name="connsiteX15134" fmla="*/ 1878007 w 4089755"/>
              <a:gd name="connsiteY15134" fmla="*/ 265688 h 4615664"/>
              <a:gd name="connsiteX15135" fmla="*/ 1864722 w 4089755"/>
              <a:gd name="connsiteY15135" fmla="*/ 148373 h 4615664"/>
              <a:gd name="connsiteX15136" fmla="*/ 1873002 w 4089755"/>
              <a:gd name="connsiteY15136" fmla="*/ 193779 h 4615664"/>
              <a:gd name="connsiteX15137" fmla="*/ 1876018 w 4089755"/>
              <a:gd name="connsiteY15137" fmla="*/ 213359 h 4615664"/>
              <a:gd name="connsiteX15138" fmla="*/ 1877213 w 4089755"/>
              <a:gd name="connsiteY15138" fmla="*/ 225298 h 4615664"/>
              <a:gd name="connsiteX15139" fmla="*/ 1878203 w 4089755"/>
              <a:gd name="connsiteY15139" fmla="*/ 227549 h 4615664"/>
              <a:gd name="connsiteX15140" fmla="*/ 1880965 w 4089755"/>
              <a:gd name="connsiteY15140" fmla="*/ 245481 h 4615664"/>
              <a:gd name="connsiteX15141" fmla="*/ 1887346 w 4089755"/>
              <a:gd name="connsiteY15141" fmla="*/ 281731 h 4615664"/>
              <a:gd name="connsiteX15142" fmla="*/ 1889681 w 4089755"/>
              <a:gd name="connsiteY15142" fmla="*/ 276519 h 4615664"/>
              <a:gd name="connsiteX15143" fmla="*/ 1890091 w 4089755"/>
              <a:gd name="connsiteY15143" fmla="*/ 281819 h 4615664"/>
              <a:gd name="connsiteX15144" fmla="*/ 1891675 w 4089755"/>
              <a:gd name="connsiteY15144" fmla="*/ 304136 h 4615664"/>
              <a:gd name="connsiteX15145" fmla="*/ 1892076 w 4089755"/>
              <a:gd name="connsiteY15145" fmla="*/ 305683 h 4615664"/>
              <a:gd name="connsiteX15146" fmla="*/ 1896910 w 4089755"/>
              <a:gd name="connsiteY15146" fmla="*/ 367061 h 4615664"/>
              <a:gd name="connsiteX15147" fmla="*/ 1898264 w 4089755"/>
              <a:gd name="connsiteY15147" fmla="*/ 387726 h 4615664"/>
              <a:gd name="connsiteX15148" fmla="*/ 1900936 w 4089755"/>
              <a:gd name="connsiteY15148" fmla="*/ 385749 h 4615664"/>
              <a:gd name="connsiteX15149" fmla="*/ 1897540 w 4089755"/>
              <a:gd name="connsiteY15149" fmla="*/ 326760 h 4615664"/>
              <a:gd name="connsiteX15150" fmla="*/ 1903522 w 4089755"/>
              <a:gd name="connsiteY15150" fmla="*/ 349836 h 4615664"/>
              <a:gd name="connsiteX15151" fmla="*/ 1905200 w 4089755"/>
              <a:gd name="connsiteY15151" fmla="*/ 362187 h 4615664"/>
              <a:gd name="connsiteX15152" fmla="*/ 1907033 w 4089755"/>
              <a:gd name="connsiteY15152" fmla="*/ 375161 h 4615664"/>
              <a:gd name="connsiteX15153" fmla="*/ 1910658 w 4089755"/>
              <a:gd name="connsiteY15153" fmla="*/ 371706 h 4615664"/>
              <a:gd name="connsiteX15154" fmla="*/ 1911764 w 4089755"/>
              <a:gd name="connsiteY15154" fmla="*/ 370506 h 4615664"/>
              <a:gd name="connsiteX15155" fmla="*/ 1913098 w 4089755"/>
              <a:gd name="connsiteY15155" fmla="*/ 356203 h 4615664"/>
              <a:gd name="connsiteX15156" fmla="*/ 1911323 w 4089755"/>
              <a:gd name="connsiteY15156" fmla="*/ 346204 h 4615664"/>
              <a:gd name="connsiteX15157" fmla="*/ 1901446 w 4089755"/>
              <a:gd name="connsiteY15157" fmla="*/ 273623 h 4615664"/>
              <a:gd name="connsiteX15158" fmla="*/ 1916294 w 4089755"/>
              <a:gd name="connsiteY15158" fmla="*/ 256421 h 4615664"/>
              <a:gd name="connsiteX15159" fmla="*/ 1916056 w 4089755"/>
              <a:gd name="connsiteY15159" fmla="*/ 250784 h 4615664"/>
              <a:gd name="connsiteX15160" fmla="*/ 1914040 w 4089755"/>
              <a:gd name="connsiteY15160" fmla="*/ 245387 h 4615664"/>
              <a:gd name="connsiteX15161" fmla="*/ 1914227 w 4089755"/>
              <a:gd name="connsiteY15161" fmla="*/ 238244 h 4615664"/>
              <a:gd name="connsiteX15162" fmla="*/ 1915834 w 4089755"/>
              <a:gd name="connsiteY15162" fmla="*/ 237214 h 4615664"/>
              <a:gd name="connsiteX15163" fmla="*/ 1914339 w 4089755"/>
              <a:gd name="connsiteY15163" fmla="*/ 233993 h 4615664"/>
              <a:gd name="connsiteX15164" fmla="*/ 1914227 w 4089755"/>
              <a:gd name="connsiteY15164" fmla="*/ 238244 h 4615664"/>
              <a:gd name="connsiteX15165" fmla="*/ 1911925 w 4089755"/>
              <a:gd name="connsiteY15165" fmla="*/ 239724 h 4615664"/>
              <a:gd name="connsiteX15166" fmla="*/ 1919186 w 4089755"/>
              <a:gd name="connsiteY15166" fmla="*/ 213465 h 4615664"/>
              <a:gd name="connsiteX15167" fmla="*/ 1929248 w 4089755"/>
              <a:gd name="connsiteY15167" fmla="*/ 294763 h 4615664"/>
              <a:gd name="connsiteX15168" fmla="*/ 1933986 w 4089755"/>
              <a:gd name="connsiteY15168" fmla="*/ 308032 h 4615664"/>
              <a:gd name="connsiteX15169" fmla="*/ 1931151 w 4089755"/>
              <a:gd name="connsiteY15169" fmla="*/ 264263 h 4615664"/>
              <a:gd name="connsiteX15170" fmla="*/ 1932567 w 4089755"/>
              <a:gd name="connsiteY15170" fmla="*/ 260701 h 4615664"/>
              <a:gd name="connsiteX15171" fmla="*/ 1935382 w 4089755"/>
              <a:gd name="connsiteY15171" fmla="*/ 252166 h 4615664"/>
              <a:gd name="connsiteX15172" fmla="*/ 1937644 w 4089755"/>
              <a:gd name="connsiteY15172" fmla="*/ 269191 h 4615664"/>
              <a:gd name="connsiteX15173" fmla="*/ 1937913 w 4089755"/>
              <a:gd name="connsiteY15173" fmla="*/ 252609 h 4615664"/>
              <a:gd name="connsiteX15174" fmla="*/ 1941836 w 4089755"/>
              <a:gd name="connsiteY15174" fmla="*/ 253485 h 4615664"/>
              <a:gd name="connsiteX15175" fmla="*/ 1943226 w 4089755"/>
              <a:gd name="connsiteY15175" fmla="*/ 247899 h 4615664"/>
              <a:gd name="connsiteX15176" fmla="*/ 1944890 w 4089755"/>
              <a:gd name="connsiteY15176" fmla="*/ 263952 h 4615664"/>
              <a:gd name="connsiteX15177" fmla="*/ 1944626 w 4089755"/>
              <a:gd name="connsiteY15177" fmla="*/ 268975 h 4615664"/>
              <a:gd name="connsiteX15178" fmla="*/ 1943935 w 4089755"/>
              <a:gd name="connsiteY15178" fmla="*/ 271300 h 4615664"/>
              <a:gd name="connsiteX15179" fmla="*/ 1945608 w 4089755"/>
              <a:gd name="connsiteY15179" fmla="*/ 270869 h 4615664"/>
              <a:gd name="connsiteX15180" fmla="*/ 1947835 w 4089755"/>
              <a:gd name="connsiteY15180" fmla="*/ 292347 h 4615664"/>
              <a:gd name="connsiteX15181" fmla="*/ 1946590 w 4089755"/>
              <a:gd name="connsiteY15181" fmla="*/ 298689 h 4615664"/>
              <a:gd name="connsiteX15182" fmla="*/ 1943145 w 4089755"/>
              <a:gd name="connsiteY15182" fmla="*/ 313061 h 4615664"/>
              <a:gd name="connsiteX15183" fmla="*/ 1942528 w 4089755"/>
              <a:gd name="connsiteY15183" fmla="*/ 315865 h 4615664"/>
              <a:gd name="connsiteX15184" fmla="*/ 1942802 w 4089755"/>
              <a:gd name="connsiteY15184" fmla="*/ 316083 h 4615664"/>
              <a:gd name="connsiteX15185" fmla="*/ 1944901 w 4089755"/>
              <a:gd name="connsiteY15185" fmla="*/ 317753 h 4615664"/>
              <a:gd name="connsiteX15186" fmla="*/ 1945483 w 4089755"/>
              <a:gd name="connsiteY15186" fmla="*/ 315138 h 4615664"/>
              <a:gd name="connsiteX15187" fmla="*/ 1948582 w 4089755"/>
              <a:gd name="connsiteY15187" fmla="*/ 300995 h 4615664"/>
              <a:gd name="connsiteX15188" fmla="*/ 1948698 w 4089755"/>
              <a:gd name="connsiteY15188" fmla="*/ 300672 h 4615664"/>
              <a:gd name="connsiteX15189" fmla="*/ 1949306 w 4089755"/>
              <a:gd name="connsiteY15189" fmla="*/ 306526 h 4615664"/>
              <a:gd name="connsiteX15190" fmla="*/ 1950684 w 4089755"/>
              <a:gd name="connsiteY15190" fmla="*/ 322818 h 4615664"/>
              <a:gd name="connsiteX15191" fmla="*/ 1951396 w 4089755"/>
              <a:gd name="connsiteY15191" fmla="*/ 323509 h 4615664"/>
              <a:gd name="connsiteX15192" fmla="*/ 1957910 w 4089755"/>
              <a:gd name="connsiteY15192" fmla="*/ 342245 h 4615664"/>
              <a:gd name="connsiteX15193" fmla="*/ 1975067 w 4089755"/>
              <a:gd name="connsiteY15193" fmla="*/ 329132 h 4615664"/>
              <a:gd name="connsiteX15194" fmla="*/ 1973102 w 4089755"/>
              <a:gd name="connsiteY15194" fmla="*/ 318151 h 4615664"/>
              <a:gd name="connsiteX15195" fmla="*/ 1967508 w 4089755"/>
              <a:gd name="connsiteY15195" fmla="*/ 275295 h 4615664"/>
              <a:gd name="connsiteX15196" fmla="*/ 1978791 w 4089755"/>
              <a:gd name="connsiteY15196" fmla="*/ 319916 h 4615664"/>
              <a:gd name="connsiteX15197" fmla="*/ 1980113 w 4089755"/>
              <a:gd name="connsiteY15197" fmla="*/ 325275 h 4615664"/>
              <a:gd name="connsiteX15198" fmla="*/ 2000833 w 4089755"/>
              <a:gd name="connsiteY15198" fmla="*/ 309440 h 4615664"/>
              <a:gd name="connsiteX15199" fmla="*/ 2007304 w 4089755"/>
              <a:gd name="connsiteY15199" fmla="*/ 302046 h 4615664"/>
              <a:gd name="connsiteX15200" fmla="*/ 1999019 w 4089755"/>
              <a:gd name="connsiteY15200" fmla="*/ 228188 h 4615664"/>
              <a:gd name="connsiteX15201" fmla="*/ 1986672 w 4089755"/>
              <a:gd name="connsiteY15201" fmla="*/ 129976 h 4615664"/>
              <a:gd name="connsiteX15202" fmla="*/ 1978167 w 4089755"/>
              <a:gd name="connsiteY15202" fmla="*/ 57445 h 4615664"/>
              <a:gd name="connsiteX15203" fmla="*/ 1985968 w 4089755"/>
              <a:gd name="connsiteY15203" fmla="*/ 59114 h 4615664"/>
              <a:gd name="connsiteX15204" fmla="*/ 1988198 w 4089755"/>
              <a:gd name="connsiteY15204" fmla="*/ 59726 h 4615664"/>
              <a:gd name="connsiteX15205" fmla="*/ 2006552 w 4089755"/>
              <a:gd name="connsiteY15205" fmla="*/ 174534 h 4615664"/>
              <a:gd name="connsiteX15206" fmla="*/ 2023551 w 4089755"/>
              <a:gd name="connsiteY15206" fmla="*/ 283087 h 4615664"/>
              <a:gd name="connsiteX15207" fmla="*/ 2023783 w 4089755"/>
              <a:gd name="connsiteY15207" fmla="*/ 283213 h 4615664"/>
              <a:gd name="connsiteX15208" fmla="*/ 2024347 w 4089755"/>
              <a:gd name="connsiteY15208" fmla="*/ 282569 h 4615664"/>
              <a:gd name="connsiteX15209" fmla="*/ 2022648 w 4089755"/>
              <a:gd name="connsiteY15209" fmla="*/ 272442 h 4615664"/>
              <a:gd name="connsiteX15210" fmla="*/ 2012692 w 4089755"/>
              <a:gd name="connsiteY15210" fmla="*/ 203019 h 4615664"/>
              <a:gd name="connsiteX15211" fmla="*/ 2004270 w 4089755"/>
              <a:gd name="connsiteY15211" fmla="*/ 109094 h 4615664"/>
              <a:gd name="connsiteX15212" fmla="*/ 2003093 w 4089755"/>
              <a:gd name="connsiteY15212" fmla="*/ 95958 h 4615664"/>
              <a:gd name="connsiteX15213" fmla="*/ 2004767 w 4089755"/>
              <a:gd name="connsiteY15213" fmla="*/ 94259 h 4615664"/>
              <a:gd name="connsiteX15214" fmla="*/ 2008154 w 4089755"/>
              <a:gd name="connsiteY15214" fmla="*/ 92343 h 4615664"/>
              <a:gd name="connsiteX15215" fmla="*/ 2011354 w 4089755"/>
              <a:gd name="connsiteY15215" fmla="*/ 117389 h 4615664"/>
              <a:gd name="connsiteX15216" fmla="*/ 2018445 w 4089755"/>
              <a:gd name="connsiteY15216" fmla="*/ 151766 h 4615664"/>
              <a:gd name="connsiteX15217" fmla="*/ 2015881 w 4089755"/>
              <a:gd name="connsiteY15217" fmla="*/ 109999 h 4615664"/>
              <a:gd name="connsiteX15218" fmla="*/ 2014210 w 4089755"/>
              <a:gd name="connsiteY15218" fmla="*/ 94772 h 4615664"/>
              <a:gd name="connsiteX15219" fmla="*/ 2017683 w 4089755"/>
              <a:gd name="connsiteY15219" fmla="*/ 94314 h 4615664"/>
              <a:gd name="connsiteX15220" fmla="*/ 2019598 w 4089755"/>
              <a:gd name="connsiteY15220" fmla="*/ 96432 h 4615664"/>
              <a:gd name="connsiteX15221" fmla="*/ 2035241 w 4089755"/>
              <a:gd name="connsiteY15221" fmla="*/ 219175 h 4615664"/>
              <a:gd name="connsiteX15222" fmla="*/ 2041981 w 4089755"/>
              <a:gd name="connsiteY15222" fmla="*/ 262418 h 4615664"/>
              <a:gd name="connsiteX15223" fmla="*/ 2053428 w 4089755"/>
              <a:gd name="connsiteY15223" fmla="*/ 249336 h 4615664"/>
              <a:gd name="connsiteX15224" fmla="*/ 2052515 w 4089755"/>
              <a:gd name="connsiteY15224" fmla="*/ 240183 h 4615664"/>
              <a:gd name="connsiteX15225" fmla="*/ 2058261 w 4089755"/>
              <a:gd name="connsiteY15225" fmla="*/ 231812 h 4615664"/>
              <a:gd name="connsiteX15226" fmla="*/ 2058081 w 4089755"/>
              <a:gd name="connsiteY15226" fmla="*/ 228794 h 4615664"/>
              <a:gd name="connsiteX15227" fmla="*/ 2057188 w 4089755"/>
              <a:gd name="connsiteY15227" fmla="*/ 225808 h 4615664"/>
              <a:gd name="connsiteX15228" fmla="*/ 2057157 w 4089755"/>
              <a:gd name="connsiteY15228" fmla="*/ 222011 h 4615664"/>
              <a:gd name="connsiteX15229" fmla="*/ 2057791 w 4089755"/>
              <a:gd name="connsiteY15229" fmla="*/ 221547 h 4615664"/>
              <a:gd name="connsiteX15230" fmla="*/ 2057140 w 4089755"/>
              <a:gd name="connsiteY15230" fmla="*/ 219750 h 4615664"/>
              <a:gd name="connsiteX15231" fmla="*/ 2057157 w 4089755"/>
              <a:gd name="connsiteY15231" fmla="*/ 222011 h 4615664"/>
              <a:gd name="connsiteX15232" fmla="*/ 2056249 w 4089755"/>
              <a:gd name="connsiteY15232" fmla="*/ 222676 h 4615664"/>
              <a:gd name="connsiteX15233" fmla="*/ 2058795 w 4089755"/>
              <a:gd name="connsiteY15233" fmla="*/ 209068 h 4615664"/>
              <a:gd name="connsiteX15234" fmla="*/ 2062334 w 4089755"/>
              <a:gd name="connsiteY15234" fmla="*/ 227292 h 4615664"/>
              <a:gd name="connsiteX15235" fmla="*/ 2065339 w 4089755"/>
              <a:gd name="connsiteY15235" fmla="*/ 252743 h 4615664"/>
              <a:gd name="connsiteX15236" fmla="*/ 2091342 w 4089755"/>
              <a:gd name="connsiteY15236" fmla="*/ 224193 h 4615664"/>
              <a:gd name="connsiteX15237" fmla="*/ 2084829 w 4089755"/>
              <a:gd name="connsiteY15237" fmla="*/ 168185 h 4615664"/>
              <a:gd name="connsiteX15238" fmla="*/ 2080324 w 4089755"/>
              <a:gd name="connsiteY15238" fmla="*/ 129063 h 4615664"/>
              <a:gd name="connsiteX15239" fmla="*/ 2083500 w 4089755"/>
              <a:gd name="connsiteY15239" fmla="*/ 130371 h 4615664"/>
              <a:gd name="connsiteX15240" fmla="*/ 2084410 w 4089755"/>
              <a:gd name="connsiteY15240" fmla="*/ 130816 h 4615664"/>
              <a:gd name="connsiteX15241" fmla="*/ 2093519 w 4089755"/>
              <a:gd name="connsiteY15241" fmla="*/ 193005 h 4615664"/>
              <a:gd name="connsiteX15242" fmla="*/ 2096116 w 4089755"/>
              <a:gd name="connsiteY15242" fmla="*/ 219199 h 4615664"/>
              <a:gd name="connsiteX15243" fmla="*/ 2112886 w 4089755"/>
              <a:gd name="connsiteY15243" fmla="*/ 201946 h 4615664"/>
              <a:gd name="connsiteX15244" fmla="*/ 2111387 w 4089755"/>
              <a:gd name="connsiteY15244" fmla="*/ 204263 h 4615664"/>
              <a:gd name="connsiteX15245" fmla="*/ 2097916 w 4089755"/>
              <a:gd name="connsiteY15245" fmla="*/ 221791 h 4615664"/>
              <a:gd name="connsiteX15246" fmla="*/ 2096732 w 4089755"/>
              <a:gd name="connsiteY15246" fmla="*/ 223584 h 4615664"/>
              <a:gd name="connsiteX15247" fmla="*/ 2096567 w 4089755"/>
              <a:gd name="connsiteY15247" fmla="*/ 223753 h 4615664"/>
              <a:gd name="connsiteX15248" fmla="*/ 2096585 w 4089755"/>
              <a:gd name="connsiteY15248" fmla="*/ 223937 h 4615664"/>
              <a:gd name="connsiteX15249" fmla="*/ 2098047 w 4089755"/>
              <a:gd name="connsiteY15249" fmla="*/ 235066 h 4615664"/>
              <a:gd name="connsiteX15250" fmla="*/ 2124693 w 4089755"/>
              <a:gd name="connsiteY15250" fmla="*/ 214285 h 4615664"/>
              <a:gd name="connsiteX15251" fmla="*/ 2116497 w 4089755"/>
              <a:gd name="connsiteY15251" fmla="*/ 225094 h 4615664"/>
              <a:gd name="connsiteX15252" fmla="*/ 2155316 w 4089755"/>
              <a:gd name="connsiteY15252" fmla="*/ 183187 h 4615664"/>
              <a:gd name="connsiteX15253" fmla="*/ 2158266 w 4089755"/>
              <a:gd name="connsiteY15253" fmla="*/ 180512 h 4615664"/>
              <a:gd name="connsiteX15254" fmla="*/ 2156252 w 4089755"/>
              <a:gd name="connsiteY15254" fmla="*/ 164554 h 4615664"/>
              <a:gd name="connsiteX15255" fmla="*/ 2144345 w 4089755"/>
              <a:gd name="connsiteY15255" fmla="*/ 175982 h 4615664"/>
              <a:gd name="connsiteX15256" fmla="*/ 2120726 w 4089755"/>
              <a:gd name="connsiteY15256" fmla="*/ 199109 h 4615664"/>
              <a:gd name="connsiteX15257" fmla="*/ 2126034 w 4089755"/>
              <a:gd name="connsiteY15257" fmla="*/ 192781 h 4615664"/>
              <a:gd name="connsiteX15258" fmla="*/ 2156121 w 4089755"/>
              <a:gd name="connsiteY15258" fmla="*/ 163520 h 4615664"/>
              <a:gd name="connsiteX15259" fmla="*/ 2154955 w 4089755"/>
              <a:gd name="connsiteY15259" fmla="*/ 154279 h 4615664"/>
              <a:gd name="connsiteX15260" fmla="*/ 2154895 w 4089755"/>
              <a:gd name="connsiteY15260" fmla="*/ 153784 h 4615664"/>
              <a:gd name="connsiteX15261" fmla="*/ 2154920 w 4089755"/>
              <a:gd name="connsiteY15261" fmla="*/ 153819 h 4615664"/>
              <a:gd name="connsiteX15262" fmla="*/ 2158359 w 4089755"/>
              <a:gd name="connsiteY15262" fmla="*/ 161270 h 4615664"/>
              <a:gd name="connsiteX15263" fmla="*/ 2170169 w 4089755"/>
              <a:gd name="connsiteY15263" fmla="*/ 149259 h 4615664"/>
              <a:gd name="connsiteX15264" fmla="*/ 2161840 w 4089755"/>
              <a:gd name="connsiteY15264" fmla="*/ 86247 h 4615664"/>
              <a:gd name="connsiteX15265" fmla="*/ 2161723 w 4089755"/>
              <a:gd name="connsiteY15265" fmla="*/ 85332 h 4615664"/>
              <a:gd name="connsiteX15266" fmla="*/ 2161783 w 4089755"/>
              <a:gd name="connsiteY15266" fmla="*/ 85394 h 4615664"/>
              <a:gd name="connsiteX15267" fmla="*/ 2185274 w 4089755"/>
              <a:gd name="connsiteY15267" fmla="*/ 123903 h 4615664"/>
              <a:gd name="connsiteX15268" fmla="*/ 2186758 w 4089755"/>
              <a:gd name="connsiteY15268" fmla="*/ 132387 h 4615664"/>
              <a:gd name="connsiteX15269" fmla="*/ 2218719 w 4089755"/>
              <a:gd name="connsiteY15269" fmla="*/ 99877 h 4615664"/>
              <a:gd name="connsiteX15270" fmla="*/ 2252958 w 4089755"/>
              <a:gd name="connsiteY15270" fmla="*/ 67712 h 4615664"/>
              <a:gd name="connsiteX15271" fmla="*/ 2285320 w 4089755"/>
              <a:gd name="connsiteY15271" fmla="*/ 38590 h 4615664"/>
              <a:gd name="connsiteX15272" fmla="*/ 2248893 w 4089755"/>
              <a:gd name="connsiteY15272" fmla="*/ 74308 h 4615664"/>
              <a:gd name="connsiteX15273" fmla="*/ 2237075 w 4089755"/>
              <a:gd name="connsiteY15273" fmla="*/ 86713 h 4615664"/>
              <a:gd name="connsiteX15274" fmla="*/ 2250482 w 4089755"/>
              <a:gd name="connsiteY15274" fmla="*/ 78748 h 4615664"/>
              <a:gd name="connsiteX15275" fmla="*/ 2334352 w 4089755"/>
              <a:gd name="connsiteY15275" fmla="*/ 1259 h 4615664"/>
              <a:gd name="connsiteX15276" fmla="*/ 2259051 w 4089755"/>
              <a:gd name="connsiteY15276" fmla="*/ 75679 h 4615664"/>
              <a:gd name="connsiteX15277" fmla="*/ 2254605 w 4089755"/>
              <a:gd name="connsiteY15277" fmla="*/ 82281 h 4615664"/>
              <a:gd name="connsiteX15278" fmla="*/ 2259553 w 4089755"/>
              <a:gd name="connsiteY15278" fmla="*/ 77081 h 4615664"/>
              <a:gd name="connsiteX15279" fmla="*/ 2302799 w 4089755"/>
              <a:gd name="connsiteY15279" fmla="*/ 37472 h 4615664"/>
              <a:gd name="connsiteX15280" fmla="*/ 2331105 w 4089755"/>
              <a:gd name="connsiteY15280" fmla="*/ 12711 h 4615664"/>
              <a:gd name="connsiteX15281" fmla="*/ 2328239 w 4089755"/>
              <a:gd name="connsiteY15281" fmla="*/ 17279 h 4615664"/>
              <a:gd name="connsiteX15282" fmla="*/ 2328133 w 4089755"/>
              <a:gd name="connsiteY15282" fmla="*/ 17492 h 4615664"/>
              <a:gd name="connsiteX15283" fmla="*/ 2326962 w 4089755"/>
              <a:gd name="connsiteY15283" fmla="*/ 18667 h 4615664"/>
              <a:gd name="connsiteX15284" fmla="*/ 2307777 w 4089755"/>
              <a:gd name="connsiteY15284" fmla="*/ 36875 h 4615664"/>
              <a:gd name="connsiteX15285" fmla="*/ 2323019 w 4089755"/>
              <a:gd name="connsiteY15285" fmla="*/ 26670 h 4615664"/>
              <a:gd name="connsiteX15286" fmla="*/ 2324364 w 4089755"/>
              <a:gd name="connsiteY15286" fmla="*/ 25342 h 4615664"/>
              <a:gd name="connsiteX15287" fmla="*/ 2325051 w 4089755"/>
              <a:gd name="connsiteY15287" fmla="*/ 28046 h 4615664"/>
              <a:gd name="connsiteX15288" fmla="*/ 2329170 w 4089755"/>
              <a:gd name="connsiteY15288" fmla="*/ 23211 h 4615664"/>
              <a:gd name="connsiteX15289" fmla="*/ 2333361 w 4089755"/>
              <a:gd name="connsiteY15289" fmla="*/ 16815 h 4615664"/>
              <a:gd name="connsiteX15290" fmla="*/ 2337367 w 4089755"/>
              <a:gd name="connsiteY15290" fmla="*/ 13360 h 4615664"/>
              <a:gd name="connsiteX15291" fmla="*/ 2327026 w 4089755"/>
              <a:gd name="connsiteY15291" fmla="*/ 26818 h 4615664"/>
              <a:gd name="connsiteX15292" fmla="*/ 2253836 w 4089755"/>
              <a:gd name="connsiteY15292" fmla="*/ 95473 h 4615664"/>
              <a:gd name="connsiteX15293" fmla="*/ 2227590 w 4089755"/>
              <a:gd name="connsiteY15293" fmla="*/ 124643 h 4615664"/>
              <a:gd name="connsiteX15294" fmla="*/ 2231872 w 4089755"/>
              <a:gd name="connsiteY15294" fmla="*/ 121264 h 4615664"/>
              <a:gd name="connsiteX15295" fmla="*/ 2292075 w 4089755"/>
              <a:gd name="connsiteY15295" fmla="*/ 65432 h 4615664"/>
              <a:gd name="connsiteX15296" fmla="*/ 2314573 w 4089755"/>
              <a:gd name="connsiteY15296" fmla="*/ 44194 h 4615664"/>
              <a:gd name="connsiteX15297" fmla="*/ 2303146 w 4089755"/>
              <a:gd name="connsiteY15297" fmla="*/ 58303 h 4615664"/>
              <a:gd name="connsiteX15298" fmla="*/ 2237633 w 4089755"/>
              <a:gd name="connsiteY15298" fmla="*/ 122628 h 4615664"/>
              <a:gd name="connsiteX15299" fmla="*/ 2213138 w 4089755"/>
              <a:gd name="connsiteY15299" fmla="*/ 149327 h 4615664"/>
              <a:gd name="connsiteX15300" fmla="*/ 2231268 w 4089755"/>
              <a:gd name="connsiteY15300" fmla="*/ 131235 h 4615664"/>
              <a:gd name="connsiteX15301" fmla="*/ 2251152 w 4089755"/>
              <a:gd name="connsiteY15301" fmla="*/ 114359 h 4615664"/>
              <a:gd name="connsiteX15302" fmla="*/ 2219176 w 4089755"/>
              <a:gd name="connsiteY15302" fmla="*/ 147164 h 4615664"/>
              <a:gd name="connsiteX15303" fmla="*/ 2211367 w 4089755"/>
              <a:gd name="connsiteY15303" fmla="*/ 159716 h 4615664"/>
              <a:gd name="connsiteX15304" fmla="*/ 2203793 w 4089755"/>
              <a:gd name="connsiteY15304" fmla="*/ 168396 h 4615664"/>
              <a:gd name="connsiteX15305" fmla="*/ 2207345 w 4089755"/>
              <a:gd name="connsiteY15305" fmla="*/ 168281 h 4615664"/>
              <a:gd name="connsiteX15306" fmla="*/ 2207931 w 4089755"/>
              <a:gd name="connsiteY15306" fmla="*/ 170114 h 4615664"/>
              <a:gd name="connsiteX15307" fmla="*/ 2222136 w 4089755"/>
              <a:gd name="connsiteY15307" fmla="*/ 155659 h 4615664"/>
              <a:gd name="connsiteX15308" fmla="*/ 2251795 w 4089755"/>
              <a:gd name="connsiteY15308" fmla="*/ 128173 h 4615664"/>
              <a:gd name="connsiteX15309" fmla="*/ 2261982 w 4089755"/>
              <a:gd name="connsiteY15309" fmla="*/ 110949 h 4615664"/>
              <a:gd name="connsiteX15310" fmla="*/ 2268201 w 4089755"/>
              <a:gd name="connsiteY15310" fmla="*/ 102362 h 4615664"/>
              <a:gd name="connsiteX15311" fmla="*/ 2273667 w 4089755"/>
              <a:gd name="connsiteY15311" fmla="*/ 98099 h 4615664"/>
              <a:gd name="connsiteX15312" fmla="*/ 2294275 w 4089755"/>
              <a:gd name="connsiteY15312" fmla="*/ 80156 h 4615664"/>
              <a:gd name="connsiteX15313" fmla="*/ 2288156 w 4089755"/>
              <a:gd name="connsiteY15313" fmla="*/ 92204 h 4615664"/>
              <a:gd name="connsiteX15314" fmla="*/ 2288578 w 4089755"/>
              <a:gd name="connsiteY15314" fmla="*/ 91590 h 4615664"/>
              <a:gd name="connsiteX15315" fmla="*/ 2291485 w 4089755"/>
              <a:gd name="connsiteY15315" fmla="*/ 90160 h 4615664"/>
              <a:gd name="connsiteX15316" fmla="*/ 2287705 w 4089755"/>
              <a:gd name="connsiteY15316" fmla="*/ 94941 h 4615664"/>
              <a:gd name="connsiteX15317" fmla="*/ 2286880 w 4089755"/>
              <a:gd name="connsiteY15317" fmla="*/ 94717 h 4615664"/>
              <a:gd name="connsiteX15318" fmla="*/ 2286056 w 4089755"/>
              <a:gd name="connsiteY15318" fmla="*/ 96339 h 4615664"/>
              <a:gd name="connsiteX15319" fmla="*/ 2270180 w 4089755"/>
              <a:gd name="connsiteY15319" fmla="*/ 111613 h 4615664"/>
              <a:gd name="connsiteX15320" fmla="*/ 2257513 w 4089755"/>
              <a:gd name="connsiteY15320" fmla="*/ 123798 h 4615664"/>
              <a:gd name="connsiteX15321" fmla="*/ 2245904 w 4089755"/>
              <a:gd name="connsiteY15321" fmla="*/ 136890 h 4615664"/>
              <a:gd name="connsiteX15322" fmla="*/ 2213364 w 4089755"/>
              <a:gd name="connsiteY15322" fmla="*/ 167872 h 4615664"/>
              <a:gd name="connsiteX15323" fmla="*/ 2208261 w 4089755"/>
              <a:gd name="connsiteY15323" fmla="*/ 173763 h 4615664"/>
              <a:gd name="connsiteX15324" fmla="*/ 2206195 w 4089755"/>
              <a:gd name="connsiteY15324" fmla="*/ 180046 h 4615664"/>
              <a:gd name="connsiteX15325" fmla="*/ 2199350 w 4089755"/>
              <a:gd name="connsiteY15325" fmla="*/ 191405 h 4615664"/>
              <a:gd name="connsiteX15326" fmla="*/ 2233408 w 4089755"/>
              <a:gd name="connsiteY15326" fmla="*/ 157225 h 4615664"/>
              <a:gd name="connsiteX15327" fmla="*/ 2236539 w 4089755"/>
              <a:gd name="connsiteY15327" fmla="*/ 154214 h 4615664"/>
              <a:gd name="connsiteX15328" fmla="*/ 2239124 w 4089755"/>
              <a:gd name="connsiteY15328" fmla="*/ 149592 h 4615664"/>
              <a:gd name="connsiteX15329" fmla="*/ 2243963 w 4089755"/>
              <a:gd name="connsiteY15329" fmla="*/ 141411 h 4615664"/>
              <a:gd name="connsiteX15330" fmla="*/ 2249807 w 4089755"/>
              <a:gd name="connsiteY15330" fmla="*/ 137738 h 4615664"/>
              <a:gd name="connsiteX15331" fmla="*/ 2268766 w 4089755"/>
              <a:gd name="connsiteY15331" fmla="*/ 123233 h 4615664"/>
              <a:gd name="connsiteX15332" fmla="*/ 2272084 w 4089755"/>
              <a:gd name="connsiteY15332" fmla="*/ 120042 h 4615664"/>
              <a:gd name="connsiteX15333" fmla="*/ 2281821 w 4089755"/>
              <a:gd name="connsiteY15333" fmla="*/ 116555 h 4615664"/>
              <a:gd name="connsiteX15334" fmla="*/ 2266303 w 4089755"/>
              <a:gd name="connsiteY15334" fmla="*/ 133606 h 4615664"/>
              <a:gd name="connsiteX15335" fmla="*/ 2259184 w 4089755"/>
              <a:gd name="connsiteY15335" fmla="*/ 147130 h 4615664"/>
              <a:gd name="connsiteX15336" fmla="*/ 2268468 w 4089755"/>
              <a:gd name="connsiteY15336" fmla="*/ 137781 h 4615664"/>
              <a:gd name="connsiteX15337" fmla="*/ 2285982 w 4089755"/>
              <a:gd name="connsiteY15337" fmla="*/ 120117 h 4615664"/>
              <a:gd name="connsiteX15338" fmla="*/ 2281423 w 4089755"/>
              <a:gd name="connsiteY15338" fmla="*/ 130532 h 4615664"/>
              <a:gd name="connsiteX15339" fmla="*/ 2293589 w 4089755"/>
              <a:gd name="connsiteY15339" fmla="*/ 118584 h 4615664"/>
              <a:gd name="connsiteX15340" fmla="*/ 2301947 w 4089755"/>
              <a:gd name="connsiteY15340" fmla="*/ 104531 h 4615664"/>
              <a:gd name="connsiteX15341" fmla="*/ 2310080 w 4089755"/>
              <a:gd name="connsiteY15341" fmla="*/ 96680 h 4615664"/>
              <a:gd name="connsiteX15342" fmla="*/ 2311057 w 4089755"/>
              <a:gd name="connsiteY15342" fmla="*/ 95730 h 4615664"/>
              <a:gd name="connsiteX15343" fmla="*/ 2308050 w 4089755"/>
              <a:gd name="connsiteY15343" fmla="*/ 101555 h 4615664"/>
              <a:gd name="connsiteX15344" fmla="*/ 2295358 w 4089755"/>
              <a:gd name="connsiteY15344" fmla="*/ 124108 h 4615664"/>
              <a:gd name="connsiteX15345" fmla="*/ 2263341 w 4089755"/>
              <a:gd name="connsiteY15345" fmla="*/ 175701 h 4615664"/>
              <a:gd name="connsiteX15346" fmla="*/ 2260793 w 4089755"/>
              <a:gd name="connsiteY15346" fmla="*/ 180891 h 4615664"/>
              <a:gd name="connsiteX15347" fmla="*/ 2260591 w 4089755"/>
              <a:gd name="connsiteY15347" fmla="*/ 181578 h 4615664"/>
              <a:gd name="connsiteX15348" fmla="*/ 2262321 w 4089755"/>
              <a:gd name="connsiteY15348" fmla="*/ 179582 h 4615664"/>
              <a:gd name="connsiteX15349" fmla="*/ 2263119 w 4089755"/>
              <a:gd name="connsiteY15349" fmla="*/ 179659 h 4615664"/>
              <a:gd name="connsiteX15350" fmla="*/ 2263492 w 4089755"/>
              <a:gd name="connsiteY15350" fmla="*/ 179255 h 4615664"/>
              <a:gd name="connsiteX15351" fmla="*/ 2275905 w 4089755"/>
              <a:gd name="connsiteY15351" fmla="*/ 161634 h 4615664"/>
              <a:gd name="connsiteX15352" fmla="*/ 2291768 w 4089755"/>
              <a:gd name="connsiteY15352" fmla="*/ 138126 h 4615664"/>
              <a:gd name="connsiteX15353" fmla="*/ 2300146 w 4089755"/>
              <a:gd name="connsiteY15353" fmla="*/ 131646 h 4615664"/>
              <a:gd name="connsiteX15354" fmla="*/ 2304421 w 4089755"/>
              <a:gd name="connsiteY15354" fmla="*/ 121451 h 4615664"/>
              <a:gd name="connsiteX15355" fmla="*/ 2312994 w 4089755"/>
              <a:gd name="connsiteY15355" fmla="*/ 114822 h 4615664"/>
              <a:gd name="connsiteX15356" fmla="*/ 2326566 w 4089755"/>
              <a:gd name="connsiteY15356" fmla="*/ 90909 h 4615664"/>
              <a:gd name="connsiteX15357" fmla="*/ 2322783 w 4089755"/>
              <a:gd name="connsiteY15357" fmla="*/ 105076 h 4615664"/>
              <a:gd name="connsiteX15358" fmla="*/ 2313397 w 4089755"/>
              <a:gd name="connsiteY15358" fmla="*/ 121400 h 4615664"/>
              <a:gd name="connsiteX15359" fmla="*/ 2313752 w 4089755"/>
              <a:gd name="connsiteY15359" fmla="*/ 130192 h 4615664"/>
              <a:gd name="connsiteX15360" fmla="*/ 2301694 w 4089755"/>
              <a:gd name="connsiteY15360" fmla="*/ 151573 h 4615664"/>
              <a:gd name="connsiteX15361" fmla="*/ 2284617 w 4089755"/>
              <a:gd name="connsiteY15361" fmla="*/ 175168 h 4615664"/>
              <a:gd name="connsiteX15362" fmla="*/ 2284932 w 4089755"/>
              <a:gd name="connsiteY15362" fmla="*/ 174615 h 4615664"/>
              <a:gd name="connsiteX15363" fmla="*/ 2285706 w 4089755"/>
              <a:gd name="connsiteY15363" fmla="*/ 173294 h 4615664"/>
              <a:gd name="connsiteX15364" fmla="*/ 2285520 w 4089755"/>
              <a:gd name="connsiteY15364" fmla="*/ 173577 h 4615664"/>
              <a:gd name="connsiteX15365" fmla="*/ 2284932 w 4089755"/>
              <a:gd name="connsiteY15365" fmla="*/ 174615 h 4615664"/>
              <a:gd name="connsiteX15366" fmla="*/ 2284558 w 4089755"/>
              <a:gd name="connsiteY15366" fmla="*/ 175251 h 4615664"/>
              <a:gd name="connsiteX15367" fmla="*/ 2284617 w 4089755"/>
              <a:gd name="connsiteY15367" fmla="*/ 175168 h 4615664"/>
              <a:gd name="connsiteX15368" fmla="*/ 2282749 w 4089755"/>
              <a:gd name="connsiteY15368" fmla="*/ 178463 h 4615664"/>
              <a:gd name="connsiteX15369" fmla="*/ 2278873 w 4089755"/>
              <a:gd name="connsiteY15369" fmla="*/ 188713 h 4615664"/>
              <a:gd name="connsiteX15370" fmla="*/ 2289429 w 4089755"/>
              <a:gd name="connsiteY15370" fmla="*/ 171483 h 4615664"/>
              <a:gd name="connsiteX15371" fmla="*/ 2323629 w 4089755"/>
              <a:gd name="connsiteY15371" fmla="*/ 117839 h 4615664"/>
              <a:gd name="connsiteX15372" fmla="*/ 2336387 w 4089755"/>
              <a:gd name="connsiteY15372" fmla="*/ 103621 h 4615664"/>
              <a:gd name="connsiteX15373" fmla="*/ 2347870 w 4089755"/>
              <a:gd name="connsiteY15373" fmla="*/ 87851 h 4615664"/>
              <a:gd name="connsiteX15374" fmla="*/ 2357774 w 4089755"/>
              <a:gd name="connsiteY15374" fmla="*/ 89260 h 4615664"/>
              <a:gd name="connsiteX15375" fmla="*/ 2379322 w 4089755"/>
              <a:gd name="connsiteY15375" fmla="*/ 52290 h 4615664"/>
              <a:gd name="connsiteX15376" fmla="*/ 2387646 w 4089755"/>
              <a:gd name="connsiteY15376" fmla="*/ 38084 h 4615664"/>
              <a:gd name="connsiteX15377" fmla="*/ 2389400 w 4089755"/>
              <a:gd name="connsiteY15377" fmla="*/ 37166 h 4615664"/>
              <a:gd name="connsiteX15378" fmla="*/ 2394182 w 4089755"/>
              <a:gd name="connsiteY15378" fmla="*/ 34070 h 4615664"/>
              <a:gd name="connsiteX15379" fmla="*/ 2391656 w 4089755"/>
              <a:gd name="connsiteY15379" fmla="*/ 38716 h 4615664"/>
              <a:gd name="connsiteX15380" fmla="*/ 2353661 w 4089755"/>
              <a:gd name="connsiteY15380" fmla="*/ 108396 h 4615664"/>
              <a:gd name="connsiteX15381" fmla="*/ 2350353 w 4089755"/>
              <a:gd name="connsiteY15381" fmla="*/ 114331 h 4615664"/>
              <a:gd name="connsiteX15382" fmla="*/ 2351369 w 4089755"/>
              <a:gd name="connsiteY15382" fmla="*/ 114272 h 4615664"/>
              <a:gd name="connsiteX15383" fmla="*/ 2326734 w 4089755"/>
              <a:gd name="connsiteY15383" fmla="*/ 156926 h 4615664"/>
              <a:gd name="connsiteX15384" fmla="*/ 2325891 w 4089755"/>
              <a:gd name="connsiteY15384" fmla="*/ 157800 h 4615664"/>
              <a:gd name="connsiteX15385" fmla="*/ 2325506 w 4089755"/>
              <a:gd name="connsiteY15385" fmla="*/ 158536 h 4615664"/>
              <a:gd name="connsiteX15386" fmla="*/ 2328613 w 4089755"/>
              <a:gd name="connsiteY15386" fmla="*/ 156778 h 4615664"/>
              <a:gd name="connsiteX15387" fmla="*/ 2322928 w 4089755"/>
              <a:gd name="connsiteY15387" fmla="*/ 170240 h 4615664"/>
              <a:gd name="connsiteX15388" fmla="*/ 2324942 w 4089755"/>
              <a:gd name="connsiteY15388" fmla="*/ 182099 h 4615664"/>
              <a:gd name="connsiteX15389" fmla="*/ 2350435 w 4089755"/>
              <a:gd name="connsiteY15389" fmla="*/ 139902 h 4615664"/>
              <a:gd name="connsiteX15390" fmla="*/ 2370975 w 4089755"/>
              <a:gd name="connsiteY15390" fmla="*/ 112778 h 4615664"/>
              <a:gd name="connsiteX15391" fmla="*/ 2377942 w 4089755"/>
              <a:gd name="connsiteY15391" fmla="*/ 109566 h 4615664"/>
              <a:gd name="connsiteX15392" fmla="*/ 2396870 w 4089755"/>
              <a:gd name="connsiteY15392" fmla="*/ 77160 h 4615664"/>
              <a:gd name="connsiteX15393" fmla="*/ 2394732 w 4089755"/>
              <a:gd name="connsiteY15393" fmla="*/ 87516 h 4615664"/>
              <a:gd name="connsiteX15394" fmla="*/ 2394327 w 4089755"/>
              <a:gd name="connsiteY15394" fmla="*/ 86670 h 4615664"/>
              <a:gd name="connsiteX15395" fmla="*/ 2394975 w 4089755"/>
              <a:gd name="connsiteY15395" fmla="*/ 85153 h 4615664"/>
              <a:gd name="connsiteX15396" fmla="*/ 2394067 w 4089755"/>
              <a:gd name="connsiteY15396" fmla="*/ 86126 h 4615664"/>
              <a:gd name="connsiteX15397" fmla="*/ 2394327 w 4089755"/>
              <a:gd name="connsiteY15397" fmla="*/ 86670 h 4615664"/>
              <a:gd name="connsiteX15398" fmla="*/ 2393138 w 4089755"/>
              <a:gd name="connsiteY15398" fmla="*/ 89459 h 4615664"/>
              <a:gd name="connsiteX15399" fmla="*/ 2391887 w 4089755"/>
              <a:gd name="connsiteY15399" fmla="*/ 90985 h 4615664"/>
              <a:gd name="connsiteX15400" fmla="*/ 2390943 w 4089755"/>
              <a:gd name="connsiteY15400" fmla="*/ 92984 h 4615664"/>
              <a:gd name="connsiteX15401" fmla="*/ 2392152 w 4089755"/>
              <a:gd name="connsiteY15401" fmla="*/ 95631 h 4615664"/>
              <a:gd name="connsiteX15402" fmla="*/ 2392225 w 4089755"/>
              <a:gd name="connsiteY15402" fmla="*/ 98863 h 4615664"/>
              <a:gd name="connsiteX15403" fmla="*/ 2409640 w 4089755"/>
              <a:gd name="connsiteY15403" fmla="*/ 76162 h 4615664"/>
              <a:gd name="connsiteX15404" fmla="*/ 2396964 w 4089755"/>
              <a:gd name="connsiteY15404" fmla="*/ 97092 h 4615664"/>
              <a:gd name="connsiteX15405" fmla="*/ 2385301 w 4089755"/>
              <a:gd name="connsiteY15405" fmla="*/ 114704 h 4615664"/>
              <a:gd name="connsiteX15406" fmla="*/ 2383741 w 4089755"/>
              <a:gd name="connsiteY15406" fmla="*/ 117321 h 4615664"/>
              <a:gd name="connsiteX15407" fmla="*/ 2374514 w 4089755"/>
              <a:gd name="connsiteY15407" fmla="*/ 132524 h 4615664"/>
              <a:gd name="connsiteX15408" fmla="*/ 2375113 w 4089755"/>
              <a:gd name="connsiteY15408" fmla="*/ 138952 h 4615664"/>
              <a:gd name="connsiteX15409" fmla="*/ 2353564 w 4089755"/>
              <a:gd name="connsiteY15409" fmla="*/ 175923 h 4615664"/>
              <a:gd name="connsiteX15410" fmla="*/ 2329765 w 4089755"/>
              <a:gd name="connsiteY15410" fmla="*/ 212096 h 4615664"/>
              <a:gd name="connsiteX15411" fmla="*/ 2329240 w 4089755"/>
              <a:gd name="connsiteY15411" fmla="*/ 217215 h 4615664"/>
              <a:gd name="connsiteX15412" fmla="*/ 2341546 w 4089755"/>
              <a:gd name="connsiteY15412" fmla="*/ 202170 h 4615664"/>
              <a:gd name="connsiteX15413" fmla="*/ 2344433 w 4089755"/>
              <a:gd name="connsiteY15413" fmla="*/ 197117 h 4615664"/>
              <a:gd name="connsiteX15414" fmla="*/ 2343058 w 4089755"/>
              <a:gd name="connsiteY15414" fmla="*/ 198464 h 4615664"/>
              <a:gd name="connsiteX15415" fmla="*/ 2344959 w 4089755"/>
              <a:gd name="connsiteY15415" fmla="*/ 196199 h 4615664"/>
              <a:gd name="connsiteX15416" fmla="*/ 2348104 w 4089755"/>
              <a:gd name="connsiteY15416" fmla="*/ 190696 h 4615664"/>
              <a:gd name="connsiteX15417" fmla="*/ 2352643 w 4089755"/>
              <a:gd name="connsiteY15417" fmla="*/ 183163 h 4615664"/>
              <a:gd name="connsiteX15418" fmla="*/ 2408989 w 4089755"/>
              <a:gd name="connsiteY15418" fmla="*/ 93490 h 4615664"/>
              <a:gd name="connsiteX15419" fmla="*/ 2435430 w 4089755"/>
              <a:gd name="connsiteY15419" fmla="*/ 46289 h 4615664"/>
              <a:gd name="connsiteX15420" fmla="*/ 2438542 w 4089755"/>
              <a:gd name="connsiteY15420" fmla="*/ 44080 h 4615664"/>
              <a:gd name="connsiteX15421" fmla="*/ 2445510 w 4089755"/>
              <a:gd name="connsiteY15421" fmla="*/ 38481 h 4615664"/>
              <a:gd name="connsiteX15422" fmla="*/ 2438182 w 4089755"/>
              <a:gd name="connsiteY15422" fmla="*/ 53916 h 4615664"/>
              <a:gd name="connsiteX15423" fmla="*/ 2447385 w 4089755"/>
              <a:gd name="connsiteY15423" fmla="*/ 40221 h 4615664"/>
              <a:gd name="connsiteX15424" fmla="*/ 2450183 w 4089755"/>
              <a:gd name="connsiteY15424" fmla="*/ 43074 h 4615664"/>
              <a:gd name="connsiteX15425" fmla="*/ 2454366 w 4089755"/>
              <a:gd name="connsiteY15425" fmla="*/ 39165 h 4615664"/>
              <a:gd name="connsiteX15426" fmla="*/ 2447066 w 4089755"/>
              <a:gd name="connsiteY15426" fmla="*/ 53465 h 4615664"/>
              <a:gd name="connsiteX15427" fmla="*/ 2444129 w 4089755"/>
              <a:gd name="connsiteY15427" fmla="*/ 57513 h 4615664"/>
              <a:gd name="connsiteX15428" fmla="*/ 2442293 w 4089755"/>
              <a:gd name="connsiteY15428" fmla="*/ 59081 h 4615664"/>
              <a:gd name="connsiteX15429" fmla="*/ 2443922 w 4089755"/>
              <a:gd name="connsiteY15429" fmla="*/ 59626 h 4615664"/>
              <a:gd name="connsiteX15430" fmla="*/ 2434154 w 4089755"/>
              <a:gd name="connsiteY15430" fmla="*/ 78760 h 4615664"/>
              <a:gd name="connsiteX15431" fmla="*/ 2429682 w 4089755"/>
              <a:gd name="connsiteY15431" fmla="*/ 83380 h 4615664"/>
              <a:gd name="connsiteX15432" fmla="*/ 2419028 w 4089755"/>
              <a:gd name="connsiteY15432" fmla="*/ 93511 h 4615664"/>
              <a:gd name="connsiteX15433" fmla="*/ 2407714 w 4089755"/>
              <a:gd name="connsiteY15433" fmla="*/ 107317 h 4615664"/>
              <a:gd name="connsiteX15434" fmla="*/ 2430099 w 4089755"/>
              <a:gd name="connsiteY15434" fmla="*/ 86383 h 4615664"/>
              <a:gd name="connsiteX15435" fmla="*/ 2430369 w 4089755"/>
              <a:gd name="connsiteY15435" fmla="*/ 86175 h 4615664"/>
              <a:gd name="connsiteX15436" fmla="*/ 2427707 w 4089755"/>
              <a:gd name="connsiteY15436" fmla="*/ 91391 h 4615664"/>
              <a:gd name="connsiteX15437" fmla="*/ 2402287 w 4089755"/>
              <a:gd name="connsiteY15437" fmla="*/ 135073 h 4615664"/>
              <a:gd name="connsiteX15438" fmla="*/ 2395918 w 4089755"/>
              <a:gd name="connsiteY15438" fmla="*/ 145413 h 4615664"/>
              <a:gd name="connsiteX15439" fmla="*/ 2409756 w 4089755"/>
              <a:gd name="connsiteY15439" fmla="*/ 131563 h 4615664"/>
              <a:gd name="connsiteX15440" fmla="*/ 2441052 w 4089755"/>
              <a:gd name="connsiteY15440" fmla="*/ 99232 h 4615664"/>
              <a:gd name="connsiteX15441" fmla="*/ 2475289 w 4089755"/>
              <a:gd name="connsiteY15441" fmla="*/ 67068 h 4615664"/>
              <a:gd name="connsiteX15442" fmla="*/ 2507652 w 4089755"/>
              <a:gd name="connsiteY15442" fmla="*/ 37946 h 4615664"/>
              <a:gd name="connsiteX15443" fmla="*/ 2471225 w 4089755"/>
              <a:gd name="connsiteY15443" fmla="*/ 73663 h 4615664"/>
              <a:gd name="connsiteX15444" fmla="*/ 2459407 w 4089755"/>
              <a:gd name="connsiteY15444" fmla="*/ 86067 h 4615664"/>
              <a:gd name="connsiteX15445" fmla="*/ 2472814 w 4089755"/>
              <a:gd name="connsiteY15445" fmla="*/ 78102 h 4615664"/>
              <a:gd name="connsiteX15446" fmla="*/ 2556684 w 4089755"/>
              <a:gd name="connsiteY15446" fmla="*/ 614 h 4615664"/>
              <a:gd name="connsiteX15447" fmla="*/ 2567230 w 4089755"/>
              <a:gd name="connsiteY15447" fmla="*/ 0 h 4615664"/>
              <a:gd name="connsiteX15448" fmla="*/ 2563198 w 4089755"/>
              <a:gd name="connsiteY15448" fmla="*/ 4051 h 4615664"/>
              <a:gd name="connsiteX15449" fmla="*/ 2563798 w 4089755"/>
              <a:gd name="connsiteY15449" fmla="*/ 3002 h 4615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</a:cxnLst>
            <a:rect l="l" t="t" r="r" b="b"/>
            <a:pathLst>
              <a:path w="4089755" h="4615664">
                <a:moveTo>
                  <a:pt x="915700" y="4611409"/>
                </a:moveTo>
                <a:cubicBezTo>
                  <a:pt x="915579" y="4612103"/>
                  <a:pt x="915229" y="4612399"/>
                  <a:pt x="914596" y="4612466"/>
                </a:cubicBezTo>
                <a:cubicBezTo>
                  <a:pt x="913962" y="4612534"/>
                  <a:pt x="913047" y="4612374"/>
                  <a:pt x="911794" y="4612154"/>
                </a:cubicBezTo>
                <a:cubicBezTo>
                  <a:pt x="912281" y="4609378"/>
                  <a:pt x="914543" y="4611206"/>
                  <a:pt x="915700" y="4611409"/>
                </a:cubicBezTo>
                <a:close/>
                <a:moveTo>
                  <a:pt x="919606" y="4610664"/>
                </a:moveTo>
                <a:cubicBezTo>
                  <a:pt x="919484" y="4611358"/>
                  <a:pt x="919135" y="4611654"/>
                  <a:pt x="918501" y="4611722"/>
                </a:cubicBezTo>
                <a:cubicBezTo>
                  <a:pt x="917869" y="4611789"/>
                  <a:pt x="916954" y="4611629"/>
                  <a:pt x="915700" y="4611409"/>
                </a:cubicBezTo>
                <a:cubicBezTo>
                  <a:pt x="916187" y="4608634"/>
                  <a:pt x="918449" y="4610461"/>
                  <a:pt x="919606" y="4610664"/>
                </a:cubicBezTo>
                <a:close/>
                <a:moveTo>
                  <a:pt x="868283" y="4609787"/>
                </a:moveTo>
                <a:lnTo>
                  <a:pt x="867299" y="4610370"/>
                </a:lnTo>
                <a:lnTo>
                  <a:pt x="863072" y="4611231"/>
                </a:lnTo>
                <a:close/>
                <a:moveTo>
                  <a:pt x="929823" y="4607928"/>
                </a:moveTo>
                <a:cubicBezTo>
                  <a:pt x="928403" y="4609228"/>
                  <a:pt x="927114" y="4609776"/>
                  <a:pt x="925548" y="4610068"/>
                </a:cubicBezTo>
                <a:cubicBezTo>
                  <a:pt x="923982" y="4610360"/>
                  <a:pt x="922138" y="4610393"/>
                  <a:pt x="919606" y="4610664"/>
                </a:cubicBezTo>
                <a:cubicBezTo>
                  <a:pt x="922407" y="4608295"/>
                  <a:pt x="926353" y="4607319"/>
                  <a:pt x="929823" y="4607928"/>
                </a:cubicBezTo>
                <a:close/>
                <a:moveTo>
                  <a:pt x="1002674" y="4586861"/>
                </a:moveTo>
                <a:cubicBezTo>
                  <a:pt x="997855" y="4586014"/>
                  <a:pt x="994618" y="4589738"/>
                  <a:pt x="997125" y="4590177"/>
                </a:cubicBezTo>
                <a:cubicBezTo>
                  <a:pt x="997125" y="4590177"/>
                  <a:pt x="1002198" y="4588655"/>
                  <a:pt x="1003271" y="4587635"/>
                </a:cubicBezTo>
                <a:cubicBezTo>
                  <a:pt x="1003628" y="4587296"/>
                  <a:pt x="1003541" y="4587013"/>
                  <a:pt x="1002674" y="4586861"/>
                </a:cubicBezTo>
                <a:close/>
                <a:moveTo>
                  <a:pt x="2191813" y="4585070"/>
                </a:moveTo>
                <a:cubicBezTo>
                  <a:pt x="2192131" y="4586443"/>
                  <a:pt x="2192131" y="4586443"/>
                  <a:pt x="2190707" y="4588216"/>
                </a:cubicBezTo>
                <a:cubicBezTo>
                  <a:pt x="2192603" y="4588506"/>
                  <a:pt x="2193551" y="4588648"/>
                  <a:pt x="2193689" y="4588257"/>
                </a:cubicBezTo>
                <a:cubicBezTo>
                  <a:pt x="2193828" y="4587863"/>
                  <a:pt x="2193157" y="4586930"/>
                  <a:pt x="2191813" y="4585070"/>
                </a:cubicBezTo>
                <a:close/>
                <a:moveTo>
                  <a:pt x="2293277" y="4575810"/>
                </a:moveTo>
                <a:cubicBezTo>
                  <a:pt x="2284245" y="4576047"/>
                  <a:pt x="2277340" y="4577633"/>
                  <a:pt x="2268081" y="4576874"/>
                </a:cubicBezTo>
                <a:cubicBezTo>
                  <a:pt x="2262558" y="4576568"/>
                  <a:pt x="2254968" y="4575165"/>
                  <a:pt x="2251452" y="4582268"/>
                </a:cubicBezTo>
                <a:cubicBezTo>
                  <a:pt x="2266289" y="4584896"/>
                  <a:pt x="2281470" y="4587702"/>
                  <a:pt x="2296655" y="4590515"/>
                </a:cubicBezTo>
                <a:cubicBezTo>
                  <a:pt x="2295624" y="4586029"/>
                  <a:pt x="2294250" y="4580047"/>
                  <a:pt x="2293277" y="4575810"/>
                </a:cubicBezTo>
                <a:close/>
                <a:moveTo>
                  <a:pt x="2026158" y="4569342"/>
                </a:moveTo>
                <a:cubicBezTo>
                  <a:pt x="2024635" y="4571341"/>
                  <a:pt x="2024995" y="4572907"/>
                  <a:pt x="2023784" y="4574833"/>
                </a:cubicBezTo>
                <a:cubicBezTo>
                  <a:pt x="2025691" y="4575220"/>
                  <a:pt x="2026644" y="4575413"/>
                  <a:pt x="2026941" y="4574727"/>
                </a:cubicBezTo>
                <a:cubicBezTo>
                  <a:pt x="2027237" y="4574040"/>
                  <a:pt x="2026877" y="4572474"/>
                  <a:pt x="2026158" y="4569342"/>
                </a:cubicBezTo>
                <a:close/>
                <a:moveTo>
                  <a:pt x="2221970" y="4563270"/>
                </a:moveTo>
                <a:cubicBezTo>
                  <a:pt x="2224479" y="4574192"/>
                  <a:pt x="2235673" y="4580723"/>
                  <a:pt x="2242490" y="4578752"/>
                </a:cubicBezTo>
                <a:cubicBezTo>
                  <a:pt x="2246581" y="4577570"/>
                  <a:pt x="2249096" y="4573326"/>
                  <a:pt x="2247213" y="4565137"/>
                </a:cubicBezTo>
                <a:cubicBezTo>
                  <a:pt x="2239810" y="4563772"/>
                  <a:pt x="2231057" y="4564249"/>
                  <a:pt x="2221970" y="4563270"/>
                </a:cubicBezTo>
                <a:close/>
                <a:moveTo>
                  <a:pt x="1068887" y="4562785"/>
                </a:moveTo>
                <a:lnTo>
                  <a:pt x="1049257" y="4569792"/>
                </a:lnTo>
                <a:cubicBezTo>
                  <a:pt x="1051256" y="4568594"/>
                  <a:pt x="1056245" y="4566490"/>
                  <a:pt x="1060704" y="4564858"/>
                </a:cubicBezTo>
                <a:close/>
                <a:moveTo>
                  <a:pt x="1068967" y="4562756"/>
                </a:moveTo>
                <a:lnTo>
                  <a:pt x="1068971" y="4562763"/>
                </a:lnTo>
                <a:lnTo>
                  <a:pt x="1068887" y="4562785"/>
                </a:lnTo>
                <a:close/>
                <a:moveTo>
                  <a:pt x="993391" y="4561630"/>
                </a:moveTo>
                <a:cubicBezTo>
                  <a:pt x="992691" y="4562222"/>
                  <a:pt x="991701" y="4562763"/>
                  <a:pt x="990574" y="4563102"/>
                </a:cubicBezTo>
                <a:cubicBezTo>
                  <a:pt x="989447" y="4563441"/>
                  <a:pt x="988180" y="4563577"/>
                  <a:pt x="986928" y="4563355"/>
                </a:cubicBezTo>
                <a:cubicBezTo>
                  <a:pt x="988572" y="4560784"/>
                  <a:pt x="989921" y="4561020"/>
                  <a:pt x="993391" y="4561630"/>
                </a:cubicBezTo>
                <a:close/>
                <a:moveTo>
                  <a:pt x="2183043" y="4556176"/>
                </a:moveTo>
                <a:cubicBezTo>
                  <a:pt x="2179784" y="4556924"/>
                  <a:pt x="2173271" y="4558421"/>
                  <a:pt x="2174892" y="4565476"/>
                </a:cubicBezTo>
                <a:cubicBezTo>
                  <a:pt x="2179777" y="4564354"/>
                  <a:pt x="2184986" y="4564642"/>
                  <a:pt x="2183043" y="4556176"/>
                </a:cubicBezTo>
                <a:close/>
                <a:moveTo>
                  <a:pt x="1087586" y="4555631"/>
                </a:moveTo>
                <a:cubicBezTo>
                  <a:pt x="1087454" y="4555890"/>
                  <a:pt x="1084909" y="4556971"/>
                  <a:pt x="1078881" y="4559217"/>
                </a:cubicBezTo>
                <a:lnTo>
                  <a:pt x="1068967" y="4562756"/>
                </a:lnTo>
                <a:lnTo>
                  <a:pt x="1068059" y="4561173"/>
                </a:lnTo>
                <a:cubicBezTo>
                  <a:pt x="1078473" y="4557875"/>
                  <a:pt x="1087851" y="4555111"/>
                  <a:pt x="1087586" y="4555631"/>
                </a:cubicBezTo>
                <a:close/>
                <a:moveTo>
                  <a:pt x="2086412" y="4555500"/>
                </a:moveTo>
                <a:cubicBezTo>
                  <a:pt x="2085034" y="4557465"/>
                  <a:pt x="2085394" y="4559031"/>
                  <a:pt x="2084014" y="4560997"/>
                </a:cubicBezTo>
                <a:cubicBezTo>
                  <a:pt x="2085933" y="4561380"/>
                  <a:pt x="2086891" y="4561573"/>
                  <a:pt x="2087192" y="4560887"/>
                </a:cubicBezTo>
                <a:cubicBezTo>
                  <a:pt x="2087491" y="4560198"/>
                  <a:pt x="2087131" y="4558632"/>
                  <a:pt x="2086412" y="4555500"/>
                </a:cubicBezTo>
                <a:close/>
                <a:moveTo>
                  <a:pt x="2288466" y="4554868"/>
                </a:moveTo>
                <a:cubicBezTo>
                  <a:pt x="2283536" y="4556001"/>
                  <a:pt x="2278606" y="4557133"/>
                  <a:pt x="2274691" y="4562685"/>
                </a:cubicBezTo>
                <a:cubicBezTo>
                  <a:pt x="2279621" y="4561554"/>
                  <a:pt x="2284889" y="4561896"/>
                  <a:pt x="2290159" y="4562236"/>
                </a:cubicBezTo>
                <a:cubicBezTo>
                  <a:pt x="2289482" y="4559288"/>
                  <a:pt x="2288804" y="4556342"/>
                  <a:pt x="2288466" y="4554868"/>
                </a:cubicBezTo>
                <a:close/>
                <a:moveTo>
                  <a:pt x="977947" y="4553406"/>
                </a:moveTo>
                <a:lnTo>
                  <a:pt x="976461" y="4554978"/>
                </a:lnTo>
                <a:lnTo>
                  <a:pt x="977212" y="4554182"/>
                </a:lnTo>
                <a:cubicBezTo>
                  <a:pt x="977783" y="4553579"/>
                  <a:pt x="978272" y="4553060"/>
                  <a:pt x="977947" y="4553406"/>
                </a:cubicBezTo>
                <a:close/>
                <a:moveTo>
                  <a:pt x="2298907" y="4552475"/>
                </a:moveTo>
                <a:cubicBezTo>
                  <a:pt x="2298229" y="4557359"/>
                  <a:pt x="2297892" y="4563743"/>
                  <a:pt x="2297212" y="4568630"/>
                </a:cubicBezTo>
                <a:cubicBezTo>
                  <a:pt x="2302348" y="4567450"/>
                  <a:pt x="2309195" y="4565877"/>
                  <a:pt x="2315757" y="4564370"/>
                </a:cubicBezTo>
                <a:cubicBezTo>
                  <a:pt x="2309874" y="4560990"/>
                  <a:pt x="2304788" y="4555852"/>
                  <a:pt x="2298907" y="4552475"/>
                </a:cubicBezTo>
                <a:close/>
                <a:moveTo>
                  <a:pt x="1799386" y="4545139"/>
                </a:moveTo>
                <a:cubicBezTo>
                  <a:pt x="1796316" y="4543396"/>
                  <a:pt x="1793530" y="4542891"/>
                  <a:pt x="1792645" y="4546784"/>
                </a:cubicBezTo>
                <a:cubicBezTo>
                  <a:pt x="1796693" y="4548906"/>
                  <a:pt x="1801072" y="4552479"/>
                  <a:pt x="1806811" y="4554214"/>
                </a:cubicBezTo>
                <a:cubicBezTo>
                  <a:pt x="1806479" y="4552764"/>
                  <a:pt x="1808169" y="4552376"/>
                  <a:pt x="1807836" y="4550927"/>
                </a:cubicBezTo>
                <a:cubicBezTo>
                  <a:pt x="1805812" y="4549864"/>
                  <a:pt x="1802457" y="4546882"/>
                  <a:pt x="1799386" y="4545139"/>
                </a:cubicBezTo>
                <a:close/>
                <a:moveTo>
                  <a:pt x="2301876" y="4537820"/>
                </a:moveTo>
                <a:cubicBezTo>
                  <a:pt x="2299649" y="4537403"/>
                  <a:pt x="2297209" y="4537963"/>
                  <a:pt x="2295536" y="4538348"/>
                </a:cubicBezTo>
                <a:cubicBezTo>
                  <a:pt x="2297481" y="4546814"/>
                  <a:pt x="2301901" y="4544315"/>
                  <a:pt x="2306920" y="4543161"/>
                </a:cubicBezTo>
                <a:cubicBezTo>
                  <a:pt x="2306109" y="4539632"/>
                  <a:pt x="2304101" y="4538237"/>
                  <a:pt x="2301876" y="4537820"/>
                </a:cubicBezTo>
                <a:close/>
                <a:moveTo>
                  <a:pt x="1770798" y="4528401"/>
                </a:moveTo>
                <a:cubicBezTo>
                  <a:pt x="1771483" y="4531392"/>
                  <a:pt x="1770841" y="4536263"/>
                  <a:pt x="1770199" y="4541133"/>
                </a:cubicBezTo>
                <a:cubicBezTo>
                  <a:pt x="1774478" y="4542511"/>
                  <a:pt x="1781385" y="4546681"/>
                  <a:pt x="1786432" y="4544378"/>
                </a:cubicBezTo>
                <a:cubicBezTo>
                  <a:pt x="1788113" y="4543611"/>
                  <a:pt x="1789588" y="4542125"/>
                  <a:pt x="1790692" y="4539574"/>
                </a:cubicBezTo>
                <a:cubicBezTo>
                  <a:pt x="1784639" y="4536241"/>
                  <a:pt x="1776849" y="4531733"/>
                  <a:pt x="1770798" y="4528401"/>
                </a:cubicBezTo>
                <a:close/>
                <a:moveTo>
                  <a:pt x="2254131" y="4524978"/>
                </a:moveTo>
                <a:cubicBezTo>
                  <a:pt x="2254974" y="4528644"/>
                  <a:pt x="2257619" y="4530834"/>
                  <a:pt x="2260040" y="4531109"/>
                </a:cubicBezTo>
                <a:cubicBezTo>
                  <a:pt x="2262461" y="4531385"/>
                  <a:pt x="2264657" y="4529748"/>
                  <a:pt x="2264599" y="4525768"/>
                </a:cubicBezTo>
                <a:cubicBezTo>
                  <a:pt x="2260995" y="4524998"/>
                  <a:pt x="2257738" y="4525747"/>
                  <a:pt x="2254131" y="4524978"/>
                </a:cubicBezTo>
                <a:close/>
                <a:moveTo>
                  <a:pt x="1053843" y="4518108"/>
                </a:moveTo>
                <a:lnTo>
                  <a:pt x="1053125" y="4518149"/>
                </a:lnTo>
                <a:lnTo>
                  <a:pt x="1050261" y="4519880"/>
                </a:lnTo>
                <a:lnTo>
                  <a:pt x="1050723" y="4519720"/>
                </a:lnTo>
                <a:cubicBezTo>
                  <a:pt x="1052878" y="4518907"/>
                  <a:pt x="1054231" y="4518279"/>
                  <a:pt x="1053843" y="4518108"/>
                </a:cubicBezTo>
                <a:close/>
                <a:moveTo>
                  <a:pt x="1748606" y="4517457"/>
                </a:moveTo>
                <a:cubicBezTo>
                  <a:pt x="1745350" y="4518205"/>
                  <a:pt x="1742092" y="4518954"/>
                  <a:pt x="1739489" y="4522550"/>
                </a:cubicBezTo>
                <a:cubicBezTo>
                  <a:pt x="1743402" y="4524647"/>
                  <a:pt x="1746012" y="4528545"/>
                  <a:pt x="1749922" y="4530645"/>
                </a:cubicBezTo>
                <a:cubicBezTo>
                  <a:pt x="1748939" y="4526373"/>
                  <a:pt x="1749588" y="4521729"/>
                  <a:pt x="1748606" y="4517457"/>
                </a:cubicBezTo>
                <a:close/>
                <a:moveTo>
                  <a:pt x="2100360" y="4514631"/>
                </a:moveTo>
                <a:cubicBezTo>
                  <a:pt x="2098773" y="4514994"/>
                  <a:pt x="2097735" y="4515621"/>
                  <a:pt x="2097262" y="4516893"/>
                </a:cubicBezTo>
                <a:lnTo>
                  <a:pt x="2097519" y="4522210"/>
                </a:lnTo>
                <a:lnTo>
                  <a:pt x="2096855" y="4524922"/>
                </a:lnTo>
                <a:cubicBezTo>
                  <a:pt x="2100110" y="4524173"/>
                  <a:pt x="2106968" y="4524168"/>
                  <a:pt x="2105031" y="4515737"/>
                </a:cubicBezTo>
                <a:lnTo>
                  <a:pt x="2100176" y="4517533"/>
                </a:lnTo>
                <a:close/>
                <a:moveTo>
                  <a:pt x="866922" y="4514035"/>
                </a:moveTo>
                <a:cubicBezTo>
                  <a:pt x="867025" y="4514022"/>
                  <a:pt x="866724" y="4514287"/>
                  <a:pt x="865867" y="4514957"/>
                </a:cubicBezTo>
                <a:lnTo>
                  <a:pt x="864993" y="4515622"/>
                </a:lnTo>
                <a:lnTo>
                  <a:pt x="862772" y="4516474"/>
                </a:lnTo>
                <a:cubicBezTo>
                  <a:pt x="864918" y="4515211"/>
                  <a:pt x="866720" y="4514065"/>
                  <a:pt x="866922" y="4514035"/>
                </a:cubicBezTo>
                <a:close/>
                <a:moveTo>
                  <a:pt x="2073035" y="4508606"/>
                </a:moveTo>
                <a:cubicBezTo>
                  <a:pt x="2070893" y="4508709"/>
                  <a:pt x="2068706" y="4510375"/>
                  <a:pt x="2067678" y="4512938"/>
                </a:cubicBezTo>
                <a:cubicBezTo>
                  <a:pt x="2071085" y="4513708"/>
                  <a:pt x="2074433" y="4512939"/>
                  <a:pt x="2078120" y="4513642"/>
                </a:cubicBezTo>
                <a:cubicBezTo>
                  <a:pt x="2077274" y="4509958"/>
                  <a:pt x="2075177" y="4508501"/>
                  <a:pt x="2073035" y="4508606"/>
                </a:cubicBezTo>
                <a:close/>
                <a:moveTo>
                  <a:pt x="732598" y="4507842"/>
                </a:moveTo>
                <a:cubicBezTo>
                  <a:pt x="732476" y="4508535"/>
                  <a:pt x="732127" y="4508831"/>
                  <a:pt x="731493" y="4508899"/>
                </a:cubicBezTo>
                <a:cubicBezTo>
                  <a:pt x="730860" y="4508966"/>
                  <a:pt x="729945" y="4508805"/>
                  <a:pt x="728691" y="4508586"/>
                </a:cubicBezTo>
                <a:cubicBezTo>
                  <a:pt x="729179" y="4505811"/>
                  <a:pt x="731441" y="4507639"/>
                  <a:pt x="732598" y="4507842"/>
                </a:cubicBezTo>
                <a:close/>
                <a:moveTo>
                  <a:pt x="736505" y="4507096"/>
                </a:moveTo>
                <a:cubicBezTo>
                  <a:pt x="736383" y="4507790"/>
                  <a:pt x="736033" y="4508086"/>
                  <a:pt x="735400" y="4508154"/>
                </a:cubicBezTo>
                <a:cubicBezTo>
                  <a:pt x="734767" y="4508222"/>
                  <a:pt x="733851" y="4508061"/>
                  <a:pt x="732598" y="4507842"/>
                </a:cubicBezTo>
                <a:cubicBezTo>
                  <a:pt x="733086" y="4505066"/>
                  <a:pt x="735347" y="4506893"/>
                  <a:pt x="736505" y="4507096"/>
                </a:cubicBezTo>
                <a:close/>
                <a:moveTo>
                  <a:pt x="685181" y="4506220"/>
                </a:moveTo>
                <a:lnTo>
                  <a:pt x="684197" y="4506802"/>
                </a:lnTo>
                <a:lnTo>
                  <a:pt x="679969" y="4507664"/>
                </a:lnTo>
                <a:close/>
                <a:moveTo>
                  <a:pt x="2058364" y="4504667"/>
                </a:moveTo>
                <a:cubicBezTo>
                  <a:pt x="2055697" y="4504681"/>
                  <a:pt x="2053249" y="4505643"/>
                  <a:pt x="2052255" y="4509067"/>
                </a:cubicBezTo>
                <a:cubicBezTo>
                  <a:pt x="2055985" y="4509808"/>
                  <a:pt x="2059716" y="4510548"/>
                  <a:pt x="2065137" y="4510901"/>
                </a:cubicBezTo>
                <a:cubicBezTo>
                  <a:pt x="2066478" y="4508995"/>
                  <a:pt x="2066130" y="4507476"/>
                  <a:pt x="2065782" y="4505960"/>
                </a:cubicBezTo>
                <a:cubicBezTo>
                  <a:pt x="2063916" y="4505589"/>
                  <a:pt x="2061031" y="4504654"/>
                  <a:pt x="2058364" y="4504667"/>
                </a:cubicBezTo>
                <a:close/>
                <a:moveTo>
                  <a:pt x="746721" y="4504360"/>
                </a:moveTo>
                <a:cubicBezTo>
                  <a:pt x="745301" y="4505661"/>
                  <a:pt x="744012" y="4506209"/>
                  <a:pt x="742445" y="4506500"/>
                </a:cubicBezTo>
                <a:cubicBezTo>
                  <a:pt x="740880" y="4506792"/>
                  <a:pt x="739036" y="4506826"/>
                  <a:pt x="736505" y="4507096"/>
                </a:cubicBezTo>
                <a:cubicBezTo>
                  <a:pt x="739305" y="4504727"/>
                  <a:pt x="743252" y="4503752"/>
                  <a:pt x="746721" y="4504360"/>
                </a:cubicBezTo>
                <a:close/>
                <a:moveTo>
                  <a:pt x="1023176" y="4499630"/>
                </a:moveTo>
                <a:lnTo>
                  <a:pt x="1023093" y="4500029"/>
                </a:lnTo>
                <a:lnTo>
                  <a:pt x="1022899" y="4500947"/>
                </a:lnTo>
                <a:cubicBezTo>
                  <a:pt x="1022819" y="4501324"/>
                  <a:pt x="1022939" y="4500758"/>
                  <a:pt x="1023079" y="4500098"/>
                </a:cubicBezTo>
                <a:lnTo>
                  <a:pt x="1023093" y="4500029"/>
                </a:lnTo>
                <a:lnTo>
                  <a:pt x="1023178" y="4499631"/>
                </a:lnTo>
                <a:close/>
                <a:moveTo>
                  <a:pt x="2562282" y="4492081"/>
                </a:moveTo>
                <a:cubicBezTo>
                  <a:pt x="2560951" y="4493834"/>
                  <a:pt x="2560951" y="4493834"/>
                  <a:pt x="2559567" y="4495357"/>
                </a:cubicBezTo>
                <a:cubicBezTo>
                  <a:pt x="2561399" y="4495780"/>
                  <a:pt x="2562313" y="4495992"/>
                  <a:pt x="2562654" y="4495582"/>
                </a:cubicBezTo>
                <a:cubicBezTo>
                  <a:pt x="2562992" y="4495173"/>
                  <a:pt x="2562755" y="4494142"/>
                  <a:pt x="2562282" y="4492081"/>
                </a:cubicBezTo>
                <a:close/>
                <a:moveTo>
                  <a:pt x="2044855" y="4491071"/>
                </a:moveTo>
                <a:cubicBezTo>
                  <a:pt x="2041769" y="4491779"/>
                  <a:pt x="2035273" y="4491787"/>
                  <a:pt x="2037218" y="4500252"/>
                </a:cubicBezTo>
                <a:cubicBezTo>
                  <a:pt x="2041846" y="4499188"/>
                  <a:pt x="2046475" y="4498125"/>
                  <a:pt x="2044855" y="4491071"/>
                </a:cubicBezTo>
                <a:close/>
                <a:moveTo>
                  <a:pt x="2120479" y="4484549"/>
                </a:moveTo>
                <a:cubicBezTo>
                  <a:pt x="2118834" y="4484733"/>
                  <a:pt x="2117483" y="4486206"/>
                  <a:pt x="2116148" y="4488064"/>
                </a:cubicBezTo>
                <a:cubicBezTo>
                  <a:pt x="2119495" y="4487296"/>
                  <a:pt x="2122903" y="4488064"/>
                  <a:pt x="2126588" y="4488769"/>
                </a:cubicBezTo>
                <a:cubicBezTo>
                  <a:pt x="2124069" y="4485469"/>
                  <a:pt x="2122125" y="4484364"/>
                  <a:pt x="2120479" y="4484549"/>
                </a:cubicBezTo>
                <a:close/>
                <a:moveTo>
                  <a:pt x="2381017" y="4484034"/>
                </a:moveTo>
                <a:cubicBezTo>
                  <a:pt x="2386864" y="4485027"/>
                  <a:pt x="2392753" y="4487179"/>
                  <a:pt x="2398386" y="4488220"/>
                </a:cubicBezTo>
                <a:cubicBezTo>
                  <a:pt x="2400264" y="4488566"/>
                  <a:pt x="2404887" y="4489453"/>
                  <a:pt x="2408612" y="4491324"/>
                </a:cubicBezTo>
                <a:lnTo>
                  <a:pt x="2411102" y="4493332"/>
                </a:lnTo>
                <a:lnTo>
                  <a:pt x="2410304" y="4495404"/>
                </a:lnTo>
                <a:cubicBezTo>
                  <a:pt x="2409993" y="4496024"/>
                  <a:pt x="2409672" y="4496422"/>
                  <a:pt x="2409027" y="4497216"/>
                </a:cubicBezTo>
                <a:cubicBezTo>
                  <a:pt x="2411121" y="4498416"/>
                  <a:pt x="2411983" y="4498217"/>
                  <a:pt x="2412203" y="4497197"/>
                </a:cubicBezTo>
                <a:lnTo>
                  <a:pt x="2411743" y="4493849"/>
                </a:lnTo>
                <a:lnTo>
                  <a:pt x="2413074" y="4494923"/>
                </a:lnTo>
                <a:cubicBezTo>
                  <a:pt x="2414031" y="4496406"/>
                  <a:pt x="2414310" y="4498192"/>
                  <a:pt x="2413454" y="4500335"/>
                </a:cubicBezTo>
                <a:cubicBezTo>
                  <a:pt x="2407256" y="4495530"/>
                  <a:pt x="2400085" y="4495618"/>
                  <a:pt x="2394281" y="4493836"/>
                </a:cubicBezTo>
                <a:cubicBezTo>
                  <a:pt x="2383014" y="4491752"/>
                  <a:pt x="2373455" y="4489276"/>
                  <a:pt x="2363896" y="4486798"/>
                </a:cubicBezTo>
                <a:cubicBezTo>
                  <a:pt x="2369364" y="4483205"/>
                  <a:pt x="2375170" y="4483039"/>
                  <a:pt x="2381017" y="4484034"/>
                </a:cubicBezTo>
                <a:close/>
                <a:moveTo>
                  <a:pt x="2624450" y="4483949"/>
                </a:moveTo>
                <a:cubicBezTo>
                  <a:pt x="2619585" y="4485066"/>
                  <a:pt x="2614380" y="4484711"/>
                  <a:pt x="2612151" y="4489877"/>
                </a:cubicBezTo>
                <a:cubicBezTo>
                  <a:pt x="2613775" y="4489503"/>
                  <a:pt x="2618337" y="4489231"/>
                  <a:pt x="2621749" y="4488447"/>
                </a:cubicBezTo>
                <a:cubicBezTo>
                  <a:pt x="2625163" y="4487663"/>
                  <a:pt x="2627426" y="4486367"/>
                  <a:pt x="2624450" y="4483949"/>
                </a:cubicBezTo>
                <a:close/>
                <a:moveTo>
                  <a:pt x="819572" y="4483293"/>
                </a:moveTo>
                <a:cubicBezTo>
                  <a:pt x="814752" y="4482448"/>
                  <a:pt x="811516" y="4486170"/>
                  <a:pt x="814022" y="4486610"/>
                </a:cubicBezTo>
                <a:cubicBezTo>
                  <a:pt x="814022" y="4486610"/>
                  <a:pt x="819096" y="4485087"/>
                  <a:pt x="820168" y="4484069"/>
                </a:cubicBezTo>
                <a:cubicBezTo>
                  <a:pt x="820526" y="4483729"/>
                  <a:pt x="820439" y="4483445"/>
                  <a:pt x="819572" y="4483293"/>
                </a:cubicBezTo>
                <a:close/>
                <a:moveTo>
                  <a:pt x="2595979" y="4480678"/>
                </a:moveTo>
                <a:cubicBezTo>
                  <a:pt x="2583124" y="4477416"/>
                  <a:pt x="2571560" y="4478519"/>
                  <a:pt x="2560060" y="4481160"/>
                </a:cubicBezTo>
                <a:cubicBezTo>
                  <a:pt x="2567962" y="4481676"/>
                  <a:pt x="2580356" y="4489754"/>
                  <a:pt x="2588954" y="4487305"/>
                </a:cubicBezTo>
                <a:cubicBezTo>
                  <a:pt x="2591820" y="4486490"/>
                  <a:pt x="2594265" y="4484503"/>
                  <a:pt x="2595979" y="4480678"/>
                </a:cubicBezTo>
                <a:close/>
                <a:moveTo>
                  <a:pt x="2103586" y="4479442"/>
                </a:moveTo>
                <a:cubicBezTo>
                  <a:pt x="2105025" y="4485707"/>
                  <a:pt x="2108283" y="4484958"/>
                  <a:pt x="2111540" y="4484210"/>
                </a:cubicBezTo>
                <a:cubicBezTo>
                  <a:pt x="2112808" y="4482270"/>
                  <a:pt x="2112449" y="4480705"/>
                  <a:pt x="2114077" y="4480330"/>
                </a:cubicBezTo>
                <a:cubicBezTo>
                  <a:pt x="2110461" y="4479511"/>
                  <a:pt x="2106844" y="4478694"/>
                  <a:pt x="2103586" y="4479442"/>
                </a:cubicBezTo>
                <a:close/>
                <a:moveTo>
                  <a:pt x="2296417" y="4470718"/>
                </a:moveTo>
                <a:cubicBezTo>
                  <a:pt x="2296733" y="4472093"/>
                  <a:pt x="2297048" y="4473465"/>
                  <a:pt x="2295400" y="4473845"/>
                </a:cubicBezTo>
                <a:cubicBezTo>
                  <a:pt x="2297206" y="4474152"/>
                  <a:pt x="2298110" y="4474306"/>
                  <a:pt x="2298236" y="4473915"/>
                </a:cubicBezTo>
                <a:cubicBezTo>
                  <a:pt x="2298362" y="4473524"/>
                  <a:pt x="2297715" y="4472589"/>
                  <a:pt x="2296417" y="4470718"/>
                </a:cubicBezTo>
                <a:close/>
                <a:moveTo>
                  <a:pt x="2457129" y="4470451"/>
                </a:moveTo>
                <a:cubicBezTo>
                  <a:pt x="2457129" y="4470451"/>
                  <a:pt x="2456958" y="4470804"/>
                  <a:pt x="2456709" y="4471311"/>
                </a:cubicBezTo>
                <a:lnTo>
                  <a:pt x="2456207" y="4472342"/>
                </a:lnTo>
                <a:lnTo>
                  <a:pt x="2455835" y="4473098"/>
                </a:lnTo>
                <a:lnTo>
                  <a:pt x="2455363" y="4474062"/>
                </a:lnTo>
                <a:lnTo>
                  <a:pt x="2455090" y="4474619"/>
                </a:lnTo>
                <a:cubicBezTo>
                  <a:pt x="2454930" y="4474949"/>
                  <a:pt x="2454886" y="4475037"/>
                  <a:pt x="2455058" y="4474684"/>
                </a:cubicBezTo>
                <a:lnTo>
                  <a:pt x="2455363" y="4474062"/>
                </a:lnTo>
                <a:lnTo>
                  <a:pt x="2456207" y="4472342"/>
                </a:lnTo>
                <a:close/>
                <a:moveTo>
                  <a:pt x="2468711" y="4466201"/>
                </a:moveTo>
                <a:lnTo>
                  <a:pt x="2467666" y="4467777"/>
                </a:lnTo>
                <a:lnTo>
                  <a:pt x="2467031" y="4468733"/>
                </a:lnTo>
                <a:cubicBezTo>
                  <a:pt x="2467344" y="4470093"/>
                  <a:pt x="2468665" y="4469788"/>
                  <a:pt x="2468927" y="4470921"/>
                </a:cubicBezTo>
                <a:cubicBezTo>
                  <a:pt x="2470513" y="4470557"/>
                  <a:pt x="2470253" y="4469424"/>
                  <a:pt x="2471526" y="4467701"/>
                </a:cubicBezTo>
                <a:cubicBezTo>
                  <a:pt x="2470422" y="4466522"/>
                  <a:pt x="2469472" y="4466026"/>
                  <a:pt x="2468711" y="4466201"/>
                </a:cubicBezTo>
                <a:close/>
                <a:moveTo>
                  <a:pt x="2281850" y="4466066"/>
                </a:moveTo>
                <a:cubicBezTo>
                  <a:pt x="2280629" y="4467888"/>
                  <a:pt x="2280966" y="4469352"/>
                  <a:pt x="2279409" y="4469710"/>
                </a:cubicBezTo>
                <a:cubicBezTo>
                  <a:pt x="2282080" y="4470638"/>
                  <a:pt x="2285309" y="4472211"/>
                  <a:pt x="2288010" y="4472361"/>
                </a:cubicBezTo>
                <a:cubicBezTo>
                  <a:pt x="2290708" y="4472511"/>
                  <a:pt x="2292876" y="4471243"/>
                  <a:pt x="2293423" y="4466490"/>
                </a:cubicBezTo>
                <a:cubicBezTo>
                  <a:pt x="2290308" y="4467206"/>
                  <a:pt x="2285300" y="4466815"/>
                  <a:pt x="2281850" y="4466066"/>
                </a:cubicBezTo>
                <a:close/>
                <a:moveTo>
                  <a:pt x="885785" y="4459217"/>
                </a:moveTo>
                <a:lnTo>
                  <a:pt x="866155" y="4466226"/>
                </a:lnTo>
                <a:cubicBezTo>
                  <a:pt x="868154" y="4465027"/>
                  <a:pt x="873142" y="4462922"/>
                  <a:pt x="877602" y="4461291"/>
                </a:cubicBezTo>
                <a:close/>
                <a:moveTo>
                  <a:pt x="885865" y="4459189"/>
                </a:moveTo>
                <a:lnTo>
                  <a:pt x="885868" y="4459196"/>
                </a:lnTo>
                <a:lnTo>
                  <a:pt x="885785" y="4459217"/>
                </a:lnTo>
                <a:close/>
                <a:moveTo>
                  <a:pt x="810288" y="4458062"/>
                </a:moveTo>
                <a:cubicBezTo>
                  <a:pt x="809589" y="4458655"/>
                  <a:pt x="808599" y="4459196"/>
                  <a:pt x="807472" y="4459535"/>
                </a:cubicBezTo>
                <a:cubicBezTo>
                  <a:pt x="806344" y="4459873"/>
                  <a:pt x="805079" y="4460009"/>
                  <a:pt x="803826" y="4459788"/>
                </a:cubicBezTo>
                <a:cubicBezTo>
                  <a:pt x="805469" y="4457217"/>
                  <a:pt x="806820" y="4457452"/>
                  <a:pt x="810288" y="4458062"/>
                </a:cubicBezTo>
                <a:close/>
                <a:moveTo>
                  <a:pt x="2781056" y="4457910"/>
                </a:moveTo>
                <a:lnTo>
                  <a:pt x="2781859" y="4458427"/>
                </a:lnTo>
                <a:lnTo>
                  <a:pt x="2781130" y="4458717"/>
                </a:lnTo>
                <a:close/>
                <a:moveTo>
                  <a:pt x="771144" y="4456913"/>
                </a:moveTo>
                <a:cubicBezTo>
                  <a:pt x="772060" y="4457074"/>
                  <a:pt x="772242" y="4457389"/>
                  <a:pt x="771983" y="4457746"/>
                </a:cubicBezTo>
                <a:cubicBezTo>
                  <a:pt x="771595" y="4458282"/>
                  <a:pt x="770220" y="4458911"/>
                  <a:pt x="768857" y="4459259"/>
                </a:cubicBezTo>
                <a:cubicBezTo>
                  <a:pt x="767492" y="4459606"/>
                  <a:pt x="766140" y="4459671"/>
                  <a:pt x="765799" y="4459073"/>
                </a:cubicBezTo>
                <a:cubicBezTo>
                  <a:pt x="765799" y="4459073"/>
                  <a:pt x="768831" y="4456506"/>
                  <a:pt x="771144" y="4456913"/>
                </a:cubicBezTo>
                <a:close/>
                <a:moveTo>
                  <a:pt x="2267003" y="4455053"/>
                </a:moveTo>
                <a:cubicBezTo>
                  <a:pt x="2262024" y="4456198"/>
                  <a:pt x="2255037" y="4456207"/>
                  <a:pt x="2256779" y="4463792"/>
                </a:cubicBezTo>
                <a:cubicBezTo>
                  <a:pt x="2259269" y="4463221"/>
                  <a:pt x="2262347" y="4463313"/>
                  <a:pt x="2264541" y="4462409"/>
                </a:cubicBezTo>
                <a:cubicBezTo>
                  <a:pt x="2266737" y="4461504"/>
                  <a:pt x="2268048" y="4459607"/>
                  <a:pt x="2267003" y="4455053"/>
                </a:cubicBezTo>
                <a:close/>
                <a:moveTo>
                  <a:pt x="904483" y="4452062"/>
                </a:moveTo>
                <a:cubicBezTo>
                  <a:pt x="904351" y="4452322"/>
                  <a:pt x="901808" y="4453403"/>
                  <a:pt x="895778" y="4455648"/>
                </a:cubicBezTo>
                <a:lnTo>
                  <a:pt x="885865" y="4459189"/>
                </a:lnTo>
                <a:lnTo>
                  <a:pt x="884957" y="4457605"/>
                </a:lnTo>
                <a:cubicBezTo>
                  <a:pt x="895371" y="4454307"/>
                  <a:pt x="904748" y="4451543"/>
                  <a:pt x="904483" y="4452062"/>
                </a:cubicBezTo>
                <a:close/>
                <a:moveTo>
                  <a:pt x="2584372" y="4451955"/>
                </a:moveTo>
                <a:cubicBezTo>
                  <a:pt x="2574183" y="4451218"/>
                  <a:pt x="2562675" y="4450787"/>
                  <a:pt x="2556087" y="4458453"/>
                </a:cubicBezTo>
                <a:cubicBezTo>
                  <a:pt x="2558008" y="4459549"/>
                  <a:pt x="2558008" y="4459549"/>
                  <a:pt x="2559930" y="4460645"/>
                </a:cubicBezTo>
                <a:lnTo>
                  <a:pt x="2560033" y="4460667"/>
                </a:lnTo>
                <a:lnTo>
                  <a:pt x="2559825" y="4462493"/>
                </a:lnTo>
                <a:lnTo>
                  <a:pt x="2559676" y="4463835"/>
                </a:lnTo>
                <a:lnTo>
                  <a:pt x="2559597" y="4464521"/>
                </a:lnTo>
                <a:lnTo>
                  <a:pt x="2559462" y="4465728"/>
                </a:lnTo>
                <a:lnTo>
                  <a:pt x="2559460" y="4465736"/>
                </a:lnTo>
                <a:cubicBezTo>
                  <a:pt x="2559362" y="4466602"/>
                  <a:pt x="2559313" y="4467035"/>
                  <a:pt x="2559386" y="4466386"/>
                </a:cubicBezTo>
                <a:lnTo>
                  <a:pt x="2559462" y="4465728"/>
                </a:lnTo>
                <a:lnTo>
                  <a:pt x="2559676" y="4463835"/>
                </a:lnTo>
                <a:lnTo>
                  <a:pt x="2560033" y="4460667"/>
                </a:lnTo>
                <a:lnTo>
                  <a:pt x="2566735" y="4462062"/>
                </a:lnTo>
                <a:cubicBezTo>
                  <a:pt x="2569008" y="4462308"/>
                  <a:pt x="2571261" y="4462271"/>
                  <a:pt x="2573410" y="4461778"/>
                </a:cubicBezTo>
                <a:cubicBezTo>
                  <a:pt x="2577706" y="4460791"/>
                  <a:pt x="2581581" y="4457977"/>
                  <a:pt x="2584372" y="4451955"/>
                </a:cubicBezTo>
                <a:close/>
                <a:moveTo>
                  <a:pt x="2753154" y="4451274"/>
                </a:moveTo>
                <a:cubicBezTo>
                  <a:pt x="2750361" y="4450734"/>
                  <a:pt x="2747237" y="4452633"/>
                  <a:pt x="2744200" y="4454908"/>
                </a:cubicBezTo>
                <a:cubicBezTo>
                  <a:pt x="2748270" y="4457126"/>
                  <a:pt x="2755721" y="4458566"/>
                  <a:pt x="2760134" y="4462284"/>
                </a:cubicBezTo>
                <a:cubicBezTo>
                  <a:pt x="2758415" y="4454797"/>
                  <a:pt x="2755950" y="4451815"/>
                  <a:pt x="2753154" y="4451274"/>
                </a:cubicBezTo>
                <a:close/>
                <a:moveTo>
                  <a:pt x="2418551" y="4449701"/>
                </a:moveTo>
                <a:cubicBezTo>
                  <a:pt x="2413745" y="4450806"/>
                  <a:pt x="2404701" y="4448155"/>
                  <a:pt x="2407453" y="4460134"/>
                </a:cubicBezTo>
                <a:cubicBezTo>
                  <a:pt x="2408655" y="4459858"/>
                  <a:pt x="2410101" y="4459724"/>
                  <a:pt x="2411554" y="4459513"/>
                </a:cubicBezTo>
                <a:cubicBezTo>
                  <a:pt x="2415917" y="4458880"/>
                  <a:pt x="2420359" y="4457565"/>
                  <a:pt x="2418551" y="4449701"/>
                </a:cubicBezTo>
                <a:close/>
                <a:moveTo>
                  <a:pt x="916035" y="4447376"/>
                </a:moveTo>
                <a:lnTo>
                  <a:pt x="905764" y="4449385"/>
                </a:lnTo>
                <a:cubicBezTo>
                  <a:pt x="900716" y="4450347"/>
                  <a:pt x="895838" y="4451411"/>
                  <a:pt x="891242" y="4453035"/>
                </a:cubicBezTo>
                <a:lnTo>
                  <a:pt x="883765" y="4456546"/>
                </a:lnTo>
                <a:lnTo>
                  <a:pt x="883452" y="4456269"/>
                </a:lnTo>
                <a:cubicBezTo>
                  <a:pt x="882970" y="4456184"/>
                  <a:pt x="882572" y="4456471"/>
                  <a:pt x="882450" y="4457165"/>
                </a:cubicBezTo>
                <a:lnTo>
                  <a:pt x="883765" y="4456546"/>
                </a:lnTo>
                <a:lnTo>
                  <a:pt x="884957" y="4457605"/>
                </a:lnTo>
                <a:cubicBezTo>
                  <a:pt x="873146" y="4461492"/>
                  <a:pt x="859935" y="4466565"/>
                  <a:pt x="859692" y="4467951"/>
                </a:cubicBezTo>
                <a:cubicBezTo>
                  <a:pt x="859935" y="4466565"/>
                  <a:pt x="865911" y="4467613"/>
                  <a:pt x="865911" y="4467613"/>
                </a:cubicBezTo>
                <a:cubicBezTo>
                  <a:pt x="869381" y="4468222"/>
                  <a:pt x="865423" y="4470388"/>
                  <a:pt x="870244" y="4471235"/>
                </a:cubicBezTo>
                <a:cubicBezTo>
                  <a:pt x="873956" y="4470455"/>
                  <a:pt x="884368" y="4467753"/>
                  <a:pt x="891987" y="4466229"/>
                </a:cubicBezTo>
                <a:lnTo>
                  <a:pt x="893337" y="4465889"/>
                </a:lnTo>
                <a:lnTo>
                  <a:pt x="899791" y="4462354"/>
                </a:lnTo>
                <a:cubicBezTo>
                  <a:pt x="906707" y="4458258"/>
                  <a:pt x="913518" y="4453781"/>
                  <a:pt x="920121" y="4448598"/>
                </a:cubicBezTo>
                <a:cubicBezTo>
                  <a:pt x="914825" y="4450786"/>
                  <a:pt x="908055" y="4454880"/>
                  <a:pt x="909013" y="4452637"/>
                </a:cubicBezTo>
                <a:lnTo>
                  <a:pt x="912499" y="4448445"/>
                </a:lnTo>
                <a:close/>
                <a:moveTo>
                  <a:pt x="2719085" y="4441057"/>
                </a:moveTo>
                <a:cubicBezTo>
                  <a:pt x="2720760" y="4448350"/>
                  <a:pt x="2722435" y="4455643"/>
                  <a:pt x="2722023" y="4461880"/>
                </a:cubicBezTo>
                <a:cubicBezTo>
                  <a:pt x="2724857" y="4458157"/>
                  <a:pt x="2729440" y="4454032"/>
                  <a:pt x="2732275" y="4450312"/>
                </a:cubicBezTo>
                <a:cubicBezTo>
                  <a:pt x="2727766" y="4446741"/>
                  <a:pt x="2723592" y="4444628"/>
                  <a:pt x="2719085" y="4441057"/>
                </a:cubicBezTo>
                <a:close/>
                <a:moveTo>
                  <a:pt x="2210167" y="4439992"/>
                </a:moveTo>
                <a:cubicBezTo>
                  <a:pt x="2208799" y="4439337"/>
                  <a:pt x="2207254" y="4439691"/>
                  <a:pt x="2205712" y="4440045"/>
                </a:cubicBezTo>
                <a:cubicBezTo>
                  <a:pt x="2204169" y="4440401"/>
                  <a:pt x="2204508" y="4441873"/>
                  <a:pt x="2203303" y="4443702"/>
                </a:cubicBezTo>
                <a:cubicBezTo>
                  <a:pt x="2206728" y="4444465"/>
                  <a:pt x="2210153" y="4445231"/>
                  <a:pt x="2213577" y="4445995"/>
                </a:cubicBezTo>
                <a:cubicBezTo>
                  <a:pt x="2212730" y="4442311"/>
                  <a:pt x="2211536" y="4440648"/>
                  <a:pt x="2210167" y="4439992"/>
                </a:cubicBezTo>
                <a:close/>
                <a:moveTo>
                  <a:pt x="861998" y="4438182"/>
                </a:moveTo>
                <a:cubicBezTo>
                  <a:pt x="859240" y="4441176"/>
                  <a:pt x="856971" y="4442902"/>
                  <a:pt x="855342" y="4443749"/>
                </a:cubicBezTo>
                <a:cubicBezTo>
                  <a:pt x="854122" y="4444384"/>
                  <a:pt x="853259" y="4444526"/>
                  <a:pt x="852821" y="4444337"/>
                </a:cubicBezTo>
                <a:cubicBezTo>
                  <a:pt x="851504" y="4443772"/>
                  <a:pt x="853996" y="4440239"/>
                  <a:pt x="861998" y="4438182"/>
                </a:cubicBezTo>
                <a:close/>
                <a:moveTo>
                  <a:pt x="2191358" y="4435318"/>
                </a:moveTo>
                <a:cubicBezTo>
                  <a:pt x="2192170" y="4438845"/>
                  <a:pt x="2194198" y="4440608"/>
                  <a:pt x="2196248" y="4440694"/>
                </a:cubicBezTo>
                <a:cubicBezTo>
                  <a:pt x="2198300" y="4440779"/>
                  <a:pt x="2200371" y="4439188"/>
                  <a:pt x="2201265" y="4436013"/>
                </a:cubicBezTo>
                <a:cubicBezTo>
                  <a:pt x="2198180" y="4436722"/>
                  <a:pt x="2194771" y="4436018"/>
                  <a:pt x="2191358" y="4435318"/>
                </a:cubicBezTo>
                <a:close/>
                <a:moveTo>
                  <a:pt x="2744408" y="4434097"/>
                </a:moveTo>
                <a:cubicBezTo>
                  <a:pt x="2741151" y="4434845"/>
                  <a:pt x="2738166" y="4435531"/>
                  <a:pt x="2734637" y="4436341"/>
                </a:cubicBezTo>
                <a:cubicBezTo>
                  <a:pt x="2735315" y="4439288"/>
                  <a:pt x="2735991" y="4442235"/>
                  <a:pt x="2736329" y="4443707"/>
                </a:cubicBezTo>
                <a:cubicBezTo>
                  <a:pt x="2739858" y="4442899"/>
                  <a:pt x="2742843" y="4442212"/>
                  <a:pt x="2746100" y="4441463"/>
                </a:cubicBezTo>
                <a:cubicBezTo>
                  <a:pt x="2745762" y="4439991"/>
                  <a:pt x="2745085" y="4437044"/>
                  <a:pt x="2744408" y="4434097"/>
                </a:cubicBezTo>
                <a:close/>
                <a:moveTo>
                  <a:pt x="2413545" y="4427905"/>
                </a:moveTo>
                <a:cubicBezTo>
                  <a:pt x="2408738" y="4429009"/>
                  <a:pt x="2399703" y="4426399"/>
                  <a:pt x="2402373" y="4438017"/>
                </a:cubicBezTo>
                <a:cubicBezTo>
                  <a:pt x="2404777" y="4437464"/>
                  <a:pt x="2408237" y="4437840"/>
                  <a:pt x="2410761" y="4436902"/>
                </a:cubicBezTo>
                <a:cubicBezTo>
                  <a:pt x="2413287" y="4435965"/>
                  <a:pt x="2414879" y="4433713"/>
                  <a:pt x="2413545" y="4427905"/>
                </a:cubicBezTo>
                <a:close/>
                <a:moveTo>
                  <a:pt x="2745253" y="4426003"/>
                </a:moveTo>
                <a:cubicBezTo>
                  <a:pt x="2745725" y="4428063"/>
                  <a:pt x="2745964" y="4429094"/>
                  <a:pt x="2746494" y="4429515"/>
                </a:cubicBezTo>
                <a:lnTo>
                  <a:pt x="2749242" y="4429380"/>
                </a:lnTo>
                <a:lnTo>
                  <a:pt x="2749078" y="4430825"/>
                </a:lnTo>
                <a:cubicBezTo>
                  <a:pt x="2749005" y="4431473"/>
                  <a:pt x="2749055" y="4431040"/>
                  <a:pt x="2749152" y="4430176"/>
                </a:cubicBezTo>
                <a:lnTo>
                  <a:pt x="2749242" y="4429380"/>
                </a:lnTo>
                <a:lnTo>
                  <a:pt x="2749493" y="4429368"/>
                </a:lnTo>
                <a:lnTo>
                  <a:pt x="2749263" y="4429184"/>
                </a:lnTo>
                <a:lnTo>
                  <a:pt x="2749263" y="4429185"/>
                </a:lnTo>
                <a:close/>
                <a:moveTo>
                  <a:pt x="2235142" y="4425394"/>
                </a:moveTo>
                <a:cubicBezTo>
                  <a:pt x="2230514" y="4426458"/>
                  <a:pt x="2225605" y="4426313"/>
                  <a:pt x="2227551" y="4434771"/>
                </a:cubicBezTo>
                <a:cubicBezTo>
                  <a:pt x="2230636" y="4434062"/>
                  <a:pt x="2236808" y="4432643"/>
                  <a:pt x="2235142" y="4425394"/>
                </a:cubicBezTo>
                <a:close/>
                <a:moveTo>
                  <a:pt x="2259025" y="4425205"/>
                </a:moveTo>
                <a:lnTo>
                  <a:pt x="2257368" y="4427975"/>
                </a:lnTo>
                <a:lnTo>
                  <a:pt x="2256378" y="4427568"/>
                </a:lnTo>
                <a:cubicBezTo>
                  <a:pt x="2251770" y="4428108"/>
                  <a:pt x="2247674" y="4434992"/>
                  <a:pt x="2244597" y="4438077"/>
                </a:cubicBezTo>
                <a:cubicBezTo>
                  <a:pt x="2247966" y="4438096"/>
                  <a:pt x="2252965" y="4439721"/>
                  <a:pt x="2256692" y="4439460"/>
                </a:cubicBezTo>
                <a:cubicBezTo>
                  <a:pt x="2260415" y="4439200"/>
                  <a:pt x="2262866" y="4437051"/>
                  <a:pt x="2261136" y="4429522"/>
                </a:cubicBezTo>
                <a:lnTo>
                  <a:pt x="2260287" y="4429173"/>
                </a:lnTo>
                <a:lnTo>
                  <a:pt x="2261047" y="4428837"/>
                </a:lnTo>
                <a:cubicBezTo>
                  <a:pt x="2261360" y="4428481"/>
                  <a:pt x="2261623" y="4427906"/>
                  <a:pt x="2261819" y="4427036"/>
                </a:cubicBezTo>
                <a:cubicBezTo>
                  <a:pt x="2260708" y="4425643"/>
                  <a:pt x="2259776" y="4425033"/>
                  <a:pt x="2259025" y="4425205"/>
                </a:cubicBezTo>
                <a:close/>
                <a:moveTo>
                  <a:pt x="2749737" y="4424982"/>
                </a:moveTo>
                <a:lnTo>
                  <a:pt x="2749365" y="4428272"/>
                </a:lnTo>
                <a:lnTo>
                  <a:pt x="2749288" y="4428958"/>
                </a:lnTo>
                <a:lnTo>
                  <a:pt x="2749284" y="4428994"/>
                </a:lnTo>
                <a:lnTo>
                  <a:pt x="2749365" y="4428272"/>
                </a:lnTo>
                <a:lnTo>
                  <a:pt x="2749517" y="4426929"/>
                </a:lnTo>
                <a:cubicBezTo>
                  <a:pt x="2749640" y="4425847"/>
                  <a:pt x="2749737" y="4424982"/>
                  <a:pt x="2749737" y="4424982"/>
                </a:cubicBezTo>
                <a:close/>
                <a:moveTo>
                  <a:pt x="2604894" y="4423779"/>
                </a:moveTo>
                <a:cubicBezTo>
                  <a:pt x="2609287" y="4435116"/>
                  <a:pt x="2615378" y="4446062"/>
                  <a:pt x="2622773" y="4454909"/>
                </a:cubicBezTo>
                <a:cubicBezTo>
                  <a:pt x="2628949" y="4451947"/>
                  <a:pt x="2640555" y="4447994"/>
                  <a:pt x="2633791" y="4434115"/>
                </a:cubicBezTo>
                <a:cubicBezTo>
                  <a:pt x="2628035" y="4424635"/>
                  <a:pt x="2611689" y="4422219"/>
                  <a:pt x="2604894" y="4423779"/>
                </a:cubicBezTo>
                <a:close/>
                <a:moveTo>
                  <a:pt x="2392678" y="4418843"/>
                </a:moveTo>
                <a:cubicBezTo>
                  <a:pt x="2388171" y="4419878"/>
                  <a:pt x="2389805" y="4426999"/>
                  <a:pt x="2391114" y="4432693"/>
                </a:cubicBezTo>
                <a:cubicBezTo>
                  <a:pt x="2395622" y="4431656"/>
                  <a:pt x="2393987" y="4424538"/>
                  <a:pt x="2392678" y="4418843"/>
                </a:cubicBezTo>
                <a:close/>
                <a:moveTo>
                  <a:pt x="2331854" y="4414502"/>
                </a:moveTo>
                <a:cubicBezTo>
                  <a:pt x="2337202" y="4415579"/>
                  <a:pt x="2345533" y="4422030"/>
                  <a:pt x="2351240" y="4420862"/>
                </a:cubicBezTo>
                <a:cubicBezTo>
                  <a:pt x="2353142" y="4420472"/>
                  <a:pt x="2354754" y="4419237"/>
                  <a:pt x="2355865" y="4416676"/>
                </a:cubicBezTo>
                <a:cubicBezTo>
                  <a:pt x="2348065" y="4412316"/>
                  <a:pt x="2339926" y="4412648"/>
                  <a:pt x="2331854" y="4414502"/>
                </a:cubicBezTo>
                <a:close/>
                <a:moveTo>
                  <a:pt x="2761077" y="4414378"/>
                </a:moveTo>
                <a:cubicBezTo>
                  <a:pt x="2757103" y="4418486"/>
                  <a:pt x="2752780" y="4421078"/>
                  <a:pt x="2748109" y="4422150"/>
                </a:cubicBezTo>
                <a:cubicBezTo>
                  <a:pt x="2750365" y="4424828"/>
                  <a:pt x="2752874" y="4425050"/>
                  <a:pt x="2755404" y="4424468"/>
                </a:cubicBezTo>
                <a:cubicBezTo>
                  <a:pt x="2757936" y="4423886"/>
                  <a:pt x="2760486" y="4422502"/>
                  <a:pt x="2762820" y="4421966"/>
                </a:cubicBezTo>
                <a:cubicBezTo>
                  <a:pt x="2762473" y="4420448"/>
                  <a:pt x="2761775" y="4417414"/>
                  <a:pt x="2761077" y="4414378"/>
                </a:cubicBezTo>
                <a:close/>
                <a:moveTo>
                  <a:pt x="2674051" y="4414208"/>
                </a:moveTo>
                <a:lnTo>
                  <a:pt x="2676329" y="4415113"/>
                </a:lnTo>
                <a:lnTo>
                  <a:pt x="2676527" y="4416360"/>
                </a:lnTo>
                <a:close/>
                <a:moveTo>
                  <a:pt x="2644231" y="4412211"/>
                </a:moveTo>
                <a:cubicBezTo>
                  <a:pt x="2641160" y="4413115"/>
                  <a:pt x="2638092" y="4415817"/>
                  <a:pt x="2636883" y="4417691"/>
                </a:cubicBezTo>
                <a:cubicBezTo>
                  <a:pt x="2641904" y="4418137"/>
                  <a:pt x="2646575" y="4417064"/>
                  <a:pt x="2651595" y="4417508"/>
                </a:cubicBezTo>
                <a:cubicBezTo>
                  <a:pt x="2650376" y="4412197"/>
                  <a:pt x="2647302" y="4411305"/>
                  <a:pt x="2644231" y="4412211"/>
                </a:cubicBezTo>
                <a:close/>
                <a:moveTo>
                  <a:pt x="2675768" y="4411587"/>
                </a:moveTo>
                <a:cubicBezTo>
                  <a:pt x="2674554" y="4411043"/>
                  <a:pt x="2672842" y="4411436"/>
                  <a:pt x="2672022" y="4412448"/>
                </a:cubicBezTo>
                <a:lnTo>
                  <a:pt x="2674051" y="4414208"/>
                </a:lnTo>
                <a:lnTo>
                  <a:pt x="2671497" y="4413197"/>
                </a:lnTo>
                <a:cubicBezTo>
                  <a:pt x="2666614" y="4414320"/>
                  <a:pt x="2660375" y="4415755"/>
                  <a:pt x="2655493" y="4416875"/>
                </a:cubicBezTo>
                <a:cubicBezTo>
                  <a:pt x="2656180" y="4419864"/>
                  <a:pt x="2656522" y="4421360"/>
                  <a:pt x="2657210" y="4424352"/>
                </a:cubicBezTo>
                <a:cubicBezTo>
                  <a:pt x="2660809" y="4425101"/>
                  <a:pt x="2664349" y="4425599"/>
                  <a:pt x="2669649" y="4427530"/>
                </a:cubicBezTo>
                <a:cubicBezTo>
                  <a:pt x="2675219" y="4429398"/>
                  <a:pt x="2682417" y="4430894"/>
                  <a:pt x="2689618" y="4432389"/>
                </a:cubicBezTo>
                <a:cubicBezTo>
                  <a:pt x="2696814" y="4433884"/>
                  <a:pt x="2702383" y="4435753"/>
                  <a:pt x="2709238" y="4435754"/>
                </a:cubicBezTo>
                <a:cubicBezTo>
                  <a:pt x="2713181" y="4437996"/>
                  <a:pt x="2718408" y="4438368"/>
                  <a:pt x="2722008" y="4439118"/>
                </a:cubicBezTo>
                <a:cubicBezTo>
                  <a:pt x="2722604" y="4434256"/>
                  <a:pt x="2723203" y="4429396"/>
                  <a:pt x="2721828" y="4423415"/>
                </a:cubicBezTo>
                <a:cubicBezTo>
                  <a:pt x="2709746" y="4423042"/>
                  <a:pt x="2698949" y="4420798"/>
                  <a:pt x="2686582" y="4419178"/>
                </a:cubicBezTo>
                <a:lnTo>
                  <a:pt x="2676329" y="4415113"/>
                </a:lnTo>
                <a:close/>
                <a:moveTo>
                  <a:pt x="683821" y="4410469"/>
                </a:moveTo>
                <a:cubicBezTo>
                  <a:pt x="683922" y="4410455"/>
                  <a:pt x="683622" y="4410720"/>
                  <a:pt x="682766" y="4411389"/>
                </a:cubicBezTo>
                <a:lnTo>
                  <a:pt x="681890" y="4412054"/>
                </a:lnTo>
                <a:lnTo>
                  <a:pt x="679670" y="4412907"/>
                </a:lnTo>
                <a:cubicBezTo>
                  <a:pt x="681815" y="4411643"/>
                  <a:pt x="683619" y="4410497"/>
                  <a:pt x="683821" y="4410469"/>
                </a:cubicBezTo>
                <a:close/>
                <a:moveTo>
                  <a:pt x="2625121" y="4410108"/>
                </a:moveTo>
                <a:cubicBezTo>
                  <a:pt x="2626476" y="4416001"/>
                  <a:pt x="2629899" y="4416767"/>
                  <a:pt x="2634529" y="4415704"/>
                </a:cubicBezTo>
                <a:cubicBezTo>
                  <a:pt x="2634191" y="4414229"/>
                  <a:pt x="2635395" y="4412402"/>
                  <a:pt x="2635057" y="4410927"/>
                </a:cubicBezTo>
                <a:cubicBezTo>
                  <a:pt x="2631632" y="4410164"/>
                  <a:pt x="2628207" y="4409399"/>
                  <a:pt x="2625121" y="4410108"/>
                </a:cubicBezTo>
                <a:close/>
                <a:moveTo>
                  <a:pt x="2189440" y="4406329"/>
                </a:moveTo>
                <a:cubicBezTo>
                  <a:pt x="2186266" y="4407057"/>
                  <a:pt x="2179863" y="4407043"/>
                  <a:pt x="2181482" y="4414097"/>
                </a:cubicBezTo>
                <a:cubicBezTo>
                  <a:pt x="2185978" y="4413064"/>
                  <a:pt x="2191058" y="4413382"/>
                  <a:pt x="2189440" y="4406329"/>
                </a:cubicBezTo>
                <a:close/>
                <a:moveTo>
                  <a:pt x="2221015" y="4404479"/>
                </a:moveTo>
                <a:cubicBezTo>
                  <a:pt x="2221364" y="4405996"/>
                  <a:pt x="2220129" y="4407878"/>
                  <a:pt x="2220475" y="4409395"/>
                </a:cubicBezTo>
                <a:cubicBezTo>
                  <a:pt x="2223028" y="4409607"/>
                  <a:pt x="2225755" y="4410578"/>
                  <a:pt x="2228233" y="4410608"/>
                </a:cubicBezTo>
                <a:cubicBezTo>
                  <a:pt x="2230711" y="4410637"/>
                  <a:pt x="2232935" y="4409727"/>
                  <a:pt x="2234485" y="4406176"/>
                </a:cubicBezTo>
                <a:cubicBezTo>
                  <a:pt x="2229644" y="4405691"/>
                  <a:pt x="2226122" y="4404902"/>
                  <a:pt x="2221015" y="4404479"/>
                </a:cubicBezTo>
                <a:close/>
                <a:moveTo>
                  <a:pt x="2665136" y="4401802"/>
                </a:moveTo>
                <a:cubicBezTo>
                  <a:pt x="2662469" y="4401852"/>
                  <a:pt x="2660172" y="4402755"/>
                  <a:pt x="2659240" y="4405967"/>
                </a:cubicBezTo>
                <a:cubicBezTo>
                  <a:pt x="2661209" y="4406357"/>
                  <a:pt x="2664910" y="4407774"/>
                  <a:pt x="2668043" y="4407541"/>
                </a:cubicBezTo>
                <a:cubicBezTo>
                  <a:pt x="2669089" y="4407464"/>
                  <a:pt x="2670071" y="4407203"/>
                  <a:pt x="2670905" y="4406660"/>
                </a:cubicBezTo>
                <a:cubicBezTo>
                  <a:pt x="2672017" y="4405936"/>
                  <a:pt x="2672867" y="4404709"/>
                  <a:pt x="2673250" y="4402748"/>
                </a:cubicBezTo>
                <a:cubicBezTo>
                  <a:pt x="2670840" y="4402551"/>
                  <a:pt x="2667803" y="4401751"/>
                  <a:pt x="2665136" y="4401802"/>
                </a:cubicBezTo>
                <a:close/>
                <a:moveTo>
                  <a:pt x="2216416" y="4399819"/>
                </a:moveTo>
                <a:cubicBezTo>
                  <a:pt x="2215272" y="4401729"/>
                  <a:pt x="2213769" y="4402074"/>
                  <a:pt x="2214128" y="4403641"/>
                </a:cubicBezTo>
                <a:cubicBezTo>
                  <a:pt x="2215060" y="4404252"/>
                  <a:pt x="2215992" y="4404861"/>
                  <a:pt x="2216788" y="4404885"/>
                </a:cubicBezTo>
                <a:cubicBezTo>
                  <a:pt x="2217584" y="4404908"/>
                  <a:pt x="2218246" y="4404344"/>
                  <a:pt x="2218639" y="4402606"/>
                </a:cubicBezTo>
                <a:cubicBezTo>
                  <a:pt x="2216773" y="4401384"/>
                  <a:pt x="2216773" y="4401384"/>
                  <a:pt x="2216416" y="4399819"/>
                </a:cubicBezTo>
                <a:close/>
                <a:moveTo>
                  <a:pt x="2647410" y="4398107"/>
                </a:moveTo>
                <a:cubicBezTo>
                  <a:pt x="2648624" y="4403398"/>
                  <a:pt x="2652582" y="4404716"/>
                  <a:pt x="2655377" y="4402961"/>
                </a:cubicBezTo>
                <a:cubicBezTo>
                  <a:pt x="2656310" y="4402375"/>
                  <a:pt x="2657112" y="4401447"/>
                  <a:pt x="2657640" y="4400212"/>
                </a:cubicBezTo>
                <a:cubicBezTo>
                  <a:pt x="2654230" y="4399511"/>
                  <a:pt x="2650821" y="4398809"/>
                  <a:pt x="2647410" y="4398107"/>
                </a:cubicBezTo>
                <a:close/>
                <a:moveTo>
                  <a:pt x="2163367" y="4396418"/>
                </a:moveTo>
                <a:cubicBezTo>
                  <a:pt x="2158389" y="4397562"/>
                  <a:pt x="2151400" y="4397570"/>
                  <a:pt x="2153492" y="4406674"/>
                </a:cubicBezTo>
                <a:cubicBezTo>
                  <a:pt x="2158471" y="4405531"/>
                  <a:pt x="2165459" y="4405523"/>
                  <a:pt x="2163367" y="4396418"/>
                </a:cubicBezTo>
                <a:close/>
                <a:moveTo>
                  <a:pt x="2202151" y="4395070"/>
                </a:moveTo>
                <a:cubicBezTo>
                  <a:pt x="2203021" y="4398864"/>
                  <a:pt x="2205175" y="4401166"/>
                  <a:pt x="2207277" y="4401482"/>
                </a:cubicBezTo>
                <a:cubicBezTo>
                  <a:pt x="2209380" y="4401798"/>
                  <a:pt x="2211434" y="4400128"/>
                  <a:pt x="2212105" y="4395980"/>
                </a:cubicBezTo>
                <a:cubicBezTo>
                  <a:pt x="2208672" y="4395170"/>
                  <a:pt x="2205236" y="4394363"/>
                  <a:pt x="2202151" y="4395070"/>
                </a:cubicBezTo>
                <a:close/>
                <a:moveTo>
                  <a:pt x="2883450" y="4388824"/>
                </a:moveTo>
                <a:cubicBezTo>
                  <a:pt x="2881283" y="4388718"/>
                  <a:pt x="2878909" y="4389580"/>
                  <a:pt x="2877281" y="4389954"/>
                </a:cubicBezTo>
                <a:cubicBezTo>
                  <a:pt x="2878946" y="4397205"/>
                  <a:pt x="2885129" y="4394258"/>
                  <a:pt x="2888384" y="4393510"/>
                </a:cubicBezTo>
                <a:cubicBezTo>
                  <a:pt x="2887580" y="4390007"/>
                  <a:pt x="2885618" y="4388931"/>
                  <a:pt x="2883450" y="4388824"/>
                </a:cubicBezTo>
                <a:close/>
                <a:moveTo>
                  <a:pt x="2764578" y="4385347"/>
                </a:moveTo>
                <a:cubicBezTo>
                  <a:pt x="2762681" y="4385395"/>
                  <a:pt x="2760921" y="4386963"/>
                  <a:pt x="2760621" y="4389358"/>
                </a:cubicBezTo>
                <a:cubicBezTo>
                  <a:pt x="2763845" y="4388617"/>
                  <a:pt x="2765795" y="4389722"/>
                  <a:pt x="2769357" y="4390455"/>
                </a:cubicBezTo>
                <a:cubicBezTo>
                  <a:pt x="2768511" y="4386770"/>
                  <a:pt x="2766476" y="4385299"/>
                  <a:pt x="2764578" y="4385347"/>
                </a:cubicBezTo>
                <a:close/>
                <a:moveTo>
                  <a:pt x="2837371" y="4383376"/>
                </a:moveTo>
                <a:cubicBezTo>
                  <a:pt x="2834555" y="4383640"/>
                  <a:pt x="2831427" y="4385512"/>
                  <a:pt x="2828838" y="4386107"/>
                </a:cubicBezTo>
                <a:cubicBezTo>
                  <a:pt x="2830180" y="4391950"/>
                  <a:pt x="2833190" y="4393181"/>
                  <a:pt x="2836257" y="4392861"/>
                </a:cubicBezTo>
                <a:cubicBezTo>
                  <a:pt x="2839326" y="4392542"/>
                  <a:pt x="2842453" y="4390669"/>
                  <a:pt x="2844036" y="4390306"/>
                </a:cubicBezTo>
                <a:cubicBezTo>
                  <a:pt x="2842694" y="4384462"/>
                  <a:pt x="2840189" y="4383115"/>
                  <a:pt x="2837371" y="4383376"/>
                </a:cubicBezTo>
                <a:close/>
                <a:moveTo>
                  <a:pt x="2427476" y="4382120"/>
                </a:moveTo>
                <a:cubicBezTo>
                  <a:pt x="2428322" y="4385804"/>
                  <a:pt x="2430373" y="4387271"/>
                  <a:pt x="2432493" y="4387173"/>
                </a:cubicBezTo>
                <a:cubicBezTo>
                  <a:pt x="2434614" y="4387074"/>
                  <a:pt x="2436802" y="4385406"/>
                  <a:pt x="2437923" y="4382823"/>
                </a:cubicBezTo>
                <a:cubicBezTo>
                  <a:pt x="2434666" y="4383572"/>
                  <a:pt x="2431071" y="4382845"/>
                  <a:pt x="2427476" y="4382120"/>
                </a:cubicBezTo>
                <a:close/>
                <a:moveTo>
                  <a:pt x="2236561" y="4380288"/>
                </a:moveTo>
                <a:cubicBezTo>
                  <a:pt x="2233472" y="4380997"/>
                  <a:pt x="2232271" y="4382825"/>
                  <a:pt x="2231403" y="4386127"/>
                </a:cubicBezTo>
                <a:cubicBezTo>
                  <a:pt x="2232175" y="4385949"/>
                  <a:pt x="2234657" y="4386156"/>
                  <a:pt x="2236353" y="4385571"/>
                </a:cubicBezTo>
                <a:cubicBezTo>
                  <a:pt x="2238045" y="4384990"/>
                  <a:pt x="2238949" y="4383618"/>
                  <a:pt x="2236561" y="4380288"/>
                </a:cubicBezTo>
                <a:close/>
                <a:moveTo>
                  <a:pt x="2240835" y="4379305"/>
                </a:moveTo>
                <a:cubicBezTo>
                  <a:pt x="2240835" y="4379305"/>
                  <a:pt x="2240798" y="4380083"/>
                  <a:pt x="2240750" y="4381059"/>
                </a:cubicBezTo>
                <a:lnTo>
                  <a:pt x="2240723" y="4381622"/>
                </a:lnTo>
                <a:lnTo>
                  <a:pt x="2240634" y="4383486"/>
                </a:lnTo>
                <a:lnTo>
                  <a:pt x="2240581" y="4384567"/>
                </a:lnTo>
                <a:cubicBezTo>
                  <a:pt x="2240553" y="4385154"/>
                  <a:pt x="2240571" y="4384763"/>
                  <a:pt x="2240610" y="4383984"/>
                </a:cubicBezTo>
                <a:lnTo>
                  <a:pt x="2240634" y="4383486"/>
                </a:lnTo>
                <a:lnTo>
                  <a:pt x="2240663" y="4382887"/>
                </a:lnTo>
                <a:lnTo>
                  <a:pt x="2240723" y="4381622"/>
                </a:lnTo>
                <a:close/>
                <a:moveTo>
                  <a:pt x="2800510" y="4379171"/>
                </a:moveTo>
                <a:cubicBezTo>
                  <a:pt x="2795627" y="4380293"/>
                  <a:pt x="2790415" y="4380006"/>
                  <a:pt x="2792361" y="4388470"/>
                </a:cubicBezTo>
                <a:cubicBezTo>
                  <a:pt x="2795618" y="4387721"/>
                  <a:pt x="2802133" y="4386225"/>
                  <a:pt x="2800510" y="4379171"/>
                </a:cubicBezTo>
                <a:close/>
                <a:moveTo>
                  <a:pt x="2577917" y="4379144"/>
                </a:moveTo>
                <a:cubicBezTo>
                  <a:pt x="2560336" y="4384755"/>
                  <a:pt x="2542001" y="4385825"/>
                  <a:pt x="2523051" y="4385470"/>
                </a:cubicBezTo>
                <a:cubicBezTo>
                  <a:pt x="2541055" y="4389184"/>
                  <a:pt x="2557090" y="4391782"/>
                  <a:pt x="2574825" y="4395558"/>
                </a:cubicBezTo>
                <a:cubicBezTo>
                  <a:pt x="2587887" y="4400147"/>
                  <a:pt x="2601005" y="4404985"/>
                  <a:pt x="2611293" y="4419894"/>
                </a:cubicBezTo>
                <a:cubicBezTo>
                  <a:pt x="2612237" y="4416537"/>
                  <a:pt x="2614811" y="4412804"/>
                  <a:pt x="2615755" y="4409448"/>
                </a:cubicBezTo>
                <a:cubicBezTo>
                  <a:pt x="2615743" y="4403169"/>
                  <a:pt x="2611385" y="4397889"/>
                  <a:pt x="2610014" y="4391924"/>
                </a:cubicBezTo>
                <a:cubicBezTo>
                  <a:pt x="2608701" y="4386205"/>
                  <a:pt x="2603411" y="4385591"/>
                  <a:pt x="2600154" y="4386338"/>
                </a:cubicBezTo>
                <a:cubicBezTo>
                  <a:pt x="2596894" y="4387086"/>
                  <a:pt x="2596980" y="4394919"/>
                  <a:pt x="2597664" y="4397902"/>
                </a:cubicBezTo>
                <a:cubicBezTo>
                  <a:pt x="2595007" y="4393801"/>
                  <a:pt x="2593350" y="4386593"/>
                  <a:pt x="2589065" y="4382867"/>
                </a:cubicBezTo>
                <a:cubicBezTo>
                  <a:pt x="2584777" y="4379140"/>
                  <a:pt x="2581259" y="4386231"/>
                  <a:pt x="2575687" y="4384368"/>
                </a:cubicBezTo>
                <a:cubicBezTo>
                  <a:pt x="2576974" y="4382507"/>
                  <a:pt x="2576631" y="4381010"/>
                  <a:pt x="2577917" y="4379144"/>
                </a:cubicBezTo>
                <a:close/>
                <a:moveTo>
                  <a:pt x="2119029" y="4377847"/>
                </a:moveTo>
                <a:cubicBezTo>
                  <a:pt x="2115942" y="4378556"/>
                  <a:pt x="2109446" y="4378564"/>
                  <a:pt x="2111066" y="4385619"/>
                </a:cubicBezTo>
                <a:cubicBezTo>
                  <a:pt x="2114153" y="4384910"/>
                  <a:pt x="2120649" y="4384902"/>
                  <a:pt x="2119029" y="4377847"/>
                </a:cubicBezTo>
                <a:close/>
                <a:moveTo>
                  <a:pt x="2214770" y="4377294"/>
                </a:moveTo>
                <a:cubicBezTo>
                  <a:pt x="2215127" y="4378846"/>
                  <a:pt x="2213839" y="4380505"/>
                  <a:pt x="2214196" y="4382060"/>
                </a:cubicBezTo>
                <a:cubicBezTo>
                  <a:pt x="2217764" y="4381242"/>
                  <a:pt x="2222136" y="4383918"/>
                  <a:pt x="2225393" y="4382248"/>
                </a:cubicBezTo>
                <a:cubicBezTo>
                  <a:pt x="2226478" y="4381692"/>
                  <a:pt x="2227439" y="4380654"/>
                  <a:pt x="2228206" y="4378842"/>
                </a:cubicBezTo>
                <a:cubicBezTo>
                  <a:pt x="2223355" y="4378320"/>
                  <a:pt x="2219884" y="4377753"/>
                  <a:pt x="2214770" y="4377294"/>
                </a:cubicBezTo>
                <a:close/>
                <a:moveTo>
                  <a:pt x="2810663" y="4376501"/>
                </a:moveTo>
                <a:cubicBezTo>
                  <a:pt x="2809999" y="4381149"/>
                  <a:pt x="2809337" y="4385800"/>
                  <a:pt x="2808675" y="4390448"/>
                </a:cubicBezTo>
                <a:cubicBezTo>
                  <a:pt x="2813607" y="4389316"/>
                  <a:pt x="2818536" y="4388181"/>
                  <a:pt x="2823465" y="4387049"/>
                </a:cubicBezTo>
                <a:cubicBezTo>
                  <a:pt x="2821831" y="4379931"/>
                  <a:pt x="2814602" y="4378594"/>
                  <a:pt x="2810663" y="4376501"/>
                </a:cubicBezTo>
                <a:close/>
                <a:moveTo>
                  <a:pt x="2516659" y="4375253"/>
                </a:moveTo>
                <a:cubicBezTo>
                  <a:pt x="2513574" y="4375961"/>
                  <a:pt x="2506703" y="4374345"/>
                  <a:pt x="2508795" y="4383448"/>
                </a:cubicBezTo>
                <a:cubicBezTo>
                  <a:pt x="2513425" y="4382386"/>
                  <a:pt x="2518402" y="4382839"/>
                  <a:pt x="2516659" y="4375253"/>
                </a:cubicBezTo>
                <a:close/>
                <a:moveTo>
                  <a:pt x="2494048" y="4374508"/>
                </a:moveTo>
                <a:cubicBezTo>
                  <a:pt x="2491958" y="4374246"/>
                  <a:pt x="2489725" y="4375131"/>
                  <a:pt x="2488182" y="4375484"/>
                </a:cubicBezTo>
                <a:cubicBezTo>
                  <a:pt x="2489802" y="4382540"/>
                  <a:pt x="2494433" y="4381476"/>
                  <a:pt x="2499060" y="4380412"/>
                </a:cubicBezTo>
                <a:cubicBezTo>
                  <a:pt x="2498088" y="4376181"/>
                  <a:pt x="2496140" y="4374771"/>
                  <a:pt x="2494048" y="4374508"/>
                </a:cubicBezTo>
                <a:close/>
                <a:moveTo>
                  <a:pt x="2477983" y="4369988"/>
                </a:moveTo>
                <a:cubicBezTo>
                  <a:pt x="2475929" y="4369888"/>
                  <a:pt x="2473851" y="4371447"/>
                  <a:pt x="2472779" y="4373854"/>
                </a:cubicBezTo>
                <a:cubicBezTo>
                  <a:pt x="2476198" y="4374597"/>
                  <a:pt x="2479617" y="4375337"/>
                  <a:pt x="2483037" y="4376077"/>
                </a:cubicBezTo>
                <a:cubicBezTo>
                  <a:pt x="2482066" y="4371849"/>
                  <a:pt x="2480037" y="4370090"/>
                  <a:pt x="2477983" y="4369988"/>
                </a:cubicBezTo>
                <a:close/>
                <a:moveTo>
                  <a:pt x="2680140" y="4360721"/>
                </a:moveTo>
                <a:cubicBezTo>
                  <a:pt x="2675011" y="4361899"/>
                  <a:pt x="2666461" y="4363863"/>
                  <a:pt x="2672636" y="4375075"/>
                </a:cubicBezTo>
                <a:cubicBezTo>
                  <a:pt x="2679833" y="4382894"/>
                  <a:pt x="2690093" y="4380537"/>
                  <a:pt x="2697277" y="4380466"/>
                </a:cubicBezTo>
                <a:cubicBezTo>
                  <a:pt x="2710589" y="4379645"/>
                  <a:pt x="2723490" y="4381279"/>
                  <a:pt x="2736269" y="4382384"/>
                </a:cubicBezTo>
                <a:lnTo>
                  <a:pt x="2747125" y="4382886"/>
                </a:lnTo>
                <a:lnTo>
                  <a:pt x="2752693" y="4388398"/>
                </a:lnTo>
                <a:cubicBezTo>
                  <a:pt x="2754025" y="4388491"/>
                  <a:pt x="2755352" y="4388087"/>
                  <a:pt x="2756443" y="4387136"/>
                </a:cubicBezTo>
                <a:lnTo>
                  <a:pt x="2758633" y="4382902"/>
                </a:lnTo>
                <a:lnTo>
                  <a:pt x="2774527" y="4381114"/>
                </a:lnTo>
                <a:cubicBezTo>
                  <a:pt x="2742422" y="4374568"/>
                  <a:pt x="2712307" y="4367540"/>
                  <a:pt x="2680140" y="4360721"/>
                </a:cubicBezTo>
                <a:close/>
                <a:moveTo>
                  <a:pt x="2658489" y="4359235"/>
                </a:moveTo>
                <a:cubicBezTo>
                  <a:pt x="2655023" y="4360032"/>
                  <a:pt x="2651554" y="4360829"/>
                  <a:pt x="2648087" y="4361626"/>
                </a:cubicBezTo>
                <a:cubicBezTo>
                  <a:pt x="2641151" y="4363217"/>
                  <a:pt x="2636342" y="4358181"/>
                  <a:pt x="2629407" y="4359774"/>
                </a:cubicBezTo>
                <a:cubicBezTo>
                  <a:pt x="2620955" y="4378606"/>
                  <a:pt x="2656305" y="4373559"/>
                  <a:pt x="2661840" y="4373821"/>
                </a:cubicBezTo>
                <a:cubicBezTo>
                  <a:pt x="2660835" y="4369445"/>
                  <a:pt x="2659495" y="4363611"/>
                  <a:pt x="2658489" y="4359235"/>
                </a:cubicBezTo>
                <a:close/>
                <a:moveTo>
                  <a:pt x="2756659" y="4356990"/>
                </a:moveTo>
                <a:cubicBezTo>
                  <a:pt x="2753366" y="4357746"/>
                  <a:pt x="2754043" y="4360693"/>
                  <a:pt x="2755058" y="4365115"/>
                </a:cubicBezTo>
                <a:lnTo>
                  <a:pt x="2756751" y="4363230"/>
                </a:lnTo>
                <a:lnTo>
                  <a:pt x="2765263" y="4363801"/>
                </a:lnTo>
                <a:cubicBezTo>
                  <a:pt x="2764417" y="4360118"/>
                  <a:pt x="2762365" y="4358651"/>
                  <a:pt x="2760244" y="4358749"/>
                </a:cubicBezTo>
                <a:lnTo>
                  <a:pt x="2757280" y="4361126"/>
                </a:lnTo>
                <a:close/>
                <a:moveTo>
                  <a:pt x="2436944" y="4355327"/>
                </a:moveTo>
                <a:cubicBezTo>
                  <a:pt x="2434037" y="4355993"/>
                  <a:pt x="2427344" y="4355935"/>
                  <a:pt x="2429436" y="4365039"/>
                </a:cubicBezTo>
                <a:cubicBezTo>
                  <a:pt x="2434193" y="4363946"/>
                  <a:pt x="2439035" y="4364431"/>
                  <a:pt x="2436944" y="4355327"/>
                </a:cubicBezTo>
                <a:close/>
                <a:moveTo>
                  <a:pt x="2627140" y="4355077"/>
                </a:moveTo>
                <a:cubicBezTo>
                  <a:pt x="2621876" y="4354760"/>
                  <a:pt x="2616669" y="4354684"/>
                  <a:pt x="2611739" y="4355816"/>
                </a:cubicBezTo>
                <a:cubicBezTo>
                  <a:pt x="2614119" y="4357703"/>
                  <a:pt x="2618392" y="4360684"/>
                  <a:pt x="2621847" y="4360990"/>
                </a:cubicBezTo>
                <a:cubicBezTo>
                  <a:pt x="2622996" y="4361094"/>
                  <a:pt x="2624057" y="4360897"/>
                  <a:pt x="2624926" y="4360265"/>
                </a:cubicBezTo>
                <a:cubicBezTo>
                  <a:pt x="2626084" y="4359424"/>
                  <a:pt x="2626901" y="4357803"/>
                  <a:pt x="2627140" y="4355077"/>
                </a:cubicBezTo>
                <a:close/>
                <a:moveTo>
                  <a:pt x="2737071" y="4353484"/>
                </a:moveTo>
                <a:cubicBezTo>
                  <a:pt x="2735568" y="4353829"/>
                  <a:pt x="2734616" y="4354850"/>
                  <a:pt x="2734163" y="4356322"/>
                </a:cubicBezTo>
                <a:lnTo>
                  <a:pt x="2734173" y="4356949"/>
                </a:lnTo>
                <a:lnTo>
                  <a:pt x="2729726" y="4357338"/>
                </a:lnTo>
                <a:cubicBezTo>
                  <a:pt x="2731072" y="4363198"/>
                  <a:pt x="2734918" y="4363857"/>
                  <a:pt x="2739083" y="4362901"/>
                </a:cubicBezTo>
                <a:cubicBezTo>
                  <a:pt x="2743248" y="4361943"/>
                  <a:pt x="2747736" y="4359370"/>
                  <a:pt x="2750366" y="4358765"/>
                </a:cubicBezTo>
                <a:cubicBezTo>
                  <a:pt x="2750366" y="4358765"/>
                  <a:pt x="2751784" y="4356897"/>
                  <a:pt x="2751446" y="4355432"/>
                </a:cubicBezTo>
                <a:lnTo>
                  <a:pt x="2737186" y="4356684"/>
                </a:lnTo>
                <a:close/>
                <a:moveTo>
                  <a:pt x="2695155" y="4352429"/>
                </a:moveTo>
                <a:cubicBezTo>
                  <a:pt x="2692216" y="4352542"/>
                  <a:pt x="2689697" y="4353495"/>
                  <a:pt x="2688617" y="4356742"/>
                </a:cubicBezTo>
                <a:cubicBezTo>
                  <a:pt x="2701406" y="4356800"/>
                  <a:pt x="2713868" y="4355437"/>
                  <a:pt x="2726367" y="4355563"/>
                </a:cubicBezTo>
                <a:cubicBezTo>
                  <a:pt x="2719068" y="4354242"/>
                  <a:pt x="2711808" y="4354411"/>
                  <a:pt x="2704219" y="4353158"/>
                </a:cubicBezTo>
                <a:cubicBezTo>
                  <a:pt x="2701455" y="4353043"/>
                  <a:pt x="2698094" y="4352316"/>
                  <a:pt x="2695155" y="4352429"/>
                </a:cubicBezTo>
                <a:close/>
                <a:moveTo>
                  <a:pt x="2677257" y="4347639"/>
                </a:moveTo>
                <a:cubicBezTo>
                  <a:pt x="2678103" y="4351322"/>
                  <a:pt x="2680155" y="4352790"/>
                  <a:pt x="2682274" y="4352691"/>
                </a:cubicBezTo>
                <a:cubicBezTo>
                  <a:pt x="2684394" y="4352590"/>
                  <a:pt x="2686584" y="4350925"/>
                  <a:pt x="2687705" y="4348341"/>
                </a:cubicBezTo>
                <a:cubicBezTo>
                  <a:pt x="2684109" y="4347615"/>
                  <a:pt x="2680514" y="4346890"/>
                  <a:pt x="2677257" y="4347639"/>
                </a:cubicBezTo>
                <a:close/>
                <a:moveTo>
                  <a:pt x="2529686" y="4343755"/>
                </a:moveTo>
                <a:lnTo>
                  <a:pt x="2533131" y="4349108"/>
                </a:lnTo>
                <a:lnTo>
                  <a:pt x="2528733" y="4350243"/>
                </a:lnTo>
                <a:cubicBezTo>
                  <a:pt x="2532891" y="4351452"/>
                  <a:pt x="2538583" y="4355113"/>
                  <a:pt x="2542518" y="4353238"/>
                </a:cubicBezTo>
                <a:lnTo>
                  <a:pt x="2543424" y="4352109"/>
                </a:lnTo>
                <a:lnTo>
                  <a:pt x="2552206" y="4353223"/>
                </a:lnTo>
                <a:lnTo>
                  <a:pt x="2547654" y="4356326"/>
                </a:lnTo>
                <a:cubicBezTo>
                  <a:pt x="2550918" y="4357212"/>
                  <a:pt x="2554448" y="4358037"/>
                  <a:pt x="2557977" y="4358861"/>
                </a:cubicBezTo>
                <a:cubicBezTo>
                  <a:pt x="2557366" y="4356208"/>
                  <a:pt x="2556577" y="4354584"/>
                  <a:pt x="2555694" y="4353675"/>
                </a:cubicBezTo>
                <a:lnTo>
                  <a:pt x="2553977" y="4353133"/>
                </a:lnTo>
                <a:lnTo>
                  <a:pt x="2563276" y="4352297"/>
                </a:lnTo>
                <a:cubicBezTo>
                  <a:pt x="2565623" y="4351688"/>
                  <a:pt x="2567963" y="4350774"/>
                  <a:pt x="2570348" y="4349478"/>
                </a:cubicBezTo>
                <a:cubicBezTo>
                  <a:pt x="2563734" y="4349872"/>
                  <a:pt x="2555404" y="4346445"/>
                  <a:pt x="2547904" y="4348100"/>
                </a:cubicBezTo>
                <a:lnTo>
                  <a:pt x="2545730" y="4349220"/>
                </a:lnTo>
                <a:lnTo>
                  <a:pt x="2538552" y="4348346"/>
                </a:lnTo>
                <a:lnTo>
                  <a:pt x="2539203" y="4346223"/>
                </a:lnTo>
                <a:cubicBezTo>
                  <a:pt x="2537164" y="4345139"/>
                  <a:pt x="2533424" y="4344447"/>
                  <a:pt x="2529686" y="4343755"/>
                </a:cubicBezTo>
                <a:close/>
                <a:moveTo>
                  <a:pt x="1796488" y="4340451"/>
                </a:moveTo>
                <a:cubicBezTo>
                  <a:pt x="1790474" y="4341832"/>
                  <a:pt x="1794082" y="4350356"/>
                  <a:pt x="1795482" y="4356446"/>
                </a:cubicBezTo>
                <a:cubicBezTo>
                  <a:pt x="1799927" y="4355424"/>
                  <a:pt x="1797829" y="4346287"/>
                  <a:pt x="1796488" y="4340451"/>
                </a:cubicBezTo>
                <a:close/>
                <a:moveTo>
                  <a:pt x="2522882" y="4338447"/>
                </a:moveTo>
                <a:lnTo>
                  <a:pt x="2513261" y="4340657"/>
                </a:lnTo>
                <a:lnTo>
                  <a:pt x="2513222" y="4338488"/>
                </a:lnTo>
                <a:cubicBezTo>
                  <a:pt x="2511719" y="4338834"/>
                  <a:pt x="2510763" y="4339829"/>
                  <a:pt x="2510308" y="4341290"/>
                </a:cubicBezTo>
                <a:lnTo>
                  <a:pt x="2510308" y="4341336"/>
                </a:lnTo>
                <a:lnTo>
                  <a:pt x="2508092" y="4341844"/>
                </a:lnTo>
                <a:lnTo>
                  <a:pt x="2510393" y="4345990"/>
                </a:lnTo>
                <a:lnTo>
                  <a:pt x="2510407" y="4346890"/>
                </a:lnTo>
                <a:lnTo>
                  <a:pt x="2510724" y="4346587"/>
                </a:lnTo>
                <a:lnTo>
                  <a:pt x="2511412" y="4347831"/>
                </a:lnTo>
                <a:cubicBezTo>
                  <a:pt x="2512575" y="4350069"/>
                  <a:pt x="2513902" y="4352077"/>
                  <a:pt x="2515715" y="4352432"/>
                </a:cubicBezTo>
                <a:cubicBezTo>
                  <a:pt x="2519001" y="4351677"/>
                  <a:pt x="2524228" y="4344307"/>
                  <a:pt x="2522882" y="4338447"/>
                </a:cubicBezTo>
                <a:close/>
                <a:moveTo>
                  <a:pt x="2354157" y="4338378"/>
                </a:moveTo>
                <a:cubicBezTo>
                  <a:pt x="2351071" y="4339086"/>
                  <a:pt x="2344897" y="4340504"/>
                  <a:pt x="2346519" y="4347560"/>
                </a:cubicBezTo>
                <a:cubicBezTo>
                  <a:pt x="2351148" y="4346497"/>
                  <a:pt x="2356102" y="4346843"/>
                  <a:pt x="2354157" y="4338378"/>
                </a:cubicBezTo>
                <a:close/>
                <a:moveTo>
                  <a:pt x="2494738" y="4336746"/>
                </a:moveTo>
                <a:cubicBezTo>
                  <a:pt x="2489716" y="4337898"/>
                  <a:pt x="2478988" y="4335940"/>
                  <a:pt x="2481656" y="4347557"/>
                </a:cubicBezTo>
                <a:cubicBezTo>
                  <a:pt x="2484167" y="4346980"/>
                  <a:pt x="2488118" y="4347244"/>
                  <a:pt x="2491101" y="4346168"/>
                </a:cubicBezTo>
                <a:cubicBezTo>
                  <a:pt x="2494086" y="4345092"/>
                  <a:pt x="2496100" y="4342678"/>
                  <a:pt x="2494738" y="4336746"/>
                </a:cubicBezTo>
                <a:close/>
                <a:moveTo>
                  <a:pt x="2648872" y="4335978"/>
                </a:moveTo>
                <a:cubicBezTo>
                  <a:pt x="2642663" y="4336864"/>
                  <a:pt x="2637809" y="4339888"/>
                  <a:pt x="2639612" y="4347743"/>
                </a:cubicBezTo>
                <a:lnTo>
                  <a:pt x="2648374" y="4349645"/>
                </a:lnTo>
                <a:lnTo>
                  <a:pt x="2648389" y="4354241"/>
                </a:lnTo>
                <a:cubicBezTo>
                  <a:pt x="2649657" y="4353950"/>
                  <a:pt x="2651180" y="4353799"/>
                  <a:pt x="2652714" y="4353576"/>
                </a:cubicBezTo>
                <a:cubicBezTo>
                  <a:pt x="2655016" y="4353242"/>
                  <a:pt x="2657341" y="4352743"/>
                  <a:pt x="2658867" y="4351352"/>
                </a:cubicBezTo>
                <a:lnTo>
                  <a:pt x="2658885" y="4351246"/>
                </a:lnTo>
                <a:lnTo>
                  <a:pt x="2667953" y="4351918"/>
                </a:lnTo>
                <a:cubicBezTo>
                  <a:pt x="2676167" y="4350031"/>
                  <a:pt x="2673501" y="4338431"/>
                  <a:pt x="2666265" y="4337041"/>
                </a:cubicBezTo>
                <a:cubicBezTo>
                  <a:pt x="2662647" y="4336345"/>
                  <a:pt x="2655082" y="4335092"/>
                  <a:pt x="2648872" y="4335978"/>
                </a:cubicBezTo>
                <a:close/>
                <a:moveTo>
                  <a:pt x="678897" y="4334613"/>
                </a:moveTo>
                <a:cubicBezTo>
                  <a:pt x="676138" y="4337607"/>
                  <a:pt x="673869" y="4339333"/>
                  <a:pt x="672241" y="4340181"/>
                </a:cubicBezTo>
                <a:cubicBezTo>
                  <a:pt x="671019" y="4340816"/>
                  <a:pt x="670156" y="4340958"/>
                  <a:pt x="669718" y="4340769"/>
                </a:cubicBezTo>
                <a:cubicBezTo>
                  <a:pt x="668403" y="4340204"/>
                  <a:pt x="670895" y="4336671"/>
                  <a:pt x="678897" y="4334613"/>
                </a:cubicBezTo>
                <a:close/>
                <a:moveTo>
                  <a:pt x="2122580" y="4327881"/>
                </a:moveTo>
                <a:cubicBezTo>
                  <a:pt x="2112727" y="4328610"/>
                  <a:pt x="2103140" y="4329277"/>
                  <a:pt x="2092953" y="4328546"/>
                </a:cubicBezTo>
                <a:cubicBezTo>
                  <a:pt x="2098214" y="4329641"/>
                  <a:pt x="2111456" y="4337539"/>
                  <a:pt x="2118342" y="4334805"/>
                </a:cubicBezTo>
                <a:cubicBezTo>
                  <a:pt x="2120636" y="4333895"/>
                  <a:pt x="2122226" y="4331802"/>
                  <a:pt x="2122580" y="4327881"/>
                </a:cubicBezTo>
                <a:close/>
                <a:moveTo>
                  <a:pt x="2958591" y="4325641"/>
                </a:moveTo>
                <a:cubicBezTo>
                  <a:pt x="2953918" y="4326713"/>
                  <a:pt x="2943544" y="4324366"/>
                  <a:pt x="2946296" y="4336348"/>
                </a:cubicBezTo>
                <a:cubicBezTo>
                  <a:pt x="2947464" y="4336080"/>
                  <a:pt x="2948967" y="4335933"/>
                  <a:pt x="2950526" y="4335696"/>
                </a:cubicBezTo>
                <a:cubicBezTo>
                  <a:pt x="2955206" y="4334992"/>
                  <a:pt x="2960398" y="4333504"/>
                  <a:pt x="2958591" y="4325641"/>
                </a:cubicBezTo>
                <a:close/>
                <a:moveTo>
                  <a:pt x="2878480" y="4320350"/>
                </a:moveTo>
                <a:cubicBezTo>
                  <a:pt x="2873851" y="4321413"/>
                  <a:pt x="2868864" y="4320923"/>
                  <a:pt x="2870946" y="4329987"/>
                </a:cubicBezTo>
                <a:cubicBezTo>
                  <a:pt x="2874033" y="4329277"/>
                  <a:pt x="2880562" y="4329413"/>
                  <a:pt x="2878480" y="4320350"/>
                </a:cubicBezTo>
                <a:close/>
                <a:moveTo>
                  <a:pt x="3023421" y="4320113"/>
                </a:moveTo>
                <a:lnTo>
                  <a:pt x="3025021" y="4321370"/>
                </a:lnTo>
                <a:lnTo>
                  <a:pt x="3022785" y="4322785"/>
                </a:lnTo>
                <a:close/>
                <a:moveTo>
                  <a:pt x="3023461" y="4319938"/>
                </a:moveTo>
                <a:lnTo>
                  <a:pt x="3023421" y="4320113"/>
                </a:lnTo>
                <a:lnTo>
                  <a:pt x="3023269" y="4319994"/>
                </a:lnTo>
                <a:close/>
                <a:moveTo>
                  <a:pt x="2433987" y="4319664"/>
                </a:moveTo>
                <a:cubicBezTo>
                  <a:pt x="2428965" y="4320816"/>
                  <a:pt x="2418513" y="4320064"/>
                  <a:pt x="2420924" y="4330548"/>
                </a:cubicBezTo>
                <a:cubicBezTo>
                  <a:pt x="2423431" y="4329972"/>
                  <a:pt x="2427386" y="4330245"/>
                  <a:pt x="2430368" y="4329166"/>
                </a:cubicBezTo>
                <a:cubicBezTo>
                  <a:pt x="2433352" y="4328088"/>
                  <a:pt x="2435363" y="4325654"/>
                  <a:pt x="2433987" y="4319664"/>
                </a:cubicBezTo>
                <a:close/>
                <a:moveTo>
                  <a:pt x="2481295" y="4318345"/>
                </a:moveTo>
                <a:cubicBezTo>
                  <a:pt x="2479116" y="4318289"/>
                  <a:pt x="2476919" y="4319908"/>
                  <a:pt x="2476034" y="4323081"/>
                </a:cubicBezTo>
                <a:cubicBezTo>
                  <a:pt x="2479425" y="4323787"/>
                  <a:pt x="2483377" y="4324365"/>
                  <a:pt x="2486445" y="4323661"/>
                </a:cubicBezTo>
                <a:cubicBezTo>
                  <a:pt x="2485635" y="4320132"/>
                  <a:pt x="2483474" y="4318402"/>
                  <a:pt x="2481295" y="4318345"/>
                </a:cubicBezTo>
                <a:close/>
                <a:moveTo>
                  <a:pt x="2464458" y="4312941"/>
                </a:moveTo>
                <a:cubicBezTo>
                  <a:pt x="2466150" y="4320308"/>
                  <a:pt x="2469553" y="4319525"/>
                  <a:pt x="2472953" y="4318745"/>
                </a:cubicBezTo>
                <a:cubicBezTo>
                  <a:pt x="2472953" y="4318745"/>
                  <a:pt x="2474315" y="4316881"/>
                  <a:pt x="2473976" y="4315406"/>
                </a:cubicBezTo>
                <a:cubicBezTo>
                  <a:pt x="2470238" y="4314715"/>
                  <a:pt x="2466836" y="4315496"/>
                  <a:pt x="2464458" y="4312941"/>
                </a:cubicBezTo>
                <a:close/>
                <a:moveTo>
                  <a:pt x="2898945" y="4311600"/>
                </a:moveTo>
                <a:lnTo>
                  <a:pt x="2900974" y="4316991"/>
                </a:lnTo>
                <a:lnTo>
                  <a:pt x="2894356" y="4322078"/>
                </a:lnTo>
                <a:cubicBezTo>
                  <a:pt x="2891941" y="4324700"/>
                  <a:pt x="2890545" y="4328011"/>
                  <a:pt x="2891683" y="4332965"/>
                </a:cubicBezTo>
                <a:cubicBezTo>
                  <a:pt x="2894141" y="4332401"/>
                  <a:pt x="2897895" y="4333256"/>
                  <a:pt x="2901409" y="4332018"/>
                </a:cubicBezTo>
                <a:cubicBezTo>
                  <a:pt x="2902580" y="4331606"/>
                  <a:pt x="2903726" y="4330962"/>
                  <a:pt x="2904787" y="4329955"/>
                </a:cubicBezTo>
                <a:lnTo>
                  <a:pt x="2905153" y="4325139"/>
                </a:lnTo>
                <a:lnTo>
                  <a:pt x="2912366" y="4330621"/>
                </a:lnTo>
                <a:cubicBezTo>
                  <a:pt x="2920016" y="4334364"/>
                  <a:pt x="2929286" y="4340721"/>
                  <a:pt x="2935760" y="4337138"/>
                </a:cubicBezTo>
                <a:cubicBezTo>
                  <a:pt x="2937920" y="4335943"/>
                  <a:pt x="2939768" y="4333644"/>
                  <a:pt x="2941143" y="4329776"/>
                </a:cubicBezTo>
                <a:cubicBezTo>
                  <a:pt x="2939195" y="4321299"/>
                  <a:pt x="2933692" y="4320985"/>
                  <a:pt x="2927842" y="4319171"/>
                </a:cubicBezTo>
                <a:cubicBezTo>
                  <a:pt x="2918209" y="4316648"/>
                  <a:pt x="2908578" y="4314124"/>
                  <a:pt x="2898945" y="4311600"/>
                </a:cubicBezTo>
                <a:close/>
                <a:moveTo>
                  <a:pt x="2836333" y="4310746"/>
                </a:moveTo>
                <a:cubicBezTo>
                  <a:pt x="2831221" y="4311920"/>
                  <a:pt x="2823414" y="4309406"/>
                  <a:pt x="2817952" y="4313076"/>
                </a:cubicBezTo>
                <a:lnTo>
                  <a:pt x="2815456" y="4316460"/>
                </a:lnTo>
                <a:lnTo>
                  <a:pt x="2807946" y="4315589"/>
                </a:lnTo>
                <a:lnTo>
                  <a:pt x="2811668" y="4312686"/>
                </a:lnTo>
                <a:cubicBezTo>
                  <a:pt x="2807831" y="4312042"/>
                  <a:pt x="2804051" y="4311638"/>
                  <a:pt x="2798798" y="4312844"/>
                </a:cubicBezTo>
                <a:cubicBezTo>
                  <a:pt x="2799602" y="4316349"/>
                  <a:pt x="2802277" y="4317961"/>
                  <a:pt x="2805023" y="4317870"/>
                </a:cubicBezTo>
                <a:lnTo>
                  <a:pt x="2807601" y="4315859"/>
                </a:lnTo>
                <a:lnTo>
                  <a:pt x="2809271" y="4323128"/>
                </a:lnTo>
                <a:cubicBezTo>
                  <a:pt x="2811008" y="4322730"/>
                  <a:pt x="2813585" y="4322937"/>
                  <a:pt x="2815955" y="4322391"/>
                </a:cubicBezTo>
                <a:lnTo>
                  <a:pt x="2818298" y="4320132"/>
                </a:lnTo>
                <a:lnTo>
                  <a:pt x="2823523" y="4321165"/>
                </a:lnTo>
                <a:lnTo>
                  <a:pt x="2822841" y="4322198"/>
                </a:lnTo>
                <a:cubicBezTo>
                  <a:pt x="2824848" y="4323384"/>
                  <a:pt x="2825852" y="4323984"/>
                  <a:pt x="2826173" y="4323494"/>
                </a:cubicBezTo>
                <a:lnTo>
                  <a:pt x="2825902" y="4321638"/>
                </a:lnTo>
                <a:lnTo>
                  <a:pt x="2834668" y="4323374"/>
                </a:lnTo>
                <a:lnTo>
                  <a:pt x="2834760" y="4325051"/>
                </a:lnTo>
                <a:cubicBezTo>
                  <a:pt x="2837983" y="4324311"/>
                  <a:pt x="2842818" y="4323199"/>
                  <a:pt x="2841197" y="4316144"/>
                </a:cubicBezTo>
                <a:cubicBezTo>
                  <a:pt x="2839586" y="4316513"/>
                  <a:pt x="2837490" y="4316622"/>
                  <a:pt x="2836041" y="4317699"/>
                </a:cubicBezTo>
                <a:lnTo>
                  <a:pt x="2835982" y="4317793"/>
                </a:lnTo>
                <a:close/>
                <a:moveTo>
                  <a:pt x="2869297" y="4310423"/>
                </a:moveTo>
                <a:cubicBezTo>
                  <a:pt x="2866832" y="4310990"/>
                  <a:pt x="2862883" y="4310743"/>
                  <a:pt x="2859885" y="4311817"/>
                </a:cubicBezTo>
                <a:lnTo>
                  <a:pt x="2857912" y="4313443"/>
                </a:lnTo>
                <a:lnTo>
                  <a:pt x="2856850" y="4312209"/>
                </a:lnTo>
                <a:cubicBezTo>
                  <a:pt x="2853680" y="4312938"/>
                  <a:pt x="2850508" y="4313665"/>
                  <a:pt x="2847335" y="4314395"/>
                </a:cubicBezTo>
                <a:cubicBezTo>
                  <a:pt x="2848318" y="4318667"/>
                  <a:pt x="2849297" y="4322940"/>
                  <a:pt x="2850278" y="4327210"/>
                </a:cubicBezTo>
                <a:lnTo>
                  <a:pt x="2862485" y="4320193"/>
                </a:lnTo>
                <a:lnTo>
                  <a:pt x="2865597" y="4319732"/>
                </a:lnTo>
                <a:cubicBezTo>
                  <a:pt x="2868595" y="4318660"/>
                  <a:pt x="2870639" y="4316268"/>
                  <a:pt x="2869297" y="4310423"/>
                </a:cubicBezTo>
                <a:close/>
                <a:moveTo>
                  <a:pt x="2765073" y="4307998"/>
                </a:moveTo>
                <a:cubicBezTo>
                  <a:pt x="2763794" y="4311377"/>
                  <a:pt x="2761061" y="4313547"/>
                  <a:pt x="2760060" y="4316862"/>
                </a:cubicBezTo>
                <a:cubicBezTo>
                  <a:pt x="2763744" y="4317556"/>
                  <a:pt x="2767428" y="4318253"/>
                  <a:pt x="2770833" y="4319013"/>
                </a:cubicBezTo>
                <a:cubicBezTo>
                  <a:pt x="2768428" y="4314938"/>
                  <a:pt x="2767418" y="4310545"/>
                  <a:pt x="2765073" y="4307998"/>
                </a:cubicBezTo>
                <a:close/>
                <a:moveTo>
                  <a:pt x="2739417" y="4307446"/>
                </a:moveTo>
                <a:cubicBezTo>
                  <a:pt x="2735962" y="4308241"/>
                  <a:pt x="2733892" y="4307151"/>
                  <a:pt x="2730437" y="4307945"/>
                </a:cubicBezTo>
                <a:cubicBezTo>
                  <a:pt x="2729394" y="4311315"/>
                  <a:pt x="2728693" y="4316171"/>
                  <a:pt x="2727988" y="4321029"/>
                </a:cubicBezTo>
                <a:cubicBezTo>
                  <a:pt x="2733170" y="4319839"/>
                  <a:pt x="2739212" y="4320407"/>
                  <a:pt x="2744696" y="4319540"/>
                </a:cubicBezTo>
                <a:cubicBezTo>
                  <a:pt x="2750180" y="4318670"/>
                  <a:pt x="2755104" y="4316366"/>
                  <a:pt x="2758057" y="4309425"/>
                </a:cubicBezTo>
                <a:cubicBezTo>
                  <a:pt x="2752534" y="4309129"/>
                  <a:pt x="2745283" y="4309229"/>
                  <a:pt x="2739417" y="4307446"/>
                </a:cubicBezTo>
                <a:close/>
                <a:moveTo>
                  <a:pt x="2685068" y="4307014"/>
                </a:moveTo>
                <a:cubicBezTo>
                  <a:pt x="2681983" y="4307724"/>
                  <a:pt x="2675809" y="4309141"/>
                  <a:pt x="2677430" y="4316196"/>
                </a:cubicBezTo>
                <a:cubicBezTo>
                  <a:pt x="2682061" y="4315131"/>
                  <a:pt x="2687014" y="4315481"/>
                  <a:pt x="2685068" y="4307014"/>
                </a:cubicBezTo>
                <a:close/>
                <a:moveTo>
                  <a:pt x="2789027" y="4306171"/>
                </a:moveTo>
                <a:cubicBezTo>
                  <a:pt x="2786561" y="4306737"/>
                  <a:pt x="2782602" y="4306444"/>
                  <a:pt x="2779609" y="4307532"/>
                </a:cubicBezTo>
                <a:lnTo>
                  <a:pt x="2776159" y="4310472"/>
                </a:lnTo>
                <a:lnTo>
                  <a:pt x="2771211" y="4310126"/>
                </a:lnTo>
                <a:lnTo>
                  <a:pt x="2776045" y="4314761"/>
                </a:lnTo>
                <a:lnTo>
                  <a:pt x="2775987" y="4317181"/>
                </a:lnTo>
                <a:cubicBezTo>
                  <a:pt x="2777217" y="4316898"/>
                  <a:pt x="2778798" y="4316719"/>
                  <a:pt x="2780438" y="4316446"/>
                </a:cubicBezTo>
                <a:lnTo>
                  <a:pt x="2786892" y="4314060"/>
                </a:lnTo>
                <a:lnTo>
                  <a:pt x="2782974" y="4317720"/>
                </a:lnTo>
                <a:cubicBezTo>
                  <a:pt x="2787647" y="4316646"/>
                  <a:pt x="2792669" y="4317091"/>
                  <a:pt x="2797688" y="4317535"/>
                </a:cubicBezTo>
                <a:cubicBezTo>
                  <a:pt x="2796468" y="4312224"/>
                  <a:pt x="2793219" y="4310573"/>
                  <a:pt x="2790061" y="4311099"/>
                </a:cubicBezTo>
                <a:lnTo>
                  <a:pt x="2787309" y="4313670"/>
                </a:lnTo>
                <a:close/>
                <a:moveTo>
                  <a:pt x="2377661" y="4305404"/>
                </a:moveTo>
                <a:cubicBezTo>
                  <a:pt x="2372550" y="4306579"/>
                  <a:pt x="2367781" y="4309247"/>
                  <a:pt x="2365001" y="4311462"/>
                </a:cubicBezTo>
                <a:cubicBezTo>
                  <a:pt x="2371833" y="4319076"/>
                  <a:pt x="2381713" y="4315232"/>
                  <a:pt x="2390230" y="4313274"/>
                </a:cubicBezTo>
                <a:cubicBezTo>
                  <a:pt x="2386136" y="4311067"/>
                  <a:pt x="2381756" y="4307613"/>
                  <a:pt x="2377661" y="4305404"/>
                </a:cubicBezTo>
                <a:close/>
                <a:moveTo>
                  <a:pt x="2027998" y="4302766"/>
                </a:moveTo>
                <a:cubicBezTo>
                  <a:pt x="2025947" y="4302679"/>
                  <a:pt x="2023875" y="4304270"/>
                  <a:pt x="2022817" y="4306740"/>
                </a:cubicBezTo>
                <a:cubicBezTo>
                  <a:pt x="2026229" y="4307442"/>
                  <a:pt x="2029639" y="4308144"/>
                  <a:pt x="2033050" y="4308845"/>
                </a:cubicBezTo>
                <a:cubicBezTo>
                  <a:pt x="2032078" y="4304612"/>
                  <a:pt x="2030049" y="4302852"/>
                  <a:pt x="2027998" y="4302766"/>
                </a:cubicBezTo>
                <a:close/>
                <a:moveTo>
                  <a:pt x="2509162" y="4301640"/>
                </a:moveTo>
                <a:cubicBezTo>
                  <a:pt x="2505327" y="4307276"/>
                  <a:pt x="2501493" y="4312915"/>
                  <a:pt x="2497253" y="4316793"/>
                </a:cubicBezTo>
                <a:cubicBezTo>
                  <a:pt x="2511631" y="4319832"/>
                  <a:pt x="2524973" y="4318353"/>
                  <a:pt x="2537965" y="4315368"/>
                </a:cubicBezTo>
                <a:cubicBezTo>
                  <a:pt x="2528808" y="4312716"/>
                  <a:pt x="2516744" y="4312316"/>
                  <a:pt x="2509162" y="4301640"/>
                </a:cubicBezTo>
                <a:close/>
                <a:moveTo>
                  <a:pt x="2714438" y="4300176"/>
                </a:moveTo>
                <a:cubicBezTo>
                  <a:pt x="2709164" y="4301386"/>
                  <a:pt x="2703891" y="4302598"/>
                  <a:pt x="2698912" y="4303743"/>
                </a:cubicBezTo>
                <a:cubicBezTo>
                  <a:pt x="2700308" y="4309821"/>
                  <a:pt x="2703656" y="4312651"/>
                  <a:pt x="2707666" y="4314331"/>
                </a:cubicBezTo>
                <a:lnTo>
                  <a:pt x="2715711" y="4316658"/>
                </a:lnTo>
                <a:lnTo>
                  <a:pt x="2714965" y="4317849"/>
                </a:lnTo>
                <a:cubicBezTo>
                  <a:pt x="2714706" y="4319041"/>
                  <a:pt x="2714763" y="4320619"/>
                  <a:pt x="2715250" y="4322734"/>
                </a:cubicBezTo>
                <a:cubicBezTo>
                  <a:pt x="2718335" y="4322024"/>
                  <a:pt x="2724509" y="4320606"/>
                  <a:pt x="2722844" y="4313355"/>
                </a:cubicBezTo>
                <a:lnTo>
                  <a:pt x="2719203" y="4314469"/>
                </a:lnTo>
                <a:close/>
                <a:moveTo>
                  <a:pt x="2124657" y="4297693"/>
                </a:moveTo>
                <a:cubicBezTo>
                  <a:pt x="2123088" y="4296749"/>
                  <a:pt x="2121223" y="4296478"/>
                  <a:pt x="2120176" y="4299772"/>
                </a:cubicBezTo>
                <a:cubicBezTo>
                  <a:pt x="2121889" y="4299379"/>
                  <a:pt x="2125927" y="4301250"/>
                  <a:pt x="2127361" y="4299647"/>
                </a:cubicBezTo>
                <a:cubicBezTo>
                  <a:pt x="2127499" y="4300252"/>
                  <a:pt x="2126228" y="4298637"/>
                  <a:pt x="2124657" y="4297693"/>
                </a:cubicBezTo>
                <a:close/>
                <a:moveTo>
                  <a:pt x="2013920" y="4297469"/>
                </a:moveTo>
                <a:cubicBezTo>
                  <a:pt x="2012714" y="4299297"/>
                  <a:pt x="2013052" y="4300772"/>
                  <a:pt x="2011510" y="4301126"/>
                </a:cubicBezTo>
                <a:cubicBezTo>
                  <a:pt x="2013221" y="4301507"/>
                  <a:pt x="2015018" y="4302257"/>
                  <a:pt x="2016646" y="4302271"/>
                </a:cubicBezTo>
                <a:cubicBezTo>
                  <a:pt x="2018274" y="4302286"/>
                  <a:pt x="2019733" y="4301562"/>
                  <a:pt x="2020769" y="4298999"/>
                </a:cubicBezTo>
                <a:cubicBezTo>
                  <a:pt x="2019225" y="4299352"/>
                  <a:pt x="2015799" y="4298588"/>
                  <a:pt x="2013920" y="4297469"/>
                </a:cubicBezTo>
                <a:close/>
                <a:moveTo>
                  <a:pt x="628646" y="4296443"/>
                </a:moveTo>
                <a:lnTo>
                  <a:pt x="603096" y="4310911"/>
                </a:lnTo>
                <a:lnTo>
                  <a:pt x="599708" y="4311676"/>
                </a:lnTo>
                <a:lnTo>
                  <a:pt x="595641" y="4312293"/>
                </a:lnTo>
                <a:lnTo>
                  <a:pt x="607555" y="4304510"/>
                </a:lnTo>
                <a:lnTo>
                  <a:pt x="619230" y="4297558"/>
                </a:lnTo>
                <a:lnTo>
                  <a:pt x="625744" y="4296936"/>
                </a:lnTo>
                <a:close/>
                <a:moveTo>
                  <a:pt x="2926704" y="4295869"/>
                </a:moveTo>
                <a:cubicBezTo>
                  <a:pt x="2923460" y="4296615"/>
                  <a:pt x="2908450" y="4296931"/>
                  <a:pt x="2916048" y="4307710"/>
                </a:cubicBezTo>
                <a:cubicBezTo>
                  <a:pt x="2917219" y="4309397"/>
                  <a:pt x="2918577" y="4309967"/>
                  <a:pt x="2919928" y="4309751"/>
                </a:cubicBezTo>
                <a:cubicBezTo>
                  <a:pt x="2923984" y="4309114"/>
                  <a:pt x="2927986" y="4301447"/>
                  <a:pt x="2926704" y="4295869"/>
                </a:cubicBezTo>
                <a:close/>
                <a:moveTo>
                  <a:pt x="2680695" y="4294821"/>
                </a:moveTo>
                <a:cubicBezTo>
                  <a:pt x="2675434" y="4296030"/>
                  <a:pt x="2658009" y="4292522"/>
                  <a:pt x="2661343" y="4307037"/>
                </a:cubicBezTo>
                <a:cubicBezTo>
                  <a:pt x="2663976" y="4306432"/>
                  <a:pt x="2669576" y="4306699"/>
                  <a:pt x="2674138" y="4305457"/>
                </a:cubicBezTo>
                <a:cubicBezTo>
                  <a:pt x="2678699" y="4304214"/>
                  <a:pt x="2682221" y="4301463"/>
                  <a:pt x="2680695" y="4294821"/>
                </a:cubicBezTo>
                <a:close/>
                <a:moveTo>
                  <a:pt x="2130591" y="4294764"/>
                </a:moveTo>
                <a:lnTo>
                  <a:pt x="2130489" y="4296854"/>
                </a:lnTo>
                <a:lnTo>
                  <a:pt x="2130452" y="4297659"/>
                </a:lnTo>
                <a:cubicBezTo>
                  <a:pt x="2130423" y="4298244"/>
                  <a:pt x="2130443" y="4297854"/>
                  <a:pt x="2130480" y="4297075"/>
                </a:cubicBezTo>
                <a:lnTo>
                  <a:pt x="2130489" y="4296854"/>
                </a:lnTo>
                <a:lnTo>
                  <a:pt x="2130532" y="4295979"/>
                </a:lnTo>
                <a:close/>
                <a:moveTo>
                  <a:pt x="2911061" y="4293678"/>
                </a:moveTo>
                <a:cubicBezTo>
                  <a:pt x="2905792" y="4291813"/>
                  <a:pt x="2901263" y="4294391"/>
                  <a:pt x="2898018" y="4295137"/>
                </a:cubicBezTo>
                <a:cubicBezTo>
                  <a:pt x="2899025" y="4299519"/>
                  <a:pt x="2900366" y="4305360"/>
                  <a:pt x="2901373" y="4309748"/>
                </a:cubicBezTo>
                <a:cubicBezTo>
                  <a:pt x="2901373" y="4309748"/>
                  <a:pt x="2916598" y="4295483"/>
                  <a:pt x="2911061" y="4293678"/>
                </a:cubicBezTo>
                <a:close/>
                <a:moveTo>
                  <a:pt x="2001361" y="4293482"/>
                </a:moveTo>
                <a:cubicBezTo>
                  <a:pt x="2001699" y="4294957"/>
                  <a:pt x="2002037" y="4296431"/>
                  <a:pt x="2000495" y="4296784"/>
                </a:cubicBezTo>
                <a:cubicBezTo>
                  <a:pt x="2002206" y="4297167"/>
                  <a:pt x="2004003" y="4297919"/>
                  <a:pt x="2005630" y="4297933"/>
                </a:cubicBezTo>
                <a:cubicBezTo>
                  <a:pt x="2007259" y="4297945"/>
                  <a:pt x="2008717" y="4297223"/>
                  <a:pt x="2009753" y="4294659"/>
                </a:cubicBezTo>
                <a:cubicBezTo>
                  <a:pt x="2006667" y="4295367"/>
                  <a:pt x="2004784" y="4294249"/>
                  <a:pt x="2001361" y="4293482"/>
                </a:cubicBezTo>
                <a:close/>
                <a:moveTo>
                  <a:pt x="2111037" y="4291205"/>
                </a:moveTo>
                <a:cubicBezTo>
                  <a:pt x="2111037" y="4291205"/>
                  <a:pt x="2109854" y="4293124"/>
                  <a:pt x="2110214" y="4294692"/>
                </a:cubicBezTo>
                <a:cubicBezTo>
                  <a:pt x="2111939" y="4295121"/>
                  <a:pt x="2113661" y="4295549"/>
                  <a:pt x="2115248" y="4295390"/>
                </a:cubicBezTo>
                <a:cubicBezTo>
                  <a:pt x="2116836" y="4295231"/>
                  <a:pt x="2118291" y="4294485"/>
                  <a:pt x="2119473" y="4292564"/>
                </a:cubicBezTo>
                <a:cubicBezTo>
                  <a:pt x="2116027" y="4291708"/>
                  <a:pt x="2114123" y="4290496"/>
                  <a:pt x="2111037" y="4291205"/>
                </a:cubicBezTo>
                <a:close/>
                <a:moveTo>
                  <a:pt x="2338798" y="4290742"/>
                </a:moveTo>
                <a:cubicBezTo>
                  <a:pt x="2333912" y="4291866"/>
                  <a:pt x="2328680" y="4291471"/>
                  <a:pt x="2330771" y="4300575"/>
                </a:cubicBezTo>
                <a:cubicBezTo>
                  <a:pt x="2334028" y="4299828"/>
                  <a:pt x="2340891" y="4299849"/>
                  <a:pt x="2338798" y="4290742"/>
                </a:cubicBezTo>
                <a:close/>
                <a:moveTo>
                  <a:pt x="1988303" y="4287330"/>
                </a:moveTo>
                <a:cubicBezTo>
                  <a:pt x="1989176" y="4291126"/>
                  <a:pt x="1991716" y="4293336"/>
                  <a:pt x="1994010" y="4293607"/>
                </a:cubicBezTo>
                <a:cubicBezTo>
                  <a:pt x="1996306" y="4293880"/>
                  <a:pt x="1998361" y="4292209"/>
                  <a:pt x="1998260" y="4288239"/>
                </a:cubicBezTo>
                <a:cubicBezTo>
                  <a:pt x="1995174" y="4288949"/>
                  <a:pt x="1991739" y="4288138"/>
                  <a:pt x="1988303" y="4287330"/>
                </a:cubicBezTo>
                <a:close/>
                <a:moveTo>
                  <a:pt x="2870657" y="4287288"/>
                </a:moveTo>
                <a:cubicBezTo>
                  <a:pt x="2867748" y="4289492"/>
                  <a:pt x="2847656" y="4304856"/>
                  <a:pt x="2863594" y="4307338"/>
                </a:cubicBezTo>
                <a:cubicBezTo>
                  <a:pt x="2870482" y="4308825"/>
                  <a:pt x="2876636" y="4305876"/>
                  <a:pt x="2885081" y="4305472"/>
                </a:cubicBezTo>
                <a:cubicBezTo>
                  <a:pt x="2880161" y="4298925"/>
                  <a:pt x="2875242" y="4292376"/>
                  <a:pt x="2870657" y="4287288"/>
                </a:cubicBezTo>
                <a:close/>
                <a:moveTo>
                  <a:pt x="2358883" y="4286130"/>
                </a:moveTo>
                <a:cubicBezTo>
                  <a:pt x="2354000" y="4287251"/>
                  <a:pt x="2348766" y="4286856"/>
                  <a:pt x="2350856" y="4295963"/>
                </a:cubicBezTo>
                <a:cubicBezTo>
                  <a:pt x="2354113" y="4295214"/>
                  <a:pt x="2360975" y="4295235"/>
                  <a:pt x="2358883" y="4286130"/>
                </a:cubicBezTo>
                <a:close/>
                <a:moveTo>
                  <a:pt x="2098236" y="4286121"/>
                </a:moveTo>
                <a:cubicBezTo>
                  <a:pt x="2099107" y="4289916"/>
                  <a:pt x="2101633" y="4292130"/>
                  <a:pt x="2103922" y="4292403"/>
                </a:cubicBezTo>
                <a:cubicBezTo>
                  <a:pt x="2106211" y="4292675"/>
                  <a:pt x="2108263" y="4291007"/>
                  <a:pt x="2108184" y="4287031"/>
                </a:cubicBezTo>
                <a:cubicBezTo>
                  <a:pt x="2104664" y="4286244"/>
                  <a:pt x="2101142" y="4285453"/>
                  <a:pt x="2098236" y="4286121"/>
                </a:cubicBezTo>
                <a:close/>
                <a:moveTo>
                  <a:pt x="2837119" y="4284117"/>
                </a:moveTo>
                <a:cubicBezTo>
                  <a:pt x="2833125" y="4285034"/>
                  <a:pt x="2829329" y="4288643"/>
                  <a:pt x="2828402" y="4291929"/>
                </a:cubicBezTo>
                <a:cubicBezTo>
                  <a:pt x="2833544" y="4292351"/>
                  <a:pt x="2840287" y="4292406"/>
                  <a:pt x="2847027" y="4292460"/>
                </a:cubicBezTo>
                <a:cubicBezTo>
                  <a:pt x="2845308" y="4284974"/>
                  <a:pt x="2841115" y="4283198"/>
                  <a:pt x="2837119" y="4284117"/>
                </a:cubicBezTo>
                <a:close/>
                <a:moveTo>
                  <a:pt x="2580440" y="4283313"/>
                </a:moveTo>
                <a:cubicBezTo>
                  <a:pt x="2566466" y="4281621"/>
                  <a:pt x="2552580" y="4283242"/>
                  <a:pt x="2539652" y="4289350"/>
                </a:cubicBezTo>
                <a:cubicBezTo>
                  <a:pt x="2551232" y="4292963"/>
                  <a:pt x="2565529" y="4292817"/>
                  <a:pt x="2576776" y="4302782"/>
                </a:cubicBezTo>
                <a:cubicBezTo>
                  <a:pt x="2591064" y="4294795"/>
                  <a:pt x="2607464" y="4297302"/>
                  <a:pt x="2621762" y="4297155"/>
                </a:cubicBezTo>
                <a:cubicBezTo>
                  <a:pt x="2608478" y="4290009"/>
                  <a:pt x="2594414" y="4285005"/>
                  <a:pt x="2580440" y="4283313"/>
                </a:cubicBezTo>
                <a:close/>
                <a:moveTo>
                  <a:pt x="1964726" y="4283051"/>
                </a:moveTo>
                <a:cubicBezTo>
                  <a:pt x="1962370" y="4282799"/>
                  <a:pt x="1960247" y="4283384"/>
                  <a:pt x="1958560" y="4285307"/>
                </a:cubicBezTo>
                <a:cubicBezTo>
                  <a:pt x="1966650" y="4291126"/>
                  <a:pt x="1976694" y="4296496"/>
                  <a:pt x="1986737" y="4294189"/>
                </a:cubicBezTo>
                <a:cubicBezTo>
                  <a:pt x="1980962" y="4292060"/>
                  <a:pt x="1971796" y="4283801"/>
                  <a:pt x="1964726" y="4283051"/>
                </a:cubicBezTo>
                <a:close/>
                <a:moveTo>
                  <a:pt x="2309091" y="4282227"/>
                </a:moveTo>
                <a:cubicBezTo>
                  <a:pt x="2308209" y="4285583"/>
                  <a:pt x="2306104" y="4290797"/>
                  <a:pt x="2305140" y="4292595"/>
                </a:cubicBezTo>
                <a:cubicBezTo>
                  <a:pt x="2306792" y="4293793"/>
                  <a:pt x="2310616" y="4296067"/>
                  <a:pt x="2312531" y="4297205"/>
                </a:cubicBezTo>
                <a:cubicBezTo>
                  <a:pt x="2311497" y="4292712"/>
                  <a:pt x="2310467" y="4288218"/>
                  <a:pt x="2309091" y="4282227"/>
                </a:cubicBezTo>
                <a:close/>
                <a:moveTo>
                  <a:pt x="2136364" y="4280793"/>
                </a:moveTo>
                <a:cubicBezTo>
                  <a:pt x="2133805" y="4284494"/>
                  <a:pt x="2130906" y="4286717"/>
                  <a:pt x="2126726" y="4290790"/>
                </a:cubicBezTo>
                <a:cubicBezTo>
                  <a:pt x="2128517" y="4291160"/>
                  <a:pt x="2129651" y="4292390"/>
                  <a:pt x="2130465" y="4294084"/>
                </a:cubicBezTo>
                <a:lnTo>
                  <a:pt x="2130602" y="4294535"/>
                </a:lnTo>
                <a:lnTo>
                  <a:pt x="2132287" y="4300154"/>
                </a:lnTo>
                <a:cubicBezTo>
                  <a:pt x="2132627" y="4301632"/>
                  <a:pt x="2131349" y="4303484"/>
                  <a:pt x="2129728" y="4303856"/>
                </a:cubicBezTo>
                <a:cubicBezTo>
                  <a:pt x="2131688" y="4304962"/>
                  <a:pt x="2133646" y="4306071"/>
                  <a:pt x="2134326" y="4309028"/>
                </a:cubicBezTo>
                <a:lnTo>
                  <a:pt x="2129820" y="4311736"/>
                </a:lnTo>
                <a:lnTo>
                  <a:pt x="2128175" y="4311119"/>
                </a:lnTo>
                <a:cubicBezTo>
                  <a:pt x="2126058" y="4311234"/>
                  <a:pt x="2123859" y="4312853"/>
                  <a:pt x="2122554" y="4314637"/>
                </a:cubicBezTo>
                <a:lnTo>
                  <a:pt x="2126304" y="4315331"/>
                </a:lnTo>
                <a:lnTo>
                  <a:pt x="2124350" y="4317548"/>
                </a:lnTo>
                <a:cubicBezTo>
                  <a:pt x="2122130" y="4322731"/>
                  <a:pt x="2125789" y="4331233"/>
                  <a:pt x="2123229" y="4334935"/>
                </a:cubicBezTo>
                <a:cubicBezTo>
                  <a:pt x="2146942" y="4341684"/>
                  <a:pt x="2171982" y="4340605"/>
                  <a:pt x="2195752" y="4347601"/>
                </a:cubicBezTo>
                <a:cubicBezTo>
                  <a:pt x="2206488" y="4349807"/>
                  <a:pt x="2215943" y="4353864"/>
                  <a:pt x="2224190" y="4361313"/>
                </a:cubicBezTo>
                <a:cubicBezTo>
                  <a:pt x="2232366" y="4367219"/>
                  <a:pt x="2238606" y="4379542"/>
                  <a:pt x="2248321" y="4377310"/>
                </a:cubicBezTo>
                <a:cubicBezTo>
                  <a:pt x="2250021" y="4384704"/>
                  <a:pt x="2243543" y="4386192"/>
                  <a:pt x="2239365" y="4390267"/>
                </a:cubicBezTo>
                <a:cubicBezTo>
                  <a:pt x="2249760" y="4390992"/>
                  <a:pt x="2270031" y="4405022"/>
                  <a:pt x="2275071" y="4389850"/>
                </a:cubicBezTo>
                <a:cubicBezTo>
                  <a:pt x="2270472" y="4384679"/>
                  <a:pt x="2264676" y="4389123"/>
                  <a:pt x="2259817" y="4390240"/>
                </a:cubicBezTo>
                <a:cubicBezTo>
                  <a:pt x="2257467" y="4380009"/>
                  <a:pt x="2263536" y="4377058"/>
                  <a:pt x="2269278" y="4379015"/>
                </a:cubicBezTo>
                <a:lnTo>
                  <a:pt x="2273735" y="4382890"/>
                </a:lnTo>
                <a:lnTo>
                  <a:pt x="2276550" y="4385337"/>
                </a:lnTo>
                <a:cubicBezTo>
                  <a:pt x="2278164" y="4388474"/>
                  <a:pt x="2278601" y="4392543"/>
                  <a:pt x="2276768" y="4397246"/>
                </a:cubicBezTo>
                <a:cubicBezTo>
                  <a:pt x="2283927" y="4398715"/>
                  <a:pt x="2292171" y="4406163"/>
                  <a:pt x="2300269" y="4404304"/>
                </a:cubicBezTo>
                <a:cubicBezTo>
                  <a:pt x="2305127" y="4403188"/>
                  <a:pt x="2306326" y="4393570"/>
                  <a:pt x="2311186" y="4392453"/>
                </a:cubicBezTo>
                <a:cubicBezTo>
                  <a:pt x="2312884" y="4399850"/>
                  <a:pt x="2314526" y="4406999"/>
                  <a:pt x="2316227" y="4414395"/>
                </a:cubicBezTo>
                <a:cubicBezTo>
                  <a:pt x="2322023" y="4409948"/>
                  <a:pt x="2328159" y="4406980"/>
                  <a:pt x="2332339" y="4402906"/>
                </a:cubicBezTo>
                <a:cubicBezTo>
                  <a:pt x="2327118" y="4395022"/>
                  <a:pt x="2323459" y="4386519"/>
                  <a:pt x="2318522" y="4379868"/>
                </a:cubicBezTo>
                <a:lnTo>
                  <a:pt x="2325930" y="4380741"/>
                </a:lnTo>
                <a:lnTo>
                  <a:pt x="2326433" y="4382175"/>
                </a:lnTo>
                <a:lnTo>
                  <a:pt x="2327601" y="4380937"/>
                </a:lnTo>
                <a:lnTo>
                  <a:pt x="2331410" y="4381384"/>
                </a:lnTo>
                <a:cubicBezTo>
                  <a:pt x="2335774" y="4382912"/>
                  <a:pt x="2340029" y="4385049"/>
                  <a:pt x="2343643" y="4386555"/>
                </a:cubicBezTo>
                <a:cubicBezTo>
                  <a:pt x="2356959" y="4392579"/>
                  <a:pt x="2368373" y="4397742"/>
                  <a:pt x="2379789" y="4402905"/>
                </a:cubicBezTo>
                <a:cubicBezTo>
                  <a:pt x="2402347" y="4413295"/>
                  <a:pt x="2425520" y="4425102"/>
                  <a:pt x="2448291" y="4435182"/>
                </a:cubicBezTo>
                <a:cubicBezTo>
                  <a:pt x="2441894" y="4444438"/>
                  <a:pt x="2433538" y="4452586"/>
                  <a:pt x="2426799" y="4460362"/>
                </a:cubicBezTo>
                <a:cubicBezTo>
                  <a:pt x="2435917" y="4462940"/>
                  <a:pt x="2450592" y="4474881"/>
                  <a:pt x="2458665" y="4465499"/>
                </a:cubicBezTo>
                <a:cubicBezTo>
                  <a:pt x="2460954" y="4461860"/>
                  <a:pt x="2466493" y="4463702"/>
                  <a:pt x="2470354" y="4465670"/>
                </a:cubicBezTo>
                <a:cubicBezTo>
                  <a:pt x="2474103" y="4467144"/>
                  <a:pt x="2477766" y="4468249"/>
                  <a:pt x="2481143" y="4469030"/>
                </a:cubicBezTo>
                <a:lnTo>
                  <a:pt x="2483316" y="4469371"/>
                </a:lnTo>
                <a:lnTo>
                  <a:pt x="2483142" y="4471793"/>
                </a:lnTo>
                <a:cubicBezTo>
                  <a:pt x="2483396" y="4472897"/>
                  <a:pt x="2484025" y="4473917"/>
                  <a:pt x="2485115" y="4475217"/>
                </a:cubicBezTo>
                <a:cubicBezTo>
                  <a:pt x="2485115" y="4475217"/>
                  <a:pt x="2486282" y="4473398"/>
                  <a:pt x="2487444" y="4471581"/>
                </a:cubicBezTo>
                <a:lnTo>
                  <a:pt x="2485418" y="4469702"/>
                </a:lnTo>
                <a:lnTo>
                  <a:pt x="2490207" y="4470453"/>
                </a:lnTo>
                <a:cubicBezTo>
                  <a:pt x="2502221" y="4470805"/>
                  <a:pt x="2511597" y="4467096"/>
                  <a:pt x="2518051" y="4458085"/>
                </a:cubicBezTo>
                <a:cubicBezTo>
                  <a:pt x="2520283" y="4454200"/>
                  <a:pt x="2521619" y="4452595"/>
                  <a:pt x="2521303" y="4458636"/>
                </a:cubicBezTo>
                <a:cubicBezTo>
                  <a:pt x="2523001" y="4466032"/>
                  <a:pt x="2528800" y="4461585"/>
                  <a:pt x="2530419" y="4461213"/>
                </a:cubicBezTo>
                <a:cubicBezTo>
                  <a:pt x="2532119" y="4468610"/>
                  <a:pt x="2526921" y="4468246"/>
                  <a:pt x="2523683" y="4468990"/>
                </a:cubicBezTo>
                <a:cubicBezTo>
                  <a:pt x="2527418" y="4485260"/>
                  <a:pt x="2538336" y="4473410"/>
                  <a:pt x="2545571" y="4482648"/>
                </a:cubicBezTo>
                <a:cubicBezTo>
                  <a:pt x="2547806" y="4486807"/>
                  <a:pt x="2549479" y="4492699"/>
                  <a:pt x="2551964" y="4493770"/>
                </a:cubicBezTo>
                <a:cubicBezTo>
                  <a:pt x="2552792" y="4494126"/>
                  <a:pt x="2553709" y="4493950"/>
                  <a:pt x="2554768" y="4492993"/>
                </a:cubicBezTo>
                <a:cubicBezTo>
                  <a:pt x="2560226" y="4487067"/>
                  <a:pt x="2551030" y="4476722"/>
                  <a:pt x="2548052" y="4471177"/>
                </a:cubicBezTo>
                <a:cubicBezTo>
                  <a:pt x="2551290" y="4470434"/>
                  <a:pt x="2554190" y="4468211"/>
                  <a:pt x="2557088" y="4465988"/>
                </a:cubicBezTo>
                <a:cubicBezTo>
                  <a:pt x="2553171" y="4463774"/>
                  <a:pt x="2549591" y="4463038"/>
                  <a:pt x="2546352" y="4463782"/>
                </a:cubicBezTo>
                <a:cubicBezTo>
                  <a:pt x="2544653" y="4456387"/>
                  <a:pt x="2553769" y="4458965"/>
                  <a:pt x="2554030" y="4452676"/>
                </a:cubicBezTo>
                <a:cubicBezTo>
                  <a:pt x="2554006" y="4445155"/>
                  <a:pt x="2542933" y="4441470"/>
                  <a:pt x="2539014" y="4439256"/>
                </a:cubicBezTo>
                <a:lnTo>
                  <a:pt x="2531956" y="4436617"/>
                </a:lnTo>
                <a:lnTo>
                  <a:pt x="2532802" y="4436751"/>
                </a:lnTo>
                <a:lnTo>
                  <a:pt x="2540070" y="4437127"/>
                </a:lnTo>
                <a:lnTo>
                  <a:pt x="2542850" y="4440198"/>
                </a:lnTo>
                <a:cubicBezTo>
                  <a:pt x="2542512" y="4438726"/>
                  <a:pt x="2542172" y="4437252"/>
                  <a:pt x="2542172" y="4437252"/>
                </a:cubicBezTo>
                <a:lnTo>
                  <a:pt x="2542161" y="4437235"/>
                </a:lnTo>
                <a:lnTo>
                  <a:pt x="2567892" y="4438563"/>
                </a:lnTo>
                <a:cubicBezTo>
                  <a:pt x="2579421" y="4438302"/>
                  <a:pt x="2590752" y="4437070"/>
                  <a:pt x="2601781" y="4434537"/>
                </a:cubicBezTo>
                <a:lnTo>
                  <a:pt x="2591108" y="4430038"/>
                </a:lnTo>
                <a:lnTo>
                  <a:pt x="2592507" y="4427756"/>
                </a:lnTo>
                <a:lnTo>
                  <a:pt x="2592535" y="4427711"/>
                </a:lnTo>
                <a:cubicBezTo>
                  <a:pt x="2592967" y="4427005"/>
                  <a:pt x="2593314" y="4426440"/>
                  <a:pt x="2593314" y="4426440"/>
                </a:cubicBezTo>
                <a:lnTo>
                  <a:pt x="2592507" y="4427756"/>
                </a:lnTo>
                <a:lnTo>
                  <a:pt x="2591237" y="4429825"/>
                </a:lnTo>
                <a:lnTo>
                  <a:pt x="2591108" y="4430038"/>
                </a:lnTo>
                <a:lnTo>
                  <a:pt x="2585855" y="4427823"/>
                </a:lnTo>
                <a:cubicBezTo>
                  <a:pt x="2580516" y="4426111"/>
                  <a:pt x="2575309" y="4424962"/>
                  <a:pt x="2570696" y="4424455"/>
                </a:cubicBezTo>
                <a:cubicBezTo>
                  <a:pt x="2565231" y="4424144"/>
                  <a:pt x="2559765" y="4423835"/>
                  <a:pt x="2554243" y="4421971"/>
                </a:cubicBezTo>
                <a:cubicBezTo>
                  <a:pt x="2552535" y="4422365"/>
                  <a:pt x="2548776" y="4421661"/>
                  <a:pt x="2546727" y="4420566"/>
                </a:cubicBezTo>
                <a:cubicBezTo>
                  <a:pt x="2545765" y="4416378"/>
                  <a:pt x="2544796" y="4412164"/>
                  <a:pt x="2543430" y="4406214"/>
                </a:cubicBezTo>
                <a:cubicBezTo>
                  <a:pt x="2514960" y="4430997"/>
                  <a:pt x="2477104" y="4405795"/>
                  <a:pt x="2446020" y="4395713"/>
                </a:cubicBezTo>
                <a:cubicBezTo>
                  <a:pt x="2447386" y="4393834"/>
                  <a:pt x="2448466" y="4390716"/>
                  <a:pt x="2449491" y="4387348"/>
                </a:cubicBezTo>
                <a:cubicBezTo>
                  <a:pt x="2446076" y="4388133"/>
                  <a:pt x="2443684" y="4385551"/>
                  <a:pt x="2441976" y="4385943"/>
                </a:cubicBezTo>
                <a:cubicBezTo>
                  <a:pt x="2440240" y="4385559"/>
                  <a:pt x="2438775" y="4386678"/>
                  <a:pt x="2437102" y="4388042"/>
                </a:cubicBezTo>
                <a:lnTo>
                  <a:pt x="2434566" y="4389517"/>
                </a:lnTo>
                <a:lnTo>
                  <a:pt x="2434323" y="4387529"/>
                </a:lnTo>
                <a:cubicBezTo>
                  <a:pt x="2432822" y="4387872"/>
                  <a:pt x="2431863" y="4388869"/>
                  <a:pt x="2431409" y="4390331"/>
                </a:cubicBezTo>
                <a:lnTo>
                  <a:pt x="2431426" y="4391344"/>
                </a:lnTo>
                <a:lnTo>
                  <a:pt x="2430990" y="4391600"/>
                </a:lnTo>
                <a:cubicBezTo>
                  <a:pt x="2422107" y="4392074"/>
                  <a:pt x="2412542" y="4389574"/>
                  <a:pt x="2403320" y="4388561"/>
                </a:cubicBezTo>
                <a:cubicBezTo>
                  <a:pt x="2389227" y="4385926"/>
                  <a:pt x="2375682" y="4380525"/>
                  <a:pt x="2361863" y="4379808"/>
                </a:cubicBezTo>
                <a:lnTo>
                  <a:pt x="2353254" y="4380502"/>
                </a:lnTo>
                <a:lnTo>
                  <a:pt x="2352338" y="4379885"/>
                </a:lnTo>
                <a:cubicBezTo>
                  <a:pt x="2349020" y="4372863"/>
                  <a:pt x="2353537" y="4370266"/>
                  <a:pt x="2346040" y="4367318"/>
                </a:cubicBezTo>
                <a:cubicBezTo>
                  <a:pt x="2340844" y="4366955"/>
                  <a:pt x="2335306" y="4365113"/>
                  <a:pt x="2329768" y="4363270"/>
                </a:cubicBezTo>
                <a:cubicBezTo>
                  <a:pt x="2318964" y="4359524"/>
                  <a:pt x="2309564" y="4355714"/>
                  <a:pt x="2298488" y="4352030"/>
                </a:cubicBezTo>
                <a:cubicBezTo>
                  <a:pt x="2274379" y="4343554"/>
                  <a:pt x="2252159" y="4334643"/>
                  <a:pt x="2229726" y="4326045"/>
                </a:cubicBezTo>
                <a:cubicBezTo>
                  <a:pt x="2207505" y="4317131"/>
                  <a:pt x="2185695" y="4311241"/>
                  <a:pt x="2164485" y="4300543"/>
                </a:cubicBezTo>
                <a:cubicBezTo>
                  <a:pt x="2158607" y="4297222"/>
                  <a:pt x="2149479" y="4293349"/>
                  <a:pt x="2145921" y="4300136"/>
                </a:cubicBezTo>
                <a:cubicBezTo>
                  <a:pt x="2144303" y="4300508"/>
                  <a:pt x="2141743" y="4304210"/>
                  <a:pt x="2142344" y="4299401"/>
                </a:cubicBezTo>
                <a:cubicBezTo>
                  <a:pt x="2142003" y="4297922"/>
                  <a:pt x="2143340" y="4296318"/>
                  <a:pt x="2142999" y="4294838"/>
                </a:cubicBezTo>
                <a:cubicBezTo>
                  <a:pt x="2140361" y="4290772"/>
                  <a:pt x="2137723" y="4286706"/>
                  <a:pt x="2136364" y="4280793"/>
                </a:cubicBezTo>
                <a:close/>
                <a:moveTo>
                  <a:pt x="1951564" y="4278521"/>
                </a:moveTo>
                <a:cubicBezTo>
                  <a:pt x="1949852" y="4278527"/>
                  <a:pt x="1948308" y="4279269"/>
                  <a:pt x="1947187" y="4281854"/>
                </a:cubicBezTo>
                <a:cubicBezTo>
                  <a:pt x="1950443" y="4281105"/>
                  <a:pt x="1952411" y="4282204"/>
                  <a:pt x="1955734" y="4282992"/>
                </a:cubicBezTo>
                <a:cubicBezTo>
                  <a:pt x="1955395" y="4281518"/>
                  <a:pt x="1955058" y="4280045"/>
                  <a:pt x="1956957" y="4279609"/>
                </a:cubicBezTo>
                <a:cubicBezTo>
                  <a:pt x="1955159" y="4279247"/>
                  <a:pt x="1953277" y="4278516"/>
                  <a:pt x="1951564" y="4278521"/>
                </a:cubicBezTo>
                <a:close/>
                <a:moveTo>
                  <a:pt x="3466652" y="4275864"/>
                </a:moveTo>
                <a:lnTo>
                  <a:pt x="3466693" y="4275992"/>
                </a:lnTo>
                <a:cubicBezTo>
                  <a:pt x="3466693" y="4275992"/>
                  <a:pt x="3471385" y="4280237"/>
                  <a:pt x="3472371" y="4279147"/>
                </a:cubicBezTo>
                <a:cubicBezTo>
                  <a:pt x="3471878" y="4279692"/>
                  <a:pt x="3468012" y="4279249"/>
                  <a:pt x="3462695" y="4278280"/>
                </a:cubicBezTo>
                <a:lnTo>
                  <a:pt x="3460414" y="4277779"/>
                </a:lnTo>
                <a:lnTo>
                  <a:pt x="3462402" y="4277203"/>
                </a:lnTo>
                <a:lnTo>
                  <a:pt x="3462772" y="4276624"/>
                </a:lnTo>
                <a:lnTo>
                  <a:pt x="3465706" y="4277081"/>
                </a:lnTo>
                <a:lnTo>
                  <a:pt x="3462881" y="4276453"/>
                </a:lnTo>
                <a:lnTo>
                  <a:pt x="3463051" y="4276185"/>
                </a:lnTo>
                <a:close/>
                <a:moveTo>
                  <a:pt x="2078529" y="4274619"/>
                </a:moveTo>
                <a:cubicBezTo>
                  <a:pt x="2074231" y="4285192"/>
                  <a:pt x="2088959" y="4283405"/>
                  <a:pt x="2092154" y="4282671"/>
                </a:cubicBezTo>
                <a:cubicBezTo>
                  <a:pt x="2088262" y="4280371"/>
                  <a:pt x="2082771" y="4278437"/>
                  <a:pt x="2078529" y="4274619"/>
                </a:cubicBezTo>
                <a:close/>
                <a:moveTo>
                  <a:pt x="2976928" y="4274217"/>
                </a:moveTo>
                <a:cubicBezTo>
                  <a:pt x="2975681" y="4276055"/>
                  <a:pt x="2976020" y="4277529"/>
                  <a:pt x="2974772" y="4279366"/>
                </a:cubicBezTo>
                <a:cubicBezTo>
                  <a:pt x="2975734" y="4279920"/>
                  <a:pt x="2976697" y="4280475"/>
                  <a:pt x="2977531" y="4280477"/>
                </a:cubicBezTo>
                <a:lnTo>
                  <a:pt x="2979005" y="4278852"/>
                </a:lnTo>
                <a:lnTo>
                  <a:pt x="2979224" y="4279156"/>
                </a:lnTo>
                <a:lnTo>
                  <a:pt x="2979342" y="4278480"/>
                </a:lnTo>
                <a:lnTo>
                  <a:pt x="2979530" y="4278272"/>
                </a:lnTo>
                <a:lnTo>
                  <a:pt x="2979411" y="4278088"/>
                </a:lnTo>
                <a:lnTo>
                  <a:pt x="2980015" y="4274635"/>
                </a:lnTo>
                <a:lnTo>
                  <a:pt x="2977560" y="4275199"/>
                </a:lnTo>
                <a:close/>
                <a:moveTo>
                  <a:pt x="2598578" y="4273945"/>
                </a:moveTo>
                <a:cubicBezTo>
                  <a:pt x="2593821" y="4275038"/>
                  <a:pt x="2583880" y="4274168"/>
                  <a:pt x="2586290" y="4284652"/>
                </a:cubicBezTo>
                <a:cubicBezTo>
                  <a:pt x="2588537" y="4284136"/>
                  <a:pt x="2592296" y="4284454"/>
                  <a:pt x="2595151" y="4283405"/>
                </a:cubicBezTo>
                <a:cubicBezTo>
                  <a:pt x="2598006" y="4282354"/>
                  <a:pt x="2599956" y="4279937"/>
                  <a:pt x="2598578" y="4273945"/>
                </a:cubicBezTo>
                <a:close/>
                <a:moveTo>
                  <a:pt x="1939772" y="4273214"/>
                </a:moveTo>
                <a:cubicBezTo>
                  <a:pt x="1938059" y="4273221"/>
                  <a:pt x="1936515" y="4273963"/>
                  <a:pt x="1935394" y="4276546"/>
                </a:cubicBezTo>
                <a:cubicBezTo>
                  <a:pt x="1938650" y="4275798"/>
                  <a:pt x="1940617" y="4276899"/>
                  <a:pt x="1944213" y="4277625"/>
                </a:cubicBezTo>
                <a:cubicBezTo>
                  <a:pt x="1943876" y="4276149"/>
                  <a:pt x="1945164" y="4274302"/>
                  <a:pt x="1945164" y="4274302"/>
                </a:cubicBezTo>
                <a:cubicBezTo>
                  <a:pt x="1943367" y="4273941"/>
                  <a:pt x="1941486" y="4273209"/>
                  <a:pt x="1939772" y="4273214"/>
                </a:cubicBezTo>
                <a:close/>
                <a:moveTo>
                  <a:pt x="2667220" y="4272920"/>
                </a:moveTo>
                <a:cubicBezTo>
                  <a:pt x="2664132" y="4273630"/>
                  <a:pt x="2657554" y="4273278"/>
                  <a:pt x="2659645" y="4282384"/>
                </a:cubicBezTo>
                <a:cubicBezTo>
                  <a:pt x="2664275" y="4281319"/>
                  <a:pt x="2669254" y="4281774"/>
                  <a:pt x="2667220" y="4272920"/>
                </a:cubicBezTo>
                <a:close/>
                <a:moveTo>
                  <a:pt x="3502034" y="4272710"/>
                </a:moveTo>
                <a:lnTo>
                  <a:pt x="3498019" y="4273616"/>
                </a:lnTo>
                <a:lnTo>
                  <a:pt x="3496569" y="4273198"/>
                </a:lnTo>
                <a:close/>
                <a:moveTo>
                  <a:pt x="2388597" y="4270251"/>
                </a:moveTo>
                <a:cubicBezTo>
                  <a:pt x="2383618" y="4271394"/>
                  <a:pt x="2376630" y="4271402"/>
                  <a:pt x="2378721" y="4280508"/>
                </a:cubicBezTo>
                <a:cubicBezTo>
                  <a:pt x="2383701" y="4279364"/>
                  <a:pt x="2390688" y="4279356"/>
                  <a:pt x="2388597" y="4270251"/>
                </a:cubicBezTo>
                <a:close/>
                <a:moveTo>
                  <a:pt x="2750885" y="4270156"/>
                </a:moveTo>
                <a:cubicBezTo>
                  <a:pt x="2749711" y="4274361"/>
                  <a:pt x="2747871" y="4277439"/>
                  <a:pt x="2745612" y="4279704"/>
                </a:cubicBezTo>
                <a:lnTo>
                  <a:pt x="2743838" y="4280767"/>
                </a:lnTo>
                <a:lnTo>
                  <a:pt x="2740197" y="4280101"/>
                </a:lnTo>
                <a:lnTo>
                  <a:pt x="2732393" y="4285057"/>
                </a:lnTo>
                <a:lnTo>
                  <a:pt x="2720723" y="4286530"/>
                </a:lnTo>
                <a:cubicBezTo>
                  <a:pt x="2738365" y="4290742"/>
                  <a:pt x="2759060" y="4304732"/>
                  <a:pt x="2776160" y="4301689"/>
                </a:cubicBezTo>
                <a:cubicBezTo>
                  <a:pt x="2779009" y="4301182"/>
                  <a:pt x="2781759" y="4300203"/>
                  <a:pt x="2784380" y="4298624"/>
                </a:cubicBezTo>
                <a:lnTo>
                  <a:pt x="2791766" y="4292021"/>
                </a:lnTo>
                <a:lnTo>
                  <a:pt x="2792818" y="4292319"/>
                </a:lnTo>
                <a:lnTo>
                  <a:pt x="2792578" y="4288884"/>
                </a:lnTo>
                <a:lnTo>
                  <a:pt x="2793418" y="4290146"/>
                </a:lnTo>
                <a:cubicBezTo>
                  <a:pt x="2800006" y="4288633"/>
                  <a:pt x="2804632" y="4293677"/>
                  <a:pt x="2807891" y="4300306"/>
                </a:cubicBezTo>
                <a:cubicBezTo>
                  <a:pt x="2809909" y="4295263"/>
                  <a:pt x="2812259" y="4290398"/>
                  <a:pt x="2812907" y="4285668"/>
                </a:cubicBezTo>
                <a:cubicBezTo>
                  <a:pt x="2809445" y="4285700"/>
                  <a:pt x="2805726" y="4286173"/>
                  <a:pt x="2801964" y="4286465"/>
                </a:cubicBezTo>
                <a:lnTo>
                  <a:pt x="2791612" y="4286196"/>
                </a:lnTo>
                <a:lnTo>
                  <a:pt x="2791127" y="4284958"/>
                </a:lnTo>
                <a:lnTo>
                  <a:pt x="2789176" y="4290202"/>
                </a:lnTo>
                <a:lnTo>
                  <a:pt x="2771336" y="4278215"/>
                </a:lnTo>
                <a:cubicBezTo>
                  <a:pt x="2764295" y="4274552"/>
                  <a:pt x="2757257" y="4271839"/>
                  <a:pt x="2750885" y="4270156"/>
                </a:cubicBezTo>
                <a:close/>
                <a:moveTo>
                  <a:pt x="2658847" y="4268745"/>
                </a:moveTo>
                <a:cubicBezTo>
                  <a:pt x="2655590" y="4269493"/>
                  <a:pt x="2648726" y="4269471"/>
                  <a:pt x="2650819" y="4278577"/>
                </a:cubicBezTo>
                <a:cubicBezTo>
                  <a:pt x="2655705" y="4277454"/>
                  <a:pt x="2660939" y="4277849"/>
                  <a:pt x="2658847" y="4268745"/>
                </a:cubicBezTo>
                <a:close/>
                <a:moveTo>
                  <a:pt x="2529411" y="4267229"/>
                </a:moveTo>
                <a:cubicBezTo>
                  <a:pt x="2529771" y="4268794"/>
                  <a:pt x="2530132" y="4270360"/>
                  <a:pt x="2528453" y="4272394"/>
                </a:cubicBezTo>
                <a:cubicBezTo>
                  <a:pt x="2529651" y="4272944"/>
                  <a:pt x="2530250" y="4273217"/>
                  <a:pt x="2530371" y="4272573"/>
                </a:cubicBezTo>
                <a:cubicBezTo>
                  <a:pt x="2530491" y="4271926"/>
                  <a:pt x="2530132" y="4270360"/>
                  <a:pt x="2529411" y="4267229"/>
                </a:cubicBezTo>
                <a:close/>
                <a:moveTo>
                  <a:pt x="2058351" y="4265907"/>
                </a:moveTo>
                <a:cubicBezTo>
                  <a:pt x="2056333" y="4265969"/>
                  <a:pt x="2054267" y="4267580"/>
                  <a:pt x="2053219" y="4270091"/>
                </a:cubicBezTo>
                <a:cubicBezTo>
                  <a:pt x="2056656" y="4270904"/>
                  <a:pt x="2059740" y="4270195"/>
                  <a:pt x="2063177" y="4271008"/>
                </a:cubicBezTo>
                <a:cubicBezTo>
                  <a:pt x="2062332" y="4267329"/>
                  <a:pt x="2060366" y="4265844"/>
                  <a:pt x="2058351" y="4265907"/>
                </a:cubicBezTo>
                <a:close/>
                <a:moveTo>
                  <a:pt x="2701808" y="4265399"/>
                </a:moveTo>
                <a:cubicBezTo>
                  <a:pt x="2694858" y="4271489"/>
                  <a:pt x="2688230" y="4277765"/>
                  <a:pt x="2680992" y="4282599"/>
                </a:cubicBezTo>
                <a:lnTo>
                  <a:pt x="2694216" y="4283055"/>
                </a:lnTo>
                <a:lnTo>
                  <a:pt x="2694244" y="4283486"/>
                </a:lnTo>
                <a:lnTo>
                  <a:pt x="2695547" y="4283099"/>
                </a:lnTo>
                <a:lnTo>
                  <a:pt x="2711006" y="4283632"/>
                </a:lnTo>
                <a:lnTo>
                  <a:pt x="2702314" y="4276310"/>
                </a:lnTo>
                <a:lnTo>
                  <a:pt x="2702264" y="4273656"/>
                </a:lnTo>
                <a:lnTo>
                  <a:pt x="2700754" y="4274092"/>
                </a:lnTo>
                <a:close/>
                <a:moveTo>
                  <a:pt x="2264127" y="4264842"/>
                </a:moveTo>
                <a:cubicBezTo>
                  <a:pt x="2258872" y="4266049"/>
                  <a:pt x="2251169" y="4264624"/>
                  <a:pt x="2253260" y="4273728"/>
                </a:cubicBezTo>
                <a:cubicBezTo>
                  <a:pt x="2258515" y="4272522"/>
                  <a:pt x="2265871" y="4272430"/>
                  <a:pt x="2264127" y="4264842"/>
                </a:cubicBezTo>
                <a:close/>
                <a:moveTo>
                  <a:pt x="2614331" y="4264803"/>
                </a:moveTo>
                <a:cubicBezTo>
                  <a:pt x="2609258" y="4265969"/>
                  <a:pt x="2599797" y="4263528"/>
                  <a:pt x="2602481" y="4275214"/>
                </a:cubicBezTo>
                <a:cubicBezTo>
                  <a:pt x="2605017" y="4274632"/>
                  <a:pt x="2608652" y="4274952"/>
                  <a:pt x="2611315" y="4273955"/>
                </a:cubicBezTo>
                <a:cubicBezTo>
                  <a:pt x="2613979" y="4272958"/>
                  <a:pt x="2615672" y="4270647"/>
                  <a:pt x="2614331" y="4264803"/>
                </a:cubicBezTo>
                <a:close/>
                <a:moveTo>
                  <a:pt x="2905256" y="4264354"/>
                </a:moveTo>
                <a:cubicBezTo>
                  <a:pt x="2910963" y="4274139"/>
                  <a:pt x="2917970" y="4282043"/>
                  <a:pt x="2925236" y="4283543"/>
                </a:cubicBezTo>
                <a:cubicBezTo>
                  <a:pt x="2918836" y="4270746"/>
                  <a:pt x="2916760" y="4261711"/>
                  <a:pt x="2905256" y="4264354"/>
                </a:cubicBezTo>
                <a:close/>
                <a:moveTo>
                  <a:pt x="2550363" y="4262408"/>
                </a:moveTo>
                <a:cubicBezTo>
                  <a:pt x="2551763" y="4268486"/>
                  <a:pt x="2551859" y="4276464"/>
                  <a:pt x="2557499" y="4278366"/>
                </a:cubicBezTo>
                <a:cubicBezTo>
                  <a:pt x="2564435" y="4278373"/>
                  <a:pt x="2571024" y="4276860"/>
                  <a:pt x="2577611" y="4275347"/>
                </a:cubicBezTo>
                <a:cubicBezTo>
                  <a:pt x="2569279" y="4269261"/>
                  <a:pt x="2560245" y="4260138"/>
                  <a:pt x="2550363" y="4262408"/>
                </a:cubicBezTo>
                <a:close/>
                <a:moveTo>
                  <a:pt x="649453" y="4262073"/>
                </a:moveTo>
                <a:cubicBezTo>
                  <a:pt x="649332" y="4262766"/>
                  <a:pt x="648982" y="4263063"/>
                  <a:pt x="648349" y="4263130"/>
                </a:cubicBezTo>
                <a:cubicBezTo>
                  <a:pt x="647717" y="4263198"/>
                  <a:pt x="646801" y="4263037"/>
                  <a:pt x="645547" y="4262818"/>
                </a:cubicBezTo>
                <a:cubicBezTo>
                  <a:pt x="646035" y="4260042"/>
                  <a:pt x="648297" y="4261870"/>
                  <a:pt x="649453" y="4262073"/>
                </a:cubicBezTo>
                <a:close/>
                <a:moveTo>
                  <a:pt x="653361" y="4261328"/>
                </a:moveTo>
                <a:cubicBezTo>
                  <a:pt x="653238" y="4262021"/>
                  <a:pt x="652888" y="4262319"/>
                  <a:pt x="652255" y="4262386"/>
                </a:cubicBezTo>
                <a:cubicBezTo>
                  <a:pt x="651622" y="4262453"/>
                  <a:pt x="650707" y="4262292"/>
                  <a:pt x="649453" y="4262073"/>
                </a:cubicBezTo>
                <a:cubicBezTo>
                  <a:pt x="649940" y="4259297"/>
                  <a:pt x="652203" y="4261125"/>
                  <a:pt x="653361" y="4261328"/>
                </a:cubicBezTo>
                <a:close/>
                <a:moveTo>
                  <a:pt x="602036" y="4260452"/>
                </a:moveTo>
                <a:lnTo>
                  <a:pt x="601053" y="4261035"/>
                </a:lnTo>
                <a:lnTo>
                  <a:pt x="596825" y="4261895"/>
                </a:lnTo>
                <a:close/>
                <a:moveTo>
                  <a:pt x="2629258" y="4260313"/>
                </a:moveTo>
                <a:cubicBezTo>
                  <a:pt x="2627100" y="4265602"/>
                  <a:pt x="2622990" y="4269740"/>
                  <a:pt x="2618881" y="4273880"/>
                </a:cubicBezTo>
                <a:cubicBezTo>
                  <a:pt x="2629748" y="4269786"/>
                  <a:pt x="2629748" y="4269786"/>
                  <a:pt x="2629258" y="4260313"/>
                </a:cubicBezTo>
                <a:close/>
                <a:moveTo>
                  <a:pt x="663577" y="4258591"/>
                </a:moveTo>
                <a:cubicBezTo>
                  <a:pt x="662156" y="4259892"/>
                  <a:pt x="660868" y="4260441"/>
                  <a:pt x="659301" y="4260731"/>
                </a:cubicBezTo>
                <a:cubicBezTo>
                  <a:pt x="657736" y="4261022"/>
                  <a:pt x="655890" y="4261057"/>
                  <a:pt x="653361" y="4261328"/>
                </a:cubicBezTo>
                <a:cubicBezTo>
                  <a:pt x="656161" y="4258958"/>
                  <a:pt x="660106" y="4257982"/>
                  <a:pt x="663577" y="4258591"/>
                </a:cubicBezTo>
                <a:close/>
                <a:moveTo>
                  <a:pt x="704820" y="4258424"/>
                </a:moveTo>
                <a:lnTo>
                  <a:pt x="698389" y="4262224"/>
                </a:lnTo>
                <a:cubicBezTo>
                  <a:pt x="687785" y="4266329"/>
                  <a:pt x="677200" y="4270843"/>
                  <a:pt x="666474" y="4275993"/>
                </a:cubicBezTo>
                <a:lnTo>
                  <a:pt x="651452" y="4284055"/>
                </a:lnTo>
                <a:lnTo>
                  <a:pt x="651588" y="4283666"/>
                </a:lnTo>
                <a:cubicBezTo>
                  <a:pt x="650383" y="4283707"/>
                  <a:pt x="647612" y="4284145"/>
                  <a:pt x="642526" y="4285100"/>
                </a:cubicBezTo>
                <a:lnTo>
                  <a:pt x="639150" y="4285697"/>
                </a:lnTo>
                <a:lnTo>
                  <a:pt x="643781" y="4282939"/>
                </a:lnTo>
                <a:lnTo>
                  <a:pt x="674523" y="4265887"/>
                </a:lnTo>
                <a:lnTo>
                  <a:pt x="687613" y="4263286"/>
                </a:lnTo>
                <a:close/>
                <a:moveTo>
                  <a:pt x="2040495" y="4254038"/>
                </a:moveTo>
                <a:cubicBezTo>
                  <a:pt x="2036001" y="4255071"/>
                  <a:pt x="2030894" y="4254645"/>
                  <a:pt x="2032987" y="4263751"/>
                </a:cubicBezTo>
                <a:cubicBezTo>
                  <a:pt x="2036159" y="4263022"/>
                  <a:pt x="2042587" y="4263143"/>
                  <a:pt x="2040495" y="4254038"/>
                </a:cubicBezTo>
                <a:close/>
                <a:moveTo>
                  <a:pt x="2183785" y="4250892"/>
                </a:moveTo>
                <a:cubicBezTo>
                  <a:pt x="2180698" y="4251602"/>
                  <a:pt x="2174178" y="4251501"/>
                  <a:pt x="2176269" y="4260606"/>
                </a:cubicBezTo>
                <a:cubicBezTo>
                  <a:pt x="2179355" y="4259897"/>
                  <a:pt x="2185878" y="4259996"/>
                  <a:pt x="2183785" y="4250892"/>
                </a:cubicBezTo>
                <a:close/>
                <a:moveTo>
                  <a:pt x="2390899" y="4249686"/>
                </a:moveTo>
                <a:cubicBezTo>
                  <a:pt x="2385475" y="4250932"/>
                  <a:pt x="2387419" y="4259391"/>
                  <a:pt x="2388418" y="4263743"/>
                </a:cubicBezTo>
                <a:cubicBezTo>
                  <a:pt x="2395649" y="4262080"/>
                  <a:pt x="2392232" y="4255487"/>
                  <a:pt x="2390899" y="4249686"/>
                </a:cubicBezTo>
                <a:close/>
                <a:moveTo>
                  <a:pt x="746924" y="4245618"/>
                </a:moveTo>
                <a:lnTo>
                  <a:pt x="744548" y="4246886"/>
                </a:lnTo>
                <a:cubicBezTo>
                  <a:pt x="736817" y="4250962"/>
                  <a:pt x="729036" y="4254597"/>
                  <a:pt x="721076" y="4255725"/>
                </a:cubicBezTo>
                <a:cubicBezTo>
                  <a:pt x="720383" y="4255822"/>
                  <a:pt x="720895" y="4254997"/>
                  <a:pt x="722080" y="4253728"/>
                </a:cubicBezTo>
                <a:lnTo>
                  <a:pt x="722938" y="4252935"/>
                </a:lnTo>
                <a:close/>
                <a:moveTo>
                  <a:pt x="3455926" y="4242778"/>
                </a:moveTo>
                <a:lnTo>
                  <a:pt x="3455723" y="4242982"/>
                </a:lnTo>
                <a:lnTo>
                  <a:pt x="3456302" y="4243103"/>
                </a:lnTo>
                <a:lnTo>
                  <a:pt x="3457274" y="4245016"/>
                </a:lnTo>
                <a:cubicBezTo>
                  <a:pt x="3456287" y="4246106"/>
                  <a:pt x="3455378" y="4245284"/>
                  <a:pt x="3453410" y="4243504"/>
                </a:cubicBezTo>
                <a:close/>
                <a:moveTo>
                  <a:pt x="3451595" y="4241860"/>
                </a:moveTo>
                <a:cubicBezTo>
                  <a:pt x="3451595" y="4241860"/>
                  <a:pt x="3452067" y="4241794"/>
                  <a:pt x="3452531" y="4241965"/>
                </a:cubicBezTo>
                <a:cubicBezTo>
                  <a:pt x="3452995" y="4242137"/>
                  <a:pt x="3453450" y="4242548"/>
                  <a:pt x="3453410" y="4243504"/>
                </a:cubicBezTo>
                <a:cubicBezTo>
                  <a:pt x="3453410" y="4243504"/>
                  <a:pt x="3451517" y="4243771"/>
                  <a:pt x="3451595" y="4241860"/>
                </a:cubicBezTo>
                <a:close/>
                <a:moveTo>
                  <a:pt x="2297478" y="4240859"/>
                </a:moveTo>
                <a:cubicBezTo>
                  <a:pt x="2295744" y="4240699"/>
                  <a:pt x="2293973" y="4242221"/>
                  <a:pt x="2292847" y="4244707"/>
                </a:cubicBezTo>
                <a:cubicBezTo>
                  <a:pt x="2296395" y="4245376"/>
                  <a:pt x="2299942" y="4246047"/>
                  <a:pt x="2301880" y="4247087"/>
                </a:cubicBezTo>
                <a:cubicBezTo>
                  <a:pt x="2300907" y="4242856"/>
                  <a:pt x="2299212" y="4241018"/>
                  <a:pt x="2297478" y="4240859"/>
                </a:cubicBezTo>
                <a:close/>
                <a:moveTo>
                  <a:pt x="2139932" y="4239891"/>
                </a:moveTo>
                <a:cubicBezTo>
                  <a:pt x="2138618" y="4241718"/>
                  <a:pt x="2138618" y="4241718"/>
                  <a:pt x="2137303" y="4243548"/>
                </a:cubicBezTo>
                <a:cubicBezTo>
                  <a:pt x="2139089" y="4243773"/>
                  <a:pt x="2139983" y="4243885"/>
                  <a:pt x="2140310" y="4243429"/>
                </a:cubicBezTo>
                <a:cubicBezTo>
                  <a:pt x="2140641" y="4242972"/>
                  <a:pt x="2140403" y="4241945"/>
                  <a:pt x="2139932" y="4239891"/>
                </a:cubicBezTo>
                <a:close/>
                <a:moveTo>
                  <a:pt x="2527459" y="4239019"/>
                </a:moveTo>
                <a:cubicBezTo>
                  <a:pt x="2527776" y="4240390"/>
                  <a:pt x="2526445" y="4242145"/>
                  <a:pt x="2526445" y="4242145"/>
                </a:cubicBezTo>
                <a:cubicBezTo>
                  <a:pt x="2528247" y="4242453"/>
                  <a:pt x="2529151" y="4242607"/>
                  <a:pt x="2529277" y="4242216"/>
                </a:cubicBezTo>
                <a:cubicBezTo>
                  <a:pt x="2529405" y="4241824"/>
                  <a:pt x="2528756" y="4240890"/>
                  <a:pt x="2527459" y="4239019"/>
                </a:cubicBezTo>
                <a:close/>
                <a:moveTo>
                  <a:pt x="736428" y="4237524"/>
                </a:moveTo>
                <a:lnTo>
                  <a:pt x="733540" y="4237613"/>
                </a:lnTo>
                <a:lnTo>
                  <a:pt x="732787" y="4237809"/>
                </a:lnTo>
                <a:lnTo>
                  <a:pt x="730905" y="4238701"/>
                </a:lnTo>
                <a:cubicBezTo>
                  <a:pt x="729807" y="4239581"/>
                  <a:pt x="729625" y="4240621"/>
                  <a:pt x="730878" y="4240841"/>
                </a:cubicBezTo>
                <a:cubicBezTo>
                  <a:pt x="730878" y="4240841"/>
                  <a:pt x="735951" y="4239318"/>
                  <a:pt x="737025" y="4238300"/>
                </a:cubicBezTo>
                <a:cubicBezTo>
                  <a:pt x="737382" y="4237960"/>
                  <a:pt x="737294" y="4237677"/>
                  <a:pt x="736428" y="4237524"/>
                </a:cubicBezTo>
                <a:close/>
                <a:moveTo>
                  <a:pt x="2126558" y="4234959"/>
                </a:moveTo>
                <a:cubicBezTo>
                  <a:pt x="2127431" y="4238753"/>
                  <a:pt x="2129653" y="4241039"/>
                  <a:pt x="2131640" y="4241381"/>
                </a:cubicBezTo>
                <a:cubicBezTo>
                  <a:pt x="2133628" y="4241723"/>
                  <a:pt x="2135380" y="4240122"/>
                  <a:pt x="2135314" y="4236144"/>
                </a:cubicBezTo>
                <a:cubicBezTo>
                  <a:pt x="2131744" y="4235365"/>
                  <a:pt x="2129783" y="4234217"/>
                  <a:pt x="2126558" y="4234959"/>
                </a:cubicBezTo>
                <a:close/>
                <a:moveTo>
                  <a:pt x="3478828" y="4231607"/>
                </a:moveTo>
                <a:lnTo>
                  <a:pt x="3479140" y="4232102"/>
                </a:lnTo>
                <a:lnTo>
                  <a:pt x="3478611" y="4231931"/>
                </a:lnTo>
                <a:close/>
                <a:moveTo>
                  <a:pt x="2317569" y="4228171"/>
                </a:moveTo>
                <a:cubicBezTo>
                  <a:pt x="2314484" y="4228881"/>
                  <a:pt x="2307963" y="4228781"/>
                  <a:pt x="2310052" y="4237887"/>
                </a:cubicBezTo>
                <a:cubicBezTo>
                  <a:pt x="2314686" y="4236823"/>
                  <a:pt x="2319661" y="4237277"/>
                  <a:pt x="2317569" y="4228171"/>
                </a:cubicBezTo>
                <a:close/>
                <a:moveTo>
                  <a:pt x="3378087" y="4227217"/>
                </a:moveTo>
                <a:lnTo>
                  <a:pt x="3404183" y="4234732"/>
                </a:lnTo>
                <a:lnTo>
                  <a:pt x="3404184" y="4234734"/>
                </a:lnTo>
                <a:lnTo>
                  <a:pt x="3404184" y="4234733"/>
                </a:lnTo>
                <a:lnTo>
                  <a:pt x="3438612" y="4244649"/>
                </a:lnTo>
                <a:cubicBezTo>
                  <a:pt x="3446342" y="4247513"/>
                  <a:pt x="3455021" y="4250244"/>
                  <a:pt x="3462703" y="4253354"/>
                </a:cubicBezTo>
                <a:lnTo>
                  <a:pt x="3478604" y="4262989"/>
                </a:lnTo>
                <a:lnTo>
                  <a:pt x="3463227" y="4263571"/>
                </a:lnTo>
                <a:lnTo>
                  <a:pt x="3454583" y="4261076"/>
                </a:lnTo>
                <a:lnTo>
                  <a:pt x="3373287" y="4237966"/>
                </a:lnTo>
                <a:lnTo>
                  <a:pt x="3379959" y="4230135"/>
                </a:lnTo>
                <a:close/>
                <a:moveTo>
                  <a:pt x="3462336" y="4226496"/>
                </a:moveTo>
                <a:lnTo>
                  <a:pt x="3468369" y="4226734"/>
                </a:lnTo>
                <a:lnTo>
                  <a:pt x="3472899" y="4226836"/>
                </a:lnTo>
                <a:lnTo>
                  <a:pt x="3473389" y="4227026"/>
                </a:lnTo>
                <a:lnTo>
                  <a:pt x="3474188" y="4230507"/>
                </a:lnTo>
                <a:lnTo>
                  <a:pt x="3464404" y="4227357"/>
                </a:lnTo>
                <a:close/>
                <a:moveTo>
                  <a:pt x="789779" y="4223927"/>
                </a:moveTo>
                <a:cubicBezTo>
                  <a:pt x="788624" y="4223724"/>
                  <a:pt x="788379" y="4225111"/>
                  <a:pt x="787223" y="4224909"/>
                </a:cubicBezTo>
                <a:lnTo>
                  <a:pt x="786761" y="4225339"/>
                </a:lnTo>
                <a:lnTo>
                  <a:pt x="787100" y="4225466"/>
                </a:lnTo>
                <a:lnTo>
                  <a:pt x="790642" y="4224651"/>
                </a:lnTo>
                <a:close/>
                <a:moveTo>
                  <a:pt x="3480973" y="4219216"/>
                </a:moveTo>
                <a:lnTo>
                  <a:pt x="3485251" y="4219770"/>
                </a:lnTo>
                <a:lnTo>
                  <a:pt x="3489088" y="4223924"/>
                </a:lnTo>
                <a:lnTo>
                  <a:pt x="3487760" y="4224046"/>
                </a:lnTo>
                <a:lnTo>
                  <a:pt x="3481063" y="4221929"/>
                </a:lnTo>
                <a:close/>
                <a:moveTo>
                  <a:pt x="3242549" y="4218557"/>
                </a:moveTo>
                <a:cubicBezTo>
                  <a:pt x="3242549" y="4218557"/>
                  <a:pt x="3241787" y="4218942"/>
                  <a:pt x="3241140" y="4219430"/>
                </a:cubicBezTo>
                <a:cubicBezTo>
                  <a:pt x="3240492" y="4219916"/>
                  <a:pt x="3239958" y="4220507"/>
                  <a:pt x="3240413" y="4220918"/>
                </a:cubicBezTo>
                <a:cubicBezTo>
                  <a:pt x="3241321" y="4221739"/>
                  <a:pt x="3244366" y="4220200"/>
                  <a:pt x="3242549" y="4218557"/>
                </a:cubicBezTo>
                <a:close/>
                <a:moveTo>
                  <a:pt x="3408441" y="4218087"/>
                </a:moveTo>
                <a:lnTo>
                  <a:pt x="3455779" y="4235408"/>
                </a:lnTo>
                <a:lnTo>
                  <a:pt x="3408861" y="4221336"/>
                </a:lnTo>
                <a:close/>
                <a:moveTo>
                  <a:pt x="3466707" y="4217390"/>
                </a:moveTo>
                <a:lnTo>
                  <a:pt x="3467155" y="4217426"/>
                </a:lnTo>
                <a:lnTo>
                  <a:pt x="3471308" y="4217964"/>
                </a:lnTo>
                <a:lnTo>
                  <a:pt x="3471526" y="4218913"/>
                </a:lnTo>
                <a:close/>
                <a:moveTo>
                  <a:pt x="3467246" y="4215478"/>
                </a:moveTo>
                <a:lnTo>
                  <a:pt x="3468193" y="4215545"/>
                </a:lnTo>
                <a:lnTo>
                  <a:pt x="3468131" y="4215692"/>
                </a:lnTo>
                <a:close/>
                <a:moveTo>
                  <a:pt x="727144" y="4212292"/>
                </a:moveTo>
                <a:cubicBezTo>
                  <a:pt x="726444" y="4212885"/>
                  <a:pt x="725455" y="4213427"/>
                  <a:pt x="724329" y="4213766"/>
                </a:cubicBezTo>
                <a:cubicBezTo>
                  <a:pt x="723200" y="4214104"/>
                  <a:pt x="721934" y="4214240"/>
                  <a:pt x="720681" y="4214020"/>
                </a:cubicBezTo>
                <a:cubicBezTo>
                  <a:pt x="722326" y="4211447"/>
                  <a:pt x="723674" y="4211684"/>
                  <a:pt x="727144" y="4212292"/>
                </a:cubicBezTo>
                <a:close/>
                <a:moveTo>
                  <a:pt x="2844146" y="4211251"/>
                </a:moveTo>
                <a:lnTo>
                  <a:pt x="2844097" y="4211538"/>
                </a:lnTo>
                <a:cubicBezTo>
                  <a:pt x="2844935" y="4214208"/>
                  <a:pt x="2846466" y="4216910"/>
                  <a:pt x="2846965" y="4219086"/>
                </a:cubicBezTo>
                <a:lnTo>
                  <a:pt x="2849818" y="4217656"/>
                </a:lnTo>
                <a:lnTo>
                  <a:pt x="2851195" y="4223651"/>
                </a:lnTo>
                <a:cubicBezTo>
                  <a:pt x="2838778" y="4220271"/>
                  <a:pt x="2825149" y="4220288"/>
                  <a:pt x="2813482" y="4221408"/>
                </a:cubicBezTo>
                <a:cubicBezTo>
                  <a:pt x="2803091" y="4220683"/>
                  <a:pt x="2793381" y="4222913"/>
                  <a:pt x="2784528" y="4214041"/>
                </a:cubicBezTo>
                <a:lnTo>
                  <a:pt x="2804309" y="4212336"/>
                </a:lnTo>
                <a:lnTo>
                  <a:pt x="2803761" y="4213744"/>
                </a:lnTo>
                <a:lnTo>
                  <a:pt x="2808828" y="4212461"/>
                </a:lnTo>
                <a:lnTo>
                  <a:pt x="2828986" y="4214733"/>
                </a:lnTo>
                <a:cubicBezTo>
                  <a:pt x="2833842" y="4213618"/>
                  <a:pt x="2837078" y="4212875"/>
                  <a:pt x="2841932" y="4211759"/>
                </a:cubicBezTo>
                <a:close/>
                <a:moveTo>
                  <a:pt x="688001" y="4211144"/>
                </a:moveTo>
                <a:cubicBezTo>
                  <a:pt x="688917" y="4211306"/>
                  <a:pt x="689097" y="4211620"/>
                  <a:pt x="688838" y="4211977"/>
                </a:cubicBezTo>
                <a:cubicBezTo>
                  <a:pt x="688450" y="4212514"/>
                  <a:pt x="687076" y="4213143"/>
                  <a:pt x="685712" y="4213491"/>
                </a:cubicBezTo>
                <a:cubicBezTo>
                  <a:pt x="684348" y="4213839"/>
                  <a:pt x="682995" y="4213901"/>
                  <a:pt x="682653" y="4213306"/>
                </a:cubicBezTo>
                <a:cubicBezTo>
                  <a:pt x="682653" y="4213306"/>
                  <a:pt x="685687" y="4210739"/>
                  <a:pt x="688001" y="4211144"/>
                </a:cubicBezTo>
                <a:close/>
                <a:moveTo>
                  <a:pt x="3318602" y="4210084"/>
                </a:moveTo>
                <a:lnTo>
                  <a:pt x="3374303" y="4226127"/>
                </a:lnTo>
                <a:lnTo>
                  <a:pt x="3373278" y="4237964"/>
                </a:lnTo>
                <a:lnTo>
                  <a:pt x="3349856" y="4231306"/>
                </a:lnTo>
                <a:lnTo>
                  <a:pt x="3350636" y="4227869"/>
                </a:lnTo>
                <a:cubicBezTo>
                  <a:pt x="3349093" y="4228223"/>
                  <a:pt x="3346690" y="4228376"/>
                  <a:pt x="3344936" y="4229578"/>
                </a:cubicBezTo>
                <a:lnTo>
                  <a:pt x="3344865" y="4229887"/>
                </a:lnTo>
                <a:lnTo>
                  <a:pt x="3302839" y="4217940"/>
                </a:lnTo>
                <a:lnTo>
                  <a:pt x="3302153" y="4217814"/>
                </a:lnTo>
                <a:lnTo>
                  <a:pt x="3305613" y="4217313"/>
                </a:lnTo>
                <a:lnTo>
                  <a:pt x="3305588" y="4217886"/>
                </a:lnTo>
                <a:cubicBezTo>
                  <a:pt x="3308101" y="4217309"/>
                  <a:pt x="3312048" y="4217556"/>
                  <a:pt x="3315032" y="4216485"/>
                </a:cubicBezTo>
                <a:lnTo>
                  <a:pt x="3315815" y="4215839"/>
                </a:lnTo>
                <a:lnTo>
                  <a:pt x="3327448" y="4214154"/>
                </a:lnTo>
                <a:lnTo>
                  <a:pt x="3318504" y="4213127"/>
                </a:lnTo>
                <a:close/>
                <a:moveTo>
                  <a:pt x="2236452" y="4209687"/>
                </a:moveTo>
                <a:cubicBezTo>
                  <a:pt x="2236768" y="4211062"/>
                  <a:pt x="2236768" y="4211062"/>
                  <a:pt x="2235435" y="4212815"/>
                </a:cubicBezTo>
                <a:cubicBezTo>
                  <a:pt x="2237242" y="4213125"/>
                  <a:pt x="2238144" y="4213278"/>
                  <a:pt x="2238272" y="4212889"/>
                </a:cubicBezTo>
                <a:cubicBezTo>
                  <a:pt x="2238397" y="4212497"/>
                  <a:pt x="2237750" y="4211560"/>
                  <a:pt x="2236452" y="4209687"/>
                </a:cubicBezTo>
                <a:close/>
                <a:moveTo>
                  <a:pt x="2946189" y="4208516"/>
                </a:moveTo>
                <a:cubicBezTo>
                  <a:pt x="2938195" y="4207141"/>
                  <a:pt x="2931396" y="4209084"/>
                  <a:pt x="2929778" y="4220779"/>
                </a:cubicBezTo>
                <a:cubicBezTo>
                  <a:pt x="2943196" y="4219222"/>
                  <a:pt x="2956341" y="4217730"/>
                  <a:pt x="2969759" y="4216174"/>
                </a:cubicBezTo>
                <a:cubicBezTo>
                  <a:pt x="2963369" y="4214588"/>
                  <a:pt x="2954182" y="4209894"/>
                  <a:pt x="2946189" y="4208516"/>
                </a:cubicBezTo>
                <a:close/>
                <a:moveTo>
                  <a:pt x="870528" y="4207852"/>
                </a:moveTo>
                <a:lnTo>
                  <a:pt x="870841" y="4208131"/>
                </a:lnTo>
                <a:lnTo>
                  <a:pt x="869526" y="4208749"/>
                </a:lnTo>
                <a:cubicBezTo>
                  <a:pt x="869648" y="4208055"/>
                  <a:pt x="870046" y="4207768"/>
                  <a:pt x="870528" y="4207852"/>
                </a:cubicBezTo>
                <a:close/>
                <a:moveTo>
                  <a:pt x="3073478" y="4205083"/>
                </a:moveTo>
                <a:lnTo>
                  <a:pt x="3073256" y="4214640"/>
                </a:lnTo>
                <a:lnTo>
                  <a:pt x="3057759" y="4218200"/>
                </a:lnTo>
                <a:cubicBezTo>
                  <a:pt x="3053498" y="4214542"/>
                  <a:pt x="3049236" y="4210886"/>
                  <a:pt x="3043689" y="4209066"/>
                </a:cubicBezTo>
                <a:cubicBezTo>
                  <a:pt x="3032928" y="4206900"/>
                  <a:pt x="3022845" y="4207672"/>
                  <a:pt x="3013095" y="4209911"/>
                </a:cubicBezTo>
                <a:cubicBezTo>
                  <a:pt x="3008222" y="4211031"/>
                  <a:pt x="3003619" y="4212089"/>
                  <a:pt x="2999082" y="4214677"/>
                </a:cubicBezTo>
                <a:cubicBezTo>
                  <a:pt x="2995834" y="4215423"/>
                  <a:pt x="2995896" y="4223139"/>
                  <a:pt x="2995281" y="4227914"/>
                </a:cubicBezTo>
                <a:cubicBezTo>
                  <a:pt x="3019443" y="4230094"/>
                  <a:pt x="3044491" y="4234900"/>
                  <a:pt x="3068989" y="4238547"/>
                </a:cubicBezTo>
                <a:cubicBezTo>
                  <a:pt x="3082920" y="4240564"/>
                  <a:pt x="3097902" y="4242828"/>
                  <a:pt x="3111852" y="4241142"/>
                </a:cubicBezTo>
                <a:cubicBezTo>
                  <a:pt x="3116501" y="4240580"/>
                  <a:pt x="3121036" y="4239579"/>
                  <a:pt x="3125381" y="4237983"/>
                </a:cubicBezTo>
                <a:cubicBezTo>
                  <a:pt x="3131172" y="4235856"/>
                  <a:pt x="3136623" y="4232671"/>
                  <a:pt x="3141550" y="4228062"/>
                </a:cubicBezTo>
                <a:cubicBezTo>
                  <a:pt x="3135325" y="4223309"/>
                  <a:pt x="3129160" y="4218800"/>
                  <a:pt x="3123557" y="4216738"/>
                </a:cubicBezTo>
                <a:cubicBezTo>
                  <a:pt x="3116438" y="4215539"/>
                  <a:pt x="3112848" y="4221002"/>
                  <a:pt x="3105336" y="4218089"/>
                </a:cubicBezTo>
                <a:cubicBezTo>
                  <a:pt x="3106961" y="4217716"/>
                  <a:pt x="3108248" y="4215876"/>
                  <a:pt x="3107573" y="4212939"/>
                </a:cubicBezTo>
                <a:cubicBezTo>
                  <a:pt x="3101381" y="4212043"/>
                  <a:pt x="3095766" y="4211786"/>
                  <a:pt x="3090273" y="4212083"/>
                </a:cubicBezTo>
                <a:lnTo>
                  <a:pt x="3082020" y="4213303"/>
                </a:lnTo>
                <a:close/>
                <a:moveTo>
                  <a:pt x="878963" y="4202945"/>
                </a:moveTo>
                <a:cubicBezTo>
                  <a:pt x="872869" y="4204389"/>
                  <a:pt x="863087" y="4210450"/>
                  <a:pt x="861169" y="4211185"/>
                </a:cubicBezTo>
                <a:lnTo>
                  <a:pt x="858515" y="4212028"/>
                </a:lnTo>
                <a:lnTo>
                  <a:pt x="849599" y="4216567"/>
                </a:lnTo>
                <a:lnTo>
                  <a:pt x="855346" y="4215198"/>
                </a:lnTo>
                <a:lnTo>
                  <a:pt x="872033" y="4209189"/>
                </a:lnTo>
                <a:lnTo>
                  <a:pt x="872238" y="4209263"/>
                </a:lnTo>
                <a:lnTo>
                  <a:pt x="872932" y="4208909"/>
                </a:lnTo>
                <a:lnTo>
                  <a:pt x="872033" y="4209189"/>
                </a:lnTo>
                <a:lnTo>
                  <a:pt x="870841" y="4208131"/>
                </a:lnTo>
                <a:lnTo>
                  <a:pt x="878317" y="4204619"/>
                </a:lnTo>
                <a:lnTo>
                  <a:pt x="880932" y="4203961"/>
                </a:lnTo>
                <a:lnTo>
                  <a:pt x="881248" y="4203428"/>
                </a:lnTo>
                <a:lnTo>
                  <a:pt x="881528" y="4203211"/>
                </a:lnTo>
                <a:close/>
                <a:moveTo>
                  <a:pt x="2332757" y="4201613"/>
                </a:moveTo>
                <a:cubicBezTo>
                  <a:pt x="2324176" y="4201747"/>
                  <a:pt x="2317635" y="4203250"/>
                  <a:pt x="2308829" y="4202387"/>
                </a:cubicBezTo>
                <a:cubicBezTo>
                  <a:pt x="2303577" y="4202019"/>
                  <a:pt x="2296348" y="4200531"/>
                  <a:pt x="2293089" y="4207578"/>
                </a:cubicBezTo>
                <a:cubicBezTo>
                  <a:pt x="2307217" y="4210367"/>
                  <a:pt x="2321677" y="4213341"/>
                  <a:pt x="2336134" y="4216319"/>
                </a:cubicBezTo>
                <a:cubicBezTo>
                  <a:pt x="2335104" y="4211832"/>
                  <a:pt x="2333730" y="4205850"/>
                  <a:pt x="2332757" y="4201613"/>
                </a:cubicBezTo>
                <a:close/>
                <a:moveTo>
                  <a:pt x="3458409" y="4193812"/>
                </a:moveTo>
                <a:cubicBezTo>
                  <a:pt x="3458874" y="4193788"/>
                  <a:pt x="3459349" y="4194545"/>
                  <a:pt x="3459885" y="4196800"/>
                </a:cubicBezTo>
                <a:lnTo>
                  <a:pt x="3459712" y="4196722"/>
                </a:lnTo>
                <a:lnTo>
                  <a:pt x="3459518" y="4196557"/>
                </a:lnTo>
                <a:lnTo>
                  <a:pt x="3459484" y="4196620"/>
                </a:lnTo>
                <a:lnTo>
                  <a:pt x="3457001" y="4195510"/>
                </a:lnTo>
                <a:cubicBezTo>
                  <a:pt x="3457489" y="4194642"/>
                  <a:pt x="3457944" y="4193838"/>
                  <a:pt x="3458409" y="4193812"/>
                </a:cubicBezTo>
                <a:close/>
                <a:moveTo>
                  <a:pt x="2078862" y="4192109"/>
                </a:moveTo>
                <a:cubicBezTo>
                  <a:pt x="2077439" y="4194083"/>
                  <a:pt x="2077798" y="4195650"/>
                  <a:pt x="2076671" y="4197559"/>
                </a:cubicBezTo>
                <a:cubicBezTo>
                  <a:pt x="2078485" y="4197965"/>
                  <a:pt x="2079394" y="4198168"/>
                  <a:pt x="2079670" y="4197487"/>
                </a:cubicBezTo>
                <a:cubicBezTo>
                  <a:pt x="2079942" y="4196805"/>
                  <a:pt x="2079582" y="4195240"/>
                  <a:pt x="2078862" y="4192109"/>
                </a:cubicBezTo>
                <a:close/>
                <a:moveTo>
                  <a:pt x="2264858" y="4188292"/>
                </a:moveTo>
                <a:cubicBezTo>
                  <a:pt x="2267367" y="4199214"/>
                  <a:pt x="2278077" y="4205855"/>
                  <a:pt x="2284531" y="4203966"/>
                </a:cubicBezTo>
                <a:cubicBezTo>
                  <a:pt x="2288405" y="4202835"/>
                  <a:pt x="2290746" y="4198632"/>
                  <a:pt x="2288866" y="4190441"/>
                </a:cubicBezTo>
                <a:cubicBezTo>
                  <a:pt x="2281816" y="4188996"/>
                  <a:pt x="2273505" y="4189370"/>
                  <a:pt x="2264858" y="4188292"/>
                </a:cubicBezTo>
                <a:close/>
                <a:moveTo>
                  <a:pt x="788088" y="4186886"/>
                </a:moveTo>
                <a:lnTo>
                  <a:pt x="787816" y="4186963"/>
                </a:lnTo>
                <a:lnTo>
                  <a:pt x="787594" y="4187168"/>
                </a:lnTo>
                <a:lnTo>
                  <a:pt x="787636" y="4187157"/>
                </a:lnTo>
                <a:close/>
                <a:moveTo>
                  <a:pt x="780176" y="4185805"/>
                </a:moveTo>
                <a:lnTo>
                  <a:pt x="779489" y="4185960"/>
                </a:lnTo>
                <a:lnTo>
                  <a:pt x="777708" y="4187349"/>
                </a:lnTo>
                <a:lnTo>
                  <a:pt x="779011" y="4187031"/>
                </a:lnTo>
                <a:close/>
                <a:moveTo>
                  <a:pt x="2852840" y="4184903"/>
                </a:moveTo>
                <a:lnTo>
                  <a:pt x="2856324" y="4186645"/>
                </a:lnTo>
                <a:cubicBezTo>
                  <a:pt x="2861180" y="4185530"/>
                  <a:pt x="2865696" y="4182935"/>
                  <a:pt x="2867395" y="4190332"/>
                </a:cubicBezTo>
                <a:cubicBezTo>
                  <a:pt x="2865776" y="4190704"/>
                  <a:pt x="2862539" y="4191449"/>
                  <a:pt x="2858964" y="4190712"/>
                </a:cubicBezTo>
                <a:cubicBezTo>
                  <a:pt x="2857345" y="4191083"/>
                  <a:pt x="2855472" y="4190347"/>
                  <a:pt x="2853598" y="4189609"/>
                </a:cubicBezTo>
                <a:lnTo>
                  <a:pt x="2853440" y="4189576"/>
                </a:lnTo>
                <a:lnTo>
                  <a:pt x="2853677" y="4188568"/>
                </a:lnTo>
                <a:cubicBezTo>
                  <a:pt x="2853965" y="4188102"/>
                  <a:pt x="2854254" y="4187635"/>
                  <a:pt x="2854080" y="4186872"/>
                </a:cubicBezTo>
                <a:close/>
                <a:moveTo>
                  <a:pt x="3333874" y="4183426"/>
                </a:moveTo>
                <a:lnTo>
                  <a:pt x="3462103" y="4222635"/>
                </a:lnTo>
                <a:lnTo>
                  <a:pt x="3463399" y="4223139"/>
                </a:lnTo>
                <a:lnTo>
                  <a:pt x="3456282" y="4223347"/>
                </a:lnTo>
                <a:lnTo>
                  <a:pt x="3455285" y="4223661"/>
                </a:lnTo>
                <a:lnTo>
                  <a:pt x="3453302" y="4222931"/>
                </a:lnTo>
                <a:lnTo>
                  <a:pt x="3404446" y="4209054"/>
                </a:lnTo>
                <a:lnTo>
                  <a:pt x="3403413" y="4207174"/>
                </a:lnTo>
                <a:lnTo>
                  <a:pt x="3399019" y="4207512"/>
                </a:lnTo>
                <a:lnTo>
                  <a:pt x="3391296" y="4205319"/>
                </a:lnTo>
                <a:lnTo>
                  <a:pt x="3331575" y="4187867"/>
                </a:lnTo>
                <a:close/>
                <a:moveTo>
                  <a:pt x="2846929" y="4182827"/>
                </a:moveTo>
                <a:lnTo>
                  <a:pt x="2851284" y="4184283"/>
                </a:lnTo>
                <a:lnTo>
                  <a:pt x="2850719" y="4186877"/>
                </a:lnTo>
                <a:lnTo>
                  <a:pt x="2852631" y="4189409"/>
                </a:lnTo>
                <a:lnTo>
                  <a:pt x="2848233" y="4188505"/>
                </a:lnTo>
                <a:cubicBezTo>
                  <a:pt x="2844996" y="4189247"/>
                  <a:pt x="2838863" y="4192214"/>
                  <a:pt x="2836824" y="4183335"/>
                </a:cubicBezTo>
                <a:cubicBezTo>
                  <a:pt x="2840060" y="4182592"/>
                  <a:pt x="2843693" y="4183571"/>
                  <a:pt x="2846929" y="4182827"/>
                </a:cubicBezTo>
                <a:close/>
                <a:moveTo>
                  <a:pt x="2288385" y="4182803"/>
                </a:moveTo>
                <a:cubicBezTo>
                  <a:pt x="2288746" y="4184370"/>
                  <a:pt x="2287427" y="4186597"/>
                  <a:pt x="2287725" y="4187900"/>
                </a:cubicBezTo>
                <a:cubicBezTo>
                  <a:pt x="2289644" y="4188285"/>
                  <a:pt x="2290603" y="4188478"/>
                  <a:pt x="2290686" y="4187840"/>
                </a:cubicBezTo>
                <a:cubicBezTo>
                  <a:pt x="2290767" y="4187203"/>
                  <a:pt x="2289974" y="4185736"/>
                  <a:pt x="2288385" y="4182803"/>
                </a:cubicBezTo>
                <a:close/>
                <a:moveTo>
                  <a:pt x="3265500" y="4182724"/>
                </a:moveTo>
                <a:cubicBezTo>
                  <a:pt x="3263872" y="4183097"/>
                  <a:pt x="3261430" y="4183659"/>
                  <a:pt x="3259596" y="4185008"/>
                </a:cubicBezTo>
                <a:lnTo>
                  <a:pt x="3259330" y="4185843"/>
                </a:lnTo>
                <a:lnTo>
                  <a:pt x="3252552" y="4184672"/>
                </a:lnTo>
                <a:lnTo>
                  <a:pt x="3259173" y="4186331"/>
                </a:lnTo>
                <a:lnTo>
                  <a:pt x="3257350" y="4192023"/>
                </a:lnTo>
                <a:cubicBezTo>
                  <a:pt x="3259792" y="4191461"/>
                  <a:pt x="3262317" y="4191252"/>
                  <a:pt x="3263987" y="4190126"/>
                </a:cubicBezTo>
                <a:lnTo>
                  <a:pt x="3264491" y="4187663"/>
                </a:lnTo>
                <a:lnTo>
                  <a:pt x="3292946" y="4194792"/>
                </a:lnTo>
                <a:cubicBezTo>
                  <a:pt x="3298922" y="4196441"/>
                  <a:pt x="3309424" y="4196115"/>
                  <a:pt x="3303524" y="4193912"/>
                </a:cubicBezTo>
                <a:cubicBezTo>
                  <a:pt x="3302681" y="4193597"/>
                  <a:pt x="3301504" y="4193244"/>
                  <a:pt x="3299931" y="4192853"/>
                </a:cubicBezTo>
                <a:lnTo>
                  <a:pt x="3264674" y="4186766"/>
                </a:lnTo>
                <a:close/>
                <a:moveTo>
                  <a:pt x="3239964" y="4182080"/>
                </a:moveTo>
                <a:cubicBezTo>
                  <a:pt x="3238145" y="4181961"/>
                  <a:pt x="3236172" y="4182241"/>
                  <a:pt x="3234120" y="4182532"/>
                </a:cubicBezTo>
                <a:cubicBezTo>
                  <a:pt x="3237904" y="4185954"/>
                  <a:pt x="3240948" y="4184416"/>
                  <a:pt x="3244888" y="4184015"/>
                </a:cubicBezTo>
                <a:cubicBezTo>
                  <a:pt x="3244169" y="4183365"/>
                  <a:pt x="3243393" y="4182912"/>
                  <a:pt x="3242569" y="4182604"/>
                </a:cubicBezTo>
                <a:cubicBezTo>
                  <a:pt x="3241745" y="4182297"/>
                  <a:pt x="3240875" y="4182139"/>
                  <a:pt x="3239964" y="4182080"/>
                </a:cubicBezTo>
                <a:close/>
                <a:moveTo>
                  <a:pt x="2227785" y="4180771"/>
                </a:moveTo>
                <a:cubicBezTo>
                  <a:pt x="2224698" y="4181480"/>
                  <a:pt x="2218526" y="4182897"/>
                  <a:pt x="2220148" y="4189952"/>
                </a:cubicBezTo>
                <a:cubicBezTo>
                  <a:pt x="2224778" y="4188889"/>
                  <a:pt x="2229730" y="4189236"/>
                  <a:pt x="2227785" y="4180771"/>
                </a:cubicBezTo>
                <a:close/>
                <a:moveTo>
                  <a:pt x="2327946" y="4180672"/>
                </a:moveTo>
                <a:cubicBezTo>
                  <a:pt x="2323275" y="4181745"/>
                  <a:pt x="2318602" y="4182818"/>
                  <a:pt x="2314947" y="4188312"/>
                </a:cubicBezTo>
                <a:cubicBezTo>
                  <a:pt x="2319618" y="4187239"/>
                  <a:pt x="2324630" y="4187640"/>
                  <a:pt x="2329638" y="4188039"/>
                </a:cubicBezTo>
                <a:cubicBezTo>
                  <a:pt x="2328961" y="4185092"/>
                  <a:pt x="2328284" y="4182145"/>
                  <a:pt x="2327946" y="4180672"/>
                </a:cubicBezTo>
                <a:close/>
                <a:moveTo>
                  <a:pt x="2135959" y="4178990"/>
                </a:moveTo>
                <a:cubicBezTo>
                  <a:pt x="2134672" y="4180936"/>
                  <a:pt x="2135031" y="4182502"/>
                  <a:pt x="2133744" y="4184446"/>
                </a:cubicBezTo>
                <a:cubicBezTo>
                  <a:pt x="2135571" y="4184851"/>
                  <a:pt x="2136485" y="4185052"/>
                  <a:pt x="2136762" y="4184372"/>
                </a:cubicBezTo>
                <a:cubicBezTo>
                  <a:pt x="2137039" y="4183689"/>
                  <a:pt x="2136679" y="4182124"/>
                  <a:pt x="2135959" y="4178990"/>
                </a:cubicBezTo>
                <a:close/>
                <a:moveTo>
                  <a:pt x="2337841" y="4178403"/>
                </a:moveTo>
                <a:cubicBezTo>
                  <a:pt x="2337252" y="4183269"/>
                  <a:pt x="2337006" y="4189631"/>
                  <a:pt x="2336416" y="4194498"/>
                </a:cubicBezTo>
                <a:cubicBezTo>
                  <a:pt x="2341282" y="4193380"/>
                  <a:pt x="2347769" y="4191889"/>
                  <a:pt x="2353988" y="4190461"/>
                </a:cubicBezTo>
                <a:cubicBezTo>
                  <a:pt x="2348360" y="4187022"/>
                  <a:pt x="2343470" y="4181840"/>
                  <a:pt x="2337841" y="4178403"/>
                </a:cubicBezTo>
                <a:close/>
                <a:moveTo>
                  <a:pt x="2264299" y="4178018"/>
                </a:moveTo>
                <a:cubicBezTo>
                  <a:pt x="2269343" y="4182712"/>
                  <a:pt x="2276428" y="4187671"/>
                  <a:pt x="2281525" y="4185587"/>
                </a:cubicBezTo>
                <a:cubicBezTo>
                  <a:pt x="2283223" y="4184892"/>
                  <a:pt x="2284701" y="4183414"/>
                  <a:pt x="2285807" y="4180882"/>
                </a:cubicBezTo>
                <a:cubicBezTo>
                  <a:pt x="2279051" y="4180873"/>
                  <a:pt x="2271677" y="4179445"/>
                  <a:pt x="2264299" y="4178018"/>
                </a:cubicBezTo>
                <a:close/>
                <a:moveTo>
                  <a:pt x="1881458" y="4176335"/>
                </a:moveTo>
                <a:cubicBezTo>
                  <a:pt x="1877860" y="4174638"/>
                  <a:pt x="1874354" y="4174280"/>
                  <a:pt x="1871950" y="4178714"/>
                </a:cubicBezTo>
                <a:cubicBezTo>
                  <a:pt x="1901418" y="4195242"/>
                  <a:pt x="1930835" y="4212795"/>
                  <a:pt x="1960643" y="4230799"/>
                </a:cubicBezTo>
                <a:lnTo>
                  <a:pt x="1961015" y="4231192"/>
                </a:lnTo>
                <a:lnTo>
                  <a:pt x="1960199" y="4233678"/>
                </a:lnTo>
                <a:cubicBezTo>
                  <a:pt x="1959907" y="4234294"/>
                  <a:pt x="1959565" y="4234696"/>
                  <a:pt x="1958883" y="4235499"/>
                </a:cubicBezTo>
                <a:cubicBezTo>
                  <a:pt x="1960897" y="4236718"/>
                  <a:pt x="1961722" y="4236528"/>
                  <a:pt x="1961921" y="4235512"/>
                </a:cubicBezTo>
                <a:lnTo>
                  <a:pt x="1961358" y="4231555"/>
                </a:lnTo>
                <a:lnTo>
                  <a:pt x="1971040" y="4241774"/>
                </a:lnTo>
                <a:cubicBezTo>
                  <a:pt x="1974896" y="4244737"/>
                  <a:pt x="1978842" y="4247325"/>
                  <a:pt x="1981992" y="4250486"/>
                </a:cubicBezTo>
                <a:cubicBezTo>
                  <a:pt x="1990188" y="4256369"/>
                  <a:pt x="1998047" y="4260775"/>
                  <a:pt x="2005837" y="4257432"/>
                </a:cubicBezTo>
                <a:cubicBezTo>
                  <a:pt x="2019788" y="4251121"/>
                  <a:pt x="1990661" y="4236069"/>
                  <a:pt x="1986732" y="4233864"/>
                </a:cubicBezTo>
                <a:cubicBezTo>
                  <a:pt x="1965449" y="4221928"/>
                  <a:pt x="1942215" y="4210180"/>
                  <a:pt x="1920665" y="4198327"/>
                </a:cubicBezTo>
                <a:cubicBezTo>
                  <a:pt x="1910900" y="4193064"/>
                  <a:pt x="1901687" y="4188968"/>
                  <a:pt x="1891526" y="4181983"/>
                </a:cubicBezTo>
                <a:cubicBezTo>
                  <a:pt x="1888749" y="4181068"/>
                  <a:pt x="1885057" y="4178033"/>
                  <a:pt x="1881458" y="4176335"/>
                </a:cubicBezTo>
                <a:close/>
                <a:moveTo>
                  <a:pt x="3488376" y="4174645"/>
                </a:moveTo>
                <a:lnTo>
                  <a:pt x="3512063" y="4177668"/>
                </a:lnTo>
                <a:cubicBezTo>
                  <a:pt x="3516684" y="4178341"/>
                  <a:pt x="3530103" y="4177544"/>
                  <a:pt x="3540341" y="4178027"/>
                </a:cubicBezTo>
                <a:lnTo>
                  <a:pt x="3548707" y="4178997"/>
                </a:lnTo>
                <a:lnTo>
                  <a:pt x="3549608" y="4179464"/>
                </a:lnTo>
                <a:lnTo>
                  <a:pt x="3551226" y="4180750"/>
                </a:lnTo>
                <a:cubicBezTo>
                  <a:pt x="3547656" y="4181681"/>
                  <a:pt x="3530118" y="4180633"/>
                  <a:pt x="3527493" y="4180853"/>
                </a:cubicBezTo>
                <a:cubicBezTo>
                  <a:pt x="3520323" y="4180512"/>
                  <a:pt x="3514673" y="4180367"/>
                  <a:pt x="3509728" y="4180329"/>
                </a:cubicBezTo>
                <a:lnTo>
                  <a:pt x="3507142" y="4180352"/>
                </a:lnTo>
                <a:close/>
                <a:moveTo>
                  <a:pt x="3280632" y="4173382"/>
                </a:moveTo>
                <a:lnTo>
                  <a:pt x="3328627" y="4181822"/>
                </a:lnTo>
                <a:lnTo>
                  <a:pt x="3329123" y="4181973"/>
                </a:lnTo>
                <a:lnTo>
                  <a:pt x="3330397" y="4187524"/>
                </a:lnTo>
                <a:lnTo>
                  <a:pt x="3323611" y="4185540"/>
                </a:lnTo>
                <a:lnTo>
                  <a:pt x="3282004" y="4177204"/>
                </a:lnTo>
                <a:lnTo>
                  <a:pt x="3283824" y="4176891"/>
                </a:lnTo>
                <a:close/>
                <a:moveTo>
                  <a:pt x="3333911" y="4168800"/>
                </a:moveTo>
                <a:cubicBezTo>
                  <a:pt x="3333588" y="4168331"/>
                  <a:pt x="3332764" y="4168519"/>
                  <a:pt x="3331117" y="4168899"/>
                </a:cubicBezTo>
                <a:lnTo>
                  <a:pt x="3333081" y="4171734"/>
                </a:lnTo>
                <a:lnTo>
                  <a:pt x="3332638" y="4171305"/>
                </a:lnTo>
                <a:cubicBezTo>
                  <a:pt x="3331446" y="4171070"/>
                  <a:pt x="3331526" y="4174251"/>
                  <a:pt x="3333269" y="4176178"/>
                </a:cubicBezTo>
                <a:cubicBezTo>
                  <a:pt x="3334915" y="4175799"/>
                  <a:pt x="3334578" y="4174326"/>
                  <a:pt x="3334239" y="4172853"/>
                </a:cubicBezTo>
                <a:lnTo>
                  <a:pt x="3333726" y="4172356"/>
                </a:lnTo>
                <a:close/>
                <a:moveTo>
                  <a:pt x="3385685" y="4167838"/>
                </a:moveTo>
                <a:cubicBezTo>
                  <a:pt x="3379763" y="4170799"/>
                  <a:pt x="3374858" y="4171926"/>
                  <a:pt x="3368316" y="4173428"/>
                </a:cubicBezTo>
                <a:cubicBezTo>
                  <a:pt x="3363060" y="4173036"/>
                  <a:pt x="3361183" y="4179865"/>
                  <a:pt x="3365851" y="4185193"/>
                </a:cubicBezTo>
                <a:cubicBezTo>
                  <a:pt x="3368185" y="4187857"/>
                  <a:pt x="3371134" y="4187578"/>
                  <a:pt x="3374115" y="4186493"/>
                </a:cubicBezTo>
                <a:cubicBezTo>
                  <a:pt x="3377093" y="4185411"/>
                  <a:pt x="3380102" y="4183519"/>
                  <a:pt x="3382557" y="4182954"/>
                </a:cubicBezTo>
                <a:cubicBezTo>
                  <a:pt x="3388827" y="4181514"/>
                  <a:pt x="3387431" y="4175436"/>
                  <a:pt x="3385685" y="4167838"/>
                </a:cubicBezTo>
                <a:close/>
                <a:moveTo>
                  <a:pt x="3441713" y="4166425"/>
                </a:moveTo>
                <a:cubicBezTo>
                  <a:pt x="3438801" y="4168742"/>
                  <a:pt x="3434528" y="4171373"/>
                  <a:pt x="3429981" y="4174066"/>
                </a:cubicBezTo>
                <a:cubicBezTo>
                  <a:pt x="3432613" y="4174286"/>
                  <a:pt x="3434999" y="4173738"/>
                  <a:pt x="3436998" y="4172454"/>
                </a:cubicBezTo>
                <a:cubicBezTo>
                  <a:pt x="3439000" y="4171170"/>
                  <a:pt x="3440617" y="4169151"/>
                  <a:pt x="3441713" y="4166425"/>
                </a:cubicBezTo>
                <a:close/>
                <a:moveTo>
                  <a:pt x="1863105" y="4165373"/>
                </a:moveTo>
                <a:cubicBezTo>
                  <a:pt x="1860168" y="4163600"/>
                  <a:pt x="1857514" y="4163064"/>
                  <a:pt x="1856716" y="4166938"/>
                </a:cubicBezTo>
                <a:cubicBezTo>
                  <a:pt x="1860587" y="4169100"/>
                  <a:pt x="1864791" y="4172715"/>
                  <a:pt x="1870263" y="4174512"/>
                </a:cubicBezTo>
                <a:cubicBezTo>
                  <a:pt x="1869930" y="4173061"/>
                  <a:pt x="1871533" y="4172694"/>
                  <a:pt x="1871200" y="4171243"/>
                </a:cubicBezTo>
                <a:cubicBezTo>
                  <a:pt x="1869264" y="4170160"/>
                  <a:pt x="1866043" y="4167149"/>
                  <a:pt x="1863105" y="4165373"/>
                </a:cubicBezTo>
                <a:close/>
                <a:moveTo>
                  <a:pt x="600676" y="4164700"/>
                </a:moveTo>
                <a:cubicBezTo>
                  <a:pt x="600778" y="4164687"/>
                  <a:pt x="600478" y="4164951"/>
                  <a:pt x="599622" y="4165621"/>
                </a:cubicBezTo>
                <a:lnTo>
                  <a:pt x="598746" y="4166286"/>
                </a:lnTo>
                <a:lnTo>
                  <a:pt x="596526" y="4167137"/>
                </a:lnTo>
                <a:cubicBezTo>
                  <a:pt x="598672" y="4165875"/>
                  <a:pt x="600475" y="4164729"/>
                  <a:pt x="600676" y="4164700"/>
                </a:cubicBezTo>
                <a:close/>
                <a:moveTo>
                  <a:pt x="2340493" y="4163822"/>
                </a:moveTo>
                <a:cubicBezTo>
                  <a:pt x="2338375" y="4163380"/>
                  <a:pt x="2336063" y="4163912"/>
                  <a:pt x="2334476" y="4164277"/>
                </a:cubicBezTo>
                <a:cubicBezTo>
                  <a:pt x="2336419" y="4172742"/>
                  <a:pt x="2340590" y="4170298"/>
                  <a:pt x="2345349" y="4169205"/>
                </a:cubicBezTo>
                <a:cubicBezTo>
                  <a:pt x="2344537" y="4165678"/>
                  <a:pt x="2342612" y="4164264"/>
                  <a:pt x="2340493" y="4163822"/>
                </a:cubicBezTo>
                <a:close/>
                <a:moveTo>
                  <a:pt x="3404749" y="4163605"/>
                </a:moveTo>
                <a:cubicBezTo>
                  <a:pt x="3400076" y="4164677"/>
                  <a:pt x="3389701" y="4162330"/>
                  <a:pt x="3392455" y="4174312"/>
                </a:cubicBezTo>
                <a:cubicBezTo>
                  <a:pt x="3393623" y="4174045"/>
                  <a:pt x="3395125" y="4173896"/>
                  <a:pt x="3396685" y="4173662"/>
                </a:cubicBezTo>
                <a:cubicBezTo>
                  <a:pt x="3401364" y="4172956"/>
                  <a:pt x="3406555" y="4171468"/>
                  <a:pt x="3404749" y="4163605"/>
                </a:cubicBezTo>
                <a:close/>
                <a:moveTo>
                  <a:pt x="712700" y="4153628"/>
                </a:moveTo>
                <a:lnTo>
                  <a:pt x="707680" y="4154881"/>
                </a:lnTo>
                <a:lnTo>
                  <a:pt x="695196" y="4161536"/>
                </a:lnTo>
                <a:lnTo>
                  <a:pt x="684840" y="4167095"/>
                </a:lnTo>
                <a:lnTo>
                  <a:pt x="687354" y="4166439"/>
                </a:lnTo>
                <a:lnTo>
                  <a:pt x="691135" y="4164013"/>
                </a:lnTo>
                <a:cubicBezTo>
                  <a:pt x="694596" y="4162015"/>
                  <a:pt x="698695" y="4160013"/>
                  <a:pt x="703013" y="4158032"/>
                </a:cubicBezTo>
                <a:close/>
                <a:moveTo>
                  <a:pt x="3315896" y="4152964"/>
                </a:moveTo>
                <a:cubicBezTo>
                  <a:pt x="3314969" y="4156474"/>
                  <a:pt x="3314969" y="4156474"/>
                  <a:pt x="3313681" y="4158417"/>
                </a:cubicBezTo>
                <a:cubicBezTo>
                  <a:pt x="3315508" y="4158823"/>
                  <a:pt x="3316422" y="4159026"/>
                  <a:pt x="3316698" y="4158342"/>
                </a:cubicBezTo>
                <a:cubicBezTo>
                  <a:pt x="3316975" y="4157661"/>
                  <a:pt x="3316615" y="4156096"/>
                  <a:pt x="3315896" y="4152964"/>
                </a:cubicBezTo>
                <a:close/>
                <a:moveTo>
                  <a:pt x="2294981" y="4150467"/>
                </a:moveTo>
                <a:cubicBezTo>
                  <a:pt x="2295823" y="4154135"/>
                  <a:pt x="2298363" y="4156346"/>
                  <a:pt x="2300664" y="4156651"/>
                </a:cubicBezTo>
                <a:cubicBezTo>
                  <a:pt x="2302967" y="4156953"/>
                  <a:pt x="2305036" y="4155345"/>
                  <a:pt x="2304935" y="4151375"/>
                </a:cubicBezTo>
                <a:cubicBezTo>
                  <a:pt x="2301501" y="4150566"/>
                  <a:pt x="2298415" y="4151276"/>
                  <a:pt x="2294981" y="4150467"/>
                </a:cubicBezTo>
                <a:close/>
                <a:moveTo>
                  <a:pt x="3304208" y="4149907"/>
                </a:moveTo>
                <a:cubicBezTo>
                  <a:pt x="3305054" y="4153591"/>
                  <a:pt x="3307087" y="4155063"/>
                  <a:pt x="3308985" y="4155015"/>
                </a:cubicBezTo>
                <a:cubicBezTo>
                  <a:pt x="3310884" y="4154966"/>
                  <a:pt x="3312644" y="4153399"/>
                  <a:pt x="3312941" y="4151004"/>
                </a:cubicBezTo>
                <a:cubicBezTo>
                  <a:pt x="3309379" y="4150270"/>
                  <a:pt x="3305817" y="4149537"/>
                  <a:pt x="3304208" y="4149907"/>
                </a:cubicBezTo>
                <a:close/>
                <a:moveTo>
                  <a:pt x="3137337" y="4149771"/>
                </a:moveTo>
                <a:cubicBezTo>
                  <a:pt x="3134252" y="4150481"/>
                  <a:pt x="3127731" y="4150382"/>
                  <a:pt x="3129822" y="4159486"/>
                </a:cubicBezTo>
                <a:cubicBezTo>
                  <a:pt x="3134450" y="4158422"/>
                  <a:pt x="3139429" y="4158876"/>
                  <a:pt x="3137337" y="4149771"/>
                </a:cubicBezTo>
                <a:close/>
                <a:moveTo>
                  <a:pt x="1835746" y="4148353"/>
                </a:moveTo>
                <a:cubicBezTo>
                  <a:pt x="1836434" y="4151345"/>
                  <a:pt x="1835880" y="4156194"/>
                  <a:pt x="1835325" y="4161045"/>
                </a:cubicBezTo>
                <a:cubicBezTo>
                  <a:pt x="1839407" y="4162469"/>
                  <a:pt x="1846016" y="4166707"/>
                  <a:pt x="1850785" y="4164468"/>
                </a:cubicBezTo>
                <a:cubicBezTo>
                  <a:pt x="1852375" y="4163721"/>
                  <a:pt x="1853760" y="4162255"/>
                  <a:pt x="1854779" y="4159725"/>
                </a:cubicBezTo>
                <a:cubicBezTo>
                  <a:pt x="1848990" y="4156332"/>
                  <a:pt x="1841537" y="4151746"/>
                  <a:pt x="1835746" y="4148353"/>
                </a:cubicBezTo>
                <a:close/>
                <a:moveTo>
                  <a:pt x="757616" y="4147195"/>
                </a:moveTo>
                <a:cubicBezTo>
                  <a:pt x="757655" y="4147016"/>
                  <a:pt x="757646" y="4147061"/>
                  <a:pt x="757607" y="4147229"/>
                </a:cubicBezTo>
                <a:lnTo>
                  <a:pt x="757466" y="4147854"/>
                </a:lnTo>
                <a:lnTo>
                  <a:pt x="757440" y="4147972"/>
                </a:lnTo>
                <a:lnTo>
                  <a:pt x="757440" y="4147971"/>
                </a:lnTo>
                <a:lnTo>
                  <a:pt x="757466" y="4147854"/>
                </a:lnTo>
                <a:close/>
                <a:moveTo>
                  <a:pt x="3151513" y="4146055"/>
                </a:moveTo>
                <a:cubicBezTo>
                  <a:pt x="3148426" y="4146764"/>
                  <a:pt x="3145340" y="4147473"/>
                  <a:pt x="3142252" y="4148183"/>
                </a:cubicBezTo>
                <a:cubicBezTo>
                  <a:pt x="3142929" y="4151128"/>
                  <a:pt x="3143606" y="4154077"/>
                  <a:pt x="3143946" y="4155550"/>
                </a:cubicBezTo>
                <a:cubicBezTo>
                  <a:pt x="3147032" y="4154841"/>
                  <a:pt x="3150119" y="4154132"/>
                  <a:pt x="3153205" y="4153423"/>
                </a:cubicBezTo>
                <a:cubicBezTo>
                  <a:pt x="3152866" y="4151949"/>
                  <a:pt x="3152189" y="4149003"/>
                  <a:pt x="3151513" y="4146055"/>
                </a:cubicBezTo>
                <a:close/>
                <a:moveTo>
                  <a:pt x="3200938" y="4143162"/>
                </a:moveTo>
                <a:cubicBezTo>
                  <a:pt x="3194350" y="4144674"/>
                  <a:pt x="3187417" y="4144682"/>
                  <a:pt x="3181521" y="4149208"/>
                </a:cubicBezTo>
                <a:cubicBezTo>
                  <a:pt x="3176925" y="4151848"/>
                  <a:pt x="3181603" y="4157114"/>
                  <a:pt x="3183884" y="4159498"/>
                </a:cubicBezTo>
                <a:cubicBezTo>
                  <a:pt x="3185876" y="4160626"/>
                  <a:pt x="3188130" y="4160998"/>
                  <a:pt x="3190341" y="4160719"/>
                </a:cubicBezTo>
                <a:cubicBezTo>
                  <a:pt x="3196976" y="4159874"/>
                  <a:pt x="3203231" y="4153138"/>
                  <a:pt x="3200938" y="4143162"/>
                </a:cubicBezTo>
                <a:close/>
                <a:moveTo>
                  <a:pt x="3084915" y="4139614"/>
                </a:moveTo>
                <a:cubicBezTo>
                  <a:pt x="3083627" y="4141559"/>
                  <a:pt x="3083987" y="4143125"/>
                  <a:pt x="3082698" y="4145070"/>
                </a:cubicBezTo>
                <a:cubicBezTo>
                  <a:pt x="3084526" y="4145475"/>
                  <a:pt x="3085438" y="4145676"/>
                  <a:pt x="3085716" y="4144993"/>
                </a:cubicBezTo>
                <a:cubicBezTo>
                  <a:pt x="3085993" y="4144312"/>
                  <a:pt x="3085633" y="4142747"/>
                  <a:pt x="3084915" y="4139614"/>
                </a:cubicBezTo>
                <a:close/>
                <a:moveTo>
                  <a:pt x="3603530" y="4139267"/>
                </a:moveTo>
                <a:lnTo>
                  <a:pt x="3634121" y="4140683"/>
                </a:lnTo>
                <a:lnTo>
                  <a:pt x="3637536" y="4141891"/>
                </a:lnTo>
                <a:lnTo>
                  <a:pt x="3640388" y="4143134"/>
                </a:lnTo>
                <a:lnTo>
                  <a:pt x="3635617" y="4143706"/>
                </a:lnTo>
                <a:lnTo>
                  <a:pt x="3626629" y="4143860"/>
                </a:lnTo>
                <a:lnTo>
                  <a:pt x="3612460" y="4143514"/>
                </a:lnTo>
                <a:lnTo>
                  <a:pt x="3606364" y="4140444"/>
                </a:lnTo>
                <a:close/>
                <a:moveTo>
                  <a:pt x="2156849" y="4139100"/>
                </a:moveTo>
                <a:cubicBezTo>
                  <a:pt x="2155723" y="4138536"/>
                  <a:pt x="2154219" y="4138880"/>
                  <a:pt x="2153744" y="4139815"/>
                </a:cubicBezTo>
                <a:lnTo>
                  <a:pt x="2156448" y="4142574"/>
                </a:lnTo>
                <a:lnTo>
                  <a:pt x="2153218" y="4141492"/>
                </a:lnTo>
                <a:lnTo>
                  <a:pt x="2153196" y="4139546"/>
                </a:lnTo>
                <a:lnTo>
                  <a:pt x="2147877" y="4141555"/>
                </a:lnTo>
                <a:lnTo>
                  <a:pt x="2142815" y="4141808"/>
                </a:lnTo>
                <a:cubicBezTo>
                  <a:pt x="2143159" y="4143306"/>
                  <a:pt x="2141791" y="4145197"/>
                  <a:pt x="2142135" y="4146694"/>
                </a:cubicBezTo>
                <a:lnTo>
                  <a:pt x="2145638" y="4148133"/>
                </a:lnTo>
                <a:lnTo>
                  <a:pt x="2145532" y="4148613"/>
                </a:lnTo>
                <a:lnTo>
                  <a:pt x="2146283" y="4148397"/>
                </a:lnTo>
                <a:lnTo>
                  <a:pt x="2148151" y="4149165"/>
                </a:lnTo>
                <a:cubicBezTo>
                  <a:pt x="2150979" y="4150077"/>
                  <a:pt x="2154219" y="4150755"/>
                  <a:pt x="2156634" y="4150237"/>
                </a:cubicBezTo>
                <a:cubicBezTo>
                  <a:pt x="2158243" y="4149894"/>
                  <a:pt x="2159487" y="4149014"/>
                  <a:pt x="2159999" y="4147322"/>
                </a:cubicBezTo>
                <a:cubicBezTo>
                  <a:pt x="2159997" y="4145351"/>
                  <a:pt x="2159135" y="4143972"/>
                  <a:pt x="2157793" y="4143025"/>
                </a:cubicBezTo>
                <a:lnTo>
                  <a:pt x="2157536" y="4142938"/>
                </a:lnTo>
                <a:close/>
                <a:moveTo>
                  <a:pt x="2129795" y="4139061"/>
                </a:moveTo>
                <a:cubicBezTo>
                  <a:pt x="2130767" y="4143292"/>
                  <a:pt x="2132801" y="4144683"/>
                  <a:pt x="2134877" y="4144390"/>
                </a:cubicBezTo>
                <a:cubicBezTo>
                  <a:pt x="2136952" y="4144100"/>
                  <a:pt x="2139071" y="4142128"/>
                  <a:pt x="2140213" y="4139637"/>
                </a:cubicBezTo>
                <a:cubicBezTo>
                  <a:pt x="2136632" y="4138974"/>
                  <a:pt x="2133376" y="4139723"/>
                  <a:pt x="2129795" y="4139061"/>
                </a:cubicBezTo>
                <a:close/>
                <a:moveTo>
                  <a:pt x="739165" y="4138181"/>
                </a:moveTo>
                <a:cubicBezTo>
                  <a:pt x="737816" y="4135494"/>
                  <a:pt x="726007" y="4144571"/>
                  <a:pt x="723076" y="4146882"/>
                </a:cubicBezTo>
                <a:lnTo>
                  <a:pt x="722564" y="4147290"/>
                </a:lnTo>
                <a:lnTo>
                  <a:pt x="731657" y="4144472"/>
                </a:lnTo>
                <a:lnTo>
                  <a:pt x="736994" y="4140870"/>
                </a:lnTo>
                <a:cubicBezTo>
                  <a:pt x="738597" y="4139632"/>
                  <a:pt x="739592" y="4138600"/>
                  <a:pt x="739165" y="4138181"/>
                </a:cubicBezTo>
                <a:close/>
                <a:moveTo>
                  <a:pt x="1814536" y="4137184"/>
                </a:moveTo>
                <a:cubicBezTo>
                  <a:pt x="1811450" y="4137893"/>
                  <a:pt x="1808365" y="4138603"/>
                  <a:pt x="1805931" y="4142159"/>
                </a:cubicBezTo>
                <a:cubicBezTo>
                  <a:pt x="1809672" y="4144297"/>
                  <a:pt x="1812197" y="4148214"/>
                  <a:pt x="1815937" y="4150353"/>
                </a:cubicBezTo>
                <a:cubicBezTo>
                  <a:pt x="1814956" y="4146082"/>
                  <a:pt x="1815517" y="4141456"/>
                  <a:pt x="1814536" y="4137184"/>
                </a:cubicBezTo>
                <a:close/>
                <a:moveTo>
                  <a:pt x="2168438" y="4135936"/>
                </a:moveTo>
                <a:cubicBezTo>
                  <a:pt x="2167418" y="4139465"/>
                  <a:pt x="2167418" y="4139465"/>
                  <a:pt x="2166040" y="4141432"/>
                </a:cubicBezTo>
                <a:cubicBezTo>
                  <a:pt x="2167958" y="4141816"/>
                  <a:pt x="2168917" y="4142007"/>
                  <a:pt x="2169216" y="4141320"/>
                </a:cubicBezTo>
                <a:cubicBezTo>
                  <a:pt x="2169517" y="4140634"/>
                  <a:pt x="2169156" y="4139067"/>
                  <a:pt x="2168438" y="4135936"/>
                </a:cubicBezTo>
                <a:close/>
                <a:moveTo>
                  <a:pt x="3233021" y="4135628"/>
                </a:moveTo>
                <a:cubicBezTo>
                  <a:pt x="3231204" y="4134600"/>
                  <a:pt x="3229700" y="4134946"/>
                  <a:pt x="3228513" y="4136665"/>
                </a:cubicBezTo>
                <a:cubicBezTo>
                  <a:pt x="3229580" y="4137868"/>
                  <a:pt x="3230489" y="4138381"/>
                  <a:pt x="3231241" y="4138207"/>
                </a:cubicBezTo>
                <a:cubicBezTo>
                  <a:pt x="3231991" y="4138034"/>
                  <a:pt x="3232586" y="4137176"/>
                  <a:pt x="3233021" y="4135628"/>
                </a:cubicBezTo>
                <a:close/>
                <a:moveTo>
                  <a:pt x="2158817" y="4132771"/>
                </a:moveTo>
                <a:cubicBezTo>
                  <a:pt x="2156766" y="4132243"/>
                  <a:pt x="2155051" y="4132237"/>
                  <a:pt x="2155574" y="4134515"/>
                </a:cubicBezTo>
                <a:cubicBezTo>
                  <a:pt x="2155457" y="4137736"/>
                  <a:pt x="2156940" y="4138595"/>
                  <a:pt x="2158656" y="4138599"/>
                </a:cubicBezTo>
                <a:cubicBezTo>
                  <a:pt x="2160373" y="4138605"/>
                  <a:pt x="2162321" y="4137758"/>
                  <a:pt x="2163133" y="4137570"/>
                </a:cubicBezTo>
                <a:cubicBezTo>
                  <a:pt x="2163133" y="4137570"/>
                  <a:pt x="2164414" y="4135679"/>
                  <a:pt x="2164066" y="4134161"/>
                </a:cubicBezTo>
                <a:cubicBezTo>
                  <a:pt x="2163252" y="4134348"/>
                  <a:pt x="2160867" y="4133298"/>
                  <a:pt x="2158817" y="4132771"/>
                </a:cubicBezTo>
                <a:close/>
                <a:moveTo>
                  <a:pt x="2122711" y="4132067"/>
                </a:moveTo>
                <a:cubicBezTo>
                  <a:pt x="2120677" y="4132147"/>
                  <a:pt x="2118617" y="4133782"/>
                  <a:pt x="2117671" y="4136327"/>
                </a:cubicBezTo>
                <a:cubicBezTo>
                  <a:pt x="2120917" y="4137132"/>
                  <a:pt x="2124090" y="4136404"/>
                  <a:pt x="2127601" y="4137148"/>
                </a:cubicBezTo>
                <a:cubicBezTo>
                  <a:pt x="2126754" y="4133466"/>
                  <a:pt x="2124745" y="4131987"/>
                  <a:pt x="2122711" y="4132067"/>
                </a:cubicBezTo>
                <a:close/>
                <a:moveTo>
                  <a:pt x="3515163" y="4130524"/>
                </a:moveTo>
                <a:lnTo>
                  <a:pt x="3522949" y="4130738"/>
                </a:lnTo>
                <a:lnTo>
                  <a:pt x="3549345" y="4134844"/>
                </a:lnTo>
                <a:lnTo>
                  <a:pt x="3554058" y="4137613"/>
                </a:lnTo>
                <a:lnTo>
                  <a:pt x="3559505" y="4136361"/>
                </a:lnTo>
                <a:lnTo>
                  <a:pt x="3576515" y="4137537"/>
                </a:lnTo>
                <a:lnTo>
                  <a:pt x="3576176" y="4137805"/>
                </a:lnTo>
                <a:cubicBezTo>
                  <a:pt x="3577264" y="4138437"/>
                  <a:pt x="3579955" y="4139590"/>
                  <a:pt x="3584974" y="4141572"/>
                </a:cubicBezTo>
                <a:lnTo>
                  <a:pt x="3588288" y="4142921"/>
                </a:lnTo>
                <a:lnTo>
                  <a:pt x="3582666" y="4142783"/>
                </a:lnTo>
                <a:lnTo>
                  <a:pt x="3546055" y="4140762"/>
                </a:lnTo>
                <a:lnTo>
                  <a:pt x="3533054" y="4135787"/>
                </a:lnTo>
                <a:close/>
                <a:moveTo>
                  <a:pt x="3402853" y="4127651"/>
                </a:moveTo>
                <a:cubicBezTo>
                  <a:pt x="3400839" y="4127728"/>
                  <a:pt x="3398779" y="4129365"/>
                  <a:pt x="3397744" y="4131929"/>
                </a:cubicBezTo>
                <a:cubicBezTo>
                  <a:pt x="3401168" y="4132692"/>
                  <a:pt x="3404255" y="4131985"/>
                  <a:pt x="3407679" y="4132748"/>
                </a:cubicBezTo>
                <a:cubicBezTo>
                  <a:pt x="3406832" y="4129065"/>
                  <a:pt x="3404865" y="4127576"/>
                  <a:pt x="3402853" y="4127651"/>
                </a:cubicBezTo>
                <a:close/>
                <a:moveTo>
                  <a:pt x="2110967" y="4127376"/>
                </a:moveTo>
                <a:lnTo>
                  <a:pt x="2110019" y="4128222"/>
                </a:lnTo>
                <a:lnTo>
                  <a:pt x="2108727" y="4127973"/>
                </a:lnTo>
                <a:cubicBezTo>
                  <a:pt x="2106193" y="4127954"/>
                  <a:pt x="2103877" y="4128886"/>
                  <a:pt x="2102971" y="4132289"/>
                </a:cubicBezTo>
                <a:lnTo>
                  <a:pt x="2107874" y="4133079"/>
                </a:lnTo>
                <a:lnTo>
                  <a:pt x="2107898" y="4135827"/>
                </a:lnTo>
                <a:lnTo>
                  <a:pt x="2110410" y="4133488"/>
                </a:lnTo>
                <a:lnTo>
                  <a:pt x="2115232" y="4134267"/>
                </a:lnTo>
                <a:cubicBezTo>
                  <a:pt x="2116486" y="4132379"/>
                  <a:pt x="2116138" y="4130862"/>
                  <a:pt x="2115789" y="4129344"/>
                </a:cubicBezTo>
                <a:lnTo>
                  <a:pt x="2110971" y="4128406"/>
                </a:lnTo>
                <a:close/>
                <a:moveTo>
                  <a:pt x="3242162" y="4126365"/>
                </a:moveTo>
                <a:cubicBezTo>
                  <a:pt x="3237490" y="4127438"/>
                  <a:pt x="3233469" y="4131333"/>
                  <a:pt x="3229120" y="4133817"/>
                </a:cubicBezTo>
                <a:cubicBezTo>
                  <a:pt x="3230533" y="4134607"/>
                  <a:pt x="3231821" y="4134868"/>
                  <a:pt x="3233020" y="4134731"/>
                </a:cubicBezTo>
                <a:cubicBezTo>
                  <a:pt x="3236613" y="4134323"/>
                  <a:pt x="3239388" y="4130344"/>
                  <a:pt x="3242162" y="4126365"/>
                </a:cubicBezTo>
                <a:close/>
                <a:moveTo>
                  <a:pt x="2137154" y="4122701"/>
                </a:moveTo>
                <a:cubicBezTo>
                  <a:pt x="2135419" y="4122944"/>
                  <a:pt x="2133618" y="4124844"/>
                  <a:pt x="2132377" y="4127234"/>
                </a:cubicBezTo>
                <a:cubicBezTo>
                  <a:pt x="2135778" y="4126452"/>
                  <a:pt x="2137802" y="4127473"/>
                  <a:pt x="2141527" y="4128102"/>
                </a:cubicBezTo>
                <a:cubicBezTo>
                  <a:pt x="2140556" y="4123870"/>
                  <a:pt x="2138888" y="4122457"/>
                  <a:pt x="2137154" y="4122701"/>
                </a:cubicBezTo>
                <a:close/>
                <a:moveTo>
                  <a:pt x="2125157" y="4119500"/>
                </a:moveTo>
                <a:cubicBezTo>
                  <a:pt x="2123444" y="4119505"/>
                  <a:pt x="2121887" y="4120186"/>
                  <a:pt x="2120738" y="4122647"/>
                </a:cubicBezTo>
                <a:cubicBezTo>
                  <a:pt x="2122365" y="4122273"/>
                  <a:pt x="2125960" y="4122999"/>
                  <a:pt x="2127985" y="4124344"/>
                </a:cubicBezTo>
                <a:cubicBezTo>
                  <a:pt x="2129217" y="4122250"/>
                  <a:pt x="2128880" y="4120778"/>
                  <a:pt x="2130507" y="4120403"/>
                </a:cubicBezTo>
                <a:cubicBezTo>
                  <a:pt x="2128738" y="4120164"/>
                  <a:pt x="2126870" y="4119494"/>
                  <a:pt x="2125157" y="4119500"/>
                </a:cubicBezTo>
                <a:close/>
                <a:moveTo>
                  <a:pt x="2922296" y="4118593"/>
                </a:moveTo>
                <a:cubicBezTo>
                  <a:pt x="2917625" y="4119665"/>
                  <a:pt x="2907276" y="4117429"/>
                  <a:pt x="2909959" y="4129117"/>
                </a:cubicBezTo>
                <a:cubicBezTo>
                  <a:pt x="2912296" y="4128579"/>
                  <a:pt x="2916050" y="4128871"/>
                  <a:pt x="2918887" y="4127835"/>
                </a:cubicBezTo>
                <a:cubicBezTo>
                  <a:pt x="2921722" y="4126797"/>
                  <a:pt x="2923637" y="4124435"/>
                  <a:pt x="2922296" y="4118593"/>
                </a:cubicBezTo>
                <a:close/>
                <a:moveTo>
                  <a:pt x="3119983" y="4117830"/>
                </a:moveTo>
                <a:cubicBezTo>
                  <a:pt x="3115195" y="4118929"/>
                  <a:pt x="3095645" y="4114238"/>
                  <a:pt x="3099364" y="4130438"/>
                </a:cubicBezTo>
                <a:cubicBezTo>
                  <a:pt x="3101758" y="4129888"/>
                  <a:pt x="3107771" y="4130476"/>
                  <a:pt x="3112756" y="4129330"/>
                </a:cubicBezTo>
                <a:cubicBezTo>
                  <a:pt x="3117741" y="4128185"/>
                  <a:pt x="3121698" y="4125308"/>
                  <a:pt x="3119983" y="4117830"/>
                </a:cubicBezTo>
                <a:close/>
                <a:moveTo>
                  <a:pt x="3077390" y="4116740"/>
                </a:moveTo>
                <a:cubicBezTo>
                  <a:pt x="3073035" y="4117775"/>
                  <a:pt x="3068660" y="4121586"/>
                  <a:pt x="3066867" y="4125204"/>
                </a:cubicBezTo>
                <a:cubicBezTo>
                  <a:pt x="3073865" y="4125199"/>
                  <a:pt x="3080863" y="4125193"/>
                  <a:pt x="3087803" y="4124934"/>
                </a:cubicBezTo>
                <a:cubicBezTo>
                  <a:pt x="3086082" y="4117449"/>
                  <a:pt x="3081745" y="4115706"/>
                  <a:pt x="3077390" y="4116740"/>
                </a:cubicBezTo>
                <a:close/>
                <a:moveTo>
                  <a:pt x="2837840" y="4116189"/>
                </a:moveTo>
                <a:cubicBezTo>
                  <a:pt x="2837840" y="4116189"/>
                  <a:pt x="2838156" y="4117564"/>
                  <a:pt x="2836432" y="4119405"/>
                </a:cubicBezTo>
                <a:cubicBezTo>
                  <a:pt x="2837609" y="4119860"/>
                  <a:pt x="2838198" y="4120084"/>
                  <a:pt x="2838374" y="4119683"/>
                </a:cubicBezTo>
                <a:cubicBezTo>
                  <a:pt x="2838550" y="4119281"/>
                  <a:pt x="2838313" y="4118250"/>
                  <a:pt x="2837840" y="4116189"/>
                </a:cubicBezTo>
                <a:close/>
                <a:moveTo>
                  <a:pt x="3031348" y="4115773"/>
                </a:moveTo>
                <a:cubicBezTo>
                  <a:pt x="3027923" y="4115386"/>
                  <a:pt x="3024720" y="4116121"/>
                  <a:pt x="3023174" y="4120391"/>
                </a:cubicBezTo>
                <a:cubicBezTo>
                  <a:pt x="3037008" y="4121907"/>
                  <a:pt x="3050235" y="4122000"/>
                  <a:pt x="3065669" y="4123150"/>
                </a:cubicBezTo>
                <a:cubicBezTo>
                  <a:pt x="3065328" y="4121664"/>
                  <a:pt x="3066589" y="4119808"/>
                  <a:pt x="3066246" y="4118322"/>
                </a:cubicBezTo>
                <a:cubicBezTo>
                  <a:pt x="3057897" y="4118674"/>
                  <a:pt x="3049553" y="4119026"/>
                  <a:pt x="3040861" y="4117893"/>
                </a:cubicBezTo>
                <a:cubicBezTo>
                  <a:pt x="3038421" y="4117670"/>
                  <a:pt x="3034774" y="4116161"/>
                  <a:pt x="3031348" y="4115773"/>
                </a:cubicBezTo>
                <a:close/>
                <a:moveTo>
                  <a:pt x="2073524" y="4114345"/>
                </a:moveTo>
                <a:cubicBezTo>
                  <a:pt x="2070519" y="4115036"/>
                  <a:pt x="2069656" y="4118172"/>
                  <a:pt x="2070706" y="4122738"/>
                </a:cubicBezTo>
                <a:lnTo>
                  <a:pt x="2073255" y="4120250"/>
                </a:lnTo>
                <a:lnTo>
                  <a:pt x="2073276" y="4123172"/>
                </a:lnTo>
                <a:cubicBezTo>
                  <a:pt x="2076447" y="4122444"/>
                  <a:pt x="2077354" y="4119132"/>
                  <a:pt x="2076339" y="4114711"/>
                </a:cubicBezTo>
                <a:lnTo>
                  <a:pt x="2073571" y="4117252"/>
                </a:lnTo>
                <a:close/>
                <a:moveTo>
                  <a:pt x="671706" y="4113484"/>
                </a:moveTo>
                <a:lnTo>
                  <a:pt x="670128" y="4114242"/>
                </a:lnTo>
                <a:lnTo>
                  <a:pt x="671988" y="4113589"/>
                </a:lnTo>
                <a:close/>
                <a:moveTo>
                  <a:pt x="669433" y="4112642"/>
                </a:moveTo>
                <a:lnTo>
                  <a:pt x="667139" y="4112909"/>
                </a:lnTo>
                <a:lnTo>
                  <a:pt x="641741" y="4126526"/>
                </a:lnTo>
                <a:lnTo>
                  <a:pt x="638634" y="4128884"/>
                </a:lnTo>
                <a:cubicBezTo>
                  <a:pt x="634367" y="4132298"/>
                  <a:pt x="629936" y="4135935"/>
                  <a:pt x="625466" y="4139481"/>
                </a:cubicBezTo>
                <a:lnTo>
                  <a:pt x="619064" y="4144276"/>
                </a:lnTo>
                <a:lnTo>
                  <a:pt x="624526" y="4141924"/>
                </a:lnTo>
                <a:lnTo>
                  <a:pt x="626481" y="4140206"/>
                </a:lnTo>
                <a:lnTo>
                  <a:pt x="636259" y="4135364"/>
                </a:lnTo>
                <a:lnTo>
                  <a:pt x="636740" y="4134034"/>
                </a:lnTo>
                <a:cubicBezTo>
                  <a:pt x="641868" y="4128374"/>
                  <a:pt x="653566" y="4123481"/>
                  <a:pt x="663176" y="4118611"/>
                </a:cubicBezTo>
                <a:lnTo>
                  <a:pt x="668712" y="4115464"/>
                </a:lnTo>
                <a:lnTo>
                  <a:pt x="666866" y="4115279"/>
                </a:lnTo>
                <a:cubicBezTo>
                  <a:pt x="665342" y="4115190"/>
                  <a:pt x="663788" y="4115274"/>
                  <a:pt x="663666" y="4115968"/>
                </a:cubicBezTo>
                <a:cubicBezTo>
                  <a:pt x="663726" y="4115621"/>
                  <a:pt x="664598" y="4115044"/>
                  <a:pt x="666055" y="4114313"/>
                </a:cubicBezTo>
                <a:lnTo>
                  <a:pt x="669673" y="4112732"/>
                </a:lnTo>
                <a:close/>
                <a:moveTo>
                  <a:pt x="3010001" y="4112154"/>
                </a:moveTo>
                <a:cubicBezTo>
                  <a:pt x="3011353" y="4118047"/>
                  <a:pt x="3014779" y="4118811"/>
                  <a:pt x="3017864" y="4118103"/>
                </a:cubicBezTo>
                <a:cubicBezTo>
                  <a:pt x="3019409" y="4117748"/>
                  <a:pt x="3019069" y="4116275"/>
                  <a:pt x="3020274" y="4114447"/>
                </a:cubicBezTo>
                <a:cubicBezTo>
                  <a:pt x="3016850" y="4113683"/>
                  <a:pt x="3013425" y="4112917"/>
                  <a:pt x="3010001" y="4112154"/>
                </a:cubicBezTo>
                <a:close/>
                <a:moveTo>
                  <a:pt x="3421201" y="4111992"/>
                </a:moveTo>
                <a:cubicBezTo>
                  <a:pt x="3420542" y="4112141"/>
                  <a:pt x="3420296" y="4112660"/>
                  <a:pt x="3420995" y="4113789"/>
                </a:cubicBezTo>
                <a:cubicBezTo>
                  <a:pt x="3421903" y="4114610"/>
                  <a:pt x="3422889" y="4113520"/>
                  <a:pt x="3423797" y="4114342"/>
                </a:cubicBezTo>
                <a:cubicBezTo>
                  <a:pt x="3426326" y="4114399"/>
                  <a:pt x="3426170" y="4113700"/>
                  <a:pt x="3425135" y="4113045"/>
                </a:cubicBezTo>
                <a:cubicBezTo>
                  <a:pt x="3424619" y="4112715"/>
                  <a:pt x="3423881" y="4112397"/>
                  <a:pt x="3423150" y="4112189"/>
                </a:cubicBezTo>
                <a:cubicBezTo>
                  <a:pt x="3422419" y="4111981"/>
                  <a:pt x="3421695" y="4111883"/>
                  <a:pt x="3421201" y="4111992"/>
                </a:cubicBezTo>
                <a:close/>
                <a:moveTo>
                  <a:pt x="2415078" y="4111080"/>
                </a:moveTo>
                <a:cubicBezTo>
                  <a:pt x="2420647" y="4112139"/>
                  <a:pt x="2426266" y="4114352"/>
                  <a:pt x="2431631" y="4115455"/>
                </a:cubicBezTo>
                <a:cubicBezTo>
                  <a:pt x="2433420" y="4115824"/>
                  <a:pt x="2437823" y="4116760"/>
                  <a:pt x="2441384" y="4118668"/>
                </a:cubicBezTo>
                <a:lnTo>
                  <a:pt x="2443774" y="4120701"/>
                </a:lnTo>
                <a:lnTo>
                  <a:pt x="2443040" y="4122757"/>
                </a:lnTo>
                <a:cubicBezTo>
                  <a:pt x="2442750" y="4123374"/>
                  <a:pt x="2442449" y="4123764"/>
                  <a:pt x="2441847" y="4124550"/>
                </a:cubicBezTo>
                <a:cubicBezTo>
                  <a:pt x="2443850" y="4125771"/>
                  <a:pt x="2444668" y="4125582"/>
                  <a:pt x="2444865" y="4124567"/>
                </a:cubicBezTo>
                <a:lnTo>
                  <a:pt x="2444388" y="4121224"/>
                </a:lnTo>
                <a:lnTo>
                  <a:pt x="2445664" y="4122310"/>
                </a:lnTo>
                <a:cubicBezTo>
                  <a:pt x="2446591" y="4123801"/>
                  <a:pt x="2446879" y="4125584"/>
                  <a:pt x="2446091" y="4127711"/>
                </a:cubicBezTo>
                <a:cubicBezTo>
                  <a:pt x="2440145" y="4122846"/>
                  <a:pt x="2433333" y="4122855"/>
                  <a:pt x="2427796" y="4121012"/>
                </a:cubicBezTo>
                <a:cubicBezTo>
                  <a:pt x="2417066" y="4118802"/>
                  <a:pt x="2407955" y="4116224"/>
                  <a:pt x="2398844" y="4113642"/>
                </a:cubicBezTo>
                <a:cubicBezTo>
                  <a:pt x="2403998" y="4110122"/>
                  <a:pt x="2409511" y="4110023"/>
                  <a:pt x="2415078" y="4111080"/>
                </a:cubicBezTo>
                <a:close/>
                <a:moveTo>
                  <a:pt x="3302441" y="4108665"/>
                </a:moveTo>
                <a:cubicBezTo>
                  <a:pt x="3319600" y="4107860"/>
                  <a:pt x="3338739" y="4110127"/>
                  <a:pt x="3343751" y="4109759"/>
                </a:cubicBezTo>
                <a:cubicBezTo>
                  <a:pt x="3344513" y="4135262"/>
                  <a:pt x="3323543" y="4123712"/>
                  <a:pt x="3309952" y="4124874"/>
                </a:cubicBezTo>
                <a:lnTo>
                  <a:pt x="3309241" y="4125386"/>
                </a:lnTo>
                <a:lnTo>
                  <a:pt x="3288805" y="4120703"/>
                </a:lnTo>
                <a:lnTo>
                  <a:pt x="3276927" y="4118868"/>
                </a:lnTo>
                <a:lnTo>
                  <a:pt x="3280201" y="4112892"/>
                </a:lnTo>
                <a:cubicBezTo>
                  <a:pt x="3285777" y="4110238"/>
                  <a:pt x="3293862" y="4109067"/>
                  <a:pt x="3302441" y="4108665"/>
                </a:cubicBezTo>
                <a:close/>
                <a:moveTo>
                  <a:pt x="2167520" y="4108615"/>
                </a:moveTo>
                <a:cubicBezTo>
                  <a:pt x="2165958" y="4108780"/>
                  <a:pt x="2164691" y="4110234"/>
                  <a:pt x="2163442" y="4112072"/>
                </a:cubicBezTo>
                <a:cubicBezTo>
                  <a:pt x="2166616" y="4111344"/>
                  <a:pt x="2169863" y="4112150"/>
                  <a:pt x="2173372" y="4112894"/>
                </a:cubicBezTo>
                <a:cubicBezTo>
                  <a:pt x="2170940" y="4109575"/>
                  <a:pt x="2169082" y="4108451"/>
                  <a:pt x="2167520" y="4108615"/>
                </a:cubicBezTo>
                <a:close/>
                <a:moveTo>
                  <a:pt x="3168594" y="4106436"/>
                </a:moveTo>
                <a:cubicBezTo>
                  <a:pt x="3170635" y="4115320"/>
                  <a:pt x="3168412" y="4120506"/>
                  <a:pt x="3161923" y="4121996"/>
                </a:cubicBezTo>
                <a:cubicBezTo>
                  <a:pt x="3155433" y="4123487"/>
                  <a:pt x="3151510" y="4121271"/>
                  <a:pt x="3149128" y="4110907"/>
                </a:cubicBezTo>
                <a:cubicBezTo>
                  <a:pt x="3156015" y="4111143"/>
                  <a:pt x="3162843" y="4111136"/>
                  <a:pt x="3168594" y="4106436"/>
                </a:cubicBezTo>
                <a:close/>
                <a:moveTo>
                  <a:pt x="483294" y="4104452"/>
                </a:moveTo>
                <a:cubicBezTo>
                  <a:pt x="483168" y="4105189"/>
                  <a:pt x="482797" y="4105505"/>
                  <a:pt x="482124" y="4105580"/>
                </a:cubicBezTo>
                <a:cubicBezTo>
                  <a:pt x="481452" y="4105652"/>
                  <a:pt x="480479" y="4105484"/>
                  <a:pt x="479148" y="4105256"/>
                </a:cubicBezTo>
                <a:cubicBezTo>
                  <a:pt x="479655" y="4102305"/>
                  <a:pt x="482065" y="4104240"/>
                  <a:pt x="483294" y="4104452"/>
                </a:cubicBezTo>
                <a:close/>
                <a:moveTo>
                  <a:pt x="487442" y="4103648"/>
                </a:moveTo>
                <a:cubicBezTo>
                  <a:pt x="487315" y="4104387"/>
                  <a:pt x="486945" y="4104701"/>
                  <a:pt x="486271" y="4104775"/>
                </a:cubicBezTo>
                <a:cubicBezTo>
                  <a:pt x="485599" y="4104849"/>
                  <a:pt x="484626" y="4104682"/>
                  <a:pt x="483294" y="4104452"/>
                </a:cubicBezTo>
                <a:cubicBezTo>
                  <a:pt x="483804" y="4101502"/>
                  <a:pt x="486213" y="4103435"/>
                  <a:pt x="487442" y="4103648"/>
                </a:cubicBezTo>
                <a:close/>
                <a:moveTo>
                  <a:pt x="2151408" y="4103329"/>
                </a:moveTo>
                <a:cubicBezTo>
                  <a:pt x="2152846" y="4109594"/>
                  <a:pt x="2155935" y="4108885"/>
                  <a:pt x="2159020" y="4108176"/>
                </a:cubicBezTo>
                <a:cubicBezTo>
                  <a:pt x="2160203" y="4106256"/>
                  <a:pt x="2159845" y="4104689"/>
                  <a:pt x="2161387" y="4104336"/>
                </a:cubicBezTo>
                <a:cubicBezTo>
                  <a:pt x="2157941" y="4103477"/>
                  <a:pt x="2154496" y="4102621"/>
                  <a:pt x="2151408" y="4103329"/>
                </a:cubicBezTo>
                <a:close/>
                <a:moveTo>
                  <a:pt x="432914" y="4102876"/>
                </a:moveTo>
                <a:lnTo>
                  <a:pt x="431871" y="4103497"/>
                </a:lnTo>
                <a:lnTo>
                  <a:pt x="427383" y="4104425"/>
                </a:lnTo>
                <a:close/>
                <a:moveTo>
                  <a:pt x="3453339" y="4101430"/>
                </a:moveTo>
                <a:lnTo>
                  <a:pt x="3452211" y="4102595"/>
                </a:lnTo>
                <a:lnTo>
                  <a:pt x="3451658" y="4103165"/>
                </a:lnTo>
                <a:cubicBezTo>
                  <a:pt x="3451519" y="4103310"/>
                  <a:pt x="3451552" y="4103274"/>
                  <a:pt x="3451685" y="4103138"/>
                </a:cubicBezTo>
                <a:lnTo>
                  <a:pt x="3452211" y="4102595"/>
                </a:lnTo>
                <a:lnTo>
                  <a:pt x="3452289" y="4102515"/>
                </a:lnTo>
                <a:cubicBezTo>
                  <a:pt x="3452778" y="4102009"/>
                  <a:pt x="3453339" y="4101430"/>
                  <a:pt x="3453339" y="4101430"/>
                </a:cubicBezTo>
                <a:close/>
                <a:moveTo>
                  <a:pt x="498288" y="4100710"/>
                </a:moveTo>
                <a:cubicBezTo>
                  <a:pt x="496782" y="4102096"/>
                  <a:pt x="495415" y="4102682"/>
                  <a:pt x="493753" y="4102997"/>
                </a:cubicBezTo>
                <a:cubicBezTo>
                  <a:pt x="492090" y="4103312"/>
                  <a:pt x="490131" y="4103353"/>
                  <a:pt x="487442" y="4103648"/>
                </a:cubicBezTo>
                <a:cubicBezTo>
                  <a:pt x="490410" y="4101122"/>
                  <a:pt x="494600" y="4100074"/>
                  <a:pt x="498288" y="4100710"/>
                </a:cubicBezTo>
                <a:close/>
                <a:moveTo>
                  <a:pt x="3207997" y="4097565"/>
                </a:moveTo>
                <a:cubicBezTo>
                  <a:pt x="3207997" y="4097565"/>
                  <a:pt x="3206717" y="4099546"/>
                  <a:pt x="3205387" y="4101301"/>
                </a:cubicBezTo>
                <a:cubicBezTo>
                  <a:pt x="3207165" y="4101496"/>
                  <a:pt x="3208053" y="4101592"/>
                  <a:pt x="3208381" y="4101126"/>
                </a:cubicBezTo>
                <a:cubicBezTo>
                  <a:pt x="3208709" y="4100661"/>
                  <a:pt x="3208470" y="4099625"/>
                  <a:pt x="3207997" y="4097565"/>
                </a:cubicBezTo>
                <a:close/>
                <a:moveTo>
                  <a:pt x="3435036" y="4093755"/>
                </a:moveTo>
                <a:cubicBezTo>
                  <a:pt x="3428038" y="4093758"/>
                  <a:pt x="3421041" y="4093762"/>
                  <a:pt x="3414043" y="4093769"/>
                </a:cubicBezTo>
                <a:cubicBezTo>
                  <a:pt x="3414742" y="4096812"/>
                  <a:pt x="3415384" y="4099605"/>
                  <a:pt x="3415792" y="4101380"/>
                </a:cubicBezTo>
                <a:cubicBezTo>
                  <a:pt x="3418285" y="4100808"/>
                  <a:pt x="3422863" y="4101693"/>
                  <a:pt x="3426934" y="4101326"/>
                </a:cubicBezTo>
                <a:cubicBezTo>
                  <a:pt x="3431005" y="4100958"/>
                  <a:pt x="3434569" y="4099337"/>
                  <a:pt x="3435036" y="4093755"/>
                </a:cubicBezTo>
                <a:close/>
                <a:moveTo>
                  <a:pt x="3195816" y="4092376"/>
                </a:moveTo>
                <a:cubicBezTo>
                  <a:pt x="3197215" y="4098465"/>
                  <a:pt x="3200730" y="4098992"/>
                  <a:pt x="3203952" y="4098252"/>
                </a:cubicBezTo>
                <a:cubicBezTo>
                  <a:pt x="3203661" y="4096985"/>
                  <a:pt x="3204923" y="4095091"/>
                  <a:pt x="3204573" y="4093570"/>
                </a:cubicBezTo>
                <a:cubicBezTo>
                  <a:pt x="3201350" y="4094309"/>
                  <a:pt x="3197778" y="4093527"/>
                  <a:pt x="3195816" y="4092376"/>
                </a:cubicBezTo>
                <a:close/>
                <a:moveTo>
                  <a:pt x="3009777" y="4090555"/>
                </a:moveTo>
                <a:cubicBezTo>
                  <a:pt x="3005105" y="4091628"/>
                  <a:pt x="2994740" y="4089325"/>
                  <a:pt x="2997409" y="4100943"/>
                </a:cubicBezTo>
                <a:cubicBezTo>
                  <a:pt x="2999745" y="4100406"/>
                  <a:pt x="3003503" y="4100712"/>
                  <a:pt x="3006346" y="4099702"/>
                </a:cubicBezTo>
                <a:cubicBezTo>
                  <a:pt x="3009187" y="4098692"/>
                  <a:pt x="3011111" y="4096363"/>
                  <a:pt x="3009777" y="4090555"/>
                </a:cubicBezTo>
                <a:close/>
                <a:moveTo>
                  <a:pt x="3015215" y="4089202"/>
                </a:moveTo>
                <a:cubicBezTo>
                  <a:pt x="3016575" y="4095123"/>
                  <a:pt x="3016596" y="4102650"/>
                  <a:pt x="3022142" y="4104493"/>
                </a:cubicBezTo>
                <a:cubicBezTo>
                  <a:pt x="3027689" y="4106336"/>
                  <a:pt x="3032555" y="4105219"/>
                  <a:pt x="3037150" y="4104163"/>
                </a:cubicBezTo>
                <a:cubicBezTo>
                  <a:pt x="3052090" y="4102291"/>
                  <a:pt x="3068050" y="4104858"/>
                  <a:pt x="3081705" y="4104837"/>
                </a:cubicBezTo>
                <a:cubicBezTo>
                  <a:pt x="3098677" y="4105615"/>
                  <a:pt x="3113614" y="4103740"/>
                  <a:pt x="3129233" y="4104828"/>
                </a:cubicBezTo>
                <a:cubicBezTo>
                  <a:pt x="3139646" y="4105553"/>
                  <a:pt x="3144953" y="4121218"/>
                  <a:pt x="3149295" y="4132691"/>
                </a:cubicBezTo>
                <a:cubicBezTo>
                  <a:pt x="3159098" y="4131997"/>
                  <a:pt x="3170791" y="4130868"/>
                  <a:pt x="3181205" y="4131592"/>
                </a:cubicBezTo>
                <a:cubicBezTo>
                  <a:pt x="3183807" y="4131774"/>
                  <a:pt x="3187798" y="4132416"/>
                  <a:pt x="3191084" y="4131857"/>
                </a:cubicBezTo>
                <a:cubicBezTo>
                  <a:pt x="3194371" y="4131296"/>
                  <a:pt x="3196953" y="4129534"/>
                  <a:pt x="3196745" y="4124905"/>
                </a:cubicBezTo>
                <a:cubicBezTo>
                  <a:pt x="3194784" y="4123798"/>
                  <a:pt x="3191540" y="4124544"/>
                  <a:pt x="3187955" y="4123808"/>
                </a:cubicBezTo>
                <a:cubicBezTo>
                  <a:pt x="3187195" y="4113072"/>
                  <a:pt x="3186154" y="4101105"/>
                  <a:pt x="3187017" y="4089995"/>
                </a:cubicBezTo>
                <a:cubicBezTo>
                  <a:pt x="3129076" y="4089279"/>
                  <a:pt x="3071136" y="4088563"/>
                  <a:pt x="3015215" y="4089202"/>
                </a:cubicBezTo>
                <a:close/>
                <a:moveTo>
                  <a:pt x="595752" y="4088845"/>
                </a:moveTo>
                <a:cubicBezTo>
                  <a:pt x="592994" y="4091839"/>
                  <a:pt x="590724" y="4093566"/>
                  <a:pt x="589096" y="4094413"/>
                </a:cubicBezTo>
                <a:cubicBezTo>
                  <a:pt x="587874" y="4095049"/>
                  <a:pt x="587012" y="4095190"/>
                  <a:pt x="586574" y="4095001"/>
                </a:cubicBezTo>
                <a:cubicBezTo>
                  <a:pt x="585258" y="4094436"/>
                  <a:pt x="587751" y="4090903"/>
                  <a:pt x="595752" y="4088845"/>
                </a:cubicBezTo>
                <a:close/>
                <a:moveTo>
                  <a:pt x="3328122" y="4086382"/>
                </a:moveTo>
                <a:cubicBezTo>
                  <a:pt x="3325667" y="4086411"/>
                  <a:pt x="3323942" y="4086871"/>
                  <a:pt x="3324728" y="4088139"/>
                </a:cubicBezTo>
                <a:cubicBezTo>
                  <a:pt x="3325638" y="4088961"/>
                  <a:pt x="3331472" y="4088293"/>
                  <a:pt x="3331472" y="4088293"/>
                </a:cubicBezTo>
                <a:cubicBezTo>
                  <a:pt x="3336325" y="4088556"/>
                  <a:pt x="3338156" y="4088396"/>
                  <a:pt x="3338216" y="4088078"/>
                </a:cubicBezTo>
                <a:cubicBezTo>
                  <a:pt x="3338261" y="4087841"/>
                  <a:pt x="3337309" y="4087514"/>
                  <a:pt x="3335889" y="4087209"/>
                </a:cubicBezTo>
                <a:cubicBezTo>
                  <a:pt x="3333758" y="4086754"/>
                  <a:pt x="3330574" y="4086353"/>
                  <a:pt x="3328122" y="4086382"/>
                </a:cubicBezTo>
                <a:close/>
                <a:moveTo>
                  <a:pt x="2341285" y="4084885"/>
                </a:moveTo>
                <a:cubicBezTo>
                  <a:pt x="2344959" y="4089895"/>
                  <a:pt x="2352390" y="4094775"/>
                  <a:pt x="2357058" y="4092788"/>
                </a:cubicBezTo>
                <a:cubicBezTo>
                  <a:pt x="2358614" y="4092126"/>
                  <a:pt x="2359864" y="4090700"/>
                  <a:pt x="2360566" y="4088262"/>
                </a:cubicBezTo>
                <a:cubicBezTo>
                  <a:pt x="2353833" y="4088248"/>
                  <a:pt x="2346760" y="4086750"/>
                  <a:pt x="2341285" y="4084885"/>
                </a:cubicBezTo>
                <a:close/>
                <a:moveTo>
                  <a:pt x="2768317" y="4082664"/>
                </a:moveTo>
                <a:cubicBezTo>
                  <a:pt x="2765656" y="4082094"/>
                  <a:pt x="2762710" y="4083953"/>
                  <a:pt x="2759850" y="4086187"/>
                </a:cubicBezTo>
                <a:cubicBezTo>
                  <a:pt x="2763741" y="4088445"/>
                  <a:pt x="2770837" y="4089968"/>
                  <a:pt x="2775075" y="4093727"/>
                </a:cubicBezTo>
                <a:cubicBezTo>
                  <a:pt x="2773354" y="4086237"/>
                  <a:pt x="2770979" y="4083236"/>
                  <a:pt x="2768317" y="4082664"/>
                </a:cubicBezTo>
                <a:close/>
                <a:moveTo>
                  <a:pt x="2830567" y="4081239"/>
                </a:moveTo>
                <a:cubicBezTo>
                  <a:pt x="2829936" y="4085823"/>
                  <a:pt x="2831536" y="4085456"/>
                  <a:pt x="2830964" y="4090289"/>
                </a:cubicBezTo>
                <a:cubicBezTo>
                  <a:pt x="2831988" y="4094753"/>
                  <a:pt x="2829131" y="4096976"/>
                  <a:pt x="2828215" y="4100320"/>
                </a:cubicBezTo>
                <a:cubicBezTo>
                  <a:pt x="2832097" y="4102561"/>
                  <a:pt x="2835982" y="4104804"/>
                  <a:pt x="2841463" y="4106678"/>
                </a:cubicBezTo>
                <a:cubicBezTo>
                  <a:pt x="2841122" y="4105189"/>
                  <a:pt x="2838567" y="4079402"/>
                  <a:pt x="2843474" y="4086108"/>
                </a:cubicBezTo>
                <a:cubicBezTo>
                  <a:pt x="2846385" y="4091445"/>
                  <a:pt x="2846495" y="4099254"/>
                  <a:pt x="2848205" y="4106696"/>
                </a:cubicBezTo>
                <a:cubicBezTo>
                  <a:pt x="2854603" y="4105225"/>
                  <a:pt x="2848327" y="4092566"/>
                  <a:pt x="2854042" y="4088121"/>
                </a:cubicBezTo>
                <a:cubicBezTo>
                  <a:pt x="2859756" y="4083675"/>
                  <a:pt x="2869881" y="4092316"/>
                  <a:pt x="2872630" y="4082283"/>
                </a:cubicBezTo>
                <a:cubicBezTo>
                  <a:pt x="2859472" y="4082434"/>
                  <a:pt x="2845933" y="4082148"/>
                  <a:pt x="2830567" y="4081239"/>
                </a:cubicBezTo>
                <a:close/>
                <a:moveTo>
                  <a:pt x="3330232" y="4079164"/>
                </a:moveTo>
                <a:cubicBezTo>
                  <a:pt x="3328897" y="4079195"/>
                  <a:pt x="3327439" y="4079360"/>
                  <a:pt x="3326946" y="4079906"/>
                </a:cubicBezTo>
                <a:cubicBezTo>
                  <a:pt x="3327686" y="4084870"/>
                  <a:pt x="3348090" y="4084832"/>
                  <a:pt x="3350894" y="4085386"/>
                </a:cubicBezTo>
                <a:lnTo>
                  <a:pt x="3360197" y="4088132"/>
                </a:lnTo>
                <a:lnTo>
                  <a:pt x="3343278" y="4089678"/>
                </a:lnTo>
                <a:cubicBezTo>
                  <a:pt x="3328618" y="4090106"/>
                  <a:pt x="3313861" y="4089968"/>
                  <a:pt x="3298786" y="4090293"/>
                </a:cubicBezTo>
                <a:cubicBezTo>
                  <a:pt x="3283578" y="4090651"/>
                  <a:pt x="3269984" y="4090639"/>
                  <a:pt x="3255460" y="4093975"/>
                </a:cubicBezTo>
                <a:cubicBezTo>
                  <a:pt x="3247661" y="4095769"/>
                  <a:pt x="3239592" y="4097621"/>
                  <a:pt x="3232795" y="4097615"/>
                </a:cubicBezTo>
                <a:cubicBezTo>
                  <a:pt x="3227953" y="4098727"/>
                  <a:pt x="3224725" y="4099469"/>
                  <a:pt x="3221497" y="4100210"/>
                </a:cubicBezTo>
                <a:cubicBezTo>
                  <a:pt x="3220910" y="4105050"/>
                  <a:pt x="3220665" y="4111377"/>
                  <a:pt x="3220077" y="4116216"/>
                </a:cubicBezTo>
                <a:cubicBezTo>
                  <a:pt x="3228735" y="4109523"/>
                  <a:pt x="3235776" y="4103202"/>
                  <a:pt x="3243845" y="4101347"/>
                </a:cubicBezTo>
                <a:cubicBezTo>
                  <a:pt x="3245458" y="4100977"/>
                  <a:pt x="3251645" y="4099555"/>
                  <a:pt x="3253014" y="4105514"/>
                </a:cubicBezTo>
                <a:cubicBezTo>
                  <a:pt x="3254041" y="4109982"/>
                  <a:pt x="3245899" y="4110286"/>
                  <a:pt x="3244285" y="4110656"/>
                </a:cubicBezTo>
                <a:cubicBezTo>
                  <a:pt x="3246679" y="4121082"/>
                  <a:pt x="3273259" y="4119681"/>
                  <a:pt x="3264357" y="4132702"/>
                </a:cubicBezTo>
                <a:cubicBezTo>
                  <a:pt x="3272711" y="4132090"/>
                  <a:pt x="3281178" y="4131974"/>
                  <a:pt x="3287634" y="4130490"/>
                </a:cubicBezTo>
                <a:cubicBezTo>
                  <a:pt x="3285239" y="4120065"/>
                  <a:pt x="3277853" y="4124899"/>
                  <a:pt x="3273012" y="4126009"/>
                </a:cubicBezTo>
                <a:lnTo>
                  <a:pt x="3275410" y="4121633"/>
                </a:lnTo>
                <a:lnTo>
                  <a:pt x="3275954" y="4121711"/>
                </a:lnTo>
                <a:lnTo>
                  <a:pt x="3306064" y="4127675"/>
                </a:lnTo>
                <a:lnTo>
                  <a:pt x="3299900" y="4132116"/>
                </a:lnTo>
                <a:lnTo>
                  <a:pt x="3325361" y="4131497"/>
                </a:lnTo>
                <a:lnTo>
                  <a:pt x="3348060" y="4135993"/>
                </a:lnTo>
                <a:cubicBezTo>
                  <a:pt x="3351582" y="4136207"/>
                  <a:pt x="3360096" y="4137407"/>
                  <a:pt x="3359277" y="4136944"/>
                </a:cubicBezTo>
                <a:cubicBezTo>
                  <a:pt x="3359004" y="4136789"/>
                  <a:pt x="3357693" y="4136450"/>
                  <a:pt x="3354814" y="4135829"/>
                </a:cubicBezTo>
                <a:lnTo>
                  <a:pt x="3334898" y="4131265"/>
                </a:lnTo>
                <a:lnTo>
                  <a:pt x="3368608" y="4130445"/>
                </a:lnTo>
                <a:cubicBezTo>
                  <a:pt x="3375405" y="4130453"/>
                  <a:pt x="3384160" y="4131577"/>
                  <a:pt x="3390614" y="4130095"/>
                </a:cubicBezTo>
                <a:cubicBezTo>
                  <a:pt x="3400295" y="4127870"/>
                  <a:pt x="3394331" y="4116695"/>
                  <a:pt x="3390379" y="4106888"/>
                </a:cubicBezTo>
                <a:cubicBezTo>
                  <a:pt x="3388121" y="4111849"/>
                  <a:pt x="3389148" y="4116319"/>
                  <a:pt x="3386945" y="4121529"/>
                </a:cubicBezTo>
                <a:cubicBezTo>
                  <a:pt x="3384990" y="4120409"/>
                  <a:pt x="3382692" y="4117801"/>
                  <a:pt x="3379123" y="4117053"/>
                </a:cubicBezTo>
                <a:cubicBezTo>
                  <a:pt x="3379806" y="4120032"/>
                  <a:pt x="3378535" y="4121892"/>
                  <a:pt x="3375992" y="4125614"/>
                </a:cubicBezTo>
                <a:cubicBezTo>
                  <a:pt x="3368779" y="4122566"/>
                  <a:pt x="3363255" y="4120699"/>
                  <a:pt x="3356113" y="4119203"/>
                </a:cubicBezTo>
                <a:cubicBezTo>
                  <a:pt x="3364256" y="4118900"/>
                  <a:pt x="3375307" y="4122633"/>
                  <a:pt x="3381667" y="4113333"/>
                </a:cubicBezTo>
                <a:cubicBezTo>
                  <a:pt x="3384409" y="4110481"/>
                  <a:pt x="3385988" y="4106263"/>
                  <a:pt x="3386784" y="4101409"/>
                </a:cubicBezTo>
                <a:lnTo>
                  <a:pt x="3386959" y="4094812"/>
                </a:lnTo>
                <a:lnTo>
                  <a:pt x="3387742" y="4093948"/>
                </a:lnTo>
                <a:lnTo>
                  <a:pt x="3386976" y="4094195"/>
                </a:lnTo>
                <a:lnTo>
                  <a:pt x="3387203" y="4085665"/>
                </a:lnTo>
                <a:lnTo>
                  <a:pt x="3364038" y="4087781"/>
                </a:lnTo>
                <a:lnTo>
                  <a:pt x="3332780" y="4079240"/>
                </a:lnTo>
                <a:cubicBezTo>
                  <a:pt x="3332780" y="4079240"/>
                  <a:pt x="3331568" y="4079134"/>
                  <a:pt x="3330232" y="4079164"/>
                </a:cubicBezTo>
                <a:close/>
                <a:moveTo>
                  <a:pt x="575619" y="4078104"/>
                </a:moveTo>
                <a:lnTo>
                  <a:pt x="575138" y="4078208"/>
                </a:lnTo>
                <a:lnTo>
                  <a:pt x="570111" y="4079916"/>
                </a:lnTo>
                <a:lnTo>
                  <a:pt x="571049" y="4079091"/>
                </a:lnTo>
                <a:lnTo>
                  <a:pt x="569755" y="4079372"/>
                </a:lnTo>
                <a:lnTo>
                  <a:pt x="569754" y="4079546"/>
                </a:lnTo>
                <a:lnTo>
                  <a:pt x="569733" y="4081646"/>
                </a:lnTo>
                <a:cubicBezTo>
                  <a:pt x="569733" y="4081646"/>
                  <a:pt x="575119" y="4080012"/>
                  <a:pt x="576255" y="4078927"/>
                </a:cubicBezTo>
                <a:cubicBezTo>
                  <a:pt x="576634" y="4078565"/>
                  <a:pt x="576542" y="4078265"/>
                  <a:pt x="575619" y="4078104"/>
                </a:cubicBezTo>
                <a:close/>
                <a:moveTo>
                  <a:pt x="2363382" y="4077507"/>
                </a:moveTo>
                <a:cubicBezTo>
                  <a:pt x="2364355" y="4081740"/>
                  <a:pt x="2366742" y="4083047"/>
                  <a:pt x="2368931" y="4082730"/>
                </a:cubicBezTo>
                <a:cubicBezTo>
                  <a:pt x="2371118" y="4082414"/>
                  <a:pt x="2373108" y="4080471"/>
                  <a:pt x="2373282" y="4078202"/>
                </a:cubicBezTo>
                <a:cubicBezTo>
                  <a:pt x="2370050" y="4077459"/>
                  <a:pt x="2366879" y="4078188"/>
                  <a:pt x="2363382" y="4077507"/>
                </a:cubicBezTo>
                <a:close/>
                <a:moveTo>
                  <a:pt x="3589335" y="4076440"/>
                </a:moveTo>
                <a:lnTo>
                  <a:pt x="3591337" y="4077131"/>
                </a:lnTo>
                <a:lnTo>
                  <a:pt x="3590795" y="4077354"/>
                </a:lnTo>
                <a:lnTo>
                  <a:pt x="3580365" y="4077657"/>
                </a:lnTo>
                <a:cubicBezTo>
                  <a:pt x="3584465" y="4076547"/>
                  <a:pt x="3587427" y="4076284"/>
                  <a:pt x="3589335" y="4076440"/>
                </a:cubicBezTo>
                <a:close/>
                <a:moveTo>
                  <a:pt x="3312921" y="4075759"/>
                </a:moveTo>
                <a:lnTo>
                  <a:pt x="3312885" y="4075775"/>
                </a:lnTo>
                <a:lnTo>
                  <a:pt x="3310465" y="4078072"/>
                </a:lnTo>
                <a:lnTo>
                  <a:pt x="3317070" y="4079106"/>
                </a:lnTo>
                <a:cubicBezTo>
                  <a:pt x="3321081" y="4079391"/>
                  <a:pt x="3325009" y="4079310"/>
                  <a:pt x="3325129" y="4078263"/>
                </a:cubicBezTo>
                <a:cubicBezTo>
                  <a:pt x="3325120" y="4078008"/>
                  <a:pt x="3324824" y="4077749"/>
                  <a:pt x="3324316" y="4077503"/>
                </a:cubicBezTo>
                <a:cubicBezTo>
                  <a:pt x="3323808" y="4077255"/>
                  <a:pt x="3323091" y="4077017"/>
                  <a:pt x="3322235" y="4076801"/>
                </a:cubicBezTo>
                <a:cubicBezTo>
                  <a:pt x="3319672" y="4076155"/>
                  <a:pt x="3315887" y="4075703"/>
                  <a:pt x="3312921" y="4075759"/>
                </a:cubicBezTo>
                <a:close/>
                <a:moveTo>
                  <a:pt x="2799268" y="4075307"/>
                </a:moveTo>
                <a:cubicBezTo>
                  <a:pt x="2789751" y="4074604"/>
                  <a:pt x="2780324" y="4074458"/>
                  <a:pt x="2771404" y="4076506"/>
                </a:cubicBezTo>
                <a:lnTo>
                  <a:pt x="2771995" y="4077177"/>
                </a:lnTo>
                <a:lnTo>
                  <a:pt x="2770665" y="4078834"/>
                </a:lnTo>
                <a:cubicBezTo>
                  <a:pt x="2770988" y="4080243"/>
                  <a:pt x="2772816" y="4081311"/>
                  <a:pt x="2773141" y="4082720"/>
                </a:cubicBezTo>
                <a:lnTo>
                  <a:pt x="2773450" y="4078831"/>
                </a:lnTo>
                <a:lnTo>
                  <a:pt x="2782667" y="4089299"/>
                </a:lnTo>
                <a:cubicBezTo>
                  <a:pt x="2786068" y="4093880"/>
                  <a:pt x="2789258" y="4098479"/>
                  <a:pt x="2792672" y="4102190"/>
                </a:cubicBezTo>
                <a:cubicBezTo>
                  <a:pt x="2797599" y="4108764"/>
                  <a:pt x="2795576" y="4092531"/>
                  <a:pt x="2794903" y="4089603"/>
                </a:cubicBezTo>
                <a:cubicBezTo>
                  <a:pt x="2799771" y="4088485"/>
                  <a:pt x="2801733" y="4097025"/>
                  <a:pt x="2804363" y="4101046"/>
                </a:cubicBezTo>
                <a:cubicBezTo>
                  <a:pt x="2809289" y="4107620"/>
                  <a:pt x="2818416" y="4103983"/>
                  <a:pt x="2823618" y="4104327"/>
                </a:cubicBezTo>
                <a:cubicBezTo>
                  <a:pt x="2821935" y="4097008"/>
                  <a:pt x="2820645" y="4091396"/>
                  <a:pt x="2818965" y="4084076"/>
                </a:cubicBezTo>
                <a:cubicBezTo>
                  <a:pt x="2822210" y="4083332"/>
                  <a:pt x="2827412" y="4083677"/>
                  <a:pt x="2827688" y="4077449"/>
                </a:cubicBezTo>
                <a:cubicBezTo>
                  <a:pt x="2818397" y="4077271"/>
                  <a:pt x="2808787" y="4076011"/>
                  <a:pt x="2799268" y="4075307"/>
                </a:cubicBezTo>
                <a:close/>
                <a:moveTo>
                  <a:pt x="2955464" y="4074150"/>
                </a:moveTo>
                <a:cubicBezTo>
                  <a:pt x="2941661" y="4080431"/>
                  <a:pt x="2927178" y="4083760"/>
                  <a:pt x="2910337" y="4082961"/>
                </a:cubicBezTo>
                <a:cubicBezTo>
                  <a:pt x="2898393" y="4082594"/>
                  <a:pt x="2883822" y="4078163"/>
                  <a:pt x="2874256" y="4088139"/>
                </a:cubicBezTo>
                <a:cubicBezTo>
                  <a:pt x="2877650" y="4102913"/>
                  <a:pt x="2881888" y="4106606"/>
                  <a:pt x="2890951" y="4109191"/>
                </a:cubicBezTo>
                <a:cubicBezTo>
                  <a:pt x="2902895" y="4109556"/>
                  <a:pt x="2915175" y="4111403"/>
                  <a:pt x="2925793" y="4113371"/>
                </a:cubicBezTo>
                <a:cubicBezTo>
                  <a:pt x="2935916" y="4114416"/>
                  <a:pt x="2947180" y="4111828"/>
                  <a:pt x="2958815" y="4118229"/>
                </a:cubicBezTo>
                <a:cubicBezTo>
                  <a:pt x="2966609" y="4122659"/>
                  <a:pt x="2952128" y="4125987"/>
                  <a:pt x="2950517" y="4126357"/>
                </a:cubicBezTo>
                <a:cubicBezTo>
                  <a:pt x="2944419" y="4129313"/>
                  <a:pt x="2941880" y="4133008"/>
                  <a:pt x="2949675" y="4137438"/>
                </a:cubicBezTo>
                <a:cubicBezTo>
                  <a:pt x="2952428" y="4138361"/>
                  <a:pt x="2956875" y="4139284"/>
                  <a:pt x="2960738" y="4138591"/>
                </a:cubicBezTo>
                <a:cubicBezTo>
                  <a:pt x="2964604" y="4137898"/>
                  <a:pt x="2967884" y="4135588"/>
                  <a:pt x="2968307" y="4130048"/>
                </a:cubicBezTo>
                <a:cubicBezTo>
                  <a:pt x="2968808" y="4117488"/>
                  <a:pt x="2965163" y="4108993"/>
                  <a:pt x="2974195" y="4104067"/>
                </a:cubicBezTo>
                <a:cubicBezTo>
                  <a:pt x="2982564" y="4097478"/>
                  <a:pt x="2978919" y="4088982"/>
                  <a:pt x="2976202" y="4077160"/>
                </a:cubicBezTo>
                <a:cubicBezTo>
                  <a:pt x="2970445" y="4081596"/>
                  <a:pt x="2964615" y="4084492"/>
                  <a:pt x="2958857" y="4088925"/>
                </a:cubicBezTo>
                <a:cubicBezTo>
                  <a:pt x="2957501" y="4083013"/>
                  <a:pt x="2956483" y="4078581"/>
                  <a:pt x="2955464" y="4074150"/>
                </a:cubicBezTo>
                <a:close/>
                <a:moveTo>
                  <a:pt x="2735825" y="4072086"/>
                </a:moveTo>
                <a:cubicBezTo>
                  <a:pt x="2737499" y="4079377"/>
                  <a:pt x="2739175" y="4086669"/>
                  <a:pt x="2738858" y="4092887"/>
                </a:cubicBezTo>
                <a:cubicBezTo>
                  <a:pt x="2741506" y="4089207"/>
                  <a:pt x="2745814" y="4085146"/>
                  <a:pt x="2748466" y="4081464"/>
                </a:cubicBezTo>
                <a:cubicBezTo>
                  <a:pt x="2744139" y="4077852"/>
                  <a:pt x="2740149" y="4075698"/>
                  <a:pt x="2735825" y="4072086"/>
                </a:cubicBezTo>
                <a:close/>
                <a:moveTo>
                  <a:pt x="2307240" y="4067523"/>
                </a:moveTo>
                <a:cubicBezTo>
                  <a:pt x="2308637" y="4073603"/>
                  <a:pt x="2313205" y="4078950"/>
                  <a:pt x="2316188" y="4084665"/>
                </a:cubicBezTo>
                <a:cubicBezTo>
                  <a:pt x="2320680" y="4083632"/>
                  <a:pt x="2325439" y="4082540"/>
                  <a:pt x="2330195" y="4081446"/>
                </a:cubicBezTo>
                <a:cubicBezTo>
                  <a:pt x="2322720" y="4076764"/>
                  <a:pt x="2314981" y="4072144"/>
                  <a:pt x="2307240" y="4067523"/>
                </a:cubicBezTo>
                <a:close/>
                <a:moveTo>
                  <a:pt x="2759808" y="4065430"/>
                </a:moveTo>
                <a:cubicBezTo>
                  <a:pt x="2756723" y="4066141"/>
                  <a:pt x="2753894" y="4066791"/>
                  <a:pt x="2750551" y="4067559"/>
                </a:cubicBezTo>
                <a:cubicBezTo>
                  <a:pt x="2751228" y="4070506"/>
                  <a:pt x="2751904" y="4073452"/>
                  <a:pt x="2752241" y="4074926"/>
                </a:cubicBezTo>
                <a:cubicBezTo>
                  <a:pt x="2755587" y="4074159"/>
                  <a:pt x="2758416" y="4073508"/>
                  <a:pt x="2761501" y="4072799"/>
                </a:cubicBezTo>
                <a:cubicBezTo>
                  <a:pt x="2761162" y="4071327"/>
                  <a:pt x="2760486" y="4068380"/>
                  <a:pt x="2759808" y="4065430"/>
                </a:cubicBezTo>
                <a:close/>
                <a:moveTo>
                  <a:pt x="2627123" y="4053546"/>
                </a:moveTo>
                <a:cubicBezTo>
                  <a:pt x="2631425" y="4064903"/>
                  <a:pt x="2637338" y="4075890"/>
                  <a:pt x="2644467" y="4084799"/>
                </a:cubicBezTo>
                <a:cubicBezTo>
                  <a:pt x="2650301" y="4081915"/>
                  <a:pt x="2661286" y="4078105"/>
                  <a:pt x="2654700" y="4064185"/>
                </a:cubicBezTo>
                <a:cubicBezTo>
                  <a:pt x="2649122" y="4054665"/>
                  <a:pt x="2633560" y="4052067"/>
                  <a:pt x="2627123" y="4053546"/>
                </a:cubicBezTo>
                <a:close/>
                <a:moveTo>
                  <a:pt x="645890" y="4052323"/>
                </a:moveTo>
                <a:lnTo>
                  <a:pt x="625055" y="4059829"/>
                </a:lnTo>
                <a:cubicBezTo>
                  <a:pt x="627176" y="4058550"/>
                  <a:pt x="632470" y="4056299"/>
                  <a:pt x="637203" y="4054552"/>
                </a:cubicBezTo>
                <a:close/>
                <a:moveTo>
                  <a:pt x="645974" y="4052293"/>
                </a:moveTo>
                <a:lnTo>
                  <a:pt x="645978" y="4052301"/>
                </a:lnTo>
                <a:lnTo>
                  <a:pt x="645890" y="4052323"/>
                </a:lnTo>
                <a:close/>
                <a:moveTo>
                  <a:pt x="565679" y="4051328"/>
                </a:moveTo>
                <a:cubicBezTo>
                  <a:pt x="564938" y="4051960"/>
                  <a:pt x="563889" y="4052538"/>
                  <a:pt x="562692" y="4052901"/>
                </a:cubicBezTo>
                <a:cubicBezTo>
                  <a:pt x="561494" y="4053264"/>
                  <a:pt x="560150" y="4053411"/>
                  <a:pt x="558817" y="4053183"/>
                </a:cubicBezTo>
                <a:cubicBezTo>
                  <a:pt x="560556" y="4050444"/>
                  <a:pt x="561992" y="4050693"/>
                  <a:pt x="565679" y="4051328"/>
                </a:cubicBezTo>
                <a:close/>
                <a:moveTo>
                  <a:pt x="545501" y="4050675"/>
                </a:moveTo>
                <a:lnTo>
                  <a:pt x="519952" y="4065143"/>
                </a:lnTo>
                <a:lnTo>
                  <a:pt x="516564" y="4065908"/>
                </a:lnTo>
                <a:lnTo>
                  <a:pt x="512497" y="4066525"/>
                </a:lnTo>
                <a:lnTo>
                  <a:pt x="524411" y="4058741"/>
                </a:lnTo>
                <a:lnTo>
                  <a:pt x="536086" y="4051788"/>
                </a:lnTo>
                <a:lnTo>
                  <a:pt x="542599" y="4051166"/>
                </a:lnTo>
                <a:close/>
                <a:moveTo>
                  <a:pt x="524089" y="4050228"/>
                </a:moveTo>
                <a:cubicBezTo>
                  <a:pt x="525064" y="4050396"/>
                  <a:pt x="525257" y="4050729"/>
                  <a:pt x="524983" y="4051110"/>
                </a:cubicBezTo>
                <a:cubicBezTo>
                  <a:pt x="524573" y="4051680"/>
                  <a:pt x="523114" y="4052353"/>
                  <a:pt x="521666" y="4052727"/>
                </a:cubicBezTo>
                <a:cubicBezTo>
                  <a:pt x="520218" y="4053100"/>
                  <a:pt x="518781" y="4053172"/>
                  <a:pt x="518415" y="4052540"/>
                </a:cubicBezTo>
                <a:cubicBezTo>
                  <a:pt x="518415" y="4052540"/>
                  <a:pt x="521632" y="4049804"/>
                  <a:pt x="524089" y="4050228"/>
                </a:cubicBezTo>
                <a:close/>
                <a:moveTo>
                  <a:pt x="651986" y="4045658"/>
                </a:moveTo>
                <a:lnTo>
                  <a:pt x="652504" y="4045981"/>
                </a:lnTo>
                <a:lnTo>
                  <a:pt x="653754" y="4046765"/>
                </a:lnTo>
                <a:close/>
                <a:moveTo>
                  <a:pt x="669041" y="4041428"/>
                </a:moveTo>
                <a:lnTo>
                  <a:pt x="667084" y="4041818"/>
                </a:lnTo>
                <a:lnTo>
                  <a:pt x="651986" y="4045658"/>
                </a:lnTo>
                <a:lnTo>
                  <a:pt x="651668" y="4045739"/>
                </a:lnTo>
                <a:lnTo>
                  <a:pt x="643736" y="4049493"/>
                </a:lnTo>
                <a:lnTo>
                  <a:pt x="643401" y="4049198"/>
                </a:lnTo>
                <a:cubicBezTo>
                  <a:pt x="642889" y="4049110"/>
                  <a:pt x="642467" y="4049415"/>
                  <a:pt x="642340" y="4050154"/>
                </a:cubicBezTo>
                <a:lnTo>
                  <a:pt x="643736" y="4049493"/>
                </a:lnTo>
                <a:lnTo>
                  <a:pt x="645004" y="4050614"/>
                </a:lnTo>
                <a:cubicBezTo>
                  <a:pt x="632469" y="4054780"/>
                  <a:pt x="618450" y="4060210"/>
                  <a:pt x="618195" y="4061683"/>
                </a:cubicBezTo>
                <a:cubicBezTo>
                  <a:pt x="618450" y="4060210"/>
                  <a:pt x="624801" y="4061304"/>
                  <a:pt x="624801" y="4061304"/>
                </a:cubicBezTo>
                <a:cubicBezTo>
                  <a:pt x="628490" y="4061941"/>
                  <a:pt x="624292" y="4064255"/>
                  <a:pt x="629415" y="4065138"/>
                </a:cubicBezTo>
                <a:lnTo>
                  <a:pt x="633553" y="4064148"/>
                </a:lnTo>
                <a:lnTo>
                  <a:pt x="635035" y="4062660"/>
                </a:lnTo>
                <a:lnTo>
                  <a:pt x="657352" y="4049016"/>
                </a:lnTo>
                <a:lnTo>
                  <a:pt x="661185" y="4046673"/>
                </a:lnTo>
                <a:lnTo>
                  <a:pt x="656517" y="4048494"/>
                </a:lnTo>
                <a:lnTo>
                  <a:pt x="656494" y="4048503"/>
                </a:lnTo>
                <a:lnTo>
                  <a:pt x="645974" y="4052293"/>
                </a:lnTo>
                <a:lnTo>
                  <a:pt x="645004" y="4050614"/>
                </a:lnTo>
                <a:lnTo>
                  <a:pt x="654985" y="4047535"/>
                </a:lnTo>
                <a:lnTo>
                  <a:pt x="659618" y="4046106"/>
                </a:lnTo>
                <a:lnTo>
                  <a:pt x="664127" y="4044874"/>
                </a:lnTo>
                <a:lnTo>
                  <a:pt x="666388" y="4043493"/>
                </a:lnTo>
                <a:close/>
                <a:moveTo>
                  <a:pt x="3142086" y="4038300"/>
                </a:moveTo>
                <a:cubicBezTo>
                  <a:pt x="3142424" y="4039773"/>
                  <a:pt x="3143101" y="4042720"/>
                  <a:pt x="3143779" y="4045666"/>
                </a:cubicBezTo>
                <a:cubicBezTo>
                  <a:pt x="3146527" y="4041933"/>
                  <a:pt x="3148936" y="4036726"/>
                  <a:pt x="3142086" y="4038300"/>
                </a:cubicBezTo>
                <a:close/>
                <a:moveTo>
                  <a:pt x="3290131" y="4034051"/>
                </a:moveTo>
                <a:cubicBezTo>
                  <a:pt x="3291439" y="4039745"/>
                  <a:pt x="3293074" y="4046865"/>
                  <a:pt x="3298213" y="4045684"/>
                </a:cubicBezTo>
                <a:cubicBezTo>
                  <a:pt x="3297233" y="4041413"/>
                  <a:pt x="3296983" y="4032477"/>
                  <a:pt x="3290131" y="4034051"/>
                </a:cubicBezTo>
                <a:close/>
                <a:moveTo>
                  <a:pt x="3201021" y="4033912"/>
                </a:moveTo>
                <a:cubicBezTo>
                  <a:pt x="3202003" y="4038182"/>
                  <a:pt x="3201442" y="4042807"/>
                  <a:pt x="3199337" y="4047788"/>
                </a:cubicBezTo>
                <a:cubicBezTo>
                  <a:pt x="3202096" y="4045657"/>
                  <a:pt x="3204855" y="4043526"/>
                  <a:pt x="3207615" y="4041390"/>
                </a:cubicBezTo>
                <a:cubicBezTo>
                  <a:pt x="3205416" y="4038897"/>
                  <a:pt x="3203218" y="4036404"/>
                  <a:pt x="3201021" y="4033912"/>
                </a:cubicBezTo>
                <a:close/>
                <a:moveTo>
                  <a:pt x="3425850" y="4031966"/>
                </a:moveTo>
                <a:cubicBezTo>
                  <a:pt x="3421222" y="4033030"/>
                  <a:pt x="3416243" y="4032577"/>
                  <a:pt x="3418335" y="4041680"/>
                </a:cubicBezTo>
                <a:cubicBezTo>
                  <a:pt x="3421422" y="4040971"/>
                  <a:pt x="3427944" y="4041071"/>
                  <a:pt x="3425850" y="4031966"/>
                </a:cubicBezTo>
                <a:close/>
                <a:moveTo>
                  <a:pt x="3359239" y="4031931"/>
                </a:moveTo>
                <a:cubicBezTo>
                  <a:pt x="3358276" y="4035347"/>
                  <a:pt x="3357663" y="4040280"/>
                  <a:pt x="3354691" y="4042562"/>
                </a:cubicBezTo>
                <a:cubicBezTo>
                  <a:pt x="3358361" y="4043317"/>
                  <a:pt x="3363339" y="4042173"/>
                  <a:pt x="3366660" y="4041411"/>
                </a:cubicBezTo>
                <a:cubicBezTo>
                  <a:pt x="3364302" y="4038757"/>
                  <a:pt x="3361597" y="4034585"/>
                  <a:pt x="3359239" y="4031931"/>
                </a:cubicBezTo>
                <a:close/>
                <a:moveTo>
                  <a:pt x="3404031" y="4029652"/>
                </a:moveTo>
                <a:cubicBezTo>
                  <a:pt x="3401125" y="4030319"/>
                  <a:pt x="3399274" y="4030744"/>
                  <a:pt x="3396365" y="4031413"/>
                </a:cubicBezTo>
                <a:cubicBezTo>
                  <a:pt x="3390022" y="4032870"/>
                  <a:pt x="3391742" y="4040359"/>
                  <a:pt x="3387672" y="4044448"/>
                </a:cubicBezTo>
                <a:cubicBezTo>
                  <a:pt x="3394360" y="4044488"/>
                  <a:pt x="3400783" y="4044588"/>
                  <a:pt x="3407472" y="4044628"/>
                </a:cubicBezTo>
                <a:cubicBezTo>
                  <a:pt x="3406440" y="4040136"/>
                  <a:pt x="3405064" y="4034145"/>
                  <a:pt x="3404031" y="4029652"/>
                </a:cubicBezTo>
                <a:close/>
                <a:moveTo>
                  <a:pt x="3473247" y="4027965"/>
                </a:moveTo>
                <a:cubicBezTo>
                  <a:pt x="3470250" y="4028294"/>
                  <a:pt x="3467004" y="4030222"/>
                  <a:pt x="3464668" y="4030759"/>
                </a:cubicBezTo>
                <a:cubicBezTo>
                  <a:pt x="3466474" y="4038620"/>
                  <a:pt x="3471761" y="4037553"/>
                  <a:pt x="3476265" y="4036076"/>
                </a:cubicBezTo>
                <a:cubicBezTo>
                  <a:pt x="3477765" y="4035585"/>
                  <a:pt x="3479178" y="4035045"/>
                  <a:pt x="3480345" y="4034777"/>
                </a:cubicBezTo>
                <a:cubicBezTo>
                  <a:pt x="3478998" y="4028911"/>
                  <a:pt x="3476246" y="4027638"/>
                  <a:pt x="3473247" y="4027965"/>
                </a:cubicBezTo>
                <a:close/>
                <a:moveTo>
                  <a:pt x="3457870" y="4024158"/>
                </a:moveTo>
                <a:cubicBezTo>
                  <a:pt x="3450415" y="4027473"/>
                  <a:pt x="3442695" y="4030850"/>
                  <a:pt x="3436237" y="4032333"/>
                </a:cubicBezTo>
                <a:cubicBezTo>
                  <a:pt x="3443528" y="4041879"/>
                  <a:pt x="3453214" y="4039654"/>
                  <a:pt x="3461308" y="4039130"/>
                </a:cubicBezTo>
                <a:cubicBezTo>
                  <a:pt x="3460317" y="4034818"/>
                  <a:pt x="3458919" y="4028726"/>
                  <a:pt x="3457870" y="4024158"/>
                </a:cubicBezTo>
                <a:close/>
                <a:moveTo>
                  <a:pt x="3533268" y="4021957"/>
                </a:moveTo>
                <a:cubicBezTo>
                  <a:pt x="3531211" y="4022234"/>
                  <a:pt x="3529782" y="4025251"/>
                  <a:pt x="3531128" y="4031107"/>
                </a:cubicBezTo>
                <a:cubicBezTo>
                  <a:pt x="3532739" y="4030738"/>
                  <a:pt x="3535962" y="4029997"/>
                  <a:pt x="3539187" y="4029257"/>
                </a:cubicBezTo>
                <a:cubicBezTo>
                  <a:pt x="3538013" y="4024147"/>
                  <a:pt x="3535325" y="4021682"/>
                  <a:pt x="3533268" y="4021957"/>
                </a:cubicBezTo>
                <a:close/>
                <a:moveTo>
                  <a:pt x="2891411" y="4021868"/>
                </a:moveTo>
                <a:cubicBezTo>
                  <a:pt x="2889351" y="4021738"/>
                  <a:pt x="2887105" y="4022571"/>
                  <a:pt x="2885563" y="4022926"/>
                </a:cubicBezTo>
                <a:cubicBezTo>
                  <a:pt x="2887227" y="4030176"/>
                  <a:pt x="2893068" y="4027308"/>
                  <a:pt x="2896154" y="4026599"/>
                </a:cubicBezTo>
                <a:cubicBezTo>
                  <a:pt x="2895349" y="4023094"/>
                  <a:pt x="2893472" y="4021999"/>
                  <a:pt x="2891411" y="4021868"/>
                </a:cubicBezTo>
                <a:close/>
                <a:moveTo>
                  <a:pt x="3508389" y="4020569"/>
                </a:moveTo>
                <a:cubicBezTo>
                  <a:pt x="3506636" y="4020972"/>
                  <a:pt x="3505134" y="4021317"/>
                  <a:pt x="3503881" y="4021605"/>
                </a:cubicBezTo>
                <a:cubicBezTo>
                  <a:pt x="3504930" y="4026172"/>
                  <a:pt x="3505979" y="4030738"/>
                  <a:pt x="3507321" y="4036578"/>
                </a:cubicBezTo>
                <a:cubicBezTo>
                  <a:pt x="3508573" y="4036289"/>
                  <a:pt x="3510075" y="4035944"/>
                  <a:pt x="3511829" y="4035541"/>
                </a:cubicBezTo>
                <a:cubicBezTo>
                  <a:pt x="3510487" y="4029703"/>
                  <a:pt x="3509438" y="4025137"/>
                  <a:pt x="3508389" y="4020569"/>
                </a:cubicBezTo>
                <a:close/>
                <a:moveTo>
                  <a:pt x="2847564" y="4015909"/>
                </a:moveTo>
                <a:cubicBezTo>
                  <a:pt x="2844891" y="4016138"/>
                  <a:pt x="2841941" y="4017970"/>
                  <a:pt x="2839487" y="4018534"/>
                </a:cubicBezTo>
                <a:cubicBezTo>
                  <a:pt x="2840829" y="4024378"/>
                  <a:pt x="2843702" y="4025640"/>
                  <a:pt x="2846613" y="4025355"/>
                </a:cubicBezTo>
                <a:cubicBezTo>
                  <a:pt x="2849527" y="4025070"/>
                  <a:pt x="2852477" y="4023240"/>
                  <a:pt x="2853977" y="4022895"/>
                </a:cubicBezTo>
                <a:cubicBezTo>
                  <a:pt x="2852634" y="4017052"/>
                  <a:pt x="2850239" y="4015678"/>
                  <a:pt x="2847564" y="4015909"/>
                </a:cubicBezTo>
                <a:close/>
                <a:moveTo>
                  <a:pt x="3507886" y="4012688"/>
                </a:moveTo>
                <a:lnTo>
                  <a:pt x="3509392" y="4012875"/>
                </a:lnTo>
                <a:cubicBezTo>
                  <a:pt x="3508898" y="4013419"/>
                  <a:pt x="3508387" y="4013452"/>
                  <a:pt x="3508008" y="4013108"/>
                </a:cubicBezTo>
                <a:close/>
                <a:moveTo>
                  <a:pt x="3517688" y="4012248"/>
                </a:moveTo>
                <a:lnTo>
                  <a:pt x="3523291" y="4013294"/>
                </a:lnTo>
                <a:cubicBezTo>
                  <a:pt x="3525594" y="4013657"/>
                  <a:pt x="3527594" y="4013900"/>
                  <a:pt x="3528810" y="4013926"/>
                </a:cubicBezTo>
                <a:lnTo>
                  <a:pt x="3526459" y="4013390"/>
                </a:lnTo>
                <a:close/>
                <a:moveTo>
                  <a:pt x="2812490" y="4011292"/>
                </a:moveTo>
                <a:cubicBezTo>
                  <a:pt x="2807862" y="4012357"/>
                  <a:pt x="2802906" y="4012009"/>
                  <a:pt x="2804851" y="4020473"/>
                </a:cubicBezTo>
                <a:cubicBezTo>
                  <a:pt x="2807939" y="4019764"/>
                  <a:pt x="2814110" y="4018347"/>
                  <a:pt x="2812490" y="4011292"/>
                </a:cubicBezTo>
                <a:close/>
                <a:moveTo>
                  <a:pt x="2458060" y="4009968"/>
                </a:moveTo>
                <a:cubicBezTo>
                  <a:pt x="2458906" y="4013652"/>
                  <a:pt x="2460871" y="4015139"/>
                  <a:pt x="2462887" y="4015065"/>
                </a:cubicBezTo>
                <a:cubicBezTo>
                  <a:pt x="2464899" y="4014989"/>
                  <a:pt x="2466961" y="4013353"/>
                  <a:pt x="2467996" y="4010788"/>
                </a:cubicBezTo>
                <a:cubicBezTo>
                  <a:pt x="2464909" y="4011496"/>
                  <a:pt x="2461485" y="4010733"/>
                  <a:pt x="2458060" y="4009968"/>
                </a:cubicBezTo>
                <a:close/>
                <a:moveTo>
                  <a:pt x="2822106" y="4008746"/>
                </a:moveTo>
                <a:cubicBezTo>
                  <a:pt x="2821531" y="4013374"/>
                  <a:pt x="2820954" y="4018003"/>
                  <a:pt x="2820378" y="4022633"/>
                </a:cubicBezTo>
                <a:cubicBezTo>
                  <a:pt x="2825050" y="4021558"/>
                  <a:pt x="2829721" y="4020485"/>
                  <a:pt x="2834393" y="4019413"/>
                </a:cubicBezTo>
                <a:cubicBezTo>
                  <a:pt x="2832757" y="4012294"/>
                  <a:pt x="2825875" y="4010877"/>
                  <a:pt x="2822106" y="4008746"/>
                </a:cubicBezTo>
                <a:close/>
                <a:moveTo>
                  <a:pt x="2382455" y="4007875"/>
                </a:moveTo>
                <a:cubicBezTo>
                  <a:pt x="2390638" y="4013823"/>
                  <a:pt x="2401032" y="4014566"/>
                  <a:pt x="2409214" y="4020515"/>
                </a:cubicBezTo>
                <a:cubicBezTo>
                  <a:pt x="2416712" y="4023489"/>
                  <a:pt x="2419388" y="4035138"/>
                  <a:pt x="2428237" y="4037803"/>
                </a:cubicBezTo>
                <a:cubicBezTo>
                  <a:pt x="2448429" y="4044125"/>
                  <a:pt x="2469561" y="4047098"/>
                  <a:pt x="2490762" y="4051622"/>
                </a:cubicBezTo>
                <a:cubicBezTo>
                  <a:pt x="2535885" y="4062627"/>
                  <a:pt x="2582479" y="4073845"/>
                  <a:pt x="2624288" y="4064241"/>
                </a:cubicBezTo>
                <a:lnTo>
                  <a:pt x="2614093" y="4059630"/>
                </a:lnTo>
                <a:lnTo>
                  <a:pt x="2615399" y="4057369"/>
                </a:lnTo>
                <a:lnTo>
                  <a:pt x="2616149" y="4056068"/>
                </a:lnTo>
                <a:cubicBezTo>
                  <a:pt x="2616149" y="4056068"/>
                  <a:pt x="2615828" y="4056626"/>
                  <a:pt x="2615424" y="4057325"/>
                </a:cubicBezTo>
                <a:lnTo>
                  <a:pt x="2615399" y="4057369"/>
                </a:lnTo>
                <a:lnTo>
                  <a:pt x="2614214" y="4059419"/>
                </a:lnTo>
                <a:lnTo>
                  <a:pt x="2614093" y="4059630"/>
                </a:lnTo>
                <a:lnTo>
                  <a:pt x="2609077" y="4057359"/>
                </a:lnTo>
                <a:cubicBezTo>
                  <a:pt x="2603986" y="4055596"/>
                  <a:pt x="2599024" y="4054386"/>
                  <a:pt x="2594634" y="4053829"/>
                </a:cubicBezTo>
                <a:cubicBezTo>
                  <a:pt x="2589438" y="4053456"/>
                  <a:pt x="2584242" y="4053085"/>
                  <a:pt x="2578972" y="4051165"/>
                </a:cubicBezTo>
                <a:cubicBezTo>
                  <a:pt x="2577353" y="4051536"/>
                  <a:pt x="2573775" y="4050792"/>
                  <a:pt x="2571815" y="4049677"/>
                </a:cubicBezTo>
                <a:cubicBezTo>
                  <a:pt x="2570852" y="4045487"/>
                  <a:pt x="2569884" y="4041273"/>
                  <a:pt x="2568518" y="4035325"/>
                </a:cubicBezTo>
                <a:cubicBezTo>
                  <a:pt x="2541748" y="4059715"/>
                  <a:pt x="2505490" y="4034147"/>
                  <a:pt x="2475835" y="4023737"/>
                </a:cubicBezTo>
                <a:cubicBezTo>
                  <a:pt x="2477113" y="4021878"/>
                  <a:pt x="2478105" y="4018778"/>
                  <a:pt x="2479039" y="4015433"/>
                </a:cubicBezTo>
                <a:cubicBezTo>
                  <a:pt x="2475803" y="4016177"/>
                  <a:pt x="2473502" y="4013575"/>
                  <a:pt x="2471883" y="4013947"/>
                </a:cubicBezTo>
                <a:cubicBezTo>
                  <a:pt x="2468574" y="4013140"/>
                  <a:pt x="2466361" y="4018346"/>
                  <a:pt x="2461507" y="4019461"/>
                </a:cubicBezTo>
                <a:cubicBezTo>
                  <a:pt x="2453072" y="4019832"/>
                  <a:pt x="2443954" y="4017230"/>
                  <a:pt x="2435179" y="4016115"/>
                </a:cubicBezTo>
                <a:cubicBezTo>
                  <a:pt x="2417288" y="4012397"/>
                  <a:pt x="2400260" y="4003784"/>
                  <a:pt x="2382455" y="4007875"/>
                </a:cubicBezTo>
                <a:close/>
                <a:moveTo>
                  <a:pt x="2980746" y="4007796"/>
                </a:moveTo>
                <a:cubicBezTo>
                  <a:pt x="2976117" y="4008859"/>
                  <a:pt x="2971488" y="4009922"/>
                  <a:pt x="2973108" y="4016976"/>
                </a:cubicBezTo>
                <a:cubicBezTo>
                  <a:pt x="2977738" y="4015913"/>
                  <a:pt x="2982692" y="4016261"/>
                  <a:pt x="2980746" y="4007796"/>
                </a:cubicBezTo>
                <a:close/>
                <a:moveTo>
                  <a:pt x="3620736" y="4007627"/>
                </a:moveTo>
                <a:lnTo>
                  <a:pt x="3623170" y="4008109"/>
                </a:lnTo>
                <a:cubicBezTo>
                  <a:pt x="3620573" y="4008030"/>
                  <a:pt x="3618345" y="4008041"/>
                  <a:pt x="3618151" y="4007954"/>
                </a:cubicBezTo>
                <a:cubicBezTo>
                  <a:pt x="3618054" y="4007910"/>
                  <a:pt x="3618465" y="4007844"/>
                  <a:pt x="3619595" y="4007728"/>
                </a:cubicBezTo>
                <a:close/>
                <a:moveTo>
                  <a:pt x="2964941" y="4004411"/>
                </a:moveTo>
                <a:cubicBezTo>
                  <a:pt x="2960183" y="4005503"/>
                  <a:pt x="2949966" y="4003429"/>
                  <a:pt x="2952296" y="4013562"/>
                </a:cubicBezTo>
                <a:cubicBezTo>
                  <a:pt x="2954674" y="4013015"/>
                  <a:pt x="2958517" y="4013694"/>
                  <a:pt x="2961424" y="4013027"/>
                </a:cubicBezTo>
                <a:cubicBezTo>
                  <a:pt x="2964332" y="4012357"/>
                  <a:pt x="2966305" y="4010344"/>
                  <a:pt x="2964941" y="4004411"/>
                </a:cubicBezTo>
                <a:close/>
                <a:moveTo>
                  <a:pt x="431175" y="4001155"/>
                </a:moveTo>
                <a:cubicBezTo>
                  <a:pt x="431282" y="4001139"/>
                  <a:pt x="430966" y="4001421"/>
                  <a:pt x="430058" y="4002135"/>
                </a:cubicBezTo>
                <a:lnTo>
                  <a:pt x="429129" y="4002845"/>
                </a:lnTo>
                <a:lnTo>
                  <a:pt x="426773" y="4003756"/>
                </a:lnTo>
                <a:cubicBezTo>
                  <a:pt x="429049" y="4002408"/>
                  <a:pt x="430960" y="4001185"/>
                  <a:pt x="431175" y="4001155"/>
                </a:cubicBezTo>
                <a:close/>
                <a:moveTo>
                  <a:pt x="2353896" y="3993817"/>
                </a:moveTo>
                <a:cubicBezTo>
                  <a:pt x="2345231" y="3991229"/>
                  <a:pt x="2346255" y="4002952"/>
                  <a:pt x="2348587" y="4013103"/>
                </a:cubicBezTo>
                <a:cubicBezTo>
                  <a:pt x="2354932" y="4011646"/>
                  <a:pt x="2351989" y="3998835"/>
                  <a:pt x="2353896" y="3993817"/>
                </a:cubicBezTo>
                <a:close/>
                <a:moveTo>
                  <a:pt x="2368921" y="3993802"/>
                </a:moveTo>
                <a:cubicBezTo>
                  <a:pt x="2365648" y="3994554"/>
                  <a:pt x="2360742" y="3995681"/>
                  <a:pt x="2357745" y="3996369"/>
                </a:cubicBezTo>
                <a:cubicBezTo>
                  <a:pt x="2357052" y="4000854"/>
                  <a:pt x="2359688" y="4004829"/>
                  <a:pt x="2362048" y="4008866"/>
                </a:cubicBezTo>
                <a:cubicBezTo>
                  <a:pt x="2364654" y="4005215"/>
                  <a:pt x="2370863" y="4002261"/>
                  <a:pt x="2368921" y="3993802"/>
                </a:cubicBezTo>
                <a:close/>
                <a:moveTo>
                  <a:pt x="2697900" y="3991513"/>
                </a:moveTo>
                <a:cubicBezTo>
                  <a:pt x="2693040" y="3992631"/>
                  <a:pt x="2684939" y="3994491"/>
                  <a:pt x="2690936" y="4005744"/>
                </a:cubicBezTo>
                <a:cubicBezTo>
                  <a:pt x="2697864" y="4013624"/>
                  <a:pt x="2707586" y="4011392"/>
                  <a:pt x="2714410" y="4011403"/>
                </a:cubicBezTo>
                <a:cubicBezTo>
                  <a:pt x="2739688" y="4010069"/>
                  <a:pt x="2763519" y="4018517"/>
                  <a:pt x="2787823" y="4012933"/>
                </a:cubicBezTo>
                <a:cubicBezTo>
                  <a:pt x="2757240" y="4006038"/>
                  <a:pt x="2728544" y="3998682"/>
                  <a:pt x="2697900" y="3991513"/>
                </a:cubicBezTo>
                <a:close/>
                <a:moveTo>
                  <a:pt x="2773995" y="3990463"/>
                </a:moveTo>
                <a:cubicBezTo>
                  <a:pt x="2771982" y="3990539"/>
                  <a:pt x="2769921" y="3992175"/>
                  <a:pt x="2768886" y="3994740"/>
                </a:cubicBezTo>
                <a:cubicBezTo>
                  <a:pt x="2772311" y="3995505"/>
                  <a:pt x="2775735" y="3996270"/>
                  <a:pt x="2778821" y="3995561"/>
                </a:cubicBezTo>
                <a:cubicBezTo>
                  <a:pt x="2777975" y="3991878"/>
                  <a:pt x="2776008" y="3990389"/>
                  <a:pt x="2773995" y="3990463"/>
                </a:cubicBezTo>
                <a:close/>
                <a:moveTo>
                  <a:pt x="2677313" y="3989783"/>
                </a:moveTo>
                <a:cubicBezTo>
                  <a:pt x="2674027" y="3990539"/>
                  <a:pt x="2670739" y="3991294"/>
                  <a:pt x="2667453" y="3992049"/>
                </a:cubicBezTo>
                <a:cubicBezTo>
                  <a:pt x="2660882" y="3993559"/>
                  <a:pt x="2656254" y="3988479"/>
                  <a:pt x="2649682" y="3989988"/>
                </a:cubicBezTo>
                <a:cubicBezTo>
                  <a:pt x="2641867" y="4008676"/>
                  <a:pt x="2675399" y="4004046"/>
                  <a:pt x="2680663" y="4004372"/>
                </a:cubicBezTo>
                <a:cubicBezTo>
                  <a:pt x="2679658" y="3999995"/>
                  <a:pt x="2678317" y="3994161"/>
                  <a:pt x="2677313" y="3989783"/>
                </a:cubicBezTo>
                <a:close/>
                <a:moveTo>
                  <a:pt x="2765597" y="3987055"/>
                </a:moveTo>
                <a:cubicBezTo>
                  <a:pt x="2758612" y="3987118"/>
                  <a:pt x="2751964" y="3988644"/>
                  <a:pt x="2744979" y="3988707"/>
                </a:cubicBezTo>
                <a:cubicBezTo>
                  <a:pt x="2746326" y="3994568"/>
                  <a:pt x="2749987" y="3995268"/>
                  <a:pt x="2753934" y="3994362"/>
                </a:cubicBezTo>
                <a:cubicBezTo>
                  <a:pt x="2757880" y="3993454"/>
                  <a:pt x="2762114" y="3990940"/>
                  <a:pt x="2764609" y="3990366"/>
                </a:cubicBezTo>
                <a:cubicBezTo>
                  <a:pt x="2764609" y="3990366"/>
                  <a:pt x="2765934" y="3988519"/>
                  <a:pt x="2765597" y="3987055"/>
                </a:cubicBezTo>
                <a:close/>
                <a:moveTo>
                  <a:pt x="2647474" y="3985278"/>
                </a:moveTo>
                <a:cubicBezTo>
                  <a:pt x="2642470" y="3984903"/>
                  <a:pt x="2637521" y="3984767"/>
                  <a:pt x="2632848" y="3985841"/>
                </a:cubicBezTo>
                <a:cubicBezTo>
                  <a:pt x="2635132" y="3987749"/>
                  <a:pt x="2639227" y="3990771"/>
                  <a:pt x="2642511" y="3991117"/>
                </a:cubicBezTo>
                <a:cubicBezTo>
                  <a:pt x="2643607" y="3991231"/>
                  <a:pt x="2644613" y="3991048"/>
                  <a:pt x="2645431" y="3990429"/>
                </a:cubicBezTo>
                <a:cubicBezTo>
                  <a:pt x="2646522" y="3989601"/>
                  <a:pt x="2647280" y="3987995"/>
                  <a:pt x="2647474" y="3985278"/>
                </a:cubicBezTo>
                <a:close/>
                <a:moveTo>
                  <a:pt x="2712072" y="3983416"/>
                </a:moveTo>
                <a:cubicBezTo>
                  <a:pt x="2709281" y="3983495"/>
                  <a:pt x="2706899" y="3984416"/>
                  <a:pt x="2705911" y="3987642"/>
                </a:cubicBezTo>
                <a:cubicBezTo>
                  <a:pt x="2718064" y="3987848"/>
                  <a:pt x="2729889" y="3986629"/>
                  <a:pt x="2741768" y="3986898"/>
                </a:cubicBezTo>
                <a:cubicBezTo>
                  <a:pt x="2734818" y="3985497"/>
                  <a:pt x="2727919" y="3985583"/>
                  <a:pt x="2720694" y="3984246"/>
                </a:cubicBezTo>
                <a:cubicBezTo>
                  <a:pt x="2718066" y="3984099"/>
                  <a:pt x="2714865" y="3983335"/>
                  <a:pt x="2712072" y="3983416"/>
                </a:cubicBezTo>
                <a:close/>
                <a:moveTo>
                  <a:pt x="2695011" y="3978434"/>
                </a:moveTo>
                <a:cubicBezTo>
                  <a:pt x="2695857" y="3982117"/>
                  <a:pt x="2697825" y="3983604"/>
                  <a:pt x="2699838" y="3983530"/>
                </a:cubicBezTo>
                <a:cubicBezTo>
                  <a:pt x="2701851" y="3983455"/>
                  <a:pt x="2703912" y="3981817"/>
                  <a:pt x="2704947" y="3979253"/>
                </a:cubicBezTo>
                <a:cubicBezTo>
                  <a:pt x="2701523" y="3978489"/>
                  <a:pt x="2698098" y="3977725"/>
                  <a:pt x="2695011" y="3978434"/>
                </a:cubicBezTo>
                <a:close/>
                <a:moveTo>
                  <a:pt x="2579400" y="3977213"/>
                </a:moveTo>
                <a:cubicBezTo>
                  <a:pt x="2574473" y="3976658"/>
                  <a:pt x="2569547" y="3977040"/>
                  <a:pt x="2565374" y="3980996"/>
                </a:cubicBezTo>
                <a:cubicBezTo>
                  <a:pt x="2573352" y="3982537"/>
                  <a:pt x="2580089" y="3983518"/>
                  <a:pt x="2586757" y="3981776"/>
                </a:cubicBezTo>
                <a:cubicBezTo>
                  <a:pt x="2588981" y="3981195"/>
                  <a:pt x="2591196" y="3980312"/>
                  <a:pt x="2593446" y="3979045"/>
                </a:cubicBezTo>
                <a:cubicBezTo>
                  <a:pt x="2589259" y="3979257"/>
                  <a:pt x="2584328" y="3977767"/>
                  <a:pt x="2579400" y="3977213"/>
                </a:cubicBezTo>
                <a:close/>
                <a:moveTo>
                  <a:pt x="2678784" y="3974383"/>
                </a:moveTo>
                <a:cubicBezTo>
                  <a:pt x="2673977" y="3975488"/>
                  <a:pt x="2664917" y="3972761"/>
                  <a:pt x="2667657" y="3984687"/>
                </a:cubicBezTo>
                <a:cubicBezTo>
                  <a:pt x="2668858" y="3984411"/>
                  <a:pt x="2670305" y="3984279"/>
                  <a:pt x="2671760" y="3984076"/>
                </a:cubicBezTo>
                <a:cubicBezTo>
                  <a:pt x="2676126" y="3983461"/>
                  <a:pt x="2680579" y="3982187"/>
                  <a:pt x="2678784" y="3974383"/>
                </a:cubicBezTo>
                <a:close/>
                <a:moveTo>
                  <a:pt x="2554744" y="3972872"/>
                </a:moveTo>
                <a:cubicBezTo>
                  <a:pt x="2556097" y="3978766"/>
                  <a:pt x="2559657" y="3979499"/>
                  <a:pt x="2562881" y="3978760"/>
                </a:cubicBezTo>
                <a:cubicBezTo>
                  <a:pt x="2564153" y="3976915"/>
                  <a:pt x="2564153" y="3976915"/>
                  <a:pt x="2563814" y="3975442"/>
                </a:cubicBezTo>
                <a:cubicBezTo>
                  <a:pt x="2561864" y="3974339"/>
                  <a:pt x="2558303" y="3973606"/>
                  <a:pt x="2554744" y="3972872"/>
                </a:cubicBezTo>
                <a:close/>
                <a:moveTo>
                  <a:pt x="3117361" y="3969986"/>
                </a:moveTo>
                <a:cubicBezTo>
                  <a:pt x="3115331" y="3970085"/>
                  <a:pt x="3113280" y="3971758"/>
                  <a:pt x="3112352" y="3974376"/>
                </a:cubicBezTo>
                <a:cubicBezTo>
                  <a:pt x="3115550" y="3974977"/>
                  <a:pt x="3119071" y="3975770"/>
                  <a:pt x="3122245" y="3975041"/>
                </a:cubicBezTo>
                <a:cubicBezTo>
                  <a:pt x="3121399" y="3971362"/>
                  <a:pt x="3119391" y="3969887"/>
                  <a:pt x="3117361" y="3969986"/>
                </a:cubicBezTo>
                <a:close/>
                <a:moveTo>
                  <a:pt x="2548217" y="3967500"/>
                </a:moveTo>
                <a:cubicBezTo>
                  <a:pt x="2543544" y="3968573"/>
                  <a:pt x="2538873" y="3969647"/>
                  <a:pt x="2534202" y="3970719"/>
                </a:cubicBezTo>
                <a:cubicBezTo>
                  <a:pt x="2536432" y="3973291"/>
                  <a:pt x="2538115" y="3980616"/>
                  <a:pt x="2541566" y="3981367"/>
                </a:cubicBezTo>
                <a:cubicBezTo>
                  <a:pt x="2544679" y="3980651"/>
                  <a:pt x="2549565" y="3973360"/>
                  <a:pt x="2548217" y="3967500"/>
                </a:cubicBezTo>
                <a:close/>
                <a:moveTo>
                  <a:pt x="2278923" y="3966813"/>
                </a:moveTo>
                <a:cubicBezTo>
                  <a:pt x="2271892" y="3966007"/>
                  <a:pt x="2264913" y="3966175"/>
                  <a:pt x="2258029" y="3967756"/>
                </a:cubicBezTo>
                <a:cubicBezTo>
                  <a:pt x="2277819" y="3972245"/>
                  <a:pt x="2295436" y="3975944"/>
                  <a:pt x="2314676" y="3985465"/>
                </a:cubicBezTo>
                <a:cubicBezTo>
                  <a:pt x="2318827" y="3986836"/>
                  <a:pt x="2332169" y="3994808"/>
                  <a:pt x="2338806" y="3993430"/>
                </a:cubicBezTo>
                <a:cubicBezTo>
                  <a:pt x="2341019" y="3992969"/>
                  <a:pt x="2342487" y="3991471"/>
                  <a:pt x="2342620" y="3988342"/>
                </a:cubicBezTo>
                <a:cubicBezTo>
                  <a:pt x="2321610" y="3980388"/>
                  <a:pt x="2300021" y="3969227"/>
                  <a:pt x="2278923" y="3966813"/>
                </a:cubicBezTo>
                <a:close/>
                <a:moveTo>
                  <a:pt x="2521454" y="3965481"/>
                </a:moveTo>
                <a:cubicBezTo>
                  <a:pt x="2516698" y="3966575"/>
                  <a:pt x="2506480" y="3964498"/>
                  <a:pt x="2509148" y="3976114"/>
                </a:cubicBezTo>
                <a:cubicBezTo>
                  <a:pt x="2511528" y="3975569"/>
                  <a:pt x="2515285" y="3975875"/>
                  <a:pt x="2518108" y="3974836"/>
                </a:cubicBezTo>
                <a:cubicBezTo>
                  <a:pt x="2520931" y="3973799"/>
                  <a:pt x="2522816" y="3971414"/>
                  <a:pt x="2521454" y="3965481"/>
                </a:cubicBezTo>
                <a:close/>
                <a:moveTo>
                  <a:pt x="1858009" y="3961192"/>
                </a:moveTo>
                <a:cubicBezTo>
                  <a:pt x="1852310" y="3962501"/>
                  <a:pt x="1855838" y="3971041"/>
                  <a:pt x="1857237" y="3977132"/>
                </a:cubicBezTo>
                <a:cubicBezTo>
                  <a:pt x="1861450" y="3976165"/>
                  <a:pt x="1859349" y="3967028"/>
                  <a:pt x="1858009" y="3961192"/>
                </a:cubicBezTo>
                <a:close/>
                <a:moveTo>
                  <a:pt x="3023665" y="3954766"/>
                </a:moveTo>
                <a:cubicBezTo>
                  <a:pt x="3020578" y="3955475"/>
                  <a:pt x="3014082" y="3955481"/>
                  <a:pt x="3016028" y="3963945"/>
                </a:cubicBezTo>
                <a:cubicBezTo>
                  <a:pt x="3020655" y="3962883"/>
                  <a:pt x="3025285" y="3961820"/>
                  <a:pt x="3023665" y="3954766"/>
                </a:cubicBezTo>
                <a:close/>
                <a:moveTo>
                  <a:pt x="492185" y="3954402"/>
                </a:moveTo>
                <a:lnTo>
                  <a:pt x="462441" y="3967744"/>
                </a:lnTo>
                <a:lnTo>
                  <a:pt x="462498" y="3967050"/>
                </a:lnTo>
                <a:lnTo>
                  <a:pt x="437648" y="3980465"/>
                </a:lnTo>
                <a:lnTo>
                  <a:pt x="451370" y="3976105"/>
                </a:lnTo>
                <a:lnTo>
                  <a:pt x="468203" y="3971120"/>
                </a:lnTo>
                <a:lnTo>
                  <a:pt x="469395" y="3968463"/>
                </a:lnTo>
                <a:cubicBezTo>
                  <a:pt x="473015" y="3964444"/>
                  <a:pt x="479739" y="3960778"/>
                  <a:pt x="486839" y="3957239"/>
                </a:cubicBezTo>
                <a:close/>
                <a:moveTo>
                  <a:pt x="3066972" y="3952493"/>
                </a:moveTo>
                <a:cubicBezTo>
                  <a:pt x="3062107" y="3953610"/>
                  <a:pt x="3055618" y="3955102"/>
                  <a:pt x="3049401" y="3956530"/>
                </a:cubicBezTo>
                <a:cubicBezTo>
                  <a:pt x="3051691" y="3966496"/>
                  <a:pt x="3060824" y="3962899"/>
                  <a:pt x="3066017" y="3963204"/>
                </a:cubicBezTo>
                <a:cubicBezTo>
                  <a:pt x="3066346" y="3964628"/>
                  <a:pt x="3067966" y="3964256"/>
                  <a:pt x="3068294" y="3965679"/>
                </a:cubicBezTo>
                <a:cubicBezTo>
                  <a:pt x="3068934" y="3961036"/>
                  <a:pt x="3067953" y="3956764"/>
                  <a:pt x="3066972" y="3952493"/>
                </a:cubicBezTo>
                <a:close/>
                <a:moveTo>
                  <a:pt x="3356244" y="3952464"/>
                </a:moveTo>
                <a:cubicBezTo>
                  <a:pt x="3351572" y="3953538"/>
                  <a:pt x="3346902" y="3954611"/>
                  <a:pt x="3342230" y="3955684"/>
                </a:cubicBezTo>
                <a:cubicBezTo>
                  <a:pt x="3344292" y="3964656"/>
                  <a:pt x="3350863" y="3964722"/>
                  <a:pt x="3355822" y="3964893"/>
                </a:cubicBezTo>
                <a:cubicBezTo>
                  <a:pt x="3356748" y="3961793"/>
                  <a:pt x="3357276" y="3956952"/>
                  <a:pt x="3356244" y="3952464"/>
                </a:cubicBezTo>
                <a:close/>
                <a:moveTo>
                  <a:pt x="3201413" y="3951379"/>
                </a:moveTo>
                <a:cubicBezTo>
                  <a:pt x="3196274" y="3952559"/>
                  <a:pt x="3198236" y="3961103"/>
                  <a:pt x="3199218" y="3965373"/>
                </a:cubicBezTo>
                <a:cubicBezTo>
                  <a:pt x="3206070" y="3963800"/>
                  <a:pt x="3202721" y="3957074"/>
                  <a:pt x="3201413" y="3951379"/>
                </a:cubicBezTo>
                <a:close/>
                <a:moveTo>
                  <a:pt x="2463532" y="3947749"/>
                </a:moveTo>
                <a:cubicBezTo>
                  <a:pt x="2458774" y="3948842"/>
                  <a:pt x="2448835" y="3947972"/>
                  <a:pt x="2451244" y="3958456"/>
                </a:cubicBezTo>
                <a:cubicBezTo>
                  <a:pt x="2453621" y="3957909"/>
                  <a:pt x="2457381" y="3958228"/>
                  <a:pt x="2460204" y="3957185"/>
                </a:cubicBezTo>
                <a:cubicBezTo>
                  <a:pt x="2463028" y="3956143"/>
                  <a:pt x="2464910" y="3953740"/>
                  <a:pt x="2463532" y="3947749"/>
                </a:cubicBezTo>
                <a:close/>
                <a:moveTo>
                  <a:pt x="2215658" y="3947649"/>
                </a:moveTo>
                <a:cubicBezTo>
                  <a:pt x="2213567" y="3947387"/>
                  <a:pt x="2211415" y="3948624"/>
                  <a:pt x="2210358" y="3951094"/>
                </a:cubicBezTo>
                <a:cubicBezTo>
                  <a:pt x="2214093" y="3953206"/>
                  <a:pt x="2217502" y="3953909"/>
                  <a:pt x="2220588" y="3953201"/>
                </a:cubicBezTo>
                <a:cubicBezTo>
                  <a:pt x="2219777" y="3949673"/>
                  <a:pt x="2217748" y="3947911"/>
                  <a:pt x="2215658" y="3947649"/>
                </a:cubicBezTo>
                <a:close/>
                <a:moveTo>
                  <a:pt x="3154255" y="3947332"/>
                </a:moveTo>
                <a:cubicBezTo>
                  <a:pt x="3152030" y="3952422"/>
                  <a:pt x="3151086" y="3955693"/>
                  <a:pt x="3150140" y="3958962"/>
                </a:cubicBezTo>
                <a:cubicBezTo>
                  <a:pt x="3153696" y="3959674"/>
                  <a:pt x="3156919" y="3958933"/>
                  <a:pt x="3158809" y="3959770"/>
                </a:cubicBezTo>
                <a:cubicBezTo>
                  <a:pt x="3157865" y="3955662"/>
                  <a:pt x="3156865" y="3951312"/>
                  <a:pt x="3154255" y="3947332"/>
                </a:cubicBezTo>
                <a:close/>
                <a:moveTo>
                  <a:pt x="3275994" y="3947240"/>
                </a:moveTo>
                <a:cubicBezTo>
                  <a:pt x="3269724" y="3948681"/>
                  <a:pt x="3262846" y="3948723"/>
                  <a:pt x="3256304" y="3950226"/>
                </a:cubicBezTo>
                <a:cubicBezTo>
                  <a:pt x="3254669" y="3950601"/>
                  <a:pt x="3242926" y="3959451"/>
                  <a:pt x="3250139" y="3960870"/>
                </a:cubicBezTo>
                <a:cubicBezTo>
                  <a:pt x="3255886" y="3963394"/>
                  <a:pt x="3261709" y="3962824"/>
                  <a:pt x="3267322" y="3961343"/>
                </a:cubicBezTo>
                <a:cubicBezTo>
                  <a:pt x="3272940" y="3959861"/>
                  <a:pt x="3278343" y="3957468"/>
                  <a:pt x="3283249" y="3956340"/>
                </a:cubicBezTo>
                <a:cubicBezTo>
                  <a:pt x="3280942" y="3953793"/>
                  <a:pt x="3278636" y="3951248"/>
                  <a:pt x="3275994" y="3947240"/>
                </a:cubicBezTo>
                <a:close/>
                <a:moveTo>
                  <a:pt x="2508473" y="3946975"/>
                </a:moveTo>
                <a:cubicBezTo>
                  <a:pt x="2506401" y="3946894"/>
                  <a:pt x="2504331" y="3948484"/>
                  <a:pt x="2503526" y="3951639"/>
                </a:cubicBezTo>
                <a:cubicBezTo>
                  <a:pt x="2506758" y="3952383"/>
                  <a:pt x="2510519" y="3953003"/>
                  <a:pt x="2513425" y="3952337"/>
                </a:cubicBezTo>
                <a:cubicBezTo>
                  <a:pt x="2512616" y="3948809"/>
                  <a:pt x="2510543" y="3947057"/>
                  <a:pt x="2508473" y="3946975"/>
                </a:cubicBezTo>
                <a:close/>
                <a:moveTo>
                  <a:pt x="2822331" y="3945110"/>
                </a:moveTo>
                <a:cubicBezTo>
                  <a:pt x="2818678" y="3944422"/>
                  <a:pt x="2815083" y="3943977"/>
                  <a:pt x="2810102" y="3945121"/>
                </a:cubicBezTo>
                <a:cubicBezTo>
                  <a:pt x="2810909" y="3948624"/>
                  <a:pt x="2813468" y="3950263"/>
                  <a:pt x="2816075" y="3950205"/>
                </a:cubicBezTo>
                <a:cubicBezTo>
                  <a:pt x="2818683" y="3950147"/>
                  <a:pt x="2821338" y="3948392"/>
                  <a:pt x="2822331" y="3945110"/>
                </a:cubicBezTo>
                <a:close/>
                <a:moveTo>
                  <a:pt x="2905250" y="3945026"/>
                </a:moveTo>
                <a:cubicBezTo>
                  <a:pt x="2907661" y="3955522"/>
                  <a:pt x="2910669" y="3961148"/>
                  <a:pt x="2918223" y="3964148"/>
                </a:cubicBezTo>
                <a:cubicBezTo>
                  <a:pt x="2925534" y="3967972"/>
                  <a:pt x="2934414" y="3974417"/>
                  <a:pt x="2940526" y="3970917"/>
                </a:cubicBezTo>
                <a:cubicBezTo>
                  <a:pt x="2942564" y="3969749"/>
                  <a:pt x="2944296" y="3967477"/>
                  <a:pt x="2945557" y="3963634"/>
                </a:cubicBezTo>
                <a:cubicBezTo>
                  <a:pt x="2943611" y="3955158"/>
                  <a:pt x="2938375" y="3954782"/>
                  <a:pt x="2932797" y="3952907"/>
                </a:cubicBezTo>
                <a:cubicBezTo>
                  <a:pt x="2923616" y="3950280"/>
                  <a:pt x="2914431" y="3947653"/>
                  <a:pt x="2905250" y="3945026"/>
                </a:cubicBezTo>
                <a:close/>
                <a:moveTo>
                  <a:pt x="3325579" y="3944350"/>
                </a:moveTo>
                <a:cubicBezTo>
                  <a:pt x="3319308" y="3945793"/>
                  <a:pt x="3304533" y="3941439"/>
                  <a:pt x="3303966" y="3953967"/>
                </a:cubicBezTo>
                <a:cubicBezTo>
                  <a:pt x="3302385" y="3962077"/>
                  <a:pt x="3308308" y="3965365"/>
                  <a:pt x="3312876" y="3962765"/>
                </a:cubicBezTo>
                <a:cubicBezTo>
                  <a:pt x="3317444" y="3960167"/>
                  <a:pt x="3322067" y="3965303"/>
                  <a:pt x="3326692" y="3970440"/>
                </a:cubicBezTo>
                <a:cubicBezTo>
                  <a:pt x="3326638" y="3962706"/>
                  <a:pt x="3325971" y="3953559"/>
                  <a:pt x="3325579" y="3944350"/>
                </a:cubicBezTo>
                <a:close/>
                <a:moveTo>
                  <a:pt x="2877066" y="3943512"/>
                </a:moveTo>
                <a:cubicBezTo>
                  <a:pt x="2872394" y="3944586"/>
                  <a:pt x="2862043" y="3942349"/>
                  <a:pt x="2864729" y="3954037"/>
                </a:cubicBezTo>
                <a:cubicBezTo>
                  <a:pt x="2867065" y="3953500"/>
                  <a:pt x="2870821" y="3953792"/>
                  <a:pt x="2873658" y="3952754"/>
                </a:cubicBezTo>
                <a:cubicBezTo>
                  <a:pt x="2876491" y="3951718"/>
                  <a:pt x="2878409" y="3949356"/>
                  <a:pt x="2877066" y="3943512"/>
                </a:cubicBezTo>
                <a:close/>
                <a:moveTo>
                  <a:pt x="2845747" y="3943458"/>
                </a:moveTo>
                <a:cubicBezTo>
                  <a:pt x="2839290" y="3944942"/>
                  <a:pt x="2828199" y="3939828"/>
                  <a:pt x="2824106" y="3951600"/>
                </a:cubicBezTo>
                <a:cubicBezTo>
                  <a:pt x="2831254" y="3953129"/>
                  <a:pt x="2838136" y="3954719"/>
                  <a:pt x="2845285" y="3956246"/>
                </a:cubicBezTo>
                <a:cubicBezTo>
                  <a:pt x="2845862" y="3951359"/>
                  <a:pt x="2846784" y="3947976"/>
                  <a:pt x="2845747" y="3943458"/>
                </a:cubicBezTo>
                <a:close/>
                <a:moveTo>
                  <a:pt x="2492411" y="3941391"/>
                </a:moveTo>
                <a:cubicBezTo>
                  <a:pt x="2494102" y="3948760"/>
                  <a:pt x="2497326" y="3948020"/>
                  <a:pt x="2500549" y="3947279"/>
                </a:cubicBezTo>
                <a:cubicBezTo>
                  <a:pt x="2500549" y="3947279"/>
                  <a:pt x="2501821" y="3945436"/>
                  <a:pt x="2501482" y="3943962"/>
                </a:cubicBezTo>
                <a:cubicBezTo>
                  <a:pt x="2497921" y="3943229"/>
                  <a:pt x="2494698" y="3943969"/>
                  <a:pt x="2492411" y="3941391"/>
                </a:cubicBezTo>
                <a:close/>
                <a:moveTo>
                  <a:pt x="3405308" y="3941178"/>
                </a:moveTo>
                <a:cubicBezTo>
                  <a:pt x="3392871" y="3947004"/>
                  <a:pt x="3381746" y="3951047"/>
                  <a:pt x="3371217" y="3956437"/>
                </a:cubicBezTo>
                <a:cubicBezTo>
                  <a:pt x="3384627" y="3954841"/>
                  <a:pt x="3397440" y="3951898"/>
                  <a:pt x="3410525" y="3948892"/>
                </a:cubicBezTo>
                <a:cubicBezTo>
                  <a:pt x="3408239" y="3946446"/>
                  <a:pt x="3407592" y="3943623"/>
                  <a:pt x="3405308" y="3941178"/>
                </a:cubicBezTo>
                <a:close/>
                <a:moveTo>
                  <a:pt x="2778002" y="3939902"/>
                </a:moveTo>
                <a:cubicBezTo>
                  <a:pt x="2776825" y="3943257"/>
                  <a:pt x="2774253" y="3945389"/>
                  <a:pt x="2773341" y="3948683"/>
                </a:cubicBezTo>
                <a:cubicBezTo>
                  <a:pt x="2776849" y="3949421"/>
                  <a:pt x="2780359" y="3950157"/>
                  <a:pt x="2783603" y="3950952"/>
                </a:cubicBezTo>
                <a:cubicBezTo>
                  <a:pt x="2781270" y="3946863"/>
                  <a:pt x="2780262" y="3942466"/>
                  <a:pt x="2778002" y="3939902"/>
                </a:cubicBezTo>
                <a:close/>
                <a:moveTo>
                  <a:pt x="2753619" y="3939057"/>
                </a:moveTo>
                <a:cubicBezTo>
                  <a:pt x="2750343" y="3939808"/>
                  <a:pt x="2748365" y="3938700"/>
                  <a:pt x="2745092" y="3939450"/>
                </a:cubicBezTo>
                <a:cubicBezTo>
                  <a:pt x="2744137" y="3942802"/>
                  <a:pt x="2743526" y="3947638"/>
                  <a:pt x="2742913" y="3952474"/>
                </a:cubicBezTo>
                <a:cubicBezTo>
                  <a:pt x="2747824" y="3951346"/>
                  <a:pt x="2753571" y="3951983"/>
                  <a:pt x="2758772" y="3951180"/>
                </a:cubicBezTo>
                <a:cubicBezTo>
                  <a:pt x="2763973" y="3950376"/>
                  <a:pt x="2768625" y="3948132"/>
                  <a:pt x="2771352" y="3941245"/>
                </a:cubicBezTo>
                <a:cubicBezTo>
                  <a:pt x="2766099" y="3940886"/>
                  <a:pt x="2759213" y="3940904"/>
                  <a:pt x="2753619" y="3939057"/>
                </a:cubicBezTo>
                <a:close/>
                <a:moveTo>
                  <a:pt x="3478300" y="3938653"/>
                </a:moveTo>
                <a:cubicBezTo>
                  <a:pt x="3473313" y="3939798"/>
                  <a:pt x="3456998" y="3937330"/>
                  <a:pt x="3459992" y="3950368"/>
                </a:cubicBezTo>
                <a:cubicBezTo>
                  <a:pt x="3462487" y="3949796"/>
                  <a:pt x="3467899" y="3950495"/>
                  <a:pt x="3472268" y="3949522"/>
                </a:cubicBezTo>
                <a:cubicBezTo>
                  <a:pt x="3476636" y="3948553"/>
                  <a:pt x="3479967" y="3945909"/>
                  <a:pt x="3478300" y="3938653"/>
                </a:cubicBezTo>
                <a:close/>
                <a:moveTo>
                  <a:pt x="2800744" y="3938351"/>
                </a:moveTo>
                <a:cubicBezTo>
                  <a:pt x="2796071" y="3939424"/>
                  <a:pt x="2785680" y="3937004"/>
                  <a:pt x="2788478" y="3949184"/>
                </a:cubicBezTo>
                <a:cubicBezTo>
                  <a:pt x="2789645" y="3948916"/>
                  <a:pt x="2791146" y="3948755"/>
                  <a:pt x="2792699" y="3948503"/>
                </a:cubicBezTo>
                <a:cubicBezTo>
                  <a:pt x="2797366" y="3947744"/>
                  <a:pt x="2802537" y="3946155"/>
                  <a:pt x="2800744" y="3938351"/>
                </a:cubicBezTo>
                <a:close/>
                <a:moveTo>
                  <a:pt x="2172848" y="3935728"/>
                </a:moveTo>
                <a:cubicBezTo>
                  <a:pt x="2170838" y="3935819"/>
                  <a:pt x="2168767" y="3937408"/>
                  <a:pt x="2167547" y="3939173"/>
                </a:cubicBezTo>
                <a:cubicBezTo>
                  <a:pt x="2170958" y="3939876"/>
                  <a:pt x="2174367" y="3940577"/>
                  <a:pt x="2177778" y="3941280"/>
                </a:cubicBezTo>
                <a:cubicBezTo>
                  <a:pt x="2176806" y="3937047"/>
                  <a:pt x="2174857" y="3935638"/>
                  <a:pt x="2172848" y="3935728"/>
                </a:cubicBezTo>
                <a:close/>
                <a:moveTo>
                  <a:pt x="3432162" y="3935022"/>
                </a:moveTo>
                <a:cubicBezTo>
                  <a:pt x="3431245" y="3944556"/>
                  <a:pt x="3421590" y="3946772"/>
                  <a:pt x="3424246" y="3958335"/>
                </a:cubicBezTo>
                <a:cubicBezTo>
                  <a:pt x="3433902" y="3956116"/>
                  <a:pt x="3441681" y="3954329"/>
                  <a:pt x="3451338" y="3952111"/>
                </a:cubicBezTo>
                <a:cubicBezTo>
                  <a:pt x="3446083" y="3943995"/>
                  <a:pt x="3438686" y="3941291"/>
                  <a:pt x="3432162" y="3935022"/>
                </a:cubicBezTo>
                <a:close/>
                <a:moveTo>
                  <a:pt x="2409847" y="3932883"/>
                </a:moveTo>
                <a:cubicBezTo>
                  <a:pt x="2405004" y="3933998"/>
                  <a:pt x="2400505" y="3936604"/>
                  <a:pt x="2397889" y="3938779"/>
                </a:cubicBezTo>
                <a:cubicBezTo>
                  <a:pt x="2404466" y="3946454"/>
                  <a:pt x="2413808" y="3942732"/>
                  <a:pt x="2421881" y="3940877"/>
                </a:cubicBezTo>
                <a:cubicBezTo>
                  <a:pt x="2417964" y="3938629"/>
                  <a:pt x="2413763" y="3935133"/>
                  <a:pt x="2409847" y="3932883"/>
                </a:cubicBezTo>
                <a:close/>
                <a:moveTo>
                  <a:pt x="3569761" y="3931969"/>
                </a:moveTo>
                <a:lnTo>
                  <a:pt x="3575497" y="3935451"/>
                </a:lnTo>
                <a:cubicBezTo>
                  <a:pt x="3579066" y="3937684"/>
                  <a:pt x="3580852" y="3938802"/>
                  <a:pt x="3581520" y="3939221"/>
                </a:cubicBezTo>
                <a:cubicBezTo>
                  <a:pt x="3583530" y="3940478"/>
                  <a:pt x="3575497" y="3935451"/>
                  <a:pt x="3575497" y="3935451"/>
                </a:cubicBezTo>
                <a:cubicBezTo>
                  <a:pt x="3575497" y="3935451"/>
                  <a:pt x="3572081" y="3933377"/>
                  <a:pt x="3570374" y="3932340"/>
                </a:cubicBezTo>
                <a:close/>
                <a:moveTo>
                  <a:pt x="2729798" y="3931521"/>
                </a:moveTo>
                <a:cubicBezTo>
                  <a:pt x="2724802" y="3932668"/>
                  <a:pt x="2719806" y="3933817"/>
                  <a:pt x="2715086" y="3934900"/>
                </a:cubicBezTo>
                <a:cubicBezTo>
                  <a:pt x="2717879" y="3947057"/>
                  <a:pt x="2727945" y="3946344"/>
                  <a:pt x="2735650" y="3949373"/>
                </a:cubicBezTo>
                <a:cubicBezTo>
                  <a:pt x="2734254" y="3943296"/>
                  <a:pt x="2731193" y="3937599"/>
                  <a:pt x="2729798" y="3931521"/>
                </a:cubicBezTo>
                <a:close/>
                <a:moveTo>
                  <a:pt x="479950" y="3929835"/>
                </a:moveTo>
                <a:lnTo>
                  <a:pt x="464160" y="3945821"/>
                </a:lnTo>
                <a:lnTo>
                  <a:pt x="463890" y="3945988"/>
                </a:lnTo>
                <a:lnTo>
                  <a:pt x="455040" y="3946824"/>
                </a:lnTo>
                <a:cubicBezTo>
                  <a:pt x="452608" y="3943800"/>
                  <a:pt x="458477" y="3935115"/>
                  <a:pt x="479950" y="3929835"/>
                </a:cubicBezTo>
                <a:close/>
                <a:moveTo>
                  <a:pt x="2697674" y="3925795"/>
                </a:moveTo>
                <a:cubicBezTo>
                  <a:pt x="2692690" y="3926940"/>
                  <a:pt x="2676092" y="3923242"/>
                  <a:pt x="2679427" y="3937756"/>
                </a:cubicBezTo>
                <a:cubicBezTo>
                  <a:pt x="2681919" y="3937183"/>
                  <a:pt x="2687245" y="3937514"/>
                  <a:pt x="2691566" y="3936327"/>
                </a:cubicBezTo>
                <a:cubicBezTo>
                  <a:pt x="2695885" y="3935140"/>
                  <a:pt x="2699201" y="3932436"/>
                  <a:pt x="2697674" y="3925795"/>
                </a:cubicBezTo>
                <a:close/>
                <a:moveTo>
                  <a:pt x="3275155" y="3925296"/>
                </a:moveTo>
                <a:cubicBezTo>
                  <a:pt x="3275854" y="3928341"/>
                  <a:pt x="3276555" y="3931385"/>
                  <a:pt x="3276845" y="3932654"/>
                </a:cubicBezTo>
                <a:cubicBezTo>
                  <a:pt x="3279847" y="3930628"/>
                  <a:pt x="3279847" y="3930628"/>
                  <a:pt x="3275155" y="3925296"/>
                </a:cubicBezTo>
                <a:close/>
                <a:moveTo>
                  <a:pt x="3561252" y="3923937"/>
                </a:moveTo>
                <a:cubicBezTo>
                  <a:pt x="3556463" y="3924422"/>
                  <a:pt x="3551760" y="3926213"/>
                  <a:pt x="3546903" y="3927329"/>
                </a:cubicBezTo>
                <a:cubicBezTo>
                  <a:pt x="3535500" y="3928398"/>
                  <a:pt x="3525786" y="3930630"/>
                  <a:pt x="3513832" y="3930536"/>
                </a:cubicBezTo>
                <a:cubicBezTo>
                  <a:pt x="3506961" y="3930308"/>
                  <a:pt x="3480973" y="3927243"/>
                  <a:pt x="3484971" y="3944653"/>
                </a:cubicBezTo>
                <a:cubicBezTo>
                  <a:pt x="3491179" y="3943228"/>
                  <a:pt x="3497657" y="3941740"/>
                  <a:pt x="3504203" y="3947981"/>
                </a:cubicBezTo>
                <a:cubicBezTo>
                  <a:pt x="3528490" y="3942403"/>
                  <a:pt x="3552170" y="3935414"/>
                  <a:pt x="3576119" y="3928363"/>
                </a:cubicBezTo>
                <a:cubicBezTo>
                  <a:pt x="3570916" y="3924266"/>
                  <a:pt x="3566041" y="3923448"/>
                  <a:pt x="3561252" y="3923937"/>
                </a:cubicBezTo>
                <a:close/>
                <a:moveTo>
                  <a:pt x="3230494" y="3922943"/>
                </a:moveTo>
                <a:cubicBezTo>
                  <a:pt x="3223644" y="3924516"/>
                  <a:pt x="3226991" y="3931242"/>
                  <a:pt x="3228300" y="3936938"/>
                </a:cubicBezTo>
                <a:cubicBezTo>
                  <a:pt x="3233438" y="3935757"/>
                  <a:pt x="3231802" y="3928637"/>
                  <a:pt x="3230494" y="3922943"/>
                </a:cubicBezTo>
                <a:close/>
                <a:moveTo>
                  <a:pt x="548261" y="3922691"/>
                </a:moveTo>
                <a:cubicBezTo>
                  <a:pt x="545844" y="3921291"/>
                  <a:pt x="538022" y="3925189"/>
                  <a:pt x="530048" y="3929763"/>
                </a:cubicBezTo>
                <a:lnTo>
                  <a:pt x="523628" y="3933585"/>
                </a:lnTo>
                <a:lnTo>
                  <a:pt x="536086" y="3928095"/>
                </a:lnTo>
                <a:lnTo>
                  <a:pt x="547977" y="3923090"/>
                </a:lnTo>
                <a:close/>
                <a:moveTo>
                  <a:pt x="3328992" y="3921059"/>
                </a:moveTo>
                <a:cubicBezTo>
                  <a:pt x="3325769" y="3921800"/>
                  <a:pt x="3320656" y="3921701"/>
                  <a:pt x="3322266" y="3928707"/>
                </a:cubicBezTo>
                <a:cubicBezTo>
                  <a:pt x="3325490" y="3927969"/>
                  <a:pt x="3330658" y="3928308"/>
                  <a:pt x="3328992" y="3921059"/>
                </a:cubicBezTo>
                <a:close/>
                <a:moveTo>
                  <a:pt x="425711" y="3920581"/>
                </a:moveTo>
                <a:cubicBezTo>
                  <a:pt x="422790" y="3923772"/>
                  <a:pt x="420384" y="3925612"/>
                  <a:pt x="418656" y="3926517"/>
                </a:cubicBezTo>
                <a:cubicBezTo>
                  <a:pt x="417359" y="3927195"/>
                  <a:pt x="416446" y="3927348"/>
                  <a:pt x="415979" y="3927149"/>
                </a:cubicBezTo>
                <a:cubicBezTo>
                  <a:pt x="414580" y="3926553"/>
                  <a:pt x="417214" y="3922791"/>
                  <a:pt x="425711" y="3920581"/>
                </a:cubicBezTo>
                <a:close/>
                <a:moveTo>
                  <a:pt x="3114318" y="3918741"/>
                </a:moveTo>
                <a:cubicBezTo>
                  <a:pt x="3111233" y="3919448"/>
                  <a:pt x="3108147" y="3920157"/>
                  <a:pt x="3105060" y="3920866"/>
                </a:cubicBezTo>
                <a:cubicBezTo>
                  <a:pt x="3107536" y="3924570"/>
                  <a:pt x="3109678" y="3926821"/>
                  <a:pt x="3111879" y="3929331"/>
                </a:cubicBezTo>
                <a:cubicBezTo>
                  <a:pt x="3112764" y="3926111"/>
                  <a:pt x="3113708" y="3923152"/>
                  <a:pt x="3114318" y="3918741"/>
                </a:cubicBezTo>
                <a:close/>
                <a:moveTo>
                  <a:pt x="2372753" y="3917817"/>
                </a:moveTo>
                <a:cubicBezTo>
                  <a:pt x="2368124" y="3918881"/>
                  <a:pt x="2363145" y="3918427"/>
                  <a:pt x="2365237" y="3927532"/>
                </a:cubicBezTo>
                <a:cubicBezTo>
                  <a:pt x="2368323" y="3926822"/>
                  <a:pt x="2374845" y="3926923"/>
                  <a:pt x="2372753" y="3917817"/>
                </a:cubicBezTo>
                <a:close/>
                <a:moveTo>
                  <a:pt x="2391786" y="3913445"/>
                </a:moveTo>
                <a:cubicBezTo>
                  <a:pt x="2387157" y="3914507"/>
                  <a:pt x="2382178" y="3914054"/>
                  <a:pt x="2384270" y="3923160"/>
                </a:cubicBezTo>
                <a:cubicBezTo>
                  <a:pt x="2387356" y="3922451"/>
                  <a:pt x="2393877" y="3922550"/>
                  <a:pt x="2391786" y="3913445"/>
                </a:cubicBezTo>
                <a:close/>
                <a:moveTo>
                  <a:pt x="2602280" y="3913169"/>
                </a:moveTo>
                <a:cubicBezTo>
                  <a:pt x="2588982" y="3911322"/>
                  <a:pt x="2575807" y="3912779"/>
                  <a:pt x="2563591" y="3918723"/>
                </a:cubicBezTo>
                <a:cubicBezTo>
                  <a:pt x="2574636" y="3922460"/>
                  <a:pt x="2588219" y="3922478"/>
                  <a:pt x="2599021" y="3932546"/>
                </a:cubicBezTo>
                <a:cubicBezTo>
                  <a:pt x="2612506" y="3924742"/>
                  <a:pt x="2628119" y="3927429"/>
                  <a:pt x="2641702" y="3927447"/>
                </a:cubicBezTo>
                <a:cubicBezTo>
                  <a:pt x="2628996" y="3920169"/>
                  <a:pt x="2615577" y="3915017"/>
                  <a:pt x="2602280" y="3913169"/>
                </a:cubicBezTo>
                <a:close/>
                <a:moveTo>
                  <a:pt x="3372036" y="3912182"/>
                </a:moveTo>
                <a:cubicBezTo>
                  <a:pt x="3370109" y="3917122"/>
                  <a:pt x="3367592" y="3920698"/>
                  <a:pt x="3365073" y="3924274"/>
                </a:cubicBezTo>
                <a:cubicBezTo>
                  <a:pt x="3368574" y="3924970"/>
                  <a:pt x="3372072" y="3925664"/>
                  <a:pt x="3374979" y="3924996"/>
                </a:cubicBezTo>
                <a:cubicBezTo>
                  <a:pt x="3373999" y="3920725"/>
                  <a:pt x="3373018" y="3916454"/>
                  <a:pt x="3372036" y="3912182"/>
                </a:cubicBezTo>
                <a:close/>
                <a:moveTo>
                  <a:pt x="2754044" y="3911793"/>
                </a:moveTo>
                <a:cubicBezTo>
                  <a:pt x="2751118" y="3912433"/>
                  <a:pt x="2748028" y="3915043"/>
                  <a:pt x="2746037" y="3917076"/>
                </a:cubicBezTo>
                <a:cubicBezTo>
                  <a:pt x="2751052" y="3917498"/>
                  <a:pt x="2756068" y="3917922"/>
                  <a:pt x="2761082" y="3918343"/>
                </a:cubicBezTo>
                <a:cubicBezTo>
                  <a:pt x="2759738" y="3912486"/>
                  <a:pt x="2756972" y="3911153"/>
                  <a:pt x="2754044" y="3911793"/>
                </a:cubicBezTo>
                <a:close/>
                <a:moveTo>
                  <a:pt x="3441501" y="3909290"/>
                </a:moveTo>
                <a:cubicBezTo>
                  <a:pt x="3438414" y="3909999"/>
                  <a:pt x="3431893" y="3909898"/>
                  <a:pt x="3433985" y="3919005"/>
                </a:cubicBezTo>
                <a:cubicBezTo>
                  <a:pt x="3438615" y="3917942"/>
                  <a:pt x="3443592" y="3918395"/>
                  <a:pt x="3441501" y="3909290"/>
                </a:cubicBezTo>
                <a:close/>
                <a:moveTo>
                  <a:pt x="2344425" y="3908984"/>
                </a:moveTo>
                <a:cubicBezTo>
                  <a:pt x="2343626" y="3912319"/>
                  <a:pt x="2341685" y="3917496"/>
                  <a:pt x="2340790" y="3919280"/>
                </a:cubicBezTo>
                <a:cubicBezTo>
                  <a:pt x="2342373" y="3920492"/>
                  <a:pt x="2346035" y="3922804"/>
                  <a:pt x="2347866" y="3923960"/>
                </a:cubicBezTo>
                <a:cubicBezTo>
                  <a:pt x="2346833" y="3919467"/>
                  <a:pt x="2345801" y="3914975"/>
                  <a:pt x="2344425" y="3908984"/>
                </a:cubicBezTo>
                <a:close/>
                <a:moveTo>
                  <a:pt x="2978925" y="3908630"/>
                </a:moveTo>
                <a:cubicBezTo>
                  <a:pt x="2977761" y="3910451"/>
                  <a:pt x="2978100" y="3911923"/>
                  <a:pt x="2976934" y="3913743"/>
                </a:cubicBezTo>
                <a:cubicBezTo>
                  <a:pt x="2977856" y="3914306"/>
                  <a:pt x="2978776" y="3914871"/>
                  <a:pt x="2979570" y="3914882"/>
                </a:cubicBezTo>
                <a:lnTo>
                  <a:pt x="2980952" y="3913278"/>
                </a:lnTo>
                <a:lnTo>
                  <a:pt x="2981163" y="3913583"/>
                </a:lnTo>
                <a:lnTo>
                  <a:pt x="2981268" y="3912910"/>
                </a:lnTo>
                <a:lnTo>
                  <a:pt x="2981443" y="3912706"/>
                </a:lnTo>
                <a:lnTo>
                  <a:pt x="2981329" y="3912521"/>
                </a:lnTo>
                <a:lnTo>
                  <a:pt x="2981864" y="3909083"/>
                </a:lnTo>
                <a:lnTo>
                  <a:pt x="2979535" y="3909619"/>
                </a:lnTo>
                <a:close/>
                <a:moveTo>
                  <a:pt x="2017215" y="3905866"/>
                </a:moveTo>
                <a:cubicBezTo>
                  <a:pt x="2014974" y="3905588"/>
                  <a:pt x="2012963" y="3906146"/>
                  <a:pt x="2011381" y="3908045"/>
                </a:cubicBezTo>
                <a:cubicBezTo>
                  <a:pt x="2019136" y="3913941"/>
                  <a:pt x="2028740" y="3919414"/>
                  <a:pt x="2038258" y="3917228"/>
                </a:cubicBezTo>
                <a:cubicBezTo>
                  <a:pt x="2032745" y="3915039"/>
                  <a:pt x="2023942" y="3906696"/>
                  <a:pt x="2017215" y="3905866"/>
                </a:cubicBezTo>
                <a:close/>
                <a:moveTo>
                  <a:pt x="2717928" y="3904931"/>
                </a:moveTo>
                <a:cubicBezTo>
                  <a:pt x="2713170" y="3906023"/>
                  <a:pt x="2708329" y="3905538"/>
                  <a:pt x="2710420" y="3914643"/>
                </a:cubicBezTo>
                <a:cubicBezTo>
                  <a:pt x="2713592" y="3913915"/>
                  <a:pt x="2720020" y="3914036"/>
                  <a:pt x="2717928" y="3904931"/>
                </a:cubicBezTo>
                <a:close/>
                <a:moveTo>
                  <a:pt x="2004656" y="3901199"/>
                </a:moveTo>
                <a:cubicBezTo>
                  <a:pt x="2003028" y="3901184"/>
                  <a:pt x="2001570" y="3901907"/>
                  <a:pt x="2000534" y="3904473"/>
                </a:cubicBezTo>
                <a:cubicBezTo>
                  <a:pt x="2003621" y="3903763"/>
                  <a:pt x="2005502" y="3904881"/>
                  <a:pt x="2008670" y="3905704"/>
                </a:cubicBezTo>
                <a:cubicBezTo>
                  <a:pt x="2008332" y="3904231"/>
                  <a:pt x="2007992" y="3902758"/>
                  <a:pt x="2009793" y="3902345"/>
                </a:cubicBezTo>
                <a:cubicBezTo>
                  <a:pt x="2008080" y="3901962"/>
                  <a:pt x="2006284" y="3901212"/>
                  <a:pt x="2004656" y="3901199"/>
                </a:cubicBezTo>
                <a:close/>
                <a:moveTo>
                  <a:pt x="2676615" y="3899535"/>
                </a:moveTo>
                <a:cubicBezTo>
                  <a:pt x="2673529" y="3900245"/>
                  <a:pt x="2667009" y="3900145"/>
                  <a:pt x="2669100" y="3909250"/>
                </a:cubicBezTo>
                <a:cubicBezTo>
                  <a:pt x="2673729" y="3908187"/>
                  <a:pt x="2678707" y="3908641"/>
                  <a:pt x="2676615" y="3899535"/>
                </a:cubicBezTo>
                <a:close/>
                <a:moveTo>
                  <a:pt x="2910708" y="3897974"/>
                </a:moveTo>
                <a:cubicBezTo>
                  <a:pt x="2916243" y="3907799"/>
                  <a:pt x="2922992" y="3915760"/>
                  <a:pt x="2929912" y="3917342"/>
                </a:cubicBezTo>
                <a:cubicBezTo>
                  <a:pt x="2923684" y="3904504"/>
                  <a:pt x="2921609" y="3895469"/>
                  <a:pt x="2910708" y="3897974"/>
                </a:cubicBezTo>
                <a:close/>
                <a:moveTo>
                  <a:pt x="3712710" y="3896060"/>
                </a:moveTo>
                <a:cubicBezTo>
                  <a:pt x="3688385" y="3900072"/>
                  <a:pt x="3665405" y="3903773"/>
                  <a:pt x="3640810" y="3907849"/>
                </a:cubicBezTo>
                <a:cubicBezTo>
                  <a:pt x="3629420" y="3908891"/>
                  <a:pt x="3617757" y="3909993"/>
                  <a:pt x="3606441" y="3912594"/>
                </a:cubicBezTo>
                <a:cubicBezTo>
                  <a:pt x="3599630" y="3912582"/>
                  <a:pt x="3594780" y="3913697"/>
                  <a:pt x="3589929" y="3914812"/>
                </a:cubicBezTo>
                <a:cubicBezTo>
                  <a:pt x="3586966" y="3915491"/>
                  <a:pt x="3585348" y="3915864"/>
                  <a:pt x="3582115" y="3916606"/>
                </a:cubicBezTo>
                <a:cubicBezTo>
                  <a:pt x="3581531" y="3921467"/>
                  <a:pt x="3582218" y="3924461"/>
                  <a:pt x="3581633" y="3929322"/>
                </a:cubicBezTo>
                <a:cubicBezTo>
                  <a:pt x="3592439" y="3933142"/>
                  <a:pt x="3601553" y="3935774"/>
                  <a:pt x="3612284" y="3938037"/>
                </a:cubicBezTo>
                <a:cubicBezTo>
                  <a:pt x="3611597" y="3935043"/>
                  <a:pt x="3610910" y="3932049"/>
                  <a:pt x="3610568" y="3930554"/>
                </a:cubicBezTo>
                <a:cubicBezTo>
                  <a:pt x="3608949" y="3930924"/>
                  <a:pt x="3606059" y="3933165"/>
                  <a:pt x="3603412" y="3929047"/>
                </a:cubicBezTo>
                <a:cubicBezTo>
                  <a:pt x="3605715" y="3931667"/>
                  <a:pt x="3613456" y="3928314"/>
                  <a:pt x="3615073" y="3927942"/>
                </a:cubicBezTo>
                <a:cubicBezTo>
                  <a:pt x="3626734" y="3926839"/>
                  <a:pt x="3637707" y="3922742"/>
                  <a:pt x="3650029" y="3918336"/>
                </a:cubicBezTo>
                <a:cubicBezTo>
                  <a:pt x="3670702" y="3912011"/>
                  <a:pt x="3691033" y="3904190"/>
                  <a:pt x="3712710" y="3896060"/>
                </a:cubicBezTo>
                <a:close/>
                <a:moveTo>
                  <a:pt x="1993391" y="3895770"/>
                </a:moveTo>
                <a:cubicBezTo>
                  <a:pt x="1991763" y="3895757"/>
                  <a:pt x="1990304" y="3896479"/>
                  <a:pt x="1989270" y="3899044"/>
                </a:cubicBezTo>
                <a:cubicBezTo>
                  <a:pt x="1992355" y="3898336"/>
                  <a:pt x="1994237" y="3899455"/>
                  <a:pt x="1997662" y="3900218"/>
                </a:cubicBezTo>
                <a:cubicBezTo>
                  <a:pt x="1997324" y="3898744"/>
                  <a:pt x="1998528" y="3896917"/>
                  <a:pt x="1998528" y="3896917"/>
                </a:cubicBezTo>
                <a:cubicBezTo>
                  <a:pt x="1996816" y="3896536"/>
                  <a:pt x="1995020" y="3895784"/>
                  <a:pt x="1993391" y="3895770"/>
                </a:cubicBezTo>
                <a:close/>
                <a:moveTo>
                  <a:pt x="2634272" y="3895096"/>
                </a:moveTo>
                <a:cubicBezTo>
                  <a:pt x="2629465" y="3896200"/>
                  <a:pt x="2620447" y="3893657"/>
                  <a:pt x="2623130" y="3905344"/>
                </a:cubicBezTo>
                <a:cubicBezTo>
                  <a:pt x="2625533" y="3904793"/>
                  <a:pt x="2628989" y="3905152"/>
                  <a:pt x="2631509" y="3904189"/>
                </a:cubicBezTo>
                <a:cubicBezTo>
                  <a:pt x="2634030" y="3903226"/>
                  <a:pt x="2635613" y="3900939"/>
                  <a:pt x="2634272" y="3895096"/>
                </a:cubicBezTo>
                <a:close/>
                <a:moveTo>
                  <a:pt x="2301503" y="3891128"/>
                </a:moveTo>
                <a:cubicBezTo>
                  <a:pt x="2296523" y="3892274"/>
                  <a:pt x="2289187" y="3890762"/>
                  <a:pt x="2291279" y="3899868"/>
                </a:cubicBezTo>
                <a:cubicBezTo>
                  <a:pt x="2296257" y="3898724"/>
                  <a:pt x="2303246" y="3898718"/>
                  <a:pt x="2301503" y="3891128"/>
                </a:cubicBezTo>
                <a:close/>
                <a:moveTo>
                  <a:pt x="454270" y="3888143"/>
                </a:moveTo>
                <a:lnTo>
                  <a:pt x="454364" y="3888766"/>
                </a:lnTo>
                <a:lnTo>
                  <a:pt x="453159" y="3889316"/>
                </a:lnTo>
                <a:lnTo>
                  <a:pt x="453396" y="3888886"/>
                </a:lnTo>
                <a:cubicBezTo>
                  <a:pt x="453667" y="3888034"/>
                  <a:pt x="453866" y="3887455"/>
                  <a:pt x="454270" y="3888143"/>
                </a:cubicBezTo>
                <a:close/>
                <a:moveTo>
                  <a:pt x="242357" y="3886660"/>
                </a:moveTo>
                <a:cubicBezTo>
                  <a:pt x="240422" y="3885254"/>
                  <a:pt x="248162" y="3890879"/>
                  <a:pt x="248162" y="3890879"/>
                </a:cubicBezTo>
                <a:cubicBezTo>
                  <a:pt x="248162" y="3890879"/>
                  <a:pt x="249091" y="3891243"/>
                  <a:pt x="250255" y="3891697"/>
                </a:cubicBezTo>
                <a:lnTo>
                  <a:pt x="251928" y="3892348"/>
                </a:lnTo>
                <a:lnTo>
                  <a:pt x="254442" y="3893329"/>
                </a:lnTo>
                <a:cubicBezTo>
                  <a:pt x="255140" y="3893601"/>
                  <a:pt x="254675" y="3893420"/>
                  <a:pt x="253744" y="3893056"/>
                </a:cubicBezTo>
                <a:lnTo>
                  <a:pt x="251928" y="3892348"/>
                </a:lnTo>
                <a:lnTo>
                  <a:pt x="248162" y="3890879"/>
                </a:lnTo>
                <a:cubicBezTo>
                  <a:pt x="244721" y="3888378"/>
                  <a:pt x="243001" y="3887128"/>
                  <a:pt x="242357" y="3886660"/>
                </a:cubicBezTo>
                <a:close/>
                <a:moveTo>
                  <a:pt x="372207" y="3880185"/>
                </a:moveTo>
                <a:lnTo>
                  <a:pt x="345109" y="3895634"/>
                </a:lnTo>
                <a:lnTo>
                  <a:pt x="341511" y="3896456"/>
                </a:lnTo>
                <a:lnTo>
                  <a:pt x="337193" y="3897125"/>
                </a:lnTo>
                <a:lnTo>
                  <a:pt x="349826" y="3888818"/>
                </a:lnTo>
                <a:lnTo>
                  <a:pt x="362208" y="3881396"/>
                </a:lnTo>
                <a:lnTo>
                  <a:pt x="369126" y="3880715"/>
                </a:lnTo>
                <a:close/>
                <a:moveTo>
                  <a:pt x="2421789" y="3877463"/>
                </a:moveTo>
                <a:cubicBezTo>
                  <a:pt x="2416650" y="3878643"/>
                  <a:pt x="2418594" y="3887103"/>
                  <a:pt x="2419593" y="3891454"/>
                </a:cubicBezTo>
                <a:cubicBezTo>
                  <a:pt x="2426444" y="3889880"/>
                  <a:pt x="2423123" y="3883264"/>
                  <a:pt x="2421789" y="3877463"/>
                </a:cubicBezTo>
                <a:close/>
                <a:moveTo>
                  <a:pt x="3557661" y="3875272"/>
                </a:moveTo>
                <a:cubicBezTo>
                  <a:pt x="3555014" y="3878965"/>
                  <a:pt x="3550371" y="3881573"/>
                  <a:pt x="3547724" y="3885266"/>
                </a:cubicBezTo>
                <a:cubicBezTo>
                  <a:pt x="3549722" y="3886348"/>
                  <a:pt x="3553713" y="3888516"/>
                  <a:pt x="3557034" y="3887754"/>
                </a:cubicBezTo>
                <a:cubicBezTo>
                  <a:pt x="3558019" y="3884442"/>
                  <a:pt x="3558671" y="3879667"/>
                  <a:pt x="3557661" y="3875272"/>
                </a:cubicBezTo>
                <a:close/>
                <a:moveTo>
                  <a:pt x="537683" y="3872680"/>
                </a:moveTo>
                <a:lnTo>
                  <a:pt x="536119" y="3873738"/>
                </a:lnTo>
                <a:lnTo>
                  <a:pt x="537231" y="3873099"/>
                </a:lnTo>
                <a:close/>
                <a:moveTo>
                  <a:pt x="3653092" y="3870050"/>
                </a:moveTo>
                <a:cubicBezTo>
                  <a:pt x="3650602" y="3870622"/>
                  <a:pt x="3648021" y="3872699"/>
                  <a:pt x="3646685" y="3874491"/>
                </a:cubicBezTo>
                <a:cubicBezTo>
                  <a:pt x="3651665" y="3873348"/>
                  <a:pt x="3655308" y="3873997"/>
                  <a:pt x="3658953" y="3874645"/>
                </a:cubicBezTo>
                <a:cubicBezTo>
                  <a:pt x="3657979" y="3870412"/>
                  <a:pt x="3655580" y="3869478"/>
                  <a:pt x="3653092" y="3870050"/>
                </a:cubicBezTo>
                <a:close/>
                <a:moveTo>
                  <a:pt x="3625358" y="3859234"/>
                </a:moveTo>
                <a:cubicBezTo>
                  <a:pt x="3620685" y="3860307"/>
                  <a:pt x="3610701" y="3859662"/>
                  <a:pt x="3613092" y="3870067"/>
                </a:cubicBezTo>
                <a:cubicBezTo>
                  <a:pt x="3615428" y="3869530"/>
                  <a:pt x="3619193" y="3869868"/>
                  <a:pt x="3622026" y="3868815"/>
                </a:cubicBezTo>
                <a:cubicBezTo>
                  <a:pt x="3624858" y="3867763"/>
                  <a:pt x="3626758" y="3865323"/>
                  <a:pt x="3625358" y="3859234"/>
                </a:cubicBezTo>
                <a:close/>
                <a:moveTo>
                  <a:pt x="3082370" y="3850534"/>
                </a:moveTo>
                <a:cubicBezTo>
                  <a:pt x="3081443" y="3854043"/>
                  <a:pt x="3081443" y="3854043"/>
                  <a:pt x="3080155" y="3855989"/>
                </a:cubicBezTo>
                <a:cubicBezTo>
                  <a:pt x="3081982" y="3856394"/>
                  <a:pt x="3082895" y="3856595"/>
                  <a:pt x="3083173" y="3855913"/>
                </a:cubicBezTo>
                <a:cubicBezTo>
                  <a:pt x="3083450" y="3855232"/>
                  <a:pt x="3083090" y="3853665"/>
                  <a:pt x="3082370" y="3850534"/>
                </a:cubicBezTo>
                <a:close/>
                <a:moveTo>
                  <a:pt x="3845631" y="3847768"/>
                </a:moveTo>
                <a:cubicBezTo>
                  <a:pt x="3842722" y="3848436"/>
                  <a:pt x="3835693" y="3846903"/>
                  <a:pt x="3837754" y="3855874"/>
                </a:cubicBezTo>
                <a:cubicBezTo>
                  <a:pt x="3839338" y="3855510"/>
                  <a:pt x="3841807" y="3855665"/>
                  <a:pt x="3843632" y="3854820"/>
                </a:cubicBezTo>
                <a:cubicBezTo>
                  <a:pt x="3845456" y="3853973"/>
                  <a:pt x="3846633" y="3852129"/>
                  <a:pt x="3845631" y="3847768"/>
                </a:cubicBezTo>
                <a:close/>
                <a:moveTo>
                  <a:pt x="3302911" y="3845685"/>
                </a:moveTo>
                <a:cubicBezTo>
                  <a:pt x="3298417" y="3846716"/>
                  <a:pt x="3287894" y="3844521"/>
                  <a:pt x="3290579" y="3856208"/>
                </a:cubicBezTo>
                <a:cubicBezTo>
                  <a:pt x="3292958" y="3855661"/>
                  <a:pt x="3296712" y="3855953"/>
                  <a:pt x="3299537" y="3854920"/>
                </a:cubicBezTo>
                <a:cubicBezTo>
                  <a:pt x="3302359" y="3853885"/>
                  <a:pt x="3304255" y="3851528"/>
                  <a:pt x="3302911" y="3845685"/>
                </a:cubicBezTo>
                <a:close/>
                <a:moveTo>
                  <a:pt x="394208" y="3843605"/>
                </a:moveTo>
                <a:cubicBezTo>
                  <a:pt x="394082" y="3844343"/>
                  <a:pt x="393710" y="3844658"/>
                  <a:pt x="393038" y="3844732"/>
                </a:cubicBezTo>
                <a:cubicBezTo>
                  <a:pt x="392365" y="3844806"/>
                  <a:pt x="391392" y="3844637"/>
                  <a:pt x="390060" y="3844408"/>
                </a:cubicBezTo>
                <a:cubicBezTo>
                  <a:pt x="390569" y="3841459"/>
                  <a:pt x="392978" y="3843394"/>
                  <a:pt x="394208" y="3843605"/>
                </a:cubicBezTo>
                <a:close/>
                <a:moveTo>
                  <a:pt x="398355" y="3842802"/>
                </a:moveTo>
                <a:cubicBezTo>
                  <a:pt x="398229" y="3843540"/>
                  <a:pt x="397858" y="3843854"/>
                  <a:pt x="397184" y="3843930"/>
                </a:cubicBezTo>
                <a:cubicBezTo>
                  <a:pt x="396513" y="3844002"/>
                  <a:pt x="395540" y="3843835"/>
                  <a:pt x="394208" y="3843605"/>
                </a:cubicBezTo>
                <a:cubicBezTo>
                  <a:pt x="394717" y="3840655"/>
                  <a:pt x="397126" y="3842590"/>
                  <a:pt x="398355" y="3842802"/>
                </a:cubicBezTo>
                <a:close/>
                <a:moveTo>
                  <a:pt x="3069876" y="3840784"/>
                </a:moveTo>
                <a:cubicBezTo>
                  <a:pt x="3069313" y="3845410"/>
                  <a:pt x="3070295" y="3849682"/>
                  <a:pt x="3069734" y="3854307"/>
                </a:cubicBezTo>
                <a:cubicBezTo>
                  <a:pt x="3072820" y="3853597"/>
                  <a:pt x="3074363" y="3853244"/>
                  <a:pt x="3077450" y="3852535"/>
                </a:cubicBezTo>
                <a:cubicBezTo>
                  <a:pt x="3077123" y="3851112"/>
                  <a:pt x="3078665" y="3850756"/>
                  <a:pt x="3078337" y="3849332"/>
                </a:cubicBezTo>
                <a:cubicBezTo>
                  <a:pt x="3076139" y="3846838"/>
                  <a:pt x="3072072" y="3843277"/>
                  <a:pt x="3069876" y="3840784"/>
                </a:cubicBezTo>
                <a:close/>
                <a:moveTo>
                  <a:pt x="409201" y="3839863"/>
                </a:moveTo>
                <a:cubicBezTo>
                  <a:pt x="407696" y="3841250"/>
                  <a:pt x="406329" y="3841837"/>
                  <a:pt x="404666" y="3842151"/>
                </a:cubicBezTo>
                <a:cubicBezTo>
                  <a:pt x="403004" y="3842464"/>
                  <a:pt x="401046" y="3842506"/>
                  <a:pt x="398355" y="3842802"/>
                </a:cubicBezTo>
                <a:cubicBezTo>
                  <a:pt x="401324" y="3840277"/>
                  <a:pt x="405514" y="3839227"/>
                  <a:pt x="409201" y="3839863"/>
                </a:cubicBezTo>
                <a:close/>
                <a:moveTo>
                  <a:pt x="453016" y="3839558"/>
                </a:moveTo>
                <a:lnTo>
                  <a:pt x="446198" y="3843616"/>
                </a:lnTo>
                <a:cubicBezTo>
                  <a:pt x="434946" y="3848009"/>
                  <a:pt x="423714" y="3852836"/>
                  <a:pt x="412332" y="3858341"/>
                </a:cubicBezTo>
                <a:lnTo>
                  <a:pt x="396398" y="3866953"/>
                </a:lnTo>
                <a:lnTo>
                  <a:pt x="396543" y="3866538"/>
                </a:lnTo>
                <a:cubicBezTo>
                  <a:pt x="395263" y="3866587"/>
                  <a:pt x="392319" y="3867059"/>
                  <a:pt x="386919" y="3868090"/>
                </a:cubicBezTo>
                <a:lnTo>
                  <a:pt x="383333" y="3868736"/>
                </a:lnTo>
                <a:lnTo>
                  <a:pt x="388247" y="3865791"/>
                </a:lnTo>
                <a:lnTo>
                  <a:pt x="420853" y="3847581"/>
                </a:lnTo>
                <a:lnTo>
                  <a:pt x="434752" y="3844777"/>
                </a:lnTo>
                <a:close/>
                <a:moveTo>
                  <a:pt x="2821671" y="3838651"/>
                </a:moveTo>
                <a:cubicBezTo>
                  <a:pt x="2818584" y="3839360"/>
                  <a:pt x="2812078" y="3839326"/>
                  <a:pt x="2813687" y="3846337"/>
                </a:cubicBezTo>
                <a:cubicBezTo>
                  <a:pt x="2818318" y="3845273"/>
                  <a:pt x="2823279" y="3845660"/>
                  <a:pt x="2821671" y="3838651"/>
                </a:cubicBezTo>
                <a:close/>
                <a:moveTo>
                  <a:pt x="3747108" y="3838640"/>
                </a:moveTo>
                <a:cubicBezTo>
                  <a:pt x="3747467" y="3840204"/>
                  <a:pt x="3746180" y="3842150"/>
                  <a:pt x="3744891" y="3844093"/>
                </a:cubicBezTo>
                <a:cubicBezTo>
                  <a:pt x="3746718" y="3844499"/>
                  <a:pt x="3747633" y="3844701"/>
                  <a:pt x="3747908" y="3844019"/>
                </a:cubicBezTo>
                <a:cubicBezTo>
                  <a:pt x="3748186" y="3843337"/>
                  <a:pt x="3747826" y="3841772"/>
                  <a:pt x="3747108" y="3838640"/>
                </a:cubicBezTo>
                <a:close/>
                <a:moveTo>
                  <a:pt x="3206007" y="3838153"/>
                </a:moveTo>
                <a:cubicBezTo>
                  <a:pt x="3200216" y="3842678"/>
                  <a:pt x="3196318" y="3846770"/>
                  <a:pt x="3190178" y="3849778"/>
                </a:cubicBezTo>
                <a:cubicBezTo>
                  <a:pt x="3191887" y="3849784"/>
                  <a:pt x="3193682" y="3849771"/>
                  <a:pt x="3195424" y="3849570"/>
                </a:cubicBezTo>
                <a:cubicBezTo>
                  <a:pt x="3200649" y="3848970"/>
                  <a:pt x="3205406" y="3846678"/>
                  <a:pt x="3206007" y="3838153"/>
                </a:cubicBezTo>
                <a:close/>
                <a:moveTo>
                  <a:pt x="3436602" y="3836694"/>
                </a:moveTo>
                <a:cubicBezTo>
                  <a:pt x="3433515" y="3837404"/>
                  <a:pt x="3430768" y="3839586"/>
                  <a:pt x="3432122" y="3845480"/>
                </a:cubicBezTo>
                <a:cubicBezTo>
                  <a:pt x="3435208" y="3844771"/>
                  <a:pt x="3437957" y="3842590"/>
                  <a:pt x="3440703" y="3840406"/>
                </a:cubicBezTo>
                <a:cubicBezTo>
                  <a:pt x="3440364" y="3838934"/>
                  <a:pt x="3438484" y="3837813"/>
                  <a:pt x="3436602" y="3836694"/>
                </a:cubicBezTo>
                <a:close/>
                <a:moveTo>
                  <a:pt x="3698904" y="3835954"/>
                </a:moveTo>
                <a:cubicBezTo>
                  <a:pt x="3686296" y="3840641"/>
                  <a:pt x="3673569" y="3843564"/>
                  <a:pt x="3658946" y="3846924"/>
                </a:cubicBezTo>
                <a:cubicBezTo>
                  <a:pt x="3650823" y="3848790"/>
                  <a:pt x="3639059" y="3849701"/>
                  <a:pt x="3634906" y="3861405"/>
                </a:cubicBezTo>
                <a:cubicBezTo>
                  <a:pt x="3637537" y="3865407"/>
                  <a:pt x="3641456" y="3867578"/>
                  <a:pt x="3643751" y="3870122"/>
                </a:cubicBezTo>
                <a:cubicBezTo>
                  <a:pt x="3645377" y="3869748"/>
                  <a:pt x="3645041" y="3868290"/>
                  <a:pt x="3644705" y="3866832"/>
                </a:cubicBezTo>
                <a:cubicBezTo>
                  <a:pt x="3657368" y="3862387"/>
                  <a:pt x="3668742" y="3859774"/>
                  <a:pt x="3679778" y="3855704"/>
                </a:cubicBezTo>
                <a:cubicBezTo>
                  <a:pt x="3684383" y="3854646"/>
                  <a:pt x="3689256" y="3853526"/>
                  <a:pt x="3694131" y="3852405"/>
                </a:cubicBezTo>
                <a:cubicBezTo>
                  <a:pt x="3697380" y="3851660"/>
                  <a:pt x="3699004" y="3851287"/>
                  <a:pt x="3701919" y="3849083"/>
                </a:cubicBezTo>
                <a:cubicBezTo>
                  <a:pt x="3700914" y="3844706"/>
                  <a:pt x="3699907" y="3840330"/>
                  <a:pt x="3698904" y="3835954"/>
                </a:cubicBezTo>
                <a:close/>
                <a:moveTo>
                  <a:pt x="3441994" y="3835125"/>
                </a:moveTo>
                <a:cubicBezTo>
                  <a:pt x="3439814" y="3832524"/>
                  <a:pt x="3440153" y="3833997"/>
                  <a:pt x="3437487" y="3836159"/>
                </a:cubicBezTo>
                <a:cubicBezTo>
                  <a:pt x="3439327" y="3837289"/>
                  <a:pt x="3441168" y="3838415"/>
                  <a:pt x="3441508" y="3839890"/>
                </a:cubicBezTo>
                <a:cubicBezTo>
                  <a:pt x="3442671" y="3838070"/>
                  <a:pt x="3442332" y="3836597"/>
                  <a:pt x="3441994" y="3835125"/>
                </a:cubicBezTo>
                <a:close/>
                <a:moveTo>
                  <a:pt x="3763757" y="3834801"/>
                </a:moveTo>
                <a:cubicBezTo>
                  <a:pt x="3759249" y="3835837"/>
                  <a:pt x="3761314" y="3844823"/>
                  <a:pt x="3762690" y="3850814"/>
                </a:cubicBezTo>
                <a:cubicBezTo>
                  <a:pt x="3767197" y="3849778"/>
                  <a:pt x="3765133" y="3840793"/>
                  <a:pt x="3763757" y="3834801"/>
                </a:cubicBezTo>
                <a:close/>
                <a:moveTo>
                  <a:pt x="2870823" y="3833211"/>
                </a:moveTo>
                <a:cubicBezTo>
                  <a:pt x="2864282" y="3834714"/>
                  <a:pt x="2857401" y="3833496"/>
                  <a:pt x="2853105" y="3837283"/>
                </a:cubicBezTo>
                <a:cubicBezTo>
                  <a:pt x="2848864" y="3841309"/>
                  <a:pt x="2853802" y="3847808"/>
                  <a:pt x="2854803" y="3852159"/>
                </a:cubicBezTo>
                <a:cubicBezTo>
                  <a:pt x="2862373" y="3848893"/>
                  <a:pt x="2868583" y="3845940"/>
                  <a:pt x="2876093" y="3841160"/>
                </a:cubicBezTo>
                <a:cubicBezTo>
                  <a:pt x="2873792" y="3838636"/>
                  <a:pt x="2873125" y="3835736"/>
                  <a:pt x="2870823" y="3833211"/>
                </a:cubicBezTo>
                <a:close/>
                <a:moveTo>
                  <a:pt x="3732040" y="3831792"/>
                </a:moveTo>
                <a:cubicBezTo>
                  <a:pt x="3736523" y="3835397"/>
                  <a:pt x="3738571" y="3838198"/>
                  <a:pt x="3742489" y="3840569"/>
                </a:cubicBezTo>
                <a:cubicBezTo>
                  <a:pt x="3745511" y="3831696"/>
                  <a:pt x="3737144" y="3831982"/>
                  <a:pt x="3732040" y="3831792"/>
                </a:cubicBezTo>
                <a:close/>
                <a:moveTo>
                  <a:pt x="2780531" y="3831698"/>
                </a:moveTo>
                <a:cubicBezTo>
                  <a:pt x="2779901" y="3836573"/>
                  <a:pt x="2779615" y="3842945"/>
                  <a:pt x="2778986" y="3847821"/>
                </a:cubicBezTo>
                <a:cubicBezTo>
                  <a:pt x="2785633" y="3846293"/>
                  <a:pt x="2792282" y="3844766"/>
                  <a:pt x="2798929" y="3843239"/>
                </a:cubicBezTo>
                <a:cubicBezTo>
                  <a:pt x="2796177" y="3831257"/>
                  <a:pt x="2785862" y="3832050"/>
                  <a:pt x="2780531" y="3831698"/>
                </a:cubicBezTo>
                <a:close/>
                <a:moveTo>
                  <a:pt x="385829" y="3828440"/>
                </a:moveTo>
                <a:lnTo>
                  <a:pt x="380389" y="3832946"/>
                </a:lnTo>
                <a:lnTo>
                  <a:pt x="385150" y="3831766"/>
                </a:lnTo>
                <a:cubicBezTo>
                  <a:pt x="387256" y="3831156"/>
                  <a:pt x="388641" y="3830620"/>
                  <a:pt x="388704" y="3830252"/>
                </a:cubicBezTo>
                <a:close/>
                <a:moveTo>
                  <a:pt x="3507839" y="3827381"/>
                </a:moveTo>
                <a:cubicBezTo>
                  <a:pt x="3503167" y="3828456"/>
                  <a:pt x="3492786" y="3826084"/>
                  <a:pt x="3495434" y="3837607"/>
                </a:cubicBezTo>
                <a:cubicBezTo>
                  <a:pt x="3497768" y="3837071"/>
                  <a:pt x="3501532" y="3837395"/>
                  <a:pt x="3504380" y="3836410"/>
                </a:cubicBezTo>
                <a:cubicBezTo>
                  <a:pt x="3507228" y="3835426"/>
                  <a:pt x="3509166" y="3833153"/>
                  <a:pt x="3507839" y="3827381"/>
                </a:cubicBezTo>
                <a:close/>
                <a:moveTo>
                  <a:pt x="497708" y="3825824"/>
                </a:moveTo>
                <a:lnTo>
                  <a:pt x="495189" y="3827179"/>
                </a:lnTo>
                <a:cubicBezTo>
                  <a:pt x="486988" y="3831532"/>
                  <a:pt x="478732" y="3835421"/>
                  <a:pt x="470279" y="3836641"/>
                </a:cubicBezTo>
                <a:cubicBezTo>
                  <a:pt x="469544" y="3836748"/>
                  <a:pt x="470085" y="3835868"/>
                  <a:pt x="471339" y="3834517"/>
                </a:cubicBezTo>
                <a:lnTo>
                  <a:pt x="472250" y="3833671"/>
                </a:lnTo>
                <a:close/>
                <a:moveTo>
                  <a:pt x="3200305" y="3824237"/>
                </a:moveTo>
                <a:cubicBezTo>
                  <a:pt x="3198125" y="3821635"/>
                  <a:pt x="3196962" y="3823453"/>
                  <a:pt x="3195797" y="3825273"/>
                </a:cubicBezTo>
                <a:cubicBezTo>
                  <a:pt x="3197638" y="3826401"/>
                  <a:pt x="3197977" y="3827873"/>
                  <a:pt x="3199818" y="3829003"/>
                </a:cubicBezTo>
                <a:cubicBezTo>
                  <a:pt x="3199479" y="3827529"/>
                  <a:pt x="3200645" y="3825709"/>
                  <a:pt x="3200305" y="3824237"/>
                </a:cubicBezTo>
                <a:close/>
                <a:moveTo>
                  <a:pt x="3252085" y="3820678"/>
                </a:moveTo>
                <a:cubicBezTo>
                  <a:pt x="3248999" y="3821387"/>
                  <a:pt x="3242827" y="3822805"/>
                  <a:pt x="3244446" y="3829860"/>
                </a:cubicBezTo>
                <a:cubicBezTo>
                  <a:pt x="3249075" y="3828797"/>
                  <a:pt x="3254030" y="3829144"/>
                  <a:pt x="3252085" y="3820678"/>
                </a:cubicBezTo>
                <a:close/>
                <a:moveTo>
                  <a:pt x="486874" y="3817699"/>
                </a:moveTo>
                <a:lnTo>
                  <a:pt x="481967" y="3819410"/>
                </a:lnTo>
                <a:lnTo>
                  <a:pt x="480662" y="3819385"/>
                </a:lnTo>
                <a:lnTo>
                  <a:pt x="480646" y="3820799"/>
                </a:lnTo>
                <a:cubicBezTo>
                  <a:pt x="480646" y="3820799"/>
                  <a:pt x="486033" y="3819166"/>
                  <a:pt x="487170" y="3818080"/>
                </a:cubicBezTo>
                <a:close/>
                <a:moveTo>
                  <a:pt x="455796" y="3815745"/>
                </a:moveTo>
                <a:cubicBezTo>
                  <a:pt x="453579" y="3815861"/>
                  <a:pt x="450793" y="3818941"/>
                  <a:pt x="450793" y="3818941"/>
                </a:cubicBezTo>
                <a:cubicBezTo>
                  <a:pt x="431037" y="3823378"/>
                  <a:pt x="411997" y="3827941"/>
                  <a:pt x="393354" y="3832191"/>
                </a:cubicBezTo>
                <a:lnTo>
                  <a:pt x="377289" y="3835514"/>
                </a:lnTo>
                <a:lnTo>
                  <a:pt x="374583" y="3837756"/>
                </a:lnTo>
                <a:lnTo>
                  <a:pt x="370538" y="3840908"/>
                </a:lnTo>
                <a:lnTo>
                  <a:pt x="372358" y="3840317"/>
                </a:lnTo>
                <a:cubicBezTo>
                  <a:pt x="398085" y="3833199"/>
                  <a:pt x="426590" y="3828054"/>
                  <a:pt x="450539" y="3820415"/>
                </a:cubicBezTo>
                <a:cubicBezTo>
                  <a:pt x="440923" y="3823566"/>
                  <a:pt x="458630" y="3818772"/>
                  <a:pt x="457698" y="3816839"/>
                </a:cubicBezTo>
                <a:cubicBezTo>
                  <a:pt x="457210" y="3815996"/>
                  <a:pt x="456535" y="3815706"/>
                  <a:pt x="455796" y="3815745"/>
                </a:cubicBezTo>
                <a:close/>
                <a:moveTo>
                  <a:pt x="541434" y="3809912"/>
                </a:moveTo>
                <a:lnTo>
                  <a:pt x="536064" y="3814002"/>
                </a:lnTo>
                <a:lnTo>
                  <a:pt x="542684" y="3811961"/>
                </a:lnTo>
                <a:close/>
                <a:moveTo>
                  <a:pt x="2323616" y="3809584"/>
                </a:moveTo>
                <a:cubicBezTo>
                  <a:pt x="2323974" y="3811150"/>
                  <a:pt x="2322746" y="3813355"/>
                  <a:pt x="2323046" y="3814660"/>
                </a:cubicBezTo>
                <a:cubicBezTo>
                  <a:pt x="2324874" y="3815064"/>
                  <a:pt x="2325787" y="3815268"/>
                  <a:pt x="2325857" y="3814634"/>
                </a:cubicBezTo>
                <a:cubicBezTo>
                  <a:pt x="2325929" y="3813999"/>
                  <a:pt x="2325158" y="3812528"/>
                  <a:pt x="2323616" y="3809584"/>
                </a:cubicBezTo>
                <a:close/>
                <a:moveTo>
                  <a:pt x="2300674" y="3804534"/>
                </a:moveTo>
                <a:cubicBezTo>
                  <a:pt x="2305519" y="3809276"/>
                  <a:pt x="2312310" y="3814304"/>
                  <a:pt x="2317129" y="3812282"/>
                </a:cubicBezTo>
                <a:cubicBezTo>
                  <a:pt x="2318735" y="3811606"/>
                  <a:pt x="2320121" y="3810151"/>
                  <a:pt x="2321143" y="3807638"/>
                </a:cubicBezTo>
                <a:cubicBezTo>
                  <a:pt x="2314724" y="3807552"/>
                  <a:pt x="2307699" y="3806044"/>
                  <a:pt x="2300674" y="3804534"/>
                </a:cubicBezTo>
                <a:close/>
                <a:moveTo>
                  <a:pt x="2579412" y="3803480"/>
                </a:moveTo>
                <a:cubicBezTo>
                  <a:pt x="2574903" y="3804517"/>
                  <a:pt x="2576944" y="3813399"/>
                  <a:pt x="2578342" y="3819489"/>
                </a:cubicBezTo>
                <a:cubicBezTo>
                  <a:pt x="2582852" y="3818454"/>
                  <a:pt x="2580754" y="3809318"/>
                  <a:pt x="2579412" y="3803480"/>
                </a:cubicBezTo>
                <a:close/>
                <a:moveTo>
                  <a:pt x="474380" y="3799166"/>
                </a:moveTo>
                <a:lnTo>
                  <a:pt x="456281" y="3803337"/>
                </a:lnTo>
                <a:cubicBezTo>
                  <a:pt x="443172" y="3806550"/>
                  <a:pt x="430211" y="3809820"/>
                  <a:pt x="416574" y="3813035"/>
                </a:cubicBezTo>
                <a:cubicBezTo>
                  <a:pt x="415959" y="3812930"/>
                  <a:pt x="409013" y="3815275"/>
                  <a:pt x="401920" y="3817406"/>
                </a:cubicBezTo>
                <a:lnTo>
                  <a:pt x="397806" y="3818519"/>
                </a:lnTo>
                <a:lnTo>
                  <a:pt x="391574" y="3823680"/>
                </a:lnTo>
                <a:lnTo>
                  <a:pt x="418308" y="3817353"/>
                </a:lnTo>
                <a:lnTo>
                  <a:pt x="461570" y="3806513"/>
                </a:lnTo>
                <a:lnTo>
                  <a:pt x="467316" y="3803801"/>
                </a:lnTo>
                <a:close/>
                <a:moveTo>
                  <a:pt x="478855" y="3798882"/>
                </a:moveTo>
                <a:lnTo>
                  <a:pt x="474890" y="3799485"/>
                </a:lnTo>
                <a:cubicBezTo>
                  <a:pt x="473865" y="3799589"/>
                  <a:pt x="475242" y="3799452"/>
                  <a:pt x="473696" y="3801273"/>
                </a:cubicBezTo>
                <a:lnTo>
                  <a:pt x="470089" y="3804387"/>
                </a:lnTo>
                <a:lnTo>
                  <a:pt x="475463" y="3803137"/>
                </a:lnTo>
                <a:lnTo>
                  <a:pt x="475708" y="3800753"/>
                </a:lnTo>
                <a:lnTo>
                  <a:pt x="478867" y="3798893"/>
                </a:lnTo>
                <a:close/>
                <a:moveTo>
                  <a:pt x="476593" y="3790480"/>
                </a:moveTo>
                <a:cubicBezTo>
                  <a:pt x="475851" y="3791112"/>
                  <a:pt x="474801" y="3791692"/>
                  <a:pt x="473606" y="3792054"/>
                </a:cubicBezTo>
                <a:cubicBezTo>
                  <a:pt x="472408" y="3792418"/>
                  <a:pt x="471063" y="3792566"/>
                  <a:pt x="469732" y="3792336"/>
                </a:cubicBezTo>
                <a:cubicBezTo>
                  <a:pt x="471471" y="3789596"/>
                  <a:pt x="472905" y="3789845"/>
                  <a:pt x="476593" y="3790480"/>
                </a:cubicBezTo>
                <a:close/>
                <a:moveTo>
                  <a:pt x="279365" y="3779557"/>
                </a:moveTo>
                <a:cubicBezTo>
                  <a:pt x="279095" y="3780091"/>
                  <a:pt x="274273" y="3783270"/>
                  <a:pt x="268807" y="3787235"/>
                </a:cubicBezTo>
                <a:lnTo>
                  <a:pt x="272849" y="3782739"/>
                </a:lnTo>
                <a:close/>
                <a:moveTo>
                  <a:pt x="3695430" y="3777230"/>
                </a:moveTo>
                <a:cubicBezTo>
                  <a:pt x="3685617" y="3779484"/>
                  <a:pt x="3674166" y="3782113"/>
                  <a:pt x="3664626" y="3784304"/>
                </a:cubicBezTo>
                <a:cubicBezTo>
                  <a:pt x="3658085" y="3785809"/>
                  <a:pt x="3658100" y="3793373"/>
                  <a:pt x="3659637" y="3800063"/>
                </a:cubicBezTo>
                <a:cubicBezTo>
                  <a:pt x="3669179" y="3797871"/>
                  <a:pt x="3680628" y="3795240"/>
                  <a:pt x="3690440" y="3792985"/>
                </a:cubicBezTo>
                <a:cubicBezTo>
                  <a:pt x="3696982" y="3791482"/>
                  <a:pt x="3697412" y="3785856"/>
                  <a:pt x="3695430" y="3777230"/>
                </a:cubicBezTo>
                <a:close/>
                <a:moveTo>
                  <a:pt x="2472759" y="3775313"/>
                </a:moveTo>
                <a:lnTo>
                  <a:pt x="2464912" y="3781699"/>
                </a:lnTo>
                <a:lnTo>
                  <a:pt x="2464901" y="3781690"/>
                </a:lnTo>
                <a:lnTo>
                  <a:pt x="2464903" y="3781707"/>
                </a:lnTo>
                <a:lnTo>
                  <a:pt x="2464554" y="3781992"/>
                </a:lnTo>
                <a:lnTo>
                  <a:pt x="2464940" y="3782278"/>
                </a:lnTo>
                <a:lnTo>
                  <a:pt x="2465153" y="3785511"/>
                </a:lnTo>
                <a:cubicBezTo>
                  <a:pt x="2465208" y="3786662"/>
                  <a:pt x="2465462" y="3787766"/>
                  <a:pt x="2466593" y="3789058"/>
                </a:cubicBezTo>
                <a:lnTo>
                  <a:pt x="2468304" y="3784459"/>
                </a:lnTo>
                <a:lnTo>
                  <a:pt x="2471054" y="3784092"/>
                </a:lnTo>
                <a:cubicBezTo>
                  <a:pt x="2472828" y="3782885"/>
                  <a:pt x="2473805" y="3779867"/>
                  <a:pt x="2472759" y="3775313"/>
                </a:cubicBezTo>
                <a:close/>
                <a:moveTo>
                  <a:pt x="482489" y="3774509"/>
                </a:moveTo>
                <a:lnTo>
                  <a:pt x="481876" y="3774748"/>
                </a:lnTo>
                <a:lnTo>
                  <a:pt x="480441" y="3776844"/>
                </a:lnTo>
                <a:lnTo>
                  <a:pt x="480056" y="3777406"/>
                </a:lnTo>
                <a:lnTo>
                  <a:pt x="483349" y="3776222"/>
                </a:lnTo>
                <a:close/>
                <a:moveTo>
                  <a:pt x="511288" y="3771579"/>
                </a:moveTo>
                <a:lnTo>
                  <a:pt x="509018" y="3772165"/>
                </a:lnTo>
                <a:lnTo>
                  <a:pt x="505542" y="3773398"/>
                </a:lnTo>
                <a:lnTo>
                  <a:pt x="501688" y="3775075"/>
                </a:lnTo>
                <a:lnTo>
                  <a:pt x="490256" y="3781395"/>
                </a:lnTo>
                <a:lnTo>
                  <a:pt x="484901" y="3784440"/>
                </a:lnTo>
                <a:lnTo>
                  <a:pt x="486789" y="3782882"/>
                </a:lnTo>
                <a:lnTo>
                  <a:pt x="486261" y="3781901"/>
                </a:lnTo>
                <a:lnTo>
                  <a:pt x="478540" y="3784987"/>
                </a:lnTo>
                <a:cubicBezTo>
                  <a:pt x="476548" y="3785639"/>
                  <a:pt x="475322" y="3785807"/>
                  <a:pt x="475292" y="3785221"/>
                </a:cubicBezTo>
                <a:cubicBezTo>
                  <a:pt x="474879" y="3784406"/>
                  <a:pt x="476428" y="3782726"/>
                  <a:pt x="478728" y="3780786"/>
                </a:cubicBezTo>
                <a:lnTo>
                  <a:pt x="481209" y="3778916"/>
                </a:lnTo>
                <a:lnTo>
                  <a:pt x="484188" y="3778089"/>
                </a:lnTo>
                <a:lnTo>
                  <a:pt x="469096" y="3781341"/>
                </a:lnTo>
                <a:lnTo>
                  <a:pt x="479605" y="3777567"/>
                </a:lnTo>
                <a:lnTo>
                  <a:pt x="479496" y="3776584"/>
                </a:lnTo>
                <a:lnTo>
                  <a:pt x="480808" y="3775751"/>
                </a:lnTo>
                <a:lnTo>
                  <a:pt x="481457" y="3774912"/>
                </a:lnTo>
                <a:lnTo>
                  <a:pt x="473680" y="3777949"/>
                </a:lnTo>
                <a:lnTo>
                  <a:pt x="447162" y="3784312"/>
                </a:lnTo>
                <a:lnTo>
                  <a:pt x="443532" y="3785347"/>
                </a:lnTo>
                <a:lnTo>
                  <a:pt x="454263" y="3778321"/>
                </a:lnTo>
                <a:lnTo>
                  <a:pt x="455692" y="3777420"/>
                </a:lnTo>
                <a:lnTo>
                  <a:pt x="457457" y="3775804"/>
                </a:lnTo>
                <a:lnTo>
                  <a:pt x="453418" y="3776531"/>
                </a:lnTo>
                <a:lnTo>
                  <a:pt x="450509" y="3776872"/>
                </a:lnTo>
                <a:lnTo>
                  <a:pt x="434074" y="3789628"/>
                </a:lnTo>
                <a:lnTo>
                  <a:pt x="435003" y="3789381"/>
                </a:lnTo>
                <a:cubicBezTo>
                  <a:pt x="435977" y="3789549"/>
                  <a:pt x="436171" y="3789884"/>
                  <a:pt x="435896" y="3790264"/>
                </a:cubicBezTo>
                <a:cubicBezTo>
                  <a:pt x="435487" y="3790833"/>
                  <a:pt x="434028" y="3791507"/>
                  <a:pt x="432580" y="3791881"/>
                </a:cubicBezTo>
                <a:lnTo>
                  <a:pt x="431269" y="3791805"/>
                </a:lnTo>
                <a:lnTo>
                  <a:pt x="423053" y="3798182"/>
                </a:lnTo>
                <a:lnTo>
                  <a:pt x="430553" y="3793736"/>
                </a:lnTo>
                <a:lnTo>
                  <a:pt x="432768" y="3792306"/>
                </a:lnTo>
                <a:lnTo>
                  <a:pt x="452027" y="3786992"/>
                </a:lnTo>
                <a:lnTo>
                  <a:pt x="429996" y="3797299"/>
                </a:lnTo>
                <a:cubicBezTo>
                  <a:pt x="425652" y="3799238"/>
                  <a:pt x="414537" y="3807236"/>
                  <a:pt x="405464" y="3812398"/>
                </a:cubicBezTo>
                <a:lnTo>
                  <a:pt x="404823" y="3812706"/>
                </a:lnTo>
                <a:lnTo>
                  <a:pt x="403584" y="3813733"/>
                </a:lnTo>
                <a:lnTo>
                  <a:pt x="421890" y="3808756"/>
                </a:lnTo>
                <a:cubicBezTo>
                  <a:pt x="439115" y="3804015"/>
                  <a:pt x="453046" y="3800046"/>
                  <a:pt x="469191" y="3795817"/>
                </a:cubicBezTo>
                <a:lnTo>
                  <a:pt x="477195" y="3793800"/>
                </a:lnTo>
                <a:lnTo>
                  <a:pt x="477237" y="3793271"/>
                </a:lnTo>
                <a:lnTo>
                  <a:pt x="482068" y="3789599"/>
                </a:lnTo>
                <a:lnTo>
                  <a:pt x="476593" y="3790480"/>
                </a:lnTo>
                <a:lnTo>
                  <a:pt x="485215" y="3787207"/>
                </a:lnTo>
                <a:lnTo>
                  <a:pt x="486192" y="3786466"/>
                </a:lnTo>
                <a:cubicBezTo>
                  <a:pt x="490100" y="3784042"/>
                  <a:pt x="494732" y="3781511"/>
                  <a:pt x="499492" y="3778994"/>
                </a:cubicBezTo>
                <a:lnTo>
                  <a:pt x="512373" y="3772239"/>
                </a:lnTo>
                <a:lnTo>
                  <a:pt x="512780" y="3771763"/>
                </a:lnTo>
                <a:close/>
                <a:moveTo>
                  <a:pt x="2396969" y="3766257"/>
                </a:moveTo>
                <a:cubicBezTo>
                  <a:pt x="2393058" y="3765421"/>
                  <a:pt x="2389235" y="3765914"/>
                  <a:pt x="2386919" y="3771072"/>
                </a:cubicBezTo>
                <a:cubicBezTo>
                  <a:pt x="2392242" y="3771391"/>
                  <a:pt x="2397230" y="3770246"/>
                  <a:pt x="2402552" y="3770566"/>
                </a:cubicBezTo>
                <a:cubicBezTo>
                  <a:pt x="2404213" y="3770184"/>
                  <a:pt x="2405876" y="3769801"/>
                  <a:pt x="2407537" y="3769420"/>
                </a:cubicBezTo>
                <a:cubicBezTo>
                  <a:pt x="2404876" y="3769260"/>
                  <a:pt x="2400879" y="3767094"/>
                  <a:pt x="2396969" y="3766257"/>
                </a:cubicBezTo>
                <a:close/>
                <a:moveTo>
                  <a:pt x="2198128" y="3764491"/>
                </a:moveTo>
                <a:cubicBezTo>
                  <a:pt x="2197051" y="3763915"/>
                  <a:pt x="2195626" y="3764243"/>
                  <a:pt x="2195186" y="3765168"/>
                </a:cubicBezTo>
                <a:lnTo>
                  <a:pt x="2197787" y="3767950"/>
                </a:lnTo>
                <a:lnTo>
                  <a:pt x="2194199" y="3766652"/>
                </a:lnTo>
                <a:cubicBezTo>
                  <a:pt x="2190518" y="3766117"/>
                  <a:pt x="2186445" y="3766658"/>
                  <a:pt x="2184823" y="3767031"/>
                </a:cubicBezTo>
                <a:cubicBezTo>
                  <a:pt x="2185166" y="3768529"/>
                  <a:pt x="2183889" y="3770399"/>
                  <a:pt x="2184233" y="3771896"/>
                </a:cubicBezTo>
                <a:cubicBezTo>
                  <a:pt x="2185707" y="3772741"/>
                  <a:pt x="2193472" y="3776575"/>
                  <a:pt x="2198052" y="3775596"/>
                </a:cubicBezTo>
                <a:cubicBezTo>
                  <a:pt x="2199577" y="3775271"/>
                  <a:pt x="2200747" y="3774410"/>
                  <a:pt x="2201215" y="3772727"/>
                </a:cubicBezTo>
                <a:cubicBezTo>
                  <a:pt x="2201191" y="3770762"/>
                  <a:pt x="2200355" y="3769375"/>
                  <a:pt x="2199068" y="3768416"/>
                </a:cubicBezTo>
                <a:lnTo>
                  <a:pt x="2198824" y="3768326"/>
                </a:lnTo>
                <a:close/>
                <a:moveTo>
                  <a:pt x="2172418" y="3764142"/>
                </a:moveTo>
                <a:cubicBezTo>
                  <a:pt x="2173391" y="3768375"/>
                  <a:pt x="2175340" y="3769784"/>
                  <a:pt x="2177310" y="3769516"/>
                </a:cubicBezTo>
                <a:cubicBezTo>
                  <a:pt x="2179278" y="3769249"/>
                  <a:pt x="2181269" y="3767306"/>
                  <a:pt x="2182326" y="3764835"/>
                </a:cubicBezTo>
                <a:cubicBezTo>
                  <a:pt x="2178917" y="3764134"/>
                  <a:pt x="2175829" y="3764844"/>
                  <a:pt x="2172418" y="3764142"/>
                </a:cubicBezTo>
                <a:close/>
                <a:moveTo>
                  <a:pt x="2209103" y="3761466"/>
                </a:moveTo>
                <a:cubicBezTo>
                  <a:pt x="2208175" y="3764977"/>
                  <a:pt x="2208175" y="3764977"/>
                  <a:pt x="2206887" y="3766922"/>
                </a:cubicBezTo>
                <a:cubicBezTo>
                  <a:pt x="2208714" y="3767326"/>
                  <a:pt x="2209629" y="3767527"/>
                  <a:pt x="2209906" y="3766847"/>
                </a:cubicBezTo>
                <a:cubicBezTo>
                  <a:pt x="2210183" y="3766165"/>
                  <a:pt x="2209823" y="3764599"/>
                  <a:pt x="2209103" y="3761466"/>
                </a:cubicBezTo>
                <a:close/>
                <a:moveTo>
                  <a:pt x="480305" y="3759376"/>
                </a:moveTo>
                <a:lnTo>
                  <a:pt x="478482" y="3759887"/>
                </a:lnTo>
                <a:lnTo>
                  <a:pt x="462616" y="3769512"/>
                </a:lnTo>
                <a:lnTo>
                  <a:pt x="469462" y="3767261"/>
                </a:lnTo>
                <a:lnTo>
                  <a:pt x="476744" y="3762468"/>
                </a:lnTo>
                <a:close/>
                <a:moveTo>
                  <a:pt x="3917911" y="3759160"/>
                </a:moveTo>
                <a:cubicBezTo>
                  <a:pt x="3922493" y="3757387"/>
                  <a:pt x="3928221" y="3757398"/>
                  <a:pt x="3931856" y="3759174"/>
                </a:cubicBezTo>
                <a:cubicBezTo>
                  <a:pt x="3934281" y="3760360"/>
                  <a:pt x="3935774" y="3762330"/>
                  <a:pt x="3935377" y="3765079"/>
                </a:cubicBezTo>
                <a:lnTo>
                  <a:pt x="3932692" y="3766681"/>
                </a:lnTo>
                <a:lnTo>
                  <a:pt x="3933009" y="3767286"/>
                </a:lnTo>
                <a:lnTo>
                  <a:pt x="3921754" y="3769872"/>
                </a:lnTo>
                <a:lnTo>
                  <a:pt x="3921765" y="3769859"/>
                </a:lnTo>
                <a:lnTo>
                  <a:pt x="3921272" y="3769939"/>
                </a:lnTo>
                <a:cubicBezTo>
                  <a:pt x="3915755" y="3770310"/>
                  <a:pt x="3910854" y="3769859"/>
                  <a:pt x="3910854" y="3769859"/>
                </a:cubicBezTo>
                <a:cubicBezTo>
                  <a:pt x="3909898" y="3764494"/>
                  <a:pt x="3913330" y="3760934"/>
                  <a:pt x="3917911" y="3759160"/>
                </a:cubicBezTo>
                <a:close/>
                <a:moveTo>
                  <a:pt x="2199925" y="3758200"/>
                </a:moveTo>
                <a:cubicBezTo>
                  <a:pt x="2197970" y="3757651"/>
                  <a:pt x="2196341" y="3757625"/>
                  <a:pt x="2196863" y="3759902"/>
                </a:cubicBezTo>
                <a:cubicBezTo>
                  <a:pt x="2196788" y="3763113"/>
                  <a:pt x="2198208" y="3763988"/>
                  <a:pt x="2199838" y="3764011"/>
                </a:cubicBezTo>
                <a:cubicBezTo>
                  <a:pt x="2201468" y="3764036"/>
                  <a:pt x="2203310" y="3763215"/>
                  <a:pt x="2204081" y="3763037"/>
                </a:cubicBezTo>
                <a:cubicBezTo>
                  <a:pt x="2204081" y="3763037"/>
                  <a:pt x="2205276" y="3761166"/>
                  <a:pt x="2204928" y="3759647"/>
                </a:cubicBezTo>
                <a:cubicBezTo>
                  <a:pt x="2204157" y="3759824"/>
                  <a:pt x="2201878" y="3758750"/>
                  <a:pt x="2199925" y="3758200"/>
                </a:cubicBezTo>
                <a:close/>
                <a:moveTo>
                  <a:pt x="2179225" y="3747911"/>
                </a:moveTo>
                <a:cubicBezTo>
                  <a:pt x="2177579" y="3748133"/>
                  <a:pt x="2175889" y="3750007"/>
                  <a:pt x="2174737" y="3752376"/>
                </a:cubicBezTo>
                <a:cubicBezTo>
                  <a:pt x="2177959" y="3751636"/>
                  <a:pt x="2179895" y="3752676"/>
                  <a:pt x="2183442" y="3753346"/>
                </a:cubicBezTo>
                <a:cubicBezTo>
                  <a:pt x="2182471" y="3749113"/>
                  <a:pt x="2180870" y="3747686"/>
                  <a:pt x="2179225" y="3747911"/>
                </a:cubicBezTo>
                <a:close/>
                <a:moveTo>
                  <a:pt x="2167789" y="3744580"/>
                </a:moveTo>
                <a:cubicBezTo>
                  <a:pt x="2166161" y="3744566"/>
                  <a:pt x="2164688" y="3745227"/>
                  <a:pt x="2163625" y="3747668"/>
                </a:cubicBezTo>
                <a:cubicBezTo>
                  <a:pt x="2165168" y="3747315"/>
                  <a:pt x="2168592" y="3748078"/>
                  <a:pt x="2170532" y="3749443"/>
                </a:cubicBezTo>
                <a:cubicBezTo>
                  <a:pt x="2171679" y="3747369"/>
                  <a:pt x="2171340" y="3745896"/>
                  <a:pt x="2172883" y="3745541"/>
                </a:cubicBezTo>
                <a:cubicBezTo>
                  <a:pt x="2171199" y="3745282"/>
                  <a:pt x="2169416" y="3744593"/>
                  <a:pt x="2167789" y="3744580"/>
                </a:cubicBezTo>
                <a:close/>
                <a:moveTo>
                  <a:pt x="2278384" y="3732931"/>
                </a:moveTo>
                <a:cubicBezTo>
                  <a:pt x="2273246" y="3734111"/>
                  <a:pt x="2274883" y="3741230"/>
                  <a:pt x="2276191" y="3746926"/>
                </a:cubicBezTo>
                <a:cubicBezTo>
                  <a:pt x="2283042" y="3745352"/>
                  <a:pt x="2279693" y="3738626"/>
                  <a:pt x="2278384" y="3732931"/>
                </a:cubicBezTo>
                <a:close/>
                <a:moveTo>
                  <a:pt x="4089755" y="3725614"/>
                </a:moveTo>
                <a:lnTo>
                  <a:pt x="4089464" y="3726517"/>
                </a:lnTo>
                <a:cubicBezTo>
                  <a:pt x="4089363" y="3727429"/>
                  <a:pt x="4089270" y="3728195"/>
                  <a:pt x="4089075" y="3728532"/>
                </a:cubicBezTo>
                <a:cubicBezTo>
                  <a:pt x="4088880" y="3728870"/>
                  <a:pt x="4088580" y="3728780"/>
                  <a:pt x="4088065" y="3727981"/>
                </a:cubicBezTo>
                <a:lnTo>
                  <a:pt x="4087655" y="3726593"/>
                </a:lnTo>
                <a:lnTo>
                  <a:pt x="4088353" y="3726260"/>
                </a:lnTo>
                <a:close/>
                <a:moveTo>
                  <a:pt x="274644" y="3721502"/>
                </a:moveTo>
                <a:cubicBezTo>
                  <a:pt x="267442" y="3730109"/>
                  <a:pt x="262072" y="3731893"/>
                  <a:pt x="261188" y="3730632"/>
                </a:cubicBezTo>
                <a:cubicBezTo>
                  <a:pt x="260305" y="3729372"/>
                  <a:pt x="263906" y="3725068"/>
                  <a:pt x="274644" y="3721502"/>
                </a:cubicBezTo>
                <a:close/>
                <a:moveTo>
                  <a:pt x="438004" y="3707931"/>
                </a:moveTo>
                <a:cubicBezTo>
                  <a:pt x="437987" y="3707790"/>
                  <a:pt x="437449" y="3708081"/>
                  <a:pt x="436524" y="3708691"/>
                </a:cubicBezTo>
                <a:lnTo>
                  <a:pt x="432874" y="3711275"/>
                </a:lnTo>
                <a:lnTo>
                  <a:pt x="435882" y="3709487"/>
                </a:lnTo>
                <a:lnTo>
                  <a:pt x="437250" y="3708647"/>
                </a:lnTo>
                <a:close/>
                <a:moveTo>
                  <a:pt x="3908838" y="3674933"/>
                </a:moveTo>
                <a:lnTo>
                  <a:pt x="3906136" y="3676774"/>
                </a:lnTo>
                <a:lnTo>
                  <a:pt x="3902471" y="3677967"/>
                </a:lnTo>
                <a:cubicBezTo>
                  <a:pt x="3902692" y="3677742"/>
                  <a:pt x="3905544" y="3676498"/>
                  <a:pt x="3908838" y="3674933"/>
                </a:cubicBezTo>
                <a:close/>
                <a:moveTo>
                  <a:pt x="192700" y="3663060"/>
                </a:moveTo>
                <a:cubicBezTo>
                  <a:pt x="192523" y="3663321"/>
                  <a:pt x="189929" y="3665038"/>
                  <a:pt x="186954" y="3667150"/>
                </a:cubicBezTo>
                <a:lnTo>
                  <a:pt x="189298" y="3664870"/>
                </a:lnTo>
                <a:close/>
                <a:moveTo>
                  <a:pt x="336625" y="3659735"/>
                </a:moveTo>
                <a:cubicBezTo>
                  <a:pt x="333702" y="3662924"/>
                  <a:pt x="331298" y="3664765"/>
                  <a:pt x="329570" y="3665671"/>
                </a:cubicBezTo>
                <a:cubicBezTo>
                  <a:pt x="328274" y="3666349"/>
                  <a:pt x="327359" y="3666502"/>
                  <a:pt x="326892" y="3666303"/>
                </a:cubicBezTo>
                <a:cubicBezTo>
                  <a:pt x="325493" y="3665708"/>
                  <a:pt x="328129" y="3661945"/>
                  <a:pt x="336625" y="3659735"/>
                </a:cubicBezTo>
                <a:close/>
                <a:moveTo>
                  <a:pt x="3707031" y="3657600"/>
                </a:moveTo>
                <a:lnTo>
                  <a:pt x="3694061" y="3664418"/>
                </a:lnTo>
                <a:cubicBezTo>
                  <a:pt x="3687001" y="3668052"/>
                  <a:pt x="3678093" y="3672597"/>
                  <a:pt x="3668542" y="3677471"/>
                </a:cubicBezTo>
                <a:lnTo>
                  <a:pt x="3668023" y="3677737"/>
                </a:lnTo>
                <a:lnTo>
                  <a:pt x="3668482" y="3678607"/>
                </a:lnTo>
                <a:lnTo>
                  <a:pt x="3668588" y="3680601"/>
                </a:lnTo>
                <a:lnTo>
                  <a:pt x="3671113" y="3679703"/>
                </a:lnTo>
                <a:lnTo>
                  <a:pt x="3678362" y="3676023"/>
                </a:lnTo>
                <a:cubicBezTo>
                  <a:pt x="3687516" y="3670137"/>
                  <a:pt x="3695215" y="3662261"/>
                  <a:pt x="3704550" y="3659671"/>
                </a:cubicBezTo>
                <a:cubicBezTo>
                  <a:pt x="3709377" y="3658342"/>
                  <a:pt x="3710923" y="3659854"/>
                  <a:pt x="3715526" y="3661329"/>
                </a:cubicBezTo>
                <a:lnTo>
                  <a:pt x="3717631" y="3660694"/>
                </a:lnTo>
                <a:lnTo>
                  <a:pt x="3716458" y="3660470"/>
                </a:lnTo>
                <a:cubicBezTo>
                  <a:pt x="3712109" y="3659343"/>
                  <a:pt x="3707544" y="3657772"/>
                  <a:pt x="3707544" y="3657772"/>
                </a:cubicBezTo>
                <a:close/>
                <a:moveTo>
                  <a:pt x="3770860" y="3651577"/>
                </a:moveTo>
                <a:cubicBezTo>
                  <a:pt x="3772135" y="3652406"/>
                  <a:pt x="3768889" y="3655655"/>
                  <a:pt x="3760139" y="3656363"/>
                </a:cubicBezTo>
                <a:cubicBezTo>
                  <a:pt x="3763568" y="3653728"/>
                  <a:pt x="3766254" y="3652329"/>
                  <a:pt x="3768114" y="3651737"/>
                </a:cubicBezTo>
                <a:cubicBezTo>
                  <a:pt x="3769508" y="3651293"/>
                  <a:pt x="3770435" y="3651299"/>
                  <a:pt x="3770860" y="3651577"/>
                </a:cubicBezTo>
                <a:close/>
                <a:moveTo>
                  <a:pt x="165" y="3645514"/>
                </a:moveTo>
                <a:cubicBezTo>
                  <a:pt x="299" y="3645147"/>
                  <a:pt x="610" y="3645185"/>
                  <a:pt x="1255" y="3645884"/>
                </a:cubicBezTo>
                <a:lnTo>
                  <a:pt x="1903" y="3647188"/>
                </a:lnTo>
                <a:lnTo>
                  <a:pt x="0" y="3648507"/>
                </a:lnTo>
                <a:lnTo>
                  <a:pt x="130" y="3647567"/>
                </a:lnTo>
                <a:cubicBezTo>
                  <a:pt x="72" y="3646651"/>
                  <a:pt x="31" y="3645880"/>
                  <a:pt x="165" y="3645514"/>
                </a:cubicBezTo>
                <a:close/>
                <a:moveTo>
                  <a:pt x="72218" y="3616363"/>
                </a:moveTo>
                <a:lnTo>
                  <a:pt x="72408" y="3616929"/>
                </a:lnTo>
                <a:lnTo>
                  <a:pt x="71377" y="3617637"/>
                </a:lnTo>
                <a:lnTo>
                  <a:pt x="71526" y="3617198"/>
                </a:lnTo>
                <a:cubicBezTo>
                  <a:pt x="71639" y="3616361"/>
                  <a:pt x="71731" y="3615789"/>
                  <a:pt x="72218" y="3616363"/>
                </a:cubicBezTo>
                <a:close/>
                <a:moveTo>
                  <a:pt x="3846694" y="3599574"/>
                </a:moveTo>
                <a:cubicBezTo>
                  <a:pt x="3847348" y="3600968"/>
                  <a:pt x="3843057" y="3604584"/>
                  <a:pt x="3831863" y="3606241"/>
                </a:cubicBezTo>
                <a:cubicBezTo>
                  <a:pt x="3840446" y="3599008"/>
                  <a:pt x="3846042" y="3598179"/>
                  <a:pt x="3846694" y="3599574"/>
                </a:cubicBezTo>
                <a:close/>
                <a:moveTo>
                  <a:pt x="3674249" y="3588961"/>
                </a:moveTo>
                <a:lnTo>
                  <a:pt x="3670977" y="3590203"/>
                </a:lnTo>
                <a:lnTo>
                  <a:pt x="3669484" y="3590793"/>
                </a:lnTo>
                <a:lnTo>
                  <a:pt x="3668617" y="3591369"/>
                </a:lnTo>
                <a:cubicBezTo>
                  <a:pt x="3668610" y="3591510"/>
                  <a:pt x="3669189" y="3591317"/>
                  <a:pt x="3670206" y="3590874"/>
                </a:cubicBezTo>
                <a:close/>
                <a:moveTo>
                  <a:pt x="168558" y="3574002"/>
                </a:moveTo>
                <a:cubicBezTo>
                  <a:pt x="170428" y="3579121"/>
                  <a:pt x="167663" y="3583221"/>
                  <a:pt x="163457" y="3585760"/>
                </a:cubicBezTo>
                <a:cubicBezTo>
                  <a:pt x="159253" y="3588299"/>
                  <a:pt x="153607" y="3589278"/>
                  <a:pt x="149719" y="3588156"/>
                </a:cubicBezTo>
                <a:cubicBezTo>
                  <a:pt x="147127" y="3587407"/>
                  <a:pt x="145314" y="3585725"/>
                  <a:pt x="145233" y="3582949"/>
                </a:cubicBezTo>
                <a:lnTo>
                  <a:pt x="147599" y="3580907"/>
                </a:lnTo>
                <a:lnTo>
                  <a:pt x="146745" y="3579799"/>
                </a:lnTo>
                <a:cubicBezTo>
                  <a:pt x="149189" y="3576231"/>
                  <a:pt x="158704" y="3574448"/>
                  <a:pt x="158704" y="3574448"/>
                </a:cubicBezTo>
                <a:lnTo>
                  <a:pt x="157813" y="3575887"/>
                </a:lnTo>
                <a:lnTo>
                  <a:pt x="158285" y="3575724"/>
                </a:lnTo>
                <a:cubicBezTo>
                  <a:pt x="163653" y="3574405"/>
                  <a:pt x="168558" y="3574002"/>
                  <a:pt x="168558" y="3574002"/>
                </a:cubicBezTo>
                <a:close/>
                <a:moveTo>
                  <a:pt x="3848977" y="3542507"/>
                </a:moveTo>
                <a:lnTo>
                  <a:pt x="3844217" y="3546235"/>
                </a:lnTo>
                <a:lnTo>
                  <a:pt x="3837249" y="3548244"/>
                </a:lnTo>
                <a:cubicBezTo>
                  <a:pt x="3837608" y="3547765"/>
                  <a:pt x="3842907" y="3545466"/>
                  <a:pt x="3848977" y="3542507"/>
                </a:cubicBezTo>
                <a:close/>
                <a:moveTo>
                  <a:pt x="2148095" y="3526568"/>
                </a:moveTo>
                <a:lnTo>
                  <a:pt x="2147678" y="3528845"/>
                </a:lnTo>
                <a:lnTo>
                  <a:pt x="2147627" y="3529130"/>
                </a:lnTo>
                <a:cubicBezTo>
                  <a:pt x="2147588" y="3529342"/>
                  <a:pt x="2147598" y="3529289"/>
                  <a:pt x="2147635" y="3529089"/>
                </a:cubicBezTo>
                <a:lnTo>
                  <a:pt x="2147678" y="3528845"/>
                </a:lnTo>
                <a:lnTo>
                  <a:pt x="2147803" y="3528169"/>
                </a:lnTo>
                <a:cubicBezTo>
                  <a:pt x="2147939" y="3527422"/>
                  <a:pt x="2148095" y="3526568"/>
                  <a:pt x="2148095" y="3526568"/>
                </a:cubicBezTo>
                <a:close/>
                <a:moveTo>
                  <a:pt x="2149718" y="3520316"/>
                </a:moveTo>
                <a:lnTo>
                  <a:pt x="2149083" y="3520760"/>
                </a:lnTo>
                <a:lnTo>
                  <a:pt x="2149745" y="3520610"/>
                </a:lnTo>
                <a:close/>
                <a:moveTo>
                  <a:pt x="2259040" y="3516875"/>
                </a:moveTo>
                <a:lnTo>
                  <a:pt x="2252974" y="3518837"/>
                </a:lnTo>
                <a:lnTo>
                  <a:pt x="2259021" y="3517754"/>
                </a:lnTo>
                <a:close/>
                <a:moveTo>
                  <a:pt x="2208501" y="3510790"/>
                </a:moveTo>
                <a:lnTo>
                  <a:pt x="2207460" y="3510996"/>
                </a:lnTo>
                <a:lnTo>
                  <a:pt x="2204695" y="3511697"/>
                </a:lnTo>
                <a:lnTo>
                  <a:pt x="2203278" y="3516492"/>
                </a:lnTo>
                <a:lnTo>
                  <a:pt x="2203277" y="3517962"/>
                </a:lnTo>
                <a:lnTo>
                  <a:pt x="2206618" y="3518000"/>
                </a:lnTo>
                <a:lnTo>
                  <a:pt x="2207753" y="3520981"/>
                </a:lnTo>
                <a:lnTo>
                  <a:pt x="2207947" y="3520897"/>
                </a:lnTo>
                <a:lnTo>
                  <a:pt x="2208502" y="3511668"/>
                </a:lnTo>
                <a:close/>
                <a:moveTo>
                  <a:pt x="2279930" y="3509588"/>
                </a:moveTo>
                <a:cubicBezTo>
                  <a:pt x="2280640" y="3509494"/>
                  <a:pt x="2281673" y="3509647"/>
                  <a:pt x="2283089" y="3509855"/>
                </a:cubicBezTo>
                <a:cubicBezTo>
                  <a:pt x="2282626" y="3512991"/>
                  <a:pt x="2280027" y="3511005"/>
                  <a:pt x="2278720" y="3510812"/>
                </a:cubicBezTo>
                <a:cubicBezTo>
                  <a:pt x="2278836" y="3510028"/>
                  <a:pt x="2279221" y="3509685"/>
                  <a:pt x="2279930" y="3509588"/>
                </a:cubicBezTo>
                <a:close/>
                <a:moveTo>
                  <a:pt x="2316886" y="3509062"/>
                </a:moveTo>
                <a:lnTo>
                  <a:pt x="2314113" y="3510034"/>
                </a:lnTo>
                <a:lnTo>
                  <a:pt x="2316779" y="3509672"/>
                </a:lnTo>
                <a:close/>
                <a:moveTo>
                  <a:pt x="2284299" y="3508633"/>
                </a:moveTo>
                <a:cubicBezTo>
                  <a:pt x="2285009" y="3508537"/>
                  <a:pt x="2286043" y="3508690"/>
                  <a:pt x="2287458" y="3508900"/>
                </a:cubicBezTo>
                <a:cubicBezTo>
                  <a:pt x="2286996" y="3512035"/>
                  <a:pt x="2284395" y="3510048"/>
                  <a:pt x="2283089" y="3509855"/>
                </a:cubicBezTo>
                <a:cubicBezTo>
                  <a:pt x="2283205" y="3509071"/>
                  <a:pt x="2283590" y="3508729"/>
                  <a:pt x="2284299" y="3508633"/>
                </a:cubicBezTo>
                <a:close/>
                <a:moveTo>
                  <a:pt x="2236564" y="3505236"/>
                </a:moveTo>
                <a:lnTo>
                  <a:pt x="2234567" y="3505630"/>
                </a:lnTo>
                <a:lnTo>
                  <a:pt x="2234882" y="3508014"/>
                </a:lnTo>
                <a:lnTo>
                  <a:pt x="2236248" y="3507381"/>
                </a:lnTo>
                <a:close/>
                <a:moveTo>
                  <a:pt x="3698944" y="3505061"/>
                </a:moveTo>
                <a:lnTo>
                  <a:pt x="3695729" y="3506274"/>
                </a:lnTo>
                <a:lnTo>
                  <a:pt x="3695423" y="3506921"/>
                </a:lnTo>
                <a:close/>
                <a:moveTo>
                  <a:pt x="2259489" y="3503554"/>
                </a:moveTo>
                <a:lnTo>
                  <a:pt x="2254789" y="3506329"/>
                </a:lnTo>
                <a:lnTo>
                  <a:pt x="2248405" y="3507779"/>
                </a:lnTo>
                <a:lnTo>
                  <a:pt x="2248070" y="3513999"/>
                </a:lnTo>
                <a:cubicBezTo>
                  <a:pt x="2248070" y="3513999"/>
                  <a:pt x="2251338" y="3515722"/>
                  <a:pt x="2252289" y="3517866"/>
                </a:cubicBezTo>
                <a:lnTo>
                  <a:pt x="2252291" y="3517912"/>
                </a:lnTo>
                <a:lnTo>
                  <a:pt x="2259053" y="3516240"/>
                </a:lnTo>
                <a:lnTo>
                  <a:pt x="2259286" y="3504968"/>
                </a:lnTo>
                <a:close/>
                <a:moveTo>
                  <a:pt x="2205835" y="3500991"/>
                </a:moveTo>
                <a:cubicBezTo>
                  <a:pt x="2206394" y="3501467"/>
                  <a:pt x="2206441" y="3501978"/>
                  <a:pt x="2206109" y="3502367"/>
                </a:cubicBezTo>
                <a:lnTo>
                  <a:pt x="2205692" y="3502501"/>
                </a:lnTo>
                <a:close/>
                <a:moveTo>
                  <a:pt x="2208588" y="3494776"/>
                </a:moveTo>
                <a:lnTo>
                  <a:pt x="2205567" y="3495362"/>
                </a:lnTo>
                <a:lnTo>
                  <a:pt x="2204111" y="3503008"/>
                </a:lnTo>
                <a:lnTo>
                  <a:pt x="2203935" y="3503153"/>
                </a:lnTo>
                <a:lnTo>
                  <a:pt x="2203886" y="3503963"/>
                </a:lnTo>
                <a:lnTo>
                  <a:pt x="2204111" y="3503008"/>
                </a:lnTo>
                <a:lnTo>
                  <a:pt x="2205692" y="3502501"/>
                </a:lnTo>
                <a:lnTo>
                  <a:pt x="2205205" y="3507636"/>
                </a:lnTo>
                <a:lnTo>
                  <a:pt x="2208501" y="3506859"/>
                </a:lnTo>
                <a:lnTo>
                  <a:pt x="2208498" y="3498626"/>
                </a:lnTo>
                <a:close/>
                <a:moveTo>
                  <a:pt x="2419466" y="3493923"/>
                </a:moveTo>
                <a:lnTo>
                  <a:pt x="2419374" y="3493939"/>
                </a:lnTo>
                <a:lnTo>
                  <a:pt x="2419371" y="3493931"/>
                </a:lnTo>
                <a:close/>
                <a:moveTo>
                  <a:pt x="3720809" y="3493108"/>
                </a:moveTo>
                <a:lnTo>
                  <a:pt x="3701917" y="3494846"/>
                </a:lnTo>
                <a:lnTo>
                  <a:pt x="3701103" y="3494922"/>
                </a:lnTo>
                <a:lnTo>
                  <a:pt x="3697475" y="3502588"/>
                </a:lnTo>
                <a:lnTo>
                  <a:pt x="3703384" y="3500298"/>
                </a:lnTo>
                <a:cubicBezTo>
                  <a:pt x="3708272" y="3498224"/>
                  <a:pt x="3713812" y="3495856"/>
                  <a:pt x="3718726" y="3494098"/>
                </a:cubicBezTo>
                <a:lnTo>
                  <a:pt x="3719411" y="3493905"/>
                </a:lnTo>
                <a:close/>
                <a:moveTo>
                  <a:pt x="2227771" y="3491061"/>
                </a:moveTo>
                <a:lnTo>
                  <a:pt x="2226953" y="3491218"/>
                </a:lnTo>
                <a:lnTo>
                  <a:pt x="2225258" y="3498132"/>
                </a:lnTo>
                <a:close/>
                <a:moveTo>
                  <a:pt x="2442565" y="3489909"/>
                </a:moveTo>
                <a:cubicBezTo>
                  <a:pt x="2440120" y="3490855"/>
                  <a:pt x="2434188" y="3492234"/>
                  <a:pt x="2428933" y="3493189"/>
                </a:cubicBezTo>
                <a:lnTo>
                  <a:pt x="2419466" y="3493923"/>
                </a:lnTo>
                <a:close/>
                <a:moveTo>
                  <a:pt x="2238967" y="3488891"/>
                </a:moveTo>
                <a:lnTo>
                  <a:pt x="2233350" y="3489980"/>
                </a:lnTo>
                <a:lnTo>
                  <a:pt x="2233502" y="3497612"/>
                </a:lnTo>
                <a:lnTo>
                  <a:pt x="2234081" y="3501972"/>
                </a:lnTo>
                <a:lnTo>
                  <a:pt x="2237128" y="3501394"/>
                </a:lnTo>
                <a:close/>
                <a:moveTo>
                  <a:pt x="2386409" y="3487071"/>
                </a:moveTo>
                <a:lnTo>
                  <a:pt x="2373491" y="3488059"/>
                </a:lnTo>
                <a:lnTo>
                  <a:pt x="2373229" y="3488082"/>
                </a:lnTo>
                <a:lnTo>
                  <a:pt x="2373220" y="3494055"/>
                </a:lnTo>
                <a:close/>
                <a:moveTo>
                  <a:pt x="3734357" y="3485387"/>
                </a:moveTo>
                <a:lnTo>
                  <a:pt x="3706933" y="3486996"/>
                </a:lnTo>
                <a:lnTo>
                  <a:pt x="3704782" y="3487151"/>
                </a:lnTo>
                <a:lnTo>
                  <a:pt x="3702532" y="3491903"/>
                </a:lnTo>
                <a:lnTo>
                  <a:pt x="3707894" y="3491550"/>
                </a:lnTo>
                <a:cubicBezTo>
                  <a:pt x="3708481" y="3491760"/>
                  <a:pt x="3715728" y="3490651"/>
                  <a:pt x="3723083" y="3489779"/>
                </a:cubicBezTo>
                <a:lnTo>
                  <a:pt x="3727327" y="3489393"/>
                </a:lnTo>
                <a:close/>
                <a:moveTo>
                  <a:pt x="2438991" y="3483577"/>
                </a:moveTo>
                <a:lnTo>
                  <a:pt x="2434494" y="3483851"/>
                </a:lnTo>
                <a:lnTo>
                  <a:pt x="2432677" y="3485132"/>
                </a:lnTo>
                <a:lnTo>
                  <a:pt x="2402486" y="3497015"/>
                </a:lnTo>
                <a:lnTo>
                  <a:pt x="2407709" y="3495966"/>
                </a:lnTo>
                <a:lnTo>
                  <a:pt x="2419374" y="3493939"/>
                </a:lnTo>
                <a:lnTo>
                  <a:pt x="2420078" y="3495868"/>
                </a:lnTo>
                <a:cubicBezTo>
                  <a:pt x="2413991" y="3496699"/>
                  <a:pt x="2408218" y="3497433"/>
                  <a:pt x="2404015" y="3497893"/>
                </a:cubicBezTo>
                <a:lnTo>
                  <a:pt x="2399090" y="3498351"/>
                </a:lnTo>
                <a:lnTo>
                  <a:pt x="2396479" y="3499380"/>
                </a:lnTo>
                <a:lnTo>
                  <a:pt x="2393334" y="3501046"/>
                </a:lnTo>
                <a:lnTo>
                  <a:pt x="2395446" y="3500999"/>
                </a:lnTo>
                <a:cubicBezTo>
                  <a:pt x="2401224" y="3500898"/>
                  <a:pt x="2406833" y="3500651"/>
                  <a:pt x="2412239" y="3499732"/>
                </a:cubicBezTo>
                <a:lnTo>
                  <a:pt x="2421196" y="3497267"/>
                </a:lnTo>
                <a:lnTo>
                  <a:pt x="2421491" y="3497637"/>
                </a:lnTo>
                <a:cubicBezTo>
                  <a:pt x="2422009" y="3497823"/>
                  <a:pt x="2422505" y="3497580"/>
                  <a:pt x="2422772" y="3496835"/>
                </a:cubicBezTo>
                <a:lnTo>
                  <a:pt x="2421196" y="3497267"/>
                </a:lnTo>
                <a:lnTo>
                  <a:pt x="2420078" y="3495868"/>
                </a:lnTo>
                <a:cubicBezTo>
                  <a:pt x="2426995" y="3494843"/>
                  <a:pt x="2434356" y="3493557"/>
                  <a:pt x="2440054" y="3492341"/>
                </a:cubicBezTo>
                <a:lnTo>
                  <a:pt x="2444929" y="3490825"/>
                </a:lnTo>
                <a:lnTo>
                  <a:pt x="2447892" y="3489321"/>
                </a:lnTo>
                <a:lnTo>
                  <a:pt x="2446378" y="3489384"/>
                </a:lnTo>
                <a:cubicBezTo>
                  <a:pt x="2444705" y="3488994"/>
                  <a:pt x="2443100" y="3488418"/>
                  <a:pt x="2443100" y="3488418"/>
                </a:cubicBezTo>
                <a:cubicBezTo>
                  <a:pt x="2439370" y="3487079"/>
                  <a:pt x="2444170" y="3485436"/>
                  <a:pt x="2438991" y="3483577"/>
                </a:cubicBezTo>
                <a:close/>
                <a:moveTo>
                  <a:pt x="2206348" y="3481551"/>
                </a:moveTo>
                <a:lnTo>
                  <a:pt x="2205878" y="3483915"/>
                </a:lnTo>
                <a:lnTo>
                  <a:pt x="2204978" y="3492715"/>
                </a:lnTo>
                <a:lnTo>
                  <a:pt x="2205869" y="3487083"/>
                </a:lnTo>
                <a:cubicBezTo>
                  <a:pt x="2206170" y="3484774"/>
                  <a:pt x="2206355" y="3482766"/>
                  <a:pt x="2206348" y="3481551"/>
                </a:cubicBezTo>
                <a:close/>
                <a:moveTo>
                  <a:pt x="2133293" y="3480809"/>
                </a:moveTo>
                <a:lnTo>
                  <a:pt x="2130063" y="3482832"/>
                </a:lnTo>
                <a:lnTo>
                  <a:pt x="2130004" y="3483656"/>
                </a:lnTo>
                <a:lnTo>
                  <a:pt x="2133066" y="3482953"/>
                </a:lnTo>
                <a:lnTo>
                  <a:pt x="2133153" y="3481848"/>
                </a:lnTo>
                <a:close/>
                <a:moveTo>
                  <a:pt x="3746976" y="3478194"/>
                </a:moveTo>
                <a:lnTo>
                  <a:pt x="3742083" y="3478534"/>
                </a:lnTo>
                <a:cubicBezTo>
                  <a:pt x="3739903" y="3478770"/>
                  <a:pt x="3738446" y="3479059"/>
                  <a:pt x="3738320" y="3479411"/>
                </a:cubicBezTo>
                <a:lnTo>
                  <a:pt x="3740839" y="3481692"/>
                </a:lnTo>
                <a:close/>
                <a:moveTo>
                  <a:pt x="3758056" y="3472056"/>
                </a:moveTo>
                <a:lnTo>
                  <a:pt x="3756159" y="3472322"/>
                </a:lnTo>
                <a:lnTo>
                  <a:pt x="3710154" y="3475803"/>
                </a:lnTo>
                <a:lnTo>
                  <a:pt x="3709104" y="3478021"/>
                </a:lnTo>
                <a:lnTo>
                  <a:pt x="3734075" y="3476696"/>
                </a:lnTo>
                <a:lnTo>
                  <a:pt x="3750474" y="3476200"/>
                </a:lnTo>
                <a:lnTo>
                  <a:pt x="3753526" y="3474462"/>
                </a:lnTo>
                <a:close/>
                <a:moveTo>
                  <a:pt x="2150969" y="3469424"/>
                </a:moveTo>
                <a:lnTo>
                  <a:pt x="2150355" y="3469833"/>
                </a:lnTo>
                <a:lnTo>
                  <a:pt x="2150508" y="3474001"/>
                </a:lnTo>
                <a:lnTo>
                  <a:pt x="2150272" y="3477504"/>
                </a:lnTo>
                <a:lnTo>
                  <a:pt x="2150644" y="3477325"/>
                </a:lnTo>
                <a:close/>
                <a:moveTo>
                  <a:pt x="2185356" y="3466429"/>
                </a:moveTo>
                <a:lnTo>
                  <a:pt x="2175898" y="3471551"/>
                </a:lnTo>
                <a:lnTo>
                  <a:pt x="2173208" y="3473873"/>
                </a:lnTo>
                <a:lnTo>
                  <a:pt x="2173206" y="3477149"/>
                </a:lnTo>
                <a:lnTo>
                  <a:pt x="2173647" y="3483420"/>
                </a:lnTo>
                <a:lnTo>
                  <a:pt x="2174126" y="3483350"/>
                </a:lnTo>
                <a:lnTo>
                  <a:pt x="2175186" y="3479115"/>
                </a:lnTo>
                <a:cubicBezTo>
                  <a:pt x="2176415" y="3469503"/>
                  <a:pt x="2176749" y="3472209"/>
                  <a:pt x="2176823" y="3477755"/>
                </a:cubicBezTo>
                <a:lnTo>
                  <a:pt x="2176822" y="3483585"/>
                </a:lnTo>
                <a:lnTo>
                  <a:pt x="2180889" y="3485215"/>
                </a:lnTo>
                <a:cubicBezTo>
                  <a:pt x="2181691" y="3486045"/>
                  <a:pt x="2181239" y="3487431"/>
                  <a:pt x="2179800" y="3489253"/>
                </a:cubicBezTo>
                <a:lnTo>
                  <a:pt x="2176890" y="3492021"/>
                </a:lnTo>
                <a:lnTo>
                  <a:pt x="2176909" y="3493434"/>
                </a:lnTo>
                <a:cubicBezTo>
                  <a:pt x="2177124" y="3494026"/>
                  <a:pt x="2177572" y="3494929"/>
                  <a:pt x="2178157" y="3495943"/>
                </a:cubicBezTo>
                <a:lnTo>
                  <a:pt x="2178830" y="3496973"/>
                </a:lnTo>
                <a:lnTo>
                  <a:pt x="2182712" y="3485211"/>
                </a:lnTo>
                <a:lnTo>
                  <a:pt x="2185142" y="3479717"/>
                </a:lnTo>
                <a:lnTo>
                  <a:pt x="2185143" y="3479681"/>
                </a:lnTo>
                <a:close/>
                <a:moveTo>
                  <a:pt x="3724655" y="3464931"/>
                </a:moveTo>
                <a:cubicBezTo>
                  <a:pt x="3726347" y="3464909"/>
                  <a:pt x="3728284" y="3465207"/>
                  <a:pt x="3730984" y="3465381"/>
                </a:cubicBezTo>
                <a:cubicBezTo>
                  <a:pt x="3727623" y="3467356"/>
                  <a:pt x="3723316" y="3467664"/>
                  <a:pt x="3719792" y="3466400"/>
                </a:cubicBezTo>
                <a:cubicBezTo>
                  <a:pt x="3721516" y="3465295"/>
                  <a:pt x="3722963" y="3464953"/>
                  <a:pt x="3724655" y="3464931"/>
                </a:cubicBezTo>
                <a:close/>
                <a:moveTo>
                  <a:pt x="3732332" y="3464473"/>
                </a:moveTo>
                <a:cubicBezTo>
                  <a:pt x="3733006" y="3464517"/>
                  <a:pt x="3733936" y="3464850"/>
                  <a:pt x="3735208" y="3465308"/>
                </a:cubicBezTo>
                <a:cubicBezTo>
                  <a:pt x="3734197" y="3468124"/>
                  <a:pt x="3732157" y="3465802"/>
                  <a:pt x="3730984" y="3465381"/>
                </a:cubicBezTo>
                <a:cubicBezTo>
                  <a:pt x="3731235" y="3464676"/>
                  <a:pt x="3731656" y="3464430"/>
                  <a:pt x="3732332" y="3464473"/>
                </a:cubicBezTo>
                <a:close/>
                <a:moveTo>
                  <a:pt x="3736556" y="3464399"/>
                </a:moveTo>
                <a:cubicBezTo>
                  <a:pt x="3737230" y="3464442"/>
                  <a:pt x="3738159" y="3464776"/>
                  <a:pt x="3739432" y="3465233"/>
                </a:cubicBezTo>
                <a:cubicBezTo>
                  <a:pt x="3738420" y="3468050"/>
                  <a:pt x="3736381" y="3465728"/>
                  <a:pt x="3735208" y="3465308"/>
                </a:cubicBezTo>
                <a:cubicBezTo>
                  <a:pt x="3735460" y="3464602"/>
                  <a:pt x="3735881" y="3464356"/>
                  <a:pt x="3736556" y="3464399"/>
                </a:cubicBezTo>
                <a:close/>
                <a:moveTo>
                  <a:pt x="2210262" y="3452413"/>
                </a:moveTo>
                <a:lnTo>
                  <a:pt x="2207248" y="3454126"/>
                </a:lnTo>
                <a:lnTo>
                  <a:pt x="2207361" y="3455676"/>
                </a:lnTo>
                <a:cubicBezTo>
                  <a:pt x="2207111" y="3461304"/>
                  <a:pt x="2206477" y="3467382"/>
                  <a:pt x="2206112" y="3472988"/>
                </a:cubicBezTo>
                <a:lnTo>
                  <a:pt x="2206002" y="3479630"/>
                </a:lnTo>
                <a:lnTo>
                  <a:pt x="2207147" y="3478072"/>
                </a:lnTo>
                <a:cubicBezTo>
                  <a:pt x="2208035" y="3476750"/>
                  <a:pt x="2208785" y="3475308"/>
                  <a:pt x="2208227" y="3474831"/>
                </a:cubicBezTo>
                <a:cubicBezTo>
                  <a:pt x="2208784" y="3475308"/>
                  <a:pt x="2208451" y="3479185"/>
                  <a:pt x="2207628" y="3484527"/>
                </a:cubicBezTo>
                <a:lnTo>
                  <a:pt x="2205823" y="3494014"/>
                </a:lnTo>
                <a:lnTo>
                  <a:pt x="2208615" y="3493554"/>
                </a:lnTo>
                <a:lnTo>
                  <a:pt x="2208699" y="3489949"/>
                </a:lnTo>
                <a:close/>
                <a:moveTo>
                  <a:pt x="2186247" y="3449095"/>
                </a:moveTo>
                <a:lnTo>
                  <a:pt x="2184410" y="3450523"/>
                </a:lnTo>
                <a:lnTo>
                  <a:pt x="2173402" y="3454812"/>
                </a:lnTo>
                <a:lnTo>
                  <a:pt x="2173425" y="3456022"/>
                </a:lnTo>
                <a:lnTo>
                  <a:pt x="2173223" y="3464298"/>
                </a:lnTo>
                <a:lnTo>
                  <a:pt x="2185123" y="3458998"/>
                </a:lnTo>
                <a:lnTo>
                  <a:pt x="2185507" y="3458814"/>
                </a:lnTo>
                <a:lnTo>
                  <a:pt x="2185616" y="3453968"/>
                </a:lnTo>
                <a:close/>
                <a:moveTo>
                  <a:pt x="3881465" y="3440493"/>
                </a:moveTo>
                <a:lnTo>
                  <a:pt x="3883772" y="3441892"/>
                </a:lnTo>
                <a:lnTo>
                  <a:pt x="3885307" y="3442825"/>
                </a:lnTo>
                <a:cubicBezTo>
                  <a:pt x="3886374" y="3443472"/>
                  <a:pt x="3887228" y="3443991"/>
                  <a:pt x="3887228" y="3443991"/>
                </a:cubicBezTo>
                <a:cubicBezTo>
                  <a:pt x="3887228" y="3443991"/>
                  <a:pt x="3893878" y="3450871"/>
                  <a:pt x="3892215" y="3449150"/>
                </a:cubicBezTo>
                <a:cubicBezTo>
                  <a:pt x="3891661" y="3448579"/>
                  <a:pt x="3890183" y="3447049"/>
                  <a:pt x="3887228" y="3443991"/>
                </a:cubicBezTo>
                <a:lnTo>
                  <a:pt x="3883772" y="3441892"/>
                </a:lnTo>
                <a:lnTo>
                  <a:pt x="3882105" y="3440881"/>
                </a:lnTo>
                <a:cubicBezTo>
                  <a:pt x="3881251" y="3440362"/>
                  <a:pt x="3880825" y="3440104"/>
                  <a:pt x="3881465" y="3440493"/>
                </a:cubicBezTo>
                <a:close/>
                <a:moveTo>
                  <a:pt x="2211144" y="3431234"/>
                </a:moveTo>
                <a:lnTo>
                  <a:pt x="2203086" y="3436500"/>
                </a:lnTo>
                <a:lnTo>
                  <a:pt x="2206292" y="3441067"/>
                </a:lnTo>
                <a:lnTo>
                  <a:pt x="2206843" y="3448587"/>
                </a:lnTo>
                <a:lnTo>
                  <a:pt x="2210494" y="3446835"/>
                </a:lnTo>
                <a:close/>
                <a:moveTo>
                  <a:pt x="1698504" y="3424346"/>
                </a:moveTo>
                <a:lnTo>
                  <a:pt x="1694882" y="3425681"/>
                </a:lnTo>
                <a:lnTo>
                  <a:pt x="1690332" y="3428081"/>
                </a:lnTo>
                <a:lnTo>
                  <a:pt x="1679813" y="3433886"/>
                </a:lnTo>
                <a:lnTo>
                  <a:pt x="1680722" y="3433475"/>
                </a:lnTo>
                <a:close/>
                <a:moveTo>
                  <a:pt x="2542561" y="3423090"/>
                </a:moveTo>
                <a:lnTo>
                  <a:pt x="2536750" y="3426082"/>
                </a:lnTo>
                <a:cubicBezTo>
                  <a:pt x="2503097" y="3442229"/>
                  <a:pt x="2472071" y="3459548"/>
                  <a:pt x="2442853" y="3477967"/>
                </a:cubicBezTo>
                <a:lnTo>
                  <a:pt x="2438196" y="3481245"/>
                </a:lnTo>
                <a:lnTo>
                  <a:pt x="2438486" y="3481217"/>
                </a:lnTo>
                <a:lnTo>
                  <a:pt x="2471167" y="3477503"/>
                </a:lnTo>
                <a:lnTo>
                  <a:pt x="2473818" y="3476156"/>
                </a:lnTo>
                <a:close/>
                <a:moveTo>
                  <a:pt x="3796247" y="3422362"/>
                </a:moveTo>
                <a:lnTo>
                  <a:pt x="3800616" y="3422449"/>
                </a:lnTo>
                <a:lnTo>
                  <a:pt x="3786737" y="3428448"/>
                </a:lnTo>
                <a:lnTo>
                  <a:pt x="3773259" y="3433616"/>
                </a:lnTo>
                <a:lnTo>
                  <a:pt x="3766328" y="3433092"/>
                </a:lnTo>
                <a:lnTo>
                  <a:pt x="3763201" y="3433081"/>
                </a:lnTo>
                <a:lnTo>
                  <a:pt x="3792561" y="3422550"/>
                </a:lnTo>
                <a:close/>
                <a:moveTo>
                  <a:pt x="2257910" y="3421998"/>
                </a:moveTo>
                <a:cubicBezTo>
                  <a:pt x="2259406" y="3422593"/>
                  <a:pt x="2256712" y="3426641"/>
                  <a:pt x="2247779" y="3429199"/>
                </a:cubicBezTo>
                <a:cubicBezTo>
                  <a:pt x="2250789" y="3425748"/>
                  <a:pt x="2253287" y="3423739"/>
                  <a:pt x="2255092" y="3422736"/>
                </a:cubicBezTo>
                <a:cubicBezTo>
                  <a:pt x="2256447" y="3421984"/>
                  <a:pt x="2257411" y="3421799"/>
                  <a:pt x="2257910" y="3421998"/>
                </a:cubicBezTo>
                <a:close/>
                <a:moveTo>
                  <a:pt x="2267963" y="3416732"/>
                </a:moveTo>
                <a:cubicBezTo>
                  <a:pt x="2269169" y="3415852"/>
                  <a:pt x="2271019" y="3419963"/>
                  <a:pt x="2268621" y="3428241"/>
                </a:cubicBezTo>
                <a:cubicBezTo>
                  <a:pt x="2267396" y="3424175"/>
                  <a:pt x="2267051" y="3421222"/>
                  <a:pt x="2267153" y="3419311"/>
                </a:cubicBezTo>
                <a:cubicBezTo>
                  <a:pt x="2267232" y="3417875"/>
                  <a:pt x="2267561" y="3417027"/>
                  <a:pt x="2267963" y="3416732"/>
                </a:cubicBezTo>
                <a:close/>
                <a:moveTo>
                  <a:pt x="2194251" y="3410559"/>
                </a:moveTo>
                <a:lnTo>
                  <a:pt x="2183310" y="3418402"/>
                </a:lnTo>
                <a:lnTo>
                  <a:pt x="2188038" y="3416301"/>
                </a:lnTo>
                <a:lnTo>
                  <a:pt x="2190886" y="3414879"/>
                </a:lnTo>
                <a:cubicBezTo>
                  <a:pt x="2192127" y="3414273"/>
                  <a:pt x="2193153" y="3413829"/>
                  <a:pt x="2193803" y="3413696"/>
                </a:cubicBezTo>
                <a:lnTo>
                  <a:pt x="2193832" y="3413725"/>
                </a:lnTo>
                <a:lnTo>
                  <a:pt x="2194305" y="3413514"/>
                </a:lnTo>
                <a:close/>
                <a:moveTo>
                  <a:pt x="1629323" y="3410199"/>
                </a:moveTo>
                <a:lnTo>
                  <a:pt x="1616852" y="3414760"/>
                </a:lnTo>
                <a:lnTo>
                  <a:pt x="1608438" y="3418455"/>
                </a:lnTo>
                <a:cubicBezTo>
                  <a:pt x="1602140" y="3421462"/>
                  <a:pt x="1596073" y="3425027"/>
                  <a:pt x="1597000" y="3427260"/>
                </a:cubicBezTo>
                <a:cubicBezTo>
                  <a:pt x="1597129" y="3429038"/>
                  <a:pt x="1604787" y="3425424"/>
                  <a:pt x="1610881" y="3422240"/>
                </a:cubicBezTo>
                <a:lnTo>
                  <a:pt x="1615488" y="3419728"/>
                </a:lnTo>
                <a:lnTo>
                  <a:pt x="1615369" y="3419810"/>
                </a:lnTo>
                <a:lnTo>
                  <a:pt x="1616280" y="3419296"/>
                </a:lnTo>
                <a:lnTo>
                  <a:pt x="1617711" y="3418516"/>
                </a:lnTo>
                <a:cubicBezTo>
                  <a:pt x="1618273" y="3418192"/>
                  <a:pt x="1618457" y="3418077"/>
                  <a:pt x="1618114" y="3418262"/>
                </a:cubicBezTo>
                <a:lnTo>
                  <a:pt x="1616280" y="3419296"/>
                </a:lnTo>
                <a:lnTo>
                  <a:pt x="1615488" y="3419728"/>
                </a:lnTo>
                <a:close/>
                <a:moveTo>
                  <a:pt x="2167313" y="3403381"/>
                </a:moveTo>
                <a:lnTo>
                  <a:pt x="2162970" y="3406501"/>
                </a:lnTo>
                <a:lnTo>
                  <a:pt x="2161998" y="3407056"/>
                </a:lnTo>
                <a:lnTo>
                  <a:pt x="2145233" y="3414095"/>
                </a:lnTo>
                <a:lnTo>
                  <a:pt x="2127032" y="3422073"/>
                </a:lnTo>
                <a:lnTo>
                  <a:pt x="2124690" y="3423449"/>
                </a:lnTo>
                <a:lnTo>
                  <a:pt x="2119851" y="3426704"/>
                </a:lnTo>
                <a:lnTo>
                  <a:pt x="2119498" y="3427031"/>
                </a:lnTo>
                <a:cubicBezTo>
                  <a:pt x="2118713" y="3427899"/>
                  <a:pt x="2117948" y="3429035"/>
                  <a:pt x="2118028" y="3430105"/>
                </a:cubicBezTo>
                <a:cubicBezTo>
                  <a:pt x="2123216" y="3432942"/>
                  <a:pt x="2150744" y="3412803"/>
                  <a:pt x="2157067" y="3409875"/>
                </a:cubicBezTo>
                <a:lnTo>
                  <a:pt x="2161998" y="3407056"/>
                </a:lnTo>
                <a:lnTo>
                  <a:pt x="2162476" y="3406855"/>
                </a:lnTo>
                <a:lnTo>
                  <a:pt x="2162970" y="3406501"/>
                </a:lnTo>
                <a:lnTo>
                  <a:pt x="2167273" y="3404041"/>
                </a:lnTo>
                <a:close/>
                <a:moveTo>
                  <a:pt x="2212504" y="3398604"/>
                </a:moveTo>
                <a:lnTo>
                  <a:pt x="2204554" y="3403172"/>
                </a:lnTo>
                <a:lnTo>
                  <a:pt x="2202580" y="3404588"/>
                </a:lnTo>
                <a:lnTo>
                  <a:pt x="2202780" y="3409952"/>
                </a:lnTo>
                <a:lnTo>
                  <a:pt x="2212195" y="3406005"/>
                </a:lnTo>
                <a:close/>
                <a:moveTo>
                  <a:pt x="2219965" y="3394314"/>
                </a:moveTo>
                <a:lnTo>
                  <a:pt x="2217526" y="3395716"/>
                </a:lnTo>
                <a:lnTo>
                  <a:pt x="2216791" y="3399352"/>
                </a:lnTo>
                <a:cubicBezTo>
                  <a:pt x="2216813" y="3400353"/>
                  <a:pt x="2217349" y="3400173"/>
                  <a:pt x="2218728" y="3397995"/>
                </a:cubicBezTo>
                <a:close/>
                <a:moveTo>
                  <a:pt x="1730425" y="3391565"/>
                </a:moveTo>
                <a:lnTo>
                  <a:pt x="1732488" y="3392422"/>
                </a:lnTo>
                <a:cubicBezTo>
                  <a:pt x="1732488" y="3392422"/>
                  <a:pt x="1731591" y="3392050"/>
                  <a:pt x="1730473" y="3391586"/>
                </a:cubicBezTo>
                <a:close/>
                <a:moveTo>
                  <a:pt x="2196957" y="3385246"/>
                </a:moveTo>
                <a:cubicBezTo>
                  <a:pt x="2196677" y="3385920"/>
                  <a:pt x="2196537" y="3386257"/>
                  <a:pt x="2196657" y="3386524"/>
                </a:cubicBezTo>
                <a:lnTo>
                  <a:pt x="2197146" y="3386863"/>
                </a:lnTo>
                <a:lnTo>
                  <a:pt x="2197158" y="3386962"/>
                </a:lnTo>
                <a:lnTo>
                  <a:pt x="2197230" y="3386921"/>
                </a:lnTo>
                <a:lnTo>
                  <a:pt x="2197146" y="3386863"/>
                </a:lnTo>
                <a:close/>
                <a:moveTo>
                  <a:pt x="2193250" y="3384438"/>
                </a:moveTo>
                <a:lnTo>
                  <a:pt x="2182146" y="3391968"/>
                </a:lnTo>
                <a:lnTo>
                  <a:pt x="2174437" y="3396018"/>
                </a:lnTo>
                <a:lnTo>
                  <a:pt x="2173371" y="3399031"/>
                </a:lnTo>
                <a:lnTo>
                  <a:pt x="2172430" y="3399707"/>
                </a:lnTo>
                <a:lnTo>
                  <a:pt x="2172456" y="3401079"/>
                </a:lnTo>
                <a:lnTo>
                  <a:pt x="2193716" y="3388930"/>
                </a:lnTo>
                <a:close/>
                <a:moveTo>
                  <a:pt x="1721932" y="3382091"/>
                </a:moveTo>
                <a:lnTo>
                  <a:pt x="1707093" y="3387502"/>
                </a:lnTo>
                <a:lnTo>
                  <a:pt x="1689199" y="3392435"/>
                </a:lnTo>
                <a:lnTo>
                  <a:pt x="1688121" y="3394148"/>
                </a:lnTo>
                <a:cubicBezTo>
                  <a:pt x="1683384" y="3395766"/>
                  <a:pt x="1680098" y="3396257"/>
                  <a:pt x="1674218" y="3399746"/>
                </a:cubicBezTo>
                <a:cubicBezTo>
                  <a:pt x="1673510" y="3400562"/>
                  <a:pt x="1671681" y="3402674"/>
                  <a:pt x="1669676" y="3404990"/>
                </a:cubicBezTo>
                <a:lnTo>
                  <a:pt x="1665333" y="3410005"/>
                </a:lnTo>
                <a:lnTo>
                  <a:pt x="1717652" y="3384351"/>
                </a:lnTo>
                <a:close/>
                <a:moveTo>
                  <a:pt x="1791910" y="3374472"/>
                </a:moveTo>
                <a:lnTo>
                  <a:pt x="1792365" y="3374580"/>
                </a:lnTo>
                <a:cubicBezTo>
                  <a:pt x="1792933" y="3374716"/>
                  <a:pt x="1793085" y="3374751"/>
                  <a:pt x="1792479" y="3374608"/>
                </a:cubicBezTo>
                <a:close/>
                <a:moveTo>
                  <a:pt x="2594642" y="3369512"/>
                </a:moveTo>
                <a:cubicBezTo>
                  <a:pt x="2597144" y="3368710"/>
                  <a:pt x="2596617" y="3371371"/>
                  <a:pt x="2596950" y="3372413"/>
                </a:cubicBezTo>
                <a:cubicBezTo>
                  <a:pt x="2596326" y="3372614"/>
                  <a:pt x="2595930" y="3372454"/>
                  <a:pt x="2595600" y="3371960"/>
                </a:cubicBezTo>
                <a:cubicBezTo>
                  <a:pt x="2595269" y="3371468"/>
                  <a:pt x="2595004" y="3370642"/>
                  <a:pt x="2594642" y="3369512"/>
                </a:cubicBezTo>
                <a:close/>
                <a:moveTo>
                  <a:pt x="2212889" y="3367442"/>
                </a:moveTo>
                <a:lnTo>
                  <a:pt x="2202983" y="3373309"/>
                </a:lnTo>
                <a:cubicBezTo>
                  <a:pt x="2201432" y="3373572"/>
                  <a:pt x="2201733" y="3377546"/>
                  <a:pt x="2200321" y="3379644"/>
                </a:cubicBezTo>
                <a:lnTo>
                  <a:pt x="2196158" y="3382466"/>
                </a:lnTo>
                <a:lnTo>
                  <a:pt x="2197654" y="3386678"/>
                </a:lnTo>
                <a:lnTo>
                  <a:pt x="2212982" y="3377918"/>
                </a:lnTo>
                <a:close/>
                <a:moveTo>
                  <a:pt x="2099187" y="3367054"/>
                </a:moveTo>
                <a:cubicBezTo>
                  <a:pt x="2099439" y="3366892"/>
                  <a:pt x="2099296" y="3366970"/>
                  <a:pt x="2098870" y="3367227"/>
                </a:cubicBezTo>
                <a:lnTo>
                  <a:pt x="2098683" y="3367344"/>
                </a:lnTo>
                <a:lnTo>
                  <a:pt x="2098747" y="3367324"/>
                </a:lnTo>
                <a:close/>
                <a:moveTo>
                  <a:pt x="2592333" y="3366609"/>
                </a:moveTo>
                <a:cubicBezTo>
                  <a:pt x="2594834" y="3365809"/>
                  <a:pt x="2594307" y="3368469"/>
                  <a:pt x="2594642" y="3369512"/>
                </a:cubicBezTo>
                <a:cubicBezTo>
                  <a:pt x="2594016" y="3369712"/>
                  <a:pt x="2593621" y="3369553"/>
                  <a:pt x="2593289" y="3369059"/>
                </a:cubicBezTo>
                <a:cubicBezTo>
                  <a:pt x="2592959" y="3368567"/>
                  <a:pt x="2592694" y="3367740"/>
                  <a:pt x="2592333" y="3366609"/>
                </a:cubicBezTo>
                <a:close/>
                <a:moveTo>
                  <a:pt x="1807898" y="3366033"/>
                </a:moveTo>
                <a:lnTo>
                  <a:pt x="1791910" y="3374472"/>
                </a:lnTo>
                <a:lnTo>
                  <a:pt x="1758779" y="3391956"/>
                </a:lnTo>
                <a:lnTo>
                  <a:pt x="1777049" y="3384580"/>
                </a:lnTo>
                <a:lnTo>
                  <a:pt x="1806146" y="3371348"/>
                </a:lnTo>
                <a:close/>
                <a:moveTo>
                  <a:pt x="2102951" y="3365475"/>
                </a:moveTo>
                <a:lnTo>
                  <a:pt x="2100022" y="3366904"/>
                </a:lnTo>
                <a:lnTo>
                  <a:pt x="2102770" y="3365997"/>
                </a:lnTo>
                <a:close/>
                <a:moveTo>
                  <a:pt x="1813828" y="3365406"/>
                </a:moveTo>
                <a:lnTo>
                  <a:pt x="1808941" y="3369195"/>
                </a:lnTo>
                <a:lnTo>
                  <a:pt x="1808715" y="3366911"/>
                </a:lnTo>
                <a:lnTo>
                  <a:pt x="1807653" y="3370662"/>
                </a:lnTo>
                <a:lnTo>
                  <a:pt x="1811154" y="3369069"/>
                </a:lnTo>
                <a:lnTo>
                  <a:pt x="1812944" y="3368423"/>
                </a:lnTo>
                <a:close/>
                <a:moveTo>
                  <a:pt x="2332842" y="3365327"/>
                </a:moveTo>
                <a:lnTo>
                  <a:pt x="2333511" y="3380156"/>
                </a:lnTo>
                <a:lnTo>
                  <a:pt x="2333557" y="3394329"/>
                </a:lnTo>
                <a:lnTo>
                  <a:pt x="2330660" y="3400508"/>
                </a:lnTo>
                <a:lnTo>
                  <a:pt x="2329560" y="3403373"/>
                </a:lnTo>
                <a:lnTo>
                  <a:pt x="2330127" y="3372754"/>
                </a:lnTo>
                <a:lnTo>
                  <a:pt x="2331239" y="3369307"/>
                </a:lnTo>
                <a:close/>
                <a:moveTo>
                  <a:pt x="2110396" y="3361844"/>
                </a:moveTo>
                <a:lnTo>
                  <a:pt x="2105156" y="3364400"/>
                </a:lnTo>
                <a:lnTo>
                  <a:pt x="2104839" y="3365316"/>
                </a:lnTo>
                <a:lnTo>
                  <a:pt x="2107452" y="3364455"/>
                </a:lnTo>
                <a:lnTo>
                  <a:pt x="2104509" y="3366269"/>
                </a:lnTo>
                <a:lnTo>
                  <a:pt x="2104320" y="3366816"/>
                </a:lnTo>
                <a:lnTo>
                  <a:pt x="2110295" y="3363506"/>
                </a:lnTo>
                <a:close/>
                <a:moveTo>
                  <a:pt x="2167517" y="3358386"/>
                </a:moveTo>
                <a:lnTo>
                  <a:pt x="2159820" y="3362962"/>
                </a:lnTo>
                <a:cubicBezTo>
                  <a:pt x="2148760" y="3369696"/>
                  <a:pt x="2132564" y="3380042"/>
                  <a:pt x="2147740" y="3373061"/>
                </a:cubicBezTo>
                <a:cubicBezTo>
                  <a:pt x="2166704" y="3364278"/>
                  <a:pt x="2138617" y="3380489"/>
                  <a:pt x="2135654" y="3382847"/>
                </a:cubicBezTo>
                <a:cubicBezTo>
                  <a:pt x="2133984" y="3384987"/>
                  <a:pt x="2129910" y="3393417"/>
                  <a:pt x="2131600" y="3394989"/>
                </a:cubicBezTo>
                <a:cubicBezTo>
                  <a:pt x="2132375" y="3394858"/>
                  <a:pt x="2142453" y="3388817"/>
                  <a:pt x="2152933" y="3382477"/>
                </a:cubicBezTo>
                <a:lnTo>
                  <a:pt x="2167778" y="3373482"/>
                </a:lnTo>
                <a:lnTo>
                  <a:pt x="2167449" y="3364757"/>
                </a:lnTo>
                <a:close/>
                <a:moveTo>
                  <a:pt x="1822099" y="3357909"/>
                </a:moveTo>
                <a:lnTo>
                  <a:pt x="1819430" y="3359449"/>
                </a:lnTo>
                <a:lnTo>
                  <a:pt x="1819225" y="3360148"/>
                </a:lnTo>
                <a:lnTo>
                  <a:pt x="1820139" y="3360047"/>
                </a:lnTo>
                <a:lnTo>
                  <a:pt x="1818891" y="3361283"/>
                </a:lnTo>
                <a:lnTo>
                  <a:pt x="1817253" y="3366864"/>
                </a:lnTo>
                <a:lnTo>
                  <a:pt x="1819490" y="3366055"/>
                </a:lnTo>
                <a:close/>
                <a:moveTo>
                  <a:pt x="1812306" y="3352673"/>
                </a:moveTo>
                <a:lnTo>
                  <a:pt x="1767885" y="3372505"/>
                </a:lnTo>
                <a:lnTo>
                  <a:pt x="1729993" y="3391386"/>
                </a:lnTo>
                <a:lnTo>
                  <a:pt x="1729992" y="3391386"/>
                </a:lnTo>
                <a:lnTo>
                  <a:pt x="1713284" y="3399710"/>
                </a:lnTo>
                <a:lnTo>
                  <a:pt x="1710764" y="3402278"/>
                </a:lnTo>
                <a:cubicBezTo>
                  <a:pt x="1709447" y="3403813"/>
                  <a:pt x="1708483" y="3405023"/>
                  <a:pt x="1708970" y="3404316"/>
                </a:cubicBezTo>
                <a:lnTo>
                  <a:pt x="1711785" y="3400457"/>
                </a:lnTo>
                <a:lnTo>
                  <a:pt x="1689523" y="3411550"/>
                </a:lnTo>
                <a:cubicBezTo>
                  <a:pt x="1688871" y="3411453"/>
                  <a:pt x="1686347" y="3412348"/>
                  <a:pt x="1684014" y="3413072"/>
                </a:cubicBezTo>
                <a:lnTo>
                  <a:pt x="1682883" y="3413199"/>
                </a:lnTo>
                <a:lnTo>
                  <a:pt x="1682187" y="3413617"/>
                </a:lnTo>
                <a:lnTo>
                  <a:pt x="1666204" y="3423068"/>
                </a:lnTo>
                <a:lnTo>
                  <a:pt x="1663324" y="3426533"/>
                </a:lnTo>
                <a:lnTo>
                  <a:pt x="1664653" y="3426573"/>
                </a:lnTo>
                <a:lnTo>
                  <a:pt x="1684948" y="3421038"/>
                </a:lnTo>
                <a:lnTo>
                  <a:pt x="1694273" y="3417114"/>
                </a:lnTo>
                <a:cubicBezTo>
                  <a:pt x="1701754" y="3413224"/>
                  <a:pt x="1708996" y="3409129"/>
                  <a:pt x="1715811" y="3406212"/>
                </a:cubicBezTo>
                <a:lnTo>
                  <a:pt x="1737499" y="3394566"/>
                </a:lnTo>
                <a:lnTo>
                  <a:pt x="1732488" y="3392422"/>
                </a:lnTo>
                <a:cubicBezTo>
                  <a:pt x="1738142" y="3392378"/>
                  <a:pt x="1742700" y="3384506"/>
                  <a:pt x="1746618" y="3383671"/>
                </a:cubicBezTo>
                <a:cubicBezTo>
                  <a:pt x="1747924" y="3383392"/>
                  <a:pt x="1749158" y="3383897"/>
                  <a:pt x="1750338" y="3385732"/>
                </a:cubicBezTo>
                <a:lnTo>
                  <a:pt x="1747204" y="3389354"/>
                </a:lnTo>
                <a:lnTo>
                  <a:pt x="1755732" y="3384776"/>
                </a:lnTo>
                <a:lnTo>
                  <a:pt x="1750338" y="3385732"/>
                </a:lnTo>
                <a:cubicBezTo>
                  <a:pt x="1756732" y="3381619"/>
                  <a:pt x="1762948" y="3378819"/>
                  <a:pt x="1768818" y="3376841"/>
                </a:cubicBezTo>
                <a:lnTo>
                  <a:pt x="1771893" y="3376097"/>
                </a:lnTo>
                <a:lnTo>
                  <a:pt x="1811616" y="3354767"/>
                </a:lnTo>
                <a:close/>
                <a:moveTo>
                  <a:pt x="1818350" y="3349975"/>
                </a:moveTo>
                <a:lnTo>
                  <a:pt x="1812809" y="3352448"/>
                </a:lnTo>
                <a:lnTo>
                  <a:pt x="1812249" y="3354427"/>
                </a:lnTo>
                <a:lnTo>
                  <a:pt x="1817940" y="3351369"/>
                </a:lnTo>
                <a:close/>
                <a:moveTo>
                  <a:pt x="1838425" y="3346914"/>
                </a:moveTo>
                <a:lnTo>
                  <a:pt x="1834943" y="3350498"/>
                </a:lnTo>
                <a:lnTo>
                  <a:pt x="1833529" y="3351313"/>
                </a:lnTo>
                <a:lnTo>
                  <a:pt x="1830190" y="3362187"/>
                </a:lnTo>
                <a:lnTo>
                  <a:pt x="1833966" y="3360821"/>
                </a:lnTo>
                <a:lnTo>
                  <a:pt x="1835099" y="3360203"/>
                </a:lnTo>
                <a:lnTo>
                  <a:pt x="1835655" y="3358183"/>
                </a:lnTo>
                <a:cubicBezTo>
                  <a:pt x="1836301" y="3355485"/>
                  <a:pt x="1837119" y="3351962"/>
                  <a:pt x="1838001" y="3348433"/>
                </a:cubicBezTo>
                <a:close/>
                <a:moveTo>
                  <a:pt x="1825688" y="3346699"/>
                </a:moveTo>
                <a:lnTo>
                  <a:pt x="1822797" y="3347989"/>
                </a:lnTo>
                <a:lnTo>
                  <a:pt x="1822526" y="3348908"/>
                </a:lnTo>
                <a:lnTo>
                  <a:pt x="1825491" y="3347317"/>
                </a:lnTo>
                <a:close/>
                <a:moveTo>
                  <a:pt x="2244524" y="3341200"/>
                </a:moveTo>
                <a:cubicBezTo>
                  <a:pt x="2242150" y="3342686"/>
                  <a:pt x="2240158" y="3344030"/>
                  <a:pt x="2239932" y="3344067"/>
                </a:cubicBezTo>
                <a:cubicBezTo>
                  <a:pt x="2239818" y="3344087"/>
                  <a:pt x="2240147" y="3343780"/>
                  <a:pt x="2241091" y="3343001"/>
                </a:cubicBezTo>
                <a:lnTo>
                  <a:pt x="2242054" y="3342226"/>
                </a:lnTo>
                <a:close/>
                <a:moveTo>
                  <a:pt x="2136459" y="3333164"/>
                </a:moveTo>
                <a:lnTo>
                  <a:pt x="2130428" y="3335742"/>
                </a:lnTo>
                <a:lnTo>
                  <a:pt x="2133621" y="3335202"/>
                </a:lnTo>
                <a:close/>
                <a:moveTo>
                  <a:pt x="1818361" y="3332680"/>
                </a:moveTo>
                <a:cubicBezTo>
                  <a:pt x="1819002" y="3336453"/>
                  <a:pt x="1817785" y="3340514"/>
                  <a:pt x="1815397" y="3343307"/>
                </a:cubicBezTo>
                <a:cubicBezTo>
                  <a:pt x="1814982" y="3341341"/>
                  <a:pt x="1815173" y="3339893"/>
                  <a:pt x="1815743" y="3338332"/>
                </a:cubicBezTo>
                <a:cubicBezTo>
                  <a:pt x="1816312" y="3336771"/>
                  <a:pt x="1817261" y="3335096"/>
                  <a:pt x="1818361" y="3332680"/>
                </a:cubicBezTo>
                <a:close/>
                <a:moveTo>
                  <a:pt x="2065036" y="3332230"/>
                </a:moveTo>
                <a:lnTo>
                  <a:pt x="2055821" y="3335271"/>
                </a:lnTo>
                <a:lnTo>
                  <a:pt x="2048458" y="3340353"/>
                </a:lnTo>
                <a:lnTo>
                  <a:pt x="2048109" y="3340792"/>
                </a:lnTo>
                <a:lnTo>
                  <a:pt x="2064966" y="3336006"/>
                </a:lnTo>
                <a:close/>
                <a:moveTo>
                  <a:pt x="1824790" y="3329515"/>
                </a:moveTo>
                <a:lnTo>
                  <a:pt x="1819530" y="3331673"/>
                </a:lnTo>
                <a:lnTo>
                  <a:pt x="1818361" y="3332680"/>
                </a:lnTo>
                <a:lnTo>
                  <a:pt x="1818249" y="3332199"/>
                </a:lnTo>
                <a:lnTo>
                  <a:pt x="1793515" y="3342345"/>
                </a:lnTo>
                <a:lnTo>
                  <a:pt x="1780052" y="3348657"/>
                </a:lnTo>
                <a:lnTo>
                  <a:pt x="1780663" y="3349553"/>
                </a:lnTo>
                <a:lnTo>
                  <a:pt x="1780963" y="3349472"/>
                </a:lnTo>
                <a:cubicBezTo>
                  <a:pt x="1789375" y="3347766"/>
                  <a:pt x="1790041" y="3350108"/>
                  <a:pt x="1786069" y="3353894"/>
                </a:cubicBezTo>
                <a:lnTo>
                  <a:pt x="1781827" y="3356912"/>
                </a:lnTo>
                <a:lnTo>
                  <a:pt x="1782037" y="3357261"/>
                </a:lnTo>
                <a:lnTo>
                  <a:pt x="1780211" y="3358062"/>
                </a:lnTo>
                <a:lnTo>
                  <a:pt x="1777022" y="3360332"/>
                </a:lnTo>
                <a:lnTo>
                  <a:pt x="1765382" y="3365997"/>
                </a:lnTo>
                <a:lnTo>
                  <a:pt x="1765067" y="3366398"/>
                </a:lnTo>
                <a:lnTo>
                  <a:pt x="1745652" y="3377540"/>
                </a:lnTo>
                <a:lnTo>
                  <a:pt x="1763363" y="3369602"/>
                </a:lnTo>
                <a:cubicBezTo>
                  <a:pt x="1779600" y="3362122"/>
                  <a:pt x="1793646" y="3355521"/>
                  <a:pt x="1807664" y="3349317"/>
                </a:cubicBezTo>
                <a:lnTo>
                  <a:pt x="1814304" y="3346622"/>
                </a:lnTo>
                <a:lnTo>
                  <a:pt x="1815397" y="3343307"/>
                </a:lnTo>
                <a:lnTo>
                  <a:pt x="1814479" y="3346550"/>
                </a:lnTo>
                <a:lnTo>
                  <a:pt x="1820011" y="3344304"/>
                </a:lnTo>
                <a:lnTo>
                  <a:pt x="1821539" y="3339091"/>
                </a:lnTo>
                <a:close/>
                <a:moveTo>
                  <a:pt x="2214567" y="3327693"/>
                </a:moveTo>
                <a:lnTo>
                  <a:pt x="2195506" y="3340208"/>
                </a:lnTo>
                <a:cubicBezTo>
                  <a:pt x="2193250" y="3341519"/>
                  <a:pt x="2189447" y="3344020"/>
                  <a:pt x="2184649" y="3347193"/>
                </a:cubicBezTo>
                <a:lnTo>
                  <a:pt x="2171543" y="3355768"/>
                </a:lnTo>
                <a:lnTo>
                  <a:pt x="2171851" y="3371048"/>
                </a:lnTo>
                <a:lnTo>
                  <a:pt x="2176683" y="3368163"/>
                </a:lnTo>
                <a:cubicBezTo>
                  <a:pt x="2189067" y="3362351"/>
                  <a:pt x="2200138" y="3356453"/>
                  <a:pt x="2209560" y="3353000"/>
                </a:cubicBezTo>
                <a:lnTo>
                  <a:pt x="2212765" y="3353188"/>
                </a:lnTo>
                <a:lnTo>
                  <a:pt x="2212580" y="3332133"/>
                </a:lnTo>
                <a:lnTo>
                  <a:pt x="2214163" y="3328718"/>
                </a:lnTo>
                <a:close/>
                <a:moveTo>
                  <a:pt x="1832373" y="3326404"/>
                </a:moveTo>
                <a:lnTo>
                  <a:pt x="1828370" y="3328046"/>
                </a:lnTo>
                <a:lnTo>
                  <a:pt x="1825855" y="3337577"/>
                </a:lnTo>
                <a:lnTo>
                  <a:pt x="1824403" y="3342522"/>
                </a:lnTo>
                <a:lnTo>
                  <a:pt x="1827418" y="3341297"/>
                </a:lnTo>
                <a:lnTo>
                  <a:pt x="1829823" y="3333785"/>
                </a:lnTo>
                <a:close/>
                <a:moveTo>
                  <a:pt x="2571955" y="3325992"/>
                </a:moveTo>
                <a:lnTo>
                  <a:pt x="2575408" y="3329667"/>
                </a:lnTo>
                <a:lnTo>
                  <a:pt x="2574501" y="3329109"/>
                </a:lnTo>
                <a:close/>
                <a:moveTo>
                  <a:pt x="1821169" y="3324875"/>
                </a:moveTo>
                <a:cubicBezTo>
                  <a:pt x="1823403" y="3326784"/>
                  <a:pt x="1820562" y="3327847"/>
                  <a:pt x="1819765" y="3328777"/>
                </a:cubicBezTo>
                <a:cubicBezTo>
                  <a:pt x="1819207" y="3328299"/>
                  <a:pt x="1819127" y="3327829"/>
                  <a:pt x="1819403" y="3327223"/>
                </a:cubicBezTo>
                <a:cubicBezTo>
                  <a:pt x="1819677" y="3326619"/>
                  <a:pt x="1820308" y="3325884"/>
                  <a:pt x="1821169" y="3324875"/>
                </a:cubicBezTo>
                <a:close/>
                <a:moveTo>
                  <a:pt x="2219611" y="3324381"/>
                </a:moveTo>
                <a:lnTo>
                  <a:pt x="2217779" y="3325584"/>
                </a:lnTo>
                <a:lnTo>
                  <a:pt x="2218675" y="3337320"/>
                </a:lnTo>
                <a:close/>
                <a:moveTo>
                  <a:pt x="1839621" y="3323432"/>
                </a:moveTo>
                <a:lnTo>
                  <a:pt x="1835174" y="3325256"/>
                </a:lnTo>
                <a:lnTo>
                  <a:pt x="1833795" y="3330836"/>
                </a:lnTo>
                <a:cubicBezTo>
                  <a:pt x="1834680" y="3331592"/>
                  <a:pt x="1835724" y="3330841"/>
                  <a:pt x="1836771" y="3329318"/>
                </a:cubicBezTo>
                <a:close/>
                <a:moveTo>
                  <a:pt x="2223808" y="3321625"/>
                </a:moveTo>
                <a:lnTo>
                  <a:pt x="2223196" y="3322026"/>
                </a:lnTo>
                <a:lnTo>
                  <a:pt x="2223646" y="3322152"/>
                </a:lnTo>
                <a:close/>
                <a:moveTo>
                  <a:pt x="2108368" y="3317406"/>
                </a:moveTo>
                <a:lnTo>
                  <a:pt x="2087936" y="3324677"/>
                </a:lnTo>
                <a:lnTo>
                  <a:pt x="2068723" y="3331014"/>
                </a:lnTo>
                <a:lnTo>
                  <a:pt x="2068736" y="3334936"/>
                </a:lnTo>
                <a:lnTo>
                  <a:pt x="2068952" y="3334875"/>
                </a:lnTo>
                <a:lnTo>
                  <a:pt x="2090099" y="3328372"/>
                </a:lnTo>
                <a:lnTo>
                  <a:pt x="2097377" y="3324198"/>
                </a:lnTo>
                <a:close/>
                <a:moveTo>
                  <a:pt x="2065467" y="3316535"/>
                </a:moveTo>
                <a:lnTo>
                  <a:pt x="2056939" y="3319299"/>
                </a:lnTo>
                <a:cubicBezTo>
                  <a:pt x="2041697" y="3323254"/>
                  <a:pt x="2026590" y="3327228"/>
                  <a:pt x="2010226" y="3334822"/>
                </a:cubicBezTo>
                <a:cubicBezTo>
                  <a:pt x="2010362" y="3333906"/>
                  <a:pt x="2005085" y="3336865"/>
                  <a:pt x="2001227" y="3339631"/>
                </a:cubicBezTo>
                <a:lnTo>
                  <a:pt x="1999337" y="3341341"/>
                </a:lnTo>
                <a:lnTo>
                  <a:pt x="2017300" y="3336055"/>
                </a:lnTo>
                <a:cubicBezTo>
                  <a:pt x="2029486" y="3332297"/>
                  <a:pt x="2041189" y="3328538"/>
                  <a:pt x="2052971" y="3324702"/>
                </a:cubicBezTo>
                <a:lnTo>
                  <a:pt x="2065249" y="3320747"/>
                </a:lnTo>
                <a:lnTo>
                  <a:pt x="2065319" y="3316994"/>
                </a:lnTo>
                <a:close/>
                <a:moveTo>
                  <a:pt x="1902923" y="3316474"/>
                </a:moveTo>
                <a:lnTo>
                  <a:pt x="1898612" y="3318426"/>
                </a:lnTo>
                <a:lnTo>
                  <a:pt x="1896601" y="3319513"/>
                </a:lnTo>
                <a:lnTo>
                  <a:pt x="1884668" y="3323330"/>
                </a:lnTo>
                <a:lnTo>
                  <a:pt x="1848333" y="3336717"/>
                </a:lnTo>
                <a:lnTo>
                  <a:pt x="1843610" y="3341578"/>
                </a:lnTo>
                <a:lnTo>
                  <a:pt x="1843687" y="3343057"/>
                </a:lnTo>
                <a:cubicBezTo>
                  <a:pt x="1842328" y="3347333"/>
                  <a:pt x="1840326" y="3351464"/>
                  <a:pt x="1840326" y="3351464"/>
                </a:cubicBezTo>
                <a:lnTo>
                  <a:pt x="1838418" y="3358397"/>
                </a:lnTo>
                <a:lnTo>
                  <a:pt x="1903175" y="3323129"/>
                </a:lnTo>
                <a:close/>
                <a:moveTo>
                  <a:pt x="2011298" y="3295448"/>
                </a:moveTo>
                <a:lnTo>
                  <a:pt x="2012369" y="3297201"/>
                </a:lnTo>
                <a:cubicBezTo>
                  <a:pt x="2000761" y="3301225"/>
                  <a:pt x="1990302" y="3304619"/>
                  <a:pt x="1990584" y="3304026"/>
                </a:cubicBezTo>
                <a:cubicBezTo>
                  <a:pt x="1990725" y="3303729"/>
                  <a:pt x="1993551" y="3302437"/>
                  <a:pt x="2000263" y="3299728"/>
                </a:cubicBezTo>
                <a:close/>
                <a:moveTo>
                  <a:pt x="2011388" y="3295413"/>
                </a:moveTo>
                <a:lnTo>
                  <a:pt x="2011298" y="3295448"/>
                </a:lnTo>
                <a:lnTo>
                  <a:pt x="2011295" y="3295440"/>
                </a:lnTo>
                <a:close/>
                <a:moveTo>
                  <a:pt x="2103515" y="3292275"/>
                </a:moveTo>
                <a:cubicBezTo>
                  <a:pt x="2101744" y="3295218"/>
                  <a:pt x="2100220" y="3294991"/>
                  <a:pt x="2096300" y="3294413"/>
                </a:cubicBezTo>
                <a:cubicBezTo>
                  <a:pt x="2097069" y="3293726"/>
                  <a:pt x="2098165" y="3293086"/>
                  <a:pt x="2099423" y="3292672"/>
                </a:cubicBezTo>
                <a:cubicBezTo>
                  <a:pt x="2100681" y="3292257"/>
                  <a:pt x="2102098" y="3292065"/>
                  <a:pt x="2103515" y="3292275"/>
                </a:cubicBezTo>
                <a:close/>
                <a:moveTo>
                  <a:pt x="2142844" y="3291805"/>
                </a:moveTo>
                <a:cubicBezTo>
                  <a:pt x="2144367" y="3291373"/>
                  <a:pt x="2145886" y="3291260"/>
                  <a:pt x="2146289" y="3291920"/>
                </a:cubicBezTo>
                <a:cubicBezTo>
                  <a:pt x="2146289" y="3291920"/>
                  <a:pt x="2142956" y="3294898"/>
                  <a:pt x="2140343" y="3294512"/>
                </a:cubicBezTo>
                <a:cubicBezTo>
                  <a:pt x="2139309" y="3294358"/>
                  <a:pt x="2139097" y="3294011"/>
                  <a:pt x="2139376" y="3293601"/>
                </a:cubicBezTo>
                <a:cubicBezTo>
                  <a:pt x="2139795" y="3292988"/>
                  <a:pt x="2141322" y="3292237"/>
                  <a:pt x="2142844" y="3291805"/>
                </a:cubicBezTo>
                <a:close/>
                <a:moveTo>
                  <a:pt x="2033244" y="3286936"/>
                </a:moveTo>
                <a:cubicBezTo>
                  <a:pt x="2031034" y="3288345"/>
                  <a:pt x="2025489" y="3290862"/>
                  <a:pt x="2020525" y="3292832"/>
                </a:cubicBezTo>
                <a:lnTo>
                  <a:pt x="2011388" y="3295413"/>
                </a:lnTo>
                <a:close/>
                <a:moveTo>
                  <a:pt x="2650044" y="3284634"/>
                </a:moveTo>
                <a:cubicBezTo>
                  <a:pt x="2652018" y="3285858"/>
                  <a:pt x="2653747" y="3286849"/>
                  <a:pt x="2653857" y="3287004"/>
                </a:cubicBezTo>
                <a:cubicBezTo>
                  <a:pt x="2653914" y="3287081"/>
                  <a:pt x="2653564" y="3286948"/>
                  <a:pt x="2652639" y="3286532"/>
                </a:cubicBezTo>
                <a:lnTo>
                  <a:pt x="2651710" y="3286098"/>
                </a:lnTo>
                <a:close/>
                <a:moveTo>
                  <a:pt x="1847852" y="3281613"/>
                </a:moveTo>
                <a:lnTo>
                  <a:pt x="1846383" y="3287060"/>
                </a:lnTo>
                <a:lnTo>
                  <a:pt x="1846383" y="3285867"/>
                </a:lnTo>
                <a:close/>
                <a:moveTo>
                  <a:pt x="2028495" y="3281429"/>
                </a:moveTo>
                <a:cubicBezTo>
                  <a:pt x="2024344" y="3282418"/>
                  <a:pt x="2012723" y="3285773"/>
                  <a:pt x="2004202" y="3287717"/>
                </a:cubicBezTo>
                <a:cubicBezTo>
                  <a:pt x="1991607" y="3291263"/>
                  <a:pt x="1978495" y="3294915"/>
                  <a:pt x="1965156" y="3298705"/>
                </a:cubicBezTo>
                <a:lnTo>
                  <a:pt x="1962333" y="3299531"/>
                </a:lnTo>
                <a:lnTo>
                  <a:pt x="1962584" y="3304817"/>
                </a:lnTo>
                <a:lnTo>
                  <a:pt x="1961016" y="3310968"/>
                </a:lnTo>
                <a:lnTo>
                  <a:pt x="1959700" y="3315358"/>
                </a:lnTo>
                <a:lnTo>
                  <a:pt x="1962568" y="3314320"/>
                </a:lnTo>
                <a:lnTo>
                  <a:pt x="1962843" y="3313335"/>
                </a:lnTo>
                <a:lnTo>
                  <a:pt x="1962973" y="3313025"/>
                </a:lnTo>
                <a:lnTo>
                  <a:pt x="1963027" y="3314155"/>
                </a:lnTo>
                <a:lnTo>
                  <a:pt x="1971841" y="3310968"/>
                </a:lnTo>
                <a:cubicBezTo>
                  <a:pt x="1983641" y="3307906"/>
                  <a:pt x="1995204" y="3306461"/>
                  <a:pt x="2005442" y="3302530"/>
                </a:cubicBezTo>
                <a:lnTo>
                  <a:pt x="2013740" y="3298353"/>
                </a:lnTo>
                <a:lnTo>
                  <a:pt x="2014102" y="3298657"/>
                </a:lnTo>
                <a:cubicBezTo>
                  <a:pt x="2014646" y="3298738"/>
                  <a:pt x="2015084" y="3298402"/>
                  <a:pt x="2015200" y="3297619"/>
                </a:cubicBezTo>
                <a:lnTo>
                  <a:pt x="2013740" y="3298353"/>
                </a:lnTo>
                <a:lnTo>
                  <a:pt x="2012369" y="3297201"/>
                </a:lnTo>
                <a:cubicBezTo>
                  <a:pt x="2025529" y="3292470"/>
                  <a:pt x="2040227" y="3286365"/>
                  <a:pt x="2040458" y="3284798"/>
                </a:cubicBezTo>
                <a:cubicBezTo>
                  <a:pt x="2040227" y="3286365"/>
                  <a:pt x="2033476" y="3285369"/>
                  <a:pt x="2033476" y="3285369"/>
                </a:cubicBezTo>
                <a:cubicBezTo>
                  <a:pt x="2029557" y="3284789"/>
                  <a:pt x="2033939" y="3282233"/>
                  <a:pt x="2028495" y="3281429"/>
                </a:cubicBezTo>
                <a:close/>
                <a:moveTo>
                  <a:pt x="1727757" y="3272015"/>
                </a:moveTo>
                <a:lnTo>
                  <a:pt x="1688547" y="3285060"/>
                </a:lnTo>
                <a:lnTo>
                  <a:pt x="1688701" y="3289965"/>
                </a:lnTo>
                <a:lnTo>
                  <a:pt x="1687352" y="3292510"/>
                </a:lnTo>
                <a:lnTo>
                  <a:pt x="1690277" y="3292576"/>
                </a:lnTo>
                <a:cubicBezTo>
                  <a:pt x="1694860" y="3290586"/>
                  <a:pt x="1703165" y="3285263"/>
                  <a:pt x="1711672" y="3280118"/>
                </a:cubicBezTo>
                <a:close/>
                <a:moveTo>
                  <a:pt x="1751973" y="3265921"/>
                </a:moveTo>
                <a:lnTo>
                  <a:pt x="1749386" y="3267921"/>
                </a:lnTo>
                <a:lnTo>
                  <a:pt x="1745800" y="3269333"/>
                </a:lnTo>
                <a:cubicBezTo>
                  <a:pt x="1746007" y="3269093"/>
                  <a:pt x="1748779" y="3267682"/>
                  <a:pt x="1751973" y="3265921"/>
                </a:cubicBezTo>
                <a:close/>
                <a:moveTo>
                  <a:pt x="2091234" y="3262431"/>
                </a:moveTo>
                <a:cubicBezTo>
                  <a:pt x="2091234" y="3262431"/>
                  <a:pt x="2085576" y="3264297"/>
                  <a:pt x="2084402" y="3265476"/>
                </a:cubicBezTo>
                <a:cubicBezTo>
                  <a:pt x="2084009" y="3265868"/>
                  <a:pt x="2084116" y="3266185"/>
                  <a:pt x="2085095" y="3266330"/>
                </a:cubicBezTo>
                <a:cubicBezTo>
                  <a:pt x="2090540" y="3267133"/>
                  <a:pt x="2094065" y="3262850"/>
                  <a:pt x="2091234" y="3262431"/>
                </a:cubicBezTo>
                <a:close/>
                <a:moveTo>
                  <a:pt x="1612838" y="3250923"/>
                </a:moveTo>
                <a:cubicBezTo>
                  <a:pt x="1614161" y="3251673"/>
                  <a:pt x="1611116" y="3255113"/>
                  <a:pt x="1602424" y="3256348"/>
                </a:cubicBezTo>
                <a:cubicBezTo>
                  <a:pt x="1605688" y="3253510"/>
                  <a:pt x="1608286" y="3251952"/>
                  <a:pt x="1610106" y="3251248"/>
                </a:cubicBezTo>
                <a:cubicBezTo>
                  <a:pt x="1611471" y="3250722"/>
                  <a:pt x="1612398" y="3250672"/>
                  <a:pt x="1612838" y="3250923"/>
                </a:cubicBezTo>
                <a:close/>
                <a:moveTo>
                  <a:pt x="2177760" y="3237037"/>
                </a:moveTo>
                <a:cubicBezTo>
                  <a:pt x="2174683" y="3239787"/>
                  <a:pt x="2170277" y="3241005"/>
                  <a:pt x="2166356" y="3240426"/>
                </a:cubicBezTo>
                <a:cubicBezTo>
                  <a:pt x="2167914" y="3238921"/>
                  <a:pt x="2169346" y="3238263"/>
                  <a:pt x="2171098" y="3237889"/>
                </a:cubicBezTo>
                <a:cubicBezTo>
                  <a:pt x="2172850" y="3237514"/>
                  <a:pt x="2174922" y="3237419"/>
                  <a:pt x="2177760" y="3237037"/>
                </a:cubicBezTo>
                <a:close/>
                <a:moveTo>
                  <a:pt x="2178969" y="3235816"/>
                </a:moveTo>
                <a:cubicBezTo>
                  <a:pt x="2179678" y="3235720"/>
                  <a:pt x="2180714" y="3235873"/>
                  <a:pt x="2182129" y="3236082"/>
                </a:cubicBezTo>
                <a:cubicBezTo>
                  <a:pt x="2181665" y="3239217"/>
                  <a:pt x="2179067" y="3237231"/>
                  <a:pt x="2177760" y="3237037"/>
                </a:cubicBezTo>
                <a:cubicBezTo>
                  <a:pt x="2177875" y="3236255"/>
                  <a:pt x="2178260" y="3235910"/>
                  <a:pt x="2178969" y="3235816"/>
                </a:cubicBezTo>
                <a:close/>
                <a:moveTo>
                  <a:pt x="2183338" y="3234859"/>
                </a:moveTo>
                <a:cubicBezTo>
                  <a:pt x="2184049" y="3234763"/>
                  <a:pt x="2185082" y="3234917"/>
                  <a:pt x="2186498" y="3235126"/>
                </a:cubicBezTo>
                <a:cubicBezTo>
                  <a:pt x="2186035" y="3238260"/>
                  <a:pt x="2183436" y="3236274"/>
                  <a:pt x="2182129" y="3236082"/>
                </a:cubicBezTo>
                <a:cubicBezTo>
                  <a:pt x="2182244" y="3235298"/>
                  <a:pt x="2182629" y="3234955"/>
                  <a:pt x="2183338" y="3234859"/>
                </a:cubicBezTo>
                <a:close/>
                <a:moveTo>
                  <a:pt x="2241302" y="3234679"/>
                </a:moveTo>
                <a:lnTo>
                  <a:pt x="2235487" y="3236459"/>
                </a:lnTo>
                <a:lnTo>
                  <a:pt x="2236576" y="3235775"/>
                </a:lnTo>
                <a:close/>
                <a:moveTo>
                  <a:pt x="1685401" y="3194444"/>
                </a:moveTo>
                <a:cubicBezTo>
                  <a:pt x="1686136" y="3195797"/>
                  <a:pt x="1682071" y="3199664"/>
                  <a:pt x="1670998" y="3201993"/>
                </a:cubicBezTo>
                <a:cubicBezTo>
                  <a:pt x="1679129" y="3194255"/>
                  <a:pt x="1684664" y="3193090"/>
                  <a:pt x="1685401" y="3194444"/>
                </a:cubicBezTo>
                <a:close/>
                <a:moveTo>
                  <a:pt x="1512628" y="3194245"/>
                </a:moveTo>
                <a:lnTo>
                  <a:pt x="1509436" y="3195682"/>
                </a:lnTo>
                <a:lnTo>
                  <a:pt x="1507983" y="3196362"/>
                </a:lnTo>
                <a:lnTo>
                  <a:pt x="1507153" y="3196987"/>
                </a:lnTo>
                <a:cubicBezTo>
                  <a:pt x="1507153" y="3197129"/>
                  <a:pt x="1507720" y="3196901"/>
                  <a:pt x="1508708" y="3196398"/>
                </a:cubicBezTo>
                <a:close/>
                <a:moveTo>
                  <a:pt x="2696639" y="3171621"/>
                </a:moveTo>
                <a:lnTo>
                  <a:pt x="2708234" y="3178078"/>
                </a:lnTo>
                <a:lnTo>
                  <a:pt x="2719039" y="3184700"/>
                </a:lnTo>
                <a:lnTo>
                  <a:pt x="2722378" y="3189806"/>
                </a:lnTo>
                <a:lnTo>
                  <a:pt x="2724042" y="3191988"/>
                </a:lnTo>
                <a:lnTo>
                  <a:pt x="2701014" y="3177176"/>
                </a:lnTo>
                <a:lnTo>
                  <a:pt x="2698914" y="3174710"/>
                </a:lnTo>
                <a:close/>
                <a:moveTo>
                  <a:pt x="1684238" y="3137343"/>
                </a:moveTo>
                <a:lnTo>
                  <a:pt x="1679711" y="3141352"/>
                </a:lnTo>
                <a:lnTo>
                  <a:pt x="1672878" y="3143776"/>
                </a:lnTo>
                <a:cubicBezTo>
                  <a:pt x="1673207" y="3143277"/>
                  <a:pt x="1678358" y="3140664"/>
                  <a:pt x="1684238" y="3137343"/>
                </a:cubicBezTo>
                <a:close/>
                <a:moveTo>
                  <a:pt x="1489668" y="3133016"/>
                </a:moveTo>
                <a:lnTo>
                  <a:pt x="1482611" y="3134477"/>
                </a:lnTo>
                <a:lnTo>
                  <a:pt x="1474834" y="3138416"/>
                </a:lnTo>
                <a:lnTo>
                  <a:pt x="1470947" y="3141085"/>
                </a:lnTo>
                <a:lnTo>
                  <a:pt x="1472814" y="3140782"/>
                </a:lnTo>
                <a:close/>
                <a:moveTo>
                  <a:pt x="1436412" y="3129115"/>
                </a:moveTo>
                <a:lnTo>
                  <a:pt x="1427635" y="3130257"/>
                </a:lnTo>
                <a:lnTo>
                  <a:pt x="1427397" y="3130362"/>
                </a:lnTo>
                <a:lnTo>
                  <a:pt x="1425993" y="3131368"/>
                </a:lnTo>
                <a:lnTo>
                  <a:pt x="1434005" y="3130098"/>
                </a:lnTo>
                <a:close/>
                <a:moveTo>
                  <a:pt x="1473233" y="3123198"/>
                </a:moveTo>
                <a:lnTo>
                  <a:pt x="1469828" y="3124001"/>
                </a:lnTo>
                <a:lnTo>
                  <a:pt x="1470489" y="3125802"/>
                </a:lnTo>
                <a:lnTo>
                  <a:pt x="1471124" y="3125634"/>
                </a:lnTo>
                <a:lnTo>
                  <a:pt x="1472788" y="3123714"/>
                </a:lnTo>
                <a:close/>
                <a:moveTo>
                  <a:pt x="1481300" y="3109375"/>
                </a:moveTo>
                <a:cubicBezTo>
                  <a:pt x="1482532" y="3109149"/>
                  <a:pt x="1483884" y="3109154"/>
                  <a:pt x="1485181" y="3109532"/>
                </a:cubicBezTo>
                <a:cubicBezTo>
                  <a:pt x="1483144" y="3112057"/>
                  <a:pt x="1481747" y="3111648"/>
                  <a:pt x="1478154" y="3110600"/>
                </a:cubicBezTo>
                <a:cubicBezTo>
                  <a:pt x="1478963" y="3110056"/>
                  <a:pt x="1480071" y="3109600"/>
                  <a:pt x="1481300" y="3109375"/>
                </a:cubicBezTo>
                <a:close/>
                <a:moveTo>
                  <a:pt x="2699704" y="3098591"/>
                </a:moveTo>
                <a:lnTo>
                  <a:pt x="2699753" y="3098660"/>
                </a:lnTo>
                <a:lnTo>
                  <a:pt x="2699747" y="3098664"/>
                </a:lnTo>
                <a:close/>
                <a:moveTo>
                  <a:pt x="2728296" y="3097549"/>
                </a:moveTo>
                <a:lnTo>
                  <a:pt x="2737868" y="3112121"/>
                </a:lnTo>
                <a:cubicBezTo>
                  <a:pt x="2734869" y="3108970"/>
                  <a:pt x="2741331" y="3117425"/>
                  <a:pt x="2742636" y="3117277"/>
                </a:cubicBezTo>
                <a:cubicBezTo>
                  <a:pt x="2746771" y="3116812"/>
                  <a:pt x="2737358" y="3107588"/>
                  <a:pt x="2737235" y="3106499"/>
                </a:cubicBezTo>
                <a:lnTo>
                  <a:pt x="2732527" y="3098636"/>
                </a:lnTo>
                <a:close/>
                <a:moveTo>
                  <a:pt x="1486191" y="3097519"/>
                </a:moveTo>
                <a:lnTo>
                  <a:pt x="1480710" y="3098153"/>
                </a:lnTo>
                <a:lnTo>
                  <a:pt x="1480196" y="3100493"/>
                </a:lnTo>
                <a:lnTo>
                  <a:pt x="1476847" y="3101985"/>
                </a:lnTo>
                <a:lnTo>
                  <a:pt x="1476858" y="3101996"/>
                </a:lnTo>
                <a:lnTo>
                  <a:pt x="1480864" y="3101846"/>
                </a:lnTo>
                <a:cubicBezTo>
                  <a:pt x="1481895" y="3101860"/>
                  <a:pt x="1480512" y="3101839"/>
                  <a:pt x="1482255" y="3100206"/>
                </a:cubicBezTo>
                <a:close/>
                <a:moveTo>
                  <a:pt x="1553325" y="3095761"/>
                </a:moveTo>
                <a:lnTo>
                  <a:pt x="1534574" y="3098633"/>
                </a:lnTo>
                <a:cubicBezTo>
                  <a:pt x="1516922" y="3101395"/>
                  <a:pt x="1502632" y="3103761"/>
                  <a:pt x="1486113" y="3106135"/>
                </a:cubicBezTo>
                <a:lnTo>
                  <a:pt x="1477933" y="3107234"/>
                </a:lnTo>
                <a:lnTo>
                  <a:pt x="1477830" y="3107754"/>
                </a:lnTo>
                <a:lnTo>
                  <a:pt x="1472614" y="3110856"/>
                </a:lnTo>
                <a:lnTo>
                  <a:pt x="1478154" y="3110600"/>
                </a:lnTo>
                <a:lnTo>
                  <a:pt x="1469216" y="3112877"/>
                </a:lnTo>
                <a:lnTo>
                  <a:pt x="1468163" y="3113504"/>
                </a:lnTo>
                <a:cubicBezTo>
                  <a:pt x="1464005" y="3115467"/>
                  <a:pt x="1459116" y="3117459"/>
                  <a:pt x="1454103" y="3119420"/>
                </a:cubicBezTo>
                <a:lnTo>
                  <a:pt x="1440540" y="3124675"/>
                </a:lnTo>
                <a:lnTo>
                  <a:pt x="1440083" y="3125102"/>
                </a:lnTo>
                <a:lnTo>
                  <a:pt x="1441543" y="3125453"/>
                </a:lnTo>
                <a:lnTo>
                  <a:pt x="1443864" y="3125127"/>
                </a:lnTo>
                <a:lnTo>
                  <a:pt x="1447458" y="3124296"/>
                </a:lnTo>
                <a:lnTo>
                  <a:pt x="1451477" y="3123066"/>
                </a:lnTo>
                <a:lnTo>
                  <a:pt x="1463551" y="3118081"/>
                </a:lnTo>
                <a:lnTo>
                  <a:pt x="1469215" y="3115662"/>
                </a:lnTo>
                <a:lnTo>
                  <a:pt x="1467163" y="3116998"/>
                </a:lnTo>
                <a:lnTo>
                  <a:pt x="1467577" y="3118031"/>
                </a:lnTo>
                <a:lnTo>
                  <a:pt x="1475597" y="3115838"/>
                </a:lnTo>
                <a:cubicBezTo>
                  <a:pt x="1477652" y="3115415"/>
                  <a:pt x="1478889" y="3115387"/>
                  <a:pt x="1478851" y="3115974"/>
                </a:cubicBezTo>
                <a:cubicBezTo>
                  <a:pt x="1479170" y="3116829"/>
                  <a:pt x="1477441" y="3118324"/>
                  <a:pt x="1474936" y="3119991"/>
                </a:cubicBezTo>
                <a:lnTo>
                  <a:pt x="1472259" y="3121569"/>
                </a:lnTo>
                <a:lnTo>
                  <a:pt x="1469204" y="3122052"/>
                </a:lnTo>
                <a:lnTo>
                  <a:pt x="1484567" y="3120530"/>
                </a:lnTo>
                <a:lnTo>
                  <a:pt x="1473701" y="3123089"/>
                </a:lnTo>
                <a:lnTo>
                  <a:pt x="1473698" y="3124079"/>
                </a:lnTo>
                <a:lnTo>
                  <a:pt x="1472298" y="3124757"/>
                </a:lnTo>
                <a:lnTo>
                  <a:pt x="1471559" y="3125519"/>
                </a:lnTo>
                <a:lnTo>
                  <a:pt x="1479631" y="3123380"/>
                </a:lnTo>
                <a:lnTo>
                  <a:pt x="1506697" y="3120060"/>
                </a:lnTo>
                <a:lnTo>
                  <a:pt x="1510421" y="3119443"/>
                </a:lnTo>
                <a:lnTo>
                  <a:pt x="1498964" y="3125210"/>
                </a:lnTo>
                <a:lnTo>
                  <a:pt x="1497443" y="3125942"/>
                </a:lnTo>
                <a:lnTo>
                  <a:pt x="1495506" y="3127349"/>
                </a:lnTo>
                <a:lnTo>
                  <a:pt x="1499600" y="3127083"/>
                </a:lnTo>
                <a:lnTo>
                  <a:pt x="1502530" y="3127074"/>
                </a:lnTo>
                <a:lnTo>
                  <a:pt x="1520304" y="3116260"/>
                </a:lnTo>
                <a:lnTo>
                  <a:pt x="1519352" y="3116400"/>
                </a:lnTo>
                <a:cubicBezTo>
                  <a:pt x="1518404" y="3116123"/>
                  <a:pt x="1518250" y="3115768"/>
                  <a:pt x="1518564" y="3115422"/>
                </a:cubicBezTo>
                <a:cubicBezTo>
                  <a:pt x="1519036" y="3114901"/>
                  <a:pt x="1520562" y="3114398"/>
                  <a:pt x="1522043" y="3114192"/>
                </a:cubicBezTo>
                <a:lnTo>
                  <a:pt x="1523337" y="3114415"/>
                </a:lnTo>
                <a:lnTo>
                  <a:pt x="1532221" y="3109009"/>
                </a:lnTo>
                <a:lnTo>
                  <a:pt x="1524265" y="3112576"/>
                </a:lnTo>
                <a:lnTo>
                  <a:pt x="1521904" y="3113745"/>
                </a:lnTo>
                <a:lnTo>
                  <a:pt x="1502168" y="3116847"/>
                </a:lnTo>
                <a:lnTo>
                  <a:pt x="1525224" y="3109099"/>
                </a:lnTo>
                <a:cubicBezTo>
                  <a:pt x="1529758" y="3107664"/>
                  <a:pt x="1541707" y="3100975"/>
                  <a:pt x="1551307" y="3096874"/>
                </a:cubicBezTo>
                <a:lnTo>
                  <a:pt x="1551978" y="3096640"/>
                </a:lnTo>
                <a:close/>
                <a:moveTo>
                  <a:pt x="1361162" y="3090271"/>
                </a:moveTo>
                <a:lnTo>
                  <a:pt x="1341242" y="3092742"/>
                </a:lnTo>
                <a:lnTo>
                  <a:pt x="1342229" y="3095115"/>
                </a:lnTo>
                <a:lnTo>
                  <a:pt x="1350705" y="3093713"/>
                </a:lnTo>
                <a:cubicBezTo>
                  <a:pt x="1354561" y="3093216"/>
                  <a:pt x="1357792" y="3092535"/>
                  <a:pt x="1361162" y="3090271"/>
                </a:cubicBezTo>
                <a:close/>
                <a:moveTo>
                  <a:pt x="1374088" y="3087551"/>
                </a:moveTo>
                <a:cubicBezTo>
                  <a:pt x="1373489" y="3087375"/>
                  <a:pt x="1372962" y="3088066"/>
                  <a:pt x="1372735" y="3088844"/>
                </a:cubicBezTo>
                <a:cubicBezTo>
                  <a:pt x="1372507" y="3089622"/>
                  <a:pt x="1372579" y="3090489"/>
                  <a:pt x="1373178" y="3090663"/>
                </a:cubicBezTo>
                <a:cubicBezTo>
                  <a:pt x="1373178" y="3090663"/>
                  <a:pt x="1375705" y="3086462"/>
                  <a:pt x="1374088" y="3087551"/>
                </a:cubicBezTo>
                <a:close/>
                <a:moveTo>
                  <a:pt x="1566384" y="3087236"/>
                </a:moveTo>
                <a:lnTo>
                  <a:pt x="1539107" y="3090496"/>
                </a:lnTo>
                <a:lnTo>
                  <a:pt x="1494894" y="3096372"/>
                </a:lnTo>
                <a:lnTo>
                  <a:pt x="1488879" y="3098415"/>
                </a:lnTo>
                <a:lnTo>
                  <a:pt x="1481336" y="3102220"/>
                </a:lnTo>
                <a:lnTo>
                  <a:pt x="1499791" y="3100126"/>
                </a:lnTo>
                <a:cubicBezTo>
                  <a:pt x="1513179" y="3098417"/>
                  <a:pt x="1526426" y="3096634"/>
                  <a:pt x="1540340" y="3094984"/>
                </a:cubicBezTo>
                <a:cubicBezTo>
                  <a:pt x="1540939" y="3095158"/>
                  <a:pt x="1548106" y="3093614"/>
                  <a:pt x="1555395" y="3092300"/>
                </a:cubicBezTo>
                <a:lnTo>
                  <a:pt x="1559608" y="3091659"/>
                </a:lnTo>
                <a:close/>
                <a:moveTo>
                  <a:pt x="2688273" y="3082877"/>
                </a:moveTo>
                <a:cubicBezTo>
                  <a:pt x="2689871" y="3084349"/>
                  <a:pt x="2693066" y="3088260"/>
                  <a:pt x="2695699" y="3091820"/>
                </a:cubicBezTo>
                <a:lnTo>
                  <a:pt x="2699704" y="3098591"/>
                </a:lnTo>
                <a:close/>
                <a:moveTo>
                  <a:pt x="1421727" y="3080500"/>
                </a:moveTo>
                <a:lnTo>
                  <a:pt x="1407282" y="3083212"/>
                </a:lnTo>
                <a:lnTo>
                  <a:pt x="1394818" y="3085551"/>
                </a:lnTo>
                <a:cubicBezTo>
                  <a:pt x="1391391" y="3083380"/>
                  <a:pt x="1392356" y="3087024"/>
                  <a:pt x="1393616" y="3087062"/>
                </a:cubicBezTo>
                <a:cubicBezTo>
                  <a:pt x="1394033" y="3087076"/>
                  <a:pt x="1394487" y="3086688"/>
                  <a:pt x="1394818" y="3085551"/>
                </a:cubicBezTo>
                <a:lnTo>
                  <a:pt x="1415384" y="3084279"/>
                </a:lnTo>
                <a:close/>
                <a:moveTo>
                  <a:pt x="1477558" y="3080018"/>
                </a:moveTo>
                <a:cubicBezTo>
                  <a:pt x="1477558" y="3080018"/>
                  <a:pt x="1472022" y="3081031"/>
                  <a:pt x="1470769" y="3081980"/>
                </a:cubicBezTo>
                <a:lnTo>
                  <a:pt x="1471021" y="3082393"/>
                </a:lnTo>
                <a:lnTo>
                  <a:pt x="1476089" y="3081249"/>
                </a:lnTo>
                <a:lnTo>
                  <a:pt x="1477383" y="3081420"/>
                </a:lnTo>
                <a:close/>
                <a:moveTo>
                  <a:pt x="1578545" y="3079295"/>
                </a:moveTo>
                <a:lnTo>
                  <a:pt x="1573682" y="3079931"/>
                </a:lnTo>
                <a:cubicBezTo>
                  <a:pt x="1571521" y="3080297"/>
                  <a:pt x="1570084" y="3080673"/>
                  <a:pt x="1569978" y="3081032"/>
                </a:cubicBezTo>
                <a:lnTo>
                  <a:pt x="1572631" y="3083157"/>
                </a:lnTo>
                <a:close/>
                <a:moveTo>
                  <a:pt x="2685027" y="3077548"/>
                </a:moveTo>
                <a:cubicBezTo>
                  <a:pt x="2686333" y="3077401"/>
                  <a:pt x="2686967" y="3083024"/>
                  <a:pt x="2686967" y="3083024"/>
                </a:cubicBezTo>
                <a:cubicBezTo>
                  <a:pt x="2687335" y="3086289"/>
                  <a:pt x="2684355" y="3083317"/>
                  <a:pt x="2684866" y="3087852"/>
                </a:cubicBezTo>
                <a:lnTo>
                  <a:pt x="2686715" y="3091097"/>
                </a:lnTo>
                <a:lnTo>
                  <a:pt x="2688334" y="3091982"/>
                </a:lnTo>
                <a:lnTo>
                  <a:pt x="2708219" y="3110101"/>
                </a:lnTo>
                <a:lnTo>
                  <a:pt x="2705527" y="3106597"/>
                </a:lnTo>
                <a:lnTo>
                  <a:pt x="2699753" y="3098660"/>
                </a:lnTo>
                <a:lnTo>
                  <a:pt x="2700931" y="3097430"/>
                </a:lnTo>
                <a:cubicBezTo>
                  <a:pt x="2703775" y="3101655"/>
                  <a:pt x="2706433" y="3105684"/>
                  <a:pt x="2708313" y="3108642"/>
                </a:cubicBezTo>
                <a:lnTo>
                  <a:pt x="2710455" y="3112139"/>
                </a:lnTo>
                <a:lnTo>
                  <a:pt x="2712175" y="3113707"/>
                </a:lnTo>
                <a:lnTo>
                  <a:pt x="2714566" y="3115437"/>
                </a:lnTo>
                <a:lnTo>
                  <a:pt x="2713758" y="3113882"/>
                </a:lnTo>
                <a:cubicBezTo>
                  <a:pt x="2711569" y="3109621"/>
                  <a:pt x="2709334" y="3105538"/>
                  <a:pt x="2706672" y="3101851"/>
                </a:cubicBezTo>
                <a:lnTo>
                  <a:pt x="2701564" y="3096087"/>
                </a:lnTo>
                <a:lnTo>
                  <a:pt x="2701731" y="3095732"/>
                </a:lnTo>
                <a:cubicBezTo>
                  <a:pt x="2701680" y="3095278"/>
                  <a:pt x="2701318" y="3094999"/>
                  <a:pt x="2700665" y="3095072"/>
                </a:cubicBezTo>
                <a:lnTo>
                  <a:pt x="2701564" y="3096087"/>
                </a:lnTo>
                <a:lnTo>
                  <a:pt x="2700931" y="3097430"/>
                </a:lnTo>
                <a:cubicBezTo>
                  <a:pt x="2694346" y="3087886"/>
                  <a:pt x="2686333" y="3077401"/>
                  <a:pt x="2685027" y="3077548"/>
                </a:cubicBezTo>
                <a:close/>
                <a:moveTo>
                  <a:pt x="1589235" y="3072500"/>
                </a:moveTo>
                <a:lnTo>
                  <a:pt x="1587359" y="3072881"/>
                </a:lnTo>
                <a:cubicBezTo>
                  <a:pt x="1560991" y="3077042"/>
                  <a:pt x="1532087" y="3078927"/>
                  <a:pt x="1507429" y="3083806"/>
                </a:cubicBezTo>
                <a:cubicBezTo>
                  <a:pt x="1517339" y="3081765"/>
                  <a:pt x="1499204" y="3084523"/>
                  <a:pt x="1499911" y="3086549"/>
                </a:cubicBezTo>
                <a:cubicBezTo>
                  <a:pt x="1500301" y="3087442"/>
                  <a:pt x="1500939" y="3087807"/>
                  <a:pt x="1501677" y="3087853"/>
                </a:cubicBezTo>
                <a:cubicBezTo>
                  <a:pt x="1503893" y="3087988"/>
                  <a:pt x="1507009" y="3085243"/>
                  <a:pt x="1507009" y="3085243"/>
                </a:cubicBezTo>
                <a:cubicBezTo>
                  <a:pt x="1527141" y="3083071"/>
                  <a:pt x="1546574" y="3080692"/>
                  <a:pt x="1565580" y="3078578"/>
                </a:cubicBezTo>
                <a:lnTo>
                  <a:pt x="1581918" y="3077095"/>
                </a:lnTo>
                <a:lnTo>
                  <a:pt x="1584859" y="3075175"/>
                </a:lnTo>
                <a:close/>
                <a:moveTo>
                  <a:pt x="1555467" y="3067403"/>
                </a:moveTo>
                <a:cubicBezTo>
                  <a:pt x="1557155" y="3067278"/>
                  <a:pt x="1559105" y="3067460"/>
                  <a:pt x="1561811" y="3067470"/>
                </a:cubicBezTo>
                <a:cubicBezTo>
                  <a:pt x="1558576" y="3069645"/>
                  <a:pt x="1554294" y="3070211"/>
                  <a:pt x="1550702" y="3069161"/>
                </a:cubicBezTo>
                <a:cubicBezTo>
                  <a:pt x="1552355" y="3067955"/>
                  <a:pt x="1553779" y="3067527"/>
                  <a:pt x="1555467" y="3067403"/>
                </a:cubicBezTo>
                <a:close/>
                <a:moveTo>
                  <a:pt x="1563101" y="3066483"/>
                </a:moveTo>
                <a:cubicBezTo>
                  <a:pt x="1563777" y="3066486"/>
                  <a:pt x="1564725" y="3066763"/>
                  <a:pt x="1566023" y="3067142"/>
                </a:cubicBezTo>
                <a:cubicBezTo>
                  <a:pt x="1565183" y="3070015"/>
                  <a:pt x="1563007" y="3067820"/>
                  <a:pt x="1561811" y="3067470"/>
                </a:cubicBezTo>
                <a:cubicBezTo>
                  <a:pt x="1562019" y="3066752"/>
                  <a:pt x="1562425" y="3066481"/>
                  <a:pt x="1563101" y="3066483"/>
                </a:cubicBezTo>
                <a:close/>
                <a:moveTo>
                  <a:pt x="1567313" y="3066153"/>
                </a:moveTo>
                <a:cubicBezTo>
                  <a:pt x="1567989" y="3066156"/>
                  <a:pt x="1568937" y="3066434"/>
                  <a:pt x="1570234" y="3066813"/>
                </a:cubicBezTo>
                <a:cubicBezTo>
                  <a:pt x="1569394" y="3069686"/>
                  <a:pt x="1567219" y="3067490"/>
                  <a:pt x="1566023" y="3067142"/>
                </a:cubicBezTo>
                <a:cubicBezTo>
                  <a:pt x="1566232" y="3066423"/>
                  <a:pt x="1566637" y="3066151"/>
                  <a:pt x="1567313" y="3066153"/>
                </a:cubicBezTo>
                <a:close/>
                <a:moveTo>
                  <a:pt x="1489652" y="3065450"/>
                </a:moveTo>
                <a:cubicBezTo>
                  <a:pt x="1490394" y="3065428"/>
                  <a:pt x="1489757" y="3066241"/>
                  <a:pt x="1488359" y="3067441"/>
                </a:cubicBezTo>
                <a:lnTo>
                  <a:pt x="1487358" y="3068178"/>
                </a:lnTo>
                <a:lnTo>
                  <a:pt x="1461174" y="3073094"/>
                </a:lnTo>
                <a:lnTo>
                  <a:pt x="1463832" y="3072032"/>
                </a:lnTo>
                <a:cubicBezTo>
                  <a:pt x="1472472" y="3068635"/>
                  <a:pt x="1481115" y="3065707"/>
                  <a:pt x="1489652" y="3065450"/>
                </a:cubicBezTo>
                <a:close/>
                <a:moveTo>
                  <a:pt x="1437543" y="3065285"/>
                </a:moveTo>
                <a:lnTo>
                  <a:pt x="1436857" y="3067363"/>
                </a:lnTo>
                <a:lnTo>
                  <a:pt x="1436772" y="3067621"/>
                </a:lnTo>
                <a:cubicBezTo>
                  <a:pt x="1436709" y="3067816"/>
                  <a:pt x="1436725" y="3067767"/>
                  <a:pt x="1436784" y="3067585"/>
                </a:cubicBezTo>
                <a:lnTo>
                  <a:pt x="1436857" y="3067363"/>
                </a:lnTo>
                <a:lnTo>
                  <a:pt x="1437061" y="3066746"/>
                </a:lnTo>
                <a:cubicBezTo>
                  <a:pt x="1437286" y="3066065"/>
                  <a:pt x="1437543" y="3065285"/>
                  <a:pt x="1437543" y="3065285"/>
                </a:cubicBezTo>
                <a:close/>
                <a:moveTo>
                  <a:pt x="1579672" y="3043403"/>
                </a:moveTo>
                <a:lnTo>
                  <a:pt x="1574457" y="3045773"/>
                </a:lnTo>
                <a:lnTo>
                  <a:pt x="1539998" y="3060174"/>
                </a:lnTo>
                <a:lnTo>
                  <a:pt x="1525872" y="3061388"/>
                </a:lnTo>
                <a:lnTo>
                  <a:pt x="1507134" y="3064506"/>
                </a:lnTo>
                <a:lnTo>
                  <a:pt x="1514368" y="3061246"/>
                </a:lnTo>
                <a:cubicBezTo>
                  <a:pt x="1526045" y="3058154"/>
                  <a:pt x="1537750" y="3054630"/>
                  <a:pt x="1549682" y="3050448"/>
                </a:cubicBezTo>
                <a:lnTo>
                  <a:pt x="1566488" y="3043696"/>
                </a:lnTo>
                <a:lnTo>
                  <a:pt x="1566298" y="3044091"/>
                </a:lnTo>
                <a:cubicBezTo>
                  <a:pt x="1567576" y="3044188"/>
                  <a:pt x="1570553" y="3044052"/>
                  <a:pt x="1576037" y="3043639"/>
                </a:cubicBezTo>
                <a:close/>
                <a:moveTo>
                  <a:pt x="2656321" y="3041597"/>
                </a:moveTo>
                <a:cubicBezTo>
                  <a:pt x="2656321" y="3041597"/>
                  <a:pt x="2659019" y="3045736"/>
                  <a:pt x="2660212" y="3046428"/>
                </a:cubicBezTo>
                <a:cubicBezTo>
                  <a:pt x="2660610" y="3046658"/>
                  <a:pt x="2660841" y="3046507"/>
                  <a:pt x="2660749" y="3045691"/>
                </a:cubicBezTo>
                <a:cubicBezTo>
                  <a:pt x="2660236" y="3041156"/>
                  <a:pt x="2656056" y="3039240"/>
                  <a:pt x="2656321" y="3041597"/>
                </a:cubicBezTo>
                <a:close/>
                <a:moveTo>
                  <a:pt x="1710517" y="3033556"/>
                </a:moveTo>
                <a:cubicBezTo>
                  <a:pt x="1709856" y="3033205"/>
                  <a:pt x="1710297" y="3033439"/>
                  <a:pt x="1711180" y="3033906"/>
                </a:cubicBezTo>
                <a:lnTo>
                  <a:pt x="1712904" y="3034815"/>
                </a:lnTo>
                <a:lnTo>
                  <a:pt x="1716481" y="3036701"/>
                </a:lnTo>
                <a:cubicBezTo>
                  <a:pt x="1719616" y="3039575"/>
                  <a:pt x="1721184" y="3041013"/>
                  <a:pt x="1721770" y="3041550"/>
                </a:cubicBezTo>
                <a:cubicBezTo>
                  <a:pt x="1723534" y="3043167"/>
                  <a:pt x="1716481" y="3036701"/>
                  <a:pt x="1716481" y="3036701"/>
                </a:cubicBezTo>
                <a:cubicBezTo>
                  <a:pt x="1716481" y="3036701"/>
                  <a:pt x="1715599" y="3036234"/>
                  <a:pt x="1714494" y="3035652"/>
                </a:cubicBezTo>
                <a:lnTo>
                  <a:pt x="1712904" y="3034815"/>
                </a:lnTo>
                <a:close/>
                <a:moveTo>
                  <a:pt x="2737891" y="3031925"/>
                </a:moveTo>
                <a:lnTo>
                  <a:pt x="2735405" y="3032087"/>
                </a:lnTo>
                <a:lnTo>
                  <a:pt x="2736027" y="3032710"/>
                </a:lnTo>
                <a:cubicBezTo>
                  <a:pt x="2743121" y="3038836"/>
                  <a:pt x="2742424" y="3037302"/>
                  <a:pt x="2739110" y="3033299"/>
                </a:cubicBezTo>
                <a:close/>
                <a:moveTo>
                  <a:pt x="2677635" y="3025420"/>
                </a:moveTo>
                <a:cubicBezTo>
                  <a:pt x="2680368" y="3026214"/>
                  <a:pt x="2680513" y="3027483"/>
                  <a:pt x="2680880" y="3030748"/>
                </a:cubicBezTo>
                <a:cubicBezTo>
                  <a:pt x="2680165" y="3030277"/>
                  <a:pt x="2679421" y="3029535"/>
                  <a:pt x="2678822" y="3028616"/>
                </a:cubicBezTo>
                <a:cubicBezTo>
                  <a:pt x="2678222" y="3027696"/>
                  <a:pt x="2677768" y="3026598"/>
                  <a:pt x="2677635" y="3025420"/>
                </a:cubicBezTo>
                <a:close/>
                <a:moveTo>
                  <a:pt x="1428434" y="3021140"/>
                </a:moveTo>
                <a:lnTo>
                  <a:pt x="1427257" y="3021651"/>
                </a:lnTo>
                <a:lnTo>
                  <a:pt x="1426760" y="3022015"/>
                </a:lnTo>
                <a:close/>
                <a:moveTo>
                  <a:pt x="1628728" y="3020419"/>
                </a:moveTo>
                <a:lnTo>
                  <a:pt x="1615237" y="3027243"/>
                </a:lnTo>
                <a:lnTo>
                  <a:pt x="1602093" y="3033214"/>
                </a:lnTo>
                <a:lnTo>
                  <a:pt x="1595145" y="3033109"/>
                </a:lnTo>
                <a:lnTo>
                  <a:pt x="1592022" y="3033287"/>
                </a:lnTo>
                <a:lnTo>
                  <a:pt x="1620695" y="3021005"/>
                </a:lnTo>
                <a:lnTo>
                  <a:pt x="1624363" y="3020594"/>
                </a:lnTo>
                <a:close/>
                <a:moveTo>
                  <a:pt x="2668271" y="2991209"/>
                </a:moveTo>
                <a:cubicBezTo>
                  <a:pt x="2668271" y="2991209"/>
                  <a:pt x="2671365" y="2993250"/>
                  <a:pt x="2671611" y="2995426"/>
                </a:cubicBezTo>
                <a:cubicBezTo>
                  <a:pt x="2671707" y="2996288"/>
                  <a:pt x="2671474" y="2996532"/>
                  <a:pt x="2671086" y="2996394"/>
                </a:cubicBezTo>
                <a:cubicBezTo>
                  <a:pt x="2670505" y="2996189"/>
                  <a:pt x="2669580" y="2995124"/>
                  <a:pt x="2668910" y="2993996"/>
                </a:cubicBezTo>
                <a:cubicBezTo>
                  <a:pt x="2668241" y="2992867"/>
                  <a:pt x="2667827" y="2991674"/>
                  <a:pt x="2668271" y="2991209"/>
                </a:cubicBezTo>
                <a:close/>
                <a:moveTo>
                  <a:pt x="2717013" y="2988192"/>
                </a:moveTo>
                <a:lnTo>
                  <a:pt x="2715924" y="2988284"/>
                </a:lnTo>
                <a:lnTo>
                  <a:pt x="2723077" y="2994884"/>
                </a:lnTo>
                <a:lnTo>
                  <a:pt x="2739880" y="3014329"/>
                </a:lnTo>
                <a:lnTo>
                  <a:pt x="2739467" y="3013947"/>
                </a:lnTo>
                <a:lnTo>
                  <a:pt x="2738492" y="3013016"/>
                </a:lnTo>
                <a:cubicBezTo>
                  <a:pt x="2738308" y="3012846"/>
                  <a:pt x="2738401" y="3012945"/>
                  <a:pt x="2738698" y="3013232"/>
                </a:cubicBezTo>
                <a:lnTo>
                  <a:pt x="2739467" y="3013947"/>
                </a:lnTo>
                <a:lnTo>
                  <a:pt x="2739939" y="3014397"/>
                </a:lnTo>
                <a:lnTo>
                  <a:pt x="2739880" y="3014329"/>
                </a:lnTo>
                <a:lnTo>
                  <a:pt x="2742330" y="3016602"/>
                </a:lnTo>
                <a:cubicBezTo>
                  <a:pt x="2745608" y="3019530"/>
                  <a:pt x="2749822" y="3022990"/>
                  <a:pt x="2750347" y="3022006"/>
                </a:cubicBezTo>
                <a:cubicBezTo>
                  <a:pt x="2752689" y="3019818"/>
                  <a:pt x="2737691" y="3009451"/>
                  <a:pt x="2737691" y="3009451"/>
                </a:cubicBezTo>
                <a:close/>
                <a:moveTo>
                  <a:pt x="2784641" y="2983757"/>
                </a:moveTo>
                <a:lnTo>
                  <a:pt x="2782969" y="2983814"/>
                </a:lnTo>
                <a:lnTo>
                  <a:pt x="2785029" y="2984528"/>
                </a:lnTo>
                <a:close/>
                <a:moveTo>
                  <a:pt x="2710421" y="2982680"/>
                </a:moveTo>
                <a:lnTo>
                  <a:pt x="2709852" y="2982683"/>
                </a:lnTo>
                <a:lnTo>
                  <a:pt x="2709931" y="2982756"/>
                </a:lnTo>
                <a:close/>
                <a:moveTo>
                  <a:pt x="1553847" y="2981670"/>
                </a:moveTo>
                <a:cubicBezTo>
                  <a:pt x="1555170" y="2982420"/>
                  <a:pt x="1552125" y="2985859"/>
                  <a:pt x="1543433" y="2987094"/>
                </a:cubicBezTo>
                <a:cubicBezTo>
                  <a:pt x="1546698" y="2984255"/>
                  <a:pt x="1549296" y="2982699"/>
                  <a:pt x="1551116" y="2981996"/>
                </a:cubicBezTo>
                <a:cubicBezTo>
                  <a:pt x="1552480" y="2981468"/>
                  <a:pt x="1553406" y="2981419"/>
                  <a:pt x="1553847" y="2981670"/>
                </a:cubicBezTo>
                <a:close/>
                <a:moveTo>
                  <a:pt x="2617602" y="2977636"/>
                </a:moveTo>
                <a:cubicBezTo>
                  <a:pt x="2620457" y="2979517"/>
                  <a:pt x="2622369" y="2982792"/>
                  <a:pt x="2622737" y="2986055"/>
                </a:cubicBezTo>
                <a:cubicBezTo>
                  <a:pt x="2621201" y="2985127"/>
                  <a:pt x="2620370" y="2984118"/>
                  <a:pt x="2619697" y="2982794"/>
                </a:cubicBezTo>
                <a:cubicBezTo>
                  <a:pt x="2619025" y="2981470"/>
                  <a:pt x="2618510" y="2979829"/>
                  <a:pt x="2617602" y="2977636"/>
                </a:cubicBezTo>
                <a:close/>
                <a:moveTo>
                  <a:pt x="2615908" y="2974336"/>
                </a:moveTo>
                <a:cubicBezTo>
                  <a:pt x="2618518" y="2974042"/>
                  <a:pt x="2617478" y="2976547"/>
                  <a:pt x="2617602" y="2977636"/>
                </a:cubicBezTo>
                <a:cubicBezTo>
                  <a:pt x="2616948" y="2977708"/>
                  <a:pt x="2616592" y="2977473"/>
                  <a:pt x="2616364" y="2976925"/>
                </a:cubicBezTo>
                <a:cubicBezTo>
                  <a:pt x="2616137" y="2976377"/>
                  <a:pt x="2616040" y="2975515"/>
                  <a:pt x="2615908" y="2974336"/>
                </a:cubicBezTo>
                <a:close/>
                <a:moveTo>
                  <a:pt x="2741461" y="2971328"/>
                </a:moveTo>
                <a:lnTo>
                  <a:pt x="2745680" y="2974741"/>
                </a:lnTo>
                <a:lnTo>
                  <a:pt x="2748352" y="2975326"/>
                </a:lnTo>
                <a:lnTo>
                  <a:pt x="2744957" y="2972022"/>
                </a:lnTo>
                <a:close/>
                <a:moveTo>
                  <a:pt x="2614214" y="2971038"/>
                </a:moveTo>
                <a:cubicBezTo>
                  <a:pt x="2616825" y="2970743"/>
                  <a:pt x="2615784" y="2973248"/>
                  <a:pt x="2615908" y="2974336"/>
                </a:cubicBezTo>
                <a:cubicBezTo>
                  <a:pt x="2615253" y="2974410"/>
                  <a:pt x="2614897" y="2974174"/>
                  <a:pt x="2614671" y="2973626"/>
                </a:cubicBezTo>
                <a:cubicBezTo>
                  <a:pt x="2614442" y="2973078"/>
                  <a:pt x="2614347" y="2972216"/>
                  <a:pt x="2614214" y="2971038"/>
                </a:cubicBezTo>
                <a:close/>
                <a:moveTo>
                  <a:pt x="2823310" y="2962293"/>
                </a:moveTo>
                <a:lnTo>
                  <a:pt x="2824122" y="2963074"/>
                </a:lnTo>
                <a:lnTo>
                  <a:pt x="2824586" y="2963352"/>
                </a:lnTo>
                <a:close/>
                <a:moveTo>
                  <a:pt x="1508376" y="2957530"/>
                </a:moveTo>
                <a:lnTo>
                  <a:pt x="1517263" y="2957701"/>
                </a:lnTo>
                <a:cubicBezTo>
                  <a:pt x="1519339" y="2960980"/>
                  <a:pt x="1512523" y="2968945"/>
                  <a:pt x="1490591" y="2971761"/>
                </a:cubicBezTo>
                <a:lnTo>
                  <a:pt x="1508089" y="2957665"/>
                </a:lnTo>
                <a:close/>
                <a:moveTo>
                  <a:pt x="2850498" y="2950913"/>
                </a:moveTo>
                <a:lnTo>
                  <a:pt x="2835788" y="2951091"/>
                </a:lnTo>
                <a:lnTo>
                  <a:pt x="2841551" y="2957789"/>
                </a:lnTo>
                <a:cubicBezTo>
                  <a:pt x="2841011" y="2956603"/>
                  <a:pt x="2847825" y="2952631"/>
                  <a:pt x="2848455" y="2954017"/>
                </a:cubicBezTo>
                <a:lnTo>
                  <a:pt x="2852562" y="2957339"/>
                </a:lnTo>
                <a:lnTo>
                  <a:pt x="2854089" y="2957192"/>
                </a:lnTo>
                <a:lnTo>
                  <a:pt x="2854453" y="2955769"/>
                </a:lnTo>
                <a:close/>
                <a:moveTo>
                  <a:pt x="2858117" y="2939785"/>
                </a:moveTo>
                <a:lnTo>
                  <a:pt x="2857879" y="2939804"/>
                </a:lnTo>
                <a:lnTo>
                  <a:pt x="2857311" y="2939848"/>
                </a:lnTo>
                <a:cubicBezTo>
                  <a:pt x="2856682" y="2939897"/>
                  <a:pt x="2855965" y="2939954"/>
                  <a:pt x="2855965" y="2939954"/>
                </a:cubicBezTo>
                <a:lnTo>
                  <a:pt x="2857879" y="2939804"/>
                </a:lnTo>
                <a:lnTo>
                  <a:pt x="2858083" y="2939788"/>
                </a:lnTo>
                <a:cubicBezTo>
                  <a:pt x="2858252" y="2939774"/>
                  <a:pt x="2858296" y="2939771"/>
                  <a:pt x="2858117" y="2939785"/>
                </a:cubicBezTo>
                <a:close/>
                <a:moveTo>
                  <a:pt x="2849696" y="2928174"/>
                </a:moveTo>
                <a:lnTo>
                  <a:pt x="2856853" y="2934719"/>
                </a:lnTo>
                <a:lnTo>
                  <a:pt x="2859180" y="2937277"/>
                </a:lnTo>
                <a:lnTo>
                  <a:pt x="2861393" y="2928618"/>
                </a:lnTo>
                <a:close/>
                <a:moveTo>
                  <a:pt x="2836442" y="2927672"/>
                </a:moveTo>
                <a:lnTo>
                  <a:pt x="2846421" y="2936436"/>
                </a:lnTo>
                <a:lnTo>
                  <a:pt x="2851664" y="2940589"/>
                </a:lnTo>
                <a:lnTo>
                  <a:pt x="2853086" y="2940582"/>
                </a:lnTo>
                <a:lnTo>
                  <a:pt x="2848804" y="2928141"/>
                </a:lnTo>
                <a:close/>
                <a:moveTo>
                  <a:pt x="2602222" y="2927205"/>
                </a:moveTo>
                <a:lnTo>
                  <a:pt x="2604884" y="2931488"/>
                </a:lnTo>
                <a:lnTo>
                  <a:pt x="2604104" y="2930759"/>
                </a:lnTo>
                <a:close/>
                <a:moveTo>
                  <a:pt x="2803041" y="2926240"/>
                </a:moveTo>
                <a:lnTo>
                  <a:pt x="2805966" y="2929347"/>
                </a:lnTo>
                <a:cubicBezTo>
                  <a:pt x="2809140" y="2932510"/>
                  <a:pt x="2812530" y="2935228"/>
                  <a:pt x="2816655" y="2936658"/>
                </a:cubicBezTo>
                <a:cubicBezTo>
                  <a:pt x="2820077" y="2936843"/>
                  <a:pt x="2821516" y="2936342"/>
                  <a:pt x="2824277" y="2938134"/>
                </a:cubicBezTo>
                <a:lnTo>
                  <a:pt x="2832222" y="2946972"/>
                </a:lnTo>
                <a:lnTo>
                  <a:pt x="2838098" y="2945048"/>
                </a:lnTo>
                <a:cubicBezTo>
                  <a:pt x="2844637" y="2941535"/>
                  <a:pt x="2828789" y="2947654"/>
                  <a:pt x="2832326" y="2943154"/>
                </a:cubicBezTo>
                <a:lnTo>
                  <a:pt x="2842380" y="2940944"/>
                </a:lnTo>
                <a:lnTo>
                  <a:pt x="2831414" y="2927482"/>
                </a:lnTo>
                <a:lnTo>
                  <a:pt x="2829397" y="2927405"/>
                </a:lnTo>
                <a:close/>
                <a:moveTo>
                  <a:pt x="2741833" y="2911878"/>
                </a:moveTo>
                <a:cubicBezTo>
                  <a:pt x="2743784" y="2909084"/>
                  <a:pt x="2752543" y="2911902"/>
                  <a:pt x="2762258" y="2928706"/>
                </a:cubicBezTo>
                <a:lnTo>
                  <a:pt x="2744913" y="2919317"/>
                </a:lnTo>
                <a:lnTo>
                  <a:pt x="2744707" y="2919130"/>
                </a:lnTo>
                <a:close/>
                <a:moveTo>
                  <a:pt x="1551793" y="2904333"/>
                </a:moveTo>
                <a:cubicBezTo>
                  <a:pt x="1549379" y="2905416"/>
                  <a:pt x="1547342" y="2906416"/>
                  <a:pt x="1547125" y="2906420"/>
                </a:cubicBezTo>
                <a:cubicBezTo>
                  <a:pt x="1547016" y="2906424"/>
                  <a:pt x="1547363" y="2906179"/>
                  <a:pt x="1548346" y="2905573"/>
                </a:cubicBezTo>
                <a:lnTo>
                  <a:pt x="1549347" y="2904973"/>
                </a:lnTo>
                <a:close/>
                <a:moveTo>
                  <a:pt x="2855524" y="2902226"/>
                </a:moveTo>
                <a:lnTo>
                  <a:pt x="2854329" y="2902560"/>
                </a:lnTo>
                <a:cubicBezTo>
                  <a:pt x="2854329" y="2902560"/>
                  <a:pt x="2857025" y="2906698"/>
                  <a:pt x="2858219" y="2907392"/>
                </a:cubicBezTo>
                <a:lnTo>
                  <a:pt x="2858468" y="2907049"/>
                </a:lnTo>
                <a:lnTo>
                  <a:pt x="2855822" y="2903332"/>
                </a:lnTo>
                <a:close/>
                <a:moveTo>
                  <a:pt x="2686918" y="2902010"/>
                </a:moveTo>
                <a:cubicBezTo>
                  <a:pt x="2688613" y="2903598"/>
                  <a:pt x="2690112" y="2904908"/>
                  <a:pt x="2690191" y="2905082"/>
                </a:cubicBezTo>
                <a:cubicBezTo>
                  <a:pt x="2690230" y="2905169"/>
                  <a:pt x="2689914" y="2904971"/>
                  <a:pt x="2689090" y="2904381"/>
                </a:cubicBezTo>
                <a:lnTo>
                  <a:pt x="2688265" y="2903774"/>
                </a:lnTo>
                <a:close/>
                <a:moveTo>
                  <a:pt x="2838434" y="2897706"/>
                </a:moveTo>
                <a:cubicBezTo>
                  <a:pt x="2838164" y="2897112"/>
                  <a:pt x="2839038" y="2897354"/>
                  <a:pt x="2840484" y="2898079"/>
                </a:cubicBezTo>
                <a:lnTo>
                  <a:pt x="2841420" y="2898639"/>
                </a:lnTo>
                <a:lnTo>
                  <a:pt x="2854277" y="2918173"/>
                </a:lnTo>
                <a:lnTo>
                  <a:pt x="2852516" y="2916380"/>
                </a:lnTo>
                <a:cubicBezTo>
                  <a:pt x="2846837" y="2910537"/>
                  <a:pt x="2841535" y="2904532"/>
                  <a:pt x="2838434" y="2897706"/>
                </a:cubicBezTo>
                <a:close/>
                <a:moveTo>
                  <a:pt x="2865571" y="2889638"/>
                </a:moveTo>
                <a:lnTo>
                  <a:pt x="2867944" y="2893860"/>
                </a:lnTo>
                <a:lnTo>
                  <a:pt x="2870013" y="2893483"/>
                </a:lnTo>
                <a:lnTo>
                  <a:pt x="2870306" y="2893759"/>
                </a:lnTo>
                <a:lnTo>
                  <a:pt x="2870650" y="2892410"/>
                </a:lnTo>
                <a:lnTo>
                  <a:pt x="2869081" y="2891914"/>
                </a:lnTo>
                <a:close/>
                <a:moveTo>
                  <a:pt x="2748839" y="2874131"/>
                </a:moveTo>
                <a:cubicBezTo>
                  <a:pt x="2748998" y="2872805"/>
                  <a:pt x="2752814" y="2874104"/>
                  <a:pt x="2756761" y="2880723"/>
                </a:cubicBezTo>
                <a:cubicBezTo>
                  <a:pt x="2753355" y="2879042"/>
                  <a:pt x="2751214" y="2877467"/>
                  <a:pt x="2750027" y="2876233"/>
                </a:cubicBezTo>
                <a:cubicBezTo>
                  <a:pt x="2749138" y="2875306"/>
                  <a:pt x="2748785" y="2874573"/>
                  <a:pt x="2748839" y="2874131"/>
                </a:cubicBezTo>
                <a:close/>
                <a:moveTo>
                  <a:pt x="2841245" y="2866861"/>
                </a:moveTo>
                <a:lnTo>
                  <a:pt x="2847269" y="2877090"/>
                </a:lnTo>
                <a:cubicBezTo>
                  <a:pt x="2842257" y="2869759"/>
                  <a:pt x="2850638" y="2883507"/>
                  <a:pt x="2852039" y="2882248"/>
                </a:cubicBezTo>
                <a:cubicBezTo>
                  <a:pt x="2852630" y="2881631"/>
                  <a:pt x="2852708" y="2880989"/>
                  <a:pt x="2852495" y="2880376"/>
                </a:cubicBezTo>
                <a:cubicBezTo>
                  <a:pt x="2851854" y="2878536"/>
                  <a:pt x="2848575" y="2876944"/>
                  <a:pt x="2848575" y="2876944"/>
                </a:cubicBezTo>
                <a:lnTo>
                  <a:pt x="2842988" y="2866950"/>
                </a:lnTo>
                <a:close/>
                <a:moveTo>
                  <a:pt x="2832473" y="2866417"/>
                </a:moveTo>
                <a:lnTo>
                  <a:pt x="2844035" y="2885536"/>
                </a:lnTo>
                <a:lnTo>
                  <a:pt x="2852294" y="2898198"/>
                </a:lnTo>
                <a:cubicBezTo>
                  <a:pt x="2853001" y="2898118"/>
                  <a:pt x="2853194" y="2897385"/>
                  <a:pt x="2853060" y="2896298"/>
                </a:cubicBezTo>
                <a:lnTo>
                  <a:pt x="2852882" y="2895691"/>
                </a:lnTo>
                <a:lnTo>
                  <a:pt x="2850437" y="2891611"/>
                </a:lnTo>
                <a:lnTo>
                  <a:pt x="2851881" y="2893035"/>
                </a:lnTo>
                <a:lnTo>
                  <a:pt x="2852191" y="2893351"/>
                </a:lnTo>
                <a:lnTo>
                  <a:pt x="2851874" y="2892275"/>
                </a:lnTo>
                <a:cubicBezTo>
                  <a:pt x="2850683" y="2889287"/>
                  <a:pt x="2848946" y="2886086"/>
                  <a:pt x="2848170" y="2885071"/>
                </a:cubicBezTo>
                <a:lnTo>
                  <a:pt x="2837331" y="2866663"/>
                </a:lnTo>
                <a:close/>
                <a:moveTo>
                  <a:pt x="2758559" y="2863808"/>
                </a:moveTo>
                <a:lnTo>
                  <a:pt x="2764937" y="2866228"/>
                </a:lnTo>
                <a:lnTo>
                  <a:pt x="2767879" y="2867107"/>
                </a:lnTo>
                <a:lnTo>
                  <a:pt x="2737305" y="2868863"/>
                </a:lnTo>
                <a:lnTo>
                  <a:pt x="2733783" y="2868016"/>
                </a:lnTo>
                <a:lnTo>
                  <a:pt x="2729692" y="2866718"/>
                </a:lnTo>
                <a:lnTo>
                  <a:pt x="2744429" y="2864928"/>
                </a:lnTo>
                <a:close/>
                <a:moveTo>
                  <a:pt x="2869792" y="2860397"/>
                </a:moveTo>
                <a:lnTo>
                  <a:pt x="2875716" y="2870007"/>
                </a:lnTo>
                <a:lnTo>
                  <a:pt x="2875952" y="2869937"/>
                </a:lnTo>
                <a:lnTo>
                  <a:pt x="2876730" y="2865169"/>
                </a:lnTo>
                <a:lnTo>
                  <a:pt x="2875108" y="2862587"/>
                </a:lnTo>
                <a:lnTo>
                  <a:pt x="2876901" y="2864121"/>
                </a:lnTo>
                <a:lnTo>
                  <a:pt x="2877235" y="2862072"/>
                </a:lnTo>
                <a:close/>
                <a:moveTo>
                  <a:pt x="2854161" y="2856752"/>
                </a:moveTo>
                <a:lnTo>
                  <a:pt x="2872232" y="2886222"/>
                </a:lnTo>
                <a:lnTo>
                  <a:pt x="2875173" y="2874723"/>
                </a:lnTo>
                <a:lnTo>
                  <a:pt x="2875635" y="2871874"/>
                </a:lnTo>
                <a:lnTo>
                  <a:pt x="2873130" y="2871629"/>
                </a:lnTo>
                <a:cubicBezTo>
                  <a:pt x="2872438" y="2871401"/>
                  <a:pt x="2873299" y="2870864"/>
                  <a:pt x="2874990" y="2870223"/>
                </a:cubicBezTo>
                <a:lnTo>
                  <a:pt x="2875686" y="2870016"/>
                </a:lnTo>
                <a:lnTo>
                  <a:pt x="2866609" y="2859680"/>
                </a:lnTo>
                <a:lnTo>
                  <a:pt x="2859717" y="2858129"/>
                </a:lnTo>
                <a:close/>
                <a:moveTo>
                  <a:pt x="2845057" y="2854498"/>
                </a:moveTo>
                <a:lnTo>
                  <a:pt x="2851614" y="2865724"/>
                </a:lnTo>
                <a:lnTo>
                  <a:pt x="2856676" y="2866659"/>
                </a:lnTo>
                <a:lnTo>
                  <a:pt x="2852352" y="2866988"/>
                </a:lnTo>
                <a:lnTo>
                  <a:pt x="2861693" y="2882979"/>
                </a:lnTo>
                <a:lnTo>
                  <a:pt x="2865386" y="2887158"/>
                </a:lnTo>
                <a:lnTo>
                  <a:pt x="2870809" y="2891790"/>
                </a:lnTo>
                <a:lnTo>
                  <a:pt x="2870844" y="2891652"/>
                </a:lnTo>
                <a:lnTo>
                  <a:pt x="2863071" y="2877743"/>
                </a:lnTo>
                <a:lnTo>
                  <a:pt x="2850450" y="2855834"/>
                </a:lnTo>
                <a:close/>
                <a:moveTo>
                  <a:pt x="2863786" y="2852703"/>
                </a:moveTo>
                <a:lnTo>
                  <a:pt x="2864856" y="2853705"/>
                </a:lnTo>
                <a:lnTo>
                  <a:pt x="2866603" y="2855221"/>
                </a:lnTo>
                <a:lnTo>
                  <a:pt x="2868289" y="2857957"/>
                </a:lnTo>
                <a:lnTo>
                  <a:pt x="2873555" y="2858839"/>
                </a:lnTo>
                <a:lnTo>
                  <a:pt x="2869181" y="2855665"/>
                </a:lnTo>
                <a:lnTo>
                  <a:pt x="2869617" y="2856388"/>
                </a:lnTo>
                <a:cubicBezTo>
                  <a:pt x="2869715" y="2857250"/>
                  <a:pt x="2869480" y="2857494"/>
                  <a:pt x="2869093" y="2857357"/>
                </a:cubicBezTo>
                <a:cubicBezTo>
                  <a:pt x="2868511" y="2857152"/>
                  <a:pt x="2867586" y="2856087"/>
                  <a:pt x="2866916" y="2854958"/>
                </a:cubicBezTo>
                <a:lnTo>
                  <a:pt x="2866659" y="2853834"/>
                </a:lnTo>
                <a:lnTo>
                  <a:pt x="2865643" y="2853097"/>
                </a:lnTo>
                <a:close/>
                <a:moveTo>
                  <a:pt x="2832065" y="2851280"/>
                </a:moveTo>
                <a:lnTo>
                  <a:pt x="2839228" y="2863439"/>
                </a:lnTo>
                <a:lnTo>
                  <a:pt x="2841232" y="2863808"/>
                </a:lnTo>
                <a:lnTo>
                  <a:pt x="2834573" y="2851901"/>
                </a:lnTo>
                <a:close/>
                <a:moveTo>
                  <a:pt x="2849865" y="2849748"/>
                </a:moveTo>
                <a:lnTo>
                  <a:pt x="2850072" y="2850086"/>
                </a:lnTo>
                <a:lnTo>
                  <a:pt x="2853021" y="2854894"/>
                </a:lnTo>
                <a:lnTo>
                  <a:pt x="2864438" y="2857209"/>
                </a:lnTo>
                <a:lnTo>
                  <a:pt x="2861715" y="2854110"/>
                </a:lnTo>
                <a:lnTo>
                  <a:pt x="2859111" y="2851711"/>
                </a:lnTo>
                <a:close/>
                <a:moveTo>
                  <a:pt x="2821779" y="2848731"/>
                </a:moveTo>
                <a:lnTo>
                  <a:pt x="2829073" y="2860793"/>
                </a:lnTo>
                <a:lnTo>
                  <a:pt x="2834772" y="2862320"/>
                </a:lnTo>
                <a:lnTo>
                  <a:pt x="2827623" y="2850179"/>
                </a:lnTo>
                <a:close/>
                <a:moveTo>
                  <a:pt x="2841234" y="2847915"/>
                </a:moveTo>
                <a:lnTo>
                  <a:pt x="2841947" y="2849174"/>
                </a:lnTo>
                <a:lnTo>
                  <a:pt x="2844251" y="2853117"/>
                </a:lnTo>
                <a:lnTo>
                  <a:pt x="2849498" y="2854180"/>
                </a:lnTo>
                <a:lnTo>
                  <a:pt x="2846538" y="2849041"/>
                </a:lnTo>
                <a:close/>
                <a:moveTo>
                  <a:pt x="2807193" y="2845647"/>
                </a:moveTo>
                <a:cubicBezTo>
                  <a:pt x="2810906" y="2844723"/>
                  <a:pt x="2815049" y="2845629"/>
                  <a:pt x="2818014" y="2847799"/>
                </a:cubicBezTo>
                <a:cubicBezTo>
                  <a:pt x="2816084" y="2848360"/>
                  <a:pt x="2814628" y="2848279"/>
                  <a:pt x="2813028" y="2847831"/>
                </a:cubicBezTo>
                <a:cubicBezTo>
                  <a:pt x="2811426" y="2847380"/>
                  <a:pt x="2809687" y="2846562"/>
                  <a:pt x="2807193" y="2845647"/>
                </a:cubicBezTo>
                <a:close/>
                <a:moveTo>
                  <a:pt x="2828488" y="2845209"/>
                </a:moveTo>
                <a:lnTo>
                  <a:pt x="2831642" y="2850561"/>
                </a:lnTo>
                <a:lnTo>
                  <a:pt x="2834104" y="2851061"/>
                </a:lnTo>
                <a:lnTo>
                  <a:pt x="2831147" y="2845773"/>
                </a:lnTo>
                <a:close/>
                <a:moveTo>
                  <a:pt x="1463052" y="2844937"/>
                </a:moveTo>
                <a:cubicBezTo>
                  <a:pt x="1464533" y="2844731"/>
                  <a:pt x="1465969" y="2844821"/>
                  <a:pt x="1466261" y="2845491"/>
                </a:cubicBezTo>
                <a:cubicBezTo>
                  <a:pt x="1466261" y="2845491"/>
                  <a:pt x="1462757" y="2847845"/>
                  <a:pt x="1460361" y="2847146"/>
                </a:cubicBezTo>
                <a:cubicBezTo>
                  <a:pt x="1459414" y="2846869"/>
                  <a:pt x="1459258" y="2846516"/>
                  <a:pt x="1459574" y="2846168"/>
                </a:cubicBezTo>
                <a:cubicBezTo>
                  <a:pt x="1460045" y="2845649"/>
                  <a:pt x="1461571" y="2845145"/>
                  <a:pt x="1463052" y="2844937"/>
                </a:cubicBezTo>
                <a:close/>
                <a:moveTo>
                  <a:pt x="2805473" y="2843936"/>
                </a:moveTo>
                <a:cubicBezTo>
                  <a:pt x="2806134" y="2844417"/>
                  <a:pt x="2806699" y="2845286"/>
                  <a:pt x="2807193" y="2845647"/>
                </a:cubicBezTo>
                <a:cubicBezTo>
                  <a:pt x="2806759" y="2846241"/>
                  <a:pt x="2806294" y="2846356"/>
                  <a:pt x="2805673" y="2846129"/>
                </a:cubicBezTo>
                <a:cubicBezTo>
                  <a:pt x="2805048" y="2845900"/>
                  <a:pt x="2804265" y="2845327"/>
                  <a:pt x="2803195" y="2844545"/>
                </a:cubicBezTo>
                <a:cubicBezTo>
                  <a:pt x="2804063" y="2843358"/>
                  <a:pt x="2804815" y="2843453"/>
                  <a:pt x="2805473" y="2843936"/>
                </a:cubicBezTo>
                <a:close/>
                <a:moveTo>
                  <a:pt x="2845935" y="2843316"/>
                </a:moveTo>
                <a:lnTo>
                  <a:pt x="2847215" y="2845410"/>
                </a:lnTo>
                <a:lnTo>
                  <a:pt x="2853788" y="2846810"/>
                </a:lnTo>
                <a:lnTo>
                  <a:pt x="2851316" y="2844598"/>
                </a:lnTo>
                <a:close/>
                <a:moveTo>
                  <a:pt x="2837487" y="2841301"/>
                </a:moveTo>
                <a:lnTo>
                  <a:pt x="2838798" y="2843618"/>
                </a:lnTo>
                <a:lnTo>
                  <a:pt x="2843904" y="2844705"/>
                </a:lnTo>
                <a:lnTo>
                  <a:pt x="2842476" y="2842491"/>
                </a:lnTo>
                <a:close/>
                <a:moveTo>
                  <a:pt x="1422310" y="2840121"/>
                </a:moveTo>
                <a:cubicBezTo>
                  <a:pt x="1423540" y="2839896"/>
                  <a:pt x="1424893" y="2839901"/>
                  <a:pt x="1426191" y="2840281"/>
                </a:cubicBezTo>
                <a:cubicBezTo>
                  <a:pt x="1424153" y="2842804"/>
                  <a:pt x="1422755" y="2842396"/>
                  <a:pt x="1419163" y="2841347"/>
                </a:cubicBezTo>
                <a:cubicBezTo>
                  <a:pt x="1419971" y="2840803"/>
                  <a:pt x="1421080" y="2840347"/>
                  <a:pt x="1422310" y="2840121"/>
                </a:cubicBezTo>
                <a:close/>
                <a:moveTo>
                  <a:pt x="2824341" y="2838167"/>
                </a:moveTo>
                <a:lnTo>
                  <a:pt x="2825938" y="2840878"/>
                </a:lnTo>
                <a:lnTo>
                  <a:pt x="2828744" y="2841476"/>
                </a:lnTo>
                <a:lnTo>
                  <a:pt x="2827288" y="2838871"/>
                </a:lnTo>
                <a:close/>
                <a:moveTo>
                  <a:pt x="2795466" y="2837401"/>
                </a:moveTo>
                <a:lnTo>
                  <a:pt x="2801078" y="2842937"/>
                </a:lnTo>
                <a:lnTo>
                  <a:pt x="2801477" y="2842831"/>
                </a:lnTo>
                <a:cubicBezTo>
                  <a:pt x="2802134" y="2843313"/>
                  <a:pt x="2802701" y="2844182"/>
                  <a:pt x="2803195" y="2844545"/>
                </a:cubicBezTo>
                <a:lnTo>
                  <a:pt x="2802827" y="2844660"/>
                </a:lnTo>
                <a:lnTo>
                  <a:pt x="2817095" y="2858731"/>
                </a:lnTo>
                <a:lnTo>
                  <a:pt x="2817768" y="2860018"/>
                </a:lnTo>
                <a:lnTo>
                  <a:pt x="2824891" y="2859674"/>
                </a:lnTo>
                <a:lnTo>
                  <a:pt x="2828152" y="2860546"/>
                </a:lnTo>
                <a:lnTo>
                  <a:pt x="2821666" y="2848703"/>
                </a:lnTo>
                <a:lnTo>
                  <a:pt x="2818014" y="2847799"/>
                </a:lnTo>
                <a:lnTo>
                  <a:pt x="2821564" y="2848518"/>
                </a:lnTo>
                <a:lnTo>
                  <a:pt x="2820744" y="2847019"/>
                </a:lnTo>
                <a:lnTo>
                  <a:pt x="2821662" y="2848538"/>
                </a:lnTo>
                <a:lnTo>
                  <a:pt x="2827334" y="2849689"/>
                </a:lnTo>
                <a:lnTo>
                  <a:pt x="2824155" y="2844288"/>
                </a:lnTo>
                <a:lnTo>
                  <a:pt x="2818324" y="2843050"/>
                </a:lnTo>
                <a:lnTo>
                  <a:pt x="2820744" y="2847019"/>
                </a:lnTo>
                <a:cubicBezTo>
                  <a:pt x="2819206" y="2846089"/>
                  <a:pt x="2818376" y="2845081"/>
                  <a:pt x="2817705" y="2843757"/>
                </a:cubicBezTo>
                <a:lnTo>
                  <a:pt x="2817332" y="2842839"/>
                </a:lnTo>
                <a:lnTo>
                  <a:pt x="2813346" y="2841994"/>
                </a:lnTo>
                <a:close/>
                <a:moveTo>
                  <a:pt x="1339588" y="2831277"/>
                </a:moveTo>
                <a:lnTo>
                  <a:pt x="1339494" y="2831300"/>
                </a:lnTo>
                <a:lnTo>
                  <a:pt x="1339491" y="2831291"/>
                </a:lnTo>
                <a:close/>
                <a:moveTo>
                  <a:pt x="2830060" y="2828194"/>
                </a:moveTo>
                <a:lnTo>
                  <a:pt x="2831455" y="2830654"/>
                </a:lnTo>
                <a:lnTo>
                  <a:pt x="2834803" y="2831410"/>
                </a:lnTo>
                <a:close/>
                <a:moveTo>
                  <a:pt x="1308020" y="2826700"/>
                </a:moveTo>
                <a:lnTo>
                  <a:pt x="1295895" y="2828368"/>
                </a:lnTo>
                <a:lnTo>
                  <a:pt x="1287646" y="2829587"/>
                </a:lnTo>
                <a:lnTo>
                  <a:pt x="1288245" y="2838750"/>
                </a:lnTo>
                <a:close/>
                <a:moveTo>
                  <a:pt x="1361131" y="2826178"/>
                </a:moveTo>
                <a:cubicBezTo>
                  <a:pt x="1358880" y="2827210"/>
                  <a:pt x="1353364" y="2828848"/>
                  <a:pt x="1348465" y="2830048"/>
                </a:cubicBezTo>
                <a:lnTo>
                  <a:pt x="1339588" y="2831277"/>
                </a:lnTo>
                <a:close/>
                <a:moveTo>
                  <a:pt x="2821814" y="2824936"/>
                </a:moveTo>
                <a:lnTo>
                  <a:pt x="2823820" y="2827386"/>
                </a:lnTo>
                <a:lnTo>
                  <a:pt x="2824402" y="2825354"/>
                </a:lnTo>
                <a:close/>
                <a:moveTo>
                  <a:pt x="2815856" y="2823765"/>
                </a:moveTo>
                <a:lnTo>
                  <a:pt x="2818144" y="2827648"/>
                </a:lnTo>
                <a:lnTo>
                  <a:pt x="2821541" y="2828415"/>
                </a:lnTo>
                <a:lnTo>
                  <a:pt x="2819458" y="2824482"/>
                </a:lnTo>
                <a:close/>
                <a:moveTo>
                  <a:pt x="2781181" y="2820477"/>
                </a:moveTo>
                <a:lnTo>
                  <a:pt x="2775407" y="2820565"/>
                </a:lnTo>
                <a:lnTo>
                  <a:pt x="2776487" y="2823257"/>
                </a:lnTo>
                <a:lnTo>
                  <a:pt x="2777089" y="2824490"/>
                </a:lnTo>
                <a:lnTo>
                  <a:pt x="2778690" y="2824795"/>
                </a:lnTo>
                <a:cubicBezTo>
                  <a:pt x="2782688" y="2825900"/>
                  <a:pt x="2803318" y="2831584"/>
                  <a:pt x="2804184" y="2830399"/>
                </a:cubicBezTo>
                <a:cubicBezTo>
                  <a:pt x="2806932" y="2826643"/>
                  <a:pt x="2785435" y="2822144"/>
                  <a:pt x="2787412" y="2823590"/>
                </a:cubicBezTo>
                <a:lnTo>
                  <a:pt x="2785581" y="2823227"/>
                </a:lnTo>
                <a:lnTo>
                  <a:pt x="2787412" y="2821169"/>
                </a:lnTo>
                <a:cubicBezTo>
                  <a:pt x="2786449" y="2820727"/>
                  <a:pt x="2784126" y="2820533"/>
                  <a:pt x="2781181" y="2820477"/>
                </a:cubicBezTo>
                <a:close/>
                <a:moveTo>
                  <a:pt x="1357401" y="2820411"/>
                </a:moveTo>
                <a:lnTo>
                  <a:pt x="1353176" y="2820927"/>
                </a:lnTo>
                <a:lnTo>
                  <a:pt x="1351536" y="2822236"/>
                </a:lnTo>
                <a:lnTo>
                  <a:pt x="1323744" y="2835161"/>
                </a:lnTo>
                <a:lnTo>
                  <a:pt x="1328612" y="2833875"/>
                </a:lnTo>
                <a:lnTo>
                  <a:pt x="1339494" y="2831300"/>
                </a:lnTo>
                <a:lnTo>
                  <a:pt x="1340267" y="2833077"/>
                </a:lnTo>
                <a:cubicBezTo>
                  <a:pt x="1334576" y="2834208"/>
                  <a:pt x="1329173" y="2835229"/>
                  <a:pt x="1325237" y="2835903"/>
                </a:cubicBezTo>
                <a:lnTo>
                  <a:pt x="1320619" y="2836615"/>
                </a:lnTo>
                <a:lnTo>
                  <a:pt x="1318215" y="2837732"/>
                </a:lnTo>
                <a:lnTo>
                  <a:pt x="1315345" y="2839482"/>
                </a:lnTo>
                <a:lnTo>
                  <a:pt x="1317334" y="2839317"/>
                </a:lnTo>
                <a:cubicBezTo>
                  <a:pt x="1322776" y="2838894"/>
                  <a:pt x="1328050" y="2838342"/>
                  <a:pt x="1333096" y="2837167"/>
                </a:cubicBezTo>
                <a:lnTo>
                  <a:pt x="1341401" y="2834334"/>
                </a:lnTo>
                <a:lnTo>
                  <a:pt x="1341701" y="2834665"/>
                </a:lnTo>
                <a:cubicBezTo>
                  <a:pt x="1342199" y="2834813"/>
                  <a:pt x="1342652" y="2834555"/>
                  <a:pt x="1342863" y="2833836"/>
                </a:cubicBezTo>
                <a:lnTo>
                  <a:pt x="1341401" y="2834334"/>
                </a:lnTo>
                <a:lnTo>
                  <a:pt x="1340267" y="2833077"/>
                </a:lnTo>
                <a:cubicBezTo>
                  <a:pt x="1353193" y="2830357"/>
                  <a:pt x="1367738" y="2826549"/>
                  <a:pt x="1368157" y="2825113"/>
                </a:cubicBezTo>
                <a:cubicBezTo>
                  <a:pt x="1367738" y="2826549"/>
                  <a:pt x="1361550" y="2824741"/>
                  <a:pt x="1361550" y="2824741"/>
                </a:cubicBezTo>
                <a:cubicBezTo>
                  <a:pt x="1357958" y="2823692"/>
                  <a:pt x="1362391" y="2821868"/>
                  <a:pt x="1357401" y="2820411"/>
                </a:cubicBezTo>
                <a:close/>
                <a:moveTo>
                  <a:pt x="2754038" y="2820112"/>
                </a:moveTo>
                <a:lnTo>
                  <a:pt x="2759580" y="2821165"/>
                </a:lnTo>
                <a:lnTo>
                  <a:pt x="2758391" y="2821256"/>
                </a:lnTo>
                <a:close/>
                <a:moveTo>
                  <a:pt x="2810385" y="2814687"/>
                </a:moveTo>
                <a:lnTo>
                  <a:pt x="2811328" y="2816078"/>
                </a:lnTo>
                <a:lnTo>
                  <a:pt x="2813564" y="2819873"/>
                </a:lnTo>
                <a:lnTo>
                  <a:pt x="2815619" y="2819609"/>
                </a:lnTo>
                <a:lnTo>
                  <a:pt x="2817108" y="2820044"/>
                </a:lnTo>
                <a:lnTo>
                  <a:pt x="2816584" y="2819055"/>
                </a:lnTo>
                <a:lnTo>
                  <a:pt x="2814032" y="2817324"/>
                </a:lnTo>
                <a:close/>
                <a:moveTo>
                  <a:pt x="1418566" y="2810764"/>
                </a:moveTo>
                <a:cubicBezTo>
                  <a:pt x="1418566" y="2810764"/>
                  <a:pt x="1413031" y="2811778"/>
                  <a:pt x="1411779" y="2812728"/>
                </a:cubicBezTo>
                <a:cubicBezTo>
                  <a:pt x="1411362" y="2813044"/>
                  <a:pt x="1411420" y="2813354"/>
                  <a:pt x="1412318" y="2813617"/>
                </a:cubicBezTo>
                <a:cubicBezTo>
                  <a:pt x="1417309" y="2815073"/>
                  <a:pt x="1421161" y="2811523"/>
                  <a:pt x="1418566" y="2810764"/>
                </a:cubicBezTo>
                <a:close/>
                <a:moveTo>
                  <a:pt x="1562581" y="2804243"/>
                </a:moveTo>
                <a:lnTo>
                  <a:pt x="1556910" y="2805155"/>
                </a:lnTo>
                <a:lnTo>
                  <a:pt x="1558016" y="2804657"/>
                </a:lnTo>
                <a:close/>
                <a:moveTo>
                  <a:pt x="1496475" y="2798150"/>
                </a:moveTo>
                <a:cubicBezTo>
                  <a:pt x="1498164" y="2798025"/>
                  <a:pt x="1500114" y="2798206"/>
                  <a:pt x="1502820" y="2798216"/>
                </a:cubicBezTo>
                <a:cubicBezTo>
                  <a:pt x="1499585" y="2800391"/>
                  <a:pt x="1495303" y="2800958"/>
                  <a:pt x="1491710" y="2799909"/>
                </a:cubicBezTo>
                <a:cubicBezTo>
                  <a:pt x="1493363" y="2798703"/>
                  <a:pt x="1494788" y="2798274"/>
                  <a:pt x="1496475" y="2798150"/>
                </a:cubicBezTo>
                <a:close/>
                <a:moveTo>
                  <a:pt x="1504109" y="2797230"/>
                </a:moveTo>
                <a:cubicBezTo>
                  <a:pt x="1504786" y="2797232"/>
                  <a:pt x="1505735" y="2797509"/>
                  <a:pt x="1507031" y="2797888"/>
                </a:cubicBezTo>
                <a:cubicBezTo>
                  <a:pt x="1506193" y="2800761"/>
                  <a:pt x="1504018" y="2798567"/>
                  <a:pt x="1502820" y="2798216"/>
                </a:cubicBezTo>
                <a:cubicBezTo>
                  <a:pt x="1503030" y="2797498"/>
                  <a:pt x="1503434" y="2797227"/>
                  <a:pt x="1504109" y="2797230"/>
                </a:cubicBezTo>
                <a:close/>
                <a:moveTo>
                  <a:pt x="1508322" y="2796900"/>
                </a:moveTo>
                <a:cubicBezTo>
                  <a:pt x="1508999" y="2796902"/>
                  <a:pt x="1509945" y="2797181"/>
                  <a:pt x="1511243" y="2797558"/>
                </a:cubicBezTo>
                <a:cubicBezTo>
                  <a:pt x="1510404" y="2800434"/>
                  <a:pt x="1508230" y="2798238"/>
                  <a:pt x="1507031" y="2797888"/>
                </a:cubicBezTo>
                <a:cubicBezTo>
                  <a:pt x="1507241" y="2797169"/>
                  <a:pt x="1507646" y="2796897"/>
                  <a:pt x="1508322" y="2796900"/>
                </a:cubicBezTo>
                <a:close/>
                <a:moveTo>
                  <a:pt x="2878307" y="2796806"/>
                </a:moveTo>
                <a:lnTo>
                  <a:pt x="2866072" y="2797525"/>
                </a:lnTo>
                <a:lnTo>
                  <a:pt x="2877093" y="2805662"/>
                </a:lnTo>
                <a:lnTo>
                  <a:pt x="2875720" y="2803283"/>
                </a:lnTo>
                <a:cubicBezTo>
                  <a:pt x="2875705" y="2801112"/>
                  <a:pt x="2876778" y="2799651"/>
                  <a:pt x="2877721" y="2798435"/>
                </a:cubicBezTo>
                <a:close/>
                <a:moveTo>
                  <a:pt x="2887998" y="2796101"/>
                </a:moveTo>
                <a:lnTo>
                  <a:pt x="2887808" y="2796114"/>
                </a:lnTo>
                <a:lnTo>
                  <a:pt x="2887971" y="2796260"/>
                </a:lnTo>
                <a:close/>
                <a:moveTo>
                  <a:pt x="2888246" y="2788248"/>
                </a:moveTo>
                <a:lnTo>
                  <a:pt x="2889183" y="2788827"/>
                </a:lnTo>
                <a:lnTo>
                  <a:pt x="2889268" y="2788307"/>
                </a:lnTo>
                <a:close/>
                <a:moveTo>
                  <a:pt x="2880407" y="2785285"/>
                </a:moveTo>
                <a:lnTo>
                  <a:pt x="2876539" y="2786062"/>
                </a:lnTo>
                <a:lnTo>
                  <a:pt x="2883459" y="2792235"/>
                </a:lnTo>
                <a:lnTo>
                  <a:pt x="2887705" y="2792077"/>
                </a:lnTo>
                <a:lnTo>
                  <a:pt x="2883237" y="2787919"/>
                </a:lnTo>
                <a:lnTo>
                  <a:pt x="2880964" y="2786739"/>
                </a:lnTo>
                <a:lnTo>
                  <a:pt x="2881546" y="2786345"/>
                </a:lnTo>
                <a:close/>
                <a:moveTo>
                  <a:pt x="2885848" y="2784192"/>
                </a:moveTo>
                <a:lnTo>
                  <a:pt x="2882703" y="2784824"/>
                </a:lnTo>
                <a:lnTo>
                  <a:pt x="2883272" y="2785174"/>
                </a:lnTo>
                <a:lnTo>
                  <a:pt x="2884089" y="2784623"/>
                </a:lnTo>
                <a:lnTo>
                  <a:pt x="2886390" y="2784369"/>
                </a:lnTo>
                <a:close/>
                <a:moveTo>
                  <a:pt x="2864970" y="2783005"/>
                </a:moveTo>
                <a:lnTo>
                  <a:pt x="2853198" y="2784643"/>
                </a:lnTo>
                <a:lnTo>
                  <a:pt x="2848819" y="2784787"/>
                </a:lnTo>
                <a:lnTo>
                  <a:pt x="2861321" y="2794017"/>
                </a:lnTo>
                <a:lnTo>
                  <a:pt x="2877080" y="2792712"/>
                </a:lnTo>
                <a:lnTo>
                  <a:pt x="2875958" y="2791286"/>
                </a:lnTo>
                <a:close/>
                <a:moveTo>
                  <a:pt x="2867503" y="2772437"/>
                </a:moveTo>
                <a:lnTo>
                  <a:pt x="2861573" y="2772643"/>
                </a:lnTo>
                <a:lnTo>
                  <a:pt x="2861483" y="2772630"/>
                </a:lnTo>
                <a:lnTo>
                  <a:pt x="2868773" y="2779135"/>
                </a:lnTo>
                <a:lnTo>
                  <a:pt x="2870145" y="2779033"/>
                </a:lnTo>
                <a:cubicBezTo>
                  <a:pt x="2871178" y="2778479"/>
                  <a:pt x="2872061" y="2777354"/>
                  <a:pt x="2873119" y="2776285"/>
                </a:cubicBezTo>
                <a:lnTo>
                  <a:pt x="2875226" y="2775022"/>
                </a:lnTo>
                <a:lnTo>
                  <a:pt x="2870842" y="2774636"/>
                </a:lnTo>
                <a:cubicBezTo>
                  <a:pt x="2868517" y="2774310"/>
                  <a:pt x="2866944" y="2773868"/>
                  <a:pt x="2866739" y="2773279"/>
                </a:cubicBezTo>
                <a:cubicBezTo>
                  <a:pt x="2866650" y="2773026"/>
                  <a:pt x="2866841" y="2772777"/>
                  <a:pt x="2867252" y="2772534"/>
                </a:cubicBezTo>
                <a:close/>
                <a:moveTo>
                  <a:pt x="2842894" y="2770084"/>
                </a:moveTo>
                <a:cubicBezTo>
                  <a:pt x="2837943" y="2770246"/>
                  <a:pt x="2834406" y="2770947"/>
                  <a:pt x="2831471" y="2771175"/>
                </a:cubicBezTo>
                <a:lnTo>
                  <a:pt x="2829909" y="2770827"/>
                </a:lnTo>
                <a:lnTo>
                  <a:pt x="2843906" y="2781159"/>
                </a:lnTo>
                <a:lnTo>
                  <a:pt x="2845133" y="2780970"/>
                </a:lnTo>
                <a:cubicBezTo>
                  <a:pt x="2847877" y="2780642"/>
                  <a:pt x="2850344" y="2780427"/>
                  <a:pt x="2851611" y="2780397"/>
                </a:cubicBezTo>
                <a:lnTo>
                  <a:pt x="2860628" y="2779733"/>
                </a:lnTo>
                <a:lnTo>
                  <a:pt x="2848919" y="2770910"/>
                </a:lnTo>
                <a:close/>
                <a:moveTo>
                  <a:pt x="2819326" y="2760556"/>
                </a:moveTo>
                <a:lnTo>
                  <a:pt x="2816071" y="2760609"/>
                </a:lnTo>
                <a:lnTo>
                  <a:pt x="2821374" y="2764524"/>
                </a:lnTo>
                <a:lnTo>
                  <a:pt x="2821181" y="2764107"/>
                </a:lnTo>
                <a:cubicBezTo>
                  <a:pt x="2820894" y="2762413"/>
                  <a:pt x="2820711" y="2761011"/>
                  <a:pt x="2819326" y="2760556"/>
                </a:cubicBezTo>
                <a:close/>
                <a:moveTo>
                  <a:pt x="2877557" y="2737825"/>
                </a:moveTo>
                <a:lnTo>
                  <a:pt x="2874303" y="2738020"/>
                </a:lnTo>
                <a:lnTo>
                  <a:pt x="2872670" y="2738108"/>
                </a:lnTo>
                <a:lnTo>
                  <a:pt x="2875077" y="2740160"/>
                </a:lnTo>
                <a:lnTo>
                  <a:pt x="2886136" y="2745695"/>
                </a:lnTo>
                <a:close/>
                <a:moveTo>
                  <a:pt x="2891556" y="2737432"/>
                </a:moveTo>
                <a:lnTo>
                  <a:pt x="2894443" y="2742376"/>
                </a:lnTo>
                <a:lnTo>
                  <a:pt x="2894749" y="2738564"/>
                </a:lnTo>
                <a:close/>
                <a:moveTo>
                  <a:pt x="2824759" y="2732840"/>
                </a:moveTo>
                <a:lnTo>
                  <a:pt x="2809407" y="2734291"/>
                </a:lnTo>
                <a:lnTo>
                  <a:pt x="2814547" y="2738232"/>
                </a:lnTo>
                <a:lnTo>
                  <a:pt x="2835376" y="2753506"/>
                </a:lnTo>
                <a:lnTo>
                  <a:pt x="2837238" y="2753327"/>
                </a:lnTo>
                <a:lnTo>
                  <a:pt x="2839112" y="2753165"/>
                </a:lnTo>
                <a:lnTo>
                  <a:pt x="2838917" y="2752617"/>
                </a:lnTo>
                <a:lnTo>
                  <a:pt x="2839492" y="2753130"/>
                </a:lnTo>
                <a:lnTo>
                  <a:pt x="2849166" y="2752290"/>
                </a:lnTo>
                <a:lnTo>
                  <a:pt x="2852091" y="2752014"/>
                </a:lnTo>
                <a:lnTo>
                  <a:pt x="2844617" y="2743638"/>
                </a:lnTo>
                <a:lnTo>
                  <a:pt x="2843263" y="2737392"/>
                </a:lnTo>
                <a:lnTo>
                  <a:pt x="2831239" y="2736755"/>
                </a:lnTo>
                <a:cubicBezTo>
                  <a:pt x="2829852" y="2736299"/>
                  <a:pt x="2826145" y="2733294"/>
                  <a:pt x="2824759" y="2732840"/>
                </a:cubicBezTo>
                <a:close/>
                <a:moveTo>
                  <a:pt x="2738263" y="2723797"/>
                </a:moveTo>
                <a:cubicBezTo>
                  <a:pt x="2738263" y="2723797"/>
                  <a:pt x="2738184" y="2724669"/>
                  <a:pt x="2738087" y="2725761"/>
                </a:cubicBezTo>
                <a:lnTo>
                  <a:pt x="2737948" y="2727332"/>
                </a:lnTo>
                <a:lnTo>
                  <a:pt x="2737738" y="2729691"/>
                </a:lnTo>
                <a:cubicBezTo>
                  <a:pt x="2737680" y="2730347"/>
                  <a:pt x="2737718" y="2729910"/>
                  <a:pt x="2737797" y="2729036"/>
                </a:cubicBezTo>
                <a:lnTo>
                  <a:pt x="2737948" y="2727332"/>
                </a:lnTo>
                <a:close/>
                <a:moveTo>
                  <a:pt x="2780950" y="2717509"/>
                </a:moveTo>
                <a:lnTo>
                  <a:pt x="2762606" y="2719065"/>
                </a:lnTo>
                <a:lnTo>
                  <a:pt x="2796936" y="2746481"/>
                </a:lnTo>
                <a:lnTo>
                  <a:pt x="2809790" y="2755972"/>
                </a:lnTo>
                <a:lnTo>
                  <a:pt x="2826909" y="2754321"/>
                </a:lnTo>
                <a:lnTo>
                  <a:pt x="2824941" y="2752839"/>
                </a:lnTo>
                <a:lnTo>
                  <a:pt x="2802575" y="2734936"/>
                </a:lnTo>
                <a:lnTo>
                  <a:pt x="2800891" y="2735096"/>
                </a:lnTo>
                <a:cubicBezTo>
                  <a:pt x="2793257" y="2736723"/>
                  <a:pt x="2787422" y="2738009"/>
                  <a:pt x="2787804" y="2735304"/>
                </a:cubicBezTo>
                <a:cubicBezTo>
                  <a:pt x="2787804" y="2735304"/>
                  <a:pt x="2793319" y="2733540"/>
                  <a:pt x="2797449" y="2731321"/>
                </a:cubicBezTo>
                <a:lnTo>
                  <a:pt x="2796982" y="2732120"/>
                </a:lnTo>
                <a:lnTo>
                  <a:pt x="2795383" y="2732429"/>
                </a:lnTo>
                <a:cubicBezTo>
                  <a:pt x="2796076" y="2732658"/>
                  <a:pt x="2796424" y="2732772"/>
                  <a:pt x="2796682" y="2732633"/>
                </a:cubicBezTo>
                <a:lnTo>
                  <a:pt x="2796982" y="2732120"/>
                </a:lnTo>
                <a:lnTo>
                  <a:pt x="2798651" y="2731794"/>
                </a:lnTo>
                <a:lnTo>
                  <a:pt x="2798139" y="2731385"/>
                </a:lnTo>
                <a:lnTo>
                  <a:pt x="2797449" y="2731321"/>
                </a:lnTo>
                <a:lnTo>
                  <a:pt x="2798008" y="2731280"/>
                </a:lnTo>
                <a:lnTo>
                  <a:pt x="2782649" y="2718985"/>
                </a:lnTo>
                <a:close/>
                <a:moveTo>
                  <a:pt x="2830680" y="2715786"/>
                </a:moveTo>
                <a:lnTo>
                  <a:pt x="2835459" y="2718092"/>
                </a:lnTo>
                <a:lnTo>
                  <a:pt x="2839739" y="2722804"/>
                </a:lnTo>
                <a:cubicBezTo>
                  <a:pt x="2839223" y="2722706"/>
                  <a:pt x="2835361" y="2719422"/>
                  <a:pt x="2830680" y="2715786"/>
                </a:cubicBezTo>
                <a:close/>
                <a:moveTo>
                  <a:pt x="2890700" y="2715768"/>
                </a:moveTo>
                <a:lnTo>
                  <a:pt x="2893094" y="2716057"/>
                </a:lnTo>
                <a:lnTo>
                  <a:pt x="2896554" y="2716148"/>
                </a:lnTo>
                <a:lnTo>
                  <a:pt x="2896577" y="2715851"/>
                </a:lnTo>
                <a:lnTo>
                  <a:pt x="2896254" y="2715825"/>
                </a:lnTo>
                <a:cubicBezTo>
                  <a:pt x="2893927" y="2715701"/>
                  <a:pt x="2891911" y="2715668"/>
                  <a:pt x="2890700" y="2715768"/>
                </a:cubicBezTo>
                <a:close/>
                <a:moveTo>
                  <a:pt x="2832699" y="2715055"/>
                </a:moveTo>
                <a:lnTo>
                  <a:pt x="2830840" y="2715118"/>
                </a:lnTo>
                <a:lnTo>
                  <a:pt x="2830680" y="2715786"/>
                </a:lnTo>
                <a:lnTo>
                  <a:pt x="2830356" y="2715135"/>
                </a:lnTo>
                <a:lnTo>
                  <a:pt x="2794442" y="2716364"/>
                </a:lnTo>
                <a:lnTo>
                  <a:pt x="2786870" y="2717008"/>
                </a:lnTo>
                <a:lnTo>
                  <a:pt x="2791910" y="2720872"/>
                </a:lnTo>
                <a:lnTo>
                  <a:pt x="2799917" y="2727715"/>
                </a:lnTo>
                <a:lnTo>
                  <a:pt x="2801911" y="2728543"/>
                </a:lnTo>
                <a:lnTo>
                  <a:pt x="2804735" y="2730707"/>
                </a:lnTo>
                <a:lnTo>
                  <a:pt x="2809846" y="2725856"/>
                </a:lnTo>
                <a:cubicBezTo>
                  <a:pt x="2813752" y="2724456"/>
                  <a:pt x="2820861" y="2724035"/>
                  <a:pt x="2827886" y="2723810"/>
                </a:cubicBezTo>
                <a:lnTo>
                  <a:pt x="2842903" y="2723062"/>
                </a:lnTo>
                <a:lnTo>
                  <a:pt x="2840013" y="2720289"/>
                </a:lnTo>
                <a:lnTo>
                  <a:pt x="2835459" y="2718092"/>
                </a:lnTo>
                <a:close/>
                <a:moveTo>
                  <a:pt x="2855415" y="2714276"/>
                </a:moveTo>
                <a:lnTo>
                  <a:pt x="2847456" y="2714549"/>
                </a:lnTo>
                <a:lnTo>
                  <a:pt x="2851318" y="2718744"/>
                </a:lnTo>
                <a:lnTo>
                  <a:pt x="2857043" y="2717886"/>
                </a:lnTo>
                <a:lnTo>
                  <a:pt x="2856501" y="2716552"/>
                </a:lnTo>
                <a:close/>
                <a:moveTo>
                  <a:pt x="2860472" y="2714104"/>
                </a:moveTo>
                <a:lnTo>
                  <a:pt x="2859003" y="2714153"/>
                </a:lnTo>
                <a:lnTo>
                  <a:pt x="2862621" y="2717049"/>
                </a:lnTo>
                <a:lnTo>
                  <a:pt x="2863131" y="2716972"/>
                </a:lnTo>
                <a:close/>
                <a:moveTo>
                  <a:pt x="2896819" y="2712859"/>
                </a:moveTo>
                <a:lnTo>
                  <a:pt x="2868607" y="2713824"/>
                </a:lnTo>
                <a:lnTo>
                  <a:pt x="2869168" y="2714476"/>
                </a:lnTo>
                <a:cubicBezTo>
                  <a:pt x="2870043" y="2715600"/>
                  <a:pt x="2870469" y="2716333"/>
                  <a:pt x="2870143" y="2716371"/>
                </a:cubicBezTo>
                <a:lnTo>
                  <a:pt x="2870941" y="2715082"/>
                </a:lnTo>
                <a:lnTo>
                  <a:pt x="2872834" y="2716687"/>
                </a:lnTo>
                <a:lnTo>
                  <a:pt x="2882181" y="2716652"/>
                </a:lnTo>
                <a:lnTo>
                  <a:pt x="2888811" y="2716258"/>
                </a:lnTo>
                <a:lnTo>
                  <a:pt x="2887170" y="2715234"/>
                </a:lnTo>
                <a:cubicBezTo>
                  <a:pt x="2885784" y="2714448"/>
                  <a:pt x="2884292" y="2713810"/>
                  <a:pt x="2883858" y="2714403"/>
                </a:cubicBezTo>
                <a:cubicBezTo>
                  <a:pt x="2884292" y="2713810"/>
                  <a:pt x="2888183" y="2713851"/>
                  <a:pt x="2893571" y="2714265"/>
                </a:cubicBezTo>
                <a:lnTo>
                  <a:pt x="2896677" y="2714614"/>
                </a:lnTo>
                <a:close/>
                <a:moveTo>
                  <a:pt x="2723407" y="2710768"/>
                </a:moveTo>
                <a:cubicBezTo>
                  <a:pt x="2723407" y="2710768"/>
                  <a:pt x="2723311" y="2711687"/>
                  <a:pt x="2723193" y="2712835"/>
                </a:cubicBezTo>
                <a:lnTo>
                  <a:pt x="2722928" y="2715422"/>
                </a:lnTo>
                <a:lnTo>
                  <a:pt x="2722840" y="2716284"/>
                </a:lnTo>
                <a:cubicBezTo>
                  <a:pt x="2722746" y="2717203"/>
                  <a:pt x="2722699" y="2717663"/>
                  <a:pt x="2722770" y="2716974"/>
                </a:cubicBezTo>
                <a:lnTo>
                  <a:pt x="2722928" y="2715422"/>
                </a:lnTo>
                <a:close/>
                <a:moveTo>
                  <a:pt x="2823584" y="2657390"/>
                </a:moveTo>
                <a:cubicBezTo>
                  <a:pt x="2825508" y="2656930"/>
                  <a:pt x="2828608" y="2656832"/>
                  <a:pt x="2832826" y="2657714"/>
                </a:cubicBezTo>
                <a:cubicBezTo>
                  <a:pt x="2828863" y="2659244"/>
                  <a:pt x="2825945" y="2659812"/>
                  <a:pt x="2824029" y="2659854"/>
                </a:cubicBezTo>
                <a:cubicBezTo>
                  <a:pt x="2822595" y="2659886"/>
                  <a:pt x="2821723" y="2659620"/>
                  <a:pt x="2821399" y="2659241"/>
                </a:cubicBezTo>
                <a:cubicBezTo>
                  <a:pt x="2820914" y="2658674"/>
                  <a:pt x="2821661" y="2657851"/>
                  <a:pt x="2823584" y="2657390"/>
                </a:cubicBezTo>
                <a:close/>
                <a:moveTo>
                  <a:pt x="2794088" y="2595534"/>
                </a:moveTo>
                <a:lnTo>
                  <a:pt x="2800468" y="2597955"/>
                </a:lnTo>
                <a:lnTo>
                  <a:pt x="2803410" y="2598834"/>
                </a:lnTo>
                <a:lnTo>
                  <a:pt x="2772836" y="2600589"/>
                </a:lnTo>
                <a:lnTo>
                  <a:pt x="2769312" y="2599742"/>
                </a:lnTo>
                <a:lnTo>
                  <a:pt x="2765224" y="2598445"/>
                </a:lnTo>
                <a:lnTo>
                  <a:pt x="2779958" y="2596655"/>
                </a:lnTo>
                <a:close/>
                <a:moveTo>
                  <a:pt x="2821493" y="2594582"/>
                </a:moveTo>
                <a:lnTo>
                  <a:pt x="2851089" y="2617010"/>
                </a:lnTo>
                <a:cubicBezTo>
                  <a:pt x="2860291" y="2623856"/>
                  <a:pt x="2874881" y="2637625"/>
                  <a:pt x="2889461" y="2650110"/>
                </a:cubicBezTo>
                <a:lnTo>
                  <a:pt x="2894665" y="2654220"/>
                </a:lnTo>
                <a:lnTo>
                  <a:pt x="2894764" y="2654218"/>
                </a:lnTo>
                <a:lnTo>
                  <a:pt x="2901187" y="2654144"/>
                </a:lnTo>
                <a:lnTo>
                  <a:pt x="2901190" y="2653993"/>
                </a:lnTo>
                <a:lnTo>
                  <a:pt x="2872276" y="2631341"/>
                </a:lnTo>
                <a:lnTo>
                  <a:pt x="2833671" y="2597647"/>
                </a:lnTo>
                <a:lnTo>
                  <a:pt x="2830458" y="2597757"/>
                </a:lnTo>
                <a:lnTo>
                  <a:pt x="2830768" y="2597459"/>
                </a:lnTo>
                <a:cubicBezTo>
                  <a:pt x="2829620" y="2596940"/>
                  <a:pt x="2826825" y="2596071"/>
                  <a:pt x="2821628" y="2594620"/>
                </a:cubicBezTo>
                <a:close/>
                <a:moveTo>
                  <a:pt x="2890411" y="2551174"/>
                </a:moveTo>
                <a:lnTo>
                  <a:pt x="2886111" y="2551530"/>
                </a:lnTo>
                <a:lnTo>
                  <a:pt x="2903164" y="2564808"/>
                </a:lnTo>
                <a:lnTo>
                  <a:pt x="2903459" y="2551476"/>
                </a:lnTo>
                <a:close/>
                <a:moveTo>
                  <a:pt x="2884262" y="2454621"/>
                </a:moveTo>
                <a:cubicBezTo>
                  <a:pt x="2884604" y="2454644"/>
                  <a:pt x="2884648" y="2454916"/>
                  <a:pt x="2884217" y="2455632"/>
                </a:cubicBezTo>
                <a:lnTo>
                  <a:pt x="2883277" y="2456497"/>
                </a:lnTo>
                <a:lnTo>
                  <a:pt x="2881699" y="2455216"/>
                </a:lnTo>
                <a:lnTo>
                  <a:pt x="2882523" y="2455096"/>
                </a:lnTo>
                <a:cubicBezTo>
                  <a:pt x="2883280" y="2454823"/>
                  <a:pt x="2883920" y="2454598"/>
                  <a:pt x="2884262" y="2454621"/>
                </a:cubicBezTo>
                <a:close/>
                <a:moveTo>
                  <a:pt x="1321405" y="2414475"/>
                </a:moveTo>
                <a:lnTo>
                  <a:pt x="1344111" y="2421869"/>
                </a:lnTo>
                <a:cubicBezTo>
                  <a:pt x="1348526" y="2423395"/>
                  <a:pt x="1361858" y="2425118"/>
                  <a:pt x="1371825" y="2427507"/>
                </a:cubicBezTo>
                <a:lnTo>
                  <a:pt x="1379861" y="2430021"/>
                </a:lnTo>
                <a:lnTo>
                  <a:pt x="1380660" y="2430648"/>
                </a:lnTo>
                <a:lnTo>
                  <a:pt x="1382009" y="2432212"/>
                </a:lnTo>
                <a:cubicBezTo>
                  <a:pt x="1378327" y="2432461"/>
                  <a:pt x="1361293" y="2428155"/>
                  <a:pt x="1358674" y="2427881"/>
                </a:cubicBezTo>
                <a:cubicBezTo>
                  <a:pt x="1351694" y="2426207"/>
                  <a:pt x="1346171" y="2425009"/>
                  <a:pt x="1341320" y="2424049"/>
                </a:cubicBezTo>
                <a:lnTo>
                  <a:pt x="1338773" y="2423587"/>
                </a:lnTo>
                <a:close/>
                <a:moveTo>
                  <a:pt x="1441140" y="2401230"/>
                </a:moveTo>
                <a:lnTo>
                  <a:pt x="1470929" y="2408337"/>
                </a:lnTo>
                <a:lnTo>
                  <a:pt x="1474059" y="2410161"/>
                </a:lnTo>
                <a:lnTo>
                  <a:pt x="1477603" y="2412578"/>
                </a:lnTo>
                <a:lnTo>
                  <a:pt x="1462975" y="2410057"/>
                </a:lnTo>
                <a:lnTo>
                  <a:pt x="1449120" y="2407070"/>
                </a:lnTo>
                <a:lnTo>
                  <a:pt x="1443705" y="2402917"/>
                </a:lnTo>
                <a:close/>
                <a:moveTo>
                  <a:pt x="1355962" y="2376135"/>
                </a:moveTo>
                <a:lnTo>
                  <a:pt x="1363572" y="2377801"/>
                </a:lnTo>
                <a:cubicBezTo>
                  <a:pt x="1374585" y="2382202"/>
                  <a:pt x="1385873" y="2386276"/>
                  <a:pt x="1397726" y="2389966"/>
                </a:cubicBezTo>
                <a:lnTo>
                  <a:pt x="1414924" y="2394485"/>
                </a:lnTo>
                <a:lnTo>
                  <a:pt x="1414541" y="2394684"/>
                </a:lnTo>
                <a:cubicBezTo>
                  <a:pt x="1415492" y="2395510"/>
                  <a:pt x="1417920" y="2397144"/>
                  <a:pt x="1422481" y="2400030"/>
                </a:cubicBezTo>
                <a:lnTo>
                  <a:pt x="1425484" y="2401972"/>
                </a:lnTo>
                <a:lnTo>
                  <a:pt x="1419988" y="2400788"/>
                </a:lnTo>
                <a:lnTo>
                  <a:pt x="1384398" y="2391962"/>
                </a:lnTo>
                <a:lnTo>
                  <a:pt x="1372555" y="2384648"/>
                </a:lnTo>
                <a:close/>
                <a:moveTo>
                  <a:pt x="1314712" y="2355995"/>
                </a:moveTo>
                <a:lnTo>
                  <a:pt x="1317429" y="2356714"/>
                </a:lnTo>
                <a:cubicBezTo>
                  <a:pt x="1326227" y="2359096"/>
                  <a:pt x="1334752" y="2361847"/>
                  <a:pt x="1341632" y="2366643"/>
                </a:cubicBezTo>
                <a:cubicBezTo>
                  <a:pt x="1342230" y="2367062"/>
                  <a:pt x="1341252" y="2367328"/>
                  <a:pt x="1339446" y="2367456"/>
                </a:cubicBezTo>
                <a:lnTo>
                  <a:pt x="1338227" y="2367452"/>
                </a:lnTo>
                <a:close/>
                <a:moveTo>
                  <a:pt x="1429892" y="2336379"/>
                </a:moveTo>
                <a:cubicBezTo>
                  <a:pt x="1434127" y="2336053"/>
                  <a:pt x="1437086" y="2336347"/>
                  <a:pt x="1438931" y="2336858"/>
                </a:cubicBezTo>
                <a:cubicBezTo>
                  <a:pt x="1440316" y="2337240"/>
                  <a:pt x="1441073" y="2337745"/>
                  <a:pt x="1441275" y="2338201"/>
                </a:cubicBezTo>
                <a:cubicBezTo>
                  <a:pt x="1441878" y="2339567"/>
                  <a:pt x="1437465" y="2340494"/>
                  <a:pt x="1429892" y="2336379"/>
                </a:cubicBezTo>
                <a:close/>
                <a:moveTo>
                  <a:pt x="1480034" y="2274961"/>
                </a:moveTo>
                <a:cubicBezTo>
                  <a:pt x="1479946" y="2274901"/>
                  <a:pt x="1480362" y="2274910"/>
                  <a:pt x="1481492" y="2275008"/>
                </a:cubicBezTo>
                <a:lnTo>
                  <a:pt x="1482634" y="2275122"/>
                </a:lnTo>
                <a:lnTo>
                  <a:pt x="1484934" y="2276048"/>
                </a:lnTo>
                <a:cubicBezTo>
                  <a:pt x="1482399" y="2275488"/>
                  <a:pt x="1480207" y="2275082"/>
                  <a:pt x="1480034" y="2274961"/>
                </a:cubicBezTo>
                <a:close/>
                <a:moveTo>
                  <a:pt x="1380536" y="2260412"/>
                </a:moveTo>
                <a:lnTo>
                  <a:pt x="1385844" y="2262487"/>
                </a:lnTo>
                <a:cubicBezTo>
                  <a:pt x="1388039" y="2263276"/>
                  <a:pt x="1389959" y="2263887"/>
                  <a:pt x="1391148" y="2264139"/>
                </a:cubicBezTo>
                <a:lnTo>
                  <a:pt x="1388939" y="2263174"/>
                </a:lnTo>
                <a:close/>
                <a:moveTo>
                  <a:pt x="1370825" y="2259015"/>
                </a:moveTo>
                <a:lnTo>
                  <a:pt x="1372268" y="2259478"/>
                </a:lnTo>
                <a:cubicBezTo>
                  <a:pt x="1371683" y="2259921"/>
                  <a:pt x="1371174" y="2259858"/>
                  <a:pt x="1370867" y="2259450"/>
                </a:cubicBezTo>
                <a:close/>
                <a:moveTo>
                  <a:pt x="968790" y="2245728"/>
                </a:moveTo>
                <a:cubicBezTo>
                  <a:pt x="967206" y="2247493"/>
                  <a:pt x="967207" y="2249005"/>
                  <a:pt x="965624" y="2249004"/>
                </a:cubicBezTo>
                <a:cubicBezTo>
                  <a:pt x="968790" y="2250263"/>
                  <a:pt x="971956" y="2253288"/>
                  <a:pt x="975124" y="2249004"/>
                </a:cubicBezTo>
                <a:cubicBezTo>
                  <a:pt x="973539" y="2249004"/>
                  <a:pt x="970373" y="2247493"/>
                  <a:pt x="968790" y="2245728"/>
                </a:cubicBezTo>
                <a:close/>
                <a:moveTo>
                  <a:pt x="957081" y="2239033"/>
                </a:moveTo>
                <a:cubicBezTo>
                  <a:pt x="957079" y="2247719"/>
                  <a:pt x="962041" y="2246030"/>
                  <a:pt x="965348" y="2241928"/>
                </a:cubicBezTo>
                <a:cubicBezTo>
                  <a:pt x="962042" y="2241929"/>
                  <a:pt x="960387" y="2240480"/>
                  <a:pt x="957081" y="2239033"/>
                </a:cubicBezTo>
                <a:close/>
                <a:moveTo>
                  <a:pt x="1394894" y="2231586"/>
                </a:moveTo>
                <a:cubicBezTo>
                  <a:pt x="1394036" y="2231716"/>
                  <a:pt x="1395338" y="2232473"/>
                  <a:pt x="1400197" y="2234221"/>
                </a:cubicBezTo>
                <a:cubicBezTo>
                  <a:pt x="1418452" y="2240737"/>
                  <a:pt x="1389336" y="2233205"/>
                  <a:pt x="1385842" y="2232840"/>
                </a:cubicBezTo>
                <a:cubicBezTo>
                  <a:pt x="1385218" y="2232923"/>
                  <a:pt x="1384240" y="2233167"/>
                  <a:pt x="1383124" y="2233522"/>
                </a:cubicBezTo>
                <a:lnTo>
                  <a:pt x="1381974" y="2233957"/>
                </a:lnTo>
                <a:lnTo>
                  <a:pt x="1392631" y="2240267"/>
                </a:lnTo>
                <a:lnTo>
                  <a:pt x="1397479" y="2243818"/>
                </a:lnTo>
                <a:lnTo>
                  <a:pt x="1397515" y="2243826"/>
                </a:lnTo>
                <a:cubicBezTo>
                  <a:pt x="1408567" y="2246443"/>
                  <a:pt x="1420084" y="2249123"/>
                  <a:pt x="1422530" y="2249793"/>
                </a:cubicBezTo>
                <a:cubicBezTo>
                  <a:pt x="1434498" y="2253996"/>
                  <a:pt x="1445656" y="2257290"/>
                  <a:pt x="1454134" y="2261130"/>
                </a:cubicBezTo>
                <a:cubicBezTo>
                  <a:pt x="1455330" y="2261964"/>
                  <a:pt x="1458018" y="2265910"/>
                  <a:pt x="1459214" y="2266743"/>
                </a:cubicBezTo>
                <a:lnTo>
                  <a:pt x="1460850" y="2267071"/>
                </a:lnTo>
                <a:lnTo>
                  <a:pt x="1471957" y="2247259"/>
                </a:lnTo>
                <a:lnTo>
                  <a:pt x="1453151" y="2243532"/>
                </a:lnTo>
                <a:cubicBezTo>
                  <a:pt x="1448461" y="2242334"/>
                  <a:pt x="1436587" y="2240267"/>
                  <a:pt x="1423132" y="2237443"/>
                </a:cubicBezTo>
                <a:cubicBezTo>
                  <a:pt x="1419467" y="2236441"/>
                  <a:pt x="1397465" y="2231196"/>
                  <a:pt x="1394894" y="2231586"/>
                </a:cubicBezTo>
                <a:close/>
                <a:moveTo>
                  <a:pt x="939135" y="2224968"/>
                </a:moveTo>
                <a:cubicBezTo>
                  <a:pt x="939135" y="2224968"/>
                  <a:pt x="937551" y="2226525"/>
                  <a:pt x="937551" y="2228082"/>
                </a:cubicBezTo>
                <a:cubicBezTo>
                  <a:pt x="939133" y="2228082"/>
                  <a:pt x="945468" y="2234311"/>
                  <a:pt x="945468" y="2229640"/>
                </a:cubicBezTo>
                <a:cubicBezTo>
                  <a:pt x="946261" y="2226526"/>
                  <a:pt x="945071" y="2225358"/>
                  <a:pt x="943490" y="2224969"/>
                </a:cubicBezTo>
                <a:cubicBezTo>
                  <a:pt x="941906" y="2224579"/>
                  <a:pt x="939926" y="2224968"/>
                  <a:pt x="939135" y="2224968"/>
                </a:cubicBezTo>
                <a:close/>
                <a:moveTo>
                  <a:pt x="966678" y="2224646"/>
                </a:moveTo>
                <a:cubicBezTo>
                  <a:pt x="964699" y="2224466"/>
                  <a:pt x="962324" y="2225914"/>
                  <a:pt x="960740" y="2228085"/>
                </a:cubicBezTo>
                <a:cubicBezTo>
                  <a:pt x="963906" y="2229533"/>
                  <a:pt x="967074" y="2229533"/>
                  <a:pt x="970241" y="2230981"/>
                </a:cubicBezTo>
                <a:cubicBezTo>
                  <a:pt x="970241" y="2226637"/>
                  <a:pt x="968656" y="2224828"/>
                  <a:pt x="966678" y="2224646"/>
                </a:cubicBezTo>
                <a:close/>
                <a:moveTo>
                  <a:pt x="865250" y="2224526"/>
                </a:moveTo>
                <a:cubicBezTo>
                  <a:pt x="858220" y="2224526"/>
                  <a:pt x="859979" y="2231830"/>
                  <a:pt x="859978" y="2237674"/>
                </a:cubicBezTo>
                <a:cubicBezTo>
                  <a:pt x="865250" y="2237674"/>
                  <a:pt x="865248" y="2230370"/>
                  <a:pt x="865250" y="2224526"/>
                </a:cubicBezTo>
                <a:close/>
                <a:moveTo>
                  <a:pt x="934311" y="2219951"/>
                </a:moveTo>
                <a:cubicBezTo>
                  <a:pt x="933889" y="2220554"/>
                  <a:pt x="933890" y="2222161"/>
                  <a:pt x="933889" y="2225374"/>
                </a:cubicBezTo>
                <a:cubicBezTo>
                  <a:pt x="935580" y="2222161"/>
                  <a:pt x="935580" y="2222161"/>
                  <a:pt x="937270" y="2220554"/>
                </a:cubicBezTo>
                <a:cubicBezTo>
                  <a:pt x="935580" y="2219751"/>
                  <a:pt x="934734" y="2219350"/>
                  <a:pt x="934311" y="2219951"/>
                </a:cubicBezTo>
                <a:close/>
                <a:moveTo>
                  <a:pt x="947824" y="2214078"/>
                </a:moveTo>
                <a:cubicBezTo>
                  <a:pt x="946264" y="2214054"/>
                  <a:pt x="944930" y="2214630"/>
                  <a:pt x="944099" y="2216167"/>
                </a:cubicBezTo>
                <a:cubicBezTo>
                  <a:pt x="943683" y="2218087"/>
                  <a:pt x="944185" y="2219624"/>
                  <a:pt x="945224" y="2220849"/>
                </a:cubicBezTo>
                <a:lnTo>
                  <a:pt x="945443" y="2220990"/>
                </a:lnTo>
                <a:lnTo>
                  <a:pt x="945262" y="2224883"/>
                </a:lnTo>
                <a:cubicBezTo>
                  <a:pt x="946185" y="2225686"/>
                  <a:pt x="947646" y="2225686"/>
                  <a:pt x="948283" y="2224882"/>
                </a:cubicBezTo>
                <a:lnTo>
                  <a:pt x="946369" y="2221588"/>
                </a:lnTo>
                <a:lnTo>
                  <a:pt x="949577" y="2223658"/>
                </a:lnTo>
                <a:cubicBezTo>
                  <a:pt x="953044" y="2225002"/>
                  <a:pt x="957135" y="2225387"/>
                  <a:pt x="958800" y="2225388"/>
                </a:cubicBezTo>
                <a:cubicBezTo>
                  <a:pt x="958800" y="2223849"/>
                  <a:pt x="960464" y="2222314"/>
                  <a:pt x="960463" y="2220777"/>
                </a:cubicBezTo>
                <a:cubicBezTo>
                  <a:pt x="959217" y="2219624"/>
                  <a:pt x="952507" y="2214149"/>
                  <a:pt x="947824" y="2214078"/>
                </a:cubicBezTo>
                <a:close/>
                <a:moveTo>
                  <a:pt x="1386629" y="2203815"/>
                </a:moveTo>
                <a:lnTo>
                  <a:pt x="1391354" y="2206425"/>
                </a:lnTo>
                <a:lnTo>
                  <a:pt x="1405614" y="2210214"/>
                </a:lnTo>
                <a:lnTo>
                  <a:pt x="1417471" y="2213328"/>
                </a:lnTo>
                <a:lnTo>
                  <a:pt x="1415085" y="2212044"/>
                </a:lnTo>
                <a:lnTo>
                  <a:pt x="1410475" y="2211209"/>
                </a:lnTo>
                <a:cubicBezTo>
                  <a:pt x="1406413" y="2210276"/>
                  <a:pt x="1401861" y="2208892"/>
                  <a:pt x="1397155" y="2207336"/>
                </a:cubicBezTo>
                <a:close/>
                <a:moveTo>
                  <a:pt x="1547031" y="2200883"/>
                </a:moveTo>
                <a:lnTo>
                  <a:pt x="1548196" y="2201137"/>
                </a:lnTo>
                <a:lnTo>
                  <a:pt x="1552037" y="2203485"/>
                </a:lnTo>
                <a:close/>
                <a:moveTo>
                  <a:pt x="1359013" y="2196295"/>
                </a:moveTo>
                <a:cubicBezTo>
                  <a:pt x="1356911" y="2196101"/>
                  <a:pt x="1355418" y="2196181"/>
                  <a:pt x="1355446" y="2196805"/>
                </a:cubicBezTo>
                <a:cubicBezTo>
                  <a:pt x="1354567" y="2199816"/>
                  <a:pt x="1370033" y="2201276"/>
                  <a:pt x="1373913" y="2201593"/>
                </a:cubicBezTo>
                <a:lnTo>
                  <a:pt x="1374595" y="2201647"/>
                </a:lnTo>
                <a:lnTo>
                  <a:pt x="1365647" y="2197337"/>
                </a:lnTo>
                <a:close/>
                <a:moveTo>
                  <a:pt x="1506964" y="2179217"/>
                </a:moveTo>
                <a:cubicBezTo>
                  <a:pt x="1506036" y="2179919"/>
                  <a:pt x="1506546" y="2181100"/>
                  <a:pt x="1507811" y="2182448"/>
                </a:cubicBezTo>
                <a:lnTo>
                  <a:pt x="1510826" y="2184822"/>
                </a:lnTo>
                <a:lnTo>
                  <a:pt x="1512653" y="2182021"/>
                </a:lnTo>
                <a:close/>
                <a:moveTo>
                  <a:pt x="1446310" y="2176217"/>
                </a:moveTo>
                <a:cubicBezTo>
                  <a:pt x="1446986" y="2176084"/>
                  <a:pt x="1448484" y="2176580"/>
                  <a:pt x="1449772" y="2177283"/>
                </a:cubicBezTo>
                <a:cubicBezTo>
                  <a:pt x="1451059" y="2177988"/>
                  <a:pt x="1452139" y="2178899"/>
                  <a:pt x="1451976" y="2179599"/>
                </a:cubicBezTo>
                <a:cubicBezTo>
                  <a:pt x="1451976" y="2179599"/>
                  <a:pt x="1447835" y="2179402"/>
                  <a:pt x="1446358" y="2177449"/>
                </a:cubicBezTo>
                <a:cubicBezTo>
                  <a:pt x="1445773" y="2176676"/>
                  <a:pt x="1445858" y="2176306"/>
                  <a:pt x="1446310" y="2176217"/>
                </a:cubicBezTo>
                <a:close/>
                <a:moveTo>
                  <a:pt x="747389" y="2173193"/>
                </a:moveTo>
                <a:cubicBezTo>
                  <a:pt x="745684" y="2173194"/>
                  <a:pt x="743979" y="2173194"/>
                  <a:pt x="742273" y="2173195"/>
                </a:cubicBezTo>
                <a:cubicBezTo>
                  <a:pt x="747389" y="2174698"/>
                  <a:pt x="755915" y="2185220"/>
                  <a:pt x="762738" y="2176200"/>
                </a:cubicBezTo>
                <a:cubicBezTo>
                  <a:pt x="757621" y="2174697"/>
                  <a:pt x="752504" y="2174697"/>
                  <a:pt x="747389" y="2173193"/>
                </a:cubicBezTo>
                <a:close/>
                <a:moveTo>
                  <a:pt x="1513573" y="2165930"/>
                </a:moveTo>
                <a:cubicBezTo>
                  <a:pt x="1514105" y="2166328"/>
                  <a:pt x="1514689" y="2167102"/>
                  <a:pt x="1515490" y="2168160"/>
                </a:cubicBezTo>
                <a:cubicBezTo>
                  <a:pt x="1513146" y="2169931"/>
                  <a:pt x="1512717" y="2166928"/>
                  <a:pt x="1511979" y="2165953"/>
                </a:cubicBezTo>
                <a:cubicBezTo>
                  <a:pt x="1512564" y="2165509"/>
                  <a:pt x="1513041" y="2165532"/>
                  <a:pt x="1513573" y="2165930"/>
                </a:cubicBezTo>
                <a:close/>
                <a:moveTo>
                  <a:pt x="1510061" y="2163723"/>
                </a:moveTo>
                <a:cubicBezTo>
                  <a:pt x="1510592" y="2164121"/>
                  <a:pt x="1511178" y="2164894"/>
                  <a:pt x="1511979" y="2165953"/>
                </a:cubicBezTo>
                <a:cubicBezTo>
                  <a:pt x="1509635" y="2167726"/>
                  <a:pt x="1509205" y="2164723"/>
                  <a:pt x="1508466" y="2163745"/>
                </a:cubicBezTo>
                <a:cubicBezTo>
                  <a:pt x="1509052" y="2163302"/>
                  <a:pt x="1509530" y="2163325"/>
                  <a:pt x="1510061" y="2163723"/>
                </a:cubicBezTo>
                <a:close/>
                <a:moveTo>
                  <a:pt x="1498720" y="2158575"/>
                </a:moveTo>
                <a:cubicBezTo>
                  <a:pt x="1500729" y="2158591"/>
                  <a:pt x="1502103" y="2159088"/>
                  <a:pt x="1503507" y="2159979"/>
                </a:cubicBezTo>
                <a:cubicBezTo>
                  <a:pt x="1504910" y="2160870"/>
                  <a:pt x="1506342" y="2162155"/>
                  <a:pt x="1508466" y="2163745"/>
                </a:cubicBezTo>
                <a:cubicBezTo>
                  <a:pt x="1504645" y="2163564"/>
                  <a:pt x="1500937" y="2161506"/>
                  <a:pt x="1498720" y="2158575"/>
                </a:cubicBezTo>
                <a:close/>
                <a:moveTo>
                  <a:pt x="1552290" y="2154494"/>
                </a:moveTo>
                <a:lnTo>
                  <a:pt x="1582077" y="2161601"/>
                </a:lnTo>
                <a:lnTo>
                  <a:pt x="1585208" y="2163424"/>
                </a:lnTo>
                <a:lnTo>
                  <a:pt x="1588752" y="2165842"/>
                </a:lnTo>
                <a:lnTo>
                  <a:pt x="1574124" y="2163320"/>
                </a:lnTo>
                <a:lnTo>
                  <a:pt x="1560268" y="2160334"/>
                </a:lnTo>
                <a:lnTo>
                  <a:pt x="1554853" y="2156180"/>
                </a:lnTo>
                <a:close/>
                <a:moveTo>
                  <a:pt x="839983" y="2151662"/>
                </a:moveTo>
                <a:cubicBezTo>
                  <a:pt x="838267" y="2151961"/>
                  <a:pt x="836590" y="2153070"/>
                  <a:pt x="835030" y="2155289"/>
                </a:cubicBezTo>
                <a:cubicBezTo>
                  <a:pt x="841268" y="2156810"/>
                  <a:pt x="847778" y="2159854"/>
                  <a:pt x="854286" y="2162897"/>
                </a:cubicBezTo>
                <a:cubicBezTo>
                  <a:pt x="850625" y="2157191"/>
                  <a:pt x="845132" y="2150771"/>
                  <a:pt x="839983" y="2151662"/>
                </a:cubicBezTo>
                <a:close/>
                <a:moveTo>
                  <a:pt x="1417286" y="2148758"/>
                </a:moveTo>
                <a:cubicBezTo>
                  <a:pt x="1418241" y="2148803"/>
                  <a:pt x="1419381" y="2149093"/>
                  <a:pt x="1420482" y="2149634"/>
                </a:cubicBezTo>
                <a:cubicBezTo>
                  <a:pt x="1421584" y="2150179"/>
                  <a:pt x="1422647" y="2150973"/>
                  <a:pt x="1423447" y="2152031"/>
                </a:cubicBezTo>
                <a:cubicBezTo>
                  <a:pt x="1420364" y="2152828"/>
                  <a:pt x="1419502" y="2151688"/>
                  <a:pt x="1417286" y="2148758"/>
                </a:cubicBezTo>
                <a:close/>
                <a:moveTo>
                  <a:pt x="832003" y="2147416"/>
                </a:moveTo>
                <a:cubicBezTo>
                  <a:pt x="831791" y="2148020"/>
                  <a:pt x="832212" y="2149626"/>
                  <a:pt x="833057" y="2152839"/>
                </a:cubicBezTo>
                <a:cubicBezTo>
                  <a:pt x="833058" y="2151232"/>
                  <a:pt x="834748" y="2149359"/>
                  <a:pt x="834748" y="2148019"/>
                </a:cubicBezTo>
                <a:cubicBezTo>
                  <a:pt x="833056" y="2147216"/>
                  <a:pt x="832213" y="2146813"/>
                  <a:pt x="832003" y="2147416"/>
                </a:cubicBezTo>
                <a:close/>
                <a:moveTo>
                  <a:pt x="1448514" y="2142543"/>
                </a:moveTo>
                <a:cubicBezTo>
                  <a:pt x="1447647" y="2146269"/>
                  <a:pt x="1454872" y="2145668"/>
                  <a:pt x="1454872" y="2145668"/>
                </a:cubicBezTo>
                <a:cubicBezTo>
                  <a:pt x="1472010" y="2155742"/>
                  <a:pt x="1488719" y="2165245"/>
                  <a:pt x="1504934" y="2174705"/>
                </a:cubicBezTo>
                <a:lnTo>
                  <a:pt x="1513864" y="2180162"/>
                </a:lnTo>
                <a:lnTo>
                  <a:pt x="1515868" y="2177087"/>
                </a:lnTo>
                <a:lnTo>
                  <a:pt x="1502077" y="2170018"/>
                </a:lnTo>
                <a:cubicBezTo>
                  <a:pt x="1486472" y="2161057"/>
                  <a:pt x="1470905" y="2151844"/>
                  <a:pt x="1456043" y="2144783"/>
                </a:cubicBezTo>
                <a:cubicBezTo>
                  <a:pt x="1465050" y="2148976"/>
                  <a:pt x="1449142" y="2140531"/>
                  <a:pt x="1448514" y="2142543"/>
                </a:cubicBezTo>
                <a:close/>
                <a:moveTo>
                  <a:pt x="689113" y="2140832"/>
                </a:moveTo>
                <a:lnTo>
                  <a:pt x="686418" y="2144932"/>
                </a:lnTo>
                <a:lnTo>
                  <a:pt x="683654" y="2144674"/>
                </a:lnTo>
                <a:cubicBezTo>
                  <a:pt x="681654" y="2145453"/>
                  <a:pt x="680026" y="2148176"/>
                  <a:pt x="680028" y="2152848"/>
                </a:cubicBezTo>
                <a:lnTo>
                  <a:pt x="689103" y="2148381"/>
                </a:lnTo>
                <a:lnTo>
                  <a:pt x="689112" y="2148392"/>
                </a:lnTo>
                <a:lnTo>
                  <a:pt x="689115" y="2148375"/>
                </a:lnTo>
                <a:lnTo>
                  <a:pt x="689520" y="2148177"/>
                </a:lnTo>
                <a:lnTo>
                  <a:pt x="689207" y="2147811"/>
                </a:lnTo>
                <a:lnTo>
                  <a:pt x="689722" y="2144611"/>
                </a:lnTo>
                <a:cubicBezTo>
                  <a:pt x="689926" y="2143478"/>
                  <a:pt x="689926" y="2142345"/>
                  <a:pt x="689113" y="2140832"/>
                </a:cubicBezTo>
                <a:close/>
                <a:moveTo>
                  <a:pt x="1171028" y="2137485"/>
                </a:moveTo>
                <a:cubicBezTo>
                  <a:pt x="1171027" y="2138998"/>
                  <a:pt x="1169444" y="2140510"/>
                  <a:pt x="1169444" y="2140510"/>
                </a:cubicBezTo>
                <a:cubicBezTo>
                  <a:pt x="1172611" y="2142021"/>
                  <a:pt x="1175779" y="2145046"/>
                  <a:pt x="1178945" y="2140510"/>
                </a:cubicBezTo>
                <a:cubicBezTo>
                  <a:pt x="1175779" y="2140509"/>
                  <a:pt x="1174195" y="2138998"/>
                  <a:pt x="1171028" y="2137485"/>
                </a:cubicBezTo>
                <a:close/>
                <a:moveTo>
                  <a:pt x="1419760" y="2136605"/>
                </a:moveTo>
                <a:lnTo>
                  <a:pt x="1419916" y="2136985"/>
                </a:lnTo>
                <a:cubicBezTo>
                  <a:pt x="1420444" y="2138282"/>
                  <a:pt x="1420971" y="2139651"/>
                  <a:pt x="1421283" y="2140792"/>
                </a:cubicBezTo>
                <a:lnTo>
                  <a:pt x="1421334" y="2142064"/>
                </a:lnTo>
                <a:lnTo>
                  <a:pt x="1440469" y="2153170"/>
                </a:lnTo>
                <a:cubicBezTo>
                  <a:pt x="1452022" y="2159663"/>
                  <a:pt x="1463505" y="2166015"/>
                  <a:pt x="1475437" y="2172858"/>
                </a:cubicBezTo>
                <a:cubicBezTo>
                  <a:pt x="1476178" y="2173836"/>
                  <a:pt x="1501647" y="2184774"/>
                  <a:pt x="1502077" y="2187778"/>
                </a:cubicBezTo>
                <a:cubicBezTo>
                  <a:pt x="1500960" y="2190157"/>
                  <a:pt x="1496795" y="2188508"/>
                  <a:pt x="1492909" y="2186264"/>
                </a:cubicBezTo>
                <a:lnTo>
                  <a:pt x="1491401" y="2185283"/>
                </a:lnTo>
                <a:lnTo>
                  <a:pt x="1488327" y="2184944"/>
                </a:lnTo>
                <a:cubicBezTo>
                  <a:pt x="1481859" y="2183824"/>
                  <a:pt x="1471787" y="2181349"/>
                  <a:pt x="1469822" y="2181146"/>
                </a:cubicBezTo>
                <a:cubicBezTo>
                  <a:pt x="1462843" y="2179471"/>
                  <a:pt x="1457320" y="2178275"/>
                  <a:pt x="1452470" y="2177313"/>
                </a:cubicBezTo>
                <a:lnTo>
                  <a:pt x="1449923" y="2176851"/>
                </a:lnTo>
                <a:lnTo>
                  <a:pt x="1432553" y="2167740"/>
                </a:lnTo>
                <a:lnTo>
                  <a:pt x="1455260" y="2175133"/>
                </a:lnTo>
                <a:cubicBezTo>
                  <a:pt x="1459674" y="2176658"/>
                  <a:pt x="1473006" y="2178382"/>
                  <a:pt x="1482973" y="2180769"/>
                </a:cubicBezTo>
                <a:lnTo>
                  <a:pt x="1486209" y="2181782"/>
                </a:lnTo>
                <a:lnTo>
                  <a:pt x="1486041" y="2181659"/>
                </a:lnTo>
                <a:cubicBezTo>
                  <a:pt x="1485642" y="2181357"/>
                  <a:pt x="1485417" y="2181180"/>
                  <a:pt x="1485417" y="2181180"/>
                </a:cubicBezTo>
                <a:cubicBezTo>
                  <a:pt x="1461463" y="2168390"/>
                  <a:pt x="1445383" y="2160299"/>
                  <a:pt x="1426171" y="2149899"/>
                </a:cubicBezTo>
                <a:lnTo>
                  <a:pt x="1414705" y="2143555"/>
                </a:lnTo>
                <a:lnTo>
                  <a:pt x="1409518" y="2142891"/>
                </a:lnTo>
                <a:lnTo>
                  <a:pt x="1407797" y="2142599"/>
                </a:lnTo>
                <a:lnTo>
                  <a:pt x="1411291" y="2144720"/>
                </a:lnTo>
                <a:cubicBezTo>
                  <a:pt x="1413142" y="2145892"/>
                  <a:pt x="1415111" y="2147203"/>
                  <a:pt x="1417286" y="2148758"/>
                </a:cubicBezTo>
                <a:cubicBezTo>
                  <a:pt x="1413570" y="2147600"/>
                  <a:pt x="1410046" y="2146089"/>
                  <a:pt x="1406639" y="2144387"/>
                </a:cubicBezTo>
                <a:lnTo>
                  <a:pt x="1401311" y="2141436"/>
                </a:lnTo>
                <a:lnTo>
                  <a:pt x="1390645" y="2139269"/>
                </a:lnTo>
                <a:cubicBezTo>
                  <a:pt x="1386978" y="2138458"/>
                  <a:pt x="1384098" y="2137766"/>
                  <a:pt x="1382875" y="2137432"/>
                </a:cubicBezTo>
                <a:cubicBezTo>
                  <a:pt x="1380459" y="2137387"/>
                  <a:pt x="1379181" y="2137558"/>
                  <a:pt x="1378790" y="2137897"/>
                </a:cubicBezTo>
                <a:lnTo>
                  <a:pt x="1379736" y="2139028"/>
                </a:lnTo>
                <a:lnTo>
                  <a:pt x="1381756" y="2140133"/>
                </a:lnTo>
                <a:lnTo>
                  <a:pt x="1385075" y="2141580"/>
                </a:lnTo>
                <a:cubicBezTo>
                  <a:pt x="1395828" y="2145698"/>
                  <a:pt x="1416179" y="2151637"/>
                  <a:pt x="1414690" y="2153402"/>
                </a:cubicBezTo>
                <a:cubicBezTo>
                  <a:pt x="1414439" y="2154262"/>
                  <a:pt x="1412200" y="2154428"/>
                  <a:pt x="1409251" y="2154275"/>
                </a:cubicBezTo>
                <a:lnTo>
                  <a:pt x="1406217" y="2153951"/>
                </a:lnTo>
                <a:lnTo>
                  <a:pt x="1403527" y="2152545"/>
                </a:lnTo>
                <a:lnTo>
                  <a:pt x="1416527" y="2160338"/>
                </a:lnTo>
                <a:cubicBezTo>
                  <a:pt x="1404475" y="2155825"/>
                  <a:pt x="1394300" y="2150538"/>
                  <a:pt x="1384628" y="2145100"/>
                </a:cubicBezTo>
                <a:lnTo>
                  <a:pt x="1370895" y="2137428"/>
                </a:lnTo>
                <a:lnTo>
                  <a:pt x="1370649" y="2138053"/>
                </a:lnTo>
                <a:lnTo>
                  <a:pt x="1398619" y="2152676"/>
                </a:lnTo>
                <a:lnTo>
                  <a:pt x="1399624" y="2153247"/>
                </a:lnTo>
                <a:lnTo>
                  <a:pt x="1399545" y="2153239"/>
                </a:lnTo>
                <a:cubicBezTo>
                  <a:pt x="1393352" y="2152415"/>
                  <a:pt x="1389412" y="2151826"/>
                  <a:pt x="1397935" y="2154491"/>
                </a:cubicBezTo>
                <a:lnTo>
                  <a:pt x="1410966" y="2159695"/>
                </a:lnTo>
                <a:lnTo>
                  <a:pt x="1434242" y="2172926"/>
                </a:lnTo>
                <a:lnTo>
                  <a:pt x="1437539" y="2174619"/>
                </a:lnTo>
                <a:lnTo>
                  <a:pt x="1425132" y="2172456"/>
                </a:lnTo>
                <a:lnTo>
                  <a:pt x="1420215" y="2171509"/>
                </a:lnTo>
                <a:lnTo>
                  <a:pt x="1424537" y="2174304"/>
                </a:lnTo>
                <a:cubicBezTo>
                  <a:pt x="1431316" y="2179005"/>
                  <a:pt x="1437170" y="2184079"/>
                  <a:pt x="1424268" y="2178288"/>
                </a:cubicBezTo>
                <a:lnTo>
                  <a:pt x="1400953" y="2167463"/>
                </a:lnTo>
                <a:lnTo>
                  <a:pt x="1394345" y="2165964"/>
                </a:lnTo>
                <a:lnTo>
                  <a:pt x="1385600" y="2164336"/>
                </a:lnTo>
                <a:lnTo>
                  <a:pt x="1400338" y="2171975"/>
                </a:lnTo>
                <a:lnTo>
                  <a:pt x="1404107" y="2173926"/>
                </a:lnTo>
                <a:lnTo>
                  <a:pt x="1407381" y="2174543"/>
                </a:lnTo>
                <a:cubicBezTo>
                  <a:pt x="1414713" y="2175723"/>
                  <a:pt x="1420944" y="2176573"/>
                  <a:pt x="1419366" y="2180132"/>
                </a:cubicBezTo>
                <a:cubicBezTo>
                  <a:pt x="1419642" y="2179806"/>
                  <a:pt x="1418507" y="2179555"/>
                  <a:pt x="1416558" y="2179367"/>
                </a:cubicBezTo>
                <a:lnTo>
                  <a:pt x="1414414" y="2179258"/>
                </a:lnTo>
                <a:lnTo>
                  <a:pt x="1422142" y="2183256"/>
                </a:lnTo>
                <a:lnTo>
                  <a:pt x="1410988" y="2182036"/>
                </a:lnTo>
                <a:cubicBezTo>
                  <a:pt x="1395430" y="2183958"/>
                  <a:pt x="1413772" y="2188120"/>
                  <a:pt x="1425830" y="2189969"/>
                </a:cubicBezTo>
                <a:lnTo>
                  <a:pt x="1441530" y="2193693"/>
                </a:lnTo>
                <a:lnTo>
                  <a:pt x="1451324" y="2199034"/>
                </a:lnTo>
                <a:lnTo>
                  <a:pt x="1452506" y="2199675"/>
                </a:lnTo>
                <a:lnTo>
                  <a:pt x="1446135" y="2198561"/>
                </a:lnTo>
                <a:cubicBezTo>
                  <a:pt x="1437545" y="2197103"/>
                  <a:pt x="1429072" y="2195509"/>
                  <a:pt x="1421149" y="2193263"/>
                </a:cubicBezTo>
                <a:cubicBezTo>
                  <a:pt x="1416614" y="2192257"/>
                  <a:pt x="1411921" y="2190992"/>
                  <a:pt x="1407133" y="2189617"/>
                </a:cubicBezTo>
                <a:lnTo>
                  <a:pt x="1396792" y="2186566"/>
                </a:lnTo>
                <a:lnTo>
                  <a:pt x="1396628" y="2187230"/>
                </a:lnTo>
                <a:cubicBezTo>
                  <a:pt x="1396275" y="2188538"/>
                  <a:pt x="1396025" y="2189398"/>
                  <a:pt x="1396025" y="2189398"/>
                </a:cubicBezTo>
                <a:cubicBezTo>
                  <a:pt x="1398417" y="2191066"/>
                  <a:pt x="1413985" y="2193638"/>
                  <a:pt x="1418969" y="2197112"/>
                </a:cubicBezTo>
                <a:cubicBezTo>
                  <a:pt x="1418969" y="2197112"/>
                  <a:pt x="1424617" y="2201051"/>
                  <a:pt x="1417273" y="2200092"/>
                </a:cubicBezTo>
                <a:lnTo>
                  <a:pt x="1414997" y="2199673"/>
                </a:lnTo>
                <a:lnTo>
                  <a:pt x="1415464" y="2199999"/>
                </a:lnTo>
                <a:cubicBezTo>
                  <a:pt x="1420153" y="2201197"/>
                  <a:pt x="1422650" y="2200867"/>
                  <a:pt x="1426326" y="2201014"/>
                </a:cubicBezTo>
                <a:cubicBezTo>
                  <a:pt x="1427523" y="2201847"/>
                  <a:pt x="1430027" y="2206010"/>
                  <a:pt x="1435098" y="2207133"/>
                </a:cubicBezTo>
                <a:cubicBezTo>
                  <a:pt x="1439788" y="2208331"/>
                  <a:pt x="1452948" y="2208877"/>
                  <a:pt x="1461625" y="2212857"/>
                </a:cubicBezTo>
                <a:cubicBezTo>
                  <a:pt x="1476187" y="2218869"/>
                  <a:pt x="1452054" y="2214812"/>
                  <a:pt x="1447165" y="2213475"/>
                </a:cubicBezTo>
                <a:cubicBezTo>
                  <a:pt x="1439797" y="2212823"/>
                  <a:pt x="1432715" y="2209956"/>
                  <a:pt x="1429023" y="2209452"/>
                </a:cubicBezTo>
                <a:cubicBezTo>
                  <a:pt x="1427874" y="2209687"/>
                  <a:pt x="1426704" y="2210510"/>
                  <a:pt x="1425385" y="2211229"/>
                </a:cubicBezTo>
                <a:lnTo>
                  <a:pt x="1423002" y="2211835"/>
                </a:lnTo>
                <a:lnTo>
                  <a:pt x="1427091" y="2213465"/>
                </a:lnTo>
                <a:cubicBezTo>
                  <a:pt x="1429224" y="2214444"/>
                  <a:pt x="1430602" y="2215319"/>
                  <a:pt x="1430630" y="2215943"/>
                </a:cubicBezTo>
                <a:cubicBezTo>
                  <a:pt x="1430643" y="2216210"/>
                  <a:pt x="1430388" y="2216395"/>
                  <a:pt x="1429925" y="2216509"/>
                </a:cubicBezTo>
                <a:lnTo>
                  <a:pt x="1429656" y="2216530"/>
                </a:lnTo>
                <a:lnTo>
                  <a:pt x="1435397" y="2218037"/>
                </a:lnTo>
                <a:cubicBezTo>
                  <a:pt x="1440285" y="2219376"/>
                  <a:pt x="1445268" y="2222852"/>
                  <a:pt x="1452550" y="2225859"/>
                </a:cubicBezTo>
                <a:cubicBezTo>
                  <a:pt x="1462128" y="2228394"/>
                  <a:pt x="1466905" y="2227239"/>
                  <a:pt x="1470790" y="2232018"/>
                </a:cubicBezTo>
                <a:cubicBezTo>
                  <a:pt x="1473294" y="2236179"/>
                  <a:pt x="1469993" y="2240091"/>
                  <a:pt x="1472386" y="2241759"/>
                </a:cubicBezTo>
                <a:lnTo>
                  <a:pt x="1474569" y="2242601"/>
                </a:lnTo>
                <a:lnTo>
                  <a:pt x="1478907" y="2234862"/>
                </a:lnTo>
                <a:cubicBezTo>
                  <a:pt x="1487208" y="2221186"/>
                  <a:pt x="1496317" y="2207010"/>
                  <a:pt x="1505847" y="2192463"/>
                </a:cubicBezTo>
                <a:lnTo>
                  <a:pt x="1509309" y="2187150"/>
                </a:lnTo>
                <a:lnTo>
                  <a:pt x="1435863" y="2145711"/>
                </a:lnTo>
                <a:cubicBezTo>
                  <a:pt x="1434870" y="2145310"/>
                  <a:pt x="1430088" y="2142414"/>
                  <a:pt x="1424341" y="2139148"/>
                </a:cubicBezTo>
                <a:close/>
                <a:moveTo>
                  <a:pt x="1161528" y="2129674"/>
                </a:moveTo>
                <a:cubicBezTo>
                  <a:pt x="1161528" y="2131185"/>
                  <a:pt x="1161527" y="2132698"/>
                  <a:pt x="1159681" y="2132697"/>
                </a:cubicBezTo>
                <a:cubicBezTo>
                  <a:pt x="1162847" y="2134210"/>
                  <a:pt x="1166014" y="2137233"/>
                  <a:pt x="1169181" y="2132697"/>
                </a:cubicBezTo>
                <a:cubicBezTo>
                  <a:pt x="1166014" y="2132697"/>
                  <a:pt x="1164431" y="2131185"/>
                  <a:pt x="1161528" y="2129674"/>
                </a:cubicBezTo>
                <a:close/>
                <a:moveTo>
                  <a:pt x="1428222" y="2121880"/>
                </a:moveTo>
                <a:cubicBezTo>
                  <a:pt x="1427707" y="2121885"/>
                  <a:pt x="1427571" y="2122164"/>
                  <a:pt x="1428126" y="2122896"/>
                </a:cubicBezTo>
                <a:lnTo>
                  <a:pt x="1430393" y="2124880"/>
                </a:lnTo>
                <a:lnTo>
                  <a:pt x="1431109" y="2125266"/>
                </a:lnTo>
                <a:lnTo>
                  <a:pt x="1433177" y="2125921"/>
                </a:lnTo>
                <a:cubicBezTo>
                  <a:pt x="1434642" y="2126030"/>
                  <a:pt x="1435520" y="2125365"/>
                  <a:pt x="1434721" y="2124307"/>
                </a:cubicBezTo>
                <a:cubicBezTo>
                  <a:pt x="1434721" y="2124307"/>
                  <a:pt x="1429765" y="2121864"/>
                  <a:pt x="1428222" y="2121880"/>
                </a:cubicBezTo>
                <a:close/>
                <a:moveTo>
                  <a:pt x="1940795" y="2118392"/>
                </a:moveTo>
                <a:lnTo>
                  <a:pt x="1940153" y="2119589"/>
                </a:lnTo>
                <a:lnTo>
                  <a:pt x="1936386" y="2123069"/>
                </a:lnTo>
                <a:close/>
                <a:moveTo>
                  <a:pt x="1135271" y="2111819"/>
                </a:moveTo>
                <a:cubicBezTo>
                  <a:pt x="1141782" y="2116308"/>
                  <a:pt x="1151545" y="2132772"/>
                  <a:pt x="1159409" y="2126786"/>
                </a:cubicBezTo>
                <a:cubicBezTo>
                  <a:pt x="1153172" y="2119303"/>
                  <a:pt x="1145036" y="2111819"/>
                  <a:pt x="1135271" y="2111819"/>
                </a:cubicBezTo>
                <a:close/>
                <a:moveTo>
                  <a:pt x="1485567" y="2094404"/>
                </a:moveTo>
                <a:cubicBezTo>
                  <a:pt x="1485711" y="2095229"/>
                  <a:pt x="1485438" y="2095701"/>
                  <a:pt x="1484759" y="2096033"/>
                </a:cubicBezTo>
                <a:cubicBezTo>
                  <a:pt x="1484078" y="2096364"/>
                  <a:pt x="1482990" y="2096555"/>
                  <a:pt x="1481501" y="2096815"/>
                </a:cubicBezTo>
                <a:cubicBezTo>
                  <a:pt x="1480923" y="2093516"/>
                  <a:pt x="1484192" y="2094644"/>
                  <a:pt x="1485567" y="2094404"/>
                </a:cubicBezTo>
                <a:close/>
                <a:moveTo>
                  <a:pt x="1325109" y="2093964"/>
                </a:moveTo>
                <a:cubicBezTo>
                  <a:pt x="1320788" y="2093965"/>
                  <a:pt x="1320789" y="2103338"/>
                  <a:pt x="1320788" y="2109328"/>
                </a:cubicBezTo>
                <a:cubicBezTo>
                  <a:pt x="1326635" y="2109328"/>
                  <a:pt x="1325109" y="2100213"/>
                  <a:pt x="1325109" y="2093964"/>
                </a:cubicBezTo>
                <a:close/>
                <a:moveTo>
                  <a:pt x="1489632" y="2091993"/>
                </a:moveTo>
                <a:cubicBezTo>
                  <a:pt x="1489777" y="2092818"/>
                  <a:pt x="1489505" y="2093291"/>
                  <a:pt x="1488826" y="2093622"/>
                </a:cubicBezTo>
                <a:cubicBezTo>
                  <a:pt x="1488144" y="2093953"/>
                  <a:pt x="1487056" y="2094144"/>
                  <a:pt x="1485567" y="2094404"/>
                </a:cubicBezTo>
                <a:cubicBezTo>
                  <a:pt x="1484989" y="2091104"/>
                  <a:pt x="1488257" y="2092234"/>
                  <a:pt x="1489632" y="2091993"/>
                </a:cubicBezTo>
                <a:close/>
                <a:moveTo>
                  <a:pt x="1989998" y="2090833"/>
                </a:moveTo>
                <a:cubicBezTo>
                  <a:pt x="1990301" y="2091612"/>
                  <a:pt x="1990129" y="2092129"/>
                  <a:pt x="1989527" y="2092588"/>
                </a:cubicBezTo>
                <a:cubicBezTo>
                  <a:pt x="1988925" y="2093046"/>
                  <a:pt x="1987895" y="2093447"/>
                  <a:pt x="1986485" y="2093995"/>
                </a:cubicBezTo>
                <a:cubicBezTo>
                  <a:pt x="1985272" y="2090874"/>
                  <a:pt x="1988697" y="2091338"/>
                  <a:pt x="1989998" y="2090833"/>
                </a:cubicBezTo>
                <a:close/>
                <a:moveTo>
                  <a:pt x="1541040" y="2089643"/>
                </a:moveTo>
                <a:cubicBezTo>
                  <a:pt x="1545276" y="2089317"/>
                  <a:pt x="1548234" y="2089610"/>
                  <a:pt x="1550080" y="2090122"/>
                </a:cubicBezTo>
                <a:cubicBezTo>
                  <a:pt x="1551464" y="2090504"/>
                  <a:pt x="1552223" y="2091008"/>
                  <a:pt x="1552423" y="2091464"/>
                </a:cubicBezTo>
                <a:cubicBezTo>
                  <a:pt x="1553026" y="2092831"/>
                  <a:pt x="1548612" y="2093758"/>
                  <a:pt x="1541040" y="2089643"/>
                </a:cubicBezTo>
                <a:close/>
                <a:moveTo>
                  <a:pt x="1411810" y="2089269"/>
                </a:moveTo>
                <a:lnTo>
                  <a:pt x="1410054" y="2090505"/>
                </a:lnTo>
                <a:lnTo>
                  <a:pt x="1409835" y="2090659"/>
                </a:lnTo>
                <a:cubicBezTo>
                  <a:pt x="1409671" y="2090774"/>
                  <a:pt x="1409712" y="2090745"/>
                  <a:pt x="1409866" y="2090638"/>
                </a:cubicBezTo>
                <a:lnTo>
                  <a:pt x="1410054" y="2090505"/>
                </a:lnTo>
                <a:lnTo>
                  <a:pt x="1410576" y="2090139"/>
                </a:lnTo>
                <a:cubicBezTo>
                  <a:pt x="1411151" y="2089733"/>
                  <a:pt x="1411810" y="2089269"/>
                  <a:pt x="1411810" y="2089269"/>
                </a:cubicBezTo>
                <a:close/>
                <a:moveTo>
                  <a:pt x="1453898" y="2088897"/>
                </a:moveTo>
                <a:lnTo>
                  <a:pt x="1451782" y="2090658"/>
                </a:lnTo>
                <a:lnTo>
                  <a:pt x="1454102" y="2091516"/>
                </a:lnTo>
                <a:close/>
                <a:moveTo>
                  <a:pt x="1993511" y="2087668"/>
                </a:moveTo>
                <a:cubicBezTo>
                  <a:pt x="1993814" y="2088449"/>
                  <a:pt x="1993640" y="2088966"/>
                  <a:pt x="1993039" y="2089424"/>
                </a:cubicBezTo>
                <a:cubicBezTo>
                  <a:pt x="1992438" y="2089883"/>
                  <a:pt x="1991408" y="2090283"/>
                  <a:pt x="1989998" y="2090833"/>
                </a:cubicBezTo>
                <a:cubicBezTo>
                  <a:pt x="1988784" y="2087712"/>
                  <a:pt x="1992210" y="2088175"/>
                  <a:pt x="1993511" y="2087668"/>
                </a:cubicBezTo>
                <a:close/>
                <a:moveTo>
                  <a:pt x="587013" y="2086153"/>
                </a:moveTo>
                <a:cubicBezTo>
                  <a:pt x="582387" y="2086154"/>
                  <a:pt x="582387" y="2095527"/>
                  <a:pt x="582388" y="2101516"/>
                </a:cubicBezTo>
                <a:cubicBezTo>
                  <a:pt x="587014" y="2101516"/>
                  <a:pt x="587014" y="2092403"/>
                  <a:pt x="587013" y="2086153"/>
                </a:cubicBezTo>
                <a:close/>
                <a:moveTo>
                  <a:pt x="1499949" y="2084806"/>
                </a:moveTo>
                <a:cubicBezTo>
                  <a:pt x="1498887" y="2086834"/>
                  <a:pt x="1497667" y="2087967"/>
                  <a:pt x="1496033" y="2088926"/>
                </a:cubicBezTo>
                <a:cubicBezTo>
                  <a:pt x="1494401" y="2089884"/>
                  <a:pt x="1492352" y="2090668"/>
                  <a:pt x="1489632" y="2091993"/>
                </a:cubicBezTo>
                <a:cubicBezTo>
                  <a:pt x="1491806" y="2088213"/>
                  <a:pt x="1495824" y="2085527"/>
                  <a:pt x="1499949" y="2084806"/>
                </a:cubicBezTo>
                <a:close/>
                <a:moveTo>
                  <a:pt x="2002212" y="2078593"/>
                </a:moveTo>
                <a:cubicBezTo>
                  <a:pt x="2001569" y="2080791"/>
                  <a:pt x="2000596" y="2082141"/>
                  <a:pt x="1999183" y="2083403"/>
                </a:cubicBezTo>
                <a:cubicBezTo>
                  <a:pt x="1997771" y="2084664"/>
                  <a:pt x="1995917" y="2085834"/>
                  <a:pt x="1993511" y="2087668"/>
                </a:cubicBezTo>
                <a:cubicBezTo>
                  <a:pt x="1994898" y="2083535"/>
                  <a:pt x="1998310" y="2080112"/>
                  <a:pt x="2002212" y="2078593"/>
                </a:cubicBezTo>
                <a:close/>
                <a:moveTo>
                  <a:pt x="884788" y="2072088"/>
                </a:moveTo>
                <a:cubicBezTo>
                  <a:pt x="879679" y="2072089"/>
                  <a:pt x="872866" y="2070530"/>
                  <a:pt x="872865" y="2078316"/>
                </a:cubicBezTo>
                <a:cubicBezTo>
                  <a:pt x="877975" y="2078316"/>
                  <a:pt x="884787" y="2081429"/>
                  <a:pt x="884788" y="2072088"/>
                </a:cubicBezTo>
                <a:close/>
                <a:moveTo>
                  <a:pt x="1415499" y="2063886"/>
                </a:moveTo>
                <a:cubicBezTo>
                  <a:pt x="1416695" y="2064719"/>
                  <a:pt x="1412406" y="2072428"/>
                  <a:pt x="1411010" y="2071455"/>
                </a:cubicBezTo>
                <a:lnTo>
                  <a:pt x="1398305" y="2067655"/>
                </a:lnTo>
                <a:lnTo>
                  <a:pt x="1396941" y="2071129"/>
                </a:lnTo>
                <a:lnTo>
                  <a:pt x="1403937" y="2073080"/>
                </a:lnTo>
                <a:cubicBezTo>
                  <a:pt x="1417399" y="2080397"/>
                  <a:pt x="1430949" y="2085357"/>
                  <a:pt x="1448909" y="2089597"/>
                </a:cubicBezTo>
                <a:lnTo>
                  <a:pt x="1450836" y="2090309"/>
                </a:lnTo>
                <a:lnTo>
                  <a:pt x="1451474" y="2089880"/>
                </a:lnTo>
                <a:lnTo>
                  <a:pt x="1476116" y="2073865"/>
                </a:lnTo>
                <a:lnTo>
                  <a:pt x="1470395" y="2072218"/>
                </a:lnTo>
                <a:lnTo>
                  <a:pt x="1468599" y="2073002"/>
                </a:lnTo>
                <a:lnTo>
                  <a:pt x="1468856" y="2071775"/>
                </a:lnTo>
                <a:lnTo>
                  <a:pt x="1465960" y="2070943"/>
                </a:lnTo>
                <a:cubicBezTo>
                  <a:pt x="1461101" y="2069711"/>
                  <a:pt x="1456291" y="2069030"/>
                  <a:pt x="1451505" y="2070009"/>
                </a:cubicBezTo>
                <a:cubicBezTo>
                  <a:pt x="1448109" y="2071783"/>
                  <a:pt x="1447009" y="2073087"/>
                  <a:pt x="1443332" y="2072938"/>
                </a:cubicBezTo>
                <a:cubicBezTo>
                  <a:pt x="1433850" y="2072540"/>
                  <a:pt x="1426178" y="2065119"/>
                  <a:pt x="1415499" y="2063886"/>
                </a:cubicBezTo>
                <a:close/>
                <a:moveTo>
                  <a:pt x="1520475" y="2059334"/>
                </a:moveTo>
                <a:lnTo>
                  <a:pt x="1516622" y="2059429"/>
                </a:lnTo>
                <a:lnTo>
                  <a:pt x="1512533" y="2062053"/>
                </a:lnTo>
                <a:lnTo>
                  <a:pt x="1512424" y="2063132"/>
                </a:lnTo>
                <a:lnTo>
                  <a:pt x="1511019" y="2063026"/>
                </a:lnTo>
                <a:lnTo>
                  <a:pt x="1494614" y="2073556"/>
                </a:lnTo>
                <a:lnTo>
                  <a:pt x="1497828" y="2074655"/>
                </a:lnTo>
                <a:close/>
                <a:moveTo>
                  <a:pt x="1490140" y="2059138"/>
                </a:moveTo>
                <a:lnTo>
                  <a:pt x="1483805" y="2063898"/>
                </a:lnTo>
                <a:lnTo>
                  <a:pt x="1478128" y="2067852"/>
                </a:lnTo>
                <a:lnTo>
                  <a:pt x="1480223" y="2068635"/>
                </a:lnTo>
                <a:lnTo>
                  <a:pt x="1482805" y="2069518"/>
                </a:lnTo>
                <a:lnTo>
                  <a:pt x="1496083" y="2060887"/>
                </a:lnTo>
                <a:close/>
                <a:moveTo>
                  <a:pt x="1004678" y="2057140"/>
                </a:moveTo>
                <a:cubicBezTo>
                  <a:pt x="1004677" y="2065825"/>
                  <a:pt x="1011011" y="2064379"/>
                  <a:pt x="1014178" y="2061482"/>
                </a:cubicBezTo>
                <a:cubicBezTo>
                  <a:pt x="1011010" y="2060035"/>
                  <a:pt x="1007845" y="2058588"/>
                  <a:pt x="1004678" y="2057140"/>
                </a:cubicBezTo>
                <a:close/>
                <a:moveTo>
                  <a:pt x="757846" y="2051560"/>
                </a:moveTo>
                <a:cubicBezTo>
                  <a:pt x="750816" y="2051560"/>
                  <a:pt x="752572" y="2058751"/>
                  <a:pt x="752573" y="2064703"/>
                </a:cubicBezTo>
                <a:cubicBezTo>
                  <a:pt x="757846" y="2064703"/>
                  <a:pt x="757846" y="2056023"/>
                  <a:pt x="757846" y="2051560"/>
                </a:cubicBezTo>
                <a:close/>
                <a:moveTo>
                  <a:pt x="1553803" y="2050523"/>
                </a:moveTo>
                <a:lnTo>
                  <a:pt x="1541383" y="2058719"/>
                </a:lnTo>
                <a:lnTo>
                  <a:pt x="1509650" y="2078698"/>
                </a:lnTo>
                <a:lnTo>
                  <a:pt x="1510701" y="2079058"/>
                </a:lnTo>
                <a:cubicBezTo>
                  <a:pt x="1520421" y="2082082"/>
                  <a:pt x="1530120" y="2085133"/>
                  <a:pt x="1541040" y="2089643"/>
                </a:cubicBezTo>
                <a:cubicBezTo>
                  <a:pt x="1530272" y="2088519"/>
                  <a:pt x="1520598" y="2086001"/>
                  <a:pt x="1510911" y="2083216"/>
                </a:cubicBezTo>
                <a:lnTo>
                  <a:pt x="1504980" y="2081639"/>
                </a:lnTo>
                <a:lnTo>
                  <a:pt x="1499949" y="2084806"/>
                </a:lnTo>
                <a:lnTo>
                  <a:pt x="1504655" y="2081553"/>
                </a:lnTo>
                <a:lnTo>
                  <a:pt x="1497852" y="2079744"/>
                </a:lnTo>
                <a:lnTo>
                  <a:pt x="1491492" y="2084053"/>
                </a:lnTo>
                <a:lnTo>
                  <a:pt x="1441162" y="2115141"/>
                </a:lnTo>
                <a:lnTo>
                  <a:pt x="1452780" y="2119909"/>
                </a:lnTo>
                <a:cubicBezTo>
                  <a:pt x="1453379" y="2120324"/>
                  <a:pt x="1452400" y="2120592"/>
                  <a:pt x="1450595" y="2120720"/>
                </a:cubicBezTo>
                <a:lnTo>
                  <a:pt x="1449376" y="2120715"/>
                </a:lnTo>
                <a:lnTo>
                  <a:pt x="1439738" y="2116020"/>
                </a:lnTo>
                <a:lnTo>
                  <a:pt x="1438467" y="2116805"/>
                </a:lnTo>
                <a:lnTo>
                  <a:pt x="1439633" y="2115969"/>
                </a:lnTo>
                <a:lnTo>
                  <a:pt x="1431638" y="2112073"/>
                </a:lnTo>
                <a:lnTo>
                  <a:pt x="1431040" y="2112799"/>
                </a:lnTo>
                <a:lnTo>
                  <a:pt x="1426662" y="2115469"/>
                </a:lnTo>
                <a:lnTo>
                  <a:pt x="1431526" y="2112019"/>
                </a:lnTo>
                <a:lnTo>
                  <a:pt x="1425862" y="2109259"/>
                </a:lnTo>
                <a:lnTo>
                  <a:pt x="1428578" y="2109977"/>
                </a:lnTo>
                <a:lnTo>
                  <a:pt x="1440924" y="2115042"/>
                </a:lnTo>
                <a:lnTo>
                  <a:pt x="1486601" y="2082252"/>
                </a:lnTo>
                <a:lnTo>
                  <a:pt x="1492434" y="2078305"/>
                </a:lnTo>
                <a:lnTo>
                  <a:pt x="1488746" y="2077324"/>
                </a:lnTo>
                <a:lnTo>
                  <a:pt x="1480362" y="2082704"/>
                </a:lnTo>
                <a:lnTo>
                  <a:pt x="1444256" y="2104735"/>
                </a:lnTo>
                <a:lnTo>
                  <a:pt x="1448307" y="2100219"/>
                </a:lnTo>
                <a:lnTo>
                  <a:pt x="1448463" y="2100003"/>
                </a:lnTo>
                <a:lnTo>
                  <a:pt x="1449985" y="2098924"/>
                </a:lnTo>
                <a:cubicBezTo>
                  <a:pt x="1454051" y="2096514"/>
                  <a:pt x="1475020" y="2084064"/>
                  <a:pt x="1474732" y="2082415"/>
                </a:cubicBezTo>
                <a:cubicBezTo>
                  <a:pt x="1473818" y="2077190"/>
                  <a:pt x="1453137" y="2091290"/>
                  <a:pt x="1455888" y="2090808"/>
                </a:cubicBezTo>
                <a:lnTo>
                  <a:pt x="1454608" y="2091702"/>
                </a:lnTo>
                <a:lnTo>
                  <a:pt x="1455733" y="2092118"/>
                </a:lnTo>
                <a:cubicBezTo>
                  <a:pt x="1456757" y="2092633"/>
                  <a:pt x="1456633" y="2092849"/>
                  <a:pt x="1455663" y="2092846"/>
                </a:cubicBezTo>
                <a:lnTo>
                  <a:pt x="1450157" y="2092012"/>
                </a:lnTo>
                <a:lnTo>
                  <a:pt x="1448409" y="2093467"/>
                </a:lnTo>
                <a:lnTo>
                  <a:pt x="1442541" y="2099753"/>
                </a:lnTo>
                <a:lnTo>
                  <a:pt x="1437439" y="2102819"/>
                </a:lnTo>
                <a:cubicBezTo>
                  <a:pt x="1435232" y="2102354"/>
                  <a:pt x="1438742" y="2099119"/>
                  <a:pt x="1442802" y="2096001"/>
                </a:cubicBezTo>
                <a:lnTo>
                  <a:pt x="1448645" y="2091782"/>
                </a:lnTo>
                <a:lnTo>
                  <a:pt x="1442154" y="2090799"/>
                </a:lnTo>
                <a:cubicBezTo>
                  <a:pt x="1429641" y="2088501"/>
                  <a:pt x="1413364" y="2085177"/>
                  <a:pt x="1412815" y="2085829"/>
                </a:cubicBezTo>
                <a:lnTo>
                  <a:pt x="1426469" y="2097419"/>
                </a:lnTo>
                <a:cubicBezTo>
                  <a:pt x="1425368" y="2098723"/>
                  <a:pt x="1402240" y="2091226"/>
                  <a:pt x="1402240" y="2091226"/>
                </a:cubicBezTo>
                <a:lnTo>
                  <a:pt x="1390412" y="2087748"/>
                </a:lnTo>
                <a:lnTo>
                  <a:pt x="1389589" y="2089844"/>
                </a:lnTo>
                <a:lnTo>
                  <a:pt x="1394948" y="2091749"/>
                </a:lnTo>
                <a:cubicBezTo>
                  <a:pt x="1401789" y="2094105"/>
                  <a:pt x="1407870" y="2096187"/>
                  <a:pt x="1407322" y="2096839"/>
                </a:cubicBezTo>
                <a:cubicBezTo>
                  <a:pt x="1407046" y="2097165"/>
                  <a:pt x="1405101" y="2097146"/>
                  <a:pt x="1402720" y="2097065"/>
                </a:cubicBezTo>
                <a:lnTo>
                  <a:pt x="1400754" y="2097026"/>
                </a:lnTo>
                <a:lnTo>
                  <a:pt x="1389015" y="2091306"/>
                </a:lnTo>
                <a:lnTo>
                  <a:pt x="1388015" y="2093848"/>
                </a:lnTo>
                <a:lnTo>
                  <a:pt x="1394553" y="2097367"/>
                </a:lnTo>
                <a:lnTo>
                  <a:pt x="1393036" y="2098089"/>
                </a:lnTo>
                <a:cubicBezTo>
                  <a:pt x="1393832" y="2098887"/>
                  <a:pt x="1396656" y="2100187"/>
                  <a:pt x="1402736" y="2102271"/>
                </a:cubicBezTo>
                <a:lnTo>
                  <a:pt x="1405105" y="2103060"/>
                </a:lnTo>
                <a:lnTo>
                  <a:pt x="1418246" y="2110170"/>
                </a:lnTo>
                <a:lnTo>
                  <a:pt x="1426628" y="2115705"/>
                </a:lnTo>
                <a:lnTo>
                  <a:pt x="1435128" y="2121318"/>
                </a:lnTo>
                <a:lnTo>
                  <a:pt x="1432626" y="2120292"/>
                </a:lnTo>
                <a:lnTo>
                  <a:pt x="1461747" y="2136692"/>
                </a:lnTo>
                <a:cubicBezTo>
                  <a:pt x="1474894" y="2144025"/>
                  <a:pt x="1487470" y="2151213"/>
                  <a:pt x="1498720" y="2158575"/>
                </a:cubicBezTo>
                <a:cubicBezTo>
                  <a:pt x="1484168" y="2151920"/>
                  <a:pt x="1468455" y="2143329"/>
                  <a:pt x="1454336" y="2134811"/>
                </a:cubicBezTo>
                <a:lnTo>
                  <a:pt x="1439167" y="2127343"/>
                </a:lnTo>
                <a:cubicBezTo>
                  <a:pt x="1438532" y="2127823"/>
                  <a:pt x="1438765" y="2128639"/>
                  <a:pt x="1439513" y="2129609"/>
                </a:cubicBezTo>
                <a:lnTo>
                  <a:pt x="1440031" y="2130091"/>
                </a:lnTo>
                <a:lnTo>
                  <a:pt x="1444712" y="2132620"/>
                </a:lnTo>
                <a:lnTo>
                  <a:pt x="1442510" y="2132075"/>
                </a:lnTo>
                <a:lnTo>
                  <a:pt x="1442030" y="2131948"/>
                </a:lnTo>
                <a:lnTo>
                  <a:pt x="1442950" y="2132801"/>
                </a:lnTo>
                <a:cubicBezTo>
                  <a:pt x="1445800" y="2134995"/>
                  <a:pt x="1449300" y="2137085"/>
                  <a:pt x="1450623" y="2137618"/>
                </a:cubicBezTo>
                <a:cubicBezTo>
                  <a:pt x="1466438" y="2147157"/>
                  <a:pt x="1484321" y="2156285"/>
                  <a:pt x="1501523" y="2165478"/>
                </a:cubicBezTo>
                <a:lnTo>
                  <a:pt x="1517248" y="2174967"/>
                </a:lnTo>
                <a:lnTo>
                  <a:pt x="1528223" y="2158129"/>
                </a:lnTo>
                <a:lnTo>
                  <a:pt x="1531294" y="2154085"/>
                </a:lnTo>
                <a:lnTo>
                  <a:pt x="1531136" y="2154050"/>
                </a:lnTo>
                <a:lnTo>
                  <a:pt x="1495547" y="2145226"/>
                </a:lnTo>
                <a:lnTo>
                  <a:pt x="1483705" y="2137911"/>
                </a:lnTo>
                <a:lnTo>
                  <a:pt x="1467111" y="2129397"/>
                </a:lnTo>
                <a:lnTo>
                  <a:pt x="1474720" y="2131064"/>
                </a:lnTo>
                <a:cubicBezTo>
                  <a:pt x="1485734" y="2135466"/>
                  <a:pt x="1497024" y="2139541"/>
                  <a:pt x="1508873" y="2143231"/>
                </a:cubicBezTo>
                <a:lnTo>
                  <a:pt x="1526072" y="2147748"/>
                </a:lnTo>
                <a:lnTo>
                  <a:pt x="1525690" y="2147947"/>
                </a:lnTo>
                <a:lnTo>
                  <a:pt x="1532482" y="2152520"/>
                </a:lnTo>
                <a:lnTo>
                  <a:pt x="1543301" y="2138272"/>
                </a:lnTo>
                <a:lnTo>
                  <a:pt x="1544442" y="2133244"/>
                </a:lnTo>
                <a:lnTo>
                  <a:pt x="1564935" y="2101802"/>
                </a:lnTo>
                <a:lnTo>
                  <a:pt x="1591082" y="2058991"/>
                </a:lnTo>
                <a:close/>
                <a:moveTo>
                  <a:pt x="1543951" y="2048511"/>
                </a:moveTo>
                <a:lnTo>
                  <a:pt x="1502835" y="2076366"/>
                </a:lnTo>
                <a:lnTo>
                  <a:pt x="1509073" y="2078500"/>
                </a:lnTo>
                <a:lnTo>
                  <a:pt x="1547150" y="2052185"/>
                </a:lnTo>
                <a:lnTo>
                  <a:pt x="1550345" y="2049813"/>
                </a:lnTo>
                <a:close/>
                <a:moveTo>
                  <a:pt x="1426774" y="2048278"/>
                </a:moveTo>
                <a:cubicBezTo>
                  <a:pt x="1400258" y="2047046"/>
                  <a:pt x="1441432" y="2056429"/>
                  <a:pt x="1448712" y="2059434"/>
                </a:cubicBezTo>
                <a:cubicBezTo>
                  <a:pt x="1456038" y="2061262"/>
                  <a:pt x="1462670" y="2062694"/>
                  <a:pt x="1468093" y="2064102"/>
                </a:cubicBezTo>
                <a:lnTo>
                  <a:pt x="1473085" y="2065968"/>
                </a:lnTo>
                <a:lnTo>
                  <a:pt x="1474905" y="2064497"/>
                </a:lnTo>
                <a:cubicBezTo>
                  <a:pt x="1479205" y="2061727"/>
                  <a:pt x="1483960" y="2059550"/>
                  <a:pt x="1483960" y="2059550"/>
                </a:cubicBezTo>
                <a:lnTo>
                  <a:pt x="1486184" y="2057989"/>
                </a:lnTo>
                <a:lnTo>
                  <a:pt x="1461671" y="2051212"/>
                </a:lnTo>
                <a:cubicBezTo>
                  <a:pt x="1461671" y="2051212"/>
                  <a:pt x="1459286" y="2054036"/>
                  <a:pt x="1456990" y="2054506"/>
                </a:cubicBezTo>
                <a:cubicBezTo>
                  <a:pt x="1453298" y="2054002"/>
                  <a:pt x="1431661" y="2049615"/>
                  <a:pt x="1426774" y="2048278"/>
                </a:cubicBezTo>
                <a:close/>
                <a:moveTo>
                  <a:pt x="1535974" y="2046887"/>
                </a:moveTo>
                <a:lnTo>
                  <a:pt x="1535865" y="2047076"/>
                </a:lnTo>
                <a:lnTo>
                  <a:pt x="1520140" y="2057170"/>
                </a:lnTo>
                <a:lnTo>
                  <a:pt x="1522575" y="2057913"/>
                </a:lnTo>
                <a:lnTo>
                  <a:pt x="1536153" y="2048725"/>
                </a:lnTo>
                <a:cubicBezTo>
                  <a:pt x="1531683" y="2052199"/>
                  <a:pt x="1533658" y="2051003"/>
                  <a:pt x="1536538" y="2048729"/>
                </a:cubicBezTo>
                <a:lnTo>
                  <a:pt x="1538137" y="2047327"/>
                </a:lnTo>
                <a:close/>
                <a:moveTo>
                  <a:pt x="1580354" y="2045199"/>
                </a:moveTo>
                <a:cubicBezTo>
                  <a:pt x="1579373" y="2045005"/>
                  <a:pt x="1579433" y="2045568"/>
                  <a:pt x="1581266" y="2047380"/>
                </a:cubicBezTo>
                <a:lnTo>
                  <a:pt x="1593644" y="2054797"/>
                </a:lnTo>
                <a:lnTo>
                  <a:pt x="1595000" y="2052577"/>
                </a:lnTo>
                <a:lnTo>
                  <a:pt x="1592905" y="2051463"/>
                </a:lnTo>
                <a:cubicBezTo>
                  <a:pt x="1588448" y="2048995"/>
                  <a:pt x="1582317" y="2045586"/>
                  <a:pt x="1580354" y="2045199"/>
                </a:cubicBezTo>
                <a:close/>
                <a:moveTo>
                  <a:pt x="1514793" y="2042574"/>
                </a:moveTo>
                <a:lnTo>
                  <a:pt x="1513239" y="2043584"/>
                </a:lnTo>
                <a:lnTo>
                  <a:pt x="1515416" y="2045200"/>
                </a:lnTo>
                <a:lnTo>
                  <a:pt x="1509775" y="2045922"/>
                </a:lnTo>
                <a:lnTo>
                  <a:pt x="1509701" y="2045887"/>
                </a:lnTo>
                <a:lnTo>
                  <a:pt x="1500998" y="2051551"/>
                </a:lnTo>
                <a:lnTo>
                  <a:pt x="1507425" y="2053396"/>
                </a:lnTo>
                <a:lnTo>
                  <a:pt x="1521548" y="2043950"/>
                </a:lnTo>
                <a:close/>
                <a:moveTo>
                  <a:pt x="1504064" y="2040389"/>
                </a:moveTo>
                <a:lnTo>
                  <a:pt x="1508982" y="2041984"/>
                </a:lnTo>
                <a:lnTo>
                  <a:pt x="1509636" y="2041525"/>
                </a:lnTo>
                <a:close/>
                <a:moveTo>
                  <a:pt x="835029" y="2035937"/>
                </a:moveTo>
                <a:cubicBezTo>
                  <a:pt x="835031" y="2040547"/>
                  <a:pt x="835031" y="2045157"/>
                  <a:pt x="835030" y="2051304"/>
                </a:cubicBezTo>
                <a:cubicBezTo>
                  <a:pt x="836556" y="2048230"/>
                  <a:pt x="839607" y="2043621"/>
                  <a:pt x="840878" y="2042083"/>
                </a:cubicBezTo>
                <a:cubicBezTo>
                  <a:pt x="839607" y="2040547"/>
                  <a:pt x="836555" y="2037474"/>
                  <a:pt x="835029" y="2035937"/>
                </a:cubicBezTo>
                <a:close/>
                <a:moveTo>
                  <a:pt x="965624" y="2035936"/>
                </a:moveTo>
                <a:cubicBezTo>
                  <a:pt x="965623" y="2043176"/>
                  <a:pt x="971956" y="2044623"/>
                  <a:pt x="975123" y="2040280"/>
                </a:cubicBezTo>
                <a:cubicBezTo>
                  <a:pt x="971956" y="2037385"/>
                  <a:pt x="968789" y="2035938"/>
                  <a:pt x="965624" y="2035936"/>
                </a:cubicBezTo>
                <a:close/>
                <a:moveTo>
                  <a:pt x="1482051" y="2032327"/>
                </a:moveTo>
                <a:lnTo>
                  <a:pt x="1501828" y="2044644"/>
                </a:lnTo>
                <a:lnTo>
                  <a:pt x="1500358" y="2044370"/>
                </a:lnTo>
                <a:cubicBezTo>
                  <a:pt x="1488852" y="2041993"/>
                  <a:pt x="1471224" y="2038113"/>
                  <a:pt x="1465767" y="2039228"/>
                </a:cubicBezTo>
                <a:cubicBezTo>
                  <a:pt x="1475542" y="2043972"/>
                  <a:pt x="1482845" y="2046391"/>
                  <a:pt x="1489986" y="2048391"/>
                </a:cubicBezTo>
                <a:lnTo>
                  <a:pt x="1496991" y="2050401"/>
                </a:lnTo>
                <a:lnTo>
                  <a:pt x="1506005" y="2044074"/>
                </a:lnTo>
                <a:close/>
                <a:moveTo>
                  <a:pt x="1572875" y="2031821"/>
                </a:moveTo>
                <a:cubicBezTo>
                  <a:pt x="1570011" y="2032322"/>
                  <a:pt x="1568050" y="2033940"/>
                  <a:pt x="1567177" y="2035368"/>
                </a:cubicBezTo>
                <a:lnTo>
                  <a:pt x="1567902" y="2037458"/>
                </a:lnTo>
                <a:lnTo>
                  <a:pt x="1568283" y="2037559"/>
                </a:lnTo>
                <a:lnTo>
                  <a:pt x="1570639" y="2035699"/>
                </a:lnTo>
                <a:cubicBezTo>
                  <a:pt x="1572001" y="2034564"/>
                  <a:pt x="1573462" y="2033233"/>
                  <a:pt x="1573855" y="2032447"/>
                </a:cubicBezTo>
                <a:cubicBezTo>
                  <a:pt x="1574118" y="2031923"/>
                  <a:pt x="1573907" y="2031641"/>
                  <a:pt x="1572875" y="2031821"/>
                </a:cubicBezTo>
                <a:close/>
                <a:moveTo>
                  <a:pt x="799370" y="2028568"/>
                </a:moveTo>
                <a:cubicBezTo>
                  <a:pt x="796204" y="2028567"/>
                  <a:pt x="789871" y="2027010"/>
                  <a:pt x="789871" y="2036353"/>
                </a:cubicBezTo>
                <a:cubicBezTo>
                  <a:pt x="794621" y="2036353"/>
                  <a:pt x="799372" y="2037910"/>
                  <a:pt x="799370" y="2028568"/>
                </a:cubicBezTo>
                <a:close/>
                <a:moveTo>
                  <a:pt x="818900" y="2028568"/>
                </a:moveTo>
                <a:cubicBezTo>
                  <a:pt x="815734" y="2028568"/>
                  <a:pt x="809399" y="2027010"/>
                  <a:pt x="809399" y="2036353"/>
                </a:cubicBezTo>
                <a:cubicBezTo>
                  <a:pt x="814149" y="2036353"/>
                  <a:pt x="818900" y="2037910"/>
                  <a:pt x="818900" y="2028568"/>
                </a:cubicBezTo>
                <a:close/>
                <a:moveTo>
                  <a:pt x="1591181" y="2028225"/>
                </a:moveTo>
                <a:cubicBezTo>
                  <a:pt x="1591095" y="2028163"/>
                  <a:pt x="1591511" y="2028173"/>
                  <a:pt x="1592641" y="2028270"/>
                </a:cubicBezTo>
                <a:lnTo>
                  <a:pt x="1593783" y="2028385"/>
                </a:lnTo>
                <a:lnTo>
                  <a:pt x="1596083" y="2029312"/>
                </a:lnTo>
                <a:cubicBezTo>
                  <a:pt x="1593546" y="2028752"/>
                  <a:pt x="1591356" y="2028346"/>
                  <a:pt x="1591181" y="2028225"/>
                </a:cubicBezTo>
                <a:close/>
                <a:moveTo>
                  <a:pt x="1547731" y="2023555"/>
                </a:moveTo>
                <a:cubicBezTo>
                  <a:pt x="1546534" y="2022720"/>
                  <a:pt x="1544150" y="2025544"/>
                  <a:pt x="1541854" y="2026014"/>
                </a:cubicBezTo>
                <a:lnTo>
                  <a:pt x="1540594" y="2025785"/>
                </a:lnTo>
                <a:lnTo>
                  <a:pt x="1535683" y="2028979"/>
                </a:lnTo>
                <a:lnTo>
                  <a:pt x="1541603" y="2030537"/>
                </a:lnTo>
                <a:lnTo>
                  <a:pt x="1545717" y="2027786"/>
                </a:lnTo>
                <a:lnTo>
                  <a:pt x="1550938" y="2024345"/>
                </a:lnTo>
                <a:close/>
                <a:moveTo>
                  <a:pt x="1880433" y="2021888"/>
                </a:moveTo>
                <a:cubicBezTo>
                  <a:pt x="1880526" y="2021810"/>
                  <a:pt x="1880385" y="2022265"/>
                  <a:pt x="1879927" y="2023473"/>
                </a:cubicBezTo>
                <a:lnTo>
                  <a:pt x="1879447" y="2024689"/>
                </a:lnTo>
                <a:lnTo>
                  <a:pt x="1877715" y="2026922"/>
                </a:lnTo>
                <a:cubicBezTo>
                  <a:pt x="1879118" y="2024316"/>
                  <a:pt x="1880245" y="2022040"/>
                  <a:pt x="1880433" y="2021888"/>
                </a:cubicBezTo>
                <a:close/>
                <a:moveTo>
                  <a:pt x="1997816" y="2015314"/>
                </a:moveTo>
                <a:cubicBezTo>
                  <a:pt x="1998845" y="2014914"/>
                  <a:pt x="1999224" y="2015122"/>
                  <a:pt x="1999180" y="2015645"/>
                </a:cubicBezTo>
                <a:cubicBezTo>
                  <a:pt x="1999117" y="2016428"/>
                  <a:pt x="1998106" y="2017916"/>
                  <a:pt x="1996934" y="2019108"/>
                </a:cubicBezTo>
                <a:cubicBezTo>
                  <a:pt x="1995762" y="2020301"/>
                  <a:pt x="1994425" y="2021200"/>
                  <a:pt x="1993710" y="2020805"/>
                </a:cubicBezTo>
                <a:cubicBezTo>
                  <a:pt x="1993710" y="2020805"/>
                  <a:pt x="1995213" y="2016326"/>
                  <a:pt x="1997816" y="2015314"/>
                </a:cubicBezTo>
                <a:close/>
                <a:moveTo>
                  <a:pt x="3984621" y="2013746"/>
                </a:moveTo>
                <a:cubicBezTo>
                  <a:pt x="3984542" y="2014477"/>
                  <a:pt x="3984148" y="2014804"/>
                  <a:pt x="3983641" y="2014749"/>
                </a:cubicBezTo>
                <a:lnTo>
                  <a:pt x="3983295" y="2014479"/>
                </a:lnTo>
                <a:close/>
                <a:moveTo>
                  <a:pt x="377345" y="2013618"/>
                </a:moveTo>
                <a:cubicBezTo>
                  <a:pt x="377345" y="2025913"/>
                  <a:pt x="387576" y="2027450"/>
                  <a:pt x="392691" y="2028986"/>
                </a:cubicBezTo>
                <a:cubicBezTo>
                  <a:pt x="394398" y="2024376"/>
                  <a:pt x="396103" y="2018229"/>
                  <a:pt x="397808" y="2013619"/>
                </a:cubicBezTo>
                <a:cubicBezTo>
                  <a:pt x="390988" y="2013619"/>
                  <a:pt x="384164" y="2013618"/>
                  <a:pt x="377345" y="2013618"/>
                </a:cubicBezTo>
                <a:close/>
                <a:moveTo>
                  <a:pt x="1487691" y="2012921"/>
                </a:moveTo>
                <a:lnTo>
                  <a:pt x="1483815" y="2015556"/>
                </a:lnTo>
                <a:lnTo>
                  <a:pt x="1485157" y="2015849"/>
                </a:lnTo>
                <a:cubicBezTo>
                  <a:pt x="1488971" y="2016664"/>
                  <a:pt x="1492068" y="2017358"/>
                  <a:pt x="1493591" y="2017901"/>
                </a:cubicBezTo>
                <a:lnTo>
                  <a:pt x="1529798" y="2027430"/>
                </a:lnTo>
                <a:lnTo>
                  <a:pt x="1533982" y="2024577"/>
                </a:lnTo>
                <a:lnTo>
                  <a:pt x="1521820" y="2022356"/>
                </a:lnTo>
                <a:cubicBezTo>
                  <a:pt x="1514356" y="2020129"/>
                  <a:pt x="1506708" y="2017557"/>
                  <a:pt x="1500679" y="2016631"/>
                </a:cubicBezTo>
                <a:close/>
                <a:moveTo>
                  <a:pt x="2063296" y="2012303"/>
                </a:moveTo>
                <a:cubicBezTo>
                  <a:pt x="2057876" y="2014412"/>
                  <a:pt x="2056877" y="2020190"/>
                  <a:pt x="2059696" y="2019093"/>
                </a:cubicBezTo>
                <a:cubicBezTo>
                  <a:pt x="2059696" y="2019093"/>
                  <a:pt x="2063917" y="2014419"/>
                  <a:pt x="2064380" y="2012723"/>
                </a:cubicBezTo>
                <a:cubicBezTo>
                  <a:pt x="2064535" y="2012159"/>
                  <a:pt x="2064272" y="2011924"/>
                  <a:pt x="2063296" y="2012303"/>
                </a:cubicBezTo>
                <a:close/>
                <a:moveTo>
                  <a:pt x="264170" y="2010683"/>
                </a:moveTo>
                <a:lnTo>
                  <a:pt x="264234" y="2010742"/>
                </a:lnTo>
                <a:lnTo>
                  <a:pt x="264230" y="2010749"/>
                </a:lnTo>
                <a:close/>
                <a:moveTo>
                  <a:pt x="265274" y="2009104"/>
                </a:moveTo>
                <a:cubicBezTo>
                  <a:pt x="273523" y="2017269"/>
                  <a:pt x="280757" y="2024722"/>
                  <a:pt x="280138" y="2024728"/>
                </a:cubicBezTo>
                <a:cubicBezTo>
                  <a:pt x="279828" y="2024733"/>
                  <a:pt x="277555" y="2022876"/>
                  <a:pt x="272463" y="2018315"/>
                </a:cubicBezTo>
                <a:lnTo>
                  <a:pt x="264234" y="2010742"/>
                </a:lnTo>
                <a:close/>
                <a:moveTo>
                  <a:pt x="1473347" y="2008823"/>
                </a:moveTo>
                <a:lnTo>
                  <a:pt x="1470119" y="2012410"/>
                </a:lnTo>
                <a:lnTo>
                  <a:pt x="1472416" y="2013060"/>
                </a:lnTo>
                <a:lnTo>
                  <a:pt x="1483209" y="2015423"/>
                </a:lnTo>
                <a:lnTo>
                  <a:pt x="1485559" y="2012313"/>
                </a:lnTo>
                <a:close/>
                <a:moveTo>
                  <a:pt x="363655" y="2007295"/>
                </a:moveTo>
                <a:cubicBezTo>
                  <a:pt x="358904" y="2007295"/>
                  <a:pt x="354155" y="2005808"/>
                  <a:pt x="354154" y="2012998"/>
                </a:cubicBezTo>
                <a:cubicBezTo>
                  <a:pt x="357320" y="2012999"/>
                  <a:pt x="363655" y="2014487"/>
                  <a:pt x="363655" y="2007295"/>
                </a:cubicBezTo>
                <a:close/>
                <a:moveTo>
                  <a:pt x="1616312" y="2007099"/>
                </a:moveTo>
                <a:lnTo>
                  <a:pt x="1592562" y="2024446"/>
                </a:lnTo>
                <a:lnTo>
                  <a:pt x="1593873" y="2024707"/>
                </a:lnTo>
                <a:cubicBezTo>
                  <a:pt x="1601650" y="2025343"/>
                  <a:pt x="1607610" y="2025788"/>
                  <a:pt x="1606466" y="2028270"/>
                </a:cubicBezTo>
                <a:cubicBezTo>
                  <a:pt x="1606466" y="2028270"/>
                  <a:pt x="1600676" y="2028374"/>
                  <a:pt x="1596083" y="2029312"/>
                </a:cubicBezTo>
                <a:lnTo>
                  <a:pt x="1596760" y="2028682"/>
                </a:lnTo>
                <a:lnTo>
                  <a:pt x="1598380" y="2028843"/>
                </a:lnTo>
                <a:cubicBezTo>
                  <a:pt x="1597781" y="2028426"/>
                  <a:pt x="1597483" y="2028217"/>
                  <a:pt x="1597196" y="2028276"/>
                </a:cubicBezTo>
                <a:lnTo>
                  <a:pt x="1596760" y="2028682"/>
                </a:lnTo>
                <a:lnTo>
                  <a:pt x="1593783" y="2028385"/>
                </a:lnTo>
                <a:lnTo>
                  <a:pt x="1591977" y="2027657"/>
                </a:lnTo>
                <a:cubicBezTo>
                  <a:pt x="1590733" y="2027395"/>
                  <a:pt x="1589814" y="2027358"/>
                  <a:pt x="1589814" y="2027358"/>
                </a:cubicBezTo>
                <a:lnTo>
                  <a:pt x="1585798" y="2029386"/>
                </a:lnTo>
                <a:lnTo>
                  <a:pt x="1585480" y="2029618"/>
                </a:lnTo>
                <a:lnTo>
                  <a:pt x="1571975" y="2038530"/>
                </a:lnTo>
                <a:lnTo>
                  <a:pt x="1594665" y="2044502"/>
                </a:lnTo>
                <a:lnTo>
                  <a:pt x="1599333" y="2045482"/>
                </a:lnTo>
                <a:lnTo>
                  <a:pt x="1622079" y="2008241"/>
                </a:lnTo>
                <a:close/>
                <a:moveTo>
                  <a:pt x="1459592" y="2004894"/>
                </a:moveTo>
                <a:cubicBezTo>
                  <a:pt x="1459592" y="2004894"/>
                  <a:pt x="1455899" y="2004391"/>
                  <a:pt x="1454615" y="2005912"/>
                </a:cubicBezTo>
                <a:cubicBezTo>
                  <a:pt x="1455013" y="2007223"/>
                  <a:pt x="1457267" y="2008493"/>
                  <a:pt x="1460520" y="2009693"/>
                </a:cubicBezTo>
                <a:lnTo>
                  <a:pt x="1465752" y="2011174"/>
                </a:lnTo>
                <a:lnTo>
                  <a:pt x="1468534" y="2007449"/>
                </a:lnTo>
                <a:close/>
                <a:moveTo>
                  <a:pt x="766681" y="2002879"/>
                </a:moveTo>
                <a:cubicBezTo>
                  <a:pt x="769996" y="2005946"/>
                  <a:pt x="773307" y="2010293"/>
                  <a:pt x="776620" y="2013363"/>
                </a:cubicBezTo>
                <a:cubicBezTo>
                  <a:pt x="781590" y="2013362"/>
                  <a:pt x="786558" y="2011830"/>
                  <a:pt x="789595" y="2010294"/>
                </a:cubicBezTo>
                <a:cubicBezTo>
                  <a:pt x="784903" y="2001344"/>
                  <a:pt x="774966" y="2002879"/>
                  <a:pt x="766681" y="2002879"/>
                </a:cubicBezTo>
                <a:close/>
                <a:moveTo>
                  <a:pt x="1580385" y="2000474"/>
                </a:moveTo>
                <a:cubicBezTo>
                  <a:pt x="1578434" y="1997415"/>
                  <a:pt x="1556437" y="2013444"/>
                  <a:pt x="1574992" y="2003400"/>
                </a:cubicBezTo>
                <a:lnTo>
                  <a:pt x="1560651" y="2012732"/>
                </a:lnTo>
                <a:lnTo>
                  <a:pt x="1565282" y="2014394"/>
                </a:lnTo>
                <a:lnTo>
                  <a:pt x="1565533" y="2014670"/>
                </a:lnTo>
                <a:lnTo>
                  <a:pt x="1576280" y="2006543"/>
                </a:lnTo>
                <a:cubicBezTo>
                  <a:pt x="1579230" y="2003917"/>
                  <a:pt x="1580957" y="2001720"/>
                  <a:pt x="1580385" y="2000474"/>
                </a:cubicBezTo>
                <a:close/>
                <a:moveTo>
                  <a:pt x="1626597" y="1999593"/>
                </a:moveTo>
                <a:lnTo>
                  <a:pt x="1626347" y="1999770"/>
                </a:lnTo>
                <a:lnTo>
                  <a:pt x="1620931" y="2003725"/>
                </a:lnTo>
                <a:lnTo>
                  <a:pt x="1624363" y="2004343"/>
                </a:lnTo>
                <a:close/>
                <a:moveTo>
                  <a:pt x="247875" y="1995682"/>
                </a:moveTo>
                <a:cubicBezTo>
                  <a:pt x="249990" y="1996970"/>
                  <a:pt x="254435" y="2000623"/>
                  <a:pt x="258173" y="2004010"/>
                </a:cubicBezTo>
                <a:lnTo>
                  <a:pt x="264170" y="2010683"/>
                </a:lnTo>
                <a:close/>
                <a:moveTo>
                  <a:pt x="2017551" y="1993523"/>
                </a:moveTo>
                <a:cubicBezTo>
                  <a:pt x="2017789" y="1992420"/>
                  <a:pt x="2016837" y="1996833"/>
                  <a:pt x="2016837" y="1996833"/>
                </a:cubicBezTo>
                <a:cubicBezTo>
                  <a:pt x="2017260" y="1994871"/>
                  <a:pt x="2017472" y="1993890"/>
                  <a:pt x="2017551" y="1993523"/>
                </a:cubicBezTo>
                <a:close/>
                <a:moveTo>
                  <a:pt x="324887" y="1992415"/>
                </a:moveTo>
                <a:cubicBezTo>
                  <a:pt x="316778" y="1993904"/>
                  <a:pt x="310064" y="1995392"/>
                  <a:pt x="301674" y="1998368"/>
                </a:cubicBezTo>
                <a:cubicBezTo>
                  <a:pt x="303352" y="2001344"/>
                  <a:pt x="303352" y="2004320"/>
                  <a:pt x="305031" y="2007295"/>
                </a:cubicBezTo>
                <a:cubicBezTo>
                  <a:pt x="311742" y="2007295"/>
                  <a:pt x="318175" y="2010022"/>
                  <a:pt x="323211" y="2007295"/>
                </a:cubicBezTo>
                <a:cubicBezTo>
                  <a:pt x="328246" y="2004318"/>
                  <a:pt x="324888" y="1996880"/>
                  <a:pt x="324887" y="1992415"/>
                </a:cubicBezTo>
                <a:close/>
                <a:moveTo>
                  <a:pt x="2038317" y="1992370"/>
                </a:moveTo>
                <a:cubicBezTo>
                  <a:pt x="2037970" y="1993403"/>
                  <a:pt x="2037299" y="1994563"/>
                  <a:pt x="2036361" y="1995602"/>
                </a:cubicBezTo>
                <a:cubicBezTo>
                  <a:pt x="2035423" y="1996642"/>
                  <a:pt x="2034219" y="1997559"/>
                  <a:pt x="2032810" y="1998107"/>
                </a:cubicBezTo>
                <a:cubicBezTo>
                  <a:pt x="2032897" y="1994479"/>
                  <a:pt x="2034415" y="1993889"/>
                  <a:pt x="2038317" y="1992370"/>
                </a:cubicBezTo>
                <a:close/>
                <a:moveTo>
                  <a:pt x="554161" y="1991700"/>
                </a:moveTo>
                <a:cubicBezTo>
                  <a:pt x="551489" y="1992074"/>
                  <a:pt x="549434" y="1993949"/>
                  <a:pt x="549433" y="1999944"/>
                </a:cubicBezTo>
                <a:cubicBezTo>
                  <a:pt x="554365" y="1999945"/>
                  <a:pt x="562586" y="2004443"/>
                  <a:pt x="562585" y="1992450"/>
                </a:cubicBezTo>
                <a:cubicBezTo>
                  <a:pt x="560120" y="1992450"/>
                  <a:pt x="556832" y="1991327"/>
                  <a:pt x="554161" y="1991700"/>
                </a:cubicBezTo>
                <a:close/>
                <a:moveTo>
                  <a:pt x="1538379" y="1991526"/>
                </a:moveTo>
                <a:lnTo>
                  <a:pt x="1530191" y="1997065"/>
                </a:lnTo>
                <a:lnTo>
                  <a:pt x="1523506" y="2000593"/>
                </a:lnTo>
                <a:lnTo>
                  <a:pt x="1524399" y="2000803"/>
                </a:lnTo>
                <a:cubicBezTo>
                  <a:pt x="1528965" y="2001884"/>
                  <a:pt x="1532455" y="2002722"/>
                  <a:pt x="1533677" y="2003056"/>
                </a:cubicBezTo>
                <a:lnTo>
                  <a:pt x="1550054" y="2008931"/>
                </a:lnTo>
                <a:lnTo>
                  <a:pt x="1552304" y="2007366"/>
                </a:lnTo>
                <a:lnTo>
                  <a:pt x="1550667" y="2009151"/>
                </a:lnTo>
                <a:lnTo>
                  <a:pt x="1554556" y="2010546"/>
                </a:lnTo>
                <a:lnTo>
                  <a:pt x="1568867" y="2000787"/>
                </a:lnTo>
                <a:lnTo>
                  <a:pt x="1572383" y="1998397"/>
                </a:lnTo>
                <a:lnTo>
                  <a:pt x="1568860" y="1997700"/>
                </a:lnTo>
                <a:lnTo>
                  <a:pt x="1565519" y="1999707"/>
                </a:lnTo>
                <a:cubicBezTo>
                  <a:pt x="1561717" y="2002108"/>
                  <a:pt x="1557722" y="2004577"/>
                  <a:pt x="1552304" y="2007366"/>
                </a:cubicBezTo>
                <a:lnTo>
                  <a:pt x="1565836" y="1997101"/>
                </a:lnTo>
                <a:lnTo>
                  <a:pt x="1564299" y="1996797"/>
                </a:lnTo>
                <a:cubicBezTo>
                  <a:pt x="1561955" y="1996197"/>
                  <a:pt x="1557814" y="1995380"/>
                  <a:pt x="1552578" y="1994361"/>
                </a:cubicBezTo>
                <a:lnTo>
                  <a:pt x="1550598" y="1993966"/>
                </a:lnTo>
                <a:lnTo>
                  <a:pt x="1540960" y="2000566"/>
                </a:lnTo>
                <a:lnTo>
                  <a:pt x="1550090" y="1993864"/>
                </a:lnTo>
                <a:close/>
                <a:moveTo>
                  <a:pt x="243057" y="1990459"/>
                </a:moveTo>
                <a:cubicBezTo>
                  <a:pt x="244481" y="1990003"/>
                  <a:pt x="246448" y="1996141"/>
                  <a:pt x="246448" y="1996141"/>
                </a:cubicBezTo>
                <a:cubicBezTo>
                  <a:pt x="247591" y="1999705"/>
                  <a:pt x="243599" y="1997054"/>
                  <a:pt x="245186" y="2002005"/>
                </a:cubicBezTo>
                <a:cubicBezTo>
                  <a:pt x="247753" y="2005112"/>
                  <a:pt x="255439" y="2013566"/>
                  <a:pt x="260638" y="2019979"/>
                </a:cubicBezTo>
                <a:lnTo>
                  <a:pt x="282624" y="2044490"/>
                </a:lnTo>
                <a:lnTo>
                  <a:pt x="286605" y="2029194"/>
                </a:lnTo>
                <a:lnTo>
                  <a:pt x="272679" y="2012756"/>
                </a:lnTo>
                <a:lnTo>
                  <a:pt x="265681" y="2007461"/>
                </a:lnTo>
                <a:lnTo>
                  <a:pt x="265787" y="2007029"/>
                </a:lnTo>
                <a:cubicBezTo>
                  <a:pt x="265629" y="2006534"/>
                  <a:pt x="265161" y="2006301"/>
                  <a:pt x="264450" y="2006529"/>
                </a:cubicBezTo>
                <a:lnTo>
                  <a:pt x="265681" y="2007461"/>
                </a:lnTo>
                <a:lnTo>
                  <a:pt x="265274" y="2009104"/>
                </a:lnTo>
                <a:cubicBezTo>
                  <a:pt x="255780" y="1999920"/>
                  <a:pt x="244481" y="1990003"/>
                  <a:pt x="243057" y="1990459"/>
                </a:cubicBezTo>
                <a:close/>
                <a:moveTo>
                  <a:pt x="1496990" y="1986104"/>
                </a:moveTo>
                <a:lnTo>
                  <a:pt x="1496594" y="1986232"/>
                </a:lnTo>
                <a:lnTo>
                  <a:pt x="1494623" y="1989321"/>
                </a:lnTo>
                <a:lnTo>
                  <a:pt x="1489117" y="1992240"/>
                </a:lnTo>
                <a:lnTo>
                  <a:pt x="1493619" y="1993470"/>
                </a:lnTo>
                <a:lnTo>
                  <a:pt x="1499632" y="1994918"/>
                </a:lnTo>
                <a:lnTo>
                  <a:pt x="1505176" y="1988110"/>
                </a:lnTo>
                <a:lnTo>
                  <a:pt x="1505408" y="1987857"/>
                </a:lnTo>
                <a:lnTo>
                  <a:pt x="1503274" y="1987391"/>
                </a:lnTo>
                <a:cubicBezTo>
                  <a:pt x="1500339" y="1986734"/>
                  <a:pt x="1497865" y="1986195"/>
                  <a:pt x="1496990" y="1986104"/>
                </a:cubicBezTo>
                <a:close/>
                <a:moveTo>
                  <a:pt x="1513264" y="1985908"/>
                </a:moveTo>
                <a:lnTo>
                  <a:pt x="1511795" y="1987679"/>
                </a:lnTo>
                <a:lnTo>
                  <a:pt x="1517295" y="1990070"/>
                </a:lnTo>
                <a:cubicBezTo>
                  <a:pt x="1517079" y="1990273"/>
                  <a:pt x="1515041" y="1989932"/>
                  <a:pt x="1512324" y="1989374"/>
                </a:cubicBezTo>
                <a:lnTo>
                  <a:pt x="1510687" y="1989016"/>
                </a:lnTo>
                <a:lnTo>
                  <a:pt x="1506077" y="1994570"/>
                </a:lnTo>
                <a:lnTo>
                  <a:pt x="1504732" y="1996144"/>
                </a:lnTo>
                <a:lnTo>
                  <a:pt x="1508662" y="1997089"/>
                </a:lnTo>
                <a:lnTo>
                  <a:pt x="1518395" y="1999386"/>
                </a:lnTo>
                <a:lnTo>
                  <a:pt x="1518732" y="1999068"/>
                </a:lnTo>
                <a:lnTo>
                  <a:pt x="1530846" y="1989865"/>
                </a:lnTo>
                <a:lnTo>
                  <a:pt x="1525902" y="1988655"/>
                </a:lnTo>
                <a:lnTo>
                  <a:pt x="1523506" y="1988128"/>
                </a:lnTo>
                <a:lnTo>
                  <a:pt x="1514804" y="1994326"/>
                </a:lnTo>
                <a:lnTo>
                  <a:pt x="1519479" y="1987242"/>
                </a:lnTo>
                <a:lnTo>
                  <a:pt x="1513692" y="1985971"/>
                </a:lnTo>
                <a:close/>
                <a:moveTo>
                  <a:pt x="1506043" y="1984850"/>
                </a:moveTo>
                <a:lnTo>
                  <a:pt x="1507513" y="1985579"/>
                </a:lnTo>
                <a:lnTo>
                  <a:pt x="1507931" y="1985126"/>
                </a:lnTo>
                <a:close/>
                <a:moveTo>
                  <a:pt x="3969668" y="1982510"/>
                </a:moveTo>
                <a:cubicBezTo>
                  <a:pt x="3970144" y="1982376"/>
                  <a:pt x="3970755" y="1982442"/>
                  <a:pt x="3971283" y="1983238"/>
                </a:cubicBezTo>
                <a:cubicBezTo>
                  <a:pt x="3971283" y="1983238"/>
                  <a:pt x="3969908" y="1984567"/>
                  <a:pt x="3968848" y="1982975"/>
                </a:cubicBezTo>
                <a:cubicBezTo>
                  <a:pt x="3968848" y="1982975"/>
                  <a:pt x="3969192" y="1982643"/>
                  <a:pt x="3969668" y="1982510"/>
                </a:cubicBezTo>
                <a:close/>
                <a:moveTo>
                  <a:pt x="3972893" y="1981175"/>
                </a:moveTo>
                <a:lnTo>
                  <a:pt x="3972848" y="1981458"/>
                </a:lnTo>
                <a:lnTo>
                  <a:pt x="3973388" y="1981215"/>
                </a:lnTo>
                <a:lnTo>
                  <a:pt x="3975298" y="1982193"/>
                </a:lnTo>
                <a:cubicBezTo>
                  <a:pt x="3975140" y="1983655"/>
                  <a:pt x="3973923" y="1983523"/>
                  <a:pt x="3971283" y="1983238"/>
                </a:cubicBezTo>
                <a:close/>
                <a:moveTo>
                  <a:pt x="1803458" y="1981055"/>
                </a:moveTo>
                <a:lnTo>
                  <a:pt x="1802816" y="1982252"/>
                </a:lnTo>
                <a:lnTo>
                  <a:pt x="1799049" y="1985732"/>
                </a:lnTo>
                <a:close/>
                <a:moveTo>
                  <a:pt x="691445" y="1979026"/>
                </a:moveTo>
                <a:cubicBezTo>
                  <a:pt x="691445" y="1979026"/>
                  <a:pt x="689792" y="1980537"/>
                  <a:pt x="689792" y="1982050"/>
                </a:cubicBezTo>
                <a:cubicBezTo>
                  <a:pt x="693099" y="1983562"/>
                  <a:pt x="696406" y="1983561"/>
                  <a:pt x="698057" y="1986586"/>
                </a:cubicBezTo>
                <a:cubicBezTo>
                  <a:pt x="698059" y="1979025"/>
                  <a:pt x="694751" y="1979026"/>
                  <a:pt x="691445" y="1979026"/>
                </a:cubicBezTo>
                <a:close/>
                <a:moveTo>
                  <a:pt x="732983" y="1978403"/>
                </a:moveTo>
                <a:cubicBezTo>
                  <a:pt x="729998" y="1978788"/>
                  <a:pt x="727625" y="1980708"/>
                  <a:pt x="727626" y="1986856"/>
                </a:cubicBezTo>
                <a:cubicBezTo>
                  <a:pt x="732509" y="1986856"/>
                  <a:pt x="742001" y="1989929"/>
                  <a:pt x="741999" y="1979171"/>
                </a:cubicBezTo>
                <a:cubicBezTo>
                  <a:pt x="739562" y="1979171"/>
                  <a:pt x="735968" y="1978019"/>
                  <a:pt x="732983" y="1978403"/>
                </a:cubicBezTo>
                <a:close/>
                <a:moveTo>
                  <a:pt x="518658" y="1978351"/>
                </a:moveTo>
                <a:cubicBezTo>
                  <a:pt x="513908" y="1978351"/>
                  <a:pt x="509158" y="1976794"/>
                  <a:pt x="509158" y="1986137"/>
                </a:cubicBezTo>
                <a:cubicBezTo>
                  <a:pt x="512326" y="1986137"/>
                  <a:pt x="518657" y="1987694"/>
                  <a:pt x="518658" y="1978351"/>
                </a:cubicBezTo>
                <a:close/>
                <a:moveTo>
                  <a:pt x="1637167" y="1978155"/>
                </a:moveTo>
                <a:lnTo>
                  <a:pt x="1618053" y="1993921"/>
                </a:lnTo>
                <a:cubicBezTo>
                  <a:pt x="1619803" y="1991773"/>
                  <a:pt x="1624531" y="1987405"/>
                  <a:pt x="1628857" y="1983780"/>
                </a:cubicBezTo>
                <a:close/>
                <a:moveTo>
                  <a:pt x="1637245" y="1978090"/>
                </a:moveTo>
                <a:lnTo>
                  <a:pt x="1637251" y="1978097"/>
                </a:lnTo>
                <a:lnTo>
                  <a:pt x="1637167" y="1978155"/>
                </a:lnTo>
                <a:close/>
                <a:moveTo>
                  <a:pt x="1601121" y="1975881"/>
                </a:moveTo>
                <a:cubicBezTo>
                  <a:pt x="1599487" y="1975317"/>
                  <a:pt x="1592984" y="1979996"/>
                  <a:pt x="1587196" y="1984550"/>
                </a:cubicBezTo>
                <a:lnTo>
                  <a:pt x="1582397" y="1988457"/>
                </a:lnTo>
                <a:lnTo>
                  <a:pt x="1582778" y="1991087"/>
                </a:lnTo>
                <a:lnTo>
                  <a:pt x="1582831" y="1991361"/>
                </a:lnTo>
                <a:lnTo>
                  <a:pt x="1586667" y="1988785"/>
                </a:lnTo>
                <a:cubicBezTo>
                  <a:pt x="1594672" y="1983241"/>
                  <a:pt x="1602120" y="1977548"/>
                  <a:pt x="1601121" y="1975881"/>
                </a:cubicBezTo>
                <a:close/>
                <a:moveTo>
                  <a:pt x="1985359" y="1972261"/>
                </a:moveTo>
                <a:lnTo>
                  <a:pt x="1982708" y="1974427"/>
                </a:lnTo>
                <a:lnTo>
                  <a:pt x="1981166" y="1977784"/>
                </a:lnTo>
                <a:close/>
                <a:moveTo>
                  <a:pt x="680026" y="1971213"/>
                </a:moveTo>
                <a:cubicBezTo>
                  <a:pt x="680026" y="1978453"/>
                  <a:pt x="686537" y="1979901"/>
                  <a:pt x="689518" y="1974110"/>
                </a:cubicBezTo>
                <a:cubicBezTo>
                  <a:pt x="686536" y="1972662"/>
                  <a:pt x="683009" y="1971215"/>
                  <a:pt x="680026" y="1971213"/>
                </a:cubicBezTo>
                <a:close/>
                <a:moveTo>
                  <a:pt x="859414" y="1970261"/>
                </a:moveTo>
                <a:cubicBezTo>
                  <a:pt x="857154" y="1970213"/>
                  <a:pt x="855388" y="1971346"/>
                  <a:pt x="854558" y="1974365"/>
                </a:cubicBezTo>
                <a:cubicBezTo>
                  <a:pt x="879487" y="1990972"/>
                  <a:pt x="904140" y="2013366"/>
                  <a:pt x="932392" y="2013367"/>
                </a:cubicBezTo>
                <a:cubicBezTo>
                  <a:pt x="914110" y="2004562"/>
                  <a:pt x="897768" y="1997012"/>
                  <a:pt x="881148" y="1983424"/>
                </a:cubicBezTo>
                <a:cubicBezTo>
                  <a:pt x="877409" y="1981159"/>
                  <a:pt x="866191" y="1970404"/>
                  <a:pt x="859414" y="1970261"/>
                </a:cubicBezTo>
                <a:close/>
                <a:moveTo>
                  <a:pt x="549435" y="1966750"/>
                </a:moveTo>
                <a:cubicBezTo>
                  <a:pt x="570942" y="1986627"/>
                  <a:pt x="597135" y="1998857"/>
                  <a:pt x="623609" y="1992742"/>
                </a:cubicBezTo>
                <a:cubicBezTo>
                  <a:pt x="613681" y="1986627"/>
                  <a:pt x="600447" y="1983569"/>
                  <a:pt x="592175" y="1971337"/>
                </a:cubicBezTo>
                <a:cubicBezTo>
                  <a:pt x="577284" y="1975924"/>
                  <a:pt x="562669" y="1969808"/>
                  <a:pt x="549435" y="1966750"/>
                </a:cubicBezTo>
                <a:close/>
                <a:moveTo>
                  <a:pt x="1554995" y="1966003"/>
                </a:moveTo>
                <a:lnTo>
                  <a:pt x="1547044" y="1971528"/>
                </a:lnTo>
                <a:lnTo>
                  <a:pt x="1552005" y="1973791"/>
                </a:lnTo>
                <a:lnTo>
                  <a:pt x="1560652" y="1967221"/>
                </a:lnTo>
                <a:lnTo>
                  <a:pt x="1558315" y="1966738"/>
                </a:lnTo>
                <a:close/>
                <a:moveTo>
                  <a:pt x="479594" y="1963844"/>
                </a:moveTo>
                <a:cubicBezTo>
                  <a:pt x="476340" y="1963845"/>
                  <a:pt x="470103" y="1962287"/>
                  <a:pt x="470103" y="1971629"/>
                </a:cubicBezTo>
                <a:cubicBezTo>
                  <a:pt x="474984" y="1971630"/>
                  <a:pt x="479593" y="1973186"/>
                  <a:pt x="479594" y="1963844"/>
                </a:cubicBezTo>
                <a:close/>
                <a:moveTo>
                  <a:pt x="1520977" y="1963298"/>
                </a:moveTo>
                <a:lnTo>
                  <a:pt x="1520400" y="1963882"/>
                </a:lnTo>
                <a:lnTo>
                  <a:pt x="1520140" y="1964166"/>
                </a:lnTo>
                <a:lnTo>
                  <a:pt x="1525860" y="1965713"/>
                </a:lnTo>
                <a:lnTo>
                  <a:pt x="1526920" y="1964565"/>
                </a:lnTo>
                <a:close/>
                <a:moveTo>
                  <a:pt x="1501033" y="1958168"/>
                </a:moveTo>
                <a:lnTo>
                  <a:pt x="1500414" y="1958837"/>
                </a:lnTo>
                <a:lnTo>
                  <a:pt x="1501003" y="1958997"/>
                </a:lnTo>
                <a:lnTo>
                  <a:pt x="1501605" y="1958360"/>
                </a:lnTo>
                <a:close/>
                <a:moveTo>
                  <a:pt x="1657443" y="1957946"/>
                </a:moveTo>
                <a:lnTo>
                  <a:pt x="1655529" y="1959093"/>
                </a:lnTo>
                <a:cubicBezTo>
                  <a:pt x="1650274" y="1962209"/>
                  <a:pt x="1645253" y="1965367"/>
                  <a:pt x="1640769" y="1969039"/>
                </a:cubicBezTo>
                <a:lnTo>
                  <a:pt x="1633831" y="1975987"/>
                </a:lnTo>
                <a:lnTo>
                  <a:pt x="1633367" y="1975801"/>
                </a:lnTo>
                <a:cubicBezTo>
                  <a:pt x="1632795" y="1975902"/>
                  <a:pt x="1632465" y="1976384"/>
                  <a:pt x="1632610" y="1977208"/>
                </a:cubicBezTo>
                <a:lnTo>
                  <a:pt x="1633831" y="1975987"/>
                </a:lnTo>
                <a:lnTo>
                  <a:pt x="1635589" y="1976688"/>
                </a:lnTo>
                <a:cubicBezTo>
                  <a:pt x="1623957" y="1985805"/>
                  <a:pt x="1611238" y="1996814"/>
                  <a:pt x="1611526" y="1998463"/>
                </a:cubicBezTo>
                <a:cubicBezTo>
                  <a:pt x="1611238" y="1996814"/>
                  <a:pt x="1618342" y="1995572"/>
                  <a:pt x="1618342" y="1995572"/>
                </a:cubicBezTo>
                <a:cubicBezTo>
                  <a:pt x="1622468" y="1994850"/>
                  <a:pt x="1618919" y="1998871"/>
                  <a:pt x="1624649" y="1997869"/>
                </a:cubicBezTo>
                <a:lnTo>
                  <a:pt x="1628634" y="1995264"/>
                </a:lnTo>
                <a:lnTo>
                  <a:pt x="1629634" y="1993137"/>
                </a:lnTo>
                <a:lnTo>
                  <a:pt x="1651146" y="1966432"/>
                </a:lnTo>
                <a:lnTo>
                  <a:pt x="1646897" y="1970130"/>
                </a:lnTo>
                <a:lnTo>
                  <a:pt x="1637245" y="1978090"/>
                </a:lnTo>
                <a:lnTo>
                  <a:pt x="1635589" y="1976688"/>
                </a:lnTo>
                <a:cubicBezTo>
                  <a:pt x="1640744" y="1972741"/>
                  <a:pt x="1645664" y="1969048"/>
                  <a:pt x="1649284" y="1966426"/>
                </a:cubicBezTo>
                <a:lnTo>
                  <a:pt x="1653566" y="1963430"/>
                </a:lnTo>
                <a:lnTo>
                  <a:pt x="1655427" y="1961120"/>
                </a:lnTo>
                <a:close/>
                <a:moveTo>
                  <a:pt x="3986419" y="1956686"/>
                </a:moveTo>
                <a:cubicBezTo>
                  <a:pt x="3987295" y="1956883"/>
                  <a:pt x="3987146" y="1957546"/>
                  <a:pt x="3985410" y="1958898"/>
                </a:cubicBezTo>
                <a:cubicBezTo>
                  <a:pt x="3982028" y="1960749"/>
                  <a:pt x="3976101" y="1962388"/>
                  <a:pt x="3970697" y="1963715"/>
                </a:cubicBezTo>
                <a:lnTo>
                  <a:pt x="3968519" y="1964231"/>
                </a:lnTo>
                <a:lnTo>
                  <a:pt x="3973540" y="1960879"/>
                </a:lnTo>
                <a:lnTo>
                  <a:pt x="3977266" y="1958302"/>
                </a:lnTo>
                <a:lnTo>
                  <a:pt x="3981276" y="1957250"/>
                </a:lnTo>
                <a:cubicBezTo>
                  <a:pt x="3983640" y="1956751"/>
                  <a:pt x="3985541" y="1956487"/>
                  <a:pt x="3986419" y="1956686"/>
                </a:cubicBezTo>
                <a:close/>
                <a:moveTo>
                  <a:pt x="204964" y="1955701"/>
                </a:moveTo>
                <a:cubicBezTo>
                  <a:pt x="203593" y="1955104"/>
                  <a:pt x="202524" y="1955447"/>
                  <a:pt x="202936" y="1956733"/>
                </a:cubicBezTo>
                <a:cubicBezTo>
                  <a:pt x="202936" y="1956733"/>
                  <a:pt x="206877" y="1960751"/>
                  <a:pt x="208365" y="1961258"/>
                </a:cubicBezTo>
                <a:cubicBezTo>
                  <a:pt x="208861" y="1961426"/>
                  <a:pt x="209085" y="1961205"/>
                  <a:pt x="208800" y="1960314"/>
                </a:cubicBezTo>
                <a:cubicBezTo>
                  <a:pt x="208006" y="1957837"/>
                  <a:pt x="206334" y="1956299"/>
                  <a:pt x="204964" y="1955701"/>
                </a:cubicBezTo>
                <a:close/>
                <a:moveTo>
                  <a:pt x="840218" y="1950011"/>
                </a:moveTo>
                <a:cubicBezTo>
                  <a:pt x="836861" y="1952988"/>
                  <a:pt x="830147" y="1954476"/>
                  <a:pt x="830148" y="1963153"/>
                </a:cubicBezTo>
                <a:cubicBezTo>
                  <a:pt x="833505" y="1963154"/>
                  <a:pt x="838539" y="1963154"/>
                  <a:pt x="841614" y="1963154"/>
                </a:cubicBezTo>
                <a:cubicBezTo>
                  <a:pt x="843294" y="1958940"/>
                  <a:pt x="841614" y="1954475"/>
                  <a:pt x="840218" y="1950011"/>
                </a:cubicBezTo>
                <a:close/>
                <a:moveTo>
                  <a:pt x="1470163" y="1949558"/>
                </a:moveTo>
                <a:lnTo>
                  <a:pt x="1469561" y="1949644"/>
                </a:lnTo>
                <a:lnTo>
                  <a:pt x="1468849" y="1950228"/>
                </a:lnTo>
                <a:lnTo>
                  <a:pt x="1469226" y="1949692"/>
                </a:lnTo>
                <a:lnTo>
                  <a:pt x="1466595" y="1950068"/>
                </a:lnTo>
                <a:cubicBezTo>
                  <a:pt x="1466343" y="1950928"/>
                  <a:pt x="1467426" y="1951663"/>
                  <a:pt x="1469192" y="1952280"/>
                </a:cubicBezTo>
                <a:lnTo>
                  <a:pt x="1471498" y="1952799"/>
                </a:lnTo>
                <a:lnTo>
                  <a:pt x="1473716" y="1950117"/>
                </a:lnTo>
                <a:close/>
                <a:moveTo>
                  <a:pt x="431046" y="1948897"/>
                </a:moveTo>
                <a:cubicBezTo>
                  <a:pt x="431047" y="1960914"/>
                  <a:pt x="440633" y="1956568"/>
                  <a:pt x="445426" y="1953500"/>
                </a:cubicBezTo>
                <a:cubicBezTo>
                  <a:pt x="440633" y="1951965"/>
                  <a:pt x="435840" y="1950429"/>
                  <a:pt x="431046" y="1948897"/>
                </a:cubicBezTo>
                <a:close/>
                <a:moveTo>
                  <a:pt x="854286" y="1948895"/>
                </a:moveTo>
                <a:cubicBezTo>
                  <a:pt x="847776" y="1948896"/>
                  <a:pt x="847776" y="1962039"/>
                  <a:pt x="844794" y="1966504"/>
                </a:cubicBezTo>
                <a:cubicBezTo>
                  <a:pt x="852660" y="1970965"/>
                  <a:pt x="854286" y="1959310"/>
                  <a:pt x="854286" y="1948895"/>
                </a:cubicBezTo>
                <a:close/>
                <a:moveTo>
                  <a:pt x="680501" y="1948236"/>
                </a:moveTo>
                <a:cubicBezTo>
                  <a:pt x="677517" y="1948616"/>
                  <a:pt x="675146" y="1950518"/>
                  <a:pt x="675145" y="1956605"/>
                </a:cubicBezTo>
                <a:cubicBezTo>
                  <a:pt x="680026" y="1956605"/>
                  <a:pt x="689520" y="1960915"/>
                  <a:pt x="689519" y="1948997"/>
                </a:cubicBezTo>
                <a:cubicBezTo>
                  <a:pt x="687079" y="1948997"/>
                  <a:pt x="683484" y="1947855"/>
                  <a:pt x="680501" y="1948236"/>
                </a:cubicBezTo>
                <a:close/>
                <a:moveTo>
                  <a:pt x="1536687" y="1947457"/>
                </a:moveTo>
                <a:lnTo>
                  <a:pt x="1533911" y="1950239"/>
                </a:lnTo>
                <a:lnTo>
                  <a:pt x="1530552" y="1953630"/>
                </a:lnTo>
                <a:lnTo>
                  <a:pt x="1535925" y="1954134"/>
                </a:lnTo>
                <a:lnTo>
                  <a:pt x="1540873" y="1948344"/>
                </a:lnTo>
                <a:close/>
                <a:moveTo>
                  <a:pt x="2115779" y="1947042"/>
                </a:moveTo>
                <a:lnTo>
                  <a:pt x="2100140" y="1966259"/>
                </a:lnTo>
                <a:cubicBezTo>
                  <a:pt x="2101433" y="1963808"/>
                  <a:pt x="2105210" y="1958596"/>
                  <a:pt x="2108738" y="1954191"/>
                </a:cubicBezTo>
                <a:close/>
                <a:moveTo>
                  <a:pt x="2115842" y="1946964"/>
                </a:moveTo>
                <a:lnTo>
                  <a:pt x="2115851" y="1946969"/>
                </a:lnTo>
                <a:lnTo>
                  <a:pt x="2115779" y="1947042"/>
                </a:lnTo>
                <a:close/>
                <a:moveTo>
                  <a:pt x="502825" y="1946932"/>
                </a:moveTo>
                <a:cubicBezTo>
                  <a:pt x="498349" y="1947122"/>
                  <a:pt x="494512" y="1949015"/>
                  <a:pt x="494513" y="1955830"/>
                </a:cubicBezTo>
                <a:cubicBezTo>
                  <a:pt x="499628" y="1955830"/>
                  <a:pt x="514976" y="1963150"/>
                  <a:pt x="514975" y="1948258"/>
                </a:cubicBezTo>
                <a:cubicBezTo>
                  <a:pt x="512419" y="1948258"/>
                  <a:pt x="507302" y="1946744"/>
                  <a:pt x="502825" y="1946932"/>
                </a:cubicBezTo>
                <a:close/>
                <a:moveTo>
                  <a:pt x="1625034" y="1942997"/>
                </a:moveTo>
                <a:lnTo>
                  <a:pt x="1570347" y="1980444"/>
                </a:lnTo>
                <a:lnTo>
                  <a:pt x="1574953" y="1981360"/>
                </a:lnTo>
                <a:cubicBezTo>
                  <a:pt x="1577831" y="1981984"/>
                  <a:pt x="1579996" y="1982891"/>
                  <a:pt x="1581938" y="1985280"/>
                </a:cubicBezTo>
                <a:lnTo>
                  <a:pt x="1581964" y="1985460"/>
                </a:lnTo>
                <a:lnTo>
                  <a:pt x="1594016" y="1977123"/>
                </a:lnTo>
                <a:cubicBezTo>
                  <a:pt x="1597852" y="1974752"/>
                  <a:pt x="1599919" y="1969007"/>
                  <a:pt x="1605071" y="1964707"/>
                </a:cubicBezTo>
                <a:cubicBezTo>
                  <a:pt x="1611172" y="1958398"/>
                  <a:pt x="1619580" y="1952112"/>
                  <a:pt x="1628051" y="1946025"/>
                </a:cubicBezTo>
                <a:lnTo>
                  <a:pt x="1629062" y="1945269"/>
                </a:lnTo>
                <a:close/>
                <a:moveTo>
                  <a:pt x="1515963" y="1941985"/>
                </a:moveTo>
                <a:lnTo>
                  <a:pt x="1512472" y="1945770"/>
                </a:lnTo>
                <a:lnTo>
                  <a:pt x="1513942" y="1946169"/>
                </a:lnTo>
                <a:lnTo>
                  <a:pt x="1517724" y="1942475"/>
                </a:lnTo>
                <a:close/>
                <a:moveTo>
                  <a:pt x="3991444" y="1941366"/>
                </a:moveTo>
                <a:cubicBezTo>
                  <a:pt x="3992171" y="1941205"/>
                  <a:pt x="3992685" y="1941206"/>
                  <a:pt x="3992922" y="1941410"/>
                </a:cubicBezTo>
                <a:cubicBezTo>
                  <a:pt x="3993328" y="1941759"/>
                  <a:pt x="3992759" y="1942655"/>
                  <a:pt x="3991615" y="1943844"/>
                </a:cubicBezTo>
                <a:lnTo>
                  <a:pt x="3987656" y="1947317"/>
                </a:lnTo>
                <a:lnTo>
                  <a:pt x="3966708" y="1954294"/>
                </a:lnTo>
                <a:lnTo>
                  <a:pt x="3967089" y="1954060"/>
                </a:lnTo>
                <a:cubicBezTo>
                  <a:pt x="3970310" y="1951866"/>
                  <a:pt x="3982165" y="1944931"/>
                  <a:pt x="3988691" y="1942288"/>
                </a:cubicBezTo>
                <a:cubicBezTo>
                  <a:pt x="3989778" y="1941848"/>
                  <a:pt x="3990717" y="1941526"/>
                  <a:pt x="3991444" y="1941366"/>
                </a:cubicBezTo>
                <a:close/>
                <a:moveTo>
                  <a:pt x="3946142" y="1940086"/>
                </a:moveTo>
                <a:cubicBezTo>
                  <a:pt x="3946505" y="1939792"/>
                  <a:pt x="3947334" y="1940124"/>
                  <a:pt x="3949093" y="1941637"/>
                </a:cubicBezTo>
                <a:cubicBezTo>
                  <a:pt x="3949093" y="1941637"/>
                  <a:pt x="3947665" y="1941935"/>
                  <a:pt x="3945999" y="1942285"/>
                </a:cubicBezTo>
                <a:cubicBezTo>
                  <a:pt x="3945886" y="1941296"/>
                  <a:pt x="3945782" y="1940379"/>
                  <a:pt x="3946142" y="1940086"/>
                </a:cubicBezTo>
                <a:close/>
                <a:moveTo>
                  <a:pt x="1630845" y="1939017"/>
                </a:moveTo>
                <a:lnTo>
                  <a:pt x="1627242" y="1941486"/>
                </a:lnTo>
                <a:lnTo>
                  <a:pt x="1630117" y="1943269"/>
                </a:lnTo>
                <a:lnTo>
                  <a:pt x="1631019" y="1943507"/>
                </a:lnTo>
                <a:lnTo>
                  <a:pt x="1632778" y="1940199"/>
                </a:lnTo>
                <a:close/>
                <a:moveTo>
                  <a:pt x="1615976" y="1937885"/>
                </a:moveTo>
                <a:lnTo>
                  <a:pt x="1612433" y="1940394"/>
                </a:lnTo>
                <a:lnTo>
                  <a:pt x="1613225" y="1941041"/>
                </a:lnTo>
                <a:lnTo>
                  <a:pt x="1611843" y="1940813"/>
                </a:lnTo>
                <a:lnTo>
                  <a:pt x="1580166" y="1963252"/>
                </a:lnTo>
                <a:lnTo>
                  <a:pt x="1574423" y="1967138"/>
                </a:lnTo>
                <a:lnTo>
                  <a:pt x="1577344" y="1968940"/>
                </a:lnTo>
                <a:cubicBezTo>
                  <a:pt x="1577054" y="1969385"/>
                  <a:pt x="1575250" y="1969400"/>
                  <a:pt x="1572837" y="1969185"/>
                </a:cubicBezTo>
                <a:lnTo>
                  <a:pt x="1571643" y="1969019"/>
                </a:lnTo>
                <a:lnTo>
                  <a:pt x="1559525" y="1977218"/>
                </a:lnTo>
                <a:lnTo>
                  <a:pt x="1563698" y="1979121"/>
                </a:lnTo>
                <a:lnTo>
                  <a:pt x="1568797" y="1980135"/>
                </a:lnTo>
                <a:lnTo>
                  <a:pt x="1583530" y="1969323"/>
                </a:lnTo>
                <a:lnTo>
                  <a:pt x="1621512" y="1941009"/>
                </a:lnTo>
                <a:close/>
                <a:moveTo>
                  <a:pt x="659101" y="1936620"/>
                </a:moveTo>
                <a:cubicBezTo>
                  <a:pt x="655906" y="1936620"/>
                  <a:pt x="649513" y="1942633"/>
                  <a:pt x="649514" y="1948646"/>
                </a:cubicBezTo>
                <a:cubicBezTo>
                  <a:pt x="654309" y="1948646"/>
                  <a:pt x="659101" y="1948646"/>
                  <a:pt x="663894" y="1948646"/>
                </a:cubicBezTo>
                <a:cubicBezTo>
                  <a:pt x="662295" y="1945639"/>
                  <a:pt x="662297" y="1938124"/>
                  <a:pt x="659101" y="1936620"/>
                </a:cubicBezTo>
                <a:close/>
                <a:moveTo>
                  <a:pt x="1634876" y="1936257"/>
                </a:moveTo>
                <a:lnTo>
                  <a:pt x="1632410" y="1937945"/>
                </a:lnTo>
                <a:lnTo>
                  <a:pt x="1633593" y="1938668"/>
                </a:lnTo>
                <a:close/>
                <a:moveTo>
                  <a:pt x="1598991" y="1936090"/>
                </a:moveTo>
                <a:lnTo>
                  <a:pt x="1594582" y="1938488"/>
                </a:lnTo>
                <a:lnTo>
                  <a:pt x="1559774" y="1962681"/>
                </a:lnTo>
                <a:lnTo>
                  <a:pt x="1564857" y="1964026"/>
                </a:lnTo>
                <a:lnTo>
                  <a:pt x="1584614" y="1949016"/>
                </a:lnTo>
                <a:cubicBezTo>
                  <a:pt x="1587855" y="1946607"/>
                  <a:pt x="1595302" y="1940914"/>
                  <a:pt x="1599462" y="1937353"/>
                </a:cubicBezTo>
                <a:lnTo>
                  <a:pt x="1600000" y="1936773"/>
                </a:lnTo>
                <a:close/>
                <a:moveTo>
                  <a:pt x="1522138" y="1935301"/>
                </a:moveTo>
                <a:lnTo>
                  <a:pt x="1521666" y="1935442"/>
                </a:lnTo>
                <a:lnTo>
                  <a:pt x="1520805" y="1936736"/>
                </a:lnTo>
                <a:lnTo>
                  <a:pt x="1518751" y="1938963"/>
                </a:lnTo>
                <a:lnTo>
                  <a:pt x="1519201" y="1939293"/>
                </a:lnTo>
                <a:lnTo>
                  <a:pt x="1520654" y="1939615"/>
                </a:lnTo>
                <a:lnTo>
                  <a:pt x="1524777" y="1935590"/>
                </a:lnTo>
                <a:close/>
                <a:moveTo>
                  <a:pt x="637743" y="1934389"/>
                </a:moveTo>
                <a:cubicBezTo>
                  <a:pt x="636090" y="1935901"/>
                  <a:pt x="636090" y="1935901"/>
                  <a:pt x="636091" y="1937412"/>
                </a:cubicBezTo>
                <a:cubicBezTo>
                  <a:pt x="637743" y="1938925"/>
                  <a:pt x="641051" y="1940436"/>
                  <a:pt x="644356" y="1941947"/>
                </a:cubicBezTo>
                <a:cubicBezTo>
                  <a:pt x="644357" y="1935902"/>
                  <a:pt x="641051" y="1934390"/>
                  <a:pt x="637743" y="1934389"/>
                </a:cubicBezTo>
                <a:close/>
                <a:moveTo>
                  <a:pt x="1404144" y="1934388"/>
                </a:moveTo>
                <a:cubicBezTo>
                  <a:pt x="1404144" y="1938771"/>
                  <a:pt x="1402561" y="1943153"/>
                  <a:pt x="1402561" y="1947536"/>
                </a:cubicBezTo>
                <a:cubicBezTo>
                  <a:pt x="1405727" y="1947536"/>
                  <a:pt x="1408892" y="1947536"/>
                  <a:pt x="1412061" y="1944615"/>
                </a:cubicBezTo>
                <a:cubicBezTo>
                  <a:pt x="1408895" y="1941693"/>
                  <a:pt x="1407310" y="1937310"/>
                  <a:pt x="1404144" y="1934388"/>
                </a:cubicBezTo>
                <a:close/>
                <a:moveTo>
                  <a:pt x="1621351" y="1934077"/>
                </a:moveTo>
                <a:lnTo>
                  <a:pt x="1619758" y="1935205"/>
                </a:lnTo>
                <a:lnTo>
                  <a:pt x="1621335" y="1937818"/>
                </a:lnTo>
                <a:lnTo>
                  <a:pt x="1623768" y="1939327"/>
                </a:lnTo>
                <a:lnTo>
                  <a:pt x="1625241" y="1938230"/>
                </a:lnTo>
                <a:lnTo>
                  <a:pt x="1627029" y="1936874"/>
                </a:lnTo>
                <a:close/>
                <a:moveTo>
                  <a:pt x="223121" y="1933888"/>
                </a:moveTo>
                <a:cubicBezTo>
                  <a:pt x="226352" y="1934161"/>
                  <a:pt x="226796" y="1935548"/>
                  <a:pt x="227940" y="1939112"/>
                </a:cubicBezTo>
                <a:cubicBezTo>
                  <a:pt x="227036" y="1938747"/>
                  <a:pt x="226038" y="1938084"/>
                  <a:pt x="225162" y="1937191"/>
                </a:cubicBezTo>
                <a:cubicBezTo>
                  <a:pt x="224287" y="1936297"/>
                  <a:pt x="223533" y="1935175"/>
                  <a:pt x="223121" y="1933888"/>
                </a:cubicBezTo>
                <a:close/>
                <a:moveTo>
                  <a:pt x="1481085" y="1933217"/>
                </a:moveTo>
                <a:lnTo>
                  <a:pt x="1479341" y="1935477"/>
                </a:lnTo>
                <a:lnTo>
                  <a:pt x="1480197" y="1935752"/>
                </a:lnTo>
                <a:lnTo>
                  <a:pt x="1482048" y="1933446"/>
                </a:lnTo>
                <a:close/>
                <a:moveTo>
                  <a:pt x="1471812" y="1931332"/>
                </a:moveTo>
                <a:lnTo>
                  <a:pt x="1470673" y="1932657"/>
                </a:lnTo>
                <a:lnTo>
                  <a:pt x="1470961" y="1932793"/>
                </a:lnTo>
                <a:lnTo>
                  <a:pt x="1473033" y="1933458"/>
                </a:lnTo>
                <a:lnTo>
                  <a:pt x="1474342" y="1931620"/>
                </a:lnTo>
                <a:lnTo>
                  <a:pt x="1474264" y="1931601"/>
                </a:lnTo>
                <a:close/>
                <a:moveTo>
                  <a:pt x="1626782" y="1930229"/>
                </a:moveTo>
                <a:lnTo>
                  <a:pt x="1623540" y="1932526"/>
                </a:lnTo>
                <a:lnTo>
                  <a:pt x="1628463" y="1935534"/>
                </a:lnTo>
                <a:lnTo>
                  <a:pt x="1631032" y="1932409"/>
                </a:lnTo>
                <a:close/>
                <a:moveTo>
                  <a:pt x="1555311" y="1929807"/>
                </a:moveTo>
                <a:cubicBezTo>
                  <a:pt x="1555137" y="1929436"/>
                  <a:pt x="1553454" y="1930820"/>
                  <a:pt x="1551036" y="1933082"/>
                </a:cubicBezTo>
                <a:lnTo>
                  <a:pt x="1540153" y="1943985"/>
                </a:lnTo>
                <a:lnTo>
                  <a:pt x="1543849" y="1944862"/>
                </a:lnTo>
                <a:lnTo>
                  <a:pt x="1550525" y="1937050"/>
                </a:lnTo>
                <a:cubicBezTo>
                  <a:pt x="1554147" y="1932301"/>
                  <a:pt x="1555484" y="1930176"/>
                  <a:pt x="1555311" y="1929807"/>
                </a:cubicBezTo>
                <a:close/>
                <a:moveTo>
                  <a:pt x="2130382" y="1928252"/>
                </a:moveTo>
                <a:cubicBezTo>
                  <a:pt x="2130407" y="1928596"/>
                  <a:pt x="2128487" y="1931262"/>
                  <a:pt x="2123741" y="1937259"/>
                </a:cubicBezTo>
                <a:lnTo>
                  <a:pt x="2115842" y="1946964"/>
                </a:lnTo>
                <a:lnTo>
                  <a:pt x="2113943" y="1945913"/>
                </a:lnTo>
                <a:cubicBezTo>
                  <a:pt x="2122501" y="1936146"/>
                  <a:pt x="2130332" y="1927559"/>
                  <a:pt x="2130382" y="1928252"/>
                </a:cubicBezTo>
                <a:close/>
                <a:moveTo>
                  <a:pt x="1526954" y="1927500"/>
                </a:moveTo>
                <a:lnTo>
                  <a:pt x="1524110" y="1931770"/>
                </a:lnTo>
                <a:lnTo>
                  <a:pt x="1527066" y="1933299"/>
                </a:lnTo>
                <a:lnTo>
                  <a:pt x="1529544" y="1930278"/>
                </a:lnTo>
                <a:lnTo>
                  <a:pt x="1530376" y="1929138"/>
                </a:lnTo>
                <a:close/>
                <a:moveTo>
                  <a:pt x="1997986" y="1926634"/>
                </a:moveTo>
                <a:lnTo>
                  <a:pt x="1997937" y="1926688"/>
                </a:lnTo>
                <a:lnTo>
                  <a:pt x="1997674" y="1927164"/>
                </a:lnTo>
                <a:cubicBezTo>
                  <a:pt x="1997526" y="1927445"/>
                  <a:pt x="1997618" y="1927298"/>
                  <a:pt x="1997876" y="1926839"/>
                </a:cubicBezTo>
                <a:close/>
                <a:moveTo>
                  <a:pt x="615149" y="1926103"/>
                </a:moveTo>
                <a:cubicBezTo>
                  <a:pt x="612850" y="1926172"/>
                  <a:pt x="610495" y="1926536"/>
                  <a:pt x="608018" y="1927268"/>
                </a:cubicBezTo>
                <a:cubicBezTo>
                  <a:pt x="616274" y="1928728"/>
                  <a:pt x="625907" y="1937494"/>
                  <a:pt x="635815" y="1931650"/>
                </a:cubicBezTo>
                <a:cubicBezTo>
                  <a:pt x="628383" y="1928363"/>
                  <a:pt x="622036" y="1925898"/>
                  <a:pt x="615149" y="1926103"/>
                </a:cubicBezTo>
                <a:close/>
                <a:moveTo>
                  <a:pt x="1635391" y="1925617"/>
                </a:moveTo>
                <a:cubicBezTo>
                  <a:pt x="1635498" y="1924712"/>
                  <a:pt x="1634579" y="1924767"/>
                  <a:pt x="1631942" y="1926574"/>
                </a:cubicBezTo>
                <a:lnTo>
                  <a:pt x="1629049" y="1928623"/>
                </a:lnTo>
                <a:lnTo>
                  <a:pt x="1632454" y="1930679"/>
                </a:lnTo>
                <a:lnTo>
                  <a:pt x="1632672" y="1930414"/>
                </a:lnTo>
                <a:cubicBezTo>
                  <a:pt x="1634148" y="1928384"/>
                  <a:pt x="1635284" y="1926521"/>
                  <a:pt x="1635391" y="1925617"/>
                </a:cubicBezTo>
                <a:close/>
                <a:moveTo>
                  <a:pt x="2058321" y="1924571"/>
                </a:moveTo>
                <a:lnTo>
                  <a:pt x="2042273" y="1940906"/>
                </a:lnTo>
                <a:lnTo>
                  <a:pt x="2026251" y="1957938"/>
                </a:lnTo>
                <a:lnTo>
                  <a:pt x="2021751" y="1965578"/>
                </a:lnTo>
                <a:lnTo>
                  <a:pt x="2015208" y="1977563"/>
                </a:lnTo>
                <a:lnTo>
                  <a:pt x="2030171" y="1960200"/>
                </a:lnTo>
                <a:lnTo>
                  <a:pt x="2054125" y="1933674"/>
                </a:lnTo>
                <a:lnTo>
                  <a:pt x="2058230" y="1925157"/>
                </a:lnTo>
                <a:close/>
                <a:moveTo>
                  <a:pt x="462780" y="1924346"/>
                </a:moveTo>
                <a:cubicBezTo>
                  <a:pt x="462781" y="1930584"/>
                  <a:pt x="464487" y="1936820"/>
                  <a:pt x="464487" y="1943057"/>
                </a:cubicBezTo>
                <a:cubicBezTo>
                  <a:pt x="469612" y="1943056"/>
                  <a:pt x="474740" y="1943055"/>
                  <a:pt x="479581" y="1943056"/>
                </a:cubicBezTo>
                <a:cubicBezTo>
                  <a:pt x="479582" y="1930583"/>
                  <a:pt x="469612" y="1929025"/>
                  <a:pt x="462780" y="1924346"/>
                </a:cubicBezTo>
                <a:close/>
                <a:moveTo>
                  <a:pt x="1657610" y="1922086"/>
                </a:moveTo>
                <a:lnTo>
                  <a:pt x="1657186" y="1922205"/>
                </a:lnTo>
                <a:lnTo>
                  <a:pt x="1655255" y="1924959"/>
                </a:lnTo>
                <a:close/>
                <a:moveTo>
                  <a:pt x="743327" y="1921393"/>
                </a:moveTo>
                <a:cubicBezTo>
                  <a:pt x="741349" y="1921016"/>
                  <a:pt x="738973" y="1922149"/>
                  <a:pt x="737391" y="1924419"/>
                </a:cubicBezTo>
                <a:cubicBezTo>
                  <a:pt x="740557" y="1924418"/>
                  <a:pt x="743724" y="1925929"/>
                  <a:pt x="746891" y="1927441"/>
                </a:cubicBezTo>
                <a:cubicBezTo>
                  <a:pt x="746890" y="1923662"/>
                  <a:pt x="745308" y="1921773"/>
                  <a:pt x="743327" y="1921393"/>
                </a:cubicBezTo>
                <a:close/>
                <a:moveTo>
                  <a:pt x="1535798" y="1919661"/>
                </a:moveTo>
                <a:cubicBezTo>
                  <a:pt x="1535057" y="1918958"/>
                  <a:pt x="1533749" y="1919674"/>
                  <a:pt x="1532204" y="1921143"/>
                </a:cubicBezTo>
                <a:lnTo>
                  <a:pt x="1529921" y="1923875"/>
                </a:lnTo>
                <a:lnTo>
                  <a:pt x="1532765" y="1925864"/>
                </a:lnTo>
                <a:lnTo>
                  <a:pt x="1534457" y="1923544"/>
                </a:lnTo>
                <a:cubicBezTo>
                  <a:pt x="1535749" y="1921512"/>
                  <a:pt x="1536445" y="1919956"/>
                  <a:pt x="1535798" y="1919661"/>
                </a:cubicBezTo>
                <a:close/>
                <a:moveTo>
                  <a:pt x="242405" y="1919301"/>
                </a:moveTo>
                <a:lnTo>
                  <a:pt x="257081" y="1933592"/>
                </a:lnTo>
                <a:lnTo>
                  <a:pt x="279445" y="1956405"/>
                </a:lnTo>
                <a:lnTo>
                  <a:pt x="286820" y="1960529"/>
                </a:lnTo>
                <a:lnTo>
                  <a:pt x="287338" y="1960642"/>
                </a:lnTo>
                <a:lnTo>
                  <a:pt x="273638" y="1945437"/>
                </a:lnTo>
                <a:lnTo>
                  <a:pt x="259312" y="1930220"/>
                </a:lnTo>
                <a:lnTo>
                  <a:pt x="252742" y="1925789"/>
                </a:lnTo>
                <a:close/>
                <a:moveTo>
                  <a:pt x="440650" y="1917410"/>
                </a:moveTo>
                <a:cubicBezTo>
                  <a:pt x="435402" y="1917029"/>
                  <a:pt x="430363" y="1918173"/>
                  <a:pt x="426165" y="1924274"/>
                </a:cubicBezTo>
                <a:cubicBezTo>
                  <a:pt x="431204" y="1925800"/>
                  <a:pt x="437920" y="1927326"/>
                  <a:pt x="442958" y="1930377"/>
                </a:cubicBezTo>
                <a:cubicBezTo>
                  <a:pt x="446319" y="1930378"/>
                  <a:pt x="448000" y="1931902"/>
                  <a:pt x="451356" y="1931904"/>
                </a:cubicBezTo>
                <a:cubicBezTo>
                  <a:pt x="453038" y="1928852"/>
                  <a:pt x="454716" y="1924275"/>
                  <a:pt x="456396" y="1919699"/>
                </a:cubicBezTo>
                <a:cubicBezTo>
                  <a:pt x="451357" y="1919697"/>
                  <a:pt x="445900" y="1917792"/>
                  <a:pt x="440650" y="1917410"/>
                </a:cubicBezTo>
                <a:close/>
                <a:moveTo>
                  <a:pt x="1373340" y="1912829"/>
                </a:moveTo>
                <a:cubicBezTo>
                  <a:pt x="1371624" y="1913200"/>
                  <a:pt x="1369946" y="1914319"/>
                  <a:pt x="1368385" y="1916558"/>
                </a:cubicBezTo>
                <a:cubicBezTo>
                  <a:pt x="1373269" y="1921160"/>
                  <a:pt x="1379507" y="1927298"/>
                  <a:pt x="1384389" y="1931902"/>
                </a:cubicBezTo>
                <a:cubicBezTo>
                  <a:pt x="1384389" y="1928833"/>
                  <a:pt x="1386015" y="1924228"/>
                  <a:pt x="1387642" y="1919626"/>
                </a:cubicBezTo>
                <a:cubicBezTo>
                  <a:pt x="1383982" y="1917326"/>
                  <a:pt x="1378490" y="1911715"/>
                  <a:pt x="1373340" y="1912829"/>
                </a:cubicBezTo>
                <a:close/>
                <a:moveTo>
                  <a:pt x="406984" y="1912423"/>
                </a:moveTo>
                <a:cubicBezTo>
                  <a:pt x="402265" y="1912117"/>
                  <a:pt x="396871" y="1912507"/>
                  <a:pt x="396871" y="1920516"/>
                </a:cubicBezTo>
                <a:cubicBezTo>
                  <a:pt x="401666" y="1920515"/>
                  <a:pt x="411251" y="1925202"/>
                  <a:pt x="411251" y="1912703"/>
                </a:cubicBezTo>
                <a:cubicBezTo>
                  <a:pt x="410055" y="1912702"/>
                  <a:pt x="408557" y="1912525"/>
                  <a:pt x="406984" y="1912423"/>
                </a:cubicBezTo>
                <a:close/>
                <a:moveTo>
                  <a:pt x="416399" y="1912070"/>
                </a:moveTo>
                <a:cubicBezTo>
                  <a:pt x="417756" y="1916580"/>
                  <a:pt x="417755" y="1921089"/>
                  <a:pt x="419383" y="1924095"/>
                </a:cubicBezTo>
                <a:cubicBezTo>
                  <a:pt x="421281" y="1921090"/>
                  <a:pt x="424264" y="1919586"/>
                  <a:pt x="425893" y="1916581"/>
                </a:cubicBezTo>
                <a:cubicBezTo>
                  <a:pt x="422638" y="1915076"/>
                  <a:pt x="419382" y="1913573"/>
                  <a:pt x="416399" y="1912070"/>
                </a:cubicBezTo>
                <a:close/>
                <a:moveTo>
                  <a:pt x="266280" y="1912070"/>
                </a:moveTo>
                <a:cubicBezTo>
                  <a:pt x="269474" y="1925976"/>
                  <a:pt x="269474" y="1935248"/>
                  <a:pt x="280659" y="1935247"/>
                </a:cubicBezTo>
                <a:cubicBezTo>
                  <a:pt x="277464" y="1924431"/>
                  <a:pt x="272668" y="1915161"/>
                  <a:pt x="266280" y="1912070"/>
                </a:cubicBezTo>
                <a:close/>
                <a:moveTo>
                  <a:pt x="288319" y="1906398"/>
                </a:moveTo>
                <a:cubicBezTo>
                  <a:pt x="288077" y="1906250"/>
                  <a:pt x="288202" y="1906340"/>
                  <a:pt x="288598" y="1906595"/>
                </a:cubicBezTo>
                <a:lnTo>
                  <a:pt x="288774" y="1906704"/>
                </a:lnTo>
                <a:lnTo>
                  <a:pt x="288730" y="1906657"/>
                </a:lnTo>
                <a:close/>
                <a:moveTo>
                  <a:pt x="384584" y="1905529"/>
                </a:moveTo>
                <a:cubicBezTo>
                  <a:pt x="382029" y="1905002"/>
                  <a:pt x="379048" y="1906119"/>
                  <a:pt x="377345" y="1909094"/>
                </a:cubicBezTo>
                <a:cubicBezTo>
                  <a:pt x="380751" y="1910583"/>
                  <a:pt x="384157" y="1911821"/>
                  <a:pt x="389266" y="1911822"/>
                </a:cubicBezTo>
                <a:cubicBezTo>
                  <a:pt x="389265" y="1908226"/>
                  <a:pt x="387137" y="1906056"/>
                  <a:pt x="384584" y="1905529"/>
                </a:cubicBezTo>
                <a:close/>
                <a:moveTo>
                  <a:pt x="532819" y="1904830"/>
                </a:moveTo>
                <a:cubicBezTo>
                  <a:pt x="528426" y="1904452"/>
                  <a:pt x="523801" y="1904696"/>
                  <a:pt x="523802" y="1912704"/>
                </a:cubicBezTo>
                <a:cubicBezTo>
                  <a:pt x="528735" y="1912703"/>
                  <a:pt x="536955" y="1917390"/>
                  <a:pt x="536954" y="1905153"/>
                </a:cubicBezTo>
                <a:cubicBezTo>
                  <a:pt x="535721" y="1905153"/>
                  <a:pt x="534283" y="1904958"/>
                  <a:pt x="532819" y="1904830"/>
                </a:cubicBezTo>
                <a:close/>
                <a:moveTo>
                  <a:pt x="562901" y="1904517"/>
                </a:moveTo>
                <a:cubicBezTo>
                  <a:pt x="561858" y="1904159"/>
                  <a:pt x="560837" y="1904112"/>
                  <a:pt x="559903" y="1904533"/>
                </a:cubicBezTo>
                <a:cubicBezTo>
                  <a:pt x="558654" y="1905097"/>
                  <a:pt x="557554" y="1906490"/>
                  <a:pt x="556757" y="1909095"/>
                </a:cubicBezTo>
                <a:cubicBezTo>
                  <a:pt x="561550" y="1910581"/>
                  <a:pt x="566343" y="1911822"/>
                  <a:pt x="571136" y="1911822"/>
                </a:cubicBezTo>
                <a:cubicBezTo>
                  <a:pt x="569339" y="1909451"/>
                  <a:pt x="566025" y="1905589"/>
                  <a:pt x="562901" y="1904517"/>
                </a:cubicBezTo>
                <a:close/>
                <a:moveTo>
                  <a:pt x="1147252" y="1903263"/>
                </a:moveTo>
                <a:cubicBezTo>
                  <a:pt x="1143998" y="1903262"/>
                  <a:pt x="1142372" y="1906286"/>
                  <a:pt x="1142372" y="1910822"/>
                </a:cubicBezTo>
                <a:lnTo>
                  <a:pt x="1145640" y="1908966"/>
                </a:lnTo>
                <a:lnTo>
                  <a:pt x="1145034" y="1911810"/>
                </a:lnTo>
                <a:cubicBezTo>
                  <a:pt x="1148117" y="1911808"/>
                  <a:pt x="1149662" y="1908946"/>
                  <a:pt x="1149659" y="1904259"/>
                </a:cubicBezTo>
                <a:lnTo>
                  <a:pt x="1146618" y="1906114"/>
                </a:lnTo>
                <a:close/>
                <a:moveTo>
                  <a:pt x="505331" y="1899076"/>
                </a:moveTo>
                <a:cubicBezTo>
                  <a:pt x="503352" y="1898698"/>
                  <a:pt x="500976" y="1899832"/>
                  <a:pt x="499394" y="1902100"/>
                </a:cubicBezTo>
                <a:cubicBezTo>
                  <a:pt x="502560" y="1903611"/>
                  <a:pt x="505727" y="1905123"/>
                  <a:pt x="508894" y="1905122"/>
                </a:cubicBezTo>
                <a:cubicBezTo>
                  <a:pt x="508895" y="1901343"/>
                  <a:pt x="507310" y="1899454"/>
                  <a:pt x="505331" y="1899076"/>
                </a:cubicBezTo>
                <a:close/>
                <a:moveTo>
                  <a:pt x="1356605" y="1898680"/>
                </a:moveTo>
                <a:cubicBezTo>
                  <a:pt x="1356605" y="1900168"/>
                  <a:pt x="1354961" y="1900168"/>
                  <a:pt x="1354961" y="1901656"/>
                </a:cubicBezTo>
                <a:cubicBezTo>
                  <a:pt x="1358249" y="1904632"/>
                  <a:pt x="1364822" y="1916286"/>
                  <a:pt x="1368113" y="1909094"/>
                </a:cubicBezTo>
                <a:cubicBezTo>
                  <a:pt x="1364824" y="1906119"/>
                  <a:pt x="1361536" y="1901656"/>
                  <a:pt x="1356605" y="1898680"/>
                </a:cubicBezTo>
                <a:close/>
                <a:moveTo>
                  <a:pt x="1060327" y="1898679"/>
                </a:moveTo>
                <a:cubicBezTo>
                  <a:pt x="1058743" y="1900287"/>
                  <a:pt x="1058743" y="1901894"/>
                  <a:pt x="1057161" y="1901893"/>
                </a:cubicBezTo>
                <a:cubicBezTo>
                  <a:pt x="1060325" y="1903500"/>
                  <a:pt x="1063494" y="1905106"/>
                  <a:pt x="1066660" y="1905108"/>
                </a:cubicBezTo>
                <a:cubicBezTo>
                  <a:pt x="1066661" y="1898680"/>
                  <a:pt x="1063492" y="1898679"/>
                  <a:pt x="1060327" y="1898679"/>
                </a:cubicBezTo>
                <a:close/>
                <a:moveTo>
                  <a:pt x="204996" y="1897773"/>
                </a:moveTo>
                <a:cubicBezTo>
                  <a:pt x="204996" y="1897773"/>
                  <a:pt x="208910" y="1899357"/>
                  <a:pt x="209672" y="1901733"/>
                </a:cubicBezTo>
                <a:cubicBezTo>
                  <a:pt x="209974" y="1902673"/>
                  <a:pt x="209766" y="1902997"/>
                  <a:pt x="209302" y="1902933"/>
                </a:cubicBezTo>
                <a:cubicBezTo>
                  <a:pt x="208608" y="1902833"/>
                  <a:pt x="207334" y="1901851"/>
                  <a:pt x="206335" y="1900740"/>
                </a:cubicBezTo>
                <a:cubicBezTo>
                  <a:pt x="205334" y="1899630"/>
                  <a:pt x="204605" y="1898390"/>
                  <a:pt x="204996" y="1897773"/>
                </a:cubicBezTo>
                <a:close/>
                <a:moveTo>
                  <a:pt x="145356" y="1893961"/>
                </a:moveTo>
                <a:cubicBezTo>
                  <a:pt x="148970" y="1895423"/>
                  <a:pt x="151837" y="1898651"/>
                  <a:pt x="152980" y="1902215"/>
                </a:cubicBezTo>
                <a:cubicBezTo>
                  <a:pt x="151056" y="1901524"/>
                  <a:pt x="149903" y="1900583"/>
                  <a:pt x="148854" y="1899253"/>
                </a:cubicBezTo>
                <a:cubicBezTo>
                  <a:pt x="147806" y="1897923"/>
                  <a:pt x="146862" y="1896207"/>
                  <a:pt x="145356" y="1893961"/>
                </a:cubicBezTo>
                <a:close/>
                <a:moveTo>
                  <a:pt x="357467" y="1893101"/>
                </a:moveTo>
                <a:cubicBezTo>
                  <a:pt x="355812" y="1897736"/>
                  <a:pt x="354155" y="1900827"/>
                  <a:pt x="354154" y="1905462"/>
                </a:cubicBezTo>
                <a:cubicBezTo>
                  <a:pt x="360780" y="1905463"/>
                  <a:pt x="370444" y="1912929"/>
                  <a:pt x="377069" y="1902370"/>
                </a:cubicBezTo>
                <a:cubicBezTo>
                  <a:pt x="370444" y="1899281"/>
                  <a:pt x="364093" y="1896192"/>
                  <a:pt x="357467" y="1893101"/>
                </a:cubicBezTo>
                <a:close/>
                <a:moveTo>
                  <a:pt x="1754088" y="1892195"/>
                </a:moveTo>
                <a:cubicBezTo>
                  <a:pt x="1754391" y="1892975"/>
                  <a:pt x="1754217" y="1893491"/>
                  <a:pt x="1753616" y="1893951"/>
                </a:cubicBezTo>
                <a:cubicBezTo>
                  <a:pt x="1753015" y="1894408"/>
                  <a:pt x="1751984" y="1894809"/>
                  <a:pt x="1750575" y="1895358"/>
                </a:cubicBezTo>
                <a:cubicBezTo>
                  <a:pt x="1749361" y="1892236"/>
                  <a:pt x="1752787" y="1892701"/>
                  <a:pt x="1754088" y="1892195"/>
                </a:cubicBezTo>
                <a:close/>
                <a:moveTo>
                  <a:pt x="1047396" y="1890868"/>
                </a:moveTo>
                <a:cubicBezTo>
                  <a:pt x="1050650" y="1898428"/>
                  <a:pt x="1053633" y="1896916"/>
                  <a:pt x="1056889" y="1893892"/>
                </a:cubicBezTo>
                <a:cubicBezTo>
                  <a:pt x="1053634" y="1893892"/>
                  <a:pt x="1050649" y="1892380"/>
                  <a:pt x="1047396" y="1890868"/>
                </a:cubicBezTo>
                <a:close/>
                <a:moveTo>
                  <a:pt x="142725" y="1890656"/>
                </a:moveTo>
                <a:cubicBezTo>
                  <a:pt x="145576" y="1889741"/>
                  <a:pt x="144975" y="1892772"/>
                  <a:pt x="145356" y="1893961"/>
                </a:cubicBezTo>
                <a:cubicBezTo>
                  <a:pt x="144645" y="1894189"/>
                  <a:pt x="144192" y="1894006"/>
                  <a:pt x="143815" y="1893444"/>
                </a:cubicBezTo>
                <a:cubicBezTo>
                  <a:pt x="143439" y="1892882"/>
                  <a:pt x="143138" y="1891941"/>
                  <a:pt x="142725" y="1890656"/>
                </a:cubicBezTo>
                <a:close/>
                <a:moveTo>
                  <a:pt x="329035" y="1890153"/>
                </a:moveTo>
                <a:cubicBezTo>
                  <a:pt x="326039" y="1890528"/>
                  <a:pt x="323642" y="1892401"/>
                  <a:pt x="323643" y="1898396"/>
                </a:cubicBezTo>
                <a:cubicBezTo>
                  <a:pt x="328437" y="1898396"/>
                  <a:pt x="338023" y="1902894"/>
                  <a:pt x="338023" y="1890902"/>
                </a:cubicBezTo>
                <a:cubicBezTo>
                  <a:pt x="335625" y="1890901"/>
                  <a:pt x="332031" y="1889777"/>
                  <a:pt x="329035" y="1890153"/>
                </a:cubicBezTo>
                <a:close/>
                <a:moveTo>
                  <a:pt x="1094194" y="1889871"/>
                </a:moveTo>
                <a:cubicBezTo>
                  <a:pt x="1092522" y="1891636"/>
                  <a:pt x="1092524" y="1893147"/>
                  <a:pt x="1090852" y="1893147"/>
                </a:cubicBezTo>
                <a:cubicBezTo>
                  <a:pt x="1094195" y="1894407"/>
                  <a:pt x="1097537" y="1897430"/>
                  <a:pt x="1100877" y="1893146"/>
                </a:cubicBezTo>
                <a:cubicBezTo>
                  <a:pt x="1099207" y="1893146"/>
                  <a:pt x="1095866" y="1891635"/>
                  <a:pt x="1094194" y="1889871"/>
                </a:cubicBezTo>
                <a:close/>
                <a:moveTo>
                  <a:pt x="1757601" y="1889032"/>
                </a:moveTo>
                <a:cubicBezTo>
                  <a:pt x="1757904" y="1889813"/>
                  <a:pt x="1757730" y="1890328"/>
                  <a:pt x="1757128" y="1890787"/>
                </a:cubicBezTo>
                <a:cubicBezTo>
                  <a:pt x="1756527" y="1891246"/>
                  <a:pt x="1755497" y="1891647"/>
                  <a:pt x="1754088" y="1892195"/>
                </a:cubicBezTo>
                <a:cubicBezTo>
                  <a:pt x="1752873" y="1889074"/>
                  <a:pt x="1756299" y="1889537"/>
                  <a:pt x="1757601" y="1889032"/>
                </a:cubicBezTo>
                <a:close/>
                <a:moveTo>
                  <a:pt x="244058" y="1888920"/>
                </a:moveTo>
                <a:lnTo>
                  <a:pt x="248757" y="1892958"/>
                </a:lnTo>
                <a:lnTo>
                  <a:pt x="246967" y="1890478"/>
                </a:lnTo>
                <a:close/>
                <a:moveTo>
                  <a:pt x="140094" y="1887349"/>
                </a:moveTo>
                <a:cubicBezTo>
                  <a:pt x="142945" y="1886436"/>
                  <a:pt x="142345" y="1889467"/>
                  <a:pt x="142725" y="1890656"/>
                </a:cubicBezTo>
                <a:cubicBezTo>
                  <a:pt x="142012" y="1890883"/>
                  <a:pt x="141561" y="1890701"/>
                  <a:pt x="141185" y="1890139"/>
                </a:cubicBezTo>
                <a:cubicBezTo>
                  <a:pt x="140808" y="1889577"/>
                  <a:pt x="140507" y="1888636"/>
                  <a:pt x="140094" y="1887349"/>
                </a:cubicBezTo>
                <a:close/>
                <a:moveTo>
                  <a:pt x="887512" y="1886405"/>
                </a:moveTo>
                <a:cubicBezTo>
                  <a:pt x="893749" y="1892641"/>
                  <a:pt x="900258" y="1898878"/>
                  <a:pt x="906768" y="1905115"/>
                </a:cubicBezTo>
                <a:cubicBezTo>
                  <a:pt x="906767" y="1898878"/>
                  <a:pt x="903512" y="1892642"/>
                  <a:pt x="901884" y="1886406"/>
                </a:cubicBezTo>
                <a:cubicBezTo>
                  <a:pt x="897276" y="1886404"/>
                  <a:pt x="892393" y="1886406"/>
                  <a:pt x="887512" y="1886405"/>
                </a:cubicBezTo>
                <a:close/>
                <a:moveTo>
                  <a:pt x="465220" y="1886405"/>
                </a:moveTo>
                <a:cubicBezTo>
                  <a:pt x="471680" y="1889326"/>
                  <a:pt x="478422" y="1890787"/>
                  <a:pt x="485164" y="1893709"/>
                </a:cubicBezTo>
                <a:cubicBezTo>
                  <a:pt x="490221" y="1895170"/>
                  <a:pt x="496962" y="1899553"/>
                  <a:pt x="500334" y="1893708"/>
                </a:cubicBezTo>
                <a:cubicBezTo>
                  <a:pt x="488534" y="1890786"/>
                  <a:pt x="476737" y="1889326"/>
                  <a:pt x="465220" y="1886405"/>
                </a:cubicBezTo>
                <a:close/>
                <a:moveTo>
                  <a:pt x="1081837" y="1883176"/>
                </a:moveTo>
                <a:cubicBezTo>
                  <a:pt x="1081835" y="1891863"/>
                  <a:pt x="1087071" y="1890173"/>
                  <a:pt x="1090562" y="1886072"/>
                </a:cubicBezTo>
                <a:cubicBezTo>
                  <a:pt x="1087071" y="1886071"/>
                  <a:pt x="1085328" y="1884623"/>
                  <a:pt x="1081837" y="1883176"/>
                </a:cubicBezTo>
                <a:close/>
                <a:moveTo>
                  <a:pt x="528685" y="1883057"/>
                </a:moveTo>
                <a:cubicBezTo>
                  <a:pt x="528686" y="1887546"/>
                  <a:pt x="528686" y="1893533"/>
                  <a:pt x="528686" y="1898024"/>
                </a:cubicBezTo>
                <a:cubicBezTo>
                  <a:pt x="532056" y="1898023"/>
                  <a:pt x="535428" y="1898024"/>
                  <a:pt x="538801" y="1898023"/>
                </a:cubicBezTo>
                <a:cubicBezTo>
                  <a:pt x="545545" y="1898023"/>
                  <a:pt x="548916" y="1904010"/>
                  <a:pt x="555659" y="1904011"/>
                </a:cubicBezTo>
                <a:cubicBezTo>
                  <a:pt x="567460" y="1887547"/>
                  <a:pt x="533743" y="1884553"/>
                  <a:pt x="528685" y="1883057"/>
                </a:cubicBezTo>
                <a:close/>
                <a:moveTo>
                  <a:pt x="1108844" y="1883057"/>
                </a:moveTo>
                <a:cubicBezTo>
                  <a:pt x="1107201" y="1884614"/>
                  <a:pt x="1107200" y="1886170"/>
                  <a:pt x="1107199" y="1887729"/>
                </a:cubicBezTo>
                <a:lnTo>
                  <a:pt x="1111687" y="1889721"/>
                </a:lnTo>
                <a:lnTo>
                  <a:pt x="1111460" y="1890727"/>
                </a:lnTo>
                <a:lnTo>
                  <a:pt x="1112573" y="1890113"/>
                </a:lnTo>
                <a:lnTo>
                  <a:pt x="1113776" y="1890646"/>
                </a:lnTo>
                <a:cubicBezTo>
                  <a:pt x="1116242" y="1891233"/>
                  <a:pt x="1118707" y="1890842"/>
                  <a:pt x="1120352" y="1887728"/>
                </a:cubicBezTo>
                <a:lnTo>
                  <a:pt x="1115750" y="1885860"/>
                </a:lnTo>
                <a:lnTo>
                  <a:pt x="1116343" y="1883177"/>
                </a:lnTo>
                <a:lnTo>
                  <a:pt x="1113370" y="1884893"/>
                </a:lnTo>
                <a:close/>
                <a:moveTo>
                  <a:pt x="1886887" y="1881498"/>
                </a:moveTo>
                <a:lnTo>
                  <a:pt x="1856461" y="1911286"/>
                </a:lnTo>
                <a:cubicBezTo>
                  <a:pt x="1856136" y="1911413"/>
                  <a:pt x="1854648" y="1913040"/>
                  <a:pt x="1852543" y="1915403"/>
                </a:cubicBezTo>
                <a:lnTo>
                  <a:pt x="1847443" y="1921120"/>
                </a:lnTo>
                <a:lnTo>
                  <a:pt x="1833570" y="1940875"/>
                </a:lnTo>
                <a:lnTo>
                  <a:pt x="1860616" y="1914425"/>
                </a:lnTo>
                <a:lnTo>
                  <a:pt x="1872806" y="1902184"/>
                </a:lnTo>
                <a:lnTo>
                  <a:pt x="1875748" y="1895076"/>
                </a:lnTo>
                <a:lnTo>
                  <a:pt x="1884254" y="1884593"/>
                </a:lnTo>
                <a:close/>
                <a:moveTo>
                  <a:pt x="1766301" y="1879956"/>
                </a:moveTo>
                <a:cubicBezTo>
                  <a:pt x="1765658" y="1882154"/>
                  <a:pt x="1764686" y="1883505"/>
                  <a:pt x="1763273" y="1884766"/>
                </a:cubicBezTo>
                <a:cubicBezTo>
                  <a:pt x="1761860" y="1886026"/>
                  <a:pt x="1760007" y="1887196"/>
                  <a:pt x="1757601" y="1889032"/>
                </a:cubicBezTo>
                <a:cubicBezTo>
                  <a:pt x="1758987" y="1884897"/>
                  <a:pt x="1762399" y="1881474"/>
                  <a:pt x="1766301" y="1879956"/>
                </a:cubicBezTo>
                <a:close/>
                <a:moveTo>
                  <a:pt x="1860478" y="1877978"/>
                </a:moveTo>
                <a:cubicBezTo>
                  <a:pt x="1861508" y="1877577"/>
                  <a:pt x="1861886" y="1877786"/>
                  <a:pt x="1861842" y="1878307"/>
                </a:cubicBezTo>
                <a:cubicBezTo>
                  <a:pt x="1861780" y="1879090"/>
                  <a:pt x="1860769" y="1880577"/>
                  <a:pt x="1859597" y="1881772"/>
                </a:cubicBezTo>
                <a:cubicBezTo>
                  <a:pt x="1858425" y="1882964"/>
                  <a:pt x="1857089" y="1883863"/>
                  <a:pt x="1856374" y="1883467"/>
                </a:cubicBezTo>
                <a:cubicBezTo>
                  <a:pt x="1856374" y="1883467"/>
                  <a:pt x="1857876" y="1878988"/>
                  <a:pt x="1860478" y="1877978"/>
                </a:cubicBezTo>
                <a:close/>
                <a:moveTo>
                  <a:pt x="1097435" y="1877478"/>
                </a:moveTo>
                <a:cubicBezTo>
                  <a:pt x="1097436" y="1885036"/>
                  <a:pt x="1103944" y="1885037"/>
                  <a:pt x="1106930" y="1880502"/>
                </a:cubicBezTo>
                <a:cubicBezTo>
                  <a:pt x="1103947" y="1878990"/>
                  <a:pt x="1100689" y="1878990"/>
                  <a:pt x="1097435" y="1877478"/>
                </a:cubicBezTo>
                <a:close/>
                <a:moveTo>
                  <a:pt x="850049" y="1876482"/>
                </a:moveTo>
                <a:cubicBezTo>
                  <a:pt x="847845" y="1876300"/>
                  <a:pt x="845471" y="1877749"/>
                  <a:pt x="844794" y="1879921"/>
                </a:cubicBezTo>
                <a:cubicBezTo>
                  <a:pt x="847778" y="1881368"/>
                  <a:pt x="851031" y="1881369"/>
                  <a:pt x="854286" y="1882815"/>
                </a:cubicBezTo>
                <a:cubicBezTo>
                  <a:pt x="854286" y="1878472"/>
                  <a:pt x="852252" y="1876663"/>
                  <a:pt x="850049" y="1876482"/>
                </a:cubicBezTo>
                <a:close/>
                <a:moveTo>
                  <a:pt x="455034" y="1876405"/>
                </a:moveTo>
                <a:cubicBezTo>
                  <a:pt x="450984" y="1876407"/>
                  <a:pt x="446294" y="1877910"/>
                  <a:pt x="443736" y="1877911"/>
                </a:cubicBezTo>
                <a:cubicBezTo>
                  <a:pt x="443736" y="1877911"/>
                  <a:pt x="442030" y="1879413"/>
                  <a:pt x="442032" y="1880916"/>
                </a:cubicBezTo>
                <a:cubicBezTo>
                  <a:pt x="448852" y="1882420"/>
                  <a:pt x="455673" y="1882420"/>
                  <a:pt x="462495" y="1883922"/>
                </a:cubicBezTo>
                <a:cubicBezTo>
                  <a:pt x="462495" y="1877910"/>
                  <a:pt x="459082" y="1876407"/>
                  <a:pt x="455034" y="1876405"/>
                </a:cubicBezTo>
                <a:close/>
                <a:moveTo>
                  <a:pt x="4011527" y="1874908"/>
                </a:moveTo>
                <a:lnTo>
                  <a:pt x="4013591" y="1874998"/>
                </a:lnTo>
                <a:cubicBezTo>
                  <a:pt x="4011248" y="1877848"/>
                  <a:pt x="3996438" y="1887301"/>
                  <a:pt x="3994443" y="1889022"/>
                </a:cubicBezTo>
                <a:cubicBezTo>
                  <a:pt x="3988440" y="1892957"/>
                  <a:pt x="3983784" y="1896157"/>
                  <a:pt x="3979759" y="1899030"/>
                </a:cubicBezTo>
                <a:lnTo>
                  <a:pt x="3977678" y="1900569"/>
                </a:lnTo>
                <a:lnTo>
                  <a:pt x="3959138" y="1906972"/>
                </a:lnTo>
                <a:lnTo>
                  <a:pt x="3980084" y="1895505"/>
                </a:lnTo>
                <a:cubicBezTo>
                  <a:pt x="3984220" y="1893336"/>
                  <a:pt x="3994614" y="1884808"/>
                  <a:pt x="4003183" y="1879188"/>
                </a:cubicBezTo>
                <a:lnTo>
                  <a:pt x="4010524" y="1875058"/>
                </a:lnTo>
                <a:close/>
                <a:moveTo>
                  <a:pt x="431047" y="1869666"/>
                </a:moveTo>
                <a:cubicBezTo>
                  <a:pt x="431047" y="1877226"/>
                  <a:pt x="437379" y="1877226"/>
                  <a:pt x="440546" y="1872691"/>
                </a:cubicBezTo>
                <a:cubicBezTo>
                  <a:pt x="437379" y="1871179"/>
                  <a:pt x="434213" y="1869666"/>
                  <a:pt x="431047" y="1869666"/>
                </a:cubicBezTo>
                <a:close/>
                <a:moveTo>
                  <a:pt x="863871" y="1869338"/>
                </a:moveTo>
                <a:cubicBezTo>
                  <a:pt x="862206" y="1869634"/>
                  <a:pt x="860668" y="1870744"/>
                  <a:pt x="859439" y="1872963"/>
                </a:cubicBezTo>
                <a:cubicBezTo>
                  <a:pt x="865999" y="1874485"/>
                  <a:pt x="872557" y="1877528"/>
                  <a:pt x="877474" y="1880571"/>
                </a:cubicBezTo>
                <a:cubicBezTo>
                  <a:pt x="875016" y="1874865"/>
                  <a:pt x="868866" y="1868446"/>
                  <a:pt x="863871" y="1869338"/>
                </a:cubicBezTo>
                <a:close/>
                <a:moveTo>
                  <a:pt x="1067494" y="1869111"/>
                </a:moveTo>
                <a:cubicBezTo>
                  <a:pt x="1065823" y="1868720"/>
                  <a:pt x="1063733" y="1869111"/>
                  <a:pt x="1062900" y="1869111"/>
                </a:cubicBezTo>
                <a:cubicBezTo>
                  <a:pt x="1062900" y="1869111"/>
                  <a:pt x="1061228" y="1870668"/>
                  <a:pt x="1061227" y="1872225"/>
                </a:cubicBezTo>
                <a:cubicBezTo>
                  <a:pt x="1062898" y="1872224"/>
                  <a:pt x="1069584" y="1878453"/>
                  <a:pt x="1069582" y="1873782"/>
                </a:cubicBezTo>
                <a:cubicBezTo>
                  <a:pt x="1070418" y="1870668"/>
                  <a:pt x="1069164" y="1869500"/>
                  <a:pt x="1067494" y="1869111"/>
                </a:cubicBezTo>
                <a:close/>
                <a:moveTo>
                  <a:pt x="1091966" y="1868791"/>
                </a:moveTo>
                <a:cubicBezTo>
                  <a:pt x="1089879" y="1868609"/>
                  <a:pt x="1087371" y="1870056"/>
                  <a:pt x="1085701" y="1872228"/>
                </a:cubicBezTo>
                <a:cubicBezTo>
                  <a:pt x="1089042" y="1873676"/>
                  <a:pt x="1092383" y="1873676"/>
                  <a:pt x="1095725" y="1875123"/>
                </a:cubicBezTo>
                <a:cubicBezTo>
                  <a:pt x="1095725" y="1870780"/>
                  <a:pt x="1094055" y="1868971"/>
                  <a:pt x="1091966" y="1868791"/>
                </a:cubicBezTo>
                <a:close/>
                <a:moveTo>
                  <a:pt x="3887779" y="1868295"/>
                </a:moveTo>
                <a:cubicBezTo>
                  <a:pt x="3887779" y="1868295"/>
                  <a:pt x="3887666" y="1869092"/>
                  <a:pt x="3887566" y="1869789"/>
                </a:cubicBezTo>
                <a:lnTo>
                  <a:pt x="3887551" y="1869900"/>
                </a:lnTo>
                <a:lnTo>
                  <a:pt x="3887438" y="1870685"/>
                </a:lnTo>
                <a:cubicBezTo>
                  <a:pt x="3887410" y="1870884"/>
                  <a:pt x="3887418" y="1870835"/>
                  <a:pt x="3887444" y="1870647"/>
                </a:cubicBezTo>
                <a:lnTo>
                  <a:pt x="3887551" y="1869900"/>
                </a:lnTo>
                <a:close/>
                <a:moveTo>
                  <a:pt x="1057809" y="1864094"/>
                </a:moveTo>
                <a:cubicBezTo>
                  <a:pt x="1057364" y="1864696"/>
                  <a:pt x="1057364" y="1866303"/>
                  <a:pt x="1057365" y="1869517"/>
                </a:cubicBezTo>
                <a:cubicBezTo>
                  <a:pt x="1059149" y="1866304"/>
                  <a:pt x="1059149" y="1866304"/>
                  <a:pt x="1060930" y="1864696"/>
                </a:cubicBezTo>
                <a:cubicBezTo>
                  <a:pt x="1059148" y="1863893"/>
                  <a:pt x="1058256" y="1863491"/>
                  <a:pt x="1057809" y="1864094"/>
                </a:cubicBezTo>
                <a:close/>
                <a:moveTo>
                  <a:pt x="3938172" y="1859460"/>
                </a:moveTo>
                <a:cubicBezTo>
                  <a:pt x="3938886" y="1859310"/>
                  <a:pt x="3938408" y="1860206"/>
                  <a:pt x="3937265" y="1861607"/>
                </a:cubicBezTo>
                <a:lnTo>
                  <a:pt x="3936425" y="1862492"/>
                </a:lnTo>
                <a:lnTo>
                  <a:pt x="3911967" y="1871763"/>
                </a:lnTo>
                <a:lnTo>
                  <a:pt x="3914351" y="1870279"/>
                </a:lnTo>
                <a:cubicBezTo>
                  <a:pt x="3922116" y="1865503"/>
                  <a:pt x="3929963" y="1861182"/>
                  <a:pt x="3938172" y="1859460"/>
                </a:cubicBezTo>
                <a:close/>
                <a:moveTo>
                  <a:pt x="1072070" y="1858221"/>
                </a:moveTo>
                <a:cubicBezTo>
                  <a:pt x="1070424" y="1858196"/>
                  <a:pt x="1069014" y="1858773"/>
                  <a:pt x="1068137" y="1860308"/>
                </a:cubicBezTo>
                <a:cubicBezTo>
                  <a:pt x="1067698" y="1862230"/>
                  <a:pt x="1068229" y="1863767"/>
                  <a:pt x="1069325" y="1864991"/>
                </a:cubicBezTo>
                <a:lnTo>
                  <a:pt x="1069556" y="1865131"/>
                </a:lnTo>
                <a:lnTo>
                  <a:pt x="1069366" y="1869026"/>
                </a:lnTo>
                <a:cubicBezTo>
                  <a:pt x="1070338" y="1869829"/>
                  <a:pt x="1071882" y="1869829"/>
                  <a:pt x="1072553" y="1869026"/>
                </a:cubicBezTo>
                <a:lnTo>
                  <a:pt x="1070535" y="1865731"/>
                </a:lnTo>
                <a:lnTo>
                  <a:pt x="1073441" y="1867509"/>
                </a:lnTo>
                <a:lnTo>
                  <a:pt x="1073027" y="1869410"/>
                </a:lnTo>
                <a:lnTo>
                  <a:pt x="1078660" y="1868643"/>
                </a:lnTo>
                <a:lnTo>
                  <a:pt x="1083652" y="1869529"/>
                </a:lnTo>
                <a:cubicBezTo>
                  <a:pt x="1083652" y="1867992"/>
                  <a:pt x="1085406" y="1866456"/>
                  <a:pt x="1085407" y="1864920"/>
                </a:cubicBezTo>
                <a:lnTo>
                  <a:pt x="1082315" y="1862733"/>
                </a:lnTo>
                <a:lnTo>
                  <a:pt x="1082526" y="1862290"/>
                </a:lnTo>
                <a:lnTo>
                  <a:pt x="1081748" y="1862332"/>
                </a:lnTo>
                <a:lnTo>
                  <a:pt x="1080098" y="1861164"/>
                </a:lnTo>
                <a:cubicBezTo>
                  <a:pt x="1077546" y="1859643"/>
                  <a:pt x="1074540" y="1858257"/>
                  <a:pt x="1072070" y="1858221"/>
                </a:cubicBezTo>
                <a:close/>
                <a:moveTo>
                  <a:pt x="426163" y="1850719"/>
                </a:moveTo>
                <a:cubicBezTo>
                  <a:pt x="454425" y="1864287"/>
                  <a:pt x="480746" y="1877880"/>
                  <a:pt x="509007" y="1891730"/>
                </a:cubicBezTo>
                <a:cubicBezTo>
                  <a:pt x="513994" y="1891728"/>
                  <a:pt x="522305" y="1891728"/>
                  <a:pt x="518981" y="1879419"/>
                </a:cubicBezTo>
                <a:cubicBezTo>
                  <a:pt x="513993" y="1870187"/>
                  <a:pt x="504017" y="1870186"/>
                  <a:pt x="497368" y="1868648"/>
                </a:cubicBezTo>
                <a:cubicBezTo>
                  <a:pt x="472434" y="1864287"/>
                  <a:pt x="451101" y="1850719"/>
                  <a:pt x="426163" y="1850719"/>
                </a:cubicBezTo>
                <a:close/>
                <a:moveTo>
                  <a:pt x="116880" y="1841073"/>
                </a:moveTo>
                <a:lnTo>
                  <a:pt x="120813" y="1845262"/>
                </a:lnTo>
                <a:lnTo>
                  <a:pt x="119780" y="1844625"/>
                </a:lnTo>
                <a:close/>
                <a:moveTo>
                  <a:pt x="411256" y="1839559"/>
                </a:moveTo>
                <a:cubicBezTo>
                  <a:pt x="408087" y="1839558"/>
                  <a:pt x="401755" y="1839558"/>
                  <a:pt x="401754" y="1846796"/>
                </a:cubicBezTo>
                <a:cubicBezTo>
                  <a:pt x="406503" y="1846796"/>
                  <a:pt x="411255" y="1848243"/>
                  <a:pt x="411256" y="1839559"/>
                </a:cubicBezTo>
                <a:close/>
                <a:moveTo>
                  <a:pt x="1830121" y="1839139"/>
                </a:moveTo>
                <a:lnTo>
                  <a:pt x="1826802" y="1840980"/>
                </a:lnTo>
                <a:lnTo>
                  <a:pt x="1819393" y="1853327"/>
                </a:lnTo>
                <a:lnTo>
                  <a:pt x="1815090" y="1858392"/>
                </a:lnTo>
                <a:lnTo>
                  <a:pt x="1822951" y="1851592"/>
                </a:lnTo>
                <a:lnTo>
                  <a:pt x="1830473" y="1844355"/>
                </a:lnTo>
                <a:lnTo>
                  <a:pt x="1830120" y="1839141"/>
                </a:lnTo>
                <a:close/>
                <a:moveTo>
                  <a:pt x="597035" y="1837330"/>
                </a:moveTo>
                <a:lnTo>
                  <a:pt x="605937" y="1844105"/>
                </a:lnTo>
                <a:lnTo>
                  <a:pt x="604159" y="1846016"/>
                </a:lnTo>
                <a:lnTo>
                  <a:pt x="603136" y="1847117"/>
                </a:lnTo>
                <a:cubicBezTo>
                  <a:pt x="603136" y="1847117"/>
                  <a:pt x="603574" y="1846645"/>
                  <a:pt x="604125" y="1846053"/>
                </a:cubicBezTo>
                <a:lnTo>
                  <a:pt x="604159" y="1846016"/>
                </a:lnTo>
                <a:lnTo>
                  <a:pt x="605772" y="1844282"/>
                </a:lnTo>
                <a:lnTo>
                  <a:pt x="605937" y="1844105"/>
                </a:lnTo>
                <a:lnTo>
                  <a:pt x="610318" y="1847441"/>
                </a:lnTo>
                <a:cubicBezTo>
                  <a:pt x="614886" y="1850300"/>
                  <a:pt x="619450" y="1852589"/>
                  <a:pt x="623603" y="1854115"/>
                </a:cubicBezTo>
                <a:cubicBezTo>
                  <a:pt x="628585" y="1855643"/>
                  <a:pt x="633565" y="1857168"/>
                  <a:pt x="638271" y="1860218"/>
                </a:cubicBezTo>
                <a:cubicBezTo>
                  <a:pt x="639933" y="1860219"/>
                  <a:pt x="643254" y="1861747"/>
                  <a:pt x="644913" y="1863271"/>
                </a:cubicBezTo>
                <a:cubicBezTo>
                  <a:pt x="644914" y="1867570"/>
                  <a:pt x="644914" y="1871894"/>
                  <a:pt x="644914" y="1877998"/>
                </a:cubicBezTo>
                <a:cubicBezTo>
                  <a:pt x="676465" y="1860221"/>
                  <a:pt x="706080" y="1893257"/>
                  <a:pt x="732649" y="1910042"/>
                </a:cubicBezTo>
                <a:cubicBezTo>
                  <a:pt x="730987" y="1911567"/>
                  <a:pt x="729327" y="1914367"/>
                  <a:pt x="727667" y="1917417"/>
                </a:cubicBezTo>
                <a:cubicBezTo>
                  <a:pt x="730989" y="1917417"/>
                  <a:pt x="732647" y="1920469"/>
                  <a:pt x="734309" y="1920469"/>
                </a:cubicBezTo>
                <a:cubicBezTo>
                  <a:pt x="737353" y="1921995"/>
                  <a:pt x="740675" y="1917418"/>
                  <a:pt x="745656" y="1917418"/>
                </a:cubicBezTo>
                <a:cubicBezTo>
                  <a:pt x="753960" y="1918943"/>
                  <a:pt x="762264" y="1923520"/>
                  <a:pt x="770567" y="1926573"/>
                </a:cubicBezTo>
                <a:cubicBezTo>
                  <a:pt x="787171" y="1934203"/>
                  <a:pt x="801840" y="1946410"/>
                  <a:pt x="820107" y="1946410"/>
                </a:cubicBezTo>
                <a:cubicBezTo>
                  <a:pt x="813464" y="1938780"/>
                  <a:pt x="803501" y="1935729"/>
                  <a:pt x="796858" y="1928098"/>
                </a:cubicBezTo>
                <a:cubicBezTo>
                  <a:pt x="790215" y="1923521"/>
                  <a:pt x="790215" y="1911569"/>
                  <a:pt x="782189" y="1906991"/>
                </a:cubicBezTo>
                <a:cubicBezTo>
                  <a:pt x="763925" y="1896309"/>
                  <a:pt x="743995" y="1888679"/>
                  <a:pt x="724345" y="1879523"/>
                </a:cubicBezTo>
                <a:cubicBezTo>
                  <a:pt x="682831" y="1858694"/>
                  <a:pt x="639932" y="1837330"/>
                  <a:pt x="597035" y="1837330"/>
                </a:cubicBezTo>
                <a:close/>
                <a:moveTo>
                  <a:pt x="1909740" y="1834947"/>
                </a:moveTo>
                <a:lnTo>
                  <a:pt x="1896201" y="1847392"/>
                </a:lnTo>
                <a:lnTo>
                  <a:pt x="1893363" y="1851900"/>
                </a:lnTo>
                <a:cubicBezTo>
                  <a:pt x="1892218" y="1853673"/>
                  <a:pt x="1891247" y="1855104"/>
                  <a:pt x="1890553" y="1855984"/>
                </a:cubicBezTo>
                <a:cubicBezTo>
                  <a:pt x="1881985" y="1870908"/>
                  <a:pt x="1876022" y="1883283"/>
                  <a:pt x="1870660" y="1887667"/>
                </a:cubicBezTo>
                <a:lnTo>
                  <a:pt x="1859933" y="1903143"/>
                </a:lnTo>
                <a:lnTo>
                  <a:pt x="1880339" y="1881706"/>
                </a:lnTo>
                <a:lnTo>
                  <a:pt x="1893730" y="1868017"/>
                </a:lnTo>
                <a:lnTo>
                  <a:pt x="1893379" y="1866593"/>
                </a:lnTo>
                <a:lnTo>
                  <a:pt x="1896760" y="1859863"/>
                </a:lnTo>
                <a:lnTo>
                  <a:pt x="1895473" y="1860770"/>
                </a:lnTo>
                <a:lnTo>
                  <a:pt x="1897215" y="1858956"/>
                </a:lnTo>
                <a:lnTo>
                  <a:pt x="1901013" y="1851393"/>
                </a:lnTo>
                <a:cubicBezTo>
                  <a:pt x="1904485" y="1844699"/>
                  <a:pt x="1908118" y="1837876"/>
                  <a:pt x="1909612" y="1835403"/>
                </a:cubicBezTo>
                <a:close/>
                <a:moveTo>
                  <a:pt x="1848021" y="1834924"/>
                </a:moveTo>
                <a:lnTo>
                  <a:pt x="1845371" y="1837091"/>
                </a:lnTo>
                <a:lnTo>
                  <a:pt x="1843829" y="1840446"/>
                </a:lnTo>
                <a:close/>
                <a:moveTo>
                  <a:pt x="396605" y="1833977"/>
                </a:moveTo>
                <a:cubicBezTo>
                  <a:pt x="391812" y="1833978"/>
                  <a:pt x="387020" y="1833977"/>
                  <a:pt x="382225" y="1833978"/>
                </a:cubicBezTo>
                <a:cubicBezTo>
                  <a:pt x="382226" y="1841281"/>
                  <a:pt x="388616" y="1844203"/>
                  <a:pt x="391813" y="1847125"/>
                </a:cubicBezTo>
                <a:cubicBezTo>
                  <a:pt x="393410" y="1842742"/>
                  <a:pt x="395009" y="1838360"/>
                  <a:pt x="396605" y="1833977"/>
                </a:cubicBezTo>
                <a:close/>
                <a:moveTo>
                  <a:pt x="1858636" y="1831324"/>
                </a:moveTo>
                <a:cubicBezTo>
                  <a:pt x="1838573" y="1840426"/>
                  <a:pt x="1859202" y="1826763"/>
                  <a:pt x="1843114" y="1851998"/>
                </a:cubicBezTo>
                <a:cubicBezTo>
                  <a:pt x="1834889" y="1864070"/>
                  <a:pt x="1830240" y="1867659"/>
                  <a:pt x="1827640" y="1867429"/>
                </a:cubicBezTo>
                <a:lnTo>
                  <a:pt x="1826656" y="1866766"/>
                </a:lnTo>
                <a:lnTo>
                  <a:pt x="1825783" y="1868730"/>
                </a:lnTo>
                <a:lnTo>
                  <a:pt x="1823000" y="1873425"/>
                </a:lnTo>
                <a:lnTo>
                  <a:pt x="1840178" y="1858689"/>
                </a:lnTo>
                <a:lnTo>
                  <a:pt x="1847786" y="1851486"/>
                </a:lnTo>
                <a:lnTo>
                  <a:pt x="1850986" y="1845419"/>
                </a:lnTo>
                <a:lnTo>
                  <a:pt x="1854632" y="1839442"/>
                </a:lnTo>
                <a:lnTo>
                  <a:pt x="1853565" y="1837166"/>
                </a:lnTo>
                <a:cubicBezTo>
                  <a:pt x="1853700" y="1834953"/>
                  <a:pt x="1855203" y="1832881"/>
                  <a:pt x="1858636" y="1831324"/>
                </a:cubicBezTo>
                <a:close/>
                <a:moveTo>
                  <a:pt x="1099080" y="1829402"/>
                </a:moveTo>
                <a:cubicBezTo>
                  <a:pt x="1098658" y="1830006"/>
                  <a:pt x="1098657" y="1831612"/>
                  <a:pt x="1098658" y="1834826"/>
                </a:cubicBezTo>
                <a:cubicBezTo>
                  <a:pt x="1100349" y="1833218"/>
                  <a:pt x="1100349" y="1831611"/>
                  <a:pt x="1102037" y="1830006"/>
                </a:cubicBezTo>
                <a:cubicBezTo>
                  <a:pt x="1100347" y="1829201"/>
                  <a:pt x="1099502" y="1828800"/>
                  <a:pt x="1099080" y="1829402"/>
                </a:cubicBezTo>
                <a:close/>
                <a:moveTo>
                  <a:pt x="1157661" y="1829401"/>
                </a:moveTo>
                <a:cubicBezTo>
                  <a:pt x="1157241" y="1830005"/>
                  <a:pt x="1157242" y="1831612"/>
                  <a:pt x="1157242" y="1834825"/>
                </a:cubicBezTo>
                <a:cubicBezTo>
                  <a:pt x="1159071" y="1833219"/>
                  <a:pt x="1159072" y="1831611"/>
                  <a:pt x="1160598" y="1830005"/>
                </a:cubicBezTo>
                <a:cubicBezTo>
                  <a:pt x="1158920" y="1829201"/>
                  <a:pt x="1158080" y="1828800"/>
                  <a:pt x="1157661" y="1829401"/>
                </a:cubicBezTo>
                <a:close/>
                <a:moveTo>
                  <a:pt x="371646" y="1825448"/>
                </a:moveTo>
                <a:cubicBezTo>
                  <a:pt x="368743" y="1825076"/>
                  <a:pt x="365459" y="1826198"/>
                  <a:pt x="363920" y="1826199"/>
                </a:cubicBezTo>
                <a:cubicBezTo>
                  <a:pt x="363918" y="1838191"/>
                  <a:pt x="372030" y="1833694"/>
                  <a:pt x="377065" y="1833694"/>
                </a:cubicBezTo>
                <a:cubicBezTo>
                  <a:pt x="377066" y="1827697"/>
                  <a:pt x="374547" y="1825825"/>
                  <a:pt x="371646" y="1825448"/>
                </a:cubicBezTo>
                <a:close/>
                <a:moveTo>
                  <a:pt x="4021368" y="1822614"/>
                </a:moveTo>
                <a:lnTo>
                  <a:pt x="4016738" y="1825803"/>
                </a:lnTo>
                <a:lnTo>
                  <a:pt x="3985919" y="1845670"/>
                </a:lnTo>
                <a:lnTo>
                  <a:pt x="3972475" y="1849281"/>
                </a:lnTo>
                <a:lnTo>
                  <a:pt x="3954903" y="1855528"/>
                </a:lnTo>
                <a:lnTo>
                  <a:pt x="3961332" y="1851130"/>
                </a:lnTo>
                <a:cubicBezTo>
                  <a:pt x="3972086" y="1846126"/>
                  <a:pt x="3982790" y="1840699"/>
                  <a:pt x="3993600" y="1834598"/>
                </a:cubicBezTo>
                <a:lnTo>
                  <a:pt x="4008678" y="1825171"/>
                </a:lnTo>
                <a:lnTo>
                  <a:pt x="4008560" y="1825587"/>
                </a:lnTo>
                <a:cubicBezTo>
                  <a:pt x="4009813" y="1825460"/>
                  <a:pt x="4012667" y="1824813"/>
                  <a:pt x="4017895" y="1823468"/>
                </a:cubicBezTo>
                <a:close/>
                <a:moveTo>
                  <a:pt x="933132" y="1819722"/>
                </a:moveTo>
                <a:cubicBezTo>
                  <a:pt x="930955" y="1818912"/>
                  <a:pt x="928579" y="1820016"/>
                  <a:pt x="927788" y="1823908"/>
                </a:cubicBezTo>
                <a:cubicBezTo>
                  <a:pt x="930954" y="1825464"/>
                  <a:pt x="934121" y="1825464"/>
                  <a:pt x="937288" y="1827021"/>
                </a:cubicBezTo>
                <a:cubicBezTo>
                  <a:pt x="937287" y="1823258"/>
                  <a:pt x="935308" y="1820535"/>
                  <a:pt x="933132" y="1819722"/>
                </a:cubicBezTo>
                <a:close/>
                <a:moveTo>
                  <a:pt x="784918" y="1815367"/>
                </a:moveTo>
                <a:cubicBezTo>
                  <a:pt x="789624" y="1821440"/>
                  <a:pt x="796266" y="1822957"/>
                  <a:pt x="801247" y="1825993"/>
                </a:cubicBezTo>
                <a:cubicBezTo>
                  <a:pt x="811212" y="1830547"/>
                  <a:pt x="819514" y="1835102"/>
                  <a:pt x="827815" y="1839657"/>
                </a:cubicBezTo>
                <a:cubicBezTo>
                  <a:pt x="816193" y="1844210"/>
                  <a:pt x="806230" y="1835102"/>
                  <a:pt x="796266" y="1830549"/>
                </a:cubicBezTo>
                <a:cubicBezTo>
                  <a:pt x="794605" y="1829789"/>
                  <a:pt x="790523" y="1827891"/>
                  <a:pt x="787480" y="1825234"/>
                </a:cubicBezTo>
                <a:lnTo>
                  <a:pt x="785606" y="1822718"/>
                </a:lnTo>
                <a:lnTo>
                  <a:pt x="786782" y="1820878"/>
                </a:lnTo>
                <a:cubicBezTo>
                  <a:pt x="787203" y="1820343"/>
                  <a:pt x="787583" y="1820028"/>
                  <a:pt x="788345" y="1819398"/>
                </a:cubicBezTo>
                <a:cubicBezTo>
                  <a:pt x="786668" y="1817761"/>
                  <a:pt x="785828" y="1817761"/>
                  <a:pt x="785409" y="1818705"/>
                </a:cubicBezTo>
                <a:lnTo>
                  <a:pt x="785126" y="1822071"/>
                </a:lnTo>
                <a:lnTo>
                  <a:pt x="784124" y="1820727"/>
                </a:lnTo>
                <a:cubicBezTo>
                  <a:pt x="783554" y="1819067"/>
                  <a:pt x="783674" y="1817265"/>
                  <a:pt x="784918" y="1815367"/>
                </a:cubicBezTo>
                <a:close/>
                <a:moveTo>
                  <a:pt x="323641" y="1813146"/>
                </a:moveTo>
                <a:cubicBezTo>
                  <a:pt x="323643" y="1820337"/>
                  <a:pt x="329977" y="1819097"/>
                  <a:pt x="333143" y="1819097"/>
                </a:cubicBezTo>
                <a:cubicBezTo>
                  <a:pt x="333142" y="1811658"/>
                  <a:pt x="326808" y="1813146"/>
                  <a:pt x="323641" y="1813146"/>
                </a:cubicBezTo>
                <a:close/>
                <a:moveTo>
                  <a:pt x="581969" y="1812776"/>
                </a:moveTo>
                <a:cubicBezTo>
                  <a:pt x="575638" y="1814279"/>
                  <a:pt x="564080" y="1815532"/>
                  <a:pt x="567381" y="1830573"/>
                </a:cubicBezTo>
                <a:cubicBezTo>
                  <a:pt x="570686" y="1841101"/>
                  <a:pt x="585271" y="1847118"/>
                  <a:pt x="591876" y="1847118"/>
                </a:cubicBezTo>
                <a:cubicBezTo>
                  <a:pt x="590226" y="1835084"/>
                  <a:pt x="586923" y="1823052"/>
                  <a:pt x="581969" y="1812776"/>
                </a:cubicBezTo>
                <a:close/>
                <a:moveTo>
                  <a:pt x="1019061" y="1805295"/>
                </a:moveTo>
                <a:cubicBezTo>
                  <a:pt x="1014310" y="1805293"/>
                  <a:pt x="1009561" y="1803847"/>
                  <a:pt x="1009561" y="1812532"/>
                </a:cubicBezTo>
                <a:cubicBezTo>
                  <a:pt x="1012727" y="1812532"/>
                  <a:pt x="1019061" y="1812532"/>
                  <a:pt x="1019061" y="1805295"/>
                </a:cubicBezTo>
                <a:close/>
                <a:moveTo>
                  <a:pt x="465220" y="1798266"/>
                </a:moveTo>
                <a:cubicBezTo>
                  <a:pt x="465221" y="1799778"/>
                  <a:pt x="465220" y="1802800"/>
                  <a:pt x="465220" y="1805826"/>
                </a:cubicBezTo>
                <a:cubicBezTo>
                  <a:pt x="468386" y="1805825"/>
                  <a:pt x="471289" y="1805825"/>
                  <a:pt x="474720" y="1805825"/>
                </a:cubicBezTo>
                <a:cubicBezTo>
                  <a:pt x="474719" y="1802802"/>
                  <a:pt x="474720" y="1799778"/>
                  <a:pt x="474720" y="1798267"/>
                </a:cubicBezTo>
                <a:cubicBezTo>
                  <a:pt x="471289" y="1798267"/>
                  <a:pt x="468387" y="1798266"/>
                  <a:pt x="465220" y="1798266"/>
                </a:cubicBezTo>
                <a:close/>
                <a:moveTo>
                  <a:pt x="892394" y="1797482"/>
                </a:moveTo>
                <a:cubicBezTo>
                  <a:pt x="892395" y="1804721"/>
                  <a:pt x="898631" y="1804721"/>
                  <a:pt x="901886" y="1804720"/>
                </a:cubicBezTo>
                <a:cubicBezTo>
                  <a:pt x="901887" y="1796034"/>
                  <a:pt x="897275" y="1797483"/>
                  <a:pt x="892394" y="1797482"/>
                </a:cubicBezTo>
                <a:close/>
                <a:moveTo>
                  <a:pt x="958264" y="1795805"/>
                </a:moveTo>
                <a:cubicBezTo>
                  <a:pt x="956452" y="1796103"/>
                  <a:pt x="954682" y="1797212"/>
                  <a:pt x="953037" y="1799432"/>
                </a:cubicBezTo>
                <a:cubicBezTo>
                  <a:pt x="959619" y="1800954"/>
                  <a:pt x="966487" y="1803996"/>
                  <a:pt x="973358" y="1807041"/>
                </a:cubicBezTo>
                <a:cubicBezTo>
                  <a:pt x="969494" y="1801333"/>
                  <a:pt x="963697" y="1794916"/>
                  <a:pt x="958264" y="1795805"/>
                </a:cubicBezTo>
                <a:close/>
                <a:moveTo>
                  <a:pt x="205844" y="1793957"/>
                </a:moveTo>
                <a:cubicBezTo>
                  <a:pt x="208091" y="1795351"/>
                  <a:pt x="210059" y="1796480"/>
                  <a:pt x="210187" y="1796657"/>
                </a:cubicBezTo>
                <a:cubicBezTo>
                  <a:pt x="210250" y="1796745"/>
                  <a:pt x="209853" y="1796594"/>
                  <a:pt x="208800" y="1796119"/>
                </a:cubicBezTo>
                <a:lnTo>
                  <a:pt x="207741" y="1795625"/>
                </a:lnTo>
                <a:close/>
                <a:moveTo>
                  <a:pt x="4064814" y="1791932"/>
                </a:moveTo>
                <a:lnTo>
                  <a:pt x="4052952" y="1800854"/>
                </a:lnTo>
                <a:lnTo>
                  <a:pt x="4041280" y="1808895"/>
                </a:lnTo>
                <a:lnTo>
                  <a:pt x="4034544" y="1809993"/>
                </a:lnTo>
                <a:lnTo>
                  <a:pt x="4031557" y="1810704"/>
                </a:lnTo>
                <a:lnTo>
                  <a:pt x="4057150" y="1793883"/>
                </a:lnTo>
                <a:lnTo>
                  <a:pt x="4060623" y="1792854"/>
                </a:lnTo>
                <a:close/>
                <a:moveTo>
                  <a:pt x="949840" y="1791559"/>
                </a:moveTo>
                <a:cubicBezTo>
                  <a:pt x="949619" y="1792161"/>
                  <a:pt x="950063" y="1793768"/>
                  <a:pt x="950955" y="1796983"/>
                </a:cubicBezTo>
                <a:cubicBezTo>
                  <a:pt x="950954" y="1795375"/>
                  <a:pt x="952739" y="1793501"/>
                  <a:pt x="952739" y="1792162"/>
                </a:cubicBezTo>
                <a:cubicBezTo>
                  <a:pt x="950956" y="1791358"/>
                  <a:pt x="950063" y="1790956"/>
                  <a:pt x="949840" y="1791559"/>
                </a:cubicBezTo>
                <a:close/>
                <a:moveTo>
                  <a:pt x="1243039" y="1787510"/>
                </a:moveTo>
                <a:cubicBezTo>
                  <a:pt x="1228029" y="1790536"/>
                  <a:pt x="1253048" y="1811729"/>
                  <a:pt x="1256382" y="1814756"/>
                </a:cubicBezTo>
                <a:cubicBezTo>
                  <a:pt x="1274453" y="1831155"/>
                  <a:pt x="1294468" y="1847807"/>
                  <a:pt x="1312815" y="1864183"/>
                </a:cubicBezTo>
                <a:cubicBezTo>
                  <a:pt x="1321154" y="1871500"/>
                  <a:pt x="1329217" y="1877555"/>
                  <a:pt x="1337556" y="1886638"/>
                </a:cubicBezTo>
                <a:cubicBezTo>
                  <a:pt x="1342559" y="1889665"/>
                  <a:pt x="1349231" y="1901775"/>
                  <a:pt x="1355902" y="1894206"/>
                </a:cubicBezTo>
                <a:cubicBezTo>
                  <a:pt x="1330883" y="1871499"/>
                  <a:pt x="1306144" y="1847807"/>
                  <a:pt x="1281123" y="1823586"/>
                </a:cubicBezTo>
                <a:lnTo>
                  <a:pt x="1280849" y="1823119"/>
                </a:lnTo>
                <a:lnTo>
                  <a:pt x="1282201" y="1820878"/>
                </a:lnTo>
                <a:cubicBezTo>
                  <a:pt x="1282622" y="1820343"/>
                  <a:pt x="1283046" y="1820028"/>
                  <a:pt x="1283891" y="1819398"/>
                </a:cubicBezTo>
                <a:cubicBezTo>
                  <a:pt x="1282200" y="1817760"/>
                  <a:pt x="1281355" y="1817760"/>
                  <a:pt x="1280933" y="1818706"/>
                </a:cubicBezTo>
                <a:lnTo>
                  <a:pt x="1280596" y="1822689"/>
                </a:lnTo>
                <a:lnTo>
                  <a:pt x="1273446" y="1810561"/>
                </a:lnTo>
                <a:cubicBezTo>
                  <a:pt x="1270353" y="1806809"/>
                  <a:pt x="1267086" y="1803403"/>
                  <a:pt x="1264723" y="1799619"/>
                </a:cubicBezTo>
                <a:cubicBezTo>
                  <a:pt x="1258052" y="1792049"/>
                  <a:pt x="1251379" y="1785995"/>
                  <a:pt x="1243039" y="1787510"/>
                </a:cubicBezTo>
                <a:close/>
                <a:moveTo>
                  <a:pt x="491787" y="1783758"/>
                </a:moveTo>
                <a:cubicBezTo>
                  <a:pt x="488381" y="1786753"/>
                  <a:pt x="483272" y="1789746"/>
                  <a:pt x="479865" y="1792739"/>
                </a:cubicBezTo>
                <a:cubicBezTo>
                  <a:pt x="483274" y="1797228"/>
                  <a:pt x="486679" y="1800221"/>
                  <a:pt x="490085" y="1804711"/>
                </a:cubicBezTo>
                <a:cubicBezTo>
                  <a:pt x="490085" y="1797230"/>
                  <a:pt x="490085" y="1789747"/>
                  <a:pt x="491787" y="1783758"/>
                </a:cubicBezTo>
                <a:close/>
                <a:moveTo>
                  <a:pt x="911921" y="1782643"/>
                </a:moveTo>
                <a:cubicBezTo>
                  <a:pt x="911921" y="1785668"/>
                  <a:pt x="911921" y="1788691"/>
                  <a:pt x="911921" y="1790203"/>
                </a:cubicBezTo>
                <a:cubicBezTo>
                  <a:pt x="916713" y="1790203"/>
                  <a:pt x="921508" y="1790203"/>
                  <a:pt x="926301" y="1785667"/>
                </a:cubicBezTo>
                <a:cubicBezTo>
                  <a:pt x="921508" y="1785667"/>
                  <a:pt x="916714" y="1784155"/>
                  <a:pt x="911921" y="1782643"/>
                </a:cubicBezTo>
                <a:close/>
                <a:moveTo>
                  <a:pt x="1307619" y="1781627"/>
                </a:moveTo>
                <a:cubicBezTo>
                  <a:pt x="1307618" y="1783140"/>
                  <a:pt x="1305949" y="1784652"/>
                  <a:pt x="1305949" y="1784652"/>
                </a:cubicBezTo>
                <a:cubicBezTo>
                  <a:pt x="1309290" y="1786163"/>
                  <a:pt x="1312631" y="1789188"/>
                  <a:pt x="1315973" y="1784652"/>
                </a:cubicBezTo>
                <a:cubicBezTo>
                  <a:pt x="1312632" y="1784651"/>
                  <a:pt x="1310961" y="1783140"/>
                  <a:pt x="1307619" y="1781627"/>
                </a:cubicBezTo>
                <a:close/>
                <a:moveTo>
                  <a:pt x="1006531" y="1778881"/>
                </a:moveTo>
                <a:cubicBezTo>
                  <a:pt x="1006322" y="1779235"/>
                  <a:pt x="1006743" y="1780294"/>
                  <a:pt x="1007589" y="1782408"/>
                </a:cubicBezTo>
                <a:cubicBezTo>
                  <a:pt x="1007589" y="1780998"/>
                  <a:pt x="1007589" y="1780998"/>
                  <a:pt x="1009281" y="1779589"/>
                </a:cubicBezTo>
                <a:cubicBezTo>
                  <a:pt x="1007589" y="1778881"/>
                  <a:pt x="1006743" y="1778530"/>
                  <a:pt x="1006531" y="1778881"/>
                </a:cubicBezTo>
                <a:close/>
                <a:moveTo>
                  <a:pt x="959448" y="1777218"/>
                </a:moveTo>
                <a:cubicBezTo>
                  <a:pt x="955421" y="1777455"/>
                  <a:pt x="952197" y="1781027"/>
                  <a:pt x="952197" y="1789431"/>
                </a:cubicBezTo>
                <a:cubicBezTo>
                  <a:pt x="958745" y="1792419"/>
                  <a:pt x="966929" y="1793914"/>
                  <a:pt x="975114" y="1796902"/>
                </a:cubicBezTo>
                <a:cubicBezTo>
                  <a:pt x="975114" y="1785695"/>
                  <a:pt x="966161" y="1776825"/>
                  <a:pt x="959448" y="1777218"/>
                </a:cubicBezTo>
                <a:close/>
                <a:moveTo>
                  <a:pt x="1217994" y="1775273"/>
                </a:moveTo>
                <a:cubicBezTo>
                  <a:pt x="1214739" y="1775272"/>
                  <a:pt x="1208500" y="1773716"/>
                  <a:pt x="1208501" y="1783058"/>
                </a:cubicBezTo>
                <a:cubicBezTo>
                  <a:pt x="1213112" y="1783058"/>
                  <a:pt x="1217994" y="1784615"/>
                  <a:pt x="1217994" y="1775273"/>
                </a:cubicBezTo>
                <a:close/>
                <a:moveTo>
                  <a:pt x="1116836" y="1774987"/>
                </a:moveTo>
                <a:cubicBezTo>
                  <a:pt x="1114976" y="1774208"/>
                  <a:pt x="1112909" y="1775376"/>
                  <a:pt x="1112083" y="1779269"/>
                </a:cubicBezTo>
                <a:cubicBezTo>
                  <a:pt x="1115389" y="1780827"/>
                  <a:pt x="1117043" y="1782385"/>
                  <a:pt x="1120350" y="1782382"/>
                </a:cubicBezTo>
                <a:cubicBezTo>
                  <a:pt x="1120350" y="1778489"/>
                  <a:pt x="1118696" y="1775765"/>
                  <a:pt x="1116836" y="1774987"/>
                </a:cubicBezTo>
                <a:close/>
                <a:moveTo>
                  <a:pt x="888733" y="1774832"/>
                </a:moveTo>
                <a:cubicBezTo>
                  <a:pt x="893448" y="1779443"/>
                  <a:pt x="897052" y="1785589"/>
                  <a:pt x="901770" y="1790198"/>
                </a:cubicBezTo>
                <a:cubicBezTo>
                  <a:pt x="903434" y="1785588"/>
                  <a:pt x="905096" y="1779442"/>
                  <a:pt x="906763" y="1774833"/>
                </a:cubicBezTo>
                <a:cubicBezTo>
                  <a:pt x="901768" y="1774831"/>
                  <a:pt x="895112" y="1774830"/>
                  <a:pt x="888733" y="1774832"/>
                </a:cubicBezTo>
                <a:close/>
                <a:moveTo>
                  <a:pt x="456677" y="1774832"/>
                </a:moveTo>
                <a:cubicBezTo>
                  <a:pt x="456677" y="1790199"/>
                  <a:pt x="463251" y="1788662"/>
                  <a:pt x="469827" y="1785589"/>
                </a:cubicBezTo>
                <a:cubicBezTo>
                  <a:pt x="466540" y="1782517"/>
                  <a:pt x="459965" y="1779443"/>
                  <a:pt x="456677" y="1774832"/>
                </a:cubicBezTo>
                <a:close/>
                <a:moveTo>
                  <a:pt x="1297593" y="1773816"/>
                </a:moveTo>
                <a:cubicBezTo>
                  <a:pt x="1297594" y="1775329"/>
                  <a:pt x="1297592" y="1776840"/>
                  <a:pt x="1295644" y="1776840"/>
                </a:cubicBezTo>
                <a:cubicBezTo>
                  <a:pt x="1298986" y="1778352"/>
                  <a:pt x="1302327" y="1781376"/>
                  <a:pt x="1305667" y="1776839"/>
                </a:cubicBezTo>
                <a:cubicBezTo>
                  <a:pt x="1302328" y="1776840"/>
                  <a:pt x="1300656" y="1775328"/>
                  <a:pt x="1297593" y="1773816"/>
                </a:cubicBezTo>
                <a:close/>
                <a:moveTo>
                  <a:pt x="2263123" y="1773396"/>
                </a:moveTo>
                <a:cubicBezTo>
                  <a:pt x="2264787" y="1772511"/>
                  <a:pt x="2266253" y="1774301"/>
                  <a:pt x="2266579" y="1778273"/>
                </a:cubicBezTo>
                <a:cubicBezTo>
                  <a:pt x="2265859" y="1779651"/>
                  <a:pt x="2262695" y="1783406"/>
                  <a:pt x="2260281" y="1785727"/>
                </a:cubicBezTo>
                <a:cubicBezTo>
                  <a:pt x="2259075" y="1786888"/>
                  <a:pt x="2258055" y="1787688"/>
                  <a:pt x="2257623" y="1787655"/>
                </a:cubicBezTo>
                <a:cubicBezTo>
                  <a:pt x="2257190" y="1787620"/>
                  <a:pt x="2257344" y="1786750"/>
                  <a:pt x="2258485" y="1784569"/>
                </a:cubicBezTo>
                <a:cubicBezTo>
                  <a:pt x="2259599" y="1777841"/>
                  <a:pt x="2261460" y="1774281"/>
                  <a:pt x="2263123" y="1773396"/>
                </a:cubicBezTo>
                <a:close/>
                <a:moveTo>
                  <a:pt x="1108845" y="1771049"/>
                </a:moveTo>
                <a:cubicBezTo>
                  <a:pt x="1108420" y="1771421"/>
                  <a:pt x="1108421" y="1772476"/>
                  <a:pt x="1108422" y="1774583"/>
                </a:cubicBezTo>
                <a:cubicBezTo>
                  <a:pt x="1110111" y="1773095"/>
                  <a:pt x="1110111" y="1773095"/>
                  <a:pt x="1111801" y="1771608"/>
                </a:cubicBezTo>
                <a:cubicBezTo>
                  <a:pt x="1110111" y="1770988"/>
                  <a:pt x="1109265" y="1770677"/>
                  <a:pt x="1108845" y="1771049"/>
                </a:cubicBezTo>
                <a:close/>
                <a:moveTo>
                  <a:pt x="3985753" y="1767407"/>
                </a:moveTo>
                <a:cubicBezTo>
                  <a:pt x="3987162" y="1767904"/>
                  <a:pt x="3984812" y="1771753"/>
                  <a:pt x="3976625" y="1774446"/>
                </a:cubicBezTo>
                <a:cubicBezTo>
                  <a:pt x="3979290" y="1771139"/>
                  <a:pt x="3981532" y="1769186"/>
                  <a:pt x="3983169" y="1768193"/>
                </a:cubicBezTo>
                <a:cubicBezTo>
                  <a:pt x="3984398" y="1767447"/>
                  <a:pt x="3985284" y="1767241"/>
                  <a:pt x="3985753" y="1767407"/>
                </a:cubicBezTo>
                <a:close/>
                <a:moveTo>
                  <a:pt x="2272378" y="1765382"/>
                </a:moveTo>
                <a:cubicBezTo>
                  <a:pt x="2273027" y="1765129"/>
                  <a:pt x="2273357" y="1765974"/>
                  <a:pt x="2273522" y="1766882"/>
                </a:cubicBezTo>
                <a:cubicBezTo>
                  <a:pt x="2273689" y="1767791"/>
                  <a:pt x="2273693" y="1768763"/>
                  <a:pt x="2273693" y="1768763"/>
                </a:cubicBezTo>
                <a:cubicBezTo>
                  <a:pt x="2271092" y="1769775"/>
                  <a:pt x="2271076" y="1765889"/>
                  <a:pt x="2272378" y="1765382"/>
                </a:cubicBezTo>
                <a:close/>
                <a:moveTo>
                  <a:pt x="3881132" y="1763701"/>
                </a:moveTo>
                <a:cubicBezTo>
                  <a:pt x="3881054" y="1764431"/>
                  <a:pt x="3880658" y="1764758"/>
                  <a:pt x="3880151" y="1764702"/>
                </a:cubicBezTo>
                <a:lnTo>
                  <a:pt x="3879807" y="1764434"/>
                </a:lnTo>
                <a:close/>
                <a:moveTo>
                  <a:pt x="1190195" y="1761441"/>
                </a:moveTo>
                <a:cubicBezTo>
                  <a:pt x="1190194" y="1768990"/>
                  <a:pt x="1196527" y="1768990"/>
                  <a:pt x="1199693" y="1764563"/>
                </a:cubicBezTo>
                <a:cubicBezTo>
                  <a:pt x="1196527" y="1763001"/>
                  <a:pt x="1193362" y="1763003"/>
                  <a:pt x="1190195" y="1761441"/>
                </a:cubicBezTo>
                <a:close/>
                <a:moveTo>
                  <a:pt x="2709589" y="1760998"/>
                </a:moveTo>
                <a:lnTo>
                  <a:pt x="2709705" y="1762186"/>
                </a:lnTo>
                <a:lnTo>
                  <a:pt x="2708655" y="1766561"/>
                </a:lnTo>
                <a:close/>
                <a:moveTo>
                  <a:pt x="2277497" y="1759208"/>
                </a:moveTo>
                <a:lnTo>
                  <a:pt x="2275411" y="1759817"/>
                </a:lnTo>
                <a:cubicBezTo>
                  <a:pt x="2274781" y="1760000"/>
                  <a:pt x="2274938" y="1759955"/>
                  <a:pt x="2275530" y="1759782"/>
                </a:cubicBezTo>
                <a:close/>
                <a:moveTo>
                  <a:pt x="2277839" y="1759108"/>
                </a:moveTo>
                <a:lnTo>
                  <a:pt x="2277497" y="1759208"/>
                </a:lnTo>
                <a:lnTo>
                  <a:pt x="2277832" y="1759110"/>
                </a:lnTo>
                <a:close/>
                <a:moveTo>
                  <a:pt x="2278351" y="1758959"/>
                </a:moveTo>
                <a:lnTo>
                  <a:pt x="2278251" y="1758988"/>
                </a:lnTo>
                <a:lnTo>
                  <a:pt x="2277839" y="1759108"/>
                </a:lnTo>
                <a:close/>
                <a:moveTo>
                  <a:pt x="2282985" y="1757607"/>
                </a:moveTo>
                <a:lnTo>
                  <a:pt x="2280580" y="1758309"/>
                </a:lnTo>
                <a:lnTo>
                  <a:pt x="2281447" y="1758055"/>
                </a:lnTo>
                <a:cubicBezTo>
                  <a:pt x="2282354" y="1757790"/>
                  <a:pt x="2282985" y="1757607"/>
                  <a:pt x="2282985" y="1757607"/>
                </a:cubicBezTo>
                <a:close/>
                <a:moveTo>
                  <a:pt x="1269884" y="1755962"/>
                </a:moveTo>
                <a:cubicBezTo>
                  <a:pt x="1276754" y="1760453"/>
                  <a:pt x="1287057" y="1776915"/>
                  <a:pt x="1295358" y="1770927"/>
                </a:cubicBezTo>
                <a:cubicBezTo>
                  <a:pt x="1288775" y="1763445"/>
                  <a:pt x="1280189" y="1755962"/>
                  <a:pt x="1269884" y="1755962"/>
                </a:cubicBezTo>
                <a:close/>
                <a:moveTo>
                  <a:pt x="1262665" y="1754899"/>
                </a:moveTo>
                <a:cubicBezTo>
                  <a:pt x="1260488" y="1754121"/>
                  <a:pt x="1258110" y="1755289"/>
                  <a:pt x="1257321" y="1759181"/>
                </a:cubicBezTo>
                <a:cubicBezTo>
                  <a:pt x="1260488" y="1759181"/>
                  <a:pt x="1263654" y="1760740"/>
                  <a:pt x="1266822" y="1762296"/>
                </a:cubicBezTo>
                <a:cubicBezTo>
                  <a:pt x="1266821" y="1758402"/>
                  <a:pt x="1264840" y="1755678"/>
                  <a:pt x="1262665" y="1754899"/>
                </a:cubicBezTo>
                <a:close/>
                <a:moveTo>
                  <a:pt x="411741" y="1753630"/>
                </a:moveTo>
                <a:cubicBezTo>
                  <a:pt x="411741" y="1761141"/>
                  <a:pt x="411740" y="1766898"/>
                  <a:pt x="411740" y="1774411"/>
                </a:cubicBezTo>
                <a:cubicBezTo>
                  <a:pt x="408412" y="1774410"/>
                  <a:pt x="403419" y="1772909"/>
                  <a:pt x="401755" y="1778916"/>
                </a:cubicBezTo>
                <a:cubicBezTo>
                  <a:pt x="419786" y="1783424"/>
                  <a:pt x="438092" y="1792436"/>
                  <a:pt x="456398" y="1792435"/>
                </a:cubicBezTo>
                <a:lnTo>
                  <a:pt x="455973" y="1791650"/>
                </a:lnTo>
                <a:lnTo>
                  <a:pt x="457641" y="1790333"/>
                </a:lnTo>
                <a:cubicBezTo>
                  <a:pt x="457641" y="1788887"/>
                  <a:pt x="456098" y="1787438"/>
                  <a:pt x="456097" y="1785991"/>
                </a:cubicBezTo>
                <a:lnTo>
                  <a:pt x="454925" y="1789712"/>
                </a:lnTo>
                <a:lnTo>
                  <a:pt x="448286" y="1777446"/>
                </a:lnTo>
                <a:cubicBezTo>
                  <a:pt x="445997" y="1772219"/>
                  <a:pt x="443917" y="1767024"/>
                  <a:pt x="441422" y="1762643"/>
                </a:cubicBezTo>
                <a:cubicBezTo>
                  <a:pt x="438091" y="1755132"/>
                  <a:pt x="436427" y="1771407"/>
                  <a:pt x="436428" y="1774410"/>
                </a:cubicBezTo>
                <a:cubicBezTo>
                  <a:pt x="431434" y="1774410"/>
                  <a:pt x="431435" y="1765648"/>
                  <a:pt x="429771" y="1761141"/>
                </a:cubicBezTo>
                <a:cubicBezTo>
                  <a:pt x="426442" y="1753629"/>
                  <a:pt x="416734" y="1755132"/>
                  <a:pt x="411741" y="1753630"/>
                </a:cubicBezTo>
                <a:close/>
                <a:moveTo>
                  <a:pt x="911921" y="1753628"/>
                </a:moveTo>
                <a:cubicBezTo>
                  <a:pt x="911921" y="1758231"/>
                  <a:pt x="911921" y="1764369"/>
                  <a:pt x="911921" y="1768717"/>
                </a:cubicBezTo>
                <a:cubicBezTo>
                  <a:pt x="920314" y="1770506"/>
                  <a:pt x="927025" y="1770507"/>
                  <a:pt x="935415" y="1773319"/>
                </a:cubicBezTo>
                <a:cubicBezTo>
                  <a:pt x="940450" y="1774856"/>
                  <a:pt x="947163" y="1777922"/>
                  <a:pt x="951917" y="1771785"/>
                </a:cubicBezTo>
                <a:cubicBezTo>
                  <a:pt x="938772" y="1765904"/>
                  <a:pt x="925346" y="1759766"/>
                  <a:pt x="911921" y="1753628"/>
                </a:cubicBezTo>
                <a:close/>
                <a:moveTo>
                  <a:pt x="276650" y="1753529"/>
                </a:moveTo>
                <a:lnTo>
                  <a:pt x="277857" y="1753568"/>
                </a:lnTo>
                <a:lnTo>
                  <a:pt x="279089" y="1754532"/>
                </a:lnTo>
                <a:close/>
                <a:moveTo>
                  <a:pt x="3897467" y="1753147"/>
                </a:moveTo>
                <a:lnTo>
                  <a:pt x="3895249" y="1754094"/>
                </a:lnTo>
                <a:lnTo>
                  <a:pt x="3887480" y="1758320"/>
                </a:lnTo>
                <a:lnTo>
                  <a:pt x="3892628" y="1755877"/>
                </a:lnTo>
                <a:cubicBezTo>
                  <a:pt x="3894706" y="1754819"/>
                  <a:pt x="3896469" y="1753839"/>
                  <a:pt x="3897467" y="1753147"/>
                </a:cubicBezTo>
                <a:close/>
                <a:moveTo>
                  <a:pt x="271672" y="1748729"/>
                </a:moveTo>
                <a:lnTo>
                  <a:pt x="276484" y="1752494"/>
                </a:lnTo>
                <a:lnTo>
                  <a:pt x="276484" y="1753460"/>
                </a:lnTo>
                <a:lnTo>
                  <a:pt x="270563" y="1751024"/>
                </a:lnTo>
                <a:cubicBezTo>
                  <a:pt x="269360" y="1750189"/>
                  <a:pt x="268802" y="1749449"/>
                  <a:pt x="268762" y="1748943"/>
                </a:cubicBezTo>
                <a:cubicBezTo>
                  <a:pt x="268703" y="1748185"/>
                  <a:pt x="269812" y="1747955"/>
                  <a:pt x="271672" y="1748729"/>
                </a:cubicBezTo>
                <a:close/>
                <a:moveTo>
                  <a:pt x="1252309" y="1748084"/>
                </a:moveTo>
                <a:cubicBezTo>
                  <a:pt x="1250724" y="1747707"/>
                  <a:pt x="1249142" y="1748085"/>
                  <a:pt x="1247558" y="1750352"/>
                </a:cubicBezTo>
                <a:cubicBezTo>
                  <a:pt x="1250725" y="1750352"/>
                  <a:pt x="1252308" y="1751863"/>
                  <a:pt x="1255473" y="1753376"/>
                </a:cubicBezTo>
                <a:cubicBezTo>
                  <a:pt x="1255474" y="1751864"/>
                  <a:pt x="1255475" y="1750352"/>
                  <a:pt x="1257056" y="1750351"/>
                </a:cubicBezTo>
                <a:cubicBezTo>
                  <a:pt x="1255474" y="1749596"/>
                  <a:pt x="1253891" y="1748461"/>
                  <a:pt x="1252309" y="1748084"/>
                </a:cubicBezTo>
                <a:close/>
                <a:moveTo>
                  <a:pt x="1077645" y="1746258"/>
                </a:moveTo>
                <a:cubicBezTo>
                  <a:pt x="1074479" y="1746258"/>
                  <a:pt x="1068143" y="1744701"/>
                  <a:pt x="1068145" y="1754043"/>
                </a:cubicBezTo>
                <a:cubicBezTo>
                  <a:pt x="1071311" y="1754042"/>
                  <a:pt x="1077645" y="1755599"/>
                  <a:pt x="1077645" y="1746258"/>
                </a:cubicBezTo>
                <a:close/>
                <a:moveTo>
                  <a:pt x="1164565" y="1743586"/>
                </a:moveTo>
                <a:cubicBezTo>
                  <a:pt x="1167841" y="1746699"/>
                  <a:pt x="1172761" y="1749814"/>
                  <a:pt x="1176040" y="1754484"/>
                </a:cubicBezTo>
                <a:cubicBezTo>
                  <a:pt x="1182598" y="1745142"/>
                  <a:pt x="1167842" y="1743586"/>
                  <a:pt x="1164565" y="1743586"/>
                </a:cubicBezTo>
                <a:close/>
                <a:moveTo>
                  <a:pt x="1242544" y="1741388"/>
                </a:moveTo>
                <a:cubicBezTo>
                  <a:pt x="1240960" y="1741010"/>
                  <a:pt x="1239375" y="1741388"/>
                  <a:pt x="1237794" y="1743655"/>
                </a:cubicBezTo>
                <a:cubicBezTo>
                  <a:pt x="1239377" y="1743656"/>
                  <a:pt x="1242545" y="1745168"/>
                  <a:pt x="1244127" y="1746679"/>
                </a:cubicBezTo>
                <a:cubicBezTo>
                  <a:pt x="1245711" y="1745168"/>
                  <a:pt x="1245710" y="1743656"/>
                  <a:pt x="1247293" y="1743656"/>
                </a:cubicBezTo>
                <a:cubicBezTo>
                  <a:pt x="1245711" y="1742898"/>
                  <a:pt x="1244127" y="1741767"/>
                  <a:pt x="1242544" y="1741388"/>
                </a:cubicBezTo>
                <a:close/>
                <a:moveTo>
                  <a:pt x="2291688" y="1739301"/>
                </a:moveTo>
                <a:cubicBezTo>
                  <a:pt x="2290893" y="1743354"/>
                  <a:pt x="2288794" y="1746941"/>
                  <a:pt x="2286218" y="1750265"/>
                </a:cubicBezTo>
                <a:lnTo>
                  <a:pt x="2278545" y="1758902"/>
                </a:lnTo>
                <a:lnTo>
                  <a:pt x="2277884" y="1759645"/>
                </a:lnTo>
                <a:lnTo>
                  <a:pt x="2278351" y="1758959"/>
                </a:lnTo>
                <a:close/>
                <a:moveTo>
                  <a:pt x="942170" y="1738446"/>
                </a:moveTo>
                <a:cubicBezTo>
                  <a:pt x="937417" y="1738446"/>
                  <a:pt x="932670" y="1736890"/>
                  <a:pt x="932670" y="1746233"/>
                </a:cubicBezTo>
                <a:cubicBezTo>
                  <a:pt x="935836" y="1746232"/>
                  <a:pt x="942169" y="1747790"/>
                  <a:pt x="942170" y="1738446"/>
                </a:cubicBezTo>
                <a:close/>
                <a:moveTo>
                  <a:pt x="1470223" y="1738107"/>
                </a:moveTo>
                <a:cubicBezTo>
                  <a:pt x="1465660" y="1738108"/>
                  <a:pt x="1465661" y="1747483"/>
                  <a:pt x="1465661" y="1753469"/>
                </a:cubicBezTo>
                <a:cubicBezTo>
                  <a:pt x="1471831" y="1753470"/>
                  <a:pt x="1470223" y="1744357"/>
                  <a:pt x="1470223" y="1738107"/>
                </a:cubicBezTo>
                <a:close/>
                <a:moveTo>
                  <a:pt x="400796" y="1735362"/>
                </a:moveTo>
                <a:cubicBezTo>
                  <a:pt x="400534" y="1735713"/>
                  <a:pt x="400534" y="1736772"/>
                  <a:pt x="400534" y="1738886"/>
                </a:cubicBezTo>
                <a:cubicBezTo>
                  <a:pt x="400534" y="1738886"/>
                  <a:pt x="400535" y="1737476"/>
                  <a:pt x="402626" y="1736067"/>
                </a:cubicBezTo>
                <a:cubicBezTo>
                  <a:pt x="401580" y="1735360"/>
                  <a:pt x="401058" y="1735009"/>
                  <a:pt x="400796" y="1735362"/>
                </a:cubicBezTo>
                <a:close/>
                <a:moveTo>
                  <a:pt x="1155274" y="1731466"/>
                </a:moveTo>
                <a:cubicBezTo>
                  <a:pt x="1153104" y="1730687"/>
                  <a:pt x="1150730" y="1731855"/>
                  <a:pt x="1149918" y="1735746"/>
                </a:cubicBezTo>
                <a:cubicBezTo>
                  <a:pt x="1153172" y="1737304"/>
                  <a:pt x="1156427" y="1738861"/>
                  <a:pt x="1159408" y="1738862"/>
                </a:cubicBezTo>
                <a:cubicBezTo>
                  <a:pt x="1159410" y="1734969"/>
                  <a:pt x="1157443" y="1732244"/>
                  <a:pt x="1155274" y="1731466"/>
                </a:cubicBezTo>
                <a:close/>
                <a:moveTo>
                  <a:pt x="952197" y="1731310"/>
                </a:moveTo>
                <a:cubicBezTo>
                  <a:pt x="952196" y="1739994"/>
                  <a:pt x="957160" y="1739994"/>
                  <a:pt x="960465" y="1735652"/>
                </a:cubicBezTo>
                <a:cubicBezTo>
                  <a:pt x="957159" y="1734205"/>
                  <a:pt x="953851" y="1732757"/>
                  <a:pt x="952197" y="1731310"/>
                </a:cubicBezTo>
                <a:close/>
                <a:moveTo>
                  <a:pt x="1228029" y="1731309"/>
                </a:moveTo>
                <a:cubicBezTo>
                  <a:pt x="1228027" y="1739993"/>
                  <a:pt x="1234362" y="1739994"/>
                  <a:pt x="1237529" y="1735652"/>
                </a:cubicBezTo>
                <a:cubicBezTo>
                  <a:pt x="1234361" y="1734204"/>
                  <a:pt x="1231195" y="1732758"/>
                  <a:pt x="1228029" y="1731309"/>
                </a:cubicBezTo>
                <a:close/>
                <a:moveTo>
                  <a:pt x="2308296" y="1727561"/>
                </a:moveTo>
                <a:cubicBezTo>
                  <a:pt x="2300855" y="1741799"/>
                  <a:pt x="2291319" y="1750852"/>
                  <a:pt x="2282985" y="1757607"/>
                </a:cubicBezTo>
                <a:cubicBezTo>
                  <a:pt x="2288986" y="1746123"/>
                  <a:pt x="2296429" y="1731884"/>
                  <a:pt x="2308296" y="1727561"/>
                </a:cubicBezTo>
                <a:close/>
                <a:moveTo>
                  <a:pt x="1144904" y="1726020"/>
                </a:moveTo>
                <a:cubicBezTo>
                  <a:pt x="1143321" y="1725819"/>
                  <a:pt x="1141737" y="1726220"/>
                  <a:pt x="1140153" y="1727828"/>
                </a:cubicBezTo>
                <a:cubicBezTo>
                  <a:pt x="1143321" y="1729434"/>
                  <a:pt x="1144904" y="1731041"/>
                  <a:pt x="1148071" y="1731040"/>
                </a:cubicBezTo>
                <a:cubicBezTo>
                  <a:pt x="1148071" y="1731040"/>
                  <a:pt x="1149653" y="1729435"/>
                  <a:pt x="1149652" y="1727828"/>
                </a:cubicBezTo>
                <a:cubicBezTo>
                  <a:pt x="1148070" y="1727021"/>
                  <a:pt x="1146488" y="1726219"/>
                  <a:pt x="1144904" y="1726020"/>
                </a:cubicBezTo>
                <a:close/>
                <a:moveTo>
                  <a:pt x="2486378" y="1721900"/>
                </a:moveTo>
                <a:lnTo>
                  <a:pt x="2488783" y="1752431"/>
                </a:lnTo>
                <a:lnTo>
                  <a:pt x="2488009" y="1755971"/>
                </a:lnTo>
                <a:lnTo>
                  <a:pt x="2486800" y="1760087"/>
                </a:lnTo>
                <a:lnTo>
                  <a:pt x="2484698" y="1745393"/>
                </a:lnTo>
                <a:lnTo>
                  <a:pt x="2483277" y="1731291"/>
                </a:lnTo>
                <a:lnTo>
                  <a:pt x="2485561" y="1724860"/>
                </a:lnTo>
                <a:close/>
                <a:moveTo>
                  <a:pt x="1130595" y="1720402"/>
                </a:moveTo>
                <a:lnTo>
                  <a:pt x="1130377" y="1721179"/>
                </a:lnTo>
                <a:lnTo>
                  <a:pt x="1130140" y="1722024"/>
                </a:lnTo>
                <a:lnTo>
                  <a:pt x="1129811" y="1723194"/>
                </a:lnTo>
                <a:lnTo>
                  <a:pt x="1130377" y="1721179"/>
                </a:lnTo>
                <a:lnTo>
                  <a:pt x="1130437" y="1720966"/>
                </a:lnTo>
                <a:cubicBezTo>
                  <a:pt x="1130647" y="1720216"/>
                  <a:pt x="1130754" y="1719840"/>
                  <a:pt x="1130595" y="1720402"/>
                </a:cubicBezTo>
                <a:close/>
                <a:moveTo>
                  <a:pt x="2618487" y="1720049"/>
                </a:moveTo>
                <a:cubicBezTo>
                  <a:pt x="2618520" y="1719946"/>
                  <a:pt x="2618638" y="1720346"/>
                  <a:pt x="2618892" y="1721452"/>
                </a:cubicBezTo>
                <a:lnTo>
                  <a:pt x="2619135" y="1722572"/>
                </a:lnTo>
                <a:lnTo>
                  <a:pt x="2618961" y="1725047"/>
                </a:lnTo>
                <a:cubicBezTo>
                  <a:pt x="2618714" y="1722461"/>
                  <a:pt x="2618425" y="1720251"/>
                  <a:pt x="2618487" y="1720049"/>
                </a:cubicBezTo>
                <a:close/>
                <a:moveTo>
                  <a:pt x="1134052" y="1719157"/>
                </a:moveTo>
                <a:cubicBezTo>
                  <a:pt x="1134052" y="1717917"/>
                  <a:pt x="1137566" y="1726596"/>
                  <a:pt x="1141082" y="1720645"/>
                </a:cubicBezTo>
                <a:cubicBezTo>
                  <a:pt x="1139325" y="1720645"/>
                  <a:pt x="1135809" y="1717917"/>
                  <a:pt x="1134052" y="1719157"/>
                </a:cubicBezTo>
                <a:close/>
                <a:moveTo>
                  <a:pt x="2732037" y="1716897"/>
                </a:moveTo>
                <a:cubicBezTo>
                  <a:pt x="2732638" y="1717318"/>
                  <a:pt x="2732765" y="1717780"/>
                  <a:pt x="2732549" y="1718408"/>
                </a:cubicBezTo>
                <a:cubicBezTo>
                  <a:pt x="2732334" y="1719035"/>
                  <a:pt x="2731778" y="1719829"/>
                  <a:pt x="2731017" y="1720918"/>
                </a:cubicBezTo>
                <a:cubicBezTo>
                  <a:pt x="2728609" y="1719234"/>
                  <a:pt x="2731335" y="1717901"/>
                  <a:pt x="2732037" y="1716897"/>
                </a:cubicBezTo>
                <a:close/>
                <a:moveTo>
                  <a:pt x="1005546" y="1716230"/>
                </a:moveTo>
                <a:cubicBezTo>
                  <a:pt x="1000154" y="1716231"/>
                  <a:pt x="992965" y="1714672"/>
                  <a:pt x="992965" y="1722459"/>
                </a:cubicBezTo>
                <a:cubicBezTo>
                  <a:pt x="998356" y="1722459"/>
                  <a:pt x="1005546" y="1725573"/>
                  <a:pt x="1005546" y="1716230"/>
                </a:cubicBezTo>
                <a:close/>
                <a:moveTo>
                  <a:pt x="2733055" y="1712876"/>
                </a:moveTo>
                <a:cubicBezTo>
                  <a:pt x="2733659" y="1713298"/>
                  <a:pt x="2733783" y="1713760"/>
                  <a:pt x="2733568" y="1714386"/>
                </a:cubicBezTo>
                <a:cubicBezTo>
                  <a:pt x="2733354" y="1715014"/>
                  <a:pt x="2732797" y="1715810"/>
                  <a:pt x="2732037" y="1716897"/>
                </a:cubicBezTo>
                <a:cubicBezTo>
                  <a:pt x="2729629" y="1715212"/>
                  <a:pt x="2732353" y="1713879"/>
                  <a:pt x="2733055" y="1712876"/>
                </a:cubicBezTo>
                <a:close/>
                <a:moveTo>
                  <a:pt x="2321191" y="1712078"/>
                </a:moveTo>
                <a:cubicBezTo>
                  <a:pt x="2314299" y="1716077"/>
                  <a:pt x="2316472" y="1731833"/>
                  <a:pt x="2308296" y="1727561"/>
                </a:cubicBezTo>
                <a:cubicBezTo>
                  <a:pt x="2309558" y="1725148"/>
                  <a:pt x="2308869" y="1716126"/>
                  <a:pt x="2313929" y="1712905"/>
                </a:cubicBezTo>
                <a:cubicBezTo>
                  <a:pt x="2315617" y="1711832"/>
                  <a:pt x="2317942" y="1711403"/>
                  <a:pt x="2321191" y="1712078"/>
                </a:cubicBezTo>
                <a:close/>
                <a:moveTo>
                  <a:pt x="2323535" y="1711786"/>
                </a:moveTo>
                <a:lnTo>
                  <a:pt x="2323480" y="1711794"/>
                </a:lnTo>
                <a:lnTo>
                  <a:pt x="2322948" y="1711859"/>
                </a:lnTo>
                <a:close/>
                <a:moveTo>
                  <a:pt x="2734976" y="1702012"/>
                </a:moveTo>
                <a:cubicBezTo>
                  <a:pt x="2735578" y="1703928"/>
                  <a:pt x="2735529" y="1705388"/>
                  <a:pt x="2735113" y="1706997"/>
                </a:cubicBezTo>
                <a:cubicBezTo>
                  <a:pt x="2734698" y="1708607"/>
                  <a:pt x="2733916" y="1710364"/>
                  <a:pt x="2733055" y="1712876"/>
                </a:cubicBezTo>
                <a:cubicBezTo>
                  <a:pt x="2732052" y="1709184"/>
                  <a:pt x="2732871" y="1705024"/>
                  <a:pt x="2734976" y="1702012"/>
                </a:cubicBezTo>
                <a:close/>
                <a:moveTo>
                  <a:pt x="3878508" y="1699155"/>
                </a:moveTo>
                <a:lnTo>
                  <a:pt x="3875939" y="1700011"/>
                </a:lnTo>
                <a:lnTo>
                  <a:pt x="3872170" y="1702798"/>
                </a:lnTo>
                <a:cubicBezTo>
                  <a:pt x="3868706" y="1705115"/>
                  <a:pt x="3864578" y="1707481"/>
                  <a:pt x="3860221" y="1709842"/>
                </a:cubicBezTo>
                <a:lnTo>
                  <a:pt x="3850444" y="1715093"/>
                </a:lnTo>
                <a:lnTo>
                  <a:pt x="3855581" y="1713442"/>
                </a:lnTo>
                <a:lnTo>
                  <a:pt x="3868113" y="1705655"/>
                </a:lnTo>
                <a:close/>
                <a:moveTo>
                  <a:pt x="871583" y="1695702"/>
                </a:moveTo>
                <a:cubicBezTo>
                  <a:pt x="864163" y="1695702"/>
                  <a:pt x="866019" y="1702894"/>
                  <a:pt x="866018" y="1708846"/>
                </a:cubicBezTo>
                <a:cubicBezTo>
                  <a:pt x="871582" y="1708846"/>
                  <a:pt x="871582" y="1700167"/>
                  <a:pt x="871583" y="1695702"/>
                </a:cubicBezTo>
                <a:close/>
                <a:moveTo>
                  <a:pt x="335385" y="1694295"/>
                </a:moveTo>
                <a:cubicBezTo>
                  <a:pt x="338998" y="1695756"/>
                  <a:pt x="341866" y="1698987"/>
                  <a:pt x="343008" y="1702551"/>
                </a:cubicBezTo>
                <a:cubicBezTo>
                  <a:pt x="341082" y="1701857"/>
                  <a:pt x="339931" y="1700916"/>
                  <a:pt x="338882" y="1699588"/>
                </a:cubicBezTo>
                <a:cubicBezTo>
                  <a:pt x="337835" y="1698259"/>
                  <a:pt x="336890" y="1696541"/>
                  <a:pt x="335385" y="1694295"/>
                </a:cubicBezTo>
                <a:close/>
                <a:moveTo>
                  <a:pt x="3970418" y="1693017"/>
                </a:moveTo>
                <a:cubicBezTo>
                  <a:pt x="3968273" y="1694479"/>
                  <a:pt x="3966475" y="1695796"/>
                  <a:pt x="3966267" y="1695839"/>
                </a:cubicBezTo>
                <a:cubicBezTo>
                  <a:pt x="3966163" y="1695862"/>
                  <a:pt x="3966456" y="1695565"/>
                  <a:pt x="3967302" y="1694809"/>
                </a:cubicBezTo>
                <a:lnTo>
                  <a:pt x="3968167" y="1694056"/>
                </a:lnTo>
                <a:close/>
                <a:moveTo>
                  <a:pt x="2544619" y="1691242"/>
                </a:moveTo>
                <a:cubicBezTo>
                  <a:pt x="2546233" y="1695170"/>
                  <a:pt x="2546863" y="1698076"/>
                  <a:pt x="2546946" y="1699989"/>
                </a:cubicBezTo>
                <a:cubicBezTo>
                  <a:pt x="2547008" y="1701424"/>
                  <a:pt x="2546762" y="1702302"/>
                  <a:pt x="2546389" y="1702632"/>
                </a:cubicBezTo>
                <a:cubicBezTo>
                  <a:pt x="2545275" y="1703627"/>
                  <a:pt x="2543035" y="1699714"/>
                  <a:pt x="2544619" y="1691242"/>
                </a:cubicBezTo>
                <a:close/>
                <a:moveTo>
                  <a:pt x="332753" y="1690988"/>
                </a:moveTo>
                <a:cubicBezTo>
                  <a:pt x="335604" y="1690075"/>
                  <a:pt x="335004" y="1693106"/>
                  <a:pt x="335385" y="1694295"/>
                </a:cubicBezTo>
                <a:cubicBezTo>
                  <a:pt x="334673" y="1694523"/>
                  <a:pt x="334221" y="1694340"/>
                  <a:pt x="333844" y="1693779"/>
                </a:cubicBezTo>
                <a:cubicBezTo>
                  <a:pt x="333469" y="1693217"/>
                  <a:pt x="333167" y="1692277"/>
                  <a:pt x="332753" y="1690988"/>
                </a:cubicBezTo>
                <a:close/>
                <a:moveTo>
                  <a:pt x="2349521" y="1690224"/>
                </a:moveTo>
                <a:cubicBezTo>
                  <a:pt x="2349552" y="1690123"/>
                  <a:pt x="2349670" y="1690524"/>
                  <a:pt x="2349924" y="1691626"/>
                </a:cubicBezTo>
                <a:lnTo>
                  <a:pt x="2350168" y="1692749"/>
                </a:lnTo>
                <a:lnTo>
                  <a:pt x="2349994" y="1695223"/>
                </a:lnTo>
                <a:cubicBezTo>
                  <a:pt x="2349746" y="1692636"/>
                  <a:pt x="2349458" y="1690427"/>
                  <a:pt x="2349521" y="1690224"/>
                </a:cubicBezTo>
                <a:close/>
                <a:moveTo>
                  <a:pt x="158314" y="1690176"/>
                </a:moveTo>
                <a:lnTo>
                  <a:pt x="171065" y="1697991"/>
                </a:lnTo>
                <a:lnTo>
                  <a:pt x="160318" y="1695350"/>
                </a:lnTo>
                <a:lnTo>
                  <a:pt x="152995" y="1693669"/>
                </a:lnTo>
                <a:lnTo>
                  <a:pt x="150034" y="1690795"/>
                </a:lnTo>
                <a:cubicBezTo>
                  <a:pt x="148396" y="1688046"/>
                  <a:pt x="150355" y="1687343"/>
                  <a:pt x="158314" y="1690176"/>
                </a:cubicBezTo>
                <a:close/>
                <a:moveTo>
                  <a:pt x="330122" y="1687683"/>
                </a:moveTo>
                <a:cubicBezTo>
                  <a:pt x="332973" y="1686769"/>
                  <a:pt x="332374" y="1689801"/>
                  <a:pt x="332753" y="1690988"/>
                </a:cubicBezTo>
                <a:cubicBezTo>
                  <a:pt x="332040" y="1691218"/>
                  <a:pt x="331589" y="1691035"/>
                  <a:pt x="331213" y="1690472"/>
                </a:cubicBezTo>
                <a:cubicBezTo>
                  <a:pt x="330836" y="1689911"/>
                  <a:pt x="330535" y="1688971"/>
                  <a:pt x="330122" y="1687683"/>
                </a:cubicBezTo>
                <a:close/>
                <a:moveTo>
                  <a:pt x="2347843" y="1687449"/>
                </a:moveTo>
                <a:lnTo>
                  <a:pt x="2347584" y="1687906"/>
                </a:lnTo>
                <a:lnTo>
                  <a:pt x="2335840" y="1705471"/>
                </a:lnTo>
                <a:lnTo>
                  <a:pt x="2336890" y="1715341"/>
                </a:lnTo>
                <a:lnTo>
                  <a:pt x="2347087" y="1703316"/>
                </a:lnTo>
                <a:lnTo>
                  <a:pt x="2351646" y="1698746"/>
                </a:lnTo>
                <a:lnTo>
                  <a:pt x="2349994" y="1695223"/>
                </a:lnTo>
                <a:lnTo>
                  <a:pt x="2350803" y="1695672"/>
                </a:lnTo>
                <a:lnTo>
                  <a:pt x="2351146" y="1697263"/>
                </a:lnTo>
                <a:cubicBezTo>
                  <a:pt x="2351360" y="1696566"/>
                  <a:pt x="2351466" y="1696218"/>
                  <a:pt x="2351322" y="1695963"/>
                </a:cubicBezTo>
                <a:lnTo>
                  <a:pt x="2350803" y="1695672"/>
                </a:lnTo>
                <a:lnTo>
                  <a:pt x="2350168" y="1692749"/>
                </a:lnTo>
                <a:lnTo>
                  <a:pt x="2350306" y="1690807"/>
                </a:lnTo>
                <a:cubicBezTo>
                  <a:pt x="2350173" y="1689543"/>
                  <a:pt x="2349925" y="1688657"/>
                  <a:pt x="2349925" y="1688657"/>
                </a:cubicBezTo>
                <a:close/>
                <a:moveTo>
                  <a:pt x="1150715" y="1686910"/>
                </a:moveTo>
                <a:cubicBezTo>
                  <a:pt x="1148273" y="1687285"/>
                  <a:pt x="1146257" y="1688970"/>
                  <a:pt x="1145033" y="1692711"/>
                </a:cubicBezTo>
                <a:cubicBezTo>
                  <a:pt x="1154799" y="1694207"/>
                  <a:pt x="1164292" y="1695704"/>
                  <a:pt x="1174056" y="1698696"/>
                </a:cubicBezTo>
                <a:cubicBezTo>
                  <a:pt x="1169175" y="1696451"/>
                  <a:pt x="1158038" y="1685789"/>
                  <a:pt x="1150715" y="1686910"/>
                </a:cubicBezTo>
                <a:close/>
                <a:moveTo>
                  <a:pt x="2330022" y="1685302"/>
                </a:moveTo>
                <a:lnTo>
                  <a:pt x="2327983" y="1687812"/>
                </a:lnTo>
                <a:lnTo>
                  <a:pt x="2324633" y="1702316"/>
                </a:lnTo>
                <a:lnTo>
                  <a:pt x="2322948" y="1711859"/>
                </a:lnTo>
                <a:lnTo>
                  <a:pt x="2322597" y="1713855"/>
                </a:lnTo>
                <a:lnTo>
                  <a:pt x="2324025" y="1711725"/>
                </a:lnTo>
                <a:lnTo>
                  <a:pt x="2326170" y="1708530"/>
                </a:lnTo>
                <a:lnTo>
                  <a:pt x="2327008" y="1704258"/>
                </a:lnTo>
                <a:cubicBezTo>
                  <a:pt x="2327109" y="1702833"/>
                  <a:pt x="2328579" y="1696138"/>
                  <a:pt x="2329443" y="1690950"/>
                </a:cubicBezTo>
                <a:close/>
                <a:moveTo>
                  <a:pt x="729482" y="1685144"/>
                </a:moveTo>
                <a:cubicBezTo>
                  <a:pt x="729268" y="1685497"/>
                  <a:pt x="729691" y="1686554"/>
                  <a:pt x="730536" y="1688667"/>
                </a:cubicBezTo>
                <a:cubicBezTo>
                  <a:pt x="730536" y="1687259"/>
                  <a:pt x="732225" y="1685848"/>
                  <a:pt x="732225" y="1685848"/>
                </a:cubicBezTo>
                <a:cubicBezTo>
                  <a:pt x="730537" y="1685143"/>
                  <a:pt x="729691" y="1684792"/>
                  <a:pt x="729482" y="1685144"/>
                </a:cubicBezTo>
                <a:close/>
                <a:moveTo>
                  <a:pt x="884788" y="1681532"/>
                </a:moveTo>
                <a:cubicBezTo>
                  <a:pt x="879678" y="1681531"/>
                  <a:pt x="872867" y="1679975"/>
                  <a:pt x="872866" y="1689318"/>
                </a:cubicBezTo>
                <a:cubicBezTo>
                  <a:pt x="877977" y="1689318"/>
                  <a:pt x="884788" y="1690875"/>
                  <a:pt x="884788" y="1681532"/>
                </a:cubicBezTo>
                <a:close/>
                <a:moveTo>
                  <a:pt x="953035" y="1680080"/>
                </a:moveTo>
                <a:cubicBezTo>
                  <a:pt x="953037" y="1684690"/>
                  <a:pt x="953035" y="1689299"/>
                  <a:pt x="953035" y="1695446"/>
                </a:cubicBezTo>
                <a:cubicBezTo>
                  <a:pt x="954647" y="1692374"/>
                  <a:pt x="957866" y="1687763"/>
                  <a:pt x="959208" y="1686228"/>
                </a:cubicBezTo>
                <a:cubicBezTo>
                  <a:pt x="957865" y="1684689"/>
                  <a:pt x="954647" y="1681617"/>
                  <a:pt x="953035" y="1680080"/>
                </a:cubicBezTo>
                <a:close/>
                <a:moveTo>
                  <a:pt x="936013" y="1672710"/>
                </a:moveTo>
                <a:cubicBezTo>
                  <a:pt x="932672" y="1672710"/>
                  <a:pt x="925989" y="1671153"/>
                  <a:pt x="925989" y="1680495"/>
                </a:cubicBezTo>
                <a:cubicBezTo>
                  <a:pt x="931002" y="1680495"/>
                  <a:pt x="936013" y="1682051"/>
                  <a:pt x="936013" y="1672710"/>
                </a:cubicBezTo>
                <a:close/>
                <a:moveTo>
                  <a:pt x="915406" y="1672710"/>
                </a:moveTo>
                <a:cubicBezTo>
                  <a:pt x="912063" y="1672711"/>
                  <a:pt x="905380" y="1671152"/>
                  <a:pt x="905381" y="1680496"/>
                </a:cubicBezTo>
                <a:cubicBezTo>
                  <a:pt x="910392" y="1680496"/>
                  <a:pt x="915404" y="1682053"/>
                  <a:pt x="915406" y="1672710"/>
                </a:cubicBezTo>
                <a:close/>
                <a:moveTo>
                  <a:pt x="2466009" y="1672188"/>
                </a:moveTo>
                <a:cubicBezTo>
                  <a:pt x="2466612" y="1674105"/>
                  <a:pt x="2466562" y="1675564"/>
                  <a:pt x="2466145" y="1677173"/>
                </a:cubicBezTo>
                <a:lnTo>
                  <a:pt x="2465105" y="1680148"/>
                </a:lnTo>
                <a:lnTo>
                  <a:pt x="2466092" y="1680032"/>
                </a:lnTo>
                <a:cubicBezTo>
                  <a:pt x="2466345" y="1680411"/>
                  <a:pt x="2466190" y="1681281"/>
                  <a:pt x="2465410" y="1682774"/>
                </a:cubicBezTo>
                <a:cubicBezTo>
                  <a:pt x="2466890" y="1685302"/>
                  <a:pt x="2465810" y="1687369"/>
                  <a:pt x="2464068" y="1688213"/>
                </a:cubicBezTo>
                <a:lnTo>
                  <a:pt x="2463372" y="1687964"/>
                </a:lnTo>
                <a:lnTo>
                  <a:pt x="2463583" y="1688583"/>
                </a:lnTo>
                <a:cubicBezTo>
                  <a:pt x="2463367" y="1689211"/>
                  <a:pt x="2462810" y="1690006"/>
                  <a:pt x="2462050" y="1691094"/>
                </a:cubicBezTo>
                <a:cubicBezTo>
                  <a:pt x="2460846" y="1690250"/>
                  <a:pt x="2460925" y="1689496"/>
                  <a:pt x="2461393" y="1688828"/>
                </a:cubicBezTo>
                <a:lnTo>
                  <a:pt x="2462512" y="1687656"/>
                </a:lnTo>
                <a:lnTo>
                  <a:pt x="2458756" y="1686314"/>
                </a:lnTo>
                <a:cubicBezTo>
                  <a:pt x="2460197" y="1683557"/>
                  <a:pt x="2462640" y="1681181"/>
                  <a:pt x="2464333" y="1680237"/>
                </a:cubicBezTo>
                <a:lnTo>
                  <a:pt x="2464591" y="1680207"/>
                </a:lnTo>
                <a:close/>
                <a:moveTo>
                  <a:pt x="2342512" y="1669939"/>
                </a:moveTo>
                <a:lnTo>
                  <a:pt x="2334091" y="1680298"/>
                </a:lnTo>
                <a:lnTo>
                  <a:pt x="2334933" y="1695465"/>
                </a:lnTo>
                <a:lnTo>
                  <a:pt x="2335017" y="1695342"/>
                </a:lnTo>
                <a:lnTo>
                  <a:pt x="2335987" y="1691666"/>
                </a:lnTo>
                <a:cubicBezTo>
                  <a:pt x="2336395" y="1689567"/>
                  <a:pt x="2336648" y="1687951"/>
                  <a:pt x="2336569" y="1688855"/>
                </a:cubicBezTo>
                <a:lnTo>
                  <a:pt x="2336003" y="1693871"/>
                </a:lnTo>
                <a:lnTo>
                  <a:pt x="2344112" y="1681784"/>
                </a:lnTo>
                <a:close/>
                <a:moveTo>
                  <a:pt x="258927" y="1665205"/>
                </a:moveTo>
                <a:lnTo>
                  <a:pt x="272136" y="1672562"/>
                </a:lnTo>
                <a:lnTo>
                  <a:pt x="284445" y="1680106"/>
                </a:lnTo>
                <a:lnTo>
                  <a:pt x="288250" y="1685924"/>
                </a:lnTo>
                <a:lnTo>
                  <a:pt x="290146" y="1688410"/>
                </a:lnTo>
                <a:lnTo>
                  <a:pt x="263911" y="1671535"/>
                </a:lnTo>
                <a:lnTo>
                  <a:pt x="261518" y="1668724"/>
                </a:lnTo>
                <a:close/>
                <a:moveTo>
                  <a:pt x="402512" y="1664213"/>
                </a:moveTo>
                <a:lnTo>
                  <a:pt x="406597" y="1666080"/>
                </a:lnTo>
                <a:cubicBezTo>
                  <a:pt x="409918" y="1666081"/>
                  <a:pt x="416558" y="1664562"/>
                  <a:pt x="416558" y="1673672"/>
                </a:cubicBezTo>
                <a:cubicBezTo>
                  <a:pt x="413238" y="1673673"/>
                  <a:pt x="409915" y="1671905"/>
                  <a:pt x="406596" y="1671905"/>
                </a:cubicBezTo>
                <a:lnTo>
                  <a:pt x="402677" y="1669510"/>
                </a:lnTo>
                <a:lnTo>
                  <a:pt x="403809" y="1667110"/>
                </a:lnTo>
                <a:close/>
                <a:moveTo>
                  <a:pt x="294749" y="1660202"/>
                </a:moveTo>
                <a:lnTo>
                  <a:pt x="296670" y="1662204"/>
                </a:lnTo>
                <a:cubicBezTo>
                  <a:pt x="300919" y="1667191"/>
                  <a:pt x="305881" y="1673772"/>
                  <a:pt x="310709" y="1679429"/>
                </a:cubicBezTo>
                <a:lnTo>
                  <a:pt x="312188" y="1681001"/>
                </a:lnTo>
                <a:lnTo>
                  <a:pt x="318558" y="1690975"/>
                </a:lnTo>
                <a:lnTo>
                  <a:pt x="331938" y="1710039"/>
                </a:lnTo>
                <a:lnTo>
                  <a:pt x="324152" y="1709390"/>
                </a:lnTo>
                <a:lnTo>
                  <a:pt x="323321" y="1710662"/>
                </a:lnTo>
                <a:lnTo>
                  <a:pt x="313069" y="1703734"/>
                </a:lnTo>
                <a:lnTo>
                  <a:pt x="313503" y="1703670"/>
                </a:lnTo>
                <a:cubicBezTo>
                  <a:pt x="312868" y="1702557"/>
                  <a:pt x="311086" y="1700166"/>
                  <a:pt x="307675" y="1695856"/>
                </a:cubicBezTo>
                <a:lnTo>
                  <a:pt x="305444" y="1692975"/>
                </a:lnTo>
                <a:lnTo>
                  <a:pt x="310326" y="1695967"/>
                </a:lnTo>
                <a:lnTo>
                  <a:pt x="324403" y="1705201"/>
                </a:lnTo>
                <a:lnTo>
                  <a:pt x="310490" y="1684877"/>
                </a:lnTo>
                <a:close/>
                <a:moveTo>
                  <a:pt x="388330" y="1660008"/>
                </a:moveTo>
                <a:cubicBezTo>
                  <a:pt x="389990" y="1660008"/>
                  <a:pt x="393312" y="1660007"/>
                  <a:pt x="396632" y="1661525"/>
                </a:cubicBezTo>
                <a:cubicBezTo>
                  <a:pt x="398293" y="1661526"/>
                  <a:pt x="399952" y="1662664"/>
                  <a:pt x="401615" y="1663803"/>
                </a:cubicBezTo>
                <a:lnTo>
                  <a:pt x="401762" y="1663870"/>
                </a:lnTo>
                <a:lnTo>
                  <a:pt x="401303" y="1664798"/>
                </a:lnTo>
                <a:cubicBezTo>
                  <a:pt x="400920" y="1665188"/>
                  <a:pt x="400533" y="1665579"/>
                  <a:pt x="400532" y="1666361"/>
                </a:cubicBezTo>
                <a:lnTo>
                  <a:pt x="401300" y="1668558"/>
                </a:lnTo>
                <a:lnTo>
                  <a:pt x="398294" y="1666080"/>
                </a:lnTo>
                <a:cubicBezTo>
                  <a:pt x="393312" y="1666080"/>
                  <a:pt x="388330" y="1667597"/>
                  <a:pt x="388330" y="1660008"/>
                </a:cubicBezTo>
                <a:close/>
                <a:moveTo>
                  <a:pt x="2702062" y="1657575"/>
                </a:moveTo>
                <a:cubicBezTo>
                  <a:pt x="2702397" y="1658177"/>
                  <a:pt x="2702387" y="1659754"/>
                  <a:pt x="2702112" y="1661196"/>
                </a:cubicBezTo>
                <a:cubicBezTo>
                  <a:pt x="2701839" y="1662639"/>
                  <a:pt x="2701303" y="1663946"/>
                  <a:pt x="2700588" y="1664006"/>
                </a:cubicBezTo>
                <a:cubicBezTo>
                  <a:pt x="2700588" y="1664006"/>
                  <a:pt x="2699500" y="1660007"/>
                  <a:pt x="2700904" y="1657999"/>
                </a:cubicBezTo>
                <a:cubicBezTo>
                  <a:pt x="2701460" y="1657205"/>
                  <a:pt x="2701838" y="1657173"/>
                  <a:pt x="2702062" y="1657575"/>
                </a:cubicBezTo>
                <a:close/>
                <a:moveTo>
                  <a:pt x="2341238" y="1656522"/>
                </a:moveTo>
                <a:lnTo>
                  <a:pt x="2335709" y="1664985"/>
                </a:lnTo>
                <a:lnTo>
                  <a:pt x="2341363" y="1658271"/>
                </a:lnTo>
                <a:close/>
                <a:moveTo>
                  <a:pt x="735211" y="1655313"/>
                </a:moveTo>
                <a:cubicBezTo>
                  <a:pt x="734949" y="1655917"/>
                  <a:pt x="734949" y="1657523"/>
                  <a:pt x="734950" y="1660736"/>
                </a:cubicBezTo>
                <a:cubicBezTo>
                  <a:pt x="734950" y="1659130"/>
                  <a:pt x="734949" y="1657523"/>
                  <a:pt x="737041" y="1655916"/>
                </a:cubicBezTo>
                <a:cubicBezTo>
                  <a:pt x="735995" y="1655113"/>
                  <a:pt x="735473" y="1654712"/>
                  <a:pt x="735211" y="1655313"/>
                </a:cubicBezTo>
                <a:close/>
                <a:moveTo>
                  <a:pt x="3837970" y="1652791"/>
                </a:moveTo>
                <a:cubicBezTo>
                  <a:pt x="3836438" y="1655582"/>
                  <a:pt x="3835016" y="1655429"/>
                  <a:pt x="3831361" y="1655034"/>
                </a:cubicBezTo>
                <a:cubicBezTo>
                  <a:pt x="3832050" y="1654368"/>
                  <a:pt x="3833042" y="1653736"/>
                  <a:pt x="3834191" y="1653306"/>
                </a:cubicBezTo>
                <a:cubicBezTo>
                  <a:pt x="3835342" y="1652877"/>
                  <a:pt x="3836651" y="1652648"/>
                  <a:pt x="3837970" y="1652791"/>
                </a:cubicBezTo>
                <a:close/>
                <a:moveTo>
                  <a:pt x="2481139" y="1650991"/>
                </a:moveTo>
                <a:lnTo>
                  <a:pt x="2467340" y="1666276"/>
                </a:lnTo>
                <a:lnTo>
                  <a:pt x="2466009" y="1672188"/>
                </a:lnTo>
                <a:lnTo>
                  <a:pt x="2467011" y="1666642"/>
                </a:lnTo>
                <a:lnTo>
                  <a:pt x="2465168" y="1668685"/>
                </a:lnTo>
                <a:lnTo>
                  <a:pt x="2461249" y="1672011"/>
                </a:lnTo>
                <a:lnTo>
                  <a:pt x="2460304" y="1676979"/>
                </a:lnTo>
                <a:lnTo>
                  <a:pt x="2450271" y="1719800"/>
                </a:lnTo>
                <a:lnTo>
                  <a:pt x="2455663" y="1713462"/>
                </a:lnTo>
                <a:lnTo>
                  <a:pt x="2479108" y="1684728"/>
                </a:lnTo>
                <a:lnTo>
                  <a:pt x="2478400" y="1674594"/>
                </a:lnTo>
                <a:lnTo>
                  <a:pt x="2473055" y="1677075"/>
                </a:lnTo>
                <a:cubicBezTo>
                  <a:pt x="2471484" y="1676993"/>
                  <a:pt x="2470291" y="1676115"/>
                  <a:pt x="2469972" y="1674047"/>
                </a:cubicBezTo>
                <a:lnTo>
                  <a:pt x="2477770" y="1665574"/>
                </a:lnTo>
                <a:lnTo>
                  <a:pt x="2477733" y="1665061"/>
                </a:lnTo>
                <a:lnTo>
                  <a:pt x="2481050" y="1651541"/>
                </a:lnTo>
                <a:close/>
                <a:moveTo>
                  <a:pt x="3877596" y="1650910"/>
                </a:moveTo>
                <a:cubicBezTo>
                  <a:pt x="3877596" y="1650910"/>
                  <a:pt x="3874616" y="1653790"/>
                  <a:pt x="3872181" y="1653528"/>
                </a:cubicBezTo>
                <a:cubicBezTo>
                  <a:pt x="3871218" y="1653424"/>
                  <a:pt x="3871006" y="1653109"/>
                  <a:pt x="3871250" y="1652720"/>
                </a:cubicBezTo>
                <a:cubicBezTo>
                  <a:pt x="3871617" y="1652136"/>
                  <a:pt x="3873005" y="1651385"/>
                  <a:pt x="3874400" y="1650930"/>
                </a:cubicBezTo>
                <a:cubicBezTo>
                  <a:pt x="3875795" y="1650474"/>
                  <a:pt x="3877200" y="1650313"/>
                  <a:pt x="3877596" y="1650910"/>
                </a:cubicBezTo>
                <a:close/>
                <a:moveTo>
                  <a:pt x="880907" y="1647022"/>
                </a:moveTo>
                <a:cubicBezTo>
                  <a:pt x="884404" y="1650089"/>
                  <a:pt x="887899" y="1654438"/>
                  <a:pt x="891395" y="1657507"/>
                </a:cubicBezTo>
                <a:cubicBezTo>
                  <a:pt x="896639" y="1657506"/>
                  <a:pt x="901885" y="1655972"/>
                  <a:pt x="905090" y="1654437"/>
                </a:cubicBezTo>
                <a:cubicBezTo>
                  <a:pt x="900136" y="1645487"/>
                  <a:pt x="889647" y="1647021"/>
                  <a:pt x="880907" y="1647022"/>
                </a:cubicBezTo>
                <a:close/>
                <a:moveTo>
                  <a:pt x="689792" y="1642033"/>
                </a:moveTo>
                <a:cubicBezTo>
                  <a:pt x="696550" y="1649830"/>
                  <a:pt x="703311" y="1660744"/>
                  <a:pt x="713451" y="1660744"/>
                </a:cubicBezTo>
                <a:cubicBezTo>
                  <a:pt x="713449" y="1654506"/>
                  <a:pt x="715140" y="1646711"/>
                  <a:pt x="710069" y="1643593"/>
                </a:cubicBezTo>
                <a:cubicBezTo>
                  <a:pt x="703309" y="1642033"/>
                  <a:pt x="696550" y="1642033"/>
                  <a:pt x="689792" y="1642033"/>
                </a:cubicBezTo>
                <a:close/>
                <a:moveTo>
                  <a:pt x="2369647" y="1641230"/>
                </a:moveTo>
                <a:lnTo>
                  <a:pt x="2354879" y="1655955"/>
                </a:lnTo>
                <a:lnTo>
                  <a:pt x="2354710" y="1661326"/>
                </a:lnTo>
                <a:cubicBezTo>
                  <a:pt x="2354284" y="1662719"/>
                  <a:pt x="2351358" y="1666492"/>
                  <a:pt x="2350933" y="1667887"/>
                </a:cubicBezTo>
                <a:lnTo>
                  <a:pt x="2351334" y="1671351"/>
                </a:lnTo>
                <a:lnTo>
                  <a:pt x="2354912" y="1667761"/>
                </a:lnTo>
                <a:cubicBezTo>
                  <a:pt x="2356674" y="1665877"/>
                  <a:pt x="2358351" y="1664251"/>
                  <a:pt x="2358656" y="1665032"/>
                </a:cubicBezTo>
                <a:cubicBezTo>
                  <a:pt x="2358959" y="1665812"/>
                  <a:pt x="2356516" y="1671404"/>
                  <a:pt x="2353835" y="1676865"/>
                </a:cubicBezTo>
                <a:lnTo>
                  <a:pt x="2352290" y="1679593"/>
                </a:lnTo>
                <a:lnTo>
                  <a:pt x="2353695" y="1691702"/>
                </a:lnTo>
                <a:lnTo>
                  <a:pt x="2354537" y="1695849"/>
                </a:lnTo>
                <a:lnTo>
                  <a:pt x="2373701" y="1676632"/>
                </a:lnTo>
                <a:lnTo>
                  <a:pt x="2371150" y="1654975"/>
                </a:lnTo>
                <a:cubicBezTo>
                  <a:pt x="2370999" y="1652559"/>
                  <a:pt x="2370502" y="1648368"/>
                  <a:pt x="2369861" y="1643072"/>
                </a:cubicBezTo>
                <a:close/>
                <a:moveTo>
                  <a:pt x="1169181" y="1639017"/>
                </a:moveTo>
                <a:cubicBezTo>
                  <a:pt x="1166014" y="1639017"/>
                  <a:pt x="1159681" y="1637570"/>
                  <a:pt x="1159682" y="1644808"/>
                </a:cubicBezTo>
                <a:cubicBezTo>
                  <a:pt x="1162848" y="1644809"/>
                  <a:pt x="1169181" y="1646256"/>
                  <a:pt x="1169181" y="1639017"/>
                </a:cubicBezTo>
                <a:close/>
                <a:moveTo>
                  <a:pt x="656631" y="1635842"/>
                </a:moveTo>
                <a:cubicBezTo>
                  <a:pt x="653812" y="1636218"/>
                  <a:pt x="651644" y="1638090"/>
                  <a:pt x="651643" y="1644088"/>
                </a:cubicBezTo>
                <a:cubicBezTo>
                  <a:pt x="656847" y="1644087"/>
                  <a:pt x="665521" y="1648584"/>
                  <a:pt x="665522" y="1636593"/>
                </a:cubicBezTo>
                <a:cubicBezTo>
                  <a:pt x="662919" y="1636593"/>
                  <a:pt x="659450" y="1635468"/>
                  <a:pt x="656631" y="1635842"/>
                </a:cubicBezTo>
                <a:close/>
                <a:moveTo>
                  <a:pt x="649240" y="1634223"/>
                </a:moveTo>
                <a:cubicBezTo>
                  <a:pt x="637734" y="1635780"/>
                  <a:pt x="637734" y="1635780"/>
                  <a:pt x="636090" y="1645121"/>
                </a:cubicBezTo>
                <a:cubicBezTo>
                  <a:pt x="639378" y="1640450"/>
                  <a:pt x="644309" y="1637335"/>
                  <a:pt x="649240" y="1634223"/>
                </a:cubicBezTo>
                <a:close/>
                <a:moveTo>
                  <a:pt x="411578" y="1631163"/>
                </a:moveTo>
                <a:cubicBezTo>
                  <a:pt x="422924" y="1637236"/>
                  <a:pt x="436208" y="1640272"/>
                  <a:pt x="447831" y="1641791"/>
                </a:cubicBezTo>
                <a:cubicBezTo>
                  <a:pt x="457796" y="1644826"/>
                  <a:pt x="467759" y="1644826"/>
                  <a:pt x="474401" y="1655453"/>
                </a:cubicBezTo>
                <a:lnTo>
                  <a:pt x="454742" y="1652687"/>
                </a:lnTo>
                <a:lnTo>
                  <a:pt x="455589" y="1651438"/>
                </a:lnTo>
                <a:lnTo>
                  <a:pt x="450365" y="1651554"/>
                </a:lnTo>
                <a:lnTo>
                  <a:pt x="431227" y="1644826"/>
                </a:lnTo>
                <a:cubicBezTo>
                  <a:pt x="426245" y="1644826"/>
                  <a:pt x="422924" y="1644826"/>
                  <a:pt x="417943" y="1644826"/>
                </a:cubicBezTo>
                <a:lnTo>
                  <a:pt x="415672" y="1644827"/>
                </a:lnTo>
                <a:lnTo>
                  <a:pt x="415785" y="1644557"/>
                </a:lnTo>
                <a:cubicBezTo>
                  <a:pt x="415565" y="1641766"/>
                  <a:pt x="414678" y="1638791"/>
                  <a:pt x="414678" y="1636558"/>
                </a:cubicBezTo>
                <a:lnTo>
                  <a:pt x="411578" y="1637312"/>
                </a:lnTo>
                <a:close/>
                <a:moveTo>
                  <a:pt x="674501" y="1630252"/>
                </a:moveTo>
                <a:cubicBezTo>
                  <a:pt x="671483" y="1630638"/>
                  <a:pt x="669043" y="1632557"/>
                  <a:pt x="669043" y="1638704"/>
                </a:cubicBezTo>
                <a:cubicBezTo>
                  <a:pt x="673924" y="1638705"/>
                  <a:pt x="683418" y="1641778"/>
                  <a:pt x="683417" y="1631021"/>
                </a:cubicBezTo>
                <a:cubicBezTo>
                  <a:pt x="681110" y="1631021"/>
                  <a:pt x="677518" y="1629868"/>
                  <a:pt x="674501" y="1630252"/>
                </a:cubicBezTo>
                <a:close/>
                <a:moveTo>
                  <a:pt x="2396756" y="1627896"/>
                </a:moveTo>
                <a:lnTo>
                  <a:pt x="2389908" y="1629578"/>
                </a:lnTo>
                <a:lnTo>
                  <a:pt x="2389945" y="1630235"/>
                </a:lnTo>
                <a:cubicBezTo>
                  <a:pt x="2390177" y="1635299"/>
                  <a:pt x="2388403" y="1641111"/>
                  <a:pt x="2387783" y="1648964"/>
                </a:cubicBezTo>
                <a:cubicBezTo>
                  <a:pt x="2388050" y="1653912"/>
                  <a:pt x="2388826" y="1657432"/>
                  <a:pt x="2389116" y="1660362"/>
                </a:cubicBezTo>
                <a:lnTo>
                  <a:pt x="2388911" y="1661384"/>
                </a:lnTo>
                <a:lnTo>
                  <a:pt x="2396501" y="1653775"/>
                </a:lnTo>
                <a:lnTo>
                  <a:pt x="2399421" y="1650325"/>
                </a:lnTo>
                <a:lnTo>
                  <a:pt x="2397909" y="1640030"/>
                </a:lnTo>
                <a:close/>
                <a:moveTo>
                  <a:pt x="2433094" y="1627750"/>
                </a:moveTo>
                <a:cubicBezTo>
                  <a:pt x="2433429" y="1628353"/>
                  <a:pt x="2433418" y="1629931"/>
                  <a:pt x="2433145" y="1631371"/>
                </a:cubicBezTo>
                <a:cubicBezTo>
                  <a:pt x="2432872" y="1632815"/>
                  <a:pt x="2432336" y="1634122"/>
                  <a:pt x="2431621" y="1634182"/>
                </a:cubicBezTo>
                <a:cubicBezTo>
                  <a:pt x="2431621" y="1634182"/>
                  <a:pt x="2430532" y="1630182"/>
                  <a:pt x="2431938" y="1628175"/>
                </a:cubicBezTo>
                <a:cubicBezTo>
                  <a:pt x="2432493" y="1627380"/>
                  <a:pt x="2432870" y="1627349"/>
                  <a:pt x="2433094" y="1627750"/>
                </a:cubicBezTo>
                <a:close/>
                <a:moveTo>
                  <a:pt x="3825507" y="1625579"/>
                </a:moveTo>
                <a:cubicBezTo>
                  <a:pt x="3825507" y="1625579"/>
                  <a:pt x="3824213" y="1626063"/>
                  <a:pt x="3822790" y="1626690"/>
                </a:cubicBezTo>
                <a:lnTo>
                  <a:pt x="3822016" y="1627121"/>
                </a:lnTo>
                <a:lnTo>
                  <a:pt x="3822709" y="1629148"/>
                </a:lnTo>
                <a:lnTo>
                  <a:pt x="3822959" y="1629123"/>
                </a:lnTo>
                <a:lnTo>
                  <a:pt x="3823730" y="1628868"/>
                </a:lnTo>
                <a:lnTo>
                  <a:pt x="3825625" y="1627809"/>
                </a:lnTo>
                <a:cubicBezTo>
                  <a:pt x="3826709" y="1626818"/>
                  <a:pt x="3826828" y="1625722"/>
                  <a:pt x="3825507" y="1625579"/>
                </a:cubicBezTo>
                <a:close/>
                <a:moveTo>
                  <a:pt x="931185" y="1623394"/>
                </a:moveTo>
                <a:cubicBezTo>
                  <a:pt x="926435" y="1623393"/>
                  <a:pt x="921684" y="1621947"/>
                  <a:pt x="921685" y="1630631"/>
                </a:cubicBezTo>
                <a:cubicBezTo>
                  <a:pt x="924852" y="1630633"/>
                  <a:pt x="931186" y="1630633"/>
                  <a:pt x="931185" y="1623394"/>
                </a:cubicBezTo>
                <a:close/>
                <a:moveTo>
                  <a:pt x="801509" y="1623169"/>
                </a:moveTo>
                <a:cubicBezTo>
                  <a:pt x="801509" y="1623169"/>
                  <a:pt x="799764" y="1624681"/>
                  <a:pt x="799765" y="1626194"/>
                </a:cubicBezTo>
                <a:cubicBezTo>
                  <a:pt x="803253" y="1627704"/>
                  <a:pt x="806745" y="1627704"/>
                  <a:pt x="808488" y="1630727"/>
                </a:cubicBezTo>
                <a:cubicBezTo>
                  <a:pt x="808489" y="1623168"/>
                  <a:pt x="804998" y="1623170"/>
                  <a:pt x="801509" y="1623169"/>
                </a:cubicBezTo>
                <a:close/>
                <a:moveTo>
                  <a:pt x="845346" y="1622547"/>
                </a:moveTo>
                <a:cubicBezTo>
                  <a:pt x="842197" y="1622931"/>
                  <a:pt x="839691" y="1624852"/>
                  <a:pt x="839690" y="1630998"/>
                </a:cubicBezTo>
                <a:cubicBezTo>
                  <a:pt x="844844" y="1630998"/>
                  <a:pt x="854861" y="1634072"/>
                  <a:pt x="854860" y="1623315"/>
                </a:cubicBezTo>
                <a:cubicBezTo>
                  <a:pt x="852287" y="1623315"/>
                  <a:pt x="848493" y="1622163"/>
                  <a:pt x="845346" y="1622547"/>
                </a:cubicBezTo>
                <a:close/>
                <a:moveTo>
                  <a:pt x="619165" y="1622494"/>
                </a:moveTo>
                <a:cubicBezTo>
                  <a:pt x="614152" y="1622495"/>
                  <a:pt x="609140" y="1620935"/>
                  <a:pt x="609140" y="1630278"/>
                </a:cubicBezTo>
                <a:cubicBezTo>
                  <a:pt x="612481" y="1630278"/>
                  <a:pt x="619166" y="1631837"/>
                  <a:pt x="619165" y="1622494"/>
                </a:cubicBezTo>
                <a:close/>
                <a:moveTo>
                  <a:pt x="2367349" y="1619625"/>
                </a:moveTo>
                <a:lnTo>
                  <a:pt x="2355513" y="1635935"/>
                </a:lnTo>
                <a:lnTo>
                  <a:pt x="2355314" y="1642262"/>
                </a:lnTo>
                <a:lnTo>
                  <a:pt x="2368081" y="1627764"/>
                </a:lnTo>
                <a:lnTo>
                  <a:pt x="2367707" y="1624538"/>
                </a:lnTo>
                <a:close/>
                <a:moveTo>
                  <a:pt x="2465814" y="1619483"/>
                </a:moveTo>
                <a:cubicBezTo>
                  <a:pt x="2462000" y="1619806"/>
                  <a:pt x="2464795" y="1626495"/>
                  <a:pt x="2464795" y="1626495"/>
                </a:cubicBezTo>
                <a:lnTo>
                  <a:pt x="2461145" y="1643392"/>
                </a:lnTo>
                <a:lnTo>
                  <a:pt x="2462481" y="1640891"/>
                </a:lnTo>
                <a:lnTo>
                  <a:pt x="2463656" y="1639612"/>
                </a:lnTo>
                <a:lnTo>
                  <a:pt x="2465999" y="1627337"/>
                </a:lnTo>
                <a:cubicBezTo>
                  <a:pt x="2464780" y="1637196"/>
                  <a:pt x="2467920" y="1619463"/>
                  <a:pt x="2465814" y="1619483"/>
                </a:cubicBezTo>
                <a:close/>
                <a:moveTo>
                  <a:pt x="611415" y="1616808"/>
                </a:moveTo>
                <a:cubicBezTo>
                  <a:pt x="606665" y="1616809"/>
                  <a:pt x="601914" y="1615251"/>
                  <a:pt x="601914" y="1624334"/>
                </a:cubicBezTo>
                <a:cubicBezTo>
                  <a:pt x="605082" y="1624334"/>
                  <a:pt x="611414" y="1626151"/>
                  <a:pt x="611415" y="1616808"/>
                </a:cubicBezTo>
                <a:close/>
                <a:moveTo>
                  <a:pt x="1057003" y="1616705"/>
                </a:moveTo>
                <a:cubicBezTo>
                  <a:pt x="1055820" y="1617004"/>
                  <a:pt x="1054651" y="1617800"/>
                  <a:pt x="1053498" y="1619394"/>
                </a:cubicBezTo>
                <a:cubicBezTo>
                  <a:pt x="1058109" y="1620989"/>
                  <a:pt x="1061364" y="1622320"/>
                  <a:pt x="1066247" y="1623912"/>
                </a:cubicBezTo>
                <a:cubicBezTo>
                  <a:pt x="1066247" y="1622318"/>
                  <a:pt x="1067872" y="1620989"/>
                  <a:pt x="1067874" y="1619396"/>
                </a:cubicBezTo>
                <a:cubicBezTo>
                  <a:pt x="1064212" y="1619395"/>
                  <a:pt x="1060550" y="1615808"/>
                  <a:pt x="1057003" y="1616705"/>
                </a:cubicBezTo>
                <a:close/>
                <a:moveTo>
                  <a:pt x="789460" y="1615357"/>
                </a:moveTo>
                <a:cubicBezTo>
                  <a:pt x="789459" y="1622595"/>
                  <a:pt x="796330" y="1624043"/>
                  <a:pt x="799478" y="1618252"/>
                </a:cubicBezTo>
                <a:cubicBezTo>
                  <a:pt x="796330" y="1616805"/>
                  <a:pt x="792608" y="1615357"/>
                  <a:pt x="789460" y="1615357"/>
                </a:cubicBezTo>
                <a:close/>
                <a:moveTo>
                  <a:pt x="2409671" y="1614218"/>
                </a:moveTo>
                <a:lnTo>
                  <a:pt x="2400959" y="1626864"/>
                </a:lnTo>
                <a:lnTo>
                  <a:pt x="2400299" y="1627026"/>
                </a:lnTo>
                <a:lnTo>
                  <a:pt x="2402120" y="1638353"/>
                </a:lnTo>
                <a:lnTo>
                  <a:pt x="2402567" y="1646610"/>
                </a:lnTo>
                <a:lnTo>
                  <a:pt x="2411933" y="1635547"/>
                </a:lnTo>
                <a:lnTo>
                  <a:pt x="2411780" y="1634459"/>
                </a:lnTo>
                <a:close/>
                <a:moveTo>
                  <a:pt x="737391" y="1611904"/>
                </a:moveTo>
                <a:cubicBezTo>
                  <a:pt x="745723" y="1616539"/>
                  <a:pt x="757390" y="1619630"/>
                  <a:pt x="762389" y="1631732"/>
                </a:cubicBezTo>
                <a:cubicBezTo>
                  <a:pt x="767390" y="1627097"/>
                  <a:pt x="772389" y="1622460"/>
                  <a:pt x="777389" y="1619631"/>
                </a:cubicBezTo>
                <a:cubicBezTo>
                  <a:pt x="764057" y="1613450"/>
                  <a:pt x="750721" y="1611904"/>
                  <a:pt x="737391" y="1611904"/>
                </a:cubicBezTo>
                <a:close/>
                <a:moveTo>
                  <a:pt x="294350" y="1611903"/>
                </a:moveTo>
                <a:cubicBezTo>
                  <a:pt x="306096" y="1617855"/>
                  <a:pt x="325957" y="1638438"/>
                  <a:pt x="334347" y="1616366"/>
                </a:cubicBezTo>
                <a:cubicBezTo>
                  <a:pt x="320922" y="1614880"/>
                  <a:pt x="307777" y="1613392"/>
                  <a:pt x="294350" y="1611903"/>
                </a:cubicBezTo>
                <a:close/>
                <a:moveTo>
                  <a:pt x="1042719" y="1611043"/>
                </a:moveTo>
                <a:cubicBezTo>
                  <a:pt x="1042878" y="1610480"/>
                  <a:pt x="1042772" y="1610855"/>
                  <a:pt x="1042560" y="1611606"/>
                </a:cubicBezTo>
                <a:lnTo>
                  <a:pt x="1042426" y="1612086"/>
                </a:lnTo>
                <a:lnTo>
                  <a:pt x="1042263" y="1612663"/>
                </a:lnTo>
                <a:lnTo>
                  <a:pt x="1041921" y="1613882"/>
                </a:lnTo>
                <a:lnTo>
                  <a:pt x="1041293" y="1616116"/>
                </a:lnTo>
                <a:cubicBezTo>
                  <a:pt x="1041293" y="1616116"/>
                  <a:pt x="1041504" y="1615365"/>
                  <a:pt x="1041770" y="1614425"/>
                </a:cubicBezTo>
                <a:lnTo>
                  <a:pt x="1041921" y="1613882"/>
                </a:lnTo>
                <a:lnTo>
                  <a:pt x="1042426" y="1612086"/>
                </a:lnTo>
                <a:close/>
                <a:moveTo>
                  <a:pt x="1047065" y="1611012"/>
                </a:moveTo>
                <a:cubicBezTo>
                  <a:pt x="1045285" y="1611201"/>
                  <a:pt x="1044098" y="1612334"/>
                  <a:pt x="1045679" y="1616114"/>
                </a:cubicBezTo>
                <a:cubicBezTo>
                  <a:pt x="1048848" y="1616115"/>
                  <a:pt x="1050430" y="1614603"/>
                  <a:pt x="1052014" y="1611579"/>
                </a:cubicBezTo>
                <a:cubicBezTo>
                  <a:pt x="1051221" y="1611579"/>
                  <a:pt x="1048848" y="1610822"/>
                  <a:pt x="1047065" y="1611012"/>
                </a:cubicBezTo>
                <a:close/>
                <a:moveTo>
                  <a:pt x="651644" y="1610894"/>
                </a:moveTo>
                <a:cubicBezTo>
                  <a:pt x="674340" y="1630768"/>
                  <a:pt x="701985" y="1643000"/>
                  <a:pt x="729923" y="1636885"/>
                </a:cubicBezTo>
                <a:cubicBezTo>
                  <a:pt x="719446" y="1630769"/>
                  <a:pt x="705478" y="1627711"/>
                  <a:pt x="696748" y="1615479"/>
                </a:cubicBezTo>
                <a:cubicBezTo>
                  <a:pt x="681034" y="1620067"/>
                  <a:pt x="665612" y="1613951"/>
                  <a:pt x="651644" y="1610894"/>
                </a:cubicBezTo>
                <a:close/>
                <a:moveTo>
                  <a:pt x="1132548" y="1608998"/>
                </a:moveTo>
                <a:cubicBezTo>
                  <a:pt x="1127439" y="1608997"/>
                  <a:pt x="1120626" y="1607440"/>
                  <a:pt x="1120627" y="1616782"/>
                </a:cubicBezTo>
                <a:cubicBezTo>
                  <a:pt x="1125734" y="1616781"/>
                  <a:pt x="1132547" y="1618339"/>
                  <a:pt x="1132548" y="1608998"/>
                </a:cubicBezTo>
                <a:close/>
                <a:moveTo>
                  <a:pt x="2556963" y="1608613"/>
                </a:moveTo>
                <a:lnTo>
                  <a:pt x="2546142" y="1621342"/>
                </a:lnTo>
                <a:lnTo>
                  <a:pt x="2545892" y="1626910"/>
                </a:lnTo>
                <a:lnTo>
                  <a:pt x="2545648" y="1641578"/>
                </a:lnTo>
                <a:lnTo>
                  <a:pt x="2557769" y="1627289"/>
                </a:lnTo>
                <a:close/>
                <a:moveTo>
                  <a:pt x="2477397" y="1605914"/>
                </a:moveTo>
                <a:cubicBezTo>
                  <a:pt x="2476746" y="1605457"/>
                  <a:pt x="2476042" y="1605930"/>
                  <a:pt x="2475350" y="1606940"/>
                </a:cubicBezTo>
                <a:lnTo>
                  <a:pt x="2475050" y="1607582"/>
                </a:lnTo>
                <a:lnTo>
                  <a:pt x="2474083" y="1612814"/>
                </a:lnTo>
                <a:lnTo>
                  <a:pt x="2473926" y="1610550"/>
                </a:lnTo>
                <a:lnTo>
                  <a:pt x="2473899" y="1610054"/>
                </a:lnTo>
                <a:lnTo>
                  <a:pt x="2473369" y="1611192"/>
                </a:lnTo>
                <a:cubicBezTo>
                  <a:pt x="2472158" y="1614580"/>
                  <a:pt x="2471247" y="1618552"/>
                  <a:pt x="2471147" y="1619976"/>
                </a:cubicBezTo>
                <a:lnTo>
                  <a:pt x="2468393" y="1634458"/>
                </a:lnTo>
                <a:lnTo>
                  <a:pt x="2473911" y="1628454"/>
                </a:lnTo>
                <a:lnTo>
                  <a:pt x="2474961" y="1622644"/>
                </a:lnTo>
                <a:close/>
                <a:moveTo>
                  <a:pt x="2451189" y="1604745"/>
                </a:moveTo>
                <a:lnTo>
                  <a:pt x="2436909" y="1621413"/>
                </a:lnTo>
                <a:lnTo>
                  <a:pt x="2436881" y="1635932"/>
                </a:lnTo>
                <a:cubicBezTo>
                  <a:pt x="2436788" y="1640602"/>
                  <a:pt x="2439250" y="1653817"/>
                  <a:pt x="2440046" y="1664035"/>
                </a:cubicBezTo>
                <a:lnTo>
                  <a:pt x="2440078" y="1667426"/>
                </a:lnTo>
                <a:lnTo>
                  <a:pt x="2440144" y="1667227"/>
                </a:lnTo>
                <a:cubicBezTo>
                  <a:pt x="2440308" y="1666756"/>
                  <a:pt x="2440408" y="1666487"/>
                  <a:pt x="2440408" y="1666487"/>
                </a:cubicBezTo>
                <a:cubicBezTo>
                  <a:pt x="2442805" y="1653123"/>
                  <a:pt x="2444692" y="1641995"/>
                  <a:pt x="2446477" y="1631521"/>
                </a:cubicBezTo>
                <a:close/>
                <a:moveTo>
                  <a:pt x="2569423" y="1604107"/>
                </a:moveTo>
                <a:lnTo>
                  <a:pt x="2568933" y="1614130"/>
                </a:lnTo>
                <a:lnTo>
                  <a:pt x="2571151" y="1611515"/>
                </a:lnTo>
                <a:close/>
                <a:moveTo>
                  <a:pt x="561638" y="1604091"/>
                </a:moveTo>
                <a:lnTo>
                  <a:pt x="568470" y="1613174"/>
                </a:lnTo>
                <a:lnTo>
                  <a:pt x="567924" y="1615772"/>
                </a:lnTo>
                <a:lnTo>
                  <a:pt x="569494" y="1615683"/>
                </a:lnTo>
                <a:lnTo>
                  <a:pt x="566520" y="1623921"/>
                </a:lnTo>
                <a:cubicBezTo>
                  <a:pt x="574658" y="1619543"/>
                  <a:pt x="582522" y="1614908"/>
                  <a:pt x="590658" y="1611817"/>
                </a:cubicBezTo>
                <a:lnTo>
                  <a:pt x="577872" y="1608413"/>
                </a:lnTo>
                <a:lnTo>
                  <a:pt x="577941" y="1607987"/>
                </a:lnTo>
                <a:lnTo>
                  <a:pt x="576586" y="1608071"/>
                </a:lnTo>
                <a:close/>
                <a:moveTo>
                  <a:pt x="1078965" y="1602015"/>
                </a:moveTo>
                <a:cubicBezTo>
                  <a:pt x="1076985" y="1601237"/>
                  <a:pt x="1074610" y="1602404"/>
                  <a:pt x="1073027" y="1606297"/>
                </a:cubicBezTo>
                <a:cubicBezTo>
                  <a:pt x="1076193" y="1607855"/>
                  <a:pt x="1079360" y="1609412"/>
                  <a:pt x="1082526" y="1609412"/>
                </a:cubicBezTo>
                <a:cubicBezTo>
                  <a:pt x="1082525" y="1605520"/>
                  <a:pt x="1080943" y="1602793"/>
                  <a:pt x="1078965" y="1602015"/>
                </a:cubicBezTo>
                <a:close/>
                <a:moveTo>
                  <a:pt x="3904769" y="1598911"/>
                </a:moveTo>
                <a:cubicBezTo>
                  <a:pt x="3902019" y="1601569"/>
                  <a:pt x="3897978" y="1602857"/>
                  <a:pt x="3894326" y="1602463"/>
                </a:cubicBezTo>
                <a:cubicBezTo>
                  <a:pt x="3895715" y="1601011"/>
                  <a:pt x="3897017" y="1600352"/>
                  <a:pt x="3898628" y="1599941"/>
                </a:cubicBezTo>
                <a:cubicBezTo>
                  <a:pt x="3900237" y="1599529"/>
                  <a:pt x="3902154" y="1599368"/>
                  <a:pt x="3904769" y="1598911"/>
                </a:cubicBezTo>
                <a:close/>
                <a:moveTo>
                  <a:pt x="3905845" y="1597733"/>
                </a:moveTo>
                <a:cubicBezTo>
                  <a:pt x="3906502" y="1597619"/>
                  <a:pt x="3907465" y="1597723"/>
                  <a:pt x="3908784" y="1597866"/>
                </a:cubicBezTo>
                <a:cubicBezTo>
                  <a:pt x="3908469" y="1600789"/>
                  <a:pt x="3905987" y="1599042"/>
                  <a:pt x="3904769" y="1598911"/>
                </a:cubicBezTo>
                <a:cubicBezTo>
                  <a:pt x="3904849" y="1598180"/>
                  <a:pt x="3905193" y="1597847"/>
                  <a:pt x="3905845" y="1597733"/>
                </a:cubicBezTo>
                <a:close/>
                <a:moveTo>
                  <a:pt x="3909861" y="1596688"/>
                </a:moveTo>
                <a:cubicBezTo>
                  <a:pt x="3910515" y="1596574"/>
                  <a:pt x="3911479" y="1596679"/>
                  <a:pt x="3912799" y="1596822"/>
                </a:cubicBezTo>
                <a:cubicBezTo>
                  <a:pt x="3912483" y="1599743"/>
                  <a:pt x="3910002" y="1597997"/>
                  <a:pt x="3908784" y="1597866"/>
                </a:cubicBezTo>
                <a:cubicBezTo>
                  <a:pt x="3908863" y="1597135"/>
                  <a:pt x="3909206" y="1596803"/>
                  <a:pt x="3909861" y="1596688"/>
                </a:cubicBezTo>
                <a:close/>
                <a:moveTo>
                  <a:pt x="1070458" y="1596569"/>
                </a:moveTo>
                <a:cubicBezTo>
                  <a:pt x="1069687" y="1596368"/>
                  <a:pt x="1068915" y="1596770"/>
                  <a:pt x="1068143" y="1598376"/>
                </a:cubicBezTo>
                <a:cubicBezTo>
                  <a:pt x="1069687" y="1599984"/>
                  <a:pt x="1069687" y="1599984"/>
                  <a:pt x="1069686" y="1601591"/>
                </a:cubicBezTo>
                <a:cubicBezTo>
                  <a:pt x="1071229" y="1599985"/>
                  <a:pt x="1072771" y="1599984"/>
                  <a:pt x="1072771" y="1598377"/>
                </a:cubicBezTo>
                <a:cubicBezTo>
                  <a:pt x="1071999" y="1597574"/>
                  <a:pt x="1071227" y="1596770"/>
                  <a:pt x="1070458" y="1596569"/>
                </a:cubicBezTo>
                <a:close/>
                <a:moveTo>
                  <a:pt x="1106929" y="1595495"/>
                </a:moveTo>
                <a:cubicBezTo>
                  <a:pt x="1102317" y="1595496"/>
                  <a:pt x="1097436" y="1594048"/>
                  <a:pt x="1097434" y="1601285"/>
                </a:cubicBezTo>
                <a:cubicBezTo>
                  <a:pt x="1100692" y="1601286"/>
                  <a:pt x="1106928" y="1602733"/>
                  <a:pt x="1106929" y="1595495"/>
                </a:cubicBezTo>
                <a:close/>
                <a:moveTo>
                  <a:pt x="3963569" y="1594418"/>
                </a:moveTo>
                <a:lnTo>
                  <a:pt x="3958246" y="1596281"/>
                </a:lnTo>
                <a:lnTo>
                  <a:pt x="3959229" y="1595607"/>
                </a:lnTo>
                <a:close/>
                <a:moveTo>
                  <a:pt x="2479228" y="1593818"/>
                </a:moveTo>
                <a:cubicBezTo>
                  <a:pt x="2479065" y="1593330"/>
                  <a:pt x="2478758" y="1593287"/>
                  <a:pt x="2478232" y="1594040"/>
                </a:cubicBezTo>
                <a:lnTo>
                  <a:pt x="2477042" y="1596807"/>
                </a:lnTo>
                <a:lnTo>
                  <a:pt x="2476893" y="1597607"/>
                </a:lnTo>
                <a:lnTo>
                  <a:pt x="2476909" y="1599777"/>
                </a:lnTo>
                <a:cubicBezTo>
                  <a:pt x="2477256" y="1601205"/>
                  <a:pt x="2478158" y="1601836"/>
                  <a:pt x="2478919" y="1600749"/>
                </a:cubicBezTo>
                <a:cubicBezTo>
                  <a:pt x="2478919" y="1600749"/>
                  <a:pt x="2479717" y="1595280"/>
                  <a:pt x="2479228" y="1593818"/>
                </a:cubicBezTo>
                <a:close/>
                <a:moveTo>
                  <a:pt x="2426107" y="1593002"/>
                </a:moveTo>
                <a:lnTo>
                  <a:pt x="2423400" y="1596367"/>
                </a:lnTo>
                <a:lnTo>
                  <a:pt x="2423769" y="1599662"/>
                </a:lnTo>
                <a:cubicBezTo>
                  <a:pt x="2423704" y="1602076"/>
                  <a:pt x="2423013" y="1603522"/>
                  <a:pt x="2421076" y="1603319"/>
                </a:cubicBezTo>
                <a:cubicBezTo>
                  <a:pt x="2421471" y="1603480"/>
                  <a:pt x="2421363" y="1602324"/>
                  <a:pt x="2420942" y="1600409"/>
                </a:cubicBezTo>
                <a:lnTo>
                  <a:pt x="2420743" y="1599671"/>
                </a:lnTo>
                <a:lnTo>
                  <a:pt x="2420014" y="1600579"/>
                </a:lnTo>
                <a:lnTo>
                  <a:pt x="2418959" y="1606922"/>
                </a:lnTo>
                <a:lnTo>
                  <a:pt x="2418132" y="1602920"/>
                </a:lnTo>
                <a:lnTo>
                  <a:pt x="2413399" y="1608805"/>
                </a:lnTo>
                <a:lnTo>
                  <a:pt x="2413362" y="1608859"/>
                </a:lnTo>
                <a:lnTo>
                  <a:pt x="2413708" y="1612496"/>
                </a:lnTo>
                <a:lnTo>
                  <a:pt x="2414996" y="1628580"/>
                </a:lnTo>
                <a:lnTo>
                  <a:pt x="2414183" y="1632891"/>
                </a:lnTo>
                <a:lnTo>
                  <a:pt x="2431073" y="1612943"/>
                </a:lnTo>
                <a:lnTo>
                  <a:pt x="2430155" y="1606443"/>
                </a:lnTo>
                <a:lnTo>
                  <a:pt x="2429544" y="1601474"/>
                </a:lnTo>
                <a:lnTo>
                  <a:pt x="2428214" y="1606445"/>
                </a:lnTo>
                <a:cubicBezTo>
                  <a:pt x="2425829" y="1614342"/>
                  <a:pt x="2422802" y="1621473"/>
                  <a:pt x="2424341" y="1607415"/>
                </a:cubicBezTo>
                <a:close/>
                <a:moveTo>
                  <a:pt x="789961" y="1592379"/>
                </a:moveTo>
                <a:cubicBezTo>
                  <a:pt x="786812" y="1592758"/>
                  <a:pt x="784308" y="1594660"/>
                  <a:pt x="784307" y="1600748"/>
                </a:cubicBezTo>
                <a:cubicBezTo>
                  <a:pt x="789460" y="1600748"/>
                  <a:pt x="799478" y="1605058"/>
                  <a:pt x="799477" y="1593139"/>
                </a:cubicBezTo>
                <a:cubicBezTo>
                  <a:pt x="796901" y="1593139"/>
                  <a:pt x="793109" y="1591998"/>
                  <a:pt x="789961" y="1592379"/>
                </a:cubicBezTo>
                <a:close/>
                <a:moveTo>
                  <a:pt x="2388387" y="1591504"/>
                </a:moveTo>
                <a:lnTo>
                  <a:pt x="2387833" y="1592157"/>
                </a:lnTo>
                <a:lnTo>
                  <a:pt x="2388223" y="1599492"/>
                </a:lnTo>
                <a:lnTo>
                  <a:pt x="2388508" y="1604574"/>
                </a:lnTo>
                <a:lnTo>
                  <a:pt x="2388767" y="1604279"/>
                </a:lnTo>
                <a:close/>
                <a:moveTo>
                  <a:pt x="2462410" y="1591338"/>
                </a:moveTo>
                <a:lnTo>
                  <a:pt x="2458127" y="1596648"/>
                </a:lnTo>
                <a:lnTo>
                  <a:pt x="2456910" y="1598069"/>
                </a:lnTo>
                <a:lnTo>
                  <a:pt x="2453225" y="1615101"/>
                </a:lnTo>
                <a:cubicBezTo>
                  <a:pt x="2450602" y="1628090"/>
                  <a:pt x="2448094" y="1640970"/>
                  <a:pt x="2445254" y="1654431"/>
                </a:cubicBezTo>
                <a:cubicBezTo>
                  <a:pt x="2444903" y="1654933"/>
                  <a:pt x="2444086" y="1662084"/>
                  <a:pt x="2443015" y="1669276"/>
                </a:cubicBezTo>
                <a:lnTo>
                  <a:pt x="2441728" y="1676547"/>
                </a:lnTo>
                <a:lnTo>
                  <a:pt x="2445122" y="1671805"/>
                </a:lnTo>
                <a:lnTo>
                  <a:pt x="2446470" y="1669488"/>
                </a:lnTo>
                <a:lnTo>
                  <a:pt x="2458904" y="1608424"/>
                </a:lnTo>
                <a:cubicBezTo>
                  <a:pt x="2458980" y="1607354"/>
                  <a:pt x="2460266" y="1601914"/>
                  <a:pt x="2461604" y="1595438"/>
                </a:cubicBezTo>
                <a:close/>
                <a:moveTo>
                  <a:pt x="602456" y="1591074"/>
                </a:moveTo>
                <a:cubicBezTo>
                  <a:pt x="597733" y="1591265"/>
                  <a:pt x="593683" y="1593158"/>
                  <a:pt x="593684" y="1599973"/>
                </a:cubicBezTo>
                <a:cubicBezTo>
                  <a:pt x="599083" y="1599973"/>
                  <a:pt x="615280" y="1607292"/>
                  <a:pt x="615280" y="1592401"/>
                </a:cubicBezTo>
                <a:cubicBezTo>
                  <a:pt x="612579" y="1592401"/>
                  <a:pt x="607181" y="1590886"/>
                  <a:pt x="602456" y="1591074"/>
                </a:cubicBezTo>
                <a:close/>
                <a:moveTo>
                  <a:pt x="2530422" y="1590869"/>
                </a:moveTo>
                <a:lnTo>
                  <a:pt x="2523322" y="1600166"/>
                </a:lnTo>
                <a:lnTo>
                  <a:pt x="2516109" y="1608474"/>
                </a:lnTo>
                <a:lnTo>
                  <a:pt x="2516012" y="1610835"/>
                </a:lnTo>
                <a:cubicBezTo>
                  <a:pt x="2515837" y="1611969"/>
                  <a:pt x="2515592" y="1611917"/>
                  <a:pt x="2515298" y="1610994"/>
                </a:cubicBezTo>
                <a:lnTo>
                  <a:pt x="2515080" y="1609659"/>
                </a:lnTo>
                <a:lnTo>
                  <a:pt x="2486296" y="1642812"/>
                </a:lnTo>
                <a:lnTo>
                  <a:pt x="2484654" y="1645774"/>
                </a:lnTo>
                <a:lnTo>
                  <a:pt x="2484044" y="1666554"/>
                </a:lnTo>
                <a:lnTo>
                  <a:pt x="2484148" y="1666836"/>
                </a:lnTo>
                <a:lnTo>
                  <a:pt x="2484029" y="1667084"/>
                </a:lnTo>
                <a:lnTo>
                  <a:pt x="2483734" y="1677127"/>
                </a:lnTo>
                <a:lnTo>
                  <a:pt x="2483854" y="1679271"/>
                </a:lnTo>
                <a:lnTo>
                  <a:pt x="2539407" y="1617117"/>
                </a:lnTo>
                <a:lnTo>
                  <a:pt x="2539307" y="1614050"/>
                </a:lnTo>
                <a:cubicBezTo>
                  <a:pt x="2538984" y="1609048"/>
                  <a:pt x="2538151" y="1604261"/>
                  <a:pt x="2535747" y="1600010"/>
                </a:cubicBezTo>
                <a:cubicBezTo>
                  <a:pt x="2533015" y="1597324"/>
                  <a:pt x="2531435" y="1596677"/>
                  <a:pt x="2530444" y="1593134"/>
                </a:cubicBezTo>
                <a:close/>
                <a:moveTo>
                  <a:pt x="1060584" y="1588429"/>
                </a:moveTo>
                <a:cubicBezTo>
                  <a:pt x="1058177" y="1587846"/>
                  <a:pt x="1055804" y="1588235"/>
                  <a:pt x="1053499" y="1591349"/>
                </a:cubicBezTo>
                <a:cubicBezTo>
                  <a:pt x="1058108" y="1592906"/>
                  <a:pt x="1061364" y="1594463"/>
                  <a:pt x="1066246" y="1596020"/>
                </a:cubicBezTo>
                <a:cubicBezTo>
                  <a:pt x="1066246" y="1594461"/>
                  <a:pt x="1067871" y="1592904"/>
                  <a:pt x="1067873" y="1591348"/>
                </a:cubicBezTo>
                <a:cubicBezTo>
                  <a:pt x="1065432" y="1590570"/>
                  <a:pt x="1062992" y="1589014"/>
                  <a:pt x="1060584" y="1588429"/>
                </a:cubicBezTo>
                <a:close/>
                <a:moveTo>
                  <a:pt x="854286" y="1587793"/>
                </a:moveTo>
                <a:cubicBezTo>
                  <a:pt x="849405" y="1587794"/>
                  <a:pt x="844794" y="1586236"/>
                  <a:pt x="844795" y="1595577"/>
                </a:cubicBezTo>
                <a:cubicBezTo>
                  <a:pt x="847777" y="1595578"/>
                  <a:pt x="854286" y="1597134"/>
                  <a:pt x="854286" y="1587793"/>
                </a:cubicBezTo>
                <a:close/>
                <a:moveTo>
                  <a:pt x="2406722" y="1583895"/>
                </a:moveTo>
                <a:lnTo>
                  <a:pt x="2405079" y="1583962"/>
                </a:lnTo>
                <a:lnTo>
                  <a:pt x="2405111" y="1585723"/>
                </a:lnTo>
                <a:close/>
                <a:moveTo>
                  <a:pt x="2653463" y="1583409"/>
                </a:moveTo>
                <a:lnTo>
                  <a:pt x="2653832" y="1587442"/>
                </a:lnTo>
                <a:cubicBezTo>
                  <a:pt x="2654612" y="1592403"/>
                  <a:pt x="2655842" y="1597350"/>
                  <a:pt x="2655842" y="1597350"/>
                </a:cubicBezTo>
                <a:cubicBezTo>
                  <a:pt x="2656250" y="1620269"/>
                  <a:pt x="2658007" y="1638770"/>
                  <a:pt x="2658912" y="1660060"/>
                </a:cubicBezTo>
                <a:cubicBezTo>
                  <a:pt x="2659144" y="1665123"/>
                  <a:pt x="2657370" y="1670934"/>
                  <a:pt x="2656751" y="1678788"/>
                </a:cubicBezTo>
                <a:cubicBezTo>
                  <a:pt x="2657285" y="1688682"/>
                  <a:pt x="2659855" y="1692870"/>
                  <a:pt x="2656502" y="1698038"/>
                </a:cubicBezTo>
                <a:cubicBezTo>
                  <a:pt x="2653313" y="1701702"/>
                  <a:pt x="2648576" y="1699764"/>
                  <a:pt x="2647725" y="1702555"/>
                </a:cubicBezTo>
                <a:cubicBezTo>
                  <a:pt x="2645527" y="1709761"/>
                  <a:pt x="2650672" y="1734617"/>
                  <a:pt x="2651469" y="1744618"/>
                </a:cubicBezTo>
                <a:lnTo>
                  <a:pt x="2652869" y="1760807"/>
                </a:lnTo>
                <a:lnTo>
                  <a:pt x="2651984" y="1762547"/>
                </a:lnTo>
                <a:lnTo>
                  <a:pt x="2649899" y="1767767"/>
                </a:lnTo>
                <a:lnTo>
                  <a:pt x="2649281" y="1762585"/>
                </a:lnTo>
                <a:cubicBezTo>
                  <a:pt x="2646532" y="1737761"/>
                  <a:pt x="2643719" y="1712292"/>
                  <a:pt x="2640118" y="1684799"/>
                </a:cubicBezTo>
                <a:cubicBezTo>
                  <a:pt x="2639815" y="1679968"/>
                  <a:pt x="2638128" y="1668034"/>
                  <a:pt x="2636674" y="1654364"/>
                </a:cubicBezTo>
                <a:cubicBezTo>
                  <a:pt x="2636444" y="1649301"/>
                  <a:pt x="2633355" y="1610904"/>
                  <a:pt x="2632682" y="1631550"/>
                </a:cubicBezTo>
                <a:cubicBezTo>
                  <a:pt x="2632100" y="1650924"/>
                  <a:pt x="2630306" y="1620903"/>
                  <a:pt x="2629580" y="1617466"/>
                </a:cubicBezTo>
                <a:cubicBezTo>
                  <a:pt x="2628496" y="1615193"/>
                  <a:pt x="2623193" y="1608318"/>
                  <a:pt x="2621189" y="1609066"/>
                </a:cubicBezTo>
                <a:cubicBezTo>
                  <a:pt x="2620763" y="1610461"/>
                  <a:pt x="2624508" y="1652525"/>
                  <a:pt x="2624738" y="1657589"/>
                </a:cubicBezTo>
                <a:cubicBezTo>
                  <a:pt x="2624422" y="1670273"/>
                  <a:pt x="2624722" y="1681903"/>
                  <a:pt x="2623677" y="1691149"/>
                </a:cubicBezTo>
                <a:cubicBezTo>
                  <a:pt x="2623252" y="1692545"/>
                  <a:pt x="2620326" y="1696316"/>
                  <a:pt x="2619900" y="1697711"/>
                </a:cubicBezTo>
                <a:cubicBezTo>
                  <a:pt x="2617507" y="1711377"/>
                  <a:pt x="2628576" y="1735254"/>
                  <a:pt x="2623149" y="1734604"/>
                </a:cubicBezTo>
                <a:cubicBezTo>
                  <a:pt x="2623149" y="1734604"/>
                  <a:pt x="2621268" y="1729129"/>
                  <a:pt x="2618961" y="1725047"/>
                </a:cubicBezTo>
                <a:lnTo>
                  <a:pt x="2619770" y="1725498"/>
                </a:lnTo>
                <a:lnTo>
                  <a:pt x="2620114" y="1727087"/>
                </a:lnTo>
                <a:cubicBezTo>
                  <a:pt x="2620327" y="1726389"/>
                  <a:pt x="2620434" y="1726041"/>
                  <a:pt x="2620290" y="1725787"/>
                </a:cubicBezTo>
                <a:lnTo>
                  <a:pt x="2619770" y="1725498"/>
                </a:lnTo>
                <a:lnTo>
                  <a:pt x="2619135" y="1722572"/>
                </a:lnTo>
                <a:lnTo>
                  <a:pt x="2619272" y="1720630"/>
                </a:lnTo>
                <a:cubicBezTo>
                  <a:pt x="2619140" y="1719367"/>
                  <a:pt x="2618891" y="1718481"/>
                  <a:pt x="2618891" y="1718481"/>
                </a:cubicBezTo>
                <a:cubicBezTo>
                  <a:pt x="2618891" y="1718481"/>
                  <a:pt x="2614155" y="1716543"/>
                  <a:pt x="2613235" y="1712767"/>
                </a:cubicBezTo>
                <a:cubicBezTo>
                  <a:pt x="2610272" y="1705018"/>
                  <a:pt x="2610945" y="1684372"/>
                  <a:pt x="2609559" y="1677269"/>
                </a:cubicBezTo>
                <a:cubicBezTo>
                  <a:pt x="2609986" y="1675873"/>
                  <a:pt x="2606564" y="1674475"/>
                  <a:pt x="2605411" y="1672434"/>
                </a:cubicBezTo>
                <a:cubicBezTo>
                  <a:pt x="2601294" y="1662643"/>
                  <a:pt x="2603617" y="1642413"/>
                  <a:pt x="2601667" y="1630370"/>
                </a:cubicBezTo>
                <a:cubicBezTo>
                  <a:pt x="2601629" y="1618849"/>
                  <a:pt x="2602444" y="1604537"/>
                  <a:pt x="2600190" y="1587666"/>
                </a:cubicBezTo>
                <a:lnTo>
                  <a:pt x="2597825" y="1583481"/>
                </a:lnTo>
                <a:lnTo>
                  <a:pt x="2597539" y="1583824"/>
                </a:lnTo>
                <a:lnTo>
                  <a:pt x="2595910" y="1590025"/>
                </a:lnTo>
                <a:cubicBezTo>
                  <a:pt x="2595487" y="1600418"/>
                  <a:pt x="2598424" y="1619172"/>
                  <a:pt x="2598277" y="1624016"/>
                </a:cubicBezTo>
                <a:cubicBezTo>
                  <a:pt x="2598546" y="1659035"/>
                  <a:pt x="2600862" y="1693651"/>
                  <a:pt x="2604073" y="1728370"/>
                </a:cubicBezTo>
                <a:lnTo>
                  <a:pt x="2609713" y="1781465"/>
                </a:lnTo>
                <a:lnTo>
                  <a:pt x="2608469" y="1785018"/>
                </a:lnTo>
                <a:lnTo>
                  <a:pt x="2606054" y="1793503"/>
                </a:lnTo>
                <a:lnTo>
                  <a:pt x="2603147" y="1776893"/>
                </a:lnTo>
                <a:lnTo>
                  <a:pt x="2603551" y="1793172"/>
                </a:lnTo>
                <a:lnTo>
                  <a:pt x="2599668" y="1792470"/>
                </a:lnTo>
                <a:lnTo>
                  <a:pt x="2598531" y="1798005"/>
                </a:lnTo>
                <a:lnTo>
                  <a:pt x="2596250" y="1782326"/>
                </a:lnTo>
                <a:lnTo>
                  <a:pt x="2596306" y="1777389"/>
                </a:lnTo>
                <a:cubicBezTo>
                  <a:pt x="2596405" y="1775799"/>
                  <a:pt x="2596587" y="1774869"/>
                  <a:pt x="2596889" y="1775079"/>
                </a:cubicBezTo>
                <a:lnTo>
                  <a:pt x="2595267" y="1775570"/>
                </a:lnTo>
                <a:lnTo>
                  <a:pt x="2592214" y="1754591"/>
                </a:lnTo>
                <a:lnTo>
                  <a:pt x="2593178" y="1748319"/>
                </a:lnTo>
                <a:cubicBezTo>
                  <a:pt x="2593861" y="1744343"/>
                  <a:pt x="2594732" y="1739814"/>
                  <a:pt x="2595977" y="1734081"/>
                </a:cubicBezTo>
                <a:cubicBezTo>
                  <a:pt x="2596177" y="1731232"/>
                  <a:pt x="2601856" y="1707303"/>
                  <a:pt x="2597210" y="1716509"/>
                </a:cubicBezTo>
                <a:cubicBezTo>
                  <a:pt x="2594085" y="1723541"/>
                  <a:pt x="2592734" y="1741280"/>
                  <a:pt x="2591130" y="1746139"/>
                </a:cubicBezTo>
                <a:lnTo>
                  <a:pt x="2591030" y="1746460"/>
                </a:lnTo>
                <a:lnTo>
                  <a:pt x="2590198" y="1740741"/>
                </a:lnTo>
                <a:cubicBezTo>
                  <a:pt x="2583831" y="1707279"/>
                  <a:pt x="2588051" y="1675009"/>
                  <a:pt x="2580102" y="1640902"/>
                </a:cubicBezTo>
                <a:cubicBezTo>
                  <a:pt x="2579836" y="1646873"/>
                  <a:pt x="2580719" y="1655078"/>
                  <a:pt x="2579021" y="1653183"/>
                </a:cubicBezTo>
                <a:lnTo>
                  <a:pt x="2576597" y="1648039"/>
                </a:lnTo>
                <a:lnTo>
                  <a:pt x="2581001" y="1617476"/>
                </a:lnTo>
                <a:lnTo>
                  <a:pt x="2575368" y="1640083"/>
                </a:lnTo>
                <a:lnTo>
                  <a:pt x="2575176" y="1638601"/>
                </a:lnTo>
                <a:cubicBezTo>
                  <a:pt x="2574536" y="1632762"/>
                  <a:pt x="2573783" y="1625351"/>
                  <a:pt x="2572847" y="1618792"/>
                </a:cubicBezTo>
                <a:lnTo>
                  <a:pt x="2571849" y="1614512"/>
                </a:lnTo>
                <a:lnTo>
                  <a:pt x="2568732" y="1618238"/>
                </a:lnTo>
                <a:lnTo>
                  <a:pt x="2568157" y="1629969"/>
                </a:lnTo>
                <a:cubicBezTo>
                  <a:pt x="2568450" y="1637378"/>
                  <a:pt x="2569089" y="1644504"/>
                  <a:pt x="2568965" y="1654128"/>
                </a:cubicBezTo>
                <a:cubicBezTo>
                  <a:pt x="2570102" y="1680482"/>
                  <a:pt x="2567618" y="1658546"/>
                  <a:pt x="2562811" y="1650043"/>
                </a:cubicBezTo>
                <a:cubicBezTo>
                  <a:pt x="2559159" y="1643579"/>
                  <a:pt x="2565612" y="1659294"/>
                  <a:pt x="2561038" y="1655856"/>
                </a:cubicBezTo>
                <a:cubicBezTo>
                  <a:pt x="2558751" y="1654135"/>
                  <a:pt x="2558312" y="1649510"/>
                  <a:pt x="2558271" y="1644427"/>
                </a:cubicBezTo>
                <a:lnTo>
                  <a:pt x="2557921" y="1631152"/>
                </a:lnTo>
                <a:lnTo>
                  <a:pt x="2545576" y="1645901"/>
                </a:lnTo>
                <a:lnTo>
                  <a:pt x="2545355" y="1659116"/>
                </a:lnTo>
                <a:cubicBezTo>
                  <a:pt x="2545468" y="1669296"/>
                  <a:pt x="2545549" y="1679462"/>
                  <a:pt x="2544619" y="1691242"/>
                </a:cubicBezTo>
                <a:cubicBezTo>
                  <a:pt x="2542376" y="1680648"/>
                  <a:pt x="2541793" y="1670669"/>
                  <a:pt x="2541463" y="1660598"/>
                </a:cubicBezTo>
                <a:lnTo>
                  <a:pt x="2540974" y="1651397"/>
                </a:lnTo>
                <a:lnTo>
                  <a:pt x="2411165" y="1806472"/>
                </a:lnTo>
                <a:cubicBezTo>
                  <a:pt x="2398509" y="1821497"/>
                  <a:pt x="2414939" y="1808443"/>
                  <a:pt x="2386665" y="1833434"/>
                </a:cubicBezTo>
                <a:cubicBezTo>
                  <a:pt x="2372330" y="1851673"/>
                  <a:pt x="2347805" y="1871020"/>
                  <a:pt x="2377679" y="1832247"/>
                </a:cubicBezTo>
                <a:cubicBezTo>
                  <a:pt x="2414520" y="1790096"/>
                  <a:pt x="2451802" y="1749786"/>
                  <a:pt x="2489182" y="1708137"/>
                </a:cubicBezTo>
                <a:lnTo>
                  <a:pt x="2540760" y="1647339"/>
                </a:lnTo>
                <a:lnTo>
                  <a:pt x="2539808" y="1629390"/>
                </a:lnTo>
                <a:lnTo>
                  <a:pt x="2539791" y="1628850"/>
                </a:lnTo>
                <a:lnTo>
                  <a:pt x="2508370" y="1666137"/>
                </a:lnTo>
                <a:lnTo>
                  <a:pt x="2484575" y="1692147"/>
                </a:lnTo>
                <a:lnTo>
                  <a:pt x="2484728" y="1694880"/>
                </a:lnTo>
                <a:lnTo>
                  <a:pt x="2484420" y="1694578"/>
                </a:lnTo>
                <a:cubicBezTo>
                  <a:pt x="2483928" y="1695738"/>
                  <a:pt x="2483118" y="1698550"/>
                  <a:pt x="2481778" y="1703779"/>
                </a:cubicBezTo>
                <a:lnTo>
                  <a:pt x="2480852" y="1707233"/>
                </a:lnTo>
                <a:lnTo>
                  <a:pt x="2480290" y="1701640"/>
                </a:lnTo>
                <a:lnTo>
                  <a:pt x="2479978" y="1697174"/>
                </a:lnTo>
                <a:lnTo>
                  <a:pt x="2475129" y="1702473"/>
                </a:lnTo>
                <a:cubicBezTo>
                  <a:pt x="2425317" y="1759482"/>
                  <a:pt x="2404431" y="1799444"/>
                  <a:pt x="2347072" y="1852507"/>
                </a:cubicBezTo>
                <a:cubicBezTo>
                  <a:pt x="2314867" y="1886554"/>
                  <a:pt x="2349062" y="1839513"/>
                  <a:pt x="2366278" y="1815762"/>
                </a:cubicBezTo>
                <a:cubicBezTo>
                  <a:pt x="2384136" y="1796146"/>
                  <a:pt x="2405578" y="1771972"/>
                  <a:pt x="2426110" y="1748199"/>
                </a:cubicBezTo>
                <a:lnTo>
                  <a:pt x="2449343" y="1720890"/>
                </a:lnTo>
                <a:lnTo>
                  <a:pt x="2456156" y="1678904"/>
                </a:lnTo>
                <a:lnTo>
                  <a:pt x="2456740" y="1675839"/>
                </a:lnTo>
                <a:lnTo>
                  <a:pt x="2453549" y="1678549"/>
                </a:lnTo>
                <a:lnTo>
                  <a:pt x="2452573" y="1683063"/>
                </a:lnTo>
                <a:lnTo>
                  <a:pt x="2443909" y="1719151"/>
                </a:lnTo>
                <a:lnTo>
                  <a:pt x="2443610" y="1713837"/>
                </a:lnTo>
                <a:lnTo>
                  <a:pt x="2443574" y="1713605"/>
                </a:lnTo>
                <a:lnTo>
                  <a:pt x="2443845" y="1711992"/>
                </a:lnTo>
                <a:cubicBezTo>
                  <a:pt x="2444864" y="1707971"/>
                  <a:pt x="2450110" y="1687226"/>
                  <a:pt x="2448906" y="1686383"/>
                </a:cubicBezTo>
                <a:cubicBezTo>
                  <a:pt x="2445093" y="1683716"/>
                  <a:pt x="2441051" y="1705305"/>
                  <a:pt x="2442456" y="1703297"/>
                </a:cubicBezTo>
                <a:lnTo>
                  <a:pt x="2442132" y="1705135"/>
                </a:lnTo>
                <a:lnTo>
                  <a:pt x="2440035" y="1703349"/>
                </a:lnTo>
                <a:cubicBezTo>
                  <a:pt x="2439613" y="1704320"/>
                  <a:pt x="2439468" y="1706649"/>
                  <a:pt x="2439476" y="1709593"/>
                </a:cubicBezTo>
                <a:lnTo>
                  <a:pt x="2439751" y="1717133"/>
                </a:lnTo>
                <a:lnTo>
                  <a:pt x="2438497" y="1722202"/>
                </a:lnTo>
                <a:cubicBezTo>
                  <a:pt x="2435186" y="1724371"/>
                  <a:pt x="2439144" y="1705466"/>
                  <a:pt x="2439144" y="1705466"/>
                </a:cubicBezTo>
                <a:lnTo>
                  <a:pt x="2442821" y="1687411"/>
                </a:lnTo>
                <a:lnTo>
                  <a:pt x="2426605" y="1691148"/>
                </a:lnTo>
                <a:cubicBezTo>
                  <a:pt x="2428492" y="1692134"/>
                  <a:pt x="2431302" y="1690204"/>
                  <a:pt x="2434551" y="1686573"/>
                </a:cubicBezTo>
                <a:lnTo>
                  <a:pt x="2438714" y="1680757"/>
                </a:lnTo>
                <a:lnTo>
                  <a:pt x="2437876" y="1675180"/>
                </a:lnTo>
                <a:lnTo>
                  <a:pt x="2438345" y="1673444"/>
                </a:lnTo>
                <a:lnTo>
                  <a:pt x="2437722" y="1670413"/>
                </a:lnTo>
                <a:cubicBezTo>
                  <a:pt x="2436797" y="1663915"/>
                  <a:pt x="2436051" y="1653571"/>
                  <a:pt x="2435641" y="1651638"/>
                </a:cubicBezTo>
                <a:cubicBezTo>
                  <a:pt x="2435086" y="1644481"/>
                  <a:pt x="2434526" y="1638859"/>
                  <a:pt x="2433947" y="1633948"/>
                </a:cubicBezTo>
                <a:lnTo>
                  <a:pt x="2433603" y="1631382"/>
                </a:lnTo>
                <a:lnTo>
                  <a:pt x="2434918" y="1623737"/>
                </a:lnTo>
                <a:lnTo>
                  <a:pt x="2379352" y="1688591"/>
                </a:lnTo>
                <a:lnTo>
                  <a:pt x="2379507" y="1692715"/>
                </a:lnTo>
                <a:cubicBezTo>
                  <a:pt x="2380618" y="1701080"/>
                  <a:pt x="2382103" y="1709794"/>
                  <a:pt x="2382502" y="1714794"/>
                </a:cubicBezTo>
                <a:lnTo>
                  <a:pt x="2383903" y="1730981"/>
                </a:lnTo>
                <a:lnTo>
                  <a:pt x="2383792" y="1731199"/>
                </a:lnTo>
                <a:lnTo>
                  <a:pt x="2388557" y="1725649"/>
                </a:lnTo>
                <a:cubicBezTo>
                  <a:pt x="2392378" y="1722528"/>
                  <a:pt x="2395157" y="1720592"/>
                  <a:pt x="2397077" y="1719598"/>
                </a:cubicBezTo>
                <a:cubicBezTo>
                  <a:pt x="2398996" y="1718605"/>
                  <a:pt x="2400056" y="1718553"/>
                  <a:pt x="2400433" y="1719202"/>
                </a:cubicBezTo>
                <a:cubicBezTo>
                  <a:pt x="2402702" y="1723095"/>
                  <a:pt x="2380465" y="1752204"/>
                  <a:pt x="2372577" y="1754276"/>
                </a:cubicBezTo>
                <a:cubicBezTo>
                  <a:pt x="2371075" y="1754670"/>
                  <a:pt x="2370092" y="1754083"/>
                  <a:pt x="2369899" y="1752155"/>
                </a:cubicBezTo>
                <a:cubicBezTo>
                  <a:pt x="2371014" y="1745429"/>
                  <a:pt x="2374179" y="1741671"/>
                  <a:pt x="2377814" y="1738163"/>
                </a:cubicBezTo>
                <a:lnTo>
                  <a:pt x="2380575" y="1734947"/>
                </a:lnTo>
                <a:lnTo>
                  <a:pt x="2380315" y="1732760"/>
                </a:lnTo>
                <a:lnTo>
                  <a:pt x="2375623" y="1692943"/>
                </a:lnTo>
                <a:lnTo>
                  <a:pt x="2363697" y="1706864"/>
                </a:lnTo>
                <a:lnTo>
                  <a:pt x="2338877" y="1734043"/>
                </a:lnTo>
                <a:lnTo>
                  <a:pt x="2340747" y="1751640"/>
                </a:lnTo>
                <a:lnTo>
                  <a:pt x="2339501" y="1755194"/>
                </a:lnTo>
                <a:lnTo>
                  <a:pt x="2337086" y="1763678"/>
                </a:lnTo>
                <a:lnTo>
                  <a:pt x="2334179" y="1747069"/>
                </a:lnTo>
                <a:lnTo>
                  <a:pt x="2334584" y="1763347"/>
                </a:lnTo>
                <a:lnTo>
                  <a:pt x="2330702" y="1762646"/>
                </a:lnTo>
                <a:lnTo>
                  <a:pt x="2329564" y="1768182"/>
                </a:lnTo>
                <a:lnTo>
                  <a:pt x="2327282" y="1752501"/>
                </a:lnTo>
                <a:lnTo>
                  <a:pt x="2327339" y="1747565"/>
                </a:lnTo>
                <a:lnTo>
                  <a:pt x="2327649" y="1746338"/>
                </a:lnTo>
                <a:lnTo>
                  <a:pt x="2323544" y="1750833"/>
                </a:lnTo>
                <a:lnTo>
                  <a:pt x="2314730" y="1764302"/>
                </a:lnTo>
                <a:lnTo>
                  <a:pt x="2255367" y="1835965"/>
                </a:lnTo>
                <a:lnTo>
                  <a:pt x="2291334" y="1789987"/>
                </a:lnTo>
                <a:lnTo>
                  <a:pt x="2304069" y="1771949"/>
                </a:lnTo>
                <a:lnTo>
                  <a:pt x="2299134" y="1776878"/>
                </a:lnTo>
                <a:cubicBezTo>
                  <a:pt x="2285466" y="1788810"/>
                  <a:pt x="2291793" y="1769666"/>
                  <a:pt x="2306149" y="1751583"/>
                </a:cubicBezTo>
                <a:lnTo>
                  <a:pt x="2324073" y="1730450"/>
                </a:lnTo>
                <a:lnTo>
                  <a:pt x="2323247" y="1724766"/>
                </a:lnTo>
                <a:lnTo>
                  <a:pt x="2323407" y="1723717"/>
                </a:lnTo>
                <a:lnTo>
                  <a:pt x="2304770" y="1749187"/>
                </a:lnTo>
                <a:cubicBezTo>
                  <a:pt x="2282772" y="1779906"/>
                  <a:pt x="2266974" y="1802825"/>
                  <a:pt x="2243542" y="1830507"/>
                </a:cubicBezTo>
                <a:cubicBezTo>
                  <a:pt x="2233312" y="1842873"/>
                  <a:pt x="2223262" y="1854458"/>
                  <a:pt x="2213277" y="1865600"/>
                </a:cubicBezTo>
                <a:lnTo>
                  <a:pt x="2191095" y="1889689"/>
                </a:lnTo>
                <a:lnTo>
                  <a:pt x="2192710" y="1887039"/>
                </a:lnTo>
                <a:cubicBezTo>
                  <a:pt x="2196889" y="1881015"/>
                  <a:pt x="2202587" y="1873763"/>
                  <a:pt x="2207321" y="1866923"/>
                </a:cubicBezTo>
                <a:lnTo>
                  <a:pt x="2208599" y="1864871"/>
                </a:lnTo>
                <a:lnTo>
                  <a:pt x="2217561" y="1855125"/>
                </a:lnTo>
                <a:cubicBezTo>
                  <a:pt x="2227267" y="1844177"/>
                  <a:pt x="2236550" y="1833228"/>
                  <a:pt x="2245131" y="1822402"/>
                </a:cubicBezTo>
                <a:cubicBezTo>
                  <a:pt x="2264645" y="1799087"/>
                  <a:pt x="2282074" y="1774263"/>
                  <a:pt x="2299099" y="1748884"/>
                </a:cubicBezTo>
                <a:lnTo>
                  <a:pt x="2321826" y="1715005"/>
                </a:lnTo>
                <a:lnTo>
                  <a:pt x="2321397" y="1712053"/>
                </a:lnTo>
                <a:lnTo>
                  <a:pt x="2321231" y="1710916"/>
                </a:lnTo>
                <a:lnTo>
                  <a:pt x="2320035" y="1697589"/>
                </a:lnTo>
                <a:lnTo>
                  <a:pt x="2317577" y="1700612"/>
                </a:lnTo>
                <a:lnTo>
                  <a:pt x="2284368" y="1742588"/>
                </a:lnTo>
                <a:lnTo>
                  <a:pt x="2261157" y="1774669"/>
                </a:lnTo>
                <a:cubicBezTo>
                  <a:pt x="2224837" y="1821929"/>
                  <a:pt x="2184433" y="1866904"/>
                  <a:pt x="2143965" y="1912072"/>
                </a:cubicBezTo>
                <a:cubicBezTo>
                  <a:pt x="2134729" y="1921056"/>
                  <a:pt x="2124866" y="1928431"/>
                  <a:pt x="2117519" y="1937396"/>
                </a:cubicBezTo>
                <a:lnTo>
                  <a:pt x="2112082" y="1945571"/>
                </a:lnTo>
                <a:lnTo>
                  <a:pt x="2111591" y="1945481"/>
                </a:lnTo>
                <a:cubicBezTo>
                  <a:pt x="2111049" y="1945692"/>
                  <a:pt x="2110821" y="1946229"/>
                  <a:pt x="2111125" y="1947010"/>
                </a:cubicBezTo>
                <a:lnTo>
                  <a:pt x="2112082" y="1945571"/>
                </a:lnTo>
                <a:lnTo>
                  <a:pt x="2113943" y="1945913"/>
                </a:lnTo>
                <a:cubicBezTo>
                  <a:pt x="2104332" y="1957140"/>
                  <a:pt x="2094026" y="1970434"/>
                  <a:pt x="2094632" y="1971994"/>
                </a:cubicBezTo>
                <a:cubicBezTo>
                  <a:pt x="2094026" y="1970434"/>
                  <a:pt x="2100747" y="1967819"/>
                  <a:pt x="2100747" y="1967819"/>
                </a:cubicBezTo>
                <a:cubicBezTo>
                  <a:pt x="2104649" y="1966301"/>
                  <a:pt x="2101961" y="1970940"/>
                  <a:pt x="2107382" y="1968831"/>
                </a:cubicBezTo>
                <a:cubicBezTo>
                  <a:pt x="2110678" y="1965752"/>
                  <a:pt x="2119595" y="1956593"/>
                  <a:pt x="2126404" y="1950351"/>
                </a:cubicBezTo>
                <a:cubicBezTo>
                  <a:pt x="2136117" y="1940507"/>
                  <a:pt x="2146249" y="1930295"/>
                  <a:pt x="2156519" y="1919838"/>
                </a:cubicBezTo>
                <a:lnTo>
                  <a:pt x="2182368" y="1893117"/>
                </a:lnTo>
                <a:lnTo>
                  <a:pt x="2176593" y="1900393"/>
                </a:lnTo>
                <a:cubicBezTo>
                  <a:pt x="2165644" y="1912514"/>
                  <a:pt x="2154228" y="1923918"/>
                  <a:pt x="2143012" y="1934870"/>
                </a:cubicBezTo>
                <a:cubicBezTo>
                  <a:pt x="2120477" y="1956515"/>
                  <a:pt x="2098565" y="1983608"/>
                  <a:pt x="2075221" y="2007664"/>
                </a:cubicBezTo>
                <a:cubicBezTo>
                  <a:pt x="2062306" y="2020026"/>
                  <a:pt x="2049839" y="2032736"/>
                  <a:pt x="2037709" y="2044868"/>
                </a:cubicBezTo>
                <a:cubicBezTo>
                  <a:pt x="2025578" y="2057000"/>
                  <a:pt x="2013783" y="2068552"/>
                  <a:pt x="2002212" y="2078593"/>
                </a:cubicBezTo>
                <a:cubicBezTo>
                  <a:pt x="2014036" y="2064710"/>
                  <a:pt x="2028345" y="2050158"/>
                  <a:pt x="2042077" y="2037329"/>
                </a:cubicBezTo>
                <a:lnTo>
                  <a:pt x="2054985" y="2023023"/>
                </a:lnTo>
                <a:cubicBezTo>
                  <a:pt x="2053670" y="2019642"/>
                  <a:pt x="2042149" y="2029814"/>
                  <a:pt x="2040154" y="2032387"/>
                </a:cubicBezTo>
                <a:cubicBezTo>
                  <a:pt x="2009396" y="2061123"/>
                  <a:pt x="1977871" y="2099443"/>
                  <a:pt x="1948225" y="2122057"/>
                </a:cubicBezTo>
                <a:cubicBezTo>
                  <a:pt x="1970831" y="2092896"/>
                  <a:pt x="2005884" y="2064287"/>
                  <a:pt x="2030614" y="2036098"/>
                </a:cubicBezTo>
                <a:cubicBezTo>
                  <a:pt x="2023213" y="2044667"/>
                  <a:pt x="2037423" y="2029856"/>
                  <a:pt x="2035413" y="2028541"/>
                </a:cubicBezTo>
                <a:cubicBezTo>
                  <a:pt x="2031597" y="2026432"/>
                  <a:pt x="2030007" y="2034537"/>
                  <a:pt x="2030007" y="2034537"/>
                </a:cubicBezTo>
                <a:cubicBezTo>
                  <a:pt x="2013631" y="2050193"/>
                  <a:pt x="1998013" y="2065551"/>
                  <a:pt x="1982596" y="2080384"/>
                </a:cubicBezTo>
                <a:lnTo>
                  <a:pt x="1951527" y="2109084"/>
                </a:lnTo>
                <a:lnTo>
                  <a:pt x="1954609" y="2103861"/>
                </a:lnTo>
                <a:lnTo>
                  <a:pt x="1954721" y="2103618"/>
                </a:lnTo>
                <a:lnTo>
                  <a:pt x="1956001" y="2102261"/>
                </a:lnTo>
                <a:cubicBezTo>
                  <a:pt x="1959513" y="2099098"/>
                  <a:pt x="1977625" y="2082767"/>
                  <a:pt x="1977017" y="2081207"/>
                </a:cubicBezTo>
                <a:cubicBezTo>
                  <a:pt x="1975095" y="2076264"/>
                  <a:pt x="1957591" y="2094154"/>
                  <a:pt x="1960192" y="2093143"/>
                </a:cubicBezTo>
                <a:lnTo>
                  <a:pt x="1958721" y="2094680"/>
                </a:lnTo>
                <a:lnTo>
                  <a:pt x="1957865" y="2091660"/>
                </a:lnTo>
                <a:cubicBezTo>
                  <a:pt x="1956850" y="2092312"/>
                  <a:pt x="1955239" y="2094425"/>
                  <a:pt x="1953382" y="2097221"/>
                </a:cubicBezTo>
                <a:lnTo>
                  <a:pt x="1948864" y="2104538"/>
                </a:lnTo>
                <a:lnTo>
                  <a:pt x="1944466" y="2108546"/>
                </a:lnTo>
                <a:cubicBezTo>
                  <a:pt x="1939956" y="2108502"/>
                  <a:pt x="1955682" y="2093100"/>
                  <a:pt x="1955682" y="2093100"/>
                </a:cubicBezTo>
                <a:cubicBezTo>
                  <a:pt x="1986007" y="2064533"/>
                  <a:pt x="2011346" y="2037903"/>
                  <a:pt x="2035875" y="2013686"/>
                </a:cubicBezTo>
                <a:cubicBezTo>
                  <a:pt x="2037870" y="2011113"/>
                  <a:pt x="2067718" y="1984527"/>
                  <a:pt x="2064494" y="1980090"/>
                </a:cubicBezTo>
                <a:cubicBezTo>
                  <a:pt x="2061980" y="1977475"/>
                  <a:pt x="2043565" y="1997517"/>
                  <a:pt x="2059782" y="1984020"/>
                </a:cubicBezTo>
                <a:cubicBezTo>
                  <a:pt x="2035947" y="2006171"/>
                  <a:pt x="2016232" y="2026719"/>
                  <a:pt x="1993798" y="2048623"/>
                </a:cubicBezTo>
                <a:cubicBezTo>
                  <a:pt x="1992497" y="2049130"/>
                  <a:pt x="1972579" y="2073648"/>
                  <a:pt x="1969153" y="2073186"/>
                </a:cubicBezTo>
                <a:cubicBezTo>
                  <a:pt x="1964629" y="2069254"/>
                  <a:pt x="1981569" y="2056974"/>
                  <a:pt x="1981569" y="2056974"/>
                </a:cubicBezTo>
                <a:cubicBezTo>
                  <a:pt x="2010203" y="2027267"/>
                  <a:pt x="2025323" y="2010303"/>
                  <a:pt x="2053264" y="1982663"/>
                </a:cubicBezTo>
                <a:cubicBezTo>
                  <a:pt x="2055258" y="1980089"/>
                  <a:pt x="2082606" y="1954775"/>
                  <a:pt x="2079991" y="1951900"/>
                </a:cubicBezTo>
                <a:cubicBezTo>
                  <a:pt x="2076563" y="1951436"/>
                  <a:pt x="2058163" y="1975366"/>
                  <a:pt x="2060158" y="1972793"/>
                </a:cubicBezTo>
                <a:cubicBezTo>
                  <a:pt x="2052048" y="1979541"/>
                  <a:pt x="2047843" y="1984771"/>
                  <a:pt x="2038317" y="1992370"/>
                </a:cubicBezTo>
                <a:cubicBezTo>
                  <a:pt x="2048016" y="1977516"/>
                  <a:pt x="2062962" y="1967809"/>
                  <a:pt x="2073268" y="1954515"/>
                </a:cubicBezTo>
                <a:cubicBezTo>
                  <a:pt x="2076563" y="1951436"/>
                  <a:pt x="2077460" y="1945396"/>
                  <a:pt x="2081666" y="1940166"/>
                </a:cubicBezTo>
                <a:cubicBezTo>
                  <a:pt x="2091148" y="1925398"/>
                  <a:pt x="2109693" y="1908899"/>
                  <a:pt x="2119998" y="1895605"/>
                </a:cubicBezTo>
                <a:cubicBezTo>
                  <a:pt x="2117093" y="1900329"/>
                  <a:pt x="2125405" y="1889608"/>
                  <a:pt x="2124798" y="1888048"/>
                </a:cubicBezTo>
                <a:cubicBezTo>
                  <a:pt x="2122875" y="1883106"/>
                  <a:pt x="2114578" y="1897714"/>
                  <a:pt x="2113277" y="1898220"/>
                </a:cubicBezTo>
                <a:cubicBezTo>
                  <a:pt x="2083732" y="1930079"/>
                  <a:pt x="2055705" y="1961347"/>
                  <a:pt x="2025856" y="1987934"/>
                </a:cubicBezTo>
                <a:cubicBezTo>
                  <a:pt x="2049056" y="1956446"/>
                  <a:pt x="2074121" y="1941305"/>
                  <a:pt x="2096235" y="1910241"/>
                </a:cubicBezTo>
                <a:cubicBezTo>
                  <a:pt x="2096589" y="1911151"/>
                  <a:pt x="2099888" y="1905675"/>
                  <a:pt x="2101983" y="1901116"/>
                </a:cubicBezTo>
                <a:lnTo>
                  <a:pt x="2102825" y="1898557"/>
                </a:lnTo>
                <a:lnTo>
                  <a:pt x="2089092" y="1912806"/>
                </a:lnTo>
                <a:cubicBezTo>
                  <a:pt x="2079866" y="1922632"/>
                  <a:pt x="2071085" y="1932205"/>
                  <a:pt x="2062270" y="1941890"/>
                </a:cubicBezTo>
                <a:lnTo>
                  <a:pt x="2018465" y="1989712"/>
                </a:lnTo>
                <a:lnTo>
                  <a:pt x="2026435" y="1976218"/>
                </a:lnTo>
                <a:lnTo>
                  <a:pt x="2030634" y="1970356"/>
                </a:lnTo>
                <a:lnTo>
                  <a:pt x="2014611" y="1986618"/>
                </a:lnTo>
                <a:cubicBezTo>
                  <a:pt x="2007687" y="1993205"/>
                  <a:pt x="1989952" y="2007293"/>
                  <a:pt x="2003770" y="1990835"/>
                </a:cubicBezTo>
                <a:lnTo>
                  <a:pt x="2006784" y="1987339"/>
                </a:lnTo>
                <a:lnTo>
                  <a:pt x="2002023" y="1986499"/>
                </a:lnTo>
                <a:lnTo>
                  <a:pt x="2000418" y="1985432"/>
                </a:lnTo>
                <a:lnTo>
                  <a:pt x="1998985" y="1986959"/>
                </a:lnTo>
                <a:lnTo>
                  <a:pt x="1999777" y="1985006"/>
                </a:lnTo>
                <a:lnTo>
                  <a:pt x="1994215" y="1981311"/>
                </a:lnTo>
                <a:lnTo>
                  <a:pt x="1990478" y="1988913"/>
                </a:lnTo>
                <a:lnTo>
                  <a:pt x="1981510" y="2004966"/>
                </a:lnTo>
                <a:lnTo>
                  <a:pt x="1972605" y="2014040"/>
                </a:lnTo>
                <a:lnTo>
                  <a:pt x="1971536" y="2015138"/>
                </a:lnTo>
                <a:lnTo>
                  <a:pt x="1974740" y="2008499"/>
                </a:lnTo>
                <a:cubicBezTo>
                  <a:pt x="1979012" y="1999538"/>
                  <a:pt x="1983395" y="1990744"/>
                  <a:pt x="1988323" y="1982757"/>
                </a:cubicBezTo>
                <a:lnTo>
                  <a:pt x="1991970" y="1976779"/>
                </a:lnTo>
                <a:lnTo>
                  <a:pt x="1990902" y="1974503"/>
                </a:lnTo>
                <a:cubicBezTo>
                  <a:pt x="1991037" y="1972290"/>
                  <a:pt x="1992541" y="1970218"/>
                  <a:pt x="1995973" y="1968660"/>
                </a:cubicBezTo>
                <a:cubicBezTo>
                  <a:pt x="1975910" y="1977764"/>
                  <a:pt x="1996538" y="1964101"/>
                  <a:pt x="1980451" y="1989335"/>
                </a:cubicBezTo>
                <a:cubicBezTo>
                  <a:pt x="1972226" y="2001407"/>
                  <a:pt x="1967577" y="2004997"/>
                  <a:pt x="1964978" y="2004766"/>
                </a:cubicBezTo>
                <a:lnTo>
                  <a:pt x="1963994" y="2004103"/>
                </a:lnTo>
                <a:lnTo>
                  <a:pt x="1963121" y="2006068"/>
                </a:lnTo>
                <a:cubicBezTo>
                  <a:pt x="1960718" y="2011262"/>
                  <a:pt x="1957779" y="2016895"/>
                  <a:pt x="1954247" y="2021032"/>
                </a:cubicBezTo>
                <a:cubicBezTo>
                  <a:pt x="1943124" y="2035126"/>
                  <a:pt x="1955081" y="2009932"/>
                  <a:pt x="1958069" y="2004988"/>
                </a:cubicBezTo>
                <a:cubicBezTo>
                  <a:pt x="1961076" y="1997114"/>
                  <a:pt x="1966423" y="1990240"/>
                  <a:pt x="1968125" y="1986350"/>
                </a:cubicBezTo>
                <a:cubicBezTo>
                  <a:pt x="1968326" y="1983686"/>
                  <a:pt x="1965971" y="1980193"/>
                  <a:pt x="1967458" y="1976477"/>
                </a:cubicBezTo>
                <a:cubicBezTo>
                  <a:pt x="1968625" y="1970314"/>
                  <a:pt x="1974023" y="1961420"/>
                  <a:pt x="1980361" y="1952072"/>
                </a:cubicBezTo>
                <a:lnTo>
                  <a:pt x="1996987" y="1927740"/>
                </a:lnTo>
                <a:lnTo>
                  <a:pt x="1991444" y="1933875"/>
                </a:lnTo>
                <a:lnTo>
                  <a:pt x="1993870" y="1929439"/>
                </a:lnTo>
                <a:lnTo>
                  <a:pt x="1993578" y="1929226"/>
                </a:lnTo>
                <a:lnTo>
                  <a:pt x="1993545" y="1929313"/>
                </a:lnTo>
                <a:cubicBezTo>
                  <a:pt x="1979414" y="1951284"/>
                  <a:pt x="1969358" y="1969923"/>
                  <a:pt x="1956730" y="1990665"/>
                </a:cubicBezTo>
                <a:cubicBezTo>
                  <a:pt x="1953741" y="1995608"/>
                  <a:pt x="1948379" y="1999992"/>
                  <a:pt x="1942817" y="2007038"/>
                </a:cubicBezTo>
                <a:cubicBezTo>
                  <a:pt x="1937056" y="2016750"/>
                  <a:pt x="1936837" y="2022346"/>
                  <a:pt x="1930389" y="2025117"/>
                </a:cubicBezTo>
                <a:cubicBezTo>
                  <a:pt x="1925047" y="2026568"/>
                  <a:pt x="1921786" y="2021731"/>
                  <a:pt x="1919212" y="2023836"/>
                </a:cubicBezTo>
                <a:cubicBezTo>
                  <a:pt x="1912564" y="2029271"/>
                  <a:pt x="1901693" y="2056077"/>
                  <a:pt x="1896113" y="2066056"/>
                </a:cubicBezTo>
                <a:lnTo>
                  <a:pt x="1887186" y="2082279"/>
                </a:lnTo>
                <a:lnTo>
                  <a:pt x="1885243" y="2083367"/>
                </a:lnTo>
                <a:lnTo>
                  <a:pt x="1879961" y="2086991"/>
                </a:lnTo>
                <a:lnTo>
                  <a:pt x="1882659" y="2081690"/>
                </a:lnTo>
                <a:cubicBezTo>
                  <a:pt x="1895778" y="2056432"/>
                  <a:pt x="1909249" y="2030522"/>
                  <a:pt x="1923253" y="2002196"/>
                </a:cubicBezTo>
                <a:cubicBezTo>
                  <a:pt x="1926026" y="1997428"/>
                  <a:pt x="1931988" y="1985053"/>
                  <a:pt x="1939270" y="1971182"/>
                </a:cubicBezTo>
                <a:cubicBezTo>
                  <a:pt x="1942259" y="1966239"/>
                  <a:pt x="1963657" y="1927909"/>
                  <a:pt x="1949941" y="1947039"/>
                </a:cubicBezTo>
                <a:cubicBezTo>
                  <a:pt x="1937116" y="1965026"/>
                  <a:pt x="1954435" y="1935449"/>
                  <a:pt x="1955923" y="1931733"/>
                </a:cubicBezTo>
                <a:cubicBezTo>
                  <a:pt x="1956336" y="1928893"/>
                  <a:pt x="1955668" y="1919020"/>
                  <a:pt x="1953295" y="1918460"/>
                </a:cubicBezTo>
                <a:cubicBezTo>
                  <a:pt x="1952008" y="1919512"/>
                  <a:pt x="1928909" y="1961734"/>
                  <a:pt x="1925920" y="1966676"/>
                </a:cubicBezTo>
                <a:cubicBezTo>
                  <a:pt x="1917585" y="1978491"/>
                  <a:pt x="1910503" y="1989699"/>
                  <a:pt x="1903655" y="1997798"/>
                </a:cubicBezTo>
                <a:cubicBezTo>
                  <a:pt x="1902368" y="1998849"/>
                  <a:pt x="1897207" y="2000569"/>
                  <a:pt x="1895921" y="2001621"/>
                </a:cubicBezTo>
                <a:cubicBezTo>
                  <a:pt x="1884997" y="2013050"/>
                  <a:pt x="1880356" y="2042682"/>
                  <a:pt x="1875627" y="2038631"/>
                </a:cubicBezTo>
                <a:cubicBezTo>
                  <a:pt x="1875627" y="2038631"/>
                  <a:pt x="1877314" y="2032250"/>
                  <a:pt x="1877715" y="2026922"/>
                </a:cubicBezTo>
                <a:lnTo>
                  <a:pt x="1878195" y="2027861"/>
                </a:lnTo>
                <a:lnTo>
                  <a:pt x="1877514" y="2029586"/>
                </a:lnTo>
                <a:cubicBezTo>
                  <a:pt x="1878158" y="2029060"/>
                  <a:pt x="1878479" y="2028798"/>
                  <a:pt x="1878504" y="2028464"/>
                </a:cubicBezTo>
                <a:lnTo>
                  <a:pt x="1878195" y="2027861"/>
                </a:lnTo>
                <a:lnTo>
                  <a:pt x="1879447" y="2024689"/>
                </a:lnTo>
                <a:lnTo>
                  <a:pt x="1880807" y="2022936"/>
                </a:lnTo>
                <a:cubicBezTo>
                  <a:pt x="1881482" y="2021654"/>
                  <a:pt x="1881808" y="2020658"/>
                  <a:pt x="1881808" y="2020658"/>
                </a:cubicBezTo>
                <a:cubicBezTo>
                  <a:pt x="1881808" y="2020658"/>
                  <a:pt x="1878549" y="2015823"/>
                  <a:pt x="1880069" y="2011663"/>
                </a:cubicBezTo>
                <a:cubicBezTo>
                  <a:pt x="1882170" y="2002444"/>
                  <a:pt x="1895885" y="1983313"/>
                  <a:pt x="1899075" y="1975705"/>
                </a:cubicBezTo>
                <a:cubicBezTo>
                  <a:pt x="1900361" y="1974654"/>
                  <a:pt x="1898006" y="1971161"/>
                  <a:pt x="1898206" y="1968497"/>
                </a:cubicBezTo>
                <a:cubicBezTo>
                  <a:pt x="1899358" y="1962555"/>
                  <a:pt x="1903686" y="1955160"/>
                  <a:pt x="1908452" y="1947671"/>
                </a:cubicBezTo>
                <a:lnTo>
                  <a:pt x="1913414" y="1939919"/>
                </a:lnTo>
                <a:lnTo>
                  <a:pt x="1912818" y="1936595"/>
                </a:lnTo>
                <a:lnTo>
                  <a:pt x="1918464" y="1924294"/>
                </a:lnTo>
                <a:lnTo>
                  <a:pt x="1919064" y="1923279"/>
                </a:lnTo>
                <a:lnTo>
                  <a:pt x="1930782" y="1908042"/>
                </a:lnTo>
                <a:lnTo>
                  <a:pt x="1943325" y="1891197"/>
                </a:lnTo>
                <a:lnTo>
                  <a:pt x="1944758" y="1888708"/>
                </a:lnTo>
                <a:lnTo>
                  <a:pt x="1947498" y="1883187"/>
                </a:lnTo>
                <a:lnTo>
                  <a:pt x="1947653" y="1882703"/>
                </a:lnTo>
                <a:cubicBezTo>
                  <a:pt x="1947919" y="1881495"/>
                  <a:pt x="1948027" y="1880053"/>
                  <a:pt x="1947394" y="1879111"/>
                </a:cubicBezTo>
                <a:cubicBezTo>
                  <a:pt x="1941145" y="1879219"/>
                  <a:pt x="1926395" y="1912113"/>
                  <a:pt x="1922121" y="1918108"/>
                </a:cubicBezTo>
                <a:lnTo>
                  <a:pt x="1919064" y="1923279"/>
                </a:lnTo>
                <a:lnTo>
                  <a:pt x="1918731" y="1923711"/>
                </a:lnTo>
                <a:lnTo>
                  <a:pt x="1918464" y="1924294"/>
                </a:lnTo>
                <a:lnTo>
                  <a:pt x="1861505" y="2020640"/>
                </a:lnTo>
                <a:lnTo>
                  <a:pt x="1833215" y="2074512"/>
                </a:lnTo>
                <a:lnTo>
                  <a:pt x="1829784" y="2077089"/>
                </a:lnTo>
                <a:lnTo>
                  <a:pt x="1822121" y="2083596"/>
                </a:lnTo>
                <a:lnTo>
                  <a:pt x="1829889" y="2066020"/>
                </a:lnTo>
                <a:lnTo>
                  <a:pt x="1819961" y="2081697"/>
                </a:lnTo>
                <a:lnTo>
                  <a:pt x="1816727" y="2078574"/>
                </a:lnTo>
                <a:lnTo>
                  <a:pt x="1812142" y="2083097"/>
                </a:lnTo>
                <a:lnTo>
                  <a:pt x="1819914" y="2066798"/>
                </a:lnTo>
                <a:lnTo>
                  <a:pt x="1823095" y="2062156"/>
                </a:lnTo>
                <a:cubicBezTo>
                  <a:pt x="1824195" y="2060713"/>
                  <a:pt x="1824958" y="2059949"/>
                  <a:pt x="1825110" y="2060339"/>
                </a:cubicBezTo>
                <a:lnTo>
                  <a:pt x="1823263" y="2059775"/>
                </a:lnTo>
                <a:lnTo>
                  <a:pt x="1833661" y="2037967"/>
                </a:lnTo>
                <a:lnTo>
                  <a:pt x="1838548" y="2032635"/>
                </a:lnTo>
                <a:cubicBezTo>
                  <a:pt x="1841713" y="2029303"/>
                  <a:pt x="1845407" y="2025563"/>
                  <a:pt x="1850217" y="2020922"/>
                </a:cubicBezTo>
                <a:cubicBezTo>
                  <a:pt x="1852212" y="2018348"/>
                  <a:pt x="1872751" y="1999278"/>
                  <a:pt x="1862518" y="2005055"/>
                </a:cubicBezTo>
                <a:cubicBezTo>
                  <a:pt x="1855101" y="2009737"/>
                  <a:pt x="1842585" y="2025689"/>
                  <a:pt x="1837988" y="2029273"/>
                </a:cubicBezTo>
                <a:lnTo>
                  <a:pt x="1837690" y="2029514"/>
                </a:lnTo>
                <a:lnTo>
                  <a:pt x="1840525" y="2023569"/>
                </a:lnTo>
                <a:cubicBezTo>
                  <a:pt x="1851898" y="1996769"/>
                  <a:pt x="1868490" y="1974377"/>
                  <a:pt x="1882012" y="1949100"/>
                </a:cubicBezTo>
                <a:lnTo>
                  <a:pt x="1893558" y="1924003"/>
                </a:lnTo>
                <a:lnTo>
                  <a:pt x="1890314" y="1928406"/>
                </a:lnTo>
                <a:lnTo>
                  <a:pt x="1888443" y="1931201"/>
                </a:lnTo>
                <a:cubicBezTo>
                  <a:pt x="1887620" y="1932406"/>
                  <a:pt x="1886910" y="1933350"/>
                  <a:pt x="1886381" y="1933813"/>
                </a:cubicBezTo>
                <a:lnTo>
                  <a:pt x="1886341" y="1933802"/>
                </a:lnTo>
                <a:lnTo>
                  <a:pt x="1885722" y="1934640"/>
                </a:lnTo>
                <a:cubicBezTo>
                  <a:pt x="1857474" y="1972174"/>
                  <a:pt x="1841799" y="1988567"/>
                  <a:pt x="1807611" y="2041206"/>
                </a:cubicBezTo>
                <a:cubicBezTo>
                  <a:pt x="1800708" y="2048642"/>
                  <a:pt x="1754557" y="2123387"/>
                  <a:pt x="1765048" y="2087063"/>
                </a:cubicBezTo>
                <a:cubicBezTo>
                  <a:pt x="1774311" y="2060618"/>
                  <a:pt x="1816967" y="2014003"/>
                  <a:pt x="1825003" y="1997444"/>
                </a:cubicBezTo>
                <a:lnTo>
                  <a:pt x="1850554" y="1947673"/>
                </a:lnTo>
                <a:lnTo>
                  <a:pt x="1810887" y="1984720"/>
                </a:lnTo>
                <a:cubicBezTo>
                  <a:pt x="1822191" y="1970140"/>
                  <a:pt x="1836605" y="1955698"/>
                  <a:pt x="1851285" y="1941376"/>
                </a:cubicBezTo>
                <a:lnTo>
                  <a:pt x="1856508" y="1936077"/>
                </a:lnTo>
                <a:lnTo>
                  <a:pt x="1860491" y="1928316"/>
                </a:lnTo>
                <a:lnTo>
                  <a:pt x="1845258" y="1943048"/>
                </a:lnTo>
                <a:lnTo>
                  <a:pt x="1814190" y="1971747"/>
                </a:lnTo>
                <a:lnTo>
                  <a:pt x="1817272" y="1966524"/>
                </a:lnTo>
                <a:lnTo>
                  <a:pt x="1817384" y="1966282"/>
                </a:lnTo>
                <a:lnTo>
                  <a:pt x="1818664" y="1964924"/>
                </a:lnTo>
                <a:cubicBezTo>
                  <a:pt x="1822176" y="1961760"/>
                  <a:pt x="1840287" y="1945430"/>
                  <a:pt x="1839680" y="1943870"/>
                </a:cubicBezTo>
                <a:cubicBezTo>
                  <a:pt x="1838719" y="1941398"/>
                  <a:pt x="1833863" y="1944636"/>
                  <a:pt x="1829571" y="1948364"/>
                </a:cubicBezTo>
                <a:lnTo>
                  <a:pt x="1827982" y="1949910"/>
                </a:lnTo>
                <a:lnTo>
                  <a:pt x="1825365" y="1957565"/>
                </a:lnTo>
                <a:cubicBezTo>
                  <a:pt x="1824515" y="1958964"/>
                  <a:pt x="1823725" y="1959638"/>
                  <a:pt x="1823163" y="1959716"/>
                </a:cubicBezTo>
                <a:cubicBezTo>
                  <a:pt x="1822321" y="1959834"/>
                  <a:pt x="1821988" y="1958611"/>
                  <a:pt x="1822726" y="1956481"/>
                </a:cubicBezTo>
                <a:lnTo>
                  <a:pt x="1825766" y="1952067"/>
                </a:lnTo>
                <a:lnTo>
                  <a:pt x="1824116" y="1953673"/>
                </a:lnTo>
                <a:cubicBezTo>
                  <a:pt x="1822811" y="1955131"/>
                  <a:pt x="1822206" y="1956059"/>
                  <a:pt x="1822855" y="1955806"/>
                </a:cubicBezTo>
                <a:lnTo>
                  <a:pt x="1821383" y="1957342"/>
                </a:lnTo>
                <a:lnTo>
                  <a:pt x="1820529" y="1954322"/>
                </a:lnTo>
                <a:cubicBezTo>
                  <a:pt x="1819513" y="1954975"/>
                  <a:pt x="1817902" y="1957088"/>
                  <a:pt x="1816045" y="1959884"/>
                </a:cubicBezTo>
                <a:lnTo>
                  <a:pt x="1811527" y="1967201"/>
                </a:lnTo>
                <a:lnTo>
                  <a:pt x="1807128" y="1971208"/>
                </a:lnTo>
                <a:cubicBezTo>
                  <a:pt x="1802618" y="1971166"/>
                  <a:pt x="1818345" y="1955763"/>
                  <a:pt x="1818345" y="1955763"/>
                </a:cubicBezTo>
                <a:lnTo>
                  <a:pt x="1831082" y="1943306"/>
                </a:lnTo>
                <a:lnTo>
                  <a:pt x="1836914" y="1932288"/>
                </a:lnTo>
                <a:lnTo>
                  <a:pt x="1831817" y="1935848"/>
                </a:lnTo>
                <a:cubicBezTo>
                  <a:pt x="1829555" y="1933883"/>
                  <a:pt x="1832658" y="1929829"/>
                  <a:pt x="1836327" y="1926269"/>
                </a:cubicBezTo>
                <a:lnTo>
                  <a:pt x="1843110" y="1920578"/>
                </a:lnTo>
                <a:lnTo>
                  <a:pt x="1845124" y="1916773"/>
                </a:lnTo>
                <a:cubicBezTo>
                  <a:pt x="1851191" y="1907021"/>
                  <a:pt x="1857554" y="1897338"/>
                  <a:pt x="1863326" y="1886161"/>
                </a:cubicBezTo>
                <a:cubicBezTo>
                  <a:pt x="1869121" y="1876005"/>
                  <a:pt x="1877256" y="1866855"/>
                  <a:pt x="1878090" y="1855756"/>
                </a:cubicBezTo>
                <a:lnTo>
                  <a:pt x="1877198" y="1851864"/>
                </a:lnTo>
                <a:lnTo>
                  <a:pt x="1875235" y="1853889"/>
                </a:lnTo>
                <a:cubicBezTo>
                  <a:pt x="1869014" y="1859727"/>
                  <a:pt x="1863581" y="1863358"/>
                  <a:pt x="1860839" y="1861373"/>
                </a:cubicBezTo>
                <a:lnTo>
                  <a:pt x="1862491" y="1848726"/>
                </a:lnTo>
                <a:lnTo>
                  <a:pt x="1861648" y="1849622"/>
                </a:lnTo>
                <a:lnTo>
                  <a:pt x="1862441" y="1847669"/>
                </a:lnTo>
                <a:lnTo>
                  <a:pt x="1859103" y="1845452"/>
                </a:lnTo>
                <a:lnTo>
                  <a:pt x="1857424" y="1846812"/>
                </a:lnTo>
                <a:cubicBezTo>
                  <a:pt x="1854989" y="1850418"/>
                  <a:pt x="1853420" y="1852548"/>
                  <a:pt x="1852537" y="1853509"/>
                </a:cubicBezTo>
                <a:lnTo>
                  <a:pt x="1852146" y="1853357"/>
                </a:lnTo>
                <a:lnTo>
                  <a:pt x="1844173" y="1867629"/>
                </a:lnTo>
                <a:lnTo>
                  <a:pt x="1835269" y="1876703"/>
                </a:lnTo>
                <a:lnTo>
                  <a:pt x="1834199" y="1877801"/>
                </a:lnTo>
                <a:lnTo>
                  <a:pt x="1837403" y="1871162"/>
                </a:lnTo>
                <a:lnTo>
                  <a:pt x="1844891" y="1856969"/>
                </a:lnTo>
                <a:lnTo>
                  <a:pt x="1821532" y="1875900"/>
                </a:lnTo>
                <a:lnTo>
                  <a:pt x="1816910" y="1883695"/>
                </a:lnTo>
                <a:cubicBezTo>
                  <a:pt x="1811348" y="1890742"/>
                  <a:pt x="1811556" y="1887966"/>
                  <a:pt x="1813529" y="1882811"/>
                </a:cubicBezTo>
                <a:lnTo>
                  <a:pt x="1813858" y="1882119"/>
                </a:lnTo>
                <a:lnTo>
                  <a:pt x="1795872" y="1896696"/>
                </a:lnTo>
                <a:lnTo>
                  <a:pt x="1814542" y="1880680"/>
                </a:lnTo>
                <a:lnTo>
                  <a:pt x="1820732" y="1867651"/>
                </a:lnTo>
                <a:lnTo>
                  <a:pt x="1829966" y="1850536"/>
                </a:lnTo>
                <a:lnTo>
                  <a:pt x="1823665" y="1856395"/>
                </a:lnTo>
                <a:lnTo>
                  <a:pt x="1803505" y="1873562"/>
                </a:lnTo>
                <a:lnTo>
                  <a:pt x="1799524" y="1881343"/>
                </a:lnTo>
                <a:cubicBezTo>
                  <a:pt x="1797942" y="1884303"/>
                  <a:pt x="1796275" y="1886394"/>
                  <a:pt x="1793052" y="1887781"/>
                </a:cubicBezTo>
                <a:lnTo>
                  <a:pt x="1787655" y="1887058"/>
                </a:lnTo>
                <a:lnTo>
                  <a:pt x="1785352" y="1889021"/>
                </a:lnTo>
                <a:lnTo>
                  <a:pt x="1784198" y="1889918"/>
                </a:lnTo>
                <a:lnTo>
                  <a:pt x="1779964" y="1895863"/>
                </a:lnTo>
                <a:lnTo>
                  <a:pt x="1769660" y="1913312"/>
                </a:lnTo>
                <a:lnTo>
                  <a:pt x="1769559" y="1912830"/>
                </a:lnTo>
                <a:lnTo>
                  <a:pt x="1764416" y="1917178"/>
                </a:lnTo>
                <a:lnTo>
                  <a:pt x="1758776" y="1928719"/>
                </a:lnTo>
                <a:lnTo>
                  <a:pt x="1751250" y="1942395"/>
                </a:lnTo>
                <a:lnTo>
                  <a:pt x="1751457" y="1942240"/>
                </a:lnTo>
                <a:lnTo>
                  <a:pt x="1754105" y="1939955"/>
                </a:lnTo>
                <a:lnTo>
                  <a:pt x="1737043" y="1970400"/>
                </a:lnTo>
                <a:lnTo>
                  <a:pt x="1734069" y="1973264"/>
                </a:lnTo>
                <a:lnTo>
                  <a:pt x="1730316" y="1976397"/>
                </a:lnTo>
                <a:lnTo>
                  <a:pt x="1737632" y="1961144"/>
                </a:lnTo>
                <a:lnTo>
                  <a:pt x="1744393" y="1948439"/>
                </a:lnTo>
                <a:lnTo>
                  <a:pt x="1742623" y="1949654"/>
                </a:lnTo>
                <a:lnTo>
                  <a:pt x="1745322" y="1944353"/>
                </a:lnTo>
                <a:lnTo>
                  <a:pt x="1765817" y="1904217"/>
                </a:lnTo>
                <a:lnTo>
                  <a:pt x="1748777" y="1917475"/>
                </a:lnTo>
                <a:lnTo>
                  <a:pt x="1722290" y="1936733"/>
                </a:lnTo>
                <a:lnTo>
                  <a:pt x="1724395" y="1934451"/>
                </a:lnTo>
                <a:cubicBezTo>
                  <a:pt x="1729677" y="1929366"/>
                  <a:pt x="1736688" y="1923377"/>
                  <a:pt x="1742676" y="1917601"/>
                </a:cubicBezTo>
                <a:lnTo>
                  <a:pt x="1744332" y="1915841"/>
                </a:lnTo>
                <a:lnTo>
                  <a:pt x="1755037" y="1908050"/>
                </a:lnTo>
                <a:lnTo>
                  <a:pt x="1769914" y="1896197"/>
                </a:lnTo>
                <a:lnTo>
                  <a:pt x="1785916" y="1864860"/>
                </a:lnTo>
                <a:lnTo>
                  <a:pt x="1789587" y="1857831"/>
                </a:lnTo>
                <a:lnTo>
                  <a:pt x="1766301" y="1879956"/>
                </a:lnTo>
                <a:lnTo>
                  <a:pt x="1777048" y="1868196"/>
                </a:lnTo>
                <a:lnTo>
                  <a:pt x="1767641" y="1876035"/>
                </a:lnTo>
                <a:lnTo>
                  <a:pt x="1746732" y="1892024"/>
                </a:lnTo>
                <a:lnTo>
                  <a:pt x="1743299" y="1895460"/>
                </a:lnTo>
                <a:lnTo>
                  <a:pt x="1741920" y="1898827"/>
                </a:lnTo>
                <a:cubicBezTo>
                  <a:pt x="1740648" y="1901214"/>
                  <a:pt x="1739472" y="1902306"/>
                  <a:pt x="1738291" y="1901292"/>
                </a:cubicBezTo>
                <a:lnTo>
                  <a:pt x="1738537" y="1900228"/>
                </a:lnTo>
                <a:lnTo>
                  <a:pt x="1734859" y="1903910"/>
                </a:lnTo>
                <a:cubicBezTo>
                  <a:pt x="1727254" y="1911132"/>
                  <a:pt x="1719724" y="1917767"/>
                  <a:pt x="1712313" y="1923421"/>
                </a:cubicBezTo>
                <a:lnTo>
                  <a:pt x="1725501" y="1908256"/>
                </a:lnTo>
                <a:lnTo>
                  <a:pt x="1701376" y="1926705"/>
                </a:lnTo>
                <a:lnTo>
                  <a:pt x="1695877" y="1937174"/>
                </a:lnTo>
                <a:lnTo>
                  <a:pt x="1692448" y="1939751"/>
                </a:lnTo>
                <a:lnTo>
                  <a:pt x="1684784" y="1946259"/>
                </a:lnTo>
                <a:lnTo>
                  <a:pt x="1685669" y="1944256"/>
                </a:lnTo>
                <a:lnTo>
                  <a:pt x="1671113" y="1967157"/>
                </a:lnTo>
                <a:lnTo>
                  <a:pt x="1682460" y="1959493"/>
                </a:lnTo>
                <a:lnTo>
                  <a:pt x="1713059" y="1938378"/>
                </a:lnTo>
                <a:lnTo>
                  <a:pt x="1705966" y="1944376"/>
                </a:lnTo>
                <a:lnTo>
                  <a:pt x="1669880" y="1969098"/>
                </a:lnTo>
                <a:lnTo>
                  <a:pt x="1643443" y="2010692"/>
                </a:lnTo>
                <a:lnTo>
                  <a:pt x="1646251" y="2013023"/>
                </a:lnTo>
                <a:lnTo>
                  <a:pt x="1642439" y="2012274"/>
                </a:lnTo>
                <a:lnTo>
                  <a:pt x="1618741" y="2049557"/>
                </a:lnTo>
                <a:lnTo>
                  <a:pt x="1646917" y="2055473"/>
                </a:lnTo>
                <a:lnTo>
                  <a:pt x="1649914" y="2057751"/>
                </a:lnTo>
                <a:lnTo>
                  <a:pt x="1657245" y="2062660"/>
                </a:lnTo>
                <a:lnTo>
                  <a:pt x="1640546" y="2060315"/>
                </a:lnTo>
                <a:lnTo>
                  <a:pt x="1656158" y="2064939"/>
                </a:lnTo>
                <a:lnTo>
                  <a:pt x="1654297" y="2068418"/>
                </a:lnTo>
                <a:lnTo>
                  <a:pt x="1659215" y="2071203"/>
                </a:lnTo>
                <a:lnTo>
                  <a:pt x="1643594" y="2068548"/>
                </a:lnTo>
                <a:lnTo>
                  <a:pt x="1638914" y="2066976"/>
                </a:lnTo>
                <a:cubicBezTo>
                  <a:pt x="1637431" y="2066393"/>
                  <a:pt x="1636603" y="2065932"/>
                  <a:pt x="1636896" y="2065712"/>
                </a:cubicBezTo>
                <a:lnTo>
                  <a:pt x="1636863" y="2067405"/>
                </a:lnTo>
                <a:lnTo>
                  <a:pt x="1615962" y="2063853"/>
                </a:lnTo>
                <a:lnTo>
                  <a:pt x="1611181" y="2061453"/>
                </a:lnTo>
                <a:lnTo>
                  <a:pt x="1601572" y="2076570"/>
                </a:lnTo>
                <a:cubicBezTo>
                  <a:pt x="1577300" y="2113052"/>
                  <a:pt x="1552949" y="2148403"/>
                  <a:pt x="1528749" y="2181667"/>
                </a:cubicBezTo>
                <a:lnTo>
                  <a:pt x="1528622" y="2181831"/>
                </a:lnTo>
                <a:lnTo>
                  <a:pt x="1548346" y="2193733"/>
                </a:lnTo>
                <a:lnTo>
                  <a:pt x="1527627" y="2183113"/>
                </a:lnTo>
                <a:lnTo>
                  <a:pt x="1524752" y="2186813"/>
                </a:lnTo>
                <a:lnTo>
                  <a:pt x="1536605" y="2194055"/>
                </a:lnTo>
                <a:lnTo>
                  <a:pt x="1531455" y="2192704"/>
                </a:lnTo>
                <a:lnTo>
                  <a:pt x="1531225" y="2192666"/>
                </a:lnTo>
                <a:lnTo>
                  <a:pt x="1529772" y="2191914"/>
                </a:lnTo>
                <a:lnTo>
                  <a:pt x="1523682" y="2188190"/>
                </a:lnTo>
                <a:lnTo>
                  <a:pt x="1521617" y="2190849"/>
                </a:lnTo>
                <a:lnTo>
                  <a:pt x="1522721" y="2191434"/>
                </a:lnTo>
                <a:lnTo>
                  <a:pt x="1520375" y="2192879"/>
                </a:lnTo>
                <a:cubicBezTo>
                  <a:pt x="1521171" y="2193578"/>
                  <a:pt x="1523341" y="2194433"/>
                  <a:pt x="1526144" y="2195330"/>
                </a:cubicBezTo>
                <a:lnTo>
                  <a:pt x="1533405" y="2197390"/>
                </a:lnTo>
                <a:lnTo>
                  <a:pt x="1537840" y="2200144"/>
                </a:lnTo>
                <a:cubicBezTo>
                  <a:pt x="1538884" y="2203961"/>
                  <a:pt x="1522116" y="2194376"/>
                  <a:pt x="1522116" y="2194376"/>
                </a:cubicBezTo>
                <a:lnTo>
                  <a:pt x="1519863" y="2193106"/>
                </a:lnTo>
                <a:lnTo>
                  <a:pt x="1479834" y="2244632"/>
                </a:lnTo>
                <a:lnTo>
                  <a:pt x="1480054" y="2244717"/>
                </a:lnTo>
                <a:cubicBezTo>
                  <a:pt x="1490216" y="2247418"/>
                  <a:pt x="1506240" y="2249401"/>
                  <a:pt x="1513560" y="2251141"/>
                </a:cubicBezTo>
                <a:lnTo>
                  <a:pt x="1529393" y="2254789"/>
                </a:lnTo>
                <a:lnTo>
                  <a:pt x="1530777" y="2256168"/>
                </a:lnTo>
                <a:lnTo>
                  <a:pt x="1535103" y="2259760"/>
                </a:lnTo>
                <a:lnTo>
                  <a:pt x="1529982" y="2258752"/>
                </a:lnTo>
                <a:lnTo>
                  <a:pt x="1477015" y="2248260"/>
                </a:lnTo>
                <a:lnTo>
                  <a:pt x="1462193" y="2267340"/>
                </a:lnTo>
                <a:lnTo>
                  <a:pt x="1482724" y="2271444"/>
                </a:lnTo>
                <a:cubicBezTo>
                  <a:pt x="1490503" y="2272079"/>
                  <a:pt x="1496462" y="2272523"/>
                  <a:pt x="1495318" y="2275005"/>
                </a:cubicBezTo>
                <a:cubicBezTo>
                  <a:pt x="1495318" y="2275005"/>
                  <a:pt x="1489528" y="2275110"/>
                  <a:pt x="1484934" y="2276048"/>
                </a:cubicBezTo>
                <a:lnTo>
                  <a:pt x="1485611" y="2275417"/>
                </a:lnTo>
                <a:lnTo>
                  <a:pt x="1487231" y="2275579"/>
                </a:lnTo>
                <a:cubicBezTo>
                  <a:pt x="1486633" y="2275162"/>
                  <a:pt x="1486334" y="2274954"/>
                  <a:pt x="1486047" y="2275013"/>
                </a:cubicBezTo>
                <a:lnTo>
                  <a:pt x="1485611" y="2275417"/>
                </a:lnTo>
                <a:lnTo>
                  <a:pt x="1482634" y="2275122"/>
                </a:lnTo>
                <a:lnTo>
                  <a:pt x="1480828" y="2274393"/>
                </a:lnTo>
                <a:cubicBezTo>
                  <a:pt x="1479585" y="2274132"/>
                  <a:pt x="1478666" y="2274094"/>
                  <a:pt x="1478666" y="2274094"/>
                </a:cubicBezTo>
                <a:cubicBezTo>
                  <a:pt x="1478666" y="2274094"/>
                  <a:pt x="1475365" y="2278004"/>
                  <a:pt x="1471489" y="2277719"/>
                </a:cubicBezTo>
                <a:cubicBezTo>
                  <a:pt x="1463204" y="2278154"/>
                  <a:pt x="1443768" y="2271159"/>
                  <a:pt x="1436582" y="2270291"/>
                </a:cubicBezTo>
                <a:cubicBezTo>
                  <a:pt x="1435386" y="2269456"/>
                  <a:pt x="1433002" y="2272282"/>
                  <a:pt x="1430706" y="2272751"/>
                </a:cubicBezTo>
                <a:cubicBezTo>
                  <a:pt x="1422768" y="2273429"/>
                  <a:pt x="1410359" y="2268853"/>
                  <a:pt x="1399563" y="2265743"/>
                </a:cubicBezTo>
                <a:lnTo>
                  <a:pt x="1393098" y="2264213"/>
                </a:lnTo>
                <a:lnTo>
                  <a:pt x="1394375" y="2265665"/>
                </a:lnTo>
                <a:cubicBezTo>
                  <a:pt x="1395477" y="2266816"/>
                  <a:pt x="1396725" y="2267856"/>
                  <a:pt x="1397309" y="2267414"/>
                </a:cubicBezTo>
                <a:cubicBezTo>
                  <a:pt x="1396138" y="2268299"/>
                  <a:pt x="1382448" y="2262785"/>
                  <a:pt x="1370668" y="2257361"/>
                </a:cubicBezTo>
                <a:lnTo>
                  <a:pt x="1370562" y="2257158"/>
                </a:lnTo>
                <a:lnTo>
                  <a:pt x="1369781" y="2256937"/>
                </a:lnTo>
                <a:lnTo>
                  <a:pt x="1370668" y="2257361"/>
                </a:lnTo>
                <a:lnTo>
                  <a:pt x="1370825" y="2259015"/>
                </a:lnTo>
                <a:lnTo>
                  <a:pt x="1362620" y="2256384"/>
                </a:lnTo>
                <a:lnTo>
                  <a:pt x="1357674" y="2253661"/>
                </a:lnTo>
                <a:lnTo>
                  <a:pt x="1348443" y="2251631"/>
                </a:lnTo>
                <a:cubicBezTo>
                  <a:pt x="1348443" y="2251631"/>
                  <a:pt x="1344751" y="2251126"/>
                  <a:pt x="1343467" y="2252648"/>
                </a:cubicBezTo>
                <a:cubicBezTo>
                  <a:pt x="1345056" y="2257897"/>
                  <a:pt x="1376356" y="2262465"/>
                  <a:pt x="1382441" y="2264637"/>
                </a:cubicBezTo>
                <a:cubicBezTo>
                  <a:pt x="1415846" y="2275158"/>
                  <a:pt x="1449494" y="2283608"/>
                  <a:pt x="1483516" y="2291238"/>
                </a:cubicBezTo>
                <a:lnTo>
                  <a:pt x="1535769" y="2302210"/>
                </a:lnTo>
                <a:lnTo>
                  <a:pt x="1538766" y="2304487"/>
                </a:lnTo>
                <a:lnTo>
                  <a:pt x="1546096" y="2309398"/>
                </a:lnTo>
                <a:lnTo>
                  <a:pt x="1529398" y="2307053"/>
                </a:lnTo>
                <a:lnTo>
                  <a:pt x="1545011" y="2311676"/>
                </a:lnTo>
                <a:lnTo>
                  <a:pt x="1543148" y="2315155"/>
                </a:lnTo>
                <a:lnTo>
                  <a:pt x="1548065" y="2317939"/>
                </a:lnTo>
                <a:lnTo>
                  <a:pt x="1532444" y="2315285"/>
                </a:lnTo>
                <a:lnTo>
                  <a:pt x="1527764" y="2313712"/>
                </a:lnTo>
                <a:cubicBezTo>
                  <a:pt x="1526282" y="2313129"/>
                  <a:pt x="1525454" y="2312669"/>
                  <a:pt x="1525747" y="2312446"/>
                </a:cubicBezTo>
                <a:lnTo>
                  <a:pt x="1525714" y="2314142"/>
                </a:lnTo>
                <a:lnTo>
                  <a:pt x="1504813" y="2310589"/>
                </a:lnTo>
                <a:lnTo>
                  <a:pt x="1499142" y="2307742"/>
                </a:lnTo>
                <a:cubicBezTo>
                  <a:pt x="1495571" y="2305868"/>
                  <a:pt x="1491529" y="2303645"/>
                  <a:pt x="1486459" y="2300698"/>
                </a:cubicBezTo>
                <a:cubicBezTo>
                  <a:pt x="1483810" y="2299632"/>
                  <a:pt x="1462788" y="2286862"/>
                  <a:pt x="1470118" y="2294117"/>
                </a:cubicBezTo>
                <a:cubicBezTo>
                  <a:pt x="1475846" y="2299255"/>
                  <a:pt x="1492311" y="2306000"/>
                  <a:pt x="1496438" y="2309020"/>
                </a:cubicBezTo>
                <a:lnTo>
                  <a:pt x="1496714" y="2309213"/>
                </a:lnTo>
                <a:lnTo>
                  <a:pt x="1491015" y="2308245"/>
                </a:lnTo>
                <a:cubicBezTo>
                  <a:pt x="1457218" y="2304007"/>
                  <a:pt x="1427813" y="2290061"/>
                  <a:pt x="1392916" y="2287127"/>
                </a:cubicBezTo>
                <a:cubicBezTo>
                  <a:pt x="1398513" y="2289218"/>
                  <a:pt x="1406592" y="2290904"/>
                  <a:pt x="1404267" y="2291935"/>
                </a:cubicBezTo>
                <a:lnTo>
                  <a:pt x="1398626" y="2292658"/>
                </a:lnTo>
                <a:lnTo>
                  <a:pt x="1370903" y="2279063"/>
                </a:lnTo>
                <a:lnTo>
                  <a:pt x="1390680" y="2291380"/>
                </a:lnTo>
                <a:lnTo>
                  <a:pt x="1389209" y="2291105"/>
                </a:lnTo>
                <a:cubicBezTo>
                  <a:pt x="1377705" y="2288730"/>
                  <a:pt x="1360073" y="2284850"/>
                  <a:pt x="1354620" y="2285965"/>
                </a:cubicBezTo>
                <a:cubicBezTo>
                  <a:pt x="1374167" y="2295453"/>
                  <a:pt x="1383832" y="2295635"/>
                  <a:pt x="1402072" y="2301795"/>
                </a:cubicBezTo>
                <a:cubicBezTo>
                  <a:pt x="1427496" y="2308823"/>
                  <a:pt x="1405860" y="2304436"/>
                  <a:pt x="1396291" y="2306392"/>
                </a:cubicBezTo>
                <a:cubicBezTo>
                  <a:pt x="1389018" y="2307878"/>
                  <a:pt x="1405956" y="2306574"/>
                  <a:pt x="1401276" y="2309868"/>
                </a:cubicBezTo>
                <a:cubicBezTo>
                  <a:pt x="1396595" y="2313162"/>
                  <a:pt x="1383132" y="2305845"/>
                  <a:pt x="1375947" y="2304978"/>
                </a:cubicBezTo>
                <a:cubicBezTo>
                  <a:pt x="1368482" y="2302188"/>
                  <a:pt x="1360005" y="2298347"/>
                  <a:pt x="1350523" y="2297949"/>
                </a:cubicBezTo>
                <a:cubicBezTo>
                  <a:pt x="1350523" y="2297949"/>
                  <a:pt x="1348138" y="2300773"/>
                  <a:pt x="1345842" y="2301244"/>
                </a:cubicBezTo>
                <a:cubicBezTo>
                  <a:pt x="1343995" y="2300991"/>
                  <a:pt x="1337663" y="2299768"/>
                  <a:pt x="1331181" y="2298442"/>
                </a:cubicBezTo>
                <a:lnTo>
                  <a:pt x="1325032" y="2297087"/>
                </a:lnTo>
                <a:lnTo>
                  <a:pt x="1323900" y="2301965"/>
                </a:lnTo>
                <a:lnTo>
                  <a:pt x="1327335" y="2302985"/>
                </a:lnTo>
                <a:cubicBezTo>
                  <a:pt x="1331806" y="2304269"/>
                  <a:pt x="1335744" y="2305419"/>
                  <a:pt x="1337564" y="2306170"/>
                </a:cubicBezTo>
                <a:cubicBezTo>
                  <a:pt x="1352214" y="2309827"/>
                  <a:pt x="1364090" y="2311895"/>
                  <a:pt x="1369074" y="2315371"/>
                </a:cubicBezTo>
                <a:cubicBezTo>
                  <a:pt x="1391102" y="2324171"/>
                  <a:pt x="1408048" y="2327361"/>
                  <a:pt x="1429892" y="2336379"/>
                </a:cubicBezTo>
                <a:cubicBezTo>
                  <a:pt x="1408352" y="2334129"/>
                  <a:pt x="1391198" y="2326310"/>
                  <a:pt x="1369561" y="2321924"/>
                </a:cubicBezTo>
                <a:cubicBezTo>
                  <a:pt x="1359601" y="2319465"/>
                  <a:pt x="1349926" y="2314790"/>
                  <a:pt x="1340357" y="2316746"/>
                </a:cubicBezTo>
                <a:cubicBezTo>
                  <a:pt x="1336960" y="2318518"/>
                  <a:pt x="1335859" y="2319823"/>
                  <a:pt x="1332183" y="2319675"/>
                </a:cubicBezTo>
                <a:lnTo>
                  <a:pt x="1320626" y="2316060"/>
                </a:lnTo>
                <a:lnTo>
                  <a:pt x="1317632" y="2328942"/>
                </a:lnTo>
                <a:lnTo>
                  <a:pt x="1337760" y="2336333"/>
                </a:lnTo>
                <a:cubicBezTo>
                  <a:pt x="1352268" y="2341100"/>
                  <a:pt x="1343519" y="2339831"/>
                  <a:pt x="1331006" y="2337534"/>
                </a:cubicBezTo>
                <a:lnTo>
                  <a:pt x="1316278" y="2334772"/>
                </a:lnTo>
                <a:lnTo>
                  <a:pt x="1314300" y="2343290"/>
                </a:lnTo>
                <a:lnTo>
                  <a:pt x="1315321" y="2344156"/>
                </a:lnTo>
                <a:lnTo>
                  <a:pt x="1314125" y="2344038"/>
                </a:lnTo>
                <a:lnTo>
                  <a:pt x="1311690" y="2354525"/>
                </a:lnTo>
                <a:lnTo>
                  <a:pt x="1310905" y="2359421"/>
                </a:lnTo>
                <a:lnTo>
                  <a:pt x="1323979" y="2368054"/>
                </a:lnTo>
                <a:lnTo>
                  <a:pt x="1310558" y="2361589"/>
                </a:lnTo>
                <a:lnTo>
                  <a:pt x="1309771" y="2366496"/>
                </a:lnTo>
                <a:lnTo>
                  <a:pt x="1333564" y="2379357"/>
                </a:lnTo>
                <a:lnTo>
                  <a:pt x="1331361" y="2378811"/>
                </a:lnTo>
                <a:cubicBezTo>
                  <a:pt x="1326572" y="2377543"/>
                  <a:pt x="1317727" y="2375170"/>
                  <a:pt x="1312382" y="2373904"/>
                </a:cubicBezTo>
                <a:lnTo>
                  <a:pt x="1308690" y="2373242"/>
                </a:lnTo>
                <a:lnTo>
                  <a:pt x="1308666" y="2373389"/>
                </a:lnTo>
                <a:lnTo>
                  <a:pt x="1314415" y="2375623"/>
                </a:lnTo>
                <a:cubicBezTo>
                  <a:pt x="1322387" y="2378938"/>
                  <a:pt x="1321188" y="2379137"/>
                  <a:pt x="1317251" y="2378549"/>
                </a:cubicBezTo>
                <a:lnTo>
                  <a:pt x="1308036" y="2377326"/>
                </a:lnTo>
                <a:lnTo>
                  <a:pt x="1307571" y="2380223"/>
                </a:lnTo>
                <a:lnTo>
                  <a:pt x="1308767" y="2383722"/>
                </a:lnTo>
                <a:cubicBezTo>
                  <a:pt x="1309825" y="2386314"/>
                  <a:pt x="1310872" y="2389202"/>
                  <a:pt x="1310229" y="2389961"/>
                </a:cubicBezTo>
                <a:lnTo>
                  <a:pt x="1305969" y="2390223"/>
                </a:lnTo>
                <a:lnTo>
                  <a:pt x="1303075" y="2408282"/>
                </a:lnTo>
                <a:lnTo>
                  <a:pt x="1323093" y="2419661"/>
                </a:lnTo>
                <a:lnTo>
                  <a:pt x="1326389" y="2421355"/>
                </a:lnTo>
                <a:lnTo>
                  <a:pt x="1313984" y="2419193"/>
                </a:lnTo>
                <a:lnTo>
                  <a:pt x="1301723" y="2416721"/>
                </a:lnTo>
                <a:lnTo>
                  <a:pt x="1300863" y="2422080"/>
                </a:lnTo>
                <a:lnTo>
                  <a:pt x="1302950" y="2422462"/>
                </a:lnTo>
                <a:cubicBezTo>
                  <a:pt x="1306851" y="2423328"/>
                  <a:pt x="1309269" y="2424496"/>
                  <a:pt x="1308218" y="2426869"/>
                </a:cubicBezTo>
                <a:cubicBezTo>
                  <a:pt x="1308492" y="2426543"/>
                  <a:pt x="1307358" y="2426291"/>
                  <a:pt x="1305408" y="2426102"/>
                </a:cubicBezTo>
                <a:lnTo>
                  <a:pt x="1300260" y="2425842"/>
                </a:lnTo>
                <a:lnTo>
                  <a:pt x="1297951" y="2440252"/>
                </a:lnTo>
                <a:lnTo>
                  <a:pt x="1307821" y="2443849"/>
                </a:lnTo>
                <a:cubicBezTo>
                  <a:pt x="1307821" y="2443849"/>
                  <a:pt x="1315197" y="2448992"/>
                  <a:pt x="1302127" y="2446091"/>
                </a:cubicBezTo>
                <a:cubicBezTo>
                  <a:pt x="1299637" y="2445476"/>
                  <a:pt x="1298299" y="2444976"/>
                  <a:pt x="1297578" y="2444592"/>
                </a:cubicBezTo>
                <a:lnTo>
                  <a:pt x="1297297" y="2444328"/>
                </a:lnTo>
                <a:lnTo>
                  <a:pt x="1295833" y="2453468"/>
                </a:lnTo>
                <a:lnTo>
                  <a:pt x="1303282" y="2455583"/>
                </a:lnTo>
                <a:cubicBezTo>
                  <a:pt x="1307851" y="2457027"/>
                  <a:pt x="1312744" y="2458731"/>
                  <a:pt x="1315944" y="2460201"/>
                </a:cubicBezTo>
                <a:cubicBezTo>
                  <a:pt x="1317008" y="2460690"/>
                  <a:pt x="1317887" y="2461155"/>
                  <a:pt x="1318501" y="2461573"/>
                </a:cubicBezTo>
                <a:cubicBezTo>
                  <a:pt x="1319116" y="2461992"/>
                  <a:pt x="1319468" y="2462368"/>
                  <a:pt x="1319483" y="2462680"/>
                </a:cubicBezTo>
                <a:cubicBezTo>
                  <a:pt x="1319506" y="2463215"/>
                  <a:pt x="1318466" y="2463415"/>
                  <a:pt x="1316813" y="2463396"/>
                </a:cubicBezTo>
                <a:lnTo>
                  <a:pt x="1311571" y="2462893"/>
                </a:lnTo>
                <a:lnTo>
                  <a:pt x="1295693" y="2454339"/>
                </a:lnTo>
                <a:lnTo>
                  <a:pt x="1294397" y="2462418"/>
                </a:lnTo>
                <a:lnTo>
                  <a:pt x="1296451" y="2462857"/>
                </a:lnTo>
                <a:lnTo>
                  <a:pt x="1299966" y="2465056"/>
                </a:lnTo>
                <a:cubicBezTo>
                  <a:pt x="1303934" y="2467815"/>
                  <a:pt x="1305951" y="2469873"/>
                  <a:pt x="1301600" y="2469196"/>
                </a:cubicBezTo>
                <a:lnTo>
                  <a:pt x="1293978" y="2465039"/>
                </a:lnTo>
                <a:lnTo>
                  <a:pt x="1293719" y="2466663"/>
                </a:lnTo>
                <a:lnTo>
                  <a:pt x="1291029" y="2495594"/>
                </a:lnTo>
                <a:lnTo>
                  <a:pt x="1297226" y="2501171"/>
                </a:lnTo>
                <a:cubicBezTo>
                  <a:pt x="1302955" y="2506310"/>
                  <a:pt x="1304323" y="2505275"/>
                  <a:pt x="1307711" y="2507319"/>
                </a:cubicBezTo>
                <a:cubicBezTo>
                  <a:pt x="1316647" y="2511823"/>
                  <a:pt x="1322572" y="2516814"/>
                  <a:pt x="1312392" y="2513505"/>
                </a:cubicBezTo>
                <a:cubicBezTo>
                  <a:pt x="1303791" y="2509645"/>
                  <a:pt x="1297239" y="2506667"/>
                  <a:pt x="1291071" y="2503588"/>
                </a:cubicBezTo>
                <a:lnTo>
                  <a:pt x="1290323" y="2503176"/>
                </a:lnTo>
                <a:lnTo>
                  <a:pt x="1282935" y="2582636"/>
                </a:lnTo>
                <a:lnTo>
                  <a:pt x="1279810" y="2686808"/>
                </a:lnTo>
                <a:lnTo>
                  <a:pt x="1282641" y="2685598"/>
                </a:lnTo>
                <a:cubicBezTo>
                  <a:pt x="1285810" y="2685149"/>
                  <a:pt x="1285701" y="2687227"/>
                  <a:pt x="1280013" y="2693474"/>
                </a:cubicBezTo>
                <a:lnTo>
                  <a:pt x="1279601" y="2693771"/>
                </a:lnTo>
                <a:lnTo>
                  <a:pt x="1279341" y="2702440"/>
                </a:lnTo>
                <a:lnTo>
                  <a:pt x="1287597" y="2828831"/>
                </a:lnTo>
                <a:lnTo>
                  <a:pt x="1309774" y="2825631"/>
                </a:lnTo>
                <a:lnTo>
                  <a:pt x="1406966" y="2766406"/>
                </a:lnTo>
                <a:cubicBezTo>
                  <a:pt x="1474692" y="2727055"/>
                  <a:pt x="1540881" y="2691452"/>
                  <a:pt x="1601058" y="2665011"/>
                </a:cubicBezTo>
                <a:cubicBezTo>
                  <a:pt x="1581070" y="2680154"/>
                  <a:pt x="1556234" y="2695440"/>
                  <a:pt x="1529469" y="2711250"/>
                </a:cubicBezTo>
                <a:lnTo>
                  <a:pt x="1497976" y="2729950"/>
                </a:lnTo>
                <a:lnTo>
                  <a:pt x="1478046" y="2739923"/>
                </a:lnTo>
                <a:lnTo>
                  <a:pt x="1475146" y="2743505"/>
                </a:lnTo>
                <a:lnTo>
                  <a:pt x="1446305" y="2760631"/>
                </a:lnTo>
                <a:cubicBezTo>
                  <a:pt x="1415494" y="2777774"/>
                  <a:pt x="1387223" y="2795870"/>
                  <a:pt x="1360723" y="2814901"/>
                </a:cubicBezTo>
                <a:lnTo>
                  <a:pt x="1356519" y="2818259"/>
                </a:lnTo>
                <a:lnTo>
                  <a:pt x="1356790" y="2818216"/>
                </a:lnTo>
                <a:cubicBezTo>
                  <a:pt x="1371536" y="2815475"/>
                  <a:pt x="1386517" y="2812575"/>
                  <a:pt x="1401341" y="2810408"/>
                </a:cubicBezTo>
                <a:cubicBezTo>
                  <a:pt x="1417227" y="2808683"/>
                  <a:pt x="1432984" y="2806465"/>
                  <a:pt x="1448187" y="2804475"/>
                </a:cubicBezTo>
                <a:cubicBezTo>
                  <a:pt x="1463392" y="2802484"/>
                  <a:pt x="1478042" y="2800723"/>
                  <a:pt x="1491710" y="2799909"/>
                </a:cubicBezTo>
                <a:cubicBezTo>
                  <a:pt x="1475770" y="2803307"/>
                  <a:pt x="1457703" y="2805825"/>
                  <a:pt x="1440986" y="2807439"/>
                </a:cubicBezTo>
                <a:lnTo>
                  <a:pt x="1424046" y="2810546"/>
                </a:lnTo>
                <a:cubicBezTo>
                  <a:pt x="1423138" y="2813659"/>
                  <a:pt x="1436840" y="2812725"/>
                  <a:pt x="1439657" y="2811988"/>
                </a:cubicBezTo>
                <a:cubicBezTo>
                  <a:pt x="1477104" y="2808377"/>
                  <a:pt x="1520316" y="2798391"/>
                  <a:pt x="1553641" y="2798513"/>
                </a:cubicBezTo>
                <a:cubicBezTo>
                  <a:pt x="1521739" y="2806863"/>
                  <a:pt x="1481316" y="2808048"/>
                  <a:pt x="1448438" y="2814554"/>
                </a:cubicBezTo>
                <a:cubicBezTo>
                  <a:pt x="1458349" y="2812512"/>
                  <a:pt x="1440212" y="2815270"/>
                  <a:pt x="1440921" y="2817296"/>
                </a:cubicBezTo>
                <a:cubicBezTo>
                  <a:pt x="1442476" y="2820869"/>
                  <a:pt x="1448018" y="2815991"/>
                  <a:pt x="1448018" y="2815991"/>
                </a:cubicBezTo>
                <a:cubicBezTo>
                  <a:pt x="1468150" y="2813815"/>
                  <a:pt x="1487583" y="2811438"/>
                  <a:pt x="1506588" y="2809323"/>
                </a:cubicBezTo>
                <a:lnTo>
                  <a:pt x="1544237" y="2805907"/>
                </a:lnTo>
                <a:lnTo>
                  <a:pt x="1539205" y="2807930"/>
                </a:lnTo>
                <a:lnTo>
                  <a:pt x="1538994" y="2808040"/>
                </a:lnTo>
                <a:lnTo>
                  <a:pt x="1537348" y="2808307"/>
                </a:lnTo>
                <a:cubicBezTo>
                  <a:pt x="1533136" y="2808635"/>
                  <a:pt x="1511408" y="2810342"/>
                  <a:pt x="1510988" y="2811779"/>
                </a:cubicBezTo>
                <a:cubicBezTo>
                  <a:pt x="1509658" y="2816328"/>
                  <a:pt x="1531808" y="2813184"/>
                  <a:pt x="1529412" y="2812485"/>
                </a:cubicBezTo>
                <a:lnTo>
                  <a:pt x="1531293" y="2812198"/>
                </a:lnTo>
                <a:lnTo>
                  <a:pt x="1530253" y="2814803"/>
                </a:lnTo>
                <a:cubicBezTo>
                  <a:pt x="1531328" y="2814892"/>
                  <a:pt x="1533621" y="2814273"/>
                  <a:pt x="1536459" y="2813304"/>
                </a:cubicBezTo>
                <a:lnTo>
                  <a:pt x="1543646" y="2810578"/>
                </a:lnTo>
                <a:lnTo>
                  <a:pt x="1548945" y="2810135"/>
                </a:lnTo>
                <a:cubicBezTo>
                  <a:pt x="1552118" y="2812622"/>
                  <a:pt x="1532586" y="2814971"/>
                  <a:pt x="1532586" y="2814971"/>
                </a:cubicBezTo>
                <a:cubicBezTo>
                  <a:pt x="1495536" y="2818698"/>
                  <a:pt x="1463076" y="2823769"/>
                  <a:pt x="1432503" y="2827572"/>
                </a:cubicBezTo>
                <a:cubicBezTo>
                  <a:pt x="1429689" y="2828307"/>
                  <a:pt x="1394056" y="2830891"/>
                  <a:pt x="1393924" y="2835790"/>
                </a:cubicBezTo>
                <a:cubicBezTo>
                  <a:pt x="1394282" y="2839015"/>
                  <a:pt x="1418248" y="2834841"/>
                  <a:pt x="1399403" y="2835572"/>
                </a:cubicBezTo>
                <a:cubicBezTo>
                  <a:pt x="1428359" y="2832857"/>
                  <a:pt x="1453522" y="2829034"/>
                  <a:pt x="1481349" y="2825730"/>
                </a:cubicBezTo>
                <a:cubicBezTo>
                  <a:pt x="1482547" y="2826080"/>
                  <a:pt x="1510017" y="2819552"/>
                  <a:pt x="1512193" y="2821746"/>
                </a:cubicBezTo>
                <a:cubicBezTo>
                  <a:pt x="1513258" y="2826996"/>
                  <a:pt x="1494564" y="2826472"/>
                  <a:pt x="1494564" y="2826472"/>
                </a:cubicBezTo>
                <a:cubicBezTo>
                  <a:pt x="1458092" y="2831929"/>
                  <a:pt x="1438138" y="2835714"/>
                  <a:pt x="1403285" y="2840085"/>
                </a:cubicBezTo>
                <a:cubicBezTo>
                  <a:pt x="1400469" y="2840822"/>
                  <a:pt x="1367302" y="2843865"/>
                  <a:pt x="1367591" y="2847328"/>
                </a:cubicBezTo>
                <a:cubicBezTo>
                  <a:pt x="1369766" y="2849524"/>
                  <a:pt x="1395838" y="2842588"/>
                  <a:pt x="1393023" y="2843325"/>
                </a:cubicBezTo>
                <a:cubicBezTo>
                  <a:pt x="1402445" y="2842958"/>
                  <a:pt x="1408274" y="2841544"/>
                  <a:pt x="1419163" y="2841347"/>
                </a:cubicBezTo>
                <a:cubicBezTo>
                  <a:pt x="1404199" y="2846591"/>
                  <a:pt x="1388321" y="2845330"/>
                  <a:pt x="1373778" y="2849135"/>
                </a:cubicBezTo>
                <a:cubicBezTo>
                  <a:pt x="1369766" y="2849524"/>
                  <a:pt x="1365840" y="2853314"/>
                  <a:pt x="1360012" y="2854731"/>
                </a:cubicBezTo>
                <a:cubicBezTo>
                  <a:pt x="1345249" y="2860033"/>
                  <a:pt x="1323120" y="2861624"/>
                  <a:pt x="1308577" y="2865430"/>
                </a:cubicBezTo>
                <a:cubicBezTo>
                  <a:pt x="1313208" y="2863665"/>
                  <a:pt x="1301481" y="2866736"/>
                  <a:pt x="1301060" y="2868172"/>
                </a:cubicBezTo>
                <a:cubicBezTo>
                  <a:pt x="1299731" y="2872723"/>
                  <a:pt x="1313565" y="2866889"/>
                  <a:pt x="1314764" y="2867239"/>
                </a:cubicBezTo>
                <a:cubicBezTo>
                  <a:pt x="1353053" y="2860753"/>
                  <a:pt x="1389945" y="2853860"/>
                  <a:pt x="1425576" y="2851277"/>
                </a:cubicBezTo>
                <a:cubicBezTo>
                  <a:pt x="1391987" y="2860955"/>
                  <a:pt x="1365978" y="2858034"/>
                  <a:pt x="1333388" y="2868003"/>
                </a:cubicBezTo>
                <a:cubicBezTo>
                  <a:pt x="1333877" y="2866327"/>
                  <a:pt x="1312105" y="2876338"/>
                  <a:pt x="1323414" y="2874704"/>
                </a:cubicBezTo>
                <a:cubicBezTo>
                  <a:pt x="1362900" y="2868569"/>
                  <a:pt x="1396778" y="2862353"/>
                  <a:pt x="1432830" y="2858334"/>
                </a:cubicBezTo>
                <a:cubicBezTo>
                  <a:pt x="1441325" y="2857437"/>
                  <a:pt x="1461565" y="2857114"/>
                  <a:pt x="1442810" y="2861250"/>
                </a:cubicBezTo>
                <a:cubicBezTo>
                  <a:pt x="1420042" y="2865773"/>
                  <a:pt x="1395386" y="2871563"/>
                  <a:pt x="1370224" y="2875387"/>
                </a:cubicBezTo>
                <a:cubicBezTo>
                  <a:pt x="1363128" y="2876692"/>
                  <a:pt x="1337344" y="2881893"/>
                  <a:pt x="1358075" y="2879895"/>
                </a:cubicBezTo>
                <a:cubicBezTo>
                  <a:pt x="1377608" y="2877545"/>
                  <a:pt x="1398777" y="2874048"/>
                  <a:pt x="1419409" y="2870624"/>
                </a:cubicBezTo>
                <a:lnTo>
                  <a:pt x="1444088" y="2866603"/>
                </a:lnTo>
                <a:lnTo>
                  <a:pt x="1434228" y="2872382"/>
                </a:lnTo>
                <a:cubicBezTo>
                  <a:pt x="1422674" y="2883403"/>
                  <a:pt x="1440199" y="2875664"/>
                  <a:pt x="1451181" y="2869852"/>
                </a:cubicBezTo>
                <a:lnTo>
                  <a:pt x="1466280" y="2863361"/>
                </a:lnTo>
                <a:lnTo>
                  <a:pt x="1477532" y="2861780"/>
                </a:lnTo>
                <a:lnTo>
                  <a:pt x="1478887" y="2861584"/>
                </a:lnTo>
                <a:lnTo>
                  <a:pt x="1473002" y="2864544"/>
                </a:lnTo>
                <a:cubicBezTo>
                  <a:pt x="1465093" y="2868568"/>
                  <a:pt x="1457198" y="2872411"/>
                  <a:pt x="1449355" y="2875388"/>
                </a:cubicBezTo>
                <a:cubicBezTo>
                  <a:pt x="1432078" y="2883120"/>
                  <a:pt x="1410224" y="2888969"/>
                  <a:pt x="1392838" y="2898436"/>
                </a:cubicBezTo>
                <a:cubicBezTo>
                  <a:pt x="1373721" y="2907954"/>
                  <a:pt x="1400510" y="2898204"/>
                  <a:pt x="1411367" y="2894416"/>
                </a:cubicBezTo>
                <a:cubicBezTo>
                  <a:pt x="1422225" y="2890629"/>
                  <a:pt x="1434832" y="2886499"/>
                  <a:pt x="1438157" y="2884668"/>
                </a:cubicBezTo>
                <a:cubicBezTo>
                  <a:pt x="1441127" y="2884578"/>
                  <a:pt x="1447314" y="2884393"/>
                  <a:pt x="1448798" y="2884349"/>
                </a:cubicBezTo>
                <a:cubicBezTo>
                  <a:pt x="1453360" y="2882481"/>
                  <a:pt x="1455200" y="2880694"/>
                  <a:pt x="1458297" y="2878581"/>
                </a:cubicBezTo>
                <a:cubicBezTo>
                  <a:pt x="1459781" y="2878538"/>
                  <a:pt x="1464356" y="2880418"/>
                  <a:pt x="1469185" y="2878254"/>
                </a:cubicBezTo>
                <a:cubicBezTo>
                  <a:pt x="1473747" y="2876386"/>
                  <a:pt x="1484838" y="2868840"/>
                  <a:pt x="1494351" y="2866823"/>
                </a:cubicBezTo>
                <a:cubicBezTo>
                  <a:pt x="1509909" y="2862893"/>
                  <a:pt x="1487713" y="2874235"/>
                  <a:pt x="1482904" y="2876111"/>
                </a:cubicBezTo>
                <a:cubicBezTo>
                  <a:pt x="1476483" y="2880054"/>
                  <a:pt x="1468951" y="2882013"/>
                  <a:pt x="1465626" y="2883843"/>
                </a:cubicBezTo>
                <a:cubicBezTo>
                  <a:pt x="1464034" y="2885623"/>
                  <a:pt x="1463801" y="2889379"/>
                  <a:pt x="1460722" y="2891203"/>
                </a:cubicBezTo>
                <a:cubicBezTo>
                  <a:pt x="1456537" y="2894935"/>
                  <a:pt x="1447869" y="2898296"/>
                  <a:pt x="1438285" y="2901470"/>
                </a:cubicBezTo>
                <a:lnTo>
                  <a:pt x="1410459" y="2910571"/>
                </a:lnTo>
                <a:lnTo>
                  <a:pt x="1411041" y="2910307"/>
                </a:lnTo>
                <a:lnTo>
                  <a:pt x="1412451" y="2909691"/>
                </a:lnTo>
                <a:cubicBezTo>
                  <a:pt x="1412708" y="2909572"/>
                  <a:pt x="1412563" y="2909626"/>
                  <a:pt x="1412131" y="2909810"/>
                </a:cubicBezTo>
                <a:lnTo>
                  <a:pt x="1411041" y="2910307"/>
                </a:lnTo>
                <a:lnTo>
                  <a:pt x="1410361" y="2910603"/>
                </a:lnTo>
                <a:lnTo>
                  <a:pt x="1410459" y="2910571"/>
                </a:lnTo>
                <a:lnTo>
                  <a:pt x="1406993" y="2912146"/>
                </a:lnTo>
                <a:cubicBezTo>
                  <a:pt x="1402473" y="2914301"/>
                  <a:pt x="1396981" y="2917207"/>
                  <a:pt x="1397784" y="2918192"/>
                </a:cubicBezTo>
                <a:cubicBezTo>
                  <a:pt x="1399054" y="2921617"/>
                  <a:pt x="1416547" y="2910417"/>
                  <a:pt x="1416547" y="2910417"/>
                </a:cubicBezTo>
                <a:cubicBezTo>
                  <a:pt x="1438527" y="2902543"/>
                  <a:pt x="1455805" y="2894813"/>
                  <a:pt x="1476052" y="2886993"/>
                </a:cubicBezTo>
                <a:cubicBezTo>
                  <a:pt x="1480861" y="2885116"/>
                  <a:pt x="1487050" y="2884930"/>
                  <a:pt x="1494827" y="2882966"/>
                </a:cubicBezTo>
                <a:cubicBezTo>
                  <a:pt x="1504200" y="2879222"/>
                  <a:pt x="1507402" y="2875376"/>
                  <a:pt x="1513483" y="2876923"/>
                </a:cubicBezTo>
                <a:cubicBezTo>
                  <a:pt x="1518057" y="2878804"/>
                  <a:pt x="1517735" y="2884008"/>
                  <a:pt x="1520704" y="2883919"/>
                </a:cubicBezTo>
                <a:cubicBezTo>
                  <a:pt x="1528376" y="2883689"/>
                  <a:pt x="1550680" y="2870613"/>
                  <a:pt x="1560069" y="2866581"/>
                </a:cubicBezTo>
                <a:lnTo>
                  <a:pt x="1575231" y="2859947"/>
                </a:lnTo>
                <a:lnTo>
                  <a:pt x="1577200" y="2860234"/>
                </a:lnTo>
                <a:lnTo>
                  <a:pt x="1582917" y="2860541"/>
                </a:lnTo>
                <a:lnTo>
                  <a:pt x="1578118" y="2862828"/>
                </a:lnTo>
                <a:cubicBezTo>
                  <a:pt x="1555065" y="2873582"/>
                  <a:pt x="1531407" y="2884607"/>
                  <a:pt x="1506055" y="2897053"/>
                </a:cubicBezTo>
                <a:cubicBezTo>
                  <a:pt x="1501493" y="2898922"/>
                  <a:pt x="1490528" y="2904443"/>
                  <a:pt x="1477812" y="2910307"/>
                </a:cubicBezTo>
                <a:cubicBezTo>
                  <a:pt x="1473003" y="2912183"/>
                  <a:pt x="1436962" y="2927691"/>
                  <a:pt x="1457102" y="2921604"/>
                </a:cubicBezTo>
                <a:cubicBezTo>
                  <a:pt x="1475986" y="2915843"/>
                  <a:pt x="1447605" y="2927371"/>
                  <a:pt x="1444527" y="2929194"/>
                </a:cubicBezTo>
                <a:lnTo>
                  <a:pt x="1443235" y="2930771"/>
                </a:lnTo>
                <a:lnTo>
                  <a:pt x="1453125" y="2925911"/>
                </a:lnTo>
                <a:lnTo>
                  <a:pt x="1455312" y="2926865"/>
                </a:lnTo>
                <a:lnTo>
                  <a:pt x="1458317" y="2929338"/>
                </a:lnTo>
                <a:lnTo>
                  <a:pt x="1439160" y="2939663"/>
                </a:lnTo>
                <a:lnTo>
                  <a:pt x="1439159" y="2940029"/>
                </a:lnTo>
                <a:cubicBezTo>
                  <a:pt x="1440644" y="2939984"/>
                  <a:pt x="1480009" y="2922646"/>
                  <a:pt x="1484820" y="2920770"/>
                </a:cubicBezTo>
                <a:cubicBezTo>
                  <a:pt x="1497161" y="2916938"/>
                  <a:pt x="1508283" y="2912854"/>
                  <a:pt x="1517547" y="2910844"/>
                </a:cubicBezTo>
                <a:cubicBezTo>
                  <a:pt x="1519033" y="2910798"/>
                  <a:pt x="1523627" y="2912393"/>
                  <a:pt x="1525111" y="2912348"/>
                </a:cubicBezTo>
                <a:cubicBezTo>
                  <a:pt x="1539078" y="2910197"/>
                  <a:pt x="1558506" y="2891727"/>
                  <a:pt x="1559649" y="2897172"/>
                </a:cubicBezTo>
                <a:cubicBezTo>
                  <a:pt x="1559649" y="2897172"/>
                  <a:pt x="1554979" y="2900775"/>
                  <a:pt x="1551793" y="2904333"/>
                </a:cubicBezTo>
                <a:lnTo>
                  <a:pt x="1551964" y="2903407"/>
                </a:lnTo>
                <a:lnTo>
                  <a:pt x="1553386" y="2902554"/>
                </a:lnTo>
                <a:cubicBezTo>
                  <a:pt x="1552643" y="2902576"/>
                  <a:pt x="1552272" y="2902587"/>
                  <a:pt x="1552073" y="2902810"/>
                </a:cubicBezTo>
                <a:lnTo>
                  <a:pt x="1551964" y="2903407"/>
                </a:lnTo>
                <a:lnTo>
                  <a:pt x="1549347" y="2904973"/>
                </a:lnTo>
                <a:lnTo>
                  <a:pt x="1547431" y="2905474"/>
                </a:lnTo>
                <a:cubicBezTo>
                  <a:pt x="1546254" y="2906014"/>
                  <a:pt x="1545480" y="2906543"/>
                  <a:pt x="1545480" y="2906543"/>
                </a:cubicBezTo>
                <a:cubicBezTo>
                  <a:pt x="1545480" y="2906543"/>
                  <a:pt x="1545157" y="2911745"/>
                  <a:pt x="1541813" y="2913866"/>
                </a:cubicBezTo>
                <a:cubicBezTo>
                  <a:pt x="1535302" y="2919253"/>
                  <a:pt x="1515164" y="2925340"/>
                  <a:pt x="1508762" y="2928994"/>
                </a:cubicBezTo>
                <a:cubicBezTo>
                  <a:pt x="1507277" y="2929039"/>
                  <a:pt x="1507043" y="2932796"/>
                  <a:pt x="1505450" y="2934575"/>
                </a:cubicBezTo>
                <a:cubicBezTo>
                  <a:pt x="1497348" y="2941743"/>
                  <a:pt x="1477068" y="2946103"/>
                  <a:pt x="1466085" y="2951914"/>
                </a:cubicBezTo>
                <a:cubicBezTo>
                  <a:pt x="1454981" y="2955709"/>
                  <a:pt x="1440906" y="2959595"/>
                  <a:pt x="1425362" y="2967275"/>
                </a:cubicBezTo>
                <a:cubicBezTo>
                  <a:pt x="1425362" y="2967275"/>
                  <a:pt x="1422036" y="2969106"/>
                  <a:pt x="1421910" y="2971129"/>
                </a:cubicBezTo>
                <a:cubicBezTo>
                  <a:pt x="1426396" y="2974456"/>
                  <a:pt x="1454766" y="2959178"/>
                  <a:pt x="1461059" y="2957258"/>
                </a:cubicBezTo>
                <a:cubicBezTo>
                  <a:pt x="1494763" y="2945571"/>
                  <a:pt x="1527407" y="2932041"/>
                  <a:pt x="1559858" y="2917614"/>
                </a:cubicBezTo>
                <a:lnTo>
                  <a:pt x="1609247" y="2894845"/>
                </a:lnTo>
                <a:lnTo>
                  <a:pt x="1613082" y="2894888"/>
                </a:lnTo>
                <a:lnTo>
                  <a:pt x="1622057" y="2894451"/>
                </a:lnTo>
                <a:lnTo>
                  <a:pt x="1606979" y="2902676"/>
                </a:lnTo>
                <a:lnTo>
                  <a:pt x="1622552" y="2896972"/>
                </a:lnTo>
                <a:lnTo>
                  <a:pt x="1623143" y="2900947"/>
                </a:lnTo>
                <a:cubicBezTo>
                  <a:pt x="1621748" y="2900539"/>
                  <a:pt x="1620551" y="2900190"/>
                  <a:pt x="1620551" y="2900190"/>
                </a:cubicBezTo>
                <a:cubicBezTo>
                  <a:pt x="1622235" y="2904059"/>
                  <a:pt x="1622655" y="2902623"/>
                  <a:pt x="1623143" y="2900947"/>
                </a:cubicBezTo>
                <a:lnTo>
                  <a:pt x="1628857" y="2900238"/>
                </a:lnTo>
                <a:lnTo>
                  <a:pt x="1614471" y="2907556"/>
                </a:lnTo>
                <a:lnTo>
                  <a:pt x="1609690" y="2909113"/>
                </a:lnTo>
                <a:cubicBezTo>
                  <a:pt x="1608123" y="2909537"/>
                  <a:pt x="1607166" y="2909663"/>
                  <a:pt x="1607272" y="2909304"/>
                </a:cubicBezTo>
                <a:lnTo>
                  <a:pt x="1608274" y="2910710"/>
                </a:lnTo>
                <a:lnTo>
                  <a:pt x="1589027" y="2920501"/>
                </a:lnTo>
                <a:lnTo>
                  <a:pt x="1582661" y="2921616"/>
                </a:lnTo>
                <a:cubicBezTo>
                  <a:pt x="1578601" y="2922255"/>
                  <a:pt x="1573948" y="2922892"/>
                  <a:pt x="1568011" y="2923561"/>
                </a:cubicBezTo>
                <a:cubicBezTo>
                  <a:pt x="1565197" y="2924299"/>
                  <a:pt x="1540254" y="2926627"/>
                  <a:pt x="1550652" y="2928106"/>
                </a:cubicBezTo>
                <a:cubicBezTo>
                  <a:pt x="1558458" y="2928828"/>
                  <a:pt x="1576016" y="2924342"/>
                  <a:pt x="1581225" y="2924304"/>
                </a:cubicBezTo>
                <a:lnTo>
                  <a:pt x="1581568" y="2924296"/>
                </a:lnTo>
                <a:lnTo>
                  <a:pt x="1576322" y="2926964"/>
                </a:lnTo>
                <a:cubicBezTo>
                  <a:pt x="1561217" y="2935497"/>
                  <a:pt x="1545536" y="2941377"/>
                  <a:pt x="1529843" y="2947474"/>
                </a:cubicBezTo>
                <a:lnTo>
                  <a:pt x="1508376" y="2957530"/>
                </a:lnTo>
                <a:lnTo>
                  <a:pt x="1508259" y="2957527"/>
                </a:lnTo>
                <a:lnTo>
                  <a:pt x="1508089" y="2957665"/>
                </a:lnTo>
                <a:lnTo>
                  <a:pt x="1483284" y="2969285"/>
                </a:lnTo>
                <a:cubicBezTo>
                  <a:pt x="1489132" y="2967594"/>
                  <a:pt x="1496762" y="2964065"/>
                  <a:pt x="1495487" y="2966321"/>
                </a:cubicBezTo>
                <a:lnTo>
                  <a:pt x="1491313" y="2970339"/>
                </a:lnTo>
                <a:lnTo>
                  <a:pt x="1460388" y="2976061"/>
                </a:lnTo>
                <a:lnTo>
                  <a:pt x="1484039" y="2974119"/>
                </a:lnTo>
                <a:lnTo>
                  <a:pt x="1482671" y="2974789"/>
                </a:lnTo>
                <a:cubicBezTo>
                  <a:pt x="1474533" y="2978573"/>
                  <a:pt x="1463064" y="2983758"/>
                  <a:pt x="1456243" y="2987897"/>
                </a:cubicBezTo>
                <a:lnTo>
                  <a:pt x="1455047" y="2988785"/>
                </a:lnTo>
                <a:lnTo>
                  <a:pt x="1490591" y="2971761"/>
                </a:lnTo>
                <a:lnTo>
                  <a:pt x="1474580" y="2985079"/>
                </a:lnTo>
                <a:lnTo>
                  <a:pt x="1476632" y="2984378"/>
                </a:lnTo>
                <a:cubicBezTo>
                  <a:pt x="1483686" y="2981678"/>
                  <a:pt x="1490353" y="2978736"/>
                  <a:pt x="1499680" y="2975716"/>
                </a:cubicBezTo>
                <a:cubicBezTo>
                  <a:pt x="1524737" y="2966019"/>
                  <a:pt x="1504382" y="2975574"/>
                  <a:pt x="1497746" y="2982986"/>
                </a:cubicBezTo>
                <a:cubicBezTo>
                  <a:pt x="1492702" y="2988618"/>
                  <a:pt x="1505758" y="2977264"/>
                  <a:pt x="1503932" y="2982800"/>
                </a:cubicBezTo>
                <a:cubicBezTo>
                  <a:pt x="1502106" y="2988336"/>
                  <a:pt x="1486655" y="2990532"/>
                  <a:pt x="1480253" y="2994186"/>
                </a:cubicBezTo>
                <a:cubicBezTo>
                  <a:pt x="1472455" y="2996440"/>
                  <a:pt x="1463191" y="2998449"/>
                  <a:pt x="1455196" y="3003883"/>
                </a:cubicBezTo>
                <a:cubicBezTo>
                  <a:pt x="1455196" y="3003883"/>
                  <a:pt x="1454962" y="3007641"/>
                  <a:pt x="1453369" y="3009419"/>
                </a:cubicBezTo>
                <a:lnTo>
                  <a:pt x="1449932" y="3011131"/>
                </a:lnTo>
                <a:lnTo>
                  <a:pt x="1449881" y="3013313"/>
                </a:lnTo>
                <a:lnTo>
                  <a:pt x="1449791" y="3014323"/>
                </a:lnTo>
                <a:lnTo>
                  <a:pt x="1429911" y="3025515"/>
                </a:lnTo>
                <a:lnTo>
                  <a:pt x="1439297" y="3022084"/>
                </a:lnTo>
                <a:cubicBezTo>
                  <a:pt x="1443730" y="3020418"/>
                  <a:pt x="1447649" y="3018966"/>
                  <a:pt x="1449594" y="3018476"/>
                </a:cubicBezTo>
                <a:cubicBezTo>
                  <a:pt x="1463795" y="3012568"/>
                  <a:pt x="1474760" y="3007045"/>
                  <a:pt x="1480946" y="3006859"/>
                </a:cubicBezTo>
                <a:cubicBezTo>
                  <a:pt x="1504302" y="3000676"/>
                  <a:pt x="1520097" y="2992989"/>
                  <a:pt x="1543433" y="2987094"/>
                </a:cubicBezTo>
                <a:cubicBezTo>
                  <a:pt x="1524456" y="2998339"/>
                  <a:pt x="1505680" y="3002364"/>
                  <a:pt x="1485324" y="3011920"/>
                </a:cubicBezTo>
                <a:cubicBezTo>
                  <a:pt x="1475687" y="3015960"/>
                  <a:pt x="1464939" y="3018014"/>
                  <a:pt x="1458301" y="3025427"/>
                </a:cubicBezTo>
                <a:cubicBezTo>
                  <a:pt x="1456601" y="3028939"/>
                  <a:pt x="1456493" y="3030673"/>
                  <a:pt x="1453396" y="3032786"/>
                </a:cubicBezTo>
                <a:cubicBezTo>
                  <a:pt x="1445401" y="3038220"/>
                  <a:pt x="1434620" y="3036813"/>
                  <a:pt x="1425142" y="3042291"/>
                </a:cubicBezTo>
                <a:cubicBezTo>
                  <a:pt x="1426625" y="3042245"/>
                  <a:pt x="1427801" y="3051153"/>
                  <a:pt x="1426068" y="3051205"/>
                </a:cubicBezTo>
                <a:cubicBezTo>
                  <a:pt x="1422756" y="3056788"/>
                  <a:pt x="1393555" y="3057664"/>
                  <a:pt x="1391513" y="3066668"/>
                </a:cubicBezTo>
                <a:lnTo>
                  <a:pt x="1391439" y="3067858"/>
                </a:lnTo>
                <a:lnTo>
                  <a:pt x="1391415" y="3068254"/>
                </a:lnTo>
                <a:cubicBezTo>
                  <a:pt x="1391404" y="3068430"/>
                  <a:pt x="1391411" y="3068313"/>
                  <a:pt x="1391426" y="3068078"/>
                </a:cubicBezTo>
                <a:lnTo>
                  <a:pt x="1391439" y="3067858"/>
                </a:lnTo>
                <a:lnTo>
                  <a:pt x="1391481" y="3067197"/>
                </a:lnTo>
                <a:cubicBezTo>
                  <a:pt x="1391498" y="3066904"/>
                  <a:pt x="1391513" y="3066668"/>
                  <a:pt x="1391513" y="3066668"/>
                </a:cubicBezTo>
                <a:cubicBezTo>
                  <a:pt x="1403638" y="3066305"/>
                  <a:pt x="1410276" y="3058892"/>
                  <a:pt x="1421273" y="3056831"/>
                </a:cubicBezTo>
                <a:cubicBezTo>
                  <a:pt x="1436725" y="3054635"/>
                  <a:pt x="1450815" y="3050461"/>
                  <a:pt x="1468076" y="3043019"/>
                </a:cubicBezTo>
                <a:cubicBezTo>
                  <a:pt x="1497588" y="3033190"/>
                  <a:pt x="1436381" y="3060129"/>
                  <a:pt x="1436273" y="3061862"/>
                </a:cubicBezTo>
                <a:lnTo>
                  <a:pt x="1454479" y="3063046"/>
                </a:lnTo>
                <a:cubicBezTo>
                  <a:pt x="1454371" y="3064780"/>
                  <a:pt x="1430907" y="3072698"/>
                  <a:pt x="1430907" y="3072698"/>
                </a:cubicBezTo>
                <a:cubicBezTo>
                  <a:pt x="1419941" y="3078220"/>
                  <a:pt x="1415347" y="3076627"/>
                  <a:pt x="1407334" y="3082349"/>
                </a:cubicBezTo>
                <a:cubicBezTo>
                  <a:pt x="1410428" y="3082256"/>
                  <a:pt x="1418239" y="3079786"/>
                  <a:pt x="1425263" y="3077555"/>
                </a:cubicBezTo>
                <a:lnTo>
                  <a:pt x="1428155" y="3076668"/>
                </a:lnTo>
                <a:lnTo>
                  <a:pt x="1429542" y="3075842"/>
                </a:lnTo>
                <a:cubicBezTo>
                  <a:pt x="1431995" y="3074860"/>
                  <a:pt x="1434343" y="3074249"/>
                  <a:pt x="1436538" y="3074136"/>
                </a:cubicBezTo>
                <a:lnTo>
                  <a:pt x="1437472" y="3074332"/>
                </a:lnTo>
                <a:lnTo>
                  <a:pt x="1438471" y="3074201"/>
                </a:lnTo>
                <a:lnTo>
                  <a:pt x="1438143" y="3074472"/>
                </a:lnTo>
                <a:lnTo>
                  <a:pt x="1442626" y="3075414"/>
                </a:lnTo>
                <a:cubicBezTo>
                  <a:pt x="1444476" y="3076421"/>
                  <a:pt x="1445408" y="3077390"/>
                  <a:pt x="1445664" y="3078316"/>
                </a:cubicBezTo>
                <a:lnTo>
                  <a:pt x="1445017" y="3079974"/>
                </a:lnTo>
                <a:lnTo>
                  <a:pt x="1455500" y="3078465"/>
                </a:lnTo>
                <a:cubicBezTo>
                  <a:pt x="1462236" y="3077701"/>
                  <a:pt x="1469063" y="3077227"/>
                  <a:pt x="1476076" y="3077326"/>
                </a:cubicBezTo>
                <a:lnTo>
                  <a:pt x="1473406" y="3078006"/>
                </a:lnTo>
                <a:lnTo>
                  <a:pt x="1507178" y="3073728"/>
                </a:lnTo>
                <a:cubicBezTo>
                  <a:pt x="1522382" y="3071737"/>
                  <a:pt x="1537032" y="3069976"/>
                  <a:pt x="1550702" y="3069161"/>
                </a:cubicBezTo>
                <a:cubicBezTo>
                  <a:pt x="1534761" y="3072561"/>
                  <a:pt x="1516693" y="3075079"/>
                  <a:pt x="1499977" y="3076691"/>
                </a:cubicBezTo>
                <a:lnTo>
                  <a:pt x="1483037" y="3079799"/>
                </a:lnTo>
                <a:cubicBezTo>
                  <a:pt x="1482811" y="3080577"/>
                  <a:pt x="1483495" y="3081103"/>
                  <a:pt x="1484697" y="3081441"/>
                </a:cubicBezTo>
                <a:lnTo>
                  <a:pt x="1485414" y="3081520"/>
                </a:lnTo>
                <a:lnTo>
                  <a:pt x="1490776" y="3080746"/>
                </a:lnTo>
                <a:lnTo>
                  <a:pt x="1488645" y="3081637"/>
                </a:lnTo>
                <a:lnTo>
                  <a:pt x="1488175" y="3081823"/>
                </a:lnTo>
                <a:lnTo>
                  <a:pt x="1489446" y="3081964"/>
                </a:lnTo>
                <a:cubicBezTo>
                  <a:pt x="1493109" y="3082027"/>
                  <a:pt x="1497239" y="3081609"/>
                  <a:pt x="1498646" y="3081241"/>
                </a:cubicBezTo>
                <a:cubicBezTo>
                  <a:pt x="1526734" y="3078532"/>
                  <a:pt x="1558061" y="3072238"/>
                  <a:pt x="1586029" y="3069312"/>
                </a:cubicBezTo>
                <a:lnTo>
                  <a:pt x="1595342" y="3068770"/>
                </a:lnTo>
                <a:lnTo>
                  <a:pt x="1626313" y="3049848"/>
                </a:lnTo>
                <a:cubicBezTo>
                  <a:pt x="1640448" y="3041889"/>
                  <a:pt x="1654991" y="3034548"/>
                  <a:pt x="1670235" y="3028236"/>
                </a:cubicBezTo>
                <a:cubicBezTo>
                  <a:pt x="1724907" y="3004541"/>
                  <a:pt x="1776516" y="2978267"/>
                  <a:pt x="1828125" y="2951992"/>
                </a:cubicBezTo>
                <a:lnTo>
                  <a:pt x="1850204" y="2941330"/>
                </a:lnTo>
                <a:lnTo>
                  <a:pt x="1855118" y="2944023"/>
                </a:lnTo>
                <a:lnTo>
                  <a:pt x="1862341" y="2950399"/>
                </a:lnTo>
                <a:lnTo>
                  <a:pt x="1821315" y="2972857"/>
                </a:lnTo>
                <a:cubicBezTo>
                  <a:pt x="1803077" y="2983703"/>
                  <a:pt x="1785204" y="2995629"/>
                  <a:pt x="1768041" y="3009696"/>
                </a:cubicBezTo>
                <a:cubicBezTo>
                  <a:pt x="1754575" y="3009272"/>
                  <a:pt x="1743850" y="3015945"/>
                  <a:pt x="1736710" y="3026820"/>
                </a:cubicBezTo>
                <a:lnTo>
                  <a:pt x="1732030" y="3024271"/>
                </a:lnTo>
                <a:lnTo>
                  <a:pt x="1730470" y="3023421"/>
                </a:lnTo>
                <a:cubicBezTo>
                  <a:pt x="1729775" y="3023043"/>
                  <a:pt x="1730238" y="3023296"/>
                  <a:pt x="1731162" y="3023799"/>
                </a:cubicBezTo>
                <a:lnTo>
                  <a:pt x="1732030" y="3024271"/>
                </a:lnTo>
                <a:lnTo>
                  <a:pt x="1734630" y="3025688"/>
                </a:lnTo>
                <a:cubicBezTo>
                  <a:pt x="1735786" y="3026317"/>
                  <a:pt x="1736710" y="3026820"/>
                  <a:pt x="1736710" y="3026820"/>
                </a:cubicBezTo>
                <a:cubicBezTo>
                  <a:pt x="1746886" y="3030646"/>
                  <a:pt x="1758646" y="3024005"/>
                  <a:pt x="1768041" y="3009696"/>
                </a:cubicBezTo>
                <a:cubicBezTo>
                  <a:pt x="1793029" y="3001425"/>
                  <a:pt x="1816435" y="2990331"/>
                  <a:pt x="1839580" y="2978424"/>
                </a:cubicBezTo>
                <a:lnTo>
                  <a:pt x="1864831" y="2965384"/>
                </a:lnTo>
                <a:lnTo>
                  <a:pt x="1869554" y="2972844"/>
                </a:lnTo>
                <a:lnTo>
                  <a:pt x="1867938" y="2978407"/>
                </a:lnTo>
                <a:lnTo>
                  <a:pt x="1666828" y="3088377"/>
                </a:lnTo>
                <a:lnTo>
                  <a:pt x="1569369" y="3146574"/>
                </a:lnTo>
                <a:lnTo>
                  <a:pt x="1572474" y="3146177"/>
                </a:lnTo>
                <a:cubicBezTo>
                  <a:pt x="1577049" y="3148058"/>
                  <a:pt x="1576725" y="3153262"/>
                  <a:pt x="1579695" y="3153173"/>
                </a:cubicBezTo>
                <a:lnTo>
                  <a:pt x="1584976" y="3151707"/>
                </a:lnTo>
                <a:lnTo>
                  <a:pt x="1647826" y="3115010"/>
                </a:lnTo>
                <a:cubicBezTo>
                  <a:pt x="1684716" y="3094223"/>
                  <a:pt x="1720517" y="3075175"/>
                  <a:pt x="1752545" y="3060487"/>
                </a:cubicBezTo>
                <a:cubicBezTo>
                  <a:pt x="1741347" y="3068187"/>
                  <a:pt x="1727743" y="3076190"/>
                  <a:pt x="1713141" y="3084518"/>
                </a:cubicBezTo>
                <a:lnTo>
                  <a:pt x="1695951" y="3094364"/>
                </a:lnTo>
                <a:lnTo>
                  <a:pt x="1685238" y="3099767"/>
                </a:lnTo>
                <a:lnTo>
                  <a:pt x="1683491" y="3101499"/>
                </a:lnTo>
                <a:lnTo>
                  <a:pt x="1667748" y="3110515"/>
                </a:lnTo>
                <a:lnTo>
                  <a:pt x="1636206" y="3129488"/>
                </a:lnTo>
                <a:lnTo>
                  <a:pt x="1641908" y="3129794"/>
                </a:lnTo>
                <a:lnTo>
                  <a:pt x="1637110" y="3132081"/>
                </a:lnTo>
                <a:lnTo>
                  <a:pt x="1616851" y="3141573"/>
                </a:lnTo>
                <a:lnTo>
                  <a:pt x="1615550" y="3142503"/>
                </a:lnTo>
                <a:lnTo>
                  <a:pt x="1560001" y="3169054"/>
                </a:lnTo>
                <a:lnTo>
                  <a:pt x="1537319" y="3179532"/>
                </a:lnTo>
                <a:lnTo>
                  <a:pt x="1539260" y="3178399"/>
                </a:lnTo>
                <a:lnTo>
                  <a:pt x="1536803" y="3179560"/>
                </a:lnTo>
                <a:cubicBezTo>
                  <a:pt x="1535600" y="3180029"/>
                  <a:pt x="1532447" y="3181350"/>
                  <a:pt x="1528705" y="3182973"/>
                </a:cubicBezTo>
                <a:lnTo>
                  <a:pt x="1519394" y="3187159"/>
                </a:lnTo>
                <a:lnTo>
                  <a:pt x="1517882" y="3188510"/>
                </a:lnTo>
                <a:lnTo>
                  <a:pt x="1510352" y="3191987"/>
                </a:lnTo>
                <a:lnTo>
                  <a:pt x="1511003" y="3192195"/>
                </a:lnTo>
                <a:cubicBezTo>
                  <a:pt x="1511937" y="3192041"/>
                  <a:pt x="1513576" y="3191617"/>
                  <a:pt x="1516093" y="3190857"/>
                </a:cubicBezTo>
                <a:cubicBezTo>
                  <a:pt x="1518454" y="3190137"/>
                  <a:pt x="1520076" y="3189687"/>
                  <a:pt x="1521101" y="3189454"/>
                </a:cubicBezTo>
                <a:lnTo>
                  <a:pt x="1522086" y="3189386"/>
                </a:lnTo>
                <a:lnTo>
                  <a:pt x="1527107" y="3187165"/>
                </a:lnTo>
                <a:lnTo>
                  <a:pt x="1597841" y="3155170"/>
                </a:lnTo>
                <a:lnTo>
                  <a:pt x="1578451" y="3169040"/>
                </a:lnTo>
                <a:cubicBezTo>
                  <a:pt x="1576923" y="3169980"/>
                  <a:pt x="1572818" y="3172175"/>
                  <a:pt x="1567527" y="3175042"/>
                </a:cubicBezTo>
                <a:lnTo>
                  <a:pt x="1556077" y="3181410"/>
                </a:lnTo>
                <a:lnTo>
                  <a:pt x="1560603" y="3183553"/>
                </a:lnTo>
                <a:lnTo>
                  <a:pt x="1562121" y="3184154"/>
                </a:lnTo>
                <a:lnTo>
                  <a:pt x="1575949" y="3180263"/>
                </a:lnTo>
                <a:lnTo>
                  <a:pt x="1584643" y="3175017"/>
                </a:lnTo>
                <a:cubicBezTo>
                  <a:pt x="1604928" y="3162235"/>
                  <a:pt x="1632880" y="3142300"/>
                  <a:pt x="1648837" y="3139735"/>
                </a:cubicBezTo>
                <a:cubicBezTo>
                  <a:pt x="1658344" y="3136528"/>
                  <a:pt x="1670223" y="3147418"/>
                  <a:pt x="1670223" y="3147418"/>
                </a:cubicBezTo>
                <a:cubicBezTo>
                  <a:pt x="1670223" y="3147418"/>
                  <a:pt x="1672505" y="3146759"/>
                  <a:pt x="1675398" y="3145171"/>
                </a:cubicBezTo>
                <a:lnTo>
                  <a:pt x="1679711" y="3141352"/>
                </a:lnTo>
                <a:lnTo>
                  <a:pt x="1686445" y="3138961"/>
                </a:lnTo>
                <a:lnTo>
                  <a:pt x="1687984" y="3140090"/>
                </a:lnTo>
                <a:cubicBezTo>
                  <a:pt x="1688763" y="3140114"/>
                  <a:pt x="1689326" y="3139255"/>
                  <a:pt x="1690454" y="3137537"/>
                </a:cubicBezTo>
                <a:lnTo>
                  <a:pt x="1686445" y="3138961"/>
                </a:lnTo>
                <a:lnTo>
                  <a:pt x="1684238" y="3137343"/>
                </a:lnTo>
                <a:cubicBezTo>
                  <a:pt x="1696667" y="3137734"/>
                  <a:pt x="1711353" y="3134690"/>
                  <a:pt x="1711353" y="3134690"/>
                </a:cubicBezTo>
                <a:cubicBezTo>
                  <a:pt x="1720351" y="3147753"/>
                  <a:pt x="1668856" y="3153101"/>
                  <a:pt x="1639090" y="3173275"/>
                </a:cubicBezTo>
                <a:lnTo>
                  <a:pt x="1628406" y="3182462"/>
                </a:lnTo>
                <a:lnTo>
                  <a:pt x="1668238" y="3164099"/>
                </a:lnTo>
                <a:lnTo>
                  <a:pt x="1672072" y="3164141"/>
                </a:lnTo>
                <a:lnTo>
                  <a:pt x="1681048" y="3163705"/>
                </a:lnTo>
                <a:lnTo>
                  <a:pt x="1665971" y="3171928"/>
                </a:lnTo>
                <a:lnTo>
                  <a:pt x="1681544" y="3166226"/>
                </a:lnTo>
                <a:lnTo>
                  <a:pt x="1682135" y="3170201"/>
                </a:lnTo>
                <a:cubicBezTo>
                  <a:pt x="1680738" y="3169792"/>
                  <a:pt x="1679541" y="3169442"/>
                  <a:pt x="1679541" y="3169442"/>
                </a:cubicBezTo>
                <a:cubicBezTo>
                  <a:pt x="1681227" y="3173314"/>
                  <a:pt x="1681646" y="3171876"/>
                  <a:pt x="1682135" y="3170201"/>
                </a:cubicBezTo>
                <a:lnTo>
                  <a:pt x="1687847" y="3169492"/>
                </a:lnTo>
                <a:lnTo>
                  <a:pt x="1673462" y="3176810"/>
                </a:lnTo>
                <a:lnTo>
                  <a:pt x="1668680" y="3178367"/>
                </a:lnTo>
                <a:cubicBezTo>
                  <a:pt x="1667115" y="3178791"/>
                  <a:pt x="1666157" y="3178916"/>
                  <a:pt x="1666262" y="3178557"/>
                </a:cubicBezTo>
                <a:lnTo>
                  <a:pt x="1667263" y="3179963"/>
                </a:lnTo>
                <a:lnTo>
                  <a:pt x="1648018" y="3189753"/>
                </a:lnTo>
                <a:lnTo>
                  <a:pt x="1641651" y="3190870"/>
                </a:lnTo>
                <a:cubicBezTo>
                  <a:pt x="1637592" y="3191508"/>
                  <a:pt x="1632938" y="3192146"/>
                  <a:pt x="1627002" y="3192816"/>
                </a:cubicBezTo>
                <a:lnTo>
                  <a:pt x="1624164" y="3193245"/>
                </a:lnTo>
                <a:lnTo>
                  <a:pt x="1624058" y="3193581"/>
                </a:lnTo>
                <a:lnTo>
                  <a:pt x="1623254" y="3196138"/>
                </a:lnTo>
                <a:lnTo>
                  <a:pt x="1625903" y="3195743"/>
                </a:lnTo>
                <a:cubicBezTo>
                  <a:pt x="1631920" y="3194707"/>
                  <a:pt x="1637611" y="3193576"/>
                  <a:pt x="1640216" y="3193557"/>
                </a:cubicBezTo>
                <a:lnTo>
                  <a:pt x="1640559" y="3193549"/>
                </a:lnTo>
                <a:lnTo>
                  <a:pt x="1635313" y="3196218"/>
                </a:lnTo>
                <a:lnTo>
                  <a:pt x="1620603" y="3203353"/>
                </a:lnTo>
                <a:lnTo>
                  <a:pt x="1620214" y="3204268"/>
                </a:lnTo>
                <a:cubicBezTo>
                  <a:pt x="1611281" y="3213043"/>
                  <a:pt x="1600537" y="3221762"/>
                  <a:pt x="1588733" y="3230884"/>
                </a:cubicBezTo>
                <a:lnTo>
                  <a:pt x="1562368" y="3251124"/>
                </a:lnTo>
                <a:lnTo>
                  <a:pt x="1562923" y="3252054"/>
                </a:lnTo>
                <a:cubicBezTo>
                  <a:pt x="1562466" y="3253438"/>
                  <a:pt x="1561159" y="3254613"/>
                  <a:pt x="1559354" y="3255654"/>
                </a:cubicBezTo>
                <a:lnTo>
                  <a:pt x="1552852" y="3258429"/>
                </a:lnTo>
                <a:lnTo>
                  <a:pt x="1550900" y="3259928"/>
                </a:lnTo>
                <a:cubicBezTo>
                  <a:pt x="1546738" y="3262645"/>
                  <a:pt x="1530748" y="3272055"/>
                  <a:pt x="1512266" y="3282938"/>
                </a:cubicBezTo>
                <a:lnTo>
                  <a:pt x="1511765" y="3283235"/>
                </a:lnTo>
                <a:lnTo>
                  <a:pt x="1512276" y="3284076"/>
                </a:lnTo>
                <a:lnTo>
                  <a:pt x="1512502" y="3286061"/>
                </a:lnTo>
                <a:lnTo>
                  <a:pt x="1514967" y="3285011"/>
                </a:lnTo>
                <a:lnTo>
                  <a:pt x="1521982" y="3280901"/>
                </a:lnTo>
                <a:cubicBezTo>
                  <a:pt x="1530765" y="3274474"/>
                  <a:pt x="1537974" y="3266148"/>
                  <a:pt x="1547136" y="3263000"/>
                </a:cubicBezTo>
                <a:cubicBezTo>
                  <a:pt x="1551874" y="3261382"/>
                  <a:pt x="1553509" y="3262798"/>
                  <a:pt x="1558193" y="3263994"/>
                </a:cubicBezTo>
                <a:cubicBezTo>
                  <a:pt x="1570901" y="3263082"/>
                  <a:pt x="1582679" y="3252784"/>
                  <a:pt x="1595185" y="3245499"/>
                </a:cubicBezTo>
                <a:cubicBezTo>
                  <a:pt x="1622502" y="3231020"/>
                  <a:pt x="1643463" y="3213422"/>
                  <a:pt x="1670998" y="3201993"/>
                </a:cubicBezTo>
                <a:cubicBezTo>
                  <a:pt x="1644155" y="3223079"/>
                  <a:pt x="1622719" y="3234071"/>
                  <a:pt x="1595605" y="3254920"/>
                </a:cubicBezTo>
                <a:lnTo>
                  <a:pt x="1589792" y="3259989"/>
                </a:lnTo>
                <a:lnTo>
                  <a:pt x="1602424" y="3256348"/>
                </a:lnTo>
                <a:cubicBezTo>
                  <a:pt x="1597681" y="3259160"/>
                  <a:pt x="1592948" y="3261519"/>
                  <a:pt x="1588200" y="3263627"/>
                </a:cubicBezTo>
                <a:lnTo>
                  <a:pt x="1576453" y="3268360"/>
                </a:lnTo>
                <a:lnTo>
                  <a:pt x="1556275" y="3279970"/>
                </a:lnTo>
                <a:cubicBezTo>
                  <a:pt x="1547327" y="3287000"/>
                  <a:pt x="1495509" y="3316012"/>
                  <a:pt x="1529652" y="3304108"/>
                </a:cubicBezTo>
                <a:cubicBezTo>
                  <a:pt x="1535770" y="3300348"/>
                  <a:pt x="1563084" y="3285869"/>
                  <a:pt x="1567787" y="3283742"/>
                </a:cubicBezTo>
                <a:cubicBezTo>
                  <a:pt x="1570836" y="3283523"/>
                  <a:pt x="1574378" y="3286590"/>
                  <a:pt x="1574378" y="3286590"/>
                </a:cubicBezTo>
                <a:cubicBezTo>
                  <a:pt x="1586594" y="3282392"/>
                  <a:pt x="1596955" y="3273729"/>
                  <a:pt x="1606176" y="3266935"/>
                </a:cubicBezTo>
                <a:cubicBezTo>
                  <a:pt x="1615342" y="3262957"/>
                  <a:pt x="1631602" y="3247484"/>
                  <a:pt x="1638194" y="3250331"/>
                </a:cubicBezTo>
                <a:cubicBezTo>
                  <a:pt x="1644785" y="3253179"/>
                  <a:pt x="1622639" y="3257833"/>
                  <a:pt x="1632297" y="3257141"/>
                </a:cubicBezTo>
                <a:cubicBezTo>
                  <a:pt x="1640239" y="3256571"/>
                  <a:pt x="1653889" y="3250702"/>
                  <a:pt x="1655244" y="3251178"/>
                </a:cubicBezTo>
                <a:lnTo>
                  <a:pt x="1655020" y="3251494"/>
                </a:lnTo>
                <a:lnTo>
                  <a:pt x="1726278" y="3214486"/>
                </a:lnTo>
                <a:cubicBezTo>
                  <a:pt x="1756063" y="3198680"/>
                  <a:pt x="1784969" y="3183085"/>
                  <a:pt x="1813506" y="3167697"/>
                </a:cubicBezTo>
                <a:lnTo>
                  <a:pt x="1878145" y="3133715"/>
                </a:lnTo>
                <a:lnTo>
                  <a:pt x="1879389" y="3141595"/>
                </a:lnTo>
                <a:lnTo>
                  <a:pt x="1879618" y="3143897"/>
                </a:lnTo>
                <a:lnTo>
                  <a:pt x="1779058" y="3202251"/>
                </a:lnTo>
                <a:cubicBezTo>
                  <a:pt x="1756574" y="3215566"/>
                  <a:pt x="1695500" y="3239352"/>
                  <a:pt x="1683850" y="3257096"/>
                </a:cubicBezTo>
                <a:lnTo>
                  <a:pt x="1683702" y="3258193"/>
                </a:lnTo>
                <a:lnTo>
                  <a:pt x="1693461" y="3252430"/>
                </a:lnTo>
                <a:cubicBezTo>
                  <a:pt x="1713398" y="3240142"/>
                  <a:pt x="1733131" y="3227677"/>
                  <a:pt x="1754678" y="3218209"/>
                </a:cubicBezTo>
                <a:cubicBezTo>
                  <a:pt x="1783747" y="3205009"/>
                  <a:pt x="1811530" y="3190816"/>
                  <a:pt x="1839314" y="3176622"/>
                </a:cubicBezTo>
                <a:lnTo>
                  <a:pt x="1851152" y="3170807"/>
                </a:lnTo>
                <a:lnTo>
                  <a:pt x="1853339" y="3171760"/>
                </a:lnTo>
                <a:lnTo>
                  <a:pt x="1856343" y="3174234"/>
                </a:lnTo>
                <a:lnTo>
                  <a:pt x="1834116" y="3186214"/>
                </a:lnTo>
                <a:cubicBezTo>
                  <a:pt x="1824160" y="3191922"/>
                  <a:pt x="1814289" y="3198090"/>
                  <a:pt x="1804580" y="3205175"/>
                </a:cubicBezTo>
                <a:cubicBezTo>
                  <a:pt x="1817638" y="3200278"/>
                  <a:pt x="1830167" y="3194204"/>
                  <a:pt x="1842639" y="3187785"/>
                </a:cubicBezTo>
                <a:lnTo>
                  <a:pt x="1856250" y="3180757"/>
                </a:lnTo>
                <a:lnTo>
                  <a:pt x="1857925" y="3183835"/>
                </a:lnTo>
                <a:lnTo>
                  <a:pt x="1856636" y="3186383"/>
                </a:lnTo>
                <a:lnTo>
                  <a:pt x="1747696" y="3245056"/>
                </a:lnTo>
                <a:lnTo>
                  <a:pt x="1694049" y="3275908"/>
                </a:lnTo>
                <a:lnTo>
                  <a:pt x="1702709" y="3272686"/>
                </a:lnTo>
                <a:cubicBezTo>
                  <a:pt x="1720149" y="3266258"/>
                  <a:pt x="1700530" y="3269297"/>
                  <a:pt x="1735476" y="3261989"/>
                </a:cubicBezTo>
                <a:cubicBezTo>
                  <a:pt x="1755803" y="3253705"/>
                  <a:pt x="1785024" y="3249281"/>
                  <a:pt x="1742309" y="3267174"/>
                </a:cubicBezTo>
                <a:lnTo>
                  <a:pt x="1737075" y="3268914"/>
                </a:lnTo>
                <a:lnTo>
                  <a:pt x="1741096" y="3269193"/>
                </a:lnTo>
                <a:cubicBezTo>
                  <a:pt x="1742944" y="3270018"/>
                  <a:pt x="1744169" y="3271080"/>
                  <a:pt x="1744169" y="3271080"/>
                </a:cubicBezTo>
                <a:cubicBezTo>
                  <a:pt x="1744169" y="3271080"/>
                  <a:pt x="1745354" y="3270675"/>
                  <a:pt x="1746921" y="3269827"/>
                </a:cubicBezTo>
                <a:lnTo>
                  <a:pt x="1749386" y="3267921"/>
                </a:lnTo>
                <a:lnTo>
                  <a:pt x="1752919" y="3266529"/>
                </a:lnTo>
                <a:lnTo>
                  <a:pt x="1753579" y="3266954"/>
                </a:lnTo>
                <a:cubicBezTo>
                  <a:pt x="1753961" y="3266927"/>
                  <a:pt x="1754316" y="3266518"/>
                  <a:pt x="1755024" y="3265701"/>
                </a:cubicBezTo>
                <a:lnTo>
                  <a:pt x="1752919" y="3266529"/>
                </a:lnTo>
                <a:lnTo>
                  <a:pt x="1751973" y="3265921"/>
                </a:lnTo>
                <a:cubicBezTo>
                  <a:pt x="1758072" y="3265483"/>
                  <a:pt x="1765587" y="3263410"/>
                  <a:pt x="1765587" y="3263410"/>
                </a:cubicBezTo>
                <a:cubicBezTo>
                  <a:pt x="1766528" y="3264939"/>
                  <a:pt x="1765086" y="3266432"/>
                  <a:pt x="1762163" y="3268027"/>
                </a:cubicBezTo>
                <a:lnTo>
                  <a:pt x="1755059" y="3271044"/>
                </a:lnTo>
                <a:lnTo>
                  <a:pt x="1776961" y="3264845"/>
                </a:lnTo>
                <a:cubicBezTo>
                  <a:pt x="1819379" y="3251931"/>
                  <a:pt x="1769239" y="3274597"/>
                  <a:pt x="1743963" y="3286065"/>
                </a:cubicBezTo>
                <a:lnTo>
                  <a:pt x="1716520" y="3295215"/>
                </a:lnTo>
                <a:lnTo>
                  <a:pt x="1714480" y="3298757"/>
                </a:lnTo>
                <a:cubicBezTo>
                  <a:pt x="1704118" y="3307421"/>
                  <a:pt x="1690196" y="3316339"/>
                  <a:pt x="1675368" y="3326857"/>
                </a:cubicBezTo>
                <a:cubicBezTo>
                  <a:pt x="1670781" y="3329676"/>
                  <a:pt x="1640486" y="3346700"/>
                  <a:pt x="1625028" y="3355725"/>
                </a:cubicBezTo>
                <a:lnTo>
                  <a:pt x="1623655" y="3356568"/>
                </a:lnTo>
                <a:lnTo>
                  <a:pt x="1636018" y="3360275"/>
                </a:lnTo>
                <a:cubicBezTo>
                  <a:pt x="1634927" y="3358581"/>
                  <a:pt x="1631713" y="3358852"/>
                  <a:pt x="1627344" y="3360316"/>
                </a:cubicBezTo>
                <a:lnTo>
                  <a:pt x="1620355" y="3363537"/>
                </a:lnTo>
                <a:lnTo>
                  <a:pt x="1621485" y="3363789"/>
                </a:lnTo>
                <a:lnTo>
                  <a:pt x="1621036" y="3364052"/>
                </a:lnTo>
                <a:lnTo>
                  <a:pt x="1622149" y="3364366"/>
                </a:lnTo>
                <a:cubicBezTo>
                  <a:pt x="1625350" y="3364935"/>
                  <a:pt x="1628936" y="3365060"/>
                  <a:pt x="1630579" y="3364815"/>
                </a:cubicBezTo>
                <a:cubicBezTo>
                  <a:pt x="1635043" y="3362961"/>
                  <a:pt x="1671544" y="3341182"/>
                  <a:pt x="1648947" y="3357365"/>
                </a:cubicBezTo>
                <a:cubicBezTo>
                  <a:pt x="1630912" y="3370347"/>
                  <a:pt x="1652907" y="3358468"/>
                  <a:pt x="1667612" y="3350133"/>
                </a:cubicBezTo>
                <a:lnTo>
                  <a:pt x="1674180" y="3346324"/>
                </a:lnTo>
                <a:lnTo>
                  <a:pt x="1675749" y="3344917"/>
                </a:lnTo>
                <a:lnTo>
                  <a:pt x="1684374" y="3340744"/>
                </a:lnTo>
                <a:lnTo>
                  <a:pt x="1701242" y="3331864"/>
                </a:lnTo>
                <a:cubicBezTo>
                  <a:pt x="1707860" y="3328419"/>
                  <a:pt x="1713092" y="3325679"/>
                  <a:pt x="1716032" y="3323936"/>
                </a:cubicBezTo>
                <a:cubicBezTo>
                  <a:pt x="1750537" y="3306388"/>
                  <a:pt x="1782214" y="3289488"/>
                  <a:pt x="1813093" y="3273028"/>
                </a:cubicBezTo>
                <a:lnTo>
                  <a:pt x="1847988" y="3254775"/>
                </a:lnTo>
                <a:lnTo>
                  <a:pt x="1847907" y="3258209"/>
                </a:lnTo>
                <a:lnTo>
                  <a:pt x="1847817" y="3259219"/>
                </a:lnTo>
                <a:lnTo>
                  <a:pt x="1793049" y="3290051"/>
                </a:lnTo>
                <a:cubicBezTo>
                  <a:pt x="1780779" y="3297062"/>
                  <a:pt x="1748542" y="3310616"/>
                  <a:pt x="1741229" y="3319062"/>
                </a:cubicBezTo>
                <a:cubicBezTo>
                  <a:pt x="1738398" y="3322329"/>
                  <a:pt x="1743302" y="3326576"/>
                  <a:pt x="1740726" y="3333402"/>
                </a:cubicBezTo>
                <a:cubicBezTo>
                  <a:pt x="1736464" y="3341629"/>
                  <a:pt x="1730091" y="3341830"/>
                  <a:pt x="1718094" y="3349079"/>
                </a:cubicBezTo>
                <a:cubicBezTo>
                  <a:pt x="1709148" y="3356108"/>
                  <a:pt x="1703250" y="3362918"/>
                  <a:pt x="1697132" y="3366679"/>
                </a:cubicBezTo>
                <a:cubicBezTo>
                  <a:pt x="1684292" y="3374626"/>
                  <a:pt x="1672159" y="3381755"/>
                  <a:pt x="1659819" y="3389124"/>
                </a:cubicBezTo>
                <a:lnTo>
                  <a:pt x="1658467" y="3389961"/>
                </a:lnTo>
                <a:lnTo>
                  <a:pt x="1660835" y="3389110"/>
                </a:lnTo>
                <a:lnTo>
                  <a:pt x="1665955" y="3385858"/>
                </a:lnTo>
                <a:cubicBezTo>
                  <a:pt x="1671065" y="3382983"/>
                  <a:pt x="1675612" y="3380932"/>
                  <a:pt x="1679201" y="3380228"/>
                </a:cubicBezTo>
                <a:lnTo>
                  <a:pt x="1684298" y="3380686"/>
                </a:lnTo>
                <a:lnTo>
                  <a:pt x="1695097" y="3376808"/>
                </a:lnTo>
                <a:lnTo>
                  <a:pt x="1702702" y="3374347"/>
                </a:lnTo>
                <a:lnTo>
                  <a:pt x="1713109" y="3368596"/>
                </a:lnTo>
                <a:cubicBezTo>
                  <a:pt x="1719226" y="3364838"/>
                  <a:pt x="1749828" y="3349866"/>
                  <a:pt x="1731934" y="3363924"/>
                </a:cubicBezTo>
                <a:lnTo>
                  <a:pt x="1728506" y="3365994"/>
                </a:lnTo>
                <a:lnTo>
                  <a:pt x="1748699" y="3359457"/>
                </a:lnTo>
                <a:lnTo>
                  <a:pt x="1762252" y="3352510"/>
                </a:lnTo>
                <a:lnTo>
                  <a:pt x="1764923" y="3351501"/>
                </a:lnTo>
                <a:lnTo>
                  <a:pt x="1766107" y="3349447"/>
                </a:lnTo>
                <a:lnTo>
                  <a:pt x="1771148" y="3349147"/>
                </a:lnTo>
                <a:lnTo>
                  <a:pt x="1818065" y="3331417"/>
                </a:lnTo>
                <a:lnTo>
                  <a:pt x="1817998" y="3331128"/>
                </a:lnTo>
                <a:cubicBezTo>
                  <a:pt x="1818272" y="3330523"/>
                  <a:pt x="1818904" y="3329786"/>
                  <a:pt x="1819765" y="3328777"/>
                </a:cubicBezTo>
                <a:lnTo>
                  <a:pt x="1820115" y="3330642"/>
                </a:lnTo>
                <a:lnTo>
                  <a:pt x="1825040" y="3328780"/>
                </a:lnTo>
                <a:lnTo>
                  <a:pt x="1839118" y="3287306"/>
                </a:lnTo>
                <a:lnTo>
                  <a:pt x="1828524" y="3327464"/>
                </a:lnTo>
                <a:lnTo>
                  <a:pt x="1832531" y="3325950"/>
                </a:lnTo>
                <a:lnTo>
                  <a:pt x="1841945" y="3298707"/>
                </a:lnTo>
                <a:lnTo>
                  <a:pt x="1841727" y="3304025"/>
                </a:lnTo>
                <a:lnTo>
                  <a:pt x="1841741" y="3304259"/>
                </a:lnTo>
                <a:lnTo>
                  <a:pt x="1841314" y="3305839"/>
                </a:lnTo>
                <a:cubicBezTo>
                  <a:pt x="1840613" y="3307791"/>
                  <a:pt x="1838454" y="3313801"/>
                  <a:pt x="1836609" y="3319443"/>
                </a:cubicBezTo>
                <a:lnTo>
                  <a:pt x="1835257" y="3324919"/>
                </a:lnTo>
                <a:lnTo>
                  <a:pt x="1839718" y="3323234"/>
                </a:lnTo>
                <a:lnTo>
                  <a:pt x="1839748" y="3323168"/>
                </a:lnTo>
                <a:cubicBezTo>
                  <a:pt x="1841520" y="3318505"/>
                  <a:pt x="1842652" y="3313698"/>
                  <a:pt x="1841855" y="3314628"/>
                </a:cubicBezTo>
                <a:lnTo>
                  <a:pt x="1842356" y="3312831"/>
                </a:lnTo>
                <a:lnTo>
                  <a:pt x="1844270" y="3314811"/>
                </a:lnTo>
                <a:cubicBezTo>
                  <a:pt x="1844783" y="3313884"/>
                  <a:pt x="1845153" y="3311583"/>
                  <a:pt x="1845432" y="3308650"/>
                </a:cubicBezTo>
                <a:lnTo>
                  <a:pt x="1845888" y="3301119"/>
                </a:lnTo>
                <a:lnTo>
                  <a:pt x="1847628" y="3296194"/>
                </a:lnTo>
                <a:cubicBezTo>
                  <a:pt x="1851133" y="3294359"/>
                  <a:pt x="1845360" y="3312790"/>
                  <a:pt x="1845360" y="3312790"/>
                </a:cubicBezTo>
                <a:lnTo>
                  <a:pt x="1842473" y="3322192"/>
                </a:lnTo>
                <a:lnTo>
                  <a:pt x="1844613" y="3321383"/>
                </a:lnTo>
                <a:lnTo>
                  <a:pt x="1842450" y="3322271"/>
                </a:lnTo>
                <a:lnTo>
                  <a:pt x="1837914" y="3337035"/>
                </a:lnTo>
                <a:lnTo>
                  <a:pt x="1842495" y="3335176"/>
                </a:lnTo>
                <a:lnTo>
                  <a:pt x="1843203" y="3333777"/>
                </a:lnTo>
                <a:lnTo>
                  <a:pt x="1843260" y="3334865"/>
                </a:lnTo>
                <a:lnTo>
                  <a:pt x="1851780" y="3331407"/>
                </a:lnTo>
                <a:cubicBezTo>
                  <a:pt x="1865981" y="3326030"/>
                  <a:pt x="1879668" y="3321211"/>
                  <a:pt x="1893094" y="3316725"/>
                </a:cubicBezTo>
                <a:lnTo>
                  <a:pt x="1902815" y="3313622"/>
                </a:lnTo>
                <a:lnTo>
                  <a:pt x="1902641" y="3308997"/>
                </a:lnTo>
                <a:lnTo>
                  <a:pt x="1902817" y="3292750"/>
                </a:lnTo>
                <a:lnTo>
                  <a:pt x="1903868" y="3291104"/>
                </a:lnTo>
                <a:lnTo>
                  <a:pt x="1906449" y="3286110"/>
                </a:lnTo>
                <a:lnTo>
                  <a:pt x="1906560" y="3291328"/>
                </a:lnTo>
                <a:lnTo>
                  <a:pt x="1906983" y="3312291"/>
                </a:lnTo>
                <a:lnTo>
                  <a:pt x="1922611" y="3307304"/>
                </a:lnTo>
                <a:lnTo>
                  <a:pt x="1920042" y="3308727"/>
                </a:lnTo>
                <a:lnTo>
                  <a:pt x="1907029" y="3314616"/>
                </a:lnTo>
                <a:lnTo>
                  <a:pt x="1907158" y="3320959"/>
                </a:lnTo>
                <a:lnTo>
                  <a:pt x="1917218" y="3315481"/>
                </a:lnTo>
                <a:lnTo>
                  <a:pt x="1918030" y="3315044"/>
                </a:lnTo>
                <a:lnTo>
                  <a:pt x="1917994" y="3315121"/>
                </a:lnTo>
                <a:lnTo>
                  <a:pt x="1908124" y="3334008"/>
                </a:lnTo>
                <a:lnTo>
                  <a:pt x="1928240" y="3326733"/>
                </a:lnTo>
                <a:lnTo>
                  <a:pt x="1928072" y="3325121"/>
                </a:lnTo>
                <a:cubicBezTo>
                  <a:pt x="1928066" y="3322748"/>
                  <a:pt x="1928522" y="3321417"/>
                  <a:pt x="1929856" y="3321710"/>
                </a:cubicBezTo>
                <a:cubicBezTo>
                  <a:pt x="1929856" y="3321710"/>
                  <a:pt x="1930192" y="3323118"/>
                  <a:pt x="1930765" y="3325062"/>
                </a:cubicBezTo>
                <a:lnTo>
                  <a:pt x="1931004" y="3325733"/>
                </a:lnTo>
                <a:lnTo>
                  <a:pt x="1948149" y="3319534"/>
                </a:lnTo>
                <a:lnTo>
                  <a:pt x="1948011" y="3303715"/>
                </a:lnTo>
                <a:lnTo>
                  <a:pt x="1935259" y="3307441"/>
                </a:lnTo>
                <a:lnTo>
                  <a:pt x="1935113" y="3308558"/>
                </a:lnTo>
                <a:cubicBezTo>
                  <a:pt x="1934939" y="3308907"/>
                  <a:pt x="1934633" y="3308835"/>
                  <a:pt x="1934072" y="3308068"/>
                </a:cubicBezTo>
                <a:lnTo>
                  <a:pt x="1933980" y="3307815"/>
                </a:lnTo>
                <a:lnTo>
                  <a:pt x="1931393" y="3308571"/>
                </a:lnTo>
                <a:lnTo>
                  <a:pt x="1933891" y="3307568"/>
                </a:lnTo>
                <a:lnTo>
                  <a:pt x="1933576" y="3306698"/>
                </a:lnTo>
                <a:lnTo>
                  <a:pt x="1935616" y="3305604"/>
                </a:lnTo>
                <a:lnTo>
                  <a:pt x="1935380" y="3306522"/>
                </a:lnTo>
                <a:lnTo>
                  <a:pt x="1935318" y="3306993"/>
                </a:lnTo>
                <a:lnTo>
                  <a:pt x="1939546" y="3305294"/>
                </a:lnTo>
                <a:lnTo>
                  <a:pt x="1948004" y="3302854"/>
                </a:lnTo>
                <a:lnTo>
                  <a:pt x="1947772" y="3276373"/>
                </a:lnTo>
                <a:lnTo>
                  <a:pt x="1949355" y="3272957"/>
                </a:lnTo>
                <a:lnTo>
                  <a:pt x="1952582" y="3264748"/>
                </a:lnTo>
                <a:lnTo>
                  <a:pt x="1953864" y="3281560"/>
                </a:lnTo>
                <a:lnTo>
                  <a:pt x="1955041" y="3265319"/>
                </a:lnTo>
                <a:lnTo>
                  <a:pt x="1958836" y="3266393"/>
                </a:lnTo>
                <a:lnTo>
                  <a:pt x="1960506" y="3260994"/>
                </a:lnTo>
                <a:lnTo>
                  <a:pt x="1961256" y="3276821"/>
                </a:lnTo>
                <a:lnTo>
                  <a:pt x="1960721" y="3281729"/>
                </a:lnTo>
                <a:cubicBezTo>
                  <a:pt x="1960470" y="3283302"/>
                  <a:pt x="1960196" y="3284210"/>
                  <a:pt x="1959917" y="3283971"/>
                </a:cubicBezTo>
                <a:lnTo>
                  <a:pt x="1961579" y="3283641"/>
                </a:lnTo>
                <a:lnTo>
                  <a:pt x="1962296" y="3298730"/>
                </a:lnTo>
                <a:lnTo>
                  <a:pt x="1983299" y="3292670"/>
                </a:lnTo>
                <a:cubicBezTo>
                  <a:pt x="2011961" y="3285424"/>
                  <a:pt x="2042662" y="3273408"/>
                  <a:pt x="2073119" y="3264559"/>
                </a:cubicBezTo>
                <a:cubicBezTo>
                  <a:pt x="2089526" y="3260443"/>
                  <a:pt x="2105726" y="3255829"/>
                  <a:pt x="2121381" y="3251534"/>
                </a:cubicBezTo>
                <a:cubicBezTo>
                  <a:pt x="2137034" y="3247240"/>
                  <a:pt x="2152141" y="3243265"/>
                  <a:pt x="2166356" y="3240426"/>
                </a:cubicBezTo>
                <a:cubicBezTo>
                  <a:pt x="2150134" y="3246304"/>
                  <a:pt x="2131556" y="3251569"/>
                  <a:pt x="2114260" y="3255688"/>
                </a:cubicBezTo>
                <a:lnTo>
                  <a:pt x="2096949" y="3261406"/>
                </a:lnTo>
                <a:cubicBezTo>
                  <a:pt x="2096447" y="3264802"/>
                  <a:pt x="2110682" y="3261833"/>
                  <a:pt x="2113525" y="3260651"/>
                </a:cubicBezTo>
                <a:cubicBezTo>
                  <a:pt x="2152271" y="3251425"/>
                  <a:pt x="2196131" y="3234680"/>
                  <a:pt x="2231095" y="3229968"/>
                </a:cubicBezTo>
                <a:cubicBezTo>
                  <a:pt x="2198855" y="3243358"/>
                  <a:pt x="2156640" y="3250469"/>
                  <a:pt x="2123108" y="3262067"/>
                </a:cubicBezTo>
                <a:cubicBezTo>
                  <a:pt x="2133203" y="3258487"/>
                  <a:pt x="2114587" y="3264011"/>
                  <a:pt x="2115624" y="3266033"/>
                </a:cubicBezTo>
                <a:cubicBezTo>
                  <a:pt x="2117774" y="3269554"/>
                  <a:pt x="2122876" y="3263634"/>
                  <a:pt x="2122876" y="3263634"/>
                </a:cubicBezTo>
                <a:cubicBezTo>
                  <a:pt x="2143671" y="3258431"/>
                  <a:pt x="2163703" y="3253114"/>
                  <a:pt x="2183324" y="3248137"/>
                </a:cubicBezTo>
                <a:lnTo>
                  <a:pt x="2222307" y="3239088"/>
                </a:lnTo>
                <a:lnTo>
                  <a:pt x="2217326" y="3241939"/>
                </a:lnTo>
                <a:lnTo>
                  <a:pt x="2217120" y="3242087"/>
                </a:lnTo>
                <a:lnTo>
                  <a:pt x="2215432" y="3242603"/>
                </a:lnTo>
                <a:cubicBezTo>
                  <a:pt x="2211063" y="3243559"/>
                  <a:pt x="2188527" y="3248505"/>
                  <a:pt x="2188296" y="3250073"/>
                </a:cubicBezTo>
                <a:cubicBezTo>
                  <a:pt x="2187562" y="3255037"/>
                  <a:pt x="2210330" y="3248522"/>
                  <a:pt x="2207717" y="3248137"/>
                </a:cubicBezTo>
                <a:lnTo>
                  <a:pt x="2209646" y="3247563"/>
                </a:lnTo>
                <a:lnTo>
                  <a:pt x="2208935" y="3250446"/>
                </a:lnTo>
                <a:cubicBezTo>
                  <a:pt x="2210075" y="3250384"/>
                  <a:pt x="2212390" y="3249402"/>
                  <a:pt x="2215226" y="3247973"/>
                </a:cubicBezTo>
                <a:lnTo>
                  <a:pt x="2222365" y="3244072"/>
                </a:lnTo>
                <a:lnTo>
                  <a:pt x="2227859" y="3242836"/>
                </a:lnTo>
                <a:cubicBezTo>
                  <a:pt x="2231547" y="3244984"/>
                  <a:pt x="2211405" y="3250284"/>
                  <a:pt x="2211405" y="3250284"/>
                </a:cubicBezTo>
                <a:cubicBezTo>
                  <a:pt x="2173096" y="3259574"/>
                  <a:pt x="2139796" y="3269604"/>
                  <a:pt x="2108288" y="3278031"/>
                </a:cubicBezTo>
                <a:cubicBezTo>
                  <a:pt x="2105444" y="3279212"/>
                  <a:pt x="2068454" y="3287096"/>
                  <a:pt x="2069029" y="3292253"/>
                </a:cubicBezTo>
                <a:cubicBezTo>
                  <a:pt x="2069871" y="3295581"/>
                  <a:pt x="2094395" y="3287724"/>
                  <a:pt x="2074742" y="3291228"/>
                </a:cubicBezTo>
                <a:cubicBezTo>
                  <a:pt x="2104710" y="3284176"/>
                  <a:pt x="2130541" y="3276513"/>
                  <a:pt x="2159242" y="3269006"/>
                </a:cubicBezTo>
                <a:cubicBezTo>
                  <a:pt x="2160548" y="3269199"/>
                  <a:pt x="2188406" y="3258366"/>
                  <a:pt x="2191005" y="3260351"/>
                </a:cubicBezTo>
                <a:cubicBezTo>
                  <a:pt x="2192885" y="3265701"/>
                  <a:pt x="2173206" y="3267866"/>
                  <a:pt x="2173206" y="3267866"/>
                </a:cubicBezTo>
                <a:cubicBezTo>
                  <a:pt x="2135754" y="3278885"/>
                  <a:pt x="2115381" y="3285752"/>
                  <a:pt x="2079467" y="3295397"/>
                </a:cubicBezTo>
                <a:cubicBezTo>
                  <a:pt x="2076622" y="3296578"/>
                  <a:pt x="2042285" y="3304586"/>
                  <a:pt x="2043089" y="3308176"/>
                </a:cubicBezTo>
                <a:cubicBezTo>
                  <a:pt x="2045689" y="3310161"/>
                  <a:pt x="2072022" y="3299101"/>
                  <a:pt x="2069176" y="3300283"/>
                </a:cubicBezTo>
                <a:cubicBezTo>
                  <a:pt x="2079004" y="3298531"/>
                  <a:pt x="2084910" y="3296200"/>
                  <a:pt x="2096300" y="3294413"/>
                </a:cubicBezTo>
                <a:cubicBezTo>
                  <a:pt x="2081371" y="3302085"/>
                  <a:pt x="2064538" y="3303068"/>
                  <a:pt x="2049841" y="3309173"/>
                </a:cubicBezTo>
                <a:cubicBezTo>
                  <a:pt x="2045689" y="3310161"/>
                  <a:pt x="2042124" y="3314706"/>
                  <a:pt x="2036217" y="3317037"/>
                </a:cubicBezTo>
                <a:cubicBezTo>
                  <a:pt x="2021506" y="3324742"/>
                  <a:pt x="1998534" y="3329624"/>
                  <a:pt x="1983837" y="3335729"/>
                </a:cubicBezTo>
                <a:cubicBezTo>
                  <a:pt x="1988437" y="3333205"/>
                  <a:pt x="1976584" y="3338127"/>
                  <a:pt x="1976352" y="3339695"/>
                </a:cubicBezTo>
                <a:cubicBezTo>
                  <a:pt x="1975619" y="3344659"/>
                  <a:pt x="1989280" y="3336533"/>
                  <a:pt x="1990587" y="3336725"/>
                </a:cubicBezTo>
                <a:lnTo>
                  <a:pt x="2065963" y="3314996"/>
                </a:lnTo>
                <a:lnTo>
                  <a:pt x="2066431" y="3313547"/>
                </a:lnTo>
                <a:lnTo>
                  <a:pt x="2068034" y="3309566"/>
                </a:lnTo>
                <a:lnTo>
                  <a:pt x="2068248" y="3314337"/>
                </a:lnTo>
                <a:lnTo>
                  <a:pt x="2104468" y="3303894"/>
                </a:lnTo>
                <a:lnTo>
                  <a:pt x="2068306" y="3315614"/>
                </a:lnTo>
                <a:lnTo>
                  <a:pt x="2068490" y="3319705"/>
                </a:lnTo>
                <a:lnTo>
                  <a:pt x="2111379" y="3305894"/>
                </a:lnTo>
                <a:lnTo>
                  <a:pt x="2098507" y="3313256"/>
                </a:lnTo>
                <a:lnTo>
                  <a:pt x="2092310" y="3316110"/>
                </a:lnTo>
                <a:lnTo>
                  <a:pt x="2113098" y="3310241"/>
                </a:lnTo>
                <a:cubicBezTo>
                  <a:pt x="2121875" y="3308067"/>
                  <a:pt x="2143054" y="3304790"/>
                  <a:pt x="2123986" y="3311850"/>
                </a:cubicBezTo>
                <a:lnTo>
                  <a:pt x="2119872" y="3313314"/>
                </a:lnTo>
                <a:lnTo>
                  <a:pt x="2123392" y="3316233"/>
                </a:lnTo>
                <a:lnTo>
                  <a:pt x="2124213" y="3317863"/>
                </a:lnTo>
                <a:lnTo>
                  <a:pt x="2126105" y="3317279"/>
                </a:lnTo>
                <a:lnTo>
                  <a:pt x="2124541" y="3318512"/>
                </a:lnTo>
                <a:lnTo>
                  <a:pt x="2127382" y="3324154"/>
                </a:lnTo>
                <a:lnTo>
                  <a:pt x="2134015" y="3319655"/>
                </a:lnTo>
                <a:lnTo>
                  <a:pt x="2148905" y="3310655"/>
                </a:lnTo>
                <a:lnTo>
                  <a:pt x="2160473" y="3307363"/>
                </a:lnTo>
                <a:lnTo>
                  <a:pt x="2161868" y="3306961"/>
                </a:lnTo>
                <a:lnTo>
                  <a:pt x="2156124" y="3310920"/>
                </a:lnTo>
                <a:cubicBezTo>
                  <a:pt x="2148417" y="3316287"/>
                  <a:pt x="2140695" y="3321466"/>
                  <a:pt x="2132904" y="3325725"/>
                </a:cubicBezTo>
                <a:lnTo>
                  <a:pt x="2127108" y="3328933"/>
                </a:lnTo>
                <a:lnTo>
                  <a:pt x="2126920" y="3331303"/>
                </a:lnTo>
                <a:cubicBezTo>
                  <a:pt x="2125772" y="3333060"/>
                  <a:pt x="2123566" y="3334059"/>
                  <a:pt x="2120016" y="3333732"/>
                </a:cubicBezTo>
                <a:cubicBezTo>
                  <a:pt x="2140772" y="3335642"/>
                  <a:pt x="2117414" y="3337218"/>
                  <a:pt x="2142456" y="3324002"/>
                </a:cubicBezTo>
                <a:cubicBezTo>
                  <a:pt x="2154872" y="3317928"/>
                  <a:pt x="2160375" y="3317153"/>
                  <a:pt x="2162404" y="3318559"/>
                </a:cubicBezTo>
                <a:lnTo>
                  <a:pt x="2162902" y="3319566"/>
                </a:lnTo>
                <a:lnTo>
                  <a:pt x="2164540" y="3318358"/>
                </a:lnTo>
                <a:cubicBezTo>
                  <a:pt x="2168948" y="3315213"/>
                  <a:pt x="2174002" y="3311958"/>
                  <a:pt x="2178841" y="3310210"/>
                </a:cubicBezTo>
                <a:cubicBezTo>
                  <a:pt x="2194586" y="3303829"/>
                  <a:pt x="2172959" y="3318946"/>
                  <a:pt x="2168188" y="3321611"/>
                </a:cubicBezTo>
                <a:cubicBezTo>
                  <a:pt x="2162029" y="3326679"/>
                  <a:pt x="2154415" y="3329825"/>
                  <a:pt x="2151193" y="3332227"/>
                </a:cubicBezTo>
                <a:cubicBezTo>
                  <a:pt x="2149781" y="3334324"/>
                  <a:pt x="2150082" y="3338298"/>
                  <a:pt x="2147120" y="3340658"/>
                </a:cubicBezTo>
                <a:cubicBezTo>
                  <a:pt x="2143274" y="3345178"/>
                  <a:pt x="2134672" y="3349963"/>
                  <a:pt x="2125083" y="3354681"/>
                </a:cubicBezTo>
                <a:lnTo>
                  <a:pt x="2112242" y="3360944"/>
                </a:lnTo>
                <a:lnTo>
                  <a:pt x="2111766" y="3362691"/>
                </a:lnTo>
                <a:lnTo>
                  <a:pt x="2133764" y="3350503"/>
                </a:lnTo>
                <a:cubicBezTo>
                  <a:pt x="2143263" y="3345025"/>
                  <a:pt x="2152535" y="3339586"/>
                  <a:pt x="2162583" y="3334016"/>
                </a:cubicBezTo>
                <a:cubicBezTo>
                  <a:pt x="2167354" y="3331350"/>
                  <a:pt x="2173814" y="3330256"/>
                  <a:pt x="2181687" y="3327066"/>
                </a:cubicBezTo>
                <a:cubicBezTo>
                  <a:pt x="2190972" y="3321780"/>
                  <a:pt x="2193772" y="3317281"/>
                  <a:pt x="2200371" y="3318022"/>
                </a:cubicBezTo>
                <a:cubicBezTo>
                  <a:pt x="2205443" y="3319332"/>
                  <a:pt x="2205859" y="3324834"/>
                  <a:pt x="2208960" y="3324309"/>
                </a:cubicBezTo>
                <a:cubicBezTo>
                  <a:pt x="2216971" y="3322953"/>
                  <a:pt x="2238460" y="3306002"/>
                  <a:pt x="2247721" y="3300411"/>
                </a:cubicBezTo>
                <a:lnTo>
                  <a:pt x="2262656" y="3291252"/>
                </a:lnTo>
                <a:lnTo>
                  <a:pt x="2264762" y="3291268"/>
                </a:lnTo>
                <a:lnTo>
                  <a:pt x="2270803" y="3290761"/>
                </a:lnTo>
                <a:lnTo>
                  <a:pt x="2266103" y="3293855"/>
                </a:lnTo>
                <a:lnTo>
                  <a:pt x="2225492" y="3320519"/>
                </a:lnTo>
                <a:lnTo>
                  <a:pt x="2226065" y="3332581"/>
                </a:lnTo>
                <a:lnTo>
                  <a:pt x="2225530" y="3337490"/>
                </a:lnTo>
                <a:cubicBezTo>
                  <a:pt x="2225279" y="3339062"/>
                  <a:pt x="2225005" y="3339970"/>
                  <a:pt x="2224725" y="3339732"/>
                </a:cubicBezTo>
                <a:lnTo>
                  <a:pt x="2226389" y="3339402"/>
                </a:lnTo>
                <a:lnTo>
                  <a:pt x="2226775" y="3347550"/>
                </a:lnTo>
                <a:lnTo>
                  <a:pt x="2239344" y="3339329"/>
                </a:lnTo>
                <a:cubicBezTo>
                  <a:pt x="2245807" y="3333940"/>
                  <a:pt x="2250728" y="3329779"/>
                  <a:pt x="2251721" y="3332551"/>
                </a:cubicBezTo>
                <a:cubicBezTo>
                  <a:pt x="2251721" y="3332551"/>
                  <a:pt x="2247348" y="3337007"/>
                  <a:pt x="2244524" y="3341200"/>
                </a:cubicBezTo>
                <a:lnTo>
                  <a:pt x="2244568" y="3340203"/>
                </a:lnTo>
                <a:lnTo>
                  <a:pt x="2245937" y="3339104"/>
                </a:lnTo>
                <a:cubicBezTo>
                  <a:pt x="2245161" y="3339235"/>
                  <a:pt x="2244773" y="3339300"/>
                  <a:pt x="2244597" y="3339562"/>
                </a:cubicBezTo>
                <a:lnTo>
                  <a:pt x="2244568" y="3340203"/>
                </a:lnTo>
                <a:lnTo>
                  <a:pt x="2242054" y="3342226"/>
                </a:lnTo>
                <a:lnTo>
                  <a:pt x="2240115" y="3343030"/>
                </a:lnTo>
                <a:cubicBezTo>
                  <a:pt x="2238960" y="3343768"/>
                  <a:pt x="2238226" y="3344434"/>
                  <a:pt x="2238226" y="3344434"/>
                </a:cubicBezTo>
                <a:cubicBezTo>
                  <a:pt x="2238226" y="3344434"/>
                  <a:pt x="2238642" y="3349936"/>
                  <a:pt x="2235445" y="3352644"/>
                </a:cubicBezTo>
                <a:lnTo>
                  <a:pt x="2227279" y="3358207"/>
                </a:lnTo>
                <a:lnTo>
                  <a:pt x="2227393" y="3360577"/>
                </a:lnTo>
                <a:lnTo>
                  <a:pt x="2225825" y="3366726"/>
                </a:lnTo>
                <a:lnTo>
                  <a:pt x="2224432" y="3371375"/>
                </a:lnTo>
                <a:lnTo>
                  <a:pt x="2227506" y="3369618"/>
                </a:lnTo>
                <a:lnTo>
                  <a:pt x="2227652" y="3369094"/>
                </a:lnTo>
                <a:lnTo>
                  <a:pt x="2227782" y="3368784"/>
                </a:lnTo>
                <a:lnTo>
                  <a:pt x="2227813" y="3369443"/>
                </a:lnTo>
                <a:lnTo>
                  <a:pt x="2254912" y="3353955"/>
                </a:lnTo>
                <a:lnTo>
                  <a:pt x="2303394" y="3322907"/>
                </a:lnTo>
                <a:lnTo>
                  <a:pt x="2307420" y="3322396"/>
                </a:lnTo>
                <a:lnTo>
                  <a:pt x="2316768" y="3320633"/>
                </a:lnTo>
                <a:lnTo>
                  <a:pt x="2302153" y="3331447"/>
                </a:lnTo>
                <a:lnTo>
                  <a:pt x="2317656" y="3323206"/>
                </a:lnTo>
                <a:lnTo>
                  <a:pt x="2318851" y="3327288"/>
                </a:lnTo>
                <a:lnTo>
                  <a:pt x="2324739" y="3325715"/>
                </a:lnTo>
                <a:lnTo>
                  <a:pt x="2310718" y="3335477"/>
                </a:lnTo>
                <a:lnTo>
                  <a:pt x="2305930" y="3337804"/>
                </a:lnTo>
                <a:cubicBezTo>
                  <a:pt x="2304349" y="3338476"/>
                  <a:pt x="2303363" y="3338747"/>
                  <a:pt x="2303422" y="3338356"/>
                </a:cubicBezTo>
                <a:lnTo>
                  <a:pt x="2304676" y="3339684"/>
                </a:lnTo>
                <a:lnTo>
                  <a:pt x="2285916" y="3352746"/>
                </a:lnTo>
                <a:lnTo>
                  <a:pt x="2279402" y="3354841"/>
                </a:lnTo>
                <a:cubicBezTo>
                  <a:pt x="2275239" y="3356100"/>
                  <a:pt x="2270451" y="3357444"/>
                  <a:pt x="2264324" y="3359008"/>
                </a:cubicBezTo>
                <a:cubicBezTo>
                  <a:pt x="2261480" y="3360190"/>
                  <a:pt x="2235661" y="3366253"/>
                  <a:pt x="2246781" y="3366294"/>
                </a:cubicBezTo>
                <a:cubicBezTo>
                  <a:pt x="2255070" y="3365917"/>
                  <a:pt x="2272831" y="3358663"/>
                  <a:pt x="2278288" y="3357867"/>
                </a:cubicBezTo>
                <a:lnTo>
                  <a:pt x="2278646" y="3357808"/>
                </a:lnTo>
                <a:lnTo>
                  <a:pt x="2273531" y="3361369"/>
                </a:lnTo>
                <a:cubicBezTo>
                  <a:pt x="2262582" y="3369724"/>
                  <a:pt x="2251076" y="3376563"/>
                  <a:pt x="2239439" y="3383119"/>
                </a:cubicBezTo>
                <a:lnTo>
                  <a:pt x="2227940" y="3389729"/>
                </a:lnTo>
                <a:lnTo>
                  <a:pt x="2227865" y="3399465"/>
                </a:lnTo>
                <a:lnTo>
                  <a:pt x="2247309" y="3391416"/>
                </a:lnTo>
                <a:cubicBezTo>
                  <a:pt x="2264144" y="3384269"/>
                  <a:pt x="2282474" y="3375915"/>
                  <a:pt x="2308851" y="3362280"/>
                </a:cubicBezTo>
                <a:cubicBezTo>
                  <a:pt x="2318007" y="3359398"/>
                  <a:pt x="2390950" y="3319550"/>
                  <a:pt x="2365316" y="3344505"/>
                </a:cubicBezTo>
                <a:cubicBezTo>
                  <a:pt x="2345319" y="3361911"/>
                  <a:pt x="2288422" y="3380264"/>
                  <a:pt x="2274061" y="3390117"/>
                </a:cubicBezTo>
                <a:lnTo>
                  <a:pt x="2227704" y="3420411"/>
                </a:lnTo>
                <a:lnTo>
                  <a:pt x="2227674" y="3424432"/>
                </a:lnTo>
                <a:lnTo>
                  <a:pt x="2227884" y="3438585"/>
                </a:lnTo>
                <a:lnTo>
                  <a:pt x="2247779" y="3429199"/>
                </a:lnTo>
                <a:lnTo>
                  <a:pt x="2227932" y="3441819"/>
                </a:lnTo>
                <a:lnTo>
                  <a:pt x="2228425" y="3474904"/>
                </a:lnTo>
                <a:cubicBezTo>
                  <a:pt x="2229269" y="3468988"/>
                  <a:pt x="2229186" y="3460735"/>
                  <a:pt x="2230692" y="3462786"/>
                </a:cubicBezTo>
                <a:lnTo>
                  <a:pt x="2232606" y="3468142"/>
                </a:lnTo>
                <a:lnTo>
                  <a:pt x="2227130" y="3490500"/>
                </a:lnTo>
                <a:lnTo>
                  <a:pt x="2228022" y="3490352"/>
                </a:lnTo>
                <a:lnTo>
                  <a:pt x="2233057" y="3476177"/>
                </a:lnTo>
                <a:lnTo>
                  <a:pt x="2233105" y="3477672"/>
                </a:lnTo>
                <a:lnTo>
                  <a:pt x="2233340" y="3489476"/>
                </a:lnTo>
                <a:lnTo>
                  <a:pt x="2239020" y="3488539"/>
                </a:lnTo>
                <a:lnTo>
                  <a:pt x="2239254" y="3486944"/>
                </a:lnTo>
                <a:cubicBezTo>
                  <a:pt x="2239680" y="3479542"/>
                  <a:pt x="2239736" y="3472387"/>
                  <a:pt x="2240793" y="3462819"/>
                </a:cubicBezTo>
                <a:cubicBezTo>
                  <a:pt x="2242215" y="3436480"/>
                  <a:pt x="2242562" y="3458554"/>
                  <a:pt x="2246521" y="3467483"/>
                </a:cubicBezTo>
                <a:cubicBezTo>
                  <a:pt x="2249530" y="3474269"/>
                  <a:pt x="2244629" y="3458004"/>
                  <a:pt x="2248849" y="3461870"/>
                </a:cubicBezTo>
                <a:cubicBezTo>
                  <a:pt x="2250959" y="3463804"/>
                  <a:pt x="2250947" y="3468450"/>
                  <a:pt x="2250494" y="3473513"/>
                </a:cubicBezTo>
                <a:lnTo>
                  <a:pt x="2249554" y="3486802"/>
                </a:lnTo>
                <a:lnTo>
                  <a:pt x="2250842" y="3486590"/>
                </a:lnTo>
                <a:lnTo>
                  <a:pt x="2249552" y="3486840"/>
                </a:lnTo>
                <a:lnTo>
                  <a:pt x="2249494" y="3487659"/>
                </a:lnTo>
                <a:lnTo>
                  <a:pt x="2248872" y="3499163"/>
                </a:lnTo>
                <a:lnTo>
                  <a:pt x="2255898" y="3497828"/>
                </a:lnTo>
                <a:lnTo>
                  <a:pt x="2257266" y="3497630"/>
                </a:lnTo>
                <a:lnTo>
                  <a:pt x="2260551" y="3496105"/>
                </a:lnTo>
                <a:lnTo>
                  <a:pt x="2261117" y="3492147"/>
                </a:lnTo>
                <a:cubicBezTo>
                  <a:pt x="2264998" y="3468747"/>
                  <a:pt x="2264487" y="3451510"/>
                  <a:pt x="2268621" y="3428241"/>
                </a:cubicBezTo>
                <a:cubicBezTo>
                  <a:pt x="2271034" y="3449765"/>
                  <a:pt x="2267068" y="3468195"/>
                  <a:pt x="2267413" y="3490269"/>
                </a:cubicBezTo>
                <a:lnTo>
                  <a:pt x="2267263" y="3492588"/>
                </a:lnTo>
                <a:lnTo>
                  <a:pt x="2280174" y="3485202"/>
                </a:lnTo>
                <a:lnTo>
                  <a:pt x="2280030" y="3485645"/>
                </a:lnTo>
                <a:cubicBezTo>
                  <a:pt x="2281385" y="3485562"/>
                  <a:pt x="2284487" y="3484985"/>
                  <a:pt x="2290176" y="3483756"/>
                </a:cubicBezTo>
                <a:lnTo>
                  <a:pt x="2293954" y="3482982"/>
                </a:lnTo>
                <a:lnTo>
                  <a:pt x="2288832" y="3486224"/>
                </a:lnTo>
                <a:lnTo>
                  <a:pt x="2273487" y="3495286"/>
                </a:lnTo>
                <a:lnTo>
                  <a:pt x="2299291" y="3491556"/>
                </a:lnTo>
                <a:lnTo>
                  <a:pt x="2323278" y="3488883"/>
                </a:lnTo>
                <a:lnTo>
                  <a:pt x="2323277" y="3484159"/>
                </a:lnTo>
                <a:lnTo>
                  <a:pt x="2326005" y="3462702"/>
                </a:lnTo>
                <a:lnTo>
                  <a:pt x="2315986" y="3469042"/>
                </a:lnTo>
                <a:lnTo>
                  <a:pt x="2308684" y="3469940"/>
                </a:lnTo>
                <a:lnTo>
                  <a:pt x="2305437" y="3470580"/>
                </a:lnTo>
                <a:lnTo>
                  <a:pt x="2326628" y="3457810"/>
                </a:lnTo>
                <a:lnTo>
                  <a:pt x="2327851" y="3448193"/>
                </a:lnTo>
                <a:lnTo>
                  <a:pt x="2328583" y="3430426"/>
                </a:lnTo>
                <a:lnTo>
                  <a:pt x="2328859" y="3430757"/>
                </a:lnTo>
                <a:cubicBezTo>
                  <a:pt x="2329462" y="3429653"/>
                  <a:pt x="2330540" y="3426931"/>
                  <a:pt x="2332381" y="3421857"/>
                </a:cubicBezTo>
                <a:lnTo>
                  <a:pt x="2333638" y="3418509"/>
                </a:lnTo>
                <a:lnTo>
                  <a:pt x="2333655" y="3424130"/>
                </a:lnTo>
                <a:lnTo>
                  <a:pt x="2332837" y="3454068"/>
                </a:lnTo>
                <a:lnTo>
                  <a:pt x="2333719" y="3453536"/>
                </a:lnTo>
                <a:lnTo>
                  <a:pt x="2337505" y="3452574"/>
                </a:lnTo>
                <a:lnTo>
                  <a:pt x="2342059" y="3451756"/>
                </a:lnTo>
                <a:lnTo>
                  <a:pt x="2332724" y="3458222"/>
                </a:lnTo>
                <a:lnTo>
                  <a:pt x="2332654" y="3460784"/>
                </a:lnTo>
                <a:lnTo>
                  <a:pt x="2328044" y="3473919"/>
                </a:lnTo>
                <a:lnTo>
                  <a:pt x="2324112" y="3488790"/>
                </a:lnTo>
                <a:lnTo>
                  <a:pt x="2330086" y="3488124"/>
                </a:lnTo>
                <a:lnTo>
                  <a:pt x="2327287" y="3489015"/>
                </a:lnTo>
                <a:lnTo>
                  <a:pt x="2323843" y="3489811"/>
                </a:lnTo>
                <a:lnTo>
                  <a:pt x="2323278" y="3491950"/>
                </a:lnTo>
                <a:lnTo>
                  <a:pt x="2323278" y="3489941"/>
                </a:lnTo>
                <a:lnTo>
                  <a:pt x="2304367" y="3494309"/>
                </a:lnTo>
                <a:lnTo>
                  <a:pt x="2302183" y="3494980"/>
                </a:lnTo>
                <a:lnTo>
                  <a:pt x="2289732" y="3496376"/>
                </a:lnTo>
                <a:lnTo>
                  <a:pt x="2266787" y="3499963"/>
                </a:lnTo>
                <a:lnTo>
                  <a:pt x="2266424" y="3505583"/>
                </a:lnTo>
                <a:lnTo>
                  <a:pt x="2267706" y="3513992"/>
                </a:lnTo>
                <a:lnTo>
                  <a:pt x="2272058" y="3511663"/>
                </a:lnTo>
                <a:cubicBezTo>
                  <a:pt x="2273810" y="3511288"/>
                  <a:pt x="2275882" y="3511193"/>
                  <a:pt x="2278720" y="3510812"/>
                </a:cubicBezTo>
                <a:lnTo>
                  <a:pt x="2267719" y="3514080"/>
                </a:lnTo>
                <a:lnTo>
                  <a:pt x="2268057" y="3516295"/>
                </a:lnTo>
                <a:lnTo>
                  <a:pt x="2288963" y="3513453"/>
                </a:lnTo>
                <a:lnTo>
                  <a:pt x="2289299" y="3511044"/>
                </a:lnTo>
                <a:cubicBezTo>
                  <a:pt x="2289583" y="3509932"/>
                  <a:pt x="2289821" y="3510007"/>
                  <a:pt x="2290024" y="3510955"/>
                </a:cubicBezTo>
                <a:lnTo>
                  <a:pt x="2290167" y="3513136"/>
                </a:lnTo>
                <a:lnTo>
                  <a:pt x="2304384" y="3509227"/>
                </a:lnTo>
                <a:cubicBezTo>
                  <a:pt x="2314018" y="3506849"/>
                  <a:pt x="2323316" y="3504919"/>
                  <a:pt x="2332056" y="3503741"/>
                </a:cubicBezTo>
                <a:lnTo>
                  <a:pt x="2317608" y="3508807"/>
                </a:lnTo>
                <a:lnTo>
                  <a:pt x="2318052" y="3509498"/>
                </a:lnTo>
                <a:lnTo>
                  <a:pt x="2353036" y="3504742"/>
                </a:lnTo>
                <a:lnTo>
                  <a:pt x="2370306" y="3495598"/>
                </a:lnTo>
                <a:lnTo>
                  <a:pt x="2370490" y="3493736"/>
                </a:lnTo>
                <a:lnTo>
                  <a:pt x="2370453" y="3488322"/>
                </a:lnTo>
                <a:lnTo>
                  <a:pt x="2338445" y="3491093"/>
                </a:lnTo>
                <a:lnTo>
                  <a:pt x="2347086" y="3489483"/>
                </a:lnTo>
                <a:lnTo>
                  <a:pt x="2370448" y="3487540"/>
                </a:lnTo>
                <a:lnTo>
                  <a:pt x="2370408" y="3481701"/>
                </a:lnTo>
                <a:cubicBezTo>
                  <a:pt x="2370208" y="3476493"/>
                  <a:pt x="2369965" y="3470584"/>
                  <a:pt x="2370065" y="3465460"/>
                </a:cubicBezTo>
                <a:lnTo>
                  <a:pt x="2370801" y="3457069"/>
                </a:lnTo>
                <a:lnTo>
                  <a:pt x="2371244" y="3456156"/>
                </a:lnTo>
                <a:lnTo>
                  <a:pt x="2372483" y="3454503"/>
                </a:lnTo>
                <a:cubicBezTo>
                  <a:pt x="2373512" y="3458047"/>
                  <a:pt x="2372954" y="3475607"/>
                  <a:pt x="2373246" y="3478224"/>
                </a:cubicBezTo>
                <a:lnTo>
                  <a:pt x="2373231" y="3487309"/>
                </a:lnTo>
                <a:lnTo>
                  <a:pt x="2388330" y="3486053"/>
                </a:lnTo>
                <a:lnTo>
                  <a:pt x="2494813" y="3429673"/>
                </a:lnTo>
                <a:lnTo>
                  <a:pt x="2598358" y="3380015"/>
                </a:lnTo>
                <a:lnTo>
                  <a:pt x="2601143" y="3377865"/>
                </a:lnTo>
                <a:lnTo>
                  <a:pt x="2600022" y="3377060"/>
                </a:lnTo>
                <a:cubicBezTo>
                  <a:pt x="2599101" y="3375892"/>
                  <a:pt x="2598274" y="3374385"/>
                  <a:pt x="2596950" y="3372413"/>
                </a:cubicBezTo>
                <a:lnTo>
                  <a:pt x="2601635" y="3377485"/>
                </a:lnTo>
                <a:lnTo>
                  <a:pt x="2602007" y="3377198"/>
                </a:lnTo>
                <a:lnTo>
                  <a:pt x="2604557" y="3374381"/>
                </a:lnTo>
                <a:lnTo>
                  <a:pt x="2603322" y="3373008"/>
                </a:lnTo>
                <a:cubicBezTo>
                  <a:pt x="2591530" y="3360159"/>
                  <a:pt x="2580330" y="3347457"/>
                  <a:pt x="2572183" y="3335311"/>
                </a:cubicBezTo>
                <a:cubicBezTo>
                  <a:pt x="2583061" y="3344857"/>
                  <a:pt x="2593682" y="3356833"/>
                  <a:pt x="2604197" y="3369013"/>
                </a:cubicBezTo>
                <a:lnTo>
                  <a:pt x="2606796" y="3371907"/>
                </a:lnTo>
                <a:lnTo>
                  <a:pt x="2608320" y="3370225"/>
                </a:lnTo>
                <a:lnTo>
                  <a:pt x="2603177" y="3364213"/>
                </a:lnTo>
                <a:lnTo>
                  <a:pt x="2582184" y="3338514"/>
                </a:lnTo>
                <a:lnTo>
                  <a:pt x="2586128" y="3341179"/>
                </a:lnTo>
                <a:lnTo>
                  <a:pt x="2586313" y="3341277"/>
                </a:lnTo>
                <a:lnTo>
                  <a:pt x="2587313" y="3342344"/>
                </a:lnTo>
                <a:cubicBezTo>
                  <a:pt x="2589623" y="3345246"/>
                  <a:pt x="2601546" y="3360206"/>
                  <a:pt x="2602798" y="3359806"/>
                </a:cubicBezTo>
                <a:cubicBezTo>
                  <a:pt x="2606760" y="3358536"/>
                  <a:pt x="2593585" y="3343977"/>
                  <a:pt x="2594254" y="3346061"/>
                </a:cubicBezTo>
                <a:lnTo>
                  <a:pt x="2593122" y="3344835"/>
                </a:lnTo>
                <a:lnTo>
                  <a:pt x="2595526" y="3344310"/>
                </a:lnTo>
                <a:cubicBezTo>
                  <a:pt x="2595063" y="3343485"/>
                  <a:pt x="2593486" y="3342121"/>
                  <a:pt x="2591386" y="3340533"/>
                </a:cubicBezTo>
                <a:lnTo>
                  <a:pt x="2585871" y="3336647"/>
                </a:lnTo>
                <a:lnTo>
                  <a:pt x="2582943" y="3333012"/>
                </a:lnTo>
                <a:cubicBezTo>
                  <a:pt x="2583192" y="3329483"/>
                  <a:pt x="2594503" y="3342531"/>
                  <a:pt x="2594503" y="3342531"/>
                </a:cubicBezTo>
                <a:lnTo>
                  <a:pt x="2613632" y="3364357"/>
                </a:lnTo>
                <a:lnTo>
                  <a:pt x="2615639" y="3362140"/>
                </a:lnTo>
                <a:lnTo>
                  <a:pt x="2612008" y="3358205"/>
                </a:lnTo>
                <a:cubicBezTo>
                  <a:pt x="2610365" y="3356243"/>
                  <a:pt x="2609324" y="3354696"/>
                  <a:pt x="2609456" y="3354032"/>
                </a:cubicBezTo>
                <a:cubicBezTo>
                  <a:pt x="2611102" y="3352354"/>
                  <a:pt x="2614127" y="3354977"/>
                  <a:pt x="2616742" y="3358021"/>
                </a:cubicBezTo>
                <a:lnTo>
                  <a:pt x="2617922" y="3359617"/>
                </a:lnTo>
                <a:lnTo>
                  <a:pt x="2649099" y="3325179"/>
                </a:lnTo>
                <a:lnTo>
                  <a:pt x="2649955" y="3320821"/>
                </a:lnTo>
                <a:cubicBezTo>
                  <a:pt x="2650640" y="3319445"/>
                  <a:pt x="2651243" y="3318336"/>
                  <a:pt x="2650482" y="3317278"/>
                </a:cubicBezTo>
                <a:cubicBezTo>
                  <a:pt x="2646542" y="3311812"/>
                  <a:pt x="2626070" y="3302021"/>
                  <a:pt x="2618521" y="3297175"/>
                </a:cubicBezTo>
                <a:lnTo>
                  <a:pt x="2606244" y="3289411"/>
                </a:lnTo>
                <a:lnTo>
                  <a:pt x="2605485" y="3287838"/>
                </a:lnTo>
                <a:lnTo>
                  <a:pt x="2602899" y="3283528"/>
                </a:lnTo>
                <a:lnTo>
                  <a:pt x="2606920" y="3285894"/>
                </a:lnTo>
                <a:lnTo>
                  <a:pt x="2657599" y="3315790"/>
                </a:lnTo>
                <a:lnTo>
                  <a:pt x="2669883" y="3302223"/>
                </a:lnTo>
                <a:lnTo>
                  <a:pt x="2668988" y="3300097"/>
                </a:lnTo>
                <a:cubicBezTo>
                  <a:pt x="2660559" y="3290999"/>
                  <a:pt x="2637577" y="3285952"/>
                  <a:pt x="2640976" y="3282441"/>
                </a:cubicBezTo>
                <a:cubicBezTo>
                  <a:pt x="2640976" y="3282441"/>
                  <a:pt x="2645891" y="3284067"/>
                  <a:pt x="2650044" y="3284634"/>
                </a:cubicBezTo>
                <a:lnTo>
                  <a:pt x="2649286" y="3284966"/>
                </a:lnTo>
                <a:lnTo>
                  <a:pt x="2647968" y="3284350"/>
                </a:lnTo>
                <a:cubicBezTo>
                  <a:pt x="2648349" y="3284880"/>
                  <a:pt x="2648539" y="3285145"/>
                  <a:pt x="2648798" y="3285179"/>
                </a:cubicBezTo>
                <a:lnTo>
                  <a:pt x="2649286" y="3284966"/>
                </a:lnTo>
                <a:lnTo>
                  <a:pt x="2651710" y="3286098"/>
                </a:lnTo>
                <a:lnTo>
                  <a:pt x="2653018" y="3287246"/>
                </a:lnTo>
                <a:cubicBezTo>
                  <a:pt x="2653989" y="3287836"/>
                  <a:pt x="2654753" y="3288139"/>
                  <a:pt x="2654753" y="3288139"/>
                </a:cubicBezTo>
                <a:cubicBezTo>
                  <a:pt x="2654753" y="3288139"/>
                  <a:pt x="2658696" y="3285817"/>
                  <a:pt x="2661881" y="3287205"/>
                </a:cubicBezTo>
                <a:cubicBezTo>
                  <a:pt x="2665440" y="3288248"/>
                  <a:pt x="2670802" y="3291682"/>
                  <a:pt x="2676000" y="3295214"/>
                </a:cubicBezTo>
                <a:lnTo>
                  <a:pt x="2676142" y="3295309"/>
                </a:lnTo>
                <a:lnTo>
                  <a:pt x="2681344" y="3289563"/>
                </a:lnTo>
                <a:lnTo>
                  <a:pt x="2655736" y="3272239"/>
                </a:lnTo>
                <a:lnTo>
                  <a:pt x="2614901" y="3247518"/>
                </a:lnTo>
                <a:lnTo>
                  <a:pt x="2613048" y="3244710"/>
                </a:lnTo>
                <a:lnTo>
                  <a:pt x="2608317" y="3238397"/>
                </a:lnTo>
                <a:lnTo>
                  <a:pt x="2621709" y="3245319"/>
                </a:lnTo>
                <a:lnTo>
                  <a:pt x="2609905" y="3236796"/>
                </a:lnTo>
                <a:lnTo>
                  <a:pt x="2612506" y="3234413"/>
                </a:lnTo>
                <a:lnTo>
                  <a:pt x="2609183" y="3230609"/>
                </a:lnTo>
                <a:lnTo>
                  <a:pt x="2621576" y="3237471"/>
                </a:lnTo>
                <a:lnTo>
                  <a:pt x="2625058" y="3240183"/>
                </a:lnTo>
                <a:cubicBezTo>
                  <a:pt x="2626136" y="3241113"/>
                  <a:pt x="2626698" y="3241747"/>
                  <a:pt x="2626386" y="3241847"/>
                </a:cubicBezTo>
                <a:lnTo>
                  <a:pt x="2626915" y="3240428"/>
                </a:lnTo>
                <a:lnTo>
                  <a:pt x="2643497" y="3249610"/>
                </a:lnTo>
                <a:lnTo>
                  <a:pt x="2647438" y="3253691"/>
                </a:lnTo>
                <a:cubicBezTo>
                  <a:pt x="2649897" y="3256329"/>
                  <a:pt x="2652650" y="3259400"/>
                  <a:pt x="2656054" y="3263388"/>
                </a:cubicBezTo>
                <a:cubicBezTo>
                  <a:pt x="2657975" y="3265072"/>
                  <a:pt x="2671928" y="3282068"/>
                  <a:pt x="2667892" y="3273778"/>
                </a:cubicBezTo>
                <a:cubicBezTo>
                  <a:pt x="2664580" y="3267746"/>
                  <a:pt x="2652686" y="3257185"/>
                  <a:pt x="2650098" y="3253414"/>
                </a:cubicBezTo>
                <a:lnTo>
                  <a:pt x="2649922" y="3253169"/>
                </a:lnTo>
                <a:lnTo>
                  <a:pt x="2654444" y="3255671"/>
                </a:lnTo>
                <a:lnTo>
                  <a:pt x="2690907" y="3279000"/>
                </a:lnTo>
                <a:lnTo>
                  <a:pt x="2696386" y="3272946"/>
                </a:lnTo>
                <a:lnTo>
                  <a:pt x="2686393" y="3264197"/>
                </a:lnTo>
                <a:cubicBezTo>
                  <a:pt x="2674917" y="3254284"/>
                  <a:pt x="2661998" y="3243699"/>
                  <a:pt x="2642203" y="3229057"/>
                </a:cubicBezTo>
                <a:cubicBezTo>
                  <a:pt x="2636709" y="3223296"/>
                  <a:pt x="2580380" y="3183591"/>
                  <a:pt x="2608325" y="3193540"/>
                </a:cubicBezTo>
                <a:cubicBezTo>
                  <a:pt x="2628590" y="3202056"/>
                  <a:pt x="2663058" y="3237683"/>
                  <a:pt x="2675643" y="3244764"/>
                </a:cubicBezTo>
                <a:lnTo>
                  <a:pt x="2704131" y="3261654"/>
                </a:lnTo>
                <a:lnTo>
                  <a:pt x="2712255" y="3249172"/>
                </a:lnTo>
                <a:lnTo>
                  <a:pt x="2706853" y="3246950"/>
                </a:lnTo>
                <a:cubicBezTo>
                  <a:pt x="2705798" y="3246217"/>
                  <a:pt x="2705308" y="3245567"/>
                  <a:pt x="2705273" y="3245123"/>
                </a:cubicBezTo>
                <a:cubicBezTo>
                  <a:pt x="2705221" y="3244458"/>
                  <a:pt x="2706194" y="3244255"/>
                  <a:pt x="2707827" y="3244934"/>
                </a:cubicBezTo>
                <a:lnTo>
                  <a:pt x="2712588" y="3248659"/>
                </a:lnTo>
                <a:lnTo>
                  <a:pt x="2742519" y="3202669"/>
                </a:lnTo>
                <a:lnTo>
                  <a:pt x="2739428" y="3198524"/>
                </a:lnTo>
                <a:lnTo>
                  <a:pt x="2737470" y="3195996"/>
                </a:lnTo>
                <a:lnTo>
                  <a:pt x="2741756" y="3198622"/>
                </a:lnTo>
                <a:lnTo>
                  <a:pt x="2744137" y="3200185"/>
                </a:lnTo>
                <a:lnTo>
                  <a:pt x="2746815" y="3196069"/>
                </a:lnTo>
                <a:lnTo>
                  <a:pt x="2741898" y="3188888"/>
                </a:lnTo>
                <a:lnTo>
                  <a:pt x="2728082" y="3167228"/>
                </a:lnTo>
                <a:lnTo>
                  <a:pt x="2729769" y="3168987"/>
                </a:lnTo>
                <a:cubicBezTo>
                  <a:pt x="2733499" y="3173364"/>
                  <a:pt x="2737854" y="3179140"/>
                  <a:pt x="2742091" y="3184106"/>
                </a:cubicBezTo>
                <a:lnTo>
                  <a:pt x="2743391" y="3185485"/>
                </a:lnTo>
                <a:lnTo>
                  <a:pt x="2748498" y="3193482"/>
                </a:lnTo>
                <a:lnTo>
                  <a:pt x="2756053" y="3181874"/>
                </a:lnTo>
                <a:lnTo>
                  <a:pt x="2753185" y="3178637"/>
                </a:lnTo>
                <a:cubicBezTo>
                  <a:pt x="2747894" y="3172338"/>
                  <a:pt x="2743056" y="3166125"/>
                  <a:pt x="2738982" y="3160051"/>
                </a:cubicBezTo>
                <a:lnTo>
                  <a:pt x="2750228" y="3171102"/>
                </a:lnTo>
                <a:lnTo>
                  <a:pt x="2732054" y="3144073"/>
                </a:lnTo>
                <a:lnTo>
                  <a:pt x="2706699" y="3125701"/>
                </a:lnTo>
                <a:lnTo>
                  <a:pt x="2712160" y="3134953"/>
                </a:lnTo>
                <a:lnTo>
                  <a:pt x="2727234" y="3159922"/>
                </a:lnTo>
                <a:lnTo>
                  <a:pt x="2722876" y="3154081"/>
                </a:lnTo>
                <a:lnTo>
                  <a:pt x="2705238" y="3124643"/>
                </a:lnTo>
                <a:lnTo>
                  <a:pt x="2624338" y="3066028"/>
                </a:lnTo>
                <a:cubicBezTo>
                  <a:pt x="2569519" y="3024533"/>
                  <a:pt x="2518255" y="2983010"/>
                  <a:pt x="2476446" y="2943251"/>
                </a:cubicBezTo>
                <a:cubicBezTo>
                  <a:pt x="2495484" y="2954301"/>
                  <a:pt x="2516280" y="2969228"/>
                  <a:pt x="2538154" y="2985540"/>
                </a:cubicBezTo>
                <a:lnTo>
                  <a:pt x="2563970" y="3004699"/>
                </a:lnTo>
                <a:lnTo>
                  <a:pt x="2578801" y="3017454"/>
                </a:lnTo>
                <a:lnTo>
                  <a:pt x="2582685" y="3018589"/>
                </a:lnTo>
                <a:lnTo>
                  <a:pt x="2606327" y="3036134"/>
                </a:lnTo>
                <a:cubicBezTo>
                  <a:pt x="2630652" y="3055270"/>
                  <a:pt x="2654888" y="3072024"/>
                  <a:pt x="2679279" y="3087030"/>
                </a:cubicBezTo>
                <a:lnTo>
                  <a:pt x="2683423" y="3089295"/>
                </a:lnTo>
                <a:lnTo>
                  <a:pt x="2683297" y="3089091"/>
                </a:lnTo>
                <a:cubicBezTo>
                  <a:pt x="2676079" y="3078080"/>
                  <a:pt x="2668652" y="3066933"/>
                  <a:pt x="2661873" y="3055666"/>
                </a:cubicBezTo>
                <a:cubicBezTo>
                  <a:pt x="2655090" y="3043388"/>
                  <a:pt x="2647953" y="3031382"/>
                  <a:pt x="2641189" y="3019747"/>
                </a:cubicBezTo>
                <a:cubicBezTo>
                  <a:pt x="2634422" y="3008112"/>
                  <a:pt x="2628029" y="2996847"/>
                  <a:pt x="2622737" y="2986055"/>
                </a:cubicBezTo>
                <a:cubicBezTo>
                  <a:pt x="2630892" y="2997810"/>
                  <a:pt x="2639055" y="3011584"/>
                  <a:pt x="2646029" y="3024574"/>
                </a:cubicBezTo>
                <a:lnTo>
                  <a:pt x="2654286" y="3037235"/>
                </a:lnTo>
                <a:cubicBezTo>
                  <a:pt x="2657114" y="3036916"/>
                  <a:pt x="2651714" y="3026137"/>
                  <a:pt x="2650163" y="3024108"/>
                </a:cubicBezTo>
                <a:cubicBezTo>
                  <a:pt x="2634544" y="2995011"/>
                  <a:pt x="2611811" y="2963409"/>
                  <a:pt x="2600613" y="2936386"/>
                </a:cubicBezTo>
                <a:cubicBezTo>
                  <a:pt x="2618188" y="2959385"/>
                  <a:pt x="2632851" y="2991713"/>
                  <a:pt x="2649263" y="3016127"/>
                </a:cubicBezTo>
                <a:cubicBezTo>
                  <a:pt x="2644250" y="3008795"/>
                  <a:pt x="2652630" y="3022545"/>
                  <a:pt x="2654032" y="3021284"/>
                </a:cubicBezTo>
                <a:cubicBezTo>
                  <a:pt x="2656398" y="3018814"/>
                  <a:pt x="2650569" y="3015981"/>
                  <a:pt x="2650569" y="3015981"/>
                </a:cubicBezTo>
                <a:cubicBezTo>
                  <a:pt x="2641983" y="3000418"/>
                  <a:pt x="2633471" y="2985489"/>
                  <a:pt x="2625317" y="2970818"/>
                </a:cubicBezTo>
                <a:lnTo>
                  <a:pt x="2609787" y="2941494"/>
                </a:lnTo>
                <a:lnTo>
                  <a:pt x="2613131" y="2944882"/>
                </a:lnTo>
                <a:lnTo>
                  <a:pt x="2613292" y="2945014"/>
                </a:lnTo>
                <a:lnTo>
                  <a:pt x="2614065" y="2946258"/>
                </a:lnTo>
                <a:cubicBezTo>
                  <a:pt x="2615758" y="2949558"/>
                  <a:pt x="2624507" y="2966571"/>
                  <a:pt x="2625813" y="2966424"/>
                </a:cubicBezTo>
                <a:cubicBezTo>
                  <a:pt x="2629947" y="2965958"/>
                  <a:pt x="2619893" y="2949091"/>
                  <a:pt x="2620138" y="2951267"/>
                </a:cubicBezTo>
                <a:lnTo>
                  <a:pt x="2619269" y="2949842"/>
                </a:lnTo>
                <a:lnTo>
                  <a:pt x="2621731" y="2949801"/>
                </a:lnTo>
                <a:cubicBezTo>
                  <a:pt x="2621438" y="2948900"/>
                  <a:pt x="2620160" y="2947254"/>
                  <a:pt x="2618413" y="2945284"/>
                </a:cubicBezTo>
                <a:lnTo>
                  <a:pt x="2613770" y="2940388"/>
                </a:lnTo>
                <a:lnTo>
                  <a:pt x="2611614" y="2936248"/>
                </a:lnTo>
                <a:cubicBezTo>
                  <a:pt x="2612552" y="2932836"/>
                  <a:pt x="2621076" y="2947855"/>
                  <a:pt x="2621076" y="2947855"/>
                </a:cubicBezTo>
                <a:cubicBezTo>
                  <a:pt x="2636654" y="2976590"/>
                  <a:pt x="2651762" y="3001152"/>
                  <a:pt x="2665204" y="3024617"/>
                </a:cubicBezTo>
                <a:cubicBezTo>
                  <a:pt x="2666756" y="3026646"/>
                  <a:pt x="2680926" y="3054620"/>
                  <a:pt x="2684938" y="3053066"/>
                </a:cubicBezTo>
                <a:cubicBezTo>
                  <a:pt x="2687428" y="3051685"/>
                  <a:pt x="2675924" y="3033694"/>
                  <a:pt x="2682903" y="3048704"/>
                </a:cubicBezTo>
                <a:cubicBezTo>
                  <a:pt x="2670889" y="3026179"/>
                  <a:pt x="2659264" y="3007103"/>
                  <a:pt x="2647156" y="2985693"/>
                </a:cubicBezTo>
                <a:cubicBezTo>
                  <a:pt x="2647033" y="2984603"/>
                  <a:pt x="2632436" y="2964575"/>
                  <a:pt x="2633475" y="2962069"/>
                </a:cubicBezTo>
                <a:cubicBezTo>
                  <a:pt x="2637363" y="2959427"/>
                  <a:pt x="2643277" y="2974742"/>
                  <a:pt x="2643277" y="2974742"/>
                </a:cubicBezTo>
                <a:cubicBezTo>
                  <a:pt x="2660060" y="3002421"/>
                  <a:pt x="2669887" y="3017294"/>
                  <a:pt x="2685242" y="3044031"/>
                </a:cubicBezTo>
                <a:cubicBezTo>
                  <a:pt x="2686793" y="3046062"/>
                  <a:pt x="2700500" y="3071883"/>
                  <a:pt x="2703206" y="3070477"/>
                </a:cubicBezTo>
                <a:cubicBezTo>
                  <a:pt x="2704246" y="3067972"/>
                  <a:pt x="2689792" y="3049213"/>
                  <a:pt x="2691343" y="3051241"/>
                </a:cubicBezTo>
                <a:cubicBezTo>
                  <a:pt x="2687853" y="3043737"/>
                  <a:pt x="2684731" y="3039498"/>
                  <a:pt x="2680880" y="3030748"/>
                </a:cubicBezTo>
                <a:cubicBezTo>
                  <a:pt x="2690199" y="3041086"/>
                  <a:pt x="2694561" y="3054369"/>
                  <a:pt x="2702572" y="3064854"/>
                </a:cubicBezTo>
                <a:cubicBezTo>
                  <a:pt x="2704246" y="3067972"/>
                  <a:pt x="2708646" y="3069864"/>
                  <a:pt x="2711768" y="3074104"/>
                </a:cubicBezTo>
                <a:lnTo>
                  <a:pt x="2722553" y="3089153"/>
                </a:lnTo>
                <a:lnTo>
                  <a:pt x="2724050" y="3089438"/>
                </a:lnTo>
                <a:lnTo>
                  <a:pt x="2722861" y="3089528"/>
                </a:lnTo>
                <a:lnTo>
                  <a:pt x="2722811" y="3089514"/>
                </a:lnTo>
                <a:lnTo>
                  <a:pt x="2725300" y="3092989"/>
                </a:lnTo>
                <a:lnTo>
                  <a:pt x="2728109" y="3097264"/>
                </a:lnTo>
                <a:lnTo>
                  <a:pt x="2732151" y="3098009"/>
                </a:lnTo>
                <a:lnTo>
                  <a:pt x="2686746" y="3022189"/>
                </a:lnTo>
                <a:cubicBezTo>
                  <a:pt x="2705968" y="3046104"/>
                  <a:pt x="2712420" y="3068153"/>
                  <a:pt x="2731540" y="3091160"/>
                </a:cubicBezTo>
                <a:cubicBezTo>
                  <a:pt x="2730778" y="3091247"/>
                  <a:pt x="2734269" y="3094848"/>
                  <a:pt x="2737306" y="3097353"/>
                </a:cubicBezTo>
                <a:lnTo>
                  <a:pt x="2740749" y="3099591"/>
                </a:lnTo>
                <a:lnTo>
                  <a:pt x="2740913" y="3099621"/>
                </a:lnTo>
                <a:lnTo>
                  <a:pt x="2740348" y="3096964"/>
                </a:lnTo>
                <a:lnTo>
                  <a:pt x="2738298" y="3093583"/>
                </a:lnTo>
                <a:lnTo>
                  <a:pt x="2736001" y="3092979"/>
                </a:lnTo>
                <a:lnTo>
                  <a:pt x="2737891" y="3092914"/>
                </a:lnTo>
                <a:lnTo>
                  <a:pt x="2734914" y="3088002"/>
                </a:lnTo>
                <a:lnTo>
                  <a:pt x="2733066" y="3087504"/>
                </a:lnTo>
                <a:lnTo>
                  <a:pt x="2734137" y="3086721"/>
                </a:lnTo>
                <a:lnTo>
                  <a:pt x="2690001" y="3013923"/>
                </a:lnTo>
                <a:cubicBezTo>
                  <a:pt x="2686396" y="3007350"/>
                  <a:pt x="2679273" y="2991072"/>
                  <a:pt x="2688980" y="3004855"/>
                </a:cubicBezTo>
                <a:cubicBezTo>
                  <a:pt x="2700361" y="3021756"/>
                  <a:pt x="2713406" y="3039755"/>
                  <a:pt x="2725031" y="3058833"/>
                </a:cubicBezTo>
                <a:cubicBezTo>
                  <a:pt x="2728494" y="3064136"/>
                  <a:pt x="2741446" y="3083249"/>
                  <a:pt x="2732800" y="3067140"/>
                </a:cubicBezTo>
                <a:cubicBezTo>
                  <a:pt x="2724275" y="3052122"/>
                  <a:pt x="2714269" y="3036168"/>
                  <a:pt x="2704502" y="3020623"/>
                </a:cubicBezTo>
                <a:lnTo>
                  <a:pt x="2692880" y="3002004"/>
                </a:lnTo>
                <a:lnTo>
                  <a:pt x="2700902" y="3008030"/>
                </a:lnTo>
                <a:cubicBezTo>
                  <a:pt x="2713742" y="3013649"/>
                  <a:pt x="2701535" y="3002084"/>
                  <a:pt x="2693106" y="2995160"/>
                </a:cubicBezTo>
                <a:lnTo>
                  <a:pt x="2682732" y="2985136"/>
                </a:lnTo>
                <a:lnTo>
                  <a:pt x="2677638" y="2976562"/>
                </a:lnTo>
                <a:lnTo>
                  <a:pt x="2677020" y="2975531"/>
                </a:lnTo>
                <a:lnTo>
                  <a:pt x="2681411" y="2979292"/>
                </a:lnTo>
                <a:cubicBezTo>
                  <a:pt x="2687350" y="2984332"/>
                  <a:pt x="2693140" y="2989422"/>
                  <a:pt x="2698209" y="2994763"/>
                </a:cubicBezTo>
                <a:lnTo>
                  <a:pt x="2731678" y="3028347"/>
                </a:lnTo>
                <a:lnTo>
                  <a:pt x="2734479" y="3028077"/>
                </a:lnTo>
                <a:lnTo>
                  <a:pt x="2726492" y="3019070"/>
                </a:lnTo>
                <a:cubicBezTo>
                  <a:pt x="2719745" y="3011563"/>
                  <a:pt x="2712127" y="3002756"/>
                  <a:pt x="2709518" y="3000684"/>
                </a:cubicBezTo>
                <a:cubicBezTo>
                  <a:pt x="2708438" y="2998309"/>
                  <a:pt x="2706191" y="2993363"/>
                  <a:pt x="2705651" y="2992176"/>
                </a:cubicBezTo>
                <a:lnTo>
                  <a:pt x="2697830" y="2986489"/>
                </a:lnTo>
                <a:lnTo>
                  <a:pt x="2693754" y="2985234"/>
                </a:lnTo>
                <a:lnTo>
                  <a:pt x="2696989" y="2984738"/>
                </a:lnTo>
                <a:lnTo>
                  <a:pt x="2696078" y="2982733"/>
                </a:lnTo>
                <a:lnTo>
                  <a:pt x="2694137" y="2982741"/>
                </a:lnTo>
                <a:lnTo>
                  <a:pt x="2694737" y="2979781"/>
                </a:lnTo>
                <a:lnTo>
                  <a:pt x="2694255" y="2978723"/>
                </a:lnTo>
                <a:lnTo>
                  <a:pt x="2689410" y="2977619"/>
                </a:lnTo>
                <a:lnTo>
                  <a:pt x="2693109" y="2977161"/>
                </a:lnTo>
                <a:lnTo>
                  <a:pt x="2685588" y="2970970"/>
                </a:lnTo>
                <a:cubicBezTo>
                  <a:pt x="2682132" y="2968104"/>
                  <a:pt x="2678449" y="2964744"/>
                  <a:pt x="2676021" y="2961234"/>
                </a:cubicBezTo>
                <a:cubicBezTo>
                  <a:pt x="2667565" y="2949970"/>
                  <a:pt x="2684272" y="2964096"/>
                  <a:pt x="2687421" y="2967354"/>
                </a:cubicBezTo>
                <a:lnTo>
                  <a:pt x="2697317" y="2976639"/>
                </a:lnTo>
                <a:lnTo>
                  <a:pt x="2704866" y="2975704"/>
                </a:lnTo>
                <a:lnTo>
                  <a:pt x="2698553" y="2969215"/>
                </a:lnTo>
                <a:cubicBezTo>
                  <a:pt x="2695405" y="2965955"/>
                  <a:pt x="2693155" y="2961008"/>
                  <a:pt x="2688928" y="2955377"/>
                </a:cubicBezTo>
                <a:cubicBezTo>
                  <a:pt x="2682719" y="2949056"/>
                  <a:pt x="2678520" y="2947768"/>
                  <a:pt x="2677712" y="2942321"/>
                </a:cubicBezTo>
                <a:cubicBezTo>
                  <a:pt x="2677684" y="2937978"/>
                  <a:pt x="2682007" y="2936476"/>
                  <a:pt x="2680928" y="2934102"/>
                </a:cubicBezTo>
                <a:cubicBezTo>
                  <a:pt x="2678140" y="2927969"/>
                  <a:pt x="2659993" y="2914343"/>
                  <a:pt x="2653545" y="2908107"/>
                </a:cubicBezTo>
                <a:lnTo>
                  <a:pt x="2643034" y="2898080"/>
                </a:lnTo>
                <a:lnTo>
                  <a:pt x="2642600" y="2896388"/>
                </a:lnTo>
                <a:lnTo>
                  <a:pt x="2640910" y="2891654"/>
                </a:lnTo>
                <a:lnTo>
                  <a:pt x="2644388" y="2894766"/>
                </a:lnTo>
                <a:cubicBezTo>
                  <a:pt x="2660912" y="2909786"/>
                  <a:pt x="2677857" y="2925203"/>
                  <a:pt x="2696527" y="2941510"/>
                </a:cubicBezTo>
                <a:cubicBezTo>
                  <a:pt x="2699587" y="2944572"/>
                  <a:pt x="2707776" y="2951577"/>
                  <a:pt x="2716834" y="2959885"/>
                </a:cubicBezTo>
                <a:cubicBezTo>
                  <a:pt x="2717621" y="2960700"/>
                  <a:pt x="2719759" y="2962806"/>
                  <a:pt x="2722341" y="2965284"/>
                </a:cubicBezTo>
                <a:lnTo>
                  <a:pt x="2730138" y="2972572"/>
                </a:lnTo>
                <a:lnTo>
                  <a:pt x="2732598" y="2972269"/>
                </a:lnTo>
                <a:lnTo>
                  <a:pt x="2729604" y="2968122"/>
                </a:lnTo>
                <a:cubicBezTo>
                  <a:pt x="2729865" y="2968064"/>
                  <a:pt x="2731275" y="2969256"/>
                  <a:pt x="2733110" y="2970924"/>
                </a:cubicBezTo>
                <a:lnTo>
                  <a:pt x="2734888" y="2972565"/>
                </a:lnTo>
                <a:lnTo>
                  <a:pt x="2737858" y="2973087"/>
                </a:lnTo>
                <a:lnTo>
                  <a:pt x="2737868" y="2972489"/>
                </a:lnTo>
                <a:lnTo>
                  <a:pt x="2738852" y="2969218"/>
                </a:lnTo>
                <a:lnTo>
                  <a:pt x="2741291" y="2971192"/>
                </a:lnTo>
                <a:lnTo>
                  <a:pt x="2743786" y="2970884"/>
                </a:lnTo>
                <a:lnTo>
                  <a:pt x="2739444" y="2966662"/>
                </a:lnTo>
                <a:cubicBezTo>
                  <a:pt x="2732137" y="2959607"/>
                  <a:pt x="2724505" y="2952294"/>
                  <a:pt x="2722930" y="2950663"/>
                </a:cubicBezTo>
                <a:cubicBezTo>
                  <a:pt x="2715644" y="2941971"/>
                  <a:pt x="2708566" y="2934351"/>
                  <a:pt x="2703798" y="2927531"/>
                </a:cubicBezTo>
                <a:cubicBezTo>
                  <a:pt x="2703258" y="2926344"/>
                  <a:pt x="2702992" y="2922084"/>
                  <a:pt x="2702452" y="2920898"/>
                </a:cubicBezTo>
                <a:cubicBezTo>
                  <a:pt x="2695975" y="2910318"/>
                  <a:pt x="2674435" y="2900849"/>
                  <a:pt x="2678457" y="2898078"/>
                </a:cubicBezTo>
                <a:cubicBezTo>
                  <a:pt x="2678457" y="2898078"/>
                  <a:pt x="2682957" y="2900637"/>
                  <a:pt x="2686918" y="2902010"/>
                </a:cubicBezTo>
                <a:lnTo>
                  <a:pt x="2686110" y="2902187"/>
                </a:lnTo>
                <a:lnTo>
                  <a:pt x="2684938" y="2901323"/>
                </a:lnTo>
                <a:cubicBezTo>
                  <a:pt x="2685207" y="2901918"/>
                  <a:pt x="2685341" y="2902214"/>
                  <a:pt x="2685590" y="2902300"/>
                </a:cubicBezTo>
                <a:lnTo>
                  <a:pt x="2686110" y="2902187"/>
                </a:lnTo>
                <a:lnTo>
                  <a:pt x="2688265" y="2903774"/>
                </a:lnTo>
                <a:lnTo>
                  <a:pt x="2689321" y="2905157"/>
                </a:lnTo>
                <a:cubicBezTo>
                  <a:pt x="2690157" y="2905925"/>
                  <a:pt x="2690848" y="2906372"/>
                  <a:pt x="2690848" y="2906372"/>
                </a:cubicBezTo>
                <a:cubicBezTo>
                  <a:pt x="2690848" y="2906372"/>
                  <a:pt x="2695168" y="2904871"/>
                  <a:pt x="2698019" y="2906860"/>
                </a:cubicBezTo>
                <a:cubicBezTo>
                  <a:pt x="2704589" y="2910304"/>
                  <a:pt x="2716343" y="2924547"/>
                  <a:pt x="2721473" y="2928492"/>
                </a:cubicBezTo>
                <a:cubicBezTo>
                  <a:pt x="2722012" y="2929678"/>
                  <a:pt x="2725133" y="2928594"/>
                  <a:pt x="2727114" y="2929280"/>
                </a:cubicBezTo>
                <a:cubicBezTo>
                  <a:pt x="2735664" y="2933411"/>
                  <a:pt x="2746069" y="2948353"/>
                  <a:pt x="2754498" y="2955276"/>
                </a:cubicBezTo>
                <a:lnTo>
                  <a:pt x="2767553" y="2969089"/>
                </a:lnTo>
                <a:lnTo>
                  <a:pt x="2772300" y="2968766"/>
                </a:lnTo>
                <a:lnTo>
                  <a:pt x="2766077" y="2962957"/>
                </a:lnTo>
                <a:cubicBezTo>
                  <a:pt x="2763515" y="2960589"/>
                  <a:pt x="2761450" y="2958645"/>
                  <a:pt x="2760528" y="2957533"/>
                </a:cubicBezTo>
                <a:cubicBezTo>
                  <a:pt x="2739640" y="2934207"/>
                  <a:pt x="2717618" y="2912363"/>
                  <a:pt x="2694936" y="2890978"/>
                </a:cubicBezTo>
                <a:lnTo>
                  <a:pt x="2659760" y="2858708"/>
                </a:lnTo>
                <a:lnTo>
                  <a:pt x="2658494" y="2855588"/>
                </a:lnTo>
                <a:lnTo>
                  <a:pt x="2655097" y="2848470"/>
                </a:lnTo>
                <a:lnTo>
                  <a:pt x="2666867" y="2857890"/>
                </a:lnTo>
                <a:lnTo>
                  <a:pt x="2656971" y="2847213"/>
                </a:lnTo>
                <a:lnTo>
                  <a:pt x="2659989" y="2845388"/>
                </a:lnTo>
                <a:lnTo>
                  <a:pt x="2657479" y="2841003"/>
                </a:lnTo>
                <a:lnTo>
                  <a:pt x="2668281" y="2850170"/>
                </a:lnTo>
                <a:lnTo>
                  <a:pt x="2671161" y="2853514"/>
                </a:lnTo>
                <a:cubicBezTo>
                  <a:pt x="2672036" y="2854638"/>
                  <a:pt x="2672462" y="2855370"/>
                  <a:pt x="2672135" y="2855406"/>
                </a:cubicBezTo>
                <a:lnTo>
                  <a:pt x="2672935" y="2854119"/>
                </a:lnTo>
                <a:lnTo>
                  <a:pt x="2687385" y="2866382"/>
                </a:lnTo>
                <a:lnTo>
                  <a:pt x="2690448" y="2871159"/>
                </a:lnTo>
                <a:cubicBezTo>
                  <a:pt x="2692340" y="2874229"/>
                  <a:pt x="2694434" y="2877781"/>
                  <a:pt x="2696988" y="2882362"/>
                </a:cubicBezTo>
                <a:cubicBezTo>
                  <a:pt x="2698540" y="2884389"/>
                  <a:pt x="2708880" y="2903796"/>
                  <a:pt x="2706552" y="2894875"/>
                </a:cubicBezTo>
                <a:cubicBezTo>
                  <a:pt x="2704491" y="2888312"/>
                  <a:pt x="2694907" y="2875616"/>
                  <a:pt x="2693111" y="2871411"/>
                </a:cubicBezTo>
                <a:lnTo>
                  <a:pt x="2692987" y="2871136"/>
                </a:lnTo>
                <a:lnTo>
                  <a:pt x="2696927" y="2874478"/>
                </a:lnTo>
                <a:cubicBezTo>
                  <a:pt x="2708956" y="2883817"/>
                  <a:pt x="2719032" y="2894519"/>
                  <a:pt x="2729289" y="2905158"/>
                </a:cubicBezTo>
                <a:lnTo>
                  <a:pt x="2744707" y="2919130"/>
                </a:lnTo>
                <a:lnTo>
                  <a:pt x="2744745" y="2919225"/>
                </a:lnTo>
                <a:lnTo>
                  <a:pt x="2744913" y="2919317"/>
                </a:lnTo>
                <a:lnTo>
                  <a:pt x="2762731" y="2935462"/>
                </a:lnTo>
                <a:cubicBezTo>
                  <a:pt x="2759380" y="2931300"/>
                  <a:pt x="2753936" y="2926319"/>
                  <a:pt x="2756195" y="2926587"/>
                </a:cubicBezTo>
                <a:lnTo>
                  <a:pt x="2760862" y="2928602"/>
                </a:lnTo>
                <a:lnTo>
                  <a:pt x="2775979" y="2951703"/>
                </a:lnTo>
                <a:lnTo>
                  <a:pt x="2766389" y="2933211"/>
                </a:lnTo>
                <a:lnTo>
                  <a:pt x="2767395" y="2934092"/>
                </a:lnTo>
                <a:cubicBezTo>
                  <a:pt x="2773218" y="2939398"/>
                  <a:pt x="2781304" y="2946928"/>
                  <a:pt x="2786966" y="2951046"/>
                </a:cubicBezTo>
                <a:lnTo>
                  <a:pt x="2788092" y="2951713"/>
                </a:lnTo>
                <a:lnTo>
                  <a:pt x="2762258" y="2928706"/>
                </a:lnTo>
                <a:lnTo>
                  <a:pt x="2778470" y="2937155"/>
                </a:lnTo>
                <a:lnTo>
                  <a:pt x="2777206" y="2935731"/>
                </a:lnTo>
                <a:cubicBezTo>
                  <a:pt x="2772628" y="2930935"/>
                  <a:pt x="2767987" y="2926534"/>
                  <a:pt x="2762380" y="2920007"/>
                </a:cubicBezTo>
                <a:cubicBezTo>
                  <a:pt x="2746035" y="2903006"/>
                  <a:pt x="2760671" y="2916248"/>
                  <a:pt x="2768922" y="2919108"/>
                </a:cubicBezTo>
                <a:cubicBezTo>
                  <a:pt x="2775192" y="2921282"/>
                  <a:pt x="2761573" y="2914560"/>
                  <a:pt x="2766676" y="2914162"/>
                </a:cubicBezTo>
                <a:cubicBezTo>
                  <a:pt x="2771776" y="2913764"/>
                  <a:pt x="2778791" y="2925529"/>
                  <a:pt x="2783920" y="2929475"/>
                </a:cubicBezTo>
                <a:cubicBezTo>
                  <a:pt x="2788389" y="2935023"/>
                  <a:pt x="2793155" y="2941843"/>
                  <a:pt x="2800265" y="2946476"/>
                </a:cubicBezTo>
                <a:cubicBezTo>
                  <a:pt x="2800265" y="2946476"/>
                  <a:pt x="2803387" y="2945390"/>
                  <a:pt x="2805367" y="2946077"/>
                </a:cubicBezTo>
                <a:lnTo>
                  <a:pt x="2807918" y="2948280"/>
                </a:lnTo>
                <a:lnTo>
                  <a:pt x="2809703" y="2947581"/>
                </a:lnTo>
                <a:lnTo>
                  <a:pt x="2810551" y="2947312"/>
                </a:lnTo>
                <a:lnTo>
                  <a:pt x="2826350" y="2959614"/>
                </a:lnTo>
                <a:lnTo>
                  <a:pt x="2820392" y="2953178"/>
                </a:lnTo>
                <a:cubicBezTo>
                  <a:pt x="2817541" y="2950153"/>
                  <a:pt x="2815035" y="2947472"/>
                  <a:pt x="2813979" y="2946063"/>
                </a:cubicBezTo>
                <a:cubicBezTo>
                  <a:pt x="2809181" y="2941317"/>
                  <a:pt x="2804734" y="2937191"/>
                  <a:pt x="2801206" y="2933635"/>
                </a:cubicBezTo>
                <a:lnTo>
                  <a:pt x="2795417" y="2926444"/>
                </a:lnTo>
                <a:lnTo>
                  <a:pt x="2788500" y="2928128"/>
                </a:lnTo>
                <a:cubicBezTo>
                  <a:pt x="2787064" y="2928158"/>
                  <a:pt x="2786192" y="2927893"/>
                  <a:pt x="2785869" y="2927515"/>
                </a:cubicBezTo>
                <a:cubicBezTo>
                  <a:pt x="2785384" y="2926947"/>
                  <a:pt x="2786131" y="2926124"/>
                  <a:pt x="2788055" y="2925663"/>
                </a:cubicBezTo>
                <a:lnTo>
                  <a:pt x="2794984" y="2925906"/>
                </a:lnTo>
                <a:lnTo>
                  <a:pt x="2793946" y="2924616"/>
                </a:lnTo>
                <a:cubicBezTo>
                  <a:pt x="2781022" y="2907803"/>
                  <a:pt x="2769444" y="2897621"/>
                  <a:pt x="2756761" y="2880723"/>
                </a:cubicBezTo>
                <a:cubicBezTo>
                  <a:pt x="2772298" y="2892278"/>
                  <a:pt x="2781923" y="2906114"/>
                  <a:pt x="2796559" y="2919357"/>
                </a:cubicBezTo>
                <a:lnTo>
                  <a:pt x="2802409" y="2925569"/>
                </a:lnTo>
                <a:lnTo>
                  <a:pt x="2828000" y="2923481"/>
                </a:lnTo>
                <a:lnTo>
                  <a:pt x="2828153" y="2923477"/>
                </a:lnTo>
                <a:lnTo>
                  <a:pt x="2827586" y="2922780"/>
                </a:lnTo>
                <a:cubicBezTo>
                  <a:pt x="2823095" y="2917640"/>
                  <a:pt x="2822388" y="2916311"/>
                  <a:pt x="2823874" y="2917201"/>
                </a:cubicBezTo>
                <a:lnTo>
                  <a:pt x="2831416" y="2923373"/>
                </a:lnTo>
                <a:lnTo>
                  <a:pt x="2859235" y="2922491"/>
                </a:lnTo>
                <a:lnTo>
                  <a:pt x="2861458" y="2922465"/>
                </a:lnTo>
                <a:lnTo>
                  <a:pt x="2860549" y="2920946"/>
                </a:lnTo>
                <a:cubicBezTo>
                  <a:pt x="2857646" y="2915751"/>
                  <a:pt x="2854948" y="2910385"/>
                  <a:pt x="2852651" y="2904674"/>
                </a:cubicBezTo>
                <a:lnTo>
                  <a:pt x="2854106" y="2906604"/>
                </a:lnTo>
                <a:lnTo>
                  <a:pt x="2839194" y="2880709"/>
                </a:lnTo>
                <a:lnTo>
                  <a:pt x="2831336" y="2866359"/>
                </a:lnTo>
                <a:lnTo>
                  <a:pt x="2820809" y="2865826"/>
                </a:lnTo>
                <a:lnTo>
                  <a:pt x="2822866" y="2869757"/>
                </a:lnTo>
                <a:lnTo>
                  <a:pt x="2831743" y="2883872"/>
                </a:lnTo>
                <a:lnTo>
                  <a:pt x="2826651" y="2879120"/>
                </a:lnTo>
                <a:lnTo>
                  <a:pt x="2815378" y="2865551"/>
                </a:lnTo>
                <a:lnTo>
                  <a:pt x="2812700" y="2865415"/>
                </a:lnTo>
                <a:lnTo>
                  <a:pt x="2794929" y="2866032"/>
                </a:lnTo>
                <a:lnTo>
                  <a:pt x="2795238" y="2865730"/>
                </a:lnTo>
                <a:cubicBezTo>
                  <a:pt x="2794090" y="2865214"/>
                  <a:pt x="2791294" y="2864345"/>
                  <a:pt x="2786096" y="2862894"/>
                </a:cubicBezTo>
                <a:lnTo>
                  <a:pt x="2782663" y="2861896"/>
                </a:lnTo>
                <a:lnTo>
                  <a:pt x="2788266" y="2861451"/>
                </a:lnTo>
                <a:lnTo>
                  <a:pt x="2811052" y="2860345"/>
                </a:lnTo>
                <a:lnTo>
                  <a:pt x="2805938" y="2854188"/>
                </a:lnTo>
                <a:lnTo>
                  <a:pt x="2794773" y="2842869"/>
                </a:lnTo>
                <a:lnTo>
                  <a:pt x="2795157" y="2842889"/>
                </a:lnTo>
                <a:lnTo>
                  <a:pt x="2792150" y="2836550"/>
                </a:lnTo>
                <a:lnTo>
                  <a:pt x="2760376" y="2828390"/>
                </a:lnTo>
                <a:lnTo>
                  <a:pt x="2790921" y="2834014"/>
                </a:lnTo>
                <a:lnTo>
                  <a:pt x="2790068" y="2832294"/>
                </a:lnTo>
                <a:lnTo>
                  <a:pt x="2792169" y="2834244"/>
                </a:lnTo>
                <a:lnTo>
                  <a:pt x="2811508" y="2837805"/>
                </a:lnTo>
                <a:lnTo>
                  <a:pt x="2815644" y="2838686"/>
                </a:lnTo>
                <a:lnTo>
                  <a:pt x="2815608" y="2838597"/>
                </a:lnTo>
                <a:lnTo>
                  <a:pt x="2815664" y="2838690"/>
                </a:lnTo>
                <a:lnTo>
                  <a:pt x="2821602" y="2839955"/>
                </a:lnTo>
                <a:lnTo>
                  <a:pt x="2819931" y="2837117"/>
                </a:lnTo>
                <a:lnTo>
                  <a:pt x="2814138" y="2835736"/>
                </a:lnTo>
                <a:lnTo>
                  <a:pt x="2815608" y="2838597"/>
                </a:lnTo>
                <a:cubicBezTo>
                  <a:pt x="2814955" y="2838672"/>
                  <a:pt x="2814599" y="2838436"/>
                  <a:pt x="2814371" y="2837888"/>
                </a:cubicBezTo>
                <a:lnTo>
                  <a:pt x="2813984" y="2835699"/>
                </a:lnTo>
                <a:lnTo>
                  <a:pt x="2807427" y="2834136"/>
                </a:lnTo>
                <a:lnTo>
                  <a:pt x="2771531" y="2824706"/>
                </a:lnTo>
                <a:lnTo>
                  <a:pt x="2776461" y="2824535"/>
                </a:lnTo>
                <a:lnTo>
                  <a:pt x="2771911" y="2820126"/>
                </a:lnTo>
                <a:lnTo>
                  <a:pt x="2768595" y="2819230"/>
                </a:lnTo>
                <a:lnTo>
                  <a:pt x="2769960" y="2818236"/>
                </a:lnTo>
                <a:lnTo>
                  <a:pt x="2758025" y="2806673"/>
                </a:lnTo>
                <a:lnTo>
                  <a:pt x="2756450" y="2803843"/>
                </a:lnTo>
                <a:lnTo>
                  <a:pt x="2754827" y="2800367"/>
                </a:lnTo>
                <a:lnTo>
                  <a:pt x="2764926" y="2808977"/>
                </a:lnTo>
                <a:lnTo>
                  <a:pt x="2774216" y="2817593"/>
                </a:lnTo>
                <a:lnTo>
                  <a:pt x="2774513" y="2818331"/>
                </a:lnTo>
                <a:lnTo>
                  <a:pt x="2776169" y="2818473"/>
                </a:lnTo>
                <a:cubicBezTo>
                  <a:pt x="2780610" y="2819143"/>
                  <a:pt x="2785314" y="2820233"/>
                  <a:pt x="2785314" y="2820233"/>
                </a:cubicBezTo>
                <a:lnTo>
                  <a:pt x="2813774" y="2826661"/>
                </a:lnTo>
                <a:lnTo>
                  <a:pt x="2811566" y="2822911"/>
                </a:lnTo>
                <a:lnTo>
                  <a:pt x="2811461" y="2822891"/>
                </a:lnTo>
                <a:cubicBezTo>
                  <a:pt x="2808684" y="2822196"/>
                  <a:pt x="2806724" y="2821483"/>
                  <a:pt x="2806406" y="2820795"/>
                </a:cubicBezTo>
                <a:lnTo>
                  <a:pt x="2810044" y="2820326"/>
                </a:lnTo>
                <a:lnTo>
                  <a:pt x="2808889" y="2818365"/>
                </a:lnTo>
                <a:lnTo>
                  <a:pt x="2805294" y="2811009"/>
                </a:lnTo>
                <a:lnTo>
                  <a:pt x="2779475" y="2792345"/>
                </a:lnTo>
                <a:cubicBezTo>
                  <a:pt x="2768239" y="2783601"/>
                  <a:pt x="2757365" y="2774313"/>
                  <a:pt x="2747086" y="2764109"/>
                </a:cubicBezTo>
                <a:cubicBezTo>
                  <a:pt x="2709369" y="2727876"/>
                  <a:pt x="2670600" y="2694998"/>
                  <a:pt x="2631832" y="2662119"/>
                </a:cubicBezTo>
                <a:lnTo>
                  <a:pt x="2615714" y="2647857"/>
                </a:lnTo>
                <a:lnTo>
                  <a:pt x="2616229" y="2642966"/>
                </a:lnTo>
                <a:lnTo>
                  <a:pt x="2618942" y="2634955"/>
                </a:lnTo>
                <a:lnTo>
                  <a:pt x="2651033" y="2660559"/>
                </a:lnTo>
                <a:cubicBezTo>
                  <a:pt x="2665997" y="2671649"/>
                  <a:pt x="2681712" y="2682076"/>
                  <a:pt x="2698919" y="2691205"/>
                </a:cubicBezTo>
                <a:cubicBezTo>
                  <a:pt x="2683753" y="2673778"/>
                  <a:pt x="2666836" y="2658587"/>
                  <a:pt x="2649349" y="2643884"/>
                </a:cubicBezTo>
                <a:lnTo>
                  <a:pt x="2630231" y="2627859"/>
                </a:lnTo>
                <a:lnTo>
                  <a:pt x="2634670" y="2621507"/>
                </a:lnTo>
                <a:lnTo>
                  <a:pt x="2639722" y="2620928"/>
                </a:lnTo>
                <a:lnTo>
                  <a:pt x="2747583" y="2707067"/>
                </a:lnTo>
                <a:lnTo>
                  <a:pt x="2747441" y="2706558"/>
                </a:lnTo>
                <a:lnTo>
                  <a:pt x="2765736" y="2704292"/>
                </a:lnTo>
                <a:lnTo>
                  <a:pt x="2745296" y="2686534"/>
                </a:lnTo>
                <a:lnTo>
                  <a:pt x="2769635" y="2704154"/>
                </a:lnTo>
                <a:lnTo>
                  <a:pt x="2774731" y="2705049"/>
                </a:lnTo>
                <a:cubicBezTo>
                  <a:pt x="2778690" y="2705817"/>
                  <a:pt x="2783199" y="2706784"/>
                  <a:pt x="2788904" y="2708148"/>
                </a:cubicBezTo>
                <a:cubicBezTo>
                  <a:pt x="2791748" y="2708410"/>
                  <a:pt x="2815552" y="2714597"/>
                  <a:pt x="2806447" y="2709757"/>
                </a:cubicBezTo>
                <a:cubicBezTo>
                  <a:pt x="2799483" y="2706482"/>
                  <a:pt x="2781775" y="2704755"/>
                  <a:pt x="2776954" y="2703048"/>
                </a:cubicBezTo>
                <a:lnTo>
                  <a:pt x="2776634" y="2702941"/>
                </a:lnTo>
                <a:lnTo>
                  <a:pt x="2782369" y="2702231"/>
                </a:lnTo>
                <a:lnTo>
                  <a:pt x="2822334" y="2699501"/>
                </a:lnTo>
                <a:lnTo>
                  <a:pt x="2819341" y="2694732"/>
                </a:lnTo>
                <a:cubicBezTo>
                  <a:pt x="2821221" y="2691804"/>
                  <a:pt x="2823994" y="2692099"/>
                  <a:pt x="2827508" y="2694461"/>
                </a:cubicBezTo>
                <a:lnTo>
                  <a:pt x="2832062" y="2698836"/>
                </a:lnTo>
                <a:lnTo>
                  <a:pt x="2832131" y="2698832"/>
                </a:lnTo>
                <a:cubicBezTo>
                  <a:pt x="2848655" y="2698448"/>
                  <a:pt x="2865265" y="2697869"/>
                  <a:pt x="2882400" y="2694258"/>
                </a:cubicBezTo>
                <a:cubicBezTo>
                  <a:pt x="2876436" y="2693865"/>
                  <a:pt x="2868214" y="2694572"/>
                  <a:pt x="2870145" y="2692915"/>
                </a:cubicBezTo>
                <a:lnTo>
                  <a:pt x="2875340" y="2690601"/>
                </a:lnTo>
                <a:lnTo>
                  <a:pt x="2898303" y="2694410"/>
                </a:lnTo>
                <a:lnTo>
                  <a:pt x="2898365" y="2693633"/>
                </a:lnTo>
                <a:lnTo>
                  <a:pt x="2883318" y="2689543"/>
                </a:lnTo>
                <a:lnTo>
                  <a:pt x="2884806" y="2689383"/>
                </a:lnTo>
                <a:lnTo>
                  <a:pt x="2898815" y="2688034"/>
                </a:lnTo>
                <a:lnTo>
                  <a:pt x="2899226" y="2682945"/>
                </a:lnTo>
                <a:lnTo>
                  <a:pt x="2893584" y="2682548"/>
                </a:lnTo>
                <a:cubicBezTo>
                  <a:pt x="2886170" y="2682684"/>
                  <a:pt x="2879033" y="2683171"/>
                  <a:pt x="2869413" y="2682842"/>
                </a:cubicBezTo>
                <a:cubicBezTo>
                  <a:pt x="2843041" y="2683419"/>
                  <a:pt x="2865025" y="2681401"/>
                  <a:pt x="2873628" y="2676777"/>
                </a:cubicBezTo>
                <a:cubicBezTo>
                  <a:pt x="2880167" y="2673261"/>
                  <a:pt x="2864319" y="2679380"/>
                  <a:pt x="2867855" y="2674880"/>
                </a:cubicBezTo>
                <a:cubicBezTo>
                  <a:pt x="2871392" y="2670380"/>
                  <a:pt x="2886390" y="2673518"/>
                  <a:pt x="2893521" y="2672283"/>
                </a:cubicBezTo>
                <a:lnTo>
                  <a:pt x="2898752" y="2672169"/>
                </a:lnTo>
                <a:lnTo>
                  <a:pt x="2883992" y="2659854"/>
                </a:lnTo>
                <a:lnTo>
                  <a:pt x="2864929" y="2659131"/>
                </a:lnTo>
                <a:cubicBezTo>
                  <a:pt x="2854749" y="2659028"/>
                  <a:pt x="2844582" y="2658893"/>
                  <a:pt x="2832826" y="2657714"/>
                </a:cubicBezTo>
                <a:cubicBezTo>
                  <a:pt x="2843464" y="2655695"/>
                  <a:pt x="2853454" y="2655326"/>
                  <a:pt x="2863531" y="2655209"/>
                </a:cubicBezTo>
                <a:lnTo>
                  <a:pt x="2877850" y="2654754"/>
                </a:lnTo>
                <a:lnTo>
                  <a:pt x="2811435" y="2600833"/>
                </a:lnTo>
                <a:lnTo>
                  <a:pt x="2762009" y="2560017"/>
                </a:lnTo>
                <a:lnTo>
                  <a:pt x="2767967" y="2556339"/>
                </a:lnTo>
                <a:lnTo>
                  <a:pt x="2769753" y="2555372"/>
                </a:lnTo>
                <a:lnTo>
                  <a:pt x="2820035" y="2593476"/>
                </a:lnTo>
                <a:lnTo>
                  <a:pt x="2823797" y="2593177"/>
                </a:lnTo>
                <a:lnTo>
                  <a:pt x="2828300" y="2592959"/>
                </a:lnTo>
                <a:lnTo>
                  <a:pt x="2809914" y="2576911"/>
                </a:lnTo>
                <a:lnTo>
                  <a:pt x="2801192" y="2569298"/>
                </a:lnTo>
                <a:lnTo>
                  <a:pt x="2801223" y="2567204"/>
                </a:lnTo>
                <a:lnTo>
                  <a:pt x="2802206" y="2563934"/>
                </a:lnTo>
                <a:lnTo>
                  <a:pt x="2819440" y="2577868"/>
                </a:lnTo>
                <a:lnTo>
                  <a:pt x="2840471" y="2592367"/>
                </a:lnTo>
                <a:lnTo>
                  <a:pt x="2841514" y="2592317"/>
                </a:lnTo>
                <a:lnTo>
                  <a:pt x="2817824" y="2570436"/>
                </a:lnTo>
                <a:lnTo>
                  <a:pt x="2807520" y="2561797"/>
                </a:lnTo>
                <a:lnTo>
                  <a:pt x="2809444" y="2559398"/>
                </a:lnTo>
                <a:lnTo>
                  <a:pt x="2811943" y="2559578"/>
                </a:lnTo>
                <a:lnTo>
                  <a:pt x="2851791" y="2591818"/>
                </a:lnTo>
                <a:lnTo>
                  <a:pt x="2860421" y="2591399"/>
                </a:lnTo>
                <a:lnTo>
                  <a:pt x="2873867" y="2595001"/>
                </a:lnTo>
                <a:lnTo>
                  <a:pt x="2892208" y="2598385"/>
                </a:lnTo>
                <a:lnTo>
                  <a:pt x="2884440" y="2598977"/>
                </a:lnTo>
                <a:lnTo>
                  <a:pt x="2859050" y="2597690"/>
                </a:lnTo>
                <a:lnTo>
                  <a:pt x="2896378" y="2627894"/>
                </a:lnTo>
                <a:lnTo>
                  <a:pt x="2901678" y="2631942"/>
                </a:lnTo>
                <a:lnTo>
                  <a:pt x="2903036" y="2570573"/>
                </a:lnTo>
                <a:lnTo>
                  <a:pt x="2896858" y="2565461"/>
                </a:lnTo>
                <a:lnTo>
                  <a:pt x="2880609" y="2551986"/>
                </a:lnTo>
                <a:lnTo>
                  <a:pt x="2878416" y="2552169"/>
                </a:lnTo>
                <a:cubicBezTo>
                  <a:pt x="2873238" y="2552762"/>
                  <a:pt x="2867364" y="2553451"/>
                  <a:pt x="2862247" y="2553741"/>
                </a:cubicBezTo>
                <a:lnTo>
                  <a:pt x="2853825" y="2553643"/>
                </a:lnTo>
                <a:lnTo>
                  <a:pt x="2852882" y="2553271"/>
                </a:lnTo>
                <a:lnTo>
                  <a:pt x="2851139" y="2552161"/>
                </a:lnTo>
                <a:cubicBezTo>
                  <a:pt x="2854595" y="2550865"/>
                  <a:pt x="2872147" y="2550091"/>
                  <a:pt x="2874735" y="2549600"/>
                </a:cubicBezTo>
                <a:lnTo>
                  <a:pt x="2877486" y="2549397"/>
                </a:lnTo>
                <a:lnTo>
                  <a:pt x="2870250" y="2543395"/>
                </a:lnTo>
                <a:lnTo>
                  <a:pt x="2873058" y="2542297"/>
                </a:lnTo>
                <a:lnTo>
                  <a:pt x="2873906" y="2542027"/>
                </a:lnTo>
                <a:lnTo>
                  <a:pt x="2882857" y="2548997"/>
                </a:lnTo>
                <a:lnTo>
                  <a:pt x="2892457" y="2548283"/>
                </a:lnTo>
                <a:lnTo>
                  <a:pt x="2895029" y="2547993"/>
                </a:lnTo>
                <a:lnTo>
                  <a:pt x="2903500" y="2549637"/>
                </a:lnTo>
                <a:lnTo>
                  <a:pt x="2904361" y="2510766"/>
                </a:lnTo>
                <a:lnTo>
                  <a:pt x="2904273" y="2505936"/>
                </a:lnTo>
                <a:lnTo>
                  <a:pt x="2903525" y="2505783"/>
                </a:lnTo>
                <a:cubicBezTo>
                  <a:pt x="2902817" y="2505558"/>
                  <a:pt x="2902372" y="2505300"/>
                  <a:pt x="2902269" y="2505007"/>
                </a:cubicBezTo>
                <a:lnTo>
                  <a:pt x="2904234" y="2503790"/>
                </a:lnTo>
                <a:lnTo>
                  <a:pt x="2903677" y="2472970"/>
                </a:lnTo>
                <a:lnTo>
                  <a:pt x="2895933" y="2466763"/>
                </a:lnTo>
                <a:lnTo>
                  <a:pt x="2895304" y="2466255"/>
                </a:lnTo>
                <a:lnTo>
                  <a:pt x="2895379" y="2466257"/>
                </a:lnTo>
                <a:lnTo>
                  <a:pt x="2903567" y="2466955"/>
                </a:lnTo>
                <a:lnTo>
                  <a:pt x="2903427" y="2459199"/>
                </a:lnTo>
                <a:lnTo>
                  <a:pt x="2900711" y="2458867"/>
                </a:lnTo>
                <a:cubicBezTo>
                  <a:pt x="2890857" y="2457121"/>
                  <a:pt x="2883749" y="2454044"/>
                  <a:pt x="2894449" y="2454286"/>
                </a:cubicBezTo>
                <a:lnTo>
                  <a:pt x="2903361" y="2455578"/>
                </a:lnTo>
                <a:lnTo>
                  <a:pt x="2901830" y="2370876"/>
                </a:lnTo>
                <a:cubicBezTo>
                  <a:pt x="2892290" y="2134484"/>
                  <a:pt x="2855921" y="1942257"/>
                  <a:pt x="2792720" y="1794197"/>
                </a:cubicBezTo>
                <a:lnTo>
                  <a:pt x="2737290" y="1691746"/>
                </a:lnTo>
                <a:lnTo>
                  <a:pt x="2734976" y="1702012"/>
                </a:lnTo>
                <a:lnTo>
                  <a:pt x="2736946" y="1691111"/>
                </a:lnTo>
                <a:lnTo>
                  <a:pt x="2733475" y="1684699"/>
                </a:lnTo>
                <a:lnTo>
                  <a:pt x="2729272" y="1706803"/>
                </a:lnTo>
                <a:cubicBezTo>
                  <a:pt x="2725819" y="1726000"/>
                  <a:pt x="2722094" y="1744571"/>
                  <a:pt x="2716795" y="1760049"/>
                </a:cubicBezTo>
                <a:cubicBezTo>
                  <a:pt x="2717930" y="1743901"/>
                  <a:pt x="2721400" y="1726335"/>
                  <a:pt x="2725123" y="1708729"/>
                </a:cubicBezTo>
                <a:lnTo>
                  <a:pt x="2730692" y="1679554"/>
                </a:lnTo>
                <a:lnTo>
                  <a:pt x="2729299" y="1676979"/>
                </a:lnTo>
                <a:lnTo>
                  <a:pt x="2721541" y="1712887"/>
                </a:lnTo>
                <a:lnTo>
                  <a:pt x="2712877" y="1748976"/>
                </a:lnTo>
                <a:lnTo>
                  <a:pt x="2712578" y="1743662"/>
                </a:lnTo>
                <a:lnTo>
                  <a:pt x="2712540" y="1743430"/>
                </a:lnTo>
                <a:lnTo>
                  <a:pt x="2712813" y="1741817"/>
                </a:lnTo>
                <a:cubicBezTo>
                  <a:pt x="2713832" y="1737795"/>
                  <a:pt x="2719077" y="1717051"/>
                  <a:pt x="2717873" y="1716207"/>
                </a:cubicBezTo>
                <a:cubicBezTo>
                  <a:pt x="2714060" y="1713541"/>
                  <a:pt x="2710018" y="1735127"/>
                  <a:pt x="2711423" y="1733120"/>
                </a:cubicBezTo>
                <a:lnTo>
                  <a:pt x="2711098" y="1734959"/>
                </a:lnTo>
                <a:lnTo>
                  <a:pt x="2709002" y="1733174"/>
                </a:lnTo>
                <a:cubicBezTo>
                  <a:pt x="2708581" y="1734145"/>
                  <a:pt x="2708435" y="1736472"/>
                  <a:pt x="2708443" y="1739417"/>
                </a:cubicBezTo>
                <a:lnTo>
                  <a:pt x="2708718" y="1746958"/>
                </a:lnTo>
                <a:lnTo>
                  <a:pt x="2707464" y="1752026"/>
                </a:lnTo>
                <a:cubicBezTo>
                  <a:pt x="2704154" y="1754195"/>
                  <a:pt x="2708112" y="1735290"/>
                  <a:pt x="2708112" y="1735290"/>
                </a:cubicBezTo>
                <a:lnTo>
                  <a:pt x="2722533" y="1664471"/>
                </a:lnTo>
                <a:lnTo>
                  <a:pt x="2720577" y="1660858"/>
                </a:lnTo>
                <a:lnTo>
                  <a:pt x="2719407" y="1659509"/>
                </a:lnTo>
                <a:lnTo>
                  <a:pt x="2714220" y="1684255"/>
                </a:lnTo>
                <a:cubicBezTo>
                  <a:pt x="2713519" y="1685259"/>
                  <a:pt x="2710950" y="1712859"/>
                  <a:pt x="2708225" y="1714192"/>
                </a:cubicBezTo>
                <a:cubicBezTo>
                  <a:pt x="2703008" y="1713532"/>
                  <a:pt x="2709375" y="1696310"/>
                  <a:pt x="2709375" y="1696310"/>
                </a:cubicBezTo>
                <a:lnTo>
                  <a:pt x="2716354" y="1655984"/>
                </a:lnTo>
                <a:lnTo>
                  <a:pt x="2697512" y="1634241"/>
                </a:lnTo>
                <a:lnTo>
                  <a:pt x="2694775" y="1643154"/>
                </a:lnTo>
                <a:cubicBezTo>
                  <a:pt x="2693285" y="1646566"/>
                  <a:pt x="2692282" y="1646612"/>
                  <a:pt x="2693308" y="1637239"/>
                </a:cubicBezTo>
                <a:lnTo>
                  <a:pt x="2694222" y="1630445"/>
                </a:lnTo>
                <a:lnTo>
                  <a:pt x="2689818" y="1625363"/>
                </a:lnTo>
                <a:lnTo>
                  <a:pt x="2687928" y="1636744"/>
                </a:lnTo>
                <a:lnTo>
                  <a:pt x="2685654" y="1625757"/>
                </a:lnTo>
                <a:cubicBezTo>
                  <a:pt x="2679039" y="1611545"/>
                  <a:pt x="2680724" y="1630279"/>
                  <a:pt x="2682675" y="1642321"/>
                </a:cubicBezTo>
                <a:lnTo>
                  <a:pt x="2683963" y="1658405"/>
                </a:lnTo>
                <a:lnTo>
                  <a:pt x="2681895" y="1669366"/>
                </a:lnTo>
                <a:lnTo>
                  <a:pt x="2681650" y="1670689"/>
                </a:lnTo>
                <a:lnTo>
                  <a:pt x="2680748" y="1664284"/>
                </a:lnTo>
                <a:cubicBezTo>
                  <a:pt x="2679493" y="1655663"/>
                  <a:pt x="2678401" y="1647111"/>
                  <a:pt x="2678099" y="1638881"/>
                </a:cubicBezTo>
                <a:lnTo>
                  <a:pt x="2676915" y="1610473"/>
                </a:lnTo>
                <a:lnTo>
                  <a:pt x="2672404" y="1605266"/>
                </a:lnTo>
                <a:lnTo>
                  <a:pt x="2672466" y="1614414"/>
                </a:lnTo>
                <a:cubicBezTo>
                  <a:pt x="2672530" y="1619540"/>
                  <a:pt x="2672664" y="1623714"/>
                  <a:pt x="2672992" y="1625547"/>
                </a:cubicBezTo>
                <a:cubicBezTo>
                  <a:pt x="2672140" y="1628335"/>
                  <a:pt x="2670368" y="1634149"/>
                  <a:pt x="2669942" y="1635545"/>
                </a:cubicBezTo>
                <a:cubicBezTo>
                  <a:pt x="2670244" y="1640374"/>
                  <a:pt x="2671327" y="1642648"/>
                  <a:pt x="2672319" y="1646191"/>
                </a:cubicBezTo>
                <a:cubicBezTo>
                  <a:pt x="2671892" y="1647586"/>
                  <a:pt x="2668703" y="1651251"/>
                  <a:pt x="2669196" y="1656421"/>
                </a:cubicBezTo>
                <a:cubicBezTo>
                  <a:pt x="2669500" y="1661252"/>
                  <a:pt x="2673030" y="1673940"/>
                  <a:pt x="2671914" y="1683421"/>
                </a:cubicBezTo>
                <a:cubicBezTo>
                  <a:pt x="2670675" y="1699128"/>
                  <a:pt x="2667107" y="1674917"/>
                  <a:pt x="2666877" y="1669855"/>
                </a:cubicBezTo>
                <a:cubicBezTo>
                  <a:pt x="2665228" y="1662644"/>
                  <a:pt x="2665776" y="1655022"/>
                  <a:pt x="2665120" y="1651353"/>
                </a:cubicBezTo>
                <a:cubicBezTo>
                  <a:pt x="2663966" y="1649313"/>
                  <a:pt x="2660545" y="1647913"/>
                  <a:pt x="2659817" y="1644478"/>
                </a:cubicBezTo>
                <a:cubicBezTo>
                  <a:pt x="2657663" y="1639413"/>
                  <a:pt x="2657262" y="1630293"/>
                  <a:pt x="2657325" y="1620381"/>
                </a:cubicBezTo>
                <a:lnTo>
                  <a:pt x="2657614" y="1591638"/>
                </a:lnTo>
                <a:lnTo>
                  <a:pt x="2657675" y="1592264"/>
                </a:lnTo>
                <a:lnTo>
                  <a:pt x="2657806" y="1593768"/>
                </a:lnTo>
                <a:cubicBezTo>
                  <a:pt x="2657834" y="1594046"/>
                  <a:pt x="2657831" y="1593895"/>
                  <a:pt x="2657795" y="1593434"/>
                </a:cubicBezTo>
                <a:lnTo>
                  <a:pt x="2657675" y="1592264"/>
                </a:lnTo>
                <a:lnTo>
                  <a:pt x="2657614" y="1591538"/>
                </a:lnTo>
                <a:lnTo>
                  <a:pt x="2657614" y="1591638"/>
                </a:lnTo>
                <a:lnTo>
                  <a:pt x="2657238" y="1587920"/>
                </a:lnTo>
                <a:lnTo>
                  <a:pt x="2657209" y="1587731"/>
                </a:lnTo>
                <a:close/>
                <a:moveTo>
                  <a:pt x="262421" y="1582009"/>
                </a:moveTo>
                <a:lnTo>
                  <a:pt x="262474" y="1582083"/>
                </a:lnTo>
                <a:lnTo>
                  <a:pt x="262467" y="1582090"/>
                </a:lnTo>
                <a:close/>
                <a:moveTo>
                  <a:pt x="767375" y="1580762"/>
                </a:moveTo>
                <a:cubicBezTo>
                  <a:pt x="764004" y="1580762"/>
                  <a:pt x="757258" y="1586775"/>
                  <a:pt x="757260" y="1592788"/>
                </a:cubicBezTo>
                <a:lnTo>
                  <a:pt x="767130" y="1592789"/>
                </a:lnTo>
                <a:lnTo>
                  <a:pt x="766682" y="1594911"/>
                </a:lnTo>
                <a:cubicBezTo>
                  <a:pt x="768224" y="1594910"/>
                  <a:pt x="769381" y="1594155"/>
                  <a:pt x="770149" y="1592832"/>
                </a:cubicBezTo>
                <a:lnTo>
                  <a:pt x="770160" y="1592787"/>
                </a:lnTo>
                <a:lnTo>
                  <a:pt x="772434" y="1592789"/>
                </a:lnTo>
                <a:lnTo>
                  <a:pt x="771120" y="1588233"/>
                </a:lnTo>
                <a:lnTo>
                  <a:pt x="771307" y="1587351"/>
                </a:lnTo>
                <a:lnTo>
                  <a:pt x="770931" y="1587577"/>
                </a:lnTo>
                <a:lnTo>
                  <a:pt x="770538" y="1586210"/>
                </a:lnTo>
                <a:cubicBezTo>
                  <a:pt x="769905" y="1583769"/>
                  <a:pt x="769062" y="1581515"/>
                  <a:pt x="767375" y="1580762"/>
                </a:cubicBezTo>
                <a:close/>
                <a:moveTo>
                  <a:pt x="2453230" y="1580762"/>
                </a:moveTo>
                <a:lnTo>
                  <a:pt x="2452285" y="1584738"/>
                </a:lnTo>
                <a:lnTo>
                  <a:pt x="2450914" y="1589510"/>
                </a:lnTo>
                <a:lnTo>
                  <a:pt x="2454093" y="1585754"/>
                </a:lnTo>
                <a:lnTo>
                  <a:pt x="2453481" y="1582489"/>
                </a:lnTo>
                <a:close/>
                <a:moveTo>
                  <a:pt x="601652" y="1579872"/>
                </a:moveTo>
                <a:cubicBezTo>
                  <a:pt x="596901" y="1579872"/>
                  <a:pt x="592151" y="1578423"/>
                  <a:pt x="592152" y="1587111"/>
                </a:cubicBezTo>
                <a:cubicBezTo>
                  <a:pt x="595318" y="1587111"/>
                  <a:pt x="601652" y="1587110"/>
                  <a:pt x="601652" y="1579872"/>
                </a:cubicBezTo>
                <a:close/>
                <a:moveTo>
                  <a:pt x="263007" y="1579578"/>
                </a:moveTo>
                <a:lnTo>
                  <a:pt x="264169" y="1579932"/>
                </a:lnTo>
                <a:lnTo>
                  <a:pt x="263816" y="1580683"/>
                </a:lnTo>
                <a:close/>
                <a:moveTo>
                  <a:pt x="259979" y="1578654"/>
                </a:moveTo>
                <a:lnTo>
                  <a:pt x="260536" y="1578824"/>
                </a:lnTo>
                <a:lnTo>
                  <a:pt x="262421" y="1582009"/>
                </a:lnTo>
                <a:close/>
                <a:moveTo>
                  <a:pt x="1553629" y="1578531"/>
                </a:moveTo>
                <a:cubicBezTo>
                  <a:pt x="1553629" y="1582914"/>
                  <a:pt x="1551958" y="1587296"/>
                  <a:pt x="1551957" y="1591679"/>
                </a:cubicBezTo>
                <a:cubicBezTo>
                  <a:pt x="1555299" y="1591679"/>
                  <a:pt x="1558640" y="1591678"/>
                  <a:pt x="1561983" y="1588757"/>
                </a:cubicBezTo>
                <a:cubicBezTo>
                  <a:pt x="1558640" y="1585835"/>
                  <a:pt x="1556968" y="1581452"/>
                  <a:pt x="1553629" y="1578531"/>
                </a:cubicBezTo>
                <a:close/>
                <a:moveTo>
                  <a:pt x="3917879" y="1572568"/>
                </a:moveTo>
                <a:lnTo>
                  <a:pt x="3913249" y="1575757"/>
                </a:lnTo>
                <a:lnTo>
                  <a:pt x="3882430" y="1595625"/>
                </a:lnTo>
                <a:lnTo>
                  <a:pt x="3868987" y="1599235"/>
                </a:lnTo>
                <a:lnTo>
                  <a:pt x="3851414" y="1605483"/>
                </a:lnTo>
                <a:lnTo>
                  <a:pt x="3857844" y="1601084"/>
                </a:lnTo>
                <a:cubicBezTo>
                  <a:pt x="3868597" y="1596080"/>
                  <a:pt x="3879301" y="1590652"/>
                  <a:pt x="3890111" y="1584552"/>
                </a:cubicBezTo>
                <a:lnTo>
                  <a:pt x="3905188" y="1575126"/>
                </a:lnTo>
                <a:lnTo>
                  <a:pt x="3905071" y="1575540"/>
                </a:lnTo>
                <a:cubicBezTo>
                  <a:pt x="3906323" y="1575414"/>
                  <a:pt x="3909178" y="1574766"/>
                  <a:pt x="3914405" y="1573422"/>
                </a:cubicBezTo>
                <a:close/>
                <a:moveTo>
                  <a:pt x="2547990" y="1567863"/>
                </a:moveTo>
                <a:lnTo>
                  <a:pt x="2544565" y="1572348"/>
                </a:lnTo>
                <a:lnTo>
                  <a:pt x="2544832" y="1583386"/>
                </a:lnTo>
                <a:cubicBezTo>
                  <a:pt x="2544987" y="1588033"/>
                  <a:pt x="2545104" y="1592134"/>
                  <a:pt x="2544950" y="1594098"/>
                </a:cubicBezTo>
                <a:lnTo>
                  <a:pt x="2546136" y="1609589"/>
                </a:lnTo>
                <a:lnTo>
                  <a:pt x="2553449" y="1601408"/>
                </a:lnTo>
                <a:lnTo>
                  <a:pt x="2552186" y="1600457"/>
                </a:lnTo>
                <a:cubicBezTo>
                  <a:pt x="2551528" y="1596788"/>
                  <a:pt x="2549045" y="1574853"/>
                  <a:pt x="2548813" y="1569790"/>
                </a:cubicBezTo>
                <a:close/>
                <a:moveTo>
                  <a:pt x="2503274" y="1566716"/>
                </a:moveTo>
                <a:lnTo>
                  <a:pt x="2503489" y="1566876"/>
                </a:lnTo>
                <a:lnTo>
                  <a:pt x="2503999" y="1567260"/>
                </a:lnTo>
                <a:cubicBezTo>
                  <a:pt x="2504562" y="1567683"/>
                  <a:pt x="2505206" y="1568168"/>
                  <a:pt x="2505206" y="1568168"/>
                </a:cubicBezTo>
                <a:lnTo>
                  <a:pt x="2503489" y="1566876"/>
                </a:lnTo>
                <a:lnTo>
                  <a:pt x="2503305" y="1566739"/>
                </a:lnTo>
                <a:cubicBezTo>
                  <a:pt x="2503155" y="1566625"/>
                  <a:pt x="2503114" y="1566595"/>
                  <a:pt x="2503274" y="1566716"/>
                </a:cubicBezTo>
                <a:close/>
                <a:moveTo>
                  <a:pt x="1098492" y="1566269"/>
                </a:moveTo>
                <a:cubicBezTo>
                  <a:pt x="1096513" y="1565727"/>
                  <a:pt x="1094138" y="1566812"/>
                  <a:pt x="1092555" y="1569707"/>
                </a:cubicBezTo>
                <a:cubicBezTo>
                  <a:pt x="1095720" y="1569707"/>
                  <a:pt x="1098886" y="1571156"/>
                  <a:pt x="1102055" y="1572603"/>
                </a:cubicBezTo>
                <a:cubicBezTo>
                  <a:pt x="1102054" y="1568984"/>
                  <a:pt x="1100471" y="1566812"/>
                  <a:pt x="1098492" y="1566269"/>
                </a:cubicBezTo>
                <a:close/>
                <a:moveTo>
                  <a:pt x="470946" y="1566148"/>
                </a:moveTo>
                <a:cubicBezTo>
                  <a:pt x="467849" y="1570612"/>
                  <a:pt x="464469" y="1574828"/>
                  <a:pt x="462780" y="1579292"/>
                </a:cubicBezTo>
                <a:cubicBezTo>
                  <a:pt x="466161" y="1580035"/>
                  <a:pt x="469890" y="1580408"/>
                  <a:pt x="473623" y="1580965"/>
                </a:cubicBezTo>
                <a:lnTo>
                  <a:pt x="483652" y="1583545"/>
                </a:lnTo>
                <a:lnTo>
                  <a:pt x="483848" y="1584860"/>
                </a:lnTo>
                <a:lnTo>
                  <a:pt x="486923" y="1580187"/>
                </a:lnTo>
                <a:lnTo>
                  <a:pt x="501626" y="1595864"/>
                </a:lnTo>
                <a:cubicBezTo>
                  <a:pt x="507669" y="1601010"/>
                  <a:pt x="513921" y="1605229"/>
                  <a:pt x="519754" y="1608298"/>
                </a:cubicBezTo>
                <a:cubicBezTo>
                  <a:pt x="521840" y="1604462"/>
                  <a:pt x="524323" y="1601873"/>
                  <a:pt x="527030" y="1600171"/>
                </a:cubicBezTo>
                <a:lnTo>
                  <a:pt x="528999" y="1599532"/>
                </a:lnTo>
                <a:lnTo>
                  <a:pt x="532398" y="1600998"/>
                </a:lnTo>
                <a:lnTo>
                  <a:pt x="541111" y="1597913"/>
                </a:lnTo>
                <a:lnTo>
                  <a:pt x="552816" y="1599092"/>
                </a:lnTo>
                <a:cubicBezTo>
                  <a:pt x="536565" y="1591036"/>
                  <a:pt x="519528" y="1572768"/>
                  <a:pt x="502182" y="1571905"/>
                </a:cubicBezTo>
                <a:cubicBezTo>
                  <a:pt x="499290" y="1571762"/>
                  <a:pt x="496391" y="1572101"/>
                  <a:pt x="493483" y="1573052"/>
                </a:cubicBezTo>
                <a:lnTo>
                  <a:pt x="484806" y="1577835"/>
                </a:lnTo>
                <a:lnTo>
                  <a:pt x="483848" y="1577308"/>
                </a:lnTo>
                <a:lnTo>
                  <a:pt x="483314" y="1580709"/>
                </a:lnTo>
                <a:lnTo>
                  <a:pt x="482776" y="1579292"/>
                </a:lnTo>
                <a:cubicBezTo>
                  <a:pt x="476017" y="1579291"/>
                  <a:pt x="472638" y="1573339"/>
                  <a:pt x="470946" y="1566148"/>
                </a:cubicBezTo>
                <a:close/>
                <a:moveTo>
                  <a:pt x="856262" y="1565537"/>
                </a:moveTo>
                <a:cubicBezTo>
                  <a:pt x="854174" y="1565159"/>
                  <a:pt x="851667" y="1566293"/>
                  <a:pt x="849996" y="1568560"/>
                </a:cubicBezTo>
                <a:cubicBezTo>
                  <a:pt x="853338" y="1568559"/>
                  <a:pt x="856680" y="1570073"/>
                  <a:pt x="860021" y="1571583"/>
                </a:cubicBezTo>
                <a:cubicBezTo>
                  <a:pt x="860022" y="1567804"/>
                  <a:pt x="858350" y="1565914"/>
                  <a:pt x="856262" y="1565537"/>
                </a:cubicBezTo>
                <a:close/>
                <a:moveTo>
                  <a:pt x="431047" y="1565034"/>
                </a:moveTo>
                <a:cubicBezTo>
                  <a:pt x="431047" y="1580395"/>
                  <a:pt x="445802" y="1575710"/>
                  <a:pt x="449079" y="1569721"/>
                </a:cubicBezTo>
                <a:cubicBezTo>
                  <a:pt x="444163" y="1568158"/>
                  <a:pt x="437603" y="1566595"/>
                  <a:pt x="431047" y="1565034"/>
                </a:cubicBezTo>
                <a:close/>
                <a:moveTo>
                  <a:pt x="727625" y="1565034"/>
                </a:moveTo>
                <a:cubicBezTo>
                  <a:pt x="727626" y="1567757"/>
                  <a:pt x="728032" y="1569516"/>
                  <a:pt x="728690" y="1570602"/>
                </a:cubicBezTo>
                <a:lnTo>
                  <a:pt x="730241" y="1571512"/>
                </a:lnTo>
                <a:lnTo>
                  <a:pt x="720993" y="1570245"/>
                </a:lnTo>
                <a:cubicBezTo>
                  <a:pt x="718568" y="1570314"/>
                  <a:pt x="716082" y="1570679"/>
                  <a:pt x="713468" y="1571409"/>
                </a:cubicBezTo>
                <a:cubicBezTo>
                  <a:pt x="720002" y="1572505"/>
                  <a:pt x="727354" y="1577710"/>
                  <a:pt x="735033" y="1577778"/>
                </a:cubicBezTo>
                <a:lnTo>
                  <a:pt x="737404" y="1577173"/>
                </a:lnTo>
                <a:lnTo>
                  <a:pt x="744203" y="1579631"/>
                </a:lnTo>
                <a:lnTo>
                  <a:pt x="743093" y="1581555"/>
                </a:lnTo>
                <a:cubicBezTo>
                  <a:pt x="744837" y="1583067"/>
                  <a:pt x="748328" y="1584579"/>
                  <a:pt x="751816" y="1586092"/>
                </a:cubicBezTo>
                <a:lnTo>
                  <a:pt x="749658" y="1580103"/>
                </a:lnTo>
                <a:lnTo>
                  <a:pt x="754198" y="1579982"/>
                </a:lnTo>
                <a:cubicBezTo>
                  <a:pt x="750416" y="1577871"/>
                  <a:pt x="745687" y="1573030"/>
                  <a:pt x="741433" y="1573975"/>
                </a:cubicBezTo>
                <a:lnTo>
                  <a:pt x="740298" y="1574873"/>
                </a:lnTo>
                <a:lnTo>
                  <a:pt x="731986" y="1571822"/>
                </a:lnTo>
                <a:lnTo>
                  <a:pt x="737118" y="1569816"/>
                </a:lnTo>
                <a:cubicBezTo>
                  <a:pt x="734135" y="1568221"/>
                  <a:pt x="730881" y="1566628"/>
                  <a:pt x="727625" y="1565034"/>
                </a:cubicBezTo>
                <a:close/>
                <a:moveTo>
                  <a:pt x="804519" y="1565033"/>
                </a:moveTo>
                <a:cubicBezTo>
                  <a:pt x="804517" y="1573712"/>
                  <a:pt x="810850" y="1573712"/>
                  <a:pt x="814018" y="1569495"/>
                </a:cubicBezTo>
                <a:cubicBezTo>
                  <a:pt x="810851" y="1568007"/>
                  <a:pt x="807684" y="1566520"/>
                  <a:pt x="804519" y="1565033"/>
                </a:cubicBezTo>
                <a:close/>
                <a:moveTo>
                  <a:pt x="566256" y="1565033"/>
                </a:moveTo>
                <a:cubicBezTo>
                  <a:pt x="563090" y="1565033"/>
                  <a:pt x="556756" y="1565033"/>
                  <a:pt x="556755" y="1572473"/>
                </a:cubicBezTo>
                <a:lnTo>
                  <a:pt x="560554" y="1572202"/>
                </a:lnTo>
                <a:lnTo>
                  <a:pt x="561998" y="1587199"/>
                </a:lnTo>
                <a:cubicBezTo>
                  <a:pt x="567408" y="1587200"/>
                  <a:pt x="572819" y="1587199"/>
                  <a:pt x="577928" y="1587198"/>
                </a:cubicBezTo>
                <a:cubicBezTo>
                  <a:pt x="577928" y="1580961"/>
                  <a:pt x="575298" y="1577455"/>
                  <a:pt x="571766" y="1574922"/>
                </a:cubicBezTo>
                <a:lnTo>
                  <a:pt x="564446" y="1570850"/>
                </a:lnTo>
                <a:lnTo>
                  <a:pt x="565441" y="1569857"/>
                </a:lnTo>
                <a:cubicBezTo>
                  <a:pt x="565959" y="1568753"/>
                  <a:pt x="566257" y="1567203"/>
                  <a:pt x="566256" y="1565033"/>
                </a:cubicBezTo>
                <a:close/>
                <a:moveTo>
                  <a:pt x="1066659" y="1565033"/>
                </a:moveTo>
                <a:cubicBezTo>
                  <a:pt x="1063494" y="1565033"/>
                  <a:pt x="1057161" y="1565032"/>
                  <a:pt x="1057162" y="1572471"/>
                </a:cubicBezTo>
                <a:cubicBezTo>
                  <a:pt x="1061910" y="1572472"/>
                  <a:pt x="1066661" y="1573711"/>
                  <a:pt x="1066659" y="1565033"/>
                </a:cubicBezTo>
                <a:close/>
                <a:moveTo>
                  <a:pt x="2451073" y="1562843"/>
                </a:moveTo>
                <a:lnTo>
                  <a:pt x="2446991" y="1567724"/>
                </a:lnTo>
                <a:lnTo>
                  <a:pt x="2446712" y="1579375"/>
                </a:lnTo>
                <a:cubicBezTo>
                  <a:pt x="2446521" y="1586001"/>
                  <a:pt x="2446140" y="1591080"/>
                  <a:pt x="2445071" y="1590642"/>
                </a:cubicBezTo>
                <a:cubicBezTo>
                  <a:pt x="2444176" y="1590668"/>
                  <a:pt x="2443329" y="1588590"/>
                  <a:pt x="2442567" y="1585736"/>
                </a:cubicBezTo>
                <a:lnTo>
                  <a:pt x="2441941" y="1582751"/>
                </a:lnTo>
                <a:lnTo>
                  <a:pt x="2442453" y="1579760"/>
                </a:lnTo>
                <a:lnTo>
                  <a:pt x="2439037" y="1594526"/>
                </a:lnTo>
                <a:lnTo>
                  <a:pt x="2441786" y="1573954"/>
                </a:lnTo>
                <a:lnTo>
                  <a:pt x="2440820" y="1575108"/>
                </a:lnTo>
                <a:lnTo>
                  <a:pt x="2440817" y="1575129"/>
                </a:lnTo>
                <a:lnTo>
                  <a:pt x="2440582" y="1576261"/>
                </a:lnTo>
                <a:lnTo>
                  <a:pt x="2440565" y="1576182"/>
                </a:lnTo>
                <a:lnTo>
                  <a:pt x="2440438" y="1575566"/>
                </a:lnTo>
                <a:lnTo>
                  <a:pt x="2438705" y="1577637"/>
                </a:lnTo>
                <a:lnTo>
                  <a:pt x="2437938" y="1589037"/>
                </a:lnTo>
                <a:lnTo>
                  <a:pt x="2433612" y="1609943"/>
                </a:lnTo>
                <a:lnTo>
                  <a:pt x="2450410" y="1590105"/>
                </a:lnTo>
                <a:lnTo>
                  <a:pt x="2451171" y="1580209"/>
                </a:lnTo>
                <a:lnTo>
                  <a:pt x="2452339" y="1574231"/>
                </a:lnTo>
                <a:lnTo>
                  <a:pt x="2451120" y="1563415"/>
                </a:lnTo>
                <a:close/>
                <a:moveTo>
                  <a:pt x="536844" y="1561553"/>
                </a:moveTo>
                <a:cubicBezTo>
                  <a:pt x="531304" y="1561172"/>
                  <a:pt x="525989" y="1562315"/>
                  <a:pt x="521557" y="1568418"/>
                </a:cubicBezTo>
                <a:cubicBezTo>
                  <a:pt x="526873" y="1569943"/>
                  <a:pt x="533962" y="1571468"/>
                  <a:pt x="539280" y="1574520"/>
                </a:cubicBezTo>
                <a:cubicBezTo>
                  <a:pt x="542825" y="1574521"/>
                  <a:pt x="544598" y="1576045"/>
                  <a:pt x="548143" y="1576045"/>
                </a:cubicBezTo>
                <a:cubicBezTo>
                  <a:pt x="549915" y="1572994"/>
                  <a:pt x="551686" y="1568419"/>
                  <a:pt x="553460" y="1563842"/>
                </a:cubicBezTo>
                <a:cubicBezTo>
                  <a:pt x="548143" y="1563842"/>
                  <a:pt x="542382" y="1561934"/>
                  <a:pt x="536844" y="1561553"/>
                </a:cubicBezTo>
                <a:close/>
                <a:moveTo>
                  <a:pt x="195863" y="1558896"/>
                </a:moveTo>
                <a:lnTo>
                  <a:pt x="224767" y="1567905"/>
                </a:lnTo>
                <a:lnTo>
                  <a:pt x="251064" y="1575932"/>
                </a:lnTo>
                <a:lnTo>
                  <a:pt x="271419" y="1594482"/>
                </a:lnTo>
                <a:lnTo>
                  <a:pt x="214694" y="1572540"/>
                </a:lnTo>
                <a:close/>
                <a:moveTo>
                  <a:pt x="1082790" y="1557221"/>
                </a:moveTo>
                <a:cubicBezTo>
                  <a:pt x="1082792" y="1564781"/>
                  <a:pt x="1085957" y="1564780"/>
                  <a:pt x="1089123" y="1564781"/>
                </a:cubicBezTo>
                <a:cubicBezTo>
                  <a:pt x="1090707" y="1564781"/>
                  <a:pt x="1090707" y="1563269"/>
                  <a:pt x="1092292" y="1561757"/>
                </a:cubicBezTo>
                <a:cubicBezTo>
                  <a:pt x="1089123" y="1560246"/>
                  <a:pt x="1085957" y="1558732"/>
                  <a:pt x="1082790" y="1557221"/>
                </a:cubicBezTo>
                <a:close/>
                <a:moveTo>
                  <a:pt x="789871" y="1557221"/>
                </a:moveTo>
                <a:cubicBezTo>
                  <a:pt x="789872" y="1565906"/>
                  <a:pt x="796205" y="1564460"/>
                  <a:pt x="799370" y="1564459"/>
                </a:cubicBezTo>
                <a:cubicBezTo>
                  <a:pt x="799371" y="1557220"/>
                  <a:pt x="794620" y="1557219"/>
                  <a:pt x="789871" y="1557221"/>
                </a:cubicBezTo>
                <a:close/>
                <a:moveTo>
                  <a:pt x="1521120" y="1556973"/>
                </a:moveTo>
                <a:cubicBezTo>
                  <a:pt x="1519311" y="1557343"/>
                  <a:pt x="1517539" y="1558461"/>
                  <a:pt x="1515892" y="1560700"/>
                </a:cubicBezTo>
                <a:cubicBezTo>
                  <a:pt x="1521045" y="1565304"/>
                  <a:pt x="1527628" y="1571441"/>
                  <a:pt x="1532780" y="1576044"/>
                </a:cubicBezTo>
                <a:cubicBezTo>
                  <a:pt x="1532781" y="1572976"/>
                  <a:pt x="1534498" y="1568373"/>
                  <a:pt x="1536216" y="1563770"/>
                </a:cubicBezTo>
                <a:cubicBezTo>
                  <a:pt x="1532353" y="1561468"/>
                  <a:pt x="1526555" y="1555858"/>
                  <a:pt x="1521120" y="1556973"/>
                </a:cubicBezTo>
                <a:close/>
                <a:moveTo>
                  <a:pt x="511252" y="1556213"/>
                </a:moveTo>
                <a:cubicBezTo>
                  <a:pt x="512682" y="1560724"/>
                  <a:pt x="512683" y="1565232"/>
                  <a:pt x="514400" y="1568238"/>
                </a:cubicBezTo>
                <a:cubicBezTo>
                  <a:pt x="516402" y="1565231"/>
                  <a:pt x="519551" y="1563729"/>
                  <a:pt x="521270" y="1560722"/>
                </a:cubicBezTo>
                <a:cubicBezTo>
                  <a:pt x="517833" y="1559220"/>
                  <a:pt x="514399" y="1557718"/>
                  <a:pt x="511252" y="1556213"/>
                </a:cubicBezTo>
                <a:close/>
                <a:moveTo>
                  <a:pt x="352826" y="1556213"/>
                </a:moveTo>
                <a:cubicBezTo>
                  <a:pt x="356198" y="1570119"/>
                  <a:pt x="356199" y="1579390"/>
                  <a:pt x="368003" y="1579389"/>
                </a:cubicBezTo>
                <a:cubicBezTo>
                  <a:pt x="364631" y="1568574"/>
                  <a:pt x="359572" y="1559303"/>
                  <a:pt x="352826" y="1556213"/>
                </a:cubicBezTo>
                <a:close/>
                <a:moveTo>
                  <a:pt x="1039308" y="1553938"/>
                </a:moveTo>
                <a:cubicBezTo>
                  <a:pt x="1035620" y="1553357"/>
                  <a:pt x="1032751" y="1554903"/>
                  <a:pt x="1032751" y="1562629"/>
                </a:cubicBezTo>
                <a:lnTo>
                  <a:pt x="1033500" y="1563158"/>
                </a:lnTo>
                <a:lnTo>
                  <a:pt x="1032686" y="1563317"/>
                </a:lnTo>
                <a:cubicBezTo>
                  <a:pt x="1032300" y="1563593"/>
                  <a:pt x="1031915" y="1564095"/>
                  <a:pt x="1031529" y="1564898"/>
                </a:cubicBezTo>
                <a:cubicBezTo>
                  <a:pt x="1032300" y="1566505"/>
                  <a:pt x="1033072" y="1567309"/>
                  <a:pt x="1033843" y="1567308"/>
                </a:cubicBezTo>
                <a:lnTo>
                  <a:pt x="1036077" y="1564980"/>
                </a:lnTo>
                <a:lnTo>
                  <a:pt x="1036952" y="1565598"/>
                </a:lnTo>
                <a:cubicBezTo>
                  <a:pt x="1041563" y="1566105"/>
                  <a:pt x="1047096" y="1560312"/>
                  <a:pt x="1050785" y="1557995"/>
                </a:cubicBezTo>
                <a:cubicBezTo>
                  <a:pt x="1047506" y="1557221"/>
                  <a:pt x="1042998" y="1554518"/>
                  <a:pt x="1039308" y="1553938"/>
                </a:cubicBezTo>
                <a:close/>
                <a:moveTo>
                  <a:pt x="781064" y="1552082"/>
                </a:moveTo>
                <a:cubicBezTo>
                  <a:pt x="776314" y="1552083"/>
                  <a:pt x="771564" y="1550526"/>
                  <a:pt x="771563" y="1558311"/>
                </a:cubicBezTo>
                <a:cubicBezTo>
                  <a:pt x="774730" y="1558311"/>
                  <a:pt x="781064" y="1561425"/>
                  <a:pt x="781064" y="1552082"/>
                </a:cubicBezTo>
                <a:close/>
                <a:moveTo>
                  <a:pt x="484746" y="1551641"/>
                </a:moveTo>
                <a:cubicBezTo>
                  <a:pt x="484747" y="1557091"/>
                  <a:pt x="487544" y="1559428"/>
                  <a:pt x="490740" y="1559622"/>
                </a:cubicBezTo>
                <a:lnTo>
                  <a:pt x="493998" y="1557732"/>
                </a:lnTo>
                <a:lnTo>
                  <a:pt x="490644" y="1564656"/>
                </a:lnTo>
                <a:cubicBezTo>
                  <a:pt x="493173" y="1564657"/>
                  <a:pt x="496965" y="1565829"/>
                  <a:pt x="500128" y="1565439"/>
                </a:cubicBezTo>
                <a:lnTo>
                  <a:pt x="504148" y="1563344"/>
                </a:lnTo>
                <a:lnTo>
                  <a:pt x="508893" y="1564791"/>
                </a:lnTo>
                <a:lnTo>
                  <a:pt x="505219" y="1559191"/>
                </a:lnTo>
                <a:lnTo>
                  <a:pt x="505818" y="1556846"/>
                </a:lnTo>
                <a:cubicBezTo>
                  <a:pt x="504555" y="1556846"/>
                  <a:pt x="502974" y="1556666"/>
                  <a:pt x="501315" y="1556565"/>
                </a:cubicBezTo>
                <a:lnTo>
                  <a:pt x="494490" y="1557445"/>
                </a:lnTo>
                <a:lnTo>
                  <a:pt x="499128" y="1554756"/>
                </a:lnTo>
                <a:cubicBezTo>
                  <a:pt x="494334" y="1554756"/>
                  <a:pt x="489540" y="1553198"/>
                  <a:pt x="484746" y="1551641"/>
                </a:cubicBezTo>
                <a:close/>
                <a:moveTo>
                  <a:pt x="942995" y="1550894"/>
                </a:moveTo>
                <a:cubicBezTo>
                  <a:pt x="941053" y="1550849"/>
                  <a:pt x="939208" y="1551692"/>
                  <a:pt x="937551" y="1553939"/>
                </a:cubicBezTo>
                <a:cubicBezTo>
                  <a:pt x="944176" y="1559935"/>
                  <a:pt x="952183" y="1561434"/>
                  <a:pt x="960465" y="1561433"/>
                </a:cubicBezTo>
                <a:cubicBezTo>
                  <a:pt x="955494" y="1559187"/>
                  <a:pt x="948818" y="1551035"/>
                  <a:pt x="942995" y="1550894"/>
                </a:cubicBezTo>
                <a:close/>
                <a:moveTo>
                  <a:pt x="665854" y="1548660"/>
                </a:moveTo>
                <a:cubicBezTo>
                  <a:pt x="664756" y="1548303"/>
                  <a:pt x="663679" y="1548256"/>
                  <a:pt x="662691" y="1548676"/>
                </a:cubicBezTo>
                <a:cubicBezTo>
                  <a:pt x="661374" y="1549238"/>
                  <a:pt x="660214" y="1550634"/>
                  <a:pt x="659371" y="1553237"/>
                </a:cubicBezTo>
                <a:cubicBezTo>
                  <a:pt x="664430" y="1554725"/>
                  <a:pt x="669488" y="1555964"/>
                  <a:pt x="674546" y="1555965"/>
                </a:cubicBezTo>
                <a:cubicBezTo>
                  <a:pt x="672650" y="1553594"/>
                  <a:pt x="669153" y="1549731"/>
                  <a:pt x="665854" y="1548660"/>
                </a:cubicBezTo>
                <a:close/>
                <a:moveTo>
                  <a:pt x="618886" y="1547179"/>
                </a:moveTo>
                <a:cubicBezTo>
                  <a:pt x="610460" y="1547179"/>
                  <a:pt x="610460" y="1559082"/>
                  <a:pt x="617201" y="1562056"/>
                </a:cubicBezTo>
                <a:cubicBezTo>
                  <a:pt x="623942" y="1565033"/>
                  <a:pt x="645571" y="1573711"/>
                  <a:pt x="645572" y="1557593"/>
                </a:cubicBezTo>
                <a:lnTo>
                  <a:pt x="637459" y="1553778"/>
                </a:lnTo>
                <a:lnTo>
                  <a:pt x="638474" y="1549295"/>
                </a:lnTo>
                <a:cubicBezTo>
                  <a:pt x="637173" y="1549295"/>
                  <a:pt x="635655" y="1549100"/>
                  <a:pt x="634110" y="1548973"/>
                </a:cubicBezTo>
                <a:cubicBezTo>
                  <a:pt x="631792" y="1548784"/>
                  <a:pt x="629414" y="1548750"/>
                  <a:pt x="627614" y="1549764"/>
                </a:cubicBezTo>
                <a:lnTo>
                  <a:pt x="627573" y="1549863"/>
                </a:lnTo>
                <a:close/>
                <a:moveTo>
                  <a:pt x="2499898" y="1544858"/>
                </a:moveTo>
                <a:lnTo>
                  <a:pt x="2498027" y="1547177"/>
                </a:lnTo>
                <a:lnTo>
                  <a:pt x="2497657" y="1552888"/>
                </a:lnTo>
                <a:cubicBezTo>
                  <a:pt x="2497522" y="1560121"/>
                  <a:pt x="2497411" y="1566549"/>
                  <a:pt x="2496621" y="1566225"/>
                </a:cubicBezTo>
                <a:cubicBezTo>
                  <a:pt x="2496227" y="1566064"/>
                  <a:pt x="2495646" y="1564209"/>
                  <a:pt x="2494990" y="1561916"/>
                </a:cubicBezTo>
                <a:lnTo>
                  <a:pt x="2494424" y="1560035"/>
                </a:lnTo>
                <a:lnTo>
                  <a:pt x="2495862" y="1549863"/>
                </a:lnTo>
                <a:lnTo>
                  <a:pt x="2490733" y="1556221"/>
                </a:lnTo>
                <a:lnTo>
                  <a:pt x="2490042" y="1563534"/>
                </a:lnTo>
                <a:lnTo>
                  <a:pt x="2490022" y="1566032"/>
                </a:lnTo>
                <a:lnTo>
                  <a:pt x="2487299" y="1580723"/>
                </a:lnTo>
                <a:cubicBezTo>
                  <a:pt x="2485892" y="1587228"/>
                  <a:pt x="2484186" y="1593726"/>
                  <a:pt x="2481889" y="1600216"/>
                </a:cubicBezTo>
                <a:lnTo>
                  <a:pt x="2482096" y="1597520"/>
                </a:lnTo>
                <a:lnTo>
                  <a:pt x="2476362" y="1625787"/>
                </a:lnTo>
                <a:lnTo>
                  <a:pt x="2487035" y="1614175"/>
                </a:lnTo>
                <a:lnTo>
                  <a:pt x="2486847" y="1613587"/>
                </a:lnTo>
                <a:lnTo>
                  <a:pt x="2490511" y="1587689"/>
                </a:lnTo>
                <a:lnTo>
                  <a:pt x="2490662" y="1590494"/>
                </a:lnTo>
                <a:lnTo>
                  <a:pt x="2489011" y="1612023"/>
                </a:lnTo>
                <a:lnTo>
                  <a:pt x="2511775" y="1587258"/>
                </a:lnTo>
                <a:lnTo>
                  <a:pt x="2510611" y="1578178"/>
                </a:lnTo>
                <a:cubicBezTo>
                  <a:pt x="2509843" y="1572434"/>
                  <a:pt x="2509183" y="1568225"/>
                  <a:pt x="2508789" y="1568064"/>
                </a:cubicBezTo>
                <a:lnTo>
                  <a:pt x="2501962" y="1584624"/>
                </a:lnTo>
                <a:cubicBezTo>
                  <a:pt x="2500383" y="1583977"/>
                  <a:pt x="2500399" y="1559664"/>
                  <a:pt x="2500399" y="1559664"/>
                </a:cubicBezTo>
                <a:cubicBezTo>
                  <a:pt x="2499555" y="1553697"/>
                  <a:pt x="2499865" y="1549770"/>
                  <a:pt x="2500036" y="1546179"/>
                </a:cubicBezTo>
                <a:close/>
                <a:moveTo>
                  <a:pt x="396872" y="1543831"/>
                </a:moveTo>
                <a:cubicBezTo>
                  <a:pt x="400201" y="1551314"/>
                  <a:pt x="403530" y="1558798"/>
                  <a:pt x="406858" y="1564784"/>
                </a:cubicBezTo>
                <a:cubicBezTo>
                  <a:pt x="410186" y="1563287"/>
                  <a:pt x="433209" y="1552811"/>
                  <a:pt x="418231" y="1546824"/>
                </a:cubicBezTo>
                <a:cubicBezTo>
                  <a:pt x="411852" y="1543831"/>
                  <a:pt x="405194" y="1545327"/>
                  <a:pt x="396872" y="1543831"/>
                </a:cubicBezTo>
                <a:close/>
                <a:moveTo>
                  <a:pt x="1266821" y="1543829"/>
                </a:moveTo>
                <a:cubicBezTo>
                  <a:pt x="1262070" y="1543828"/>
                  <a:pt x="1257322" y="1543829"/>
                  <a:pt x="1257322" y="1551068"/>
                </a:cubicBezTo>
                <a:cubicBezTo>
                  <a:pt x="1260488" y="1551067"/>
                  <a:pt x="1266822" y="1552514"/>
                  <a:pt x="1266821" y="1543829"/>
                </a:cubicBezTo>
                <a:close/>
                <a:moveTo>
                  <a:pt x="605101" y="1543219"/>
                </a:moveTo>
                <a:cubicBezTo>
                  <a:pt x="603014" y="1542841"/>
                  <a:pt x="600507" y="1543974"/>
                  <a:pt x="598835" y="1546242"/>
                </a:cubicBezTo>
                <a:cubicBezTo>
                  <a:pt x="602177" y="1547754"/>
                  <a:pt x="605519" y="1549265"/>
                  <a:pt x="608861" y="1549267"/>
                </a:cubicBezTo>
                <a:cubicBezTo>
                  <a:pt x="608861" y="1545485"/>
                  <a:pt x="607190" y="1543597"/>
                  <a:pt x="605101" y="1543219"/>
                </a:cubicBezTo>
                <a:close/>
                <a:moveTo>
                  <a:pt x="1190795" y="1542822"/>
                </a:moveTo>
                <a:cubicBezTo>
                  <a:pt x="1189123" y="1544429"/>
                  <a:pt x="1189122" y="1546036"/>
                  <a:pt x="1187453" y="1546037"/>
                </a:cubicBezTo>
                <a:cubicBezTo>
                  <a:pt x="1190793" y="1547643"/>
                  <a:pt x="1194136" y="1549251"/>
                  <a:pt x="1197478" y="1549250"/>
                </a:cubicBezTo>
                <a:cubicBezTo>
                  <a:pt x="1197478" y="1542823"/>
                  <a:pt x="1194135" y="1542823"/>
                  <a:pt x="1190795" y="1542822"/>
                </a:cubicBezTo>
                <a:close/>
                <a:moveTo>
                  <a:pt x="1503460" y="1542822"/>
                </a:moveTo>
                <a:cubicBezTo>
                  <a:pt x="1503461" y="1544310"/>
                  <a:pt x="1501725" y="1544310"/>
                  <a:pt x="1501725" y="1545798"/>
                </a:cubicBezTo>
                <a:cubicBezTo>
                  <a:pt x="1505195" y="1548773"/>
                  <a:pt x="1512136" y="1560429"/>
                  <a:pt x="1515603" y="1553237"/>
                </a:cubicBezTo>
                <a:cubicBezTo>
                  <a:pt x="1512133" y="1550262"/>
                  <a:pt x="1508665" y="1545798"/>
                  <a:pt x="1503460" y="1542822"/>
                </a:cubicBezTo>
                <a:close/>
                <a:moveTo>
                  <a:pt x="3961323" y="1541885"/>
                </a:moveTo>
                <a:lnTo>
                  <a:pt x="3949461" y="1550808"/>
                </a:lnTo>
                <a:lnTo>
                  <a:pt x="3937790" y="1558850"/>
                </a:lnTo>
                <a:lnTo>
                  <a:pt x="3931055" y="1559948"/>
                </a:lnTo>
                <a:lnTo>
                  <a:pt x="3928068" y="1560657"/>
                </a:lnTo>
                <a:lnTo>
                  <a:pt x="3953660" y="1543838"/>
                </a:lnTo>
                <a:lnTo>
                  <a:pt x="3957134" y="1542809"/>
                </a:lnTo>
                <a:close/>
                <a:moveTo>
                  <a:pt x="2489977" y="1537120"/>
                </a:moveTo>
                <a:lnTo>
                  <a:pt x="2488915" y="1537615"/>
                </a:lnTo>
                <a:cubicBezTo>
                  <a:pt x="2488212" y="1538618"/>
                  <a:pt x="2489416" y="1539461"/>
                  <a:pt x="2488714" y="1540465"/>
                </a:cubicBezTo>
                <a:lnTo>
                  <a:pt x="2488916" y="1541091"/>
                </a:lnTo>
                <a:lnTo>
                  <a:pt x="2489187" y="1540828"/>
                </a:lnTo>
                <a:close/>
                <a:moveTo>
                  <a:pt x="450299" y="1536017"/>
                </a:moveTo>
                <a:cubicBezTo>
                  <a:pt x="446992" y="1536016"/>
                  <a:pt x="442031" y="1536017"/>
                  <a:pt x="442031" y="1543258"/>
                </a:cubicBezTo>
                <a:cubicBezTo>
                  <a:pt x="443684" y="1543257"/>
                  <a:pt x="445751" y="1543619"/>
                  <a:pt x="447405" y="1542894"/>
                </a:cubicBezTo>
                <a:lnTo>
                  <a:pt x="447484" y="1542816"/>
                </a:lnTo>
                <a:lnTo>
                  <a:pt x="445563" y="1549604"/>
                </a:lnTo>
                <a:cubicBezTo>
                  <a:pt x="450808" y="1549605"/>
                  <a:pt x="457854" y="1553804"/>
                  <a:pt x="464000" y="1551450"/>
                </a:cubicBezTo>
                <a:lnTo>
                  <a:pt x="467189" y="1548711"/>
                </a:lnTo>
                <a:lnTo>
                  <a:pt x="474314" y="1551242"/>
                </a:lnTo>
                <a:lnTo>
                  <a:pt x="470036" y="1553237"/>
                </a:lnTo>
                <a:cubicBezTo>
                  <a:pt x="473632" y="1554725"/>
                  <a:pt x="477224" y="1555964"/>
                  <a:pt x="482615" y="1555965"/>
                </a:cubicBezTo>
                <a:cubicBezTo>
                  <a:pt x="482616" y="1552369"/>
                  <a:pt x="480370" y="1550200"/>
                  <a:pt x="477675" y="1549673"/>
                </a:cubicBezTo>
                <a:lnTo>
                  <a:pt x="474711" y="1551056"/>
                </a:lnTo>
                <a:lnTo>
                  <a:pt x="474711" y="1543598"/>
                </a:lnTo>
                <a:cubicBezTo>
                  <a:pt x="472928" y="1543597"/>
                  <a:pt x="470464" y="1542818"/>
                  <a:pt x="468031" y="1542818"/>
                </a:cubicBezTo>
                <a:lnTo>
                  <a:pt x="465242" y="1544496"/>
                </a:lnTo>
                <a:lnTo>
                  <a:pt x="460381" y="1542318"/>
                </a:lnTo>
                <a:lnTo>
                  <a:pt x="461277" y="1541464"/>
                </a:lnTo>
                <a:cubicBezTo>
                  <a:pt x="459587" y="1539860"/>
                  <a:pt x="458743" y="1539050"/>
                  <a:pt x="458319" y="1539457"/>
                </a:cubicBezTo>
                <a:lnTo>
                  <a:pt x="458169" y="1541326"/>
                </a:lnTo>
                <a:lnTo>
                  <a:pt x="450012" y="1537671"/>
                </a:lnTo>
                <a:close/>
                <a:moveTo>
                  <a:pt x="381950" y="1536016"/>
                </a:moveTo>
                <a:cubicBezTo>
                  <a:pt x="381950" y="1536016"/>
                  <a:pt x="363919" y="1546510"/>
                  <a:pt x="368911" y="1549508"/>
                </a:cubicBezTo>
                <a:cubicBezTo>
                  <a:pt x="373629" y="1552506"/>
                  <a:pt x="378620" y="1551007"/>
                  <a:pt x="381950" y="1551008"/>
                </a:cubicBezTo>
                <a:cubicBezTo>
                  <a:pt x="381950" y="1546511"/>
                  <a:pt x="381949" y="1540518"/>
                  <a:pt x="381950" y="1536016"/>
                </a:cubicBezTo>
                <a:close/>
                <a:moveTo>
                  <a:pt x="1177148" y="1535011"/>
                </a:moveTo>
                <a:cubicBezTo>
                  <a:pt x="1180582" y="1542570"/>
                  <a:pt x="1183731" y="1541058"/>
                  <a:pt x="1187166" y="1538036"/>
                </a:cubicBezTo>
                <a:cubicBezTo>
                  <a:pt x="1183731" y="1538035"/>
                  <a:pt x="1180583" y="1536522"/>
                  <a:pt x="1177148" y="1535011"/>
                </a:cubicBezTo>
                <a:close/>
                <a:moveTo>
                  <a:pt x="363867" y="1531859"/>
                </a:moveTo>
                <a:cubicBezTo>
                  <a:pt x="359773" y="1531571"/>
                  <a:pt x="354155" y="1538147"/>
                  <a:pt x="354155" y="1543872"/>
                </a:cubicBezTo>
                <a:cubicBezTo>
                  <a:pt x="357483" y="1543872"/>
                  <a:pt x="372184" y="1546923"/>
                  <a:pt x="367193" y="1534718"/>
                </a:cubicBezTo>
                <a:cubicBezTo>
                  <a:pt x="366428" y="1532810"/>
                  <a:pt x="365234" y="1531951"/>
                  <a:pt x="363867" y="1531859"/>
                </a:cubicBezTo>
                <a:close/>
                <a:moveTo>
                  <a:pt x="562772" y="1530547"/>
                </a:moveTo>
                <a:cubicBezTo>
                  <a:pt x="569590" y="1533469"/>
                  <a:pt x="576703" y="1534929"/>
                  <a:pt x="583819" y="1537851"/>
                </a:cubicBezTo>
                <a:cubicBezTo>
                  <a:pt x="589155" y="1539311"/>
                  <a:pt x="596268" y="1543695"/>
                  <a:pt x="599827" y="1537851"/>
                </a:cubicBezTo>
                <a:cubicBezTo>
                  <a:pt x="587377" y="1534930"/>
                  <a:pt x="574926" y="1533470"/>
                  <a:pt x="562772" y="1530547"/>
                </a:cubicBezTo>
                <a:close/>
                <a:moveTo>
                  <a:pt x="906783" y="1530438"/>
                </a:moveTo>
                <a:cubicBezTo>
                  <a:pt x="902157" y="1530437"/>
                  <a:pt x="902157" y="1537741"/>
                  <a:pt x="902157" y="1543586"/>
                </a:cubicBezTo>
                <a:cubicBezTo>
                  <a:pt x="906782" y="1543585"/>
                  <a:pt x="906783" y="1536279"/>
                  <a:pt x="906783" y="1530438"/>
                </a:cubicBezTo>
                <a:close/>
                <a:moveTo>
                  <a:pt x="435658" y="1530436"/>
                </a:moveTo>
                <a:lnTo>
                  <a:pt x="422190" y="1534544"/>
                </a:lnTo>
                <a:lnTo>
                  <a:pt x="419055" y="1534295"/>
                </a:lnTo>
                <a:cubicBezTo>
                  <a:pt x="415892" y="1534670"/>
                  <a:pt x="413364" y="1536543"/>
                  <a:pt x="413363" y="1542538"/>
                </a:cubicBezTo>
                <a:cubicBezTo>
                  <a:pt x="415893" y="1542540"/>
                  <a:pt x="419687" y="1543663"/>
                  <a:pt x="422848" y="1543290"/>
                </a:cubicBezTo>
                <a:lnTo>
                  <a:pt x="425137" y="1542145"/>
                </a:lnTo>
                <a:lnTo>
                  <a:pt x="425893" y="1543586"/>
                </a:lnTo>
                <a:cubicBezTo>
                  <a:pt x="429147" y="1543585"/>
                  <a:pt x="432402" y="1543586"/>
                  <a:pt x="435657" y="1543585"/>
                </a:cubicBezTo>
                <a:cubicBezTo>
                  <a:pt x="435656" y="1539203"/>
                  <a:pt x="435658" y="1534820"/>
                  <a:pt x="435658" y="1530436"/>
                </a:cubicBezTo>
                <a:close/>
                <a:moveTo>
                  <a:pt x="1036796" y="1529814"/>
                </a:moveTo>
                <a:cubicBezTo>
                  <a:pt x="1034453" y="1530203"/>
                  <a:pt x="1032751" y="1531762"/>
                  <a:pt x="1032748" y="1536432"/>
                </a:cubicBezTo>
                <a:cubicBezTo>
                  <a:pt x="1037860" y="1536431"/>
                  <a:pt x="1044671" y="1537988"/>
                  <a:pt x="1044671" y="1530203"/>
                </a:cubicBezTo>
                <a:cubicBezTo>
                  <a:pt x="1042116" y="1530203"/>
                  <a:pt x="1039137" y="1529425"/>
                  <a:pt x="1036796" y="1529814"/>
                </a:cubicBezTo>
                <a:close/>
                <a:moveTo>
                  <a:pt x="629747" y="1527199"/>
                </a:moveTo>
                <a:cubicBezTo>
                  <a:pt x="629747" y="1531689"/>
                  <a:pt x="629748" y="1537675"/>
                  <a:pt x="629747" y="1542166"/>
                </a:cubicBezTo>
                <a:cubicBezTo>
                  <a:pt x="633305" y="1542165"/>
                  <a:pt x="636864" y="1542166"/>
                  <a:pt x="640421" y="1542166"/>
                </a:cubicBezTo>
                <a:cubicBezTo>
                  <a:pt x="647538" y="1542167"/>
                  <a:pt x="651097" y="1548153"/>
                  <a:pt x="658213" y="1548152"/>
                </a:cubicBezTo>
                <a:cubicBezTo>
                  <a:pt x="670668" y="1531689"/>
                  <a:pt x="635083" y="1528695"/>
                  <a:pt x="629747" y="1527199"/>
                </a:cubicBezTo>
                <a:close/>
                <a:moveTo>
                  <a:pt x="1241995" y="1527198"/>
                </a:moveTo>
                <a:cubicBezTo>
                  <a:pt x="1240260" y="1528757"/>
                  <a:pt x="1240260" y="1530313"/>
                  <a:pt x="1240261" y="1531871"/>
                </a:cubicBezTo>
                <a:cubicBezTo>
                  <a:pt x="1243730" y="1533429"/>
                  <a:pt x="1250670" y="1538098"/>
                  <a:pt x="1254139" y="1531870"/>
                </a:cubicBezTo>
                <a:cubicBezTo>
                  <a:pt x="1250669" y="1530313"/>
                  <a:pt x="1247199" y="1528757"/>
                  <a:pt x="1241995" y="1527198"/>
                </a:cubicBezTo>
                <a:close/>
                <a:moveTo>
                  <a:pt x="2516954" y="1524333"/>
                </a:moveTo>
                <a:lnTo>
                  <a:pt x="2517314" y="1524480"/>
                </a:lnTo>
                <a:lnTo>
                  <a:pt x="2517915" y="1524727"/>
                </a:lnTo>
                <a:cubicBezTo>
                  <a:pt x="2518182" y="1524835"/>
                  <a:pt x="2518396" y="1524924"/>
                  <a:pt x="2518396" y="1524924"/>
                </a:cubicBezTo>
                <a:cubicBezTo>
                  <a:pt x="2514921" y="1536315"/>
                  <a:pt x="2519728" y="1544819"/>
                  <a:pt x="2518186" y="1555694"/>
                </a:cubicBezTo>
                <a:lnTo>
                  <a:pt x="2517179" y="1581376"/>
                </a:lnTo>
                <a:lnTo>
                  <a:pt x="2530456" y="1566932"/>
                </a:lnTo>
                <a:lnTo>
                  <a:pt x="2530493" y="1563865"/>
                </a:lnTo>
                <a:cubicBezTo>
                  <a:pt x="2530068" y="1565260"/>
                  <a:pt x="2521412" y="1563552"/>
                  <a:pt x="2521908" y="1561923"/>
                </a:cubicBezTo>
                <a:cubicBezTo>
                  <a:pt x="2517760" y="1557090"/>
                  <a:pt x="2526128" y="1529654"/>
                  <a:pt x="2518396" y="1524924"/>
                </a:cubicBezTo>
                <a:lnTo>
                  <a:pt x="2517314" y="1524480"/>
                </a:lnTo>
                <a:lnTo>
                  <a:pt x="2517114" y="1524398"/>
                </a:lnTo>
                <a:cubicBezTo>
                  <a:pt x="2516899" y="1524310"/>
                  <a:pt x="2516792" y="1524267"/>
                  <a:pt x="2516954" y="1524333"/>
                </a:cubicBezTo>
                <a:close/>
                <a:moveTo>
                  <a:pt x="416136" y="1523103"/>
                </a:moveTo>
                <a:cubicBezTo>
                  <a:pt x="412968" y="1523105"/>
                  <a:pt x="406636" y="1521511"/>
                  <a:pt x="406636" y="1530810"/>
                </a:cubicBezTo>
                <a:cubicBezTo>
                  <a:pt x="411386" y="1530810"/>
                  <a:pt x="416136" y="1532402"/>
                  <a:pt x="416136" y="1523103"/>
                </a:cubicBezTo>
                <a:close/>
                <a:moveTo>
                  <a:pt x="2499796" y="1522057"/>
                </a:moveTo>
                <a:lnTo>
                  <a:pt x="2495928" y="1536347"/>
                </a:lnTo>
                <a:lnTo>
                  <a:pt x="2498144" y="1533729"/>
                </a:lnTo>
                <a:close/>
                <a:moveTo>
                  <a:pt x="888577" y="1521936"/>
                </a:moveTo>
                <a:cubicBezTo>
                  <a:pt x="885905" y="1522283"/>
                  <a:pt x="883849" y="1524122"/>
                  <a:pt x="883850" y="1530083"/>
                </a:cubicBezTo>
                <a:cubicBezTo>
                  <a:pt x="888781" y="1530082"/>
                  <a:pt x="897002" y="1534648"/>
                  <a:pt x="897002" y="1522727"/>
                </a:cubicBezTo>
                <a:cubicBezTo>
                  <a:pt x="894536" y="1522728"/>
                  <a:pt x="891248" y="1521587"/>
                  <a:pt x="888577" y="1521936"/>
                </a:cubicBezTo>
                <a:close/>
                <a:moveTo>
                  <a:pt x="1229956" y="1521621"/>
                </a:moveTo>
                <a:cubicBezTo>
                  <a:pt x="1229954" y="1529179"/>
                  <a:pt x="1236825" y="1529180"/>
                  <a:pt x="1239974" y="1524644"/>
                </a:cubicBezTo>
                <a:cubicBezTo>
                  <a:pt x="1236827" y="1523132"/>
                  <a:pt x="1233390" y="1523132"/>
                  <a:pt x="1229956" y="1521621"/>
                </a:cubicBezTo>
                <a:close/>
                <a:moveTo>
                  <a:pt x="2450795" y="1520775"/>
                </a:moveTo>
                <a:lnTo>
                  <a:pt x="2450014" y="1523578"/>
                </a:lnTo>
                <a:cubicBezTo>
                  <a:pt x="2449177" y="1527445"/>
                  <a:pt x="2448539" y="1531670"/>
                  <a:pt x="2448130" y="1532255"/>
                </a:cubicBezTo>
                <a:lnTo>
                  <a:pt x="2447292" y="1537164"/>
                </a:lnTo>
                <a:lnTo>
                  <a:pt x="2448434" y="1535818"/>
                </a:lnTo>
                <a:lnTo>
                  <a:pt x="2450184" y="1527034"/>
                </a:lnTo>
                <a:close/>
                <a:moveTo>
                  <a:pt x="552022" y="1520548"/>
                </a:moveTo>
                <a:cubicBezTo>
                  <a:pt x="547748" y="1520549"/>
                  <a:pt x="542798" y="1522054"/>
                  <a:pt x="540099" y="1522053"/>
                </a:cubicBezTo>
                <a:cubicBezTo>
                  <a:pt x="540099" y="1522053"/>
                  <a:pt x="538299" y="1523556"/>
                  <a:pt x="538300" y="1525061"/>
                </a:cubicBezTo>
                <a:lnTo>
                  <a:pt x="552478" y="1527033"/>
                </a:lnTo>
                <a:lnTo>
                  <a:pt x="551874" y="1530177"/>
                </a:lnTo>
                <a:cubicBezTo>
                  <a:pt x="553417" y="1530176"/>
                  <a:pt x="554573" y="1529396"/>
                  <a:pt x="555344" y="1528062"/>
                </a:cubicBezTo>
                <a:lnTo>
                  <a:pt x="555474" y="1527450"/>
                </a:lnTo>
                <a:lnTo>
                  <a:pt x="559896" y="1528065"/>
                </a:lnTo>
                <a:cubicBezTo>
                  <a:pt x="559896" y="1522053"/>
                  <a:pt x="556295" y="1520549"/>
                  <a:pt x="552022" y="1520548"/>
                </a:cubicBezTo>
                <a:close/>
                <a:moveTo>
                  <a:pt x="2453668" y="1519719"/>
                </a:moveTo>
                <a:lnTo>
                  <a:pt x="2452195" y="1528835"/>
                </a:lnTo>
                <a:lnTo>
                  <a:pt x="2452255" y="1528601"/>
                </a:lnTo>
                <a:cubicBezTo>
                  <a:pt x="2452893" y="1525871"/>
                  <a:pt x="2453428" y="1523209"/>
                  <a:pt x="2453642" y="1521117"/>
                </a:cubicBezTo>
                <a:close/>
                <a:moveTo>
                  <a:pt x="3882263" y="1517361"/>
                </a:moveTo>
                <a:cubicBezTo>
                  <a:pt x="3883672" y="1517859"/>
                  <a:pt x="3881323" y="1521706"/>
                  <a:pt x="3873137" y="1524402"/>
                </a:cubicBezTo>
                <a:cubicBezTo>
                  <a:pt x="3875800" y="1521093"/>
                  <a:pt x="3878043" y="1519142"/>
                  <a:pt x="3879680" y="1518146"/>
                </a:cubicBezTo>
                <a:cubicBezTo>
                  <a:pt x="3880907" y="1517401"/>
                  <a:pt x="3881794" y="1517195"/>
                  <a:pt x="3882263" y="1517361"/>
                </a:cubicBezTo>
                <a:close/>
                <a:moveTo>
                  <a:pt x="215185" y="1516462"/>
                </a:moveTo>
                <a:cubicBezTo>
                  <a:pt x="213958" y="1515607"/>
                  <a:pt x="212843" y="1515733"/>
                  <a:pt x="212994" y="1517076"/>
                </a:cubicBezTo>
                <a:cubicBezTo>
                  <a:pt x="212994" y="1517076"/>
                  <a:pt x="216067" y="1521790"/>
                  <a:pt x="217427" y="1522578"/>
                </a:cubicBezTo>
                <a:cubicBezTo>
                  <a:pt x="217879" y="1522841"/>
                  <a:pt x="218143" y="1522669"/>
                  <a:pt x="218039" y="1521738"/>
                </a:cubicBezTo>
                <a:cubicBezTo>
                  <a:pt x="217747" y="1519155"/>
                  <a:pt x="216410" y="1517318"/>
                  <a:pt x="215185" y="1516462"/>
                </a:cubicBezTo>
                <a:close/>
                <a:moveTo>
                  <a:pt x="1016152" y="1514861"/>
                </a:moveTo>
                <a:cubicBezTo>
                  <a:pt x="1013555" y="1514109"/>
                  <a:pt x="1011158" y="1514860"/>
                  <a:pt x="1009561" y="1519370"/>
                </a:cubicBezTo>
                <a:cubicBezTo>
                  <a:pt x="1012757" y="1519370"/>
                  <a:pt x="1017550" y="1520873"/>
                  <a:pt x="1020746" y="1522376"/>
                </a:cubicBezTo>
                <a:cubicBezTo>
                  <a:pt x="1022344" y="1520872"/>
                  <a:pt x="1022343" y="1519370"/>
                  <a:pt x="1023939" y="1519370"/>
                </a:cubicBezTo>
                <a:cubicBezTo>
                  <a:pt x="1021545" y="1517867"/>
                  <a:pt x="1018749" y="1515612"/>
                  <a:pt x="1016152" y="1514861"/>
                </a:cubicBezTo>
                <a:close/>
                <a:moveTo>
                  <a:pt x="526709" y="1513809"/>
                </a:moveTo>
                <a:cubicBezTo>
                  <a:pt x="526708" y="1517589"/>
                  <a:pt x="528378" y="1519478"/>
                  <a:pt x="530469" y="1519855"/>
                </a:cubicBezTo>
                <a:lnTo>
                  <a:pt x="533889" y="1518205"/>
                </a:lnTo>
                <a:lnTo>
                  <a:pt x="533569" y="1522375"/>
                </a:lnTo>
                <a:cubicBezTo>
                  <a:pt x="536946" y="1522374"/>
                  <a:pt x="536947" y="1519352"/>
                  <a:pt x="536947" y="1514814"/>
                </a:cubicBezTo>
                <a:lnTo>
                  <a:pt x="534875" y="1516272"/>
                </a:lnTo>
                <a:close/>
                <a:moveTo>
                  <a:pt x="1006532" y="1511055"/>
                </a:moveTo>
                <a:cubicBezTo>
                  <a:pt x="1006322" y="1511408"/>
                  <a:pt x="1006743" y="1512465"/>
                  <a:pt x="1007589" y="1514580"/>
                </a:cubicBezTo>
                <a:cubicBezTo>
                  <a:pt x="1007590" y="1513169"/>
                  <a:pt x="1007590" y="1511759"/>
                  <a:pt x="1009280" y="1511760"/>
                </a:cubicBezTo>
                <a:cubicBezTo>
                  <a:pt x="1007589" y="1511055"/>
                  <a:pt x="1006742" y="1510703"/>
                  <a:pt x="1006532" y="1511055"/>
                </a:cubicBezTo>
                <a:close/>
                <a:moveTo>
                  <a:pt x="256065" y="1509005"/>
                </a:moveTo>
                <a:lnTo>
                  <a:pt x="256919" y="1509342"/>
                </a:lnTo>
                <a:lnTo>
                  <a:pt x="273215" y="1534639"/>
                </a:lnTo>
                <a:lnTo>
                  <a:pt x="284155" y="1551347"/>
                </a:lnTo>
                <a:lnTo>
                  <a:pt x="280721" y="1550177"/>
                </a:lnTo>
                <a:close/>
                <a:moveTo>
                  <a:pt x="1214221" y="1506432"/>
                </a:moveTo>
                <a:cubicBezTo>
                  <a:pt x="1210881" y="1506433"/>
                  <a:pt x="1204197" y="1504903"/>
                  <a:pt x="1204197" y="1513554"/>
                </a:cubicBezTo>
                <a:lnTo>
                  <a:pt x="1209329" y="1512891"/>
                </a:lnTo>
                <a:lnTo>
                  <a:pt x="1208500" y="1515678"/>
                </a:lnTo>
                <a:cubicBezTo>
                  <a:pt x="1210127" y="1515678"/>
                  <a:pt x="1211282" y="1515300"/>
                  <a:pt x="1212028" y="1514166"/>
                </a:cubicBezTo>
                <a:lnTo>
                  <a:pt x="1212967" y="1508928"/>
                </a:lnTo>
                <a:close/>
                <a:moveTo>
                  <a:pt x="240974" y="1504715"/>
                </a:moveTo>
                <a:cubicBezTo>
                  <a:pt x="251589" y="1516492"/>
                  <a:pt x="256559" y="1531626"/>
                  <a:pt x="265686" y="1543571"/>
                </a:cubicBezTo>
                <a:lnTo>
                  <a:pt x="270237" y="1548148"/>
                </a:lnTo>
                <a:lnTo>
                  <a:pt x="264931" y="1547245"/>
                </a:lnTo>
                <a:lnTo>
                  <a:pt x="259432" y="1537083"/>
                </a:lnTo>
                <a:cubicBezTo>
                  <a:pt x="255685" y="1531671"/>
                  <a:pt x="252010" y="1526907"/>
                  <a:pt x="252893" y="1528063"/>
                </a:cubicBezTo>
                <a:cubicBezTo>
                  <a:pt x="248917" y="1519513"/>
                  <a:pt x="245361" y="1514683"/>
                  <a:pt x="240974" y="1504715"/>
                </a:cubicBezTo>
                <a:close/>
                <a:moveTo>
                  <a:pt x="238553" y="1502085"/>
                </a:moveTo>
                <a:lnTo>
                  <a:pt x="239630" y="1502510"/>
                </a:lnTo>
                <a:lnTo>
                  <a:pt x="240974" y="1504715"/>
                </a:lnTo>
                <a:cubicBezTo>
                  <a:pt x="240159" y="1504179"/>
                  <a:pt x="239312" y="1503333"/>
                  <a:pt x="238628" y="1502285"/>
                </a:cubicBezTo>
                <a:close/>
                <a:moveTo>
                  <a:pt x="354569" y="1501623"/>
                </a:moveTo>
                <a:cubicBezTo>
                  <a:pt x="352196" y="1502304"/>
                  <a:pt x="349881" y="1504132"/>
                  <a:pt x="347675" y="1507592"/>
                </a:cubicBezTo>
                <a:cubicBezTo>
                  <a:pt x="347676" y="1516291"/>
                  <a:pt x="352968" y="1517828"/>
                  <a:pt x="358264" y="1520905"/>
                </a:cubicBezTo>
                <a:cubicBezTo>
                  <a:pt x="367087" y="1525522"/>
                  <a:pt x="375910" y="1530137"/>
                  <a:pt x="384732" y="1534754"/>
                </a:cubicBezTo>
                <a:lnTo>
                  <a:pt x="383961" y="1529045"/>
                </a:lnTo>
                <a:lnTo>
                  <a:pt x="391551" y="1525569"/>
                </a:lnTo>
                <a:cubicBezTo>
                  <a:pt x="394490" y="1523556"/>
                  <a:pt x="396593" y="1520641"/>
                  <a:pt x="396593" y="1515558"/>
                </a:cubicBezTo>
                <a:cubicBezTo>
                  <a:pt x="394071" y="1515558"/>
                  <a:pt x="390603" y="1513885"/>
                  <a:pt x="386902" y="1514303"/>
                </a:cubicBezTo>
                <a:cubicBezTo>
                  <a:pt x="385668" y="1514442"/>
                  <a:pt x="384407" y="1514814"/>
                  <a:pt x="383147" y="1515559"/>
                </a:cubicBezTo>
                <a:lnTo>
                  <a:pt x="381713" y="1520171"/>
                </a:lnTo>
                <a:lnTo>
                  <a:pt x="375910" y="1513212"/>
                </a:lnTo>
                <a:cubicBezTo>
                  <a:pt x="369293" y="1507850"/>
                  <a:pt x="361681" y="1499579"/>
                  <a:pt x="354569" y="1501623"/>
                </a:cubicBezTo>
                <a:close/>
                <a:moveTo>
                  <a:pt x="2503237" y="1500445"/>
                </a:moveTo>
                <a:lnTo>
                  <a:pt x="2502632" y="1501168"/>
                </a:lnTo>
                <a:lnTo>
                  <a:pt x="2503341" y="1501928"/>
                </a:lnTo>
                <a:cubicBezTo>
                  <a:pt x="2504055" y="1502616"/>
                  <a:pt x="2504708" y="1503072"/>
                  <a:pt x="2504458" y="1502149"/>
                </a:cubicBezTo>
                <a:cubicBezTo>
                  <a:pt x="2504809" y="1501647"/>
                  <a:pt x="2504331" y="1500939"/>
                  <a:pt x="2503680" y="1500483"/>
                </a:cubicBezTo>
                <a:close/>
                <a:moveTo>
                  <a:pt x="642571" y="1500247"/>
                </a:moveTo>
                <a:cubicBezTo>
                  <a:pt x="641531" y="1500609"/>
                  <a:pt x="640542" y="1501333"/>
                  <a:pt x="639751" y="1502418"/>
                </a:cubicBezTo>
                <a:cubicBezTo>
                  <a:pt x="642917" y="1503867"/>
                  <a:pt x="646084" y="1505314"/>
                  <a:pt x="649250" y="1506762"/>
                </a:cubicBezTo>
                <a:cubicBezTo>
                  <a:pt x="649251" y="1501334"/>
                  <a:pt x="645688" y="1499163"/>
                  <a:pt x="642571" y="1500247"/>
                </a:cubicBezTo>
                <a:close/>
                <a:moveTo>
                  <a:pt x="141216" y="1499852"/>
                </a:moveTo>
                <a:lnTo>
                  <a:pt x="156038" y="1510851"/>
                </a:lnTo>
                <a:lnTo>
                  <a:pt x="158138" y="1512317"/>
                </a:lnTo>
                <a:lnTo>
                  <a:pt x="156962" y="1511986"/>
                </a:lnTo>
                <a:lnTo>
                  <a:pt x="137384" y="1506494"/>
                </a:lnTo>
                <a:lnTo>
                  <a:pt x="140103" y="1505371"/>
                </a:lnTo>
                <a:close/>
                <a:moveTo>
                  <a:pt x="339855" y="1499721"/>
                </a:moveTo>
                <a:cubicBezTo>
                  <a:pt x="335136" y="1499362"/>
                  <a:pt x="329743" y="1499648"/>
                  <a:pt x="329745" y="1507718"/>
                </a:cubicBezTo>
                <a:cubicBezTo>
                  <a:pt x="334538" y="1507717"/>
                  <a:pt x="344124" y="1512327"/>
                  <a:pt x="344124" y="1500033"/>
                </a:cubicBezTo>
                <a:cubicBezTo>
                  <a:pt x="342925" y="1500033"/>
                  <a:pt x="341428" y="1499840"/>
                  <a:pt x="339855" y="1499721"/>
                </a:cubicBezTo>
                <a:close/>
                <a:moveTo>
                  <a:pt x="892865" y="1499720"/>
                </a:moveTo>
                <a:cubicBezTo>
                  <a:pt x="888473" y="1499361"/>
                  <a:pt x="883849" y="1499649"/>
                  <a:pt x="883850" y="1507718"/>
                </a:cubicBezTo>
                <a:cubicBezTo>
                  <a:pt x="888782" y="1507717"/>
                  <a:pt x="897002" y="1512327"/>
                  <a:pt x="897001" y="1500034"/>
                </a:cubicBezTo>
                <a:cubicBezTo>
                  <a:pt x="895770" y="1500033"/>
                  <a:pt x="894330" y="1499840"/>
                  <a:pt x="892865" y="1499720"/>
                </a:cubicBezTo>
                <a:close/>
                <a:moveTo>
                  <a:pt x="265892" y="1498712"/>
                </a:moveTo>
                <a:lnTo>
                  <a:pt x="266346" y="1499391"/>
                </a:lnTo>
                <a:lnTo>
                  <a:pt x="265872" y="1499269"/>
                </a:lnTo>
                <a:lnTo>
                  <a:pt x="265443" y="1498739"/>
                </a:lnTo>
                <a:close/>
                <a:moveTo>
                  <a:pt x="265321" y="1498588"/>
                </a:moveTo>
                <a:lnTo>
                  <a:pt x="265443" y="1498739"/>
                </a:lnTo>
                <a:lnTo>
                  <a:pt x="265244" y="1498749"/>
                </a:lnTo>
                <a:close/>
                <a:moveTo>
                  <a:pt x="689328" y="1493613"/>
                </a:moveTo>
                <a:cubicBezTo>
                  <a:pt x="687656" y="1496674"/>
                  <a:pt x="684313" y="1499736"/>
                  <a:pt x="682641" y="1502796"/>
                </a:cubicBezTo>
                <a:cubicBezTo>
                  <a:pt x="681246" y="1508917"/>
                  <a:pt x="684311" y="1515038"/>
                  <a:pt x="684312" y="1521161"/>
                </a:cubicBezTo>
                <a:cubicBezTo>
                  <a:pt x="684311" y="1527028"/>
                  <a:pt x="689329" y="1528812"/>
                  <a:pt x="692671" y="1528812"/>
                </a:cubicBezTo>
                <a:cubicBezTo>
                  <a:pt x="696016" y="1528812"/>
                  <a:pt x="697686" y="1521161"/>
                  <a:pt x="697687" y="1518099"/>
                </a:cubicBezTo>
                <a:cubicBezTo>
                  <a:pt x="699358" y="1522690"/>
                  <a:pt x="699358" y="1530087"/>
                  <a:pt x="702702" y="1534678"/>
                </a:cubicBezTo>
                <a:cubicBezTo>
                  <a:pt x="706046" y="1539271"/>
                  <a:pt x="711061" y="1533147"/>
                  <a:pt x="716076" y="1536209"/>
                </a:cubicBezTo>
                <a:cubicBezTo>
                  <a:pt x="714404" y="1537736"/>
                  <a:pt x="714404" y="1539271"/>
                  <a:pt x="712733" y="1540802"/>
                </a:cubicBezTo>
                <a:cubicBezTo>
                  <a:pt x="731123" y="1539271"/>
                  <a:pt x="749233" y="1542333"/>
                  <a:pt x="767623" y="1546922"/>
                </a:cubicBezTo>
                <a:cubicBezTo>
                  <a:pt x="750907" y="1539271"/>
                  <a:pt x="735860" y="1533147"/>
                  <a:pt x="719421" y="1525497"/>
                </a:cubicBezTo>
                <a:cubicBezTo>
                  <a:pt x="707718" y="1518100"/>
                  <a:pt x="696016" y="1510447"/>
                  <a:pt x="689328" y="1493613"/>
                </a:cubicBezTo>
                <a:close/>
                <a:moveTo>
                  <a:pt x="631253" y="1492948"/>
                </a:moveTo>
                <a:cubicBezTo>
                  <a:pt x="630216" y="1492789"/>
                  <a:pt x="629200" y="1492823"/>
                  <a:pt x="628266" y="1493166"/>
                </a:cubicBezTo>
                <a:cubicBezTo>
                  <a:pt x="627020" y="1493621"/>
                  <a:pt x="625917" y="1494626"/>
                  <a:pt x="625104" y="1496452"/>
                </a:cubicBezTo>
                <a:cubicBezTo>
                  <a:pt x="629715" y="1497914"/>
                  <a:pt x="636224" y="1502295"/>
                  <a:pt x="639478" y="1496452"/>
                </a:cubicBezTo>
                <a:cubicBezTo>
                  <a:pt x="637648" y="1495630"/>
                  <a:pt x="634358" y="1493422"/>
                  <a:pt x="631253" y="1492948"/>
                </a:cubicBezTo>
                <a:close/>
                <a:moveTo>
                  <a:pt x="544466" y="1492652"/>
                </a:moveTo>
                <a:cubicBezTo>
                  <a:pt x="543188" y="1492263"/>
                  <a:pt x="541805" y="1492360"/>
                  <a:pt x="540528" y="1493042"/>
                </a:cubicBezTo>
                <a:lnTo>
                  <a:pt x="537444" y="1496678"/>
                </a:lnTo>
                <a:lnTo>
                  <a:pt x="521554" y="1494863"/>
                </a:lnTo>
                <a:cubicBezTo>
                  <a:pt x="551380" y="1508430"/>
                  <a:pt x="579156" y="1522022"/>
                  <a:pt x="608980" y="1535871"/>
                </a:cubicBezTo>
                <a:cubicBezTo>
                  <a:pt x="614242" y="1535870"/>
                  <a:pt x="623015" y="1535871"/>
                  <a:pt x="619507" y="1523561"/>
                </a:cubicBezTo>
                <a:cubicBezTo>
                  <a:pt x="614243" y="1514329"/>
                  <a:pt x="603718" y="1514329"/>
                  <a:pt x="596700" y="1512790"/>
                </a:cubicBezTo>
                <a:cubicBezTo>
                  <a:pt x="583542" y="1510610"/>
                  <a:pt x="571333" y="1506129"/>
                  <a:pt x="559127" y="1502191"/>
                </a:cubicBezTo>
                <a:lnTo>
                  <a:pt x="548658" y="1499269"/>
                </a:lnTo>
                <a:close/>
                <a:moveTo>
                  <a:pt x="665743" y="1492496"/>
                </a:moveTo>
                <a:cubicBezTo>
                  <a:pt x="665744" y="1494008"/>
                  <a:pt x="664161" y="1495518"/>
                  <a:pt x="664161" y="1497032"/>
                </a:cubicBezTo>
                <a:cubicBezTo>
                  <a:pt x="667328" y="1498544"/>
                  <a:pt x="670494" y="1500055"/>
                  <a:pt x="673660" y="1500055"/>
                </a:cubicBezTo>
                <a:cubicBezTo>
                  <a:pt x="673659" y="1494009"/>
                  <a:pt x="670494" y="1492497"/>
                  <a:pt x="665743" y="1492496"/>
                </a:cubicBezTo>
                <a:close/>
                <a:moveTo>
                  <a:pt x="224129" y="1491268"/>
                </a:moveTo>
                <a:lnTo>
                  <a:pt x="228901" y="1491269"/>
                </a:lnTo>
                <a:lnTo>
                  <a:pt x="231374" y="1495415"/>
                </a:lnTo>
                <a:lnTo>
                  <a:pt x="227341" y="1497080"/>
                </a:lnTo>
                <a:lnTo>
                  <a:pt x="224051" y="1491280"/>
                </a:lnTo>
                <a:close/>
                <a:moveTo>
                  <a:pt x="649514" y="1486917"/>
                </a:moveTo>
                <a:cubicBezTo>
                  <a:pt x="649514" y="1497816"/>
                  <a:pt x="660699" y="1493143"/>
                  <a:pt x="663894" y="1490031"/>
                </a:cubicBezTo>
                <a:cubicBezTo>
                  <a:pt x="659100" y="1488472"/>
                  <a:pt x="654309" y="1488474"/>
                  <a:pt x="649514" y="1486917"/>
                </a:cubicBezTo>
                <a:close/>
                <a:moveTo>
                  <a:pt x="528685" y="1486915"/>
                </a:moveTo>
                <a:cubicBezTo>
                  <a:pt x="528686" y="1494476"/>
                  <a:pt x="535299" y="1494475"/>
                  <a:pt x="536953" y="1489941"/>
                </a:cubicBezTo>
                <a:cubicBezTo>
                  <a:pt x="533647" y="1489941"/>
                  <a:pt x="531993" y="1488428"/>
                  <a:pt x="528685" y="1486915"/>
                </a:cubicBezTo>
                <a:close/>
                <a:moveTo>
                  <a:pt x="505821" y="1483701"/>
                </a:moveTo>
                <a:cubicBezTo>
                  <a:pt x="502479" y="1483700"/>
                  <a:pt x="495796" y="1483701"/>
                  <a:pt x="495796" y="1490938"/>
                </a:cubicBezTo>
                <a:cubicBezTo>
                  <a:pt x="500807" y="1490939"/>
                  <a:pt x="505822" y="1492385"/>
                  <a:pt x="505821" y="1483701"/>
                </a:cubicBezTo>
                <a:close/>
                <a:moveTo>
                  <a:pt x="218257" y="1481068"/>
                </a:moveTo>
                <a:lnTo>
                  <a:pt x="221387" y="1482116"/>
                </a:lnTo>
                <a:lnTo>
                  <a:pt x="221305" y="1482713"/>
                </a:lnTo>
                <a:lnTo>
                  <a:pt x="220170" y="1484440"/>
                </a:lnTo>
                <a:close/>
                <a:moveTo>
                  <a:pt x="490362" y="1478119"/>
                </a:moveTo>
                <a:cubicBezTo>
                  <a:pt x="485304" y="1478119"/>
                  <a:pt x="480245" y="1478120"/>
                  <a:pt x="475188" y="1478120"/>
                </a:cubicBezTo>
                <a:cubicBezTo>
                  <a:pt x="475187" y="1485424"/>
                  <a:pt x="481933" y="1488346"/>
                  <a:pt x="485304" y="1491268"/>
                </a:cubicBezTo>
                <a:cubicBezTo>
                  <a:pt x="486991" y="1486884"/>
                  <a:pt x="488677" y="1482502"/>
                  <a:pt x="490362" y="1478119"/>
                </a:cubicBezTo>
                <a:close/>
                <a:moveTo>
                  <a:pt x="839504" y="1475757"/>
                </a:moveTo>
                <a:cubicBezTo>
                  <a:pt x="837876" y="1475757"/>
                  <a:pt x="837877" y="1476919"/>
                  <a:pt x="836250" y="1478314"/>
                </a:cubicBezTo>
                <a:cubicBezTo>
                  <a:pt x="837064" y="1479709"/>
                  <a:pt x="837877" y="1480404"/>
                  <a:pt x="838659" y="1480405"/>
                </a:cubicBezTo>
                <a:lnTo>
                  <a:pt x="840029" y="1479104"/>
                </a:lnTo>
                <a:lnTo>
                  <a:pt x="840862" y="1478315"/>
                </a:lnTo>
                <a:cubicBezTo>
                  <a:pt x="840861" y="1476919"/>
                  <a:pt x="839505" y="1476919"/>
                  <a:pt x="839504" y="1475757"/>
                </a:cubicBezTo>
                <a:close/>
                <a:moveTo>
                  <a:pt x="853863" y="1475194"/>
                </a:moveTo>
                <a:cubicBezTo>
                  <a:pt x="854110" y="1474890"/>
                  <a:pt x="854048" y="1474966"/>
                  <a:pt x="853817" y="1475251"/>
                </a:cubicBezTo>
                <a:lnTo>
                  <a:pt x="853427" y="1475733"/>
                </a:lnTo>
                <a:lnTo>
                  <a:pt x="852751" y="1476566"/>
                </a:lnTo>
                <a:lnTo>
                  <a:pt x="852220" y="1477221"/>
                </a:lnTo>
                <a:lnTo>
                  <a:pt x="850897" y="1478855"/>
                </a:lnTo>
                <a:cubicBezTo>
                  <a:pt x="850897" y="1478855"/>
                  <a:pt x="851143" y="1478551"/>
                  <a:pt x="851499" y="1478112"/>
                </a:cubicBezTo>
                <a:lnTo>
                  <a:pt x="852220" y="1477221"/>
                </a:lnTo>
                <a:lnTo>
                  <a:pt x="853427" y="1475733"/>
                </a:lnTo>
                <a:close/>
                <a:moveTo>
                  <a:pt x="1231691" y="1473545"/>
                </a:moveTo>
                <a:cubicBezTo>
                  <a:pt x="1231246" y="1474148"/>
                  <a:pt x="1231246" y="1475755"/>
                  <a:pt x="1231245" y="1478968"/>
                </a:cubicBezTo>
                <a:cubicBezTo>
                  <a:pt x="1233028" y="1477362"/>
                  <a:pt x="1233029" y="1475754"/>
                  <a:pt x="1234814" y="1474149"/>
                </a:cubicBezTo>
                <a:cubicBezTo>
                  <a:pt x="1233029" y="1473344"/>
                  <a:pt x="1232137" y="1472943"/>
                  <a:pt x="1231691" y="1473545"/>
                </a:cubicBezTo>
                <a:close/>
                <a:moveTo>
                  <a:pt x="1293512" y="1473545"/>
                </a:moveTo>
                <a:cubicBezTo>
                  <a:pt x="1293069" y="1474148"/>
                  <a:pt x="1293069" y="1475754"/>
                  <a:pt x="1293069" y="1478967"/>
                </a:cubicBezTo>
                <a:cubicBezTo>
                  <a:pt x="1295001" y="1477362"/>
                  <a:pt x="1295000" y="1475754"/>
                  <a:pt x="1296612" y="1474149"/>
                </a:cubicBezTo>
                <a:cubicBezTo>
                  <a:pt x="1294840" y="1473344"/>
                  <a:pt x="1293954" y="1472942"/>
                  <a:pt x="1293512" y="1473545"/>
                </a:cubicBezTo>
                <a:close/>
                <a:moveTo>
                  <a:pt x="464023" y="1469593"/>
                </a:moveTo>
                <a:cubicBezTo>
                  <a:pt x="460960" y="1469217"/>
                  <a:pt x="457491" y="1470342"/>
                  <a:pt x="455868" y="1470341"/>
                </a:cubicBezTo>
                <a:cubicBezTo>
                  <a:pt x="455868" y="1482333"/>
                  <a:pt x="464428" y="1477836"/>
                  <a:pt x="469741" y="1477836"/>
                </a:cubicBezTo>
                <a:cubicBezTo>
                  <a:pt x="469741" y="1471840"/>
                  <a:pt x="467083" y="1469968"/>
                  <a:pt x="464023" y="1469593"/>
                </a:cubicBezTo>
                <a:close/>
                <a:moveTo>
                  <a:pt x="183244" y="1469341"/>
                </a:moveTo>
                <a:lnTo>
                  <a:pt x="184357" y="1469713"/>
                </a:lnTo>
                <a:lnTo>
                  <a:pt x="201270" y="1497680"/>
                </a:lnTo>
                <a:lnTo>
                  <a:pt x="210676" y="1512106"/>
                </a:lnTo>
                <a:cubicBezTo>
                  <a:pt x="213897" y="1511742"/>
                  <a:pt x="207747" y="1499462"/>
                  <a:pt x="205978" y="1497151"/>
                </a:cubicBezTo>
                <a:lnTo>
                  <a:pt x="191061" y="1471958"/>
                </a:lnTo>
                <a:lnTo>
                  <a:pt x="196513" y="1473785"/>
                </a:lnTo>
                <a:lnTo>
                  <a:pt x="204953" y="1488059"/>
                </a:lnTo>
                <a:cubicBezTo>
                  <a:pt x="199242" y="1479705"/>
                  <a:pt x="208790" y="1495370"/>
                  <a:pt x="210386" y="1493933"/>
                </a:cubicBezTo>
                <a:cubicBezTo>
                  <a:pt x="213081" y="1491120"/>
                  <a:pt x="206441" y="1487891"/>
                  <a:pt x="206441" y="1487891"/>
                </a:cubicBezTo>
                <a:lnTo>
                  <a:pt x="199024" y="1474626"/>
                </a:lnTo>
                <a:lnTo>
                  <a:pt x="212410" y="1479109"/>
                </a:lnTo>
                <a:lnTo>
                  <a:pt x="217665" y="1488250"/>
                </a:lnTo>
                <a:lnTo>
                  <a:pt x="216654" y="1489788"/>
                </a:lnTo>
                <a:lnTo>
                  <a:pt x="218891" y="1490382"/>
                </a:lnTo>
                <a:lnTo>
                  <a:pt x="223115" y="1497730"/>
                </a:lnTo>
                <a:cubicBezTo>
                  <a:pt x="224882" y="1500041"/>
                  <a:pt x="241026" y="1531912"/>
                  <a:pt x="245596" y="1530142"/>
                </a:cubicBezTo>
                <a:cubicBezTo>
                  <a:pt x="248431" y="1528567"/>
                  <a:pt x="235326" y="1508072"/>
                  <a:pt x="243278" y="1525172"/>
                </a:cubicBezTo>
                <a:lnTo>
                  <a:pt x="227761" y="1497820"/>
                </a:lnTo>
                <a:lnTo>
                  <a:pt x="234363" y="1500428"/>
                </a:lnTo>
                <a:lnTo>
                  <a:pt x="245942" y="1519848"/>
                </a:lnTo>
                <a:cubicBezTo>
                  <a:pt x="247268" y="1521583"/>
                  <a:pt x="256383" y="1538564"/>
                  <a:pt x="262159" y="1546271"/>
                </a:cubicBezTo>
                <a:lnTo>
                  <a:pt x="262875" y="1546895"/>
                </a:lnTo>
                <a:lnTo>
                  <a:pt x="260330" y="1546462"/>
                </a:lnTo>
                <a:cubicBezTo>
                  <a:pt x="253757" y="1545133"/>
                  <a:pt x="247184" y="1542854"/>
                  <a:pt x="241373" y="1537538"/>
                </a:cubicBezTo>
                <a:cubicBezTo>
                  <a:pt x="240127" y="1536401"/>
                  <a:pt x="235163" y="1534520"/>
                  <a:pt x="228184" y="1532267"/>
                </a:cubicBezTo>
                <a:lnTo>
                  <a:pt x="216910" y="1528921"/>
                </a:lnTo>
                <a:lnTo>
                  <a:pt x="195753" y="1492181"/>
                </a:lnTo>
                <a:close/>
                <a:moveTo>
                  <a:pt x="245140" y="1469153"/>
                </a:moveTo>
                <a:cubicBezTo>
                  <a:pt x="245869" y="1469506"/>
                  <a:pt x="247435" y="1471291"/>
                  <a:pt x="250200" y="1475217"/>
                </a:cubicBezTo>
                <a:lnTo>
                  <a:pt x="265529" y="1498167"/>
                </a:lnTo>
                <a:lnTo>
                  <a:pt x="265321" y="1498588"/>
                </a:lnTo>
                <a:lnTo>
                  <a:pt x="258217" y="1489788"/>
                </a:lnTo>
                <a:cubicBezTo>
                  <a:pt x="254893" y="1483718"/>
                  <a:pt x="254894" y="1479167"/>
                  <a:pt x="249905" y="1477650"/>
                </a:cubicBezTo>
                <a:lnTo>
                  <a:pt x="247545" y="1477102"/>
                </a:lnTo>
                <a:lnTo>
                  <a:pt x="245095" y="1471685"/>
                </a:lnTo>
                <a:cubicBezTo>
                  <a:pt x="244515" y="1469881"/>
                  <a:pt x="244409" y="1468800"/>
                  <a:pt x="245140" y="1469153"/>
                </a:cubicBezTo>
                <a:close/>
                <a:moveTo>
                  <a:pt x="1056564" y="1463865"/>
                </a:moveTo>
                <a:cubicBezTo>
                  <a:pt x="1054266" y="1463054"/>
                  <a:pt x="1051758" y="1464158"/>
                  <a:pt x="1050925" y="1468051"/>
                </a:cubicBezTo>
                <a:cubicBezTo>
                  <a:pt x="1054265" y="1469608"/>
                  <a:pt x="1057607" y="1469608"/>
                  <a:pt x="1060951" y="1471164"/>
                </a:cubicBezTo>
                <a:cubicBezTo>
                  <a:pt x="1060950" y="1467402"/>
                  <a:pt x="1058862" y="1464677"/>
                  <a:pt x="1056564" y="1463865"/>
                </a:cubicBezTo>
                <a:close/>
                <a:moveTo>
                  <a:pt x="492985" y="1462082"/>
                </a:moveTo>
                <a:lnTo>
                  <a:pt x="501263" y="1476541"/>
                </a:lnTo>
                <a:lnTo>
                  <a:pt x="502584" y="1474199"/>
                </a:lnTo>
                <a:lnTo>
                  <a:pt x="500198" y="1470398"/>
                </a:lnTo>
                <a:cubicBezTo>
                  <a:pt x="498250" y="1467034"/>
                  <a:pt x="496374" y="1464316"/>
                  <a:pt x="492985" y="1462082"/>
                </a:cubicBezTo>
                <a:close/>
                <a:moveTo>
                  <a:pt x="750326" y="1459924"/>
                </a:moveTo>
                <a:cubicBezTo>
                  <a:pt x="750543" y="1459306"/>
                  <a:pt x="750398" y="1459719"/>
                  <a:pt x="750108" y="1460539"/>
                </a:cubicBezTo>
                <a:lnTo>
                  <a:pt x="750105" y="1460549"/>
                </a:lnTo>
                <a:lnTo>
                  <a:pt x="749474" y="1462345"/>
                </a:lnTo>
                <a:lnTo>
                  <a:pt x="748415" y="1465354"/>
                </a:lnTo>
                <a:lnTo>
                  <a:pt x="742197" y="1462492"/>
                </a:lnTo>
                <a:cubicBezTo>
                  <a:pt x="740036" y="1461744"/>
                  <a:pt x="737831" y="1461275"/>
                  <a:pt x="735627" y="1461275"/>
                </a:cubicBezTo>
                <a:cubicBezTo>
                  <a:pt x="731219" y="1461275"/>
                  <a:pt x="726812" y="1463149"/>
                  <a:pt x="722743" y="1468395"/>
                </a:cubicBezTo>
                <a:cubicBezTo>
                  <a:pt x="732508" y="1471394"/>
                  <a:pt x="743628" y="1474390"/>
                  <a:pt x="751766" y="1468395"/>
                </a:cubicBezTo>
                <a:cubicBezTo>
                  <a:pt x="750138" y="1466896"/>
                  <a:pt x="750138" y="1466896"/>
                  <a:pt x="748510" y="1465398"/>
                </a:cubicBezTo>
                <a:lnTo>
                  <a:pt x="748415" y="1465354"/>
                </a:lnTo>
                <a:lnTo>
                  <a:pt x="749026" y="1463620"/>
                </a:lnTo>
                <a:lnTo>
                  <a:pt x="749474" y="1462345"/>
                </a:lnTo>
                <a:lnTo>
                  <a:pt x="749704" y="1461695"/>
                </a:lnTo>
                <a:lnTo>
                  <a:pt x="750105" y="1460549"/>
                </a:lnTo>
                <a:close/>
                <a:moveTo>
                  <a:pt x="226607" y="1459671"/>
                </a:moveTo>
                <a:cubicBezTo>
                  <a:pt x="226607" y="1459671"/>
                  <a:pt x="230133" y="1461995"/>
                  <a:pt x="230412" y="1464474"/>
                </a:cubicBezTo>
                <a:cubicBezTo>
                  <a:pt x="230522" y="1465455"/>
                  <a:pt x="230257" y="1465734"/>
                  <a:pt x="229816" y="1465577"/>
                </a:cubicBezTo>
                <a:cubicBezTo>
                  <a:pt x="229153" y="1465343"/>
                  <a:pt x="228099" y="1464130"/>
                  <a:pt x="227336" y="1462844"/>
                </a:cubicBezTo>
                <a:cubicBezTo>
                  <a:pt x="226573" y="1461559"/>
                  <a:pt x="226103" y="1460199"/>
                  <a:pt x="226607" y="1459671"/>
                </a:cubicBezTo>
                <a:close/>
                <a:moveTo>
                  <a:pt x="900153" y="1459509"/>
                </a:moveTo>
                <a:cubicBezTo>
                  <a:pt x="905119" y="1465581"/>
                  <a:pt x="912128" y="1467101"/>
                  <a:pt x="917384" y="1470136"/>
                </a:cubicBezTo>
                <a:cubicBezTo>
                  <a:pt x="927900" y="1474690"/>
                  <a:pt x="936662" y="1479243"/>
                  <a:pt x="945423" y="1483799"/>
                </a:cubicBezTo>
                <a:cubicBezTo>
                  <a:pt x="933157" y="1488353"/>
                  <a:pt x="922641" y="1479244"/>
                  <a:pt x="912128" y="1474691"/>
                </a:cubicBezTo>
                <a:cubicBezTo>
                  <a:pt x="910376" y="1473932"/>
                  <a:pt x="906067" y="1472034"/>
                  <a:pt x="902856" y="1469376"/>
                </a:cubicBezTo>
                <a:lnTo>
                  <a:pt x="900879" y="1466861"/>
                </a:lnTo>
                <a:lnTo>
                  <a:pt x="902120" y="1465022"/>
                </a:lnTo>
                <a:cubicBezTo>
                  <a:pt x="902562" y="1464486"/>
                  <a:pt x="902964" y="1464171"/>
                  <a:pt x="903771" y="1463542"/>
                </a:cubicBezTo>
                <a:cubicBezTo>
                  <a:pt x="901999" y="1461903"/>
                  <a:pt x="901114" y="1461903"/>
                  <a:pt x="900670" y="1462848"/>
                </a:cubicBezTo>
                <a:lnTo>
                  <a:pt x="900370" y="1466215"/>
                </a:lnTo>
                <a:lnTo>
                  <a:pt x="899314" y="1464869"/>
                </a:lnTo>
                <a:cubicBezTo>
                  <a:pt x="898713" y="1463210"/>
                  <a:pt x="898840" y="1461406"/>
                  <a:pt x="900153" y="1459509"/>
                </a:cubicBezTo>
                <a:close/>
                <a:moveTo>
                  <a:pt x="413363" y="1457288"/>
                </a:moveTo>
                <a:cubicBezTo>
                  <a:pt x="413364" y="1464479"/>
                  <a:pt x="420047" y="1463240"/>
                  <a:pt x="423389" y="1463240"/>
                </a:cubicBezTo>
                <a:cubicBezTo>
                  <a:pt x="423389" y="1455801"/>
                  <a:pt x="416705" y="1457288"/>
                  <a:pt x="413363" y="1457288"/>
                </a:cubicBezTo>
                <a:close/>
                <a:moveTo>
                  <a:pt x="685978" y="1456918"/>
                </a:moveTo>
                <a:cubicBezTo>
                  <a:pt x="679297" y="1458422"/>
                  <a:pt x="667100" y="1459675"/>
                  <a:pt x="670583" y="1474717"/>
                </a:cubicBezTo>
                <a:cubicBezTo>
                  <a:pt x="674071" y="1485244"/>
                  <a:pt x="689462" y="1491259"/>
                  <a:pt x="696433" y="1491260"/>
                </a:cubicBezTo>
                <a:cubicBezTo>
                  <a:pt x="694691" y="1479227"/>
                  <a:pt x="691206" y="1467195"/>
                  <a:pt x="685978" y="1456918"/>
                </a:cubicBezTo>
                <a:close/>
                <a:moveTo>
                  <a:pt x="549900" y="1456889"/>
                </a:moveTo>
                <a:cubicBezTo>
                  <a:pt x="547303" y="1456890"/>
                  <a:pt x="544506" y="1457669"/>
                  <a:pt x="542111" y="1457668"/>
                </a:cubicBezTo>
                <a:cubicBezTo>
                  <a:pt x="542109" y="1459226"/>
                  <a:pt x="542111" y="1462339"/>
                  <a:pt x="542112" y="1465454"/>
                </a:cubicBezTo>
                <a:cubicBezTo>
                  <a:pt x="546904" y="1462340"/>
                  <a:pt x="551698" y="1460782"/>
                  <a:pt x="556489" y="1460783"/>
                </a:cubicBezTo>
                <a:cubicBezTo>
                  <a:pt x="554891" y="1457668"/>
                  <a:pt x="552496" y="1456889"/>
                  <a:pt x="549900" y="1456889"/>
                </a:cubicBezTo>
                <a:close/>
                <a:moveTo>
                  <a:pt x="343024" y="1455903"/>
                </a:moveTo>
                <a:cubicBezTo>
                  <a:pt x="339875" y="1455904"/>
                  <a:pt x="337371" y="1457423"/>
                  <a:pt x="337370" y="1463512"/>
                </a:cubicBezTo>
                <a:cubicBezTo>
                  <a:pt x="342522" y="1463511"/>
                  <a:pt x="352541" y="1467822"/>
                  <a:pt x="352541" y="1457425"/>
                </a:cubicBezTo>
                <a:cubicBezTo>
                  <a:pt x="349965" y="1457425"/>
                  <a:pt x="346172" y="1455903"/>
                  <a:pt x="343024" y="1455903"/>
                </a:cubicBezTo>
                <a:close/>
                <a:moveTo>
                  <a:pt x="556879" y="1453849"/>
                </a:moveTo>
                <a:lnTo>
                  <a:pt x="556865" y="1453883"/>
                </a:lnTo>
                <a:lnTo>
                  <a:pt x="556636" y="1454534"/>
                </a:lnTo>
                <a:lnTo>
                  <a:pt x="555537" y="1457658"/>
                </a:lnTo>
                <a:cubicBezTo>
                  <a:pt x="555537" y="1457658"/>
                  <a:pt x="555826" y="1456836"/>
                  <a:pt x="556188" y="1455810"/>
                </a:cubicBezTo>
                <a:lnTo>
                  <a:pt x="556636" y="1454534"/>
                </a:lnTo>
                <a:close/>
                <a:moveTo>
                  <a:pt x="174733" y="1453799"/>
                </a:moveTo>
                <a:lnTo>
                  <a:pt x="175620" y="1455266"/>
                </a:lnTo>
                <a:lnTo>
                  <a:pt x="175516" y="1455230"/>
                </a:lnTo>
                <a:close/>
                <a:moveTo>
                  <a:pt x="557487" y="1452113"/>
                </a:moveTo>
                <a:lnTo>
                  <a:pt x="557005" y="1453482"/>
                </a:lnTo>
                <a:lnTo>
                  <a:pt x="556757" y="1453438"/>
                </a:lnTo>
                <a:lnTo>
                  <a:pt x="556940" y="1453669"/>
                </a:lnTo>
                <a:lnTo>
                  <a:pt x="556941" y="1453667"/>
                </a:lnTo>
                <a:lnTo>
                  <a:pt x="560137" y="1457666"/>
                </a:lnTo>
                <a:cubicBezTo>
                  <a:pt x="560137" y="1455553"/>
                  <a:pt x="560136" y="1454495"/>
                  <a:pt x="559713" y="1453966"/>
                </a:cubicBezTo>
                <a:lnTo>
                  <a:pt x="557005" y="1453482"/>
                </a:lnTo>
                <a:lnTo>
                  <a:pt x="557271" y="1452728"/>
                </a:lnTo>
                <a:cubicBezTo>
                  <a:pt x="557559" y="1451906"/>
                  <a:pt x="557705" y="1451495"/>
                  <a:pt x="557487" y="1452113"/>
                </a:cubicBezTo>
                <a:close/>
                <a:moveTo>
                  <a:pt x="486485" y="1450626"/>
                </a:moveTo>
                <a:cubicBezTo>
                  <a:pt x="485476" y="1450583"/>
                  <a:pt x="484670" y="1450673"/>
                  <a:pt x="485484" y="1451209"/>
                </a:cubicBezTo>
                <a:cubicBezTo>
                  <a:pt x="485553" y="1451829"/>
                  <a:pt x="486394" y="1452048"/>
                  <a:pt x="487200" y="1451958"/>
                </a:cubicBezTo>
                <a:cubicBezTo>
                  <a:pt x="488006" y="1451867"/>
                  <a:pt x="488776" y="1451467"/>
                  <a:pt x="488706" y="1450846"/>
                </a:cubicBezTo>
                <a:cubicBezTo>
                  <a:pt x="488706" y="1450846"/>
                  <a:pt x="487493" y="1450669"/>
                  <a:pt x="486485" y="1450626"/>
                </a:cubicBezTo>
                <a:close/>
                <a:moveTo>
                  <a:pt x="585728" y="1450090"/>
                </a:moveTo>
                <a:cubicBezTo>
                  <a:pt x="584058" y="1454694"/>
                  <a:pt x="582387" y="1459297"/>
                  <a:pt x="582387" y="1465434"/>
                </a:cubicBezTo>
                <a:cubicBezTo>
                  <a:pt x="594079" y="1468503"/>
                  <a:pt x="604100" y="1473107"/>
                  <a:pt x="615790" y="1477454"/>
                </a:cubicBezTo>
                <a:lnTo>
                  <a:pt x="626890" y="1485103"/>
                </a:lnTo>
                <a:lnTo>
                  <a:pt x="629152" y="1486661"/>
                </a:lnTo>
                <a:cubicBezTo>
                  <a:pt x="634163" y="1486661"/>
                  <a:pt x="640565" y="1486660"/>
                  <a:pt x="645574" y="1486661"/>
                </a:cubicBezTo>
                <a:cubicBezTo>
                  <a:pt x="645574" y="1483591"/>
                  <a:pt x="645576" y="1482058"/>
                  <a:pt x="645576" y="1478989"/>
                </a:cubicBezTo>
                <a:cubicBezTo>
                  <a:pt x="642235" y="1477454"/>
                  <a:pt x="638896" y="1476175"/>
                  <a:pt x="634164" y="1473107"/>
                </a:cubicBezTo>
                <a:cubicBezTo>
                  <a:pt x="629153" y="1470038"/>
                  <a:pt x="622471" y="1466969"/>
                  <a:pt x="615789" y="1463901"/>
                </a:cubicBezTo>
                <a:cubicBezTo>
                  <a:pt x="609110" y="1460830"/>
                  <a:pt x="604099" y="1457763"/>
                  <a:pt x="597420" y="1456228"/>
                </a:cubicBezTo>
                <a:cubicBezTo>
                  <a:pt x="594078" y="1453159"/>
                  <a:pt x="589068" y="1451626"/>
                  <a:pt x="585728" y="1450090"/>
                </a:cubicBezTo>
                <a:close/>
                <a:moveTo>
                  <a:pt x="331939" y="1449436"/>
                </a:moveTo>
                <a:cubicBezTo>
                  <a:pt x="326927" y="1449438"/>
                  <a:pt x="321915" y="1447990"/>
                  <a:pt x="321914" y="1456675"/>
                </a:cubicBezTo>
                <a:cubicBezTo>
                  <a:pt x="326927" y="1456675"/>
                  <a:pt x="331940" y="1456674"/>
                  <a:pt x="331939" y="1449436"/>
                </a:cubicBezTo>
                <a:close/>
                <a:moveTo>
                  <a:pt x="1147245" y="1449436"/>
                </a:moveTo>
                <a:cubicBezTo>
                  <a:pt x="1142232" y="1449437"/>
                  <a:pt x="1137220" y="1447989"/>
                  <a:pt x="1137220" y="1456675"/>
                </a:cubicBezTo>
                <a:cubicBezTo>
                  <a:pt x="1140564" y="1456675"/>
                  <a:pt x="1147244" y="1456674"/>
                  <a:pt x="1147245" y="1449436"/>
                </a:cubicBezTo>
                <a:close/>
                <a:moveTo>
                  <a:pt x="168881" y="1444205"/>
                </a:moveTo>
                <a:cubicBezTo>
                  <a:pt x="172136" y="1446351"/>
                  <a:pt x="174313" y="1450080"/>
                  <a:pt x="174733" y="1453799"/>
                </a:cubicBezTo>
                <a:cubicBezTo>
                  <a:pt x="172982" y="1452741"/>
                  <a:pt x="172036" y="1451592"/>
                  <a:pt x="171270" y="1450084"/>
                </a:cubicBezTo>
                <a:cubicBezTo>
                  <a:pt x="170504" y="1448575"/>
                  <a:pt x="169917" y="1446705"/>
                  <a:pt x="168881" y="1444205"/>
                </a:cubicBezTo>
                <a:close/>
                <a:moveTo>
                  <a:pt x="3866929" y="1442971"/>
                </a:moveTo>
                <a:cubicBezTo>
                  <a:pt x="3864784" y="1444433"/>
                  <a:pt x="3862987" y="1445751"/>
                  <a:pt x="3862778" y="1445794"/>
                </a:cubicBezTo>
                <a:cubicBezTo>
                  <a:pt x="3862674" y="1445817"/>
                  <a:pt x="3862967" y="1445519"/>
                  <a:pt x="3863812" y="1444763"/>
                </a:cubicBezTo>
                <a:lnTo>
                  <a:pt x="3864678" y="1444012"/>
                </a:lnTo>
                <a:close/>
                <a:moveTo>
                  <a:pt x="572798" y="1442409"/>
                </a:moveTo>
                <a:cubicBezTo>
                  <a:pt x="569176" y="1442409"/>
                  <a:pt x="566114" y="1442409"/>
                  <a:pt x="562772" y="1442410"/>
                </a:cubicBezTo>
                <a:cubicBezTo>
                  <a:pt x="562773" y="1443920"/>
                  <a:pt x="562771" y="1446944"/>
                  <a:pt x="562773" y="1449969"/>
                </a:cubicBezTo>
                <a:cubicBezTo>
                  <a:pt x="566114" y="1449969"/>
                  <a:pt x="569176" y="1449968"/>
                  <a:pt x="572797" y="1449968"/>
                </a:cubicBezTo>
                <a:cubicBezTo>
                  <a:pt x="572797" y="1446943"/>
                  <a:pt x="572798" y="1443921"/>
                  <a:pt x="572798" y="1442409"/>
                </a:cubicBezTo>
                <a:close/>
                <a:moveTo>
                  <a:pt x="1013573" y="1441624"/>
                </a:moveTo>
                <a:cubicBezTo>
                  <a:pt x="1013573" y="1448864"/>
                  <a:pt x="1020156" y="1448864"/>
                  <a:pt x="1023591" y="1448863"/>
                </a:cubicBezTo>
                <a:cubicBezTo>
                  <a:pt x="1023590" y="1440176"/>
                  <a:pt x="1018722" y="1441624"/>
                  <a:pt x="1013573" y="1441624"/>
                </a:cubicBezTo>
                <a:close/>
                <a:moveTo>
                  <a:pt x="166952" y="1440447"/>
                </a:moveTo>
                <a:cubicBezTo>
                  <a:pt x="169926" y="1440112"/>
                  <a:pt x="168743" y="1442966"/>
                  <a:pt x="168881" y="1444205"/>
                </a:cubicBezTo>
                <a:cubicBezTo>
                  <a:pt x="168138" y="1444289"/>
                  <a:pt x="167731" y="1444021"/>
                  <a:pt x="167473" y="1443396"/>
                </a:cubicBezTo>
                <a:cubicBezTo>
                  <a:pt x="167214" y="1442771"/>
                  <a:pt x="167103" y="1441790"/>
                  <a:pt x="166952" y="1440447"/>
                </a:cubicBezTo>
                <a:close/>
                <a:moveTo>
                  <a:pt x="165022" y="1436689"/>
                </a:moveTo>
                <a:cubicBezTo>
                  <a:pt x="167998" y="1436354"/>
                  <a:pt x="166812" y="1439207"/>
                  <a:pt x="166952" y="1440447"/>
                </a:cubicBezTo>
                <a:cubicBezTo>
                  <a:pt x="166208" y="1440532"/>
                  <a:pt x="165801" y="1440262"/>
                  <a:pt x="165542" y="1439639"/>
                </a:cubicBezTo>
                <a:cubicBezTo>
                  <a:pt x="165284" y="1439013"/>
                  <a:pt x="165174" y="1438031"/>
                  <a:pt x="165022" y="1436689"/>
                </a:cubicBezTo>
                <a:close/>
                <a:moveTo>
                  <a:pt x="53538" y="1436193"/>
                </a:moveTo>
                <a:lnTo>
                  <a:pt x="78370" y="1453211"/>
                </a:lnTo>
                <a:lnTo>
                  <a:pt x="81626" y="1455627"/>
                </a:lnTo>
                <a:lnTo>
                  <a:pt x="81626" y="1462252"/>
                </a:lnTo>
                <a:lnTo>
                  <a:pt x="85401" y="1458428"/>
                </a:lnTo>
                <a:lnTo>
                  <a:pt x="107783" y="1475039"/>
                </a:lnTo>
                <a:lnTo>
                  <a:pt x="124679" y="1489570"/>
                </a:lnTo>
                <a:lnTo>
                  <a:pt x="129103" y="1490862"/>
                </a:lnTo>
                <a:lnTo>
                  <a:pt x="140832" y="1499567"/>
                </a:lnTo>
                <a:lnTo>
                  <a:pt x="138273" y="1500835"/>
                </a:lnTo>
                <a:lnTo>
                  <a:pt x="136624" y="1506283"/>
                </a:lnTo>
                <a:lnTo>
                  <a:pt x="126666" y="1503489"/>
                </a:lnTo>
                <a:lnTo>
                  <a:pt x="54084" y="1443233"/>
                </a:lnTo>
                <a:lnTo>
                  <a:pt x="56077" y="1442859"/>
                </a:lnTo>
                <a:close/>
                <a:moveTo>
                  <a:pt x="365275" y="1435584"/>
                </a:moveTo>
                <a:cubicBezTo>
                  <a:pt x="365276" y="1437096"/>
                  <a:pt x="363919" y="1437095"/>
                  <a:pt x="363918" y="1438606"/>
                </a:cubicBezTo>
                <a:cubicBezTo>
                  <a:pt x="366903" y="1440119"/>
                  <a:pt x="370156" y="1441630"/>
                  <a:pt x="373412" y="1443141"/>
                </a:cubicBezTo>
                <a:cubicBezTo>
                  <a:pt x="373411" y="1437095"/>
                  <a:pt x="368801" y="1435583"/>
                  <a:pt x="365275" y="1435584"/>
                </a:cubicBezTo>
                <a:close/>
                <a:moveTo>
                  <a:pt x="763691" y="1434896"/>
                </a:moveTo>
                <a:cubicBezTo>
                  <a:pt x="762964" y="1434364"/>
                  <a:pt x="762030" y="1434331"/>
                  <a:pt x="760784" y="1435026"/>
                </a:cubicBezTo>
                <a:cubicBezTo>
                  <a:pt x="754138" y="1439579"/>
                  <a:pt x="760784" y="1451721"/>
                  <a:pt x="762445" y="1457791"/>
                </a:cubicBezTo>
                <a:cubicBezTo>
                  <a:pt x="759123" y="1457791"/>
                  <a:pt x="755799" y="1459309"/>
                  <a:pt x="752477" y="1460827"/>
                </a:cubicBezTo>
                <a:cubicBezTo>
                  <a:pt x="755799" y="1463862"/>
                  <a:pt x="759123" y="1465379"/>
                  <a:pt x="762446" y="1465380"/>
                </a:cubicBezTo>
                <a:cubicBezTo>
                  <a:pt x="762446" y="1472968"/>
                  <a:pt x="754138" y="1468414"/>
                  <a:pt x="752477" y="1474485"/>
                </a:cubicBezTo>
                <a:cubicBezTo>
                  <a:pt x="750816" y="1481820"/>
                  <a:pt x="760783" y="1487891"/>
                  <a:pt x="764107" y="1490926"/>
                </a:cubicBezTo>
                <a:lnTo>
                  <a:pt x="770396" y="1495080"/>
                </a:lnTo>
                <a:lnTo>
                  <a:pt x="769601" y="1494759"/>
                </a:lnTo>
                <a:lnTo>
                  <a:pt x="762601" y="1492765"/>
                </a:lnTo>
                <a:lnTo>
                  <a:pt x="760581" y="1489149"/>
                </a:lnTo>
                <a:cubicBezTo>
                  <a:pt x="760579" y="1490659"/>
                  <a:pt x="760581" y="1492172"/>
                  <a:pt x="760581" y="1492172"/>
                </a:cubicBezTo>
                <a:lnTo>
                  <a:pt x="760587" y="1492190"/>
                </a:lnTo>
                <a:lnTo>
                  <a:pt x="735807" y="1485138"/>
                </a:lnTo>
                <a:cubicBezTo>
                  <a:pt x="724512" y="1482808"/>
                  <a:pt x="713193" y="1481472"/>
                  <a:pt x="701875" y="1481472"/>
                </a:cubicBezTo>
                <a:lnTo>
                  <a:pt x="711271" y="1488247"/>
                </a:lnTo>
                <a:lnTo>
                  <a:pt x="709397" y="1490158"/>
                </a:lnTo>
                <a:lnTo>
                  <a:pt x="709360" y="1490196"/>
                </a:lnTo>
                <a:cubicBezTo>
                  <a:pt x="708781" y="1490787"/>
                  <a:pt x="708315" y="1491259"/>
                  <a:pt x="708315" y="1491259"/>
                </a:cubicBezTo>
                <a:lnTo>
                  <a:pt x="709397" y="1490158"/>
                </a:lnTo>
                <a:lnTo>
                  <a:pt x="711098" y="1488425"/>
                </a:lnTo>
                <a:lnTo>
                  <a:pt x="711271" y="1488247"/>
                </a:lnTo>
                <a:lnTo>
                  <a:pt x="715895" y="1491582"/>
                </a:lnTo>
                <a:cubicBezTo>
                  <a:pt x="720715" y="1494444"/>
                  <a:pt x="725533" y="1496732"/>
                  <a:pt x="729915" y="1498258"/>
                </a:cubicBezTo>
                <a:cubicBezTo>
                  <a:pt x="735173" y="1499783"/>
                  <a:pt x="740429" y="1501311"/>
                  <a:pt x="745394" y="1504363"/>
                </a:cubicBezTo>
                <a:cubicBezTo>
                  <a:pt x="747148" y="1504362"/>
                  <a:pt x="750654" y="1505889"/>
                  <a:pt x="752405" y="1507414"/>
                </a:cubicBezTo>
                <a:cubicBezTo>
                  <a:pt x="752405" y="1511712"/>
                  <a:pt x="752405" y="1516037"/>
                  <a:pt x="752405" y="1522140"/>
                </a:cubicBezTo>
                <a:cubicBezTo>
                  <a:pt x="785701" y="1504362"/>
                  <a:pt x="816953" y="1537399"/>
                  <a:pt x="844992" y="1554185"/>
                </a:cubicBezTo>
                <a:cubicBezTo>
                  <a:pt x="843239" y="1555710"/>
                  <a:pt x="841488" y="1558508"/>
                  <a:pt x="839735" y="1561561"/>
                </a:cubicBezTo>
                <a:cubicBezTo>
                  <a:pt x="843240" y="1561561"/>
                  <a:pt x="844992" y="1564611"/>
                  <a:pt x="846744" y="1564612"/>
                </a:cubicBezTo>
                <a:cubicBezTo>
                  <a:pt x="848350" y="1565375"/>
                  <a:pt x="850029" y="1564613"/>
                  <a:pt x="851965" y="1563658"/>
                </a:cubicBezTo>
                <a:lnTo>
                  <a:pt x="854767" y="1562788"/>
                </a:lnTo>
                <a:lnTo>
                  <a:pt x="854558" y="1564781"/>
                </a:lnTo>
                <a:cubicBezTo>
                  <a:pt x="856099" y="1564781"/>
                  <a:pt x="857256" y="1564025"/>
                  <a:pt x="858027" y="1562702"/>
                </a:cubicBezTo>
                <a:lnTo>
                  <a:pt x="858236" y="1561711"/>
                </a:lnTo>
                <a:lnTo>
                  <a:pt x="858720" y="1561560"/>
                </a:lnTo>
                <a:cubicBezTo>
                  <a:pt x="867481" y="1563086"/>
                  <a:pt x="876245" y="1567664"/>
                  <a:pt x="885006" y="1570716"/>
                </a:cubicBezTo>
                <a:cubicBezTo>
                  <a:pt x="898151" y="1576438"/>
                  <a:pt x="910142" y="1584736"/>
                  <a:pt x="923451" y="1588527"/>
                </a:cubicBezTo>
                <a:lnTo>
                  <a:pt x="931995" y="1589779"/>
                </a:lnTo>
                <a:lnTo>
                  <a:pt x="932750" y="1590585"/>
                </a:lnTo>
                <a:cubicBezTo>
                  <a:pt x="934413" y="1598172"/>
                  <a:pt x="929428" y="1599691"/>
                  <a:pt x="936075" y="1604244"/>
                </a:cubicBezTo>
                <a:cubicBezTo>
                  <a:pt x="941058" y="1605761"/>
                  <a:pt x="946042" y="1608797"/>
                  <a:pt x="951029" y="1611832"/>
                </a:cubicBezTo>
                <a:cubicBezTo>
                  <a:pt x="960719" y="1617902"/>
                  <a:pt x="969028" y="1623720"/>
                  <a:pt x="978998" y="1629791"/>
                </a:cubicBezTo>
                <a:cubicBezTo>
                  <a:pt x="1000596" y="1643450"/>
                  <a:pt x="1020257" y="1657107"/>
                  <a:pt x="1040196" y="1670510"/>
                </a:cubicBezTo>
                <a:cubicBezTo>
                  <a:pt x="1059857" y="1684173"/>
                  <a:pt x="1079794" y="1694798"/>
                  <a:pt x="1098070" y="1709973"/>
                </a:cubicBezTo>
                <a:cubicBezTo>
                  <a:pt x="1103056" y="1714525"/>
                  <a:pt x="1111085" y="1720343"/>
                  <a:pt x="1116072" y="1714525"/>
                </a:cubicBezTo>
                <a:cubicBezTo>
                  <a:pt x="1117733" y="1714525"/>
                  <a:pt x="1121056" y="1711491"/>
                  <a:pt x="1119394" y="1716043"/>
                </a:cubicBezTo>
                <a:cubicBezTo>
                  <a:pt x="1119396" y="1717561"/>
                  <a:pt x="1117732" y="1718825"/>
                  <a:pt x="1117734" y="1720343"/>
                </a:cubicBezTo>
                <a:cubicBezTo>
                  <a:pt x="1119394" y="1724897"/>
                  <a:pt x="1121056" y="1729450"/>
                  <a:pt x="1121057" y="1735519"/>
                </a:cubicBezTo>
                <a:cubicBezTo>
                  <a:pt x="1124379" y="1732485"/>
                  <a:pt x="1127701" y="1730968"/>
                  <a:pt x="1132687" y="1727933"/>
                </a:cubicBezTo>
                <a:cubicBezTo>
                  <a:pt x="1131025" y="1727171"/>
                  <a:pt x="1130195" y="1725718"/>
                  <a:pt x="1129780" y="1723885"/>
                </a:cubicBezTo>
                <a:lnTo>
                  <a:pt x="1129748" y="1723414"/>
                </a:lnTo>
                <a:lnTo>
                  <a:pt x="1129365" y="1717561"/>
                </a:lnTo>
                <a:cubicBezTo>
                  <a:pt x="1129364" y="1716044"/>
                  <a:pt x="1131025" y="1714527"/>
                  <a:pt x="1132688" y="1714525"/>
                </a:cubicBezTo>
                <a:cubicBezTo>
                  <a:pt x="1131025" y="1713008"/>
                  <a:pt x="1129363" y="1711490"/>
                  <a:pt x="1129364" y="1708455"/>
                </a:cubicBezTo>
                <a:lnTo>
                  <a:pt x="1134362" y="1706825"/>
                </a:lnTo>
                <a:lnTo>
                  <a:pt x="1135828" y="1707796"/>
                </a:lnTo>
                <a:cubicBezTo>
                  <a:pt x="1137915" y="1708158"/>
                  <a:pt x="1140423" y="1707072"/>
                  <a:pt x="1142094" y="1705625"/>
                </a:cubicBezTo>
                <a:lnTo>
                  <a:pt x="1138592" y="1704109"/>
                </a:lnTo>
                <a:lnTo>
                  <a:pt x="1140995" y="1702386"/>
                </a:lnTo>
                <a:cubicBezTo>
                  <a:pt x="1144318" y="1697832"/>
                  <a:pt x="1142656" y="1688727"/>
                  <a:pt x="1145980" y="1685692"/>
                </a:cubicBezTo>
                <a:cubicBezTo>
                  <a:pt x="1124379" y="1673803"/>
                  <a:pt x="1099734" y="1669248"/>
                  <a:pt x="1078134" y="1657109"/>
                </a:cubicBezTo>
                <a:cubicBezTo>
                  <a:pt x="1068165" y="1652555"/>
                  <a:pt x="1059857" y="1646485"/>
                  <a:pt x="1053487" y="1637379"/>
                </a:cubicBezTo>
                <a:cubicBezTo>
                  <a:pt x="1046843" y="1629791"/>
                  <a:pt x="1043518" y="1616384"/>
                  <a:pt x="1033550" y="1616385"/>
                </a:cubicBezTo>
                <a:cubicBezTo>
                  <a:pt x="1033551" y="1608797"/>
                  <a:pt x="1040197" y="1608797"/>
                  <a:pt x="1045179" y="1605761"/>
                </a:cubicBezTo>
                <a:cubicBezTo>
                  <a:pt x="1035212" y="1602727"/>
                  <a:pt x="1018596" y="1584514"/>
                  <a:pt x="1010288" y="1598172"/>
                </a:cubicBezTo>
                <a:cubicBezTo>
                  <a:pt x="1013613" y="1604244"/>
                  <a:pt x="1020256" y="1601208"/>
                  <a:pt x="1025242" y="1601208"/>
                </a:cubicBezTo>
                <a:cubicBezTo>
                  <a:pt x="1025243" y="1611707"/>
                  <a:pt x="1018664" y="1613223"/>
                  <a:pt x="1013509" y="1610031"/>
                </a:cubicBezTo>
                <a:lnTo>
                  <a:pt x="1010031" y="1605255"/>
                </a:lnTo>
                <a:lnTo>
                  <a:pt x="1007835" y="1602240"/>
                </a:lnTo>
                <a:cubicBezTo>
                  <a:pt x="1006966" y="1598822"/>
                  <a:pt x="1007450" y="1594758"/>
                  <a:pt x="1010289" y="1590585"/>
                </a:cubicBezTo>
                <a:cubicBezTo>
                  <a:pt x="1003642" y="1587550"/>
                  <a:pt x="997274" y="1578444"/>
                  <a:pt x="988966" y="1578445"/>
                </a:cubicBezTo>
                <a:cubicBezTo>
                  <a:pt x="983981" y="1578445"/>
                  <a:pt x="980659" y="1587551"/>
                  <a:pt x="975673" y="1587550"/>
                </a:cubicBezTo>
                <a:cubicBezTo>
                  <a:pt x="975673" y="1579961"/>
                  <a:pt x="975674" y="1572627"/>
                  <a:pt x="975672" y="1565037"/>
                </a:cubicBezTo>
                <a:cubicBezTo>
                  <a:pt x="969027" y="1568074"/>
                  <a:pt x="962382" y="1569591"/>
                  <a:pt x="957397" y="1572627"/>
                </a:cubicBezTo>
                <a:cubicBezTo>
                  <a:pt x="960719" y="1581479"/>
                  <a:pt x="962382" y="1590586"/>
                  <a:pt x="965704" y="1598172"/>
                </a:cubicBezTo>
                <a:lnTo>
                  <a:pt x="958680" y="1595665"/>
                </a:lnTo>
                <a:lnTo>
                  <a:pt x="958511" y="1594155"/>
                </a:lnTo>
                <a:lnTo>
                  <a:pt x="957095" y="1595099"/>
                </a:lnTo>
                <a:lnTo>
                  <a:pt x="953484" y="1593811"/>
                </a:lnTo>
                <a:cubicBezTo>
                  <a:pt x="949574" y="1591344"/>
                  <a:pt x="945904" y="1588310"/>
                  <a:pt x="942719" y="1586032"/>
                </a:cubicBezTo>
                <a:cubicBezTo>
                  <a:pt x="931090" y="1577179"/>
                  <a:pt x="921122" y="1569591"/>
                  <a:pt x="911151" y="1562003"/>
                </a:cubicBezTo>
                <a:cubicBezTo>
                  <a:pt x="891491" y="1546827"/>
                  <a:pt x="871551" y="1530132"/>
                  <a:pt x="851613" y="1515208"/>
                </a:cubicBezTo>
                <a:cubicBezTo>
                  <a:pt x="859922" y="1507619"/>
                  <a:pt x="869891" y="1501550"/>
                  <a:pt x="878199" y="1495481"/>
                </a:cubicBezTo>
                <a:cubicBezTo>
                  <a:pt x="869891" y="1490926"/>
                  <a:pt x="858260" y="1476002"/>
                  <a:pt x="848290" y="1483339"/>
                </a:cubicBezTo>
                <a:cubicBezTo>
                  <a:pt x="845246" y="1486373"/>
                  <a:pt x="840260" y="1483338"/>
                  <a:pt x="836938" y="1480556"/>
                </a:cubicBezTo>
                <a:cubicBezTo>
                  <a:pt x="833614" y="1478278"/>
                  <a:pt x="830291" y="1476383"/>
                  <a:pt x="827175" y="1474865"/>
                </a:cubicBezTo>
                <a:lnTo>
                  <a:pt x="825133" y="1474047"/>
                </a:lnTo>
                <a:lnTo>
                  <a:pt x="825845" y="1471726"/>
                </a:lnTo>
                <a:cubicBezTo>
                  <a:pt x="825844" y="1470591"/>
                  <a:pt x="825460" y="1469457"/>
                  <a:pt x="824689" y="1467945"/>
                </a:cubicBezTo>
                <a:cubicBezTo>
                  <a:pt x="824689" y="1467945"/>
                  <a:pt x="823145" y="1469457"/>
                  <a:pt x="821606" y="1470970"/>
                </a:cubicBezTo>
                <a:lnTo>
                  <a:pt x="823159" y="1473254"/>
                </a:lnTo>
                <a:lnTo>
                  <a:pt x="818660" y="1471450"/>
                </a:lnTo>
                <a:cubicBezTo>
                  <a:pt x="807029" y="1468415"/>
                  <a:pt x="797061" y="1469932"/>
                  <a:pt x="788753" y="1477268"/>
                </a:cubicBezTo>
                <a:cubicBezTo>
                  <a:pt x="785708" y="1480556"/>
                  <a:pt x="784046" y="1481821"/>
                  <a:pt x="785708" y="1476004"/>
                </a:cubicBezTo>
                <a:cubicBezTo>
                  <a:pt x="785707" y="1468416"/>
                  <a:pt x="779061" y="1471450"/>
                  <a:pt x="777399" y="1471450"/>
                </a:cubicBezTo>
                <a:cubicBezTo>
                  <a:pt x="777399" y="1463862"/>
                  <a:pt x="782383" y="1465379"/>
                  <a:pt x="785707" y="1465380"/>
                </a:cubicBezTo>
                <a:cubicBezTo>
                  <a:pt x="785708" y="1448686"/>
                  <a:pt x="772415" y="1457791"/>
                  <a:pt x="767431" y="1447168"/>
                </a:cubicBezTo>
                <a:cubicBezTo>
                  <a:pt x="766184" y="1442614"/>
                  <a:pt x="765872" y="1436497"/>
                  <a:pt x="763691" y="1434896"/>
                </a:cubicBezTo>
                <a:close/>
                <a:moveTo>
                  <a:pt x="726193" y="1432915"/>
                </a:moveTo>
                <a:cubicBezTo>
                  <a:pt x="723217" y="1433068"/>
                  <a:pt x="720391" y="1434457"/>
                  <a:pt x="717863" y="1437800"/>
                </a:cubicBezTo>
                <a:cubicBezTo>
                  <a:pt x="729660" y="1443859"/>
                  <a:pt x="741179" y="1445374"/>
                  <a:pt x="752976" y="1445375"/>
                </a:cubicBezTo>
                <a:cubicBezTo>
                  <a:pt x="745393" y="1443102"/>
                  <a:pt x="735121" y="1432453"/>
                  <a:pt x="726193" y="1432915"/>
                </a:cubicBezTo>
                <a:close/>
                <a:moveTo>
                  <a:pt x="1383614" y="1431652"/>
                </a:moveTo>
                <a:cubicBezTo>
                  <a:pt x="1367773" y="1434679"/>
                  <a:pt x="1394175" y="1455872"/>
                  <a:pt x="1397696" y="1458900"/>
                </a:cubicBezTo>
                <a:cubicBezTo>
                  <a:pt x="1416763" y="1475298"/>
                  <a:pt x="1437886" y="1491949"/>
                  <a:pt x="1457247" y="1508327"/>
                </a:cubicBezTo>
                <a:cubicBezTo>
                  <a:pt x="1466048" y="1515643"/>
                  <a:pt x="1474557" y="1521697"/>
                  <a:pt x="1483358" y="1530780"/>
                </a:cubicBezTo>
                <a:cubicBezTo>
                  <a:pt x="1488638" y="1533807"/>
                  <a:pt x="1495678" y="1545919"/>
                  <a:pt x="1502718" y="1538349"/>
                </a:cubicBezTo>
                <a:cubicBezTo>
                  <a:pt x="1476316" y="1515643"/>
                  <a:pt x="1450208" y="1491950"/>
                  <a:pt x="1423804" y="1467730"/>
                </a:cubicBezTo>
                <a:lnTo>
                  <a:pt x="1423513" y="1467264"/>
                </a:lnTo>
                <a:lnTo>
                  <a:pt x="1424941" y="1465021"/>
                </a:lnTo>
                <a:cubicBezTo>
                  <a:pt x="1425386" y="1464485"/>
                  <a:pt x="1425833" y="1464172"/>
                  <a:pt x="1426725" y="1463542"/>
                </a:cubicBezTo>
                <a:cubicBezTo>
                  <a:pt x="1424940" y="1461904"/>
                  <a:pt x="1424048" y="1461903"/>
                  <a:pt x="1423603" y="1462848"/>
                </a:cubicBezTo>
                <a:lnTo>
                  <a:pt x="1423247" y="1466832"/>
                </a:lnTo>
                <a:lnTo>
                  <a:pt x="1415701" y="1454705"/>
                </a:lnTo>
                <a:cubicBezTo>
                  <a:pt x="1412437" y="1450952"/>
                  <a:pt x="1408991" y="1447546"/>
                  <a:pt x="1406496" y="1443762"/>
                </a:cubicBezTo>
                <a:cubicBezTo>
                  <a:pt x="1399455" y="1436193"/>
                  <a:pt x="1392413" y="1430138"/>
                  <a:pt x="1383614" y="1431652"/>
                </a:cubicBezTo>
                <a:close/>
                <a:moveTo>
                  <a:pt x="360678" y="1430738"/>
                </a:moveTo>
                <a:cubicBezTo>
                  <a:pt x="360259" y="1431061"/>
                  <a:pt x="360258" y="1432117"/>
                  <a:pt x="360257" y="1434233"/>
                </a:cubicBezTo>
                <a:cubicBezTo>
                  <a:pt x="361947" y="1432822"/>
                  <a:pt x="361947" y="1432822"/>
                  <a:pt x="363637" y="1431647"/>
                </a:cubicBezTo>
                <a:cubicBezTo>
                  <a:pt x="361947" y="1430826"/>
                  <a:pt x="361103" y="1430415"/>
                  <a:pt x="360678" y="1430738"/>
                </a:cubicBezTo>
                <a:close/>
                <a:moveTo>
                  <a:pt x="753677" y="1430738"/>
                </a:moveTo>
                <a:cubicBezTo>
                  <a:pt x="753257" y="1431060"/>
                  <a:pt x="753258" y="1432117"/>
                  <a:pt x="753257" y="1434231"/>
                </a:cubicBezTo>
                <a:cubicBezTo>
                  <a:pt x="754946" y="1432822"/>
                  <a:pt x="754946" y="1432822"/>
                  <a:pt x="756635" y="1431648"/>
                </a:cubicBezTo>
                <a:cubicBezTo>
                  <a:pt x="754946" y="1430825"/>
                  <a:pt x="754102" y="1430413"/>
                  <a:pt x="753677" y="1430738"/>
                </a:cubicBezTo>
                <a:close/>
                <a:moveTo>
                  <a:pt x="590809" y="1427902"/>
                </a:moveTo>
                <a:cubicBezTo>
                  <a:pt x="587215" y="1430895"/>
                  <a:pt x="581823" y="1433889"/>
                  <a:pt x="578229" y="1436880"/>
                </a:cubicBezTo>
                <a:cubicBezTo>
                  <a:pt x="581822" y="1441372"/>
                  <a:pt x="585417" y="1444365"/>
                  <a:pt x="589010" y="1448855"/>
                </a:cubicBezTo>
                <a:cubicBezTo>
                  <a:pt x="589011" y="1441372"/>
                  <a:pt x="589011" y="1433889"/>
                  <a:pt x="590809" y="1427902"/>
                </a:cubicBezTo>
                <a:close/>
                <a:moveTo>
                  <a:pt x="1034180" y="1426785"/>
                </a:moveTo>
                <a:cubicBezTo>
                  <a:pt x="1034179" y="1429811"/>
                  <a:pt x="1034179" y="1432833"/>
                  <a:pt x="1034179" y="1434345"/>
                </a:cubicBezTo>
                <a:cubicBezTo>
                  <a:pt x="1039237" y="1434345"/>
                  <a:pt x="1044297" y="1434345"/>
                  <a:pt x="1049355" y="1429810"/>
                </a:cubicBezTo>
                <a:cubicBezTo>
                  <a:pt x="1044298" y="1429810"/>
                  <a:pt x="1039239" y="1428297"/>
                  <a:pt x="1034180" y="1426785"/>
                </a:cubicBezTo>
                <a:close/>
                <a:moveTo>
                  <a:pt x="403237" y="1426727"/>
                </a:moveTo>
                <a:lnTo>
                  <a:pt x="404163" y="1427617"/>
                </a:lnTo>
                <a:lnTo>
                  <a:pt x="404691" y="1427933"/>
                </a:lnTo>
                <a:close/>
                <a:moveTo>
                  <a:pt x="186967" y="1426472"/>
                </a:moveTo>
                <a:cubicBezTo>
                  <a:pt x="191397" y="1423462"/>
                  <a:pt x="198134" y="1440909"/>
                  <a:pt x="198134" y="1440909"/>
                </a:cubicBezTo>
                <a:lnTo>
                  <a:pt x="215631" y="1469370"/>
                </a:lnTo>
                <a:lnTo>
                  <a:pt x="210618" y="1467603"/>
                </a:lnTo>
                <a:lnTo>
                  <a:pt x="202552" y="1453384"/>
                </a:lnTo>
                <a:cubicBezTo>
                  <a:pt x="202412" y="1452145"/>
                  <a:pt x="185783" y="1429326"/>
                  <a:pt x="186967" y="1426472"/>
                </a:cubicBezTo>
                <a:close/>
                <a:moveTo>
                  <a:pt x="694487" y="1424460"/>
                </a:moveTo>
                <a:cubicBezTo>
                  <a:pt x="690983" y="1424459"/>
                  <a:pt x="688487" y="1425216"/>
                  <a:pt x="690846" y="1428239"/>
                </a:cubicBezTo>
                <a:cubicBezTo>
                  <a:pt x="695838" y="1428239"/>
                  <a:pt x="700831" y="1429751"/>
                  <a:pt x="704160" y="1425215"/>
                </a:cubicBezTo>
                <a:cubicBezTo>
                  <a:pt x="702494" y="1425217"/>
                  <a:pt x="697987" y="1424460"/>
                  <a:pt x="694487" y="1424460"/>
                </a:cubicBezTo>
                <a:close/>
                <a:moveTo>
                  <a:pt x="1134025" y="1423025"/>
                </a:moveTo>
                <a:cubicBezTo>
                  <a:pt x="1133802" y="1423377"/>
                  <a:pt x="1134247" y="1424436"/>
                  <a:pt x="1135139" y="1426550"/>
                </a:cubicBezTo>
                <a:cubicBezTo>
                  <a:pt x="1135139" y="1425141"/>
                  <a:pt x="1135139" y="1425141"/>
                  <a:pt x="1136923" y="1423731"/>
                </a:cubicBezTo>
                <a:cubicBezTo>
                  <a:pt x="1135140" y="1423025"/>
                  <a:pt x="1134248" y="1422673"/>
                  <a:pt x="1134025" y="1423025"/>
                </a:cubicBezTo>
                <a:close/>
                <a:moveTo>
                  <a:pt x="1084336" y="1421361"/>
                </a:moveTo>
                <a:cubicBezTo>
                  <a:pt x="1080084" y="1421597"/>
                  <a:pt x="1076682" y="1425171"/>
                  <a:pt x="1076684" y="1433574"/>
                </a:cubicBezTo>
                <a:cubicBezTo>
                  <a:pt x="1083594" y="1436562"/>
                  <a:pt x="1092231" y="1438056"/>
                  <a:pt x="1100868" y="1441044"/>
                </a:cubicBezTo>
                <a:cubicBezTo>
                  <a:pt x="1100868" y="1429838"/>
                  <a:pt x="1091420" y="1420968"/>
                  <a:pt x="1084336" y="1421361"/>
                </a:cubicBezTo>
                <a:close/>
                <a:moveTo>
                  <a:pt x="1357182" y="1419416"/>
                </a:moveTo>
                <a:cubicBezTo>
                  <a:pt x="1353746" y="1419415"/>
                  <a:pt x="1347164" y="1417858"/>
                  <a:pt x="1347164" y="1427200"/>
                </a:cubicBezTo>
                <a:cubicBezTo>
                  <a:pt x="1352031" y="1427200"/>
                  <a:pt x="1357182" y="1428758"/>
                  <a:pt x="1357182" y="1419416"/>
                </a:cubicBezTo>
                <a:close/>
                <a:moveTo>
                  <a:pt x="1250430" y="1419130"/>
                </a:moveTo>
                <a:cubicBezTo>
                  <a:pt x="1248466" y="1418351"/>
                  <a:pt x="1246284" y="1419519"/>
                  <a:pt x="1245413" y="1423411"/>
                </a:cubicBezTo>
                <a:cubicBezTo>
                  <a:pt x="1248902" y="1424970"/>
                  <a:pt x="1250646" y="1426526"/>
                  <a:pt x="1254137" y="1426526"/>
                </a:cubicBezTo>
                <a:cubicBezTo>
                  <a:pt x="1254137" y="1422633"/>
                  <a:pt x="1252391" y="1419907"/>
                  <a:pt x="1250430" y="1419130"/>
                </a:cubicBezTo>
                <a:close/>
                <a:moveTo>
                  <a:pt x="1009708" y="1418975"/>
                </a:moveTo>
                <a:cubicBezTo>
                  <a:pt x="1014685" y="1423585"/>
                  <a:pt x="1018491" y="1429732"/>
                  <a:pt x="1023467" y="1434341"/>
                </a:cubicBezTo>
                <a:cubicBezTo>
                  <a:pt x="1025222" y="1429732"/>
                  <a:pt x="1026979" y="1423585"/>
                  <a:pt x="1028736" y="1418975"/>
                </a:cubicBezTo>
                <a:cubicBezTo>
                  <a:pt x="1023467" y="1418974"/>
                  <a:pt x="1016441" y="1418975"/>
                  <a:pt x="1009708" y="1418975"/>
                </a:cubicBezTo>
                <a:close/>
                <a:moveTo>
                  <a:pt x="553756" y="1418974"/>
                </a:moveTo>
                <a:cubicBezTo>
                  <a:pt x="553755" y="1434341"/>
                  <a:pt x="560695" y="1432805"/>
                  <a:pt x="567635" y="1429731"/>
                </a:cubicBezTo>
                <a:cubicBezTo>
                  <a:pt x="564164" y="1426658"/>
                  <a:pt x="557224" y="1423586"/>
                  <a:pt x="553756" y="1418974"/>
                </a:cubicBezTo>
                <a:close/>
                <a:moveTo>
                  <a:pt x="24042" y="1418293"/>
                </a:moveTo>
                <a:lnTo>
                  <a:pt x="30216" y="1420210"/>
                </a:lnTo>
                <a:lnTo>
                  <a:pt x="51529" y="1434817"/>
                </a:lnTo>
                <a:lnTo>
                  <a:pt x="46485" y="1433366"/>
                </a:lnTo>
                <a:lnTo>
                  <a:pt x="42805" y="1433869"/>
                </a:lnTo>
                <a:close/>
                <a:moveTo>
                  <a:pt x="1241994" y="1415193"/>
                </a:moveTo>
                <a:cubicBezTo>
                  <a:pt x="1241549" y="1415564"/>
                  <a:pt x="1241549" y="1416618"/>
                  <a:pt x="1241549" y="1418726"/>
                </a:cubicBezTo>
                <a:cubicBezTo>
                  <a:pt x="1243333" y="1417237"/>
                  <a:pt x="1243333" y="1417237"/>
                  <a:pt x="1245117" y="1415749"/>
                </a:cubicBezTo>
                <a:cubicBezTo>
                  <a:pt x="1243333" y="1415130"/>
                  <a:pt x="1242440" y="1414819"/>
                  <a:pt x="1241994" y="1415193"/>
                </a:cubicBezTo>
                <a:close/>
                <a:moveTo>
                  <a:pt x="1327845" y="1405582"/>
                </a:moveTo>
                <a:cubicBezTo>
                  <a:pt x="1327845" y="1413132"/>
                  <a:pt x="1334529" y="1413132"/>
                  <a:pt x="1337870" y="1408707"/>
                </a:cubicBezTo>
                <a:cubicBezTo>
                  <a:pt x="1334528" y="1407145"/>
                  <a:pt x="1331187" y="1407143"/>
                  <a:pt x="1327845" y="1405582"/>
                </a:cubicBezTo>
                <a:close/>
                <a:moveTo>
                  <a:pt x="452386" y="1403386"/>
                </a:moveTo>
                <a:lnTo>
                  <a:pt x="455916" y="1404704"/>
                </a:lnTo>
                <a:lnTo>
                  <a:pt x="455136" y="1404610"/>
                </a:lnTo>
                <a:lnTo>
                  <a:pt x="454276" y="1405325"/>
                </a:lnTo>
                <a:lnTo>
                  <a:pt x="453267" y="1404579"/>
                </a:lnTo>
                <a:close/>
                <a:moveTo>
                  <a:pt x="3774107" y="1400864"/>
                </a:moveTo>
                <a:cubicBezTo>
                  <a:pt x="3774107" y="1400864"/>
                  <a:pt x="3771127" y="1403745"/>
                  <a:pt x="3768691" y="1403482"/>
                </a:cubicBezTo>
                <a:cubicBezTo>
                  <a:pt x="3767727" y="1403379"/>
                  <a:pt x="3767518" y="1403063"/>
                  <a:pt x="3767762" y="1402674"/>
                </a:cubicBezTo>
                <a:cubicBezTo>
                  <a:pt x="3768127" y="1402090"/>
                  <a:pt x="3769515" y="1401339"/>
                  <a:pt x="3770911" y="1400883"/>
                </a:cubicBezTo>
                <a:cubicBezTo>
                  <a:pt x="3772306" y="1400429"/>
                  <a:pt x="3773710" y="1400266"/>
                  <a:pt x="3774107" y="1400864"/>
                </a:cubicBezTo>
                <a:close/>
                <a:moveTo>
                  <a:pt x="1404324" y="1399043"/>
                </a:moveTo>
                <a:cubicBezTo>
                  <a:pt x="1402026" y="1398264"/>
                  <a:pt x="1399520" y="1399431"/>
                  <a:pt x="1398685" y="1403323"/>
                </a:cubicBezTo>
                <a:cubicBezTo>
                  <a:pt x="1402027" y="1403323"/>
                  <a:pt x="1405367" y="1404881"/>
                  <a:pt x="1408709" y="1406438"/>
                </a:cubicBezTo>
                <a:cubicBezTo>
                  <a:pt x="1408710" y="1402545"/>
                  <a:pt x="1406621" y="1399820"/>
                  <a:pt x="1404324" y="1399043"/>
                </a:cubicBezTo>
                <a:close/>
                <a:moveTo>
                  <a:pt x="1034180" y="1397770"/>
                </a:moveTo>
                <a:cubicBezTo>
                  <a:pt x="1034179" y="1402373"/>
                  <a:pt x="1034179" y="1408512"/>
                  <a:pt x="1034180" y="1412858"/>
                </a:cubicBezTo>
                <a:cubicBezTo>
                  <a:pt x="1043035" y="1414649"/>
                  <a:pt x="1050120" y="1414650"/>
                  <a:pt x="1058973" y="1417462"/>
                </a:cubicBezTo>
                <a:cubicBezTo>
                  <a:pt x="1064287" y="1418996"/>
                  <a:pt x="1071371" y="1422064"/>
                  <a:pt x="1076389" y="1415928"/>
                </a:cubicBezTo>
                <a:cubicBezTo>
                  <a:pt x="1062516" y="1410045"/>
                  <a:pt x="1048349" y="1403911"/>
                  <a:pt x="1034180" y="1397770"/>
                </a:cubicBezTo>
                <a:close/>
                <a:moveTo>
                  <a:pt x="149527" y="1397213"/>
                </a:moveTo>
                <a:cubicBezTo>
                  <a:pt x="159539" y="1410313"/>
                  <a:pt x="168721" y="1426071"/>
                  <a:pt x="177737" y="1442031"/>
                </a:cubicBezTo>
                <a:lnTo>
                  <a:pt x="188182" y="1459693"/>
                </a:lnTo>
                <a:lnTo>
                  <a:pt x="182642" y="1457741"/>
                </a:lnTo>
                <a:lnTo>
                  <a:pt x="175864" y="1446296"/>
                </a:lnTo>
                <a:cubicBezTo>
                  <a:pt x="165571" y="1429303"/>
                  <a:pt x="155906" y="1412606"/>
                  <a:pt x="149527" y="1397213"/>
                </a:cubicBezTo>
                <a:close/>
                <a:moveTo>
                  <a:pt x="162061" y="1397055"/>
                </a:moveTo>
                <a:cubicBezTo>
                  <a:pt x="163130" y="1393169"/>
                  <a:pt x="172840" y="1410278"/>
                  <a:pt x="172840" y="1410278"/>
                </a:cubicBezTo>
                <a:lnTo>
                  <a:pt x="204570" y="1465471"/>
                </a:lnTo>
                <a:lnTo>
                  <a:pt x="191287" y="1460788"/>
                </a:lnTo>
                <a:lnTo>
                  <a:pt x="177672" y="1436440"/>
                </a:lnTo>
                <a:lnTo>
                  <a:pt x="159980" y="1403032"/>
                </a:lnTo>
                <a:lnTo>
                  <a:pt x="163790" y="1406891"/>
                </a:lnTo>
                <a:lnTo>
                  <a:pt x="163972" y="1407042"/>
                </a:lnTo>
                <a:lnTo>
                  <a:pt x="164853" y="1408459"/>
                </a:lnTo>
                <a:cubicBezTo>
                  <a:pt x="166783" y="1412217"/>
                  <a:pt x="176749" y="1431601"/>
                  <a:pt x="178236" y="1431433"/>
                </a:cubicBezTo>
                <a:cubicBezTo>
                  <a:pt x="182947" y="1430902"/>
                  <a:pt x="171493" y="1411687"/>
                  <a:pt x="171772" y="1414166"/>
                </a:cubicBezTo>
                <a:lnTo>
                  <a:pt x="170781" y="1412542"/>
                </a:lnTo>
                <a:lnTo>
                  <a:pt x="173586" y="1412494"/>
                </a:lnTo>
                <a:cubicBezTo>
                  <a:pt x="173253" y="1411469"/>
                  <a:pt x="171797" y="1409593"/>
                  <a:pt x="169808" y="1407349"/>
                </a:cubicBezTo>
                <a:lnTo>
                  <a:pt x="164518" y="1401773"/>
                </a:lnTo>
                <a:close/>
                <a:moveTo>
                  <a:pt x="1393393" y="1392226"/>
                </a:moveTo>
                <a:cubicBezTo>
                  <a:pt x="1391722" y="1391849"/>
                  <a:pt x="1390052" y="1392228"/>
                  <a:pt x="1388381" y="1394494"/>
                </a:cubicBezTo>
                <a:cubicBezTo>
                  <a:pt x="1391723" y="1394494"/>
                  <a:pt x="1393394" y="1396006"/>
                  <a:pt x="1396736" y="1397518"/>
                </a:cubicBezTo>
                <a:cubicBezTo>
                  <a:pt x="1396734" y="1396006"/>
                  <a:pt x="1396737" y="1394495"/>
                  <a:pt x="1398404" y="1394495"/>
                </a:cubicBezTo>
                <a:cubicBezTo>
                  <a:pt x="1396736" y="1393740"/>
                  <a:pt x="1395065" y="1392604"/>
                  <a:pt x="1393393" y="1392226"/>
                </a:cubicBezTo>
                <a:close/>
                <a:moveTo>
                  <a:pt x="1209069" y="1390400"/>
                </a:moveTo>
                <a:cubicBezTo>
                  <a:pt x="1205727" y="1390400"/>
                  <a:pt x="1199045" y="1388843"/>
                  <a:pt x="1199043" y="1398186"/>
                </a:cubicBezTo>
                <a:cubicBezTo>
                  <a:pt x="1202386" y="1398186"/>
                  <a:pt x="1209070" y="1399743"/>
                  <a:pt x="1209069" y="1390400"/>
                </a:cubicBezTo>
                <a:close/>
                <a:moveTo>
                  <a:pt x="1300796" y="1387728"/>
                </a:moveTo>
                <a:cubicBezTo>
                  <a:pt x="1304256" y="1390841"/>
                  <a:pt x="1309446" y="1393957"/>
                  <a:pt x="1312908" y="1398627"/>
                </a:cubicBezTo>
                <a:cubicBezTo>
                  <a:pt x="1319827" y="1389285"/>
                  <a:pt x="1304257" y="1387727"/>
                  <a:pt x="1300796" y="1387728"/>
                </a:cubicBezTo>
                <a:close/>
                <a:moveTo>
                  <a:pt x="151361" y="1386753"/>
                </a:moveTo>
                <a:lnTo>
                  <a:pt x="154393" y="1391633"/>
                </a:lnTo>
                <a:lnTo>
                  <a:pt x="153505" y="1390804"/>
                </a:lnTo>
                <a:close/>
                <a:moveTo>
                  <a:pt x="1383090" y="1385531"/>
                </a:moveTo>
                <a:cubicBezTo>
                  <a:pt x="1381418" y="1385153"/>
                  <a:pt x="1379747" y="1385530"/>
                  <a:pt x="1378076" y="1387798"/>
                </a:cubicBezTo>
                <a:cubicBezTo>
                  <a:pt x="1379746" y="1387798"/>
                  <a:pt x="1383090" y="1389309"/>
                  <a:pt x="1384761" y="1390823"/>
                </a:cubicBezTo>
                <a:cubicBezTo>
                  <a:pt x="1386432" y="1389311"/>
                  <a:pt x="1386431" y="1387798"/>
                  <a:pt x="1388102" y="1387798"/>
                </a:cubicBezTo>
                <a:cubicBezTo>
                  <a:pt x="1386431" y="1387044"/>
                  <a:pt x="1384760" y="1385909"/>
                  <a:pt x="1383090" y="1385531"/>
                </a:cubicBezTo>
                <a:close/>
                <a:moveTo>
                  <a:pt x="1066102" y="1382590"/>
                </a:moveTo>
                <a:cubicBezTo>
                  <a:pt x="1061088" y="1382588"/>
                  <a:pt x="1056075" y="1381031"/>
                  <a:pt x="1056075" y="1390375"/>
                </a:cubicBezTo>
                <a:cubicBezTo>
                  <a:pt x="1059417" y="1390375"/>
                  <a:pt x="1066101" y="1391932"/>
                  <a:pt x="1066102" y="1382590"/>
                </a:cubicBezTo>
                <a:close/>
                <a:moveTo>
                  <a:pt x="494784" y="1379504"/>
                </a:moveTo>
                <a:cubicBezTo>
                  <a:pt x="494507" y="1379857"/>
                  <a:pt x="494508" y="1380913"/>
                  <a:pt x="494507" y="1383030"/>
                </a:cubicBezTo>
                <a:cubicBezTo>
                  <a:pt x="494507" y="1383030"/>
                  <a:pt x="494507" y="1381619"/>
                  <a:pt x="496716" y="1380210"/>
                </a:cubicBezTo>
                <a:cubicBezTo>
                  <a:pt x="495612" y="1379503"/>
                  <a:pt x="495060" y="1379152"/>
                  <a:pt x="494784" y="1379504"/>
                </a:cubicBezTo>
                <a:close/>
                <a:moveTo>
                  <a:pt x="499754" y="1377668"/>
                </a:moveTo>
                <a:lnTo>
                  <a:pt x="504197" y="1385322"/>
                </a:lnTo>
                <a:lnTo>
                  <a:pt x="504386" y="1385502"/>
                </a:lnTo>
                <a:lnTo>
                  <a:pt x="505856" y="1386409"/>
                </a:lnTo>
                <a:lnTo>
                  <a:pt x="501590" y="1379509"/>
                </a:lnTo>
                <a:close/>
                <a:moveTo>
                  <a:pt x="1290992" y="1375608"/>
                </a:moveTo>
                <a:cubicBezTo>
                  <a:pt x="1288701" y="1374830"/>
                  <a:pt x="1286198" y="1375997"/>
                  <a:pt x="1285340" y="1379890"/>
                </a:cubicBezTo>
                <a:cubicBezTo>
                  <a:pt x="1288775" y="1381446"/>
                  <a:pt x="1292209" y="1383004"/>
                  <a:pt x="1295358" y="1383004"/>
                </a:cubicBezTo>
                <a:cubicBezTo>
                  <a:pt x="1295357" y="1379111"/>
                  <a:pt x="1293281" y="1376387"/>
                  <a:pt x="1290992" y="1375608"/>
                </a:cubicBezTo>
                <a:close/>
                <a:moveTo>
                  <a:pt x="331116" y="1375583"/>
                </a:moveTo>
                <a:lnTo>
                  <a:pt x="343278" y="1378222"/>
                </a:lnTo>
                <a:lnTo>
                  <a:pt x="343022" y="1388309"/>
                </a:lnTo>
                <a:lnTo>
                  <a:pt x="333822" y="1378552"/>
                </a:lnTo>
                <a:close/>
                <a:moveTo>
                  <a:pt x="1076684" y="1375453"/>
                </a:moveTo>
                <a:cubicBezTo>
                  <a:pt x="1076681" y="1384137"/>
                  <a:pt x="1081921" y="1384137"/>
                  <a:pt x="1085409" y="1379795"/>
                </a:cubicBezTo>
                <a:cubicBezTo>
                  <a:pt x="1081920" y="1378347"/>
                  <a:pt x="1078429" y="1376899"/>
                  <a:pt x="1076684" y="1375453"/>
                </a:cubicBezTo>
                <a:close/>
                <a:moveTo>
                  <a:pt x="1367771" y="1375452"/>
                </a:moveTo>
                <a:cubicBezTo>
                  <a:pt x="1367772" y="1384138"/>
                  <a:pt x="1374454" y="1384137"/>
                  <a:pt x="1377797" y="1379796"/>
                </a:cubicBezTo>
                <a:cubicBezTo>
                  <a:pt x="1374455" y="1378347"/>
                  <a:pt x="1371113" y="1376899"/>
                  <a:pt x="1367771" y="1375452"/>
                </a:cubicBezTo>
                <a:close/>
                <a:moveTo>
                  <a:pt x="1280049" y="1370162"/>
                </a:moveTo>
                <a:cubicBezTo>
                  <a:pt x="1278378" y="1369961"/>
                  <a:pt x="1276707" y="1370363"/>
                  <a:pt x="1275037" y="1371970"/>
                </a:cubicBezTo>
                <a:cubicBezTo>
                  <a:pt x="1278377" y="1373577"/>
                  <a:pt x="1280049" y="1375184"/>
                  <a:pt x="1283391" y="1375184"/>
                </a:cubicBezTo>
                <a:cubicBezTo>
                  <a:pt x="1283391" y="1375184"/>
                  <a:pt x="1285062" y="1373578"/>
                  <a:pt x="1285062" y="1371971"/>
                </a:cubicBezTo>
                <a:cubicBezTo>
                  <a:pt x="1283391" y="1371164"/>
                  <a:pt x="1281719" y="1370363"/>
                  <a:pt x="1280049" y="1370162"/>
                </a:cubicBezTo>
                <a:close/>
                <a:moveTo>
                  <a:pt x="327041" y="1369555"/>
                </a:moveTo>
                <a:lnTo>
                  <a:pt x="328143" y="1370172"/>
                </a:lnTo>
                <a:lnTo>
                  <a:pt x="327033" y="1371106"/>
                </a:lnTo>
                <a:lnTo>
                  <a:pt x="325809" y="1369763"/>
                </a:lnTo>
                <a:cubicBezTo>
                  <a:pt x="324901" y="1368505"/>
                  <a:pt x="325533" y="1368676"/>
                  <a:pt x="327041" y="1369555"/>
                </a:cubicBezTo>
                <a:close/>
                <a:moveTo>
                  <a:pt x="310415" y="1369290"/>
                </a:moveTo>
                <a:lnTo>
                  <a:pt x="311624" y="1369467"/>
                </a:lnTo>
                <a:lnTo>
                  <a:pt x="311611" y="1369516"/>
                </a:lnTo>
                <a:lnTo>
                  <a:pt x="312429" y="1369585"/>
                </a:lnTo>
                <a:lnTo>
                  <a:pt x="318733" y="1370505"/>
                </a:lnTo>
                <a:cubicBezTo>
                  <a:pt x="322888" y="1373302"/>
                  <a:pt x="328150" y="1378891"/>
                  <a:pt x="333685" y="1388464"/>
                </a:cubicBezTo>
                <a:lnTo>
                  <a:pt x="313925" y="1377765"/>
                </a:lnTo>
                <a:lnTo>
                  <a:pt x="313689" y="1377554"/>
                </a:lnTo>
                <a:close/>
                <a:moveTo>
                  <a:pt x="1264948" y="1364545"/>
                </a:moveTo>
                <a:cubicBezTo>
                  <a:pt x="1265117" y="1363982"/>
                  <a:pt x="1265004" y="1364358"/>
                  <a:pt x="1264781" y="1365109"/>
                </a:cubicBezTo>
                <a:lnTo>
                  <a:pt x="1264719" y="1365322"/>
                </a:lnTo>
                <a:lnTo>
                  <a:pt x="1264121" y="1367338"/>
                </a:lnTo>
                <a:lnTo>
                  <a:pt x="1264470" y="1366166"/>
                </a:lnTo>
                <a:lnTo>
                  <a:pt x="1264719" y="1365322"/>
                </a:lnTo>
                <a:close/>
                <a:moveTo>
                  <a:pt x="1268596" y="1363299"/>
                </a:moveTo>
                <a:cubicBezTo>
                  <a:pt x="1268597" y="1362060"/>
                  <a:pt x="1272306" y="1370739"/>
                  <a:pt x="1276015" y="1364788"/>
                </a:cubicBezTo>
                <a:cubicBezTo>
                  <a:pt x="1274161" y="1364788"/>
                  <a:pt x="1270451" y="1362060"/>
                  <a:pt x="1268596" y="1363299"/>
                </a:cubicBezTo>
                <a:close/>
                <a:moveTo>
                  <a:pt x="247851" y="1358049"/>
                </a:moveTo>
                <a:cubicBezTo>
                  <a:pt x="249783" y="1359858"/>
                  <a:pt x="251491" y="1361353"/>
                  <a:pt x="251580" y="1361549"/>
                </a:cubicBezTo>
                <a:cubicBezTo>
                  <a:pt x="251626" y="1361649"/>
                  <a:pt x="251265" y="1361422"/>
                  <a:pt x="250326" y="1360751"/>
                </a:cubicBezTo>
                <a:lnTo>
                  <a:pt x="249386" y="1360057"/>
                </a:lnTo>
                <a:close/>
                <a:moveTo>
                  <a:pt x="420468" y="1353146"/>
                </a:moveTo>
                <a:lnTo>
                  <a:pt x="422034" y="1353430"/>
                </a:lnTo>
                <a:lnTo>
                  <a:pt x="423081" y="1353736"/>
                </a:lnTo>
                <a:lnTo>
                  <a:pt x="423870" y="1354208"/>
                </a:lnTo>
                <a:lnTo>
                  <a:pt x="438517" y="1376463"/>
                </a:lnTo>
                <a:lnTo>
                  <a:pt x="436510" y="1374420"/>
                </a:lnTo>
                <a:lnTo>
                  <a:pt x="422401" y="1355709"/>
                </a:lnTo>
                <a:lnTo>
                  <a:pt x="423387" y="1354282"/>
                </a:lnTo>
                <a:lnTo>
                  <a:pt x="421195" y="1354109"/>
                </a:lnTo>
                <a:close/>
                <a:moveTo>
                  <a:pt x="3801281" y="1348865"/>
                </a:moveTo>
                <a:cubicBezTo>
                  <a:pt x="3798530" y="1351523"/>
                  <a:pt x="3794490" y="1352812"/>
                  <a:pt x="3790836" y="1352417"/>
                </a:cubicBezTo>
                <a:cubicBezTo>
                  <a:pt x="3792225" y="1350966"/>
                  <a:pt x="3793528" y="1350307"/>
                  <a:pt x="3795138" y="1349895"/>
                </a:cubicBezTo>
                <a:cubicBezTo>
                  <a:pt x="3796748" y="1349483"/>
                  <a:pt x="3798665" y="1349321"/>
                  <a:pt x="3801281" y="1348865"/>
                </a:cubicBezTo>
                <a:close/>
                <a:moveTo>
                  <a:pt x="3802358" y="1347688"/>
                </a:moveTo>
                <a:cubicBezTo>
                  <a:pt x="3803012" y="1347573"/>
                  <a:pt x="3803975" y="1347676"/>
                  <a:pt x="3805296" y="1347820"/>
                </a:cubicBezTo>
                <a:cubicBezTo>
                  <a:pt x="3804980" y="1350742"/>
                  <a:pt x="3802499" y="1348996"/>
                  <a:pt x="3801281" y="1348865"/>
                </a:cubicBezTo>
                <a:cubicBezTo>
                  <a:pt x="3801359" y="1348134"/>
                  <a:pt x="3801704" y="1347802"/>
                  <a:pt x="3802358" y="1347688"/>
                </a:cubicBezTo>
                <a:close/>
                <a:moveTo>
                  <a:pt x="3806372" y="1346643"/>
                </a:moveTo>
                <a:cubicBezTo>
                  <a:pt x="3807026" y="1346529"/>
                  <a:pt x="3807990" y="1346633"/>
                  <a:pt x="3809309" y="1346776"/>
                </a:cubicBezTo>
                <a:cubicBezTo>
                  <a:pt x="3808993" y="1349698"/>
                  <a:pt x="3806512" y="1347950"/>
                  <a:pt x="3805296" y="1347820"/>
                </a:cubicBezTo>
                <a:cubicBezTo>
                  <a:pt x="3805374" y="1347090"/>
                  <a:pt x="3805717" y="1346757"/>
                  <a:pt x="3806372" y="1346643"/>
                </a:cubicBezTo>
                <a:close/>
                <a:moveTo>
                  <a:pt x="195438" y="1346252"/>
                </a:moveTo>
                <a:lnTo>
                  <a:pt x="199401" y="1349796"/>
                </a:lnTo>
                <a:lnTo>
                  <a:pt x="248999" y="1394265"/>
                </a:lnTo>
                <a:lnTo>
                  <a:pt x="237512" y="1390913"/>
                </a:lnTo>
                <a:lnTo>
                  <a:pt x="226993" y="1379847"/>
                </a:lnTo>
                <a:cubicBezTo>
                  <a:pt x="220509" y="1374204"/>
                  <a:pt x="213504" y="1368547"/>
                  <a:pt x="209832" y="1364995"/>
                </a:cubicBezTo>
                <a:lnTo>
                  <a:pt x="197856" y="1353573"/>
                </a:lnTo>
                <a:lnTo>
                  <a:pt x="197362" y="1351645"/>
                </a:lnTo>
                <a:close/>
                <a:moveTo>
                  <a:pt x="3860080" y="1344373"/>
                </a:moveTo>
                <a:lnTo>
                  <a:pt x="3854756" y="1346235"/>
                </a:lnTo>
                <a:lnTo>
                  <a:pt x="3855741" y="1345562"/>
                </a:lnTo>
                <a:close/>
                <a:moveTo>
                  <a:pt x="274961" y="1341574"/>
                </a:moveTo>
                <a:lnTo>
                  <a:pt x="279780" y="1346142"/>
                </a:lnTo>
                <a:lnTo>
                  <a:pt x="280367" y="1348852"/>
                </a:lnTo>
                <a:lnTo>
                  <a:pt x="273203" y="1347405"/>
                </a:lnTo>
                <a:lnTo>
                  <a:pt x="270472" y="1341575"/>
                </a:lnTo>
                <a:close/>
                <a:moveTo>
                  <a:pt x="327421" y="1333798"/>
                </a:moveTo>
                <a:lnTo>
                  <a:pt x="355120" y="1360687"/>
                </a:lnTo>
                <a:lnTo>
                  <a:pt x="352365" y="1363373"/>
                </a:lnTo>
                <a:lnTo>
                  <a:pt x="348499" y="1358837"/>
                </a:lnTo>
                <a:cubicBezTo>
                  <a:pt x="341555" y="1351136"/>
                  <a:pt x="334645" y="1343424"/>
                  <a:pt x="327421" y="1333798"/>
                </a:cubicBezTo>
                <a:close/>
                <a:moveTo>
                  <a:pt x="250200" y="1333320"/>
                </a:moveTo>
                <a:cubicBezTo>
                  <a:pt x="253313" y="1333731"/>
                  <a:pt x="255804" y="1335628"/>
                  <a:pt x="255803" y="1341575"/>
                </a:cubicBezTo>
                <a:lnTo>
                  <a:pt x="252980" y="1341805"/>
                </a:lnTo>
                <a:lnTo>
                  <a:pt x="244197" y="1333747"/>
                </a:lnTo>
                <a:close/>
                <a:moveTo>
                  <a:pt x="1286182" y="1331053"/>
                </a:moveTo>
                <a:cubicBezTo>
                  <a:pt x="1283604" y="1331428"/>
                  <a:pt x="1281475" y="1333112"/>
                  <a:pt x="1280188" y="1336853"/>
                </a:cubicBezTo>
                <a:cubicBezTo>
                  <a:pt x="1290493" y="1338349"/>
                  <a:pt x="1300510" y="1339846"/>
                  <a:pt x="1310813" y="1342840"/>
                </a:cubicBezTo>
                <a:cubicBezTo>
                  <a:pt x="1305663" y="1340595"/>
                  <a:pt x="1293908" y="1329931"/>
                  <a:pt x="1286182" y="1331053"/>
                </a:cubicBezTo>
                <a:close/>
                <a:moveTo>
                  <a:pt x="841649" y="1329287"/>
                </a:moveTo>
                <a:cubicBezTo>
                  <a:pt x="841426" y="1329639"/>
                  <a:pt x="841871" y="1330697"/>
                  <a:pt x="842762" y="1332810"/>
                </a:cubicBezTo>
                <a:cubicBezTo>
                  <a:pt x="842761" y="1331402"/>
                  <a:pt x="844545" y="1329991"/>
                  <a:pt x="844545" y="1329991"/>
                </a:cubicBezTo>
                <a:cubicBezTo>
                  <a:pt x="842763" y="1329287"/>
                  <a:pt x="841871" y="1328935"/>
                  <a:pt x="841649" y="1329287"/>
                </a:cubicBezTo>
                <a:close/>
                <a:moveTo>
                  <a:pt x="484628" y="1328730"/>
                </a:moveTo>
                <a:lnTo>
                  <a:pt x="487302" y="1329652"/>
                </a:lnTo>
                <a:lnTo>
                  <a:pt x="488125" y="1330448"/>
                </a:lnTo>
                <a:lnTo>
                  <a:pt x="490260" y="1332518"/>
                </a:lnTo>
                <a:lnTo>
                  <a:pt x="489872" y="1333541"/>
                </a:lnTo>
                <a:lnTo>
                  <a:pt x="487792" y="1331632"/>
                </a:lnTo>
                <a:close/>
                <a:moveTo>
                  <a:pt x="478586" y="1326646"/>
                </a:moveTo>
                <a:lnTo>
                  <a:pt x="483733" y="1328421"/>
                </a:lnTo>
                <a:lnTo>
                  <a:pt x="486859" y="1332982"/>
                </a:lnTo>
                <a:lnTo>
                  <a:pt x="487305" y="1333363"/>
                </a:lnTo>
                <a:lnTo>
                  <a:pt x="489295" y="1335058"/>
                </a:lnTo>
                <a:lnTo>
                  <a:pt x="488548" y="1337021"/>
                </a:lnTo>
                <a:cubicBezTo>
                  <a:pt x="485226" y="1335754"/>
                  <a:pt x="478585" y="1335756"/>
                  <a:pt x="478586" y="1326646"/>
                </a:cubicBezTo>
                <a:close/>
                <a:moveTo>
                  <a:pt x="318395" y="1326288"/>
                </a:moveTo>
                <a:cubicBezTo>
                  <a:pt x="318577" y="1324778"/>
                  <a:pt x="322924" y="1326258"/>
                  <a:pt x="327421" y="1333798"/>
                </a:cubicBezTo>
                <a:cubicBezTo>
                  <a:pt x="323541" y="1331883"/>
                  <a:pt x="321102" y="1330088"/>
                  <a:pt x="319751" y="1328682"/>
                </a:cubicBezTo>
                <a:cubicBezTo>
                  <a:pt x="318737" y="1327626"/>
                  <a:pt x="318334" y="1326792"/>
                  <a:pt x="318395" y="1326288"/>
                </a:cubicBezTo>
                <a:close/>
                <a:moveTo>
                  <a:pt x="1005545" y="1325675"/>
                </a:moveTo>
                <a:cubicBezTo>
                  <a:pt x="1000153" y="1325675"/>
                  <a:pt x="992965" y="1324118"/>
                  <a:pt x="992965" y="1333459"/>
                </a:cubicBezTo>
                <a:cubicBezTo>
                  <a:pt x="998357" y="1333460"/>
                  <a:pt x="1005545" y="1335018"/>
                  <a:pt x="1005545" y="1325675"/>
                </a:cubicBezTo>
                <a:close/>
                <a:moveTo>
                  <a:pt x="257735" y="1325395"/>
                </a:moveTo>
                <a:lnTo>
                  <a:pt x="259254" y="1326683"/>
                </a:lnTo>
                <a:lnTo>
                  <a:pt x="260742" y="1328094"/>
                </a:lnTo>
                <a:lnTo>
                  <a:pt x="260637" y="1328370"/>
                </a:lnTo>
                <a:lnTo>
                  <a:pt x="257562" y="1327538"/>
                </a:lnTo>
                <a:lnTo>
                  <a:pt x="256708" y="1326140"/>
                </a:lnTo>
                <a:close/>
                <a:moveTo>
                  <a:pt x="877473" y="1305350"/>
                </a:moveTo>
                <a:cubicBezTo>
                  <a:pt x="874165" y="1305351"/>
                  <a:pt x="869204" y="1303903"/>
                  <a:pt x="869204" y="1312588"/>
                </a:cubicBezTo>
                <a:cubicBezTo>
                  <a:pt x="872510" y="1312589"/>
                  <a:pt x="877473" y="1312588"/>
                  <a:pt x="877473" y="1305350"/>
                </a:cubicBezTo>
                <a:close/>
                <a:moveTo>
                  <a:pt x="847697" y="1299457"/>
                </a:moveTo>
                <a:cubicBezTo>
                  <a:pt x="847420" y="1300059"/>
                  <a:pt x="847421" y="1301665"/>
                  <a:pt x="847420" y="1304879"/>
                </a:cubicBezTo>
                <a:cubicBezTo>
                  <a:pt x="847420" y="1303272"/>
                  <a:pt x="847421" y="1301665"/>
                  <a:pt x="849627" y="1300058"/>
                </a:cubicBezTo>
                <a:cubicBezTo>
                  <a:pt x="848524" y="1299256"/>
                  <a:pt x="847972" y="1298853"/>
                  <a:pt x="847697" y="1299457"/>
                </a:cubicBezTo>
                <a:close/>
                <a:moveTo>
                  <a:pt x="859900" y="1298479"/>
                </a:moveTo>
                <a:cubicBezTo>
                  <a:pt x="857724" y="1297701"/>
                  <a:pt x="855350" y="1298868"/>
                  <a:pt x="854558" y="1302760"/>
                </a:cubicBezTo>
                <a:cubicBezTo>
                  <a:pt x="857725" y="1304319"/>
                  <a:pt x="860890" y="1304318"/>
                  <a:pt x="864056" y="1305875"/>
                </a:cubicBezTo>
                <a:cubicBezTo>
                  <a:pt x="864057" y="1301982"/>
                  <a:pt x="862077" y="1299258"/>
                  <a:pt x="859900" y="1298479"/>
                </a:cubicBezTo>
                <a:close/>
                <a:moveTo>
                  <a:pt x="216373" y="1294027"/>
                </a:moveTo>
                <a:lnTo>
                  <a:pt x="222699" y="1295748"/>
                </a:lnTo>
                <a:lnTo>
                  <a:pt x="222848" y="1295791"/>
                </a:lnTo>
                <a:lnTo>
                  <a:pt x="226618" y="1298990"/>
                </a:lnTo>
                <a:lnTo>
                  <a:pt x="229901" y="1302799"/>
                </a:lnTo>
                <a:cubicBezTo>
                  <a:pt x="230897" y="1304079"/>
                  <a:pt x="231383" y="1304914"/>
                  <a:pt x="231012" y="1304955"/>
                </a:cubicBezTo>
                <a:lnTo>
                  <a:pt x="231921" y="1303489"/>
                </a:lnTo>
                <a:lnTo>
                  <a:pt x="248385" y="1317460"/>
                </a:lnTo>
                <a:lnTo>
                  <a:pt x="250528" y="1320804"/>
                </a:lnTo>
                <a:lnTo>
                  <a:pt x="239482" y="1318540"/>
                </a:lnTo>
                <a:lnTo>
                  <a:pt x="240944" y="1323040"/>
                </a:lnTo>
                <a:lnTo>
                  <a:pt x="229000" y="1319806"/>
                </a:lnTo>
                <a:lnTo>
                  <a:pt x="226364" y="1317388"/>
                </a:lnTo>
                <a:lnTo>
                  <a:pt x="228891" y="1310588"/>
                </a:lnTo>
                <a:lnTo>
                  <a:pt x="217211" y="1308991"/>
                </a:lnTo>
                <a:lnTo>
                  <a:pt x="216912" y="1308716"/>
                </a:lnTo>
                <a:lnTo>
                  <a:pt x="215469" y="1305163"/>
                </a:lnTo>
                <a:lnTo>
                  <a:pt x="211600" y="1297054"/>
                </a:lnTo>
                <a:lnTo>
                  <a:pt x="225010" y="1307786"/>
                </a:lnTo>
                <a:lnTo>
                  <a:pt x="213734" y="1295622"/>
                </a:lnTo>
                <a:close/>
                <a:moveTo>
                  <a:pt x="846388" y="1291356"/>
                </a:moveTo>
                <a:cubicBezTo>
                  <a:pt x="843776" y="1290813"/>
                  <a:pt x="841403" y="1291175"/>
                  <a:pt x="839913" y="1294070"/>
                </a:cubicBezTo>
                <a:cubicBezTo>
                  <a:pt x="842895" y="1295517"/>
                  <a:pt x="847776" y="1295517"/>
                  <a:pt x="851031" y="1296965"/>
                </a:cubicBezTo>
                <a:cubicBezTo>
                  <a:pt x="852658" y="1295516"/>
                  <a:pt x="852659" y="1294070"/>
                  <a:pt x="854287" y="1294069"/>
                </a:cubicBezTo>
                <a:cubicBezTo>
                  <a:pt x="851846" y="1293346"/>
                  <a:pt x="848998" y="1291898"/>
                  <a:pt x="846388" y="1291356"/>
                </a:cubicBezTo>
                <a:close/>
                <a:moveTo>
                  <a:pt x="799764" y="1286176"/>
                </a:moveTo>
                <a:cubicBezTo>
                  <a:pt x="806896" y="1293971"/>
                  <a:pt x="814030" y="1304888"/>
                  <a:pt x="824732" y="1304887"/>
                </a:cubicBezTo>
                <a:cubicBezTo>
                  <a:pt x="824732" y="1298651"/>
                  <a:pt x="826515" y="1290853"/>
                  <a:pt x="821165" y="1287736"/>
                </a:cubicBezTo>
                <a:cubicBezTo>
                  <a:pt x="814031" y="1286177"/>
                  <a:pt x="806897" y="1286177"/>
                  <a:pt x="799764" y="1286176"/>
                </a:cubicBezTo>
                <a:close/>
                <a:moveTo>
                  <a:pt x="832456" y="1284654"/>
                </a:moveTo>
                <a:cubicBezTo>
                  <a:pt x="830058" y="1284127"/>
                  <a:pt x="827662" y="1284559"/>
                  <a:pt x="825264" y="1287534"/>
                </a:cubicBezTo>
                <a:cubicBezTo>
                  <a:pt x="830058" y="1288776"/>
                  <a:pt x="834853" y="1290263"/>
                  <a:pt x="839645" y="1287534"/>
                </a:cubicBezTo>
                <a:cubicBezTo>
                  <a:pt x="837247" y="1286668"/>
                  <a:pt x="834852" y="1285179"/>
                  <a:pt x="832456" y="1284654"/>
                </a:cubicBezTo>
                <a:close/>
                <a:moveTo>
                  <a:pt x="1305669" y="1283161"/>
                </a:moveTo>
                <a:cubicBezTo>
                  <a:pt x="1302326" y="1283160"/>
                  <a:pt x="1295644" y="1281713"/>
                  <a:pt x="1295644" y="1288951"/>
                </a:cubicBezTo>
                <a:cubicBezTo>
                  <a:pt x="1298986" y="1288950"/>
                  <a:pt x="1305670" y="1290398"/>
                  <a:pt x="1305669" y="1283161"/>
                </a:cubicBezTo>
                <a:close/>
                <a:moveTo>
                  <a:pt x="530396" y="1282212"/>
                </a:moveTo>
                <a:lnTo>
                  <a:pt x="532955" y="1284600"/>
                </a:lnTo>
                <a:lnTo>
                  <a:pt x="534141" y="1285680"/>
                </a:lnTo>
                <a:lnTo>
                  <a:pt x="535040" y="1286204"/>
                </a:lnTo>
                <a:cubicBezTo>
                  <a:pt x="535171" y="1286149"/>
                  <a:pt x="534741" y="1285713"/>
                  <a:pt x="533897" y="1284996"/>
                </a:cubicBezTo>
                <a:close/>
                <a:moveTo>
                  <a:pt x="756969" y="1278366"/>
                </a:moveTo>
                <a:cubicBezTo>
                  <a:pt x="744826" y="1279922"/>
                  <a:pt x="744826" y="1279922"/>
                  <a:pt x="743092" y="1289264"/>
                </a:cubicBezTo>
                <a:cubicBezTo>
                  <a:pt x="746562" y="1284591"/>
                  <a:pt x="751766" y="1281479"/>
                  <a:pt x="756969" y="1278366"/>
                </a:cubicBezTo>
                <a:close/>
                <a:moveTo>
                  <a:pt x="953753" y="1277120"/>
                </a:moveTo>
                <a:cubicBezTo>
                  <a:pt x="950716" y="1281631"/>
                  <a:pt x="945746" y="1284640"/>
                  <a:pt x="942434" y="1287648"/>
                </a:cubicBezTo>
                <a:cubicBezTo>
                  <a:pt x="955409" y="1294918"/>
                  <a:pt x="968660" y="1302439"/>
                  <a:pt x="981910" y="1311463"/>
                </a:cubicBezTo>
                <a:cubicBezTo>
                  <a:pt x="983567" y="1306951"/>
                  <a:pt x="985224" y="1303942"/>
                  <a:pt x="988535" y="1300934"/>
                </a:cubicBezTo>
                <a:cubicBezTo>
                  <a:pt x="981910" y="1291911"/>
                  <a:pt x="975284" y="1284641"/>
                  <a:pt x="967003" y="1281632"/>
                </a:cubicBezTo>
                <a:cubicBezTo>
                  <a:pt x="962034" y="1278624"/>
                  <a:pt x="958721" y="1277120"/>
                  <a:pt x="953753" y="1277120"/>
                </a:cubicBezTo>
                <a:close/>
                <a:moveTo>
                  <a:pt x="812595" y="1277120"/>
                </a:moveTo>
                <a:cubicBezTo>
                  <a:pt x="810997" y="1277120"/>
                  <a:pt x="810998" y="1278632"/>
                  <a:pt x="809399" y="1280143"/>
                </a:cubicBezTo>
                <a:cubicBezTo>
                  <a:pt x="814193" y="1281656"/>
                  <a:pt x="818986" y="1284678"/>
                  <a:pt x="823779" y="1280144"/>
                </a:cubicBezTo>
                <a:cubicBezTo>
                  <a:pt x="820584" y="1278633"/>
                  <a:pt x="815791" y="1277119"/>
                  <a:pt x="812595" y="1277120"/>
                </a:cubicBezTo>
                <a:close/>
                <a:moveTo>
                  <a:pt x="506162" y="1275306"/>
                </a:moveTo>
                <a:lnTo>
                  <a:pt x="523741" y="1280188"/>
                </a:lnTo>
                <a:lnTo>
                  <a:pt x="529192" y="1285183"/>
                </a:lnTo>
                <a:lnTo>
                  <a:pt x="529133" y="1284502"/>
                </a:lnTo>
                <a:lnTo>
                  <a:pt x="526393" y="1280925"/>
                </a:lnTo>
                <a:lnTo>
                  <a:pt x="544422" y="1285933"/>
                </a:lnTo>
                <a:cubicBezTo>
                  <a:pt x="554936" y="1288969"/>
                  <a:pt x="565450" y="1288969"/>
                  <a:pt x="572459" y="1299597"/>
                </a:cubicBezTo>
                <a:cubicBezTo>
                  <a:pt x="564574" y="1299597"/>
                  <a:pt x="557128" y="1298458"/>
                  <a:pt x="549678" y="1296560"/>
                </a:cubicBezTo>
                <a:lnTo>
                  <a:pt x="548282" y="1296094"/>
                </a:lnTo>
                <a:lnTo>
                  <a:pt x="546943" y="1293032"/>
                </a:lnTo>
                <a:cubicBezTo>
                  <a:pt x="545625" y="1292028"/>
                  <a:pt x="543870" y="1291627"/>
                  <a:pt x="542111" y="1291629"/>
                </a:cubicBezTo>
                <a:lnTo>
                  <a:pt x="543346" y="1294449"/>
                </a:lnTo>
                <a:lnTo>
                  <a:pt x="526900" y="1288969"/>
                </a:lnTo>
                <a:cubicBezTo>
                  <a:pt x="521641" y="1288968"/>
                  <a:pt x="518137" y="1288970"/>
                  <a:pt x="512880" y="1288968"/>
                </a:cubicBezTo>
                <a:cubicBezTo>
                  <a:pt x="511419" y="1288969"/>
                  <a:pt x="507913" y="1288969"/>
                  <a:pt x="506162" y="1288969"/>
                </a:cubicBezTo>
                <a:cubicBezTo>
                  <a:pt x="506163" y="1284414"/>
                  <a:pt x="506163" y="1279860"/>
                  <a:pt x="506162" y="1275306"/>
                </a:cubicBezTo>
                <a:close/>
                <a:moveTo>
                  <a:pt x="783628" y="1274394"/>
                </a:moveTo>
                <a:cubicBezTo>
                  <a:pt x="780444" y="1274780"/>
                  <a:pt x="777867" y="1276699"/>
                  <a:pt x="777866" y="1282845"/>
                </a:cubicBezTo>
                <a:cubicBezTo>
                  <a:pt x="783020" y="1282845"/>
                  <a:pt x="793037" y="1285921"/>
                  <a:pt x="793038" y="1275163"/>
                </a:cubicBezTo>
                <a:cubicBezTo>
                  <a:pt x="790604" y="1275163"/>
                  <a:pt x="786813" y="1274012"/>
                  <a:pt x="783628" y="1274394"/>
                </a:cubicBezTo>
                <a:close/>
                <a:moveTo>
                  <a:pt x="797195" y="1269308"/>
                </a:moveTo>
                <a:cubicBezTo>
                  <a:pt x="797195" y="1281333"/>
                  <a:pt x="807059" y="1275320"/>
                  <a:pt x="810346" y="1272314"/>
                </a:cubicBezTo>
                <a:cubicBezTo>
                  <a:pt x="805415" y="1272314"/>
                  <a:pt x="802126" y="1270811"/>
                  <a:pt x="797195" y="1269308"/>
                </a:cubicBezTo>
                <a:close/>
                <a:moveTo>
                  <a:pt x="1054509" y="1267538"/>
                </a:moveTo>
                <a:cubicBezTo>
                  <a:pt x="1049497" y="1267537"/>
                  <a:pt x="1044484" y="1266089"/>
                  <a:pt x="1044484" y="1274774"/>
                </a:cubicBezTo>
                <a:cubicBezTo>
                  <a:pt x="1047826" y="1274774"/>
                  <a:pt x="1054510" y="1274773"/>
                  <a:pt x="1054509" y="1267538"/>
                </a:cubicBezTo>
                <a:close/>
                <a:moveTo>
                  <a:pt x="717052" y="1260952"/>
                </a:moveTo>
                <a:cubicBezTo>
                  <a:pt x="712040" y="1260951"/>
                  <a:pt x="707028" y="1259393"/>
                  <a:pt x="707027" y="1268477"/>
                </a:cubicBezTo>
                <a:cubicBezTo>
                  <a:pt x="710370" y="1268476"/>
                  <a:pt x="717053" y="1270294"/>
                  <a:pt x="717052" y="1260952"/>
                </a:cubicBezTo>
                <a:close/>
                <a:moveTo>
                  <a:pt x="1187287" y="1260847"/>
                </a:moveTo>
                <a:cubicBezTo>
                  <a:pt x="1186038" y="1261146"/>
                  <a:pt x="1184805" y="1261944"/>
                  <a:pt x="1183588" y="1263538"/>
                </a:cubicBezTo>
                <a:cubicBezTo>
                  <a:pt x="1188454" y="1265133"/>
                  <a:pt x="1191889" y="1266462"/>
                  <a:pt x="1197040" y="1268055"/>
                </a:cubicBezTo>
                <a:cubicBezTo>
                  <a:pt x="1197041" y="1266461"/>
                  <a:pt x="1198758" y="1265132"/>
                  <a:pt x="1198758" y="1263538"/>
                </a:cubicBezTo>
                <a:cubicBezTo>
                  <a:pt x="1194893" y="1263537"/>
                  <a:pt x="1191029" y="1259951"/>
                  <a:pt x="1187287" y="1260847"/>
                </a:cubicBezTo>
                <a:close/>
                <a:moveTo>
                  <a:pt x="383945" y="1256895"/>
                </a:moveTo>
                <a:lnTo>
                  <a:pt x="389531" y="1260067"/>
                </a:lnTo>
                <a:lnTo>
                  <a:pt x="389587" y="1260150"/>
                </a:lnTo>
                <a:lnTo>
                  <a:pt x="393440" y="1266824"/>
                </a:lnTo>
                <a:lnTo>
                  <a:pt x="389264" y="1265797"/>
                </a:lnTo>
                <a:lnTo>
                  <a:pt x="388562" y="1265733"/>
                </a:lnTo>
                <a:lnTo>
                  <a:pt x="386808" y="1262755"/>
                </a:lnTo>
                <a:close/>
                <a:moveTo>
                  <a:pt x="849997" y="1256047"/>
                </a:moveTo>
                <a:cubicBezTo>
                  <a:pt x="858790" y="1260682"/>
                  <a:pt x="871100" y="1263772"/>
                  <a:pt x="876379" y="1275876"/>
                </a:cubicBezTo>
                <a:cubicBezTo>
                  <a:pt x="881653" y="1271241"/>
                  <a:pt x="886930" y="1266605"/>
                  <a:pt x="892206" y="1263773"/>
                </a:cubicBezTo>
                <a:cubicBezTo>
                  <a:pt x="878138" y="1257593"/>
                  <a:pt x="864066" y="1256047"/>
                  <a:pt x="849997" y="1256047"/>
                </a:cubicBezTo>
                <a:close/>
                <a:moveTo>
                  <a:pt x="1172213" y="1255185"/>
                </a:moveTo>
                <a:cubicBezTo>
                  <a:pt x="1172380" y="1254622"/>
                  <a:pt x="1172268" y="1254998"/>
                  <a:pt x="1172045" y="1255749"/>
                </a:cubicBezTo>
                <a:lnTo>
                  <a:pt x="1171903" y="1256228"/>
                </a:lnTo>
                <a:lnTo>
                  <a:pt x="1171371" y="1258024"/>
                </a:lnTo>
                <a:lnTo>
                  <a:pt x="1171209" y="1258568"/>
                </a:lnTo>
                <a:cubicBezTo>
                  <a:pt x="1170930" y="1259509"/>
                  <a:pt x="1170707" y="1260260"/>
                  <a:pt x="1170707" y="1260260"/>
                </a:cubicBezTo>
                <a:lnTo>
                  <a:pt x="1171371" y="1258024"/>
                </a:lnTo>
                <a:lnTo>
                  <a:pt x="1171732" y="1256806"/>
                </a:lnTo>
                <a:lnTo>
                  <a:pt x="1171903" y="1256228"/>
                </a:lnTo>
                <a:close/>
                <a:moveTo>
                  <a:pt x="1176800" y="1255155"/>
                </a:moveTo>
                <a:cubicBezTo>
                  <a:pt x="1174920" y="1255344"/>
                  <a:pt x="1173667" y="1256478"/>
                  <a:pt x="1175336" y="1260257"/>
                </a:cubicBezTo>
                <a:cubicBezTo>
                  <a:pt x="1178679" y="1260257"/>
                  <a:pt x="1180350" y="1258745"/>
                  <a:pt x="1182022" y="1255722"/>
                </a:cubicBezTo>
                <a:cubicBezTo>
                  <a:pt x="1181185" y="1255722"/>
                  <a:pt x="1178680" y="1254967"/>
                  <a:pt x="1176800" y="1255155"/>
                </a:cubicBezTo>
                <a:close/>
                <a:moveTo>
                  <a:pt x="1267009" y="1253140"/>
                </a:moveTo>
                <a:cubicBezTo>
                  <a:pt x="1261617" y="1253141"/>
                  <a:pt x="1254427" y="1251582"/>
                  <a:pt x="1254427" y="1260924"/>
                </a:cubicBezTo>
                <a:cubicBezTo>
                  <a:pt x="1259820" y="1260925"/>
                  <a:pt x="1267009" y="1262482"/>
                  <a:pt x="1267009" y="1253140"/>
                </a:cubicBezTo>
                <a:close/>
                <a:moveTo>
                  <a:pt x="331554" y="1252044"/>
                </a:moveTo>
                <a:lnTo>
                  <a:pt x="336399" y="1252447"/>
                </a:lnTo>
                <a:lnTo>
                  <a:pt x="337070" y="1252382"/>
                </a:lnTo>
                <a:lnTo>
                  <a:pt x="347308" y="1261878"/>
                </a:lnTo>
                <a:lnTo>
                  <a:pt x="347355" y="1261993"/>
                </a:lnTo>
                <a:lnTo>
                  <a:pt x="343257" y="1261621"/>
                </a:lnTo>
                <a:lnTo>
                  <a:pt x="343144" y="1263273"/>
                </a:lnTo>
                <a:close/>
                <a:moveTo>
                  <a:pt x="664523" y="1248234"/>
                </a:moveTo>
                <a:cubicBezTo>
                  <a:pt x="667957" y="1252868"/>
                  <a:pt x="671392" y="1255960"/>
                  <a:pt x="673109" y="1259049"/>
                </a:cubicBezTo>
                <a:cubicBezTo>
                  <a:pt x="671393" y="1260595"/>
                  <a:pt x="671390" y="1263685"/>
                  <a:pt x="669676" y="1268063"/>
                </a:cubicBezTo>
                <a:cubicBezTo>
                  <a:pt x="678262" y="1263684"/>
                  <a:pt x="686562" y="1259051"/>
                  <a:pt x="695149" y="1255959"/>
                </a:cubicBezTo>
                <a:cubicBezTo>
                  <a:pt x="684844" y="1252870"/>
                  <a:pt x="674827" y="1251324"/>
                  <a:pt x="664523" y="1248234"/>
                </a:cubicBezTo>
                <a:close/>
                <a:moveTo>
                  <a:pt x="1210463" y="1246158"/>
                </a:moveTo>
                <a:cubicBezTo>
                  <a:pt x="1208373" y="1245381"/>
                  <a:pt x="1205868" y="1246547"/>
                  <a:pt x="1204196" y="1250441"/>
                </a:cubicBezTo>
                <a:cubicBezTo>
                  <a:pt x="1207538" y="1251997"/>
                  <a:pt x="1210881" y="1253555"/>
                  <a:pt x="1214222" y="1253554"/>
                </a:cubicBezTo>
                <a:cubicBezTo>
                  <a:pt x="1214222" y="1249663"/>
                  <a:pt x="1212550" y="1246936"/>
                  <a:pt x="1210463" y="1246158"/>
                </a:cubicBezTo>
                <a:close/>
                <a:moveTo>
                  <a:pt x="1201487" y="1240712"/>
                </a:moveTo>
                <a:cubicBezTo>
                  <a:pt x="1200672" y="1240512"/>
                  <a:pt x="1199859" y="1240913"/>
                  <a:pt x="1199044" y="1242519"/>
                </a:cubicBezTo>
                <a:cubicBezTo>
                  <a:pt x="1200671" y="1244127"/>
                  <a:pt x="1200671" y="1244127"/>
                  <a:pt x="1200672" y="1245733"/>
                </a:cubicBezTo>
                <a:cubicBezTo>
                  <a:pt x="1202298" y="1244127"/>
                  <a:pt x="1203925" y="1244127"/>
                  <a:pt x="1203925" y="1242519"/>
                </a:cubicBezTo>
                <a:cubicBezTo>
                  <a:pt x="1203111" y="1241716"/>
                  <a:pt x="1202299" y="1240914"/>
                  <a:pt x="1201487" y="1240712"/>
                </a:cubicBezTo>
                <a:close/>
                <a:moveTo>
                  <a:pt x="898211" y="1240293"/>
                </a:moveTo>
                <a:cubicBezTo>
                  <a:pt x="891391" y="1240293"/>
                  <a:pt x="884568" y="1240293"/>
                  <a:pt x="877748" y="1240293"/>
                </a:cubicBezTo>
                <a:cubicBezTo>
                  <a:pt x="877748" y="1250519"/>
                  <a:pt x="887981" y="1251981"/>
                  <a:pt x="893094" y="1253442"/>
                </a:cubicBezTo>
                <a:cubicBezTo>
                  <a:pt x="894515" y="1249058"/>
                  <a:pt x="896222" y="1244677"/>
                  <a:pt x="898211" y="1240293"/>
                </a:cubicBezTo>
                <a:close/>
                <a:moveTo>
                  <a:pt x="1239973" y="1239638"/>
                </a:moveTo>
                <a:cubicBezTo>
                  <a:pt x="1235108" y="1239638"/>
                  <a:pt x="1229956" y="1238190"/>
                  <a:pt x="1229956" y="1245428"/>
                </a:cubicBezTo>
                <a:cubicBezTo>
                  <a:pt x="1233391" y="1245428"/>
                  <a:pt x="1239974" y="1246876"/>
                  <a:pt x="1239973" y="1239638"/>
                </a:cubicBezTo>
                <a:close/>
                <a:moveTo>
                  <a:pt x="1191067" y="1232572"/>
                </a:moveTo>
                <a:cubicBezTo>
                  <a:pt x="1188526" y="1231988"/>
                  <a:pt x="1186020" y="1232377"/>
                  <a:pt x="1183589" y="1235491"/>
                </a:cubicBezTo>
                <a:cubicBezTo>
                  <a:pt x="1188453" y="1237049"/>
                  <a:pt x="1191889" y="1238605"/>
                  <a:pt x="1197040" y="1240162"/>
                </a:cubicBezTo>
                <a:cubicBezTo>
                  <a:pt x="1197042" y="1238605"/>
                  <a:pt x="1198758" y="1237048"/>
                  <a:pt x="1198759" y="1235491"/>
                </a:cubicBezTo>
                <a:cubicBezTo>
                  <a:pt x="1196184" y="1234713"/>
                  <a:pt x="1193606" y="1233156"/>
                  <a:pt x="1191067" y="1232572"/>
                </a:cubicBezTo>
                <a:close/>
                <a:moveTo>
                  <a:pt x="973358" y="1231936"/>
                </a:moveTo>
                <a:cubicBezTo>
                  <a:pt x="968206" y="1231936"/>
                  <a:pt x="963340" y="1230379"/>
                  <a:pt x="963340" y="1239721"/>
                </a:cubicBezTo>
                <a:cubicBezTo>
                  <a:pt x="966488" y="1239722"/>
                  <a:pt x="973356" y="1241278"/>
                  <a:pt x="973358" y="1231936"/>
                </a:cubicBezTo>
                <a:close/>
                <a:moveTo>
                  <a:pt x="585676" y="1224329"/>
                </a:moveTo>
                <a:lnTo>
                  <a:pt x="592662" y="1231388"/>
                </a:lnTo>
                <a:lnTo>
                  <a:pt x="584357" y="1226229"/>
                </a:lnTo>
                <a:close/>
                <a:moveTo>
                  <a:pt x="706749" y="1224014"/>
                </a:moveTo>
                <a:cubicBezTo>
                  <a:pt x="701736" y="1224014"/>
                  <a:pt x="696725" y="1222567"/>
                  <a:pt x="696724" y="1231253"/>
                </a:cubicBezTo>
                <a:cubicBezTo>
                  <a:pt x="698395" y="1231252"/>
                  <a:pt x="700901" y="1231251"/>
                  <a:pt x="702990" y="1230348"/>
                </a:cubicBezTo>
                <a:lnTo>
                  <a:pt x="704743" y="1227393"/>
                </a:lnTo>
                <a:lnTo>
                  <a:pt x="705593" y="1231834"/>
                </a:lnTo>
                <a:cubicBezTo>
                  <a:pt x="706362" y="1232967"/>
                  <a:pt x="707520" y="1233346"/>
                  <a:pt x="709063" y="1233347"/>
                </a:cubicBezTo>
                <a:cubicBezTo>
                  <a:pt x="709062" y="1230322"/>
                  <a:pt x="708291" y="1228432"/>
                  <a:pt x="707327" y="1227299"/>
                </a:cubicBezTo>
                <a:lnTo>
                  <a:pt x="705399" y="1226290"/>
                </a:lnTo>
                <a:close/>
                <a:moveTo>
                  <a:pt x="339124" y="1220755"/>
                </a:moveTo>
                <a:lnTo>
                  <a:pt x="356151" y="1225681"/>
                </a:lnTo>
                <a:cubicBezTo>
                  <a:pt x="371812" y="1230393"/>
                  <a:pt x="387438" y="1234567"/>
                  <a:pt x="403064" y="1236085"/>
                </a:cubicBezTo>
                <a:cubicBezTo>
                  <a:pt x="411827" y="1237604"/>
                  <a:pt x="420587" y="1237604"/>
                  <a:pt x="429349" y="1240641"/>
                </a:cubicBezTo>
                <a:cubicBezTo>
                  <a:pt x="432854" y="1242158"/>
                  <a:pt x="436360" y="1245197"/>
                  <a:pt x="438112" y="1248232"/>
                </a:cubicBezTo>
                <a:cubicBezTo>
                  <a:pt x="441617" y="1254305"/>
                  <a:pt x="438111" y="1258859"/>
                  <a:pt x="443368" y="1261895"/>
                </a:cubicBezTo>
                <a:cubicBezTo>
                  <a:pt x="446874" y="1263413"/>
                  <a:pt x="450306" y="1264173"/>
                  <a:pt x="453736" y="1264711"/>
                </a:cubicBezTo>
                <a:lnTo>
                  <a:pt x="461896" y="1265881"/>
                </a:lnTo>
                <a:lnTo>
                  <a:pt x="461981" y="1266977"/>
                </a:lnTo>
                <a:cubicBezTo>
                  <a:pt x="462403" y="1268300"/>
                  <a:pt x="463248" y="1269057"/>
                  <a:pt x="464940" y="1269056"/>
                </a:cubicBezTo>
                <a:lnTo>
                  <a:pt x="464730" y="1266333"/>
                </a:lnTo>
                <a:lnTo>
                  <a:pt x="499152" y="1273787"/>
                </a:lnTo>
                <a:cubicBezTo>
                  <a:pt x="474619" y="1279859"/>
                  <a:pt x="452129" y="1272269"/>
                  <a:pt x="429350" y="1267715"/>
                </a:cubicBezTo>
                <a:lnTo>
                  <a:pt x="429157" y="1275605"/>
                </a:lnTo>
                <a:lnTo>
                  <a:pt x="404381" y="1269514"/>
                </a:lnTo>
                <a:lnTo>
                  <a:pt x="398909" y="1265802"/>
                </a:lnTo>
                <a:lnTo>
                  <a:pt x="400511" y="1268562"/>
                </a:lnTo>
                <a:lnTo>
                  <a:pt x="397893" y="1267918"/>
                </a:lnTo>
                <a:lnTo>
                  <a:pt x="395575" y="1263541"/>
                </a:lnTo>
                <a:lnTo>
                  <a:pt x="395200" y="1263287"/>
                </a:lnTo>
                <a:lnTo>
                  <a:pt x="404884" y="1268786"/>
                </a:lnTo>
                <a:cubicBezTo>
                  <a:pt x="412779" y="1271917"/>
                  <a:pt x="420233" y="1271545"/>
                  <a:pt x="424661" y="1260509"/>
                </a:cubicBezTo>
                <a:lnTo>
                  <a:pt x="383589" y="1256167"/>
                </a:lnTo>
                <a:lnTo>
                  <a:pt x="382712" y="1254374"/>
                </a:lnTo>
                <a:lnTo>
                  <a:pt x="353298" y="1233112"/>
                </a:lnTo>
                <a:close/>
                <a:moveTo>
                  <a:pt x="572866" y="1219156"/>
                </a:moveTo>
                <a:lnTo>
                  <a:pt x="573499" y="1219770"/>
                </a:lnTo>
                <a:lnTo>
                  <a:pt x="573051" y="1219560"/>
                </a:lnTo>
                <a:close/>
                <a:moveTo>
                  <a:pt x="461444" y="1218701"/>
                </a:moveTo>
                <a:lnTo>
                  <a:pt x="481726" y="1231230"/>
                </a:lnTo>
                <a:lnTo>
                  <a:pt x="484229" y="1233220"/>
                </a:lnTo>
                <a:lnTo>
                  <a:pt x="473051" y="1229502"/>
                </a:lnTo>
                <a:close/>
                <a:moveTo>
                  <a:pt x="839913" y="1217975"/>
                </a:moveTo>
                <a:cubicBezTo>
                  <a:pt x="844855" y="1238929"/>
                  <a:pt x="862704" y="1234439"/>
                  <a:pt x="872589" y="1232943"/>
                </a:cubicBezTo>
                <a:cubicBezTo>
                  <a:pt x="870530" y="1229575"/>
                  <a:pt x="868164" y="1227143"/>
                  <a:pt x="865592" y="1225341"/>
                </a:cubicBezTo>
                <a:lnTo>
                  <a:pt x="863217" y="1224240"/>
                </a:lnTo>
                <a:lnTo>
                  <a:pt x="867733" y="1224124"/>
                </a:lnTo>
                <a:cubicBezTo>
                  <a:pt x="863742" y="1222015"/>
                  <a:pt x="858753" y="1217173"/>
                  <a:pt x="854263" y="1218120"/>
                </a:cubicBezTo>
                <a:lnTo>
                  <a:pt x="851345" y="1220301"/>
                </a:lnTo>
                <a:close/>
                <a:moveTo>
                  <a:pt x="1231070" y="1210412"/>
                </a:moveTo>
                <a:cubicBezTo>
                  <a:pt x="1228983" y="1209869"/>
                  <a:pt x="1226476" y="1210955"/>
                  <a:pt x="1224804" y="1213850"/>
                </a:cubicBezTo>
                <a:cubicBezTo>
                  <a:pt x="1228146" y="1213850"/>
                  <a:pt x="1231488" y="1215299"/>
                  <a:pt x="1234829" y="1216746"/>
                </a:cubicBezTo>
                <a:cubicBezTo>
                  <a:pt x="1234830" y="1213126"/>
                  <a:pt x="1233160" y="1210955"/>
                  <a:pt x="1231070" y="1210412"/>
                </a:cubicBezTo>
                <a:close/>
                <a:moveTo>
                  <a:pt x="839692" y="1209177"/>
                </a:moveTo>
                <a:cubicBezTo>
                  <a:pt x="839692" y="1220069"/>
                  <a:pt x="846560" y="1215553"/>
                  <a:pt x="849710" y="1213959"/>
                </a:cubicBezTo>
                <a:cubicBezTo>
                  <a:pt x="846561" y="1212365"/>
                  <a:pt x="843127" y="1210770"/>
                  <a:pt x="839692" y="1209177"/>
                </a:cubicBezTo>
                <a:close/>
                <a:moveTo>
                  <a:pt x="526708" y="1209176"/>
                </a:moveTo>
                <a:cubicBezTo>
                  <a:pt x="526708" y="1224538"/>
                  <a:pt x="542278" y="1219852"/>
                  <a:pt x="545739" y="1213862"/>
                </a:cubicBezTo>
                <a:cubicBezTo>
                  <a:pt x="540549" y="1212300"/>
                  <a:pt x="533628" y="1210738"/>
                  <a:pt x="526708" y="1209176"/>
                </a:cubicBezTo>
                <a:close/>
                <a:moveTo>
                  <a:pt x="1197478" y="1209175"/>
                </a:moveTo>
                <a:cubicBezTo>
                  <a:pt x="1194136" y="1209175"/>
                  <a:pt x="1187452" y="1209175"/>
                  <a:pt x="1187453" y="1216614"/>
                </a:cubicBezTo>
                <a:cubicBezTo>
                  <a:pt x="1192464" y="1216614"/>
                  <a:pt x="1197478" y="1217855"/>
                  <a:pt x="1197478" y="1209175"/>
                </a:cubicBezTo>
                <a:close/>
                <a:moveTo>
                  <a:pt x="920837" y="1209175"/>
                </a:moveTo>
                <a:cubicBezTo>
                  <a:pt x="920835" y="1217854"/>
                  <a:pt x="927520" y="1217854"/>
                  <a:pt x="930861" y="1213640"/>
                </a:cubicBezTo>
                <a:cubicBezTo>
                  <a:pt x="927520" y="1212151"/>
                  <a:pt x="924178" y="1210664"/>
                  <a:pt x="920837" y="1209175"/>
                </a:cubicBezTo>
                <a:close/>
                <a:moveTo>
                  <a:pt x="669398" y="1209175"/>
                </a:moveTo>
                <a:cubicBezTo>
                  <a:pt x="666055" y="1209176"/>
                  <a:pt x="659370" y="1209176"/>
                  <a:pt x="659369" y="1216616"/>
                </a:cubicBezTo>
                <a:cubicBezTo>
                  <a:pt x="664385" y="1216615"/>
                  <a:pt x="669397" y="1217855"/>
                  <a:pt x="669398" y="1209175"/>
                </a:cubicBezTo>
                <a:close/>
                <a:moveTo>
                  <a:pt x="1214501" y="1201364"/>
                </a:moveTo>
                <a:cubicBezTo>
                  <a:pt x="1214502" y="1208924"/>
                  <a:pt x="1217842" y="1208923"/>
                  <a:pt x="1221184" y="1208924"/>
                </a:cubicBezTo>
                <a:cubicBezTo>
                  <a:pt x="1222853" y="1208923"/>
                  <a:pt x="1222854" y="1207412"/>
                  <a:pt x="1224526" y="1205899"/>
                </a:cubicBezTo>
                <a:cubicBezTo>
                  <a:pt x="1221185" y="1204387"/>
                  <a:pt x="1217843" y="1202876"/>
                  <a:pt x="1214501" y="1201364"/>
                </a:cubicBezTo>
                <a:close/>
                <a:moveTo>
                  <a:pt x="905380" y="1201364"/>
                </a:moveTo>
                <a:cubicBezTo>
                  <a:pt x="905380" y="1210049"/>
                  <a:pt x="912064" y="1208601"/>
                  <a:pt x="915405" y="1208602"/>
                </a:cubicBezTo>
                <a:cubicBezTo>
                  <a:pt x="915404" y="1201364"/>
                  <a:pt x="910391" y="1201363"/>
                  <a:pt x="905380" y="1201364"/>
                </a:cubicBezTo>
                <a:close/>
                <a:moveTo>
                  <a:pt x="1168613" y="1198081"/>
                </a:moveTo>
                <a:cubicBezTo>
                  <a:pt x="1164721" y="1197503"/>
                  <a:pt x="1161692" y="1199046"/>
                  <a:pt x="1161694" y="1206771"/>
                </a:cubicBezTo>
                <a:lnTo>
                  <a:pt x="1162484" y="1207301"/>
                </a:lnTo>
                <a:lnTo>
                  <a:pt x="1161624" y="1207460"/>
                </a:lnTo>
                <a:cubicBezTo>
                  <a:pt x="1161217" y="1207737"/>
                  <a:pt x="1160810" y="1208238"/>
                  <a:pt x="1160404" y="1209041"/>
                </a:cubicBezTo>
                <a:cubicBezTo>
                  <a:pt x="1161218" y="1210647"/>
                  <a:pt x="1162032" y="1211453"/>
                  <a:pt x="1162844" y="1211452"/>
                </a:cubicBezTo>
                <a:lnTo>
                  <a:pt x="1165204" y="1209122"/>
                </a:lnTo>
                <a:lnTo>
                  <a:pt x="1166126" y="1209741"/>
                </a:lnTo>
                <a:cubicBezTo>
                  <a:pt x="1170992" y="1210248"/>
                  <a:pt x="1176832" y="1204454"/>
                  <a:pt x="1180724" y="1202136"/>
                </a:cubicBezTo>
                <a:cubicBezTo>
                  <a:pt x="1177265" y="1201363"/>
                  <a:pt x="1172507" y="1198660"/>
                  <a:pt x="1168613" y="1198081"/>
                </a:cubicBezTo>
                <a:close/>
                <a:moveTo>
                  <a:pt x="896086" y="1196225"/>
                </a:moveTo>
                <a:cubicBezTo>
                  <a:pt x="891072" y="1196225"/>
                  <a:pt x="886059" y="1194667"/>
                  <a:pt x="886060" y="1202454"/>
                </a:cubicBezTo>
                <a:cubicBezTo>
                  <a:pt x="889401" y="1202454"/>
                  <a:pt x="896084" y="1205568"/>
                  <a:pt x="896086" y="1196225"/>
                </a:cubicBezTo>
                <a:close/>
                <a:moveTo>
                  <a:pt x="1066973" y="1195037"/>
                </a:moveTo>
                <a:cubicBezTo>
                  <a:pt x="1064924" y="1194992"/>
                  <a:pt x="1062976" y="1195833"/>
                  <a:pt x="1061227" y="1198082"/>
                </a:cubicBezTo>
                <a:cubicBezTo>
                  <a:pt x="1068220" y="1204078"/>
                  <a:pt x="1076670" y="1205577"/>
                  <a:pt x="1085409" y="1205577"/>
                </a:cubicBezTo>
                <a:cubicBezTo>
                  <a:pt x="1080164" y="1203329"/>
                  <a:pt x="1073118" y="1195178"/>
                  <a:pt x="1066973" y="1195037"/>
                </a:cubicBezTo>
                <a:close/>
                <a:moveTo>
                  <a:pt x="637072" y="1194863"/>
                </a:moveTo>
                <a:cubicBezTo>
                  <a:pt x="634500" y="1195223"/>
                  <a:pt x="632087" y="1196587"/>
                  <a:pt x="629986" y="1199502"/>
                </a:cubicBezTo>
                <a:cubicBezTo>
                  <a:pt x="640064" y="1202477"/>
                  <a:pt x="650140" y="1206940"/>
                  <a:pt x="660219" y="1209916"/>
                </a:cubicBezTo>
                <a:cubicBezTo>
                  <a:pt x="660220" y="1208429"/>
                  <a:pt x="660220" y="1206940"/>
                  <a:pt x="660218" y="1203965"/>
                </a:cubicBezTo>
                <a:cubicBezTo>
                  <a:pt x="653920" y="1201732"/>
                  <a:pt x="644789" y="1193781"/>
                  <a:pt x="637072" y="1194863"/>
                </a:cubicBezTo>
                <a:close/>
                <a:moveTo>
                  <a:pt x="724937" y="1191320"/>
                </a:moveTo>
                <a:cubicBezTo>
                  <a:pt x="716045" y="1191321"/>
                  <a:pt x="716045" y="1203223"/>
                  <a:pt x="723158" y="1206199"/>
                </a:cubicBezTo>
                <a:cubicBezTo>
                  <a:pt x="730273" y="1209177"/>
                  <a:pt x="753100" y="1217855"/>
                  <a:pt x="753100" y="1201736"/>
                </a:cubicBezTo>
                <a:cubicBezTo>
                  <a:pt x="744207" y="1198760"/>
                  <a:pt x="733533" y="1191321"/>
                  <a:pt x="724937" y="1191320"/>
                </a:cubicBezTo>
                <a:close/>
                <a:moveTo>
                  <a:pt x="621443" y="1188962"/>
                </a:moveTo>
                <a:cubicBezTo>
                  <a:pt x="621443" y="1196199"/>
                  <a:pt x="626284" y="1197647"/>
                  <a:pt x="629702" y="1193304"/>
                </a:cubicBezTo>
                <a:cubicBezTo>
                  <a:pt x="628278" y="1191856"/>
                  <a:pt x="624861" y="1190650"/>
                  <a:pt x="621443" y="1188962"/>
                </a:cubicBezTo>
                <a:close/>
                <a:moveTo>
                  <a:pt x="490643" y="1187974"/>
                </a:moveTo>
                <a:cubicBezTo>
                  <a:pt x="494157" y="1195457"/>
                  <a:pt x="497670" y="1202941"/>
                  <a:pt x="501182" y="1208926"/>
                </a:cubicBezTo>
                <a:cubicBezTo>
                  <a:pt x="504695" y="1207430"/>
                  <a:pt x="528990" y="1196953"/>
                  <a:pt x="513184" y="1190966"/>
                </a:cubicBezTo>
                <a:cubicBezTo>
                  <a:pt x="506452" y="1187974"/>
                  <a:pt x="499425" y="1189469"/>
                  <a:pt x="490643" y="1187974"/>
                </a:cubicBezTo>
                <a:close/>
                <a:moveTo>
                  <a:pt x="1408710" y="1187972"/>
                </a:moveTo>
                <a:cubicBezTo>
                  <a:pt x="1403696" y="1187971"/>
                  <a:pt x="1398685" y="1187972"/>
                  <a:pt x="1398685" y="1195211"/>
                </a:cubicBezTo>
                <a:cubicBezTo>
                  <a:pt x="1402027" y="1195210"/>
                  <a:pt x="1408710" y="1196657"/>
                  <a:pt x="1408710" y="1187972"/>
                </a:cubicBezTo>
                <a:close/>
                <a:moveTo>
                  <a:pt x="421019" y="1187852"/>
                </a:moveTo>
                <a:lnTo>
                  <a:pt x="424980" y="1191396"/>
                </a:lnTo>
                <a:lnTo>
                  <a:pt x="441561" y="1206417"/>
                </a:lnTo>
                <a:lnTo>
                  <a:pt x="442920" y="1207258"/>
                </a:lnTo>
                <a:lnTo>
                  <a:pt x="464770" y="1226748"/>
                </a:lnTo>
                <a:lnTo>
                  <a:pt x="460893" y="1225460"/>
                </a:lnTo>
                <a:lnTo>
                  <a:pt x="449329" y="1221440"/>
                </a:lnTo>
                <a:lnTo>
                  <a:pt x="427380" y="1204898"/>
                </a:lnTo>
                <a:lnTo>
                  <a:pt x="430775" y="1203455"/>
                </a:lnTo>
                <a:cubicBezTo>
                  <a:pt x="430775" y="1196766"/>
                  <a:pt x="427520" y="1194116"/>
                  <a:pt x="423486" y="1192949"/>
                </a:cubicBezTo>
                <a:lnTo>
                  <a:pt x="422805" y="1192858"/>
                </a:lnTo>
                <a:close/>
                <a:moveTo>
                  <a:pt x="555490" y="1183598"/>
                </a:moveTo>
                <a:cubicBezTo>
                  <a:pt x="555045" y="1184003"/>
                  <a:pt x="555043" y="1185608"/>
                  <a:pt x="555042" y="1188821"/>
                </a:cubicBezTo>
                <a:cubicBezTo>
                  <a:pt x="555042" y="1187215"/>
                  <a:pt x="556827" y="1187214"/>
                  <a:pt x="558610" y="1185608"/>
                </a:cubicBezTo>
                <a:cubicBezTo>
                  <a:pt x="556825" y="1184003"/>
                  <a:pt x="555935" y="1183193"/>
                  <a:pt x="555490" y="1183598"/>
                </a:cubicBezTo>
                <a:close/>
                <a:moveTo>
                  <a:pt x="474895" y="1180160"/>
                </a:moveTo>
                <a:cubicBezTo>
                  <a:pt x="474895" y="1180160"/>
                  <a:pt x="455868" y="1190654"/>
                  <a:pt x="461136" y="1193652"/>
                </a:cubicBezTo>
                <a:cubicBezTo>
                  <a:pt x="466114" y="1196649"/>
                  <a:pt x="471382" y="1195151"/>
                  <a:pt x="474896" y="1195150"/>
                </a:cubicBezTo>
                <a:cubicBezTo>
                  <a:pt x="474895" y="1190655"/>
                  <a:pt x="474895" y="1184660"/>
                  <a:pt x="474895" y="1180160"/>
                </a:cubicBezTo>
                <a:close/>
                <a:moveTo>
                  <a:pt x="455813" y="1176000"/>
                </a:moveTo>
                <a:cubicBezTo>
                  <a:pt x="451490" y="1175714"/>
                  <a:pt x="445563" y="1182289"/>
                  <a:pt x="445564" y="1188014"/>
                </a:cubicBezTo>
                <a:cubicBezTo>
                  <a:pt x="449076" y="1188014"/>
                  <a:pt x="464589" y="1191066"/>
                  <a:pt x="459322" y="1178860"/>
                </a:cubicBezTo>
                <a:cubicBezTo>
                  <a:pt x="458516" y="1176953"/>
                  <a:pt x="457255" y="1176095"/>
                  <a:pt x="455813" y="1176000"/>
                </a:cubicBezTo>
                <a:close/>
                <a:moveTo>
                  <a:pt x="1028758" y="1174580"/>
                </a:moveTo>
                <a:cubicBezTo>
                  <a:pt x="1023877" y="1174580"/>
                  <a:pt x="1023877" y="1181883"/>
                  <a:pt x="1023877" y="1187728"/>
                </a:cubicBezTo>
                <a:cubicBezTo>
                  <a:pt x="1028757" y="1187729"/>
                  <a:pt x="1028758" y="1180421"/>
                  <a:pt x="1028758" y="1174580"/>
                </a:cubicBezTo>
                <a:close/>
                <a:moveTo>
                  <a:pt x="1165961" y="1173957"/>
                </a:moveTo>
                <a:cubicBezTo>
                  <a:pt x="1163489" y="1174346"/>
                  <a:pt x="1161692" y="1175904"/>
                  <a:pt x="1161692" y="1180573"/>
                </a:cubicBezTo>
                <a:cubicBezTo>
                  <a:pt x="1167084" y="1180573"/>
                  <a:pt x="1174271" y="1182130"/>
                  <a:pt x="1174272" y="1174348"/>
                </a:cubicBezTo>
                <a:cubicBezTo>
                  <a:pt x="1171576" y="1174347"/>
                  <a:pt x="1168432" y="1173569"/>
                  <a:pt x="1165961" y="1173957"/>
                </a:cubicBezTo>
                <a:close/>
                <a:moveTo>
                  <a:pt x="543977" y="1167887"/>
                </a:moveTo>
                <a:cubicBezTo>
                  <a:pt x="544158" y="1166378"/>
                  <a:pt x="548506" y="1167857"/>
                  <a:pt x="553001" y="1175398"/>
                </a:cubicBezTo>
                <a:cubicBezTo>
                  <a:pt x="549123" y="1173483"/>
                  <a:pt x="546683" y="1171688"/>
                  <a:pt x="545332" y="1170281"/>
                </a:cubicBezTo>
                <a:cubicBezTo>
                  <a:pt x="544317" y="1169227"/>
                  <a:pt x="543915" y="1168389"/>
                  <a:pt x="543977" y="1167887"/>
                </a:cubicBezTo>
                <a:close/>
                <a:moveTo>
                  <a:pt x="379261" y="1166596"/>
                </a:moveTo>
                <a:lnTo>
                  <a:pt x="391797" y="1170346"/>
                </a:lnTo>
                <a:lnTo>
                  <a:pt x="393255" y="1171464"/>
                </a:lnTo>
                <a:lnTo>
                  <a:pt x="406638" y="1181277"/>
                </a:lnTo>
                <a:lnTo>
                  <a:pt x="406638" y="1183130"/>
                </a:lnTo>
                <a:lnTo>
                  <a:pt x="409164" y="1183131"/>
                </a:lnTo>
                <a:lnTo>
                  <a:pt x="422344" y="1192795"/>
                </a:lnTo>
                <a:lnTo>
                  <a:pt x="411519" y="1191340"/>
                </a:lnTo>
                <a:lnTo>
                  <a:pt x="414828" y="1195438"/>
                </a:lnTo>
                <a:lnTo>
                  <a:pt x="405096" y="1188104"/>
                </a:lnTo>
                <a:close/>
                <a:moveTo>
                  <a:pt x="1009545" y="1166077"/>
                </a:moveTo>
                <a:cubicBezTo>
                  <a:pt x="1006724" y="1166426"/>
                  <a:pt x="1004556" y="1168264"/>
                  <a:pt x="1004557" y="1174224"/>
                </a:cubicBezTo>
                <a:cubicBezTo>
                  <a:pt x="1009761" y="1174225"/>
                  <a:pt x="1018436" y="1178789"/>
                  <a:pt x="1018436" y="1166871"/>
                </a:cubicBezTo>
                <a:cubicBezTo>
                  <a:pt x="1015830" y="1166871"/>
                  <a:pt x="1012363" y="1165729"/>
                  <a:pt x="1009545" y="1166077"/>
                </a:cubicBezTo>
                <a:close/>
                <a:moveTo>
                  <a:pt x="577234" y="1160388"/>
                </a:moveTo>
                <a:cubicBezTo>
                  <a:pt x="574251" y="1160388"/>
                  <a:pt x="567742" y="1158832"/>
                  <a:pt x="567742" y="1168174"/>
                </a:cubicBezTo>
                <a:cubicBezTo>
                  <a:pt x="570995" y="1168174"/>
                  <a:pt x="577234" y="1169732"/>
                  <a:pt x="577234" y="1160388"/>
                </a:cubicBezTo>
                <a:close/>
                <a:moveTo>
                  <a:pt x="1144176" y="1159003"/>
                </a:moveTo>
                <a:cubicBezTo>
                  <a:pt x="1141436" y="1158253"/>
                  <a:pt x="1138907" y="1159002"/>
                  <a:pt x="1137219" y="1163513"/>
                </a:cubicBezTo>
                <a:cubicBezTo>
                  <a:pt x="1140592" y="1163513"/>
                  <a:pt x="1145652" y="1165014"/>
                  <a:pt x="1149023" y="1166518"/>
                </a:cubicBezTo>
                <a:cubicBezTo>
                  <a:pt x="1150710" y="1165016"/>
                  <a:pt x="1150710" y="1163512"/>
                  <a:pt x="1152395" y="1163513"/>
                </a:cubicBezTo>
                <a:cubicBezTo>
                  <a:pt x="1149867" y="1162009"/>
                  <a:pt x="1146916" y="1159754"/>
                  <a:pt x="1144176" y="1159003"/>
                </a:cubicBezTo>
                <a:close/>
                <a:moveTo>
                  <a:pt x="1134024" y="1155198"/>
                </a:moveTo>
                <a:cubicBezTo>
                  <a:pt x="1133801" y="1155550"/>
                  <a:pt x="1134248" y="1156607"/>
                  <a:pt x="1135139" y="1158722"/>
                </a:cubicBezTo>
                <a:cubicBezTo>
                  <a:pt x="1135139" y="1157313"/>
                  <a:pt x="1135140" y="1155903"/>
                  <a:pt x="1136924" y="1155903"/>
                </a:cubicBezTo>
                <a:cubicBezTo>
                  <a:pt x="1135140" y="1155197"/>
                  <a:pt x="1134247" y="1154844"/>
                  <a:pt x="1134024" y="1155198"/>
                </a:cubicBezTo>
                <a:close/>
                <a:moveTo>
                  <a:pt x="502821" y="1154397"/>
                </a:moveTo>
                <a:lnTo>
                  <a:pt x="518032" y="1159378"/>
                </a:lnTo>
                <a:lnTo>
                  <a:pt x="554319" y="1182238"/>
                </a:lnTo>
                <a:lnTo>
                  <a:pt x="561240" y="1185644"/>
                </a:lnTo>
                <a:lnTo>
                  <a:pt x="553001" y="1175398"/>
                </a:lnTo>
                <a:cubicBezTo>
                  <a:pt x="557427" y="1178688"/>
                  <a:pt x="561432" y="1182142"/>
                  <a:pt x="565209" y="1185708"/>
                </a:cubicBezTo>
                <a:lnTo>
                  <a:pt x="566534" y="1187047"/>
                </a:lnTo>
                <a:lnTo>
                  <a:pt x="565739" y="1186960"/>
                </a:lnTo>
                <a:cubicBezTo>
                  <a:pt x="563173" y="1186961"/>
                  <a:pt x="560642" y="1187741"/>
                  <a:pt x="558908" y="1190852"/>
                </a:cubicBezTo>
                <a:cubicBezTo>
                  <a:pt x="564112" y="1192411"/>
                  <a:pt x="569028" y="1193967"/>
                  <a:pt x="572786" y="1195525"/>
                </a:cubicBezTo>
                <a:lnTo>
                  <a:pt x="572787" y="1193375"/>
                </a:lnTo>
                <a:lnTo>
                  <a:pt x="574112" y="1194716"/>
                </a:lnTo>
                <a:lnTo>
                  <a:pt x="592615" y="1208844"/>
                </a:lnTo>
                <a:cubicBezTo>
                  <a:pt x="595099" y="1210228"/>
                  <a:pt x="599886" y="1213555"/>
                  <a:pt x="605291" y="1217344"/>
                </a:cubicBezTo>
                <a:lnTo>
                  <a:pt x="605692" y="1217620"/>
                </a:lnTo>
                <a:lnTo>
                  <a:pt x="601777" y="1216049"/>
                </a:lnTo>
                <a:cubicBezTo>
                  <a:pt x="598726" y="1215905"/>
                  <a:pt x="595667" y="1216243"/>
                  <a:pt x="592599" y="1217195"/>
                </a:cubicBezTo>
                <a:lnTo>
                  <a:pt x="583442" y="1221976"/>
                </a:lnTo>
                <a:lnTo>
                  <a:pt x="582430" y="1221451"/>
                </a:lnTo>
                <a:lnTo>
                  <a:pt x="581891" y="1224697"/>
                </a:lnTo>
                <a:lnTo>
                  <a:pt x="581775" y="1224625"/>
                </a:lnTo>
                <a:lnTo>
                  <a:pt x="581299" y="1223435"/>
                </a:lnTo>
                <a:lnTo>
                  <a:pt x="580202" y="1222919"/>
                </a:lnTo>
                <a:lnTo>
                  <a:pt x="577138" y="1213245"/>
                </a:lnTo>
                <a:cubicBezTo>
                  <a:pt x="571388" y="1201877"/>
                  <a:pt x="557340" y="1194988"/>
                  <a:pt x="545789" y="1186265"/>
                </a:cubicBezTo>
                <a:lnTo>
                  <a:pt x="544675" y="1185453"/>
                </a:lnTo>
                <a:lnTo>
                  <a:pt x="547025" y="1180159"/>
                </a:lnTo>
                <a:cubicBezTo>
                  <a:pt x="545281" y="1180159"/>
                  <a:pt x="543100" y="1180160"/>
                  <a:pt x="541355" y="1181064"/>
                </a:cubicBezTo>
                <a:lnTo>
                  <a:pt x="540653" y="1182521"/>
                </a:lnTo>
                <a:lnTo>
                  <a:pt x="531573" y="1175902"/>
                </a:lnTo>
                <a:lnTo>
                  <a:pt x="531574" y="1174579"/>
                </a:lnTo>
                <a:lnTo>
                  <a:pt x="530275" y="1174955"/>
                </a:lnTo>
                <a:lnTo>
                  <a:pt x="510062" y="1160219"/>
                </a:lnTo>
                <a:close/>
                <a:moveTo>
                  <a:pt x="308778" y="1148266"/>
                </a:moveTo>
                <a:cubicBezTo>
                  <a:pt x="309588" y="1146016"/>
                  <a:pt x="306346" y="1155019"/>
                  <a:pt x="306346" y="1155019"/>
                </a:cubicBezTo>
                <a:cubicBezTo>
                  <a:pt x="306346" y="1155019"/>
                  <a:pt x="306258" y="1156012"/>
                  <a:pt x="306147" y="1157257"/>
                </a:cubicBezTo>
                <a:lnTo>
                  <a:pt x="305989" y="1159046"/>
                </a:lnTo>
                <a:lnTo>
                  <a:pt x="305749" y="1161733"/>
                </a:lnTo>
                <a:cubicBezTo>
                  <a:pt x="305683" y="1162478"/>
                  <a:pt x="305726" y="1161982"/>
                  <a:pt x="305816" y="1160987"/>
                </a:cubicBezTo>
                <a:lnTo>
                  <a:pt x="305989" y="1159046"/>
                </a:lnTo>
                <a:lnTo>
                  <a:pt x="306346" y="1155019"/>
                </a:lnTo>
                <a:cubicBezTo>
                  <a:pt x="307788" y="1151017"/>
                  <a:pt x="308508" y="1149016"/>
                  <a:pt x="308778" y="1148266"/>
                </a:cubicBezTo>
                <a:close/>
                <a:moveTo>
                  <a:pt x="411633" y="1145892"/>
                </a:moveTo>
                <a:lnTo>
                  <a:pt x="417079" y="1148520"/>
                </a:lnTo>
                <a:lnTo>
                  <a:pt x="419911" y="1151637"/>
                </a:lnTo>
                <a:lnTo>
                  <a:pt x="419803" y="1151859"/>
                </a:lnTo>
                <a:lnTo>
                  <a:pt x="420137" y="1151885"/>
                </a:lnTo>
                <a:lnTo>
                  <a:pt x="421954" y="1153887"/>
                </a:lnTo>
                <a:cubicBezTo>
                  <a:pt x="421367" y="1153775"/>
                  <a:pt x="416967" y="1150034"/>
                  <a:pt x="411633" y="1145892"/>
                </a:cubicBezTo>
                <a:close/>
                <a:moveTo>
                  <a:pt x="749932" y="1144390"/>
                </a:moveTo>
                <a:cubicBezTo>
                  <a:pt x="748835" y="1144752"/>
                  <a:pt x="747791" y="1145477"/>
                  <a:pt x="746956" y="1146563"/>
                </a:cubicBezTo>
                <a:cubicBezTo>
                  <a:pt x="750298" y="1148009"/>
                  <a:pt x="753639" y="1149456"/>
                  <a:pt x="756980" y="1150904"/>
                </a:cubicBezTo>
                <a:cubicBezTo>
                  <a:pt x="756981" y="1145476"/>
                  <a:pt x="753221" y="1143304"/>
                  <a:pt x="749932" y="1144390"/>
                </a:cubicBezTo>
                <a:close/>
                <a:moveTo>
                  <a:pt x="1014071" y="1143864"/>
                </a:moveTo>
                <a:cubicBezTo>
                  <a:pt x="1009436" y="1143503"/>
                  <a:pt x="1004557" y="1143792"/>
                  <a:pt x="1004556" y="1151859"/>
                </a:cubicBezTo>
                <a:cubicBezTo>
                  <a:pt x="1009762" y="1151858"/>
                  <a:pt x="1018435" y="1156470"/>
                  <a:pt x="1018436" y="1144175"/>
                </a:cubicBezTo>
                <a:cubicBezTo>
                  <a:pt x="1017135" y="1144175"/>
                  <a:pt x="1015616" y="1143983"/>
                  <a:pt x="1014071" y="1143864"/>
                </a:cubicBezTo>
                <a:close/>
                <a:moveTo>
                  <a:pt x="799275" y="1137756"/>
                </a:moveTo>
                <a:cubicBezTo>
                  <a:pt x="797511" y="1140817"/>
                  <a:pt x="793980" y="1143879"/>
                  <a:pt x="792218" y="1146938"/>
                </a:cubicBezTo>
                <a:cubicBezTo>
                  <a:pt x="790747" y="1153059"/>
                  <a:pt x="793980" y="1159181"/>
                  <a:pt x="793980" y="1165303"/>
                </a:cubicBezTo>
                <a:cubicBezTo>
                  <a:pt x="793982" y="1171169"/>
                  <a:pt x="799274" y="1172955"/>
                  <a:pt x="802805" y="1172954"/>
                </a:cubicBezTo>
                <a:cubicBezTo>
                  <a:pt x="806332" y="1172955"/>
                  <a:pt x="808096" y="1165303"/>
                  <a:pt x="808095" y="1162243"/>
                </a:cubicBezTo>
                <a:cubicBezTo>
                  <a:pt x="809861" y="1166833"/>
                  <a:pt x="809861" y="1174230"/>
                  <a:pt x="813389" y="1178821"/>
                </a:cubicBezTo>
                <a:cubicBezTo>
                  <a:pt x="816918" y="1183415"/>
                  <a:pt x="822211" y="1177290"/>
                  <a:pt x="827504" y="1180352"/>
                </a:cubicBezTo>
                <a:cubicBezTo>
                  <a:pt x="825739" y="1181879"/>
                  <a:pt x="825739" y="1183414"/>
                  <a:pt x="823975" y="1184945"/>
                </a:cubicBezTo>
                <a:cubicBezTo>
                  <a:pt x="843382" y="1183414"/>
                  <a:pt x="862494" y="1186476"/>
                  <a:pt x="881901" y="1191065"/>
                </a:cubicBezTo>
                <a:cubicBezTo>
                  <a:pt x="864260" y="1183414"/>
                  <a:pt x="848378" y="1177290"/>
                  <a:pt x="831033" y="1169639"/>
                </a:cubicBezTo>
                <a:cubicBezTo>
                  <a:pt x="818684" y="1162242"/>
                  <a:pt x="806331" y="1154590"/>
                  <a:pt x="799275" y="1137756"/>
                </a:cubicBezTo>
                <a:close/>
                <a:moveTo>
                  <a:pt x="737987" y="1137089"/>
                </a:moveTo>
                <a:cubicBezTo>
                  <a:pt x="736893" y="1136932"/>
                  <a:pt x="735822" y="1136965"/>
                  <a:pt x="734836" y="1137308"/>
                </a:cubicBezTo>
                <a:cubicBezTo>
                  <a:pt x="733521" y="1137765"/>
                  <a:pt x="732357" y="1138769"/>
                  <a:pt x="731499" y="1140595"/>
                </a:cubicBezTo>
                <a:cubicBezTo>
                  <a:pt x="736365" y="1142055"/>
                  <a:pt x="743236" y="1146438"/>
                  <a:pt x="746669" y="1140595"/>
                </a:cubicBezTo>
                <a:cubicBezTo>
                  <a:pt x="744737" y="1139774"/>
                  <a:pt x="741266" y="1137565"/>
                  <a:pt x="737987" y="1137089"/>
                </a:cubicBezTo>
                <a:close/>
                <a:moveTo>
                  <a:pt x="774386" y="1136638"/>
                </a:moveTo>
                <a:cubicBezTo>
                  <a:pt x="774385" y="1138151"/>
                  <a:pt x="772716" y="1139662"/>
                  <a:pt x="772715" y="1141174"/>
                </a:cubicBezTo>
                <a:cubicBezTo>
                  <a:pt x="776058" y="1142686"/>
                  <a:pt x="779399" y="1144198"/>
                  <a:pt x="782740" y="1144198"/>
                </a:cubicBezTo>
                <a:cubicBezTo>
                  <a:pt x="782739" y="1138152"/>
                  <a:pt x="779399" y="1136639"/>
                  <a:pt x="774386" y="1136638"/>
                </a:cubicBezTo>
                <a:close/>
                <a:moveTo>
                  <a:pt x="1106301" y="1136356"/>
                </a:moveTo>
                <a:cubicBezTo>
                  <a:pt x="1104307" y="1136721"/>
                  <a:pt x="1102507" y="1138183"/>
                  <a:pt x="1101157" y="1141300"/>
                </a:cubicBezTo>
                <a:cubicBezTo>
                  <a:pt x="1108356" y="1144419"/>
                  <a:pt x="1115553" y="1145977"/>
                  <a:pt x="1122751" y="1147537"/>
                </a:cubicBezTo>
                <a:cubicBezTo>
                  <a:pt x="1120052" y="1144030"/>
                  <a:pt x="1112291" y="1135259"/>
                  <a:pt x="1106301" y="1136356"/>
                </a:cubicBezTo>
                <a:close/>
                <a:moveTo>
                  <a:pt x="345044" y="1134781"/>
                </a:moveTo>
                <a:lnTo>
                  <a:pt x="351745" y="1139632"/>
                </a:lnTo>
                <a:lnTo>
                  <a:pt x="358659" y="1144933"/>
                </a:lnTo>
                <a:lnTo>
                  <a:pt x="352397" y="1143413"/>
                </a:lnTo>
                <a:close/>
                <a:moveTo>
                  <a:pt x="874468" y="1133292"/>
                </a:moveTo>
                <a:cubicBezTo>
                  <a:pt x="874468" y="1134803"/>
                  <a:pt x="874468" y="1136314"/>
                  <a:pt x="874468" y="1136314"/>
                </a:cubicBezTo>
                <a:cubicBezTo>
                  <a:pt x="874468" y="1137826"/>
                  <a:pt x="876250" y="1139337"/>
                  <a:pt x="876252" y="1140849"/>
                </a:cubicBezTo>
                <a:cubicBezTo>
                  <a:pt x="876252" y="1140849"/>
                  <a:pt x="878035" y="1133292"/>
                  <a:pt x="874468" y="1133292"/>
                </a:cubicBezTo>
                <a:close/>
                <a:moveTo>
                  <a:pt x="476381" y="1133138"/>
                </a:moveTo>
                <a:lnTo>
                  <a:pt x="494443" y="1144517"/>
                </a:lnTo>
                <a:lnTo>
                  <a:pt x="491851" y="1145576"/>
                </a:lnTo>
                <a:close/>
                <a:moveTo>
                  <a:pt x="1090853" y="1131058"/>
                </a:moveTo>
                <a:cubicBezTo>
                  <a:pt x="1090852" y="1137487"/>
                  <a:pt x="1095865" y="1137486"/>
                  <a:pt x="1099207" y="1137487"/>
                </a:cubicBezTo>
                <a:cubicBezTo>
                  <a:pt x="1099207" y="1137487"/>
                  <a:pt x="1100878" y="1135879"/>
                  <a:pt x="1100878" y="1134272"/>
                </a:cubicBezTo>
                <a:cubicBezTo>
                  <a:pt x="1097537" y="1134272"/>
                  <a:pt x="1094194" y="1132665"/>
                  <a:pt x="1090853" y="1131058"/>
                </a:cubicBezTo>
                <a:close/>
                <a:moveTo>
                  <a:pt x="757258" y="1131058"/>
                </a:moveTo>
                <a:cubicBezTo>
                  <a:pt x="757260" y="1141958"/>
                  <a:pt x="769062" y="1137286"/>
                  <a:pt x="772435" y="1134173"/>
                </a:cubicBezTo>
                <a:cubicBezTo>
                  <a:pt x="767376" y="1132615"/>
                  <a:pt x="762318" y="1132615"/>
                  <a:pt x="757258" y="1131058"/>
                </a:cubicBezTo>
                <a:close/>
                <a:moveTo>
                  <a:pt x="473702" y="1130196"/>
                </a:moveTo>
                <a:lnTo>
                  <a:pt x="476381" y="1133138"/>
                </a:lnTo>
                <a:lnTo>
                  <a:pt x="472952" y="1130299"/>
                </a:lnTo>
                <a:close/>
                <a:moveTo>
                  <a:pt x="463855" y="1122768"/>
                </a:moveTo>
                <a:cubicBezTo>
                  <a:pt x="464336" y="1122168"/>
                  <a:pt x="465862" y="1122431"/>
                  <a:pt x="468071" y="1124010"/>
                </a:cubicBezTo>
                <a:lnTo>
                  <a:pt x="471562" y="1127845"/>
                </a:lnTo>
                <a:lnTo>
                  <a:pt x="471093" y="1128760"/>
                </a:lnTo>
                <a:close/>
                <a:moveTo>
                  <a:pt x="408020" y="1121597"/>
                </a:moveTo>
                <a:cubicBezTo>
                  <a:pt x="412023" y="1124286"/>
                  <a:pt x="416870" y="1129329"/>
                  <a:pt x="422390" y="1135404"/>
                </a:cubicBezTo>
                <a:lnTo>
                  <a:pt x="430206" y="1143894"/>
                </a:lnTo>
                <a:lnTo>
                  <a:pt x="423271" y="1144701"/>
                </a:lnTo>
                <a:lnTo>
                  <a:pt x="420598" y="1150218"/>
                </a:lnTo>
                <a:lnTo>
                  <a:pt x="417079" y="1148520"/>
                </a:lnTo>
                <a:lnTo>
                  <a:pt x="412273" y="1143231"/>
                </a:lnTo>
                <a:lnTo>
                  <a:pt x="412721" y="1141376"/>
                </a:lnTo>
                <a:cubicBezTo>
                  <a:pt x="412442" y="1140650"/>
                  <a:pt x="411432" y="1140460"/>
                  <a:pt x="409412" y="1140084"/>
                </a:cubicBezTo>
                <a:lnTo>
                  <a:pt x="412273" y="1143231"/>
                </a:lnTo>
                <a:lnTo>
                  <a:pt x="411633" y="1145892"/>
                </a:lnTo>
                <a:cubicBezTo>
                  <a:pt x="407193" y="1134276"/>
                  <a:pt x="398714" y="1121906"/>
                  <a:pt x="398714" y="1121906"/>
                </a:cubicBezTo>
                <a:cubicBezTo>
                  <a:pt x="400858" y="1118569"/>
                  <a:pt x="404017" y="1118907"/>
                  <a:pt x="408020" y="1121597"/>
                </a:cubicBezTo>
                <a:close/>
                <a:moveTo>
                  <a:pt x="957759" y="1119899"/>
                </a:moveTo>
                <a:cubicBezTo>
                  <a:pt x="956041" y="1119899"/>
                  <a:pt x="956042" y="1121062"/>
                  <a:pt x="954324" y="1122457"/>
                </a:cubicBezTo>
                <a:cubicBezTo>
                  <a:pt x="955181" y="1123852"/>
                  <a:pt x="956042" y="1124549"/>
                  <a:pt x="956864" y="1124549"/>
                </a:cubicBezTo>
                <a:lnTo>
                  <a:pt x="958312" y="1123247"/>
                </a:lnTo>
                <a:lnTo>
                  <a:pt x="959189" y="1122457"/>
                </a:lnTo>
                <a:cubicBezTo>
                  <a:pt x="959189" y="1121061"/>
                  <a:pt x="957757" y="1121061"/>
                  <a:pt x="957759" y="1119899"/>
                </a:cubicBezTo>
                <a:close/>
                <a:moveTo>
                  <a:pt x="972911" y="1119336"/>
                </a:moveTo>
                <a:lnTo>
                  <a:pt x="972450" y="1119875"/>
                </a:lnTo>
                <a:lnTo>
                  <a:pt x="971736" y="1120710"/>
                </a:lnTo>
                <a:lnTo>
                  <a:pt x="971177" y="1121364"/>
                </a:lnTo>
                <a:lnTo>
                  <a:pt x="969779" y="1122998"/>
                </a:lnTo>
                <a:cubicBezTo>
                  <a:pt x="969779" y="1122998"/>
                  <a:pt x="970041" y="1122693"/>
                  <a:pt x="970416" y="1122255"/>
                </a:cubicBezTo>
                <a:lnTo>
                  <a:pt x="971177" y="1121364"/>
                </a:lnTo>
                <a:lnTo>
                  <a:pt x="972450" y="1119875"/>
                </a:lnTo>
                <a:lnTo>
                  <a:pt x="972863" y="1119395"/>
                </a:lnTo>
                <a:cubicBezTo>
                  <a:pt x="973106" y="1119108"/>
                  <a:pt x="973172" y="1119032"/>
                  <a:pt x="972911" y="1119336"/>
                </a:cubicBezTo>
                <a:close/>
                <a:moveTo>
                  <a:pt x="314359" y="1112566"/>
                </a:moveTo>
                <a:lnTo>
                  <a:pt x="323418" y="1119125"/>
                </a:lnTo>
                <a:lnTo>
                  <a:pt x="321813" y="1118772"/>
                </a:lnTo>
                <a:close/>
                <a:moveTo>
                  <a:pt x="1050925" y="1109856"/>
                </a:moveTo>
                <a:cubicBezTo>
                  <a:pt x="1056246" y="1114199"/>
                  <a:pt x="1061567" y="1118541"/>
                  <a:pt x="1068661" y="1115647"/>
                </a:cubicBezTo>
                <a:cubicBezTo>
                  <a:pt x="1063340" y="1112752"/>
                  <a:pt x="1058018" y="1109856"/>
                  <a:pt x="1050925" y="1109856"/>
                </a:cubicBezTo>
                <a:close/>
                <a:moveTo>
                  <a:pt x="863648" y="1104065"/>
                </a:moveTo>
                <a:lnTo>
                  <a:pt x="863415" y="1104691"/>
                </a:lnTo>
                <a:lnTo>
                  <a:pt x="862990" y="1105838"/>
                </a:lnTo>
                <a:lnTo>
                  <a:pt x="862749" y="1106489"/>
                </a:lnTo>
                <a:lnTo>
                  <a:pt x="862274" y="1107764"/>
                </a:lnTo>
                <a:lnTo>
                  <a:pt x="861629" y="1109496"/>
                </a:lnTo>
                <a:lnTo>
                  <a:pt x="855068" y="1106636"/>
                </a:lnTo>
                <a:cubicBezTo>
                  <a:pt x="852786" y="1105886"/>
                  <a:pt x="850462" y="1105418"/>
                  <a:pt x="848135" y="1105417"/>
                </a:cubicBezTo>
                <a:cubicBezTo>
                  <a:pt x="843484" y="1105418"/>
                  <a:pt x="838834" y="1107292"/>
                  <a:pt x="834539" y="1112538"/>
                </a:cubicBezTo>
                <a:cubicBezTo>
                  <a:pt x="844844" y="1115535"/>
                  <a:pt x="856580" y="1118534"/>
                  <a:pt x="865165" y="1112537"/>
                </a:cubicBezTo>
                <a:cubicBezTo>
                  <a:pt x="863449" y="1111039"/>
                  <a:pt x="863449" y="1111039"/>
                  <a:pt x="861731" y="1109540"/>
                </a:cubicBezTo>
                <a:lnTo>
                  <a:pt x="861629" y="1109496"/>
                </a:lnTo>
                <a:lnTo>
                  <a:pt x="862749" y="1106489"/>
                </a:lnTo>
                <a:lnTo>
                  <a:pt x="863415" y="1104691"/>
                </a:lnTo>
                <a:lnTo>
                  <a:pt x="863418" y="1104683"/>
                </a:lnTo>
                <a:cubicBezTo>
                  <a:pt x="863724" y="1103859"/>
                  <a:pt x="863875" y="1103450"/>
                  <a:pt x="863648" y="1104065"/>
                </a:cubicBezTo>
                <a:close/>
                <a:moveTo>
                  <a:pt x="1050626" y="1102044"/>
                </a:moveTo>
                <a:cubicBezTo>
                  <a:pt x="1047061" y="1102045"/>
                  <a:pt x="1047061" y="1102045"/>
                  <a:pt x="1050627" y="1109603"/>
                </a:cubicBezTo>
                <a:cubicBezTo>
                  <a:pt x="1050627" y="1105068"/>
                  <a:pt x="1050627" y="1103555"/>
                  <a:pt x="1050626" y="1102044"/>
                </a:cubicBezTo>
                <a:close/>
                <a:moveTo>
                  <a:pt x="652135" y="1101033"/>
                </a:moveTo>
                <a:cubicBezTo>
                  <a:pt x="649395" y="1101032"/>
                  <a:pt x="646444" y="1101811"/>
                  <a:pt x="643916" y="1101810"/>
                </a:cubicBezTo>
                <a:cubicBezTo>
                  <a:pt x="643916" y="1103368"/>
                  <a:pt x="643915" y="1106484"/>
                  <a:pt x="643916" y="1109595"/>
                </a:cubicBezTo>
                <a:cubicBezTo>
                  <a:pt x="648974" y="1106483"/>
                  <a:pt x="654032" y="1104925"/>
                  <a:pt x="659089" y="1104925"/>
                </a:cubicBezTo>
                <a:cubicBezTo>
                  <a:pt x="657403" y="1101811"/>
                  <a:pt x="654876" y="1101034"/>
                  <a:pt x="652135" y="1101033"/>
                </a:cubicBezTo>
                <a:close/>
                <a:moveTo>
                  <a:pt x="660144" y="1096255"/>
                </a:moveTo>
                <a:cubicBezTo>
                  <a:pt x="660373" y="1095639"/>
                  <a:pt x="660219" y="1096049"/>
                  <a:pt x="659915" y="1096869"/>
                </a:cubicBezTo>
                <a:lnTo>
                  <a:pt x="659634" y="1097626"/>
                </a:lnTo>
                <a:lnTo>
                  <a:pt x="659370" y="1097581"/>
                </a:lnTo>
                <a:lnTo>
                  <a:pt x="659565" y="1097811"/>
                </a:lnTo>
                <a:lnTo>
                  <a:pt x="659498" y="1097992"/>
                </a:lnTo>
                <a:lnTo>
                  <a:pt x="659484" y="1098026"/>
                </a:lnTo>
                <a:lnTo>
                  <a:pt x="659244" y="1098677"/>
                </a:lnTo>
                <a:lnTo>
                  <a:pt x="658770" y="1099953"/>
                </a:lnTo>
                <a:cubicBezTo>
                  <a:pt x="658388" y="1100979"/>
                  <a:pt x="658085" y="1101801"/>
                  <a:pt x="658085" y="1101801"/>
                </a:cubicBezTo>
                <a:lnTo>
                  <a:pt x="659244" y="1098677"/>
                </a:lnTo>
                <a:lnTo>
                  <a:pt x="659498" y="1097992"/>
                </a:lnTo>
                <a:lnTo>
                  <a:pt x="659566" y="1097811"/>
                </a:lnTo>
                <a:lnTo>
                  <a:pt x="662938" y="1101809"/>
                </a:lnTo>
                <a:cubicBezTo>
                  <a:pt x="662940" y="1099695"/>
                  <a:pt x="662939" y="1098638"/>
                  <a:pt x="662491" y="1098109"/>
                </a:cubicBezTo>
                <a:lnTo>
                  <a:pt x="659634" y="1097626"/>
                </a:lnTo>
                <a:close/>
                <a:moveTo>
                  <a:pt x="191110" y="1090076"/>
                </a:moveTo>
                <a:lnTo>
                  <a:pt x="195668" y="1091417"/>
                </a:lnTo>
                <a:lnTo>
                  <a:pt x="244256" y="1106837"/>
                </a:lnTo>
                <a:lnTo>
                  <a:pt x="261524" y="1117888"/>
                </a:lnTo>
                <a:cubicBezTo>
                  <a:pt x="266334" y="1130472"/>
                  <a:pt x="276632" y="1137789"/>
                  <a:pt x="289421" y="1140174"/>
                </a:cubicBezTo>
                <a:lnTo>
                  <a:pt x="288877" y="1145477"/>
                </a:lnTo>
                <a:lnTo>
                  <a:pt x="288776" y="1146459"/>
                </a:lnTo>
                <a:cubicBezTo>
                  <a:pt x="288670" y="1147507"/>
                  <a:pt x="288616" y="1148030"/>
                  <a:pt x="288696" y="1147244"/>
                </a:cubicBezTo>
                <a:lnTo>
                  <a:pt x="288877" y="1145477"/>
                </a:lnTo>
                <a:lnTo>
                  <a:pt x="289179" y="1142531"/>
                </a:lnTo>
                <a:cubicBezTo>
                  <a:pt x="289314" y="1141222"/>
                  <a:pt x="289421" y="1140174"/>
                  <a:pt x="289421" y="1140174"/>
                </a:cubicBezTo>
                <a:cubicBezTo>
                  <a:pt x="289020" y="1129312"/>
                  <a:pt x="278353" y="1121028"/>
                  <a:pt x="261524" y="1117888"/>
                </a:cubicBezTo>
                <a:lnTo>
                  <a:pt x="252782" y="1109542"/>
                </a:lnTo>
                <a:lnTo>
                  <a:pt x="304399" y="1125924"/>
                </a:lnTo>
                <a:lnTo>
                  <a:pt x="305438" y="1126754"/>
                </a:lnTo>
                <a:lnTo>
                  <a:pt x="300458" y="1133931"/>
                </a:lnTo>
                <a:cubicBezTo>
                  <a:pt x="304844" y="1136206"/>
                  <a:pt x="309230" y="1135826"/>
                  <a:pt x="313616" y="1134688"/>
                </a:cubicBezTo>
                <a:lnTo>
                  <a:pt x="314908" y="1134316"/>
                </a:lnTo>
                <a:lnTo>
                  <a:pt x="319670" y="1138119"/>
                </a:lnTo>
                <a:lnTo>
                  <a:pt x="310984" y="1141515"/>
                </a:lnTo>
                <a:lnTo>
                  <a:pt x="322649" y="1145881"/>
                </a:lnTo>
                <a:lnTo>
                  <a:pt x="319916" y="1147519"/>
                </a:lnTo>
                <a:cubicBezTo>
                  <a:pt x="319145" y="1148842"/>
                  <a:pt x="318760" y="1150731"/>
                  <a:pt x="318761" y="1152999"/>
                </a:cubicBezTo>
                <a:cubicBezTo>
                  <a:pt x="320303" y="1153000"/>
                  <a:pt x="321458" y="1152621"/>
                  <a:pt x="322230" y="1151487"/>
                </a:cubicBezTo>
                <a:lnTo>
                  <a:pt x="323257" y="1146110"/>
                </a:lnTo>
                <a:lnTo>
                  <a:pt x="335334" y="1150630"/>
                </a:lnTo>
                <a:lnTo>
                  <a:pt x="373190" y="1180861"/>
                </a:lnTo>
                <a:lnTo>
                  <a:pt x="409566" y="1207718"/>
                </a:lnTo>
                <a:lnTo>
                  <a:pt x="372550" y="1195767"/>
                </a:lnTo>
                <a:lnTo>
                  <a:pt x="370296" y="1192110"/>
                </a:lnTo>
                <a:cubicBezTo>
                  <a:pt x="369101" y="1190580"/>
                  <a:pt x="367752" y="1189409"/>
                  <a:pt x="366090" y="1188965"/>
                </a:cubicBezTo>
                <a:cubicBezTo>
                  <a:pt x="359722" y="1186181"/>
                  <a:pt x="351417" y="1188966"/>
                  <a:pt x="344772" y="1187700"/>
                </a:cubicBezTo>
                <a:lnTo>
                  <a:pt x="334573" y="1186613"/>
                </a:lnTo>
                <a:lnTo>
                  <a:pt x="326542" y="1181681"/>
                </a:lnTo>
                <a:cubicBezTo>
                  <a:pt x="325228" y="1180544"/>
                  <a:pt x="319991" y="1178662"/>
                  <a:pt x="312625" y="1176409"/>
                </a:cubicBezTo>
                <a:lnTo>
                  <a:pt x="299258" y="1172650"/>
                </a:lnTo>
                <a:lnTo>
                  <a:pt x="299782" y="1169663"/>
                </a:lnTo>
                <a:cubicBezTo>
                  <a:pt x="300613" y="1166436"/>
                  <a:pt x="301856" y="1162639"/>
                  <a:pt x="301858" y="1160361"/>
                </a:cubicBezTo>
                <a:cubicBezTo>
                  <a:pt x="297703" y="1162639"/>
                  <a:pt x="293551" y="1166436"/>
                  <a:pt x="289398" y="1169474"/>
                </a:cubicBezTo>
                <a:lnTo>
                  <a:pt x="288939" y="1169748"/>
                </a:lnTo>
                <a:lnTo>
                  <a:pt x="285946" y="1168906"/>
                </a:lnTo>
                <a:lnTo>
                  <a:pt x="277776" y="1166767"/>
                </a:lnTo>
                <a:lnTo>
                  <a:pt x="270392" y="1160234"/>
                </a:lnTo>
                <a:lnTo>
                  <a:pt x="268635" y="1152766"/>
                </a:lnTo>
                <a:lnTo>
                  <a:pt x="268045" y="1158156"/>
                </a:lnTo>
                <a:close/>
                <a:moveTo>
                  <a:pt x="1015499" y="1085312"/>
                </a:moveTo>
                <a:cubicBezTo>
                  <a:pt x="1012910" y="1085408"/>
                  <a:pt x="1010495" y="1086648"/>
                  <a:pt x="1008421" y="1089698"/>
                </a:cubicBezTo>
                <a:cubicBezTo>
                  <a:pt x="1018722" y="1095801"/>
                  <a:pt x="1028740" y="1097327"/>
                  <a:pt x="1039045" y="1097327"/>
                </a:cubicBezTo>
                <a:cubicBezTo>
                  <a:pt x="1032606" y="1095039"/>
                  <a:pt x="1023267" y="1085026"/>
                  <a:pt x="1015499" y="1085312"/>
                </a:cubicBezTo>
                <a:close/>
                <a:moveTo>
                  <a:pt x="877753" y="1079039"/>
                </a:moveTo>
                <a:cubicBezTo>
                  <a:pt x="876985" y="1078506"/>
                  <a:pt x="875999" y="1078474"/>
                  <a:pt x="874683" y="1079168"/>
                </a:cubicBezTo>
                <a:cubicBezTo>
                  <a:pt x="867670" y="1083722"/>
                  <a:pt x="874683" y="1095864"/>
                  <a:pt x="876437" y="1101933"/>
                </a:cubicBezTo>
                <a:cubicBezTo>
                  <a:pt x="872929" y="1101934"/>
                  <a:pt x="869423" y="1103452"/>
                  <a:pt x="865917" y="1104969"/>
                </a:cubicBezTo>
                <a:cubicBezTo>
                  <a:pt x="869424" y="1108006"/>
                  <a:pt x="872931" y="1109522"/>
                  <a:pt x="876437" y="1109522"/>
                </a:cubicBezTo>
                <a:cubicBezTo>
                  <a:pt x="876437" y="1117110"/>
                  <a:pt x="867671" y="1112558"/>
                  <a:pt x="865917" y="1118628"/>
                </a:cubicBezTo>
                <a:cubicBezTo>
                  <a:pt x="864163" y="1125964"/>
                  <a:pt x="874683" y="1132033"/>
                  <a:pt x="878190" y="1135070"/>
                </a:cubicBezTo>
                <a:cubicBezTo>
                  <a:pt x="897478" y="1148727"/>
                  <a:pt x="918226" y="1159350"/>
                  <a:pt x="937513" y="1169721"/>
                </a:cubicBezTo>
                <a:cubicBezTo>
                  <a:pt x="960017" y="1180344"/>
                  <a:pt x="982812" y="1192488"/>
                  <a:pt x="1003852" y="1204628"/>
                </a:cubicBezTo>
                <a:cubicBezTo>
                  <a:pt x="1014372" y="1209181"/>
                  <a:pt x="1022847" y="1215251"/>
                  <a:pt x="1031615" y="1218034"/>
                </a:cubicBezTo>
                <a:cubicBezTo>
                  <a:pt x="1038628" y="1221323"/>
                  <a:pt x="1052654" y="1224105"/>
                  <a:pt x="1056162" y="1234728"/>
                </a:cubicBezTo>
                <a:cubicBezTo>
                  <a:pt x="1057916" y="1242315"/>
                  <a:pt x="1052655" y="1243834"/>
                  <a:pt x="1059670" y="1248387"/>
                </a:cubicBezTo>
                <a:cubicBezTo>
                  <a:pt x="1064930" y="1249904"/>
                  <a:pt x="1070190" y="1252940"/>
                  <a:pt x="1075448" y="1255974"/>
                </a:cubicBezTo>
                <a:cubicBezTo>
                  <a:pt x="1085678" y="1262044"/>
                  <a:pt x="1094444" y="1267863"/>
                  <a:pt x="1104966" y="1273933"/>
                </a:cubicBezTo>
                <a:cubicBezTo>
                  <a:pt x="1127761" y="1287593"/>
                  <a:pt x="1148509" y="1301252"/>
                  <a:pt x="1169549" y="1314653"/>
                </a:cubicBezTo>
                <a:cubicBezTo>
                  <a:pt x="1190300" y="1328316"/>
                  <a:pt x="1211339" y="1338939"/>
                  <a:pt x="1230628" y="1354115"/>
                </a:cubicBezTo>
                <a:cubicBezTo>
                  <a:pt x="1235887" y="1358668"/>
                  <a:pt x="1244362" y="1364486"/>
                  <a:pt x="1249623" y="1358669"/>
                </a:cubicBezTo>
                <a:cubicBezTo>
                  <a:pt x="1251375" y="1358669"/>
                  <a:pt x="1254883" y="1355633"/>
                  <a:pt x="1253129" y="1360186"/>
                </a:cubicBezTo>
                <a:cubicBezTo>
                  <a:pt x="1253130" y="1361703"/>
                  <a:pt x="1251376" y="1362967"/>
                  <a:pt x="1251376" y="1364487"/>
                </a:cubicBezTo>
                <a:cubicBezTo>
                  <a:pt x="1253129" y="1369039"/>
                  <a:pt x="1254883" y="1373593"/>
                  <a:pt x="1254882" y="1379662"/>
                </a:cubicBezTo>
                <a:cubicBezTo>
                  <a:pt x="1258389" y="1376627"/>
                  <a:pt x="1261898" y="1375111"/>
                  <a:pt x="1267157" y="1372075"/>
                </a:cubicBezTo>
                <a:cubicBezTo>
                  <a:pt x="1265404" y="1371314"/>
                  <a:pt x="1264527" y="1369860"/>
                  <a:pt x="1264088" y="1368026"/>
                </a:cubicBezTo>
                <a:lnTo>
                  <a:pt x="1264056" y="1367557"/>
                </a:lnTo>
                <a:lnTo>
                  <a:pt x="1263650" y="1361703"/>
                </a:lnTo>
                <a:cubicBezTo>
                  <a:pt x="1263650" y="1360187"/>
                  <a:pt x="1265404" y="1358668"/>
                  <a:pt x="1267157" y="1358669"/>
                </a:cubicBezTo>
                <a:cubicBezTo>
                  <a:pt x="1265403" y="1357151"/>
                  <a:pt x="1263649" y="1355634"/>
                  <a:pt x="1263650" y="1352598"/>
                </a:cubicBezTo>
                <a:cubicBezTo>
                  <a:pt x="1267157" y="1351080"/>
                  <a:pt x="1272416" y="1351080"/>
                  <a:pt x="1275924" y="1346528"/>
                </a:cubicBezTo>
                <a:cubicBezTo>
                  <a:pt x="1279432" y="1341975"/>
                  <a:pt x="1277677" y="1332868"/>
                  <a:pt x="1281185" y="1329832"/>
                </a:cubicBezTo>
                <a:cubicBezTo>
                  <a:pt x="1258388" y="1317947"/>
                  <a:pt x="1232380" y="1313391"/>
                  <a:pt x="1209586" y="1301251"/>
                </a:cubicBezTo>
                <a:cubicBezTo>
                  <a:pt x="1199066" y="1296698"/>
                  <a:pt x="1190299" y="1290628"/>
                  <a:pt x="1183576" y="1281521"/>
                </a:cubicBezTo>
                <a:cubicBezTo>
                  <a:pt x="1176564" y="1273935"/>
                  <a:pt x="1173058" y="1260528"/>
                  <a:pt x="1162536" y="1260528"/>
                </a:cubicBezTo>
                <a:cubicBezTo>
                  <a:pt x="1162536" y="1252940"/>
                  <a:pt x="1169550" y="1252939"/>
                  <a:pt x="1174809" y="1249905"/>
                </a:cubicBezTo>
                <a:cubicBezTo>
                  <a:pt x="1164290" y="1246870"/>
                  <a:pt x="1146755" y="1228657"/>
                  <a:pt x="1137989" y="1242316"/>
                </a:cubicBezTo>
                <a:cubicBezTo>
                  <a:pt x="1141495" y="1248386"/>
                  <a:pt x="1148508" y="1245352"/>
                  <a:pt x="1153770" y="1245352"/>
                </a:cubicBezTo>
                <a:cubicBezTo>
                  <a:pt x="1153769" y="1255849"/>
                  <a:pt x="1146828" y="1257367"/>
                  <a:pt x="1141385" y="1254173"/>
                </a:cubicBezTo>
                <a:lnTo>
                  <a:pt x="1137715" y="1249398"/>
                </a:lnTo>
                <a:lnTo>
                  <a:pt x="1135399" y="1246383"/>
                </a:lnTo>
                <a:cubicBezTo>
                  <a:pt x="1134482" y="1242965"/>
                  <a:pt x="1134993" y="1238902"/>
                  <a:pt x="1137988" y="1234728"/>
                </a:cubicBezTo>
                <a:cubicBezTo>
                  <a:pt x="1130974" y="1231693"/>
                  <a:pt x="1124253" y="1222588"/>
                  <a:pt x="1115486" y="1222588"/>
                </a:cubicBezTo>
                <a:cubicBezTo>
                  <a:pt x="1110226" y="1222587"/>
                  <a:pt x="1106719" y="1231692"/>
                  <a:pt x="1101458" y="1231693"/>
                </a:cubicBezTo>
                <a:cubicBezTo>
                  <a:pt x="1101458" y="1224105"/>
                  <a:pt x="1101458" y="1216770"/>
                  <a:pt x="1101458" y="1209181"/>
                </a:cubicBezTo>
                <a:cubicBezTo>
                  <a:pt x="1094445" y="1212217"/>
                  <a:pt x="1087431" y="1213734"/>
                  <a:pt x="1082171" y="1216770"/>
                </a:cubicBezTo>
                <a:cubicBezTo>
                  <a:pt x="1085677" y="1225621"/>
                  <a:pt x="1087431" y="1234728"/>
                  <a:pt x="1090939" y="1242317"/>
                </a:cubicBezTo>
                <a:cubicBezTo>
                  <a:pt x="1082170" y="1242316"/>
                  <a:pt x="1073405" y="1234728"/>
                  <a:pt x="1066683" y="1230174"/>
                </a:cubicBezTo>
                <a:cubicBezTo>
                  <a:pt x="1054409" y="1221323"/>
                  <a:pt x="1043889" y="1213735"/>
                  <a:pt x="1033368" y="1206145"/>
                </a:cubicBezTo>
                <a:cubicBezTo>
                  <a:pt x="1012620" y="1190970"/>
                  <a:pt x="991578" y="1174275"/>
                  <a:pt x="970537" y="1159350"/>
                </a:cubicBezTo>
                <a:cubicBezTo>
                  <a:pt x="979304" y="1151762"/>
                  <a:pt x="989824" y="1145692"/>
                  <a:pt x="998593" y="1139622"/>
                </a:cubicBezTo>
                <a:cubicBezTo>
                  <a:pt x="989825" y="1135068"/>
                  <a:pt x="977551" y="1120146"/>
                  <a:pt x="967031" y="1127480"/>
                </a:cubicBezTo>
                <a:cubicBezTo>
                  <a:pt x="963816" y="1130516"/>
                  <a:pt x="958555" y="1127481"/>
                  <a:pt x="955048" y="1124698"/>
                </a:cubicBezTo>
                <a:cubicBezTo>
                  <a:pt x="951542" y="1122422"/>
                  <a:pt x="948035" y="1120525"/>
                  <a:pt x="944748" y="1119007"/>
                </a:cubicBezTo>
                <a:lnTo>
                  <a:pt x="942593" y="1118189"/>
                </a:lnTo>
                <a:lnTo>
                  <a:pt x="943343" y="1115867"/>
                </a:lnTo>
                <a:cubicBezTo>
                  <a:pt x="943342" y="1114733"/>
                  <a:pt x="942937" y="1113600"/>
                  <a:pt x="942122" y="1112088"/>
                </a:cubicBezTo>
                <a:cubicBezTo>
                  <a:pt x="942122" y="1112088"/>
                  <a:pt x="940495" y="1113600"/>
                  <a:pt x="938869" y="1115112"/>
                </a:cubicBezTo>
                <a:lnTo>
                  <a:pt x="940508" y="1117397"/>
                </a:lnTo>
                <a:lnTo>
                  <a:pt x="935761" y="1115593"/>
                </a:lnTo>
                <a:cubicBezTo>
                  <a:pt x="923487" y="1112558"/>
                  <a:pt x="912967" y="1114075"/>
                  <a:pt x="904199" y="1121411"/>
                </a:cubicBezTo>
                <a:cubicBezTo>
                  <a:pt x="900986" y="1124698"/>
                  <a:pt x="899233" y="1125964"/>
                  <a:pt x="900986" y="1120145"/>
                </a:cubicBezTo>
                <a:cubicBezTo>
                  <a:pt x="900986" y="1112558"/>
                  <a:pt x="893971" y="1115592"/>
                  <a:pt x="892218" y="1115592"/>
                </a:cubicBezTo>
                <a:cubicBezTo>
                  <a:pt x="892218" y="1108005"/>
                  <a:pt x="897477" y="1109521"/>
                  <a:pt x="900985" y="1109522"/>
                </a:cubicBezTo>
                <a:cubicBezTo>
                  <a:pt x="900986" y="1092829"/>
                  <a:pt x="886958" y="1101934"/>
                  <a:pt x="881697" y="1091311"/>
                </a:cubicBezTo>
                <a:cubicBezTo>
                  <a:pt x="880383" y="1086757"/>
                  <a:pt x="880054" y="1080640"/>
                  <a:pt x="877753" y="1079039"/>
                </a:cubicBezTo>
                <a:close/>
                <a:moveTo>
                  <a:pt x="838179" y="1077058"/>
                </a:moveTo>
                <a:cubicBezTo>
                  <a:pt x="835038" y="1077211"/>
                  <a:pt x="832056" y="1078600"/>
                  <a:pt x="829388" y="1081943"/>
                </a:cubicBezTo>
                <a:cubicBezTo>
                  <a:pt x="841839" y="1088001"/>
                  <a:pt x="853992" y="1089516"/>
                  <a:pt x="866444" y="1089517"/>
                </a:cubicBezTo>
                <a:cubicBezTo>
                  <a:pt x="858440" y="1087244"/>
                  <a:pt x="847600" y="1076597"/>
                  <a:pt x="838179" y="1077058"/>
                </a:cubicBezTo>
                <a:close/>
                <a:moveTo>
                  <a:pt x="867186" y="1074879"/>
                </a:moveTo>
                <a:cubicBezTo>
                  <a:pt x="866741" y="1075202"/>
                  <a:pt x="866740" y="1076260"/>
                  <a:pt x="866741" y="1078375"/>
                </a:cubicBezTo>
                <a:cubicBezTo>
                  <a:pt x="868524" y="1076966"/>
                  <a:pt x="868524" y="1076966"/>
                  <a:pt x="870306" y="1075790"/>
                </a:cubicBezTo>
                <a:cubicBezTo>
                  <a:pt x="868523" y="1074968"/>
                  <a:pt x="867631" y="1074557"/>
                  <a:pt x="867186" y="1074879"/>
                </a:cubicBezTo>
                <a:close/>
                <a:moveTo>
                  <a:pt x="804718" y="1068603"/>
                </a:moveTo>
                <a:cubicBezTo>
                  <a:pt x="801023" y="1068602"/>
                  <a:pt x="798389" y="1069358"/>
                  <a:pt x="800877" y="1072383"/>
                </a:cubicBezTo>
                <a:cubicBezTo>
                  <a:pt x="806146" y="1072382"/>
                  <a:pt x="811415" y="1073894"/>
                  <a:pt x="814927" y="1069359"/>
                </a:cubicBezTo>
                <a:cubicBezTo>
                  <a:pt x="813170" y="1069358"/>
                  <a:pt x="808413" y="1068602"/>
                  <a:pt x="804718" y="1068603"/>
                </a:cubicBezTo>
                <a:close/>
                <a:moveTo>
                  <a:pt x="784508" y="1064534"/>
                </a:moveTo>
                <a:lnTo>
                  <a:pt x="782773" y="1077814"/>
                </a:lnTo>
                <a:cubicBezTo>
                  <a:pt x="777514" y="1074777"/>
                  <a:pt x="772258" y="1073513"/>
                  <a:pt x="767002" y="1071995"/>
                </a:cubicBezTo>
                <a:lnTo>
                  <a:pt x="770199" y="1066609"/>
                </a:lnTo>
                <a:lnTo>
                  <a:pt x="777951" y="1072627"/>
                </a:lnTo>
                <a:close/>
                <a:moveTo>
                  <a:pt x="219659" y="1058250"/>
                </a:moveTo>
                <a:lnTo>
                  <a:pt x="281294" y="1107472"/>
                </a:lnTo>
                <a:lnTo>
                  <a:pt x="234098" y="1091706"/>
                </a:lnTo>
                <a:lnTo>
                  <a:pt x="205052" y="1063978"/>
                </a:lnTo>
                <a:lnTo>
                  <a:pt x="203691" y="1062837"/>
                </a:lnTo>
                <a:close/>
                <a:moveTo>
                  <a:pt x="1008140" y="1057740"/>
                </a:moveTo>
                <a:cubicBezTo>
                  <a:pt x="1004799" y="1057740"/>
                  <a:pt x="998117" y="1056292"/>
                  <a:pt x="998115" y="1064977"/>
                </a:cubicBezTo>
                <a:cubicBezTo>
                  <a:pt x="1003129" y="1064978"/>
                  <a:pt x="1008141" y="1064977"/>
                  <a:pt x="1008140" y="1057740"/>
                </a:cubicBezTo>
                <a:close/>
                <a:moveTo>
                  <a:pt x="169203" y="1057368"/>
                </a:moveTo>
                <a:lnTo>
                  <a:pt x="175963" y="1059164"/>
                </a:lnTo>
                <a:lnTo>
                  <a:pt x="177415" y="1059395"/>
                </a:lnTo>
                <a:lnTo>
                  <a:pt x="206970" y="1082975"/>
                </a:lnTo>
                <a:lnTo>
                  <a:pt x="207779" y="1083492"/>
                </a:lnTo>
                <a:lnTo>
                  <a:pt x="170541" y="1071874"/>
                </a:lnTo>
                <a:lnTo>
                  <a:pt x="166732" y="1068503"/>
                </a:lnTo>
                <a:lnTo>
                  <a:pt x="167320" y="1062930"/>
                </a:lnTo>
                <a:close/>
                <a:moveTo>
                  <a:pt x="986386" y="1049442"/>
                </a:moveTo>
                <a:cubicBezTo>
                  <a:pt x="983133" y="1048877"/>
                  <a:pt x="979663" y="1050755"/>
                  <a:pt x="978796" y="1055266"/>
                </a:cubicBezTo>
                <a:cubicBezTo>
                  <a:pt x="982265" y="1055265"/>
                  <a:pt x="987470" y="1056769"/>
                  <a:pt x="992676" y="1058271"/>
                </a:cubicBezTo>
                <a:cubicBezTo>
                  <a:pt x="992675" y="1053010"/>
                  <a:pt x="989639" y="1050006"/>
                  <a:pt x="986386" y="1049442"/>
                </a:cubicBezTo>
                <a:close/>
                <a:moveTo>
                  <a:pt x="970174" y="1044860"/>
                </a:moveTo>
                <a:cubicBezTo>
                  <a:pt x="967419" y="1044318"/>
                  <a:pt x="964913" y="1044679"/>
                  <a:pt x="963340" y="1047574"/>
                </a:cubicBezTo>
                <a:cubicBezTo>
                  <a:pt x="966487" y="1047574"/>
                  <a:pt x="971640" y="1049022"/>
                  <a:pt x="975075" y="1050469"/>
                </a:cubicBezTo>
                <a:cubicBezTo>
                  <a:pt x="976791" y="1049021"/>
                  <a:pt x="976793" y="1047576"/>
                  <a:pt x="978510" y="1047574"/>
                </a:cubicBezTo>
                <a:cubicBezTo>
                  <a:pt x="975934" y="1046850"/>
                  <a:pt x="972928" y="1045402"/>
                  <a:pt x="970174" y="1044860"/>
                </a:cubicBezTo>
                <a:close/>
                <a:moveTo>
                  <a:pt x="518086" y="1039163"/>
                </a:moveTo>
                <a:lnTo>
                  <a:pt x="523928" y="1044878"/>
                </a:lnTo>
                <a:lnTo>
                  <a:pt x="531923" y="1050365"/>
                </a:lnTo>
                <a:lnTo>
                  <a:pt x="527246" y="1049996"/>
                </a:lnTo>
                <a:lnTo>
                  <a:pt x="522578" y="1056758"/>
                </a:lnTo>
                <a:lnTo>
                  <a:pt x="513488" y="1048983"/>
                </a:lnTo>
                <a:cubicBezTo>
                  <a:pt x="511656" y="1047054"/>
                  <a:pt x="511246" y="1044549"/>
                  <a:pt x="511295" y="1042526"/>
                </a:cubicBezTo>
                <a:lnTo>
                  <a:pt x="511642" y="1040296"/>
                </a:lnTo>
                <a:lnTo>
                  <a:pt x="512761" y="1040634"/>
                </a:lnTo>
                <a:close/>
                <a:moveTo>
                  <a:pt x="194083" y="1037824"/>
                </a:moveTo>
                <a:lnTo>
                  <a:pt x="203123" y="1045044"/>
                </a:lnTo>
                <a:lnTo>
                  <a:pt x="192552" y="1040113"/>
                </a:lnTo>
                <a:lnTo>
                  <a:pt x="187617" y="1039500"/>
                </a:lnTo>
                <a:lnTo>
                  <a:pt x="188328" y="1038484"/>
                </a:lnTo>
                <a:close/>
                <a:moveTo>
                  <a:pt x="912331" y="1035174"/>
                </a:moveTo>
                <a:cubicBezTo>
                  <a:pt x="908029" y="1034416"/>
                  <a:pt x="903728" y="1035174"/>
                  <a:pt x="900228" y="1039724"/>
                </a:cubicBezTo>
                <a:cubicBezTo>
                  <a:pt x="905185" y="1039725"/>
                  <a:pt x="910434" y="1041240"/>
                  <a:pt x="915684" y="1042758"/>
                </a:cubicBezTo>
                <a:cubicBezTo>
                  <a:pt x="920935" y="1051857"/>
                  <a:pt x="929680" y="1053372"/>
                  <a:pt x="936681" y="1056406"/>
                </a:cubicBezTo>
                <a:cubicBezTo>
                  <a:pt x="945429" y="1060956"/>
                  <a:pt x="954178" y="1063989"/>
                  <a:pt x="962925" y="1068538"/>
                </a:cubicBezTo>
                <a:cubicBezTo>
                  <a:pt x="973134" y="1071570"/>
                  <a:pt x="981881" y="1076120"/>
                  <a:pt x="990631" y="1080417"/>
                </a:cubicBezTo>
                <a:cubicBezTo>
                  <a:pt x="995881" y="1081932"/>
                  <a:pt x="1002879" y="1089517"/>
                  <a:pt x="1008128" y="1081934"/>
                </a:cubicBezTo>
                <a:cubicBezTo>
                  <a:pt x="988882" y="1071571"/>
                  <a:pt x="971384" y="1060956"/>
                  <a:pt x="952429" y="1050341"/>
                </a:cubicBezTo>
                <a:cubicBezTo>
                  <a:pt x="941929" y="1047307"/>
                  <a:pt x="933181" y="1042758"/>
                  <a:pt x="924433" y="1039724"/>
                </a:cubicBezTo>
                <a:cubicBezTo>
                  <a:pt x="920933" y="1038208"/>
                  <a:pt x="916631" y="1035934"/>
                  <a:pt x="912331" y="1035174"/>
                </a:cubicBezTo>
                <a:close/>
                <a:moveTo>
                  <a:pt x="953037" y="1035088"/>
                </a:moveTo>
                <a:cubicBezTo>
                  <a:pt x="953036" y="1043775"/>
                  <a:pt x="959440" y="1043775"/>
                  <a:pt x="963062" y="1039432"/>
                </a:cubicBezTo>
                <a:cubicBezTo>
                  <a:pt x="959442" y="1037984"/>
                  <a:pt x="956377" y="1036536"/>
                  <a:pt x="953037" y="1035088"/>
                </a:cubicBezTo>
                <a:close/>
                <a:moveTo>
                  <a:pt x="899216" y="1031329"/>
                </a:moveTo>
                <a:cubicBezTo>
                  <a:pt x="898940" y="1031681"/>
                  <a:pt x="898940" y="1032739"/>
                  <a:pt x="898939" y="1034853"/>
                </a:cubicBezTo>
                <a:cubicBezTo>
                  <a:pt x="901148" y="1034853"/>
                  <a:pt x="901149" y="1033444"/>
                  <a:pt x="901147" y="1032034"/>
                </a:cubicBezTo>
                <a:cubicBezTo>
                  <a:pt x="900043" y="1031328"/>
                  <a:pt x="899492" y="1030976"/>
                  <a:pt x="899216" y="1031329"/>
                </a:cubicBezTo>
                <a:close/>
                <a:moveTo>
                  <a:pt x="870603" y="1022175"/>
                </a:moveTo>
                <a:cubicBezTo>
                  <a:pt x="870603" y="1031474"/>
                  <a:pt x="877287" y="1028551"/>
                  <a:pt x="880627" y="1028551"/>
                </a:cubicBezTo>
                <a:cubicBezTo>
                  <a:pt x="880628" y="1020581"/>
                  <a:pt x="873946" y="1022175"/>
                  <a:pt x="870603" y="1022175"/>
                </a:cubicBezTo>
                <a:close/>
                <a:moveTo>
                  <a:pt x="448878" y="1015334"/>
                </a:moveTo>
                <a:lnTo>
                  <a:pt x="449608" y="1015924"/>
                </a:lnTo>
                <a:lnTo>
                  <a:pt x="446182" y="1022197"/>
                </a:lnTo>
                <a:cubicBezTo>
                  <a:pt x="443994" y="1023172"/>
                  <a:pt x="441368" y="1023562"/>
                  <a:pt x="439618" y="1025900"/>
                </a:cubicBezTo>
                <a:lnTo>
                  <a:pt x="457750" y="1022511"/>
                </a:lnTo>
                <a:lnTo>
                  <a:pt x="486482" y="1045758"/>
                </a:lnTo>
                <a:lnTo>
                  <a:pt x="526581" y="1076394"/>
                </a:lnTo>
                <a:lnTo>
                  <a:pt x="514815" y="1073325"/>
                </a:lnTo>
                <a:lnTo>
                  <a:pt x="496907" y="1079368"/>
                </a:lnTo>
                <a:lnTo>
                  <a:pt x="459022" y="1049688"/>
                </a:lnTo>
                <a:lnTo>
                  <a:pt x="425755" y="1020652"/>
                </a:lnTo>
                <a:lnTo>
                  <a:pt x="436119" y="1022783"/>
                </a:lnTo>
                <a:cubicBezTo>
                  <a:pt x="437869" y="1019664"/>
                  <a:pt x="440056" y="1018105"/>
                  <a:pt x="442463" y="1017130"/>
                </a:cubicBezTo>
                <a:close/>
                <a:moveTo>
                  <a:pt x="397596" y="1005102"/>
                </a:moveTo>
                <a:lnTo>
                  <a:pt x="400062" y="1006971"/>
                </a:lnTo>
                <a:lnTo>
                  <a:pt x="397556" y="1006970"/>
                </a:lnTo>
                <a:close/>
                <a:moveTo>
                  <a:pt x="357252" y="985718"/>
                </a:moveTo>
                <a:cubicBezTo>
                  <a:pt x="360755" y="985718"/>
                  <a:pt x="367767" y="984199"/>
                  <a:pt x="367767" y="993307"/>
                </a:cubicBezTo>
                <a:lnTo>
                  <a:pt x="362723" y="992646"/>
                </a:lnTo>
                <a:lnTo>
                  <a:pt x="359268" y="989793"/>
                </a:lnTo>
                <a:close/>
                <a:moveTo>
                  <a:pt x="623873" y="983880"/>
                </a:moveTo>
                <a:lnTo>
                  <a:pt x="648836" y="1004427"/>
                </a:lnTo>
                <a:lnTo>
                  <a:pt x="626476" y="995921"/>
                </a:lnTo>
                <a:lnTo>
                  <a:pt x="612680" y="984730"/>
                </a:lnTo>
                <a:close/>
                <a:moveTo>
                  <a:pt x="639667" y="982682"/>
                </a:moveTo>
                <a:cubicBezTo>
                  <a:pt x="653686" y="985717"/>
                  <a:pt x="665953" y="991789"/>
                  <a:pt x="679678" y="997862"/>
                </a:cubicBezTo>
                <a:lnTo>
                  <a:pt x="698046" y="1004988"/>
                </a:lnTo>
                <a:lnTo>
                  <a:pt x="738784" y="1039970"/>
                </a:lnTo>
                <a:lnTo>
                  <a:pt x="714723" y="1029490"/>
                </a:lnTo>
                <a:lnTo>
                  <a:pt x="676670" y="1015015"/>
                </a:lnTo>
                <a:lnTo>
                  <a:pt x="636613" y="982914"/>
                </a:lnTo>
                <a:close/>
                <a:moveTo>
                  <a:pt x="576972" y="970990"/>
                </a:moveTo>
                <a:lnTo>
                  <a:pt x="582499" y="976249"/>
                </a:lnTo>
                <a:lnTo>
                  <a:pt x="584953" y="980331"/>
                </a:lnTo>
                <a:lnTo>
                  <a:pt x="580818" y="978919"/>
                </a:lnTo>
                <a:close/>
                <a:moveTo>
                  <a:pt x="387440" y="967726"/>
                </a:moveTo>
                <a:lnTo>
                  <a:pt x="390288" y="967931"/>
                </a:lnTo>
                <a:lnTo>
                  <a:pt x="440713" y="1008727"/>
                </a:lnTo>
                <a:lnTo>
                  <a:pt x="435025" y="1008676"/>
                </a:lnTo>
                <a:cubicBezTo>
                  <a:pt x="430922" y="1008712"/>
                  <a:pt x="426820" y="1009023"/>
                  <a:pt x="423086" y="1010347"/>
                </a:cubicBezTo>
                <a:lnTo>
                  <a:pt x="418313" y="1014156"/>
                </a:lnTo>
                <a:lnTo>
                  <a:pt x="397791" y="996244"/>
                </a:lnTo>
                <a:lnTo>
                  <a:pt x="397884" y="991980"/>
                </a:lnTo>
                <a:cubicBezTo>
                  <a:pt x="397410" y="987235"/>
                  <a:pt x="395658" y="983440"/>
                  <a:pt x="390546" y="982681"/>
                </a:cubicBezTo>
                <a:lnTo>
                  <a:pt x="379289" y="980096"/>
                </a:lnTo>
                <a:lnTo>
                  <a:pt x="378039" y="979005"/>
                </a:lnTo>
                <a:lnTo>
                  <a:pt x="378074" y="976619"/>
                </a:lnTo>
                <a:lnTo>
                  <a:pt x="379196" y="972893"/>
                </a:lnTo>
                <a:lnTo>
                  <a:pt x="398829" y="988768"/>
                </a:lnTo>
                <a:cubicBezTo>
                  <a:pt x="407939" y="995749"/>
                  <a:pt x="417441" y="1002471"/>
                  <a:pt x="427727" y="1008691"/>
                </a:cubicBezTo>
                <a:cubicBezTo>
                  <a:pt x="418166" y="998536"/>
                  <a:pt x="407726" y="989325"/>
                  <a:pt x="396987" y="980300"/>
                </a:cubicBezTo>
                <a:lnTo>
                  <a:pt x="385249" y="970458"/>
                </a:lnTo>
                <a:close/>
                <a:moveTo>
                  <a:pt x="342223" y="963139"/>
                </a:moveTo>
                <a:lnTo>
                  <a:pt x="358209" y="975255"/>
                </a:lnTo>
                <a:lnTo>
                  <a:pt x="351996" y="973827"/>
                </a:lnTo>
                <a:lnTo>
                  <a:pt x="334500" y="969339"/>
                </a:lnTo>
                <a:lnTo>
                  <a:pt x="333400" y="968431"/>
                </a:lnTo>
                <a:lnTo>
                  <a:pt x="340189" y="964239"/>
                </a:lnTo>
                <a:close/>
                <a:moveTo>
                  <a:pt x="997826" y="949493"/>
                </a:moveTo>
                <a:cubicBezTo>
                  <a:pt x="994335" y="949493"/>
                  <a:pt x="989100" y="948045"/>
                  <a:pt x="989101" y="956731"/>
                </a:cubicBezTo>
                <a:cubicBezTo>
                  <a:pt x="992590" y="956732"/>
                  <a:pt x="997825" y="956731"/>
                  <a:pt x="997826" y="949493"/>
                </a:cubicBezTo>
                <a:close/>
                <a:moveTo>
                  <a:pt x="979283" y="942621"/>
                </a:moveTo>
                <a:cubicBezTo>
                  <a:pt x="976984" y="941843"/>
                  <a:pt x="974479" y="943010"/>
                  <a:pt x="973644" y="946903"/>
                </a:cubicBezTo>
                <a:cubicBezTo>
                  <a:pt x="976985" y="948461"/>
                  <a:pt x="980328" y="948460"/>
                  <a:pt x="983669" y="950017"/>
                </a:cubicBezTo>
                <a:cubicBezTo>
                  <a:pt x="983670" y="946124"/>
                  <a:pt x="981581" y="943400"/>
                  <a:pt x="979283" y="942621"/>
                </a:cubicBezTo>
                <a:close/>
                <a:moveTo>
                  <a:pt x="965021" y="935498"/>
                </a:moveTo>
                <a:cubicBezTo>
                  <a:pt x="962266" y="934956"/>
                  <a:pt x="959760" y="935317"/>
                  <a:pt x="958188" y="938213"/>
                </a:cubicBezTo>
                <a:cubicBezTo>
                  <a:pt x="961336" y="939661"/>
                  <a:pt x="966489" y="939659"/>
                  <a:pt x="969923" y="941108"/>
                </a:cubicBezTo>
                <a:cubicBezTo>
                  <a:pt x="971641" y="939661"/>
                  <a:pt x="971640" y="938213"/>
                  <a:pt x="973358" y="938213"/>
                </a:cubicBezTo>
                <a:cubicBezTo>
                  <a:pt x="970782" y="937489"/>
                  <a:pt x="967776" y="936040"/>
                  <a:pt x="965021" y="935498"/>
                </a:cubicBezTo>
                <a:close/>
                <a:moveTo>
                  <a:pt x="950319" y="928796"/>
                </a:moveTo>
                <a:cubicBezTo>
                  <a:pt x="947790" y="928269"/>
                  <a:pt x="945260" y="928702"/>
                  <a:pt x="942732" y="931678"/>
                </a:cubicBezTo>
                <a:cubicBezTo>
                  <a:pt x="947791" y="932918"/>
                  <a:pt x="952848" y="934405"/>
                  <a:pt x="957908" y="931678"/>
                </a:cubicBezTo>
                <a:cubicBezTo>
                  <a:pt x="955377" y="930810"/>
                  <a:pt x="952849" y="929323"/>
                  <a:pt x="950319" y="928796"/>
                </a:cubicBezTo>
                <a:close/>
                <a:moveTo>
                  <a:pt x="691571" y="927958"/>
                </a:moveTo>
                <a:cubicBezTo>
                  <a:pt x="691572" y="929198"/>
                  <a:pt x="691571" y="932174"/>
                  <a:pt x="691571" y="935151"/>
                </a:cubicBezTo>
                <a:cubicBezTo>
                  <a:pt x="696629" y="935152"/>
                  <a:pt x="701689" y="936637"/>
                  <a:pt x="706746" y="930935"/>
                </a:cubicBezTo>
                <a:cubicBezTo>
                  <a:pt x="701688" y="929198"/>
                  <a:pt x="696630" y="927959"/>
                  <a:pt x="691571" y="927958"/>
                </a:cubicBezTo>
                <a:close/>
                <a:moveTo>
                  <a:pt x="929361" y="921262"/>
                </a:moveTo>
                <a:cubicBezTo>
                  <a:pt x="927673" y="921263"/>
                  <a:pt x="927674" y="922775"/>
                  <a:pt x="925988" y="924286"/>
                </a:cubicBezTo>
                <a:cubicBezTo>
                  <a:pt x="931047" y="925798"/>
                  <a:pt x="936106" y="928822"/>
                  <a:pt x="941162" y="924286"/>
                </a:cubicBezTo>
                <a:cubicBezTo>
                  <a:pt x="937793" y="922776"/>
                  <a:pt x="932733" y="921262"/>
                  <a:pt x="929361" y="921262"/>
                </a:cubicBezTo>
                <a:close/>
                <a:moveTo>
                  <a:pt x="1078324" y="921262"/>
                </a:moveTo>
                <a:cubicBezTo>
                  <a:pt x="1075119" y="925775"/>
                  <a:pt x="1069876" y="928784"/>
                  <a:pt x="1066380" y="931791"/>
                </a:cubicBezTo>
                <a:cubicBezTo>
                  <a:pt x="1080073" y="939061"/>
                  <a:pt x="1094057" y="946582"/>
                  <a:pt x="1108042" y="955605"/>
                </a:cubicBezTo>
                <a:cubicBezTo>
                  <a:pt x="1109789" y="951093"/>
                  <a:pt x="1111536" y="948085"/>
                  <a:pt x="1115032" y="945077"/>
                </a:cubicBezTo>
                <a:cubicBezTo>
                  <a:pt x="1108041" y="936054"/>
                  <a:pt x="1101048" y="928783"/>
                  <a:pt x="1092310" y="925774"/>
                </a:cubicBezTo>
                <a:cubicBezTo>
                  <a:pt x="1087064" y="922767"/>
                  <a:pt x="1083569" y="921263"/>
                  <a:pt x="1078324" y="921262"/>
                </a:cubicBezTo>
                <a:close/>
                <a:moveTo>
                  <a:pt x="527669" y="915771"/>
                </a:moveTo>
                <a:lnTo>
                  <a:pt x="527712" y="915780"/>
                </a:lnTo>
                <a:cubicBezTo>
                  <a:pt x="535619" y="916340"/>
                  <a:pt x="542735" y="919689"/>
                  <a:pt x="550049" y="924561"/>
                </a:cubicBezTo>
                <a:lnTo>
                  <a:pt x="573476" y="942403"/>
                </a:lnTo>
                <a:lnTo>
                  <a:pt x="571910" y="941945"/>
                </a:lnTo>
                <a:lnTo>
                  <a:pt x="540759" y="926391"/>
                </a:lnTo>
                <a:lnTo>
                  <a:pt x="528055" y="916086"/>
                </a:lnTo>
                <a:close/>
                <a:moveTo>
                  <a:pt x="913109" y="913451"/>
                </a:moveTo>
                <a:cubicBezTo>
                  <a:pt x="913108" y="925476"/>
                  <a:pt x="923517" y="919464"/>
                  <a:pt x="926987" y="916457"/>
                </a:cubicBezTo>
                <a:cubicBezTo>
                  <a:pt x="921783" y="916457"/>
                  <a:pt x="918313" y="914954"/>
                  <a:pt x="913109" y="913451"/>
                </a:cubicBezTo>
                <a:close/>
                <a:moveTo>
                  <a:pt x="621189" y="909398"/>
                </a:moveTo>
                <a:lnTo>
                  <a:pt x="644642" y="914956"/>
                </a:lnTo>
                <a:lnTo>
                  <a:pt x="660993" y="928002"/>
                </a:lnTo>
                <a:cubicBezTo>
                  <a:pt x="678040" y="940636"/>
                  <a:pt x="695942" y="952516"/>
                  <a:pt x="715547" y="962916"/>
                </a:cubicBezTo>
                <a:cubicBezTo>
                  <a:pt x="717951" y="969207"/>
                  <a:pt x="721728" y="974183"/>
                  <a:pt x="726503" y="977883"/>
                </a:cubicBezTo>
                <a:lnTo>
                  <a:pt x="732153" y="980324"/>
                </a:lnTo>
                <a:lnTo>
                  <a:pt x="707607" y="971234"/>
                </a:lnTo>
                <a:lnTo>
                  <a:pt x="678316" y="964468"/>
                </a:lnTo>
                <a:lnTo>
                  <a:pt x="639117" y="929780"/>
                </a:lnTo>
                <a:lnTo>
                  <a:pt x="620753" y="913529"/>
                </a:lnTo>
                <a:close/>
                <a:moveTo>
                  <a:pt x="519336" y="908949"/>
                </a:moveTo>
                <a:lnTo>
                  <a:pt x="519799" y="908971"/>
                </a:lnTo>
                <a:cubicBezTo>
                  <a:pt x="520634" y="908845"/>
                  <a:pt x="521209" y="908773"/>
                  <a:pt x="520793" y="909401"/>
                </a:cubicBezTo>
                <a:lnTo>
                  <a:pt x="520303" y="909741"/>
                </a:lnTo>
                <a:close/>
                <a:moveTo>
                  <a:pt x="624431" y="898832"/>
                </a:moveTo>
                <a:lnTo>
                  <a:pt x="632531" y="905294"/>
                </a:lnTo>
                <a:lnTo>
                  <a:pt x="623123" y="902697"/>
                </a:lnTo>
                <a:close/>
                <a:moveTo>
                  <a:pt x="1019712" y="884436"/>
                </a:moveTo>
                <a:cubicBezTo>
                  <a:pt x="1012513" y="884436"/>
                  <a:pt x="1005314" y="884436"/>
                  <a:pt x="998116" y="884437"/>
                </a:cubicBezTo>
                <a:cubicBezTo>
                  <a:pt x="998117" y="894662"/>
                  <a:pt x="1008914" y="896124"/>
                  <a:pt x="1014312" y="897585"/>
                </a:cubicBezTo>
                <a:cubicBezTo>
                  <a:pt x="1015812" y="893201"/>
                  <a:pt x="1017613" y="888818"/>
                  <a:pt x="1019712" y="884436"/>
                </a:cubicBezTo>
                <a:close/>
                <a:moveTo>
                  <a:pt x="648105" y="882853"/>
                </a:moveTo>
                <a:lnTo>
                  <a:pt x="778478" y="986968"/>
                </a:lnTo>
                <a:lnTo>
                  <a:pt x="783628" y="994010"/>
                </a:lnTo>
                <a:lnTo>
                  <a:pt x="787203" y="993937"/>
                </a:lnTo>
                <a:lnTo>
                  <a:pt x="803796" y="1007188"/>
                </a:lnTo>
                <a:lnTo>
                  <a:pt x="800004" y="1005453"/>
                </a:lnTo>
                <a:lnTo>
                  <a:pt x="742957" y="984326"/>
                </a:lnTo>
                <a:lnTo>
                  <a:pt x="735656" y="971162"/>
                </a:lnTo>
                <a:cubicBezTo>
                  <a:pt x="730835" y="967341"/>
                  <a:pt x="723961" y="964485"/>
                  <a:pt x="715547" y="962916"/>
                </a:cubicBezTo>
                <a:lnTo>
                  <a:pt x="678235" y="927297"/>
                </a:lnTo>
                <a:lnTo>
                  <a:pt x="680982" y="920625"/>
                </a:lnTo>
                <a:cubicBezTo>
                  <a:pt x="680195" y="920625"/>
                  <a:pt x="679175" y="920526"/>
                  <a:pt x="678088" y="920525"/>
                </a:cubicBezTo>
                <a:cubicBezTo>
                  <a:pt x="676457" y="920525"/>
                  <a:pt x="674677" y="920749"/>
                  <a:pt x="673303" y="921870"/>
                </a:cubicBezTo>
                <a:lnTo>
                  <a:pt x="673115" y="922409"/>
                </a:lnTo>
                <a:lnTo>
                  <a:pt x="659073" y="909004"/>
                </a:lnTo>
                <a:lnTo>
                  <a:pt x="637293" y="890748"/>
                </a:lnTo>
                <a:lnTo>
                  <a:pt x="642348" y="883511"/>
                </a:lnTo>
                <a:close/>
                <a:moveTo>
                  <a:pt x="503008" y="875843"/>
                </a:moveTo>
                <a:lnTo>
                  <a:pt x="513964" y="878673"/>
                </a:lnTo>
                <a:cubicBezTo>
                  <a:pt x="522730" y="880191"/>
                  <a:pt x="529743" y="883230"/>
                  <a:pt x="538508" y="884494"/>
                </a:cubicBezTo>
                <a:lnTo>
                  <a:pt x="547293" y="886669"/>
                </a:lnTo>
                <a:lnTo>
                  <a:pt x="572980" y="905554"/>
                </a:lnTo>
                <a:lnTo>
                  <a:pt x="636261" y="954753"/>
                </a:lnTo>
                <a:lnTo>
                  <a:pt x="613675" y="949536"/>
                </a:lnTo>
                <a:lnTo>
                  <a:pt x="593109" y="948050"/>
                </a:lnTo>
                <a:close/>
                <a:moveTo>
                  <a:pt x="472677" y="848359"/>
                </a:moveTo>
                <a:lnTo>
                  <a:pt x="472671" y="848489"/>
                </a:lnTo>
                <a:lnTo>
                  <a:pt x="472573" y="848387"/>
                </a:lnTo>
                <a:close/>
                <a:moveTo>
                  <a:pt x="973358" y="753977"/>
                </a:moveTo>
                <a:lnTo>
                  <a:pt x="973821" y="753997"/>
                </a:lnTo>
                <a:cubicBezTo>
                  <a:pt x="974656" y="753872"/>
                  <a:pt x="975230" y="753800"/>
                  <a:pt x="974815" y="754428"/>
                </a:cubicBezTo>
                <a:lnTo>
                  <a:pt x="974325" y="754768"/>
                </a:lnTo>
                <a:close/>
                <a:moveTo>
                  <a:pt x="926699" y="693386"/>
                </a:moveTo>
                <a:cubicBezTo>
                  <a:pt x="927089" y="693412"/>
                  <a:pt x="927140" y="693721"/>
                  <a:pt x="926648" y="694535"/>
                </a:cubicBezTo>
                <a:lnTo>
                  <a:pt x="925578" y="695522"/>
                </a:lnTo>
                <a:lnTo>
                  <a:pt x="923779" y="694062"/>
                </a:lnTo>
                <a:lnTo>
                  <a:pt x="924718" y="693926"/>
                </a:lnTo>
                <a:cubicBezTo>
                  <a:pt x="925582" y="693614"/>
                  <a:pt x="926310" y="693359"/>
                  <a:pt x="926699" y="693386"/>
                </a:cubicBezTo>
                <a:close/>
                <a:moveTo>
                  <a:pt x="1200370" y="680981"/>
                </a:moveTo>
                <a:cubicBezTo>
                  <a:pt x="1200370" y="680981"/>
                  <a:pt x="1200436" y="686608"/>
                  <a:pt x="1201161" y="688003"/>
                </a:cubicBezTo>
                <a:cubicBezTo>
                  <a:pt x="1201403" y="688469"/>
                  <a:pt x="1201717" y="688462"/>
                  <a:pt x="1202129" y="687621"/>
                </a:cubicBezTo>
                <a:cubicBezTo>
                  <a:pt x="1204407" y="682948"/>
                  <a:pt x="1201555" y="678551"/>
                  <a:pt x="1200370" y="680981"/>
                </a:cubicBezTo>
                <a:close/>
                <a:moveTo>
                  <a:pt x="1230750" y="678441"/>
                </a:moveTo>
                <a:cubicBezTo>
                  <a:pt x="1232894" y="680874"/>
                  <a:pt x="1232254" y="682183"/>
                  <a:pt x="1230616" y="685548"/>
                </a:cubicBezTo>
                <a:cubicBezTo>
                  <a:pt x="1230216" y="684659"/>
                  <a:pt x="1229953" y="683490"/>
                  <a:pt x="1229939" y="682240"/>
                </a:cubicBezTo>
                <a:cubicBezTo>
                  <a:pt x="1229923" y="680989"/>
                  <a:pt x="1230156" y="679658"/>
                  <a:pt x="1230750" y="678441"/>
                </a:cubicBezTo>
                <a:close/>
                <a:moveTo>
                  <a:pt x="1276973" y="660446"/>
                </a:moveTo>
                <a:lnTo>
                  <a:pt x="1277134" y="662103"/>
                </a:lnTo>
                <a:lnTo>
                  <a:pt x="1277455" y="661922"/>
                </a:lnTo>
                <a:close/>
                <a:moveTo>
                  <a:pt x="3168600" y="653265"/>
                </a:moveTo>
                <a:cubicBezTo>
                  <a:pt x="3169908" y="653041"/>
                  <a:pt x="3170911" y="653487"/>
                  <a:pt x="3171164" y="654907"/>
                </a:cubicBezTo>
                <a:cubicBezTo>
                  <a:pt x="3169937" y="659588"/>
                  <a:pt x="3160585" y="665055"/>
                  <a:pt x="3160585" y="665055"/>
                </a:cubicBezTo>
                <a:cubicBezTo>
                  <a:pt x="3157996" y="660624"/>
                  <a:pt x="3164671" y="653935"/>
                  <a:pt x="3168600" y="653265"/>
                </a:cubicBezTo>
                <a:close/>
                <a:moveTo>
                  <a:pt x="1242639" y="639823"/>
                </a:moveTo>
                <a:cubicBezTo>
                  <a:pt x="1242639" y="639823"/>
                  <a:pt x="1244369" y="643674"/>
                  <a:pt x="1243276" y="645916"/>
                </a:cubicBezTo>
                <a:cubicBezTo>
                  <a:pt x="1242844" y="646804"/>
                  <a:pt x="1242469" y="646895"/>
                  <a:pt x="1242180" y="646528"/>
                </a:cubicBezTo>
                <a:cubicBezTo>
                  <a:pt x="1241747" y="645975"/>
                  <a:pt x="1241507" y="644386"/>
                  <a:pt x="1241553" y="642892"/>
                </a:cubicBezTo>
                <a:cubicBezTo>
                  <a:pt x="1241598" y="641397"/>
                  <a:pt x="1241929" y="639997"/>
                  <a:pt x="1242639" y="639823"/>
                </a:cubicBezTo>
                <a:close/>
                <a:moveTo>
                  <a:pt x="1202202" y="595818"/>
                </a:moveTo>
                <a:cubicBezTo>
                  <a:pt x="1203800" y="599373"/>
                  <a:pt x="1203638" y="603690"/>
                  <a:pt x="1201999" y="607054"/>
                </a:cubicBezTo>
                <a:cubicBezTo>
                  <a:pt x="1201088" y="605222"/>
                  <a:pt x="1200904" y="603746"/>
                  <a:pt x="1201068" y="602061"/>
                </a:cubicBezTo>
                <a:cubicBezTo>
                  <a:pt x="1201230" y="600375"/>
                  <a:pt x="1201736" y="598483"/>
                  <a:pt x="1202202" y="595818"/>
                </a:cubicBezTo>
                <a:close/>
                <a:moveTo>
                  <a:pt x="1202588" y="591611"/>
                </a:moveTo>
                <a:cubicBezTo>
                  <a:pt x="1205279" y="592923"/>
                  <a:pt x="1202749" y="594696"/>
                  <a:pt x="1202202" y="595818"/>
                </a:cubicBezTo>
                <a:cubicBezTo>
                  <a:pt x="1201530" y="595491"/>
                  <a:pt x="1201330" y="595046"/>
                  <a:pt x="1201447" y="594381"/>
                </a:cubicBezTo>
                <a:cubicBezTo>
                  <a:pt x="1201564" y="593714"/>
                  <a:pt x="1201996" y="592826"/>
                  <a:pt x="1202588" y="591611"/>
                </a:cubicBezTo>
                <a:close/>
                <a:moveTo>
                  <a:pt x="1202975" y="587403"/>
                </a:moveTo>
                <a:cubicBezTo>
                  <a:pt x="1205665" y="588717"/>
                  <a:pt x="1203136" y="590490"/>
                  <a:pt x="1202588" y="591611"/>
                </a:cubicBezTo>
                <a:cubicBezTo>
                  <a:pt x="1201916" y="591283"/>
                  <a:pt x="1201716" y="590840"/>
                  <a:pt x="1201832" y="590175"/>
                </a:cubicBezTo>
                <a:cubicBezTo>
                  <a:pt x="1201949" y="589506"/>
                  <a:pt x="1202382" y="588620"/>
                  <a:pt x="1202975" y="587403"/>
                </a:cubicBezTo>
                <a:close/>
                <a:moveTo>
                  <a:pt x="3236277" y="586619"/>
                </a:moveTo>
                <a:lnTo>
                  <a:pt x="3236286" y="587137"/>
                </a:lnTo>
                <a:cubicBezTo>
                  <a:pt x="3236482" y="588061"/>
                  <a:pt x="3236601" y="588697"/>
                  <a:pt x="3235871" y="588277"/>
                </a:cubicBezTo>
                <a:lnTo>
                  <a:pt x="3235458" y="587754"/>
                </a:lnTo>
                <a:close/>
                <a:moveTo>
                  <a:pt x="3036781" y="584258"/>
                </a:moveTo>
                <a:lnTo>
                  <a:pt x="3033596" y="588002"/>
                </a:lnTo>
                <a:lnTo>
                  <a:pt x="3034027" y="588252"/>
                </a:lnTo>
                <a:close/>
                <a:moveTo>
                  <a:pt x="3095857" y="578066"/>
                </a:moveTo>
                <a:lnTo>
                  <a:pt x="3094249" y="581353"/>
                </a:lnTo>
                <a:lnTo>
                  <a:pt x="3091347" y="584543"/>
                </a:lnTo>
                <a:cubicBezTo>
                  <a:pt x="3091436" y="584201"/>
                  <a:pt x="3093520" y="581413"/>
                  <a:pt x="3095857" y="578066"/>
                </a:cubicBezTo>
                <a:close/>
                <a:moveTo>
                  <a:pt x="1391631" y="576440"/>
                </a:moveTo>
                <a:cubicBezTo>
                  <a:pt x="1392595" y="575263"/>
                  <a:pt x="1395471" y="578844"/>
                  <a:pt x="1395224" y="587619"/>
                </a:cubicBezTo>
                <a:cubicBezTo>
                  <a:pt x="1392976" y="583922"/>
                  <a:pt x="1391881" y="581100"/>
                  <a:pt x="1391493" y="579188"/>
                </a:cubicBezTo>
                <a:cubicBezTo>
                  <a:pt x="1391201" y="577753"/>
                  <a:pt x="1391311" y="576833"/>
                  <a:pt x="1391631" y="576440"/>
                </a:cubicBezTo>
                <a:close/>
                <a:moveTo>
                  <a:pt x="1315055" y="565431"/>
                </a:moveTo>
                <a:cubicBezTo>
                  <a:pt x="1315715" y="567992"/>
                  <a:pt x="1316356" y="570170"/>
                  <a:pt x="1316326" y="570385"/>
                </a:cubicBezTo>
                <a:cubicBezTo>
                  <a:pt x="1316311" y="570492"/>
                  <a:pt x="1316128" y="570108"/>
                  <a:pt x="1315695" y="569037"/>
                </a:cubicBezTo>
                <a:lnTo>
                  <a:pt x="1315273" y="567948"/>
                </a:lnTo>
                <a:close/>
                <a:moveTo>
                  <a:pt x="3023063" y="555320"/>
                </a:moveTo>
                <a:lnTo>
                  <a:pt x="3022821" y="555565"/>
                </a:lnTo>
                <a:lnTo>
                  <a:pt x="3022765" y="555704"/>
                </a:lnTo>
                <a:lnTo>
                  <a:pt x="3022718" y="555802"/>
                </a:lnTo>
                <a:close/>
                <a:moveTo>
                  <a:pt x="2964193" y="546699"/>
                </a:moveTo>
                <a:cubicBezTo>
                  <a:pt x="2964193" y="546699"/>
                  <a:pt x="2965370" y="546748"/>
                  <a:pt x="2966842" y="546809"/>
                </a:cubicBezTo>
                <a:lnTo>
                  <a:pt x="2968726" y="546887"/>
                </a:lnTo>
                <a:close/>
                <a:moveTo>
                  <a:pt x="1218217" y="537927"/>
                </a:moveTo>
                <a:lnTo>
                  <a:pt x="1218160" y="543671"/>
                </a:lnTo>
                <a:lnTo>
                  <a:pt x="1217853" y="542497"/>
                </a:lnTo>
                <a:close/>
                <a:moveTo>
                  <a:pt x="3031261" y="515928"/>
                </a:moveTo>
                <a:cubicBezTo>
                  <a:pt x="3032570" y="515704"/>
                  <a:pt x="3033574" y="516149"/>
                  <a:pt x="3033827" y="517570"/>
                </a:cubicBezTo>
                <a:cubicBezTo>
                  <a:pt x="3032600" y="522251"/>
                  <a:pt x="3023248" y="527719"/>
                  <a:pt x="3023248" y="527719"/>
                </a:cubicBezTo>
                <a:cubicBezTo>
                  <a:pt x="3020658" y="523288"/>
                  <a:pt x="3027335" y="516598"/>
                  <a:pt x="3031261" y="515928"/>
                </a:cubicBezTo>
                <a:close/>
                <a:moveTo>
                  <a:pt x="1442447" y="509160"/>
                </a:moveTo>
                <a:lnTo>
                  <a:pt x="1446899" y="523610"/>
                </a:lnTo>
                <a:lnTo>
                  <a:pt x="1450571" y="537572"/>
                </a:lnTo>
                <a:lnTo>
                  <a:pt x="1449295" y="544405"/>
                </a:lnTo>
                <a:lnTo>
                  <a:pt x="1448944" y="547512"/>
                </a:lnTo>
                <a:lnTo>
                  <a:pt x="1441669" y="517179"/>
                </a:lnTo>
                <a:lnTo>
                  <a:pt x="1441884" y="513494"/>
                </a:lnTo>
                <a:close/>
                <a:moveTo>
                  <a:pt x="3032281" y="473641"/>
                </a:moveTo>
                <a:lnTo>
                  <a:pt x="3036481" y="474869"/>
                </a:lnTo>
                <a:cubicBezTo>
                  <a:pt x="3037293" y="475107"/>
                  <a:pt x="3036751" y="474949"/>
                  <a:pt x="3035670" y="474632"/>
                </a:cubicBezTo>
                <a:close/>
                <a:moveTo>
                  <a:pt x="3029180" y="472733"/>
                </a:moveTo>
                <a:lnTo>
                  <a:pt x="3032281" y="473641"/>
                </a:lnTo>
                <a:lnTo>
                  <a:pt x="3031614" y="473446"/>
                </a:lnTo>
                <a:cubicBezTo>
                  <a:pt x="3030262" y="473051"/>
                  <a:pt x="3029180" y="472733"/>
                  <a:pt x="3029180" y="472733"/>
                </a:cubicBezTo>
                <a:close/>
                <a:moveTo>
                  <a:pt x="3006171" y="467490"/>
                </a:moveTo>
                <a:cubicBezTo>
                  <a:pt x="3007675" y="467320"/>
                  <a:pt x="3007233" y="471869"/>
                  <a:pt x="3000961" y="477945"/>
                </a:cubicBezTo>
                <a:cubicBezTo>
                  <a:pt x="3001929" y="473751"/>
                  <a:pt x="3003110" y="470979"/>
                  <a:pt x="3004163" y="469349"/>
                </a:cubicBezTo>
                <a:cubicBezTo>
                  <a:pt x="3004952" y="468127"/>
                  <a:pt x="3005670" y="467547"/>
                  <a:pt x="3006171" y="467490"/>
                </a:cubicBezTo>
                <a:close/>
                <a:moveTo>
                  <a:pt x="1764609" y="464316"/>
                </a:moveTo>
                <a:lnTo>
                  <a:pt x="1763197" y="472008"/>
                </a:lnTo>
                <a:lnTo>
                  <a:pt x="1765809" y="471296"/>
                </a:lnTo>
                <a:close/>
                <a:moveTo>
                  <a:pt x="3089098" y="454900"/>
                </a:moveTo>
                <a:lnTo>
                  <a:pt x="3082227" y="468280"/>
                </a:lnTo>
                <a:lnTo>
                  <a:pt x="3075140" y="480771"/>
                </a:lnTo>
                <a:lnTo>
                  <a:pt x="3069484" y="484750"/>
                </a:lnTo>
                <a:lnTo>
                  <a:pt x="3067075" y="486718"/>
                </a:lnTo>
                <a:lnTo>
                  <a:pt x="3082974" y="460067"/>
                </a:lnTo>
                <a:lnTo>
                  <a:pt x="3085686" y="457594"/>
                </a:lnTo>
                <a:close/>
                <a:moveTo>
                  <a:pt x="2878216" y="452671"/>
                </a:moveTo>
                <a:lnTo>
                  <a:pt x="2876250" y="454589"/>
                </a:lnTo>
                <a:lnTo>
                  <a:pt x="2874046" y="458793"/>
                </a:lnTo>
                <a:lnTo>
                  <a:pt x="2866896" y="469550"/>
                </a:lnTo>
                <a:lnTo>
                  <a:pt x="2864939" y="473754"/>
                </a:lnTo>
                <a:lnTo>
                  <a:pt x="2871610" y="463192"/>
                </a:lnTo>
                <a:close/>
                <a:moveTo>
                  <a:pt x="1502514" y="451490"/>
                </a:moveTo>
                <a:lnTo>
                  <a:pt x="1502501" y="451580"/>
                </a:lnTo>
                <a:lnTo>
                  <a:pt x="1502493" y="451581"/>
                </a:lnTo>
                <a:close/>
                <a:moveTo>
                  <a:pt x="3098940" y="449283"/>
                </a:moveTo>
                <a:lnTo>
                  <a:pt x="3098948" y="449800"/>
                </a:lnTo>
                <a:cubicBezTo>
                  <a:pt x="3099145" y="450724"/>
                  <a:pt x="3099264" y="451360"/>
                  <a:pt x="3098534" y="450940"/>
                </a:cubicBezTo>
                <a:lnTo>
                  <a:pt x="3098121" y="450415"/>
                </a:lnTo>
                <a:close/>
                <a:moveTo>
                  <a:pt x="1756089" y="444091"/>
                </a:moveTo>
                <a:cubicBezTo>
                  <a:pt x="1756089" y="444091"/>
                  <a:pt x="1756724" y="444611"/>
                  <a:pt x="1757280" y="445065"/>
                </a:cubicBezTo>
                <a:lnTo>
                  <a:pt x="1757782" y="445476"/>
                </a:lnTo>
                <a:lnTo>
                  <a:pt x="1757993" y="445649"/>
                </a:lnTo>
                <a:cubicBezTo>
                  <a:pt x="1758153" y="445779"/>
                  <a:pt x="1758112" y="445746"/>
                  <a:pt x="1757963" y="445625"/>
                </a:cubicBezTo>
                <a:lnTo>
                  <a:pt x="1757782" y="445476"/>
                </a:lnTo>
                <a:close/>
                <a:moveTo>
                  <a:pt x="2950559" y="439227"/>
                </a:moveTo>
                <a:lnTo>
                  <a:pt x="2946775" y="444243"/>
                </a:lnTo>
                <a:lnTo>
                  <a:pt x="2945877" y="446844"/>
                </a:lnTo>
                <a:lnTo>
                  <a:pt x="2942235" y="452246"/>
                </a:lnTo>
                <a:lnTo>
                  <a:pt x="2945665" y="450841"/>
                </a:lnTo>
                <a:lnTo>
                  <a:pt x="2947188" y="446978"/>
                </a:lnTo>
                <a:close/>
                <a:moveTo>
                  <a:pt x="1711617" y="436740"/>
                </a:moveTo>
                <a:lnTo>
                  <a:pt x="1711670" y="438024"/>
                </a:lnTo>
                <a:lnTo>
                  <a:pt x="1711833" y="438616"/>
                </a:lnTo>
                <a:close/>
                <a:moveTo>
                  <a:pt x="1822956" y="431577"/>
                </a:moveTo>
                <a:lnTo>
                  <a:pt x="1822481" y="435043"/>
                </a:lnTo>
                <a:lnTo>
                  <a:pt x="1824400" y="435074"/>
                </a:lnTo>
                <a:lnTo>
                  <a:pt x="1824470" y="434419"/>
                </a:lnTo>
                <a:lnTo>
                  <a:pt x="1823277" y="432177"/>
                </a:lnTo>
                <a:close/>
                <a:moveTo>
                  <a:pt x="1505492" y="429548"/>
                </a:moveTo>
                <a:cubicBezTo>
                  <a:pt x="1505646" y="432021"/>
                  <a:pt x="1505194" y="437756"/>
                  <a:pt x="1504554" y="442760"/>
                </a:cubicBezTo>
                <a:lnTo>
                  <a:pt x="1502514" y="451490"/>
                </a:lnTo>
                <a:close/>
                <a:moveTo>
                  <a:pt x="1507020" y="422608"/>
                </a:moveTo>
                <a:cubicBezTo>
                  <a:pt x="1508210" y="423515"/>
                  <a:pt x="1504301" y="428641"/>
                  <a:pt x="1504301" y="428641"/>
                </a:cubicBezTo>
                <a:cubicBezTo>
                  <a:pt x="1502032" y="431617"/>
                  <a:pt x="1501921" y="426826"/>
                  <a:pt x="1498769" y="430959"/>
                </a:cubicBezTo>
                <a:lnTo>
                  <a:pt x="1497734" y="435085"/>
                </a:lnTo>
                <a:lnTo>
                  <a:pt x="1498368" y="437089"/>
                </a:lnTo>
                <a:lnTo>
                  <a:pt x="1500451" y="467666"/>
                </a:lnTo>
                <a:lnTo>
                  <a:pt x="1500997" y="462663"/>
                </a:lnTo>
                <a:lnTo>
                  <a:pt x="1502501" y="451580"/>
                </a:lnTo>
                <a:lnTo>
                  <a:pt x="1504439" y="451498"/>
                </a:lnTo>
                <a:cubicBezTo>
                  <a:pt x="1503450" y="457216"/>
                  <a:pt x="1502463" y="462624"/>
                  <a:pt x="1501678" y="466540"/>
                </a:cubicBezTo>
                <a:lnTo>
                  <a:pt x="1500685" y="471106"/>
                </a:lnTo>
                <a:lnTo>
                  <a:pt x="1500865" y="473751"/>
                </a:lnTo>
                <a:lnTo>
                  <a:pt x="1501467" y="477058"/>
                </a:lnTo>
                <a:lnTo>
                  <a:pt x="1502029" y="475142"/>
                </a:lnTo>
                <a:cubicBezTo>
                  <a:pt x="1503586" y="469910"/>
                  <a:pt x="1504966" y="464790"/>
                  <a:pt x="1505680" y="459659"/>
                </a:cubicBezTo>
                <a:lnTo>
                  <a:pt x="1506019" y="450891"/>
                </a:lnTo>
                <a:lnTo>
                  <a:pt x="1506435" y="450731"/>
                </a:lnTo>
                <a:cubicBezTo>
                  <a:pt x="1506750" y="450318"/>
                  <a:pt x="1506674" y="449802"/>
                  <a:pt x="1506078" y="449348"/>
                </a:cubicBezTo>
                <a:lnTo>
                  <a:pt x="1506019" y="450891"/>
                </a:lnTo>
                <a:lnTo>
                  <a:pt x="1504439" y="451498"/>
                </a:lnTo>
                <a:cubicBezTo>
                  <a:pt x="1506542" y="438456"/>
                  <a:pt x="1508210" y="423515"/>
                  <a:pt x="1507020" y="422608"/>
                </a:cubicBezTo>
                <a:close/>
                <a:moveTo>
                  <a:pt x="1838020" y="419764"/>
                </a:moveTo>
                <a:lnTo>
                  <a:pt x="1836850" y="426875"/>
                </a:lnTo>
                <a:lnTo>
                  <a:pt x="1837446" y="432736"/>
                </a:lnTo>
                <a:lnTo>
                  <a:pt x="1838794" y="431737"/>
                </a:lnTo>
                <a:close/>
                <a:moveTo>
                  <a:pt x="2886493" y="417204"/>
                </a:moveTo>
                <a:lnTo>
                  <a:pt x="2885484" y="418228"/>
                </a:lnTo>
                <a:lnTo>
                  <a:pt x="2885426" y="418367"/>
                </a:lnTo>
                <a:lnTo>
                  <a:pt x="2884465" y="420422"/>
                </a:lnTo>
                <a:close/>
                <a:moveTo>
                  <a:pt x="1814492" y="415518"/>
                </a:moveTo>
                <a:cubicBezTo>
                  <a:pt x="1816116" y="418326"/>
                  <a:pt x="1815233" y="419484"/>
                  <a:pt x="1812964" y="422460"/>
                </a:cubicBezTo>
                <a:cubicBezTo>
                  <a:pt x="1812747" y="421510"/>
                  <a:pt x="1812719" y="420311"/>
                  <a:pt x="1812951" y="419084"/>
                </a:cubicBezTo>
                <a:cubicBezTo>
                  <a:pt x="1813182" y="417853"/>
                  <a:pt x="1813672" y="416594"/>
                  <a:pt x="1814492" y="415518"/>
                </a:cubicBezTo>
                <a:close/>
                <a:moveTo>
                  <a:pt x="1784208" y="412036"/>
                </a:moveTo>
                <a:cubicBezTo>
                  <a:pt x="1784208" y="412036"/>
                  <a:pt x="1783166" y="417566"/>
                  <a:pt x="1783603" y="419076"/>
                </a:cubicBezTo>
                <a:lnTo>
                  <a:pt x="1784077" y="418989"/>
                </a:lnTo>
                <a:lnTo>
                  <a:pt x="1784829" y="413848"/>
                </a:lnTo>
                <a:lnTo>
                  <a:pt x="1785455" y="412702"/>
                </a:lnTo>
                <a:close/>
                <a:moveTo>
                  <a:pt x="1803641" y="410263"/>
                </a:moveTo>
                <a:lnTo>
                  <a:pt x="1802265" y="415606"/>
                </a:lnTo>
                <a:lnTo>
                  <a:pt x="1804265" y="416924"/>
                </a:lnTo>
                <a:lnTo>
                  <a:pt x="1804453" y="420586"/>
                </a:lnTo>
                <a:lnTo>
                  <a:pt x="1804469" y="420580"/>
                </a:lnTo>
                <a:lnTo>
                  <a:pt x="1805768" y="416788"/>
                </a:lnTo>
                <a:cubicBezTo>
                  <a:pt x="1806151" y="415829"/>
                  <a:pt x="1805635" y="417114"/>
                  <a:pt x="1804736" y="414901"/>
                </a:cubicBezTo>
                <a:close/>
                <a:moveTo>
                  <a:pt x="2826856" y="409362"/>
                </a:moveTo>
                <a:cubicBezTo>
                  <a:pt x="2826856" y="409362"/>
                  <a:pt x="2828033" y="409411"/>
                  <a:pt x="2829505" y="409472"/>
                </a:cubicBezTo>
                <a:lnTo>
                  <a:pt x="2829905" y="409489"/>
                </a:lnTo>
                <a:close/>
                <a:moveTo>
                  <a:pt x="2953426" y="408564"/>
                </a:moveTo>
                <a:lnTo>
                  <a:pt x="2943918" y="421897"/>
                </a:lnTo>
                <a:lnTo>
                  <a:pt x="2938131" y="430512"/>
                </a:lnTo>
                <a:lnTo>
                  <a:pt x="2942511" y="428492"/>
                </a:lnTo>
                <a:close/>
                <a:moveTo>
                  <a:pt x="2959303" y="406442"/>
                </a:moveTo>
                <a:cubicBezTo>
                  <a:pt x="2957992" y="408725"/>
                  <a:pt x="2956935" y="410720"/>
                  <a:pt x="2956765" y="410853"/>
                </a:cubicBezTo>
                <a:cubicBezTo>
                  <a:pt x="2956680" y="410918"/>
                  <a:pt x="2956817" y="410518"/>
                  <a:pt x="2957253" y="409455"/>
                </a:cubicBezTo>
                <a:lnTo>
                  <a:pt x="2957709" y="408385"/>
                </a:lnTo>
                <a:close/>
                <a:moveTo>
                  <a:pt x="1774955" y="395517"/>
                </a:moveTo>
                <a:cubicBezTo>
                  <a:pt x="1775201" y="394815"/>
                  <a:pt x="1775730" y="395703"/>
                  <a:pt x="1776348" y="397439"/>
                </a:cubicBezTo>
                <a:lnTo>
                  <a:pt x="1776677" y="398638"/>
                </a:lnTo>
                <a:lnTo>
                  <a:pt x="1771864" y="424840"/>
                </a:lnTo>
                <a:lnTo>
                  <a:pt x="1771826" y="421979"/>
                </a:lnTo>
                <a:cubicBezTo>
                  <a:pt x="1771758" y="412694"/>
                  <a:pt x="1772129" y="403578"/>
                  <a:pt x="1774955" y="395517"/>
                </a:cubicBezTo>
                <a:close/>
                <a:moveTo>
                  <a:pt x="2825004" y="392883"/>
                </a:moveTo>
                <a:lnTo>
                  <a:pt x="2823285" y="394660"/>
                </a:lnTo>
                <a:lnTo>
                  <a:pt x="2821845" y="396952"/>
                </a:lnTo>
                <a:lnTo>
                  <a:pt x="2823820" y="394414"/>
                </a:lnTo>
                <a:lnTo>
                  <a:pt x="2823623" y="394605"/>
                </a:lnTo>
                <a:lnTo>
                  <a:pt x="2824269" y="393837"/>
                </a:lnTo>
                <a:lnTo>
                  <a:pt x="2824883" y="393050"/>
                </a:lnTo>
                <a:close/>
                <a:moveTo>
                  <a:pt x="2863526" y="381397"/>
                </a:moveTo>
                <a:lnTo>
                  <a:pt x="2842214" y="402583"/>
                </a:lnTo>
                <a:cubicBezTo>
                  <a:pt x="2834601" y="410197"/>
                  <a:pt x="2827458" y="417327"/>
                  <a:pt x="2819519" y="425039"/>
                </a:cubicBezTo>
                <a:lnTo>
                  <a:pt x="2817733" y="426741"/>
                </a:lnTo>
                <a:lnTo>
                  <a:pt x="2817866" y="430025"/>
                </a:lnTo>
                <a:lnTo>
                  <a:pt x="2817586" y="430429"/>
                </a:lnTo>
                <a:lnTo>
                  <a:pt x="2820755" y="428319"/>
                </a:lnTo>
                <a:cubicBezTo>
                  <a:pt x="2820591" y="431542"/>
                  <a:pt x="2819228" y="432031"/>
                  <a:pt x="2815722" y="433286"/>
                </a:cubicBezTo>
                <a:lnTo>
                  <a:pt x="2817228" y="430943"/>
                </a:lnTo>
                <a:lnTo>
                  <a:pt x="2815451" y="433502"/>
                </a:lnTo>
                <a:lnTo>
                  <a:pt x="2815722" y="433286"/>
                </a:lnTo>
                <a:lnTo>
                  <a:pt x="2815203" y="433911"/>
                </a:lnTo>
                <a:lnTo>
                  <a:pt x="2815037" y="441812"/>
                </a:lnTo>
                <a:lnTo>
                  <a:pt x="2819426" y="437204"/>
                </a:lnTo>
                <a:cubicBezTo>
                  <a:pt x="2820183" y="437706"/>
                  <a:pt x="2819663" y="439921"/>
                  <a:pt x="2818623" y="442726"/>
                </a:cubicBezTo>
                <a:lnTo>
                  <a:pt x="2817391" y="445562"/>
                </a:lnTo>
                <a:lnTo>
                  <a:pt x="2815216" y="447735"/>
                </a:lnTo>
                <a:lnTo>
                  <a:pt x="2826691" y="437530"/>
                </a:lnTo>
                <a:lnTo>
                  <a:pt x="2814859" y="450247"/>
                </a:lnTo>
                <a:lnTo>
                  <a:pt x="2814770" y="454495"/>
                </a:lnTo>
                <a:lnTo>
                  <a:pt x="2815401" y="453734"/>
                </a:lnTo>
                <a:lnTo>
                  <a:pt x="2824383" y="442710"/>
                </a:lnTo>
                <a:lnTo>
                  <a:pt x="2831194" y="436363"/>
                </a:lnTo>
                <a:lnTo>
                  <a:pt x="2834555" y="431335"/>
                </a:lnTo>
                <a:lnTo>
                  <a:pt x="2835663" y="429680"/>
                </a:lnTo>
                <a:lnTo>
                  <a:pt x="2835954" y="429304"/>
                </a:lnTo>
                <a:lnTo>
                  <a:pt x="2836125" y="429012"/>
                </a:lnTo>
                <a:lnTo>
                  <a:pt x="2838751" y="424226"/>
                </a:lnTo>
                <a:lnTo>
                  <a:pt x="2838703" y="424274"/>
                </a:lnTo>
                <a:lnTo>
                  <a:pt x="2838798" y="424140"/>
                </a:lnTo>
                <a:lnTo>
                  <a:pt x="2848037" y="407307"/>
                </a:lnTo>
                <a:cubicBezTo>
                  <a:pt x="2851204" y="401364"/>
                  <a:pt x="2853256" y="397385"/>
                  <a:pt x="2853256" y="397385"/>
                </a:cubicBezTo>
                <a:close/>
                <a:moveTo>
                  <a:pt x="1542013" y="373891"/>
                </a:moveTo>
                <a:cubicBezTo>
                  <a:pt x="1543638" y="376699"/>
                  <a:pt x="1542755" y="377856"/>
                  <a:pt x="1540486" y="380832"/>
                </a:cubicBezTo>
                <a:cubicBezTo>
                  <a:pt x="1540269" y="379884"/>
                  <a:pt x="1540241" y="378685"/>
                  <a:pt x="1540472" y="377457"/>
                </a:cubicBezTo>
                <a:cubicBezTo>
                  <a:pt x="1540703" y="376227"/>
                  <a:pt x="1541194" y="374966"/>
                  <a:pt x="1542013" y="373891"/>
                </a:cubicBezTo>
                <a:close/>
                <a:moveTo>
                  <a:pt x="1511729" y="370408"/>
                </a:moveTo>
                <a:cubicBezTo>
                  <a:pt x="1511729" y="370408"/>
                  <a:pt x="1510688" y="375938"/>
                  <a:pt x="1511125" y="377448"/>
                </a:cubicBezTo>
                <a:cubicBezTo>
                  <a:pt x="1511270" y="377951"/>
                  <a:pt x="1511580" y="378008"/>
                  <a:pt x="1512148" y="377264"/>
                </a:cubicBezTo>
                <a:cubicBezTo>
                  <a:pt x="1515300" y="373129"/>
                  <a:pt x="1513369" y="368258"/>
                  <a:pt x="1511729" y="370408"/>
                </a:cubicBezTo>
                <a:close/>
                <a:moveTo>
                  <a:pt x="2872051" y="364077"/>
                </a:moveTo>
                <a:lnTo>
                  <a:pt x="2821134" y="411841"/>
                </a:lnTo>
                <a:lnTo>
                  <a:pt x="2817707" y="420726"/>
                </a:lnTo>
                <a:lnTo>
                  <a:pt x="2827013" y="412206"/>
                </a:lnTo>
                <a:lnTo>
                  <a:pt x="2829905" y="409489"/>
                </a:lnTo>
                <a:lnTo>
                  <a:pt x="2856646" y="384358"/>
                </a:lnTo>
                <a:cubicBezTo>
                  <a:pt x="2857232" y="384149"/>
                  <a:pt x="2862097" y="378716"/>
                  <a:pt x="2867196" y="373397"/>
                </a:cubicBezTo>
                <a:lnTo>
                  <a:pt x="2868186" y="372419"/>
                </a:lnTo>
                <a:close/>
                <a:moveTo>
                  <a:pt x="2782032" y="356182"/>
                </a:moveTo>
                <a:lnTo>
                  <a:pt x="2780666" y="357753"/>
                </a:lnTo>
                <a:lnTo>
                  <a:pt x="2780980" y="357702"/>
                </a:lnTo>
                <a:close/>
                <a:moveTo>
                  <a:pt x="1826106" y="346973"/>
                </a:moveTo>
                <a:lnTo>
                  <a:pt x="1822055" y="365506"/>
                </a:lnTo>
                <a:cubicBezTo>
                  <a:pt x="1818294" y="382972"/>
                  <a:pt x="1815371" y="397160"/>
                  <a:pt x="1811655" y="413429"/>
                </a:cubicBezTo>
                <a:lnTo>
                  <a:pt x="1809743" y="421458"/>
                </a:lnTo>
                <a:lnTo>
                  <a:pt x="1810192" y="421741"/>
                </a:lnTo>
                <a:lnTo>
                  <a:pt x="1811213" y="427723"/>
                </a:lnTo>
                <a:lnTo>
                  <a:pt x="1812964" y="422460"/>
                </a:lnTo>
                <a:lnTo>
                  <a:pt x="1811880" y="431619"/>
                </a:lnTo>
                <a:lnTo>
                  <a:pt x="1812087" y="432828"/>
                </a:lnTo>
                <a:cubicBezTo>
                  <a:pt x="1812427" y="437413"/>
                  <a:pt x="1812529" y="442691"/>
                  <a:pt x="1812560" y="448075"/>
                </a:cubicBezTo>
                <a:lnTo>
                  <a:pt x="1812567" y="451147"/>
                </a:lnTo>
                <a:lnTo>
                  <a:pt x="1814960" y="449377"/>
                </a:lnTo>
                <a:lnTo>
                  <a:pt x="1814703" y="438775"/>
                </a:lnTo>
                <a:lnTo>
                  <a:pt x="1814479" y="432619"/>
                </a:lnTo>
                <a:lnTo>
                  <a:pt x="1814987" y="435015"/>
                </a:lnTo>
                <a:lnTo>
                  <a:pt x="1816102" y="435000"/>
                </a:lnTo>
                <a:lnTo>
                  <a:pt x="1816935" y="426728"/>
                </a:lnTo>
                <a:cubicBezTo>
                  <a:pt x="1817278" y="424659"/>
                  <a:pt x="1817695" y="423494"/>
                  <a:pt x="1818231" y="423739"/>
                </a:cubicBezTo>
                <a:cubicBezTo>
                  <a:pt x="1819144" y="423749"/>
                  <a:pt x="1819917" y="425900"/>
                  <a:pt x="1820573" y="428836"/>
                </a:cubicBezTo>
                <a:lnTo>
                  <a:pt x="1821084" y="431901"/>
                </a:lnTo>
                <a:lnTo>
                  <a:pt x="1820440" y="434925"/>
                </a:lnTo>
                <a:lnTo>
                  <a:pt x="1824535" y="420039"/>
                </a:lnTo>
                <a:lnTo>
                  <a:pt x="1823022" y="431102"/>
                </a:lnTo>
                <a:lnTo>
                  <a:pt x="1823944" y="431460"/>
                </a:lnTo>
                <a:lnTo>
                  <a:pt x="1824075" y="433010"/>
                </a:lnTo>
                <a:lnTo>
                  <a:pt x="1824520" y="433972"/>
                </a:lnTo>
                <a:lnTo>
                  <a:pt x="1825422" y="425672"/>
                </a:lnTo>
                <a:lnTo>
                  <a:pt x="1832042" y="399217"/>
                </a:lnTo>
                <a:lnTo>
                  <a:pt x="1832804" y="395520"/>
                </a:lnTo>
                <a:lnTo>
                  <a:pt x="1834073" y="408283"/>
                </a:lnTo>
                <a:lnTo>
                  <a:pt x="1834210" y="409968"/>
                </a:lnTo>
                <a:lnTo>
                  <a:pt x="1834826" y="412280"/>
                </a:lnTo>
                <a:lnTo>
                  <a:pt x="1836049" y="408362"/>
                </a:lnTo>
                <a:lnTo>
                  <a:pt x="1837092" y="405625"/>
                </a:lnTo>
                <a:lnTo>
                  <a:pt x="1833381" y="385154"/>
                </a:lnTo>
                <a:lnTo>
                  <a:pt x="1833170" y="386092"/>
                </a:lnTo>
                <a:cubicBezTo>
                  <a:pt x="1832572" y="386878"/>
                  <a:pt x="1832185" y="386895"/>
                  <a:pt x="1831976" y="386476"/>
                </a:cubicBezTo>
                <a:cubicBezTo>
                  <a:pt x="1831659" y="385850"/>
                  <a:pt x="1831737" y="384245"/>
                  <a:pt x="1832075" y="382788"/>
                </a:cubicBezTo>
                <a:lnTo>
                  <a:pt x="1832749" y="381660"/>
                </a:lnTo>
                <a:lnTo>
                  <a:pt x="1830894" y="371428"/>
                </a:lnTo>
                <a:lnTo>
                  <a:pt x="1831366" y="380133"/>
                </a:lnTo>
                <a:lnTo>
                  <a:pt x="1831610" y="382758"/>
                </a:lnTo>
                <a:lnTo>
                  <a:pt x="1827416" y="402291"/>
                </a:lnTo>
                <a:lnTo>
                  <a:pt x="1828465" y="377991"/>
                </a:lnTo>
                <a:cubicBezTo>
                  <a:pt x="1828754" y="373244"/>
                  <a:pt x="1826804" y="359689"/>
                  <a:pt x="1826422" y="349258"/>
                </a:cubicBezTo>
                <a:lnTo>
                  <a:pt x="1826444" y="348547"/>
                </a:lnTo>
                <a:close/>
                <a:moveTo>
                  <a:pt x="2864239" y="344207"/>
                </a:moveTo>
                <a:cubicBezTo>
                  <a:pt x="2865243" y="347011"/>
                  <a:pt x="2862209" y="346516"/>
                  <a:pt x="2861040" y="346934"/>
                </a:cubicBezTo>
                <a:cubicBezTo>
                  <a:pt x="2860790" y="346232"/>
                  <a:pt x="2860956" y="345778"/>
                  <a:pt x="2861502" y="345385"/>
                </a:cubicBezTo>
                <a:cubicBezTo>
                  <a:pt x="2862047" y="344991"/>
                  <a:pt x="2862973" y="344660"/>
                  <a:pt x="2864239" y="344207"/>
                </a:cubicBezTo>
                <a:close/>
                <a:moveTo>
                  <a:pt x="2884226" y="343983"/>
                </a:moveTo>
                <a:lnTo>
                  <a:pt x="2880552" y="347195"/>
                </a:lnTo>
                <a:cubicBezTo>
                  <a:pt x="2876093" y="351230"/>
                  <a:pt x="2872096" y="355099"/>
                  <a:pt x="2872347" y="355801"/>
                </a:cubicBezTo>
                <a:lnTo>
                  <a:pt x="2877359" y="353734"/>
                </a:lnTo>
                <a:lnTo>
                  <a:pt x="2879877" y="348885"/>
                </a:lnTo>
                <a:close/>
                <a:moveTo>
                  <a:pt x="1561266" y="338364"/>
                </a:moveTo>
                <a:cubicBezTo>
                  <a:pt x="1561266" y="338364"/>
                  <a:pt x="1562205" y="342481"/>
                  <a:pt x="1560692" y="344465"/>
                </a:cubicBezTo>
                <a:cubicBezTo>
                  <a:pt x="1560093" y="345250"/>
                  <a:pt x="1559708" y="345268"/>
                  <a:pt x="1559497" y="344849"/>
                </a:cubicBezTo>
                <a:cubicBezTo>
                  <a:pt x="1559180" y="344222"/>
                  <a:pt x="1559258" y="342617"/>
                  <a:pt x="1559596" y="341160"/>
                </a:cubicBezTo>
                <a:cubicBezTo>
                  <a:pt x="1559935" y="339705"/>
                  <a:pt x="1560536" y="338396"/>
                  <a:pt x="1561266" y="338364"/>
                </a:cubicBezTo>
                <a:close/>
                <a:moveTo>
                  <a:pt x="1822840" y="331725"/>
                </a:moveTo>
                <a:lnTo>
                  <a:pt x="1816089" y="358354"/>
                </a:lnTo>
                <a:lnTo>
                  <a:pt x="1805697" y="401727"/>
                </a:lnTo>
                <a:lnTo>
                  <a:pt x="1805444" y="408075"/>
                </a:lnTo>
                <a:lnTo>
                  <a:pt x="1806287" y="416482"/>
                </a:lnTo>
                <a:lnTo>
                  <a:pt x="1810958" y="398506"/>
                </a:lnTo>
                <a:cubicBezTo>
                  <a:pt x="1814170" y="385397"/>
                  <a:pt x="1817265" y="372393"/>
                  <a:pt x="1820720" y="358814"/>
                </a:cubicBezTo>
                <a:cubicBezTo>
                  <a:pt x="1821097" y="358317"/>
                  <a:pt x="1822230" y="351074"/>
                  <a:pt x="1823620" y="343799"/>
                </a:cubicBezTo>
                <a:lnTo>
                  <a:pt x="1824535" y="339637"/>
                </a:lnTo>
                <a:close/>
                <a:moveTo>
                  <a:pt x="1684306" y="331057"/>
                </a:moveTo>
                <a:cubicBezTo>
                  <a:pt x="1688112" y="330296"/>
                  <a:pt x="1693098" y="339517"/>
                  <a:pt x="1687851" y="360999"/>
                </a:cubicBezTo>
                <a:lnTo>
                  <a:pt x="1680978" y="339606"/>
                </a:lnTo>
                <a:lnTo>
                  <a:pt x="1680956" y="339288"/>
                </a:lnTo>
                <a:close/>
                <a:moveTo>
                  <a:pt x="2868834" y="330153"/>
                </a:moveTo>
                <a:cubicBezTo>
                  <a:pt x="2870337" y="329984"/>
                  <a:pt x="2869897" y="334531"/>
                  <a:pt x="2863624" y="340607"/>
                </a:cubicBezTo>
                <a:cubicBezTo>
                  <a:pt x="2864592" y="336414"/>
                  <a:pt x="2865771" y="333642"/>
                  <a:pt x="2866826" y="332012"/>
                </a:cubicBezTo>
                <a:cubicBezTo>
                  <a:pt x="2867614" y="330789"/>
                  <a:pt x="2868333" y="330209"/>
                  <a:pt x="2868834" y="330153"/>
                </a:cubicBezTo>
                <a:close/>
                <a:moveTo>
                  <a:pt x="1802751" y="328896"/>
                </a:moveTo>
                <a:cubicBezTo>
                  <a:pt x="1803618" y="332696"/>
                  <a:pt x="1802610" y="336895"/>
                  <a:pt x="1800340" y="339872"/>
                </a:cubicBezTo>
                <a:cubicBezTo>
                  <a:pt x="1799807" y="337896"/>
                  <a:pt x="1799919" y="336413"/>
                  <a:pt x="1800411" y="334793"/>
                </a:cubicBezTo>
                <a:cubicBezTo>
                  <a:pt x="1800900" y="333172"/>
                  <a:pt x="1801770" y="331417"/>
                  <a:pt x="1802751" y="328896"/>
                </a:cubicBezTo>
                <a:close/>
                <a:moveTo>
                  <a:pt x="1803955" y="324847"/>
                </a:moveTo>
                <a:cubicBezTo>
                  <a:pt x="1806336" y="326662"/>
                  <a:pt x="1803507" y="327904"/>
                  <a:pt x="1802751" y="328896"/>
                </a:cubicBezTo>
                <a:cubicBezTo>
                  <a:pt x="1802155" y="328443"/>
                  <a:pt x="1802048" y="327968"/>
                  <a:pt x="1802292" y="327336"/>
                </a:cubicBezTo>
                <a:cubicBezTo>
                  <a:pt x="1802538" y="326707"/>
                  <a:pt x="1803137" y="325921"/>
                  <a:pt x="1803955" y="324847"/>
                </a:cubicBezTo>
                <a:close/>
                <a:moveTo>
                  <a:pt x="1805161" y="320798"/>
                </a:moveTo>
                <a:cubicBezTo>
                  <a:pt x="1807543" y="322613"/>
                  <a:pt x="1804712" y="323854"/>
                  <a:pt x="1803955" y="324847"/>
                </a:cubicBezTo>
                <a:cubicBezTo>
                  <a:pt x="1803361" y="324393"/>
                  <a:pt x="1803253" y="323919"/>
                  <a:pt x="1803498" y="323287"/>
                </a:cubicBezTo>
                <a:cubicBezTo>
                  <a:pt x="1803743" y="322657"/>
                  <a:pt x="1804342" y="321873"/>
                  <a:pt x="1805161" y="320798"/>
                </a:cubicBezTo>
                <a:close/>
                <a:moveTo>
                  <a:pt x="2909469" y="319571"/>
                </a:moveTo>
                <a:lnTo>
                  <a:pt x="2905436" y="323623"/>
                </a:lnTo>
                <a:lnTo>
                  <a:pt x="2906036" y="322573"/>
                </a:lnTo>
                <a:close/>
                <a:moveTo>
                  <a:pt x="2739070" y="318213"/>
                </a:moveTo>
                <a:lnTo>
                  <a:pt x="2737592" y="319770"/>
                </a:lnTo>
                <a:lnTo>
                  <a:pt x="2736709" y="321457"/>
                </a:lnTo>
                <a:lnTo>
                  <a:pt x="2733704" y="325977"/>
                </a:lnTo>
                <a:lnTo>
                  <a:pt x="2734775" y="325056"/>
                </a:lnTo>
                <a:close/>
                <a:moveTo>
                  <a:pt x="2951761" y="317562"/>
                </a:moveTo>
                <a:lnTo>
                  <a:pt x="2944890" y="330942"/>
                </a:lnTo>
                <a:lnTo>
                  <a:pt x="2937803" y="343434"/>
                </a:lnTo>
                <a:lnTo>
                  <a:pt x="2932146" y="347412"/>
                </a:lnTo>
                <a:lnTo>
                  <a:pt x="2929739" y="349381"/>
                </a:lnTo>
                <a:lnTo>
                  <a:pt x="2945636" y="322730"/>
                </a:lnTo>
                <a:lnTo>
                  <a:pt x="2948349" y="320256"/>
                </a:lnTo>
                <a:close/>
                <a:moveTo>
                  <a:pt x="1819797" y="317524"/>
                </a:moveTo>
                <a:lnTo>
                  <a:pt x="1818642" y="322290"/>
                </a:lnTo>
                <a:cubicBezTo>
                  <a:pt x="1818208" y="324439"/>
                  <a:pt x="1818044" y="325915"/>
                  <a:pt x="1818341" y="326143"/>
                </a:cubicBezTo>
                <a:lnTo>
                  <a:pt x="1821278" y="324429"/>
                </a:lnTo>
                <a:close/>
                <a:moveTo>
                  <a:pt x="1719813" y="305519"/>
                </a:moveTo>
                <a:cubicBezTo>
                  <a:pt x="1720989" y="304555"/>
                  <a:pt x="1723105" y="308630"/>
                  <a:pt x="1721137" y="317186"/>
                </a:cubicBezTo>
                <a:cubicBezTo>
                  <a:pt x="1719660" y="313120"/>
                  <a:pt x="1719139" y="310136"/>
                  <a:pt x="1719136" y="308185"/>
                </a:cubicBezTo>
                <a:cubicBezTo>
                  <a:pt x="1719133" y="306722"/>
                  <a:pt x="1719421" y="305840"/>
                  <a:pt x="1719813" y="305519"/>
                </a:cubicBezTo>
                <a:close/>
                <a:moveTo>
                  <a:pt x="1817293" y="305106"/>
                </a:moveTo>
                <a:lnTo>
                  <a:pt x="1816974" y="306993"/>
                </a:lnTo>
                <a:cubicBezTo>
                  <a:pt x="1811389" y="333097"/>
                  <a:pt x="1802772" y="360752"/>
                  <a:pt x="1798471" y="385516"/>
                </a:cubicBezTo>
                <a:cubicBezTo>
                  <a:pt x="1800123" y="375533"/>
                  <a:pt x="1796185" y="393450"/>
                  <a:pt x="1798330" y="393518"/>
                </a:cubicBezTo>
                <a:cubicBezTo>
                  <a:pt x="1799303" y="393475"/>
                  <a:pt x="1799874" y="393011"/>
                  <a:pt x="1800181" y="392338"/>
                </a:cubicBezTo>
                <a:cubicBezTo>
                  <a:pt x="1801103" y="390319"/>
                  <a:pt x="1799661" y="386425"/>
                  <a:pt x="1799661" y="386425"/>
                </a:cubicBezTo>
                <a:cubicBezTo>
                  <a:pt x="1804861" y="366855"/>
                  <a:pt x="1809619" y="347864"/>
                  <a:pt x="1814471" y="329367"/>
                </a:cubicBezTo>
                <a:lnTo>
                  <a:pt x="1818953" y="313586"/>
                </a:lnTo>
                <a:lnTo>
                  <a:pt x="1818218" y="310151"/>
                </a:lnTo>
                <a:close/>
                <a:moveTo>
                  <a:pt x="2718709" y="304036"/>
                </a:moveTo>
                <a:lnTo>
                  <a:pt x="2713234" y="312615"/>
                </a:lnTo>
                <a:lnTo>
                  <a:pt x="2711237" y="315648"/>
                </a:lnTo>
                <a:lnTo>
                  <a:pt x="2713829" y="312952"/>
                </a:lnTo>
                <a:close/>
                <a:moveTo>
                  <a:pt x="1786703" y="303584"/>
                </a:moveTo>
                <a:lnTo>
                  <a:pt x="1787042" y="309301"/>
                </a:lnTo>
                <a:lnTo>
                  <a:pt x="1788109" y="346634"/>
                </a:lnTo>
                <a:lnTo>
                  <a:pt x="1784169" y="360252"/>
                </a:lnTo>
                <a:lnTo>
                  <a:pt x="1780351" y="378862"/>
                </a:lnTo>
                <a:lnTo>
                  <a:pt x="1779906" y="370940"/>
                </a:lnTo>
                <a:cubicBezTo>
                  <a:pt x="1781213" y="358930"/>
                  <a:pt x="1782128" y="346740"/>
                  <a:pt x="1782510" y="334103"/>
                </a:cubicBezTo>
                <a:lnTo>
                  <a:pt x="1782242" y="315993"/>
                </a:lnTo>
                <a:lnTo>
                  <a:pt x="1782543" y="316313"/>
                </a:lnTo>
                <a:cubicBezTo>
                  <a:pt x="1783092" y="315155"/>
                  <a:pt x="1784034" y="312326"/>
                  <a:pt x="1785617" y="307061"/>
                </a:cubicBezTo>
                <a:close/>
                <a:moveTo>
                  <a:pt x="2813222" y="301889"/>
                </a:moveTo>
                <a:lnTo>
                  <a:pt x="2809438" y="306906"/>
                </a:lnTo>
                <a:lnTo>
                  <a:pt x="2808539" y="309507"/>
                </a:lnTo>
                <a:lnTo>
                  <a:pt x="2802092" y="319067"/>
                </a:lnTo>
                <a:lnTo>
                  <a:pt x="2802345" y="320541"/>
                </a:lnTo>
                <a:cubicBezTo>
                  <a:pt x="2800595" y="328423"/>
                  <a:pt x="2792411" y="339035"/>
                  <a:pt x="2786132" y="348531"/>
                </a:cubicBezTo>
                <a:lnTo>
                  <a:pt x="2782694" y="354318"/>
                </a:lnTo>
                <a:lnTo>
                  <a:pt x="2784486" y="353523"/>
                </a:lnTo>
                <a:cubicBezTo>
                  <a:pt x="2785933" y="352807"/>
                  <a:pt x="2787316" y="351916"/>
                  <a:pt x="2787065" y="351215"/>
                </a:cubicBezTo>
                <a:cubicBezTo>
                  <a:pt x="2787190" y="351566"/>
                  <a:pt x="2786692" y="352551"/>
                  <a:pt x="2785737" y="353986"/>
                </a:cubicBezTo>
                <a:lnTo>
                  <a:pt x="2783240" y="357330"/>
                </a:lnTo>
                <a:lnTo>
                  <a:pt x="2783507" y="357286"/>
                </a:lnTo>
                <a:lnTo>
                  <a:pt x="2785475" y="355841"/>
                </a:lnTo>
                <a:lnTo>
                  <a:pt x="2801679" y="330053"/>
                </a:lnTo>
                <a:lnTo>
                  <a:pt x="2803299" y="326262"/>
                </a:lnTo>
                <a:cubicBezTo>
                  <a:pt x="2805433" y="320893"/>
                  <a:pt x="2807600" y="315236"/>
                  <a:pt x="2809851" y="309641"/>
                </a:cubicBezTo>
                <a:close/>
                <a:moveTo>
                  <a:pt x="1530273" y="287268"/>
                </a:moveTo>
                <a:cubicBezTo>
                  <a:pt x="1531139" y="291068"/>
                  <a:pt x="1530132" y="295268"/>
                  <a:pt x="1527862" y="298244"/>
                </a:cubicBezTo>
                <a:cubicBezTo>
                  <a:pt x="1527330" y="296270"/>
                  <a:pt x="1527442" y="294786"/>
                  <a:pt x="1527931" y="293166"/>
                </a:cubicBezTo>
                <a:cubicBezTo>
                  <a:pt x="1528422" y="291546"/>
                  <a:pt x="1529291" y="289789"/>
                  <a:pt x="1530273" y="287268"/>
                </a:cubicBezTo>
                <a:close/>
                <a:moveTo>
                  <a:pt x="2801269" y="285256"/>
                </a:moveTo>
                <a:cubicBezTo>
                  <a:pt x="2802774" y="285087"/>
                  <a:pt x="2802334" y="289636"/>
                  <a:pt x="2796059" y="295709"/>
                </a:cubicBezTo>
                <a:cubicBezTo>
                  <a:pt x="2797028" y="291516"/>
                  <a:pt x="2798209" y="288745"/>
                  <a:pt x="2799261" y="287115"/>
                </a:cubicBezTo>
                <a:cubicBezTo>
                  <a:pt x="2800051" y="285893"/>
                  <a:pt x="2800769" y="285312"/>
                  <a:pt x="2801269" y="285256"/>
                </a:cubicBezTo>
                <a:close/>
                <a:moveTo>
                  <a:pt x="1531478" y="283219"/>
                </a:moveTo>
                <a:cubicBezTo>
                  <a:pt x="1533858" y="285035"/>
                  <a:pt x="1531029" y="286276"/>
                  <a:pt x="1530273" y="287268"/>
                </a:cubicBezTo>
                <a:cubicBezTo>
                  <a:pt x="1529677" y="286815"/>
                  <a:pt x="1529569" y="286341"/>
                  <a:pt x="1529815" y="285710"/>
                </a:cubicBezTo>
                <a:cubicBezTo>
                  <a:pt x="1530060" y="285079"/>
                  <a:pt x="1530659" y="284295"/>
                  <a:pt x="1531478" y="283219"/>
                </a:cubicBezTo>
                <a:close/>
                <a:moveTo>
                  <a:pt x="1646897" y="279665"/>
                </a:moveTo>
                <a:cubicBezTo>
                  <a:pt x="1647040" y="282308"/>
                  <a:pt x="1647241" y="284568"/>
                  <a:pt x="1647169" y="284772"/>
                </a:cubicBezTo>
                <a:cubicBezTo>
                  <a:pt x="1647133" y="284875"/>
                  <a:pt x="1647028" y="284463"/>
                  <a:pt x="1646816" y="283328"/>
                </a:cubicBezTo>
                <a:lnTo>
                  <a:pt x="1646616" y="282177"/>
                </a:lnTo>
                <a:close/>
                <a:moveTo>
                  <a:pt x="1532683" y="279171"/>
                </a:moveTo>
                <a:cubicBezTo>
                  <a:pt x="1535064" y="280986"/>
                  <a:pt x="1532234" y="282227"/>
                  <a:pt x="1531478" y="283219"/>
                </a:cubicBezTo>
                <a:cubicBezTo>
                  <a:pt x="1530883" y="282766"/>
                  <a:pt x="1530774" y="282291"/>
                  <a:pt x="1531019" y="281661"/>
                </a:cubicBezTo>
                <a:cubicBezTo>
                  <a:pt x="1531265" y="281030"/>
                  <a:pt x="1531865" y="280245"/>
                  <a:pt x="1532683" y="279171"/>
                </a:cubicBezTo>
                <a:close/>
                <a:moveTo>
                  <a:pt x="2884196" y="272665"/>
                </a:moveTo>
                <a:lnTo>
                  <a:pt x="2877327" y="286045"/>
                </a:lnTo>
                <a:lnTo>
                  <a:pt x="2870238" y="298537"/>
                </a:lnTo>
                <a:lnTo>
                  <a:pt x="2864583" y="302515"/>
                </a:lnTo>
                <a:lnTo>
                  <a:pt x="2862175" y="304483"/>
                </a:lnTo>
                <a:lnTo>
                  <a:pt x="2878072" y="277834"/>
                </a:lnTo>
                <a:lnTo>
                  <a:pt x="2880784" y="275360"/>
                </a:lnTo>
                <a:close/>
                <a:moveTo>
                  <a:pt x="2821965" y="269105"/>
                </a:moveTo>
                <a:cubicBezTo>
                  <a:pt x="2820655" y="271387"/>
                  <a:pt x="2819599" y="273383"/>
                  <a:pt x="2819429" y="273514"/>
                </a:cubicBezTo>
                <a:cubicBezTo>
                  <a:pt x="2819343" y="273581"/>
                  <a:pt x="2819480" y="273180"/>
                  <a:pt x="2819916" y="272117"/>
                </a:cubicBezTo>
                <a:lnTo>
                  <a:pt x="2820372" y="271048"/>
                </a:lnTo>
                <a:close/>
                <a:moveTo>
                  <a:pt x="1965635" y="259142"/>
                </a:moveTo>
                <a:cubicBezTo>
                  <a:pt x="1967162" y="258941"/>
                  <a:pt x="1969312" y="264124"/>
                  <a:pt x="1967508" y="275295"/>
                </a:cubicBezTo>
                <a:cubicBezTo>
                  <a:pt x="1963206" y="264929"/>
                  <a:pt x="1964108" y="259343"/>
                  <a:pt x="1965635" y="259142"/>
                </a:cubicBezTo>
                <a:close/>
                <a:moveTo>
                  <a:pt x="2590316" y="254994"/>
                </a:moveTo>
                <a:lnTo>
                  <a:pt x="2589938" y="255397"/>
                </a:lnTo>
                <a:lnTo>
                  <a:pt x="2589708" y="255906"/>
                </a:lnTo>
                <a:close/>
                <a:moveTo>
                  <a:pt x="1782866" y="249544"/>
                </a:moveTo>
                <a:lnTo>
                  <a:pt x="1784390" y="264588"/>
                </a:lnTo>
                <a:lnTo>
                  <a:pt x="1785244" y="278999"/>
                </a:lnTo>
                <a:lnTo>
                  <a:pt x="1782650" y="285447"/>
                </a:lnTo>
                <a:lnTo>
                  <a:pt x="1781695" y="288424"/>
                </a:lnTo>
                <a:lnTo>
                  <a:pt x="1780528" y="257253"/>
                </a:lnTo>
                <a:lnTo>
                  <a:pt x="1781462" y="253684"/>
                </a:lnTo>
                <a:close/>
                <a:moveTo>
                  <a:pt x="2053434" y="249399"/>
                </a:moveTo>
                <a:lnTo>
                  <a:pt x="2042089" y="263118"/>
                </a:lnTo>
                <a:lnTo>
                  <a:pt x="2044149" y="276335"/>
                </a:lnTo>
                <a:lnTo>
                  <a:pt x="2048260" y="273194"/>
                </a:lnTo>
                <a:lnTo>
                  <a:pt x="2055000" y="265104"/>
                </a:lnTo>
                <a:close/>
                <a:moveTo>
                  <a:pt x="1911925" y="239724"/>
                </a:moveTo>
                <a:lnTo>
                  <a:pt x="1914040" y="245387"/>
                </a:lnTo>
                <a:lnTo>
                  <a:pt x="1913849" y="252637"/>
                </a:lnTo>
                <a:cubicBezTo>
                  <a:pt x="1913501" y="252150"/>
                  <a:pt x="1912912" y="246404"/>
                  <a:pt x="1911925" y="239724"/>
                </a:cubicBezTo>
                <a:close/>
                <a:moveTo>
                  <a:pt x="2731202" y="239309"/>
                </a:moveTo>
                <a:lnTo>
                  <a:pt x="2731031" y="239434"/>
                </a:lnTo>
                <a:cubicBezTo>
                  <a:pt x="2730620" y="239730"/>
                  <a:pt x="2730380" y="239894"/>
                  <a:pt x="2730380" y="239894"/>
                </a:cubicBezTo>
                <a:cubicBezTo>
                  <a:pt x="2720568" y="249536"/>
                  <a:pt x="2712488" y="257632"/>
                  <a:pt x="2704876" y="265247"/>
                </a:cubicBezTo>
                <a:lnTo>
                  <a:pt x="2699018" y="271043"/>
                </a:lnTo>
                <a:lnTo>
                  <a:pt x="2698346" y="272269"/>
                </a:lnTo>
                <a:cubicBezTo>
                  <a:pt x="2696613" y="274969"/>
                  <a:pt x="2688172" y="289090"/>
                  <a:pt x="2685175" y="295228"/>
                </a:cubicBezTo>
                <a:lnTo>
                  <a:pt x="2685052" y="295530"/>
                </a:lnTo>
                <a:lnTo>
                  <a:pt x="2691460" y="287217"/>
                </a:lnTo>
                <a:lnTo>
                  <a:pt x="2700470" y="275529"/>
                </a:lnTo>
                <a:lnTo>
                  <a:pt x="2703136" y="275407"/>
                </a:lnTo>
                <a:lnTo>
                  <a:pt x="2707373" y="276403"/>
                </a:lnTo>
                <a:lnTo>
                  <a:pt x="2690980" y="299413"/>
                </a:lnTo>
                <a:lnTo>
                  <a:pt x="2687820" y="304652"/>
                </a:lnTo>
                <a:lnTo>
                  <a:pt x="2700276" y="293042"/>
                </a:lnTo>
                <a:lnTo>
                  <a:pt x="2705115" y="284883"/>
                </a:lnTo>
                <a:lnTo>
                  <a:pt x="2707653" y="280667"/>
                </a:lnTo>
                <a:lnTo>
                  <a:pt x="2701366" y="286936"/>
                </a:lnTo>
                <a:lnTo>
                  <a:pt x="2715395" y="267221"/>
                </a:lnTo>
                <a:cubicBezTo>
                  <a:pt x="2718206" y="263415"/>
                  <a:pt x="2723914" y="251046"/>
                  <a:pt x="2729242" y="242132"/>
                </a:cubicBezTo>
                <a:close/>
                <a:moveTo>
                  <a:pt x="1557355" y="233657"/>
                </a:moveTo>
                <a:lnTo>
                  <a:pt x="1556171" y="239278"/>
                </a:lnTo>
                <a:lnTo>
                  <a:pt x="1556103" y="238065"/>
                </a:lnTo>
                <a:close/>
                <a:moveTo>
                  <a:pt x="2700716" y="231787"/>
                </a:moveTo>
                <a:lnTo>
                  <a:pt x="2676126" y="255897"/>
                </a:lnTo>
                <a:lnTo>
                  <a:pt x="2673105" y="259068"/>
                </a:lnTo>
                <a:lnTo>
                  <a:pt x="2673309" y="264098"/>
                </a:lnTo>
                <a:lnTo>
                  <a:pt x="2677715" y="260337"/>
                </a:lnTo>
                <a:lnTo>
                  <a:pt x="2682586" y="255650"/>
                </a:lnTo>
                <a:lnTo>
                  <a:pt x="2683298" y="254531"/>
                </a:lnTo>
                <a:cubicBezTo>
                  <a:pt x="2686073" y="250211"/>
                  <a:pt x="2690944" y="246443"/>
                  <a:pt x="2696058" y="240313"/>
                </a:cubicBezTo>
                <a:close/>
                <a:moveTo>
                  <a:pt x="2091856" y="228605"/>
                </a:moveTo>
                <a:lnTo>
                  <a:pt x="2088530" y="232030"/>
                </a:lnTo>
                <a:lnTo>
                  <a:pt x="2065897" y="257463"/>
                </a:lnTo>
                <a:lnTo>
                  <a:pt x="2066140" y="259529"/>
                </a:lnTo>
                <a:lnTo>
                  <a:pt x="2092986" y="239013"/>
                </a:lnTo>
                <a:lnTo>
                  <a:pt x="2093060" y="238956"/>
                </a:lnTo>
                <a:close/>
                <a:moveTo>
                  <a:pt x="2754402" y="224207"/>
                </a:moveTo>
                <a:cubicBezTo>
                  <a:pt x="2753092" y="226490"/>
                  <a:pt x="2752035" y="228486"/>
                  <a:pt x="2751865" y="228618"/>
                </a:cubicBezTo>
                <a:cubicBezTo>
                  <a:pt x="2751779" y="228683"/>
                  <a:pt x="2751915" y="228284"/>
                  <a:pt x="2752352" y="227220"/>
                </a:cubicBezTo>
                <a:lnTo>
                  <a:pt x="2752807" y="226151"/>
                </a:lnTo>
                <a:close/>
                <a:moveTo>
                  <a:pt x="2056249" y="222676"/>
                </a:moveTo>
                <a:lnTo>
                  <a:pt x="2057188" y="225808"/>
                </a:lnTo>
                <a:lnTo>
                  <a:pt x="2057218" y="229663"/>
                </a:lnTo>
                <a:cubicBezTo>
                  <a:pt x="2057069" y="229383"/>
                  <a:pt x="2056746" y="226289"/>
                  <a:pt x="2056249" y="222676"/>
                </a:cubicBezTo>
                <a:close/>
                <a:moveTo>
                  <a:pt x="2720505" y="212324"/>
                </a:moveTo>
                <a:cubicBezTo>
                  <a:pt x="2719173" y="215964"/>
                  <a:pt x="2716059" y="218926"/>
                  <a:pt x="2712553" y="220181"/>
                </a:cubicBezTo>
                <a:cubicBezTo>
                  <a:pt x="2713177" y="218243"/>
                  <a:pt x="2714074" y="217065"/>
                  <a:pt x="2715360" y="215979"/>
                </a:cubicBezTo>
                <a:cubicBezTo>
                  <a:pt x="2716646" y="214892"/>
                  <a:pt x="2718322" y="213896"/>
                  <a:pt x="2720505" y="212324"/>
                </a:cubicBezTo>
                <a:close/>
                <a:moveTo>
                  <a:pt x="2620102" y="210650"/>
                </a:moveTo>
                <a:lnTo>
                  <a:pt x="2618384" y="212425"/>
                </a:lnTo>
                <a:lnTo>
                  <a:pt x="2616946" y="214716"/>
                </a:lnTo>
                <a:lnTo>
                  <a:pt x="2618919" y="212179"/>
                </a:lnTo>
                <a:lnTo>
                  <a:pt x="2618721" y="212371"/>
                </a:lnTo>
                <a:lnTo>
                  <a:pt x="2619369" y="211603"/>
                </a:lnTo>
                <a:lnTo>
                  <a:pt x="2619981" y="210816"/>
                </a:lnTo>
                <a:close/>
                <a:moveTo>
                  <a:pt x="2723703" y="209596"/>
                </a:moveTo>
                <a:cubicBezTo>
                  <a:pt x="2724707" y="212400"/>
                  <a:pt x="2721673" y="211905"/>
                  <a:pt x="2720505" y="212324"/>
                </a:cubicBezTo>
                <a:cubicBezTo>
                  <a:pt x="2720254" y="211623"/>
                  <a:pt x="2720420" y="211167"/>
                  <a:pt x="2720967" y="210775"/>
                </a:cubicBezTo>
                <a:cubicBezTo>
                  <a:pt x="2721513" y="210381"/>
                  <a:pt x="2722438" y="210050"/>
                  <a:pt x="2723703" y="209596"/>
                </a:cubicBezTo>
                <a:close/>
                <a:moveTo>
                  <a:pt x="2726902" y="206870"/>
                </a:moveTo>
                <a:cubicBezTo>
                  <a:pt x="2727906" y="209673"/>
                  <a:pt x="2724872" y="209177"/>
                  <a:pt x="2723703" y="209596"/>
                </a:cubicBezTo>
                <a:cubicBezTo>
                  <a:pt x="2723452" y="208896"/>
                  <a:pt x="2723619" y="208440"/>
                  <a:pt x="2724165" y="208048"/>
                </a:cubicBezTo>
                <a:cubicBezTo>
                  <a:pt x="2724711" y="207654"/>
                  <a:pt x="2725636" y="207323"/>
                  <a:pt x="2726902" y="206870"/>
                </a:cubicBezTo>
                <a:close/>
                <a:moveTo>
                  <a:pt x="2255789" y="185524"/>
                </a:moveTo>
                <a:lnTo>
                  <a:pt x="2256070" y="186403"/>
                </a:lnTo>
                <a:lnTo>
                  <a:pt x="2256222" y="186880"/>
                </a:lnTo>
                <a:lnTo>
                  <a:pt x="2256223" y="186879"/>
                </a:lnTo>
                <a:lnTo>
                  <a:pt x="2256070" y="186403"/>
                </a:lnTo>
                <a:lnTo>
                  <a:pt x="2256069" y="186399"/>
                </a:lnTo>
                <a:cubicBezTo>
                  <a:pt x="2255852" y="185718"/>
                  <a:pt x="2255665" y="185136"/>
                  <a:pt x="2255789" y="185524"/>
                </a:cubicBezTo>
                <a:close/>
                <a:moveTo>
                  <a:pt x="2220758" y="182446"/>
                </a:moveTo>
                <a:lnTo>
                  <a:pt x="2220416" y="182835"/>
                </a:lnTo>
                <a:cubicBezTo>
                  <a:pt x="2218862" y="184709"/>
                  <a:pt x="2217948" y="185992"/>
                  <a:pt x="2218393" y="185949"/>
                </a:cubicBezTo>
                <a:lnTo>
                  <a:pt x="2219031" y="185533"/>
                </a:lnTo>
                <a:close/>
                <a:moveTo>
                  <a:pt x="2772131" y="182234"/>
                </a:moveTo>
                <a:lnTo>
                  <a:pt x="2768101" y="186285"/>
                </a:lnTo>
                <a:lnTo>
                  <a:pt x="2768699" y="185236"/>
                </a:lnTo>
                <a:close/>
                <a:moveTo>
                  <a:pt x="1835998" y="170297"/>
                </a:moveTo>
                <a:cubicBezTo>
                  <a:pt x="1838139" y="169231"/>
                  <a:pt x="1829572" y="173492"/>
                  <a:pt x="1829572" y="173492"/>
                </a:cubicBezTo>
                <a:cubicBezTo>
                  <a:pt x="1829572" y="173492"/>
                  <a:pt x="1828820" y="174149"/>
                  <a:pt x="1827880" y="174971"/>
                </a:cubicBezTo>
                <a:lnTo>
                  <a:pt x="1826528" y="176153"/>
                </a:lnTo>
                <a:lnTo>
                  <a:pt x="1824496" y="177927"/>
                </a:lnTo>
                <a:cubicBezTo>
                  <a:pt x="1823932" y="178420"/>
                  <a:pt x="1824307" y="178093"/>
                  <a:pt x="1825060" y="177435"/>
                </a:cubicBezTo>
                <a:lnTo>
                  <a:pt x="1826528" y="176153"/>
                </a:lnTo>
                <a:lnTo>
                  <a:pt x="1829572" y="173492"/>
                </a:lnTo>
                <a:cubicBezTo>
                  <a:pt x="1833380" y="171598"/>
                  <a:pt x="1835285" y="170652"/>
                  <a:pt x="1835998" y="170297"/>
                </a:cubicBezTo>
                <a:close/>
                <a:moveTo>
                  <a:pt x="2659338" y="161973"/>
                </a:moveTo>
                <a:cubicBezTo>
                  <a:pt x="2660342" y="164776"/>
                  <a:pt x="2657307" y="164281"/>
                  <a:pt x="2656140" y="164699"/>
                </a:cubicBezTo>
                <a:cubicBezTo>
                  <a:pt x="2655889" y="163999"/>
                  <a:pt x="2656056" y="163543"/>
                  <a:pt x="2656601" y="163150"/>
                </a:cubicBezTo>
                <a:cubicBezTo>
                  <a:pt x="2657147" y="162757"/>
                  <a:pt x="2658072" y="162425"/>
                  <a:pt x="2659338" y="161973"/>
                </a:cubicBezTo>
                <a:close/>
                <a:moveTo>
                  <a:pt x="2403484" y="152205"/>
                </a:moveTo>
                <a:lnTo>
                  <a:pt x="2405148" y="153185"/>
                </a:lnTo>
                <a:cubicBezTo>
                  <a:pt x="2393385" y="165898"/>
                  <a:pt x="2383141" y="176290"/>
                  <a:pt x="2396231" y="160642"/>
                </a:cubicBezTo>
                <a:close/>
                <a:moveTo>
                  <a:pt x="2403543" y="152138"/>
                </a:moveTo>
                <a:lnTo>
                  <a:pt x="2403484" y="152205"/>
                </a:lnTo>
                <a:lnTo>
                  <a:pt x="2403477" y="152202"/>
                </a:lnTo>
                <a:close/>
                <a:moveTo>
                  <a:pt x="2170396" y="150979"/>
                </a:moveTo>
                <a:lnTo>
                  <a:pt x="2158763" y="162145"/>
                </a:lnTo>
                <a:lnTo>
                  <a:pt x="2164593" y="174774"/>
                </a:lnTo>
                <a:lnTo>
                  <a:pt x="2172584" y="167527"/>
                </a:lnTo>
                <a:lnTo>
                  <a:pt x="2172249" y="165000"/>
                </a:lnTo>
                <a:lnTo>
                  <a:pt x="2167780" y="169134"/>
                </a:lnTo>
                <a:lnTo>
                  <a:pt x="2172069" y="163633"/>
                </a:lnTo>
                <a:close/>
                <a:moveTo>
                  <a:pt x="2441600" y="148564"/>
                </a:moveTo>
                <a:cubicBezTo>
                  <a:pt x="2443104" y="148394"/>
                  <a:pt x="2442664" y="152943"/>
                  <a:pt x="2436391" y="159018"/>
                </a:cubicBezTo>
                <a:cubicBezTo>
                  <a:pt x="2437358" y="154824"/>
                  <a:pt x="2438540" y="152052"/>
                  <a:pt x="2439591" y="150423"/>
                </a:cubicBezTo>
                <a:cubicBezTo>
                  <a:pt x="2440381" y="149200"/>
                  <a:pt x="2441099" y="148619"/>
                  <a:pt x="2441600" y="148564"/>
                </a:cubicBezTo>
                <a:close/>
                <a:moveTo>
                  <a:pt x="2663933" y="147918"/>
                </a:moveTo>
                <a:cubicBezTo>
                  <a:pt x="2665437" y="147749"/>
                  <a:pt x="2664996" y="152297"/>
                  <a:pt x="2658723" y="158373"/>
                </a:cubicBezTo>
                <a:cubicBezTo>
                  <a:pt x="2659691" y="154179"/>
                  <a:pt x="2660871" y="151409"/>
                  <a:pt x="2661924" y="149778"/>
                </a:cubicBezTo>
                <a:cubicBezTo>
                  <a:pt x="2662714" y="148554"/>
                  <a:pt x="2663432" y="147974"/>
                  <a:pt x="2663933" y="147918"/>
                </a:cubicBezTo>
                <a:close/>
                <a:moveTo>
                  <a:pt x="2153595" y="143093"/>
                </a:moveTo>
                <a:lnTo>
                  <a:pt x="2153915" y="143428"/>
                </a:lnTo>
                <a:cubicBezTo>
                  <a:pt x="2154605" y="143914"/>
                  <a:pt x="2155069" y="144261"/>
                  <a:pt x="2154334" y="144426"/>
                </a:cubicBezTo>
                <a:lnTo>
                  <a:pt x="2153745" y="144333"/>
                </a:lnTo>
                <a:close/>
                <a:moveTo>
                  <a:pt x="2704568" y="137336"/>
                </a:moveTo>
                <a:lnTo>
                  <a:pt x="2700535" y="141388"/>
                </a:lnTo>
                <a:lnTo>
                  <a:pt x="2701135" y="140340"/>
                </a:lnTo>
                <a:close/>
                <a:moveTo>
                  <a:pt x="2417906" y="135435"/>
                </a:moveTo>
                <a:cubicBezTo>
                  <a:pt x="2416698" y="137581"/>
                  <a:pt x="2413215" y="142122"/>
                  <a:pt x="2409973" y="145953"/>
                </a:cubicBezTo>
                <a:lnTo>
                  <a:pt x="2403543" y="152138"/>
                </a:lnTo>
                <a:close/>
                <a:moveTo>
                  <a:pt x="2746860" y="135328"/>
                </a:moveTo>
                <a:lnTo>
                  <a:pt x="2739990" y="148709"/>
                </a:lnTo>
                <a:lnTo>
                  <a:pt x="2732902" y="161199"/>
                </a:lnTo>
                <a:lnTo>
                  <a:pt x="2727245" y="165178"/>
                </a:lnTo>
                <a:lnTo>
                  <a:pt x="2724838" y="167146"/>
                </a:lnTo>
                <a:lnTo>
                  <a:pt x="2740735" y="140496"/>
                </a:lnTo>
                <a:lnTo>
                  <a:pt x="2743448" y="138022"/>
                </a:lnTo>
                <a:close/>
                <a:moveTo>
                  <a:pt x="2200607" y="131113"/>
                </a:moveTo>
                <a:cubicBezTo>
                  <a:pt x="2201109" y="132515"/>
                  <a:pt x="2195072" y="134677"/>
                  <a:pt x="2195072" y="134677"/>
                </a:cubicBezTo>
                <a:cubicBezTo>
                  <a:pt x="2191566" y="135933"/>
                  <a:pt x="2194068" y="131875"/>
                  <a:pt x="2189199" y="133619"/>
                </a:cubicBezTo>
                <a:lnTo>
                  <a:pt x="2187284" y="135400"/>
                </a:lnTo>
                <a:lnTo>
                  <a:pt x="2188783" y="143977"/>
                </a:lnTo>
                <a:lnTo>
                  <a:pt x="2195574" y="136080"/>
                </a:lnTo>
                <a:lnTo>
                  <a:pt x="2188941" y="144875"/>
                </a:lnTo>
                <a:lnTo>
                  <a:pt x="2189200" y="146363"/>
                </a:lnTo>
                <a:lnTo>
                  <a:pt x="2195205" y="139342"/>
                </a:lnTo>
                <a:cubicBezTo>
                  <a:pt x="2198613" y="135057"/>
                  <a:pt x="2200858" y="131814"/>
                  <a:pt x="2200607" y="131113"/>
                </a:cubicBezTo>
                <a:close/>
                <a:moveTo>
                  <a:pt x="2422940" y="130469"/>
                </a:moveTo>
                <a:cubicBezTo>
                  <a:pt x="2423441" y="131870"/>
                  <a:pt x="2417404" y="134032"/>
                  <a:pt x="2417404" y="134032"/>
                </a:cubicBezTo>
                <a:cubicBezTo>
                  <a:pt x="2413899" y="135288"/>
                  <a:pt x="2416400" y="131229"/>
                  <a:pt x="2411531" y="132973"/>
                </a:cubicBezTo>
                <a:cubicBezTo>
                  <a:pt x="2408529" y="135631"/>
                  <a:pt x="2400380" y="143557"/>
                  <a:pt x="2394179" y="148941"/>
                </a:cubicBezTo>
                <a:lnTo>
                  <a:pt x="2393117" y="149960"/>
                </a:lnTo>
                <a:lnTo>
                  <a:pt x="2389039" y="156582"/>
                </a:lnTo>
                <a:cubicBezTo>
                  <a:pt x="2384828" y="163961"/>
                  <a:pt x="2380915" y="171636"/>
                  <a:pt x="2377561" y="179849"/>
                </a:cubicBezTo>
                <a:cubicBezTo>
                  <a:pt x="2381281" y="175070"/>
                  <a:pt x="2385359" y="167769"/>
                  <a:pt x="2385651" y="170329"/>
                </a:cubicBezTo>
                <a:lnTo>
                  <a:pt x="2384643" y="176004"/>
                </a:lnTo>
                <a:lnTo>
                  <a:pt x="2381953" y="178835"/>
                </a:lnTo>
                <a:lnTo>
                  <a:pt x="2390336" y="171616"/>
                </a:lnTo>
                <a:cubicBezTo>
                  <a:pt x="2394469" y="168092"/>
                  <a:pt x="2398391" y="164565"/>
                  <a:pt x="2401764" y="160669"/>
                </a:cubicBezTo>
                <a:lnTo>
                  <a:pt x="2406793" y="153534"/>
                </a:lnTo>
                <a:lnTo>
                  <a:pt x="2407227" y="153625"/>
                </a:lnTo>
                <a:cubicBezTo>
                  <a:pt x="2407715" y="153452"/>
                  <a:pt x="2407931" y="152979"/>
                  <a:pt x="2407678" y="152278"/>
                </a:cubicBezTo>
                <a:lnTo>
                  <a:pt x="2406793" y="153534"/>
                </a:lnTo>
                <a:lnTo>
                  <a:pt x="2405148" y="153185"/>
                </a:lnTo>
                <a:cubicBezTo>
                  <a:pt x="2413961" y="143437"/>
                  <a:pt x="2423441" y="131870"/>
                  <a:pt x="2422940" y="130469"/>
                </a:cubicBezTo>
                <a:close/>
                <a:moveTo>
                  <a:pt x="2270180" y="111613"/>
                </a:moveTo>
                <a:lnTo>
                  <a:pt x="2269638" y="113834"/>
                </a:lnTo>
                <a:cubicBezTo>
                  <a:pt x="2269518" y="114321"/>
                  <a:pt x="2269697" y="113590"/>
                  <a:pt x="2269905" y="112738"/>
                </a:cubicBezTo>
                <a:close/>
                <a:moveTo>
                  <a:pt x="2256185" y="109393"/>
                </a:moveTo>
                <a:cubicBezTo>
                  <a:pt x="2256021" y="112616"/>
                  <a:pt x="2254657" y="113103"/>
                  <a:pt x="2251152" y="114359"/>
                </a:cubicBezTo>
                <a:cubicBezTo>
                  <a:pt x="2251485" y="113448"/>
                  <a:pt x="2252110" y="112434"/>
                  <a:pt x="2252969" y="111533"/>
                </a:cubicBezTo>
                <a:cubicBezTo>
                  <a:pt x="2253827" y="110633"/>
                  <a:pt x="2254919" y="109846"/>
                  <a:pt x="2256185" y="109393"/>
                </a:cubicBezTo>
                <a:close/>
                <a:moveTo>
                  <a:pt x="2478518" y="108747"/>
                </a:moveTo>
                <a:cubicBezTo>
                  <a:pt x="2478353" y="111969"/>
                  <a:pt x="2476990" y="112458"/>
                  <a:pt x="2473483" y="113714"/>
                </a:cubicBezTo>
                <a:cubicBezTo>
                  <a:pt x="2473817" y="112804"/>
                  <a:pt x="2474443" y="111789"/>
                  <a:pt x="2475301" y="110889"/>
                </a:cubicBezTo>
                <a:cubicBezTo>
                  <a:pt x="2476159" y="109987"/>
                  <a:pt x="2477251" y="109201"/>
                  <a:pt x="2478518" y="108747"/>
                </a:cubicBezTo>
                <a:close/>
                <a:moveTo>
                  <a:pt x="2232793" y="90092"/>
                </a:moveTo>
                <a:cubicBezTo>
                  <a:pt x="2232793" y="90092"/>
                  <a:pt x="2228929" y="94145"/>
                  <a:pt x="2228476" y="95641"/>
                </a:cubicBezTo>
                <a:cubicBezTo>
                  <a:pt x="2228327" y="96140"/>
                  <a:pt x="2228554" y="96355"/>
                  <a:pt x="2229430" y="96041"/>
                </a:cubicBezTo>
                <a:cubicBezTo>
                  <a:pt x="2234298" y="94298"/>
                  <a:pt x="2235325" y="89185"/>
                  <a:pt x="2232793" y="90092"/>
                </a:cubicBezTo>
                <a:close/>
                <a:moveTo>
                  <a:pt x="2513816" y="89515"/>
                </a:moveTo>
                <a:cubicBezTo>
                  <a:pt x="2513816" y="89515"/>
                  <a:pt x="2512373" y="93460"/>
                  <a:pt x="2510035" y="94295"/>
                </a:cubicBezTo>
                <a:cubicBezTo>
                  <a:pt x="2509111" y="94628"/>
                  <a:pt x="2508780" y="94434"/>
                  <a:pt x="2508830" y="93970"/>
                </a:cubicBezTo>
                <a:cubicBezTo>
                  <a:pt x="2508906" y="93275"/>
                  <a:pt x="2509839" y="91977"/>
                  <a:pt x="2510910" y="90944"/>
                </a:cubicBezTo>
                <a:cubicBezTo>
                  <a:pt x="2511982" y="89913"/>
                  <a:pt x="2513190" y="89147"/>
                  <a:pt x="2513816" y="89515"/>
                </a:cubicBezTo>
                <a:close/>
                <a:moveTo>
                  <a:pt x="2455124" y="89448"/>
                </a:moveTo>
                <a:cubicBezTo>
                  <a:pt x="2455124" y="89448"/>
                  <a:pt x="2451262" y="93500"/>
                  <a:pt x="2450809" y="94996"/>
                </a:cubicBezTo>
                <a:cubicBezTo>
                  <a:pt x="2450658" y="95495"/>
                  <a:pt x="2450886" y="95710"/>
                  <a:pt x="2451762" y="95396"/>
                </a:cubicBezTo>
                <a:cubicBezTo>
                  <a:pt x="2456632" y="93652"/>
                  <a:pt x="2457657" y="88540"/>
                  <a:pt x="2455124" y="89448"/>
                </a:cubicBezTo>
                <a:close/>
                <a:moveTo>
                  <a:pt x="2394732" y="87516"/>
                </a:moveTo>
                <a:cubicBezTo>
                  <a:pt x="2393422" y="89798"/>
                  <a:pt x="2392366" y="91794"/>
                  <a:pt x="2392195" y="91926"/>
                </a:cubicBezTo>
                <a:cubicBezTo>
                  <a:pt x="2392109" y="91991"/>
                  <a:pt x="2392246" y="91591"/>
                  <a:pt x="2392683" y="90529"/>
                </a:cubicBezTo>
                <a:lnTo>
                  <a:pt x="2393138" y="89459"/>
                </a:lnTo>
                <a:close/>
                <a:moveTo>
                  <a:pt x="2617065" y="86870"/>
                </a:moveTo>
                <a:cubicBezTo>
                  <a:pt x="2615754" y="89154"/>
                  <a:pt x="2614698" y="91150"/>
                  <a:pt x="2614528" y="91280"/>
                </a:cubicBezTo>
                <a:cubicBezTo>
                  <a:pt x="2614442" y="91346"/>
                  <a:pt x="2614578" y="90946"/>
                  <a:pt x="2615015" y="89884"/>
                </a:cubicBezTo>
                <a:lnTo>
                  <a:pt x="2615470" y="88814"/>
                </a:lnTo>
                <a:close/>
                <a:moveTo>
                  <a:pt x="2159229" y="65531"/>
                </a:moveTo>
                <a:lnTo>
                  <a:pt x="2160000" y="66080"/>
                </a:lnTo>
                <a:cubicBezTo>
                  <a:pt x="2160840" y="66453"/>
                  <a:pt x="2161542" y="66771"/>
                  <a:pt x="2161804" y="67060"/>
                </a:cubicBezTo>
                <a:cubicBezTo>
                  <a:pt x="2162068" y="67348"/>
                  <a:pt x="2161891" y="67607"/>
                  <a:pt x="2160974" y="67855"/>
                </a:cubicBezTo>
                <a:lnTo>
                  <a:pt x="2159517" y="67828"/>
                </a:lnTo>
                <a:close/>
                <a:moveTo>
                  <a:pt x="2293272" y="30735"/>
                </a:moveTo>
                <a:cubicBezTo>
                  <a:pt x="2291940" y="34375"/>
                  <a:pt x="2288825" y="37336"/>
                  <a:pt x="2285320" y="38590"/>
                </a:cubicBezTo>
                <a:cubicBezTo>
                  <a:pt x="2285943" y="36654"/>
                  <a:pt x="2286841" y="35476"/>
                  <a:pt x="2288127" y="34389"/>
                </a:cubicBezTo>
                <a:cubicBezTo>
                  <a:pt x="2289413" y="33303"/>
                  <a:pt x="2291089" y="32307"/>
                  <a:pt x="2293272" y="30735"/>
                </a:cubicBezTo>
                <a:close/>
                <a:moveTo>
                  <a:pt x="2515604" y="30089"/>
                </a:moveTo>
                <a:cubicBezTo>
                  <a:pt x="2514272" y="33729"/>
                  <a:pt x="2511157" y="36691"/>
                  <a:pt x="2507652" y="37946"/>
                </a:cubicBezTo>
                <a:cubicBezTo>
                  <a:pt x="2508276" y="36009"/>
                  <a:pt x="2509172" y="34831"/>
                  <a:pt x="2510458" y="33745"/>
                </a:cubicBezTo>
                <a:cubicBezTo>
                  <a:pt x="2511745" y="32657"/>
                  <a:pt x="2513421" y="31662"/>
                  <a:pt x="2515604" y="30089"/>
                </a:cubicBezTo>
                <a:close/>
                <a:moveTo>
                  <a:pt x="2296470" y="28007"/>
                </a:moveTo>
                <a:cubicBezTo>
                  <a:pt x="2297474" y="30811"/>
                  <a:pt x="2294440" y="30316"/>
                  <a:pt x="2293272" y="30735"/>
                </a:cubicBezTo>
                <a:cubicBezTo>
                  <a:pt x="2293021" y="30033"/>
                  <a:pt x="2293188" y="29578"/>
                  <a:pt x="2293733" y="29185"/>
                </a:cubicBezTo>
                <a:cubicBezTo>
                  <a:pt x="2294278" y="28792"/>
                  <a:pt x="2295205" y="28461"/>
                  <a:pt x="2296470" y="28007"/>
                </a:cubicBezTo>
                <a:close/>
                <a:moveTo>
                  <a:pt x="2518802" y="27363"/>
                </a:moveTo>
                <a:cubicBezTo>
                  <a:pt x="2519807" y="30166"/>
                  <a:pt x="2516773" y="29671"/>
                  <a:pt x="2515604" y="30089"/>
                </a:cubicBezTo>
                <a:cubicBezTo>
                  <a:pt x="2515353" y="29388"/>
                  <a:pt x="2515520" y="28933"/>
                  <a:pt x="2516066" y="28540"/>
                </a:cubicBezTo>
                <a:cubicBezTo>
                  <a:pt x="2516611" y="28146"/>
                  <a:pt x="2517537" y="27815"/>
                  <a:pt x="2518802" y="27363"/>
                </a:cubicBezTo>
                <a:close/>
                <a:moveTo>
                  <a:pt x="2299668" y="25280"/>
                </a:moveTo>
                <a:cubicBezTo>
                  <a:pt x="2300673" y="28084"/>
                  <a:pt x="2297639" y="27589"/>
                  <a:pt x="2296470" y="28007"/>
                </a:cubicBezTo>
                <a:cubicBezTo>
                  <a:pt x="2296219" y="27307"/>
                  <a:pt x="2296386" y="26851"/>
                  <a:pt x="2296931" y="26458"/>
                </a:cubicBezTo>
                <a:cubicBezTo>
                  <a:pt x="2297478" y="26066"/>
                  <a:pt x="2298403" y="25734"/>
                  <a:pt x="2299668" y="25280"/>
                </a:cubicBezTo>
                <a:close/>
                <a:moveTo>
                  <a:pt x="2522001" y="24636"/>
                </a:moveTo>
                <a:cubicBezTo>
                  <a:pt x="2523005" y="27439"/>
                  <a:pt x="2519970" y="26944"/>
                  <a:pt x="2518802" y="27363"/>
                </a:cubicBezTo>
                <a:cubicBezTo>
                  <a:pt x="2518551" y="26661"/>
                  <a:pt x="2518717" y="26206"/>
                  <a:pt x="2519264" y="25814"/>
                </a:cubicBezTo>
                <a:cubicBezTo>
                  <a:pt x="2519810" y="25420"/>
                  <a:pt x="2520735" y="25089"/>
                  <a:pt x="2522001" y="24636"/>
                </a:cubicBezTo>
                <a:close/>
                <a:moveTo>
                  <a:pt x="2344899" y="645"/>
                </a:moveTo>
                <a:lnTo>
                  <a:pt x="2340867" y="4697"/>
                </a:lnTo>
                <a:lnTo>
                  <a:pt x="2341466" y="3647"/>
                </a:lnTo>
                <a:close/>
                <a:moveTo>
                  <a:pt x="2556684" y="614"/>
                </a:moveTo>
                <a:cubicBezTo>
                  <a:pt x="2535889" y="25988"/>
                  <a:pt x="2504045" y="50573"/>
                  <a:pt x="2481384" y="75034"/>
                </a:cubicBezTo>
                <a:cubicBezTo>
                  <a:pt x="2488169" y="67595"/>
                  <a:pt x="2475182" y="80418"/>
                  <a:pt x="2476936" y="81635"/>
                </a:cubicBezTo>
                <a:cubicBezTo>
                  <a:pt x="2480278" y="83601"/>
                  <a:pt x="2481886" y="76435"/>
                  <a:pt x="2481886" y="76435"/>
                </a:cubicBezTo>
                <a:cubicBezTo>
                  <a:pt x="2496818" y="62914"/>
                  <a:pt x="2511071" y="49638"/>
                  <a:pt x="2525131" y="36825"/>
                </a:cubicBezTo>
                <a:lnTo>
                  <a:pt x="2553437" y="12066"/>
                </a:lnTo>
                <a:lnTo>
                  <a:pt x="2550571" y="16634"/>
                </a:lnTo>
                <a:lnTo>
                  <a:pt x="2550466" y="16848"/>
                </a:lnTo>
                <a:lnTo>
                  <a:pt x="2549296" y="18023"/>
                </a:lnTo>
                <a:cubicBezTo>
                  <a:pt x="2546097" y="20749"/>
                  <a:pt x="2529606" y="34829"/>
                  <a:pt x="2530108" y="36230"/>
                </a:cubicBezTo>
                <a:cubicBezTo>
                  <a:pt x="2531698" y="40668"/>
                  <a:pt x="2547688" y="25189"/>
                  <a:pt x="2545351" y="26026"/>
                </a:cubicBezTo>
                <a:lnTo>
                  <a:pt x="2546695" y="24696"/>
                </a:lnTo>
                <a:lnTo>
                  <a:pt x="2547383" y="27400"/>
                </a:lnTo>
                <a:cubicBezTo>
                  <a:pt x="2548299" y="26843"/>
                  <a:pt x="2549783" y="25005"/>
                  <a:pt x="2551502" y="22566"/>
                </a:cubicBezTo>
                <a:lnTo>
                  <a:pt x="2555693" y="16171"/>
                </a:lnTo>
                <a:lnTo>
                  <a:pt x="2559699" y="12714"/>
                </a:lnTo>
                <a:cubicBezTo>
                  <a:pt x="2563707" y="12861"/>
                  <a:pt x="2549358" y="26172"/>
                  <a:pt x="2549358" y="26172"/>
                </a:cubicBezTo>
                <a:cubicBezTo>
                  <a:pt x="2521716" y="50834"/>
                  <a:pt x="2498553" y="73893"/>
                  <a:pt x="2476168" y="94827"/>
                </a:cubicBezTo>
                <a:cubicBezTo>
                  <a:pt x="2474333" y="97065"/>
                  <a:pt x="2447162" y="119978"/>
                  <a:pt x="2449922" y="123999"/>
                </a:cubicBezTo>
                <a:cubicBezTo>
                  <a:pt x="2452094" y="126384"/>
                  <a:pt x="2468945" y="109014"/>
                  <a:pt x="2454205" y="120619"/>
                </a:cubicBezTo>
                <a:cubicBezTo>
                  <a:pt x="2475923" y="101505"/>
                  <a:pt x="2493942" y="83717"/>
                  <a:pt x="2514409" y="64787"/>
                </a:cubicBezTo>
                <a:cubicBezTo>
                  <a:pt x="2515577" y="64368"/>
                  <a:pt x="2533871" y="43054"/>
                  <a:pt x="2536906" y="43548"/>
                </a:cubicBezTo>
                <a:cubicBezTo>
                  <a:pt x="2540833" y="47151"/>
                  <a:pt x="2525478" y="57659"/>
                  <a:pt x="2525478" y="57659"/>
                </a:cubicBezTo>
                <a:cubicBezTo>
                  <a:pt x="2499312" y="83374"/>
                  <a:pt x="2485466" y="98087"/>
                  <a:pt x="2459965" y="121982"/>
                </a:cubicBezTo>
                <a:cubicBezTo>
                  <a:pt x="2458131" y="124221"/>
                  <a:pt x="2433215" y="146063"/>
                  <a:pt x="2435471" y="148681"/>
                </a:cubicBezTo>
                <a:cubicBezTo>
                  <a:pt x="2438505" y="149176"/>
                  <a:pt x="2455435" y="128350"/>
                  <a:pt x="2453600" y="130589"/>
                </a:cubicBezTo>
                <a:cubicBezTo>
                  <a:pt x="2460971" y="124786"/>
                  <a:pt x="2464834" y="120239"/>
                  <a:pt x="2473483" y="113714"/>
                </a:cubicBezTo>
                <a:cubicBezTo>
                  <a:pt x="2464506" y="126683"/>
                  <a:pt x="2450988" y="134952"/>
                  <a:pt x="2441507" y="146519"/>
                </a:cubicBezTo>
                <a:cubicBezTo>
                  <a:pt x="2438505" y="149176"/>
                  <a:pt x="2437563" y="154522"/>
                  <a:pt x="2433698" y="159069"/>
                </a:cubicBezTo>
                <a:cubicBezTo>
                  <a:pt x="2429307" y="165520"/>
                  <a:pt x="2422890" y="172299"/>
                  <a:pt x="2416387" y="178912"/>
                </a:cubicBezTo>
                <a:lnTo>
                  <a:pt x="2399430" y="196828"/>
                </a:lnTo>
                <a:lnTo>
                  <a:pt x="2422657" y="175929"/>
                </a:lnTo>
                <a:lnTo>
                  <a:pt x="2394659" y="203380"/>
                </a:lnTo>
                <a:lnTo>
                  <a:pt x="2394107" y="204356"/>
                </a:lnTo>
                <a:cubicBezTo>
                  <a:pt x="2395697" y="208795"/>
                  <a:pt x="2403423" y="196011"/>
                  <a:pt x="2404592" y="195593"/>
                </a:cubicBezTo>
                <a:lnTo>
                  <a:pt x="2423508" y="176344"/>
                </a:lnTo>
                <a:lnTo>
                  <a:pt x="2427028" y="171611"/>
                </a:lnTo>
                <a:lnTo>
                  <a:pt x="2422657" y="175929"/>
                </a:lnTo>
                <a:cubicBezTo>
                  <a:pt x="2423281" y="173991"/>
                  <a:pt x="2424178" y="172813"/>
                  <a:pt x="2425464" y="171727"/>
                </a:cubicBezTo>
                <a:lnTo>
                  <a:pt x="2428594" y="169504"/>
                </a:lnTo>
                <a:lnTo>
                  <a:pt x="2436391" y="159018"/>
                </a:lnTo>
                <a:lnTo>
                  <a:pt x="2432503" y="165906"/>
                </a:lnTo>
                <a:lnTo>
                  <a:pt x="2433806" y="165345"/>
                </a:lnTo>
                <a:lnTo>
                  <a:pt x="2431903" y="166968"/>
                </a:lnTo>
                <a:lnTo>
                  <a:pt x="2430800" y="168923"/>
                </a:lnTo>
                <a:lnTo>
                  <a:pt x="2436952" y="162663"/>
                </a:lnTo>
                <a:lnTo>
                  <a:pt x="2433806" y="165345"/>
                </a:lnTo>
                <a:cubicBezTo>
                  <a:pt x="2433556" y="164644"/>
                  <a:pt x="2433722" y="164189"/>
                  <a:pt x="2434268" y="163796"/>
                </a:cubicBezTo>
                <a:lnTo>
                  <a:pt x="2436990" y="162623"/>
                </a:lnTo>
                <a:lnTo>
                  <a:pt x="2444467" y="155015"/>
                </a:lnTo>
                <a:cubicBezTo>
                  <a:pt x="2457659" y="141921"/>
                  <a:pt x="2470868" y="129413"/>
                  <a:pt x="2484453" y="117957"/>
                </a:cubicBezTo>
                <a:cubicBezTo>
                  <a:pt x="2468418" y="138528"/>
                  <a:pt x="2451674" y="150901"/>
                  <a:pt x="2435696" y="167226"/>
                </a:cubicBezTo>
                <a:lnTo>
                  <a:pt x="2424390" y="180281"/>
                </a:lnTo>
                <a:lnTo>
                  <a:pt x="2423646" y="181599"/>
                </a:lnTo>
                <a:lnTo>
                  <a:pt x="2430180" y="175309"/>
                </a:lnTo>
                <a:cubicBezTo>
                  <a:pt x="2444282" y="161460"/>
                  <a:pt x="2458241" y="148290"/>
                  <a:pt x="2471689" y="138597"/>
                </a:cubicBezTo>
                <a:cubicBezTo>
                  <a:pt x="2461292" y="151283"/>
                  <a:pt x="2448132" y="163773"/>
                  <a:pt x="2434739" y="176148"/>
                </a:cubicBezTo>
                <a:lnTo>
                  <a:pt x="2416047" y="194119"/>
                </a:lnTo>
                <a:lnTo>
                  <a:pt x="2413500" y="198148"/>
                </a:lnTo>
                <a:lnTo>
                  <a:pt x="2413733" y="198270"/>
                </a:lnTo>
                <a:cubicBezTo>
                  <a:pt x="2414192" y="198077"/>
                  <a:pt x="2414900" y="197534"/>
                  <a:pt x="2415919" y="196543"/>
                </a:cubicBezTo>
                <a:cubicBezTo>
                  <a:pt x="2444114" y="168520"/>
                  <a:pt x="2467749" y="143711"/>
                  <a:pt x="2494416" y="119398"/>
                </a:cubicBezTo>
                <a:cubicBezTo>
                  <a:pt x="2500730" y="113710"/>
                  <a:pt x="2516832" y="101616"/>
                  <a:pt x="2504153" y="115910"/>
                </a:cubicBezTo>
                <a:cubicBezTo>
                  <a:pt x="2488473" y="132861"/>
                  <a:pt x="2472013" y="151937"/>
                  <a:pt x="2453995" y="169726"/>
                </a:cubicBezTo>
                <a:lnTo>
                  <a:pt x="2452812" y="171036"/>
                </a:lnTo>
                <a:lnTo>
                  <a:pt x="2454207" y="170461"/>
                </a:lnTo>
                <a:cubicBezTo>
                  <a:pt x="2458111" y="167250"/>
                  <a:pt x="2461524" y="163590"/>
                  <a:pt x="2460356" y="164008"/>
                </a:cubicBezTo>
                <a:lnTo>
                  <a:pt x="2461700" y="162679"/>
                </a:lnTo>
                <a:lnTo>
                  <a:pt x="2462338" y="165191"/>
                </a:lnTo>
                <a:lnTo>
                  <a:pt x="2463669" y="163880"/>
                </a:lnTo>
                <a:lnTo>
                  <a:pt x="2466507" y="160547"/>
                </a:lnTo>
                <a:lnTo>
                  <a:pt x="2470698" y="154152"/>
                </a:lnTo>
                <a:lnTo>
                  <a:pt x="2474704" y="150696"/>
                </a:lnTo>
                <a:cubicBezTo>
                  <a:pt x="2475707" y="150733"/>
                  <a:pt x="2475561" y="151593"/>
                  <a:pt x="2474780" y="152861"/>
                </a:cubicBezTo>
                <a:lnTo>
                  <a:pt x="2474512" y="153191"/>
                </a:lnTo>
                <a:lnTo>
                  <a:pt x="2490799" y="137135"/>
                </a:lnTo>
                <a:lnTo>
                  <a:pt x="2508314" y="119471"/>
                </a:lnTo>
                <a:lnTo>
                  <a:pt x="2503755" y="129887"/>
                </a:lnTo>
                <a:cubicBezTo>
                  <a:pt x="2500899" y="145513"/>
                  <a:pt x="2510480" y="129037"/>
                  <a:pt x="2515923" y="117938"/>
                </a:cubicBezTo>
                <a:lnTo>
                  <a:pt x="2524280" y="103887"/>
                </a:lnTo>
                <a:lnTo>
                  <a:pt x="2532412" y="96036"/>
                </a:lnTo>
                <a:lnTo>
                  <a:pt x="2533389" y="95085"/>
                </a:lnTo>
                <a:lnTo>
                  <a:pt x="2530382" y="100909"/>
                </a:lnTo>
                <a:cubicBezTo>
                  <a:pt x="2526370" y="108772"/>
                  <a:pt x="2522262" y="116482"/>
                  <a:pt x="2517689" y="123463"/>
                </a:cubicBezTo>
                <a:cubicBezTo>
                  <a:pt x="2508303" y="139787"/>
                  <a:pt x="2494132" y="157273"/>
                  <a:pt x="2485673" y="175056"/>
                </a:cubicBezTo>
                <a:cubicBezTo>
                  <a:pt x="2475850" y="193895"/>
                  <a:pt x="2491712" y="170385"/>
                  <a:pt x="2498237" y="160989"/>
                </a:cubicBezTo>
                <a:cubicBezTo>
                  <a:pt x="2504761" y="151592"/>
                  <a:pt x="2512495" y="140897"/>
                  <a:pt x="2514101" y="137479"/>
                </a:cubicBezTo>
                <a:cubicBezTo>
                  <a:pt x="2516439" y="135672"/>
                  <a:pt x="2521310" y="131905"/>
                  <a:pt x="2522479" y="131000"/>
                </a:cubicBezTo>
                <a:cubicBezTo>
                  <a:pt x="2525059" y="126830"/>
                  <a:pt x="2525496" y="124317"/>
                  <a:pt x="2526752" y="120806"/>
                </a:cubicBezTo>
                <a:cubicBezTo>
                  <a:pt x="2527921" y="119902"/>
                  <a:pt x="2532705" y="118740"/>
                  <a:pt x="2535325" y="114177"/>
                </a:cubicBezTo>
                <a:cubicBezTo>
                  <a:pt x="2537906" y="110005"/>
                  <a:pt x="2542421" y="97448"/>
                  <a:pt x="2548899" y="90263"/>
                </a:cubicBezTo>
                <a:cubicBezTo>
                  <a:pt x="2559124" y="78004"/>
                  <a:pt x="2547890" y="100108"/>
                  <a:pt x="2545115" y="104430"/>
                </a:cubicBezTo>
                <a:cubicBezTo>
                  <a:pt x="2542253" y="111359"/>
                  <a:pt x="2537334" y="117338"/>
                  <a:pt x="2535728" y="120756"/>
                </a:cubicBezTo>
                <a:cubicBezTo>
                  <a:pt x="2535487" y="123119"/>
                  <a:pt x="2537496" y="126279"/>
                  <a:pt x="2536085" y="129546"/>
                </a:cubicBezTo>
                <a:cubicBezTo>
                  <a:pt x="2534898" y="134997"/>
                  <a:pt x="2529886" y="142771"/>
                  <a:pt x="2524028" y="150928"/>
                </a:cubicBezTo>
                <a:lnTo>
                  <a:pt x="2506950" y="174523"/>
                </a:lnTo>
                <a:lnTo>
                  <a:pt x="2507264" y="173968"/>
                </a:lnTo>
                <a:lnTo>
                  <a:pt x="2508039" y="172649"/>
                </a:lnTo>
                <a:cubicBezTo>
                  <a:pt x="2508177" y="172404"/>
                  <a:pt x="2508092" y="172532"/>
                  <a:pt x="2507852" y="172933"/>
                </a:cubicBezTo>
                <a:lnTo>
                  <a:pt x="2507264" y="173968"/>
                </a:lnTo>
                <a:lnTo>
                  <a:pt x="2506890" y="174606"/>
                </a:lnTo>
                <a:lnTo>
                  <a:pt x="2506950" y="174523"/>
                </a:lnTo>
                <a:lnTo>
                  <a:pt x="2505081" y="177817"/>
                </a:lnTo>
                <a:cubicBezTo>
                  <a:pt x="2502705" y="182194"/>
                  <a:pt x="2499983" y="187744"/>
                  <a:pt x="2501206" y="188068"/>
                </a:cubicBezTo>
                <a:cubicBezTo>
                  <a:pt x="2504228" y="190082"/>
                  <a:pt x="2511762" y="170840"/>
                  <a:pt x="2511762" y="170840"/>
                </a:cubicBezTo>
                <a:cubicBezTo>
                  <a:pt x="2524850" y="151652"/>
                  <a:pt x="2534237" y="135327"/>
                  <a:pt x="2545962" y="117194"/>
                </a:cubicBezTo>
                <a:cubicBezTo>
                  <a:pt x="2548736" y="112872"/>
                  <a:pt x="2553608" y="109105"/>
                  <a:pt x="2558721" y="102977"/>
                </a:cubicBezTo>
                <a:cubicBezTo>
                  <a:pt x="2564075" y="94483"/>
                  <a:pt x="2564405" y="89515"/>
                  <a:pt x="2570203" y="87207"/>
                </a:cubicBezTo>
                <a:cubicBezTo>
                  <a:pt x="2574987" y="86046"/>
                  <a:pt x="2577768" y="90422"/>
                  <a:pt x="2580106" y="88615"/>
                </a:cubicBezTo>
                <a:cubicBezTo>
                  <a:pt x="2586146" y="83944"/>
                  <a:pt x="2596454" y="60380"/>
                  <a:pt x="2601654" y="51644"/>
                </a:cubicBezTo>
                <a:lnTo>
                  <a:pt x="2609978" y="37440"/>
                </a:lnTo>
                <a:lnTo>
                  <a:pt x="2611733" y="36520"/>
                </a:lnTo>
                <a:lnTo>
                  <a:pt x="2616515" y="33426"/>
                </a:lnTo>
                <a:lnTo>
                  <a:pt x="2613989" y="38072"/>
                </a:lnTo>
                <a:cubicBezTo>
                  <a:pt x="2601718" y="60206"/>
                  <a:pt x="2589122" y="82912"/>
                  <a:pt x="2575994" y="107751"/>
                </a:cubicBezTo>
                <a:cubicBezTo>
                  <a:pt x="2573412" y="111922"/>
                  <a:pt x="2567816" y="122778"/>
                  <a:pt x="2561010" y="134931"/>
                </a:cubicBezTo>
                <a:cubicBezTo>
                  <a:pt x="2559275" y="137633"/>
                  <a:pt x="2550835" y="151751"/>
                  <a:pt x="2547837" y="157892"/>
                </a:cubicBezTo>
                <a:lnTo>
                  <a:pt x="2547716" y="158192"/>
                </a:lnTo>
                <a:lnTo>
                  <a:pt x="2554124" y="149880"/>
                </a:lnTo>
                <a:lnTo>
                  <a:pt x="2563133" y="138193"/>
                </a:lnTo>
                <a:lnTo>
                  <a:pt x="2565799" y="138069"/>
                </a:lnTo>
                <a:lnTo>
                  <a:pt x="2570036" y="139067"/>
                </a:lnTo>
                <a:lnTo>
                  <a:pt x="2553643" y="162075"/>
                </a:lnTo>
                <a:lnTo>
                  <a:pt x="2545314" y="175883"/>
                </a:lnTo>
                <a:lnTo>
                  <a:pt x="2545317" y="176259"/>
                </a:lnTo>
                <a:cubicBezTo>
                  <a:pt x="2545466" y="177549"/>
                  <a:pt x="2545693" y="178778"/>
                  <a:pt x="2546014" y="179720"/>
                </a:cubicBezTo>
                <a:lnTo>
                  <a:pt x="2546202" y="179979"/>
                </a:lnTo>
                <a:lnTo>
                  <a:pt x="2554565" y="169737"/>
                </a:lnTo>
                <a:lnTo>
                  <a:pt x="2559420" y="161637"/>
                </a:lnTo>
                <a:cubicBezTo>
                  <a:pt x="2565299" y="151741"/>
                  <a:pt x="2571380" y="141418"/>
                  <a:pt x="2572767" y="139258"/>
                </a:cubicBezTo>
                <a:cubicBezTo>
                  <a:pt x="2580460" y="128958"/>
                  <a:pt x="2587024" y="119166"/>
                  <a:pt x="2593307" y="112132"/>
                </a:cubicBezTo>
                <a:cubicBezTo>
                  <a:pt x="2594475" y="111228"/>
                  <a:pt x="2599104" y="109824"/>
                  <a:pt x="2600274" y="108921"/>
                </a:cubicBezTo>
                <a:cubicBezTo>
                  <a:pt x="2610258" y="99024"/>
                  <a:pt x="2615096" y="72799"/>
                  <a:pt x="2619202" y="76514"/>
                </a:cubicBezTo>
                <a:cubicBezTo>
                  <a:pt x="2619202" y="76514"/>
                  <a:pt x="2617548" y="82144"/>
                  <a:pt x="2617065" y="86870"/>
                </a:cubicBezTo>
                <a:lnTo>
                  <a:pt x="2616660" y="86025"/>
                </a:lnTo>
                <a:lnTo>
                  <a:pt x="2617307" y="84507"/>
                </a:lnTo>
                <a:cubicBezTo>
                  <a:pt x="2616721" y="84960"/>
                  <a:pt x="2616430" y="85186"/>
                  <a:pt x="2616400" y="85481"/>
                </a:cubicBezTo>
                <a:lnTo>
                  <a:pt x="2616660" y="86025"/>
                </a:lnTo>
                <a:lnTo>
                  <a:pt x="2615470" y="88814"/>
                </a:lnTo>
                <a:lnTo>
                  <a:pt x="2614220" y="90339"/>
                </a:lnTo>
                <a:cubicBezTo>
                  <a:pt x="2613590" y="91462"/>
                  <a:pt x="2613275" y="92341"/>
                  <a:pt x="2613275" y="92341"/>
                </a:cubicBezTo>
                <a:cubicBezTo>
                  <a:pt x="2613275" y="92341"/>
                  <a:pt x="2616057" y="96716"/>
                  <a:pt x="2614605" y="100378"/>
                </a:cubicBezTo>
                <a:cubicBezTo>
                  <a:pt x="2612515" y="108521"/>
                  <a:pt x="2599863" y="125194"/>
                  <a:pt x="2596846" y="131880"/>
                </a:cubicBezTo>
                <a:cubicBezTo>
                  <a:pt x="2595677" y="132782"/>
                  <a:pt x="2597685" y="135945"/>
                  <a:pt x="2597443" y="138307"/>
                </a:cubicBezTo>
                <a:cubicBezTo>
                  <a:pt x="2595112" y="148814"/>
                  <a:pt x="2581339" y="164179"/>
                  <a:pt x="2575896" y="175279"/>
                </a:cubicBezTo>
                <a:cubicBezTo>
                  <a:pt x="2569177" y="184826"/>
                  <a:pt x="2560120" y="196182"/>
                  <a:pt x="2552098" y="211451"/>
                </a:cubicBezTo>
                <a:cubicBezTo>
                  <a:pt x="2552098" y="211451"/>
                  <a:pt x="2550491" y="214868"/>
                  <a:pt x="2551573" y="216571"/>
                </a:cubicBezTo>
                <a:lnTo>
                  <a:pt x="2556736" y="212244"/>
                </a:lnTo>
                <a:lnTo>
                  <a:pt x="2572767" y="183625"/>
                </a:lnTo>
                <a:lnTo>
                  <a:pt x="2575494" y="181691"/>
                </a:lnTo>
                <a:lnTo>
                  <a:pt x="2631321" y="92844"/>
                </a:lnTo>
                <a:lnTo>
                  <a:pt x="2657764" y="45643"/>
                </a:lnTo>
                <a:lnTo>
                  <a:pt x="2660873" y="43436"/>
                </a:lnTo>
                <a:lnTo>
                  <a:pt x="2667842" y="37835"/>
                </a:lnTo>
                <a:lnTo>
                  <a:pt x="2660515" y="53271"/>
                </a:lnTo>
                <a:lnTo>
                  <a:pt x="2669716" y="39576"/>
                </a:lnTo>
                <a:lnTo>
                  <a:pt x="2672515" y="42429"/>
                </a:lnTo>
                <a:lnTo>
                  <a:pt x="2676699" y="38519"/>
                </a:lnTo>
                <a:lnTo>
                  <a:pt x="2669400" y="52819"/>
                </a:lnTo>
                <a:lnTo>
                  <a:pt x="2666461" y="56869"/>
                </a:lnTo>
                <a:cubicBezTo>
                  <a:pt x="2665447" y="58125"/>
                  <a:pt x="2664752" y="58786"/>
                  <a:pt x="2664625" y="58436"/>
                </a:cubicBezTo>
                <a:lnTo>
                  <a:pt x="2666254" y="58982"/>
                </a:lnTo>
                <a:lnTo>
                  <a:pt x="2656486" y="78115"/>
                </a:lnTo>
                <a:lnTo>
                  <a:pt x="2652015" y="82736"/>
                </a:lnTo>
                <a:cubicBezTo>
                  <a:pt x="2649121" y="85622"/>
                  <a:pt x="2645747" y="88856"/>
                  <a:pt x="2641361" y="92865"/>
                </a:cubicBezTo>
                <a:cubicBezTo>
                  <a:pt x="2639527" y="95104"/>
                  <a:pt x="2620810" y="111561"/>
                  <a:pt x="2630045" y="106673"/>
                </a:cubicBezTo>
                <a:cubicBezTo>
                  <a:pt x="2636749" y="102689"/>
                  <a:pt x="2648259" y="88814"/>
                  <a:pt x="2652431" y="85737"/>
                </a:cubicBezTo>
                <a:lnTo>
                  <a:pt x="2652701" y="85530"/>
                </a:lnTo>
                <a:lnTo>
                  <a:pt x="2650040" y="90746"/>
                </a:lnTo>
                <a:cubicBezTo>
                  <a:pt x="2635700" y="122142"/>
                  <a:pt x="2613306" y="146349"/>
                  <a:pt x="2599894" y="179204"/>
                </a:cubicBezTo>
                <a:cubicBezTo>
                  <a:pt x="2603613" y="174424"/>
                  <a:pt x="2607691" y="167123"/>
                  <a:pt x="2607985" y="169685"/>
                </a:cubicBezTo>
                <a:lnTo>
                  <a:pt x="2606974" y="175358"/>
                </a:lnTo>
                <a:lnTo>
                  <a:pt x="2585427" y="198045"/>
                </a:lnTo>
                <a:lnTo>
                  <a:pt x="2603329" y="182654"/>
                </a:lnTo>
                <a:lnTo>
                  <a:pt x="2602619" y="183994"/>
                </a:lnTo>
                <a:cubicBezTo>
                  <a:pt x="2596836" y="194397"/>
                  <a:pt x="2587742" y="210269"/>
                  <a:pt x="2587168" y="215882"/>
                </a:cubicBezTo>
                <a:cubicBezTo>
                  <a:pt x="2602265" y="199856"/>
                  <a:pt x="2605369" y="190564"/>
                  <a:pt x="2616852" y="174794"/>
                </a:cubicBezTo>
                <a:cubicBezTo>
                  <a:pt x="2631351" y="152340"/>
                  <a:pt x="2620554" y="171932"/>
                  <a:pt x="2619546" y="181778"/>
                </a:cubicBezTo>
                <a:cubicBezTo>
                  <a:pt x="2618779" y="189260"/>
                  <a:pt x="2622650" y="172486"/>
                  <a:pt x="2624417" y="178011"/>
                </a:cubicBezTo>
                <a:cubicBezTo>
                  <a:pt x="2626184" y="183534"/>
                  <a:pt x="2615030" y="194334"/>
                  <a:pt x="2612014" y="201019"/>
                </a:cubicBezTo>
                <a:lnTo>
                  <a:pt x="2605511" y="211088"/>
                </a:lnTo>
                <a:lnTo>
                  <a:pt x="2612627" y="204405"/>
                </a:lnTo>
                <a:cubicBezTo>
                  <a:pt x="2623701" y="193913"/>
                  <a:pt x="2634462" y="183930"/>
                  <a:pt x="2644989" y="175282"/>
                </a:cubicBezTo>
                <a:cubicBezTo>
                  <a:pt x="2634145" y="187339"/>
                  <a:pt x="2621077" y="199928"/>
                  <a:pt x="2608562" y="211001"/>
                </a:cubicBezTo>
                <a:lnTo>
                  <a:pt x="2599271" y="220753"/>
                </a:lnTo>
                <a:lnTo>
                  <a:pt x="2597764" y="223087"/>
                </a:lnTo>
                <a:lnTo>
                  <a:pt x="2603168" y="221401"/>
                </a:lnTo>
                <a:cubicBezTo>
                  <a:pt x="2606154" y="219310"/>
                  <a:pt x="2609234" y="216559"/>
                  <a:pt x="2610152" y="215440"/>
                </a:cubicBezTo>
                <a:lnTo>
                  <a:pt x="2632077" y="194336"/>
                </a:lnTo>
                <a:lnTo>
                  <a:pt x="2639294" y="184503"/>
                </a:lnTo>
                <a:lnTo>
                  <a:pt x="2649357" y="170967"/>
                </a:lnTo>
                <a:lnTo>
                  <a:pt x="2644989" y="175282"/>
                </a:lnTo>
                <a:cubicBezTo>
                  <a:pt x="2645613" y="173346"/>
                  <a:pt x="2646510" y="172168"/>
                  <a:pt x="2647796" y="171081"/>
                </a:cubicBezTo>
                <a:lnTo>
                  <a:pt x="2650926" y="168859"/>
                </a:lnTo>
                <a:lnTo>
                  <a:pt x="2658723" y="158373"/>
                </a:lnTo>
                <a:lnTo>
                  <a:pt x="2654835" y="165261"/>
                </a:lnTo>
                <a:lnTo>
                  <a:pt x="2656140" y="164699"/>
                </a:lnTo>
                <a:lnTo>
                  <a:pt x="2654236" y="166323"/>
                </a:lnTo>
                <a:lnTo>
                  <a:pt x="2645978" y="180956"/>
                </a:lnTo>
                <a:lnTo>
                  <a:pt x="2652513" y="174664"/>
                </a:lnTo>
                <a:cubicBezTo>
                  <a:pt x="2666615" y="160816"/>
                  <a:pt x="2680574" y="147645"/>
                  <a:pt x="2694021" y="137951"/>
                </a:cubicBezTo>
                <a:cubicBezTo>
                  <a:pt x="2683623" y="150638"/>
                  <a:pt x="2670464" y="163128"/>
                  <a:pt x="2657071" y="175504"/>
                </a:cubicBezTo>
                <a:lnTo>
                  <a:pt x="2638380" y="193473"/>
                </a:lnTo>
                <a:lnTo>
                  <a:pt x="2634248" y="200011"/>
                </a:lnTo>
                <a:lnTo>
                  <a:pt x="2662467" y="174164"/>
                </a:lnTo>
                <a:lnTo>
                  <a:pt x="2690774" y="149403"/>
                </a:lnTo>
                <a:lnTo>
                  <a:pt x="2687908" y="153971"/>
                </a:lnTo>
                <a:lnTo>
                  <a:pt x="2687803" y="154184"/>
                </a:lnTo>
                <a:lnTo>
                  <a:pt x="2686633" y="155360"/>
                </a:lnTo>
                <a:cubicBezTo>
                  <a:pt x="2683435" y="158086"/>
                  <a:pt x="2666944" y="172165"/>
                  <a:pt x="2667446" y="173566"/>
                </a:cubicBezTo>
                <a:cubicBezTo>
                  <a:pt x="2669036" y="178007"/>
                  <a:pt x="2685025" y="162526"/>
                  <a:pt x="2682688" y="163363"/>
                </a:cubicBezTo>
                <a:lnTo>
                  <a:pt x="2684033" y="162033"/>
                </a:lnTo>
                <a:lnTo>
                  <a:pt x="2684720" y="164738"/>
                </a:lnTo>
                <a:cubicBezTo>
                  <a:pt x="2685637" y="164181"/>
                  <a:pt x="2687120" y="162343"/>
                  <a:pt x="2688839" y="159903"/>
                </a:cubicBezTo>
                <a:lnTo>
                  <a:pt x="2693031" y="153507"/>
                </a:lnTo>
                <a:lnTo>
                  <a:pt x="2697036" y="150052"/>
                </a:lnTo>
                <a:cubicBezTo>
                  <a:pt x="2701044" y="150199"/>
                  <a:pt x="2686696" y="163510"/>
                  <a:pt x="2686696" y="163510"/>
                </a:cubicBezTo>
                <a:lnTo>
                  <a:pt x="2616233" y="229607"/>
                </a:lnTo>
                <a:lnTo>
                  <a:pt x="2612959" y="238095"/>
                </a:lnTo>
                <a:lnTo>
                  <a:pt x="2651746" y="202125"/>
                </a:lnTo>
                <a:cubicBezTo>
                  <a:pt x="2652915" y="201706"/>
                  <a:pt x="2671208" y="180391"/>
                  <a:pt x="2674242" y="180886"/>
                </a:cubicBezTo>
                <a:cubicBezTo>
                  <a:pt x="2678169" y="184489"/>
                  <a:pt x="2662816" y="194996"/>
                  <a:pt x="2662816" y="194996"/>
                </a:cubicBezTo>
                <a:cubicBezTo>
                  <a:pt x="2649733" y="207853"/>
                  <a:pt x="2639730" y="217960"/>
                  <a:pt x="2629810" y="227840"/>
                </a:cubicBezTo>
                <a:lnTo>
                  <a:pt x="2612823" y="244289"/>
                </a:lnTo>
                <a:lnTo>
                  <a:pt x="2612965" y="247790"/>
                </a:lnTo>
                <a:lnTo>
                  <a:pt x="2612685" y="248195"/>
                </a:lnTo>
                <a:lnTo>
                  <a:pt x="2615855" y="246085"/>
                </a:lnTo>
                <a:cubicBezTo>
                  <a:pt x="2615690" y="249308"/>
                  <a:pt x="2614327" y="249796"/>
                  <a:pt x="2610821" y="251051"/>
                </a:cubicBezTo>
                <a:lnTo>
                  <a:pt x="2612328" y="248707"/>
                </a:lnTo>
                <a:lnTo>
                  <a:pt x="2610534" y="251291"/>
                </a:lnTo>
                <a:lnTo>
                  <a:pt x="2610821" y="251051"/>
                </a:lnTo>
                <a:lnTo>
                  <a:pt x="2610350" y="251555"/>
                </a:lnTo>
                <a:lnTo>
                  <a:pt x="2604810" y="259536"/>
                </a:lnTo>
                <a:lnTo>
                  <a:pt x="2600372" y="265641"/>
                </a:lnTo>
                <a:lnTo>
                  <a:pt x="2599633" y="269750"/>
                </a:lnTo>
                <a:lnTo>
                  <a:pt x="2599227" y="268904"/>
                </a:lnTo>
                <a:lnTo>
                  <a:pt x="2599875" y="267387"/>
                </a:lnTo>
                <a:cubicBezTo>
                  <a:pt x="2599290" y="267839"/>
                  <a:pt x="2598998" y="268065"/>
                  <a:pt x="2598968" y="268361"/>
                </a:cubicBezTo>
                <a:lnTo>
                  <a:pt x="2599227" y="268904"/>
                </a:lnTo>
                <a:lnTo>
                  <a:pt x="2598040" y="271693"/>
                </a:lnTo>
                <a:lnTo>
                  <a:pt x="2597401" y="272472"/>
                </a:lnTo>
                <a:lnTo>
                  <a:pt x="2597623" y="272671"/>
                </a:lnTo>
                <a:lnTo>
                  <a:pt x="2598040" y="271693"/>
                </a:lnTo>
                <a:lnTo>
                  <a:pt x="2599633" y="269750"/>
                </a:lnTo>
                <a:cubicBezTo>
                  <a:pt x="2598978" y="270891"/>
                  <a:pt x="2598386" y="271960"/>
                  <a:pt x="2597936" y="272762"/>
                </a:cubicBezTo>
                <a:lnTo>
                  <a:pt x="2597861" y="272886"/>
                </a:lnTo>
                <a:lnTo>
                  <a:pt x="2599708" y="274542"/>
                </a:lnTo>
                <a:lnTo>
                  <a:pt x="2600124" y="275374"/>
                </a:lnTo>
                <a:lnTo>
                  <a:pt x="2621790" y="255295"/>
                </a:lnTo>
                <a:lnTo>
                  <a:pt x="2601169" y="277461"/>
                </a:lnTo>
                <a:lnTo>
                  <a:pt x="2601737" y="278594"/>
                </a:lnTo>
                <a:cubicBezTo>
                  <a:pt x="2601886" y="280201"/>
                  <a:pt x="2600561" y="282518"/>
                  <a:pt x="2598546" y="285221"/>
                </a:cubicBezTo>
                <a:lnTo>
                  <a:pt x="2593579" y="291281"/>
                </a:lnTo>
                <a:lnTo>
                  <a:pt x="2590408" y="296596"/>
                </a:lnTo>
                <a:lnTo>
                  <a:pt x="2593077" y="293917"/>
                </a:lnTo>
                <a:lnTo>
                  <a:pt x="2600795" y="286498"/>
                </a:lnTo>
                <a:lnTo>
                  <a:pt x="2601166" y="285927"/>
                </a:lnTo>
                <a:cubicBezTo>
                  <a:pt x="2606742" y="280526"/>
                  <a:pt x="2611756" y="274926"/>
                  <a:pt x="2616568" y="268666"/>
                </a:cubicBezTo>
                <a:lnTo>
                  <a:pt x="2624418" y="256931"/>
                </a:lnTo>
                <a:lnTo>
                  <a:pt x="2640332" y="228523"/>
                </a:lnTo>
                <a:lnTo>
                  <a:pt x="2643443" y="226315"/>
                </a:lnTo>
                <a:lnTo>
                  <a:pt x="2650412" y="220716"/>
                </a:lnTo>
                <a:lnTo>
                  <a:pt x="2643083" y="236150"/>
                </a:lnTo>
                <a:lnTo>
                  <a:pt x="2646311" y="231345"/>
                </a:lnTo>
                <a:lnTo>
                  <a:pt x="2646168" y="231307"/>
                </a:lnTo>
                <a:cubicBezTo>
                  <a:pt x="2646243" y="230612"/>
                  <a:pt x="2647177" y="229315"/>
                  <a:pt x="2648248" y="228282"/>
                </a:cubicBezTo>
                <a:lnTo>
                  <a:pt x="2648430" y="228192"/>
                </a:lnTo>
                <a:lnTo>
                  <a:pt x="2652285" y="222455"/>
                </a:lnTo>
                <a:lnTo>
                  <a:pt x="2655084" y="225309"/>
                </a:lnTo>
                <a:lnTo>
                  <a:pt x="2659267" y="221399"/>
                </a:lnTo>
                <a:lnTo>
                  <a:pt x="2651968" y="235700"/>
                </a:lnTo>
                <a:lnTo>
                  <a:pt x="2649029" y="239747"/>
                </a:lnTo>
                <a:cubicBezTo>
                  <a:pt x="2648017" y="241005"/>
                  <a:pt x="2647319" y="241666"/>
                  <a:pt x="2647194" y="241316"/>
                </a:cubicBezTo>
                <a:lnTo>
                  <a:pt x="2648822" y="241860"/>
                </a:lnTo>
                <a:lnTo>
                  <a:pt x="2639055" y="260993"/>
                </a:lnTo>
                <a:lnTo>
                  <a:pt x="2634584" y="265614"/>
                </a:lnTo>
                <a:cubicBezTo>
                  <a:pt x="2631689" y="268501"/>
                  <a:pt x="2628316" y="271735"/>
                  <a:pt x="2623929" y="275746"/>
                </a:cubicBezTo>
                <a:lnTo>
                  <a:pt x="2622334" y="277320"/>
                </a:lnTo>
                <a:lnTo>
                  <a:pt x="2630307" y="272285"/>
                </a:lnTo>
                <a:lnTo>
                  <a:pt x="2645651" y="256809"/>
                </a:lnTo>
                <a:lnTo>
                  <a:pt x="2641092" y="267224"/>
                </a:lnTo>
                <a:cubicBezTo>
                  <a:pt x="2638236" y="282851"/>
                  <a:pt x="2647817" y="266375"/>
                  <a:pt x="2653259" y="255277"/>
                </a:cubicBezTo>
                <a:lnTo>
                  <a:pt x="2661617" y="241224"/>
                </a:lnTo>
                <a:lnTo>
                  <a:pt x="2669749" y="233373"/>
                </a:lnTo>
                <a:lnTo>
                  <a:pt x="2670727" y="232423"/>
                </a:lnTo>
                <a:lnTo>
                  <a:pt x="2667721" y="238248"/>
                </a:lnTo>
                <a:lnTo>
                  <a:pt x="2655773" y="259475"/>
                </a:lnTo>
                <a:lnTo>
                  <a:pt x="2661244" y="252886"/>
                </a:lnTo>
                <a:cubicBezTo>
                  <a:pt x="2661828" y="252434"/>
                  <a:pt x="2661790" y="253460"/>
                  <a:pt x="2661366" y="255245"/>
                </a:cubicBezTo>
                <a:lnTo>
                  <a:pt x="2660993" y="256422"/>
                </a:lnTo>
                <a:lnTo>
                  <a:pt x="2651035" y="266962"/>
                </a:lnTo>
                <a:lnTo>
                  <a:pt x="2638852" y="285771"/>
                </a:lnTo>
                <a:lnTo>
                  <a:pt x="2641365" y="283327"/>
                </a:lnTo>
                <a:lnTo>
                  <a:pt x="2651029" y="275456"/>
                </a:lnTo>
                <a:lnTo>
                  <a:pt x="2651438" y="274817"/>
                </a:lnTo>
                <a:cubicBezTo>
                  <a:pt x="2653776" y="273008"/>
                  <a:pt x="2658647" y="269243"/>
                  <a:pt x="2659816" y="268338"/>
                </a:cubicBezTo>
                <a:cubicBezTo>
                  <a:pt x="2662397" y="264167"/>
                  <a:pt x="2662833" y="261653"/>
                  <a:pt x="2664090" y="258144"/>
                </a:cubicBezTo>
                <a:cubicBezTo>
                  <a:pt x="2665258" y="257238"/>
                  <a:pt x="2670042" y="256079"/>
                  <a:pt x="2672664" y="251514"/>
                </a:cubicBezTo>
                <a:cubicBezTo>
                  <a:pt x="2673953" y="249429"/>
                  <a:pt x="2675727" y="245246"/>
                  <a:pt x="2677988" y="240687"/>
                </a:cubicBezTo>
                <a:lnTo>
                  <a:pt x="2681592" y="234968"/>
                </a:lnTo>
                <a:lnTo>
                  <a:pt x="2674762" y="241904"/>
                </a:lnTo>
                <a:lnTo>
                  <a:pt x="2678679" y="235052"/>
                </a:lnTo>
                <a:cubicBezTo>
                  <a:pt x="2686272" y="225736"/>
                  <a:pt x="2693633" y="216054"/>
                  <a:pt x="2700791" y="205712"/>
                </a:cubicBezTo>
                <a:lnTo>
                  <a:pt x="2710372" y="190452"/>
                </a:lnTo>
                <a:lnTo>
                  <a:pt x="2710449" y="190881"/>
                </a:lnTo>
                <a:cubicBezTo>
                  <a:pt x="2711535" y="190213"/>
                  <a:pt x="2713850" y="188362"/>
                  <a:pt x="2718022" y="184824"/>
                </a:cubicBezTo>
                <a:lnTo>
                  <a:pt x="2720811" y="182510"/>
                </a:lnTo>
                <a:lnTo>
                  <a:pt x="2718000" y="187464"/>
                </a:lnTo>
                <a:lnTo>
                  <a:pt x="2698683" y="219204"/>
                </a:lnTo>
                <a:lnTo>
                  <a:pt x="2689567" y="227100"/>
                </a:lnTo>
                <a:lnTo>
                  <a:pt x="2689219" y="228466"/>
                </a:lnTo>
                <a:cubicBezTo>
                  <a:pt x="2687342" y="233000"/>
                  <a:pt x="2683840" y="239607"/>
                  <a:pt x="2682451" y="241768"/>
                </a:cubicBezTo>
                <a:lnTo>
                  <a:pt x="2675688" y="253531"/>
                </a:lnTo>
                <a:lnTo>
                  <a:pt x="2680191" y="249302"/>
                </a:lnTo>
                <a:lnTo>
                  <a:pt x="2704050" y="227832"/>
                </a:lnTo>
                <a:lnTo>
                  <a:pt x="2707540" y="224544"/>
                </a:lnTo>
                <a:lnTo>
                  <a:pt x="2707679" y="224566"/>
                </a:lnTo>
                <a:lnTo>
                  <a:pt x="2712553" y="220181"/>
                </a:lnTo>
                <a:lnTo>
                  <a:pt x="2708023" y="224622"/>
                </a:lnTo>
                <a:lnTo>
                  <a:pt x="2713408" y="225491"/>
                </a:lnTo>
                <a:lnTo>
                  <a:pt x="2713863" y="225543"/>
                </a:lnTo>
                <a:lnTo>
                  <a:pt x="2720077" y="219562"/>
                </a:lnTo>
                <a:lnTo>
                  <a:pt x="2723739" y="216323"/>
                </a:lnTo>
                <a:lnTo>
                  <a:pt x="2728532" y="208991"/>
                </a:lnTo>
                <a:cubicBezTo>
                  <a:pt x="2732514" y="201424"/>
                  <a:pt x="2736391" y="193349"/>
                  <a:pt x="2738991" y="188981"/>
                </a:cubicBezTo>
                <a:lnTo>
                  <a:pt x="2747316" y="174777"/>
                </a:lnTo>
                <a:lnTo>
                  <a:pt x="2749070" y="173858"/>
                </a:lnTo>
                <a:lnTo>
                  <a:pt x="2753852" y="170763"/>
                </a:lnTo>
                <a:lnTo>
                  <a:pt x="2751326" y="175409"/>
                </a:lnTo>
                <a:lnTo>
                  <a:pt x="2733933" y="207307"/>
                </a:lnTo>
                <a:lnTo>
                  <a:pt x="2761585" y="182848"/>
                </a:lnTo>
                <a:lnTo>
                  <a:pt x="2729474" y="215482"/>
                </a:lnTo>
                <a:lnTo>
                  <a:pt x="2725019" y="223651"/>
                </a:lnTo>
                <a:lnTo>
                  <a:pt x="2730032" y="219060"/>
                </a:lnTo>
                <a:lnTo>
                  <a:pt x="2758338" y="194300"/>
                </a:lnTo>
                <a:lnTo>
                  <a:pt x="2755472" y="198868"/>
                </a:lnTo>
                <a:lnTo>
                  <a:pt x="2755367" y="199081"/>
                </a:lnTo>
                <a:lnTo>
                  <a:pt x="2754196" y="200257"/>
                </a:lnTo>
                <a:cubicBezTo>
                  <a:pt x="2750998" y="202984"/>
                  <a:pt x="2734508" y="217062"/>
                  <a:pt x="2735010" y="218464"/>
                </a:cubicBezTo>
                <a:cubicBezTo>
                  <a:pt x="2736600" y="222903"/>
                  <a:pt x="2752587" y="207423"/>
                  <a:pt x="2750252" y="208260"/>
                </a:cubicBezTo>
                <a:lnTo>
                  <a:pt x="2751597" y="206930"/>
                </a:lnTo>
                <a:lnTo>
                  <a:pt x="2752283" y="209635"/>
                </a:lnTo>
                <a:cubicBezTo>
                  <a:pt x="2753201" y="209079"/>
                  <a:pt x="2754685" y="207240"/>
                  <a:pt x="2756403" y="204799"/>
                </a:cubicBezTo>
                <a:lnTo>
                  <a:pt x="2760594" y="198405"/>
                </a:lnTo>
                <a:lnTo>
                  <a:pt x="2764600" y="194948"/>
                </a:lnTo>
                <a:cubicBezTo>
                  <a:pt x="2768608" y="195095"/>
                  <a:pt x="2754259" y="208407"/>
                  <a:pt x="2754259" y="208407"/>
                </a:cubicBezTo>
                <a:lnTo>
                  <a:pt x="2711330" y="248675"/>
                </a:lnTo>
                <a:lnTo>
                  <a:pt x="2707423" y="255686"/>
                </a:lnTo>
                <a:lnTo>
                  <a:pt x="2704599" y="260845"/>
                </a:lnTo>
                <a:lnTo>
                  <a:pt x="2719310" y="247021"/>
                </a:lnTo>
                <a:cubicBezTo>
                  <a:pt x="2720478" y="246603"/>
                  <a:pt x="2738772" y="225289"/>
                  <a:pt x="2741806" y="225783"/>
                </a:cubicBezTo>
                <a:cubicBezTo>
                  <a:pt x="2743770" y="227585"/>
                  <a:pt x="2740912" y="231112"/>
                  <a:pt x="2737565" y="234189"/>
                </a:cubicBezTo>
                <a:lnTo>
                  <a:pt x="2736160" y="235351"/>
                </a:lnTo>
                <a:lnTo>
                  <a:pt x="2734900" y="238221"/>
                </a:lnTo>
                <a:cubicBezTo>
                  <a:pt x="2731858" y="244133"/>
                  <a:pt x="2726415" y="253124"/>
                  <a:pt x="2725621" y="254961"/>
                </a:cubicBezTo>
                <a:lnTo>
                  <a:pt x="2722915" y="259677"/>
                </a:lnTo>
                <a:lnTo>
                  <a:pt x="2730644" y="249470"/>
                </a:lnTo>
                <a:cubicBezTo>
                  <a:pt x="2731812" y="248565"/>
                  <a:pt x="2736441" y="247162"/>
                  <a:pt x="2737610" y="246258"/>
                </a:cubicBezTo>
                <a:cubicBezTo>
                  <a:pt x="2747596" y="236361"/>
                  <a:pt x="2752434" y="210136"/>
                  <a:pt x="2756538" y="213852"/>
                </a:cubicBezTo>
                <a:cubicBezTo>
                  <a:pt x="2756538" y="213852"/>
                  <a:pt x="2754886" y="219482"/>
                  <a:pt x="2754402" y="224207"/>
                </a:cubicBezTo>
                <a:lnTo>
                  <a:pt x="2753997" y="223361"/>
                </a:lnTo>
                <a:lnTo>
                  <a:pt x="2754643" y="221845"/>
                </a:lnTo>
                <a:cubicBezTo>
                  <a:pt x="2754058" y="222297"/>
                  <a:pt x="2753767" y="222523"/>
                  <a:pt x="2753737" y="222818"/>
                </a:cubicBezTo>
                <a:lnTo>
                  <a:pt x="2753997" y="223361"/>
                </a:lnTo>
                <a:lnTo>
                  <a:pt x="2752807" y="226151"/>
                </a:lnTo>
                <a:lnTo>
                  <a:pt x="2751557" y="227677"/>
                </a:lnTo>
                <a:cubicBezTo>
                  <a:pt x="2750926" y="228800"/>
                  <a:pt x="2750612" y="229677"/>
                  <a:pt x="2750612" y="229677"/>
                </a:cubicBezTo>
                <a:cubicBezTo>
                  <a:pt x="2750612" y="229677"/>
                  <a:pt x="2753392" y="234054"/>
                  <a:pt x="2751943" y="237714"/>
                </a:cubicBezTo>
                <a:cubicBezTo>
                  <a:pt x="2749852" y="245858"/>
                  <a:pt x="2737200" y="262532"/>
                  <a:pt x="2734184" y="269217"/>
                </a:cubicBezTo>
                <a:cubicBezTo>
                  <a:pt x="2733014" y="270120"/>
                  <a:pt x="2735023" y="273281"/>
                  <a:pt x="2734781" y="275645"/>
                </a:cubicBezTo>
                <a:lnTo>
                  <a:pt x="2729362" y="285946"/>
                </a:lnTo>
                <a:lnTo>
                  <a:pt x="2737313" y="278270"/>
                </a:lnTo>
                <a:lnTo>
                  <a:pt x="2738291" y="277319"/>
                </a:lnTo>
                <a:lnTo>
                  <a:pt x="2735283" y="283144"/>
                </a:lnTo>
                <a:lnTo>
                  <a:pt x="2734456" y="284613"/>
                </a:lnTo>
                <a:lnTo>
                  <a:pt x="2768658" y="230182"/>
                </a:lnTo>
                <a:lnTo>
                  <a:pt x="2795100" y="182980"/>
                </a:lnTo>
                <a:lnTo>
                  <a:pt x="2798210" y="180772"/>
                </a:lnTo>
                <a:lnTo>
                  <a:pt x="2805179" y="175173"/>
                </a:lnTo>
                <a:lnTo>
                  <a:pt x="2797853" y="190609"/>
                </a:lnTo>
                <a:lnTo>
                  <a:pt x="2807053" y="176913"/>
                </a:lnTo>
                <a:lnTo>
                  <a:pt x="2809852" y="179766"/>
                </a:lnTo>
                <a:lnTo>
                  <a:pt x="2814036" y="175857"/>
                </a:lnTo>
                <a:lnTo>
                  <a:pt x="2806737" y="190156"/>
                </a:lnTo>
                <a:lnTo>
                  <a:pt x="2803798" y="194205"/>
                </a:lnTo>
                <a:cubicBezTo>
                  <a:pt x="2802785" y="195462"/>
                  <a:pt x="2802089" y="196123"/>
                  <a:pt x="2801962" y="195773"/>
                </a:cubicBezTo>
                <a:lnTo>
                  <a:pt x="2803592" y="196318"/>
                </a:lnTo>
                <a:lnTo>
                  <a:pt x="2793824" y="215451"/>
                </a:lnTo>
                <a:lnTo>
                  <a:pt x="2789352" y="220073"/>
                </a:lnTo>
                <a:cubicBezTo>
                  <a:pt x="2786458" y="222959"/>
                  <a:pt x="2783085" y="226194"/>
                  <a:pt x="2778698" y="230204"/>
                </a:cubicBezTo>
                <a:cubicBezTo>
                  <a:pt x="2776864" y="232441"/>
                  <a:pt x="2758148" y="248899"/>
                  <a:pt x="2767383" y="244009"/>
                </a:cubicBezTo>
                <a:cubicBezTo>
                  <a:pt x="2774086" y="240026"/>
                  <a:pt x="2785597" y="226150"/>
                  <a:pt x="2789768" y="223074"/>
                </a:cubicBezTo>
                <a:lnTo>
                  <a:pt x="2790038" y="222867"/>
                </a:lnTo>
                <a:lnTo>
                  <a:pt x="2787377" y="228084"/>
                </a:lnTo>
                <a:cubicBezTo>
                  <a:pt x="2780207" y="243782"/>
                  <a:pt x="2771024" y="257682"/>
                  <a:pt x="2761956" y="271765"/>
                </a:cubicBezTo>
                <a:lnTo>
                  <a:pt x="2741110" y="309518"/>
                </a:lnTo>
                <a:lnTo>
                  <a:pt x="2741108" y="309533"/>
                </a:lnTo>
                <a:lnTo>
                  <a:pt x="2743924" y="306073"/>
                </a:lnTo>
                <a:cubicBezTo>
                  <a:pt x="2745518" y="304308"/>
                  <a:pt x="2746783" y="303239"/>
                  <a:pt x="2747393" y="303402"/>
                </a:cubicBezTo>
                <a:cubicBezTo>
                  <a:pt x="2747655" y="303471"/>
                  <a:pt x="2747757" y="303772"/>
                  <a:pt x="2747726" y="304256"/>
                </a:cubicBezTo>
                <a:lnTo>
                  <a:pt x="2747665" y="304523"/>
                </a:lnTo>
                <a:lnTo>
                  <a:pt x="2750861" y="299429"/>
                </a:lnTo>
                <a:cubicBezTo>
                  <a:pt x="2753636" y="295106"/>
                  <a:pt x="2758508" y="291339"/>
                  <a:pt x="2763621" y="285211"/>
                </a:cubicBezTo>
                <a:cubicBezTo>
                  <a:pt x="2768977" y="276718"/>
                  <a:pt x="2769306" y="271749"/>
                  <a:pt x="2775104" y="269441"/>
                </a:cubicBezTo>
                <a:cubicBezTo>
                  <a:pt x="2779887" y="268281"/>
                  <a:pt x="2782669" y="272657"/>
                  <a:pt x="2785007" y="270849"/>
                </a:cubicBezTo>
                <a:cubicBezTo>
                  <a:pt x="2791047" y="266178"/>
                  <a:pt x="2801355" y="242614"/>
                  <a:pt x="2806555" y="233878"/>
                </a:cubicBezTo>
                <a:lnTo>
                  <a:pt x="2814880" y="219674"/>
                </a:lnTo>
                <a:lnTo>
                  <a:pt x="2816633" y="218755"/>
                </a:lnTo>
                <a:lnTo>
                  <a:pt x="2821415" y="215659"/>
                </a:lnTo>
                <a:lnTo>
                  <a:pt x="2818889" y="220306"/>
                </a:lnTo>
                <a:cubicBezTo>
                  <a:pt x="2806620" y="242441"/>
                  <a:pt x="2794024" y="265147"/>
                  <a:pt x="2780895" y="289986"/>
                </a:cubicBezTo>
                <a:cubicBezTo>
                  <a:pt x="2778314" y="294157"/>
                  <a:pt x="2772718" y="305013"/>
                  <a:pt x="2765910" y="317166"/>
                </a:cubicBezTo>
                <a:cubicBezTo>
                  <a:pt x="2763136" y="321487"/>
                  <a:pt x="2743194" y="355041"/>
                  <a:pt x="2755845" y="338367"/>
                </a:cubicBezTo>
                <a:cubicBezTo>
                  <a:pt x="2761761" y="330528"/>
                  <a:pt x="2760693" y="333077"/>
                  <a:pt x="2757969" y="337993"/>
                </a:cubicBezTo>
                <a:lnTo>
                  <a:pt x="2754428" y="344185"/>
                </a:lnTo>
                <a:lnTo>
                  <a:pt x="2757611" y="347753"/>
                </a:lnTo>
                <a:lnTo>
                  <a:pt x="2776631" y="321839"/>
                </a:lnTo>
                <a:cubicBezTo>
                  <a:pt x="2782501" y="313357"/>
                  <a:pt x="2788390" y="304904"/>
                  <a:pt x="2796059" y="295709"/>
                </a:cubicBezTo>
                <a:lnTo>
                  <a:pt x="2792750" y="301574"/>
                </a:lnTo>
                <a:lnTo>
                  <a:pt x="2798208" y="294367"/>
                </a:lnTo>
                <a:cubicBezTo>
                  <a:pt x="2799377" y="293463"/>
                  <a:pt x="2804005" y="292059"/>
                  <a:pt x="2805174" y="291155"/>
                </a:cubicBezTo>
                <a:cubicBezTo>
                  <a:pt x="2815159" y="281259"/>
                  <a:pt x="2819998" y="255033"/>
                  <a:pt x="2824102" y="258749"/>
                </a:cubicBezTo>
                <a:cubicBezTo>
                  <a:pt x="2824102" y="258749"/>
                  <a:pt x="2822449" y="264379"/>
                  <a:pt x="2821965" y="269105"/>
                </a:cubicBezTo>
                <a:lnTo>
                  <a:pt x="2821561" y="268260"/>
                </a:lnTo>
                <a:lnTo>
                  <a:pt x="2822208" y="266742"/>
                </a:lnTo>
                <a:cubicBezTo>
                  <a:pt x="2821623" y="267194"/>
                  <a:pt x="2821331" y="267420"/>
                  <a:pt x="2821301" y="267715"/>
                </a:cubicBezTo>
                <a:lnTo>
                  <a:pt x="2821561" y="268260"/>
                </a:lnTo>
                <a:lnTo>
                  <a:pt x="2820372" y="271048"/>
                </a:lnTo>
                <a:lnTo>
                  <a:pt x="2819121" y="272573"/>
                </a:lnTo>
                <a:cubicBezTo>
                  <a:pt x="2818491" y="273697"/>
                  <a:pt x="2818176" y="274575"/>
                  <a:pt x="2818176" y="274575"/>
                </a:cubicBezTo>
                <a:cubicBezTo>
                  <a:pt x="2818176" y="274575"/>
                  <a:pt x="2820957" y="278950"/>
                  <a:pt x="2819506" y="282612"/>
                </a:cubicBezTo>
                <a:lnTo>
                  <a:pt x="2818112" y="285812"/>
                </a:lnTo>
                <a:lnTo>
                  <a:pt x="2819207" y="284259"/>
                </a:lnTo>
                <a:cubicBezTo>
                  <a:pt x="2832296" y="266349"/>
                  <a:pt x="2845152" y="249504"/>
                  <a:pt x="2857600" y="234220"/>
                </a:cubicBezTo>
                <a:lnTo>
                  <a:pt x="2834725" y="270239"/>
                </a:lnTo>
                <a:lnTo>
                  <a:pt x="2839575" y="269093"/>
                </a:lnTo>
                <a:lnTo>
                  <a:pt x="2862664" y="227878"/>
                </a:lnTo>
                <a:lnTo>
                  <a:pt x="2865775" y="225670"/>
                </a:lnTo>
                <a:lnTo>
                  <a:pt x="2872744" y="220070"/>
                </a:lnTo>
                <a:lnTo>
                  <a:pt x="2865415" y="235505"/>
                </a:lnTo>
                <a:lnTo>
                  <a:pt x="2874618" y="221810"/>
                </a:lnTo>
                <a:lnTo>
                  <a:pt x="2877416" y="224664"/>
                </a:lnTo>
                <a:lnTo>
                  <a:pt x="2881600" y="220753"/>
                </a:lnTo>
                <a:lnTo>
                  <a:pt x="2874300" y="235053"/>
                </a:lnTo>
                <a:lnTo>
                  <a:pt x="2871360" y="239103"/>
                </a:lnTo>
                <a:cubicBezTo>
                  <a:pt x="2870348" y="240360"/>
                  <a:pt x="2869652" y="241020"/>
                  <a:pt x="2869526" y="240669"/>
                </a:cubicBezTo>
                <a:lnTo>
                  <a:pt x="2871155" y="241216"/>
                </a:lnTo>
                <a:lnTo>
                  <a:pt x="2861387" y="260349"/>
                </a:lnTo>
                <a:lnTo>
                  <a:pt x="2856915" y="264970"/>
                </a:lnTo>
                <a:cubicBezTo>
                  <a:pt x="2854021" y="267856"/>
                  <a:pt x="2850648" y="271090"/>
                  <a:pt x="2846261" y="275100"/>
                </a:cubicBezTo>
                <a:cubicBezTo>
                  <a:pt x="2845804" y="275660"/>
                  <a:pt x="2844290" y="277109"/>
                  <a:pt x="2842422" y="278890"/>
                </a:cubicBezTo>
                <a:lnTo>
                  <a:pt x="2840776" y="280484"/>
                </a:lnTo>
                <a:lnTo>
                  <a:pt x="2839331" y="285455"/>
                </a:lnTo>
                <a:lnTo>
                  <a:pt x="2840686" y="284388"/>
                </a:lnTo>
                <a:cubicBezTo>
                  <a:pt x="2846947" y="278662"/>
                  <a:pt x="2854202" y="270279"/>
                  <a:pt x="2857332" y="267972"/>
                </a:cubicBezTo>
                <a:lnTo>
                  <a:pt x="2857603" y="267765"/>
                </a:lnTo>
                <a:lnTo>
                  <a:pt x="2854939" y="272980"/>
                </a:lnTo>
                <a:cubicBezTo>
                  <a:pt x="2840600" y="304376"/>
                  <a:pt x="2818207" y="328583"/>
                  <a:pt x="2804795" y="361439"/>
                </a:cubicBezTo>
                <a:cubicBezTo>
                  <a:pt x="2808513" y="356658"/>
                  <a:pt x="2812592" y="349358"/>
                  <a:pt x="2812885" y="351919"/>
                </a:cubicBezTo>
                <a:lnTo>
                  <a:pt x="2811875" y="357592"/>
                </a:lnTo>
                <a:lnTo>
                  <a:pt x="2795754" y="374568"/>
                </a:lnTo>
                <a:lnTo>
                  <a:pt x="2795327" y="375982"/>
                </a:lnTo>
                <a:lnTo>
                  <a:pt x="2808230" y="364889"/>
                </a:lnTo>
                <a:lnTo>
                  <a:pt x="2807521" y="366227"/>
                </a:lnTo>
                <a:cubicBezTo>
                  <a:pt x="2804628" y="371430"/>
                  <a:pt x="2800910" y="377998"/>
                  <a:pt x="2797841" y="383968"/>
                </a:cubicBezTo>
                <a:lnTo>
                  <a:pt x="2792108" y="398018"/>
                </a:lnTo>
                <a:lnTo>
                  <a:pt x="2792777" y="397213"/>
                </a:lnTo>
                <a:lnTo>
                  <a:pt x="2808267" y="377475"/>
                </a:lnTo>
                <a:cubicBezTo>
                  <a:pt x="2812364" y="371178"/>
                  <a:pt x="2816012" y="364914"/>
                  <a:pt x="2821752" y="357029"/>
                </a:cubicBezTo>
                <a:cubicBezTo>
                  <a:pt x="2829003" y="345801"/>
                  <a:pt x="2829928" y="345086"/>
                  <a:pt x="2828916" y="348407"/>
                </a:cubicBezTo>
                <a:lnTo>
                  <a:pt x="2825744" y="359483"/>
                </a:lnTo>
                <a:lnTo>
                  <a:pt x="2838128" y="343051"/>
                </a:lnTo>
                <a:lnTo>
                  <a:pt x="2847708" y="327789"/>
                </a:lnTo>
                <a:lnTo>
                  <a:pt x="2847785" y="328220"/>
                </a:lnTo>
                <a:cubicBezTo>
                  <a:pt x="2848871" y="327551"/>
                  <a:pt x="2851188" y="325698"/>
                  <a:pt x="2855359" y="322161"/>
                </a:cubicBezTo>
                <a:lnTo>
                  <a:pt x="2858148" y="319848"/>
                </a:lnTo>
                <a:lnTo>
                  <a:pt x="2855337" y="324802"/>
                </a:lnTo>
                <a:lnTo>
                  <a:pt x="2836020" y="356541"/>
                </a:lnTo>
                <a:lnTo>
                  <a:pt x="2828041" y="363455"/>
                </a:lnTo>
                <a:lnTo>
                  <a:pt x="2824910" y="371315"/>
                </a:lnTo>
                <a:cubicBezTo>
                  <a:pt x="2821966" y="375540"/>
                  <a:pt x="2818423" y="379912"/>
                  <a:pt x="2816914" y="383255"/>
                </a:cubicBezTo>
                <a:lnTo>
                  <a:pt x="2810412" y="393323"/>
                </a:lnTo>
                <a:lnTo>
                  <a:pt x="2817527" y="386639"/>
                </a:lnTo>
                <a:cubicBezTo>
                  <a:pt x="2828602" y="376148"/>
                  <a:pt x="2839364" y="366164"/>
                  <a:pt x="2849890" y="357517"/>
                </a:cubicBezTo>
                <a:cubicBezTo>
                  <a:pt x="2839047" y="369573"/>
                  <a:pt x="2825978" y="382163"/>
                  <a:pt x="2813463" y="393234"/>
                </a:cubicBezTo>
                <a:lnTo>
                  <a:pt x="2804171" y="402989"/>
                </a:lnTo>
                <a:lnTo>
                  <a:pt x="2802415" y="405709"/>
                </a:lnTo>
                <a:lnTo>
                  <a:pt x="2802431" y="405759"/>
                </a:lnTo>
                <a:lnTo>
                  <a:pt x="2803941" y="405991"/>
                </a:lnTo>
                <a:lnTo>
                  <a:pt x="2804566" y="405635"/>
                </a:lnTo>
                <a:lnTo>
                  <a:pt x="2808428" y="401876"/>
                </a:lnTo>
                <a:lnTo>
                  <a:pt x="2807234" y="403840"/>
                </a:lnTo>
                <a:lnTo>
                  <a:pt x="2806965" y="404264"/>
                </a:lnTo>
                <a:lnTo>
                  <a:pt x="2808070" y="403635"/>
                </a:lnTo>
                <a:cubicBezTo>
                  <a:pt x="2811056" y="401544"/>
                  <a:pt x="2814136" y="398793"/>
                  <a:pt x="2815053" y="397673"/>
                </a:cubicBezTo>
                <a:lnTo>
                  <a:pt x="2836977" y="376571"/>
                </a:lnTo>
                <a:lnTo>
                  <a:pt x="2844194" y="366737"/>
                </a:lnTo>
                <a:lnTo>
                  <a:pt x="2854261" y="353200"/>
                </a:lnTo>
                <a:lnTo>
                  <a:pt x="2849890" y="357517"/>
                </a:lnTo>
                <a:cubicBezTo>
                  <a:pt x="2850515" y="355580"/>
                  <a:pt x="2851411" y="354402"/>
                  <a:pt x="2852697" y="353316"/>
                </a:cubicBezTo>
                <a:lnTo>
                  <a:pt x="2855828" y="351092"/>
                </a:lnTo>
                <a:lnTo>
                  <a:pt x="2863624" y="340607"/>
                </a:lnTo>
                <a:lnTo>
                  <a:pt x="2859737" y="347495"/>
                </a:lnTo>
                <a:lnTo>
                  <a:pt x="2861040" y="346934"/>
                </a:lnTo>
                <a:lnTo>
                  <a:pt x="2859137" y="348556"/>
                </a:lnTo>
                <a:lnTo>
                  <a:pt x="2850879" y="363189"/>
                </a:lnTo>
                <a:lnTo>
                  <a:pt x="2857414" y="356899"/>
                </a:lnTo>
                <a:cubicBezTo>
                  <a:pt x="2871516" y="343051"/>
                  <a:pt x="2885475" y="329878"/>
                  <a:pt x="2898922" y="320185"/>
                </a:cubicBezTo>
                <a:cubicBezTo>
                  <a:pt x="2888525" y="332872"/>
                  <a:pt x="2875364" y="345362"/>
                  <a:pt x="2861972" y="357738"/>
                </a:cubicBezTo>
                <a:lnTo>
                  <a:pt x="2843280" y="375706"/>
                </a:lnTo>
                <a:lnTo>
                  <a:pt x="2839148" y="382246"/>
                </a:lnTo>
                <a:lnTo>
                  <a:pt x="2867369" y="356398"/>
                </a:lnTo>
                <a:lnTo>
                  <a:pt x="2895675" y="331638"/>
                </a:lnTo>
                <a:lnTo>
                  <a:pt x="2893088" y="335760"/>
                </a:lnTo>
                <a:lnTo>
                  <a:pt x="2894276" y="336108"/>
                </a:lnTo>
                <a:lnTo>
                  <a:pt x="2894943" y="336304"/>
                </a:lnTo>
                <a:lnTo>
                  <a:pt x="2893087" y="335761"/>
                </a:lnTo>
                <a:lnTo>
                  <a:pt x="2892809" y="336205"/>
                </a:lnTo>
                <a:lnTo>
                  <a:pt x="2892704" y="336418"/>
                </a:lnTo>
                <a:lnTo>
                  <a:pt x="2891533" y="337594"/>
                </a:lnTo>
                <a:lnTo>
                  <a:pt x="2890890" y="338157"/>
                </a:lnTo>
                <a:lnTo>
                  <a:pt x="2888700" y="344499"/>
                </a:lnTo>
                <a:lnTo>
                  <a:pt x="2888934" y="344268"/>
                </a:lnTo>
                <a:lnTo>
                  <a:pt x="2889620" y="346973"/>
                </a:lnTo>
                <a:cubicBezTo>
                  <a:pt x="2890538" y="346415"/>
                  <a:pt x="2892022" y="344577"/>
                  <a:pt x="2893741" y="342137"/>
                </a:cubicBezTo>
                <a:lnTo>
                  <a:pt x="2897142" y="336946"/>
                </a:lnTo>
                <a:lnTo>
                  <a:pt x="2897931" y="335742"/>
                </a:lnTo>
                <a:lnTo>
                  <a:pt x="2901937" y="332286"/>
                </a:lnTo>
                <a:cubicBezTo>
                  <a:pt x="2905945" y="332432"/>
                  <a:pt x="2891596" y="345743"/>
                  <a:pt x="2891596" y="345743"/>
                </a:cubicBezTo>
                <a:lnTo>
                  <a:pt x="2886678" y="350358"/>
                </a:lnTo>
                <a:lnTo>
                  <a:pt x="2884450" y="356811"/>
                </a:lnTo>
                <a:cubicBezTo>
                  <a:pt x="2872712" y="383626"/>
                  <a:pt x="2851770" y="421376"/>
                  <a:pt x="2856096" y="422643"/>
                </a:cubicBezTo>
                <a:cubicBezTo>
                  <a:pt x="2861143" y="424118"/>
                  <a:pt x="2901322" y="376149"/>
                  <a:pt x="2888921" y="409848"/>
                </a:cubicBezTo>
                <a:lnTo>
                  <a:pt x="2888605" y="410620"/>
                </a:lnTo>
                <a:lnTo>
                  <a:pt x="2905692" y="387947"/>
                </a:lnTo>
                <a:lnTo>
                  <a:pt x="2915272" y="372686"/>
                </a:lnTo>
                <a:lnTo>
                  <a:pt x="2915350" y="373116"/>
                </a:lnTo>
                <a:cubicBezTo>
                  <a:pt x="2916435" y="372447"/>
                  <a:pt x="2918752" y="370596"/>
                  <a:pt x="2922924" y="367059"/>
                </a:cubicBezTo>
                <a:lnTo>
                  <a:pt x="2925713" y="364744"/>
                </a:lnTo>
                <a:lnTo>
                  <a:pt x="2922901" y="369699"/>
                </a:lnTo>
                <a:lnTo>
                  <a:pt x="2903585" y="401437"/>
                </a:lnTo>
                <a:lnTo>
                  <a:pt x="2894468" y="409335"/>
                </a:lnTo>
                <a:lnTo>
                  <a:pt x="2894121" y="410700"/>
                </a:lnTo>
                <a:cubicBezTo>
                  <a:pt x="2892243" y="415235"/>
                  <a:pt x="2888741" y="421841"/>
                  <a:pt x="2887353" y="424002"/>
                </a:cubicBezTo>
                <a:cubicBezTo>
                  <a:pt x="2884491" y="430931"/>
                  <a:pt x="2879572" y="436909"/>
                  <a:pt x="2877966" y="440327"/>
                </a:cubicBezTo>
                <a:cubicBezTo>
                  <a:pt x="2877845" y="441509"/>
                  <a:pt x="2878287" y="442889"/>
                  <a:pt x="2878582" y="444384"/>
                </a:cubicBezTo>
                <a:lnTo>
                  <a:pt x="2878447" y="446869"/>
                </a:lnTo>
                <a:lnTo>
                  <a:pt x="2881261" y="443410"/>
                </a:lnTo>
                <a:cubicBezTo>
                  <a:pt x="2882855" y="441645"/>
                  <a:pt x="2884119" y="440576"/>
                  <a:pt x="2884730" y="440738"/>
                </a:cubicBezTo>
                <a:cubicBezTo>
                  <a:pt x="2884992" y="440808"/>
                  <a:pt x="2885093" y="441109"/>
                  <a:pt x="2885064" y="441594"/>
                </a:cubicBezTo>
                <a:lnTo>
                  <a:pt x="2885002" y="441859"/>
                </a:lnTo>
                <a:lnTo>
                  <a:pt x="2888199" y="436766"/>
                </a:lnTo>
                <a:cubicBezTo>
                  <a:pt x="2890974" y="432443"/>
                  <a:pt x="2895844" y="428678"/>
                  <a:pt x="2900958" y="422548"/>
                </a:cubicBezTo>
                <a:cubicBezTo>
                  <a:pt x="2906314" y="414056"/>
                  <a:pt x="2906644" y="409086"/>
                  <a:pt x="2912441" y="406778"/>
                </a:cubicBezTo>
                <a:cubicBezTo>
                  <a:pt x="2917225" y="405617"/>
                  <a:pt x="2920006" y="409995"/>
                  <a:pt x="2922344" y="408186"/>
                </a:cubicBezTo>
                <a:cubicBezTo>
                  <a:pt x="2928384" y="403516"/>
                  <a:pt x="2938692" y="379950"/>
                  <a:pt x="2943892" y="371215"/>
                </a:cubicBezTo>
                <a:lnTo>
                  <a:pt x="2952218" y="357012"/>
                </a:lnTo>
                <a:lnTo>
                  <a:pt x="2953970" y="356091"/>
                </a:lnTo>
                <a:lnTo>
                  <a:pt x="2958753" y="352998"/>
                </a:lnTo>
                <a:lnTo>
                  <a:pt x="2956226" y="357643"/>
                </a:lnTo>
                <a:lnTo>
                  <a:pt x="2938013" y="391045"/>
                </a:lnTo>
                <a:lnTo>
                  <a:pt x="3002081" y="307936"/>
                </a:lnTo>
                <a:lnTo>
                  <a:pt x="3011090" y="296250"/>
                </a:lnTo>
                <a:lnTo>
                  <a:pt x="3013757" y="296127"/>
                </a:lnTo>
                <a:lnTo>
                  <a:pt x="3017994" y="297125"/>
                </a:lnTo>
                <a:lnTo>
                  <a:pt x="3001601" y="320133"/>
                </a:lnTo>
                <a:cubicBezTo>
                  <a:pt x="2994426" y="330781"/>
                  <a:pt x="2987565" y="341852"/>
                  <a:pt x="2981317" y="353759"/>
                </a:cubicBezTo>
                <a:cubicBezTo>
                  <a:pt x="2974917" y="357501"/>
                  <a:pt x="2970737" y="363907"/>
                  <a:pt x="2968795" y="371317"/>
                </a:cubicBezTo>
                <a:cubicBezTo>
                  <a:pt x="2974090" y="370204"/>
                  <a:pt x="2978762" y="363510"/>
                  <a:pt x="2981317" y="353759"/>
                </a:cubicBezTo>
                <a:cubicBezTo>
                  <a:pt x="2992008" y="342391"/>
                  <a:pt x="3001585" y="330104"/>
                  <a:pt x="3010934" y="317499"/>
                </a:cubicBezTo>
                <a:lnTo>
                  <a:pt x="3021125" y="303720"/>
                </a:lnTo>
                <a:lnTo>
                  <a:pt x="3024326" y="305982"/>
                </a:lnTo>
                <a:lnTo>
                  <a:pt x="3024292" y="309176"/>
                </a:lnTo>
                <a:lnTo>
                  <a:pt x="2960932" y="398036"/>
                </a:lnTo>
                <a:lnTo>
                  <a:pt x="2960552" y="399492"/>
                </a:lnTo>
                <a:cubicBezTo>
                  <a:pt x="2960080" y="401490"/>
                  <a:pt x="2959546" y="404078"/>
                  <a:pt x="2959303" y="406442"/>
                </a:cubicBezTo>
                <a:lnTo>
                  <a:pt x="2958898" y="405596"/>
                </a:lnTo>
                <a:lnTo>
                  <a:pt x="2959545" y="404079"/>
                </a:lnTo>
                <a:cubicBezTo>
                  <a:pt x="2958960" y="404531"/>
                  <a:pt x="2958667" y="404757"/>
                  <a:pt x="2958638" y="405053"/>
                </a:cubicBezTo>
                <a:lnTo>
                  <a:pt x="2958898" y="405596"/>
                </a:lnTo>
                <a:lnTo>
                  <a:pt x="2957709" y="408385"/>
                </a:lnTo>
                <a:lnTo>
                  <a:pt x="2956458" y="409911"/>
                </a:lnTo>
                <a:cubicBezTo>
                  <a:pt x="2955828" y="411035"/>
                  <a:pt x="2955514" y="411911"/>
                  <a:pt x="2955514" y="411911"/>
                </a:cubicBezTo>
                <a:cubicBezTo>
                  <a:pt x="2955514" y="411911"/>
                  <a:pt x="2958294" y="416288"/>
                  <a:pt x="2956844" y="419949"/>
                </a:cubicBezTo>
                <a:lnTo>
                  <a:pt x="2955449" y="423149"/>
                </a:lnTo>
                <a:lnTo>
                  <a:pt x="2956544" y="421596"/>
                </a:lnTo>
                <a:cubicBezTo>
                  <a:pt x="2969633" y="403686"/>
                  <a:pt x="2982488" y="386841"/>
                  <a:pt x="2994936" y="371557"/>
                </a:cubicBezTo>
                <a:lnTo>
                  <a:pt x="2972062" y="407577"/>
                </a:lnTo>
                <a:lnTo>
                  <a:pt x="2976913" y="406431"/>
                </a:lnTo>
                <a:lnTo>
                  <a:pt x="3000002" y="365214"/>
                </a:lnTo>
                <a:lnTo>
                  <a:pt x="3003112" y="363007"/>
                </a:lnTo>
                <a:lnTo>
                  <a:pt x="3010081" y="357407"/>
                </a:lnTo>
                <a:lnTo>
                  <a:pt x="3002752" y="372842"/>
                </a:lnTo>
                <a:lnTo>
                  <a:pt x="3011954" y="359148"/>
                </a:lnTo>
                <a:lnTo>
                  <a:pt x="3014754" y="362000"/>
                </a:lnTo>
                <a:lnTo>
                  <a:pt x="3018938" y="358091"/>
                </a:lnTo>
                <a:lnTo>
                  <a:pt x="3011637" y="372392"/>
                </a:lnTo>
                <a:lnTo>
                  <a:pt x="3008699" y="376440"/>
                </a:lnTo>
                <a:cubicBezTo>
                  <a:pt x="3007685" y="377697"/>
                  <a:pt x="3006989" y="378358"/>
                  <a:pt x="3006863" y="378008"/>
                </a:cubicBezTo>
                <a:lnTo>
                  <a:pt x="3008492" y="378553"/>
                </a:lnTo>
                <a:lnTo>
                  <a:pt x="2998725" y="397686"/>
                </a:lnTo>
                <a:lnTo>
                  <a:pt x="2994253" y="402307"/>
                </a:lnTo>
                <a:cubicBezTo>
                  <a:pt x="2991359" y="405193"/>
                  <a:pt x="2987985" y="408428"/>
                  <a:pt x="2983599" y="412437"/>
                </a:cubicBezTo>
                <a:cubicBezTo>
                  <a:pt x="2983140" y="412998"/>
                  <a:pt x="2981627" y="414445"/>
                  <a:pt x="2979759" y="416226"/>
                </a:cubicBezTo>
                <a:lnTo>
                  <a:pt x="2978113" y="417822"/>
                </a:lnTo>
                <a:lnTo>
                  <a:pt x="2976667" y="422793"/>
                </a:lnTo>
                <a:lnTo>
                  <a:pt x="2978023" y="421725"/>
                </a:lnTo>
                <a:cubicBezTo>
                  <a:pt x="2984284" y="415998"/>
                  <a:pt x="2991540" y="407616"/>
                  <a:pt x="2994669" y="405309"/>
                </a:cubicBezTo>
                <a:lnTo>
                  <a:pt x="2994940" y="405101"/>
                </a:lnTo>
                <a:lnTo>
                  <a:pt x="2992277" y="410318"/>
                </a:lnTo>
                <a:cubicBezTo>
                  <a:pt x="2985108" y="426016"/>
                  <a:pt x="2975925" y="439917"/>
                  <a:pt x="2966857" y="454000"/>
                </a:cubicBezTo>
                <a:lnTo>
                  <a:pt x="2956933" y="471971"/>
                </a:lnTo>
                <a:lnTo>
                  <a:pt x="3035255" y="382241"/>
                </a:lnTo>
                <a:cubicBezTo>
                  <a:pt x="3061699" y="351178"/>
                  <a:pt x="3087936" y="320225"/>
                  <a:pt x="3113710" y="290056"/>
                </a:cubicBezTo>
                <a:lnTo>
                  <a:pt x="3184644" y="208077"/>
                </a:lnTo>
                <a:lnTo>
                  <a:pt x="3188175" y="214797"/>
                </a:lnTo>
                <a:lnTo>
                  <a:pt x="3159640" y="250839"/>
                </a:lnTo>
                <a:cubicBezTo>
                  <a:pt x="3113925" y="305922"/>
                  <a:pt x="3059447" y="365060"/>
                  <a:pt x="3027491" y="397481"/>
                </a:cubicBezTo>
                <a:cubicBezTo>
                  <a:pt x="3007346" y="419556"/>
                  <a:pt x="2988934" y="440709"/>
                  <a:pt x="2971682" y="461104"/>
                </a:cubicBezTo>
                <a:lnTo>
                  <a:pt x="2950728" y="486443"/>
                </a:lnTo>
                <a:lnTo>
                  <a:pt x="2950928" y="486248"/>
                </a:lnTo>
                <a:cubicBezTo>
                  <a:pt x="2951520" y="485782"/>
                  <a:pt x="2951989" y="485555"/>
                  <a:pt x="2952294" y="485636"/>
                </a:cubicBezTo>
                <a:cubicBezTo>
                  <a:pt x="2952818" y="485775"/>
                  <a:pt x="2952698" y="486843"/>
                  <a:pt x="2952179" y="488434"/>
                </a:cubicBezTo>
                <a:lnTo>
                  <a:pt x="2950104" y="493349"/>
                </a:lnTo>
                <a:lnTo>
                  <a:pt x="2949365" y="494070"/>
                </a:lnTo>
                <a:lnTo>
                  <a:pt x="2949212" y="494930"/>
                </a:lnTo>
                <a:lnTo>
                  <a:pt x="2933091" y="511905"/>
                </a:lnTo>
                <a:lnTo>
                  <a:pt x="2932664" y="513319"/>
                </a:lnTo>
                <a:lnTo>
                  <a:pt x="2945568" y="502225"/>
                </a:lnTo>
                <a:lnTo>
                  <a:pt x="2944858" y="503565"/>
                </a:lnTo>
                <a:cubicBezTo>
                  <a:pt x="2939074" y="513970"/>
                  <a:pt x="2929981" y="529840"/>
                  <a:pt x="2929405" y="535453"/>
                </a:cubicBezTo>
                <a:cubicBezTo>
                  <a:pt x="2936955" y="527440"/>
                  <a:pt x="2941505" y="521111"/>
                  <a:pt x="2945604" y="514814"/>
                </a:cubicBezTo>
                <a:lnTo>
                  <a:pt x="2950326" y="507653"/>
                </a:lnTo>
                <a:lnTo>
                  <a:pt x="2941890" y="515797"/>
                </a:lnTo>
                <a:lnTo>
                  <a:pt x="2940133" y="517232"/>
                </a:lnTo>
                <a:lnTo>
                  <a:pt x="2943230" y="511956"/>
                </a:lnTo>
                <a:lnTo>
                  <a:pt x="2945489" y="507959"/>
                </a:lnTo>
                <a:lnTo>
                  <a:pt x="2948679" y="505227"/>
                </a:lnTo>
                <a:cubicBezTo>
                  <a:pt x="2950613" y="503727"/>
                  <a:pt x="2952231" y="502645"/>
                  <a:pt x="2953118" y="502438"/>
                </a:cubicBezTo>
                <a:lnTo>
                  <a:pt x="2953140" y="503386"/>
                </a:lnTo>
                <a:lnTo>
                  <a:pt x="2959090" y="494367"/>
                </a:lnTo>
                <a:cubicBezTo>
                  <a:pt x="2973590" y="471911"/>
                  <a:pt x="2962792" y="491503"/>
                  <a:pt x="2961783" y="501349"/>
                </a:cubicBezTo>
                <a:lnTo>
                  <a:pt x="2961853" y="501996"/>
                </a:lnTo>
                <a:lnTo>
                  <a:pt x="2963564" y="499650"/>
                </a:lnTo>
                <a:lnTo>
                  <a:pt x="2965041" y="496892"/>
                </a:lnTo>
                <a:lnTo>
                  <a:pt x="2965449" y="497067"/>
                </a:lnTo>
                <a:lnTo>
                  <a:pt x="3023388" y="417669"/>
                </a:lnTo>
                <a:lnTo>
                  <a:pt x="3049398" y="382104"/>
                </a:lnTo>
                <a:lnTo>
                  <a:pt x="3051015" y="385591"/>
                </a:lnTo>
                <a:lnTo>
                  <a:pt x="3051423" y="386650"/>
                </a:lnTo>
                <a:lnTo>
                  <a:pt x="3011674" y="444660"/>
                </a:lnTo>
                <a:cubicBezTo>
                  <a:pt x="3002823" y="457760"/>
                  <a:pt x="2977158" y="487294"/>
                  <a:pt x="2973988" y="499384"/>
                </a:cubicBezTo>
                <a:cubicBezTo>
                  <a:pt x="2973376" y="501724"/>
                  <a:pt x="2974823" y="503354"/>
                  <a:pt x="2976524" y="505415"/>
                </a:cubicBezTo>
                <a:lnTo>
                  <a:pt x="2978094" y="508758"/>
                </a:lnTo>
                <a:lnTo>
                  <a:pt x="2981533" y="504074"/>
                </a:lnTo>
                <a:cubicBezTo>
                  <a:pt x="2987403" y="495591"/>
                  <a:pt x="2993291" y="487139"/>
                  <a:pt x="3000961" y="477945"/>
                </a:cubicBezTo>
                <a:cubicBezTo>
                  <a:pt x="2996610" y="488018"/>
                  <a:pt x="2991246" y="496609"/>
                  <a:pt x="2985618" y="505131"/>
                </a:cubicBezTo>
                <a:lnTo>
                  <a:pt x="2980325" y="513508"/>
                </a:lnTo>
                <a:lnTo>
                  <a:pt x="2980570" y="514030"/>
                </a:lnTo>
                <a:lnTo>
                  <a:pt x="2978156" y="520838"/>
                </a:lnTo>
                <a:lnTo>
                  <a:pt x="2982770" y="518818"/>
                </a:lnTo>
                <a:cubicBezTo>
                  <a:pt x="2989474" y="514834"/>
                  <a:pt x="2988888" y="513200"/>
                  <a:pt x="2991892" y="510543"/>
                </a:cubicBezTo>
                <a:cubicBezTo>
                  <a:pt x="2998955" y="503268"/>
                  <a:pt x="3005574" y="499051"/>
                  <a:pt x="2999292" y="507892"/>
                </a:cubicBezTo>
                <a:cubicBezTo>
                  <a:pt x="2986613" y="522186"/>
                  <a:pt x="2979829" y="529624"/>
                  <a:pt x="2967315" y="540698"/>
                </a:cubicBezTo>
                <a:lnTo>
                  <a:pt x="2964504" y="543540"/>
                </a:lnTo>
                <a:lnTo>
                  <a:pt x="2961554" y="550550"/>
                </a:lnTo>
                <a:lnTo>
                  <a:pt x="2963704" y="551467"/>
                </a:lnTo>
                <a:lnTo>
                  <a:pt x="2968726" y="546887"/>
                </a:lnTo>
                <a:lnTo>
                  <a:pt x="2973081" y="542915"/>
                </a:lnTo>
                <a:cubicBezTo>
                  <a:pt x="2976269" y="539929"/>
                  <a:pt x="2979057" y="537282"/>
                  <a:pt x="2980559" y="535954"/>
                </a:cubicBezTo>
                <a:cubicBezTo>
                  <a:pt x="2982993" y="535083"/>
                  <a:pt x="2983584" y="535661"/>
                  <a:pt x="2984006" y="536301"/>
                </a:cubicBezTo>
                <a:lnTo>
                  <a:pt x="2984125" y="536335"/>
                </a:lnTo>
                <a:lnTo>
                  <a:pt x="2985199" y="534953"/>
                </a:lnTo>
                <a:cubicBezTo>
                  <a:pt x="2991856" y="525854"/>
                  <a:pt x="2998162" y="516806"/>
                  <a:pt x="3003217" y="509334"/>
                </a:cubicBezTo>
                <a:lnTo>
                  <a:pt x="3013088" y="494166"/>
                </a:lnTo>
                <a:lnTo>
                  <a:pt x="3017214" y="486224"/>
                </a:lnTo>
                <a:cubicBezTo>
                  <a:pt x="3020156" y="481716"/>
                  <a:pt x="3023881" y="477290"/>
                  <a:pt x="3029180" y="472733"/>
                </a:cubicBezTo>
                <a:lnTo>
                  <a:pt x="3024076" y="487517"/>
                </a:lnTo>
                <a:lnTo>
                  <a:pt x="3024644" y="487207"/>
                </a:lnTo>
                <a:cubicBezTo>
                  <a:pt x="3029217" y="489794"/>
                  <a:pt x="3016657" y="515503"/>
                  <a:pt x="3003954" y="541381"/>
                </a:cubicBezTo>
                <a:lnTo>
                  <a:pt x="2995884" y="558314"/>
                </a:lnTo>
                <a:lnTo>
                  <a:pt x="3002436" y="553864"/>
                </a:lnTo>
                <a:lnTo>
                  <a:pt x="3009770" y="547364"/>
                </a:lnTo>
                <a:lnTo>
                  <a:pt x="3017706" y="536737"/>
                </a:lnTo>
                <a:cubicBezTo>
                  <a:pt x="3021512" y="531953"/>
                  <a:pt x="3024060" y="529390"/>
                  <a:pt x="3021306" y="535127"/>
                </a:cubicBezTo>
                <a:lnTo>
                  <a:pt x="3017463" y="540863"/>
                </a:lnTo>
                <a:lnTo>
                  <a:pt x="3027071" y="535175"/>
                </a:lnTo>
                <a:cubicBezTo>
                  <a:pt x="3029173" y="535440"/>
                  <a:pt x="3029360" y="538761"/>
                  <a:pt x="3026259" y="547185"/>
                </a:cubicBezTo>
                <a:lnTo>
                  <a:pt x="3025942" y="547957"/>
                </a:lnTo>
                <a:lnTo>
                  <a:pt x="3043029" y="525285"/>
                </a:lnTo>
                <a:lnTo>
                  <a:pt x="3052610" y="510024"/>
                </a:lnTo>
                <a:lnTo>
                  <a:pt x="3052687" y="510454"/>
                </a:lnTo>
                <a:lnTo>
                  <a:pt x="3058411" y="505876"/>
                </a:lnTo>
                <a:lnTo>
                  <a:pt x="3091563" y="459505"/>
                </a:lnTo>
                <a:lnTo>
                  <a:pt x="3091889" y="459052"/>
                </a:lnTo>
                <a:lnTo>
                  <a:pt x="3091881" y="459100"/>
                </a:lnTo>
                <a:cubicBezTo>
                  <a:pt x="3091706" y="476835"/>
                  <a:pt x="3078859" y="491802"/>
                  <a:pt x="3065188" y="512130"/>
                </a:cubicBezTo>
                <a:cubicBezTo>
                  <a:pt x="3051588" y="532337"/>
                  <a:pt x="3037107" y="553089"/>
                  <a:pt x="3022211" y="573644"/>
                </a:cubicBezTo>
                <a:lnTo>
                  <a:pt x="3020378" y="576078"/>
                </a:lnTo>
                <a:lnTo>
                  <a:pt x="3018981" y="579453"/>
                </a:lnTo>
                <a:lnTo>
                  <a:pt x="3020815" y="580526"/>
                </a:lnTo>
                <a:lnTo>
                  <a:pt x="3069881" y="535429"/>
                </a:lnTo>
                <a:lnTo>
                  <a:pt x="3070959" y="534696"/>
                </a:lnTo>
                <a:lnTo>
                  <a:pt x="3075001" y="528836"/>
                </a:lnTo>
                <a:cubicBezTo>
                  <a:pt x="3097660" y="501223"/>
                  <a:pt x="3118539" y="473248"/>
                  <a:pt x="3139419" y="445274"/>
                </a:cubicBezTo>
                <a:lnTo>
                  <a:pt x="3148427" y="433587"/>
                </a:lnTo>
                <a:lnTo>
                  <a:pt x="3151094" y="433463"/>
                </a:lnTo>
                <a:lnTo>
                  <a:pt x="3155330" y="434461"/>
                </a:lnTo>
                <a:lnTo>
                  <a:pt x="3138938" y="457469"/>
                </a:lnTo>
                <a:cubicBezTo>
                  <a:pt x="3131763" y="468118"/>
                  <a:pt x="3124902" y="479189"/>
                  <a:pt x="3118654" y="491096"/>
                </a:cubicBezTo>
                <a:cubicBezTo>
                  <a:pt x="3112256" y="494838"/>
                  <a:pt x="3108075" y="501244"/>
                  <a:pt x="3106132" y="508654"/>
                </a:cubicBezTo>
                <a:cubicBezTo>
                  <a:pt x="3111425" y="507542"/>
                  <a:pt x="3116099" y="500847"/>
                  <a:pt x="3118654" y="491096"/>
                </a:cubicBezTo>
                <a:cubicBezTo>
                  <a:pt x="3129346" y="479728"/>
                  <a:pt x="3138922" y="467442"/>
                  <a:pt x="3148271" y="454836"/>
                </a:cubicBezTo>
                <a:lnTo>
                  <a:pt x="3158463" y="441058"/>
                </a:lnTo>
                <a:lnTo>
                  <a:pt x="3161662" y="443319"/>
                </a:lnTo>
                <a:lnTo>
                  <a:pt x="3161629" y="446514"/>
                </a:lnTo>
                <a:lnTo>
                  <a:pt x="3081255" y="559234"/>
                </a:lnTo>
                <a:lnTo>
                  <a:pt x="3053937" y="599898"/>
                </a:lnTo>
                <a:lnTo>
                  <a:pt x="3056284" y="601270"/>
                </a:lnTo>
                <a:lnTo>
                  <a:pt x="3060335" y="595252"/>
                </a:lnTo>
                <a:cubicBezTo>
                  <a:pt x="3066153" y="586514"/>
                  <a:pt x="3071902" y="578346"/>
                  <a:pt x="3078851" y="570530"/>
                </a:cubicBezTo>
                <a:cubicBezTo>
                  <a:pt x="3098539" y="551912"/>
                  <a:pt x="3094583" y="566267"/>
                  <a:pt x="3085907" y="585475"/>
                </a:cubicBezTo>
                <a:lnTo>
                  <a:pt x="3084996" y="587363"/>
                </a:lnTo>
                <a:lnTo>
                  <a:pt x="3086554" y="586725"/>
                </a:lnTo>
                <a:cubicBezTo>
                  <a:pt x="3088816" y="586641"/>
                  <a:pt x="3090571" y="587101"/>
                  <a:pt x="3090571" y="587101"/>
                </a:cubicBezTo>
                <a:cubicBezTo>
                  <a:pt x="3090571" y="587101"/>
                  <a:pt x="3091560" y="586110"/>
                  <a:pt x="3092716" y="584484"/>
                </a:cubicBezTo>
                <a:lnTo>
                  <a:pt x="3094249" y="581353"/>
                </a:lnTo>
                <a:lnTo>
                  <a:pt x="3097108" y="578210"/>
                </a:lnTo>
                <a:lnTo>
                  <a:pt x="3097981" y="578311"/>
                </a:lnTo>
                <a:cubicBezTo>
                  <a:pt x="3098350" y="578095"/>
                  <a:pt x="3098504" y="577509"/>
                  <a:pt x="3098810" y="576339"/>
                </a:cubicBezTo>
                <a:lnTo>
                  <a:pt x="3097108" y="578210"/>
                </a:lnTo>
                <a:lnTo>
                  <a:pt x="3095857" y="578066"/>
                </a:lnTo>
                <a:cubicBezTo>
                  <a:pt x="3101764" y="574613"/>
                  <a:pt x="3108285" y="568820"/>
                  <a:pt x="3108285" y="568820"/>
                </a:cubicBezTo>
                <a:cubicBezTo>
                  <a:pt x="3113383" y="572031"/>
                  <a:pt x="3096800" y="585503"/>
                  <a:pt x="3084788" y="600993"/>
                </a:cubicBezTo>
                <a:lnTo>
                  <a:pt x="3077259" y="613539"/>
                </a:lnTo>
                <a:lnTo>
                  <a:pt x="3086077" y="618697"/>
                </a:lnTo>
                <a:lnTo>
                  <a:pt x="3172592" y="519578"/>
                </a:lnTo>
                <a:cubicBezTo>
                  <a:pt x="3199037" y="488514"/>
                  <a:pt x="3225272" y="457563"/>
                  <a:pt x="3251048" y="427394"/>
                </a:cubicBezTo>
                <a:lnTo>
                  <a:pt x="3321981" y="345415"/>
                </a:lnTo>
                <a:lnTo>
                  <a:pt x="3325512" y="352133"/>
                </a:lnTo>
                <a:lnTo>
                  <a:pt x="3296977" y="388175"/>
                </a:lnTo>
                <a:cubicBezTo>
                  <a:pt x="3251262" y="443259"/>
                  <a:pt x="3196785" y="502398"/>
                  <a:pt x="3164828" y="534818"/>
                </a:cubicBezTo>
                <a:cubicBezTo>
                  <a:pt x="3144683" y="556892"/>
                  <a:pt x="3126272" y="578045"/>
                  <a:pt x="3109019" y="598442"/>
                </a:cubicBezTo>
                <a:lnTo>
                  <a:pt x="3090251" y="621138"/>
                </a:lnTo>
                <a:lnTo>
                  <a:pt x="3097959" y="625646"/>
                </a:lnTo>
                <a:lnTo>
                  <a:pt x="3098072" y="625334"/>
                </a:lnTo>
                <a:lnTo>
                  <a:pt x="3100163" y="621146"/>
                </a:lnTo>
                <a:lnTo>
                  <a:pt x="3103952" y="615113"/>
                </a:lnTo>
                <a:lnTo>
                  <a:pt x="3108855" y="610737"/>
                </a:lnTo>
                <a:cubicBezTo>
                  <a:pt x="3111155" y="610263"/>
                  <a:pt x="3113601" y="611620"/>
                  <a:pt x="3116039" y="616074"/>
                </a:cubicBezTo>
                <a:lnTo>
                  <a:pt x="3112643" y="620897"/>
                </a:lnTo>
                <a:lnTo>
                  <a:pt x="3160724" y="555005"/>
                </a:lnTo>
                <a:lnTo>
                  <a:pt x="3186735" y="519442"/>
                </a:lnTo>
                <a:lnTo>
                  <a:pt x="3188352" y="522929"/>
                </a:lnTo>
                <a:lnTo>
                  <a:pt x="3188760" y="523988"/>
                </a:lnTo>
                <a:lnTo>
                  <a:pt x="3149013" y="581996"/>
                </a:lnTo>
                <a:cubicBezTo>
                  <a:pt x="3142373" y="591822"/>
                  <a:pt x="3126277" y="610891"/>
                  <a:pt x="3117306" y="624913"/>
                </a:cubicBezTo>
                <a:lnTo>
                  <a:pt x="3112599" y="634209"/>
                </a:lnTo>
                <a:lnTo>
                  <a:pt x="3131983" y="645547"/>
                </a:lnTo>
                <a:lnTo>
                  <a:pt x="3137934" y="640511"/>
                </a:lnTo>
                <a:cubicBezTo>
                  <a:pt x="3139686" y="639652"/>
                  <a:pt x="3139770" y="640808"/>
                  <a:pt x="3136629" y="645229"/>
                </a:cubicBezTo>
                <a:lnTo>
                  <a:pt x="3134825" y="647209"/>
                </a:lnTo>
                <a:lnTo>
                  <a:pt x="3138617" y="649428"/>
                </a:lnTo>
                <a:lnTo>
                  <a:pt x="3140554" y="646671"/>
                </a:lnTo>
                <a:cubicBezTo>
                  <a:pt x="3145609" y="639200"/>
                  <a:pt x="3149413" y="633305"/>
                  <a:pt x="3151068" y="630514"/>
                </a:cubicBezTo>
                <a:cubicBezTo>
                  <a:pt x="3166964" y="616845"/>
                  <a:pt x="3164849" y="627490"/>
                  <a:pt x="3156652" y="646330"/>
                </a:cubicBezTo>
                <a:lnTo>
                  <a:pt x="3150872" y="658517"/>
                </a:lnTo>
                <a:lnTo>
                  <a:pt x="3173046" y="674967"/>
                </a:lnTo>
                <a:lnTo>
                  <a:pt x="3228900" y="596841"/>
                </a:lnTo>
                <a:lnTo>
                  <a:pt x="3229226" y="596390"/>
                </a:lnTo>
                <a:lnTo>
                  <a:pt x="3229218" y="596437"/>
                </a:lnTo>
                <a:cubicBezTo>
                  <a:pt x="3229043" y="614173"/>
                  <a:pt x="3216196" y="629139"/>
                  <a:pt x="3202527" y="649467"/>
                </a:cubicBezTo>
                <a:lnTo>
                  <a:pt x="3180729" y="680666"/>
                </a:lnTo>
                <a:lnTo>
                  <a:pt x="3190630" y="688012"/>
                </a:lnTo>
                <a:lnTo>
                  <a:pt x="3207218" y="672765"/>
                </a:lnTo>
                <a:cubicBezTo>
                  <a:pt x="3232332" y="653437"/>
                  <a:pt x="3224829" y="663768"/>
                  <a:pt x="3210046" y="680495"/>
                </a:cubicBezTo>
                <a:lnTo>
                  <a:pt x="3198180" y="693614"/>
                </a:lnTo>
                <a:lnTo>
                  <a:pt x="3216770" y="707404"/>
                </a:lnTo>
                <a:lnTo>
                  <a:pt x="3226019" y="700032"/>
                </a:lnTo>
                <a:cubicBezTo>
                  <a:pt x="3228265" y="698843"/>
                  <a:pt x="3229554" y="698973"/>
                  <a:pt x="3230089" y="700114"/>
                </a:cubicBezTo>
                <a:lnTo>
                  <a:pt x="3226449" y="714585"/>
                </a:lnTo>
                <a:lnTo>
                  <a:pt x="3242790" y="726707"/>
                </a:lnTo>
                <a:cubicBezTo>
                  <a:pt x="3344191" y="809374"/>
                  <a:pt x="3437304" y="908215"/>
                  <a:pt x="3522127" y="1023229"/>
                </a:cubicBezTo>
                <a:cubicBezTo>
                  <a:pt x="3589859" y="1115241"/>
                  <a:pt x="3649123" y="1212765"/>
                  <a:pt x="3699920" y="1315798"/>
                </a:cubicBezTo>
                <a:lnTo>
                  <a:pt x="3724705" y="1372107"/>
                </a:lnTo>
                <a:lnTo>
                  <a:pt x="3749559" y="1364342"/>
                </a:lnTo>
                <a:cubicBezTo>
                  <a:pt x="3763912" y="1359796"/>
                  <a:pt x="3777766" y="1355564"/>
                  <a:pt x="3790836" y="1352417"/>
                </a:cubicBezTo>
                <a:cubicBezTo>
                  <a:pt x="3776016" y="1358453"/>
                  <a:pt x="3758990" y="1364005"/>
                  <a:pt x="3743110" y="1368451"/>
                </a:cubicBezTo>
                <a:lnTo>
                  <a:pt x="3727276" y="1374377"/>
                </a:lnTo>
                <a:cubicBezTo>
                  <a:pt x="3726934" y="1377542"/>
                  <a:pt x="3740018" y="1374274"/>
                  <a:pt x="3742612" y="1373076"/>
                </a:cubicBezTo>
                <a:cubicBezTo>
                  <a:pt x="3778181" y="1363122"/>
                  <a:pt x="3818220" y="1346012"/>
                  <a:pt x="3850451" y="1340377"/>
                </a:cubicBezTo>
                <a:cubicBezTo>
                  <a:pt x="3821058" y="1353956"/>
                  <a:pt x="3782196" y="1362077"/>
                  <a:pt x="3751543" y="1374041"/>
                </a:cubicBezTo>
                <a:cubicBezTo>
                  <a:pt x="3760769" y="1370357"/>
                  <a:pt x="3743716" y="1376152"/>
                  <a:pt x="3744749" y="1377988"/>
                </a:cubicBezTo>
                <a:cubicBezTo>
                  <a:pt x="3746871" y="1381173"/>
                  <a:pt x="3751384" y="1375501"/>
                  <a:pt x="3751384" y="1375501"/>
                </a:cubicBezTo>
                <a:cubicBezTo>
                  <a:pt x="3770465" y="1369926"/>
                  <a:pt x="3788838" y="1364272"/>
                  <a:pt x="3806841" y="1358949"/>
                </a:cubicBezTo>
                <a:lnTo>
                  <a:pt x="3842637" y="1349148"/>
                </a:lnTo>
                <a:lnTo>
                  <a:pt x="3838124" y="1351972"/>
                </a:lnTo>
                <a:lnTo>
                  <a:pt x="3837939" y="1352115"/>
                </a:lnTo>
                <a:lnTo>
                  <a:pt x="3836394" y="1352656"/>
                </a:lnTo>
                <a:cubicBezTo>
                  <a:pt x="3832380" y="1353700"/>
                  <a:pt x="3811675" y="1359101"/>
                  <a:pt x="3811517" y="1360562"/>
                </a:cubicBezTo>
                <a:cubicBezTo>
                  <a:pt x="3811017" y="1365189"/>
                  <a:pt x="3831881" y="1358326"/>
                  <a:pt x="3829445" y="1358063"/>
                </a:cubicBezTo>
                <a:lnTo>
                  <a:pt x="3831212" y="1357462"/>
                </a:lnTo>
                <a:lnTo>
                  <a:pt x="3830658" y="1360159"/>
                </a:lnTo>
                <a:cubicBezTo>
                  <a:pt x="3831713" y="1360060"/>
                  <a:pt x="3833821" y="1359066"/>
                  <a:pt x="3836398" y="1357641"/>
                </a:cubicBezTo>
                <a:lnTo>
                  <a:pt x="3842872" y="1353764"/>
                </a:lnTo>
                <a:lnTo>
                  <a:pt x="3847918" y="1352421"/>
                </a:lnTo>
                <a:cubicBezTo>
                  <a:pt x="3851413" y="1354277"/>
                  <a:pt x="3832941" y="1359919"/>
                  <a:pt x="3832941" y="1359919"/>
                </a:cubicBezTo>
                <a:cubicBezTo>
                  <a:pt x="3797775" y="1369917"/>
                  <a:pt x="3767280" y="1380420"/>
                  <a:pt x="3738388" y="1389373"/>
                </a:cubicBezTo>
                <a:lnTo>
                  <a:pt x="3733038" y="1391039"/>
                </a:lnTo>
                <a:lnTo>
                  <a:pt x="3734617" y="1394626"/>
                </a:lnTo>
                <a:lnTo>
                  <a:pt x="3785280" y="1379161"/>
                </a:lnTo>
                <a:cubicBezTo>
                  <a:pt x="3786498" y="1379293"/>
                  <a:pt x="3811920" y="1368242"/>
                  <a:pt x="3814400" y="1369988"/>
                </a:cubicBezTo>
                <a:cubicBezTo>
                  <a:pt x="3816336" y="1374878"/>
                  <a:pt x="3798177" y="1377598"/>
                  <a:pt x="3798177" y="1377598"/>
                </a:cubicBezTo>
                <a:cubicBezTo>
                  <a:pt x="3781025" y="1383383"/>
                  <a:pt x="3767790" y="1388051"/>
                  <a:pt x="3754728" y="1392552"/>
                </a:cubicBezTo>
                <a:lnTo>
                  <a:pt x="3736365" y="1398595"/>
                </a:lnTo>
                <a:lnTo>
                  <a:pt x="3745253" y="1418790"/>
                </a:lnTo>
                <a:lnTo>
                  <a:pt x="3758638" y="1416007"/>
                </a:lnTo>
                <a:cubicBezTo>
                  <a:pt x="3762345" y="1415669"/>
                  <a:pt x="3762869" y="1416526"/>
                  <a:pt x="3754162" y="1420143"/>
                </a:cubicBezTo>
                <a:lnTo>
                  <a:pt x="3747059" y="1422891"/>
                </a:lnTo>
                <a:lnTo>
                  <a:pt x="3749141" y="1427621"/>
                </a:lnTo>
                <a:lnTo>
                  <a:pt x="3756324" y="1425096"/>
                </a:lnTo>
                <a:lnTo>
                  <a:pt x="3750295" y="1430243"/>
                </a:lnTo>
                <a:lnTo>
                  <a:pt x="3752299" y="1434797"/>
                </a:lnTo>
                <a:lnTo>
                  <a:pt x="3763738" y="1427013"/>
                </a:lnTo>
                <a:lnTo>
                  <a:pt x="3777210" y="1418131"/>
                </a:lnTo>
                <a:lnTo>
                  <a:pt x="3787812" y="1414661"/>
                </a:lnTo>
                <a:lnTo>
                  <a:pt x="3789089" y="1414239"/>
                </a:lnTo>
                <a:lnTo>
                  <a:pt x="3783912" y="1418116"/>
                </a:lnTo>
                <a:cubicBezTo>
                  <a:pt x="3776964" y="1423370"/>
                  <a:pt x="3769994" y="1428448"/>
                  <a:pt x="3762929" y="1432677"/>
                </a:cubicBezTo>
                <a:lnTo>
                  <a:pt x="3753800" y="1438207"/>
                </a:lnTo>
                <a:lnTo>
                  <a:pt x="3755958" y="1443108"/>
                </a:lnTo>
                <a:lnTo>
                  <a:pt x="3759357" y="1442395"/>
                </a:lnTo>
                <a:cubicBezTo>
                  <a:pt x="3761379" y="1441971"/>
                  <a:pt x="3763223" y="1441584"/>
                  <a:pt x="3763937" y="1441434"/>
                </a:cubicBezTo>
                <a:cubicBezTo>
                  <a:pt x="3768024" y="1438841"/>
                  <a:pt x="3769494" y="1436797"/>
                  <a:pt x="3772121" y="1434220"/>
                </a:cubicBezTo>
                <a:cubicBezTo>
                  <a:pt x="3773548" y="1433922"/>
                  <a:pt x="3778297" y="1434950"/>
                  <a:pt x="3782588" y="1432025"/>
                </a:cubicBezTo>
                <a:cubicBezTo>
                  <a:pt x="3786676" y="1429433"/>
                  <a:pt x="3796093" y="1420224"/>
                  <a:pt x="3804938" y="1416635"/>
                </a:cubicBezTo>
                <a:cubicBezTo>
                  <a:pt x="3819296" y="1410150"/>
                  <a:pt x="3799802" y="1424942"/>
                  <a:pt x="3795477" y="1427586"/>
                </a:cubicBezTo>
                <a:cubicBezTo>
                  <a:pt x="3789954" y="1432505"/>
                  <a:pt x="3783012" y="1435698"/>
                  <a:pt x="3780114" y="1438041"/>
                </a:cubicBezTo>
                <a:cubicBezTo>
                  <a:pt x="3778882" y="1440034"/>
                  <a:pt x="3779304" y="1443706"/>
                  <a:pt x="3776644" y="1446000"/>
                </a:cubicBezTo>
                <a:lnTo>
                  <a:pt x="3761767" y="1456307"/>
                </a:lnTo>
                <a:lnTo>
                  <a:pt x="3762128" y="1457123"/>
                </a:lnTo>
                <a:lnTo>
                  <a:pt x="3764625" y="1455609"/>
                </a:lnTo>
                <a:cubicBezTo>
                  <a:pt x="3773229" y="1450188"/>
                  <a:pt x="3781624" y="1444812"/>
                  <a:pt x="3790733" y="1439284"/>
                </a:cubicBezTo>
                <a:cubicBezTo>
                  <a:pt x="3795058" y="1436641"/>
                  <a:pt x="3801005" y="1435394"/>
                  <a:pt x="3808186" y="1432152"/>
                </a:cubicBezTo>
                <a:cubicBezTo>
                  <a:pt x="3816597" y="1426916"/>
                  <a:pt x="3819030" y="1422645"/>
                  <a:pt x="3825172" y="1423093"/>
                </a:cubicBezTo>
                <a:cubicBezTo>
                  <a:pt x="3829919" y="1424122"/>
                  <a:pt x="3830504" y="1429206"/>
                  <a:pt x="3833359" y="1428608"/>
                </a:cubicBezTo>
                <a:cubicBezTo>
                  <a:pt x="3840734" y="1427060"/>
                  <a:pt x="3860034" y="1410573"/>
                  <a:pt x="3868412" y="1405055"/>
                </a:cubicBezTo>
                <a:lnTo>
                  <a:pt x="3881921" y="1396026"/>
                </a:lnTo>
                <a:lnTo>
                  <a:pt x="3883874" y="1395965"/>
                </a:lnTo>
                <a:lnTo>
                  <a:pt x="3889453" y="1395275"/>
                </a:lnTo>
                <a:lnTo>
                  <a:pt x="3885209" y="1398312"/>
                </a:lnTo>
                <a:cubicBezTo>
                  <a:pt x="3864784" y="1412686"/>
                  <a:pt x="3843822" y="1427425"/>
                  <a:pt x="3821468" y="1443828"/>
                </a:cubicBezTo>
                <a:cubicBezTo>
                  <a:pt x="3817380" y="1446423"/>
                  <a:pt x="3807736" y="1453653"/>
                  <a:pt x="3796461" y="1461514"/>
                </a:cubicBezTo>
                <a:cubicBezTo>
                  <a:pt x="3792135" y="1464157"/>
                  <a:pt x="3759981" y="1485366"/>
                  <a:pt x="3778394" y="1476006"/>
                </a:cubicBezTo>
                <a:cubicBezTo>
                  <a:pt x="3791337" y="1469387"/>
                  <a:pt x="3780261" y="1476754"/>
                  <a:pt x="3772792" y="1481819"/>
                </a:cubicBezTo>
                <a:lnTo>
                  <a:pt x="3772379" y="1482111"/>
                </a:lnTo>
                <a:lnTo>
                  <a:pt x="3775104" y="1490072"/>
                </a:lnTo>
                <a:lnTo>
                  <a:pt x="3783548" y="1484543"/>
                </a:lnTo>
                <a:cubicBezTo>
                  <a:pt x="3793031" y="1478288"/>
                  <a:pt x="3802875" y="1471739"/>
                  <a:pt x="3805038" y="1470418"/>
                </a:cubicBezTo>
                <a:cubicBezTo>
                  <a:pt x="3816304" y="1464582"/>
                  <a:pt x="3826349" y="1458715"/>
                  <a:pt x="3834957" y="1455174"/>
                </a:cubicBezTo>
                <a:cubicBezTo>
                  <a:pt x="3836383" y="1454875"/>
                  <a:pt x="3841098" y="1455621"/>
                  <a:pt x="3842525" y="1455322"/>
                </a:cubicBezTo>
                <a:cubicBezTo>
                  <a:pt x="3855653" y="1450833"/>
                  <a:pt x="3871241" y="1429628"/>
                  <a:pt x="3873286" y="1434695"/>
                </a:cubicBezTo>
                <a:cubicBezTo>
                  <a:pt x="3873286" y="1434695"/>
                  <a:pt x="3869394" y="1438984"/>
                  <a:pt x="3866929" y="1442971"/>
                </a:cubicBezTo>
                <a:lnTo>
                  <a:pt x="3866935" y="1442045"/>
                </a:lnTo>
                <a:lnTo>
                  <a:pt x="3868162" y="1440977"/>
                </a:lnTo>
                <a:cubicBezTo>
                  <a:pt x="3867447" y="1441127"/>
                  <a:pt x="3867091" y="1441201"/>
                  <a:pt x="3866937" y="1441450"/>
                </a:cubicBezTo>
                <a:lnTo>
                  <a:pt x="3866935" y="1442045"/>
                </a:lnTo>
                <a:lnTo>
                  <a:pt x="3864678" y="1444012"/>
                </a:lnTo>
                <a:lnTo>
                  <a:pt x="3862911" y="1444827"/>
                </a:lnTo>
                <a:cubicBezTo>
                  <a:pt x="3861867" y="1445551"/>
                  <a:pt x="3861210" y="1446196"/>
                  <a:pt x="3861210" y="1446196"/>
                </a:cubicBezTo>
                <a:cubicBezTo>
                  <a:pt x="3861210" y="1446196"/>
                  <a:pt x="3861795" y="1451280"/>
                  <a:pt x="3858930" y="1453906"/>
                </a:cubicBezTo>
                <a:cubicBezTo>
                  <a:pt x="3853567" y="1460238"/>
                  <a:pt x="3835154" y="1469596"/>
                  <a:pt x="3829597" y="1474233"/>
                </a:cubicBezTo>
                <a:cubicBezTo>
                  <a:pt x="3828169" y="1474532"/>
                  <a:pt x="3828593" y="1478205"/>
                  <a:pt x="3827361" y="1480198"/>
                </a:cubicBezTo>
                <a:cubicBezTo>
                  <a:pt x="3820765" y="1488525"/>
                  <a:pt x="3801919" y="1496238"/>
                  <a:pt x="3792308" y="1503751"/>
                </a:cubicBezTo>
                <a:lnTo>
                  <a:pt x="3781907" y="1509948"/>
                </a:lnTo>
                <a:lnTo>
                  <a:pt x="3783039" y="1513255"/>
                </a:lnTo>
                <a:lnTo>
                  <a:pt x="3788373" y="1509783"/>
                </a:lnTo>
                <a:cubicBezTo>
                  <a:pt x="3818928" y="1492671"/>
                  <a:pt x="3848142" y="1473958"/>
                  <a:pt x="3877018" y="1454414"/>
                </a:cubicBezTo>
                <a:lnTo>
                  <a:pt x="3920820" y="1423885"/>
                </a:lnTo>
                <a:lnTo>
                  <a:pt x="3924534" y="1423263"/>
                </a:lnTo>
                <a:lnTo>
                  <a:pt x="3933133" y="1421291"/>
                </a:lnTo>
                <a:lnTo>
                  <a:pt x="3919980" y="1431842"/>
                </a:lnTo>
                <a:lnTo>
                  <a:pt x="3934047" y="1423643"/>
                </a:lnTo>
                <a:lnTo>
                  <a:pt x="3935305" y="1427382"/>
                </a:lnTo>
                <a:lnTo>
                  <a:pt x="3940702" y="1425711"/>
                </a:lnTo>
                <a:lnTo>
                  <a:pt x="3928064" y="1435267"/>
                </a:lnTo>
                <a:lnTo>
                  <a:pt x="3923710" y="1437596"/>
                </a:lnTo>
                <a:cubicBezTo>
                  <a:pt x="3922271" y="1438277"/>
                  <a:pt x="3921366" y="1438564"/>
                  <a:pt x="3921405" y="1438198"/>
                </a:cubicBezTo>
                <a:lnTo>
                  <a:pt x="3922617" y="1439383"/>
                </a:lnTo>
                <a:lnTo>
                  <a:pt x="3905706" y="1452170"/>
                </a:lnTo>
                <a:lnTo>
                  <a:pt x="3899746" y="1454348"/>
                </a:lnTo>
                <a:cubicBezTo>
                  <a:pt x="3895933" y="1455664"/>
                  <a:pt x="3891545" y="1457084"/>
                  <a:pt x="3885923" y="1458756"/>
                </a:cubicBezTo>
                <a:cubicBezTo>
                  <a:pt x="3883331" y="1459954"/>
                  <a:pt x="3859625" y="1466510"/>
                  <a:pt x="3869930" y="1466143"/>
                </a:cubicBezTo>
                <a:cubicBezTo>
                  <a:pt x="3877599" y="1465493"/>
                  <a:pt x="3893793" y="1458127"/>
                  <a:pt x="3898822" y="1457191"/>
                </a:cubicBezTo>
                <a:lnTo>
                  <a:pt x="3899152" y="1457125"/>
                </a:lnTo>
                <a:lnTo>
                  <a:pt x="3894543" y="1460609"/>
                </a:lnTo>
                <a:cubicBezTo>
                  <a:pt x="3868291" y="1482315"/>
                  <a:pt x="3837982" y="1494170"/>
                  <a:pt x="3811927" y="1517569"/>
                </a:cubicBezTo>
                <a:cubicBezTo>
                  <a:pt x="3817287" y="1514927"/>
                  <a:pt x="3824053" y="1510199"/>
                  <a:pt x="3823209" y="1512600"/>
                </a:cubicBezTo>
                <a:lnTo>
                  <a:pt x="3819871" y="1517205"/>
                </a:lnTo>
                <a:lnTo>
                  <a:pt x="3790968" y="1528072"/>
                </a:lnTo>
                <a:lnTo>
                  <a:pt x="3813493" y="1522112"/>
                </a:lnTo>
                <a:lnTo>
                  <a:pt x="3812285" y="1522996"/>
                </a:lnTo>
                <a:cubicBezTo>
                  <a:pt x="3807478" y="1526372"/>
                  <a:pt x="3801346" y="1530602"/>
                  <a:pt x="3796051" y="1534583"/>
                </a:cubicBezTo>
                <a:lnTo>
                  <a:pt x="3791684" y="1538507"/>
                </a:lnTo>
                <a:lnTo>
                  <a:pt x="3792507" y="1540916"/>
                </a:lnTo>
                <a:lnTo>
                  <a:pt x="3808104" y="1533305"/>
                </a:lnTo>
                <a:cubicBezTo>
                  <a:pt x="3814455" y="1529478"/>
                  <a:pt x="3820391" y="1525486"/>
                  <a:pt x="3828885" y="1520956"/>
                </a:cubicBezTo>
                <a:cubicBezTo>
                  <a:pt x="3851429" y="1507259"/>
                  <a:pt x="3833405" y="1520007"/>
                  <a:pt x="3828270" y="1528317"/>
                </a:cubicBezTo>
                <a:cubicBezTo>
                  <a:pt x="3824367" y="1534630"/>
                  <a:pt x="3835027" y="1521403"/>
                  <a:pt x="3834217" y="1527069"/>
                </a:cubicBezTo>
                <a:cubicBezTo>
                  <a:pt x="3833408" y="1532734"/>
                  <a:pt x="3818853" y="1537522"/>
                  <a:pt x="3813297" y="1542160"/>
                </a:cubicBezTo>
                <a:lnTo>
                  <a:pt x="3796438" y="1552402"/>
                </a:lnTo>
                <a:lnTo>
                  <a:pt x="3800050" y="1562952"/>
                </a:lnTo>
                <a:lnTo>
                  <a:pt x="3804540" y="1560016"/>
                </a:lnTo>
                <a:cubicBezTo>
                  <a:pt x="3809283" y="1557033"/>
                  <a:pt x="3813182" y="1554913"/>
                  <a:pt x="3816154" y="1554290"/>
                </a:cubicBezTo>
                <a:cubicBezTo>
                  <a:pt x="3837660" y="1544282"/>
                  <a:pt x="3851598" y="1534126"/>
                  <a:pt x="3873137" y="1524402"/>
                </a:cubicBezTo>
                <a:cubicBezTo>
                  <a:pt x="3856734" y="1538544"/>
                  <a:pt x="3839283" y="1545677"/>
                  <a:pt x="3821259" y="1558425"/>
                </a:cubicBezTo>
                <a:cubicBezTo>
                  <a:pt x="3816951" y="1561208"/>
                  <a:pt x="3812289" y="1563561"/>
                  <a:pt x="3808060" y="1566257"/>
                </a:cubicBezTo>
                <a:lnTo>
                  <a:pt x="3802847" y="1571125"/>
                </a:lnTo>
                <a:lnTo>
                  <a:pt x="3809830" y="1591522"/>
                </a:lnTo>
                <a:lnTo>
                  <a:pt x="3809957" y="1591458"/>
                </a:lnTo>
                <a:cubicBezTo>
                  <a:pt x="3816662" y="1587811"/>
                  <a:pt x="3818286" y="1587362"/>
                  <a:pt x="3816952" y="1588767"/>
                </a:cubicBezTo>
                <a:lnTo>
                  <a:pt x="3810594" y="1593755"/>
                </a:lnTo>
                <a:lnTo>
                  <a:pt x="3818475" y="1616776"/>
                </a:lnTo>
                <a:lnTo>
                  <a:pt x="3834682" y="1609415"/>
                </a:lnTo>
                <a:cubicBezTo>
                  <a:pt x="3835395" y="1609264"/>
                  <a:pt x="3834920" y="1610160"/>
                  <a:pt x="3833775" y="1611562"/>
                </a:cubicBezTo>
                <a:lnTo>
                  <a:pt x="3832936" y="1612447"/>
                </a:lnTo>
                <a:lnTo>
                  <a:pt x="3818824" y="1617796"/>
                </a:lnTo>
                <a:lnTo>
                  <a:pt x="3820903" y="1623874"/>
                </a:lnTo>
                <a:lnTo>
                  <a:pt x="3823611" y="1623234"/>
                </a:lnTo>
                <a:lnTo>
                  <a:pt x="3821148" y="1624352"/>
                </a:lnTo>
                <a:lnTo>
                  <a:pt x="3853049" y="1614388"/>
                </a:lnTo>
                <a:cubicBezTo>
                  <a:pt x="3867400" y="1609841"/>
                  <a:pt x="3881255" y="1605610"/>
                  <a:pt x="3894326" y="1602463"/>
                </a:cubicBezTo>
                <a:cubicBezTo>
                  <a:pt x="3879505" y="1608499"/>
                  <a:pt x="3862480" y="1614052"/>
                  <a:pt x="3846600" y="1618497"/>
                </a:cubicBezTo>
                <a:lnTo>
                  <a:pt x="3830765" y="1624422"/>
                </a:lnTo>
                <a:cubicBezTo>
                  <a:pt x="3830680" y="1625215"/>
                  <a:pt x="3831434" y="1625603"/>
                  <a:pt x="3832652" y="1625723"/>
                </a:cubicBezTo>
                <a:lnTo>
                  <a:pt x="3833360" y="1625676"/>
                </a:lnTo>
                <a:lnTo>
                  <a:pt x="3838410" y="1624002"/>
                </a:lnTo>
                <a:lnTo>
                  <a:pt x="3836502" y="1625232"/>
                </a:lnTo>
                <a:lnTo>
                  <a:pt x="3836082" y="1625493"/>
                </a:lnTo>
                <a:lnTo>
                  <a:pt x="3837332" y="1625409"/>
                </a:lnTo>
                <a:cubicBezTo>
                  <a:pt x="3840884" y="1624837"/>
                  <a:pt x="3844804" y="1623722"/>
                  <a:pt x="3846101" y="1623124"/>
                </a:cubicBezTo>
                <a:cubicBezTo>
                  <a:pt x="3881671" y="1613168"/>
                  <a:pt x="3921709" y="1596059"/>
                  <a:pt x="3953939" y="1590423"/>
                </a:cubicBezTo>
                <a:cubicBezTo>
                  <a:pt x="3924550" y="1604002"/>
                  <a:pt x="3885684" y="1612124"/>
                  <a:pt x="3855030" y="1624087"/>
                </a:cubicBezTo>
                <a:cubicBezTo>
                  <a:pt x="3864258" y="1620402"/>
                  <a:pt x="3847205" y="1626198"/>
                  <a:pt x="3848240" y="1628034"/>
                </a:cubicBezTo>
                <a:cubicBezTo>
                  <a:pt x="3850359" y="1631219"/>
                  <a:pt x="3854873" y="1625547"/>
                  <a:pt x="3854873" y="1625547"/>
                </a:cubicBezTo>
                <a:cubicBezTo>
                  <a:pt x="3873955" y="1619971"/>
                  <a:pt x="3892327" y="1614317"/>
                  <a:pt x="3910329" y="1608995"/>
                </a:cubicBezTo>
                <a:lnTo>
                  <a:pt x="3946125" y="1599193"/>
                </a:lnTo>
                <a:lnTo>
                  <a:pt x="3941613" y="1602017"/>
                </a:lnTo>
                <a:lnTo>
                  <a:pt x="3941428" y="1602162"/>
                </a:lnTo>
                <a:lnTo>
                  <a:pt x="3939884" y="1602702"/>
                </a:lnTo>
                <a:cubicBezTo>
                  <a:pt x="3935870" y="1603746"/>
                  <a:pt x="3915164" y="1609146"/>
                  <a:pt x="3915007" y="1610608"/>
                </a:cubicBezTo>
                <a:cubicBezTo>
                  <a:pt x="3914506" y="1615234"/>
                  <a:pt x="3935370" y="1608372"/>
                  <a:pt x="3932934" y="1608109"/>
                </a:cubicBezTo>
                <a:lnTo>
                  <a:pt x="3934702" y="1607508"/>
                </a:lnTo>
                <a:lnTo>
                  <a:pt x="3934147" y="1610206"/>
                </a:lnTo>
                <a:cubicBezTo>
                  <a:pt x="3935201" y="1610106"/>
                  <a:pt x="3937310" y="1609112"/>
                  <a:pt x="3939886" y="1607686"/>
                </a:cubicBezTo>
                <a:lnTo>
                  <a:pt x="3946361" y="1603812"/>
                </a:lnTo>
                <a:lnTo>
                  <a:pt x="3951407" y="1602468"/>
                </a:lnTo>
                <a:cubicBezTo>
                  <a:pt x="3954903" y="1604323"/>
                  <a:pt x="3936430" y="1609965"/>
                  <a:pt x="3936430" y="1609965"/>
                </a:cubicBezTo>
                <a:cubicBezTo>
                  <a:pt x="3901265" y="1619964"/>
                  <a:pt x="3870769" y="1630466"/>
                  <a:pt x="3841877" y="1639418"/>
                </a:cubicBezTo>
                <a:cubicBezTo>
                  <a:pt x="3840904" y="1639867"/>
                  <a:pt x="3835517" y="1641363"/>
                  <a:pt x="3829200" y="1643310"/>
                </a:cubicBezTo>
                <a:lnTo>
                  <a:pt x="3827526" y="1643845"/>
                </a:lnTo>
                <a:lnTo>
                  <a:pt x="3828234" y="1646633"/>
                </a:lnTo>
                <a:lnTo>
                  <a:pt x="3828303" y="1646663"/>
                </a:lnTo>
                <a:lnTo>
                  <a:pt x="3829262" y="1647499"/>
                </a:lnTo>
                <a:lnTo>
                  <a:pt x="3850466" y="1641176"/>
                </a:lnTo>
                <a:cubicBezTo>
                  <a:pt x="3863111" y="1637214"/>
                  <a:pt x="3875606" y="1633205"/>
                  <a:pt x="3888768" y="1629207"/>
                </a:cubicBezTo>
                <a:cubicBezTo>
                  <a:pt x="3889986" y="1629339"/>
                  <a:pt x="3915408" y="1618289"/>
                  <a:pt x="3917889" y="1620034"/>
                </a:cubicBezTo>
                <a:cubicBezTo>
                  <a:pt x="3918857" y="1622477"/>
                  <a:pt x="3914803" y="1624380"/>
                  <a:pt x="3910504" y="1625673"/>
                </a:cubicBezTo>
                <a:lnTo>
                  <a:pt x="3908757" y="1626099"/>
                </a:lnTo>
                <a:lnTo>
                  <a:pt x="3906402" y="1628103"/>
                </a:lnTo>
                <a:cubicBezTo>
                  <a:pt x="3901155" y="1632046"/>
                  <a:pt x="3892451" y="1637685"/>
                  <a:pt x="3890954" y="1638976"/>
                </a:cubicBezTo>
                <a:cubicBezTo>
                  <a:pt x="3884952" y="1642911"/>
                  <a:pt x="3880295" y="1646111"/>
                  <a:pt x="3876270" y="1648986"/>
                </a:cubicBezTo>
                <a:lnTo>
                  <a:pt x="3874188" y="1650523"/>
                </a:lnTo>
                <a:lnTo>
                  <a:pt x="3855649" y="1656926"/>
                </a:lnTo>
                <a:lnTo>
                  <a:pt x="3876594" y="1645459"/>
                </a:lnTo>
                <a:cubicBezTo>
                  <a:pt x="3880731" y="1643290"/>
                  <a:pt x="3891125" y="1634764"/>
                  <a:pt x="3899694" y="1629142"/>
                </a:cubicBezTo>
                <a:lnTo>
                  <a:pt x="3902650" y="1627478"/>
                </a:lnTo>
                <a:lnTo>
                  <a:pt x="3902444" y="1627518"/>
                </a:lnTo>
                <a:cubicBezTo>
                  <a:pt x="3901952" y="1627601"/>
                  <a:pt x="3901668" y="1627644"/>
                  <a:pt x="3901668" y="1627644"/>
                </a:cubicBezTo>
                <a:cubicBezTo>
                  <a:pt x="3875938" y="1636321"/>
                  <a:pt x="3859025" y="1642485"/>
                  <a:pt x="3838284" y="1649345"/>
                </a:cubicBezTo>
                <a:lnTo>
                  <a:pt x="3829626" y="1652122"/>
                </a:lnTo>
                <a:lnTo>
                  <a:pt x="3830420" y="1655248"/>
                </a:lnTo>
                <a:lnTo>
                  <a:pt x="3831361" y="1655034"/>
                </a:lnTo>
                <a:lnTo>
                  <a:pt x="3830469" y="1655440"/>
                </a:lnTo>
                <a:lnTo>
                  <a:pt x="3831765" y="1660556"/>
                </a:lnTo>
                <a:lnTo>
                  <a:pt x="3832964" y="1660108"/>
                </a:lnTo>
                <a:lnTo>
                  <a:pt x="3832009" y="1661516"/>
                </a:lnTo>
                <a:lnTo>
                  <a:pt x="3832971" y="1665307"/>
                </a:lnTo>
                <a:lnTo>
                  <a:pt x="3839276" y="1663524"/>
                </a:lnTo>
                <a:lnTo>
                  <a:pt x="3833124" y="1665911"/>
                </a:lnTo>
                <a:lnTo>
                  <a:pt x="3833598" y="1667783"/>
                </a:lnTo>
                <a:lnTo>
                  <a:pt x="3834995" y="1667133"/>
                </a:lnTo>
                <a:lnTo>
                  <a:pt x="3860583" y="1659250"/>
                </a:lnTo>
                <a:lnTo>
                  <a:pt x="3864074" y="1658011"/>
                </a:lnTo>
                <a:lnTo>
                  <a:pt x="3853998" y="1665563"/>
                </a:lnTo>
                <a:lnTo>
                  <a:pt x="3849937" y="1668493"/>
                </a:lnTo>
                <a:lnTo>
                  <a:pt x="3854936" y="1667263"/>
                </a:lnTo>
                <a:cubicBezTo>
                  <a:pt x="3863003" y="1665547"/>
                  <a:pt x="3870712" y="1664763"/>
                  <a:pt x="3857652" y="1670188"/>
                </a:cubicBezTo>
                <a:lnTo>
                  <a:pt x="3836372" y="1678711"/>
                </a:lnTo>
                <a:lnTo>
                  <a:pt x="3837459" y="1683004"/>
                </a:lnTo>
                <a:lnTo>
                  <a:pt x="3840657" y="1681879"/>
                </a:lnTo>
                <a:lnTo>
                  <a:pt x="3843350" y="1679918"/>
                </a:lnTo>
                <a:cubicBezTo>
                  <a:pt x="3849235" y="1675389"/>
                  <a:pt x="3854126" y="1671434"/>
                  <a:pt x="3855634" y="1675024"/>
                </a:cubicBezTo>
                <a:cubicBezTo>
                  <a:pt x="3855586" y="1674599"/>
                  <a:pt x="3854625" y="1675253"/>
                  <a:pt x="3853153" y="1676542"/>
                </a:cubicBezTo>
                <a:lnTo>
                  <a:pt x="3851605" y="1678029"/>
                </a:lnTo>
                <a:lnTo>
                  <a:pt x="3859812" y="1675142"/>
                </a:lnTo>
                <a:lnTo>
                  <a:pt x="3851279" y="1682429"/>
                </a:lnTo>
                <a:cubicBezTo>
                  <a:pt x="3842015" y="1695074"/>
                  <a:pt x="3857616" y="1684571"/>
                  <a:pt x="3867229" y="1677058"/>
                </a:cubicBezTo>
                <a:lnTo>
                  <a:pt x="3880698" y="1668178"/>
                </a:lnTo>
                <a:lnTo>
                  <a:pt x="3891302" y="1664707"/>
                </a:lnTo>
                <a:lnTo>
                  <a:pt x="3892578" y="1664285"/>
                </a:lnTo>
                <a:lnTo>
                  <a:pt x="3887402" y="1668161"/>
                </a:lnTo>
                <a:cubicBezTo>
                  <a:pt x="3880452" y="1673415"/>
                  <a:pt x="3873484" y="1678494"/>
                  <a:pt x="3866419" y="1682723"/>
                </a:cubicBezTo>
                <a:cubicBezTo>
                  <a:pt x="3862577" y="1685337"/>
                  <a:pt x="3858440" y="1687887"/>
                  <a:pt x="3854156" y="1690430"/>
                </a:cubicBezTo>
                <a:lnTo>
                  <a:pt x="3844848" y="1695869"/>
                </a:lnTo>
                <a:lnTo>
                  <a:pt x="3845217" y="1696444"/>
                </a:lnTo>
                <a:cubicBezTo>
                  <a:pt x="3845930" y="1697598"/>
                  <a:pt x="3846384" y="1698369"/>
                  <a:pt x="3846384" y="1698369"/>
                </a:cubicBezTo>
                <a:cubicBezTo>
                  <a:pt x="3849238" y="1697770"/>
                  <a:pt x="3861780" y="1688197"/>
                  <a:pt x="3867727" y="1686949"/>
                </a:cubicBezTo>
                <a:cubicBezTo>
                  <a:pt x="3867727" y="1686949"/>
                  <a:pt x="3874465" y="1685536"/>
                  <a:pt x="3868735" y="1690227"/>
                </a:cubicBezTo>
                <a:lnTo>
                  <a:pt x="3866868" y="1691596"/>
                </a:lnTo>
                <a:lnTo>
                  <a:pt x="3867426" y="1691480"/>
                </a:lnTo>
                <a:cubicBezTo>
                  <a:pt x="3871514" y="1688887"/>
                  <a:pt x="3872983" y="1686842"/>
                  <a:pt x="3875610" y="1684266"/>
                </a:cubicBezTo>
                <a:cubicBezTo>
                  <a:pt x="3877037" y="1683967"/>
                  <a:pt x="3881786" y="1684997"/>
                  <a:pt x="3886078" y="1682071"/>
                </a:cubicBezTo>
                <a:cubicBezTo>
                  <a:pt x="3890165" y="1679479"/>
                  <a:pt x="3899581" y="1670271"/>
                  <a:pt x="3908427" y="1666680"/>
                </a:cubicBezTo>
                <a:cubicBezTo>
                  <a:pt x="3922786" y="1660197"/>
                  <a:pt x="3903292" y="1674989"/>
                  <a:pt x="3898967" y="1677632"/>
                </a:cubicBezTo>
                <a:cubicBezTo>
                  <a:pt x="3893443" y="1682550"/>
                  <a:pt x="3886500" y="1685742"/>
                  <a:pt x="3883604" y="1688086"/>
                </a:cubicBezTo>
                <a:cubicBezTo>
                  <a:pt x="3882987" y="1689083"/>
                  <a:pt x="3882785" y="1690500"/>
                  <a:pt x="3882404" y="1691954"/>
                </a:cubicBezTo>
                <a:lnTo>
                  <a:pt x="3881212" y="1694102"/>
                </a:lnTo>
                <a:lnTo>
                  <a:pt x="3885201" y="1692242"/>
                </a:lnTo>
                <a:cubicBezTo>
                  <a:pt x="3887376" y="1691361"/>
                  <a:pt x="3888958" y="1690957"/>
                  <a:pt x="3889433" y="1691364"/>
                </a:cubicBezTo>
                <a:cubicBezTo>
                  <a:pt x="3889635" y="1691538"/>
                  <a:pt x="3889594" y="1691850"/>
                  <a:pt x="3889360" y="1692266"/>
                </a:cubicBezTo>
                <a:lnTo>
                  <a:pt x="3889191" y="1692477"/>
                </a:lnTo>
                <a:lnTo>
                  <a:pt x="3894223" y="1689331"/>
                </a:lnTo>
                <a:cubicBezTo>
                  <a:pt x="3898547" y="1686687"/>
                  <a:pt x="3904495" y="1685440"/>
                  <a:pt x="3911675" y="1682197"/>
                </a:cubicBezTo>
                <a:cubicBezTo>
                  <a:pt x="3920088" y="1676962"/>
                  <a:pt x="3922519" y="1672691"/>
                  <a:pt x="3928660" y="1673138"/>
                </a:cubicBezTo>
                <a:cubicBezTo>
                  <a:pt x="3933409" y="1674168"/>
                  <a:pt x="3933994" y="1679252"/>
                  <a:pt x="3936849" y="1678653"/>
                </a:cubicBezTo>
                <a:cubicBezTo>
                  <a:pt x="3944222" y="1677105"/>
                  <a:pt x="3963522" y="1660618"/>
                  <a:pt x="3971902" y="1655101"/>
                </a:cubicBezTo>
                <a:lnTo>
                  <a:pt x="3985410" y="1646072"/>
                </a:lnTo>
                <a:lnTo>
                  <a:pt x="3987362" y="1646009"/>
                </a:lnTo>
                <a:lnTo>
                  <a:pt x="3992942" y="1645320"/>
                </a:lnTo>
                <a:lnTo>
                  <a:pt x="3988698" y="1648358"/>
                </a:lnTo>
                <a:cubicBezTo>
                  <a:pt x="3968271" y="1662732"/>
                  <a:pt x="3947312" y="1677470"/>
                  <a:pt x="3924958" y="1693874"/>
                </a:cubicBezTo>
                <a:cubicBezTo>
                  <a:pt x="3920870" y="1696469"/>
                  <a:pt x="3911226" y="1703699"/>
                  <a:pt x="3899949" y="1711559"/>
                </a:cubicBezTo>
                <a:cubicBezTo>
                  <a:pt x="3895625" y="1714203"/>
                  <a:pt x="3863469" y="1735412"/>
                  <a:pt x="3881883" y="1726053"/>
                </a:cubicBezTo>
                <a:cubicBezTo>
                  <a:pt x="3899140" y="1717226"/>
                  <a:pt x="3873698" y="1733265"/>
                  <a:pt x="3871040" y="1735560"/>
                </a:cubicBezTo>
                <a:cubicBezTo>
                  <a:pt x="3870671" y="1736070"/>
                  <a:pt x="3870179" y="1736951"/>
                  <a:pt x="3869672" y="1738007"/>
                </a:cubicBezTo>
                <a:lnTo>
                  <a:pt x="3869201" y="1739142"/>
                </a:lnTo>
                <a:lnTo>
                  <a:pt x="3881100" y="1735707"/>
                </a:lnTo>
                <a:lnTo>
                  <a:pt x="3887008" y="1734609"/>
                </a:lnTo>
                <a:lnTo>
                  <a:pt x="3887038" y="1734590"/>
                </a:lnTo>
                <a:cubicBezTo>
                  <a:pt x="3896520" y="1728334"/>
                  <a:pt x="3906365" y="1721786"/>
                  <a:pt x="3908528" y="1720464"/>
                </a:cubicBezTo>
                <a:cubicBezTo>
                  <a:pt x="3919794" y="1714629"/>
                  <a:pt x="3929838" y="1708760"/>
                  <a:pt x="3938446" y="1705219"/>
                </a:cubicBezTo>
                <a:cubicBezTo>
                  <a:pt x="3939872" y="1704921"/>
                  <a:pt x="3944588" y="1705667"/>
                  <a:pt x="3946014" y="1705368"/>
                </a:cubicBezTo>
                <a:cubicBezTo>
                  <a:pt x="3959141" y="1700879"/>
                  <a:pt x="3974730" y="1679673"/>
                  <a:pt x="3976776" y="1684741"/>
                </a:cubicBezTo>
                <a:cubicBezTo>
                  <a:pt x="3976776" y="1684741"/>
                  <a:pt x="3972883" y="1689029"/>
                  <a:pt x="3970418" y="1693017"/>
                </a:cubicBezTo>
                <a:lnTo>
                  <a:pt x="3970423" y="1692091"/>
                </a:lnTo>
                <a:lnTo>
                  <a:pt x="3971651" y="1691023"/>
                </a:lnTo>
                <a:cubicBezTo>
                  <a:pt x="3970937" y="1691173"/>
                  <a:pt x="3970580" y="1691248"/>
                  <a:pt x="3970427" y="1691496"/>
                </a:cubicBezTo>
                <a:lnTo>
                  <a:pt x="3970423" y="1692091"/>
                </a:lnTo>
                <a:lnTo>
                  <a:pt x="3968167" y="1694056"/>
                </a:lnTo>
                <a:lnTo>
                  <a:pt x="3966399" y="1694873"/>
                </a:lnTo>
                <a:cubicBezTo>
                  <a:pt x="3965355" y="1695598"/>
                  <a:pt x="3964698" y="1696242"/>
                  <a:pt x="3964698" y="1696242"/>
                </a:cubicBezTo>
                <a:cubicBezTo>
                  <a:pt x="3964698" y="1696242"/>
                  <a:pt x="3965285" y="1701326"/>
                  <a:pt x="3962420" y="1703952"/>
                </a:cubicBezTo>
                <a:cubicBezTo>
                  <a:pt x="3957057" y="1710282"/>
                  <a:pt x="3938643" y="1719641"/>
                  <a:pt x="3933087" y="1724279"/>
                </a:cubicBezTo>
                <a:cubicBezTo>
                  <a:pt x="3931659" y="1724578"/>
                  <a:pt x="3932082" y="1728251"/>
                  <a:pt x="3930849" y="1730244"/>
                </a:cubicBezTo>
                <a:cubicBezTo>
                  <a:pt x="3925904" y="1736489"/>
                  <a:pt x="3914066" y="1742389"/>
                  <a:pt x="3904401" y="1748119"/>
                </a:cubicBezTo>
                <a:lnTo>
                  <a:pt x="3898857" y="1751777"/>
                </a:lnTo>
                <a:lnTo>
                  <a:pt x="3900790" y="1751843"/>
                </a:lnTo>
                <a:cubicBezTo>
                  <a:pt x="3902383" y="1751829"/>
                  <a:pt x="3903995" y="1751634"/>
                  <a:pt x="3904074" y="1750904"/>
                </a:cubicBezTo>
                <a:cubicBezTo>
                  <a:pt x="3903916" y="1752365"/>
                  <a:pt x="3890517" y="1758554"/>
                  <a:pt x="3878494" y="1763416"/>
                </a:cubicBezTo>
                <a:lnTo>
                  <a:pt x="3878274" y="1763353"/>
                </a:lnTo>
                <a:lnTo>
                  <a:pt x="3877576" y="1763769"/>
                </a:lnTo>
                <a:lnTo>
                  <a:pt x="3878494" y="1763416"/>
                </a:lnTo>
                <a:lnTo>
                  <a:pt x="3879807" y="1764434"/>
                </a:lnTo>
                <a:lnTo>
                  <a:pt x="3872267" y="1768606"/>
                </a:lnTo>
                <a:lnTo>
                  <a:pt x="3866895" y="1770341"/>
                </a:lnTo>
                <a:lnTo>
                  <a:pt x="3860690" y="1774578"/>
                </a:lnTo>
                <a:lnTo>
                  <a:pt x="3861725" y="1778660"/>
                </a:lnTo>
                <a:lnTo>
                  <a:pt x="3863220" y="1778285"/>
                </a:lnTo>
                <a:cubicBezTo>
                  <a:pt x="3872531" y="1773647"/>
                  <a:pt x="3887547" y="1762037"/>
                  <a:pt x="3891861" y="1759830"/>
                </a:cubicBezTo>
                <a:cubicBezTo>
                  <a:pt x="3922417" y="1742716"/>
                  <a:pt x="3951632" y="1724005"/>
                  <a:pt x="3980507" y="1704460"/>
                </a:cubicBezTo>
                <a:lnTo>
                  <a:pt x="4024310" y="1673931"/>
                </a:lnTo>
                <a:lnTo>
                  <a:pt x="4028023" y="1673308"/>
                </a:lnTo>
                <a:lnTo>
                  <a:pt x="4036621" y="1671336"/>
                </a:lnTo>
                <a:lnTo>
                  <a:pt x="4023469" y="1681888"/>
                </a:lnTo>
                <a:lnTo>
                  <a:pt x="4037536" y="1673688"/>
                </a:lnTo>
                <a:lnTo>
                  <a:pt x="4038794" y="1677427"/>
                </a:lnTo>
                <a:lnTo>
                  <a:pt x="4044192" y="1675756"/>
                </a:lnTo>
                <a:lnTo>
                  <a:pt x="4031553" y="1685313"/>
                </a:lnTo>
                <a:lnTo>
                  <a:pt x="4027199" y="1687642"/>
                </a:lnTo>
                <a:cubicBezTo>
                  <a:pt x="4025761" y="1688322"/>
                  <a:pt x="4024856" y="1688610"/>
                  <a:pt x="4024895" y="1688245"/>
                </a:cubicBezTo>
                <a:lnTo>
                  <a:pt x="4026107" y="1689430"/>
                </a:lnTo>
                <a:lnTo>
                  <a:pt x="4009196" y="1702215"/>
                </a:lnTo>
                <a:lnTo>
                  <a:pt x="4003236" y="1704393"/>
                </a:lnTo>
                <a:cubicBezTo>
                  <a:pt x="3999424" y="1705710"/>
                  <a:pt x="3995034" y="1707130"/>
                  <a:pt x="3989412" y="1708802"/>
                </a:cubicBezTo>
                <a:cubicBezTo>
                  <a:pt x="3986818" y="1710000"/>
                  <a:pt x="3963115" y="1716555"/>
                  <a:pt x="3973421" y="1716188"/>
                </a:cubicBezTo>
                <a:cubicBezTo>
                  <a:pt x="3981088" y="1715540"/>
                  <a:pt x="3997284" y="1708174"/>
                  <a:pt x="4002313" y="1707238"/>
                </a:cubicBezTo>
                <a:lnTo>
                  <a:pt x="4002641" y="1707170"/>
                </a:lnTo>
                <a:lnTo>
                  <a:pt x="3998032" y="1710656"/>
                </a:lnTo>
                <a:cubicBezTo>
                  <a:pt x="3971781" y="1732361"/>
                  <a:pt x="3941473" y="1744215"/>
                  <a:pt x="3915417" y="1767615"/>
                </a:cubicBezTo>
                <a:cubicBezTo>
                  <a:pt x="3920777" y="1764972"/>
                  <a:pt x="3927541" y="1760246"/>
                  <a:pt x="3926699" y="1762646"/>
                </a:cubicBezTo>
                <a:lnTo>
                  <a:pt x="3923360" y="1767250"/>
                </a:lnTo>
                <a:lnTo>
                  <a:pt x="3894459" y="1778118"/>
                </a:lnTo>
                <a:lnTo>
                  <a:pt x="3916981" y="1772158"/>
                </a:lnTo>
                <a:lnTo>
                  <a:pt x="3915775" y="1773042"/>
                </a:lnTo>
                <a:cubicBezTo>
                  <a:pt x="3906158" y="1779791"/>
                  <a:pt x="3891251" y="1789969"/>
                  <a:pt x="3888324" y="1794705"/>
                </a:cubicBezTo>
                <a:cubicBezTo>
                  <a:pt x="3908631" y="1786974"/>
                  <a:pt x="3915387" y="1780061"/>
                  <a:pt x="3932374" y="1771001"/>
                </a:cubicBezTo>
                <a:cubicBezTo>
                  <a:pt x="3954918" y="1757304"/>
                  <a:pt x="3936894" y="1770054"/>
                  <a:pt x="3931759" y="1778362"/>
                </a:cubicBezTo>
                <a:cubicBezTo>
                  <a:pt x="3927857" y="1784676"/>
                  <a:pt x="3938516" y="1771449"/>
                  <a:pt x="3937707" y="1777115"/>
                </a:cubicBezTo>
                <a:cubicBezTo>
                  <a:pt x="3936897" y="1782781"/>
                  <a:pt x="3922342" y="1787568"/>
                  <a:pt x="3916786" y="1792206"/>
                </a:cubicBezTo>
                <a:cubicBezTo>
                  <a:pt x="3909639" y="1795731"/>
                  <a:pt x="3901031" y="1799272"/>
                  <a:pt x="3894242" y="1805902"/>
                </a:cubicBezTo>
                <a:cubicBezTo>
                  <a:pt x="3894242" y="1805902"/>
                  <a:pt x="3894664" y="1809574"/>
                  <a:pt x="3893432" y="1811569"/>
                </a:cubicBezTo>
                <a:cubicBezTo>
                  <a:pt x="3891983" y="1812740"/>
                  <a:pt x="3886753" y="1816513"/>
                  <a:pt x="3881344" y="1820324"/>
                </a:cubicBezTo>
                <a:lnTo>
                  <a:pt x="3872985" y="1826028"/>
                </a:lnTo>
                <a:lnTo>
                  <a:pt x="3873844" y="1830996"/>
                </a:lnTo>
                <a:lnTo>
                  <a:pt x="3882017" y="1826239"/>
                </a:lnTo>
                <a:cubicBezTo>
                  <a:pt x="3886016" y="1823864"/>
                  <a:pt x="3889552" y="1821783"/>
                  <a:pt x="3891348" y="1820973"/>
                </a:cubicBezTo>
                <a:cubicBezTo>
                  <a:pt x="3904052" y="1812812"/>
                  <a:pt x="3913696" y="1805582"/>
                  <a:pt x="3919644" y="1804335"/>
                </a:cubicBezTo>
                <a:cubicBezTo>
                  <a:pt x="3941150" y="1794328"/>
                  <a:pt x="3955088" y="1784172"/>
                  <a:pt x="3976625" y="1774446"/>
                </a:cubicBezTo>
                <a:cubicBezTo>
                  <a:pt x="3960223" y="1788590"/>
                  <a:pt x="3942772" y="1795722"/>
                  <a:pt x="3924748" y="1808471"/>
                </a:cubicBezTo>
                <a:cubicBezTo>
                  <a:pt x="3916132" y="1814039"/>
                  <a:pt x="3906098" y="1817880"/>
                  <a:pt x="3900962" y="1826188"/>
                </a:cubicBezTo>
                <a:cubicBezTo>
                  <a:pt x="3899925" y="1829877"/>
                  <a:pt x="3900121" y="1831572"/>
                  <a:pt x="3897494" y="1834148"/>
                </a:cubicBezTo>
                <a:cubicBezTo>
                  <a:pt x="3894099" y="1837464"/>
                  <a:pt x="3889736" y="1839246"/>
                  <a:pt x="3885193" y="1841067"/>
                </a:cubicBezTo>
                <a:lnTo>
                  <a:pt x="3876400" y="1845766"/>
                </a:lnTo>
                <a:lnTo>
                  <a:pt x="3878671" y="1858893"/>
                </a:lnTo>
                <a:lnTo>
                  <a:pt x="3913446" y="1841505"/>
                </a:lnTo>
                <a:cubicBezTo>
                  <a:pt x="3940271" y="1826910"/>
                  <a:pt x="3885768" y="1863509"/>
                  <a:pt x="3885962" y="1865204"/>
                </a:cubicBezTo>
                <a:lnTo>
                  <a:pt x="3903763" y="1863206"/>
                </a:lnTo>
                <a:cubicBezTo>
                  <a:pt x="3903957" y="1864902"/>
                  <a:pt x="3882646" y="1876604"/>
                  <a:pt x="3882646" y="1876604"/>
                </a:cubicBezTo>
                <a:lnTo>
                  <a:pt x="3881820" y="1877089"/>
                </a:lnTo>
                <a:lnTo>
                  <a:pt x="3882335" y="1880062"/>
                </a:lnTo>
                <a:lnTo>
                  <a:pt x="3886488" y="1877931"/>
                </a:lnTo>
                <a:cubicBezTo>
                  <a:pt x="3888722" y="1876866"/>
                  <a:pt x="3890167" y="1876327"/>
                  <a:pt x="3890216" y="1876752"/>
                </a:cubicBezTo>
                <a:cubicBezTo>
                  <a:pt x="3890265" y="1877175"/>
                  <a:pt x="3888919" y="1878579"/>
                  <a:pt x="3887227" y="1880258"/>
                </a:cubicBezTo>
                <a:lnTo>
                  <a:pt x="3885851" y="1881661"/>
                </a:lnTo>
                <a:lnTo>
                  <a:pt x="3882811" y="1882814"/>
                </a:lnTo>
                <a:lnTo>
                  <a:pt x="3883545" y="1887055"/>
                </a:lnTo>
                <a:lnTo>
                  <a:pt x="3891028" y="1883813"/>
                </a:lnTo>
                <a:lnTo>
                  <a:pt x="3893228" y="1882629"/>
                </a:lnTo>
                <a:lnTo>
                  <a:pt x="3907411" y="1877932"/>
                </a:lnTo>
                <a:cubicBezTo>
                  <a:pt x="3913789" y="1876031"/>
                  <a:pt x="3920306" y="1874394"/>
                  <a:pt x="3927099" y="1873279"/>
                </a:cubicBezTo>
                <a:lnTo>
                  <a:pt x="3884024" y="1889827"/>
                </a:lnTo>
                <a:lnTo>
                  <a:pt x="3884583" y="1893048"/>
                </a:lnTo>
                <a:lnTo>
                  <a:pt x="3941899" y="1874047"/>
                </a:lnTo>
                <a:lnTo>
                  <a:pt x="3939991" y="1875277"/>
                </a:lnTo>
                <a:cubicBezTo>
                  <a:pt x="3931580" y="1880514"/>
                  <a:pt x="3908832" y="1894541"/>
                  <a:pt x="3926054" y="1885433"/>
                </a:cubicBezTo>
                <a:cubicBezTo>
                  <a:pt x="3941810" y="1878368"/>
                  <a:pt x="3923353" y="1889470"/>
                  <a:pt x="3919494" y="1894041"/>
                </a:cubicBezTo>
                <a:cubicBezTo>
                  <a:pt x="3920921" y="1893742"/>
                  <a:pt x="3922349" y="1893442"/>
                  <a:pt x="3923775" y="1893143"/>
                </a:cubicBezTo>
                <a:cubicBezTo>
                  <a:pt x="3922349" y="1893442"/>
                  <a:pt x="3933401" y="1896330"/>
                  <a:pt x="3933628" y="1898308"/>
                </a:cubicBezTo>
                <a:cubicBezTo>
                  <a:pt x="3934019" y="1901698"/>
                  <a:pt x="3907345" y="1919731"/>
                  <a:pt x="3903020" y="1922374"/>
                </a:cubicBezTo>
                <a:cubicBezTo>
                  <a:pt x="3889506" y="1936200"/>
                  <a:pt x="3936031" y="1906481"/>
                  <a:pt x="3936454" y="1910154"/>
                </a:cubicBezTo>
                <a:cubicBezTo>
                  <a:pt x="3936908" y="1910926"/>
                  <a:pt x="3935495" y="1912670"/>
                  <a:pt x="3933362" y="1914712"/>
                </a:cubicBezTo>
                <a:lnTo>
                  <a:pt x="3931047" y="1916698"/>
                </a:lnTo>
                <a:lnTo>
                  <a:pt x="3891784" y="1930314"/>
                </a:lnTo>
                <a:lnTo>
                  <a:pt x="3891062" y="1930503"/>
                </a:lnTo>
                <a:lnTo>
                  <a:pt x="3891487" y="1932954"/>
                </a:lnTo>
                <a:lnTo>
                  <a:pt x="3924912" y="1921358"/>
                </a:lnTo>
                <a:lnTo>
                  <a:pt x="3926016" y="1921018"/>
                </a:lnTo>
                <a:lnTo>
                  <a:pt x="3925955" y="1921070"/>
                </a:lnTo>
                <a:cubicBezTo>
                  <a:pt x="3921111" y="1925016"/>
                  <a:pt x="3917983" y="1927479"/>
                  <a:pt x="3925763" y="1923100"/>
                </a:cubicBezTo>
                <a:lnTo>
                  <a:pt x="3938484" y="1917178"/>
                </a:lnTo>
                <a:lnTo>
                  <a:pt x="3964072" y="1909295"/>
                </a:lnTo>
                <a:lnTo>
                  <a:pt x="3967563" y="1908057"/>
                </a:lnTo>
                <a:lnTo>
                  <a:pt x="3957486" y="1915608"/>
                </a:lnTo>
                <a:cubicBezTo>
                  <a:pt x="3953134" y="1918805"/>
                  <a:pt x="3947985" y="1922488"/>
                  <a:pt x="3941324" y="1927067"/>
                </a:cubicBezTo>
                <a:cubicBezTo>
                  <a:pt x="3934340" y="1932004"/>
                  <a:pt x="3928621" y="1935228"/>
                  <a:pt x="3923062" y="1939865"/>
                </a:cubicBezTo>
                <a:cubicBezTo>
                  <a:pt x="3910987" y="1951366"/>
                  <a:pt x="3934959" y="1937369"/>
                  <a:pt x="3940709" y="1934427"/>
                </a:cubicBezTo>
                <a:cubicBezTo>
                  <a:pt x="3949089" y="1928909"/>
                  <a:pt x="3957111" y="1920283"/>
                  <a:pt x="3959123" y="1925069"/>
                </a:cubicBezTo>
                <a:cubicBezTo>
                  <a:pt x="3958929" y="1923373"/>
                  <a:pt x="3944151" y="1938912"/>
                  <a:pt x="3940291" y="1943483"/>
                </a:cubicBezTo>
                <a:cubicBezTo>
                  <a:pt x="3940291" y="1943483"/>
                  <a:pt x="3930019" y="1947374"/>
                  <a:pt x="3934928" y="1949814"/>
                </a:cubicBezTo>
                <a:cubicBezTo>
                  <a:pt x="3934928" y="1949814"/>
                  <a:pt x="3941914" y="1944878"/>
                  <a:pt x="3945999" y="1942285"/>
                </a:cubicBezTo>
                <a:cubicBezTo>
                  <a:pt x="3948055" y="1945325"/>
                  <a:pt x="3949872" y="1948415"/>
                  <a:pt x="3949872" y="1948415"/>
                </a:cubicBezTo>
                <a:cubicBezTo>
                  <a:pt x="3952728" y="1947817"/>
                  <a:pt x="3965270" y="1938243"/>
                  <a:pt x="3971218" y="1936996"/>
                </a:cubicBezTo>
                <a:cubicBezTo>
                  <a:pt x="3971218" y="1936996"/>
                  <a:pt x="3980018" y="1935149"/>
                  <a:pt x="3968947" y="1942678"/>
                </a:cubicBezTo>
                <a:cubicBezTo>
                  <a:pt x="3960331" y="1948246"/>
                  <a:pt x="3965660" y="1941632"/>
                  <a:pt x="3961757" y="1947948"/>
                </a:cubicBezTo>
                <a:cubicBezTo>
                  <a:pt x="3964426" y="1943627"/>
                  <a:pt x="3967900" y="1948394"/>
                  <a:pt x="3966863" y="1952083"/>
                </a:cubicBezTo>
                <a:cubicBezTo>
                  <a:pt x="3967171" y="1951584"/>
                  <a:pt x="3965738" y="1952229"/>
                  <a:pt x="3963417" y="1953502"/>
                </a:cubicBezTo>
                <a:lnTo>
                  <a:pt x="3956136" y="1957814"/>
                </a:lnTo>
                <a:lnTo>
                  <a:pt x="3955819" y="1957920"/>
                </a:lnTo>
                <a:lnTo>
                  <a:pt x="3899128" y="1977119"/>
                </a:lnTo>
                <a:lnTo>
                  <a:pt x="3900293" y="1983846"/>
                </a:lnTo>
                <a:lnTo>
                  <a:pt x="3966061" y="1961243"/>
                </a:lnTo>
                <a:lnTo>
                  <a:pt x="3967407" y="1960890"/>
                </a:lnTo>
                <a:lnTo>
                  <a:pt x="3961767" y="1965238"/>
                </a:lnTo>
                <a:lnTo>
                  <a:pt x="3961146" y="1966079"/>
                </a:lnTo>
                <a:lnTo>
                  <a:pt x="3959112" y="1966651"/>
                </a:lnTo>
                <a:lnTo>
                  <a:pt x="3901000" y="1987931"/>
                </a:lnTo>
                <a:lnTo>
                  <a:pt x="3902191" y="1994821"/>
                </a:lnTo>
                <a:lnTo>
                  <a:pt x="3915222" y="1990426"/>
                </a:lnTo>
                <a:cubicBezTo>
                  <a:pt x="3932051" y="1984791"/>
                  <a:pt x="3949521" y="1979410"/>
                  <a:pt x="3968444" y="1975295"/>
                </a:cubicBezTo>
                <a:cubicBezTo>
                  <a:pt x="3951899" y="1981145"/>
                  <a:pt x="3933698" y="1987618"/>
                  <a:pt x="3915341" y="1994072"/>
                </a:cubicBezTo>
                <a:lnTo>
                  <a:pt x="3902811" y="1998406"/>
                </a:lnTo>
                <a:lnTo>
                  <a:pt x="3903111" y="2000136"/>
                </a:lnTo>
                <a:lnTo>
                  <a:pt x="3903120" y="2000224"/>
                </a:lnTo>
                <a:lnTo>
                  <a:pt x="3904842" y="1999559"/>
                </a:lnTo>
                <a:cubicBezTo>
                  <a:pt x="3926349" y="1992922"/>
                  <a:pt x="3947916" y="1987613"/>
                  <a:pt x="3968848" y="1982975"/>
                </a:cubicBezTo>
                <a:lnTo>
                  <a:pt x="3903891" y="2007989"/>
                </a:lnTo>
                <a:lnTo>
                  <a:pt x="3904387" y="2012982"/>
                </a:lnTo>
                <a:lnTo>
                  <a:pt x="3959979" y="1992856"/>
                </a:lnTo>
                <a:cubicBezTo>
                  <a:pt x="3975857" y="1988412"/>
                  <a:pt x="3994489" y="1981308"/>
                  <a:pt x="4005697" y="1983998"/>
                </a:cubicBezTo>
                <a:cubicBezTo>
                  <a:pt x="4013365" y="1983347"/>
                  <a:pt x="4013548" y="1981642"/>
                  <a:pt x="4017359" y="1980575"/>
                </a:cubicBezTo>
                <a:cubicBezTo>
                  <a:pt x="4026765" y="1977156"/>
                  <a:pt x="4034457" y="1976263"/>
                  <a:pt x="4025072" y="1981409"/>
                </a:cubicBezTo>
                <a:cubicBezTo>
                  <a:pt x="4007660" y="1988643"/>
                  <a:pt x="3998434" y="1992327"/>
                  <a:pt x="3982552" y="1996772"/>
                </a:cubicBezTo>
                <a:cubicBezTo>
                  <a:pt x="3956693" y="2006175"/>
                  <a:pt x="3932620" y="2014228"/>
                  <a:pt x="3908531" y="2022682"/>
                </a:cubicBezTo>
                <a:lnTo>
                  <a:pt x="3905468" y="2023853"/>
                </a:lnTo>
                <a:lnTo>
                  <a:pt x="3905827" y="2027473"/>
                </a:lnTo>
                <a:lnTo>
                  <a:pt x="3974070" y="2004970"/>
                </a:lnTo>
                <a:cubicBezTo>
                  <a:pt x="3981895" y="2002859"/>
                  <a:pt x="3992543" y="1999329"/>
                  <a:pt x="3996355" y="1998261"/>
                </a:cubicBezTo>
                <a:cubicBezTo>
                  <a:pt x="4001429" y="1998810"/>
                  <a:pt x="3997461" y="2001337"/>
                  <a:pt x="4001114" y="2001731"/>
                </a:cubicBezTo>
                <a:cubicBezTo>
                  <a:pt x="4001114" y="2001731"/>
                  <a:pt x="4007406" y="2002411"/>
                  <a:pt x="4007563" y="2000950"/>
                </a:cubicBezTo>
                <a:cubicBezTo>
                  <a:pt x="4007406" y="2002411"/>
                  <a:pt x="3994007" y="2008601"/>
                  <a:pt x="3981982" y="2013462"/>
                </a:cubicBezTo>
                <a:lnTo>
                  <a:pt x="3980928" y="2011877"/>
                </a:lnTo>
                <a:lnTo>
                  <a:pt x="3981007" y="2011842"/>
                </a:lnTo>
                <a:lnTo>
                  <a:pt x="3989383" y="2009118"/>
                </a:lnTo>
                <a:cubicBezTo>
                  <a:pt x="3993911" y="2007112"/>
                  <a:pt x="3998959" y="2004578"/>
                  <a:pt x="4000957" y="2003192"/>
                </a:cubicBezTo>
                <a:lnTo>
                  <a:pt x="3981007" y="2011842"/>
                </a:lnTo>
                <a:lnTo>
                  <a:pt x="3980922" y="2011869"/>
                </a:lnTo>
                <a:lnTo>
                  <a:pt x="3980928" y="2011877"/>
                </a:lnTo>
                <a:lnTo>
                  <a:pt x="3970855" y="2016243"/>
                </a:lnTo>
                <a:cubicBezTo>
                  <a:pt x="3952493" y="2024503"/>
                  <a:pt x="3966066" y="2019687"/>
                  <a:pt x="3981982" y="2013462"/>
                </a:cubicBezTo>
                <a:lnTo>
                  <a:pt x="3983295" y="2014479"/>
                </a:lnTo>
                <a:lnTo>
                  <a:pt x="3975757" y="2018651"/>
                </a:lnTo>
                <a:cubicBezTo>
                  <a:pt x="3966411" y="2022666"/>
                  <a:pt x="3955749" y="2024425"/>
                  <a:pt x="3944924" y="2027690"/>
                </a:cubicBezTo>
                <a:lnTo>
                  <a:pt x="3907305" y="2042375"/>
                </a:lnTo>
                <a:lnTo>
                  <a:pt x="3922161" y="2191886"/>
                </a:lnTo>
                <a:cubicBezTo>
                  <a:pt x="3926393" y="2257180"/>
                  <a:pt x="3928510" y="2323852"/>
                  <a:pt x="3928510" y="2391901"/>
                </a:cubicBezTo>
                <a:cubicBezTo>
                  <a:pt x="3928509" y="2669854"/>
                  <a:pt x="3893691" y="2928712"/>
                  <a:pt x="3824054" y="3168476"/>
                </a:cubicBezTo>
                <a:lnTo>
                  <a:pt x="3781796" y="3298636"/>
                </a:lnTo>
                <a:lnTo>
                  <a:pt x="3788740" y="3295930"/>
                </a:lnTo>
                <a:lnTo>
                  <a:pt x="3792565" y="3296204"/>
                </a:lnTo>
                <a:lnTo>
                  <a:pt x="3801550" y="3296308"/>
                </a:lnTo>
                <a:lnTo>
                  <a:pt x="3786003" y="3303609"/>
                </a:lnTo>
                <a:lnTo>
                  <a:pt x="3801892" y="3298855"/>
                </a:lnTo>
                <a:lnTo>
                  <a:pt x="3802243" y="3302857"/>
                </a:lnTo>
                <a:cubicBezTo>
                  <a:pt x="3800873" y="3302365"/>
                  <a:pt x="3799700" y="3301945"/>
                  <a:pt x="3799700" y="3301945"/>
                </a:cubicBezTo>
                <a:cubicBezTo>
                  <a:pt x="3801148" y="3305910"/>
                  <a:pt x="3801654" y="3304502"/>
                  <a:pt x="3802243" y="3302857"/>
                </a:cubicBezTo>
                <a:lnTo>
                  <a:pt x="3807988" y="3302495"/>
                </a:lnTo>
                <a:lnTo>
                  <a:pt x="3793188" y="3308932"/>
                </a:lnTo>
                <a:lnTo>
                  <a:pt x="3788321" y="3310198"/>
                </a:lnTo>
                <a:cubicBezTo>
                  <a:pt x="3786733" y="3310528"/>
                  <a:pt x="3785769" y="3310595"/>
                  <a:pt x="3785897" y="3310243"/>
                </a:cubicBezTo>
                <a:lnTo>
                  <a:pt x="3786811" y="3311707"/>
                </a:lnTo>
                <a:lnTo>
                  <a:pt x="3775478" y="3316635"/>
                </a:lnTo>
                <a:lnTo>
                  <a:pt x="3724076" y="3446268"/>
                </a:lnTo>
                <a:lnTo>
                  <a:pt x="3737086" y="3441932"/>
                </a:lnTo>
                <a:lnTo>
                  <a:pt x="3736872" y="3442316"/>
                </a:lnTo>
                <a:cubicBezTo>
                  <a:pt x="3738142" y="3442489"/>
                  <a:pt x="3741123" y="3442532"/>
                  <a:pt x="3746620" y="3442451"/>
                </a:cubicBezTo>
                <a:lnTo>
                  <a:pt x="3750263" y="3442435"/>
                </a:lnTo>
                <a:lnTo>
                  <a:pt x="3744916" y="3444486"/>
                </a:lnTo>
                <a:lnTo>
                  <a:pt x="3721036" y="3452814"/>
                </a:lnTo>
                <a:lnTo>
                  <a:pt x="3714494" y="3466634"/>
                </a:lnTo>
                <a:lnTo>
                  <a:pt x="3719792" y="3466400"/>
                </a:lnTo>
                <a:lnTo>
                  <a:pt x="3714382" y="3466872"/>
                </a:lnTo>
                <a:lnTo>
                  <a:pt x="3711987" y="3471931"/>
                </a:lnTo>
                <a:lnTo>
                  <a:pt x="3755047" y="3468679"/>
                </a:lnTo>
                <a:lnTo>
                  <a:pt x="3764375" y="3468699"/>
                </a:lnTo>
                <a:lnTo>
                  <a:pt x="3796432" y="3451681"/>
                </a:lnTo>
                <a:cubicBezTo>
                  <a:pt x="3811019" y="3444587"/>
                  <a:pt x="3825978" y="3438136"/>
                  <a:pt x="3841577" y="3432754"/>
                </a:cubicBezTo>
                <a:cubicBezTo>
                  <a:pt x="3897577" y="3412398"/>
                  <a:pt x="3950676" y="3389283"/>
                  <a:pt x="4003773" y="3366167"/>
                </a:cubicBezTo>
                <a:lnTo>
                  <a:pt x="4026456" y="3356854"/>
                </a:lnTo>
                <a:lnTo>
                  <a:pt x="4031198" y="3359840"/>
                </a:lnTo>
                <a:lnTo>
                  <a:pt x="4038025" y="3366638"/>
                </a:lnTo>
                <a:lnTo>
                  <a:pt x="3995719" y="3386583"/>
                </a:lnTo>
                <a:cubicBezTo>
                  <a:pt x="3976861" y="3396309"/>
                  <a:pt x="3958302" y="3407137"/>
                  <a:pt x="3940322" y="3420142"/>
                </a:cubicBezTo>
                <a:cubicBezTo>
                  <a:pt x="3926907" y="3418908"/>
                  <a:pt x="3915798" y="3424922"/>
                  <a:pt x="3908016" y="3435349"/>
                </a:cubicBezTo>
                <a:cubicBezTo>
                  <a:pt x="3908016" y="3435349"/>
                  <a:pt x="3907123" y="3434790"/>
                  <a:pt x="3906008" y="3434092"/>
                </a:cubicBezTo>
                <a:lnTo>
                  <a:pt x="3903497" y="3432521"/>
                </a:lnTo>
                <a:lnTo>
                  <a:pt x="3901991" y="3431579"/>
                </a:lnTo>
                <a:cubicBezTo>
                  <a:pt x="3901321" y="3431160"/>
                  <a:pt x="3901767" y="3431440"/>
                  <a:pt x="3902659" y="3431997"/>
                </a:cubicBezTo>
                <a:lnTo>
                  <a:pt x="3903497" y="3432521"/>
                </a:lnTo>
                <a:lnTo>
                  <a:pt x="3908016" y="3435349"/>
                </a:lnTo>
                <a:cubicBezTo>
                  <a:pt x="3917942" y="3439781"/>
                  <a:pt x="3930082" y="3433861"/>
                  <a:pt x="3940322" y="3420142"/>
                </a:cubicBezTo>
                <a:cubicBezTo>
                  <a:pt x="3965762" y="3413394"/>
                  <a:pt x="3989794" y="3403731"/>
                  <a:pt x="4013616" y="3393241"/>
                </a:cubicBezTo>
                <a:lnTo>
                  <a:pt x="4039606" y="3381747"/>
                </a:lnTo>
                <a:lnTo>
                  <a:pt x="4043872" y="3389477"/>
                </a:lnTo>
                <a:lnTo>
                  <a:pt x="4041923" y="3394933"/>
                </a:lnTo>
                <a:lnTo>
                  <a:pt x="3834550" y="3492580"/>
                </a:lnTo>
                <a:lnTo>
                  <a:pt x="3733759" y="3544797"/>
                </a:lnTo>
                <a:lnTo>
                  <a:pt x="3736883" y="3544587"/>
                </a:lnTo>
                <a:cubicBezTo>
                  <a:pt x="3741337" y="3546742"/>
                  <a:pt x="3740700" y="3551916"/>
                  <a:pt x="3743670" y="3552006"/>
                </a:cubicBezTo>
                <a:lnTo>
                  <a:pt x="3749029" y="3550861"/>
                </a:lnTo>
                <a:lnTo>
                  <a:pt x="3813977" y="3518019"/>
                </a:lnTo>
                <a:cubicBezTo>
                  <a:pt x="3852053" y="3499493"/>
                  <a:pt x="3888937" y="3482639"/>
                  <a:pt x="3921792" y="3469907"/>
                </a:cubicBezTo>
                <a:cubicBezTo>
                  <a:pt x="3910151" y="3476920"/>
                  <a:pt x="3896088" y="3484086"/>
                  <a:pt x="3881012" y="3491520"/>
                </a:cubicBezTo>
                <a:lnTo>
                  <a:pt x="3863259" y="3500312"/>
                </a:lnTo>
                <a:lnTo>
                  <a:pt x="3852239" y="3505059"/>
                </a:lnTo>
                <a:lnTo>
                  <a:pt x="3850391" y="3506682"/>
                </a:lnTo>
                <a:lnTo>
                  <a:pt x="3834134" y="3514732"/>
                </a:lnTo>
                <a:lnTo>
                  <a:pt x="3801505" y="3531771"/>
                </a:lnTo>
                <a:lnTo>
                  <a:pt x="3807180" y="3532421"/>
                </a:lnTo>
                <a:lnTo>
                  <a:pt x="3802252" y="3534413"/>
                </a:lnTo>
                <a:lnTo>
                  <a:pt x="3781458" y="3542667"/>
                </a:lnTo>
                <a:lnTo>
                  <a:pt x="3780103" y="3543517"/>
                </a:lnTo>
                <a:lnTo>
                  <a:pt x="3723055" y="3566672"/>
                </a:lnTo>
                <a:lnTo>
                  <a:pt x="3699781" y="3575762"/>
                </a:lnTo>
                <a:lnTo>
                  <a:pt x="3701786" y="3574748"/>
                </a:lnTo>
                <a:lnTo>
                  <a:pt x="3699264" y="3575760"/>
                </a:lnTo>
                <a:cubicBezTo>
                  <a:pt x="3698036" y="3576155"/>
                  <a:pt x="3694809" y="3577283"/>
                  <a:pt x="3690976" y="3578678"/>
                </a:cubicBezTo>
                <a:lnTo>
                  <a:pt x="3681430" y="3582296"/>
                </a:lnTo>
                <a:lnTo>
                  <a:pt x="3679839" y="3583553"/>
                </a:lnTo>
                <a:lnTo>
                  <a:pt x="3672113" y="3586570"/>
                </a:lnTo>
                <a:lnTo>
                  <a:pt x="3672751" y="3586817"/>
                </a:lnTo>
                <a:cubicBezTo>
                  <a:pt x="3673691" y="3586720"/>
                  <a:pt x="3675353" y="3586394"/>
                  <a:pt x="3677911" y="3585786"/>
                </a:cubicBezTo>
                <a:cubicBezTo>
                  <a:pt x="3680311" y="3585211"/>
                  <a:pt x="3681958" y="3584860"/>
                  <a:pt x="3682996" y="3584689"/>
                </a:cubicBezTo>
                <a:lnTo>
                  <a:pt x="3683982" y="3584681"/>
                </a:lnTo>
                <a:lnTo>
                  <a:pt x="3689128" y="3582767"/>
                </a:lnTo>
                <a:lnTo>
                  <a:pt x="3761662" y="3555093"/>
                </a:lnTo>
                <a:lnTo>
                  <a:pt x="3741471" y="3567770"/>
                </a:lnTo>
                <a:cubicBezTo>
                  <a:pt x="3739889" y="3568615"/>
                  <a:pt x="3735659" y="3570559"/>
                  <a:pt x="3730205" y="3573101"/>
                </a:cubicBezTo>
                <a:lnTo>
                  <a:pt x="3718393" y="3578768"/>
                </a:lnTo>
                <a:lnTo>
                  <a:pt x="3722781" y="3581181"/>
                </a:lnTo>
                <a:lnTo>
                  <a:pt x="3724259" y="3581871"/>
                </a:lnTo>
                <a:lnTo>
                  <a:pt x="3738296" y="3578822"/>
                </a:lnTo>
                <a:lnTo>
                  <a:pt x="3747292" y="3574108"/>
                </a:lnTo>
                <a:cubicBezTo>
                  <a:pt x="3768310" y="3562573"/>
                  <a:pt x="3797414" y="3544359"/>
                  <a:pt x="3813496" y="3542761"/>
                </a:cubicBezTo>
                <a:cubicBezTo>
                  <a:pt x="3823178" y="3540133"/>
                  <a:pt x="3834380" y="3551718"/>
                  <a:pt x="3834380" y="3551718"/>
                </a:cubicBezTo>
                <a:cubicBezTo>
                  <a:pt x="3834380" y="3551718"/>
                  <a:pt x="3836697" y="3551198"/>
                  <a:pt x="3839681" y="3549787"/>
                </a:cubicBezTo>
                <a:lnTo>
                  <a:pt x="3844217" y="3546235"/>
                </a:lnTo>
                <a:lnTo>
                  <a:pt x="3851081" y="3544255"/>
                </a:lnTo>
                <a:lnTo>
                  <a:pt x="3852551" y="3545474"/>
                </a:lnTo>
                <a:cubicBezTo>
                  <a:pt x="3853326" y="3545545"/>
                  <a:pt x="3853940" y="3544722"/>
                  <a:pt x="3855168" y="3543076"/>
                </a:cubicBezTo>
                <a:lnTo>
                  <a:pt x="3851081" y="3544255"/>
                </a:lnTo>
                <a:lnTo>
                  <a:pt x="3848977" y="3542507"/>
                </a:lnTo>
                <a:cubicBezTo>
                  <a:pt x="3861360" y="3543646"/>
                  <a:pt x="3876202" y="3541494"/>
                  <a:pt x="3876202" y="3541494"/>
                </a:cubicBezTo>
                <a:cubicBezTo>
                  <a:pt x="3884397" y="3555074"/>
                  <a:pt x="3832674" y="3557307"/>
                  <a:pt x="3801744" y="3575652"/>
                </a:cubicBezTo>
                <a:lnTo>
                  <a:pt x="3790527" y="3584177"/>
                </a:lnTo>
                <a:lnTo>
                  <a:pt x="3831394" y="3568249"/>
                </a:lnTo>
                <a:lnTo>
                  <a:pt x="3835217" y="3568521"/>
                </a:lnTo>
                <a:lnTo>
                  <a:pt x="3844204" y="3568628"/>
                </a:lnTo>
                <a:lnTo>
                  <a:pt x="3828658" y="3575929"/>
                </a:lnTo>
                <a:lnTo>
                  <a:pt x="3844547" y="3571175"/>
                </a:lnTo>
                <a:lnTo>
                  <a:pt x="3844897" y="3575178"/>
                </a:lnTo>
                <a:cubicBezTo>
                  <a:pt x="3843528" y="3574686"/>
                  <a:pt x="3842352" y="3574264"/>
                  <a:pt x="3842352" y="3574264"/>
                </a:cubicBezTo>
                <a:cubicBezTo>
                  <a:pt x="3843802" y="3578230"/>
                  <a:pt x="3844308" y="3576821"/>
                  <a:pt x="3844897" y="3575178"/>
                </a:cubicBezTo>
                <a:lnTo>
                  <a:pt x="3850640" y="3574814"/>
                </a:lnTo>
                <a:lnTo>
                  <a:pt x="3835841" y="3581252"/>
                </a:lnTo>
                <a:lnTo>
                  <a:pt x="3830974" y="3582518"/>
                </a:lnTo>
                <a:cubicBezTo>
                  <a:pt x="3829386" y="3582846"/>
                  <a:pt x="3828423" y="3582915"/>
                  <a:pt x="3828548" y="3582562"/>
                </a:cubicBezTo>
                <a:lnTo>
                  <a:pt x="3829465" y="3584026"/>
                </a:lnTo>
                <a:lnTo>
                  <a:pt x="3809664" y="3592639"/>
                </a:lnTo>
                <a:lnTo>
                  <a:pt x="3803241" y="3593368"/>
                </a:lnTo>
                <a:cubicBezTo>
                  <a:pt x="3799151" y="3593761"/>
                  <a:pt x="3794467" y="3594118"/>
                  <a:pt x="3788501" y="3594429"/>
                </a:cubicBezTo>
                <a:lnTo>
                  <a:pt x="3785642" y="3594687"/>
                </a:lnTo>
                <a:lnTo>
                  <a:pt x="3785517" y="3595015"/>
                </a:lnTo>
                <a:lnTo>
                  <a:pt x="3784558" y="3597519"/>
                </a:lnTo>
                <a:lnTo>
                  <a:pt x="3787228" y="3597285"/>
                </a:lnTo>
                <a:cubicBezTo>
                  <a:pt x="3793296" y="3596612"/>
                  <a:pt x="3799045" y="3595826"/>
                  <a:pt x="3801646" y="3595965"/>
                </a:cubicBezTo>
                <a:lnTo>
                  <a:pt x="3801989" y="3595977"/>
                </a:lnTo>
                <a:lnTo>
                  <a:pt x="3796591" y="3598325"/>
                </a:lnTo>
                <a:lnTo>
                  <a:pt x="3781480" y="3604562"/>
                </a:lnTo>
                <a:lnTo>
                  <a:pt x="3781035" y="3605451"/>
                </a:lnTo>
                <a:cubicBezTo>
                  <a:pt x="3771590" y="3613671"/>
                  <a:pt x="3760340" y="3621726"/>
                  <a:pt x="3748007" y="3630121"/>
                </a:cubicBezTo>
                <a:lnTo>
                  <a:pt x="3721627" y="3647953"/>
                </a:lnTo>
                <a:lnTo>
                  <a:pt x="3733193" y="3652241"/>
                </a:lnTo>
                <a:lnTo>
                  <a:pt x="3720709" y="3648573"/>
                </a:lnTo>
                <a:lnTo>
                  <a:pt x="3720470" y="3648734"/>
                </a:lnTo>
                <a:lnTo>
                  <a:pt x="3720967" y="3649696"/>
                </a:lnTo>
                <a:lnTo>
                  <a:pt x="3717213" y="3653051"/>
                </a:lnTo>
                <a:lnTo>
                  <a:pt x="3721717" y="3654750"/>
                </a:lnTo>
                <a:lnTo>
                  <a:pt x="3716407" y="3654383"/>
                </a:lnTo>
                <a:lnTo>
                  <a:pt x="3716173" y="3654392"/>
                </a:lnTo>
                <a:lnTo>
                  <a:pt x="3714720" y="3653957"/>
                </a:lnTo>
                <a:lnTo>
                  <a:pt x="3710530" y="3655453"/>
                </a:lnTo>
                <a:lnTo>
                  <a:pt x="3708491" y="3656831"/>
                </a:lnTo>
                <a:lnTo>
                  <a:pt x="3707908" y="3657138"/>
                </a:lnTo>
                <a:lnTo>
                  <a:pt x="3711680" y="3657958"/>
                </a:lnTo>
                <a:lnTo>
                  <a:pt x="3719197" y="3658624"/>
                </a:lnTo>
                <a:lnTo>
                  <a:pt x="3721520" y="3659519"/>
                </a:lnTo>
                <a:lnTo>
                  <a:pt x="3734479" y="3655604"/>
                </a:lnTo>
                <a:cubicBezTo>
                  <a:pt x="3740779" y="3652378"/>
                  <a:pt x="3747105" y="3648357"/>
                  <a:pt x="3753566" y="3645098"/>
                </a:cubicBezTo>
                <a:cubicBezTo>
                  <a:pt x="3781706" y="3632292"/>
                  <a:pt x="3803690" y="3615989"/>
                  <a:pt x="3831863" y="3606241"/>
                </a:cubicBezTo>
                <a:cubicBezTo>
                  <a:pt x="3803798" y="3625671"/>
                  <a:pt x="3781740" y="3635350"/>
                  <a:pt x="3753418" y="3654528"/>
                </a:cubicBezTo>
                <a:lnTo>
                  <a:pt x="3747310" y="3659237"/>
                </a:lnTo>
                <a:lnTo>
                  <a:pt x="3760139" y="3656363"/>
                </a:lnTo>
                <a:cubicBezTo>
                  <a:pt x="3755235" y="3658884"/>
                  <a:pt x="3750367" y="3660952"/>
                  <a:pt x="3745502" y="3662772"/>
                </a:cubicBezTo>
                <a:lnTo>
                  <a:pt x="3733490" y="3666788"/>
                </a:lnTo>
                <a:lnTo>
                  <a:pt x="3712649" y="3677161"/>
                </a:lnTo>
                <a:cubicBezTo>
                  <a:pt x="3703294" y="3683637"/>
                  <a:pt x="3649819" y="3709473"/>
                  <a:pt x="3684619" y="3699650"/>
                </a:cubicBezTo>
                <a:cubicBezTo>
                  <a:pt x="3690953" y="3696266"/>
                  <a:pt x="3719091" y="3683459"/>
                  <a:pt x="3723912" y="3681621"/>
                </a:cubicBezTo>
                <a:cubicBezTo>
                  <a:pt x="3726970" y="3681586"/>
                  <a:pt x="3730319" y="3684860"/>
                  <a:pt x="3730319" y="3684860"/>
                </a:cubicBezTo>
                <a:cubicBezTo>
                  <a:pt x="3742767" y="3681406"/>
                  <a:pt x="3753632" y="3673383"/>
                  <a:pt x="3763244" y="3667158"/>
                </a:cubicBezTo>
                <a:cubicBezTo>
                  <a:pt x="3772634" y="3663739"/>
                  <a:pt x="3789797" y="3649274"/>
                  <a:pt x="3796206" y="3652513"/>
                </a:cubicBezTo>
                <a:cubicBezTo>
                  <a:pt x="3802613" y="3655754"/>
                  <a:pt x="3780227" y="3659065"/>
                  <a:pt x="3789908" y="3658956"/>
                </a:cubicBezTo>
                <a:cubicBezTo>
                  <a:pt x="3797871" y="3658866"/>
                  <a:pt x="3811849" y="3653829"/>
                  <a:pt x="3813173" y="3654386"/>
                </a:cubicBezTo>
                <a:lnTo>
                  <a:pt x="3812931" y="3654689"/>
                </a:lnTo>
                <a:lnTo>
                  <a:pt x="3886290" y="3622045"/>
                </a:lnTo>
                <a:cubicBezTo>
                  <a:pt x="3916974" y="3608062"/>
                  <a:pt x="3946767" y="3594238"/>
                  <a:pt x="3976180" y="3580597"/>
                </a:cubicBezTo>
                <a:lnTo>
                  <a:pt x="4042750" y="3550574"/>
                </a:lnTo>
                <a:lnTo>
                  <a:pt x="4043517" y="3558514"/>
                </a:lnTo>
                <a:lnTo>
                  <a:pt x="4043606" y="3560826"/>
                </a:lnTo>
                <a:lnTo>
                  <a:pt x="3939712" y="3613013"/>
                </a:lnTo>
                <a:cubicBezTo>
                  <a:pt x="3916466" y="3624948"/>
                  <a:pt x="3854068" y="3645009"/>
                  <a:pt x="3841370" y="3662018"/>
                </a:cubicBezTo>
                <a:lnTo>
                  <a:pt x="3841157" y="3663105"/>
                </a:lnTo>
                <a:lnTo>
                  <a:pt x="3851246" y="3657941"/>
                </a:lnTo>
                <a:cubicBezTo>
                  <a:pt x="3871887" y="3646876"/>
                  <a:pt x="3892335" y="3635623"/>
                  <a:pt x="3914413" y="3627472"/>
                </a:cubicBezTo>
                <a:cubicBezTo>
                  <a:pt x="3944225" y="3616049"/>
                  <a:pt x="3972814" y="3603556"/>
                  <a:pt x="4001404" y="3591063"/>
                </a:cubicBezTo>
                <a:lnTo>
                  <a:pt x="4013570" y="3585972"/>
                </a:lnTo>
                <a:lnTo>
                  <a:pt x="4015694" y="3587055"/>
                </a:lnTo>
                <a:lnTo>
                  <a:pt x="4018545" y="3589704"/>
                </a:lnTo>
                <a:lnTo>
                  <a:pt x="3995637" y="3600323"/>
                </a:lnTo>
                <a:cubicBezTo>
                  <a:pt x="3985355" y="3605420"/>
                  <a:pt x="3975129" y="3610984"/>
                  <a:pt x="3965010" y="3617469"/>
                </a:cubicBezTo>
                <a:cubicBezTo>
                  <a:pt x="3978341" y="3613368"/>
                  <a:pt x="3991213" y="3608062"/>
                  <a:pt x="4004049" y="3602405"/>
                </a:cubicBezTo>
                <a:lnTo>
                  <a:pt x="4018059" y="3596211"/>
                </a:lnTo>
                <a:lnTo>
                  <a:pt x="4019545" y="3599385"/>
                </a:lnTo>
                <a:lnTo>
                  <a:pt x="4018105" y="3601849"/>
                </a:lnTo>
                <a:lnTo>
                  <a:pt x="3905827" y="3653849"/>
                </a:lnTo>
                <a:lnTo>
                  <a:pt x="3844484" y="3684363"/>
                </a:lnTo>
                <a:lnTo>
                  <a:pt x="3844539" y="3684575"/>
                </a:lnTo>
                <a:cubicBezTo>
                  <a:pt x="3845030" y="3687864"/>
                  <a:pt x="3845087" y="3691389"/>
                  <a:pt x="3844231" y="3695121"/>
                </a:cubicBezTo>
                <a:lnTo>
                  <a:pt x="3842731" y="3697578"/>
                </a:lnTo>
                <a:lnTo>
                  <a:pt x="3845649" y="3697821"/>
                </a:lnTo>
                <a:cubicBezTo>
                  <a:pt x="3855038" y="3694401"/>
                  <a:pt x="3880085" y="3678573"/>
                  <a:pt x="3891021" y="3676664"/>
                </a:cubicBezTo>
                <a:cubicBezTo>
                  <a:pt x="3896100" y="3675078"/>
                  <a:pt x="3900738" y="3679612"/>
                  <a:pt x="3900738" y="3679612"/>
                </a:cubicBezTo>
                <a:cubicBezTo>
                  <a:pt x="3900738" y="3679612"/>
                  <a:pt x="3901944" y="3679280"/>
                  <a:pt x="3903560" y="3678529"/>
                </a:cubicBezTo>
                <a:lnTo>
                  <a:pt x="3906136" y="3676774"/>
                </a:lnTo>
                <a:lnTo>
                  <a:pt x="3909747" y="3675598"/>
                </a:lnTo>
                <a:lnTo>
                  <a:pt x="3910380" y="3676062"/>
                </a:lnTo>
                <a:cubicBezTo>
                  <a:pt x="3910763" y="3676057"/>
                  <a:pt x="3911140" y="3675671"/>
                  <a:pt x="3911896" y="3674897"/>
                </a:cubicBezTo>
                <a:lnTo>
                  <a:pt x="3909747" y="3675598"/>
                </a:lnTo>
                <a:lnTo>
                  <a:pt x="3908838" y="3674933"/>
                </a:lnTo>
                <a:cubicBezTo>
                  <a:pt x="3914953" y="3674864"/>
                  <a:pt x="3922579" y="3673248"/>
                  <a:pt x="3922579" y="3673248"/>
                </a:cubicBezTo>
                <a:cubicBezTo>
                  <a:pt x="3925963" y="3679580"/>
                  <a:pt x="3891347" y="3683030"/>
                  <a:pt x="3875696" y="3695951"/>
                </a:cubicBezTo>
                <a:cubicBezTo>
                  <a:pt x="3874185" y="3697495"/>
                  <a:pt x="3870944" y="3703904"/>
                  <a:pt x="3869434" y="3705449"/>
                </a:cubicBezTo>
                <a:cubicBezTo>
                  <a:pt x="3858568" y="3713473"/>
                  <a:pt x="3844135" y="3721536"/>
                  <a:pt x="3828699" y="3731140"/>
                </a:cubicBezTo>
                <a:cubicBezTo>
                  <a:pt x="3825533" y="3732833"/>
                  <a:pt x="3810582" y="3740137"/>
                  <a:pt x="3796233" y="3747212"/>
                </a:cubicBezTo>
                <a:lnTo>
                  <a:pt x="3789488" y="3750568"/>
                </a:lnTo>
                <a:lnTo>
                  <a:pt x="3789341" y="3749929"/>
                </a:lnTo>
                <a:lnTo>
                  <a:pt x="3788549" y="3751035"/>
                </a:lnTo>
                <a:lnTo>
                  <a:pt x="3776710" y="3756923"/>
                </a:lnTo>
                <a:cubicBezTo>
                  <a:pt x="3771386" y="3759615"/>
                  <a:pt x="3767760" y="3761520"/>
                  <a:pt x="3767383" y="3761906"/>
                </a:cubicBezTo>
                <a:cubicBezTo>
                  <a:pt x="3767391" y="3762670"/>
                  <a:pt x="3768083" y="3763347"/>
                  <a:pt x="3769169" y="3763928"/>
                </a:cubicBezTo>
                <a:lnTo>
                  <a:pt x="3769627" y="3764088"/>
                </a:lnTo>
                <a:lnTo>
                  <a:pt x="3769635" y="3764085"/>
                </a:lnTo>
                <a:lnTo>
                  <a:pt x="3770665" y="3764177"/>
                </a:lnTo>
                <a:lnTo>
                  <a:pt x="3772688" y="3764759"/>
                </a:lnTo>
                <a:lnTo>
                  <a:pt x="3772224" y="3764993"/>
                </a:lnTo>
                <a:lnTo>
                  <a:pt x="3773316" y="3765374"/>
                </a:lnTo>
                <a:cubicBezTo>
                  <a:pt x="3776477" y="3766134"/>
                  <a:pt x="3780048" y="3766476"/>
                  <a:pt x="3781703" y="3766331"/>
                </a:cubicBezTo>
                <a:lnTo>
                  <a:pt x="3790744" y="3762109"/>
                </a:lnTo>
                <a:lnTo>
                  <a:pt x="3792287" y="3762742"/>
                </a:lnTo>
                <a:lnTo>
                  <a:pt x="3792006" y="3761521"/>
                </a:lnTo>
                <a:lnTo>
                  <a:pt x="3801633" y="3757025"/>
                </a:lnTo>
                <a:cubicBezTo>
                  <a:pt x="3808698" y="3753792"/>
                  <a:pt x="3812253" y="3752606"/>
                  <a:pt x="3800487" y="3760002"/>
                </a:cubicBezTo>
                <a:cubicBezTo>
                  <a:pt x="3775442" y="3775830"/>
                  <a:pt x="3824093" y="3751832"/>
                  <a:pt x="3830425" y="3748449"/>
                </a:cubicBezTo>
                <a:cubicBezTo>
                  <a:pt x="3847915" y="3740351"/>
                  <a:pt x="3863386" y="3733805"/>
                  <a:pt x="3869466" y="3730677"/>
                </a:cubicBezTo>
                <a:cubicBezTo>
                  <a:pt x="3904965" y="3715240"/>
                  <a:pt x="3937604" y="3700280"/>
                  <a:pt x="3969418" y="3685712"/>
                </a:cubicBezTo>
                <a:lnTo>
                  <a:pt x="4005350" y="3669596"/>
                </a:lnTo>
                <a:lnTo>
                  <a:pt x="4005063" y="3673019"/>
                </a:lnTo>
                <a:lnTo>
                  <a:pt x="4004912" y="3674021"/>
                </a:lnTo>
                <a:lnTo>
                  <a:pt x="3977421" y="3687382"/>
                </a:lnTo>
                <a:lnTo>
                  <a:pt x="3978308" y="3683956"/>
                </a:lnTo>
                <a:cubicBezTo>
                  <a:pt x="3976722" y="3684320"/>
                  <a:pt x="3974329" y="3684498"/>
                  <a:pt x="3972534" y="3685468"/>
                </a:cubicBezTo>
                <a:lnTo>
                  <a:pt x="3970734" y="3690632"/>
                </a:lnTo>
                <a:lnTo>
                  <a:pt x="3948384" y="3701495"/>
                </a:lnTo>
                <a:cubicBezTo>
                  <a:pt x="3935714" y="3707754"/>
                  <a:pt x="3902719" y="3719341"/>
                  <a:pt x="3894910" y="3727331"/>
                </a:cubicBezTo>
                <a:lnTo>
                  <a:pt x="3894510" y="3731514"/>
                </a:lnTo>
                <a:lnTo>
                  <a:pt x="3894335" y="3731530"/>
                </a:lnTo>
                <a:lnTo>
                  <a:pt x="3894491" y="3731714"/>
                </a:lnTo>
                <a:lnTo>
                  <a:pt x="3893544" y="3741614"/>
                </a:lnTo>
                <a:cubicBezTo>
                  <a:pt x="3888792" y="3749569"/>
                  <a:pt x="3882420" y="3749386"/>
                  <a:pt x="3870008" y="3755898"/>
                </a:cubicBezTo>
                <a:cubicBezTo>
                  <a:pt x="3860653" y="3762376"/>
                  <a:pt x="3854357" y="3768818"/>
                  <a:pt x="3848024" y="3772203"/>
                </a:cubicBezTo>
                <a:cubicBezTo>
                  <a:pt x="3821430" y="3786519"/>
                  <a:pt x="3797860" y="3797744"/>
                  <a:pt x="3769503" y="3813867"/>
                </a:cubicBezTo>
                <a:cubicBezTo>
                  <a:pt x="3769503" y="3813867"/>
                  <a:pt x="3742840" y="3822068"/>
                  <a:pt x="3744421" y="3826637"/>
                </a:cubicBezTo>
                <a:cubicBezTo>
                  <a:pt x="3744442" y="3828421"/>
                  <a:pt x="3752306" y="3825274"/>
                  <a:pt x="3758580" y="3822464"/>
                </a:cubicBezTo>
                <a:lnTo>
                  <a:pt x="3763329" y="3820234"/>
                </a:lnTo>
                <a:lnTo>
                  <a:pt x="3763206" y="3820308"/>
                </a:lnTo>
                <a:lnTo>
                  <a:pt x="3764148" y="3819850"/>
                </a:lnTo>
                <a:lnTo>
                  <a:pt x="3765621" y="3819157"/>
                </a:lnTo>
                <a:cubicBezTo>
                  <a:pt x="3766203" y="3818869"/>
                  <a:pt x="3766392" y="3818765"/>
                  <a:pt x="3766038" y="3818930"/>
                </a:cubicBezTo>
                <a:lnTo>
                  <a:pt x="3764148" y="3819850"/>
                </a:lnTo>
                <a:lnTo>
                  <a:pt x="3763329" y="3820234"/>
                </a:lnTo>
                <a:lnTo>
                  <a:pt x="3798512" y="3799011"/>
                </a:lnTo>
                <a:cubicBezTo>
                  <a:pt x="3810660" y="3791738"/>
                  <a:pt x="3822059" y="3785621"/>
                  <a:pt x="3829309" y="3784646"/>
                </a:cubicBezTo>
                <a:cubicBezTo>
                  <a:pt x="3833878" y="3783065"/>
                  <a:pt x="3837227" y="3786340"/>
                  <a:pt x="3840285" y="3786305"/>
                </a:cubicBezTo>
                <a:cubicBezTo>
                  <a:pt x="3845106" y="3784467"/>
                  <a:pt x="3854209" y="3778247"/>
                  <a:pt x="3863856" y="3775080"/>
                </a:cubicBezTo>
                <a:cubicBezTo>
                  <a:pt x="3870189" y="3771695"/>
                  <a:pt x="3901637" y="3758598"/>
                  <a:pt x="3882928" y="3771551"/>
                </a:cubicBezTo>
                <a:cubicBezTo>
                  <a:pt x="3871810" y="3779831"/>
                  <a:pt x="3854537" y="3784615"/>
                  <a:pt x="3848456" y="3787741"/>
                </a:cubicBezTo>
                <a:cubicBezTo>
                  <a:pt x="3841867" y="3790874"/>
                  <a:pt x="3838884" y="3797534"/>
                  <a:pt x="3837372" y="3799081"/>
                </a:cubicBezTo>
                <a:cubicBezTo>
                  <a:pt x="3832547" y="3800408"/>
                  <a:pt x="3829237" y="3800701"/>
                  <a:pt x="3823157" y="3803828"/>
                </a:cubicBezTo>
                <a:cubicBezTo>
                  <a:pt x="3822401" y="3804601"/>
                  <a:pt x="3820449" y="3806597"/>
                  <a:pt x="3818307" y="3808789"/>
                </a:cubicBezTo>
                <a:lnTo>
                  <a:pt x="3818271" y="3808826"/>
                </a:lnTo>
                <a:lnTo>
                  <a:pt x="3811884" y="3812158"/>
                </a:lnTo>
                <a:cubicBezTo>
                  <a:pt x="3807046" y="3815221"/>
                  <a:pt x="3802784" y="3818931"/>
                  <a:pt x="3799730" y="3824188"/>
                </a:cubicBezTo>
                <a:cubicBezTo>
                  <a:pt x="3797342" y="3828639"/>
                  <a:pt x="3799793" y="3830028"/>
                  <a:pt x="3803245" y="3830211"/>
                </a:cubicBezTo>
                <a:lnTo>
                  <a:pt x="3811355" y="3829179"/>
                </a:lnTo>
                <a:lnTo>
                  <a:pt x="3810669" y="3829910"/>
                </a:lnTo>
                <a:cubicBezTo>
                  <a:pt x="3811089" y="3830801"/>
                  <a:pt x="3813466" y="3831142"/>
                  <a:pt x="3818620" y="3830637"/>
                </a:cubicBezTo>
                <a:cubicBezTo>
                  <a:pt x="3826502" y="3829018"/>
                  <a:pt x="3834429" y="3825806"/>
                  <a:pt x="3842129" y="3822374"/>
                </a:cubicBezTo>
                <a:lnTo>
                  <a:pt x="3861150" y="3814146"/>
                </a:lnTo>
                <a:lnTo>
                  <a:pt x="3917622" y="3796809"/>
                </a:lnTo>
                <a:lnTo>
                  <a:pt x="3837535" y="3833085"/>
                </a:lnTo>
                <a:cubicBezTo>
                  <a:pt x="3813267" y="3843811"/>
                  <a:pt x="3789005" y="3858026"/>
                  <a:pt x="3768501" y="3862765"/>
                </a:cubicBezTo>
                <a:cubicBezTo>
                  <a:pt x="3761025" y="3865399"/>
                  <a:pt x="3753197" y="3864455"/>
                  <a:pt x="3744958" y="3865791"/>
                </a:cubicBezTo>
                <a:lnTo>
                  <a:pt x="3734838" y="3869668"/>
                </a:lnTo>
                <a:lnTo>
                  <a:pt x="3738799" y="3870790"/>
                </a:lnTo>
                <a:cubicBezTo>
                  <a:pt x="3746547" y="3871980"/>
                  <a:pt x="3747136" y="3870337"/>
                  <a:pt x="3751165" y="3870192"/>
                </a:cubicBezTo>
                <a:cubicBezTo>
                  <a:pt x="3761293" y="3869055"/>
                  <a:pt x="3769125" y="3870011"/>
                  <a:pt x="3758602" y="3872860"/>
                </a:cubicBezTo>
                <a:cubicBezTo>
                  <a:pt x="3749117" y="3874360"/>
                  <a:pt x="3741869" y="3875469"/>
                  <a:pt x="3734895" y="3876279"/>
                </a:cubicBezTo>
                <a:lnTo>
                  <a:pt x="3714102" y="3877807"/>
                </a:lnTo>
                <a:lnTo>
                  <a:pt x="3711661" y="3880016"/>
                </a:lnTo>
                <a:cubicBezTo>
                  <a:pt x="3710850" y="3881112"/>
                  <a:pt x="3710458" y="3882119"/>
                  <a:pt x="3710568" y="3883011"/>
                </a:cubicBezTo>
                <a:lnTo>
                  <a:pt x="3711015" y="3883555"/>
                </a:lnTo>
                <a:lnTo>
                  <a:pt x="3715887" y="3883306"/>
                </a:lnTo>
                <a:cubicBezTo>
                  <a:pt x="3720269" y="3883023"/>
                  <a:pt x="3724123" y="3882750"/>
                  <a:pt x="3726138" y="3882678"/>
                </a:cubicBezTo>
                <a:cubicBezTo>
                  <a:pt x="3728584" y="3883555"/>
                  <a:pt x="3728673" y="3884383"/>
                  <a:pt x="3728592" y="3885148"/>
                </a:cubicBezTo>
                <a:lnTo>
                  <a:pt x="3729630" y="3886678"/>
                </a:lnTo>
                <a:lnTo>
                  <a:pt x="3749905" y="3881705"/>
                </a:lnTo>
                <a:cubicBezTo>
                  <a:pt x="3772133" y="3874158"/>
                  <a:pt x="3793147" y="3861797"/>
                  <a:pt x="3812915" y="3855260"/>
                </a:cubicBezTo>
                <a:lnTo>
                  <a:pt x="3826594" y="3848848"/>
                </a:lnTo>
                <a:lnTo>
                  <a:pt x="3824184" y="3851359"/>
                </a:lnTo>
                <a:cubicBezTo>
                  <a:pt x="3827023" y="3853105"/>
                  <a:pt x="3828442" y="3853977"/>
                  <a:pt x="3829424" y="3852952"/>
                </a:cubicBezTo>
                <a:lnTo>
                  <a:pt x="3831089" y="3846740"/>
                </a:lnTo>
                <a:lnTo>
                  <a:pt x="4048121" y="3744994"/>
                </a:lnTo>
                <a:lnTo>
                  <a:pt x="4054047" y="3742604"/>
                </a:lnTo>
                <a:lnTo>
                  <a:pt x="4071302" y="3734384"/>
                </a:lnTo>
                <a:lnTo>
                  <a:pt x="4041980" y="3768082"/>
                </a:lnTo>
                <a:lnTo>
                  <a:pt x="4022162" y="3778400"/>
                </a:lnTo>
                <a:lnTo>
                  <a:pt x="4003015" y="3784874"/>
                </a:lnTo>
                <a:cubicBezTo>
                  <a:pt x="3984491" y="3792224"/>
                  <a:pt x="3963736" y="3798539"/>
                  <a:pt x="3943590" y="3806259"/>
                </a:cubicBezTo>
                <a:cubicBezTo>
                  <a:pt x="3924458" y="3812203"/>
                  <a:pt x="3905663" y="3819614"/>
                  <a:pt x="3886802" y="3825495"/>
                </a:cubicBezTo>
                <a:cubicBezTo>
                  <a:pt x="3877405" y="3829200"/>
                  <a:pt x="3867669" y="3831437"/>
                  <a:pt x="3858272" y="3835142"/>
                </a:cubicBezTo>
                <a:cubicBezTo>
                  <a:pt x="3850497" y="3838474"/>
                  <a:pt x="3849549" y="3841785"/>
                  <a:pt x="3851913" y="3852071"/>
                </a:cubicBezTo>
                <a:lnTo>
                  <a:pt x="3943052" y="3817886"/>
                </a:lnTo>
                <a:lnTo>
                  <a:pt x="3881880" y="3847670"/>
                </a:lnTo>
                <a:cubicBezTo>
                  <a:pt x="3843648" y="3865189"/>
                  <a:pt x="3804809" y="3881872"/>
                  <a:pt x="3766626" y="3897004"/>
                </a:cubicBezTo>
                <a:cubicBezTo>
                  <a:pt x="3721600" y="3916913"/>
                  <a:pt x="3677963" y="3944976"/>
                  <a:pt x="3638219" y="3951687"/>
                </a:cubicBezTo>
                <a:cubicBezTo>
                  <a:pt x="3624081" y="3956254"/>
                  <a:pt x="3607823" y="3952382"/>
                  <a:pt x="3591629" y="3953750"/>
                </a:cubicBezTo>
                <a:lnTo>
                  <a:pt x="3569484" y="3961794"/>
                </a:lnTo>
                <a:lnTo>
                  <a:pt x="3581980" y="3964849"/>
                </a:lnTo>
                <a:cubicBezTo>
                  <a:pt x="3591863" y="3965553"/>
                  <a:pt x="3596340" y="3963524"/>
                  <a:pt x="3601049" y="3967494"/>
                </a:cubicBezTo>
                <a:cubicBezTo>
                  <a:pt x="3604286" y="3971115"/>
                  <a:pt x="3601774" y="3975573"/>
                  <a:pt x="3604436" y="3976766"/>
                </a:cubicBezTo>
                <a:cubicBezTo>
                  <a:pt x="3611312" y="3979845"/>
                  <a:pt x="3636616" y="3977836"/>
                  <a:pt x="3646639" y="3978291"/>
                </a:cubicBezTo>
                <a:lnTo>
                  <a:pt x="3662875" y="3978919"/>
                </a:lnTo>
                <a:lnTo>
                  <a:pt x="3664492" y="3980015"/>
                </a:lnTo>
                <a:lnTo>
                  <a:pt x="3669412" y="3982734"/>
                </a:lnTo>
                <a:lnTo>
                  <a:pt x="3664193" y="3982700"/>
                </a:lnTo>
                <a:cubicBezTo>
                  <a:pt x="3639220" y="3982337"/>
                  <a:pt x="3613599" y="3981953"/>
                  <a:pt x="3585871" y="3982102"/>
                </a:cubicBezTo>
                <a:cubicBezTo>
                  <a:pt x="3581041" y="3981800"/>
                  <a:pt x="3568989" y="3981986"/>
                  <a:pt x="3555245" y="3981725"/>
                </a:cubicBezTo>
                <a:cubicBezTo>
                  <a:pt x="3550193" y="3981325"/>
                  <a:pt x="3511710" y="3979604"/>
                  <a:pt x="3532110" y="3982846"/>
                </a:cubicBezTo>
                <a:cubicBezTo>
                  <a:pt x="3551261" y="3985836"/>
                  <a:pt x="3521249" y="3983876"/>
                  <a:pt x="3517749" y="3984169"/>
                </a:cubicBezTo>
                <a:cubicBezTo>
                  <a:pt x="3517152" y="3984367"/>
                  <a:pt x="3516236" y="3984791"/>
                  <a:pt x="3515206" y="3985348"/>
                </a:cubicBezTo>
                <a:lnTo>
                  <a:pt x="3514158" y="3985990"/>
                </a:lnTo>
                <a:lnTo>
                  <a:pt x="3525808" y="3990199"/>
                </a:lnTo>
                <a:lnTo>
                  <a:pt x="3531233" y="3992781"/>
                </a:lnTo>
                <a:lnTo>
                  <a:pt x="3531268" y="3992781"/>
                </a:lnTo>
                <a:cubicBezTo>
                  <a:pt x="3542617" y="3993288"/>
                  <a:pt x="3554431" y="3993769"/>
                  <a:pt x="3556957" y="3993971"/>
                </a:cubicBezTo>
                <a:cubicBezTo>
                  <a:pt x="3569502" y="3995866"/>
                  <a:pt x="3581078" y="3997017"/>
                  <a:pt x="3590125" y="3999206"/>
                </a:cubicBezTo>
                <a:cubicBezTo>
                  <a:pt x="3591455" y="3999802"/>
                  <a:pt x="3594833" y="4003175"/>
                  <a:pt x="3596164" y="4003771"/>
                </a:cubicBezTo>
                <a:lnTo>
                  <a:pt x="3603544" y="4003840"/>
                </a:lnTo>
                <a:lnTo>
                  <a:pt x="3603156" y="4006688"/>
                </a:lnTo>
                <a:cubicBezTo>
                  <a:pt x="3606197" y="4005989"/>
                  <a:pt x="3612507" y="4006507"/>
                  <a:pt x="3617635" y="4005361"/>
                </a:cubicBezTo>
                <a:lnTo>
                  <a:pt x="3618536" y="4003982"/>
                </a:lnTo>
                <a:lnTo>
                  <a:pt x="3620138" y="4003997"/>
                </a:lnTo>
                <a:cubicBezTo>
                  <a:pt x="3627898" y="4003168"/>
                  <a:pt x="3633835" y="4002492"/>
                  <a:pt x="3633175" y="4005144"/>
                </a:cubicBezTo>
                <a:cubicBezTo>
                  <a:pt x="3633175" y="4005144"/>
                  <a:pt x="3627506" y="4006328"/>
                  <a:pt x="3623170" y="4008109"/>
                </a:cubicBezTo>
                <a:lnTo>
                  <a:pt x="3623717" y="4007362"/>
                </a:lnTo>
                <a:lnTo>
                  <a:pt x="3625338" y="4007217"/>
                </a:lnTo>
                <a:cubicBezTo>
                  <a:pt x="3624672" y="4006920"/>
                  <a:pt x="3624340" y="4006771"/>
                  <a:pt x="3624068" y="4006882"/>
                </a:cubicBezTo>
                <a:lnTo>
                  <a:pt x="3623717" y="4007362"/>
                </a:lnTo>
                <a:lnTo>
                  <a:pt x="3620736" y="4007627"/>
                </a:lnTo>
                <a:lnTo>
                  <a:pt x="3618827" y="4007249"/>
                </a:lnTo>
                <a:cubicBezTo>
                  <a:pt x="3617556" y="4007223"/>
                  <a:pt x="3616646" y="4007359"/>
                  <a:pt x="3616646" y="4007359"/>
                </a:cubicBezTo>
                <a:cubicBezTo>
                  <a:pt x="3616646" y="4007359"/>
                  <a:pt x="3614133" y="4011816"/>
                  <a:pt x="3610273" y="4012260"/>
                </a:cubicBezTo>
                <a:cubicBezTo>
                  <a:pt x="3602215" y="4014234"/>
                  <a:pt x="3581815" y="4010995"/>
                  <a:pt x="3574593" y="4011482"/>
                </a:cubicBezTo>
                <a:cubicBezTo>
                  <a:pt x="3573262" y="4010885"/>
                  <a:pt x="3571447" y="4014107"/>
                  <a:pt x="3569278" y="4014997"/>
                </a:cubicBezTo>
                <a:cubicBezTo>
                  <a:pt x="3561609" y="4017147"/>
                  <a:pt x="3548562" y="4014968"/>
                  <a:pt x="3537375" y="4013929"/>
                </a:cubicBezTo>
                <a:lnTo>
                  <a:pt x="3530739" y="4013634"/>
                </a:lnTo>
                <a:lnTo>
                  <a:pt x="3532265" y="4014822"/>
                </a:lnTo>
                <a:cubicBezTo>
                  <a:pt x="3533562" y="4015748"/>
                  <a:pt x="3534981" y="4016537"/>
                  <a:pt x="3535474" y="4015992"/>
                </a:cubicBezTo>
                <a:cubicBezTo>
                  <a:pt x="3534489" y="4017081"/>
                  <a:pt x="3520008" y="4014221"/>
                  <a:pt x="3507422" y="4011093"/>
                </a:cubicBezTo>
                <a:lnTo>
                  <a:pt x="3507282" y="4010914"/>
                </a:lnTo>
                <a:lnTo>
                  <a:pt x="3506472" y="4010840"/>
                </a:lnTo>
                <a:lnTo>
                  <a:pt x="3507422" y="4011093"/>
                </a:lnTo>
                <a:lnTo>
                  <a:pt x="3507886" y="4012688"/>
                </a:lnTo>
                <a:lnTo>
                  <a:pt x="3499336" y="4011638"/>
                </a:lnTo>
                <a:lnTo>
                  <a:pt x="3493968" y="4009886"/>
                </a:lnTo>
                <a:lnTo>
                  <a:pt x="3484519" y="4009616"/>
                </a:lnTo>
                <a:cubicBezTo>
                  <a:pt x="3484519" y="4009616"/>
                  <a:pt x="3480798" y="4009810"/>
                  <a:pt x="3479821" y="4011545"/>
                </a:cubicBezTo>
                <a:cubicBezTo>
                  <a:pt x="3482360" y="4016404"/>
                  <a:pt x="3513965" y="4015046"/>
                  <a:pt x="3520348" y="4016043"/>
                </a:cubicBezTo>
                <a:lnTo>
                  <a:pt x="3582804" y="4020386"/>
                </a:lnTo>
                <a:lnTo>
                  <a:pt x="3586482" y="4024735"/>
                </a:lnTo>
                <a:cubicBezTo>
                  <a:pt x="3588215" y="4024894"/>
                  <a:pt x="3590148" y="4024079"/>
                  <a:pt x="3591760" y="4023708"/>
                </a:cubicBezTo>
                <a:lnTo>
                  <a:pt x="3589334" y="4020840"/>
                </a:lnTo>
                <a:lnTo>
                  <a:pt x="3607022" y="4022071"/>
                </a:lnTo>
                <a:lnTo>
                  <a:pt x="3607855" y="4027222"/>
                </a:lnTo>
                <a:lnTo>
                  <a:pt x="3610987" y="4022346"/>
                </a:lnTo>
                <a:lnTo>
                  <a:pt x="3624614" y="4023294"/>
                </a:lnTo>
                <a:lnTo>
                  <a:pt x="3677996" y="4024312"/>
                </a:lnTo>
                <a:lnTo>
                  <a:pt x="3681365" y="4025990"/>
                </a:lnTo>
                <a:lnTo>
                  <a:pt x="3689484" y="4029446"/>
                </a:lnTo>
                <a:lnTo>
                  <a:pt x="3672641" y="4030261"/>
                </a:lnTo>
                <a:lnTo>
                  <a:pt x="3688843" y="4031886"/>
                </a:lnTo>
                <a:lnTo>
                  <a:pt x="3687665" y="4035651"/>
                </a:lnTo>
                <a:lnTo>
                  <a:pt x="3693014" y="4037469"/>
                </a:lnTo>
                <a:lnTo>
                  <a:pt x="3677172" y="4037779"/>
                </a:lnTo>
                <a:lnTo>
                  <a:pt x="3672282" y="4037108"/>
                </a:lnTo>
                <a:cubicBezTo>
                  <a:pt x="3670717" y="4036813"/>
                  <a:pt x="3669817" y="4036516"/>
                  <a:pt x="3670063" y="4036241"/>
                </a:cubicBezTo>
                <a:lnTo>
                  <a:pt x="3670347" y="4037912"/>
                </a:lnTo>
                <a:lnTo>
                  <a:pt x="3649151" y="4038328"/>
                </a:lnTo>
                <a:lnTo>
                  <a:pt x="3643047" y="4036590"/>
                </a:lnTo>
                <a:cubicBezTo>
                  <a:pt x="3639188" y="4035416"/>
                  <a:pt x="3634803" y="4033988"/>
                  <a:pt x="3629271" y="4032040"/>
                </a:cubicBezTo>
                <a:cubicBezTo>
                  <a:pt x="3626468" y="4031486"/>
                  <a:pt x="3603432" y="4022868"/>
                  <a:pt x="3611989" y="4028625"/>
                </a:cubicBezTo>
                <a:cubicBezTo>
                  <a:pt x="3618576" y="4032603"/>
                  <a:pt x="3636010" y="4036154"/>
                  <a:pt x="3640628" y="4038350"/>
                </a:cubicBezTo>
                <a:lnTo>
                  <a:pt x="3640936" y="4038489"/>
                </a:lnTo>
                <a:lnTo>
                  <a:pt x="3635157" y="4038601"/>
                </a:lnTo>
                <a:cubicBezTo>
                  <a:pt x="3601163" y="4040751"/>
                  <a:pt x="3569671" y="4032544"/>
                  <a:pt x="3534839" y="4036180"/>
                </a:cubicBezTo>
                <a:cubicBezTo>
                  <a:pt x="3540729" y="4037189"/>
                  <a:pt x="3548981" y="4037336"/>
                  <a:pt x="3546890" y="4038783"/>
                </a:cubicBezTo>
                <a:lnTo>
                  <a:pt x="3541482" y="4040548"/>
                </a:lnTo>
                <a:lnTo>
                  <a:pt x="3511708" y="4032369"/>
                </a:lnTo>
                <a:lnTo>
                  <a:pt x="3533436" y="4040775"/>
                </a:lnTo>
                <a:lnTo>
                  <a:pt x="3531941" y="4040780"/>
                </a:lnTo>
                <a:cubicBezTo>
                  <a:pt x="3520194" y="4040596"/>
                  <a:pt x="3502152" y="4040077"/>
                  <a:pt x="3497002" y="4042191"/>
                </a:cubicBezTo>
                <a:cubicBezTo>
                  <a:pt x="3517976" y="4047862"/>
                  <a:pt x="3527506" y="4046234"/>
                  <a:pt x="3546575" y="4048879"/>
                </a:cubicBezTo>
                <a:cubicBezTo>
                  <a:pt x="3572865" y="4051035"/>
                  <a:pt x="3550790" y="4050766"/>
                  <a:pt x="3541754" y="4054476"/>
                </a:cubicBezTo>
                <a:cubicBezTo>
                  <a:pt x="3534886" y="4057294"/>
                  <a:pt x="3551282" y="4052848"/>
                  <a:pt x="3547300" y="4056958"/>
                </a:cubicBezTo>
                <a:cubicBezTo>
                  <a:pt x="3543317" y="4061069"/>
                  <a:pt x="3528725" y="4056396"/>
                  <a:pt x="3521504" y="4056886"/>
                </a:cubicBezTo>
                <a:cubicBezTo>
                  <a:pt x="3513649" y="4055540"/>
                  <a:pt x="3504603" y="4053350"/>
                  <a:pt x="3495214" y="4054728"/>
                </a:cubicBezTo>
                <a:cubicBezTo>
                  <a:pt x="3495214" y="4054728"/>
                  <a:pt x="3493399" y="4057949"/>
                  <a:pt x="3491231" y="4058839"/>
                </a:cubicBezTo>
                <a:cubicBezTo>
                  <a:pt x="3487509" y="4059034"/>
                  <a:pt x="3465435" y="4058767"/>
                  <a:pt x="3460381" y="4058364"/>
                </a:cubicBezTo>
                <a:cubicBezTo>
                  <a:pt x="3434102" y="4062108"/>
                  <a:pt x="3476305" y="4063634"/>
                  <a:pt x="3484019" y="4065226"/>
                </a:cubicBezTo>
                <a:cubicBezTo>
                  <a:pt x="3499095" y="4066083"/>
                  <a:pt x="3511147" y="4065896"/>
                  <a:pt x="3516694" y="4068379"/>
                </a:cubicBezTo>
                <a:cubicBezTo>
                  <a:pt x="3539976" y="4072911"/>
                  <a:pt x="3557222" y="4072878"/>
                  <a:pt x="3580365" y="4077657"/>
                </a:cubicBezTo>
                <a:cubicBezTo>
                  <a:pt x="3558785" y="4079471"/>
                  <a:pt x="3540471" y="4074994"/>
                  <a:pt x="3518396" y="4074726"/>
                </a:cubicBezTo>
                <a:cubicBezTo>
                  <a:pt x="3508151" y="4074171"/>
                  <a:pt x="3497775" y="4071386"/>
                  <a:pt x="3488738" y="4075095"/>
                </a:cubicBezTo>
                <a:cubicBezTo>
                  <a:pt x="3485732" y="4077471"/>
                  <a:pt x="3484895" y="4078957"/>
                  <a:pt x="3481257" y="4079500"/>
                </a:cubicBezTo>
                <a:cubicBezTo>
                  <a:pt x="3471867" y="4080878"/>
                  <a:pt x="3462943" y="4075022"/>
                  <a:pt x="3452222" y="4075805"/>
                </a:cubicBezTo>
                <a:cubicBezTo>
                  <a:pt x="3453553" y="4076401"/>
                  <a:pt x="3450779" y="4084774"/>
                  <a:pt x="3449225" y="4084079"/>
                </a:cubicBezTo>
                <a:cubicBezTo>
                  <a:pt x="3443912" y="4087595"/>
                  <a:pt x="3417734" y="4075872"/>
                  <a:pt x="3412075" y="4082954"/>
                </a:cubicBezTo>
                <a:cubicBezTo>
                  <a:pt x="3412075" y="4082954"/>
                  <a:pt x="3411962" y="4083156"/>
                  <a:pt x="3411820" y="4083406"/>
                </a:cubicBezTo>
                <a:lnTo>
                  <a:pt x="3411501" y="4083973"/>
                </a:lnTo>
                <a:lnTo>
                  <a:pt x="3411310" y="4084313"/>
                </a:lnTo>
                <a:cubicBezTo>
                  <a:pt x="3411225" y="4084463"/>
                  <a:pt x="3411282" y="4084363"/>
                  <a:pt x="3411396" y="4084162"/>
                </a:cubicBezTo>
                <a:lnTo>
                  <a:pt x="3411501" y="4083973"/>
                </a:lnTo>
                <a:lnTo>
                  <a:pt x="3412075" y="4082954"/>
                </a:lnTo>
                <a:cubicBezTo>
                  <a:pt x="3422946" y="4087823"/>
                  <a:pt x="3431981" y="4084113"/>
                  <a:pt x="3442581" y="4086997"/>
                </a:cubicBezTo>
                <a:lnTo>
                  <a:pt x="3478266" y="4092905"/>
                </a:lnTo>
                <a:lnTo>
                  <a:pt x="3475643" y="4097284"/>
                </a:lnTo>
                <a:lnTo>
                  <a:pt x="3463945" y="4097315"/>
                </a:lnTo>
                <a:lnTo>
                  <a:pt x="3459082" y="4097574"/>
                </a:lnTo>
                <a:lnTo>
                  <a:pt x="3455188" y="4091838"/>
                </a:lnTo>
                <a:cubicBezTo>
                  <a:pt x="3452984" y="4090699"/>
                  <a:pt x="3450354" y="4090670"/>
                  <a:pt x="3447783" y="4091360"/>
                </a:cubicBezTo>
                <a:cubicBezTo>
                  <a:pt x="3442643" y="4092741"/>
                  <a:pt x="3437744" y="4097006"/>
                  <a:pt x="3436995" y="4101052"/>
                </a:cubicBezTo>
                <a:lnTo>
                  <a:pt x="3456235" y="4099310"/>
                </a:lnTo>
                <a:lnTo>
                  <a:pt x="3469262" y="4106700"/>
                </a:lnTo>
                <a:cubicBezTo>
                  <a:pt x="3468425" y="4108186"/>
                  <a:pt x="3444304" y="4105140"/>
                  <a:pt x="3444304" y="4105140"/>
                </a:cubicBezTo>
                <a:cubicBezTo>
                  <a:pt x="3432250" y="4105327"/>
                  <a:pt x="3428875" y="4101954"/>
                  <a:pt x="3419345" y="4103581"/>
                </a:cubicBezTo>
                <a:cubicBezTo>
                  <a:pt x="3424890" y="4106064"/>
                  <a:pt x="3451182" y="4108219"/>
                  <a:pt x="3450343" y="4109706"/>
                </a:cubicBezTo>
                <a:cubicBezTo>
                  <a:pt x="3450134" y="4110077"/>
                  <a:pt x="3448220" y="4110422"/>
                  <a:pt x="3445865" y="4110787"/>
                </a:cubicBezTo>
                <a:lnTo>
                  <a:pt x="3443926" y="4111116"/>
                </a:lnTo>
                <a:lnTo>
                  <a:pt x="3418928" y="4104320"/>
                </a:lnTo>
                <a:lnTo>
                  <a:pt x="3406915" y="4101053"/>
                </a:lnTo>
                <a:cubicBezTo>
                  <a:pt x="3413109" y="4104096"/>
                  <a:pt x="3419374" y="4106565"/>
                  <a:pt x="3425674" y="4108748"/>
                </a:cubicBezTo>
                <a:lnTo>
                  <a:pt x="3437900" y="4112611"/>
                </a:lnTo>
                <a:lnTo>
                  <a:pt x="3436544" y="4113602"/>
                </a:lnTo>
                <a:cubicBezTo>
                  <a:pt x="3437475" y="4114239"/>
                  <a:pt x="3440491" y="4114987"/>
                  <a:pt x="3446853" y="4115897"/>
                </a:cubicBezTo>
                <a:lnTo>
                  <a:pt x="3449329" y="4116231"/>
                </a:lnTo>
                <a:lnTo>
                  <a:pt x="3460175" y="4119682"/>
                </a:lnTo>
                <a:lnTo>
                  <a:pt x="3453430" y="4120864"/>
                </a:lnTo>
                <a:lnTo>
                  <a:pt x="3434567" y="4115826"/>
                </a:lnTo>
                <a:cubicBezTo>
                  <a:pt x="3421981" y="4112699"/>
                  <a:pt x="3431370" y="4117229"/>
                  <a:pt x="3436141" y="4119563"/>
                </a:cubicBezTo>
                <a:lnTo>
                  <a:pt x="3444929" y="4122356"/>
                </a:lnTo>
                <a:lnTo>
                  <a:pt x="3417900" y="4127096"/>
                </a:lnTo>
                <a:cubicBezTo>
                  <a:pt x="3428705" y="4133959"/>
                  <a:pt x="3439772" y="4136090"/>
                  <a:pt x="3450530" y="4135955"/>
                </a:cubicBezTo>
                <a:lnTo>
                  <a:pt x="3475592" y="4132100"/>
                </a:lnTo>
                <a:lnTo>
                  <a:pt x="3493760" y="4137873"/>
                </a:lnTo>
                <a:lnTo>
                  <a:pt x="3491495" y="4137748"/>
                </a:lnTo>
                <a:cubicBezTo>
                  <a:pt x="3481612" y="4137046"/>
                  <a:pt x="3454961" y="4135037"/>
                  <a:pt x="3474251" y="4137781"/>
                </a:cubicBezTo>
                <a:cubicBezTo>
                  <a:pt x="3491150" y="4141316"/>
                  <a:pt x="3469692" y="4139463"/>
                  <a:pt x="3463883" y="4140894"/>
                </a:cubicBezTo>
                <a:cubicBezTo>
                  <a:pt x="3465215" y="4141491"/>
                  <a:pt x="3466547" y="4142086"/>
                  <a:pt x="3467877" y="4142682"/>
                </a:cubicBezTo>
                <a:cubicBezTo>
                  <a:pt x="3466547" y="4142086"/>
                  <a:pt x="3473795" y="4150916"/>
                  <a:pt x="3472818" y="4152650"/>
                </a:cubicBezTo>
                <a:cubicBezTo>
                  <a:pt x="3471144" y="4155621"/>
                  <a:pt x="3438963" y="4154552"/>
                  <a:pt x="3433910" y="4154150"/>
                </a:cubicBezTo>
                <a:cubicBezTo>
                  <a:pt x="3414852" y="4157404"/>
                  <a:pt x="3469961" y="4160677"/>
                  <a:pt x="3468147" y="4163896"/>
                </a:cubicBezTo>
                <a:lnTo>
                  <a:pt x="3463787" y="4165474"/>
                </a:lnTo>
                <a:lnTo>
                  <a:pt x="3463000" y="4165642"/>
                </a:lnTo>
                <a:lnTo>
                  <a:pt x="3462743" y="4165789"/>
                </a:lnTo>
                <a:lnTo>
                  <a:pt x="3459927" y="4166019"/>
                </a:lnTo>
                <a:lnTo>
                  <a:pt x="3420154" y="4153977"/>
                </a:lnTo>
                <a:cubicBezTo>
                  <a:pt x="3416278" y="4152783"/>
                  <a:pt x="3398255" y="4144407"/>
                  <a:pt x="3396119" y="4146768"/>
                </a:cubicBezTo>
                <a:cubicBezTo>
                  <a:pt x="3394147" y="4148948"/>
                  <a:pt x="3409535" y="4152630"/>
                  <a:pt x="3410596" y="4153588"/>
                </a:cubicBezTo>
                <a:cubicBezTo>
                  <a:pt x="3425416" y="4157746"/>
                  <a:pt x="3439059" y="4161912"/>
                  <a:pt x="3452225" y="4166185"/>
                </a:cubicBezTo>
                <a:lnTo>
                  <a:pt x="3453319" y="4166560"/>
                </a:lnTo>
                <a:lnTo>
                  <a:pt x="3453238" y="4166566"/>
                </a:lnTo>
                <a:cubicBezTo>
                  <a:pt x="3447000" y="4166914"/>
                  <a:pt x="3443021" y="4167071"/>
                  <a:pt x="3451890" y="4168094"/>
                </a:cubicBezTo>
                <a:lnTo>
                  <a:pt x="3456973" y="4169082"/>
                </a:lnTo>
                <a:lnTo>
                  <a:pt x="3453128" y="4171279"/>
                </a:lnTo>
                <a:cubicBezTo>
                  <a:pt x="3460635" y="4178279"/>
                  <a:pt x="3468273" y="4178503"/>
                  <a:pt x="3475602" y="4176622"/>
                </a:cubicBezTo>
                <a:lnTo>
                  <a:pt x="3479130" y="4175372"/>
                </a:lnTo>
                <a:lnTo>
                  <a:pt x="3491002" y="4179425"/>
                </a:lnTo>
                <a:lnTo>
                  <a:pt x="3494557" y="4180471"/>
                </a:lnTo>
                <a:lnTo>
                  <a:pt x="3481966" y="4180664"/>
                </a:lnTo>
                <a:cubicBezTo>
                  <a:pt x="3476566" y="4180695"/>
                  <a:pt x="3470235" y="4180651"/>
                  <a:pt x="3462156" y="4180446"/>
                </a:cubicBezTo>
                <a:cubicBezTo>
                  <a:pt x="3453603" y="4180339"/>
                  <a:pt x="3447080" y="4179589"/>
                  <a:pt x="3439859" y="4180078"/>
                </a:cubicBezTo>
                <a:cubicBezTo>
                  <a:pt x="3423330" y="4182294"/>
                  <a:pt x="3450949" y="4185045"/>
                  <a:pt x="3457335" y="4186043"/>
                </a:cubicBezTo>
                <a:cubicBezTo>
                  <a:pt x="3467358" y="4186497"/>
                  <a:pt x="3478916" y="4184229"/>
                  <a:pt x="3477735" y="4189282"/>
                </a:cubicBezTo>
                <a:cubicBezTo>
                  <a:pt x="3478571" y="4187797"/>
                  <a:pt x="3457484" y="4191693"/>
                  <a:pt x="3451676" y="4193126"/>
                </a:cubicBezTo>
                <a:cubicBezTo>
                  <a:pt x="3451676" y="4193126"/>
                  <a:pt x="3441078" y="4190240"/>
                  <a:pt x="3443618" y="4195100"/>
                </a:cubicBezTo>
                <a:cubicBezTo>
                  <a:pt x="3443618" y="4195100"/>
                  <a:pt x="3452171" y="4195207"/>
                  <a:pt x="3457001" y="4195510"/>
                </a:cubicBezTo>
                <a:lnTo>
                  <a:pt x="3456586" y="4201947"/>
                </a:lnTo>
                <a:lnTo>
                  <a:pt x="3454697" y="4205421"/>
                </a:lnTo>
                <a:lnTo>
                  <a:pt x="3458935" y="4203001"/>
                </a:lnTo>
                <a:lnTo>
                  <a:pt x="3467445" y="4203907"/>
                </a:lnTo>
                <a:cubicBezTo>
                  <a:pt x="3472414" y="4204271"/>
                  <a:pt x="3477744" y="4204796"/>
                  <a:pt x="3480517" y="4206040"/>
                </a:cubicBezTo>
                <a:lnTo>
                  <a:pt x="3481872" y="4207035"/>
                </a:lnTo>
                <a:lnTo>
                  <a:pt x="3469926" y="4208128"/>
                </a:lnTo>
                <a:lnTo>
                  <a:pt x="3469618" y="4208061"/>
                </a:lnTo>
                <a:lnTo>
                  <a:pt x="3469313" y="4208184"/>
                </a:lnTo>
                <a:lnTo>
                  <a:pt x="3444560" y="4210449"/>
                </a:lnTo>
                <a:lnTo>
                  <a:pt x="3371236" y="4187668"/>
                </a:lnTo>
                <a:lnTo>
                  <a:pt x="3358490" y="4184623"/>
                </a:lnTo>
                <a:lnTo>
                  <a:pt x="3362266" y="4169473"/>
                </a:lnTo>
                <a:cubicBezTo>
                  <a:pt x="3355961" y="4172487"/>
                  <a:pt x="3350973" y="4173633"/>
                  <a:pt x="3344963" y="4170317"/>
                </a:cubicBezTo>
                <a:lnTo>
                  <a:pt x="3345028" y="4181407"/>
                </a:lnTo>
                <a:lnTo>
                  <a:pt x="3332805" y="4178487"/>
                </a:lnTo>
                <a:lnTo>
                  <a:pt x="3330799" y="4173574"/>
                </a:lnTo>
                <a:lnTo>
                  <a:pt x="3328064" y="4177354"/>
                </a:lnTo>
                <a:lnTo>
                  <a:pt x="3320708" y="4175597"/>
                </a:lnTo>
                <a:lnTo>
                  <a:pt x="3327186" y="4169396"/>
                </a:lnTo>
                <a:cubicBezTo>
                  <a:pt x="3322427" y="4170488"/>
                  <a:pt x="3317637" y="4170227"/>
                  <a:pt x="3312519" y="4169767"/>
                </a:cubicBezTo>
                <a:lnTo>
                  <a:pt x="3318934" y="4175172"/>
                </a:lnTo>
                <a:lnTo>
                  <a:pt x="3272999" y="4164198"/>
                </a:lnTo>
                <a:lnTo>
                  <a:pt x="3258845" y="4162826"/>
                </a:lnTo>
                <a:lnTo>
                  <a:pt x="3286185" y="4154460"/>
                </a:lnTo>
                <a:cubicBezTo>
                  <a:pt x="3278727" y="4151552"/>
                  <a:pt x="3270329" y="4151942"/>
                  <a:pt x="3261862" y="4150806"/>
                </a:cubicBezTo>
                <a:cubicBezTo>
                  <a:pt x="3255077" y="4150826"/>
                  <a:pt x="3247014" y="4152679"/>
                  <a:pt x="3239892" y="4151235"/>
                </a:cubicBezTo>
                <a:cubicBezTo>
                  <a:pt x="3232771" y="4149792"/>
                  <a:pt x="3233095" y="4143813"/>
                  <a:pt x="3228864" y="4140168"/>
                </a:cubicBezTo>
                <a:cubicBezTo>
                  <a:pt x="3221067" y="4135799"/>
                  <a:pt x="3214082" y="4149722"/>
                  <a:pt x="3209861" y="4153515"/>
                </a:cubicBezTo>
                <a:lnTo>
                  <a:pt x="3222730" y="4161261"/>
                </a:lnTo>
                <a:lnTo>
                  <a:pt x="3221014" y="4162887"/>
                </a:lnTo>
                <a:lnTo>
                  <a:pt x="3227261" y="4163989"/>
                </a:lnTo>
                <a:lnTo>
                  <a:pt x="3228694" y="4164851"/>
                </a:lnTo>
                <a:lnTo>
                  <a:pt x="3233959" y="4165169"/>
                </a:lnTo>
                <a:lnTo>
                  <a:pt x="3250165" y="4168025"/>
                </a:lnTo>
                <a:lnTo>
                  <a:pt x="3273002" y="4172041"/>
                </a:lnTo>
                <a:lnTo>
                  <a:pt x="3275896" y="4175981"/>
                </a:lnTo>
                <a:lnTo>
                  <a:pt x="3267391" y="4174277"/>
                </a:lnTo>
                <a:lnTo>
                  <a:pt x="3216478" y="4167187"/>
                </a:lnTo>
                <a:lnTo>
                  <a:pt x="3212413" y="4171042"/>
                </a:lnTo>
                <a:lnTo>
                  <a:pt x="3230653" y="4175103"/>
                </a:lnTo>
                <a:cubicBezTo>
                  <a:pt x="3243242" y="4174270"/>
                  <a:pt x="3251876" y="4178117"/>
                  <a:pt x="3267505" y="4179705"/>
                </a:cubicBezTo>
                <a:cubicBezTo>
                  <a:pt x="3285774" y="4182029"/>
                  <a:pt x="3304116" y="4186400"/>
                  <a:pt x="3322307" y="4190635"/>
                </a:cubicBezTo>
                <a:cubicBezTo>
                  <a:pt x="3329136" y="4192520"/>
                  <a:pt x="3353324" y="4195905"/>
                  <a:pt x="3347400" y="4198802"/>
                </a:cubicBezTo>
                <a:cubicBezTo>
                  <a:pt x="3349217" y="4200446"/>
                  <a:pt x="3351186" y="4202226"/>
                  <a:pt x="3354066" y="4200868"/>
                </a:cubicBezTo>
                <a:lnTo>
                  <a:pt x="3385446" y="4210661"/>
                </a:lnTo>
                <a:lnTo>
                  <a:pt x="3381150" y="4212288"/>
                </a:lnTo>
                <a:lnTo>
                  <a:pt x="3382056" y="4213297"/>
                </a:lnTo>
                <a:lnTo>
                  <a:pt x="3347081" y="4202808"/>
                </a:lnTo>
                <a:cubicBezTo>
                  <a:pt x="3341476" y="4201700"/>
                  <a:pt x="3311613" y="4191200"/>
                  <a:pt x="3309641" y="4193379"/>
                </a:cubicBezTo>
                <a:lnTo>
                  <a:pt x="3314863" y="4197764"/>
                </a:lnTo>
                <a:lnTo>
                  <a:pt x="3314333" y="4197625"/>
                </a:lnTo>
                <a:lnTo>
                  <a:pt x="3315015" y="4197891"/>
                </a:lnTo>
                <a:lnTo>
                  <a:pt x="3319661" y="4201792"/>
                </a:lnTo>
                <a:cubicBezTo>
                  <a:pt x="3337397" y="4210275"/>
                  <a:pt x="3368727" y="4219509"/>
                  <a:pt x="3339632" y="4207532"/>
                </a:cubicBezTo>
                <a:lnTo>
                  <a:pt x="3315015" y="4197891"/>
                </a:lnTo>
                <a:lnTo>
                  <a:pt x="3314863" y="4197764"/>
                </a:lnTo>
                <a:lnTo>
                  <a:pt x="3324117" y="4200198"/>
                </a:lnTo>
                <a:lnTo>
                  <a:pt x="3384730" y="4216278"/>
                </a:lnTo>
                <a:lnTo>
                  <a:pt x="3392685" y="4225148"/>
                </a:lnTo>
                <a:cubicBezTo>
                  <a:pt x="3398197" y="4228497"/>
                  <a:pt x="3404256" y="4230283"/>
                  <a:pt x="3407498" y="4228629"/>
                </a:cubicBezTo>
                <a:cubicBezTo>
                  <a:pt x="3408424" y="4228158"/>
                  <a:pt x="3409120" y="4227406"/>
                  <a:pt x="3409508" y="4226329"/>
                </a:cubicBezTo>
                <a:lnTo>
                  <a:pt x="3409371" y="4225278"/>
                </a:lnTo>
                <a:lnTo>
                  <a:pt x="3451595" y="4241860"/>
                </a:lnTo>
                <a:lnTo>
                  <a:pt x="3419089" y="4233207"/>
                </a:lnTo>
                <a:lnTo>
                  <a:pt x="3416585" y="4231032"/>
                </a:lnTo>
                <a:lnTo>
                  <a:pt x="3414047" y="4231864"/>
                </a:lnTo>
                <a:lnTo>
                  <a:pt x="3300517" y="4201639"/>
                </a:lnTo>
                <a:cubicBezTo>
                  <a:pt x="3276412" y="4196183"/>
                  <a:pt x="3252761" y="4192127"/>
                  <a:pt x="3229077" y="4188827"/>
                </a:cubicBezTo>
                <a:lnTo>
                  <a:pt x="3197502" y="4185180"/>
                </a:lnTo>
                <a:lnTo>
                  <a:pt x="3194735" y="4187804"/>
                </a:lnTo>
                <a:lnTo>
                  <a:pt x="3208783" y="4190285"/>
                </a:lnTo>
                <a:lnTo>
                  <a:pt x="3210387" y="4191701"/>
                </a:lnTo>
                <a:lnTo>
                  <a:pt x="3210520" y="4190592"/>
                </a:lnTo>
                <a:lnTo>
                  <a:pt x="3311092" y="4208358"/>
                </a:lnTo>
                <a:lnTo>
                  <a:pt x="3305837" y="4211437"/>
                </a:lnTo>
                <a:lnTo>
                  <a:pt x="3305828" y="4211668"/>
                </a:lnTo>
                <a:lnTo>
                  <a:pt x="3271763" y="4207750"/>
                </a:lnTo>
                <a:lnTo>
                  <a:pt x="3260841" y="4210259"/>
                </a:lnTo>
                <a:lnTo>
                  <a:pt x="3216221" y="4202100"/>
                </a:lnTo>
                <a:lnTo>
                  <a:pt x="3216791" y="4200802"/>
                </a:lnTo>
                <a:lnTo>
                  <a:pt x="3215214" y="4201915"/>
                </a:lnTo>
                <a:lnTo>
                  <a:pt x="3214974" y="4201871"/>
                </a:lnTo>
                <a:lnTo>
                  <a:pt x="3185201" y="4196845"/>
                </a:lnTo>
                <a:lnTo>
                  <a:pt x="3180032" y="4201746"/>
                </a:lnTo>
                <a:lnTo>
                  <a:pt x="3210046" y="4205560"/>
                </a:lnTo>
                <a:lnTo>
                  <a:pt x="3199992" y="4212649"/>
                </a:lnTo>
                <a:lnTo>
                  <a:pt x="3204474" y="4212430"/>
                </a:lnTo>
                <a:lnTo>
                  <a:pt x="3204690" y="4218310"/>
                </a:lnTo>
                <a:cubicBezTo>
                  <a:pt x="3206193" y="4217965"/>
                  <a:pt x="3207151" y="4216969"/>
                  <a:pt x="3207607" y="4215508"/>
                </a:cubicBezTo>
                <a:lnTo>
                  <a:pt x="3207537" y="4211609"/>
                </a:lnTo>
                <a:lnTo>
                  <a:pt x="3212942" y="4209551"/>
                </a:lnTo>
                <a:lnTo>
                  <a:pt x="3214452" y="4206119"/>
                </a:lnTo>
                <a:lnTo>
                  <a:pt x="3216967" y="4206439"/>
                </a:lnTo>
                <a:lnTo>
                  <a:pt x="3251707" y="4212358"/>
                </a:lnTo>
                <a:lnTo>
                  <a:pt x="3242643" y="4214440"/>
                </a:lnTo>
                <a:cubicBezTo>
                  <a:pt x="3246135" y="4229637"/>
                  <a:pt x="3263579" y="4224032"/>
                  <a:pt x="3270053" y="4222544"/>
                </a:cubicBezTo>
                <a:lnTo>
                  <a:pt x="3292260" y="4219266"/>
                </a:lnTo>
                <a:lnTo>
                  <a:pt x="3295855" y="4219879"/>
                </a:lnTo>
                <a:lnTo>
                  <a:pt x="3321132" y="4226543"/>
                </a:lnTo>
                <a:lnTo>
                  <a:pt x="3315092" y="4235447"/>
                </a:lnTo>
                <a:cubicBezTo>
                  <a:pt x="3319002" y="4237701"/>
                  <a:pt x="3320957" y="4238829"/>
                  <a:pt x="3324870" y="4241084"/>
                </a:cubicBezTo>
                <a:lnTo>
                  <a:pt x="3321555" y="4226656"/>
                </a:lnTo>
                <a:lnTo>
                  <a:pt x="3324690" y="4227482"/>
                </a:lnTo>
                <a:lnTo>
                  <a:pt x="3326971" y="4235082"/>
                </a:lnTo>
                <a:cubicBezTo>
                  <a:pt x="3328302" y="4237931"/>
                  <a:pt x="3330103" y="4239881"/>
                  <a:pt x="3332673" y="4239292"/>
                </a:cubicBezTo>
                <a:cubicBezTo>
                  <a:pt x="3331984" y="4236296"/>
                  <a:pt x="3331552" y="4232453"/>
                  <a:pt x="3330436" y="4229556"/>
                </a:cubicBezTo>
                <a:lnTo>
                  <a:pt x="3328952" y="4228606"/>
                </a:lnTo>
                <a:lnTo>
                  <a:pt x="3344242" y="4232637"/>
                </a:lnTo>
                <a:lnTo>
                  <a:pt x="3343120" y="4237583"/>
                </a:lnTo>
                <a:cubicBezTo>
                  <a:pt x="3344664" y="4237229"/>
                  <a:pt x="3347064" y="4237076"/>
                  <a:pt x="3348820" y="4235874"/>
                </a:cubicBezTo>
                <a:lnTo>
                  <a:pt x="3349255" y="4233959"/>
                </a:lnTo>
                <a:lnTo>
                  <a:pt x="3369867" y="4239395"/>
                </a:lnTo>
                <a:cubicBezTo>
                  <a:pt x="3394926" y="4246992"/>
                  <a:pt x="3419820" y="4255228"/>
                  <a:pt x="3442902" y="4262730"/>
                </a:cubicBezTo>
                <a:lnTo>
                  <a:pt x="3443547" y="4262955"/>
                </a:lnTo>
                <a:lnTo>
                  <a:pt x="3436588" y="4262594"/>
                </a:lnTo>
                <a:cubicBezTo>
                  <a:pt x="3429776" y="4262601"/>
                  <a:pt x="3423221" y="4256320"/>
                  <a:pt x="3416409" y="4256326"/>
                </a:cubicBezTo>
                <a:lnTo>
                  <a:pt x="3379805" y="4257162"/>
                </a:lnTo>
                <a:lnTo>
                  <a:pt x="3303414" y="4237200"/>
                </a:lnTo>
                <a:lnTo>
                  <a:pt x="3283924" y="4233496"/>
                </a:lnTo>
                <a:lnTo>
                  <a:pt x="3285435" y="4227510"/>
                </a:lnTo>
                <a:lnTo>
                  <a:pt x="3270492" y="4230943"/>
                </a:lnTo>
                <a:lnTo>
                  <a:pt x="3200680" y="4217674"/>
                </a:lnTo>
                <a:lnTo>
                  <a:pt x="3167140" y="4213971"/>
                </a:lnTo>
                <a:lnTo>
                  <a:pt x="3165449" y="4215575"/>
                </a:lnTo>
                <a:lnTo>
                  <a:pt x="3164974" y="4214796"/>
                </a:lnTo>
                <a:cubicBezTo>
                  <a:pt x="3161804" y="4213567"/>
                  <a:pt x="3158044" y="4213257"/>
                  <a:pt x="3157252" y="4213440"/>
                </a:cubicBezTo>
                <a:lnTo>
                  <a:pt x="3160512" y="4219650"/>
                </a:lnTo>
                <a:lnTo>
                  <a:pt x="3155248" y="4223701"/>
                </a:lnTo>
                <a:lnTo>
                  <a:pt x="3154686" y="4223105"/>
                </a:lnTo>
                <a:cubicBezTo>
                  <a:pt x="3152352" y="4221868"/>
                  <a:pt x="3149845" y="4221655"/>
                  <a:pt x="3147682" y="4222942"/>
                </a:cubicBezTo>
                <a:cubicBezTo>
                  <a:pt x="3146124" y="4223299"/>
                  <a:pt x="3145862" y="4225725"/>
                  <a:pt x="3146118" y="4228622"/>
                </a:cubicBezTo>
                <a:lnTo>
                  <a:pt x="3146452" y="4230470"/>
                </a:lnTo>
                <a:lnTo>
                  <a:pt x="3123136" y="4248412"/>
                </a:lnTo>
                <a:lnTo>
                  <a:pt x="3082477" y="4246157"/>
                </a:lnTo>
                <a:cubicBezTo>
                  <a:pt x="3068118" y="4245245"/>
                  <a:pt x="3055640" y="4244314"/>
                  <a:pt x="3047427" y="4243475"/>
                </a:cubicBezTo>
                <a:cubicBezTo>
                  <a:pt x="3016652" y="4243016"/>
                  <a:pt x="2984734" y="4236329"/>
                  <a:pt x="2955191" y="4240002"/>
                </a:cubicBezTo>
                <a:cubicBezTo>
                  <a:pt x="2946758" y="4240380"/>
                  <a:pt x="2938668" y="4242237"/>
                  <a:pt x="2929895" y="4241138"/>
                </a:cubicBezTo>
                <a:cubicBezTo>
                  <a:pt x="2926320" y="4240403"/>
                  <a:pt x="2922403" y="4238187"/>
                  <a:pt x="2920105" y="4235599"/>
                </a:cubicBezTo>
                <a:cubicBezTo>
                  <a:pt x="2915507" y="4230425"/>
                  <a:pt x="2917725" y="4225242"/>
                  <a:pt x="2912190" y="4223397"/>
                </a:cubicBezTo>
                <a:cubicBezTo>
                  <a:pt x="2905035" y="4221926"/>
                  <a:pt x="2898832" y="4223352"/>
                  <a:pt x="2892077" y="4223604"/>
                </a:cubicBezTo>
                <a:cubicBezTo>
                  <a:pt x="2881629" y="4222630"/>
                  <a:pt x="2870018" y="4223999"/>
                  <a:pt x="2858009" y="4223643"/>
                </a:cubicBezTo>
                <a:cubicBezTo>
                  <a:pt x="2879308" y="4212519"/>
                  <a:pt x="2901775" y="4215148"/>
                  <a:pt x="2923834" y="4214752"/>
                </a:cubicBezTo>
                <a:cubicBezTo>
                  <a:pt x="2922474" y="4208833"/>
                  <a:pt x="2922733" y="4202544"/>
                  <a:pt x="2916858" y="4199218"/>
                </a:cubicBezTo>
                <a:cubicBezTo>
                  <a:pt x="2911324" y="4197376"/>
                  <a:pt x="2906468" y="4198492"/>
                  <a:pt x="2899656" y="4198498"/>
                </a:cubicBezTo>
                <a:cubicBezTo>
                  <a:pt x="2894459" y="4198135"/>
                  <a:pt x="2888586" y="4194811"/>
                  <a:pt x="2883661" y="4194384"/>
                </a:cubicBezTo>
                <a:cubicBezTo>
                  <a:pt x="2878803" y="4195500"/>
                  <a:pt x="2875568" y="4196243"/>
                  <a:pt x="2873869" y="4188846"/>
                </a:cubicBezTo>
                <a:lnTo>
                  <a:pt x="2887682" y="4190350"/>
                </a:lnTo>
                <a:lnTo>
                  <a:pt x="2887781" y="4191131"/>
                </a:lnTo>
                <a:cubicBezTo>
                  <a:pt x="2887714" y="4191557"/>
                  <a:pt x="2887491" y="4192023"/>
                  <a:pt x="2887044" y="4192950"/>
                </a:cubicBezTo>
                <a:cubicBezTo>
                  <a:pt x="2888031" y="4194371"/>
                  <a:pt x="2889157" y="4194112"/>
                  <a:pt x="2889541" y="4193200"/>
                </a:cubicBezTo>
                <a:lnTo>
                  <a:pt x="2888038" y="4190389"/>
                </a:lnTo>
                <a:lnTo>
                  <a:pt x="2890542" y="4190662"/>
                </a:lnTo>
                <a:cubicBezTo>
                  <a:pt x="2896235" y="4190717"/>
                  <a:pt x="2902003" y="4190171"/>
                  <a:pt x="2907666" y="4188870"/>
                </a:cubicBezTo>
                <a:cubicBezTo>
                  <a:pt x="2905626" y="4179992"/>
                  <a:pt x="2899493" y="4182958"/>
                  <a:pt x="2895916" y="4182223"/>
                </a:cubicBezTo>
                <a:cubicBezTo>
                  <a:pt x="2888693" y="4179210"/>
                  <a:pt x="2882138" y="4172926"/>
                  <a:pt x="2875041" y="4171700"/>
                </a:cubicBezTo>
                <a:cubicBezTo>
                  <a:pt x="2862352" y="4168384"/>
                  <a:pt x="2779081" y="4153245"/>
                  <a:pt x="2774835" y="4155778"/>
                </a:cubicBezTo>
                <a:cubicBezTo>
                  <a:pt x="2770321" y="4158374"/>
                  <a:pt x="2769464" y="4169474"/>
                  <a:pt x="2763249" y="4164671"/>
                </a:cubicBezTo>
                <a:cubicBezTo>
                  <a:pt x="2757714" y="4162826"/>
                  <a:pt x="2753715" y="4152841"/>
                  <a:pt x="2746619" y="4151617"/>
                </a:cubicBezTo>
                <a:cubicBezTo>
                  <a:pt x="2737167" y="4147556"/>
                  <a:pt x="2727797" y="4151266"/>
                  <a:pt x="2719295" y="4150104"/>
                </a:cubicBezTo>
                <a:cubicBezTo>
                  <a:pt x="2680033" y="4149777"/>
                  <a:pt x="2638660" y="4139031"/>
                  <a:pt x="2599645" y="4131119"/>
                </a:cubicBezTo>
                <a:cubicBezTo>
                  <a:pt x="2558683" y="4123396"/>
                  <a:pt x="2519271" y="4113757"/>
                  <a:pt x="2479913" y="4104365"/>
                </a:cubicBezTo>
                <a:cubicBezTo>
                  <a:pt x="2460072" y="4099576"/>
                  <a:pt x="2440231" y="4094787"/>
                  <a:pt x="2420658" y="4089939"/>
                </a:cubicBezTo>
                <a:cubicBezTo>
                  <a:pt x="2411546" y="4087359"/>
                  <a:pt x="2402836" y="4086528"/>
                  <a:pt x="2393783" y="4084194"/>
                </a:cubicBezTo>
                <a:cubicBezTo>
                  <a:pt x="2391014" y="4083271"/>
                  <a:pt x="2387183" y="4081427"/>
                  <a:pt x="2383648" y="4080876"/>
                </a:cubicBezTo>
                <a:cubicBezTo>
                  <a:pt x="2380114" y="4080325"/>
                  <a:pt x="2376877" y="4081068"/>
                  <a:pt x="2375299" y="4085324"/>
                </a:cubicBezTo>
                <a:lnTo>
                  <a:pt x="2378556" y="4086931"/>
                </a:lnTo>
                <a:lnTo>
                  <a:pt x="2375715" y="4086220"/>
                </a:lnTo>
                <a:cubicBezTo>
                  <a:pt x="2375192" y="4086520"/>
                  <a:pt x="2375034" y="4087272"/>
                  <a:pt x="2374566" y="4088094"/>
                </a:cubicBezTo>
                <a:cubicBezTo>
                  <a:pt x="2375346" y="4088631"/>
                  <a:pt x="2375804" y="4089183"/>
                  <a:pt x="2376399" y="4089195"/>
                </a:cubicBezTo>
                <a:lnTo>
                  <a:pt x="2379005" y="4087115"/>
                </a:lnTo>
                <a:lnTo>
                  <a:pt x="2382392" y="4087914"/>
                </a:lnTo>
                <a:cubicBezTo>
                  <a:pt x="2384620" y="4088506"/>
                  <a:pt x="2386482" y="4089505"/>
                  <a:pt x="2387270" y="4092935"/>
                </a:cubicBezTo>
                <a:cubicBezTo>
                  <a:pt x="2380783" y="4093128"/>
                  <a:pt x="2374291" y="4087114"/>
                  <a:pt x="2367817" y="4088601"/>
                </a:cubicBezTo>
                <a:cubicBezTo>
                  <a:pt x="2364581" y="4089346"/>
                  <a:pt x="2363303" y="4091195"/>
                  <a:pt x="2364265" y="4095388"/>
                </a:cubicBezTo>
                <a:cubicBezTo>
                  <a:pt x="2364964" y="4105848"/>
                  <a:pt x="2358150" y="4105856"/>
                  <a:pt x="2353636" y="4108451"/>
                </a:cubicBezTo>
                <a:cubicBezTo>
                  <a:pt x="2365215" y="4114358"/>
                  <a:pt x="2376728" y="4120280"/>
                  <a:pt x="2388224" y="4125202"/>
                </a:cubicBezTo>
                <a:lnTo>
                  <a:pt x="2400974" y="4130011"/>
                </a:lnTo>
                <a:lnTo>
                  <a:pt x="2400713" y="4132481"/>
                </a:lnTo>
                <a:cubicBezTo>
                  <a:pt x="2400269" y="4133132"/>
                  <a:pt x="2399587" y="4133612"/>
                  <a:pt x="2398978" y="4134398"/>
                </a:cubicBezTo>
                <a:cubicBezTo>
                  <a:pt x="2402377" y="4135426"/>
                  <a:pt x="2402717" y="4136901"/>
                  <a:pt x="2403486" y="4133362"/>
                </a:cubicBezTo>
                <a:lnTo>
                  <a:pt x="2401447" y="4130190"/>
                </a:lnTo>
                <a:lnTo>
                  <a:pt x="2405459" y="4131704"/>
                </a:lnTo>
                <a:cubicBezTo>
                  <a:pt x="2411204" y="4133536"/>
                  <a:pt x="2416951" y="4134991"/>
                  <a:pt x="2422707" y="4135940"/>
                </a:cubicBezTo>
                <a:cubicBezTo>
                  <a:pt x="2433436" y="4138147"/>
                  <a:pt x="2443298" y="4145229"/>
                  <a:pt x="2454028" y="4147437"/>
                </a:cubicBezTo>
                <a:cubicBezTo>
                  <a:pt x="2459564" y="4149281"/>
                  <a:pt x="2468932" y="4145571"/>
                  <a:pt x="2471311" y="4155929"/>
                </a:cubicBezTo>
                <a:lnTo>
                  <a:pt x="2452307" y="4152757"/>
                </a:lnTo>
                <a:lnTo>
                  <a:pt x="2451924" y="4152319"/>
                </a:lnTo>
                <a:cubicBezTo>
                  <a:pt x="2451415" y="4151737"/>
                  <a:pt x="2451161" y="4151446"/>
                  <a:pt x="2451542" y="4151882"/>
                </a:cubicBezTo>
                <a:lnTo>
                  <a:pt x="2452307" y="4152757"/>
                </a:lnTo>
                <a:lnTo>
                  <a:pt x="2444733" y="4151494"/>
                </a:lnTo>
                <a:lnTo>
                  <a:pt x="2445779" y="4146638"/>
                </a:lnTo>
                <a:lnTo>
                  <a:pt x="2440464" y="4150780"/>
                </a:lnTo>
                <a:lnTo>
                  <a:pt x="2438906" y="4150521"/>
                </a:lnTo>
                <a:cubicBezTo>
                  <a:pt x="2427871" y="4147605"/>
                  <a:pt x="2416785" y="4143532"/>
                  <a:pt x="2406184" y="4138179"/>
                </a:cubicBezTo>
                <a:cubicBezTo>
                  <a:pt x="2383692" y="4128028"/>
                  <a:pt x="2360013" y="4128793"/>
                  <a:pt x="2336935" y="4124749"/>
                </a:cubicBezTo>
                <a:cubicBezTo>
                  <a:pt x="2323440" y="4123176"/>
                  <a:pt x="2307129" y="4121310"/>
                  <a:pt x="2290157" y="4119346"/>
                </a:cubicBezTo>
                <a:lnTo>
                  <a:pt x="2243387" y="4113812"/>
                </a:lnTo>
                <a:lnTo>
                  <a:pt x="2241704" y="4106484"/>
                </a:lnTo>
                <a:cubicBezTo>
                  <a:pt x="2238992" y="4107105"/>
                  <a:pt x="2238046" y="4109197"/>
                  <a:pt x="2237941" y="4111844"/>
                </a:cubicBezTo>
                <a:lnTo>
                  <a:pt x="2238138" y="4113175"/>
                </a:lnTo>
                <a:lnTo>
                  <a:pt x="2197733" y="4107898"/>
                </a:lnTo>
                <a:cubicBezTo>
                  <a:pt x="2186777" y="4106305"/>
                  <a:pt x="2179482" y="4104996"/>
                  <a:pt x="2178015" y="4104166"/>
                </a:cubicBezTo>
                <a:cubicBezTo>
                  <a:pt x="2172139" y="4100842"/>
                  <a:pt x="2189245" y="4123393"/>
                  <a:pt x="2194782" y="4125237"/>
                </a:cubicBezTo>
                <a:cubicBezTo>
                  <a:pt x="2204232" y="4129297"/>
                  <a:pt x="2213282" y="4131608"/>
                  <a:pt x="2222677" y="4135421"/>
                </a:cubicBezTo>
                <a:cubicBezTo>
                  <a:pt x="2240971" y="4142123"/>
                  <a:pt x="2288054" y="4140652"/>
                  <a:pt x="2297166" y="4143232"/>
                </a:cubicBezTo>
                <a:cubicBezTo>
                  <a:pt x="2309515" y="4145068"/>
                  <a:pt x="2322204" y="4148384"/>
                  <a:pt x="2334891" y="4151701"/>
                </a:cubicBezTo>
                <a:cubicBezTo>
                  <a:pt x="2361898" y="4159255"/>
                  <a:pt x="2388895" y="4165515"/>
                  <a:pt x="2415958" y="4173318"/>
                </a:cubicBezTo>
                <a:cubicBezTo>
                  <a:pt x="2441279" y="4179703"/>
                  <a:pt x="2468004" y="4186025"/>
                  <a:pt x="2493381" y="4192655"/>
                </a:cubicBezTo>
                <a:cubicBezTo>
                  <a:pt x="2504112" y="4194865"/>
                  <a:pt x="2582881" y="4213895"/>
                  <a:pt x="2596849" y="4215359"/>
                </a:cubicBezTo>
                <a:cubicBezTo>
                  <a:pt x="2609197" y="4217196"/>
                  <a:pt x="2622225" y="4221991"/>
                  <a:pt x="2634383" y="4231654"/>
                </a:cubicBezTo>
                <a:cubicBezTo>
                  <a:pt x="2640541" y="4236217"/>
                  <a:pt x="2647015" y="4234729"/>
                  <a:pt x="2651871" y="4233614"/>
                </a:cubicBezTo>
                <a:cubicBezTo>
                  <a:pt x="2656386" y="4231019"/>
                  <a:pt x="2728927" y="4243951"/>
                  <a:pt x="2734122" y="4244314"/>
                </a:cubicBezTo>
                <a:cubicBezTo>
                  <a:pt x="2741276" y="4245786"/>
                  <a:pt x="2747220" y="4250653"/>
                  <a:pt x="2754317" y="4251876"/>
                </a:cubicBezTo>
                <a:cubicBezTo>
                  <a:pt x="2768963" y="4256300"/>
                  <a:pt x="2821583" y="4256673"/>
                  <a:pt x="2825501" y="4258889"/>
                </a:cubicBezTo>
                <a:cubicBezTo>
                  <a:pt x="2831374" y="4262215"/>
                  <a:pt x="2835889" y="4259617"/>
                  <a:pt x="2840745" y="4258503"/>
                </a:cubicBezTo>
                <a:cubicBezTo>
                  <a:pt x="2855381" y="4256700"/>
                  <a:pt x="2892085" y="4260729"/>
                  <a:pt x="2904163" y="4262627"/>
                </a:cubicBezTo>
                <a:cubicBezTo>
                  <a:pt x="2920089" y="4265198"/>
                  <a:pt x="2935618" y="4266045"/>
                  <a:pt x="2951542" y="4268618"/>
                </a:cubicBezTo>
                <a:cubicBezTo>
                  <a:pt x="2967198" y="4271251"/>
                  <a:pt x="2982783" y="4272344"/>
                  <a:pt x="2998368" y="4273437"/>
                </a:cubicBezTo>
                <a:cubicBezTo>
                  <a:pt x="3010377" y="4273794"/>
                  <a:pt x="3024332" y="4269031"/>
                  <a:pt x="3038041" y="4276790"/>
                </a:cubicBezTo>
                <a:cubicBezTo>
                  <a:pt x="3040979" y="4278449"/>
                  <a:pt x="3059079" y="4279677"/>
                  <a:pt x="3078394" y="4280627"/>
                </a:cubicBezTo>
                <a:lnTo>
                  <a:pt x="3081120" y="4280746"/>
                </a:lnTo>
                <a:lnTo>
                  <a:pt x="3043711" y="4309536"/>
                </a:lnTo>
                <a:lnTo>
                  <a:pt x="3043181" y="4309871"/>
                </a:lnTo>
                <a:lnTo>
                  <a:pt x="3014480" y="4305517"/>
                </a:lnTo>
                <a:cubicBezTo>
                  <a:pt x="2998903" y="4302985"/>
                  <a:pt x="2983464" y="4300840"/>
                  <a:pt x="2968393" y="4300726"/>
                </a:cubicBezTo>
                <a:lnTo>
                  <a:pt x="2940084" y="4303569"/>
                </a:lnTo>
                <a:lnTo>
                  <a:pt x="2940083" y="4302145"/>
                </a:lnTo>
                <a:cubicBezTo>
                  <a:pt x="2937014" y="4302850"/>
                  <a:pt x="2936017" y="4306181"/>
                  <a:pt x="2937032" y="4310603"/>
                </a:cubicBezTo>
                <a:cubicBezTo>
                  <a:pt x="2938566" y="4310249"/>
                  <a:pt x="2939583" y="4309241"/>
                  <a:pt x="2940088" y="4307767"/>
                </a:cubicBezTo>
                <a:lnTo>
                  <a:pt x="2940084" y="4303833"/>
                </a:lnTo>
                <a:lnTo>
                  <a:pt x="2951704" y="4305079"/>
                </a:lnTo>
                <a:cubicBezTo>
                  <a:pt x="2955848" y="4305489"/>
                  <a:pt x="2959919" y="4306500"/>
                  <a:pt x="2964149" y="4310068"/>
                </a:cubicBezTo>
                <a:cubicBezTo>
                  <a:pt x="2970102" y="4314929"/>
                  <a:pt x="2974969" y="4320036"/>
                  <a:pt x="2982801" y="4318237"/>
                </a:cubicBezTo>
                <a:cubicBezTo>
                  <a:pt x="2992524" y="4316004"/>
                  <a:pt x="3001643" y="4318578"/>
                  <a:pt x="3012045" y="4319304"/>
                </a:cubicBezTo>
                <a:cubicBezTo>
                  <a:pt x="3015455" y="4319296"/>
                  <a:pt x="3019186" y="4318829"/>
                  <a:pt x="3022732" y="4319573"/>
                </a:cubicBezTo>
                <a:lnTo>
                  <a:pt x="3023269" y="4319994"/>
                </a:lnTo>
                <a:lnTo>
                  <a:pt x="3017436" y="4321694"/>
                </a:lnTo>
                <a:lnTo>
                  <a:pt x="3015901" y="4327145"/>
                </a:lnTo>
                <a:lnTo>
                  <a:pt x="2917116" y="4389697"/>
                </a:lnTo>
                <a:lnTo>
                  <a:pt x="2830006" y="4434125"/>
                </a:lnTo>
                <a:lnTo>
                  <a:pt x="2830201" y="4433232"/>
                </a:lnTo>
                <a:lnTo>
                  <a:pt x="2825475" y="4436436"/>
                </a:lnTo>
                <a:lnTo>
                  <a:pt x="2822153" y="4438130"/>
                </a:lnTo>
                <a:lnTo>
                  <a:pt x="2816019" y="4438294"/>
                </a:lnTo>
                <a:cubicBezTo>
                  <a:pt x="2808529" y="4435373"/>
                  <a:pt x="2808460" y="4427654"/>
                  <a:pt x="2802320" y="4430612"/>
                </a:cubicBezTo>
                <a:cubicBezTo>
                  <a:pt x="2794558" y="4433941"/>
                  <a:pt x="2786797" y="4437272"/>
                  <a:pt x="2780248" y="4431038"/>
                </a:cubicBezTo>
                <a:cubicBezTo>
                  <a:pt x="2774311" y="4426214"/>
                  <a:pt x="2768239" y="4436893"/>
                  <a:pt x="2767632" y="4441673"/>
                </a:cubicBezTo>
                <a:lnTo>
                  <a:pt x="2776693" y="4444000"/>
                </a:lnTo>
                <a:lnTo>
                  <a:pt x="2756480" y="4445062"/>
                </a:lnTo>
                <a:lnTo>
                  <a:pt x="2757093" y="4445726"/>
                </a:lnTo>
                <a:lnTo>
                  <a:pt x="2755671" y="4447404"/>
                </a:lnTo>
                <a:cubicBezTo>
                  <a:pt x="2755995" y="4448815"/>
                  <a:pt x="2757907" y="4449862"/>
                  <a:pt x="2758231" y="4451272"/>
                </a:cubicBezTo>
                <a:lnTo>
                  <a:pt x="2758605" y="4447367"/>
                </a:lnTo>
                <a:lnTo>
                  <a:pt x="2768180" y="4457754"/>
                </a:lnTo>
                <a:lnTo>
                  <a:pt x="2771928" y="4462381"/>
                </a:lnTo>
                <a:lnTo>
                  <a:pt x="2716815" y="4484322"/>
                </a:lnTo>
                <a:lnTo>
                  <a:pt x="2710853" y="4483383"/>
                </a:lnTo>
                <a:cubicBezTo>
                  <a:pt x="2703285" y="4481034"/>
                  <a:pt x="2695792" y="4478082"/>
                  <a:pt x="2687659" y="4476056"/>
                </a:cubicBezTo>
                <a:cubicBezTo>
                  <a:pt x="2670047" y="4472314"/>
                  <a:pt x="2652222" y="4468879"/>
                  <a:pt x="2632379" y="4464090"/>
                </a:cubicBezTo>
                <a:cubicBezTo>
                  <a:pt x="2623878" y="4462929"/>
                  <a:pt x="2616726" y="4461457"/>
                  <a:pt x="2607613" y="4458879"/>
                </a:cubicBezTo>
                <a:cubicBezTo>
                  <a:pt x="2600121" y="4455927"/>
                  <a:pt x="2591010" y="4453347"/>
                  <a:pt x="2587175" y="4458901"/>
                </a:cubicBezTo>
                <a:cubicBezTo>
                  <a:pt x="2593389" y="4463703"/>
                  <a:pt x="2600882" y="4466655"/>
                  <a:pt x="2608373" y="4469603"/>
                </a:cubicBezTo>
                <a:cubicBezTo>
                  <a:pt x="2606159" y="4474789"/>
                  <a:pt x="2600366" y="4479234"/>
                  <a:pt x="2598431" y="4485652"/>
                </a:cubicBezTo>
                <a:cubicBezTo>
                  <a:pt x="2602065" y="4486632"/>
                  <a:pt x="2605924" y="4488602"/>
                  <a:pt x="2610438" y="4486007"/>
                </a:cubicBezTo>
                <a:cubicBezTo>
                  <a:pt x="2613675" y="4485264"/>
                  <a:pt x="2614615" y="4481933"/>
                  <a:pt x="2619469" y="4480816"/>
                </a:cubicBezTo>
                <a:lnTo>
                  <a:pt x="2625500" y="4482926"/>
                </a:lnTo>
                <a:lnTo>
                  <a:pt x="2625553" y="4483732"/>
                </a:lnTo>
                <a:cubicBezTo>
                  <a:pt x="2625608" y="4484884"/>
                  <a:pt x="2625862" y="4485988"/>
                  <a:pt x="2626993" y="4487279"/>
                </a:cubicBezTo>
                <a:lnTo>
                  <a:pt x="2627731" y="4483705"/>
                </a:lnTo>
                <a:lnTo>
                  <a:pt x="2628037" y="4483814"/>
                </a:lnTo>
                <a:cubicBezTo>
                  <a:pt x="2630403" y="4485769"/>
                  <a:pt x="2631559" y="4488942"/>
                  <a:pt x="2629341" y="4494125"/>
                </a:cubicBezTo>
                <a:cubicBezTo>
                  <a:pt x="2634195" y="4493010"/>
                  <a:pt x="2639121" y="4493437"/>
                  <a:pt x="2641338" y="4488253"/>
                </a:cubicBezTo>
                <a:cubicBezTo>
                  <a:pt x="2643895" y="4484551"/>
                  <a:pt x="2640916" y="4479005"/>
                  <a:pt x="2639954" y="4474815"/>
                </a:cubicBezTo>
                <a:cubicBezTo>
                  <a:pt x="2645490" y="4476656"/>
                  <a:pt x="2650628" y="4476775"/>
                  <a:pt x="2655821" y="4477139"/>
                </a:cubicBezTo>
                <a:cubicBezTo>
                  <a:pt x="2657521" y="4484536"/>
                  <a:pt x="2650710" y="4484544"/>
                  <a:pt x="2648831" y="4491207"/>
                </a:cubicBezTo>
                <a:cubicBezTo>
                  <a:pt x="2649511" y="4494165"/>
                  <a:pt x="2658282" y="4495265"/>
                  <a:pt x="2660240" y="4496371"/>
                </a:cubicBezTo>
                <a:lnTo>
                  <a:pt x="2677520" y="4499966"/>
                </a:lnTo>
                <a:lnTo>
                  <a:pt x="2644721" y="4513023"/>
                </a:lnTo>
                <a:lnTo>
                  <a:pt x="2642673" y="4513629"/>
                </a:lnTo>
                <a:lnTo>
                  <a:pt x="2615728" y="4509457"/>
                </a:lnTo>
                <a:lnTo>
                  <a:pt x="2575037" y="4501900"/>
                </a:lnTo>
                <a:lnTo>
                  <a:pt x="2455023" y="4477664"/>
                </a:lnTo>
                <a:lnTo>
                  <a:pt x="2453291" y="4474390"/>
                </a:lnTo>
                <a:cubicBezTo>
                  <a:pt x="2451808" y="4473383"/>
                  <a:pt x="2450054" y="4473398"/>
                  <a:pt x="2448132" y="4473839"/>
                </a:cubicBezTo>
                <a:lnTo>
                  <a:pt x="2443735" y="4475277"/>
                </a:lnTo>
                <a:lnTo>
                  <a:pt x="2402136" y="4466079"/>
                </a:lnTo>
                <a:lnTo>
                  <a:pt x="2398901" y="4465028"/>
                </a:lnTo>
                <a:lnTo>
                  <a:pt x="2394814" y="4464460"/>
                </a:lnTo>
                <a:lnTo>
                  <a:pt x="2387144" y="4462763"/>
                </a:lnTo>
                <a:cubicBezTo>
                  <a:pt x="2377584" y="4460288"/>
                  <a:pt x="2368427" y="4459559"/>
                  <a:pt x="2358925" y="4457329"/>
                </a:cubicBezTo>
                <a:cubicBezTo>
                  <a:pt x="2354572" y="4455991"/>
                  <a:pt x="2347725" y="4452600"/>
                  <a:pt x="2343128" y="4454605"/>
                </a:cubicBezTo>
                <a:lnTo>
                  <a:pt x="2340711" y="4457290"/>
                </a:lnTo>
                <a:lnTo>
                  <a:pt x="2337660" y="4456935"/>
                </a:lnTo>
                <a:lnTo>
                  <a:pt x="2333009" y="4455939"/>
                </a:lnTo>
                <a:lnTo>
                  <a:pt x="2337420" y="4451568"/>
                </a:lnTo>
                <a:cubicBezTo>
                  <a:pt x="2334027" y="4450861"/>
                  <a:pt x="2330679" y="4451631"/>
                  <a:pt x="2327008" y="4450989"/>
                </a:cubicBezTo>
                <a:lnTo>
                  <a:pt x="2329318" y="4455149"/>
                </a:lnTo>
                <a:lnTo>
                  <a:pt x="2317987" y="4452726"/>
                </a:lnTo>
                <a:cubicBezTo>
                  <a:pt x="2312453" y="4450882"/>
                  <a:pt x="2306918" y="4449039"/>
                  <a:pt x="2305558" y="4443119"/>
                </a:cubicBezTo>
                <a:cubicBezTo>
                  <a:pt x="2302581" y="4437570"/>
                  <a:pt x="2302499" y="4429801"/>
                  <a:pt x="2298244" y="4426107"/>
                </a:cubicBezTo>
                <a:cubicBezTo>
                  <a:pt x="2289661" y="4417176"/>
                  <a:pt x="2271858" y="4421264"/>
                  <a:pt x="2262463" y="4417453"/>
                </a:cubicBezTo>
                <a:cubicBezTo>
                  <a:pt x="2254971" y="4414500"/>
                  <a:pt x="2240243" y="4402308"/>
                  <a:pt x="2237428" y="4412299"/>
                </a:cubicBezTo>
                <a:cubicBezTo>
                  <a:pt x="2243643" y="4417102"/>
                  <a:pt x="2250795" y="4418575"/>
                  <a:pt x="2258233" y="4421281"/>
                </a:cubicBezTo>
                <a:cubicBezTo>
                  <a:pt x="2262151" y="4423494"/>
                  <a:pt x="2272877" y="4425704"/>
                  <a:pt x="2275856" y="4431249"/>
                </a:cubicBezTo>
                <a:cubicBezTo>
                  <a:pt x="2276025" y="4431988"/>
                  <a:pt x="2274813" y="4432267"/>
                  <a:pt x="2273354" y="4432408"/>
                </a:cubicBezTo>
                <a:lnTo>
                  <a:pt x="2271087" y="4432595"/>
                </a:lnTo>
                <a:lnTo>
                  <a:pt x="2271391" y="4431126"/>
                </a:lnTo>
                <a:cubicBezTo>
                  <a:pt x="2270950" y="4430063"/>
                  <a:pt x="2269945" y="4429132"/>
                  <a:pt x="2268856" y="4427830"/>
                </a:cubicBezTo>
                <a:cubicBezTo>
                  <a:pt x="2269194" y="4429304"/>
                  <a:pt x="2269071" y="4430496"/>
                  <a:pt x="2269137" y="4431643"/>
                </a:cubicBezTo>
                <a:lnTo>
                  <a:pt x="2269564" y="4432721"/>
                </a:lnTo>
                <a:lnTo>
                  <a:pt x="2269383" y="4432737"/>
                </a:lnTo>
                <a:cubicBezTo>
                  <a:pt x="2266145" y="4433479"/>
                  <a:pt x="2266226" y="4441249"/>
                  <a:pt x="2265288" y="4444580"/>
                </a:cubicBezTo>
                <a:lnTo>
                  <a:pt x="2270434" y="4446102"/>
                </a:lnTo>
                <a:lnTo>
                  <a:pt x="2277248" y="4458736"/>
                </a:lnTo>
                <a:cubicBezTo>
                  <a:pt x="2281990" y="4457648"/>
                  <a:pt x="2287012" y="4456494"/>
                  <a:pt x="2292032" y="4455340"/>
                </a:cubicBezTo>
                <a:lnTo>
                  <a:pt x="2281645" y="4449417"/>
                </a:lnTo>
                <a:lnTo>
                  <a:pt x="2323140" y="4461689"/>
                </a:lnTo>
                <a:lnTo>
                  <a:pt x="2303661" y="4458656"/>
                </a:lnTo>
                <a:cubicBezTo>
                  <a:pt x="2307469" y="4463635"/>
                  <a:pt x="2315229" y="4468439"/>
                  <a:pt x="2320167" y="4466391"/>
                </a:cubicBezTo>
                <a:lnTo>
                  <a:pt x="2323843" y="4461896"/>
                </a:lnTo>
                <a:lnTo>
                  <a:pt x="2329196" y="4463480"/>
                </a:lnTo>
                <a:lnTo>
                  <a:pt x="2327989" y="4464209"/>
                </a:lnTo>
                <a:cubicBezTo>
                  <a:pt x="2327342" y="4465299"/>
                  <a:pt x="2327240" y="4466813"/>
                  <a:pt x="2327722" y="4468911"/>
                </a:cubicBezTo>
                <a:cubicBezTo>
                  <a:pt x="2328026" y="4474150"/>
                  <a:pt x="2326386" y="4476792"/>
                  <a:pt x="2324071" y="4478459"/>
                </a:cubicBezTo>
                <a:lnTo>
                  <a:pt x="2321348" y="4479760"/>
                </a:lnTo>
                <a:lnTo>
                  <a:pt x="2310361" y="4478990"/>
                </a:lnTo>
                <a:cubicBezTo>
                  <a:pt x="2312821" y="4481126"/>
                  <a:pt x="2318571" y="4485540"/>
                  <a:pt x="2323525" y="4486628"/>
                </a:cubicBezTo>
                <a:lnTo>
                  <a:pt x="2326023" y="4486502"/>
                </a:lnTo>
                <a:lnTo>
                  <a:pt x="2352578" y="4498517"/>
                </a:lnTo>
                <a:lnTo>
                  <a:pt x="2365940" y="4503186"/>
                </a:lnTo>
                <a:lnTo>
                  <a:pt x="2365636" y="4505666"/>
                </a:lnTo>
                <a:cubicBezTo>
                  <a:pt x="2365162" y="4506324"/>
                  <a:pt x="2364440" y="4506812"/>
                  <a:pt x="2363788" y="4507608"/>
                </a:cubicBezTo>
                <a:cubicBezTo>
                  <a:pt x="2367353" y="4508599"/>
                  <a:pt x="2367694" y="4510072"/>
                  <a:pt x="2368544" y="4506516"/>
                </a:cubicBezTo>
                <a:lnTo>
                  <a:pt x="2366438" y="4503358"/>
                </a:lnTo>
                <a:lnTo>
                  <a:pt x="2370642" y="4504830"/>
                </a:lnTo>
                <a:cubicBezTo>
                  <a:pt x="2376666" y="4506597"/>
                  <a:pt x="2382699" y="4507986"/>
                  <a:pt x="2388744" y="4508867"/>
                </a:cubicBezTo>
                <a:cubicBezTo>
                  <a:pt x="2400011" y="4510953"/>
                  <a:pt x="2410306" y="4517935"/>
                  <a:pt x="2421572" y="4520020"/>
                </a:cubicBezTo>
                <a:cubicBezTo>
                  <a:pt x="2427376" y="4521802"/>
                  <a:pt x="2437283" y="4517969"/>
                  <a:pt x="2439662" y="4528325"/>
                </a:cubicBezTo>
                <a:lnTo>
                  <a:pt x="2419697" y="4525375"/>
                </a:lnTo>
                <a:lnTo>
                  <a:pt x="2418904" y="4524507"/>
                </a:lnTo>
                <a:cubicBezTo>
                  <a:pt x="2418508" y="4524072"/>
                  <a:pt x="2418770" y="4524363"/>
                  <a:pt x="2419298" y="4524939"/>
                </a:cubicBezTo>
                <a:lnTo>
                  <a:pt x="2419697" y="4525375"/>
                </a:lnTo>
                <a:lnTo>
                  <a:pt x="2405620" y="4523294"/>
                </a:lnTo>
                <a:cubicBezTo>
                  <a:pt x="2394039" y="4520503"/>
                  <a:pt x="2382420" y="4516553"/>
                  <a:pt x="2371326" y="4511311"/>
                </a:cubicBezTo>
                <a:cubicBezTo>
                  <a:pt x="2347774" y="4501405"/>
                  <a:pt x="2322843" y="4502459"/>
                  <a:pt x="2298600" y="4498682"/>
                </a:cubicBezTo>
                <a:cubicBezTo>
                  <a:pt x="2241862" y="4493023"/>
                  <a:pt x="2137723" y="4483221"/>
                  <a:pt x="2131579" y="4479958"/>
                </a:cubicBezTo>
                <a:cubicBezTo>
                  <a:pt x="2125436" y="4476698"/>
                  <a:pt x="2143169" y="4499105"/>
                  <a:pt x="2148973" y="4500886"/>
                </a:cubicBezTo>
                <a:cubicBezTo>
                  <a:pt x="2158873" y="4504843"/>
                  <a:pt x="2168369" y="4507052"/>
                  <a:pt x="2178212" y="4510762"/>
                </a:cubicBezTo>
                <a:cubicBezTo>
                  <a:pt x="2197385" y="4517262"/>
                  <a:pt x="2246961" y="4515218"/>
                  <a:pt x="2256520" y="4517694"/>
                </a:cubicBezTo>
                <a:cubicBezTo>
                  <a:pt x="2269496" y="4519388"/>
                  <a:pt x="2282811" y="4522561"/>
                  <a:pt x="2296125" y="4525734"/>
                </a:cubicBezTo>
                <a:cubicBezTo>
                  <a:pt x="2324461" y="4532981"/>
                  <a:pt x="2352800" y="4538934"/>
                  <a:pt x="2381191" y="4546432"/>
                </a:cubicBezTo>
                <a:lnTo>
                  <a:pt x="2459391" y="4564194"/>
                </a:lnTo>
                <a:lnTo>
                  <a:pt x="2346718" y="4587019"/>
                </a:lnTo>
                <a:cubicBezTo>
                  <a:pt x="2243114" y="4603461"/>
                  <a:pt x="2135242" y="4611684"/>
                  <a:pt x="2023103" y="4611683"/>
                </a:cubicBezTo>
                <a:lnTo>
                  <a:pt x="1920787" y="4608347"/>
                </a:lnTo>
                <a:lnTo>
                  <a:pt x="1859573" y="4577489"/>
                </a:lnTo>
                <a:cubicBezTo>
                  <a:pt x="1849359" y="4572329"/>
                  <a:pt x="1839710" y="4568332"/>
                  <a:pt x="1829100" y="4561450"/>
                </a:cubicBezTo>
                <a:cubicBezTo>
                  <a:pt x="1826188" y="4560566"/>
                  <a:pt x="1822339" y="4557569"/>
                  <a:pt x="1818571" y="4555908"/>
                </a:cubicBezTo>
                <a:cubicBezTo>
                  <a:pt x="1814805" y="4554250"/>
                  <a:pt x="1811120" y="4553932"/>
                  <a:pt x="1808536" y="4558408"/>
                </a:cubicBezTo>
                <a:lnTo>
                  <a:pt x="1897683" y="4607594"/>
                </a:lnTo>
                <a:lnTo>
                  <a:pt x="1891870" y="4607404"/>
                </a:lnTo>
                <a:cubicBezTo>
                  <a:pt x="1762389" y="4598845"/>
                  <a:pt x="1638164" y="4577449"/>
                  <a:pt x="1519197" y="4543215"/>
                </a:cubicBezTo>
                <a:lnTo>
                  <a:pt x="1402481" y="4503245"/>
                </a:lnTo>
                <a:lnTo>
                  <a:pt x="1290539" y="4518437"/>
                </a:lnTo>
                <a:lnTo>
                  <a:pt x="1217747" y="4543717"/>
                </a:lnTo>
                <a:lnTo>
                  <a:pt x="1263668" y="4526317"/>
                </a:lnTo>
                <a:lnTo>
                  <a:pt x="1277754" y="4520172"/>
                </a:lnTo>
                <a:lnTo>
                  <a:pt x="1234574" y="4526033"/>
                </a:lnTo>
                <a:lnTo>
                  <a:pt x="1211618" y="4534636"/>
                </a:lnTo>
                <a:cubicBezTo>
                  <a:pt x="1198866" y="4539073"/>
                  <a:pt x="1186585" y="4543026"/>
                  <a:pt x="1174544" y="4546691"/>
                </a:cubicBezTo>
                <a:lnTo>
                  <a:pt x="1148081" y="4554354"/>
                </a:lnTo>
                <a:lnTo>
                  <a:pt x="1150398" y="4553150"/>
                </a:lnTo>
                <a:cubicBezTo>
                  <a:pt x="1156031" y="4550637"/>
                  <a:pt x="1163291" y="4547902"/>
                  <a:pt x="1169680" y="4545046"/>
                </a:cubicBezTo>
                <a:lnTo>
                  <a:pt x="1171493" y="4544128"/>
                </a:lnTo>
                <a:lnTo>
                  <a:pt x="1182192" y="4541022"/>
                </a:lnTo>
                <a:cubicBezTo>
                  <a:pt x="1193947" y="4537375"/>
                  <a:pt x="1205400" y="4533545"/>
                  <a:pt x="1216295" y="4529496"/>
                </a:cubicBezTo>
                <a:lnTo>
                  <a:pt x="1219824" y="4528035"/>
                </a:lnTo>
                <a:lnTo>
                  <a:pt x="1181798" y="4533196"/>
                </a:lnTo>
                <a:lnTo>
                  <a:pt x="1144151" y="4538680"/>
                </a:lnTo>
                <a:lnTo>
                  <a:pt x="1155949" y="4533630"/>
                </a:lnTo>
                <a:lnTo>
                  <a:pt x="1104412" y="4549911"/>
                </a:lnTo>
                <a:cubicBezTo>
                  <a:pt x="1093849" y="4552349"/>
                  <a:pt x="1083538" y="4553355"/>
                  <a:pt x="1074343" y="4556603"/>
                </a:cubicBezTo>
                <a:lnTo>
                  <a:pt x="1066868" y="4560115"/>
                </a:lnTo>
                <a:lnTo>
                  <a:pt x="1066554" y="4559836"/>
                </a:lnTo>
                <a:cubicBezTo>
                  <a:pt x="1066072" y="4559752"/>
                  <a:pt x="1065674" y="4560039"/>
                  <a:pt x="1065552" y="4560733"/>
                </a:cubicBezTo>
                <a:lnTo>
                  <a:pt x="1066868" y="4560115"/>
                </a:lnTo>
                <a:lnTo>
                  <a:pt x="1068059" y="4561173"/>
                </a:lnTo>
                <a:cubicBezTo>
                  <a:pt x="1056248" y="4565060"/>
                  <a:pt x="1043037" y="4570133"/>
                  <a:pt x="1042793" y="4571519"/>
                </a:cubicBezTo>
                <a:cubicBezTo>
                  <a:pt x="1043037" y="4570133"/>
                  <a:pt x="1049013" y="4571181"/>
                  <a:pt x="1049013" y="4571181"/>
                </a:cubicBezTo>
                <a:cubicBezTo>
                  <a:pt x="1052483" y="4571790"/>
                  <a:pt x="1048526" y="4573956"/>
                  <a:pt x="1053345" y="4574802"/>
                </a:cubicBezTo>
                <a:cubicBezTo>
                  <a:pt x="1057059" y="4574024"/>
                  <a:pt x="1067469" y="4571320"/>
                  <a:pt x="1075088" y="4569798"/>
                </a:cubicBezTo>
                <a:cubicBezTo>
                  <a:pt x="1086369" y="4566950"/>
                  <a:pt x="1098110" y="4564019"/>
                  <a:pt x="1110060" y="4560972"/>
                </a:cubicBezTo>
                <a:lnTo>
                  <a:pt x="1140307" y="4553015"/>
                </a:lnTo>
                <a:lnTo>
                  <a:pt x="1132979" y="4555732"/>
                </a:lnTo>
                <a:cubicBezTo>
                  <a:pt x="1119818" y="4559681"/>
                  <a:pt x="1106633" y="4562909"/>
                  <a:pt x="1093788" y="4565900"/>
                </a:cubicBezTo>
                <a:cubicBezTo>
                  <a:pt x="1068137" y="4571649"/>
                  <a:pt x="1040560" y="4581590"/>
                  <a:pt x="1013276" y="4588722"/>
                </a:cubicBezTo>
                <a:cubicBezTo>
                  <a:pt x="998595" y="4591985"/>
                  <a:pt x="984083" y="4595696"/>
                  <a:pt x="970066" y="4599138"/>
                </a:cubicBezTo>
                <a:cubicBezTo>
                  <a:pt x="956050" y="4602577"/>
                  <a:pt x="942527" y="4605746"/>
                  <a:pt x="929823" y="4607928"/>
                </a:cubicBezTo>
                <a:cubicBezTo>
                  <a:pt x="944384" y="4603092"/>
                  <a:pt x="961024" y="4598860"/>
                  <a:pt x="976497" y="4595616"/>
                </a:cubicBezTo>
                <a:lnTo>
                  <a:pt x="992021" y="4590951"/>
                </a:lnTo>
                <a:cubicBezTo>
                  <a:pt x="992548" y="4587944"/>
                  <a:pt x="979825" y="4590240"/>
                  <a:pt x="977268" y="4591223"/>
                </a:cubicBezTo>
                <a:cubicBezTo>
                  <a:pt x="942609" y="4598490"/>
                  <a:pt x="903220" y="4612318"/>
                  <a:pt x="872030" y="4615664"/>
                </a:cubicBezTo>
                <a:cubicBezTo>
                  <a:pt x="901009" y="4604539"/>
                  <a:pt x="938701" y="4599234"/>
                  <a:pt x="968785" y="4589734"/>
                </a:cubicBezTo>
                <a:cubicBezTo>
                  <a:pt x="959726" y="4592672"/>
                  <a:pt x="976406" y="4588211"/>
                  <a:pt x="975533" y="4586389"/>
                </a:cubicBezTo>
                <a:cubicBezTo>
                  <a:pt x="973707" y="4583207"/>
                  <a:pt x="969029" y="4588346"/>
                  <a:pt x="969029" y="4588346"/>
                </a:cubicBezTo>
                <a:cubicBezTo>
                  <a:pt x="950420" y="4592471"/>
                  <a:pt x="932487" y="4596714"/>
                  <a:pt x="914927" y="4600665"/>
                </a:cubicBezTo>
                <a:lnTo>
                  <a:pt x="880062" y="4607770"/>
                </a:lnTo>
                <a:lnTo>
                  <a:pt x="884557" y="4605355"/>
                </a:lnTo>
                <a:lnTo>
                  <a:pt x="884743" y="4605229"/>
                </a:lnTo>
                <a:lnTo>
                  <a:pt x="886256" y="4604810"/>
                </a:lnTo>
                <a:cubicBezTo>
                  <a:pt x="890162" y="4604066"/>
                  <a:pt x="910313" y="4600211"/>
                  <a:pt x="910556" y="4598824"/>
                </a:cubicBezTo>
                <a:cubicBezTo>
                  <a:pt x="911328" y="4594430"/>
                  <a:pt x="890934" y="4599672"/>
                  <a:pt x="893246" y="4600077"/>
                </a:cubicBezTo>
                <a:lnTo>
                  <a:pt x="891518" y="4600541"/>
                </a:lnTo>
                <a:lnTo>
                  <a:pt x="892219" y="4597996"/>
                </a:lnTo>
                <a:cubicBezTo>
                  <a:pt x="891205" y="4598023"/>
                  <a:pt x="889124" y="4598841"/>
                  <a:pt x="886569" y="4600042"/>
                </a:cubicBezTo>
                <a:lnTo>
                  <a:pt x="880128" y="4603339"/>
                </a:lnTo>
                <a:lnTo>
                  <a:pt x="875216" y="4604304"/>
                </a:lnTo>
                <a:cubicBezTo>
                  <a:pt x="871990" y="4602307"/>
                  <a:pt x="890021" y="4598081"/>
                  <a:pt x="890021" y="4598081"/>
                </a:cubicBezTo>
                <a:cubicBezTo>
                  <a:pt x="924295" y="4590746"/>
                  <a:pt x="954134" y="4582633"/>
                  <a:pt x="982342" y="4575901"/>
                </a:cubicBezTo>
                <a:cubicBezTo>
                  <a:pt x="984898" y="4574920"/>
                  <a:pt x="1017965" y="4568804"/>
                  <a:pt x="1017580" y="4564205"/>
                </a:cubicBezTo>
                <a:cubicBezTo>
                  <a:pt x="1016910" y="4561227"/>
                  <a:pt x="994922" y="4567619"/>
                  <a:pt x="1012476" y="4564979"/>
                </a:cubicBezTo>
                <a:cubicBezTo>
                  <a:pt x="985670" y="4570525"/>
                  <a:pt x="962525" y="4576716"/>
                  <a:pt x="936835" y="4582696"/>
                </a:cubicBezTo>
                <a:cubicBezTo>
                  <a:pt x="935679" y="4582492"/>
                  <a:pt x="910658" y="4591452"/>
                  <a:pt x="908395" y="4589625"/>
                </a:cubicBezTo>
                <a:cubicBezTo>
                  <a:pt x="906852" y="4584824"/>
                  <a:pt x="924396" y="4583373"/>
                  <a:pt x="924396" y="4583373"/>
                </a:cubicBezTo>
                <a:cubicBezTo>
                  <a:pt x="957950" y="4574481"/>
                  <a:pt x="976223" y="4568868"/>
                  <a:pt x="1008376" y="4561161"/>
                </a:cubicBezTo>
                <a:cubicBezTo>
                  <a:pt x="1010933" y="4560179"/>
                  <a:pt x="1041647" y="4553887"/>
                  <a:pt x="1041018" y="4550678"/>
                </a:cubicBezTo>
                <a:cubicBezTo>
                  <a:pt x="1038755" y="4548851"/>
                  <a:pt x="1015083" y="4558047"/>
                  <a:pt x="1017641" y="4557064"/>
                </a:cubicBezTo>
                <a:cubicBezTo>
                  <a:pt x="1008863" y="4558385"/>
                  <a:pt x="1003558" y="4560314"/>
                  <a:pt x="993391" y="4561630"/>
                </a:cubicBezTo>
                <a:cubicBezTo>
                  <a:pt x="1006845" y="4555171"/>
                  <a:pt x="1021830" y="4554701"/>
                  <a:pt x="1035042" y="4549629"/>
                </a:cubicBezTo>
                <a:cubicBezTo>
                  <a:pt x="1038755" y="4548851"/>
                  <a:pt x="1042033" y="4544895"/>
                  <a:pt x="1047339" y="4542966"/>
                </a:cubicBezTo>
                <a:lnTo>
                  <a:pt x="1057630" y="4539375"/>
                </a:lnTo>
                <a:lnTo>
                  <a:pt x="1054655" y="4537807"/>
                </a:lnTo>
                <a:lnTo>
                  <a:pt x="1055032" y="4536024"/>
                </a:lnTo>
                <a:lnTo>
                  <a:pt x="1036586" y="4541258"/>
                </a:lnTo>
                <a:lnTo>
                  <a:pt x="999330" y="4549972"/>
                </a:lnTo>
                <a:lnTo>
                  <a:pt x="982890" y="4559362"/>
                </a:lnTo>
                <a:lnTo>
                  <a:pt x="973756" y="4563510"/>
                </a:lnTo>
                <a:lnTo>
                  <a:pt x="967268" y="4564456"/>
                </a:lnTo>
                <a:lnTo>
                  <a:pt x="941922" y="4569561"/>
                </a:lnTo>
                <a:lnTo>
                  <a:pt x="952593" y="4562520"/>
                </a:lnTo>
                <a:lnTo>
                  <a:pt x="951958" y="4562826"/>
                </a:lnTo>
                <a:cubicBezTo>
                  <a:pt x="950594" y="4563173"/>
                  <a:pt x="949242" y="4563239"/>
                  <a:pt x="948900" y="4562641"/>
                </a:cubicBezTo>
                <a:cubicBezTo>
                  <a:pt x="948900" y="4562641"/>
                  <a:pt x="951933" y="4560075"/>
                  <a:pt x="954247" y="4560481"/>
                </a:cubicBezTo>
                <a:lnTo>
                  <a:pt x="954820" y="4561050"/>
                </a:lnTo>
                <a:lnTo>
                  <a:pt x="956257" y="4560102"/>
                </a:lnTo>
                <a:lnTo>
                  <a:pt x="976461" y="4554978"/>
                </a:lnTo>
                <a:lnTo>
                  <a:pt x="992580" y="4550890"/>
                </a:lnTo>
                <a:lnTo>
                  <a:pt x="1008255" y="4545562"/>
                </a:lnTo>
                <a:cubicBezTo>
                  <a:pt x="1022350" y="4541643"/>
                  <a:pt x="1035661" y="4539285"/>
                  <a:pt x="1049515" y="4535326"/>
                </a:cubicBezTo>
                <a:lnTo>
                  <a:pt x="1056469" y="4532869"/>
                </a:lnTo>
                <a:lnTo>
                  <a:pt x="1061110" y="4528671"/>
                </a:lnTo>
                <a:lnTo>
                  <a:pt x="1072056" y="4522537"/>
                </a:lnTo>
                <a:lnTo>
                  <a:pt x="1028050" y="4534693"/>
                </a:lnTo>
                <a:lnTo>
                  <a:pt x="1024067" y="4535703"/>
                </a:lnTo>
                <a:lnTo>
                  <a:pt x="1019776" y="4538294"/>
                </a:lnTo>
                <a:lnTo>
                  <a:pt x="1011969" y="4542752"/>
                </a:lnTo>
                <a:lnTo>
                  <a:pt x="1005444" y="4543037"/>
                </a:lnTo>
                <a:lnTo>
                  <a:pt x="983063" y="4546086"/>
                </a:lnTo>
                <a:lnTo>
                  <a:pt x="978842" y="4547156"/>
                </a:lnTo>
                <a:cubicBezTo>
                  <a:pt x="970988" y="4548877"/>
                  <a:pt x="952086" y="4551281"/>
                  <a:pt x="969203" y="4545464"/>
                </a:cubicBezTo>
                <a:lnTo>
                  <a:pt x="989946" y="4538711"/>
                </a:lnTo>
                <a:lnTo>
                  <a:pt x="1002131" y="4530925"/>
                </a:lnTo>
                <a:lnTo>
                  <a:pt x="990120" y="4534265"/>
                </a:lnTo>
                <a:lnTo>
                  <a:pt x="967450" y="4540588"/>
                </a:lnTo>
                <a:lnTo>
                  <a:pt x="976074" y="4534159"/>
                </a:lnTo>
                <a:cubicBezTo>
                  <a:pt x="985740" y="4522649"/>
                  <a:pt x="970147" y="4531708"/>
                  <a:pt x="960476" y="4538286"/>
                </a:cubicBezTo>
                <a:lnTo>
                  <a:pt x="947026" y="4545927"/>
                </a:lnTo>
                <a:lnTo>
                  <a:pt x="936664" y="4548575"/>
                </a:lnTo>
                <a:lnTo>
                  <a:pt x="935415" y="4548898"/>
                </a:lnTo>
                <a:lnTo>
                  <a:pt x="940614" y="4545517"/>
                </a:lnTo>
                <a:cubicBezTo>
                  <a:pt x="947595" y="4540931"/>
                  <a:pt x="954583" y="4536515"/>
                  <a:pt x="961610" y="4532916"/>
                </a:cubicBezTo>
                <a:cubicBezTo>
                  <a:pt x="976972" y="4523890"/>
                  <a:pt x="996809" y="4516147"/>
                  <a:pt x="1012091" y="4505488"/>
                </a:cubicBezTo>
                <a:cubicBezTo>
                  <a:pt x="1014202" y="4504126"/>
                  <a:pt x="1015675" y="4503121"/>
                  <a:pt x="1016615" y="4502414"/>
                </a:cubicBezTo>
                <a:lnTo>
                  <a:pt x="1017102" y="4501943"/>
                </a:lnTo>
                <a:lnTo>
                  <a:pt x="1014745" y="4502775"/>
                </a:lnTo>
                <a:lnTo>
                  <a:pt x="1014125" y="4502336"/>
                </a:lnTo>
                <a:lnTo>
                  <a:pt x="1013630" y="4502494"/>
                </a:lnTo>
                <a:cubicBezTo>
                  <a:pt x="1008509" y="4504691"/>
                  <a:pt x="1000055" y="4508835"/>
                  <a:pt x="995174" y="4511171"/>
                </a:cubicBezTo>
                <a:cubicBezTo>
                  <a:pt x="985410" y="4515842"/>
                  <a:pt x="974044" y="4521014"/>
                  <a:pt x="971125" y="4523073"/>
                </a:cubicBezTo>
                <a:cubicBezTo>
                  <a:pt x="968355" y="4523464"/>
                  <a:pt x="962587" y="4524280"/>
                  <a:pt x="961201" y="4524477"/>
                </a:cubicBezTo>
                <a:cubicBezTo>
                  <a:pt x="957127" y="4526698"/>
                  <a:pt x="955592" y="4528560"/>
                  <a:pt x="952914" y="4530858"/>
                </a:cubicBezTo>
                <a:cubicBezTo>
                  <a:pt x="951531" y="4531053"/>
                  <a:pt x="947053" y="4529769"/>
                  <a:pt x="942762" y="4532293"/>
                </a:cubicBezTo>
                <a:cubicBezTo>
                  <a:pt x="938688" y="4534516"/>
                  <a:pt x="929096" y="4542726"/>
                  <a:pt x="920406" y="4545600"/>
                </a:cubicBezTo>
                <a:cubicBezTo>
                  <a:pt x="906259" y="4550893"/>
                  <a:pt x="925845" y="4537978"/>
                  <a:pt x="930149" y="4535723"/>
                </a:cubicBezTo>
                <a:cubicBezTo>
                  <a:pt x="935747" y="4531368"/>
                  <a:pt x="942590" y="4528755"/>
                  <a:pt x="945512" y="4526697"/>
                </a:cubicBezTo>
                <a:cubicBezTo>
                  <a:pt x="946817" y="4524868"/>
                  <a:pt x="946645" y="4521328"/>
                  <a:pt x="949335" y="4519302"/>
                </a:cubicBezTo>
                <a:cubicBezTo>
                  <a:pt x="952862" y="4515376"/>
                  <a:pt x="960623" y="4511331"/>
                  <a:pt x="969259" y="4507368"/>
                </a:cubicBezTo>
                <a:lnTo>
                  <a:pt x="994347" y="4495963"/>
                </a:lnTo>
                <a:lnTo>
                  <a:pt x="993829" y="4496272"/>
                </a:lnTo>
                <a:lnTo>
                  <a:pt x="992575" y="4496994"/>
                </a:lnTo>
                <a:cubicBezTo>
                  <a:pt x="992345" y="4497131"/>
                  <a:pt x="992476" y="4497066"/>
                  <a:pt x="992861" y="4496849"/>
                </a:cubicBezTo>
                <a:lnTo>
                  <a:pt x="993829" y="4496272"/>
                </a:lnTo>
                <a:lnTo>
                  <a:pt x="994436" y="4495924"/>
                </a:lnTo>
                <a:lnTo>
                  <a:pt x="994347" y="4495963"/>
                </a:lnTo>
                <a:lnTo>
                  <a:pt x="997427" y="4494131"/>
                </a:lnTo>
                <a:cubicBezTo>
                  <a:pt x="1001430" y="4491645"/>
                  <a:pt x="1006265" y="4488356"/>
                  <a:pt x="1005412" y="4487517"/>
                </a:cubicBezTo>
                <a:cubicBezTo>
                  <a:pt x="1003869" y="4484446"/>
                  <a:pt x="988666" y="4496740"/>
                  <a:pt x="988666" y="4496740"/>
                </a:cubicBezTo>
                <a:cubicBezTo>
                  <a:pt x="968921" y="4506388"/>
                  <a:pt x="953561" y="4515414"/>
                  <a:pt x="935430" y="4524834"/>
                </a:cubicBezTo>
                <a:cubicBezTo>
                  <a:pt x="931126" y="4527088"/>
                  <a:pt x="925357" y="4527904"/>
                  <a:pt x="918283" y="4530549"/>
                </a:cubicBezTo>
                <a:cubicBezTo>
                  <a:pt x="909904" y="4535025"/>
                  <a:pt x="907306" y="4538957"/>
                  <a:pt x="901459" y="4538139"/>
                </a:cubicBezTo>
                <a:cubicBezTo>
                  <a:pt x="896983" y="4536854"/>
                  <a:pt x="896745" y="4531953"/>
                  <a:pt x="893976" y="4532344"/>
                </a:cubicBezTo>
                <a:cubicBezTo>
                  <a:pt x="886823" y="4533356"/>
                  <a:pt x="867314" y="4547905"/>
                  <a:pt x="858949" y="4552653"/>
                </a:cubicBezTo>
                <a:lnTo>
                  <a:pt x="845454" y="4560433"/>
                </a:lnTo>
                <a:lnTo>
                  <a:pt x="843582" y="4560369"/>
                </a:lnTo>
                <a:lnTo>
                  <a:pt x="838200" y="4560674"/>
                </a:lnTo>
                <a:lnTo>
                  <a:pt x="842454" y="4558037"/>
                </a:lnTo>
                <a:cubicBezTo>
                  <a:pt x="862905" y="4545582"/>
                  <a:pt x="883893" y="4532812"/>
                  <a:pt x="906317" y="4518537"/>
                </a:cubicBezTo>
                <a:lnTo>
                  <a:pt x="911816" y="4515206"/>
                </a:lnTo>
                <a:lnTo>
                  <a:pt x="910953" y="4514779"/>
                </a:lnTo>
                <a:cubicBezTo>
                  <a:pt x="906973" y="4506032"/>
                  <a:pt x="936277" y="4495809"/>
                  <a:pt x="951178" y="4491243"/>
                </a:cubicBezTo>
                <a:lnTo>
                  <a:pt x="952281" y="4490919"/>
                </a:lnTo>
                <a:lnTo>
                  <a:pt x="952942" y="4490494"/>
                </a:lnTo>
                <a:cubicBezTo>
                  <a:pt x="956146" y="4488308"/>
                  <a:pt x="956393" y="4487565"/>
                  <a:pt x="949564" y="4490486"/>
                </a:cubicBezTo>
                <a:cubicBezTo>
                  <a:pt x="932496" y="4497835"/>
                  <a:pt x="957852" y="4484104"/>
                  <a:pt x="960542" y="4482079"/>
                </a:cubicBezTo>
                <a:cubicBezTo>
                  <a:pt x="962078" y="4480217"/>
                  <a:pt x="965902" y="4472823"/>
                  <a:pt x="964437" y="4471386"/>
                </a:cubicBezTo>
                <a:cubicBezTo>
                  <a:pt x="963053" y="4471581"/>
                  <a:pt x="928026" y="4491888"/>
                  <a:pt x="923721" y="4494143"/>
                </a:cubicBezTo>
                <a:cubicBezTo>
                  <a:pt x="912573" y="4499010"/>
                  <a:pt x="902592" y="4503985"/>
                  <a:pt x="894133" y="4506828"/>
                </a:cubicBezTo>
                <a:cubicBezTo>
                  <a:pt x="892749" y="4507023"/>
                  <a:pt x="888286" y="4506011"/>
                  <a:pt x="886902" y="4506207"/>
                </a:cubicBezTo>
                <a:cubicBezTo>
                  <a:pt x="874058" y="4509668"/>
                  <a:pt x="857802" y="4528965"/>
                  <a:pt x="856167" y="4523988"/>
                </a:cubicBezTo>
                <a:cubicBezTo>
                  <a:pt x="856167" y="4523988"/>
                  <a:pt x="860162" y="4520132"/>
                  <a:pt x="862772" y="4516474"/>
                </a:cubicBezTo>
                <a:lnTo>
                  <a:pt x="862710" y="4517359"/>
                </a:lnTo>
                <a:lnTo>
                  <a:pt x="861467" y="4518302"/>
                </a:lnTo>
                <a:cubicBezTo>
                  <a:pt x="862159" y="4518206"/>
                  <a:pt x="862506" y="4518157"/>
                  <a:pt x="862668" y="4517927"/>
                </a:cubicBezTo>
                <a:lnTo>
                  <a:pt x="862710" y="4517359"/>
                </a:lnTo>
                <a:lnTo>
                  <a:pt x="864993" y="4515622"/>
                </a:lnTo>
                <a:lnTo>
                  <a:pt x="866735" y="4514954"/>
                </a:lnTo>
                <a:cubicBezTo>
                  <a:pt x="867779" y="4514326"/>
                  <a:pt x="868448" y="4513752"/>
                  <a:pt x="868448" y="4513752"/>
                </a:cubicBezTo>
                <a:cubicBezTo>
                  <a:pt x="868448" y="4513752"/>
                  <a:pt x="868389" y="4512528"/>
                  <a:pt x="868694" y="4511011"/>
                </a:cubicBezTo>
                <a:lnTo>
                  <a:pt x="870147" y="4508320"/>
                </a:lnTo>
                <a:lnTo>
                  <a:pt x="845200" y="4518829"/>
                </a:lnTo>
                <a:cubicBezTo>
                  <a:pt x="851362" y="4515117"/>
                  <a:pt x="858163" y="4511364"/>
                  <a:pt x="865421" y="4507557"/>
                </a:cubicBezTo>
                <a:lnTo>
                  <a:pt x="883256" y="4498535"/>
                </a:lnTo>
                <a:lnTo>
                  <a:pt x="885764" y="4497115"/>
                </a:lnTo>
                <a:cubicBezTo>
                  <a:pt x="891709" y="4493944"/>
                  <a:pt x="897663" y="4490976"/>
                  <a:pt x="900469" y="4488934"/>
                </a:cubicBezTo>
                <a:cubicBezTo>
                  <a:pt x="901853" y="4488739"/>
                  <a:pt x="901682" y="4485199"/>
                  <a:pt x="902987" y="4483369"/>
                </a:cubicBezTo>
                <a:cubicBezTo>
                  <a:pt x="909823" y="4475822"/>
                  <a:pt x="928342" y="4469639"/>
                  <a:pt x="938014" y="4463062"/>
                </a:cubicBezTo>
                <a:cubicBezTo>
                  <a:pt x="948009" y="4458357"/>
                  <a:pt x="960773" y="4453262"/>
                  <a:pt x="974516" y="4444464"/>
                </a:cubicBezTo>
                <a:cubicBezTo>
                  <a:pt x="974516" y="4444464"/>
                  <a:pt x="977438" y="4442406"/>
                  <a:pt x="977346" y="4440499"/>
                </a:cubicBezTo>
                <a:cubicBezTo>
                  <a:pt x="975074" y="4439176"/>
                  <a:pt x="967700" y="4442824"/>
                  <a:pt x="960183" y="4447109"/>
                </a:cubicBezTo>
                <a:lnTo>
                  <a:pt x="955444" y="4449911"/>
                </a:lnTo>
                <a:lnTo>
                  <a:pt x="957205" y="4449448"/>
                </a:lnTo>
                <a:lnTo>
                  <a:pt x="954582" y="4450421"/>
                </a:lnTo>
                <a:lnTo>
                  <a:pt x="949420" y="4453472"/>
                </a:lnTo>
                <a:cubicBezTo>
                  <a:pt x="946209" y="4455392"/>
                  <a:pt x="943582" y="4456927"/>
                  <a:pt x="942161" y="4457541"/>
                </a:cubicBezTo>
                <a:cubicBezTo>
                  <a:pt x="911844" y="4471974"/>
                  <a:pt x="882710" y="4488021"/>
                  <a:pt x="853846" y="4504887"/>
                </a:cubicBezTo>
                <a:lnTo>
                  <a:pt x="810007" y="4531316"/>
                </a:lnTo>
                <a:lnTo>
                  <a:pt x="806416" y="4531675"/>
                </a:lnTo>
                <a:lnTo>
                  <a:pt x="798064" y="4533016"/>
                </a:lnTo>
                <a:lnTo>
                  <a:pt x="811317" y="4523756"/>
                </a:lnTo>
                <a:lnTo>
                  <a:pt x="797339" y="4530708"/>
                </a:lnTo>
                <a:lnTo>
                  <a:pt x="796372" y="4527051"/>
                </a:lnTo>
                <a:lnTo>
                  <a:pt x="791103" y="4528307"/>
                </a:lnTo>
                <a:lnTo>
                  <a:pt x="803799" y="4519967"/>
                </a:lnTo>
                <a:lnTo>
                  <a:pt x="808112" y="4518014"/>
                </a:lnTo>
                <a:cubicBezTo>
                  <a:pt x="809533" y="4517456"/>
                  <a:pt x="810416" y="4517237"/>
                  <a:pt x="810354" y="4517585"/>
                </a:cubicBezTo>
                <a:lnTo>
                  <a:pt x="809271" y="4516373"/>
                </a:lnTo>
                <a:lnTo>
                  <a:pt x="826260" y="4505215"/>
                </a:lnTo>
                <a:lnTo>
                  <a:pt x="832101" y="4503510"/>
                </a:lnTo>
                <a:cubicBezTo>
                  <a:pt x="835830" y="4502492"/>
                  <a:pt x="840119" y="4501412"/>
                  <a:pt x="845603" y="4500170"/>
                </a:cubicBezTo>
                <a:cubicBezTo>
                  <a:pt x="848160" y="4499188"/>
                  <a:pt x="871252" y="4494420"/>
                  <a:pt x="861371" y="4494116"/>
                </a:cubicBezTo>
                <a:cubicBezTo>
                  <a:pt x="853994" y="4494252"/>
                  <a:pt x="838034" y="4500271"/>
                  <a:pt x="833164" y="4500847"/>
                </a:cubicBezTo>
                <a:lnTo>
                  <a:pt x="832844" y="4500892"/>
                </a:lnTo>
                <a:lnTo>
                  <a:pt x="837476" y="4497849"/>
                </a:lnTo>
                <a:cubicBezTo>
                  <a:pt x="850719" y="4488299"/>
                  <a:pt x="864779" y="4481169"/>
                  <a:pt x="878827" y="4473835"/>
                </a:cubicBezTo>
                <a:lnTo>
                  <a:pt x="888904" y="4468317"/>
                </a:lnTo>
                <a:lnTo>
                  <a:pt x="871042" y="4473224"/>
                </a:lnTo>
                <a:cubicBezTo>
                  <a:pt x="857531" y="4477320"/>
                  <a:pt x="843817" y="4481588"/>
                  <a:pt x="830175" y="4485154"/>
                </a:cubicBezTo>
                <a:cubicBezTo>
                  <a:pt x="815494" y="4488417"/>
                  <a:pt x="800981" y="4492129"/>
                  <a:pt x="786965" y="4495569"/>
                </a:cubicBezTo>
                <a:cubicBezTo>
                  <a:pt x="772947" y="4499010"/>
                  <a:pt x="759424" y="4502180"/>
                  <a:pt x="746721" y="4504360"/>
                </a:cubicBezTo>
                <a:cubicBezTo>
                  <a:pt x="761282" y="4499525"/>
                  <a:pt x="777921" y="4495293"/>
                  <a:pt x="793395" y="4492049"/>
                </a:cubicBezTo>
                <a:lnTo>
                  <a:pt x="808919" y="4487384"/>
                </a:lnTo>
                <a:cubicBezTo>
                  <a:pt x="809446" y="4484377"/>
                  <a:pt x="796723" y="4486673"/>
                  <a:pt x="794166" y="4487655"/>
                </a:cubicBezTo>
                <a:cubicBezTo>
                  <a:pt x="759507" y="4494922"/>
                  <a:pt x="720118" y="4508750"/>
                  <a:pt x="688929" y="4512096"/>
                </a:cubicBezTo>
                <a:cubicBezTo>
                  <a:pt x="717906" y="4500972"/>
                  <a:pt x="755600" y="4495666"/>
                  <a:pt x="785683" y="4486166"/>
                </a:cubicBezTo>
                <a:cubicBezTo>
                  <a:pt x="776622" y="4489105"/>
                  <a:pt x="793303" y="4484642"/>
                  <a:pt x="792431" y="4482820"/>
                </a:cubicBezTo>
                <a:cubicBezTo>
                  <a:pt x="790605" y="4479640"/>
                  <a:pt x="785927" y="4484779"/>
                  <a:pt x="785927" y="4484779"/>
                </a:cubicBezTo>
                <a:cubicBezTo>
                  <a:pt x="767319" y="4488903"/>
                  <a:pt x="749385" y="4493146"/>
                  <a:pt x="731826" y="4497096"/>
                </a:cubicBezTo>
                <a:lnTo>
                  <a:pt x="696960" y="4504201"/>
                </a:lnTo>
                <a:lnTo>
                  <a:pt x="701455" y="4501787"/>
                </a:lnTo>
                <a:lnTo>
                  <a:pt x="701642" y="4501662"/>
                </a:lnTo>
                <a:lnTo>
                  <a:pt x="703154" y="4501243"/>
                </a:lnTo>
                <a:cubicBezTo>
                  <a:pt x="707061" y="4500498"/>
                  <a:pt x="727210" y="4496644"/>
                  <a:pt x="727454" y="4495257"/>
                </a:cubicBezTo>
                <a:cubicBezTo>
                  <a:pt x="728225" y="4490862"/>
                  <a:pt x="707831" y="4496104"/>
                  <a:pt x="710144" y="4496510"/>
                </a:cubicBezTo>
                <a:lnTo>
                  <a:pt x="708416" y="4496973"/>
                </a:lnTo>
                <a:lnTo>
                  <a:pt x="709117" y="4494428"/>
                </a:lnTo>
                <a:cubicBezTo>
                  <a:pt x="708102" y="4494456"/>
                  <a:pt x="706022" y="4495273"/>
                  <a:pt x="703467" y="4496474"/>
                </a:cubicBezTo>
                <a:lnTo>
                  <a:pt x="697027" y="4499771"/>
                </a:lnTo>
                <a:lnTo>
                  <a:pt x="692114" y="4500735"/>
                </a:lnTo>
                <a:cubicBezTo>
                  <a:pt x="688889" y="4498739"/>
                  <a:pt x="706918" y="4494513"/>
                  <a:pt x="706918" y="4494513"/>
                </a:cubicBezTo>
                <a:cubicBezTo>
                  <a:pt x="741192" y="4487178"/>
                  <a:pt x="771033" y="4479064"/>
                  <a:pt x="799239" y="4472333"/>
                </a:cubicBezTo>
                <a:cubicBezTo>
                  <a:pt x="801796" y="4471352"/>
                  <a:pt x="834863" y="4465236"/>
                  <a:pt x="834477" y="4460638"/>
                </a:cubicBezTo>
                <a:cubicBezTo>
                  <a:pt x="833808" y="4457660"/>
                  <a:pt x="811821" y="4464051"/>
                  <a:pt x="829373" y="4461412"/>
                </a:cubicBezTo>
                <a:cubicBezTo>
                  <a:pt x="802567" y="4466958"/>
                  <a:pt x="779424" y="4473147"/>
                  <a:pt x="753734" y="4479128"/>
                </a:cubicBezTo>
                <a:cubicBezTo>
                  <a:pt x="752576" y="4478925"/>
                  <a:pt x="727556" y="4487885"/>
                  <a:pt x="725292" y="4486057"/>
                </a:cubicBezTo>
                <a:cubicBezTo>
                  <a:pt x="723751" y="4481256"/>
                  <a:pt x="741295" y="4479806"/>
                  <a:pt x="741295" y="4479806"/>
                </a:cubicBezTo>
                <a:cubicBezTo>
                  <a:pt x="774848" y="4470914"/>
                  <a:pt x="793122" y="4465300"/>
                  <a:pt x="825275" y="4457593"/>
                </a:cubicBezTo>
                <a:cubicBezTo>
                  <a:pt x="827832" y="4456611"/>
                  <a:pt x="858545" y="4450319"/>
                  <a:pt x="857915" y="4447110"/>
                </a:cubicBezTo>
                <a:cubicBezTo>
                  <a:pt x="855653" y="4445282"/>
                  <a:pt x="831982" y="4454478"/>
                  <a:pt x="834539" y="4453496"/>
                </a:cubicBezTo>
                <a:cubicBezTo>
                  <a:pt x="825761" y="4454817"/>
                  <a:pt x="820456" y="4456747"/>
                  <a:pt x="810288" y="4458062"/>
                </a:cubicBezTo>
                <a:cubicBezTo>
                  <a:pt x="823744" y="4451601"/>
                  <a:pt x="838728" y="4451133"/>
                  <a:pt x="851940" y="4446062"/>
                </a:cubicBezTo>
                <a:cubicBezTo>
                  <a:pt x="855653" y="4445282"/>
                  <a:pt x="858931" y="4441328"/>
                  <a:pt x="864237" y="4439399"/>
                </a:cubicBezTo>
                <a:cubicBezTo>
                  <a:pt x="877498" y="4432905"/>
                  <a:pt x="898035" y="4429118"/>
                  <a:pt x="911244" y="4424048"/>
                </a:cubicBezTo>
                <a:cubicBezTo>
                  <a:pt x="907094" y="4426179"/>
                  <a:pt x="917749" y="4422090"/>
                  <a:pt x="917992" y="4420702"/>
                </a:cubicBezTo>
                <a:cubicBezTo>
                  <a:pt x="918763" y="4416308"/>
                  <a:pt x="906426" y="4423201"/>
                  <a:pt x="905268" y="4422998"/>
                </a:cubicBezTo>
                <a:lnTo>
                  <a:pt x="880702" y="4429968"/>
                </a:lnTo>
                <a:lnTo>
                  <a:pt x="861998" y="4438182"/>
                </a:lnTo>
                <a:lnTo>
                  <a:pt x="871233" y="4432654"/>
                </a:lnTo>
                <a:lnTo>
                  <a:pt x="853483" y="4437690"/>
                </a:lnTo>
                <a:cubicBezTo>
                  <a:pt x="836506" y="4442280"/>
                  <a:pt x="819792" y="4446379"/>
                  <a:pt x="803258" y="4449437"/>
                </a:cubicBezTo>
                <a:cubicBezTo>
                  <a:pt x="826071" y="4440032"/>
                  <a:pt x="845633" y="4437697"/>
                  <a:pt x="866413" y="4431756"/>
                </a:cubicBezTo>
                <a:lnTo>
                  <a:pt x="881822" y="4426317"/>
                </a:lnTo>
                <a:lnTo>
                  <a:pt x="887343" y="4423012"/>
                </a:lnTo>
                <a:lnTo>
                  <a:pt x="899140" y="4416726"/>
                </a:lnTo>
                <a:lnTo>
                  <a:pt x="899007" y="4416517"/>
                </a:lnTo>
                <a:cubicBezTo>
                  <a:pt x="898539" y="4416461"/>
                  <a:pt x="897703" y="4416575"/>
                  <a:pt x="896400" y="4416913"/>
                </a:cubicBezTo>
                <a:cubicBezTo>
                  <a:pt x="860098" y="4426753"/>
                  <a:pt x="829051" y="4436084"/>
                  <a:pt x="795740" y="4443588"/>
                </a:cubicBezTo>
                <a:cubicBezTo>
                  <a:pt x="787887" y="4445309"/>
                  <a:pt x="768983" y="4447712"/>
                  <a:pt x="786101" y="4441896"/>
                </a:cubicBezTo>
                <a:cubicBezTo>
                  <a:pt x="806931" y="4435300"/>
                  <a:pt x="829395" y="4427323"/>
                  <a:pt x="852539" y="4421135"/>
                </a:cubicBezTo>
                <a:cubicBezTo>
                  <a:pt x="859042" y="4419177"/>
                  <a:pt x="882623" y="4411633"/>
                  <a:pt x="863437" y="4415656"/>
                </a:cubicBezTo>
                <a:cubicBezTo>
                  <a:pt x="845407" y="4419883"/>
                  <a:pt x="825966" y="4425351"/>
                  <a:pt x="807018" y="4430697"/>
                </a:cubicBezTo>
                <a:lnTo>
                  <a:pt x="784347" y="4437020"/>
                </a:lnTo>
                <a:lnTo>
                  <a:pt x="792972" y="4430592"/>
                </a:lnTo>
                <a:cubicBezTo>
                  <a:pt x="802639" y="4419081"/>
                  <a:pt x="787046" y="4428141"/>
                  <a:pt x="777374" y="4434719"/>
                </a:cubicBezTo>
                <a:lnTo>
                  <a:pt x="763925" y="4442359"/>
                </a:lnTo>
                <a:lnTo>
                  <a:pt x="753562" y="4445005"/>
                </a:lnTo>
                <a:lnTo>
                  <a:pt x="752313" y="4445331"/>
                </a:lnTo>
                <a:lnTo>
                  <a:pt x="757512" y="4441949"/>
                </a:lnTo>
                <a:cubicBezTo>
                  <a:pt x="764493" y="4437364"/>
                  <a:pt x="771480" y="4432947"/>
                  <a:pt x="778508" y="4429349"/>
                </a:cubicBezTo>
                <a:cubicBezTo>
                  <a:pt x="793869" y="4420321"/>
                  <a:pt x="813707" y="4412580"/>
                  <a:pt x="828988" y="4401920"/>
                </a:cubicBezTo>
                <a:cubicBezTo>
                  <a:pt x="845885" y="4391030"/>
                  <a:pt x="821836" y="4402933"/>
                  <a:pt x="812072" y="4407603"/>
                </a:cubicBezTo>
                <a:cubicBezTo>
                  <a:pt x="802308" y="4412275"/>
                  <a:pt x="790943" y="4417446"/>
                  <a:pt x="788022" y="4419504"/>
                </a:cubicBezTo>
                <a:cubicBezTo>
                  <a:pt x="785252" y="4419896"/>
                  <a:pt x="779485" y="4420713"/>
                  <a:pt x="778099" y="4420909"/>
                </a:cubicBezTo>
                <a:cubicBezTo>
                  <a:pt x="774025" y="4423131"/>
                  <a:pt x="772490" y="4424993"/>
                  <a:pt x="769812" y="4427290"/>
                </a:cubicBezTo>
                <a:cubicBezTo>
                  <a:pt x="768429" y="4427486"/>
                  <a:pt x="763952" y="4426201"/>
                  <a:pt x="759661" y="4428726"/>
                </a:cubicBezTo>
                <a:cubicBezTo>
                  <a:pt x="755585" y="4430947"/>
                  <a:pt x="745994" y="4439158"/>
                  <a:pt x="737304" y="4442033"/>
                </a:cubicBezTo>
                <a:cubicBezTo>
                  <a:pt x="723156" y="4447325"/>
                  <a:pt x="742744" y="4434410"/>
                  <a:pt x="747048" y="4432155"/>
                </a:cubicBezTo>
                <a:cubicBezTo>
                  <a:pt x="752646" y="4427800"/>
                  <a:pt x="759489" y="4425187"/>
                  <a:pt x="762409" y="4423129"/>
                </a:cubicBezTo>
                <a:cubicBezTo>
                  <a:pt x="763714" y="4421300"/>
                  <a:pt x="763543" y="4417760"/>
                  <a:pt x="766233" y="4415735"/>
                </a:cubicBezTo>
                <a:cubicBezTo>
                  <a:pt x="769760" y="4411809"/>
                  <a:pt x="777521" y="4407764"/>
                  <a:pt x="786157" y="4403800"/>
                </a:cubicBezTo>
                <a:lnTo>
                  <a:pt x="811246" y="4392397"/>
                </a:lnTo>
                <a:lnTo>
                  <a:pt x="810728" y="4392705"/>
                </a:lnTo>
                <a:lnTo>
                  <a:pt x="809473" y="4393426"/>
                </a:lnTo>
                <a:cubicBezTo>
                  <a:pt x="809244" y="4393563"/>
                  <a:pt x="809373" y="4393499"/>
                  <a:pt x="809758" y="4393281"/>
                </a:cubicBezTo>
                <a:lnTo>
                  <a:pt x="810728" y="4392705"/>
                </a:lnTo>
                <a:lnTo>
                  <a:pt x="811333" y="4392355"/>
                </a:lnTo>
                <a:lnTo>
                  <a:pt x="811246" y="4392397"/>
                </a:lnTo>
                <a:lnTo>
                  <a:pt x="814324" y="4390562"/>
                </a:lnTo>
                <a:cubicBezTo>
                  <a:pt x="818329" y="4388076"/>
                  <a:pt x="823164" y="4384788"/>
                  <a:pt x="822309" y="4383950"/>
                </a:cubicBezTo>
                <a:cubicBezTo>
                  <a:pt x="820767" y="4380878"/>
                  <a:pt x="805564" y="4393172"/>
                  <a:pt x="805564" y="4393172"/>
                </a:cubicBezTo>
                <a:cubicBezTo>
                  <a:pt x="785820" y="4402820"/>
                  <a:pt x="770459" y="4411847"/>
                  <a:pt x="752328" y="4421266"/>
                </a:cubicBezTo>
                <a:cubicBezTo>
                  <a:pt x="748023" y="4423519"/>
                  <a:pt x="742255" y="4424336"/>
                  <a:pt x="735182" y="4426982"/>
                </a:cubicBezTo>
                <a:cubicBezTo>
                  <a:pt x="726801" y="4431458"/>
                  <a:pt x="724205" y="4435388"/>
                  <a:pt x="718357" y="4434572"/>
                </a:cubicBezTo>
                <a:cubicBezTo>
                  <a:pt x="713880" y="4433286"/>
                  <a:pt x="713643" y="4428384"/>
                  <a:pt x="710873" y="4428777"/>
                </a:cubicBezTo>
                <a:cubicBezTo>
                  <a:pt x="703720" y="4429789"/>
                  <a:pt x="684212" y="4444337"/>
                  <a:pt x="675848" y="4449085"/>
                </a:cubicBezTo>
                <a:lnTo>
                  <a:pt x="662353" y="4456866"/>
                </a:lnTo>
                <a:lnTo>
                  <a:pt x="660480" y="4456802"/>
                </a:lnTo>
                <a:lnTo>
                  <a:pt x="655099" y="4457106"/>
                </a:lnTo>
                <a:lnTo>
                  <a:pt x="659351" y="4454469"/>
                </a:lnTo>
                <a:cubicBezTo>
                  <a:pt x="679802" y="4442015"/>
                  <a:pt x="700790" y="4429245"/>
                  <a:pt x="723215" y="4414969"/>
                </a:cubicBezTo>
                <a:cubicBezTo>
                  <a:pt x="727290" y="4412747"/>
                  <a:pt x="736974" y="4406442"/>
                  <a:pt x="748260" y="4399637"/>
                </a:cubicBezTo>
                <a:cubicBezTo>
                  <a:pt x="750950" y="4398227"/>
                  <a:pt x="764502" y="4390570"/>
                  <a:pt x="769841" y="4386927"/>
                </a:cubicBezTo>
                <a:lnTo>
                  <a:pt x="770082" y="4386737"/>
                </a:lnTo>
                <a:lnTo>
                  <a:pt x="760921" y="4390570"/>
                </a:lnTo>
                <a:lnTo>
                  <a:pt x="748042" y="4395962"/>
                </a:lnTo>
                <a:lnTo>
                  <a:pt x="745792" y="4394814"/>
                </a:lnTo>
                <a:lnTo>
                  <a:pt x="742776" y="4392010"/>
                </a:lnTo>
                <a:lnTo>
                  <a:pt x="767026" y="4380768"/>
                </a:lnTo>
                <a:lnTo>
                  <a:pt x="780338" y="4373315"/>
                </a:lnTo>
                <a:lnTo>
                  <a:pt x="780513" y="4373005"/>
                </a:lnTo>
                <a:cubicBezTo>
                  <a:pt x="780995" y="4371875"/>
                  <a:pt x="781383" y="4370756"/>
                  <a:pt x="781560" y="4369834"/>
                </a:cubicBezTo>
                <a:lnTo>
                  <a:pt x="781527" y="4369532"/>
                </a:lnTo>
                <a:lnTo>
                  <a:pt x="769855" y="4374036"/>
                </a:lnTo>
                <a:lnTo>
                  <a:pt x="762073" y="4378423"/>
                </a:lnTo>
                <a:cubicBezTo>
                  <a:pt x="752605" y="4383807"/>
                  <a:pt x="742771" y="4389447"/>
                  <a:pt x="740619" y="4390575"/>
                </a:cubicBezTo>
                <a:cubicBezTo>
                  <a:pt x="729471" y="4395442"/>
                  <a:pt x="719490" y="4400418"/>
                  <a:pt x="711031" y="4403260"/>
                </a:cubicBezTo>
                <a:cubicBezTo>
                  <a:pt x="709647" y="4403456"/>
                  <a:pt x="705184" y="4402442"/>
                  <a:pt x="703799" y="4402639"/>
                </a:cubicBezTo>
                <a:cubicBezTo>
                  <a:pt x="690955" y="4406101"/>
                  <a:pt x="674698" y="4425398"/>
                  <a:pt x="673064" y="4420420"/>
                </a:cubicBezTo>
                <a:cubicBezTo>
                  <a:pt x="673064" y="4420420"/>
                  <a:pt x="677060" y="4416565"/>
                  <a:pt x="679670" y="4412907"/>
                </a:cubicBezTo>
                <a:lnTo>
                  <a:pt x="679607" y="4413792"/>
                </a:lnTo>
                <a:lnTo>
                  <a:pt x="678364" y="4414736"/>
                </a:lnTo>
                <a:cubicBezTo>
                  <a:pt x="679057" y="4414638"/>
                  <a:pt x="679403" y="4414590"/>
                  <a:pt x="679566" y="4414360"/>
                </a:cubicBezTo>
                <a:lnTo>
                  <a:pt x="679607" y="4413792"/>
                </a:lnTo>
                <a:lnTo>
                  <a:pt x="681890" y="4412054"/>
                </a:lnTo>
                <a:lnTo>
                  <a:pt x="683632" y="4411386"/>
                </a:lnTo>
                <a:cubicBezTo>
                  <a:pt x="684677" y="4410758"/>
                  <a:pt x="685347" y="4410184"/>
                  <a:pt x="685347" y="4410184"/>
                </a:cubicBezTo>
                <a:cubicBezTo>
                  <a:pt x="685347" y="4410184"/>
                  <a:pt x="685109" y="4405285"/>
                  <a:pt x="688016" y="4402953"/>
                </a:cubicBezTo>
                <a:cubicBezTo>
                  <a:pt x="693547" y="4397235"/>
                  <a:pt x="711756" y="4389450"/>
                  <a:pt x="717367" y="4385367"/>
                </a:cubicBezTo>
                <a:cubicBezTo>
                  <a:pt x="718751" y="4385172"/>
                  <a:pt x="718580" y="4381631"/>
                  <a:pt x="719886" y="4379802"/>
                </a:cubicBezTo>
                <a:cubicBezTo>
                  <a:pt x="726722" y="4372256"/>
                  <a:pt x="745240" y="4366072"/>
                  <a:pt x="754912" y="4359494"/>
                </a:cubicBezTo>
                <a:cubicBezTo>
                  <a:pt x="764906" y="4354790"/>
                  <a:pt x="777670" y="4349693"/>
                  <a:pt x="791414" y="4340897"/>
                </a:cubicBezTo>
                <a:cubicBezTo>
                  <a:pt x="791414" y="4340897"/>
                  <a:pt x="794336" y="4338837"/>
                  <a:pt x="794243" y="4336933"/>
                </a:cubicBezTo>
                <a:cubicBezTo>
                  <a:pt x="789701" y="4334285"/>
                  <a:pt x="764747" y="4351523"/>
                  <a:pt x="759058" y="4353973"/>
                </a:cubicBezTo>
                <a:cubicBezTo>
                  <a:pt x="728742" y="4368406"/>
                  <a:pt x="699607" y="4384454"/>
                  <a:pt x="670744" y="4401320"/>
                </a:cubicBezTo>
                <a:lnTo>
                  <a:pt x="626905" y="4427747"/>
                </a:lnTo>
                <a:lnTo>
                  <a:pt x="623315" y="4428107"/>
                </a:lnTo>
                <a:lnTo>
                  <a:pt x="614962" y="4429448"/>
                </a:lnTo>
                <a:lnTo>
                  <a:pt x="628214" y="4420188"/>
                </a:lnTo>
                <a:lnTo>
                  <a:pt x="614236" y="4427140"/>
                </a:lnTo>
                <a:lnTo>
                  <a:pt x="613271" y="4423484"/>
                </a:lnTo>
                <a:lnTo>
                  <a:pt x="608000" y="4424739"/>
                </a:lnTo>
                <a:lnTo>
                  <a:pt x="620698" y="4416399"/>
                </a:lnTo>
                <a:lnTo>
                  <a:pt x="625009" y="4414446"/>
                </a:lnTo>
                <a:cubicBezTo>
                  <a:pt x="626431" y="4413887"/>
                  <a:pt x="627314" y="4413670"/>
                  <a:pt x="627252" y="4414017"/>
                </a:cubicBezTo>
                <a:lnTo>
                  <a:pt x="626170" y="4412805"/>
                </a:lnTo>
                <a:lnTo>
                  <a:pt x="643157" y="4401649"/>
                </a:lnTo>
                <a:lnTo>
                  <a:pt x="648998" y="4399942"/>
                </a:lnTo>
                <a:cubicBezTo>
                  <a:pt x="652728" y="4398925"/>
                  <a:pt x="657017" y="4397844"/>
                  <a:pt x="662501" y="4396601"/>
                </a:cubicBezTo>
                <a:cubicBezTo>
                  <a:pt x="665056" y="4395620"/>
                  <a:pt x="688151" y="4390851"/>
                  <a:pt x="678268" y="4390548"/>
                </a:cubicBezTo>
                <a:cubicBezTo>
                  <a:pt x="670892" y="4390684"/>
                  <a:pt x="654931" y="4396704"/>
                  <a:pt x="650062" y="4397279"/>
                </a:cubicBezTo>
                <a:lnTo>
                  <a:pt x="649742" y="4397322"/>
                </a:lnTo>
                <a:lnTo>
                  <a:pt x="654372" y="4394282"/>
                </a:lnTo>
                <a:cubicBezTo>
                  <a:pt x="680862" y="4375181"/>
                  <a:pt x="710608" y="4365763"/>
                  <a:pt x="737018" y="4345030"/>
                </a:cubicBezTo>
                <a:cubicBezTo>
                  <a:pt x="731723" y="4347217"/>
                  <a:pt x="724952" y="4351312"/>
                  <a:pt x="725910" y="4349069"/>
                </a:cubicBezTo>
                <a:lnTo>
                  <a:pt x="729396" y="4344876"/>
                </a:lnTo>
                <a:lnTo>
                  <a:pt x="757735" y="4336313"/>
                </a:lnTo>
                <a:lnTo>
                  <a:pt x="735810" y="4340585"/>
                </a:lnTo>
                <a:lnTo>
                  <a:pt x="737019" y="4339816"/>
                </a:lnTo>
                <a:cubicBezTo>
                  <a:pt x="746647" y="4333969"/>
                  <a:pt x="761555" y="4325178"/>
                  <a:pt x="764655" y="4320833"/>
                </a:cubicBezTo>
                <a:cubicBezTo>
                  <a:pt x="744739" y="4326941"/>
                  <a:pt x="737835" y="4333126"/>
                  <a:pt x="721012" y="4340717"/>
                </a:cubicBezTo>
                <a:cubicBezTo>
                  <a:pt x="698577" y="4352389"/>
                  <a:pt x="716627" y="4341337"/>
                  <a:pt x="722067" y="4333713"/>
                </a:cubicBezTo>
                <a:cubicBezTo>
                  <a:pt x="726199" y="4327919"/>
                  <a:pt x="715164" y="4339898"/>
                  <a:pt x="716297" y="4334530"/>
                </a:cubicBezTo>
                <a:cubicBezTo>
                  <a:pt x="717432" y="4329161"/>
                  <a:pt x="731658" y="4325503"/>
                  <a:pt x="737269" y="4321419"/>
                </a:cubicBezTo>
                <a:cubicBezTo>
                  <a:pt x="744329" y="4318501"/>
                  <a:pt x="752789" y="4315660"/>
                  <a:pt x="759704" y="4309746"/>
                </a:cubicBezTo>
                <a:cubicBezTo>
                  <a:pt x="759704" y="4309746"/>
                  <a:pt x="759660" y="4308861"/>
                  <a:pt x="759782" y="4307748"/>
                </a:cubicBezTo>
                <a:lnTo>
                  <a:pt x="760391" y="4305800"/>
                </a:lnTo>
                <a:lnTo>
                  <a:pt x="756744" y="4307436"/>
                </a:lnTo>
                <a:lnTo>
                  <a:pt x="757048" y="4303812"/>
                </a:lnTo>
                <a:lnTo>
                  <a:pt x="757206" y="4302751"/>
                </a:lnTo>
                <a:lnTo>
                  <a:pt x="786810" y="4288363"/>
                </a:lnTo>
                <a:lnTo>
                  <a:pt x="791003" y="4284458"/>
                </a:lnTo>
                <a:cubicBezTo>
                  <a:pt x="797209" y="4277360"/>
                  <a:pt x="769618" y="4293196"/>
                  <a:pt x="763428" y="4295512"/>
                </a:cubicBezTo>
                <a:cubicBezTo>
                  <a:pt x="750756" y="4302513"/>
                  <a:pt x="741072" y="4308818"/>
                  <a:pt x="735303" y="4309634"/>
                </a:cubicBezTo>
                <a:cubicBezTo>
                  <a:pt x="714095" y="4317845"/>
                  <a:pt x="700120" y="4326676"/>
                  <a:pt x="678897" y="4334613"/>
                </a:cubicBezTo>
                <a:cubicBezTo>
                  <a:pt x="695484" y="4322123"/>
                  <a:pt x="712631" y="4316407"/>
                  <a:pt x="730682" y="4305355"/>
                </a:cubicBezTo>
                <a:cubicBezTo>
                  <a:pt x="739280" y="4300575"/>
                  <a:pt x="749122" y="4297537"/>
                  <a:pt x="754561" y="4289913"/>
                </a:cubicBezTo>
                <a:cubicBezTo>
                  <a:pt x="755787" y="4286450"/>
                  <a:pt x="755708" y="4284816"/>
                  <a:pt x="758385" y="4282518"/>
                </a:cubicBezTo>
                <a:cubicBezTo>
                  <a:pt x="761843" y="4279563"/>
                  <a:pt x="766129" y="4278133"/>
                  <a:pt x="770589" y="4276680"/>
                </a:cubicBezTo>
                <a:lnTo>
                  <a:pt x="777096" y="4273739"/>
                </a:lnTo>
                <a:lnTo>
                  <a:pt x="779627" y="4270706"/>
                </a:lnTo>
                <a:lnTo>
                  <a:pt x="779564" y="4271590"/>
                </a:lnTo>
                <a:lnTo>
                  <a:pt x="778322" y="4272535"/>
                </a:lnTo>
                <a:cubicBezTo>
                  <a:pt x="779015" y="4272438"/>
                  <a:pt x="779361" y="4272388"/>
                  <a:pt x="779523" y="4272159"/>
                </a:cubicBezTo>
                <a:lnTo>
                  <a:pt x="779564" y="4271590"/>
                </a:lnTo>
                <a:lnTo>
                  <a:pt x="781848" y="4269854"/>
                </a:lnTo>
                <a:lnTo>
                  <a:pt x="782738" y="4269512"/>
                </a:lnTo>
                <a:lnTo>
                  <a:pt x="782648" y="4269245"/>
                </a:lnTo>
                <a:lnTo>
                  <a:pt x="781848" y="4269854"/>
                </a:lnTo>
                <a:lnTo>
                  <a:pt x="779627" y="4270706"/>
                </a:lnTo>
                <a:cubicBezTo>
                  <a:pt x="780701" y="4270074"/>
                  <a:pt x="781688" y="4269472"/>
                  <a:pt x="782433" y="4269024"/>
                </a:cubicBezTo>
                <a:lnTo>
                  <a:pt x="782553" y="4268956"/>
                </a:lnTo>
                <a:lnTo>
                  <a:pt x="781811" y="4266731"/>
                </a:lnTo>
                <a:cubicBezTo>
                  <a:pt x="781332" y="4264674"/>
                  <a:pt x="781231" y="4262564"/>
                  <a:pt x="782039" y="4262448"/>
                </a:cubicBezTo>
                <a:cubicBezTo>
                  <a:pt x="782669" y="4261059"/>
                  <a:pt x="784842" y="4259774"/>
                  <a:pt x="787765" y="4258495"/>
                </a:cubicBezTo>
                <a:lnTo>
                  <a:pt x="794686" y="4255838"/>
                </a:lnTo>
                <a:lnTo>
                  <a:pt x="802619" y="4251347"/>
                </a:lnTo>
                <a:lnTo>
                  <a:pt x="810285" y="4247290"/>
                </a:lnTo>
                <a:lnTo>
                  <a:pt x="812759" y="4244395"/>
                </a:lnTo>
                <a:cubicBezTo>
                  <a:pt x="812759" y="4244395"/>
                  <a:pt x="812749" y="4244174"/>
                  <a:pt x="812737" y="4243898"/>
                </a:cubicBezTo>
                <a:lnTo>
                  <a:pt x="812706" y="4243276"/>
                </a:lnTo>
                <a:lnTo>
                  <a:pt x="812696" y="4243067"/>
                </a:lnTo>
                <a:cubicBezTo>
                  <a:pt x="812685" y="4242846"/>
                  <a:pt x="812681" y="4242735"/>
                  <a:pt x="812688" y="4242902"/>
                </a:cubicBezTo>
                <a:lnTo>
                  <a:pt x="812706" y="4243276"/>
                </a:lnTo>
                <a:lnTo>
                  <a:pt x="812759" y="4244395"/>
                </a:lnTo>
                <a:cubicBezTo>
                  <a:pt x="801454" y="4245996"/>
                  <a:pt x="796015" y="4253618"/>
                  <a:pt x="785942" y="4256689"/>
                </a:cubicBezTo>
                <a:cubicBezTo>
                  <a:pt x="778829" y="4258518"/>
                  <a:pt x="772085" y="4260774"/>
                  <a:pt x="765196" y="4263668"/>
                </a:cubicBezTo>
                <a:lnTo>
                  <a:pt x="753248" y="4269641"/>
                </a:lnTo>
                <a:lnTo>
                  <a:pt x="726862" y="4285548"/>
                </a:lnTo>
                <a:lnTo>
                  <a:pt x="723272" y="4285906"/>
                </a:lnTo>
                <a:lnTo>
                  <a:pt x="714920" y="4287247"/>
                </a:lnTo>
                <a:lnTo>
                  <a:pt x="728171" y="4277988"/>
                </a:lnTo>
                <a:lnTo>
                  <a:pt x="714194" y="4284939"/>
                </a:lnTo>
                <a:lnTo>
                  <a:pt x="713228" y="4281283"/>
                </a:lnTo>
                <a:lnTo>
                  <a:pt x="707958" y="4282538"/>
                </a:lnTo>
                <a:lnTo>
                  <a:pt x="720656" y="4274198"/>
                </a:lnTo>
                <a:lnTo>
                  <a:pt x="724967" y="4272246"/>
                </a:lnTo>
                <a:cubicBezTo>
                  <a:pt x="726389" y="4271687"/>
                  <a:pt x="727272" y="4271469"/>
                  <a:pt x="727210" y="4271816"/>
                </a:cubicBezTo>
                <a:lnTo>
                  <a:pt x="726127" y="4270605"/>
                </a:lnTo>
                <a:lnTo>
                  <a:pt x="743115" y="4259447"/>
                </a:lnTo>
                <a:lnTo>
                  <a:pt x="748955" y="4257742"/>
                </a:lnTo>
                <a:cubicBezTo>
                  <a:pt x="752686" y="4256724"/>
                  <a:pt x="756975" y="4255644"/>
                  <a:pt x="762459" y="4254401"/>
                </a:cubicBezTo>
                <a:lnTo>
                  <a:pt x="764507" y="4253854"/>
                </a:lnTo>
                <a:lnTo>
                  <a:pt x="754230" y="4254323"/>
                </a:lnTo>
                <a:lnTo>
                  <a:pt x="754675" y="4253984"/>
                </a:lnTo>
                <a:lnTo>
                  <a:pt x="750019" y="4255080"/>
                </a:lnTo>
                <a:lnTo>
                  <a:pt x="749700" y="4255123"/>
                </a:lnTo>
                <a:lnTo>
                  <a:pt x="754332" y="4252081"/>
                </a:lnTo>
                <a:lnTo>
                  <a:pt x="771198" y="4241451"/>
                </a:lnTo>
                <a:lnTo>
                  <a:pt x="768049" y="4242225"/>
                </a:lnTo>
                <a:cubicBezTo>
                  <a:pt x="768029" y="4241816"/>
                  <a:pt x="769405" y="4240559"/>
                  <a:pt x="771130" y="4239060"/>
                </a:cubicBezTo>
                <a:lnTo>
                  <a:pt x="772535" y="4237804"/>
                </a:lnTo>
                <a:lnTo>
                  <a:pt x="783935" y="4234325"/>
                </a:lnTo>
                <a:lnTo>
                  <a:pt x="792621" y="4229698"/>
                </a:lnTo>
                <a:lnTo>
                  <a:pt x="788556" y="4230406"/>
                </a:lnTo>
                <a:lnTo>
                  <a:pt x="776665" y="4233513"/>
                </a:lnTo>
                <a:lnTo>
                  <a:pt x="777257" y="4232016"/>
                </a:lnTo>
                <a:cubicBezTo>
                  <a:pt x="776177" y="4231976"/>
                  <a:pt x="773347" y="4232907"/>
                  <a:pt x="767719" y="4235418"/>
                </a:cubicBezTo>
                <a:lnTo>
                  <a:pt x="765540" y="4236411"/>
                </a:lnTo>
                <a:lnTo>
                  <a:pt x="751674" y="4240003"/>
                </a:lnTo>
                <a:cubicBezTo>
                  <a:pt x="745452" y="4241418"/>
                  <a:pt x="739114" y="4242570"/>
                  <a:pt x="732544" y="4243205"/>
                </a:cubicBezTo>
                <a:lnTo>
                  <a:pt x="734971" y="4242293"/>
                </a:lnTo>
                <a:lnTo>
                  <a:pt x="703820" y="4249799"/>
                </a:lnTo>
                <a:cubicBezTo>
                  <a:pt x="689803" y="4253241"/>
                  <a:pt x="676280" y="4256410"/>
                  <a:pt x="663577" y="4258591"/>
                </a:cubicBezTo>
                <a:cubicBezTo>
                  <a:pt x="678137" y="4253757"/>
                  <a:pt x="694777" y="4249525"/>
                  <a:pt x="710250" y="4246280"/>
                </a:cubicBezTo>
                <a:lnTo>
                  <a:pt x="725775" y="4241615"/>
                </a:lnTo>
                <a:cubicBezTo>
                  <a:pt x="725906" y="4240863"/>
                  <a:pt x="725209" y="4240444"/>
                  <a:pt x="724051" y="4240250"/>
                </a:cubicBezTo>
                <a:lnTo>
                  <a:pt x="723372" y="4240251"/>
                </a:lnTo>
                <a:lnTo>
                  <a:pt x="718435" y="4241533"/>
                </a:lnTo>
                <a:lnTo>
                  <a:pt x="720338" y="4240478"/>
                </a:lnTo>
                <a:lnTo>
                  <a:pt x="720757" y="4240254"/>
                </a:lnTo>
                <a:lnTo>
                  <a:pt x="719554" y="4240255"/>
                </a:lnTo>
                <a:cubicBezTo>
                  <a:pt x="716120" y="4240577"/>
                  <a:pt x="712300" y="4241395"/>
                  <a:pt x="711021" y="4241886"/>
                </a:cubicBezTo>
                <a:cubicBezTo>
                  <a:pt x="676362" y="4249153"/>
                  <a:pt x="636974" y="4262982"/>
                  <a:pt x="605783" y="4266329"/>
                </a:cubicBezTo>
                <a:cubicBezTo>
                  <a:pt x="634762" y="4255203"/>
                  <a:pt x="672456" y="4249898"/>
                  <a:pt x="702539" y="4240398"/>
                </a:cubicBezTo>
                <a:cubicBezTo>
                  <a:pt x="693478" y="4243337"/>
                  <a:pt x="710159" y="4238874"/>
                  <a:pt x="709286" y="4237052"/>
                </a:cubicBezTo>
                <a:cubicBezTo>
                  <a:pt x="707460" y="4233870"/>
                  <a:pt x="702782" y="4239011"/>
                  <a:pt x="702782" y="4239011"/>
                </a:cubicBezTo>
                <a:cubicBezTo>
                  <a:pt x="684174" y="4243135"/>
                  <a:pt x="666241" y="4247377"/>
                  <a:pt x="648681" y="4251328"/>
                </a:cubicBezTo>
                <a:lnTo>
                  <a:pt x="613815" y="4258433"/>
                </a:lnTo>
                <a:lnTo>
                  <a:pt x="618311" y="4256020"/>
                </a:lnTo>
                <a:lnTo>
                  <a:pt x="618498" y="4255893"/>
                </a:lnTo>
                <a:lnTo>
                  <a:pt x="620009" y="4255475"/>
                </a:lnTo>
                <a:cubicBezTo>
                  <a:pt x="623916" y="4254730"/>
                  <a:pt x="644066" y="4250876"/>
                  <a:pt x="644309" y="4249488"/>
                </a:cubicBezTo>
                <a:cubicBezTo>
                  <a:pt x="645080" y="4245094"/>
                  <a:pt x="624687" y="4250335"/>
                  <a:pt x="627001" y="4250741"/>
                </a:cubicBezTo>
                <a:lnTo>
                  <a:pt x="625271" y="4251205"/>
                </a:lnTo>
                <a:lnTo>
                  <a:pt x="625973" y="4248660"/>
                </a:lnTo>
                <a:cubicBezTo>
                  <a:pt x="624958" y="4248688"/>
                  <a:pt x="622878" y="4249505"/>
                  <a:pt x="620322" y="4250706"/>
                </a:cubicBezTo>
                <a:lnTo>
                  <a:pt x="613883" y="4254002"/>
                </a:lnTo>
                <a:lnTo>
                  <a:pt x="608970" y="4254968"/>
                </a:lnTo>
                <a:cubicBezTo>
                  <a:pt x="605744" y="4252970"/>
                  <a:pt x="623773" y="4248744"/>
                  <a:pt x="623773" y="4248744"/>
                </a:cubicBezTo>
                <a:cubicBezTo>
                  <a:pt x="658048" y="4241410"/>
                  <a:pt x="687887" y="4233297"/>
                  <a:pt x="716095" y="4226565"/>
                </a:cubicBezTo>
                <a:cubicBezTo>
                  <a:pt x="717054" y="4226197"/>
                  <a:pt x="722303" y="4225107"/>
                  <a:pt x="728469" y="4223646"/>
                </a:cubicBezTo>
                <a:lnTo>
                  <a:pt x="733347" y="4222438"/>
                </a:lnTo>
                <a:lnTo>
                  <a:pt x="732988" y="4222274"/>
                </a:lnTo>
                <a:cubicBezTo>
                  <a:pt x="731770" y="4221709"/>
                  <a:pt x="730506" y="4221090"/>
                  <a:pt x="729540" y="4220495"/>
                </a:cubicBezTo>
                <a:lnTo>
                  <a:pt x="728675" y="4219635"/>
                </a:lnTo>
                <a:lnTo>
                  <a:pt x="707990" y="4224338"/>
                </a:lnTo>
                <a:cubicBezTo>
                  <a:pt x="695643" y="4227327"/>
                  <a:pt x="683434" y="4230370"/>
                  <a:pt x="670589" y="4233360"/>
                </a:cubicBezTo>
                <a:cubicBezTo>
                  <a:pt x="669433" y="4233156"/>
                  <a:pt x="644412" y="4242116"/>
                  <a:pt x="642148" y="4240288"/>
                </a:cubicBezTo>
                <a:cubicBezTo>
                  <a:pt x="641377" y="4237888"/>
                  <a:pt x="645377" y="4236325"/>
                  <a:pt x="649571" y="4235362"/>
                </a:cubicBezTo>
                <a:lnTo>
                  <a:pt x="651270" y="4235066"/>
                </a:lnTo>
                <a:lnTo>
                  <a:pt x="653649" y="4233297"/>
                </a:lnTo>
                <a:cubicBezTo>
                  <a:pt x="658920" y="4229858"/>
                  <a:pt x="667604" y="4225015"/>
                  <a:pt x="669118" y="4223876"/>
                </a:cubicBezTo>
                <a:cubicBezTo>
                  <a:pt x="675110" y="4220492"/>
                  <a:pt x="679768" y="4217726"/>
                  <a:pt x="683800" y="4215231"/>
                </a:cubicBezTo>
                <a:lnTo>
                  <a:pt x="685889" y="4213891"/>
                </a:lnTo>
                <a:lnTo>
                  <a:pt x="704032" y="4208943"/>
                </a:lnTo>
                <a:lnTo>
                  <a:pt x="683265" y="4218584"/>
                </a:lnTo>
                <a:cubicBezTo>
                  <a:pt x="679173" y="4220397"/>
                  <a:pt x="668688" y="4227894"/>
                  <a:pt x="660134" y="4232729"/>
                </a:cubicBezTo>
                <a:lnTo>
                  <a:pt x="657201" y="4234131"/>
                </a:lnTo>
                <a:lnTo>
                  <a:pt x="657400" y="4234109"/>
                </a:lnTo>
                <a:cubicBezTo>
                  <a:pt x="657876" y="4234061"/>
                  <a:pt x="658150" y="4234038"/>
                  <a:pt x="658150" y="4234038"/>
                </a:cubicBezTo>
                <a:cubicBezTo>
                  <a:pt x="683315" y="4227368"/>
                  <a:pt x="699885" y="4222543"/>
                  <a:pt x="720163" y="4217297"/>
                </a:cubicBezTo>
                <a:lnTo>
                  <a:pt x="732354" y="4214259"/>
                </a:lnTo>
                <a:lnTo>
                  <a:pt x="736428" y="4211337"/>
                </a:lnTo>
                <a:lnTo>
                  <a:pt x="737826" y="4210418"/>
                </a:lnTo>
                <a:lnTo>
                  <a:pt x="733989" y="4211211"/>
                </a:lnTo>
                <a:cubicBezTo>
                  <a:pt x="731924" y="4211597"/>
                  <a:pt x="729687" y="4211964"/>
                  <a:pt x="727144" y="4212292"/>
                </a:cubicBezTo>
                <a:cubicBezTo>
                  <a:pt x="730509" y="4210679"/>
                  <a:pt x="733968" y="4209439"/>
                  <a:pt x="737470" y="4208406"/>
                </a:cubicBezTo>
                <a:lnTo>
                  <a:pt x="743139" y="4206998"/>
                </a:lnTo>
                <a:lnTo>
                  <a:pt x="752041" y="4201553"/>
                </a:lnTo>
                <a:cubicBezTo>
                  <a:pt x="755144" y="4199726"/>
                  <a:pt x="757616" y="4198332"/>
                  <a:pt x="758693" y="4197768"/>
                </a:cubicBezTo>
                <a:cubicBezTo>
                  <a:pt x="760418" y="4196222"/>
                  <a:pt x="761204" y="4195267"/>
                  <a:pt x="761255" y="4194772"/>
                </a:cubicBezTo>
                <a:lnTo>
                  <a:pt x="759854" y="4194596"/>
                </a:lnTo>
                <a:lnTo>
                  <a:pt x="757715" y="4195142"/>
                </a:lnTo>
                <a:lnTo>
                  <a:pt x="754439" y="4196293"/>
                </a:lnTo>
                <a:cubicBezTo>
                  <a:pt x="744202" y="4200427"/>
                  <a:pt x="726041" y="4209550"/>
                  <a:pt x="725933" y="4207338"/>
                </a:cubicBezTo>
                <a:cubicBezTo>
                  <a:pt x="725548" y="4206570"/>
                  <a:pt x="727010" y="4204993"/>
                  <a:pt x="729181" y="4203172"/>
                </a:cubicBezTo>
                <a:lnTo>
                  <a:pt x="731520" y="4201419"/>
                </a:lnTo>
                <a:lnTo>
                  <a:pt x="734327" y="4200650"/>
                </a:lnTo>
                <a:lnTo>
                  <a:pt x="720113" y="4203668"/>
                </a:lnTo>
                <a:cubicBezTo>
                  <a:pt x="731521" y="4198965"/>
                  <a:pt x="742115" y="4196031"/>
                  <a:pt x="752454" y="4193529"/>
                </a:cubicBezTo>
                <a:lnTo>
                  <a:pt x="764221" y="4190649"/>
                </a:lnTo>
                <a:lnTo>
                  <a:pt x="765023" y="4189852"/>
                </a:lnTo>
                <a:lnTo>
                  <a:pt x="737687" y="4197351"/>
                </a:lnTo>
                <a:lnTo>
                  <a:pt x="736608" y="4197608"/>
                </a:lnTo>
                <a:lnTo>
                  <a:pt x="736670" y="4197560"/>
                </a:lnTo>
                <a:cubicBezTo>
                  <a:pt x="741554" y="4194094"/>
                  <a:pt x="744703" y="4191934"/>
                  <a:pt x="736983" y="4195631"/>
                </a:cubicBezTo>
                <a:lnTo>
                  <a:pt x="724436" y="4200489"/>
                </a:lnTo>
                <a:lnTo>
                  <a:pt x="699458" y="4206406"/>
                </a:lnTo>
                <a:lnTo>
                  <a:pt x="696040" y="4207371"/>
                </a:lnTo>
                <a:lnTo>
                  <a:pt x="706158" y="4200786"/>
                </a:lnTo>
                <a:lnTo>
                  <a:pt x="710227" y="4198239"/>
                </a:lnTo>
                <a:lnTo>
                  <a:pt x="705369" y="4199099"/>
                </a:lnTo>
                <a:cubicBezTo>
                  <a:pt x="697543" y="4200229"/>
                  <a:pt x="690118" y="4200490"/>
                  <a:pt x="702956" y="4196128"/>
                </a:cubicBezTo>
                <a:lnTo>
                  <a:pt x="726390" y="4188497"/>
                </a:lnTo>
                <a:lnTo>
                  <a:pt x="728508" y="4187266"/>
                </a:lnTo>
                <a:lnTo>
                  <a:pt x="722791" y="4188440"/>
                </a:lnTo>
                <a:lnTo>
                  <a:pt x="718953" y="4190623"/>
                </a:lnTo>
                <a:lnTo>
                  <a:pt x="716965" y="4189526"/>
                </a:lnTo>
                <a:lnTo>
                  <a:pt x="713697" y="4189900"/>
                </a:lnTo>
                <a:lnTo>
                  <a:pt x="709460" y="4192488"/>
                </a:lnTo>
                <a:cubicBezTo>
                  <a:pt x="707337" y="4193410"/>
                  <a:pt x="705800" y="4193396"/>
                  <a:pt x="705192" y="4191630"/>
                </a:cubicBezTo>
                <a:cubicBezTo>
                  <a:pt x="705211" y="4192040"/>
                  <a:pt x="706173" y="4191476"/>
                  <a:pt x="707664" y="4190334"/>
                </a:cubicBezTo>
                <a:lnTo>
                  <a:pt x="708070" y="4189992"/>
                </a:lnTo>
                <a:lnTo>
                  <a:pt x="706412" y="4189827"/>
                </a:lnTo>
                <a:lnTo>
                  <a:pt x="706395" y="4189805"/>
                </a:lnTo>
                <a:lnTo>
                  <a:pt x="701203" y="4191252"/>
                </a:lnTo>
                <a:lnTo>
                  <a:pt x="705164" y="4188301"/>
                </a:lnTo>
                <a:lnTo>
                  <a:pt x="705137" y="4188269"/>
                </a:lnTo>
                <a:cubicBezTo>
                  <a:pt x="705184" y="4186885"/>
                  <a:pt x="706941" y="4184850"/>
                  <a:pt x="709896" y="4182369"/>
                </a:cubicBezTo>
                <a:lnTo>
                  <a:pt x="712619" y="4180418"/>
                </a:lnTo>
                <a:lnTo>
                  <a:pt x="712829" y="4179687"/>
                </a:lnTo>
                <a:cubicBezTo>
                  <a:pt x="712068" y="4177688"/>
                  <a:pt x="701484" y="4184017"/>
                  <a:pt x="694231" y="4188950"/>
                </a:cubicBezTo>
                <a:lnTo>
                  <a:pt x="680780" y="4196591"/>
                </a:lnTo>
                <a:lnTo>
                  <a:pt x="670418" y="4199238"/>
                </a:lnTo>
                <a:lnTo>
                  <a:pt x="669169" y="4199562"/>
                </a:lnTo>
                <a:lnTo>
                  <a:pt x="674369" y="4196181"/>
                </a:lnTo>
                <a:cubicBezTo>
                  <a:pt x="681348" y="4191596"/>
                  <a:pt x="688337" y="4187179"/>
                  <a:pt x="695365" y="4183581"/>
                </a:cubicBezTo>
                <a:cubicBezTo>
                  <a:pt x="699204" y="4181323"/>
                  <a:pt x="703325" y="4179148"/>
                  <a:pt x="707582" y="4176985"/>
                </a:cubicBezTo>
                <a:lnTo>
                  <a:pt x="716833" y="4172374"/>
                </a:lnTo>
                <a:lnTo>
                  <a:pt x="716516" y="4171799"/>
                </a:lnTo>
                <a:cubicBezTo>
                  <a:pt x="715908" y="4170652"/>
                  <a:pt x="715522" y="4169883"/>
                  <a:pt x="715522" y="4169883"/>
                </a:cubicBezTo>
                <a:cubicBezTo>
                  <a:pt x="712754" y="4170276"/>
                  <a:pt x="700148" y="4178639"/>
                  <a:pt x="694380" y="4179455"/>
                </a:cubicBezTo>
                <a:cubicBezTo>
                  <a:pt x="694380" y="4179455"/>
                  <a:pt x="687843" y="4180380"/>
                  <a:pt x="693625" y="4176256"/>
                </a:cubicBezTo>
                <a:lnTo>
                  <a:pt x="695497" y="4175064"/>
                </a:lnTo>
                <a:lnTo>
                  <a:pt x="694955" y="4175141"/>
                </a:lnTo>
                <a:cubicBezTo>
                  <a:pt x="690881" y="4177362"/>
                  <a:pt x="689345" y="4179224"/>
                  <a:pt x="686668" y="4181522"/>
                </a:cubicBezTo>
                <a:cubicBezTo>
                  <a:pt x="685284" y="4181717"/>
                  <a:pt x="680807" y="4180432"/>
                  <a:pt x="676515" y="4182958"/>
                </a:cubicBezTo>
                <a:cubicBezTo>
                  <a:pt x="672441" y="4185178"/>
                  <a:pt x="662850" y="4193390"/>
                  <a:pt x="654160" y="4196265"/>
                </a:cubicBezTo>
                <a:cubicBezTo>
                  <a:pt x="640012" y="4201556"/>
                  <a:pt x="659598" y="4188642"/>
                  <a:pt x="663904" y="4186387"/>
                </a:cubicBezTo>
                <a:cubicBezTo>
                  <a:pt x="669501" y="4182032"/>
                  <a:pt x="676345" y="4179419"/>
                  <a:pt x="679265" y="4177360"/>
                </a:cubicBezTo>
                <a:cubicBezTo>
                  <a:pt x="679918" y="4176445"/>
                  <a:pt x="680201" y="4175103"/>
                  <a:pt x="680657" y="4173736"/>
                </a:cubicBezTo>
                <a:lnTo>
                  <a:pt x="681934" y="4171757"/>
                </a:lnTo>
                <a:lnTo>
                  <a:pt x="677999" y="4173284"/>
                </a:lnTo>
                <a:cubicBezTo>
                  <a:pt x="675863" y="4173989"/>
                  <a:pt x="674322" y="4174275"/>
                  <a:pt x="673897" y="4173856"/>
                </a:cubicBezTo>
                <a:cubicBezTo>
                  <a:pt x="673713" y="4173675"/>
                  <a:pt x="673771" y="4173381"/>
                  <a:pt x="674022" y="4172997"/>
                </a:cubicBezTo>
                <a:lnTo>
                  <a:pt x="674197" y="4172807"/>
                </a:lnTo>
                <a:lnTo>
                  <a:pt x="669185" y="4175497"/>
                </a:lnTo>
                <a:cubicBezTo>
                  <a:pt x="664879" y="4177752"/>
                  <a:pt x="659111" y="4178568"/>
                  <a:pt x="652037" y="4181214"/>
                </a:cubicBezTo>
                <a:cubicBezTo>
                  <a:pt x="643657" y="4185689"/>
                  <a:pt x="641061" y="4189620"/>
                  <a:pt x="635213" y="4188803"/>
                </a:cubicBezTo>
                <a:cubicBezTo>
                  <a:pt x="630736" y="4187517"/>
                  <a:pt x="630498" y="4182617"/>
                  <a:pt x="627729" y="4183008"/>
                </a:cubicBezTo>
                <a:cubicBezTo>
                  <a:pt x="620577" y="4184020"/>
                  <a:pt x="601068" y="4198569"/>
                  <a:pt x="592703" y="4203317"/>
                </a:cubicBezTo>
                <a:lnTo>
                  <a:pt x="579207" y="4211097"/>
                </a:lnTo>
                <a:lnTo>
                  <a:pt x="577335" y="4211032"/>
                </a:lnTo>
                <a:lnTo>
                  <a:pt x="571954" y="4211339"/>
                </a:lnTo>
                <a:lnTo>
                  <a:pt x="576207" y="4208701"/>
                </a:lnTo>
                <a:cubicBezTo>
                  <a:pt x="596659" y="4196246"/>
                  <a:pt x="617645" y="4183476"/>
                  <a:pt x="640071" y="4169201"/>
                </a:cubicBezTo>
                <a:cubicBezTo>
                  <a:pt x="644145" y="4166979"/>
                  <a:pt x="653830" y="4160674"/>
                  <a:pt x="665115" y="4153868"/>
                </a:cubicBezTo>
                <a:cubicBezTo>
                  <a:pt x="669420" y="4151614"/>
                  <a:pt x="701527" y="4133364"/>
                  <a:pt x="683318" y="4141149"/>
                </a:cubicBezTo>
                <a:cubicBezTo>
                  <a:pt x="674784" y="4144824"/>
                  <a:pt x="676855" y="4143229"/>
                  <a:pt x="681398" y="4140461"/>
                </a:cubicBezTo>
                <a:lnTo>
                  <a:pt x="687208" y="4137029"/>
                </a:lnTo>
                <a:lnTo>
                  <a:pt x="686059" y="4131662"/>
                </a:lnTo>
                <a:lnTo>
                  <a:pt x="684679" y="4131965"/>
                </a:lnTo>
                <a:lnTo>
                  <a:pt x="678958" y="4132639"/>
                </a:lnTo>
                <a:lnTo>
                  <a:pt x="678928" y="4132656"/>
                </a:lnTo>
                <a:cubicBezTo>
                  <a:pt x="669460" y="4138039"/>
                  <a:pt x="659628" y="4143679"/>
                  <a:pt x="657475" y="4144806"/>
                </a:cubicBezTo>
                <a:cubicBezTo>
                  <a:pt x="646326" y="4149673"/>
                  <a:pt x="636346" y="4154650"/>
                  <a:pt x="627887" y="4157492"/>
                </a:cubicBezTo>
                <a:cubicBezTo>
                  <a:pt x="626503" y="4157687"/>
                  <a:pt x="622039" y="4156674"/>
                  <a:pt x="620655" y="4156870"/>
                </a:cubicBezTo>
                <a:cubicBezTo>
                  <a:pt x="607812" y="4160332"/>
                  <a:pt x="591555" y="4179629"/>
                  <a:pt x="589920" y="4174652"/>
                </a:cubicBezTo>
                <a:cubicBezTo>
                  <a:pt x="589920" y="4174652"/>
                  <a:pt x="593915" y="4170797"/>
                  <a:pt x="596526" y="4167137"/>
                </a:cubicBezTo>
                <a:lnTo>
                  <a:pt x="596462" y="4168023"/>
                </a:lnTo>
                <a:lnTo>
                  <a:pt x="595221" y="4168967"/>
                </a:lnTo>
                <a:cubicBezTo>
                  <a:pt x="595913" y="4168870"/>
                  <a:pt x="596259" y="4168821"/>
                  <a:pt x="596421" y="4168592"/>
                </a:cubicBezTo>
                <a:lnTo>
                  <a:pt x="596462" y="4168023"/>
                </a:lnTo>
                <a:lnTo>
                  <a:pt x="598746" y="4166286"/>
                </a:lnTo>
                <a:lnTo>
                  <a:pt x="600489" y="4165619"/>
                </a:lnTo>
                <a:cubicBezTo>
                  <a:pt x="601533" y="4164990"/>
                  <a:pt x="602202" y="4164415"/>
                  <a:pt x="602202" y="4164415"/>
                </a:cubicBezTo>
                <a:cubicBezTo>
                  <a:pt x="602202" y="4164415"/>
                  <a:pt x="601964" y="4159514"/>
                  <a:pt x="604872" y="4157185"/>
                </a:cubicBezTo>
                <a:lnTo>
                  <a:pt x="607517" y="4155205"/>
                </a:lnTo>
                <a:lnTo>
                  <a:pt x="605889" y="4155971"/>
                </a:lnTo>
                <a:cubicBezTo>
                  <a:pt x="586742" y="4164567"/>
                  <a:pt x="568285" y="4172397"/>
                  <a:pt x="550894" y="4179137"/>
                </a:cubicBezTo>
                <a:lnTo>
                  <a:pt x="586565" y="4160231"/>
                </a:lnTo>
                <a:lnTo>
                  <a:pt x="582041" y="4158902"/>
                </a:lnTo>
                <a:lnTo>
                  <a:pt x="543759" y="4181980"/>
                </a:lnTo>
                <a:lnTo>
                  <a:pt x="540169" y="4182337"/>
                </a:lnTo>
                <a:lnTo>
                  <a:pt x="531818" y="4183679"/>
                </a:lnTo>
                <a:lnTo>
                  <a:pt x="545070" y="4174419"/>
                </a:lnTo>
                <a:lnTo>
                  <a:pt x="531091" y="4181371"/>
                </a:lnTo>
                <a:lnTo>
                  <a:pt x="530127" y="4177715"/>
                </a:lnTo>
                <a:lnTo>
                  <a:pt x="524855" y="4178971"/>
                </a:lnTo>
                <a:lnTo>
                  <a:pt x="537554" y="4170631"/>
                </a:lnTo>
                <a:lnTo>
                  <a:pt x="541866" y="4168678"/>
                </a:lnTo>
                <a:cubicBezTo>
                  <a:pt x="543286" y="4168118"/>
                  <a:pt x="544169" y="4167901"/>
                  <a:pt x="544108" y="4168249"/>
                </a:cubicBezTo>
                <a:lnTo>
                  <a:pt x="543024" y="4167038"/>
                </a:lnTo>
                <a:lnTo>
                  <a:pt x="560014" y="4155879"/>
                </a:lnTo>
                <a:lnTo>
                  <a:pt x="565854" y="4154173"/>
                </a:lnTo>
                <a:cubicBezTo>
                  <a:pt x="569585" y="4153155"/>
                  <a:pt x="573873" y="4152076"/>
                  <a:pt x="579356" y="4150833"/>
                </a:cubicBezTo>
                <a:cubicBezTo>
                  <a:pt x="579996" y="4150587"/>
                  <a:pt x="581918" y="4150104"/>
                  <a:pt x="584288" y="4149516"/>
                </a:cubicBezTo>
                <a:lnTo>
                  <a:pt x="586388" y="4148974"/>
                </a:lnTo>
                <a:lnTo>
                  <a:pt x="589904" y="4145564"/>
                </a:lnTo>
                <a:lnTo>
                  <a:pt x="588289" y="4145807"/>
                </a:lnTo>
                <a:cubicBezTo>
                  <a:pt x="580460" y="4147585"/>
                  <a:pt x="570570" y="4151079"/>
                  <a:pt x="566918" y="4151511"/>
                </a:cubicBezTo>
                <a:lnTo>
                  <a:pt x="566598" y="4151554"/>
                </a:lnTo>
                <a:lnTo>
                  <a:pt x="571229" y="4148513"/>
                </a:lnTo>
                <a:cubicBezTo>
                  <a:pt x="597718" y="4129412"/>
                  <a:pt x="627465" y="4119995"/>
                  <a:pt x="653874" y="4099261"/>
                </a:cubicBezTo>
                <a:cubicBezTo>
                  <a:pt x="648579" y="4101450"/>
                  <a:pt x="641807" y="4105544"/>
                  <a:pt x="642766" y="4103300"/>
                </a:cubicBezTo>
                <a:lnTo>
                  <a:pt x="646252" y="4099108"/>
                </a:lnTo>
                <a:lnTo>
                  <a:pt x="667455" y="4092699"/>
                </a:lnTo>
                <a:lnTo>
                  <a:pt x="668468" y="4091737"/>
                </a:lnTo>
                <a:lnTo>
                  <a:pt x="652665" y="4094816"/>
                </a:lnTo>
                <a:lnTo>
                  <a:pt x="653876" y="4094049"/>
                </a:lnTo>
                <a:cubicBezTo>
                  <a:pt x="663503" y="4088201"/>
                  <a:pt x="678411" y="4079409"/>
                  <a:pt x="681511" y="4075065"/>
                </a:cubicBezTo>
                <a:cubicBezTo>
                  <a:pt x="661594" y="4081173"/>
                  <a:pt x="654691" y="4087358"/>
                  <a:pt x="637868" y="4094947"/>
                </a:cubicBezTo>
                <a:cubicBezTo>
                  <a:pt x="615432" y="4106620"/>
                  <a:pt x="633483" y="4095567"/>
                  <a:pt x="638922" y="4087945"/>
                </a:cubicBezTo>
                <a:cubicBezTo>
                  <a:pt x="643055" y="4082151"/>
                  <a:pt x="632020" y="4094130"/>
                  <a:pt x="633154" y="4088761"/>
                </a:cubicBezTo>
                <a:cubicBezTo>
                  <a:pt x="634287" y="4083391"/>
                  <a:pt x="648515" y="4079734"/>
                  <a:pt x="654124" y="4075650"/>
                </a:cubicBezTo>
                <a:cubicBezTo>
                  <a:pt x="661185" y="4072732"/>
                  <a:pt x="669643" y="4069890"/>
                  <a:pt x="676560" y="4063978"/>
                </a:cubicBezTo>
                <a:cubicBezTo>
                  <a:pt x="676560" y="4063978"/>
                  <a:pt x="676388" y="4060439"/>
                  <a:pt x="677693" y="4058609"/>
                </a:cubicBezTo>
                <a:cubicBezTo>
                  <a:pt x="678423" y="4058094"/>
                  <a:pt x="680099" y="4057017"/>
                  <a:pt x="682269" y="4055656"/>
                </a:cubicBezTo>
                <a:lnTo>
                  <a:pt x="686335" y="4053146"/>
                </a:lnTo>
                <a:lnTo>
                  <a:pt x="671595" y="4059165"/>
                </a:lnTo>
                <a:lnTo>
                  <a:pt x="669571" y="4059670"/>
                </a:lnTo>
                <a:lnTo>
                  <a:pt x="586281" y="4124406"/>
                </a:lnTo>
                <a:cubicBezTo>
                  <a:pt x="523444" y="4171170"/>
                  <a:pt x="461709" y="4214034"/>
                  <a:pt x="404911" y="4247118"/>
                </a:cubicBezTo>
                <a:cubicBezTo>
                  <a:pt x="423056" y="4229809"/>
                  <a:pt x="446003" y="4211809"/>
                  <a:pt x="470807" y="4193072"/>
                </a:cubicBezTo>
                <a:lnTo>
                  <a:pt x="499982" y="4170927"/>
                </a:lnTo>
                <a:lnTo>
                  <a:pt x="518655" y="4158763"/>
                </a:lnTo>
                <a:lnTo>
                  <a:pt x="521131" y="4154877"/>
                </a:lnTo>
                <a:lnTo>
                  <a:pt x="547847" y="4134596"/>
                </a:lnTo>
                <a:lnTo>
                  <a:pt x="615161" y="4080320"/>
                </a:lnTo>
                <a:lnTo>
                  <a:pt x="595752" y="4088845"/>
                </a:lnTo>
                <a:cubicBezTo>
                  <a:pt x="604046" y="4082600"/>
                  <a:pt x="612479" y="4078048"/>
                  <a:pt x="621097" y="4073676"/>
                </a:cubicBezTo>
                <a:lnTo>
                  <a:pt x="627414" y="4070311"/>
                </a:lnTo>
                <a:lnTo>
                  <a:pt x="630535" y="4067177"/>
                </a:lnTo>
                <a:lnTo>
                  <a:pt x="630271" y="4067250"/>
                </a:lnTo>
                <a:cubicBezTo>
                  <a:pt x="615929" y="4071642"/>
                  <a:pt x="601371" y="4076219"/>
                  <a:pt x="586890" y="4080050"/>
                </a:cubicBezTo>
                <a:cubicBezTo>
                  <a:pt x="571301" y="4083563"/>
                  <a:pt x="555895" y="4087549"/>
                  <a:pt x="541015" y="4091247"/>
                </a:cubicBezTo>
                <a:cubicBezTo>
                  <a:pt x="526133" y="4094946"/>
                  <a:pt x="511777" y="4098354"/>
                  <a:pt x="498288" y="4100710"/>
                </a:cubicBezTo>
                <a:cubicBezTo>
                  <a:pt x="513742" y="4095529"/>
                  <a:pt x="531407" y="4090982"/>
                  <a:pt x="547834" y="4087487"/>
                </a:cubicBezTo>
                <a:lnTo>
                  <a:pt x="564314" y="4082483"/>
                </a:lnTo>
                <a:cubicBezTo>
                  <a:pt x="564865" y="4079288"/>
                  <a:pt x="551355" y="4081766"/>
                  <a:pt x="548642" y="4082816"/>
                </a:cubicBezTo>
                <a:cubicBezTo>
                  <a:pt x="511842" y="4090644"/>
                  <a:pt x="470038" y="4105456"/>
                  <a:pt x="436913" y="4109107"/>
                </a:cubicBezTo>
                <a:cubicBezTo>
                  <a:pt x="467665" y="4097198"/>
                  <a:pt x="507694" y="4091447"/>
                  <a:pt x="539625" y="4081261"/>
                </a:cubicBezTo>
                <a:cubicBezTo>
                  <a:pt x="530009" y="4084412"/>
                  <a:pt x="547717" y="4079620"/>
                  <a:pt x="546784" y="4077686"/>
                </a:cubicBezTo>
                <a:cubicBezTo>
                  <a:pt x="544834" y="4074313"/>
                  <a:pt x="539880" y="4079786"/>
                  <a:pt x="539880" y="4079786"/>
                </a:cubicBezTo>
                <a:cubicBezTo>
                  <a:pt x="520124" y="4084225"/>
                  <a:pt x="501084" y="4088788"/>
                  <a:pt x="482440" y="4093040"/>
                </a:cubicBezTo>
                <a:lnTo>
                  <a:pt x="445421" y="4100695"/>
                </a:lnTo>
                <a:lnTo>
                  <a:pt x="450190" y="4098115"/>
                </a:lnTo>
                <a:lnTo>
                  <a:pt x="450387" y="4097982"/>
                </a:lnTo>
                <a:lnTo>
                  <a:pt x="451993" y="4097532"/>
                </a:lnTo>
                <a:cubicBezTo>
                  <a:pt x="456141" y="4096730"/>
                  <a:pt x="477537" y="4092574"/>
                  <a:pt x="477791" y="4091098"/>
                </a:cubicBezTo>
                <a:cubicBezTo>
                  <a:pt x="478597" y="4086426"/>
                  <a:pt x="456947" y="4092057"/>
                  <a:pt x="459406" y="4092482"/>
                </a:cubicBezTo>
                <a:lnTo>
                  <a:pt x="457570" y="4092980"/>
                </a:lnTo>
                <a:lnTo>
                  <a:pt x="458307" y="4090274"/>
                </a:lnTo>
                <a:cubicBezTo>
                  <a:pt x="457229" y="4090306"/>
                  <a:pt x="455022" y="4091182"/>
                  <a:pt x="452310" y="4092465"/>
                </a:cubicBezTo>
                <a:lnTo>
                  <a:pt x="445479" y="4095987"/>
                </a:lnTo>
                <a:lnTo>
                  <a:pt x="440263" y="4097028"/>
                </a:lnTo>
                <a:cubicBezTo>
                  <a:pt x="436831" y="4094916"/>
                  <a:pt x="455971" y="4090371"/>
                  <a:pt x="455971" y="4090371"/>
                </a:cubicBezTo>
                <a:cubicBezTo>
                  <a:pt x="492362" y="4082474"/>
                  <a:pt x="524038" y="4073762"/>
                  <a:pt x="553984" y="4066523"/>
                </a:cubicBezTo>
                <a:cubicBezTo>
                  <a:pt x="556697" y="4065475"/>
                  <a:pt x="591809" y="4058874"/>
                  <a:pt x="591385" y="4053991"/>
                </a:cubicBezTo>
                <a:cubicBezTo>
                  <a:pt x="590664" y="4050828"/>
                  <a:pt x="567326" y="4057688"/>
                  <a:pt x="585966" y="4054828"/>
                </a:cubicBezTo>
                <a:cubicBezTo>
                  <a:pt x="557503" y="4060803"/>
                  <a:pt x="532935" y="4067450"/>
                  <a:pt x="505661" y="4073882"/>
                </a:cubicBezTo>
                <a:cubicBezTo>
                  <a:pt x="504431" y="4073670"/>
                  <a:pt x="477876" y="4083264"/>
                  <a:pt x="475467" y="4081330"/>
                </a:cubicBezTo>
                <a:cubicBezTo>
                  <a:pt x="473813" y="4076236"/>
                  <a:pt x="492447" y="4074641"/>
                  <a:pt x="492447" y="4074641"/>
                </a:cubicBezTo>
                <a:cubicBezTo>
                  <a:pt x="528067" y="4065091"/>
                  <a:pt x="547464" y="4059071"/>
                  <a:pt x="581599" y="4050783"/>
                </a:cubicBezTo>
                <a:cubicBezTo>
                  <a:pt x="584313" y="4049732"/>
                  <a:pt x="616921" y="4042954"/>
                  <a:pt x="616244" y="4039547"/>
                </a:cubicBezTo>
                <a:cubicBezTo>
                  <a:pt x="613834" y="4037611"/>
                  <a:pt x="588715" y="4047455"/>
                  <a:pt x="591428" y="4046403"/>
                </a:cubicBezTo>
                <a:cubicBezTo>
                  <a:pt x="582108" y="4047835"/>
                  <a:pt x="576476" y="4049899"/>
                  <a:pt x="565679" y="4051328"/>
                </a:cubicBezTo>
                <a:cubicBezTo>
                  <a:pt x="579953" y="4044424"/>
                  <a:pt x="595872" y="4043879"/>
                  <a:pt x="609891" y="4038451"/>
                </a:cubicBezTo>
                <a:cubicBezTo>
                  <a:pt x="613834" y="4037611"/>
                  <a:pt x="617305" y="4033401"/>
                  <a:pt x="622937" y="4031335"/>
                </a:cubicBezTo>
                <a:lnTo>
                  <a:pt x="639957" y="4025340"/>
                </a:lnTo>
                <a:lnTo>
                  <a:pt x="640351" y="4024921"/>
                </a:lnTo>
                <a:cubicBezTo>
                  <a:pt x="638622" y="4023132"/>
                  <a:pt x="623883" y="4027394"/>
                  <a:pt x="612825" y="4029367"/>
                </a:cubicBezTo>
                <a:lnTo>
                  <a:pt x="606668" y="4029470"/>
                </a:lnTo>
                <a:lnTo>
                  <a:pt x="558183" y="4042185"/>
                </a:lnTo>
                <a:lnTo>
                  <a:pt x="601086" y="4029422"/>
                </a:lnTo>
                <a:lnTo>
                  <a:pt x="601191" y="4026421"/>
                </a:lnTo>
                <a:lnTo>
                  <a:pt x="605834" y="4021651"/>
                </a:lnTo>
                <a:lnTo>
                  <a:pt x="602418" y="4022605"/>
                </a:lnTo>
                <a:lnTo>
                  <a:pt x="598902" y="4023507"/>
                </a:lnTo>
                <a:lnTo>
                  <a:pt x="583330" y="4030225"/>
                </a:lnTo>
                <a:lnTo>
                  <a:pt x="568307" y="4038287"/>
                </a:lnTo>
                <a:lnTo>
                  <a:pt x="568445" y="4037897"/>
                </a:lnTo>
                <a:cubicBezTo>
                  <a:pt x="567239" y="4037939"/>
                  <a:pt x="564467" y="4038377"/>
                  <a:pt x="559382" y="4039331"/>
                </a:cubicBezTo>
                <a:lnTo>
                  <a:pt x="556005" y="4039928"/>
                </a:lnTo>
                <a:lnTo>
                  <a:pt x="560636" y="4037170"/>
                </a:lnTo>
                <a:lnTo>
                  <a:pt x="573562" y="4030002"/>
                </a:lnTo>
                <a:lnTo>
                  <a:pt x="550178" y="4035996"/>
                </a:lnTo>
                <a:cubicBezTo>
                  <a:pt x="541839" y="4037848"/>
                  <a:pt x="521765" y="4040461"/>
                  <a:pt x="539933" y="4034229"/>
                </a:cubicBezTo>
                <a:cubicBezTo>
                  <a:pt x="562043" y="4027157"/>
                  <a:pt x="585883" y="4018614"/>
                  <a:pt x="610452" y="4011967"/>
                </a:cubicBezTo>
                <a:cubicBezTo>
                  <a:pt x="612177" y="4011442"/>
                  <a:pt x="615037" y="4010543"/>
                  <a:pt x="618035" y="4009558"/>
                </a:cubicBezTo>
                <a:lnTo>
                  <a:pt x="624934" y="4007159"/>
                </a:lnTo>
                <a:lnTo>
                  <a:pt x="627731" y="4005223"/>
                </a:lnTo>
                <a:lnTo>
                  <a:pt x="622012" y="4006113"/>
                </a:lnTo>
                <a:cubicBezTo>
                  <a:pt x="602870" y="4010659"/>
                  <a:pt x="582234" y="4016528"/>
                  <a:pt x="562122" y="4022267"/>
                </a:cubicBezTo>
                <a:lnTo>
                  <a:pt x="538056" y="4029054"/>
                </a:lnTo>
                <a:lnTo>
                  <a:pt x="547199" y="4022197"/>
                </a:lnTo>
                <a:cubicBezTo>
                  <a:pt x="549757" y="4019131"/>
                  <a:pt x="550642" y="4017439"/>
                  <a:pt x="550371" y="4016731"/>
                </a:cubicBezTo>
                <a:lnTo>
                  <a:pt x="547330" y="4017097"/>
                </a:lnTo>
                <a:lnTo>
                  <a:pt x="545350" y="4017926"/>
                </a:lnTo>
                <a:lnTo>
                  <a:pt x="530640" y="4026629"/>
                </a:lnTo>
                <a:lnTo>
                  <a:pt x="516374" y="4034788"/>
                </a:lnTo>
                <a:lnTo>
                  <a:pt x="505374" y="4037632"/>
                </a:lnTo>
                <a:lnTo>
                  <a:pt x="504049" y="4037979"/>
                </a:lnTo>
                <a:lnTo>
                  <a:pt x="509561" y="4034373"/>
                </a:lnTo>
                <a:lnTo>
                  <a:pt x="517471" y="4029594"/>
                </a:lnTo>
                <a:lnTo>
                  <a:pt x="466616" y="4050879"/>
                </a:lnTo>
                <a:lnTo>
                  <a:pt x="453737" y="4056269"/>
                </a:lnTo>
                <a:lnTo>
                  <a:pt x="451488" y="4055122"/>
                </a:lnTo>
                <a:lnTo>
                  <a:pt x="448472" y="4052319"/>
                </a:lnTo>
                <a:lnTo>
                  <a:pt x="472722" y="4041077"/>
                </a:lnTo>
                <a:lnTo>
                  <a:pt x="483004" y="4035320"/>
                </a:lnTo>
                <a:lnTo>
                  <a:pt x="485910" y="4032290"/>
                </a:lnTo>
                <a:lnTo>
                  <a:pt x="492920" y="4027643"/>
                </a:lnTo>
                <a:lnTo>
                  <a:pt x="463817" y="4038873"/>
                </a:lnTo>
                <a:lnTo>
                  <a:pt x="448985" y="4045429"/>
                </a:lnTo>
                <a:lnTo>
                  <a:pt x="447413" y="4042071"/>
                </a:lnTo>
                <a:lnTo>
                  <a:pt x="448937" y="4039460"/>
                </a:lnTo>
                <a:lnTo>
                  <a:pt x="518316" y="4007329"/>
                </a:lnTo>
                <a:lnTo>
                  <a:pt x="518745" y="4006495"/>
                </a:lnTo>
                <a:cubicBezTo>
                  <a:pt x="522481" y="4002314"/>
                  <a:pt x="530713" y="3997992"/>
                  <a:pt x="539876" y="3993755"/>
                </a:cubicBezTo>
                <a:lnTo>
                  <a:pt x="566494" y="3981563"/>
                </a:lnTo>
                <a:lnTo>
                  <a:pt x="565945" y="3981892"/>
                </a:lnTo>
                <a:lnTo>
                  <a:pt x="564614" y="3982663"/>
                </a:lnTo>
                <a:cubicBezTo>
                  <a:pt x="564372" y="3982810"/>
                  <a:pt x="564509" y="3982739"/>
                  <a:pt x="564917" y="3982507"/>
                </a:cubicBezTo>
                <a:lnTo>
                  <a:pt x="565945" y="3981892"/>
                </a:lnTo>
                <a:lnTo>
                  <a:pt x="566587" y="3981520"/>
                </a:lnTo>
                <a:lnTo>
                  <a:pt x="566494" y="3981563"/>
                </a:lnTo>
                <a:lnTo>
                  <a:pt x="569760" y="3979604"/>
                </a:lnTo>
                <a:cubicBezTo>
                  <a:pt x="574006" y="3976952"/>
                  <a:pt x="579132" y="3973443"/>
                  <a:pt x="578223" y="3972554"/>
                </a:cubicBezTo>
                <a:cubicBezTo>
                  <a:pt x="576574" y="3969297"/>
                  <a:pt x="560462" y="3982404"/>
                  <a:pt x="560462" y="3982404"/>
                </a:cubicBezTo>
                <a:cubicBezTo>
                  <a:pt x="539514" y="3992715"/>
                  <a:pt x="523223" y="4002351"/>
                  <a:pt x="503991" y="4012414"/>
                </a:cubicBezTo>
                <a:cubicBezTo>
                  <a:pt x="499423" y="4014822"/>
                  <a:pt x="493297" y="4015708"/>
                  <a:pt x="485790" y="4018540"/>
                </a:cubicBezTo>
                <a:cubicBezTo>
                  <a:pt x="476902" y="4023321"/>
                  <a:pt x="474155" y="4027503"/>
                  <a:pt x="467939" y="4026655"/>
                </a:cubicBezTo>
                <a:cubicBezTo>
                  <a:pt x="463179" y="4025304"/>
                  <a:pt x="462913" y="4020096"/>
                  <a:pt x="459972" y="4020522"/>
                </a:cubicBezTo>
                <a:cubicBezTo>
                  <a:pt x="452376" y="4021618"/>
                  <a:pt x="431696" y="4037134"/>
                  <a:pt x="422823" y="4042204"/>
                </a:cubicBezTo>
                <a:lnTo>
                  <a:pt x="408510" y="4050511"/>
                </a:lnTo>
                <a:lnTo>
                  <a:pt x="406520" y="4050449"/>
                </a:lnTo>
                <a:lnTo>
                  <a:pt x="400804" y="4050790"/>
                </a:lnTo>
                <a:lnTo>
                  <a:pt x="405314" y="4047974"/>
                </a:lnTo>
                <a:cubicBezTo>
                  <a:pt x="427004" y="4034679"/>
                  <a:pt x="449260" y="4021049"/>
                  <a:pt x="473040" y="4005814"/>
                </a:cubicBezTo>
                <a:cubicBezTo>
                  <a:pt x="477363" y="4003441"/>
                  <a:pt x="487631" y="3996713"/>
                  <a:pt x="499603" y="3989449"/>
                </a:cubicBezTo>
                <a:cubicBezTo>
                  <a:pt x="504169" y="3987040"/>
                  <a:pt x="538222" y="3967553"/>
                  <a:pt x="518900" y="3975880"/>
                </a:cubicBezTo>
                <a:cubicBezTo>
                  <a:pt x="500790" y="3983741"/>
                  <a:pt x="527684" y="3969075"/>
                  <a:pt x="530536" y="3966916"/>
                </a:cubicBezTo>
                <a:lnTo>
                  <a:pt x="531642" y="3965202"/>
                </a:lnTo>
                <a:lnTo>
                  <a:pt x="522365" y="3971149"/>
                </a:lnTo>
                <a:lnTo>
                  <a:pt x="520084" y="3970450"/>
                </a:lnTo>
                <a:lnTo>
                  <a:pt x="516819" y="3968332"/>
                </a:lnTo>
                <a:lnTo>
                  <a:pt x="534684" y="3955905"/>
                </a:lnTo>
                <a:lnTo>
                  <a:pt x="534643" y="3955542"/>
                </a:lnTo>
                <a:cubicBezTo>
                  <a:pt x="533173" y="3955755"/>
                  <a:pt x="496022" y="3977437"/>
                  <a:pt x="491456" y="3979844"/>
                </a:cubicBezTo>
                <a:cubicBezTo>
                  <a:pt x="479628" y="3985050"/>
                  <a:pt x="469038" y="3990366"/>
                  <a:pt x="460061" y="3993412"/>
                </a:cubicBezTo>
                <a:cubicBezTo>
                  <a:pt x="458591" y="3993625"/>
                  <a:pt x="453847" y="3992561"/>
                  <a:pt x="452377" y="3992774"/>
                </a:cubicBezTo>
                <a:cubicBezTo>
                  <a:pt x="438741" y="3996492"/>
                  <a:pt x="421530" y="4017042"/>
                  <a:pt x="419778" y="4011760"/>
                </a:cubicBezTo>
                <a:cubicBezTo>
                  <a:pt x="419778" y="4011760"/>
                  <a:pt x="424010" y="4007652"/>
                  <a:pt x="426773" y="4003756"/>
                </a:cubicBezTo>
                <a:lnTo>
                  <a:pt x="426709" y="4004697"/>
                </a:lnTo>
                <a:lnTo>
                  <a:pt x="425392" y="4005704"/>
                </a:lnTo>
                <a:cubicBezTo>
                  <a:pt x="426126" y="4005599"/>
                  <a:pt x="426494" y="4005546"/>
                  <a:pt x="426667" y="4005302"/>
                </a:cubicBezTo>
                <a:lnTo>
                  <a:pt x="426709" y="4004697"/>
                </a:lnTo>
                <a:lnTo>
                  <a:pt x="429129" y="4002845"/>
                </a:lnTo>
                <a:lnTo>
                  <a:pt x="430978" y="4002128"/>
                </a:lnTo>
                <a:cubicBezTo>
                  <a:pt x="432086" y="4001460"/>
                  <a:pt x="432796" y="4000847"/>
                  <a:pt x="432796" y="4000847"/>
                </a:cubicBezTo>
                <a:cubicBezTo>
                  <a:pt x="432796" y="4000847"/>
                  <a:pt x="432527" y="3995641"/>
                  <a:pt x="435609" y="3993156"/>
                </a:cubicBezTo>
                <a:cubicBezTo>
                  <a:pt x="438539" y="3990110"/>
                  <a:pt x="444834" y="3986507"/>
                  <a:pt x="451140" y="3983120"/>
                </a:cubicBezTo>
                <a:lnTo>
                  <a:pt x="453796" y="3981631"/>
                </a:lnTo>
                <a:lnTo>
                  <a:pt x="403266" y="3999963"/>
                </a:lnTo>
                <a:lnTo>
                  <a:pt x="370762" y="4019686"/>
                </a:lnTo>
                <a:lnTo>
                  <a:pt x="366946" y="4020078"/>
                </a:lnTo>
                <a:lnTo>
                  <a:pt x="358079" y="4021528"/>
                </a:lnTo>
                <a:lnTo>
                  <a:pt x="372129" y="4011651"/>
                </a:lnTo>
                <a:lnTo>
                  <a:pt x="357301" y="4019079"/>
                </a:lnTo>
                <a:lnTo>
                  <a:pt x="356685" y="4016772"/>
                </a:lnTo>
                <a:lnTo>
                  <a:pt x="269760" y="4047504"/>
                </a:lnTo>
                <a:lnTo>
                  <a:pt x="270003" y="4040327"/>
                </a:lnTo>
                <a:lnTo>
                  <a:pt x="310339" y="4024055"/>
                </a:lnTo>
                <a:lnTo>
                  <a:pt x="371943" y="4002485"/>
                </a:lnTo>
                <a:lnTo>
                  <a:pt x="387947" y="3991908"/>
                </a:lnTo>
                <a:lnTo>
                  <a:pt x="394147" y="3990078"/>
                </a:lnTo>
                <a:cubicBezTo>
                  <a:pt x="398108" y="3988985"/>
                  <a:pt x="402660" y="3987824"/>
                  <a:pt x="408482" y="3986487"/>
                </a:cubicBezTo>
                <a:cubicBezTo>
                  <a:pt x="411195" y="3985437"/>
                  <a:pt x="435715" y="3980301"/>
                  <a:pt x="425216" y="3980008"/>
                </a:cubicBezTo>
                <a:cubicBezTo>
                  <a:pt x="417379" y="3980174"/>
                  <a:pt x="400441" y="3986619"/>
                  <a:pt x="395270" y="3987246"/>
                </a:cubicBezTo>
                <a:lnTo>
                  <a:pt x="394929" y="3987294"/>
                </a:lnTo>
                <a:lnTo>
                  <a:pt x="399840" y="3984047"/>
                </a:lnTo>
                <a:cubicBezTo>
                  <a:pt x="413883" y="3973861"/>
                  <a:pt x="428797" y="3966242"/>
                  <a:pt x="443699" y="3958409"/>
                </a:cubicBezTo>
                <a:lnTo>
                  <a:pt x="463890" y="3945988"/>
                </a:lnTo>
                <a:lnTo>
                  <a:pt x="464006" y="3945977"/>
                </a:lnTo>
                <a:lnTo>
                  <a:pt x="464160" y="3945821"/>
                </a:lnTo>
                <a:lnTo>
                  <a:pt x="487490" y="3931469"/>
                </a:lnTo>
                <a:cubicBezTo>
                  <a:pt x="481871" y="3933811"/>
                  <a:pt x="474691" y="3938180"/>
                  <a:pt x="475701" y="3935794"/>
                </a:cubicBezTo>
                <a:lnTo>
                  <a:pt x="479394" y="3931330"/>
                </a:lnTo>
                <a:lnTo>
                  <a:pt x="509473" y="3922144"/>
                </a:lnTo>
                <a:lnTo>
                  <a:pt x="486194" y="3926751"/>
                </a:lnTo>
                <a:lnTo>
                  <a:pt x="487477" y="3925931"/>
                </a:lnTo>
                <a:cubicBezTo>
                  <a:pt x="495134" y="3921249"/>
                  <a:pt x="505942" y="3914800"/>
                  <a:pt x="512250" y="3909916"/>
                </a:cubicBezTo>
                <a:lnTo>
                  <a:pt x="513339" y="3908898"/>
                </a:lnTo>
                <a:lnTo>
                  <a:pt x="479950" y="3929835"/>
                </a:lnTo>
                <a:lnTo>
                  <a:pt x="494351" y="3914790"/>
                </a:lnTo>
                <a:lnTo>
                  <a:pt x="492390" y="3915720"/>
                </a:lnTo>
                <a:cubicBezTo>
                  <a:pt x="485689" y="3919201"/>
                  <a:pt x="479398" y="3922878"/>
                  <a:pt x="470472" y="3926935"/>
                </a:cubicBezTo>
                <a:cubicBezTo>
                  <a:pt x="446673" y="3939404"/>
                  <a:pt x="465816" y="3927608"/>
                  <a:pt x="471571" y="3919492"/>
                </a:cubicBezTo>
                <a:cubicBezTo>
                  <a:pt x="475944" y="3913326"/>
                  <a:pt x="464257" y="3926084"/>
                  <a:pt x="465446" y="3920376"/>
                </a:cubicBezTo>
                <a:cubicBezTo>
                  <a:pt x="466633" y="3914670"/>
                  <a:pt x="481737" y="3910739"/>
                  <a:pt x="487684" y="3906385"/>
                </a:cubicBezTo>
                <a:cubicBezTo>
                  <a:pt x="495176" y="3903262"/>
                  <a:pt x="504155" y="3900218"/>
                  <a:pt x="511483" y="3893915"/>
                </a:cubicBezTo>
                <a:cubicBezTo>
                  <a:pt x="511483" y="3893915"/>
                  <a:pt x="511289" y="3890154"/>
                  <a:pt x="512670" y="3888207"/>
                </a:cubicBezTo>
                <a:lnTo>
                  <a:pt x="515892" y="3886116"/>
                </a:lnTo>
                <a:lnTo>
                  <a:pt x="515696" y="3883942"/>
                </a:lnTo>
                <a:lnTo>
                  <a:pt x="515671" y="3882929"/>
                </a:lnTo>
                <a:lnTo>
                  <a:pt x="534156" y="3869560"/>
                </a:lnTo>
                <a:lnTo>
                  <a:pt x="525219" y="3874030"/>
                </a:lnTo>
                <a:cubicBezTo>
                  <a:pt x="521002" y="3876187"/>
                  <a:pt x="517273" y="3878074"/>
                  <a:pt x="515396" y="3878781"/>
                </a:cubicBezTo>
                <a:cubicBezTo>
                  <a:pt x="501957" y="3886258"/>
                  <a:pt x="491686" y="3892987"/>
                  <a:pt x="485560" y="3893871"/>
                </a:cubicBezTo>
                <a:cubicBezTo>
                  <a:pt x="463054" y="3902658"/>
                  <a:pt x="448232" y="3912084"/>
                  <a:pt x="425711" y="3920581"/>
                </a:cubicBezTo>
                <a:cubicBezTo>
                  <a:pt x="443295" y="3907261"/>
                  <a:pt x="461495" y="3901135"/>
                  <a:pt x="480638" y="3889337"/>
                </a:cubicBezTo>
                <a:cubicBezTo>
                  <a:pt x="489756" y="3884233"/>
                  <a:pt x="500203" y="3880976"/>
                  <a:pt x="505958" y="3872860"/>
                </a:cubicBezTo>
                <a:cubicBezTo>
                  <a:pt x="507250" y="3869177"/>
                  <a:pt x="507161" y="3867442"/>
                  <a:pt x="509998" y="3864993"/>
                </a:cubicBezTo>
                <a:cubicBezTo>
                  <a:pt x="517328" y="3858689"/>
                  <a:pt x="528198" y="3858867"/>
                  <a:pt x="536997" y="3852351"/>
                </a:cubicBezTo>
                <a:lnTo>
                  <a:pt x="536300" y="3850996"/>
                </a:lnTo>
                <a:lnTo>
                  <a:pt x="464011" y="3884366"/>
                </a:lnTo>
                <a:lnTo>
                  <a:pt x="463532" y="3884584"/>
                </a:lnTo>
                <a:lnTo>
                  <a:pt x="463561" y="3884548"/>
                </a:lnTo>
                <a:cubicBezTo>
                  <a:pt x="472009" y="3870048"/>
                  <a:pt x="489579" y="3863759"/>
                  <a:pt x="510336" y="3853445"/>
                </a:cubicBezTo>
                <a:lnTo>
                  <a:pt x="555045" y="3832216"/>
                </a:lnTo>
                <a:lnTo>
                  <a:pt x="553692" y="3829999"/>
                </a:lnTo>
                <a:lnTo>
                  <a:pt x="552929" y="3830311"/>
                </a:lnTo>
                <a:cubicBezTo>
                  <a:pt x="548653" y="3832967"/>
                  <a:pt x="544541" y="3835820"/>
                  <a:pt x="539195" y="3837466"/>
                </a:cubicBezTo>
                <a:cubicBezTo>
                  <a:pt x="524091" y="3841396"/>
                  <a:pt x="510562" y="3847139"/>
                  <a:pt x="494255" y="3856487"/>
                </a:cubicBezTo>
                <a:cubicBezTo>
                  <a:pt x="466047" y="3869594"/>
                  <a:pt x="523810" y="3835900"/>
                  <a:pt x="523720" y="3834165"/>
                </a:cubicBezTo>
                <a:lnTo>
                  <a:pt x="505499" y="3835048"/>
                </a:lnTo>
                <a:lnTo>
                  <a:pt x="507928" y="3833185"/>
                </a:lnTo>
                <a:lnTo>
                  <a:pt x="505783" y="3833434"/>
                </a:lnTo>
                <a:cubicBezTo>
                  <a:pt x="491605" y="3834514"/>
                  <a:pt x="502026" y="3830105"/>
                  <a:pt x="518681" y="3824414"/>
                </a:cubicBezTo>
                <a:lnTo>
                  <a:pt x="535780" y="3818788"/>
                </a:lnTo>
                <a:lnTo>
                  <a:pt x="540099" y="3816612"/>
                </a:lnTo>
                <a:lnTo>
                  <a:pt x="544061" y="3814218"/>
                </a:lnTo>
                <a:lnTo>
                  <a:pt x="543429" y="3813180"/>
                </a:lnTo>
                <a:lnTo>
                  <a:pt x="532885" y="3817327"/>
                </a:lnTo>
                <a:lnTo>
                  <a:pt x="530112" y="3818536"/>
                </a:lnTo>
                <a:lnTo>
                  <a:pt x="528826" y="3819513"/>
                </a:lnTo>
                <a:cubicBezTo>
                  <a:pt x="526500" y="3820766"/>
                  <a:pt x="524237" y="3821639"/>
                  <a:pt x="522069" y="3822002"/>
                </a:cubicBezTo>
                <a:lnTo>
                  <a:pt x="521117" y="3821912"/>
                </a:lnTo>
                <a:lnTo>
                  <a:pt x="520140" y="3822154"/>
                </a:lnTo>
                <a:lnTo>
                  <a:pt x="520437" y="3821848"/>
                </a:lnTo>
                <a:lnTo>
                  <a:pt x="515876" y="3821420"/>
                </a:lnTo>
                <a:cubicBezTo>
                  <a:pt x="513923" y="3820629"/>
                  <a:pt x="512887" y="3819770"/>
                  <a:pt x="512529" y="3818880"/>
                </a:cubicBezTo>
                <a:lnTo>
                  <a:pt x="512983" y="3817160"/>
                </a:lnTo>
                <a:lnTo>
                  <a:pt x="502739" y="3819845"/>
                </a:lnTo>
                <a:cubicBezTo>
                  <a:pt x="496133" y="3821367"/>
                  <a:pt x="489403" y="3822611"/>
                  <a:pt x="482425" y="3823306"/>
                </a:cubicBezTo>
                <a:lnTo>
                  <a:pt x="485000" y="3822328"/>
                </a:lnTo>
                <a:lnTo>
                  <a:pt x="451928" y="3830401"/>
                </a:lnTo>
                <a:cubicBezTo>
                  <a:pt x="437048" y="3834099"/>
                  <a:pt x="422691" y="3837508"/>
                  <a:pt x="409201" y="3839863"/>
                </a:cubicBezTo>
                <a:cubicBezTo>
                  <a:pt x="424655" y="3834682"/>
                  <a:pt x="442321" y="3830136"/>
                  <a:pt x="458749" y="3826641"/>
                </a:cubicBezTo>
                <a:lnTo>
                  <a:pt x="475227" y="3821636"/>
                </a:lnTo>
                <a:cubicBezTo>
                  <a:pt x="475365" y="3820837"/>
                  <a:pt x="474625" y="3820392"/>
                  <a:pt x="473394" y="3820192"/>
                </a:cubicBezTo>
                <a:lnTo>
                  <a:pt x="472672" y="3820196"/>
                </a:lnTo>
                <a:lnTo>
                  <a:pt x="467431" y="3821572"/>
                </a:lnTo>
                <a:lnTo>
                  <a:pt x="469448" y="3820444"/>
                </a:lnTo>
                <a:lnTo>
                  <a:pt x="469891" y="3820206"/>
                </a:lnTo>
                <a:lnTo>
                  <a:pt x="468615" y="3820210"/>
                </a:lnTo>
                <a:cubicBezTo>
                  <a:pt x="464968" y="3820562"/>
                  <a:pt x="460913" y="3821445"/>
                  <a:pt x="459556" y="3821970"/>
                </a:cubicBezTo>
                <a:cubicBezTo>
                  <a:pt x="431954" y="3827841"/>
                  <a:pt x="401541" y="3837639"/>
                  <a:pt x="374084" y="3843713"/>
                </a:cubicBezTo>
                <a:lnTo>
                  <a:pt x="364893" y="3845305"/>
                </a:lnTo>
                <a:lnTo>
                  <a:pt x="336262" y="3867610"/>
                </a:lnTo>
                <a:cubicBezTo>
                  <a:pt x="323120" y="3877119"/>
                  <a:pt x="309500" y="3886058"/>
                  <a:pt x="295068" y="3894055"/>
                </a:cubicBezTo>
                <a:cubicBezTo>
                  <a:pt x="243429" y="3923786"/>
                  <a:pt x="195126" y="3955733"/>
                  <a:pt x="146824" y="3987679"/>
                </a:cubicBezTo>
                <a:lnTo>
                  <a:pt x="126092" y="4000773"/>
                </a:lnTo>
                <a:lnTo>
                  <a:pt x="120905" y="3998653"/>
                </a:lnTo>
                <a:lnTo>
                  <a:pt x="113007" y="3993136"/>
                </a:lnTo>
                <a:lnTo>
                  <a:pt x="151228" y="3966178"/>
                </a:lnTo>
                <a:cubicBezTo>
                  <a:pt x="168120" y="3953337"/>
                  <a:pt x="184528" y="3939465"/>
                  <a:pt x="199990" y="3923546"/>
                </a:cubicBezTo>
                <a:cubicBezTo>
                  <a:pt x="213416" y="3922443"/>
                  <a:pt x="223318" y="3914599"/>
                  <a:pt x="229180" y="3902985"/>
                </a:cubicBezTo>
                <a:cubicBezTo>
                  <a:pt x="229180" y="3902985"/>
                  <a:pt x="230156" y="3903381"/>
                  <a:pt x="231375" y="3903876"/>
                </a:cubicBezTo>
                <a:lnTo>
                  <a:pt x="234120" y="3904990"/>
                </a:lnTo>
                <a:lnTo>
                  <a:pt x="235035" y="3905360"/>
                </a:lnTo>
                <a:cubicBezTo>
                  <a:pt x="236011" y="3905755"/>
                  <a:pt x="236499" y="3905955"/>
                  <a:pt x="235767" y="3905657"/>
                </a:cubicBezTo>
                <a:lnTo>
                  <a:pt x="234120" y="3904990"/>
                </a:lnTo>
                <a:lnTo>
                  <a:pt x="229180" y="3902985"/>
                </a:lnTo>
                <a:cubicBezTo>
                  <a:pt x="218638" y="3900336"/>
                  <a:pt x="207705" y="3908266"/>
                  <a:pt x="199990" y="3923546"/>
                </a:cubicBezTo>
                <a:cubicBezTo>
                  <a:pt x="176098" y="3934592"/>
                  <a:pt x="154098" y="3948263"/>
                  <a:pt x="132449" y="3962714"/>
                </a:cubicBezTo>
                <a:lnTo>
                  <a:pt x="108837" y="3978529"/>
                </a:lnTo>
                <a:lnTo>
                  <a:pt x="103300" y="3971651"/>
                </a:lnTo>
                <a:lnTo>
                  <a:pt x="104275" y="3965941"/>
                </a:lnTo>
                <a:lnTo>
                  <a:pt x="291646" y="3833915"/>
                </a:lnTo>
                <a:lnTo>
                  <a:pt x="381893" y="3765061"/>
                </a:lnTo>
                <a:lnTo>
                  <a:pt x="378854" y="3765809"/>
                </a:lnTo>
                <a:cubicBezTo>
                  <a:pt x="374094" y="3764456"/>
                  <a:pt x="373826" y="3759249"/>
                  <a:pt x="370886" y="3759675"/>
                </a:cubicBezTo>
                <a:lnTo>
                  <a:pt x="365806" y="3761729"/>
                </a:lnTo>
                <a:lnTo>
                  <a:pt x="307513" y="3805302"/>
                </a:lnTo>
                <a:cubicBezTo>
                  <a:pt x="273212" y="3830131"/>
                  <a:pt x="239796" y="3853108"/>
                  <a:pt x="209636" y="3871329"/>
                </a:cubicBezTo>
                <a:cubicBezTo>
                  <a:pt x="219891" y="3862410"/>
                  <a:pt x="232503" y="3852919"/>
                  <a:pt x="246067" y="3842991"/>
                </a:cubicBezTo>
                <a:lnTo>
                  <a:pt x="262034" y="3831263"/>
                </a:lnTo>
                <a:lnTo>
                  <a:pt x="272066" y="3824683"/>
                </a:lnTo>
                <a:lnTo>
                  <a:pt x="273606" y="3822764"/>
                </a:lnTo>
                <a:lnTo>
                  <a:pt x="288227" y="3812025"/>
                </a:lnTo>
                <a:lnTo>
                  <a:pt x="317419" y="3789602"/>
                </a:lnTo>
                <a:lnTo>
                  <a:pt x="311718" y="3789943"/>
                </a:lnTo>
                <a:lnTo>
                  <a:pt x="316227" y="3787129"/>
                </a:lnTo>
                <a:lnTo>
                  <a:pt x="335282" y="3775404"/>
                </a:lnTo>
                <a:lnTo>
                  <a:pt x="336468" y="3774333"/>
                </a:lnTo>
                <a:lnTo>
                  <a:pt x="388655" y="3741666"/>
                </a:lnTo>
                <a:lnTo>
                  <a:pt x="410007" y="3728689"/>
                </a:lnTo>
                <a:lnTo>
                  <a:pt x="408207" y="3730034"/>
                </a:lnTo>
                <a:lnTo>
                  <a:pt x="410516" y="3728602"/>
                </a:lnTo>
                <a:cubicBezTo>
                  <a:pt x="411658" y="3728001"/>
                  <a:pt x="414642" y="3726330"/>
                  <a:pt x="418175" y="3724294"/>
                </a:cubicBezTo>
                <a:lnTo>
                  <a:pt x="426952" y="3719082"/>
                </a:lnTo>
                <a:lnTo>
                  <a:pt x="428302" y="3717568"/>
                </a:lnTo>
                <a:lnTo>
                  <a:pt x="435390" y="3713261"/>
                </a:lnTo>
                <a:lnTo>
                  <a:pt x="434720" y="3713127"/>
                </a:lnTo>
                <a:cubicBezTo>
                  <a:pt x="433812" y="3713387"/>
                  <a:pt x="432229" y="3713993"/>
                  <a:pt x="429815" y="3715033"/>
                </a:cubicBezTo>
                <a:cubicBezTo>
                  <a:pt x="427550" y="3716016"/>
                  <a:pt x="425989" y="3716647"/>
                  <a:pt x="424998" y="3716994"/>
                </a:cubicBezTo>
                <a:lnTo>
                  <a:pt x="424027" y="3717173"/>
                </a:lnTo>
                <a:lnTo>
                  <a:pt x="419288" y="3719949"/>
                </a:lnTo>
                <a:lnTo>
                  <a:pt x="352630" y="3759743"/>
                </a:lnTo>
                <a:lnTo>
                  <a:pt x="370326" y="3743768"/>
                </a:lnTo>
                <a:cubicBezTo>
                  <a:pt x="371738" y="3742661"/>
                  <a:pt x="375569" y="3740014"/>
                  <a:pt x="380501" y="3736569"/>
                </a:cubicBezTo>
                <a:lnTo>
                  <a:pt x="391157" y="3728946"/>
                </a:lnTo>
                <a:lnTo>
                  <a:pt x="386417" y="3727329"/>
                </a:lnTo>
                <a:lnTo>
                  <a:pt x="384841" y="3726902"/>
                </a:lnTo>
                <a:lnTo>
                  <a:pt x="371542" y="3732334"/>
                </a:lnTo>
                <a:lnTo>
                  <a:pt x="363498" y="3738531"/>
                </a:lnTo>
                <a:cubicBezTo>
                  <a:pt x="344791" y="3753527"/>
                  <a:pt x="319272" y="3776497"/>
                  <a:pt x="303709" y="3780851"/>
                </a:cubicBezTo>
                <a:cubicBezTo>
                  <a:pt x="294626" y="3785113"/>
                  <a:pt x="281592" y="3775638"/>
                  <a:pt x="281592" y="3775638"/>
                </a:cubicBezTo>
                <a:cubicBezTo>
                  <a:pt x="281592" y="3775638"/>
                  <a:pt x="279397" y="3776551"/>
                  <a:pt x="276703" y="3778457"/>
                </a:cubicBezTo>
                <a:lnTo>
                  <a:pt x="272849" y="3782739"/>
                </a:lnTo>
                <a:lnTo>
                  <a:pt x="266431" y="3785877"/>
                </a:lnTo>
                <a:lnTo>
                  <a:pt x="264773" y="3784929"/>
                </a:lnTo>
                <a:cubicBezTo>
                  <a:pt x="263998" y="3784994"/>
                  <a:pt x="263534" y="3785910"/>
                  <a:pt x="262608" y="3787744"/>
                </a:cubicBezTo>
                <a:lnTo>
                  <a:pt x="266431" y="3785877"/>
                </a:lnTo>
                <a:lnTo>
                  <a:pt x="268807" y="3787235"/>
                </a:lnTo>
                <a:cubicBezTo>
                  <a:pt x="256412" y="3788254"/>
                  <a:pt x="242166" y="3792939"/>
                  <a:pt x="242166" y="3792939"/>
                </a:cubicBezTo>
                <a:cubicBezTo>
                  <a:pt x="231747" y="3780979"/>
                  <a:pt x="282305" y="3769839"/>
                  <a:pt x="309598" y="3746425"/>
                </a:cubicBezTo>
                <a:lnTo>
                  <a:pt x="319172" y="3736087"/>
                </a:lnTo>
                <a:lnTo>
                  <a:pt x="281674" y="3758839"/>
                </a:lnTo>
                <a:lnTo>
                  <a:pt x="277861" y="3759233"/>
                </a:lnTo>
                <a:lnTo>
                  <a:pt x="268992" y="3760682"/>
                </a:lnTo>
                <a:lnTo>
                  <a:pt x="283042" y="3750804"/>
                </a:lnTo>
                <a:lnTo>
                  <a:pt x="268214" y="3758232"/>
                </a:lnTo>
                <a:lnTo>
                  <a:pt x="267177" y="3754351"/>
                </a:lnTo>
                <a:cubicBezTo>
                  <a:pt x="268612" y="3754598"/>
                  <a:pt x="269841" y="3754810"/>
                  <a:pt x="269841" y="3754810"/>
                </a:cubicBezTo>
                <a:cubicBezTo>
                  <a:pt x="267728" y="3751154"/>
                  <a:pt x="267474" y="3752629"/>
                  <a:pt x="267177" y="3754351"/>
                </a:cubicBezTo>
                <a:lnTo>
                  <a:pt x="261582" y="3755701"/>
                </a:lnTo>
                <a:lnTo>
                  <a:pt x="275046" y="3746802"/>
                </a:lnTo>
                <a:lnTo>
                  <a:pt x="279621" y="3744714"/>
                </a:lnTo>
                <a:cubicBezTo>
                  <a:pt x="281128" y="3744115"/>
                  <a:pt x="282065" y="3743882"/>
                  <a:pt x="282003" y="3744251"/>
                </a:cubicBezTo>
                <a:lnTo>
                  <a:pt x="280847" y="3742967"/>
                </a:lnTo>
                <a:lnTo>
                  <a:pt x="298862" y="3731061"/>
                </a:lnTo>
                <a:lnTo>
                  <a:pt x="305061" y="3729232"/>
                </a:lnTo>
                <a:cubicBezTo>
                  <a:pt x="309023" y="3728138"/>
                  <a:pt x="313573" y="3726978"/>
                  <a:pt x="319397" y="3725640"/>
                </a:cubicBezTo>
                <a:lnTo>
                  <a:pt x="322167" y="3724892"/>
                </a:lnTo>
                <a:lnTo>
                  <a:pt x="322234" y="3724546"/>
                </a:lnTo>
                <a:lnTo>
                  <a:pt x="322744" y="3721914"/>
                </a:lnTo>
                <a:lnTo>
                  <a:pt x="320157" y="3722607"/>
                </a:lnTo>
                <a:cubicBezTo>
                  <a:pt x="314297" y="3724318"/>
                  <a:pt x="308769" y="3726085"/>
                  <a:pt x="306183" y="3726399"/>
                </a:cubicBezTo>
                <a:lnTo>
                  <a:pt x="305844" y="3726446"/>
                </a:lnTo>
                <a:lnTo>
                  <a:pt x="310754" y="3723201"/>
                </a:lnTo>
                <a:lnTo>
                  <a:pt x="324560" y="3714446"/>
                </a:lnTo>
                <a:lnTo>
                  <a:pt x="324845" y="3713494"/>
                </a:lnTo>
                <a:cubicBezTo>
                  <a:pt x="332726" y="3703763"/>
                  <a:pt x="342415" y="3693885"/>
                  <a:pt x="353111" y="3683485"/>
                </a:cubicBezTo>
                <a:lnTo>
                  <a:pt x="377016" y="3660390"/>
                </a:lnTo>
                <a:lnTo>
                  <a:pt x="376359" y="3659530"/>
                </a:lnTo>
                <a:cubicBezTo>
                  <a:pt x="376656" y="3658103"/>
                  <a:pt x="377822" y="3656788"/>
                  <a:pt x="379499" y="3655549"/>
                </a:cubicBezTo>
                <a:lnTo>
                  <a:pt x="385644" y="3652055"/>
                </a:lnTo>
                <a:lnTo>
                  <a:pt x="387414" y="3650346"/>
                </a:lnTo>
                <a:cubicBezTo>
                  <a:pt x="391241" y="3647175"/>
                  <a:pt x="406064" y="3636016"/>
                  <a:pt x="423194" y="3623110"/>
                </a:cubicBezTo>
                <a:lnTo>
                  <a:pt x="423659" y="3622758"/>
                </a:lnTo>
                <a:lnTo>
                  <a:pt x="423057" y="3621981"/>
                </a:lnTo>
                <a:lnTo>
                  <a:pt x="422607" y="3620036"/>
                </a:lnTo>
                <a:lnTo>
                  <a:pt x="420277" y="3621357"/>
                </a:lnTo>
                <a:lnTo>
                  <a:pt x="413772" y="3626236"/>
                </a:lnTo>
                <a:cubicBezTo>
                  <a:pt x="405773" y="3633615"/>
                  <a:pt x="399551" y="3642704"/>
                  <a:pt x="390804" y="3646868"/>
                </a:cubicBezTo>
                <a:cubicBezTo>
                  <a:pt x="386281" y="3649011"/>
                  <a:pt x="384497" y="3647790"/>
                  <a:pt x="379707" y="3647131"/>
                </a:cubicBezTo>
                <a:cubicBezTo>
                  <a:pt x="367183" y="3649476"/>
                  <a:pt x="356647" y="3661040"/>
                  <a:pt x="345046" y="3669694"/>
                </a:cubicBezTo>
                <a:cubicBezTo>
                  <a:pt x="319544" y="3687171"/>
                  <a:pt x="300709" y="3707030"/>
                  <a:pt x="274644" y="3721502"/>
                </a:cubicBezTo>
                <a:cubicBezTo>
                  <a:pt x="298928" y="3697512"/>
                  <a:pt x="318982" y="3684166"/>
                  <a:pt x="343562" y="3660381"/>
                </a:cubicBezTo>
                <a:lnTo>
                  <a:pt x="348764" y="3654687"/>
                </a:lnTo>
                <a:lnTo>
                  <a:pt x="336625" y="3659735"/>
                </a:lnTo>
                <a:cubicBezTo>
                  <a:pt x="341020" y="3656405"/>
                  <a:pt x="345455" y="3653526"/>
                  <a:pt x="349933" y="3650892"/>
                </a:cubicBezTo>
                <a:lnTo>
                  <a:pt x="361071" y="3644860"/>
                </a:lnTo>
                <a:lnTo>
                  <a:pt x="379803" y="3631040"/>
                </a:lnTo>
                <a:cubicBezTo>
                  <a:pt x="387898" y="3623044"/>
                  <a:pt x="436101" y="3588354"/>
                  <a:pt x="403525" y="3604045"/>
                </a:cubicBezTo>
                <a:cubicBezTo>
                  <a:pt x="397872" y="3608474"/>
                  <a:pt x="372371" y="3625952"/>
                  <a:pt x="367940" y="3628596"/>
                </a:cubicBezTo>
                <a:cubicBezTo>
                  <a:pt x="364934" y="3629159"/>
                  <a:pt x="361069" y="3626512"/>
                  <a:pt x="361069" y="3626512"/>
                </a:cubicBezTo>
                <a:cubicBezTo>
                  <a:pt x="349406" y="3632066"/>
                  <a:pt x="340092" y="3641846"/>
                  <a:pt x="331700" y="3649640"/>
                </a:cubicBezTo>
                <a:cubicBezTo>
                  <a:pt x="323042" y="3654631"/>
                  <a:pt x="308637" y="3671845"/>
                  <a:pt x="301766" y="3669762"/>
                </a:cubicBezTo>
                <a:cubicBezTo>
                  <a:pt x="294895" y="3667678"/>
                  <a:pt x="316372" y="3660546"/>
                  <a:pt x="306855" y="3662327"/>
                </a:cubicBezTo>
                <a:cubicBezTo>
                  <a:pt x="299028" y="3663793"/>
                  <a:pt x="286131" y="3671169"/>
                  <a:pt x="284730" y="3670849"/>
                </a:cubicBezTo>
                <a:lnTo>
                  <a:pt x="284917" y="3670511"/>
                </a:lnTo>
                <a:lnTo>
                  <a:pt x="218306" y="3715345"/>
                </a:lnTo>
                <a:cubicBezTo>
                  <a:pt x="190500" y="3734420"/>
                  <a:pt x="163546" y="3753188"/>
                  <a:pt x="136934" y="3771707"/>
                </a:cubicBezTo>
                <a:lnTo>
                  <a:pt x="76556" y="3812786"/>
                </a:lnTo>
                <a:lnTo>
                  <a:pt x="74428" y="3805098"/>
                </a:lnTo>
                <a:lnTo>
                  <a:pt x="73940" y="3802836"/>
                </a:lnTo>
                <a:lnTo>
                  <a:pt x="167248" y="3733475"/>
                </a:lnTo>
                <a:cubicBezTo>
                  <a:pt x="188080" y="3717701"/>
                  <a:pt x="246072" y="3687156"/>
                  <a:pt x="255638" y="3668207"/>
                </a:cubicBezTo>
                <a:lnTo>
                  <a:pt x="255661" y="3667099"/>
                </a:lnTo>
                <a:lnTo>
                  <a:pt x="246617" y="3673931"/>
                </a:lnTo>
                <a:cubicBezTo>
                  <a:pt x="228199" y="3688396"/>
                  <a:pt x="210003" y="3703015"/>
                  <a:pt x="189667" y="3714860"/>
                </a:cubicBezTo>
                <a:cubicBezTo>
                  <a:pt x="162279" y="3731265"/>
                  <a:pt x="136280" y="3748513"/>
                  <a:pt x="110281" y="3765759"/>
                </a:cubicBezTo>
                <a:lnTo>
                  <a:pt x="99178" y="3772878"/>
                </a:lnTo>
                <a:lnTo>
                  <a:pt x="96897" y="3772178"/>
                </a:lnTo>
                <a:lnTo>
                  <a:pt x="93632" y="3770060"/>
                </a:lnTo>
                <a:lnTo>
                  <a:pt x="114359" y="3755641"/>
                </a:lnTo>
                <a:cubicBezTo>
                  <a:pt x="123606" y="3748843"/>
                  <a:pt x="132716" y="3741597"/>
                  <a:pt x="141561" y="3733458"/>
                </a:cubicBezTo>
                <a:cubicBezTo>
                  <a:pt x="129139" y="3739804"/>
                  <a:pt x="117379" y="3747255"/>
                  <a:pt x="105715" y="3755044"/>
                </a:cubicBezTo>
                <a:lnTo>
                  <a:pt x="92986" y="3763567"/>
                </a:lnTo>
                <a:lnTo>
                  <a:pt x="90974" y="3760700"/>
                </a:lnTo>
                <a:lnTo>
                  <a:pt x="91966" y="3758023"/>
                </a:lnTo>
                <a:lnTo>
                  <a:pt x="193565" y="3687396"/>
                </a:lnTo>
                <a:lnTo>
                  <a:pt x="248709" y="3646738"/>
                </a:lnTo>
                <a:lnTo>
                  <a:pt x="248619" y="3646538"/>
                </a:lnTo>
                <a:cubicBezTo>
                  <a:pt x="247566" y="3643384"/>
                  <a:pt x="246900" y="3639922"/>
                  <a:pt x="247099" y="3636098"/>
                </a:cubicBezTo>
                <a:lnTo>
                  <a:pt x="248151" y="3633417"/>
                </a:lnTo>
                <a:lnTo>
                  <a:pt x="245236" y="3633683"/>
                </a:lnTo>
                <a:cubicBezTo>
                  <a:pt x="236580" y="3638675"/>
                  <a:pt x="214646" y="3658594"/>
                  <a:pt x="204204" y="3662365"/>
                </a:cubicBezTo>
                <a:cubicBezTo>
                  <a:pt x="199476" y="3664805"/>
                  <a:pt x="194124" y="3661141"/>
                  <a:pt x="194124" y="3661141"/>
                </a:cubicBezTo>
                <a:cubicBezTo>
                  <a:pt x="194124" y="3661141"/>
                  <a:pt x="192993" y="3661678"/>
                  <a:pt x="191532" y="3662697"/>
                </a:cubicBezTo>
                <a:lnTo>
                  <a:pt x="189298" y="3664870"/>
                </a:lnTo>
                <a:lnTo>
                  <a:pt x="185944" y="3666651"/>
                </a:lnTo>
                <a:lnTo>
                  <a:pt x="185241" y="3666305"/>
                </a:lnTo>
                <a:cubicBezTo>
                  <a:pt x="184864" y="3666374"/>
                  <a:pt x="184559" y="3666822"/>
                  <a:pt x="183948" y="3667714"/>
                </a:cubicBezTo>
                <a:lnTo>
                  <a:pt x="185944" y="3666651"/>
                </a:lnTo>
                <a:lnTo>
                  <a:pt x="186954" y="3667150"/>
                </a:lnTo>
                <a:cubicBezTo>
                  <a:pt x="180943" y="3668275"/>
                  <a:pt x="173711" y="3671185"/>
                  <a:pt x="173711" y="3671185"/>
                </a:cubicBezTo>
                <a:cubicBezTo>
                  <a:pt x="169282" y="3665534"/>
                  <a:pt x="202781" y="3656150"/>
                  <a:pt x="215964" y="3640721"/>
                </a:cubicBezTo>
                <a:cubicBezTo>
                  <a:pt x="217185" y="3638937"/>
                  <a:pt x="219270" y="3632065"/>
                  <a:pt x="220490" y="3630281"/>
                </a:cubicBezTo>
                <a:cubicBezTo>
                  <a:pt x="229806" y="3620500"/>
                  <a:pt x="242627" y="3610064"/>
                  <a:pt x="256170" y="3597935"/>
                </a:cubicBezTo>
                <a:cubicBezTo>
                  <a:pt x="261820" y="3593507"/>
                  <a:pt x="310024" y="3558818"/>
                  <a:pt x="311245" y="3557034"/>
                </a:cubicBezTo>
                <a:cubicBezTo>
                  <a:pt x="311104" y="3556282"/>
                  <a:pt x="310306" y="3555736"/>
                  <a:pt x="309136" y="3555350"/>
                </a:cubicBezTo>
                <a:lnTo>
                  <a:pt x="308657" y="3555272"/>
                </a:lnTo>
                <a:lnTo>
                  <a:pt x="308650" y="3555276"/>
                </a:lnTo>
                <a:lnTo>
                  <a:pt x="307620" y="3555365"/>
                </a:lnTo>
                <a:lnTo>
                  <a:pt x="305527" y="3555140"/>
                </a:lnTo>
                <a:lnTo>
                  <a:pt x="305943" y="3554829"/>
                </a:lnTo>
                <a:lnTo>
                  <a:pt x="304801" y="3554644"/>
                </a:lnTo>
                <a:cubicBezTo>
                  <a:pt x="301556" y="3554441"/>
                  <a:pt x="297980" y="3554721"/>
                  <a:pt x="296375" y="3555151"/>
                </a:cubicBezTo>
                <a:cubicBezTo>
                  <a:pt x="292149" y="3557499"/>
                  <a:pt x="258349" y="3583270"/>
                  <a:pt x="278968" y="3564632"/>
                </a:cubicBezTo>
                <a:cubicBezTo>
                  <a:pt x="300901" y="3544712"/>
                  <a:pt x="257129" y="3576758"/>
                  <a:pt x="251478" y="3581186"/>
                </a:cubicBezTo>
                <a:cubicBezTo>
                  <a:pt x="235651" y="3592186"/>
                  <a:pt x="221545" y="3601308"/>
                  <a:pt x="216096" y="3605438"/>
                </a:cubicBezTo>
                <a:cubicBezTo>
                  <a:pt x="183801" y="3626780"/>
                  <a:pt x="154240" y="3647157"/>
                  <a:pt x="125423" y="3667005"/>
                </a:cubicBezTo>
                <a:lnTo>
                  <a:pt x="92818" y="3689090"/>
                </a:lnTo>
                <a:lnTo>
                  <a:pt x="92510" y="3685669"/>
                </a:lnTo>
                <a:lnTo>
                  <a:pt x="92484" y="3684656"/>
                </a:lnTo>
                <a:lnTo>
                  <a:pt x="143412" y="3647823"/>
                </a:lnTo>
                <a:cubicBezTo>
                  <a:pt x="154809" y="3639468"/>
                  <a:pt x="185303" y="3622352"/>
                  <a:pt x="191615" y="3613133"/>
                </a:cubicBezTo>
                <a:cubicBezTo>
                  <a:pt x="194056" y="3609566"/>
                  <a:pt x="188704" y="3605903"/>
                  <a:pt x="190491" y="3598829"/>
                </a:cubicBezTo>
                <a:cubicBezTo>
                  <a:pt x="193796" y="3590173"/>
                  <a:pt x="200103" y="3589250"/>
                  <a:pt x="211203" y="3580692"/>
                </a:cubicBezTo>
                <a:cubicBezTo>
                  <a:pt x="219297" y="3572695"/>
                  <a:pt x="224386" y="3565261"/>
                  <a:pt x="230038" y="3560832"/>
                </a:cubicBezTo>
                <a:cubicBezTo>
                  <a:pt x="253757" y="3542134"/>
                  <a:pt x="275031" y="3527003"/>
                  <a:pt x="300174" y="3506221"/>
                </a:cubicBezTo>
                <a:cubicBezTo>
                  <a:pt x="300174" y="3506221"/>
                  <a:pt x="325018" y="3493535"/>
                  <a:pt x="322670" y="3489308"/>
                </a:cubicBezTo>
                <a:cubicBezTo>
                  <a:pt x="322342" y="3487555"/>
                  <a:pt x="315141" y="3492014"/>
                  <a:pt x="309447" y="3495865"/>
                </a:cubicBezTo>
                <a:lnTo>
                  <a:pt x="305155" y="3498882"/>
                </a:lnTo>
                <a:lnTo>
                  <a:pt x="305262" y="3498789"/>
                </a:lnTo>
                <a:lnTo>
                  <a:pt x="304415" y="3499402"/>
                </a:lnTo>
                <a:lnTo>
                  <a:pt x="303082" y="3500339"/>
                </a:lnTo>
                <a:cubicBezTo>
                  <a:pt x="302559" y="3500725"/>
                  <a:pt x="302392" y="3500859"/>
                  <a:pt x="302711" y="3500635"/>
                </a:cubicBezTo>
                <a:lnTo>
                  <a:pt x="304415" y="3499402"/>
                </a:lnTo>
                <a:lnTo>
                  <a:pt x="305155" y="3498882"/>
                </a:lnTo>
                <a:lnTo>
                  <a:pt x="274170" y="3525867"/>
                </a:lnTo>
                <a:cubicBezTo>
                  <a:pt x="263462" y="3535132"/>
                  <a:pt x="253293" y="3543126"/>
                  <a:pt x="246320" y="3545341"/>
                </a:cubicBezTo>
                <a:cubicBezTo>
                  <a:pt x="242093" y="3547687"/>
                  <a:pt x="238228" y="3545040"/>
                  <a:pt x="235222" y="3545603"/>
                </a:cubicBezTo>
                <a:cubicBezTo>
                  <a:pt x="230792" y="3548248"/>
                  <a:pt x="222902" y="3555947"/>
                  <a:pt x="213946" y="3560736"/>
                </a:cubicBezTo>
                <a:cubicBezTo>
                  <a:pt x="208294" y="3565162"/>
                  <a:pt x="179584" y="3583500"/>
                  <a:pt x="195772" y="3567508"/>
                </a:cubicBezTo>
                <a:cubicBezTo>
                  <a:pt x="205290" y="3557430"/>
                  <a:pt x="221478" y="3549731"/>
                  <a:pt x="226925" y="3545602"/>
                </a:cubicBezTo>
                <a:cubicBezTo>
                  <a:pt x="232876" y="3541377"/>
                  <a:pt x="234661" y="3534303"/>
                  <a:pt x="235883" y="3532518"/>
                </a:cubicBezTo>
                <a:cubicBezTo>
                  <a:pt x="240406" y="3530375"/>
                  <a:pt x="243616" y="3529514"/>
                  <a:pt x="249063" y="3525384"/>
                </a:cubicBezTo>
                <a:cubicBezTo>
                  <a:pt x="249674" y="3524492"/>
                  <a:pt x="251252" y="3522188"/>
                  <a:pt x="252981" y="3519660"/>
                </a:cubicBezTo>
                <a:lnTo>
                  <a:pt x="256730" y="3514185"/>
                </a:lnTo>
                <a:lnTo>
                  <a:pt x="207649" y="3545595"/>
                </a:lnTo>
                <a:cubicBezTo>
                  <a:pt x="198353" y="3551998"/>
                  <a:pt x="169235" y="3572142"/>
                  <a:pt x="171420" y="3566500"/>
                </a:cubicBezTo>
                <a:lnTo>
                  <a:pt x="173417" y="3563763"/>
                </a:lnTo>
                <a:lnTo>
                  <a:pt x="166087" y="3568530"/>
                </a:lnTo>
                <a:cubicBezTo>
                  <a:pt x="161440" y="3571408"/>
                  <a:pt x="158525" y="3572797"/>
                  <a:pt x="162573" y="3568799"/>
                </a:cubicBezTo>
                <a:cubicBezTo>
                  <a:pt x="186291" y="3550099"/>
                  <a:pt x="210571" y="3534406"/>
                  <a:pt x="232974" y="3516991"/>
                </a:cubicBezTo>
                <a:lnTo>
                  <a:pt x="238244" y="3513524"/>
                </a:lnTo>
                <a:lnTo>
                  <a:pt x="239576" y="3512503"/>
                </a:lnTo>
                <a:lnTo>
                  <a:pt x="254386" y="3501305"/>
                </a:lnTo>
                <a:lnTo>
                  <a:pt x="256854" y="3497536"/>
                </a:lnTo>
                <a:cubicBezTo>
                  <a:pt x="256287" y="3496731"/>
                  <a:pt x="253887" y="3496807"/>
                  <a:pt x="248898" y="3498196"/>
                </a:cubicBezTo>
                <a:cubicBezTo>
                  <a:pt x="233932" y="3504108"/>
                  <a:pt x="219889" y="3516329"/>
                  <a:pt x="207005" y="3523667"/>
                </a:cubicBezTo>
                <a:cubicBezTo>
                  <a:pt x="165824" y="3552248"/>
                  <a:pt x="123156" y="3581882"/>
                  <a:pt x="80666" y="3611258"/>
                </a:cubicBezTo>
                <a:lnTo>
                  <a:pt x="80255" y="3611541"/>
                </a:lnTo>
                <a:lnTo>
                  <a:pt x="80275" y="3611501"/>
                </a:lnTo>
                <a:cubicBezTo>
                  <a:pt x="85769" y="3596631"/>
                  <a:pt x="101089" y="3587910"/>
                  <a:pt x="118718" y="3574925"/>
                </a:cubicBezTo>
                <a:cubicBezTo>
                  <a:pt x="153783" y="3549117"/>
                  <a:pt x="192474" y="3522536"/>
                  <a:pt x="229845" y="3499054"/>
                </a:cubicBezTo>
                <a:cubicBezTo>
                  <a:pt x="251893" y="3484292"/>
                  <a:pt x="273332" y="3466098"/>
                  <a:pt x="292708" y="3457886"/>
                </a:cubicBezTo>
                <a:cubicBezTo>
                  <a:pt x="299618" y="3453999"/>
                  <a:pt x="307490" y="3453575"/>
                  <a:pt x="315374" y="3450836"/>
                </a:cubicBezTo>
                <a:lnTo>
                  <a:pt x="324672" y="3445268"/>
                </a:lnTo>
                <a:lnTo>
                  <a:pt x="320577" y="3444848"/>
                </a:lnTo>
                <a:cubicBezTo>
                  <a:pt x="312739" y="3445015"/>
                  <a:pt x="312443" y="3446736"/>
                  <a:pt x="308500" y="3447575"/>
                </a:cubicBezTo>
                <a:cubicBezTo>
                  <a:pt x="298720" y="3450444"/>
                  <a:pt x="290842" y="3450856"/>
                  <a:pt x="300713" y="3446231"/>
                </a:cubicBezTo>
                <a:cubicBezTo>
                  <a:pt x="309797" y="3443115"/>
                  <a:pt x="316743" y="3440770"/>
                  <a:pt x="323471" y="3438766"/>
                </a:cubicBezTo>
                <a:lnTo>
                  <a:pt x="343688" y="3433667"/>
                </a:lnTo>
                <a:lnTo>
                  <a:pt x="345711" y="3431068"/>
                </a:lnTo>
                <a:cubicBezTo>
                  <a:pt x="346319" y="3429850"/>
                  <a:pt x="346531" y="3428790"/>
                  <a:pt x="346269" y="3427930"/>
                </a:cubicBezTo>
                <a:lnTo>
                  <a:pt x="345734" y="3427474"/>
                </a:lnTo>
                <a:lnTo>
                  <a:pt x="340979" y="3428559"/>
                </a:lnTo>
                <a:cubicBezTo>
                  <a:pt x="336713" y="3429594"/>
                  <a:pt x="332963" y="3430531"/>
                  <a:pt x="330992" y="3430950"/>
                </a:cubicBezTo>
                <a:cubicBezTo>
                  <a:pt x="328430" y="3430508"/>
                  <a:pt x="328200" y="3429709"/>
                  <a:pt x="328147" y="3428941"/>
                </a:cubicBezTo>
                <a:lnTo>
                  <a:pt x="326861" y="3427614"/>
                </a:lnTo>
                <a:lnTo>
                  <a:pt x="307751" y="3436016"/>
                </a:lnTo>
                <a:cubicBezTo>
                  <a:pt x="287161" y="3447293"/>
                  <a:pt x="268601" y="3463098"/>
                  <a:pt x="250261" y="3472957"/>
                </a:cubicBezTo>
                <a:cubicBezTo>
                  <a:pt x="174293" y="3526365"/>
                  <a:pt x="95593" y="3581756"/>
                  <a:pt x="17161" y="3636611"/>
                </a:cubicBezTo>
                <a:lnTo>
                  <a:pt x="16404" y="3637137"/>
                </a:lnTo>
                <a:lnTo>
                  <a:pt x="16431" y="3637056"/>
                </a:lnTo>
                <a:cubicBezTo>
                  <a:pt x="21822" y="3605330"/>
                  <a:pt x="50904" y="3589712"/>
                  <a:pt x="83101" y="3565180"/>
                </a:cubicBezTo>
                <a:cubicBezTo>
                  <a:pt x="147158" y="3516422"/>
                  <a:pt x="218650" y="3466848"/>
                  <a:pt x="288637" y="3423838"/>
                </a:cubicBezTo>
                <a:lnTo>
                  <a:pt x="337773" y="3388188"/>
                </a:lnTo>
                <a:lnTo>
                  <a:pt x="286191" y="3223525"/>
                </a:lnTo>
                <a:cubicBezTo>
                  <a:pt x="245906" y="3061437"/>
                  <a:pt x="222968" y="2887742"/>
                  <a:pt x="217377" y="2702441"/>
                </a:cubicBezTo>
                <a:cubicBezTo>
                  <a:pt x="210666" y="2490624"/>
                  <a:pt x="228218" y="2287433"/>
                  <a:pt x="270030" y="2092866"/>
                </a:cubicBezTo>
                <a:lnTo>
                  <a:pt x="282394" y="2045371"/>
                </a:lnTo>
                <a:lnTo>
                  <a:pt x="273546" y="2035637"/>
                </a:lnTo>
                <a:cubicBezTo>
                  <a:pt x="255462" y="2014359"/>
                  <a:pt x="232483" y="1993337"/>
                  <a:pt x="212290" y="1971204"/>
                </a:cubicBezTo>
                <a:cubicBezTo>
                  <a:pt x="201964" y="1959010"/>
                  <a:pt x="191301" y="1947197"/>
                  <a:pt x="181138" y="1935716"/>
                </a:cubicBezTo>
                <a:cubicBezTo>
                  <a:pt x="170973" y="1924235"/>
                  <a:pt x="161309" y="1913084"/>
                  <a:pt x="152980" y="1902215"/>
                </a:cubicBezTo>
                <a:cubicBezTo>
                  <a:pt x="164723" y="1913519"/>
                  <a:pt x="176928" y="1927076"/>
                  <a:pt x="187627" y="1940023"/>
                </a:cubicBezTo>
                <a:lnTo>
                  <a:pt x="199687" y="1952315"/>
                </a:lnTo>
                <a:cubicBezTo>
                  <a:pt x="202775" y="1951326"/>
                  <a:pt x="194327" y="1940495"/>
                  <a:pt x="192140" y="1938575"/>
                </a:cubicBezTo>
                <a:cubicBezTo>
                  <a:pt x="168175" y="1909574"/>
                  <a:pt x="135702" y="1879368"/>
                  <a:pt x="117138" y="1851690"/>
                </a:cubicBezTo>
                <a:cubicBezTo>
                  <a:pt x="141924" y="1873442"/>
                  <a:pt x="165544" y="1906268"/>
                  <a:pt x="189348" y="1929864"/>
                </a:cubicBezTo>
                <a:cubicBezTo>
                  <a:pt x="182106" y="1922795"/>
                  <a:pt x="194546" y="1936278"/>
                  <a:pt x="195828" y="1934554"/>
                </a:cubicBezTo>
                <a:cubicBezTo>
                  <a:pt x="197918" y="1931265"/>
                  <a:pt x="190773" y="1929407"/>
                  <a:pt x="190773" y="1929407"/>
                </a:cubicBezTo>
                <a:cubicBezTo>
                  <a:pt x="177697" y="1913945"/>
                  <a:pt x="164843" y="1899178"/>
                  <a:pt x="152449" y="1884619"/>
                </a:cubicBezTo>
                <a:lnTo>
                  <a:pt x="128532" y="1855341"/>
                </a:lnTo>
                <a:lnTo>
                  <a:pt x="133025" y="1858375"/>
                </a:lnTo>
                <a:lnTo>
                  <a:pt x="133236" y="1858488"/>
                </a:lnTo>
                <a:lnTo>
                  <a:pt x="134377" y="1859704"/>
                </a:lnTo>
                <a:cubicBezTo>
                  <a:pt x="137008" y="1863010"/>
                  <a:pt x="150592" y="1880053"/>
                  <a:pt x="152018" y="1879597"/>
                </a:cubicBezTo>
                <a:cubicBezTo>
                  <a:pt x="156531" y="1878150"/>
                  <a:pt x="141521" y="1861563"/>
                  <a:pt x="142284" y="1863939"/>
                </a:cubicBezTo>
                <a:lnTo>
                  <a:pt x="140993" y="1862541"/>
                </a:lnTo>
                <a:lnTo>
                  <a:pt x="143733" y="1861944"/>
                </a:lnTo>
                <a:cubicBezTo>
                  <a:pt x="143205" y="1861003"/>
                  <a:pt x="141410" y="1859450"/>
                  <a:pt x="139016" y="1857641"/>
                </a:cubicBezTo>
                <a:lnTo>
                  <a:pt x="132734" y="1853214"/>
                </a:lnTo>
                <a:lnTo>
                  <a:pt x="129398" y="1849071"/>
                </a:lnTo>
                <a:cubicBezTo>
                  <a:pt x="129680" y="1845051"/>
                  <a:pt x="142566" y="1859916"/>
                  <a:pt x="142566" y="1859916"/>
                </a:cubicBezTo>
                <a:cubicBezTo>
                  <a:pt x="166405" y="1888523"/>
                  <a:pt x="188784" y="1912576"/>
                  <a:pt x="209056" y="1935775"/>
                </a:cubicBezTo>
                <a:cubicBezTo>
                  <a:pt x="211241" y="1937694"/>
                  <a:pt x="233339" y="1965769"/>
                  <a:pt x="237471" y="1963132"/>
                </a:cubicBezTo>
                <a:cubicBezTo>
                  <a:pt x="239943" y="1961031"/>
                  <a:pt x="223063" y="1943514"/>
                  <a:pt x="234222" y="1958715"/>
                </a:cubicBezTo>
                <a:cubicBezTo>
                  <a:pt x="215757" y="1936248"/>
                  <a:pt x="198496" y="1917542"/>
                  <a:pt x="180174" y="1896339"/>
                </a:cubicBezTo>
                <a:cubicBezTo>
                  <a:pt x="179793" y="1895149"/>
                  <a:pt x="159002" y="1876049"/>
                  <a:pt x="159601" y="1873017"/>
                </a:cubicBezTo>
                <a:cubicBezTo>
                  <a:pt x="163354" y="1869194"/>
                  <a:pt x="173389" y="1884976"/>
                  <a:pt x="173389" y="1884976"/>
                </a:cubicBezTo>
                <a:cubicBezTo>
                  <a:pt x="198336" y="1912135"/>
                  <a:pt x="212647" y="1926544"/>
                  <a:pt x="235787" y="1952973"/>
                </a:cubicBezTo>
                <a:cubicBezTo>
                  <a:pt x="237975" y="1954892"/>
                  <a:pt x="259072" y="1980665"/>
                  <a:pt x="261778" y="1978488"/>
                </a:cubicBezTo>
                <a:cubicBezTo>
                  <a:pt x="262379" y="1975457"/>
                  <a:pt x="242030" y="1957741"/>
                  <a:pt x="244217" y="1959660"/>
                </a:cubicBezTo>
                <a:cubicBezTo>
                  <a:pt x="238637" y="1952059"/>
                  <a:pt x="234200" y="1948023"/>
                  <a:pt x="227940" y="1939112"/>
                </a:cubicBezTo>
                <a:cubicBezTo>
                  <a:pt x="240664" y="1948571"/>
                  <a:pt x="248511" y="1962431"/>
                  <a:pt x="259811" y="1972349"/>
                </a:cubicBezTo>
                <a:cubicBezTo>
                  <a:pt x="262379" y="1975457"/>
                  <a:pt x="267718" y="1976584"/>
                  <a:pt x="272155" y="1980622"/>
                </a:cubicBezTo>
                <a:cubicBezTo>
                  <a:pt x="278485" y="1985251"/>
                  <a:pt x="285079" y="1991927"/>
                  <a:pt x="291501" y="1998685"/>
                </a:cubicBezTo>
                <a:lnTo>
                  <a:pt x="293912" y="2001126"/>
                </a:lnTo>
                <a:lnTo>
                  <a:pt x="294999" y="1996949"/>
                </a:lnTo>
                <a:lnTo>
                  <a:pt x="232574" y="1928237"/>
                </a:lnTo>
                <a:cubicBezTo>
                  <a:pt x="245990" y="1939441"/>
                  <a:pt x="255734" y="1950838"/>
                  <a:pt x="265437" y="1962113"/>
                </a:cubicBezTo>
                <a:lnTo>
                  <a:pt x="295990" y="1993141"/>
                </a:lnTo>
                <a:lnTo>
                  <a:pt x="296922" y="1989562"/>
                </a:lnTo>
                <a:lnTo>
                  <a:pt x="296161" y="1988733"/>
                </a:lnTo>
                <a:cubicBezTo>
                  <a:pt x="287896" y="1979969"/>
                  <a:pt x="279833" y="1971616"/>
                  <a:pt x="271671" y="1963225"/>
                </a:cubicBezTo>
                <a:lnTo>
                  <a:pt x="231389" y="1921546"/>
                </a:lnTo>
                <a:lnTo>
                  <a:pt x="242994" y="1929391"/>
                </a:lnTo>
                <a:lnTo>
                  <a:pt x="247995" y="1933454"/>
                </a:lnTo>
                <a:lnTo>
                  <a:pt x="234359" y="1918276"/>
                </a:lnTo>
                <a:cubicBezTo>
                  <a:pt x="228858" y="1911740"/>
                  <a:pt x="217255" y="1895153"/>
                  <a:pt x="231186" y="1908376"/>
                </a:cubicBezTo>
                <a:lnTo>
                  <a:pt x="234140" y="1911253"/>
                </a:lnTo>
                <a:lnTo>
                  <a:pt x="235150" y="1907052"/>
                </a:lnTo>
                <a:lnTo>
                  <a:pt x="236188" y="1905680"/>
                </a:lnTo>
                <a:lnTo>
                  <a:pt x="234904" y="1904317"/>
                </a:lnTo>
                <a:lnTo>
                  <a:pt x="236602" y="1905130"/>
                </a:lnTo>
                <a:lnTo>
                  <a:pt x="240201" y="1900368"/>
                </a:lnTo>
                <a:lnTo>
                  <a:pt x="233624" y="1896621"/>
                </a:lnTo>
                <a:lnTo>
                  <a:pt x="219789" y="1887749"/>
                </a:lnTo>
                <a:lnTo>
                  <a:pt x="212177" y="1879312"/>
                </a:lnTo>
                <a:lnTo>
                  <a:pt x="211256" y="1878298"/>
                </a:lnTo>
                <a:lnTo>
                  <a:pt x="217005" y="1881517"/>
                </a:lnTo>
                <a:cubicBezTo>
                  <a:pt x="224769" y="1885814"/>
                  <a:pt x="232375" y="1890203"/>
                  <a:pt x="239233" y="1895034"/>
                </a:cubicBezTo>
                <a:lnTo>
                  <a:pt x="244367" y="1898611"/>
                </a:lnTo>
                <a:lnTo>
                  <a:pt x="246455" y="1897783"/>
                </a:lnTo>
                <a:cubicBezTo>
                  <a:pt x="248422" y="1898024"/>
                  <a:pt x="250190" y="1899478"/>
                  <a:pt x="251392" y="1902623"/>
                </a:cubicBezTo>
                <a:cubicBezTo>
                  <a:pt x="244362" y="1884232"/>
                  <a:pt x="255430" y="1903376"/>
                  <a:pt x="233792" y="1887652"/>
                </a:cubicBezTo>
                <a:cubicBezTo>
                  <a:pt x="223469" y="1879659"/>
                  <a:pt x="220519" y="1875317"/>
                  <a:pt x="220866" y="1873010"/>
                </a:cubicBezTo>
                <a:lnTo>
                  <a:pt x="221511" y="1872170"/>
                </a:lnTo>
                <a:lnTo>
                  <a:pt x="219805" y="1871284"/>
                </a:lnTo>
                <a:cubicBezTo>
                  <a:pt x="215303" y="1868858"/>
                  <a:pt x="210438" y="1865929"/>
                  <a:pt x="206939" y="1862554"/>
                </a:cubicBezTo>
                <a:cubicBezTo>
                  <a:pt x="194969" y="1851865"/>
                  <a:pt x="216795" y="1863901"/>
                  <a:pt x="221044" y="1866835"/>
                </a:cubicBezTo>
                <a:cubicBezTo>
                  <a:pt x="227906" y="1869946"/>
                  <a:pt x="233746" y="1875089"/>
                  <a:pt x="237125" y="1876820"/>
                </a:cubicBezTo>
                <a:cubicBezTo>
                  <a:pt x="239490" y="1877142"/>
                  <a:pt x="242734" y="1875231"/>
                  <a:pt x="245969" y="1876759"/>
                </a:cubicBezTo>
                <a:cubicBezTo>
                  <a:pt x="251404" y="1878137"/>
                  <a:pt x="259044" y="1883435"/>
                  <a:pt x="267039" y="1889598"/>
                </a:cubicBezTo>
                <a:lnTo>
                  <a:pt x="287843" y="1905752"/>
                </a:lnTo>
                <a:lnTo>
                  <a:pt x="282672" y="1900474"/>
                </a:lnTo>
                <a:lnTo>
                  <a:pt x="286497" y="1902879"/>
                </a:lnTo>
                <a:lnTo>
                  <a:pt x="286702" y="1902631"/>
                </a:lnTo>
                <a:lnTo>
                  <a:pt x="286627" y="1902597"/>
                </a:lnTo>
                <a:cubicBezTo>
                  <a:pt x="267795" y="1888795"/>
                  <a:pt x="251713" y="1878813"/>
                  <a:pt x="233895" y="1866418"/>
                </a:cubicBezTo>
                <a:cubicBezTo>
                  <a:pt x="229647" y="1863485"/>
                  <a:pt x="226028" y="1858463"/>
                  <a:pt x="220043" y="1853118"/>
                </a:cubicBezTo>
                <a:cubicBezTo>
                  <a:pt x="211692" y="1847449"/>
                  <a:pt x="206711" y="1846950"/>
                  <a:pt x="204591" y="1841046"/>
                </a:cubicBezTo>
                <a:cubicBezTo>
                  <a:pt x="203588" y="1836202"/>
                  <a:pt x="208078" y="1833556"/>
                  <a:pt x="206342" y="1831146"/>
                </a:cubicBezTo>
                <a:cubicBezTo>
                  <a:pt x="201854" y="1824920"/>
                  <a:pt x="178529" y="1813766"/>
                  <a:pt x="169931" y="1808245"/>
                </a:cubicBezTo>
                <a:lnTo>
                  <a:pt x="155943" y="1799398"/>
                </a:lnTo>
                <a:lnTo>
                  <a:pt x="155079" y="1797606"/>
                </a:lnTo>
                <a:lnTo>
                  <a:pt x="152133" y="1792696"/>
                </a:lnTo>
                <a:lnTo>
                  <a:pt x="156714" y="1795393"/>
                </a:lnTo>
                <a:cubicBezTo>
                  <a:pt x="178535" y="1808469"/>
                  <a:pt x="200918" y="1821895"/>
                  <a:pt x="225426" y="1835926"/>
                </a:cubicBezTo>
                <a:cubicBezTo>
                  <a:pt x="229529" y="1838660"/>
                  <a:pt x="240245" y="1844652"/>
                  <a:pt x="252224" y="1851902"/>
                </a:cubicBezTo>
                <a:lnTo>
                  <a:pt x="265118" y="1860049"/>
                </a:lnTo>
                <a:lnTo>
                  <a:pt x="261395" y="1863450"/>
                </a:lnTo>
                <a:cubicBezTo>
                  <a:pt x="261396" y="1872147"/>
                  <a:pt x="266412" y="1873687"/>
                  <a:pt x="271429" y="1876763"/>
                </a:cubicBezTo>
                <a:cubicBezTo>
                  <a:pt x="279790" y="1881379"/>
                  <a:pt x="288154" y="1885996"/>
                  <a:pt x="296513" y="1890613"/>
                </a:cubicBezTo>
                <a:cubicBezTo>
                  <a:pt x="296514" y="1879841"/>
                  <a:pt x="294841" y="1873685"/>
                  <a:pt x="288152" y="1869071"/>
                </a:cubicBezTo>
                <a:lnTo>
                  <a:pt x="287760" y="1868732"/>
                </a:lnTo>
                <a:lnTo>
                  <a:pt x="298496" y="1867279"/>
                </a:lnTo>
                <a:cubicBezTo>
                  <a:pt x="297627" y="1866074"/>
                  <a:pt x="261216" y="1843171"/>
                  <a:pt x="256968" y="1840237"/>
                </a:cubicBezTo>
                <a:cubicBezTo>
                  <a:pt x="246882" y="1832158"/>
                  <a:pt x="237269" y="1825231"/>
                  <a:pt x="230415" y="1818682"/>
                </a:cubicBezTo>
                <a:cubicBezTo>
                  <a:pt x="229547" y="1817476"/>
                  <a:pt x="228294" y="1812778"/>
                  <a:pt x="227425" y="1811574"/>
                </a:cubicBezTo>
                <a:cubicBezTo>
                  <a:pt x="217822" y="1801208"/>
                  <a:pt x="191639" y="1795457"/>
                  <a:pt x="195511" y="1791459"/>
                </a:cubicBezTo>
                <a:cubicBezTo>
                  <a:pt x="195511" y="1791459"/>
                  <a:pt x="201111" y="1793311"/>
                  <a:pt x="205844" y="1793957"/>
                </a:cubicBezTo>
                <a:lnTo>
                  <a:pt x="204980" y="1794335"/>
                </a:lnTo>
                <a:lnTo>
                  <a:pt x="203478" y="1793633"/>
                </a:lnTo>
                <a:cubicBezTo>
                  <a:pt x="203912" y="1794237"/>
                  <a:pt x="204127" y="1794538"/>
                  <a:pt x="204424" y="1794578"/>
                </a:cubicBezTo>
                <a:lnTo>
                  <a:pt x="204980" y="1794335"/>
                </a:lnTo>
                <a:lnTo>
                  <a:pt x="207741" y="1795625"/>
                </a:lnTo>
                <a:lnTo>
                  <a:pt x="209232" y="1796934"/>
                </a:lnTo>
                <a:cubicBezTo>
                  <a:pt x="210337" y="1797604"/>
                  <a:pt x="211208" y="1797949"/>
                  <a:pt x="211208" y="1797949"/>
                </a:cubicBezTo>
                <a:cubicBezTo>
                  <a:pt x="211208" y="1797949"/>
                  <a:pt x="215700" y="1795304"/>
                  <a:pt x="219328" y="1796886"/>
                </a:cubicBezTo>
                <a:cubicBezTo>
                  <a:pt x="223384" y="1798074"/>
                  <a:pt x="229491" y="1801987"/>
                  <a:pt x="235413" y="1806010"/>
                </a:cubicBezTo>
                <a:lnTo>
                  <a:pt x="238836" y="1808249"/>
                </a:lnTo>
                <a:lnTo>
                  <a:pt x="236987" y="1812531"/>
                </a:lnTo>
                <a:cubicBezTo>
                  <a:pt x="239361" y="1812532"/>
                  <a:pt x="241736" y="1812532"/>
                  <a:pt x="243517" y="1811627"/>
                </a:cubicBezTo>
                <a:lnTo>
                  <a:pt x="243631" y="1811385"/>
                </a:lnTo>
                <a:lnTo>
                  <a:pt x="250374" y="1815796"/>
                </a:lnTo>
                <a:lnTo>
                  <a:pt x="254312" y="1815564"/>
                </a:lnTo>
                <a:lnTo>
                  <a:pt x="251633" y="1819368"/>
                </a:lnTo>
                <a:cubicBezTo>
                  <a:pt x="254074" y="1819369"/>
                  <a:pt x="257668" y="1820447"/>
                  <a:pt x="260652" y="1820225"/>
                </a:cubicBezTo>
                <a:lnTo>
                  <a:pt x="262069" y="1818388"/>
                </a:lnTo>
                <a:lnTo>
                  <a:pt x="274874" y="1825685"/>
                </a:lnTo>
                <a:lnTo>
                  <a:pt x="281519" y="1830534"/>
                </a:lnTo>
                <a:lnTo>
                  <a:pt x="284518" y="1830183"/>
                </a:lnTo>
                <a:lnTo>
                  <a:pt x="295182" y="1835887"/>
                </a:lnTo>
                <a:lnTo>
                  <a:pt x="296061" y="1836479"/>
                </a:lnTo>
                <a:lnTo>
                  <a:pt x="309013" y="1847759"/>
                </a:lnTo>
                <a:lnTo>
                  <a:pt x="323359" y="1859866"/>
                </a:lnTo>
                <a:lnTo>
                  <a:pt x="325502" y="1861280"/>
                </a:lnTo>
                <a:lnTo>
                  <a:pt x="330279" y="1864024"/>
                </a:lnTo>
                <a:lnTo>
                  <a:pt x="330703" y="1864188"/>
                </a:lnTo>
                <a:lnTo>
                  <a:pt x="333083" y="1864162"/>
                </a:lnTo>
                <a:lnTo>
                  <a:pt x="333347" y="1863419"/>
                </a:lnTo>
                <a:lnTo>
                  <a:pt x="329522" y="1858526"/>
                </a:lnTo>
                <a:cubicBezTo>
                  <a:pt x="321356" y="1851774"/>
                  <a:pt x="304340" y="1842591"/>
                  <a:pt x="300504" y="1839487"/>
                </a:cubicBezTo>
                <a:lnTo>
                  <a:pt x="296061" y="1836479"/>
                </a:lnTo>
                <a:lnTo>
                  <a:pt x="295689" y="1836158"/>
                </a:lnTo>
                <a:lnTo>
                  <a:pt x="295182" y="1835887"/>
                </a:lnTo>
                <a:lnTo>
                  <a:pt x="264553" y="1815166"/>
                </a:lnTo>
                <a:lnTo>
                  <a:pt x="266007" y="1813281"/>
                </a:lnTo>
                <a:lnTo>
                  <a:pt x="260358" y="1812328"/>
                </a:lnTo>
                <a:lnTo>
                  <a:pt x="212328" y="1779836"/>
                </a:lnTo>
                <a:lnTo>
                  <a:pt x="165806" y="1751672"/>
                </a:lnTo>
                <a:lnTo>
                  <a:pt x="163694" y="1748473"/>
                </a:lnTo>
                <a:lnTo>
                  <a:pt x="158303" y="1741281"/>
                </a:lnTo>
                <a:lnTo>
                  <a:pt x="173562" y="1749167"/>
                </a:lnTo>
                <a:lnTo>
                  <a:pt x="160115" y="1739457"/>
                </a:lnTo>
                <a:lnTo>
                  <a:pt x="163078" y="1736742"/>
                </a:lnTo>
                <a:lnTo>
                  <a:pt x="159291" y="1732407"/>
                </a:lnTo>
                <a:lnTo>
                  <a:pt x="173409" y="1740226"/>
                </a:lnTo>
                <a:lnTo>
                  <a:pt x="177379" y="1743315"/>
                </a:lnTo>
                <a:cubicBezTo>
                  <a:pt x="178605" y="1744376"/>
                  <a:pt x="179246" y="1745097"/>
                  <a:pt x="178890" y="1745212"/>
                </a:cubicBezTo>
                <a:lnTo>
                  <a:pt x="179494" y="1743594"/>
                </a:lnTo>
                <a:lnTo>
                  <a:pt x="198384" y="1754055"/>
                </a:lnTo>
                <a:lnTo>
                  <a:pt x="202874" y="1758705"/>
                </a:lnTo>
                <a:cubicBezTo>
                  <a:pt x="205675" y="1761711"/>
                  <a:pt x="208811" y="1765209"/>
                  <a:pt x="212690" y="1769752"/>
                </a:cubicBezTo>
                <a:cubicBezTo>
                  <a:pt x="214878" y="1771671"/>
                  <a:pt x="230775" y="1791033"/>
                  <a:pt x="226176" y="1781588"/>
                </a:cubicBezTo>
                <a:cubicBezTo>
                  <a:pt x="222403" y="1774718"/>
                  <a:pt x="208852" y="1762684"/>
                  <a:pt x="205905" y="1758388"/>
                </a:cubicBezTo>
                <a:lnTo>
                  <a:pt x="205705" y="1758111"/>
                </a:lnTo>
                <a:lnTo>
                  <a:pt x="210855" y="1760962"/>
                </a:lnTo>
                <a:cubicBezTo>
                  <a:pt x="234146" y="1772565"/>
                  <a:pt x="253220" y="1788582"/>
                  <a:pt x="275035" y="1802021"/>
                </a:cubicBezTo>
                <a:lnTo>
                  <a:pt x="296798" y="1813684"/>
                </a:lnTo>
                <a:lnTo>
                  <a:pt x="293047" y="1810552"/>
                </a:lnTo>
                <a:lnTo>
                  <a:pt x="290654" y="1808730"/>
                </a:lnTo>
                <a:cubicBezTo>
                  <a:pt x="289624" y="1807931"/>
                  <a:pt x="288820" y="1807246"/>
                  <a:pt x="288436" y="1806749"/>
                </a:cubicBezTo>
                <a:lnTo>
                  <a:pt x="288448" y="1806712"/>
                </a:lnTo>
                <a:lnTo>
                  <a:pt x="287734" y="1806116"/>
                </a:lnTo>
                <a:cubicBezTo>
                  <a:pt x="255784" y="1778876"/>
                  <a:pt x="242011" y="1764001"/>
                  <a:pt x="196910" y="1730640"/>
                </a:cubicBezTo>
                <a:cubicBezTo>
                  <a:pt x="195345" y="1729000"/>
                  <a:pt x="190161" y="1724943"/>
                  <a:pt x="183762" y="1719955"/>
                </a:cubicBezTo>
                <a:lnTo>
                  <a:pt x="177769" y="1715188"/>
                </a:lnTo>
                <a:lnTo>
                  <a:pt x="200617" y="1720548"/>
                </a:lnTo>
                <a:lnTo>
                  <a:pt x="220221" y="1737377"/>
                </a:lnTo>
                <a:cubicBezTo>
                  <a:pt x="226279" y="1742468"/>
                  <a:pt x="231421" y="1746518"/>
                  <a:pt x="235006" y="1748535"/>
                </a:cubicBezTo>
                <a:cubicBezTo>
                  <a:pt x="258479" y="1764151"/>
                  <a:pt x="283416" y="1778693"/>
                  <a:pt x="307751" y="1791662"/>
                </a:cubicBezTo>
                <a:lnTo>
                  <a:pt x="323572" y="1799368"/>
                </a:lnTo>
                <a:lnTo>
                  <a:pt x="332463" y="1807526"/>
                </a:lnTo>
                <a:lnTo>
                  <a:pt x="343207" y="1817855"/>
                </a:lnTo>
                <a:lnTo>
                  <a:pt x="344333" y="1817318"/>
                </a:lnTo>
                <a:cubicBezTo>
                  <a:pt x="345438" y="1816881"/>
                  <a:pt x="346842" y="1816483"/>
                  <a:pt x="348024" y="1816645"/>
                </a:cubicBezTo>
                <a:lnTo>
                  <a:pt x="349636" y="1817581"/>
                </a:lnTo>
                <a:lnTo>
                  <a:pt x="351963" y="1811030"/>
                </a:lnTo>
                <a:lnTo>
                  <a:pt x="340589" y="1803678"/>
                </a:lnTo>
                <a:cubicBezTo>
                  <a:pt x="335852" y="1800496"/>
                  <a:pt x="332268" y="1797743"/>
                  <a:pt x="330459" y="1795231"/>
                </a:cubicBezTo>
                <a:cubicBezTo>
                  <a:pt x="312256" y="1779346"/>
                  <a:pt x="297042" y="1770567"/>
                  <a:pt x="279089" y="1754532"/>
                </a:cubicBezTo>
                <a:cubicBezTo>
                  <a:pt x="299033" y="1763959"/>
                  <a:pt x="312884" y="1777259"/>
                  <a:pt x="332200" y="1788771"/>
                </a:cubicBezTo>
                <a:cubicBezTo>
                  <a:pt x="336573" y="1791631"/>
                  <a:pt x="340689" y="1795001"/>
                  <a:pt x="344945" y="1797822"/>
                </a:cubicBezTo>
                <a:lnTo>
                  <a:pt x="355120" y="1802148"/>
                </a:lnTo>
                <a:lnTo>
                  <a:pt x="357128" y="1796496"/>
                </a:lnTo>
                <a:lnTo>
                  <a:pt x="354851" y="1793200"/>
                </a:lnTo>
                <a:cubicBezTo>
                  <a:pt x="353746" y="1790913"/>
                  <a:pt x="353490" y="1789067"/>
                  <a:pt x="354449" y="1787898"/>
                </a:cubicBezTo>
                <a:lnTo>
                  <a:pt x="359815" y="1788934"/>
                </a:lnTo>
                <a:lnTo>
                  <a:pt x="362494" y="1781397"/>
                </a:lnTo>
                <a:lnTo>
                  <a:pt x="361916" y="1780920"/>
                </a:lnTo>
                <a:cubicBezTo>
                  <a:pt x="361105" y="1780079"/>
                  <a:pt x="361299" y="1779913"/>
                  <a:pt x="362227" y="1780244"/>
                </a:cubicBezTo>
                <a:lnTo>
                  <a:pt x="362804" y="1780524"/>
                </a:lnTo>
                <a:lnTo>
                  <a:pt x="363191" y="1779435"/>
                </a:lnTo>
                <a:lnTo>
                  <a:pt x="348887" y="1759410"/>
                </a:lnTo>
                <a:lnTo>
                  <a:pt x="350113" y="1759243"/>
                </a:lnTo>
                <a:lnTo>
                  <a:pt x="357966" y="1769612"/>
                </a:lnTo>
                <a:lnTo>
                  <a:pt x="364084" y="1776918"/>
                </a:lnTo>
                <a:lnTo>
                  <a:pt x="367825" y="1766393"/>
                </a:lnTo>
                <a:lnTo>
                  <a:pt x="399798" y="1774576"/>
                </a:lnTo>
                <a:cubicBezTo>
                  <a:pt x="401438" y="1770249"/>
                  <a:pt x="399797" y="1770250"/>
                  <a:pt x="401438" y="1765668"/>
                </a:cubicBezTo>
                <a:cubicBezTo>
                  <a:pt x="401438" y="1761089"/>
                  <a:pt x="404721" y="1759561"/>
                  <a:pt x="406362" y="1756507"/>
                </a:cubicBezTo>
                <a:cubicBezTo>
                  <a:pt x="403080" y="1753453"/>
                  <a:pt x="399795" y="1750398"/>
                  <a:pt x="394873" y="1747345"/>
                </a:cubicBezTo>
                <a:cubicBezTo>
                  <a:pt x="394872" y="1748872"/>
                  <a:pt x="391589" y="1774577"/>
                  <a:pt x="388308" y="1766941"/>
                </a:cubicBezTo>
                <a:cubicBezTo>
                  <a:pt x="386666" y="1761089"/>
                  <a:pt x="388307" y="1753453"/>
                  <a:pt x="388307" y="1745819"/>
                </a:cubicBezTo>
                <a:cubicBezTo>
                  <a:pt x="381742" y="1745818"/>
                  <a:pt x="385025" y="1759562"/>
                  <a:pt x="378460" y="1762614"/>
                </a:cubicBezTo>
                <a:cubicBezTo>
                  <a:pt x="375178" y="1764141"/>
                  <a:pt x="371552" y="1762232"/>
                  <a:pt x="368133" y="1761088"/>
                </a:cubicBezTo>
                <a:lnTo>
                  <a:pt x="366393" y="1761672"/>
                </a:lnTo>
                <a:lnTo>
                  <a:pt x="360910" y="1755007"/>
                </a:lnTo>
                <a:lnTo>
                  <a:pt x="357494" y="1750461"/>
                </a:lnTo>
                <a:lnTo>
                  <a:pt x="356224" y="1742833"/>
                </a:lnTo>
                <a:lnTo>
                  <a:pt x="365234" y="1754630"/>
                </a:lnTo>
                <a:lnTo>
                  <a:pt x="370011" y="1760242"/>
                </a:lnTo>
                <a:lnTo>
                  <a:pt x="372249" y="1753946"/>
                </a:lnTo>
                <a:lnTo>
                  <a:pt x="371522" y="1752426"/>
                </a:lnTo>
                <a:lnTo>
                  <a:pt x="373569" y="1750229"/>
                </a:lnTo>
                <a:lnTo>
                  <a:pt x="373573" y="1750218"/>
                </a:lnTo>
                <a:lnTo>
                  <a:pt x="371288" y="1748265"/>
                </a:lnTo>
                <a:cubicBezTo>
                  <a:pt x="368622" y="1746061"/>
                  <a:pt x="365740" y="1743720"/>
                  <a:pt x="362521" y="1741162"/>
                </a:cubicBezTo>
                <a:lnTo>
                  <a:pt x="359130" y="1738523"/>
                </a:lnTo>
                <a:lnTo>
                  <a:pt x="356799" y="1737084"/>
                </a:lnTo>
                <a:lnTo>
                  <a:pt x="343832" y="1726607"/>
                </a:lnTo>
                <a:lnTo>
                  <a:pt x="354343" y="1740370"/>
                </a:lnTo>
                <a:lnTo>
                  <a:pt x="347204" y="1733815"/>
                </a:lnTo>
                <a:lnTo>
                  <a:pt x="344160" y="1732721"/>
                </a:lnTo>
                <a:lnTo>
                  <a:pt x="333887" y="1719052"/>
                </a:lnTo>
                <a:lnTo>
                  <a:pt x="333149" y="1717975"/>
                </a:lnTo>
                <a:lnTo>
                  <a:pt x="329790" y="1715261"/>
                </a:lnTo>
                <a:lnTo>
                  <a:pt x="332778" y="1710693"/>
                </a:lnTo>
                <a:lnTo>
                  <a:pt x="341557" y="1716451"/>
                </a:lnTo>
                <a:lnTo>
                  <a:pt x="348149" y="1724602"/>
                </a:lnTo>
                <a:lnTo>
                  <a:pt x="352745" y="1728352"/>
                </a:lnTo>
                <a:cubicBezTo>
                  <a:pt x="360568" y="1734999"/>
                  <a:pt x="367833" y="1741461"/>
                  <a:pt x="371605" y="1743837"/>
                </a:cubicBezTo>
                <a:lnTo>
                  <a:pt x="375043" y="1746082"/>
                </a:lnTo>
                <a:lnTo>
                  <a:pt x="375811" y="1743922"/>
                </a:lnTo>
                <a:lnTo>
                  <a:pt x="362055" y="1725209"/>
                </a:lnTo>
                <a:lnTo>
                  <a:pt x="343008" y="1702551"/>
                </a:lnTo>
                <a:lnTo>
                  <a:pt x="352916" y="1712777"/>
                </a:lnTo>
                <a:lnTo>
                  <a:pt x="346433" y="1703959"/>
                </a:lnTo>
                <a:lnTo>
                  <a:pt x="333305" y="1684436"/>
                </a:lnTo>
                <a:lnTo>
                  <a:pt x="323348" y="1673199"/>
                </a:lnTo>
                <a:cubicBezTo>
                  <a:pt x="317318" y="1666022"/>
                  <a:pt x="311809" y="1658944"/>
                  <a:pt x="307167" y="1652025"/>
                </a:cubicBezTo>
                <a:lnTo>
                  <a:pt x="319979" y="1664614"/>
                </a:lnTo>
                <a:lnTo>
                  <a:pt x="299273" y="1633821"/>
                </a:lnTo>
                <a:lnTo>
                  <a:pt x="270387" y="1612892"/>
                </a:lnTo>
                <a:lnTo>
                  <a:pt x="276609" y="1623431"/>
                </a:lnTo>
                <a:lnTo>
                  <a:pt x="293782" y="1651878"/>
                </a:lnTo>
                <a:lnTo>
                  <a:pt x="288818" y="1645223"/>
                </a:lnTo>
                <a:lnTo>
                  <a:pt x="268723" y="1611686"/>
                </a:lnTo>
                <a:lnTo>
                  <a:pt x="262404" y="1607107"/>
                </a:lnTo>
                <a:lnTo>
                  <a:pt x="265436" y="1606797"/>
                </a:lnTo>
                <a:cubicBezTo>
                  <a:pt x="267102" y="1606797"/>
                  <a:pt x="268353" y="1604914"/>
                  <a:pt x="269395" y="1602466"/>
                </a:cubicBezTo>
                <a:lnTo>
                  <a:pt x="272008" y="1595019"/>
                </a:lnTo>
                <a:lnTo>
                  <a:pt x="272119" y="1595119"/>
                </a:lnTo>
                <a:lnTo>
                  <a:pt x="272018" y="1594989"/>
                </a:lnTo>
                <a:lnTo>
                  <a:pt x="272103" y="1594746"/>
                </a:lnTo>
                <a:lnTo>
                  <a:pt x="271718" y="1594597"/>
                </a:lnTo>
                <a:lnTo>
                  <a:pt x="269052" y="1591127"/>
                </a:lnTo>
                <a:lnTo>
                  <a:pt x="262474" y="1582083"/>
                </a:lnTo>
                <a:lnTo>
                  <a:pt x="263816" y="1580683"/>
                </a:lnTo>
                <a:cubicBezTo>
                  <a:pt x="267056" y="1585497"/>
                  <a:pt x="270084" y="1590085"/>
                  <a:pt x="272226" y="1593456"/>
                </a:cubicBezTo>
                <a:lnTo>
                  <a:pt x="274668" y="1597441"/>
                </a:lnTo>
                <a:lnTo>
                  <a:pt x="276625" y="1599227"/>
                </a:lnTo>
                <a:lnTo>
                  <a:pt x="279349" y="1601198"/>
                </a:lnTo>
                <a:lnTo>
                  <a:pt x="278429" y="1599426"/>
                </a:lnTo>
                <a:cubicBezTo>
                  <a:pt x="275936" y="1594571"/>
                  <a:pt x="273389" y="1589918"/>
                  <a:pt x="270357" y="1585719"/>
                </a:cubicBezTo>
                <a:lnTo>
                  <a:pt x="265621" y="1580376"/>
                </a:lnTo>
                <a:lnTo>
                  <a:pt x="269429" y="1581538"/>
                </a:lnTo>
                <a:lnTo>
                  <a:pt x="300195" y="1588739"/>
                </a:lnTo>
                <a:lnTo>
                  <a:pt x="305897" y="1597419"/>
                </a:lnTo>
                <a:cubicBezTo>
                  <a:pt x="302481" y="1593830"/>
                  <a:pt x="309841" y="1603462"/>
                  <a:pt x="311329" y="1603294"/>
                </a:cubicBezTo>
                <a:cubicBezTo>
                  <a:pt x="316040" y="1602763"/>
                  <a:pt x="305317" y="1592255"/>
                  <a:pt x="305177" y="1591015"/>
                </a:cubicBezTo>
                <a:lnTo>
                  <a:pt x="304404" y="1589724"/>
                </a:lnTo>
                <a:lnTo>
                  <a:pt x="313884" y="1591943"/>
                </a:lnTo>
                <a:cubicBezTo>
                  <a:pt x="322186" y="1593462"/>
                  <a:pt x="330487" y="1593461"/>
                  <a:pt x="338791" y="1596497"/>
                </a:cubicBezTo>
                <a:cubicBezTo>
                  <a:pt x="342111" y="1598016"/>
                  <a:pt x="345433" y="1601052"/>
                  <a:pt x="347093" y="1604089"/>
                </a:cubicBezTo>
                <a:cubicBezTo>
                  <a:pt x="350415" y="1610161"/>
                  <a:pt x="347093" y="1614715"/>
                  <a:pt x="352074" y="1617753"/>
                </a:cubicBezTo>
                <a:cubicBezTo>
                  <a:pt x="358718" y="1620789"/>
                  <a:pt x="365084" y="1620787"/>
                  <a:pt x="371724" y="1622055"/>
                </a:cubicBezTo>
                <a:cubicBezTo>
                  <a:pt x="381688" y="1625342"/>
                  <a:pt x="393311" y="1626608"/>
                  <a:pt x="404935" y="1629644"/>
                </a:cubicBezTo>
                <a:cubicBezTo>
                  <a:pt x="381686" y="1635717"/>
                  <a:pt x="360378" y="1628126"/>
                  <a:pt x="338791" y="1623573"/>
                </a:cubicBezTo>
                <a:cubicBezTo>
                  <a:pt x="338791" y="1629644"/>
                  <a:pt x="337130" y="1635716"/>
                  <a:pt x="342111" y="1640272"/>
                </a:cubicBezTo>
                <a:cubicBezTo>
                  <a:pt x="347093" y="1643307"/>
                  <a:pt x="352076" y="1643307"/>
                  <a:pt x="358716" y="1644826"/>
                </a:cubicBezTo>
                <a:cubicBezTo>
                  <a:pt x="363699" y="1646344"/>
                  <a:pt x="368680" y="1650899"/>
                  <a:pt x="373384" y="1652417"/>
                </a:cubicBezTo>
                <a:cubicBezTo>
                  <a:pt x="378367" y="1652417"/>
                  <a:pt x="381688" y="1652417"/>
                  <a:pt x="381687" y="1660007"/>
                </a:cubicBezTo>
                <a:lnTo>
                  <a:pt x="368562" y="1655449"/>
                </a:lnTo>
                <a:lnTo>
                  <a:pt x="368640" y="1654665"/>
                </a:lnTo>
                <a:cubicBezTo>
                  <a:pt x="368800" y="1654264"/>
                  <a:pt x="369122" y="1653862"/>
                  <a:pt x="369765" y="1653058"/>
                </a:cubicBezTo>
                <a:cubicBezTo>
                  <a:pt x="369122" y="1651451"/>
                  <a:pt x="367965" y="1651453"/>
                  <a:pt x="367387" y="1652256"/>
                </a:cubicBezTo>
                <a:lnTo>
                  <a:pt x="368223" y="1655332"/>
                </a:lnTo>
                <a:lnTo>
                  <a:pt x="365844" y="1654504"/>
                </a:lnTo>
                <a:cubicBezTo>
                  <a:pt x="360309" y="1653176"/>
                  <a:pt x="354565" y="1652417"/>
                  <a:pt x="348753" y="1652416"/>
                </a:cubicBezTo>
                <a:cubicBezTo>
                  <a:pt x="348753" y="1661525"/>
                  <a:pt x="355396" y="1660007"/>
                  <a:pt x="358717" y="1661526"/>
                </a:cubicBezTo>
                <a:cubicBezTo>
                  <a:pt x="365083" y="1666080"/>
                  <a:pt x="370063" y="1673672"/>
                  <a:pt x="376706" y="1676455"/>
                </a:cubicBezTo>
                <a:cubicBezTo>
                  <a:pt x="388329" y="1682528"/>
                  <a:pt x="466098" y="1715926"/>
                  <a:pt x="470804" y="1714408"/>
                </a:cubicBezTo>
                <a:cubicBezTo>
                  <a:pt x="475784" y="1712890"/>
                  <a:pt x="479104" y="1702263"/>
                  <a:pt x="484087" y="1708336"/>
                </a:cubicBezTo>
                <a:cubicBezTo>
                  <a:pt x="489069" y="1711373"/>
                  <a:pt x="490729" y="1722000"/>
                  <a:pt x="497372" y="1724782"/>
                </a:cubicBezTo>
                <a:cubicBezTo>
                  <a:pt x="505674" y="1730856"/>
                  <a:pt x="515637" y="1729337"/>
                  <a:pt x="523662" y="1732373"/>
                </a:cubicBezTo>
                <a:cubicBezTo>
                  <a:pt x="561855" y="1741482"/>
                  <a:pt x="599772" y="1761219"/>
                  <a:pt x="636025" y="1777665"/>
                </a:cubicBezTo>
                <a:cubicBezTo>
                  <a:pt x="674217" y="1794364"/>
                  <a:pt x="710472" y="1812583"/>
                  <a:pt x="746728" y="1830549"/>
                </a:cubicBezTo>
                <a:cubicBezTo>
                  <a:pt x="764993" y="1839657"/>
                  <a:pt x="783258" y="1848765"/>
                  <a:pt x="801248" y="1857874"/>
                </a:cubicBezTo>
                <a:cubicBezTo>
                  <a:pt x="809551" y="1862429"/>
                  <a:pt x="817853" y="1865190"/>
                  <a:pt x="826154" y="1869491"/>
                </a:cubicBezTo>
                <a:cubicBezTo>
                  <a:pt x="831137" y="1872528"/>
                  <a:pt x="839439" y="1880117"/>
                  <a:pt x="844422" y="1872528"/>
                </a:cubicBezTo>
                <a:lnTo>
                  <a:pt x="841607" y="1870233"/>
                </a:lnTo>
                <a:lnTo>
                  <a:pt x="844217" y="1871561"/>
                </a:lnTo>
                <a:cubicBezTo>
                  <a:pt x="844794" y="1871387"/>
                  <a:pt x="845115" y="1870689"/>
                  <a:pt x="845758" y="1869992"/>
                </a:cubicBezTo>
                <a:cubicBezTo>
                  <a:pt x="845116" y="1869294"/>
                  <a:pt x="844793" y="1868655"/>
                  <a:pt x="844216" y="1868509"/>
                </a:cubicBezTo>
                <a:lnTo>
                  <a:pt x="841211" y="1869953"/>
                </a:lnTo>
                <a:lnTo>
                  <a:pt x="838089" y="1868415"/>
                </a:lnTo>
                <a:cubicBezTo>
                  <a:pt x="836051" y="1867341"/>
                  <a:pt x="834459" y="1865950"/>
                  <a:pt x="834459" y="1862429"/>
                </a:cubicBezTo>
                <a:cubicBezTo>
                  <a:pt x="840824" y="1863694"/>
                  <a:pt x="845805" y="1871010"/>
                  <a:pt x="852447" y="1871010"/>
                </a:cubicBezTo>
                <a:cubicBezTo>
                  <a:pt x="855768" y="1871010"/>
                  <a:pt x="857428" y="1869492"/>
                  <a:pt x="857429" y="1865189"/>
                </a:cubicBezTo>
                <a:cubicBezTo>
                  <a:pt x="859089" y="1854839"/>
                  <a:pt x="865733" y="1856357"/>
                  <a:pt x="870712" y="1854839"/>
                </a:cubicBezTo>
                <a:cubicBezTo>
                  <a:pt x="860751" y="1846488"/>
                  <a:pt x="850855" y="1838138"/>
                  <a:pt x="840755" y="1830769"/>
                </a:cubicBezTo>
                <a:lnTo>
                  <a:pt x="829404" y="1823227"/>
                </a:lnTo>
                <a:lnTo>
                  <a:pt x="830212" y="1820878"/>
                </a:lnTo>
                <a:cubicBezTo>
                  <a:pt x="830789" y="1820343"/>
                  <a:pt x="831561" y="1820028"/>
                  <a:pt x="832331" y="1819399"/>
                </a:cubicBezTo>
                <a:cubicBezTo>
                  <a:pt x="829249" y="1817635"/>
                  <a:pt x="829249" y="1816122"/>
                  <a:pt x="827707" y="1819397"/>
                </a:cubicBezTo>
                <a:lnTo>
                  <a:pt x="828982" y="1822946"/>
                </a:lnTo>
                <a:lnTo>
                  <a:pt x="825412" y="1820573"/>
                </a:lnTo>
                <a:cubicBezTo>
                  <a:pt x="820224" y="1817501"/>
                  <a:pt x="814947" y="1814797"/>
                  <a:pt x="809551" y="1812583"/>
                </a:cubicBezTo>
                <a:cubicBezTo>
                  <a:pt x="799587" y="1808029"/>
                  <a:pt x="791562" y="1798919"/>
                  <a:pt x="781597" y="1794365"/>
                </a:cubicBezTo>
                <a:cubicBezTo>
                  <a:pt x="776616" y="1791329"/>
                  <a:pt x="766655" y="1792847"/>
                  <a:pt x="766655" y="1782219"/>
                </a:cubicBezTo>
                <a:lnTo>
                  <a:pt x="784466" y="1789564"/>
                </a:lnTo>
                <a:lnTo>
                  <a:pt x="784742" y="1790079"/>
                </a:lnTo>
                <a:cubicBezTo>
                  <a:pt x="785108" y="1790761"/>
                  <a:pt x="785290" y="1791101"/>
                  <a:pt x="785017" y="1790589"/>
                </a:cubicBezTo>
                <a:lnTo>
                  <a:pt x="784466" y="1789564"/>
                </a:lnTo>
                <a:lnTo>
                  <a:pt x="791566" y="1792494"/>
                </a:lnTo>
                <a:lnTo>
                  <a:pt x="789460" y="1796990"/>
                </a:lnTo>
                <a:lnTo>
                  <a:pt x="795567" y="1794143"/>
                </a:lnTo>
                <a:lnTo>
                  <a:pt x="797027" y="1794745"/>
                </a:lnTo>
                <a:cubicBezTo>
                  <a:pt x="807129" y="1800059"/>
                  <a:pt x="817024" y="1806510"/>
                  <a:pt x="826155" y="1814100"/>
                </a:cubicBezTo>
                <a:cubicBezTo>
                  <a:pt x="845804" y="1829029"/>
                  <a:pt x="869052" y="1833585"/>
                  <a:pt x="890640" y="1842693"/>
                </a:cubicBezTo>
                <a:cubicBezTo>
                  <a:pt x="903440" y="1847248"/>
                  <a:pt x="918919" y="1852719"/>
                  <a:pt x="935020" y="1858433"/>
                </a:cubicBezTo>
                <a:lnTo>
                  <a:pt x="979363" y="1874298"/>
                </a:lnTo>
                <a:lnTo>
                  <a:pt x="979363" y="1881816"/>
                </a:lnTo>
                <a:cubicBezTo>
                  <a:pt x="982146" y="1881818"/>
                  <a:pt x="983536" y="1879991"/>
                  <a:pt x="984230" y="1877434"/>
                </a:cubicBezTo>
                <a:lnTo>
                  <a:pt x="984337" y="1876094"/>
                </a:lnTo>
                <a:lnTo>
                  <a:pt x="1022536" y="1890282"/>
                </a:lnTo>
                <a:cubicBezTo>
                  <a:pt x="1032857" y="1894289"/>
                  <a:pt x="1039672" y="1897197"/>
                  <a:pt x="1040917" y="1898336"/>
                </a:cubicBezTo>
                <a:cubicBezTo>
                  <a:pt x="1045899" y="1902891"/>
                  <a:pt x="1034276" y="1877083"/>
                  <a:pt x="1029293" y="1874046"/>
                </a:cubicBezTo>
                <a:cubicBezTo>
                  <a:pt x="1020991" y="1867972"/>
                  <a:pt x="1012687" y="1863694"/>
                  <a:pt x="1004387" y="1857874"/>
                </a:cubicBezTo>
                <a:cubicBezTo>
                  <a:pt x="988057" y="1847247"/>
                  <a:pt x="941840" y="1838139"/>
                  <a:pt x="933536" y="1833583"/>
                </a:cubicBezTo>
                <a:cubicBezTo>
                  <a:pt x="921913" y="1829030"/>
                  <a:pt x="910288" y="1822957"/>
                  <a:pt x="898665" y="1816884"/>
                </a:cubicBezTo>
                <a:cubicBezTo>
                  <a:pt x="874035" y="1803475"/>
                  <a:pt x="849126" y="1791329"/>
                  <a:pt x="824495" y="1777665"/>
                </a:cubicBezTo>
                <a:cubicBezTo>
                  <a:pt x="801248" y="1765773"/>
                  <a:pt x="776617" y="1753627"/>
                  <a:pt x="753369" y="1741483"/>
                </a:cubicBezTo>
                <a:cubicBezTo>
                  <a:pt x="743405" y="1736928"/>
                  <a:pt x="670896" y="1700745"/>
                  <a:pt x="657611" y="1696190"/>
                </a:cubicBezTo>
                <a:cubicBezTo>
                  <a:pt x="645988" y="1691636"/>
                  <a:pt x="634363" y="1684046"/>
                  <a:pt x="624678" y="1671904"/>
                </a:cubicBezTo>
                <a:cubicBezTo>
                  <a:pt x="619698" y="1666080"/>
                  <a:pt x="613055" y="1666081"/>
                  <a:pt x="608073" y="1666079"/>
                </a:cubicBezTo>
                <a:cubicBezTo>
                  <a:pt x="603091" y="1667598"/>
                  <a:pt x="535286" y="1638753"/>
                  <a:pt x="530305" y="1637236"/>
                </a:cubicBezTo>
                <a:cubicBezTo>
                  <a:pt x="523662" y="1634199"/>
                  <a:pt x="518959" y="1628126"/>
                  <a:pt x="512317" y="1625344"/>
                </a:cubicBezTo>
                <a:cubicBezTo>
                  <a:pt x="499031" y="1617753"/>
                  <a:pt x="447832" y="1605608"/>
                  <a:pt x="444511" y="1602573"/>
                </a:cubicBezTo>
                <a:cubicBezTo>
                  <a:pt x="439529" y="1598016"/>
                  <a:pt x="434549" y="1599535"/>
                  <a:pt x="429566" y="1599534"/>
                </a:cubicBezTo>
                <a:cubicBezTo>
                  <a:pt x="414898" y="1598015"/>
                  <a:pt x="380028" y="1585870"/>
                  <a:pt x="368681" y="1581316"/>
                </a:cubicBezTo>
                <a:cubicBezTo>
                  <a:pt x="353734" y="1575245"/>
                  <a:pt x="338790" y="1570943"/>
                  <a:pt x="323847" y="1564869"/>
                </a:cubicBezTo>
                <a:lnTo>
                  <a:pt x="292636" y="1554236"/>
                </a:lnTo>
                <a:lnTo>
                  <a:pt x="278814" y="1531968"/>
                </a:lnTo>
                <a:lnTo>
                  <a:pt x="268032" y="1513734"/>
                </a:lnTo>
                <a:lnTo>
                  <a:pt x="270768" y="1514815"/>
                </a:lnTo>
                <a:lnTo>
                  <a:pt x="278388" y="1517420"/>
                </a:lnTo>
                <a:lnTo>
                  <a:pt x="291273" y="1536711"/>
                </a:lnTo>
                <a:lnTo>
                  <a:pt x="299523" y="1548642"/>
                </a:lnTo>
                <a:lnTo>
                  <a:pt x="299372" y="1548747"/>
                </a:lnTo>
                <a:lnTo>
                  <a:pt x="299227" y="1548401"/>
                </a:lnTo>
                <a:lnTo>
                  <a:pt x="298959" y="1549035"/>
                </a:lnTo>
                <a:lnTo>
                  <a:pt x="298731" y="1549194"/>
                </a:lnTo>
                <a:lnTo>
                  <a:pt x="298806" y="1549400"/>
                </a:lnTo>
                <a:lnTo>
                  <a:pt x="297443" y="1552631"/>
                </a:lnTo>
                <a:lnTo>
                  <a:pt x="299962" y="1552630"/>
                </a:lnTo>
                <a:lnTo>
                  <a:pt x="300358" y="1553729"/>
                </a:lnTo>
                <a:lnTo>
                  <a:pt x="301865" y="1551629"/>
                </a:lnTo>
                <a:lnTo>
                  <a:pt x="303451" y="1553288"/>
                </a:lnTo>
                <a:lnTo>
                  <a:pt x="302355" y="1550947"/>
                </a:lnTo>
                <a:lnTo>
                  <a:pt x="303612" y="1549193"/>
                </a:lnTo>
                <a:cubicBezTo>
                  <a:pt x="302798" y="1548438"/>
                  <a:pt x="301985" y="1547683"/>
                  <a:pt x="301171" y="1547492"/>
                </a:cubicBezTo>
                <a:lnTo>
                  <a:pt x="300845" y="1547720"/>
                </a:lnTo>
                <a:lnTo>
                  <a:pt x="300123" y="1546176"/>
                </a:lnTo>
                <a:lnTo>
                  <a:pt x="283743" y="1519250"/>
                </a:lnTo>
                <a:lnTo>
                  <a:pt x="314612" y="1529803"/>
                </a:lnTo>
                <a:lnTo>
                  <a:pt x="342839" y="1533372"/>
                </a:lnTo>
                <a:lnTo>
                  <a:pt x="342522" y="1534761"/>
                </a:lnTo>
                <a:cubicBezTo>
                  <a:pt x="345671" y="1534760"/>
                  <a:pt x="347388" y="1531736"/>
                  <a:pt x="347387" y="1527200"/>
                </a:cubicBezTo>
                <a:cubicBezTo>
                  <a:pt x="345814" y="1527200"/>
                  <a:pt x="344597" y="1527956"/>
                  <a:pt x="343775" y="1529278"/>
                </a:cubicBezTo>
                <a:lnTo>
                  <a:pt x="342898" y="1533113"/>
                </a:lnTo>
                <a:lnTo>
                  <a:pt x="331852" y="1529298"/>
                </a:lnTo>
                <a:cubicBezTo>
                  <a:pt x="327904" y="1527970"/>
                  <a:pt x="324164" y="1526074"/>
                  <a:pt x="320840" y="1521649"/>
                </a:cubicBezTo>
                <a:cubicBezTo>
                  <a:pt x="316127" y="1515580"/>
                  <a:pt x="312526" y="1509511"/>
                  <a:pt x="304490" y="1509511"/>
                </a:cubicBezTo>
                <a:cubicBezTo>
                  <a:pt x="294515" y="1509511"/>
                  <a:pt x="286203" y="1504960"/>
                  <a:pt x="276228" y="1501925"/>
                </a:cubicBezTo>
                <a:lnTo>
                  <a:pt x="272644" y="1501006"/>
                </a:lnTo>
                <a:lnTo>
                  <a:pt x="271066" y="1498413"/>
                </a:lnTo>
                <a:lnTo>
                  <a:pt x="271509" y="1498387"/>
                </a:lnTo>
                <a:cubicBezTo>
                  <a:pt x="273598" y="1497664"/>
                  <a:pt x="275267" y="1495855"/>
                  <a:pt x="275268" y="1491511"/>
                </a:cubicBezTo>
                <a:cubicBezTo>
                  <a:pt x="272761" y="1491512"/>
                  <a:pt x="270254" y="1491511"/>
                  <a:pt x="268375" y="1492417"/>
                </a:cubicBezTo>
                <a:lnTo>
                  <a:pt x="267945" y="1493283"/>
                </a:lnTo>
                <a:lnTo>
                  <a:pt x="267884" y="1493182"/>
                </a:lnTo>
                <a:lnTo>
                  <a:pt x="254645" y="1471970"/>
                </a:lnTo>
                <a:lnTo>
                  <a:pt x="263783" y="1478833"/>
                </a:lnTo>
                <a:cubicBezTo>
                  <a:pt x="278410" y="1485234"/>
                  <a:pt x="264505" y="1472059"/>
                  <a:pt x="254902" y="1464172"/>
                </a:cubicBezTo>
                <a:lnTo>
                  <a:pt x="243083" y="1452751"/>
                </a:lnTo>
                <a:lnTo>
                  <a:pt x="237280" y="1442984"/>
                </a:lnTo>
                <a:lnTo>
                  <a:pt x="236575" y="1441809"/>
                </a:lnTo>
                <a:lnTo>
                  <a:pt x="241579" y="1446094"/>
                </a:lnTo>
                <a:cubicBezTo>
                  <a:pt x="248345" y="1451834"/>
                  <a:pt x="254939" y="1457634"/>
                  <a:pt x="260714" y="1463719"/>
                </a:cubicBezTo>
                <a:cubicBezTo>
                  <a:pt x="274518" y="1476670"/>
                  <a:pt x="288354" y="1494569"/>
                  <a:pt x="303800" y="1506951"/>
                </a:cubicBezTo>
                <a:cubicBezTo>
                  <a:pt x="319963" y="1520908"/>
                  <a:pt x="300625" y="1499962"/>
                  <a:pt x="292937" y="1491410"/>
                </a:cubicBezTo>
                <a:cubicBezTo>
                  <a:pt x="285249" y="1482858"/>
                  <a:pt x="276572" y="1472823"/>
                  <a:pt x="273599" y="1470464"/>
                </a:cubicBezTo>
                <a:cubicBezTo>
                  <a:pt x="272369" y="1467759"/>
                  <a:pt x="269810" y="1462124"/>
                  <a:pt x="269195" y="1460771"/>
                </a:cubicBezTo>
                <a:cubicBezTo>
                  <a:pt x="265709" y="1457285"/>
                  <a:pt x="263350" y="1456278"/>
                  <a:pt x="260206" y="1454238"/>
                </a:cubicBezTo>
                <a:cubicBezTo>
                  <a:pt x="259592" y="1452884"/>
                  <a:pt x="259561" y="1447938"/>
                  <a:pt x="255701" y="1444320"/>
                </a:cubicBezTo>
                <a:cubicBezTo>
                  <a:pt x="252215" y="1440833"/>
                  <a:pt x="240971" y="1433518"/>
                  <a:pt x="235437" y="1425521"/>
                </a:cubicBezTo>
                <a:cubicBezTo>
                  <a:pt x="225803" y="1412687"/>
                  <a:pt x="244836" y="1428780"/>
                  <a:pt x="248425" y="1432493"/>
                </a:cubicBezTo>
                <a:cubicBezTo>
                  <a:pt x="254541" y="1436892"/>
                  <a:pt x="259257" y="1443084"/>
                  <a:pt x="262230" y="1445444"/>
                </a:cubicBezTo>
                <a:cubicBezTo>
                  <a:pt x="264486" y="1446226"/>
                  <a:pt x="268041" y="1444991"/>
                  <a:pt x="270912" y="1447126"/>
                </a:cubicBezTo>
                <a:cubicBezTo>
                  <a:pt x="275971" y="1449544"/>
                  <a:pt x="282418" y="1456243"/>
                  <a:pt x="289047" y="1463857"/>
                </a:cubicBezTo>
                <a:lnTo>
                  <a:pt x="308189" y="1486010"/>
                </a:lnTo>
                <a:lnTo>
                  <a:pt x="307720" y="1485574"/>
                </a:lnTo>
                <a:lnTo>
                  <a:pt x="306607" y="1484513"/>
                </a:lnTo>
                <a:cubicBezTo>
                  <a:pt x="306400" y="1484321"/>
                  <a:pt x="306505" y="1484434"/>
                  <a:pt x="306842" y="1484760"/>
                </a:cubicBezTo>
                <a:lnTo>
                  <a:pt x="307720" y="1485574"/>
                </a:lnTo>
                <a:lnTo>
                  <a:pt x="308256" y="1486088"/>
                </a:lnTo>
                <a:lnTo>
                  <a:pt x="308189" y="1486010"/>
                </a:lnTo>
                <a:lnTo>
                  <a:pt x="310981" y="1488599"/>
                </a:lnTo>
                <a:cubicBezTo>
                  <a:pt x="314714" y="1491935"/>
                  <a:pt x="319516" y="1495879"/>
                  <a:pt x="320114" y="1494757"/>
                </a:cubicBezTo>
                <a:cubicBezTo>
                  <a:pt x="322783" y="1492264"/>
                  <a:pt x="305696" y="1480452"/>
                  <a:pt x="305696" y="1480452"/>
                </a:cubicBezTo>
                <a:cubicBezTo>
                  <a:pt x="289945" y="1463219"/>
                  <a:pt x="276141" y="1450268"/>
                  <a:pt x="261107" y="1434612"/>
                </a:cubicBezTo>
                <a:cubicBezTo>
                  <a:pt x="257518" y="1430900"/>
                  <a:pt x="254958" y="1425264"/>
                  <a:pt x="250142" y="1418847"/>
                </a:cubicBezTo>
                <a:cubicBezTo>
                  <a:pt x="243069" y="1411647"/>
                  <a:pt x="238285" y="1410179"/>
                  <a:pt x="237364" y="1403973"/>
                </a:cubicBezTo>
                <a:lnTo>
                  <a:pt x="237962" y="1402447"/>
                </a:lnTo>
                <a:lnTo>
                  <a:pt x="255156" y="1407790"/>
                </a:lnTo>
                <a:lnTo>
                  <a:pt x="265984" y="1409552"/>
                </a:lnTo>
                <a:lnTo>
                  <a:pt x="281933" y="1423983"/>
                </a:lnTo>
                <a:cubicBezTo>
                  <a:pt x="285521" y="1427695"/>
                  <a:pt x="313745" y="1454950"/>
                  <a:pt x="300352" y="1438724"/>
                </a:cubicBezTo>
                <a:cubicBezTo>
                  <a:pt x="287746" y="1423530"/>
                  <a:pt x="309339" y="1445257"/>
                  <a:pt x="312209" y="1447392"/>
                </a:cubicBezTo>
                <a:lnTo>
                  <a:pt x="314164" y="1447975"/>
                </a:lnTo>
                <a:lnTo>
                  <a:pt x="305861" y="1440729"/>
                </a:lnTo>
                <a:lnTo>
                  <a:pt x="305896" y="1438343"/>
                </a:lnTo>
                <a:lnTo>
                  <a:pt x="307017" y="1434618"/>
                </a:lnTo>
                <a:lnTo>
                  <a:pt x="323940" y="1448299"/>
                </a:lnTo>
                <a:lnTo>
                  <a:pt x="324278" y="1448159"/>
                </a:lnTo>
                <a:cubicBezTo>
                  <a:pt x="323662" y="1446807"/>
                  <a:pt x="292467" y="1417191"/>
                  <a:pt x="288879" y="1413479"/>
                </a:cubicBezTo>
                <a:lnTo>
                  <a:pt x="288688" y="1413247"/>
                </a:lnTo>
                <a:lnTo>
                  <a:pt x="294073" y="1414124"/>
                </a:lnTo>
                <a:cubicBezTo>
                  <a:pt x="294072" y="1406446"/>
                  <a:pt x="290749" y="1404911"/>
                  <a:pt x="287426" y="1403374"/>
                </a:cubicBezTo>
                <a:lnTo>
                  <a:pt x="279010" y="1401545"/>
                </a:lnTo>
                <a:lnTo>
                  <a:pt x="267083" y="1387123"/>
                </a:lnTo>
                <a:cubicBezTo>
                  <a:pt x="266468" y="1385772"/>
                  <a:pt x="266164" y="1380919"/>
                  <a:pt x="265549" y="1379567"/>
                </a:cubicBezTo>
                <a:cubicBezTo>
                  <a:pt x="261860" y="1373540"/>
                  <a:pt x="253880" y="1367830"/>
                  <a:pt x="247395" y="1363232"/>
                </a:cubicBezTo>
                <a:lnTo>
                  <a:pt x="239476" y="1354897"/>
                </a:lnTo>
                <a:lnTo>
                  <a:pt x="242535" y="1355578"/>
                </a:lnTo>
                <a:lnTo>
                  <a:pt x="247851" y="1358049"/>
                </a:lnTo>
                <a:lnTo>
                  <a:pt x="246932" y="1358250"/>
                </a:lnTo>
                <a:lnTo>
                  <a:pt x="245596" y="1357266"/>
                </a:lnTo>
                <a:cubicBezTo>
                  <a:pt x="245902" y="1357943"/>
                  <a:pt x="246056" y="1358282"/>
                  <a:pt x="246338" y="1358379"/>
                </a:cubicBezTo>
                <a:lnTo>
                  <a:pt x="246932" y="1358250"/>
                </a:lnTo>
                <a:lnTo>
                  <a:pt x="249386" y="1360057"/>
                </a:lnTo>
                <a:lnTo>
                  <a:pt x="250590" y="1361633"/>
                </a:lnTo>
                <a:cubicBezTo>
                  <a:pt x="251541" y="1362509"/>
                  <a:pt x="252329" y="1363019"/>
                  <a:pt x="252329" y="1363019"/>
                </a:cubicBezTo>
                <a:cubicBezTo>
                  <a:pt x="252329" y="1363019"/>
                  <a:pt x="257252" y="1361309"/>
                  <a:pt x="260498" y="1363573"/>
                </a:cubicBezTo>
                <a:cubicBezTo>
                  <a:pt x="267983" y="1367498"/>
                  <a:pt x="281374" y="1383724"/>
                  <a:pt x="287219" y="1388218"/>
                </a:cubicBezTo>
                <a:cubicBezTo>
                  <a:pt x="287833" y="1389570"/>
                  <a:pt x="291389" y="1388336"/>
                  <a:pt x="293646" y="1389117"/>
                </a:cubicBezTo>
                <a:cubicBezTo>
                  <a:pt x="303386" y="1393822"/>
                  <a:pt x="315239" y="1410845"/>
                  <a:pt x="324842" y="1418733"/>
                </a:cubicBezTo>
                <a:cubicBezTo>
                  <a:pt x="332631" y="1427508"/>
                  <a:pt x="341651" y="1438991"/>
                  <a:pt x="354738" y="1450364"/>
                </a:cubicBezTo>
                <a:cubicBezTo>
                  <a:pt x="354738" y="1450364"/>
                  <a:pt x="357710" y="1452723"/>
                  <a:pt x="359625" y="1452059"/>
                </a:cubicBezTo>
                <a:cubicBezTo>
                  <a:pt x="360962" y="1446636"/>
                  <a:pt x="335913" y="1426369"/>
                  <a:pt x="331712" y="1421304"/>
                </a:cubicBezTo>
                <a:lnTo>
                  <a:pt x="273784" y="1362524"/>
                </a:lnTo>
                <a:lnTo>
                  <a:pt x="304684" y="1369394"/>
                </a:lnTo>
                <a:lnTo>
                  <a:pt x="313689" y="1377554"/>
                </a:lnTo>
                <a:lnTo>
                  <a:pt x="313732" y="1377663"/>
                </a:lnTo>
                <a:lnTo>
                  <a:pt x="313925" y="1377765"/>
                </a:lnTo>
                <a:lnTo>
                  <a:pt x="334221" y="1396159"/>
                </a:lnTo>
                <a:cubicBezTo>
                  <a:pt x="330404" y="1391418"/>
                  <a:pt x="324202" y="1385743"/>
                  <a:pt x="326776" y="1386047"/>
                </a:cubicBezTo>
                <a:lnTo>
                  <a:pt x="332094" y="1388345"/>
                </a:lnTo>
                <a:lnTo>
                  <a:pt x="349316" y="1414662"/>
                </a:lnTo>
                <a:lnTo>
                  <a:pt x="338390" y="1393596"/>
                </a:lnTo>
                <a:lnTo>
                  <a:pt x="339537" y="1394598"/>
                </a:lnTo>
                <a:cubicBezTo>
                  <a:pt x="346169" y="1400645"/>
                  <a:pt x="355381" y="1409222"/>
                  <a:pt x="361833" y="1413913"/>
                </a:cubicBezTo>
                <a:lnTo>
                  <a:pt x="363114" y="1414674"/>
                </a:lnTo>
                <a:lnTo>
                  <a:pt x="333685" y="1388464"/>
                </a:lnTo>
                <a:lnTo>
                  <a:pt x="352153" y="1398089"/>
                </a:lnTo>
                <a:lnTo>
                  <a:pt x="350713" y="1396466"/>
                </a:lnTo>
                <a:lnTo>
                  <a:pt x="344256" y="1389617"/>
                </a:lnTo>
                <a:lnTo>
                  <a:pt x="354961" y="1385681"/>
                </a:lnTo>
                <a:lnTo>
                  <a:pt x="358362" y="1389339"/>
                </a:lnTo>
                <a:lnTo>
                  <a:pt x="363596" y="1394783"/>
                </a:lnTo>
                <a:lnTo>
                  <a:pt x="363597" y="1397667"/>
                </a:lnTo>
                <a:lnTo>
                  <a:pt x="366454" y="1397756"/>
                </a:lnTo>
                <a:lnTo>
                  <a:pt x="376983" y="1408706"/>
                </a:lnTo>
                <a:cubicBezTo>
                  <a:pt x="376983" y="1408706"/>
                  <a:pt x="380539" y="1407471"/>
                  <a:pt x="382796" y="1408252"/>
                </a:cubicBezTo>
                <a:lnTo>
                  <a:pt x="385703" y="1410762"/>
                </a:lnTo>
                <a:lnTo>
                  <a:pt x="387736" y="1409967"/>
                </a:lnTo>
                <a:lnTo>
                  <a:pt x="388701" y="1409660"/>
                </a:lnTo>
                <a:lnTo>
                  <a:pt x="406701" y="1423675"/>
                </a:lnTo>
                <a:lnTo>
                  <a:pt x="399914" y="1416342"/>
                </a:lnTo>
                <a:cubicBezTo>
                  <a:pt x="396664" y="1412896"/>
                  <a:pt x="393811" y="1409841"/>
                  <a:pt x="392608" y="1408238"/>
                </a:cubicBezTo>
                <a:lnTo>
                  <a:pt x="383309" y="1398282"/>
                </a:lnTo>
                <a:lnTo>
                  <a:pt x="402713" y="1398889"/>
                </a:lnTo>
                <a:lnTo>
                  <a:pt x="404339" y="1399203"/>
                </a:lnTo>
                <a:cubicBezTo>
                  <a:pt x="412440" y="1404479"/>
                  <a:pt x="415305" y="1414967"/>
                  <a:pt x="424018" y="1421596"/>
                </a:cubicBezTo>
                <a:cubicBezTo>
                  <a:pt x="423405" y="1420244"/>
                  <a:pt x="431166" y="1415719"/>
                  <a:pt x="431885" y="1417298"/>
                </a:cubicBezTo>
                <a:cubicBezTo>
                  <a:pt x="438312" y="1418197"/>
                  <a:pt x="450398" y="1444794"/>
                  <a:pt x="459493" y="1443200"/>
                </a:cubicBezTo>
                <a:lnTo>
                  <a:pt x="460619" y="1442809"/>
                </a:lnTo>
                <a:lnTo>
                  <a:pt x="460993" y="1442678"/>
                </a:lnTo>
                <a:cubicBezTo>
                  <a:pt x="461159" y="1442621"/>
                  <a:pt x="461048" y="1442660"/>
                  <a:pt x="460826" y="1442736"/>
                </a:cubicBezTo>
                <a:lnTo>
                  <a:pt x="460619" y="1442809"/>
                </a:lnTo>
                <a:lnTo>
                  <a:pt x="459993" y="1443026"/>
                </a:lnTo>
                <a:cubicBezTo>
                  <a:pt x="459715" y="1443122"/>
                  <a:pt x="459493" y="1443200"/>
                  <a:pt x="459493" y="1443200"/>
                </a:cubicBezTo>
                <a:cubicBezTo>
                  <a:pt x="454474" y="1432156"/>
                  <a:pt x="445074" y="1428896"/>
                  <a:pt x="438926" y="1419548"/>
                </a:cubicBezTo>
                <a:lnTo>
                  <a:pt x="435091" y="1414840"/>
                </a:lnTo>
                <a:lnTo>
                  <a:pt x="435151" y="1414846"/>
                </a:lnTo>
                <a:cubicBezTo>
                  <a:pt x="438147" y="1414471"/>
                  <a:pt x="440544" y="1412597"/>
                  <a:pt x="440544" y="1406601"/>
                </a:cubicBezTo>
                <a:cubicBezTo>
                  <a:pt x="438147" y="1406601"/>
                  <a:pt x="434552" y="1405478"/>
                  <a:pt x="431556" y="1405853"/>
                </a:cubicBezTo>
                <a:lnTo>
                  <a:pt x="429870" y="1408431"/>
                </a:lnTo>
                <a:lnTo>
                  <a:pt x="425459" y="1403014"/>
                </a:lnTo>
                <a:lnTo>
                  <a:pt x="431258" y="1404676"/>
                </a:lnTo>
                <a:cubicBezTo>
                  <a:pt x="434525" y="1405340"/>
                  <a:pt x="437792" y="1405671"/>
                  <a:pt x="441006" y="1405364"/>
                </a:cubicBezTo>
                <a:lnTo>
                  <a:pt x="448358" y="1402905"/>
                </a:lnTo>
                <a:lnTo>
                  <a:pt x="449840" y="1404534"/>
                </a:lnTo>
                <a:lnTo>
                  <a:pt x="452285" y="1406981"/>
                </a:lnTo>
                <a:lnTo>
                  <a:pt x="450716" y="1408286"/>
                </a:lnTo>
                <a:lnTo>
                  <a:pt x="454508" y="1409205"/>
                </a:lnTo>
                <a:lnTo>
                  <a:pt x="467846" y="1422550"/>
                </a:lnTo>
                <a:lnTo>
                  <a:pt x="458234" y="1410110"/>
                </a:lnTo>
                <a:lnTo>
                  <a:pt x="461123" y="1410810"/>
                </a:lnTo>
                <a:lnTo>
                  <a:pt x="468663" y="1422267"/>
                </a:lnTo>
                <a:lnTo>
                  <a:pt x="475633" y="1432860"/>
                </a:lnTo>
                <a:cubicBezTo>
                  <a:pt x="474955" y="1436860"/>
                  <a:pt x="477944" y="1434561"/>
                  <a:pt x="477493" y="1433385"/>
                </a:cubicBezTo>
                <a:cubicBezTo>
                  <a:pt x="477343" y="1432994"/>
                  <a:pt x="476811" y="1432726"/>
                  <a:pt x="475633" y="1432860"/>
                </a:cubicBezTo>
                <a:lnTo>
                  <a:pt x="466518" y="1414381"/>
                </a:lnTo>
                <a:lnTo>
                  <a:pt x="461970" y="1411016"/>
                </a:lnTo>
                <a:lnTo>
                  <a:pt x="470814" y="1413161"/>
                </a:lnTo>
                <a:lnTo>
                  <a:pt x="474954" y="1418691"/>
                </a:lnTo>
                <a:cubicBezTo>
                  <a:pt x="476069" y="1420954"/>
                  <a:pt x="476884" y="1423686"/>
                  <a:pt x="477300" y="1427080"/>
                </a:cubicBezTo>
                <a:cubicBezTo>
                  <a:pt x="478963" y="1424062"/>
                  <a:pt x="482286" y="1422555"/>
                  <a:pt x="483947" y="1421047"/>
                </a:cubicBezTo>
                <a:cubicBezTo>
                  <a:pt x="483947" y="1425570"/>
                  <a:pt x="480624" y="1427079"/>
                  <a:pt x="478963" y="1431603"/>
                </a:cubicBezTo>
                <a:cubicBezTo>
                  <a:pt x="483947" y="1429843"/>
                  <a:pt x="490595" y="1425571"/>
                  <a:pt x="493919" y="1429843"/>
                </a:cubicBezTo>
                <a:cubicBezTo>
                  <a:pt x="500566" y="1434368"/>
                  <a:pt x="498904" y="1441907"/>
                  <a:pt x="505551" y="1440399"/>
                </a:cubicBezTo>
                <a:cubicBezTo>
                  <a:pt x="513860" y="1438891"/>
                  <a:pt x="522171" y="1437384"/>
                  <a:pt x="527156" y="1444924"/>
                </a:cubicBezTo>
                <a:cubicBezTo>
                  <a:pt x="531862" y="1450955"/>
                  <a:pt x="540172" y="1441907"/>
                  <a:pt x="541834" y="1437383"/>
                </a:cubicBezTo>
                <a:lnTo>
                  <a:pt x="533524" y="1433087"/>
                </a:lnTo>
                <a:lnTo>
                  <a:pt x="553461" y="1436579"/>
                </a:lnTo>
                <a:lnTo>
                  <a:pt x="553013" y="1435793"/>
                </a:lnTo>
                <a:lnTo>
                  <a:pt x="554774" y="1434476"/>
                </a:lnTo>
                <a:cubicBezTo>
                  <a:pt x="554774" y="1433028"/>
                  <a:pt x="553145" y="1431581"/>
                  <a:pt x="553147" y="1430134"/>
                </a:cubicBezTo>
                <a:lnTo>
                  <a:pt x="551907" y="1433855"/>
                </a:lnTo>
                <a:lnTo>
                  <a:pt x="544900" y="1421589"/>
                </a:lnTo>
                <a:cubicBezTo>
                  <a:pt x="542486" y="1416362"/>
                  <a:pt x="540290" y="1411167"/>
                  <a:pt x="537656" y="1406786"/>
                </a:cubicBezTo>
                <a:cubicBezTo>
                  <a:pt x="534144" y="1399274"/>
                  <a:pt x="532387" y="1415549"/>
                  <a:pt x="532387" y="1418553"/>
                </a:cubicBezTo>
                <a:cubicBezTo>
                  <a:pt x="527117" y="1418553"/>
                  <a:pt x="527118" y="1409790"/>
                  <a:pt x="525362" y="1405283"/>
                </a:cubicBezTo>
                <a:cubicBezTo>
                  <a:pt x="521849" y="1397772"/>
                  <a:pt x="511601" y="1399275"/>
                  <a:pt x="506334" y="1397773"/>
                </a:cubicBezTo>
                <a:cubicBezTo>
                  <a:pt x="506334" y="1405284"/>
                  <a:pt x="506333" y="1411041"/>
                  <a:pt x="506334" y="1418552"/>
                </a:cubicBezTo>
                <a:lnTo>
                  <a:pt x="505420" y="1418553"/>
                </a:lnTo>
                <a:lnTo>
                  <a:pt x="494840" y="1413083"/>
                </a:lnTo>
                <a:lnTo>
                  <a:pt x="495462" y="1409812"/>
                </a:lnTo>
                <a:cubicBezTo>
                  <a:pt x="495463" y="1405231"/>
                  <a:pt x="498926" y="1403706"/>
                  <a:pt x="500659" y="1400649"/>
                </a:cubicBezTo>
                <a:cubicBezTo>
                  <a:pt x="497195" y="1397595"/>
                  <a:pt x="493731" y="1394541"/>
                  <a:pt x="488533" y="1391488"/>
                </a:cubicBezTo>
                <a:cubicBezTo>
                  <a:pt x="488532" y="1392250"/>
                  <a:pt x="487668" y="1399059"/>
                  <a:pt x="486367" y="1404721"/>
                </a:cubicBezTo>
                <a:lnTo>
                  <a:pt x="485110" y="1408540"/>
                </a:lnTo>
                <a:lnTo>
                  <a:pt x="481605" y="1407261"/>
                </a:lnTo>
                <a:lnTo>
                  <a:pt x="481605" y="1389960"/>
                </a:lnTo>
                <a:cubicBezTo>
                  <a:pt x="476409" y="1389961"/>
                  <a:pt x="477058" y="1397692"/>
                  <a:pt x="474784" y="1402845"/>
                </a:cubicBezTo>
                <a:lnTo>
                  <a:pt x="473462" y="1404293"/>
                </a:lnTo>
                <a:lnTo>
                  <a:pt x="460198" y="1399459"/>
                </a:lnTo>
                <a:lnTo>
                  <a:pt x="450130" y="1398062"/>
                </a:lnTo>
                <a:lnTo>
                  <a:pt x="449744" y="1392667"/>
                </a:lnTo>
                <a:lnTo>
                  <a:pt x="448453" y="1391020"/>
                </a:lnTo>
                <a:lnTo>
                  <a:pt x="449323" y="1388753"/>
                </a:lnTo>
                <a:lnTo>
                  <a:pt x="451102" y="1388708"/>
                </a:lnTo>
                <a:lnTo>
                  <a:pt x="445663" y="1379621"/>
                </a:lnTo>
                <a:cubicBezTo>
                  <a:pt x="442355" y="1373704"/>
                  <a:pt x="439281" y="1367589"/>
                  <a:pt x="436665" y="1361083"/>
                </a:cubicBezTo>
                <a:lnTo>
                  <a:pt x="438323" y="1363283"/>
                </a:lnTo>
                <a:lnTo>
                  <a:pt x="434797" y="1357161"/>
                </a:lnTo>
                <a:lnTo>
                  <a:pt x="439295" y="1358476"/>
                </a:lnTo>
                <a:lnTo>
                  <a:pt x="438575" y="1358676"/>
                </a:lnTo>
                <a:cubicBezTo>
                  <a:pt x="438575" y="1358676"/>
                  <a:pt x="441647" y="1363391"/>
                  <a:pt x="443008" y="1364180"/>
                </a:cubicBezTo>
                <a:lnTo>
                  <a:pt x="443291" y="1363788"/>
                </a:lnTo>
                <a:lnTo>
                  <a:pt x="440278" y="1359556"/>
                </a:lnTo>
                <a:lnTo>
                  <a:pt x="440045" y="1358694"/>
                </a:lnTo>
                <a:lnTo>
                  <a:pt x="492600" y="1374055"/>
                </a:lnTo>
                <a:lnTo>
                  <a:pt x="494064" y="1375576"/>
                </a:lnTo>
                <a:lnTo>
                  <a:pt x="494635" y="1375832"/>
                </a:lnTo>
                <a:lnTo>
                  <a:pt x="494434" y="1374591"/>
                </a:lnTo>
                <a:lnTo>
                  <a:pt x="536426" y="1386865"/>
                </a:lnTo>
                <a:cubicBezTo>
                  <a:pt x="551370" y="1391418"/>
                  <a:pt x="567974" y="1397492"/>
                  <a:pt x="584303" y="1400526"/>
                </a:cubicBezTo>
                <a:cubicBezTo>
                  <a:pt x="600907" y="1403564"/>
                  <a:pt x="612528" y="1414189"/>
                  <a:pt x="627474" y="1421779"/>
                </a:cubicBezTo>
                <a:cubicBezTo>
                  <a:pt x="643802" y="1429371"/>
                  <a:pt x="660407" y="1436708"/>
                  <a:pt x="678672" y="1445819"/>
                </a:cubicBezTo>
                <a:cubicBezTo>
                  <a:pt x="686698" y="1448854"/>
                  <a:pt x="693338" y="1451889"/>
                  <a:pt x="701643" y="1456443"/>
                </a:cubicBezTo>
                <a:cubicBezTo>
                  <a:pt x="708283" y="1460998"/>
                  <a:pt x="716586" y="1465551"/>
                  <a:pt x="721567" y="1460996"/>
                </a:cubicBezTo>
                <a:cubicBezTo>
                  <a:pt x="716587" y="1454925"/>
                  <a:pt x="709944" y="1450371"/>
                  <a:pt x="703302" y="1445819"/>
                </a:cubicBezTo>
                <a:cubicBezTo>
                  <a:pt x="706622" y="1441262"/>
                  <a:pt x="713264" y="1438226"/>
                  <a:pt x="716586" y="1432406"/>
                </a:cubicBezTo>
                <a:cubicBezTo>
                  <a:pt x="713264" y="1430635"/>
                  <a:pt x="709944" y="1427852"/>
                  <a:pt x="704963" y="1429370"/>
                </a:cubicBezTo>
                <a:cubicBezTo>
                  <a:pt x="701642" y="1429370"/>
                  <a:pt x="699981" y="1432406"/>
                  <a:pt x="694999" y="1432407"/>
                </a:cubicBezTo>
                <a:lnTo>
                  <a:pt x="689594" y="1429000"/>
                </a:lnTo>
                <a:lnTo>
                  <a:pt x="689723" y="1428204"/>
                </a:lnTo>
                <a:cubicBezTo>
                  <a:pt x="689926" y="1427069"/>
                  <a:pt x="689927" y="1425935"/>
                  <a:pt x="689113" y="1424425"/>
                </a:cubicBezTo>
                <a:lnTo>
                  <a:pt x="687595" y="1427742"/>
                </a:lnTo>
                <a:lnTo>
                  <a:pt x="687320" y="1427568"/>
                </a:lnTo>
                <a:cubicBezTo>
                  <a:pt x="685453" y="1425133"/>
                  <a:pt x="685036" y="1421779"/>
                  <a:pt x="688358" y="1417226"/>
                </a:cubicBezTo>
                <a:cubicBezTo>
                  <a:pt x="683377" y="1417226"/>
                  <a:pt x="678671" y="1415708"/>
                  <a:pt x="675351" y="1420263"/>
                </a:cubicBezTo>
                <a:cubicBezTo>
                  <a:pt x="672030" y="1423298"/>
                  <a:pt x="673691" y="1429371"/>
                  <a:pt x="673692" y="1433671"/>
                </a:cubicBezTo>
                <a:cubicBezTo>
                  <a:pt x="668707" y="1430635"/>
                  <a:pt x="663726" y="1429370"/>
                  <a:pt x="658745" y="1427852"/>
                </a:cubicBezTo>
                <a:cubicBezTo>
                  <a:pt x="658746" y="1420263"/>
                  <a:pt x="665387" y="1421780"/>
                  <a:pt x="668709" y="1415708"/>
                </a:cubicBezTo>
                <a:cubicBezTo>
                  <a:pt x="668708" y="1412671"/>
                  <a:pt x="660407" y="1409636"/>
                  <a:pt x="658746" y="1408120"/>
                </a:cubicBezTo>
                <a:cubicBezTo>
                  <a:pt x="642142" y="1400526"/>
                  <a:pt x="625537" y="1392937"/>
                  <a:pt x="609209" y="1385346"/>
                </a:cubicBezTo>
                <a:cubicBezTo>
                  <a:pt x="572954" y="1370418"/>
                  <a:pt x="536425" y="1358274"/>
                  <a:pt x="500170" y="1341575"/>
                </a:cubicBezTo>
                <a:lnTo>
                  <a:pt x="514652" y="1339545"/>
                </a:lnTo>
                <a:lnTo>
                  <a:pt x="521751" y="1342420"/>
                </a:lnTo>
                <a:cubicBezTo>
                  <a:pt x="544422" y="1351341"/>
                  <a:pt x="566181" y="1359311"/>
                  <a:pt x="568664" y="1358550"/>
                </a:cubicBezTo>
                <a:lnTo>
                  <a:pt x="574982" y="1353248"/>
                </a:lnTo>
                <a:lnTo>
                  <a:pt x="575999" y="1353719"/>
                </a:lnTo>
                <a:lnTo>
                  <a:pt x="587102" y="1358264"/>
                </a:lnTo>
                <a:lnTo>
                  <a:pt x="589035" y="1360797"/>
                </a:lnTo>
                <a:cubicBezTo>
                  <a:pt x="591005" y="1364181"/>
                  <a:pt x="593197" y="1367533"/>
                  <a:pt x="596701" y="1368924"/>
                </a:cubicBezTo>
                <a:cubicBezTo>
                  <a:pt x="601083" y="1371962"/>
                  <a:pt x="605902" y="1373101"/>
                  <a:pt x="610684" y="1373859"/>
                </a:cubicBezTo>
                <a:lnTo>
                  <a:pt x="617278" y="1375132"/>
                </a:lnTo>
                <a:lnTo>
                  <a:pt x="616561" y="1378418"/>
                </a:lnTo>
                <a:cubicBezTo>
                  <a:pt x="617332" y="1378417"/>
                  <a:pt x="618488" y="1378040"/>
                  <a:pt x="619452" y="1377094"/>
                </a:cubicBezTo>
                <a:lnTo>
                  <a:pt x="619981" y="1375653"/>
                </a:lnTo>
                <a:lnTo>
                  <a:pt x="624448" y="1376516"/>
                </a:lnTo>
                <a:lnTo>
                  <a:pt x="653487" y="1384807"/>
                </a:lnTo>
                <a:lnTo>
                  <a:pt x="658746" y="1386863"/>
                </a:lnTo>
                <a:lnTo>
                  <a:pt x="705058" y="1405332"/>
                </a:lnTo>
                <a:lnTo>
                  <a:pt x="743024" y="1421807"/>
                </a:lnTo>
                <a:lnTo>
                  <a:pt x="854565" y="1472298"/>
                </a:lnTo>
                <a:lnTo>
                  <a:pt x="855520" y="1475877"/>
                </a:lnTo>
                <a:cubicBezTo>
                  <a:pt x="856741" y="1477190"/>
                  <a:pt x="858452" y="1477569"/>
                  <a:pt x="860424" y="1477570"/>
                </a:cubicBezTo>
                <a:lnTo>
                  <a:pt x="865032" y="1477152"/>
                </a:lnTo>
                <a:lnTo>
                  <a:pt x="903515" y="1495430"/>
                </a:lnTo>
                <a:lnTo>
                  <a:pt x="906433" y="1497178"/>
                </a:lnTo>
                <a:lnTo>
                  <a:pt x="910290" y="1498647"/>
                </a:lnTo>
                <a:lnTo>
                  <a:pt x="917385" y="1502018"/>
                </a:lnTo>
                <a:cubicBezTo>
                  <a:pt x="926148" y="1506572"/>
                  <a:pt x="934910" y="1509332"/>
                  <a:pt x="943671" y="1513634"/>
                </a:cubicBezTo>
                <a:cubicBezTo>
                  <a:pt x="947614" y="1515910"/>
                  <a:pt x="953527" y="1520750"/>
                  <a:pt x="958458" y="1519825"/>
                </a:cubicBezTo>
                <a:lnTo>
                  <a:pt x="961413" y="1517747"/>
                </a:lnTo>
                <a:lnTo>
                  <a:pt x="964307" y="1518778"/>
                </a:lnTo>
                <a:lnTo>
                  <a:pt x="968618" y="1520790"/>
                </a:lnTo>
                <a:lnTo>
                  <a:pt x="963339" y="1524062"/>
                </a:lnTo>
                <a:cubicBezTo>
                  <a:pt x="966488" y="1525511"/>
                  <a:pt x="969923" y="1525510"/>
                  <a:pt x="973358" y="1526958"/>
                </a:cubicBezTo>
                <a:lnTo>
                  <a:pt x="972038" y="1522386"/>
                </a:lnTo>
                <a:lnTo>
                  <a:pt x="982539" y="1527286"/>
                </a:lnTo>
                <a:cubicBezTo>
                  <a:pt x="987519" y="1530322"/>
                  <a:pt x="992499" y="1533357"/>
                  <a:pt x="992501" y="1539431"/>
                </a:cubicBezTo>
                <a:cubicBezTo>
                  <a:pt x="994161" y="1545506"/>
                  <a:pt x="992501" y="1553096"/>
                  <a:pt x="995821" y="1557649"/>
                </a:cubicBezTo>
                <a:cubicBezTo>
                  <a:pt x="1002187" y="1568276"/>
                  <a:pt x="1020451" y="1568277"/>
                  <a:pt x="1028755" y="1574095"/>
                </a:cubicBezTo>
                <a:cubicBezTo>
                  <a:pt x="1035396" y="1578650"/>
                  <a:pt x="1047020" y="1593830"/>
                  <a:pt x="1052001" y="1584722"/>
                </a:cubicBezTo>
                <a:cubicBezTo>
                  <a:pt x="1047021" y="1578650"/>
                  <a:pt x="1040378" y="1575613"/>
                  <a:pt x="1033735" y="1571310"/>
                </a:cubicBezTo>
                <a:cubicBezTo>
                  <a:pt x="1030413" y="1568276"/>
                  <a:pt x="1020451" y="1563722"/>
                  <a:pt x="1018792" y="1557650"/>
                </a:cubicBezTo>
                <a:cubicBezTo>
                  <a:pt x="1018792" y="1556892"/>
                  <a:pt x="1020037" y="1556892"/>
                  <a:pt x="1021489" y="1557080"/>
                </a:cubicBezTo>
                <a:lnTo>
                  <a:pt x="1023742" y="1557405"/>
                </a:lnTo>
                <a:lnTo>
                  <a:pt x="1023116" y="1558769"/>
                </a:lnTo>
                <a:cubicBezTo>
                  <a:pt x="1023307" y="1559903"/>
                  <a:pt x="1024078" y="1561036"/>
                  <a:pt x="1024849" y="1562549"/>
                </a:cubicBezTo>
                <a:cubicBezTo>
                  <a:pt x="1024849" y="1561037"/>
                  <a:pt x="1025236" y="1559903"/>
                  <a:pt x="1025428" y="1558768"/>
                </a:cubicBezTo>
                <a:lnTo>
                  <a:pt x="1025253" y="1557624"/>
                </a:lnTo>
                <a:lnTo>
                  <a:pt x="1025434" y="1557650"/>
                </a:lnTo>
                <a:cubicBezTo>
                  <a:pt x="1028755" y="1557650"/>
                  <a:pt x="1030415" y="1550060"/>
                  <a:pt x="1032075" y="1547023"/>
                </a:cubicBezTo>
                <a:lnTo>
                  <a:pt x="1027402" y="1544389"/>
                </a:lnTo>
                <a:lnTo>
                  <a:pt x="1023589" y="1530549"/>
                </a:lnTo>
                <a:cubicBezTo>
                  <a:pt x="1018724" y="1530547"/>
                  <a:pt x="1013571" y="1530549"/>
                  <a:pt x="1008420" y="1530547"/>
                </a:cubicBezTo>
                <a:lnTo>
                  <a:pt x="1017217" y="1538647"/>
                </a:lnTo>
                <a:lnTo>
                  <a:pt x="979524" y="1517397"/>
                </a:lnTo>
                <a:lnTo>
                  <a:pt x="997828" y="1524714"/>
                </a:lnTo>
                <a:cubicBezTo>
                  <a:pt x="995232" y="1519008"/>
                  <a:pt x="988745" y="1512588"/>
                  <a:pt x="983473" y="1513479"/>
                </a:cubicBezTo>
                <a:lnTo>
                  <a:pt x="978886" y="1517036"/>
                </a:lnTo>
                <a:lnTo>
                  <a:pt x="974023" y="1514295"/>
                </a:lnTo>
                <a:lnTo>
                  <a:pt x="975361" y="1513855"/>
                </a:lnTo>
                <a:cubicBezTo>
                  <a:pt x="976236" y="1512938"/>
                  <a:pt x="976674" y="1511483"/>
                  <a:pt x="976674" y="1509331"/>
                </a:cubicBezTo>
                <a:cubicBezTo>
                  <a:pt x="977551" y="1504156"/>
                  <a:pt x="979742" y="1501949"/>
                  <a:pt x="982370" y="1500844"/>
                </a:cubicBezTo>
                <a:lnTo>
                  <a:pt x="985317" y="1500184"/>
                </a:lnTo>
                <a:lnTo>
                  <a:pt x="995851" y="1503395"/>
                </a:lnTo>
                <a:cubicBezTo>
                  <a:pt x="993932" y="1500763"/>
                  <a:pt x="989316" y="1495174"/>
                  <a:pt x="984732" y="1493004"/>
                </a:cubicBezTo>
                <a:lnTo>
                  <a:pt x="982269" y="1492568"/>
                </a:lnTo>
                <a:lnTo>
                  <a:pt x="959078" y="1474912"/>
                </a:lnTo>
                <a:lnTo>
                  <a:pt x="947099" y="1467370"/>
                </a:lnTo>
                <a:lnTo>
                  <a:pt x="947952" y="1465020"/>
                </a:lnTo>
                <a:cubicBezTo>
                  <a:pt x="948562" y="1464486"/>
                  <a:pt x="949374" y="1464172"/>
                  <a:pt x="950187" y="1463541"/>
                </a:cubicBezTo>
                <a:cubicBezTo>
                  <a:pt x="946935" y="1461777"/>
                  <a:pt x="946933" y="1460265"/>
                  <a:pt x="945309" y="1463540"/>
                </a:cubicBezTo>
                <a:lnTo>
                  <a:pt x="946654" y="1467089"/>
                </a:lnTo>
                <a:lnTo>
                  <a:pt x="942887" y="1464714"/>
                </a:lnTo>
                <a:cubicBezTo>
                  <a:pt x="937410" y="1461644"/>
                  <a:pt x="931843" y="1458940"/>
                  <a:pt x="926148" y="1456727"/>
                </a:cubicBezTo>
                <a:cubicBezTo>
                  <a:pt x="915634" y="1452171"/>
                  <a:pt x="907163" y="1443061"/>
                  <a:pt x="896650" y="1438507"/>
                </a:cubicBezTo>
                <a:cubicBezTo>
                  <a:pt x="891391" y="1435470"/>
                  <a:pt x="880878" y="1436989"/>
                  <a:pt x="880879" y="1426362"/>
                </a:cubicBezTo>
                <a:lnTo>
                  <a:pt x="899675" y="1433707"/>
                </a:lnTo>
                <a:lnTo>
                  <a:pt x="900255" y="1434732"/>
                </a:lnTo>
                <a:cubicBezTo>
                  <a:pt x="900545" y="1435243"/>
                  <a:pt x="900353" y="1434901"/>
                  <a:pt x="899967" y="1434221"/>
                </a:cubicBezTo>
                <a:lnTo>
                  <a:pt x="899675" y="1433707"/>
                </a:lnTo>
                <a:lnTo>
                  <a:pt x="912930" y="1438888"/>
                </a:lnTo>
                <a:cubicBezTo>
                  <a:pt x="923591" y="1444201"/>
                  <a:pt x="934032" y="1450653"/>
                  <a:pt x="943671" y="1458243"/>
                </a:cubicBezTo>
                <a:cubicBezTo>
                  <a:pt x="964407" y="1473173"/>
                  <a:pt x="988940" y="1477728"/>
                  <a:pt x="1011721" y="1486836"/>
                </a:cubicBezTo>
                <a:cubicBezTo>
                  <a:pt x="1065754" y="1505055"/>
                  <a:pt x="1165054" y="1537924"/>
                  <a:pt x="1170311" y="1542479"/>
                </a:cubicBezTo>
                <a:cubicBezTo>
                  <a:pt x="1175569" y="1547034"/>
                  <a:pt x="1163302" y="1521226"/>
                  <a:pt x="1158044" y="1518189"/>
                </a:cubicBezTo>
                <a:cubicBezTo>
                  <a:pt x="1149282" y="1512115"/>
                  <a:pt x="1140522" y="1507837"/>
                  <a:pt x="1131759" y="1502018"/>
                </a:cubicBezTo>
                <a:cubicBezTo>
                  <a:pt x="1114527" y="1491389"/>
                  <a:pt x="1065753" y="1482282"/>
                  <a:pt x="1056991" y="1477728"/>
                </a:cubicBezTo>
                <a:cubicBezTo>
                  <a:pt x="1044724" y="1473172"/>
                  <a:pt x="1032457" y="1467100"/>
                  <a:pt x="1020191" y="1461025"/>
                </a:cubicBezTo>
                <a:cubicBezTo>
                  <a:pt x="994199" y="1447617"/>
                  <a:pt x="967911" y="1435471"/>
                  <a:pt x="941919" y="1421808"/>
                </a:cubicBezTo>
                <a:cubicBezTo>
                  <a:pt x="917386" y="1409915"/>
                  <a:pt x="891392" y="1397771"/>
                  <a:pt x="866859" y="1385625"/>
                </a:cubicBezTo>
                <a:cubicBezTo>
                  <a:pt x="856345" y="1381070"/>
                  <a:pt x="779824" y="1344887"/>
                  <a:pt x="765805" y="1340333"/>
                </a:cubicBezTo>
                <a:cubicBezTo>
                  <a:pt x="753539" y="1335778"/>
                  <a:pt x="741271" y="1328189"/>
                  <a:pt x="731051" y="1316047"/>
                </a:cubicBezTo>
                <a:cubicBezTo>
                  <a:pt x="725793" y="1310222"/>
                  <a:pt x="718784" y="1310223"/>
                  <a:pt x="713526" y="1310222"/>
                </a:cubicBezTo>
                <a:cubicBezTo>
                  <a:pt x="708270" y="1311741"/>
                  <a:pt x="636714" y="1282895"/>
                  <a:pt x="631457" y="1281378"/>
                </a:cubicBezTo>
                <a:cubicBezTo>
                  <a:pt x="624448" y="1278342"/>
                  <a:pt x="619481" y="1272269"/>
                  <a:pt x="612473" y="1269487"/>
                </a:cubicBezTo>
                <a:cubicBezTo>
                  <a:pt x="598453" y="1261896"/>
                  <a:pt x="544422" y="1249752"/>
                  <a:pt x="540917" y="1246714"/>
                </a:cubicBezTo>
                <a:cubicBezTo>
                  <a:pt x="535661" y="1242158"/>
                  <a:pt x="530403" y="1243680"/>
                  <a:pt x="525146" y="1243678"/>
                </a:cubicBezTo>
                <a:lnTo>
                  <a:pt x="499721" y="1237618"/>
                </a:lnTo>
                <a:lnTo>
                  <a:pt x="493044" y="1229204"/>
                </a:lnTo>
                <a:lnTo>
                  <a:pt x="484847" y="1223211"/>
                </a:lnTo>
                <a:cubicBezTo>
                  <a:pt x="465223" y="1209436"/>
                  <a:pt x="436040" y="1191351"/>
                  <a:pt x="427511" y="1177622"/>
                </a:cubicBezTo>
                <a:lnTo>
                  <a:pt x="427325" y="1176760"/>
                </a:lnTo>
                <a:lnTo>
                  <a:pt x="434967" y="1177676"/>
                </a:lnTo>
                <a:lnTo>
                  <a:pt x="426954" y="1175053"/>
                </a:lnTo>
                <a:lnTo>
                  <a:pt x="424439" y="1163452"/>
                </a:lnTo>
                <a:cubicBezTo>
                  <a:pt x="424974" y="1158720"/>
                  <a:pt x="426338" y="1154929"/>
                  <a:pt x="426338" y="1154929"/>
                </a:cubicBezTo>
                <a:lnTo>
                  <a:pt x="423446" y="1152154"/>
                </a:lnTo>
                <a:lnTo>
                  <a:pt x="429286" y="1152627"/>
                </a:lnTo>
                <a:lnTo>
                  <a:pt x="433070" y="1147008"/>
                </a:lnTo>
                <a:lnTo>
                  <a:pt x="440796" y="1155401"/>
                </a:lnTo>
                <a:cubicBezTo>
                  <a:pt x="447491" y="1162217"/>
                  <a:pt x="454686" y="1168744"/>
                  <a:pt x="462213" y="1173661"/>
                </a:cubicBezTo>
                <a:lnTo>
                  <a:pt x="474813" y="1179966"/>
                </a:lnTo>
                <a:lnTo>
                  <a:pt x="442491" y="1150316"/>
                </a:lnTo>
                <a:lnTo>
                  <a:pt x="441049" y="1146765"/>
                </a:lnTo>
                <a:lnTo>
                  <a:pt x="437181" y="1138653"/>
                </a:lnTo>
                <a:lnTo>
                  <a:pt x="450591" y="1149386"/>
                </a:lnTo>
                <a:lnTo>
                  <a:pt x="439315" y="1137223"/>
                </a:lnTo>
                <a:lnTo>
                  <a:pt x="442754" y="1135142"/>
                </a:lnTo>
                <a:lnTo>
                  <a:pt x="440069" y="1130454"/>
                </a:lnTo>
                <a:lnTo>
                  <a:pt x="440185" y="1130395"/>
                </a:lnTo>
                <a:lnTo>
                  <a:pt x="452199" y="1140590"/>
                </a:lnTo>
                <a:lnTo>
                  <a:pt x="455482" y="1144400"/>
                </a:lnTo>
                <a:cubicBezTo>
                  <a:pt x="456477" y="1145680"/>
                  <a:pt x="456964" y="1146515"/>
                  <a:pt x="456593" y="1146557"/>
                </a:cubicBezTo>
                <a:lnTo>
                  <a:pt x="457502" y="1145089"/>
                </a:lnTo>
                <a:lnTo>
                  <a:pt x="473965" y="1159060"/>
                </a:lnTo>
                <a:lnTo>
                  <a:pt x="475876" y="1162042"/>
                </a:lnTo>
                <a:lnTo>
                  <a:pt x="474386" y="1174333"/>
                </a:lnTo>
                <a:lnTo>
                  <a:pt x="481414" y="1171282"/>
                </a:lnTo>
                <a:lnTo>
                  <a:pt x="484907" y="1177264"/>
                </a:lnTo>
                <a:lnTo>
                  <a:pt x="486398" y="1179715"/>
                </a:lnTo>
                <a:lnTo>
                  <a:pt x="486750" y="1179683"/>
                </a:lnTo>
                <a:lnTo>
                  <a:pt x="489420" y="1179438"/>
                </a:lnTo>
                <a:lnTo>
                  <a:pt x="488031" y="1177147"/>
                </a:lnTo>
                <a:lnTo>
                  <a:pt x="483815" y="1170240"/>
                </a:lnTo>
                <a:lnTo>
                  <a:pt x="485028" y="1169714"/>
                </a:lnTo>
                <a:lnTo>
                  <a:pt x="485484" y="1168856"/>
                </a:lnTo>
                <a:lnTo>
                  <a:pt x="497098" y="1179096"/>
                </a:lnTo>
                <a:lnTo>
                  <a:pt x="498092" y="1179103"/>
                </a:lnTo>
                <a:cubicBezTo>
                  <a:pt x="509636" y="1183954"/>
                  <a:pt x="521827" y="1190495"/>
                  <a:pt x="534801" y="1197861"/>
                </a:cubicBezTo>
                <a:lnTo>
                  <a:pt x="563653" y="1214364"/>
                </a:lnTo>
                <a:lnTo>
                  <a:pt x="564296" y="1213494"/>
                </a:lnTo>
                <a:lnTo>
                  <a:pt x="566208" y="1214268"/>
                </a:lnTo>
                <a:lnTo>
                  <a:pt x="560195" y="1223434"/>
                </a:lnTo>
                <a:cubicBezTo>
                  <a:pt x="563764" y="1224178"/>
                  <a:pt x="567702" y="1224550"/>
                  <a:pt x="571640" y="1225109"/>
                </a:cubicBezTo>
                <a:lnTo>
                  <a:pt x="582224" y="1227689"/>
                </a:lnTo>
                <a:lnTo>
                  <a:pt x="582430" y="1229002"/>
                </a:lnTo>
                <a:lnTo>
                  <a:pt x="583777" y="1227065"/>
                </a:lnTo>
                <a:lnTo>
                  <a:pt x="589377" y="1231147"/>
                </a:lnTo>
                <a:lnTo>
                  <a:pt x="601036" y="1239849"/>
                </a:lnTo>
                <a:lnTo>
                  <a:pt x="601192" y="1240006"/>
                </a:lnTo>
                <a:lnTo>
                  <a:pt x="601618" y="1240284"/>
                </a:lnTo>
                <a:lnTo>
                  <a:pt x="612348" y="1248292"/>
                </a:lnTo>
                <a:lnTo>
                  <a:pt x="612816" y="1248641"/>
                </a:lnTo>
                <a:lnTo>
                  <a:pt x="613348" y="1247908"/>
                </a:lnTo>
                <a:lnTo>
                  <a:pt x="620322" y="1252441"/>
                </a:lnTo>
                <a:cubicBezTo>
                  <a:pt x="629119" y="1237097"/>
                  <a:pt x="644659" y="1241701"/>
                  <a:pt x="655215" y="1243235"/>
                </a:cubicBezTo>
                <a:cubicBezTo>
                  <a:pt x="646639" y="1239207"/>
                  <a:pt x="637857" y="1232626"/>
                  <a:pt x="628929" y="1226945"/>
                </a:cubicBezTo>
                <a:lnTo>
                  <a:pt x="626394" y="1225928"/>
                </a:lnTo>
                <a:lnTo>
                  <a:pt x="625161" y="1224080"/>
                </a:lnTo>
                <a:cubicBezTo>
                  <a:pt x="622246" y="1221984"/>
                  <a:pt x="614812" y="1216036"/>
                  <a:pt x="607634" y="1210171"/>
                </a:cubicBezTo>
                <a:lnTo>
                  <a:pt x="604738" y="1207743"/>
                </a:lnTo>
                <a:lnTo>
                  <a:pt x="608862" y="1208934"/>
                </a:lnTo>
                <a:cubicBezTo>
                  <a:pt x="608860" y="1205315"/>
                  <a:pt x="606772" y="1203143"/>
                  <a:pt x="604475" y="1202600"/>
                </a:cubicBezTo>
                <a:lnTo>
                  <a:pt x="601076" y="1204673"/>
                </a:lnTo>
                <a:lnTo>
                  <a:pt x="595918" y="1200348"/>
                </a:lnTo>
                <a:lnTo>
                  <a:pt x="598555" y="1198898"/>
                </a:lnTo>
                <a:lnTo>
                  <a:pt x="592773" y="1197712"/>
                </a:lnTo>
                <a:lnTo>
                  <a:pt x="591648" y="1196769"/>
                </a:lnTo>
                <a:cubicBezTo>
                  <a:pt x="590268" y="1194041"/>
                  <a:pt x="591729" y="1189590"/>
                  <a:pt x="591729" y="1189590"/>
                </a:cubicBezTo>
                <a:cubicBezTo>
                  <a:pt x="583139" y="1179942"/>
                  <a:pt x="571147" y="1173730"/>
                  <a:pt x="561319" y="1167849"/>
                </a:cubicBezTo>
                <a:cubicBezTo>
                  <a:pt x="554109" y="1160930"/>
                  <a:pt x="533556" y="1151908"/>
                  <a:pt x="533637" y="1144726"/>
                </a:cubicBezTo>
                <a:cubicBezTo>
                  <a:pt x="533718" y="1137548"/>
                  <a:pt x="546566" y="1156178"/>
                  <a:pt x="542197" y="1147538"/>
                </a:cubicBezTo>
                <a:cubicBezTo>
                  <a:pt x="538604" y="1140431"/>
                  <a:pt x="527918" y="1130109"/>
                  <a:pt x="527834" y="1128674"/>
                </a:cubicBezTo>
                <a:lnTo>
                  <a:pt x="528211" y="1128759"/>
                </a:lnTo>
                <a:lnTo>
                  <a:pt x="467105" y="1077780"/>
                </a:lnTo>
                <a:lnTo>
                  <a:pt x="469190" y="1076812"/>
                </a:lnTo>
                <a:lnTo>
                  <a:pt x="469287" y="1077116"/>
                </a:lnTo>
                <a:cubicBezTo>
                  <a:pt x="470644" y="1075604"/>
                  <a:pt x="470644" y="1075604"/>
                  <a:pt x="472271" y="1074092"/>
                </a:cubicBezTo>
                <a:cubicBezTo>
                  <a:pt x="470642" y="1072581"/>
                  <a:pt x="470644" y="1071069"/>
                  <a:pt x="469287" y="1069557"/>
                </a:cubicBezTo>
                <a:cubicBezTo>
                  <a:pt x="468474" y="1071070"/>
                  <a:pt x="468067" y="1072203"/>
                  <a:pt x="468067" y="1073336"/>
                </a:cubicBezTo>
                <a:lnTo>
                  <a:pt x="468754" y="1075462"/>
                </a:lnTo>
                <a:lnTo>
                  <a:pt x="466850" y="1073595"/>
                </a:lnTo>
                <a:cubicBezTo>
                  <a:pt x="465718" y="1073046"/>
                  <a:pt x="464483" y="1072864"/>
                  <a:pt x="463252" y="1072864"/>
                </a:cubicBezTo>
                <a:lnTo>
                  <a:pt x="461329" y="1073078"/>
                </a:lnTo>
                <a:lnTo>
                  <a:pt x="449905" y="1063803"/>
                </a:lnTo>
                <a:lnTo>
                  <a:pt x="448143" y="1060537"/>
                </a:lnTo>
                <a:lnTo>
                  <a:pt x="442736" y="1057982"/>
                </a:lnTo>
                <a:lnTo>
                  <a:pt x="389709" y="1014931"/>
                </a:lnTo>
                <a:lnTo>
                  <a:pt x="381284" y="1007972"/>
                </a:lnTo>
                <a:lnTo>
                  <a:pt x="394781" y="1012474"/>
                </a:lnTo>
                <a:lnTo>
                  <a:pt x="409836" y="1014378"/>
                </a:lnTo>
                <a:lnTo>
                  <a:pt x="414040" y="1017564"/>
                </a:lnTo>
                <a:lnTo>
                  <a:pt x="413363" y="1018104"/>
                </a:lnTo>
                <a:lnTo>
                  <a:pt x="415270" y="1018496"/>
                </a:lnTo>
                <a:lnTo>
                  <a:pt x="434886" y="1033360"/>
                </a:lnTo>
                <a:cubicBezTo>
                  <a:pt x="440127" y="1037260"/>
                  <a:pt x="446904" y="1043131"/>
                  <a:pt x="454446" y="1049806"/>
                </a:cubicBezTo>
                <a:lnTo>
                  <a:pt x="474811" y="1067733"/>
                </a:lnTo>
                <a:lnTo>
                  <a:pt x="470102" y="1069232"/>
                </a:lnTo>
                <a:cubicBezTo>
                  <a:pt x="471594" y="1071500"/>
                  <a:pt x="473966" y="1072635"/>
                  <a:pt x="475967" y="1072257"/>
                </a:cubicBezTo>
                <a:lnTo>
                  <a:pt x="477343" y="1069962"/>
                </a:lnTo>
                <a:lnTo>
                  <a:pt x="478602" y="1071070"/>
                </a:lnTo>
                <a:cubicBezTo>
                  <a:pt x="495213" y="1085294"/>
                  <a:pt x="511811" y="1098056"/>
                  <a:pt x="522245" y="1100002"/>
                </a:cubicBezTo>
                <a:lnTo>
                  <a:pt x="523315" y="1099714"/>
                </a:lnTo>
                <a:lnTo>
                  <a:pt x="514229" y="1092939"/>
                </a:lnTo>
                <a:lnTo>
                  <a:pt x="499317" y="1081255"/>
                </a:lnTo>
                <a:lnTo>
                  <a:pt x="639910" y="1139796"/>
                </a:lnTo>
                <a:lnTo>
                  <a:pt x="638763" y="1141076"/>
                </a:lnTo>
                <a:lnTo>
                  <a:pt x="649182" y="1143656"/>
                </a:lnTo>
                <a:lnTo>
                  <a:pt x="672775" y="1153480"/>
                </a:lnTo>
                <a:cubicBezTo>
                  <a:pt x="702422" y="1165598"/>
                  <a:pt x="732344" y="1177715"/>
                  <a:pt x="761990" y="1189833"/>
                </a:cubicBezTo>
                <a:cubicBezTo>
                  <a:pt x="775290" y="1195640"/>
                  <a:pt x="788311" y="1200182"/>
                  <a:pt x="801611" y="1207757"/>
                </a:cubicBezTo>
                <a:cubicBezTo>
                  <a:pt x="808260" y="1210786"/>
                  <a:pt x="823220" y="1224418"/>
                  <a:pt x="829871" y="1213815"/>
                </a:cubicBezTo>
                <a:cubicBezTo>
                  <a:pt x="829871" y="1210787"/>
                  <a:pt x="829870" y="1206242"/>
                  <a:pt x="829870" y="1203213"/>
                </a:cubicBezTo>
                <a:cubicBezTo>
                  <a:pt x="826545" y="1201699"/>
                  <a:pt x="821560" y="1200183"/>
                  <a:pt x="818236" y="1198669"/>
                </a:cubicBezTo>
                <a:cubicBezTo>
                  <a:pt x="811586" y="1194124"/>
                  <a:pt x="803273" y="1191096"/>
                  <a:pt x="794962" y="1188066"/>
                </a:cubicBezTo>
                <a:cubicBezTo>
                  <a:pt x="780277" y="1180745"/>
                  <a:pt x="765315" y="1174685"/>
                  <a:pt x="750353" y="1168627"/>
                </a:cubicBezTo>
                <a:cubicBezTo>
                  <a:pt x="720708" y="1154994"/>
                  <a:pt x="690786" y="1142877"/>
                  <a:pt x="661140" y="1131012"/>
                </a:cubicBezTo>
                <a:cubicBezTo>
                  <a:pt x="631217" y="1118893"/>
                  <a:pt x="603234" y="1108290"/>
                  <a:pt x="573587" y="1097687"/>
                </a:cubicBezTo>
                <a:cubicBezTo>
                  <a:pt x="565276" y="1094658"/>
                  <a:pt x="558627" y="1093395"/>
                  <a:pt x="550314" y="1090366"/>
                </a:cubicBezTo>
                <a:lnTo>
                  <a:pt x="544100" y="1085838"/>
                </a:lnTo>
                <a:lnTo>
                  <a:pt x="550692" y="1082833"/>
                </a:lnTo>
                <a:lnTo>
                  <a:pt x="553558" y="1083094"/>
                </a:lnTo>
                <a:lnTo>
                  <a:pt x="552490" y="1080371"/>
                </a:lnTo>
                <a:cubicBezTo>
                  <a:pt x="548884" y="1076912"/>
                  <a:pt x="540768" y="1071308"/>
                  <a:pt x="532736" y="1065448"/>
                </a:cubicBezTo>
                <a:lnTo>
                  <a:pt x="524591" y="1058480"/>
                </a:lnTo>
                <a:lnTo>
                  <a:pt x="531040" y="1058990"/>
                </a:lnTo>
                <a:lnTo>
                  <a:pt x="535363" y="1052725"/>
                </a:lnTo>
                <a:lnTo>
                  <a:pt x="537558" y="1054230"/>
                </a:lnTo>
                <a:cubicBezTo>
                  <a:pt x="539611" y="1054904"/>
                  <a:pt x="546790" y="1054985"/>
                  <a:pt x="548845" y="1055659"/>
                </a:cubicBezTo>
                <a:lnTo>
                  <a:pt x="578268" y="1073751"/>
                </a:lnTo>
                <a:lnTo>
                  <a:pt x="577274" y="1075746"/>
                </a:lnTo>
                <a:lnTo>
                  <a:pt x="579926" y="1074771"/>
                </a:lnTo>
                <a:lnTo>
                  <a:pt x="589869" y="1080884"/>
                </a:lnTo>
                <a:cubicBezTo>
                  <a:pt x="595700" y="1085073"/>
                  <a:pt x="642473" y="1121668"/>
                  <a:pt x="644526" y="1122342"/>
                </a:cubicBezTo>
                <a:cubicBezTo>
                  <a:pt x="645209" y="1121997"/>
                  <a:pt x="645510" y="1121078"/>
                  <a:pt x="645552" y="1119847"/>
                </a:cubicBezTo>
                <a:lnTo>
                  <a:pt x="645494" y="1119365"/>
                </a:lnTo>
                <a:lnTo>
                  <a:pt x="645489" y="1119360"/>
                </a:lnTo>
                <a:lnTo>
                  <a:pt x="645116" y="1118396"/>
                </a:lnTo>
                <a:lnTo>
                  <a:pt x="644747" y="1116324"/>
                </a:lnTo>
                <a:lnTo>
                  <a:pt x="645162" y="1116635"/>
                </a:lnTo>
                <a:lnTo>
                  <a:pt x="645021" y="1115488"/>
                </a:lnTo>
                <a:cubicBezTo>
                  <a:pt x="644309" y="1112314"/>
                  <a:pt x="643041" y="1108960"/>
                  <a:pt x="642181" y="1107539"/>
                </a:cubicBezTo>
                <a:cubicBezTo>
                  <a:pt x="638746" y="1104136"/>
                  <a:pt x="604560" y="1078880"/>
                  <a:pt x="628214" y="1093472"/>
                </a:cubicBezTo>
                <a:cubicBezTo>
                  <a:pt x="640841" y="1101220"/>
                  <a:pt x="636405" y="1096825"/>
                  <a:pt x="628083" y="1089968"/>
                </a:cubicBezTo>
                <a:lnTo>
                  <a:pt x="624102" y="1086806"/>
                </a:lnTo>
                <a:lnTo>
                  <a:pt x="628133" y="1089067"/>
                </a:lnTo>
                <a:cubicBezTo>
                  <a:pt x="633102" y="1095099"/>
                  <a:pt x="641869" y="1086049"/>
                  <a:pt x="643623" y="1081526"/>
                </a:cubicBezTo>
                <a:cubicBezTo>
                  <a:pt x="625356" y="1072604"/>
                  <a:pt x="606576" y="1062111"/>
                  <a:pt x="587139" y="1053849"/>
                </a:cubicBezTo>
                <a:lnTo>
                  <a:pt x="579896" y="1051347"/>
                </a:lnTo>
                <a:lnTo>
                  <a:pt x="571470" y="1044502"/>
                </a:lnTo>
                <a:lnTo>
                  <a:pt x="513520" y="996554"/>
                </a:lnTo>
                <a:lnTo>
                  <a:pt x="526278" y="1000087"/>
                </a:lnTo>
                <a:lnTo>
                  <a:pt x="534079" y="1006768"/>
                </a:lnTo>
                <a:cubicBezTo>
                  <a:pt x="543045" y="1014405"/>
                  <a:pt x="551936" y="1021401"/>
                  <a:pt x="557244" y="1023143"/>
                </a:cubicBezTo>
                <a:cubicBezTo>
                  <a:pt x="561352" y="1024492"/>
                  <a:pt x="563374" y="1018329"/>
                  <a:pt x="570667" y="1018070"/>
                </a:cubicBezTo>
                <a:cubicBezTo>
                  <a:pt x="579901" y="1018824"/>
                  <a:pt x="582548" y="1024623"/>
                  <a:pt x="593867" y="1032890"/>
                </a:cubicBezTo>
                <a:cubicBezTo>
                  <a:pt x="603806" y="1038428"/>
                  <a:pt x="612364" y="1041238"/>
                  <a:pt x="618196" y="1045428"/>
                </a:cubicBezTo>
                <a:lnTo>
                  <a:pt x="689337" y="1096878"/>
                </a:lnTo>
                <a:lnTo>
                  <a:pt x="686419" y="1109577"/>
                </a:lnTo>
                <a:cubicBezTo>
                  <a:pt x="698758" y="1112647"/>
                  <a:pt x="709333" y="1117251"/>
                  <a:pt x="721670" y="1121597"/>
                </a:cubicBezTo>
                <a:lnTo>
                  <a:pt x="733382" y="1129243"/>
                </a:lnTo>
                <a:lnTo>
                  <a:pt x="735771" y="1130802"/>
                </a:lnTo>
                <a:cubicBezTo>
                  <a:pt x="741058" y="1130802"/>
                  <a:pt x="747815" y="1130802"/>
                  <a:pt x="753103" y="1130803"/>
                </a:cubicBezTo>
                <a:cubicBezTo>
                  <a:pt x="753103" y="1127734"/>
                  <a:pt x="753103" y="1126199"/>
                  <a:pt x="753102" y="1123131"/>
                </a:cubicBezTo>
                <a:cubicBezTo>
                  <a:pt x="749576" y="1121597"/>
                  <a:pt x="746053" y="1120319"/>
                  <a:pt x="741059" y="1117250"/>
                </a:cubicBezTo>
                <a:cubicBezTo>
                  <a:pt x="735771" y="1114181"/>
                  <a:pt x="728720" y="1111111"/>
                  <a:pt x="721670" y="1108043"/>
                </a:cubicBezTo>
                <a:cubicBezTo>
                  <a:pt x="714620" y="1104974"/>
                  <a:pt x="709333" y="1101905"/>
                  <a:pt x="702284" y="1100371"/>
                </a:cubicBezTo>
                <a:cubicBezTo>
                  <a:pt x="698758" y="1097302"/>
                  <a:pt x="693469" y="1095767"/>
                  <a:pt x="689945" y="1094234"/>
                </a:cubicBezTo>
                <a:lnTo>
                  <a:pt x="689861" y="1094597"/>
                </a:lnTo>
                <a:lnTo>
                  <a:pt x="664095" y="1078038"/>
                </a:lnTo>
                <a:cubicBezTo>
                  <a:pt x="652210" y="1070344"/>
                  <a:pt x="641691" y="1062813"/>
                  <a:pt x="637619" y="1056736"/>
                </a:cubicBezTo>
                <a:cubicBezTo>
                  <a:pt x="634185" y="1053332"/>
                  <a:pt x="635646" y="1048883"/>
                  <a:pt x="634266" y="1046153"/>
                </a:cubicBezTo>
                <a:cubicBezTo>
                  <a:pt x="630489" y="1042638"/>
                  <a:pt x="620893" y="1037211"/>
                  <a:pt x="613794" y="1029951"/>
                </a:cubicBezTo>
                <a:lnTo>
                  <a:pt x="604393" y="1021722"/>
                </a:lnTo>
                <a:lnTo>
                  <a:pt x="617043" y="1025225"/>
                </a:lnTo>
                <a:lnTo>
                  <a:pt x="619651" y="1027131"/>
                </a:lnTo>
                <a:cubicBezTo>
                  <a:pt x="624857" y="1031779"/>
                  <a:pt x="629207" y="1036148"/>
                  <a:pt x="631951" y="1038186"/>
                </a:cubicBezTo>
                <a:cubicBezTo>
                  <a:pt x="637670" y="1042719"/>
                  <a:pt x="644961" y="1042458"/>
                  <a:pt x="647015" y="1043132"/>
                </a:cubicBezTo>
                <a:cubicBezTo>
                  <a:pt x="650337" y="1046878"/>
                  <a:pt x="652059" y="1049719"/>
                  <a:pt x="657548" y="1053796"/>
                </a:cubicBezTo>
                <a:cubicBezTo>
                  <a:pt x="658574" y="1054134"/>
                  <a:pt x="661227" y="1055005"/>
                  <a:pt x="664139" y="1055959"/>
                </a:cubicBezTo>
                <a:lnTo>
                  <a:pt x="670442" y="1058029"/>
                </a:lnTo>
                <a:lnTo>
                  <a:pt x="640258" y="1031640"/>
                </a:lnTo>
                <a:lnTo>
                  <a:pt x="663309" y="1037874"/>
                </a:lnTo>
                <a:lnTo>
                  <a:pt x="665914" y="1040094"/>
                </a:lnTo>
                <a:lnTo>
                  <a:pt x="667264" y="1041088"/>
                </a:lnTo>
                <a:lnTo>
                  <a:pt x="682155" y="1052180"/>
                </a:lnTo>
                <a:lnTo>
                  <a:pt x="686464" y="1053498"/>
                </a:lnTo>
                <a:cubicBezTo>
                  <a:pt x="687078" y="1052728"/>
                  <a:pt x="686335" y="1050445"/>
                  <a:pt x="683608" y="1046042"/>
                </a:cubicBezTo>
                <a:lnTo>
                  <a:pt x="679456" y="1042241"/>
                </a:lnTo>
                <a:lnTo>
                  <a:pt x="688440" y="1044671"/>
                </a:lnTo>
                <a:lnTo>
                  <a:pt x="703766" y="1050502"/>
                </a:lnTo>
                <a:lnTo>
                  <a:pt x="734550" y="1076851"/>
                </a:lnTo>
                <a:cubicBezTo>
                  <a:pt x="740212" y="1082398"/>
                  <a:pt x="742817" y="1089839"/>
                  <a:pt x="747650" y="1096644"/>
                </a:cubicBezTo>
                <a:lnTo>
                  <a:pt x="753835" y="1102385"/>
                </a:lnTo>
                <a:lnTo>
                  <a:pt x="755026" y="1100914"/>
                </a:lnTo>
                <a:lnTo>
                  <a:pt x="754853" y="1099967"/>
                </a:lnTo>
                <a:cubicBezTo>
                  <a:pt x="752503" y="1092489"/>
                  <a:pt x="750769" y="1092683"/>
                  <a:pt x="748862" y="1089133"/>
                </a:cubicBezTo>
                <a:cubicBezTo>
                  <a:pt x="743375" y="1080543"/>
                  <a:pt x="740779" y="1073095"/>
                  <a:pt x="747976" y="1081281"/>
                </a:cubicBezTo>
                <a:lnTo>
                  <a:pt x="758487" y="1096642"/>
                </a:lnTo>
                <a:lnTo>
                  <a:pt x="763828" y="1090052"/>
                </a:lnTo>
                <a:lnTo>
                  <a:pt x="759750" y="1085185"/>
                </a:lnTo>
                <a:lnTo>
                  <a:pt x="741436" y="1069232"/>
                </a:lnTo>
                <a:lnTo>
                  <a:pt x="788030" y="1089961"/>
                </a:lnTo>
                <a:cubicBezTo>
                  <a:pt x="796499" y="1092996"/>
                  <a:pt x="803509" y="1096032"/>
                  <a:pt x="812271" y="1100586"/>
                </a:cubicBezTo>
                <a:cubicBezTo>
                  <a:pt x="819279" y="1105139"/>
                  <a:pt x="828040" y="1109695"/>
                  <a:pt x="833298" y="1105139"/>
                </a:cubicBezTo>
                <a:cubicBezTo>
                  <a:pt x="828040" y="1099068"/>
                  <a:pt x="821030" y="1094515"/>
                  <a:pt x="814022" y="1089962"/>
                </a:cubicBezTo>
                <a:cubicBezTo>
                  <a:pt x="817527" y="1085404"/>
                  <a:pt x="824535" y="1082368"/>
                  <a:pt x="828041" y="1076550"/>
                </a:cubicBezTo>
                <a:cubicBezTo>
                  <a:pt x="824536" y="1074779"/>
                  <a:pt x="821031" y="1071996"/>
                  <a:pt x="815773" y="1073514"/>
                </a:cubicBezTo>
                <a:cubicBezTo>
                  <a:pt x="812270" y="1073514"/>
                  <a:pt x="810518" y="1076550"/>
                  <a:pt x="805261" y="1076550"/>
                </a:cubicBezTo>
                <a:lnTo>
                  <a:pt x="799556" y="1073143"/>
                </a:lnTo>
                <a:lnTo>
                  <a:pt x="799692" y="1072347"/>
                </a:lnTo>
                <a:cubicBezTo>
                  <a:pt x="799906" y="1071213"/>
                  <a:pt x="799907" y="1070078"/>
                  <a:pt x="799048" y="1068566"/>
                </a:cubicBezTo>
                <a:lnTo>
                  <a:pt x="797446" y="1071884"/>
                </a:lnTo>
                <a:lnTo>
                  <a:pt x="797156" y="1071710"/>
                </a:lnTo>
                <a:cubicBezTo>
                  <a:pt x="795185" y="1069275"/>
                  <a:pt x="794747" y="1065924"/>
                  <a:pt x="798252" y="1061369"/>
                </a:cubicBezTo>
                <a:cubicBezTo>
                  <a:pt x="795623" y="1061367"/>
                  <a:pt x="793068" y="1060988"/>
                  <a:pt x="790731" y="1061179"/>
                </a:cubicBezTo>
                <a:lnTo>
                  <a:pt x="784676" y="1064328"/>
                </a:lnTo>
                <a:lnTo>
                  <a:pt x="787491" y="1060854"/>
                </a:lnTo>
                <a:lnTo>
                  <a:pt x="770421" y="1045973"/>
                </a:lnTo>
                <a:lnTo>
                  <a:pt x="743774" y="1022393"/>
                </a:lnTo>
                <a:lnTo>
                  <a:pt x="767002" y="1031007"/>
                </a:lnTo>
                <a:cubicBezTo>
                  <a:pt x="826288" y="1053778"/>
                  <a:pt x="885576" y="1076549"/>
                  <a:pt x="943109" y="1097549"/>
                </a:cubicBezTo>
                <a:cubicBezTo>
                  <a:pt x="948366" y="1100587"/>
                  <a:pt x="970855" y="1103622"/>
                  <a:pt x="972606" y="1112731"/>
                </a:cubicBezTo>
                <a:cubicBezTo>
                  <a:pt x="972605" y="1127658"/>
                  <a:pt x="984871" y="1118803"/>
                  <a:pt x="993634" y="1121585"/>
                </a:cubicBezTo>
                <a:cubicBezTo>
                  <a:pt x="1005902" y="1126139"/>
                  <a:pt x="1016123" y="1136767"/>
                  <a:pt x="1028388" y="1141322"/>
                </a:cubicBezTo>
                <a:cubicBezTo>
                  <a:pt x="1042407" y="1145875"/>
                  <a:pt x="1056426" y="1150429"/>
                  <a:pt x="1070443" y="1156502"/>
                </a:cubicBezTo>
                <a:cubicBezTo>
                  <a:pt x="1082417" y="1161056"/>
                  <a:pt x="1096437" y="1164092"/>
                  <a:pt x="1108703" y="1171428"/>
                </a:cubicBezTo>
                <a:cubicBezTo>
                  <a:pt x="1113960" y="1174465"/>
                  <a:pt x="1119216" y="1177501"/>
                  <a:pt x="1119216" y="1183574"/>
                </a:cubicBezTo>
                <a:cubicBezTo>
                  <a:pt x="1120968" y="1189649"/>
                  <a:pt x="1119216" y="1197238"/>
                  <a:pt x="1122720" y="1201793"/>
                </a:cubicBezTo>
                <a:cubicBezTo>
                  <a:pt x="1129437" y="1212418"/>
                  <a:pt x="1148714" y="1212419"/>
                  <a:pt x="1157476" y="1218237"/>
                </a:cubicBezTo>
                <a:cubicBezTo>
                  <a:pt x="1164484" y="1222792"/>
                  <a:pt x="1176751" y="1237974"/>
                  <a:pt x="1182008" y="1228864"/>
                </a:cubicBezTo>
                <a:cubicBezTo>
                  <a:pt x="1176751" y="1222793"/>
                  <a:pt x="1169742" y="1219755"/>
                  <a:pt x="1162732" y="1215454"/>
                </a:cubicBezTo>
                <a:cubicBezTo>
                  <a:pt x="1159227" y="1212418"/>
                  <a:pt x="1148714" y="1207864"/>
                  <a:pt x="1146962" y="1201793"/>
                </a:cubicBezTo>
                <a:cubicBezTo>
                  <a:pt x="1146962" y="1201033"/>
                  <a:pt x="1148275" y="1201034"/>
                  <a:pt x="1149808" y="1201224"/>
                </a:cubicBezTo>
                <a:lnTo>
                  <a:pt x="1152185" y="1201548"/>
                </a:lnTo>
                <a:lnTo>
                  <a:pt x="1151525" y="1202912"/>
                </a:lnTo>
                <a:cubicBezTo>
                  <a:pt x="1151727" y="1204045"/>
                  <a:pt x="1152541" y="1205179"/>
                  <a:pt x="1153354" y="1206692"/>
                </a:cubicBezTo>
                <a:cubicBezTo>
                  <a:pt x="1153354" y="1205180"/>
                  <a:pt x="1153761" y="1204046"/>
                  <a:pt x="1153965" y="1202912"/>
                </a:cubicBezTo>
                <a:lnTo>
                  <a:pt x="1153780" y="1201767"/>
                </a:lnTo>
                <a:lnTo>
                  <a:pt x="1153971" y="1201793"/>
                </a:lnTo>
                <a:cubicBezTo>
                  <a:pt x="1157476" y="1201792"/>
                  <a:pt x="1159228" y="1194204"/>
                  <a:pt x="1160979" y="1191167"/>
                </a:cubicBezTo>
                <a:cubicBezTo>
                  <a:pt x="1070736" y="1144674"/>
                  <a:pt x="982463" y="1092348"/>
                  <a:pt x="891727" y="1047422"/>
                </a:cubicBezTo>
                <a:lnTo>
                  <a:pt x="826921" y="1017770"/>
                </a:lnTo>
                <a:lnTo>
                  <a:pt x="832511" y="1011834"/>
                </a:lnTo>
                <a:lnTo>
                  <a:pt x="810936" y="994564"/>
                </a:lnTo>
                <a:cubicBezTo>
                  <a:pt x="795669" y="981913"/>
                  <a:pt x="781341" y="969529"/>
                  <a:pt x="768381" y="957593"/>
                </a:cubicBezTo>
                <a:cubicBezTo>
                  <a:pt x="779809" y="964948"/>
                  <a:pt x="792444" y="974407"/>
                  <a:pt x="805767" y="984660"/>
                </a:cubicBezTo>
                <a:lnTo>
                  <a:pt x="821487" y="996714"/>
                </a:lnTo>
                <a:lnTo>
                  <a:pt x="830609" y="1004510"/>
                </a:lnTo>
                <a:lnTo>
                  <a:pt x="832881" y="1005451"/>
                </a:lnTo>
                <a:lnTo>
                  <a:pt x="836155" y="1007963"/>
                </a:lnTo>
                <a:lnTo>
                  <a:pt x="861010" y="981570"/>
                </a:lnTo>
                <a:lnTo>
                  <a:pt x="857531" y="974570"/>
                </a:lnTo>
                <a:cubicBezTo>
                  <a:pt x="854857" y="970025"/>
                  <a:pt x="852737" y="966932"/>
                  <a:pt x="852737" y="966932"/>
                </a:cubicBezTo>
                <a:cubicBezTo>
                  <a:pt x="854880" y="963596"/>
                  <a:pt x="858039" y="963934"/>
                  <a:pt x="862042" y="966623"/>
                </a:cubicBezTo>
                <a:lnTo>
                  <a:pt x="868890" y="973203"/>
                </a:lnTo>
                <a:lnTo>
                  <a:pt x="884762" y="956347"/>
                </a:lnTo>
                <a:lnTo>
                  <a:pt x="920974" y="922679"/>
                </a:lnTo>
                <a:lnTo>
                  <a:pt x="920577" y="922348"/>
                </a:lnTo>
                <a:cubicBezTo>
                  <a:pt x="894495" y="900978"/>
                  <a:pt x="868946" y="880338"/>
                  <a:pt x="843731" y="859957"/>
                </a:cubicBezTo>
                <a:lnTo>
                  <a:pt x="787422" y="813458"/>
                </a:lnTo>
                <a:lnTo>
                  <a:pt x="794210" y="809267"/>
                </a:lnTo>
                <a:lnTo>
                  <a:pt x="796245" y="808166"/>
                </a:lnTo>
                <a:lnTo>
                  <a:pt x="888907" y="878388"/>
                </a:lnTo>
                <a:cubicBezTo>
                  <a:pt x="894149" y="882288"/>
                  <a:pt x="900925" y="888159"/>
                  <a:pt x="908468" y="894833"/>
                </a:cubicBezTo>
                <a:lnTo>
                  <a:pt x="930276" y="914031"/>
                </a:lnTo>
                <a:lnTo>
                  <a:pt x="933672" y="910874"/>
                </a:lnTo>
                <a:lnTo>
                  <a:pt x="913044" y="894714"/>
                </a:lnTo>
                <a:cubicBezTo>
                  <a:pt x="889641" y="872998"/>
                  <a:pt x="865820" y="852852"/>
                  <a:pt x="841997" y="832705"/>
                </a:cubicBezTo>
                <a:lnTo>
                  <a:pt x="832061" y="824032"/>
                </a:lnTo>
                <a:lnTo>
                  <a:pt x="832096" y="821646"/>
                </a:lnTo>
                <a:lnTo>
                  <a:pt x="833217" y="817920"/>
                </a:lnTo>
                <a:lnTo>
                  <a:pt x="852852" y="833796"/>
                </a:lnTo>
                <a:cubicBezTo>
                  <a:pt x="861961" y="840774"/>
                  <a:pt x="871464" y="847497"/>
                  <a:pt x="881749" y="853718"/>
                </a:cubicBezTo>
                <a:cubicBezTo>
                  <a:pt x="872188" y="843563"/>
                  <a:pt x="861748" y="834353"/>
                  <a:pt x="851009" y="825327"/>
                </a:cubicBezTo>
                <a:lnTo>
                  <a:pt x="848832" y="823502"/>
                </a:lnTo>
                <a:lnTo>
                  <a:pt x="865111" y="829787"/>
                </a:lnTo>
                <a:lnTo>
                  <a:pt x="940503" y="890786"/>
                </a:lnTo>
                <a:lnTo>
                  <a:pt x="948613" y="896982"/>
                </a:lnTo>
                <a:lnTo>
                  <a:pt x="963550" y="883096"/>
                </a:lnTo>
                <a:lnTo>
                  <a:pt x="958097" y="878783"/>
                </a:lnTo>
                <a:lnTo>
                  <a:pt x="960943" y="880396"/>
                </a:lnTo>
                <a:lnTo>
                  <a:pt x="963559" y="883086"/>
                </a:lnTo>
                <a:lnTo>
                  <a:pt x="964227" y="882466"/>
                </a:lnTo>
                <a:lnTo>
                  <a:pt x="963653" y="881934"/>
                </a:lnTo>
                <a:lnTo>
                  <a:pt x="960943" y="880396"/>
                </a:lnTo>
                <a:lnTo>
                  <a:pt x="958294" y="877675"/>
                </a:lnTo>
                <a:lnTo>
                  <a:pt x="958431" y="876902"/>
                </a:lnTo>
                <a:cubicBezTo>
                  <a:pt x="958257" y="876560"/>
                  <a:pt x="957745" y="876392"/>
                  <a:pt x="956718" y="876055"/>
                </a:cubicBezTo>
                <a:lnTo>
                  <a:pt x="958294" y="877675"/>
                </a:lnTo>
                <a:lnTo>
                  <a:pt x="958097" y="878783"/>
                </a:lnTo>
                <a:cubicBezTo>
                  <a:pt x="955338" y="873326"/>
                  <a:pt x="950524" y="867194"/>
                  <a:pt x="950524" y="867194"/>
                </a:cubicBezTo>
                <a:cubicBezTo>
                  <a:pt x="952618" y="864279"/>
                  <a:pt x="958258" y="870207"/>
                  <a:pt x="965686" y="877908"/>
                </a:cubicBezTo>
                <a:lnTo>
                  <a:pt x="967364" y="879550"/>
                </a:lnTo>
                <a:lnTo>
                  <a:pt x="970554" y="876583"/>
                </a:lnTo>
                <a:lnTo>
                  <a:pt x="973476" y="878021"/>
                </a:lnTo>
                <a:cubicBezTo>
                  <a:pt x="980142" y="879330"/>
                  <a:pt x="987458" y="877833"/>
                  <a:pt x="992674" y="877085"/>
                </a:cubicBezTo>
                <a:lnTo>
                  <a:pt x="979862" y="867974"/>
                </a:lnTo>
                <a:lnTo>
                  <a:pt x="989759" y="859963"/>
                </a:lnTo>
                <a:lnTo>
                  <a:pt x="941050" y="819661"/>
                </a:lnTo>
                <a:lnTo>
                  <a:pt x="910736" y="794522"/>
                </a:lnTo>
                <a:lnTo>
                  <a:pt x="913935" y="793270"/>
                </a:lnTo>
                <a:lnTo>
                  <a:pt x="914900" y="792963"/>
                </a:lnTo>
                <a:lnTo>
                  <a:pt x="964492" y="831576"/>
                </a:lnTo>
                <a:cubicBezTo>
                  <a:pt x="970096" y="835880"/>
                  <a:pt x="979135" y="844158"/>
                  <a:pt x="988101" y="851795"/>
                </a:cubicBezTo>
                <a:lnTo>
                  <a:pt x="993999" y="856529"/>
                </a:lnTo>
                <a:lnTo>
                  <a:pt x="1027633" y="829301"/>
                </a:lnTo>
                <a:lnTo>
                  <a:pt x="1023547" y="820967"/>
                </a:lnTo>
                <a:cubicBezTo>
                  <a:pt x="1023543" y="818268"/>
                  <a:pt x="1024651" y="816058"/>
                  <a:pt x="1027294" y="815202"/>
                </a:cubicBezTo>
                <a:lnTo>
                  <a:pt x="1029916" y="816906"/>
                </a:lnTo>
                <a:lnTo>
                  <a:pt x="1030741" y="815776"/>
                </a:lnTo>
                <a:cubicBezTo>
                  <a:pt x="1032795" y="816450"/>
                  <a:pt x="1034915" y="818947"/>
                  <a:pt x="1036521" y="821276"/>
                </a:cubicBezTo>
                <a:lnTo>
                  <a:pt x="1036857" y="821835"/>
                </a:lnTo>
                <a:lnTo>
                  <a:pt x="1046905" y="813699"/>
                </a:lnTo>
                <a:lnTo>
                  <a:pt x="982078" y="761114"/>
                </a:lnTo>
                <a:lnTo>
                  <a:pt x="981691" y="760798"/>
                </a:lnTo>
                <a:lnTo>
                  <a:pt x="981735" y="760807"/>
                </a:lnTo>
                <a:cubicBezTo>
                  <a:pt x="997547" y="761928"/>
                  <a:pt x="1010200" y="774202"/>
                  <a:pt x="1027592" y="787502"/>
                </a:cubicBezTo>
                <a:lnTo>
                  <a:pt x="1053215" y="808592"/>
                </a:lnTo>
                <a:lnTo>
                  <a:pt x="1059820" y="803244"/>
                </a:lnTo>
                <a:lnTo>
                  <a:pt x="939995" y="707219"/>
                </a:lnTo>
                <a:lnTo>
                  <a:pt x="939278" y="706638"/>
                </a:lnTo>
                <a:lnTo>
                  <a:pt x="939364" y="706641"/>
                </a:lnTo>
                <a:cubicBezTo>
                  <a:pt x="971333" y="702956"/>
                  <a:pt x="994452" y="726518"/>
                  <a:pt x="1027002" y="750581"/>
                </a:cubicBezTo>
                <a:lnTo>
                  <a:pt x="1076927" y="789396"/>
                </a:lnTo>
                <a:lnTo>
                  <a:pt x="1078732" y="787935"/>
                </a:lnTo>
                <a:cubicBezTo>
                  <a:pt x="1112564" y="762443"/>
                  <a:pt x="1147147" y="738242"/>
                  <a:pt x="1182483" y="715329"/>
                </a:cubicBezTo>
                <a:lnTo>
                  <a:pt x="1197082" y="707118"/>
                </a:lnTo>
                <a:lnTo>
                  <a:pt x="1197116" y="697900"/>
                </a:lnTo>
                <a:cubicBezTo>
                  <a:pt x="1198093" y="681952"/>
                  <a:pt x="1198563" y="666045"/>
                  <a:pt x="1199163" y="650725"/>
                </a:cubicBezTo>
                <a:cubicBezTo>
                  <a:pt x="1199764" y="635401"/>
                  <a:pt x="1200497" y="620664"/>
                  <a:pt x="1201999" y="607054"/>
                </a:cubicBezTo>
                <a:cubicBezTo>
                  <a:pt x="1202662" y="623339"/>
                  <a:pt x="1202099" y="641573"/>
                  <a:pt x="1200872" y="658322"/>
                </a:cubicBezTo>
                <a:lnTo>
                  <a:pt x="1201079" y="675543"/>
                </a:lnTo>
                <a:cubicBezTo>
                  <a:pt x="1203994" y="676965"/>
                  <a:pt x="1205383" y="663298"/>
                  <a:pt x="1205132" y="660400"/>
                </a:cubicBezTo>
                <a:cubicBezTo>
                  <a:pt x="1207882" y="622878"/>
                  <a:pt x="1205323" y="578603"/>
                  <a:pt x="1211059" y="545773"/>
                </a:cubicBezTo>
                <a:cubicBezTo>
                  <a:pt x="1213915" y="578626"/>
                  <a:pt x="1208269" y="618670"/>
                  <a:pt x="1209140" y="652176"/>
                </a:cubicBezTo>
                <a:cubicBezTo>
                  <a:pt x="1208799" y="642062"/>
                  <a:pt x="1208460" y="660404"/>
                  <a:pt x="1210576" y="660046"/>
                </a:cubicBezTo>
                <a:cubicBezTo>
                  <a:pt x="1214361" y="659116"/>
                  <a:pt x="1210485" y="652832"/>
                  <a:pt x="1210485" y="652832"/>
                </a:cubicBezTo>
                <a:cubicBezTo>
                  <a:pt x="1211736" y="632621"/>
                  <a:pt x="1212667" y="613065"/>
                  <a:pt x="1213785" y="593977"/>
                </a:cubicBezTo>
                <a:lnTo>
                  <a:pt x="1216763" y="556291"/>
                </a:lnTo>
                <a:lnTo>
                  <a:pt x="1217910" y="561590"/>
                </a:lnTo>
                <a:lnTo>
                  <a:pt x="1217985" y="561816"/>
                </a:lnTo>
                <a:lnTo>
                  <a:pt x="1217967" y="563484"/>
                </a:lnTo>
                <a:cubicBezTo>
                  <a:pt x="1217580" y="567691"/>
                  <a:pt x="1215602" y="589396"/>
                  <a:pt x="1216948" y="590053"/>
                </a:cubicBezTo>
                <a:cubicBezTo>
                  <a:pt x="1221209" y="592129"/>
                  <a:pt x="1221841" y="569769"/>
                  <a:pt x="1220748" y="572011"/>
                </a:cubicBezTo>
                <a:lnTo>
                  <a:pt x="1220783" y="570110"/>
                </a:lnTo>
                <a:lnTo>
                  <a:pt x="1223175" y="571573"/>
                </a:lnTo>
                <a:cubicBezTo>
                  <a:pt x="1223445" y="570528"/>
                  <a:pt x="1223222" y="568164"/>
                  <a:pt x="1222745" y="565202"/>
                </a:cubicBezTo>
                <a:lnTo>
                  <a:pt x="1221269" y="557659"/>
                </a:lnTo>
                <a:lnTo>
                  <a:pt x="1221725" y="552361"/>
                </a:lnTo>
                <a:cubicBezTo>
                  <a:pt x="1224710" y="549652"/>
                  <a:pt x="1223735" y="569302"/>
                  <a:pt x="1223735" y="569302"/>
                </a:cubicBezTo>
                <a:cubicBezTo>
                  <a:pt x="1221165" y="606450"/>
                  <a:pt x="1220691" y="639300"/>
                  <a:pt x="1219286" y="670076"/>
                </a:cubicBezTo>
                <a:cubicBezTo>
                  <a:pt x="1219412" y="671526"/>
                  <a:pt x="1218610" y="681139"/>
                  <a:pt x="1218378" y="690511"/>
                </a:cubicBezTo>
                <a:lnTo>
                  <a:pt x="1218472" y="695090"/>
                </a:lnTo>
                <a:lnTo>
                  <a:pt x="1222144" y="693026"/>
                </a:lnTo>
                <a:lnTo>
                  <a:pt x="1225703" y="621619"/>
                </a:lnTo>
                <a:cubicBezTo>
                  <a:pt x="1226250" y="620496"/>
                  <a:pt x="1224446" y="592320"/>
                  <a:pt x="1226976" y="590546"/>
                </a:cubicBezTo>
                <a:cubicBezTo>
                  <a:pt x="1232330" y="590380"/>
                  <a:pt x="1228662" y="608720"/>
                  <a:pt x="1228662" y="608720"/>
                </a:cubicBezTo>
                <a:cubicBezTo>
                  <a:pt x="1228279" y="627153"/>
                  <a:pt x="1228179" y="641448"/>
                  <a:pt x="1227979" y="655519"/>
                </a:cubicBezTo>
                <a:lnTo>
                  <a:pt x="1226997" y="690295"/>
                </a:lnTo>
                <a:lnTo>
                  <a:pt x="1230346" y="688412"/>
                </a:lnTo>
                <a:lnTo>
                  <a:pt x="1230616" y="685548"/>
                </a:lnTo>
                <a:lnTo>
                  <a:pt x="1230675" y="688228"/>
                </a:lnTo>
                <a:lnTo>
                  <a:pt x="1241452" y="682168"/>
                </a:lnTo>
                <a:lnTo>
                  <a:pt x="1241484" y="680898"/>
                </a:lnTo>
                <a:lnTo>
                  <a:pt x="1241493" y="682145"/>
                </a:lnTo>
                <a:lnTo>
                  <a:pt x="1245279" y="680016"/>
                </a:lnTo>
                <a:lnTo>
                  <a:pt x="1245257" y="675248"/>
                </a:lnTo>
                <a:lnTo>
                  <a:pt x="1246177" y="679511"/>
                </a:lnTo>
                <a:lnTo>
                  <a:pt x="1249579" y="677597"/>
                </a:lnTo>
                <a:lnTo>
                  <a:pt x="1249664" y="674940"/>
                </a:lnTo>
                <a:cubicBezTo>
                  <a:pt x="1250212" y="666415"/>
                  <a:pt x="1253305" y="646410"/>
                  <a:pt x="1254220" y="665594"/>
                </a:cubicBezTo>
                <a:lnTo>
                  <a:pt x="1254364" y="669717"/>
                </a:lnTo>
                <a:lnTo>
                  <a:pt x="1257998" y="667382"/>
                </a:lnTo>
                <a:lnTo>
                  <a:pt x="1259697" y="667108"/>
                </a:lnTo>
                <a:lnTo>
                  <a:pt x="1259712" y="665235"/>
                </a:lnTo>
                <a:lnTo>
                  <a:pt x="1260377" y="666997"/>
                </a:lnTo>
                <a:lnTo>
                  <a:pt x="1266269" y="666048"/>
                </a:lnTo>
                <a:lnTo>
                  <a:pt x="1264110" y="658791"/>
                </a:lnTo>
                <a:lnTo>
                  <a:pt x="1260256" y="642815"/>
                </a:lnTo>
                <a:lnTo>
                  <a:pt x="1260594" y="631458"/>
                </a:lnTo>
                <a:lnTo>
                  <a:pt x="1260629" y="630088"/>
                </a:lnTo>
                <a:lnTo>
                  <a:pt x="1262555" y="636388"/>
                </a:lnTo>
                <a:cubicBezTo>
                  <a:pt x="1265189" y="644861"/>
                  <a:pt x="1267648" y="653293"/>
                  <a:pt x="1269259" y="661525"/>
                </a:cubicBezTo>
                <a:lnTo>
                  <a:pt x="1270164" y="666022"/>
                </a:lnTo>
                <a:lnTo>
                  <a:pt x="1273726" y="664019"/>
                </a:lnTo>
                <a:lnTo>
                  <a:pt x="1270435" y="652430"/>
                </a:lnTo>
                <a:cubicBezTo>
                  <a:pt x="1268509" y="639518"/>
                  <a:pt x="1269381" y="634342"/>
                  <a:pt x="1271227" y="632915"/>
                </a:cubicBezTo>
                <a:lnTo>
                  <a:pt x="1272275" y="632754"/>
                </a:lnTo>
                <a:lnTo>
                  <a:pt x="1271655" y="630935"/>
                </a:lnTo>
                <a:cubicBezTo>
                  <a:pt x="1270082" y="626068"/>
                  <a:pt x="1268593" y="620589"/>
                  <a:pt x="1268401" y="615730"/>
                </a:cubicBezTo>
                <a:cubicBezTo>
                  <a:pt x="1267149" y="599732"/>
                  <a:pt x="1274588" y="623520"/>
                  <a:pt x="1275626" y="628578"/>
                </a:cubicBezTo>
                <a:cubicBezTo>
                  <a:pt x="1278432" y="635571"/>
                  <a:pt x="1279091" y="643326"/>
                  <a:pt x="1280335" y="646912"/>
                </a:cubicBezTo>
                <a:cubicBezTo>
                  <a:pt x="1281820" y="648782"/>
                  <a:pt x="1285484" y="649645"/>
                  <a:pt x="1286764" y="652984"/>
                </a:cubicBezTo>
                <a:lnTo>
                  <a:pt x="1287620" y="656206"/>
                </a:lnTo>
                <a:lnTo>
                  <a:pt x="1289005" y="655427"/>
                </a:lnTo>
                <a:lnTo>
                  <a:pt x="1285197" y="637166"/>
                </a:lnTo>
                <a:cubicBezTo>
                  <a:pt x="1284158" y="632110"/>
                  <a:pt x="1285017" y="625979"/>
                  <a:pt x="1284392" y="617979"/>
                </a:cubicBezTo>
                <a:cubicBezTo>
                  <a:pt x="1282282" y="608110"/>
                  <a:pt x="1279030" y="604304"/>
                  <a:pt x="1281581" y="598573"/>
                </a:cubicBezTo>
                <a:cubicBezTo>
                  <a:pt x="1284207" y="594380"/>
                  <a:pt x="1289281" y="595576"/>
                  <a:pt x="1289693" y="592634"/>
                </a:cubicBezTo>
                <a:cubicBezTo>
                  <a:pt x="1290759" y="585032"/>
                  <a:pt x="1281628" y="560845"/>
                  <a:pt x="1279237" y="550909"/>
                </a:cubicBezTo>
                <a:lnTo>
                  <a:pt x="1275253" y="534847"/>
                </a:lnTo>
                <a:lnTo>
                  <a:pt x="1275869" y="532954"/>
                </a:lnTo>
                <a:lnTo>
                  <a:pt x="1277137" y="527369"/>
                </a:lnTo>
                <a:lnTo>
                  <a:pt x="1278581" y="532487"/>
                </a:lnTo>
                <a:cubicBezTo>
                  <a:pt x="1285296" y="557023"/>
                  <a:pt x="1292175" y="582201"/>
                  <a:pt x="1300170" y="609287"/>
                </a:cubicBezTo>
                <a:cubicBezTo>
                  <a:pt x="1301242" y="614099"/>
                  <a:pt x="1304839" y="625838"/>
                  <a:pt x="1308473" y="639360"/>
                </a:cubicBezTo>
                <a:lnTo>
                  <a:pt x="1309531" y="643885"/>
                </a:lnTo>
                <a:lnTo>
                  <a:pt x="1320759" y="637571"/>
                </a:lnTo>
                <a:lnTo>
                  <a:pt x="1319969" y="634217"/>
                </a:lnTo>
                <a:cubicBezTo>
                  <a:pt x="1318272" y="621405"/>
                  <a:pt x="1316120" y="609753"/>
                  <a:pt x="1315701" y="600283"/>
                </a:cubicBezTo>
                <a:cubicBezTo>
                  <a:pt x="1315907" y="598812"/>
                  <a:pt x="1318252" y="594552"/>
                  <a:pt x="1318458" y="593081"/>
                </a:cubicBezTo>
                <a:cubicBezTo>
                  <a:pt x="1318692" y="578952"/>
                  <a:pt x="1303760" y="556689"/>
                  <a:pt x="1309321" y="556480"/>
                </a:cubicBezTo>
                <a:cubicBezTo>
                  <a:pt x="1309321" y="556480"/>
                  <a:pt x="1312085" y="561691"/>
                  <a:pt x="1315055" y="565431"/>
                </a:cubicBezTo>
                <a:lnTo>
                  <a:pt x="1314170" y="565107"/>
                </a:lnTo>
                <a:lnTo>
                  <a:pt x="1313571" y="563560"/>
                </a:lnTo>
                <a:cubicBezTo>
                  <a:pt x="1313468" y="564297"/>
                  <a:pt x="1313415" y="564663"/>
                  <a:pt x="1313601" y="564898"/>
                </a:cubicBezTo>
                <a:lnTo>
                  <a:pt x="1314170" y="565107"/>
                </a:lnTo>
                <a:lnTo>
                  <a:pt x="1315273" y="567948"/>
                </a:lnTo>
                <a:lnTo>
                  <a:pt x="1315445" y="569924"/>
                </a:lnTo>
                <a:cubicBezTo>
                  <a:pt x="1315779" y="571173"/>
                  <a:pt x="1316169" y="572025"/>
                  <a:pt x="1316169" y="572025"/>
                </a:cubicBezTo>
                <a:cubicBezTo>
                  <a:pt x="1316169" y="572025"/>
                  <a:pt x="1321243" y="573221"/>
                  <a:pt x="1322769" y="576874"/>
                </a:cubicBezTo>
                <a:cubicBezTo>
                  <a:pt x="1326983" y="584200"/>
                  <a:pt x="1329588" y="605076"/>
                  <a:pt x="1332111" y="612004"/>
                </a:cubicBezTo>
                <a:cubicBezTo>
                  <a:pt x="1331904" y="613475"/>
                  <a:pt x="1335569" y="614337"/>
                  <a:pt x="1337053" y="616209"/>
                </a:cubicBezTo>
                <a:lnTo>
                  <a:pt x="1340162" y="626661"/>
                </a:lnTo>
                <a:lnTo>
                  <a:pt x="1343523" y="624769"/>
                </a:lnTo>
                <a:lnTo>
                  <a:pt x="1329506" y="559717"/>
                </a:lnTo>
                <a:lnTo>
                  <a:pt x="1315387" y="507200"/>
                </a:lnTo>
                <a:lnTo>
                  <a:pt x="1316075" y="503427"/>
                </a:lnTo>
                <a:lnTo>
                  <a:pt x="1317157" y="494506"/>
                </a:lnTo>
                <a:lnTo>
                  <a:pt x="1322722" y="510755"/>
                </a:lnTo>
                <a:lnTo>
                  <a:pt x="1319725" y="494442"/>
                </a:lnTo>
                <a:lnTo>
                  <a:pt x="1323743" y="494528"/>
                </a:lnTo>
                <a:lnTo>
                  <a:pt x="1324007" y="488780"/>
                </a:lnTo>
                <a:lnTo>
                  <a:pt x="1328796" y="504192"/>
                </a:lnTo>
                <a:lnTo>
                  <a:pt x="1329525" y="509168"/>
                </a:lnTo>
                <a:cubicBezTo>
                  <a:pt x="1329678" y="510783"/>
                  <a:pt x="1329642" y="511748"/>
                  <a:pt x="1329305" y="511583"/>
                </a:cubicBezTo>
                <a:lnTo>
                  <a:pt x="1330860" y="510833"/>
                </a:lnTo>
                <a:lnTo>
                  <a:pt x="1337267" y="531453"/>
                </a:lnTo>
                <a:lnTo>
                  <a:pt x="1337294" y="537917"/>
                </a:lnTo>
                <a:cubicBezTo>
                  <a:pt x="1337238" y="542026"/>
                  <a:pt x="1337083" y="546720"/>
                  <a:pt x="1336742" y="552684"/>
                </a:cubicBezTo>
                <a:cubicBezTo>
                  <a:pt x="1336995" y="555584"/>
                  <a:pt x="1335084" y="580562"/>
                  <a:pt x="1338296" y="570561"/>
                </a:cubicBezTo>
                <a:cubicBezTo>
                  <a:pt x="1340322" y="562990"/>
                  <a:pt x="1338859" y="544926"/>
                  <a:pt x="1339701" y="539784"/>
                </a:cubicBezTo>
                <a:lnTo>
                  <a:pt x="1339750" y="539446"/>
                </a:lnTo>
                <a:lnTo>
                  <a:pt x="1341497" y="545068"/>
                </a:lnTo>
                <a:cubicBezTo>
                  <a:pt x="1345895" y="557312"/>
                  <a:pt x="1348768" y="569625"/>
                  <a:pt x="1351349" y="581975"/>
                </a:cubicBezTo>
                <a:lnTo>
                  <a:pt x="1358809" y="616174"/>
                </a:lnTo>
                <a:lnTo>
                  <a:pt x="1364229" y="613126"/>
                </a:lnTo>
                <a:lnTo>
                  <a:pt x="1361068" y="577257"/>
                </a:lnTo>
                <a:cubicBezTo>
                  <a:pt x="1359437" y="560057"/>
                  <a:pt x="1357147" y="541168"/>
                  <a:pt x="1352398" y="513523"/>
                </a:cubicBezTo>
                <a:cubicBezTo>
                  <a:pt x="1352418" y="504455"/>
                  <a:pt x="1337356" y="427398"/>
                  <a:pt x="1352510" y="457604"/>
                </a:cubicBezTo>
                <a:cubicBezTo>
                  <a:pt x="1362475" y="480578"/>
                  <a:pt x="1362761" y="537053"/>
                  <a:pt x="1367535" y="552797"/>
                </a:cubicBezTo>
                <a:lnTo>
                  <a:pt x="1381764" y="603838"/>
                </a:lnTo>
                <a:lnTo>
                  <a:pt x="1396595" y="597792"/>
                </a:lnTo>
                <a:lnTo>
                  <a:pt x="1395224" y="587619"/>
                </a:lnTo>
                <a:lnTo>
                  <a:pt x="1397794" y="597303"/>
                </a:lnTo>
                <a:lnTo>
                  <a:pt x="1455364" y="573834"/>
                </a:lnTo>
                <a:lnTo>
                  <a:pt x="1456454" y="565013"/>
                </a:lnTo>
                <a:lnTo>
                  <a:pt x="1456835" y="561390"/>
                </a:lnTo>
                <a:lnTo>
                  <a:pt x="1458291" y="566929"/>
                </a:lnTo>
                <a:lnTo>
                  <a:pt x="1459495" y="572150"/>
                </a:lnTo>
                <a:lnTo>
                  <a:pt x="1464235" y="570218"/>
                </a:lnTo>
                <a:lnTo>
                  <a:pt x="1466080" y="559032"/>
                </a:lnTo>
                <a:lnTo>
                  <a:pt x="1471779" y="530322"/>
                </a:lnTo>
                <a:lnTo>
                  <a:pt x="1471782" y="533098"/>
                </a:lnTo>
                <a:cubicBezTo>
                  <a:pt x="1471401" y="539639"/>
                  <a:pt x="1470432" y="547824"/>
                  <a:pt x="1470006" y="555248"/>
                </a:cubicBezTo>
                <a:lnTo>
                  <a:pt x="1469988" y="557406"/>
                </a:lnTo>
                <a:lnTo>
                  <a:pt x="1467734" y="568790"/>
                </a:lnTo>
                <a:lnTo>
                  <a:pt x="1483329" y="562433"/>
                </a:lnTo>
                <a:lnTo>
                  <a:pt x="1483444" y="559492"/>
                </a:lnTo>
                <a:cubicBezTo>
                  <a:pt x="1484054" y="550136"/>
                  <a:pt x="1484969" y="541214"/>
                  <a:pt x="1486404" y="533007"/>
                </a:cubicBezTo>
                <a:lnTo>
                  <a:pt x="1486948" y="550960"/>
                </a:lnTo>
                <a:lnTo>
                  <a:pt x="1493292" y="514400"/>
                </a:lnTo>
                <a:lnTo>
                  <a:pt x="1486907" y="479305"/>
                </a:lnTo>
                <a:lnTo>
                  <a:pt x="1484111" y="491219"/>
                </a:lnTo>
                <a:lnTo>
                  <a:pt x="1476838" y="523644"/>
                </a:lnTo>
                <a:lnTo>
                  <a:pt x="1477855" y="515403"/>
                </a:lnTo>
                <a:lnTo>
                  <a:pt x="1486540" y="477284"/>
                </a:lnTo>
                <a:lnTo>
                  <a:pt x="1466164" y="365307"/>
                </a:lnTo>
                <a:cubicBezTo>
                  <a:pt x="1453756" y="287967"/>
                  <a:pt x="1444296" y="213408"/>
                  <a:pt x="1441225" y="147750"/>
                </a:cubicBezTo>
                <a:cubicBezTo>
                  <a:pt x="1448183" y="171843"/>
                  <a:pt x="1453530" y="200512"/>
                  <a:pt x="1458674" y="231169"/>
                </a:cubicBezTo>
                <a:lnTo>
                  <a:pt x="1464820" y="267277"/>
                </a:lnTo>
                <a:lnTo>
                  <a:pt x="1466970" y="289458"/>
                </a:lnTo>
                <a:lnTo>
                  <a:pt x="1469273" y="293451"/>
                </a:lnTo>
                <a:lnTo>
                  <a:pt x="1474901" y="326518"/>
                </a:lnTo>
                <a:cubicBezTo>
                  <a:pt x="1479836" y="361430"/>
                  <a:pt x="1486574" y="394313"/>
                  <a:pt x="1494820" y="425881"/>
                </a:cubicBezTo>
                <a:lnTo>
                  <a:pt x="1496443" y="431009"/>
                </a:lnTo>
                <a:lnTo>
                  <a:pt x="1496501" y="430741"/>
                </a:lnTo>
                <a:cubicBezTo>
                  <a:pt x="1499238" y="415994"/>
                  <a:pt x="1501912" y="400970"/>
                  <a:pt x="1505212" y="386358"/>
                </a:cubicBezTo>
                <a:cubicBezTo>
                  <a:pt x="1509306" y="370911"/>
                  <a:pt x="1512893" y="355409"/>
                  <a:pt x="1516496" y="340504"/>
                </a:cubicBezTo>
                <a:cubicBezTo>
                  <a:pt x="1520098" y="325600"/>
                  <a:pt x="1523714" y="311294"/>
                  <a:pt x="1527862" y="298244"/>
                </a:cubicBezTo>
                <a:cubicBezTo>
                  <a:pt x="1525311" y="314343"/>
                  <a:pt x="1521174" y="332107"/>
                  <a:pt x="1516677" y="348290"/>
                </a:cubicBezTo>
                <a:lnTo>
                  <a:pt x="1513493" y="365215"/>
                </a:lnTo>
                <a:cubicBezTo>
                  <a:pt x="1516071" y="367181"/>
                  <a:pt x="1520121" y="354056"/>
                  <a:pt x="1520445" y="351165"/>
                </a:cubicBezTo>
                <a:cubicBezTo>
                  <a:pt x="1530521" y="314917"/>
                  <a:pt x="1536718" y="271001"/>
                  <a:pt x="1548798" y="239943"/>
                </a:cubicBezTo>
                <a:cubicBezTo>
                  <a:pt x="1545137" y="272716"/>
                  <a:pt x="1531726" y="310868"/>
                  <a:pt x="1525992" y="343889"/>
                </a:cubicBezTo>
                <a:cubicBezTo>
                  <a:pt x="1527644" y="333906"/>
                  <a:pt x="1523707" y="351823"/>
                  <a:pt x="1525852" y="351891"/>
                </a:cubicBezTo>
                <a:cubicBezTo>
                  <a:pt x="1529747" y="351721"/>
                  <a:pt x="1527182" y="344798"/>
                  <a:pt x="1527182" y="344798"/>
                </a:cubicBezTo>
                <a:cubicBezTo>
                  <a:pt x="1532381" y="325228"/>
                  <a:pt x="1537141" y="306237"/>
                  <a:pt x="1541992" y="287740"/>
                </a:cubicBezTo>
                <a:lnTo>
                  <a:pt x="1552321" y="251375"/>
                </a:lnTo>
                <a:lnTo>
                  <a:pt x="1552403" y="256797"/>
                </a:lnTo>
                <a:lnTo>
                  <a:pt x="1552431" y="257034"/>
                </a:lnTo>
                <a:lnTo>
                  <a:pt x="1552088" y="258665"/>
                </a:lnTo>
                <a:cubicBezTo>
                  <a:pt x="1550882" y="262714"/>
                  <a:pt x="1544672" y="283608"/>
                  <a:pt x="1545863" y="284515"/>
                </a:cubicBezTo>
                <a:cubicBezTo>
                  <a:pt x="1549632" y="287390"/>
                  <a:pt x="1554651" y="265589"/>
                  <a:pt x="1553138" y="267573"/>
                </a:cubicBezTo>
                <a:lnTo>
                  <a:pt x="1553545" y="265715"/>
                </a:lnTo>
                <a:lnTo>
                  <a:pt x="1555603" y="267620"/>
                </a:lnTo>
                <a:cubicBezTo>
                  <a:pt x="1556072" y="266649"/>
                  <a:pt x="1556318" y="264287"/>
                  <a:pt x="1556433" y="261291"/>
                </a:cubicBezTo>
                <a:lnTo>
                  <a:pt x="1556469" y="253604"/>
                </a:lnTo>
                <a:lnTo>
                  <a:pt x="1557958" y="248498"/>
                </a:lnTo>
                <a:cubicBezTo>
                  <a:pt x="1561418" y="246431"/>
                  <a:pt x="1556598" y="265503"/>
                  <a:pt x="1556598" y="265503"/>
                </a:cubicBezTo>
                <a:cubicBezTo>
                  <a:pt x="1546772" y="301422"/>
                  <a:pt x="1539850" y="333536"/>
                  <a:pt x="1532421" y="363437"/>
                </a:cubicBezTo>
                <a:cubicBezTo>
                  <a:pt x="1532096" y="366327"/>
                  <a:pt x="1521713" y="400511"/>
                  <a:pt x="1526238" y="402394"/>
                </a:cubicBezTo>
                <a:cubicBezTo>
                  <a:pt x="1529376" y="403217"/>
                  <a:pt x="1534086" y="379351"/>
                  <a:pt x="1528001" y="397202"/>
                </a:cubicBezTo>
                <a:cubicBezTo>
                  <a:pt x="1535865" y="369202"/>
                  <a:pt x="1541332" y="344344"/>
                  <a:pt x="1548241" y="317186"/>
                </a:cubicBezTo>
                <a:cubicBezTo>
                  <a:pt x="1548998" y="316194"/>
                  <a:pt x="1552769" y="288212"/>
                  <a:pt x="1555598" y="286970"/>
                </a:cubicBezTo>
                <a:cubicBezTo>
                  <a:pt x="1560881" y="287861"/>
                  <a:pt x="1553679" y="305120"/>
                  <a:pt x="1553679" y="305120"/>
                </a:cubicBezTo>
                <a:cubicBezTo>
                  <a:pt x="1545674" y="341119"/>
                  <a:pt x="1542043" y="361100"/>
                  <a:pt x="1533607" y="395199"/>
                </a:cubicBezTo>
                <a:cubicBezTo>
                  <a:pt x="1533284" y="398093"/>
                  <a:pt x="1524216" y="430139"/>
                  <a:pt x="1527550" y="431114"/>
                </a:cubicBezTo>
                <a:cubicBezTo>
                  <a:pt x="1530380" y="429872"/>
                  <a:pt x="1533269" y="403048"/>
                  <a:pt x="1532946" y="405940"/>
                </a:cubicBezTo>
                <a:cubicBezTo>
                  <a:pt x="1535987" y="397015"/>
                  <a:pt x="1536760" y="391067"/>
                  <a:pt x="1540486" y="380832"/>
                </a:cubicBezTo>
                <a:cubicBezTo>
                  <a:pt x="1540007" y="396681"/>
                  <a:pt x="1533129" y="411048"/>
                  <a:pt x="1531459" y="425988"/>
                </a:cubicBezTo>
                <a:cubicBezTo>
                  <a:pt x="1530380" y="429872"/>
                  <a:pt x="1532509" y="434897"/>
                  <a:pt x="1531737" y="440845"/>
                </a:cubicBezTo>
                <a:cubicBezTo>
                  <a:pt x="1531385" y="456528"/>
                  <a:pt x="1524924" y="477752"/>
                  <a:pt x="1523254" y="492692"/>
                </a:cubicBezTo>
                <a:cubicBezTo>
                  <a:pt x="1523271" y="487736"/>
                  <a:pt x="1521924" y="499783"/>
                  <a:pt x="1523115" y="500691"/>
                </a:cubicBezTo>
                <a:cubicBezTo>
                  <a:pt x="1526883" y="503566"/>
                  <a:pt x="1526407" y="488559"/>
                  <a:pt x="1527164" y="487567"/>
                </a:cubicBezTo>
                <a:cubicBezTo>
                  <a:pt x="1534859" y="449502"/>
                  <a:pt x="1541672" y="412596"/>
                  <a:pt x="1552057" y="378413"/>
                </a:cubicBezTo>
                <a:cubicBezTo>
                  <a:pt x="1549028" y="413237"/>
                  <a:pt x="1536962" y="436462"/>
                  <a:pt x="1534564" y="470459"/>
                </a:cubicBezTo>
                <a:cubicBezTo>
                  <a:pt x="1533175" y="469401"/>
                  <a:pt x="1534702" y="493315"/>
                  <a:pt x="1537237" y="482174"/>
                </a:cubicBezTo>
                <a:cubicBezTo>
                  <a:pt x="1545690" y="443118"/>
                  <a:pt x="1552055" y="409269"/>
                  <a:pt x="1561248" y="374178"/>
                </a:cubicBezTo>
                <a:cubicBezTo>
                  <a:pt x="1563462" y="365927"/>
                  <a:pt x="1570427" y="346921"/>
                  <a:pt x="1567552" y="365910"/>
                </a:cubicBezTo>
                <a:cubicBezTo>
                  <a:pt x="1563599" y="388784"/>
                  <a:pt x="1560151" y="413873"/>
                  <a:pt x="1554683" y="438731"/>
                </a:cubicBezTo>
                <a:cubicBezTo>
                  <a:pt x="1553352" y="445824"/>
                  <a:pt x="1548950" y="471755"/>
                  <a:pt x="1554528" y="451688"/>
                </a:cubicBezTo>
                <a:cubicBezTo>
                  <a:pt x="1559349" y="432613"/>
                  <a:pt x="1563686" y="411603"/>
                  <a:pt x="1567898" y="391117"/>
                </a:cubicBezTo>
                <a:lnTo>
                  <a:pt x="1573009" y="366639"/>
                </a:lnTo>
                <a:lnTo>
                  <a:pt x="1574861" y="377916"/>
                </a:lnTo>
                <a:cubicBezTo>
                  <a:pt x="1580997" y="392657"/>
                  <a:pt x="1580067" y="373523"/>
                  <a:pt x="1578588" y="361185"/>
                </a:cubicBezTo>
                <a:lnTo>
                  <a:pt x="1577951" y="344763"/>
                </a:lnTo>
                <a:lnTo>
                  <a:pt x="1580515" y="333694"/>
                </a:lnTo>
                <a:lnTo>
                  <a:pt x="1580819" y="332358"/>
                </a:lnTo>
                <a:lnTo>
                  <a:pt x="1581469" y="338915"/>
                </a:lnTo>
                <a:cubicBezTo>
                  <a:pt x="1582384" y="347740"/>
                  <a:pt x="1583137" y="356490"/>
                  <a:pt x="1583099" y="364878"/>
                </a:cubicBezTo>
                <a:cubicBezTo>
                  <a:pt x="1584111" y="383780"/>
                  <a:pt x="1581723" y="406276"/>
                  <a:pt x="1584315" y="425901"/>
                </a:cubicBezTo>
                <a:cubicBezTo>
                  <a:pt x="1586332" y="447162"/>
                  <a:pt x="1586855" y="418659"/>
                  <a:pt x="1587217" y="407166"/>
                </a:cubicBezTo>
                <a:cubicBezTo>
                  <a:pt x="1587580" y="395672"/>
                  <a:pt x="1588254" y="382423"/>
                  <a:pt x="1587739" y="378663"/>
                </a:cubicBezTo>
                <a:cubicBezTo>
                  <a:pt x="1588722" y="375857"/>
                  <a:pt x="1590770" y="370016"/>
                  <a:pt x="1591261" y="368616"/>
                </a:cubicBezTo>
                <a:cubicBezTo>
                  <a:pt x="1591156" y="363687"/>
                  <a:pt x="1590149" y="361328"/>
                  <a:pt x="1589290" y="357680"/>
                </a:cubicBezTo>
                <a:cubicBezTo>
                  <a:pt x="1589782" y="356277"/>
                  <a:pt x="1593181" y="352684"/>
                  <a:pt x="1592894" y="347401"/>
                </a:cubicBezTo>
                <a:cubicBezTo>
                  <a:pt x="1592790" y="342472"/>
                  <a:pt x="1589729" y="329411"/>
                  <a:pt x="1591263" y="319808"/>
                </a:cubicBezTo>
                <a:cubicBezTo>
                  <a:pt x="1593182" y="303876"/>
                  <a:pt x="1595797" y="328664"/>
                  <a:pt x="1595820" y="333827"/>
                </a:cubicBezTo>
                <a:cubicBezTo>
                  <a:pt x="1597195" y="341234"/>
                  <a:pt x="1596317" y="348968"/>
                  <a:pt x="1596833" y="352729"/>
                </a:cubicBezTo>
                <a:cubicBezTo>
                  <a:pt x="1597921" y="354854"/>
                  <a:pt x="1601344" y="356421"/>
                  <a:pt x="1601941" y="359948"/>
                </a:cubicBezTo>
                <a:cubicBezTo>
                  <a:pt x="1603920" y="365194"/>
                  <a:pt x="1603945" y="374491"/>
                  <a:pt x="1603465" y="384576"/>
                </a:cubicBezTo>
                <a:lnTo>
                  <a:pt x="1601968" y="413814"/>
                </a:lnTo>
                <a:lnTo>
                  <a:pt x="1601930" y="413174"/>
                </a:lnTo>
                <a:lnTo>
                  <a:pt x="1601861" y="411639"/>
                </a:lnTo>
                <a:cubicBezTo>
                  <a:pt x="1601843" y="411356"/>
                  <a:pt x="1601841" y="411511"/>
                  <a:pt x="1601859" y="411980"/>
                </a:cubicBezTo>
                <a:lnTo>
                  <a:pt x="1601930" y="413174"/>
                </a:lnTo>
                <a:lnTo>
                  <a:pt x="1601963" y="413916"/>
                </a:lnTo>
                <a:lnTo>
                  <a:pt x="1601968" y="413814"/>
                </a:lnTo>
                <a:lnTo>
                  <a:pt x="1602193" y="417615"/>
                </a:lnTo>
                <a:cubicBezTo>
                  <a:pt x="1602582" y="422607"/>
                  <a:pt x="1603323" y="428775"/>
                  <a:pt x="1604531" y="428380"/>
                </a:cubicBezTo>
                <a:cubicBezTo>
                  <a:pt x="1608182" y="428424"/>
                  <a:pt x="1604011" y="408077"/>
                  <a:pt x="1604011" y="408077"/>
                </a:cubicBezTo>
                <a:cubicBezTo>
                  <a:pt x="1604555" y="384735"/>
                  <a:pt x="1603543" y="365834"/>
                  <a:pt x="1603515" y="344129"/>
                </a:cubicBezTo>
                <a:cubicBezTo>
                  <a:pt x="1603492" y="338966"/>
                  <a:pt x="1605539" y="333125"/>
                  <a:pt x="1606500" y="325159"/>
                </a:cubicBezTo>
                <a:cubicBezTo>
                  <a:pt x="1606371" y="315067"/>
                  <a:pt x="1603931" y="310697"/>
                  <a:pt x="1607559" y="305579"/>
                </a:cubicBezTo>
                <a:cubicBezTo>
                  <a:pt x="1610958" y="301983"/>
                  <a:pt x="1615697" y="304155"/>
                  <a:pt x="1616681" y="301351"/>
                </a:cubicBezTo>
                <a:cubicBezTo>
                  <a:pt x="1619220" y="294107"/>
                  <a:pt x="1615025" y="268596"/>
                  <a:pt x="1614634" y="258385"/>
                </a:cubicBezTo>
                <a:lnTo>
                  <a:pt x="1613886" y="241852"/>
                </a:lnTo>
                <a:lnTo>
                  <a:pt x="1614861" y="240118"/>
                </a:lnTo>
                <a:lnTo>
                  <a:pt x="1617202" y="234892"/>
                </a:lnTo>
                <a:lnTo>
                  <a:pt x="1617613" y="240192"/>
                </a:lnTo>
                <a:cubicBezTo>
                  <a:pt x="1619372" y="265570"/>
                  <a:pt x="1621166" y="291609"/>
                  <a:pt x="1623678" y="319738"/>
                </a:cubicBezTo>
                <a:cubicBezTo>
                  <a:pt x="1623784" y="324669"/>
                  <a:pt x="1625001" y="336884"/>
                  <a:pt x="1625907" y="350858"/>
                </a:cubicBezTo>
                <a:cubicBezTo>
                  <a:pt x="1625931" y="356020"/>
                  <a:pt x="1627463" y="395224"/>
                  <a:pt x="1629014" y="374243"/>
                </a:cubicBezTo>
                <a:cubicBezTo>
                  <a:pt x="1630418" y="354549"/>
                  <a:pt x="1630985" y="385179"/>
                  <a:pt x="1631582" y="388706"/>
                </a:cubicBezTo>
                <a:lnTo>
                  <a:pt x="1632590" y="390478"/>
                </a:lnTo>
                <a:lnTo>
                  <a:pt x="1631606" y="379501"/>
                </a:lnTo>
                <a:lnTo>
                  <a:pt x="1633281" y="377802"/>
                </a:lnTo>
                <a:lnTo>
                  <a:pt x="1636668" y="375887"/>
                </a:lnTo>
                <a:lnTo>
                  <a:pt x="1639426" y="397474"/>
                </a:lnTo>
                <a:lnTo>
                  <a:pt x="1639768" y="397605"/>
                </a:lnTo>
                <a:cubicBezTo>
                  <a:pt x="1640259" y="396204"/>
                  <a:pt x="1638212" y="353238"/>
                  <a:pt x="1638190" y="348075"/>
                </a:cubicBezTo>
                <a:cubicBezTo>
                  <a:pt x="1639043" y="335180"/>
                  <a:pt x="1639225" y="323333"/>
                  <a:pt x="1640677" y="313964"/>
                </a:cubicBezTo>
                <a:cubicBezTo>
                  <a:pt x="1641167" y="312563"/>
                  <a:pt x="1644305" y="308847"/>
                  <a:pt x="1644796" y="307446"/>
                </a:cubicBezTo>
                <a:cubicBezTo>
                  <a:pt x="1647803" y="293638"/>
                  <a:pt x="1637541" y="268874"/>
                  <a:pt x="1643035" y="269763"/>
                </a:cubicBezTo>
                <a:cubicBezTo>
                  <a:pt x="1643035" y="269763"/>
                  <a:pt x="1644721" y="275414"/>
                  <a:pt x="1646897" y="279665"/>
                </a:cubicBezTo>
                <a:lnTo>
                  <a:pt x="1646092" y="279173"/>
                </a:lnTo>
                <a:lnTo>
                  <a:pt x="1645809" y="277540"/>
                </a:lnTo>
                <a:cubicBezTo>
                  <a:pt x="1645562" y="278241"/>
                  <a:pt x="1645440" y="278592"/>
                  <a:pt x="1645577" y="278857"/>
                </a:cubicBezTo>
                <a:lnTo>
                  <a:pt x="1646092" y="279173"/>
                </a:lnTo>
                <a:lnTo>
                  <a:pt x="1646616" y="282177"/>
                </a:lnTo>
                <a:lnTo>
                  <a:pt x="1646395" y="284147"/>
                </a:lnTo>
                <a:cubicBezTo>
                  <a:pt x="1646476" y="285439"/>
                  <a:pt x="1646692" y="286351"/>
                  <a:pt x="1646692" y="286351"/>
                </a:cubicBezTo>
                <a:cubicBezTo>
                  <a:pt x="1646692" y="286351"/>
                  <a:pt x="1651431" y="288520"/>
                  <a:pt x="1652210" y="292403"/>
                </a:cubicBezTo>
                <a:cubicBezTo>
                  <a:pt x="1654900" y="300415"/>
                  <a:pt x="1653350" y="321395"/>
                  <a:pt x="1654462" y="328683"/>
                </a:cubicBezTo>
                <a:cubicBezTo>
                  <a:pt x="1653970" y="330084"/>
                  <a:pt x="1657392" y="331652"/>
                  <a:pt x="1658482" y="333778"/>
                </a:cubicBezTo>
                <a:cubicBezTo>
                  <a:pt x="1662262" y="343914"/>
                  <a:pt x="1659047" y="364406"/>
                  <a:pt x="1660528" y="376743"/>
                </a:cubicBezTo>
                <a:cubicBezTo>
                  <a:pt x="1660084" y="388469"/>
                  <a:pt x="1658655" y="403000"/>
                  <a:pt x="1660241" y="420266"/>
                </a:cubicBezTo>
                <a:cubicBezTo>
                  <a:pt x="1660241" y="420266"/>
                  <a:pt x="1660755" y="424027"/>
                  <a:pt x="1662599" y="424870"/>
                </a:cubicBezTo>
                <a:cubicBezTo>
                  <a:pt x="1667314" y="421879"/>
                  <a:pt x="1663242" y="389917"/>
                  <a:pt x="1663712" y="383353"/>
                </a:cubicBezTo>
                <a:cubicBezTo>
                  <a:pt x="1664906" y="347700"/>
                  <a:pt x="1663999" y="312375"/>
                  <a:pt x="1662187" y="276907"/>
                </a:cubicBezTo>
                <a:lnTo>
                  <a:pt x="1658672" y="222637"/>
                </a:lnTo>
                <a:lnTo>
                  <a:pt x="1660090" y="219072"/>
                </a:lnTo>
                <a:lnTo>
                  <a:pt x="1662904" y="210540"/>
                </a:lnTo>
                <a:lnTo>
                  <a:pt x="1665165" y="227566"/>
                </a:lnTo>
                <a:lnTo>
                  <a:pt x="1665436" y="210982"/>
                </a:lnTo>
                <a:lnTo>
                  <a:pt x="1669357" y="211858"/>
                </a:lnTo>
                <a:lnTo>
                  <a:pt x="1670747" y="206272"/>
                </a:lnTo>
                <a:lnTo>
                  <a:pt x="1672411" y="222326"/>
                </a:lnTo>
                <a:lnTo>
                  <a:pt x="1672147" y="227347"/>
                </a:lnTo>
                <a:cubicBezTo>
                  <a:pt x="1671981" y="228962"/>
                  <a:pt x="1671754" y="229899"/>
                  <a:pt x="1671457" y="229672"/>
                </a:cubicBezTo>
                <a:lnTo>
                  <a:pt x="1673129" y="229242"/>
                </a:lnTo>
                <a:lnTo>
                  <a:pt x="1675355" y="250720"/>
                </a:lnTo>
                <a:lnTo>
                  <a:pt x="1674111" y="257064"/>
                </a:lnTo>
                <a:cubicBezTo>
                  <a:pt x="1673249" y="261079"/>
                  <a:pt x="1672174" y="265653"/>
                  <a:pt x="1670666" y="271433"/>
                </a:cubicBezTo>
                <a:cubicBezTo>
                  <a:pt x="1670344" y="274325"/>
                  <a:pt x="1663560" y="298441"/>
                  <a:pt x="1668674" y="289266"/>
                </a:cubicBezTo>
                <a:cubicBezTo>
                  <a:pt x="1672151" y="282241"/>
                  <a:pt x="1674269" y="264242"/>
                  <a:pt x="1676104" y="259369"/>
                </a:cubicBezTo>
                <a:lnTo>
                  <a:pt x="1676219" y="259045"/>
                </a:lnTo>
                <a:lnTo>
                  <a:pt x="1676827" y="264899"/>
                </a:lnTo>
                <a:cubicBezTo>
                  <a:pt x="1679366" y="282061"/>
                  <a:pt x="1679223" y="298807"/>
                  <a:pt x="1679278" y="315643"/>
                </a:cubicBezTo>
                <a:lnTo>
                  <a:pt x="1680956" y="339288"/>
                </a:lnTo>
                <a:lnTo>
                  <a:pt x="1680911" y="339398"/>
                </a:lnTo>
                <a:lnTo>
                  <a:pt x="1680978" y="339606"/>
                </a:lnTo>
                <a:lnTo>
                  <a:pt x="1682916" y="366928"/>
                </a:lnTo>
                <a:cubicBezTo>
                  <a:pt x="1683438" y="360863"/>
                  <a:pt x="1682884" y="352476"/>
                  <a:pt x="1684532" y="354476"/>
                </a:cubicBezTo>
                <a:lnTo>
                  <a:pt x="1686783" y="359813"/>
                </a:lnTo>
                <a:lnTo>
                  <a:pt x="1681019" y="390731"/>
                </a:lnTo>
                <a:lnTo>
                  <a:pt x="1687699" y="367960"/>
                </a:lnTo>
                <a:lnTo>
                  <a:pt x="1687834" y="369477"/>
                </a:lnTo>
                <a:cubicBezTo>
                  <a:pt x="1688443" y="378432"/>
                  <a:pt x="1689163" y="390997"/>
                  <a:pt x="1690576" y="398848"/>
                </a:cubicBezTo>
                <a:lnTo>
                  <a:pt x="1690977" y="400285"/>
                </a:lnTo>
                <a:lnTo>
                  <a:pt x="1687851" y="360999"/>
                </a:lnTo>
                <a:lnTo>
                  <a:pt x="1694532" y="380724"/>
                </a:lnTo>
                <a:lnTo>
                  <a:pt x="1694615" y="378557"/>
                </a:lnTo>
                <a:cubicBezTo>
                  <a:pt x="1694627" y="371003"/>
                  <a:pt x="1694276" y="363726"/>
                  <a:pt x="1694805" y="353936"/>
                </a:cubicBezTo>
                <a:cubicBezTo>
                  <a:pt x="1694753" y="327068"/>
                  <a:pt x="1696361" y="349496"/>
                  <a:pt x="1700896" y="358351"/>
                </a:cubicBezTo>
                <a:cubicBezTo>
                  <a:pt x="1704342" y="365081"/>
                  <a:pt x="1698433" y="348818"/>
                  <a:pt x="1702945" y="352511"/>
                </a:cubicBezTo>
                <a:cubicBezTo>
                  <a:pt x="1707455" y="356203"/>
                  <a:pt x="1703956" y="371412"/>
                  <a:pt x="1705068" y="378701"/>
                </a:cubicBezTo>
                <a:cubicBezTo>
                  <a:pt x="1704372" y="386786"/>
                  <a:pt x="1702920" y="396155"/>
                  <a:pt x="1705121" y="405567"/>
                </a:cubicBezTo>
                <a:cubicBezTo>
                  <a:pt x="1705121" y="405567"/>
                  <a:pt x="1708544" y="407135"/>
                  <a:pt x="1709632" y="409258"/>
                </a:cubicBezTo>
                <a:lnTo>
                  <a:pt x="1709996" y="413083"/>
                </a:lnTo>
                <a:lnTo>
                  <a:pt x="1712014" y="413915"/>
                </a:lnTo>
                <a:lnTo>
                  <a:pt x="1712924" y="414360"/>
                </a:lnTo>
                <a:lnTo>
                  <a:pt x="1716230" y="436933"/>
                </a:lnTo>
                <a:lnTo>
                  <a:pt x="1716399" y="426942"/>
                </a:lnTo>
                <a:cubicBezTo>
                  <a:pt x="1716436" y="422205"/>
                  <a:pt x="1716488" y="418027"/>
                  <a:pt x="1716729" y="416034"/>
                </a:cubicBezTo>
                <a:cubicBezTo>
                  <a:pt x="1716314" y="400660"/>
                  <a:pt x="1715096" y="388443"/>
                  <a:pt x="1717145" y="382603"/>
                </a:cubicBezTo>
                <a:cubicBezTo>
                  <a:pt x="1719760" y="358584"/>
                  <a:pt x="1718257" y="341083"/>
                  <a:pt x="1721137" y="317186"/>
                </a:cubicBezTo>
                <a:cubicBezTo>
                  <a:pt x="1724816" y="338936"/>
                  <a:pt x="1721832" y="357905"/>
                  <a:pt x="1723440" y="380335"/>
                </a:cubicBezTo>
                <a:cubicBezTo>
                  <a:pt x="1723751" y="390780"/>
                  <a:pt x="1721808" y="401549"/>
                  <a:pt x="1726342" y="410405"/>
                </a:cubicBezTo>
                <a:cubicBezTo>
                  <a:pt x="1729011" y="413253"/>
                  <a:pt x="1730591" y="413977"/>
                  <a:pt x="1731451" y="417623"/>
                </a:cubicBezTo>
                <a:cubicBezTo>
                  <a:pt x="1733650" y="427039"/>
                  <a:pt x="1728466" y="436594"/>
                  <a:pt x="1730175" y="447409"/>
                </a:cubicBezTo>
                <a:cubicBezTo>
                  <a:pt x="1730666" y="446007"/>
                  <a:pt x="1739402" y="448108"/>
                  <a:pt x="1738829" y="449746"/>
                </a:cubicBezTo>
                <a:cubicBezTo>
                  <a:pt x="1740839" y="452292"/>
                  <a:pt x="1739426" y="460458"/>
                  <a:pt x="1738471" y="468629"/>
                </a:cubicBezTo>
                <a:lnTo>
                  <a:pt x="1737933" y="478897"/>
                </a:lnTo>
                <a:lnTo>
                  <a:pt x="1741771" y="477850"/>
                </a:lnTo>
                <a:lnTo>
                  <a:pt x="1742351" y="471728"/>
                </a:lnTo>
                <a:cubicBezTo>
                  <a:pt x="1741971" y="466707"/>
                  <a:pt x="1741344" y="461742"/>
                  <a:pt x="1742357" y="456240"/>
                </a:cubicBezTo>
                <a:cubicBezTo>
                  <a:pt x="1745857" y="441031"/>
                  <a:pt x="1747020" y="426382"/>
                  <a:pt x="1746272" y="407599"/>
                </a:cubicBezTo>
                <a:cubicBezTo>
                  <a:pt x="1747695" y="376527"/>
                  <a:pt x="1750858" y="443324"/>
                  <a:pt x="1752438" y="444047"/>
                </a:cubicBezTo>
                <a:lnTo>
                  <a:pt x="1760081" y="427481"/>
                </a:lnTo>
                <a:cubicBezTo>
                  <a:pt x="1761661" y="428204"/>
                  <a:pt x="1760625" y="452947"/>
                  <a:pt x="1760625" y="452947"/>
                </a:cubicBezTo>
                <a:cubicBezTo>
                  <a:pt x="1761233" y="459055"/>
                  <a:pt x="1760753" y="463038"/>
                  <a:pt x="1760429" y="466686"/>
                </a:cubicBezTo>
                <a:lnTo>
                  <a:pt x="1760805" y="472660"/>
                </a:lnTo>
                <a:lnTo>
                  <a:pt x="1761808" y="472387"/>
                </a:lnTo>
                <a:lnTo>
                  <a:pt x="1763131" y="459958"/>
                </a:lnTo>
                <a:lnTo>
                  <a:pt x="1763343" y="456941"/>
                </a:lnTo>
                <a:lnTo>
                  <a:pt x="1763069" y="455348"/>
                </a:lnTo>
                <a:cubicBezTo>
                  <a:pt x="1763033" y="452707"/>
                  <a:pt x="1763306" y="450297"/>
                  <a:pt x="1763988" y="448207"/>
                </a:cubicBezTo>
                <a:lnTo>
                  <a:pt x="1764507" y="447405"/>
                </a:lnTo>
                <a:lnTo>
                  <a:pt x="1764744" y="446426"/>
                </a:lnTo>
                <a:lnTo>
                  <a:pt x="1764879" y="446830"/>
                </a:lnTo>
                <a:lnTo>
                  <a:pt x="1767366" y="442983"/>
                </a:lnTo>
                <a:cubicBezTo>
                  <a:pt x="1768971" y="441619"/>
                  <a:pt x="1770211" y="441097"/>
                  <a:pt x="1771167" y="441192"/>
                </a:cubicBezTo>
                <a:lnTo>
                  <a:pt x="1772483" y="442389"/>
                </a:lnTo>
                <a:lnTo>
                  <a:pt x="1774838" y="432064"/>
                </a:lnTo>
                <a:cubicBezTo>
                  <a:pt x="1776544" y="425503"/>
                  <a:pt x="1778553" y="418961"/>
                  <a:pt x="1781163" y="412453"/>
                </a:cubicBezTo>
                <a:lnTo>
                  <a:pt x="1780839" y="415187"/>
                </a:lnTo>
                <a:lnTo>
                  <a:pt x="1788973" y="382130"/>
                </a:lnTo>
                <a:cubicBezTo>
                  <a:pt x="1792576" y="367227"/>
                  <a:pt x="1796192" y="352922"/>
                  <a:pt x="1800340" y="339872"/>
                </a:cubicBezTo>
                <a:cubicBezTo>
                  <a:pt x="1797789" y="355970"/>
                  <a:pt x="1793651" y="373736"/>
                  <a:pt x="1789154" y="389917"/>
                </a:cubicBezTo>
                <a:lnTo>
                  <a:pt x="1785971" y="406842"/>
                </a:lnTo>
                <a:cubicBezTo>
                  <a:pt x="1786615" y="407334"/>
                  <a:pt x="1787353" y="406883"/>
                  <a:pt x="1788100" y="405883"/>
                </a:cubicBezTo>
                <a:lnTo>
                  <a:pt x="1788431" y="405243"/>
                </a:lnTo>
                <a:lnTo>
                  <a:pt x="1789635" y="399959"/>
                </a:lnTo>
                <a:lnTo>
                  <a:pt x="1789700" y="402269"/>
                </a:lnTo>
                <a:lnTo>
                  <a:pt x="1789706" y="402773"/>
                </a:lnTo>
                <a:lnTo>
                  <a:pt x="1790293" y="401639"/>
                </a:lnTo>
                <a:cubicBezTo>
                  <a:pt x="1791667" y="398242"/>
                  <a:pt x="1792760" y="394238"/>
                  <a:pt x="1792922" y="392792"/>
                </a:cubicBezTo>
                <a:cubicBezTo>
                  <a:pt x="1800479" y="365606"/>
                  <a:pt x="1805854" y="334107"/>
                  <a:pt x="1813165" y="306954"/>
                </a:cubicBezTo>
                <a:lnTo>
                  <a:pt x="1816004" y="298068"/>
                </a:lnTo>
                <a:lnTo>
                  <a:pt x="1809467" y="262367"/>
                </a:lnTo>
                <a:cubicBezTo>
                  <a:pt x="1807112" y="246319"/>
                  <a:pt x="1805484" y="230109"/>
                  <a:pt x="1805067" y="213615"/>
                </a:cubicBezTo>
                <a:cubicBezTo>
                  <a:pt x="1802583" y="154080"/>
                  <a:pt x="1796593" y="96479"/>
                  <a:pt x="1790602" y="38878"/>
                </a:cubicBezTo>
                <a:lnTo>
                  <a:pt x="1788580" y="14441"/>
                </a:lnTo>
                <a:lnTo>
                  <a:pt x="1792858" y="10823"/>
                </a:lnTo>
                <a:lnTo>
                  <a:pt x="1801402" y="6370"/>
                </a:lnTo>
                <a:lnTo>
                  <a:pt x="1807631" y="52725"/>
                </a:lnTo>
                <a:cubicBezTo>
                  <a:pt x="1811204" y="73641"/>
                  <a:pt x="1815917" y="94603"/>
                  <a:pt x="1822883" y="115674"/>
                </a:cubicBezTo>
                <a:cubicBezTo>
                  <a:pt x="1817652" y="128089"/>
                  <a:pt x="1820029" y="140495"/>
                  <a:pt x="1827615" y="151064"/>
                </a:cubicBezTo>
                <a:lnTo>
                  <a:pt x="1823555" y="154518"/>
                </a:lnTo>
                <a:lnTo>
                  <a:pt x="1822802" y="155157"/>
                </a:lnTo>
                <a:cubicBezTo>
                  <a:pt x="1822001" y="155840"/>
                  <a:pt x="1821601" y="156181"/>
                  <a:pt x="1822202" y="155668"/>
                </a:cubicBezTo>
                <a:lnTo>
                  <a:pt x="1823555" y="154518"/>
                </a:lnTo>
                <a:lnTo>
                  <a:pt x="1825812" y="152599"/>
                </a:lnTo>
                <a:cubicBezTo>
                  <a:pt x="1826814" y="151746"/>
                  <a:pt x="1827615" y="151064"/>
                  <a:pt x="1827615" y="151064"/>
                </a:cubicBezTo>
                <a:cubicBezTo>
                  <a:pt x="1834840" y="142941"/>
                  <a:pt x="1832864" y="129580"/>
                  <a:pt x="1822883" y="115674"/>
                </a:cubicBezTo>
                <a:cubicBezTo>
                  <a:pt x="1824137" y="89383"/>
                  <a:pt x="1822187" y="63554"/>
                  <a:pt x="1819385" y="37677"/>
                </a:cubicBezTo>
                <a:lnTo>
                  <a:pt x="1816281" y="9428"/>
                </a:lnTo>
                <a:lnTo>
                  <a:pt x="1824940" y="7698"/>
                </a:lnTo>
                <a:lnTo>
                  <a:pt x="1829552" y="11203"/>
                </a:lnTo>
                <a:lnTo>
                  <a:pt x="1859973" y="238390"/>
                </a:lnTo>
                <a:lnTo>
                  <a:pt x="1879293" y="350246"/>
                </a:lnTo>
                <a:lnTo>
                  <a:pt x="1880037" y="347206"/>
                </a:lnTo>
                <a:cubicBezTo>
                  <a:pt x="1883436" y="343611"/>
                  <a:pt x="1888176" y="345782"/>
                  <a:pt x="1889159" y="342978"/>
                </a:cubicBezTo>
                <a:lnTo>
                  <a:pt x="1889687" y="337523"/>
                </a:lnTo>
                <a:lnTo>
                  <a:pt x="1878007" y="265688"/>
                </a:lnTo>
                <a:cubicBezTo>
                  <a:pt x="1871853" y="223794"/>
                  <a:pt x="1866931" y="183540"/>
                  <a:pt x="1864722" y="148373"/>
                </a:cubicBezTo>
                <a:cubicBezTo>
                  <a:pt x="1867888" y="161590"/>
                  <a:pt x="1870472" y="177161"/>
                  <a:pt x="1873002" y="193779"/>
                </a:cubicBezTo>
                <a:lnTo>
                  <a:pt x="1876018" y="213359"/>
                </a:lnTo>
                <a:lnTo>
                  <a:pt x="1877213" y="225298"/>
                </a:lnTo>
                <a:lnTo>
                  <a:pt x="1878203" y="227549"/>
                </a:lnTo>
                <a:lnTo>
                  <a:pt x="1880965" y="245481"/>
                </a:lnTo>
                <a:lnTo>
                  <a:pt x="1887346" y="281731"/>
                </a:lnTo>
                <a:lnTo>
                  <a:pt x="1889681" y="276519"/>
                </a:lnTo>
                <a:lnTo>
                  <a:pt x="1890091" y="281819"/>
                </a:lnTo>
                <a:lnTo>
                  <a:pt x="1891675" y="304136"/>
                </a:lnTo>
                <a:lnTo>
                  <a:pt x="1892076" y="305683"/>
                </a:lnTo>
                <a:lnTo>
                  <a:pt x="1896910" y="367061"/>
                </a:lnTo>
                <a:lnTo>
                  <a:pt x="1898264" y="387726"/>
                </a:lnTo>
                <a:lnTo>
                  <a:pt x="1900936" y="385749"/>
                </a:lnTo>
                <a:lnTo>
                  <a:pt x="1897540" y="326760"/>
                </a:lnTo>
                <a:lnTo>
                  <a:pt x="1903522" y="349836"/>
                </a:lnTo>
                <a:cubicBezTo>
                  <a:pt x="1903849" y="351601"/>
                  <a:pt x="1904425" y="356220"/>
                  <a:pt x="1905200" y="362187"/>
                </a:cubicBezTo>
                <a:lnTo>
                  <a:pt x="1907033" y="375161"/>
                </a:lnTo>
                <a:lnTo>
                  <a:pt x="1910658" y="371706"/>
                </a:lnTo>
                <a:lnTo>
                  <a:pt x="1911764" y="370506"/>
                </a:lnTo>
                <a:lnTo>
                  <a:pt x="1913098" y="356203"/>
                </a:lnTo>
                <a:lnTo>
                  <a:pt x="1911323" y="346204"/>
                </a:lnTo>
                <a:cubicBezTo>
                  <a:pt x="1906678" y="322683"/>
                  <a:pt x="1898109" y="289436"/>
                  <a:pt x="1901446" y="273623"/>
                </a:cubicBezTo>
                <a:cubicBezTo>
                  <a:pt x="1901866" y="263599"/>
                  <a:pt x="1916294" y="256421"/>
                  <a:pt x="1916294" y="256421"/>
                </a:cubicBezTo>
                <a:cubicBezTo>
                  <a:pt x="1916294" y="256421"/>
                  <a:pt x="1916501" y="254055"/>
                  <a:pt x="1916056" y="250784"/>
                </a:cubicBezTo>
                <a:lnTo>
                  <a:pt x="1914040" y="245387"/>
                </a:lnTo>
                <a:lnTo>
                  <a:pt x="1914227" y="238244"/>
                </a:lnTo>
                <a:lnTo>
                  <a:pt x="1915834" y="237214"/>
                </a:lnTo>
                <a:cubicBezTo>
                  <a:pt x="1916135" y="236496"/>
                  <a:pt x="1915537" y="235661"/>
                  <a:pt x="1914339" y="233993"/>
                </a:cubicBezTo>
                <a:lnTo>
                  <a:pt x="1914227" y="238244"/>
                </a:lnTo>
                <a:lnTo>
                  <a:pt x="1911925" y="239724"/>
                </a:lnTo>
                <a:cubicBezTo>
                  <a:pt x="1916753" y="228263"/>
                  <a:pt x="1919186" y="213465"/>
                  <a:pt x="1919186" y="213465"/>
                </a:cubicBezTo>
                <a:cubicBezTo>
                  <a:pt x="1934609" y="209757"/>
                  <a:pt x="1921108" y="259737"/>
                  <a:pt x="1929248" y="294763"/>
                </a:cubicBezTo>
                <a:lnTo>
                  <a:pt x="1933986" y="308032"/>
                </a:lnTo>
                <a:lnTo>
                  <a:pt x="1931151" y="264263"/>
                </a:lnTo>
                <a:lnTo>
                  <a:pt x="1932567" y="260701"/>
                </a:lnTo>
                <a:lnTo>
                  <a:pt x="1935382" y="252166"/>
                </a:lnTo>
                <a:lnTo>
                  <a:pt x="1937644" y="269191"/>
                </a:lnTo>
                <a:lnTo>
                  <a:pt x="1937913" y="252609"/>
                </a:lnTo>
                <a:lnTo>
                  <a:pt x="1941836" y="253485"/>
                </a:lnTo>
                <a:lnTo>
                  <a:pt x="1943226" y="247899"/>
                </a:lnTo>
                <a:lnTo>
                  <a:pt x="1944890" y="263952"/>
                </a:lnTo>
                <a:lnTo>
                  <a:pt x="1944626" y="268975"/>
                </a:lnTo>
                <a:cubicBezTo>
                  <a:pt x="1944460" y="270588"/>
                  <a:pt x="1944233" y="271526"/>
                  <a:pt x="1943935" y="271300"/>
                </a:cubicBezTo>
                <a:lnTo>
                  <a:pt x="1945608" y="270869"/>
                </a:lnTo>
                <a:lnTo>
                  <a:pt x="1947835" y="292347"/>
                </a:lnTo>
                <a:lnTo>
                  <a:pt x="1946590" y="298689"/>
                </a:lnTo>
                <a:cubicBezTo>
                  <a:pt x="1945727" y="302708"/>
                  <a:pt x="1944651" y="307281"/>
                  <a:pt x="1943145" y="313061"/>
                </a:cubicBezTo>
                <a:lnTo>
                  <a:pt x="1942528" y="315865"/>
                </a:lnTo>
                <a:lnTo>
                  <a:pt x="1942802" y="316083"/>
                </a:lnTo>
                <a:lnTo>
                  <a:pt x="1944901" y="317753"/>
                </a:lnTo>
                <a:lnTo>
                  <a:pt x="1945483" y="315138"/>
                </a:lnTo>
                <a:cubicBezTo>
                  <a:pt x="1946676" y="309151"/>
                  <a:pt x="1947664" y="303433"/>
                  <a:pt x="1948582" y="300995"/>
                </a:cubicBezTo>
                <a:lnTo>
                  <a:pt x="1948698" y="300672"/>
                </a:lnTo>
                <a:lnTo>
                  <a:pt x="1949306" y="306526"/>
                </a:lnTo>
                <a:lnTo>
                  <a:pt x="1950684" y="322818"/>
                </a:lnTo>
                <a:lnTo>
                  <a:pt x="1951396" y="323509"/>
                </a:lnTo>
                <a:lnTo>
                  <a:pt x="1957910" y="342245"/>
                </a:lnTo>
                <a:lnTo>
                  <a:pt x="1975067" y="329132"/>
                </a:lnTo>
                <a:lnTo>
                  <a:pt x="1973102" y="318151"/>
                </a:lnTo>
                <a:cubicBezTo>
                  <a:pt x="1970318" y="304118"/>
                  <a:pt x="1967899" y="290197"/>
                  <a:pt x="1967508" y="275295"/>
                </a:cubicBezTo>
                <a:cubicBezTo>
                  <a:pt x="1972529" y="291607"/>
                  <a:pt x="1975680" y="305751"/>
                  <a:pt x="1978791" y="319916"/>
                </a:cubicBezTo>
                <a:lnTo>
                  <a:pt x="1980113" y="325275"/>
                </a:lnTo>
                <a:lnTo>
                  <a:pt x="2000833" y="309440"/>
                </a:lnTo>
                <a:lnTo>
                  <a:pt x="2007304" y="302046"/>
                </a:lnTo>
                <a:lnTo>
                  <a:pt x="1999019" y="228188"/>
                </a:lnTo>
                <a:cubicBezTo>
                  <a:pt x="1994962" y="194713"/>
                  <a:pt x="1990787" y="162137"/>
                  <a:pt x="1986672" y="129976"/>
                </a:cubicBezTo>
                <a:lnTo>
                  <a:pt x="1978167" y="57445"/>
                </a:lnTo>
                <a:lnTo>
                  <a:pt x="1985968" y="59114"/>
                </a:lnTo>
                <a:lnTo>
                  <a:pt x="1988198" y="59726"/>
                </a:lnTo>
                <a:lnTo>
                  <a:pt x="2006552" y="174534"/>
                </a:lnTo>
                <a:cubicBezTo>
                  <a:pt x="2010906" y="200300"/>
                  <a:pt x="2011173" y="265842"/>
                  <a:pt x="2023551" y="283087"/>
                </a:cubicBezTo>
                <a:lnTo>
                  <a:pt x="2023783" y="283213"/>
                </a:lnTo>
                <a:lnTo>
                  <a:pt x="2024347" y="282569"/>
                </a:lnTo>
                <a:lnTo>
                  <a:pt x="2022648" y="272442"/>
                </a:lnTo>
                <a:cubicBezTo>
                  <a:pt x="2018338" y="249422"/>
                  <a:pt x="2013791" y="226528"/>
                  <a:pt x="2012692" y="203019"/>
                </a:cubicBezTo>
                <a:cubicBezTo>
                  <a:pt x="2010809" y="171149"/>
                  <a:pt x="2007540" y="140122"/>
                  <a:pt x="2004270" y="109094"/>
                </a:cubicBezTo>
                <a:lnTo>
                  <a:pt x="2003093" y="95958"/>
                </a:lnTo>
                <a:lnTo>
                  <a:pt x="2004767" y="94259"/>
                </a:lnTo>
                <a:lnTo>
                  <a:pt x="2008154" y="92343"/>
                </a:lnTo>
                <a:lnTo>
                  <a:pt x="2011354" y="117389"/>
                </a:lnTo>
                <a:cubicBezTo>
                  <a:pt x="2013106" y="128731"/>
                  <a:pt x="2015319" y="140159"/>
                  <a:pt x="2018445" y="151766"/>
                </a:cubicBezTo>
                <a:cubicBezTo>
                  <a:pt x="2018564" y="137818"/>
                  <a:pt x="2017394" y="123945"/>
                  <a:pt x="2015881" y="109999"/>
                </a:cubicBezTo>
                <a:lnTo>
                  <a:pt x="2014210" y="94772"/>
                </a:lnTo>
                <a:lnTo>
                  <a:pt x="2017683" y="94314"/>
                </a:lnTo>
                <a:lnTo>
                  <a:pt x="2019598" y="96432"/>
                </a:lnTo>
                <a:lnTo>
                  <a:pt x="2035241" y="219175"/>
                </a:lnTo>
                <a:lnTo>
                  <a:pt x="2041981" y="262418"/>
                </a:lnTo>
                <a:lnTo>
                  <a:pt x="2053428" y="249336"/>
                </a:lnTo>
                <a:lnTo>
                  <a:pt x="2052515" y="240183"/>
                </a:lnTo>
                <a:cubicBezTo>
                  <a:pt x="2052537" y="234863"/>
                  <a:pt x="2058261" y="231812"/>
                  <a:pt x="2058261" y="231812"/>
                </a:cubicBezTo>
                <a:cubicBezTo>
                  <a:pt x="2058261" y="231812"/>
                  <a:pt x="2058309" y="230561"/>
                  <a:pt x="2058081" y="228794"/>
                </a:cubicBezTo>
                <a:lnTo>
                  <a:pt x="2057188" y="225808"/>
                </a:lnTo>
                <a:lnTo>
                  <a:pt x="2057157" y="222011"/>
                </a:lnTo>
                <a:lnTo>
                  <a:pt x="2057791" y="221547"/>
                </a:lnTo>
                <a:cubicBezTo>
                  <a:pt x="2057902" y="221180"/>
                  <a:pt x="2057647" y="220704"/>
                  <a:pt x="2057140" y="219750"/>
                </a:cubicBezTo>
                <a:lnTo>
                  <a:pt x="2057157" y="222011"/>
                </a:lnTo>
                <a:lnTo>
                  <a:pt x="2056249" y="222676"/>
                </a:lnTo>
                <a:cubicBezTo>
                  <a:pt x="2058030" y="216825"/>
                  <a:pt x="2058795" y="209068"/>
                  <a:pt x="2058795" y="209068"/>
                </a:cubicBezTo>
                <a:cubicBezTo>
                  <a:pt x="2062325" y="208411"/>
                  <a:pt x="2062297" y="216593"/>
                  <a:pt x="2062334" y="227292"/>
                </a:cubicBezTo>
                <a:lnTo>
                  <a:pt x="2065339" y="252743"/>
                </a:lnTo>
                <a:lnTo>
                  <a:pt x="2091342" y="224193"/>
                </a:lnTo>
                <a:lnTo>
                  <a:pt x="2084829" y="168185"/>
                </a:lnTo>
                <a:lnTo>
                  <a:pt x="2080324" y="129063"/>
                </a:lnTo>
                <a:lnTo>
                  <a:pt x="2083500" y="130371"/>
                </a:lnTo>
                <a:lnTo>
                  <a:pt x="2084410" y="130816"/>
                </a:lnTo>
                <a:lnTo>
                  <a:pt x="2093519" y="193005"/>
                </a:lnTo>
                <a:lnTo>
                  <a:pt x="2096116" y="219199"/>
                </a:lnTo>
                <a:lnTo>
                  <a:pt x="2112886" y="201946"/>
                </a:lnTo>
                <a:lnTo>
                  <a:pt x="2111387" y="204263"/>
                </a:lnTo>
                <a:cubicBezTo>
                  <a:pt x="2107529" y="209517"/>
                  <a:pt x="2102290" y="215825"/>
                  <a:pt x="2097916" y="221791"/>
                </a:cubicBezTo>
                <a:lnTo>
                  <a:pt x="2096732" y="223584"/>
                </a:lnTo>
                <a:lnTo>
                  <a:pt x="2096567" y="223753"/>
                </a:lnTo>
                <a:lnTo>
                  <a:pt x="2096585" y="223937"/>
                </a:lnTo>
                <a:lnTo>
                  <a:pt x="2098047" y="235066"/>
                </a:lnTo>
                <a:lnTo>
                  <a:pt x="2124693" y="214285"/>
                </a:lnTo>
                <a:lnTo>
                  <a:pt x="2116497" y="225094"/>
                </a:lnTo>
                <a:lnTo>
                  <a:pt x="2155316" y="183187"/>
                </a:lnTo>
                <a:lnTo>
                  <a:pt x="2158266" y="180512"/>
                </a:lnTo>
                <a:lnTo>
                  <a:pt x="2156252" y="164554"/>
                </a:lnTo>
                <a:lnTo>
                  <a:pt x="2144345" y="175982"/>
                </a:lnTo>
                <a:lnTo>
                  <a:pt x="2120726" y="199109"/>
                </a:lnTo>
                <a:lnTo>
                  <a:pt x="2126034" y="192781"/>
                </a:lnTo>
                <a:lnTo>
                  <a:pt x="2156121" y="163520"/>
                </a:lnTo>
                <a:lnTo>
                  <a:pt x="2154955" y="154279"/>
                </a:lnTo>
                <a:lnTo>
                  <a:pt x="2154895" y="153784"/>
                </a:lnTo>
                <a:lnTo>
                  <a:pt x="2154920" y="153819"/>
                </a:lnTo>
                <a:lnTo>
                  <a:pt x="2158359" y="161270"/>
                </a:lnTo>
                <a:lnTo>
                  <a:pt x="2170169" y="149259"/>
                </a:lnTo>
                <a:lnTo>
                  <a:pt x="2161840" y="86247"/>
                </a:lnTo>
                <a:lnTo>
                  <a:pt x="2161723" y="85332"/>
                </a:lnTo>
                <a:lnTo>
                  <a:pt x="2161783" y="85394"/>
                </a:lnTo>
                <a:cubicBezTo>
                  <a:pt x="2174602" y="95119"/>
                  <a:pt x="2181111" y="108234"/>
                  <a:pt x="2185274" y="123903"/>
                </a:cubicBezTo>
                <a:lnTo>
                  <a:pt x="2186758" y="132387"/>
                </a:lnTo>
                <a:lnTo>
                  <a:pt x="2218719" y="99877"/>
                </a:lnTo>
                <a:cubicBezTo>
                  <a:pt x="2230495" y="89201"/>
                  <a:pt x="2241882" y="78203"/>
                  <a:pt x="2252958" y="67712"/>
                </a:cubicBezTo>
                <a:cubicBezTo>
                  <a:pt x="2264032" y="57221"/>
                  <a:pt x="2274793" y="47239"/>
                  <a:pt x="2285320" y="38590"/>
                </a:cubicBezTo>
                <a:cubicBezTo>
                  <a:pt x="2274477" y="50647"/>
                  <a:pt x="2261407" y="63236"/>
                  <a:pt x="2248893" y="74308"/>
                </a:cubicBezTo>
                <a:lnTo>
                  <a:pt x="2237075" y="86713"/>
                </a:lnTo>
                <a:cubicBezTo>
                  <a:pt x="2238163" y="89751"/>
                  <a:pt x="2248648" y="80987"/>
                  <a:pt x="2250482" y="78748"/>
                </a:cubicBezTo>
                <a:cubicBezTo>
                  <a:pt x="2278514" y="53947"/>
                  <a:pt x="2307457" y="20645"/>
                  <a:pt x="2334352" y="1259"/>
                </a:cubicBezTo>
                <a:cubicBezTo>
                  <a:pt x="2313556" y="26632"/>
                  <a:pt x="2281712" y="51219"/>
                  <a:pt x="2259051" y="75679"/>
                </a:cubicBezTo>
                <a:cubicBezTo>
                  <a:pt x="2265837" y="68240"/>
                  <a:pt x="2252849" y="81062"/>
                  <a:pt x="2254605" y="82281"/>
                </a:cubicBezTo>
                <a:cubicBezTo>
                  <a:pt x="2257945" y="84246"/>
                  <a:pt x="2259553" y="77081"/>
                  <a:pt x="2259553" y="77081"/>
                </a:cubicBezTo>
                <a:cubicBezTo>
                  <a:pt x="2274487" y="63560"/>
                  <a:pt x="2288738" y="50284"/>
                  <a:pt x="2302799" y="37472"/>
                </a:cubicBezTo>
                <a:lnTo>
                  <a:pt x="2331105" y="12711"/>
                </a:lnTo>
                <a:lnTo>
                  <a:pt x="2328239" y="17279"/>
                </a:lnTo>
                <a:lnTo>
                  <a:pt x="2328133" y="17492"/>
                </a:lnTo>
                <a:lnTo>
                  <a:pt x="2326962" y="18667"/>
                </a:lnTo>
                <a:cubicBezTo>
                  <a:pt x="2323765" y="21395"/>
                  <a:pt x="2307275" y="35473"/>
                  <a:pt x="2307777" y="36875"/>
                </a:cubicBezTo>
                <a:cubicBezTo>
                  <a:pt x="2309366" y="41314"/>
                  <a:pt x="2325355" y="25834"/>
                  <a:pt x="2323019" y="26670"/>
                </a:cubicBezTo>
                <a:lnTo>
                  <a:pt x="2324364" y="25342"/>
                </a:lnTo>
                <a:lnTo>
                  <a:pt x="2325051" y="28046"/>
                </a:lnTo>
                <a:cubicBezTo>
                  <a:pt x="2325967" y="27490"/>
                  <a:pt x="2327452" y="25651"/>
                  <a:pt x="2329170" y="23211"/>
                </a:cubicBezTo>
                <a:lnTo>
                  <a:pt x="2333361" y="16815"/>
                </a:lnTo>
                <a:lnTo>
                  <a:pt x="2337367" y="13360"/>
                </a:lnTo>
                <a:cubicBezTo>
                  <a:pt x="2341375" y="13507"/>
                  <a:pt x="2327026" y="26818"/>
                  <a:pt x="2327026" y="26818"/>
                </a:cubicBezTo>
                <a:cubicBezTo>
                  <a:pt x="2299383" y="51479"/>
                  <a:pt x="2276221" y="74537"/>
                  <a:pt x="2253836" y="95473"/>
                </a:cubicBezTo>
                <a:cubicBezTo>
                  <a:pt x="2252002" y="97711"/>
                  <a:pt x="2224831" y="120622"/>
                  <a:pt x="2227590" y="124643"/>
                </a:cubicBezTo>
                <a:cubicBezTo>
                  <a:pt x="2229761" y="127028"/>
                  <a:pt x="2246613" y="109659"/>
                  <a:pt x="2231872" y="121264"/>
                </a:cubicBezTo>
                <a:cubicBezTo>
                  <a:pt x="2253591" y="102150"/>
                  <a:pt x="2271610" y="84361"/>
                  <a:pt x="2292075" y="65432"/>
                </a:cubicBezTo>
                <a:cubicBezTo>
                  <a:pt x="2293244" y="65013"/>
                  <a:pt x="2311539" y="43699"/>
                  <a:pt x="2314573" y="44194"/>
                </a:cubicBezTo>
                <a:cubicBezTo>
                  <a:pt x="2318500" y="47796"/>
                  <a:pt x="2303146" y="58303"/>
                  <a:pt x="2303146" y="58303"/>
                </a:cubicBezTo>
                <a:cubicBezTo>
                  <a:pt x="2276980" y="84020"/>
                  <a:pt x="2263134" y="98732"/>
                  <a:pt x="2237633" y="122628"/>
                </a:cubicBezTo>
                <a:cubicBezTo>
                  <a:pt x="2235799" y="124866"/>
                  <a:pt x="2210882" y="146708"/>
                  <a:pt x="2213138" y="149327"/>
                </a:cubicBezTo>
                <a:cubicBezTo>
                  <a:pt x="2216172" y="149822"/>
                  <a:pt x="2233103" y="128996"/>
                  <a:pt x="2231268" y="131235"/>
                </a:cubicBezTo>
                <a:cubicBezTo>
                  <a:pt x="2238638" y="125431"/>
                  <a:pt x="2242503" y="120884"/>
                  <a:pt x="2251152" y="114359"/>
                </a:cubicBezTo>
                <a:cubicBezTo>
                  <a:pt x="2242173" y="127329"/>
                  <a:pt x="2228655" y="135597"/>
                  <a:pt x="2219176" y="147164"/>
                </a:cubicBezTo>
                <a:cubicBezTo>
                  <a:pt x="2216172" y="149822"/>
                  <a:pt x="2215230" y="155167"/>
                  <a:pt x="2211367" y="159716"/>
                </a:cubicBezTo>
                <a:lnTo>
                  <a:pt x="2203793" y="168396"/>
                </a:lnTo>
                <a:lnTo>
                  <a:pt x="2207345" y="168281"/>
                </a:lnTo>
                <a:lnTo>
                  <a:pt x="2207931" y="170114"/>
                </a:lnTo>
                <a:lnTo>
                  <a:pt x="2222136" y="155659"/>
                </a:lnTo>
                <a:lnTo>
                  <a:pt x="2251795" y="128173"/>
                </a:lnTo>
                <a:lnTo>
                  <a:pt x="2261982" y="110949"/>
                </a:lnTo>
                <a:lnTo>
                  <a:pt x="2268201" y="102362"/>
                </a:lnTo>
                <a:lnTo>
                  <a:pt x="2273667" y="98099"/>
                </a:lnTo>
                <a:lnTo>
                  <a:pt x="2294275" y="80156"/>
                </a:lnTo>
                <a:lnTo>
                  <a:pt x="2288156" y="92204"/>
                </a:lnTo>
                <a:lnTo>
                  <a:pt x="2288578" y="91590"/>
                </a:lnTo>
                <a:cubicBezTo>
                  <a:pt x="2289649" y="90558"/>
                  <a:pt x="2290858" y="89791"/>
                  <a:pt x="2291485" y="90160"/>
                </a:cubicBezTo>
                <a:cubicBezTo>
                  <a:pt x="2291485" y="90160"/>
                  <a:pt x="2290041" y="94104"/>
                  <a:pt x="2287705" y="94941"/>
                </a:cubicBezTo>
                <a:lnTo>
                  <a:pt x="2286880" y="94717"/>
                </a:lnTo>
                <a:lnTo>
                  <a:pt x="2286056" y="96339"/>
                </a:lnTo>
                <a:lnTo>
                  <a:pt x="2270180" y="111613"/>
                </a:lnTo>
                <a:lnTo>
                  <a:pt x="2257513" y="123798"/>
                </a:lnTo>
                <a:lnTo>
                  <a:pt x="2245904" y="136890"/>
                </a:lnTo>
                <a:cubicBezTo>
                  <a:pt x="2235009" y="147862"/>
                  <a:pt x="2224016" y="156989"/>
                  <a:pt x="2213364" y="167872"/>
                </a:cubicBezTo>
                <a:lnTo>
                  <a:pt x="2208261" y="173763"/>
                </a:lnTo>
                <a:lnTo>
                  <a:pt x="2206195" y="180046"/>
                </a:lnTo>
                <a:lnTo>
                  <a:pt x="2199350" y="191405"/>
                </a:lnTo>
                <a:lnTo>
                  <a:pt x="2233408" y="157225"/>
                </a:lnTo>
                <a:lnTo>
                  <a:pt x="2236539" y="154214"/>
                </a:lnTo>
                <a:lnTo>
                  <a:pt x="2239124" y="149592"/>
                </a:lnTo>
                <a:lnTo>
                  <a:pt x="2243963" y="141411"/>
                </a:lnTo>
                <a:lnTo>
                  <a:pt x="2249807" y="137738"/>
                </a:lnTo>
                <a:lnTo>
                  <a:pt x="2268766" y="123233"/>
                </a:lnTo>
                <a:lnTo>
                  <a:pt x="2272084" y="120042"/>
                </a:lnTo>
                <a:cubicBezTo>
                  <a:pt x="2278397" y="114354"/>
                  <a:pt x="2294500" y="102260"/>
                  <a:pt x="2281821" y="116555"/>
                </a:cubicBezTo>
                <a:lnTo>
                  <a:pt x="2266303" y="133606"/>
                </a:lnTo>
                <a:lnTo>
                  <a:pt x="2259184" y="147130"/>
                </a:lnTo>
                <a:lnTo>
                  <a:pt x="2268468" y="137781"/>
                </a:lnTo>
                <a:lnTo>
                  <a:pt x="2285982" y="120117"/>
                </a:lnTo>
                <a:lnTo>
                  <a:pt x="2281423" y="130532"/>
                </a:lnTo>
                <a:cubicBezTo>
                  <a:pt x="2278566" y="146158"/>
                  <a:pt x="2288148" y="129683"/>
                  <a:pt x="2293589" y="118584"/>
                </a:cubicBezTo>
                <a:lnTo>
                  <a:pt x="2301947" y="104531"/>
                </a:lnTo>
                <a:lnTo>
                  <a:pt x="2310080" y="96680"/>
                </a:lnTo>
                <a:lnTo>
                  <a:pt x="2311057" y="95730"/>
                </a:lnTo>
                <a:lnTo>
                  <a:pt x="2308050" y="101555"/>
                </a:lnTo>
                <a:cubicBezTo>
                  <a:pt x="2304037" y="109416"/>
                  <a:pt x="2299930" y="117128"/>
                  <a:pt x="2295358" y="124108"/>
                </a:cubicBezTo>
                <a:cubicBezTo>
                  <a:pt x="2285970" y="140433"/>
                  <a:pt x="2271801" y="157919"/>
                  <a:pt x="2263341" y="175701"/>
                </a:cubicBezTo>
                <a:cubicBezTo>
                  <a:pt x="2262112" y="178056"/>
                  <a:pt x="2261287" y="179749"/>
                  <a:pt x="2260793" y="180891"/>
                </a:cubicBezTo>
                <a:lnTo>
                  <a:pt x="2260591" y="181578"/>
                </a:lnTo>
                <a:lnTo>
                  <a:pt x="2262321" y="179582"/>
                </a:lnTo>
                <a:lnTo>
                  <a:pt x="2263119" y="179659"/>
                </a:lnTo>
                <a:lnTo>
                  <a:pt x="2263492" y="179255"/>
                </a:lnTo>
                <a:cubicBezTo>
                  <a:pt x="2267046" y="174559"/>
                  <a:pt x="2272643" y="166332"/>
                  <a:pt x="2275905" y="161634"/>
                </a:cubicBezTo>
                <a:cubicBezTo>
                  <a:pt x="2282429" y="152237"/>
                  <a:pt x="2290162" y="141542"/>
                  <a:pt x="2291768" y="138126"/>
                </a:cubicBezTo>
                <a:cubicBezTo>
                  <a:pt x="2294107" y="136317"/>
                  <a:pt x="2298977" y="132550"/>
                  <a:pt x="2300146" y="131646"/>
                </a:cubicBezTo>
                <a:cubicBezTo>
                  <a:pt x="2302727" y="127475"/>
                  <a:pt x="2303163" y="124961"/>
                  <a:pt x="2304421" y="121451"/>
                </a:cubicBezTo>
                <a:cubicBezTo>
                  <a:pt x="2305589" y="120547"/>
                  <a:pt x="2310373" y="119387"/>
                  <a:pt x="2312994" y="114822"/>
                </a:cubicBezTo>
                <a:cubicBezTo>
                  <a:pt x="2315574" y="110651"/>
                  <a:pt x="2320090" y="98092"/>
                  <a:pt x="2326566" y="90909"/>
                </a:cubicBezTo>
                <a:cubicBezTo>
                  <a:pt x="2336792" y="78648"/>
                  <a:pt x="2325558" y="100754"/>
                  <a:pt x="2322783" y="105076"/>
                </a:cubicBezTo>
                <a:cubicBezTo>
                  <a:pt x="2319921" y="112004"/>
                  <a:pt x="2315003" y="117983"/>
                  <a:pt x="2313397" y="121400"/>
                </a:cubicBezTo>
                <a:cubicBezTo>
                  <a:pt x="2313154" y="123762"/>
                  <a:pt x="2315163" y="126925"/>
                  <a:pt x="2313752" y="130192"/>
                </a:cubicBezTo>
                <a:cubicBezTo>
                  <a:pt x="2312566" y="135641"/>
                  <a:pt x="2307553" y="143416"/>
                  <a:pt x="2301694" y="151573"/>
                </a:cubicBezTo>
                <a:lnTo>
                  <a:pt x="2284617" y="175168"/>
                </a:lnTo>
                <a:lnTo>
                  <a:pt x="2284932" y="174615"/>
                </a:lnTo>
                <a:lnTo>
                  <a:pt x="2285706" y="173294"/>
                </a:lnTo>
                <a:cubicBezTo>
                  <a:pt x="2285845" y="173048"/>
                  <a:pt x="2285760" y="173176"/>
                  <a:pt x="2285520" y="173577"/>
                </a:cubicBezTo>
                <a:lnTo>
                  <a:pt x="2284932" y="174615"/>
                </a:lnTo>
                <a:lnTo>
                  <a:pt x="2284558" y="175251"/>
                </a:lnTo>
                <a:lnTo>
                  <a:pt x="2284617" y="175168"/>
                </a:lnTo>
                <a:lnTo>
                  <a:pt x="2282749" y="178463"/>
                </a:lnTo>
                <a:cubicBezTo>
                  <a:pt x="2280371" y="182840"/>
                  <a:pt x="2277650" y="188389"/>
                  <a:pt x="2278873" y="188713"/>
                </a:cubicBezTo>
                <a:cubicBezTo>
                  <a:pt x="2281897" y="190726"/>
                  <a:pt x="2289429" y="171483"/>
                  <a:pt x="2289429" y="171483"/>
                </a:cubicBezTo>
                <a:cubicBezTo>
                  <a:pt x="2302518" y="152296"/>
                  <a:pt x="2311905" y="135972"/>
                  <a:pt x="2323629" y="117839"/>
                </a:cubicBezTo>
                <a:cubicBezTo>
                  <a:pt x="2326403" y="113518"/>
                  <a:pt x="2331275" y="109751"/>
                  <a:pt x="2336387" y="103621"/>
                </a:cubicBezTo>
                <a:cubicBezTo>
                  <a:pt x="2341742" y="95128"/>
                  <a:pt x="2342072" y="90159"/>
                  <a:pt x="2347870" y="87851"/>
                </a:cubicBezTo>
                <a:cubicBezTo>
                  <a:pt x="2352653" y="86691"/>
                  <a:pt x="2355435" y="91069"/>
                  <a:pt x="2357774" y="89260"/>
                </a:cubicBezTo>
                <a:cubicBezTo>
                  <a:pt x="2363813" y="84589"/>
                  <a:pt x="2374121" y="61024"/>
                  <a:pt x="2379322" y="52290"/>
                </a:cubicBezTo>
                <a:lnTo>
                  <a:pt x="2387646" y="38084"/>
                </a:lnTo>
                <a:lnTo>
                  <a:pt x="2389400" y="37166"/>
                </a:lnTo>
                <a:lnTo>
                  <a:pt x="2394182" y="34070"/>
                </a:lnTo>
                <a:lnTo>
                  <a:pt x="2391656" y="38716"/>
                </a:lnTo>
                <a:cubicBezTo>
                  <a:pt x="2379387" y="60851"/>
                  <a:pt x="2366790" y="83557"/>
                  <a:pt x="2353661" y="108396"/>
                </a:cubicBezTo>
                <a:lnTo>
                  <a:pt x="2350353" y="114331"/>
                </a:lnTo>
                <a:lnTo>
                  <a:pt x="2351369" y="114272"/>
                </a:lnTo>
                <a:cubicBezTo>
                  <a:pt x="2359598" y="120223"/>
                  <a:pt x="2338031" y="144940"/>
                  <a:pt x="2326734" y="156926"/>
                </a:cubicBezTo>
                <a:lnTo>
                  <a:pt x="2325891" y="157800"/>
                </a:lnTo>
                <a:lnTo>
                  <a:pt x="2325506" y="158536"/>
                </a:lnTo>
                <a:cubicBezTo>
                  <a:pt x="2323708" y="162220"/>
                  <a:pt x="2323868" y="163030"/>
                  <a:pt x="2328613" y="156778"/>
                </a:cubicBezTo>
                <a:cubicBezTo>
                  <a:pt x="2340444" y="141101"/>
                  <a:pt x="2324339" y="166973"/>
                  <a:pt x="2322928" y="170240"/>
                </a:cubicBezTo>
                <a:cubicBezTo>
                  <a:pt x="2322491" y="172754"/>
                  <a:pt x="2322845" y="181544"/>
                  <a:pt x="2324942" y="182099"/>
                </a:cubicBezTo>
                <a:cubicBezTo>
                  <a:pt x="2326112" y="181195"/>
                  <a:pt x="2347660" y="144224"/>
                  <a:pt x="2350435" y="139902"/>
                </a:cubicBezTo>
                <a:cubicBezTo>
                  <a:pt x="2358128" y="129601"/>
                  <a:pt x="2364693" y="119812"/>
                  <a:pt x="2370975" y="112778"/>
                </a:cubicBezTo>
                <a:cubicBezTo>
                  <a:pt x="2372144" y="111873"/>
                  <a:pt x="2376772" y="110470"/>
                  <a:pt x="2377942" y="109566"/>
                </a:cubicBezTo>
                <a:cubicBezTo>
                  <a:pt x="2387927" y="99669"/>
                  <a:pt x="2392764" y="73443"/>
                  <a:pt x="2396870" y="77160"/>
                </a:cubicBezTo>
                <a:cubicBezTo>
                  <a:pt x="2396870" y="77160"/>
                  <a:pt x="2395216" y="82790"/>
                  <a:pt x="2394732" y="87516"/>
                </a:cubicBezTo>
                <a:lnTo>
                  <a:pt x="2394327" y="86670"/>
                </a:lnTo>
                <a:lnTo>
                  <a:pt x="2394975" y="85153"/>
                </a:lnTo>
                <a:cubicBezTo>
                  <a:pt x="2394390" y="85605"/>
                  <a:pt x="2394098" y="85831"/>
                  <a:pt x="2394067" y="86126"/>
                </a:cubicBezTo>
                <a:lnTo>
                  <a:pt x="2394327" y="86670"/>
                </a:lnTo>
                <a:lnTo>
                  <a:pt x="2393138" y="89459"/>
                </a:lnTo>
                <a:lnTo>
                  <a:pt x="2391887" y="90985"/>
                </a:lnTo>
                <a:cubicBezTo>
                  <a:pt x="2391257" y="92107"/>
                  <a:pt x="2390943" y="92984"/>
                  <a:pt x="2390943" y="92984"/>
                </a:cubicBezTo>
                <a:cubicBezTo>
                  <a:pt x="2390943" y="92984"/>
                  <a:pt x="2391638" y="94078"/>
                  <a:pt x="2392152" y="95631"/>
                </a:cubicBezTo>
                <a:lnTo>
                  <a:pt x="2392225" y="98863"/>
                </a:lnTo>
                <a:lnTo>
                  <a:pt x="2409640" y="76162"/>
                </a:lnTo>
                <a:cubicBezTo>
                  <a:pt x="2405922" y="82794"/>
                  <a:pt x="2401637" y="89798"/>
                  <a:pt x="2396964" y="97092"/>
                </a:cubicBezTo>
                <a:lnTo>
                  <a:pt x="2385301" y="114704"/>
                </a:lnTo>
                <a:lnTo>
                  <a:pt x="2383741" y="117321"/>
                </a:lnTo>
                <a:cubicBezTo>
                  <a:pt x="2379940" y="123342"/>
                  <a:pt x="2376022" y="129183"/>
                  <a:pt x="2374514" y="132524"/>
                </a:cubicBezTo>
                <a:cubicBezTo>
                  <a:pt x="2373344" y="133429"/>
                  <a:pt x="2375354" y="136589"/>
                  <a:pt x="2375113" y="138952"/>
                </a:cubicBezTo>
                <a:cubicBezTo>
                  <a:pt x="2372780" y="149458"/>
                  <a:pt x="2359006" y="164824"/>
                  <a:pt x="2353564" y="175923"/>
                </a:cubicBezTo>
                <a:cubicBezTo>
                  <a:pt x="2346844" y="185471"/>
                  <a:pt x="2337787" y="196827"/>
                  <a:pt x="2329765" y="212096"/>
                </a:cubicBezTo>
                <a:cubicBezTo>
                  <a:pt x="2329765" y="212096"/>
                  <a:pt x="2328158" y="215514"/>
                  <a:pt x="2329240" y="217215"/>
                </a:cubicBezTo>
                <a:cubicBezTo>
                  <a:pt x="2332019" y="217244"/>
                  <a:pt x="2336883" y="210037"/>
                  <a:pt x="2341546" y="202170"/>
                </a:cubicBezTo>
                <a:lnTo>
                  <a:pt x="2344433" y="197117"/>
                </a:lnTo>
                <a:lnTo>
                  <a:pt x="2343058" y="198464"/>
                </a:lnTo>
                <a:lnTo>
                  <a:pt x="2344959" y="196199"/>
                </a:lnTo>
                <a:lnTo>
                  <a:pt x="2348104" y="190696"/>
                </a:lnTo>
                <a:cubicBezTo>
                  <a:pt x="2350048" y="187254"/>
                  <a:pt x="2351657" y="184469"/>
                  <a:pt x="2352643" y="183163"/>
                </a:cubicBezTo>
                <a:cubicBezTo>
                  <a:pt x="2372937" y="154052"/>
                  <a:pt x="2391303" y="124075"/>
                  <a:pt x="2408989" y="93490"/>
                </a:cubicBezTo>
                <a:lnTo>
                  <a:pt x="2435430" y="46289"/>
                </a:lnTo>
                <a:lnTo>
                  <a:pt x="2438542" y="44080"/>
                </a:lnTo>
                <a:lnTo>
                  <a:pt x="2445510" y="38481"/>
                </a:lnTo>
                <a:lnTo>
                  <a:pt x="2438182" y="53916"/>
                </a:lnTo>
                <a:lnTo>
                  <a:pt x="2447385" y="40221"/>
                </a:lnTo>
                <a:lnTo>
                  <a:pt x="2450183" y="43074"/>
                </a:lnTo>
                <a:lnTo>
                  <a:pt x="2454366" y="39165"/>
                </a:lnTo>
                <a:lnTo>
                  <a:pt x="2447066" y="53465"/>
                </a:lnTo>
                <a:lnTo>
                  <a:pt x="2444129" y="57513"/>
                </a:lnTo>
                <a:cubicBezTo>
                  <a:pt x="2443115" y="58770"/>
                  <a:pt x="2442419" y="59431"/>
                  <a:pt x="2442293" y="59081"/>
                </a:cubicBezTo>
                <a:lnTo>
                  <a:pt x="2443922" y="59626"/>
                </a:lnTo>
                <a:lnTo>
                  <a:pt x="2434154" y="78760"/>
                </a:lnTo>
                <a:lnTo>
                  <a:pt x="2429682" y="83380"/>
                </a:lnTo>
                <a:cubicBezTo>
                  <a:pt x="2426789" y="86267"/>
                  <a:pt x="2423415" y="89501"/>
                  <a:pt x="2419028" y="93511"/>
                </a:cubicBezTo>
                <a:cubicBezTo>
                  <a:pt x="2417193" y="95749"/>
                  <a:pt x="2398478" y="112206"/>
                  <a:pt x="2407714" y="107317"/>
                </a:cubicBezTo>
                <a:cubicBezTo>
                  <a:pt x="2414417" y="103334"/>
                  <a:pt x="2425927" y="89459"/>
                  <a:pt x="2430099" y="86383"/>
                </a:cubicBezTo>
                <a:lnTo>
                  <a:pt x="2430369" y="86175"/>
                </a:lnTo>
                <a:lnTo>
                  <a:pt x="2427707" y="91391"/>
                </a:lnTo>
                <a:cubicBezTo>
                  <a:pt x="2420536" y="107089"/>
                  <a:pt x="2411354" y="120990"/>
                  <a:pt x="2402287" y="135073"/>
                </a:cubicBezTo>
                <a:lnTo>
                  <a:pt x="2395918" y="145413"/>
                </a:lnTo>
                <a:lnTo>
                  <a:pt x="2409756" y="131563"/>
                </a:lnTo>
                <a:cubicBezTo>
                  <a:pt x="2420023" y="120736"/>
                  <a:pt x="2430387" y="109642"/>
                  <a:pt x="2441052" y="99232"/>
                </a:cubicBezTo>
                <a:cubicBezTo>
                  <a:pt x="2452828" y="88556"/>
                  <a:pt x="2464215" y="77558"/>
                  <a:pt x="2475289" y="67068"/>
                </a:cubicBezTo>
                <a:cubicBezTo>
                  <a:pt x="2486364" y="56576"/>
                  <a:pt x="2497126" y="46593"/>
                  <a:pt x="2507652" y="37946"/>
                </a:cubicBezTo>
                <a:cubicBezTo>
                  <a:pt x="2496808" y="50001"/>
                  <a:pt x="2483739" y="62592"/>
                  <a:pt x="2471225" y="73663"/>
                </a:cubicBezTo>
                <a:lnTo>
                  <a:pt x="2459407" y="86067"/>
                </a:lnTo>
                <a:cubicBezTo>
                  <a:pt x="2460495" y="89104"/>
                  <a:pt x="2470980" y="80340"/>
                  <a:pt x="2472814" y="78102"/>
                </a:cubicBezTo>
                <a:cubicBezTo>
                  <a:pt x="2500846" y="53300"/>
                  <a:pt x="2529788" y="20000"/>
                  <a:pt x="2556684" y="614"/>
                </a:cubicBezTo>
                <a:close/>
                <a:moveTo>
                  <a:pt x="2567230" y="0"/>
                </a:moveTo>
                <a:lnTo>
                  <a:pt x="2563198" y="4051"/>
                </a:lnTo>
                <a:lnTo>
                  <a:pt x="2563798" y="3002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48681872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204666" y="684513"/>
            <a:ext cx="5237812" cy="5594752"/>
          </a:xfrm>
          <a:custGeom>
            <a:avLst/>
            <a:gdLst>
              <a:gd name="connsiteX0" fmla="*/ 2227642 w 5237812"/>
              <a:gd name="connsiteY0" fmla="*/ 5450597 h 5594752"/>
              <a:gd name="connsiteX1" fmla="*/ 2229248 w 5237812"/>
              <a:gd name="connsiteY1" fmla="*/ 5450858 h 5594752"/>
              <a:gd name="connsiteX2" fmla="*/ 2229642 w 5237812"/>
              <a:gd name="connsiteY2" fmla="*/ 5454245 h 5594752"/>
              <a:gd name="connsiteX3" fmla="*/ 2228774 w 5237812"/>
              <a:gd name="connsiteY3" fmla="*/ 5453328 h 5594752"/>
              <a:gd name="connsiteX4" fmla="*/ 2227642 w 5237812"/>
              <a:gd name="connsiteY4" fmla="*/ 5450597 h 5594752"/>
              <a:gd name="connsiteX5" fmla="*/ 2594727 w 5237812"/>
              <a:gd name="connsiteY5" fmla="*/ 5341648 h 5594752"/>
              <a:gd name="connsiteX6" fmla="*/ 2589281 w 5237812"/>
              <a:gd name="connsiteY6" fmla="*/ 5347330 h 5594752"/>
              <a:gd name="connsiteX7" fmla="*/ 2582306 w 5237812"/>
              <a:gd name="connsiteY7" fmla="*/ 5351001 h 5594752"/>
              <a:gd name="connsiteX8" fmla="*/ 2589281 w 5237812"/>
              <a:gd name="connsiteY8" fmla="*/ 5347330 h 5594752"/>
              <a:gd name="connsiteX9" fmla="*/ 2594727 w 5237812"/>
              <a:gd name="connsiteY9" fmla="*/ 5341648 h 5594752"/>
              <a:gd name="connsiteX10" fmla="*/ 2493833 w 5237812"/>
              <a:gd name="connsiteY10" fmla="*/ 5219367 h 5594752"/>
              <a:gd name="connsiteX11" fmla="*/ 2496379 w 5237812"/>
              <a:gd name="connsiteY11" fmla="*/ 5238446 h 5594752"/>
              <a:gd name="connsiteX12" fmla="*/ 2493862 w 5237812"/>
              <a:gd name="connsiteY12" fmla="*/ 5229883 h 5594752"/>
              <a:gd name="connsiteX13" fmla="*/ 2236695 w 5237812"/>
              <a:gd name="connsiteY13" fmla="*/ 5188497 h 5594752"/>
              <a:gd name="connsiteX14" fmla="*/ 2241687 w 5237812"/>
              <a:gd name="connsiteY14" fmla="*/ 5222906 h 5594752"/>
              <a:gd name="connsiteX15" fmla="*/ 2234367 w 5237812"/>
              <a:gd name="connsiteY15" fmla="*/ 5224173 h 5594752"/>
              <a:gd name="connsiteX16" fmla="*/ 2236695 w 5237812"/>
              <a:gd name="connsiteY16" fmla="*/ 5188497 h 5594752"/>
              <a:gd name="connsiteX17" fmla="*/ 2042187 w 5237812"/>
              <a:gd name="connsiteY17" fmla="*/ 5173375 h 5594752"/>
              <a:gd name="connsiteX18" fmla="*/ 2048042 w 5237812"/>
              <a:gd name="connsiteY18" fmla="*/ 5181727 h 5594752"/>
              <a:gd name="connsiteX19" fmla="*/ 2042187 w 5237812"/>
              <a:gd name="connsiteY19" fmla="*/ 5173375 h 5594752"/>
              <a:gd name="connsiteX20" fmla="*/ 2100636 w 5237812"/>
              <a:gd name="connsiteY20" fmla="*/ 5172218 h 5594752"/>
              <a:gd name="connsiteX21" fmla="*/ 2107125 w 5237812"/>
              <a:gd name="connsiteY21" fmla="*/ 5184076 h 5594752"/>
              <a:gd name="connsiteX22" fmla="*/ 2100636 w 5237812"/>
              <a:gd name="connsiteY22" fmla="*/ 5172218 h 5594752"/>
              <a:gd name="connsiteX23" fmla="*/ 2105983 w 5237812"/>
              <a:gd name="connsiteY23" fmla="*/ 5151583 h 5594752"/>
              <a:gd name="connsiteX24" fmla="*/ 2109197 w 5237812"/>
              <a:gd name="connsiteY24" fmla="*/ 5161362 h 5594752"/>
              <a:gd name="connsiteX25" fmla="*/ 2107669 w 5237812"/>
              <a:gd name="connsiteY25" fmla="*/ 5156713 h 5594752"/>
              <a:gd name="connsiteX26" fmla="*/ 2105123 w 5237812"/>
              <a:gd name="connsiteY26" fmla="*/ 5148965 h 5594752"/>
              <a:gd name="connsiteX27" fmla="*/ 2105983 w 5237812"/>
              <a:gd name="connsiteY27" fmla="*/ 5151583 h 5594752"/>
              <a:gd name="connsiteX28" fmla="*/ 2105950 w 5237812"/>
              <a:gd name="connsiteY28" fmla="*/ 5151484 h 5594752"/>
              <a:gd name="connsiteX29" fmla="*/ 2105123 w 5237812"/>
              <a:gd name="connsiteY29" fmla="*/ 5148965 h 5594752"/>
              <a:gd name="connsiteX30" fmla="*/ 1994298 w 5237812"/>
              <a:gd name="connsiteY30" fmla="*/ 5132807 h 5594752"/>
              <a:gd name="connsiteX31" fmla="*/ 1995603 w 5237812"/>
              <a:gd name="connsiteY31" fmla="*/ 5134296 h 5594752"/>
              <a:gd name="connsiteX32" fmla="*/ 1995022 w 5237812"/>
              <a:gd name="connsiteY32" fmla="*/ 5140161 h 5594752"/>
              <a:gd name="connsiteX33" fmla="*/ 1994450 w 5237812"/>
              <a:gd name="connsiteY33" fmla="*/ 5139655 h 5594752"/>
              <a:gd name="connsiteX34" fmla="*/ 1994298 w 5237812"/>
              <a:gd name="connsiteY34" fmla="*/ 5132807 h 5594752"/>
              <a:gd name="connsiteX35" fmla="*/ 1995335 w 5237812"/>
              <a:gd name="connsiteY35" fmla="*/ 5114520 h 5594752"/>
              <a:gd name="connsiteX36" fmla="*/ 1997360 w 5237812"/>
              <a:gd name="connsiteY36" fmla="*/ 5116526 h 5594752"/>
              <a:gd name="connsiteX37" fmla="*/ 1996787 w 5237812"/>
              <a:gd name="connsiteY37" fmla="*/ 5122312 h 5594752"/>
              <a:gd name="connsiteX38" fmla="*/ 1995576 w 5237812"/>
              <a:gd name="connsiteY38" fmla="*/ 5121354 h 5594752"/>
              <a:gd name="connsiteX39" fmla="*/ 1995335 w 5237812"/>
              <a:gd name="connsiteY39" fmla="*/ 5114520 h 5594752"/>
              <a:gd name="connsiteX40" fmla="*/ 1958293 w 5237812"/>
              <a:gd name="connsiteY40" fmla="*/ 5102145 h 5594752"/>
              <a:gd name="connsiteX41" fmla="*/ 1963662 w 5237812"/>
              <a:gd name="connsiteY41" fmla="*/ 5111559 h 5594752"/>
              <a:gd name="connsiteX42" fmla="*/ 1957806 w 5237812"/>
              <a:gd name="connsiteY42" fmla="*/ 5103205 h 5594752"/>
              <a:gd name="connsiteX43" fmla="*/ 1958293 w 5237812"/>
              <a:gd name="connsiteY43" fmla="*/ 5102145 h 5594752"/>
              <a:gd name="connsiteX44" fmla="*/ 1997076 w 5237812"/>
              <a:gd name="connsiteY44" fmla="*/ 5096106 h 5594752"/>
              <a:gd name="connsiteX45" fmla="*/ 1999214 w 5237812"/>
              <a:gd name="connsiteY45" fmla="*/ 5098548 h 5594752"/>
              <a:gd name="connsiteX46" fmla="*/ 1998599 w 5237812"/>
              <a:gd name="connsiteY46" fmla="*/ 5104379 h 5594752"/>
              <a:gd name="connsiteX47" fmla="*/ 1996966 w 5237812"/>
              <a:gd name="connsiteY47" fmla="*/ 5103004 h 5594752"/>
              <a:gd name="connsiteX48" fmla="*/ 1997076 w 5237812"/>
              <a:gd name="connsiteY48" fmla="*/ 5096106 h 5594752"/>
              <a:gd name="connsiteX49" fmla="*/ 2739260 w 5237812"/>
              <a:gd name="connsiteY49" fmla="*/ 5096098 h 5594752"/>
              <a:gd name="connsiteX50" fmla="*/ 2744148 w 5237812"/>
              <a:gd name="connsiteY50" fmla="*/ 5140198 h 5594752"/>
              <a:gd name="connsiteX51" fmla="*/ 2739260 w 5237812"/>
              <a:gd name="connsiteY51" fmla="*/ 5096098 h 5594752"/>
              <a:gd name="connsiteX52" fmla="*/ 2018767 w 5237812"/>
              <a:gd name="connsiteY52" fmla="*/ 5017586 h 5594752"/>
              <a:gd name="connsiteX53" fmla="*/ 2021194 w 5237812"/>
              <a:gd name="connsiteY53" fmla="*/ 5020098 h 5594752"/>
              <a:gd name="connsiteX54" fmla="*/ 2020537 w 5237812"/>
              <a:gd name="connsiteY54" fmla="*/ 5029605 h 5594752"/>
              <a:gd name="connsiteX55" fmla="*/ 2019122 w 5237812"/>
              <a:gd name="connsiteY55" fmla="*/ 5026468 h 5594752"/>
              <a:gd name="connsiteX56" fmla="*/ 2017858 w 5237812"/>
              <a:gd name="connsiteY56" fmla="*/ 5026352 h 5594752"/>
              <a:gd name="connsiteX57" fmla="*/ 2958802 w 5237812"/>
              <a:gd name="connsiteY57" fmla="*/ 4898496 h 5594752"/>
              <a:gd name="connsiteX58" fmla="*/ 2958830 w 5237812"/>
              <a:gd name="connsiteY58" fmla="*/ 4900084 h 5594752"/>
              <a:gd name="connsiteX59" fmla="*/ 2956972 w 5237812"/>
              <a:gd name="connsiteY59" fmla="*/ 4905779 h 5594752"/>
              <a:gd name="connsiteX60" fmla="*/ 2012881 w 5237812"/>
              <a:gd name="connsiteY60" fmla="*/ 4880748 h 5594752"/>
              <a:gd name="connsiteX61" fmla="*/ 2007876 w 5237812"/>
              <a:gd name="connsiteY61" fmla="*/ 4883485 h 5594752"/>
              <a:gd name="connsiteX62" fmla="*/ 2012881 w 5237812"/>
              <a:gd name="connsiteY62" fmla="*/ 4880748 h 5594752"/>
              <a:gd name="connsiteX63" fmla="*/ 2796279 w 5237812"/>
              <a:gd name="connsiteY63" fmla="*/ 4874998 h 5594752"/>
              <a:gd name="connsiteX64" fmla="*/ 2796520 w 5237812"/>
              <a:gd name="connsiteY64" fmla="*/ 4875545 h 5594752"/>
              <a:gd name="connsiteX65" fmla="*/ 2795984 w 5237812"/>
              <a:gd name="connsiteY65" fmla="*/ 4875252 h 5594752"/>
              <a:gd name="connsiteX66" fmla="*/ 2993269 w 5237812"/>
              <a:gd name="connsiteY66" fmla="*/ 4842345 h 5594752"/>
              <a:gd name="connsiteX67" fmla="*/ 2993790 w 5237812"/>
              <a:gd name="connsiteY67" fmla="*/ 4844404 h 5594752"/>
              <a:gd name="connsiteX68" fmla="*/ 2991490 w 5237812"/>
              <a:gd name="connsiteY68" fmla="*/ 4847573 h 5594752"/>
              <a:gd name="connsiteX69" fmla="*/ 2993269 w 5237812"/>
              <a:gd name="connsiteY69" fmla="*/ 4842345 h 5594752"/>
              <a:gd name="connsiteX70" fmla="*/ 2995048 w 5237812"/>
              <a:gd name="connsiteY70" fmla="*/ 4837117 h 5594752"/>
              <a:gd name="connsiteX71" fmla="*/ 2995569 w 5237812"/>
              <a:gd name="connsiteY71" fmla="*/ 4839177 h 5594752"/>
              <a:gd name="connsiteX72" fmla="*/ 2993269 w 5237812"/>
              <a:gd name="connsiteY72" fmla="*/ 4842345 h 5594752"/>
              <a:gd name="connsiteX73" fmla="*/ 2995048 w 5237812"/>
              <a:gd name="connsiteY73" fmla="*/ 4837117 h 5594752"/>
              <a:gd name="connsiteX74" fmla="*/ 2842236 w 5237812"/>
              <a:gd name="connsiteY74" fmla="*/ 4834491 h 5594752"/>
              <a:gd name="connsiteX75" fmla="*/ 2842625 w 5237812"/>
              <a:gd name="connsiteY75" fmla="*/ 4836397 h 5594752"/>
              <a:gd name="connsiteX76" fmla="*/ 2842828 w 5237812"/>
              <a:gd name="connsiteY76" fmla="*/ 4837910 h 5594752"/>
              <a:gd name="connsiteX77" fmla="*/ 2842335 w 5237812"/>
              <a:gd name="connsiteY77" fmla="*/ 4841176 h 5594752"/>
              <a:gd name="connsiteX78" fmla="*/ 2842236 w 5237812"/>
              <a:gd name="connsiteY78" fmla="*/ 4834491 h 5594752"/>
              <a:gd name="connsiteX79" fmla="*/ 2882332 w 5237812"/>
              <a:gd name="connsiteY79" fmla="*/ 4827665 h 5594752"/>
              <a:gd name="connsiteX80" fmla="*/ 2882192 w 5237812"/>
              <a:gd name="connsiteY80" fmla="*/ 4830975 h 5594752"/>
              <a:gd name="connsiteX81" fmla="*/ 2882993 w 5237812"/>
              <a:gd name="connsiteY81" fmla="*/ 4833124 h 5594752"/>
              <a:gd name="connsiteX82" fmla="*/ 2885883 w 5237812"/>
              <a:gd name="connsiteY82" fmla="*/ 4873142 h 5594752"/>
              <a:gd name="connsiteX83" fmla="*/ 2882993 w 5237812"/>
              <a:gd name="connsiteY83" fmla="*/ 4833124 h 5594752"/>
              <a:gd name="connsiteX84" fmla="*/ 2666708 w 5237812"/>
              <a:gd name="connsiteY84" fmla="*/ 4822947 h 5594752"/>
              <a:gd name="connsiteX85" fmla="*/ 2666663 w 5237812"/>
              <a:gd name="connsiteY85" fmla="*/ 4863721 h 5594752"/>
              <a:gd name="connsiteX86" fmla="*/ 2665263 w 5237812"/>
              <a:gd name="connsiteY86" fmla="*/ 4868336 h 5594752"/>
              <a:gd name="connsiteX87" fmla="*/ 2663220 w 5237812"/>
              <a:gd name="connsiteY87" fmla="*/ 4873671 h 5594752"/>
              <a:gd name="connsiteX88" fmla="*/ 2661988 w 5237812"/>
              <a:gd name="connsiteY88" fmla="*/ 4853946 h 5594752"/>
              <a:gd name="connsiteX89" fmla="*/ 2661597 w 5237812"/>
              <a:gd name="connsiteY89" fmla="*/ 4835080 h 5594752"/>
              <a:gd name="connsiteX90" fmla="*/ 2665310 w 5237812"/>
              <a:gd name="connsiteY90" fmla="*/ 4826788 h 5594752"/>
              <a:gd name="connsiteX91" fmla="*/ 2998748 w 5237812"/>
              <a:gd name="connsiteY91" fmla="*/ 4822903 h 5594752"/>
              <a:gd name="connsiteX92" fmla="*/ 2998402 w 5237812"/>
              <a:gd name="connsiteY92" fmla="*/ 4829533 h 5594752"/>
              <a:gd name="connsiteX93" fmla="*/ 2995048 w 5237812"/>
              <a:gd name="connsiteY93" fmla="*/ 4837117 h 5594752"/>
              <a:gd name="connsiteX94" fmla="*/ 2998748 w 5237812"/>
              <a:gd name="connsiteY94" fmla="*/ 4822903 h 5594752"/>
              <a:gd name="connsiteX95" fmla="*/ 2198139 w 5237812"/>
              <a:gd name="connsiteY95" fmla="*/ 4791503 h 5594752"/>
              <a:gd name="connsiteX96" fmla="*/ 2191392 w 5237812"/>
              <a:gd name="connsiteY96" fmla="*/ 4838143 h 5594752"/>
              <a:gd name="connsiteX97" fmla="*/ 2197175 w 5237812"/>
              <a:gd name="connsiteY97" fmla="*/ 4867061 h 5594752"/>
              <a:gd name="connsiteX98" fmla="*/ 2203085 w 5237812"/>
              <a:gd name="connsiteY98" fmla="*/ 4902132 h 5594752"/>
              <a:gd name="connsiteX99" fmla="*/ 2207537 w 5237812"/>
              <a:gd name="connsiteY99" fmla="*/ 4835120 h 5594752"/>
              <a:gd name="connsiteX100" fmla="*/ 2206130 w 5237812"/>
              <a:gd name="connsiteY100" fmla="*/ 4828138 h 5594752"/>
              <a:gd name="connsiteX101" fmla="*/ 2199312 w 5237812"/>
              <a:gd name="connsiteY101" fmla="*/ 4796860 h 5594752"/>
              <a:gd name="connsiteX102" fmla="*/ 2258304 w 5237812"/>
              <a:gd name="connsiteY102" fmla="*/ 4791056 h 5594752"/>
              <a:gd name="connsiteX103" fmla="*/ 2256320 w 5237812"/>
              <a:gd name="connsiteY103" fmla="*/ 4800965 h 5594752"/>
              <a:gd name="connsiteX104" fmla="*/ 2255918 w 5237812"/>
              <a:gd name="connsiteY104" fmla="*/ 4802556 h 5594752"/>
              <a:gd name="connsiteX105" fmla="*/ 2258190 w 5237812"/>
              <a:gd name="connsiteY105" fmla="*/ 4812228 h 5594752"/>
              <a:gd name="connsiteX106" fmla="*/ 2259695 w 5237812"/>
              <a:gd name="connsiteY106" fmla="*/ 4799036 h 5594752"/>
              <a:gd name="connsiteX107" fmla="*/ 2259144 w 5237812"/>
              <a:gd name="connsiteY107" fmla="*/ 4811267 h 5594752"/>
              <a:gd name="connsiteX108" fmla="*/ 2258401 w 5237812"/>
              <a:gd name="connsiteY108" fmla="*/ 4813130 h 5594752"/>
              <a:gd name="connsiteX109" fmla="*/ 2264143 w 5237812"/>
              <a:gd name="connsiteY109" fmla="*/ 4837575 h 5594752"/>
              <a:gd name="connsiteX110" fmla="*/ 2265228 w 5237812"/>
              <a:gd name="connsiteY110" fmla="*/ 4827175 h 5594752"/>
              <a:gd name="connsiteX111" fmla="*/ 2264484 w 5237812"/>
              <a:gd name="connsiteY111" fmla="*/ 4822882 h 5594752"/>
              <a:gd name="connsiteX112" fmla="*/ 2690688 w 5237812"/>
              <a:gd name="connsiteY112" fmla="*/ 4780580 h 5594752"/>
              <a:gd name="connsiteX113" fmla="*/ 2692657 w 5237812"/>
              <a:gd name="connsiteY113" fmla="*/ 4801833 h 5594752"/>
              <a:gd name="connsiteX114" fmla="*/ 2694527 w 5237812"/>
              <a:gd name="connsiteY114" fmla="*/ 4811502 h 5594752"/>
              <a:gd name="connsiteX115" fmla="*/ 2695194 w 5237812"/>
              <a:gd name="connsiteY115" fmla="*/ 4801212 h 5594752"/>
              <a:gd name="connsiteX116" fmla="*/ 2692049 w 5237812"/>
              <a:gd name="connsiteY116" fmla="*/ 4782281 h 5594752"/>
              <a:gd name="connsiteX117" fmla="*/ 2929071 w 5237812"/>
              <a:gd name="connsiteY117" fmla="*/ 4778620 h 5594752"/>
              <a:gd name="connsiteX118" fmla="*/ 2983352 w 5237812"/>
              <a:gd name="connsiteY118" fmla="*/ 5123557 h 5594752"/>
              <a:gd name="connsiteX119" fmla="*/ 3017968 w 5237812"/>
              <a:gd name="connsiteY119" fmla="*/ 5443860 h 5594752"/>
              <a:gd name="connsiteX120" fmla="*/ 2996006 w 5237812"/>
              <a:gd name="connsiteY120" fmla="*/ 5319846 h 5594752"/>
              <a:gd name="connsiteX121" fmla="*/ 2988050 w 5237812"/>
              <a:gd name="connsiteY121" fmla="*/ 5266378 h 5594752"/>
              <a:gd name="connsiteX122" fmla="*/ 2984952 w 5237812"/>
              <a:gd name="connsiteY122" fmla="*/ 5233782 h 5594752"/>
              <a:gd name="connsiteX123" fmla="*/ 2982285 w 5237812"/>
              <a:gd name="connsiteY123" fmla="*/ 5227622 h 5594752"/>
              <a:gd name="connsiteX124" fmla="*/ 2975000 w 5237812"/>
              <a:gd name="connsiteY124" fmla="*/ 5178659 h 5594752"/>
              <a:gd name="connsiteX125" fmla="*/ 2949792 w 5237812"/>
              <a:gd name="connsiteY125" fmla="*/ 5031073 h 5594752"/>
              <a:gd name="connsiteX126" fmla="*/ 2945517 w 5237812"/>
              <a:gd name="connsiteY126" fmla="*/ 5014227 h 5594752"/>
              <a:gd name="connsiteX127" fmla="*/ 2933179 w 5237812"/>
              <a:gd name="connsiteY127" fmla="*/ 4846677 h 5594752"/>
              <a:gd name="connsiteX128" fmla="*/ 2639465 w 5237812"/>
              <a:gd name="connsiteY128" fmla="*/ 4774254 h 5594752"/>
              <a:gd name="connsiteX129" fmla="*/ 2639985 w 5237812"/>
              <a:gd name="connsiteY129" fmla="*/ 4776312 h 5594752"/>
              <a:gd name="connsiteX130" fmla="*/ 2637687 w 5237812"/>
              <a:gd name="connsiteY130" fmla="*/ 4779481 h 5594752"/>
              <a:gd name="connsiteX131" fmla="*/ 2639465 w 5237812"/>
              <a:gd name="connsiteY131" fmla="*/ 4774254 h 5594752"/>
              <a:gd name="connsiteX132" fmla="*/ 2620741 w 5237812"/>
              <a:gd name="connsiteY132" fmla="*/ 4771838 h 5594752"/>
              <a:gd name="connsiteX133" fmla="*/ 2620397 w 5237812"/>
              <a:gd name="connsiteY133" fmla="*/ 4772022 h 5594752"/>
              <a:gd name="connsiteX134" fmla="*/ 2620482 w 5237812"/>
              <a:gd name="connsiteY134" fmla="*/ 4774049 h 5594752"/>
              <a:gd name="connsiteX135" fmla="*/ 2641244 w 5237812"/>
              <a:gd name="connsiteY135" fmla="*/ 4769025 h 5594752"/>
              <a:gd name="connsiteX136" fmla="*/ 2641764 w 5237812"/>
              <a:gd name="connsiteY136" fmla="*/ 4771084 h 5594752"/>
              <a:gd name="connsiteX137" fmla="*/ 2639465 w 5237812"/>
              <a:gd name="connsiteY137" fmla="*/ 4774254 h 5594752"/>
              <a:gd name="connsiteX138" fmla="*/ 2641244 w 5237812"/>
              <a:gd name="connsiteY138" fmla="*/ 4769025 h 5594752"/>
              <a:gd name="connsiteX139" fmla="*/ 2959775 w 5237812"/>
              <a:gd name="connsiteY139" fmla="*/ 4760437 h 5594752"/>
              <a:gd name="connsiteX140" fmla="*/ 2959459 w 5237812"/>
              <a:gd name="connsiteY140" fmla="*/ 4765249 h 5594752"/>
              <a:gd name="connsiteX141" fmla="*/ 2957138 w 5237812"/>
              <a:gd name="connsiteY141" fmla="*/ 4768817 h 5594752"/>
              <a:gd name="connsiteX142" fmla="*/ 2958194 w 5237812"/>
              <a:gd name="connsiteY142" fmla="*/ 4760878 h 5594752"/>
              <a:gd name="connsiteX143" fmla="*/ 2959775 w 5237812"/>
              <a:gd name="connsiteY143" fmla="*/ 4760437 h 5594752"/>
              <a:gd name="connsiteX144" fmla="*/ 2463115 w 5237812"/>
              <a:gd name="connsiteY144" fmla="*/ 4757595 h 5594752"/>
              <a:gd name="connsiteX145" fmla="*/ 2460569 w 5237812"/>
              <a:gd name="connsiteY145" fmla="*/ 4759447 h 5594752"/>
              <a:gd name="connsiteX146" fmla="*/ 2457125 w 5237812"/>
              <a:gd name="connsiteY146" fmla="*/ 4768405 h 5594752"/>
              <a:gd name="connsiteX147" fmla="*/ 2456649 w 5237812"/>
              <a:gd name="connsiteY147" fmla="*/ 4770210 h 5594752"/>
              <a:gd name="connsiteX148" fmla="*/ 2458041 w 5237812"/>
              <a:gd name="connsiteY148" fmla="*/ 4778913 h 5594752"/>
              <a:gd name="connsiteX149" fmla="*/ 2458860 w 5237812"/>
              <a:gd name="connsiteY149" fmla="*/ 4775779 h 5594752"/>
              <a:gd name="connsiteX150" fmla="*/ 2463115 w 5237812"/>
              <a:gd name="connsiteY150" fmla="*/ 4757595 h 5594752"/>
              <a:gd name="connsiteX151" fmla="*/ 2644945 w 5237812"/>
              <a:gd name="connsiteY151" fmla="*/ 4754811 h 5594752"/>
              <a:gd name="connsiteX152" fmla="*/ 2644598 w 5237812"/>
              <a:gd name="connsiteY152" fmla="*/ 4761441 h 5594752"/>
              <a:gd name="connsiteX153" fmla="*/ 2641244 w 5237812"/>
              <a:gd name="connsiteY153" fmla="*/ 4769025 h 5594752"/>
              <a:gd name="connsiteX154" fmla="*/ 2644945 w 5237812"/>
              <a:gd name="connsiteY154" fmla="*/ 4754811 h 5594752"/>
              <a:gd name="connsiteX155" fmla="*/ 2633917 w 5237812"/>
              <a:gd name="connsiteY155" fmla="*/ 4752634 h 5594752"/>
              <a:gd name="connsiteX156" fmla="*/ 2628429 w 5237812"/>
              <a:gd name="connsiteY156" fmla="*/ 4759619 h 5594752"/>
              <a:gd name="connsiteX157" fmla="*/ 2625961 w 5237812"/>
              <a:gd name="connsiteY157" fmla="*/ 4767819 h 5594752"/>
              <a:gd name="connsiteX158" fmla="*/ 2620880 w 5237812"/>
              <a:gd name="connsiteY158" fmla="*/ 4783396 h 5594752"/>
              <a:gd name="connsiteX159" fmla="*/ 2621279 w 5237812"/>
              <a:gd name="connsiteY159" fmla="*/ 4792815 h 5594752"/>
              <a:gd name="connsiteX160" fmla="*/ 2621828 w 5237812"/>
              <a:gd name="connsiteY160" fmla="*/ 4795968 h 5594752"/>
              <a:gd name="connsiteX161" fmla="*/ 2631155 w 5237812"/>
              <a:gd name="connsiteY161" fmla="*/ 4762679 h 5594752"/>
              <a:gd name="connsiteX162" fmla="*/ 3147211 w 5237812"/>
              <a:gd name="connsiteY162" fmla="*/ 4747567 h 5594752"/>
              <a:gd name="connsiteX163" fmla="*/ 3147729 w 5237812"/>
              <a:gd name="connsiteY163" fmla="*/ 4748789 h 5594752"/>
              <a:gd name="connsiteX164" fmla="*/ 3148143 w 5237812"/>
              <a:gd name="connsiteY164" fmla="*/ 4749766 h 5594752"/>
              <a:gd name="connsiteX165" fmla="*/ 2241543 w 5237812"/>
              <a:gd name="connsiteY165" fmla="*/ 4743265 h 5594752"/>
              <a:gd name="connsiteX166" fmla="*/ 2241522 w 5237812"/>
              <a:gd name="connsiteY166" fmla="*/ 4743326 h 5594752"/>
              <a:gd name="connsiteX167" fmla="*/ 2241822 w 5237812"/>
              <a:gd name="connsiteY167" fmla="*/ 4745685 h 5594752"/>
              <a:gd name="connsiteX168" fmla="*/ 2242067 w 5237812"/>
              <a:gd name="connsiteY168" fmla="*/ 4746958 h 5594752"/>
              <a:gd name="connsiteX169" fmla="*/ 3144415 w 5237812"/>
              <a:gd name="connsiteY169" fmla="*/ 4740972 h 5594752"/>
              <a:gd name="connsiteX170" fmla="*/ 3145658 w 5237812"/>
              <a:gd name="connsiteY170" fmla="*/ 4743903 h 5594752"/>
              <a:gd name="connsiteX171" fmla="*/ 3147211 w 5237812"/>
              <a:gd name="connsiteY171" fmla="*/ 4747567 h 5594752"/>
              <a:gd name="connsiteX172" fmla="*/ 2245126 w 5237812"/>
              <a:gd name="connsiteY172" fmla="*/ 4737407 h 5594752"/>
              <a:gd name="connsiteX173" fmla="*/ 2243172 w 5237812"/>
              <a:gd name="connsiteY173" fmla="*/ 4738593 h 5594752"/>
              <a:gd name="connsiteX174" fmla="*/ 2241810 w 5237812"/>
              <a:gd name="connsiteY174" fmla="*/ 4742498 h 5594752"/>
              <a:gd name="connsiteX175" fmla="*/ 2248415 w 5237812"/>
              <a:gd name="connsiteY175" fmla="*/ 4770617 h 5594752"/>
              <a:gd name="connsiteX176" fmla="*/ 2249081 w 5237812"/>
              <a:gd name="connsiteY176" fmla="*/ 4758121 h 5594752"/>
              <a:gd name="connsiteX177" fmla="*/ 2246872 w 5237812"/>
              <a:gd name="connsiteY177" fmla="*/ 4742260 h 5594752"/>
              <a:gd name="connsiteX178" fmla="*/ 2245126 w 5237812"/>
              <a:gd name="connsiteY178" fmla="*/ 4737407 h 5594752"/>
              <a:gd name="connsiteX179" fmla="*/ 3024599 w 5237812"/>
              <a:gd name="connsiteY179" fmla="*/ 4720293 h 5594752"/>
              <a:gd name="connsiteX180" fmla="*/ 3023253 w 5237812"/>
              <a:gd name="connsiteY180" fmla="*/ 4720481 h 5594752"/>
              <a:gd name="connsiteX181" fmla="*/ 3023455 w 5237812"/>
              <a:gd name="connsiteY181" fmla="*/ 4729458 h 5594752"/>
              <a:gd name="connsiteX182" fmla="*/ 3024599 w 5237812"/>
              <a:gd name="connsiteY182" fmla="*/ 4720293 h 5594752"/>
              <a:gd name="connsiteX183" fmla="*/ 2986419 w 5237812"/>
              <a:gd name="connsiteY183" fmla="*/ 4714393 h 5594752"/>
              <a:gd name="connsiteX184" fmla="*/ 2986266 w 5237812"/>
              <a:gd name="connsiteY184" fmla="*/ 4718804 h 5594752"/>
              <a:gd name="connsiteX185" fmla="*/ 2984072 w 5237812"/>
              <a:gd name="connsiteY185" fmla="*/ 4723383 h 5594752"/>
              <a:gd name="connsiteX186" fmla="*/ 2986419 w 5237812"/>
              <a:gd name="connsiteY186" fmla="*/ 4714393 h 5594752"/>
              <a:gd name="connsiteX187" fmla="*/ 2448350 w 5237812"/>
              <a:gd name="connsiteY187" fmla="*/ 4704635 h 5594752"/>
              <a:gd name="connsiteX188" fmla="*/ 2447887 w 5237812"/>
              <a:gd name="connsiteY188" fmla="*/ 4705551 h 5594752"/>
              <a:gd name="connsiteX189" fmla="*/ 2447494 w 5237812"/>
              <a:gd name="connsiteY189" fmla="*/ 4712981 h 5594752"/>
              <a:gd name="connsiteX190" fmla="*/ 2448158 w 5237812"/>
              <a:gd name="connsiteY190" fmla="*/ 4717133 h 5594752"/>
              <a:gd name="connsiteX191" fmla="*/ 2647920 w 5237812"/>
              <a:gd name="connsiteY191" fmla="*/ 4694891 h 5594752"/>
              <a:gd name="connsiteX192" fmla="*/ 2633219 w 5237812"/>
              <a:gd name="connsiteY192" fmla="*/ 4743714 h 5594752"/>
              <a:gd name="connsiteX193" fmla="*/ 2633280 w 5237812"/>
              <a:gd name="connsiteY193" fmla="*/ 4744319 h 5594752"/>
              <a:gd name="connsiteX194" fmla="*/ 2633941 w 5237812"/>
              <a:gd name="connsiteY194" fmla="*/ 4752545 h 5594752"/>
              <a:gd name="connsiteX195" fmla="*/ 2648705 w 5237812"/>
              <a:gd name="connsiteY195" fmla="*/ 4698848 h 5594752"/>
              <a:gd name="connsiteX196" fmla="*/ 3116664 w 5237812"/>
              <a:gd name="connsiteY196" fmla="*/ 4672711 h 5594752"/>
              <a:gd name="connsiteX197" fmla="*/ 3114679 w 5237812"/>
              <a:gd name="connsiteY197" fmla="*/ 4699200 h 5594752"/>
              <a:gd name="connsiteX198" fmla="*/ 3113743 w 5237812"/>
              <a:gd name="connsiteY198" fmla="*/ 4727857 h 5594752"/>
              <a:gd name="connsiteX199" fmla="*/ 3114284 w 5237812"/>
              <a:gd name="connsiteY199" fmla="*/ 4736345 h 5594752"/>
              <a:gd name="connsiteX200" fmla="*/ 2929599 w 5237812"/>
              <a:gd name="connsiteY200" fmla="*/ 4672475 h 5594752"/>
              <a:gd name="connsiteX201" fmla="*/ 2929465 w 5237812"/>
              <a:gd name="connsiteY201" fmla="*/ 4689628 h 5594752"/>
              <a:gd name="connsiteX202" fmla="*/ 2930890 w 5237812"/>
              <a:gd name="connsiteY202" fmla="*/ 4708538 h 5594752"/>
              <a:gd name="connsiteX203" fmla="*/ 2931458 w 5237812"/>
              <a:gd name="connsiteY203" fmla="*/ 4693587 h 5594752"/>
              <a:gd name="connsiteX204" fmla="*/ 2931450 w 5237812"/>
              <a:gd name="connsiteY204" fmla="*/ 4675989 h 5594752"/>
              <a:gd name="connsiteX205" fmla="*/ 2767856 w 5237812"/>
              <a:gd name="connsiteY205" fmla="*/ 4669751 h 5594752"/>
              <a:gd name="connsiteX206" fmla="*/ 2770535 w 5237812"/>
              <a:gd name="connsiteY206" fmla="*/ 4696321 h 5594752"/>
              <a:gd name="connsiteX207" fmla="*/ 2771595 w 5237812"/>
              <a:gd name="connsiteY207" fmla="*/ 4706781 h 5594752"/>
              <a:gd name="connsiteX208" fmla="*/ 2773376 w 5237812"/>
              <a:gd name="connsiteY208" fmla="*/ 4692048 h 5594752"/>
              <a:gd name="connsiteX209" fmla="*/ 2772625 w 5237812"/>
              <a:gd name="connsiteY209" fmla="*/ 4673796 h 5594752"/>
              <a:gd name="connsiteX210" fmla="*/ 2770265 w 5237812"/>
              <a:gd name="connsiteY210" fmla="*/ 4672333 h 5594752"/>
              <a:gd name="connsiteX211" fmla="*/ 2640404 w 5237812"/>
              <a:gd name="connsiteY211" fmla="*/ 4656541 h 5594752"/>
              <a:gd name="connsiteX212" fmla="*/ 2634029 w 5237812"/>
              <a:gd name="connsiteY212" fmla="*/ 4677691 h 5594752"/>
              <a:gd name="connsiteX213" fmla="*/ 2628236 w 5237812"/>
              <a:gd name="connsiteY213" fmla="*/ 4697863 h 5594752"/>
              <a:gd name="connsiteX214" fmla="*/ 2629962 w 5237812"/>
              <a:gd name="connsiteY214" fmla="*/ 4713289 h 5594752"/>
              <a:gd name="connsiteX215" fmla="*/ 2642274 w 5237812"/>
              <a:gd name="connsiteY215" fmla="*/ 4669430 h 5594752"/>
              <a:gd name="connsiteX216" fmla="*/ 2642670 w 5237812"/>
              <a:gd name="connsiteY216" fmla="*/ 4668020 h 5594752"/>
              <a:gd name="connsiteX217" fmla="*/ 2640926 w 5237812"/>
              <a:gd name="connsiteY217" fmla="*/ 4659032 h 5594752"/>
              <a:gd name="connsiteX218" fmla="*/ 2636224 w 5237812"/>
              <a:gd name="connsiteY218" fmla="*/ 4636602 h 5594752"/>
              <a:gd name="connsiteX219" fmla="*/ 2636000 w 5237812"/>
              <a:gd name="connsiteY219" fmla="*/ 4637294 h 5594752"/>
              <a:gd name="connsiteX220" fmla="*/ 2633843 w 5237812"/>
              <a:gd name="connsiteY220" fmla="*/ 4643033 h 5594752"/>
              <a:gd name="connsiteX221" fmla="*/ 2632990 w 5237812"/>
              <a:gd name="connsiteY221" fmla="*/ 4651189 h 5594752"/>
              <a:gd name="connsiteX222" fmla="*/ 2630991 w 5237812"/>
              <a:gd name="connsiteY222" fmla="*/ 4669256 h 5594752"/>
              <a:gd name="connsiteX223" fmla="*/ 2633869 w 5237812"/>
              <a:gd name="connsiteY223" fmla="*/ 4658164 h 5594752"/>
              <a:gd name="connsiteX224" fmla="*/ 2637796 w 5237812"/>
              <a:gd name="connsiteY224" fmla="*/ 4644099 h 5594752"/>
              <a:gd name="connsiteX225" fmla="*/ 2623478 w 5237812"/>
              <a:gd name="connsiteY225" fmla="*/ 4629645 h 5594752"/>
              <a:gd name="connsiteX226" fmla="*/ 2620571 w 5237812"/>
              <a:gd name="connsiteY226" fmla="*/ 4638814 h 5594752"/>
              <a:gd name="connsiteX227" fmla="*/ 2621611 w 5237812"/>
              <a:gd name="connsiteY227" fmla="*/ 4645444 h 5594752"/>
              <a:gd name="connsiteX228" fmla="*/ 2622495 w 5237812"/>
              <a:gd name="connsiteY228" fmla="*/ 4651930 h 5594752"/>
              <a:gd name="connsiteX229" fmla="*/ 2624371 w 5237812"/>
              <a:gd name="connsiteY229" fmla="*/ 4640913 h 5594752"/>
              <a:gd name="connsiteX230" fmla="*/ 2622997 w 5237812"/>
              <a:gd name="connsiteY230" fmla="*/ 4637590 h 5594752"/>
              <a:gd name="connsiteX231" fmla="*/ 2622483 w 5237812"/>
              <a:gd name="connsiteY231" fmla="*/ 4633561 h 5594752"/>
              <a:gd name="connsiteX232" fmla="*/ 3039575 w 5237812"/>
              <a:gd name="connsiteY232" fmla="*/ 4624011 h 5594752"/>
              <a:gd name="connsiteX233" fmla="*/ 3034579 w 5237812"/>
              <a:gd name="connsiteY233" fmla="*/ 4652525 h 5594752"/>
              <a:gd name="connsiteX234" fmla="*/ 3036469 w 5237812"/>
              <a:gd name="connsiteY234" fmla="*/ 4635317 h 5594752"/>
              <a:gd name="connsiteX235" fmla="*/ 3039595 w 5237812"/>
              <a:gd name="connsiteY235" fmla="*/ 4623897 h 5594752"/>
              <a:gd name="connsiteX236" fmla="*/ 3039606 w 5237812"/>
              <a:gd name="connsiteY236" fmla="*/ 4623897 h 5594752"/>
              <a:gd name="connsiteX237" fmla="*/ 3039575 w 5237812"/>
              <a:gd name="connsiteY237" fmla="*/ 4624011 h 5594752"/>
              <a:gd name="connsiteX238" fmla="*/ 2975307 w 5237812"/>
              <a:gd name="connsiteY238" fmla="*/ 4611548 h 5594752"/>
              <a:gd name="connsiteX239" fmla="*/ 2974388 w 5237812"/>
              <a:gd name="connsiteY239" fmla="*/ 4613955 h 5594752"/>
              <a:gd name="connsiteX240" fmla="*/ 2974666 w 5237812"/>
              <a:gd name="connsiteY240" fmla="*/ 4616179 h 5594752"/>
              <a:gd name="connsiteX241" fmla="*/ 2974840 w 5237812"/>
              <a:gd name="connsiteY241" fmla="*/ 4617795 h 5594752"/>
              <a:gd name="connsiteX242" fmla="*/ 2975115 w 5237812"/>
              <a:gd name="connsiteY242" fmla="*/ 4616423 h 5594752"/>
              <a:gd name="connsiteX243" fmla="*/ 2975307 w 5237812"/>
              <a:gd name="connsiteY243" fmla="*/ 4611548 h 5594752"/>
              <a:gd name="connsiteX244" fmla="*/ 3118367 w 5237812"/>
              <a:gd name="connsiteY244" fmla="*/ 4609319 h 5594752"/>
              <a:gd name="connsiteX245" fmla="*/ 3117802 w 5237812"/>
              <a:gd name="connsiteY245" fmla="*/ 4634958 h 5594752"/>
              <a:gd name="connsiteX246" fmla="*/ 3118115 w 5237812"/>
              <a:gd name="connsiteY246" fmla="*/ 4635918 h 5594752"/>
              <a:gd name="connsiteX247" fmla="*/ 3119366 w 5237812"/>
              <a:gd name="connsiteY247" fmla="*/ 4609650 h 5594752"/>
              <a:gd name="connsiteX248" fmla="*/ 2626158 w 5237812"/>
              <a:gd name="connsiteY248" fmla="*/ 4608196 h 5594752"/>
              <a:gd name="connsiteX249" fmla="*/ 2623244 w 5237812"/>
              <a:gd name="connsiteY249" fmla="*/ 4617630 h 5594752"/>
              <a:gd name="connsiteX250" fmla="*/ 2622392 w 5237812"/>
              <a:gd name="connsiteY250" fmla="*/ 4620987 h 5594752"/>
              <a:gd name="connsiteX251" fmla="*/ 2620350 w 5237812"/>
              <a:gd name="connsiteY251" fmla="*/ 4630100 h 5594752"/>
              <a:gd name="connsiteX252" fmla="*/ 2620043 w 5237812"/>
              <a:gd name="connsiteY252" fmla="*/ 4635451 h 5594752"/>
              <a:gd name="connsiteX253" fmla="*/ 2620141 w 5237812"/>
              <a:gd name="connsiteY253" fmla="*/ 4636078 h 5594752"/>
              <a:gd name="connsiteX254" fmla="*/ 2989952 w 5237812"/>
              <a:gd name="connsiteY254" fmla="*/ 4605257 h 5594752"/>
              <a:gd name="connsiteX255" fmla="*/ 2978254 w 5237812"/>
              <a:gd name="connsiteY255" fmla="*/ 4651682 h 5594752"/>
              <a:gd name="connsiteX256" fmla="*/ 2979448 w 5237812"/>
              <a:gd name="connsiteY256" fmla="*/ 4665853 h 5594752"/>
              <a:gd name="connsiteX257" fmla="*/ 2979891 w 5237812"/>
              <a:gd name="connsiteY257" fmla="*/ 4675900 h 5594752"/>
              <a:gd name="connsiteX258" fmla="*/ 2985249 w 5237812"/>
              <a:gd name="connsiteY258" fmla="*/ 4656905 h 5594752"/>
              <a:gd name="connsiteX259" fmla="*/ 2993562 w 5237812"/>
              <a:gd name="connsiteY259" fmla="*/ 4620179 h 5594752"/>
              <a:gd name="connsiteX260" fmla="*/ 3043754 w 5237812"/>
              <a:gd name="connsiteY260" fmla="*/ 4596526 h 5594752"/>
              <a:gd name="connsiteX261" fmla="*/ 3042117 w 5237812"/>
              <a:gd name="connsiteY261" fmla="*/ 4609499 h 5594752"/>
              <a:gd name="connsiteX262" fmla="*/ 3039595 w 5237812"/>
              <a:gd name="connsiteY262" fmla="*/ 4623897 h 5594752"/>
              <a:gd name="connsiteX263" fmla="*/ 3037059 w 5237812"/>
              <a:gd name="connsiteY263" fmla="*/ 4623909 h 5594752"/>
              <a:gd name="connsiteX264" fmla="*/ 3043754 w 5237812"/>
              <a:gd name="connsiteY264" fmla="*/ 4596526 h 5594752"/>
              <a:gd name="connsiteX265" fmla="*/ 3043798 w 5237812"/>
              <a:gd name="connsiteY265" fmla="*/ 4585981 h 5594752"/>
              <a:gd name="connsiteX266" fmla="*/ 3041399 w 5237812"/>
              <a:gd name="connsiteY266" fmla="*/ 4593146 h 5594752"/>
              <a:gd name="connsiteX267" fmla="*/ 3035849 w 5237812"/>
              <a:gd name="connsiteY267" fmla="*/ 4613186 h 5594752"/>
              <a:gd name="connsiteX268" fmla="*/ 3034966 w 5237812"/>
              <a:gd name="connsiteY268" fmla="*/ 4624621 h 5594752"/>
              <a:gd name="connsiteX269" fmla="*/ 3034414 w 5237812"/>
              <a:gd name="connsiteY269" fmla="*/ 4624809 h 5594752"/>
              <a:gd name="connsiteX270" fmla="*/ 3034810 w 5237812"/>
              <a:gd name="connsiteY270" fmla="*/ 4626634 h 5594752"/>
              <a:gd name="connsiteX271" fmla="*/ 3034966 w 5237812"/>
              <a:gd name="connsiteY271" fmla="*/ 4624621 h 5594752"/>
              <a:gd name="connsiteX272" fmla="*/ 3037059 w 5237812"/>
              <a:gd name="connsiteY272" fmla="*/ 4623909 h 5594752"/>
              <a:gd name="connsiteX273" fmla="*/ 3032805 w 5237812"/>
              <a:gd name="connsiteY273" fmla="*/ 4648592 h 5594752"/>
              <a:gd name="connsiteX274" fmla="*/ 3032412 w 5237812"/>
              <a:gd name="connsiteY274" fmla="*/ 4652345 h 5594752"/>
              <a:gd name="connsiteX275" fmla="*/ 3032309 w 5237812"/>
              <a:gd name="connsiteY275" fmla="*/ 4654935 h 5594752"/>
              <a:gd name="connsiteX276" fmla="*/ 3032185 w 5237812"/>
              <a:gd name="connsiteY276" fmla="*/ 4654509 h 5594752"/>
              <a:gd name="connsiteX277" fmla="*/ 3031873 w 5237812"/>
              <a:gd name="connsiteY277" fmla="*/ 4657493 h 5594752"/>
              <a:gd name="connsiteX278" fmla="*/ 3032233 w 5237812"/>
              <a:gd name="connsiteY278" fmla="*/ 4661513 h 5594752"/>
              <a:gd name="connsiteX279" fmla="*/ 3036089 w 5237812"/>
              <a:gd name="connsiteY279" fmla="*/ 4653771 h 5594752"/>
              <a:gd name="connsiteX280" fmla="*/ 3043432 w 5237812"/>
              <a:gd name="connsiteY280" fmla="*/ 4651021 h 5594752"/>
              <a:gd name="connsiteX281" fmla="*/ 3046413 w 5237812"/>
              <a:gd name="connsiteY281" fmla="*/ 4640821 h 5594752"/>
              <a:gd name="connsiteX282" fmla="*/ 3044241 w 5237812"/>
              <a:gd name="connsiteY282" fmla="*/ 4600345 h 5594752"/>
              <a:gd name="connsiteX283" fmla="*/ 1928237 w 5237812"/>
              <a:gd name="connsiteY283" fmla="*/ 4543152 h 5594752"/>
              <a:gd name="connsiteX284" fmla="*/ 1934853 w 5237812"/>
              <a:gd name="connsiteY284" fmla="*/ 4555711 h 5594752"/>
              <a:gd name="connsiteX285" fmla="*/ 1935758 w 5237812"/>
              <a:gd name="connsiteY285" fmla="*/ 4550954 h 5594752"/>
              <a:gd name="connsiteX286" fmla="*/ 1928237 w 5237812"/>
              <a:gd name="connsiteY286" fmla="*/ 4543152 h 5594752"/>
              <a:gd name="connsiteX287" fmla="*/ 1938022 w 5237812"/>
              <a:gd name="connsiteY287" fmla="*/ 4517108 h 5594752"/>
              <a:gd name="connsiteX288" fmla="*/ 1932723 w 5237812"/>
              <a:gd name="connsiteY288" fmla="*/ 4519899 h 5594752"/>
              <a:gd name="connsiteX289" fmla="*/ 1938022 w 5237812"/>
              <a:gd name="connsiteY289" fmla="*/ 4517108 h 5594752"/>
              <a:gd name="connsiteX290" fmla="*/ 1936667 w 5237812"/>
              <a:gd name="connsiteY290" fmla="*/ 4465614 h 5594752"/>
              <a:gd name="connsiteX291" fmla="*/ 1942395 w 5237812"/>
              <a:gd name="connsiteY291" fmla="*/ 4473266 h 5594752"/>
              <a:gd name="connsiteX292" fmla="*/ 1943867 w 5237812"/>
              <a:gd name="connsiteY292" fmla="*/ 4471642 h 5594752"/>
              <a:gd name="connsiteX293" fmla="*/ 1936667 w 5237812"/>
              <a:gd name="connsiteY293" fmla="*/ 4465614 h 5594752"/>
              <a:gd name="connsiteX294" fmla="*/ 1948523 w 5237812"/>
              <a:gd name="connsiteY294" fmla="*/ 4439119 h 5594752"/>
              <a:gd name="connsiteX295" fmla="*/ 1941152 w 5237812"/>
              <a:gd name="connsiteY295" fmla="*/ 4442360 h 5594752"/>
              <a:gd name="connsiteX296" fmla="*/ 1948523 w 5237812"/>
              <a:gd name="connsiteY296" fmla="*/ 4439119 h 5594752"/>
              <a:gd name="connsiteX297" fmla="*/ 1945608 w 5237812"/>
              <a:gd name="connsiteY297" fmla="*/ 4414464 h 5594752"/>
              <a:gd name="connsiteX298" fmla="*/ 1941371 w 5237812"/>
              <a:gd name="connsiteY298" fmla="*/ 4415534 h 5594752"/>
              <a:gd name="connsiteX299" fmla="*/ 1947100 w 5237812"/>
              <a:gd name="connsiteY299" fmla="*/ 4423187 h 5594752"/>
              <a:gd name="connsiteX300" fmla="*/ 1948143 w 5237812"/>
              <a:gd name="connsiteY300" fmla="*/ 4419197 h 5594752"/>
              <a:gd name="connsiteX301" fmla="*/ 1945608 w 5237812"/>
              <a:gd name="connsiteY301" fmla="*/ 4414464 h 5594752"/>
              <a:gd name="connsiteX302" fmla="*/ 3241318 w 5237812"/>
              <a:gd name="connsiteY302" fmla="*/ 4287118 h 5594752"/>
              <a:gd name="connsiteX303" fmla="*/ 3245120 w 5237812"/>
              <a:gd name="connsiteY303" fmla="*/ 4290619 h 5594752"/>
              <a:gd name="connsiteX304" fmla="*/ 3245836 w 5237812"/>
              <a:gd name="connsiteY304" fmla="*/ 4303354 h 5594752"/>
              <a:gd name="connsiteX305" fmla="*/ 3245296 w 5237812"/>
              <a:gd name="connsiteY305" fmla="*/ 4307454 h 5594752"/>
              <a:gd name="connsiteX306" fmla="*/ 3243773 w 5237812"/>
              <a:gd name="connsiteY306" fmla="*/ 4303548 h 5594752"/>
              <a:gd name="connsiteX307" fmla="*/ 3241318 w 5237812"/>
              <a:gd name="connsiteY307" fmla="*/ 4287118 h 5594752"/>
              <a:gd name="connsiteX308" fmla="*/ 3242396 w 5237812"/>
              <a:gd name="connsiteY308" fmla="*/ 4256136 h 5594752"/>
              <a:gd name="connsiteX309" fmla="*/ 3238596 w 5237812"/>
              <a:gd name="connsiteY309" fmla="*/ 4264378 h 5594752"/>
              <a:gd name="connsiteX310" fmla="*/ 3242396 w 5237812"/>
              <a:gd name="connsiteY310" fmla="*/ 4256136 h 5594752"/>
              <a:gd name="connsiteX311" fmla="*/ 3239463 w 5237812"/>
              <a:gd name="connsiteY311" fmla="*/ 4204859 h 5594752"/>
              <a:gd name="connsiteX312" fmla="*/ 3242396 w 5237812"/>
              <a:gd name="connsiteY312" fmla="*/ 4256136 h 5594752"/>
              <a:gd name="connsiteX313" fmla="*/ 3239463 w 5237812"/>
              <a:gd name="connsiteY313" fmla="*/ 4204859 h 5594752"/>
              <a:gd name="connsiteX314" fmla="*/ 3237848 w 5237812"/>
              <a:gd name="connsiteY314" fmla="*/ 4178553 h 5594752"/>
              <a:gd name="connsiteX315" fmla="*/ 3239463 w 5237812"/>
              <a:gd name="connsiteY315" fmla="*/ 4204859 h 5594752"/>
              <a:gd name="connsiteX316" fmla="*/ 3237848 w 5237812"/>
              <a:gd name="connsiteY316" fmla="*/ 4178553 h 5594752"/>
              <a:gd name="connsiteX317" fmla="*/ 3240675 w 5237812"/>
              <a:gd name="connsiteY317" fmla="*/ 4174372 h 5594752"/>
              <a:gd name="connsiteX318" fmla="*/ 3237848 w 5237812"/>
              <a:gd name="connsiteY318" fmla="*/ 4178553 h 5594752"/>
              <a:gd name="connsiteX319" fmla="*/ 3239260 w 5237812"/>
              <a:gd name="connsiteY319" fmla="*/ 4176464 h 5594752"/>
              <a:gd name="connsiteX320" fmla="*/ 3242085 w 5237812"/>
              <a:gd name="connsiteY320" fmla="*/ 4172286 h 5594752"/>
              <a:gd name="connsiteX321" fmla="*/ 3240675 w 5237812"/>
              <a:gd name="connsiteY321" fmla="*/ 4174372 h 5594752"/>
              <a:gd name="connsiteX322" fmla="*/ 3241614 w 5237812"/>
              <a:gd name="connsiteY322" fmla="*/ 4172982 h 5594752"/>
              <a:gd name="connsiteX323" fmla="*/ 3242085 w 5237812"/>
              <a:gd name="connsiteY323" fmla="*/ 4172286 h 5594752"/>
              <a:gd name="connsiteX324" fmla="*/ 3232637 w 5237812"/>
              <a:gd name="connsiteY324" fmla="*/ 4142198 h 5594752"/>
              <a:gd name="connsiteX325" fmla="*/ 3236162 w 5237812"/>
              <a:gd name="connsiteY325" fmla="*/ 4148752 h 5594752"/>
              <a:gd name="connsiteX326" fmla="*/ 3237050 w 5237812"/>
              <a:gd name="connsiteY326" fmla="*/ 4152765 h 5594752"/>
              <a:gd name="connsiteX327" fmla="*/ 3232637 w 5237812"/>
              <a:gd name="connsiteY327" fmla="*/ 4142198 h 5594752"/>
              <a:gd name="connsiteX328" fmla="*/ 3298479 w 5237812"/>
              <a:gd name="connsiteY328" fmla="*/ 4123979 h 5594752"/>
              <a:gd name="connsiteX329" fmla="*/ 3303093 w 5237812"/>
              <a:gd name="connsiteY329" fmla="*/ 4182512 h 5594752"/>
              <a:gd name="connsiteX330" fmla="*/ 3299747 w 5237812"/>
              <a:gd name="connsiteY330" fmla="*/ 4182388 h 5594752"/>
              <a:gd name="connsiteX331" fmla="*/ 3294577 w 5237812"/>
              <a:gd name="connsiteY331" fmla="*/ 4140027 h 5594752"/>
              <a:gd name="connsiteX332" fmla="*/ 3298479 w 5237812"/>
              <a:gd name="connsiteY332" fmla="*/ 4123979 h 5594752"/>
              <a:gd name="connsiteX333" fmla="*/ 3214146 w 5237812"/>
              <a:gd name="connsiteY333" fmla="*/ 4090453 h 5594752"/>
              <a:gd name="connsiteX334" fmla="*/ 3209588 w 5237812"/>
              <a:gd name="connsiteY334" fmla="*/ 4138992 h 5594752"/>
              <a:gd name="connsiteX335" fmla="*/ 3213045 w 5237812"/>
              <a:gd name="connsiteY335" fmla="*/ 4201644 h 5594752"/>
              <a:gd name="connsiteX336" fmla="*/ 3217364 w 5237812"/>
              <a:gd name="connsiteY336" fmla="*/ 4149330 h 5594752"/>
              <a:gd name="connsiteX337" fmla="*/ 3214525 w 5237812"/>
              <a:gd name="connsiteY337" fmla="*/ 4099764 h 5594752"/>
              <a:gd name="connsiteX338" fmla="*/ 3226037 w 5237812"/>
              <a:gd name="connsiteY338" fmla="*/ 4044267 h 5594752"/>
              <a:gd name="connsiteX339" fmla="*/ 3224202 w 5237812"/>
              <a:gd name="connsiteY339" fmla="*/ 4047460 h 5594752"/>
              <a:gd name="connsiteX340" fmla="*/ 3223155 w 5237812"/>
              <a:gd name="connsiteY340" fmla="*/ 4051990 h 5594752"/>
              <a:gd name="connsiteX341" fmla="*/ 3222054 w 5237812"/>
              <a:gd name="connsiteY341" fmla="*/ 4074953 h 5594752"/>
              <a:gd name="connsiteX342" fmla="*/ 3222381 w 5237812"/>
              <a:gd name="connsiteY342" fmla="*/ 4088549 h 5594752"/>
              <a:gd name="connsiteX343" fmla="*/ 3317620 w 5237812"/>
              <a:gd name="connsiteY343" fmla="*/ 4031566 h 5594752"/>
              <a:gd name="connsiteX344" fmla="*/ 3319032 w 5237812"/>
              <a:gd name="connsiteY344" fmla="*/ 4034970 h 5594752"/>
              <a:gd name="connsiteX345" fmla="*/ 3316796 w 5237812"/>
              <a:gd name="connsiteY345" fmla="*/ 4043885 h 5594752"/>
              <a:gd name="connsiteX346" fmla="*/ 3317620 w 5237812"/>
              <a:gd name="connsiteY346" fmla="*/ 4031566 h 5594752"/>
              <a:gd name="connsiteX347" fmla="*/ 3318535 w 5237812"/>
              <a:gd name="connsiteY347" fmla="*/ 3997966 h 5594752"/>
              <a:gd name="connsiteX348" fmla="*/ 3321211 w 5237812"/>
              <a:gd name="connsiteY348" fmla="*/ 4003612 h 5594752"/>
              <a:gd name="connsiteX349" fmla="*/ 3320475 w 5237812"/>
              <a:gd name="connsiteY349" fmla="*/ 4023017 h 5594752"/>
              <a:gd name="connsiteX350" fmla="*/ 3316218 w 5237812"/>
              <a:gd name="connsiteY350" fmla="*/ 4022261 h 5594752"/>
              <a:gd name="connsiteX351" fmla="*/ 3318535 w 5237812"/>
              <a:gd name="connsiteY351" fmla="*/ 3997966 h 5594752"/>
              <a:gd name="connsiteX352" fmla="*/ 3129028 w 5237812"/>
              <a:gd name="connsiteY352" fmla="*/ 3901046 h 5594752"/>
              <a:gd name="connsiteX353" fmla="*/ 3125731 w 5237812"/>
              <a:gd name="connsiteY353" fmla="*/ 3967905 h 5594752"/>
              <a:gd name="connsiteX354" fmla="*/ 3123257 w 5237812"/>
              <a:gd name="connsiteY354" fmla="*/ 4001380 h 5594752"/>
              <a:gd name="connsiteX355" fmla="*/ 3129180 w 5237812"/>
              <a:gd name="connsiteY355" fmla="*/ 4096296 h 5594752"/>
              <a:gd name="connsiteX356" fmla="*/ 3135570 w 5237812"/>
              <a:gd name="connsiteY356" fmla="*/ 4016094 h 5594752"/>
              <a:gd name="connsiteX357" fmla="*/ 3132329 w 5237812"/>
              <a:gd name="connsiteY357" fmla="*/ 3950597 h 5594752"/>
              <a:gd name="connsiteX358" fmla="*/ 3125912 w 5237812"/>
              <a:gd name="connsiteY358" fmla="*/ 3854266 h 5594752"/>
              <a:gd name="connsiteX359" fmla="*/ 3118918 w 5237812"/>
              <a:gd name="connsiteY359" fmla="*/ 3931846 h 5594752"/>
              <a:gd name="connsiteX360" fmla="*/ 3119964 w 5237812"/>
              <a:gd name="connsiteY360" fmla="*/ 3948611 h 5594752"/>
              <a:gd name="connsiteX361" fmla="*/ 3124664 w 5237812"/>
              <a:gd name="connsiteY361" fmla="*/ 3879047 h 5594752"/>
              <a:gd name="connsiteX362" fmla="*/ 3126003 w 5237812"/>
              <a:gd name="connsiteY362" fmla="*/ 3855628 h 5594752"/>
              <a:gd name="connsiteX363" fmla="*/ 3237173 w 5237812"/>
              <a:gd name="connsiteY363" fmla="*/ 3816054 h 5594752"/>
              <a:gd name="connsiteX364" fmla="*/ 3227422 w 5237812"/>
              <a:gd name="connsiteY364" fmla="*/ 3939788 h 5594752"/>
              <a:gd name="connsiteX365" fmla="*/ 3228502 w 5237812"/>
              <a:gd name="connsiteY365" fmla="*/ 3958883 h 5594752"/>
              <a:gd name="connsiteX366" fmla="*/ 3228717 w 5237812"/>
              <a:gd name="connsiteY366" fmla="*/ 3979162 h 5594752"/>
              <a:gd name="connsiteX367" fmla="*/ 3230421 w 5237812"/>
              <a:gd name="connsiteY367" fmla="*/ 3991158 h 5594752"/>
              <a:gd name="connsiteX368" fmla="*/ 3240334 w 5237812"/>
              <a:gd name="connsiteY368" fmla="*/ 3871076 h 5594752"/>
              <a:gd name="connsiteX369" fmla="*/ 3197520 w 5237812"/>
              <a:gd name="connsiteY369" fmla="*/ 3746697 h 5594752"/>
              <a:gd name="connsiteX370" fmla="*/ 3196341 w 5237812"/>
              <a:gd name="connsiteY370" fmla="*/ 3752200 h 5594752"/>
              <a:gd name="connsiteX371" fmla="*/ 3190200 w 5237812"/>
              <a:gd name="connsiteY371" fmla="*/ 3787002 h 5594752"/>
              <a:gd name="connsiteX372" fmla="*/ 3189168 w 5237812"/>
              <a:gd name="connsiteY372" fmla="*/ 3794230 h 5594752"/>
              <a:gd name="connsiteX373" fmla="*/ 3192765 w 5237812"/>
              <a:gd name="connsiteY373" fmla="*/ 3848448 h 5594752"/>
              <a:gd name="connsiteX374" fmla="*/ 3193905 w 5237812"/>
              <a:gd name="connsiteY374" fmla="*/ 3842807 h 5594752"/>
              <a:gd name="connsiteX375" fmla="*/ 3197584 w 5237812"/>
              <a:gd name="connsiteY375" fmla="*/ 3817063 h 5594752"/>
              <a:gd name="connsiteX376" fmla="*/ 3200943 w 5237812"/>
              <a:gd name="connsiteY376" fmla="*/ 3807467 h 5594752"/>
              <a:gd name="connsiteX377" fmla="*/ 3197804 w 5237812"/>
              <a:gd name="connsiteY377" fmla="*/ 3750135 h 5594752"/>
              <a:gd name="connsiteX378" fmla="*/ 3261617 w 5237812"/>
              <a:gd name="connsiteY378" fmla="*/ 3691666 h 5594752"/>
              <a:gd name="connsiteX379" fmla="*/ 3260764 w 5237812"/>
              <a:gd name="connsiteY379" fmla="*/ 3701043 h 5594752"/>
              <a:gd name="connsiteX380" fmla="*/ 3258262 w 5237812"/>
              <a:gd name="connsiteY380" fmla="*/ 3694832 h 5594752"/>
              <a:gd name="connsiteX381" fmla="*/ 3267905 w 5237812"/>
              <a:gd name="connsiteY381" fmla="*/ 3634833 h 5594752"/>
              <a:gd name="connsiteX382" fmla="*/ 3267776 w 5237812"/>
              <a:gd name="connsiteY382" fmla="*/ 3634922 h 5594752"/>
              <a:gd name="connsiteX383" fmla="*/ 3263599 w 5237812"/>
              <a:gd name="connsiteY383" fmla="*/ 3637850 h 5594752"/>
              <a:gd name="connsiteX384" fmla="*/ 3268795 w 5237812"/>
              <a:gd name="connsiteY384" fmla="*/ 3643930 h 5594752"/>
              <a:gd name="connsiteX385" fmla="*/ 3219756 w 5237812"/>
              <a:gd name="connsiteY385" fmla="*/ 3623408 h 5594752"/>
              <a:gd name="connsiteX386" fmla="*/ 3210754 w 5237812"/>
              <a:gd name="connsiteY386" fmla="*/ 3676959 h 5594752"/>
              <a:gd name="connsiteX387" fmla="*/ 3216558 w 5237812"/>
              <a:gd name="connsiteY387" fmla="*/ 3759962 h 5594752"/>
              <a:gd name="connsiteX388" fmla="*/ 3217490 w 5237812"/>
              <a:gd name="connsiteY388" fmla="*/ 3774659 h 5594752"/>
              <a:gd name="connsiteX389" fmla="*/ 3218792 w 5237812"/>
              <a:gd name="connsiteY389" fmla="*/ 3772226 h 5594752"/>
              <a:gd name="connsiteX390" fmla="*/ 3230781 w 5237812"/>
              <a:gd name="connsiteY390" fmla="*/ 3733955 h 5594752"/>
              <a:gd name="connsiteX391" fmla="*/ 3225981 w 5237812"/>
              <a:gd name="connsiteY391" fmla="*/ 3674318 h 5594752"/>
              <a:gd name="connsiteX392" fmla="*/ 3264505 w 5237812"/>
              <a:gd name="connsiteY392" fmla="*/ 3600093 h 5594752"/>
              <a:gd name="connsiteX393" fmla="*/ 3263306 w 5237812"/>
              <a:gd name="connsiteY393" fmla="*/ 3603494 h 5594752"/>
              <a:gd name="connsiteX394" fmla="*/ 3264051 w 5237812"/>
              <a:gd name="connsiteY394" fmla="*/ 3611162 h 5594752"/>
              <a:gd name="connsiteX395" fmla="*/ 3266137 w 5237812"/>
              <a:gd name="connsiteY395" fmla="*/ 3616767 h 5594752"/>
              <a:gd name="connsiteX396" fmla="*/ 3179688 w 5237812"/>
              <a:gd name="connsiteY396" fmla="*/ 3560394 h 5594752"/>
              <a:gd name="connsiteX397" fmla="*/ 3174955 w 5237812"/>
              <a:gd name="connsiteY397" fmla="*/ 3580004 h 5594752"/>
              <a:gd name="connsiteX398" fmla="*/ 3184796 w 5237812"/>
              <a:gd name="connsiteY398" fmla="*/ 3728345 h 5594752"/>
              <a:gd name="connsiteX399" fmla="*/ 3186122 w 5237812"/>
              <a:gd name="connsiteY399" fmla="*/ 3721837 h 5594752"/>
              <a:gd name="connsiteX400" fmla="*/ 3192897 w 5237812"/>
              <a:gd name="connsiteY400" fmla="*/ 3690583 h 5594752"/>
              <a:gd name="connsiteX401" fmla="*/ 3190175 w 5237812"/>
              <a:gd name="connsiteY401" fmla="*/ 3657551 h 5594752"/>
              <a:gd name="connsiteX402" fmla="*/ 3179756 w 5237812"/>
              <a:gd name="connsiteY402" fmla="*/ 3561283 h 5594752"/>
              <a:gd name="connsiteX403" fmla="*/ 3172881 w 5237812"/>
              <a:gd name="connsiteY403" fmla="*/ 3523544 h 5594752"/>
              <a:gd name="connsiteX404" fmla="*/ 3172114 w 5237812"/>
              <a:gd name="connsiteY404" fmla="*/ 3524097 h 5594752"/>
              <a:gd name="connsiteX405" fmla="*/ 3171876 w 5237812"/>
              <a:gd name="connsiteY405" fmla="*/ 3532195 h 5594752"/>
              <a:gd name="connsiteX406" fmla="*/ 3172101 w 5237812"/>
              <a:gd name="connsiteY406" fmla="*/ 3535887 h 5594752"/>
              <a:gd name="connsiteX407" fmla="*/ 3205951 w 5237812"/>
              <a:gd name="connsiteY407" fmla="*/ 3521176 h 5594752"/>
              <a:gd name="connsiteX408" fmla="*/ 3202270 w 5237812"/>
              <a:gd name="connsiteY408" fmla="*/ 3564718 h 5594752"/>
              <a:gd name="connsiteX409" fmla="*/ 3206603 w 5237812"/>
              <a:gd name="connsiteY409" fmla="*/ 3621319 h 5594752"/>
              <a:gd name="connsiteX410" fmla="*/ 3214507 w 5237812"/>
              <a:gd name="connsiteY410" fmla="*/ 3580476 h 5594752"/>
              <a:gd name="connsiteX411" fmla="*/ 3209720 w 5237812"/>
              <a:gd name="connsiteY411" fmla="*/ 3541317 h 5594752"/>
              <a:gd name="connsiteX412" fmla="*/ 3205951 w 5237812"/>
              <a:gd name="connsiteY412" fmla="*/ 3521176 h 5594752"/>
              <a:gd name="connsiteX413" fmla="*/ 3202761 w 5237812"/>
              <a:gd name="connsiteY413" fmla="*/ 3404889 h 5594752"/>
              <a:gd name="connsiteX414" fmla="*/ 3193592 w 5237812"/>
              <a:gd name="connsiteY414" fmla="*/ 3467063 h 5594752"/>
              <a:gd name="connsiteX415" fmla="*/ 3193702 w 5237812"/>
              <a:gd name="connsiteY415" fmla="*/ 3472148 h 5594752"/>
              <a:gd name="connsiteX416" fmla="*/ 3199338 w 5237812"/>
              <a:gd name="connsiteY416" fmla="*/ 3513442 h 5594752"/>
              <a:gd name="connsiteX417" fmla="*/ 3205278 w 5237812"/>
              <a:gd name="connsiteY417" fmla="*/ 3433711 h 5594752"/>
              <a:gd name="connsiteX418" fmla="*/ 3229916 w 5237812"/>
              <a:gd name="connsiteY418" fmla="*/ 3314337 h 5594752"/>
              <a:gd name="connsiteX419" fmla="*/ 3225392 w 5237812"/>
              <a:gd name="connsiteY419" fmla="*/ 3355402 h 5594752"/>
              <a:gd name="connsiteX420" fmla="*/ 3231081 w 5237812"/>
              <a:gd name="connsiteY420" fmla="*/ 3423084 h 5594752"/>
              <a:gd name="connsiteX421" fmla="*/ 3235113 w 5237812"/>
              <a:gd name="connsiteY421" fmla="*/ 3470198 h 5594752"/>
              <a:gd name="connsiteX422" fmla="*/ 3244199 w 5237812"/>
              <a:gd name="connsiteY422" fmla="*/ 3420931 h 5594752"/>
              <a:gd name="connsiteX423" fmla="*/ 3232473 w 5237812"/>
              <a:gd name="connsiteY423" fmla="*/ 3327169 h 5594752"/>
              <a:gd name="connsiteX424" fmla="*/ 3229916 w 5237812"/>
              <a:gd name="connsiteY424" fmla="*/ 3314337 h 5594752"/>
              <a:gd name="connsiteX425" fmla="*/ 3215415 w 5237812"/>
              <a:gd name="connsiteY425" fmla="*/ 3312255 h 5594752"/>
              <a:gd name="connsiteX426" fmla="*/ 3208286 w 5237812"/>
              <a:gd name="connsiteY426" fmla="*/ 3365993 h 5594752"/>
              <a:gd name="connsiteX427" fmla="*/ 3208312 w 5237812"/>
              <a:gd name="connsiteY427" fmla="*/ 3366790 h 5594752"/>
              <a:gd name="connsiteX428" fmla="*/ 3208210 w 5237812"/>
              <a:gd name="connsiteY428" fmla="*/ 3376048 h 5594752"/>
              <a:gd name="connsiteX429" fmla="*/ 3222086 w 5237812"/>
              <a:gd name="connsiteY429" fmla="*/ 3540827 h 5594752"/>
              <a:gd name="connsiteX430" fmla="*/ 3231636 w 5237812"/>
              <a:gd name="connsiteY430" fmla="*/ 3489048 h 5594752"/>
              <a:gd name="connsiteX431" fmla="*/ 3230254 w 5237812"/>
              <a:gd name="connsiteY431" fmla="*/ 3470645 h 5594752"/>
              <a:gd name="connsiteX432" fmla="*/ 3218840 w 5237812"/>
              <a:gd name="connsiteY432" fmla="*/ 3339080 h 5594752"/>
              <a:gd name="connsiteX433" fmla="*/ 3309346 w 5237812"/>
              <a:gd name="connsiteY433" fmla="*/ 3295859 h 5594752"/>
              <a:gd name="connsiteX434" fmla="*/ 3310015 w 5237812"/>
              <a:gd name="connsiteY434" fmla="*/ 3300787 h 5594752"/>
              <a:gd name="connsiteX435" fmla="*/ 3308034 w 5237812"/>
              <a:gd name="connsiteY435" fmla="*/ 3305444 h 5594752"/>
              <a:gd name="connsiteX436" fmla="*/ 3311235 w 5237812"/>
              <a:gd name="connsiteY436" fmla="*/ 3282063 h 5594752"/>
              <a:gd name="connsiteX437" fmla="*/ 3311897 w 5237812"/>
              <a:gd name="connsiteY437" fmla="*/ 3285854 h 5594752"/>
              <a:gd name="connsiteX438" fmla="*/ 3310564 w 5237812"/>
              <a:gd name="connsiteY438" fmla="*/ 3286962 h 5594752"/>
              <a:gd name="connsiteX439" fmla="*/ 3259948 w 5237812"/>
              <a:gd name="connsiteY439" fmla="*/ 3238926 h 5594752"/>
              <a:gd name="connsiteX440" fmla="*/ 3263075 w 5237812"/>
              <a:gd name="connsiteY440" fmla="*/ 3275275 h 5594752"/>
              <a:gd name="connsiteX441" fmla="*/ 3263840 w 5237812"/>
              <a:gd name="connsiteY441" fmla="*/ 3299422 h 5594752"/>
              <a:gd name="connsiteX442" fmla="*/ 3265532 w 5237812"/>
              <a:gd name="connsiteY442" fmla="*/ 3288946 h 5594752"/>
              <a:gd name="connsiteX443" fmla="*/ 3267642 w 5237812"/>
              <a:gd name="connsiteY443" fmla="*/ 3271640 h 5594752"/>
              <a:gd name="connsiteX444" fmla="*/ 3266999 w 5237812"/>
              <a:gd name="connsiteY444" fmla="*/ 3267596 h 5594752"/>
              <a:gd name="connsiteX445" fmla="*/ 3259948 w 5237812"/>
              <a:gd name="connsiteY445" fmla="*/ 3238926 h 5594752"/>
              <a:gd name="connsiteX446" fmla="*/ 4526199 w 5237812"/>
              <a:gd name="connsiteY446" fmla="*/ 3217939 h 5594752"/>
              <a:gd name="connsiteX447" fmla="*/ 4518119 w 5237812"/>
              <a:gd name="connsiteY447" fmla="*/ 3225160 h 5594752"/>
              <a:gd name="connsiteX448" fmla="*/ 4530919 w 5237812"/>
              <a:gd name="connsiteY448" fmla="*/ 3219024 h 5594752"/>
              <a:gd name="connsiteX449" fmla="*/ 4526199 w 5237812"/>
              <a:gd name="connsiteY449" fmla="*/ 3217939 h 5594752"/>
              <a:gd name="connsiteX450" fmla="*/ 4492463 w 5237812"/>
              <a:gd name="connsiteY450" fmla="*/ 3214398 h 5594752"/>
              <a:gd name="connsiteX451" fmla="*/ 4495051 w 5237812"/>
              <a:gd name="connsiteY451" fmla="*/ 3219800 h 5594752"/>
              <a:gd name="connsiteX452" fmla="*/ 4492463 w 5237812"/>
              <a:gd name="connsiteY452" fmla="*/ 3214398 h 5594752"/>
              <a:gd name="connsiteX453" fmla="*/ 5087458 w 5237812"/>
              <a:gd name="connsiteY453" fmla="*/ 3211223 h 5594752"/>
              <a:gd name="connsiteX454" fmla="*/ 5078889 w 5237812"/>
              <a:gd name="connsiteY454" fmla="*/ 3216760 h 5594752"/>
              <a:gd name="connsiteX455" fmla="*/ 5087458 w 5237812"/>
              <a:gd name="connsiteY455" fmla="*/ 3211223 h 5594752"/>
              <a:gd name="connsiteX456" fmla="*/ 4447250 w 5237812"/>
              <a:gd name="connsiteY456" fmla="*/ 3206842 h 5594752"/>
              <a:gd name="connsiteX457" fmla="*/ 4440954 w 5237812"/>
              <a:gd name="connsiteY457" fmla="*/ 3213808 h 5594752"/>
              <a:gd name="connsiteX458" fmla="*/ 4448817 w 5237812"/>
              <a:gd name="connsiteY458" fmla="*/ 3208373 h 5594752"/>
              <a:gd name="connsiteX459" fmla="*/ 4447250 w 5237812"/>
              <a:gd name="connsiteY459" fmla="*/ 3206842 h 5594752"/>
              <a:gd name="connsiteX460" fmla="*/ 4414926 w 5237812"/>
              <a:gd name="connsiteY460" fmla="*/ 3200961 h 5594752"/>
              <a:gd name="connsiteX461" fmla="*/ 4417886 w 5237812"/>
              <a:gd name="connsiteY461" fmla="*/ 3208448 h 5594752"/>
              <a:gd name="connsiteX462" fmla="*/ 4414926 w 5237812"/>
              <a:gd name="connsiteY462" fmla="*/ 3200961 h 5594752"/>
              <a:gd name="connsiteX463" fmla="*/ 4395003 w 5237812"/>
              <a:gd name="connsiteY463" fmla="*/ 3200587 h 5594752"/>
              <a:gd name="connsiteX464" fmla="*/ 4391089 w 5237812"/>
              <a:gd name="connsiteY464" fmla="*/ 3207216 h 5594752"/>
              <a:gd name="connsiteX465" fmla="*/ 4398951 w 5237812"/>
              <a:gd name="connsiteY465" fmla="*/ 3201780 h 5594752"/>
              <a:gd name="connsiteX466" fmla="*/ 4395003 w 5237812"/>
              <a:gd name="connsiteY466" fmla="*/ 3200587 h 5594752"/>
              <a:gd name="connsiteX467" fmla="*/ 485172 w 5237812"/>
              <a:gd name="connsiteY467" fmla="*/ 3181940 h 5594752"/>
              <a:gd name="connsiteX468" fmla="*/ 485024 w 5237812"/>
              <a:gd name="connsiteY468" fmla="*/ 3182556 h 5594752"/>
              <a:gd name="connsiteX469" fmla="*/ 483006 w 5237812"/>
              <a:gd name="connsiteY469" fmla="*/ 3182312 h 5594752"/>
              <a:gd name="connsiteX470" fmla="*/ 5111384 w 5237812"/>
              <a:gd name="connsiteY470" fmla="*/ 3180164 h 5594752"/>
              <a:gd name="connsiteX471" fmla="*/ 5117224 w 5237812"/>
              <a:gd name="connsiteY471" fmla="*/ 3180966 h 5594752"/>
              <a:gd name="connsiteX472" fmla="*/ 5116697 w 5237812"/>
              <a:gd name="connsiteY472" fmla="*/ 3181518 h 5594752"/>
              <a:gd name="connsiteX473" fmla="*/ 5109846 w 5237812"/>
              <a:gd name="connsiteY473" fmla="*/ 3181411 h 5594752"/>
              <a:gd name="connsiteX474" fmla="*/ 5093694 w 5237812"/>
              <a:gd name="connsiteY474" fmla="*/ 3177737 h 5594752"/>
              <a:gd name="connsiteX475" fmla="*/ 5099454 w 5237812"/>
              <a:gd name="connsiteY475" fmla="*/ 3178527 h 5594752"/>
              <a:gd name="connsiteX476" fmla="*/ 5098451 w 5237812"/>
              <a:gd name="connsiteY476" fmla="*/ 3179701 h 5594752"/>
              <a:gd name="connsiteX477" fmla="*/ 5091613 w 5237812"/>
              <a:gd name="connsiteY477" fmla="*/ 3179683 h 5594752"/>
              <a:gd name="connsiteX478" fmla="*/ 5075798 w 5237812"/>
              <a:gd name="connsiteY478" fmla="*/ 3175205 h 5594752"/>
              <a:gd name="connsiteX479" fmla="*/ 5081603 w 5237812"/>
              <a:gd name="connsiteY479" fmla="*/ 3176040 h 5594752"/>
              <a:gd name="connsiteX480" fmla="*/ 5080166 w 5237812"/>
              <a:gd name="connsiteY480" fmla="*/ 3177620 h 5594752"/>
              <a:gd name="connsiteX481" fmla="*/ 5073278 w 5237812"/>
              <a:gd name="connsiteY481" fmla="*/ 3177249 h 5594752"/>
              <a:gd name="connsiteX482" fmla="*/ 4858670 w 5237812"/>
              <a:gd name="connsiteY482" fmla="*/ 3153324 h 5594752"/>
              <a:gd name="connsiteX483" fmla="*/ 4861216 w 5237812"/>
              <a:gd name="connsiteY483" fmla="*/ 3158428 h 5594752"/>
              <a:gd name="connsiteX484" fmla="*/ 4858670 w 5237812"/>
              <a:gd name="connsiteY484" fmla="*/ 3153324 h 5594752"/>
              <a:gd name="connsiteX485" fmla="*/ 4998234 w 5237812"/>
              <a:gd name="connsiteY485" fmla="*/ 3150279 h 5594752"/>
              <a:gd name="connsiteX486" fmla="*/ 5007710 w 5237812"/>
              <a:gd name="connsiteY486" fmla="*/ 3151294 h 5594752"/>
              <a:gd name="connsiteX487" fmla="*/ 5004521 w 5237812"/>
              <a:gd name="connsiteY487" fmla="*/ 3152590 h 5594752"/>
              <a:gd name="connsiteX488" fmla="*/ 5004358 w 5237812"/>
              <a:gd name="connsiteY488" fmla="*/ 3153848 h 5594752"/>
              <a:gd name="connsiteX489" fmla="*/ 4995633 w 5237812"/>
              <a:gd name="connsiteY489" fmla="*/ 3152609 h 5594752"/>
              <a:gd name="connsiteX490" fmla="*/ 466775 w 5237812"/>
              <a:gd name="connsiteY490" fmla="*/ 3134813 h 5594752"/>
              <a:gd name="connsiteX491" fmla="*/ 470466 w 5237812"/>
              <a:gd name="connsiteY491" fmla="*/ 3135691 h 5594752"/>
              <a:gd name="connsiteX492" fmla="*/ 464975 w 5237812"/>
              <a:gd name="connsiteY492" fmla="*/ 3138145 h 5594752"/>
              <a:gd name="connsiteX493" fmla="*/ 466253 w 5237812"/>
              <a:gd name="connsiteY493" fmla="*/ 3135308 h 5594752"/>
              <a:gd name="connsiteX494" fmla="*/ 467083 w 5237812"/>
              <a:gd name="connsiteY494" fmla="*/ 3135095 h 5594752"/>
              <a:gd name="connsiteX495" fmla="*/ 472986 w 5237812"/>
              <a:gd name="connsiteY495" fmla="*/ 3133187 h 5594752"/>
              <a:gd name="connsiteX496" fmla="*/ 470466 w 5237812"/>
              <a:gd name="connsiteY496" fmla="*/ 3135691 h 5594752"/>
              <a:gd name="connsiteX497" fmla="*/ 471636 w 5237812"/>
              <a:gd name="connsiteY497" fmla="*/ 3133403 h 5594752"/>
              <a:gd name="connsiteX498" fmla="*/ 472986 w 5237812"/>
              <a:gd name="connsiteY498" fmla="*/ 3133187 h 5594752"/>
              <a:gd name="connsiteX499" fmla="*/ 5160763 w 5237812"/>
              <a:gd name="connsiteY499" fmla="*/ 3129552 h 5594752"/>
              <a:gd name="connsiteX500" fmla="*/ 5152195 w 5237812"/>
              <a:gd name="connsiteY500" fmla="*/ 3135088 h 5594752"/>
              <a:gd name="connsiteX501" fmla="*/ 5160763 w 5237812"/>
              <a:gd name="connsiteY501" fmla="*/ 3129552 h 5594752"/>
              <a:gd name="connsiteX502" fmla="*/ 3248676 w 5237812"/>
              <a:gd name="connsiteY502" fmla="*/ 3127805 h 5594752"/>
              <a:gd name="connsiteX503" fmla="*/ 3249590 w 5237812"/>
              <a:gd name="connsiteY503" fmla="*/ 3132618 h 5594752"/>
              <a:gd name="connsiteX504" fmla="*/ 3247283 w 5237812"/>
              <a:gd name="connsiteY504" fmla="*/ 3139340 h 5594752"/>
              <a:gd name="connsiteX505" fmla="*/ 3248054 w 5237812"/>
              <a:gd name="connsiteY505" fmla="*/ 3163028 h 5594752"/>
              <a:gd name="connsiteX506" fmla="*/ 3252212 w 5237812"/>
              <a:gd name="connsiteY506" fmla="*/ 3164717 h 5594752"/>
              <a:gd name="connsiteX507" fmla="*/ 3253404 w 5237812"/>
              <a:gd name="connsiteY507" fmla="*/ 3152720 h 5594752"/>
              <a:gd name="connsiteX508" fmla="*/ 3249590 w 5237812"/>
              <a:gd name="connsiteY508" fmla="*/ 3132618 h 5594752"/>
              <a:gd name="connsiteX509" fmla="*/ 3249782 w 5237812"/>
              <a:gd name="connsiteY509" fmla="*/ 3132056 h 5594752"/>
              <a:gd name="connsiteX510" fmla="*/ 3248676 w 5237812"/>
              <a:gd name="connsiteY510" fmla="*/ 3127805 h 5594752"/>
              <a:gd name="connsiteX511" fmla="*/ 456378 w 5237812"/>
              <a:gd name="connsiteY511" fmla="*/ 3111670 h 5594752"/>
              <a:gd name="connsiteX512" fmla="*/ 453443 w 5237812"/>
              <a:gd name="connsiteY512" fmla="*/ 3113057 h 5594752"/>
              <a:gd name="connsiteX513" fmla="*/ 432424 w 5237812"/>
              <a:gd name="connsiteY513" fmla="*/ 3120935 h 5594752"/>
              <a:gd name="connsiteX514" fmla="*/ 435612 w 5237812"/>
              <a:gd name="connsiteY514" fmla="*/ 3115325 h 5594752"/>
              <a:gd name="connsiteX515" fmla="*/ 441103 w 5237812"/>
              <a:gd name="connsiteY515" fmla="*/ 3112883 h 5594752"/>
              <a:gd name="connsiteX516" fmla="*/ 447656 w 5237812"/>
              <a:gd name="connsiteY516" fmla="*/ 3112425 h 5594752"/>
              <a:gd name="connsiteX517" fmla="*/ 3288538 w 5237812"/>
              <a:gd name="connsiteY517" fmla="*/ 3110853 h 5594752"/>
              <a:gd name="connsiteX518" fmla="*/ 3288638 w 5237812"/>
              <a:gd name="connsiteY518" fmla="*/ 3112001 h 5594752"/>
              <a:gd name="connsiteX519" fmla="*/ 3288693 w 5237812"/>
              <a:gd name="connsiteY519" fmla="*/ 3110867 h 5594752"/>
              <a:gd name="connsiteX520" fmla="*/ 449425 w 5237812"/>
              <a:gd name="connsiteY520" fmla="*/ 3098780 h 5594752"/>
              <a:gd name="connsiteX521" fmla="*/ 419390 w 5237812"/>
              <a:gd name="connsiteY521" fmla="*/ 3109860 h 5594752"/>
              <a:gd name="connsiteX522" fmla="*/ 411763 w 5237812"/>
              <a:gd name="connsiteY522" fmla="*/ 3109515 h 5594752"/>
              <a:gd name="connsiteX523" fmla="*/ 408078 w 5237812"/>
              <a:gd name="connsiteY523" fmla="*/ 3107944 h 5594752"/>
              <a:gd name="connsiteX524" fmla="*/ 409711 w 5237812"/>
              <a:gd name="connsiteY524" fmla="*/ 3106556 h 5594752"/>
              <a:gd name="connsiteX525" fmla="*/ 413664 w 5237812"/>
              <a:gd name="connsiteY525" fmla="*/ 3105105 h 5594752"/>
              <a:gd name="connsiteX526" fmla="*/ 432778 w 5237812"/>
              <a:gd name="connsiteY526" fmla="*/ 3101051 h 5594752"/>
              <a:gd name="connsiteX527" fmla="*/ 448780 w 5237812"/>
              <a:gd name="connsiteY527" fmla="*/ 3098863 h 5594752"/>
              <a:gd name="connsiteX528" fmla="*/ 2156385 w 5237812"/>
              <a:gd name="connsiteY528" fmla="*/ 3097448 h 5594752"/>
              <a:gd name="connsiteX529" fmla="*/ 2162113 w 5237812"/>
              <a:gd name="connsiteY529" fmla="*/ 3105101 h 5594752"/>
              <a:gd name="connsiteX530" fmla="*/ 696576 w 5237812"/>
              <a:gd name="connsiteY530" fmla="*/ 3089146 h 5594752"/>
              <a:gd name="connsiteX531" fmla="*/ 687055 w 5237812"/>
              <a:gd name="connsiteY531" fmla="*/ 3093852 h 5594752"/>
              <a:gd name="connsiteX532" fmla="*/ 697036 w 5237812"/>
              <a:gd name="connsiteY532" fmla="*/ 3090711 h 5594752"/>
              <a:gd name="connsiteX533" fmla="*/ 702566 w 5237812"/>
              <a:gd name="connsiteY533" fmla="*/ 3089343 h 5594752"/>
              <a:gd name="connsiteX534" fmla="*/ 739700 w 5237812"/>
              <a:gd name="connsiteY534" fmla="*/ 3077487 h 5594752"/>
              <a:gd name="connsiteX535" fmla="*/ 732882 w 5237812"/>
              <a:gd name="connsiteY535" fmla="*/ 3080239 h 5594752"/>
              <a:gd name="connsiteX536" fmla="*/ 731511 w 5237812"/>
              <a:gd name="connsiteY536" fmla="*/ 3082183 h 5594752"/>
              <a:gd name="connsiteX537" fmla="*/ 741439 w 5237812"/>
              <a:gd name="connsiteY537" fmla="*/ 3079727 h 5594752"/>
              <a:gd name="connsiteX538" fmla="*/ 742080 w 5237812"/>
              <a:gd name="connsiteY538" fmla="*/ 3079207 h 5594752"/>
              <a:gd name="connsiteX539" fmla="*/ 739700 w 5237812"/>
              <a:gd name="connsiteY539" fmla="*/ 3077487 h 5594752"/>
              <a:gd name="connsiteX540" fmla="*/ 5165341 w 5237812"/>
              <a:gd name="connsiteY540" fmla="*/ 3070601 h 5594752"/>
              <a:gd name="connsiteX541" fmla="*/ 5153245 w 5237812"/>
              <a:gd name="connsiteY541" fmla="*/ 3076637 h 5594752"/>
              <a:gd name="connsiteX542" fmla="*/ 5132827 w 5237812"/>
              <a:gd name="connsiteY542" fmla="*/ 3070515 h 5594752"/>
              <a:gd name="connsiteX543" fmla="*/ 5132727 w 5237812"/>
              <a:gd name="connsiteY543" fmla="*/ 3070544 h 5594752"/>
              <a:gd name="connsiteX544" fmla="*/ 5130179 w 5237812"/>
              <a:gd name="connsiteY544" fmla="*/ 3071276 h 5594752"/>
              <a:gd name="connsiteX545" fmla="*/ 5138198 w 5237812"/>
              <a:gd name="connsiteY545" fmla="*/ 3068972 h 5594752"/>
              <a:gd name="connsiteX546" fmla="*/ 5138018 w 5237812"/>
              <a:gd name="connsiteY546" fmla="*/ 3069024 h 5594752"/>
              <a:gd name="connsiteX547" fmla="*/ 5132827 w 5237812"/>
              <a:gd name="connsiteY547" fmla="*/ 3070515 h 5594752"/>
              <a:gd name="connsiteX548" fmla="*/ 5142721 w 5237812"/>
              <a:gd name="connsiteY548" fmla="*/ 3067673 h 5594752"/>
              <a:gd name="connsiteX549" fmla="*/ 5142525 w 5237812"/>
              <a:gd name="connsiteY549" fmla="*/ 3067729 h 5594752"/>
              <a:gd name="connsiteX550" fmla="*/ 5138198 w 5237812"/>
              <a:gd name="connsiteY550" fmla="*/ 3068972 h 5594752"/>
              <a:gd name="connsiteX551" fmla="*/ 459832 w 5237812"/>
              <a:gd name="connsiteY551" fmla="*/ 3064067 h 5594752"/>
              <a:gd name="connsiteX552" fmla="*/ 461986 w 5237812"/>
              <a:gd name="connsiteY552" fmla="*/ 3066426 h 5594752"/>
              <a:gd name="connsiteX553" fmla="*/ 457898 w 5237812"/>
              <a:gd name="connsiteY553" fmla="*/ 3068494 h 5594752"/>
              <a:gd name="connsiteX554" fmla="*/ 459832 w 5237812"/>
              <a:gd name="connsiteY554" fmla="*/ 3064067 h 5594752"/>
              <a:gd name="connsiteX555" fmla="*/ 415123 w 5237812"/>
              <a:gd name="connsiteY555" fmla="*/ 3038353 h 5594752"/>
              <a:gd name="connsiteX556" fmla="*/ 388335 w 5237812"/>
              <a:gd name="connsiteY556" fmla="*/ 3047901 h 5594752"/>
              <a:gd name="connsiteX557" fmla="*/ 384585 w 5237812"/>
              <a:gd name="connsiteY557" fmla="*/ 3048046 h 5594752"/>
              <a:gd name="connsiteX558" fmla="*/ 358894 w 5237812"/>
              <a:gd name="connsiteY558" fmla="*/ 3050018 h 5594752"/>
              <a:gd name="connsiteX559" fmla="*/ 324514 w 5237812"/>
              <a:gd name="connsiteY559" fmla="*/ 3051490 h 5594752"/>
              <a:gd name="connsiteX560" fmla="*/ 326770 w 5237812"/>
              <a:gd name="connsiteY560" fmla="*/ 3049518 h 5594752"/>
              <a:gd name="connsiteX561" fmla="*/ 328042 w 5237812"/>
              <a:gd name="connsiteY561" fmla="*/ 3048779 h 5594752"/>
              <a:gd name="connsiteX562" fmla="*/ 340093 w 5237812"/>
              <a:gd name="connsiteY562" fmla="*/ 3046803 h 5594752"/>
              <a:gd name="connsiteX563" fmla="*/ 381023 w 5237812"/>
              <a:gd name="connsiteY563" fmla="*/ 3044348 h 5594752"/>
              <a:gd name="connsiteX564" fmla="*/ 5016814 w 5237812"/>
              <a:gd name="connsiteY564" fmla="*/ 3009678 h 5594752"/>
              <a:gd name="connsiteX565" fmla="*/ 5006099 w 5237812"/>
              <a:gd name="connsiteY565" fmla="*/ 3013325 h 5594752"/>
              <a:gd name="connsiteX566" fmla="*/ 5016814 w 5237812"/>
              <a:gd name="connsiteY566" fmla="*/ 3009678 h 5594752"/>
              <a:gd name="connsiteX567" fmla="*/ 245930 w 5237812"/>
              <a:gd name="connsiteY567" fmla="*/ 2994984 h 5594752"/>
              <a:gd name="connsiteX568" fmla="*/ 241906 w 5237812"/>
              <a:gd name="connsiteY568" fmla="*/ 2996884 h 5594752"/>
              <a:gd name="connsiteX569" fmla="*/ 233286 w 5237812"/>
              <a:gd name="connsiteY569" fmla="*/ 3001744 h 5594752"/>
              <a:gd name="connsiteX570" fmla="*/ 212789 w 5237812"/>
              <a:gd name="connsiteY570" fmla="*/ 3003216 h 5594752"/>
              <a:gd name="connsiteX571" fmla="*/ 191277 w 5237812"/>
              <a:gd name="connsiteY571" fmla="*/ 3003860 h 5594752"/>
              <a:gd name="connsiteX572" fmla="*/ 196857 w 5237812"/>
              <a:gd name="connsiteY572" fmla="*/ 3001110 h 5594752"/>
              <a:gd name="connsiteX573" fmla="*/ 201721 w 5237812"/>
              <a:gd name="connsiteY573" fmla="*/ 2999128 h 5594752"/>
              <a:gd name="connsiteX574" fmla="*/ 373313 w 5237812"/>
              <a:gd name="connsiteY574" fmla="*/ 2976283 h 5594752"/>
              <a:gd name="connsiteX575" fmla="*/ 347760 w 5237812"/>
              <a:gd name="connsiteY575" fmla="*/ 2985130 h 5594752"/>
              <a:gd name="connsiteX576" fmla="*/ 329271 w 5237812"/>
              <a:gd name="connsiteY576" fmla="*/ 2993221 h 5594752"/>
              <a:gd name="connsiteX577" fmla="*/ 276385 w 5237812"/>
              <a:gd name="connsiteY577" fmla="*/ 2998650 h 5594752"/>
              <a:gd name="connsiteX578" fmla="*/ 268254 w 5237812"/>
              <a:gd name="connsiteY578" fmla="*/ 2999234 h 5594752"/>
              <a:gd name="connsiteX579" fmla="*/ 272961 w 5237812"/>
              <a:gd name="connsiteY579" fmla="*/ 2997056 h 5594752"/>
              <a:gd name="connsiteX580" fmla="*/ 285445 w 5237812"/>
              <a:gd name="connsiteY580" fmla="*/ 2990997 h 5594752"/>
              <a:gd name="connsiteX581" fmla="*/ 284937 w 5237812"/>
              <a:gd name="connsiteY581" fmla="*/ 2990633 h 5594752"/>
              <a:gd name="connsiteX582" fmla="*/ 310546 w 5237812"/>
              <a:gd name="connsiteY582" fmla="*/ 2987646 h 5594752"/>
              <a:gd name="connsiteX583" fmla="*/ 362050 w 5237812"/>
              <a:gd name="connsiteY583" fmla="*/ 2977127 h 5594752"/>
              <a:gd name="connsiteX584" fmla="*/ 622073 w 5237812"/>
              <a:gd name="connsiteY584" fmla="*/ 2970776 h 5594752"/>
              <a:gd name="connsiteX585" fmla="*/ 614333 w 5237812"/>
              <a:gd name="connsiteY585" fmla="*/ 2972989 h 5594752"/>
              <a:gd name="connsiteX586" fmla="*/ 615698 w 5237812"/>
              <a:gd name="connsiteY586" fmla="*/ 2972785 h 5594752"/>
              <a:gd name="connsiteX587" fmla="*/ 622927 w 5237812"/>
              <a:gd name="connsiteY587" fmla="*/ 2970781 h 5594752"/>
              <a:gd name="connsiteX588" fmla="*/ 436624 w 5237812"/>
              <a:gd name="connsiteY588" fmla="*/ 2955763 h 5594752"/>
              <a:gd name="connsiteX589" fmla="*/ 400539 w 5237812"/>
              <a:gd name="connsiteY589" fmla="*/ 2967425 h 5594752"/>
              <a:gd name="connsiteX590" fmla="*/ 398786 w 5237812"/>
              <a:gd name="connsiteY590" fmla="*/ 2967184 h 5594752"/>
              <a:gd name="connsiteX591" fmla="*/ 395815 w 5237812"/>
              <a:gd name="connsiteY591" fmla="*/ 2965574 h 5594752"/>
              <a:gd name="connsiteX592" fmla="*/ 432580 w 5237812"/>
              <a:gd name="connsiteY592" fmla="*/ 2956242 h 5594752"/>
              <a:gd name="connsiteX593" fmla="*/ 1688460 w 5237812"/>
              <a:gd name="connsiteY593" fmla="*/ 2950239 h 5594752"/>
              <a:gd name="connsiteX594" fmla="*/ 1661853 w 5237812"/>
              <a:gd name="connsiteY594" fmla="*/ 2959943 h 5594752"/>
              <a:gd name="connsiteX595" fmla="*/ 1662587 w 5237812"/>
              <a:gd name="connsiteY595" fmla="*/ 2960053 h 5594752"/>
              <a:gd name="connsiteX596" fmla="*/ 1686609 w 5237812"/>
              <a:gd name="connsiteY596" fmla="*/ 2951243 h 5594752"/>
              <a:gd name="connsiteX597" fmla="*/ 508130 w 5237812"/>
              <a:gd name="connsiteY597" fmla="*/ 2943026 h 5594752"/>
              <a:gd name="connsiteX598" fmla="*/ 505319 w 5237812"/>
              <a:gd name="connsiteY598" fmla="*/ 2943443 h 5594752"/>
              <a:gd name="connsiteX599" fmla="*/ 502502 w 5237812"/>
              <a:gd name="connsiteY599" fmla="*/ 2944818 h 5594752"/>
              <a:gd name="connsiteX600" fmla="*/ 504529 w 5237812"/>
              <a:gd name="connsiteY600" fmla="*/ 2946606 h 5594752"/>
              <a:gd name="connsiteX601" fmla="*/ 508550 w 5237812"/>
              <a:gd name="connsiteY601" fmla="*/ 2945612 h 5594752"/>
              <a:gd name="connsiteX602" fmla="*/ 508130 w 5237812"/>
              <a:gd name="connsiteY602" fmla="*/ 2943026 h 5594752"/>
              <a:gd name="connsiteX603" fmla="*/ 460862 w 5237812"/>
              <a:gd name="connsiteY603" fmla="*/ 2929925 h 5594752"/>
              <a:gd name="connsiteX604" fmla="*/ 462576 w 5237812"/>
              <a:gd name="connsiteY604" fmla="*/ 2931535 h 5594752"/>
              <a:gd name="connsiteX605" fmla="*/ 463374 w 5237812"/>
              <a:gd name="connsiteY605" fmla="*/ 2932284 h 5594752"/>
              <a:gd name="connsiteX606" fmla="*/ 463415 w 5237812"/>
              <a:gd name="connsiteY606" fmla="*/ 2932322 h 5594752"/>
              <a:gd name="connsiteX607" fmla="*/ 462576 w 5237812"/>
              <a:gd name="connsiteY607" fmla="*/ 2931535 h 5594752"/>
              <a:gd name="connsiteX608" fmla="*/ 462457 w 5237812"/>
              <a:gd name="connsiteY608" fmla="*/ 2931422 h 5594752"/>
              <a:gd name="connsiteX609" fmla="*/ 460862 w 5237812"/>
              <a:gd name="connsiteY609" fmla="*/ 2929925 h 5594752"/>
              <a:gd name="connsiteX610" fmla="*/ 4854958 w 5237812"/>
              <a:gd name="connsiteY610" fmla="*/ 2915336 h 5594752"/>
              <a:gd name="connsiteX611" fmla="*/ 4889706 w 5237812"/>
              <a:gd name="connsiteY611" fmla="*/ 2918294 h 5594752"/>
              <a:gd name="connsiteX612" fmla="*/ 4911167 w 5237812"/>
              <a:gd name="connsiteY612" fmla="*/ 2924099 h 5594752"/>
              <a:gd name="connsiteX613" fmla="*/ 4895269 w 5237812"/>
              <a:gd name="connsiteY613" fmla="*/ 2923298 h 5594752"/>
              <a:gd name="connsiteX614" fmla="*/ 555354 w 5237812"/>
              <a:gd name="connsiteY614" fmla="*/ 2914605 h 5594752"/>
              <a:gd name="connsiteX615" fmla="*/ 558609 w 5237812"/>
              <a:gd name="connsiteY615" fmla="*/ 2917879 h 5594752"/>
              <a:gd name="connsiteX616" fmla="*/ 557926 w 5237812"/>
              <a:gd name="connsiteY616" fmla="*/ 2915302 h 5594752"/>
              <a:gd name="connsiteX617" fmla="*/ 555354 w 5237812"/>
              <a:gd name="connsiteY617" fmla="*/ 2914605 h 5594752"/>
              <a:gd name="connsiteX618" fmla="*/ 4786336 w 5237812"/>
              <a:gd name="connsiteY618" fmla="*/ 2903601 h 5594752"/>
              <a:gd name="connsiteX619" fmla="*/ 4798537 w 5237812"/>
              <a:gd name="connsiteY619" fmla="*/ 2904613 h 5594752"/>
              <a:gd name="connsiteX620" fmla="*/ 4801458 w 5237812"/>
              <a:gd name="connsiteY620" fmla="*/ 2905908 h 5594752"/>
              <a:gd name="connsiteX621" fmla="*/ 262194 w 5237812"/>
              <a:gd name="connsiteY621" fmla="*/ 2903024 h 5594752"/>
              <a:gd name="connsiteX622" fmla="*/ 275268 w 5237812"/>
              <a:gd name="connsiteY622" fmla="*/ 2904176 h 5594752"/>
              <a:gd name="connsiteX623" fmla="*/ 258557 w 5237812"/>
              <a:gd name="connsiteY623" fmla="*/ 2904475 h 5594752"/>
              <a:gd name="connsiteX624" fmla="*/ 262194 w 5237812"/>
              <a:gd name="connsiteY624" fmla="*/ 2903024 h 5594752"/>
              <a:gd name="connsiteX625" fmla="*/ 641185 w 5237812"/>
              <a:gd name="connsiteY625" fmla="*/ 2899572 h 5594752"/>
              <a:gd name="connsiteX626" fmla="*/ 629991 w 5237812"/>
              <a:gd name="connsiteY626" fmla="*/ 2901303 h 5594752"/>
              <a:gd name="connsiteX627" fmla="*/ 626679 w 5237812"/>
              <a:gd name="connsiteY627" fmla="*/ 2902720 h 5594752"/>
              <a:gd name="connsiteX628" fmla="*/ 636462 w 5237812"/>
              <a:gd name="connsiteY628" fmla="*/ 2902570 h 5594752"/>
              <a:gd name="connsiteX629" fmla="*/ 640868 w 5237812"/>
              <a:gd name="connsiteY629" fmla="*/ 2902698 h 5594752"/>
              <a:gd name="connsiteX630" fmla="*/ 645330 w 5237812"/>
              <a:gd name="connsiteY630" fmla="*/ 2902022 h 5594752"/>
              <a:gd name="connsiteX631" fmla="*/ 645745 w 5237812"/>
              <a:gd name="connsiteY631" fmla="*/ 2901669 h 5594752"/>
              <a:gd name="connsiteX632" fmla="*/ 4751849 w 5237812"/>
              <a:gd name="connsiteY632" fmla="*/ 2898136 h 5594752"/>
              <a:gd name="connsiteX633" fmla="*/ 4764313 w 5237812"/>
              <a:gd name="connsiteY633" fmla="*/ 2899848 h 5594752"/>
              <a:gd name="connsiteX634" fmla="*/ 4783501 w 5237812"/>
              <a:gd name="connsiteY634" fmla="*/ 2903167 h 5594752"/>
              <a:gd name="connsiteX635" fmla="*/ 4756848 w 5237812"/>
              <a:gd name="connsiteY635" fmla="*/ 2899100 h 5594752"/>
              <a:gd name="connsiteX636" fmla="*/ 604148 w 5237812"/>
              <a:gd name="connsiteY636" fmla="*/ 2897448 h 5594752"/>
              <a:gd name="connsiteX637" fmla="*/ 601497 w 5237812"/>
              <a:gd name="connsiteY637" fmla="*/ 2898150 h 5594752"/>
              <a:gd name="connsiteX638" fmla="*/ 573368 w 5237812"/>
              <a:gd name="connsiteY638" fmla="*/ 2909215 h 5594752"/>
              <a:gd name="connsiteX639" fmla="*/ 588784 w 5237812"/>
              <a:gd name="connsiteY639" fmla="*/ 2906406 h 5594752"/>
              <a:gd name="connsiteX640" fmla="*/ 603478 w 5237812"/>
              <a:gd name="connsiteY640" fmla="*/ 2901304 h 5594752"/>
              <a:gd name="connsiteX641" fmla="*/ 613287 w 5237812"/>
              <a:gd name="connsiteY641" fmla="*/ 2895024 h 5594752"/>
              <a:gd name="connsiteX642" fmla="*/ 610334 w 5237812"/>
              <a:gd name="connsiteY642" fmla="*/ 2895807 h 5594752"/>
              <a:gd name="connsiteX643" fmla="*/ 610569 w 5237812"/>
              <a:gd name="connsiteY643" fmla="*/ 2895994 h 5594752"/>
              <a:gd name="connsiteX644" fmla="*/ 604575 w 5237812"/>
              <a:gd name="connsiteY644" fmla="*/ 2900923 h 5594752"/>
              <a:gd name="connsiteX645" fmla="*/ 608137 w 5237812"/>
              <a:gd name="connsiteY645" fmla="*/ 2899687 h 5594752"/>
              <a:gd name="connsiteX646" fmla="*/ 611178 w 5237812"/>
              <a:gd name="connsiteY646" fmla="*/ 2899283 h 5594752"/>
              <a:gd name="connsiteX647" fmla="*/ 610569 w 5237812"/>
              <a:gd name="connsiteY647" fmla="*/ 2895994 h 5594752"/>
              <a:gd name="connsiteX648" fmla="*/ 4686869 w 5237812"/>
              <a:gd name="connsiteY648" fmla="*/ 2882732 h 5594752"/>
              <a:gd name="connsiteX649" fmla="*/ 4680573 w 5237812"/>
              <a:gd name="connsiteY649" fmla="*/ 2889699 h 5594752"/>
              <a:gd name="connsiteX650" fmla="*/ 4688437 w 5237812"/>
              <a:gd name="connsiteY650" fmla="*/ 2884263 h 5594752"/>
              <a:gd name="connsiteX651" fmla="*/ 4686869 w 5237812"/>
              <a:gd name="connsiteY651" fmla="*/ 2882732 h 5594752"/>
              <a:gd name="connsiteX652" fmla="*/ 4172546 w 5237812"/>
              <a:gd name="connsiteY652" fmla="*/ 2873449 h 5594752"/>
              <a:gd name="connsiteX653" fmla="*/ 4325538 w 5237812"/>
              <a:gd name="connsiteY653" fmla="*/ 2898301 h 5594752"/>
              <a:gd name="connsiteX654" fmla="*/ 4354393 w 5237812"/>
              <a:gd name="connsiteY654" fmla="*/ 2903652 h 5594752"/>
              <a:gd name="connsiteX655" fmla="*/ 4420097 w 5237812"/>
              <a:gd name="connsiteY655" fmla="*/ 2911855 h 5594752"/>
              <a:gd name="connsiteX656" fmla="*/ 4422382 w 5237812"/>
              <a:gd name="connsiteY656" fmla="*/ 2912179 h 5594752"/>
              <a:gd name="connsiteX657" fmla="*/ 4368941 w 5237812"/>
              <a:gd name="connsiteY657" fmla="*/ 2898535 h 5594752"/>
              <a:gd name="connsiteX658" fmla="*/ 4347177 w 5237812"/>
              <a:gd name="connsiteY658" fmla="*/ 2894050 h 5594752"/>
              <a:gd name="connsiteX659" fmla="*/ 4264480 w 5237812"/>
              <a:gd name="connsiteY659" fmla="*/ 2881878 h 5594752"/>
              <a:gd name="connsiteX660" fmla="*/ 4216670 w 5237812"/>
              <a:gd name="connsiteY660" fmla="*/ 2875431 h 5594752"/>
              <a:gd name="connsiteX661" fmla="*/ 4637970 w 5237812"/>
              <a:gd name="connsiteY661" fmla="*/ 2873439 h 5594752"/>
              <a:gd name="connsiteX662" fmla="*/ 4630107 w 5237812"/>
              <a:gd name="connsiteY662" fmla="*/ 2878874 h 5594752"/>
              <a:gd name="connsiteX663" fmla="*/ 4637970 w 5237812"/>
              <a:gd name="connsiteY663" fmla="*/ 2873439 h 5594752"/>
              <a:gd name="connsiteX664" fmla="*/ 4623966 w 5237812"/>
              <a:gd name="connsiteY664" fmla="*/ 2871109 h 5594752"/>
              <a:gd name="connsiteX665" fmla="*/ 4616104 w 5237812"/>
              <a:gd name="connsiteY665" fmla="*/ 2876545 h 5594752"/>
              <a:gd name="connsiteX666" fmla="*/ 4623966 w 5237812"/>
              <a:gd name="connsiteY666" fmla="*/ 2871109 h 5594752"/>
              <a:gd name="connsiteX667" fmla="*/ 4744195 w 5237812"/>
              <a:gd name="connsiteY667" fmla="*/ 2848761 h 5594752"/>
              <a:gd name="connsiteX668" fmla="*/ 4784938 w 5237812"/>
              <a:gd name="connsiteY668" fmla="*/ 2850345 h 5594752"/>
              <a:gd name="connsiteX669" fmla="*/ 4789497 w 5237812"/>
              <a:gd name="connsiteY669" fmla="*/ 2851919 h 5594752"/>
              <a:gd name="connsiteX670" fmla="*/ 4794752 w 5237812"/>
              <a:gd name="connsiteY670" fmla="*/ 2854161 h 5594752"/>
              <a:gd name="connsiteX671" fmla="*/ 4774994 w 5237812"/>
              <a:gd name="connsiteY671" fmla="*/ 2854648 h 5594752"/>
              <a:gd name="connsiteX672" fmla="*/ 4756127 w 5237812"/>
              <a:gd name="connsiteY672" fmla="*/ 2854327 h 5594752"/>
              <a:gd name="connsiteX673" fmla="*/ 4747981 w 5237812"/>
              <a:gd name="connsiteY673" fmla="*/ 2850302 h 5594752"/>
              <a:gd name="connsiteX674" fmla="*/ 4501139 w 5237812"/>
              <a:gd name="connsiteY674" fmla="*/ 2814644 h 5594752"/>
              <a:gd name="connsiteX675" fmla="*/ 4500924 w 5237812"/>
              <a:gd name="connsiteY675" fmla="*/ 2816652 h 5594752"/>
              <a:gd name="connsiteX676" fmla="*/ 4504662 w 5237812"/>
              <a:gd name="connsiteY676" fmla="*/ 2817362 h 5594752"/>
              <a:gd name="connsiteX677" fmla="*/ 4506430 w 5237812"/>
              <a:gd name="connsiteY677" fmla="*/ 2815621 h 5594752"/>
              <a:gd name="connsiteX678" fmla="*/ 4505233 w 5237812"/>
              <a:gd name="connsiteY678" fmla="*/ 2815116 h 5594752"/>
              <a:gd name="connsiteX679" fmla="*/ 212014 w 5237812"/>
              <a:gd name="connsiteY679" fmla="*/ 2805509 h 5594752"/>
              <a:gd name="connsiteX680" fmla="*/ 213676 w 5237812"/>
              <a:gd name="connsiteY680" fmla="*/ 2805578 h 5594752"/>
              <a:gd name="connsiteX681" fmla="*/ 215781 w 5237812"/>
              <a:gd name="connsiteY681" fmla="*/ 2805807 h 5594752"/>
              <a:gd name="connsiteX682" fmla="*/ 208523 w 5237812"/>
              <a:gd name="connsiteY682" fmla="*/ 2806372 h 5594752"/>
              <a:gd name="connsiteX683" fmla="*/ 361572 w 5237812"/>
              <a:gd name="connsiteY683" fmla="*/ 2805159 h 5594752"/>
              <a:gd name="connsiteX684" fmla="*/ 348948 w 5237812"/>
              <a:gd name="connsiteY684" fmla="*/ 2807414 h 5594752"/>
              <a:gd name="connsiteX685" fmla="*/ 345581 w 5237812"/>
              <a:gd name="connsiteY685" fmla="*/ 2808351 h 5594752"/>
              <a:gd name="connsiteX686" fmla="*/ 353530 w 5237812"/>
              <a:gd name="connsiteY686" fmla="*/ 2807059 h 5594752"/>
              <a:gd name="connsiteX687" fmla="*/ 375799 w 5237812"/>
              <a:gd name="connsiteY687" fmla="*/ 2805129 h 5594752"/>
              <a:gd name="connsiteX688" fmla="*/ 375650 w 5237812"/>
              <a:gd name="connsiteY688" fmla="*/ 2805746 h 5594752"/>
              <a:gd name="connsiteX689" fmla="*/ 373632 w 5237812"/>
              <a:gd name="connsiteY689" fmla="*/ 2805500 h 5594752"/>
              <a:gd name="connsiteX690" fmla="*/ 413825 w 5237812"/>
              <a:gd name="connsiteY690" fmla="*/ 2800648 h 5594752"/>
              <a:gd name="connsiteX691" fmla="*/ 396233 w 5237812"/>
              <a:gd name="connsiteY691" fmla="*/ 2807261 h 5594752"/>
              <a:gd name="connsiteX692" fmla="*/ 407122 w 5237812"/>
              <a:gd name="connsiteY692" fmla="*/ 2805782 h 5594752"/>
              <a:gd name="connsiteX693" fmla="*/ 416367 w 5237812"/>
              <a:gd name="connsiteY693" fmla="*/ 2801553 h 5594752"/>
              <a:gd name="connsiteX694" fmla="*/ 3314845 w 5237812"/>
              <a:gd name="connsiteY694" fmla="*/ 2769833 h 5594752"/>
              <a:gd name="connsiteX695" fmla="*/ 3314943 w 5237812"/>
              <a:gd name="connsiteY695" fmla="*/ 2775368 h 5594752"/>
              <a:gd name="connsiteX696" fmla="*/ 3350934 w 5237812"/>
              <a:gd name="connsiteY696" fmla="*/ 2778323 h 5594752"/>
              <a:gd name="connsiteX697" fmla="*/ 3352564 w 5237812"/>
              <a:gd name="connsiteY697" fmla="*/ 2773381 h 5594752"/>
              <a:gd name="connsiteX698" fmla="*/ 3257682 w 5237812"/>
              <a:gd name="connsiteY698" fmla="*/ 2764480 h 5594752"/>
              <a:gd name="connsiteX699" fmla="*/ 3257665 w 5237812"/>
              <a:gd name="connsiteY699" fmla="*/ 2770664 h 5594752"/>
              <a:gd name="connsiteX700" fmla="*/ 3299283 w 5237812"/>
              <a:gd name="connsiteY700" fmla="*/ 2774082 h 5594752"/>
              <a:gd name="connsiteX701" fmla="*/ 3299380 w 5237812"/>
              <a:gd name="connsiteY701" fmla="*/ 2768378 h 5594752"/>
              <a:gd name="connsiteX702" fmla="*/ 3258374 w 5237812"/>
              <a:gd name="connsiteY702" fmla="*/ 2764520 h 5594752"/>
              <a:gd name="connsiteX703" fmla="*/ 4300267 w 5237812"/>
              <a:gd name="connsiteY703" fmla="*/ 2757837 h 5594752"/>
              <a:gd name="connsiteX704" fmla="*/ 4300039 w 5237812"/>
              <a:gd name="connsiteY704" fmla="*/ 2757981 h 5594752"/>
              <a:gd name="connsiteX705" fmla="*/ 4330920 w 5237812"/>
              <a:gd name="connsiteY705" fmla="*/ 2761494 h 5594752"/>
              <a:gd name="connsiteX706" fmla="*/ 4333811 w 5237812"/>
              <a:gd name="connsiteY706" fmla="*/ 2761922 h 5594752"/>
              <a:gd name="connsiteX707" fmla="*/ 4331736 w 5237812"/>
              <a:gd name="connsiteY707" fmla="*/ 2761423 h 5594752"/>
              <a:gd name="connsiteX708" fmla="*/ 4300267 w 5237812"/>
              <a:gd name="connsiteY708" fmla="*/ 2757837 h 5594752"/>
              <a:gd name="connsiteX709" fmla="*/ 1996095 w 5237812"/>
              <a:gd name="connsiteY709" fmla="*/ 2748840 h 5594752"/>
              <a:gd name="connsiteX710" fmla="*/ 1872921 w 5237812"/>
              <a:gd name="connsiteY710" fmla="*/ 2753020 h 5594752"/>
              <a:gd name="connsiteX711" fmla="*/ 1793554 w 5237812"/>
              <a:gd name="connsiteY711" fmla="*/ 2750629 h 5594752"/>
              <a:gd name="connsiteX712" fmla="*/ 1766025 w 5237812"/>
              <a:gd name="connsiteY712" fmla="*/ 2755249 h 5594752"/>
              <a:gd name="connsiteX713" fmla="*/ 1846823 w 5237812"/>
              <a:gd name="connsiteY713" fmla="*/ 2756727 h 5594752"/>
              <a:gd name="connsiteX714" fmla="*/ 1872921 w 5237812"/>
              <a:gd name="connsiteY714" fmla="*/ 2753020 h 5594752"/>
              <a:gd name="connsiteX715" fmla="*/ 1996146 w 5237812"/>
              <a:gd name="connsiteY715" fmla="*/ 2750421 h 5594752"/>
              <a:gd name="connsiteX716" fmla="*/ 364338 w 5237812"/>
              <a:gd name="connsiteY716" fmla="*/ 2722672 h 5594752"/>
              <a:gd name="connsiteX717" fmla="*/ 348511 w 5237812"/>
              <a:gd name="connsiteY717" fmla="*/ 2725586 h 5594752"/>
              <a:gd name="connsiteX718" fmla="*/ 328602 w 5237812"/>
              <a:gd name="connsiteY718" fmla="*/ 2728436 h 5594752"/>
              <a:gd name="connsiteX719" fmla="*/ 321813 w 5237812"/>
              <a:gd name="connsiteY719" fmla="*/ 2728698 h 5594752"/>
              <a:gd name="connsiteX720" fmla="*/ 318128 w 5237812"/>
              <a:gd name="connsiteY720" fmla="*/ 2730058 h 5594752"/>
              <a:gd name="connsiteX721" fmla="*/ 335783 w 5237812"/>
              <a:gd name="connsiteY721" fmla="*/ 2727997 h 5594752"/>
              <a:gd name="connsiteX722" fmla="*/ 357025 w 5237812"/>
              <a:gd name="connsiteY722" fmla="*/ 2725459 h 5594752"/>
              <a:gd name="connsiteX723" fmla="*/ 405511 w 5237812"/>
              <a:gd name="connsiteY723" fmla="*/ 2717493 h 5594752"/>
              <a:gd name="connsiteX724" fmla="*/ 395775 w 5237812"/>
              <a:gd name="connsiteY724" fmla="*/ 2717640 h 5594752"/>
              <a:gd name="connsiteX725" fmla="*/ 382055 w 5237812"/>
              <a:gd name="connsiteY725" fmla="*/ 2722007 h 5594752"/>
              <a:gd name="connsiteX726" fmla="*/ 383044 w 5237812"/>
              <a:gd name="connsiteY726" fmla="*/ 2722070 h 5594752"/>
              <a:gd name="connsiteX727" fmla="*/ 410529 w 5237812"/>
              <a:gd name="connsiteY727" fmla="*/ 2718951 h 5594752"/>
              <a:gd name="connsiteX728" fmla="*/ 405511 w 5237812"/>
              <a:gd name="connsiteY728" fmla="*/ 2717493 h 5594752"/>
              <a:gd name="connsiteX729" fmla="*/ 4793621 w 5237812"/>
              <a:gd name="connsiteY729" fmla="*/ 2700376 h 5594752"/>
              <a:gd name="connsiteX730" fmla="*/ 4796746 w 5237812"/>
              <a:gd name="connsiteY730" fmla="*/ 2701748 h 5594752"/>
              <a:gd name="connsiteX731" fmla="*/ 4793621 w 5237812"/>
              <a:gd name="connsiteY731" fmla="*/ 2700376 h 5594752"/>
              <a:gd name="connsiteX732" fmla="*/ 424736 w 5237812"/>
              <a:gd name="connsiteY732" fmla="*/ 2691001 h 5594752"/>
              <a:gd name="connsiteX733" fmla="*/ 424735 w 5237812"/>
              <a:gd name="connsiteY733" fmla="*/ 2691002 h 5594752"/>
              <a:gd name="connsiteX734" fmla="*/ 425585 w 5237812"/>
              <a:gd name="connsiteY734" fmla="*/ 2691779 h 5594752"/>
              <a:gd name="connsiteX735" fmla="*/ 425623 w 5237812"/>
              <a:gd name="connsiteY735" fmla="*/ 2691813 h 5594752"/>
              <a:gd name="connsiteX736" fmla="*/ 134668 w 5237812"/>
              <a:gd name="connsiteY736" fmla="*/ 2685837 h 5594752"/>
              <a:gd name="connsiteX737" fmla="*/ 126954 w 5237812"/>
              <a:gd name="connsiteY737" fmla="*/ 2688553 h 5594752"/>
              <a:gd name="connsiteX738" fmla="*/ 132944 w 5237812"/>
              <a:gd name="connsiteY738" fmla="*/ 2685966 h 5594752"/>
              <a:gd name="connsiteX739" fmla="*/ 3313090 w 5237812"/>
              <a:gd name="connsiteY739" fmla="*/ 2673685 h 5594752"/>
              <a:gd name="connsiteX740" fmla="*/ 3313238 w 5237812"/>
              <a:gd name="connsiteY740" fmla="*/ 2679521 h 5594752"/>
              <a:gd name="connsiteX741" fmla="*/ 3313257 w 5237812"/>
              <a:gd name="connsiteY741" fmla="*/ 2680607 h 5594752"/>
              <a:gd name="connsiteX742" fmla="*/ 3369791 w 5237812"/>
              <a:gd name="connsiteY742" fmla="*/ 2685543 h 5594752"/>
              <a:gd name="connsiteX743" fmla="*/ 3374108 w 5237812"/>
              <a:gd name="connsiteY743" fmla="*/ 2680561 h 5594752"/>
              <a:gd name="connsiteX744" fmla="*/ 4765798 w 5237812"/>
              <a:gd name="connsiteY744" fmla="*/ 2673331 h 5594752"/>
              <a:gd name="connsiteX745" fmla="*/ 4769043 w 5237812"/>
              <a:gd name="connsiteY745" fmla="*/ 2673948 h 5594752"/>
              <a:gd name="connsiteX746" fmla="*/ 4762359 w 5237812"/>
              <a:gd name="connsiteY746" fmla="*/ 2673794 h 5594752"/>
              <a:gd name="connsiteX747" fmla="*/ 4764278 w 5237812"/>
              <a:gd name="connsiteY747" fmla="*/ 2673478 h 5594752"/>
              <a:gd name="connsiteX748" fmla="*/ 284276 w 5237812"/>
              <a:gd name="connsiteY748" fmla="*/ 2670916 h 5594752"/>
              <a:gd name="connsiteX749" fmla="*/ 283956 w 5237812"/>
              <a:gd name="connsiteY749" fmla="*/ 2672673 h 5594752"/>
              <a:gd name="connsiteX750" fmla="*/ 275455 w 5237812"/>
              <a:gd name="connsiteY750" fmla="*/ 2674617 h 5594752"/>
              <a:gd name="connsiteX751" fmla="*/ 279089 w 5237812"/>
              <a:gd name="connsiteY751" fmla="*/ 2671741 h 5594752"/>
              <a:gd name="connsiteX752" fmla="*/ 284276 w 5237812"/>
              <a:gd name="connsiteY752" fmla="*/ 2670916 h 5594752"/>
              <a:gd name="connsiteX753" fmla="*/ 3258289 w 5237812"/>
              <a:gd name="connsiteY753" fmla="*/ 2668201 h 5594752"/>
              <a:gd name="connsiteX754" fmla="*/ 3258206 w 5237812"/>
              <a:gd name="connsiteY754" fmla="*/ 2676026 h 5594752"/>
              <a:gd name="connsiteX755" fmla="*/ 3275896 w 5237812"/>
              <a:gd name="connsiteY755" fmla="*/ 2677344 h 5594752"/>
              <a:gd name="connsiteX756" fmla="*/ 3301669 w 5237812"/>
              <a:gd name="connsiteY756" fmla="*/ 2679595 h 5594752"/>
              <a:gd name="connsiteX757" fmla="*/ 3301859 w 5237812"/>
              <a:gd name="connsiteY757" fmla="*/ 2672474 h 5594752"/>
              <a:gd name="connsiteX758" fmla="*/ 3263986 w 5237812"/>
              <a:gd name="connsiteY758" fmla="*/ 2668760 h 5594752"/>
              <a:gd name="connsiteX759" fmla="*/ 3264113 w 5237812"/>
              <a:gd name="connsiteY759" fmla="*/ 2671108 h 5594752"/>
              <a:gd name="connsiteX760" fmla="*/ 3262094 w 5237812"/>
              <a:gd name="connsiteY760" fmla="*/ 2673355 h 5594752"/>
              <a:gd name="connsiteX761" fmla="*/ 3260869 w 5237812"/>
              <a:gd name="connsiteY761" fmla="*/ 2668454 h 5594752"/>
              <a:gd name="connsiteX762" fmla="*/ 189809 w 5237812"/>
              <a:gd name="connsiteY762" fmla="*/ 2642465 h 5594752"/>
              <a:gd name="connsiteX763" fmla="*/ 192093 w 5237812"/>
              <a:gd name="connsiteY763" fmla="*/ 2642823 h 5594752"/>
              <a:gd name="connsiteX764" fmla="*/ 186603 w 5237812"/>
              <a:gd name="connsiteY764" fmla="*/ 2645277 h 5594752"/>
              <a:gd name="connsiteX765" fmla="*/ 189809 w 5237812"/>
              <a:gd name="connsiteY765" fmla="*/ 2642465 h 5594752"/>
              <a:gd name="connsiteX766" fmla="*/ 195298 w 5237812"/>
              <a:gd name="connsiteY766" fmla="*/ 2640012 h 5594752"/>
              <a:gd name="connsiteX767" fmla="*/ 197585 w 5237812"/>
              <a:gd name="connsiteY767" fmla="*/ 2640369 h 5594752"/>
              <a:gd name="connsiteX768" fmla="*/ 192093 w 5237812"/>
              <a:gd name="connsiteY768" fmla="*/ 2642823 h 5594752"/>
              <a:gd name="connsiteX769" fmla="*/ 195298 w 5237812"/>
              <a:gd name="connsiteY769" fmla="*/ 2640012 h 5594752"/>
              <a:gd name="connsiteX770" fmla="*/ 212627 w 5237812"/>
              <a:gd name="connsiteY770" fmla="*/ 2634929 h 5594752"/>
              <a:gd name="connsiteX771" fmla="*/ 197585 w 5237812"/>
              <a:gd name="connsiteY771" fmla="*/ 2640369 h 5594752"/>
              <a:gd name="connsiteX772" fmla="*/ 205472 w 5237812"/>
              <a:gd name="connsiteY772" fmla="*/ 2635970 h 5594752"/>
              <a:gd name="connsiteX773" fmla="*/ 212627 w 5237812"/>
              <a:gd name="connsiteY773" fmla="*/ 2634929 h 5594752"/>
              <a:gd name="connsiteX774" fmla="*/ 3347992 w 5237812"/>
              <a:gd name="connsiteY774" fmla="*/ 2634445 h 5594752"/>
              <a:gd name="connsiteX775" fmla="*/ 3347589 w 5237812"/>
              <a:gd name="connsiteY775" fmla="*/ 2635289 h 5594752"/>
              <a:gd name="connsiteX776" fmla="*/ 3346652 w 5237812"/>
              <a:gd name="connsiteY776" fmla="*/ 2637243 h 5594752"/>
              <a:gd name="connsiteX777" fmla="*/ 3376980 w 5237812"/>
              <a:gd name="connsiteY777" fmla="*/ 2632934 h 5594752"/>
              <a:gd name="connsiteX778" fmla="*/ 3369217 w 5237812"/>
              <a:gd name="connsiteY778" fmla="*/ 2639076 h 5594752"/>
              <a:gd name="connsiteX779" fmla="*/ 3376980 w 5237812"/>
              <a:gd name="connsiteY779" fmla="*/ 2632934 h 5594752"/>
              <a:gd name="connsiteX780" fmla="*/ 4743662 w 5237812"/>
              <a:gd name="connsiteY780" fmla="*/ 2632088 h 5594752"/>
              <a:gd name="connsiteX781" fmla="*/ 4743791 w 5237812"/>
              <a:gd name="connsiteY781" fmla="*/ 2632406 h 5594752"/>
              <a:gd name="connsiteX782" fmla="*/ 4752239 w 5237812"/>
              <a:gd name="connsiteY782" fmla="*/ 2633083 h 5594752"/>
              <a:gd name="connsiteX783" fmla="*/ 4750683 w 5237812"/>
              <a:gd name="connsiteY783" fmla="*/ 2632815 h 5594752"/>
              <a:gd name="connsiteX784" fmla="*/ 3349461 w 5237812"/>
              <a:gd name="connsiteY784" fmla="*/ 2631378 h 5594752"/>
              <a:gd name="connsiteX785" fmla="*/ 3348564 w 5237812"/>
              <a:gd name="connsiteY785" fmla="*/ 2633252 h 5594752"/>
              <a:gd name="connsiteX786" fmla="*/ 3347992 w 5237812"/>
              <a:gd name="connsiteY786" fmla="*/ 2634445 h 5594752"/>
              <a:gd name="connsiteX787" fmla="*/ 3349148 w 5237812"/>
              <a:gd name="connsiteY787" fmla="*/ 2632030 h 5594752"/>
              <a:gd name="connsiteX788" fmla="*/ 3349461 w 5237812"/>
              <a:gd name="connsiteY788" fmla="*/ 2631378 h 5594752"/>
              <a:gd name="connsiteX789" fmla="*/ 3340512 w 5237812"/>
              <a:gd name="connsiteY789" fmla="*/ 2629478 h 5594752"/>
              <a:gd name="connsiteX790" fmla="*/ 3334387 w 5237812"/>
              <a:gd name="connsiteY790" fmla="*/ 2635747 h 5594752"/>
              <a:gd name="connsiteX791" fmla="*/ 3330629 w 5237812"/>
              <a:gd name="connsiteY791" fmla="*/ 2636739 h 5594752"/>
              <a:gd name="connsiteX792" fmla="*/ 3326268 w 5237812"/>
              <a:gd name="connsiteY792" fmla="*/ 2636602 h 5594752"/>
              <a:gd name="connsiteX793" fmla="*/ 3324186 w 5237812"/>
              <a:gd name="connsiteY793" fmla="*/ 2636116 h 5594752"/>
              <a:gd name="connsiteX794" fmla="*/ 3340512 w 5237812"/>
              <a:gd name="connsiteY794" fmla="*/ 2629478 h 5594752"/>
              <a:gd name="connsiteX795" fmla="*/ 385343 w 5237812"/>
              <a:gd name="connsiteY795" fmla="*/ 2628689 h 5594752"/>
              <a:gd name="connsiteX796" fmla="*/ 366196 w 5237812"/>
              <a:gd name="connsiteY796" fmla="*/ 2636235 h 5594752"/>
              <a:gd name="connsiteX797" fmla="*/ 379227 w 5237812"/>
              <a:gd name="connsiteY797" fmla="*/ 2633647 h 5594752"/>
              <a:gd name="connsiteX798" fmla="*/ 384286 w 5237812"/>
              <a:gd name="connsiteY798" fmla="*/ 2632242 h 5594752"/>
              <a:gd name="connsiteX799" fmla="*/ 387411 w 5237812"/>
              <a:gd name="connsiteY799" fmla="*/ 2631070 h 5594752"/>
              <a:gd name="connsiteX800" fmla="*/ 388999 w 5237812"/>
              <a:gd name="connsiteY800" fmla="*/ 2629638 h 5594752"/>
              <a:gd name="connsiteX801" fmla="*/ 3300517 w 5237812"/>
              <a:gd name="connsiteY801" fmla="*/ 2626522 h 5594752"/>
              <a:gd name="connsiteX802" fmla="*/ 3287717 w 5237812"/>
              <a:gd name="connsiteY802" fmla="*/ 2632660 h 5594752"/>
              <a:gd name="connsiteX803" fmla="*/ 3277950 w 5237812"/>
              <a:gd name="connsiteY803" fmla="*/ 2624690 h 5594752"/>
              <a:gd name="connsiteX804" fmla="*/ 3269484 w 5237812"/>
              <a:gd name="connsiteY804" fmla="*/ 2630931 h 5594752"/>
              <a:gd name="connsiteX805" fmla="*/ 136556 w 5237812"/>
              <a:gd name="connsiteY805" fmla="*/ 2618174 h 5594752"/>
              <a:gd name="connsiteX806" fmla="*/ 132531 w 5237812"/>
              <a:gd name="connsiteY806" fmla="*/ 2620073 h 5594752"/>
              <a:gd name="connsiteX807" fmla="*/ 123913 w 5237812"/>
              <a:gd name="connsiteY807" fmla="*/ 2624934 h 5594752"/>
              <a:gd name="connsiteX808" fmla="*/ 103416 w 5237812"/>
              <a:gd name="connsiteY808" fmla="*/ 2626405 h 5594752"/>
              <a:gd name="connsiteX809" fmla="*/ 81903 w 5237812"/>
              <a:gd name="connsiteY809" fmla="*/ 2627050 h 5594752"/>
              <a:gd name="connsiteX810" fmla="*/ 87483 w 5237812"/>
              <a:gd name="connsiteY810" fmla="*/ 2624299 h 5594752"/>
              <a:gd name="connsiteX811" fmla="*/ 92347 w 5237812"/>
              <a:gd name="connsiteY811" fmla="*/ 2622318 h 5594752"/>
              <a:gd name="connsiteX812" fmla="*/ 433489 w 5237812"/>
              <a:gd name="connsiteY812" fmla="*/ 2614708 h 5594752"/>
              <a:gd name="connsiteX813" fmla="*/ 431501 w 5237812"/>
              <a:gd name="connsiteY813" fmla="*/ 2615092 h 5594752"/>
              <a:gd name="connsiteX814" fmla="*/ 421153 w 5237812"/>
              <a:gd name="connsiteY814" fmla="*/ 2618932 h 5594752"/>
              <a:gd name="connsiteX815" fmla="*/ 420832 w 5237812"/>
              <a:gd name="connsiteY815" fmla="*/ 2619074 h 5594752"/>
              <a:gd name="connsiteX816" fmla="*/ 3311455 w 5237812"/>
              <a:gd name="connsiteY816" fmla="*/ 2609016 h 5594752"/>
              <a:gd name="connsiteX817" fmla="*/ 3312023 w 5237812"/>
              <a:gd name="connsiteY817" fmla="*/ 2631476 h 5594752"/>
              <a:gd name="connsiteX818" fmla="*/ 3318751 w 5237812"/>
              <a:gd name="connsiteY818" fmla="*/ 2628250 h 5594752"/>
              <a:gd name="connsiteX819" fmla="*/ 3315976 w 5237812"/>
              <a:gd name="connsiteY819" fmla="*/ 2634043 h 5594752"/>
              <a:gd name="connsiteX820" fmla="*/ 3312091 w 5237812"/>
              <a:gd name="connsiteY820" fmla="*/ 2634176 h 5594752"/>
              <a:gd name="connsiteX821" fmla="*/ 3312141 w 5237812"/>
              <a:gd name="connsiteY821" fmla="*/ 2636158 h 5594752"/>
              <a:gd name="connsiteX822" fmla="*/ 3326268 w 5237812"/>
              <a:gd name="connsiteY822" fmla="*/ 2636602 h 5594752"/>
              <a:gd name="connsiteX823" fmla="*/ 3328861 w 5237812"/>
              <a:gd name="connsiteY823" fmla="*/ 2637206 h 5594752"/>
              <a:gd name="connsiteX824" fmla="*/ 3330629 w 5237812"/>
              <a:gd name="connsiteY824" fmla="*/ 2636739 h 5594752"/>
              <a:gd name="connsiteX825" fmla="*/ 3346652 w 5237812"/>
              <a:gd name="connsiteY825" fmla="*/ 2637243 h 5594752"/>
              <a:gd name="connsiteX826" fmla="*/ 3383778 w 5237812"/>
              <a:gd name="connsiteY826" fmla="*/ 2645999 h 5594752"/>
              <a:gd name="connsiteX827" fmla="*/ 3385196 w 5237812"/>
              <a:gd name="connsiteY827" fmla="*/ 2640069 h 5594752"/>
              <a:gd name="connsiteX828" fmla="*/ 3387233 w 5237812"/>
              <a:gd name="connsiteY828" fmla="*/ 2622667 h 5594752"/>
              <a:gd name="connsiteX829" fmla="*/ 3391222 w 5237812"/>
              <a:gd name="connsiteY829" fmla="*/ 2615352 h 5594752"/>
              <a:gd name="connsiteX830" fmla="*/ 3258964 w 5237812"/>
              <a:gd name="connsiteY830" fmla="*/ 2604847 h 5594752"/>
              <a:gd name="connsiteX831" fmla="*/ 3258913 w 5237812"/>
              <a:gd name="connsiteY831" fmla="*/ 2609640 h 5594752"/>
              <a:gd name="connsiteX832" fmla="*/ 3259203 w 5237812"/>
              <a:gd name="connsiteY832" fmla="*/ 2612841 h 5594752"/>
              <a:gd name="connsiteX833" fmla="*/ 3260743 w 5237812"/>
              <a:gd name="connsiteY833" fmla="*/ 2628818 h 5594752"/>
              <a:gd name="connsiteX834" fmla="*/ 3261253 w 5237812"/>
              <a:gd name="connsiteY834" fmla="*/ 2634556 h 5594752"/>
              <a:gd name="connsiteX835" fmla="*/ 3302835 w 5237812"/>
              <a:gd name="connsiteY835" fmla="*/ 2635864 h 5594752"/>
              <a:gd name="connsiteX836" fmla="*/ 3303136 w 5237812"/>
              <a:gd name="connsiteY836" fmla="*/ 2624543 h 5594752"/>
              <a:gd name="connsiteX837" fmla="*/ 3305721 w 5237812"/>
              <a:gd name="connsiteY837" fmla="*/ 2612481 h 5594752"/>
              <a:gd name="connsiteX838" fmla="*/ 3306467 w 5237812"/>
              <a:gd name="connsiteY838" fmla="*/ 2608620 h 5594752"/>
              <a:gd name="connsiteX839" fmla="*/ 1991622 w 5237812"/>
              <a:gd name="connsiteY839" fmla="*/ 2603478 h 5594752"/>
              <a:gd name="connsiteX840" fmla="*/ 1991114 w 5237812"/>
              <a:gd name="connsiteY840" fmla="*/ 2603492 h 5594752"/>
              <a:gd name="connsiteX841" fmla="*/ 1841442 w 5237812"/>
              <a:gd name="connsiteY841" fmla="*/ 2609306 h 5594752"/>
              <a:gd name="connsiteX842" fmla="*/ 1690814 w 5237812"/>
              <a:gd name="connsiteY842" fmla="*/ 2618039 h 5594752"/>
              <a:gd name="connsiteX843" fmla="*/ 1691104 w 5237812"/>
              <a:gd name="connsiteY843" fmla="*/ 2621339 h 5594752"/>
              <a:gd name="connsiteX844" fmla="*/ 1762390 w 5237812"/>
              <a:gd name="connsiteY844" fmla="*/ 2617196 h 5594752"/>
              <a:gd name="connsiteX845" fmla="*/ 1991889 w 5237812"/>
              <a:gd name="connsiteY845" fmla="*/ 2612712 h 5594752"/>
              <a:gd name="connsiteX846" fmla="*/ 263938 w 5237812"/>
              <a:gd name="connsiteY846" fmla="*/ 2599471 h 5594752"/>
              <a:gd name="connsiteX847" fmla="*/ 238386 w 5237812"/>
              <a:gd name="connsiteY847" fmla="*/ 2608319 h 5594752"/>
              <a:gd name="connsiteX848" fmla="*/ 219897 w 5237812"/>
              <a:gd name="connsiteY848" fmla="*/ 2616410 h 5594752"/>
              <a:gd name="connsiteX849" fmla="*/ 167011 w 5237812"/>
              <a:gd name="connsiteY849" fmla="*/ 2621840 h 5594752"/>
              <a:gd name="connsiteX850" fmla="*/ 158880 w 5237812"/>
              <a:gd name="connsiteY850" fmla="*/ 2622424 h 5594752"/>
              <a:gd name="connsiteX851" fmla="*/ 163586 w 5237812"/>
              <a:gd name="connsiteY851" fmla="*/ 2620245 h 5594752"/>
              <a:gd name="connsiteX852" fmla="*/ 176071 w 5237812"/>
              <a:gd name="connsiteY852" fmla="*/ 2614187 h 5594752"/>
              <a:gd name="connsiteX853" fmla="*/ 175563 w 5237812"/>
              <a:gd name="connsiteY853" fmla="*/ 2613823 h 5594752"/>
              <a:gd name="connsiteX854" fmla="*/ 201172 w 5237812"/>
              <a:gd name="connsiteY854" fmla="*/ 2610835 h 5594752"/>
              <a:gd name="connsiteX855" fmla="*/ 252676 w 5237812"/>
              <a:gd name="connsiteY855" fmla="*/ 2600316 h 5594752"/>
              <a:gd name="connsiteX856" fmla="*/ 321295 w 5237812"/>
              <a:gd name="connsiteY856" fmla="*/ 2596591 h 5594752"/>
              <a:gd name="connsiteX857" fmla="*/ 311472 w 5237812"/>
              <a:gd name="connsiteY857" fmla="*/ 2598752 h 5594752"/>
              <a:gd name="connsiteX858" fmla="*/ 313357 w 5237812"/>
              <a:gd name="connsiteY858" fmla="*/ 2601384 h 5594752"/>
              <a:gd name="connsiteX859" fmla="*/ 316461 w 5237812"/>
              <a:gd name="connsiteY859" fmla="*/ 2600864 h 5594752"/>
              <a:gd name="connsiteX860" fmla="*/ 317568 w 5237812"/>
              <a:gd name="connsiteY860" fmla="*/ 2600455 h 5594752"/>
              <a:gd name="connsiteX861" fmla="*/ 321226 w 5237812"/>
              <a:gd name="connsiteY861" fmla="*/ 2598068 h 5594752"/>
              <a:gd name="connsiteX862" fmla="*/ 321295 w 5237812"/>
              <a:gd name="connsiteY862" fmla="*/ 2596591 h 5594752"/>
              <a:gd name="connsiteX863" fmla="*/ 1990996 w 5237812"/>
              <a:gd name="connsiteY863" fmla="*/ 2581886 h 5594752"/>
              <a:gd name="connsiteX864" fmla="*/ 1883976 w 5237812"/>
              <a:gd name="connsiteY864" fmla="*/ 2587316 h 5594752"/>
              <a:gd name="connsiteX865" fmla="*/ 1753437 w 5237812"/>
              <a:gd name="connsiteY865" fmla="*/ 2595086 h 5594752"/>
              <a:gd name="connsiteX866" fmla="*/ 1683211 w 5237812"/>
              <a:gd name="connsiteY866" fmla="*/ 2600538 h 5594752"/>
              <a:gd name="connsiteX867" fmla="*/ 1683742 w 5237812"/>
              <a:gd name="connsiteY867" fmla="*/ 2602501 h 5594752"/>
              <a:gd name="connsiteX868" fmla="*/ 1685111 w 5237812"/>
              <a:gd name="connsiteY868" fmla="*/ 2603878 h 5594752"/>
              <a:gd name="connsiteX869" fmla="*/ 1763883 w 5237812"/>
              <a:gd name="connsiteY869" fmla="*/ 2599057 h 5594752"/>
              <a:gd name="connsiteX870" fmla="*/ 1972851 w 5237812"/>
              <a:gd name="connsiteY870" fmla="*/ 2595510 h 5594752"/>
              <a:gd name="connsiteX871" fmla="*/ 1991393 w 5237812"/>
              <a:gd name="connsiteY871" fmla="*/ 2595556 h 5594752"/>
              <a:gd name="connsiteX872" fmla="*/ 4830721 w 5237812"/>
              <a:gd name="connsiteY872" fmla="*/ 2559728 h 5594752"/>
              <a:gd name="connsiteX873" fmla="*/ 4832308 w 5237812"/>
              <a:gd name="connsiteY873" fmla="*/ 2559759 h 5594752"/>
              <a:gd name="connsiteX874" fmla="*/ 4837929 w 5237812"/>
              <a:gd name="connsiteY874" fmla="*/ 2561831 h 5594752"/>
              <a:gd name="connsiteX875" fmla="*/ 402968 w 5237812"/>
              <a:gd name="connsiteY875" fmla="*/ 2554478 h 5594752"/>
              <a:gd name="connsiteX876" fmla="*/ 402968 w 5237812"/>
              <a:gd name="connsiteY876" fmla="*/ 2554478 h 5594752"/>
              <a:gd name="connsiteX877" fmla="*/ 400243 w 5237812"/>
              <a:gd name="connsiteY877" fmla="*/ 2556719 h 5594752"/>
              <a:gd name="connsiteX878" fmla="*/ 4692796 w 5237812"/>
              <a:gd name="connsiteY878" fmla="*/ 2553542 h 5594752"/>
              <a:gd name="connsiteX879" fmla="*/ 4697593 w 5237812"/>
              <a:gd name="connsiteY879" fmla="*/ 2554040 h 5594752"/>
              <a:gd name="connsiteX880" fmla="*/ 4701069 w 5237812"/>
              <a:gd name="connsiteY880" fmla="*/ 2556495 h 5594752"/>
              <a:gd name="connsiteX881" fmla="*/ 4693177 w 5237812"/>
              <a:gd name="connsiteY881" fmla="*/ 2555139 h 5594752"/>
              <a:gd name="connsiteX882" fmla="*/ 4692796 w 5237812"/>
              <a:gd name="connsiteY882" fmla="*/ 2553542 h 5594752"/>
              <a:gd name="connsiteX883" fmla="*/ 351488 w 5237812"/>
              <a:gd name="connsiteY883" fmla="*/ 2553114 h 5594752"/>
              <a:gd name="connsiteX884" fmla="*/ 353758 w 5237812"/>
              <a:gd name="connsiteY884" fmla="*/ 2555245 h 5594752"/>
              <a:gd name="connsiteX885" fmla="*/ 354000 w 5237812"/>
              <a:gd name="connsiteY885" fmla="*/ 2555473 h 5594752"/>
              <a:gd name="connsiteX886" fmla="*/ 354040 w 5237812"/>
              <a:gd name="connsiteY886" fmla="*/ 2555510 h 5594752"/>
              <a:gd name="connsiteX887" fmla="*/ 353758 w 5237812"/>
              <a:gd name="connsiteY887" fmla="*/ 2555245 h 5594752"/>
              <a:gd name="connsiteX888" fmla="*/ 353083 w 5237812"/>
              <a:gd name="connsiteY888" fmla="*/ 2554611 h 5594752"/>
              <a:gd name="connsiteX889" fmla="*/ 351488 w 5237812"/>
              <a:gd name="connsiteY889" fmla="*/ 2553114 h 5594752"/>
              <a:gd name="connsiteX890" fmla="*/ 3260726 w 5237812"/>
              <a:gd name="connsiteY890" fmla="*/ 2550592 h 5594752"/>
              <a:gd name="connsiteX891" fmla="*/ 3260257 w 5237812"/>
              <a:gd name="connsiteY891" fmla="*/ 2558970 h 5594752"/>
              <a:gd name="connsiteX892" fmla="*/ 3286021 w 5237812"/>
              <a:gd name="connsiteY892" fmla="*/ 2560454 h 5594752"/>
              <a:gd name="connsiteX893" fmla="*/ 3400633 w 5237812"/>
              <a:gd name="connsiteY893" fmla="*/ 2571113 h 5594752"/>
              <a:gd name="connsiteX894" fmla="*/ 3400767 w 5237812"/>
              <a:gd name="connsiteY894" fmla="*/ 2567030 h 5594752"/>
              <a:gd name="connsiteX895" fmla="*/ 3406190 w 5237812"/>
              <a:gd name="connsiteY895" fmla="*/ 2560944 h 5594752"/>
              <a:gd name="connsiteX896" fmla="*/ 3406301 w 5237812"/>
              <a:gd name="connsiteY896" fmla="*/ 2560429 h 5594752"/>
              <a:gd name="connsiteX897" fmla="*/ 3339914 w 5237812"/>
              <a:gd name="connsiteY897" fmla="*/ 2556179 h 5594752"/>
              <a:gd name="connsiteX898" fmla="*/ 4728988 w 5237812"/>
              <a:gd name="connsiteY898" fmla="*/ 2545105 h 5594752"/>
              <a:gd name="connsiteX899" fmla="*/ 4736556 w 5237812"/>
              <a:gd name="connsiteY899" fmla="*/ 2550017 h 5594752"/>
              <a:gd name="connsiteX900" fmla="*/ 4741856 w 5237812"/>
              <a:gd name="connsiteY900" fmla="*/ 2550014 h 5594752"/>
              <a:gd name="connsiteX901" fmla="*/ 4746344 w 5237812"/>
              <a:gd name="connsiteY901" fmla="*/ 2550499 h 5594752"/>
              <a:gd name="connsiteX902" fmla="*/ 4746094 w 5237812"/>
              <a:gd name="connsiteY902" fmla="*/ 2550382 h 5594752"/>
              <a:gd name="connsiteX903" fmla="*/ 4745155 w 5237812"/>
              <a:gd name="connsiteY903" fmla="*/ 2549918 h 5594752"/>
              <a:gd name="connsiteX904" fmla="*/ 1710120 w 5237812"/>
              <a:gd name="connsiteY904" fmla="*/ 2541340 h 5594752"/>
              <a:gd name="connsiteX905" fmla="*/ 1703367 w 5237812"/>
              <a:gd name="connsiteY905" fmla="*/ 2542097 h 5594752"/>
              <a:gd name="connsiteX906" fmla="*/ 1683364 w 5237812"/>
              <a:gd name="connsiteY906" fmla="*/ 2548178 h 5594752"/>
              <a:gd name="connsiteX907" fmla="*/ 1700997 w 5237812"/>
              <a:gd name="connsiteY907" fmla="*/ 2545673 h 5594752"/>
              <a:gd name="connsiteX908" fmla="*/ 1713375 w 5237812"/>
              <a:gd name="connsiteY908" fmla="*/ 2541485 h 5594752"/>
              <a:gd name="connsiteX909" fmla="*/ 1710120 w 5237812"/>
              <a:gd name="connsiteY909" fmla="*/ 2541340 h 5594752"/>
              <a:gd name="connsiteX910" fmla="*/ 1757426 w 5237812"/>
              <a:gd name="connsiteY910" fmla="*/ 2538939 h 5594752"/>
              <a:gd name="connsiteX911" fmla="*/ 1750871 w 5237812"/>
              <a:gd name="connsiteY911" fmla="*/ 2539668 h 5594752"/>
              <a:gd name="connsiteX912" fmla="*/ 1727695 w 5237812"/>
              <a:gd name="connsiteY912" fmla="*/ 2546199 h 5594752"/>
              <a:gd name="connsiteX913" fmla="*/ 1745326 w 5237812"/>
              <a:gd name="connsiteY913" fmla="*/ 2543694 h 5594752"/>
              <a:gd name="connsiteX914" fmla="*/ 1757426 w 5237812"/>
              <a:gd name="connsiteY914" fmla="*/ 2538939 h 5594752"/>
              <a:gd name="connsiteX915" fmla="*/ 1795729 w 5237812"/>
              <a:gd name="connsiteY915" fmla="*/ 2535387 h 5594752"/>
              <a:gd name="connsiteX916" fmla="*/ 1776257 w 5237812"/>
              <a:gd name="connsiteY916" fmla="*/ 2543620 h 5594752"/>
              <a:gd name="connsiteX917" fmla="*/ 1801752 w 5237812"/>
              <a:gd name="connsiteY917" fmla="*/ 2535679 h 5594752"/>
              <a:gd name="connsiteX918" fmla="*/ 1795729 w 5237812"/>
              <a:gd name="connsiteY918" fmla="*/ 2535387 h 5594752"/>
              <a:gd name="connsiteX919" fmla="*/ 4690718 w 5237812"/>
              <a:gd name="connsiteY919" fmla="*/ 2533688 h 5594752"/>
              <a:gd name="connsiteX920" fmla="*/ 4689108 w 5237812"/>
              <a:gd name="connsiteY920" fmla="*/ 2535249 h 5594752"/>
              <a:gd name="connsiteX921" fmla="*/ 4688627 w 5237812"/>
              <a:gd name="connsiteY921" fmla="*/ 2535716 h 5594752"/>
              <a:gd name="connsiteX922" fmla="*/ 1989425 w 5237812"/>
              <a:gd name="connsiteY922" fmla="*/ 2527627 h 5594752"/>
              <a:gd name="connsiteX923" fmla="*/ 1984113 w 5237812"/>
              <a:gd name="connsiteY923" fmla="*/ 2527769 h 5594752"/>
              <a:gd name="connsiteX924" fmla="*/ 1884964 w 5237812"/>
              <a:gd name="connsiteY924" fmla="*/ 2530011 h 5594752"/>
              <a:gd name="connsiteX925" fmla="*/ 1868649 w 5237812"/>
              <a:gd name="connsiteY925" fmla="*/ 2535534 h 5594752"/>
              <a:gd name="connsiteX926" fmla="*/ 1980378 w 5237812"/>
              <a:gd name="connsiteY926" fmla="*/ 2536937 h 5594752"/>
              <a:gd name="connsiteX927" fmla="*/ 1989692 w 5237812"/>
              <a:gd name="connsiteY927" fmla="*/ 2536851 h 5594752"/>
              <a:gd name="connsiteX928" fmla="*/ 152820 w 5237812"/>
              <a:gd name="connsiteY928" fmla="*/ 2526213 h 5594752"/>
              <a:gd name="connsiteX929" fmla="*/ 165893 w 5237812"/>
              <a:gd name="connsiteY929" fmla="*/ 2527364 h 5594752"/>
              <a:gd name="connsiteX930" fmla="*/ 149183 w 5237812"/>
              <a:gd name="connsiteY930" fmla="*/ 2527664 h 5594752"/>
              <a:gd name="connsiteX931" fmla="*/ 152820 w 5237812"/>
              <a:gd name="connsiteY931" fmla="*/ 2526213 h 5594752"/>
              <a:gd name="connsiteX932" fmla="*/ 409822 w 5237812"/>
              <a:gd name="connsiteY932" fmla="*/ 2523493 h 5594752"/>
              <a:gd name="connsiteX933" fmla="*/ 395493 w 5237812"/>
              <a:gd name="connsiteY933" fmla="*/ 2527740 h 5594752"/>
              <a:gd name="connsiteX934" fmla="*/ 398756 w 5237812"/>
              <a:gd name="connsiteY934" fmla="*/ 2527374 h 5594752"/>
              <a:gd name="connsiteX935" fmla="*/ 409987 w 5237812"/>
              <a:gd name="connsiteY935" fmla="*/ 2523536 h 5594752"/>
              <a:gd name="connsiteX936" fmla="*/ 410888 w 5237812"/>
              <a:gd name="connsiteY936" fmla="*/ 2524972 h 5594752"/>
              <a:gd name="connsiteX937" fmla="*/ 411188 w 5237812"/>
              <a:gd name="connsiteY937" fmla="*/ 2525450 h 5594752"/>
              <a:gd name="connsiteX938" fmla="*/ 411055 w 5237812"/>
              <a:gd name="connsiteY938" fmla="*/ 2525238 h 5594752"/>
              <a:gd name="connsiteX939" fmla="*/ 410888 w 5237812"/>
              <a:gd name="connsiteY939" fmla="*/ 2524972 h 5594752"/>
              <a:gd name="connsiteX940" fmla="*/ 410388 w 5237812"/>
              <a:gd name="connsiteY940" fmla="*/ 2524174 h 5594752"/>
              <a:gd name="connsiteX941" fmla="*/ 409987 w 5237812"/>
              <a:gd name="connsiteY941" fmla="*/ 2523536 h 5594752"/>
              <a:gd name="connsiteX942" fmla="*/ 4777988 w 5237812"/>
              <a:gd name="connsiteY942" fmla="*/ 2522723 h 5594752"/>
              <a:gd name="connsiteX943" fmla="*/ 4781068 w 5237812"/>
              <a:gd name="connsiteY943" fmla="*/ 2525140 h 5594752"/>
              <a:gd name="connsiteX944" fmla="*/ 4775910 w 5237812"/>
              <a:gd name="connsiteY944" fmla="*/ 2523165 h 5594752"/>
              <a:gd name="connsiteX945" fmla="*/ 4777988 w 5237812"/>
              <a:gd name="connsiteY945" fmla="*/ 2522723 h 5594752"/>
              <a:gd name="connsiteX946" fmla="*/ 4772831 w 5237812"/>
              <a:gd name="connsiteY946" fmla="*/ 2520748 h 5594752"/>
              <a:gd name="connsiteX947" fmla="*/ 4775910 w 5237812"/>
              <a:gd name="connsiteY947" fmla="*/ 2523165 h 5594752"/>
              <a:gd name="connsiteX948" fmla="*/ 4770753 w 5237812"/>
              <a:gd name="connsiteY948" fmla="*/ 2521191 h 5594752"/>
              <a:gd name="connsiteX949" fmla="*/ 4772831 w 5237812"/>
              <a:gd name="connsiteY949" fmla="*/ 2520748 h 5594752"/>
              <a:gd name="connsiteX950" fmla="*/ 4615667 w 5237812"/>
              <a:gd name="connsiteY950" fmla="*/ 2519697 h 5594752"/>
              <a:gd name="connsiteX951" fmla="*/ 4632284 w 5237812"/>
              <a:gd name="connsiteY951" fmla="*/ 2522072 h 5594752"/>
              <a:gd name="connsiteX952" fmla="*/ 4625034 w 5237812"/>
              <a:gd name="connsiteY952" fmla="*/ 2519747 h 5594752"/>
              <a:gd name="connsiteX953" fmla="*/ 4643077 w 5237812"/>
              <a:gd name="connsiteY953" fmla="*/ 2519051 h 5594752"/>
              <a:gd name="connsiteX954" fmla="*/ 4636130 w 5237812"/>
              <a:gd name="connsiteY954" fmla="*/ 2519524 h 5594752"/>
              <a:gd name="connsiteX955" fmla="*/ 4633808 w 5237812"/>
              <a:gd name="connsiteY955" fmla="*/ 2519588 h 5594752"/>
              <a:gd name="connsiteX956" fmla="*/ 4638919 w 5237812"/>
              <a:gd name="connsiteY956" fmla="*/ 2521456 h 5594752"/>
              <a:gd name="connsiteX957" fmla="*/ 4644572 w 5237812"/>
              <a:gd name="connsiteY957" fmla="*/ 2523828 h 5594752"/>
              <a:gd name="connsiteX958" fmla="*/ 4652690 w 5237812"/>
              <a:gd name="connsiteY958" fmla="*/ 2524989 h 5594752"/>
              <a:gd name="connsiteX959" fmla="*/ 4670668 w 5237812"/>
              <a:gd name="connsiteY959" fmla="*/ 2527669 h 5594752"/>
              <a:gd name="connsiteX960" fmla="*/ 4659692 w 5237812"/>
              <a:gd name="connsiteY960" fmla="*/ 2524374 h 5594752"/>
              <a:gd name="connsiteX961" fmla="*/ 4756690 w 5237812"/>
              <a:gd name="connsiteY961" fmla="*/ 2516956 h 5594752"/>
              <a:gd name="connsiteX962" fmla="*/ 4763302 w 5237812"/>
              <a:gd name="connsiteY962" fmla="*/ 2517553 h 5594752"/>
              <a:gd name="connsiteX963" fmla="*/ 4770753 w 5237812"/>
              <a:gd name="connsiteY963" fmla="*/ 2521191 h 5594752"/>
              <a:gd name="connsiteX964" fmla="*/ 4756690 w 5237812"/>
              <a:gd name="connsiteY964" fmla="*/ 2516956 h 5594752"/>
              <a:gd name="connsiteX965" fmla="*/ 4553165 w 5237812"/>
              <a:gd name="connsiteY965" fmla="*/ 2509484 h 5594752"/>
              <a:gd name="connsiteX966" fmla="*/ 4562179 w 5237812"/>
              <a:gd name="connsiteY966" fmla="*/ 2512052 h 5594752"/>
              <a:gd name="connsiteX967" fmla="*/ 4562733 w 5237812"/>
              <a:gd name="connsiteY967" fmla="*/ 2512131 h 5594752"/>
              <a:gd name="connsiteX968" fmla="*/ 4555008 w 5237812"/>
              <a:gd name="connsiteY968" fmla="*/ 2509736 h 5594752"/>
              <a:gd name="connsiteX969" fmla="*/ 4825598 w 5237812"/>
              <a:gd name="connsiteY969" fmla="*/ 2497781 h 5594752"/>
              <a:gd name="connsiteX970" fmla="*/ 4866341 w 5237812"/>
              <a:gd name="connsiteY970" fmla="*/ 2499366 h 5594752"/>
              <a:gd name="connsiteX971" fmla="*/ 4870900 w 5237812"/>
              <a:gd name="connsiteY971" fmla="*/ 2500939 h 5594752"/>
              <a:gd name="connsiteX972" fmla="*/ 4876154 w 5237812"/>
              <a:gd name="connsiteY972" fmla="*/ 2503181 h 5594752"/>
              <a:gd name="connsiteX973" fmla="*/ 4856397 w 5237812"/>
              <a:gd name="connsiteY973" fmla="*/ 2503667 h 5594752"/>
              <a:gd name="connsiteX974" fmla="*/ 4837530 w 5237812"/>
              <a:gd name="connsiteY974" fmla="*/ 2503346 h 5594752"/>
              <a:gd name="connsiteX975" fmla="*/ 4829383 w 5237812"/>
              <a:gd name="connsiteY975" fmla="*/ 2499322 h 5594752"/>
              <a:gd name="connsiteX976" fmla="*/ 4655128 w 5237812"/>
              <a:gd name="connsiteY976" fmla="*/ 2487249 h 5594752"/>
              <a:gd name="connsiteX977" fmla="*/ 4655266 w 5237812"/>
              <a:gd name="connsiteY977" fmla="*/ 2488601 h 5594752"/>
              <a:gd name="connsiteX978" fmla="*/ 4658740 w 5237812"/>
              <a:gd name="connsiteY978" fmla="*/ 2490606 h 5594752"/>
              <a:gd name="connsiteX979" fmla="*/ 4659775 w 5237812"/>
              <a:gd name="connsiteY979" fmla="*/ 2490926 h 5594752"/>
              <a:gd name="connsiteX980" fmla="*/ 4662647 w 5237812"/>
              <a:gd name="connsiteY980" fmla="*/ 2491246 h 5594752"/>
              <a:gd name="connsiteX981" fmla="*/ 4664244 w 5237812"/>
              <a:gd name="connsiteY981" fmla="*/ 2488739 h 5594752"/>
              <a:gd name="connsiteX982" fmla="*/ 4655128 w 5237812"/>
              <a:gd name="connsiteY982" fmla="*/ 2487249 h 5594752"/>
              <a:gd name="connsiteX983" fmla="*/ 4707864 w 5237812"/>
              <a:gd name="connsiteY983" fmla="*/ 2487017 h 5594752"/>
              <a:gd name="connsiteX984" fmla="*/ 4718232 w 5237812"/>
              <a:gd name="connsiteY984" fmla="*/ 2487228 h 5594752"/>
              <a:gd name="connsiteX985" fmla="*/ 4765984 w 5237812"/>
              <a:gd name="connsiteY985" fmla="*/ 2494290 h 5594752"/>
              <a:gd name="connsiteX986" fmla="*/ 4789614 w 5237812"/>
              <a:gd name="connsiteY986" fmla="*/ 2495746 h 5594752"/>
              <a:gd name="connsiteX987" fmla="*/ 4789166 w 5237812"/>
              <a:gd name="connsiteY987" fmla="*/ 2496105 h 5594752"/>
              <a:gd name="connsiteX988" fmla="*/ 4800917 w 5237812"/>
              <a:gd name="connsiteY988" fmla="*/ 2501035 h 5594752"/>
              <a:gd name="connsiteX989" fmla="*/ 4805342 w 5237812"/>
              <a:gd name="connsiteY989" fmla="*/ 2502797 h 5594752"/>
              <a:gd name="connsiteX990" fmla="*/ 4797858 w 5237812"/>
              <a:gd name="connsiteY990" fmla="*/ 2502669 h 5594752"/>
              <a:gd name="connsiteX991" fmla="*/ 4749094 w 5237812"/>
              <a:gd name="connsiteY991" fmla="*/ 2500341 h 5594752"/>
              <a:gd name="connsiteX992" fmla="*/ 4731736 w 5237812"/>
              <a:gd name="connsiteY992" fmla="*/ 2493848 h 5594752"/>
              <a:gd name="connsiteX993" fmla="*/ 4582840 w 5237812"/>
              <a:gd name="connsiteY993" fmla="*/ 2464529 h 5594752"/>
              <a:gd name="connsiteX994" fmla="*/ 4582079 w 5237812"/>
              <a:gd name="connsiteY994" fmla="*/ 2464919 h 5594752"/>
              <a:gd name="connsiteX995" fmla="*/ 4582327 w 5237812"/>
              <a:gd name="connsiteY995" fmla="*/ 2465672 h 5594752"/>
              <a:gd name="connsiteX996" fmla="*/ 4586064 w 5237812"/>
              <a:gd name="connsiteY996" fmla="*/ 2466382 h 5594752"/>
              <a:gd name="connsiteX997" fmla="*/ 4586924 w 5237812"/>
              <a:gd name="connsiteY997" fmla="*/ 2466212 h 5594752"/>
              <a:gd name="connsiteX998" fmla="*/ 4586617 w 5237812"/>
              <a:gd name="connsiteY998" fmla="*/ 2465814 h 5594752"/>
              <a:gd name="connsiteX999" fmla="*/ 102640 w 5237812"/>
              <a:gd name="connsiteY999" fmla="*/ 2428698 h 5594752"/>
              <a:gd name="connsiteX1000" fmla="*/ 104302 w 5237812"/>
              <a:gd name="connsiteY1000" fmla="*/ 2428766 h 5594752"/>
              <a:gd name="connsiteX1001" fmla="*/ 106407 w 5237812"/>
              <a:gd name="connsiteY1001" fmla="*/ 2428997 h 5594752"/>
              <a:gd name="connsiteX1002" fmla="*/ 99149 w 5237812"/>
              <a:gd name="connsiteY1002" fmla="*/ 2429561 h 5594752"/>
              <a:gd name="connsiteX1003" fmla="*/ 4707242 w 5237812"/>
              <a:gd name="connsiteY1003" fmla="*/ 2380319 h 5594752"/>
              <a:gd name="connsiteX1004" fmla="*/ 4710367 w 5237812"/>
              <a:gd name="connsiteY1004" fmla="*/ 2381690 h 5594752"/>
              <a:gd name="connsiteX1005" fmla="*/ 4707242 w 5237812"/>
              <a:gd name="connsiteY1005" fmla="*/ 2380319 h 5594752"/>
              <a:gd name="connsiteX1006" fmla="*/ 4883060 w 5237812"/>
              <a:gd name="connsiteY1006" fmla="*/ 2370047 h 5594752"/>
              <a:gd name="connsiteX1007" fmla="*/ 4882747 w 5237812"/>
              <a:gd name="connsiteY1007" fmla="*/ 2370571 h 5594752"/>
              <a:gd name="connsiteX1008" fmla="*/ 4882505 w 5237812"/>
              <a:gd name="connsiteY1008" fmla="*/ 2370267 h 5594752"/>
              <a:gd name="connsiteX1009" fmla="*/ 4875024 w 5237812"/>
              <a:gd name="connsiteY1009" fmla="*/ 2349395 h 5594752"/>
              <a:gd name="connsiteX1010" fmla="*/ 4878149 w 5237812"/>
              <a:gd name="connsiteY1010" fmla="*/ 2350767 h 5594752"/>
              <a:gd name="connsiteX1011" fmla="*/ 4875024 w 5237812"/>
              <a:gd name="connsiteY1011" fmla="*/ 2349395 h 5594752"/>
              <a:gd name="connsiteX1012" fmla="*/ 4847201 w 5237812"/>
              <a:gd name="connsiteY1012" fmla="*/ 2322351 h 5594752"/>
              <a:gd name="connsiteX1013" fmla="*/ 4850446 w 5237812"/>
              <a:gd name="connsiteY1013" fmla="*/ 2322967 h 5594752"/>
              <a:gd name="connsiteX1014" fmla="*/ 4843762 w 5237812"/>
              <a:gd name="connsiteY1014" fmla="*/ 2322814 h 5594752"/>
              <a:gd name="connsiteX1015" fmla="*/ 4845681 w 5237812"/>
              <a:gd name="connsiteY1015" fmla="*/ 2322497 h 5594752"/>
              <a:gd name="connsiteX1016" fmla="*/ 267252 w 5237812"/>
              <a:gd name="connsiteY1016" fmla="*/ 2316527 h 5594752"/>
              <a:gd name="connsiteX1017" fmla="*/ 267002 w 5237812"/>
              <a:gd name="connsiteY1017" fmla="*/ 2316879 h 5594752"/>
              <a:gd name="connsiteX1018" fmla="*/ 266267 w 5237812"/>
              <a:gd name="connsiteY1018" fmla="*/ 2317915 h 5594752"/>
              <a:gd name="connsiteX1019" fmla="*/ 1966360 w 5237812"/>
              <a:gd name="connsiteY1019" fmla="*/ 2314076 h 5594752"/>
              <a:gd name="connsiteX1020" fmla="*/ 1945077 w 5237812"/>
              <a:gd name="connsiteY1020" fmla="*/ 2318820 h 5594752"/>
              <a:gd name="connsiteX1021" fmla="*/ 1770344 w 5237812"/>
              <a:gd name="connsiteY1021" fmla="*/ 2320912 h 5594752"/>
              <a:gd name="connsiteX1022" fmla="*/ 1607026 w 5237812"/>
              <a:gd name="connsiteY1022" fmla="*/ 2329834 h 5594752"/>
              <a:gd name="connsiteX1023" fmla="*/ 1608150 w 5237812"/>
              <a:gd name="connsiteY1023" fmla="*/ 2335105 h 5594752"/>
              <a:gd name="connsiteX1024" fmla="*/ 1757526 w 5237812"/>
              <a:gd name="connsiteY1024" fmla="*/ 2329447 h 5594752"/>
              <a:gd name="connsiteX1025" fmla="*/ 1945077 w 5237812"/>
              <a:gd name="connsiteY1025" fmla="*/ 2318820 h 5594752"/>
              <a:gd name="connsiteX1026" fmla="*/ 1966360 w 5237812"/>
              <a:gd name="connsiteY1026" fmla="*/ 2314076 h 5594752"/>
              <a:gd name="connsiteX1027" fmla="*/ 25294 w 5237812"/>
              <a:gd name="connsiteY1027" fmla="*/ 2309026 h 5594752"/>
              <a:gd name="connsiteX1028" fmla="*/ 17580 w 5237812"/>
              <a:gd name="connsiteY1028" fmla="*/ 2311742 h 5594752"/>
              <a:gd name="connsiteX1029" fmla="*/ 23569 w 5237812"/>
              <a:gd name="connsiteY1029" fmla="*/ 2309155 h 5594752"/>
              <a:gd name="connsiteX1030" fmla="*/ 174902 w 5237812"/>
              <a:gd name="connsiteY1030" fmla="*/ 2294104 h 5594752"/>
              <a:gd name="connsiteX1031" fmla="*/ 174582 w 5237812"/>
              <a:gd name="connsiteY1031" fmla="*/ 2295863 h 5594752"/>
              <a:gd name="connsiteX1032" fmla="*/ 166080 w 5237812"/>
              <a:gd name="connsiteY1032" fmla="*/ 2297805 h 5594752"/>
              <a:gd name="connsiteX1033" fmla="*/ 169715 w 5237812"/>
              <a:gd name="connsiteY1033" fmla="*/ 2294931 h 5594752"/>
              <a:gd name="connsiteX1034" fmla="*/ 174902 w 5237812"/>
              <a:gd name="connsiteY1034" fmla="*/ 2294104 h 5594752"/>
              <a:gd name="connsiteX1035" fmla="*/ 4884033 w 5237812"/>
              <a:gd name="connsiteY1035" fmla="*/ 2280658 h 5594752"/>
              <a:gd name="connsiteX1036" fmla="*/ 4843934 w 5237812"/>
              <a:gd name="connsiteY1036" fmla="*/ 2282035 h 5594752"/>
              <a:gd name="connsiteX1037" fmla="*/ 4838455 w 5237812"/>
              <a:gd name="connsiteY1037" fmla="*/ 2282488 h 5594752"/>
              <a:gd name="connsiteX1038" fmla="*/ 4841757 w 5237812"/>
              <a:gd name="connsiteY1038" fmla="*/ 2282754 h 5594752"/>
              <a:gd name="connsiteX1039" fmla="*/ 4843934 w 5237812"/>
              <a:gd name="connsiteY1039" fmla="*/ 2282035 h 5594752"/>
              <a:gd name="connsiteX1040" fmla="*/ 4884033 w 5237812"/>
              <a:gd name="connsiteY1040" fmla="*/ 2280658 h 5594752"/>
              <a:gd name="connsiteX1041" fmla="*/ 80434 w 5237812"/>
              <a:gd name="connsiteY1041" fmla="*/ 2265654 h 5594752"/>
              <a:gd name="connsiteX1042" fmla="*/ 82719 w 5237812"/>
              <a:gd name="connsiteY1042" fmla="*/ 2266011 h 5594752"/>
              <a:gd name="connsiteX1043" fmla="*/ 77229 w 5237812"/>
              <a:gd name="connsiteY1043" fmla="*/ 2268466 h 5594752"/>
              <a:gd name="connsiteX1044" fmla="*/ 80434 w 5237812"/>
              <a:gd name="connsiteY1044" fmla="*/ 2265654 h 5594752"/>
              <a:gd name="connsiteX1045" fmla="*/ 85925 w 5237812"/>
              <a:gd name="connsiteY1045" fmla="*/ 2263201 h 5594752"/>
              <a:gd name="connsiteX1046" fmla="*/ 88210 w 5237812"/>
              <a:gd name="connsiteY1046" fmla="*/ 2263558 h 5594752"/>
              <a:gd name="connsiteX1047" fmla="*/ 82719 w 5237812"/>
              <a:gd name="connsiteY1047" fmla="*/ 2266011 h 5594752"/>
              <a:gd name="connsiteX1048" fmla="*/ 85925 w 5237812"/>
              <a:gd name="connsiteY1048" fmla="*/ 2263201 h 5594752"/>
              <a:gd name="connsiteX1049" fmla="*/ 103252 w 5237812"/>
              <a:gd name="connsiteY1049" fmla="*/ 2258117 h 5594752"/>
              <a:gd name="connsiteX1050" fmla="*/ 88210 w 5237812"/>
              <a:gd name="connsiteY1050" fmla="*/ 2263558 h 5594752"/>
              <a:gd name="connsiteX1051" fmla="*/ 96097 w 5237812"/>
              <a:gd name="connsiteY1051" fmla="*/ 2259159 h 5594752"/>
              <a:gd name="connsiteX1052" fmla="*/ 103252 w 5237812"/>
              <a:gd name="connsiteY1052" fmla="*/ 2258117 h 5594752"/>
              <a:gd name="connsiteX1053" fmla="*/ 4848691 w 5237812"/>
              <a:gd name="connsiteY1053" fmla="*/ 2254727 h 5594752"/>
              <a:gd name="connsiteX1054" fmla="*/ 4840827 w 5237812"/>
              <a:gd name="connsiteY1054" fmla="*/ 2260163 h 5594752"/>
              <a:gd name="connsiteX1055" fmla="*/ 4848691 w 5237812"/>
              <a:gd name="connsiteY1055" fmla="*/ 2254727 h 5594752"/>
              <a:gd name="connsiteX1056" fmla="*/ 4912123 w 5237812"/>
              <a:gd name="connsiteY1056" fmla="*/ 2208747 h 5594752"/>
              <a:gd name="connsiteX1057" fmla="*/ 4913710 w 5237812"/>
              <a:gd name="connsiteY1057" fmla="*/ 2208779 h 5594752"/>
              <a:gd name="connsiteX1058" fmla="*/ 4919332 w 5237812"/>
              <a:gd name="connsiteY1058" fmla="*/ 2210851 h 5594752"/>
              <a:gd name="connsiteX1059" fmla="*/ 4774198 w 5237812"/>
              <a:gd name="connsiteY1059" fmla="*/ 2202563 h 5594752"/>
              <a:gd name="connsiteX1060" fmla="*/ 4778995 w 5237812"/>
              <a:gd name="connsiteY1060" fmla="*/ 2203060 h 5594752"/>
              <a:gd name="connsiteX1061" fmla="*/ 4782473 w 5237812"/>
              <a:gd name="connsiteY1061" fmla="*/ 2205514 h 5594752"/>
              <a:gd name="connsiteX1062" fmla="*/ 4774580 w 5237812"/>
              <a:gd name="connsiteY1062" fmla="*/ 2204159 h 5594752"/>
              <a:gd name="connsiteX1063" fmla="*/ 4774198 w 5237812"/>
              <a:gd name="connsiteY1063" fmla="*/ 2202563 h 5594752"/>
              <a:gd name="connsiteX1064" fmla="*/ 4626003 w 5237812"/>
              <a:gd name="connsiteY1064" fmla="*/ 2181419 h 5594752"/>
              <a:gd name="connsiteX1065" fmla="*/ 4629480 w 5237812"/>
              <a:gd name="connsiteY1065" fmla="*/ 2182899 h 5594752"/>
              <a:gd name="connsiteX1066" fmla="*/ 4632454 w 5237812"/>
              <a:gd name="connsiteY1066" fmla="*/ 2183483 h 5594752"/>
              <a:gd name="connsiteX1067" fmla="*/ 4647834 w 5237812"/>
              <a:gd name="connsiteY1067" fmla="*/ 2185860 h 5594752"/>
              <a:gd name="connsiteX1068" fmla="*/ 4630867 w 5237812"/>
              <a:gd name="connsiteY1068" fmla="*/ 2181796 h 5594752"/>
              <a:gd name="connsiteX1069" fmla="*/ 4626003 w 5237812"/>
              <a:gd name="connsiteY1069" fmla="*/ 2181419 h 5594752"/>
              <a:gd name="connsiteX1070" fmla="*/ 4729194 w 5237812"/>
              <a:gd name="connsiteY1070" fmla="*/ 2174199 h 5594752"/>
              <a:gd name="connsiteX1071" fmla="*/ 4733596 w 5237812"/>
              <a:gd name="connsiteY1071" fmla="*/ 2174518 h 5594752"/>
              <a:gd name="connsiteX1072" fmla="*/ 4738088 w 5237812"/>
              <a:gd name="connsiteY1072" fmla="*/ 2176882 h 5594752"/>
              <a:gd name="connsiteX1073" fmla="*/ 4729194 w 5237812"/>
              <a:gd name="connsiteY1073" fmla="*/ 2174199 h 5594752"/>
              <a:gd name="connsiteX1074" fmla="*/ 4859390 w 5237812"/>
              <a:gd name="connsiteY1074" fmla="*/ 2171743 h 5594752"/>
              <a:gd name="connsiteX1075" fmla="*/ 4862471 w 5237812"/>
              <a:gd name="connsiteY1075" fmla="*/ 2174160 h 5594752"/>
              <a:gd name="connsiteX1076" fmla="*/ 4857313 w 5237812"/>
              <a:gd name="connsiteY1076" fmla="*/ 2172185 h 5594752"/>
              <a:gd name="connsiteX1077" fmla="*/ 4859390 w 5237812"/>
              <a:gd name="connsiteY1077" fmla="*/ 2171743 h 5594752"/>
              <a:gd name="connsiteX1078" fmla="*/ 4854234 w 5237812"/>
              <a:gd name="connsiteY1078" fmla="*/ 2169768 h 5594752"/>
              <a:gd name="connsiteX1079" fmla="*/ 4857313 w 5237812"/>
              <a:gd name="connsiteY1079" fmla="*/ 2172185 h 5594752"/>
              <a:gd name="connsiteX1080" fmla="*/ 4852156 w 5237812"/>
              <a:gd name="connsiteY1080" fmla="*/ 2170209 h 5594752"/>
              <a:gd name="connsiteX1081" fmla="*/ 4854234 w 5237812"/>
              <a:gd name="connsiteY1081" fmla="*/ 2169768 h 5594752"/>
              <a:gd name="connsiteX1082" fmla="*/ 4838091 w 5237812"/>
              <a:gd name="connsiteY1082" fmla="*/ 2165976 h 5594752"/>
              <a:gd name="connsiteX1083" fmla="*/ 4844704 w 5237812"/>
              <a:gd name="connsiteY1083" fmla="*/ 2166572 h 5594752"/>
              <a:gd name="connsiteX1084" fmla="*/ 4852156 w 5237812"/>
              <a:gd name="connsiteY1084" fmla="*/ 2170209 h 5594752"/>
              <a:gd name="connsiteX1085" fmla="*/ 4838091 w 5237812"/>
              <a:gd name="connsiteY1085" fmla="*/ 2165976 h 5594752"/>
              <a:gd name="connsiteX1086" fmla="*/ 4736531 w 5237812"/>
              <a:gd name="connsiteY1086" fmla="*/ 2136269 h 5594752"/>
              <a:gd name="connsiteX1087" fmla="*/ 4736668 w 5237812"/>
              <a:gd name="connsiteY1087" fmla="*/ 2137620 h 5594752"/>
              <a:gd name="connsiteX1088" fmla="*/ 4745647 w 5237812"/>
              <a:gd name="connsiteY1088" fmla="*/ 2137759 h 5594752"/>
              <a:gd name="connsiteX1089" fmla="*/ 4736531 w 5237812"/>
              <a:gd name="connsiteY1089" fmla="*/ 2136269 h 5594752"/>
              <a:gd name="connsiteX1090" fmla="*/ 4640883 w 5237812"/>
              <a:gd name="connsiteY1090" fmla="*/ 2117668 h 5594752"/>
              <a:gd name="connsiteX1091" fmla="*/ 4669188 w 5237812"/>
              <a:gd name="connsiteY1091" fmla="*/ 2123737 h 5594752"/>
              <a:gd name="connsiteX1092" fmla="*/ 4652064 w 5237812"/>
              <a:gd name="connsiteY1092" fmla="*/ 2121199 h 5594752"/>
              <a:gd name="connsiteX1093" fmla="*/ 4640771 w 5237812"/>
              <a:gd name="connsiteY1093" fmla="*/ 2117633 h 5594752"/>
              <a:gd name="connsiteX1094" fmla="*/ 4640883 w 5237812"/>
              <a:gd name="connsiteY1094" fmla="*/ 2117668 h 5594752"/>
              <a:gd name="connsiteX1095" fmla="*/ 4640770 w 5237812"/>
              <a:gd name="connsiteY1095" fmla="*/ 2117644 h 5594752"/>
              <a:gd name="connsiteX1096" fmla="*/ 4613576 w 5237812"/>
              <a:gd name="connsiteY1096" fmla="*/ 2112454 h 5594752"/>
              <a:gd name="connsiteX1097" fmla="*/ 4626477 w 5237812"/>
              <a:gd name="connsiteY1097" fmla="*/ 2114580 h 5594752"/>
              <a:gd name="connsiteX1098" fmla="*/ 4640770 w 5237812"/>
              <a:gd name="connsiteY1098" fmla="*/ 2117644 h 5594752"/>
              <a:gd name="connsiteX1099" fmla="*/ 4640686 w 5237812"/>
              <a:gd name="connsiteY1099" fmla="*/ 2120178 h 5594752"/>
              <a:gd name="connsiteX1100" fmla="*/ 4613576 w 5237812"/>
              <a:gd name="connsiteY1100" fmla="*/ 2112454 h 5594752"/>
              <a:gd name="connsiteX1101" fmla="*/ 438165 w 5237812"/>
              <a:gd name="connsiteY1101" fmla="*/ 2074382 h 5594752"/>
              <a:gd name="connsiteX1102" fmla="*/ 430302 w 5237812"/>
              <a:gd name="connsiteY1102" fmla="*/ 2079818 h 5594752"/>
              <a:gd name="connsiteX1103" fmla="*/ 4371505 w 5237812"/>
              <a:gd name="connsiteY1103" fmla="*/ 2048032 h 5594752"/>
              <a:gd name="connsiteX1104" fmla="*/ 4368685 w 5237812"/>
              <a:gd name="connsiteY1104" fmla="*/ 2051197 h 5594752"/>
              <a:gd name="connsiteX1105" fmla="*/ 4369638 w 5237812"/>
              <a:gd name="connsiteY1105" fmla="*/ 2049208 h 5594752"/>
              <a:gd name="connsiteX1106" fmla="*/ 4371505 w 5237812"/>
              <a:gd name="connsiteY1106" fmla="*/ 2048032 h 5594752"/>
              <a:gd name="connsiteX1107" fmla="*/ 4345603 w 5237812"/>
              <a:gd name="connsiteY1107" fmla="*/ 2044825 h 5594752"/>
              <a:gd name="connsiteX1108" fmla="*/ 4359790 w 5237812"/>
              <a:gd name="connsiteY1108" fmla="*/ 2048513 h 5594752"/>
              <a:gd name="connsiteX1109" fmla="*/ 4331289 w 5237812"/>
              <a:gd name="connsiteY1109" fmla="*/ 2044955 h 5594752"/>
              <a:gd name="connsiteX1110" fmla="*/ 4345603 w 5237812"/>
              <a:gd name="connsiteY1110" fmla="*/ 2044825 h 5594752"/>
              <a:gd name="connsiteX1111" fmla="*/ 4768415 w 5237812"/>
              <a:gd name="connsiteY1111" fmla="*/ 2014774 h 5594752"/>
              <a:gd name="connsiteX1112" fmla="*/ 4761719 w 5237812"/>
              <a:gd name="connsiteY1112" fmla="*/ 2017319 h 5594752"/>
              <a:gd name="connsiteX1113" fmla="*/ 4764695 w 5237812"/>
              <a:gd name="connsiteY1113" fmla="*/ 2016187 h 5594752"/>
              <a:gd name="connsiteX1114" fmla="*/ 4770647 w 5237812"/>
              <a:gd name="connsiteY1114" fmla="*/ 2013925 h 5594752"/>
              <a:gd name="connsiteX1115" fmla="*/ 4768415 w 5237812"/>
              <a:gd name="connsiteY1115" fmla="*/ 2014774 h 5594752"/>
              <a:gd name="connsiteX1116" fmla="*/ 4769656 w 5237812"/>
              <a:gd name="connsiteY1116" fmla="*/ 2014302 h 5594752"/>
              <a:gd name="connsiteX1117" fmla="*/ 4770647 w 5237812"/>
              <a:gd name="connsiteY1117" fmla="*/ 2013925 h 5594752"/>
              <a:gd name="connsiteX1118" fmla="*/ 1238314 w 5237812"/>
              <a:gd name="connsiteY1118" fmla="*/ 2007588 h 5594752"/>
              <a:gd name="connsiteX1119" fmla="*/ 1238087 w 5237812"/>
              <a:gd name="connsiteY1119" fmla="*/ 2007631 h 5594752"/>
              <a:gd name="connsiteX1120" fmla="*/ 1238148 w 5237812"/>
              <a:gd name="connsiteY1120" fmla="*/ 2007630 h 5594752"/>
              <a:gd name="connsiteX1121" fmla="*/ 1187817 w 5237812"/>
              <a:gd name="connsiteY1121" fmla="*/ 2003465 h 5594752"/>
              <a:gd name="connsiteX1122" fmla="*/ 1130051 w 5237812"/>
              <a:gd name="connsiteY1122" fmla="*/ 2011367 h 5594752"/>
              <a:gd name="connsiteX1123" fmla="*/ 805184 w 5237812"/>
              <a:gd name="connsiteY1123" fmla="*/ 2049418 h 5594752"/>
              <a:gd name="connsiteX1124" fmla="*/ 757582 w 5237812"/>
              <a:gd name="connsiteY1124" fmla="*/ 2056239 h 5594752"/>
              <a:gd name="connsiteX1125" fmla="*/ 762553 w 5237812"/>
              <a:gd name="connsiteY1125" fmla="*/ 2056170 h 5594752"/>
              <a:gd name="connsiteX1126" fmla="*/ 768059 w 5237812"/>
              <a:gd name="connsiteY1126" fmla="*/ 2056815 h 5594752"/>
              <a:gd name="connsiteX1127" fmla="*/ 755777 w 5237812"/>
              <a:gd name="connsiteY1127" fmla="*/ 2062514 h 5594752"/>
              <a:gd name="connsiteX1128" fmla="*/ 526487 w 5237812"/>
              <a:gd name="connsiteY1128" fmla="*/ 2107699 h 5594752"/>
              <a:gd name="connsiteX1129" fmla="*/ 482365 w 5237812"/>
              <a:gd name="connsiteY1129" fmla="*/ 2120519 h 5594752"/>
              <a:gd name="connsiteX1130" fmla="*/ 509098 w 5237812"/>
              <a:gd name="connsiteY1130" fmla="*/ 2114050 h 5594752"/>
              <a:gd name="connsiteX1131" fmla="*/ 619296 w 5237812"/>
              <a:gd name="connsiteY1131" fmla="*/ 2093278 h 5594752"/>
              <a:gd name="connsiteX1132" fmla="*/ 859807 w 5237812"/>
              <a:gd name="connsiteY1132" fmla="*/ 2059113 h 5594752"/>
              <a:gd name="connsiteX1133" fmla="*/ 1021428 w 5237812"/>
              <a:gd name="connsiteY1133" fmla="*/ 2031836 h 5594752"/>
              <a:gd name="connsiteX1134" fmla="*/ 1058649 w 5237812"/>
              <a:gd name="connsiteY1134" fmla="*/ 2027763 h 5594752"/>
              <a:gd name="connsiteX1135" fmla="*/ 1084405 w 5237812"/>
              <a:gd name="connsiteY1135" fmla="*/ 2025018 h 5594752"/>
              <a:gd name="connsiteX1136" fmla="*/ 1104575 w 5237812"/>
              <a:gd name="connsiteY1136" fmla="*/ 2022143 h 5594752"/>
              <a:gd name="connsiteX1137" fmla="*/ 1189621 w 5237812"/>
              <a:gd name="connsiteY1137" fmla="*/ 2009853 h 5594752"/>
              <a:gd name="connsiteX1138" fmla="*/ 1196345 w 5237812"/>
              <a:gd name="connsiteY1138" fmla="*/ 2006988 h 5594752"/>
              <a:gd name="connsiteX1139" fmla="*/ 1187817 w 5237812"/>
              <a:gd name="connsiteY1139" fmla="*/ 2003465 h 5594752"/>
              <a:gd name="connsiteX1140" fmla="*/ 3869856 w 5237812"/>
              <a:gd name="connsiteY1140" fmla="*/ 2001673 h 5594752"/>
              <a:gd name="connsiteX1141" fmla="*/ 3999469 w 5237812"/>
              <a:gd name="connsiteY1141" fmla="*/ 2018314 h 5594752"/>
              <a:gd name="connsiteX1142" fmla="*/ 4011276 w 5237812"/>
              <a:gd name="connsiteY1142" fmla="*/ 2019234 h 5594752"/>
              <a:gd name="connsiteX1143" fmla="*/ 4164642 w 5237812"/>
              <a:gd name="connsiteY1143" fmla="*/ 2037095 h 5594752"/>
              <a:gd name="connsiteX1144" fmla="*/ 4170982 w 5237812"/>
              <a:gd name="connsiteY1144" fmla="*/ 2034883 h 5594752"/>
              <a:gd name="connsiteX1145" fmla="*/ 4132285 w 5237812"/>
              <a:gd name="connsiteY1145" fmla="*/ 2030101 h 5594752"/>
              <a:gd name="connsiteX1146" fmla="*/ 4079740 w 5237812"/>
              <a:gd name="connsiteY1146" fmla="*/ 2020841 h 5594752"/>
              <a:gd name="connsiteX1147" fmla="*/ 3976399 w 5237812"/>
              <a:gd name="connsiteY1147" fmla="*/ 2012615 h 5594752"/>
              <a:gd name="connsiteX1148" fmla="*/ 3899663 w 5237812"/>
              <a:gd name="connsiteY1148" fmla="*/ 2004510 h 5594752"/>
              <a:gd name="connsiteX1149" fmla="*/ 1298757 w 5237812"/>
              <a:gd name="connsiteY1149" fmla="*/ 1988700 h 5594752"/>
              <a:gd name="connsiteX1150" fmla="*/ 1287426 w 5237812"/>
              <a:gd name="connsiteY1150" fmla="*/ 1988956 h 5594752"/>
              <a:gd name="connsiteX1151" fmla="*/ 1243374 w 5237812"/>
              <a:gd name="connsiteY1151" fmla="*/ 1999654 h 5594752"/>
              <a:gd name="connsiteX1152" fmla="*/ 1232880 w 5237812"/>
              <a:gd name="connsiteY1152" fmla="*/ 2003185 h 5594752"/>
              <a:gd name="connsiteX1153" fmla="*/ 1241393 w 5237812"/>
              <a:gd name="connsiteY1153" fmla="*/ 2001858 h 5594752"/>
              <a:gd name="connsiteX1154" fmla="*/ 1255443 w 5237812"/>
              <a:gd name="connsiteY1154" fmla="*/ 2002887 h 5594752"/>
              <a:gd name="connsiteX1155" fmla="*/ 1253229 w 5237812"/>
              <a:gd name="connsiteY1155" fmla="*/ 2003892 h 5594752"/>
              <a:gd name="connsiteX1156" fmla="*/ 1267189 w 5237812"/>
              <a:gd name="connsiteY1156" fmla="*/ 2000434 h 5594752"/>
              <a:gd name="connsiteX1157" fmla="*/ 1271631 w 5237812"/>
              <a:gd name="connsiteY1157" fmla="*/ 1999177 h 5594752"/>
              <a:gd name="connsiteX1158" fmla="*/ 1272532 w 5237812"/>
              <a:gd name="connsiteY1158" fmla="*/ 1998126 h 5594752"/>
              <a:gd name="connsiteX1159" fmla="*/ 1273975 w 5237812"/>
              <a:gd name="connsiteY1159" fmla="*/ 1998513 h 5594752"/>
              <a:gd name="connsiteX1160" fmla="*/ 1293756 w 5237812"/>
              <a:gd name="connsiteY1160" fmla="*/ 1992915 h 5594752"/>
              <a:gd name="connsiteX1161" fmla="*/ 1305669 w 5237812"/>
              <a:gd name="connsiteY1161" fmla="*/ 1991459 h 5594752"/>
              <a:gd name="connsiteX1162" fmla="*/ 1298757 w 5237812"/>
              <a:gd name="connsiteY1162" fmla="*/ 1988700 h 5594752"/>
              <a:gd name="connsiteX1163" fmla="*/ 1400170 w 5237812"/>
              <a:gd name="connsiteY1163" fmla="*/ 1983317 h 5594752"/>
              <a:gd name="connsiteX1164" fmla="*/ 1393908 w 5237812"/>
              <a:gd name="connsiteY1164" fmla="*/ 1983387 h 5594752"/>
              <a:gd name="connsiteX1165" fmla="*/ 1381399 w 5237812"/>
              <a:gd name="connsiteY1165" fmla="*/ 1984480 h 5594752"/>
              <a:gd name="connsiteX1166" fmla="*/ 1341433 w 5237812"/>
              <a:gd name="connsiteY1166" fmla="*/ 1995016 h 5594752"/>
              <a:gd name="connsiteX1167" fmla="*/ 1389393 w 5237812"/>
              <a:gd name="connsiteY1167" fmla="*/ 1988203 h 5594752"/>
              <a:gd name="connsiteX1168" fmla="*/ 1400170 w 5237812"/>
              <a:gd name="connsiteY1168" fmla="*/ 1983317 h 5594752"/>
              <a:gd name="connsiteX1169" fmla="*/ 307872 w 5237812"/>
              <a:gd name="connsiteY1169" fmla="*/ 1972688 h 5594752"/>
              <a:gd name="connsiteX1170" fmla="*/ 295777 w 5237812"/>
              <a:gd name="connsiteY1170" fmla="*/ 1978725 h 5594752"/>
              <a:gd name="connsiteX1171" fmla="*/ 3643773 w 5237812"/>
              <a:gd name="connsiteY1171" fmla="*/ 1946917 h 5594752"/>
              <a:gd name="connsiteX1172" fmla="*/ 3786213 w 5237812"/>
              <a:gd name="connsiteY1172" fmla="*/ 1966105 h 5594752"/>
              <a:gd name="connsiteX1173" fmla="*/ 3713239 w 5237812"/>
              <a:gd name="connsiteY1173" fmla="*/ 1955508 h 5594752"/>
              <a:gd name="connsiteX1174" fmla="*/ 3714301 w 5237812"/>
              <a:gd name="connsiteY1174" fmla="*/ 1960767 h 5594752"/>
              <a:gd name="connsiteX1175" fmla="*/ 3703856 w 5237812"/>
              <a:gd name="connsiteY1175" fmla="*/ 1959536 h 5594752"/>
              <a:gd name="connsiteX1176" fmla="*/ 3687130 w 5237812"/>
              <a:gd name="connsiteY1176" fmla="*/ 1956483 h 5594752"/>
              <a:gd name="connsiteX1177" fmla="*/ 3643773 w 5237812"/>
              <a:gd name="connsiteY1177" fmla="*/ 1946917 h 5594752"/>
              <a:gd name="connsiteX1178" fmla="*/ 3252889 w 5237812"/>
              <a:gd name="connsiteY1178" fmla="*/ 1915158 h 5594752"/>
              <a:gd name="connsiteX1179" fmla="*/ 3253098 w 5237812"/>
              <a:gd name="connsiteY1179" fmla="*/ 1933586 h 5594752"/>
              <a:gd name="connsiteX1180" fmla="*/ 3263109 w 5237812"/>
              <a:gd name="connsiteY1180" fmla="*/ 1934059 h 5594752"/>
              <a:gd name="connsiteX1181" fmla="*/ 3263278 w 5237812"/>
              <a:gd name="connsiteY1181" fmla="*/ 1916023 h 5594752"/>
              <a:gd name="connsiteX1182" fmla="*/ 3132494 w 5237812"/>
              <a:gd name="connsiteY1182" fmla="*/ 1905131 h 5594752"/>
              <a:gd name="connsiteX1183" fmla="*/ 3133491 w 5237812"/>
              <a:gd name="connsiteY1183" fmla="*/ 1928976 h 5594752"/>
              <a:gd name="connsiteX1184" fmla="*/ 3133525 w 5237812"/>
              <a:gd name="connsiteY1184" fmla="*/ 1929461 h 5594752"/>
              <a:gd name="connsiteX1185" fmla="*/ 3147595 w 5237812"/>
              <a:gd name="connsiteY1185" fmla="*/ 1929907 h 5594752"/>
              <a:gd name="connsiteX1186" fmla="*/ 3173764 w 5237812"/>
              <a:gd name="connsiteY1186" fmla="*/ 1930812 h 5594752"/>
              <a:gd name="connsiteX1187" fmla="*/ 3173522 w 5237812"/>
              <a:gd name="connsiteY1187" fmla="*/ 1926081 h 5594752"/>
              <a:gd name="connsiteX1188" fmla="*/ 3172379 w 5237812"/>
              <a:gd name="connsiteY1188" fmla="*/ 1908453 h 5594752"/>
              <a:gd name="connsiteX1189" fmla="*/ 2731434 w 5237812"/>
              <a:gd name="connsiteY1189" fmla="*/ 1881306 h 5594752"/>
              <a:gd name="connsiteX1190" fmla="*/ 2733651 w 5237812"/>
              <a:gd name="connsiteY1190" fmla="*/ 1904730 h 5594752"/>
              <a:gd name="connsiteX1191" fmla="*/ 2735597 w 5237812"/>
              <a:gd name="connsiteY1191" fmla="*/ 1904698 h 5594752"/>
              <a:gd name="connsiteX1192" fmla="*/ 2734766 w 5237812"/>
              <a:gd name="connsiteY1192" fmla="*/ 1881371 h 5594752"/>
              <a:gd name="connsiteX1193" fmla="*/ 2300247 w 5237812"/>
              <a:gd name="connsiteY1193" fmla="*/ 1877904 h 5594752"/>
              <a:gd name="connsiteX1194" fmla="*/ 2299418 w 5237812"/>
              <a:gd name="connsiteY1194" fmla="*/ 1877908 h 5594752"/>
              <a:gd name="connsiteX1195" fmla="*/ 2300160 w 5237812"/>
              <a:gd name="connsiteY1195" fmla="*/ 1882013 h 5594752"/>
              <a:gd name="connsiteX1196" fmla="*/ 2302019 w 5237812"/>
              <a:gd name="connsiteY1196" fmla="*/ 1913571 h 5594752"/>
              <a:gd name="connsiteX1197" fmla="*/ 2302425 w 5237812"/>
              <a:gd name="connsiteY1197" fmla="*/ 1913565 h 5594752"/>
              <a:gd name="connsiteX1198" fmla="*/ 2300160 w 5237812"/>
              <a:gd name="connsiteY1198" fmla="*/ 1882013 h 5594752"/>
              <a:gd name="connsiteX1199" fmla="*/ 2445133 w 5237812"/>
              <a:gd name="connsiteY1199" fmla="*/ 1877266 h 5594752"/>
              <a:gd name="connsiteX1200" fmla="*/ 2438073 w 5237812"/>
              <a:gd name="connsiteY1200" fmla="*/ 1877297 h 5594752"/>
              <a:gd name="connsiteX1201" fmla="*/ 2440107 w 5237812"/>
              <a:gd name="connsiteY1201" fmla="*/ 1912747 h 5594752"/>
              <a:gd name="connsiteX1202" fmla="*/ 2447951 w 5237812"/>
              <a:gd name="connsiteY1202" fmla="*/ 1912740 h 5594752"/>
              <a:gd name="connsiteX1203" fmla="*/ 2465224 w 5237812"/>
              <a:gd name="connsiteY1203" fmla="*/ 1877177 h 5594752"/>
              <a:gd name="connsiteX1204" fmla="*/ 2456825 w 5237812"/>
              <a:gd name="connsiteY1204" fmla="*/ 1877214 h 5594752"/>
              <a:gd name="connsiteX1205" fmla="*/ 2457340 w 5237812"/>
              <a:gd name="connsiteY1205" fmla="*/ 1885388 h 5594752"/>
              <a:gd name="connsiteX1206" fmla="*/ 2458492 w 5237812"/>
              <a:gd name="connsiteY1206" fmla="*/ 1912577 h 5594752"/>
              <a:gd name="connsiteX1207" fmla="*/ 2468415 w 5237812"/>
              <a:gd name="connsiteY1207" fmla="*/ 1912191 h 5594752"/>
              <a:gd name="connsiteX1208" fmla="*/ 2466162 w 5237812"/>
              <a:gd name="connsiteY1208" fmla="*/ 1886803 h 5594752"/>
              <a:gd name="connsiteX1209" fmla="*/ 2517535 w 5237812"/>
              <a:gd name="connsiteY1209" fmla="*/ 1877082 h 5594752"/>
              <a:gd name="connsiteX1210" fmla="*/ 2517702 w 5237812"/>
              <a:gd name="connsiteY1210" fmla="*/ 1883231 h 5594752"/>
              <a:gd name="connsiteX1211" fmla="*/ 2518094 w 5237812"/>
              <a:gd name="connsiteY1211" fmla="*/ 1897835 h 5594752"/>
              <a:gd name="connsiteX1212" fmla="*/ 2518422 w 5237812"/>
              <a:gd name="connsiteY1212" fmla="*/ 1910244 h 5594752"/>
              <a:gd name="connsiteX1213" fmla="*/ 2526156 w 5237812"/>
              <a:gd name="connsiteY1213" fmla="*/ 1909943 h 5594752"/>
              <a:gd name="connsiteX1214" fmla="*/ 2526041 w 5237812"/>
              <a:gd name="connsiteY1214" fmla="*/ 1907875 h 5594752"/>
              <a:gd name="connsiteX1215" fmla="*/ 2523464 w 5237812"/>
              <a:gd name="connsiteY1215" fmla="*/ 1885627 h 5594752"/>
              <a:gd name="connsiteX1216" fmla="*/ 2521353 w 5237812"/>
              <a:gd name="connsiteY1216" fmla="*/ 1877158 h 5594752"/>
              <a:gd name="connsiteX1217" fmla="*/ 3729645 w 5237812"/>
              <a:gd name="connsiteY1217" fmla="*/ 1862136 h 5594752"/>
              <a:gd name="connsiteX1218" fmla="*/ 3857485 w 5237812"/>
              <a:gd name="connsiteY1218" fmla="*/ 1878641 h 5594752"/>
              <a:gd name="connsiteX1219" fmla="*/ 4343979 w 5237812"/>
              <a:gd name="connsiteY1219" fmla="*/ 1933424 h 5594752"/>
              <a:gd name="connsiteX1220" fmla="*/ 4308713 w 5237812"/>
              <a:gd name="connsiteY1220" fmla="*/ 1938434 h 5594752"/>
              <a:gd name="connsiteX1221" fmla="*/ 3789289 w 5237812"/>
              <a:gd name="connsiteY1221" fmla="*/ 1875731 h 5594752"/>
              <a:gd name="connsiteX1222" fmla="*/ 3730299 w 5237812"/>
              <a:gd name="connsiteY1222" fmla="*/ 1869089 h 5594752"/>
              <a:gd name="connsiteX1223" fmla="*/ 3734346 w 5237812"/>
              <a:gd name="connsiteY1223" fmla="*/ 1868002 h 5594752"/>
              <a:gd name="connsiteX1224" fmla="*/ 3734346 w 5237812"/>
              <a:gd name="connsiteY1224" fmla="*/ 1868002 h 5594752"/>
              <a:gd name="connsiteX1225" fmla="*/ 3717588 w 5237812"/>
              <a:gd name="connsiteY1225" fmla="*/ 1860579 h 5594752"/>
              <a:gd name="connsiteX1226" fmla="*/ 3726926 w 5237812"/>
              <a:gd name="connsiteY1226" fmla="*/ 1861785 h 5594752"/>
              <a:gd name="connsiteX1227" fmla="*/ 3720624 w 5237812"/>
              <a:gd name="connsiteY1227" fmla="*/ 1864052 h 5594752"/>
              <a:gd name="connsiteX1228" fmla="*/ 3626112 w 5237812"/>
              <a:gd name="connsiteY1228" fmla="*/ 1843937 h 5594752"/>
              <a:gd name="connsiteX1229" fmla="*/ 3623083 w 5237812"/>
              <a:gd name="connsiteY1229" fmla="*/ 1853006 h 5594752"/>
              <a:gd name="connsiteX1230" fmla="*/ 3652130 w 5237812"/>
              <a:gd name="connsiteY1230" fmla="*/ 1850196 h 5594752"/>
              <a:gd name="connsiteX1231" fmla="*/ 3656549 w 5237812"/>
              <a:gd name="connsiteY1231" fmla="*/ 1848632 h 5594752"/>
              <a:gd name="connsiteX1232" fmla="*/ 3659066 w 5237812"/>
              <a:gd name="connsiteY1232" fmla="*/ 1849104 h 5594752"/>
              <a:gd name="connsiteX1233" fmla="*/ 3661117 w 5237812"/>
              <a:gd name="connsiteY1233" fmla="*/ 1852282 h 5594752"/>
              <a:gd name="connsiteX1234" fmla="*/ 3663884 w 5237812"/>
              <a:gd name="connsiteY1234" fmla="*/ 1856567 h 5594752"/>
              <a:gd name="connsiteX1235" fmla="*/ 3670589 w 5237812"/>
              <a:gd name="connsiteY1235" fmla="*/ 1851262 h 5594752"/>
              <a:gd name="connsiteX1236" fmla="*/ 3677491 w 5237812"/>
              <a:gd name="connsiteY1236" fmla="*/ 1852556 h 5594752"/>
              <a:gd name="connsiteX1237" fmla="*/ 3681416 w 5237812"/>
              <a:gd name="connsiteY1237" fmla="*/ 1853986 h 5594752"/>
              <a:gd name="connsiteX1238" fmla="*/ 3690582 w 5237812"/>
              <a:gd name="connsiteY1238" fmla="*/ 1857093 h 5594752"/>
              <a:gd name="connsiteX1239" fmla="*/ 3714199 w 5237812"/>
              <a:gd name="connsiteY1239" fmla="*/ 1860142 h 5594752"/>
              <a:gd name="connsiteX1240" fmla="*/ 3717493 w 5237812"/>
              <a:gd name="connsiteY1240" fmla="*/ 1863909 h 5594752"/>
              <a:gd name="connsiteX1241" fmla="*/ 3720624 w 5237812"/>
              <a:gd name="connsiteY1241" fmla="*/ 1864052 h 5594752"/>
              <a:gd name="connsiteX1242" fmla="*/ 3728871 w 5237812"/>
              <a:gd name="connsiteY1242" fmla="*/ 1868929 h 5594752"/>
              <a:gd name="connsiteX1243" fmla="*/ 3605336 w 5237812"/>
              <a:gd name="connsiteY1243" fmla="*/ 1855019 h 5594752"/>
              <a:gd name="connsiteX1244" fmla="*/ 3565649 w 5237812"/>
              <a:gd name="connsiteY1244" fmla="*/ 1845981 h 5594752"/>
              <a:gd name="connsiteX1245" fmla="*/ 3576668 w 5237812"/>
              <a:gd name="connsiteY1245" fmla="*/ 1847903 h 5594752"/>
              <a:gd name="connsiteX1246" fmla="*/ 3604849 w 5237812"/>
              <a:gd name="connsiteY1246" fmla="*/ 1851277 h 5594752"/>
              <a:gd name="connsiteX1247" fmla="*/ 3626112 w 5237812"/>
              <a:gd name="connsiteY1247" fmla="*/ 1843937 h 5594752"/>
              <a:gd name="connsiteX1248" fmla="*/ 3251524 w 5237812"/>
              <a:gd name="connsiteY1248" fmla="*/ 1831226 h 5594752"/>
              <a:gd name="connsiteX1249" fmla="*/ 3252367 w 5237812"/>
              <a:gd name="connsiteY1249" fmla="*/ 1869463 h 5594752"/>
              <a:gd name="connsiteX1250" fmla="*/ 3252465 w 5237812"/>
              <a:gd name="connsiteY1250" fmla="*/ 1877990 h 5594752"/>
              <a:gd name="connsiteX1251" fmla="*/ 3263618 w 5237812"/>
              <a:gd name="connsiteY1251" fmla="*/ 1879901 h 5594752"/>
              <a:gd name="connsiteX1252" fmla="*/ 3263838 w 5237812"/>
              <a:gd name="connsiteY1252" fmla="*/ 1856549 h 5594752"/>
              <a:gd name="connsiteX1253" fmla="*/ 3263964 w 5237812"/>
              <a:gd name="connsiteY1253" fmla="*/ 1833222 h 5594752"/>
              <a:gd name="connsiteX1254" fmla="*/ 2453198 w 5237812"/>
              <a:gd name="connsiteY1254" fmla="*/ 1819654 h 5594752"/>
              <a:gd name="connsiteX1255" fmla="*/ 2453605 w 5237812"/>
              <a:gd name="connsiteY1255" fmla="*/ 1826107 h 5594752"/>
              <a:gd name="connsiteX1256" fmla="*/ 2460278 w 5237812"/>
              <a:gd name="connsiteY1256" fmla="*/ 1826471 h 5594752"/>
              <a:gd name="connsiteX1257" fmla="*/ 2459671 w 5237812"/>
              <a:gd name="connsiteY1257" fmla="*/ 1820240 h 5594752"/>
              <a:gd name="connsiteX1258" fmla="*/ 2434670 w 5237812"/>
              <a:gd name="connsiteY1258" fmla="*/ 1817980 h 5594752"/>
              <a:gd name="connsiteX1259" fmla="*/ 2435079 w 5237812"/>
              <a:gd name="connsiteY1259" fmla="*/ 1825098 h 5594752"/>
              <a:gd name="connsiteX1260" fmla="*/ 2440689 w 5237812"/>
              <a:gd name="connsiteY1260" fmla="*/ 1825404 h 5594752"/>
              <a:gd name="connsiteX1261" fmla="*/ 2440022 w 5237812"/>
              <a:gd name="connsiteY1261" fmla="*/ 1818463 h 5594752"/>
              <a:gd name="connsiteX1262" fmla="*/ 3128550 w 5237812"/>
              <a:gd name="connsiteY1262" fmla="*/ 1810757 h 5594752"/>
              <a:gd name="connsiteX1263" fmla="*/ 3130614 w 5237812"/>
              <a:gd name="connsiteY1263" fmla="*/ 1860126 h 5594752"/>
              <a:gd name="connsiteX1264" fmla="*/ 3169600 w 5237812"/>
              <a:gd name="connsiteY1264" fmla="*/ 1865595 h 5594752"/>
              <a:gd name="connsiteX1265" fmla="*/ 3166543 w 5237812"/>
              <a:gd name="connsiteY1265" fmla="*/ 1818450 h 5594752"/>
              <a:gd name="connsiteX1266" fmla="*/ 3165282 w 5237812"/>
              <a:gd name="connsiteY1266" fmla="*/ 1818294 h 5594752"/>
              <a:gd name="connsiteX1267" fmla="*/ 3166537 w 5237812"/>
              <a:gd name="connsiteY1267" fmla="*/ 1818351 h 5594752"/>
              <a:gd name="connsiteX1268" fmla="*/ 3166256 w 5237812"/>
              <a:gd name="connsiteY1268" fmla="*/ 1814013 h 5594752"/>
              <a:gd name="connsiteX1269" fmla="*/ 3424947 w 5237812"/>
              <a:gd name="connsiteY1269" fmla="*/ 1805574 h 5594752"/>
              <a:gd name="connsiteX1270" fmla="*/ 3416379 w 5237812"/>
              <a:gd name="connsiteY1270" fmla="*/ 1811110 h 5594752"/>
              <a:gd name="connsiteX1271" fmla="*/ 2292967 w 5237812"/>
              <a:gd name="connsiteY1271" fmla="*/ 1802585 h 5594752"/>
              <a:gd name="connsiteX1272" fmla="*/ 2293898 w 5237812"/>
              <a:gd name="connsiteY1272" fmla="*/ 1817640 h 5594752"/>
              <a:gd name="connsiteX1273" fmla="*/ 2300048 w 5237812"/>
              <a:gd name="connsiteY1273" fmla="*/ 1818015 h 5594752"/>
              <a:gd name="connsiteX1274" fmla="*/ 2299576 w 5237812"/>
              <a:gd name="connsiteY1274" fmla="*/ 1803342 h 5594752"/>
              <a:gd name="connsiteX1275" fmla="*/ 3378820 w 5237812"/>
              <a:gd name="connsiteY1275" fmla="*/ 1801240 h 5594752"/>
              <a:gd name="connsiteX1276" fmla="*/ 3397544 w 5237812"/>
              <a:gd name="connsiteY1276" fmla="*/ 1805148 h 5594752"/>
              <a:gd name="connsiteX1277" fmla="*/ 3376071 w 5237812"/>
              <a:gd name="connsiteY1277" fmla="*/ 1807106 h 5594752"/>
              <a:gd name="connsiteX1278" fmla="*/ 3372022 w 5237812"/>
              <a:gd name="connsiteY1278" fmla="*/ 1806395 h 5594752"/>
              <a:gd name="connsiteX1279" fmla="*/ 3357449 w 5237812"/>
              <a:gd name="connsiteY1279" fmla="*/ 1801488 h 5594752"/>
              <a:gd name="connsiteX1280" fmla="*/ 3378820 w 5237812"/>
              <a:gd name="connsiteY1280" fmla="*/ 1801240 h 5594752"/>
              <a:gd name="connsiteX1281" fmla="*/ 3338720 w 5237812"/>
              <a:gd name="connsiteY1281" fmla="*/ 1800547 h 5594752"/>
              <a:gd name="connsiteX1282" fmla="*/ 3357449 w 5237812"/>
              <a:gd name="connsiteY1282" fmla="*/ 1801488 h 5594752"/>
              <a:gd name="connsiteX1283" fmla="*/ 3351621 w 5237812"/>
              <a:gd name="connsiteY1283" fmla="*/ 1802812 h 5594752"/>
              <a:gd name="connsiteX1284" fmla="*/ 3328815 w 5237812"/>
              <a:gd name="connsiteY1284" fmla="*/ 1797456 h 5594752"/>
              <a:gd name="connsiteX1285" fmla="*/ 3333393 w 5237812"/>
              <a:gd name="connsiteY1285" fmla="*/ 1799612 h 5594752"/>
              <a:gd name="connsiteX1286" fmla="*/ 3323864 w 5237812"/>
              <a:gd name="connsiteY1286" fmla="*/ 1797939 h 5594752"/>
              <a:gd name="connsiteX1287" fmla="*/ 3313963 w 5237812"/>
              <a:gd name="connsiteY1287" fmla="*/ 1795012 h 5594752"/>
              <a:gd name="connsiteX1288" fmla="*/ 3315020 w 5237812"/>
              <a:gd name="connsiteY1288" fmla="*/ 1796385 h 5594752"/>
              <a:gd name="connsiteX1289" fmla="*/ 3310149 w 5237812"/>
              <a:gd name="connsiteY1289" fmla="*/ 1795531 h 5594752"/>
              <a:gd name="connsiteX1290" fmla="*/ 2000011 w 5237812"/>
              <a:gd name="connsiteY1290" fmla="*/ 1794552 h 5594752"/>
              <a:gd name="connsiteX1291" fmla="*/ 2000927 w 5237812"/>
              <a:gd name="connsiteY1291" fmla="*/ 1802096 h 5594752"/>
              <a:gd name="connsiteX1292" fmla="*/ 2001133 w 5237812"/>
              <a:gd name="connsiteY1292" fmla="*/ 1803780 h 5594752"/>
              <a:gd name="connsiteX1293" fmla="*/ 2005630 w 5237812"/>
              <a:gd name="connsiteY1293" fmla="*/ 1803899 h 5594752"/>
              <a:gd name="connsiteX1294" fmla="*/ 2004871 w 5237812"/>
              <a:gd name="connsiteY1294" fmla="*/ 1794781 h 5594752"/>
              <a:gd name="connsiteX1295" fmla="*/ 2722155 w 5237812"/>
              <a:gd name="connsiteY1295" fmla="*/ 1783269 h 5594752"/>
              <a:gd name="connsiteX1296" fmla="*/ 2726274 w 5237812"/>
              <a:gd name="connsiteY1296" fmla="*/ 1826788 h 5594752"/>
              <a:gd name="connsiteX1297" fmla="*/ 2732123 w 5237812"/>
              <a:gd name="connsiteY1297" fmla="*/ 1827072 h 5594752"/>
              <a:gd name="connsiteX1298" fmla="*/ 2729383 w 5237812"/>
              <a:gd name="connsiteY1298" fmla="*/ 1783735 h 5594752"/>
              <a:gd name="connsiteX1299" fmla="*/ 2505761 w 5237812"/>
              <a:gd name="connsiteY1299" fmla="*/ 1777511 h 5594752"/>
              <a:gd name="connsiteX1300" fmla="*/ 2514657 w 5237812"/>
              <a:gd name="connsiteY1300" fmla="*/ 1802688 h 5594752"/>
              <a:gd name="connsiteX1301" fmla="*/ 2514723 w 5237812"/>
              <a:gd name="connsiteY1301" fmla="*/ 1796659 h 5594752"/>
              <a:gd name="connsiteX1302" fmla="*/ 2505761 w 5237812"/>
              <a:gd name="connsiteY1302" fmla="*/ 1777511 h 5594752"/>
              <a:gd name="connsiteX1303" fmla="*/ 2292005 w 5237812"/>
              <a:gd name="connsiteY1303" fmla="*/ 1766929 h 5594752"/>
              <a:gd name="connsiteX1304" fmla="*/ 2291605 w 5237812"/>
              <a:gd name="connsiteY1304" fmla="*/ 1779077 h 5594752"/>
              <a:gd name="connsiteX1305" fmla="*/ 2292354 w 5237812"/>
              <a:gd name="connsiteY1305" fmla="*/ 1792483 h 5594752"/>
              <a:gd name="connsiteX1306" fmla="*/ 2297535 w 5237812"/>
              <a:gd name="connsiteY1306" fmla="*/ 1792859 h 5594752"/>
              <a:gd name="connsiteX1307" fmla="*/ 2293896 w 5237812"/>
              <a:gd name="connsiteY1307" fmla="*/ 1775277 h 5594752"/>
              <a:gd name="connsiteX1308" fmla="*/ 2292005 w 5237812"/>
              <a:gd name="connsiteY1308" fmla="*/ 1766929 h 5594752"/>
              <a:gd name="connsiteX1309" fmla="*/ 2501349 w 5237812"/>
              <a:gd name="connsiteY1309" fmla="*/ 1729080 h 5594752"/>
              <a:gd name="connsiteX1310" fmla="*/ 2504518 w 5237812"/>
              <a:gd name="connsiteY1310" fmla="*/ 1746606 h 5594752"/>
              <a:gd name="connsiteX1311" fmla="*/ 2508751 w 5237812"/>
              <a:gd name="connsiteY1311" fmla="*/ 1751994 h 5594752"/>
              <a:gd name="connsiteX1312" fmla="*/ 2501349 w 5237812"/>
              <a:gd name="connsiteY1312" fmla="*/ 1729080 h 5594752"/>
              <a:gd name="connsiteX1313" fmla="*/ 2428167 w 5237812"/>
              <a:gd name="connsiteY1313" fmla="*/ 1694939 h 5594752"/>
              <a:gd name="connsiteX1314" fmla="*/ 2424881 w 5237812"/>
              <a:gd name="connsiteY1314" fmla="*/ 1695353 h 5594752"/>
              <a:gd name="connsiteX1315" fmla="*/ 2431713 w 5237812"/>
              <a:gd name="connsiteY1315" fmla="*/ 1766432 h 5594752"/>
              <a:gd name="connsiteX1316" fmla="*/ 2433921 w 5237812"/>
              <a:gd name="connsiteY1316" fmla="*/ 1804924 h 5594752"/>
              <a:gd name="connsiteX1317" fmla="*/ 2438767 w 5237812"/>
              <a:gd name="connsiteY1317" fmla="*/ 1805379 h 5594752"/>
              <a:gd name="connsiteX1318" fmla="*/ 2445369 w 5237812"/>
              <a:gd name="connsiteY1318" fmla="*/ 1686680 h 5594752"/>
              <a:gd name="connsiteX1319" fmla="*/ 2443428 w 5237812"/>
              <a:gd name="connsiteY1319" fmla="*/ 1687286 h 5594752"/>
              <a:gd name="connsiteX1320" fmla="*/ 2442104 w 5237812"/>
              <a:gd name="connsiteY1320" fmla="*/ 1688706 h 5594752"/>
              <a:gd name="connsiteX1321" fmla="*/ 2449896 w 5237812"/>
              <a:gd name="connsiteY1321" fmla="*/ 1767239 h 5594752"/>
              <a:gd name="connsiteX1322" fmla="*/ 2452379 w 5237812"/>
              <a:gd name="connsiteY1322" fmla="*/ 1806657 h 5594752"/>
              <a:gd name="connsiteX1323" fmla="*/ 2458402 w 5237812"/>
              <a:gd name="connsiteY1323" fmla="*/ 1807222 h 5594752"/>
              <a:gd name="connsiteX1324" fmla="*/ 2453469 w 5237812"/>
              <a:gd name="connsiteY1324" fmla="*/ 1756650 h 5594752"/>
              <a:gd name="connsiteX1325" fmla="*/ 2499069 w 5237812"/>
              <a:gd name="connsiteY1325" fmla="*/ 1684554 h 5594752"/>
              <a:gd name="connsiteX1326" fmla="*/ 2497698 w 5237812"/>
              <a:gd name="connsiteY1326" fmla="*/ 1684856 h 5594752"/>
              <a:gd name="connsiteX1327" fmla="*/ 2500867 w 5237812"/>
              <a:gd name="connsiteY1327" fmla="*/ 1702381 h 5594752"/>
              <a:gd name="connsiteX1328" fmla="*/ 2504529 w 5237812"/>
              <a:gd name="connsiteY1328" fmla="*/ 1704615 h 5594752"/>
              <a:gd name="connsiteX1329" fmla="*/ 2499069 w 5237812"/>
              <a:gd name="connsiteY1329" fmla="*/ 1684554 h 5594752"/>
              <a:gd name="connsiteX1330" fmla="*/ 2085414 w 5237812"/>
              <a:gd name="connsiteY1330" fmla="*/ 1678909 h 5594752"/>
              <a:gd name="connsiteX1331" fmla="*/ 2085332 w 5237812"/>
              <a:gd name="connsiteY1331" fmla="*/ 1679646 h 5594752"/>
              <a:gd name="connsiteX1332" fmla="*/ 2095043 w 5237812"/>
              <a:gd name="connsiteY1332" fmla="*/ 1703319 h 5594752"/>
              <a:gd name="connsiteX1333" fmla="*/ 2096116 w 5237812"/>
              <a:gd name="connsiteY1333" fmla="*/ 1705129 h 5594752"/>
              <a:gd name="connsiteX1334" fmla="*/ 2713004 w 5237812"/>
              <a:gd name="connsiteY1334" fmla="*/ 1600328 h 5594752"/>
              <a:gd name="connsiteX1335" fmla="*/ 2707778 w 5237812"/>
              <a:gd name="connsiteY1335" fmla="*/ 1601651 h 5594752"/>
              <a:gd name="connsiteX1336" fmla="*/ 2719073 w 5237812"/>
              <a:gd name="connsiteY1336" fmla="*/ 1750707 h 5594752"/>
              <a:gd name="connsiteX1337" fmla="*/ 2720997 w 5237812"/>
              <a:gd name="connsiteY1337" fmla="*/ 1771035 h 5594752"/>
              <a:gd name="connsiteX1338" fmla="*/ 2728591 w 5237812"/>
              <a:gd name="connsiteY1338" fmla="*/ 1771187 h 5594752"/>
              <a:gd name="connsiteX1339" fmla="*/ 2728086 w 5237812"/>
              <a:gd name="connsiteY1339" fmla="*/ 1763194 h 5594752"/>
              <a:gd name="connsiteX1340" fmla="*/ 3037554 w 5237812"/>
              <a:gd name="connsiteY1340" fmla="*/ 1322282 h 5594752"/>
              <a:gd name="connsiteX1341" fmla="*/ 3046174 w 5237812"/>
              <a:gd name="connsiteY1341" fmla="*/ 1369952 h 5594752"/>
              <a:gd name="connsiteX1342" fmla="*/ 3049591 w 5237812"/>
              <a:gd name="connsiteY1342" fmla="*/ 1361822 h 5594752"/>
              <a:gd name="connsiteX1343" fmla="*/ 3037554 w 5237812"/>
              <a:gd name="connsiteY1343" fmla="*/ 1322282 h 5594752"/>
              <a:gd name="connsiteX1344" fmla="*/ 3021046 w 5237812"/>
              <a:gd name="connsiteY1344" fmla="*/ 1219487 h 5594752"/>
              <a:gd name="connsiteX1345" fmla="*/ 3021050 w 5237812"/>
              <a:gd name="connsiteY1345" fmla="*/ 1219547 h 5594752"/>
              <a:gd name="connsiteX1346" fmla="*/ 3021097 w 5237812"/>
              <a:gd name="connsiteY1346" fmla="*/ 1219712 h 5594752"/>
              <a:gd name="connsiteX1347" fmla="*/ 3025292 w 5237812"/>
              <a:gd name="connsiteY1347" fmla="*/ 1214115 h 5594752"/>
              <a:gd name="connsiteX1348" fmla="*/ 3026940 w 5237812"/>
              <a:gd name="connsiteY1348" fmla="*/ 1222571 h 5594752"/>
              <a:gd name="connsiteX1349" fmla="*/ 3026442 w 5237812"/>
              <a:gd name="connsiteY1349" fmla="*/ 1236651 h 5594752"/>
              <a:gd name="connsiteX1350" fmla="*/ 3025354 w 5237812"/>
              <a:gd name="connsiteY1350" fmla="*/ 1234476 h 5594752"/>
              <a:gd name="connsiteX1351" fmla="*/ 3029337 w 5237812"/>
              <a:gd name="connsiteY1351" fmla="*/ 1248296 h 5594752"/>
              <a:gd name="connsiteX1352" fmla="*/ 3030760 w 5237812"/>
              <a:gd name="connsiteY1352" fmla="*/ 1252687 h 5594752"/>
              <a:gd name="connsiteX1353" fmla="*/ 3031844 w 5237812"/>
              <a:gd name="connsiteY1353" fmla="*/ 1253548 h 5594752"/>
              <a:gd name="connsiteX1354" fmla="*/ 3031512 w 5237812"/>
              <a:gd name="connsiteY1354" fmla="*/ 1255005 h 5594752"/>
              <a:gd name="connsiteX1355" fmla="*/ 3037854 w 5237812"/>
              <a:gd name="connsiteY1355" fmla="*/ 1274560 h 5594752"/>
              <a:gd name="connsiteX1356" fmla="*/ 3039759 w 5237812"/>
              <a:gd name="connsiteY1356" fmla="*/ 1286409 h 5594752"/>
              <a:gd name="connsiteX1357" fmla="*/ 3041570 w 5237812"/>
              <a:gd name="connsiteY1357" fmla="*/ 1268085 h 5594752"/>
              <a:gd name="connsiteX1358" fmla="*/ 3029217 w 5237812"/>
              <a:gd name="connsiteY1358" fmla="*/ 1224468 h 5594752"/>
              <a:gd name="connsiteX1359" fmla="*/ 1928132 w 5237812"/>
              <a:gd name="connsiteY1359" fmla="*/ 753846 h 5594752"/>
              <a:gd name="connsiteX1360" fmla="*/ 1930961 w 5237812"/>
              <a:gd name="connsiteY1360" fmla="*/ 763673 h 5594752"/>
              <a:gd name="connsiteX1361" fmla="*/ 1931505 w 5237812"/>
              <a:gd name="connsiteY1361" fmla="*/ 764295 h 5594752"/>
              <a:gd name="connsiteX1362" fmla="*/ 1933134 w 5237812"/>
              <a:gd name="connsiteY1362" fmla="*/ 761851 h 5594752"/>
              <a:gd name="connsiteX1363" fmla="*/ 1930126 w 5237812"/>
              <a:gd name="connsiteY1363" fmla="*/ 755143 h 5594752"/>
              <a:gd name="connsiteX1364" fmla="*/ 1914793 w 5237812"/>
              <a:gd name="connsiteY1364" fmla="*/ 709862 h 5594752"/>
              <a:gd name="connsiteX1365" fmla="*/ 1918309 w 5237812"/>
              <a:gd name="connsiteY1365" fmla="*/ 719718 h 5594752"/>
              <a:gd name="connsiteX1366" fmla="*/ 1919884 w 5237812"/>
              <a:gd name="connsiteY1366" fmla="*/ 725192 h 5594752"/>
              <a:gd name="connsiteX1367" fmla="*/ 1919854 w 5237812"/>
              <a:gd name="connsiteY1367" fmla="*/ 719199 h 5594752"/>
              <a:gd name="connsiteX1368" fmla="*/ 2103508 w 5237812"/>
              <a:gd name="connsiteY1368" fmla="*/ 642313 h 5594752"/>
              <a:gd name="connsiteX1369" fmla="*/ 2104028 w 5237812"/>
              <a:gd name="connsiteY1369" fmla="*/ 652083 h 5594752"/>
              <a:gd name="connsiteX1370" fmla="*/ 2104066 w 5237812"/>
              <a:gd name="connsiteY1370" fmla="*/ 656490 h 5594752"/>
              <a:gd name="connsiteX1371" fmla="*/ 2104911 w 5237812"/>
              <a:gd name="connsiteY1371" fmla="*/ 660924 h 5594752"/>
              <a:gd name="connsiteX1372" fmla="*/ 2105278 w 5237812"/>
              <a:gd name="connsiteY1372" fmla="*/ 661325 h 5594752"/>
              <a:gd name="connsiteX1373" fmla="*/ 2107202 w 5237812"/>
              <a:gd name="connsiteY1373" fmla="*/ 656689 h 5594752"/>
              <a:gd name="connsiteX1374" fmla="*/ 2105050 w 5237812"/>
              <a:gd name="connsiteY1374" fmla="*/ 645568 h 5594752"/>
              <a:gd name="connsiteX1375" fmla="*/ 2103508 w 5237812"/>
              <a:gd name="connsiteY1375" fmla="*/ 642313 h 5594752"/>
              <a:gd name="connsiteX1376" fmla="*/ 2032823 w 5237812"/>
              <a:gd name="connsiteY1376" fmla="*/ 632628 h 5594752"/>
              <a:gd name="connsiteX1377" fmla="*/ 2033079 w 5237812"/>
              <a:gd name="connsiteY1377" fmla="*/ 633985 h 5594752"/>
              <a:gd name="connsiteX1378" fmla="*/ 2035354 w 5237812"/>
              <a:gd name="connsiteY1378" fmla="*/ 641133 h 5594752"/>
              <a:gd name="connsiteX1379" fmla="*/ 2035327 w 5237812"/>
              <a:gd name="connsiteY1379" fmla="*/ 640280 h 5594752"/>
              <a:gd name="connsiteX1380" fmla="*/ 2104469 w 5237812"/>
              <a:gd name="connsiteY1380" fmla="*/ 620156 h 5594752"/>
              <a:gd name="connsiteX1381" fmla="*/ 2105840 w 5237812"/>
              <a:gd name="connsiteY1381" fmla="*/ 623669 h 5594752"/>
              <a:gd name="connsiteX1382" fmla="*/ 2106358 w 5237812"/>
              <a:gd name="connsiteY1382" fmla="*/ 626692 h 5594752"/>
              <a:gd name="connsiteX1383" fmla="*/ 2109622 w 5237812"/>
              <a:gd name="connsiteY1383" fmla="*/ 625960 h 5594752"/>
              <a:gd name="connsiteX1384" fmla="*/ 2110694 w 5237812"/>
              <a:gd name="connsiteY1384" fmla="*/ 628640 h 5594752"/>
              <a:gd name="connsiteX1385" fmla="*/ 2109799 w 5237812"/>
              <a:gd name="connsiteY1385" fmla="*/ 625718 h 5594752"/>
              <a:gd name="connsiteX1386" fmla="*/ 2109622 w 5237812"/>
              <a:gd name="connsiteY1386" fmla="*/ 625960 h 5594752"/>
              <a:gd name="connsiteX1387" fmla="*/ 2095006 w 5237812"/>
              <a:gd name="connsiteY1387" fmla="*/ 589284 h 5594752"/>
              <a:gd name="connsiteX1388" fmla="*/ 2098394 w 5237812"/>
              <a:gd name="connsiteY1388" fmla="*/ 604584 h 5594752"/>
              <a:gd name="connsiteX1389" fmla="*/ 2104048 w 5237812"/>
              <a:gd name="connsiteY1389" fmla="*/ 619075 h 5594752"/>
              <a:gd name="connsiteX1390" fmla="*/ 2107927 w 5237812"/>
              <a:gd name="connsiteY1390" fmla="*/ 619598 h 5594752"/>
              <a:gd name="connsiteX1391" fmla="*/ 2107124 w 5237812"/>
              <a:gd name="connsiteY1391" fmla="*/ 616975 h 5594752"/>
              <a:gd name="connsiteX1392" fmla="*/ 2095006 w 5237812"/>
              <a:gd name="connsiteY1392" fmla="*/ 589284 h 5594752"/>
              <a:gd name="connsiteX1393" fmla="*/ 2088939 w 5237812"/>
              <a:gd name="connsiteY1393" fmla="*/ 571487 h 5594752"/>
              <a:gd name="connsiteX1394" fmla="*/ 2085790 w 5237812"/>
              <a:gd name="connsiteY1394" fmla="*/ 574863 h 5594752"/>
              <a:gd name="connsiteX1395" fmla="*/ 2088339 w 5237812"/>
              <a:gd name="connsiteY1395" fmla="*/ 574083 h 5594752"/>
              <a:gd name="connsiteX1396" fmla="*/ 2088939 w 5237812"/>
              <a:gd name="connsiteY1396" fmla="*/ 571487 h 5594752"/>
              <a:gd name="connsiteX1397" fmla="*/ 2055346 w 5237812"/>
              <a:gd name="connsiteY1397" fmla="*/ 518962 h 5594752"/>
              <a:gd name="connsiteX1398" fmla="*/ 2055042 w 5237812"/>
              <a:gd name="connsiteY1398" fmla="*/ 521906 h 5594752"/>
              <a:gd name="connsiteX1399" fmla="*/ 2056187 w 5237812"/>
              <a:gd name="connsiteY1399" fmla="*/ 525888 h 5594752"/>
              <a:gd name="connsiteX1400" fmla="*/ 2058756 w 5237812"/>
              <a:gd name="connsiteY1400" fmla="*/ 525369 h 5594752"/>
              <a:gd name="connsiteX1401" fmla="*/ 2058232 w 5237812"/>
              <a:gd name="connsiteY1401" fmla="*/ 522577 h 5594752"/>
              <a:gd name="connsiteX1402" fmla="*/ 2056752 w 5237812"/>
              <a:gd name="connsiteY1402" fmla="*/ 519813 h 5594752"/>
              <a:gd name="connsiteX1403" fmla="*/ 2055346 w 5237812"/>
              <a:gd name="connsiteY1403" fmla="*/ 518962 h 5594752"/>
              <a:gd name="connsiteX1404" fmla="*/ 1818692 w 5237812"/>
              <a:gd name="connsiteY1404" fmla="*/ 509299 h 5594752"/>
              <a:gd name="connsiteX1405" fmla="*/ 1819145 w 5237812"/>
              <a:gd name="connsiteY1405" fmla="*/ 511450 h 5594752"/>
              <a:gd name="connsiteX1406" fmla="*/ 1818523 w 5237812"/>
              <a:gd name="connsiteY1406" fmla="*/ 511325 h 5594752"/>
              <a:gd name="connsiteX1407" fmla="*/ 1818692 w 5237812"/>
              <a:gd name="connsiteY1407" fmla="*/ 509299 h 5594752"/>
              <a:gd name="connsiteX1408" fmla="*/ 1864805 w 5237812"/>
              <a:gd name="connsiteY1408" fmla="*/ 495008 h 5594752"/>
              <a:gd name="connsiteX1409" fmla="*/ 1867136 w 5237812"/>
              <a:gd name="connsiteY1409" fmla="*/ 496089 h 5594752"/>
              <a:gd name="connsiteX1410" fmla="*/ 1867402 w 5237812"/>
              <a:gd name="connsiteY1410" fmla="*/ 497431 h 5594752"/>
              <a:gd name="connsiteX1411" fmla="*/ 1864805 w 5237812"/>
              <a:gd name="connsiteY1411" fmla="*/ 495008 h 5594752"/>
              <a:gd name="connsiteX1412" fmla="*/ 1862145 w 5237812"/>
              <a:gd name="connsiteY1412" fmla="*/ 489614 h 5594752"/>
              <a:gd name="connsiteX1413" fmla="*/ 1865030 w 5237812"/>
              <a:gd name="connsiteY1413" fmla="*/ 490783 h 5594752"/>
              <a:gd name="connsiteX1414" fmla="*/ 1865273 w 5237812"/>
              <a:gd name="connsiteY1414" fmla="*/ 491605 h 5594752"/>
              <a:gd name="connsiteX1415" fmla="*/ 1865543 w 5237812"/>
              <a:gd name="connsiteY1415" fmla="*/ 491286 h 5594752"/>
              <a:gd name="connsiteX1416" fmla="*/ 1864805 w 5237812"/>
              <a:gd name="connsiteY1416" fmla="*/ 495008 h 5594752"/>
              <a:gd name="connsiteX1417" fmla="*/ 1862145 w 5237812"/>
              <a:gd name="connsiteY1417" fmla="*/ 489614 h 5594752"/>
              <a:gd name="connsiteX1418" fmla="*/ 1931481 w 5237812"/>
              <a:gd name="connsiteY1418" fmla="*/ 479912 h 5594752"/>
              <a:gd name="connsiteX1419" fmla="*/ 1935977 w 5237812"/>
              <a:gd name="connsiteY1419" fmla="*/ 481677 h 5594752"/>
              <a:gd name="connsiteX1420" fmla="*/ 1933701 w 5237812"/>
              <a:gd name="connsiteY1420" fmla="*/ 483919 h 5594752"/>
              <a:gd name="connsiteX1421" fmla="*/ 1931481 w 5237812"/>
              <a:gd name="connsiteY1421" fmla="*/ 479912 h 5594752"/>
              <a:gd name="connsiteX1422" fmla="*/ 2070062 w 5237812"/>
              <a:gd name="connsiteY1422" fmla="*/ 477641 h 5594752"/>
              <a:gd name="connsiteX1423" fmla="*/ 2068518 w 5237812"/>
              <a:gd name="connsiteY1423" fmla="*/ 479415 h 5594752"/>
              <a:gd name="connsiteX1424" fmla="*/ 2067799 w 5237812"/>
              <a:gd name="connsiteY1424" fmla="*/ 480241 h 5594752"/>
              <a:gd name="connsiteX1425" fmla="*/ 2067764 w 5237812"/>
              <a:gd name="connsiteY1425" fmla="*/ 480282 h 5594752"/>
              <a:gd name="connsiteX1426" fmla="*/ 2068518 w 5237812"/>
              <a:gd name="connsiteY1426" fmla="*/ 479415 h 5594752"/>
              <a:gd name="connsiteX1427" fmla="*/ 2068626 w 5237812"/>
              <a:gd name="connsiteY1427" fmla="*/ 479292 h 5594752"/>
              <a:gd name="connsiteX1428" fmla="*/ 2070062 w 5237812"/>
              <a:gd name="connsiteY1428" fmla="*/ 477641 h 5594752"/>
              <a:gd name="connsiteX1429" fmla="*/ 2879703 w 5237812"/>
              <a:gd name="connsiteY1429" fmla="*/ 468566 h 5594752"/>
              <a:gd name="connsiteX1430" fmla="*/ 2887177 w 5237812"/>
              <a:gd name="connsiteY1430" fmla="*/ 495036 h 5594752"/>
              <a:gd name="connsiteX1431" fmla="*/ 2912094 w 5237812"/>
              <a:gd name="connsiteY1431" fmla="*/ 604371 h 5594752"/>
              <a:gd name="connsiteX1432" fmla="*/ 2955316 w 5237812"/>
              <a:gd name="connsiteY1432" fmla="*/ 843420 h 5594752"/>
              <a:gd name="connsiteX1433" fmla="*/ 2988677 w 5237812"/>
              <a:gd name="connsiteY1433" fmla="*/ 1003896 h 5594752"/>
              <a:gd name="connsiteX1434" fmla="*/ 2994152 w 5237812"/>
              <a:gd name="connsiteY1434" fmla="*/ 1040936 h 5594752"/>
              <a:gd name="connsiteX1435" fmla="*/ 2997867 w 5237812"/>
              <a:gd name="connsiteY1435" fmla="*/ 1066570 h 5594752"/>
              <a:gd name="connsiteX1436" fmla="*/ 3001504 w 5237812"/>
              <a:gd name="connsiteY1436" fmla="*/ 1086617 h 5594752"/>
              <a:gd name="connsiteX1437" fmla="*/ 3016995 w 5237812"/>
              <a:gd name="connsiteY1437" fmla="*/ 1171138 h 5594752"/>
              <a:gd name="connsiteX1438" fmla="*/ 3020113 w 5237812"/>
              <a:gd name="connsiteY1438" fmla="*/ 1177750 h 5594752"/>
              <a:gd name="connsiteX1439" fmla="*/ 3013233 w 5237812"/>
              <a:gd name="connsiteY1439" fmla="*/ 1111668 h 5594752"/>
              <a:gd name="connsiteX1440" fmla="*/ 2962943 w 5237812"/>
              <a:gd name="connsiteY1440" fmla="*/ 788471 h 5594752"/>
              <a:gd name="connsiteX1441" fmla="*/ 2954329 w 5237812"/>
              <a:gd name="connsiteY1441" fmla="*/ 741159 h 5594752"/>
              <a:gd name="connsiteX1442" fmla="*/ 2954585 w 5237812"/>
              <a:gd name="connsiteY1442" fmla="*/ 746124 h 5594752"/>
              <a:gd name="connsiteX1443" fmla="*/ 2954148 w 5237812"/>
              <a:gd name="connsiteY1443" fmla="*/ 751650 h 5594752"/>
              <a:gd name="connsiteX1444" fmla="*/ 2947990 w 5237812"/>
              <a:gd name="connsiteY1444" fmla="*/ 739593 h 5594752"/>
              <a:gd name="connsiteX1445" fmla="*/ 2894180 w 5237812"/>
              <a:gd name="connsiteY1445" fmla="*/ 512171 h 5594752"/>
              <a:gd name="connsiteX1446" fmla="*/ 1879585 w 5237812"/>
              <a:gd name="connsiteY1446" fmla="*/ 453231 h 5594752"/>
              <a:gd name="connsiteX1447" fmla="*/ 1883840 w 5237812"/>
              <a:gd name="connsiteY1447" fmla="*/ 459409 h 5594752"/>
              <a:gd name="connsiteX1448" fmla="*/ 1886488 w 5237812"/>
              <a:gd name="connsiteY1448" fmla="*/ 464805 h 5594752"/>
              <a:gd name="connsiteX1449" fmla="*/ 1887193 w 5237812"/>
              <a:gd name="connsiteY1449" fmla="*/ 471336 h 5594752"/>
              <a:gd name="connsiteX1450" fmla="*/ 1888278 w 5237812"/>
              <a:gd name="connsiteY1450" fmla="*/ 480022 h 5594752"/>
              <a:gd name="connsiteX1451" fmla="*/ 1886780 w 5237812"/>
              <a:gd name="connsiteY1451" fmla="*/ 477143 h 5594752"/>
              <a:gd name="connsiteX1452" fmla="*/ 1878114 w 5237812"/>
              <a:gd name="connsiteY1452" fmla="*/ 456436 h 5594752"/>
              <a:gd name="connsiteX1453" fmla="*/ 1879585 w 5237812"/>
              <a:gd name="connsiteY1453" fmla="*/ 453231 h 5594752"/>
              <a:gd name="connsiteX1454" fmla="*/ 2307451 w 5237812"/>
              <a:gd name="connsiteY1454" fmla="*/ 432518 h 5594752"/>
              <a:gd name="connsiteX1455" fmla="*/ 2306707 w 5237812"/>
              <a:gd name="connsiteY1455" fmla="*/ 433396 h 5594752"/>
              <a:gd name="connsiteX1456" fmla="*/ 2306673 w 5237812"/>
              <a:gd name="connsiteY1456" fmla="*/ 433436 h 5594752"/>
              <a:gd name="connsiteX1457" fmla="*/ 2307451 w 5237812"/>
              <a:gd name="connsiteY1457" fmla="*/ 432519 h 5594752"/>
              <a:gd name="connsiteX1458" fmla="*/ 1890178 w 5237812"/>
              <a:gd name="connsiteY1458" fmla="*/ 431616 h 5594752"/>
              <a:gd name="connsiteX1459" fmla="*/ 1891626 w 5237812"/>
              <a:gd name="connsiteY1459" fmla="*/ 433196 h 5594752"/>
              <a:gd name="connsiteX1460" fmla="*/ 1893225 w 5237812"/>
              <a:gd name="connsiteY1460" fmla="*/ 437091 h 5594752"/>
              <a:gd name="connsiteX1461" fmla="*/ 1897998 w 5237812"/>
              <a:gd name="connsiteY1461" fmla="*/ 456038 h 5594752"/>
              <a:gd name="connsiteX1462" fmla="*/ 1900788 w 5237812"/>
              <a:gd name="connsiteY1462" fmla="*/ 471946 h 5594752"/>
              <a:gd name="connsiteX1463" fmla="*/ 1900895 w 5237812"/>
              <a:gd name="connsiteY1463" fmla="*/ 472587 h 5594752"/>
              <a:gd name="connsiteX1464" fmla="*/ 1888690 w 5237812"/>
              <a:gd name="connsiteY1464" fmla="*/ 442993 h 5594752"/>
              <a:gd name="connsiteX1465" fmla="*/ 1888745 w 5237812"/>
              <a:gd name="connsiteY1465" fmla="*/ 435358 h 5594752"/>
              <a:gd name="connsiteX1466" fmla="*/ 1890178 w 5237812"/>
              <a:gd name="connsiteY1466" fmla="*/ 431616 h 5594752"/>
              <a:gd name="connsiteX1467" fmla="*/ 2379179 w 5237812"/>
              <a:gd name="connsiteY1467" fmla="*/ 425902 h 5594752"/>
              <a:gd name="connsiteX1468" fmla="*/ 2384021 w 5237812"/>
              <a:gd name="connsiteY1468" fmla="*/ 438385 h 5594752"/>
              <a:gd name="connsiteX1469" fmla="*/ 2383562 w 5237812"/>
              <a:gd name="connsiteY1469" fmla="*/ 436412 h 5594752"/>
              <a:gd name="connsiteX1470" fmla="*/ 2379334 w 5237812"/>
              <a:gd name="connsiteY1470" fmla="*/ 426217 h 5594752"/>
              <a:gd name="connsiteX1471" fmla="*/ 2918410 w 5237812"/>
              <a:gd name="connsiteY1471" fmla="*/ 415003 h 5594752"/>
              <a:gd name="connsiteX1472" fmla="*/ 2924138 w 5237812"/>
              <a:gd name="connsiteY1472" fmla="*/ 422655 h 5594752"/>
              <a:gd name="connsiteX1473" fmla="*/ 2918410 w 5237812"/>
              <a:gd name="connsiteY1473" fmla="*/ 415003 h 5594752"/>
              <a:gd name="connsiteX1474" fmla="*/ 2031982 w 5237812"/>
              <a:gd name="connsiteY1474" fmla="*/ 413986 h 5594752"/>
              <a:gd name="connsiteX1475" fmla="*/ 2042696 w 5237812"/>
              <a:gd name="connsiteY1475" fmla="*/ 450372 h 5594752"/>
              <a:gd name="connsiteX1476" fmla="*/ 2043327 w 5237812"/>
              <a:gd name="connsiteY1476" fmla="*/ 454396 h 5594752"/>
              <a:gd name="connsiteX1477" fmla="*/ 2030310 w 5237812"/>
              <a:gd name="connsiteY1477" fmla="*/ 418777 h 5594752"/>
              <a:gd name="connsiteX1478" fmla="*/ 2030485 w 5237812"/>
              <a:gd name="connsiteY1478" fmla="*/ 417016 h 5594752"/>
              <a:gd name="connsiteX1479" fmla="*/ 2031982 w 5237812"/>
              <a:gd name="connsiteY1479" fmla="*/ 413986 h 5594752"/>
              <a:gd name="connsiteX1480" fmla="*/ 2190198 w 5237812"/>
              <a:gd name="connsiteY1480" fmla="*/ 408426 h 5594752"/>
              <a:gd name="connsiteX1481" fmla="*/ 2192087 w 5237812"/>
              <a:gd name="connsiteY1481" fmla="*/ 419252 h 5594752"/>
              <a:gd name="connsiteX1482" fmla="*/ 2196662 w 5237812"/>
              <a:gd name="connsiteY1482" fmla="*/ 428330 h 5594752"/>
              <a:gd name="connsiteX1483" fmla="*/ 2197471 w 5237812"/>
              <a:gd name="connsiteY1483" fmla="*/ 425757 h 5594752"/>
              <a:gd name="connsiteX1484" fmla="*/ 2440713 w 5237812"/>
              <a:gd name="connsiteY1484" fmla="*/ 402973 h 5594752"/>
              <a:gd name="connsiteX1485" fmla="*/ 2443055 w 5237812"/>
              <a:gd name="connsiteY1485" fmla="*/ 405611 h 5594752"/>
              <a:gd name="connsiteX1486" fmla="*/ 2443055 w 5237812"/>
              <a:gd name="connsiteY1486" fmla="*/ 405611 h 5594752"/>
              <a:gd name="connsiteX1487" fmla="*/ 2469491 w 5237812"/>
              <a:gd name="connsiteY1487" fmla="*/ 397132 h 5594752"/>
              <a:gd name="connsiteX1488" fmla="*/ 2469981 w 5237812"/>
              <a:gd name="connsiteY1488" fmla="*/ 400379 h 5594752"/>
              <a:gd name="connsiteX1489" fmla="*/ 2474240 w 5237812"/>
              <a:gd name="connsiteY1489" fmla="*/ 411457 h 5594752"/>
              <a:gd name="connsiteX1490" fmla="*/ 2472839 w 5237812"/>
              <a:gd name="connsiteY1490" fmla="*/ 412411 h 5594752"/>
              <a:gd name="connsiteX1491" fmla="*/ 2472580 w 5237812"/>
              <a:gd name="connsiteY1491" fmla="*/ 412588 h 5594752"/>
              <a:gd name="connsiteX1492" fmla="*/ 2472372 w 5237812"/>
              <a:gd name="connsiteY1492" fmla="*/ 412730 h 5594752"/>
              <a:gd name="connsiteX1493" fmla="*/ 2472839 w 5237812"/>
              <a:gd name="connsiteY1493" fmla="*/ 412411 h 5594752"/>
              <a:gd name="connsiteX1494" fmla="*/ 2473618 w 5237812"/>
              <a:gd name="connsiteY1494" fmla="*/ 411882 h 5594752"/>
              <a:gd name="connsiteX1495" fmla="*/ 2474240 w 5237812"/>
              <a:gd name="connsiteY1495" fmla="*/ 411457 h 5594752"/>
              <a:gd name="connsiteX1496" fmla="*/ 2474277 w 5237812"/>
              <a:gd name="connsiteY1496" fmla="*/ 411291 h 5594752"/>
              <a:gd name="connsiteX1497" fmla="*/ 2274856 w 5237812"/>
              <a:gd name="connsiteY1497" fmla="*/ 391039 h 5594752"/>
              <a:gd name="connsiteX1498" fmla="*/ 2274831 w 5237812"/>
              <a:gd name="connsiteY1498" fmla="*/ 392030 h 5594752"/>
              <a:gd name="connsiteX1499" fmla="*/ 2278984 w 5237812"/>
              <a:gd name="connsiteY1499" fmla="*/ 419377 h 5594752"/>
              <a:gd name="connsiteX1500" fmla="*/ 2280252 w 5237812"/>
              <a:gd name="connsiteY1500" fmla="*/ 414308 h 5594752"/>
              <a:gd name="connsiteX1501" fmla="*/ 2279739 w 5237812"/>
              <a:gd name="connsiteY1501" fmla="*/ 404584 h 5594752"/>
              <a:gd name="connsiteX1502" fmla="*/ 2191104 w 5237812"/>
              <a:gd name="connsiteY1502" fmla="*/ 385775 h 5594752"/>
              <a:gd name="connsiteX1503" fmla="*/ 2191557 w 5237812"/>
              <a:gd name="connsiteY1503" fmla="*/ 387926 h 5594752"/>
              <a:gd name="connsiteX1504" fmla="*/ 2190935 w 5237812"/>
              <a:gd name="connsiteY1504" fmla="*/ 387801 h 5594752"/>
              <a:gd name="connsiteX1505" fmla="*/ 2191104 w 5237812"/>
              <a:gd name="connsiteY1505" fmla="*/ 385775 h 5594752"/>
              <a:gd name="connsiteX1506" fmla="*/ 2359968 w 5237812"/>
              <a:gd name="connsiteY1506" fmla="*/ 371952 h 5594752"/>
              <a:gd name="connsiteX1507" fmla="*/ 2363046 w 5237812"/>
              <a:gd name="connsiteY1507" fmla="*/ 384877 h 5594752"/>
              <a:gd name="connsiteX1508" fmla="*/ 2364641 w 5237812"/>
              <a:gd name="connsiteY1508" fmla="*/ 389879 h 5594752"/>
              <a:gd name="connsiteX1509" fmla="*/ 2365931 w 5237812"/>
              <a:gd name="connsiteY1509" fmla="*/ 392958 h 5594752"/>
              <a:gd name="connsiteX1510" fmla="*/ 2367421 w 5237812"/>
              <a:gd name="connsiteY1510" fmla="*/ 394490 h 5594752"/>
              <a:gd name="connsiteX1511" fmla="*/ 2368232 w 5237812"/>
              <a:gd name="connsiteY1511" fmla="*/ 390801 h 5594752"/>
              <a:gd name="connsiteX1512" fmla="*/ 2187197 w 5237812"/>
              <a:gd name="connsiteY1512" fmla="*/ 357851 h 5594752"/>
              <a:gd name="connsiteX1513" fmla="*/ 2188788 w 5237812"/>
              <a:gd name="connsiteY1513" fmla="*/ 365746 h 5594752"/>
              <a:gd name="connsiteX1514" fmla="*/ 2190990 w 5237812"/>
              <a:gd name="connsiteY1514" fmla="*/ 373711 h 5594752"/>
              <a:gd name="connsiteX1515" fmla="*/ 2188259 w 5237812"/>
              <a:gd name="connsiteY1515" fmla="*/ 361181 h 5594752"/>
              <a:gd name="connsiteX1516" fmla="*/ 2442475 w 5237812"/>
              <a:gd name="connsiteY1516" fmla="*/ 354116 h 5594752"/>
              <a:gd name="connsiteX1517" fmla="*/ 2440430 w 5237812"/>
              <a:gd name="connsiteY1517" fmla="*/ 356465 h 5594752"/>
              <a:gd name="connsiteX1518" fmla="*/ 2440211 w 5237812"/>
              <a:gd name="connsiteY1518" fmla="*/ 356716 h 5594752"/>
              <a:gd name="connsiteX1519" fmla="*/ 2440176 w 5237812"/>
              <a:gd name="connsiteY1519" fmla="*/ 356758 h 5594752"/>
              <a:gd name="connsiteX1520" fmla="*/ 2440430 w 5237812"/>
              <a:gd name="connsiteY1520" fmla="*/ 356465 h 5594752"/>
              <a:gd name="connsiteX1521" fmla="*/ 2441038 w 5237812"/>
              <a:gd name="connsiteY1521" fmla="*/ 355768 h 5594752"/>
              <a:gd name="connsiteX1522" fmla="*/ 2442475 w 5237812"/>
              <a:gd name="connsiteY1522" fmla="*/ 354116 h 5594752"/>
              <a:gd name="connsiteX1523" fmla="*/ 1943435 w 5237812"/>
              <a:gd name="connsiteY1523" fmla="*/ 345980 h 5594752"/>
              <a:gd name="connsiteX1524" fmla="*/ 1945491 w 5237812"/>
              <a:gd name="connsiteY1524" fmla="*/ 348160 h 5594752"/>
              <a:gd name="connsiteX1525" fmla="*/ 1946277 w 5237812"/>
              <a:gd name="connsiteY1525" fmla="*/ 349404 h 5594752"/>
              <a:gd name="connsiteX1526" fmla="*/ 1948707 w 5237812"/>
              <a:gd name="connsiteY1526" fmla="*/ 361370 h 5594752"/>
              <a:gd name="connsiteX1527" fmla="*/ 1952705 w 5237812"/>
              <a:gd name="connsiteY1527" fmla="*/ 402179 h 5594752"/>
              <a:gd name="connsiteX1528" fmla="*/ 1959984 w 5237812"/>
              <a:gd name="connsiteY1528" fmla="*/ 436028 h 5594752"/>
              <a:gd name="connsiteX1529" fmla="*/ 1949432 w 5237812"/>
              <a:gd name="connsiteY1529" fmla="*/ 409620 h 5594752"/>
              <a:gd name="connsiteX1530" fmla="*/ 1949145 w 5237812"/>
              <a:gd name="connsiteY1530" fmla="*/ 405878 h 5594752"/>
              <a:gd name="connsiteX1531" fmla="*/ 1946204 w 5237812"/>
              <a:gd name="connsiteY1531" fmla="*/ 380280 h 5594752"/>
              <a:gd name="connsiteX1532" fmla="*/ 1943435 w 5237812"/>
              <a:gd name="connsiteY1532" fmla="*/ 345980 h 5594752"/>
              <a:gd name="connsiteX1533" fmla="*/ 2264397 w 5237812"/>
              <a:gd name="connsiteY1533" fmla="*/ 327461 h 5594752"/>
              <a:gd name="connsiteX1534" fmla="*/ 2267123 w 5237812"/>
              <a:gd name="connsiteY1534" fmla="*/ 345026 h 5594752"/>
              <a:gd name="connsiteX1535" fmla="*/ 2270461 w 5237812"/>
              <a:gd name="connsiteY1535" fmla="*/ 366157 h 5594752"/>
              <a:gd name="connsiteX1536" fmla="*/ 2273522 w 5237812"/>
              <a:gd name="connsiteY1536" fmla="*/ 373359 h 5594752"/>
              <a:gd name="connsiteX1537" fmla="*/ 2270013 w 5237812"/>
              <a:gd name="connsiteY1537" fmla="*/ 357654 h 5594752"/>
              <a:gd name="connsiteX1538" fmla="*/ 2266412 w 5237812"/>
              <a:gd name="connsiteY1538" fmla="*/ 337867 h 5594752"/>
              <a:gd name="connsiteX1539" fmla="*/ 2265896 w 5237812"/>
              <a:gd name="connsiteY1539" fmla="*/ 331093 h 5594752"/>
              <a:gd name="connsiteX1540" fmla="*/ 2395358 w 5237812"/>
              <a:gd name="connsiteY1540" fmla="*/ 315853 h 5594752"/>
              <a:gd name="connsiteX1541" fmla="*/ 2392800 w 5237812"/>
              <a:gd name="connsiteY1541" fmla="*/ 317836 h 5594752"/>
              <a:gd name="connsiteX1542" fmla="*/ 2393435 w 5237812"/>
              <a:gd name="connsiteY1542" fmla="*/ 320918 h 5594752"/>
              <a:gd name="connsiteX1543" fmla="*/ 2393886 w 5237812"/>
              <a:gd name="connsiteY1543" fmla="*/ 322008 h 5594752"/>
              <a:gd name="connsiteX1544" fmla="*/ 2396409 w 5237812"/>
              <a:gd name="connsiteY1544" fmla="*/ 325574 h 5594752"/>
              <a:gd name="connsiteX1545" fmla="*/ 2397889 w 5237812"/>
              <a:gd name="connsiteY1545" fmla="*/ 325587 h 5594752"/>
              <a:gd name="connsiteX1546" fmla="*/ 2395358 w 5237812"/>
              <a:gd name="connsiteY1546" fmla="*/ 315853 h 5594752"/>
              <a:gd name="connsiteX1547" fmla="*/ 1993529 w 5237812"/>
              <a:gd name="connsiteY1547" fmla="*/ 287787 h 5594752"/>
              <a:gd name="connsiteX1548" fmla="*/ 1995884 w 5237812"/>
              <a:gd name="connsiteY1548" fmla="*/ 292409 h 5594752"/>
              <a:gd name="connsiteX1549" fmla="*/ 2002409 w 5237812"/>
              <a:gd name="connsiteY1549" fmla="*/ 304655 h 5594752"/>
              <a:gd name="connsiteX1550" fmla="*/ 2002754 w 5237812"/>
              <a:gd name="connsiteY1550" fmla="*/ 304134 h 5594752"/>
              <a:gd name="connsiteX1551" fmla="*/ 2006706 w 5237812"/>
              <a:gd name="connsiteY1551" fmla="*/ 329611 h 5594752"/>
              <a:gd name="connsiteX1552" fmla="*/ 2019161 w 5237812"/>
              <a:gd name="connsiteY1552" fmla="*/ 380682 h 5594752"/>
              <a:gd name="connsiteX1553" fmla="*/ 2020431 w 5237812"/>
              <a:gd name="connsiteY1553" fmla="*/ 391904 h 5594752"/>
              <a:gd name="connsiteX1554" fmla="*/ 2010626 w 5237812"/>
              <a:gd name="connsiteY1554" fmla="*/ 366704 h 5594752"/>
              <a:gd name="connsiteX1555" fmla="*/ 2001843 w 5237812"/>
              <a:gd name="connsiteY1555" fmla="*/ 348533 h 5594752"/>
              <a:gd name="connsiteX1556" fmla="*/ 1994420 w 5237812"/>
              <a:gd name="connsiteY1556" fmla="*/ 295891 h 5594752"/>
              <a:gd name="connsiteX1557" fmla="*/ 2318188 w 5237812"/>
              <a:gd name="connsiteY1557" fmla="*/ 282725 h 5594752"/>
              <a:gd name="connsiteX1558" fmla="*/ 2321197 w 5237812"/>
              <a:gd name="connsiteY1558" fmla="*/ 286249 h 5594752"/>
              <a:gd name="connsiteX1559" fmla="*/ 2322219 w 5237812"/>
              <a:gd name="connsiteY1559" fmla="*/ 291401 h 5594752"/>
              <a:gd name="connsiteX1560" fmla="*/ 2320450 w 5237812"/>
              <a:gd name="connsiteY1560" fmla="*/ 291148 h 5594752"/>
              <a:gd name="connsiteX1561" fmla="*/ 2318188 w 5237812"/>
              <a:gd name="connsiteY1561" fmla="*/ 282725 h 5594752"/>
              <a:gd name="connsiteX1562" fmla="*/ 3014350 w 5237812"/>
              <a:gd name="connsiteY1562" fmla="*/ 276757 h 5594752"/>
              <a:gd name="connsiteX1563" fmla="*/ 3020840 w 5237812"/>
              <a:gd name="connsiteY1563" fmla="*/ 288615 h 5594752"/>
              <a:gd name="connsiteX1564" fmla="*/ 3014350 w 5237812"/>
              <a:gd name="connsiteY1564" fmla="*/ 276757 h 5594752"/>
              <a:gd name="connsiteX1565" fmla="*/ 2087855 w 5237812"/>
              <a:gd name="connsiteY1565" fmla="*/ 274519 h 5594752"/>
              <a:gd name="connsiteX1566" fmla="*/ 2089442 w 5237812"/>
              <a:gd name="connsiteY1566" fmla="*/ 278099 h 5594752"/>
              <a:gd name="connsiteX1567" fmla="*/ 2088785 w 5237812"/>
              <a:gd name="connsiteY1567" fmla="*/ 291206 h 5594752"/>
              <a:gd name="connsiteX1568" fmla="*/ 2087855 w 5237812"/>
              <a:gd name="connsiteY1568" fmla="*/ 274519 h 5594752"/>
              <a:gd name="connsiteX1569" fmla="*/ 2674287 w 5237812"/>
              <a:gd name="connsiteY1569" fmla="*/ 260075 h 5594752"/>
              <a:gd name="connsiteX1570" fmla="*/ 2675351 w 5237812"/>
              <a:gd name="connsiteY1570" fmla="*/ 260771 h 5594752"/>
              <a:gd name="connsiteX1571" fmla="*/ 2675712 w 5237812"/>
              <a:gd name="connsiteY1571" fmla="*/ 261007 h 5594752"/>
              <a:gd name="connsiteX1572" fmla="*/ 2183998 w 5237812"/>
              <a:gd name="connsiteY1572" fmla="*/ 220816 h 5594752"/>
              <a:gd name="connsiteX1573" fmla="*/ 2184992 w 5237812"/>
              <a:gd name="connsiteY1573" fmla="*/ 224273 h 5594752"/>
              <a:gd name="connsiteX1574" fmla="*/ 2184986 w 5237812"/>
              <a:gd name="connsiteY1574" fmla="*/ 225936 h 5594752"/>
              <a:gd name="connsiteX1575" fmla="*/ 2184837 w 5237812"/>
              <a:gd name="connsiteY1575" fmla="*/ 228048 h 5594752"/>
              <a:gd name="connsiteX1576" fmla="*/ 2183998 w 5237812"/>
              <a:gd name="connsiteY1576" fmla="*/ 220816 h 5594752"/>
              <a:gd name="connsiteX1577" fmla="*/ 1986000 w 5237812"/>
              <a:gd name="connsiteY1577" fmla="*/ 211040 h 5594752"/>
              <a:gd name="connsiteX1578" fmla="*/ 1988959 w 5237812"/>
              <a:gd name="connsiteY1578" fmla="*/ 216512 h 5594752"/>
              <a:gd name="connsiteX1579" fmla="*/ 1991123 w 5237812"/>
              <a:gd name="connsiteY1579" fmla="*/ 221298 h 5594752"/>
              <a:gd name="connsiteX1580" fmla="*/ 1996933 w 5237812"/>
              <a:gd name="connsiteY1580" fmla="*/ 265319 h 5594752"/>
              <a:gd name="connsiteX1581" fmla="*/ 1994883 w 5237812"/>
              <a:gd name="connsiteY1581" fmla="*/ 261369 h 5594752"/>
              <a:gd name="connsiteX1582" fmla="*/ 1989701 w 5237812"/>
              <a:gd name="connsiteY1582" fmla="*/ 252939 h 5594752"/>
              <a:gd name="connsiteX1583" fmla="*/ 1987456 w 5237812"/>
              <a:gd name="connsiteY1583" fmla="*/ 232512 h 5594752"/>
              <a:gd name="connsiteX1584" fmla="*/ 2349471 w 5237812"/>
              <a:gd name="connsiteY1584" fmla="*/ 203617 h 5594752"/>
              <a:gd name="connsiteX1585" fmla="*/ 2354164 w 5237812"/>
              <a:gd name="connsiteY1585" fmla="*/ 211333 h 5594752"/>
              <a:gd name="connsiteX1586" fmla="*/ 2355475 w 5237812"/>
              <a:gd name="connsiteY1586" fmla="*/ 218444 h 5594752"/>
              <a:gd name="connsiteX1587" fmla="*/ 2349471 w 5237812"/>
              <a:gd name="connsiteY1587" fmla="*/ 203617 h 5594752"/>
              <a:gd name="connsiteX1588" fmla="*/ 2346811 w 5237812"/>
              <a:gd name="connsiteY1588" fmla="*/ 198223 h 5594752"/>
              <a:gd name="connsiteX1589" fmla="*/ 2349741 w 5237812"/>
              <a:gd name="connsiteY1589" fmla="*/ 201320 h 5594752"/>
              <a:gd name="connsiteX1590" fmla="*/ 2349471 w 5237812"/>
              <a:gd name="connsiteY1590" fmla="*/ 203617 h 5594752"/>
              <a:gd name="connsiteX1591" fmla="*/ 2346811 w 5237812"/>
              <a:gd name="connsiteY1591" fmla="*/ 198223 h 5594752"/>
              <a:gd name="connsiteX1592" fmla="*/ 2344151 w 5237812"/>
              <a:gd name="connsiteY1592" fmla="*/ 192830 h 5594752"/>
              <a:gd name="connsiteX1593" fmla="*/ 2347082 w 5237812"/>
              <a:gd name="connsiteY1593" fmla="*/ 195927 h 5594752"/>
              <a:gd name="connsiteX1594" fmla="*/ 2346811 w 5237812"/>
              <a:gd name="connsiteY1594" fmla="*/ 198223 h 5594752"/>
              <a:gd name="connsiteX1595" fmla="*/ 2344151 w 5237812"/>
              <a:gd name="connsiteY1595" fmla="*/ 192830 h 5594752"/>
              <a:gd name="connsiteX1596" fmla="*/ 2365941 w 5237812"/>
              <a:gd name="connsiteY1596" fmla="*/ 164263 h 5594752"/>
              <a:gd name="connsiteX1597" fmla="*/ 2368297 w 5237812"/>
              <a:gd name="connsiteY1597" fmla="*/ 168884 h 5594752"/>
              <a:gd name="connsiteX1598" fmla="*/ 2374822 w 5237812"/>
              <a:gd name="connsiteY1598" fmla="*/ 181131 h 5594752"/>
              <a:gd name="connsiteX1599" fmla="*/ 2375166 w 5237812"/>
              <a:gd name="connsiteY1599" fmla="*/ 180609 h 5594752"/>
              <a:gd name="connsiteX1600" fmla="*/ 2379119 w 5237812"/>
              <a:gd name="connsiteY1600" fmla="*/ 206087 h 5594752"/>
              <a:gd name="connsiteX1601" fmla="*/ 2391575 w 5237812"/>
              <a:gd name="connsiteY1601" fmla="*/ 257157 h 5594752"/>
              <a:gd name="connsiteX1602" fmla="*/ 2392844 w 5237812"/>
              <a:gd name="connsiteY1602" fmla="*/ 268380 h 5594752"/>
              <a:gd name="connsiteX1603" fmla="*/ 2383038 w 5237812"/>
              <a:gd name="connsiteY1603" fmla="*/ 243179 h 5594752"/>
              <a:gd name="connsiteX1604" fmla="*/ 2374255 w 5237812"/>
              <a:gd name="connsiteY1604" fmla="*/ 225010 h 5594752"/>
              <a:gd name="connsiteX1605" fmla="*/ 2366832 w 5237812"/>
              <a:gd name="connsiteY1605" fmla="*/ 172367 h 5594752"/>
              <a:gd name="connsiteX1606" fmla="*/ 2690601 w 5237812"/>
              <a:gd name="connsiteY1606" fmla="*/ 159201 h 5594752"/>
              <a:gd name="connsiteX1607" fmla="*/ 2693610 w 5237812"/>
              <a:gd name="connsiteY1607" fmla="*/ 162725 h 5594752"/>
              <a:gd name="connsiteX1608" fmla="*/ 2694631 w 5237812"/>
              <a:gd name="connsiteY1608" fmla="*/ 167876 h 5594752"/>
              <a:gd name="connsiteX1609" fmla="*/ 2692863 w 5237812"/>
              <a:gd name="connsiteY1609" fmla="*/ 167624 h 5594752"/>
              <a:gd name="connsiteX1610" fmla="*/ 2690601 w 5237812"/>
              <a:gd name="connsiteY1610" fmla="*/ 159201 h 5594752"/>
              <a:gd name="connsiteX1611" fmla="*/ 2460268 w 5237812"/>
              <a:gd name="connsiteY1611" fmla="*/ 150994 h 5594752"/>
              <a:gd name="connsiteX1612" fmla="*/ 2461855 w 5237812"/>
              <a:gd name="connsiteY1612" fmla="*/ 154574 h 5594752"/>
              <a:gd name="connsiteX1613" fmla="*/ 2461198 w 5237812"/>
              <a:gd name="connsiteY1613" fmla="*/ 167682 h 5594752"/>
              <a:gd name="connsiteX1614" fmla="*/ 2460268 w 5237812"/>
              <a:gd name="connsiteY1614" fmla="*/ 150994 h 5594752"/>
              <a:gd name="connsiteX1615" fmla="*/ 2298654 w 5237812"/>
              <a:gd name="connsiteY1615" fmla="*/ 134857 h 5594752"/>
              <a:gd name="connsiteX1616" fmla="*/ 2301464 w 5237812"/>
              <a:gd name="connsiteY1616" fmla="*/ 140744 h 5594752"/>
              <a:gd name="connsiteX1617" fmla="*/ 2301659 w 5237812"/>
              <a:gd name="connsiteY1617" fmla="*/ 142462 h 5594752"/>
              <a:gd name="connsiteX1618" fmla="*/ 2556411 w 5237812"/>
              <a:gd name="connsiteY1618" fmla="*/ 97292 h 5594752"/>
              <a:gd name="connsiteX1619" fmla="*/ 2557405 w 5237812"/>
              <a:gd name="connsiteY1619" fmla="*/ 100748 h 5594752"/>
              <a:gd name="connsiteX1620" fmla="*/ 2557399 w 5237812"/>
              <a:gd name="connsiteY1620" fmla="*/ 102411 h 5594752"/>
              <a:gd name="connsiteX1621" fmla="*/ 2557250 w 5237812"/>
              <a:gd name="connsiteY1621" fmla="*/ 104523 h 5594752"/>
              <a:gd name="connsiteX1622" fmla="*/ 2556411 w 5237812"/>
              <a:gd name="connsiteY1622" fmla="*/ 97292 h 5594752"/>
              <a:gd name="connsiteX1623" fmla="*/ 2358412 w 5237812"/>
              <a:gd name="connsiteY1623" fmla="*/ 87515 h 5594752"/>
              <a:gd name="connsiteX1624" fmla="*/ 2361371 w 5237812"/>
              <a:gd name="connsiteY1624" fmla="*/ 92988 h 5594752"/>
              <a:gd name="connsiteX1625" fmla="*/ 2363535 w 5237812"/>
              <a:gd name="connsiteY1625" fmla="*/ 97774 h 5594752"/>
              <a:gd name="connsiteX1626" fmla="*/ 2369346 w 5237812"/>
              <a:gd name="connsiteY1626" fmla="*/ 141794 h 5594752"/>
              <a:gd name="connsiteX1627" fmla="*/ 2367295 w 5237812"/>
              <a:gd name="connsiteY1627" fmla="*/ 137845 h 5594752"/>
              <a:gd name="connsiteX1628" fmla="*/ 2362113 w 5237812"/>
              <a:gd name="connsiteY1628" fmla="*/ 129415 h 5594752"/>
              <a:gd name="connsiteX1629" fmla="*/ 2359868 w 5237812"/>
              <a:gd name="connsiteY1629" fmla="*/ 108988 h 5594752"/>
              <a:gd name="connsiteX1630" fmla="*/ 2721883 w 5237812"/>
              <a:gd name="connsiteY1630" fmla="*/ 80093 h 5594752"/>
              <a:gd name="connsiteX1631" fmla="*/ 2726576 w 5237812"/>
              <a:gd name="connsiteY1631" fmla="*/ 87808 h 5594752"/>
              <a:gd name="connsiteX1632" fmla="*/ 2727887 w 5237812"/>
              <a:gd name="connsiteY1632" fmla="*/ 94918 h 5594752"/>
              <a:gd name="connsiteX1633" fmla="*/ 2721883 w 5237812"/>
              <a:gd name="connsiteY1633" fmla="*/ 80093 h 5594752"/>
              <a:gd name="connsiteX1634" fmla="*/ 2719224 w 5237812"/>
              <a:gd name="connsiteY1634" fmla="*/ 74699 h 5594752"/>
              <a:gd name="connsiteX1635" fmla="*/ 2722154 w 5237812"/>
              <a:gd name="connsiteY1635" fmla="*/ 77796 h 5594752"/>
              <a:gd name="connsiteX1636" fmla="*/ 2721883 w 5237812"/>
              <a:gd name="connsiteY1636" fmla="*/ 80093 h 5594752"/>
              <a:gd name="connsiteX1637" fmla="*/ 2719224 w 5237812"/>
              <a:gd name="connsiteY1637" fmla="*/ 74699 h 5594752"/>
              <a:gd name="connsiteX1638" fmla="*/ 2716564 w 5237812"/>
              <a:gd name="connsiteY1638" fmla="*/ 69305 h 5594752"/>
              <a:gd name="connsiteX1639" fmla="*/ 2719494 w 5237812"/>
              <a:gd name="connsiteY1639" fmla="*/ 72402 h 5594752"/>
              <a:gd name="connsiteX1640" fmla="*/ 2719224 w 5237812"/>
              <a:gd name="connsiteY1640" fmla="*/ 74699 h 5594752"/>
              <a:gd name="connsiteX1641" fmla="*/ 2716564 w 5237812"/>
              <a:gd name="connsiteY1641" fmla="*/ 69305 h 5594752"/>
              <a:gd name="connsiteX1642" fmla="*/ 2671066 w 5237812"/>
              <a:gd name="connsiteY1642" fmla="*/ 11332 h 5594752"/>
              <a:gd name="connsiteX1643" fmla="*/ 2673878 w 5237812"/>
              <a:gd name="connsiteY1643" fmla="*/ 17220 h 5594752"/>
              <a:gd name="connsiteX1644" fmla="*/ 2674071 w 5237812"/>
              <a:gd name="connsiteY1644" fmla="*/ 18938 h 5594752"/>
              <a:gd name="connsiteX1645" fmla="*/ 2505405 w 5237812"/>
              <a:gd name="connsiteY1645" fmla="*/ 0 h 5594752"/>
              <a:gd name="connsiteX1646" fmla="*/ 2508690 w 5237812"/>
              <a:gd name="connsiteY1646" fmla="*/ 7506 h 5594752"/>
              <a:gd name="connsiteX1647" fmla="*/ 2511502 w 5237812"/>
              <a:gd name="connsiteY1647" fmla="*/ 10130 h 5594752"/>
              <a:gd name="connsiteX1648" fmla="*/ 2508690 w 5237812"/>
              <a:gd name="connsiteY1648" fmla="*/ 7506 h 5594752"/>
              <a:gd name="connsiteX1649" fmla="*/ 2513983 w 5237812"/>
              <a:gd name="connsiteY1649" fmla="*/ 5340 h 5594752"/>
              <a:gd name="connsiteX1650" fmla="*/ 2518325 w 5237812"/>
              <a:gd name="connsiteY1650" fmla="*/ 28545 h 5594752"/>
              <a:gd name="connsiteX1651" fmla="*/ 2517431 w 5237812"/>
              <a:gd name="connsiteY1651" fmla="*/ 4114 h 5594752"/>
              <a:gd name="connsiteX1652" fmla="*/ 2523420 w 5237812"/>
              <a:gd name="connsiteY1652" fmla="*/ 15417 h 5594752"/>
              <a:gd name="connsiteX1653" fmla="*/ 2526259 w 5237812"/>
              <a:gd name="connsiteY1653" fmla="*/ 20079 h 5594752"/>
              <a:gd name="connsiteX1654" fmla="*/ 2534293 w 5237812"/>
              <a:gd name="connsiteY1654" fmla="*/ 97073 h 5594752"/>
              <a:gd name="connsiteX1655" fmla="*/ 2557592 w 5237812"/>
              <a:gd name="connsiteY1655" fmla="*/ 246810 h 5594752"/>
              <a:gd name="connsiteX1656" fmla="*/ 2561418 w 5237812"/>
              <a:gd name="connsiteY1656" fmla="*/ 278068 h 5594752"/>
              <a:gd name="connsiteX1657" fmla="*/ 2562419 w 5237812"/>
              <a:gd name="connsiteY1657" fmla="*/ 283798 h 5594752"/>
              <a:gd name="connsiteX1658" fmla="*/ 2568780 w 5237812"/>
              <a:gd name="connsiteY1658" fmla="*/ 299158 h 5594752"/>
              <a:gd name="connsiteX1659" fmla="*/ 2569948 w 5237812"/>
              <a:gd name="connsiteY1659" fmla="*/ 302027 h 5594752"/>
              <a:gd name="connsiteX1660" fmla="*/ 2571283 w 5237812"/>
              <a:gd name="connsiteY1660" fmla="*/ 297781 h 5594752"/>
              <a:gd name="connsiteX1661" fmla="*/ 2560479 w 5237812"/>
              <a:gd name="connsiteY1661" fmla="*/ 236775 h 5594752"/>
              <a:gd name="connsiteX1662" fmla="*/ 2553085 w 5237812"/>
              <a:gd name="connsiteY1662" fmla="*/ 175993 h 5594752"/>
              <a:gd name="connsiteX1663" fmla="*/ 2557508 w 5237812"/>
              <a:gd name="connsiteY1663" fmla="*/ 167884 h 5594752"/>
              <a:gd name="connsiteX1664" fmla="*/ 2551999 w 5237812"/>
              <a:gd name="connsiteY1664" fmla="*/ 116434 h 5594752"/>
              <a:gd name="connsiteX1665" fmla="*/ 2558296 w 5237812"/>
              <a:gd name="connsiteY1665" fmla="*/ 106624 h 5594752"/>
              <a:gd name="connsiteX1666" fmla="*/ 2558186 w 5237812"/>
              <a:gd name="connsiteY1666" fmla="*/ 103460 h 5594752"/>
              <a:gd name="connsiteX1667" fmla="*/ 2557405 w 5237812"/>
              <a:gd name="connsiteY1667" fmla="*/ 100748 h 5594752"/>
              <a:gd name="connsiteX1668" fmla="*/ 2557421 w 5237812"/>
              <a:gd name="connsiteY1668" fmla="*/ 96409 h 5594752"/>
              <a:gd name="connsiteX1669" fmla="*/ 2558072 w 5237812"/>
              <a:gd name="connsiteY1669" fmla="*/ 95842 h 5594752"/>
              <a:gd name="connsiteX1670" fmla="*/ 2557430 w 5237812"/>
              <a:gd name="connsiteY1670" fmla="*/ 94050 h 5594752"/>
              <a:gd name="connsiteX1671" fmla="*/ 2557421 w 5237812"/>
              <a:gd name="connsiteY1671" fmla="*/ 96409 h 5594752"/>
              <a:gd name="connsiteX1672" fmla="*/ 2556411 w 5237812"/>
              <a:gd name="connsiteY1672" fmla="*/ 97292 h 5594752"/>
              <a:gd name="connsiteX1673" fmla="*/ 2559463 w 5237812"/>
              <a:gd name="connsiteY1673" fmla="*/ 82473 h 5594752"/>
              <a:gd name="connsiteX1674" fmla="*/ 2565998 w 5237812"/>
              <a:gd name="connsiteY1674" fmla="*/ 135773 h 5594752"/>
              <a:gd name="connsiteX1675" fmla="*/ 2573336 w 5237812"/>
              <a:gd name="connsiteY1675" fmla="*/ 143937 h 5594752"/>
              <a:gd name="connsiteX1676" fmla="*/ 2584977 w 5237812"/>
              <a:gd name="connsiteY1676" fmla="*/ 191209 h 5594752"/>
              <a:gd name="connsiteX1677" fmla="*/ 2594597 w 5237812"/>
              <a:gd name="connsiteY1677" fmla="*/ 261090 h 5594752"/>
              <a:gd name="connsiteX1678" fmla="*/ 2600110 w 5237812"/>
              <a:gd name="connsiteY1678" fmla="*/ 255370 h 5594752"/>
              <a:gd name="connsiteX1679" fmla="*/ 2602608 w 5237812"/>
              <a:gd name="connsiteY1679" fmla="*/ 249703 h 5594752"/>
              <a:gd name="connsiteX1680" fmla="*/ 2600133 w 5237812"/>
              <a:gd name="connsiteY1680" fmla="*/ 236274 h 5594752"/>
              <a:gd name="connsiteX1681" fmla="*/ 2591152 w 5237812"/>
              <a:gd name="connsiteY1681" fmla="*/ 191112 h 5594752"/>
              <a:gd name="connsiteX1682" fmla="*/ 2600215 w 5237812"/>
              <a:gd name="connsiteY1682" fmla="*/ 196486 h 5594752"/>
              <a:gd name="connsiteX1683" fmla="*/ 2604397 w 5237812"/>
              <a:gd name="connsiteY1683" fmla="*/ 203198 h 5594752"/>
              <a:gd name="connsiteX1684" fmla="*/ 2602877 w 5237812"/>
              <a:gd name="connsiteY1684" fmla="*/ 192177 h 5594752"/>
              <a:gd name="connsiteX1685" fmla="*/ 2598568 w 5237812"/>
              <a:gd name="connsiteY1685" fmla="*/ 147977 h 5594752"/>
              <a:gd name="connsiteX1686" fmla="*/ 2588071 w 5237812"/>
              <a:gd name="connsiteY1686" fmla="*/ 34902 h 5594752"/>
              <a:gd name="connsiteX1687" fmla="*/ 2587381 w 5237812"/>
              <a:gd name="connsiteY1687" fmla="*/ 27367 h 5594752"/>
              <a:gd name="connsiteX1688" fmla="*/ 2591914 w 5237812"/>
              <a:gd name="connsiteY1688" fmla="*/ 34141 h 5594752"/>
              <a:gd name="connsiteX1689" fmla="*/ 2593697 w 5237812"/>
              <a:gd name="connsiteY1689" fmla="*/ 36341 h 5594752"/>
              <a:gd name="connsiteX1690" fmla="*/ 2596600 w 5237812"/>
              <a:gd name="connsiteY1690" fmla="*/ 59719 h 5594752"/>
              <a:gd name="connsiteX1691" fmla="*/ 2603993 w 5237812"/>
              <a:gd name="connsiteY1691" fmla="*/ 120501 h 5594752"/>
              <a:gd name="connsiteX1692" fmla="*/ 2617805 w 5237812"/>
              <a:gd name="connsiteY1692" fmla="*/ 124256 h 5594752"/>
              <a:gd name="connsiteX1693" fmla="*/ 2623970 w 5237812"/>
              <a:gd name="connsiteY1693" fmla="*/ 151477 h 5594752"/>
              <a:gd name="connsiteX1694" fmla="*/ 2632692 w 5237812"/>
              <a:gd name="connsiteY1694" fmla="*/ 177384 h 5594752"/>
              <a:gd name="connsiteX1695" fmla="*/ 2643416 w 5237812"/>
              <a:gd name="connsiteY1695" fmla="*/ 243461 h 5594752"/>
              <a:gd name="connsiteX1696" fmla="*/ 2645665 w 5237812"/>
              <a:gd name="connsiteY1696" fmla="*/ 248628 h 5594752"/>
              <a:gd name="connsiteX1697" fmla="*/ 2642425 w 5237812"/>
              <a:gd name="connsiteY1697" fmla="*/ 234130 h 5594752"/>
              <a:gd name="connsiteX1698" fmla="*/ 2638681 w 5237812"/>
              <a:gd name="connsiteY1698" fmla="*/ 199206 h 5594752"/>
              <a:gd name="connsiteX1699" fmla="*/ 2644124 w 5237812"/>
              <a:gd name="connsiteY1699" fmla="*/ 187856 h 5594752"/>
              <a:gd name="connsiteX1700" fmla="*/ 2641027 w 5237812"/>
              <a:gd name="connsiteY1700" fmla="*/ 161089 h 5594752"/>
              <a:gd name="connsiteX1701" fmla="*/ 2644073 w 5237812"/>
              <a:gd name="connsiteY1701" fmla="*/ 140329 h 5594752"/>
              <a:gd name="connsiteX1702" fmla="*/ 2648376 w 5237812"/>
              <a:gd name="connsiteY1702" fmla="*/ 179437 h 5594752"/>
              <a:gd name="connsiteX1703" fmla="*/ 2655892 w 5237812"/>
              <a:gd name="connsiteY1703" fmla="*/ 193002 h 5594752"/>
              <a:gd name="connsiteX1704" fmla="*/ 2655737 w 5237812"/>
              <a:gd name="connsiteY1704" fmla="*/ 208818 h 5594752"/>
              <a:gd name="connsiteX1705" fmla="*/ 2663081 w 5237812"/>
              <a:gd name="connsiteY1705" fmla="*/ 222075 h 5594752"/>
              <a:gd name="connsiteX1706" fmla="*/ 2670623 w 5237812"/>
              <a:gd name="connsiteY1706" fmla="*/ 261947 h 5594752"/>
              <a:gd name="connsiteX1707" fmla="*/ 2679174 w 5237812"/>
              <a:gd name="connsiteY1707" fmla="*/ 287545 h 5594752"/>
              <a:gd name="connsiteX1708" fmla="*/ 2675712 w 5237812"/>
              <a:gd name="connsiteY1708" fmla="*/ 261007 h 5594752"/>
              <a:gd name="connsiteX1709" fmla="*/ 2673502 w 5237812"/>
              <a:gd name="connsiteY1709" fmla="*/ 244062 h 5594752"/>
              <a:gd name="connsiteX1710" fmla="*/ 2666298 w 5237812"/>
              <a:gd name="connsiteY1710" fmla="*/ 201622 h 5594752"/>
              <a:gd name="connsiteX1711" fmla="*/ 2662381 w 5237812"/>
              <a:gd name="connsiteY1711" fmla="*/ 164800 h 5594752"/>
              <a:gd name="connsiteX1712" fmla="*/ 2661726 w 5237812"/>
              <a:gd name="connsiteY1712" fmla="*/ 155444 h 5594752"/>
              <a:gd name="connsiteX1713" fmla="*/ 2662472 w 5237812"/>
              <a:gd name="connsiteY1713" fmla="*/ 157246 h 5594752"/>
              <a:gd name="connsiteX1714" fmla="*/ 2668717 w 5237812"/>
              <a:gd name="connsiteY1714" fmla="*/ 172165 h 5594752"/>
              <a:gd name="connsiteX1715" fmla="*/ 2671746 w 5237812"/>
              <a:gd name="connsiteY1715" fmla="*/ 195363 h 5594752"/>
              <a:gd name="connsiteX1716" fmla="*/ 2680975 w 5237812"/>
              <a:gd name="connsiteY1716" fmla="*/ 217951 h 5594752"/>
              <a:gd name="connsiteX1717" fmla="*/ 2680878 w 5237812"/>
              <a:gd name="connsiteY1717" fmla="*/ 201683 h 5594752"/>
              <a:gd name="connsiteX1718" fmla="*/ 2693898 w 5237812"/>
              <a:gd name="connsiteY1718" fmla="*/ 234809 h 5594752"/>
              <a:gd name="connsiteX1719" fmla="*/ 2727136 w 5237812"/>
              <a:gd name="connsiteY1719" fmla="*/ 316614 h 5594752"/>
              <a:gd name="connsiteX1720" fmla="*/ 2723821 w 5237812"/>
              <a:gd name="connsiteY1720" fmla="*/ 298468 h 5594752"/>
              <a:gd name="connsiteX1721" fmla="*/ 2688360 w 5237812"/>
              <a:gd name="connsiteY1721" fmla="*/ 199357 h 5594752"/>
              <a:gd name="connsiteX1722" fmla="*/ 2688653 w 5237812"/>
              <a:gd name="connsiteY1722" fmla="*/ 190526 h 5594752"/>
              <a:gd name="connsiteX1723" fmla="*/ 2692641 w 5237812"/>
              <a:gd name="connsiteY1723" fmla="*/ 197693 h 5594752"/>
              <a:gd name="connsiteX1724" fmla="*/ 2690343 w 5237812"/>
              <a:gd name="connsiteY1724" fmla="*/ 192995 h 5594752"/>
              <a:gd name="connsiteX1725" fmla="*/ 2680795 w 5237812"/>
              <a:gd name="connsiteY1725" fmla="*/ 166217 h 5594752"/>
              <a:gd name="connsiteX1726" fmla="*/ 2685300 w 5237812"/>
              <a:gd name="connsiteY1726" fmla="*/ 169429 h 5594752"/>
              <a:gd name="connsiteX1727" fmla="*/ 2693565 w 5237812"/>
              <a:gd name="connsiteY1727" fmla="*/ 189420 h 5594752"/>
              <a:gd name="connsiteX1728" fmla="*/ 2725912 w 5237812"/>
              <a:gd name="connsiteY1728" fmla="*/ 268641 h 5594752"/>
              <a:gd name="connsiteX1729" fmla="*/ 2751956 w 5237812"/>
              <a:gd name="connsiteY1729" fmla="*/ 324094 h 5594752"/>
              <a:gd name="connsiteX1730" fmla="*/ 2753048 w 5237812"/>
              <a:gd name="connsiteY1730" fmla="*/ 317410 h 5594752"/>
              <a:gd name="connsiteX1731" fmla="*/ 2749283 w 5237812"/>
              <a:gd name="connsiteY1731" fmla="*/ 305540 h 5594752"/>
              <a:gd name="connsiteX1732" fmla="*/ 2713093 w 5237812"/>
              <a:gd name="connsiteY1732" fmla="*/ 213198 h 5594752"/>
              <a:gd name="connsiteX1733" fmla="*/ 2744667 w 5237812"/>
              <a:gd name="connsiteY1733" fmla="*/ 284527 h 5594752"/>
              <a:gd name="connsiteX1734" fmla="*/ 2754344 w 5237812"/>
              <a:gd name="connsiteY1734" fmla="*/ 309474 h 5594752"/>
              <a:gd name="connsiteX1735" fmla="*/ 2754516 w 5237812"/>
              <a:gd name="connsiteY1735" fmla="*/ 308421 h 5594752"/>
              <a:gd name="connsiteX1736" fmla="*/ 2725533 w 5237812"/>
              <a:gd name="connsiteY1736" fmla="*/ 215311 h 5594752"/>
              <a:gd name="connsiteX1737" fmla="*/ 2702188 w 5237812"/>
              <a:gd name="connsiteY1737" fmla="*/ 153602 h 5594752"/>
              <a:gd name="connsiteX1738" fmla="*/ 2701076 w 5237812"/>
              <a:gd name="connsiteY1738" fmla="*/ 144722 h 5594752"/>
              <a:gd name="connsiteX1739" fmla="*/ 2704341 w 5237812"/>
              <a:gd name="connsiteY1739" fmla="*/ 140184 h 5594752"/>
              <a:gd name="connsiteX1740" fmla="*/ 2705739 w 5237812"/>
              <a:gd name="connsiteY1740" fmla="*/ 141761 h 5594752"/>
              <a:gd name="connsiteX1741" fmla="*/ 2693304 w 5237812"/>
              <a:gd name="connsiteY1741" fmla="*/ 110736 h 5594752"/>
              <a:gd name="connsiteX1742" fmla="*/ 2686272 w 5237812"/>
              <a:gd name="connsiteY1742" fmla="*/ 85727 h 5594752"/>
              <a:gd name="connsiteX1743" fmla="*/ 2703818 w 5237812"/>
              <a:gd name="connsiteY1743" fmla="*/ 126369 h 5594752"/>
              <a:gd name="connsiteX1744" fmla="*/ 2726999 w 5237812"/>
              <a:gd name="connsiteY1744" fmla="*/ 179735 h 5594752"/>
              <a:gd name="connsiteX1745" fmla="*/ 2745842 w 5237812"/>
              <a:gd name="connsiteY1745" fmla="*/ 221604 h 5594752"/>
              <a:gd name="connsiteX1746" fmla="*/ 2749960 w 5237812"/>
              <a:gd name="connsiteY1746" fmla="*/ 219760 h 5594752"/>
              <a:gd name="connsiteX1747" fmla="*/ 2750151 w 5237812"/>
              <a:gd name="connsiteY1747" fmla="*/ 218195 h 5594752"/>
              <a:gd name="connsiteX1748" fmla="*/ 2748704 w 5237812"/>
              <a:gd name="connsiteY1748" fmla="*/ 214181 h 5594752"/>
              <a:gd name="connsiteX1749" fmla="*/ 2737070 w 5237812"/>
              <a:gd name="connsiteY1749" fmla="*/ 187489 h 5594752"/>
              <a:gd name="connsiteX1750" fmla="*/ 2679741 w 5237812"/>
              <a:gd name="connsiteY1750" fmla="*/ 55842 h 5594752"/>
              <a:gd name="connsiteX1751" fmla="*/ 2673767 w 5237812"/>
              <a:gd name="connsiteY1751" fmla="*/ 32303 h 5594752"/>
              <a:gd name="connsiteX1752" fmla="*/ 2677077 w 5237812"/>
              <a:gd name="connsiteY1752" fmla="*/ 39112 h 5594752"/>
              <a:gd name="connsiteX1753" fmla="*/ 2678964 w 5237812"/>
              <a:gd name="connsiteY1753" fmla="*/ 49889 h 5594752"/>
              <a:gd name="connsiteX1754" fmla="*/ 2681642 w 5237812"/>
              <a:gd name="connsiteY1754" fmla="*/ 58575 h 5594752"/>
              <a:gd name="connsiteX1755" fmla="*/ 2684075 w 5237812"/>
              <a:gd name="connsiteY1755" fmla="*/ 55409 h 5594752"/>
              <a:gd name="connsiteX1756" fmla="*/ 2685091 w 5237812"/>
              <a:gd name="connsiteY1756" fmla="*/ 57918 h 5594752"/>
              <a:gd name="connsiteX1757" fmla="*/ 2699346 w 5237812"/>
              <a:gd name="connsiteY1757" fmla="*/ 79954 h 5594752"/>
              <a:gd name="connsiteX1758" fmla="*/ 2684435 w 5237812"/>
              <a:gd name="connsiteY1758" fmla="*/ 45167 h 5594752"/>
              <a:gd name="connsiteX1759" fmla="*/ 2683563 w 5237812"/>
              <a:gd name="connsiteY1759" fmla="*/ 42960 h 5594752"/>
              <a:gd name="connsiteX1760" fmla="*/ 2683546 w 5237812"/>
              <a:gd name="connsiteY1760" fmla="*/ 42621 h 5594752"/>
              <a:gd name="connsiteX1761" fmla="*/ 2682365 w 5237812"/>
              <a:gd name="connsiteY1761" fmla="*/ 34996 h 5594752"/>
              <a:gd name="connsiteX1762" fmla="*/ 2705551 w 5237812"/>
              <a:gd name="connsiteY1762" fmla="*/ 83555 h 5594752"/>
              <a:gd name="connsiteX1763" fmla="*/ 2739966 w 5237812"/>
              <a:gd name="connsiteY1763" fmla="*/ 160083 h 5594752"/>
              <a:gd name="connsiteX1764" fmla="*/ 2743527 w 5237812"/>
              <a:gd name="connsiteY1764" fmla="*/ 169717 h 5594752"/>
              <a:gd name="connsiteX1765" fmla="*/ 2741419 w 5237812"/>
              <a:gd name="connsiteY1765" fmla="*/ 158524 h 5594752"/>
              <a:gd name="connsiteX1766" fmla="*/ 2684578 w 5237812"/>
              <a:gd name="connsiteY1766" fmla="*/ 18107 h 5594752"/>
              <a:gd name="connsiteX1767" fmla="*/ 2750943 w 5237812"/>
              <a:gd name="connsiteY1767" fmla="*/ 167408 h 5594752"/>
              <a:gd name="connsiteX1768" fmla="*/ 2756747 w 5237812"/>
              <a:gd name="connsiteY1768" fmla="*/ 179195 h 5594752"/>
              <a:gd name="connsiteX1769" fmla="*/ 2763753 w 5237812"/>
              <a:gd name="connsiteY1769" fmla="*/ 185204 h 5594752"/>
              <a:gd name="connsiteX1770" fmla="*/ 2763976 w 5237812"/>
              <a:gd name="connsiteY1770" fmla="*/ 185250 h 5594752"/>
              <a:gd name="connsiteX1771" fmla="*/ 2755545 w 5237812"/>
              <a:gd name="connsiteY1771" fmla="*/ 162474 h 5594752"/>
              <a:gd name="connsiteX1772" fmla="*/ 2727887 w 5237812"/>
              <a:gd name="connsiteY1772" fmla="*/ 94918 h 5594752"/>
              <a:gd name="connsiteX1773" fmla="*/ 2753936 w 5237812"/>
              <a:gd name="connsiteY1773" fmla="*/ 151505 h 5594752"/>
              <a:gd name="connsiteX1774" fmla="*/ 2772400 w 5237812"/>
              <a:gd name="connsiteY1774" fmla="*/ 193991 h 5594752"/>
              <a:gd name="connsiteX1775" fmla="*/ 2775858 w 5237812"/>
              <a:gd name="connsiteY1775" fmla="*/ 198347 h 5594752"/>
              <a:gd name="connsiteX1776" fmla="*/ 2796850 w 5237812"/>
              <a:gd name="connsiteY1776" fmla="*/ 239345 h 5594752"/>
              <a:gd name="connsiteX1777" fmla="*/ 2860969 w 5237812"/>
              <a:gd name="connsiteY1777" fmla="*/ 402222 h 5594752"/>
              <a:gd name="connsiteX1778" fmla="*/ 2863299 w 5237812"/>
              <a:gd name="connsiteY1778" fmla="*/ 410470 h 5594752"/>
              <a:gd name="connsiteX1779" fmla="*/ 2876901 w 5237812"/>
              <a:gd name="connsiteY1779" fmla="*/ 446109 h 5594752"/>
              <a:gd name="connsiteX1780" fmla="*/ 2896123 w 5237812"/>
              <a:gd name="connsiteY1780" fmla="*/ 501844 h 5594752"/>
              <a:gd name="connsiteX1781" fmla="*/ 2930142 w 5237812"/>
              <a:gd name="connsiteY1781" fmla="*/ 626804 h 5594752"/>
              <a:gd name="connsiteX1782" fmla="*/ 2941608 w 5237812"/>
              <a:gd name="connsiteY1782" fmla="*/ 671305 h 5594752"/>
              <a:gd name="connsiteX1783" fmla="*/ 2941621 w 5237812"/>
              <a:gd name="connsiteY1783" fmla="*/ 671366 h 5594752"/>
              <a:gd name="connsiteX1784" fmla="*/ 2933584 w 5237812"/>
              <a:gd name="connsiteY1784" fmla="*/ 627226 h 5594752"/>
              <a:gd name="connsiteX1785" fmla="*/ 2896875 w 5237812"/>
              <a:gd name="connsiteY1785" fmla="*/ 468125 h 5594752"/>
              <a:gd name="connsiteX1786" fmla="*/ 2853764 w 5237812"/>
              <a:gd name="connsiteY1786" fmla="*/ 305793 h 5594752"/>
              <a:gd name="connsiteX1787" fmla="*/ 2806041 w 5237812"/>
              <a:gd name="connsiteY1787" fmla="*/ 166013 h 5594752"/>
              <a:gd name="connsiteX1788" fmla="*/ 2821072 w 5237812"/>
              <a:gd name="connsiteY1788" fmla="*/ 177051 h 5594752"/>
              <a:gd name="connsiteX1789" fmla="*/ 2848962 w 5237812"/>
              <a:gd name="connsiteY1789" fmla="*/ 203137 h 5594752"/>
              <a:gd name="connsiteX1790" fmla="*/ 2904542 w 5237812"/>
              <a:gd name="connsiteY1790" fmla="*/ 386381 h 5594752"/>
              <a:gd name="connsiteX1791" fmla="*/ 2941502 w 5237812"/>
              <a:gd name="connsiteY1791" fmla="*/ 518696 h 5594752"/>
              <a:gd name="connsiteX1792" fmla="*/ 2996247 w 5237812"/>
              <a:gd name="connsiteY1792" fmla="*/ 780355 h 5594752"/>
              <a:gd name="connsiteX1793" fmla="*/ 3109628 w 5237812"/>
              <a:gd name="connsiteY1793" fmla="*/ 1520642 h 5594752"/>
              <a:gd name="connsiteX1794" fmla="*/ 3125000 w 5237812"/>
              <a:gd name="connsiteY1794" fmla="*/ 1725815 h 5594752"/>
              <a:gd name="connsiteX1795" fmla="*/ 3128188 w 5237812"/>
              <a:gd name="connsiteY1795" fmla="*/ 1802073 h 5594752"/>
              <a:gd name="connsiteX1796" fmla="*/ 3135112 w 5237812"/>
              <a:gd name="connsiteY1796" fmla="*/ 1802866 h 5594752"/>
              <a:gd name="connsiteX1797" fmla="*/ 3165823 w 5237812"/>
              <a:gd name="connsiteY1797" fmla="*/ 1807338 h 5594752"/>
              <a:gd name="connsiteX1798" fmla="*/ 3161123 w 5237812"/>
              <a:gd name="connsiteY1798" fmla="*/ 1734848 h 5594752"/>
              <a:gd name="connsiteX1799" fmla="*/ 3144471 w 5237812"/>
              <a:gd name="connsiteY1799" fmla="*/ 1541127 h 5594752"/>
              <a:gd name="connsiteX1800" fmla="*/ 3107534 w 5237812"/>
              <a:gd name="connsiteY1800" fmla="*/ 1264744 h 5594752"/>
              <a:gd name="connsiteX1801" fmla="*/ 3069039 w 5237812"/>
              <a:gd name="connsiteY1801" fmla="*/ 1038323 h 5594752"/>
              <a:gd name="connsiteX1802" fmla="*/ 3053764 w 5237812"/>
              <a:gd name="connsiteY1802" fmla="*/ 973736 h 5594752"/>
              <a:gd name="connsiteX1803" fmla="*/ 3052910 w 5237812"/>
              <a:gd name="connsiteY1803" fmla="*/ 974867 h 5594752"/>
              <a:gd name="connsiteX1804" fmla="*/ 3050613 w 5237812"/>
              <a:gd name="connsiteY1804" fmla="*/ 973697 h 5594752"/>
              <a:gd name="connsiteX1805" fmla="*/ 3053469 w 5237812"/>
              <a:gd name="connsiteY1805" fmla="*/ 972494 h 5594752"/>
              <a:gd name="connsiteX1806" fmla="*/ 3043533 w 5237812"/>
              <a:gd name="connsiteY1806" fmla="*/ 930485 h 5594752"/>
              <a:gd name="connsiteX1807" fmla="*/ 3019773 w 5237812"/>
              <a:gd name="connsiteY1807" fmla="*/ 827423 h 5594752"/>
              <a:gd name="connsiteX1808" fmla="*/ 2970339 w 5237812"/>
              <a:gd name="connsiteY1808" fmla="*/ 554023 h 5594752"/>
              <a:gd name="connsiteX1809" fmla="*/ 2931732 w 5237812"/>
              <a:gd name="connsiteY1809" fmla="*/ 412594 h 5594752"/>
              <a:gd name="connsiteX1810" fmla="*/ 2906138 w 5237812"/>
              <a:gd name="connsiteY1810" fmla="*/ 323109 h 5594752"/>
              <a:gd name="connsiteX1811" fmla="*/ 2912364 w 5237812"/>
              <a:gd name="connsiteY1811" fmla="*/ 281444 h 5594752"/>
              <a:gd name="connsiteX1812" fmla="*/ 2899537 w 5237812"/>
              <a:gd name="connsiteY1812" fmla="*/ 234533 h 5594752"/>
              <a:gd name="connsiteX1813" fmla="*/ 2960328 w 5237812"/>
              <a:gd name="connsiteY1813" fmla="*/ 250328 h 5594752"/>
              <a:gd name="connsiteX1814" fmla="*/ 2940885 w 5237812"/>
              <a:gd name="connsiteY1814" fmla="*/ 190860 h 5594752"/>
              <a:gd name="connsiteX1815" fmla="*/ 2916534 w 5237812"/>
              <a:gd name="connsiteY1815" fmla="*/ 132280 h 5594752"/>
              <a:gd name="connsiteX1816" fmla="*/ 2941441 w 5237812"/>
              <a:gd name="connsiteY1816" fmla="*/ 145874 h 5594752"/>
              <a:gd name="connsiteX1817" fmla="*/ 2949037 w 5237812"/>
              <a:gd name="connsiteY1817" fmla="*/ 135815 h 5594752"/>
              <a:gd name="connsiteX1818" fmla="*/ 2955526 w 5237812"/>
              <a:gd name="connsiteY1818" fmla="*/ 147672 h 5594752"/>
              <a:gd name="connsiteX1819" fmla="*/ 3012425 w 5237812"/>
              <a:gd name="connsiteY1819" fmla="*/ 290136 h 5594752"/>
              <a:gd name="connsiteX1820" fmla="*/ 3039462 w 5237812"/>
              <a:gd name="connsiteY1820" fmla="*/ 339543 h 5594752"/>
              <a:gd name="connsiteX1821" fmla="*/ 3119253 w 5237812"/>
              <a:gd name="connsiteY1821" fmla="*/ 656683 h 5594752"/>
              <a:gd name="connsiteX1822" fmla="*/ 3174846 w 5237812"/>
              <a:gd name="connsiteY1822" fmla="*/ 940425 h 5594752"/>
              <a:gd name="connsiteX1823" fmla="*/ 3213717 w 5237812"/>
              <a:gd name="connsiteY1823" fmla="*/ 1195105 h 5594752"/>
              <a:gd name="connsiteX1824" fmla="*/ 3241764 w 5237812"/>
              <a:gd name="connsiteY1824" fmla="*/ 1429559 h 5594752"/>
              <a:gd name="connsiteX1825" fmla="*/ 3242078 w 5237812"/>
              <a:gd name="connsiteY1825" fmla="*/ 1446502 h 5594752"/>
              <a:gd name="connsiteX1826" fmla="*/ 3247734 w 5237812"/>
              <a:gd name="connsiteY1826" fmla="*/ 1659292 h 5594752"/>
              <a:gd name="connsiteX1827" fmla="*/ 3251295 w 5237812"/>
              <a:gd name="connsiteY1827" fmla="*/ 1820810 h 5594752"/>
              <a:gd name="connsiteX1828" fmla="*/ 3257739 w 5237812"/>
              <a:gd name="connsiteY1828" fmla="*/ 1821912 h 5594752"/>
              <a:gd name="connsiteX1829" fmla="*/ 3251307 w 5237812"/>
              <a:gd name="connsiteY1829" fmla="*/ 1821357 h 5594752"/>
              <a:gd name="connsiteX1830" fmla="*/ 3251325 w 5237812"/>
              <a:gd name="connsiteY1830" fmla="*/ 1822181 h 5594752"/>
              <a:gd name="connsiteX1831" fmla="*/ 3262170 w 5237812"/>
              <a:gd name="connsiteY1831" fmla="*/ 1822671 h 5594752"/>
              <a:gd name="connsiteX1832" fmla="*/ 3264020 w 5237812"/>
              <a:gd name="connsiteY1832" fmla="*/ 1822987 h 5594752"/>
              <a:gd name="connsiteX1833" fmla="*/ 3264635 w 5237812"/>
              <a:gd name="connsiteY1833" fmla="*/ 1709655 h 5594752"/>
              <a:gd name="connsiteX1834" fmla="*/ 3264434 w 5237812"/>
              <a:gd name="connsiteY1834" fmla="*/ 1668274 h 5594752"/>
              <a:gd name="connsiteX1835" fmla="*/ 3268295 w 5237812"/>
              <a:gd name="connsiteY1835" fmla="*/ 1710102 h 5594752"/>
              <a:gd name="connsiteX1836" fmla="*/ 3276314 w 5237812"/>
              <a:gd name="connsiteY1836" fmla="*/ 1825091 h 5594752"/>
              <a:gd name="connsiteX1837" fmla="*/ 3346956 w 5237812"/>
              <a:gd name="connsiteY1837" fmla="*/ 1837177 h 5594752"/>
              <a:gd name="connsiteX1838" fmla="*/ 3737820 w 5237812"/>
              <a:gd name="connsiteY1838" fmla="*/ 1918487 h 5594752"/>
              <a:gd name="connsiteX1839" fmla="*/ 3888753 w 5237812"/>
              <a:gd name="connsiteY1839" fmla="*/ 1949015 h 5594752"/>
              <a:gd name="connsiteX1840" fmla="*/ 3866065 w 5237812"/>
              <a:gd name="connsiteY1840" fmla="*/ 1933949 h 5594752"/>
              <a:gd name="connsiteX1841" fmla="*/ 3825691 w 5237812"/>
              <a:gd name="connsiteY1841" fmla="*/ 1923490 h 5594752"/>
              <a:gd name="connsiteX1842" fmla="*/ 3673324 w 5237812"/>
              <a:gd name="connsiteY1842" fmla="*/ 1870502 h 5594752"/>
              <a:gd name="connsiteX1843" fmla="*/ 3669676 w 5237812"/>
              <a:gd name="connsiteY1843" fmla="*/ 1869671 h 5594752"/>
              <a:gd name="connsiteX1844" fmla="*/ 4021652 w 5237812"/>
              <a:gd name="connsiteY1844" fmla="*/ 1910833 h 5594752"/>
              <a:gd name="connsiteX1845" fmla="*/ 4761719 w 5237812"/>
              <a:gd name="connsiteY1845" fmla="*/ 2017319 h 5594752"/>
              <a:gd name="connsiteX1846" fmla="*/ 4712456 w 5237812"/>
              <a:gd name="connsiteY1846" fmla="*/ 2014959 h 5594752"/>
              <a:gd name="connsiteX1847" fmla="*/ 4676587 w 5237812"/>
              <a:gd name="connsiteY1847" fmla="*/ 2015736 h 5594752"/>
              <a:gd name="connsiteX1848" fmla="*/ 4784264 w 5237812"/>
              <a:gd name="connsiteY1848" fmla="*/ 2049386 h 5594752"/>
              <a:gd name="connsiteX1849" fmla="*/ 4544797 w 5237812"/>
              <a:gd name="connsiteY1849" fmla="*/ 2030139 h 5594752"/>
              <a:gd name="connsiteX1850" fmla="*/ 4544797 w 5237812"/>
              <a:gd name="connsiteY1850" fmla="*/ 2030139 h 5594752"/>
              <a:gd name="connsiteX1851" fmla="*/ 4487668 w 5237812"/>
              <a:gd name="connsiteY1851" fmla="*/ 2038254 h 5594752"/>
              <a:gd name="connsiteX1852" fmla="*/ 4461533 w 5237812"/>
              <a:gd name="connsiteY1852" fmla="*/ 2043586 h 5594752"/>
              <a:gd name="connsiteX1853" fmla="*/ 4444225 w 5237812"/>
              <a:gd name="connsiteY1853" fmla="*/ 2045120 h 5594752"/>
              <a:gd name="connsiteX1854" fmla="*/ 4451767 w 5237812"/>
              <a:gd name="connsiteY1854" fmla="*/ 2046613 h 5594752"/>
              <a:gd name="connsiteX1855" fmla="*/ 4504356 w 5237812"/>
              <a:gd name="connsiteY1855" fmla="*/ 2059468 h 5594752"/>
              <a:gd name="connsiteX1856" fmla="*/ 4541206 w 5237812"/>
              <a:gd name="connsiteY1856" fmla="*/ 2069756 h 5594752"/>
              <a:gd name="connsiteX1857" fmla="*/ 4537589 w 5237812"/>
              <a:gd name="connsiteY1857" fmla="*/ 2069484 h 5594752"/>
              <a:gd name="connsiteX1858" fmla="*/ 4508897 w 5237812"/>
              <a:gd name="connsiteY1858" fmla="*/ 2064964 h 5594752"/>
              <a:gd name="connsiteX1859" fmla="*/ 4506085 w 5237812"/>
              <a:gd name="connsiteY1859" fmla="*/ 2064724 h 5594752"/>
              <a:gd name="connsiteX1860" fmla="*/ 4491182 w 5237812"/>
              <a:gd name="connsiteY1860" fmla="*/ 2060573 h 5594752"/>
              <a:gd name="connsiteX1861" fmla="*/ 4442489 w 5237812"/>
              <a:gd name="connsiteY1861" fmla="*/ 2049265 h 5594752"/>
              <a:gd name="connsiteX1862" fmla="*/ 4425938 w 5237812"/>
              <a:gd name="connsiteY1862" fmla="*/ 2046118 h 5594752"/>
              <a:gd name="connsiteX1863" fmla="*/ 4390966 w 5237812"/>
              <a:gd name="connsiteY1863" fmla="*/ 2045119 h 5594752"/>
              <a:gd name="connsiteX1864" fmla="*/ 4263512 w 5237812"/>
              <a:gd name="connsiteY1864" fmla="*/ 2025469 h 5594752"/>
              <a:gd name="connsiteX1865" fmla="*/ 3806088 w 5237812"/>
              <a:gd name="connsiteY1865" fmla="*/ 1971580 h 5594752"/>
              <a:gd name="connsiteX1866" fmla="*/ 3809480 w 5237812"/>
              <a:gd name="connsiteY1866" fmla="*/ 1971230 h 5594752"/>
              <a:gd name="connsiteX1867" fmla="*/ 3788591 w 5237812"/>
              <a:gd name="connsiteY1867" fmla="*/ 1962522 h 5594752"/>
              <a:gd name="connsiteX1868" fmla="*/ 3778422 w 5237812"/>
              <a:gd name="connsiteY1868" fmla="*/ 1945446 h 5594752"/>
              <a:gd name="connsiteX1869" fmla="*/ 3701059 w 5237812"/>
              <a:gd name="connsiteY1869" fmla="*/ 1925912 h 5594752"/>
              <a:gd name="connsiteX1870" fmla="*/ 3315303 w 5237812"/>
              <a:gd name="connsiteY1870" fmla="*/ 1841461 h 5594752"/>
              <a:gd name="connsiteX1871" fmla="*/ 3277028 w 5237812"/>
              <a:gd name="connsiteY1871" fmla="*/ 1835319 h 5594752"/>
              <a:gd name="connsiteX1872" fmla="*/ 3277136 w 5237812"/>
              <a:gd name="connsiteY1872" fmla="*/ 1836873 h 5594752"/>
              <a:gd name="connsiteX1873" fmla="*/ 3277492 w 5237812"/>
              <a:gd name="connsiteY1873" fmla="*/ 1882278 h 5594752"/>
              <a:gd name="connsiteX1874" fmla="*/ 3404292 w 5237812"/>
              <a:gd name="connsiteY1874" fmla="*/ 1904001 h 5594752"/>
              <a:gd name="connsiteX1875" fmla="*/ 3581809 w 5237812"/>
              <a:gd name="connsiteY1875" fmla="*/ 1937070 h 5594752"/>
              <a:gd name="connsiteX1876" fmla="*/ 3634082 w 5237812"/>
              <a:gd name="connsiteY1876" fmla="*/ 1951794 h 5594752"/>
              <a:gd name="connsiteX1877" fmla="*/ 3361218 w 5237812"/>
              <a:gd name="connsiteY1877" fmla="*/ 1924179 h 5594752"/>
              <a:gd name="connsiteX1878" fmla="*/ 3277766 w 5237812"/>
              <a:gd name="connsiteY1878" fmla="*/ 1917229 h 5594752"/>
              <a:gd name="connsiteX1879" fmla="*/ 3277903 w 5237812"/>
              <a:gd name="connsiteY1879" fmla="*/ 1934757 h 5594752"/>
              <a:gd name="connsiteX1880" fmla="*/ 3340825 w 5237812"/>
              <a:gd name="connsiteY1880" fmla="*/ 1937727 h 5594752"/>
              <a:gd name="connsiteX1881" fmla="*/ 3746099 w 5237812"/>
              <a:gd name="connsiteY1881" fmla="*/ 1985784 h 5594752"/>
              <a:gd name="connsiteX1882" fmla="*/ 3751894 w 5237812"/>
              <a:gd name="connsiteY1882" fmla="*/ 1986528 h 5594752"/>
              <a:gd name="connsiteX1883" fmla="*/ 3752945 w 5237812"/>
              <a:gd name="connsiteY1883" fmla="*/ 1986184 h 5594752"/>
              <a:gd name="connsiteX1884" fmla="*/ 3753469 w 5237812"/>
              <a:gd name="connsiteY1884" fmla="*/ 1986731 h 5594752"/>
              <a:gd name="connsiteX1885" fmla="*/ 3771150 w 5237812"/>
              <a:gd name="connsiteY1885" fmla="*/ 1989001 h 5594752"/>
              <a:gd name="connsiteX1886" fmla="*/ 3770624 w 5237812"/>
              <a:gd name="connsiteY1886" fmla="*/ 1988507 h 5594752"/>
              <a:gd name="connsiteX1887" fmla="*/ 3781684 w 5237812"/>
              <a:gd name="connsiteY1887" fmla="*/ 1988044 h 5594752"/>
              <a:gd name="connsiteX1888" fmla="*/ 3823117 w 5237812"/>
              <a:gd name="connsiteY1888" fmla="*/ 1992208 h 5594752"/>
              <a:gd name="connsiteX1889" fmla="*/ 3988499 w 5237812"/>
              <a:gd name="connsiteY1889" fmla="*/ 2006799 h 5594752"/>
              <a:gd name="connsiteX1890" fmla="*/ 4206040 w 5237812"/>
              <a:gd name="connsiteY1890" fmla="*/ 2035986 h 5594752"/>
              <a:gd name="connsiteX1891" fmla="*/ 4315754 w 5237812"/>
              <a:gd name="connsiteY1891" fmla="*/ 2047273 h 5594752"/>
              <a:gd name="connsiteX1892" fmla="*/ 4589527 w 5237812"/>
              <a:gd name="connsiteY1892" fmla="*/ 2106911 h 5594752"/>
              <a:gd name="connsiteX1893" fmla="*/ 4629925 w 5237812"/>
              <a:gd name="connsiteY1893" fmla="*/ 2120982 h 5594752"/>
              <a:gd name="connsiteX1894" fmla="*/ 4641319 w 5237812"/>
              <a:gd name="connsiteY1894" fmla="*/ 2122297 h 5594752"/>
              <a:gd name="connsiteX1895" fmla="*/ 4641487 w 5237812"/>
              <a:gd name="connsiteY1895" fmla="*/ 2122855 h 5594752"/>
              <a:gd name="connsiteX1896" fmla="*/ 4643325 w 5237812"/>
              <a:gd name="connsiteY1896" fmla="*/ 2122528 h 5594752"/>
              <a:gd name="connsiteX1897" fmla="*/ 4641319 w 5237812"/>
              <a:gd name="connsiteY1897" fmla="*/ 2122297 h 5594752"/>
              <a:gd name="connsiteX1898" fmla="*/ 4640686 w 5237812"/>
              <a:gd name="connsiteY1898" fmla="*/ 2120178 h 5594752"/>
              <a:gd name="connsiteX1899" fmla="*/ 4678082 w 5237812"/>
              <a:gd name="connsiteY1899" fmla="*/ 2126421 h 5594752"/>
              <a:gd name="connsiteX1900" fmla="*/ 4670490 w 5237812"/>
              <a:gd name="connsiteY1900" fmla="*/ 2122275 h 5594752"/>
              <a:gd name="connsiteX1901" fmla="*/ 4668019 w 5237812"/>
              <a:gd name="connsiteY1901" fmla="*/ 2114833 h 5594752"/>
              <a:gd name="connsiteX1902" fmla="*/ 4638686 w 5237812"/>
              <a:gd name="connsiteY1902" fmla="*/ 2104855 h 5594752"/>
              <a:gd name="connsiteX1903" fmla="*/ 4590941 w 5237812"/>
              <a:gd name="connsiteY1903" fmla="*/ 2089725 h 5594752"/>
              <a:gd name="connsiteX1904" fmla="*/ 4549407 w 5237812"/>
              <a:gd name="connsiteY1904" fmla="*/ 2077017 h 5594752"/>
              <a:gd name="connsiteX1905" fmla="*/ 4560046 w 5237812"/>
              <a:gd name="connsiteY1905" fmla="*/ 2079162 h 5594752"/>
              <a:gd name="connsiteX1906" fmla="*/ 4613756 w 5237812"/>
              <a:gd name="connsiteY1906" fmla="*/ 2095795 h 5594752"/>
              <a:gd name="connsiteX1907" fmla="*/ 4725508 w 5237812"/>
              <a:gd name="connsiteY1907" fmla="*/ 2127675 h 5594752"/>
              <a:gd name="connsiteX1908" fmla="*/ 4784145 w 5237812"/>
              <a:gd name="connsiteY1908" fmla="*/ 2146950 h 5594752"/>
              <a:gd name="connsiteX1909" fmla="*/ 4838091 w 5237812"/>
              <a:gd name="connsiteY1909" fmla="*/ 2165976 h 5594752"/>
              <a:gd name="connsiteX1910" fmla="*/ 4773979 w 5237812"/>
              <a:gd name="connsiteY1910" fmla="*/ 2146408 h 5594752"/>
              <a:gd name="connsiteX1911" fmla="*/ 4752238 w 5237812"/>
              <a:gd name="connsiteY1911" fmla="*/ 2140575 h 5594752"/>
              <a:gd name="connsiteX1912" fmla="*/ 4769858 w 5237812"/>
              <a:gd name="connsiteY1912" fmla="*/ 2151034 h 5594752"/>
              <a:gd name="connsiteX1913" fmla="*/ 4911992 w 5237812"/>
              <a:gd name="connsiteY1913" fmla="*/ 2199069 h 5594752"/>
              <a:gd name="connsiteX1914" fmla="*/ 4778786 w 5237812"/>
              <a:gd name="connsiteY1914" fmla="*/ 2158990 h 5594752"/>
              <a:gd name="connsiteX1915" fmla="*/ 4768373 w 5237812"/>
              <a:gd name="connsiteY1915" fmla="*/ 2158011 h 5594752"/>
              <a:gd name="connsiteX1916" fmla="*/ 4777485 w 5237812"/>
              <a:gd name="connsiteY1916" fmla="*/ 2160451 h 5594752"/>
              <a:gd name="connsiteX1917" fmla="*/ 4850374 w 5237812"/>
              <a:gd name="connsiteY1917" fmla="*/ 2185437 h 5594752"/>
              <a:gd name="connsiteX1918" fmla="*/ 4896738 w 5237812"/>
              <a:gd name="connsiteY1918" fmla="*/ 2202524 h 5594752"/>
              <a:gd name="connsiteX1919" fmla="*/ 4889666 w 5237812"/>
              <a:gd name="connsiteY1919" fmla="*/ 2202090 h 5594752"/>
              <a:gd name="connsiteX1920" fmla="*/ 4889354 w 5237812"/>
              <a:gd name="connsiteY1920" fmla="*/ 2202102 h 5594752"/>
              <a:gd name="connsiteX1921" fmla="*/ 4887262 w 5237812"/>
              <a:gd name="connsiteY1921" fmla="*/ 2201491 h 5594752"/>
              <a:gd name="connsiteX1922" fmla="*/ 4854192 w 5237812"/>
              <a:gd name="connsiteY1922" fmla="*/ 2190805 h 5594752"/>
              <a:gd name="connsiteX1923" fmla="*/ 4875548 w 5237812"/>
              <a:gd name="connsiteY1923" fmla="*/ 2201973 h 5594752"/>
              <a:gd name="connsiteX1924" fmla="*/ 4877929 w 5237812"/>
              <a:gd name="connsiteY1924" fmla="*/ 2202689 h 5594752"/>
              <a:gd name="connsiteX1925" fmla="*/ 4875240 w 5237812"/>
              <a:gd name="connsiteY1925" fmla="*/ 2205182 h 5594752"/>
              <a:gd name="connsiteX1926" fmla="*/ 4883408 w 5237812"/>
              <a:gd name="connsiteY1926" fmla="*/ 2206895 h 5594752"/>
              <a:gd name="connsiteX1927" fmla="*/ 4893421 w 5237812"/>
              <a:gd name="connsiteY1927" fmla="*/ 2207708 h 5594752"/>
              <a:gd name="connsiteX1928" fmla="*/ 4899927 w 5237812"/>
              <a:gd name="connsiteY1928" fmla="*/ 2210156 h 5594752"/>
              <a:gd name="connsiteX1929" fmla="*/ 4877900 w 5237812"/>
              <a:gd name="connsiteY1929" fmla="*/ 2206688 h 5594752"/>
              <a:gd name="connsiteX1930" fmla="*/ 4752671 w 5237812"/>
              <a:gd name="connsiteY1930" fmla="*/ 2165420 h 5594752"/>
              <a:gd name="connsiteX1931" fmla="*/ 4702513 w 5237812"/>
              <a:gd name="connsiteY1931" fmla="*/ 2153481 h 5594752"/>
              <a:gd name="connsiteX1932" fmla="*/ 4709104 w 5237812"/>
              <a:gd name="connsiteY1932" fmla="*/ 2156298 h 5594752"/>
              <a:gd name="connsiteX1933" fmla="*/ 4811373 w 5237812"/>
              <a:gd name="connsiteY1933" fmla="*/ 2190648 h 5594752"/>
              <a:gd name="connsiteX1934" fmla="*/ 4850021 w 5237812"/>
              <a:gd name="connsiteY1934" fmla="*/ 2203247 h 5594752"/>
              <a:gd name="connsiteX1935" fmla="*/ 4826558 w 5237812"/>
              <a:gd name="connsiteY1935" fmla="*/ 2198937 h 5594752"/>
              <a:gd name="connsiteX1936" fmla="*/ 4711154 w 5237812"/>
              <a:gd name="connsiteY1936" fmla="*/ 2163802 h 5594752"/>
              <a:gd name="connsiteX1937" fmla="*/ 4664949 w 5237812"/>
              <a:gd name="connsiteY1937" fmla="*/ 2152330 h 5594752"/>
              <a:gd name="connsiteX1938" fmla="*/ 4697222 w 5237812"/>
              <a:gd name="connsiteY1938" fmla="*/ 2161870 h 5594752"/>
              <a:gd name="connsiteX1939" fmla="*/ 4729194 w 5237812"/>
              <a:gd name="connsiteY1939" fmla="*/ 2174199 h 5594752"/>
              <a:gd name="connsiteX1940" fmla="*/ 4671241 w 5237812"/>
              <a:gd name="connsiteY1940" fmla="*/ 2157935 h 5594752"/>
              <a:gd name="connsiteX1941" fmla="*/ 4651849 w 5237812"/>
              <a:gd name="connsiteY1941" fmla="*/ 2156818 h 5594752"/>
              <a:gd name="connsiteX1942" fmla="*/ 4641828 w 5237812"/>
              <a:gd name="connsiteY1942" fmla="*/ 2154594 h 5594752"/>
              <a:gd name="connsiteX1943" fmla="*/ 4641503 w 5237812"/>
              <a:gd name="connsiteY1943" fmla="*/ 2154410 h 5594752"/>
              <a:gd name="connsiteX1944" fmla="*/ 4639549 w 5237812"/>
              <a:gd name="connsiteY1944" fmla="*/ 2154088 h 5594752"/>
              <a:gd name="connsiteX1945" fmla="*/ 4618073 w 5237812"/>
              <a:gd name="connsiteY1945" fmla="*/ 2149322 h 5594752"/>
              <a:gd name="connsiteX1946" fmla="*/ 4585121 w 5237812"/>
              <a:gd name="connsiteY1946" fmla="*/ 2140597 h 5594752"/>
              <a:gd name="connsiteX1947" fmla="*/ 4574709 w 5237812"/>
              <a:gd name="connsiteY1947" fmla="*/ 2139616 h 5594752"/>
              <a:gd name="connsiteX1948" fmla="*/ 4591411 w 5237812"/>
              <a:gd name="connsiteY1948" fmla="*/ 2146202 h 5594752"/>
              <a:gd name="connsiteX1949" fmla="*/ 4607754 w 5237812"/>
              <a:gd name="connsiteY1949" fmla="*/ 2150860 h 5594752"/>
              <a:gd name="connsiteX1950" fmla="*/ 4628410 w 5237812"/>
              <a:gd name="connsiteY1950" fmla="*/ 2152252 h 5594752"/>
              <a:gd name="connsiteX1951" fmla="*/ 4639549 w 5237812"/>
              <a:gd name="connsiteY1951" fmla="*/ 2154088 h 5594752"/>
              <a:gd name="connsiteX1952" fmla="*/ 4641828 w 5237812"/>
              <a:gd name="connsiteY1952" fmla="*/ 2154594 h 5594752"/>
              <a:gd name="connsiteX1953" fmla="*/ 4647870 w 5237812"/>
              <a:gd name="connsiteY1953" fmla="*/ 2158013 h 5594752"/>
              <a:gd name="connsiteX1954" fmla="*/ 4638043 w 5237812"/>
              <a:gd name="connsiteY1954" fmla="*/ 2159493 h 5594752"/>
              <a:gd name="connsiteX1955" fmla="*/ 4663301 w 5237812"/>
              <a:gd name="connsiteY1955" fmla="*/ 2166693 h 5594752"/>
              <a:gd name="connsiteX1956" fmla="*/ 4731195 w 5237812"/>
              <a:gd name="connsiteY1956" fmla="*/ 2189521 h 5594752"/>
              <a:gd name="connsiteX1957" fmla="*/ 4671703 w 5237812"/>
              <a:gd name="connsiteY1957" fmla="*/ 2173197 h 5594752"/>
              <a:gd name="connsiteX1958" fmla="*/ 4619376 w 5237812"/>
              <a:gd name="connsiteY1958" fmla="*/ 2159257 h 5594752"/>
              <a:gd name="connsiteX1959" fmla="*/ 4609056 w 5237812"/>
              <a:gd name="connsiteY1959" fmla="*/ 2158937 h 5594752"/>
              <a:gd name="connsiteX1960" fmla="*/ 4595161 w 5237812"/>
              <a:gd name="connsiteY1960" fmla="*/ 2158208 h 5594752"/>
              <a:gd name="connsiteX1961" fmla="*/ 4597437 w 5237812"/>
              <a:gd name="connsiteY1961" fmla="*/ 2159868 h 5594752"/>
              <a:gd name="connsiteX1962" fmla="*/ 4735799 w 5237812"/>
              <a:gd name="connsiteY1962" fmla="*/ 2201922 h 5594752"/>
              <a:gd name="connsiteX1963" fmla="*/ 4748643 w 5237812"/>
              <a:gd name="connsiteY1963" fmla="*/ 2207587 h 5594752"/>
              <a:gd name="connsiteX1964" fmla="*/ 4767262 w 5237812"/>
              <a:gd name="connsiteY1964" fmla="*/ 2210080 h 5594752"/>
              <a:gd name="connsiteX1965" fmla="*/ 4754999 w 5237812"/>
              <a:gd name="connsiteY1965" fmla="*/ 2213783 h 5594752"/>
              <a:gd name="connsiteX1966" fmla="*/ 4731181 w 5237812"/>
              <a:gd name="connsiteY1966" fmla="*/ 2214155 h 5594752"/>
              <a:gd name="connsiteX1967" fmla="*/ 4744452 w 5237812"/>
              <a:gd name="connsiteY1967" fmla="*/ 2218001 h 5594752"/>
              <a:gd name="connsiteX1968" fmla="*/ 4729569 w 5237812"/>
              <a:gd name="connsiteY1968" fmla="*/ 2219291 h 5594752"/>
              <a:gd name="connsiteX1969" fmla="*/ 4751004 w 5237812"/>
              <a:gd name="connsiteY1969" fmla="*/ 2225816 h 5594752"/>
              <a:gd name="connsiteX1970" fmla="*/ 4772472 w 5237812"/>
              <a:gd name="connsiteY1970" fmla="*/ 2226621 h 5594752"/>
              <a:gd name="connsiteX1971" fmla="*/ 4786643 w 5237812"/>
              <a:gd name="connsiteY1971" fmla="*/ 2231067 h 5594752"/>
              <a:gd name="connsiteX1972" fmla="*/ 4788354 w 5237812"/>
              <a:gd name="connsiteY1972" fmla="*/ 2231597 h 5594752"/>
              <a:gd name="connsiteX1973" fmla="*/ 4779743 w 5237812"/>
              <a:gd name="connsiteY1973" fmla="*/ 2231791 h 5594752"/>
              <a:gd name="connsiteX1974" fmla="*/ 4745742 w 5237812"/>
              <a:gd name="connsiteY1974" fmla="*/ 2231328 h 5594752"/>
              <a:gd name="connsiteX1975" fmla="*/ 4706328 w 5237812"/>
              <a:gd name="connsiteY1975" fmla="*/ 2228335 h 5594752"/>
              <a:gd name="connsiteX1976" fmla="*/ 4677963 w 5237812"/>
              <a:gd name="connsiteY1976" fmla="*/ 2227276 h 5594752"/>
              <a:gd name="connsiteX1977" fmla="*/ 4687874 w 5237812"/>
              <a:gd name="connsiteY1977" fmla="*/ 2232213 h 5594752"/>
              <a:gd name="connsiteX1978" fmla="*/ 4690218 w 5237812"/>
              <a:gd name="connsiteY1978" fmla="*/ 2232482 h 5594752"/>
              <a:gd name="connsiteX1979" fmla="*/ 4727315 w 5237812"/>
              <a:gd name="connsiteY1979" fmla="*/ 2236001 h 5594752"/>
              <a:gd name="connsiteX1980" fmla="*/ 4740057 w 5237812"/>
              <a:gd name="connsiteY1980" fmla="*/ 2241594 h 5594752"/>
              <a:gd name="connsiteX1981" fmla="*/ 4754507 w 5237812"/>
              <a:gd name="connsiteY1981" fmla="*/ 2240113 h 5594752"/>
              <a:gd name="connsiteX1982" fmla="*/ 4767546 w 5237812"/>
              <a:gd name="connsiteY1982" fmla="*/ 2245836 h 5594752"/>
              <a:gd name="connsiteX1983" fmla="*/ 4803669 w 5237812"/>
              <a:gd name="connsiteY1983" fmla="*/ 2246458 h 5594752"/>
              <a:gd name="connsiteX1984" fmla="*/ 4810369 w 5237812"/>
              <a:gd name="connsiteY1984" fmla="*/ 2248961 h 5594752"/>
              <a:gd name="connsiteX1985" fmla="*/ 4807186 w 5237812"/>
              <a:gd name="connsiteY1985" fmla="*/ 2249772 h 5594752"/>
              <a:gd name="connsiteX1986" fmla="*/ 4824909 w 5237812"/>
              <a:gd name="connsiteY1986" fmla="*/ 2250199 h 5594752"/>
              <a:gd name="connsiteX1987" fmla="*/ 4835392 w 5237812"/>
              <a:gd name="connsiteY1987" fmla="*/ 2252297 h 5594752"/>
              <a:gd name="connsiteX1988" fmla="*/ 4813528 w 5237812"/>
              <a:gd name="connsiteY1988" fmla="*/ 2255404 h 5594752"/>
              <a:gd name="connsiteX1989" fmla="*/ 4787028 w 5237812"/>
              <a:gd name="connsiteY1989" fmla="*/ 2254366 h 5594752"/>
              <a:gd name="connsiteX1990" fmla="*/ 4754881 w 5237812"/>
              <a:gd name="connsiteY1990" fmla="*/ 2254191 h 5594752"/>
              <a:gd name="connsiteX1991" fmla="*/ 4750291 w 5237812"/>
              <a:gd name="connsiteY1991" fmla="*/ 2256375 h 5594752"/>
              <a:gd name="connsiteX1992" fmla="*/ 4736439 w 5237812"/>
              <a:gd name="connsiteY1992" fmla="*/ 2257525 h 5594752"/>
              <a:gd name="connsiteX1993" fmla="*/ 4731490 w 5237812"/>
              <a:gd name="connsiteY1993" fmla="*/ 2257091 h 5594752"/>
              <a:gd name="connsiteX1994" fmla="*/ 4733231 w 5237812"/>
              <a:gd name="connsiteY1994" fmla="*/ 2257453 h 5594752"/>
              <a:gd name="connsiteX1995" fmla="*/ 4738737 w 5237812"/>
              <a:gd name="connsiteY1995" fmla="*/ 2258031 h 5594752"/>
              <a:gd name="connsiteX1996" fmla="*/ 4770752 w 5237812"/>
              <a:gd name="connsiteY1996" fmla="*/ 2260003 h 5594752"/>
              <a:gd name="connsiteX1997" fmla="*/ 4781631 w 5237812"/>
              <a:gd name="connsiteY1997" fmla="*/ 2262307 h 5594752"/>
              <a:gd name="connsiteX1998" fmla="*/ 4782784 w 5237812"/>
              <a:gd name="connsiteY1998" fmla="*/ 2262603 h 5594752"/>
              <a:gd name="connsiteX1999" fmla="*/ 4797767 w 5237812"/>
              <a:gd name="connsiteY1999" fmla="*/ 2264120 h 5594752"/>
              <a:gd name="connsiteX2000" fmla="*/ 4810428 w 5237812"/>
              <a:gd name="connsiteY2000" fmla="*/ 2265799 h 5594752"/>
              <a:gd name="connsiteX2001" fmla="*/ 4810456 w 5237812"/>
              <a:gd name="connsiteY2001" fmla="*/ 2265799 h 5594752"/>
              <a:gd name="connsiteX2002" fmla="*/ 4810474 w 5237812"/>
              <a:gd name="connsiteY2002" fmla="*/ 2265805 h 5594752"/>
              <a:gd name="connsiteX2003" fmla="*/ 4855428 w 5237812"/>
              <a:gd name="connsiteY2003" fmla="*/ 2271764 h 5594752"/>
              <a:gd name="connsiteX2004" fmla="*/ 4901666 w 5237812"/>
              <a:gd name="connsiteY2004" fmla="*/ 2278153 h 5594752"/>
              <a:gd name="connsiteX2005" fmla="*/ 4894480 w 5237812"/>
              <a:gd name="connsiteY2005" fmla="*/ 2283446 h 5594752"/>
              <a:gd name="connsiteX2006" fmla="*/ 4903017 w 5237812"/>
              <a:gd name="connsiteY2006" fmla="*/ 2283711 h 5594752"/>
              <a:gd name="connsiteX2007" fmla="*/ 4905181 w 5237812"/>
              <a:gd name="connsiteY2007" fmla="*/ 2285156 h 5594752"/>
              <a:gd name="connsiteX2008" fmla="*/ 4911759 w 5237812"/>
              <a:gd name="connsiteY2008" fmla="*/ 2288727 h 5594752"/>
              <a:gd name="connsiteX2009" fmla="*/ 4904809 w 5237812"/>
              <a:gd name="connsiteY2009" fmla="*/ 2288734 h 5594752"/>
              <a:gd name="connsiteX2010" fmla="*/ 4800529 w 5237812"/>
              <a:gd name="connsiteY2010" fmla="*/ 2288714 h 5594752"/>
              <a:gd name="connsiteX2011" fmla="*/ 4784591 w 5237812"/>
              <a:gd name="connsiteY2011" fmla="*/ 2288561 h 5594752"/>
              <a:gd name="connsiteX2012" fmla="*/ 4765592 w 5237812"/>
              <a:gd name="connsiteY2012" fmla="*/ 2288528 h 5594752"/>
              <a:gd name="connsiteX2013" fmla="*/ 4742060 w 5237812"/>
              <a:gd name="connsiteY2013" fmla="*/ 2290479 h 5594752"/>
              <a:gd name="connsiteX2014" fmla="*/ 4731599 w 5237812"/>
              <a:gd name="connsiteY2014" fmla="*/ 2290811 h 5594752"/>
              <a:gd name="connsiteX2015" fmla="*/ 4737401 w 5237812"/>
              <a:gd name="connsiteY2015" fmla="*/ 2292074 h 5594752"/>
              <a:gd name="connsiteX2016" fmla="*/ 4709856 w 5237812"/>
              <a:gd name="connsiteY2016" fmla="*/ 2292142 h 5594752"/>
              <a:gd name="connsiteX2017" fmla="*/ 4697441 w 5237812"/>
              <a:gd name="connsiteY2017" fmla="*/ 2301924 h 5594752"/>
              <a:gd name="connsiteX2018" fmla="*/ 4762153 w 5237812"/>
              <a:gd name="connsiteY2018" fmla="*/ 2304802 h 5594752"/>
              <a:gd name="connsiteX2019" fmla="*/ 4806362 w 5237812"/>
              <a:gd name="connsiteY2019" fmla="*/ 2311442 h 5594752"/>
              <a:gd name="connsiteX2020" fmla="*/ 4814448 w 5237812"/>
              <a:gd name="connsiteY2020" fmla="*/ 2317461 h 5594752"/>
              <a:gd name="connsiteX2021" fmla="*/ 4863737 w 5237812"/>
              <a:gd name="connsiteY2021" fmla="*/ 2318921 h 5594752"/>
              <a:gd name="connsiteX2022" fmla="*/ 4850446 w 5237812"/>
              <a:gd name="connsiteY2022" fmla="*/ 2322967 h 5594752"/>
              <a:gd name="connsiteX2023" fmla="*/ 4851167 w 5237812"/>
              <a:gd name="connsiteY2023" fmla="*/ 2321968 h 5594752"/>
              <a:gd name="connsiteX2024" fmla="*/ 4853323 w 5237812"/>
              <a:gd name="connsiteY2024" fmla="*/ 2321761 h 5594752"/>
              <a:gd name="connsiteX2025" fmla="*/ 4851630 w 5237812"/>
              <a:gd name="connsiteY2025" fmla="*/ 2321327 h 5594752"/>
              <a:gd name="connsiteX2026" fmla="*/ 4851167 w 5237812"/>
              <a:gd name="connsiteY2026" fmla="*/ 2321968 h 5594752"/>
              <a:gd name="connsiteX2027" fmla="*/ 4847201 w 5237812"/>
              <a:gd name="connsiteY2027" fmla="*/ 2322351 h 5594752"/>
              <a:gd name="connsiteX2028" fmla="*/ 4844654 w 5237812"/>
              <a:gd name="connsiteY2028" fmla="*/ 2321867 h 5594752"/>
              <a:gd name="connsiteX2029" fmla="*/ 4841753 w 5237812"/>
              <a:gd name="connsiteY2029" fmla="*/ 2322034 h 5594752"/>
              <a:gd name="connsiteX2030" fmla="*/ 4833317 w 5237812"/>
              <a:gd name="connsiteY2030" fmla="*/ 2328622 h 5594752"/>
              <a:gd name="connsiteX2031" fmla="*/ 4809149 w 5237812"/>
              <a:gd name="connsiteY2031" fmla="*/ 2329028 h 5594752"/>
              <a:gd name="connsiteX2032" fmla="*/ 4794325 w 5237812"/>
              <a:gd name="connsiteY2032" fmla="*/ 2328339 h 5594752"/>
              <a:gd name="connsiteX2033" fmla="*/ 4800335 w 5237812"/>
              <a:gd name="connsiteY2033" fmla="*/ 2333484 h 5594752"/>
              <a:gd name="connsiteX2034" fmla="*/ 4807761 w 5237812"/>
              <a:gd name="connsiteY2034" fmla="*/ 2339863 h 5594752"/>
              <a:gd name="connsiteX2035" fmla="*/ 4809034 w 5237812"/>
              <a:gd name="connsiteY2035" fmla="*/ 2340473 h 5594752"/>
              <a:gd name="connsiteX2036" fmla="*/ 4852517 w 5237812"/>
              <a:gd name="connsiteY2036" fmla="*/ 2343172 h 5594752"/>
              <a:gd name="connsiteX2037" fmla="*/ 4923600 w 5237812"/>
              <a:gd name="connsiteY2037" fmla="*/ 2343997 h 5594752"/>
              <a:gd name="connsiteX2038" fmla="*/ 4928103 w 5237812"/>
              <a:gd name="connsiteY2038" fmla="*/ 2346199 h 5594752"/>
              <a:gd name="connsiteX2039" fmla="*/ 4938945 w 5237812"/>
              <a:gd name="connsiteY2039" fmla="*/ 2350717 h 5594752"/>
              <a:gd name="connsiteX2040" fmla="*/ 4916530 w 5237812"/>
              <a:gd name="connsiteY2040" fmla="*/ 2351969 h 5594752"/>
              <a:gd name="connsiteX2041" fmla="*/ 4938115 w 5237812"/>
              <a:gd name="connsiteY2041" fmla="*/ 2353973 h 5594752"/>
              <a:gd name="connsiteX2042" fmla="*/ 4936584 w 5237812"/>
              <a:gd name="connsiteY2042" fmla="*/ 2358997 h 5594752"/>
              <a:gd name="connsiteX2043" fmla="*/ 4933946 w 5237812"/>
              <a:gd name="connsiteY2043" fmla="*/ 2356647 h 5594752"/>
              <a:gd name="connsiteX2044" fmla="*/ 4936584 w 5237812"/>
              <a:gd name="connsiteY2044" fmla="*/ 2358997 h 5594752"/>
              <a:gd name="connsiteX2045" fmla="*/ 4943726 w 5237812"/>
              <a:gd name="connsiteY2045" fmla="*/ 2361364 h 5594752"/>
              <a:gd name="connsiteX2046" fmla="*/ 4922636 w 5237812"/>
              <a:gd name="connsiteY2046" fmla="*/ 2361934 h 5594752"/>
              <a:gd name="connsiteX2047" fmla="*/ 4916117 w 5237812"/>
              <a:gd name="connsiteY2047" fmla="*/ 2361090 h 5594752"/>
              <a:gd name="connsiteX2048" fmla="*/ 4913156 w 5237812"/>
              <a:gd name="connsiteY2048" fmla="*/ 2359959 h 5594752"/>
              <a:gd name="connsiteX2049" fmla="*/ 4913550 w 5237812"/>
              <a:gd name="connsiteY2049" fmla="*/ 2362180 h 5594752"/>
              <a:gd name="connsiteX2050" fmla="*/ 4885335 w 5237812"/>
              <a:gd name="connsiteY2050" fmla="*/ 2362943 h 5594752"/>
              <a:gd name="connsiteX2051" fmla="*/ 4877192 w 5237812"/>
              <a:gd name="connsiteY2051" fmla="*/ 2360690 h 5594752"/>
              <a:gd name="connsiteX2052" fmla="*/ 4875422 w 5237812"/>
              <a:gd name="connsiteY2052" fmla="*/ 2360119 h 5594752"/>
              <a:gd name="connsiteX2053" fmla="*/ 4881397 w 5237812"/>
              <a:gd name="connsiteY2053" fmla="*/ 2368856 h 5594752"/>
              <a:gd name="connsiteX2054" fmla="*/ 4882505 w 5237812"/>
              <a:gd name="connsiteY2054" fmla="*/ 2370267 h 5594752"/>
              <a:gd name="connsiteX2055" fmla="*/ 4880744 w 5237812"/>
              <a:gd name="connsiteY2055" fmla="*/ 2370964 h 5594752"/>
              <a:gd name="connsiteX2056" fmla="*/ 4852975 w 5237812"/>
              <a:gd name="connsiteY2056" fmla="*/ 2382435 h 5594752"/>
              <a:gd name="connsiteX2057" fmla="*/ 4847618 w 5237812"/>
              <a:gd name="connsiteY2057" fmla="*/ 2384976 h 5594752"/>
              <a:gd name="connsiteX2058" fmla="*/ 4826627 w 5237812"/>
              <a:gd name="connsiteY2058" fmla="*/ 2382978 h 5594752"/>
              <a:gd name="connsiteX2059" fmla="*/ 4802742 w 5237812"/>
              <a:gd name="connsiteY2059" fmla="*/ 2383898 h 5594752"/>
              <a:gd name="connsiteX2060" fmla="*/ 4818136 w 5237812"/>
              <a:gd name="connsiteY2060" fmla="*/ 2388923 h 5594752"/>
              <a:gd name="connsiteX2061" fmla="*/ 4801333 w 5237812"/>
              <a:gd name="connsiteY2061" fmla="*/ 2386513 h 5594752"/>
              <a:gd name="connsiteX2062" fmla="*/ 4798823 w 5237812"/>
              <a:gd name="connsiteY2062" fmla="*/ 2386152 h 5594752"/>
              <a:gd name="connsiteX2063" fmla="*/ 4773009 w 5237812"/>
              <a:gd name="connsiteY2063" fmla="*/ 2382351 h 5594752"/>
              <a:gd name="connsiteX2064" fmla="*/ 4759978 w 5237812"/>
              <a:gd name="connsiteY2064" fmla="*/ 2381599 h 5594752"/>
              <a:gd name="connsiteX2065" fmla="*/ 4742512 w 5237812"/>
              <a:gd name="connsiteY2065" fmla="*/ 2385507 h 5594752"/>
              <a:gd name="connsiteX2066" fmla="*/ 4749920 w 5237812"/>
              <a:gd name="connsiteY2066" fmla="*/ 2388758 h 5594752"/>
              <a:gd name="connsiteX2067" fmla="*/ 4715575 w 5237812"/>
              <a:gd name="connsiteY2067" fmla="*/ 2388916 h 5594752"/>
              <a:gd name="connsiteX2068" fmla="*/ 4680553 w 5237812"/>
              <a:gd name="connsiteY2068" fmla="*/ 2386307 h 5594752"/>
              <a:gd name="connsiteX2069" fmla="*/ 4679002 w 5237812"/>
              <a:gd name="connsiteY2069" fmla="*/ 2388610 h 5594752"/>
              <a:gd name="connsiteX2070" fmla="*/ 4675971 w 5237812"/>
              <a:gd name="connsiteY2070" fmla="*/ 2391230 h 5594752"/>
              <a:gd name="connsiteX2071" fmla="*/ 4685678 w 5237812"/>
              <a:gd name="connsiteY2071" fmla="*/ 2393768 h 5594752"/>
              <a:gd name="connsiteX2072" fmla="*/ 4712695 w 5237812"/>
              <a:gd name="connsiteY2072" fmla="*/ 2403515 h 5594752"/>
              <a:gd name="connsiteX2073" fmla="*/ 4723845 w 5237812"/>
              <a:gd name="connsiteY2073" fmla="*/ 2406232 h 5594752"/>
              <a:gd name="connsiteX2074" fmla="*/ 4751785 w 5237812"/>
              <a:gd name="connsiteY2074" fmla="*/ 2410004 h 5594752"/>
              <a:gd name="connsiteX2075" fmla="*/ 4782444 w 5237812"/>
              <a:gd name="connsiteY2075" fmla="*/ 2414335 h 5594752"/>
              <a:gd name="connsiteX2076" fmla="*/ 4789861 w 5237812"/>
              <a:gd name="connsiteY2076" fmla="*/ 2414867 h 5594752"/>
              <a:gd name="connsiteX2077" fmla="*/ 4799673 w 5237812"/>
              <a:gd name="connsiteY2077" fmla="*/ 2415195 h 5594752"/>
              <a:gd name="connsiteX2078" fmla="*/ 4806077 w 5237812"/>
              <a:gd name="connsiteY2078" fmla="*/ 2414277 h 5594752"/>
              <a:gd name="connsiteX2079" fmla="*/ 4809486 w 5237812"/>
              <a:gd name="connsiteY2079" fmla="*/ 2415425 h 5594752"/>
              <a:gd name="connsiteX2080" fmla="*/ 4809349 w 5237812"/>
              <a:gd name="connsiteY2080" fmla="*/ 2415520 h 5594752"/>
              <a:gd name="connsiteX2081" fmla="*/ 4810296 w 5237812"/>
              <a:gd name="connsiteY2081" fmla="*/ 2415552 h 5594752"/>
              <a:gd name="connsiteX2082" fmla="*/ 4823079 w 5237812"/>
              <a:gd name="connsiteY2082" fmla="*/ 2418876 h 5594752"/>
              <a:gd name="connsiteX2083" fmla="*/ 4820457 w 5237812"/>
              <a:gd name="connsiteY2083" fmla="*/ 2419888 h 5594752"/>
              <a:gd name="connsiteX2084" fmla="*/ 4800091 w 5237812"/>
              <a:gd name="connsiteY2084" fmla="*/ 2417488 h 5594752"/>
              <a:gd name="connsiteX2085" fmla="*/ 4797151 w 5237812"/>
              <a:gd name="connsiteY2085" fmla="*/ 2421805 h 5594752"/>
              <a:gd name="connsiteX2086" fmla="*/ 4795285 w 5237812"/>
              <a:gd name="connsiteY2086" fmla="*/ 2423241 h 5594752"/>
              <a:gd name="connsiteX2087" fmla="*/ 4784228 w 5237812"/>
              <a:gd name="connsiteY2087" fmla="*/ 2423179 h 5594752"/>
              <a:gd name="connsiteX2088" fmla="*/ 4778748 w 5237812"/>
              <a:gd name="connsiteY2088" fmla="*/ 2420855 h 5594752"/>
              <a:gd name="connsiteX2089" fmla="*/ 4782211 w 5237812"/>
              <a:gd name="connsiteY2089" fmla="*/ 2426646 h 5594752"/>
              <a:gd name="connsiteX2090" fmla="*/ 4774167 w 5237812"/>
              <a:gd name="connsiteY2090" fmla="*/ 2425819 h 5594752"/>
              <a:gd name="connsiteX2091" fmla="*/ 4704560 w 5237812"/>
              <a:gd name="connsiteY2091" fmla="*/ 2416434 h 5594752"/>
              <a:gd name="connsiteX2092" fmla="*/ 4771089 w 5237812"/>
              <a:gd name="connsiteY2092" fmla="*/ 2442559 h 5594752"/>
              <a:gd name="connsiteX2093" fmla="*/ 4826251 w 5237812"/>
              <a:gd name="connsiteY2093" fmla="*/ 2451455 h 5594752"/>
              <a:gd name="connsiteX2094" fmla="*/ 4860705 w 5237812"/>
              <a:gd name="connsiteY2094" fmla="*/ 2461091 h 5594752"/>
              <a:gd name="connsiteX2095" fmla="*/ 4860928 w 5237812"/>
              <a:gd name="connsiteY2095" fmla="*/ 2462444 h 5594752"/>
              <a:gd name="connsiteX2096" fmla="*/ 4871462 w 5237812"/>
              <a:gd name="connsiteY2096" fmla="*/ 2465210 h 5594752"/>
              <a:gd name="connsiteX2097" fmla="*/ 4878428 w 5237812"/>
              <a:gd name="connsiteY2097" fmla="*/ 2465914 h 5594752"/>
              <a:gd name="connsiteX2098" fmla="*/ 4906583 w 5237812"/>
              <a:gd name="connsiteY2098" fmla="*/ 2473561 h 5594752"/>
              <a:gd name="connsiteX2099" fmla="*/ 4898848 w 5237812"/>
              <a:gd name="connsiteY2099" fmla="*/ 2478257 h 5594752"/>
              <a:gd name="connsiteX2100" fmla="*/ 4875876 w 5237812"/>
              <a:gd name="connsiteY2100" fmla="*/ 2480740 h 5594752"/>
              <a:gd name="connsiteX2101" fmla="*/ 4867754 w 5237812"/>
              <a:gd name="connsiteY2101" fmla="*/ 2479245 h 5594752"/>
              <a:gd name="connsiteX2102" fmla="*/ 4785919 w 5237812"/>
              <a:gd name="connsiteY2102" fmla="*/ 2470922 h 5594752"/>
              <a:gd name="connsiteX2103" fmla="*/ 4766054 w 5237812"/>
              <a:gd name="connsiteY2103" fmla="*/ 2480565 h 5594752"/>
              <a:gd name="connsiteX2104" fmla="*/ 4685200 w 5237812"/>
              <a:gd name="connsiteY2104" fmla="*/ 2461369 h 5594752"/>
              <a:gd name="connsiteX2105" fmla="*/ 4685886 w 5237812"/>
              <a:gd name="connsiteY2105" fmla="*/ 2469728 h 5594752"/>
              <a:gd name="connsiteX2106" fmla="*/ 4683167 w 5237812"/>
              <a:gd name="connsiteY2106" fmla="*/ 2477309 h 5594752"/>
              <a:gd name="connsiteX2107" fmla="*/ 4686693 w 5237812"/>
              <a:gd name="connsiteY2107" fmla="*/ 2478326 h 5594752"/>
              <a:gd name="connsiteX2108" fmla="*/ 4684050 w 5237812"/>
              <a:gd name="connsiteY2108" fmla="*/ 2479951 h 5594752"/>
              <a:gd name="connsiteX2109" fmla="*/ 4682455 w 5237812"/>
              <a:gd name="connsiteY2109" fmla="*/ 2480260 h 5594752"/>
              <a:gd name="connsiteX2110" fmla="*/ 4682139 w 5237812"/>
              <a:gd name="connsiteY2110" fmla="*/ 2480177 h 5594752"/>
              <a:gd name="connsiteX2111" fmla="*/ 4681886 w 5237812"/>
              <a:gd name="connsiteY2111" fmla="*/ 2480882 h 5594752"/>
              <a:gd name="connsiteX2112" fmla="*/ 4680913 w 5237812"/>
              <a:gd name="connsiteY2112" fmla="*/ 2481470 h 5594752"/>
              <a:gd name="connsiteX2113" fmla="*/ 4647283 w 5237812"/>
              <a:gd name="connsiteY2113" fmla="*/ 2477891 h 5594752"/>
              <a:gd name="connsiteX2114" fmla="*/ 4664003 w 5237812"/>
              <a:gd name="connsiteY2114" fmla="*/ 2484729 h 5594752"/>
              <a:gd name="connsiteX2115" fmla="*/ 4660471 w 5237812"/>
              <a:gd name="connsiteY2115" fmla="*/ 2484036 h 5594752"/>
              <a:gd name="connsiteX2116" fmla="*/ 4702742 w 5237812"/>
              <a:gd name="connsiteY2116" fmla="*/ 2497931 h 5594752"/>
              <a:gd name="connsiteX2117" fmla="*/ 4756690 w 5237812"/>
              <a:gd name="connsiteY2117" fmla="*/ 2516956 h 5594752"/>
              <a:gd name="connsiteX2118" fmla="*/ 4692577 w 5237812"/>
              <a:gd name="connsiteY2118" fmla="*/ 2497389 h 5594752"/>
              <a:gd name="connsiteX2119" fmla="*/ 4670836 w 5237812"/>
              <a:gd name="connsiteY2119" fmla="*/ 2491555 h 5594752"/>
              <a:gd name="connsiteX2120" fmla="*/ 4671873 w 5237812"/>
              <a:gd name="connsiteY2120" fmla="*/ 2494425 h 5594752"/>
              <a:gd name="connsiteX2121" fmla="*/ 4672675 w 5237812"/>
              <a:gd name="connsiteY2121" fmla="*/ 2494921 h 5594752"/>
              <a:gd name="connsiteX2122" fmla="*/ 4679443 w 5237812"/>
              <a:gd name="connsiteY2122" fmla="*/ 2497016 h 5594752"/>
              <a:gd name="connsiteX2123" fmla="*/ 4676426 w 5237812"/>
              <a:gd name="connsiteY2123" fmla="*/ 2496871 h 5594752"/>
              <a:gd name="connsiteX2124" fmla="*/ 4675766 w 5237812"/>
              <a:gd name="connsiteY2124" fmla="*/ 2496829 h 5594752"/>
              <a:gd name="connsiteX2125" fmla="*/ 4677187 w 5237812"/>
              <a:gd name="connsiteY2125" fmla="*/ 2497706 h 5594752"/>
              <a:gd name="connsiteX2126" fmla="*/ 4688455 w 5237812"/>
              <a:gd name="connsiteY2126" fmla="*/ 2502015 h 5594752"/>
              <a:gd name="connsiteX2127" fmla="*/ 4830589 w 5237812"/>
              <a:gd name="connsiteY2127" fmla="*/ 2550050 h 5594752"/>
              <a:gd name="connsiteX2128" fmla="*/ 4697384 w 5237812"/>
              <a:gd name="connsiteY2128" fmla="*/ 2509971 h 5594752"/>
              <a:gd name="connsiteX2129" fmla="*/ 4686971 w 5237812"/>
              <a:gd name="connsiteY2129" fmla="*/ 2508990 h 5594752"/>
              <a:gd name="connsiteX2130" fmla="*/ 4696082 w 5237812"/>
              <a:gd name="connsiteY2130" fmla="*/ 2511431 h 5594752"/>
              <a:gd name="connsiteX2131" fmla="*/ 4768971 w 5237812"/>
              <a:gd name="connsiteY2131" fmla="*/ 2536418 h 5594752"/>
              <a:gd name="connsiteX2132" fmla="*/ 4815335 w 5237812"/>
              <a:gd name="connsiteY2132" fmla="*/ 2553504 h 5594752"/>
              <a:gd name="connsiteX2133" fmla="*/ 4808263 w 5237812"/>
              <a:gd name="connsiteY2133" fmla="*/ 2553071 h 5594752"/>
              <a:gd name="connsiteX2134" fmla="*/ 4807951 w 5237812"/>
              <a:gd name="connsiteY2134" fmla="*/ 2553083 h 5594752"/>
              <a:gd name="connsiteX2135" fmla="*/ 4805860 w 5237812"/>
              <a:gd name="connsiteY2135" fmla="*/ 2552473 h 5594752"/>
              <a:gd name="connsiteX2136" fmla="*/ 4772790 w 5237812"/>
              <a:gd name="connsiteY2136" fmla="*/ 2541785 h 5594752"/>
              <a:gd name="connsiteX2137" fmla="*/ 4794146 w 5237812"/>
              <a:gd name="connsiteY2137" fmla="*/ 2552953 h 5594752"/>
              <a:gd name="connsiteX2138" fmla="*/ 4796525 w 5237812"/>
              <a:gd name="connsiteY2138" fmla="*/ 2553669 h 5594752"/>
              <a:gd name="connsiteX2139" fmla="*/ 4793837 w 5237812"/>
              <a:gd name="connsiteY2139" fmla="*/ 2556162 h 5594752"/>
              <a:gd name="connsiteX2140" fmla="*/ 4802005 w 5237812"/>
              <a:gd name="connsiteY2140" fmla="*/ 2557876 h 5594752"/>
              <a:gd name="connsiteX2141" fmla="*/ 4812019 w 5237812"/>
              <a:gd name="connsiteY2141" fmla="*/ 2558688 h 5594752"/>
              <a:gd name="connsiteX2142" fmla="*/ 4818525 w 5237812"/>
              <a:gd name="connsiteY2142" fmla="*/ 2561137 h 5594752"/>
              <a:gd name="connsiteX2143" fmla="*/ 4796497 w 5237812"/>
              <a:gd name="connsiteY2143" fmla="*/ 2557669 h 5594752"/>
              <a:gd name="connsiteX2144" fmla="*/ 4671268 w 5237812"/>
              <a:gd name="connsiteY2144" fmla="*/ 2516400 h 5594752"/>
              <a:gd name="connsiteX2145" fmla="*/ 4654521 w 5237812"/>
              <a:gd name="connsiteY2145" fmla="*/ 2510805 h 5594752"/>
              <a:gd name="connsiteX2146" fmla="*/ 4647881 w 5237812"/>
              <a:gd name="connsiteY2146" fmla="*/ 2508668 h 5594752"/>
              <a:gd name="connsiteX2147" fmla="*/ 4648184 w 5237812"/>
              <a:gd name="connsiteY2147" fmla="*/ 2509124 h 5594752"/>
              <a:gd name="connsiteX2148" fmla="*/ 4650955 w 5237812"/>
              <a:gd name="connsiteY2148" fmla="*/ 2513743 h 5594752"/>
              <a:gd name="connsiteX2149" fmla="*/ 4651349 w 5237812"/>
              <a:gd name="connsiteY2149" fmla="*/ 2515392 h 5594752"/>
              <a:gd name="connsiteX2150" fmla="*/ 4679212 w 5237812"/>
              <a:gd name="connsiteY2150" fmla="*/ 2524951 h 5594752"/>
              <a:gd name="connsiteX2151" fmla="*/ 4701449 w 5237812"/>
              <a:gd name="connsiteY2151" fmla="*/ 2532258 h 5594752"/>
              <a:gd name="connsiteX2152" fmla="*/ 4711505 w 5237812"/>
              <a:gd name="connsiteY2152" fmla="*/ 2533756 h 5594752"/>
              <a:gd name="connsiteX2153" fmla="*/ 4717136 w 5237812"/>
              <a:gd name="connsiteY2153" fmla="*/ 2537411 h 5594752"/>
              <a:gd name="connsiteX2154" fmla="*/ 4729971 w 5237812"/>
              <a:gd name="connsiteY2154" fmla="*/ 2541628 h 5594752"/>
              <a:gd name="connsiteX2155" fmla="*/ 4768617 w 5237812"/>
              <a:gd name="connsiteY2155" fmla="*/ 2554228 h 5594752"/>
              <a:gd name="connsiteX2156" fmla="*/ 4756254 w 5237812"/>
              <a:gd name="connsiteY2156" fmla="*/ 2554622 h 5594752"/>
              <a:gd name="connsiteX2157" fmla="*/ 4754031 w 5237812"/>
              <a:gd name="connsiteY2157" fmla="*/ 2553729 h 5594752"/>
              <a:gd name="connsiteX2158" fmla="*/ 4749927 w 5237812"/>
              <a:gd name="connsiteY2158" fmla="*/ 2554081 h 5594752"/>
              <a:gd name="connsiteX2159" fmla="*/ 4724778 w 5237812"/>
              <a:gd name="connsiteY2159" fmla="*/ 2553903 h 5594752"/>
              <a:gd name="connsiteX2160" fmla="*/ 4701123 w 5237812"/>
              <a:gd name="connsiteY2160" fmla="*/ 2553382 h 5594752"/>
              <a:gd name="connsiteX2161" fmla="*/ 4697678 w 5237812"/>
              <a:gd name="connsiteY2161" fmla="*/ 2553437 h 5594752"/>
              <a:gd name="connsiteX2162" fmla="*/ 4672638 w 5237812"/>
              <a:gd name="connsiteY2162" fmla="*/ 2546025 h 5594752"/>
              <a:gd name="connsiteX2163" fmla="*/ 4704205 w 5237812"/>
              <a:gd name="connsiteY2163" fmla="*/ 2549814 h 5594752"/>
              <a:gd name="connsiteX2164" fmla="*/ 4720228 w 5237812"/>
              <a:gd name="connsiteY2164" fmla="*/ 2550028 h 5594752"/>
              <a:gd name="connsiteX2165" fmla="*/ 4723152 w 5237812"/>
              <a:gd name="connsiteY2165" fmla="*/ 2550027 h 5594752"/>
              <a:gd name="connsiteX2166" fmla="*/ 4702515 w 5237812"/>
              <a:gd name="connsiteY2166" fmla="*/ 2546250 h 5594752"/>
              <a:gd name="connsiteX2167" fmla="*/ 4668675 w 5237812"/>
              <a:gd name="connsiteY2167" fmla="*/ 2538782 h 5594752"/>
              <a:gd name="connsiteX2168" fmla="*/ 4642096 w 5237812"/>
              <a:gd name="connsiteY2168" fmla="*/ 2533214 h 5594752"/>
              <a:gd name="connsiteX2169" fmla="*/ 4638723 w 5237812"/>
              <a:gd name="connsiteY2169" fmla="*/ 2534462 h 5594752"/>
              <a:gd name="connsiteX2170" fmla="*/ 4634677 w 5237812"/>
              <a:gd name="connsiteY2170" fmla="*/ 2534823 h 5594752"/>
              <a:gd name="connsiteX2171" fmla="*/ 4630802 w 5237812"/>
              <a:gd name="connsiteY2171" fmla="*/ 2533681 h 5594752"/>
              <a:gd name="connsiteX2172" fmla="*/ 4649791 w 5237812"/>
              <a:gd name="connsiteY2172" fmla="*/ 2540502 h 5594752"/>
              <a:gd name="connsiteX2173" fmla="*/ 4609469 w 5237812"/>
              <a:gd name="connsiteY2173" fmla="*/ 2530193 h 5594752"/>
              <a:gd name="connsiteX2174" fmla="*/ 4618786 w 5237812"/>
              <a:gd name="connsiteY2174" fmla="*/ 2533461 h 5594752"/>
              <a:gd name="connsiteX2175" fmla="*/ 4622109 w 5237812"/>
              <a:gd name="connsiteY2175" fmla="*/ 2534439 h 5594752"/>
              <a:gd name="connsiteX2176" fmla="*/ 4649504 w 5237812"/>
              <a:gd name="connsiteY2176" fmla="*/ 2541672 h 5594752"/>
              <a:gd name="connsiteX2177" fmla="*/ 4663288 w 5237812"/>
              <a:gd name="connsiteY2177" fmla="*/ 2545308 h 5594752"/>
              <a:gd name="connsiteX2178" fmla="*/ 4675715 w 5237812"/>
              <a:gd name="connsiteY2178" fmla="*/ 2548587 h 5594752"/>
              <a:gd name="connsiteX2179" fmla="*/ 4686187 w 5237812"/>
              <a:gd name="connsiteY2179" fmla="*/ 2553118 h 5594752"/>
              <a:gd name="connsiteX2180" fmla="*/ 4674017 w 5237812"/>
              <a:gd name="connsiteY2180" fmla="*/ 2554657 h 5594752"/>
              <a:gd name="connsiteX2181" fmla="*/ 4660607 w 5237812"/>
              <a:gd name="connsiteY2181" fmla="*/ 2555375 h 5594752"/>
              <a:gd name="connsiteX2182" fmla="*/ 4663865 w 5237812"/>
              <a:gd name="connsiteY2182" fmla="*/ 2556671 h 5594752"/>
              <a:gd name="connsiteX2183" fmla="*/ 4664542 w 5237812"/>
              <a:gd name="connsiteY2183" fmla="*/ 2561943 h 5594752"/>
              <a:gd name="connsiteX2184" fmla="*/ 4650250 w 5237812"/>
              <a:gd name="connsiteY2184" fmla="*/ 2558456 h 5594752"/>
              <a:gd name="connsiteX2185" fmla="*/ 4648786 w 5237812"/>
              <a:gd name="connsiteY2185" fmla="*/ 2559392 h 5594752"/>
              <a:gd name="connsiteX2186" fmla="*/ 4653603 w 5237812"/>
              <a:gd name="connsiteY2186" fmla="*/ 2561486 h 5594752"/>
              <a:gd name="connsiteX2187" fmla="*/ 4654202 w 5237812"/>
              <a:gd name="connsiteY2187" fmla="*/ 2561490 h 5594752"/>
              <a:gd name="connsiteX2188" fmla="*/ 4654715 w 5237812"/>
              <a:gd name="connsiteY2188" fmla="*/ 2561969 h 5594752"/>
              <a:gd name="connsiteX2189" fmla="*/ 4657587 w 5237812"/>
              <a:gd name="connsiteY2189" fmla="*/ 2563217 h 5594752"/>
              <a:gd name="connsiteX2190" fmla="*/ 4677677 w 5237812"/>
              <a:gd name="connsiteY2190" fmla="*/ 2568886 h 5594752"/>
              <a:gd name="connsiteX2191" fmla="*/ 4823999 w 5237812"/>
              <a:gd name="connsiteY2191" fmla="*/ 2607119 h 5594752"/>
              <a:gd name="connsiteX2192" fmla="*/ 4767884 w 5237812"/>
              <a:gd name="connsiteY2192" fmla="*/ 2606974 h 5594752"/>
              <a:gd name="connsiteX2193" fmla="*/ 4865979 w 5237812"/>
              <a:gd name="connsiteY2193" fmla="*/ 2629784 h 5594752"/>
              <a:gd name="connsiteX2194" fmla="*/ 4882229 w 5237812"/>
              <a:gd name="connsiteY2194" fmla="*/ 2632075 h 5594752"/>
              <a:gd name="connsiteX2195" fmla="*/ 4866948 w 5237812"/>
              <a:gd name="connsiteY2195" fmla="*/ 2631457 h 5594752"/>
              <a:gd name="connsiteX2196" fmla="*/ 4895551 w 5237812"/>
              <a:gd name="connsiteY2196" fmla="*/ 2645388 h 5594752"/>
              <a:gd name="connsiteX2197" fmla="*/ 4933218 w 5237812"/>
              <a:gd name="connsiteY2197" fmla="*/ 2662350 h 5594752"/>
              <a:gd name="connsiteX2198" fmla="*/ 4946181 w 5237812"/>
              <a:gd name="connsiteY2198" fmla="*/ 2666136 h 5594752"/>
              <a:gd name="connsiteX2199" fmla="*/ 4804939 w 5237812"/>
              <a:gd name="connsiteY2199" fmla="*/ 2642442 h 5594752"/>
              <a:gd name="connsiteX2200" fmla="*/ 4789975 w 5237812"/>
              <a:gd name="connsiteY2200" fmla="*/ 2639708 h 5594752"/>
              <a:gd name="connsiteX2201" fmla="*/ 4764080 w 5237812"/>
              <a:gd name="connsiteY2201" fmla="*/ 2639703 h 5594752"/>
              <a:gd name="connsiteX2202" fmla="*/ 4775118 w 5237812"/>
              <a:gd name="connsiteY2202" fmla="*/ 2643939 h 5594752"/>
              <a:gd name="connsiteX2203" fmla="*/ 4729261 w 5237812"/>
              <a:gd name="connsiteY2203" fmla="*/ 2642329 h 5594752"/>
              <a:gd name="connsiteX2204" fmla="*/ 4740615 w 5237812"/>
              <a:gd name="connsiteY2204" fmla="*/ 2648455 h 5594752"/>
              <a:gd name="connsiteX2205" fmla="*/ 4747819 w 5237812"/>
              <a:gd name="connsiteY2205" fmla="*/ 2660384 h 5594752"/>
              <a:gd name="connsiteX2206" fmla="*/ 4753483 w 5237812"/>
              <a:gd name="connsiteY2206" fmla="*/ 2669481 h 5594752"/>
              <a:gd name="connsiteX2207" fmla="*/ 4764965 w 5237812"/>
              <a:gd name="connsiteY2207" fmla="*/ 2668505 h 5594752"/>
              <a:gd name="connsiteX2208" fmla="*/ 4782333 w 5237812"/>
              <a:gd name="connsiteY2208" fmla="*/ 2669901 h 5594752"/>
              <a:gd name="connsiteX2209" fmla="*/ 4769043 w 5237812"/>
              <a:gd name="connsiteY2209" fmla="*/ 2673948 h 5594752"/>
              <a:gd name="connsiteX2210" fmla="*/ 4769763 w 5237812"/>
              <a:gd name="connsiteY2210" fmla="*/ 2672949 h 5594752"/>
              <a:gd name="connsiteX2211" fmla="*/ 4771920 w 5237812"/>
              <a:gd name="connsiteY2211" fmla="*/ 2672741 h 5594752"/>
              <a:gd name="connsiteX2212" fmla="*/ 4770228 w 5237812"/>
              <a:gd name="connsiteY2212" fmla="*/ 2672307 h 5594752"/>
              <a:gd name="connsiteX2213" fmla="*/ 4769763 w 5237812"/>
              <a:gd name="connsiteY2213" fmla="*/ 2672949 h 5594752"/>
              <a:gd name="connsiteX2214" fmla="*/ 4765798 w 5237812"/>
              <a:gd name="connsiteY2214" fmla="*/ 2673331 h 5594752"/>
              <a:gd name="connsiteX2215" fmla="*/ 4763252 w 5237812"/>
              <a:gd name="connsiteY2215" fmla="*/ 2672847 h 5594752"/>
              <a:gd name="connsiteX2216" fmla="*/ 4760350 w 5237812"/>
              <a:gd name="connsiteY2216" fmla="*/ 2673015 h 5594752"/>
              <a:gd name="connsiteX2217" fmla="*/ 4751914 w 5237812"/>
              <a:gd name="connsiteY2217" fmla="*/ 2679603 h 5594752"/>
              <a:gd name="connsiteX2218" fmla="*/ 4704403 w 5237812"/>
              <a:gd name="connsiteY2218" fmla="*/ 2678924 h 5594752"/>
              <a:gd name="connsiteX2219" fmla="*/ 4697363 w 5237812"/>
              <a:gd name="connsiteY2219" fmla="*/ 2683655 h 5594752"/>
              <a:gd name="connsiteX2220" fmla="*/ 4677887 w 5237812"/>
              <a:gd name="connsiteY2220" fmla="*/ 2684681 h 5594752"/>
              <a:gd name="connsiteX2221" fmla="*/ 4674267 w 5237812"/>
              <a:gd name="connsiteY2221" fmla="*/ 2684345 h 5594752"/>
              <a:gd name="connsiteX2222" fmla="*/ 4679206 w 5237812"/>
              <a:gd name="connsiteY2222" fmla="*/ 2685665 h 5594752"/>
              <a:gd name="connsiteX2223" fmla="*/ 4693361 w 5237812"/>
              <a:gd name="connsiteY2223" fmla="*/ 2689326 h 5594752"/>
              <a:gd name="connsiteX2224" fmla="*/ 4771115 w 5237812"/>
              <a:gd name="connsiteY2224" fmla="*/ 2694152 h 5594752"/>
              <a:gd name="connsiteX2225" fmla="*/ 4842197 w 5237812"/>
              <a:gd name="connsiteY2225" fmla="*/ 2694978 h 5594752"/>
              <a:gd name="connsiteX2226" fmla="*/ 4846700 w 5237812"/>
              <a:gd name="connsiteY2226" fmla="*/ 2697179 h 5594752"/>
              <a:gd name="connsiteX2227" fmla="*/ 4857542 w 5237812"/>
              <a:gd name="connsiteY2227" fmla="*/ 2701698 h 5594752"/>
              <a:gd name="connsiteX2228" fmla="*/ 4835127 w 5237812"/>
              <a:gd name="connsiteY2228" fmla="*/ 2702949 h 5594752"/>
              <a:gd name="connsiteX2229" fmla="*/ 4856713 w 5237812"/>
              <a:gd name="connsiteY2229" fmla="*/ 2704953 h 5594752"/>
              <a:gd name="connsiteX2230" fmla="*/ 4855181 w 5237812"/>
              <a:gd name="connsiteY2230" fmla="*/ 2709978 h 5594752"/>
              <a:gd name="connsiteX2231" fmla="*/ 4852544 w 5237812"/>
              <a:gd name="connsiteY2231" fmla="*/ 2707627 h 5594752"/>
              <a:gd name="connsiteX2232" fmla="*/ 4855181 w 5237812"/>
              <a:gd name="connsiteY2232" fmla="*/ 2709978 h 5594752"/>
              <a:gd name="connsiteX2233" fmla="*/ 4862323 w 5237812"/>
              <a:gd name="connsiteY2233" fmla="*/ 2712345 h 5594752"/>
              <a:gd name="connsiteX2234" fmla="*/ 4841235 w 5237812"/>
              <a:gd name="connsiteY2234" fmla="*/ 2712915 h 5594752"/>
              <a:gd name="connsiteX2235" fmla="*/ 4834715 w 5237812"/>
              <a:gd name="connsiteY2235" fmla="*/ 2712070 h 5594752"/>
              <a:gd name="connsiteX2236" fmla="*/ 4831753 w 5237812"/>
              <a:gd name="connsiteY2236" fmla="*/ 2710939 h 5594752"/>
              <a:gd name="connsiteX2237" fmla="*/ 4832148 w 5237812"/>
              <a:gd name="connsiteY2237" fmla="*/ 2713161 h 5594752"/>
              <a:gd name="connsiteX2238" fmla="*/ 4803932 w 5237812"/>
              <a:gd name="connsiteY2238" fmla="*/ 2713923 h 5594752"/>
              <a:gd name="connsiteX2239" fmla="*/ 4795790 w 5237812"/>
              <a:gd name="connsiteY2239" fmla="*/ 2711670 h 5594752"/>
              <a:gd name="connsiteX2240" fmla="*/ 4777402 w 5237812"/>
              <a:gd name="connsiteY2240" fmla="*/ 2705748 h 5594752"/>
              <a:gd name="connsiteX2241" fmla="*/ 4754359 w 5237812"/>
              <a:gd name="connsiteY2241" fmla="*/ 2701375 h 5594752"/>
              <a:gd name="connsiteX2242" fmla="*/ 4792587 w 5237812"/>
              <a:gd name="connsiteY2242" fmla="*/ 2714037 h 5594752"/>
              <a:gd name="connsiteX2243" fmla="*/ 4792997 w 5237812"/>
              <a:gd name="connsiteY2243" fmla="*/ 2714219 h 5594752"/>
              <a:gd name="connsiteX2244" fmla="*/ 4785305 w 5237812"/>
              <a:gd name="connsiteY2244" fmla="*/ 2714427 h 5594752"/>
              <a:gd name="connsiteX2245" fmla="*/ 4718926 w 5237812"/>
              <a:gd name="connsiteY2245" fmla="*/ 2712568 h 5594752"/>
              <a:gd name="connsiteX2246" fmla="*/ 4695914 w 5237812"/>
              <a:gd name="connsiteY2246" fmla="*/ 2711346 h 5594752"/>
              <a:gd name="connsiteX2247" fmla="*/ 4701092 w 5237812"/>
              <a:gd name="connsiteY2247" fmla="*/ 2712644 h 5594752"/>
              <a:gd name="connsiteX2248" fmla="*/ 4769816 w 5237812"/>
              <a:gd name="connsiteY2248" fmla="*/ 2733390 h 5594752"/>
              <a:gd name="connsiteX2249" fmla="*/ 4756050 w 5237812"/>
              <a:gd name="connsiteY2249" fmla="*/ 2732144 h 5594752"/>
              <a:gd name="connsiteX2250" fmla="*/ 4672666 w 5237812"/>
              <a:gd name="connsiteY2250" fmla="*/ 2717536 h 5594752"/>
              <a:gd name="connsiteX2251" fmla="*/ 4665356 w 5237812"/>
              <a:gd name="connsiteY2251" fmla="*/ 2716359 h 5594752"/>
              <a:gd name="connsiteX2252" fmla="*/ 4660610 w 5237812"/>
              <a:gd name="connsiteY2252" fmla="*/ 2717947 h 5594752"/>
              <a:gd name="connsiteX2253" fmla="*/ 4638340 w 5237812"/>
              <a:gd name="connsiteY2253" fmla="*/ 2712008 h 5594752"/>
              <a:gd name="connsiteX2254" fmla="*/ 4629373 w 5237812"/>
              <a:gd name="connsiteY2254" fmla="*/ 2710564 h 5594752"/>
              <a:gd name="connsiteX2255" fmla="*/ 4649901 w 5237812"/>
              <a:gd name="connsiteY2255" fmla="*/ 2718330 h 5594752"/>
              <a:gd name="connsiteX2256" fmla="*/ 4647910 w 5237812"/>
              <a:gd name="connsiteY2256" fmla="*/ 2718353 h 5594752"/>
              <a:gd name="connsiteX2257" fmla="*/ 4601405 w 5237812"/>
              <a:gd name="connsiteY2257" fmla="*/ 2720576 h 5594752"/>
              <a:gd name="connsiteX2258" fmla="*/ 4667472 w 5237812"/>
              <a:gd name="connsiteY2258" fmla="*/ 2728989 h 5594752"/>
              <a:gd name="connsiteX2259" fmla="*/ 4681920 w 5237812"/>
              <a:gd name="connsiteY2259" fmla="*/ 2731831 h 5594752"/>
              <a:gd name="connsiteX2260" fmla="*/ 4663223 w 5237812"/>
              <a:gd name="connsiteY2260" fmla="*/ 2736014 h 5594752"/>
              <a:gd name="connsiteX2261" fmla="*/ 4666752 w 5237812"/>
              <a:gd name="connsiteY2261" fmla="*/ 2736578 h 5594752"/>
              <a:gd name="connsiteX2262" fmla="*/ 4774512 w 5237812"/>
              <a:gd name="connsiteY2262" fmla="*/ 2752408 h 5594752"/>
              <a:gd name="connsiteX2263" fmla="*/ 4807069 w 5237812"/>
              <a:gd name="connsiteY2263" fmla="*/ 2758382 h 5594752"/>
              <a:gd name="connsiteX2264" fmla="*/ 4786439 w 5237812"/>
              <a:gd name="connsiteY2264" fmla="*/ 2756343 h 5594752"/>
              <a:gd name="connsiteX2265" fmla="*/ 4731690 w 5237812"/>
              <a:gd name="connsiteY2265" fmla="*/ 2749515 h 5594752"/>
              <a:gd name="connsiteX2266" fmla="*/ 4670047 w 5237812"/>
              <a:gd name="connsiteY2266" fmla="*/ 2741500 h 5594752"/>
              <a:gd name="connsiteX2267" fmla="*/ 4719396 w 5237812"/>
              <a:gd name="connsiteY2267" fmla="*/ 2763243 h 5594752"/>
              <a:gd name="connsiteX2268" fmla="*/ 4776323 w 5237812"/>
              <a:gd name="connsiteY2268" fmla="*/ 2778485 h 5594752"/>
              <a:gd name="connsiteX2269" fmla="*/ 4747375 w 5237812"/>
              <a:gd name="connsiteY2269" fmla="*/ 2777424 h 5594752"/>
              <a:gd name="connsiteX2270" fmla="*/ 4733276 w 5237812"/>
              <a:gd name="connsiteY2270" fmla="*/ 2778336 h 5594752"/>
              <a:gd name="connsiteX2271" fmla="*/ 4590127 w 5237812"/>
              <a:gd name="connsiteY2271" fmla="*/ 2764828 h 5594752"/>
              <a:gd name="connsiteX2272" fmla="*/ 4580813 w 5237812"/>
              <a:gd name="connsiteY2272" fmla="*/ 2770404 h 5594752"/>
              <a:gd name="connsiteX2273" fmla="*/ 4542121 w 5237812"/>
              <a:gd name="connsiteY2273" fmla="*/ 2765773 h 5594752"/>
              <a:gd name="connsiteX2274" fmla="*/ 4538214 w 5237812"/>
              <a:gd name="connsiteY2274" fmla="*/ 2776819 h 5594752"/>
              <a:gd name="connsiteX2275" fmla="*/ 4488743 w 5237812"/>
              <a:gd name="connsiteY2275" fmla="*/ 2775690 h 5594752"/>
              <a:gd name="connsiteX2276" fmla="*/ 4488407 w 5237812"/>
              <a:gd name="connsiteY2276" fmla="*/ 2776295 h 5594752"/>
              <a:gd name="connsiteX2277" fmla="*/ 4487989 w 5237812"/>
              <a:gd name="connsiteY2277" fmla="*/ 2777052 h 5594752"/>
              <a:gd name="connsiteX2278" fmla="*/ 4487738 w 5237812"/>
              <a:gd name="connsiteY2278" fmla="*/ 2777506 h 5594752"/>
              <a:gd name="connsiteX2279" fmla="*/ 4487849 w 5237812"/>
              <a:gd name="connsiteY2279" fmla="*/ 2777305 h 5594752"/>
              <a:gd name="connsiteX2280" fmla="*/ 4487989 w 5237812"/>
              <a:gd name="connsiteY2280" fmla="*/ 2777052 h 5594752"/>
              <a:gd name="connsiteX2281" fmla="*/ 4488743 w 5237812"/>
              <a:gd name="connsiteY2281" fmla="*/ 2775690 h 5594752"/>
              <a:gd name="connsiteX2282" fmla="*/ 4529396 w 5237812"/>
              <a:gd name="connsiteY2282" fmla="*/ 2780770 h 5594752"/>
              <a:gd name="connsiteX2283" fmla="*/ 4558994 w 5237812"/>
              <a:gd name="connsiteY2283" fmla="*/ 2787687 h 5594752"/>
              <a:gd name="connsiteX2284" fmla="*/ 4560747 w 5237812"/>
              <a:gd name="connsiteY2284" fmla="*/ 2787846 h 5594752"/>
              <a:gd name="connsiteX2285" fmla="*/ 4561411 w 5237812"/>
              <a:gd name="connsiteY2285" fmla="*/ 2786340 h 5594752"/>
              <a:gd name="connsiteX2286" fmla="*/ 4565642 w 5237812"/>
              <a:gd name="connsiteY2286" fmla="*/ 2784069 h 5594752"/>
              <a:gd name="connsiteX2287" fmla="*/ 4567208 w 5237812"/>
              <a:gd name="connsiteY2287" fmla="*/ 2785601 h 5594752"/>
              <a:gd name="connsiteX2288" fmla="*/ 4566715 w 5237812"/>
              <a:gd name="connsiteY2288" fmla="*/ 2787830 h 5594752"/>
              <a:gd name="connsiteX2289" fmla="*/ 4565654 w 5237812"/>
              <a:gd name="connsiteY2289" fmla="*/ 2788291 h 5594752"/>
              <a:gd name="connsiteX2290" fmla="*/ 4592402 w 5237812"/>
              <a:gd name="connsiteY2290" fmla="*/ 2790719 h 5594752"/>
              <a:gd name="connsiteX2291" fmla="*/ 4544285 w 5237812"/>
              <a:gd name="connsiteY2291" fmla="*/ 2795125 h 5594752"/>
              <a:gd name="connsiteX2292" fmla="*/ 4548120 w 5237812"/>
              <a:gd name="connsiteY2292" fmla="*/ 2797263 h 5594752"/>
              <a:gd name="connsiteX2293" fmla="*/ 4648186 w 5237812"/>
              <a:gd name="connsiteY2293" fmla="*/ 2818724 h 5594752"/>
              <a:gd name="connsiteX2294" fmla="*/ 4707115 w 5237812"/>
              <a:gd name="connsiteY2294" fmla="*/ 2828347 h 5594752"/>
              <a:gd name="connsiteX2295" fmla="*/ 4744832 w 5237812"/>
              <a:gd name="connsiteY2295" fmla="*/ 2833460 h 5594752"/>
              <a:gd name="connsiteX2296" fmla="*/ 4759035 w 5237812"/>
              <a:gd name="connsiteY2296" fmla="*/ 2835865 h 5594752"/>
              <a:gd name="connsiteX2297" fmla="*/ 4755969 w 5237812"/>
              <a:gd name="connsiteY2297" fmla="*/ 2843860 h 5594752"/>
              <a:gd name="connsiteX2298" fmla="*/ 4738665 w 5237812"/>
              <a:gd name="connsiteY2298" fmla="*/ 2842691 h 5594752"/>
              <a:gd name="connsiteX2299" fmla="*/ 4716259 w 5237812"/>
              <a:gd name="connsiteY2299" fmla="*/ 2838106 h 5594752"/>
              <a:gd name="connsiteX2300" fmla="*/ 4672005 w 5237812"/>
              <a:gd name="connsiteY2300" fmla="*/ 2832958 h 5594752"/>
              <a:gd name="connsiteX2301" fmla="*/ 4676597 w 5237812"/>
              <a:gd name="connsiteY2301" fmla="*/ 2835669 h 5594752"/>
              <a:gd name="connsiteX2302" fmla="*/ 4631756 w 5237812"/>
              <a:gd name="connsiteY2302" fmla="*/ 2829695 h 5594752"/>
              <a:gd name="connsiteX2303" fmla="*/ 4589931 w 5237812"/>
              <a:gd name="connsiteY2303" fmla="*/ 2824876 h 5594752"/>
              <a:gd name="connsiteX2304" fmla="*/ 4605291 w 5237812"/>
              <a:gd name="connsiteY2304" fmla="*/ 2829306 h 5594752"/>
              <a:gd name="connsiteX2305" fmla="*/ 4602648 w 5237812"/>
              <a:gd name="connsiteY2305" fmla="*/ 2830931 h 5594752"/>
              <a:gd name="connsiteX2306" fmla="*/ 4601053 w 5237812"/>
              <a:gd name="connsiteY2306" fmla="*/ 2831241 h 5594752"/>
              <a:gd name="connsiteX2307" fmla="*/ 4567382 w 5237812"/>
              <a:gd name="connsiteY2307" fmla="*/ 2822354 h 5594752"/>
              <a:gd name="connsiteX2308" fmla="*/ 4568888 w 5237812"/>
              <a:gd name="connsiteY2308" fmla="*/ 2822450 h 5594752"/>
              <a:gd name="connsiteX2309" fmla="*/ 4529191 w 5237812"/>
              <a:gd name="connsiteY2309" fmla="*/ 2817877 h 5594752"/>
              <a:gd name="connsiteX2310" fmla="*/ 4535372 w 5237812"/>
              <a:gd name="connsiteY2310" fmla="*/ 2819204 h 5594752"/>
              <a:gd name="connsiteX2311" fmla="*/ 4538670 w 5237812"/>
              <a:gd name="connsiteY2311" fmla="*/ 2819623 h 5594752"/>
              <a:gd name="connsiteX2312" fmla="*/ 4557670 w 5237812"/>
              <a:gd name="connsiteY2312" fmla="*/ 2825513 h 5594752"/>
              <a:gd name="connsiteX2313" fmla="*/ 4582600 w 5237812"/>
              <a:gd name="connsiteY2313" fmla="*/ 2835710 h 5594752"/>
              <a:gd name="connsiteX2314" fmla="*/ 4519013 w 5237812"/>
              <a:gd name="connsiteY2314" fmla="*/ 2819231 h 5594752"/>
              <a:gd name="connsiteX2315" fmla="*/ 4521147 w 5237812"/>
              <a:gd name="connsiteY2315" fmla="*/ 2824190 h 5594752"/>
              <a:gd name="connsiteX2316" fmla="*/ 4561313 w 5237812"/>
              <a:gd name="connsiteY2316" fmla="*/ 2836625 h 5594752"/>
              <a:gd name="connsiteX2317" fmla="*/ 4606183 w 5237812"/>
              <a:gd name="connsiteY2317" fmla="*/ 2842434 h 5594752"/>
              <a:gd name="connsiteX2318" fmla="*/ 4663914 w 5237812"/>
              <a:gd name="connsiteY2318" fmla="*/ 2849908 h 5594752"/>
              <a:gd name="connsiteX2319" fmla="*/ 4650333 w 5237812"/>
              <a:gd name="connsiteY2319" fmla="*/ 2844828 h 5594752"/>
              <a:gd name="connsiteX2320" fmla="*/ 4626461 w 5237812"/>
              <a:gd name="connsiteY2320" fmla="*/ 2837998 h 5594752"/>
              <a:gd name="connsiteX2321" fmla="*/ 4636830 w 5237812"/>
              <a:gd name="connsiteY2321" fmla="*/ 2838207 h 5594752"/>
              <a:gd name="connsiteX2322" fmla="*/ 4684582 w 5237812"/>
              <a:gd name="connsiteY2322" fmla="*/ 2845271 h 5594752"/>
              <a:gd name="connsiteX2323" fmla="*/ 4708212 w 5237812"/>
              <a:gd name="connsiteY2323" fmla="*/ 2846727 h 5594752"/>
              <a:gd name="connsiteX2324" fmla="*/ 4707763 w 5237812"/>
              <a:gd name="connsiteY2324" fmla="*/ 2847086 h 5594752"/>
              <a:gd name="connsiteX2325" fmla="*/ 4719514 w 5237812"/>
              <a:gd name="connsiteY2325" fmla="*/ 2852015 h 5594752"/>
              <a:gd name="connsiteX2326" fmla="*/ 4723939 w 5237812"/>
              <a:gd name="connsiteY2326" fmla="*/ 2853777 h 5594752"/>
              <a:gd name="connsiteX2327" fmla="*/ 4716455 w 5237812"/>
              <a:gd name="connsiteY2327" fmla="*/ 2853650 h 5594752"/>
              <a:gd name="connsiteX2328" fmla="*/ 4677214 w 5237812"/>
              <a:gd name="connsiteY2328" fmla="*/ 2851776 h 5594752"/>
              <a:gd name="connsiteX2329" fmla="*/ 4724598 w 5237812"/>
              <a:gd name="connsiteY2329" fmla="*/ 2858974 h 5594752"/>
              <a:gd name="connsiteX2330" fmla="*/ 4775294 w 5237812"/>
              <a:gd name="connsiteY2330" fmla="*/ 2867608 h 5594752"/>
              <a:gd name="connsiteX2331" fmla="*/ 4769588 w 5237812"/>
              <a:gd name="connsiteY2331" fmla="*/ 2871117 h 5594752"/>
              <a:gd name="connsiteX2332" fmla="*/ 4769547 w 5237812"/>
              <a:gd name="connsiteY2332" fmla="*/ 2871276 h 5594752"/>
              <a:gd name="connsiteX2333" fmla="*/ 4764754 w 5237812"/>
              <a:gd name="connsiteY2333" fmla="*/ 2869542 h 5594752"/>
              <a:gd name="connsiteX2334" fmla="*/ 4714256 w 5237812"/>
              <a:gd name="connsiteY2334" fmla="*/ 2866344 h 5594752"/>
              <a:gd name="connsiteX2335" fmla="*/ 4822873 w 5237812"/>
              <a:gd name="connsiteY2335" fmla="*/ 2889933 h 5594752"/>
              <a:gd name="connsiteX2336" fmla="*/ 4866412 w 5237812"/>
              <a:gd name="connsiteY2336" fmla="*/ 2903692 h 5594752"/>
              <a:gd name="connsiteX2337" fmla="*/ 4867246 w 5237812"/>
              <a:gd name="connsiteY2337" fmla="*/ 2903920 h 5594752"/>
              <a:gd name="connsiteX2338" fmla="*/ 4838814 w 5237812"/>
              <a:gd name="connsiteY2338" fmla="*/ 2902580 h 5594752"/>
              <a:gd name="connsiteX2339" fmla="*/ 4793004 w 5237812"/>
              <a:gd name="connsiteY2339" fmla="*/ 2896042 h 5594752"/>
              <a:gd name="connsiteX2340" fmla="*/ 4716336 w 5237812"/>
              <a:gd name="connsiteY2340" fmla="*/ 2893257 h 5594752"/>
              <a:gd name="connsiteX2341" fmla="*/ 4747602 w 5237812"/>
              <a:gd name="connsiteY2341" fmla="*/ 2897552 h 5594752"/>
              <a:gd name="connsiteX2342" fmla="*/ 4760706 w 5237812"/>
              <a:gd name="connsiteY2342" fmla="*/ 2900466 h 5594752"/>
              <a:gd name="connsiteX2343" fmla="*/ 4795955 w 5237812"/>
              <a:gd name="connsiteY2343" fmla="*/ 2920201 h 5594752"/>
              <a:gd name="connsiteX2344" fmla="*/ 4729115 w 5237812"/>
              <a:gd name="connsiteY2344" fmla="*/ 2914270 h 5594752"/>
              <a:gd name="connsiteX2345" fmla="*/ 4789487 w 5237812"/>
              <a:gd name="connsiteY2345" fmla="*/ 2932187 h 5594752"/>
              <a:gd name="connsiteX2346" fmla="*/ 4852872 w 5237812"/>
              <a:gd name="connsiteY2346" fmla="*/ 2946027 h 5594752"/>
              <a:gd name="connsiteX2347" fmla="*/ 4879993 w 5237812"/>
              <a:gd name="connsiteY2347" fmla="*/ 2960662 h 5594752"/>
              <a:gd name="connsiteX2348" fmla="*/ 4903771 w 5237812"/>
              <a:gd name="connsiteY2348" fmla="*/ 2965793 h 5594752"/>
              <a:gd name="connsiteX2349" fmla="*/ 4707024 w 5237812"/>
              <a:gd name="connsiteY2349" fmla="*/ 2945234 h 5594752"/>
              <a:gd name="connsiteX2350" fmla="*/ 4551946 w 5237812"/>
              <a:gd name="connsiteY2350" fmla="*/ 2923652 h 5594752"/>
              <a:gd name="connsiteX2351" fmla="*/ 4553524 w 5237812"/>
              <a:gd name="connsiteY2351" fmla="*/ 2926785 h 5594752"/>
              <a:gd name="connsiteX2352" fmla="*/ 4549672 w 5237812"/>
              <a:gd name="connsiteY2352" fmla="*/ 2925094 h 5594752"/>
              <a:gd name="connsiteX2353" fmla="*/ 4550962 w 5237812"/>
              <a:gd name="connsiteY2353" fmla="*/ 2923515 h 5594752"/>
              <a:gd name="connsiteX2354" fmla="*/ 4534235 w 5237812"/>
              <a:gd name="connsiteY2354" fmla="*/ 2921187 h 5594752"/>
              <a:gd name="connsiteX2355" fmla="*/ 4532077 w 5237812"/>
              <a:gd name="connsiteY2355" fmla="*/ 2921540 h 5594752"/>
              <a:gd name="connsiteX2356" fmla="*/ 4531850 w 5237812"/>
              <a:gd name="connsiteY2356" fmla="*/ 2924682 h 5594752"/>
              <a:gd name="connsiteX2357" fmla="*/ 4549672 w 5237812"/>
              <a:gd name="connsiteY2357" fmla="*/ 2925094 h 5594752"/>
              <a:gd name="connsiteX2358" fmla="*/ 4549424 w 5237812"/>
              <a:gd name="connsiteY2358" fmla="*/ 2930217 h 5594752"/>
              <a:gd name="connsiteX2359" fmla="*/ 4719244 w 5237812"/>
              <a:gd name="connsiteY2359" fmla="*/ 2954328 h 5594752"/>
              <a:gd name="connsiteX2360" fmla="*/ 5006099 w 5237812"/>
              <a:gd name="connsiteY2360" fmla="*/ 3013325 h 5594752"/>
              <a:gd name="connsiteX2361" fmla="*/ 4916737 w 5237812"/>
              <a:gd name="connsiteY2361" fmla="*/ 3012344 h 5594752"/>
              <a:gd name="connsiteX2362" fmla="*/ 4985334 w 5237812"/>
              <a:gd name="connsiteY2362" fmla="*/ 3029231 h 5594752"/>
              <a:gd name="connsiteX2363" fmla="*/ 5001240 w 5237812"/>
              <a:gd name="connsiteY2363" fmla="*/ 3044966 h 5594752"/>
              <a:gd name="connsiteX2364" fmla="*/ 5130179 w 5237812"/>
              <a:gd name="connsiteY2364" fmla="*/ 3071276 h 5594752"/>
              <a:gd name="connsiteX2365" fmla="*/ 5106097 w 5237812"/>
              <a:gd name="connsiteY2365" fmla="*/ 3071679 h 5594752"/>
              <a:gd name="connsiteX2366" fmla="*/ 5103174 w 5237812"/>
              <a:gd name="connsiteY2366" fmla="*/ 3070726 h 5594752"/>
              <a:gd name="connsiteX2367" fmla="*/ 5098458 w 5237812"/>
              <a:gd name="connsiteY2367" fmla="*/ 3070940 h 5594752"/>
              <a:gd name="connsiteX2368" fmla="*/ 5089491 w 5237812"/>
              <a:gd name="connsiteY2368" fmla="*/ 3069769 h 5594752"/>
              <a:gd name="connsiteX2369" fmla="*/ 5071245 w 5237812"/>
              <a:gd name="connsiteY2369" fmla="*/ 3066692 h 5594752"/>
              <a:gd name="connsiteX2370" fmla="*/ 5007977 w 5237812"/>
              <a:gd name="connsiteY2370" fmla="*/ 3062004 h 5594752"/>
              <a:gd name="connsiteX2371" fmla="*/ 5058444 w 5237812"/>
              <a:gd name="connsiteY2371" fmla="*/ 3072829 h 5594752"/>
              <a:gd name="connsiteX2372" fmla="*/ 5087122 w 5237812"/>
              <a:gd name="connsiteY2372" fmla="*/ 3071454 h 5594752"/>
              <a:gd name="connsiteX2373" fmla="*/ 5098458 w 5237812"/>
              <a:gd name="connsiteY2373" fmla="*/ 3070940 h 5594752"/>
              <a:gd name="connsiteX2374" fmla="*/ 5104336 w 5237812"/>
              <a:gd name="connsiteY2374" fmla="*/ 3071709 h 5594752"/>
              <a:gd name="connsiteX2375" fmla="*/ 5106097 w 5237812"/>
              <a:gd name="connsiteY2375" fmla="*/ 3071679 h 5594752"/>
              <a:gd name="connsiteX2376" fmla="*/ 5112546 w 5237812"/>
              <a:gd name="connsiteY2376" fmla="*/ 3073781 h 5594752"/>
              <a:gd name="connsiteX2377" fmla="*/ 5074308 w 5237812"/>
              <a:gd name="connsiteY2377" fmla="*/ 3082356 h 5594752"/>
              <a:gd name="connsiteX2378" fmla="*/ 5067966 w 5237812"/>
              <a:gd name="connsiteY2378" fmla="*/ 3081670 h 5594752"/>
              <a:gd name="connsiteX2379" fmla="*/ 5067149 w 5237812"/>
              <a:gd name="connsiteY2379" fmla="*/ 3081558 h 5594752"/>
              <a:gd name="connsiteX2380" fmla="*/ 5067005 w 5237812"/>
              <a:gd name="connsiteY2380" fmla="*/ 3081566 h 5594752"/>
              <a:gd name="connsiteX2381" fmla="*/ 5067966 w 5237812"/>
              <a:gd name="connsiteY2381" fmla="*/ 3081670 h 5594752"/>
              <a:gd name="connsiteX2382" fmla="*/ 5077882 w 5237812"/>
              <a:gd name="connsiteY2382" fmla="*/ 3083024 h 5594752"/>
              <a:gd name="connsiteX2383" fmla="*/ 5175184 w 5237812"/>
              <a:gd name="connsiteY2383" fmla="*/ 3109509 h 5594752"/>
              <a:gd name="connsiteX2384" fmla="*/ 5150570 w 5237812"/>
              <a:gd name="connsiteY2384" fmla="*/ 3119214 h 5594752"/>
              <a:gd name="connsiteX2385" fmla="*/ 5143562 w 5237812"/>
              <a:gd name="connsiteY2385" fmla="*/ 3118904 h 5594752"/>
              <a:gd name="connsiteX2386" fmla="*/ 5109609 w 5237812"/>
              <a:gd name="connsiteY2386" fmla="*/ 3114696 h 5594752"/>
              <a:gd name="connsiteX2387" fmla="*/ 5049368 w 5237812"/>
              <a:gd name="connsiteY2387" fmla="*/ 3113139 h 5594752"/>
              <a:gd name="connsiteX2388" fmla="*/ 5101975 w 5237812"/>
              <a:gd name="connsiteY2388" fmla="*/ 3122996 h 5594752"/>
              <a:gd name="connsiteX2389" fmla="*/ 5104237 w 5237812"/>
              <a:gd name="connsiteY2389" fmla="*/ 3123208 h 5594752"/>
              <a:gd name="connsiteX2390" fmla="*/ 5106539 w 5237812"/>
              <a:gd name="connsiteY2390" fmla="*/ 3123939 h 5594752"/>
              <a:gd name="connsiteX2391" fmla="*/ 5129127 w 5237812"/>
              <a:gd name="connsiteY2391" fmla="*/ 3129728 h 5594752"/>
              <a:gd name="connsiteX2392" fmla="*/ 5137724 w 5237812"/>
              <a:gd name="connsiteY2392" fmla="*/ 3137684 h 5594752"/>
              <a:gd name="connsiteX2393" fmla="*/ 5132573 w 5237812"/>
              <a:gd name="connsiteY2393" fmla="*/ 3138810 h 5594752"/>
              <a:gd name="connsiteX2394" fmla="*/ 4979077 w 5237812"/>
              <a:gd name="connsiteY2394" fmla="*/ 3115117 h 5594752"/>
              <a:gd name="connsiteX2395" fmla="*/ 4922962 w 5237812"/>
              <a:gd name="connsiteY2395" fmla="*/ 3114971 h 5594752"/>
              <a:gd name="connsiteX2396" fmla="*/ 4988388 w 5237812"/>
              <a:gd name="connsiteY2396" fmla="*/ 3125028 h 5594752"/>
              <a:gd name="connsiteX2397" fmla="*/ 5040992 w 5237812"/>
              <a:gd name="connsiteY2397" fmla="*/ 3134515 h 5594752"/>
              <a:gd name="connsiteX2398" fmla="*/ 5046983 w 5237812"/>
              <a:gd name="connsiteY2398" fmla="*/ 3141016 h 5594752"/>
              <a:gd name="connsiteX2399" fmla="*/ 5024050 w 5237812"/>
              <a:gd name="connsiteY2399" fmla="*/ 3139054 h 5594752"/>
              <a:gd name="connsiteX2400" fmla="*/ 4817933 w 5237812"/>
              <a:gd name="connsiteY2400" fmla="*/ 3106994 h 5594752"/>
              <a:gd name="connsiteX2401" fmla="*/ 4797271 w 5237812"/>
              <a:gd name="connsiteY2401" fmla="*/ 3118567 h 5594752"/>
              <a:gd name="connsiteX2402" fmla="*/ 4989476 w 5237812"/>
              <a:gd name="connsiteY2402" fmla="*/ 3149566 h 5594752"/>
              <a:gd name="connsiteX2403" fmla="*/ 4988437 w 5237812"/>
              <a:gd name="connsiteY2403" fmla="*/ 3151586 h 5594752"/>
              <a:gd name="connsiteX2404" fmla="*/ 4987764 w 5237812"/>
              <a:gd name="connsiteY2404" fmla="*/ 3151490 h 5594752"/>
              <a:gd name="connsiteX2405" fmla="*/ 4902159 w 5237812"/>
              <a:gd name="connsiteY2405" fmla="*/ 3144468 h 5594752"/>
              <a:gd name="connsiteX2406" fmla="*/ 4990508 w 5237812"/>
              <a:gd name="connsiteY2406" fmla="*/ 3162935 h 5594752"/>
              <a:gd name="connsiteX2407" fmla="*/ 5049614 w 5237812"/>
              <a:gd name="connsiteY2407" fmla="*/ 3171439 h 5594752"/>
              <a:gd name="connsiteX2408" fmla="*/ 5050916 w 5237812"/>
              <a:gd name="connsiteY2408" fmla="*/ 3171788 h 5594752"/>
              <a:gd name="connsiteX2409" fmla="*/ 4933548 w 5237812"/>
              <a:gd name="connsiteY2409" fmla="*/ 3166148 h 5594752"/>
              <a:gd name="connsiteX2410" fmla="*/ 4898386 w 5237812"/>
              <a:gd name="connsiteY2410" fmla="*/ 3166824 h 5594752"/>
              <a:gd name="connsiteX2411" fmla="*/ 4966486 w 5237812"/>
              <a:gd name="connsiteY2411" fmla="*/ 3175145 h 5594752"/>
              <a:gd name="connsiteX2412" fmla="*/ 4982289 w 5237812"/>
              <a:gd name="connsiteY2412" fmla="*/ 3195213 h 5594752"/>
              <a:gd name="connsiteX2413" fmla="*/ 5041224 w 5237812"/>
              <a:gd name="connsiteY2413" fmla="*/ 3199797 h 5594752"/>
              <a:gd name="connsiteX2414" fmla="*/ 5073454 w 5237812"/>
              <a:gd name="connsiteY2414" fmla="*/ 3208894 h 5594752"/>
              <a:gd name="connsiteX2415" fmla="*/ 5066195 w 5237812"/>
              <a:gd name="connsiteY2415" fmla="*/ 3218562 h 5594752"/>
              <a:gd name="connsiteX2416" fmla="*/ 5134896 w 5237812"/>
              <a:gd name="connsiteY2416" fmla="*/ 3231117 h 5594752"/>
              <a:gd name="connsiteX2417" fmla="*/ 5178101 w 5237812"/>
              <a:gd name="connsiteY2417" fmla="*/ 3251611 h 5594752"/>
              <a:gd name="connsiteX2418" fmla="*/ 5178802 w 5237812"/>
              <a:gd name="connsiteY2418" fmla="*/ 3256550 h 5594752"/>
              <a:gd name="connsiteX2419" fmla="*/ 5235908 w 5237812"/>
              <a:gd name="connsiteY2419" fmla="*/ 3283707 h 5594752"/>
              <a:gd name="connsiteX2420" fmla="*/ 5191577 w 5237812"/>
              <a:gd name="connsiteY2420" fmla="*/ 3285686 h 5594752"/>
              <a:gd name="connsiteX2421" fmla="*/ 5237812 w 5237812"/>
              <a:gd name="connsiteY2421" fmla="*/ 3297113 h 5594752"/>
              <a:gd name="connsiteX2422" fmla="*/ 5163153 w 5237812"/>
              <a:gd name="connsiteY2422" fmla="*/ 3303399 h 5594752"/>
              <a:gd name="connsiteX2423" fmla="*/ 4608685 w 5237812"/>
              <a:gd name="connsiteY2423" fmla="*/ 3234608 h 5594752"/>
              <a:gd name="connsiteX2424" fmla="*/ 4595388 w 5237812"/>
              <a:gd name="connsiteY2424" fmla="*/ 3232178 h 5594752"/>
              <a:gd name="connsiteX2425" fmla="*/ 4595388 w 5237812"/>
              <a:gd name="connsiteY2425" fmla="*/ 3232178 h 5594752"/>
              <a:gd name="connsiteX2426" fmla="*/ 4608685 w 5237812"/>
              <a:gd name="connsiteY2426" fmla="*/ 3234608 h 5594752"/>
              <a:gd name="connsiteX2427" fmla="*/ 4801490 w 5237812"/>
              <a:gd name="connsiteY2427" fmla="*/ 3269840 h 5594752"/>
              <a:gd name="connsiteX2428" fmla="*/ 4997824 w 5237812"/>
              <a:gd name="connsiteY2428" fmla="*/ 3304571 h 5594752"/>
              <a:gd name="connsiteX2429" fmla="*/ 5063495 w 5237812"/>
              <a:gd name="connsiteY2429" fmla="*/ 3326193 h 5594752"/>
              <a:gd name="connsiteX2430" fmla="*/ 5033167 w 5237812"/>
              <a:gd name="connsiteY2430" fmla="*/ 3330501 h 5594752"/>
              <a:gd name="connsiteX2431" fmla="*/ 4983402 w 5237812"/>
              <a:gd name="connsiteY2431" fmla="*/ 3324615 h 5594752"/>
              <a:gd name="connsiteX2432" fmla="*/ 4687335 w 5237812"/>
              <a:gd name="connsiteY2432" fmla="*/ 3281738 h 5594752"/>
              <a:gd name="connsiteX2433" fmla="*/ 3482341 w 5237812"/>
              <a:gd name="connsiteY2433" fmla="*/ 3128808 h 5594752"/>
              <a:gd name="connsiteX2434" fmla="*/ 3296845 w 5237812"/>
              <a:gd name="connsiteY2434" fmla="*/ 3111623 h 5594752"/>
              <a:gd name="connsiteX2435" fmla="*/ 3292298 w 5237812"/>
              <a:gd name="connsiteY2435" fmla="*/ 3154024 h 5594752"/>
              <a:gd name="connsiteX2436" fmla="*/ 3295834 w 5237812"/>
              <a:gd name="connsiteY2436" fmla="*/ 3194619 h 5594752"/>
              <a:gd name="connsiteX2437" fmla="*/ 3305726 w 5237812"/>
              <a:gd name="connsiteY2437" fmla="*/ 3322303 h 5594752"/>
              <a:gd name="connsiteX2438" fmla="*/ 3307301 w 5237812"/>
              <a:gd name="connsiteY2438" fmla="*/ 3310802 h 5594752"/>
              <a:gd name="connsiteX2439" fmla="*/ 3307068 w 5237812"/>
              <a:gd name="connsiteY2439" fmla="*/ 3329553 h 5594752"/>
              <a:gd name="connsiteX2440" fmla="*/ 3305970 w 5237812"/>
              <a:gd name="connsiteY2440" fmla="*/ 3325444 h 5594752"/>
              <a:gd name="connsiteX2441" fmla="*/ 3306450 w 5237812"/>
              <a:gd name="connsiteY2441" fmla="*/ 3331647 h 5594752"/>
              <a:gd name="connsiteX2442" fmla="*/ 3307068 w 5237812"/>
              <a:gd name="connsiteY2442" fmla="*/ 3329553 h 5594752"/>
              <a:gd name="connsiteX2443" fmla="*/ 3308123 w 5237812"/>
              <a:gd name="connsiteY2443" fmla="*/ 3350900 h 5594752"/>
              <a:gd name="connsiteX2444" fmla="*/ 3307998 w 5237812"/>
              <a:gd name="connsiteY2444" fmla="*/ 3351631 h 5594752"/>
              <a:gd name="connsiteX2445" fmla="*/ 3335643 w 5237812"/>
              <a:gd name="connsiteY2445" fmla="*/ 3708481 h 5594752"/>
              <a:gd name="connsiteX2446" fmla="*/ 3366239 w 5237812"/>
              <a:gd name="connsiteY2446" fmla="*/ 4206959 h 5594752"/>
              <a:gd name="connsiteX2447" fmla="*/ 3367615 w 5237812"/>
              <a:gd name="connsiteY2447" fmla="*/ 4254371 h 5594752"/>
              <a:gd name="connsiteX2448" fmla="*/ 3360477 w 5237812"/>
              <a:gd name="connsiteY2448" fmla="*/ 4260162 h 5594752"/>
              <a:gd name="connsiteX2449" fmla="*/ 3340896 w 5237812"/>
              <a:gd name="connsiteY2449" fmla="*/ 3816809 h 5594752"/>
              <a:gd name="connsiteX2450" fmla="*/ 3326142 w 5237812"/>
              <a:gd name="connsiteY2450" fmla="*/ 3772361 h 5594752"/>
              <a:gd name="connsiteX2451" fmla="*/ 3339458 w 5237812"/>
              <a:gd name="connsiteY2451" fmla="*/ 4047989 h 5594752"/>
              <a:gd name="connsiteX2452" fmla="*/ 3352936 w 5237812"/>
              <a:gd name="connsiteY2452" fmla="*/ 4305338 h 5594752"/>
              <a:gd name="connsiteX2453" fmla="*/ 3341087 w 5237812"/>
              <a:gd name="connsiteY2453" fmla="*/ 4251826 h 5594752"/>
              <a:gd name="connsiteX2454" fmla="*/ 3329816 w 5237812"/>
              <a:gd name="connsiteY2454" fmla="*/ 4023459 h 5594752"/>
              <a:gd name="connsiteX2455" fmla="*/ 3305850 w 5237812"/>
              <a:gd name="connsiteY2455" fmla="*/ 3680719 h 5594752"/>
              <a:gd name="connsiteX2456" fmla="*/ 3283148 w 5237812"/>
              <a:gd name="connsiteY2456" fmla="*/ 3369189 h 5594752"/>
              <a:gd name="connsiteX2457" fmla="*/ 3273002 w 5237812"/>
              <a:gd name="connsiteY2457" fmla="*/ 3305359 h 5594752"/>
              <a:gd name="connsiteX2458" fmla="*/ 3271008 w 5237812"/>
              <a:gd name="connsiteY2458" fmla="*/ 3320415 h 5594752"/>
              <a:gd name="connsiteX2459" fmla="*/ 3263151 w 5237812"/>
              <a:gd name="connsiteY2459" fmla="*/ 3367743 h 5594752"/>
              <a:gd name="connsiteX2460" fmla="*/ 3263809 w 5237812"/>
              <a:gd name="connsiteY2460" fmla="*/ 3370786 h 5594752"/>
              <a:gd name="connsiteX2461" fmla="*/ 3274299 w 5237812"/>
              <a:gd name="connsiteY2461" fmla="*/ 3440004 h 5594752"/>
              <a:gd name="connsiteX2462" fmla="*/ 3289986 w 5237812"/>
              <a:gd name="connsiteY2462" fmla="*/ 3628096 h 5594752"/>
              <a:gd name="connsiteX2463" fmla="*/ 3285112 w 5237812"/>
              <a:gd name="connsiteY2463" fmla="*/ 3685311 h 5594752"/>
              <a:gd name="connsiteX2464" fmla="*/ 3306145 w 5237812"/>
              <a:gd name="connsiteY2464" fmla="*/ 3976775 h 5594752"/>
              <a:gd name="connsiteX2465" fmla="*/ 3297526 w 5237812"/>
              <a:gd name="connsiteY2465" fmla="*/ 4074115 h 5594752"/>
              <a:gd name="connsiteX2466" fmla="*/ 3288075 w 5237812"/>
              <a:gd name="connsiteY2466" fmla="*/ 3993407 h 5594752"/>
              <a:gd name="connsiteX2467" fmla="*/ 3276464 w 5237812"/>
              <a:gd name="connsiteY2467" fmla="*/ 3722313 h 5594752"/>
              <a:gd name="connsiteX2468" fmla="*/ 3268962 w 5237812"/>
              <a:gd name="connsiteY2468" fmla="*/ 3645636 h 5594752"/>
              <a:gd name="connsiteX2469" fmla="*/ 3268121 w 5237812"/>
              <a:gd name="connsiteY2469" fmla="*/ 3651295 h 5594752"/>
              <a:gd name="connsiteX2470" fmla="*/ 3266840 w 5237812"/>
              <a:gd name="connsiteY2470" fmla="*/ 3655272 h 5594752"/>
              <a:gd name="connsiteX2471" fmla="*/ 3264081 w 5237812"/>
              <a:gd name="connsiteY2471" fmla="*/ 3664548 h 5594752"/>
              <a:gd name="connsiteX2472" fmla="*/ 3261926 w 5237812"/>
              <a:gd name="connsiteY2472" fmla="*/ 3688263 h 5594752"/>
              <a:gd name="connsiteX2473" fmla="*/ 3258286 w 5237812"/>
              <a:gd name="connsiteY2473" fmla="*/ 3691697 h 5594752"/>
              <a:gd name="connsiteX2474" fmla="*/ 3258262 w 5237812"/>
              <a:gd name="connsiteY2474" fmla="*/ 3694832 h 5594752"/>
              <a:gd name="connsiteX2475" fmla="*/ 3253700 w 5237812"/>
              <a:gd name="connsiteY2475" fmla="*/ 3703256 h 5594752"/>
              <a:gd name="connsiteX2476" fmla="*/ 3262733 w 5237812"/>
              <a:gd name="connsiteY2476" fmla="*/ 3581986 h 5594752"/>
              <a:gd name="connsiteX2477" fmla="*/ 3256950 w 5237812"/>
              <a:gd name="connsiteY2477" fmla="*/ 3522876 h 5594752"/>
              <a:gd name="connsiteX2478" fmla="*/ 3248549 w 5237812"/>
              <a:gd name="connsiteY2478" fmla="*/ 3455701 h 5594752"/>
              <a:gd name="connsiteX2479" fmla="*/ 3238726 w 5237812"/>
              <a:gd name="connsiteY2479" fmla="*/ 3514865 h 5594752"/>
              <a:gd name="connsiteX2480" fmla="*/ 3238646 w 5237812"/>
              <a:gd name="connsiteY2480" fmla="*/ 3515323 h 5594752"/>
              <a:gd name="connsiteX2481" fmla="*/ 3241377 w 5237812"/>
              <a:gd name="connsiteY2481" fmla="*/ 3552374 h 5594752"/>
              <a:gd name="connsiteX2482" fmla="*/ 3244809 w 5237812"/>
              <a:gd name="connsiteY2482" fmla="*/ 3620557 h 5594752"/>
              <a:gd name="connsiteX2483" fmla="*/ 3235139 w 5237812"/>
              <a:gd name="connsiteY2483" fmla="*/ 3535688 h 5594752"/>
              <a:gd name="connsiteX2484" fmla="*/ 3235119 w 5237812"/>
              <a:gd name="connsiteY2484" fmla="*/ 3535420 h 5594752"/>
              <a:gd name="connsiteX2485" fmla="*/ 3226004 w 5237812"/>
              <a:gd name="connsiteY2485" fmla="*/ 3587356 h 5594752"/>
              <a:gd name="connsiteX2486" fmla="*/ 3227123 w 5237812"/>
              <a:gd name="connsiteY2486" fmla="*/ 3600648 h 5594752"/>
              <a:gd name="connsiteX2487" fmla="*/ 3236167 w 5237812"/>
              <a:gd name="connsiteY2487" fmla="*/ 3709941 h 5594752"/>
              <a:gd name="connsiteX2488" fmla="*/ 3250030 w 5237812"/>
              <a:gd name="connsiteY2488" fmla="*/ 3647808 h 5594752"/>
              <a:gd name="connsiteX2489" fmla="*/ 3250723 w 5237812"/>
              <a:gd name="connsiteY2489" fmla="*/ 3644132 h 5594752"/>
              <a:gd name="connsiteX2490" fmla="*/ 3240966 w 5237812"/>
              <a:gd name="connsiteY2490" fmla="*/ 3767929 h 5594752"/>
              <a:gd name="connsiteX2491" fmla="*/ 3244913 w 5237812"/>
              <a:gd name="connsiteY2491" fmla="*/ 3815616 h 5594752"/>
              <a:gd name="connsiteX2492" fmla="*/ 3249183 w 5237812"/>
              <a:gd name="connsiteY2492" fmla="*/ 3763889 h 5594752"/>
              <a:gd name="connsiteX2493" fmla="*/ 3253593 w 5237812"/>
              <a:gd name="connsiteY2493" fmla="*/ 3704690 h 5594752"/>
              <a:gd name="connsiteX2494" fmla="*/ 3254833 w 5237812"/>
              <a:gd name="connsiteY2494" fmla="*/ 3708694 h 5594752"/>
              <a:gd name="connsiteX2495" fmla="*/ 3260517 w 5237812"/>
              <a:gd name="connsiteY2495" fmla="*/ 3703774 h 5594752"/>
              <a:gd name="connsiteX2496" fmla="*/ 3248851 w 5237812"/>
              <a:gd name="connsiteY2496" fmla="*/ 3832146 h 5594752"/>
              <a:gd name="connsiteX2497" fmla="*/ 3247535 w 5237812"/>
              <a:gd name="connsiteY2497" fmla="*/ 3854880 h 5594752"/>
              <a:gd name="connsiteX2498" fmla="*/ 3259223 w 5237812"/>
              <a:gd name="connsiteY2498" fmla="*/ 4031120 h 5594752"/>
              <a:gd name="connsiteX2499" fmla="*/ 3267147 w 5237812"/>
              <a:gd name="connsiteY2499" fmla="*/ 4250655 h 5594752"/>
              <a:gd name="connsiteX2500" fmla="*/ 3254528 w 5237812"/>
              <a:gd name="connsiteY2500" fmla="*/ 4231697 h 5594752"/>
              <a:gd name="connsiteX2501" fmla="*/ 3250572 w 5237812"/>
              <a:gd name="connsiteY2501" fmla="*/ 4058549 h 5594752"/>
              <a:gd name="connsiteX2502" fmla="*/ 3244043 w 5237812"/>
              <a:gd name="connsiteY2502" fmla="*/ 3935629 h 5594752"/>
              <a:gd name="connsiteX2503" fmla="*/ 3243455 w 5237812"/>
              <a:gd name="connsiteY2503" fmla="*/ 3925387 h 5594752"/>
              <a:gd name="connsiteX2504" fmla="*/ 3234554 w 5237812"/>
              <a:gd name="connsiteY2504" fmla="*/ 4079177 h 5594752"/>
              <a:gd name="connsiteX2505" fmla="*/ 3227720 w 5237812"/>
              <a:gd name="connsiteY2505" fmla="*/ 4173431 h 5594752"/>
              <a:gd name="connsiteX2506" fmla="*/ 3233087 w 5237812"/>
              <a:gd name="connsiteY2506" fmla="*/ 4240338 h 5594752"/>
              <a:gd name="connsiteX2507" fmla="*/ 3235746 w 5237812"/>
              <a:gd name="connsiteY2507" fmla="*/ 4305325 h 5594752"/>
              <a:gd name="connsiteX2508" fmla="*/ 3224474 w 5237812"/>
              <a:gd name="connsiteY2508" fmla="*/ 4273437 h 5594752"/>
              <a:gd name="connsiteX2509" fmla="*/ 3222158 w 5237812"/>
              <a:gd name="connsiteY2509" fmla="*/ 4233004 h 5594752"/>
              <a:gd name="connsiteX2510" fmla="*/ 3217229 w 5237812"/>
              <a:gd name="connsiteY2510" fmla="*/ 4277473 h 5594752"/>
              <a:gd name="connsiteX2511" fmla="*/ 3217556 w 5237812"/>
              <a:gd name="connsiteY2511" fmla="*/ 4283391 h 5594752"/>
              <a:gd name="connsiteX2512" fmla="*/ 3223792 w 5237812"/>
              <a:gd name="connsiteY2512" fmla="*/ 4390774 h 5594752"/>
              <a:gd name="connsiteX2513" fmla="*/ 3209513 w 5237812"/>
              <a:gd name="connsiteY2513" fmla="*/ 4402356 h 5594752"/>
              <a:gd name="connsiteX2514" fmla="*/ 3212773 w 5237812"/>
              <a:gd name="connsiteY2514" fmla="*/ 4515310 h 5594752"/>
              <a:gd name="connsiteX2515" fmla="*/ 3214356 w 5237812"/>
              <a:gd name="connsiteY2515" fmla="*/ 4621883 h 5594752"/>
              <a:gd name="connsiteX2516" fmla="*/ 3216550 w 5237812"/>
              <a:gd name="connsiteY2516" fmla="*/ 4706249 h 5594752"/>
              <a:gd name="connsiteX2517" fmla="*/ 3212845 w 5237812"/>
              <a:gd name="connsiteY2517" fmla="*/ 4685881 h 5594752"/>
              <a:gd name="connsiteX2518" fmla="*/ 3191914 w 5237812"/>
              <a:gd name="connsiteY2518" fmla="*/ 4596573 h 5594752"/>
              <a:gd name="connsiteX2519" fmla="*/ 3210577 w 5237812"/>
              <a:gd name="connsiteY2519" fmla="*/ 4710100 h 5594752"/>
              <a:gd name="connsiteX2520" fmla="*/ 3186211 w 5237812"/>
              <a:gd name="connsiteY2520" fmla="*/ 4701816 h 5594752"/>
              <a:gd name="connsiteX2521" fmla="*/ 3189561 w 5237812"/>
              <a:gd name="connsiteY2521" fmla="*/ 4735614 h 5594752"/>
              <a:gd name="connsiteX2522" fmla="*/ 3187025 w 5237812"/>
              <a:gd name="connsiteY2522" fmla="*/ 4764037 h 5594752"/>
              <a:gd name="connsiteX2523" fmla="*/ 3182346 w 5237812"/>
              <a:gd name="connsiteY2523" fmla="*/ 4758063 h 5594752"/>
              <a:gd name="connsiteX2524" fmla="*/ 3183340 w 5237812"/>
              <a:gd name="connsiteY2524" fmla="*/ 4736034 h 5594752"/>
              <a:gd name="connsiteX2525" fmla="*/ 3180378 w 5237812"/>
              <a:gd name="connsiteY2525" fmla="*/ 4704927 h 5594752"/>
              <a:gd name="connsiteX2526" fmla="*/ 3170573 w 5237812"/>
              <a:gd name="connsiteY2526" fmla="*/ 4698678 h 5594752"/>
              <a:gd name="connsiteX2527" fmla="*/ 3164598 w 5237812"/>
              <a:gd name="connsiteY2527" fmla="*/ 4583463 h 5594752"/>
              <a:gd name="connsiteX2528" fmla="*/ 3164166 w 5237812"/>
              <a:gd name="connsiteY2528" fmla="*/ 4572648 h 5594752"/>
              <a:gd name="connsiteX2529" fmla="*/ 3157987 w 5237812"/>
              <a:gd name="connsiteY2529" fmla="*/ 4625304 h 5594752"/>
              <a:gd name="connsiteX2530" fmla="*/ 3158501 w 5237812"/>
              <a:gd name="connsiteY2530" fmla="*/ 4652133 h 5594752"/>
              <a:gd name="connsiteX2531" fmla="*/ 3159025 w 5237812"/>
              <a:gd name="connsiteY2531" fmla="*/ 4668934 h 5594752"/>
              <a:gd name="connsiteX2532" fmla="*/ 3157671 w 5237812"/>
              <a:gd name="connsiteY2532" fmla="*/ 4662392 h 5594752"/>
              <a:gd name="connsiteX2533" fmla="*/ 3155397 w 5237812"/>
              <a:gd name="connsiteY2533" fmla="*/ 4662426 h 5594752"/>
              <a:gd name="connsiteX2534" fmla="*/ 3153630 w 5237812"/>
              <a:gd name="connsiteY2534" fmla="*/ 4662435 h 5594752"/>
              <a:gd name="connsiteX2535" fmla="*/ 3144415 w 5237812"/>
              <a:gd name="connsiteY2535" fmla="*/ 4740972 h 5594752"/>
              <a:gd name="connsiteX2536" fmla="*/ 3144913 w 5237812"/>
              <a:gd name="connsiteY2536" fmla="*/ 4691654 h 5594752"/>
              <a:gd name="connsiteX2537" fmla="*/ 3144679 w 5237812"/>
              <a:gd name="connsiteY2537" fmla="*/ 4676471 h 5594752"/>
              <a:gd name="connsiteX2538" fmla="*/ 3145634 w 5237812"/>
              <a:gd name="connsiteY2538" fmla="*/ 4662380 h 5594752"/>
              <a:gd name="connsiteX2539" fmla="*/ 3141593 w 5237812"/>
              <a:gd name="connsiteY2539" fmla="*/ 4662298 h 5594752"/>
              <a:gd name="connsiteX2540" fmla="*/ 3137254 w 5237812"/>
              <a:gd name="connsiteY2540" fmla="*/ 4685844 h 5594752"/>
              <a:gd name="connsiteX2541" fmla="*/ 3113222 w 5237812"/>
              <a:gd name="connsiteY2541" fmla="*/ 4764710 h 5594752"/>
              <a:gd name="connsiteX2542" fmla="*/ 3114218 w 5237812"/>
              <a:gd name="connsiteY2542" fmla="*/ 4738090 h 5594752"/>
              <a:gd name="connsiteX2543" fmla="*/ 3105619 w 5237812"/>
              <a:gd name="connsiteY2543" fmla="*/ 4733335 h 5594752"/>
              <a:gd name="connsiteX2544" fmla="*/ 3095614 w 5237812"/>
              <a:gd name="connsiteY2544" fmla="*/ 4660620 h 5594752"/>
              <a:gd name="connsiteX2545" fmla="*/ 3066473 w 5237812"/>
              <a:gd name="connsiteY2545" fmla="*/ 4592618 h 5594752"/>
              <a:gd name="connsiteX2546" fmla="*/ 3076611 w 5237812"/>
              <a:gd name="connsiteY2546" fmla="*/ 4677295 h 5594752"/>
              <a:gd name="connsiteX2547" fmla="*/ 3103822 w 5237812"/>
              <a:gd name="connsiteY2547" fmla="*/ 4925233 h 5594752"/>
              <a:gd name="connsiteX2548" fmla="*/ 3105534 w 5237812"/>
              <a:gd name="connsiteY2548" fmla="*/ 5006569 h 5594752"/>
              <a:gd name="connsiteX2549" fmla="*/ 3085856 w 5237812"/>
              <a:gd name="connsiteY2549" fmla="*/ 4865793 h 5594752"/>
              <a:gd name="connsiteX2550" fmla="*/ 3058163 w 5237812"/>
              <a:gd name="connsiteY2550" fmla="*/ 4743824 h 5594752"/>
              <a:gd name="connsiteX2551" fmla="*/ 3050908 w 5237812"/>
              <a:gd name="connsiteY2551" fmla="*/ 4718880 h 5594752"/>
              <a:gd name="connsiteX2552" fmla="*/ 3049654 w 5237812"/>
              <a:gd name="connsiteY2552" fmla="*/ 4701244 h 5594752"/>
              <a:gd name="connsiteX2553" fmla="*/ 3046877 w 5237812"/>
              <a:gd name="connsiteY2553" fmla="*/ 4649473 h 5594752"/>
              <a:gd name="connsiteX2554" fmla="*/ 3046383 w 5237812"/>
              <a:gd name="connsiteY2554" fmla="*/ 4651421 h 5594752"/>
              <a:gd name="connsiteX2555" fmla="*/ 3032770 w 5237812"/>
              <a:gd name="connsiteY2555" fmla="*/ 4708953 h 5594752"/>
              <a:gd name="connsiteX2556" fmla="*/ 3015723 w 5237812"/>
              <a:gd name="connsiteY2556" fmla="*/ 4768276 h 5594752"/>
              <a:gd name="connsiteX2557" fmla="*/ 2998748 w 5237812"/>
              <a:gd name="connsiteY2557" fmla="*/ 4822903 h 5594752"/>
              <a:gd name="connsiteX2558" fmla="*/ 3015880 w 5237812"/>
              <a:gd name="connsiteY2558" fmla="*/ 4758097 h 5594752"/>
              <a:gd name="connsiteX2559" fmla="*/ 3020889 w 5237812"/>
              <a:gd name="connsiteY2559" fmla="*/ 4736151 h 5594752"/>
              <a:gd name="connsiteX2560" fmla="*/ 3011102 w 5237812"/>
              <a:gd name="connsiteY2560" fmla="*/ 4754153 h 5594752"/>
              <a:gd name="connsiteX2561" fmla="*/ 2968468 w 5237812"/>
              <a:gd name="connsiteY2561" fmla="*/ 4898001 h 5594752"/>
              <a:gd name="connsiteX2562" fmla="*/ 3003489 w 5237812"/>
              <a:gd name="connsiteY2562" fmla="*/ 4763376 h 5594752"/>
              <a:gd name="connsiteX2563" fmla="*/ 3004075 w 5237812"/>
              <a:gd name="connsiteY2563" fmla="*/ 4752934 h 5594752"/>
              <a:gd name="connsiteX2564" fmla="*/ 3001980 w 5237812"/>
              <a:gd name="connsiteY2564" fmla="*/ 4762131 h 5594752"/>
              <a:gd name="connsiteX2565" fmla="*/ 2979764 w 5237812"/>
              <a:gd name="connsiteY2565" fmla="*/ 4835911 h 5594752"/>
              <a:gd name="connsiteX2566" fmla="*/ 2964440 w 5237812"/>
              <a:gd name="connsiteY2566" fmla="*/ 4882887 h 5594752"/>
              <a:gd name="connsiteX2567" fmla="*/ 2964607 w 5237812"/>
              <a:gd name="connsiteY2567" fmla="*/ 4875804 h 5594752"/>
              <a:gd name="connsiteX2568" fmla="*/ 2964583 w 5237812"/>
              <a:gd name="connsiteY2568" fmla="*/ 4875493 h 5594752"/>
              <a:gd name="connsiteX2569" fmla="*/ 2965114 w 5237812"/>
              <a:gd name="connsiteY2569" fmla="*/ 4873379 h 5594752"/>
              <a:gd name="connsiteX2570" fmla="*/ 2974545 w 5237812"/>
              <a:gd name="connsiteY2570" fmla="*/ 4839929 h 5594752"/>
              <a:gd name="connsiteX2571" fmla="*/ 2964191 w 5237812"/>
              <a:gd name="connsiteY2571" fmla="*/ 4861692 h 5594752"/>
              <a:gd name="connsiteX2572" fmla="*/ 2963565 w 5237812"/>
              <a:gd name="connsiteY2572" fmla="*/ 4864098 h 5594752"/>
              <a:gd name="connsiteX2573" fmla="*/ 2960973 w 5237812"/>
              <a:gd name="connsiteY2573" fmla="*/ 4861505 h 5594752"/>
              <a:gd name="connsiteX2574" fmla="*/ 2959569 w 5237812"/>
              <a:gd name="connsiteY2574" fmla="*/ 4869732 h 5594752"/>
              <a:gd name="connsiteX2575" fmla="*/ 2959134 w 5237812"/>
              <a:gd name="connsiteY2575" fmla="*/ 4879769 h 5594752"/>
              <a:gd name="connsiteX2576" fmla="*/ 2956934 w 5237812"/>
              <a:gd name="connsiteY2576" fmla="*/ 4886363 h 5594752"/>
              <a:gd name="connsiteX2577" fmla="*/ 2959567 w 5237812"/>
              <a:gd name="connsiteY2577" fmla="*/ 4864219 h 5594752"/>
              <a:gd name="connsiteX2578" fmla="*/ 2996078 w 5237812"/>
              <a:gd name="connsiteY2578" fmla="*/ 4737522 h 5594752"/>
              <a:gd name="connsiteX2579" fmla="*/ 3006114 w 5237812"/>
              <a:gd name="connsiteY2579" fmla="*/ 4686949 h 5594752"/>
              <a:gd name="connsiteX2580" fmla="*/ 3003549 w 5237812"/>
              <a:gd name="connsiteY2580" fmla="*/ 4693642 h 5594752"/>
              <a:gd name="connsiteX2581" fmla="*/ 2973085 w 5237812"/>
              <a:gd name="connsiteY2581" fmla="*/ 4797135 h 5594752"/>
              <a:gd name="connsiteX2582" fmla="*/ 2961953 w 5237812"/>
              <a:gd name="connsiteY2582" fmla="*/ 4836231 h 5594752"/>
              <a:gd name="connsiteX2583" fmla="*/ 2965375 w 5237812"/>
              <a:gd name="connsiteY2583" fmla="*/ 4812622 h 5594752"/>
              <a:gd name="connsiteX2584" fmla="*/ 2996127 w 5237812"/>
              <a:gd name="connsiteY2584" fmla="*/ 4695974 h 5594752"/>
              <a:gd name="connsiteX2585" fmla="*/ 3002815 w 5237812"/>
              <a:gd name="connsiteY2585" fmla="*/ 4671802 h 5594752"/>
              <a:gd name="connsiteX2586" fmla="*/ 3004541 w 5237812"/>
              <a:gd name="connsiteY2586" fmla="*/ 4664173 h 5594752"/>
              <a:gd name="connsiteX2587" fmla="*/ 3002634 w 5237812"/>
              <a:gd name="connsiteY2587" fmla="*/ 4656676 h 5594752"/>
              <a:gd name="connsiteX2588" fmla="*/ 3000067 w 5237812"/>
              <a:gd name="connsiteY2588" fmla="*/ 4667639 h 5594752"/>
              <a:gd name="connsiteX2589" fmla="*/ 2997532 w 5237812"/>
              <a:gd name="connsiteY2589" fmla="*/ 4681978 h 5594752"/>
              <a:gd name="connsiteX2590" fmla="*/ 2986419 w 5237812"/>
              <a:gd name="connsiteY2590" fmla="*/ 4714393 h 5594752"/>
              <a:gd name="connsiteX2591" fmla="*/ 3000482 w 5237812"/>
              <a:gd name="connsiteY2591" fmla="*/ 4655867 h 5594752"/>
              <a:gd name="connsiteX2592" fmla="*/ 3000718 w 5237812"/>
              <a:gd name="connsiteY2592" fmla="*/ 4649142 h 5594752"/>
              <a:gd name="connsiteX2593" fmla="*/ 2997652 w 5237812"/>
              <a:gd name="connsiteY2593" fmla="*/ 4637090 h 5594752"/>
              <a:gd name="connsiteX2594" fmla="*/ 2995918 w 5237812"/>
              <a:gd name="connsiteY2594" fmla="*/ 4629921 h 5594752"/>
              <a:gd name="connsiteX2595" fmla="*/ 2991432 w 5237812"/>
              <a:gd name="connsiteY2595" fmla="*/ 4648263 h 5594752"/>
              <a:gd name="connsiteX2596" fmla="*/ 2980334 w 5237812"/>
              <a:gd name="connsiteY2596" fmla="*/ 4685919 h 5594752"/>
              <a:gd name="connsiteX2597" fmla="*/ 2980388 w 5237812"/>
              <a:gd name="connsiteY2597" fmla="*/ 4687143 h 5594752"/>
              <a:gd name="connsiteX2598" fmla="*/ 2977008 w 5237812"/>
              <a:gd name="connsiteY2598" fmla="*/ 4709743 h 5594752"/>
              <a:gd name="connsiteX2599" fmla="*/ 2973617 w 5237812"/>
              <a:gd name="connsiteY2599" fmla="*/ 4708713 h 5594752"/>
              <a:gd name="connsiteX2600" fmla="*/ 2971183 w 5237812"/>
              <a:gd name="connsiteY2600" fmla="*/ 4716971 h 5594752"/>
              <a:gd name="connsiteX2601" fmla="*/ 2972807 w 5237812"/>
              <a:gd name="connsiteY2601" fmla="*/ 4708466 h 5594752"/>
              <a:gd name="connsiteX2602" fmla="*/ 2967933 w 5237812"/>
              <a:gd name="connsiteY2602" fmla="*/ 4706986 h 5594752"/>
              <a:gd name="connsiteX2603" fmla="*/ 2963824 w 5237812"/>
              <a:gd name="connsiteY2603" fmla="*/ 4704368 h 5594752"/>
              <a:gd name="connsiteX2604" fmla="*/ 2958965 w 5237812"/>
              <a:gd name="connsiteY2604" fmla="*/ 4722040 h 5594752"/>
              <a:gd name="connsiteX2605" fmla="*/ 2953789 w 5237812"/>
              <a:gd name="connsiteY2605" fmla="*/ 4735089 h 5594752"/>
              <a:gd name="connsiteX2606" fmla="*/ 2952000 w 5237812"/>
              <a:gd name="connsiteY2606" fmla="*/ 4753788 h 5594752"/>
              <a:gd name="connsiteX2607" fmla="*/ 2947837 w 5237812"/>
              <a:gd name="connsiteY2607" fmla="*/ 4741675 h 5594752"/>
              <a:gd name="connsiteX2608" fmla="*/ 2946566 w 5237812"/>
              <a:gd name="connsiteY2608" fmla="*/ 4717888 h 5594752"/>
              <a:gd name="connsiteX2609" fmla="*/ 2943224 w 5237812"/>
              <a:gd name="connsiteY2609" fmla="*/ 4731295 h 5594752"/>
              <a:gd name="connsiteX2610" fmla="*/ 2941373 w 5237812"/>
              <a:gd name="connsiteY2610" fmla="*/ 4716471 h 5594752"/>
              <a:gd name="connsiteX2611" fmla="*/ 2935662 w 5237812"/>
              <a:gd name="connsiteY2611" fmla="*/ 4738137 h 5594752"/>
              <a:gd name="connsiteX2612" fmla="*/ 2935668 w 5237812"/>
              <a:gd name="connsiteY2612" fmla="*/ 4759619 h 5594752"/>
              <a:gd name="connsiteX2613" fmla="*/ 2931760 w 5237812"/>
              <a:gd name="connsiteY2613" fmla="*/ 4773948 h 5594752"/>
              <a:gd name="connsiteX2614" fmla="*/ 2931295 w 5237812"/>
              <a:gd name="connsiteY2614" fmla="*/ 4775678 h 5594752"/>
              <a:gd name="connsiteX2615" fmla="*/ 2930777 w 5237812"/>
              <a:gd name="connsiteY2615" fmla="*/ 4767081 h 5594752"/>
              <a:gd name="connsiteX2616" fmla="*/ 2929955 w 5237812"/>
              <a:gd name="connsiteY2616" fmla="*/ 4733087 h 5594752"/>
              <a:gd name="connsiteX2617" fmla="*/ 2929988 w 5237812"/>
              <a:gd name="connsiteY2617" fmla="*/ 4732228 h 5594752"/>
              <a:gd name="connsiteX2618" fmla="*/ 2925549 w 5237812"/>
              <a:gd name="connsiteY2618" fmla="*/ 4720304 h 5594752"/>
              <a:gd name="connsiteX2619" fmla="*/ 2924713 w 5237812"/>
              <a:gd name="connsiteY2619" fmla="*/ 4706452 h 5594752"/>
              <a:gd name="connsiteX2620" fmla="*/ 2924568 w 5237812"/>
              <a:gd name="connsiteY2620" fmla="*/ 4709061 h 5594752"/>
              <a:gd name="connsiteX2621" fmla="*/ 2924590 w 5237812"/>
              <a:gd name="connsiteY2621" fmla="*/ 4714849 h 5594752"/>
              <a:gd name="connsiteX2622" fmla="*/ 2919482 w 5237812"/>
              <a:gd name="connsiteY2622" fmla="*/ 4727794 h 5594752"/>
              <a:gd name="connsiteX2623" fmla="*/ 2921507 w 5237812"/>
              <a:gd name="connsiteY2623" fmla="*/ 4742176 h 5594752"/>
              <a:gd name="connsiteX2624" fmla="*/ 2919799 w 5237812"/>
              <a:gd name="connsiteY2624" fmla="*/ 4744930 h 5594752"/>
              <a:gd name="connsiteX2625" fmla="*/ 2919806 w 5237812"/>
              <a:gd name="connsiteY2625" fmla="*/ 4745084 h 5594752"/>
              <a:gd name="connsiteX2626" fmla="*/ 2930902 w 5237812"/>
              <a:gd name="connsiteY2626" fmla="*/ 4956640 h 5594752"/>
              <a:gd name="connsiteX2627" fmla="*/ 2914898 w 5237812"/>
              <a:gd name="connsiteY2627" fmla="*/ 4893587 h 5594752"/>
              <a:gd name="connsiteX2628" fmla="*/ 2910491 w 5237812"/>
              <a:gd name="connsiteY2628" fmla="*/ 4859859 h 5594752"/>
              <a:gd name="connsiteX2629" fmla="*/ 2907193 w 5237812"/>
              <a:gd name="connsiteY2629" fmla="*/ 4834241 h 5594752"/>
              <a:gd name="connsiteX2630" fmla="*/ 2906017 w 5237812"/>
              <a:gd name="connsiteY2630" fmla="*/ 4833304 h 5594752"/>
              <a:gd name="connsiteX2631" fmla="*/ 2904731 w 5237812"/>
              <a:gd name="connsiteY2631" fmla="*/ 4829192 h 5594752"/>
              <a:gd name="connsiteX2632" fmla="*/ 2905305 w 5237812"/>
              <a:gd name="connsiteY2632" fmla="*/ 4828614 h 5594752"/>
              <a:gd name="connsiteX2633" fmla="*/ 2906682 w 5237812"/>
              <a:gd name="connsiteY2633" fmla="*/ 4830556 h 5594752"/>
              <a:gd name="connsiteX2634" fmla="*/ 2902899 w 5237812"/>
              <a:gd name="connsiteY2634" fmla="*/ 4804056 h 5594752"/>
              <a:gd name="connsiteX2635" fmla="*/ 2899356 w 5237812"/>
              <a:gd name="connsiteY2635" fmla="*/ 4783065 h 5594752"/>
              <a:gd name="connsiteX2636" fmla="*/ 2899151 w 5237812"/>
              <a:gd name="connsiteY2636" fmla="*/ 4786313 h 5594752"/>
              <a:gd name="connsiteX2637" fmla="*/ 2897951 w 5237812"/>
              <a:gd name="connsiteY2637" fmla="*/ 4799028 h 5594752"/>
              <a:gd name="connsiteX2638" fmla="*/ 2897953 w 5237812"/>
              <a:gd name="connsiteY2638" fmla="*/ 4799056 h 5594752"/>
              <a:gd name="connsiteX2639" fmla="*/ 2897947 w 5237812"/>
              <a:gd name="connsiteY2639" fmla="*/ 4799075 h 5594752"/>
              <a:gd name="connsiteX2640" fmla="*/ 2893690 w 5237812"/>
              <a:gd name="connsiteY2640" fmla="*/ 4844221 h 5594752"/>
              <a:gd name="connsiteX2641" fmla="*/ 2889052 w 5237812"/>
              <a:gd name="connsiteY2641" fmla="*/ 4890667 h 5594752"/>
              <a:gd name="connsiteX2642" fmla="*/ 2883491 w 5237812"/>
              <a:gd name="connsiteY2642" fmla="*/ 4883686 h 5594752"/>
              <a:gd name="connsiteX2643" fmla="*/ 2883548 w 5237812"/>
              <a:gd name="connsiteY2643" fmla="*/ 4892228 h 5594752"/>
              <a:gd name="connsiteX2644" fmla="*/ 2882186 w 5237812"/>
              <a:gd name="connsiteY2644" fmla="*/ 4894445 h 5594752"/>
              <a:gd name="connsiteX2645" fmla="*/ 2878866 w 5237812"/>
              <a:gd name="connsiteY2645" fmla="*/ 4901152 h 5594752"/>
              <a:gd name="connsiteX2646" fmla="*/ 2878597 w 5237812"/>
              <a:gd name="connsiteY2646" fmla="*/ 4894208 h 5594752"/>
              <a:gd name="connsiteX2647" fmla="*/ 2874679 w 5237812"/>
              <a:gd name="connsiteY2647" fmla="*/ 4790002 h 5594752"/>
              <a:gd name="connsiteX2648" fmla="*/ 2874626 w 5237812"/>
              <a:gd name="connsiteY2648" fmla="*/ 4788111 h 5594752"/>
              <a:gd name="connsiteX2649" fmla="*/ 2861558 w 5237812"/>
              <a:gd name="connsiteY2649" fmla="*/ 4754338 h 5594752"/>
              <a:gd name="connsiteX2650" fmla="*/ 2857210 w 5237812"/>
              <a:gd name="connsiteY2650" fmla="*/ 4734498 h 5594752"/>
              <a:gd name="connsiteX2651" fmla="*/ 2857217 w 5237812"/>
              <a:gd name="connsiteY2651" fmla="*/ 4739548 h 5594752"/>
              <a:gd name="connsiteX2652" fmla="*/ 2857153 w 5237812"/>
              <a:gd name="connsiteY2652" fmla="*/ 4752260 h 5594752"/>
              <a:gd name="connsiteX2653" fmla="*/ 2852187 w 5237812"/>
              <a:gd name="connsiteY2653" fmla="*/ 4796688 h 5594752"/>
              <a:gd name="connsiteX2654" fmla="*/ 2846478 w 5237812"/>
              <a:gd name="connsiteY2654" fmla="*/ 4804996 h 5594752"/>
              <a:gd name="connsiteX2655" fmla="*/ 2846880 w 5237812"/>
              <a:gd name="connsiteY2655" fmla="*/ 4854304 h 5594752"/>
              <a:gd name="connsiteX2656" fmla="*/ 2842335 w 5237812"/>
              <a:gd name="connsiteY2656" fmla="*/ 4841176 h 5594752"/>
              <a:gd name="connsiteX2657" fmla="*/ 2843360 w 5237812"/>
              <a:gd name="connsiteY2657" fmla="*/ 4841858 h 5594752"/>
              <a:gd name="connsiteX2658" fmla="*/ 2843650 w 5237812"/>
              <a:gd name="connsiteY2658" fmla="*/ 4844006 h 5594752"/>
              <a:gd name="connsiteX2659" fmla="*/ 2844019 w 5237812"/>
              <a:gd name="connsiteY2659" fmla="*/ 4842297 h 5594752"/>
              <a:gd name="connsiteX2660" fmla="*/ 2843360 w 5237812"/>
              <a:gd name="connsiteY2660" fmla="*/ 4841858 h 5594752"/>
              <a:gd name="connsiteX2661" fmla="*/ 2842828 w 5237812"/>
              <a:gd name="connsiteY2661" fmla="*/ 4837910 h 5594752"/>
              <a:gd name="connsiteX2662" fmla="*/ 2843216 w 5237812"/>
              <a:gd name="connsiteY2662" fmla="*/ 4835347 h 5594752"/>
              <a:gd name="connsiteX2663" fmla="*/ 2842939 w 5237812"/>
              <a:gd name="connsiteY2663" fmla="*/ 4832455 h 5594752"/>
              <a:gd name="connsiteX2664" fmla="*/ 2836037 w 5237812"/>
              <a:gd name="connsiteY2664" fmla="*/ 4824272 h 5594752"/>
              <a:gd name="connsiteX2665" fmla="*/ 2834720 w 5237812"/>
              <a:gd name="connsiteY2665" fmla="*/ 4800137 h 5594752"/>
              <a:gd name="connsiteX2666" fmla="*/ 2834848 w 5237812"/>
              <a:gd name="connsiteY2666" fmla="*/ 4785298 h 5594752"/>
              <a:gd name="connsiteX2667" fmla="*/ 2829934 w 5237812"/>
              <a:gd name="connsiteY2667" fmla="*/ 4791498 h 5594752"/>
              <a:gd name="connsiteX2668" fmla="*/ 2823840 w 5237812"/>
              <a:gd name="connsiteY2668" fmla="*/ 4799160 h 5594752"/>
              <a:gd name="connsiteX2669" fmla="*/ 2823278 w 5237812"/>
              <a:gd name="connsiteY2669" fmla="*/ 4800455 h 5594752"/>
              <a:gd name="connsiteX2670" fmla="*/ 2822223 w 5237812"/>
              <a:gd name="connsiteY2670" fmla="*/ 4844010 h 5594752"/>
              <a:gd name="connsiteX2671" fmla="*/ 2824082 w 5237812"/>
              <a:gd name="connsiteY2671" fmla="*/ 4915071 h 5594752"/>
              <a:gd name="connsiteX2672" fmla="*/ 2822052 w 5237812"/>
              <a:gd name="connsiteY2672" fmla="*/ 4919654 h 5594752"/>
              <a:gd name="connsiteX2673" fmla="*/ 2817946 w 5237812"/>
              <a:gd name="connsiteY2673" fmla="*/ 4930659 h 5594752"/>
              <a:gd name="connsiteX2674" fmla="*/ 2815850 w 5237812"/>
              <a:gd name="connsiteY2674" fmla="*/ 4908307 h 5594752"/>
              <a:gd name="connsiteX2675" fmla="*/ 2814662 w 5237812"/>
              <a:gd name="connsiteY2675" fmla="*/ 4929954 h 5594752"/>
              <a:gd name="connsiteX2676" fmla="*/ 2809584 w 5237812"/>
              <a:gd name="connsiteY2676" fmla="*/ 4928613 h 5594752"/>
              <a:gd name="connsiteX2677" fmla="*/ 2811832 w 5237812"/>
              <a:gd name="connsiteY2677" fmla="*/ 4925889 h 5594752"/>
              <a:gd name="connsiteX2678" fmla="*/ 2809584 w 5237812"/>
              <a:gd name="connsiteY2678" fmla="*/ 4928613 h 5594752"/>
              <a:gd name="connsiteX2679" fmla="*/ 2807487 w 5237812"/>
              <a:gd name="connsiteY2679" fmla="*/ 4935839 h 5594752"/>
              <a:gd name="connsiteX2680" fmla="*/ 2806122 w 5237812"/>
              <a:gd name="connsiteY2680" fmla="*/ 4914787 h 5594752"/>
              <a:gd name="connsiteX2681" fmla="*/ 2806719 w 5237812"/>
              <a:gd name="connsiteY2681" fmla="*/ 4908240 h 5594752"/>
              <a:gd name="connsiteX2682" fmla="*/ 2807737 w 5237812"/>
              <a:gd name="connsiteY2682" fmla="*/ 4905239 h 5594752"/>
              <a:gd name="connsiteX2683" fmla="*/ 2805532 w 5237812"/>
              <a:gd name="connsiteY2683" fmla="*/ 4905717 h 5594752"/>
              <a:gd name="connsiteX2684" fmla="*/ 2803705 w 5237812"/>
              <a:gd name="connsiteY2684" fmla="*/ 4877550 h 5594752"/>
              <a:gd name="connsiteX2685" fmla="*/ 2805649 w 5237812"/>
              <a:gd name="connsiteY2685" fmla="*/ 4869328 h 5594752"/>
              <a:gd name="connsiteX2686" fmla="*/ 2806152 w 5237812"/>
              <a:gd name="connsiteY2686" fmla="*/ 4867537 h 5594752"/>
              <a:gd name="connsiteX2687" fmla="*/ 2797648 w 5237812"/>
              <a:gd name="connsiteY2687" fmla="*/ 4873838 h 5594752"/>
              <a:gd name="connsiteX2688" fmla="*/ 2796279 w 5237812"/>
              <a:gd name="connsiteY2688" fmla="*/ 4874998 h 5594752"/>
              <a:gd name="connsiteX2689" fmla="*/ 2795516 w 5237812"/>
              <a:gd name="connsiteY2689" fmla="*/ 4873265 h 5594752"/>
              <a:gd name="connsiteX2690" fmla="*/ 2783005 w 5237812"/>
              <a:gd name="connsiteY2690" fmla="*/ 4845948 h 5594752"/>
              <a:gd name="connsiteX2691" fmla="*/ 2780264 w 5237812"/>
              <a:gd name="connsiteY2691" fmla="*/ 4840691 h 5594752"/>
              <a:gd name="connsiteX2692" fmla="*/ 2781467 w 5237812"/>
              <a:gd name="connsiteY2692" fmla="*/ 4819641 h 5594752"/>
              <a:gd name="connsiteX2693" fmla="*/ 2779646 w 5237812"/>
              <a:gd name="connsiteY2693" fmla="*/ 4795808 h 5594752"/>
              <a:gd name="connsiteX2694" fmla="*/ 2775206 w 5237812"/>
              <a:gd name="connsiteY2694" fmla="*/ 4811380 h 5594752"/>
              <a:gd name="connsiteX2695" fmla="*/ 2776980 w 5237812"/>
              <a:gd name="connsiteY2695" fmla="*/ 4794497 h 5594752"/>
              <a:gd name="connsiteX2696" fmla="*/ 2777246 w 5237812"/>
              <a:gd name="connsiteY2696" fmla="*/ 4791976 h 5594752"/>
              <a:gd name="connsiteX2697" fmla="*/ 2780069 w 5237812"/>
              <a:gd name="connsiteY2697" fmla="*/ 4766037 h 5594752"/>
              <a:gd name="connsiteX2698" fmla="*/ 2780330 w 5237812"/>
              <a:gd name="connsiteY2698" fmla="*/ 4752987 h 5594752"/>
              <a:gd name="connsiteX2699" fmla="*/ 2775764 w 5237812"/>
              <a:gd name="connsiteY2699" fmla="*/ 4735680 h 5594752"/>
              <a:gd name="connsiteX2700" fmla="*/ 2774859 w 5237812"/>
              <a:gd name="connsiteY2700" fmla="*/ 4737976 h 5594752"/>
              <a:gd name="connsiteX2701" fmla="*/ 2775023 w 5237812"/>
              <a:gd name="connsiteY2701" fmla="*/ 4741603 h 5594752"/>
              <a:gd name="connsiteX2702" fmla="*/ 2777187 w 5237812"/>
              <a:gd name="connsiteY2702" fmla="*/ 4766272 h 5594752"/>
              <a:gd name="connsiteX2703" fmla="*/ 2767767 w 5237812"/>
              <a:gd name="connsiteY2703" fmla="*/ 4757695 h 5594752"/>
              <a:gd name="connsiteX2704" fmla="*/ 2759224 w 5237812"/>
              <a:gd name="connsiteY2704" fmla="*/ 4707706 h 5594752"/>
              <a:gd name="connsiteX2705" fmla="*/ 2757991 w 5237812"/>
              <a:gd name="connsiteY2705" fmla="*/ 4702333 h 5594752"/>
              <a:gd name="connsiteX2706" fmla="*/ 2756643 w 5237812"/>
              <a:gd name="connsiteY2706" fmla="*/ 4706566 h 5594752"/>
              <a:gd name="connsiteX2707" fmla="*/ 2754348 w 5237812"/>
              <a:gd name="connsiteY2707" fmla="*/ 4717809 h 5594752"/>
              <a:gd name="connsiteX2708" fmla="*/ 2751635 w 5237812"/>
              <a:gd name="connsiteY2708" fmla="*/ 4745873 h 5594752"/>
              <a:gd name="connsiteX2709" fmla="*/ 2748464 w 5237812"/>
              <a:gd name="connsiteY2709" fmla="*/ 4776672 h 5594752"/>
              <a:gd name="connsiteX2710" fmla="*/ 2748213 w 5237812"/>
              <a:gd name="connsiteY2710" fmla="*/ 4784104 h 5594752"/>
              <a:gd name="connsiteX2711" fmla="*/ 2748255 w 5237812"/>
              <a:gd name="connsiteY2711" fmla="*/ 4793922 h 5594752"/>
              <a:gd name="connsiteX2712" fmla="*/ 2749415 w 5237812"/>
              <a:gd name="connsiteY2712" fmla="*/ 4800286 h 5594752"/>
              <a:gd name="connsiteX2713" fmla="*/ 2748396 w 5237812"/>
              <a:gd name="connsiteY2713" fmla="*/ 4803736 h 5594752"/>
              <a:gd name="connsiteX2714" fmla="*/ 2748296 w 5237812"/>
              <a:gd name="connsiteY2714" fmla="*/ 4803603 h 5594752"/>
              <a:gd name="connsiteX2715" fmla="*/ 2748301 w 5237812"/>
              <a:gd name="connsiteY2715" fmla="*/ 4804551 h 5594752"/>
              <a:gd name="connsiteX2716" fmla="*/ 2745461 w 5237812"/>
              <a:gd name="connsiteY2716" fmla="*/ 4817449 h 5594752"/>
              <a:gd name="connsiteX2717" fmla="*/ 2744350 w 5237812"/>
              <a:gd name="connsiteY2717" fmla="*/ 4814868 h 5594752"/>
              <a:gd name="connsiteX2718" fmla="*/ 2745981 w 5237812"/>
              <a:gd name="connsiteY2718" fmla="*/ 4794426 h 5594752"/>
              <a:gd name="connsiteX2719" fmla="*/ 2741555 w 5237812"/>
              <a:gd name="connsiteY2719" fmla="*/ 4791650 h 5594752"/>
              <a:gd name="connsiteX2720" fmla="*/ 2740050 w 5237812"/>
              <a:gd name="connsiteY2720" fmla="*/ 4789841 h 5594752"/>
              <a:gd name="connsiteX2721" fmla="*/ 2739693 w 5237812"/>
              <a:gd name="connsiteY2721" fmla="*/ 4778789 h 5594752"/>
              <a:gd name="connsiteX2722" fmla="*/ 2741810 w 5237812"/>
              <a:gd name="connsiteY2722" fmla="*/ 4773226 h 5594752"/>
              <a:gd name="connsiteX2723" fmla="*/ 2736153 w 5237812"/>
              <a:gd name="connsiteY2723" fmla="*/ 4776906 h 5594752"/>
              <a:gd name="connsiteX2724" fmla="*/ 2736676 w 5237812"/>
              <a:gd name="connsiteY2724" fmla="*/ 4768835 h 5594752"/>
              <a:gd name="connsiteX2725" fmla="*/ 2743426 w 5237812"/>
              <a:gd name="connsiteY2725" fmla="*/ 4698924 h 5594752"/>
              <a:gd name="connsiteX2726" fmla="*/ 2719832 w 5237812"/>
              <a:gd name="connsiteY2726" fmla="*/ 4766392 h 5594752"/>
              <a:gd name="connsiteX2727" fmla="*/ 2713026 w 5237812"/>
              <a:gd name="connsiteY2727" fmla="*/ 4821849 h 5594752"/>
              <a:gd name="connsiteX2728" fmla="*/ 2704696 w 5237812"/>
              <a:gd name="connsiteY2728" fmla="*/ 4856644 h 5594752"/>
              <a:gd name="connsiteX2729" fmla="*/ 2703353 w 5237812"/>
              <a:gd name="connsiteY2729" fmla="*/ 4856917 h 5594752"/>
              <a:gd name="connsiteX2730" fmla="*/ 2703330 w 5237812"/>
              <a:gd name="connsiteY2730" fmla="*/ 4857016 h 5594752"/>
              <a:gd name="connsiteX2731" fmla="*/ 2703947 w 5237812"/>
              <a:gd name="connsiteY2731" fmla="*/ 4860205 h 5594752"/>
              <a:gd name="connsiteX2732" fmla="*/ 2739260 w 5237812"/>
              <a:gd name="connsiteY2732" fmla="*/ 5096098 h 5594752"/>
              <a:gd name="connsiteX2733" fmla="*/ 2696118 w 5237812"/>
              <a:gd name="connsiteY2733" fmla="*/ 4915343 h 5594752"/>
              <a:gd name="connsiteX2734" fmla="*/ 2692184 w 5237812"/>
              <a:gd name="connsiteY2734" fmla="*/ 4900257 h 5594752"/>
              <a:gd name="connsiteX2735" fmla="*/ 2688983 w 5237812"/>
              <a:gd name="connsiteY2735" fmla="*/ 4895407 h 5594752"/>
              <a:gd name="connsiteX2736" fmla="*/ 2686501 w 5237812"/>
              <a:gd name="connsiteY2736" fmla="*/ 4878462 h 5594752"/>
              <a:gd name="connsiteX2737" fmla="*/ 2679580 w 5237812"/>
              <a:gd name="connsiteY2737" fmla="*/ 4851921 h 5594752"/>
              <a:gd name="connsiteX2738" fmla="*/ 2666397 w 5237812"/>
              <a:gd name="connsiteY2738" fmla="*/ 4802881 h 5594752"/>
              <a:gd name="connsiteX2739" fmla="*/ 2664758 w 5237812"/>
              <a:gd name="connsiteY2739" fmla="*/ 4792116 h 5594752"/>
              <a:gd name="connsiteX2740" fmla="*/ 2662524 w 5237812"/>
              <a:gd name="connsiteY2740" fmla="*/ 4798406 h 5594752"/>
              <a:gd name="connsiteX2741" fmla="*/ 2660930 w 5237812"/>
              <a:gd name="connsiteY2741" fmla="*/ 4802894 h 5594752"/>
              <a:gd name="connsiteX2742" fmla="*/ 2660775 w 5237812"/>
              <a:gd name="connsiteY2742" fmla="*/ 4795411 h 5594752"/>
              <a:gd name="connsiteX2743" fmla="*/ 2661050 w 5237812"/>
              <a:gd name="connsiteY2743" fmla="*/ 4767777 h 5594752"/>
              <a:gd name="connsiteX2744" fmla="*/ 2661047 w 5237812"/>
              <a:gd name="connsiteY2744" fmla="*/ 4767758 h 5594752"/>
              <a:gd name="connsiteX2745" fmla="*/ 2654961 w 5237812"/>
              <a:gd name="connsiteY2745" fmla="*/ 4727084 h 5594752"/>
              <a:gd name="connsiteX2746" fmla="*/ 2654353 w 5237812"/>
              <a:gd name="connsiteY2746" fmla="*/ 4724531 h 5594752"/>
              <a:gd name="connsiteX2747" fmla="*/ 2644945 w 5237812"/>
              <a:gd name="connsiteY2747" fmla="*/ 4754811 h 5594752"/>
              <a:gd name="connsiteX2748" fmla="*/ 2653688 w 5237812"/>
              <a:gd name="connsiteY2748" fmla="*/ 4721735 h 5594752"/>
              <a:gd name="connsiteX2749" fmla="*/ 2651031 w 5237812"/>
              <a:gd name="connsiteY2749" fmla="*/ 4710570 h 5594752"/>
              <a:gd name="connsiteX2750" fmla="*/ 2650840 w 5237812"/>
              <a:gd name="connsiteY2750" fmla="*/ 4709608 h 5594752"/>
              <a:gd name="connsiteX2751" fmla="*/ 2636865 w 5237812"/>
              <a:gd name="connsiteY2751" fmla="*/ 4760564 h 5594752"/>
              <a:gd name="connsiteX2752" fmla="*/ 2626535 w 5237812"/>
              <a:gd name="connsiteY2752" fmla="*/ 4797161 h 5594752"/>
              <a:gd name="connsiteX2753" fmla="*/ 2623496 w 5237812"/>
              <a:gd name="connsiteY2753" fmla="*/ 4805543 h 5594752"/>
              <a:gd name="connsiteX2754" fmla="*/ 2625767 w 5237812"/>
              <a:gd name="connsiteY2754" fmla="*/ 4818582 h 5594752"/>
              <a:gd name="connsiteX2755" fmla="*/ 2638550 w 5237812"/>
              <a:gd name="connsiteY2755" fmla="*/ 4866860 h 5594752"/>
              <a:gd name="connsiteX2756" fmla="*/ 2648966 w 5237812"/>
              <a:gd name="connsiteY2756" fmla="*/ 4964726 h 5594752"/>
              <a:gd name="connsiteX2757" fmla="*/ 2637511 w 5237812"/>
              <a:gd name="connsiteY2757" fmla="*/ 4942976 h 5594752"/>
              <a:gd name="connsiteX2758" fmla="*/ 2618508 w 5237812"/>
              <a:gd name="connsiteY2758" fmla="*/ 4959650 h 5594752"/>
              <a:gd name="connsiteX2759" fmla="*/ 2574046 w 5237812"/>
              <a:gd name="connsiteY2759" fmla="*/ 4769694 h 5594752"/>
              <a:gd name="connsiteX2760" fmla="*/ 2577935 w 5237812"/>
              <a:gd name="connsiteY2760" fmla="*/ 4767646 h 5594752"/>
              <a:gd name="connsiteX2761" fmla="*/ 2580244 w 5237812"/>
              <a:gd name="connsiteY2761" fmla="*/ 4766430 h 5594752"/>
              <a:gd name="connsiteX2762" fmla="*/ 2581020 w 5237812"/>
              <a:gd name="connsiteY2762" fmla="*/ 4766022 h 5594752"/>
              <a:gd name="connsiteX2763" fmla="*/ 2577935 w 5237812"/>
              <a:gd name="connsiteY2763" fmla="*/ 4767646 h 5594752"/>
              <a:gd name="connsiteX2764" fmla="*/ 2576370 w 5237812"/>
              <a:gd name="connsiteY2764" fmla="*/ 4768470 h 5594752"/>
              <a:gd name="connsiteX2765" fmla="*/ 2574046 w 5237812"/>
              <a:gd name="connsiteY2765" fmla="*/ 4769694 h 5594752"/>
              <a:gd name="connsiteX2766" fmla="*/ 2585896 w 5237812"/>
              <a:gd name="connsiteY2766" fmla="*/ 4935706 h 5594752"/>
              <a:gd name="connsiteX2767" fmla="*/ 2566473 w 5237812"/>
              <a:gd name="connsiteY2767" fmla="*/ 4911485 h 5594752"/>
              <a:gd name="connsiteX2768" fmla="*/ 2614961 w 5237812"/>
              <a:gd name="connsiteY2768" fmla="*/ 5292688 h 5594752"/>
              <a:gd name="connsiteX2769" fmla="*/ 2636632 w 5237812"/>
              <a:gd name="connsiteY2769" fmla="*/ 5549099 h 5594752"/>
              <a:gd name="connsiteX2770" fmla="*/ 2639663 w 5237812"/>
              <a:gd name="connsiteY2770" fmla="*/ 5584960 h 5594752"/>
              <a:gd name="connsiteX2771" fmla="*/ 2635068 w 5237812"/>
              <a:gd name="connsiteY2771" fmla="*/ 5589573 h 5594752"/>
              <a:gd name="connsiteX2772" fmla="*/ 2625802 w 5237812"/>
              <a:gd name="connsiteY2772" fmla="*/ 5594752 h 5594752"/>
              <a:gd name="connsiteX2773" fmla="*/ 2617418 w 5237812"/>
              <a:gd name="connsiteY2773" fmla="*/ 5526365 h 5594752"/>
              <a:gd name="connsiteX2774" fmla="*/ 2598549 w 5237812"/>
              <a:gd name="connsiteY2774" fmla="*/ 5432464 h 5594752"/>
              <a:gd name="connsiteX2775" fmla="*/ 2592172 w 5237812"/>
              <a:gd name="connsiteY2775" fmla="*/ 5380257 h 5594752"/>
              <a:gd name="connsiteX2776" fmla="*/ 2598549 w 5237812"/>
              <a:gd name="connsiteY2776" fmla="*/ 5432464 h 5594752"/>
              <a:gd name="connsiteX2777" fmla="*/ 2604962 w 5237812"/>
              <a:gd name="connsiteY2777" fmla="*/ 5546469 h 5594752"/>
              <a:gd name="connsiteX2778" fmla="*/ 2609309 w 5237812"/>
              <a:gd name="connsiteY2778" fmla="*/ 5588040 h 5594752"/>
              <a:gd name="connsiteX2779" fmla="*/ 2599826 w 5237812"/>
              <a:gd name="connsiteY2779" fmla="*/ 5589240 h 5594752"/>
              <a:gd name="connsiteX2780" fmla="*/ 2594629 w 5237812"/>
              <a:gd name="connsiteY2780" fmla="*/ 5583436 h 5594752"/>
              <a:gd name="connsiteX2781" fmla="*/ 2553658 w 5237812"/>
              <a:gd name="connsiteY2781" fmla="*/ 5248290 h 5594752"/>
              <a:gd name="connsiteX2782" fmla="*/ 2523747 w 5237812"/>
              <a:gd name="connsiteY2782" fmla="*/ 5049732 h 5594752"/>
              <a:gd name="connsiteX2783" fmla="*/ 2503908 w 5237812"/>
              <a:gd name="connsiteY2783" fmla="*/ 4946290 h 5594752"/>
              <a:gd name="connsiteX2784" fmla="*/ 2503025 w 5237812"/>
              <a:gd name="connsiteY2784" fmla="*/ 4949800 h 5594752"/>
              <a:gd name="connsiteX2785" fmla="*/ 2503652 w 5237812"/>
              <a:gd name="connsiteY2785" fmla="*/ 4944952 h 5594752"/>
              <a:gd name="connsiteX2786" fmla="*/ 2485581 w 5237812"/>
              <a:gd name="connsiteY2786" fmla="*/ 4850730 h 5594752"/>
              <a:gd name="connsiteX2787" fmla="*/ 2469975 w 5237812"/>
              <a:gd name="connsiteY2787" fmla="*/ 4743151 h 5594752"/>
              <a:gd name="connsiteX2788" fmla="*/ 2469289 w 5237812"/>
              <a:gd name="connsiteY2788" fmla="*/ 4740012 h 5594752"/>
              <a:gd name="connsiteX2789" fmla="*/ 2468419 w 5237812"/>
              <a:gd name="connsiteY2789" fmla="*/ 4775917 h 5594752"/>
              <a:gd name="connsiteX2790" fmla="*/ 2470048 w 5237812"/>
              <a:gd name="connsiteY2790" fmla="*/ 4838186 h 5594752"/>
              <a:gd name="connsiteX2791" fmla="*/ 2478624 w 5237812"/>
              <a:gd name="connsiteY2791" fmla="*/ 4875508 h 5594752"/>
              <a:gd name="connsiteX2792" fmla="*/ 2500915 w 5237812"/>
              <a:gd name="connsiteY2792" fmla="*/ 5036022 h 5594752"/>
              <a:gd name="connsiteX2793" fmla="*/ 2489883 w 5237812"/>
              <a:gd name="connsiteY2793" fmla="*/ 5055167 h 5594752"/>
              <a:gd name="connsiteX2794" fmla="*/ 2506811 w 5237812"/>
              <a:gd name="connsiteY2794" fmla="*/ 5190723 h 5594752"/>
              <a:gd name="connsiteX2795" fmla="*/ 2491016 w 5237812"/>
              <a:gd name="connsiteY2795" fmla="*/ 5213487 h 5594752"/>
              <a:gd name="connsiteX2796" fmla="*/ 2491464 w 5237812"/>
              <a:gd name="connsiteY2796" fmla="*/ 5221725 h 5594752"/>
              <a:gd name="connsiteX2797" fmla="*/ 2493862 w 5237812"/>
              <a:gd name="connsiteY2797" fmla="*/ 5229883 h 5594752"/>
              <a:gd name="connsiteX2798" fmla="*/ 2493891 w 5237812"/>
              <a:gd name="connsiteY2798" fmla="*/ 5240247 h 5594752"/>
              <a:gd name="connsiteX2799" fmla="*/ 2492154 w 5237812"/>
              <a:gd name="connsiteY2799" fmla="*/ 5241503 h 5594752"/>
              <a:gd name="connsiteX2800" fmla="*/ 2493908 w 5237812"/>
              <a:gd name="connsiteY2800" fmla="*/ 5246415 h 5594752"/>
              <a:gd name="connsiteX2801" fmla="*/ 2493891 w 5237812"/>
              <a:gd name="connsiteY2801" fmla="*/ 5240247 h 5594752"/>
              <a:gd name="connsiteX2802" fmla="*/ 2496379 w 5237812"/>
              <a:gd name="connsiteY2802" fmla="*/ 5238446 h 5594752"/>
              <a:gd name="connsiteX2803" fmla="*/ 2489242 w 5237812"/>
              <a:gd name="connsiteY2803" fmla="*/ 5275543 h 5594752"/>
              <a:gd name="connsiteX2804" fmla="*/ 2469565 w 5237812"/>
              <a:gd name="connsiteY2804" fmla="*/ 5134767 h 5594752"/>
              <a:gd name="connsiteX2805" fmla="*/ 2450142 w 5237812"/>
              <a:gd name="connsiteY2805" fmla="*/ 5110546 h 5594752"/>
              <a:gd name="connsiteX2806" fmla="*/ 2417552 w 5237812"/>
              <a:gd name="connsiteY2806" fmla="*/ 4983237 h 5594752"/>
              <a:gd name="connsiteX2807" fmla="*/ 2389028 w 5237812"/>
              <a:gd name="connsiteY2807" fmla="*/ 4798224 h 5594752"/>
              <a:gd name="connsiteX2808" fmla="*/ 2365540 w 5237812"/>
              <a:gd name="connsiteY2808" fmla="*/ 4831707 h 5594752"/>
              <a:gd name="connsiteX2809" fmla="*/ 2366238 w 5237812"/>
              <a:gd name="connsiteY2809" fmla="*/ 4885793 h 5594752"/>
              <a:gd name="connsiteX2810" fmla="*/ 2371157 w 5237812"/>
              <a:gd name="connsiteY2810" fmla="*/ 4973219 h 5594752"/>
              <a:gd name="connsiteX2811" fmla="*/ 2384600 w 5237812"/>
              <a:gd name="connsiteY2811" fmla="*/ 5089494 h 5594752"/>
              <a:gd name="connsiteX2812" fmla="*/ 2417632 w 5237812"/>
              <a:gd name="connsiteY2812" fmla="*/ 5386738 h 5594752"/>
              <a:gd name="connsiteX2813" fmla="*/ 2429383 w 5237812"/>
              <a:gd name="connsiteY2813" fmla="*/ 5493553 h 5594752"/>
              <a:gd name="connsiteX2814" fmla="*/ 2420733 w 5237812"/>
              <a:gd name="connsiteY2814" fmla="*/ 5489939 h 5594752"/>
              <a:gd name="connsiteX2815" fmla="*/ 2418256 w 5237812"/>
              <a:gd name="connsiteY2815" fmla="*/ 5488707 h 5594752"/>
              <a:gd name="connsiteX2816" fmla="*/ 2394267 w 5237812"/>
              <a:gd name="connsiteY2816" fmla="*/ 5318889 h 5594752"/>
              <a:gd name="connsiteX2817" fmla="*/ 2371976 w 5237812"/>
              <a:gd name="connsiteY2817" fmla="*/ 5158376 h 5594752"/>
              <a:gd name="connsiteX2818" fmla="*/ 2336021 w 5237812"/>
              <a:gd name="connsiteY2818" fmla="*/ 5142859 h 5594752"/>
              <a:gd name="connsiteX2819" fmla="*/ 2318648 w 5237812"/>
              <a:gd name="connsiteY2819" fmla="*/ 5069772 h 5594752"/>
              <a:gd name="connsiteX2820" fmla="*/ 2294726 w 5237812"/>
              <a:gd name="connsiteY2820" fmla="*/ 4999021 h 5594752"/>
              <a:gd name="connsiteX2821" fmla="*/ 2274722 w 5237812"/>
              <a:gd name="connsiteY2821" fmla="*/ 4881894 h 5594752"/>
              <a:gd name="connsiteX2822" fmla="*/ 2269684 w 5237812"/>
              <a:gd name="connsiteY2822" fmla="*/ 4852851 h 5594752"/>
              <a:gd name="connsiteX2823" fmla="*/ 2268412 w 5237812"/>
              <a:gd name="connsiteY2823" fmla="*/ 4857285 h 5594752"/>
              <a:gd name="connsiteX2824" fmla="*/ 2276934 w 5237812"/>
              <a:gd name="connsiteY2824" fmla="*/ 4900733 h 5594752"/>
              <a:gd name="connsiteX2825" fmla="*/ 2278090 w 5237812"/>
              <a:gd name="connsiteY2825" fmla="*/ 4939992 h 5594752"/>
              <a:gd name="connsiteX2826" fmla="*/ 2264584 w 5237812"/>
              <a:gd name="connsiteY2826" fmla="*/ 4967107 h 5594752"/>
              <a:gd name="connsiteX2827" fmla="*/ 2273988 w 5237812"/>
              <a:gd name="connsiteY2827" fmla="*/ 5037724 h 5594752"/>
              <a:gd name="connsiteX2828" fmla="*/ 2267176 w 5237812"/>
              <a:gd name="connsiteY2828" fmla="*/ 5090209 h 5594752"/>
              <a:gd name="connsiteX2829" fmla="*/ 2254010 w 5237812"/>
              <a:gd name="connsiteY2829" fmla="*/ 4987123 h 5594752"/>
              <a:gd name="connsiteX2830" fmla="*/ 2233851 w 5237812"/>
              <a:gd name="connsiteY2830" fmla="*/ 4948842 h 5594752"/>
              <a:gd name="connsiteX2831" fmla="*/ 2233429 w 5237812"/>
              <a:gd name="connsiteY2831" fmla="*/ 4907945 h 5594752"/>
              <a:gd name="connsiteX2832" fmla="*/ 2224611 w 5237812"/>
              <a:gd name="connsiteY2832" fmla="*/ 4891196 h 5594752"/>
              <a:gd name="connsiteX2833" fmla="*/ 2216642 w 5237812"/>
              <a:gd name="connsiteY2833" fmla="*/ 4876065 h 5594752"/>
              <a:gd name="connsiteX2834" fmla="*/ 2215170 w 5237812"/>
              <a:gd name="connsiteY2834" fmla="*/ 4880218 h 5594752"/>
              <a:gd name="connsiteX2835" fmla="*/ 2206210 w 5237812"/>
              <a:gd name="connsiteY2835" fmla="*/ 4894782 h 5594752"/>
              <a:gd name="connsiteX2836" fmla="*/ 2203977 w 5237812"/>
              <a:gd name="connsiteY2836" fmla="*/ 4907430 h 5594752"/>
              <a:gd name="connsiteX2837" fmla="*/ 2206458 w 5237812"/>
              <a:gd name="connsiteY2837" fmla="*/ 4922149 h 5594752"/>
              <a:gd name="connsiteX2838" fmla="*/ 2227292 w 5237812"/>
              <a:gd name="connsiteY2838" fmla="*/ 5117880 h 5594752"/>
              <a:gd name="connsiteX2839" fmla="*/ 2227990 w 5237812"/>
              <a:gd name="connsiteY2839" fmla="*/ 5171966 h 5594752"/>
              <a:gd name="connsiteX2840" fmla="*/ 2192676 w 5237812"/>
              <a:gd name="connsiteY2840" fmla="*/ 4936073 h 5594752"/>
              <a:gd name="connsiteX2841" fmla="*/ 2186525 w 5237812"/>
              <a:gd name="connsiteY2841" fmla="*/ 4881509 h 5594752"/>
              <a:gd name="connsiteX2842" fmla="*/ 2185694 w 5237812"/>
              <a:gd name="connsiteY2842" fmla="*/ 4877534 h 5594752"/>
              <a:gd name="connsiteX2843" fmla="*/ 2185291 w 5237812"/>
              <a:gd name="connsiteY2843" fmla="*/ 4880324 h 5594752"/>
              <a:gd name="connsiteX2844" fmla="*/ 2170829 w 5237812"/>
              <a:gd name="connsiteY2844" fmla="*/ 4956786 h 5594752"/>
              <a:gd name="connsiteX2845" fmla="*/ 2175699 w 5237812"/>
              <a:gd name="connsiteY2845" fmla="*/ 5007246 h 5594752"/>
              <a:gd name="connsiteX2846" fmla="*/ 2226085 w 5237812"/>
              <a:gd name="connsiteY2846" fmla="*/ 5423707 h 5594752"/>
              <a:gd name="connsiteX2847" fmla="*/ 2226242 w 5237812"/>
              <a:gd name="connsiteY2847" fmla="*/ 5425058 h 5594752"/>
              <a:gd name="connsiteX2848" fmla="*/ 2226175 w 5237812"/>
              <a:gd name="connsiteY2848" fmla="*/ 5424959 h 5594752"/>
              <a:gd name="connsiteX2849" fmla="*/ 2186895 w 5237812"/>
              <a:gd name="connsiteY2849" fmla="*/ 5285597 h 5594752"/>
              <a:gd name="connsiteX2850" fmla="*/ 2162946 w 5237812"/>
              <a:gd name="connsiteY2850" fmla="*/ 5104158 h 5594752"/>
              <a:gd name="connsiteX2851" fmla="*/ 2149344 w 5237812"/>
              <a:gd name="connsiteY2851" fmla="*/ 4961934 h 5594752"/>
              <a:gd name="connsiteX2852" fmla="*/ 2148478 w 5237812"/>
              <a:gd name="connsiteY2852" fmla="*/ 4966203 h 5594752"/>
              <a:gd name="connsiteX2853" fmla="*/ 2141669 w 5237812"/>
              <a:gd name="connsiteY2853" fmla="*/ 5002636 h 5594752"/>
              <a:gd name="connsiteX2854" fmla="*/ 2126545 w 5237812"/>
              <a:gd name="connsiteY2854" fmla="*/ 5019124 h 5594752"/>
              <a:gd name="connsiteX2855" fmla="*/ 2105123 w 5237812"/>
              <a:gd name="connsiteY2855" fmla="*/ 5148965 h 5594752"/>
              <a:gd name="connsiteX2856" fmla="*/ 2103811 w 5237812"/>
              <a:gd name="connsiteY2856" fmla="*/ 5124915 h 5594752"/>
              <a:gd name="connsiteX2857" fmla="*/ 2104652 w 5237812"/>
              <a:gd name="connsiteY2857" fmla="*/ 5121959 h 5594752"/>
              <a:gd name="connsiteX2858" fmla="*/ 2104260 w 5237812"/>
              <a:gd name="connsiteY2858" fmla="*/ 5117255 h 5594752"/>
              <a:gd name="connsiteX2859" fmla="*/ 2105092 w 5237812"/>
              <a:gd name="connsiteY2859" fmla="*/ 5108249 h 5594752"/>
              <a:gd name="connsiteX2860" fmla="*/ 2107478 w 5237812"/>
              <a:gd name="connsiteY2860" fmla="*/ 5089900 h 5594752"/>
              <a:gd name="connsiteX2861" fmla="*/ 2109774 w 5237812"/>
              <a:gd name="connsiteY2861" fmla="*/ 5026501 h 5594752"/>
              <a:gd name="connsiteX2862" fmla="*/ 2100861 w 5237812"/>
              <a:gd name="connsiteY2862" fmla="*/ 5077340 h 5594752"/>
              <a:gd name="connsiteX2863" fmla="*/ 2103318 w 5237812"/>
              <a:gd name="connsiteY2863" fmla="*/ 5105946 h 5594752"/>
              <a:gd name="connsiteX2864" fmla="*/ 2104260 w 5237812"/>
              <a:gd name="connsiteY2864" fmla="*/ 5117255 h 5594752"/>
              <a:gd name="connsiteX2865" fmla="*/ 2103714 w 5237812"/>
              <a:gd name="connsiteY2865" fmla="*/ 5123158 h 5594752"/>
              <a:gd name="connsiteX2866" fmla="*/ 2103811 w 5237812"/>
              <a:gd name="connsiteY2866" fmla="*/ 5124915 h 5594752"/>
              <a:gd name="connsiteX2867" fmla="*/ 2101954 w 5237812"/>
              <a:gd name="connsiteY2867" fmla="*/ 5131439 h 5594752"/>
              <a:gd name="connsiteX2868" fmla="*/ 2091941 w 5237812"/>
              <a:gd name="connsiteY2868" fmla="*/ 5093553 h 5594752"/>
              <a:gd name="connsiteX2869" fmla="*/ 2092386 w 5237812"/>
              <a:gd name="connsiteY2869" fmla="*/ 5087189 h 5594752"/>
              <a:gd name="connsiteX2870" fmla="*/ 2092468 w 5237812"/>
              <a:gd name="connsiteY2870" fmla="*/ 5086369 h 5594752"/>
              <a:gd name="connsiteX2871" fmla="*/ 2092455 w 5237812"/>
              <a:gd name="connsiteY2871" fmla="*/ 5086226 h 5594752"/>
              <a:gd name="connsiteX2872" fmla="*/ 2092386 w 5237812"/>
              <a:gd name="connsiteY2872" fmla="*/ 5087189 h 5594752"/>
              <a:gd name="connsiteX2873" fmla="*/ 2091408 w 5237812"/>
              <a:gd name="connsiteY2873" fmla="*/ 5097150 h 5594752"/>
              <a:gd name="connsiteX2874" fmla="*/ 2068616 w 5237812"/>
              <a:gd name="connsiteY2874" fmla="*/ 5195383 h 5594752"/>
              <a:gd name="connsiteX2875" fmla="*/ 2057989 w 5237812"/>
              <a:gd name="connsiteY2875" fmla="*/ 5171152 h 5594752"/>
              <a:gd name="connsiteX2876" fmla="*/ 2058033 w 5237812"/>
              <a:gd name="connsiteY2876" fmla="*/ 5164137 h 5594752"/>
              <a:gd name="connsiteX2877" fmla="*/ 2060957 w 5237812"/>
              <a:gd name="connsiteY2877" fmla="*/ 5130050 h 5594752"/>
              <a:gd name="connsiteX2878" fmla="*/ 2060238 w 5237812"/>
              <a:gd name="connsiteY2878" fmla="*/ 5069793 h 5594752"/>
              <a:gd name="connsiteX2879" fmla="*/ 2052375 w 5237812"/>
              <a:gd name="connsiteY2879" fmla="*/ 5122735 h 5594752"/>
              <a:gd name="connsiteX2880" fmla="*/ 2052248 w 5237812"/>
              <a:gd name="connsiteY2880" fmla="*/ 5125004 h 5594752"/>
              <a:gd name="connsiteX2881" fmla="*/ 2051604 w 5237812"/>
              <a:gd name="connsiteY2881" fmla="*/ 5127330 h 5594752"/>
              <a:gd name="connsiteX2882" fmla="*/ 2046673 w 5237812"/>
              <a:gd name="connsiteY2882" fmla="*/ 5150122 h 5594752"/>
              <a:gd name="connsiteX2883" fmla="*/ 2039047 w 5237812"/>
              <a:gd name="connsiteY2883" fmla="*/ 5159013 h 5594752"/>
              <a:gd name="connsiteX2884" fmla="*/ 2037728 w 5237812"/>
              <a:gd name="connsiteY2884" fmla="*/ 5153909 h 5594752"/>
              <a:gd name="connsiteX2885" fmla="*/ 2055607 w 5237812"/>
              <a:gd name="connsiteY2885" fmla="*/ 4999627 h 5594752"/>
              <a:gd name="connsiteX2886" fmla="*/ 2053634 w 5237812"/>
              <a:gd name="connsiteY2886" fmla="*/ 4943546 h 5594752"/>
              <a:gd name="connsiteX2887" fmla="*/ 2046055 w 5237812"/>
              <a:gd name="connsiteY2887" fmla="*/ 5009305 h 5594752"/>
              <a:gd name="connsiteX2888" fmla="*/ 2038561 w 5237812"/>
              <a:gd name="connsiteY2888" fmla="*/ 5062230 h 5594752"/>
              <a:gd name="connsiteX2889" fmla="*/ 2032291 w 5237812"/>
              <a:gd name="connsiteY2889" fmla="*/ 5068462 h 5594752"/>
              <a:gd name="connsiteX2890" fmla="*/ 2033385 w 5237812"/>
              <a:gd name="connsiteY2890" fmla="*/ 5045472 h 5594752"/>
              <a:gd name="connsiteX2891" fmla="*/ 2057640 w 5237812"/>
              <a:gd name="connsiteY2891" fmla="*/ 4838291 h 5594752"/>
              <a:gd name="connsiteX2892" fmla="*/ 2045294 w 5237812"/>
              <a:gd name="connsiteY2892" fmla="*/ 4818081 h 5594752"/>
              <a:gd name="connsiteX2893" fmla="*/ 2021576 w 5237812"/>
              <a:gd name="connsiteY2893" fmla="*/ 5011319 h 5594752"/>
              <a:gd name="connsiteX2894" fmla="*/ 2019517 w 5237812"/>
              <a:gd name="connsiteY2894" fmla="*/ 5010357 h 5594752"/>
              <a:gd name="connsiteX2895" fmla="*/ 2019588 w 5237812"/>
              <a:gd name="connsiteY2895" fmla="*/ 5009681 h 5594752"/>
              <a:gd name="connsiteX2896" fmla="*/ 2023373 w 5237812"/>
              <a:gd name="connsiteY2896" fmla="*/ 4923872 h 5594752"/>
              <a:gd name="connsiteX2897" fmla="*/ 2008255 w 5237812"/>
              <a:gd name="connsiteY2897" fmla="*/ 5012855 h 5594752"/>
              <a:gd name="connsiteX2898" fmla="*/ 2001989 w 5237812"/>
              <a:gd name="connsiteY2898" fmla="*/ 5072241 h 5594752"/>
              <a:gd name="connsiteX2899" fmla="*/ 2001690 w 5237812"/>
              <a:gd name="connsiteY2899" fmla="*/ 5073554 h 5594752"/>
              <a:gd name="connsiteX2900" fmla="*/ 2002893 w 5237812"/>
              <a:gd name="connsiteY2900" fmla="*/ 4956057 h 5594752"/>
              <a:gd name="connsiteX2901" fmla="*/ 2000891 w 5237812"/>
              <a:gd name="connsiteY2901" fmla="*/ 4920946 h 5594752"/>
              <a:gd name="connsiteX2902" fmla="*/ 1995147 w 5237812"/>
              <a:gd name="connsiteY2902" fmla="*/ 4989311 h 5594752"/>
              <a:gd name="connsiteX2903" fmla="*/ 1975689 w 5237812"/>
              <a:gd name="connsiteY2903" fmla="*/ 5005861 h 5594752"/>
              <a:gd name="connsiteX2904" fmla="*/ 1973334 w 5237812"/>
              <a:gd name="connsiteY2904" fmla="*/ 5064926 h 5594752"/>
              <a:gd name="connsiteX2905" fmla="*/ 1965460 w 5237812"/>
              <a:gd name="connsiteY2905" fmla="*/ 5097478 h 5594752"/>
              <a:gd name="connsiteX2906" fmla="*/ 1955525 w 5237812"/>
              <a:gd name="connsiteY2906" fmla="*/ 5090588 h 5594752"/>
              <a:gd name="connsiteX2907" fmla="*/ 1945574 w 5237812"/>
              <a:gd name="connsiteY2907" fmla="*/ 5159714 h 5594752"/>
              <a:gd name="connsiteX2908" fmla="*/ 1926725 w 5237812"/>
              <a:gd name="connsiteY2908" fmla="*/ 5203663 h 5594752"/>
              <a:gd name="connsiteX2909" fmla="*/ 1921816 w 5237812"/>
              <a:gd name="connsiteY2909" fmla="*/ 5204550 h 5594752"/>
              <a:gd name="connsiteX2910" fmla="*/ 1896835 w 5237812"/>
              <a:gd name="connsiteY2910" fmla="*/ 5262640 h 5594752"/>
              <a:gd name="connsiteX2911" fmla="*/ 1893183 w 5237812"/>
              <a:gd name="connsiteY2911" fmla="*/ 5218415 h 5594752"/>
              <a:gd name="connsiteX2912" fmla="*/ 1883511 w 5237812"/>
              <a:gd name="connsiteY2912" fmla="*/ 5265050 h 5594752"/>
              <a:gd name="connsiteX2913" fmla="*/ 1874411 w 5237812"/>
              <a:gd name="connsiteY2913" fmla="*/ 5190680 h 5594752"/>
              <a:gd name="connsiteX2914" fmla="*/ 1922215 w 5237812"/>
              <a:gd name="connsiteY2914" fmla="*/ 4634010 h 5594752"/>
              <a:gd name="connsiteX2915" fmla="*/ 1924141 w 5237812"/>
              <a:gd name="connsiteY2915" fmla="*/ 4620631 h 5594752"/>
              <a:gd name="connsiteX2916" fmla="*/ 1924141 w 5237812"/>
              <a:gd name="connsiteY2916" fmla="*/ 4620631 h 5594752"/>
              <a:gd name="connsiteX2917" fmla="*/ 1922215 w 5237812"/>
              <a:gd name="connsiteY2917" fmla="*/ 4634010 h 5594752"/>
              <a:gd name="connsiteX2918" fmla="*/ 1894289 w 5237812"/>
              <a:gd name="connsiteY2918" fmla="*/ 4828009 h 5594752"/>
              <a:gd name="connsiteX2919" fmla="*/ 1866996 w 5237812"/>
              <a:gd name="connsiteY2919" fmla="*/ 5025514 h 5594752"/>
              <a:gd name="connsiteX2920" fmla="*/ 1847869 w 5237812"/>
              <a:gd name="connsiteY2920" fmla="*/ 5091955 h 5594752"/>
              <a:gd name="connsiteX2921" fmla="*/ 1842418 w 5237812"/>
              <a:gd name="connsiteY2921" fmla="*/ 5061810 h 5594752"/>
              <a:gd name="connsiteX2922" fmla="*/ 1846422 w 5237812"/>
              <a:gd name="connsiteY2922" fmla="*/ 5011859 h 5594752"/>
              <a:gd name="connsiteX2923" fmla="*/ 1878089 w 5237812"/>
              <a:gd name="connsiteY2923" fmla="*/ 4714384 h 5594752"/>
              <a:gd name="connsiteX2924" fmla="*/ 2003730 w 5237812"/>
              <a:gd name="connsiteY2924" fmla="*/ 3098264 h 5594752"/>
              <a:gd name="connsiteX2925" fmla="*/ 2003646 w 5237812"/>
              <a:gd name="connsiteY2925" fmla="*/ 3092706 h 5594752"/>
              <a:gd name="connsiteX2926" fmla="*/ 1792646 w 5237812"/>
              <a:gd name="connsiteY2926" fmla="*/ 3100862 h 5594752"/>
              <a:gd name="connsiteX2927" fmla="*/ 1493126 w 5237812"/>
              <a:gd name="connsiteY2927" fmla="*/ 3123671 h 5594752"/>
              <a:gd name="connsiteX2928" fmla="*/ 758892 w 5237812"/>
              <a:gd name="connsiteY2928" fmla="*/ 3233010 h 5594752"/>
              <a:gd name="connsiteX2929" fmla="*/ 594947 w 5237812"/>
              <a:gd name="connsiteY2929" fmla="*/ 3269255 h 5594752"/>
              <a:gd name="connsiteX2930" fmla="*/ 642229 w 5237812"/>
              <a:gd name="connsiteY2930" fmla="*/ 3227270 h 5594752"/>
              <a:gd name="connsiteX2931" fmla="*/ 719321 w 5237812"/>
              <a:gd name="connsiteY2931" fmla="*/ 3202643 h 5594752"/>
              <a:gd name="connsiteX2932" fmla="*/ 991285 w 5237812"/>
              <a:gd name="connsiteY2932" fmla="*/ 3141696 h 5594752"/>
              <a:gd name="connsiteX2933" fmla="*/ 1666763 w 5237812"/>
              <a:gd name="connsiteY2933" fmla="*/ 3059419 h 5594752"/>
              <a:gd name="connsiteX2934" fmla="*/ 1847115 w 5237812"/>
              <a:gd name="connsiteY2934" fmla="*/ 3042437 h 5594752"/>
              <a:gd name="connsiteX2935" fmla="*/ 1811953 w 5237812"/>
              <a:gd name="connsiteY2935" fmla="*/ 3043113 h 5594752"/>
              <a:gd name="connsiteX2936" fmla="*/ 759942 w 5237812"/>
              <a:gd name="connsiteY2936" fmla="*/ 3174559 h 5594752"/>
              <a:gd name="connsiteX2937" fmla="*/ 586228 w 5237812"/>
              <a:gd name="connsiteY2937" fmla="*/ 3207873 h 5594752"/>
              <a:gd name="connsiteX2938" fmla="*/ 563161 w 5237812"/>
              <a:gd name="connsiteY2938" fmla="*/ 3202512 h 5594752"/>
              <a:gd name="connsiteX2939" fmla="*/ 543022 w 5237812"/>
              <a:gd name="connsiteY2939" fmla="*/ 3187378 h 5594752"/>
              <a:gd name="connsiteX2940" fmla="*/ 567916 w 5237812"/>
              <a:gd name="connsiteY2940" fmla="*/ 3175205 h 5594752"/>
              <a:gd name="connsiteX2941" fmla="*/ 587275 w 5237812"/>
              <a:gd name="connsiteY2941" fmla="*/ 3154460 h 5594752"/>
              <a:gd name="connsiteX2942" fmla="*/ 552714 w 5237812"/>
              <a:gd name="connsiteY2942" fmla="*/ 3159370 h 5594752"/>
              <a:gd name="connsiteX2943" fmla="*/ 565611 w 5237812"/>
              <a:gd name="connsiteY2943" fmla="*/ 3154313 h 5594752"/>
              <a:gd name="connsiteX2944" fmla="*/ 546671 w 5237812"/>
              <a:gd name="connsiteY2944" fmla="*/ 3160229 h 5594752"/>
              <a:gd name="connsiteX2945" fmla="*/ 552714 w 5237812"/>
              <a:gd name="connsiteY2945" fmla="*/ 3159370 h 5594752"/>
              <a:gd name="connsiteX2946" fmla="*/ 532924 w 5237812"/>
              <a:gd name="connsiteY2946" fmla="*/ 3167580 h 5594752"/>
              <a:gd name="connsiteX2947" fmla="*/ 527752 w 5237812"/>
              <a:gd name="connsiteY2947" fmla="*/ 3167790 h 5594752"/>
              <a:gd name="connsiteX2948" fmla="*/ 518657 w 5237812"/>
              <a:gd name="connsiteY2948" fmla="*/ 3171802 h 5594752"/>
              <a:gd name="connsiteX2949" fmla="*/ 497485 w 5237812"/>
              <a:gd name="connsiteY2949" fmla="*/ 3179833 h 5594752"/>
              <a:gd name="connsiteX2950" fmla="*/ 485172 w 5237812"/>
              <a:gd name="connsiteY2950" fmla="*/ 3181940 h 5594752"/>
              <a:gd name="connsiteX2951" fmla="*/ 485736 w 5237812"/>
              <a:gd name="connsiteY2951" fmla="*/ 3179598 h 5594752"/>
              <a:gd name="connsiteX2952" fmla="*/ 454954 w 5237812"/>
              <a:gd name="connsiteY2952" fmla="*/ 3185162 h 5594752"/>
              <a:gd name="connsiteX2953" fmla="*/ 485491 w 5237812"/>
              <a:gd name="connsiteY2953" fmla="*/ 3176836 h 5594752"/>
              <a:gd name="connsiteX2954" fmla="*/ 485736 w 5237812"/>
              <a:gd name="connsiteY2954" fmla="*/ 3179598 h 5594752"/>
              <a:gd name="connsiteX2955" fmla="*/ 445442 w 5237812"/>
              <a:gd name="connsiteY2955" fmla="*/ 3188608 h 5594752"/>
              <a:gd name="connsiteX2956" fmla="*/ 453452 w 5237812"/>
              <a:gd name="connsiteY2956" fmla="*/ 3183650 h 5594752"/>
              <a:gd name="connsiteX2957" fmla="*/ 455696 w 5237812"/>
              <a:gd name="connsiteY2957" fmla="*/ 3175412 h 5594752"/>
              <a:gd name="connsiteX2958" fmla="*/ 486999 w 5237812"/>
              <a:gd name="connsiteY2958" fmla="*/ 3162817 h 5594752"/>
              <a:gd name="connsiteX2959" fmla="*/ 591180 w 5237812"/>
              <a:gd name="connsiteY2959" fmla="*/ 3124030 h 5594752"/>
              <a:gd name="connsiteX2960" fmla="*/ 596642 w 5237812"/>
              <a:gd name="connsiteY2960" fmla="*/ 3122311 h 5594752"/>
              <a:gd name="connsiteX2961" fmla="*/ 596825 w 5237812"/>
              <a:gd name="connsiteY2961" fmla="*/ 3122199 h 5594752"/>
              <a:gd name="connsiteX2962" fmla="*/ 617530 w 5237812"/>
              <a:gd name="connsiteY2962" fmla="*/ 3114174 h 5594752"/>
              <a:gd name="connsiteX2963" fmla="*/ 628487 w 5237812"/>
              <a:gd name="connsiteY2963" fmla="*/ 3112287 h 5594752"/>
              <a:gd name="connsiteX2964" fmla="*/ 675456 w 5237812"/>
              <a:gd name="connsiteY2964" fmla="*/ 3097503 h 5594752"/>
              <a:gd name="connsiteX2965" fmla="*/ 646100 w 5237812"/>
              <a:gd name="connsiteY2965" fmla="*/ 3102558 h 5594752"/>
              <a:gd name="connsiteX2966" fmla="*/ 617530 w 5237812"/>
              <a:gd name="connsiteY2966" fmla="*/ 3114174 h 5594752"/>
              <a:gd name="connsiteX2967" fmla="*/ 605113 w 5237812"/>
              <a:gd name="connsiteY2967" fmla="*/ 3114559 h 5594752"/>
              <a:gd name="connsiteX2968" fmla="*/ 577237 w 5237812"/>
              <a:gd name="connsiteY2968" fmla="*/ 3123494 h 5594752"/>
              <a:gd name="connsiteX2969" fmla="*/ 469969 w 5237812"/>
              <a:gd name="connsiteY2969" fmla="*/ 3161221 h 5594752"/>
              <a:gd name="connsiteX2970" fmla="*/ 407918 w 5237812"/>
              <a:gd name="connsiteY2970" fmla="*/ 3182350 h 5594752"/>
              <a:gd name="connsiteX2971" fmla="*/ 415895 w 5237812"/>
              <a:gd name="connsiteY2971" fmla="*/ 3174420 h 5594752"/>
              <a:gd name="connsiteX2972" fmla="*/ 432197 w 5237812"/>
              <a:gd name="connsiteY2972" fmla="*/ 3167727 h 5594752"/>
              <a:gd name="connsiteX2973" fmla="*/ 491977 w 5237812"/>
              <a:gd name="connsiteY2973" fmla="*/ 3136338 h 5594752"/>
              <a:gd name="connsiteX2974" fmla="*/ 579572 w 5237812"/>
              <a:gd name="connsiteY2974" fmla="*/ 3103789 h 5594752"/>
              <a:gd name="connsiteX2975" fmla="*/ 583358 w 5237812"/>
              <a:gd name="connsiteY2975" fmla="*/ 3102621 h 5594752"/>
              <a:gd name="connsiteX2976" fmla="*/ 584091 w 5237812"/>
              <a:gd name="connsiteY2976" fmla="*/ 3101649 h 5594752"/>
              <a:gd name="connsiteX2977" fmla="*/ 590975 w 5237812"/>
              <a:gd name="connsiteY2977" fmla="*/ 3095243 h 5594752"/>
              <a:gd name="connsiteX2978" fmla="*/ 579882 w 5237812"/>
              <a:gd name="connsiteY2978" fmla="*/ 3098708 h 5594752"/>
              <a:gd name="connsiteX2979" fmla="*/ 472986 w 5237812"/>
              <a:gd name="connsiteY2979" fmla="*/ 3133187 h 5594752"/>
              <a:gd name="connsiteX2980" fmla="*/ 560466 w 5237812"/>
              <a:gd name="connsiteY2980" fmla="*/ 3093976 h 5594752"/>
              <a:gd name="connsiteX2981" fmla="*/ 587028 w 5237812"/>
              <a:gd name="connsiteY2981" fmla="*/ 3084462 h 5594752"/>
              <a:gd name="connsiteX2982" fmla="*/ 581585 w 5237812"/>
              <a:gd name="connsiteY2982" fmla="*/ 3084010 h 5594752"/>
              <a:gd name="connsiteX2983" fmla="*/ 581242 w 5237812"/>
              <a:gd name="connsiteY2983" fmla="*/ 3083880 h 5594752"/>
              <a:gd name="connsiteX2984" fmla="*/ 543610 w 5237812"/>
              <a:gd name="connsiteY2984" fmla="*/ 3097277 h 5594752"/>
              <a:gd name="connsiteX2985" fmla="*/ 474694 w 5237812"/>
              <a:gd name="connsiteY2985" fmla="*/ 3121269 h 5594752"/>
              <a:gd name="connsiteX2986" fmla="*/ 474853 w 5237812"/>
              <a:gd name="connsiteY2986" fmla="*/ 3121317 h 5594752"/>
              <a:gd name="connsiteX2987" fmla="*/ 459643 w 5237812"/>
              <a:gd name="connsiteY2987" fmla="*/ 3132284 h 5594752"/>
              <a:gd name="connsiteX2988" fmla="*/ 459042 w 5237812"/>
              <a:gd name="connsiteY2988" fmla="*/ 3128050 h 5594752"/>
              <a:gd name="connsiteX2989" fmla="*/ 468224 w 5237812"/>
              <a:gd name="connsiteY2989" fmla="*/ 3119323 h 5594752"/>
              <a:gd name="connsiteX2990" fmla="*/ 473872 w 5237812"/>
              <a:gd name="connsiteY2990" fmla="*/ 3121023 h 5594752"/>
              <a:gd name="connsiteX2991" fmla="*/ 540441 w 5237812"/>
              <a:gd name="connsiteY2991" fmla="*/ 3093040 h 5594752"/>
              <a:gd name="connsiteX2992" fmla="*/ 573548 w 5237812"/>
              <a:gd name="connsiteY2992" fmla="*/ 3080969 h 5594752"/>
              <a:gd name="connsiteX2993" fmla="*/ 570178 w 5237812"/>
              <a:gd name="connsiteY2993" fmla="*/ 3079693 h 5594752"/>
              <a:gd name="connsiteX2994" fmla="*/ 571919 w 5237812"/>
              <a:gd name="connsiteY2994" fmla="*/ 3076747 h 5594752"/>
              <a:gd name="connsiteX2995" fmla="*/ 494727 w 5237812"/>
              <a:gd name="connsiteY2995" fmla="*/ 3100668 h 5594752"/>
              <a:gd name="connsiteX2996" fmla="*/ 495157 w 5237812"/>
              <a:gd name="connsiteY2996" fmla="*/ 3097179 h 5594752"/>
              <a:gd name="connsiteX2997" fmla="*/ 469218 w 5237812"/>
              <a:gd name="connsiteY2997" fmla="*/ 3105888 h 5594752"/>
              <a:gd name="connsiteX2998" fmla="*/ 466396 w 5237812"/>
              <a:gd name="connsiteY2998" fmla="*/ 3107083 h 5594752"/>
              <a:gd name="connsiteX2999" fmla="*/ 464931 w 5237812"/>
              <a:gd name="connsiteY2999" fmla="*/ 3106695 h 5594752"/>
              <a:gd name="connsiteX3000" fmla="*/ 454609 w 5237812"/>
              <a:gd name="connsiteY3000" fmla="*/ 3106881 h 5594752"/>
              <a:gd name="connsiteX3001" fmla="*/ 456452 w 5237812"/>
              <a:gd name="connsiteY3001" fmla="*/ 3106060 h 5594752"/>
              <a:gd name="connsiteX3002" fmla="*/ 502139 w 5237812"/>
              <a:gd name="connsiteY3002" fmla="*/ 3088650 h 5594752"/>
              <a:gd name="connsiteX3003" fmla="*/ 506589 w 5237812"/>
              <a:gd name="connsiteY3003" fmla="*/ 3085240 h 5594752"/>
              <a:gd name="connsiteX3004" fmla="*/ 562198 w 5237812"/>
              <a:gd name="connsiteY3004" fmla="*/ 3058491 h 5594752"/>
              <a:gd name="connsiteX3005" fmla="*/ 559684 w 5237812"/>
              <a:gd name="connsiteY3005" fmla="*/ 3058647 h 5594752"/>
              <a:gd name="connsiteX3006" fmla="*/ 465036 w 5237812"/>
              <a:gd name="connsiteY3006" fmla="*/ 3093021 h 5594752"/>
              <a:gd name="connsiteX3007" fmla="*/ 464581 w 5237812"/>
              <a:gd name="connsiteY3007" fmla="*/ 3093189 h 5594752"/>
              <a:gd name="connsiteX3008" fmla="*/ 452432 w 5237812"/>
              <a:gd name="connsiteY3008" fmla="*/ 3094903 h 5594752"/>
              <a:gd name="connsiteX3009" fmla="*/ 447246 w 5237812"/>
              <a:gd name="connsiteY3009" fmla="*/ 3096418 h 5594752"/>
              <a:gd name="connsiteX3010" fmla="*/ 449279 w 5237812"/>
              <a:gd name="connsiteY3010" fmla="*/ 3087111 h 5594752"/>
              <a:gd name="connsiteX3011" fmla="*/ 436366 w 5237812"/>
              <a:gd name="connsiteY3011" fmla="*/ 3087660 h 5594752"/>
              <a:gd name="connsiteX3012" fmla="*/ 428649 w 5237812"/>
              <a:gd name="connsiteY3012" fmla="*/ 3083284 h 5594752"/>
              <a:gd name="connsiteX3013" fmla="*/ 463156 w 5237812"/>
              <a:gd name="connsiteY3013" fmla="*/ 3076875 h 5594752"/>
              <a:gd name="connsiteX3014" fmla="*/ 461986 w 5237812"/>
              <a:gd name="connsiteY3014" fmla="*/ 3066426 h 5594752"/>
              <a:gd name="connsiteX3015" fmla="*/ 481341 w 5237812"/>
              <a:gd name="connsiteY3015" fmla="*/ 3064920 h 5594752"/>
              <a:gd name="connsiteX3016" fmla="*/ 469535 w 5237812"/>
              <a:gd name="connsiteY3016" fmla="*/ 3062610 h 5594752"/>
              <a:gd name="connsiteX3017" fmla="*/ 463623 w 5237812"/>
              <a:gd name="connsiteY3017" fmla="*/ 3061748 h 5594752"/>
              <a:gd name="connsiteX3018" fmla="*/ 454246 w 5237812"/>
              <a:gd name="connsiteY3018" fmla="*/ 3064080 h 5594752"/>
              <a:gd name="connsiteX3019" fmla="*/ 458079 w 5237812"/>
              <a:gd name="connsiteY3019" fmla="*/ 3060941 h 5594752"/>
              <a:gd name="connsiteX3020" fmla="*/ 446850 w 5237812"/>
              <a:gd name="connsiteY3020" fmla="*/ 3059304 h 5594752"/>
              <a:gd name="connsiteX3021" fmla="*/ 431534 w 5237812"/>
              <a:gd name="connsiteY3021" fmla="*/ 3058826 h 5594752"/>
              <a:gd name="connsiteX3022" fmla="*/ 460856 w 5237812"/>
              <a:gd name="connsiteY3022" fmla="*/ 3052739 h 5594752"/>
              <a:gd name="connsiteX3023" fmla="*/ 470169 w 5237812"/>
              <a:gd name="connsiteY3023" fmla="*/ 3051038 h 5594752"/>
              <a:gd name="connsiteX3024" fmla="*/ 470384 w 5237812"/>
              <a:gd name="connsiteY3024" fmla="*/ 3050862 h 5594752"/>
              <a:gd name="connsiteX3025" fmla="*/ 488082 w 5237812"/>
              <a:gd name="connsiteY3025" fmla="*/ 3044862 h 5594752"/>
              <a:gd name="connsiteX3026" fmla="*/ 491318 w 5237812"/>
              <a:gd name="connsiteY3026" fmla="*/ 3044488 h 5594752"/>
              <a:gd name="connsiteX3027" fmla="*/ 485759 w 5237812"/>
              <a:gd name="connsiteY3027" fmla="*/ 3042908 h 5594752"/>
              <a:gd name="connsiteX3028" fmla="*/ 453493 w 5237812"/>
              <a:gd name="connsiteY3028" fmla="*/ 3044963 h 5594752"/>
              <a:gd name="connsiteX3029" fmla="*/ 424816 w 5237812"/>
              <a:gd name="connsiteY3029" fmla="*/ 3046634 h 5594752"/>
              <a:gd name="connsiteX3030" fmla="*/ 406567 w 5237812"/>
              <a:gd name="connsiteY3030" fmla="*/ 3047215 h 5594752"/>
              <a:gd name="connsiteX3031" fmla="*/ 411644 w 5237812"/>
              <a:gd name="connsiteY3031" fmla="*/ 3045455 h 5594752"/>
              <a:gd name="connsiteX3032" fmla="*/ 447748 w 5237812"/>
              <a:gd name="connsiteY3032" fmla="*/ 3031196 h 5594752"/>
              <a:gd name="connsiteX3033" fmla="*/ 467516 w 5237812"/>
              <a:gd name="connsiteY3033" fmla="*/ 3026375 h 5594752"/>
              <a:gd name="connsiteX3034" fmla="*/ 465459 w 5237812"/>
              <a:gd name="connsiteY3034" fmla="*/ 3024251 h 5594752"/>
              <a:gd name="connsiteX3035" fmla="*/ 465342 w 5237812"/>
              <a:gd name="connsiteY3035" fmla="*/ 3024248 h 5594752"/>
              <a:gd name="connsiteX3036" fmla="*/ 466901 w 5237812"/>
              <a:gd name="connsiteY3036" fmla="*/ 3023631 h 5594752"/>
              <a:gd name="connsiteX3037" fmla="*/ 526331 w 5237812"/>
              <a:gd name="connsiteY3037" fmla="*/ 3002543 h 5594752"/>
              <a:gd name="connsiteX3038" fmla="*/ 546831 w 5237812"/>
              <a:gd name="connsiteY3038" fmla="*/ 2991676 h 5594752"/>
              <a:gd name="connsiteX3039" fmla="*/ 512515 w 5237812"/>
              <a:gd name="connsiteY3039" fmla="*/ 3003759 h 5594752"/>
              <a:gd name="connsiteX3040" fmla="*/ 455735 w 5237812"/>
              <a:gd name="connsiteY3040" fmla="*/ 3023916 h 5594752"/>
              <a:gd name="connsiteX3041" fmla="*/ 451314 w 5237812"/>
              <a:gd name="connsiteY3041" fmla="*/ 3023764 h 5594752"/>
              <a:gd name="connsiteX3042" fmla="*/ 443685 w 5237812"/>
              <a:gd name="connsiteY3042" fmla="*/ 3021405 h 5594752"/>
              <a:gd name="connsiteX3043" fmla="*/ 492603 w 5237812"/>
              <a:gd name="connsiteY3043" fmla="*/ 3004950 h 5594752"/>
              <a:gd name="connsiteX3044" fmla="*/ 436151 w 5237812"/>
              <a:gd name="connsiteY3044" fmla="*/ 3005435 h 5594752"/>
              <a:gd name="connsiteX3045" fmla="*/ 442625 w 5237812"/>
              <a:gd name="connsiteY3045" fmla="*/ 2990662 h 5594752"/>
              <a:gd name="connsiteX3046" fmla="*/ 448286 w 5237812"/>
              <a:gd name="connsiteY3046" fmla="*/ 2987799 h 5594752"/>
              <a:gd name="connsiteX3047" fmla="*/ 433060 w 5237812"/>
              <a:gd name="connsiteY3047" fmla="*/ 2983999 h 5594752"/>
              <a:gd name="connsiteX3048" fmla="*/ 408084 w 5237812"/>
              <a:gd name="connsiteY3048" fmla="*/ 2985129 h 5594752"/>
              <a:gd name="connsiteX3049" fmla="*/ 404811 w 5237812"/>
              <a:gd name="connsiteY3049" fmla="*/ 2985466 h 5594752"/>
              <a:gd name="connsiteX3050" fmla="*/ 487007 w 5237812"/>
              <a:gd name="connsiteY3050" fmla="*/ 2955011 h 5594752"/>
              <a:gd name="connsiteX3051" fmla="*/ 489034 w 5237812"/>
              <a:gd name="connsiteY3051" fmla="*/ 2949491 h 5594752"/>
              <a:gd name="connsiteX3052" fmla="*/ 420869 w 5237812"/>
              <a:gd name="connsiteY3052" fmla="*/ 2971189 h 5594752"/>
              <a:gd name="connsiteX3053" fmla="*/ 447372 w 5237812"/>
              <a:gd name="connsiteY3053" fmla="*/ 2958620 h 5594752"/>
              <a:gd name="connsiteX3054" fmla="*/ 467682 w 5237812"/>
              <a:gd name="connsiteY3054" fmla="*/ 2951086 h 5594752"/>
              <a:gd name="connsiteX3055" fmla="*/ 471244 w 5237812"/>
              <a:gd name="connsiteY3055" fmla="*/ 2950435 h 5594752"/>
              <a:gd name="connsiteX3056" fmla="*/ 486019 w 5237812"/>
              <a:gd name="connsiteY3056" fmla="*/ 2946406 h 5594752"/>
              <a:gd name="connsiteX3057" fmla="*/ 483988 w 5237812"/>
              <a:gd name="connsiteY3057" fmla="*/ 2945060 h 5594752"/>
              <a:gd name="connsiteX3058" fmla="*/ 501428 w 5237812"/>
              <a:gd name="connsiteY3058" fmla="*/ 2938633 h 5594752"/>
              <a:gd name="connsiteX3059" fmla="*/ 528072 w 5237812"/>
              <a:gd name="connsiteY3059" fmla="*/ 2926205 h 5594752"/>
              <a:gd name="connsiteX3060" fmla="*/ 510896 w 5237812"/>
              <a:gd name="connsiteY3060" fmla="*/ 2931756 h 5594752"/>
              <a:gd name="connsiteX3061" fmla="*/ 475156 w 5237812"/>
              <a:gd name="connsiteY3061" fmla="*/ 2943308 h 5594752"/>
              <a:gd name="connsiteX3062" fmla="*/ 472325 w 5237812"/>
              <a:gd name="connsiteY3062" fmla="*/ 2942966 h 5594752"/>
              <a:gd name="connsiteX3063" fmla="*/ 465766 w 5237812"/>
              <a:gd name="connsiteY3063" fmla="*/ 2941704 h 5594752"/>
              <a:gd name="connsiteX3064" fmla="*/ 510242 w 5237812"/>
              <a:gd name="connsiteY3064" fmla="*/ 2930715 h 5594752"/>
              <a:gd name="connsiteX3065" fmla="*/ 474202 w 5237812"/>
              <a:gd name="connsiteY3065" fmla="*/ 2934679 h 5594752"/>
              <a:gd name="connsiteX3066" fmla="*/ 438160 w 5237812"/>
              <a:gd name="connsiteY3066" fmla="*/ 2938643 h 5594752"/>
              <a:gd name="connsiteX3067" fmla="*/ 460120 w 5237812"/>
              <a:gd name="connsiteY3067" fmla="*/ 2924781 h 5594752"/>
              <a:gd name="connsiteX3068" fmla="*/ 407538 w 5237812"/>
              <a:gd name="connsiteY3068" fmla="*/ 2922849 h 5594752"/>
              <a:gd name="connsiteX3069" fmla="*/ 475457 w 5237812"/>
              <a:gd name="connsiteY3069" fmla="*/ 2908286 h 5594752"/>
              <a:gd name="connsiteX3070" fmla="*/ 519361 w 5237812"/>
              <a:gd name="connsiteY3070" fmla="*/ 2900347 h 5594752"/>
              <a:gd name="connsiteX3071" fmla="*/ 520262 w 5237812"/>
              <a:gd name="connsiteY3071" fmla="*/ 2901783 h 5594752"/>
              <a:gd name="connsiteX3072" fmla="*/ 520429 w 5237812"/>
              <a:gd name="connsiteY3072" fmla="*/ 2902049 h 5594752"/>
              <a:gd name="connsiteX3073" fmla="*/ 520562 w 5237812"/>
              <a:gd name="connsiteY3073" fmla="*/ 2902261 h 5594752"/>
              <a:gd name="connsiteX3074" fmla="*/ 520262 w 5237812"/>
              <a:gd name="connsiteY3074" fmla="*/ 2901783 h 5594752"/>
              <a:gd name="connsiteX3075" fmla="*/ 519761 w 5237812"/>
              <a:gd name="connsiteY3075" fmla="*/ 2900984 h 5594752"/>
              <a:gd name="connsiteX3076" fmla="*/ 519361 w 5237812"/>
              <a:gd name="connsiteY3076" fmla="*/ 2900347 h 5594752"/>
              <a:gd name="connsiteX3077" fmla="*/ 465633 w 5237812"/>
              <a:gd name="connsiteY3077" fmla="*/ 2904514 h 5594752"/>
              <a:gd name="connsiteX3078" fmla="*/ 463673 w 5237812"/>
              <a:gd name="connsiteY3078" fmla="*/ 2903278 h 5594752"/>
              <a:gd name="connsiteX3079" fmla="*/ 462150 w 5237812"/>
              <a:gd name="connsiteY3079" fmla="*/ 2900359 h 5594752"/>
              <a:gd name="connsiteX3080" fmla="*/ 420910 w 5237812"/>
              <a:gd name="connsiteY3080" fmla="*/ 2914721 h 5594752"/>
              <a:gd name="connsiteX3081" fmla="*/ 424134 w 5237812"/>
              <a:gd name="connsiteY3081" fmla="*/ 2908821 h 5594752"/>
              <a:gd name="connsiteX3082" fmla="*/ 456651 w 5237812"/>
              <a:gd name="connsiteY3082" fmla="*/ 2894570 h 5594752"/>
              <a:gd name="connsiteX3083" fmla="*/ 458521 w 5237812"/>
              <a:gd name="connsiteY3083" fmla="*/ 2893898 h 5594752"/>
              <a:gd name="connsiteX3084" fmla="*/ 460706 w 5237812"/>
              <a:gd name="connsiteY3084" fmla="*/ 2892904 h 5594752"/>
              <a:gd name="connsiteX3085" fmla="*/ 460729 w 5237812"/>
              <a:gd name="connsiteY3085" fmla="*/ 2892735 h 5594752"/>
              <a:gd name="connsiteX3086" fmla="*/ 418932 w 5237812"/>
              <a:gd name="connsiteY3086" fmla="*/ 2900070 h 5594752"/>
              <a:gd name="connsiteX3087" fmla="*/ 407793 w 5237812"/>
              <a:gd name="connsiteY3087" fmla="*/ 2894202 h 5594752"/>
              <a:gd name="connsiteX3088" fmla="*/ 364816 w 5237812"/>
              <a:gd name="connsiteY3088" fmla="*/ 2895694 h 5594752"/>
              <a:gd name="connsiteX3089" fmla="*/ 275268 w 5237812"/>
              <a:gd name="connsiteY3089" fmla="*/ 2904176 h 5594752"/>
              <a:gd name="connsiteX3090" fmla="*/ 366849 w 5237812"/>
              <a:gd name="connsiteY3090" fmla="*/ 2886387 h 5594752"/>
              <a:gd name="connsiteX3091" fmla="*/ 413954 w 5237812"/>
              <a:gd name="connsiteY3091" fmla="*/ 2879588 h 5594752"/>
              <a:gd name="connsiteX3092" fmla="*/ 447718 w 5237812"/>
              <a:gd name="connsiteY3092" fmla="*/ 2868035 h 5594752"/>
              <a:gd name="connsiteX3093" fmla="*/ 403074 w 5237812"/>
              <a:gd name="connsiteY3093" fmla="*/ 2870831 h 5594752"/>
              <a:gd name="connsiteX3094" fmla="*/ 397023 w 5237812"/>
              <a:gd name="connsiteY3094" fmla="*/ 2865151 h 5594752"/>
              <a:gd name="connsiteX3095" fmla="*/ 359096 w 5237812"/>
              <a:gd name="connsiteY3095" fmla="*/ 2870068 h 5594752"/>
              <a:gd name="connsiteX3096" fmla="*/ 321742 w 5237812"/>
              <a:gd name="connsiteY3096" fmla="*/ 2871937 h 5594752"/>
              <a:gd name="connsiteX3097" fmla="*/ 329604 w 5237812"/>
              <a:gd name="connsiteY3097" fmla="*/ 2867962 h 5594752"/>
              <a:gd name="connsiteX3098" fmla="*/ 322240 w 5237812"/>
              <a:gd name="connsiteY3098" fmla="*/ 2860186 h 5594752"/>
              <a:gd name="connsiteX3099" fmla="*/ 393580 w 5237812"/>
              <a:gd name="connsiteY3099" fmla="*/ 2847113 h 5594752"/>
              <a:gd name="connsiteX3100" fmla="*/ 342879 w 5237812"/>
              <a:gd name="connsiteY3100" fmla="*/ 2847458 h 5594752"/>
              <a:gd name="connsiteX3101" fmla="*/ 340712 w 5237812"/>
              <a:gd name="connsiteY3101" fmla="*/ 2847552 h 5594752"/>
              <a:gd name="connsiteX3102" fmla="*/ 371608 w 5237812"/>
              <a:gd name="connsiteY3102" fmla="*/ 2833893 h 5594752"/>
              <a:gd name="connsiteX3103" fmla="*/ 329044 w 5237812"/>
              <a:gd name="connsiteY3103" fmla="*/ 2847772 h 5594752"/>
              <a:gd name="connsiteX3104" fmla="*/ 321094 w 5237812"/>
              <a:gd name="connsiteY3104" fmla="*/ 2845587 h 5594752"/>
              <a:gd name="connsiteX3105" fmla="*/ 338368 w 5237812"/>
              <a:gd name="connsiteY3105" fmla="*/ 2840991 h 5594752"/>
              <a:gd name="connsiteX3106" fmla="*/ 193245 w 5237812"/>
              <a:gd name="connsiteY3106" fmla="*/ 2851355 h 5594752"/>
              <a:gd name="connsiteX3107" fmla="*/ 184868 w 5237812"/>
              <a:gd name="connsiteY3107" fmla="*/ 2851586 h 5594752"/>
              <a:gd name="connsiteX3108" fmla="*/ 185302 w 5237812"/>
              <a:gd name="connsiteY3108" fmla="*/ 2851364 h 5594752"/>
              <a:gd name="connsiteX3109" fmla="*/ 226118 w 5237812"/>
              <a:gd name="connsiteY3109" fmla="*/ 2835322 h 5594752"/>
              <a:gd name="connsiteX3110" fmla="*/ 201322 w 5237812"/>
              <a:gd name="connsiteY3110" fmla="*/ 2841448 h 5594752"/>
              <a:gd name="connsiteX3111" fmla="*/ 181680 w 5237812"/>
              <a:gd name="connsiteY3111" fmla="*/ 2848980 h 5594752"/>
              <a:gd name="connsiteX3112" fmla="*/ 172960 w 5237812"/>
              <a:gd name="connsiteY3112" fmla="*/ 2851914 h 5594752"/>
              <a:gd name="connsiteX3113" fmla="*/ 142235 w 5237812"/>
              <a:gd name="connsiteY3113" fmla="*/ 2852762 h 5594752"/>
              <a:gd name="connsiteX3114" fmla="*/ 142531 w 5237812"/>
              <a:gd name="connsiteY3114" fmla="*/ 2850322 h 5594752"/>
              <a:gd name="connsiteX3115" fmla="*/ 139378 w 5237812"/>
              <a:gd name="connsiteY3115" fmla="*/ 2851729 h 5594752"/>
              <a:gd name="connsiteX3116" fmla="*/ 132338 w 5237812"/>
              <a:gd name="connsiteY3116" fmla="*/ 2853035 h 5594752"/>
              <a:gd name="connsiteX3117" fmla="*/ 109374 w 5237812"/>
              <a:gd name="connsiteY3117" fmla="*/ 2853668 h 5594752"/>
              <a:gd name="connsiteX3118" fmla="*/ 117000 w 5237812"/>
              <a:gd name="connsiteY3118" fmla="*/ 2850669 h 5594752"/>
              <a:gd name="connsiteX3119" fmla="*/ 119727 w 5237812"/>
              <a:gd name="connsiteY3119" fmla="*/ 2847956 h 5594752"/>
              <a:gd name="connsiteX3120" fmla="*/ 117000 w 5237812"/>
              <a:gd name="connsiteY3120" fmla="*/ 2850669 h 5594752"/>
              <a:gd name="connsiteX3121" fmla="*/ 115034 w 5237812"/>
              <a:gd name="connsiteY3121" fmla="*/ 2845297 h 5594752"/>
              <a:gd name="connsiteX3122" fmla="*/ 138388 w 5237812"/>
              <a:gd name="connsiteY3122" fmla="*/ 2841835 h 5594752"/>
              <a:gd name="connsiteX3123" fmla="*/ 113940 w 5237812"/>
              <a:gd name="connsiteY3123" fmla="*/ 2841806 h 5594752"/>
              <a:gd name="connsiteX3124" fmla="*/ 125460 w 5237812"/>
              <a:gd name="connsiteY3124" fmla="*/ 2836248 h 5594752"/>
              <a:gd name="connsiteX3125" fmla="*/ 130226 w 5237812"/>
              <a:gd name="connsiteY3125" fmla="*/ 2833588 h 5594752"/>
              <a:gd name="connsiteX3126" fmla="*/ 207470 w 5237812"/>
              <a:gd name="connsiteY3126" fmla="*/ 2828465 h 5594752"/>
              <a:gd name="connsiteX3127" fmla="*/ 357979 w 5237812"/>
              <a:gd name="connsiteY3127" fmla="*/ 2810838 h 5594752"/>
              <a:gd name="connsiteX3128" fmla="*/ 389359 w 5237812"/>
              <a:gd name="connsiteY3128" fmla="*/ 2808195 h 5594752"/>
              <a:gd name="connsiteX3129" fmla="*/ 391006 w 5237812"/>
              <a:gd name="connsiteY3129" fmla="*/ 2807971 h 5594752"/>
              <a:gd name="connsiteX3130" fmla="*/ 407327 w 5237812"/>
              <a:gd name="connsiteY3130" fmla="*/ 2799241 h 5594752"/>
              <a:gd name="connsiteX3131" fmla="*/ 395766 w 5237812"/>
              <a:gd name="connsiteY3131" fmla="*/ 2800119 h 5594752"/>
              <a:gd name="connsiteX3132" fmla="*/ 388111 w 5237812"/>
              <a:gd name="connsiteY3132" fmla="*/ 2803022 h 5594752"/>
              <a:gd name="connsiteX3133" fmla="*/ 375799 w 5237812"/>
              <a:gd name="connsiteY3133" fmla="*/ 2805129 h 5594752"/>
              <a:gd name="connsiteX3134" fmla="*/ 376361 w 5237812"/>
              <a:gd name="connsiteY3134" fmla="*/ 2802787 h 5594752"/>
              <a:gd name="connsiteX3135" fmla="*/ 377719 w 5237812"/>
              <a:gd name="connsiteY3135" fmla="*/ 2802357 h 5594752"/>
              <a:gd name="connsiteX3136" fmla="*/ 376553 w 5237812"/>
              <a:gd name="connsiteY3136" fmla="*/ 2802518 h 5594752"/>
              <a:gd name="connsiteX3137" fmla="*/ 376361 w 5237812"/>
              <a:gd name="connsiteY3137" fmla="*/ 2802787 h 5594752"/>
              <a:gd name="connsiteX3138" fmla="*/ 336069 w 5237812"/>
              <a:gd name="connsiteY3138" fmla="*/ 2811798 h 5594752"/>
              <a:gd name="connsiteX3139" fmla="*/ 340636 w 5237812"/>
              <a:gd name="connsiteY3139" fmla="*/ 2809885 h 5594752"/>
              <a:gd name="connsiteX3140" fmla="*/ 342766 w 5237812"/>
              <a:gd name="connsiteY3140" fmla="*/ 2808060 h 5594752"/>
              <a:gd name="connsiteX3141" fmla="*/ 333175 w 5237812"/>
              <a:gd name="connsiteY3141" fmla="*/ 2808941 h 5594752"/>
              <a:gd name="connsiteX3142" fmla="*/ 287043 w 5237812"/>
              <a:gd name="connsiteY3142" fmla="*/ 2812668 h 5594752"/>
              <a:gd name="connsiteX3143" fmla="*/ 279105 w 5237812"/>
              <a:gd name="connsiteY3143" fmla="*/ 2807941 h 5594752"/>
              <a:gd name="connsiteX3144" fmla="*/ 227485 w 5237812"/>
              <a:gd name="connsiteY3144" fmla="*/ 2811504 h 5594752"/>
              <a:gd name="connsiteX3145" fmla="*/ 217919 w 5237812"/>
              <a:gd name="connsiteY3145" fmla="*/ 2804841 h 5594752"/>
              <a:gd name="connsiteX3146" fmla="*/ 214754 w 5237812"/>
              <a:gd name="connsiteY3146" fmla="*/ 2804831 h 5594752"/>
              <a:gd name="connsiteX3147" fmla="*/ 212014 w 5237812"/>
              <a:gd name="connsiteY3147" fmla="*/ 2805509 h 5594752"/>
              <a:gd name="connsiteX3148" fmla="*/ 207679 w 5237812"/>
              <a:gd name="connsiteY3148" fmla="*/ 2805329 h 5594752"/>
              <a:gd name="connsiteX3149" fmla="*/ 207136 w 5237812"/>
              <a:gd name="connsiteY3149" fmla="*/ 2804659 h 5594752"/>
              <a:gd name="connsiteX3150" fmla="*/ 205322 w 5237812"/>
              <a:gd name="connsiteY3150" fmla="*/ 2805231 h 5594752"/>
              <a:gd name="connsiteX3151" fmla="*/ 207679 w 5237812"/>
              <a:gd name="connsiteY3151" fmla="*/ 2805329 h 5594752"/>
              <a:gd name="connsiteX3152" fmla="*/ 208523 w 5237812"/>
              <a:gd name="connsiteY3152" fmla="*/ 2806372 h 5594752"/>
              <a:gd name="connsiteX3153" fmla="*/ 193830 w 5237812"/>
              <a:gd name="connsiteY3153" fmla="*/ 2802762 h 5594752"/>
              <a:gd name="connsiteX3154" fmla="*/ 247337 w 5237812"/>
              <a:gd name="connsiteY3154" fmla="*/ 2798246 h 5594752"/>
              <a:gd name="connsiteX3155" fmla="*/ 255773 w 5237812"/>
              <a:gd name="connsiteY3155" fmla="*/ 2791221 h 5594752"/>
              <a:gd name="connsiteX3156" fmla="*/ 303450 w 5237812"/>
              <a:gd name="connsiteY3156" fmla="*/ 2781372 h 5594752"/>
              <a:gd name="connsiteX3157" fmla="*/ 340574 w 5237812"/>
              <a:gd name="connsiteY3157" fmla="*/ 2777896 h 5594752"/>
              <a:gd name="connsiteX3158" fmla="*/ 340626 w 5237812"/>
              <a:gd name="connsiteY3158" fmla="*/ 2777891 h 5594752"/>
              <a:gd name="connsiteX3159" fmla="*/ 348307 w 5237812"/>
              <a:gd name="connsiteY3159" fmla="*/ 2773781 h 5594752"/>
              <a:gd name="connsiteX3160" fmla="*/ 364889 w 5237812"/>
              <a:gd name="connsiteY3160" fmla="*/ 2766889 h 5594752"/>
              <a:gd name="connsiteX3161" fmla="*/ 363329 w 5237812"/>
              <a:gd name="connsiteY3161" fmla="*/ 2766031 h 5594752"/>
              <a:gd name="connsiteX3162" fmla="*/ 359564 w 5237812"/>
              <a:gd name="connsiteY3162" fmla="*/ 2764499 h 5594752"/>
              <a:gd name="connsiteX3163" fmla="*/ 338676 w 5237812"/>
              <a:gd name="connsiteY3163" fmla="*/ 2763562 h 5594752"/>
              <a:gd name="connsiteX3164" fmla="*/ 305095 w 5237812"/>
              <a:gd name="connsiteY3164" fmla="*/ 2763522 h 5594752"/>
              <a:gd name="connsiteX3165" fmla="*/ 260764 w 5237812"/>
              <a:gd name="connsiteY3165" fmla="*/ 2766159 h 5594752"/>
              <a:gd name="connsiteX3166" fmla="*/ 147373 w 5237812"/>
              <a:gd name="connsiteY3166" fmla="*/ 2772378 h 5594752"/>
              <a:gd name="connsiteX3167" fmla="*/ 139817 w 5237812"/>
              <a:gd name="connsiteY3167" fmla="*/ 2772783 h 5594752"/>
              <a:gd name="connsiteX3168" fmla="*/ 146757 w 5237812"/>
              <a:gd name="connsiteY3168" fmla="*/ 2768510 h 5594752"/>
              <a:gd name="connsiteX3169" fmla="*/ 149023 w 5237812"/>
              <a:gd name="connsiteY3169" fmla="*/ 2766811 h 5594752"/>
              <a:gd name="connsiteX3170" fmla="*/ 172495 w 5237812"/>
              <a:gd name="connsiteY3170" fmla="*/ 2764793 h 5594752"/>
              <a:gd name="connsiteX3171" fmla="*/ 233512 w 5237812"/>
              <a:gd name="connsiteY3171" fmla="*/ 2759699 h 5594752"/>
              <a:gd name="connsiteX3172" fmla="*/ 237785 w 5237812"/>
              <a:gd name="connsiteY3172" fmla="*/ 2746039 h 5594752"/>
              <a:gd name="connsiteX3173" fmla="*/ 265221 w 5237812"/>
              <a:gd name="connsiteY3173" fmla="*/ 2740907 h 5594752"/>
              <a:gd name="connsiteX3174" fmla="*/ 291438 w 5237812"/>
              <a:gd name="connsiteY3174" fmla="*/ 2733170 h 5594752"/>
              <a:gd name="connsiteX3175" fmla="*/ 299984 w 5237812"/>
              <a:gd name="connsiteY3175" fmla="*/ 2732174 h 5594752"/>
              <a:gd name="connsiteX3176" fmla="*/ 299603 w 5237812"/>
              <a:gd name="connsiteY3176" fmla="*/ 2732089 h 5594752"/>
              <a:gd name="connsiteX3177" fmla="*/ 298704 w 5237812"/>
              <a:gd name="connsiteY3177" fmla="*/ 2731133 h 5594752"/>
              <a:gd name="connsiteX3178" fmla="*/ 304289 w 5237812"/>
              <a:gd name="connsiteY3178" fmla="*/ 2728294 h 5594752"/>
              <a:gd name="connsiteX3179" fmla="*/ 310489 w 5237812"/>
              <a:gd name="connsiteY3179" fmla="*/ 2726786 h 5594752"/>
              <a:gd name="connsiteX3180" fmla="*/ 307194 w 5237812"/>
              <a:gd name="connsiteY3180" fmla="*/ 2725433 h 5594752"/>
              <a:gd name="connsiteX3181" fmla="*/ 302333 w 5237812"/>
              <a:gd name="connsiteY3181" fmla="*/ 2722142 h 5594752"/>
              <a:gd name="connsiteX3182" fmla="*/ 275470 w 5237812"/>
              <a:gd name="connsiteY3182" fmla="*/ 2724225 h 5594752"/>
              <a:gd name="connsiteX3183" fmla="*/ 254840 w 5237812"/>
              <a:gd name="connsiteY3183" fmla="*/ 2720398 h 5594752"/>
              <a:gd name="connsiteX3184" fmla="*/ 294082 w 5237812"/>
              <a:gd name="connsiteY3184" fmla="*/ 2717574 h 5594752"/>
              <a:gd name="connsiteX3185" fmla="*/ 307920 w 5237812"/>
              <a:gd name="connsiteY3185" fmla="*/ 2710577 h 5594752"/>
              <a:gd name="connsiteX3186" fmla="*/ 323720 w 5237812"/>
              <a:gd name="connsiteY3186" fmla="*/ 2711328 h 5594752"/>
              <a:gd name="connsiteX3187" fmla="*/ 324457 w 5237812"/>
              <a:gd name="connsiteY3187" fmla="*/ 2710955 h 5594752"/>
              <a:gd name="connsiteX3188" fmla="*/ 321104 w 5237812"/>
              <a:gd name="connsiteY3188" fmla="*/ 2711095 h 5594752"/>
              <a:gd name="connsiteX3189" fmla="*/ 319275 w 5237812"/>
              <a:gd name="connsiteY3189" fmla="*/ 2706472 h 5594752"/>
              <a:gd name="connsiteX3190" fmla="*/ 353782 w 5237812"/>
              <a:gd name="connsiteY3190" fmla="*/ 2700065 h 5594752"/>
              <a:gd name="connsiteX3191" fmla="*/ 353358 w 5237812"/>
              <a:gd name="connsiteY3191" fmla="*/ 2696829 h 5594752"/>
              <a:gd name="connsiteX3192" fmla="*/ 353256 w 5237812"/>
              <a:gd name="connsiteY3192" fmla="*/ 2695842 h 5594752"/>
              <a:gd name="connsiteX3193" fmla="*/ 337790 w 5237812"/>
              <a:gd name="connsiteY3193" fmla="*/ 2698119 h 5594752"/>
              <a:gd name="connsiteX3194" fmla="*/ 316929 w 5237812"/>
              <a:gd name="connsiteY3194" fmla="*/ 2700503 h 5594752"/>
              <a:gd name="connsiteX3195" fmla="*/ 279984 w 5237812"/>
              <a:gd name="connsiteY3195" fmla="*/ 2703026 h 5594752"/>
              <a:gd name="connsiteX3196" fmla="*/ 270610 w 5237812"/>
              <a:gd name="connsiteY3196" fmla="*/ 2703327 h 5594752"/>
              <a:gd name="connsiteX3197" fmla="*/ 272439 w 5237812"/>
              <a:gd name="connsiteY3197" fmla="*/ 2702650 h 5594752"/>
              <a:gd name="connsiteX3198" fmla="*/ 287584 w 5237812"/>
              <a:gd name="connsiteY3198" fmla="*/ 2696974 h 5594752"/>
              <a:gd name="connsiteX3199" fmla="*/ 310879 w 5237812"/>
              <a:gd name="connsiteY3199" fmla="*/ 2694822 h 5594752"/>
              <a:gd name="connsiteX3200" fmla="*/ 333799 w 5237812"/>
              <a:gd name="connsiteY3200" fmla="*/ 2686453 h 5594752"/>
              <a:gd name="connsiteX3201" fmla="*/ 317539 w 5237812"/>
              <a:gd name="connsiteY3201" fmla="*/ 2685935 h 5594752"/>
              <a:gd name="connsiteX3202" fmla="*/ 329446 w 5237812"/>
              <a:gd name="connsiteY3202" fmla="*/ 2681767 h 5594752"/>
              <a:gd name="connsiteX3203" fmla="*/ 326346 w 5237812"/>
              <a:gd name="connsiteY3203" fmla="*/ 2681487 h 5594752"/>
              <a:gd name="connsiteX3204" fmla="*/ 322160 w 5237812"/>
              <a:gd name="connsiteY3204" fmla="*/ 2682016 h 5594752"/>
              <a:gd name="connsiteX3205" fmla="*/ 340501 w 5237812"/>
              <a:gd name="connsiteY3205" fmla="*/ 2676428 h 5594752"/>
              <a:gd name="connsiteX3206" fmla="*/ 345326 w 5237812"/>
              <a:gd name="connsiteY3206" fmla="*/ 2676209 h 5594752"/>
              <a:gd name="connsiteX3207" fmla="*/ 351134 w 5237812"/>
              <a:gd name="connsiteY3207" fmla="*/ 2674176 h 5594752"/>
              <a:gd name="connsiteX3208" fmla="*/ 373845 w 5237812"/>
              <a:gd name="connsiteY3208" fmla="*/ 2666207 h 5594752"/>
              <a:gd name="connsiteX3209" fmla="*/ 360960 w 5237812"/>
              <a:gd name="connsiteY3209" fmla="*/ 2666767 h 5594752"/>
              <a:gd name="connsiteX3210" fmla="*/ 351168 w 5237812"/>
              <a:gd name="connsiteY3210" fmla="*/ 2667572 h 5594752"/>
              <a:gd name="connsiteX3211" fmla="*/ 315497 w 5237812"/>
              <a:gd name="connsiteY3211" fmla="*/ 2678370 h 5594752"/>
              <a:gd name="connsiteX3212" fmla="*/ 315922 w 5237812"/>
              <a:gd name="connsiteY3212" fmla="*/ 2672598 h 5594752"/>
              <a:gd name="connsiteX3213" fmla="*/ 322694 w 5237812"/>
              <a:gd name="connsiteY3213" fmla="*/ 2669463 h 5594752"/>
              <a:gd name="connsiteX3214" fmla="*/ 315443 w 5237812"/>
              <a:gd name="connsiteY3214" fmla="*/ 2669823 h 5594752"/>
              <a:gd name="connsiteX3215" fmla="*/ 297193 w 5237812"/>
              <a:gd name="connsiteY3215" fmla="*/ 2670404 h 5594752"/>
              <a:gd name="connsiteX3216" fmla="*/ 302270 w 5237812"/>
              <a:gd name="connsiteY3216" fmla="*/ 2668644 h 5594752"/>
              <a:gd name="connsiteX3217" fmla="*/ 338375 w 5237812"/>
              <a:gd name="connsiteY3217" fmla="*/ 2654385 h 5594752"/>
              <a:gd name="connsiteX3218" fmla="*/ 358141 w 5237812"/>
              <a:gd name="connsiteY3218" fmla="*/ 2649563 h 5594752"/>
              <a:gd name="connsiteX3219" fmla="*/ 356085 w 5237812"/>
              <a:gd name="connsiteY3219" fmla="*/ 2647441 h 5594752"/>
              <a:gd name="connsiteX3220" fmla="*/ 355968 w 5237812"/>
              <a:gd name="connsiteY3220" fmla="*/ 2647437 h 5594752"/>
              <a:gd name="connsiteX3221" fmla="*/ 357527 w 5237812"/>
              <a:gd name="connsiteY3221" fmla="*/ 2646821 h 5594752"/>
              <a:gd name="connsiteX3222" fmla="*/ 416957 w 5237812"/>
              <a:gd name="connsiteY3222" fmla="*/ 2625732 h 5594752"/>
              <a:gd name="connsiteX3223" fmla="*/ 428885 w 5237812"/>
              <a:gd name="connsiteY3223" fmla="*/ 2620884 h 5594752"/>
              <a:gd name="connsiteX3224" fmla="*/ 432695 w 5237812"/>
              <a:gd name="connsiteY3224" fmla="*/ 2619074 h 5594752"/>
              <a:gd name="connsiteX3225" fmla="*/ 423905 w 5237812"/>
              <a:gd name="connsiteY3225" fmla="*/ 2621500 h 5594752"/>
              <a:gd name="connsiteX3226" fmla="*/ 330262 w 5237812"/>
              <a:gd name="connsiteY3226" fmla="*/ 2654179 h 5594752"/>
              <a:gd name="connsiteX3227" fmla="*/ 350507 w 5237812"/>
              <a:gd name="connsiteY3227" fmla="*/ 2645634 h 5594752"/>
              <a:gd name="connsiteX3228" fmla="*/ 346360 w 5237812"/>
              <a:gd name="connsiteY3228" fmla="*/ 2647106 h 5594752"/>
              <a:gd name="connsiteX3229" fmla="*/ 341940 w 5237812"/>
              <a:gd name="connsiteY3229" fmla="*/ 2646954 h 5594752"/>
              <a:gd name="connsiteX3230" fmla="*/ 340295 w 5237812"/>
              <a:gd name="connsiteY3230" fmla="*/ 2646445 h 5594752"/>
              <a:gd name="connsiteX3231" fmla="*/ 324435 w 5237812"/>
              <a:gd name="connsiteY3231" fmla="*/ 2652696 h 5594752"/>
              <a:gd name="connsiteX3232" fmla="*/ 309560 w 5237812"/>
              <a:gd name="connsiteY3232" fmla="*/ 2658495 h 5594752"/>
              <a:gd name="connsiteX3233" fmla="*/ 297692 w 5237812"/>
              <a:gd name="connsiteY3233" fmla="*/ 2655764 h 5594752"/>
              <a:gd name="connsiteX3234" fmla="*/ 297843 w 5237812"/>
              <a:gd name="connsiteY3234" fmla="*/ 2653445 h 5594752"/>
              <a:gd name="connsiteX3235" fmla="*/ 325281 w 5237812"/>
              <a:gd name="connsiteY3235" fmla="*/ 2641076 h 5594752"/>
              <a:gd name="connsiteX3236" fmla="*/ 322015 w 5237812"/>
              <a:gd name="connsiteY3236" fmla="*/ 2640846 h 5594752"/>
              <a:gd name="connsiteX3237" fmla="*/ 326759 w 5237812"/>
              <a:gd name="connsiteY3237" fmla="*/ 2638008 h 5594752"/>
              <a:gd name="connsiteX3238" fmla="*/ 331528 w 5237812"/>
              <a:gd name="connsiteY3238" fmla="*/ 2637399 h 5594752"/>
              <a:gd name="connsiteX3239" fmla="*/ 329221 w 5237812"/>
              <a:gd name="connsiteY3239" fmla="*/ 2639313 h 5594752"/>
              <a:gd name="connsiteX3240" fmla="*/ 336092 w 5237812"/>
              <a:gd name="connsiteY3240" fmla="*/ 2636239 h 5594752"/>
              <a:gd name="connsiteX3241" fmla="*/ 331528 w 5237812"/>
              <a:gd name="connsiteY3241" fmla="*/ 2637399 h 5594752"/>
              <a:gd name="connsiteX3242" fmla="*/ 340955 w 5237812"/>
              <a:gd name="connsiteY3242" fmla="*/ 2632823 h 5594752"/>
              <a:gd name="connsiteX3243" fmla="*/ 346401 w 5237812"/>
              <a:gd name="connsiteY3243" fmla="*/ 2630488 h 5594752"/>
              <a:gd name="connsiteX3244" fmla="*/ 343871 w 5237812"/>
              <a:gd name="connsiteY3244" fmla="*/ 2630556 h 5594752"/>
              <a:gd name="connsiteX3245" fmla="*/ 336290 w 5237812"/>
              <a:gd name="connsiteY3245" fmla="*/ 2630455 h 5594752"/>
              <a:gd name="connsiteX3246" fmla="*/ 318539 w 5237812"/>
              <a:gd name="connsiteY3246" fmla="*/ 2637230 h 5594752"/>
              <a:gd name="connsiteX3247" fmla="*/ 227126 w 5237812"/>
              <a:gd name="connsiteY3247" fmla="*/ 2670084 h 5594752"/>
              <a:gd name="connsiteX3248" fmla="*/ 226133 w 5237812"/>
              <a:gd name="connsiteY3248" fmla="*/ 2670645 h 5594752"/>
              <a:gd name="connsiteX3249" fmla="*/ 225867 w 5237812"/>
              <a:gd name="connsiteY3249" fmla="*/ 2670788 h 5594752"/>
              <a:gd name="connsiteX3250" fmla="*/ 230718 w 5237812"/>
              <a:gd name="connsiteY3250" fmla="*/ 2669993 h 5594752"/>
              <a:gd name="connsiteX3251" fmla="*/ 271649 w 5237812"/>
              <a:gd name="connsiteY3251" fmla="*/ 2667538 h 5594752"/>
              <a:gd name="connsiteX3252" fmla="*/ 305749 w 5237812"/>
              <a:gd name="connsiteY3252" fmla="*/ 2661543 h 5594752"/>
              <a:gd name="connsiteX3253" fmla="*/ 278961 w 5237812"/>
              <a:gd name="connsiteY3253" fmla="*/ 2671090 h 5594752"/>
              <a:gd name="connsiteX3254" fmla="*/ 275211 w 5237812"/>
              <a:gd name="connsiteY3254" fmla="*/ 2671235 h 5594752"/>
              <a:gd name="connsiteX3255" fmla="*/ 249520 w 5237812"/>
              <a:gd name="connsiteY3255" fmla="*/ 2673207 h 5594752"/>
              <a:gd name="connsiteX3256" fmla="*/ 222184 w 5237812"/>
              <a:gd name="connsiteY3256" fmla="*/ 2674896 h 5594752"/>
              <a:gd name="connsiteX3257" fmla="*/ 217702 w 5237812"/>
              <a:gd name="connsiteY3257" fmla="*/ 2674758 h 5594752"/>
              <a:gd name="connsiteX3258" fmla="*/ 215337 w 5237812"/>
              <a:gd name="connsiteY3258" fmla="*/ 2675859 h 5594752"/>
              <a:gd name="connsiteX3259" fmla="*/ 201869 w 5237812"/>
              <a:gd name="connsiteY3259" fmla="*/ 2676166 h 5594752"/>
              <a:gd name="connsiteX3260" fmla="*/ 243145 w 5237812"/>
              <a:gd name="connsiteY3260" fmla="*/ 2660169 h 5594752"/>
              <a:gd name="connsiteX3261" fmla="*/ 297348 w 5237812"/>
              <a:gd name="connsiteY3261" fmla="*/ 2639018 h 5594752"/>
              <a:gd name="connsiteX3262" fmla="*/ 327077 w 5237812"/>
              <a:gd name="connsiteY3262" fmla="*/ 2626967 h 5594752"/>
              <a:gd name="connsiteX3263" fmla="*/ 327407 w 5237812"/>
              <a:gd name="connsiteY3263" fmla="*/ 2625151 h 5594752"/>
              <a:gd name="connsiteX3264" fmla="*/ 330146 w 5237812"/>
              <a:gd name="connsiteY3264" fmla="*/ 2619963 h 5594752"/>
              <a:gd name="connsiteX3265" fmla="*/ 330448 w 5237812"/>
              <a:gd name="connsiteY3265" fmla="*/ 2619450 h 5594752"/>
              <a:gd name="connsiteX3266" fmla="*/ 323355 w 5237812"/>
              <a:gd name="connsiteY3266" fmla="*/ 2622168 h 5594752"/>
              <a:gd name="connsiteX3267" fmla="*/ 305477 w 5237812"/>
              <a:gd name="connsiteY3267" fmla="*/ 2629247 h 5594752"/>
              <a:gd name="connsiteX3268" fmla="*/ 171759 w 5237812"/>
              <a:gd name="connsiteY3268" fmla="*/ 2681565 h 5594752"/>
              <a:gd name="connsiteX3269" fmla="*/ 148012 w 5237812"/>
              <a:gd name="connsiteY3269" fmla="*/ 2686646 h 5594752"/>
              <a:gd name="connsiteX3270" fmla="*/ 154941 w 5237812"/>
              <a:gd name="connsiteY3270" fmla="*/ 2683595 h 5594752"/>
              <a:gd name="connsiteX3271" fmla="*/ 165781 w 5237812"/>
              <a:gd name="connsiteY3271" fmla="*/ 2682117 h 5594752"/>
              <a:gd name="connsiteX3272" fmla="*/ 174561 w 5237812"/>
              <a:gd name="connsiteY3272" fmla="*/ 2679768 h 5594752"/>
              <a:gd name="connsiteX3273" fmla="*/ 171490 w 5237812"/>
              <a:gd name="connsiteY3273" fmla="*/ 2677217 h 5594752"/>
              <a:gd name="connsiteX3274" fmla="*/ 174036 w 5237812"/>
              <a:gd name="connsiteY3274" fmla="*/ 2676297 h 5594752"/>
              <a:gd name="connsiteX3275" fmla="*/ 196593 w 5237812"/>
              <a:gd name="connsiteY3275" fmla="*/ 2662884 h 5594752"/>
              <a:gd name="connsiteX3276" fmla="*/ 161269 w 5237812"/>
              <a:gd name="connsiteY3276" fmla="*/ 2676470 h 5594752"/>
              <a:gd name="connsiteX3277" fmla="*/ 159032 w 5237812"/>
              <a:gd name="connsiteY3277" fmla="*/ 2677258 h 5594752"/>
              <a:gd name="connsiteX3278" fmla="*/ 158691 w 5237812"/>
              <a:gd name="connsiteY3278" fmla="*/ 2677263 h 5594752"/>
              <a:gd name="connsiteX3279" fmla="*/ 151027 w 5237812"/>
              <a:gd name="connsiteY3279" fmla="*/ 2678156 h 5594752"/>
              <a:gd name="connsiteX3280" fmla="*/ 200427 w 5237812"/>
              <a:gd name="connsiteY3280" fmla="*/ 2656821 h 5594752"/>
              <a:gd name="connsiteX3281" fmla="*/ 278200 w 5237812"/>
              <a:gd name="connsiteY3281" fmla="*/ 2625320 h 5594752"/>
              <a:gd name="connsiteX3282" fmla="*/ 287962 w 5237812"/>
              <a:gd name="connsiteY3282" fmla="*/ 2622125 h 5594752"/>
              <a:gd name="connsiteX3283" fmla="*/ 276698 w 5237812"/>
              <a:gd name="connsiteY3283" fmla="*/ 2623808 h 5594752"/>
              <a:gd name="connsiteX3284" fmla="*/ 134235 w 5237812"/>
              <a:gd name="connsiteY3284" fmla="*/ 2675306 h 5594752"/>
              <a:gd name="connsiteX3285" fmla="*/ 285934 w 5237812"/>
              <a:gd name="connsiteY3285" fmla="*/ 2614627 h 5594752"/>
              <a:gd name="connsiteX3286" fmla="*/ 297931 w 5237812"/>
              <a:gd name="connsiteY3286" fmla="*/ 2609272 h 5594752"/>
              <a:gd name="connsiteX3287" fmla="*/ 299423 w 5237812"/>
              <a:gd name="connsiteY3287" fmla="*/ 2608233 h 5594752"/>
              <a:gd name="connsiteX3288" fmla="*/ 298709 w 5237812"/>
              <a:gd name="connsiteY3288" fmla="*/ 2608319 h 5594752"/>
              <a:gd name="connsiteX3289" fmla="*/ 295437 w 5237812"/>
              <a:gd name="connsiteY3289" fmla="*/ 2608655 h 5594752"/>
              <a:gd name="connsiteX3290" fmla="*/ 302671 w 5237812"/>
              <a:gd name="connsiteY3290" fmla="*/ 2605975 h 5594752"/>
              <a:gd name="connsiteX3291" fmla="*/ 303513 w 5237812"/>
              <a:gd name="connsiteY3291" fmla="*/ 2605389 h 5594752"/>
              <a:gd name="connsiteX3292" fmla="*/ 304471 w 5237812"/>
              <a:gd name="connsiteY3292" fmla="*/ 2602206 h 5594752"/>
              <a:gd name="connsiteX3293" fmla="*/ 281177 w 5237812"/>
              <a:gd name="connsiteY3293" fmla="*/ 2609842 h 5594752"/>
              <a:gd name="connsiteX3294" fmla="*/ 212627 w 5237812"/>
              <a:gd name="connsiteY3294" fmla="*/ 2634929 h 5594752"/>
              <a:gd name="connsiteX3295" fmla="*/ 270155 w 5237812"/>
              <a:gd name="connsiteY3295" fmla="*/ 2611035 h 5594752"/>
              <a:gd name="connsiteX3296" fmla="*/ 315295 w 5237812"/>
              <a:gd name="connsiteY3296" fmla="*/ 2593413 h 5594752"/>
              <a:gd name="connsiteX3297" fmla="*/ 311496 w 5237812"/>
              <a:gd name="connsiteY3297" fmla="*/ 2594377 h 5594752"/>
              <a:gd name="connsiteX3298" fmla="*/ 330028 w 5237812"/>
              <a:gd name="connsiteY3298" fmla="*/ 2585589 h 5594752"/>
              <a:gd name="connsiteX3299" fmla="*/ 314750 w 5237812"/>
              <a:gd name="connsiteY3299" fmla="*/ 2586365 h 5594752"/>
              <a:gd name="connsiteX3300" fmla="*/ 296167 w 5237812"/>
              <a:gd name="connsiteY3300" fmla="*/ 2588998 h 5594752"/>
              <a:gd name="connsiteX3301" fmla="*/ 291165 w 5237812"/>
              <a:gd name="connsiteY3301" fmla="*/ 2590614 h 5594752"/>
              <a:gd name="connsiteX3302" fmla="*/ 289412 w 5237812"/>
              <a:gd name="connsiteY3302" fmla="*/ 2590373 h 5594752"/>
              <a:gd name="connsiteX3303" fmla="*/ 286441 w 5237812"/>
              <a:gd name="connsiteY3303" fmla="*/ 2588764 h 5594752"/>
              <a:gd name="connsiteX3304" fmla="*/ 296968 w 5237812"/>
              <a:gd name="connsiteY3304" fmla="*/ 2585093 h 5594752"/>
              <a:gd name="connsiteX3305" fmla="*/ 302486 w 5237812"/>
              <a:gd name="connsiteY3305" fmla="*/ 2582494 h 5594752"/>
              <a:gd name="connsiteX3306" fmla="*/ 322676 w 5237812"/>
              <a:gd name="connsiteY3306" fmla="*/ 2574106 h 5594752"/>
              <a:gd name="connsiteX3307" fmla="*/ 356231 w 5237812"/>
              <a:gd name="connsiteY3307" fmla="*/ 2559635 h 5594752"/>
              <a:gd name="connsiteX3308" fmla="*/ 357742 w 5237812"/>
              <a:gd name="connsiteY3308" fmla="*/ 2559034 h 5594752"/>
              <a:gd name="connsiteX3309" fmla="*/ 347300 w 5237812"/>
              <a:gd name="connsiteY3309" fmla="*/ 2560636 h 5594752"/>
              <a:gd name="connsiteX3310" fmla="*/ 328787 w 5237812"/>
              <a:gd name="connsiteY3310" fmla="*/ 2561833 h 5594752"/>
              <a:gd name="connsiteX3311" fmla="*/ 350746 w 5237812"/>
              <a:gd name="connsiteY3311" fmla="*/ 2547969 h 5594752"/>
              <a:gd name="connsiteX3312" fmla="*/ 298164 w 5237812"/>
              <a:gd name="connsiteY3312" fmla="*/ 2546038 h 5594752"/>
              <a:gd name="connsiteX3313" fmla="*/ 321944 w 5237812"/>
              <a:gd name="connsiteY3313" fmla="*/ 2542563 h 5594752"/>
              <a:gd name="connsiteX3314" fmla="*/ 333223 w 5237812"/>
              <a:gd name="connsiteY3314" fmla="*/ 2537245 h 5594752"/>
              <a:gd name="connsiteX3315" fmla="*/ 349394 w 5237812"/>
              <a:gd name="connsiteY3315" fmla="*/ 2529864 h 5594752"/>
              <a:gd name="connsiteX3316" fmla="*/ 323611 w 5237812"/>
              <a:gd name="connsiteY3316" fmla="*/ 2537122 h 5594752"/>
              <a:gd name="connsiteX3317" fmla="*/ 324656 w 5237812"/>
              <a:gd name="connsiteY3317" fmla="*/ 2536038 h 5594752"/>
              <a:gd name="connsiteX3318" fmla="*/ 343295 w 5237812"/>
              <a:gd name="connsiteY3318" fmla="*/ 2524167 h 5594752"/>
              <a:gd name="connsiteX3319" fmla="*/ 351980 w 5237812"/>
              <a:gd name="connsiteY3319" fmla="*/ 2521592 h 5594752"/>
              <a:gd name="connsiteX3320" fmla="*/ 351016 w 5237812"/>
              <a:gd name="connsiteY3320" fmla="*/ 2518323 h 5594752"/>
              <a:gd name="connsiteX3321" fmla="*/ 351355 w 5237812"/>
              <a:gd name="connsiteY3321" fmla="*/ 2515924 h 5594752"/>
              <a:gd name="connsiteX3322" fmla="*/ 309558 w 5237812"/>
              <a:gd name="connsiteY3322" fmla="*/ 2523260 h 5594752"/>
              <a:gd name="connsiteX3323" fmla="*/ 298420 w 5237812"/>
              <a:gd name="connsiteY3323" fmla="*/ 2517391 h 5594752"/>
              <a:gd name="connsiteX3324" fmla="*/ 255443 w 5237812"/>
              <a:gd name="connsiteY3324" fmla="*/ 2518883 h 5594752"/>
              <a:gd name="connsiteX3325" fmla="*/ 165893 w 5237812"/>
              <a:gd name="connsiteY3325" fmla="*/ 2527364 h 5594752"/>
              <a:gd name="connsiteX3326" fmla="*/ 257475 w 5237812"/>
              <a:gd name="connsiteY3326" fmla="*/ 2509576 h 5594752"/>
              <a:gd name="connsiteX3327" fmla="*/ 304580 w 5237812"/>
              <a:gd name="connsiteY3327" fmla="*/ 2502778 h 5594752"/>
              <a:gd name="connsiteX3328" fmla="*/ 319911 w 5237812"/>
              <a:gd name="connsiteY3328" fmla="*/ 2500286 h 5594752"/>
              <a:gd name="connsiteX3329" fmla="*/ 325255 w 5237812"/>
              <a:gd name="connsiteY3329" fmla="*/ 2499490 h 5594752"/>
              <a:gd name="connsiteX3330" fmla="*/ 321154 w 5237812"/>
              <a:gd name="connsiteY3330" fmla="*/ 2492535 h 5594752"/>
              <a:gd name="connsiteX3331" fmla="*/ 315315 w 5237812"/>
              <a:gd name="connsiteY3331" fmla="*/ 2492980 h 5594752"/>
              <a:gd name="connsiteX3332" fmla="*/ 293700 w 5237812"/>
              <a:gd name="connsiteY3332" fmla="*/ 2494020 h 5594752"/>
              <a:gd name="connsiteX3333" fmla="*/ 289474 w 5237812"/>
              <a:gd name="connsiteY3333" fmla="*/ 2490751 h 5594752"/>
              <a:gd name="connsiteX3334" fmla="*/ 289333 w 5237812"/>
              <a:gd name="connsiteY3334" fmla="*/ 2490565 h 5594752"/>
              <a:gd name="connsiteX3335" fmla="*/ 275512 w 5237812"/>
              <a:gd name="connsiteY3335" fmla="*/ 2496156 h 5594752"/>
              <a:gd name="connsiteX3336" fmla="*/ 265779 w 5237812"/>
              <a:gd name="connsiteY3336" fmla="*/ 2498229 h 5594752"/>
              <a:gd name="connsiteX3337" fmla="*/ 260976 w 5237812"/>
              <a:gd name="connsiteY3337" fmla="*/ 2492112 h 5594752"/>
              <a:gd name="connsiteX3338" fmla="*/ 260100 w 5237812"/>
              <a:gd name="connsiteY3338" fmla="*/ 2491017 h 5594752"/>
              <a:gd name="connsiteX3339" fmla="*/ 249722 w 5237812"/>
              <a:gd name="connsiteY3339" fmla="*/ 2493257 h 5594752"/>
              <a:gd name="connsiteX3340" fmla="*/ 212367 w 5237812"/>
              <a:gd name="connsiteY3340" fmla="*/ 2495127 h 5594752"/>
              <a:gd name="connsiteX3341" fmla="*/ 220230 w 5237812"/>
              <a:gd name="connsiteY3341" fmla="*/ 2491151 h 5594752"/>
              <a:gd name="connsiteX3342" fmla="*/ 212867 w 5237812"/>
              <a:gd name="connsiteY3342" fmla="*/ 2483375 h 5594752"/>
              <a:gd name="connsiteX3343" fmla="*/ 247578 w 5237812"/>
              <a:gd name="connsiteY3343" fmla="*/ 2478531 h 5594752"/>
              <a:gd name="connsiteX3344" fmla="*/ 249726 w 5237812"/>
              <a:gd name="connsiteY3344" fmla="*/ 2478048 h 5594752"/>
              <a:gd name="connsiteX3345" fmla="*/ 248044 w 5237812"/>
              <a:gd name="connsiteY3345" fmla="*/ 2475944 h 5594752"/>
              <a:gd name="connsiteX3346" fmla="*/ 243149 w 5237812"/>
              <a:gd name="connsiteY3346" fmla="*/ 2470116 h 5594752"/>
              <a:gd name="connsiteX3347" fmla="*/ 233505 w 5237812"/>
              <a:gd name="connsiteY3347" fmla="*/ 2470647 h 5594752"/>
              <a:gd name="connsiteX3348" fmla="*/ 231338 w 5237812"/>
              <a:gd name="connsiteY3348" fmla="*/ 2470740 h 5594752"/>
              <a:gd name="connsiteX3349" fmla="*/ 240335 w 5237812"/>
              <a:gd name="connsiteY3349" fmla="*/ 2466764 h 5594752"/>
              <a:gd name="connsiteX3350" fmla="*/ 238660 w 5237812"/>
              <a:gd name="connsiteY3350" fmla="*/ 2464770 h 5594752"/>
              <a:gd name="connsiteX3351" fmla="*/ 219670 w 5237812"/>
              <a:gd name="connsiteY3351" fmla="*/ 2470961 h 5594752"/>
              <a:gd name="connsiteX3352" fmla="*/ 211720 w 5237812"/>
              <a:gd name="connsiteY3352" fmla="*/ 2468775 h 5594752"/>
              <a:gd name="connsiteX3353" fmla="*/ 228994 w 5237812"/>
              <a:gd name="connsiteY3353" fmla="*/ 2464181 h 5594752"/>
              <a:gd name="connsiteX3354" fmla="*/ 83870 w 5237812"/>
              <a:gd name="connsiteY3354" fmla="*/ 2474544 h 5594752"/>
              <a:gd name="connsiteX3355" fmla="*/ 75494 w 5237812"/>
              <a:gd name="connsiteY3355" fmla="*/ 2474775 h 5594752"/>
              <a:gd name="connsiteX3356" fmla="*/ 75929 w 5237812"/>
              <a:gd name="connsiteY3356" fmla="*/ 2474553 h 5594752"/>
              <a:gd name="connsiteX3357" fmla="*/ 116745 w 5237812"/>
              <a:gd name="connsiteY3357" fmla="*/ 2458512 h 5594752"/>
              <a:gd name="connsiteX3358" fmla="*/ 91948 w 5237812"/>
              <a:gd name="connsiteY3358" fmla="*/ 2464637 h 5594752"/>
              <a:gd name="connsiteX3359" fmla="*/ 72307 w 5237812"/>
              <a:gd name="connsiteY3359" fmla="*/ 2472169 h 5594752"/>
              <a:gd name="connsiteX3360" fmla="*/ 63586 w 5237812"/>
              <a:gd name="connsiteY3360" fmla="*/ 2475104 h 5594752"/>
              <a:gd name="connsiteX3361" fmla="*/ 32860 w 5237812"/>
              <a:gd name="connsiteY3361" fmla="*/ 2475951 h 5594752"/>
              <a:gd name="connsiteX3362" fmla="*/ 33157 w 5237812"/>
              <a:gd name="connsiteY3362" fmla="*/ 2473512 h 5594752"/>
              <a:gd name="connsiteX3363" fmla="*/ 30003 w 5237812"/>
              <a:gd name="connsiteY3363" fmla="*/ 2474918 h 5594752"/>
              <a:gd name="connsiteX3364" fmla="*/ 22965 w 5237812"/>
              <a:gd name="connsiteY3364" fmla="*/ 2476224 h 5594752"/>
              <a:gd name="connsiteX3365" fmla="*/ 0 w 5237812"/>
              <a:gd name="connsiteY3365" fmla="*/ 2476857 h 5594752"/>
              <a:gd name="connsiteX3366" fmla="*/ 7625 w 5237812"/>
              <a:gd name="connsiteY3366" fmla="*/ 2473858 h 5594752"/>
              <a:gd name="connsiteX3367" fmla="*/ 10353 w 5237812"/>
              <a:gd name="connsiteY3367" fmla="*/ 2471146 h 5594752"/>
              <a:gd name="connsiteX3368" fmla="*/ 7625 w 5237812"/>
              <a:gd name="connsiteY3368" fmla="*/ 2473858 h 5594752"/>
              <a:gd name="connsiteX3369" fmla="*/ 5660 w 5237812"/>
              <a:gd name="connsiteY3369" fmla="*/ 2468486 h 5594752"/>
              <a:gd name="connsiteX3370" fmla="*/ 29013 w 5237812"/>
              <a:gd name="connsiteY3370" fmla="*/ 2465023 h 5594752"/>
              <a:gd name="connsiteX3371" fmla="*/ 4565 w 5237812"/>
              <a:gd name="connsiteY3371" fmla="*/ 2464995 h 5594752"/>
              <a:gd name="connsiteX3372" fmla="*/ 16086 w 5237812"/>
              <a:gd name="connsiteY3372" fmla="*/ 2459437 h 5594752"/>
              <a:gd name="connsiteX3373" fmla="*/ 20852 w 5237812"/>
              <a:gd name="connsiteY3373" fmla="*/ 2456777 h 5594752"/>
              <a:gd name="connsiteX3374" fmla="*/ 98095 w 5237812"/>
              <a:gd name="connsiteY3374" fmla="*/ 2451655 h 5594752"/>
              <a:gd name="connsiteX3375" fmla="*/ 248605 w 5237812"/>
              <a:gd name="connsiteY3375" fmla="*/ 2434026 h 5594752"/>
              <a:gd name="connsiteX3376" fmla="*/ 279985 w 5237812"/>
              <a:gd name="connsiteY3376" fmla="*/ 2431384 h 5594752"/>
              <a:gd name="connsiteX3377" fmla="*/ 285749 w 5237812"/>
              <a:gd name="connsiteY3377" fmla="*/ 2430601 h 5594752"/>
              <a:gd name="connsiteX3378" fmla="*/ 301337 w 5237812"/>
              <a:gd name="connsiteY3378" fmla="*/ 2424823 h 5594752"/>
              <a:gd name="connsiteX3379" fmla="*/ 304249 w 5237812"/>
              <a:gd name="connsiteY3379" fmla="*/ 2423764 h 5594752"/>
              <a:gd name="connsiteX3380" fmla="*/ 300056 w 5237812"/>
              <a:gd name="connsiteY3380" fmla="*/ 2422271 h 5594752"/>
              <a:gd name="connsiteX3381" fmla="*/ 238685 w 5237812"/>
              <a:gd name="connsiteY3381" fmla="*/ 2430763 h 5594752"/>
              <a:gd name="connsiteX3382" fmla="*/ 177669 w 5237812"/>
              <a:gd name="connsiteY3382" fmla="*/ 2435857 h 5594752"/>
              <a:gd name="connsiteX3383" fmla="*/ 169731 w 5237812"/>
              <a:gd name="connsiteY3383" fmla="*/ 2431131 h 5594752"/>
              <a:gd name="connsiteX3384" fmla="*/ 118111 w 5237812"/>
              <a:gd name="connsiteY3384" fmla="*/ 2434692 h 5594752"/>
              <a:gd name="connsiteX3385" fmla="*/ 108545 w 5237812"/>
              <a:gd name="connsiteY3385" fmla="*/ 2428030 h 5594752"/>
              <a:gd name="connsiteX3386" fmla="*/ 105380 w 5237812"/>
              <a:gd name="connsiteY3386" fmla="*/ 2428020 h 5594752"/>
              <a:gd name="connsiteX3387" fmla="*/ 102640 w 5237812"/>
              <a:gd name="connsiteY3387" fmla="*/ 2428698 h 5594752"/>
              <a:gd name="connsiteX3388" fmla="*/ 98305 w 5237812"/>
              <a:gd name="connsiteY3388" fmla="*/ 2428518 h 5594752"/>
              <a:gd name="connsiteX3389" fmla="*/ 97762 w 5237812"/>
              <a:gd name="connsiteY3389" fmla="*/ 2427847 h 5594752"/>
              <a:gd name="connsiteX3390" fmla="*/ 95947 w 5237812"/>
              <a:gd name="connsiteY3390" fmla="*/ 2428420 h 5594752"/>
              <a:gd name="connsiteX3391" fmla="*/ 98305 w 5237812"/>
              <a:gd name="connsiteY3391" fmla="*/ 2428518 h 5594752"/>
              <a:gd name="connsiteX3392" fmla="*/ 99149 w 5237812"/>
              <a:gd name="connsiteY3392" fmla="*/ 2429561 h 5594752"/>
              <a:gd name="connsiteX3393" fmla="*/ 84456 w 5237812"/>
              <a:gd name="connsiteY3393" fmla="*/ 2425951 h 5594752"/>
              <a:gd name="connsiteX3394" fmla="*/ 137964 w 5237812"/>
              <a:gd name="connsiteY3394" fmla="*/ 2421434 h 5594752"/>
              <a:gd name="connsiteX3395" fmla="*/ 146399 w 5237812"/>
              <a:gd name="connsiteY3395" fmla="*/ 2414410 h 5594752"/>
              <a:gd name="connsiteX3396" fmla="*/ 194077 w 5237812"/>
              <a:gd name="connsiteY3396" fmla="*/ 2404562 h 5594752"/>
              <a:gd name="connsiteX3397" fmla="*/ 264271 w 5237812"/>
              <a:gd name="connsiteY3397" fmla="*/ 2397587 h 5594752"/>
              <a:gd name="connsiteX3398" fmla="*/ 258763 w 5237812"/>
              <a:gd name="connsiteY3398" fmla="*/ 2391862 h 5594752"/>
              <a:gd name="connsiteX3399" fmla="*/ 253196 w 5237812"/>
              <a:gd name="connsiteY3399" fmla="*/ 2389151 h 5594752"/>
              <a:gd name="connsiteX3400" fmla="*/ 239682 w 5237812"/>
              <a:gd name="connsiteY3400" fmla="*/ 2391118 h 5594752"/>
              <a:gd name="connsiteX3401" fmla="*/ 194213 w 5237812"/>
              <a:gd name="connsiteY3401" fmla="*/ 2398388 h 5594752"/>
              <a:gd name="connsiteX3402" fmla="*/ 199927 w 5237812"/>
              <a:gd name="connsiteY3402" fmla="*/ 2389534 h 5594752"/>
              <a:gd name="connsiteX3403" fmla="*/ 206792 w 5237812"/>
              <a:gd name="connsiteY3403" fmla="*/ 2385608 h 5594752"/>
              <a:gd name="connsiteX3404" fmla="*/ 195721 w 5237812"/>
              <a:gd name="connsiteY3404" fmla="*/ 2386711 h 5594752"/>
              <a:gd name="connsiteX3405" fmla="*/ 151389 w 5237812"/>
              <a:gd name="connsiteY3405" fmla="*/ 2389348 h 5594752"/>
              <a:gd name="connsiteX3406" fmla="*/ 38000 w 5237812"/>
              <a:gd name="connsiteY3406" fmla="*/ 2395568 h 5594752"/>
              <a:gd name="connsiteX3407" fmla="*/ 30443 w 5237812"/>
              <a:gd name="connsiteY3407" fmla="*/ 2395973 h 5594752"/>
              <a:gd name="connsiteX3408" fmla="*/ 37383 w 5237812"/>
              <a:gd name="connsiteY3408" fmla="*/ 2391698 h 5594752"/>
              <a:gd name="connsiteX3409" fmla="*/ 39649 w 5237812"/>
              <a:gd name="connsiteY3409" fmla="*/ 2390000 h 5594752"/>
              <a:gd name="connsiteX3410" fmla="*/ 63121 w 5237812"/>
              <a:gd name="connsiteY3410" fmla="*/ 2387983 h 5594752"/>
              <a:gd name="connsiteX3411" fmla="*/ 124138 w 5237812"/>
              <a:gd name="connsiteY3411" fmla="*/ 2382889 h 5594752"/>
              <a:gd name="connsiteX3412" fmla="*/ 128411 w 5237812"/>
              <a:gd name="connsiteY3412" fmla="*/ 2369229 h 5594752"/>
              <a:gd name="connsiteX3413" fmla="*/ 155847 w 5237812"/>
              <a:gd name="connsiteY3413" fmla="*/ 2364096 h 5594752"/>
              <a:gd name="connsiteX3414" fmla="*/ 182064 w 5237812"/>
              <a:gd name="connsiteY3414" fmla="*/ 2356359 h 5594752"/>
              <a:gd name="connsiteX3415" fmla="*/ 248500 w 5237812"/>
              <a:gd name="connsiteY3415" fmla="*/ 2348137 h 5594752"/>
              <a:gd name="connsiteX3416" fmla="*/ 253747 w 5237812"/>
              <a:gd name="connsiteY3416" fmla="*/ 2346085 h 5594752"/>
              <a:gd name="connsiteX3417" fmla="*/ 239137 w 5237812"/>
              <a:gd name="connsiteY3417" fmla="*/ 2348775 h 5594752"/>
              <a:gd name="connsiteX3418" fmla="*/ 204097 w 5237812"/>
              <a:gd name="connsiteY3418" fmla="*/ 2351198 h 5594752"/>
              <a:gd name="connsiteX3419" fmla="*/ 192960 w 5237812"/>
              <a:gd name="connsiteY3419" fmla="*/ 2345331 h 5594752"/>
              <a:gd name="connsiteX3420" fmla="*/ 166095 w 5237812"/>
              <a:gd name="connsiteY3420" fmla="*/ 2347414 h 5594752"/>
              <a:gd name="connsiteX3421" fmla="*/ 145466 w 5237812"/>
              <a:gd name="connsiteY3421" fmla="*/ 2343587 h 5594752"/>
              <a:gd name="connsiteX3422" fmla="*/ 184708 w 5237812"/>
              <a:gd name="connsiteY3422" fmla="*/ 2340763 h 5594752"/>
              <a:gd name="connsiteX3423" fmla="*/ 198546 w 5237812"/>
              <a:gd name="connsiteY3423" fmla="*/ 2333765 h 5594752"/>
              <a:gd name="connsiteX3424" fmla="*/ 214345 w 5237812"/>
              <a:gd name="connsiteY3424" fmla="*/ 2334517 h 5594752"/>
              <a:gd name="connsiteX3425" fmla="*/ 227870 w 5237812"/>
              <a:gd name="connsiteY3425" fmla="*/ 2327678 h 5594752"/>
              <a:gd name="connsiteX3426" fmla="*/ 268000 w 5237812"/>
              <a:gd name="connsiteY3426" fmla="*/ 2321648 h 5594752"/>
              <a:gd name="connsiteX3427" fmla="*/ 293901 w 5237812"/>
              <a:gd name="connsiteY3427" fmla="*/ 2314070 h 5594752"/>
              <a:gd name="connsiteX3428" fmla="*/ 267252 w 5237812"/>
              <a:gd name="connsiteY3428" fmla="*/ 2316527 h 5594752"/>
              <a:gd name="connsiteX3429" fmla="*/ 250235 w 5237812"/>
              <a:gd name="connsiteY3429" fmla="*/ 2318096 h 5594752"/>
              <a:gd name="connsiteX3430" fmla="*/ 207554 w 5237812"/>
              <a:gd name="connsiteY3430" fmla="*/ 2323692 h 5594752"/>
              <a:gd name="connsiteX3431" fmla="*/ 170610 w 5237812"/>
              <a:gd name="connsiteY3431" fmla="*/ 2326216 h 5594752"/>
              <a:gd name="connsiteX3432" fmla="*/ 161236 w 5237812"/>
              <a:gd name="connsiteY3432" fmla="*/ 2326517 h 5594752"/>
              <a:gd name="connsiteX3433" fmla="*/ 163065 w 5237812"/>
              <a:gd name="connsiteY3433" fmla="*/ 2325839 h 5594752"/>
              <a:gd name="connsiteX3434" fmla="*/ 178209 w 5237812"/>
              <a:gd name="connsiteY3434" fmla="*/ 2320162 h 5594752"/>
              <a:gd name="connsiteX3435" fmla="*/ 201505 w 5237812"/>
              <a:gd name="connsiteY3435" fmla="*/ 2318012 h 5594752"/>
              <a:gd name="connsiteX3436" fmla="*/ 224425 w 5237812"/>
              <a:gd name="connsiteY3436" fmla="*/ 2309642 h 5594752"/>
              <a:gd name="connsiteX3437" fmla="*/ 208165 w 5237812"/>
              <a:gd name="connsiteY3437" fmla="*/ 2309124 h 5594752"/>
              <a:gd name="connsiteX3438" fmla="*/ 241759 w 5237812"/>
              <a:gd name="connsiteY3438" fmla="*/ 2297365 h 5594752"/>
              <a:gd name="connsiteX3439" fmla="*/ 324761 w 5237812"/>
              <a:gd name="connsiteY3439" fmla="*/ 2267239 h 5594752"/>
              <a:gd name="connsiteX3440" fmla="*/ 306503 w 5237812"/>
              <a:gd name="connsiteY3440" fmla="*/ 2269867 h 5594752"/>
              <a:gd name="connsiteX3441" fmla="*/ 206123 w 5237812"/>
              <a:gd name="connsiteY3441" fmla="*/ 2301560 h 5594752"/>
              <a:gd name="connsiteX3442" fmla="*/ 197310 w 5237812"/>
              <a:gd name="connsiteY3442" fmla="*/ 2300933 h 5594752"/>
              <a:gd name="connsiteX3443" fmla="*/ 204622 w 5237812"/>
              <a:gd name="connsiteY3443" fmla="*/ 2297219 h 5594752"/>
              <a:gd name="connsiteX3444" fmla="*/ 199841 w 5237812"/>
              <a:gd name="connsiteY3444" fmla="*/ 2299338 h 5594752"/>
              <a:gd name="connsiteX3445" fmla="*/ 172721 w 5237812"/>
              <a:gd name="connsiteY3445" fmla="*/ 2307868 h 5594752"/>
              <a:gd name="connsiteX3446" fmla="*/ 176101 w 5237812"/>
              <a:gd name="connsiteY3446" fmla="*/ 2303488 h 5594752"/>
              <a:gd name="connsiteX3447" fmla="*/ 196390 w 5237812"/>
              <a:gd name="connsiteY3447" fmla="*/ 2295983 h 5594752"/>
              <a:gd name="connsiteX3448" fmla="*/ 276776 w 5237812"/>
              <a:gd name="connsiteY3448" fmla="*/ 2266650 h 5594752"/>
              <a:gd name="connsiteX3449" fmla="*/ 333173 w 5237812"/>
              <a:gd name="connsiteY3449" fmla="*/ 2242719 h 5594752"/>
              <a:gd name="connsiteX3450" fmla="*/ 326534 w 5237812"/>
              <a:gd name="connsiteY3450" fmla="*/ 2241376 h 5594752"/>
              <a:gd name="connsiteX3451" fmla="*/ 314531 w 5237812"/>
              <a:gd name="connsiteY3451" fmla="*/ 2244689 h 5594752"/>
              <a:gd name="connsiteX3452" fmla="*/ 220888 w 5237812"/>
              <a:gd name="connsiteY3452" fmla="*/ 2277367 h 5594752"/>
              <a:gd name="connsiteX3453" fmla="*/ 293358 w 5237812"/>
              <a:gd name="connsiteY3453" fmla="*/ 2248510 h 5594752"/>
              <a:gd name="connsiteX3454" fmla="*/ 318653 w 5237812"/>
              <a:gd name="connsiteY3454" fmla="*/ 2239781 h 5594752"/>
              <a:gd name="connsiteX3455" fmla="*/ 317607 w 5237812"/>
              <a:gd name="connsiteY3455" fmla="*/ 2239570 h 5594752"/>
              <a:gd name="connsiteX3456" fmla="*/ 223470 w 5237812"/>
              <a:gd name="connsiteY3456" fmla="*/ 2265016 h 5594752"/>
              <a:gd name="connsiteX3457" fmla="*/ 160923 w 5237812"/>
              <a:gd name="connsiteY3457" fmla="*/ 2286014 h 5594752"/>
              <a:gd name="connsiteX3458" fmla="*/ 152007 w 5237812"/>
              <a:gd name="connsiteY3458" fmla="*/ 2286790 h 5594752"/>
              <a:gd name="connsiteX3459" fmla="*/ 147596 w 5237812"/>
              <a:gd name="connsiteY3459" fmla="*/ 2283356 h 5594752"/>
              <a:gd name="connsiteX3460" fmla="*/ 149224 w 5237812"/>
              <a:gd name="connsiteY3460" fmla="*/ 2282019 h 5594752"/>
              <a:gd name="connsiteX3461" fmla="*/ 117752 w 5237812"/>
              <a:gd name="connsiteY3461" fmla="*/ 2293274 h 5594752"/>
              <a:gd name="connsiteX3462" fmla="*/ 92495 w 5237812"/>
              <a:gd name="connsiteY3462" fmla="*/ 2299355 h 5594752"/>
              <a:gd name="connsiteX3463" fmla="*/ 133771 w 5237812"/>
              <a:gd name="connsiteY3463" fmla="*/ 2283358 h 5594752"/>
              <a:gd name="connsiteX3464" fmla="*/ 187974 w 5237812"/>
              <a:gd name="connsiteY3464" fmla="*/ 2262207 h 5594752"/>
              <a:gd name="connsiteX3465" fmla="*/ 230525 w 5237812"/>
              <a:gd name="connsiteY3465" fmla="*/ 2244959 h 5594752"/>
              <a:gd name="connsiteX3466" fmla="*/ 228837 w 5237812"/>
              <a:gd name="connsiteY3466" fmla="*/ 2240774 h 5594752"/>
              <a:gd name="connsiteX3467" fmla="*/ 227281 w 5237812"/>
              <a:gd name="connsiteY3467" fmla="*/ 2240525 h 5594752"/>
              <a:gd name="connsiteX3468" fmla="*/ 223216 w 5237812"/>
              <a:gd name="connsiteY3468" fmla="*/ 2241819 h 5594752"/>
              <a:gd name="connsiteX3469" fmla="*/ 196103 w 5237812"/>
              <a:gd name="connsiteY3469" fmla="*/ 2252437 h 5594752"/>
              <a:gd name="connsiteX3470" fmla="*/ 62385 w 5237812"/>
              <a:gd name="connsiteY3470" fmla="*/ 2304754 h 5594752"/>
              <a:gd name="connsiteX3471" fmla="*/ 38638 w 5237812"/>
              <a:gd name="connsiteY3471" fmla="*/ 2309835 h 5594752"/>
              <a:gd name="connsiteX3472" fmla="*/ 45567 w 5237812"/>
              <a:gd name="connsiteY3472" fmla="*/ 2306785 h 5594752"/>
              <a:gd name="connsiteX3473" fmla="*/ 56407 w 5237812"/>
              <a:gd name="connsiteY3473" fmla="*/ 2305306 h 5594752"/>
              <a:gd name="connsiteX3474" fmla="*/ 65188 w 5237812"/>
              <a:gd name="connsiteY3474" fmla="*/ 2302957 h 5594752"/>
              <a:gd name="connsiteX3475" fmla="*/ 62116 w 5237812"/>
              <a:gd name="connsiteY3475" fmla="*/ 2300406 h 5594752"/>
              <a:gd name="connsiteX3476" fmla="*/ 64662 w 5237812"/>
              <a:gd name="connsiteY3476" fmla="*/ 2299486 h 5594752"/>
              <a:gd name="connsiteX3477" fmla="*/ 87220 w 5237812"/>
              <a:gd name="connsiteY3477" fmla="*/ 2286073 h 5594752"/>
              <a:gd name="connsiteX3478" fmla="*/ 51895 w 5237812"/>
              <a:gd name="connsiteY3478" fmla="*/ 2299660 h 5594752"/>
              <a:gd name="connsiteX3479" fmla="*/ 49657 w 5237812"/>
              <a:gd name="connsiteY3479" fmla="*/ 2300448 h 5594752"/>
              <a:gd name="connsiteX3480" fmla="*/ 49317 w 5237812"/>
              <a:gd name="connsiteY3480" fmla="*/ 2300452 h 5594752"/>
              <a:gd name="connsiteX3481" fmla="*/ 41652 w 5237812"/>
              <a:gd name="connsiteY3481" fmla="*/ 2301345 h 5594752"/>
              <a:gd name="connsiteX3482" fmla="*/ 91053 w 5237812"/>
              <a:gd name="connsiteY3482" fmla="*/ 2280009 h 5594752"/>
              <a:gd name="connsiteX3483" fmla="*/ 168826 w 5237812"/>
              <a:gd name="connsiteY3483" fmla="*/ 2248508 h 5594752"/>
              <a:gd name="connsiteX3484" fmla="*/ 178588 w 5237812"/>
              <a:gd name="connsiteY3484" fmla="*/ 2245313 h 5594752"/>
              <a:gd name="connsiteX3485" fmla="*/ 167323 w 5237812"/>
              <a:gd name="connsiteY3485" fmla="*/ 2246997 h 5594752"/>
              <a:gd name="connsiteX3486" fmla="*/ 24860 w 5237812"/>
              <a:gd name="connsiteY3486" fmla="*/ 2298495 h 5594752"/>
              <a:gd name="connsiteX3487" fmla="*/ 176560 w 5237812"/>
              <a:gd name="connsiteY3487" fmla="*/ 2237816 h 5594752"/>
              <a:gd name="connsiteX3488" fmla="*/ 188557 w 5237812"/>
              <a:gd name="connsiteY3488" fmla="*/ 2232460 h 5594752"/>
              <a:gd name="connsiteX3489" fmla="*/ 194827 w 5237812"/>
              <a:gd name="connsiteY3489" fmla="*/ 2225687 h 5594752"/>
              <a:gd name="connsiteX3490" fmla="*/ 194882 w 5237812"/>
              <a:gd name="connsiteY3490" fmla="*/ 2225466 h 5594752"/>
              <a:gd name="connsiteX3491" fmla="*/ 171803 w 5237812"/>
              <a:gd name="connsiteY3491" fmla="*/ 2233031 h 5594752"/>
              <a:gd name="connsiteX3492" fmla="*/ 103252 w 5237812"/>
              <a:gd name="connsiteY3492" fmla="*/ 2258117 h 5594752"/>
              <a:gd name="connsiteX3493" fmla="*/ 160781 w 5237812"/>
              <a:gd name="connsiteY3493" fmla="*/ 2234224 h 5594752"/>
              <a:gd name="connsiteX3494" fmla="*/ 203934 w 5237812"/>
              <a:gd name="connsiteY3494" fmla="*/ 2217378 h 5594752"/>
              <a:gd name="connsiteX3495" fmla="*/ 208418 w 5237812"/>
              <a:gd name="connsiteY3495" fmla="*/ 2214086 h 5594752"/>
              <a:gd name="connsiteX3496" fmla="*/ 250179 w 5237812"/>
              <a:gd name="connsiteY3496" fmla="*/ 2194657 h 5594752"/>
              <a:gd name="connsiteX3497" fmla="*/ 415361 w 5237812"/>
              <a:gd name="connsiteY3497" fmla="*/ 2136734 h 5594752"/>
              <a:gd name="connsiteX3498" fmla="*/ 423691 w 5237812"/>
              <a:gd name="connsiteY3498" fmla="*/ 2134717 h 5594752"/>
              <a:gd name="connsiteX3499" fmla="*/ 459819 w 5237812"/>
              <a:gd name="connsiteY3499" fmla="*/ 2122470 h 5594752"/>
              <a:gd name="connsiteX3500" fmla="*/ 516240 w 5237812"/>
              <a:gd name="connsiteY3500" fmla="*/ 2105367 h 5594752"/>
              <a:gd name="connsiteX3501" fmla="*/ 642395 w 5237812"/>
              <a:gd name="connsiteY3501" fmla="*/ 2076090 h 5594752"/>
              <a:gd name="connsiteX3502" fmla="*/ 687297 w 5237812"/>
              <a:gd name="connsiteY3502" fmla="*/ 2066313 h 5594752"/>
              <a:gd name="connsiteX3503" fmla="*/ 687359 w 5237812"/>
              <a:gd name="connsiteY3503" fmla="*/ 2066303 h 5594752"/>
              <a:gd name="connsiteX3504" fmla="*/ 642946 w 5237812"/>
              <a:gd name="connsiteY3504" fmla="*/ 2072667 h 5594752"/>
              <a:gd name="connsiteX3505" fmla="*/ 482573 w 5237812"/>
              <a:gd name="connsiteY3505" fmla="*/ 2103343 h 5594752"/>
              <a:gd name="connsiteX3506" fmla="*/ 318729 w 5237812"/>
              <a:gd name="connsiteY3506" fmla="*/ 2140294 h 5594752"/>
              <a:gd name="connsiteX3507" fmla="*/ 177247 w 5237812"/>
              <a:gd name="connsiteY3507" fmla="*/ 2182704 h 5594752"/>
              <a:gd name="connsiteX3508" fmla="*/ 188844 w 5237812"/>
              <a:gd name="connsiteY3508" fmla="*/ 2168101 h 5594752"/>
              <a:gd name="connsiteX3509" fmla="*/ 215965 w 5237812"/>
              <a:gd name="connsiteY3509" fmla="*/ 2141215 h 5594752"/>
              <a:gd name="connsiteX3510" fmla="*/ 401176 w 5237812"/>
              <a:gd name="connsiteY3510" fmla="*/ 2092593 h 5594752"/>
              <a:gd name="connsiteX3511" fmla="*/ 534792 w 5237812"/>
              <a:gd name="connsiteY3511" fmla="*/ 2060656 h 5594752"/>
              <a:gd name="connsiteX3512" fmla="*/ 798333 w 5237812"/>
              <a:gd name="connsiteY3512" fmla="*/ 2015831 h 5594752"/>
              <a:gd name="connsiteX3513" fmla="*/ 1542373 w 5237812"/>
              <a:gd name="connsiteY3513" fmla="*/ 1930484 h 5594752"/>
              <a:gd name="connsiteX3514" fmla="*/ 1951317 w 5237812"/>
              <a:gd name="connsiteY3514" fmla="*/ 1922056 h 5594752"/>
              <a:gd name="connsiteX3515" fmla="*/ 1957720 w 5237812"/>
              <a:gd name="connsiteY3515" fmla="*/ 1921854 h 5594752"/>
              <a:gd name="connsiteX3516" fmla="*/ 1954660 w 5237812"/>
              <a:gd name="connsiteY3516" fmla="*/ 1881882 h 5594752"/>
              <a:gd name="connsiteX3517" fmla="*/ 1949935 w 5237812"/>
              <a:gd name="connsiteY3517" fmla="*/ 1881945 h 5594752"/>
              <a:gd name="connsiteX3518" fmla="*/ 1564159 w 5237812"/>
              <a:gd name="connsiteY3518" fmla="*/ 1896438 h 5594752"/>
              <a:gd name="connsiteX3519" fmla="*/ 1286579 w 5237812"/>
              <a:gd name="connsiteY3519" fmla="*/ 1922913 h 5594752"/>
              <a:gd name="connsiteX3520" fmla="*/ 1058865 w 5237812"/>
              <a:gd name="connsiteY3520" fmla="*/ 1952831 h 5594752"/>
              <a:gd name="connsiteX3521" fmla="*/ 993748 w 5237812"/>
              <a:gd name="connsiteY3521" fmla="*/ 1965657 h 5594752"/>
              <a:gd name="connsiteX3522" fmla="*/ 994845 w 5237812"/>
              <a:gd name="connsiteY3522" fmla="*/ 1966553 h 5594752"/>
              <a:gd name="connsiteX3523" fmla="*/ 993589 w 5237812"/>
              <a:gd name="connsiteY3523" fmla="*/ 1968804 h 5594752"/>
              <a:gd name="connsiteX3524" fmla="*/ 992495 w 5237812"/>
              <a:gd name="connsiteY3524" fmla="*/ 1965904 h 5594752"/>
              <a:gd name="connsiteX3525" fmla="*/ 950141 w 5237812"/>
              <a:gd name="connsiteY3525" fmla="*/ 1974247 h 5594752"/>
              <a:gd name="connsiteX3526" fmla="*/ 846255 w 5237812"/>
              <a:gd name="connsiteY3526" fmla="*/ 1994099 h 5594752"/>
              <a:gd name="connsiteX3527" fmla="*/ 571183 w 5237812"/>
              <a:gd name="connsiteY3527" fmla="*/ 2033174 h 5594752"/>
              <a:gd name="connsiteX3528" fmla="*/ 428398 w 5237812"/>
              <a:gd name="connsiteY3528" fmla="*/ 2066413 h 5594752"/>
              <a:gd name="connsiteX3529" fmla="*/ 338010 w 5237812"/>
              <a:gd name="connsiteY3529" fmla="*/ 2088610 h 5594752"/>
              <a:gd name="connsiteX3530" fmla="*/ 296609 w 5237812"/>
              <a:gd name="connsiteY3530" fmla="*/ 2080815 h 5594752"/>
              <a:gd name="connsiteX3531" fmla="*/ 249248 w 5237812"/>
              <a:gd name="connsiteY3531" fmla="*/ 2091861 h 5594752"/>
              <a:gd name="connsiteX3532" fmla="*/ 267327 w 5237812"/>
              <a:gd name="connsiteY3532" fmla="*/ 2031711 h 5594752"/>
              <a:gd name="connsiteX3533" fmla="*/ 207167 w 5237812"/>
              <a:gd name="connsiteY3533" fmla="*/ 2048894 h 5594752"/>
              <a:gd name="connsiteX3534" fmla="*/ 147710 w 5237812"/>
              <a:gd name="connsiteY3534" fmla="*/ 2071016 h 5594752"/>
              <a:gd name="connsiteX3535" fmla="*/ 162235 w 5237812"/>
              <a:gd name="connsiteY3535" fmla="*/ 2046639 h 5594752"/>
              <a:gd name="connsiteX3536" fmla="*/ 152469 w 5237812"/>
              <a:gd name="connsiteY3536" fmla="*/ 2038670 h 5594752"/>
              <a:gd name="connsiteX3537" fmla="*/ 164563 w 5237812"/>
              <a:gd name="connsiteY3537" fmla="*/ 2032633 h 5594752"/>
              <a:gd name="connsiteX3538" fmla="*/ 309074 w 5237812"/>
              <a:gd name="connsiteY3538" fmla="*/ 1981154 h 5594752"/>
              <a:gd name="connsiteX3539" fmla="*/ 359467 w 5237812"/>
              <a:gd name="connsiteY3539" fmla="*/ 1956002 h 5594752"/>
              <a:gd name="connsiteX3540" fmla="*/ 679393 w 5237812"/>
              <a:gd name="connsiteY3540" fmla="*/ 1888242 h 5594752"/>
              <a:gd name="connsiteX3541" fmla="*/ 965032 w 5237812"/>
              <a:gd name="connsiteY3541" fmla="*/ 1843403 h 5594752"/>
              <a:gd name="connsiteX3542" fmla="*/ 1220998 w 5237812"/>
              <a:gd name="connsiteY3542" fmla="*/ 1814177 h 5594752"/>
              <a:gd name="connsiteX3543" fmla="*/ 1456344 w 5237812"/>
              <a:gd name="connsiteY3543" fmla="*/ 1795002 h 5594752"/>
              <a:gd name="connsiteX3544" fmla="*/ 1473286 w 5237812"/>
              <a:gd name="connsiteY3544" fmla="*/ 1795329 h 5594752"/>
              <a:gd name="connsiteX3545" fmla="*/ 1686138 w 5237812"/>
              <a:gd name="connsiteY3545" fmla="*/ 1797711 h 5594752"/>
              <a:gd name="connsiteX3546" fmla="*/ 1896335 w 5237812"/>
              <a:gd name="connsiteY3546" fmla="*/ 1801018 h 5594752"/>
              <a:gd name="connsiteX3547" fmla="*/ 1948100 w 5237812"/>
              <a:gd name="connsiteY3547" fmla="*/ 1802383 h 5594752"/>
              <a:gd name="connsiteX3548" fmla="*/ 1946919 w 5237812"/>
              <a:gd name="connsiteY3548" fmla="*/ 1792045 h 5594752"/>
              <a:gd name="connsiteX3549" fmla="*/ 1883863 w 5237812"/>
              <a:gd name="connsiteY3549" fmla="*/ 1789067 h 5594752"/>
              <a:gd name="connsiteX3550" fmla="*/ 1737103 w 5237812"/>
              <a:gd name="connsiteY3550" fmla="*/ 1782725 h 5594752"/>
              <a:gd name="connsiteX3551" fmla="*/ 1695744 w 5237812"/>
              <a:gd name="connsiteY3551" fmla="*/ 1781363 h 5594752"/>
              <a:gd name="connsiteX3552" fmla="*/ 1737688 w 5237812"/>
              <a:gd name="connsiteY3552" fmla="*/ 1779083 h 5594752"/>
              <a:gd name="connsiteX3553" fmla="*/ 1864704 w 5237812"/>
              <a:gd name="connsiteY3553" fmla="*/ 1775036 h 5594752"/>
              <a:gd name="connsiteX3554" fmla="*/ 1945251 w 5237812"/>
              <a:gd name="connsiteY3554" fmla="*/ 1777447 h 5594752"/>
              <a:gd name="connsiteX3555" fmla="*/ 1915431 w 5237812"/>
              <a:gd name="connsiteY3555" fmla="*/ 1516485 h 5594752"/>
              <a:gd name="connsiteX3556" fmla="*/ 1778446 w 5237812"/>
              <a:gd name="connsiteY3556" fmla="*/ 786902 h 5594752"/>
              <a:gd name="connsiteX3557" fmla="*/ 1736036 w 5237812"/>
              <a:gd name="connsiteY3557" fmla="*/ 624443 h 5594752"/>
              <a:gd name="connsiteX3558" fmla="*/ 1779778 w 5237812"/>
              <a:gd name="connsiteY3558" fmla="*/ 670106 h 5594752"/>
              <a:gd name="connsiteX3559" fmla="*/ 1807298 w 5237812"/>
              <a:gd name="connsiteY3559" fmla="*/ 746213 h 5594752"/>
              <a:gd name="connsiteX3560" fmla="*/ 1878470 w 5237812"/>
              <a:gd name="connsiteY3560" fmla="*/ 1015682 h 5594752"/>
              <a:gd name="connsiteX3561" fmla="*/ 1986195 w 5237812"/>
              <a:gd name="connsiteY3561" fmla="*/ 1687572 h 5594752"/>
              <a:gd name="connsiteX3562" fmla="*/ 1996675 w 5237812"/>
              <a:gd name="connsiteY3562" fmla="*/ 1767082 h 5594752"/>
              <a:gd name="connsiteX3563" fmla="*/ 1998126 w 5237812"/>
              <a:gd name="connsiteY3563" fmla="*/ 1779030 h 5594752"/>
              <a:gd name="connsiteX3564" fmla="*/ 2003574 w 5237812"/>
              <a:gd name="connsiteY3564" fmla="*/ 1779193 h 5594752"/>
              <a:gd name="connsiteX3565" fmla="*/ 1997662 w 5237812"/>
              <a:gd name="connsiteY3565" fmla="*/ 1708131 h 5594752"/>
              <a:gd name="connsiteX3566" fmla="*/ 1836896 w 5237812"/>
              <a:gd name="connsiteY3566" fmla="*/ 785745 h 5594752"/>
              <a:gd name="connsiteX3567" fmla="*/ 1797046 w 5237812"/>
              <a:gd name="connsiteY3567" fmla="*/ 613412 h 5594752"/>
              <a:gd name="connsiteX3568" fmla="*/ 1801532 w 5237812"/>
              <a:gd name="connsiteY3568" fmla="*/ 590159 h 5594752"/>
              <a:gd name="connsiteX3569" fmla="*/ 1815895 w 5237812"/>
              <a:gd name="connsiteY3569" fmla="*/ 569464 h 5594752"/>
              <a:gd name="connsiteX3570" fmla="*/ 1828999 w 5237812"/>
              <a:gd name="connsiteY3570" fmla="*/ 593881 h 5594752"/>
              <a:gd name="connsiteX3571" fmla="*/ 1850460 w 5237812"/>
              <a:gd name="connsiteY3571" fmla="*/ 612442 h 5594752"/>
              <a:gd name="connsiteX3572" fmla="*/ 1844249 w 5237812"/>
              <a:gd name="connsiteY3572" fmla="*/ 578091 h 5594752"/>
              <a:gd name="connsiteX3573" fmla="*/ 1849789 w 5237812"/>
              <a:gd name="connsiteY3573" fmla="*/ 590788 h 5594752"/>
              <a:gd name="connsiteX3574" fmla="*/ 1843163 w 5237812"/>
              <a:gd name="connsiteY3574" fmla="*/ 572084 h 5594752"/>
              <a:gd name="connsiteX3575" fmla="*/ 1844249 w 5237812"/>
              <a:gd name="connsiteY3575" fmla="*/ 578091 h 5594752"/>
              <a:gd name="connsiteX3576" fmla="*/ 1835298 w 5237812"/>
              <a:gd name="connsiteY3576" fmla="*/ 558625 h 5594752"/>
              <a:gd name="connsiteX3577" fmla="*/ 1834892 w 5237812"/>
              <a:gd name="connsiteY3577" fmla="*/ 553465 h 5594752"/>
              <a:gd name="connsiteX3578" fmla="*/ 1830539 w 5237812"/>
              <a:gd name="connsiteY3578" fmla="*/ 544527 h 5594752"/>
              <a:gd name="connsiteX3579" fmla="*/ 1821715 w 5237812"/>
              <a:gd name="connsiteY3579" fmla="*/ 523674 h 5594752"/>
              <a:gd name="connsiteX3580" fmla="*/ 1819145 w 5237812"/>
              <a:gd name="connsiteY3580" fmla="*/ 511450 h 5594752"/>
              <a:gd name="connsiteX3581" fmla="*/ 1821507 w 5237812"/>
              <a:gd name="connsiteY3581" fmla="*/ 511924 h 5594752"/>
              <a:gd name="connsiteX3582" fmla="*/ 1814784 w 5237812"/>
              <a:gd name="connsiteY3582" fmla="*/ 481375 h 5594752"/>
              <a:gd name="connsiteX3583" fmla="*/ 1824257 w 5237812"/>
              <a:gd name="connsiteY3583" fmla="*/ 511575 h 5594752"/>
              <a:gd name="connsiteX3584" fmla="*/ 1821507 w 5237812"/>
              <a:gd name="connsiteY3584" fmla="*/ 511924 h 5594752"/>
              <a:gd name="connsiteX3585" fmla="*/ 1810980 w 5237812"/>
              <a:gd name="connsiteY3585" fmla="*/ 472000 h 5594752"/>
              <a:gd name="connsiteX3586" fmla="*/ 1816238 w 5237812"/>
              <a:gd name="connsiteY3586" fmla="*/ 479816 h 5594752"/>
              <a:gd name="connsiteX3587" fmla="*/ 1824556 w 5237812"/>
              <a:gd name="connsiteY3587" fmla="*/ 481747 h 5594752"/>
              <a:gd name="connsiteX3588" fmla="*/ 1838322 w 5237812"/>
              <a:gd name="connsiteY3588" fmla="*/ 512554 h 5594752"/>
              <a:gd name="connsiteX3589" fmla="*/ 1881016 w 5237812"/>
              <a:gd name="connsiteY3589" fmla="*/ 615194 h 5594752"/>
              <a:gd name="connsiteX3590" fmla="*/ 1882940 w 5237812"/>
              <a:gd name="connsiteY3590" fmla="*/ 620588 h 5594752"/>
              <a:gd name="connsiteX3591" fmla="*/ 1883059 w 5237812"/>
              <a:gd name="connsiteY3591" fmla="*/ 620767 h 5594752"/>
              <a:gd name="connsiteX3592" fmla="*/ 1891861 w 5237812"/>
              <a:gd name="connsiteY3592" fmla="*/ 641154 h 5594752"/>
              <a:gd name="connsiteX3593" fmla="*/ 1894159 w 5237812"/>
              <a:gd name="connsiteY3593" fmla="*/ 652032 h 5594752"/>
              <a:gd name="connsiteX3594" fmla="*/ 1910707 w 5237812"/>
              <a:gd name="connsiteY3594" fmla="*/ 698409 h 5594752"/>
              <a:gd name="connsiteX3595" fmla="*/ 1904546 w 5237812"/>
              <a:gd name="connsiteY3595" fmla="*/ 669265 h 5594752"/>
              <a:gd name="connsiteX3596" fmla="*/ 1891861 w 5237812"/>
              <a:gd name="connsiteY3596" fmla="*/ 641154 h 5594752"/>
              <a:gd name="connsiteX3597" fmla="*/ 1891006 w 5237812"/>
              <a:gd name="connsiteY3597" fmla="*/ 628760 h 5594752"/>
              <a:gd name="connsiteX3598" fmla="*/ 1881025 w 5237812"/>
              <a:gd name="connsiteY3598" fmla="*/ 601242 h 5594752"/>
              <a:gd name="connsiteX3599" fmla="*/ 1839275 w 5237812"/>
              <a:gd name="connsiteY3599" fmla="*/ 495475 h 5594752"/>
              <a:gd name="connsiteX3600" fmla="*/ 1815817 w 5237812"/>
              <a:gd name="connsiteY3600" fmla="*/ 434267 h 5594752"/>
              <a:gd name="connsiteX3601" fmla="*/ 1824043 w 5237812"/>
              <a:gd name="connsiteY3601" fmla="*/ 441938 h 5594752"/>
              <a:gd name="connsiteX3602" fmla="*/ 1831347 w 5237812"/>
              <a:gd name="connsiteY3602" fmla="*/ 457976 h 5594752"/>
              <a:gd name="connsiteX3603" fmla="*/ 1864971 w 5237812"/>
              <a:gd name="connsiteY3603" fmla="*/ 516528 h 5594752"/>
              <a:gd name="connsiteX3604" fmla="*/ 1900805 w 5237812"/>
              <a:gd name="connsiteY3604" fmla="*/ 602832 h 5594752"/>
              <a:gd name="connsiteX3605" fmla="*/ 1902114 w 5237812"/>
              <a:gd name="connsiteY3605" fmla="*/ 606570 h 5594752"/>
              <a:gd name="connsiteX3606" fmla="*/ 1903113 w 5237812"/>
              <a:gd name="connsiteY3606" fmla="*/ 607266 h 5594752"/>
              <a:gd name="connsiteX3607" fmla="*/ 1909774 w 5237812"/>
              <a:gd name="connsiteY3607" fmla="*/ 613902 h 5594752"/>
              <a:gd name="connsiteX3608" fmla="*/ 1905893 w 5237812"/>
              <a:gd name="connsiteY3608" fmla="*/ 602949 h 5594752"/>
              <a:gd name="connsiteX3609" fmla="*/ 1867402 w 5237812"/>
              <a:gd name="connsiteY3609" fmla="*/ 497431 h 5594752"/>
              <a:gd name="connsiteX3610" fmla="*/ 1909889 w 5237812"/>
              <a:gd name="connsiteY3610" fmla="*/ 583368 h 5594752"/>
              <a:gd name="connsiteX3611" fmla="*/ 1920400 w 5237812"/>
              <a:gd name="connsiteY3611" fmla="*/ 609552 h 5594752"/>
              <a:gd name="connsiteX3612" fmla="*/ 1920645 w 5237812"/>
              <a:gd name="connsiteY3612" fmla="*/ 604096 h 5594752"/>
              <a:gd name="connsiteX3613" fmla="*/ 1920761 w 5237812"/>
              <a:gd name="connsiteY3613" fmla="*/ 603748 h 5594752"/>
              <a:gd name="connsiteX3614" fmla="*/ 1905954 w 5237812"/>
              <a:gd name="connsiteY3614" fmla="*/ 566648 h 5594752"/>
              <a:gd name="connsiteX3615" fmla="*/ 1879376 w 5237812"/>
              <a:gd name="connsiteY3615" fmla="*/ 498688 h 5594752"/>
              <a:gd name="connsiteX3616" fmla="*/ 1879334 w 5237812"/>
              <a:gd name="connsiteY3616" fmla="*/ 498848 h 5594752"/>
              <a:gd name="connsiteX3617" fmla="*/ 1867801 w 5237812"/>
              <a:gd name="connsiteY3617" fmla="*/ 484064 h 5594752"/>
              <a:gd name="connsiteX3618" fmla="*/ 1872009 w 5237812"/>
              <a:gd name="connsiteY3618" fmla="*/ 483303 h 5594752"/>
              <a:gd name="connsiteX3619" fmla="*/ 1881077 w 5237812"/>
              <a:gd name="connsiteY3619" fmla="*/ 492149 h 5594752"/>
              <a:gd name="connsiteX3620" fmla="*/ 1879592 w 5237812"/>
              <a:gd name="connsiteY3620" fmla="*/ 497858 h 5594752"/>
              <a:gd name="connsiteX3621" fmla="*/ 1910068 w 5237812"/>
              <a:gd name="connsiteY3621" fmla="*/ 563323 h 5594752"/>
              <a:gd name="connsiteX3622" fmla="*/ 1923381 w 5237812"/>
              <a:gd name="connsiteY3622" fmla="*/ 595950 h 5594752"/>
              <a:gd name="connsiteX3623" fmla="*/ 1924528 w 5237812"/>
              <a:gd name="connsiteY3623" fmla="*/ 592534 h 5594752"/>
              <a:gd name="connsiteX3624" fmla="*/ 1927539 w 5237812"/>
              <a:gd name="connsiteY3624" fmla="*/ 594162 h 5594752"/>
              <a:gd name="connsiteX3625" fmla="*/ 1900719 w 5237812"/>
              <a:gd name="connsiteY3625" fmla="*/ 517929 h 5594752"/>
              <a:gd name="connsiteX3626" fmla="*/ 1904222 w 5237812"/>
              <a:gd name="connsiteY3626" fmla="*/ 518226 h 5594752"/>
              <a:gd name="connsiteX3627" fmla="*/ 1894540 w 5237812"/>
              <a:gd name="connsiteY3627" fmla="*/ 492635 h 5594752"/>
              <a:gd name="connsiteX3628" fmla="*/ 1893239 w 5237812"/>
              <a:gd name="connsiteY3628" fmla="*/ 489860 h 5594752"/>
              <a:gd name="connsiteX3629" fmla="*/ 1893571 w 5237812"/>
              <a:gd name="connsiteY3629" fmla="*/ 488382 h 5594752"/>
              <a:gd name="connsiteX3630" fmla="*/ 1892997 w 5237812"/>
              <a:gd name="connsiteY3630" fmla="*/ 478074 h 5594752"/>
              <a:gd name="connsiteX3631" fmla="*/ 1893886 w 5237812"/>
              <a:gd name="connsiteY3631" fmla="*/ 479885 h 5594752"/>
              <a:gd name="connsiteX3632" fmla="*/ 1913009 w 5237812"/>
              <a:gd name="connsiteY3632" fmla="*/ 524882 h 5594752"/>
              <a:gd name="connsiteX3633" fmla="*/ 1916584 w 5237812"/>
              <a:gd name="connsiteY3633" fmla="*/ 529200 h 5594752"/>
              <a:gd name="connsiteX3634" fmla="*/ 1945414 w 5237812"/>
              <a:gd name="connsiteY3634" fmla="*/ 583759 h 5594752"/>
              <a:gd name="connsiteX3635" fmla="*/ 1945164 w 5237812"/>
              <a:gd name="connsiteY3635" fmla="*/ 581252 h 5594752"/>
              <a:gd name="connsiteX3636" fmla="*/ 1907240 w 5237812"/>
              <a:gd name="connsiteY3636" fmla="*/ 487969 h 5594752"/>
              <a:gd name="connsiteX3637" fmla="*/ 1907054 w 5237812"/>
              <a:gd name="connsiteY3637" fmla="*/ 487522 h 5594752"/>
              <a:gd name="connsiteX3638" fmla="*/ 1904883 w 5237812"/>
              <a:gd name="connsiteY3638" fmla="*/ 475447 h 5594752"/>
              <a:gd name="connsiteX3639" fmla="*/ 1903173 w 5237812"/>
              <a:gd name="connsiteY3639" fmla="*/ 470322 h 5594752"/>
              <a:gd name="connsiteX3640" fmla="*/ 1912551 w 5237812"/>
              <a:gd name="connsiteY3640" fmla="*/ 472002 h 5594752"/>
              <a:gd name="connsiteX3641" fmla="*/ 1911514 w 5237812"/>
              <a:gd name="connsiteY3641" fmla="*/ 459119 h 5594752"/>
              <a:gd name="connsiteX3642" fmla="*/ 1915597 w 5237812"/>
              <a:gd name="connsiteY3642" fmla="*/ 451242 h 5594752"/>
              <a:gd name="connsiteX3643" fmla="*/ 1923304 w 5237812"/>
              <a:gd name="connsiteY3643" fmla="*/ 485482 h 5594752"/>
              <a:gd name="connsiteX3644" fmla="*/ 1933701 w 5237812"/>
              <a:gd name="connsiteY3644" fmla="*/ 483919 h 5594752"/>
              <a:gd name="connsiteX3645" fmla="*/ 1935937 w 5237812"/>
              <a:gd name="connsiteY3645" fmla="*/ 503203 h 5594752"/>
              <a:gd name="connsiteX3646" fmla="*/ 1937799 w 5237812"/>
              <a:gd name="connsiteY3646" fmla="*/ 491318 h 5594752"/>
              <a:gd name="connsiteX3647" fmla="*/ 1938437 w 5237812"/>
              <a:gd name="connsiteY3647" fmla="*/ 485377 h 5594752"/>
              <a:gd name="connsiteX3648" fmla="*/ 1935753 w 5237812"/>
              <a:gd name="connsiteY3648" fmla="*/ 476095 h 5594752"/>
              <a:gd name="connsiteX3649" fmla="*/ 1939034 w 5237812"/>
              <a:gd name="connsiteY3649" fmla="*/ 479807 h 5594752"/>
              <a:gd name="connsiteX3650" fmla="*/ 1940246 w 5237812"/>
              <a:gd name="connsiteY3650" fmla="*/ 468525 h 5594752"/>
              <a:gd name="connsiteX3651" fmla="*/ 1940146 w 5237812"/>
              <a:gd name="connsiteY3651" fmla="*/ 453200 h 5594752"/>
              <a:gd name="connsiteX3652" fmla="*/ 1947334 w 5237812"/>
              <a:gd name="connsiteY3652" fmla="*/ 482273 h 5594752"/>
              <a:gd name="connsiteX3653" fmla="*/ 1949387 w 5237812"/>
              <a:gd name="connsiteY3653" fmla="*/ 491514 h 5594752"/>
              <a:gd name="connsiteX3654" fmla="*/ 1949570 w 5237812"/>
              <a:gd name="connsiteY3654" fmla="*/ 491722 h 5594752"/>
              <a:gd name="connsiteX3655" fmla="*/ 1956235 w 5237812"/>
              <a:gd name="connsiteY3655" fmla="*/ 509181 h 5594752"/>
              <a:gd name="connsiteX3656" fmla="*/ 1956731 w 5237812"/>
              <a:gd name="connsiteY3656" fmla="*/ 512401 h 5594752"/>
              <a:gd name="connsiteX3657" fmla="*/ 1958099 w 5237812"/>
              <a:gd name="connsiteY3657" fmla="*/ 506787 h 5594752"/>
              <a:gd name="connsiteX3658" fmla="*/ 1954828 w 5237812"/>
              <a:gd name="connsiteY3658" fmla="*/ 474621 h 5594752"/>
              <a:gd name="connsiteX3659" fmla="*/ 1952076 w 5237812"/>
              <a:gd name="connsiteY3659" fmla="*/ 446028 h 5594752"/>
              <a:gd name="connsiteX3660" fmla="*/ 1950805 w 5237812"/>
              <a:gd name="connsiteY3660" fmla="*/ 427814 h 5594752"/>
              <a:gd name="connsiteX3661" fmla="*/ 1952756 w 5237812"/>
              <a:gd name="connsiteY3661" fmla="*/ 432821 h 5594752"/>
              <a:gd name="connsiteX3662" fmla="*/ 1968368 w 5237812"/>
              <a:gd name="connsiteY3662" fmla="*/ 468360 h 5594752"/>
              <a:gd name="connsiteX3663" fmla="*/ 1973933 w 5237812"/>
              <a:gd name="connsiteY3663" fmla="*/ 487932 h 5594752"/>
              <a:gd name="connsiteX3664" fmla="*/ 1975976 w 5237812"/>
              <a:gd name="connsiteY3664" fmla="*/ 485796 h 5594752"/>
              <a:gd name="connsiteX3665" fmla="*/ 1975976 w 5237812"/>
              <a:gd name="connsiteY3665" fmla="*/ 485680 h 5594752"/>
              <a:gd name="connsiteX3666" fmla="*/ 1976650 w 5237812"/>
              <a:gd name="connsiteY3666" fmla="*/ 487214 h 5594752"/>
              <a:gd name="connsiteX3667" fmla="*/ 1999969 w 5237812"/>
              <a:gd name="connsiteY3667" fmla="*/ 545805 h 5594752"/>
              <a:gd name="connsiteX3668" fmla="*/ 2011601 w 5237812"/>
              <a:gd name="connsiteY3668" fmla="*/ 565880 h 5594752"/>
              <a:gd name="connsiteX3669" fmla="*/ 1998231 w 5237812"/>
              <a:gd name="connsiteY3669" fmla="*/ 532045 h 5594752"/>
              <a:gd name="connsiteX3670" fmla="*/ 1975945 w 5237812"/>
              <a:gd name="connsiteY3670" fmla="*/ 476066 h 5594752"/>
              <a:gd name="connsiteX3671" fmla="*/ 1975929 w 5237812"/>
              <a:gd name="connsiteY3671" fmla="*/ 471643 h 5594752"/>
              <a:gd name="connsiteX3672" fmla="*/ 1977998 w 5237812"/>
              <a:gd name="connsiteY3672" fmla="*/ 463929 h 5594752"/>
              <a:gd name="connsiteX3673" fmla="*/ 1996290 w 5237812"/>
              <a:gd name="connsiteY3673" fmla="*/ 512191 h 5594752"/>
              <a:gd name="connsiteX3674" fmla="*/ 1993673 w 5237812"/>
              <a:gd name="connsiteY3674" fmla="*/ 455798 h 5594752"/>
              <a:gd name="connsiteX3675" fmla="*/ 2008680 w 5237812"/>
              <a:gd name="connsiteY3675" fmla="*/ 461710 h 5594752"/>
              <a:gd name="connsiteX3676" fmla="*/ 2011754 w 5237812"/>
              <a:gd name="connsiteY3676" fmla="*/ 467260 h 5594752"/>
              <a:gd name="connsiteX3677" fmla="*/ 2014976 w 5237812"/>
              <a:gd name="connsiteY3677" fmla="*/ 451901 h 5594752"/>
              <a:gd name="connsiteX3678" fmla="*/ 2012904 w 5237812"/>
              <a:gd name="connsiteY3678" fmla="*/ 426985 h 5594752"/>
              <a:gd name="connsiteX3679" fmla="*/ 2012444 w 5237812"/>
              <a:gd name="connsiteY3679" fmla="*/ 423728 h 5594752"/>
              <a:gd name="connsiteX3680" fmla="*/ 2045981 w 5237812"/>
              <a:gd name="connsiteY3680" fmla="*/ 504715 h 5594752"/>
              <a:gd name="connsiteX3681" fmla="*/ 2051573 w 5237812"/>
              <a:gd name="connsiteY3681" fmla="*/ 506531 h 5594752"/>
              <a:gd name="connsiteX3682" fmla="*/ 2027318 w 5237812"/>
              <a:gd name="connsiteY3682" fmla="*/ 439235 h 5594752"/>
              <a:gd name="connsiteX3683" fmla="*/ 2040878 w 5237812"/>
              <a:gd name="connsiteY3683" fmla="*/ 465244 h 5594752"/>
              <a:gd name="connsiteX3684" fmla="*/ 2049174 w 5237812"/>
              <a:gd name="connsiteY3684" fmla="*/ 485255 h 5594752"/>
              <a:gd name="connsiteX3685" fmla="*/ 2049959 w 5237812"/>
              <a:gd name="connsiteY3685" fmla="*/ 488789 h 5594752"/>
              <a:gd name="connsiteX3686" fmla="*/ 2054543 w 5237812"/>
              <a:gd name="connsiteY3686" fmla="*/ 503402 h 5594752"/>
              <a:gd name="connsiteX3687" fmla="*/ 2055811 w 5237812"/>
              <a:gd name="connsiteY3687" fmla="*/ 501322 h 5594752"/>
              <a:gd name="connsiteX3688" fmla="*/ 2062892 w 5237812"/>
              <a:gd name="connsiteY3688" fmla="*/ 518506 h 5594752"/>
              <a:gd name="connsiteX3689" fmla="*/ 2076317 w 5237812"/>
              <a:gd name="connsiteY3689" fmla="*/ 544662 h 5594752"/>
              <a:gd name="connsiteX3690" fmla="*/ 2070122 w 5237812"/>
              <a:gd name="connsiteY3690" fmla="*/ 527708 h 5594752"/>
              <a:gd name="connsiteX3691" fmla="*/ 2057228 w 5237812"/>
              <a:gd name="connsiteY3691" fmla="*/ 492430 h 5594752"/>
              <a:gd name="connsiteX3692" fmla="*/ 2057463 w 5237812"/>
              <a:gd name="connsiteY3692" fmla="*/ 489589 h 5594752"/>
              <a:gd name="connsiteX3693" fmla="*/ 2058477 w 5237812"/>
              <a:gd name="connsiteY3693" fmla="*/ 482987 h 5594752"/>
              <a:gd name="connsiteX3694" fmla="*/ 2071137 w 5237812"/>
              <a:gd name="connsiteY3694" fmla="*/ 527015 h 5594752"/>
              <a:gd name="connsiteX3695" fmla="*/ 2065815 w 5237812"/>
              <a:gd name="connsiteY3695" fmla="*/ 491150 h 5594752"/>
              <a:gd name="connsiteX3696" fmla="*/ 2060493 w 5237812"/>
              <a:gd name="connsiteY3696" fmla="*/ 455285 h 5594752"/>
              <a:gd name="connsiteX3697" fmla="*/ 2075174 w 5237812"/>
              <a:gd name="connsiteY3697" fmla="*/ 476705 h 5594752"/>
              <a:gd name="connsiteX3698" fmla="*/ 2075119 w 5237812"/>
              <a:gd name="connsiteY3698" fmla="*/ 424088 h 5594752"/>
              <a:gd name="connsiteX3699" fmla="*/ 2092236 w 5237812"/>
              <a:gd name="connsiteY3699" fmla="*/ 491409 h 5594752"/>
              <a:gd name="connsiteX3700" fmla="*/ 2101828 w 5237812"/>
              <a:gd name="connsiteY3700" fmla="*/ 534981 h 5594752"/>
              <a:gd name="connsiteX3701" fmla="*/ 2101205 w 5237812"/>
              <a:gd name="connsiteY3701" fmla="*/ 535405 h 5594752"/>
              <a:gd name="connsiteX3702" fmla="*/ 2100427 w 5237812"/>
              <a:gd name="connsiteY3702" fmla="*/ 535936 h 5594752"/>
              <a:gd name="connsiteX3703" fmla="*/ 2100167 w 5237812"/>
              <a:gd name="connsiteY3703" fmla="*/ 536113 h 5594752"/>
              <a:gd name="connsiteX3704" fmla="*/ 2099960 w 5237812"/>
              <a:gd name="connsiteY3704" fmla="*/ 536254 h 5594752"/>
              <a:gd name="connsiteX3705" fmla="*/ 2100427 w 5237812"/>
              <a:gd name="connsiteY3705" fmla="*/ 535936 h 5594752"/>
              <a:gd name="connsiteX3706" fmla="*/ 2101828 w 5237812"/>
              <a:gd name="connsiteY3706" fmla="*/ 534981 h 5594752"/>
              <a:gd name="connsiteX3707" fmla="*/ 2095635 w 5237812"/>
              <a:gd name="connsiteY3707" fmla="*/ 481449 h 5594752"/>
              <a:gd name="connsiteX3708" fmla="*/ 2096796 w 5237812"/>
              <a:gd name="connsiteY3708" fmla="*/ 479444 h 5594752"/>
              <a:gd name="connsiteX3709" fmla="*/ 2099656 w 5237812"/>
              <a:gd name="connsiteY3709" fmla="*/ 477811 h 5594752"/>
              <a:gd name="connsiteX3710" fmla="*/ 2083747 w 5237812"/>
              <a:gd name="connsiteY3710" fmla="*/ 437143 h 5594752"/>
              <a:gd name="connsiteX3711" fmla="*/ 2089764 w 5237812"/>
              <a:gd name="connsiteY3711" fmla="*/ 440142 h 5594752"/>
              <a:gd name="connsiteX3712" fmla="*/ 2105233 w 5237812"/>
              <a:gd name="connsiteY3712" fmla="*/ 472098 h 5594752"/>
              <a:gd name="connsiteX3713" fmla="*/ 2105976 w 5237812"/>
              <a:gd name="connsiteY3713" fmla="*/ 473941 h 5594752"/>
              <a:gd name="connsiteX3714" fmla="*/ 2107051 w 5237812"/>
              <a:gd name="connsiteY3714" fmla="*/ 476087 h 5594752"/>
              <a:gd name="connsiteX3715" fmla="*/ 2107220 w 5237812"/>
              <a:gd name="connsiteY3715" fmla="*/ 476104 h 5594752"/>
              <a:gd name="connsiteX3716" fmla="*/ 2098313 w 5237812"/>
              <a:gd name="connsiteY3716" fmla="*/ 434613 h 5594752"/>
              <a:gd name="connsiteX3717" fmla="*/ 2103756 w 5237812"/>
              <a:gd name="connsiteY3717" fmla="*/ 423261 h 5594752"/>
              <a:gd name="connsiteX3718" fmla="*/ 2100642 w 5237812"/>
              <a:gd name="connsiteY3718" fmla="*/ 380371 h 5594752"/>
              <a:gd name="connsiteX3719" fmla="*/ 2088785 w 5237812"/>
              <a:gd name="connsiteY3719" fmla="*/ 291206 h 5594752"/>
              <a:gd name="connsiteX3720" fmla="*/ 2110019 w 5237812"/>
              <a:gd name="connsiteY3720" fmla="*/ 382051 h 5594752"/>
              <a:gd name="connsiteX3721" fmla="*/ 2118591 w 5237812"/>
              <a:gd name="connsiteY3721" fmla="*/ 428865 h 5594752"/>
              <a:gd name="connsiteX3722" fmla="*/ 2131412 w 5237812"/>
              <a:gd name="connsiteY3722" fmla="*/ 462170 h 5594752"/>
              <a:gd name="connsiteX3723" fmla="*/ 2126932 w 5237812"/>
              <a:gd name="connsiteY3723" fmla="*/ 417663 h 5594752"/>
              <a:gd name="connsiteX3724" fmla="*/ 2132380 w 5237812"/>
              <a:gd name="connsiteY3724" fmla="*/ 411402 h 5594752"/>
              <a:gd name="connsiteX3725" fmla="*/ 2126034 w 5237812"/>
              <a:gd name="connsiteY3725" fmla="*/ 373687 h 5594752"/>
              <a:gd name="connsiteX3726" fmla="*/ 2122755 w 5237812"/>
              <a:gd name="connsiteY3726" fmla="*/ 336430 h 5594752"/>
              <a:gd name="connsiteX3727" fmla="*/ 2127025 w 5237812"/>
              <a:gd name="connsiteY3727" fmla="*/ 344137 h 5594752"/>
              <a:gd name="connsiteX3728" fmla="*/ 2134517 w 5237812"/>
              <a:gd name="connsiteY3728" fmla="*/ 336484 h 5594752"/>
              <a:gd name="connsiteX3729" fmla="*/ 2150274 w 5237812"/>
              <a:gd name="connsiteY3729" fmla="*/ 407280 h 5594752"/>
              <a:gd name="connsiteX3730" fmla="*/ 2148015 w 5237812"/>
              <a:gd name="connsiteY3730" fmla="*/ 356627 h 5594752"/>
              <a:gd name="connsiteX3731" fmla="*/ 2147840 w 5237812"/>
              <a:gd name="connsiteY3731" fmla="*/ 354467 h 5594752"/>
              <a:gd name="connsiteX3732" fmla="*/ 2162655 w 5237812"/>
              <a:gd name="connsiteY3732" fmla="*/ 384825 h 5594752"/>
              <a:gd name="connsiteX3733" fmla="*/ 2147178 w 5237812"/>
              <a:gd name="connsiteY3733" fmla="*/ 342815 h 5594752"/>
              <a:gd name="connsiteX3734" fmla="*/ 2149063 w 5237812"/>
              <a:gd name="connsiteY3734" fmla="*/ 334787 h 5594752"/>
              <a:gd name="connsiteX3735" fmla="*/ 2154307 w 5237812"/>
              <a:gd name="connsiteY3735" fmla="*/ 351876 h 5594752"/>
              <a:gd name="connsiteX3736" fmla="*/ 2138471 w 5237812"/>
              <a:gd name="connsiteY3736" fmla="*/ 207248 h 5594752"/>
              <a:gd name="connsiteX3737" fmla="*/ 2137924 w 5237812"/>
              <a:gd name="connsiteY3737" fmla="*/ 198886 h 5594752"/>
              <a:gd name="connsiteX3738" fmla="*/ 2138162 w 5237812"/>
              <a:gd name="connsiteY3738" fmla="*/ 199312 h 5594752"/>
              <a:gd name="connsiteX3739" fmla="*/ 2155733 w 5237812"/>
              <a:gd name="connsiteY3739" fmla="*/ 239492 h 5594752"/>
              <a:gd name="connsiteX3740" fmla="*/ 2148676 w 5237812"/>
              <a:gd name="connsiteY3740" fmla="*/ 214945 h 5594752"/>
              <a:gd name="connsiteX3741" fmla="*/ 2140408 w 5237812"/>
              <a:gd name="connsiteY3741" fmla="*/ 195601 h 5594752"/>
              <a:gd name="connsiteX3742" fmla="*/ 2137146 w 5237812"/>
              <a:gd name="connsiteY3742" fmla="*/ 186999 h 5594752"/>
              <a:gd name="connsiteX3743" fmla="*/ 2135139 w 5237812"/>
              <a:gd name="connsiteY3743" fmla="*/ 156327 h 5594752"/>
              <a:gd name="connsiteX3744" fmla="*/ 2137588 w 5237812"/>
              <a:gd name="connsiteY3744" fmla="*/ 156531 h 5594752"/>
              <a:gd name="connsiteX3745" fmla="*/ 2136063 w 5237812"/>
              <a:gd name="connsiteY3745" fmla="*/ 153433 h 5594752"/>
              <a:gd name="connsiteX3746" fmla="*/ 2134493 w 5237812"/>
              <a:gd name="connsiteY3746" fmla="*/ 146448 h 5594752"/>
              <a:gd name="connsiteX3747" fmla="*/ 2132993 w 5237812"/>
              <a:gd name="connsiteY3747" fmla="*/ 123524 h 5594752"/>
              <a:gd name="connsiteX3748" fmla="*/ 2136277 w 5237812"/>
              <a:gd name="connsiteY3748" fmla="*/ 131031 h 5594752"/>
              <a:gd name="connsiteX3749" fmla="*/ 2139091 w 5237812"/>
              <a:gd name="connsiteY3749" fmla="*/ 133654 h 5594752"/>
              <a:gd name="connsiteX3750" fmla="*/ 2136277 w 5237812"/>
              <a:gd name="connsiteY3750" fmla="*/ 131031 h 5594752"/>
              <a:gd name="connsiteX3751" fmla="*/ 2141571 w 5237812"/>
              <a:gd name="connsiteY3751" fmla="*/ 128864 h 5594752"/>
              <a:gd name="connsiteX3752" fmla="*/ 2145913 w 5237812"/>
              <a:gd name="connsiteY3752" fmla="*/ 152070 h 5594752"/>
              <a:gd name="connsiteX3753" fmla="*/ 2145018 w 5237812"/>
              <a:gd name="connsiteY3753" fmla="*/ 127638 h 5594752"/>
              <a:gd name="connsiteX3754" fmla="*/ 2151007 w 5237812"/>
              <a:gd name="connsiteY3754" fmla="*/ 138941 h 5594752"/>
              <a:gd name="connsiteX3755" fmla="*/ 2153846 w 5237812"/>
              <a:gd name="connsiteY3755" fmla="*/ 143603 h 5594752"/>
              <a:gd name="connsiteX3756" fmla="*/ 2161881 w 5237812"/>
              <a:gd name="connsiteY3756" fmla="*/ 220599 h 5594752"/>
              <a:gd name="connsiteX3757" fmla="*/ 2185179 w 5237812"/>
              <a:gd name="connsiteY3757" fmla="*/ 370335 h 5594752"/>
              <a:gd name="connsiteX3758" fmla="*/ 2189005 w 5237812"/>
              <a:gd name="connsiteY3758" fmla="*/ 401592 h 5594752"/>
              <a:gd name="connsiteX3759" fmla="*/ 2189292 w 5237812"/>
              <a:gd name="connsiteY3759" fmla="*/ 403230 h 5594752"/>
              <a:gd name="connsiteX3760" fmla="*/ 2198631 w 5237812"/>
              <a:gd name="connsiteY3760" fmla="*/ 419209 h 5594752"/>
              <a:gd name="connsiteX3761" fmla="*/ 2197318 w 5237812"/>
              <a:gd name="connsiteY3761" fmla="*/ 407689 h 5594752"/>
              <a:gd name="connsiteX3762" fmla="*/ 2194128 w 5237812"/>
              <a:gd name="connsiteY3762" fmla="*/ 400149 h 5594752"/>
              <a:gd name="connsiteX3763" fmla="*/ 2191557 w 5237812"/>
              <a:gd name="connsiteY3763" fmla="*/ 387926 h 5594752"/>
              <a:gd name="connsiteX3764" fmla="*/ 2193918 w 5237812"/>
              <a:gd name="connsiteY3764" fmla="*/ 388399 h 5594752"/>
              <a:gd name="connsiteX3765" fmla="*/ 2194400 w 5237812"/>
              <a:gd name="connsiteY3765" fmla="*/ 389740 h 5594752"/>
              <a:gd name="connsiteX3766" fmla="*/ 2194195 w 5237812"/>
              <a:gd name="connsiteY3766" fmla="*/ 388581 h 5594752"/>
              <a:gd name="connsiteX3767" fmla="*/ 2193918 w 5237812"/>
              <a:gd name="connsiteY3767" fmla="*/ 388399 h 5594752"/>
              <a:gd name="connsiteX3768" fmla="*/ 2183393 w 5237812"/>
              <a:gd name="connsiteY3768" fmla="*/ 348476 h 5594752"/>
              <a:gd name="connsiteX3769" fmla="*/ 2185477 w 5237812"/>
              <a:gd name="connsiteY3769" fmla="*/ 352968 h 5594752"/>
              <a:gd name="connsiteX3770" fmla="*/ 2187381 w 5237812"/>
              <a:gd name="connsiteY3770" fmla="*/ 355027 h 5594752"/>
              <a:gd name="connsiteX3771" fmla="*/ 2186139 w 5237812"/>
              <a:gd name="connsiteY3771" fmla="*/ 345476 h 5594752"/>
              <a:gd name="connsiteX3772" fmla="*/ 2180673 w 5237812"/>
              <a:gd name="connsiteY3772" fmla="*/ 299517 h 5594752"/>
              <a:gd name="connsiteX3773" fmla="*/ 2185095 w 5237812"/>
              <a:gd name="connsiteY3773" fmla="*/ 291408 h 5594752"/>
              <a:gd name="connsiteX3774" fmla="*/ 2179586 w 5237812"/>
              <a:gd name="connsiteY3774" fmla="*/ 239959 h 5594752"/>
              <a:gd name="connsiteX3775" fmla="*/ 2185883 w 5237812"/>
              <a:gd name="connsiteY3775" fmla="*/ 230148 h 5594752"/>
              <a:gd name="connsiteX3776" fmla="*/ 2185773 w 5237812"/>
              <a:gd name="connsiteY3776" fmla="*/ 226985 h 5594752"/>
              <a:gd name="connsiteX3777" fmla="*/ 2184992 w 5237812"/>
              <a:gd name="connsiteY3777" fmla="*/ 224273 h 5594752"/>
              <a:gd name="connsiteX3778" fmla="*/ 2185009 w 5237812"/>
              <a:gd name="connsiteY3778" fmla="*/ 219934 h 5594752"/>
              <a:gd name="connsiteX3779" fmla="*/ 2185658 w 5237812"/>
              <a:gd name="connsiteY3779" fmla="*/ 219366 h 5594752"/>
              <a:gd name="connsiteX3780" fmla="*/ 2185017 w 5237812"/>
              <a:gd name="connsiteY3780" fmla="*/ 217575 h 5594752"/>
              <a:gd name="connsiteX3781" fmla="*/ 2185009 w 5237812"/>
              <a:gd name="connsiteY3781" fmla="*/ 219934 h 5594752"/>
              <a:gd name="connsiteX3782" fmla="*/ 2183998 w 5237812"/>
              <a:gd name="connsiteY3782" fmla="*/ 220816 h 5594752"/>
              <a:gd name="connsiteX3783" fmla="*/ 2187051 w 5237812"/>
              <a:gd name="connsiteY3783" fmla="*/ 205998 h 5594752"/>
              <a:gd name="connsiteX3784" fmla="*/ 2193585 w 5237812"/>
              <a:gd name="connsiteY3784" fmla="*/ 259297 h 5594752"/>
              <a:gd name="connsiteX3785" fmla="*/ 2200923 w 5237812"/>
              <a:gd name="connsiteY3785" fmla="*/ 267461 h 5594752"/>
              <a:gd name="connsiteX3786" fmla="*/ 2212564 w 5237812"/>
              <a:gd name="connsiteY3786" fmla="*/ 314732 h 5594752"/>
              <a:gd name="connsiteX3787" fmla="*/ 2217441 w 5237812"/>
              <a:gd name="connsiteY3787" fmla="*/ 351698 h 5594752"/>
              <a:gd name="connsiteX3788" fmla="*/ 2217448 w 5237812"/>
              <a:gd name="connsiteY3788" fmla="*/ 351750 h 5594752"/>
              <a:gd name="connsiteX3789" fmla="*/ 2221845 w 5237812"/>
              <a:gd name="connsiteY3789" fmla="*/ 359270 h 5594752"/>
              <a:gd name="connsiteX3790" fmla="*/ 2229357 w 5237812"/>
              <a:gd name="connsiteY3790" fmla="*/ 375580 h 5594752"/>
              <a:gd name="connsiteX3791" fmla="*/ 2230155 w 5237812"/>
              <a:gd name="connsiteY3791" fmla="*/ 373988 h 5594752"/>
              <a:gd name="connsiteX3792" fmla="*/ 2231545 w 5237812"/>
              <a:gd name="connsiteY3792" fmla="*/ 370169 h 5594752"/>
              <a:gd name="connsiteX3793" fmla="*/ 2231693 w 5237812"/>
              <a:gd name="connsiteY3793" fmla="*/ 349260 h 5594752"/>
              <a:gd name="connsiteX3794" fmla="*/ 2230464 w 5237812"/>
              <a:gd name="connsiteY3794" fmla="*/ 315702 h 5594752"/>
              <a:gd name="connsiteX3795" fmla="*/ 2226156 w 5237812"/>
              <a:gd name="connsiteY3795" fmla="*/ 271502 h 5594752"/>
              <a:gd name="connsiteX3796" fmla="*/ 2215659 w 5237812"/>
              <a:gd name="connsiteY3796" fmla="*/ 158427 h 5594752"/>
              <a:gd name="connsiteX3797" fmla="*/ 2214970 w 5237812"/>
              <a:gd name="connsiteY3797" fmla="*/ 150891 h 5594752"/>
              <a:gd name="connsiteX3798" fmla="*/ 2219502 w 5237812"/>
              <a:gd name="connsiteY3798" fmla="*/ 157665 h 5594752"/>
              <a:gd name="connsiteX3799" fmla="*/ 2221285 w 5237812"/>
              <a:gd name="connsiteY3799" fmla="*/ 159865 h 5594752"/>
              <a:gd name="connsiteX3800" fmla="*/ 2224187 w 5237812"/>
              <a:gd name="connsiteY3800" fmla="*/ 183244 h 5594752"/>
              <a:gd name="connsiteX3801" fmla="*/ 2231581 w 5237812"/>
              <a:gd name="connsiteY3801" fmla="*/ 244026 h 5594752"/>
              <a:gd name="connsiteX3802" fmla="*/ 2245394 w 5237812"/>
              <a:gd name="connsiteY3802" fmla="*/ 247779 h 5594752"/>
              <a:gd name="connsiteX3803" fmla="*/ 2251558 w 5237812"/>
              <a:gd name="connsiteY3803" fmla="*/ 275003 h 5594752"/>
              <a:gd name="connsiteX3804" fmla="*/ 2260279 w 5237812"/>
              <a:gd name="connsiteY3804" fmla="*/ 300909 h 5594752"/>
              <a:gd name="connsiteX3805" fmla="*/ 2261598 w 5237812"/>
              <a:gd name="connsiteY3805" fmla="*/ 309410 h 5594752"/>
              <a:gd name="connsiteX3806" fmla="*/ 2261668 w 5237812"/>
              <a:gd name="connsiteY3806" fmla="*/ 309026 h 5594752"/>
              <a:gd name="connsiteX3807" fmla="*/ 2262590 w 5237812"/>
              <a:gd name="connsiteY3807" fmla="*/ 308092 h 5594752"/>
              <a:gd name="connsiteX3808" fmla="*/ 2265637 w 5237812"/>
              <a:gd name="connsiteY3808" fmla="*/ 313566 h 5594752"/>
              <a:gd name="connsiteX3809" fmla="*/ 2267378 w 5237812"/>
              <a:gd name="connsiteY3809" fmla="*/ 319705 h 5594752"/>
              <a:gd name="connsiteX3810" fmla="*/ 2268606 w 5237812"/>
              <a:gd name="connsiteY3810" fmla="*/ 316362 h 5594752"/>
              <a:gd name="connsiteX3811" fmla="*/ 2271710 w 5237812"/>
              <a:gd name="connsiteY3811" fmla="*/ 311379 h 5594752"/>
              <a:gd name="connsiteX3812" fmla="*/ 2268615 w 5237812"/>
              <a:gd name="connsiteY3812" fmla="*/ 284613 h 5594752"/>
              <a:gd name="connsiteX3813" fmla="*/ 2271660 w 5237812"/>
              <a:gd name="connsiteY3813" fmla="*/ 263854 h 5594752"/>
              <a:gd name="connsiteX3814" fmla="*/ 2275964 w 5237812"/>
              <a:gd name="connsiteY3814" fmla="*/ 302961 h 5594752"/>
              <a:gd name="connsiteX3815" fmla="*/ 2283478 w 5237812"/>
              <a:gd name="connsiteY3815" fmla="*/ 316525 h 5594752"/>
              <a:gd name="connsiteX3816" fmla="*/ 2283325 w 5237812"/>
              <a:gd name="connsiteY3816" fmla="*/ 332342 h 5594752"/>
              <a:gd name="connsiteX3817" fmla="*/ 2283725 w 5237812"/>
              <a:gd name="connsiteY3817" fmla="*/ 333065 h 5594752"/>
              <a:gd name="connsiteX3818" fmla="*/ 2283459 w 5237812"/>
              <a:gd name="connsiteY3818" fmla="*/ 329720 h 5594752"/>
              <a:gd name="connsiteX3819" fmla="*/ 2288009 w 5237812"/>
              <a:gd name="connsiteY3819" fmla="*/ 327717 h 5594752"/>
              <a:gd name="connsiteX3820" fmla="*/ 2295715 w 5237812"/>
              <a:gd name="connsiteY3820" fmla="*/ 361957 h 5594752"/>
              <a:gd name="connsiteX3821" fmla="*/ 2298932 w 5237812"/>
              <a:gd name="connsiteY3821" fmla="*/ 361412 h 5594752"/>
              <a:gd name="connsiteX3822" fmla="*/ 2299915 w 5237812"/>
              <a:gd name="connsiteY3822" fmla="*/ 361272 h 5594752"/>
              <a:gd name="connsiteX3823" fmla="*/ 2297055 w 5237812"/>
              <a:gd name="connsiteY3823" fmla="*/ 345904 h 5594752"/>
              <a:gd name="connsiteX3824" fmla="*/ 2293886 w 5237812"/>
              <a:gd name="connsiteY3824" fmla="*/ 325147 h 5594752"/>
              <a:gd name="connsiteX3825" fmla="*/ 2289970 w 5237812"/>
              <a:gd name="connsiteY3825" fmla="*/ 288324 h 5594752"/>
              <a:gd name="connsiteX3826" fmla="*/ 2289314 w 5237812"/>
              <a:gd name="connsiteY3826" fmla="*/ 278968 h 5594752"/>
              <a:gd name="connsiteX3827" fmla="*/ 2290060 w 5237812"/>
              <a:gd name="connsiteY3827" fmla="*/ 280770 h 5594752"/>
              <a:gd name="connsiteX3828" fmla="*/ 2296304 w 5237812"/>
              <a:gd name="connsiteY3828" fmla="*/ 295690 h 5594752"/>
              <a:gd name="connsiteX3829" fmla="*/ 2299333 w 5237812"/>
              <a:gd name="connsiteY3829" fmla="*/ 318887 h 5594752"/>
              <a:gd name="connsiteX3830" fmla="*/ 2308562 w 5237812"/>
              <a:gd name="connsiteY3830" fmla="*/ 341475 h 5594752"/>
              <a:gd name="connsiteX3831" fmla="*/ 2308466 w 5237812"/>
              <a:gd name="connsiteY3831" fmla="*/ 325207 h 5594752"/>
              <a:gd name="connsiteX3832" fmla="*/ 2313081 w 5237812"/>
              <a:gd name="connsiteY3832" fmla="*/ 336949 h 5594752"/>
              <a:gd name="connsiteX3833" fmla="*/ 2313244 w 5237812"/>
              <a:gd name="connsiteY3833" fmla="*/ 333840 h 5594752"/>
              <a:gd name="connsiteX3834" fmla="*/ 2312557 w 5237812"/>
              <a:gd name="connsiteY3834" fmla="*/ 329677 h 5594752"/>
              <a:gd name="connsiteX3835" fmla="*/ 2318833 w 5237812"/>
              <a:gd name="connsiteY3835" fmla="*/ 347794 h 5594752"/>
              <a:gd name="connsiteX3836" fmla="*/ 2319235 w 5237812"/>
              <a:gd name="connsiteY3836" fmla="*/ 352607 h 5594752"/>
              <a:gd name="connsiteX3837" fmla="*/ 2321485 w 5237812"/>
              <a:gd name="connsiteY3837" fmla="*/ 358334 h 5594752"/>
              <a:gd name="connsiteX3838" fmla="*/ 2330306 w 5237812"/>
              <a:gd name="connsiteY3838" fmla="*/ 380728 h 5594752"/>
              <a:gd name="connsiteX3839" fmla="*/ 2329261 w 5237812"/>
              <a:gd name="connsiteY3839" fmla="*/ 367873 h 5594752"/>
              <a:gd name="connsiteX3840" fmla="*/ 2328085 w 5237812"/>
              <a:gd name="connsiteY3840" fmla="*/ 358119 h 5594752"/>
              <a:gd name="connsiteX3841" fmla="*/ 2315948 w 5237812"/>
              <a:gd name="connsiteY3841" fmla="*/ 322881 h 5594752"/>
              <a:gd name="connsiteX3842" fmla="*/ 2321733 w 5237812"/>
              <a:gd name="connsiteY3842" fmla="*/ 323087 h 5594752"/>
              <a:gd name="connsiteX3843" fmla="*/ 2325121 w 5237812"/>
              <a:gd name="connsiteY3843" fmla="*/ 329736 h 5594752"/>
              <a:gd name="connsiteX3844" fmla="*/ 2324487 w 5237812"/>
              <a:gd name="connsiteY3844" fmla="*/ 322504 h 5594752"/>
              <a:gd name="connsiteX3845" fmla="*/ 2323218 w 5237812"/>
              <a:gd name="connsiteY3845" fmla="*/ 304290 h 5594752"/>
              <a:gd name="connsiteX3846" fmla="*/ 2325169 w 5237812"/>
              <a:gd name="connsiteY3846" fmla="*/ 309295 h 5594752"/>
              <a:gd name="connsiteX3847" fmla="*/ 2340780 w 5237812"/>
              <a:gd name="connsiteY3847" fmla="*/ 344837 h 5594752"/>
              <a:gd name="connsiteX3848" fmla="*/ 2346345 w 5237812"/>
              <a:gd name="connsiteY3848" fmla="*/ 364407 h 5594752"/>
              <a:gd name="connsiteX3849" fmla="*/ 2348389 w 5237812"/>
              <a:gd name="connsiteY3849" fmla="*/ 362272 h 5594752"/>
              <a:gd name="connsiteX3850" fmla="*/ 2348388 w 5237812"/>
              <a:gd name="connsiteY3850" fmla="*/ 362155 h 5594752"/>
              <a:gd name="connsiteX3851" fmla="*/ 2349062 w 5237812"/>
              <a:gd name="connsiteY3851" fmla="*/ 363690 h 5594752"/>
              <a:gd name="connsiteX3852" fmla="*/ 2372381 w 5237812"/>
              <a:gd name="connsiteY3852" fmla="*/ 422281 h 5594752"/>
              <a:gd name="connsiteX3853" fmla="*/ 2377675 w 5237812"/>
              <a:gd name="connsiteY3853" fmla="*/ 434017 h 5594752"/>
              <a:gd name="connsiteX3854" fmla="*/ 2379628 w 5237812"/>
              <a:gd name="connsiteY3854" fmla="*/ 437756 h 5594752"/>
              <a:gd name="connsiteX3855" fmla="*/ 2376872 w 5237812"/>
              <a:gd name="connsiteY3855" fmla="*/ 429064 h 5594752"/>
              <a:gd name="connsiteX3856" fmla="*/ 2340680 w 5237812"/>
              <a:gd name="connsiteY3856" fmla="*/ 336722 h 5594752"/>
              <a:gd name="connsiteX3857" fmla="*/ 2349984 w 5237812"/>
              <a:gd name="connsiteY3857" fmla="*/ 356630 h 5594752"/>
              <a:gd name="connsiteX3858" fmla="*/ 2348356 w 5237812"/>
              <a:gd name="connsiteY3858" fmla="*/ 352542 h 5594752"/>
              <a:gd name="connsiteX3859" fmla="*/ 2348342 w 5237812"/>
              <a:gd name="connsiteY3859" fmla="*/ 348119 h 5594752"/>
              <a:gd name="connsiteX3860" fmla="*/ 2348787 w 5237812"/>
              <a:gd name="connsiteY3860" fmla="*/ 346456 h 5594752"/>
              <a:gd name="connsiteX3861" fmla="*/ 2341942 w 5237812"/>
              <a:gd name="connsiteY3861" fmla="*/ 330844 h 5594752"/>
              <a:gd name="connsiteX3862" fmla="*/ 2335585 w 5237812"/>
              <a:gd name="connsiteY3862" fmla="*/ 316198 h 5594752"/>
              <a:gd name="connsiteX3863" fmla="*/ 2337866 w 5237812"/>
              <a:gd name="connsiteY3863" fmla="*/ 304235 h 5594752"/>
              <a:gd name="connsiteX3864" fmla="*/ 2340189 w 5237812"/>
              <a:gd name="connsiteY3864" fmla="*/ 304298 h 5594752"/>
              <a:gd name="connsiteX3865" fmla="*/ 2353585 w 5237812"/>
              <a:gd name="connsiteY3865" fmla="*/ 331249 h 5594752"/>
              <a:gd name="connsiteX3866" fmla="*/ 2353692 w 5237812"/>
              <a:gd name="connsiteY3866" fmla="*/ 327977 h 5594752"/>
              <a:gd name="connsiteX3867" fmla="*/ 2356707 w 5237812"/>
              <a:gd name="connsiteY3867" fmla="*/ 332611 h 5594752"/>
              <a:gd name="connsiteX3868" fmla="*/ 2357496 w 5237812"/>
              <a:gd name="connsiteY3868" fmla="*/ 337353 h 5594752"/>
              <a:gd name="connsiteX3869" fmla="*/ 2355497 w 5237812"/>
              <a:gd name="connsiteY3869" fmla="*/ 335121 h 5594752"/>
              <a:gd name="connsiteX3870" fmla="*/ 2358827 w 5237812"/>
              <a:gd name="connsiteY3870" fmla="*/ 341870 h 5594752"/>
              <a:gd name="connsiteX3871" fmla="*/ 2357496 w 5237812"/>
              <a:gd name="connsiteY3871" fmla="*/ 337353 h 5594752"/>
              <a:gd name="connsiteX3872" fmla="*/ 2362424 w 5237812"/>
              <a:gd name="connsiteY3872" fmla="*/ 346601 h 5594752"/>
              <a:gd name="connsiteX3873" fmla="*/ 2364964 w 5237812"/>
              <a:gd name="connsiteY3873" fmla="*/ 351955 h 5594752"/>
              <a:gd name="connsiteX3874" fmla="*/ 2364800 w 5237812"/>
              <a:gd name="connsiteY3874" fmla="*/ 349430 h 5594752"/>
              <a:gd name="connsiteX3875" fmla="*/ 2364615 w 5237812"/>
              <a:gd name="connsiteY3875" fmla="*/ 341849 h 5594752"/>
              <a:gd name="connsiteX3876" fmla="*/ 2357174 w 5237812"/>
              <a:gd name="connsiteY3876" fmla="*/ 324367 h 5594752"/>
              <a:gd name="connsiteX3877" fmla="*/ 2320892 w 5237812"/>
              <a:gd name="connsiteY3877" fmla="*/ 234260 h 5594752"/>
              <a:gd name="connsiteX3878" fmla="*/ 2320294 w 5237812"/>
              <a:gd name="connsiteY3878" fmla="*/ 233289 h 5594752"/>
              <a:gd name="connsiteX3879" fmla="*/ 2320141 w 5237812"/>
              <a:gd name="connsiteY3879" fmla="*/ 233029 h 5594752"/>
              <a:gd name="connsiteX3880" fmla="*/ 2321119 w 5237812"/>
              <a:gd name="connsiteY3880" fmla="*/ 237846 h 5594752"/>
              <a:gd name="connsiteX3881" fmla="*/ 2325117 w 5237812"/>
              <a:gd name="connsiteY3881" fmla="*/ 278654 h 5594752"/>
              <a:gd name="connsiteX3882" fmla="*/ 2332396 w 5237812"/>
              <a:gd name="connsiteY3882" fmla="*/ 312504 h 5594752"/>
              <a:gd name="connsiteX3883" fmla="*/ 2321844 w 5237812"/>
              <a:gd name="connsiteY3883" fmla="*/ 286096 h 5594752"/>
              <a:gd name="connsiteX3884" fmla="*/ 2321557 w 5237812"/>
              <a:gd name="connsiteY3884" fmla="*/ 282354 h 5594752"/>
              <a:gd name="connsiteX3885" fmla="*/ 2318616 w 5237812"/>
              <a:gd name="connsiteY3885" fmla="*/ 256756 h 5594752"/>
              <a:gd name="connsiteX3886" fmla="*/ 2315897 w 5237812"/>
              <a:gd name="connsiteY3886" fmla="*/ 229504 h 5594752"/>
              <a:gd name="connsiteX3887" fmla="*/ 2315865 w 5237812"/>
              <a:gd name="connsiteY3887" fmla="*/ 225019 h 5594752"/>
              <a:gd name="connsiteX3888" fmla="*/ 2314676 w 5237812"/>
              <a:gd name="connsiteY3888" fmla="*/ 222697 h 5594752"/>
              <a:gd name="connsiteX3889" fmla="*/ 2313860 w 5237812"/>
              <a:gd name="connsiteY3889" fmla="*/ 209251 h 5594752"/>
              <a:gd name="connsiteX3890" fmla="*/ 2331405 w 5237812"/>
              <a:gd name="connsiteY3890" fmla="*/ 249893 h 5594752"/>
              <a:gd name="connsiteX3891" fmla="*/ 2354587 w 5237812"/>
              <a:gd name="connsiteY3891" fmla="*/ 303259 h 5594752"/>
              <a:gd name="connsiteX3892" fmla="*/ 2367752 w 5237812"/>
              <a:gd name="connsiteY3892" fmla="*/ 332512 h 5594752"/>
              <a:gd name="connsiteX3893" fmla="*/ 2369579 w 5237812"/>
              <a:gd name="connsiteY3893" fmla="*/ 332773 h 5594752"/>
              <a:gd name="connsiteX3894" fmla="*/ 2374867 w 5237812"/>
              <a:gd name="connsiteY3894" fmla="*/ 335315 h 5594752"/>
              <a:gd name="connsiteX3895" fmla="*/ 2375391 w 5237812"/>
              <a:gd name="connsiteY3895" fmla="*/ 335596 h 5594752"/>
              <a:gd name="connsiteX3896" fmla="*/ 2372407 w 5237812"/>
              <a:gd name="connsiteY3896" fmla="*/ 328611 h 5594752"/>
              <a:gd name="connsiteX3897" fmla="*/ 2364659 w 5237812"/>
              <a:gd name="connsiteY3897" fmla="*/ 311013 h 5594752"/>
              <a:gd name="connsiteX3898" fmla="*/ 2307329 w 5237812"/>
              <a:gd name="connsiteY3898" fmla="*/ 179366 h 5594752"/>
              <a:gd name="connsiteX3899" fmla="*/ 2301355 w 5237812"/>
              <a:gd name="connsiteY3899" fmla="*/ 155828 h 5594752"/>
              <a:gd name="connsiteX3900" fmla="*/ 2304664 w 5237812"/>
              <a:gd name="connsiteY3900" fmla="*/ 162636 h 5594752"/>
              <a:gd name="connsiteX3901" fmla="*/ 2306552 w 5237812"/>
              <a:gd name="connsiteY3901" fmla="*/ 173413 h 5594752"/>
              <a:gd name="connsiteX3902" fmla="*/ 2309230 w 5237812"/>
              <a:gd name="connsiteY3902" fmla="*/ 182098 h 5594752"/>
              <a:gd name="connsiteX3903" fmla="*/ 2311663 w 5237812"/>
              <a:gd name="connsiteY3903" fmla="*/ 178933 h 5594752"/>
              <a:gd name="connsiteX3904" fmla="*/ 2312678 w 5237812"/>
              <a:gd name="connsiteY3904" fmla="*/ 181442 h 5594752"/>
              <a:gd name="connsiteX3905" fmla="*/ 2326934 w 5237812"/>
              <a:gd name="connsiteY3905" fmla="*/ 203477 h 5594752"/>
              <a:gd name="connsiteX3906" fmla="*/ 2312024 w 5237812"/>
              <a:gd name="connsiteY3906" fmla="*/ 168691 h 5594752"/>
              <a:gd name="connsiteX3907" fmla="*/ 2311151 w 5237812"/>
              <a:gd name="connsiteY3907" fmla="*/ 166485 h 5594752"/>
              <a:gd name="connsiteX3908" fmla="*/ 2311134 w 5237812"/>
              <a:gd name="connsiteY3908" fmla="*/ 166145 h 5594752"/>
              <a:gd name="connsiteX3909" fmla="*/ 2309953 w 5237812"/>
              <a:gd name="connsiteY3909" fmla="*/ 158520 h 5594752"/>
              <a:gd name="connsiteX3910" fmla="*/ 2333138 w 5237812"/>
              <a:gd name="connsiteY3910" fmla="*/ 207080 h 5594752"/>
              <a:gd name="connsiteX3911" fmla="*/ 2367553 w 5237812"/>
              <a:gd name="connsiteY3911" fmla="*/ 283607 h 5594752"/>
              <a:gd name="connsiteX3912" fmla="*/ 2371114 w 5237812"/>
              <a:gd name="connsiteY3912" fmla="*/ 293242 h 5594752"/>
              <a:gd name="connsiteX3913" fmla="*/ 2369006 w 5237812"/>
              <a:gd name="connsiteY3913" fmla="*/ 282049 h 5594752"/>
              <a:gd name="connsiteX3914" fmla="*/ 2312166 w 5237812"/>
              <a:gd name="connsiteY3914" fmla="*/ 141632 h 5594752"/>
              <a:gd name="connsiteX3915" fmla="*/ 2378530 w 5237812"/>
              <a:gd name="connsiteY3915" fmla="*/ 290932 h 5594752"/>
              <a:gd name="connsiteX3916" fmla="*/ 2384334 w 5237812"/>
              <a:gd name="connsiteY3916" fmla="*/ 302718 h 5594752"/>
              <a:gd name="connsiteX3917" fmla="*/ 2385429 w 5237812"/>
              <a:gd name="connsiteY3917" fmla="*/ 304170 h 5594752"/>
              <a:gd name="connsiteX3918" fmla="*/ 2385316 w 5237812"/>
              <a:gd name="connsiteY3918" fmla="*/ 303460 h 5594752"/>
              <a:gd name="connsiteX3919" fmla="*/ 2384857 w 5237812"/>
              <a:gd name="connsiteY3919" fmla="*/ 300203 h 5594752"/>
              <a:gd name="connsiteX3920" fmla="*/ 2387807 w 5237812"/>
              <a:gd name="connsiteY3920" fmla="*/ 307330 h 5594752"/>
              <a:gd name="connsiteX3921" fmla="*/ 2388426 w 5237812"/>
              <a:gd name="connsiteY3921" fmla="*/ 308150 h 5594752"/>
              <a:gd name="connsiteX3922" fmla="*/ 2391642 w 5237812"/>
              <a:gd name="connsiteY3922" fmla="*/ 308987 h 5594752"/>
              <a:gd name="connsiteX3923" fmla="*/ 2383132 w 5237812"/>
              <a:gd name="connsiteY3923" fmla="*/ 285998 h 5594752"/>
              <a:gd name="connsiteX3924" fmla="*/ 2355475 w 5237812"/>
              <a:gd name="connsiteY3924" fmla="*/ 218444 h 5594752"/>
              <a:gd name="connsiteX3925" fmla="*/ 2381524 w 5237812"/>
              <a:gd name="connsiteY3925" fmla="*/ 275029 h 5594752"/>
              <a:gd name="connsiteX3926" fmla="*/ 2400837 w 5237812"/>
              <a:gd name="connsiteY3926" fmla="*/ 319471 h 5594752"/>
              <a:gd name="connsiteX3927" fmla="*/ 2399730 w 5237812"/>
              <a:gd name="connsiteY3927" fmla="*/ 315710 h 5594752"/>
              <a:gd name="connsiteX3928" fmla="*/ 2409213 w 5237812"/>
              <a:gd name="connsiteY3928" fmla="*/ 333899 h 5594752"/>
              <a:gd name="connsiteX3929" fmla="*/ 2407860 w 5237812"/>
              <a:gd name="connsiteY3929" fmla="*/ 318661 h 5594752"/>
              <a:gd name="connsiteX3930" fmla="*/ 2404527 w 5237812"/>
              <a:gd name="connsiteY3930" fmla="*/ 300190 h 5594752"/>
              <a:gd name="connsiteX3931" fmla="*/ 2402723 w 5237812"/>
              <a:gd name="connsiteY3931" fmla="*/ 295253 h 5594752"/>
              <a:gd name="connsiteX3932" fmla="*/ 2402898 w 5237812"/>
              <a:gd name="connsiteY3932" fmla="*/ 293491 h 5594752"/>
              <a:gd name="connsiteX3933" fmla="*/ 2404394 w 5237812"/>
              <a:gd name="connsiteY3933" fmla="*/ 290462 h 5594752"/>
              <a:gd name="connsiteX3934" fmla="*/ 2408460 w 5237812"/>
              <a:gd name="connsiteY3934" fmla="*/ 300843 h 5594752"/>
              <a:gd name="connsiteX3935" fmla="*/ 2411265 w 5237812"/>
              <a:gd name="connsiteY3935" fmla="*/ 306259 h 5594752"/>
              <a:gd name="connsiteX3936" fmla="*/ 2420410 w 5237812"/>
              <a:gd name="connsiteY3936" fmla="*/ 326118 h 5594752"/>
              <a:gd name="connsiteX3937" fmla="*/ 2436138 w 5237812"/>
              <a:gd name="connsiteY3937" fmla="*/ 359102 h 5594752"/>
              <a:gd name="connsiteX3938" fmla="*/ 2436795 w 5237812"/>
              <a:gd name="connsiteY3938" fmla="*/ 360589 h 5594752"/>
              <a:gd name="connsiteX3939" fmla="*/ 2434800 w 5237812"/>
              <a:gd name="connsiteY3939" fmla="*/ 350216 h 5594752"/>
              <a:gd name="connsiteX3940" fmla="*/ 2432904 w 5237812"/>
              <a:gd name="connsiteY3940" fmla="*/ 331761 h 5594752"/>
              <a:gd name="connsiteX3941" fmla="*/ 2447587 w 5237812"/>
              <a:gd name="connsiteY3941" fmla="*/ 353181 h 5594752"/>
              <a:gd name="connsiteX3942" fmla="*/ 2447531 w 5237812"/>
              <a:gd name="connsiteY3942" fmla="*/ 300564 h 5594752"/>
              <a:gd name="connsiteX3943" fmla="*/ 2451902 w 5237812"/>
              <a:gd name="connsiteY3943" fmla="*/ 324196 h 5594752"/>
              <a:gd name="connsiteX3944" fmla="*/ 2457642 w 5237812"/>
              <a:gd name="connsiteY3944" fmla="*/ 335266 h 5594752"/>
              <a:gd name="connsiteX3945" fmla="*/ 2465629 w 5237812"/>
              <a:gd name="connsiteY3945" fmla="*/ 351146 h 5594752"/>
              <a:gd name="connsiteX3946" fmla="*/ 2457402 w 5237812"/>
              <a:gd name="connsiteY3946" fmla="*/ 325655 h 5594752"/>
              <a:gd name="connsiteX3947" fmla="*/ 2458525 w 5237812"/>
              <a:gd name="connsiteY3947" fmla="*/ 326660 h 5594752"/>
              <a:gd name="connsiteX3948" fmla="*/ 2471092 w 5237812"/>
              <a:gd name="connsiteY3948" fmla="*/ 344837 h 5594752"/>
              <a:gd name="connsiteX3949" fmla="*/ 2473993 w 5237812"/>
              <a:gd name="connsiteY3949" fmla="*/ 353418 h 5594752"/>
              <a:gd name="connsiteX3950" fmla="*/ 2477223 w 5237812"/>
              <a:gd name="connsiteY3950" fmla="*/ 352331 h 5594752"/>
              <a:gd name="connsiteX3951" fmla="*/ 2479633 w 5237812"/>
              <a:gd name="connsiteY3951" fmla="*/ 352580 h 5594752"/>
              <a:gd name="connsiteX3952" fmla="*/ 2470724 w 5237812"/>
              <a:gd name="connsiteY3952" fmla="*/ 311089 h 5594752"/>
              <a:gd name="connsiteX3953" fmla="*/ 2476168 w 5237812"/>
              <a:gd name="connsiteY3953" fmla="*/ 299737 h 5594752"/>
              <a:gd name="connsiteX3954" fmla="*/ 2473054 w 5237812"/>
              <a:gd name="connsiteY3954" fmla="*/ 256847 h 5594752"/>
              <a:gd name="connsiteX3955" fmla="*/ 2461198 w 5237812"/>
              <a:gd name="connsiteY3955" fmla="*/ 167682 h 5594752"/>
              <a:gd name="connsiteX3956" fmla="*/ 2482431 w 5237812"/>
              <a:gd name="connsiteY3956" fmla="*/ 258526 h 5594752"/>
              <a:gd name="connsiteX3957" fmla="*/ 2491003 w 5237812"/>
              <a:gd name="connsiteY3957" fmla="*/ 305341 h 5594752"/>
              <a:gd name="connsiteX3958" fmla="*/ 2494072 w 5237812"/>
              <a:gd name="connsiteY3958" fmla="*/ 320568 h 5594752"/>
              <a:gd name="connsiteX3959" fmla="*/ 2495069 w 5237812"/>
              <a:gd name="connsiteY3959" fmla="*/ 325877 h 5594752"/>
              <a:gd name="connsiteX3960" fmla="*/ 2501865 w 5237812"/>
              <a:gd name="connsiteY3960" fmla="*/ 321516 h 5594752"/>
              <a:gd name="connsiteX3961" fmla="*/ 2501201 w 5237812"/>
              <a:gd name="connsiteY3961" fmla="*/ 315699 h 5594752"/>
              <a:gd name="connsiteX3962" fmla="*/ 2499344 w 5237812"/>
              <a:gd name="connsiteY3962" fmla="*/ 294138 h 5594752"/>
              <a:gd name="connsiteX3963" fmla="*/ 2502451 w 5237812"/>
              <a:gd name="connsiteY3963" fmla="*/ 289792 h 5594752"/>
              <a:gd name="connsiteX3964" fmla="*/ 2502632 w 5237812"/>
              <a:gd name="connsiteY3964" fmla="*/ 289644 h 5594752"/>
              <a:gd name="connsiteX3965" fmla="*/ 2496523 w 5237812"/>
              <a:gd name="connsiteY3965" fmla="*/ 276044 h 5594752"/>
              <a:gd name="connsiteX3966" fmla="*/ 2494084 w 5237812"/>
              <a:gd name="connsiteY3966" fmla="*/ 266396 h 5594752"/>
              <a:gd name="connsiteX3967" fmla="*/ 2500015 w 5237812"/>
              <a:gd name="connsiteY3967" fmla="*/ 261366 h 5594752"/>
              <a:gd name="connsiteX3968" fmla="*/ 2501076 w 5237812"/>
              <a:gd name="connsiteY3968" fmla="*/ 260449 h 5594752"/>
              <a:gd name="connsiteX3969" fmla="*/ 2498446 w 5237812"/>
              <a:gd name="connsiteY3969" fmla="*/ 250163 h 5594752"/>
              <a:gd name="connsiteX3970" fmla="*/ 2495167 w 5237812"/>
              <a:gd name="connsiteY3970" fmla="*/ 212905 h 5594752"/>
              <a:gd name="connsiteX3971" fmla="*/ 2499437 w 5237812"/>
              <a:gd name="connsiteY3971" fmla="*/ 220612 h 5594752"/>
              <a:gd name="connsiteX3972" fmla="*/ 2506929 w 5237812"/>
              <a:gd name="connsiteY3972" fmla="*/ 212961 h 5594752"/>
              <a:gd name="connsiteX3973" fmla="*/ 2513081 w 5237812"/>
              <a:gd name="connsiteY3973" fmla="*/ 247464 h 5594752"/>
              <a:gd name="connsiteX3974" fmla="*/ 2513645 w 5237812"/>
              <a:gd name="connsiteY3974" fmla="*/ 249593 h 5594752"/>
              <a:gd name="connsiteX3975" fmla="*/ 2515683 w 5237812"/>
              <a:gd name="connsiteY3975" fmla="*/ 247833 h 5594752"/>
              <a:gd name="connsiteX3976" fmla="*/ 2521323 w 5237812"/>
              <a:gd name="connsiteY3976" fmla="*/ 242722 h 5594752"/>
              <a:gd name="connsiteX3977" fmla="*/ 2520428 w 5237812"/>
              <a:gd name="connsiteY3977" fmla="*/ 233104 h 5594752"/>
              <a:gd name="connsiteX3978" fmla="*/ 2520253 w 5237812"/>
              <a:gd name="connsiteY3978" fmla="*/ 230942 h 5594752"/>
              <a:gd name="connsiteX3979" fmla="*/ 2524566 w 5237812"/>
              <a:gd name="connsiteY3979" fmla="*/ 239782 h 5594752"/>
              <a:gd name="connsiteX3980" fmla="*/ 2526495 w 5237812"/>
              <a:gd name="connsiteY3980" fmla="*/ 238033 h 5594752"/>
              <a:gd name="connsiteX3981" fmla="*/ 2519591 w 5237812"/>
              <a:gd name="connsiteY3981" fmla="*/ 219291 h 5594752"/>
              <a:gd name="connsiteX3982" fmla="*/ 2521476 w 5237812"/>
              <a:gd name="connsiteY3982" fmla="*/ 211264 h 5594752"/>
              <a:gd name="connsiteX3983" fmla="*/ 2526719 w 5237812"/>
              <a:gd name="connsiteY3983" fmla="*/ 228352 h 5594752"/>
              <a:gd name="connsiteX3984" fmla="*/ 2510884 w 5237812"/>
              <a:gd name="connsiteY3984" fmla="*/ 83723 h 5594752"/>
              <a:gd name="connsiteX3985" fmla="*/ 2510336 w 5237812"/>
              <a:gd name="connsiteY3985" fmla="*/ 75361 h 5594752"/>
              <a:gd name="connsiteX3986" fmla="*/ 2510575 w 5237812"/>
              <a:gd name="connsiteY3986" fmla="*/ 75788 h 5594752"/>
              <a:gd name="connsiteX3987" fmla="*/ 2528145 w 5237812"/>
              <a:gd name="connsiteY3987" fmla="*/ 115969 h 5594752"/>
              <a:gd name="connsiteX3988" fmla="*/ 2521088 w 5237812"/>
              <a:gd name="connsiteY3988" fmla="*/ 91421 h 5594752"/>
              <a:gd name="connsiteX3989" fmla="*/ 2512820 w 5237812"/>
              <a:gd name="connsiteY3989" fmla="*/ 72078 h 5594752"/>
              <a:gd name="connsiteX3990" fmla="*/ 2509558 w 5237812"/>
              <a:gd name="connsiteY3990" fmla="*/ 63475 h 5594752"/>
              <a:gd name="connsiteX3991" fmla="*/ 2507551 w 5237812"/>
              <a:gd name="connsiteY3991" fmla="*/ 32802 h 5594752"/>
              <a:gd name="connsiteX3992" fmla="*/ 2509999 w 5237812"/>
              <a:gd name="connsiteY3992" fmla="*/ 33006 h 5594752"/>
              <a:gd name="connsiteX3993" fmla="*/ 2508476 w 5237812"/>
              <a:gd name="connsiteY3993" fmla="*/ 29908 h 5594752"/>
              <a:gd name="connsiteX3994" fmla="*/ 2506904 w 5237812"/>
              <a:gd name="connsiteY3994" fmla="*/ 22924 h 559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</a:cxnLst>
            <a:rect l="l" t="t" r="r" b="b"/>
            <a:pathLst>
              <a:path w="5237812" h="5594752">
                <a:moveTo>
                  <a:pt x="2227642" y="5450597"/>
                </a:moveTo>
                <a:lnTo>
                  <a:pt x="2229248" y="5450858"/>
                </a:lnTo>
                <a:lnTo>
                  <a:pt x="2229642" y="5454245"/>
                </a:lnTo>
                <a:lnTo>
                  <a:pt x="2228774" y="5453328"/>
                </a:lnTo>
                <a:cubicBezTo>
                  <a:pt x="2226898" y="5451990"/>
                  <a:pt x="2225636" y="5451041"/>
                  <a:pt x="2227642" y="5450597"/>
                </a:cubicBezTo>
                <a:close/>
                <a:moveTo>
                  <a:pt x="2594727" y="5341648"/>
                </a:moveTo>
                <a:cubicBezTo>
                  <a:pt x="2596543" y="5339754"/>
                  <a:pt x="2589281" y="5347330"/>
                  <a:pt x="2589281" y="5347330"/>
                </a:cubicBezTo>
                <a:cubicBezTo>
                  <a:pt x="2585147" y="5349505"/>
                  <a:pt x="2583081" y="5350594"/>
                  <a:pt x="2582306" y="5351001"/>
                </a:cubicBezTo>
                <a:cubicBezTo>
                  <a:pt x="2579982" y="5352226"/>
                  <a:pt x="2589281" y="5347330"/>
                  <a:pt x="2589281" y="5347330"/>
                </a:cubicBezTo>
                <a:cubicBezTo>
                  <a:pt x="2592508" y="5343963"/>
                  <a:pt x="2594122" y="5342279"/>
                  <a:pt x="2594727" y="5341648"/>
                </a:cubicBezTo>
                <a:close/>
                <a:moveTo>
                  <a:pt x="2493833" y="5219367"/>
                </a:moveTo>
                <a:cubicBezTo>
                  <a:pt x="2494234" y="5220128"/>
                  <a:pt x="2495072" y="5228576"/>
                  <a:pt x="2496379" y="5238446"/>
                </a:cubicBezTo>
                <a:lnTo>
                  <a:pt x="2493862" y="5229883"/>
                </a:lnTo>
                <a:close/>
                <a:moveTo>
                  <a:pt x="2236695" y="5188497"/>
                </a:moveTo>
                <a:cubicBezTo>
                  <a:pt x="2248648" y="5192204"/>
                  <a:pt x="2247649" y="5215234"/>
                  <a:pt x="2241687" y="5222906"/>
                </a:cubicBezTo>
                <a:cubicBezTo>
                  <a:pt x="2239699" y="5225463"/>
                  <a:pt x="2237160" y="5226313"/>
                  <a:pt x="2234367" y="5224173"/>
                </a:cubicBezTo>
                <a:cubicBezTo>
                  <a:pt x="2228868" y="5213733"/>
                  <a:pt x="2236695" y="5188497"/>
                  <a:pt x="2236695" y="5188497"/>
                </a:cubicBezTo>
                <a:close/>
                <a:moveTo>
                  <a:pt x="2042187" y="5173375"/>
                </a:moveTo>
                <a:cubicBezTo>
                  <a:pt x="2046395" y="5172614"/>
                  <a:pt x="2048042" y="5181727"/>
                  <a:pt x="2048042" y="5181727"/>
                </a:cubicBezTo>
                <a:cubicBezTo>
                  <a:pt x="2048803" y="5185935"/>
                  <a:pt x="2042947" y="5177581"/>
                  <a:pt x="2042187" y="5173375"/>
                </a:cubicBezTo>
                <a:close/>
                <a:moveTo>
                  <a:pt x="2100636" y="5172218"/>
                </a:moveTo>
                <a:lnTo>
                  <a:pt x="2107125" y="5184076"/>
                </a:lnTo>
                <a:cubicBezTo>
                  <a:pt x="2103678" y="5189043"/>
                  <a:pt x="2096488" y="5177313"/>
                  <a:pt x="2100636" y="5172218"/>
                </a:cubicBezTo>
                <a:close/>
                <a:moveTo>
                  <a:pt x="2105983" y="5151583"/>
                </a:moveTo>
                <a:lnTo>
                  <a:pt x="2109197" y="5161362"/>
                </a:lnTo>
                <a:cubicBezTo>
                  <a:pt x="2109875" y="5163429"/>
                  <a:pt x="2108857" y="5160330"/>
                  <a:pt x="2107669" y="5156713"/>
                </a:cubicBezTo>
                <a:close/>
                <a:moveTo>
                  <a:pt x="2105123" y="5148965"/>
                </a:moveTo>
                <a:lnTo>
                  <a:pt x="2105983" y="5151583"/>
                </a:lnTo>
                <a:lnTo>
                  <a:pt x="2105950" y="5151484"/>
                </a:lnTo>
                <a:cubicBezTo>
                  <a:pt x="2105463" y="5149999"/>
                  <a:pt x="2105123" y="5148965"/>
                  <a:pt x="2105123" y="5148965"/>
                </a:cubicBezTo>
                <a:close/>
                <a:moveTo>
                  <a:pt x="1994298" y="5132807"/>
                </a:moveTo>
                <a:lnTo>
                  <a:pt x="1995603" y="5134296"/>
                </a:lnTo>
                <a:lnTo>
                  <a:pt x="1995022" y="5140161"/>
                </a:lnTo>
                <a:lnTo>
                  <a:pt x="1994450" y="5139655"/>
                </a:lnTo>
                <a:cubicBezTo>
                  <a:pt x="1992796" y="5136516"/>
                  <a:pt x="1992194" y="5133187"/>
                  <a:pt x="1994298" y="5132807"/>
                </a:cubicBezTo>
                <a:close/>
                <a:moveTo>
                  <a:pt x="1995335" y="5114520"/>
                </a:moveTo>
                <a:lnTo>
                  <a:pt x="1997360" y="5116526"/>
                </a:lnTo>
                <a:lnTo>
                  <a:pt x="1996787" y="5122312"/>
                </a:lnTo>
                <a:lnTo>
                  <a:pt x="1995576" y="5121354"/>
                </a:lnTo>
                <a:cubicBezTo>
                  <a:pt x="1993834" y="5118231"/>
                  <a:pt x="1993232" y="5114901"/>
                  <a:pt x="1995335" y="5114520"/>
                </a:cubicBezTo>
                <a:close/>
                <a:moveTo>
                  <a:pt x="1958293" y="5102145"/>
                </a:moveTo>
                <a:cubicBezTo>
                  <a:pt x="1959655" y="5102917"/>
                  <a:pt x="1963092" y="5108404"/>
                  <a:pt x="1963662" y="5111559"/>
                </a:cubicBezTo>
                <a:cubicBezTo>
                  <a:pt x="1959454" y="5112321"/>
                  <a:pt x="1952897" y="5104093"/>
                  <a:pt x="1957806" y="5103205"/>
                </a:cubicBezTo>
                <a:cubicBezTo>
                  <a:pt x="1957616" y="5102154"/>
                  <a:pt x="1957839" y="5101888"/>
                  <a:pt x="1958293" y="5102145"/>
                </a:cubicBezTo>
                <a:close/>
                <a:moveTo>
                  <a:pt x="1997076" y="5096106"/>
                </a:moveTo>
                <a:lnTo>
                  <a:pt x="1999214" y="5098548"/>
                </a:lnTo>
                <a:lnTo>
                  <a:pt x="1998599" y="5104379"/>
                </a:lnTo>
                <a:lnTo>
                  <a:pt x="1996966" y="5103004"/>
                </a:lnTo>
                <a:cubicBezTo>
                  <a:pt x="1995223" y="5099880"/>
                  <a:pt x="1994621" y="5096550"/>
                  <a:pt x="1997076" y="5096106"/>
                </a:cubicBezTo>
                <a:close/>
                <a:moveTo>
                  <a:pt x="2739260" y="5096098"/>
                </a:moveTo>
                <a:cubicBezTo>
                  <a:pt x="2750855" y="5124443"/>
                  <a:pt x="2748315" y="5139671"/>
                  <a:pt x="2744148" y="5140198"/>
                </a:cubicBezTo>
                <a:cubicBezTo>
                  <a:pt x="2739980" y="5140725"/>
                  <a:pt x="2734184" y="5126553"/>
                  <a:pt x="2739260" y="5096098"/>
                </a:cubicBezTo>
                <a:close/>
                <a:moveTo>
                  <a:pt x="2018767" y="5017586"/>
                </a:moveTo>
                <a:lnTo>
                  <a:pt x="2021194" y="5020098"/>
                </a:lnTo>
                <a:cubicBezTo>
                  <a:pt x="2021876" y="5021988"/>
                  <a:pt x="2021849" y="5024844"/>
                  <a:pt x="2020537" y="5029605"/>
                </a:cubicBezTo>
                <a:cubicBezTo>
                  <a:pt x="2021367" y="5028188"/>
                  <a:pt x="2020583" y="5027108"/>
                  <a:pt x="2019122" y="5026468"/>
                </a:cubicBezTo>
                <a:lnTo>
                  <a:pt x="2017858" y="5026352"/>
                </a:lnTo>
                <a:close/>
                <a:moveTo>
                  <a:pt x="2958802" y="4898496"/>
                </a:moveTo>
                <a:lnTo>
                  <a:pt x="2958830" y="4900084"/>
                </a:lnTo>
                <a:lnTo>
                  <a:pt x="2956972" y="4905779"/>
                </a:lnTo>
                <a:close/>
                <a:moveTo>
                  <a:pt x="2012881" y="4880748"/>
                </a:moveTo>
                <a:cubicBezTo>
                  <a:pt x="2012324" y="4881053"/>
                  <a:pt x="2010842" y="4881864"/>
                  <a:pt x="2007876" y="4883485"/>
                </a:cubicBezTo>
                <a:cubicBezTo>
                  <a:pt x="2007876" y="4883485"/>
                  <a:pt x="2014550" y="4879836"/>
                  <a:pt x="2012881" y="4880748"/>
                </a:cubicBezTo>
                <a:close/>
                <a:moveTo>
                  <a:pt x="2796279" y="4874998"/>
                </a:moveTo>
                <a:lnTo>
                  <a:pt x="2796520" y="4875545"/>
                </a:lnTo>
                <a:cubicBezTo>
                  <a:pt x="2795906" y="4875656"/>
                  <a:pt x="2795761" y="4875547"/>
                  <a:pt x="2795984" y="4875252"/>
                </a:cubicBezTo>
                <a:close/>
                <a:moveTo>
                  <a:pt x="2993269" y="4842345"/>
                </a:moveTo>
                <a:cubicBezTo>
                  <a:pt x="2994024" y="4842968"/>
                  <a:pt x="2994141" y="4843594"/>
                  <a:pt x="2993790" y="4844404"/>
                </a:cubicBezTo>
                <a:cubicBezTo>
                  <a:pt x="2993437" y="4845215"/>
                  <a:pt x="2992615" y="4846211"/>
                  <a:pt x="2991490" y="4847573"/>
                </a:cubicBezTo>
                <a:cubicBezTo>
                  <a:pt x="2988473" y="4845082"/>
                  <a:pt x="2992231" y="4843603"/>
                  <a:pt x="2993269" y="4842345"/>
                </a:cubicBezTo>
                <a:close/>
                <a:moveTo>
                  <a:pt x="2995048" y="4837117"/>
                </a:moveTo>
                <a:cubicBezTo>
                  <a:pt x="2995803" y="4837739"/>
                  <a:pt x="2995920" y="4838366"/>
                  <a:pt x="2995569" y="4839177"/>
                </a:cubicBezTo>
                <a:cubicBezTo>
                  <a:pt x="2995216" y="4839987"/>
                  <a:pt x="2994394" y="4840983"/>
                  <a:pt x="2993269" y="4842345"/>
                </a:cubicBezTo>
                <a:cubicBezTo>
                  <a:pt x="2990252" y="4839854"/>
                  <a:pt x="2994010" y="4838374"/>
                  <a:pt x="2995048" y="4837117"/>
                </a:cubicBezTo>
                <a:close/>
                <a:moveTo>
                  <a:pt x="2842236" y="4834491"/>
                </a:moveTo>
                <a:cubicBezTo>
                  <a:pt x="2842288" y="4834359"/>
                  <a:pt x="2842403" y="4834903"/>
                  <a:pt x="2842625" y="4836397"/>
                </a:cubicBezTo>
                <a:lnTo>
                  <a:pt x="2842828" y="4837910"/>
                </a:lnTo>
                <a:lnTo>
                  <a:pt x="2842335" y="4841176"/>
                </a:lnTo>
                <a:cubicBezTo>
                  <a:pt x="2842280" y="4837717"/>
                  <a:pt x="2842132" y="4834755"/>
                  <a:pt x="2842236" y="4834491"/>
                </a:cubicBezTo>
                <a:close/>
                <a:moveTo>
                  <a:pt x="2882332" y="4827665"/>
                </a:moveTo>
                <a:lnTo>
                  <a:pt x="2882192" y="4830975"/>
                </a:lnTo>
                <a:lnTo>
                  <a:pt x="2882993" y="4833124"/>
                </a:lnTo>
                <a:cubicBezTo>
                  <a:pt x="2884513" y="4841537"/>
                  <a:pt x="2882715" y="4855617"/>
                  <a:pt x="2885883" y="4873142"/>
                </a:cubicBezTo>
                <a:cubicBezTo>
                  <a:pt x="2883475" y="4859823"/>
                  <a:pt x="2881067" y="4846503"/>
                  <a:pt x="2882993" y="4833124"/>
                </a:cubicBezTo>
                <a:close/>
                <a:moveTo>
                  <a:pt x="2666708" y="4822947"/>
                </a:moveTo>
                <a:lnTo>
                  <a:pt x="2666663" y="4863721"/>
                </a:lnTo>
                <a:lnTo>
                  <a:pt x="2665263" y="4868336"/>
                </a:lnTo>
                <a:lnTo>
                  <a:pt x="2663220" y="4873671"/>
                </a:lnTo>
                <a:lnTo>
                  <a:pt x="2661988" y="4853946"/>
                </a:lnTo>
                <a:lnTo>
                  <a:pt x="2661597" y="4835080"/>
                </a:lnTo>
                <a:lnTo>
                  <a:pt x="2665310" y="4826788"/>
                </a:lnTo>
                <a:close/>
                <a:moveTo>
                  <a:pt x="2998748" y="4822903"/>
                </a:moveTo>
                <a:cubicBezTo>
                  <a:pt x="2999345" y="4825510"/>
                  <a:pt x="2999124" y="4827442"/>
                  <a:pt x="2998402" y="4829533"/>
                </a:cubicBezTo>
                <a:cubicBezTo>
                  <a:pt x="2997679" y="4831624"/>
                  <a:pt x="2996456" y="4833875"/>
                  <a:pt x="2995048" y="4837117"/>
                </a:cubicBezTo>
                <a:cubicBezTo>
                  <a:pt x="2994106" y="4832111"/>
                  <a:pt x="2995634" y="4826675"/>
                  <a:pt x="2998748" y="4822903"/>
                </a:cubicBezTo>
                <a:close/>
                <a:moveTo>
                  <a:pt x="2198139" y="4791503"/>
                </a:moveTo>
                <a:lnTo>
                  <a:pt x="2191392" y="4838143"/>
                </a:lnTo>
                <a:lnTo>
                  <a:pt x="2197175" y="4867061"/>
                </a:lnTo>
                <a:lnTo>
                  <a:pt x="2203085" y="4902132"/>
                </a:lnTo>
                <a:lnTo>
                  <a:pt x="2207537" y="4835120"/>
                </a:lnTo>
                <a:lnTo>
                  <a:pt x="2206130" y="4828138"/>
                </a:lnTo>
                <a:cubicBezTo>
                  <a:pt x="2204055" y="4818396"/>
                  <a:pt x="2201714" y="4807751"/>
                  <a:pt x="2199312" y="4796860"/>
                </a:cubicBezTo>
                <a:close/>
                <a:moveTo>
                  <a:pt x="2258304" y="4791056"/>
                </a:moveTo>
                <a:lnTo>
                  <a:pt x="2256320" y="4800965"/>
                </a:lnTo>
                <a:lnTo>
                  <a:pt x="2255918" y="4802556"/>
                </a:lnTo>
                <a:lnTo>
                  <a:pt x="2258190" y="4812228"/>
                </a:lnTo>
                <a:lnTo>
                  <a:pt x="2259695" y="4799036"/>
                </a:lnTo>
                <a:lnTo>
                  <a:pt x="2259144" y="4811267"/>
                </a:lnTo>
                <a:lnTo>
                  <a:pt x="2258401" y="4813130"/>
                </a:lnTo>
                <a:lnTo>
                  <a:pt x="2264143" y="4837575"/>
                </a:lnTo>
                <a:lnTo>
                  <a:pt x="2265228" y="4827175"/>
                </a:lnTo>
                <a:lnTo>
                  <a:pt x="2264484" y="4822882"/>
                </a:lnTo>
                <a:close/>
                <a:moveTo>
                  <a:pt x="2690688" y="4780580"/>
                </a:moveTo>
                <a:lnTo>
                  <a:pt x="2692657" y="4801833"/>
                </a:lnTo>
                <a:lnTo>
                  <a:pt x="2694527" y="4811502"/>
                </a:lnTo>
                <a:lnTo>
                  <a:pt x="2695194" y="4801212"/>
                </a:lnTo>
                <a:cubicBezTo>
                  <a:pt x="2695015" y="4794622"/>
                  <a:pt x="2694092" y="4788277"/>
                  <a:pt x="2692049" y="4782281"/>
                </a:cubicBezTo>
                <a:close/>
                <a:moveTo>
                  <a:pt x="2929071" y="4778620"/>
                </a:moveTo>
                <a:lnTo>
                  <a:pt x="2983352" y="5123557"/>
                </a:lnTo>
                <a:cubicBezTo>
                  <a:pt x="2999560" y="5237961"/>
                  <a:pt x="3012429" y="5347870"/>
                  <a:pt x="3017968" y="5443860"/>
                </a:cubicBezTo>
                <a:cubicBezTo>
                  <a:pt x="3009512" y="5407752"/>
                  <a:pt x="3002679" y="5365229"/>
                  <a:pt x="2996006" y="5319846"/>
                </a:cubicBezTo>
                <a:lnTo>
                  <a:pt x="2988050" y="5266378"/>
                </a:lnTo>
                <a:lnTo>
                  <a:pt x="2984952" y="5233782"/>
                </a:lnTo>
                <a:lnTo>
                  <a:pt x="2982285" y="5227622"/>
                </a:lnTo>
                <a:lnTo>
                  <a:pt x="2975000" y="5178659"/>
                </a:lnTo>
                <a:cubicBezTo>
                  <a:pt x="2968416" y="5127116"/>
                  <a:pt x="2959912" y="5078252"/>
                  <a:pt x="2949792" y="5031073"/>
                </a:cubicBezTo>
                <a:lnTo>
                  <a:pt x="2945517" y="5014227"/>
                </a:lnTo>
                <a:lnTo>
                  <a:pt x="2933179" y="4846677"/>
                </a:lnTo>
                <a:close/>
                <a:moveTo>
                  <a:pt x="2639465" y="4774254"/>
                </a:moveTo>
                <a:cubicBezTo>
                  <a:pt x="2640220" y="4774876"/>
                  <a:pt x="2640337" y="4775501"/>
                  <a:pt x="2639985" y="4776312"/>
                </a:cubicBezTo>
                <a:cubicBezTo>
                  <a:pt x="2639633" y="4777123"/>
                  <a:pt x="2638811" y="4778119"/>
                  <a:pt x="2637687" y="4779481"/>
                </a:cubicBezTo>
                <a:cubicBezTo>
                  <a:pt x="2634669" y="4776990"/>
                  <a:pt x="2638427" y="4775510"/>
                  <a:pt x="2639465" y="4774254"/>
                </a:cubicBezTo>
                <a:close/>
                <a:moveTo>
                  <a:pt x="2620741" y="4771838"/>
                </a:moveTo>
                <a:lnTo>
                  <a:pt x="2620397" y="4772022"/>
                </a:lnTo>
                <a:lnTo>
                  <a:pt x="2620482" y="4774049"/>
                </a:lnTo>
                <a:close/>
                <a:moveTo>
                  <a:pt x="2641244" y="4769025"/>
                </a:moveTo>
                <a:cubicBezTo>
                  <a:pt x="2641999" y="4769647"/>
                  <a:pt x="2642117" y="4770274"/>
                  <a:pt x="2641764" y="4771084"/>
                </a:cubicBezTo>
                <a:cubicBezTo>
                  <a:pt x="2641412" y="4771895"/>
                  <a:pt x="2640590" y="4772891"/>
                  <a:pt x="2639465" y="4774254"/>
                </a:cubicBezTo>
                <a:cubicBezTo>
                  <a:pt x="2636448" y="4771762"/>
                  <a:pt x="2640206" y="4770282"/>
                  <a:pt x="2641244" y="4769025"/>
                </a:cubicBezTo>
                <a:close/>
                <a:moveTo>
                  <a:pt x="2959775" y="4760437"/>
                </a:moveTo>
                <a:cubicBezTo>
                  <a:pt x="2960156" y="4761272"/>
                  <a:pt x="2959973" y="4763365"/>
                  <a:pt x="2959459" y="4765249"/>
                </a:cubicBezTo>
                <a:cubicBezTo>
                  <a:pt x="2958942" y="4767135"/>
                  <a:pt x="2958093" y="4768812"/>
                  <a:pt x="2957138" y="4768817"/>
                </a:cubicBezTo>
                <a:cubicBezTo>
                  <a:pt x="2957138" y="4768817"/>
                  <a:pt x="2956118" y="4763393"/>
                  <a:pt x="2958194" y="4760878"/>
                </a:cubicBezTo>
                <a:cubicBezTo>
                  <a:pt x="2959016" y="4759882"/>
                  <a:pt x="2959520" y="4759880"/>
                  <a:pt x="2959775" y="4760437"/>
                </a:cubicBezTo>
                <a:close/>
                <a:moveTo>
                  <a:pt x="2463115" y="4757595"/>
                </a:moveTo>
                <a:cubicBezTo>
                  <a:pt x="2463064" y="4756264"/>
                  <a:pt x="2462355" y="4756515"/>
                  <a:pt x="2460569" y="4759447"/>
                </a:cubicBezTo>
                <a:cubicBezTo>
                  <a:pt x="2459345" y="4761697"/>
                  <a:pt x="2458198" y="4764848"/>
                  <a:pt x="2457125" y="4768405"/>
                </a:cubicBezTo>
                <a:lnTo>
                  <a:pt x="2456649" y="4770210"/>
                </a:lnTo>
                <a:lnTo>
                  <a:pt x="2458041" y="4778913"/>
                </a:lnTo>
                <a:lnTo>
                  <a:pt x="2458860" y="4775779"/>
                </a:lnTo>
                <a:cubicBezTo>
                  <a:pt x="2460685" y="4769246"/>
                  <a:pt x="2463217" y="4760256"/>
                  <a:pt x="2463115" y="4757595"/>
                </a:cubicBezTo>
                <a:close/>
                <a:moveTo>
                  <a:pt x="2644945" y="4754811"/>
                </a:moveTo>
                <a:cubicBezTo>
                  <a:pt x="2645541" y="4757418"/>
                  <a:pt x="2645320" y="4759350"/>
                  <a:pt x="2644598" y="4761441"/>
                </a:cubicBezTo>
                <a:cubicBezTo>
                  <a:pt x="2643876" y="4763532"/>
                  <a:pt x="2642653" y="4765782"/>
                  <a:pt x="2641244" y="4769025"/>
                </a:cubicBezTo>
                <a:cubicBezTo>
                  <a:pt x="2640303" y="4764019"/>
                  <a:pt x="2641830" y="4758583"/>
                  <a:pt x="2644945" y="4754811"/>
                </a:cubicBezTo>
                <a:close/>
                <a:moveTo>
                  <a:pt x="2633917" y="4752634"/>
                </a:moveTo>
                <a:lnTo>
                  <a:pt x="2628429" y="4759619"/>
                </a:lnTo>
                <a:lnTo>
                  <a:pt x="2625961" y="4767819"/>
                </a:lnTo>
                <a:lnTo>
                  <a:pt x="2620880" y="4783396"/>
                </a:lnTo>
                <a:lnTo>
                  <a:pt x="2621279" y="4792815"/>
                </a:lnTo>
                <a:lnTo>
                  <a:pt x="2621828" y="4795968"/>
                </a:lnTo>
                <a:lnTo>
                  <a:pt x="2631155" y="4762679"/>
                </a:lnTo>
                <a:close/>
                <a:moveTo>
                  <a:pt x="3147211" y="4747567"/>
                </a:moveTo>
                <a:lnTo>
                  <a:pt x="3147729" y="4748789"/>
                </a:lnTo>
                <a:cubicBezTo>
                  <a:pt x="3148282" y="4750091"/>
                  <a:pt x="3148557" y="4750744"/>
                  <a:pt x="3148143" y="4749766"/>
                </a:cubicBezTo>
                <a:close/>
                <a:moveTo>
                  <a:pt x="2241543" y="4743265"/>
                </a:moveTo>
                <a:lnTo>
                  <a:pt x="2241522" y="4743326"/>
                </a:lnTo>
                <a:lnTo>
                  <a:pt x="2241822" y="4745685"/>
                </a:lnTo>
                <a:cubicBezTo>
                  <a:pt x="2242086" y="4747439"/>
                  <a:pt x="2242198" y="4748013"/>
                  <a:pt x="2242067" y="4746958"/>
                </a:cubicBezTo>
                <a:close/>
                <a:moveTo>
                  <a:pt x="3144415" y="4740972"/>
                </a:moveTo>
                <a:cubicBezTo>
                  <a:pt x="3144415" y="4740972"/>
                  <a:pt x="3144967" y="4742276"/>
                  <a:pt x="3145658" y="4743903"/>
                </a:cubicBezTo>
                <a:lnTo>
                  <a:pt x="3147211" y="4747567"/>
                </a:lnTo>
                <a:close/>
                <a:moveTo>
                  <a:pt x="2245126" y="4737407"/>
                </a:moveTo>
                <a:cubicBezTo>
                  <a:pt x="2244506" y="4736865"/>
                  <a:pt x="2243850" y="4737329"/>
                  <a:pt x="2243172" y="4738593"/>
                </a:cubicBezTo>
                <a:lnTo>
                  <a:pt x="2241810" y="4742498"/>
                </a:lnTo>
                <a:lnTo>
                  <a:pt x="2248415" y="4770617"/>
                </a:lnTo>
                <a:lnTo>
                  <a:pt x="2249081" y="4758121"/>
                </a:lnTo>
                <a:cubicBezTo>
                  <a:pt x="2248981" y="4752082"/>
                  <a:pt x="2248343" y="4746578"/>
                  <a:pt x="2246872" y="4742260"/>
                </a:cubicBezTo>
                <a:cubicBezTo>
                  <a:pt x="2246334" y="4739499"/>
                  <a:pt x="2245747" y="4737950"/>
                  <a:pt x="2245126" y="4737407"/>
                </a:cubicBezTo>
                <a:close/>
                <a:moveTo>
                  <a:pt x="3024599" y="4720293"/>
                </a:moveTo>
                <a:cubicBezTo>
                  <a:pt x="3024434" y="4719628"/>
                  <a:pt x="3024032" y="4719538"/>
                  <a:pt x="3023253" y="4720481"/>
                </a:cubicBezTo>
                <a:cubicBezTo>
                  <a:pt x="3018928" y="4725722"/>
                  <a:pt x="3021205" y="4732184"/>
                  <a:pt x="3023455" y="4729458"/>
                </a:cubicBezTo>
                <a:cubicBezTo>
                  <a:pt x="3023455" y="4729458"/>
                  <a:pt x="3025094" y="4722287"/>
                  <a:pt x="3024599" y="4720293"/>
                </a:cubicBezTo>
                <a:close/>
                <a:moveTo>
                  <a:pt x="2986419" y="4714393"/>
                </a:moveTo>
                <a:cubicBezTo>
                  <a:pt x="2986654" y="4715644"/>
                  <a:pt x="2986630" y="4717211"/>
                  <a:pt x="2986266" y="4718804"/>
                </a:cubicBezTo>
                <a:cubicBezTo>
                  <a:pt x="2985901" y="4720398"/>
                  <a:pt x="2985197" y="4722020"/>
                  <a:pt x="2984072" y="4723383"/>
                </a:cubicBezTo>
                <a:cubicBezTo>
                  <a:pt x="2982093" y="4719634"/>
                  <a:pt x="2983305" y="4718166"/>
                  <a:pt x="2986419" y="4714393"/>
                </a:cubicBezTo>
                <a:close/>
                <a:moveTo>
                  <a:pt x="2448350" y="4704635"/>
                </a:moveTo>
                <a:lnTo>
                  <a:pt x="2447887" y="4705551"/>
                </a:lnTo>
                <a:cubicBezTo>
                  <a:pt x="2447310" y="4709466"/>
                  <a:pt x="2447494" y="4712981"/>
                  <a:pt x="2447494" y="4712981"/>
                </a:cubicBezTo>
                <a:lnTo>
                  <a:pt x="2448158" y="4717133"/>
                </a:lnTo>
                <a:close/>
                <a:moveTo>
                  <a:pt x="2647920" y="4694891"/>
                </a:moveTo>
                <a:lnTo>
                  <a:pt x="2633219" y="4743714"/>
                </a:lnTo>
                <a:lnTo>
                  <a:pt x="2633280" y="4744319"/>
                </a:lnTo>
                <a:lnTo>
                  <a:pt x="2633941" y="4752545"/>
                </a:lnTo>
                <a:lnTo>
                  <a:pt x="2648705" y="4698848"/>
                </a:lnTo>
                <a:close/>
                <a:moveTo>
                  <a:pt x="3116664" y="4672711"/>
                </a:moveTo>
                <a:lnTo>
                  <a:pt x="3114679" y="4699200"/>
                </a:lnTo>
                <a:cubicBezTo>
                  <a:pt x="3114032" y="4710237"/>
                  <a:pt x="3113644" y="4720513"/>
                  <a:pt x="3113743" y="4727857"/>
                </a:cubicBezTo>
                <a:lnTo>
                  <a:pt x="3114284" y="4736345"/>
                </a:lnTo>
                <a:close/>
                <a:moveTo>
                  <a:pt x="2929599" y="4672475"/>
                </a:moveTo>
                <a:cubicBezTo>
                  <a:pt x="2929025" y="4676528"/>
                  <a:pt x="2929098" y="4682701"/>
                  <a:pt x="2929465" y="4689628"/>
                </a:cubicBezTo>
                <a:lnTo>
                  <a:pt x="2930890" y="4708538"/>
                </a:lnTo>
                <a:lnTo>
                  <a:pt x="2931458" y="4693587"/>
                </a:lnTo>
                <a:lnTo>
                  <a:pt x="2931450" y="4675989"/>
                </a:lnTo>
                <a:close/>
                <a:moveTo>
                  <a:pt x="2767856" y="4669751"/>
                </a:moveTo>
                <a:lnTo>
                  <a:pt x="2770535" y="4696321"/>
                </a:lnTo>
                <a:lnTo>
                  <a:pt x="2771595" y="4706781"/>
                </a:lnTo>
                <a:lnTo>
                  <a:pt x="2773376" y="4692048"/>
                </a:lnTo>
                <a:cubicBezTo>
                  <a:pt x="2773833" y="4686141"/>
                  <a:pt x="2773825" y="4679998"/>
                  <a:pt x="2772625" y="4673796"/>
                </a:cubicBezTo>
                <a:cubicBezTo>
                  <a:pt x="2772625" y="4673796"/>
                  <a:pt x="2771527" y="4673241"/>
                  <a:pt x="2770265" y="4672333"/>
                </a:cubicBezTo>
                <a:close/>
                <a:moveTo>
                  <a:pt x="2640404" y="4656541"/>
                </a:moveTo>
                <a:lnTo>
                  <a:pt x="2634029" y="4677691"/>
                </a:lnTo>
                <a:lnTo>
                  <a:pt x="2628236" y="4697863"/>
                </a:lnTo>
                <a:lnTo>
                  <a:pt x="2629962" y="4713289"/>
                </a:lnTo>
                <a:lnTo>
                  <a:pt x="2642274" y="4669430"/>
                </a:lnTo>
                <a:lnTo>
                  <a:pt x="2642670" y="4668020"/>
                </a:lnTo>
                <a:lnTo>
                  <a:pt x="2640926" y="4659032"/>
                </a:lnTo>
                <a:close/>
                <a:moveTo>
                  <a:pt x="2636224" y="4636602"/>
                </a:moveTo>
                <a:lnTo>
                  <a:pt x="2636000" y="4637294"/>
                </a:lnTo>
                <a:lnTo>
                  <a:pt x="2633843" y="4643033"/>
                </a:lnTo>
                <a:lnTo>
                  <a:pt x="2632990" y="4651189"/>
                </a:lnTo>
                <a:lnTo>
                  <a:pt x="2630991" y="4669256"/>
                </a:lnTo>
                <a:lnTo>
                  <a:pt x="2633869" y="4658164"/>
                </a:lnTo>
                <a:lnTo>
                  <a:pt x="2637796" y="4644099"/>
                </a:lnTo>
                <a:close/>
                <a:moveTo>
                  <a:pt x="2623478" y="4629645"/>
                </a:moveTo>
                <a:lnTo>
                  <a:pt x="2620571" y="4638814"/>
                </a:lnTo>
                <a:lnTo>
                  <a:pt x="2621611" y="4645444"/>
                </a:lnTo>
                <a:lnTo>
                  <a:pt x="2622495" y="4651930"/>
                </a:lnTo>
                <a:lnTo>
                  <a:pt x="2624371" y="4640913"/>
                </a:lnTo>
                <a:lnTo>
                  <a:pt x="2622997" y="4637590"/>
                </a:lnTo>
                <a:lnTo>
                  <a:pt x="2622483" y="4633561"/>
                </a:lnTo>
                <a:close/>
                <a:moveTo>
                  <a:pt x="3039575" y="4624011"/>
                </a:moveTo>
                <a:lnTo>
                  <a:pt x="3034579" y="4652525"/>
                </a:lnTo>
                <a:cubicBezTo>
                  <a:pt x="3034502" y="4649289"/>
                  <a:pt x="3035381" y="4641820"/>
                  <a:pt x="3036469" y="4635317"/>
                </a:cubicBezTo>
                <a:close/>
                <a:moveTo>
                  <a:pt x="3039595" y="4623897"/>
                </a:moveTo>
                <a:lnTo>
                  <a:pt x="3039606" y="4623897"/>
                </a:lnTo>
                <a:lnTo>
                  <a:pt x="3039575" y="4624011"/>
                </a:lnTo>
                <a:close/>
                <a:moveTo>
                  <a:pt x="2975307" y="4611548"/>
                </a:moveTo>
                <a:lnTo>
                  <a:pt x="2974388" y="4613955"/>
                </a:lnTo>
                <a:lnTo>
                  <a:pt x="2974666" y="4616179"/>
                </a:lnTo>
                <a:lnTo>
                  <a:pt x="2974840" y="4617795"/>
                </a:lnTo>
                <a:lnTo>
                  <a:pt x="2975115" y="4616423"/>
                </a:lnTo>
                <a:cubicBezTo>
                  <a:pt x="2975609" y="4613262"/>
                  <a:pt x="2975779" y="4611201"/>
                  <a:pt x="2975307" y="4611548"/>
                </a:cubicBezTo>
                <a:close/>
                <a:moveTo>
                  <a:pt x="3118367" y="4609319"/>
                </a:moveTo>
                <a:cubicBezTo>
                  <a:pt x="3111247" y="4609650"/>
                  <a:pt x="3115049" y="4625772"/>
                  <a:pt x="3117802" y="4634958"/>
                </a:cubicBezTo>
                <a:lnTo>
                  <a:pt x="3118115" y="4635918"/>
                </a:lnTo>
                <a:lnTo>
                  <a:pt x="3119366" y="4609650"/>
                </a:lnTo>
                <a:close/>
                <a:moveTo>
                  <a:pt x="2626158" y="4608196"/>
                </a:moveTo>
                <a:lnTo>
                  <a:pt x="2623244" y="4617630"/>
                </a:lnTo>
                <a:lnTo>
                  <a:pt x="2622392" y="4620987"/>
                </a:lnTo>
                <a:lnTo>
                  <a:pt x="2620350" y="4630100"/>
                </a:lnTo>
                <a:lnTo>
                  <a:pt x="2620043" y="4635451"/>
                </a:lnTo>
                <a:lnTo>
                  <a:pt x="2620141" y="4636078"/>
                </a:lnTo>
                <a:close/>
                <a:moveTo>
                  <a:pt x="2989952" y="4605257"/>
                </a:moveTo>
                <a:lnTo>
                  <a:pt x="2978254" y="4651682"/>
                </a:lnTo>
                <a:lnTo>
                  <a:pt x="2979448" y="4665853"/>
                </a:lnTo>
                <a:lnTo>
                  <a:pt x="2979891" y="4675900"/>
                </a:lnTo>
                <a:lnTo>
                  <a:pt x="2985249" y="4656905"/>
                </a:lnTo>
                <a:lnTo>
                  <a:pt x="2993562" y="4620179"/>
                </a:lnTo>
                <a:close/>
                <a:moveTo>
                  <a:pt x="3043754" y="4596526"/>
                </a:moveTo>
                <a:cubicBezTo>
                  <a:pt x="3043977" y="4596866"/>
                  <a:pt x="3043540" y="4600678"/>
                  <a:pt x="3042117" y="4609499"/>
                </a:cubicBezTo>
                <a:lnTo>
                  <a:pt x="3039595" y="4623897"/>
                </a:lnTo>
                <a:lnTo>
                  <a:pt x="3037059" y="4623909"/>
                </a:lnTo>
                <a:cubicBezTo>
                  <a:pt x="3040218" y="4609070"/>
                  <a:pt x="3043309" y="4595850"/>
                  <a:pt x="3043754" y="4596526"/>
                </a:cubicBezTo>
                <a:close/>
                <a:moveTo>
                  <a:pt x="3043798" y="4585981"/>
                </a:moveTo>
                <a:lnTo>
                  <a:pt x="3041399" y="4593146"/>
                </a:lnTo>
                <a:cubicBezTo>
                  <a:pt x="3039100" y="4599902"/>
                  <a:pt x="3037041" y="4606520"/>
                  <a:pt x="3035849" y="4613186"/>
                </a:cubicBezTo>
                <a:lnTo>
                  <a:pt x="3034966" y="4624621"/>
                </a:lnTo>
                <a:lnTo>
                  <a:pt x="3034414" y="4624809"/>
                </a:lnTo>
                <a:cubicBezTo>
                  <a:pt x="3033982" y="4625334"/>
                  <a:pt x="3034056" y="4626011"/>
                  <a:pt x="3034810" y="4626634"/>
                </a:cubicBezTo>
                <a:lnTo>
                  <a:pt x="3034966" y="4624621"/>
                </a:lnTo>
                <a:lnTo>
                  <a:pt x="3037059" y="4623909"/>
                </a:lnTo>
                <a:cubicBezTo>
                  <a:pt x="3035358" y="4632373"/>
                  <a:pt x="3033775" y="4641462"/>
                  <a:pt x="3032805" y="4648592"/>
                </a:cubicBezTo>
                <a:lnTo>
                  <a:pt x="3032412" y="4652345"/>
                </a:lnTo>
                <a:lnTo>
                  <a:pt x="3032309" y="4654935"/>
                </a:lnTo>
                <a:lnTo>
                  <a:pt x="3032185" y="4654509"/>
                </a:lnTo>
                <a:lnTo>
                  <a:pt x="3031873" y="4657493"/>
                </a:lnTo>
                <a:cubicBezTo>
                  <a:pt x="3031757" y="4659754"/>
                  <a:pt x="3031856" y="4661202"/>
                  <a:pt x="3032233" y="4661513"/>
                </a:cubicBezTo>
                <a:cubicBezTo>
                  <a:pt x="3030725" y="4660268"/>
                  <a:pt x="3036089" y="4653771"/>
                  <a:pt x="3036089" y="4653771"/>
                </a:cubicBezTo>
                <a:cubicBezTo>
                  <a:pt x="3039203" y="4649998"/>
                  <a:pt x="3039106" y="4656262"/>
                  <a:pt x="3043432" y="4651021"/>
                </a:cubicBezTo>
                <a:lnTo>
                  <a:pt x="3046413" y="4640821"/>
                </a:lnTo>
                <a:lnTo>
                  <a:pt x="3044241" y="4600345"/>
                </a:lnTo>
                <a:close/>
                <a:moveTo>
                  <a:pt x="1928237" y="4543152"/>
                </a:moveTo>
                <a:lnTo>
                  <a:pt x="1934853" y="4555711"/>
                </a:lnTo>
                <a:cubicBezTo>
                  <a:pt x="1935714" y="4554469"/>
                  <a:pt x="1935946" y="4552753"/>
                  <a:pt x="1935758" y="4550954"/>
                </a:cubicBezTo>
                <a:cubicBezTo>
                  <a:pt x="1935189" y="4545560"/>
                  <a:pt x="1930822" y="4539428"/>
                  <a:pt x="1928237" y="4543152"/>
                </a:cubicBezTo>
                <a:close/>
                <a:moveTo>
                  <a:pt x="1938022" y="4517108"/>
                </a:moveTo>
                <a:cubicBezTo>
                  <a:pt x="1937434" y="4517419"/>
                  <a:pt x="1935863" y="4518245"/>
                  <a:pt x="1932723" y="4519899"/>
                </a:cubicBezTo>
                <a:cubicBezTo>
                  <a:pt x="1932723" y="4519899"/>
                  <a:pt x="1939789" y="4516178"/>
                  <a:pt x="1938022" y="4517108"/>
                </a:cubicBezTo>
                <a:close/>
                <a:moveTo>
                  <a:pt x="1936667" y="4465614"/>
                </a:moveTo>
                <a:cubicBezTo>
                  <a:pt x="1936667" y="4465614"/>
                  <a:pt x="1943283" y="4478173"/>
                  <a:pt x="1942395" y="4473266"/>
                </a:cubicBezTo>
                <a:cubicBezTo>
                  <a:pt x="1943448" y="4473076"/>
                  <a:pt x="1943878" y="4472454"/>
                  <a:pt x="1943867" y="4471642"/>
                </a:cubicBezTo>
                <a:cubicBezTo>
                  <a:pt x="1943834" y="4469204"/>
                  <a:pt x="1939822" y="4465043"/>
                  <a:pt x="1936667" y="4465614"/>
                </a:cubicBezTo>
                <a:close/>
                <a:moveTo>
                  <a:pt x="1948523" y="4439119"/>
                </a:moveTo>
                <a:cubicBezTo>
                  <a:pt x="1947703" y="4439479"/>
                  <a:pt x="1941152" y="4442360"/>
                  <a:pt x="1941152" y="4442360"/>
                </a:cubicBezTo>
                <a:cubicBezTo>
                  <a:pt x="1947442" y="4439595"/>
                  <a:pt x="1949014" y="4438903"/>
                  <a:pt x="1948523" y="4439119"/>
                </a:cubicBezTo>
                <a:close/>
                <a:moveTo>
                  <a:pt x="1945608" y="4414464"/>
                </a:moveTo>
                <a:cubicBezTo>
                  <a:pt x="1944277" y="4413584"/>
                  <a:pt x="1942664" y="4413672"/>
                  <a:pt x="1941371" y="4415534"/>
                </a:cubicBezTo>
                <a:lnTo>
                  <a:pt x="1947100" y="4423187"/>
                </a:lnTo>
                <a:cubicBezTo>
                  <a:pt x="1947962" y="4421945"/>
                  <a:pt x="1948251" y="4420536"/>
                  <a:pt x="1948143" y="4419197"/>
                </a:cubicBezTo>
                <a:cubicBezTo>
                  <a:pt x="1947984" y="4417189"/>
                  <a:pt x="1946937" y="4415343"/>
                  <a:pt x="1945608" y="4414464"/>
                </a:cubicBezTo>
                <a:close/>
                <a:moveTo>
                  <a:pt x="3241318" y="4287118"/>
                </a:moveTo>
                <a:cubicBezTo>
                  <a:pt x="3242326" y="4287510"/>
                  <a:pt x="3243635" y="4288667"/>
                  <a:pt x="3245120" y="4290619"/>
                </a:cubicBezTo>
                <a:cubicBezTo>
                  <a:pt x="3245564" y="4292625"/>
                  <a:pt x="3245931" y="4299035"/>
                  <a:pt x="3245836" y="4303354"/>
                </a:cubicBezTo>
                <a:cubicBezTo>
                  <a:pt x="3245788" y="4305513"/>
                  <a:pt x="3245624" y="4307150"/>
                  <a:pt x="3245296" y="4307454"/>
                </a:cubicBezTo>
                <a:cubicBezTo>
                  <a:pt x="3244968" y="4307757"/>
                  <a:pt x="3244476" y="4306725"/>
                  <a:pt x="3243773" y="4303548"/>
                </a:cubicBezTo>
                <a:cubicBezTo>
                  <a:pt x="3237985" y="4291672"/>
                  <a:pt x="3238296" y="4285945"/>
                  <a:pt x="3241318" y="4287118"/>
                </a:cubicBezTo>
                <a:close/>
                <a:moveTo>
                  <a:pt x="3242396" y="4256136"/>
                </a:moveTo>
                <a:cubicBezTo>
                  <a:pt x="3242396" y="4256136"/>
                  <a:pt x="3237330" y="4267126"/>
                  <a:pt x="3238596" y="4264378"/>
                </a:cubicBezTo>
                <a:cubicBezTo>
                  <a:pt x="3239019" y="4263463"/>
                  <a:pt x="3240145" y="4261020"/>
                  <a:pt x="3242396" y="4256136"/>
                </a:cubicBezTo>
                <a:close/>
                <a:moveTo>
                  <a:pt x="3239463" y="4204859"/>
                </a:moveTo>
                <a:cubicBezTo>
                  <a:pt x="3244055" y="4225596"/>
                  <a:pt x="3243595" y="4242538"/>
                  <a:pt x="3242396" y="4256136"/>
                </a:cubicBezTo>
                <a:cubicBezTo>
                  <a:pt x="3238694" y="4239414"/>
                  <a:pt x="3234102" y="4218677"/>
                  <a:pt x="3239463" y="4204859"/>
                </a:cubicBezTo>
                <a:close/>
                <a:moveTo>
                  <a:pt x="3237848" y="4178553"/>
                </a:moveTo>
                <a:cubicBezTo>
                  <a:pt x="3235760" y="4188136"/>
                  <a:pt x="3248159" y="4202933"/>
                  <a:pt x="3239463" y="4204859"/>
                </a:cubicBezTo>
                <a:cubicBezTo>
                  <a:pt x="3238426" y="4200177"/>
                  <a:pt x="3226844" y="4185901"/>
                  <a:pt x="3237848" y="4178553"/>
                </a:cubicBezTo>
                <a:close/>
                <a:moveTo>
                  <a:pt x="3240675" y="4174372"/>
                </a:moveTo>
                <a:lnTo>
                  <a:pt x="3237848" y="4178553"/>
                </a:lnTo>
                <a:cubicBezTo>
                  <a:pt x="3237848" y="4178553"/>
                  <a:pt x="3238475" y="4177624"/>
                  <a:pt x="3239260" y="4176464"/>
                </a:cubicBezTo>
                <a:close/>
                <a:moveTo>
                  <a:pt x="3242085" y="4172286"/>
                </a:moveTo>
                <a:lnTo>
                  <a:pt x="3240675" y="4174372"/>
                </a:lnTo>
                <a:lnTo>
                  <a:pt x="3241614" y="4172982"/>
                </a:lnTo>
                <a:cubicBezTo>
                  <a:pt x="3242242" y="4172054"/>
                  <a:pt x="3242556" y="4171590"/>
                  <a:pt x="3242085" y="4172286"/>
                </a:cubicBezTo>
                <a:close/>
                <a:moveTo>
                  <a:pt x="3232637" y="4142198"/>
                </a:moveTo>
                <a:cubicBezTo>
                  <a:pt x="3233017" y="4142871"/>
                  <a:pt x="3234065" y="4144831"/>
                  <a:pt x="3236162" y="4148752"/>
                </a:cubicBezTo>
                <a:cubicBezTo>
                  <a:pt x="3237050" y="4152765"/>
                  <a:pt x="3237050" y="4152765"/>
                  <a:pt x="3237050" y="4152765"/>
                </a:cubicBezTo>
                <a:cubicBezTo>
                  <a:pt x="3236384" y="4149756"/>
                  <a:pt x="3231500" y="4140180"/>
                  <a:pt x="3232637" y="4142198"/>
                </a:cubicBezTo>
                <a:close/>
                <a:moveTo>
                  <a:pt x="3298479" y="4123979"/>
                </a:moveTo>
                <a:cubicBezTo>
                  <a:pt x="3302761" y="4126280"/>
                  <a:pt x="3307211" y="4174168"/>
                  <a:pt x="3303093" y="4182512"/>
                </a:cubicBezTo>
                <a:cubicBezTo>
                  <a:pt x="3302308" y="4184101"/>
                  <a:pt x="3301213" y="4184256"/>
                  <a:pt x="3299747" y="4182388"/>
                </a:cubicBezTo>
                <a:cubicBezTo>
                  <a:pt x="3292032" y="4166554"/>
                  <a:pt x="3298280" y="4156749"/>
                  <a:pt x="3294577" y="4140027"/>
                </a:cubicBezTo>
                <a:cubicBezTo>
                  <a:pt x="3295644" y="4127511"/>
                  <a:pt x="3297053" y="4123213"/>
                  <a:pt x="3298479" y="4123979"/>
                </a:cubicBezTo>
                <a:close/>
                <a:moveTo>
                  <a:pt x="3214146" y="4090453"/>
                </a:moveTo>
                <a:lnTo>
                  <a:pt x="3209588" y="4138992"/>
                </a:lnTo>
                <a:lnTo>
                  <a:pt x="3213045" y="4201644"/>
                </a:lnTo>
                <a:lnTo>
                  <a:pt x="3217364" y="4149330"/>
                </a:lnTo>
                <a:lnTo>
                  <a:pt x="3214525" y="4099764"/>
                </a:lnTo>
                <a:close/>
                <a:moveTo>
                  <a:pt x="3226037" y="4044267"/>
                </a:moveTo>
                <a:lnTo>
                  <a:pt x="3224202" y="4047460"/>
                </a:lnTo>
                <a:cubicBezTo>
                  <a:pt x="3223343" y="4049273"/>
                  <a:pt x="3222896" y="4050819"/>
                  <a:pt x="3223155" y="4051990"/>
                </a:cubicBezTo>
                <a:cubicBezTo>
                  <a:pt x="3222435" y="4058640"/>
                  <a:pt x="3222096" y="4066368"/>
                  <a:pt x="3222054" y="4074953"/>
                </a:cubicBezTo>
                <a:lnTo>
                  <a:pt x="3222381" y="4088549"/>
                </a:lnTo>
                <a:close/>
                <a:moveTo>
                  <a:pt x="3317620" y="4031566"/>
                </a:moveTo>
                <a:cubicBezTo>
                  <a:pt x="3318059" y="4031765"/>
                  <a:pt x="3318550" y="4032796"/>
                  <a:pt x="3319032" y="4034970"/>
                </a:cubicBezTo>
                <a:cubicBezTo>
                  <a:pt x="3324604" y="4037947"/>
                  <a:pt x="3321698" y="4047010"/>
                  <a:pt x="3316796" y="4043885"/>
                </a:cubicBezTo>
                <a:cubicBezTo>
                  <a:pt x="3315463" y="4037865"/>
                  <a:pt x="3316304" y="4030969"/>
                  <a:pt x="3317620" y="4031566"/>
                </a:cubicBezTo>
                <a:close/>
                <a:moveTo>
                  <a:pt x="3318535" y="3997966"/>
                </a:moveTo>
                <a:cubicBezTo>
                  <a:pt x="3319556" y="3998716"/>
                  <a:pt x="3320544" y="4000602"/>
                  <a:pt x="3321211" y="4003612"/>
                </a:cubicBezTo>
                <a:cubicBezTo>
                  <a:pt x="3324888" y="4005955"/>
                  <a:pt x="3323957" y="4019582"/>
                  <a:pt x="3320475" y="4023017"/>
                </a:cubicBezTo>
                <a:cubicBezTo>
                  <a:pt x="3319314" y="4024162"/>
                  <a:pt x="3317870" y="4024175"/>
                  <a:pt x="3316218" y="4022261"/>
                </a:cubicBezTo>
                <a:cubicBezTo>
                  <a:pt x="3312107" y="4003698"/>
                  <a:pt x="3315471" y="3995717"/>
                  <a:pt x="3318535" y="3997966"/>
                </a:cubicBezTo>
                <a:close/>
                <a:moveTo>
                  <a:pt x="3129028" y="3901046"/>
                </a:moveTo>
                <a:lnTo>
                  <a:pt x="3125731" y="3967905"/>
                </a:lnTo>
                <a:lnTo>
                  <a:pt x="3123257" y="4001380"/>
                </a:lnTo>
                <a:lnTo>
                  <a:pt x="3129180" y="4096296"/>
                </a:lnTo>
                <a:lnTo>
                  <a:pt x="3135570" y="4016094"/>
                </a:lnTo>
                <a:lnTo>
                  <a:pt x="3132329" y="3950597"/>
                </a:lnTo>
                <a:close/>
                <a:moveTo>
                  <a:pt x="3125912" y="3854266"/>
                </a:moveTo>
                <a:lnTo>
                  <a:pt x="3118918" y="3931846"/>
                </a:lnTo>
                <a:lnTo>
                  <a:pt x="3119964" y="3948611"/>
                </a:lnTo>
                <a:lnTo>
                  <a:pt x="3124664" y="3879047"/>
                </a:lnTo>
                <a:lnTo>
                  <a:pt x="3126003" y="3855628"/>
                </a:lnTo>
                <a:close/>
                <a:moveTo>
                  <a:pt x="3237173" y="3816054"/>
                </a:moveTo>
                <a:lnTo>
                  <a:pt x="3227422" y="3939788"/>
                </a:lnTo>
                <a:lnTo>
                  <a:pt x="3228502" y="3958883"/>
                </a:lnTo>
                <a:cubicBezTo>
                  <a:pt x="3227902" y="3965682"/>
                  <a:pt x="3228102" y="3972523"/>
                  <a:pt x="3228717" y="3979162"/>
                </a:cubicBezTo>
                <a:lnTo>
                  <a:pt x="3230421" y="3991158"/>
                </a:lnTo>
                <a:lnTo>
                  <a:pt x="3240334" y="3871076"/>
                </a:lnTo>
                <a:close/>
                <a:moveTo>
                  <a:pt x="3197520" y="3746697"/>
                </a:moveTo>
                <a:lnTo>
                  <a:pt x="3196341" y="3752200"/>
                </a:lnTo>
                <a:cubicBezTo>
                  <a:pt x="3194015" y="3764085"/>
                  <a:pt x="3192027" y="3775417"/>
                  <a:pt x="3190200" y="3787002"/>
                </a:cubicBezTo>
                <a:lnTo>
                  <a:pt x="3189168" y="3794230"/>
                </a:lnTo>
                <a:lnTo>
                  <a:pt x="3192765" y="3848448"/>
                </a:lnTo>
                <a:lnTo>
                  <a:pt x="3193905" y="3842807"/>
                </a:lnTo>
                <a:cubicBezTo>
                  <a:pt x="3196197" y="3832869"/>
                  <a:pt x="3194361" y="3828913"/>
                  <a:pt x="3197584" y="3817063"/>
                </a:cubicBezTo>
                <a:lnTo>
                  <a:pt x="3200943" y="3807467"/>
                </a:lnTo>
                <a:lnTo>
                  <a:pt x="3197804" y="3750135"/>
                </a:lnTo>
                <a:close/>
                <a:moveTo>
                  <a:pt x="3261617" y="3691666"/>
                </a:moveTo>
                <a:lnTo>
                  <a:pt x="3260764" y="3701043"/>
                </a:lnTo>
                <a:lnTo>
                  <a:pt x="3258262" y="3694832"/>
                </a:lnTo>
                <a:close/>
                <a:moveTo>
                  <a:pt x="3267905" y="3634833"/>
                </a:moveTo>
                <a:lnTo>
                  <a:pt x="3267776" y="3634922"/>
                </a:lnTo>
                <a:cubicBezTo>
                  <a:pt x="3265498" y="3635334"/>
                  <a:pt x="3263219" y="3635746"/>
                  <a:pt x="3263599" y="3637850"/>
                </a:cubicBezTo>
                <a:lnTo>
                  <a:pt x="3268795" y="3643930"/>
                </a:lnTo>
                <a:close/>
                <a:moveTo>
                  <a:pt x="3219756" y="3623408"/>
                </a:moveTo>
                <a:lnTo>
                  <a:pt x="3210754" y="3676959"/>
                </a:lnTo>
                <a:lnTo>
                  <a:pt x="3216558" y="3759962"/>
                </a:lnTo>
                <a:lnTo>
                  <a:pt x="3217490" y="3774659"/>
                </a:lnTo>
                <a:lnTo>
                  <a:pt x="3218792" y="3772226"/>
                </a:lnTo>
                <a:lnTo>
                  <a:pt x="3230781" y="3733955"/>
                </a:lnTo>
                <a:lnTo>
                  <a:pt x="3225981" y="3674318"/>
                </a:lnTo>
                <a:close/>
                <a:moveTo>
                  <a:pt x="3264505" y="3600093"/>
                </a:moveTo>
                <a:lnTo>
                  <a:pt x="3263306" y="3603494"/>
                </a:lnTo>
                <a:cubicBezTo>
                  <a:pt x="3263116" y="3605919"/>
                  <a:pt x="3263437" y="3608530"/>
                  <a:pt x="3264051" y="3611162"/>
                </a:cubicBezTo>
                <a:lnTo>
                  <a:pt x="3266137" y="3616767"/>
                </a:lnTo>
                <a:close/>
                <a:moveTo>
                  <a:pt x="3179688" y="3560394"/>
                </a:moveTo>
                <a:lnTo>
                  <a:pt x="3174955" y="3580004"/>
                </a:lnTo>
                <a:lnTo>
                  <a:pt x="3184796" y="3728345"/>
                </a:lnTo>
                <a:lnTo>
                  <a:pt x="3186122" y="3721837"/>
                </a:lnTo>
                <a:lnTo>
                  <a:pt x="3192897" y="3690583"/>
                </a:lnTo>
                <a:lnTo>
                  <a:pt x="3190175" y="3657551"/>
                </a:lnTo>
                <a:cubicBezTo>
                  <a:pt x="3187206" y="3626120"/>
                  <a:pt x="3183772" y="3594076"/>
                  <a:pt x="3179756" y="3561283"/>
                </a:cubicBezTo>
                <a:close/>
                <a:moveTo>
                  <a:pt x="3172881" y="3523544"/>
                </a:moveTo>
                <a:lnTo>
                  <a:pt x="3172114" y="3524097"/>
                </a:lnTo>
                <a:cubicBezTo>
                  <a:pt x="3171861" y="3525480"/>
                  <a:pt x="3171762" y="3528073"/>
                  <a:pt x="3171876" y="3532195"/>
                </a:cubicBezTo>
                <a:lnTo>
                  <a:pt x="3172101" y="3535887"/>
                </a:lnTo>
                <a:close/>
                <a:moveTo>
                  <a:pt x="3205951" y="3521176"/>
                </a:moveTo>
                <a:cubicBezTo>
                  <a:pt x="3203046" y="3516523"/>
                  <a:pt x="3202503" y="3551509"/>
                  <a:pt x="3202270" y="3564718"/>
                </a:cubicBezTo>
                <a:lnTo>
                  <a:pt x="3206603" y="3621319"/>
                </a:lnTo>
                <a:lnTo>
                  <a:pt x="3214507" y="3580476"/>
                </a:lnTo>
                <a:lnTo>
                  <a:pt x="3209720" y="3541317"/>
                </a:lnTo>
                <a:cubicBezTo>
                  <a:pt x="3208150" y="3528682"/>
                  <a:pt x="3206919" y="3522727"/>
                  <a:pt x="3205951" y="3521176"/>
                </a:cubicBezTo>
                <a:close/>
                <a:moveTo>
                  <a:pt x="3202761" y="3404889"/>
                </a:moveTo>
                <a:lnTo>
                  <a:pt x="3193592" y="3467063"/>
                </a:lnTo>
                <a:lnTo>
                  <a:pt x="3193702" y="3472148"/>
                </a:lnTo>
                <a:cubicBezTo>
                  <a:pt x="3193987" y="3488488"/>
                  <a:pt x="3195035" y="3503518"/>
                  <a:pt x="3199338" y="3513442"/>
                </a:cubicBezTo>
                <a:cubicBezTo>
                  <a:pt x="3208432" y="3524410"/>
                  <a:pt x="3208614" y="3480864"/>
                  <a:pt x="3205278" y="3433711"/>
                </a:cubicBezTo>
                <a:close/>
                <a:moveTo>
                  <a:pt x="3229916" y="3314337"/>
                </a:moveTo>
                <a:cubicBezTo>
                  <a:pt x="3227833" y="3314733"/>
                  <a:pt x="3226958" y="3348214"/>
                  <a:pt x="3225392" y="3355402"/>
                </a:cubicBezTo>
                <a:cubicBezTo>
                  <a:pt x="3227250" y="3378848"/>
                  <a:pt x="3229179" y="3401226"/>
                  <a:pt x="3231081" y="3423084"/>
                </a:cubicBezTo>
                <a:lnTo>
                  <a:pt x="3235113" y="3470198"/>
                </a:lnTo>
                <a:lnTo>
                  <a:pt x="3244199" y="3420931"/>
                </a:lnTo>
                <a:lnTo>
                  <a:pt x="3232473" y="3327169"/>
                </a:lnTo>
                <a:cubicBezTo>
                  <a:pt x="3231440" y="3317749"/>
                  <a:pt x="3230611" y="3314205"/>
                  <a:pt x="3229916" y="3314337"/>
                </a:cubicBezTo>
                <a:close/>
                <a:moveTo>
                  <a:pt x="3215415" y="3312255"/>
                </a:moveTo>
                <a:lnTo>
                  <a:pt x="3208286" y="3365993"/>
                </a:lnTo>
                <a:lnTo>
                  <a:pt x="3208312" y="3366790"/>
                </a:lnTo>
                <a:cubicBezTo>
                  <a:pt x="3208398" y="3371204"/>
                  <a:pt x="3208378" y="3374431"/>
                  <a:pt x="3208210" y="3376048"/>
                </a:cubicBezTo>
                <a:lnTo>
                  <a:pt x="3222086" y="3540827"/>
                </a:lnTo>
                <a:lnTo>
                  <a:pt x="3231636" y="3489048"/>
                </a:lnTo>
                <a:lnTo>
                  <a:pt x="3230254" y="3470645"/>
                </a:lnTo>
                <a:cubicBezTo>
                  <a:pt x="3227169" y="3428195"/>
                  <a:pt x="3224075" y="3386492"/>
                  <a:pt x="3218840" y="3339080"/>
                </a:cubicBezTo>
                <a:close/>
                <a:moveTo>
                  <a:pt x="3309346" y="3295859"/>
                </a:moveTo>
                <a:lnTo>
                  <a:pt x="3310015" y="3300787"/>
                </a:lnTo>
                <a:lnTo>
                  <a:pt x="3308034" y="3305444"/>
                </a:lnTo>
                <a:close/>
                <a:moveTo>
                  <a:pt x="3311235" y="3282063"/>
                </a:moveTo>
                <a:lnTo>
                  <a:pt x="3311897" y="3285854"/>
                </a:lnTo>
                <a:lnTo>
                  <a:pt x="3310564" y="3286962"/>
                </a:lnTo>
                <a:close/>
                <a:moveTo>
                  <a:pt x="3259948" y="3238926"/>
                </a:moveTo>
                <a:cubicBezTo>
                  <a:pt x="3260020" y="3242426"/>
                  <a:pt x="3261788" y="3256762"/>
                  <a:pt x="3263075" y="3275275"/>
                </a:cubicBezTo>
                <a:lnTo>
                  <a:pt x="3263840" y="3299422"/>
                </a:lnTo>
                <a:lnTo>
                  <a:pt x="3265532" y="3288946"/>
                </a:lnTo>
                <a:lnTo>
                  <a:pt x="3267642" y="3271640"/>
                </a:lnTo>
                <a:lnTo>
                  <a:pt x="3266999" y="3267596"/>
                </a:lnTo>
                <a:cubicBezTo>
                  <a:pt x="3261501" y="3242764"/>
                  <a:pt x="3259876" y="3235427"/>
                  <a:pt x="3259948" y="3238926"/>
                </a:cubicBezTo>
                <a:close/>
                <a:moveTo>
                  <a:pt x="4526199" y="3217939"/>
                </a:moveTo>
                <a:cubicBezTo>
                  <a:pt x="4520787" y="3218304"/>
                  <a:pt x="4514495" y="3222437"/>
                  <a:pt x="4518119" y="3225160"/>
                </a:cubicBezTo>
                <a:lnTo>
                  <a:pt x="4530919" y="3219024"/>
                </a:lnTo>
                <a:cubicBezTo>
                  <a:pt x="4529710" y="3218116"/>
                  <a:pt x="4528004" y="3217819"/>
                  <a:pt x="4526199" y="3217939"/>
                </a:cubicBezTo>
                <a:close/>
                <a:moveTo>
                  <a:pt x="4492463" y="3214398"/>
                </a:moveTo>
                <a:cubicBezTo>
                  <a:pt x="4491600" y="3212597"/>
                  <a:pt x="4495051" y="3219800"/>
                  <a:pt x="4495051" y="3219800"/>
                </a:cubicBezTo>
                <a:cubicBezTo>
                  <a:pt x="4493518" y="3216599"/>
                  <a:pt x="4492752" y="3214999"/>
                  <a:pt x="4492463" y="3214398"/>
                </a:cubicBezTo>
                <a:close/>
                <a:moveTo>
                  <a:pt x="5087458" y="3211223"/>
                </a:moveTo>
                <a:cubicBezTo>
                  <a:pt x="5088060" y="3215458"/>
                  <a:pt x="5079591" y="3221699"/>
                  <a:pt x="5078889" y="3216760"/>
                </a:cubicBezTo>
                <a:cubicBezTo>
                  <a:pt x="5074658" y="3217360"/>
                  <a:pt x="5083226" y="3211825"/>
                  <a:pt x="5087458" y="3211223"/>
                </a:cubicBezTo>
                <a:close/>
                <a:moveTo>
                  <a:pt x="4447250" y="3206842"/>
                </a:moveTo>
                <a:cubicBezTo>
                  <a:pt x="4444813" y="3206782"/>
                  <a:pt x="4440503" y="3210634"/>
                  <a:pt x="4440954" y="3213808"/>
                </a:cubicBezTo>
                <a:cubicBezTo>
                  <a:pt x="4440954" y="3213808"/>
                  <a:pt x="4453754" y="3207671"/>
                  <a:pt x="4448817" y="3208373"/>
                </a:cubicBezTo>
                <a:cubicBezTo>
                  <a:pt x="4448667" y="3207315"/>
                  <a:pt x="4448062" y="3206861"/>
                  <a:pt x="4447250" y="3206842"/>
                </a:cubicBezTo>
                <a:close/>
                <a:moveTo>
                  <a:pt x="4414926" y="3200961"/>
                </a:moveTo>
                <a:cubicBezTo>
                  <a:pt x="4414729" y="3200461"/>
                  <a:pt x="4415360" y="3202059"/>
                  <a:pt x="4417886" y="3208448"/>
                </a:cubicBezTo>
                <a:cubicBezTo>
                  <a:pt x="4417886" y="3208448"/>
                  <a:pt x="4415255" y="3201793"/>
                  <a:pt x="4414926" y="3200961"/>
                </a:cubicBezTo>
                <a:close/>
                <a:moveTo>
                  <a:pt x="4395003" y="3200587"/>
                </a:moveTo>
                <a:cubicBezTo>
                  <a:pt x="4390980" y="3200754"/>
                  <a:pt x="4387464" y="3204492"/>
                  <a:pt x="4391089" y="3207216"/>
                </a:cubicBezTo>
                <a:lnTo>
                  <a:pt x="4398951" y="3201780"/>
                </a:lnTo>
                <a:cubicBezTo>
                  <a:pt x="4397743" y="3200872"/>
                  <a:pt x="4396346" y="3200531"/>
                  <a:pt x="4395003" y="3200587"/>
                </a:cubicBezTo>
                <a:close/>
                <a:moveTo>
                  <a:pt x="485172" y="3181940"/>
                </a:moveTo>
                <a:lnTo>
                  <a:pt x="485024" y="3182556"/>
                </a:lnTo>
                <a:cubicBezTo>
                  <a:pt x="484499" y="3183079"/>
                  <a:pt x="483756" y="3183066"/>
                  <a:pt x="483006" y="3182312"/>
                </a:cubicBezTo>
                <a:close/>
                <a:moveTo>
                  <a:pt x="5111384" y="3180164"/>
                </a:moveTo>
                <a:lnTo>
                  <a:pt x="5117224" y="3180966"/>
                </a:lnTo>
                <a:lnTo>
                  <a:pt x="5116697" y="3181518"/>
                </a:lnTo>
                <a:cubicBezTo>
                  <a:pt x="5113497" y="3183052"/>
                  <a:pt x="5110147" y="3183528"/>
                  <a:pt x="5109846" y="3181411"/>
                </a:cubicBezTo>
                <a:close/>
                <a:moveTo>
                  <a:pt x="5093694" y="3177737"/>
                </a:moveTo>
                <a:lnTo>
                  <a:pt x="5099454" y="3178527"/>
                </a:lnTo>
                <a:lnTo>
                  <a:pt x="5098451" y="3179701"/>
                </a:lnTo>
                <a:cubicBezTo>
                  <a:pt x="5095264" y="3181324"/>
                  <a:pt x="5091913" y="3181800"/>
                  <a:pt x="5091613" y="3179683"/>
                </a:cubicBezTo>
                <a:close/>
                <a:moveTo>
                  <a:pt x="5075798" y="3175205"/>
                </a:moveTo>
                <a:lnTo>
                  <a:pt x="5081603" y="3176040"/>
                </a:lnTo>
                <a:lnTo>
                  <a:pt x="5080166" y="3177620"/>
                </a:lnTo>
                <a:cubicBezTo>
                  <a:pt x="5076979" y="3179243"/>
                  <a:pt x="5073628" y="3179719"/>
                  <a:pt x="5073278" y="3177249"/>
                </a:cubicBezTo>
                <a:close/>
                <a:moveTo>
                  <a:pt x="4858670" y="3153324"/>
                </a:moveTo>
                <a:cubicBezTo>
                  <a:pt x="4857821" y="3151622"/>
                  <a:pt x="4861216" y="3158428"/>
                  <a:pt x="4861216" y="3158428"/>
                </a:cubicBezTo>
                <a:cubicBezTo>
                  <a:pt x="4859709" y="3155403"/>
                  <a:pt x="4858953" y="3153891"/>
                  <a:pt x="4858670" y="3153324"/>
                </a:cubicBezTo>
                <a:close/>
                <a:moveTo>
                  <a:pt x="4998234" y="3150279"/>
                </a:moveTo>
                <a:cubicBezTo>
                  <a:pt x="5000149" y="3149669"/>
                  <a:pt x="5003002" y="3149803"/>
                  <a:pt x="5007710" y="3151294"/>
                </a:cubicBezTo>
                <a:cubicBezTo>
                  <a:pt x="5006325" y="3150412"/>
                  <a:pt x="5005216" y="3151153"/>
                  <a:pt x="5004521" y="3152590"/>
                </a:cubicBezTo>
                <a:lnTo>
                  <a:pt x="5004358" y="3153848"/>
                </a:lnTo>
                <a:lnTo>
                  <a:pt x="4995633" y="3152609"/>
                </a:lnTo>
                <a:close/>
                <a:moveTo>
                  <a:pt x="466775" y="3134813"/>
                </a:moveTo>
                <a:lnTo>
                  <a:pt x="470466" y="3135691"/>
                </a:lnTo>
                <a:cubicBezTo>
                  <a:pt x="467738" y="3138404"/>
                  <a:pt x="466478" y="3139657"/>
                  <a:pt x="464975" y="3138145"/>
                </a:cubicBezTo>
                <a:lnTo>
                  <a:pt x="466253" y="3135308"/>
                </a:lnTo>
                <a:lnTo>
                  <a:pt x="467083" y="3135095"/>
                </a:lnTo>
                <a:close/>
                <a:moveTo>
                  <a:pt x="472986" y="3133187"/>
                </a:moveTo>
                <a:cubicBezTo>
                  <a:pt x="473228" y="3135950"/>
                  <a:pt x="470466" y="3135691"/>
                  <a:pt x="470466" y="3135691"/>
                </a:cubicBezTo>
                <a:cubicBezTo>
                  <a:pt x="470345" y="3134310"/>
                  <a:pt x="470975" y="3133684"/>
                  <a:pt x="471636" y="3133403"/>
                </a:cubicBezTo>
                <a:cubicBezTo>
                  <a:pt x="472295" y="3133123"/>
                  <a:pt x="472986" y="3133187"/>
                  <a:pt x="472986" y="3133187"/>
                </a:cubicBezTo>
                <a:close/>
                <a:moveTo>
                  <a:pt x="5160763" y="3129552"/>
                </a:moveTo>
                <a:cubicBezTo>
                  <a:pt x="5164995" y="3128951"/>
                  <a:pt x="5156426" y="3134487"/>
                  <a:pt x="5152195" y="3135088"/>
                </a:cubicBezTo>
                <a:cubicBezTo>
                  <a:pt x="5151593" y="3130854"/>
                  <a:pt x="5160763" y="3129552"/>
                  <a:pt x="5160763" y="3129552"/>
                </a:cubicBezTo>
                <a:close/>
                <a:moveTo>
                  <a:pt x="3248676" y="3127805"/>
                </a:moveTo>
                <a:lnTo>
                  <a:pt x="3249590" y="3132618"/>
                </a:lnTo>
                <a:lnTo>
                  <a:pt x="3247283" y="3139340"/>
                </a:lnTo>
                <a:cubicBezTo>
                  <a:pt x="3245337" y="3145210"/>
                  <a:pt x="3243752" y="3153104"/>
                  <a:pt x="3248054" y="3163028"/>
                </a:cubicBezTo>
                <a:cubicBezTo>
                  <a:pt x="3249983" y="3166987"/>
                  <a:pt x="3251345" y="3166992"/>
                  <a:pt x="3252212" y="3164717"/>
                </a:cubicBezTo>
                <a:cubicBezTo>
                  <a:pt x="3253078" y="3162442"/>
                  <a:pt x="3253451" y="3157886"/>
                  <a:pt x="3253404" y="3152720"/>
                </a:cubicBezTo>
                <a:lnTo>
                  <a:pt x="3249590" y="3132618"/>
                </a:lnTo>
                <a:lnTo>
                  <a:pt x="3249782" y="3132056"/>
                </a:lnTo>
                <a:cubicBezTo>
                  <a:pt x="3250244" y="3130133"/>
                  <a:pt x="3250105" y="3128716"/>
                  <a:pt x="3248676" y="3127805"/>
                </a:cubicBezTo>
                <a:close/>
                <a:moveTo>
                  <a:pt x="456378" y="3111670"/>
                </a:moveTo>
                <a:lnTo>
                  <a:pt x="453443" y="3113057"/>
                </a:lnTo>
                <a:cubicBezTo>
                  <a:pt x="446125" y="3116453"/>
                  <a:pt x="437930" y="3119966"/>
                  <a:pt x="432424" y="3120935"/>
                </a:cubicBezTo>
                <a:cubicBezTo>
                  <a:pt x="426041" y="3121021"/>
                  <a:pt x="429355" y="3118478"/>
                  <a:pt x="435612" y="3115325"/>
                </a:cubicBezTo>
                <a:lnTo>
                  <a:pt x="441103" y="3112883"/>
                </a:lnTo>
                <a:lnTo>
                  <a:pt x="447656" y="3112425"/>
                </a:lnTo>
                <a:close/>
                <a:moveTo>
                  <a:pt x="3288538" y="3110853"/>
                </a:moveTo>
                <a:lnTo>
                  <a:pt x="3288638" y="3112001"/>
                </a:lnTo>
                <a:lnTo>
                  <a:pt x="3288693" y="3110867"/>
                </a:lnTo>
                <a:close/>
                <a:moveTo>
                  <a:pt x="449425" y="3098780"/>
                </a:moveTo>
                <a:lnTo>
                  <a:pt x="419390" y="3109860"/>
                </a:lnTo>
                <a:lnTo>
                  <a:pt x="411763" y="3109515"/>
                </a:lnTo>
                <a:cubicBezTo>
                  <a:pt x="409389" y="3109207"/>
                  <a:pt x="407935" y="3108706"/>
                  <a:pt x="408078" y="3107944"/>
                </a:cubicBezTo>
                <a:cubicBezTo>
                  <a:pt x="408162" y="3107499"/>
                  <a:pt x="408742" y="3107033"/>
                  <a:pt x="409711" y="3106556"/>
                </a:cubicBezTo>
                <a:cubicBezTo>
                  <a:pt x="410678" y="3106080"/>
                  <a:pt x="412033" y="3105591"/>
                  <a:pt x="413664" y="3105105"/>
                </a:cubicBezTo>
                <a:cubicBezTo>
                  <a:pt x="418554" y="3103645"/>
                  <a:pt x="425925" y="3102194"/>
                  <a:pt x="432778" y="3101051"/>
                </a:cubicBezTo>
                <a:cubicBezTo>
                  <a:pt x="439630" y="3099910"/>
                  <a:pt x="445964" y="3099079"/>
                  <a:pt x="448780" y="3098863"/>
                </a:cubicBezTo>
                <a:close/>
                <a:moveTo>
                  <a:pt x="2156385" y="3097448"/>
                </a:moveTo>
                <a:cubicBezTo>
                  <a:pt x="2152236" y="3102542"/>
                  <a:pt x="2158793" y="3110768"/>
                  <a:pt x="2162113" y="3105101"/>
                </a:cubicBezTo>
                <a:close/>
                <a:moveTo>
                  <a:pt x="696576" y="3089146"/>
                </a:moveTo>
                <a:lnTo>
                  <a:pt x="687055" y="3093852"/>
                </a:lnTo>
                <a:lnTo>
                  <a:pt x="697036" y="3090711"/>
                </a:lnTo>
                <a:lnTo>
                  <a:pt x="702566" y="3089343"/>
                </a:lnTo>
                <a:close/>
                <a:moveTo>
                  <a:pt x="739700" y="3077487"/>
                </a:moveTo>
                <a:cubicBezTo>
                  <a:pt x="737781" y="3077507"/>
                  <a:pt x="735062" y="3078677"/>
                  <a:pt x="732882" y="3080239"/>
                </a:cubicBezTo>
                <a:lnTo>
                  <a:pt x="731511" y="3082183"/>
                </a:lnTo>
                <a:lnTo>
                  <a:pt x="741439" y="3079727"/>
                </a:lnTo>
                <a:lnTo>
                  <a:pt x="742080" y="3079207"/>
                </a:lnTo>
                <a:cubicBezTo>
                  <a:pt x="741905" y="3077971"/>
                  <a:pt x="740980" y="3077474"/>
                  <a:pt x="739700" y="3077487"/>
                </a:cubicBezTo>
                <a:close/>
                <a:moveTo>
                  <a:pt x="5165341" y="3070601"/>
                </a:moveTo>
                <a:cubicBezTo>
                  <a:pt x="5170174" y="3074232"/>
                  <a:pt x="5158181" y="3080974"/>
                  <a:pt x="5153245" y="3076637"/>
                </a:cubicBezTo>
                <a:close/>
                <a:moveTo>
                  <a:pt x="5132827" y="3070515"/>
                </a:moveTo>
                <a:lnTo>
                  <a:pt x="5132727" y="3070544"/>
                </a:lnTo>
                <a:cubicBezTo>
                  <a:pt x="5131225" y="3070975"/>
                  <a:pt x="5130179" y="3071276"/>
                  <a:pt x="5130179" y="3071276"/>
                </a:cubicBezTo>
                <a:close/>
                <a:moveTo>
                  <a:pt x="5138198" y="3068972"/>
                </a:moveTo>
                <a:lnTo>
                  <a:pt x="5138018" y="3069024"/>
                </a:lnTo>
                <a:lnTo>
                  <a:pt x="5132827" y="3070515"/>
                </a:lnTo>
                <a:close/>
                <a:moveTo>
                  <a:pt x="5142721" y="3067673"/>
                </a:moveTo>
                <a:cubicBezTo>
                  <a:pt x="5143766" y="3067373"/>
                  <a:pt x="5143505" y="3067448"/>
                  <a:pt x="5142525" y="3067729"/>
                </a:cubicBezTo>
                <a:lnTo>
                  <a:pt x="5138198" y="3068972"/>
                </a:lnTo>
                <a:close/>
                <a:moveTo>
                  <a:pt x="459832" y="3064067"/>
                </a:moveTo>
                <a:cubicBezTo>
                  <a:pt x="460508" y="3064069"/>
                  <a:pt x="461220" y="3065204"/>
                  <a:pt x="461986" y="3066426"/>
                </a:cubicBezTo>
                <a:cubicBezTo>
                  <a:pt x="459785" y="3067540"/>
                  <a:pt x="457898" y="3068494"/>
                  <a:pt x="457898" y="3068494"/>
                </a:cubicBezTo>
                <a:cubicBezTo>
                  <a:pt x="458519" y="3065191"/>
                  <a:pt x="459158" y="3064063"/>
                  <a:pt x="459832" y="3064067"/>
                </a:cubicBezTo>
                <a:close/>
                <a:moveTo>
                  <a:pt x="415123" y="3038353"/>
                </a:moveTo>
                <a:lnTo>
                  <a:pt x="388335" y="3047901"/>
                </a:lnTo>
                <a:lnTo>
                  <a:pt x="384585" y="3048046"/>
                </a:lnTo>
                <a:cubicBezTo>
                  <a:pt x="377426" y="3048439"/>
                  <a:pt x="369255" y="3049034"/>
                  <a:pt x="358894" y="3050018"/>
                </a:cubicBezTo>
                <a:cubicBezTo>
                  <a:pt x="355078" y="3049878"/>
                  <a:pt x="329750" y="3052594"/>
                  <a:pt x="324514" y="3051490"/>
                </a:cubicBezTo>
                <a:lnTo>
                  <a:pt x="326770" y="3049518"/>
                </a:lnTo>
                <a:lnTo>
                  <a:pt x="328042" y="3048779"/>
                </a:lnTo>
                <a:lnTo>
                  <a:pt x="340093" y="3046803"/>
                </a:lnTo>
                <a:cubicBezTo>
                  <a:pt x="354886" y="3045403"/>
                  <a:pt x="374376" y="3045640"/>
                  <a:pt x="381023" y="3044348"/>
                </a:cubicBezTo>
                <a:close/>
                <a:moveTo>
                  <a:pt x="5016814" y="3009678"/>
                </a:moveTo>
                <a:cubicBezTo>
                  <a:pt x="5015623" y="3010083"/>
                  <a:pt x="5012449" y="3011164"/>
                  <a:pt x="5006099" y="3013325"/>
                </a:cubicBezTo>
                <a:cubicBezTo>
                  <a:pt x="5006099" y="3013325"/>
                  <a:pt x="5020383" y="3008462"/>
                  <a:pt x="5016814" y="3009678"/>
                </a:cubicBezTo>
                <a:close/>
                <a:moveTo>
                  <a:pt x="245930" y="2994984"/>
                </a:moveTo>
                <a:lnTo>
                  <a:pt x="241906" y="2996884"/>
                </a:lnTo>
                <a:lnTo>
                  <a:pt x="233286" y="3001744"/>
                </a:lnTo>
                <a:lnTo>
                  <a:pt x="212789" y="3003216"/>
                </a:lnTo>
                <a:lnTo>
                  <a:pt x="191277" y="3003860"/>
                </a:lnTo>
                <a:lnTo>
                  <a:pt x="196857" y="3001110"/>
                </a:lnTo>
                <a:lnTo>
                  <a:pt x="201721" y="2999128"/>
                </a:lnTo>
                <a:close/>
                <a:moveTo>
                  <a:pt x="373313" y="2976283"/>
                </a:moveTo>
                <a:lnTo>
                  <a:pt x="347760" y="2985130"/>
                </a:lnTo>
                <a:lnTo>
                  <a:pt x="329271" y="2993221"/>
                </a:lnTo>
                <a:lnTo>
                  <a:pt x="276385" y="2998650"/>
                </a:lnTo>
                <a:lnTo>
                  <a:pt x="268254" y="2999234"/>
                </a:lnTo>
                <a:lnTo>
                  <a:pt x="272961" y="2997056"/>
                </a:lnTo>
                <a:cubicBezTo>
                  <a:pt x="280096" y="2993843"/>
                  <a:pt x="283913" y="2991989"/>
                  <a:pt x="285445" y="2990997"/>
                </a:cubicBezTo>
                <a:lnTo>
                  <a:pt x="284937" y="2990633"/>
                </a:lnTo>
                <a:lnTo>
                  <a:pt x="310546" y="2987646"/>
                </a:lnTo>
                <a:cubicBezTo>
                  <a:pt x="328309" y="2984759"/>
                  <a:pt x="345344" y="2981205"/>
                  <a:pt x="362050" y="2977127"/>
                </a:cubicBezTo>
                <a:close/>
                <a:moveTo>
                  <a:pt x="622073" y="2970776"/>
                </a:moveTo>
                <a:lnTo>
                  <a:pt x="614333" y="2972989"/>
                </a:lnTo>
                <a:lnTo>
                  <a:pt x="615698" y="2972785"/>
                </a:lnTo>
                <a:lnTo>
                  <a:pt x="622927" y="2970781"/>
                </a:lnTo>
                <a:close/>
                <a:moveTo>
                  <a:pt x="436624" y="2955763"/>
                </a:moveTo>
                <a:lnTo>
                  <a:pt x="400539" y="2967425"/>
                </a:lnTo>
                <a:lnTo>
                  <a:pt x="398786" y="2967184"/>
                </a:lnTo>
                <a:cubicBezTo>
                  <a:pt x="396221" y="2966634"/>
                  <a:pt x="394871" y="2966052"/>
                  <a:pt x="395815" y="2965574"/>
                </a:cubicBezTo>
                <a:cubicBezTo>
                  <a:pt x="406666" y="2960088"/>
                  <a:pt x="419464" y="2957871"/>
                  <a:pt x="432580" y="2956242"/>
                </a:cubicBezTo>
                <a:close/>
                <a:moveTo>
                  <a:pt x="1688460" y="2950239"/>
                </a:moveTo>
                <a:lnTo>
                  <a:pt x="1661853" y="2959943"/>
                </a:lnTo>
                <a:lnTo>
                  <a:pt x="1662587" y="2960053"/>
                </a:lnTo>
                <a:cubicBezTo>
                  <a:pt x="1670786" y="2958889"/>
                  <a:pt x="1680827" y="2954223"/>
                  <a:pt x="1686609" y="2951243"/>
                </a:cubicBezTo>
                <a:close/>
                <a:moveTo>
                  <a:pt x="508130" y="2943026"/>
                </a:moveTo>
                <a:cubicBezTo>
                  <a:pt x="507407" y="2942899"/>
                  <a:pt x="506363" y="2943091"/>
                  <a:pt x="505319" y="2943443"/>
                </a:cubicBezTo>
                <a:cubicBezTo>
                  <a:pt x="504274" y="2943795"/>
                  <a:pt x="503228" y="2944307"/>
                  <a:pt x="502502" y="2944818"/>
                </a:cubicBezTo>
                <a:cubicBezTo>
                  <a:pt x="501048" y="2945840"/>
                  <a:pt x="500871" y="2946862"/>
                  <a:pt x="504529" y="2946606"/>
                </a:cubicBezTo>
                <a:cubicBezTo>
                  <a:pt x="505788" y="2945354"/>
                  <a:pt x="507291" y="2946865"/>
                  <a:pt x="508550" y="2945612"/>
                </a:cubicBezTo>
                <a:cubicBezTo>
                  <a:pt x="509486" y="2943930"/>
                  <a:pt x="509093" y="2943194"/>
                  <a:pt x="508130" y="2943026"/>
                </a:cubicBezTo>
                <a:close/>
                <a:moveTo>
                  <a:pt x="460862" y="2929925"/>
                </a:moveTo>
                <a:lnTo>
                  <a:pt x="462576" y="2931535"/>
                </a:lnTo>
                <a:lnTo>
                  <a:pt x="463374" y="2932284"/>
                </a:lnTo>
                <a:cubicBezTo>
                  <a:pt x="463574" y="2932472"/>
                  <a:pt x="463627" y="2932521"/>
                  <a:pt x="463415" y="2932322"/>
                </a:cubicBezTo>
                <a:lnTo>
                  <a:pt x="462576" y="2931535"/>
                </a:lnTo>
                <a:lnTo>
                  <a:pt x="462457" y="2931422"/>
                </a:lnTo>
                <a:cubicBezTo>
                  <a:pt x="461713" y="2930724"/>
                  <a:pt x="460862" y="2929925"/>
                  <a:pt x="460862" y="2929925"/>
                </a:cubicBezTo>
                <a:close/>
                <a:moveTo>
                  <a:pt x="4854958" y="2915336"/>
                </a:moveTo>
                <a:lnTo>
                  <a:pt x="4889706" y="2918294"/>
                </a:lnTo>
                <a:lnTo>
                  <a:pt x="4911167" y="2924099"/>
                </a:lnTo>
                <a:lnTo>
                  <a:pt x="4895269" y="2923298"/>
                </a:lnTo>
                <a:close/>
                <a:moveTo>
                  <a:pt x="555354" y="2914605"/>
                </a:moveTo>
                <a:cubicBezTo>
                  <a:pt x="552592" y="2914345"/>
                  <a:pt x="558609" y="2917879"/>
                  <a:pt x="558609" y="2917879"/>
                </a:cubicBezTo>
                <a:cubicBezTo>
                  <a:pt x="559239" y="2917252"/>
                  <a:pt x="558740" y="2916122"/>
                  <a:pt x="557926" y="2915302"/>
                </a:cubicBezTo>
                <a:cubicBezTo>
                  <a:pt x="557112" y="2914484"/>
                  <a:pt x="555984" y="2913978"/>
                  <a:pt x="555354" y="2914605"/>
                </a:cubicBezTo>
                <a:close/>
                <a:moveTo>
                  <a:pt x="4786336" y="2903601"/>
                </a:moveTo>
                <a:lnTo>
                  <a:pt x="4798537" y="2904613"/>
                </a:lnTo>
                <a:lnTo>
                  <a:pt x="4801458" y="2905908"/>
                </a:lnTo>
                <a:close/>
                <a:moveTo>
                  <a:pt x="262194" y="2903024"/>
                </a:moveTo>
                <a:cubicBezTo>
                  <a:pt x="264948" y="2902666"/>
                  <a:pt x="269255" y="2902846"/>
                  <a:pt x="275268" y="2904176"/>
                </a:cubicBezTo>
                <a:cubicBezTo>
                  <a:pt x="263560" y="2908542"/>
                  <a:pt x="257413" y="2906314"/>
                  <a:pt x="258557" y="2904475"/>
                </a:cubicBezTo>
                <a:cubicBezTo>
                  <a:pt x="258938" y="2903862"/>
                  <a:pt x="260129" y="2903292"/>
                  <a:pt x="262194" y="2903024"/>
                </a:cubicBezTo>
                <a:close/>
                <a:moveTo>
                  <a:pt x="641185" y="2899572"/>
                </a:moveTo>
                <a:cubicBezTo>
                  <a:pt x="637628" y="2899698"/>
                  <a:pt x="633045" y="2900499"/>
                  <a:pt x="629991" y="2901303"/>
                </a:cubicBezTo>
                <a:cubicBezTo>
                  <a:pt x="627955" y="2901840"/>
                  <a:pt x="626599" y="2902378"/>
                  <a:pt x="626679" y="2902720"/>
                </a:cubicBezTo>
                <a:cubicBezTo>
                  <a:pt x="626788" y="2903176"/>
                  <a:pt x="629450" y="2903283"/>
                  <a:pt x="636462" y="2902570"/>
                </a:cubicBezTo>
                <a:cubicBezTo>
                  <a:pt x="636462" y="2902570"/>
                  <a:pt x="638587" y="2902713"/>
                  <a:pt x="640868" y="2902698"/>
                </a:cubicBezTo>
                <a:lnTo>
                  <a:pt x="645330" y="2902022"/>
                </a:lnTo>
                <a:lnTo>
                  <a:pt x="645745" y="2901669"/>
                </a:lnTo>
                <a:close/>
                <a:moveTo>
                  <a:pt x="4751849" y="2898136"/>
                </a:moveTo>
                <a:lnTo>
                  <a:pt x="4764313" y="2899848"/>
                </a:lnTo>
                <a:lnTo>
                  <a:pt x="4783501" y="2903167"/>
                </a:lnTo>
                <a:lnTo>
                  <a:pt x="4756848" y="2899100"/>
                </a:lnTo>
                <a:close/>
                <a:moveTo>
                  <a:pt x="604148" y="2897448"/>
                </a:moveTo>
                <a:lnTo>
                  <a:pt x="601497" y="2898150"/>
                </a:lnTo>
                <a:cubicBezTo>
                  <a:pt x="591200" y="2901752"/>
                  <a:pt x="581623" y="2905764"/>
                  <a:pt x="573368" y="2909215"/>
                </a:cubicBezTo>
                <a:cubicBezTo>
                  <a:pt x="579122" y="2909754"/>
                  <a:pt x="583625" y="2908406"/>
                  <a:pt x="588784" y="2906406"/>
                </a:cubicBezTo>
                <a:lnTo>
                  <a:pt x="603478" y="2901304"/>
                </a:lnTo>
                <a:close/>
                <a:moveTo>
                  <a:pt x="613287" y="2895024"/>
                </a:moveTo>
                <a:lnTo>
                  <a:pt x="610334" y="2895807"/>
                </a:lnTo>
                <a:lnTo>
                  <a:pt x="610569" y="2895994"/>
                </a:lnTo>
                <a:lnTo>
                  <a:pt x="604575" y="2900923"/>
                </a:lnTo>
                <a:lnTo>
                  <a:pt x="608137" y="2899687"/>
                </a:lnTo>
                <a:lnTo>
                  <a:pt x="611178" y="2899283"/>
                </a:lnTo>
                <a:lnTo>
                  <a:pt x="610569" y="2895994"/>
                </a:lnTo>
                <a:close/>
                <a:moveTo>
                  <a:pt x="4686869" y="2882732"/>
                </a:moveTo>
                <a:cubicBezTo>
                  <a:pt x="4684433" y="2882674"/>
                  <a:pt x="4680122" y="2886525"/>
                  <a:pt x="4680573" y="2889699"/>
                </a:cubicBezTo>
                <a:cubicBezTo>
                  <a:pt x="4680573" y="2889699"/>
                  <a:pt x="4692667" y="2883662"/>
                  <a:pt x="4688437" y="2884263"/>
                </a:cubicBezTo>
                <a:cubicBezTo>
                  <a:pt x="4688286" y="2883206"/>
                  <a:pt x="4687682" y="2882752"/>
                  <a:pt x="4686869" y="2882732"/>
                </a:cubicBezTo>
                <a:close/>
                <a:moveTo>
                  <a:pt x="4172546" y="2873449"/>
                </a:moveTo>
                <a:cubicBezTo>
                  <a:pt x="4223569" y="2884519"/>
                  <a:pt x="4273372" y="2889835"/>
                  <a:pt x="4325538" y="2898301"/>
                </a:cubicBezTo>
                <a:lnTo>
                  <a:pt x="4354393" y="2903652"/>
                </a:lnTo>
                <a:lnTo>
                  <a:pt x="4420097" y="2911855"/>
                </a:lnTo>
                <a:lnTo>
                  <a:pt x="4422382" y="2912179"/>
                </a:lnTo>
                <a:lnTo>
                  <a:pt x="4368941" y="2898535"/>
                </a:lnTo>
                <a:lnTo>
                  <a:pt x="4347177" y="2894050"/>
                </a:lnTo>
                <a:lnTo>
                  <a:pt x="4264480" y="2881878"/>
                </a:lnTo>
                <a:lnTo>
                  <a:pt x="4216670" y="2875431"/>
                </a:lnTo>
                <a:close/>
                <a:moveTo>
                  <a:pt x="4637970" y="2873439"/>
                </a:moveTo>
                <a:cubicBezTo>
                  <a:pt x="4633737" y="2874040"/>
                  <a:pt x="4625170" y="2879576"/>
                  <a:pt x="4630107" y="2878874"/>
                </a:cubicBezTo>
                <a:cubicBezTo>
                  <a:pt x="4630809" y="2883812"/>
                  <a:pt x="4638571" y="2877672"/>
                  <a:pt x="4637970" y="2873439"/>
                </a:cubicBezTo>
                <a:close/>
                <a:moveTo>
                  <a:pt x="4623966" y="2871109"/>
                </a:moveTo>
                <a:cubicBezTo>
                  <a:pt x="4619734" y="2871710"/>
                  <a:pt x="4611873" y="2877146"/>
                  <a:pt x="4616104" y="2876545"/>
                </a:cubicBezTo>
                <a:cubicBezTo>
                  <a:pt x="4616704" y="2880778"/>
                  <a:pt x="4624568" y="2875343"/>
                  <a:pt x="4623966" y="2871109"/>
                </a:cubicBezTo>
                <a:close/>
                <a:moveTo>
                  <a:pt x="4744195" y="2848761"/>
                </a:moveTo>
                <a:lnTo>
                  <a:pt x="4784938" y="2850345"/>
                </a:lnTo>
                <a:lnTo>
                  <a:pt x="4789497" y="2851919"/>
                </a:lnTo>
                <a:lnTo>
                  <a:pt x="4794752" y="2854161"/>
                </a:lnTo>
                <a:lnTo>
                  <a:pt x="4774994" y="2854648"/>
                </a:lnTo>
                <a:lnTo>
                  <a:pt x="4756127" y="2854327"/>
                </a:lnTo>
                <a:lnTo>
                  <a:pt x="4747981" y="2850302"/>
                </a:lnTo>
                <a:close/>
                <a:moveTo>
                  <a:pt x="4501139" y="2814644"/>
                </a:moveTo>
                <a:lnTo>
                  <a:pt x="4500924" y="2816652"/>
                </a:lnTo>
                <a:cubicBezTo>
                  <a:pt x="4502141" y="2817738"/>
                  <a:pt x="4503443" y="2816277"/>
                  <a:pt x="4504662" y="2817362"/>
                </a:cubicBezTo>
                <a:cubicBezTo>
                  <a:pt x="4508027" y="2817414"/>
                  <a:pt x="4507814" y="2816485"/>
                  <a:pt x="4506430" y="2815621"/>
                </a:cubicBezTo>
                <a:lnTo>
                  <a:pt x="4505233" y="2815116"/>
                </a:lnTo>
                <a:close/>
                <a:moveTo>
                  <a:pt x="212014" y="2805509"/>
                </a:moveTo>
                <a:lnTo>
                  <a:pt x="213676" y="2805578"/>
                </a:lnTo>
                <a:cubicBezTo>
                  <a:pt x="215317" y="2805668"/>
                  <a:pt x="215919" y="2805737"/>
                  <a:pt x="215781" y="2805807"/>
                </a:cubicBezTo>
                <a:cubicBezTo>
                  <a:pt x="215506" y="2805946"/>
                  <a:pt x="212278" y="2806083"/>
                  <a:pt x="208523" y="2806372"/>
                </a:cubicBezTo>
                <a:close/>
                <a:moveTo>
                  <a:pt x="361572" y="2805159"/>
                </a:moveTo>
                <a:lnTo>
                  <a:pt x="348948" y="2807414"/>
                </a:lnTo>
                <a:lnTo>
                  <a:pt x="345581" y="2808351"/>
                </a:lnTo>
                <a:cubicBezTo>
                  <a:pt x="347338" y="2808230"/>
                  <a:pt x="350220" y="2807744"/>
                  <a:pt x="353530" y="2807059"/>
                </a:cubicBezTo>
                <a:close/>
                <a:moveTo>
                  <a:pt x="375799" y="2805129"/>
                </a:moveTo>
                <a:lnTo>
                  <a:pt x="375650" y="2805746"/>
                </a:lnTo>
                <a:cubicBezTo>
                  <a:pt x="375125" y="2806268"/>
                  <a:pt x="374383" y="2806255"/>
                  <a:pt x="373632" y="2805500"/>
                </a:cubicBezTo>
                <a:close/>
                <a:moveTo>
                  <a:pt x="413825" y="2800648"/>
                </a:moveTo>
                <a:lnTo>
                  <a:pt x="396233" y="2807261"/>
                </a:lnTo>
                <a:lnTo>
                  <a:pt x="407122" y="2805782"/>
                </a:lnTo>
                <a:cubicBezTo>
                  <a:pt x="412036" y="2804720"/>
                  <a:pt x="415530" y="2803356"/>
                  <a:pt x="416367" y="2801553"/>
                </a:cubicBezTo>
                <a:close/>
                <a:moveTo>
                  <a:pt x="3314845" y="2769833"/>
                </a:moveTo>
                <a:lnTo>
                  <a:pt x="3314943" y="2775368"/>
                </a:lnTo>
                <a:lnTo>
                  <a:pt x="3350934" y="2778323"/>
                </a:lnTo>
                <a:lnTo>
                  <a:pt x="3352564" y="2773381"/>
                </a:lnTo>
                <a:close/>
                <a:moveTo>
                  <a:pt x="3257682" y="2764480"/>
                </a:moveTo>
                <a:lnTo>
                  <a:pt x="3257665" y="2770664"/>
                </a:lnTo>
                <a:lnTo>
                  <a:pt x="3299283" y="2774082"/>
                </a:lnTo>
                <a:lnTo>
                  <a:pt x="3299380" y="2768378"/>
                </a:lnTo>
                <a:lnTo>
                  <a:pt x="3258374" y="2764520"/>
                </a:lnTo>
                <a:close/>
                <a:moveTo>
                  <a:pt x="4300267" y="2757837"/>
                </a:moveTo>
                <a:lnTo>
                  <a:pt x="4300039" y="2757981"/>
                </a:lnTo>
                <a:lnTo>
                  <a:pt x="4330920" y="2761494"/>
                </a:lnTo>
                <a:lnTo>
                  <a:pt x="4333811" y="2761922"/>
                </a:lnTo>
                <a:lnTo>
                  <a:pt x="4331736" y="2761423"/>
                </a:lnTo>
                <a:cubicBezTo>
                  <a:pt x="4321268" y="2759309"/>
                  <a:pt x="4307564" y="2757261"/>
                  <a:pt x="4300267" y="2757837"/>
                </a:cubicBezTo>
                <a:close/>
                <a:moveTo>
                  <a:pt x="1996095" y="2748840"/>
                </a:moveTo>
                <a:lnTo>
                  <a:pt x="1872921" y="2753020"/>
                </a:lnTo>
                <a:cubicBezTo>
                  <a:pt x="1852896" y="2752625"/>
                  <a:pt x="1822222" y="2748479"/>
                  <a:pt x="1793554" y="2750629"/>
                </a:cubicBezTo>
                <a:cubicBezTo>
                  <a:pt x="1783999" y="2751345"/>
                  <a:pt x="1774666" y="2752762"/>
                  <a:pt x="1766025" y="2755249"/>
                </a:cubicBezTo>
                <a:cubicBezTo>
                  <a:pt x="1727233" y="2760759"/>
                  <a:pt x="1828589" y="2754998"/>
                  <a:pt x="1846823" y="2756727"/>
                </a:cubicBezTo>
                <a:cubicBezTo>
                  <a:pt x="1851056" y="2756125"/>
                  <a:pt x="1864456" y="2754222"/>
                  <a:pt x="1872921" y="2753020"/>
                </a:cubicBezTo>
                <a:lnTo>
                  <a:pt x="1996146" y="2750421"/>
                </a:lnTo>
                <a:close/>
                <a:moveTo>
                  <a:pt x="364338" y="2722672"/>
                </a:moveTo>
                <a:lnTo>
                  <a:pt x="348511" y="2725586"/>
                </a:lnTo>
                <a:cubicBezTo>
                  <a:pt x="341440" y="2726861"/>
                  <a:pt x="334622" y="2727923"/>
                  <a:pt x="328602" y="2728436"/>
                </a:cubicBezTo>
                <a:lnTo>
                  <a:pt x="321813" y="2728698"/>
                </a:lnTo>
                <a:lnTo>
                  <a:pt x="318128" y="2730058"/>
                </a:lnTo>
                <a:lnTo>
                  <a:pt x="335783" y="2727997"/>
                </a:lnTo>
                <a:lnTo>
                  <a:pt x="357025" y="2725459"/>
                </a:lnTo>
                <a:close/>
                <a:moveTo>
                  <a:pt x="405511" y="2717493"/>
                </a:moveTo>
                <a:lnTo>
                  <a:pt x="395775" y="2717640"/>
                </a:lnTo>
                <a:lnTo>
                  <a:pt x="382055" y="2722007"/>
                </a:lnTo>
                <a:lnTo>
                  <a:pt x="383044" y="2722070"/>
                </a:lnTo>
                <a:cubicBezTo>
                  <a:pt x="388679" y="2722403"/>
                  <a:pt x="411178" y="2723453"/>
                  <a:pt x="410529" y="2718951"/>
                </a:cubicBezTo>
                <a:cubicBezTo>
                  <a:pt x="410697" y="2718061"/>
                  <a:pt x="408569" y="2717642"/>
                  <a:pt x="405511" y="2717493"/>
                </a:cubicBezTo>
                <a:close/>
                <a:moveTo>
                  <a:pt x="4793621" y="2700376"/>
                </a:moveTo>
                <a:cubicBezTo>
                  <a:pt x="4793968" y="2700529"/>
                  <a:pt x="4794894" y="2700935"/>
                  <a:pt x="4796746" y="2701748"/>
                </a:cubicBezTo>
                <a:cubicBezTo>
                  <a:pt x="4796746" y="2701748"/>
                  <a:pt x="4792579" y="2699918"/>
                  <a:pt x="4793621" y="2700376"/>
                </a:cubicBezTo>
                <a:close/>
                <a:moveTo>
                  <a:pt x="424736" y="2691001"/>
                </a:moveTo>
                <a:lnTo>
                  <a:pt x="424735" y="2691002"/>
                </a:lnTo>
                <a:lnTo>
                  <a:pt x="425585" y="2691779"/>
                </a:lnTo>
                <a:cubicBezTo>
                  <a:pt x="425777" y="2691954"/>
                  <a:pt x="425827" y="2692001"/>
                  <a:pt x="425623" y="2691813"/>
                </a:cubicBezTo>
                <a:close/>
                <a:moveTo>
                  <a:pt x="134668" y="2685837"/>
                </a:moveTo>
                <a:lnTo>
                  <a:pt x="126954" y="2688553"/>
                </a:lnTo>
                <a:lnTo>
                  <a:pt x="132944" y="2685966"/>
                </a:lnTo>
                <a:close/>
                <a:moveTo>
                  <a:pt x="3313090" y="2673685"/>
                </a:moveTo>
                <a:lnTo>
                  <a:pt x="3313238" y="2679521"/>
                </a:lnTo>
                <a:lnTo>
                  <a:pt x="3313257" y="2680607"/>
                </a:lnTo>
                <a:lnTo>
                  <a:pt x="3369791" y="2685543"/>
                </a:lnTo>
                <a:lnTo>
                  <a:pt x="3374108" y="2680561"/>
                </a:lnTo>
                <a:close/>
                <a:moveTo>
                  <a:pt x="4765798" y="2673331"/>
                </a:moveTo>
                <a:lnTo>
                  <a:pt x="4769043" y="2673948"/>
                </a:lnTo>
                <a:cubicBezTo>
                  <a:pt x="4765585" y="2673871"/>
                  <a:pt x="4762618" y="2673907"/>
                  <a:pt x="4762359" y="2673794"/>
                </a:cubicBezTo>
                <a:cubicBezTo>
                  <a:pt x="4762230" y="2673737"/>
                  <a:pt x="4762777" y="2673642"/>
                  <a:pt x="4764278" y="2673478"/>
                </a:cubicBezTo>
                <a:close/>
                <a:moveTo>
                  <a:pt x="284276" y="2670916"/>
                </a:moveTo>
                <a:cubicBezTo>
                  <a:pt x="284906" y="2671135"/>
                  <a:pt x="284954" y="2671682"/>
                  <a:pt x="283956" y="2672673"/>
                </a:cubicBezTo>
                <a:cubicBezTo>
                  <a:pt x="281438" y="2675178"/>
                  <a:pt x="275455" y="2674617"/>
                  <a:pt x="275455" y="2674617"/>
                </a:cubicBezTo>
                <a:cubicBezTo>
                  <a:pt x="275363" y="2673580"/>
                  <a:pt x="277097" y="2672491"/>
                  <a:pt x="279089" y="2671741"/>
                </a:cubicBezTo>
                <a:cubicBezTo>
                  <a:pt x="281081" y="2670993"/>
                  <a:pt x="283332" y="2670586"/>
                  <a:pt x="284276" y="2670916"/>
                </a:cubicBezTo>
                <a:close/>
                <a:moveTo>
                  <a:pt x="3258289" y="2668201"/>
                </a:moveTo>
                <a:lnTo>
                  <a:pt x="3258206" y="2676026"/>
                </a:lnTo>
                <a:lnTo>
                  <a:pt x="3275896" y="2677344"/>
                </a:lnTo>
                <a:lnTo>
                  <a:pt x="3301669" y="2679595"/>
                </a:lnTo>
                <a:lnTo>
                  <a:pt x="3301859" y="2672474"/>
                </a:lnTo>
                <a:lnTo>
                  <a:pt x="3263986" y="2668760"/>
                </a:lnTo>
                <a:lnTo>
                  <a:pt x="3264113" y="2671108"/>
                </a:lnTo>
                <a:cubicBezTo>
                  <a:pt x="3264223" y="2676732"/>
                  <a:pt x="3263693" y="2678426"/>
                  <a:pt x="3262094" y="2673355"/>
                </a:cubicBezTo>
                <a:lnTo>
                  <a:pt x="3260869" y="2668454"/>
                </a:lnTo>
                <a:close/>
                <a:moveTo>
                  <a:pt x="189809" y="2642465"/>
                </a:moveTo>
                <a:cubicBezTo>
                  <a:pt x="190653" y="2642002"/>
                  <a:pt x="191342" y="2642067"/>
                  <a:pt x="192093" y="2642823"/>
                </a:cubicBezTo>
                <a:cubicBezTo>
                  <a:pt x="190834" y="2644075"/>
                  <a:pt x="189607" y="2648299"/>
                  <a:pt x="186603" y="2645277"/>
                </a:cubicBezTo>
                <a:cubicBezTo>
                  <a:pt x="187968" y="2643920"/>
                  <a:pt x="188965" y="2642929"/>
                  <a:pt x="189809" y="2642465"/>
                </a:cubicBezTo>
                <a:close/>
                <a:moveTo>
                  <a:pt x="195298" y="2640012"/>
                </a:moveTo>
                <a:cubicBezTo>
                  <a:pt x="196143" y="2639548"/>
                  <a:pt x="196833" y="2639613"/>
                  <a:pt x="197585" y="2640369"/>
                </a:cubicBezTo>
                <a:cubicBezTo>
                  <a:pt x="196324" y="2641621"/>
                  <a:pt x="195097" y="2645844"/>
                  <a:pt x="192093" y="2642823"/>
                </a:cubicBezTo>
                <a:cubicBezTo>
                  <a:pt x="193458" y="2641466"/>
                  <a:pt x="194455" y="2640474"/>
                  <a:pt x="195298" y="2640012"/>
                </a:cubicBezTo>
                <a:close/>
                <a:moveTo>
                  <a:pt x="212627" y="2634929"/>
                </a:moveTo>
                <a:cubicBezTo>
                  <a:pt x="208849" y="2638685"/>
                  <a:pt x="203107" y="2640887"/>
                  <a:pt x="197585" y="2640369"/>
                </a:cubicBezTo>
                <a:cubicBezTo>
                  <a:pt x="200959" y="2638516"/>
                  <a:pt x="203276" y="2636963"/>
                  <a:pt x="205472" y="2635970"/>
                </a:cubicBezTo>
                <a:cubicBezTo>
                  <a:pt x="207666" y="2634977"/>
                  <a:pt x="209739" y="2634544"/>
                  <a:pt x="212627" y="2634929"/>
                </a:cubicBezTo>
                <a:close/>
                <a:moveTo>
                  <a:pt x="3347992" y="2634445"/>
                </a:moveTo>
                <a:lnTo>
                  <a:pt x="3347589" y="2635289"/>
                </a:lnTo>
                <a:cubicBezTo>
                  <a:pt x="3347068" y="2636374"/>
                  <a:pt x="3346652" y="2637243"/>
                  <a:pt x="3346652" y="2637243"/>
                </a:cubicBezTo>
                <a:close/>
                <a:moveTo>
                  <a:pt x="3376980" y="2632934"/>
                </a:moveTo>
                <a:cubicBezTo>
                  <a:pt x="3377682" y="2637873"/>
                  <a:pt x="3369819" y="2643310"/>
                  <a:pt x="3369217" y="2639076"/>
                </a:cubicBezTo>
                <a:cubicBezTo>
                  <a:pt x="3364987" y="2639677"/>
                  <a:pt x="3376980" y="2632934"/>
                  <a:pt x="3376980" y="2632934"/>
                </a:cubicBezTo>
                <a:close/>
                <a:moveTo>
                  <a:pt x="4743662" y="2632088"/>
                </a:moveTo>
                <a:lnTo>
                  <a:pt x="4743791" y="2632406"/>
                </a:lnTo>
                <a:lnTo>
                  <a:pt x="4752239" y="2633083"/>
                </a:lnTo>
                <a:lnTo>
                  <a:pt x="4750683" y="2632815"/>
                </a:lnTo>
                <a:close/>
                <a:moveTo>
                  <a:pt x="3349461" y="2631378"/>
                </a:moveTo>
                <a:cubicBezTo>
                  <a:pt x="3349305" y="2631704"/>
                  <a:pt x="3349019" y="2632302"/>
                  <a:pt x="3348564" y="2633252"/>
                </a:cubicBezTo>
                <a:lnTo>
                  <a:pt x="3347992" y="2634445"/>
                </a:lnTo>
                <a:lnTo>
                  <a:pt x="3349148" y="2632030"/>
                </a:lnTo>
                <a:cubicBezTo>
                  <a:pt x="3349565" y="2631161"/>
                  <a:pt x="3349773" y="2630727"/>
                  <a:pt x="3349461" y="2631378"/>
                </a:cubicBezTo>
                <a:close/>
                <a:moveTo>
                  <a:pt x="3340512" y="2629478"/>
                </a:moveTo>
                <a:cubicBezTo>
                  <a:pt x="3340812" y="2631594"/>
                  <a:pt x="3337940" y="2634161"/>
                  <a:pt x="3334387" y="2635747"/>
                </a:cubicBezTo>
                <a:lnTo>
                  <a:pt x="3330629" y="2636739"/>
                </a:lnTo>
                <a:lnTo>
                  <a:pt x="3326268" y="2636602"/>
                </a:lnTo>
                <a:lnTo>
                  <a:pt x="3324186" y="2636116"/>
                </a:lnTo>
                <a:cubicBezTo>
                  <a:pt x="3324186" y="2636116"/>
                  <a:pt x="3336281" y="2630079"/>
                  <a:pt x="3340512" y="2629478"/>
                </a:cubicBezTo>
                <a:close/>
                <a:moveTo>
                  <a:pt x="385343" y="2628689"/>
                </a:moveTo>
                <a:lnTo>
                  <a:pt x="366196" y="2636235"/>
                </a:lnTo>
                <a:lnTo>
                  <a:pt x="379227" y="2633647"/>
                </a:lnTo>
                <a:lnTo>
                  <a:pt x="384286" y="2632242"/>
                </a:lnTo>
                <a:lnTo>
                  <a:pt x="387411" y="2631070"/>
                </a:lnTo>
                <a:lnTo>
                  <a:pt x="388999" y="2629638"/>
                </a:lnTo>
                <a:close/>
                <a:moveTo>
                  <a:pt x="3300517" y="2626522"/>
                </a:moveTo>
                <a:cubicBezTo>
                  <a:pt x="3305350" y="2630154"/>
                  <a:pt x="3292551" y="2636291"/>
                  <a:pt x="3287717" y="2632660"/>
                </a:cubicBezTo>
                <a:close/>
                <a:moveTo>
                  <a:pt x="3277950" y="2624690"/>
                </a:moveTo>
                <a:cubicBezTo>
                  <a:pt x="3282884" y="2629027"/>
                  <a:pt x="3270084" y="2635164"/>
                  <a:pt x="3269484" y="2630931"/>
                </a:cubicBezTo>
                <a:close/>
                <a:moveTo>
                  <a:pt x="136556" y="2618174"/>
                </a:moveTo>
                <a:lnTo>
                  <a:pt x="132531" y="2620073"/>
                </a:lnTo>
                <a:lnTo>
                  <a:pt x="123913" y="2624934"/>
                </a:lnTo>
                <a:lnTo>
                  <a:pt x="103416" y="2626405"/>
                </a:lnTo>
                <a:lnTo>
                  <a:pt x="81903" y="2627050"/>
                </a:lnTo>
                <a:lnTo>
                  <a:pt x="87483" y="2624299"/>
                </a:lnTo>
                <a:lnTo>
                  <a:pt x="92347" y="2622318"/>
                </a:lnTo>
                <a:close/>
                <a:moveTo>
                  <a:pt x="433489" y="2614708"/>
                </a:moveTo>
                <a:lnTo>
                  <a:pt x="431501" y="2615092"/>
                </a:lnTo>
                <a:cubicBezTo>
                  <a:pt x="428562" y="2615915"/>
                  <a:pt x="424894" y="2617341"/>
                  <a:pt x="421153" y="2618932"/>
                </a:cubicBezTo>
                <a:lnTo>
                  <a:pt x="420832" y="2619074"/>
                </a:lnTo>
                <a:close/>
                <a:moveTo>
                  <a:pt x="3311455" y="2609016"/>
                </a:moveTo>
                <a:lnTo>
                  <a:pt x="3312023" y="2631476"/>
                </a:lnTo>
                <a:lnTo>
                  <a:pt x="3318751" y="2628250"/>
                </a:lnTo>
                <a:cubicBezTo>
                  <a:pt x="3321168" y="2630067"/>
                  <a:pt x="3319176" y="2632509"/>
                  <a:pt x="3315976" y="2634043"/>
                </a:cubicBezTo>
                <a:lnTo>
                  <a:pt x="3312091" y="2634176"/>
                </a:lnTo>
                <a:lnTo>
                  <a:pt x="3312141" y="2636158"/>
                </a:lnTo>
                <a:lnTo>
                  <a:pt x="3326268" y="2636602"/>
                </a:lnTo>
                <a:lnTo>
                  <a:pt x="3328861" y="2637206"/>
                </a:lnTo>
                <a:lnTo>
                  <a:pt x="3330629" y="2636739"/>
                </a:lnTo>
                <a:lnTo>
                  <a:pt x="3346652" y="2637243"/>
                </a:lnTo>
                <a:lnTo>
                  <a:pt x="3383778" y="2645999"/>
                </a:lnTo>
                <a:lnTo>
                  <a:pt x="3385196" y="2640069"/>
                </a:lnTo>
                <a:cubicBezTo>
                  <a:pt x="3388100" y="2634359"/>
                  <a:pt x="3385630" y="2626916"/>
                  <a:pt x="3387233" y="2622667"/>
                </a:cubicBezTo>
                <a:lnTo>
                  <a:pt x="3391222" y="2615352"/>
                </a:lnTo>
                <a:close/>
                <a:moveTo>
                  <a:pt x="3258964" y="2604847"/>
                </a:moveTo>
                <a:lnTo>
                  <a:pt x="3258913" y="2609640"/>
                </a:lnTo>
                <a:lnTo>
                  <a:pt x="3259203" y="2612841"/>
                </a:lnTo>
                <a:cubicBezTo>
                  <a:pt x="3259680" y="2617851"/>
                  <a:pt x="3260211" y="2623295"/>
                  <a:pt x="3260743" y="2628818"/>
                </a:cubicBezTo>
                <a:lnTo>
                  <a:pt x="3261253" y="2634556"/>
                </a:lnTo>
                <a:lnTo>
                  <a:pt x="3302835" y="2635864"/>
                </a:lnTo>
                <a:lnTo>
                  <a:pt x="3303136" y="2624543"/>
                </a:lnTo>
                <a:cubicBezTo>
                  <a:pt x="3303977" y="2623167"/>
                  <a:pt x="3304812" y="2618127"/>
                  <a:pt x="3305721" y="2612481"/>
                </a:cubicBezTo>
                <a:lnTo>
                  <a:pt x="3306467" y="2608620"/>
                </a:lnTo>
                <a:close/>
                <a:moveTo>
                  <a:pt x="1991622" y="2603478"/>
                </a:moveTo>
                <a:lnTo>
                  <a:pt x="1991114" y="2603492"/>
                </a:lnTo>
                <a:cubicBezTo>
                  <a:pt x="1939347" y="2605112"/>
                  <a:pt x="1890059" y="2607022"/>
                  <a:pt x="1841442" y="2609306"/>
                </a:cubicBezTo>
                <a:lnTo>
                  <a:pt x="1690814" y="2618039"/>
                </a:lnTo>
                <a:lnTo>
                  <a:pt x="1691104" y="2621339"/>
                </a:lnTo>
                <a:lnTo>
                  <a:pt x="1762390" y="2617196"/>
                </a:lnTo>
                <a:lnTo>
                  <a:pt x="1991889" y="2612712"/>
                </a:lnTo>
                <a:close/>
                <a:moveTo>
                  <a:pt x="263938" y="2599471"/>
                </a:moveTo>
                <a:lnTo>
                  <a:pt x="238386" y="2608319"/>
                </a:lnTo>
                <a:lnTo>
                  <a:pt x="219897" y="2616410"/>
                </a:lnTo>
                <a:lnTo>
                  <a:pt x="167011" y="2621840"/>
                </a:lnTo>
                <a:lnTo>
                  <a:pt x="158880" y="2622424"/>
                </a:lnTo>
                <a:lnTo>
                  <a:pt x="163586" y="2620245"/>
                </a:lnTo>
                <a:cubicBezTo>
                  <a:pt x="170722" y="2617031"/>
                  <a:pt x="174539" y="2615177"/>
                  <a:pt x="176071" y="2614187"/>
                </a:cubicBezTo>
                <a:lnTo>
                  <a:pt x="175563" y="2613823"/>
                </a:lnTo>
                <a:lnTo>
                  <a:pt x="201172" y="2610835"/>
                </a:lnTo>
                <a:cubicBezTo>
                  <a:pt x="218935" y="2607947"/>
                  <a:pt x="235970" y="2604394"/>
                  <a:pt x="252676" y="2600316"/>
                </a:cubicBezTo>
                <a:close/>
                <a:moveTo>
                  <a:pt x="321295" y="2596591"/>
                </a:moveTo>
                <a:cubicBezTo>
                  <a:pt x="319084" y="2596255"/>
                  <a:pt x="311472" y="2598752"/>
                  <a:pt x="311472" y="2598752"/>
                </a:cubicBezTo>
                <a:cubicBezTo>
                  <a:pt x="310108" y="2600108"/>
                  <a:pt x="311234" y="2601241"/>
                  <a:pt x="313357" y="2601384"/>
                </a:cubicBezTo>
                <a:lnTo>
                  <a:pt x="316461" y="2600864"/>
                </a:lnTo>
                <a:lnTo>
                  <a:pt x="317568" y="2600455"/>
                </a:lnTo>
                <a:lnTo>
                  <a:pt x="321226" y="2598068"/>
                </a:lnTo>
                <a:cubicBezTo>
                  <a:pt x="322171" y="2597128"/>
                  <a:pt x="322033" y="2596702"/>
                  <a:pt x="321295" y="2596591"/>
                </a:cubicBezTo>
                <a:close/>
                <a:moveTo>
                  <a:pt x="1990996" y="2581886"/>
                </a:moveTo>
                <a:lnTo>
                  <a:pt x="1883976" y="2587316"/>
                </a:lnTo>
                <a:cubicBezTo>
                  <a:pt x="1839942" y="2589725"/>
                  <a:pt x="1796528" y="2592293"/>
                  <a:pt x="1753437" y="2595086"/>
                </a:cubicBezTo>
                <a:lnTo>
                  <a:pt x="1683211" y="2600538"/>
                </a:lnTo>
                <a:lnTo>
                  <a:pt x="1683742" y="2602501"/>
                </a:lnTo>
                <a:lnTo>
                  <a:pt x="1685111" y="2603878"/>
                </a:lnTo>
                <a:lnTo>
                  <a:pt x="1763883" y="2599057"/>
                </a:lnTo>
                <a:cubicBezTo>
                  <a:pt x="1833369" y="2596345"/>
                  <a:pt x="1900788" y="2595574"/>
                  <a:pt x="1972851" y="2595510"/>
                </a:cubicBezTo>
                <a:lnTo>
                  <a:pt x="1991393" y="2595556"/>
                </a:lnTo>
                <a:close/>
                <a:moveTo>
                  <a:pt x="4830721" y="2559728"/>
                </a:moveTo>
                <a:lnTo>
                  <a:pt x="4832308" y="2559759"/>
                </a:lnTo>
                <a:lnTo>
                  <a:pt x="4837929" y="2561831"/>
                </a:lnTo>
                <a:close/>
                <a:moveTo>
                  <a:pt x="402968" y="2554478"/>
                </a:moveTo>
                <a:lnTo>
                  <a:pt x="402968" y="2554478"/>
                </a:lnTo>
                <a:lnTo>
                  <a:pt x="400243" y="2556719"/>
                </a:lnTo>
                <a:close/>
                <a:moveTo>
                  <a:pt x="4692796" y="2553542"/>
                </a:moveTo>
                <a:cubicBezTo>
                  <a:pt x="4693645" y="2553194"/>
                  <a:pt x="4695729" y="2553454"/>
                  <a:pt x="4697593" y="2554040"/>
                </a:cubicBezTo>
                <a:cubicBezTo>
                  <a:pt x="4699458" y="2554628"/>
                  <a:pt x="4701102" y="2555540"/>
                  <a:pt x="4701069" y="2556495"/>
                </a:cubicBezTo>
                <a:cubicBezTo>
                  <a:pt x="4701069" y="2556495"/>
                  <a:pt x="4695612" y="2557309"/>
                  <a:pt x="4693177" y="2555139"/>
                </a:cubicBezTo>
                <a:cubicBezTo>
                  <a:pt x="4692213" y="2554280"/>
                  <a:pt x="4692230" y="2553776"/>
                  <a:pt x="4692796" y="2553542"/>
                </a:cubicBezTo>
                <a:close/>
                <a:moveTo>
                  <a:pt x="351488" y="2553114"/>
                </a:moveTo>
                <a:lnTo>
                  <a:pt x="353758" y="2555245"/>
                </a:lnTo>
                <a:lnTo>
                  <a:pt x="354000" y="2555473"/>
                </a:lnTo>
                <a:cubicBezTo>
                  <a:pt x="354200" y="2555661"/>
                  <a:pt x="354253" y="2555711"/>
                  <a:pt x="354040" y="2555510"/>
                </a:cubicBezTo>
                <a:lnTo>
                  <a:pt x="353758" y="2555245"/>
                </a:lnTo>
                <a:lnTo>
                  <a:pt x="353083" y="2554611"/>
                </a:lnTo>
                <a:cubicBezTo>
                  <a:pt x="352339" y="2553913"/>
                  <a:pt x="351488" y="2553114"/>
                  <a:pt x="351488" y="2553114"/>
                </a:cubicBezTo>
                <a:close/>
                <a:moveTo>
                  <a:pt x="3260726" y="2550592"/>
                </a:moveTo>
                <a:lnTo>
                  <a:pt x="3260257" y="2558970"/>
                </a:lnTo>
                <a:lnTo>
                  <a:pt x="3286021" y="2560454"/>
                </a:lnTo>
                <a:lnTo>
                  <a:pt x="3400633" y="2571113"/>
                </a:lnTo>
                <a:lnTo>
                  <a:pt x="3400767" y="2567030"/>
                </a:lnTo>
                <a:cubicBezTo>
                  <a:pt x="3402069" y="2565569"/>
                  <a:pt x="3405890" y="2563733"/>
                  <a:pt x="3406190" y="2560944"/>
                </a:cubicBezTo>
                <a:lnTo>
                  <a:pt x="3406301" y="2560429"/>
                </a:lnTo>
                <a:lnTo>
                  <a:pt x="3339914" y="2556179"/>
                </a:lnTo>
                <a:close/>
                <a:moveTo>
                  <a:pt x="4728988" y="2545105"/>
                </a:moveTo>
                <a:lnTo>
                  <a:pt x="4736556" y="2550017"/>
                </a:lnTo>
                <a:lnTo>
                  <a:pt x="4741856" y="2550014"/>
                </a:lnTo>
                <a:lnTo>
                  <a:pt x="4746344" y="2550499"/>
                </a:lnTo>
                <a:lnTo>
                  <a:pt x="4746094" y="2550382"/>
                </a:lnTo>
                <a:cubicBezTo>
                  <a:pt x="4745495" y="2550091"/>
                  <a:pt x="4745155" y="2549918"/>
                  <a:pt x="4745155" y="2549918"/>
                </a:cubicBezTo>
                <a:close/>
                <a:moveTo>
                  <a:pt x="1710120" y="2541340"/>
                </a:moveTo>
                <a:cubicBezTo>
                  <a:pt x="1708336" y="2541459"/>
                  <a:pt x="1705967" y="2541728"/>
                  <a:pt x="1703367" y="2542097"/>
                </a:cubicBezTo>
                <a:cubicBezTo>
                  <a:pt x="1692963" y="2543576"/>
                  <a:pt x="1678831" y="2546663"/>
                  <a:pt x="1683364" y="2548178"/>
                </a:cubicBezTo>
                <a:cubicBezTo>
                  <a:pt x="1683364" y="2548178"/>
                  <a:pt x="1696764" y="2546274"/>
                  <a:pt x="1700997" y="2545673"/>
                </a:cubicBezTo>
                <a:cubicBezTo>
                  <a:pt x="1710720" y="2543212"/>
                  <a:pt x="1713913" y="2541949"/>
                  <a:pt x="1713375" y="2541485"/>
                </a:cubicBezTo>
                <a:cubicBezTo>
                  <a:pt x="1713106" y="2541254"/>
                  <a:pt x="1711905" y="2541222"/>
                  <a:pt x="1710120" y="2541340"/>
                </a:cubicBezTo>
                <a:close/>
                <a:moveTo>
                  <a:pt x="1757426" y="2538939"/>
                </a:moveTo>
                <a:cubicBezTo>
                  <a:pt x="1755773" y="2539039"/>
                  <a:pt x="1753472" y="2539299"/>
                  <a:pt x="1750871" y="2539668"/>
                </a:cubicBezTo>
                <a:cubicBezTo>
                  <a:pt x="1740468" y="2541145"/>
                  <a:pt x="1725277" y="2544383"/>
                  <a:pt x="1727695" y="2546199"/>
                </a:cubicBezTo>
                <a:lnTo>
                  <a:pt x="1745326" y="2543694"/>
                </a:lnTo>
                <a:cubicBezTo>
                  <a:pt x="1761500" y="2539777"/>
                  <a:pt x="1762384" y="2538640"/>
                  <a:pt x="1757426" y="2538939"/>
                </a:cubicBezTo>
                <a:close/>
                <a:moveTo>
                  <a:pt x="1795729" y="2535387"/>
                </a:moveTo>
                <a:cubicBezTo>
                  <a:pt x="1787879" y="2537110"/>
                  <a:pt x="1776257" y="2543620"/>
                  <a:pt x="1776257" y="2543620"/>
                </a:cubicBezTo>
                <a:cubicBezTo>
                  <a:pt x="1786728" y="2551488"/>
                  <a:pt x="1801752" y="2535679"/>
                  <a:pt x="1801752" y="2535679"/>
                </a:cubicBezTo>
                <a:cubicBezTo>
                  <a:pt x="1800544" y="2534771"/>
                  <a:pt x="1798346" y="2534814"/>
                  <a:pt x="1795729" y="2535387"/>
                </a:cubicBezTo>
                <a:close/>
                <a:moveTo>
                  <a:pt x="4690718" y="2533688"/>
                </a:moveTo>
                <a:lnTo>
                  <a:pt x="4689108" y="2535249"/>
                </a:lnTo>
                <a:cubicBezTo>
                  <a:pt x="4688467" y="2535871"/>
                  <a:pt x="4688146" y="2536181"/>
                  <a:pt x="4688627" y="2535716"/>
                </a:cubicBezTo>
                <a:close/>
                <a:moveTo>
                  <a:pt x="1989425" y="2527627"/>
                </a:moveTo>
                <a:lnTo>
                  <a:pt x="1984113" y="2527769"/>
                </a:lnTo>
                <a:cubicBezTo>
                  <a:pt x="1957211" y="2528351"/>
                  <a:pt x="1910139" y="2526536"/>
                  <a:pt x="1884964" y="2530011"/>
                </a:cubicBezTo>
                <a:cubicBezTo>
                  <a:pt x="1876574" y="2531169"/>
                  <a:pt x="1870617" y="2532915"/>
                  <a:pt x="1868649" y="2535534"/>
                </a:cubicBezTo>
                <a:cubicBezTo>
                  <a:pt x="1868649" y="2535534"/>
                  <a:pt x="1953680" y="2536410"/>
                  <a:pt x="1980378" y="2536937"/>
                </a:cubicBezTo>
                <a:lnTo>
                  <a:pt x="1989692" y="2536851"/>
                </a:lnTo>
                <a:close/>
                <a:moveTo>
                  <a:pt x="152820" y="2526213"/>
                </a:moveTo>
                <a:cubicBezTo>
                  <a:pt x="155574" y="2525855"/>
                  <a:pt x="159881" y="2526035"/>
                  <a:pt x="165893" y="2527364"/>
                </a:cubicBezTo>
                <a:cubicBezTo>
                  <a:pt x="154186" y="2531731"/>
                  <a:pt x="148039" y="2529503"/>
                  <a:pt x="149183" y="2527664"/>
                </a:cubicBezTo>
                <a:cubicBezTo>
                  <a:pt x="149563" y="2527050"/>
                  <a:pt x="150755" y="2526481"/>
                  <a:pt x="152820" y="2526213"/>
                </a:cubicBezTo>
                <a:close/>
                <a:moveTo>
                  <a:pt x="409822" y="2523493"/>
                </a:moveTo>
                <a:lnTo>
                  <a:pt x="395493" y="2527740"/>
                </a:lnTo>
                <a:lnTo>
                  <a:pt x="398756" y="2527374"/>
                </a:lnTo>
                <a:cubicBezTo>
                  <a:pt x="402411" y="2526648"/>
                  <a:pt x="406134" y="2525484"/>
                  <a:pt x="409987" y="2523536"/>
                </a:cubicBezTo>
                <a:lnTo>
                  <a:pt x="410888" y="2524972"/>
                </a:lnTo>
                <a:lnTo>
                  <a:pt x="411188" y="2525450"/>
                </a:lnTo>
                <a:cubicBezTo>
                  <a:pt x="411322" y="2525663"/>
                  <a:pt x="411233" y="2525522"/>
                  <a:pt x="411055" y="2525238"/>
                </a:cubicBezTo>
                <a:lnTo>
                  <a:pt x="410888" y="2524972"/>
                </a:lnTo>
                <a:lnTo>
                  <a:pt x="410388" y="2524174"/>
                </a:lnTo>
                <a:cubicBezTo>
                  <a:pt x="410165" y="2523819"/>
                  <a:pt x="409987" y="2523536"/>
                  <a:pt x="409987" y="2523536"/>
                </a:cubicBezTo>
                <a:close/>
                <a:moveTo>
                  <a:pt x="4777988" y="2522723"/>
                </a:moveTo>
                <a:cubicBezTo>
                  <a:pt x="4778784" y="2523106"/>
                  <a:pt x="4779749" y="2523965"/>
                  <a:pt x="4781068" y="2525140"/>
                </a:cubicBezTo>
                <a:cubicBezTo>
                  <a:pt x="4778465" y="2528061"/>
                  <a:pt x="4777127" y="2524250"/>
                  <a:pt x="4775910" y="2523165"/>
                </a:cubicBezTo>
                <a:cubicBezTo>
                  <a:pt x="4776562" y="2522435"/>
                  <a:pt x="4777190" y="2522341"/>
                  <a:pt x="4777988" y="2522723"/>
                </a:cubicBezTo>
                <a:close/>
                <a:moveTo>
                  <a:pt x="4772831" y="2520748"/>
                </a:moveTo>
                <a:cubicBezTo>
                  <a:pt x="4773627" y="2521131"/>
                  <a:pt x="4774591" y="2521990"/>
                  <a:pt x="4775910" y="2523165"/>
                </a:cubicBezTo>
                <a:cubicBezTo>
                  <a:pt x="4773308" y="2526086"/>
                  <a:pt x="4771971" y="2522275"/>
                  <a:pt x="4770753" y="2521191"/>
                </a:cubicBezTo>
                <a:cubicBezTo>
                  <a:pt x="4771404" y="2520460"/>
                  <a:pt x="4772034" y="2520366"/>
                  <a:pt x="4772831" y="2520748"/>
                </a:cubicBezTo>
                <a:close/>
                <a:moveTo>
                  <a:pt x="4615667" y="2519697"/>
                </a:moveTo>
                <a:lnTo>
                  <a:pt x="4632284" y="2522072"/>
                </a:lnTo>
                <a:lnTo>
                  <a:pt x="4625034" y="2519747"/>
                </a:lnTo>
                <a:close/>
                <a:moveTo>
                  <a:pt x="4643077" y="2519051"/>
                </a:moveTo>
                <a:lnTo>
                  <a:pt x="4636130" y="2519524"/>
                </a:lnTo>
                <a:lnTo>
                  <a:pt x="4633808" y="2519588"/>
                </a:lnTo>
                <a:lnTo>
                  <a:pt x="4638919" y="2521456"/>
                </a:lnTo>
                <a:lnTo>
                  <a:pt x="4644572" y="2523828"/>
                </a:lnTo>
                <a:lnTo>
                  <a:pt x="4652690" y="2524989"/>
                </a:lnTo>
                <a:lnTo>
                  <a:pt x="4670668" y="2527669"/>
                </a:lnTo>
                <a:lnTo>
                  <a:pt x="4659692" y="2524374"/>
                </a:lnTo>
                <a:close/>
                <a:moveTo>
                  <a:pt x="4756690" y="2516956"/>
                </a:moveTo>
                <a:cubicBezTo>
                  <a:pt x="4759316" y="2516458"/>
                  <a:pt x="4761239" y="2516752"/>
                  <a:pt x="4763302" y="2517553"/>
                </a:cubicBezTo>
                <a:cubicBezTo>
                  <a:pt x="4765364" y="2518353"/>
                  <a:pt x="4767566" y="2519660"/>
                  <a:pt x="4770753" y="2521191"/>
                </a:cubicBezTo>
                <a:cubicBezTo>
                  <a:pt x="4765715" y="2521942"/>
                  <a:pt x="4760341" y="2520210"/>
                  <a:pt x="4756690" y="2516956"/>
                </a:cubicBezTo>
                <a:close/>
                <a:moveTo>
                  <a:pt x="4553165" y="2509484"/>
                </a:moveTo>
                <a:lnTo>
                  <a:pt x="4562179" y="2512052"/>
                </a:lnTo>
                <a:lnTo>
                  <a:pt x="4562733" y="2512131"/>
                </a:lnTo>
                <a:lnTo>
                  <a:pt x="4555008" y="2509736"/>
                </a:lnTo>
                <a:close/>
                <a:moveTo>
                  <a:pt x="4825598" y="2497781"/>
                </a:moveTo>
                <a:lnTo>
                  <a:pt x="4866341" y="2499366"/>
                </a:lnTo>
                <a:lnTo>
                  <a:pt x="4870900" y="2500939"/>
                </a:lnTo>
                <a:lnTo>
                  <a:pt x="4876154" y="2503181"/>
                </a:lnTo>
                <a:lnTo>
                  <a:pt x="4856397" y="2503667"/>
                </a:lnTo>
                <a:lnTo>
                  <a:pt x="4837530" y="2503346"/>
                </a:lnTo>
                <a:lnTo>
                  <a:pt x="4829383" y="2499322"/>
                </a:lnTo>
                <a:close/>
                <a:moveTo>
                  <a:pt x="4655128" y="2487249"/>
                </a:moveTo>
                <a:cubicBezTo>
                  <a:pt x="4654457" y="2487389"/>
                  <a:pt x="4654353" y="2487787"/>
                  <a:pt x="4655266" y="2488601"/>
                </a:cubicBezTo>
                <a:lnTo>
                  <a:pt x="4658740" y="2490606"/>
                </a:lnTo>
                <a:lnTo>
                  <a:pt x="4659775" y="2490926"/>
                </a:lnTo>
                <a:lnTo>
                  <a:pt x="4662647" y="2491246"/>
                </a:lnTo>
                <a:cubicBezTo>
                  <a:pt x="4664587" y="2491011"/>
                  <a:pt x="4665563" y="2489915"/>
                  <a:pt x="4664244" y="2488739"/>
                </a:cubicBezTo>
                <a:cubicBezTo>
                  <a:pt x="4664244" y="2488739"/>
                  <a:pt x="4657139" y="2486830"/>
                  <a:pt x="4655128" y="2487249"/>
                </a:cubicBezTo>
                <a:close/>
                <a:moveTo>
                  <a:pt x="4707864" y="2487017"/>
                </a:moveTo>
                <a:lnTo>
                  <a:pt x="4718232" y="2487228"/>
                </a:lnTo>
                <a:cubicBezTo>
                  <a:pt x="4733755" y="2490129"/>
                  <a:pt x="4749552" y="2492534"/>
                  <a:pt x="4765984" y="2494290"/>
                </a:cubicBezTo>
                <a:lnTo>
                  <a:pt x="4789614" y="2495746"/>
                </a:lnTo>
                <a:lnTo>
                  <a:pt x="4789166" y="2496105"/>
                </a:lnTo>
                <a:cubicBezTo>
                  <a:pt x="4790621" y="2496938"/>
                  <a:pt x="4794213" y="2498446"/>
                  <a:pt x="4800917" y="2501035"/>
                </a:cubicBezTo>
                <a:lnTo>
                  <a:pt x="4805342" y="2502797"/>
                </a:lnTo>
                <a:lnTo>
                  <a:pt x="4797858" y="2502669"/>
                </a:lnTo>
                <a:lnTo>
                  <a:pt x="4749094" y="2500341"/>
                </a:lnTo>
                <a:lnTo>
                  <a:pt x="4731736" y="2493848"/>
                </a:lnTo>
                <a:close/>
                <a:moveTo>
                  <a:pt x="4582840" y="2464529"/>
                </a:moveTo>
                <a:lnTo>
                  <a:pt x="4582079" y="2464919"/>
                </a:lnTo>
                <a:lnTo>
                  <a:pt x="4582327" y="2465672"/>
                </a:lnTo>
                <a:cubicBezTo>
                  <a:pt x="4583544" y="2466757"/>
                  <a:pt x="4584846" y="2465296"/>
                  <a:pt x="4586064" y="2466382"/>
                </a:cubicBezTo>
                <a:lnTo>
                  <a:pt x="4586924" y="2466212"/>
                </a:lnTo>
                <a:lnTo>
                  <a:pt x="4586617" y="2465814"/>
                </a:lnTo>
                <a:close/>
                <a:moveTo>
                  <a:pt x="102640" y="2428698"/>
                </a:moveTo>
                <a:lnTo>
                  <a:pt x="104302" y="2428766"/>
                </a:lnTo>
                <a:cubicBezTo>
                  <a:pt x="105944" y="2428856"/>
                  <a:pt x="106544" y="2428927"/>
                  <a:pt x="106407" y="2428997"/>
                </a:cubicBezTo>
                <a:cubicBezTo>
                  <a:pt x="106132" y="2429135"/>
                  <a:pt x="102903" y="2429273"/>
                  <a:pt x="99149" y="2429561"/>
                </a:cubicBezTo>
                <a:close/>
                <a:moveTo>
                  <a:pt x="4707242" y="2380319"/>
                </a:moveTo>
                <a:cubicBezTo>
                  <a:pt x="4706200" y="2379862"/>
                  <a:pt x="4710367" y="2381690"/>
                  <a:pt x="4710367" y="2381690"/>
                </a:cubicBezTo>
                <a:cubicBezTo>
                  <a:pt x="4708515" y="2380878"/>
                  <a:pt x="4707589" y="2380472"/>
                  <a:pt x="4707242" y="2380319"/>
                </a:cubicBezTo>
                <a:close/>
                <a:moveTo>
                  <a:pt x="4883060" y="2370047"/>
                </a:moveTo>
                <a:cubicBezTo>
                  <a:pt x="4883148" y="2370665"/>
                  <a:pt x="4883033" y="2370805"/>
                  <a:pt x="4882747" y="2370571"/>
                </a:cubicBezTo>
                <a:lnTo>
                  <a:pt x="4882505" y="2370267"/>
                </a:lnTo>
                <a:close/>
                <a:moveTo>
                  <a:pt x="4875024" y="2349395"/>
                </a:moveTo>
                <a:cubicBezTo>
                  <a:pt x="4873982" y="2348938"/>
                  <a:pt x="4878149" y="2350767"/>
                  <a:pt x="4878149" y="2350767"/>
                </a:cubicBezTo>
                <a:cubicBezTo>
                  <a:pt x="4876297" y="2349954"/>
                  <a:pt x="4875370" y="2349548"/>
                  <a:pt x="4875024" y="2349395"/>
                </a:cubicBezTo>
                <a:close/>
                <a:moveTo>
                  <a:pt x="4847201" y="2322351"/>
                </a:moveTo>
                <a:lnTo>
                  <a:pt x="4850446" y="2322967"/>
                </a:lnTo>
                <a:cubicBezTo>
                  <a:pt x="4846987" y="2322891"/>
                  <a:pt x="4844021" y="2322927"/>
                  <a:pt x="4843762" y="2322814"/>
                </a:cubicBezTo>
                <a:cubicBezTo>
                  <a:pt x="4843632" y="2322756"/>
                  <a:pt x="4844179" y="2322662"/>
                  <a:pt x="4845681" y="2322497"/>
                </a:cubicBezTo>
                <a:close/>
                <a:moveTo>
                  <a:pt x="267252" y="2316527"/>
                </a:moveTo>
                <a:lnTo>
                  <a:pt x="267002" y="2316879"/>
                </a:lnTo>
                <a:cubicBezTo>
                  <a:pt x="266496" y="2317593"/>
                  <a:pt x="266180" y="2318038"/>
                  <a:pt x="266267" y="2317915"/>
                </a:cubicBezTo>
                <a:close/>
                <a:moveTo>
                  <a:pt x="1966360" y="2314076"/>
                </a:moveTo>
                <a:cubicBezTo>
                  <a:pt x="1962510" y="2313960"/>
                  <a:pt x="1955709" y="2315151"/>
                  <a:pt x="1945077" y="2318820"/>
                </a:cubicBezTo>
                <a:cubicBezTo>
                  <a:pt x="1890245" y="2317792"/>
                  <a:pt x="1831545" y="2318662"/>
                  <a:pt x="1770344" y="2320912"/>
                </a:cubicBezTo>
                <a:lnTo>
                  <a:pt x="1607026" y="2329834"/>
                </a:lnTo>
                <a:lnTo>
                  <a:pt x="1608150" y="2335105"/>
                </a:lnTo>
                <a:lnTo>
                  <a:pt x="1757526" y="2329447"/>
                </a:lnTo>
                <a:cubicBezTo>
                  <a:pt x="1819035" y="2326827"/>
                  <a:pt x="1880998" y="2323604"/>
                  <a:pt x="1945077" y="2318820"/>
                </a:cubicBezTo>
                <a:cubicBezTo>
                  <a:pt x="1962904" y="2326544"/>
                  <a:pt x="1977911" y="2314426"/>
                  <a:pt x="1966360" y="2314076"/>
                </a:cubicBezTo>
                <a:close/>
                <a:moveTo>
                  <a:pt x="25294" y="2309026"/>
                </a:moveTo>
                <a:lnTo>
                  <a:pt x="17580" y="2311742"/>
                </a:lnTo>
                <a:lnTo>
                  <a:pt x="23569" y="2309155"/>
                </a:lnTo>
                <a:close/>
                <a:moveTo>
                  <a:pt x="174902" y="2294104"/>
                </a:moveTo>
                <a:cubicBezTo>
                  <a:pt x="175532" y="2294324"/>
                  <a:pt x="175580" y="2294871"/>
                  <a:pt x="174582" y="2295863"/>
                </a:cubicBezTo>
                <a:cubicBezTo>
                  <a:pt x="172064" y="2298366"/>
                  <a:pt x="166080" y="2297805"/>
                  <a:pt x="166080" y="2297805"/>
                </a:cubicBezTo>
                <a:cubicBezTo>
                  <a:pt x="165989" y="2296769"/>
                  <a:pt x="167723" y="2295680"/>
                  <a:pt x="169715" y="2294931"/>
                </a:cubicBezTo>
                <a:cubicBezTo>
                  <a:pt x="171707" y="2294183"/>
                  <a:pt x="173958" y="2293775"/>
                  <a:pt x="174902" y="2294104"/>
                </a:cubicBezTo>
                <a:close/>
                <a:moveTo>
                  <a:pt x="4884033" y="2280658"/>
                </a:moveTo>
                <a:cubicBezTo>
                  <a:pt x="4870633" y="2282561"/>
                  <a:pt x="4857231" y="2284465"/>
                  <a:pt x="4843934" y="2282035"/>
                </a:cubicBezTo>
                <a:lnTo>
                  <a:pt x="4838455" y="2282488"/>
                </a:lnTo>
                <a:lnTo>
                  <a:pt x="4841757" y="2282754"/>
                </a:lnTo>
                <a:lnTo>
                  <a:pt x="4843934" y="2282035"/>
                </a:lnTo>
                <a:cubicBezTo>
                  <a:pt x="4852399" y="2280832"/>
                  <a:pt x="4866401" y="2283162"/>
                  <a:pt x="4884033" y="2280658"/>
                </a:cubicBezTo>
                <a:close/>
                <a:moveTo>
                  <a:pt x="80434" y="2265654"/>
                </a:moveTo>
                <a:cubicBezTo>
                  <a:pt x="81278" y="2265192"/>
                  <a:pt x="81968" y="2265256"/>
                  <a:pt x="82719" y="2266011"/>
                </a:cubicBezTo>
                <a:cubicBezTo>
                  <a:pt x="81460" y="2267264"/>
                  <a:pt x="80233" y="2271488"/>
                  <a:pt x="77229" y="2268466"/>
                </a:cubicBezTo>
                <a:cubicBezTo>
                  <a:pt x="78594" y="2267109"/>
                  <a:pt x="79591" y="2266117"/>
                  <a:pt x="80434" y="2265654"/>
                </a:cubicBezTo>
                <a:close/>
                <a:moveTo>
                  <a:pt x="85925" y="2263201"/>
                </a:moveTo>
                <a:cubicBezTo>
                  <a:pt x="86768" y="2262737"/>
                  <a:pt x="87459" y="2262802"/>
                  <a:pt x="88210" y="2263558"/>
                </a:cubicBezTo>
                <a:cubicBezTo>
                  <a:pt x="86950" y="2264810"/>
                  <a:pt x="85724" y="2269033"/>
                  <a:pt x="82719" y="2266011"/>
                </a:cubicBezTo>
                <a:cubicBezTo>
                  <a:pt x="84084" y="2264655"/>
                  <a:pt x="85081" y="2263664"/>
                  <a:pt x="85925" y="2263201"/>
                </a:cubicBezTo>
                <a:close/>
                <a:moveTo>
                  <a:pt x="103252" y="2258117"/>
                </a:moveTo>
                <a:cubicBezTo>
                  <a:pt x="99474" y="2261874"/>
                  <a:pt x="93733" y="2264076"/>
                  <a:pt x="88210" y="2263558"/>
                </a:cubicBezTo>
                <a:cubicBezTo>
                  <a:pt x="91585" y="2261705"/>
                  <a:pt x="93902" y="2260152"/>
                  <a:pt x="96097" y="2259159"/>
                </a:cubicBezTo>
                <a:cubicBezTo>
                  <a:pt x="98292" y="2258166"/>
                  <a:pt x="100365" y="2257732"/>
                  <a:pt x="103252" y="2258117"/>
                </a:cubicBezTo>
                <a:close/>
                <a:moveTo>
                  <a:pt x="4848691" y="2254727"/>
                </a:moveTo>
                <a:cubicBezTo>
                  <a:pt x="4849292" y="2258961"/>
                  <a:pt x="4840827" y="2260163"/>
                  <a:pt x="4840827" y="2260163"/>
                </a:cubicBezTo>
                <a:cubicBezTo>
                  <a:pt x="4836596" y="2260764"/>
                  <a:pt x="4848691" y="2254727"/>
                  <a:pt x="4848691" y="2254727"/>
                </a:cubicBezTo>
                <a:close/>
                <a:moveTo>
                  <a:pt x="4912123" y="2208747"/>
                </a:moveTo>
                <a:lnTo>
                  <a:pt x="4913710" y="2208779"/>
                </a:lnTo>
                <a:lnTo>
                  <a:pt x="4919332" y="2210851"/>
                </a:lnTo>
                <a:close/>
                <a:moveTo>
                  <a:pt x="4774198" y="2202563"/>
                </a:moveTo>
                <a:cubicBezTo>
                  <a:pt x="4775047" y="2202213"/>
                  <a:pt x="4777132" y="2202474"/>
                  <a:pt x="4778995" y="2203060"/>
                </a:cubicBezTo>
                <a:cubicBezTo>
                  <a:pt x="4780861" y="2203647"/>
                  <a:pt x="4782504" y="2204559"/>
                  <a:pt x="4782473" y="2205514"/>
                </a:cubicBezTo>
                <a:cubicBezTo>
                  <a:pt x="4782473" y="2205514"/>
                  <a:pt x="4777015" y="2206328"/>
                  <a:pt x="4774580" y="2204159"/>
                </a:cubicBezTo>
                <a:cubicBezTo>
                  <a:pt x="4773616" y="2203300"/>
                  <a:pt x="4773632" y="2202796"/>
                  <a:pt x="4774198" y="2202563"/>
                </a:cubicBezTo>
                <a:close/>
                <a:moveTo>
                  <a:pt x="4626003" y="2181419"/>
                </a:moveTo>
                <a:lnTo>
                  <a:pt x="4629480" y="2182899"/>
                </a:lnTo>
                <a:lnTo>
                  <a:pt x="4632454" y="2183483"/>
                </a:lnTo>
                <a:lnTo>
                  <a:pt x="4647834" y="2185860"/>
                </a:lnTo>
                <a:lnTo>
                  <a:pt x="4630867" y="2181796"/>
                </a:lnTo>
                <a:cubicBezTo>
                  <a:pt x="4627727" y="2181182"/>
                  <a:pt x="4625673" y="2180934"/>
                  <a:pt x="4626003" y="2181419"/>
                </a:cubicBezTo>
                <a:close/>
                <a:moveTo>
                  <a:pt x="4729194" y="2174199"/>
                </a:moveTo>
                <a:cubicBezTo>
                  <a:pt x="4730453" y="2174011"/>
                  <a:pt x="4732018" y="2174094"/>
                  <a:pt x="4733596" y="2174518"/>
                </a:cubicBezTo>
                <a:cubicBezTo>
                  <a:pt x="4735175" y="2174943"/>
                  <a:pt x="4736769" y="2175708"/>
                  <a:pt x="4738088" y="2176882"/>
                </a:cubicBezTo>
                <a:cubicBezTo>
                  <a:pt x="4734268" y="2178719"/>
                  <a:pt x="4732846" y="2177453"/>
                  <a:pt x="4729194" y="2174199"/>
                </a:cubicBezTo>
                <a:close/>
                <a:moveTo>
                  <a:pt x="4859390" y="2171743"/>
                </a:moveTo>
                <a:cubicBezTo>
                  <a:pt x="4860188" y="2172126"/>
                  <a:pt x="4861152" y="2172984"/>
                  <a:pt x="4862471" y="2174160"/>
                </a:cubicBezTo>
                <a:cubicBezTo>
                  <a:pt x="4859867" y="2177081"/>
                  <a:pt x="4858530" y="2173270"/>
                  <a:pt x="4857313" y="2172185"/>
                </a:cubicBezTo>
                <a:cubicBezTo>
                  <a:pt x="4857964" y="2171455"/>
                  <a:pt x="4858594" y="2171360"/>
                  <a:pt x="4859390" y="2171743"/>
                </a:cubicBezTo>
                <a:close/>
                <a:moveTo>
                  <a:pt x="4854234" y="2169768"/>
                </a:moveTo>
                <a:cubicBezTo>
                  <a:pt x="4855030" y="2170151"/>
                  <a:pt x="4855994" y="2171010"/>
                  <a:pt x="4857313" y="2172185"/>
                </a:cubicBezTo>
                <a:cubicBezTo>
                  <a:pt x="4854710" y="2175106"/>
                  <a:pt x="4853373" y="2171295"/>
                  <a:pt x="4852156" y="2170209"/>
                </a:cubicBezTo>
                <a:cubicBezTo>
                  <a:pt x="4852806" y="2169479"/>
                  <a:pt x="4853437" y="2169385"/>
                  <a:pt x="4854234" y="2169768"/>
                </a:cubicBezTo>
                <a:close/>
                <a:moveTo>
                  <a:pt x="4838091" y="2165976"/>
                </a:moveTo>
                <a:cubicBezTo>
                  <a:pt x="4840719" y="2165477"/>
                  <a:pt x="4842642" y="2165771"/>
                  <a:pt x="4844704" y="2166572"/>
                </a:cubicBezTo>
                <a:cubicBezTo>
                  <a:pt x="4846767" y="2167372"/>
                  <a:pt x="4848969" y="2168680"/>
                  <a:pt x="4852156" y="2170209"/>
                </a:cubicBezTo>
                <a:cubicBezTo>
                  <a:pt x="4847118" y="2170962"/>
                  <a:pt x="4841744" y="2169230"/>
                  <a:pt x="4838091" y="2165976"/>
                </a:cubicBezTo>
                <a:close/>
                <a:moveTo>
                  <a:pt x="4736531" y="2136269"/>
                </a:moveTo>
                <a:cubicBezTo>
                  <a:pt x="4735860" y="2136408"/>
                  <a:pt x="4735756" y="2136807"/>
                  <a:pt x="4736668" y="2137620"/>
                </a:cubicBezTo>
                <a:cubicBezTo>
                  <a:pt x="4741742" y="2142141"/>
                  <a:pt x="4748285" y="2140110"/>
                  <a:pt x="4745647" y="2137759"/>
                </a:cubicBezTo>
                <a:cubicBezTo>
                  <a:pt x="4745647" y="2137759"/>
                  <a:pt x="4738542" y="2135850"/>
                  <a:pt x="4736531" y="2136269"/>
                </a:cubicBezTo>
                <a:close/>
                <a:moveTo>
                  <a:pt x="4640883" y="2117668"/>
                </a:moveTo>
                <a:lnTo>
                  <a:pt x="4669188" y="2123737"/>
                </a:lnTo>
                <a:cubicBezTo>
                  <a:pt x="4665952" y="2123691"/>
                  <a:pt x="4658522" y="2122531"/>
                  <a:pt x="4652064" y="2121199"/>
                </a:cubicBezTo>
                <a:close/>
                <a:moveTo>
                  <a:pt x="4640771" y="2117633"/>
                </a:moveTo>
                <a:lnTo>
                  <a:pt x="4640883" y="2117668"/>
                </a:lnTo>
                <a:lnTo>
                  <a:pt x="4640770" y="2117644"/>
                </a:lnTo>
                <a:close/>
                <a:moveTo>
                  <a:pt x="4613576" y="2112454"/>
                </a:moveTo>
                <a:cubicBezTo>
                  <a:pt x="4613923" y="2112244"/>
                  <a:pt x="4617717" y="2112825"/>
                  <a:pt x="4626477" y="2114580"/>
                </a:cubicBezTo>
                <a:lnTo>
                  <a:pt x="4640770" y="2117644"/>
                </a:lnTo>
                <a:lnTo>
                  <a:pt x="4640686" y="2120178"/>
                </a:lnTo>
                <a:cubicBezTo>
                  <a:pt x="4625978" y="2116461"/>
                  <a:pt x="4612884" y="2112873"/>
                  <a:pt x="4613576" y="2112454"/>
                </a:cubicBezTo>
                <a:close/>
                <a:moveTo>
                  <a:pt x="438165" y="2074382"/>
                </a:moveTo>
                <a:cubicBezTo>
                  <a:pt x="442997" y="2078014"/>
                  <a:pt x="430903" y="2084051"/>
                  <a:pt x="430302" y="2079818"/>
                </a:cubicBezTo>
                <a:close/>
                <a:moveTo>
                  <a:pt x="4371505" y="2048032"/>
                </a:moveTo>
                <a:cubicBezTo>
                  <a:pt x="4373940" y="2050202"/>
                  <a:pt x="4369903" y="2052283"/>
                  <a:pt x="4368685" y="2051197"/>
                </a:cubicBezTo>
                <a:cubicBezTo>
                  <a:pt x="4368076" y="2050655"/>
                  <a:pt x="4368781" y="2049864"/>
                  <a:pt x="4369638" y="2049208"/>
                </a:cubicBezTo>
                <a:cubicBezTo>
                  <a:pt x="4370496" y="2048553"/>
                  <a:pt x="4371505" y="2048032"/>
                  <a:pt x="4371505" y="2048032"/>
                </a:cubicBezTo>
                <a:close/>
                <a:moveTo>
                  <a:pt x="4345603" y="2044825"/>
                </a:moveTo>
                <a:cubicBezTo>
                  <a:pt x="4350430" y="2045741"/>
                  <a:pt x="4355235" y="2047293"/>
                  <a:pt x="4359790" y="2048513"/>
                </a:cubicBezTo>
                <a:cubicBezTo>
                  <a:pt x="4350596" y="2048618"/>
                  <a:pt x="4340400" y="2047395"/>
                  <a:pt x="4331289" y="2044955"/>
                </a:cubicBezTo>
                <a:cubicBezTo>
                  <a:pt x="4335929" y="2043629"/>
                  <a:pt x="4340776" y="2043909"/>
                  <a:pt x="4345603" y="2044825"/>
                </a:cubicBezTo>
                <a:close/>
                <a:moveTo>
                  <a:pt x="4768415" y="2014774"/>
                </a:moveTo>
                <a:lnTo>
                  <a:pt x="4761719" y="2017319"/>
                </a:lnTo>
                <a:cubicBezTo>
                  <a:pt x="4761719" y="2017319"/>
                  <a:pt x="4763043" y="2016816"/>
                  <a:pt x="4764695" y="2016187"/>
                </a:cubicBezTo>
                <a:close/>
                <a:moveTo>
                  <a:pt x="4770647" y="2013925"/>
                </a:moveTo>
                <a:lnTo>
                  <a:pt x="4768415" y="2014774"/>
                </a:lnTo>
                <a:lnTo>
                  <a:pt x="4769656" y="2014302"/>
                </a:lnTo>
                <a:cubicBezTo>
                  <a:pt x="4770978" y="2013799"/>
                  <a:pt x="4771641" y="2013549"/>
                  <a:pt x="4770647" y="2013925"/>
                </a:cubicBezTo>
                <a:close/>
                <a:moveTo>
                  <a:pt x="1238314" y="2007588"/>
                </a:moveTo>
                <a:lnTo>
                  <a:pt x="1238087" y="2007631"/>
                </a:lnTo>
                <a:lnTo>
                  <a:pt x="1238148" y="2007630"/>
                </a:lnTo>
                <a:close/>
                <a:moveTo>
                  <a:pt x="1187817" y="2003465"/>
                </a:moveTo>
                <a:cubicBezTo>
                  <a:pt x="1170575" y="2003181"/>
                  <a:pt x="1133224" y="2010916"/>
                  <a:pt x="1130051" y="2011367"/>
                </a:cubicBezTo>
                <a:cubicBezTo>
                  <a:pt x="1022542" y="2024480"/>
                  <a:pt x="913676" y="2035626"/>
                  <a:pt x="805184" y="2049418"/>
                </a:cubicBezTo>
                <a:lnTo>
                  <a:pt x="757582" y="2056239"/>
                </a:lnTo>
                <a:lnTo>
                  <a:pt x="762553" y="2056170"/>
                </a:lnTo>
                <a:cubicBezTo>
                  <a:pt x="765554" y="2056238"/>
                  <a:pt x="767683" y="2056437"/>
                  <a:pt x="768059" y="2056815"/>
                </a:cubicBezTo>
                <a:cubicBezTo>
                  <a:pt x="769560" y="2058326"/>
                  <a:pt x="757037" y="2061262"/>
                  <a:pt x="755777" y="2062514"/>
                </a:cubicBezTo>
                <a:cubicBezTo>
                  <a:pt x="677924" y="2077823"/>
                  <a:pt x="600843" y="2086353"/>
                  <a:pt x="526487" y="2107699"/>
                </a:cubicBezTo>
                <a:lnTo>
                  <a:pt x="482365" y="2120519"/>
                </a:lnTo>
                <a:lnTo>
                  <a:pt x="509098" y="2114050"/>
                </a:lnTo>
                <a:cubicBezTo>
                  <a:pt x="542711" y="2106902"/>
                  <a:pt x="579068" y="2100073"/>
                  <a:pt x="619296" y="2093278"/>
                </a:cubicBezTo>
                <a:cubicBezTo>
                  <a:pt x="693458" y="2078425"/>
                  <a:pt x="785750" y="2069633"/>
                  <a:pt x="859807" y="2059113"/>
                </a:cubicBezTo>
                <a:cubicBezTo>
                  <a:pt x="916939" y="2050998"/>
                  <a:pt x="960066" y="2040553"/>
                  <a:pt x="1021428" y="2031836"/>
                </a:cubicBezTo>
                <a:cubicBezTo>
                  <a:pt x="1027952" y="2030909"/>
                  <a:pt x="1041649" y="2029503"/>
                  <a:pt x="1058649" y="2027763"/>
                </a:cubicBezTo>
                <a:lnTo>
                  <a:pt x="1084405" y="2025018"/>
                </a:lnTo>
                <a:lnTo>
                  <a:pt x="1104575" y="2022143"/>
                </a:lnTo>
                <a:lnTo>
                  <a:pt x="1189621" y="2009853"/>
                </a:lnTo>
                <a:lnTo>
                  <a:pt x="1196345" y="2006988"/>
                </a:lnTo>
                <a:cubicBezTo>
                  <a:pt x="1197077" y="2004545"/>
                  <a:pt x="1193564" y="2003559"/>
                  <a:pt x="1187817" y="2003465"/>
                </a:cubicBezTo>
                <a:close/>
                <a:moveTo>
                  <a:pt x="3869856" y="2001673"/>
                </a:moveTo>
                <a:lnTo>
                  <a:pt x="3999469" y="2018314"/>
                </a:lnTo>
                <a:lnTo>
                  <a:pt x="4011276" y="2019234"/>
                </a:lnTo>
                <a:cubicBezTo>
                  <a:pt x="4061602" y="2026080"/>
                  <a:pt x="4109291" y="2030576"/>
                  <a:pt x="4164642" y="2037095"/>
                </a:cubicBezTo>
                <a:cubicBezTo>
                  <a:pt x="4172318" y="2038695"/>
                  <a:pt x="4198182" y="2039903"/>
                  <a:pt x="4170982" y="2034883"/>
                </a:cubicBezTo>
                <a:cubicBezTo>
                  <a:pt x="4158266" y="2034035"/>
                  <a:pt x="4144118" y="2032347"/>
                  <a:pt x="4132285" y="2030101"/>
                </a:cubicBezTo>
                <a:cubicBezTo>
                  <a:pt x="4110460" y="2026813"/>
                  <a:pt x="4099263" y="2024262"/>
                  <a:pt x="4079740" y="2020841"/>
                </a:cubicBezTo>
                <a:cubicBezTo>
                  <a:pt x="4047719" y="2016330"/>
                  <a:pt x="4008637" y="2016882"/>
                  <a:pt x="3976399" y="2012615"/>
                </a:cubicBezTo>
                <a:cubicBezTo>
                  <a:pt x="3950586" y="2009922"/>
                  <a:pt x="3925452" y="2007180"/>
                  <a:pt x="3899663" y="2004510"/>
                </a:cubicBezTo>
                <a:close/>
                <a:moveTo>
                  <a:pt x="1298757" y="1988700"/>
                </a:moveTo>
                <a:cubicBezTo>
                  <a:pt x="1295626" y="1988328"/>
                  <a:pt x="1291757" y="1988459"/>
                  <a:pt x="1287426" y="1988956"/>
                </a:cubicBezTo>
                <a:cubicBezTo>
                  <a:pt x="1274433" y="1990447"/>
                  <a:pt x="1257279" y="1995237"/>
                  <a:pt x="1243374" y="1999654"/>
                </a:cubicBezTo>
                <a:lnTo>
                  <a:pt x="1232880" y="2003185"/>
                </a:lnTo>
                <a:lnTo>
                  <a:pt x="1241393" y="2001858"/>
                </a:lnTo>
                <a:cubicBezTo>
                  <a:pt x="1246479" y="2001307"/>
                  <a:pt x="1256603" y="2001101"/>
                  <a:pt x="1255443" y="2002887"/>
                </a:cubicBezTo>
                <a:lnTo>
                  <a:pt x="1253229" y="2003892"/>
                </a:lnTo>
                <a:lnTo>
                  <a:pt x="1267189" y="2000434"/>
                </a:lnTo>
                <a:lnTo>
                  <a:pt x="1271631" y="1999177"/>
                </a:lnTo>
                <a:lnTo>
                  <a:pt x="1272532" y="1998126"/>
                </a:lnTo>
                <a:lnTo>
                  <a:pt x="1273975" y="1998513"/>
                </a:lnTo>
                <a:lnTo>
                  <a:pt x="1293756" y="1992915"/>
                </a:lnTo>
                <a:cubicBezTo>
                  <a:pt x="1300846" y="1991064"/>
                  <a:pt x="1305494" y="1990224"/>
                  <a:pt x="1305669" y="1991459"/>
                </a:cubicBezTo>
                <a:cubicBezTo>
                  <a:pt x="1304285" y="1989946"/>
                  <a:pt x="1301890" y="1989072"/>
                  <a:pt x="1298757" y="1988700"/>
                </a:cubicBezTo>
                <a:close/>
                <a:moveTo>
                  <a:pt x="1400170" y="1983317"/>
                </a:moveTo>
                <a:cubicBezTo>
                  <a:pt x="1398692" y="1983217"/>
                  <a:pt x="1396535" y="1983247"/>
                  <a:pt x="1393908" y="1983387"/>
                </a:cubicBezTo>
                <a:cubicBezTo>
                  <a:pt x="1390405" y="1983572"/>
                  <a:pt x="1386069" y="1983952"/>
                  <a:pt x="1381399" y="1984480"/>
                </a:cubicBezTo>
                <a:cubicBezTo>
                  <a:pt x="1362722" y="1986593"/>
                  <a:pt x="1338714" y="1991083"/>
                  <a:pt x="1341433" y="1995016"/>
                </a:cubicBezTo>
                <a:cubicBezTo>
                  <a:pt x="1346369" y="1994315"/>
                  <a:pt x="1389393" y="1988203"/>
                  <a:pt x="1389393" y="1988203"/>
                </a:cubicBezTo>
                <a:cubicBezTo>
                  <a:pt x="1402912" y="1985068"/>
                  <a:pt x="1404602" y="1983613"/>
                  <a:pt x="1400170" y="1983317"/>
                </a:cubicBezTo>
                <a:close/>
                <a:moveTo>
                  <a:pt x="307872" y="1972688"/>
                </a:moveTo>
                <a:cubicBezTo>
                  <a:pt x="312705" y="1976320"/>
                  <a:pt x="300611" y="1982356"/>
                  <a:pt x="295777" y="1978725"/>
                </a:cubicBezTo>
                <a:close/>
                <a:moveTo>
                  <a:pt x="3643773" y="1946917"/>
                </a:moveTo>
                <a:cubicBezTo>
                  <a:pt x="3645237" y="1945846"/>
                  <a:pt x="3682220" y="1950398"/>
                  <a:pt x="3786213" y="1966105"/>
                </a:cubicBezTo>
                <a:cubicBezTo>
                  <a:pt x="3770312" y="1966731"/>
                  <a:pt x="3710859" y="1959091"/>
                  <a:pt x="3713239" y="1955508"/>
                </a:cubicBezTo>
                <a:lnTo>
                  <a:pt x="3714301" y="1960767"/>
                </a:lnTo>
                <a:lnTo>
                  <a:pt x="3703856" y="1959536"/>
                </a:lnTo>
                <a:lnTo>
                  <a:pt x="3687130" y="1956483"/>
                </a:lnTo>
                <a:cubicBezTo>
                  <a:pt x="3661556" y="1951687"/>
                  <a:pt x="3642674" y="1947720"/>
                  <a:pt x="3643773" y="1946917"/>
                </a:cubicBezTo>
                <a:close/>
                <a:moveTo>
                  <a:pt x="3252889" y="1915158"/>
                </a:moveTo>
                <a:lnTo>
                  <a:pt x="3253098" y="1933586"/>
                </a:lnTo>
                <a:lnTo>
                  <a:pt x="3263109" y="1934059"/>
                </a:lnTo>
                <a:lnTo>
                  <a:pt x="3263278" y="1916023"/>
                </a:lnTo>
                <a:close/>
                <a:moveTo>
                  <a:pt x="3132494" y="1905131"/>
                </a:moveTo>
                <a:lnTo>
                  <a:pt x="3133491" y="1928976"/>
                </a:lnTo>
                <a:lnTo>
                  <a:pt x="3133525" y="1929461"/>
                </a:lnTo>
                <a:lnTo>
                  <a:pt x="3147595" y="1929907"/>
                </a:lnTo>
                <a:lnTo>
                  <a:pt x="3173764" y="1930812"/>
                </a:lnTo>
                <a:lnTo>
                  <a:pt x="3173522" y="1926081"/>
                </a:lnTo>
                <a:lnTo>
                  <a:pt x="3172379" y="1908453"/>
                </a:lnTo>
                <a:close/>
                <a:moveTo>
                  <a:pt x="2731434" y="1881306"/>
                </a:moveTo>
                <a:lnTo>
                  <a:pt x="2733651" y="1904730"/>
                </a:lnTo>
                <a:lnTo>
                  <a:pt x="2735597" y="1904698"/>
                </a:lnTo>
                <a:lnTo>
                  <a:pt x="2734766" y="1881371"/>
                </a:lnTo>
                <a:close/>
                <a:moveTo>
                  <a:pt x="2300247" y="1877904"/>
                </a:moveTo>
                <a:lnTo>
                  <a:pt x="2299418" y="1877908"/>
                </a:lnTo>
                <a:lnTo>
                  <a:pt x="2300160" y="1882013"/>
                </a:lnTo>
                <a:lnTo>
                  <a:pt x="2302019" y="1913571"/>
                </a:lnTo>
                <a:lnTo>
                  <a:pt x="2302425" y="1913565"/>
                </a:lnTo>
                <a:lnTo>
                  <a:pt x="2300160" y="1882013"/>
                </a:lnTo>
                <a:close/>
                <a:moveTo>
                  <a:pt x="2445133" y="1877266"/>
                </a:moveTo>
                <a:lnTo>
                  <a:pt x="2438073" y="1877297"/>
                </a:lnTo>
                <a:lnTo>
                  <a:pt x="2440107" y="1912747"/>
                </a:lnTo>
                <a:lnTo>
                  <a:pt x="2447951" y="1912740"/>
                </a:lnTo>
                <a:close/>
                <a:moveTo>
                  <a:pt x="2465224" y="1877177"/>
                </a:moveTo>
                <a:lnTo>
                  <a:pt x="2456825" y="1877214"/>
                </a:lnTo>
                <a:lnTo>
                  <a:pt x="2457340" y="1885388"/>
                </a:lnTo>
                <a:lnTo>
                  <a:pt x="2458492" y="1912577"/>
                </a:lnTo>
                <a:lnTo>
                  <a:pt x="2468415" y="1912191"/>
                </a:lnTo>
                <a:lnTo>
                  <a:pt x="2466162" y="1886803"/>
                </a:lnTo>
                <a:close/>
                <a:moveTo>
                  <a:pt x="2517535" y="1877082"/>
                </a:moveTo>
                <a:lnTo>
                  <a:pt x="2517702" y="1883231"/>
                </a:lnTo>
                <a:cubicBezTo>
                  <a:pt x="2517815" y="1887424"/>
                  <a:pt x="2517948" y="1892386"/>
                  <a:pt x="2518094" y="1897835"/>
                </a:cubicBezTo>
                <a:lnTo>
                  <a:pt x="2518422" y="1910244"/>
                </a:lnTo>
                <a:lnTo>
                  <a:pt x="2526156" y="1909943"/>
                </a:lnTo>
                <a:lnTo>
                  <a:pt x="2526041" y="1907875"/>
                </a:lnTo>
                <a:cubicBezTo>
                  <a:pt x="2525397" y="1899520"/>
                  <a:pt x="2524570" y="1891883"/>
                  <a:pt x="2523464" y="1885627"/>
                </a:cubicBezTo>
                <a:lnTo>
                  <a:pt x="2521353" y="1877158"/>
                </a:lnTo>
                <a:close/>
                <a:moveTo>
                  <a:pt x="3729645" y="1862136"/>
                </a:moveTo>
                <a:lnTo>
                  <a:pt x="3857485" y="1878641"/>
                </a:lnTo>
                <a:cubicBezTo>
                  <a:pt x="4023418" y="1896366"/>
                  <a:pt x="4186228" y="1905628"/>
                  <a:pt x="4343979" y="1933424"/>
                </a:cubicBezTo>
                <a:cubicBezTo>
                  <a:pt x="4412680" y="1945978"/>
                  <a:pt x="4331881" y="1944500"/>
                  <a:pt x="4308713" y="1938434"/>
                </a:cubicBezTo>
                <a:cubicBezTo>
                  <a:pt x="4134282" y="1918586"/>
                  <a:pt x="3961666" y="1896320"/>
                  <a:pt x="3789289" y="1875731"/>
                </a:cubicBezTo>
                <a:lnTo>
                  <a:pt x="3730299" y="1869089"/>
                </a:lnTo>
                <a:lnTo>
                  <a:pt x="3734346" y="1868002"/>
                </a:lnTo>
                <a:cubicBezTo>
                  <a:pt x="3741879" y="1856656"/>
                  <a:pt x="3734346" y="1868002"/>
                  <a:pt x="3734346" y="1868002"/>
                </a:cubicBezTo>
                <a:close/>
                <a:moveTo>
                  <a:pt x="3717588" y="1860579"/>
                </a:moveTo>
                <a:lnTo>
                  <a:pt x="3726926" y="1861785"/>
                </a:lnTo>
                <a:lnTo>
                  <a:pt x="3720624" y="1864052"/>
                </a:lnTo>
                <a:close/>
                <a:moveTo>
                  <a:pt x="3626112" y="1843937"/>
                </a:moveTo>
                <a:cubicBezTo>
                  <a:pt x="3630344" y="1843337"/>
                  <a:pt x="3623083" y="1853006"/>
                  <a:pt x="3623083" y="1853006"/>
                </a:cubicBezTo>
                <a:cubicBezTo>
                  <a:pt x="3630409" y="1858982"/>
                  <a:pt x="3643806" y="1853570"/>
                  <a:pt x="3652130" y="1850196"/>
                </a:cubicBezTo>
                <a:lnTo>
                  <a:pt x="3656549" y="1848632"/>
                </a:lnTo>
                <a:lnTo>
                  <a:pt x="3659066" y="1849104"/>
                </a:lnTo>
                <a:lnTo>
                  <a:pt x="3661117" y="1852282"/>
                </a:lnTo>
                <a:cubicBezTo>
                  <a:pt x="3661442" y="1854574"/>
                  <a:pt x="3661768" y="1856867"/>
                  <a:pt x="3663884" y="1856567"/>
                </a:cubicBezTo>
                <a:lnTo>
                  <a:pt x="3670589" y="1851262"/>
                </a:lnTo>
                <a:lnTo>
                  <a:pt x="3677491" y="1852556"/>
                </a:lnTo>
                <a:lnTo>
                  <a:pt x="3681416" y="1853986"/>
                </a:lnTo>
                <a:cubicBezTo>
                  <a:pt x="3683783" y="1854820"/>
                  <a:pt x="3686049" y="1855577"/>
                  <a:pt x="3690582" y="1857093"/>
                </a:cubicBezTo>
                <a:lnTo>
                  <a:pt x="3714199" y="1860142"/>
                </a:lnTo>
                <a:lnTo>
                  <a:pt x="3717493" y="1863909"/>
                </a:lnTo>
                <a:cubicBezTo>
                  <a:pt x="3719134" y="1864353"/>
                  <a:pt x="3720624" y="1864052"/>
                  <a:pt x="3720624" y="1864052"/>
                </a:cubicBezTo>
                <a:lnTo>
                  <a:pt x="3728871" y="1868929"/>
                </a:lnTo>
                <a:lnTo>
                  <a:pt x="3605336" y="1855019"/>
                </a:lnTo>
                <a:lnTo>
                  <a:pt x="3565649" y="1845981"/>
                </a:lnTo>
                <a:lnTo>
                  <a:pt x="3576668" y="1847903"/>
                </a:lnTo>
                <a:cubicBezTo>
                  <a:pt x="3589209" y="1850080"/>
                  <a:pt x="3600618" y="1851878"/>
                  <a:pt x="3604849" y="1851277"/>
                </a:cubicBezTo>
                <a:cubicBezTo>
                  <a:pt x="3614019" y="1849975"/>
                  <a:pt x="3621880" y="1844539"/>
                  <a:pt x="3626112" y="1843937"/>
                </a:cubicBezTo>
                <a:close/>
                <a:moveTo>
                  <a:pt x="3251524" y="1831226"/>
                </a:moveTo>
                <a:lnTo>
                  <a:pt x="3252367" y="1869463"/>
                </a:lnTo>
                <a:lnTo>
                  <a:pt x="3252465" y="1877990"/>
                </a:lnTo>
                <a:lnTo>
                  <a:pt x="3263618" y="1879901"/>
                </a:lnTo>
                <a:lnTo>
                  <a:pt x="3263838" y="1856549"/>
                </a:lnTo>
                <a:lnTo>
                  <a:pt x="3263964" y="1833222"/>
                </a:lnTo>
                <a:close/>
                <a:moveTo>
                  <a:pt x="2453198" y="1819654"/>
                </a:moveTo>
                <a:lnTo>
                  <a:pt x="2453605" y="1826107"/>
                </a:lnTo>
                <a:lnTo>
                  <a:pt x="2460278" y="1826471"/>
                </a:lnTo>
                <a:lnTo>
                  <a:pt x="2459671" y="1820240"/>
                </a:lnTo>
                <a:close/>
                <a:moveTo>
                  <a:pt x="2434670" y="1817980"/>
                </a:moveTo>
                <a:lnTo>
                  <a:pt x="2435079" y="1825098"/>
                </a:lnTo>
                <a:lnTo>
                  <a:pt x="2440689" y="1825404"/>
                </a:lnTo>
                <a:lnTo>
                  <a:pt x="2440022" y="1818463"/>
                </a:lnTo>
                <a:close/>
                <a:moveTo>
                  <a:pt x="3128550" y="1810757"/>
                </a:moveTo>
                <a:lnTo>
                  <a:pt x="3130614" y="1860126"/>
                </a:lnTo>
                <a:lnTo>
                  <a:pt x="3169600" y="1865595"/>
                </a:lnTo>
                <a:lnTo>
                  <a:pt x="3166543" y="1818450"/>
                </a:lnTo>
                <a:lnTo>
                  <a:pt x="3165282" y="1818294"/>
                </a:lnTo>
                <a:lnTo>
                  <a:pt x="3166537" y="1818351"/>
                </a:lnTo>
                <a:lnTo>
                  <a:pt x="3166256" y="1814013"/>
                </a:lnTo>
                <a:close/>
                <a:moveTo>
                  <a:pt x="3424947" y="1805574"/>
                </a:moveTo>
                <a:cubicBezTo>
                  <a:pt x="3429780" y="1809207"/>
                  <a:pt x="3416980" y="1815343"/>
                  <a:pt x="3416379" y="1811110"/>
                </a:cubicBezTo>
                <a:close/>
                <a:moveTo>
                  <a:pt x="2292967" y="1802585"/>
                </a:moveTo>
                <a:lnTo>
                  <a:pt x="2293898" y="1817640"/>
                </a:lnTo>
                <a:lnTo>
                  <a:pt x="2300048" y="1818015"/>
                </a:lnTo>
                <a:lnTo>
                  <a:pt x="2299576" y="1803342"/>
                </a:lnTo>
                <a:close/>
                <a:moveTo>
                  <a:pt x="3378820" y="1801240"/>
                </a:moveTo>
                <a:cubicBezTo>
                  <a:pt x="3386111" y="1801914"/>
                  <a:pt x="3392961" y="1803281"/>
                  <a:pt x="3397544" y="1805148"/>
                </a:cubicBezTo>
                <a:lnTo>
                  <a:pt x="3376071" y="1807106"/>
                </a:lnTo>
                <a:lnTo>
                  <a:pt x="3372022" y="1806395"/>
                </a:lnTo>
                <a:lnTo>
                  <a:pt x="3357449" y="1801488"/>
                </a:lnTo>
                <a:cubicBezTo>
                  <a:pt x="3363797" y="1800585"/>
                  <a:pt x="3371529" y="1800566"/>
                  <a:pt x="3378820" y="1801240"/>
                </a:cubicBezTo>
                <a:close/>
                <a:moveTo>
                  <a:pt x="3338720" y="1800547"/>
                </a:moveTo>
                <a:lnTo>
                  <a:pt x="3357449" y="1801488"/>
                </a:lnTo>
                <a:lnTo>
                  <a:pt x="3351621" y="1802812"/>
                </a:lnTo>
                <a:close/>
                <a:moveTo>
                  <a:pt x="3328815" y="1797456"/>
                </a:moveTo>
                <a:lnTo>
                  <a:pt x="3333393" y="1799612"/>
                </a:lnTo>
                <a:lnTo>
                  <a:pt x="3323864" y="1797939"/>
                </a:lnTo>
                <a:close/>
                <a:moveTo>
                  <a:pt x="3313963" y="1795012"/>
                </a:moveTo>
                <a:lnTo>
                  <a:pt x="3315020" y="1796385"/>
                </a:lnTo>
                <a:lnTo>
                  <a:pt x="3310149" y="1795531"/>
                </a:lnTo>
                <a:close/>
                <a:moveTo>
                  <a:pt x="2000011" y="1794552"/>
                </a:moveTo>
                <a:lnTo>
                  <a:pt x="2000927" y="1802096"/>
                </a:lnTo>
                <a:lnTo>
                  <a:pt x="2001133" y="1803780"/>
                </a:lnTo>
                <a:lnTo>
                  <a:pt x="2005630" y="1803899"/>
                </a:lnTo>
                <a:lnTo>
                  <a:pt x="2004871" y="1794781"/>
                </a:lnTo>
                <a:close/>
                <a:moveTo>
                  <a:pt x="2722155" y="1783269"/>
                </a:moveTo>
                <a:lnTo>
                  <a:pt x="2726274" y="1826788"/>
                </a:lnTo>
                <a:lnTo>
                  <a:pt x="2732123" y="1827072"/>
                </a:lnTo>
                <a:lnTo>
                  <a:pt x="2729383" y="1783735"/>
                </a:lnTo>
                <a:close/>
                <a:moveTo>
                  <a:pt x="2505761" y="1777511"/>
                </a:moveTo>
                <a:cubicBezTo>
                  <a:pt x="2498293" y="1788272"/>
                  <a:pt x="2514657" y="1802688"/>
                  <a:pt x="2514657" y="1802688"/>
                </a:cubicBezTo>
                <a:cubicBezTo>
                  <a:pt x="2515520" y="1801447"/>
                  <a:pt x="2515394" y="1799252"/>
                  <a:pt x="2514723" y="1796659"/>
                </a:cubicBezTo>
                <a:cubicBezTo>
                  <a:pt x="2512704" y="1788879"/>
                  <a:pt x="2505761" y="1777511"/>
                  <a:pt x="2505761" y="1777511"/>
                </a:cubicBezTo>
                <a:close/>
                <a:moveTo>
                  <a:pt x="2292005" y="1766929"/>
                </a:moveTo>
                <a:cubicBezTo>
                  <a:pt x="2291191" y="1765147"/>
                  <a:pt x="2291198" y="1770355"/>
                  <a:pt x="2291605" y="1779077"/>
                </a:cubicBezTo>
                <a:lnTo>
                  <a:pt x="2292354" y="1792483"/>
                </a:lnTo>
                <a:lnTo>
                  <a:pt x="2297535" y="1792859"/>
                </a:lnTo>
                <a:lnTo>
                  <a:pt x="2293896" y="1775277"/>
                </a:lnTo>
                <a:cubicBezTo>
                  <a:pt x="2293025" y="1770457"/>
                  <a:pt x="2292412" y="1767820"/>
                  <a:pt x="2292005" y="1766929"/>
                </a:cubicBezTo>
                <a:close/>
                <a:moveTo>
                  <a:pt x="2501349" y="1729080"/>
                </a:moveTo>
                <a:lnTo>
                  <a:pt x="2504518" y="1746606"/>
                </a:lnTo>
                <a:cubicBezTo>
                  <a:pt x="2510551" y="1767957"/>
                  <a:pt x="2510620" y="1762334"/>
                  <a:pt x="2508751" y="1751994"/>
                </a:cubicBezTo>
                <a:cubicBezTo>
                  <a:pt x="2506881" y="1741654"/>
                  <a:pt x="2503073" y="1726597"/>
                  <a:pt x="2501349" y="1729080"/>
                </a:cubicBezTo>
                <a:close/>
                <a:moveTo>
                  <a:pt x="2428167" y="1694939"/>
                </a:moveTo>
                <a:lnTo>
                  <a:pt x="2424881" y="1695353"/>
                </a:lnTo>
                <a:lnTo>
                  <a:pt x="2431713" y="1766432"/>
                </a:lnTo>
                <a:lnTo>
                  <a:pt x="2433921" y="1804924"/>
                </a:lnTo>
                <a:lnTo>
                  <a:pt x="2438767" y="1805379"/>
                </a:lnTo>
                <a:close/>
                <a:moveTo>
                  <a:pt x="2445369" y="1686680"/>
                </a:moveTo>
                <a:lnTo>
                  <a:pt x="2443428" y="1687286"/>
                </a:lnTo>
                <a:lnTo>
                  <a:pt x="2442104" y="1688706"/>
                </a:lnTo>
                <a:lnTo>
                  <a:pt x="2449896" y="1767239"/>
                </a:lnTo>
                <a:lnTo>
                  <a:pt x="2452379" y="1806657"/>
                </a:lnTo>
                <a:lnTo>
                  <a:pt x="2458402" y="1807222"/>
                </a:lnTo>
                <a:lnTo>
                  <a:pt x="2453469" y="1756650"/>
                </a:lnTo>
                <a:close/>
                <a:moveTo>
                  <a:pt x="2499069" y="1684554"/>
                </a:moveTo>
                <a:cubicBezTo>
                  <a:pt x="2498512" y="1683725"/>
                  <a:pt x="2498033" y="1683709"/>
                  <a:pt x="2497698" y="1684856"/>
                </a:cubicBezTo>
                <a:cubicBezTo>
                  <a:pt x="2497698" y="1684856"/>
                  <a:pt x="2500106" y="1698175"/>
                  <a:pt x="2500867" y="1702381"/>
                </a:cubicBezTo>
                <a:cubicBezTo>
                  <a:pt x="2506520" y="1721630"/>
                  <a:pt x="2506399" y="1714956"/>
                  <a:pt x="2504529" y="1704615"/>
                </a:cubicBezTo>
                <a:cubicBezTo>
                  <a:pt x="2503127" y="1696860"/>
                  <a:pt x="2500741" y="1687043"/>
                  <a:pt x="2499069" y="1684554"/>
                </a:cubicBezTo>
                <a:close/>
                <a:moveTo>
                  <a:pt x="2085414" y="1678909"/>
                </a:moveTo>
                <a:lnTo>
                  <a:pt x="2085332" y="1679646"/>
                </a:lnTo>
                <a:cubicBezTo>
                  <a:pt x="2086805" y="1687796"/>
                  <a:pt x="2091846" y="1697654"/>
                  <a:pt x="2095043" y="1703319"/>
                </a:cubicBezTo>
                <a:lnTo>
                  <a:pt x="2096116" y="1705129"/>
                </a:lnTo>
                <a:close/>
                <a:moveTo>
                  <a:pt x="2713004" y="1600328"/>
                </a:moveTo>
                <a:lnTo>
                  <a:pt x="2707778" y="1601651"/>
                </a:lnTo>
                <a:lnTo>
                  <a:pt x="2719073" y="1750707"/>
                </a:lnTo>
                <a:lnTo>
                  <a:pt x="2720997" y="1771035"/>
                </a:lnTo>
                <a:lnTo>
                  <a:pt x="2728591" y="1771187"/>
                </a:lnTo>
                <a:lnTo>
                  <a:pt x="2728086" y="1763194"/>
                </a:lnTo>
                <a:close/>
                <a:moveTo>
                  <a:pt x="3037554" y="1322282"/>
                </a:moveTo>
                <a:cubicBezTo>
                  <a:pt x="3038441" y="1327188"/>
                  <a:pt x="3046174" y="1369952"/>
                  <a:pt x="3046174" y="1369952"/>
                </a:cubicBezTo>
                <a:cubicBezTo>
                  <a:pt x="3052650" y="1393756"/>
                  <a:pt x="3052409" y="1380406"/>
                  <a:pt x="3049591" y="1361822"/>
                </a:cubicBezTo>
                <a:cubicBezTo>
                  <a:pt x="3046775" y="1343238"/>
                  <a:pt x="3041382" y="1319417"/>
                  <a:pt x="3037554" y="1322282"/>
                </a:cubicBezTo>
                <a:close/>
                <a:moveTo>
                  <a:pt x="3021046" y="1219487"/>
                </a:moveTo>
                <a:lnTo>
                  <a:pt x="3021050" y="1219547"/>
                </a:lnTo>
                <a:lnTo>
                  <a:pt x="3021097" y="1219712"/>
                </a:lnTo>
                <a:close/>
                <a:moveTo>
                  <a:pt x="3025292" y="1214115"/>
                </a:moveTo>
                <a:lnTo>
                  <a:pt x="3026940" y="1222571"/>
                </a:lnTo>
                <a:cubicBezTo>
                  <a:pt x="3027682" y="1227633"/>
                  <a:pt x="3028271" y="1237742"/>
                  <a:pt x="3026442" y="1236651"/>
                </a:cubicBezTo>
                <a:lnTo>
                  <a:pt x="3025354" y="1234476"/>
                </a:lnTo>
                <a:lnTo>
                  <a:pt x="3029337" y="1248296"/>
                </a:lnTo>
                <a:lnTo>
                  <a:pt x="3030760" y="1252687"/>
                </a:lnTo>
                <a:lnTo>
                  <a:pt x="3031844" y="1253548"/>
                </a:lnTo>
                <a:lnTo>
                  <a:pt x="3031512" y="1255005"/>
                </a:lnTo>
                <a:lnTo>
                  <a:pt x="3037854" y="1274560"/>
                </a:lnTo>
                <a:cubicBezTo>
                  <a:pt x="3039971" y="1281575"/>
                  <a:pt x="3040985" y="1286188"/>
                  <a:pt x="3039759" y="1286409"/>
                </a:cubicBezTo>
                <a:cubicBezTo>
                  <a:pt x="3042677" y="1283529"/>
                  <a:pt x="3042891" y="1276704"/>
                  <a:pt x="3041570" y="1268085"/>
                </a:cubicBezTo>
                <a:cubicBezTo>
                  <a:pt x="3039590" y="1255158"/>
                  <a:pt x="3034156" y="1238197"/>
                  <a:pt x="3029217" y="1224468"/>
                </a:cubicBezTo>
                <a:close/>
                <a:moveTo>
                  <a:pt x="1928132" y="753846"/>
                </a:moveTo>
                <a:lnTo>
                  <a:pt x="1930961" y="763673"/>
                </a:lnTo>
                <a:lnTo>
                  <a:pt x="1931505" y="764295"/>
                </a:lnTo>
                <a:cubicBezTo>
                  <a:pt x="1932733" y="764073"/>
                  <a:pt x="1933196" y="763130"/>
                  <a:pt x="1933134" y="761851"/>
                </a:cubicBezTo>
                <a:cubicBezTo>
                  <a:pt x="1933042" y="759935"/>
                  <a:pt x="1931769" y="757263"/>
                  <a:pt x="1930126" y="755143"/>
                </a:cubicBezTo>
                <a:close/>
                <a:moveTo>
                  <a:pt x="1914793" y="709862"/>
                </a:moveTo>
                <a:lnTo>
                  <a:pt x="1918309" y="719718"/>
                </a:lnTo>
                <a:lnTo>
                  <a:pt x="1919884" y="725192"/>
                </a:lnTo>
                <a:lnTo>
                  <a:pt x="1919854" y="719199"/>
                </a:lnTo>
                <a:close/>
                <a:moveTo>
                  <a:pt x="2103508" y="642313"/>
                </a:moveTo>
                <a:cubicBezTo>
                  <a:pt x="2103057" y="642438"/>
                  <a:pt x="2103051" y="645103"/>
                  <a:pt x="2104028" y="652083"/>
                </a:cubicBezTo>
                <a:cubicBezTo>
                  <a:pt x="2104028" y="652083"/>
                  <a:pt x="2103966" y="654211"/>
                  <a:pt x="2104066" y="656490"/>
                </a:cubicBezTo>
                <a:lnTo>
                  <a:pt x="2104911" y="660924"/>
                </a:lnTo>
                <a:lnTo>
                  <a:pt x="2105278" y="661325"/>
                </a:lnTo>
                <a:lnTo>
                  <a:pt x="2107202" y="656689"/>
                </a:lnTo>
                <a:cubicBezTo>
                  <a:pt x="2106942" y="653140"/>
                  <a:pt x="2105969" y="648590"/>
                  <a:pt x="2105050" y="645568"/>
                </a:cubicBezTo>
                <a:cubicBezTo>
                  <a:pt x="2104437" y="643554"/>
                  <a:pt x="2103847" y="642220"/>
                  <a:pt x="2103508" y="642313"/>
                </a:cubicBezTo>
                <a:close/>
                <a:moveTo>
                  <a:pt x="2032823" y="632628"/>
                </a:moveTo>
                <a:lnTo>
                  <a:pt x="2033079" y="633985"/>
                </a:lnTo>
                <a:lnTo>
                  <a:pt x="2035354" y="641133"/>
                </a:lnTo>
                <a:lnTo>
                  <a:pt x="2035327" y="640280"/>
                </a:lnTo>
                <a:close/>
                <a:moveTo>
                  <a:pt x="2104469" y="620156"/>
                </a:moveTo>
                <a:lnTo>
                  <a:pt x="2105840" y="623669"/>
                </a:lnTo>
                <a:lnTo>
                  <a:pt x="2106358" y="626692"/>
                </a:lnTo>
                <a:lnTo>
                  <a:pt x="2109622" y="625960"/>
                </a:lnTo>
                <a:lnTo>
                  <a:pt x="2110694" y="628640"/>
                </a:lnTo>
                <a:lnTo>
                  <a:pt x="2109799" y="625718"/>
                </a:lnTo>
                <a:lnTo>
                  <a:pt x="2109622" y="625960"/>
                </a:lnTo>
                <a:close/>
                <a:moveTo>
                  <a:pt x="2095006" y="589284"/>
                </a:moveTo>
                <a:cubicBezTo>
                  <a:pt x="2094684" y="595054"/>
                  <a:pt x="2096201" y="599504"/>
                  <a:pt x="2098394" y="604584"/>
                </a:cubicBezTo>
                <a:lnTo>
                  <a:pt x="2104048" y="619075"/>
                </a:lnTo>
                <a:lnTo>
                  <a:pt x="2107927" y="619598"/>
                </a:lnTo>
                <a:lnTo>
                  <a:pt x="2107124" y="616975"/>
                </a:lnTo>
                <a:cubicBezTo>
                  <a:pt x="2103136" y="606822"/>
                  <a:pt x="2098765" y="597404"/>
                  <a:pt x="2095006" y="589284"/>
                </a:cubicBezTo>
                <a:close/>
                <a:moveTo>
                  <a:pt x="2088939" y="571487"/>
                </a:moveTo>
                <a:cubicBezTo>
                  <a:pt x="2089095" y="568717"/>
                  <a:pt x="2085790" y="574863"/>
                  <a:pt x="2085790" y="574863"/>
                </a:cubicBezTo>
                <a:cubicBezTo>
                  <a:pt x="2086440" y="575468"/>
                  <a:pt x="2087551" y="574928"/>
                  <a:pt x="2088339" y="574083"/>
                </a:cubicBezTo>
                <a:cubicBezTo>
                  <a:pt x="2089126" y="573240"/>
                  <a:pt x="2089589" y="572093"/>
                  <a:pt x="2088939" y="571487"/>
                </a:cubicBezTo>
                <a:close/>
                <a:moveTo>
                  <a:pt x="2055346" y="518962"/>
                </a:moveTo>
                <a:cubicBezTo>
                  <a:pt x="2055003" y="519207"/>
                  <a:pt x="2054845" y="520083"/>
                  <a:pt x="2055042" y="521906"/>
                </a:cubicBezTo>
                <a:cubicBezTo>
                  <a:pt x="2056341" y="523117"/>
                  <a:pt x="2054887" y="524676"/>
                  <a:pt x="2056187" y="525888"/>
                </a:cubicBezTo>
                <a:cubicBezTo>
                  <a:pt x="2057903" y="526759"/>
                  <a:pt x="2058624" y="526339"/>
                  <a:pt x="2058756" y="525369"/>
                </a:cubicBezTo>
                <a:cubicBezTo>
                  <a:pt x="2058855" y="524642"/>
                  <a:pt x="2058624" y="523607"/>
                  <a:pt x="2058232" y="522577"/>
                </a:cubicBezTo>
                <a:cubicBezTo>
                  <a:pt x="2057841" y="521546"/>
                  <a:pt x="2057290" y="520520"/>
                  <a:pt x="2056752" y="519813"/>
                </a:cubicBezTo>
                <a:cubicBezTo>
                  <a:pt x="2056214" y="519106"/>
                  <a:pt x="2055688" y="518718"/>
                  <a:pt x="2055346" y="518962"/>
                </a:cubicBezTo>
                <a:close/>
                <a:moveTo>
                  <a:pt x="1818692" y="509299"/>
                </a:moveTo>
                <a:lnTo>
                  <a:pt x="1819145" y="511450"/>
                </a:lnTo>
                <a:lnTo>
                  <a:pt x="1818523" y="511325"/>
                </a:lnTo>
                <a:cubicBezTo>
                  <a:pt x="1817981" y="510820"/>
                  <a:pt x="1817966" y="510078"/>
                  <a:pt x="1818692" y="509299"/>
                </a:cubicBezTo>
                <a:close/>
                <a:moveTo>
                  <a:pt x="1864805" y="495008"/>
                </a:moveTo>
                <a:cubicBezTo>
                  <a:pt x="1866181" y="494835"/>
                  <a:pt x="1866830" y="495440"/>
                  <a:pt x="1867136" y="496089"/>
                </a:cubicBezTo>
                <a:cubicBezTo>
                  <a:pt x="1867440" y="496739"/>
                  <a:pt x="1867402" y="497431"/>
                  <a:pt x="1867402" y="497431"/>
                </a:cubicBezTo>
                <a:cubicBezTo>
                  <a:pt x="1864651" y="497777"/>
                  <a:pt x="1864805" y="495008"/>
                  <a:pt x="1864805" y="495008"/>
                </a:cubicBezTo>
                <a:close/>
                <a:moveTo>
                  <a:pt x="1862145" y="489614"/>
                </a:moveTo>
                <a:lnTo>
                  <a:pt x="1865030" y="490783"/>
                </a:lnTo>
                <a:lnTo>
                  <a:pt x="1865273" y="491605"/>
                </a:lnTo>
                <a:lnTo>
                  <a:pt x="1865543" y="491286"/>
                </a:lnTo>
                <a:lnTo>
                  <a:pt x="1864805" y="495008"/>
                </a:lnTo>
                <a:cubicBezTo>
                  <a:pt x="1861991" y="492383"/>
                  <a:pt x="1860692" y="491172"/>
                  <a:pt x="1862145" y="489614"/>
                </a:cubicBezTo>
                <a:close/>
                <a:moveTo>
                  <a:pt x="1931481" y="479912"/>
                </a:moveTo>
                <a:cubicBezTo>
                  <a:pt x="1934804" y="480407"/>
                  <a:pt x="1935956" y="481002"/>
                  <a:pt x="1935977" y="481677"/>
                </a:cubicBezTo>
                <a:cubicBezTo>
                  <a:pt x="1936000" y="482352"/>
                  <a:pt x="1934893" y="483107"/>
                  <a:pt x="1933701" y="483919"/>
                </a:cubicBezTo>
                <a:cubicBezTo>
                  <a:pt x="1932504" y="481761"/>
                  <a:pt x="1931481" y="479912"/>
                  <a:pt x="1931481" y="479912"/>
                </a:cubicBezTo>
                <a:close/>
                <a:moveTo>
                  <a:pt x="2070062" y="477641"/>
                </a:moveTo>
                <a:lnTo>
                  <a:pt x="2068518" y="479415"/>
                </a:lnTo>
                <a:lnTo>
                  <a:pt x="2067799" y="480241"/>
                </a:lnTo>
                <a:cubicBezTo>
                  <a:pt x="2067619" y="480447"/>
                  <a:pt x="2067571" y="480502"/>
                  <a:pt x="2067764" y="480282"/>
                </a:cubicBezTo>
                <a:lnTo>
                  <a:pt x="2068518" y="479415"/>
                </a:lnTo>
                <a:lnTo>
                  <a:pt x="2068626" y="479292"/>
                </a:lnTo>
                <a:cubicBezTo>
                  <a:pt x="2069296" y="478520"/>
                  <a:pt x="2070062" y="477641"/>
                  <a:pt x="2070062" y="477641"/>
                </a:cubicBezTo>
                <a:close/>
                <a:moveTo>
                  <a:pt x="2879703" y="468566"/>
                </a:moveTo>
                <a:lnTo>
                  <a:pt x="2887177" y="495036"/>
                </a:lnTo>
                <a:cubicBezTo>
                  <a:pt x="2895589" y="528354"/>
                  <a:pt x="2903785" y="564428"/>
                  <a:pt x="2912094" y="604371"/>
                </a:cubicBezTo>
                <a:cubicBezTo>
                  <a:pt x="2929738" y="677919"/>
                  <a:pt x="2942008" y="769813"/>
                  <a:pt x="2955316" y="843420"/>
                </a:cubicBezTo>
                <a:cubicBezTo>
                  <a:pt x="2965584" y="900204"/>
                  <a:pt x="2977650" y="942906"/>
                  <a:pt x="2988677" y="1003896"/>
                </a:cubicBezTo>
                <a:cubicBezTo>
                  <a:pt x="2989850" y="1010380"/>
                  <a:pt x="2991772" y="1024013"/>
                  <a:pt x="2994152" y="1040936"/>
                </a:cubicBezTo>
                <a:lnTo>
                  <a:pt x="2997867" y="1066570"/>
                </a:lnTo>
                <a:lnTo>
                  <a:pt x="3001504" y="1086617"/>
                </a:lnTo>
                <a:lnTo>
                  <a:pt x="3016995" y="1171138"/>
                </a:lnTo>
                <a:lnTo>
                  <a:pt x="3020113" y="1177750"/>
                </a:lnTo>
                <a:cubicBezTo>
                  <a:pt x="3029988" y="1180308"/>
                  <a:pt x="3013993" y="1115873"/>
                  <a:pt x="3013233" y="1111668"/>
                </a:cubicBezTo>
                <a:cubicBezTo>
                  <a:pt x="2996070" y="1004731"/>
                  <a:pt x="2980821" y="896364"/>
                  <a:pt x="2962943" y="788471"/>
                </a:cubicBezTo>
                <a:lnTo>
                  <a:pt x="2954329" y="741159"/>
                </a:lnTo>
                <a:lnTo>
                  <a:pt x="2954585" y="746124"/>
                </a:lnTo>
                <a:cubicBezTo>
                  <a:pt x="2954631" y="749126"/>
                  <a:pt x="2954512" y="751261"/>
                  <a:pt x="2954148" y="751650"/>
                </a:cubicBezTo>
                <a:cubicBezTo>
                  <a:pt x="2952695" y="753208"/>
                  <a:pt x="2949288" y="740804"/>
                  <a:pt x="2947990" y="739593"/>
                </a:cubicBezTo>
                <a:cubicBezTo>
                  <a:pt x="2929752" y="662373"/>
                  <a:pt x="2918318" y="585669"/>
                  <a:pt x="2894180" y="512171"/>
                </a:cubicBezTo>
                <a:close/>
                <a:moveTo>
                  <a:pt x="1879585" y="453231"/>
                </a:moveTo>
                <a:cubicBezTo>
                  <a:pt x="1880634" y="454005"/>
                  <a:pt x="1882148" y="456342"/>
                  <a:pt x="1883840" y="459409"/>
                </a:cubicBezTo>
                <a:lnTo>
                  <a:pt x="1886488" y="464805"/>
                </a:lnTo>
                <a:lnTo>
                  <a:pt x="1887193" y="471336"/>
                </a:lnTo>
                <a:lnTo>
                  <a:pt x="1888278" y="480022"/>
                </a:lnTo>
                <a:lnTo>
                  <a:pt x="1886780" y="477143"/>
                </a:lnTo>
                <a:cubicBezTo>
                  <a:pt x="1883110" y="469957"/>
                  <a:pt x="1879290" y="461902"/>
                  <a:pt x="1878114" y="456436"/>
                </a:cubicBezTo>
                <a:cubicBezTo>
                  <a:pt x="1877951" y="453248"/>
                  <a:pt x="1878536" y="452457"/>
                  <a:pt x="1879585" y="453231"/>
                </a:cubicBezTo>
                <a:close/>
                <a:moveTo>
                  <a:pt x="2307451" y="432518"/>
                </a:moveTo>
                <a:lnTo>
                  <a:pt x="2306707" y="433396"/>
                </a:lnTo>
                <a:cubicBezTo>
                  <a:pt x="2306538" y="433596"/>
                  <a:pt x="2306493" y="433647"/>
                  <a:pt x="2306673" y="433436"/>
                </a:cubicBezTo>
                <a:lnTo>
                  <a:pt x="2307451" y="432519"/>
                </a:lnTo>
                <a:close/>
                <a:moveTo>
                  <a:pt x="1890178" y="431616"/>
                </a:moveTo>
                <a:cubicBezTo>
                  <a:pt x="1890624" y="431683"/>
                  <a:pt x="1891113" y="432246"/>
                  <a:pt x="1891626" y="433196"/>
                </a:cubicBezTo>
                <a:cubicBezTo>
                  <a:pt x="1892138" y="434144"/>
                  <a:pt x="1892677" y="435480"/>
                  <a:pt x="1893225" y="437091"/>
                </a:cubicBezTo>
                <a:cubicBezTo>
                  <a:pt x="1894868" y="441922"/>
                  <a:pt x="1896597" y="449234"/>
                  <a:pt x="1897998" y="456038"/>
                </a:cubicBezTo>
                <a:cubicBezTo>
                  <a:pt x="1899397" y="462842"/>
                  <a:pt x="1900466" y="469141"/>
                  <a:pt x="1900788" y="471946"/>
                </a:cubicBezTo>
                <a:lnTo>
                  <a:pt x="1900895" y="472587"/>
                </a:lnTo>
                <a:lnTo>
                  <a:pt x="1888690" y="442993"/>
                </a:lnTo>
                <a:lnTo>
                  <a:pt x="1888745" y="435358"/>
                </a:lnTo>
                <a:cubicBezTo>
                  <a:pt x="1888964" y="432973"/>
                  <a:pt x="1889410" y="431502"/>
                  <a:pt x="1890178" y="431616"/>
                </a:cubicBezTo>
                <a:close/>
                <a:moveTo>
                  <a:pt x="2379179" y="425902"/>
                </a:moveTo>
                <a:lnTo>
                  <a:pt x="2384021" y="438385"/>
                </a:lnTo>
                <a:lnTo>
                  <a:pt x="2383562" y="436412"/>
                </a:lnTo>
                <a:cubicBezTo>
                  <a:pt x="2382629" y="433507"/>
                  <a:pt x="2381065" y="429895"/>
                  <a:pt x="2379334" y="426217"/>
                </a:cubicBezTo>
                <a:close/>
                <a:moveTo>
                  <a:pt x="2918410" y="415003"/>
                </a:moveTo>
                <a:lnTo>
                  <a:pt x="2924138" y="422655"/>
                </a:lnTo>
                <a:cubicBezTo>
                  <a:pt x="2920691" y="427622"/>
                  <a:pt x="2914201" y="415764"/>
                  <a:pt x="2918410" y="415003"/>
                </a:cubicBezTo>
                <a:close/>
                <a:moveTo>
                  <a:pt x="2031982" y="413986"/>
                </a:moveTo>
                <a:cubicBezTo>
                  <a:pt x="2037874" y="424622"/>
                  <a:pt x="2040573" y="437327"/>
                  <a:pt x="2042696" y="450372"/>
                </a:cubicBezTo>
                <a:lnTo>
                  <a:pt x="2043327" y="454396"/>
                </a:lnTo>
                <a:lnTo>
                  <a:pt x="2030310" y="418777"/>
                </a:lnTo>
                <a:lnTo>
                  <a:pt x="2030485" y="417016"/>
                </a:lnTo>
                <a:cubicBezTo>
                  <a:pt x="2030938" y="414432"/>
                  <a:pt x="2031469" y="413061"/>
                  <a:pt x="2031982" y="413986"/>
                </a:cubicBezTo>
                <a:close/>
                <a:moveTo>
                  <a:pt x="2190198" y="408426"/>
                </a:moveTo>
                <a:lnTo>
                  <a:pt x="2192087" y="419252"/>
                </a:lnTo>
                <a:cubicBezTo>
                  <a:pt x="2193334" y="424122"/>
                  <a:pt x="2194828" y="427562"/>
                  <a:pt x="2196662" y="428330"/>
                </a:cubicBezTo>
                <a:lnTo>
                  <a:pt x="2197471" y="425757"/>
                </a:lnTo>
                <a:close/>
                <a:moveTo>
                  <a:pt x="2440713" y="402973"/>
                </a:moveTo>
                <a:lnTo>
                  <a:pt x="2443055" y="405611"/>
                </a:lnTo>
                <a:lnTo>
                  <a:pt x="2443055" y="405611"/>
                </a:lnTo>
                <a:close/>
                <a:moveTo>
                  <a:pt x="2469491" y="397132"/>
                </a:moveTo>
                <a:lnTo>
                  <a:pt x="2469981" y="400379"/>
                </a:lnTo>
                <a:cubicBezTo>
                  <a:pt x="2470845" y="404004"/>
                  <a:pt x="2472148" y="407681"/>
                  <a:pt x="2474240" y="411457"/>
                </a:cubicBezTo>
                <a:lnTo>
                  <a:pt x="2472839" y="412411"/>
                </a:lnTo>
                <a:lnTo>
                  <a:pt x="2472580" y="412588"/>
                </a:lnTo>
                <a:cubicBezTo>
                  <a:pt x="2472303" y="412778"/>
                  <a:pt x="2472165" y="412872"/>
                  <a:pt x="2472372" y="412730"/>
                </a:cubicBezTo>
                <a:lnTo>
                  <a:pt x="2472839" y="412411"/>
                </a:lnTo>
                <a:lnTo>
                  <a:pt x="2473618" y="411882"/>
                </a:lnTo>
                <a:cubicBezTo>
                  <a:pt x="2473964" y="411646"/>
                  <a:pt x="2474240" y="411457"/>
                  <a:pt x="2474240" y="411457"/>
                </a:cubicBezTo>
                <a:lnTo>
                  <a:pt x="2474277" y="411291"/>
                </a:lnTo>
                <a:close/>
                <a:moveTo>
                  <a:pt x="2274856" y="391039"/>
                </a:moveTo>
                <a:lnTo>
                  <a:pt x="2274831" y="392030"/>
                </a:lnTo>
                <a:cubicBezTo>
                  <a:pt x="2274711" y="397674"/>
                  <a:pt x="2274511" y="420196"/>
                  <a:pt x="2278984" y="419377"/>
                </a:cubicBezTo>
                <a:cubicBezTo>
                  <a:pt x="2279880" y="419511"/>
                  <a:pt x="2280219" y="417369"/>
                  <a:pt x="2280252" y="414308"/>
                </a:cubicBezTo>
                <a:lnTo>
                  <a:pt x="2279739" y="404584"/>
                </a:lnTo>
                <a:close/>
                <a:moveTo>
                  <a:pt x="2191104" y="385775"/>
                </a:moveTo>
                <a:lnTo>
                  <a:pt x="2191557" y="387926"/>
                </a:lnTo>
                <a:lnTo>
                  <a:pt x="2190935" y="387801"/>
                </a:lnTo>
                <a:cubicBezTo>
                  <a:pt x="2190393" y="387296"/>
                  <a:pt x="2190378" y="386553"/>
                  <a:pt x="2191104" y="385775"/>
                </a:cubicBezTo>
                <a:close/>
                <a:moveTo>
                  <a:pt x="2359968" y="371952"/>
                </a:moveTo>
                <a:lnTo>
                  <a:pt x="2363046" y="384877"/>
                </a:lnTo>
                <a:lnTo>
                  <a:pt x="2364641" y="389879"/>
                </a:lnTo>
                <a:lnTo>
                  <a:pt x="2365931" y="392958"/>
                </a:lnTo>
                <a:lnTo>
                  <a:pt x="2367421" y="394490"/>
                </a:lnTo>
                <a:lnTo>
                  <a:pt x="2368232" y="390801"/>
                </a:lnTo>
                <a:close/>
                <a:moveTo>
                  <a:pt x="2187197" y="357851"/>
                </a:moveTo>
                <a:cubicBezTo>
                  <a:pt x="2187383" y="359603"/>
                  <a:pt x="2187978" y="362464"/>
                  <a:pt x="2188788" y="365746"/>
                </a:cubicBezTo>
                <a:lnTo>
                  <a:pt x="2190990" y="373711"/>
                </a:lnTo>
                <a:lnTo>
                  <a:pt x="2188259" y="361181"/>
                </a:lnTo>
                <a:close/>
                <a:moveTo>
                  <a:pt x="2442475" y="354116"/>
                </a:moveTo>
                <a:lnTo>
                  <a:pt x="2440430" y="356465"/>
                </a:lnTo>
                <a:lnTo>
                  <a:pt x="2440211" y="356716"/>
                </a:lnTo>
                <a:cubicBezTo>
                  <a:pt x="2440032" y="356923"/>
                  <a:pt x="2439985" y="356978"/>
                  <a:pt x="2440176" y="356758"/>
                </a:cubicBezTo>
                <a:lnTo>
                  <a:pt x="2440430" y="356465"/>
                </a:lnTo>
                <a:lnTo>
                  <a:pt x="2441038" y="355768"/>
                </a:lnTo>
                <a:cubicBezTo>
                  <a:pt x="2441708" y="354997"/>
                  <a:pt x="2442475" y="354116"/>
                  <a:pt x="2442475" y="354116"/>
                </a:cubicBezTo>
                <a:close/>
                <a:moveTo>
                  <a:pt x="1943435" y="345980"/>
                </a:moveTo>
                <a:lnTo>
                  <a:pt x="1945491" y="348160"/>
                </a:lnTo>
                <a:lnTo>
                  <a:pt x="1946277" y="349404"/>
                </a:lnTo>
                <a:lnTo>
                  <a:pt x="1948707" y="361370"/>
                </a:lnTo>
                <a:cubicBezTo>
                  <a:pt x="1950664" y="376100"/>
                  <a:pt x="1951164" y="395586"/>
                  <a:pt x="1952705" y="402179"/>
                </a:cubicBezTo>
                <a:lnTo>
                  <a:pt x="1959984" y="436028"/>
                </a:lnTo>
                <a:lnTo>
                  <a:pt x="1949432" y="409620"/>
                </a:lnTo>
                <a:lnTo>
                  <a:pt x="1949145" y="405878"/>
                </a:lnTo>
                <a:cubicBezTo>
                  <a:pt x="1948482" y="398740"/>
                  <a:pt x="1947579" y="390597"/>
                  <a:pt x="1946204" y="380280"/>
                </a:cubicBezTo>
                <a:cubicBezTo>
                  <a:pt x="1946200" y="376461"/>
                  <a:pt x="1942530" y="351254"/>
                  <a:pt x="1943435" y="345980"/>
                </a:cubicBezTo>
                <a:close/>
                <a:moveTo>
                  <a:pt x="2264397" y="327461"/>
                </a:moveTo>
                <a:lnTo>
                  <a:pt x="2267123" y="345026"/>
                </a:lnTo>
                <a:lnTo>
                  <a:pt x="2270461" y="366157"/>
                </a:lnTo>
                <a:lnTo>
                  <a:pt x="2273522" y="373359"/>
                </a:lnTo>
                <a:lnTo>
                  <a:pt x="2270013" y="357654"/>
                </a:lnTo>
                <a:cubicBezTo>
                  <a:pt x="2268471" y="350636"/>
                  <a:pt x="2267153" y="343864"/>
                  <a:pt x="2266412" y="337867"/>
                </a:cubicBezTo>
                <a:lnTo>
                  <a:pt x="2265896" y="331093"/>
                </a:lnTo>
                <a:close/>
                <a:moveTo>
                  <a:pt x="2395358" y="315853"/>
                </a:moveTo>
                <a:cubicBezTo>
                  <a:pt x="2393951" y="314540"/>
                  <a:pt x="2392861" y="315709"/>
                  <a:pt x="2392800" y="317836"/>
                </a:cubicBezTo>
                <a:lnTo>
                  <a:pt x="2393435" y="320918"/>
                </a:lnTo>
                <a:lnTo>
                  <a:pt x="2393886" y="322008"/>
                </a:lnTo>
                <a:lnTo>
                  <a:pt x="2396409" y="325574"/>
                </a:lnTo>
                <a:cubicBezTo>
                  <a:pt x="2397384" y="326482"/>
                  <a:pt x="2397805" y="326328"/>
                  <a:pt x="2397889" y="325587"/>
                </a:cubicBezTo>
                <a:cubicBezTo>
                  <a:pt x="2398141" y="323364"/>
                  <a:pt x="2395358" y="315853"/>
                  <a:pt x="2395358" y="315853"/>
                </a:cubicBezTo>
                <a:close/>
                <a:moveTo>
                  <a:pt x="1993529" y="287787"/>
                </a:moveTo>
                <a:lnTo>
                  <a:pt x="1995884" y="292409"/>
                </a:lnTo>
                <a:cubicBezTo>
                  <a:pt x="1999364" y="299417"/>
                  <a:pt x="2001361" y="303162"/>
                  <a:pt x="2002409" y="304655"/>
                </a:cubicBezTo>
                <a:lnTo>
                  <a:pt x="2002754" y="304134"/>
                </a:lnTo>
                <a:lnTo>
                  <a:pt x="2006706" y="329611"/>
                </a:lnTo>
                <a:cubicBezTo>
                  <a:pt x="2010262" y="347253"/>
                  <a:pt x="2014456" y="364141"/>
                  <a:pt x="2019161" y="380682"/>
                </a:cubicBezTo>
                <a:lnTo>
                  <a:pt x="2020431" y="391904"/>
                </a:lnTo>
                <a:lnTo>
                  <a:pt x="2010626" y="366704"/>
                </a:lnTo>
                <a:lnTo>
                  <a:pt x="2001843" y="348533"/>
                </a:lnTo>
                <a:lnTo>
                  <a:pt x="1994420" y="295891"/>
                </a:lnTo>
                <a:close/>
                <a:moveTo>
                  <a:pt x="2318188" y="282725"/>
                </a:moveTo>
                <a:cubicBezTo>
                  <a:pt x="2319220" y="282595"/>
                  <a:pt x="2320374" y="284286"/>
                  <a:pt x="2321197" y="286249"/>
                </a:cubicBezTo>
                <a:cubicBezTo>
                  <a:pt x="2322020" y="288211"/>
                  <a:pt x="2322513" y="290445"/>
                  <a:pt x="2322219" y="291401"/>
                </a:cubicBezTo>
                <a:cubicBezTo>
                  <a:pt x="2322023" y="292038"/>
                  <a:pt x="2321478" y="292107"/>
                  <a:pt x="2320450" y="291148"/>
                </a:cubicBezTo>
                <a:cubicBezTo>
                  <a:pt x="2317853" y="288726"/>
                  <a:pt x="2318188" y="282725"/>
                  <a:pt x="2318188" y="282725"/>
                </a:cubicBezTo>
                <a:close/>
                <a:moveTo>
                  <a:pt x="3014350" y="276757"/>
                </a:moveTo>
                <a:lnTo>
                  <a:pt x="3020840" y="288615"/>
                </a:lnTo>
                <a:cubicBezTo>
                  <a:pt x="3017392" y="293581"/>
                  <a:pt x="3010904" y="281725"/>
                  <a:pt x="3014350" y="276757"/>
                </a:cubicBezTo>
                <a:close/>
                <a:moveTo>
                  <a:pt x="2087855" y="274519"/>
                </a:moveTo>
                <a:cubicBezTo>
                  <a:pt x="2088483" y="274876"/>
                  <a:pt x="2089097" y="276046"/>
                  <a:pt x="2089442" y="278099"/>
                </a:cubicBezTo>
                <a:cubicBezTo>
                  <a:pt x="2089904" y="280838"/>
                  <a:pt x="2089886" y="285148"/>
                  <a:pt x="2088785" y="291206"/>
                </a:cubicBezTo>
                <a:cubicBezTo>
                  <a:pt x="2083979" y="279672"/>
                  <a:pt x="2085974" y="273446"/>
                  <a:pt x="2087855" y="274519"/>
                </a:cubicBezTo>
                <a:close/>
                <a:moveTo>
                  <a:pt x="2674287" y="260075"/>
                </a:moveTo>
                <a:cubicBezTo>
                  <a:pt x="2674161" y="259993"/>
                  <a:pt x="2674619" y="260292"/>
                  <a:pt x="2675351" y="260771"/>
                </a:cubicBezTo>
                <a:lnTo>
                  <a:pt x="2675712" y="261007"/>
                </a:lnTo>
                <a:close/>
                <a:moveTo>
                  <a:pt x="2183998" y="220816"/>
                </a:moveTo>
                <a:lnTo>
                  <a:pt x="2184992" y="224273"/>
                </a:lnTo>
                <a:lnTo>
                  <a:pt x="2184986" y="225936"/>
                </a:lnTo>
                <a:cubicBezTo>
                  <a:pt x="2184959" y="227579"/>
                  <a:pt x="2184912" y="228183"/>
                  <a:pt x="2184837" y="228048"/>
                </a:cubicBezTo>
                <a:cubicBezTo>
                  <a:pt x="2184688" y="227778"/>
                  <a:pt x="2184429" y="224557"/>
                  <a:pt x="2183998" y="220816"/>
                </a:cubicBezTo>
                <a:close/>
                <a:moveTo>
                  <a:pt x="1986000" y="211040"/>
                </a:moveTo>
                <a:lnTo>
                  <a:pt x="1988959" y="216512"/>
                </a:lnTo>
                <a:lnTo>
                  <a:pt x="1991123" y="221298"/>
                </a:lnTo>
                <a:lnTo>
                  <a:pt x="1996933" y="265319"/>
                </a:lnTo>
                <a:lnTo>
                  <a:pt x="1994883" y="261369"/>
                </a:lnTo>
                <a:lnTo>
                  <a:pt x="1989701" y="252939"/>
                </a:lnTo>
                <a:lnTo>
                  <a:pt x="1987456" y="232512"/>
                </a:lnTo>
                <a:close/>
                <a:moveTo>
                  <a:pt x="2349471" y="203617"/>
                </a:moveTo>
                <a:cubicBezTo>
                  <a:pt x="2351449" y="206920"/>
                  <a:pt x="2353088" y="209177"/>
                  <a:pt x="2354164" y="211333"/>
                </a:cubicBezTo>
                <a:cubicBezTo>
                  <a:pt x="2355239" y="213488"/>
                  <a:pt x="2355751" y="215543"/>
                  <a:pt x="2355475" y="218444"/>
                </a:cubicBezTo>
                <a:cubicBezTo>
                  <a:pt x="2351579" y="214810"/>
                  <a:pt x="2349162" y="209156"/>
                  <a:pt x="2349471" y="203617"/>
                </a:cubicBezTo>
                <a:close/>
                <a:moveTo>
                  <a:pt x="2346811" y="198223"/>
                </a:moveTo>
                <a:cubicBezTo>
                  <a:pt x="2348218" y="199535"/>
                  <a:pt x="2349246" y="200495"/>
                  <a:pt x="2349741" y="201320"/>
                </a:cubicBezTo>
                <a:cubicBezTo>
                  <a:pt x="2350236" y="202146"/>
                  <a:pt x="2350197" y="202838"/>
                  <a:pt x="2349471" y="203617"/>
                </a:cubicBezTo>
                <a:cubicBezTo>
                  <a:pt x="2348172" y="202406"/>
                  <a:pt x="2343905" y="201339"/>
                  <a:pt x="2346811" y="198223"/>
                </a:cubicBezTo>
                <a:close/>
                <a:moveTo>
                  <a:pt x="2344151" y="192830"/>
                </a:moveTo>
                <a:cubicBezTo>
                  <a:pt x="2345558" y="194142"/>
                  <a:pt x="2346586" y="195100"/>
                  <a:pt x="2347082" y="195927"/>
                </a:cubicBezTo>
                <a:cubicBezTo>
                  <a:pt x="2347576" y="196753"/>
                  <a:pt x="2347538" y="197444"/>
                  <a:pt x="2346811" y="198223"/>
                </a:cubicBezTo>
                <a:cubicBezTo>
                  <a:pt x="2345512" y="197012"/>
                  <a:pt x="2341246" y="195946"/>
                  <a:pt x="2344151" y="192830"/>
                </a:cubicBezTo>
                <a:close/>
                <a:moveTo>
                  <a:pt x="2365941" y="164263"/>
                </a:moveTo>
                <a:lnTo>
                  <a:pt x="2368297" y="168884"/>
                </a:lnTo>
                <a:cubicBezTo>
                  <a:pt x="2371777" y="175893"/>
                  <a:pt x="2373774" y="179637"/>
                  <a:pt x="2374822" y="181131"/>
                </a:cubicBezTo>
                <a:lnTo>
                  <a:pt x="2375166" y="180609"/>
                </a:lnTo>
                <a:lnTo>
                  <a:pt x="2379119" y="206087"/>
                </a:lnTo>
                <a:cubicBezTo>
                  <a:pt x="2382675" y="223728"/>
                  <a:pt x="2386869" y="240617"/>
                  <a:pt x="2391575" y="257157"/>
                </a:cubicBezTo>
                <a:lnTo>
                  <a:pt x="2392844" y="268380"/>
                </a:lnTo>
                <a:lnTo>
                  <a:pt x="2383038" y="243179"/>
                </a:lnTo>
                <a:lnTo>
                  <a:pt x="2374255" y="225010"/>
                </a:lnTo>
                <a:lnTo>
                  <a:pt x="2366832" y="172367"/>
                </a:lnTo>
                <a:close/>
                <a:moveTo>
                  <a:pt x="2690601" y="159201"/>
                </a:moveTo>
                <a:cubicBezTo>
                  <a:pt x="2691632" y="159071"/>
                  <a:pt x="2692786" y="160762"/>
                  <a:pt x="2693610" y="162725"/>
                </a:cubicBezTo>
                <a:cubicBezTo>
                  <a:pt x="2694432" y="164687"/>
                  <a:pt x="2694925" y="166922"/>
                  <a:pt x="2694631" y="167876"/>
                </a:cubicBezTo>
                <a:cubicBezTo>
                  <a:pt x="2694436" y="168514"/>
                  <a:pt x="2693891" y="168583"/>
                  <a:pt x="2692863" y="167624"/>
                </a:cubicBezTo>
                <a:cubicBezTo>
                  <a:pt x="2690266" y="165201"/>
                  <a:pt x="2690601" y="159201"/>
                  <a:pt x="2690601" y="159201"/>
                </a:cubicBezTo>
                <a:close/>
                <a:moveTo>
                  <a:pt x="2460268" y="150994"/>
                </a:moveTo>
                <a:cubicBezTo>
                  <a:pt x="2460895" y="151352"/>
                  <a:pt x="2461509" y="152521"/>
                  <a:pt x="2461855" y="154574"/>
                </a:cubicBezTo>
                <a:cubicBezTo>
                  <a:pt x="2462316" y="157312"/>
                  <a:pt x="2462299" y="161624"/>
                  <a:pt x="2461198" y="167682"/>
                </a:cubicBezTo>
                <a:cubicBezTo>
                  <a:pt x="2456392" y="156147"/>
                  <a:pt x="2458386" y="149922"/>
                  <a:pt x="2460268" y="150994"/>
                </a:cubicBezTo>
                <a:close/>
                <a:moveTo>
                  <a:pt x="2298654" y="134857"/>
                </a:moveTo>
                <a:lnTo>
                  <a:pt x="2301464" y="140744"/>
                </a:lnTo>
                <a:lnTo>
                  <a:pt x="2301659" y="142462"/>
                </a:lnTo>
                <a:close/>
                <a:moveTo>
                  <a:pt x="2556411" y="97292"/>
                </a:moveTo>
                <a:lnTo>
                  <a:pt x="2557405" y="100748"/>
                </a:lnTo>
                <a:lnTo>
                  <a:pt x="2557399" y="102411"/>
                </a:lnTo>
                <a:cubicBezTo>
                  <a:pt x="2557372" y="104056"/>
                  <a:pt x="2557324" y="104658"/>
                  <a:pt x="2557250" y="104523"/>
                </a:cubicBezTo>
                <a:cubicBezTo>
                  <a:pt x="2557101" y="104254"/>
                  <a:pt x="2556842" y="101033"/>
                  <a:pt x="2556411" y="97292"/>
                </a:cubicBezTo>
                <a:close/>
                <a:moveTo>
                  <a:pt x="2358412" y="87515"/>
                </a:moveTo>
                <a:lnTo>
                  <a:pt x="2361371" y="92988"/>
                </a:lnTo>
                <a:lnTo>
                  <a:pt x="2363535" y="97774"/>
                </a:lnTo>
                <a:lnTo>
                  <a:pt x="2369346" y="141794"/>
                </a:lnTo>
                <a:lnTo>
                  <a:pt x="2367295" y="137845"/>
                </a:lnTo>
                <a:lnTo>
                  <a:pt x="2362113" y="129415"/>
                </a:lnTo>
                <a:lnTo>
                  <a:pt x="2359868" y="108988"/>
                </a:lnTo>
                <a:close/>
                <a:moveTo>
                  <a:pt x="2721883" y="80093"/>
                </a:moveTo>
                <a:cubicBezTo>
                  <a:pt x="2723862" y="83396"/>
                  <a:pt x="2725500" y="85653"/>
                  <a:pt x="2726576" y="87808"/>
                </a:cubicBezTo>
                <a:cubicBezTo>
                  <a:pt x="2727652" y="89964"/>
                  <a:pt x="2728163" y="92019"/>
                  <a:pt x="2727887" y="94918"/>
                </a:cubicBezTo>
                <a:cubicBezTo>
                  <a:pt x="2723991" y="91285"/>
                  <a:pt x="2721574" y="85632"/>
                  <a:pt x="2721883" y="80093"/>
                </a:cubicBezTo>
                <a:close/>
                <a:moveTo>
                  <a:pt x="2719224" y="74699"/>
                </a:moveTo>
                <a:cubicBezTo>
                  <a:pt x="2720630" y="76011"/>
                  <a:pt x="2721659" y="76970"/>
                  <a:pt x="2722154" y="77796"/>
                </a:cubicBezTo>
                <a:cubicBezTo>
                  <a:pt x="2722649" y="78621"/>
                  <a:pt x="2722610" y="79314"/>
                  <a:pt x="2721883" y="80093"/>
                </a:cubicBezTo>
                <a:cubicBezTo>
                  <a:pt x="2720584" y="78881"/>
                  <a:pt x="2716317" y="77816"/>
                  <a:pt x="2719224" y="74699"/>
                </a:cubicBezTo>
                <a:close/>
                <a:moveTo>
                  <a:pt x="2716564" y="69305"/>
                </a:moveTo>
                <a:cubicBezTo>
                  <a:pt x="2717971" y="70618"/>
                  <a:pt x="2719000" y="71577"/>
                  <a:pt x="2719494" y="72402"/>
                </a:cubicBezTo>
                <a:cubicBezTo>
                  <a:pt x="2719989" y="73227"/>
                  <a:pt x="2719950" y="73920"/>
                  <a:pt x="2719224" y="74699"/>
                </a:cubicBezTo>
                <a:cubicBezTo>
                  <a:pt x="2717924" y="73487"/>
                  <a:pt x="2713657" y="72421"/>
                  <a:pt x="2716564" y="69305"/>
                </a:cubicBezTo>
                <a:close/>
                <a:moveTo>
                  <a:pt x="2671066" y="11332"/>
                </a:moveTo>
                <a:lnTo>
                  <a:pt x="2673878" y="17220"/>
                </a:lnTo>
                <a:lnTo>
                  <a:pt x="2674071" y="18938"/>
                </a:lnTo>
                <a:close/>
                <a:moveTo>
                  <a:pt x="2505405" y="0"/>
                </a:moveTo>
                <a:lnTo>
                  <a:pt x="2508690" y="7506"/>
                </a:lnTo>
                <a:cubicBezTo>
                  <a:pt x="2506995" y="9323"/>
                  <a:pt x="2505541" y="10882"/>
                  <a:pt x="2511502" y="10130"/>
                </a:cubicBezTo>
                <a:cubicBezTo>
                  <a:pt x="2511502" y="10130"/>
                  <a:pt x="2510204" y="8919"/>
                  <a:pt x="2508690" y="7506"/>
                </a:cubicBezTo>
                <a:lnTo>
                  <a:pt x="2513983" y="5340"/>
                </a:lnTo>
                <a:lnTo>
                  <a:pt x="2518325" y="28545"/>
                </a:lnTo>
                <a:lnTo>
                  <a:pt x="2517431" y="4114"/>
                </a:lnTo>
                <a:lnTo>
                  <a:pt x="2523420" y="15417"/>
                </a:lnTo>
                <a:lnTo>
                  <a:pt x="2526259" y="20079"/>
                </a:lnTo>
                <a:lnTo>
                  <a:pt x="2534293" y="97073"/>
                </a:lnTo>
                <a:cubicBezTo>
                  <a:pt x="2540228" y="147279"/>
                  <a:pt x="2547397" y="197066"/>
                  <a:pt x="2557592" y="246810"/>
                </a:cubicBezTo>
                <a:cubicBezTo>
                  <a:pt x="2558705" y="251360"/>
                  <a:pt x="2559742" y="265091"/>
                  <a:pt x="2561418" y="278068"/>
                </a:cubicBezTo>
                <a:lnTo>
                  <a:pt x="2562419" y="283798"/>
                </a:lnTo>
                <a:lnTo>
                  <a:pt x="2568780" y="299158"/>
                </a:lnTo>
                <a:lnTo>
                  <a:pt x="2569948" y="302027"/>
                </a:lnTo>
                <a:lnTo>
                  <a:pt x="2571283" y="297781"/>
                </a:lnTo>
                <a:cubicBezTo>
                  <a:pt x="2569382" y="273174"/>
                  <a:pt x="2563905" y="253124"/>
                  <a:pt x="2560479" y="236775"/>
                </a:cubicBezTo>
                <a:cubicBezTo>
                  <a:pt x="2559608" y="219109"/>
                  <a:pt x="2550203" y="191121"/>
                  <a:pt x="2553085" y="175993"/>
                </a:cubicBezTo>
                <a:cubicBezTo>
                  <a:pt x="2554105" y="172751"/>
                  <a:pt x="2558533" y="169734"/>
                  <a:pt x="2557508" y="167884"/>
                </a:cubicBezTo>
                <a:cubicBezTo>
                  <a:pt x="2557327" y="157392"/>
                  <a:pt x="2550136" y="128319"/>
                  <a:pt x="2551999" y="116434"/>
                </a:cubicBezTo>
                <a:cubicBezTo>
                  <a:pt x="2552164" y="110802"/>
                  <a:pt x="2558296" y="106624"/>
                  <a:pt x="2558296" y="106624"/>
                </a:cubicBezTo>
                <a:cubicBezTo>
                  <a:pt x="2558296" y="106624"/>
                  <a:pt x="2558379" y="105293"/>
                  <a:pt x="2558186" y="103460"/>
                </a:cubicBezTo>
                <a:lnTo>
                  <a:pt x="2557405" y="100748"/>
                </a:lnTo>
                <a:lnTo>
                  <a:pt x="2557421" y="96409"/>
                </a:lnTo>
                <a:lnTo>
                  <a:pt x="2558072" y="95842"/>
                </a:lnTo>
                <a:cubicBezTo>
                  <a:pt x="2558199" y="95437"/>
                  <a:pt x="2557942" y="94975"/>
                  <a:pt x="2557430" y="94050"/>
                </a:cubicBezTo>
                <a:lnTo>
                  <a:pt x="2557421" y="96409"/>
                </a:lnTo>
                <a:lnTo>
                  <a:pt x="2556411" y="97292"/>
                </a:lnTo>
                <a:cubicBezTo>
                  <a:pt x="2558449" y="90808"/>
                  <a:pt x="2559463" y="82473"/>
                  <a:pt x="2559463" y="82473"/>
                </a:cubicBezTo>
                <a:cubicBezTo>
                  <a:pt x="2566961" y="79913"/>
                  <a:pt x="2558477" y="117116"/>
                  <a:pt x="2565998" y="135773"/>
                </a:cubicBezTo>
                <a:cubicBezTo>
                  <a:pt x="2567022" y="137622"/>
                  <a:pt x="2572311" y="142087"/>
                  <a:pt x="2573336" y="143937"/>
                </a:cubicBezTo>
                <a:cubicBezTo>
                  <a:pt x="2577610" y="156735"/>
                  <a:pt x="2580697" y="173317"/>
                  <a:pt x="2584977" y="191209"/>
                </a:cubicBezTo>
                <a:cubicBezTo>
                  <a:pt x="2586179" y="198459"/>
                  <a:pt x="2593572" y="259240"/>
                  <a:pt x="2594597" y="261090"/>
                </a:cubicBezTo>
                <a:cubicBezTo>
                  <a:pt x="2596131" y="261317"/>
                  <a:pt x="2598260" y="258594"/>
                  <a:pt x="2600110" y="255370"/>
                </a:cubicBezTo>
                <a:lnTo>
                  <a:pt x="2602608" y="249703"/>
                </a:lnTo>
                <a:lnTo>
                  <a:pt x="2600133" y="236274"/>
                </a:lnTo>
                <a:cubicBezTo>
                  <a:pt x="2594649" y="215456"/>
                  <a:pt x="2587388" y="194326"/>
                  <a:pt x="2591152" y="191112"/>
                </a:cubicBezTo>
                <a:cubicBezTo>
                  <a:pt x="2593051" y="188598"/>
                  <a:pt x="2596414" y="191428"/>
                  <a:pt x="2600215" y="196486"/>
                </a:cubicBezTo>
                <a:lnTo>
                  <a:pt x="2604397" y="203198"/>
                </a:lnTo>
                <a:lnTo>
                  <a:pt x="2602877" y="192177"/>
                </a:lnTo>
                <a:cubicBezTo>
                  <a:pt x="2600810" y="172353"/>
                  <a:pt x="2599598" y="154919"/>
                  <a:pt x="2598568" y="147977"/>
                </a:cubicBezTo>
                <a:cubicBezTo>
                  <a:pt x="2595373" y="107903"/>
                  <a:pt x="2591668" y="70935"/>
                  <a:pt x="2588071" y="34902"/>
                </a:cubicBezTo>
                <a:lnTo>
                  <a:pt x="2587381" y="27367"/>
                </a:lnTo>
                <a:lnTo>
                  <a:pt x="2591914" y="34141"/>
                </a:lnTo>
                <a:lnTo>
                  <a:pt x="2593697" y="36341"/>
                </a:lnTo>
                <a:lnTo>
                  <a:pt x="2596600" y="59719"/>
                </a:lnTo>
                <a:cubicBezTo>
                  <a:pt x="2598489" y="74144"/>
                  <a:pt x="2598700" y="110944"/>
                  <a:pt x="2603993" y="120501"/>
                </a:cubicBezTo>
                <a:cubicBezTo>
                  <a:pt x="2606043" y="124200"/>
                  <a:pt x="2612176" y="120022"/>
                  <a:pt x="2617805" y="124256"/>
                </a:cubicBezTo>
                <a:cubicBezTo>
                  <a:pt x="2624119" y="130570"/>
                  <a:pt x="2621740" y="137286"/>
                  <a:pt x="2623970" y="151477"/>
                </a:cubicBezTo>
                <a:cubicBezTo>
                  <a:pt x="2627220" y="162427"/>
                  <a:pt x="2631491" y="170134"/>
                  <a:pt x="2632692" y="177384"/>
                </a:cubicBezTo>
                <a:lnTo>
                  <a:pt x="2643416" y="243461"/>
                </a:lnTo>
                <a:lnTo>
                  <a:pt x="2645665" y="248628"/>
                </a:lnTo>
                <a:lnTo>
                  <a:pt x="2642425" y="234130"/>
                </a:lnTo>
                <a:cubicBezTo>
                  <a:pt x="2639342" y="220094"/>
                  <a:pt x="2637155" y="207041"/>
                  <a:pt x="2638681" y="199206"/>
                </a:cubicBezTo>
                <a:cubicBezTo>
                  <a:pt x="2638676" y="194115"/>
                  <a:pt x="2643104" y="191097"/>
                  <a:pt x="2644124" y="187856"/>
                </a:cubicBezTo>
                <a:cubicBezTo>
                  <a:pt x="2643947" y="182455"/>
                  <a:pt x="2640868" y="171813"/>
                  <a:pt x="2641027" y="161089"/>
                </a:cubicBezTo>
                <a:cubicBezTo>
                  <a:pt x="2639826" y="153839"/>
                  <a:pt x="2637572" y="118431"/>
                  <a:pt x="2644073" y="140329"/>
                </a:cubicBezTo>
                <a:cubicBezTo>
                  <a:pt x="2648519" y="153437"/>
                  <a:pt x="2647346" y="172496"/>
                  <a:pt x="2648376" y="179437"/>
                </a:cubicBezTo>
                <a:cubicBezTo>
                  <a:pt x="2649236" y="186920"/>
                  <a:pt x="2654866" y="191152"/>
                  <a:pt x="2655892" y="193002"/>
                </a:cubicBezTo>
                <a:cubicBezTo>
                  <a:pt x="2655556" y="198325"/>
                  <a:pt x="2654707" y="201876"/>
                  <a:pt x="2655737" y="208818"/>
                </a:cubicBezTo>
                <a:cubicBezTo>
                  <a:pt x="2656762" y="210667"/>
                  <a:pt x="2661031" y="218374"/>
                  <a:pt x="2663081" y="222075"/>
                </a:cubicBezTo>
                <a:cubicBezTo>
                  <a:pt x="2663257" y="227475"/>
                  <a:pt x="2667368" y="245906"/>
                  <a:pt x="2670623" y="261947"/>
                </a:cubicBezTo>
                <a:cubicBezTo>
                  <a:pt x="2673880" y="277988"/>
                  <a:pt x="2681421" y="317861"/>
                  <a:pt x="2679174" y="287545"/>
                </a:cubicBezTo>
                <a:lnTo>
                  <a:pt x="2675712" y="261007"/>
                </a:lnTo>
                <a:lnTo>
                  <a:pt x="2673502" y="244062"/>
                </a:lnTo>
                <a:cubicBezTo>
                  <a:pt x="2670802" y="229447"/>
                  <a:pt x="2667846" y="215006"/>
                  <a:pt x="2666298" y="201622"/>
                </a:cubicBezTo>
                <a:cubicBezTo>
                  <a:pt x="2664240" y="189861"/>
                  <a:pt x="2663204" y="177403"/>
                  <a:pt x="2662381" y="164800"/>
                </a:cubicBezTo>
                <a:lnTo>
                  <a:pt x="2661726" y="155444"/>
                </a:lnTo>
                <a:lnTo>
                  <a:pt x="2662472" y="157246"/>
                </a:lnTo>
                <a:lnTo>
                  <a:pt x="2668717" y="172165"/>
                </a:lnTo>
                <a:lnTo>
                  <a:pt x="2671746" y="195363"/>
                </a:lnTo>
                <a:cubicBezTo>
                  <a:pt x="2672617" y="213030"/>
                  <a:pt x="2675884" y="240103"/>
                  <a:pt x="2680975" y="217951"/>
                </a:cubicBezTo>
                <a:lnTo>
                  <a:pt x="2680878" y="201683"/>
                </a:lnTo>
                <a:lnTo>
                  <a:pt x="2693898" y="234809"/>
                </a:lnTo>
                <a:cubicBezTo>
                  <a:pt x="2704704" y="262551"/>
                  <a:pt x="2715812" y="290999"/>
                  <a:pt x="2727136" y="316614"/>
                </a:cubicBezTo>
                <a:cubicBezTo>
                  <a:pt x="2739759" y="343439"/>
                  <a:pt x="2727383" y="308103"/>
                  <a:pt x="2723821" y="298468"/>
                </a:cubicBezTo>
                <a:cubicBezTo>
                  <a:pt x="2710210" y="264893"/>
                  <a:pt x="2699375" y="230510"/>
                  <a:pt x="2688360" y="199357"/>
                </a:cubicBezTo>
                <a:cubicBezTo>
                  <a:pt x="2684074" y="186377"/>
                  <a:pt x="2685511" y="186138"/>
                  <a:pt x="2688653" y="190526"/>
                </a:cubicBezTo>
                <a:lnTo>
                  <a:pt x="2692641" y="197693"/>
                </a:lnTo>
                <a:lnTo>
                  <a:pt x="2690343" y="192995"/>
                </a:lnTo>
                <a:cubicBezTo>
                  <a:pt x="2683695" y="181257"/>
                  <a:pt x="2677348" y="171184"/>
                  <a:pt x="2680795" y="166217"/>
                </a:cubicBezTo>
                <a:lnTo>
                  <a:pt x="2685300" y="169429"/>
                </a:lnTo>
                <a:lnTo>
                  <a:pt x="2693565" y="189420"/>
                </a:lnTo>
                <a:cubicBezTo>
                  <a:pt x="2704149" y="216323"/>
                  <a:pt x="2714503" y="242832"/>
                  <a:pt x="2725912" y="268641"/>
                </a:cubicBezTo>
                <a:cubicBezTo>
                  <a:pt x="2733619" y="292708"/>
                  <a:pt x="2746475" y="326220"/>
                  <a:pt x="2751956" y="324094"/>
                </a:cubicBezTo>
                <a:lnTo>
                  <a:pt x="2753048" y="317410"/>
                </a:lnTo>
                <a:lnTo>
                  <a:pt x="2749283" y="305540"/>
                </a:lnTo>
                <a:cubicBezTo>
                  <a:pt x="2737524" y="275043"/>
                  <a:pt x="2722521" y="249306"/>
                  <a:pt x="2713093" y="213198"/>
                </a:cubicBezTo>
                <a:cubicBezTo>
                  <a:pt x="2724462" y="235942"/>
                  <a:pt x="2734742" y="259854"/>
                  <a:pt x="2744667" y="284527"/>
                </a:cubicBezTo>
                <a:lnTo>
                  <a:pt x="2754344" y="309474"/>
                </a:lnTo>
                <a:lnTo>
                  <a:pt x="2754516" y="308421"/>
                </a:lnTo>
                <a:cubicBezTo>
                  <a:pt x="2750311" y="276694"/>
                  <a:pt x="2733489" y="243708"/>
                  <a:pt x="2725533" y="215311"/>
                </a:cubicBezTo>
                <a:lnTo>
                  <a:pt x="2702188" y="153602"/>
                </a:lnTo>
                <a:lnTo>
                  <a:pt x="2701076" y="144722"/>
                </a:lnTo>
                <a:cubicBezTo>
                  <a:pt x="2701316" y="141286"/>
                  <a:pt x="2702268" y="139416"/>
                  <a:pt x="2704341" y="140184"/>
                </a:cubicBezTo>
                <a:lnTo>
                  <a:pt x="2705739" y="141761"/>
                </a:lnTo>
                <a:lnTo>
                  <a:pt x="2693304" y="110736"/>
                </a:lnTo>
                <a:cubicBezTo>
                  <a:pt x="2693304" y="110736"/>
                  <a:pt x="2679073" y="88238"/>
                  <a:pt x="2686272" y="85727"/>
                </a:cubicBezTo>
                <a:cubicBezTo>
                  <a:pt x="2690539" y="86793"/>
                  <a:pt x="2702518" y="125157"/>
                  <a:pt x="2703818" y="126369"/>
                </a:cubicBezTo>
                <a:cubicBezTo>
                  <a:pt x="2711910" y="144599"/>
                  <a:pt x="2719358" y="162107"/>
                  <a:pt x="2726999" y="179735"/>
                </a:cubicBezTo>
                <a:lnTo>
                  <a:pt x="2745842" y="221604"/>
                </a:lnTo>
                <a:lnTo>
                  <a:pt x="2749960" y="219760"/>
                </a:lnTo>
                <a:lnTo>
                  <a:pt x="2750151" y="218195"/>
                </a:lnTo>
                <a:lnTo>
                  <a:pt x="2748704" y="214181"/>
                </a:lnTo>
                <a:cubicBezTo>
                  <a:pt x="2743613" y="201846"/>
                  <a:pt x="2737642" y="189479"/>
                  <a:pt x="2737070" y="187489"/>
                </a:cubicBezTo>
                <a:cubicBezTo>
                  <a:pt x="2719500" y="147308"/>
                  <a:pt x="2702110" y="103896"/>
                  <a:pt x="2679741" y="55842"/>
                </a:cubicBezTo>
                <a:cubicBezTo>
                  <a:pt x="2679741" y="55842"/>
                  <a:pt x="2668418" y="30228"/>
                  <a:pt x="2673767" y="32303"/>
                </a:cubicBezTo>
                <a:lnTo>
                  <a:pt x="2677077" y="39112"/>
                </a:lnTo>
                <a:lnTo>
                  <a:pt x="2678964" y="49889"/>
                </a:lnTo>
                <a:cubicBezTo>
                  <a:pt x="2679843" y="54068"/>
                  <a:pt x="2680752" y="57324"/>
                  <a:pt x="2681642" y="58575"/>
                </a:cubicBezTo>
                <a:lnTo>
                  <a:pt x="2684075" y="55409"/>
                </a:lnTo>
                <a:lnTo>
                  <a:pt x="2685091" y="57918"/>
                </a:lnTo>
                <a:cubicBezTo>
                  <a:pt x="2682493" y="55495"/>
                  <a:pt x="2694746" y="84888"/>
                  <a:pt x="2699346" y="79954"/>
                </a:cubicBezTo>
                <a:cubicBezTo>
                  <a:pt x="2700799" y="78395"/>
                  <a:pt x="2687096" y="50561"/>
                  <a:pt x="2684435" y="45167"/>
                </a:cubicBezTo>
                <a:lnTo>
                  <a:pt x="2683563" y="42960"/>
                </a:lnTo>
                <a:lnTo>
                  <a:pt x="2683546" y="42621"/>
                </a:lnTo>
                <a:lnTo>
                  <a:pt x="2682365" y="34996"/>
                </a:lnTo>
                <a:lnTo>
                  <a:pt x="2705551" y="83555"/>
                </a:lnTo>
                <a:cubicBezTo>
                  <a:pt x="2716778" y="108350"/>
                  <a:pt x="2727992" y="133863"/>
                  <a:pt x="2739966" y="160083"/>
                </a:cubicBezTo>
                <a:cubicBezTo>
                  <a:pt x="2739966" y="160083"/>
                  <a:pt x="2738023" y="170410"/>
                  <a:pt x="2743527" y="169717"/>
                </a:cubicBezTo>
                <a:cubicBezTo>
                  <a:pt x="2746521" y="169111"/>
                  <a:pt x="2736713" y="144910"/>
                  <a:pt x="2741419" y="158524"/>
                </a:cubicBezTo>
                <a:cubicBezTo>
                  <a:pt x="2725482" y="113555"/>
                  <a:pt x="2697547" y="63223"/>
                  <a:pt x="2684578" y="18107"/>
                </a:cubicBezTo>
                <a:cubicBezTo>
                  <a:pt x="2708951" y="58807"/>
                  <a:pt x="2728142" y="118949"/>
                  <a:pt x="2750943" y="167408"/>
                </a:cubicBezTo>
                <a:cubicBezTo>
                  <a:pt x="2751515" y="169398"/>
                  <a:pt x="2754006" y="174755"/>
                  <a:pt x="2756747" y="179195"/>
                </a:cubicBezTo>
                <a:lnTo>
                  <a:pt x="2763753" y="185204"/>
                </a:lnTo>
                <a:lnTo>
                  <a:pt x="2763976" y="185250"/>
                </a:lnTo>
                <a:lnTo>
                  <a:pt x="2755545" y="162474"/>
                </a:lnTo>
                <a:cubicBezTo>
                  <a:pt x="2745366" y="140840"/>
                  <a:pt x="2735315" y="116898"/>
                  <a:pt x="2727887" y="94918"/>
                </a:cubicBezTo>
                <a:cubicBezTo>
                  <a:pt x="2736827" y="112239"/>
                  <a:pt x="2745320" y="131450"/>
                  <a:pt x="2753936" y="151505"/>
                </a:cubicBezTo>
                <a:lnTo>
                  <a:pt x="2772400" y="193991"/>
                </a:lnTo>
                <a:lnTo>
                  <a:pt x="2775858" y="198347"/>
                </a:lnTo>
                <a:cubicBezTo>
                  <a:pt x="2782763" y="209497"/>
                  <a:pt x="2789917" y="225034"/>
                  <a:pt x="2796850" y="239345"/>
                </a:cubicBezTo>
                <a:cubicBezTo>
                  <a:pt x="2822131" y="293052"/>
                  <a:pt x="2842633" y="344364"/>
                  <a:pt x="2860969" y="402222"/>
                </a:cubicBezTo>
                <a:lnTo>
                  <a:pt x="2863299" y="410470"/>
                </a:lnTo>
                <a:lnTo>
                  <a:pt x="2876901" y="446109"/>
                </a:lnTo>
                <a:cubicBezTo>
                  <a:pt x="2883447" y="463983"/>
                  <a:pt x="2889863" y="482409"/>
                  <a:pt x="2896123" y="501844"/>
                </a:cubicBezTo>
                <a:cubicBezTo>
                  <a:pt x="2910761" y="545602"/>
                  <a:pt x="2918627" y="580131"/>
                  <a:pt x="2930142" y="626804"/>
                </a:cubicBezTo>
                <a:cubicBezTo>
                  <a:pt x="2933021" y="638472"/>
                  <a:pt x="2937416" y="654590"/>
                  <a:pt x="2941608" y="671305"/>
                </a:cubicBezTo>
                <a:lnTo>
                  <a:pt x="2941621" y="671366"/>
                </a:lnTo>
                <a:lnTo>
                  <a:pt x="2933584" y="627226"/>
                </a:lnTo>
                <a:cubicBezTo>
                  <a:pt x="2922762" y="573755"/>
                  <a:pt x="2910715" y="520642"/>
                  <a:pt x="2896875" y="468125"/>
                </a:cubicBezTo>
                <a:cubicBezTo>
                  <a:pt x="2879417" y="399611"/>
                  <a:pt x="2862382" y="353462"/>
                  <a:pt x="2853764" y="305793"/>
                </a:cubicBezTo>
                <a:cubicBezTo>
                  <a:pt x="2848946" y="279154"/>
                  <a:pt x="2800034" y="180854"/>
                  <a:pt x="2806041" y="166013"/>
                </a:cubicBezTo>
                <a:cubicBezTo>
                  <a:pt x="2816255" y="150411"/>
                  <a:pt x="2815216" y="168698"/>
                  <a:pt x="2821072" y="177051"/>
                </a:cubicBezTo>
                <a:cubicBezTo>
                  <a:pt x="2832468" y="188020"/>
                  <a:pt x="2847313" y="194023"/>
                  <a:pt x="2848962" y="203137"/>
                </a:cubicBezTo>
                <a:cubicBezTo>
                  <a:pt x="2873650" y="243558"/>
                  <a:pt x="2886198" y="312959"/>
                  <a:pt x="2904542" y="386381"/>
                </a:cubicBezTo>
                <a:cubicBezTo>
                  <a:pt x="2912275" y="429143"/>
                  <a:pt x="2929436" y="475993"/>
                  <a:pt x="2941502" y="518696"/>
                </a:cubicBezTo>
                <a:cubicBezTo>
                  <a:pt x="2961982" y="606933"/>
                  <a:pt x="2980026" y="694210"/>
                  <a:pt x="2996247" y="780355"/>
                </a:cubicBezTo>
                <a:cubicBezTo>
                  <a:pt x="3044910" y="1038794"/>
                  <a:pt x="3077172" y="1287065"/>
                  <a:pt x="3109628" y="1520642"/>
                </a:cubicBezTo>
                <a:cubicBezTo>
                  <a:pt x="3117238" y="1588764"/>
                  <a:pt x="3121693" y="1657458"/>
                  <a:pt x="3125000" y="1725815"/>
                </a:cubicBezTo>
                <a:lnTo>
                  <a:pt x="3128188" y="1802073"/>
                </a:lnTo>
                <a:lnTo>
                  <a:pt x="3135112" y="1802866"/>
                </a:lnTo>
                <a:lnTo>
                  <a:pt x="3165823" y="1807338"/>
                </a:lnTo>
                <a:lnTo>
                  <a:pt x="3161123" y="1734848"/>
                </a:lnTo>
                <a:cubicBezTo>
                  <a:pt x="3156752" y="1670121"/>
                  <a:pt x="3151672" y="1604980"/>
                  <a:pt x="3144471" y="1541127"/>
                </a:cubicBezTo>
                <a:cubicBezTo>
                  <a:pt x="3132201" y="1449234"/>
                  <a:pt x="3114837" y="1353192"/>
                  <a:pt x="3107534" y="1264744"/>
                </a:cubicBezTo>
                <a:cubicBezTo>
                  <a:pt x="3100444" y="1187478"/>
                  <a:pt x="3085639" y="1111607"/>
                  <a:pt x="3069039" y="1038323"/>
                </a:cubicBezTo>
                <a:lnTo>
                  <a:pt x="3053764" y="973736"/>
                </a:lnTo>
                <a:lnTo>
                  <a:pt x="3052910" y="974867"/>
                </a:lnTo>
                <a:cubicBezTo>
                  <a:pt x="3051771" y="975383"/>
                  <a:pt x="3050644" y="975182"/>
                  <a:pt x="3050613" y="973697"/>
                </a:cubicBezTo>
                <a:lnTo>
                  <a:pt x="3053469" y="972494"/>
                </a:lnTo>
                <a:lnTo>
                  <a:pt x="3043533" y="930485"/>
                </a:lnTo>
                <a:cubicBezTo>
                  <a:pt x="3035075" y="895286"/>
                  <a:pt x="3026909" y="860881"/>
                  <a:pt x="3019773" y="827423"/>
                </a:cubicBezTo>
                <a:cubicBezTo>
                  <a:pt x="2998327" y="732844"/>
                  <a:pt x="2989377" y="635282"/>
                  <a:pt x="2970339" y="554023"/>
                </a:cubicBezTo>
                <a:cubicBezTo>
                  <a:pt x="2958146" y="510618"/>
                  <a:pt x="2945319" y="463710"/>
                  <a:pt x="2931732" y="412594"/>
                </a:cubicBezTo>
                <a:cubicBezTo>
                  <a:pt x="2920487" y="378430"/>
                  <a:pt x="2905860" y="345602"/>
                  <a:pt x="2906138" y="323109"/>
                </a:cubicBezTo>
                <a:cubicBezTo>
                  <a:pt x="2903730" y="309789"/>
                  <a:pt x="2912086" y="303935"/>
                  <a:pt x="2912364" y="281444"/>
                </a:cubicBezTo>
                <a:cubicBezTo>
                  <a:pt x="2909195" y="263918"/>
                  <a:pt x="2896911" y="248039"/>
                  <a:pt x="2899537" y="234533"/>
                </a:cubicBezTo>
                <a:cubicBezTo>
                  <a:pt x="2896164" y="167816"/>
                  <a:pt x="2947501" y="203419"/>
                  <a:pt x="2960328" y="250328"/>
                </a:cubicBezTo>
                <a:cubicBezTo>
                  <a:pt x="2956398" y="228597"/>
                  <a:pt x="2949022" y="211830"/>
                  <a:pt x="2940885" y="190860"/>
                </a:cubicBezTo>
                <a:cubicBezTo>
                  <a:pt x="2933509" y="174096"/>
                  <a:pt x="2917421" y="137187"/>
                  <a:pt x="2916534" y="132280"/>
                </a:cubicBezTo>
                <a:cubicBezTo>
                  <a:pt x="2918460" y="118901"/>
                  <a:pt x="2936474" y="142430"/>
                  <a:pt x="2941441" y="145874"/>
                </a:cubicBezTo>
                <a:cubicBezTo>
                  <a:pt x="2957173" y="156785"/>
                  <a:pt x="2936752" y="119937"/>
                  <a:pt x="2949037" y="135815"/>
                </a:cubicBezTo>
                <a:cubicBezTo>
                  <a:pt x="2954005" y="139260"/>
                  <a:pt x="2955526" y="147672"/>
                  <a:pt x="2955526" y="147672"/>
                </a:cubicBezTo>
                <a:cubicBezTo>
                  <a:pt x="2977655" y="197967"/>
                  <a:pt x="2991183" y="244749"/>
                  <a:pt x="3012425" y="290136"/>
                </a:cubicBezTo>
                <a:cubicBezTo>
                  <a:pt x="3015594" y="307663"/>
                  <a:pt x="3031325" y="318572"/>
                  <a:pt x="3039462" y="339543"/>
                </a:cubicBezTo>
                <a:cubicBezTo>
                  <a:pt x="3078439" y="430953"/>
                  <a:pt x="3094639" y="544579"/>
                  <a:pt x="3119253" y="656683"/>
                </a:cubicBezTo>
                <a:cubicBezTo>
                  <a:pt x="3139928" y="749502"/>
                  <a:pt x="3158375" y="844329"/>
                  <a:pt x="3174846" y="940425"/>
                </a:cubicBezTo>
                <a:cubicBezTo>
                  <a:pt x="3189260" y="1024511"/>
                  <a:pt x="3202159" y="1109569"/>
                  <a:pt x="3213717" y="1195105"/>
                </a:cubicBezTo>
                <a:lnTo>
                  <a:pt x="3241764" y="1429559"/>
                </a:lnTo>
                <a:lnTo>
                  <a:pt x="3242078" y="1446502"/>
                </a:lnTo>
                <a:cubicBezTo>
                  <a:pt x="3244809" y="1516619"/>
                  <a:pt x="3247822" y="1586278"/>
                  <a:pt x="3247734" y="1659292"/>
                </a:cubicBezTo>
                <a:lnTo>
                  <a:pt x="3251295" y="1820810"/>
                </a:lnTo>
                <a:lnTo>
                  <a:pt x="3257739" y="1821912"/>
                </a:lnTo>
                <a:lnTo>
                  <a:pt x="3251307" y="1821357"/>
                </a:lnTo>
                <a:lnTo>
                  <a:pt x="3251325" y="1822181"/>
                </a:lnTo>
                <a:lnTo>
                  <a:pt x="3262170" y="1822671"/>
                </a:lnTo>
                <a:lnTo>
                  <a:pt x="3264020" y="1822987"/>
                </a:lnTo>
                <a:lnTo>
                  <a:pt x="3264635" y="1709655"/>
                </a:lnTo>
                <a:lnTo>
                  <a:pt x="3264434" y="1668274"/>
                </a:lnTo>
                <a:lnTo>
                  <a:pt x="3268295" y="1710102"/>
                </a:lnTo>
                <a:lnTo>
                  <a:pt x="3276314" y="1825091"/>
                </a:lnTo>
                <a:lnTo>
                  <a:pt x="3346956" y="1837177"/>
                </a:lnTo>
                <a:cubicBezTo>
                  <a:pt x="3478525" y="1861986"/>
                  <a:pt x="3600011" y="1890867"/>
                  <a:pt x="3737820" y="1918487"/>
                </a:cubicBezTo>
                <a:cubicBezTo>
                  <a:pt x="3792513" y="1933293"/>
                  <a:pt x="3825720" y="1938996"/>
                  <a:pt x="3888753" y="1949015"/>
                </a:cubicBezTo>
                <a:cubicBezTo>
                  <a:pt x="3924340" y="1951135"/>
                  <a:pt x="3899472" y="1940646"/>
                  <a:pt x="3866065" y="1933949"/>
                </a:cubicBezTo>
                <a:cubicBezTo>
                  <a:pt x="3852938" y="1930397"/>
                  <a:pt x="3850163" y="1934576"/>
                  <a:pt x="3825691" y="1923490"/>
                </a:cubicBezTo>
                <a:cubicBezTo>
                  <a:pt x="3794634" y="1897707"/>
                  <a:pt x="3728017" y="1885308"/>
                  <a:pt x="3673324" y="1870502"/>
                </a:cubicBezTo>
                <a:lnTo>
                  <a:pt x="3669676" y="1869671"/>
                </a:lnTo>
                <a:lnTo>
                  <a:pt x="4021652" y="1910833"/>
                </a:lnTo>
                <a:cubicBezTo>
                  <a:pt x="4271409" y="1941753"/>
                  <a:pt x="4519450" y="1975797"/>
                  <a:pt x="4761719" y="2017319"/>
                </a:cubicBezTo>
                <a:cubicBezTo>
                  <a:pt x="4744088" y="2019823"/>
                  <a:pt x="4729984" y="2016788"/>
                  <a:pt x="4712456" y="2014959"/>
                </a:cubicBezTo>
                <a:cubicBezTo>
                  <a:pt x="4699054" y="2016863"/>
                  <a:pt x="4648688" y="2006743"/>
                  <a:pt x="4676587" y="2015736"/>
                </a:cubicBezTo>
                <a:cubicBezTo>
                  <a:pt x="4710128" y="2028966"/>
                  <a:pt x="4775721" y="2019648"/>
                  <a:pt x="4784264" y="2049386"/>
                </a:cubicBezTo>
                <a:cubicBezTo>
                  <a:pt x="4702864" y="2043674"/>
                  <a:pt x="4622068" y="2037157"/>
                  <a:pt x="4544797" y="2030139"/>
                </a:cubicBezTo>
                <a:cubicBezTo>
                  <a:pt x="4538663" y="2017335"/>
                  <a:pt x="4519304" y="2038078"/>
                  <a:pt x="4544797" y="2030139"/>
                </a:cubicBezTo>
                <a:cubicBezTo>
                  <a:pt x="4539443" y="2053213"/>
                  <a:pt x="4505903" y="2039982"/>
                  <a:pt x="4487668" y="2038254"/>
                </a:cubicBezTo>
                <a:cubicBezTo>
                  <a:pt x="4479204" y="2039456"/>
                  <a:pt x="4470714" y="2041742"/>
                  <a:pt x="4461533" y="2043586"/>
                </a:cubicBezTo>
                <a:lnTo>
                  <a:pt x="4444225" y="2045120"/>
                </a:lnTo>
                <a:lnTo>
                  <a:pt x="4451767" y="2046613"/>
                </a:lnTo>
                <a:cubicBezTo>
                  <a:pt x="4470067" y="2050691"/>
                  <a:pt x="4487460" y="2054997"/>
                  <a:pt x="4504356" y="2059468"/>
                </a:cubicBezTo>
                <a:lnTo>
                  <a:pt x="4541206" y="2069756"/>
                </a:lnTo>
                <a:lnTo>
                  <a:pt x="4537589" y="2069484"/>
                </a:lnTo>
                <a:cubicBezTo>
                  <a:pt x="4529101" y="2068336"/>
                  <a:pt x="4518529" y="2066258"/>
                  <a:pt x="4508897" y="2064964"/>
                </a:cubicBezTo>
                <a:lnTo>
                  <a:pt x="4506085" y="2064724"/>
                </a:lnTo>
                <a:lnTo>
                  <a:pt x="4491182" y="2060573"/>
                </a:lnTo>
                <a:cubicBezTo>
                  <a:pt x="4474635" y="2056290"/>
                  <a:pt x="4458312" y="2052446"/>
                  <a:pt x="4442489" y="2049265"/>
                </a:cubicBezTo>
                <a:lnTo>
                  <a:pt x="4425938" y="2046118"/>
                </a:lnTo>
                <a:lnTo>
                  <a:pt x="4390966" y="2045119"/>
                </a:lnTo>
                <a:cubicBezTo>
                  <a:pt x="4350038" y="2040980"/>
                  <a:pt x="4307260" y="2029513"/>
                  <a:pt x="4263512" y="2025469"/>
                </a:cubicBezTo>
                <a:lnTo>
                  <a:pt x="3806088" y="1971580"/>
                </a:lnTo>
                <a:lnTo>
                  <a:pt x="3809480" y="1971230"/>
                </a:lnTo>
                <a:cubicBezTo>
                  <a:pt x="3807101" y="1974812"/>
                  <a:pt x="3788591" y="1962522"/>
                  <a:pt x="3788591" y="1962522"/>
                </a:cubicBezTo>
                <a:cubicBezTo>
                  <a:pt x="3777844" y="1955386"/>
                  <a:pt x="3793349" y="1955357"/>
                  <a:pt x="3778422" y="1945446"/>
                </a:cubicBezTo>
                <a:cubicBezTo>
                  <a:pt x="3765295" y="1941893"/>
                  <a:pt x="3727908" y="1933415"/>
                  <a:pt x="3701059" y="1925912"/>
                </a:cubicBezTo>
                <a:cubicBezTo>
                  <a:pt x="3579797" y="1897664"/>
                  <a:pt x="3443992" y="1865083"/>
                  <a:pt x="3315303" y="1841461"/>
                </a:cubicBezTo>
                <a:lnTo>
                  <a:pt x="3277028" y="1835319"/>
                </a:lnTo>
                <a:lnTo>
                  <a:pt x="3277136" y="1836873"/>
                </a:lnTo>
                <a:lnTo>
                  <a:pt x="3277492" y="1882278"/>
                </a:lnTo>
                <a:lnTo>
                  <a:pt x="3404292" y="1904001"/>
                </a:lnTo>
                <a:cubicBezTo>
                  <a:pt x="3463354" y="1914718"/>
                  <a:pt x="3522550" y="1925900"/>
                  <a:pt x="3581809" y="1937070"/>
                </a:cubicBezTo>
                <a:lnTo>
                  <a:pt x="3634082" y="1951794"/>
                </a:lnTo>
                <a:lnTo>
                  <a:pt x="3361218" y="1924179"/>
                </a:lnTo>
                <a:lnTo>
                  <a:pt x="3277766" y="1917229"/>
                </a:lnTo>
                <a:lnTo>
                  <a:pt x="3277903" y="1934757"/>
                </a:lnTo>
                <a:lnTo>
                  <a:pt x="3340825" y="1937727"/>
                </a:lnTo>
                <a:cubicBezTo>
                  <a:pt x="3480905" y="1951298"/>
                  <a:pt x="3613729" y="1968239"/>
                  <a:pt x="3746099" y="1985784"/>
                </a:cubicBezTo>
                <a:lnTo>
                  <a:pt x="3751894" y="1986528"/>
                </a:lnTo>
                <a:lnTo>
                  <a:pt x="3752945" y="1986184"/>
                </a:lnTo>
                <a:lnTo>
                  <a:pt x="3753469" y="1986731"/>
                </a:lnTo>
                <a:lnTo>
                  <a:pt x="3771150" y="1989001"/>
                </a:lnTo>
                <a:lnTo>
                  <a:pt x="3770624" y="1988507"/>
                </a:lnTo>
                <a:cubicBezTo>
                  <a:pt x="3773384" y="1987963"/>
                  <a:pt x="3778557" y="1987878"/>
                  <a:pt x="3781684" y="1988044"/>
                </a:cubicBezTo>
                <a:cubicBezTo>
                  <a:pt x="3794617" y="1988649"/>
                  <a:pt x="3810186" y="1991603"/>
                  <a:pt x="3823117" y="1992208"/>
                </a:cubicBezTo>
                <a:cubicBezTo>
                  <a:pt x="3882506" y="1996647"/>
                  <a:pt x="3935352" y="2003117"/>
                  <a:pt x="3988499" y="2006799"/>
                </a:cubicBezTo>
                <a:cubicBezTo>
                  <a:pt x="4063339" y="2011467"/>
                  <a:pt x="4136407" y="2025475"/>
                  <a:pt x="4206040" y="2035986"/>
                </a:cubicBezTo>
                <a:cubicBezTo>
                  <a:pt x="4241000" y="2040059"/>
                  <a:pt x="4278275" y="2043575"/>
                  <a:pt x="4315754" y="2047273"/>
                </a:cubicBezTo>
                <a:cubicBezTo>
                  <a:pt x="4407296" y="2058525"/>
                  <a:pt x="4498202" y="2082749"/>
                  <a:pt x="4589527" y="2106911"/>
                </a:cubicBezTo>
                <a:cubicBezTo>
                  <a:pt x="4603781" y="2111751"/>
                  <a:pt x="4616693" y="2118097"/>
                  <a:pt x="4629925" y="2120982"/>
                </a:cubicBezTo>
                <a:lnTo>
                  <a:pt x="4641319" y="2122297"/>
                </a:lnTo>
                <a:lnTo>
                  <a:pt x="4641487" y="2122855"/>
                </a:lnTo>
                <a:cubicBezTo>
                  <a:pt x="4641993" y="2123307"/>
                  <a:pt x="4642674" y="2123259"/>
                  <a:pt x="4643325" y="2122528"/>
                </a:cubicBezTo>
                <a:lnTo>
                  <a:pt x="4641319" y="2122297"/>
                </a:lnTo>
                <a:lnTo>
                  <a:pt x="4640686" y="2120178"/>
                </a:lnTo>
                <a:cubicBezTo>
                  <a:pt x="4657474" y="2124217"/>
                  <a:pt x="4676780" y="2127881"/>
                  <a:pt x="4678082" y="2126421"/>
                </a:cubicBezTo>
                <a:cubicBezTo>
                  <a:pt x="4676780" y="2127881"/>
                  <a:pt x="4670490" y="2122275"/>
                  <a:pt x="4670490" y="2122275"/>
                </a:cubicBezTo>
                <a:cubicBezTo>
                  <a:pt x="4666838" y="2119021"/>
                  <a:pt x="4673093" y="2119354"/>
                  <a:pt x="4668019" y="2114833"/>
                </a:cubicBezTo>
                <a:cubicBezTo>
                  <a:pt x="4663065" y="2113039"/>
                  <a:pt x="4648797" y="2108624"/>
                  <a:pt x="4638686" y="2104855"/>
                </a:cubicBezTo>
                <a:cubicBezTo>
                  <a:pt x="4623284" y="2099976"/>
                  <a:pt x="4607277" y="2094856"/>
                  <a:pt x="4590941" y="2089725"/>
                </a:cubicBezTo>
                <a:lnTo>
                  <a:pt x="4549407" y="2077017"/>
                </a:lnTo>
                <a:lnTo>
                  <a:pt x="4560046" y="2079162"/>
                </a:lnTo>
                <a:cubicBezTo>
                  <a:pt x="4578474" y="2084118"/>
                  <a:pt x="4596403" y="2089940"/>
                  <a:pt x="4613756" y="2095795"/>
                </a:cubicBezTo>
                <a:cubicBezTo>
                  <a:pt x="4648248" y="2107748"/>
                  <a:pt x="4688078" y="2116160"/>
                  <a:pt x="4725508" y="2127675"/>
                </a:cubicBezTo>
                <a:cubicBezTo>
                  <a:pt x="4745230" y="2134549"/>
                  <a:pt x="4765078" y="2140770"/>
                  <a:pt x="4784145" y="2146950"/>
                </a:cubicBezTo>
                <a:cubicBezTo>
                  <a:pt x="4803212" y="2153130"/>
                  <a:pt x="4821496" y="2159268"/>
                  <a:pt x="4838091" y="2165976"/>
                </a:cubicBezTo>
                <a:cubicBezTo>
                  <a:pt x="4817365" y="2161046"/>
                  <a:pt x="4794622" y="2153884"/>
                  <a:pt x="4773979" y="2146408"/>
                </a:cubicBezTo>
                <a:lnTo>
                  <a:pt x="4752238" y="2140575"/>
                </a:lnTo>
                <a:cubicBezTo>
                  <a:pt x="4749418" y="2143740"/>
                  <a:pt x="4766122" y="2150325"/>
                  <a:pt x="4769858" y="2151034"/>
                </a:cubicBezTo>
                <a:cubicBezTo>
                  <a:pt x="4816098" y="2167779"/>
                  <a:pt x="4872715" y="2180231"/>
                  <a:pt x="4911992" y="2199069"/>
                </a:cubicBezTo>
                <a:cubicBezTo>
                  <a:pt x="4869643" y="2191033"/>
                  <a:pt x="4821255" y="2169754"/>
                  <a:pt x="4778786" y="2158990"/>
                </a:cubicBezTo>
                <a:cubicBezTo>
                  <a:pt x="4791634" y="2162140"/>
                  <a:pt x="4768674" y="2155222"/>
                  <a:pt x="4768373" y="2158011"/>
                </a:cubicBezTo>
                <a:cubicBezTo>
                  <a:pt x="4768206" y="2163102"/>
                  <a:pt x="4777485" y="2160451"/>
                  <a:pt x="4777485" y="2160451"/>
                </a:cubicBezTo>
                <a:cubicBezTo>
                  <a:pt x="4802473" y="2169178"/>
                  <a:pt x="4826751" y="2177271"/>
                  <a:pt x="4850374" y="2185437"/>
                </a:cubicBezTo>
                <a:lnTo>
                  <a:pt x="4896738" y="2202524"/>
                </a:lnTo>
                <a:lnTo>
                  <a:pt x="4889666" y="2202090"/>
                </a:lnTo>
                <a:lnTo>
                  <a:pt x="4889354" y="2202102"/>
                </a:lnTo>
                <a:lnTo>
                  <a:pt x="4887262" y="2201491"/>
                </a:lnTo>
                <a:cubicBezTo>
                  <a:pt x="4882105" y="2199516"/>
                  <a:pt x="4855494" y="2189344"/>
                  <a:pt x="4854192" y="2190805"/>
                </a:cubicBezTo>
                <a:cubicBezTo>
                  <a:pt x="4850070" y="2195430"/>
                  <a:pt x="4877983" y="2204143"/>
                  <a:pt x="4875548" y="2201973"/>
                </a:cubicBezTo>
                <a:lnTo>
                  <a:pt x="4877929" y="2202689"/>
                </a:lnTo>
                <a:lnTo>
                  <a:pt x="4875240" y="2205182"/>
                </a:lnTo>
                <a:cubicBezTo>
                  <a:pt x="4876459" y="2205890"/>
                  <a:pt x="4879513" y="2206446"/>
                  <a:pt x="4883408" y="2206895"/>
                </a:cubicBezTo>
                <a:lnTo>
                  <a:pt x="4893421" y="2207708"/>
                </a:lnTo>
                <a:lnTo>
                  <a:pt x="4899927" y="2210156"/>
                </a:lnTo>
                <a:cubicBezTo>
                  <a:pt x="4902279" y="2214872"/>
                  <a:pt x="4877900" y="2206688"/>
                  <a:pt x="4877900" y="2206688"/>
                </a:cubicBezTo>
                <a:cubicBezTo>
                  <a:pt x="4832066" y="2190305"/>
                  <a:pt x="4790899" y="2178082"/>
                  <a:pt x="4752671" y="2165420"/>
                </a:cubicBezTo>
                <a:cubicBezTo>
                  <a:pt x="4748934" y="2164710"/>
                  <a:pt x="4705417" y="2147770"/>
                  <a:pt x="4702513" y="2153481"/>
                </a:cubicBezTo>
                <a:cubicBezTo>
                  <a:pt x="4701127" y="2157487"/>
                  <a:pt x="4731763" y="2166005"/>
                  <a:pt x="4709104" y="2156298"/>
                </a:cubicBezTo>
                <a:cubicBezTo>
                  <a:pt x="4744813" y="2169336"/>
                  <a:pt x="4776666" y="2178938"/>
                  <a:pt x="4811373" y="2190648"/>
                </a:cubicBezTo>
                <a:cubicBezTo>
                  <a:pt x="4812591" y="2191733"/>
                  <a:pt x="4848684" y="2199436"/>
                  <a:pt x="4850021" y="2203247"/>
                </a:cubicBezTo>
                <a:cubicBezTo>
                  <a:pt x="4848335" y="2210043"/>
                  <a:pt x="4826558" y="2198937"/>
                  <a:pt x="4826558" y="2198937"/>
                </a:cubicBezTo>
                <a:cubicBezTo>
                  <a:pt x="4780437" y="2184920"/>
                  <a:pt x="4754756" y="2178195"/>
                  <a:pt x="4711154" y="2163802"/>
                </a:cubicBezTo>
                <a:cubicBezTo>
                  <a:pt x="4707418" y="2163093"/>
                  <a:pt x="4666553" y="2148080"/>
                  <a:pt x="4664949" y="2152330"/>
                </a:cubicBezTo>
                <a:cubicBezTo>
                  <a:pt x="4666287" y="2156141"/>
                  <a:pt x="4700960" y="2162579"/>
                  <a:pt x="4697222" y="2161870"/>
                </a:cubicBezTo>
                <a:cubicBezTo>
                  <a:pt x="4708552" y="2166723"/>
                  <a:pt x="4716228" y="2168323"/>
                  <a:pt x="4729194" y="2174199"/>
                </a:cubicBezTo>
                <a:cubicBezTo>
                  <a:pt x="4708586" y="2171995"/>
                  <a:pt x="4690547" y="2161600"/>
                  <a:pt x="4671241" y="2157935"/>
                </a:cubicBezTo>
                <a:cubicBezTo>
                  <a:pt x="4666287" y="2156141"/>
                  <a:pt x="4659527" y="2158416"/>
                  <a:pt x="4651849" y="2156818"/>
                </a:cubicBezTo>
                <a:lnTo>
                  <a:pt x="4641828" y="2154594"/>
                </a:lnTo>
                <a:lnTo>
                  <a:pt x="4641503" y="2154410"/>
                </a:lnTo>
                <a:lnTo>
                  <a:pt x="4639549" y="2154088"/>
                </a:lnTo>
                <a:lnTo>
                  <a:pt x="4618073" y="2149322"/>
                </a:lnTo>
                <a:cubicBezTo>
                  <a:pt x="4606355" y="2145977"/>
                  <a:pt x="4594774" y="2142428"/>
                  <a:pt x="4585121" y="2140597"/>
                </a:cubicBezTo>
                <a:cubicBezTo>
                  <a:pt x="4591580" y="2141111"/>
                  <a:pt x="4576010" y="2138155"/>
                  <a:pt x="4574709" y="2139616"/>
                </a:cubicBezTo>
                <a:cubicBezTo>
                  <a:pt x="4570587" y="2144242"/>
                  <a:pt x="4590194" y="2145117"/>
                  <a:pt x="4591411" y="2146202"/>
                </a:cubicBezTo>
                <a:lnTo>
                  <a:pt x="4607754" y="2150860"/>
                </a:lnTo>
                <a:lnTo>
                  <a:pt x="4628410" y="2152252"/>
                </a:lnTo>
                <a:lnTo>
                  <a:pt x="4639549" y="2154088"/>
                </a:lnTo>
                <a:lnTo>
                  <a:pt x="4641828" y="2154594"/>
                </a:lnTo>
                <a:lnTo>
                  <a:pt x="4647870" y="2158013"/>
                </a:lnTo>
                <a:lnTo>
                  <a:pt x="4638043" y="2159493"/>
                </a:lnTo>
                <a:lnTo>
                  <a:pt x="4663301" y="2166693"/>
                </a:lnTo>
                <a:cubicBezTo>
                  <a:pt x="4686701" y="2173677"/>
                  <a:pt x="4709436" y="2181051"/>
                  <a:pt x="4731195" y="2189521"/>
                </a:cubicBezTo>
                <a:cubicBezTo>
                  <a:pt x="4708652" y="2185812"/>
                  <a:pt x="4690114" y="2179448"/>
                  <a:pt x="4671703" y="2173197"/>
                </a:cubicBezTo>
                <a:lnTo>
                  <a:pt x="4619376" y="2159257"/>
                </a:lnTo>
                <a:lnTo>
                  <a:pt x="4609056" y="2158937"/>
                </a:lnTo>
                <a:lnTo>
                  <a:pt x="4595161" y="2158208"/>
                </a:lnTo>
                <a:lnTo>
                  <a:pt x="4597437" y="2159868"/>
                </a:lnTo>
                <a:cubicBezTo>
                  <a:pt x="4647497" y="2174776"/>
                  <a:pt x="4690980" y="2186444"/>
                  <a:pt x="4735799" y="2201922"/>
                </a:cubicBezTo>
                <a:lnTo>
                  <a:pt x="4748643" y="2207587"/>
                </a:lnTo>
                <a:lnTo>
                  <a:pt x="4767262" y="2210080"/>
                </a:lnTo>
                <a:cubicBezTo>
                  <a:pt x="4781896" y="2212578"/>
                  <a:pt x="4772550" y="2213382"/>
                  <a:pt x="4754999" y="2213783"/>
                </a:cubicBezTo>
                <a:lnTo>
                  <a:pt x="4731181" y="2214155"/>
                </a:lnTo>
                <a:lnTo>
                  <a:pt x="4744452" y="2218001"/>
                </a:lnTo>
                <a:lnTo>
                  <a:pt x="4729569" y="2219291"/>
                </a:lnTo>
                <a:cubicBezTo>
                  <a:pt x="4709746" y="2225821"/>
                  <a:pt x="4734777" y="2226516"/>
                  <a:pt x="4751004" y="2225816"/>
                </a:cubicBezTo>
                <a:lnTo>
                  <a:pt x="4772472" y="2226621"/>
                </a:lnTo>
                <a:lnTo>
                  <a:pt x="4786643" y="2231067"/>
                </a:lnTo>
                <a:lnTo>
                  <a:pt x="4788354" y="2231597"/>
                </a:lnTo>
                <a:lnTo>
                  <a:pt x="4779743" y="2231791"/>
                </a:lnTo>
                <a:cubicBezTo>
                  <a:pt x="4768149" y="2232105"/>
                  <a:pt x="4756671" y="2232213"/>
                  <a:pt x="4745742" y="2231328"/>
                </a:cubicBezTo>
                <a:cubicBezTo>
                  <a:pt x="4733374" y="2231045"/>
                  <a:pt x="4719919" y="2229566"/>
                  <a:pt x="4706328" y="2228335"/>
                </a:cubicBezTo>
                <a:lnTo>
                  <a:pt x="4677963" y="2227276"/>
                </a:lnTo>
                <a:lnTo>
                  <a:pt x="4687874" y="2232213"/>
                </a:lnTo>
                <a:lnTo>
                  <a:pt x="4690218" y="2232482"/>
                </a:lnTo>
                <a:cubicBezTo>
                  <a:pt x="4705161" y="2234100"/>
                  <a:pt x="4722362" y="2236298"/>
                  <a:pt x="4727315" y="2236001"/>
                </a:cubicBezTo>
                <a:cubicBezTo>
                  <a:pt x="4730871" y="2237563"/>
                  <a:pt x="4738279" y="2240814"/>
                  <a:pt x="4740057" y="2241594"/>
                </a:cubicBezTo>
                <a:cubicBezTo>
                  <a:pt x="4746492" y="2241948"/>
                  <a:pt x="4749666" y="2240871"/>
                  <a:pt x="4754507" y="2240113"/>
                </a:cubicBezTo>
                <a:cubicBezTo>
                  <a:pt x="4756284" y="2240893"/>
                  <a:pt x="4760632" y="2245683"/>
                  <a:pt x="4767546" y="2245836"/>
                </a:cubicBezTo>
                <a:cubicBezTo>
                  <a:pt x="4773981" y="2246190"/>
                  <a:pt x="4791307" y="2243502"/>
                  <a:pt x="4803669" y="2246458"/>
                </a:cubicBezTo>
                <a:cubicBezTo>
                  <a:pt x="4808811" y="2247480"/>
                  <a:pt x="4810634" y="2248306"/>
                  <a:pt x="4810369" y="2248961"/>
                </a:cubicBezTo>
                <a:lnTo>
                  <a:pt x="4807186" y="2249772"/>
                </a:lnTo>
                <a:lnTo>
                  <a:pt x="4824909" y="2250199"/>
                </a:lnTo>
                <a:cubicBezTo>
                  <a:pt x="4830155" y="2250567"/>
                  <a:pt x="4834159" y="2251213"/>
                  <a:pt x="4835392" y="2252297"/>
                </a:cubicBezTo>
                <a:cubicBezTo>
                  <a:pt x="4840827" y="2260163"/>
                  <a:pt x="4813528" y="2255404"/>
                  <a:pt x="4813528" y="2255404"/>
                </a:cubicBezTo>
                <a:cubicBezTo>
                  <a:pt x="4807887" y="2254945"/>
                  <a:pt x="4798076" y="2254585"/>
                  <a:pt x="4787028" y="2254366"/>
                </a:cubicBezTo>
                <a:lnTo>
                  <a:pt x="4754881" y="2254191"/>
                </a:lnTo>
                <a:lnTo>
                  <a:pt x="4750291" y="2256375"/>
                </a:lnTo>
                <a:cubicBezTo>
                  <a:pt x="4746774" y="2257404"/>
                  <a:pt x="4741985" y="2257695"/>
                  <a:pt x="4736439" y="2257525"/>
                </a:cubicBezTo>
                <a:lnTo>
                  <a:pt x="4731490" y="2257091"/>
                </a:lnTo>
                <a:lnTo>
                  <a:pt x="4733231" y="2257453"/>
                </a:lnTo>
                <a:lnTo>
                  <a:pt x="4738737" y="2258031"/>
                </a:lnTo>
                <a:lnTo>
                  <a:pt x="4770752" y="2260003"/>
                </a:lnTo>
                <a:cubicBezTo>
                  <a:pt x="4774117" y="2260245"/>
                  <a:pt x="4777651" y="2261179"/>
                  <a:pt x="4781631" y="2262307"/>
                </a:cubicBezTo>
                <a:lnTo>
                  <a:pt x="4782784" y="2262603"/>
                </a:lnTo>
                <a:lnTo>
                  <a:pt x="4797767" y="2264120"/>
                </a:lnTo>
                <a:lnTo>
                  <a:pt x="4810428" y="2265799"/>
                </a:lnTo>
                <a:lnTo>
                  <a:pt x="4810456" y="2265799"/>
                </a:lnTo>
                <a:lnTo>
                  <a:pt x="4810474" y="2265805"/>
                </a:lnTo>
                <a:lnTo>
                  <a:pt x="4855428" y="2271764"/>
                </a:lnTo>
                <a:cubicBezTo>
                  <a:pt x="4865199" y="2274695"/>
                  <a:pt x="4901666" y="2278153"/>
                  <a:pt x="4901666" y="2278153"/>
                </a:cubicBezTo>
                <a:lnTo>
                  <a:pt x="4894480" y="2283446"/>
                </a:lnTo>
                <a:lnTo>
                  <a:pt x="4903017" y="2283711"/>
                </a:lnTo>
                <a:lnTo>
                  <a:pt x="4905181" y="2285156"/>
                </a:lnTo>
                <a:lnTo>
                  <a:pt x="4911759" y="2288727"/>
                </a:lnTo>
                <a:lnTo>
                  <a:pt x="4904809" y="2288734"/>
                </a:lnTo>
                <a:cubicBezTo>
                  <a:pt x="4871558" y="2288498"/>
                  <a:pt x="4837442" y="2288241"/>
                  <a:pt x="4800529" y="2288714"/>
                </a:cubicBezTo>
                <a:cubicBezTo>
                  <a:pt x="4797313" y="2288537"/>
                  <a:pt x="4791693" y="2288540"/>
                  <a:pt x="4784591" y="2288561"/>
                </a:cubicBezTo>
                <a:lnTo>
                  <a:pt x="4765592" y="2288528"/>
                </a:lnTo>
                <a:lnTo>
                  <a:pt x="4742060" y="2290479"/>
                </a:lnTo>
                <a:lnTo>
                  <a:pt x="4731599" y="2290811"/>
                </a:lnTo>
                <a:lnTo>
                  <a:pt x="4737401" y="2292074"/>
                </a:lnTo>
                <a:cubicBezTo>
                  <a:pt x="4736708" y="2293044"/>
                  <a:pt x="4713349" y="2291822"/>
                  <a:pt x="4709856" y="2292142"/>
                </a:cubicBezTo>
                <a:cubicBezTo>
                  <a:pt x="4706682" y="2293219"/>
                  <a:pt x="4696764" y="2299158"/>
                  <a:pt x="4697441" y="2301924"/>
                </a:cubicBezTo>
                <a:cubicBezTo>
                  <a:pt x="4699220" y="2302705"/>
                  <a:pt x="4755422" y="2304318"/>
                  <a:pt x="4762153" y="2304802"/>
                </a:cubicBezTo>
                <a:cubicBezTo>
                  <a:pt x="4778874" y="2307201"/>
                  <a:pt x="4794296" y="2308618"/>
                  <a:pt x="4806362" y="2311442"/>
                </a:cubicBezTo>
                <a:cubicBezTo>
                  <a:pt x="4808140" y="2312223"/>
                  <a:pt x="4812670" y="2316681"/>
                  <a:pt x="4814448" y="2317461"/>
                </a:cubicBezTo>
                <a:cubicBezTo>
                  <a:pt x="4832144" y="2322757"/>
                  <a:pt x="4865443" y="2311848"/>
                  <a:pt x="4863737" y="2318921"/>
                </a:cubicBezTo>
                <a:cubicBezTo>
                  <a:pt x="4863737" y="2318921"/>
                  <a:pt x="4856202" y="2320554"/>
                  <a:pt x="4850446" y="2322967"/>
                </a:cubicBezTo>
                <a:lnTo>
                  <a:pt x="4851167" y="2321968"/>
                </a:lnTo>
                <a:lnTo>
                  <a:pt x="4853323" y="2321761"/>
                </a:lnTo>
                <a:cubicBezTo>
                  <a:pt x="4852434" y="2321371"/>
                  <a:pt x="4851991" y="2321175"/>
                  <a:pt x="4851630" y="2321327"/>
                </a:cubicBezTo>
                <a:lnTo>
                  <a:pt x="4851167" y="2321968"/>
                </a:lnTo>
                <a:lnTo>
                  <a:pt x="4847201" y="2322351"/>
                </a:lnTo>
                <a:lnTo>
                  <a:pt x="4844654" y="2321867"/>
                </a:lnTo>
                <a:cubicBezTo>
                  <a:pt x="4842963" y="2321845"/>
                  <a:pt x="4841753" y="2322034"/>
                  <a:pt x="4841753" y="2322034"/>
                </a:cubicBezTo>
                <a:cubicBezTo>
                  <a:pt x="4841753" y="2322034"/>
                  <a:pt x="4838452" y="2327995"/>
                  <a:pt x="4833317" y="2328622"/>
                </a:cubicBezTo>
                <a:cubicBezTo>
                  <a:pt x="4827961" y="2329977"/>
                  <a:pt x="4818486" y="2329627"/>
                  <a:pt x="4809149" y="2329028"/>
                </a:cubicBezTo>
                <a:lnTo>
                  <a:pt x="4794325" y="2328339"/>
                </a:lnTo>
                <a:lnTo>
                  <a:pt x="4800335" y="2333484"/>
                </a:lnTo>
                <a:cubicBezTo>
                  <a:pt x="4802619" y="2335634"/>
                  <a:pt x="4805057" y="2337919"/>
                  <a:pt x="4807761" y="2339863"/>
                </a:cubicBezTo>
                <a:lnTo>
                  <a:pt x="4809034" y="2340473"/>
                </a:lnTo>
                <a:lnTo>
                  <a:pt x="4852517" y="2343172"/>
                </a:lnTo>
                <a:lnTo>
                  <a:pt x="4923600" y="2343997"/>
                </a:lnTo>
                <a:lnTo>
                  <a:pt x="4928103" y="2346199"/>
                </a:lnTo>
                <a:lnTo>
                  <a:pt x="4938945" y="2350717"/>
                </a:lnTo>
                <a:lnTo>
                  <a:pt x="4916530" y="2351969"/>
                </a:lnTo>
                <a:lnTo>
                  <a:pt x="4938115" y="2353973"/>
                </a:lnTo>
                <a:lnTo>
                  <a:pt x="4936584" y="2358997"/>
                </a:lnTo>
                <a:cubicBezTo>
                  <a:pt x="4935163" y="2357731"/>
                  <a:pt x="4933946" y="2356647"/>
                  <a:pt x="4933946" y="2356647"/>
                </a:cubicBezTo>
                <a:cubicBezTo>
                  <a:pt x="4933763" y="2362162"/>
                  <a:pt x="4935065" y="2360701"/>
                  <a:pt x="4936584" y="2358997"/>
                </a:cubicBezTo>
                <a:lnTo>
                  <a:pt x="4943726" y="2361364"/>
                </a:lnTo>
                <a:lnTo>
                  <a:pt x="4922636" y="2361934"/>
                </a:lnTo>
                <a:lnTo>
                  <a:pt x="4916117" y="2361090"/>
                </a:lnTo>
                <a:cubicBezTo>
                  <a:pt x="4914032" y="2360712"/>
                  <a:pt x="4912830" y="2360324"/>
                  <a:pt x="4913156" y="2359959"/>
                </a:cubicBezTo>
                <a:lnTo>
                  <a:pt x="4913550" y="2362180"/>
                </a:lnTo>
                <a:lnTo>
                  <a:pt x="4885335" y="2362943"/>
                </a:lnTo>
                <a:lnTo>
                  <a:pt x="4877192" y="2360690"/>
                </a:lnTo>
                <a:lnTo>
                  <a:pt x="4875422" y="2360119"/>
                </a:lnTo>
                <a:lnTo>
                  <a:pt x="4881397" y="2368856"/>
                </a:lnTo>
                <a:lnTo>
                  <a:pt x="4882505" y="2370267"/>
                </a:lnTo>
                <a:lnTo>
                  <a:pt x="4880744" y="2370964"/>
                </a:lnTo>
                <a:cubicBezTo>
                  <a:pt x="4875613" y="2373002"/>
                  <a:pt x="4862957" y="2378071"/>
                  <a:pt x="4852975" y="2382435"/>
                </a:cubicBezTo>
                <a:lnTo>
                  <a:pt x="4847618" y="2384976"/>
                </a:lnTo>
                <a:lnTo>
                  <a:pt x="4826627" y="2382978"/>
                </a:lnTo>
                <a:cubicBezTo>
                  <a:pt x="4815977" y="2382386"/>
                  <a:pt x="4807355" y="2382519"/>
                  <a:pt x="4802742" y="2383898"/>
                </a:cubicBezTo>
                <a:lnTo>
                  <a:pt x="4818136" y="2388923"/>
                </a:lnTo>
                <a:lnTo>
                  <a:pt x="4801333" y="2386513"/>
                </a:lnTo>
                <a:lnTo>
                  <a:pt x="4798823" y="2386152"/>
                </a:lnTo>
                <a:cubicBezTo>
                  <a:pt x="4790538" y="2384810"/>
                  <a:pt x="4781837" y="2383392"/>
                  <a:pt x="4773009" y="2382351"/>
                </a:cubicBezTo>
                <a:lnTo>
                  <a:pt x="4759978" y="2381599"/>
                </a:lnTo>
                <a:lnTo>
                  <a:pt x="4742512" y="2385507"/>
                </a:lnTo>
                <a:cubicBezTo>
                  <a:pt x="4733397" y="2389328"/>
                  <a:pt x="4755183" y="2383246"/>
                  <a:pt x="4749920" y="2388758"/>
                </a:cubicBezTo>
                <a:cubicBezTo>
                  <a:pt x="4744659" y="2394270"/>
                  <a:pt x="4725184" y="2388194"/>
                  <a:pt x="4715575" y="2388916"/>
                </a:cubicBezTo>
                <a:cubicBezTo>
                  <a:pt x="4705105" y="2387203"/>
                  <a:pt x="4693040" y="2384378"/>
                  <a:pt x="4680553" y="2386307"/>
                </a:cubicBezTo>
                <a:cubicBezTo>
                  <a:pt x="4680553" y="2386307"/>
                  <a:pt x="4679957" y="2387383"/>
                  <a:pt x="4679002" y="2388610"/>
                </a:cubicBezTo>
                <a:lnTo>
                  <a:pt x="4675971" y="2391230"/>
                </a:lnTo>
                <a:lnTo>
                  <a:pt x="4685678" y="2393768"/>
                </a:lnTo>
                <a:cubicBezTo>
                  <a:pt x="4695145" y="2397102"/>
                  <a:pt x="4703353" y="2400434"/>
                  <a:pt x="4712695" y="2403515"/>
                </a:cubicBezTo>
                <a:lnTo>
                  <a:pt x="4723845" y="2406232"/>
                </a:lnTo>
                <a:lnTo>
                  <a:pt x="4751785" y="2410004"/>
                </a:lnTo>
                <a:lnTo>
                  <a:pt x="4782444" y="2414335"/>
                </a:lnTo>
                <a:lnTo>
                  <a:pt x="4789861" y="2414867"/>
                </a:lnTo>
                <a:lnTo>
                  <a:pt x="4799673" y="2415195"/>
                </a:lnTo>
                <a:lnTo>
                  <a:pt x="4806077" y="2414277"/>
                </a:lnTo>
                <a:cubicBezTo>
                  <a:pt x="4807984" y="2414419"/>
                  <a:pt x="4809106" y="2414882"/>
                  <a:pt x="4809486" y="2415425"/>
                </a:cubicBezTo>
                <a:lnTo>
                  <a:pt x="4809349" y="2415520"/>
                </a:lnTo>
                <a:lnTo>
                  <a:pt x="4810296" y="2415552"/>
                </a:lnTo>
                <a:cubicBezTo>
                  <a:pt x="4816116" y="2416086"/>
                  <a:pt x="4820662" y="2417059"/>
                  <a:pt x="4823079" y="2418876"/>
                </a:cubicBezTo>
                <a:lnTo>
                  <a:pt x="4820457" y="2419888"/>
                </a:lnTo>
                <a:lnTo>
                  <a:pt x="4800091" y="2417488"/>
                </a:lnTo>
                <a:cubicBezTo>
                  <a:pt x="4800091" y="2417488"/>
                  <a:pt x="4798986" y="2419538"/>
                  <a:pt x="4797151" y="2421805"/>
                </a:cubicBezTo>
                <a:lnTo>
                  <a:pt x="4795285" y="2423241"/>
                </a:lnTo>
                <a:lnTo>
                  <a:pt x="4784228" y="2423179"/>
                </a:lnTo>
                <a:cubicBezTo>
                  <a:pt x="4780195" y="2422808"/>
                  <a:pt x="4777840" y="2422063"/>
                  <a:pt x="4778748" y="2420855"/>
                </a:cubicBezTo>
                <a:lnTo>
                  <a:pt x="4782211" y="2426646"/>
                </a:lnTo>
                <a:lnTo>
                  <a:pt x="4774167" y="2425819"/>
                </a:lnTo>
                <a:cubicBezTo>
                  <a:pt x="4752029" y="2423265"/>
                  <a:pt x="4715081" y="2418445"/>
                  <a:pt x="4704560" y="2416434"/>
                </a:cubicBezTo>
                <a:cubicBezTo>
                  <a:pt x="4632666" y="2418363"/>
                  <a:pt x="4749494" y="2435793"/>
                  <a:pt x="4771089" y="2442559"/>
                </a:cubicBezTo>
                <a:cubicBezTo>
                  <a:pt x="4791984" y="2446097"/>
                  <a:pt x="4810743" y="2448686"/>
                  <a:pt x="4826251" y="2451455"/>
                </a:cubicBezTo>
                <a:lnTo>
                  <a:pt x="4860705" y="2461091"/>
                </a:lnTo>
                <a:lnTo>
                  <a:pt x="4860928" y="2462444"/>
                </a:lnTo>
                <a:cubicBezTo>
                  <a:pt x="4862162" y="2463529"/>
                  <a:pt x="4866159" y="2464445"/>
                  <a:pt x="4871462" y="2465210"/>
                </a:cubicBezTo>
                <a:lnTo>
                  <a:pt x="4878428" y="2465914"/>
                </a:lnTo>
                <a:lnTo>
                  <a:pt x="4906583" y="2473561"/>
                </a:lnTo>
                <a:lnTo>
                  <a:pt x="4898848" y="2478257"/>
                </a:lnTo>
                <a:lnTo>
                  <a:pt x="4875876" y="2480740"/>
                </a:lnTo>
                <a:lnTo>
                  <a:pt x="4867754" y="2479245"/>
                </a:lnTo>
                <a:cubicBezTo>
                  <a:pt x="4839359" y="2474512"/>
                  <a:pt x="4810195" y="2463662"/>
                  <a:pt x="4785919" y="2470922"/>
                </a:cubicBezTo>
                <a:cubicBezTo>
                  <a:pt x="4778048" y="2476449"/>
                  <a:pt x="4776006" y="2480234"/>
                  <a:pt x="4766054" y="2480565"/>
                </a:cubicBezTo>
                <a:cubicBezTo>
                  <a:pt x="4740374" y="2481367"/>
                  <a:pt x="4714664" y="2462608"/>
                  <a:pt x="4685200" y="2461369"/>
                </a:cubicBezTo>
                <a:cubicBezTo>
                  <a:pt x="4686619" y="2462135"/>
                  <a:pt x="4686644" y="2465698"/>
                  <a:pt x="4685886" y="2469728"/>
                </a:cubicBezTo>
                <a:lnTo>
                  <a:pt x="4683167" y="2477309"/>
                </a:lnTo>
                <a:lnTo>
                  <a:pt x="4686693" y="2478326"/>
                </a:lnTo>
                <a:cubicBezTo>
                  <a:pt x="4687583" y="2478716"/>
                  <a:pt x="4686374" y="2479318"/>
                  <a:pt x="4684050" y="2479951"/>
                </a:cubicBezTo>
                <a:lnTo>
                  <a:pt x="4682455" y="2480260"/>
                </a:lnTo>
                <a:lnTo>
                  <a:pt x="4682139" y="2480177"/>
                </a:lnTo>
                <a:lnTo>
                  <a:pt x="4681886" y="2480882"/>
                </a:lnTo>
                <a:lnTo>
                  <a:pt x="4680913" y="2481470"/>
                </a:lnTo>
                <a:lnTo>
                  <a:pt x="4647283" y="2477891"/>
                </a:lnTo>
                <a:lnTo>
                  <a:pt x="4664003" y="2484729"/>
                </a:lnTo>
                <a:lnTo>
                  <a:pt x="4660471" y="2484036"/>
                </a:lnTo>
                <a:lnTo>
                  <a:pt x="4702742" y="2497931"/>
                </a:lnTo>
                <a:cubicBezTo>
                  <a:pt x="4721809" y="2504111"/>
                  <a:pt x="4740094" y="2510249"/>
                  <a:pt x="4756690" y="2516956"/>
                </a:cubicBezTo>
                <a:cubicBezTo>
                  <a:pt x="4735962" y="2512026"/>
                  <a:pt x="4713220" y="2504864"/>
                  <a:pt x="4692577" y="2497389"/>
                </a:cubicBezTo>
                <a:lnTo>
                  <a:pt x="4670836" y="2491555"/>
                </a:lnTo>
                <a:cubicBezTo>
                  <a:pt x="4670130" y="2492347"/>
                  <a:pt x="4670645" y="2493352"/>
                  <a:pt x="4671873" y="2494425"/>
                </a:cubicBezTo>
                <a:lnTo>
                  <a:pt x="4672675" y="2494921"/>
                </a:lnTo>
                <a:lnTo>
                  <a:pt x="4679443" y="2497016"/>
                </a:lnTo>
                <a:lnTo>
                  <a:pt x="4676426" y="2496871"/>
                </a:lnTo>
                <a:lnTo>
                  <a:pt x="4675766" y="2496829"/>
                </a:lnTo>
                <a:lnTo>
                  <a:pt x="4677187" y="2497706"/>
                </a:lnTo>
                <a:cubicBezTo>
                  <a:pt x="4681477" y="2499837"/>
                  <a:pt x="4686586" y="2501660"/>
                  <a:pt x="4688455" y="2502015"/>
                </a:cubicBezTo>
                <a:cubicBezTo>
                  <a:pt x="4734694" y="2518759"/>
                  <a:pt x="4791312" y="2531212"/>
                  <a:pt x="4830589" y="2550050"/>
                </a:cubicBezTo>
                <a:cubicBezTo>
                  <a:pt x="4788239" y="2542013"/>
                  <a:pt x="4739852" y="2520734"/>
                  <a:pt x="4697384" y="2509971"/>
                </a:cubicBezTo>
                <a:cubicBezTo>
                  <a:pt x="4710232" y="2513121"/>
                  <a:pt x="4687272" y="2506202"/>
                  <a:pt x="4686971" y="2508990"/>
                </a:cubicBezTo>
                <a:cubicBezTo>
                  <a:pt x="4686803" y="2514082"/>
                  <a:pt x="4696082" y="2511431"/>
                  <a:pt x="4696082" y="2511431"/>
                </a:cubicBezTo>
                <a:cubicBezTo>
                  <a:pt x="4721071" y="2520158"/>
                  <a:pt x="4745349" y="2528252"/>
                  <a:pt x="4768971" y="2536418"/>
                </a:cubicBezTo>
                <a:lnTo>
                  <a:pt x="4815335" y="2553504"/>
                </a:lnTo>
                <a:lnTo>
                  <a:pt x="4808263" y="2553071"/>
                </a:lnTo>
                <a:lnTo>
                  <a:pt x="4807951" y="2553083"/>
                </a:lnTo>
                <a:lnTo>
                  <a:pt x="4805860" y="2552473"/>
                </a:lnTo>
                <a:cubicBezTo>
                  <a:pt x="4800702" y="2550497"/>
                  <a:pt x="4774091" y="2540324"/>
                  <a:pt x="4772790" y="2541785"/>
                </a:cubicBezTo>
                <a:cubicBezTo>
                  <a:pt x="4768668" y="2546411"/>
                  <a:pt x="4796581" y="2555123"/>
                  <a:pt x="4794146" y="2552953"/>
                </a:cubicBezTo>
                <a:lnTo>
                  <a:pt x="4796525" y="2553669"/>
                </a:lnTo>
                <a:lnTo>
                  <a:pt x="4793837" y="2556162"/>
                </a:lnTo>
                <a:cubicBezTo>
                  <a:pt x="4795056" y="2556870"/>
                  <a:pt x="4798110" y="2557426"/>
                  <a:pt x="4802005" y="2557876"/>
                </a:cubicBezTo>
                <a:lnTo>
                  <a:pt x="4812019" y="2558688"/>
                </a:lnTo>
                <a:lnTo>
                  <a:pt x="4818525" y="2561137"/>
                </a:lnTo>
                <a:cubicBezTo>
                  <a:pt x="4820876" y="2565853"/>
                  <a:pt x="4796497" y="2557669"/>
                  <a:pt x="4796497" y="2557669"/>
                </a:cubicBezTo>
                <a:cubicBezTo>
                  <a:pt x="4750664" y="2541286"/>
                  <a:pt x="4709496" y="2529062"/>
                  <a:pt x="4671268" y="2516400"/>
                </a:cubicBezTo>
                <a:cubicBezTo>
                  <a:pt x="4669868" y="2516134"/>
                  <a:pt x="4662872" y="2513585"/>
                  <a:pt x="4654521" y="2510805"/>
                </a:cubicBezTo>
                <a:lnTo>
                  <a:pt x="4647881" y="2508668"/>
                </a:lnTo>
                <a:lnTo>
                  <a:pt x="4648184" y="2509124"/>
                </a:lnTo>
                <a:cubicBezTo>
                  <a:pt x="4649210" y="2510680"/>
                  <a:pt x="4650252" y="2512334"/>
                  <a:pt x="4650955" y="2513743"/>
                </a:cubicBezTo>
                <a:lnTo>
                  <a:pt x="4651349" y="2515392"/>
                </a:lnTo>
                <a:lnTo>
                  <a:pt x="4679212" y="2524951"/>
                </a:lnTo>
                <a:lnTo>
                  <a:pt x="4701449" y="2532258"/>
                </a:lnTo>
                <a:lnTo>
                  <a:pt x="4711505" y="2533756"/>
                </a:lnTo>
                <a:lnTo>
                  <a:pt x="4717136" y="2537411"/>
                </a:lnTo>
                <a:lnTo>
                  <a:pt x="4729971" y="2541628"/>
                </a:lnTo>
                <a:cubicBezTo>
                  <a:pt x="4731188" y="2542713"/>
                  <a:pt x="4767282" y="2550417"/>
                  <a:pt x="4768617" y="2554228"/>
                </a:cubicBezTo>
                <a:cubicBezTo>
                  <a:pt x="4767775" y="2557626"/>
                  <a:pt x="4761910" y="2556548"/>
                  <a:pt x="4756254" y="2554622"/>
                </a:cubicBezTo>
                <a:lnTo>
                  <a:pt x="4754031" y="2553729"/>
                </a:lnTo>
                <a:lnTo>
                  <a:pt x="4749927" y="2554081"/>
                </a:lnTo>
                <a:cubicBezTo>
                  <a:pt x="4741192" y="2554290"/>
                  <a:pt x="4727398" y="2553663"/>
                  <a:pt x="4724778" y="2553903"/>
                </a:cubicBezTo>
                <a:cubicBezTo>
                  <a:pt x="4715229" y="2553520"/>
                  <a:pt x="4707708" y="2553383"/>
                  <a:pt x="4701123" y="2553382"/>
                </a:cubicBezTo>
                <a:lnTo>
                  <a:pt x="4697678" y="2553437"/>
                </a:lnTo>
                <a:lnTo>
                  <a:pt x="4672638" y="2546025"/>
                </a:lnTo>
                <a:lnTo>
                  <a:pt x="4704205" y="2549814"/>
                </a:lnTo>
                <a:cubicBezTo>
                  <a:pt x="4707284" y="2550238"/>
                  <a:pt x="4713289" y="2550153"/>
                  <a:pt x="4720228" y="2550028"/>
                </a:cubicBezTo>
                <a:lnTo>
                  <a:pt x="4723152" y="2550027"/>
                </a:lnTo>
                <a:lnTo>
                  <a:pt x="4702515" y="2546250"/>
                </a:lnTo>
                <a:cubicBezTo>
                  <a:pt x="4685467" y="2542753"/>
                  <a:pt x="4668675" y="2538782"/>
                  <a:pt x="4668675" y="2538782"/>
                </a:cubicBezTo>
                <a:lnTo>
                  <a:pt x="4642096" y="2533214"/>
                </a:lnTo>
                <a:lnTo>
                  <a:pt x="4638723" y="2534462"/>
                </a:lnTo>
                <a:lnTo>
                  <a:pt x="4634677" y="2534823"/>
                </a:lnTo>
                <a:lnTo>
                  <a:pt x="4630802" y="2533681"/>
                </a:lnTo>
                <a:lnTo>
                  <a:pt x="4649791" y="2540502"/>
                </a:lnTo>
                <a:lnTo>
                  <a:pt x="4609469" y="2530193"/>
                </a:lnTo>
                <a:lnTo>
                  <a:pt x="4618786" y="2533461"/>
                </a:lnTo>
                <a:lnTo>
                  <a:pt x="4622109" y="2534439"/>
                </a:lnTo>
                <a:lnTo>
                  <a:pt x="4649504" y="2541672"/>
                </a:lnTo>
                <a:lnTo>
                  <a:pt x="4663288" y="2545308"/>
                </a:lnTo>
                <a:lnTo>
                  <a:pt x="4675715" y="2548587"/>
                </a:lnTo>
                <a:cubicBezTo>
                  <a:pt x="4682518" y="2550578"/>
                  <a:pt x="4686698" y="2552171"/>
                  <a:pt x="4686187" y="2553118"/>
                </a:cubicBezTo>
                <a:cubicBezTo>
                  <a:pt x="4685676" y="2554064"/>
                  <a:pt x="4680454" y="2554402"/>
                  <a:pt x="4674017" y="2554657"/>
                </a:cubicBezTo>
                <a:lnTo>
                  <a:pt x="4660607" y="2555375"/>
                </a:lnTo>
                <a:lnTo>
                  <a:pt x="4663865" y="2556671"/>
                </a:lnTo>
                <a:cubicBezTo>
                  <a:pt x="4673933" y="2561057"/>
                  <a:pt x="4682890" y="2566172"/>
                  <a:pt x="4664542" y="2561943"/>
                </a:cubicBezTo>
                <a:lnTo>
                  <a:pt x="4650250" y="2558456"/>
                </a:lnTo>
                <a:lnTo>
                  <a:pt x="4648786" y="2559392"/>
                </a:lnTo>
                <a:lnTo>
                  <a:pt x="4653603" y="2561486"/>
                </a:lnTo>
                <a:lnTo>
                  <a:pt x="4654202" y="2561490"/>
                </a:lnTo>
                <a:lnTo>
                  <a:pt x="4654715" y="2561969"/>
                </a:lnTo>
                <a:lnTo>
                  <a:pt x="4657587" y="2563217"/>
                </a:lnTo>
                <a:cubicBezTo>
                  <a:pt x="4662256" y="2564778"/>
                  <a:pt x="4668807" y="2566646"/>
                  <a:pt x="4677677" y="2568886"/>
                </a:cubicBezTo>
                <a:cubicBezTo>
                  <a:pt x="4724993" y="2583829"/>
                  <a:pt x="4780478" y="2583635"/>
                  <a:pt x="4823999" y="2607119"/>
                </a:cubicBezTo>
                <a:cubicBezTo>
                  <a:pt x="4831568" y="2611203"/>
                  <a:pt x="4769918" y="2613772"/>
                  <a:pt x="4767884" y="2606974"/>
                </a:cubicBezTo>
                <a:cubicBezTo>
                  <a:pt x="4770715" y="2616442"/>
                  <a:pt x="4830398" y="2624977"/>
                  <a:pt x="4865979" y="2629784"/>
                </a:cubicBezTo>
                <a:lnTo>
                  <a:pt x="4882229" y="2632075"/>
                </a:lnTo>
                <a:lnTo>
                  <a:pt x="4866948" y="2631457"/>
                </a:lnTo>
                <a:cubicBezTo>
                  <a:pt x="4799450" y="2627369"/>
                  <a:pt x="4891318" y="2645989"/>
                  <a:pt x="4895551" y="2645388"/>
                </a:cubicBezTo>
                <a:cubicBezTo>
                  <a:pt x="4908847" y="2647818"/>
                  <a:pt x="4924052" y="2658614"/>
                  <a:pt x="4933218" y="2662350"/>
                </a:cubicBezTo>
                <a:lnTo>
                  <a:pt x="4946181" y="2666136"/>
                </a:lnTo>
                <a:lnTo>
                  <a:pt x="4804939" y="2642442"/>
                </a:lnTo>
                <a:lnTo>
                  <a:pt x="4789975" y="2639708"/>
                </a:lnTo>
                <a:lnTo>
                  <a:pt x="4764080" y="2639703"/>
                </a:lnTo>
                <a:lnTo>
                  <a:pt x="4775118" y="2643939"/>
                </a:lnTo>
                <a:cubicBezTo>
                  <a:pt x="4777578" y="2647022"/>
                  <a:pt x="4741095" y="2640774"/>
                  <a:pt x="4729261" y="2642329"/>
                </a:cubicBezTo>
                <a:cubicBezTo>
                  <a:pt x="4733045" y="2644371"/>
                  <a:pt x="4736830" y="2646412"/>
                  <a:pt x="4740615" y="2648455"/>
                </a:cubicBezTo>
                <a:cubicBezTo>
                  <a:pt x="4738723" y="2647433"/>
                  <a:pt x="4743183" y="2653505"/>
                  <a:pt x="4747819" y="2660384"/>
                </a:cubicBezTo>
                <a:lnTo>
                  <a:pt x="4753483" y="2669481"/>
                </a:lnTo>
                <a:lnTo>
                  <a:pt x="4764965" y="2668505"/>
                </a:lnTo>
                <a:cubicBezTo>
                  <a:pt x="4775288" y="2667325"/>
                  <a:pt x="4783186" y="2666365"/>
                  <a:pt x="4782333" y="2669901"/>
                </a:cubicBezTo>
                <a:cubicBezTo>
                  <a:pt x="4782333" y="2669901"/>
                  <a:pt x="4774798" y="2671534"/>
                  <a:pt x="4769043" y="2673948"/>
                </a:cubicBezTo>
                <a:lnTo>
                  <a:pt x="4769763" y="2672949"/>
                </a:lnTo>
                <a:lnTo>
                  <a:pt x="4771920" y="2672741"/>
                </a:lnTo>
                <a:cubicBezTo>
                  <a:pt x="4771031" y="2672351"/>
                  <a:pt x="4770587" y="2672156"/>
                  <a:pt x="4770228" y="2672307"/>
                </a:cubicBezTo>
                <a:lnTo>
                  <a:pt x="4769763" y="2672949"/>
                </a:lnTo>
                <a:lnTo>
                  <a:pt x="4765798" y="2673331"/>
                </a:lnTo>
                <a:lnTo>
                  <a:pt x="4763252" y="2672847"/>
                </a:lnTo>
                <a:cubicBezTo>
                  <a:pt x="4761560" y="2672826"/>
                  <a:pt x="4760350" y="2673015"/>
                  <a:pt x="4760350" y="2673015"/>
                </a:cubicBezTo>
                <a:cubicBezTo>
                  <a:pt x="4760350" y="2673015"/>
                  <a:pt x="4757049" y="2678975"/>
                  <a:pt x="4751914" y="2679603"/>
                </a:cubicBezTo>
                <a:cubicBezTo>
                  <a:pt x="4741205" y="2682312"/>
                  <a:pt x="4714013" y="2678201"/>
                  <a:pt x="4704403" y="2678924"/>
                </a:cubicBezTo>
                <a:cubicBezTo>
                  <a:pt x="4702625" y="2678143"/>
                  <a:pt x="4700241" y="2682448"/>
                  <a:pt x="4697363" y="2683655"/>
                </a:cubicBezTo>
                <a:cubicBezTo>
                  <a:pt x="4692267" y="2685123"/>
                  <a:pt x="4685372" y="2685165"/>
                  <a:pt x="4677887" y="2684681"/>
                </a:cubicBezTo>
                <a:lnTo>
                  <a:pt x="4674267" y="2684345"/>
                </a:lnTo>
                <a:lnTo>
                  <a:pt x="4679206" y="2685665"/>
                </a:lnTo>
                <a:lnTo>
                  <a:pt x="4693361" y="2689326"/>
                </a:lnTo>
                <a:lnTo>
                  <a:pt x="4771115" y="2694152"/>
                </a:lnTo>
                <a:lnTo>
                  <a:pt x="4842197" y="2694978"/>
                </a:lnTo>
                <a:lnTo>
                  <a:pt x="4846700" y="2697179"/>
                </a:lnTo>
                <a:lnTo>
                  <a:pt x="4857542" y="2701698"/>
                </a:lnTo>
                <a:lnTo>
                  <a:pt x="4835127" y="2702949"/>
                </a:lnTo>
                <a:lnTo>
                  <a:pt x="4856713" y="2704953"/>
                </a:lnTo>
                <a:lnTo>
                  <a:pt x="4855181" y="2709978"/>
                </a:lnTo>
                <a:cubicBezTo>
                  <a:pt x="4853761" y="2708712"/>
                  <a:pt x="4852544" y="2707627"/>
                  <a:pt x="4852544" y="2707627"/>
                </a:cubicBezTo>
                <a:cubicBezTo>
                  <a:pt x="4852361" y="2713142"/>
                  <a:pt x="4853662" y="2711682"/>
                  <a:pt x="4855181" y="2709978"/>
                </a:cubicBezTo>
                <a:lnTo>
                  <a:pt x="4862323" y="2712345"/>
                </a:lnTo>
                <a:lnTo>
                  <a:pt x="4841235" y="2712915"/>
                </a:lnTo>
                <a:lnTo>
                  <a:pt x="4834715" y="2712070"/>
                </a:lnTo>
                <a:cubicBezTo>
                  <a:pt x="4832628" y="2711693"/>
                  <a:pt x="4831428" y="2711304"/>
                  <a:pt x="4831753" y="2710939"/>
                </a:cubicBezTo>
                <a:lnTo>
                  <a:pt x="4832148" y="2713161"/>
                </a:lnTo>
                <a:lnTo>
                  <a:pt x="4803932" y="2713923"/>
                </a:lnTo>
                <a:lnTo>
                  <a:pt x="4795790" y="2711670"/>
                </a:lnTo>
                <a:cubicBezTo>
                  <a:pt x="4790640" y="2710146"/>
                  <a:pt x="4784787" y="2708288"/>
                  <a:pt x="4777402" y="2705748"/>
                </a:cubicBezTo>
                <a:cubicBezTo>
                  <a:pt x="4773666" y="2705039"/>
                  <a:pt x="4742911" y="2693794"/>
                  <a:pt x="4754359" y="2701375"/>
                </a:cubicBezTo>
                <a:cubicBezTo>
                  <a:pt x="4763170" y="2706605"/>
                  <a:pt x="4786415" y="2711159"/>
                  <a:pt x="4792587" y="2714037"/>
                </a:cubicBezTo>
                <a:lnTo>
                  <a:pt x="4792997" y="2714219"/>
                </a:lnTo>
                <a:lnTo>
                  <a:pt x="4785305" y="2714427"/>
                </a:lnTo>
                <a:cubicBezTo>
                  <a:pt x="4762686" y="2716026"/>
                  <a:pt x="4740875" y="2714173"/>
                  <a:pt x="4718926" y="2712568"/>
                </a:cubicBezTo>
                <a:lnTo>
                  <a:pt x="4695914" y="2711346"/>
                </a:lnTo>
                <a:lnTo>
                  <a:pt x="4701092" y="2712644"/>
                </a:lnTo>
                <a:lnTo>
                  <a:pt x="4769816" y="2733390"/>
                </a:lnTo>
                <a:lnTo>
                  <a:pt x="4756050" y="2732144"/>
                </a:lnTo>
                <a:cubicBezTo>
                  <a:pt x="4728701" y="2727031"/>
                  <a:pt x="4700117" y="2722093"/>
                  <a:pt x="4672666" y="2717536"/>
                </a:cubicBezTo>
                <a:lnTo>
                  <a:pt x="4665356" y="2716359"/>
                </a:lnTo>
                <a:lnTo>
                  <a:pt x="4660610" y="2717947"/>
                </a:lnTo>
                <a:lnTo>
                  <a:pt x="4638340" y="2712008"/>
                </a:lnTo>
                <a:lnTo>
                  <a:pt x="4629373" y="2710564"/>
                </a:lnTo>
                <a:lnTo>
                  <a:pt x="4649901" y="2718330"/>
                </a:lnTo>
                <a:lnTo>
                  <a:pt x="4647910" y="2718353"/>
                </a:lnTo>
                <a:cubicBezTo>
                  <a:pt x="4632269" y="2718222"/>
                  <a:pt x="4608241" y="2717711"/>
                  <a:pt x="4601405" y="2720576"/>
                </a:cubicBezTo>
                <a:cubicBezTo>
                  <a:pt x="4629388" y="2727918"/>
                  <a:pt x="4642058" y="2725657"/>
                  <a:pt x="4667472" y="2728989"/>
                </a:cubicBezTo>
                <a:cubicBezTo>
                  <a:pt x="4684982" y="2730293"/>
                  <a:pt x="4686390" y="2730910"/>
                  <a:pt x="4681920" y="2731831"/>
                </a:cubicBezTo>
                <a:lnTo>
                  <a:pt x="4663223" y="2736014"/>
                </a:lnTo>
                <a:lnTo>
                  <a:pt x="4666752" y="2736578"/>
                </a:lnTo>
                <a:cubicBezTo>
                  <a:pt x="4702367" y="2741847"/>
                  <a:pt x="4736993" y="2746384"/>
                  <a:pt x="4774512" y="2752408"/>
                </a:cubicBezTo>
                <a:lnTo>
                  <a:pt x="4807069" y="2758382"/>
                </a:lnTo>
                <a:lnTo>
                  <a:pt x="4786439" y="2756343"/>
                </a:lnTo>
                <a:cubicBezTo>
                  <a:pt x="4771532" y="2754726"/>
                  <a:pt x="4754041" y="2752617"/>
                  <a:pt x="4731690" y="2749515"/>
                </a:cubicBezTo>
                <a:cubicBezTo>
                  <a:pt x="4708052" y="2746534"/>
                  <a:pt x="4689900" y="2742441"/>
                  <a:pt x="4670047" y="2741500"/>
                </a:cubicBezTo>
                <a:cubicBezTo>
                  <a:pt x="4624805" y="2742335"/>
                  <a:pt x="4701586" y="2758518"/>
                  <a:pt x="4719396" y="2763243"/>
                </a:cubicBezTo>
                <a:cubicBezTo>
                  <a:pt x="4747159" y="2767636"/>
                  <a:pt x="4778664" y="2765090"/>
                  <a:pt x="4776323" y="2778485"/>
                </a:cubicBezTo>
                <a:cubicBezTo>
                  <a:pt x="4777344" y="2776594"/>
                  <a:pt x="4763473" y="2776642"/>
                  <a:pt x="4747375" y="2777424"/>
                </a:cubicBezTo>
                <a:lnTo>
                  <a:pt x="4733276" y="2778336"/>
                </a:lnTo>
                <a:lnTo>
                  <a:pt x="4590127" y="2764828"/>
                </a:lnTo>
                <a:lnTo>
                  <a:pt x="4580813" y="2770404"/>
                </a:lnTo>
                <a:cubicBezTo>
                  <a:pt x="4568325" y="2772333"/>
                  <a:pt x="4556387" y="2764624"/>
                  <a:pt x="4542121" y="2765773"/>
                </a:cubicBezTo>
                <a:cubicBezTo>
                  <a:pt x="4543899" y="2766553"/>
                  <a:pt x="4540289" y="2777729"/>
                  <a:pt x="4538214" y="2776819"/>
                </a:cubicBezTo>
                <a:cubicBezTo>
                  <a:pt x="4531174" y="2781550"/>
                  <a:pt x="4496205" y="2766204"/>
                  <a:pt x="4488743" y="2775690"/>
                </a:cubicBezTo>
                <a:cubicBezTo>
                  <a:pt x="4488743" y="2775690"/>
                  <a:pt x="4488594" y="2775959"/>
                  <a:pt x="4488407" y="2776295"/>
                </a:cubicBezTo>
                <a:lnTo>
                  <a:pt x="4487989" y="2777052"/>
                </a:lnTo>
                <a:lnTo>
                  <a:pt x="4487738" y="2777506"/>
                </a:lnTo>
                <a:cubicBezTo>
                  <a:pt x="4487625" y="2777708"/>
                  <a:pt x="4487701" y="2777573"/>
                  <a:pt x="4487849" y="2777305"/>
                </a:cubicBezTo>
                <a:lnTo>
                  <a:pt x="4487989" y="2777052"/>
                </a:lnTo>
                <a:lnTo>
                  <a:pt x="4488743" y="2775690"/>
                </a:lnTo>
                <a:cubicBezTo>
                  <a:pt x="4503264" y="2782063"/>
                  <a:pt x="4515256" y="2777034"/>
                  <a:pt x="4529396" y="2780770"/>
                </a:cubicBezTo>
                <a:cubicBezTo>
                  <a:pt x="4539133" y="2783807"/>
                  <a:pt x="4548746" y="2786071"/>
                  <a:pt x="4558994" y="2787687"/>
                </a:cubicBezTo>
                <a:lnTo>
                  <a:pt x="4560747" y="2787846"/>
                </a:lnTo>
                <a:lnTo>
                  <a:pt x="4561411" y="2786340"/>
                </a:lnTo>
                <a:cubicBezTo>
                  <a:pt x="4562736" y="2784988"/>
                  <a:pt x="4564423" y="2784040"/>
                  <a:pt x="4565642" y="2784069"/>
                </a:cubicBezTo>
                <a:cubicBezTo>
                  <a:pt x="4566454" y="2784089"/>
                  <a:pt x="4567058" y="2784541"/>
                  <a:pt x="4567208" y="2785601"/>
                </a:cubicBezTo>
                <a:cubicBezTo>
                  <a:pt x="4569676" y="2785250"/>
                  <a:pt x="4568768" y="2786458"/>
                  <a:pt x="4566715" y="2787830"/>
                </a:cubicBezTo>
                <a:lnTo>
                  <a:pt x="4565654" y="2788291"/>
                </a:lnTo>
                <a:lnTo>
                  <a:pt x="4592402" y="2790719"/>
                </a:lnTo>
                <a:cubicBezTo>
                  <a:pt x="4632758" y="2795669"/>
                  <a:pt x="4545385" y="2793138"/>
                  <a:pt x="4544285" y="2795125"/>
                </a:cubicBezTo>
                <a:lnTo>
                  <a:pt x="4548120" y="2797263"/>
                </a:lnTo>
                <a:lnTo>
                  <a:pt x="4648186" y="2818724"/>
                </a:lnTo>
                <a:cubicBezTo>
                  <a:pt x="4667020" y="2824686"/>
                  <a:pt x="4683948" y="2822281"/>
                  <a:pt x="4707115" y="2828347"/>
                </a:cubicBezTo>
                <a:cubicBezTo>
                  <a:pt x="4716233" y="2829212"/>
                  <a:pt x="4729952" y="2831131"/>
                  <a:pt x="4744832" y="2833460"/>
                </a:cubicBezTo>
                <a:lnTo>
                  <a:pt x="4759035" y="2835865"/>
                </a:lnTo>
                <a:lnTo>
                  <a:pt x="4755969" y="2843860"/>
                </a:lnTo>
                <a:lnTo>
                  <a:pt x="4738665" y="2842691"/>
                </a:lnTo>
                <a:lnTo>
                  <a:pt x="4716259" y="2838106"/>
                </a:lnTo>
                <a:cubicBezTo>
                  <a:pt x="4695135" y="2834241"/>
                  <a:pt x="4673025" y="2831067"/>
                  <a:pt x="4672005" y="2832958"/>
                </a:cubicBezTo>
                <a:lnTo>
                  <a:pt x="4676597" y="2835669"/>
                </a:lnTo>
                <a:lnTo>
                  <a:pt x="4631756" y="2829695"/>
                </a:lnTo>
                <a:lnTo>
                  <a:pt x="4589931" y="2824876"/>
                </a:lnTo>
                <a:lnTo>
                  <a:pt x="4605291" y="2829306"/>
                </a:lnTo>
                <a:cubicBezTo>
                  <a:pt x="4606180" y="2829697"/>
                  <a:pt x="4604972" y="2830299"/>
                  <a:pt x="4602648" y="2830931"/>
                </a:cubicBezTo>
                <a:lnTo>
                  <a:pt x="4601053" y="2831241"/>
                </a:lnTo>
                <a:lnTo>
                  <a:pt x="4567382" y="2822354"/>
                </a:lnTo>
                <a:lnTo>
                  <a:pt x="4568888" y="2822450"/>
                </a:lnTo>
                <a:lnTo>
                  <a:pt x="4529191" y="2817877"/>
                </a:lnTo>
                <a:lnTo>
                  <a:pt x="4535372" y="2819204"/>
                </a:lnTo>
                <a:lnTo>
                  <a:pt x="4538670" y="2819623"/>
                </a:lnTo>
                <a:lnTo>
                  <a:pt x="4557670" y="2825513"/>
                </a:lnTo>
                <a:cubicBezTo>
                  <a:pt x="4566052" y="2828389"/>
                  <a:pt x="4574379" y="2831659"/>
                  <a:pt x="4582600" y="2835710"/>
                </a:cubicBezTo>
                <a:cubicBezTo>
                  <a:pt x="4560775" y="2832423"/>
                  <a:pt x="4540552" y="2824884"/>
                  <a:pt x="4519013" y="2819231"/>
                </a:cubicBezTo>
                <a:cubicBezTo>
                  <a:pt x="4502226" y="2815191"/>
                  <a:pt x="4514773" y="2821130"/>
                  <a:pt x="4521147" y="2824190"/>
                </a:cubicBezTo>
                <a:lnTo>
                  <a:pt x="4561313" y="2836625"/>
                </a:lnTo>
                <a:lnTo>
                  <a:pt x="4606183" y="2842434"/>
                </a:lnTo>
                <a:lnTo>
                  <a:pt x="4663914" y="2849908"/>
                </a:lnTo>
                <a:lnTo>
                  <a:pt x="4650333" y="2844828"/>
                </a:lnTo>
                <a:lnTo>
                  <a:pt x="4626461" y="2837998"/>
                </a:lnTo>
                <a:lnTo>
                  <a:pt x="4636830" y="2838207"/>
                </a:lnTo>
                <a:cubicBezTo>
                  <a:pt x="4652352" y="2841109"/>
                  <a:pt x="4668149" y="2843514"/>
                  <a:pt x="4684582" y="2845271"/>
                </a:cubicBezTo>
                <a:lnTo>
                  <a:pt x="4708212" y="2846727"/>
                </a:lnTo>
                <a:lnTo>
                  <a:pt x="4707763" y="2847086"/>
                </a:lnTo>
                <a:cubicBezTo>
                  <a:pt x="4709218" y="2847918"/>
                  <a:pt x="4712810" y="2849427"/>
                  <a:pt x="4719514" y="2852015"/>
                </a:cubicBezTo>
                <a:lnTo>
                  <a:pt x="4723939" y="2853777"/>
                </a:lnTo>
                <a:lnTo>
                  <a:pt x="4716455" y="2853650"/>
                </a:lnTo>
                <a:lnTo>
                  <a:pt x="4677214" y="2851776"/>
                </a:lnTo>
                <a:lnTo>
                  <a:pt x="4724598" y="2858974"/>
                </a:lnTo>
                <a:cubicBezTo>
                  <a:pt x="4742152" y="2860979"/>
                  <a:pt x="4759176" y="2863059"/>
                  <a:pt x="4775294" y="2867608"/>
                </a:cubicBezTo>
                <a:cubicBezTo>
                  <a:pt x="4775294" y="2867608"/>
                  <a:pt x="4772093" y="2869141"/>
                  <a:pt x="4769588" y="2871117"/>
                </a:cubicBezTo>
                <a:lnTo>
                  <a:pt x="4769547" y="2871276"/>
                </a:lnTo>
                <a:lnTo>
                  <a:pt x="4764754" y="2869542"/>
                </a:lnTo>
                <a:cubicBezTo>
                  <a:pt x="4749070" y="2866347"/>
                  <a:pt x="4712948" y="2861974"/>
                  <a:pt x="4714256" y="2866344"/>
                </a:cubicBezTo>
                <a:cubicBezTo>
                  <a:pt x="4717740" y="2877999"/>
                  <a:pt x="4789294" y="2876701"/>
                  <a:pt x="4822873" y="2889933"/>
                </a:cubicBezTo>
                <a:cubicBezTo>
                  <a:pt x="4842164" y="2896067"/>
                  <a:pt x="4849115" y="2898750"/>
                  <a:pt x="4866412" y="2903692"/>
                </a:cubicBezTo>
                <a:lnTo>
                  <a:pt x="4867246" y="2903920"/>
                </a:lnTo>
                <a:lnTo>
                  <a:pt x="4838814" y="2902580"/>
                </a:lnTo>
                <a:cubicBezTo>
                  <a:pt x="4823552" y="2900879"/>
                  <a:pt x="4808820" y="2898474"/>
                  <a:pt x="4793004" y="2896042"/>
                </a:cubicBezTo>
                <a:cubicBezTo>
                  <a:pt x="4769937" y="2890681"/>
                  <a:pt x="4652673" y="2880707"/>
                  <a:pt x="4716336" y="2893257"/>
                </a:cubicBezTo>
                <a:lnTo>
                  <a:pt x="4747602" y="2897552"/>
                </a:lnTo>
                <a:lnTo>
                  <a:pt x="4760706" y="2900466"/>
                </a:lnTo>
                <a:cubicBezTo>
                  <a:pt x="4794053" y="2908041"/>
                  <a:pt x="4851806" y="2922343"/>
                  <a:pt x="4795955" y="2920201"/>
                </a:cubicBezTo>
                <a:cubicBezTo>
                  <a:pt x="4782559" y="2917860"/>
                  <a:pt x="4746596" y="2909043"/>
                  <a:pt x="4729115" y="2914270"/>
                </a:cubicBezTo>
                <a:cubicBezTo>
                  <a:pt x="4706880" y="2917746"/>
                  <a:pt x="4762065" y="2927162"/>
                  <a:pt x="4789487" y="2932187"/>
                </a:cubicBezTo>
                <a:cubicBezTo>
                  <a:pt x="4813465" y="2934536"/>
                  <a:pt x="4840887" y="2939561"/>
                  <a:pt x="4852872" y="2946027"/>
                </a:cubicBezTo>
                <a:cubicBezTo>
                  <a:pt x="4862482" y="2946327"/>
                  <a:pt x="4868641" y="2954536"/>
                  <a:pt x="4879993" y="2960662"/>
                </a:cubicBezTo>
                <a:lnTo>
                  <a:pt x="4903771" y="2965793"/>
                </a:lnTo>
                <a:lnTo>
                  <a:pt x="4707024" y="2945234"/>
                </a:lnTo>
                <a:lnTo>
                  <a:pt x="4551946" y="2923652"/>
                </a:lnTo>
                <a:lnTo>
                  <a:pt x="4553524" y="2926785"/>
                </a:lnTo>
                <a:cubicBezTo>
                  <a:pt x="4553524" y="2926785"/>
                  <a:pt x="4551746" y="2926005"/>
                  <a:pt x="4549672" y="2925094"/>
                </a:cubicBezTo>
                <a:lnTo>
                  <a:pt x="4550962" y="2923515"/>
                </a:lnTo>
                <a:lnTo>
                  <a:pt x="4534235" y="2921187"/>
                </a:lnTo>
                <a:lnTo>
                  <a:pt x="4532077" y="2921540"/>
                </a:lnTo>
                <a:cubicBezTo>
                  <a:pt x="4531233" y="2922097"/>
                  <a:pt x="4530993" y="2923071"/>
                  <a:pt x="4531850" y="2924682"/>
                </a:cubicBezTo>
                <a:cubicBezTo>
                  <a:pt x="4531850" y="2924682"/>
                  <a:pt x="4543238" y="2924741"/>
                  <a:pt x="4549672" y="2925094"/>
                </a:cubicBezTo>
                <a:lnTo>
                  <a:pt x="4549424" y="2930217"/>
                </a:lnTo>
                <a:lnTo>
                  <a:pt x="4719244" y="2954328"/>
                </a:lnTo>
                <a:cubicBezTo>
                  <a:pt x="4817398" y="2970583"/>
                  <a:pt x="4913504" y="2989590"/>
                  <a:pt x="5006099" y="3013325"/>
                </a:cubicBezTo>
                <a:cubicBezTo>
                  <a:pt x="4980500" y="3025599"/>
                  <a:pt x="4926927" y="2992902"/>
                  <a:pt x="4916737" y="3012344"/>
                </a:cubicBezTo>
                <a:cubicBezTo>
                  <a:pt x="4911799" y="3013046"/>
                  <a:pt x="4985334" y="3029231"/>
                  <a:pt x="4985334" y="3029231"/>
                </a:cubicBezTo>
                <a:cubicBezTo>
                  <a:pt x="5000037" y="3036499"/>
                  <a:pt x="4996407" y="3041334"/>
                  <a:pt x="5001240" y="3044966"/>
                </a:cubicBezTo>
                <a:cubicBezTo>
                  <a:pt x="5043243" y="3056994"/>
                  <a:pt x="5112469" y="3042842"/>
                  <a:pt x="5130179" y="3071276"/>
                </a:cubicBezTo>
                <a:lnTo>
                  <a:pt x="5106097" y="3071679"/>
                </a:lnTo>
                <a:lnTo>
                  <a:pt x="5103174" y="3070726"/>
                </a:lnTo>
                <a:lnTo>
                  <a:pt x="5098458" y="3070940"/>
                </a:lnTo>
                <a:lnTo>
                  <a:pt x="5089491" y="3069769"/>
                </a:lnTo>
                <a:cubicBezTo>
                  <a:pt x="5084064" y="3068920"/>
                  <a:pt x="5078070" y="3067882"/>
                  <a:pt x="5071245" y="3066692"/>
                </a:cubicBezTo>
                <a:cubicBezTo>
                  <a:pt x="5067013" y="3067293"/>
                  <a:pt x="5020177" y="3051633"/>
                  <a:pt x="5007977" y="3062004"/>
                </a:cubicBezTo>
                <a:cubicBezTo>
                  <a:pt x="5007977" y="3062004"/>
                  <a:pt x="5045749" y="3074632"/>
                  <a:pt x="5058444" y="3072829"/>
                </a:cubicBezTo>
                <a:cubicBezTo>
                  <a:pt x="5063330" y="3074294"/>
                  <a:pt x="5075496" y="3072566"/>
                  <a:pt x="5087122" y="3071454"/>
                </a:cubicBezTo>
                <a:lnTo>
                  <a:pt x="5098458" y="3070940"/>
                </a:lnTo>
                <a:lnTo>
                  <a:pt x="5104336" y="3071709"/>
                </a:lnTo>
                <a:lnTo>
                  <a:pt x="5106097" y="3071679"/>
                </a:lnTo>
                <a:lnTo>
                  <a:pt x="5112546" y="3073781"/>
                </a:lnTo>
                <a:cubicBezTo>
                  <a:pt x="5125508" y="3085885"/>
                  <a:pt x="5090941" y="3083935"/>
                  <a:pt x="5074308" y="3082356"/>
                </a:cubicBezTo>
                <a:lnTo>
                  <a:pt x="5067966" y="3081670"/>
                </a:lnTo>
                <a:lnTo>
                  <a:pt x="5067149" y="3081558"/>
                </a:lnTo>
                <a:cubicBezTo>
                  <a:pt x="5065511" y="3081355"/>
                  <a:pt x="5065636" y="3081395"/>
                  <a:pt x="5067005" y="3081566"/>
                </a:cubicBezTo>
                <a:lnTo>
                  <a:pt x="5067966" y="3081670"/>
                </a:lnTo>
                <a:lnTo>
                  <a:pt x="5077882" y="3083024"/>
                </a:lnTo>
                <a:cubicBezTo>
                  <a:pt x="5110818" y="3092021"/>
                  <a:pt x="5142350" y="3096179"/>
                  <a:pt x="5175184" y="3109509"/>
                </a:cubicBezTo>
                <a:cubicBezTo>
                  <a:pt x="5201373" y="3119105"/>
                  <a:pt x="5179207" y="3120094"/>
                  <a:pt x="5150570" y="3119214"/>
                </a:cubicBezTo>
                <a:lnTo>
                  <a:pt x="5143562" y="3118904"/>
                </a:lnTo>
                <a:lnTo>
                  <a:pt x="5109609" y="3114696"/>
                </a:lnTo>
                <a:cubicBezTo>
                  <a:pt x="5109609" y="3114696"/>
                  <a:pt x="5048267" y="3097071"/>
                  <a:pt x="5049368" y="3113139"/>
                </a:cubicBezTo>
                <a:cubicBezTo>
                  <a:pt x="5052448" y="3117243"/>
                  <a:pt x="5077359" y="3120506"/>
                  <a:pt x="5101975" y="3122996"/>
                </a:cubicBezTo>
                <a:lnTo>
                  <a:pt x="5104237" y="3123208"/>
                </a:lnTo>
                <a:lnTo>
                  <a:pt x="5106539" y="3123939"/>
                </a:lnTo>
                <a:cubicBezTo>
                  <a:pt x="5116512" y="3127021"/>
                  <a:pt x="5127011" y="3130028"/>
                  <a:pt x="5129127" y="3129728"/>
                </a:cubicBezTo>
                <a:cubicBezTo>
                  <a:pt x="5147362" y="3131457"/>
                  <a:pt x="5145698" y="3134932"/>
                  <a:pt x="5137724" y="3137684"/>
                </a:cubicBezTo>
                <a:lnTo>
                  <a:pt x="5132573" y="3138810"/>
                </a:lnTo>
                <a:lnTo>
                  <a:pt x="4979077" y="3115117"/>
                </a:lnTo>
                <a:cubicBezTo>
                  <a:pt x="4979077" y="3115117"/>
                  <a:pt x="4913650" y="3105060"/>
                  <a:pt x="4922962" y="3114971"/>
                </a:cubicBezTo>
                <a:cubicBezTo>
                  <a:pt x="4934947" y="3121438"/>
                  <a:pt x="4970577" y="3120303"/>
                  <a:pt x="4988388" y="3125028"/>
                </a:cubicBezTo>
                <a:cubicBezTo>
                  <a:pt x="4982711" y="3121965"/>
                  <a:pt x="5023147" y="3126832"/>
                  <a:pt x="5040992" y="3134515"/>
                </a:cubicBezTo>
                <a:lnTo>
                  <a:pt x="5046983" y="3141016"/>
                </a:lnTo>
                <a:lnTo>
                  <a:pt x="5024050" y="3139054"/>
                </a:lnTo>
                <a:cubicBezTo>
                  <a:pt x="4954153" y="3128537"/>
                  <a:pt x="4868031" y="3106356"/>
                  <a:pt x="4817933" y="3106994"/>
                </a:cubicBezTo>
                <a:cubicBezTo>
                  <a:pt x="4774308" y="3108873"/>
                  <a:pt x="4761508" y="3115009"/>
                  <a:pt x="4797271" y="3118567"/>
                </a:cubicBezTo>
                <a:cubicBezTo>
                  <a:pt x="4830208" y="3127564"/>
                  <a:pt x="4974772" y="3142297"/>
                  <a:pt x="4989476" y="3149566"/>
                </a:cubicBezTo>
                <a:lnTo>
                  <a:pt x="4988437" y="3151586"/>
                </a:lnTo>
                <a:lnTo>
                  <a:pt x="4987764" y="3151490"/>
                </a:lnTo>
                <a:cubicBezTo>
                  <a:pt x="4958173" y="3147917"/>
                  <a:pt x="4929391" y="3145317"/>
                  <a:pt x="4902159" y="3144468"/>
                </a:cubicBezTo>
                <a:cubicBezTo>
                  <a:pt x="4929592" y="3151737"/>
                  <a:pt x="4959350" y="3157714"/>
                  <a:pt x="4990508" y="3162935"/>
                </a:cubicBezTo>
                <a:lnTo>
                  <a:pt x="5049614" y="3171439"/>
                </a:lnTo>
                <a:lnTo>
                  <a:pt x="5050916" y="3171788"/>
                </a:lnTo>
                <a:cubicBezTo>
                  <a:pt x="5000445" y="3166002"/>
                  <a:pt x="4947551" y="3168477"/>
                  <a:pt x="4933548" y="3166148"/>
                </a:cubicBezTo>
                <a:cubicBezTo>
                  <a:pt x="4920251" y="3163718"/>
                  <a:pt x="4847920" y="3155997"/>
                  <a:pt x="4898386" y="3166824"/>
                </a:cubicBezTo>
                <a:cubicBezTo>
                  <a:pt x="4920852" y="3167951"/>
                  <a:pt x="4951783" y="3167876"/>
                  <a:pt x="4966486" y="3175145"/>
                </a:cubicBezTo>
                <a:cubicBezTo>
                  <a:pt x="4975551" y="3178176"/>
                  <a:pt x="4982289" y="3195213"/>
                  <a:pt x="4982289" y="3195213"/>
                </a:cubicBezTo>
                <a:cubicBezTo>
                  <a:pt x="5001125" y="3201175"/>
                  <a:pt x="5022988" y="3198069"/>
                  <a:pt x="5041224" y="3199797"/>
                </a:cubicBezTo>
                <a:cubicBezTo>
                  <a:pt x="5050289" y="3202828"/>
                  <a:pt x="5074056" y="3213127"/>
                  <a:pt x="5073454" y="3208894"/>
                </a:cubicBezTo>
                <a:cubicBezTo>
                  <a:pt x="5074056" y="3213127"/>
                  <a:pt x="5061963" y="3219164"/>
                  <a:pt x="5066195" y="3218562"/>
                </a:cubicBezTo>
                <a:cubicBezTo>
                  <a:pt x="5080192" y="3225931"/>
                  <a:pt x="5106995" y="3222124"/>
                  <a:pt x="5134896" y="3231117"/>
                </a:cubicBezTo>
                <a:cubicBezTo>
                  <a:pt x="5148193" y="3233546"/>
                  <a:pt x="5168330" y="3248680"/>
                  <a:pt x="5178101" y="3251611"/>
                </a:cubicBezTo>
                <a:cubicBezTo>
                  <a:pt x="5205501" y="3257076"/>
                  <a:pt x="5191499" y="3254746"/>
                  <a:pt x="5178802" y="3256550"/>
                </a:cubicBezTo>
                <a:cubicBezTo>
                  <a:pt x="5121673" y="3264665"/>
                  <a:pt x="5207305" y="3269776"/>
                  <a:pt x="5235908" y="3283707"/>
                </a:cubicBezTo>
                <a:cubicBezTo>
                  <a:pt x="5219577" y="3295384"/>
                  <a:pt x="5203775" y="3275315"/>
                  <a:pt x="5191577" y="3285686"/>
                </a:cubicBezTo>
                <a:lnTo>
                  <a:pt x="5237812" y="3297113"/>
                </a:lnTo>
                <a:cubicBezTo>
                  <a:pt x="5232455" y="3320187"/>
                  <a:pt x="5171616" y="3302197"/>
                  <a:pt x="5163153" y="3303399"/>
                </a:cubicBezTo>
                <a:cubicBezTo>
                  <a:pt x="4977788" y="3285105"/>
                  <a:pt x="4767350" y="3252377"/>
                  <a:pt x="4608685" y="3234608"/>
                </a:cubicBezTo>
                <a:cubicBezTo>
                  <a:pt x="4608084" y="3230375"/>
                  <a:pt x="4599619" y="3231577"/>
                  <a:pt x="4595388" y="3232178"/>
                </a:cubicBezTo>
                <a:cubicBezTo>
                  <a:pt x="4589252" y="3219374"/>
                  <a:pt x="4574125" y="3239517"/>
                  <a:pt x="4595388" y="3232178"/>
                </a:cubicBezTo>
                <a:cubicBezTo>
                  <a:pt x="4595988" y="3236411"/>
                  <a:pt x="4604453" y="3235209"/>
                  <a:pt x="4608685" y="3234608"/>
                </a:cubicBezTo>
                <a:cubicBezTo>
                  <a:pt x="4668921" y="3248364"/>
                  <a:pt x="4733391" y="3261520"/>
                  <a:pt x="4801490" y="3269840"/>
                </a:cubicBezTo>
                <a:cubicBezTo>
                  <a:pt x="4870192" y="3282395"/>
                  <a:pt x="4946053" y="3284575"/>
                  <a:pt x="4997824" y="3304571"/>
                </a:cubicBezTo>
                <a:cubicBezTo>
                  <a:pt x="5002656" y="3308204"/>
                  <a:pt x="5063495" y="3326193"/>
                  <a:pt x="5063495" y="3326193"/>
                </a:cubicBezTo>
                <a:cubicBezTo>
                  <a:pt x="5070232" y="3343230"/>
                  <a:pt x="5046464" y="3332932"/>
                  <a:pt x="5033167" y="3330501"/>
                </a:cubicBezTo>
                <a:cubicBezTo>
                  <a:pt x="5055632" y="3331629"/>
                  <a:pt x="5014933" y="3328774"/>
                  <a:pt x="4983402" y="3324615"/>
                </a:cubicBezTo>
                <a:cubicBezTo>
                  <a:pt x="4882965" y="3311530"/>
                  <a:pt x="4764499" y="3293090"/>
                  <a:pt x="4687335" y="3281738"/>
                </a:cubicBezTo>
                <a:cubicBezTo>
                  <a:pt x="4281534" y="3228717"/>
                  <a:pt x="3884976" y="3169525"/>
                  <a:pt x="3482341" y="3128808"/>
                </a:cubicBezTo>
                <a:lnTo>
                  <a:pt x="3296845" y="3111623"/>
                </a:lnTo>
                <a:lnTo>
                  <a:pt x="3292298" y="3154024"/>
                </a:lnTo>
                <a:lnTo>
                  <a:pt x="3295834" y="3194619"/>
                </a:lnTo>
                <a:lnTo>
                  <a:pt x="3305726" y="3322303"/>
                </a:lnTo>
                <a:lnTo>
                  <a:pt x="3307301" y="3310802"/>
                </a:lnTo>
                <a:lnTo>
                  <a:pt x="3307068" y="3329553"/>
                </a:lnTo>
                <a:lnTo>
                  <a:pt x="3305970" y="3325444"/>
                </a:lnTo>
                <a:lnTo>
                  <a:pt x="3306450" y="3331647"/>
                </a:lnTo>
                <a:lnTo>
                  <a:pt x="3307068" y="3329553"/>
                </a:lnTo>
                <a:cubicBezTo>
                  <a:pt x="3308209" y="3335862"/>
                  <a:pt x="3308520" y="3343588"/>
                  <a:pt x="3308123" y="3350900"/>
                </a:cubicBezTo>
                <a:lnTo>
                  <a:pt x="3307998" y="3351631"/>
                </a:lnTo>
                <a:lnTo>
                  <a:pt x="3335643" y="3708481"/>
                </a:lnTo>
                <a:cubicBezTo>
                  <a:pt x="3347590" y="3878999"/>
                  <a:pt x="3358000" y="4046953"/>
                  <a:pt x="3366239" y="4206959"/>
                </a:cubicBezTo>
                <a:cubicBezTo>
                  <a:pt x="3367706" y="4232599"/>
                  <a:pt x="3370253" y="4206071"/>
                  <a:pt x="3367615" y="4254371"/>
                </a:cubicBezTo>
                <a:cubicBezTo>
                  <a:pt x="3370120" y="4284693"/>
                  <a:pt x="3366225" y="4324148"/>
                  <a:pt x="3360477" y="4260162"/>
                </a:cubicBezTo>
                <a:cubicBezTo>
                  <a:pt x="3354121" y="4114211"/>
                  <a:pt x="3354079" y="3974581"/>
                  <a:pt x="3340896" y="3816809"/>
                </a:cubicBezTo>
                <a:cubicBezTo>
                  <a:pt x="3341207" y="3799197"/>
                  <a:pt x="3326854" y="3715364"/>
                  <a:pt x="3326142" y="3772361"/>
                </a:cubicBezTo>
                <a:cubicBezTo>
                  <a:pt x="3328455" y="3858860"/>
                  <a:pt x="3339592" y="3969369"/>
                  <a:pt x="3339458" y="4047989"/>
                </a:cubicBezTo>
                <a:cubicBezTo>
                  <a:pt x="3343768" y="4146676"/>
                  <a:pt x="3356654" y="4204872"/>
                  <a:pt x="3352936" y="4305338"/>
                </a:cubicBezTo>
                <a:cubicBezTo>
                  <a:pt x="3353782" y="4366199"/>
                  <a:pt x="3345369" y="4290173"/>
                  <a:pt x="3341087" y="4251826"/>
                </a:cubicBezTo>
                <a:cubicBezTo>
                  <a:pt x="3339133" y="4182789"/>
                  <a:pt x="3334675" y="4083431"/>
                  <a:pt x="3329816" y="4023459"/>
                </a:cubicBezTo>
                <a:cubicBezTo>
                  <a:pt x="3325506" y="3924772"/>
                  <a:pt x="3327298" y="3815610"/>
                  <a:pt x="3305850" y="3680719"/>
                </a:cubicBezTo>
                <a:cubicBezTo>
                  <a:pt x="3291276" y="3569744"/>
                  <a:pt x="3293790" y="3469984"/>
                  <a:pt x="3283148" y="3369189"/>
                </a:cubicBezTo>
                <a:lnTo>
                  <a:pt x="3273002" y="3305359"/>
                </a:lnTo>
                <a:lnTo>
                  <a:pt x="3271008" y="3320415"/>
                </a:lnTo>
                <a:lnTo>
                  <a:pt x="3263151" y="3367743"/>
                </a:lnTo>
                <a:lnTo>
                  <a:pt x="3263809" y="3370786"/>
                </a:lnTo>
                <a:cubicBezTo>
                  <a:pt x="3267332" y="3387735"/>
                  <a:pt x="3271591" y="3411132"/>
                  <a:pt x="3274299" y="3440004"/>
                </a:cubicBezTo>
                <a:cubicBezTo>
                  <a:pt x="3279470" y="3482365"/>
                  <a:pt x="3291587" y="3575113"/>
                  <a:pt x="3289986" y="3628096"/>
                </a:cubicBezTo>
                <a:cubicBezTo>
                  <a:pt x="3293689" y="3644818"/>
                  <a:pt x="3286092" y="3667552"/>
                  <a:pt x="3285112" y="3685311"/>
                </a:cubicBezTo>
                <a:cubicBezTo>
                  <a:pt x="3288371" y="3798266"/>
                  <a:pt x="3304812" y="3872515"/>
                  <a:pt x="3306145" y="3976775"/>
                </a:cubicBezTo>
                <a:cubicBezTo>
                  <a:pt x="3308014" y="3963028"/>
                  <a:pt x="3315138" y="4074426"/>
                  <a:pt x="3297526" y="4074115"/>
                </a:cubicBezTo>
                <a:cubicBezTo>
                  <a:pt x="3305553" y="4072337"/>
                  <a:pt x="3291778" y="4010130"/>
                  <a:pt x="3288075" y="3993407"/>
                </a:cubicBezTo>
                <a:cubicBezTo>
                  <a:pt x="3283455" y="3912330"/>
                  <a:pt x="3287912" y="3815209"/>
                  <a:pt x="3276464" y="3722313"/>
                </a:cubicBezTo>
                <a:lnTo>
                  <a:pt x="3268962" y="3645636"/>
                </a:lnTo>
                <a:lnTo>
                  <a:pt x="3268121" y="3651295"/>
                </a:lnTo>
                <a:lnTo>
                  <a:pt x="3266840" y="3655272"/>
                </a:lnTo>
                <a:cubicBezTo>
                  <a:pt x="3266096" y="3657668"/>
                  <a:pt x="3265424" y="3659961"/>
                  <a:pt x="3264081" y="3664548"/>
                </a:cubicBezTo>
                <a:lnTo>
                  <a:pt x="3261926" y="3688263"/>
                </a:lnTo>
                <a:lnTo>
                  <a:pt x="3258286" y="3691697"/>
                </a:lnTo>
                <a:cubicBezTo>
                  <a:pt x="3257905" y="3693354"/>
                  <a:pt x="3258262" y="3694832"/>
                  <a:pt x="3258262" y="3694832"/>
                </a:cubicBezTo>
                <a:lnTo>
                  <a:pt x="3253700" y="3703256"/>
                </a:lnTo>
                <a:lnTo>
                  <a:pt x="3262733" y="3581986"/>
                </a:lnTo>
                <a:lnTo>
                  <a:pt x="3256950" y="3522876"/>
                </a:lnTo>
                <a:lnTo>
                  <a:pt x="3248549" y="3455701"/>
                </a:lnTo>
                <a:lnTo>
                  <a:pt x="3238726" y="3514865"/>
                </a:lnTo>
                <a:lnTo>
                  <a:pt x="3238646" y="3515323"/>
                </a:lnTo>
                <a:lnTo>
                  <a:pt x="3241377" y="3552374"/>
                </a:lnTo>
                <a:cubicBezTo>
                  <a:pt x="3242778" y="3574343"/>
                  <a:pt x="3243954" y="3596888"/>
                  <a:pt x="3244809" y="3620557"/>
                </a:cubicBezTo>
                <a:cubicBezTo>
                  <a:pt x="3248632" y="3675847"/>
                  <a:pt x="3236917" y="3543714"/>
                  <a:pt x="3235139" y="3535688"/>
                </a:cubicBezTo>
                <a:lnTo>
                  <a:pt x="3235119" y="3535420"/>
                </a:lnTo>
                <a:lnTo>
                  <a:pt x="3226004" y="3587356"/>
                </a:lnTo>
                <a:lnTo>
                  <a:pt x="3227123" y="3600648"/>
                </a:lnTo>
                <a:lnTo>
                  <a:pt x="3236167" y="3709941"/>
                </a:lnTo>
                <a:lnTo>
                  <a:pt x="3250030" y="3647808"/>
                </a:lnTo>
                <a:lnTo>
                  <a:pt x="3250723" y="3644132"/>
                </a:lnTo>
                <a:lnTo>
                  <a:pt x="3240966" y="3767929"/>
                </a:lnTo>
                <a:lnTo>
                  <a:pt x="3244913" y="3815616"/>
                </a:lnTo>
                <a:lnTo>
                  <a:pt x="3249183" y="3763889"/>
                </a:lnTo>
                <a:lnTo>
                  <a:pt x="3253593" y="3704690"/>
                </a:lnTo>
                <a:lnTo>
                  <a:pt x="3254833" y="3708694"/>
                </a:lnTo>
                <a:lnTo>
                  <a:pt x="3260517" y="3703774"/>
                </a:lnTo>
                <a:lnTo>
                  <a:pt x="3248851" y="3832146"/>
                </a:lnTo>
                <a:lnTo>
                  <a:pt x="3247535" y="3854880"/>
                </a:lnTo>
                <a:lnTo>
                  <a:pt x="3259223" y="4031120"/>
                </a:lnTo>
                <a:cubicBezTo>
                  <a:pt x="3263060" y="4103062"/>
                  <a:pt x="3265847" y="4175860"/>
                  <a:pt x="3267147" y="4250655"/>
                </a:cubicBezTo>
                <a:cubicBezTo>
                  <a:pt x="3268303" y="4293905"/>
                  <a:pt x="3257251" y="4266179"/>
                  <a:pt x="3254528" y="4231697"/>
                </a:cubicBezTo>
                <a:cubicBezTo>
                  <a:pt x="3247580" y="4181309"/>
                  <a:pt x="3250748" y="4119558"/>
                  <a:pt x="3250572" y="4058549"/>
                </a:cubicBezTo>
                <a:cubicBezTo>
                  <a:pt x="3248279" y="4018885"/>
                  <a:pt x="3246235" y="3977761"/>
                  <a:pt x="3244043" y="3935629"/>
                </a:cubicBezTo>
                <a:lnTo>
                  <a:pt x="3243455" y="3925387"/>
                </a:lnTo>
                <a:lnTo>
                  <a:pt x="3234554" y="4079177"/>
                </a:lnTo>
                <a:lnTo>
                  <a:pt x="3227720" y="4173431"/>
                </a:lnTo>
                <a:lnTo>
                  <a:pt x="3233087" y="4240338"/>
                </a:lnTo>
                <a:cubicBezTo>
                  <a:pt x="3234704" y="4263585"/>
                  <a:pt x="3235816" y="4285838"/>
                  <a:pt x="3235746" y="4305325"/>
                </a:cubicBezTo>
                <a:cubicBezTo>
                  <a:pt x="3233108" y="4353626"/>
                  <a:pt x="3223036" y="4308140"/>
                  <a:pt x="3224474" y="4273437"/>
                </a:cubicBezTo>
                <a:lnTo>
                  <a:pt x="3222158" y="4233004"/>
                </a:lnTo>
                <a:lnTo>
                  <a:pt x="3217229" y="4277473"/>
                </a:lnTo>
                <a:lnTo>
                  <a:pt x="3217556" y="4283391"/>
                </a:lnTo>
                <a:cubicBezTo>
                  <a:pt x="3217823" y="4322626"/>
                  <a:pt x="3226118" y="4360085"/>
                  <a:pt x="3223792" y="4390774"/>
                </a:cubicBezTo>
                <a:cubicBezTo>
                  <a:pt x="3220666" y="4395676"/>
                  <a:pt x="3212638" y="4397453"/>
                  <a:pt x="3209513" y="4402356"/>
                </a:cubicBezTo>
                <a:cubicBezTo>
                  <a:pt x="3203633" y="4416990"/>
                  <a:pt x="3212505" y="4476073"/>
                  <a:pt x="3212773" y="4515310"/>
                </a:cubicBezTo>
                <a:cubicBezTo>
                  <a:pt x="3212632" y="4554286"/>
                  <a:pt x="3213387" y="4587801"/>
                  <a:pt x="3214356" y="4621883"/>
                </a:cubicBezTo>
                <a:lnTo>
                  <a:pt x="3216550" y="4706249"/>
                </a:lnTo>
                <a:lnTo>
                  <a:pt x="3212845" y="4685881"/>
                </a:lnTo>
                <a:cubicBezTo>
                  <a:pt x="3209048" y="4654437"/>
                  <a:pt x="3204519" y="4599935"/>
                  <a:pt x="3191914" y="4596573"/>
                </a:cubicBezTo>
                <a:cubicBezTo>
                  <a:pt x="3186693" y="4599323"/>
                  <a:pt x="3208106" y="4718069"/>
                  <a:pt x="3210577" y="4710100"/>
                </a:cubicBezTo>
                <a:cubicBezTo>
                  <a:pt x="3202886" y="4720819"/>
                  <a:pt x="3180855" y="4719084"/>
                  <a:pt x="3186211" y="4701816"/>
                </a:cubicBezTo>
                <a:cubicBezTo>
                  <a:pt x="3178385" y="4727051"/>
                  <a:pt x="3183462" y="4696597"/>
                  <a:pt x="3189561" y="4735614"/>
                </a:cubicBezTo>
                <a:cubicBezTo>
                  <a:pt x="3192956" y="4761053"/>
                  <a:pt x="3190415" y="4765725"/>
                  <a:pt x="3187025" y="4764037"/>
                </a:cubicBezTo>
                <a:lnTo>
                  <a:pt x="3182346" y="4758063"/>
                </a:lnTo>
                <a:lnTo>
                  <a:pt x="3183340" y="4736034"/>
                </a:lnTo>
                <a:cubicBezTo>
                  <a:pt x="3183366" y="4725755"/>
                  <a:pt x="3182674" y="4715295"/>
                  <a:pt x="3180378" y="4704927"/>
                </a:cubicBezTo>
                <a:cubicBezTo>
                  <a:pt x="3178601" y="4696900"/>
                  <a:pt x="3172350" y="4706704"/>
                  <a:pt x="3170573" y="4698678"/>
                </a:cubicBezTo>
                <a:cubicBezTo>
                  <a:pt x="3162675" y="4677271"/>
                  <a:pt x="3164790" y="4624437"/>
                  <a:pt x="3164598" y="4583463"/>
                </a:cubicBezTo>
                <a:lnTo>
                  <a:pt x="3164166" y="4572648"/>
                </a:lnTo>
                <a:lnTo>
                  <a:pt x="3157987" y="4625304"/>
                </a:lnTo>
                <a:lnTo>
                  <a:pt x="3158501" y="4652133"/>
                </a:lnTo>
                <a:lnTo>
                  <a:pt x="3159025" y="4668934"/>
                </a:lnTo>
                <a:lnTo>
                  <a:pt x="3157671" y="4662392"/>
                </a:lnTo>
                <a:cubicBezTo>
                  <a:pt x="3157671" y="4662392"/>
                  <a:pt x="3156846" y="4662410"/>
                  <a:pt x="3155397" y="4662426"/>
                </a:cubicBezTo>
                <a:lnTo>
                  <a:pt x="3153630" y="4662435"/>
                </a:lnTo>
                <a:lnTo>
                  <a:pt x="3144415" y="4740972"/>
                </a:lnTo>
                <a:cubicBezTo>
                  <a:pt x="3141247" y="4723447"/>
                  <a:pt x="3143747" y="4709239"/>
                  <a:pt x="3144913" y="4691654"/>
                </a:cubicBezTo>
                <a:cubicBezTo>
                  <a:pt x="3144311" y="4688324"/>
                  <a:pt x="3144372" y="4682657"/>
                  <a:pt x="3144679" y="4676471"/>
                </a:cubicBezTo>
                <a:lnTo>
                  <a:pt x="3145634" y="4662380"/>
                </a:lnTo>
                <a:lnTo>
                  <a:pt x="3141593" y="4662298"/>
                </a:lnTo>
                <a:lnTo>
                  <a:pt x="3137254" y="4685844"/>
                </a:lnTo>
                <a:cubicBezTo>
                  <a:pt x="3134148" y="4718983"/>
                  <a:pt x="3135267" y="4757466"/>
                  <a:pt x="3113222" y="4764710"/>
                </a:cubicBezTo>
                <a:lnTo>
                  <a:pt x="3114218" y="4738090"/>
                </a:lnTo>
                <a:lnTo>
                  <a:pt x="3105619" y="4733335"/>
                </a:lnTo>
                <a:cubicBezTo>
                  <a:pt x="3098692" y="4720677"/>
                  <a:pt x="3099845" y="4689231"/>
                  <a:pt x="3095614" y="4660620"/>
                </a:cubicBezTo>
                <a:cubicBezTo>
                  <a:pt x="3089381" y="4636120"/>
                  <a:pt x="3068245" y="4530563"/>
                  <a:pt x="3066473" y="4592618"/>
                </a:cubicBezTo>
                <a:cubicBezTo>
                  <a:pt x="3067486" y="4619867"/>
                  <a:pt x="3072849" y="4644825"/>
                  <a:pt x="3076611" y="4677295"/>
                </a:cubicBezTo>
                <a:cubicBezTo>
                  <a:pt x="3092392" y="4800119"/>
                  <a:pt x="3087449" y="4816057"/>
                  <a:pt x="3103822" y="4925233"/>
                </a:cubicBezTo>
                <a:cubicBezTo>
                  <a:pt x="3104099" y="4938423"/>
                  <a:pt x="3123221" y="5052819"/>
                  <a:pt x="3105534" y="5006569"/>
                </a:cubicBezTo>
                <a:cubicBezTo>
                  <a:pt x="3093802" y="4971629"/>
                  <a:pt x="3091632" y="4889424"/>
                  <a:pt x="3085856" y="4865793"/>
                </a:cubicBezTo>
                <a:cubicBezTo>
                  <a:pt x="3078176" y="4824829"/>
                  <a:pt x="3068505" y="4783247"/>
                  <a:pt x="3058163" y="4743824"/>
                </a:cubicBezTo>
                <a:lnTo>
                  <a:pt x="3050908" y="4718880"/>
                </a:lnTo>
                <a:lnTo>
                  <a:pt x="3049654" y="4701244"/>
                </a:lnTo>
                <a:lnTo>
                  <a:pt x="3046877" y="4649473"/>
                </a:lnTo>
                <a:lnTo>
                  <a:pt x="3046383" y="4651421"/>
                </a:lnTo>
                <a:cubicBezTo>
                  <a:pt x="3042065" y="4670545"/>
                  <a:pt x="3037817" y="4690034"/>
                  <a:pt x="3032770" y="4708953"/>
                </a:cubicBezTo>
                <a:cubicBezTo>
                  <a:pt x="3026646" y="4728921"/>
                  <a:pt x="3021178" y="4748990"/>
                  <a:pt x="3015723" y="4768276"/>
                </a:cubicBezTo>
                <a:cubicBezTo>
                  <a:pt x="3010267" y="4787563"/>
                  <a:pt x="3004824" y="4806066"/>
                  <a:pt x="2998748" y="4822903"/>
                </a:cubicBezTo>
                <a:cubicBezTo>
                  <a:pt x="3002892" y="4802004"/>
                  <a:pt x="3009190" y="4779008"/>
                  <a:pt x="3015880" y="4758097"/>
                </a:cubicBezTo>
                <a:lnTo>
                  <a:pt x="3020889" y="4736151"/>
                </a:lnTo>
                <a:cubicBezTo>
                  <a:pt x="3017620" y="4733453"/>
                  <a:pt x="3011670" y="4750393"/>
                  <a:pt x="3011102" y="4754153"/>
                </a:cubicBezTo>
                <a:cubicBezTo>
                  <a:pt x="2996116" y="4800992"/>
                  <a:pt x="2985810" y="4858040"/>
                  <a:pt x="2968468" y="4898001"/>
                </a:cubicBezTo>
                <a:cubicBezTo>
                  <a:pt x="2974900" y="4855377"/>
                  <a:pt x="2994337" y="4806220"/>
                  <a:pt x="3003489" y="4763376"/>
                </a:cubicBezTo>
                <a:cubicBezTo>
                  <a:pt x="3000827" y="4776333"/>
                  <a:pt x="3006873" y="4753129"/>
                  <a:pt x="3004075" y="4752934"/>
                </a:cubicBezTo>
                <a:cubicBezTo>
                  <a:pt x="2998981" y="4752959"/>
                  <a:pt x="3001980" y="4762131"/>
                  <a:pt x="3001980" y="4762131"/>
                </a:cubicBezTo>
                <a:cubicBezTo>
                  <a:pt x="2994203" y="4787430"/>
                  <a:pt x="2987032" y="4811997"/>
                  <a:pt x="2979764" y="4835911"/>
                </a:cubicBezTo>
                <a:lnTo>
                  <a:pt x="2964440" y="4882887"/>
                </a:lnTo>
                <a:lnTo>
                  <a:pt x="2964607" y="4875804"/>
                </a:lnTo>
                <a:lnTo>
                  <a:pt x="2964583" y="4875493"/>
                </a:lnTo>
                <a:lnTo>
                  <a:pt x="2965114" y="4873379"/>
                </a:lnTo>
                <a:cubicBezTo>
                  <a:pt x="2966892" y="4868151"/>
                  <a:pt x="2976054" y="4841175"/>
                  <a:pt x="2974545" y="4839929"/>
                </a:cubicBezTo>
                <a:cubicBezTo>
                  <a:pt x="2969767" y="4835985"/>
                  <a:pt x="2962114" y="4864207"/>
                  <a:pt x="2964191" y="4861692"/>
                </a:cubicBezTo>
                <a:lnTo>
                  <a:pt x="2963565" y="4864098"/>
                </a:lnTo>
                <a:lnTo>
                  <a:pt x="2960973" y="4861505"/>
                </a:lnTo>
                <a:cubicBezTo>
                  <a:pt x="2960310" y="4862750"/>
                  <a:pt x="2959871" y="4865823"/>
                  <a:pt x="2959569" y="4869732"/>
                </a:cubicBezTo>
                <a:lnTo>
                  <a:pt x="2959134" y="4879769"/>
                </a:lnTo>
                <a:lnTo>
                  <a:pt x="2956934" y="4886363"/>
                </a:lnTo>
                <a:cubicBezTo>
                  <a:pt x="2952310" y="4888890"/>
                  <a:pt x="2959567" y="4864219"/>
                  <a:pt x="2959567" y="4864219"/>
                </a:cubicBezTo>
                <a:cubicBezTo>
                  <a:pt x="2974209" y="4817800"/>
                  <a:pt x="2984868" y="4776201"/>
                  <a:pt x="2996078" y="4737522"/>
                </a:cubicBezTo>
                <a:cubicBezTo>
                  <a:pt x="2996646" y="4733761"/>
                  <a:pt x="3011931" y="4689635"/>
                  <a:pt x="3006114" y="4686949"/>
                </a:cubicBezTo>
                <a:cubicBezTo>
                  <a:pt x="3002058" y="4685716"/>
                  <a:pt x="2994703" y="4716650"/>
                  <a:pt x="3003549" y="4693642"/>
                </a:cubicBezTo>
                <a:cubicBezTo>
                  <a:pt x="2991868" y="4729817"/>
                  <a:pt x="2983475" y="4762010"/>
                  <a:pt x="2973085" y="4797135"/>
                </a:cubicBezTo>
                <a:cubicBezTo>
                  <a:pt x="2972046" y="4798393"/>
                  <a:pt x="2965711" y="4834751"/>
                  <a:pt x="2961953" y="4836231"/>
                </a:cubicBezTo>
                <a:cubicBezTo>
                  <a:pt x="2955099" y="4834803"/>
                  <a:pt x="2965375" y="4812622"/>
                  <a:pt x="2965375" y="4812622"/>
                </a:cubicBezTo>
                <a:cubicBezTo>
                  <a:pt x="2977641" y="4766004"/>
                  <a:pt x="2983390" y="4740088"/>
                  <a:pt x="2996127" y="4695974"/>
                </a:cubicBezTo>
                <a:cubicBezTo>
                  <a:pt x="2996410" y="4694094"/>
                  <a:pt x="2999917" y="4682803"/>
                  <a:pt x="3002815" y="4671802"/>
                </a:cubicBezTo>
                <a:lnTo>
                  <a:pt x="3004541" y="4664173"/>
                </a:lnTo>
                <a:lnTo>
                  <a:pt x="3002634" y="4656676"/>
                </a:lnTo>
                <a:lnTo>
                  <a:pt x="3000067" y="4667639"/>
                </a:lnTo>
                <a:cubicBezTo>
                  <a:pt x="2998387" y="4676077"/>
                  <a:pt x="2997248" y="4683859"/>
                  <a:pt x="2997532" y="4681978"/>
                </a:cubicBezTo>
                <a:cubicBezTo>
                  <a:pt x="2993110" y="4693484"/>
                  <a:pt x="2991801" y="4701215"/>
                  <a:pt x="2986419" y="4714393"/>
                </a:cubicBezTo>
                <a:cubicBezTo>
                  <a:pt x="2987842" y="4693717"/>
                  <a:pt x="2997550" y="4675297"/>
                  <a:pt x="3000482" y="4655867"/>
                </a:cubicBezTo>
                <a:lnTo>
                  <a:pt x="3000718" y="4649142"/>
                </a:lnTo>
                <a:lnTo>
                  <a:pt x="2997652" y="4637090"/>
                </a:lnTo>
                <a:lnTo>
                  <a:pt x="2995918" y="4629921"/>
                </a:lnTo>
                <a:lnTo>
                  <a:pt x="2991432" y="4648263"/>
                </a:lnTo>
                <a:lnTo>
                  <a:pt x="2980334" y="4685919"/>
                </a:lnTo>
                <a:lnTo>
                  <a:pt x="2980388" y="4687143"/>
                </a:lnTo>
                <a:cubicBezTo>
                  <a:pt x="2980535" y="4699690"/>
                  <a:pt x="2979618" y="4708369"/>
                  <a:pt x="2977008" y="4709743"/>
                </a:cubicBezTo>
                <a:lnTo>
                  <a:pt x="2973617" y="4708713"/>
                </a:lnTo>
                <a:lnTo>
                  <a:pt x="2971183" y="4716971"/>
                </a:lnTo>
                <a:lnTo>
                  <a:pt x="2972807" y="4708466"/>
                </a:lnTo>
                <a:lnTo>
                  <a:pt x="2967933" y="4706986"/>
                </a:lnTo>
                <a:lnTo>
                  <a:pt x="2963824" y="4704368"/>
                </a:lnTo>
                <a:lnTo>
                  <a:pt x="2958965" y="4722040"/>
                </a:lnTo>
                <a:lnTo>
                  <a:pt x="2953789" y="4735089"/>
                </a:lnTo>
                <a:lnTo>
                  <a:pt x="2952000" y="4753788"/>
                </a:lnTo>
                <a:cubicBezTo>
                  <a:pt x="2950057" y="4768507"/>
                  <a:pt x="2948901" y="4759197"/>
                  <a:pt x="2947837" y="4741675"/>
                </a:cubicBezTo>
                <a:lnTo>
                  <a:pt x="2946566" y="4717888"/>
                </a:lnTo>
                <a:lnTo>
                  <a:pt x="2943224" y="4731295"/>
                </a:lnTo>
                <a:lnTo>
                  <a:pt x="2941373" y="4716471"/>
                </a:lnTo>
                <a:cubicBezTo>
                  <a:pt x="2934098" y="4696908"/>
                  <a:pt x="2934349" y="4721949"/>
                  <a:pt x="2935662" y="4738137"/>
                </a:cubicBezTo>
                <a:lnTo>
                  <a:pt x="2935668" y="4759619"/>
                </a:lnTo>
                <a:lnTo>
                  <a:pt x="2931760" y="4773948"/>
                </a:lnTo>
                <a:lnTo>
                  <a:pt x="2931295" y="4775678"/>
                </a:lnTo>
                <a:lnTo>
                  <a:pt x="2930777" y="4767081"/>
                </a:lnTo>
                <a:cubicBezTo>
                  <a:pt x="2930025" y="4755508"/>
                  <a:pt x="2929483" y="4744041"/>
                  <a:pt x="2929955" y="4733087"/>
                </a:cubicBezTo>
                <a:lnTo>
                  <a:pt x="2929988" y="4732228"/>
                </a:lnTo>
                <a:lnTo>
                  <a:pt x="2925549" y="4720304"/>
                </a:lnTo>
                <a:lnTo>
                  <a:pt x="2924713" y="4706452"/>
                </a:lnTo>
                <a:lnTo>
                  <a:pt x="2924568" y="4709061"/>
                </a:lnTo>
                <a:cubicBezTo>
                  <a:pt x="2924475" y="4711609"/>
                  <a:pt x="2924469" y="4713615"/>
                  <a:pt x="2924590" y="4714849"/>
                </a:cubicBezTo>
                <a:cubicBezTo>
                  <a:pt x="2923163" y="4718461"/>
                  <a:pt x="2920194" y="4725988"/>
                  <a:pt x="2919482" y="4727794"/>
                </a:cubicBezTo>
                <a:cubicBezTo>
                  <a:pt x="2919371" y="4734237"/>
                  <a:pt x="2920567" y="4737369"/>
                  <a:pt x="2921507" y="4742176"/>
                </a:cubicBezTo>
                <a:lnTo>
                  <a:pt x="2919799" y="4744930"/>
                </a:lnTo>
                <a:lnTo>
                  <a:pt x="2919806" y="4745084"/>
                </a:lnTo>
                <a:lnTo>
                  <a:pt x="2930902" y="4956640"/>
                </a:lnTo>
                <a:lnTo>
                  <a:pt x="2914898" y="4893587"/>
                </a:lnTo>
                <a:cubicBezTo>
                  <a:pt x="2914027" y="4888767"/>
                  <a:pt x="2912525" y="4876153"/>
                  <a:pt x="2910491" y="4859859"/>
                </a:cubicBezTo>
                <a:lnTo>
                  <a:pt x="2907193" y="4834241"/>
                </a:lnTo>
                <a:lnTo>
                  <a:pt x="2906017" y="4833304"/>
                </a:lnTo>
                <a:cubicBezTo>
                  <a:pt x="2905111" y="4831295"/>
                  <a:pt x="2904731" y="4829192"/>
                  <a:pt x="2904731" y="4829192"/>
                </a:cubicBezTo>
                <a:cubicBezTo>
                  <a:pt x="2904541" y="4828141"/>
                  <a:pt x="2904804" y="4828094"/>
                  <a:pt x="2905305" y="4828614"/>
                </a:cubicBezTo>
                <a:lnTo>
                  <a:pt x="2906682" y="4830556"/>
                </a:lnTo>
                <a:lnTo>
                  <a:pt x="2902899" y="4804056"/>
                </a:lnTo>
                <a:lnTo>
                  <a:pt x="2899356" y="4783065"/>
                </a:lnTo>
                <a:lnTo>
                  <a:pt x="2899151" y="4786313"/>
                </a:lnTo>
                <a:lnTo>
                  <a:pt x="2897951" y="4799028"/>
                </a:lnTo>
                <a:lnTo>
                  <a:pt x="2897953" y="4799056"/>
                </a:lnTo>
                <a:lnTo>
                  <a:pt x="2897947" y="4799075"/>
                </a:lnTo>
                <a:lnTo>
                  <a:pt x="2893690" y="4844221"/>
                </a:lnTo>
                <a:cubicBezTo>
                  <a:pt x="2891129" y="4854096"/>
                  <a:pt x="2889052" y="4890667"/>
                  <a:pt x="2889052" y="4890667"/>
                </a:cubicBezTo>
                <a:lnTo>
                  <a:pt x="2883491" y="4883686"/>
                </a:lnTo>
                <a:lnTo>
                  <a:pt x="2883548" y="4892228"/>
                </a:lnTo>
                <a:lnTo>
                  <a:pt x="2882186" y="4894445"/>
                </a:lnTo>
                <a:lnTo>
                  <a:pt x="2878866" y="4901152"/>
                </a:lnTo>
                <a:lnTo>
                  <a:pt x="2878597" y="4894208"/>
                </a:lnTo>
                <a:cubicBezTo>
                  <a:pt x="2877577" y="4860972"/>
                  <a:pt x="2876545" y="4826871"/>
                  <a:pt x="2874679" y="4790002"/>
                </a:cubicBezTo>
                <a:lnTo>
                  <a:pt x="2874626" y="4788111"/>
                </a:lnTo>
                <a:lnTo>
                  <a:pt x="2861558" y="4754338"/>
                </a:lnTo>
                <a:lnTo>
                  <a:pt x="2857210" y="4734498"/>
                </a:lnTo>
                <a:lnTo>
                  <a:pt x="2857217" y="4739548"/>
                </a:lnTo>
                <a:cubicBezTo>
                  <a:pt x="2857221" y="4745795"/>
                  <a:pt x="2857210" y="4750574"/>
                  <a:pt x="2857153" y="4752260"/>
                </a:cubicBezTo>
                <a:cubicBezTo>
                  <a:pt x="2855388" y="4769060"/>
                  <a:pt x="2854554" y="4784525"/>
                  <a:pt x="2852187" y="4796688"/>
                </a:cubicBezTo>
                <a:cubicBezTo>
                  <a:pt x="2851474" y="4798495"/>
                  <a:pt x="2847190" y="4803189"/>
                  <a:pt x="2846478" y="4804996"/>
                </a:cubicBezTo>
                <a:cubicBezTo>
                  <a:pt x="2841854" y="4822879"/>
                  <a:pt x="2854012" y="4855742"/>
                  <a:pt x="2846880" y="4854304"/>
                </a:cubicBezTo>
                <a:cubicBezTo>
                  <a:pt x="2846880" y="4854304"/>
                  <a:pt x="2844963" y="4846837"/>
                  <a:pt x="2842335" y="4841176"/>
                </a:cubicBezTo>
                <a:lnTo>
                  <a:pt x="2843360" y="4841858"/>
                </a:lnTo>
                <a:lnTo>
                  <a:pt x="2843650" y="4844006"/>
                </a:lnTo>
                <a:cubicBezTo>
                  <a:pt x="2844005" y="4843103"/>
                  <a:pt x="2844184" y="4842652"/>
                  <a:pt x="2844019" y="4842297"/>
                </a:cubicBezTo>
                <a:lnTo>
                  <a:pt x="2843360" y="4841858"/>
                </a:lnTo>
                <a:lnTo>
                  <a:pt x="2842828" y="4837910"/>
                </a:lnTo>
                <a:lnTo>
                  <a:pt x="2843216" y="4835347"/>
                </a:lnTo>
                <a:cubicBezTo>
                  <a:pt x="2843174" y="4833656"/>
                  <a:pt x="2842939" y="4832455"/>
                  <a:pt x="2842939" y="4832455"/>
                </a:cubicBezTo>
                <a:cubicBezTo>
                  <a:pt x="2842939" y="4832455"/>
                  <a:pt x="2836858" y="4829381"/>
                  <a:pt x="2836037" y="4824272"/>
                </a:cubicBezTo>
                <a:cubicBezTo>
                  <a:pt x="2834481" y="4818973"/>
                  <a:pt x="2834473" y="4809490"/>
                  <a:pt x="2834720" y="4800137"/>
                </a:cubicBezTo>
                <a:lnTo>
                  <a:pt x="2834848" y="4785298"/>
                </a:lnTo>
                <a:lnTo>
                  <a:pt x="2829934" y="4791498"/>
                </a:lnTo>
                <a:cubicBezTo>
                  <a:pt x="2827872" y="4793862"/>
                  <a:pt x="2825680" y="4796385"/>
                  <a:pt x="2823840" y="4799160"/>
                </a:cubicBezTo>
                <a:lnTo>
                  <a:pt x="2823278" y="4800455"/>
                </a:lnTo>
                <a:lnTo>
                  <a:pt x="2822223" y="4844010"/>
                </a:lnTo>
                <a:lnTo>
                  <a:pt x="2824082" y="4915071"/>
                </a:lnTo>
                <a:lnTo>
                  <a:pt x="2822052" y="4919654"/>
                </a:lnTo>
                <a:lnTo>
                  <a:pt x="2817946" y="4930659"/>
                </a:lnTo>
                <a:lnTo>
                  <a:pt x="2815850" y="4908307"/>
                </a:lnTo>
                <a:lnTo>
                  <a:pt x="2814662" y="4929954"/>
                </a:lnTo>
                <a:lnTo>
                  <a:pt x="2809584" y="4928613"/>
                </a:lnTo>
                <a:cubicBezTo>
                  <a:pt x="2810794" y="4927146"/>
                  <a:pt x="2811832" y="4925889"/>
                  <a:pt x="2811832" y="4925889"/>
                </a:cubicBezTo>
                <a:cubicBezTo>
                  <a:pt x="2806315" y="4925915"/>
                  <a:pt x="2807823" y="4927160"/>
                  <a:pt x="2809584" y="4928613"/>
                </a:cubicBezTo>
                <a:lnTo>
                  <a:pt x="2807487" y="4935839"/>
                </a:lnTo>
                <a:lnTo>
                  <a:pt x="2806122" y="4914787"/>
                </a:lnTo>
                <a:lnTo>
                  <a:pt x="2806719" y="4908240"/>
                </a:lnTo>
                <a:cubicBezTo>
                  <a:pt x="2807018" y="4906142"/>
                  <a:pt x="2807360" y="4904927"/>
                  <a:pt x="2807737" y="4905239"/>
                </a:cubicBezTo>
                <a:lnTo>
                  <a:pt x="2805532" y="4905717"/>
                </a:lnTo>
                <a:lnTo>
                  <a:pt x="2803705" y="4877550"/>
                </a:lnTo>
                <a:lnTo>
                  <a:pt x="2805649" y="4869328"/>
                </a:lnTo>
                <a:lnTo>
                  <a:pt x="2806152" y="4867537"/>
                </a:lnTo>
                <a:lnTo>
                  <a:pt x="2797648" y="4873838"/>
                </a:lnTo>
                <a:lnTo>
                  <a:pt x="2796279" y="4874998"/>
                </a:lnTo>
                <a:lnTo>
                  <a:pt x="2795516" y="4873265"/>
                </a:lnTo>
                <a:cubicBezTo>
                  <a:pt x="2793286" y="4868214"/>
                  <a:pt x="2787742" y="4855759"/>
                  <a:pt x="2783005" y="4845948"/>
                </a:cubicBezTo>
                <a:lnTo>
                  <a:pt x="2780264" y="4840691"/>
                </a:lnTo>
                <a:lnTo>
                  <a:pt x="2781467" y="4819641"/>
                </a:lnTo>
                <a:cubicBezTo>
                  <a:pt x="2781657" y="4808976"/>
                  <a:pt x="2781199" y="4800366"/>
                  <a:pt x="2779646" y="4795808"/>
                </a:cubicBezTo>
                <a:lnTo>
                  <a:pt x="2775206" y="4811380"/>
                </a:lnTo>
                <a:lnTo>
                  <a:pt x="2776980" y="4794497"/>
                </a:lnTo>
                <a:lnTo>
                  <a:pt x="2777246" y="4791976"/>
                </a:lnTo>
                <a:cubicBezTo>
                  <a:pt x="2778274" y="4783646"/>
                  <a:pt x="2779362" y="4774898"/>
                  <a:pt x="2780069" y="4766037"/>
                </a:cubicBezTo>
                <a:lnTo>
                  <a:pt x="2780330" y="4752987"/>
                </a:lnTo>
                <a:lnTo>
                  <a:pt x="2775764" y="4735680"/>
                </a:lnTo>
                <a:cubicBezTo>
                  <a:pt x="2773683" y="4731198"/>
                  <a:pt x="2774368" y="4734342"/>
                  <a:pt x="2774859" y="4737976"/>
                </a:cubicBezTo>
                <a:lnTo>
                  <a:pt x="2775023" y="4741603"/>
                </a:lnTo>
                <a:lnTo>
                  <a:pt x="2777187" y="4766272"/>
                </a:lnTo>
                <a:cubicBezTo>
                  <a:pt x="2779114" y="4793290"/>
                  <a:pt x="2777754" y="4801195"/>
                  <a:pt x="2767767" y="4757695"/>
                </a:cubicBezTo>
                <a:cubicBezTo>
                  <a:pt x="2765199" y="4740156"/>
                  <a:pt x="2762376" y="4723584"/>
                  <a:pt x="2759224" y="4707706"/>
                </a:cubicBezTo>
                <a:lnTo>
                  <a:pt x="2757991" y="4702333"/>
                </a:lnTo>
                <a:lnTo>
                  <a:pt x="2756643" y="4706566"/>
                </a:lnTo>
                <a:lnTo>
                  <a:pt x="2754348" y="4717809"/>
                </a:lnTo>
                <a:lnTo>
                  <a:pt x="2751635" y="4745873"/>
                </a:lnTo>
                <a:lnTo>
                  <a:pt x="2748464" y="4776672"/>
                </a:lnTo>
                <a:lnTo>
                  <a:pt x="2748213" y="4784104"/>
                </a:lnTo>
                <a:lnTo>
                  <a:pt x="2748255" y="4793922"/>
                </a:lnTo>
                <a:lnTo>
                  <a:pt x="2749415" y="4800286"/>
                </a:lnTo>
                <a:cubicBezTo>
                  <a:pt x="2749344" y="4802197"/>
                  <a:pt x="2748925" y="4803336"/>
                  <a:pt x="2748396" y="4803736"/>
                </a:cubicBezTo>
                <a:lnTo>
                  <a:pt x="2748296" y="4803603"/>
                </a:lnTo>
                <a:lnTo>
                  <a:pt x="2748301" y="4804551"/>
                </a:lnTo>
                <a:cubicBezTo>
                  <a:pt x="2747987" y="4810387"/>
                  <a:pt x="2747185" y="4814966"/>
                  <a:pt x="2745461" y="4817449"/>
                </a:cubicBezTo>
                <a:lnTo>
                  <a:pt x="2744350" y="4814868"/>
                </a:lnTo>
                <a:lnTo>
                  <a:pt x="2745981" y="4794426"/>
                </a:lnTo>
                <a:cubicBezTo>
                  <a:pt x="2745981" y="4794426"/>
                  <a:pt x="2743890" y="4793399"/>
                  <a:pt x="2741555" y="4791650"/>
                </a:cubicBezTo>
                <a:lnTo>
                  <a:pt x="2740050" y="4789841"/>
                </a:lnTo>
                <a:lnTo>
                  <a:pt x="2739693" y="4778789"/>
                </a:lnTo>
                <a:cubicBezTo>
                  <a:pt x="2739912" y="4774746"/>
                  <a:pt x="2740568" y="4772364"/>
                  <a:pt x="2741810" y="4773226"/>
                </a:cubicBezTo>
                <a:lnTo>
                  <a:pt x="2736153" y="4776906"/>
                </a:lnTo>
                <a:lnTo>
                  <a:pt x="2736676" y="4768835"/>
                </a:lnTo>
                <a:cubicBezTo>
                  <a:pt x="2738392" y="4746616"/>
                  <a:pt x="2741813" y="4709513"/>
                  <a:pt x="2743426" y="4698924"/>
                </a:cubicBezTo>
                <a:cubicBezTo>
                  <a:pt x="2738785" y="4627154"/>
                  <a:pt x="2725778" y="4744556"/>
                  <a:pt x="2719832" y="4766392"/>
                </a:cubicBezTo>
                <a:cubicBezTo>
                  <a:pt x="2717085" y="4787405"/>
                  <a:pt x="2715207" y="4806249"/>
                  <a:pt x="2713026" y="4821849"/>
                </a:cubicBezTo>
                <a:lnTo>
                  <a:pt x="2704696" y="4856644"/>
                </a:lnTo>
                <a:lnTo>
                  <a:pt x="2703353" y="4856917"/>
                </a:lnTo>
                <a:lnTo>
                  <a:pt x="2703330" y="4857016"/>
                </a:lnTo>
                <a:lnTo>
                  <a:pt x="2703947" y="4860205"/>
                </a:lnTo>
                <a:cubicBezTo>
                  <a:pt x="2713628" y="4944011"/>
                  <a:pt x="2737549" y="5014761"/>
                  <a:pt x="2739260" y="5096098"/>
                </a:cubicBezTo>
                <a:cubicBezTo>
                  <a:pt x="2719049" y="5029227"/>
                  <a:pt x="2710254" y="4975723"/>
                  <a:pt x="2696118" y="4915343"/>
                </a:cubicBezTo>
                <a:lnTo>
                  <a:pt x="2692184" y="4900257"/>
                </a:lnTo>
                <a:lnTo>
                  <a:pt x="2688983" y="4895407"/>
                </a:lnTo>
                <a:lnTo>
                  <a:pt x="2686501" y="4878462"/>
                </a:lnTo>
                <a:lnTo>
                  <a:pt x="2679580" y="4851921"/>
                </a:lnTo>
                <a:cubicBezTo>
                  <a:pt x="2673854" y="4841046"/>
                  <a:pt x="2669981" y="4824194"/>
                  <a:pt x="2666397" y="4802881"/>
                </a:cubicBezTo>
                <a:lnTo>
                  <a:pt x="2664758" y="4792116"/>
                </a:lnTo>
                <a:lnTo>
                  <a:pt x="2662524" y="4798406"/>
                </a:lnTo>
                <a:lnTo>
                  <a:pt x="2660930" y="4802894"/>
                </a:lnTo>
                <a:lnTo>
                  <a:pt x="2660775" y="4795411"/>
                </a:lnTo>
                <a:lnTo>
                  <a:pt x="2661050" y="4767777"/>
                </a:lnTo>
                <a:lnTo>
                  <a:pt x="2661047" y="4767758"/>
                </a:lnTo>
                <a:cubicBezTo>
                  <a:pt x="2659206" y="4755063"/>
                  <a:pt x="2657242" y="4741441"/>
                  <a:pt x="2654961" y="4727084"/>
                </a:cubicBezTo>
                <a:lnTo>
                  <a:pt x="2654353" y="4724531"/>
                </a:lnTo>
                <a:lnTo>
                  <a:pt x="2644945" y="4754811"/>
                </a:lnTo>
                <a:lnTo>
                  <a:pt x="2653688" y="4721735"/>
                </a:lnTo>
                <a:lnTo>
                  <a:pt x="2651031" y="4710570"/>
                </a:lnTo>
                <a:lnTo>
                  <a:pt x="2650840" y="4709608"/>
                </a:lnTo>
                <a:lnTo>
                  <a:pt x="2636865" y="4760564"/>
                </a:lnTo>
                <a:cubicBezTo>
                  <a:pt x="2633556" y="4773120"/>
                  <a:pt x="2630173" y="4785461"/>
                  <a:pt x="2626535" y="4797161"/>
                </a:cubicBezTo>
                <a:lnTo>
                  <a:pt x="2623496" y="4805543"/>
                </a:lnTo>
                <a:lnTo>
                  <a:pt x="2625767" y="4818582"/>
                </a:lnTo>
                <a:cubicBezTo>
                  <a:pt x="2629532" y="4835491"/>
                  <a:pt x="2634493" y="4851771"/>
                  <a:pt x="2638550" y="4866860"/>
                </a:cubicBezTo>
                <a:cubicBezTo>
                  <a:pt x="2639563" y="4894110"/>
                  <a:pt x="2662748" y="4950800"/>
                  <a:pt x="2648966" y="4964726"/>
                </a:cubicBezTo>
                <a:cubicBezTo>
                  <a:pt x="2635184" y="4978653"/>
                  <a:pt x="2645338" y="4917740"/>
                  <a:pt x="2637511" y="4942976"/>
                </a:cubicBezTo>
                <a:cubicBezTo>
                  <a:pt x="2627214" y="4976180"/>
                  <a:pt x="2636895" y="5059987"/>
                  <a:pt x="2618508" y="4959650"/>
                </a:cubicBezTo>
                <a:cubicBezTo>
                  <a:pt x="2601137" y="4886563"/>
                  <a:pt x="2603464" y="4850885"/>
                  <a:pt x="2574046" y="4769694"/>
                </a:cubicBezTo>
                <a:lnTo>
                  <a:pt x="2577935" y="4767646"/>
                </a:lnTo>
                <a:lnTo>
                  <a:pt x="2580244" y="4766430"/>
                </a:lnTo>
                <a:cubicBezTo>
                  <a:pt x="2581278" y="4765886"/>
                  <a:pt x="2581795" y="4765614"/>
                  <a:pt x="2581020" y="4766022"/>
                </a:cubicBezTo>
                <a:lnTo>
                  <a:pt x="2577935" y="4767646"/>
                </a:lnTo>
                <a:lnTo>
                  <a:pt x="2576370" y="4768470"/>
                </a:lnTo>
                <a:cubicBezTo>
                  <a:pt x="2575079" y="4769150"/>
                  <a:pt x="2574046" y="4769694"/>
                  <a:pt x="2574046" y="4769694"/>
                </a:cubicBezTo>
                <a:cubicBezTo>
                  <a:pt x="2566219" y="4794932"/>
                  <a:pt x="2584883" y="4908457"/>
                  <a:pt x="2585896" y="4935706"/>
                </a:cubicBezTo>
                <a:cubicBezTo>
                  <a:pt x="2578625" y="4987321"/>
                  <a:pt x="2574586" y="4941662"/>
                  <a:pt x="2566473" y="4911485"/>
                </a:cubicBezTo>
                <a:cubicBezTo>
                  <a:pt x="2566592" y="5042556"/>
                  <a:pt x="2609622" y="5164365"/>
                  <a:pt x="2614961" y="5292688"/>
                </a:cubicBezTo>
                <a:cubicBezTo>
                  <a:pt x="2619651" y="5379678"/>
                  <a:pt x="2628142" y="5464389"/>
                  <a:pt x="2636632" y="5549099"/>
                </a:cubicBezTo>
                <a:lnTo>
                  <a:pt x="2639663" y="5584960"/>
                </a:lnTo>
                <a:lnTo>
                  <a:pt x="2635068" y="5589573"/>
                </a:lnTo>
                <a:lnTo>
                  <a:pt x="2625802" y="5594752"/>
                </a:lnTo>
                <a:lnTo>
                  <a:pt x="2617418" y="5526365"/>
                </a:lnTo>
                <a:cubicBezTo>
                  <a:pt x="2612794" y="5495391"/>
                  <a:pt x="2606913" y="5464176"/>
                  <a:pt x="2598549" y="5432464"/>
                </a:cubicBezTo>
                <a:cubicBezTo>
                  <a:pt x="2603903" y="5415197"/>
                  <a:pt x="2600878" y="5396787"/>
                  <a:pt x="2592172" y="5380257"/>
                </a:cubicBezTo>
                <a:cubicBezTo>
                  <a:pt x="2584480" y="5390975"/>
                  <a:pt x="2587095" y="5410713"/>
                  <a:pt x="2598549" y="5432464"/>
                </a:cubicBezTo>
                <a:cubicBezTo>
                  <a:pt x="2598030" y="5470522"/>
                  <a:pt x="2601027" y="5508395"/>
                  <a:pt x="2604962" y="5546469"/>
                </a:cubicBezTo>
                <a:lnTo>
                  <a:pt x="2609309" y="5588040"/>
                </a:lnTo>
                <a:lnTo>
                  <a:pt x="2599826" y="5589240"/>
                </a:lnTo>
                <a:lnTo>
                  <a:pt x="2594629" y="5583436"/>
                </a:lnTo>
                <a:lnTo>
                  <a:pt x="2553658" y="5248290"/>
                </a:lnTo>
                <a:cubicBezTo>
                  <a:pt x="2544676" y="5182035"/>
                  <a:pt x="2534900" y="5115921"/>
                  <a:pt x="2523747" y="5049732"/>
                </a:cubicBezTo>
                <a:lnTo>
                  <a:pt x="2503908" y="4946290"/>
                </a:lnTo>
                <a:lnTo>
                  <a:pt x="2503025" y="4949800"/>
                </a:lnTo>
                <a:lnTo>
                  <a:pt x="2503652" y="4944952"/>
                </a:lnTo>
                <a:lnTo>
                  <a:pt x="2485581" y="4850730"/>
                </a:lnTo>
                <a:cubicBezTo>
                  <a:pt x="2481685" y="4835418"/>
                  <a:pt x="2477351" y="4783003"/>
                  <a:pt x="2469975" y="4743151"/>
                </a:cubicBezTo>
                <a:lnTo>
                  <a:pt x="2469289" y="4740012"/>
                </a:lnTo>
                <a:lnTo>
                  <a:pt x="2468419" y="4775917"/>
                </a:lnTo>
                <a:lnTo>
                  <a:pt x="2470048" y="4838186"/>
                </a:lnTo>
                <a:lnTo>
                  <a:pt x="2478624" y="4875508"/>
                </a:lnTo>
                <a:cubicBezTo>
                  <a:pt x="2481794" y="4921625"/>
                  <a:pt x="2507594" y="4998054"/>
                  <a:pt x="2500915" y="5036022"/>
                </a:cubicBezTo>
                <a:cubicBezTo>
                  <a:pt x="2498445" y="5043991"/>
                  <a:pt x="2487134" y="5049947"/>
                  <a:pt x="2489883" y="5055167"/>
                </a:cubicBezTo>
                <a:cubicBezTo>
                  <a:pt x="2490896" y="5082416"/>
                  <a:pt x="2511018" y="5160724"/>
                  <a:pt x="2506811" y="5190723"/>
                </a:cubicBezTo>
                <a:cubicBezTo>
                  <a:pt x="2506676" y="5205241"/>
                  <a:pt x="2491016" y="5213487"/>
                  <a:pt x="2491016" y="5213487"/>
                </a:cubicBezTo>
                <a:cubicBezTo>
                  <a:pt x="2491016" y="5213487"/>
                  <a:pt x="2490867" y="5216900"/>
                  <a:pt x="2491464" y="5221725"/>
                </a:cubicBezTo>
                <a:lnTo>
                  <a:pt x="2493862" y="5229883"/>
                </a:lnTo>
                <a:lnTo>
                  <a:pt x="2493891" y="5240247"/>
                </a:lnTo>
                <a:lnTo>
                  <a:pt x="2492154" y="5241503"/>
                </a:lnTo>
                <a:cubicBezTo>
                  <a:pt x="2491846" y="5242500"/>
                  <a:pt x="2492533" y="5243805"/>
                  <a:pt x="2493908" y="5246415"/>
                </a:cubicBezTo>
                <a:lnTo>
                  <a:pt x="2493891" y="5240247"/>
                </a:lnTo>
                <a:lnTo>
                  <a:pt x="2496379" y="5238446"/>
                </a:lnTo>
                <a:cubicBezTo>
                  <a:pt x="2491436" y="5254384"/>
                  <a:pt x="2489242" y="5275543"/>
                  <a:pt x="2489242" y="5275543"/>
                </a:cubicBezTo>
                <a:cubicBezTo>
                  <a:pt x="2469961" y="5279028"/>
                  <a:pt x="2490002" y="5186239"/>
                  <a:pt x="2469565" y="5134767"/>
                </a:cubicBezTo>
                <a:cubicBezTo>
                  <a:pt x="2466816" y="5129547"/>
                  <a:pt x="2452891" y="5115765"/>
                  <a:pt x="2450142" y="5110546"/>
                </a:cubicBezTo>
                <a:cubicBezTo>
                  <a:pt x="2438410" y="5075605"/>
                  <a:pt x="2429562" y="5031368"/>
                  <a:pt x="2417552" y="4983237"/>
                </a:cubicBezTo>
                <a:cubicBezTo>
                  <a:pt x="2414068" y="4963958"/>
                  <a:pt x="2391777" y="4803444"/>
                  <a:pt x="2389028" y="4798224"/>
                </a:cubicBezTo>
                <a:cubicBezTo>
                  <a:pt x="2381058" y="4795753"/>
                  <a:pt x="2367554" y="4822868"/>
                  <a:pt x="2365540" y="4831707"/>
                </a:cubicBezTo>
                <a:cubicBezTo>
                  <a:pt x="2365818" y="4844896"/>
                  <a:pt x="2384939" y="4959293"/>
                  <a:pt x="2366238" y="4885793"/>
                </a:cubicBezTo>
                <a:cubicBezTo>
                  <a:pt x="2346117" y="4807485"/>
                  <a:pt x="2367673" y="4953939"/>
                  <a:pt x="2371157" y="4973219"/>
                </a:cubicBezTo>
                <a:cubicBezTo>
                  <a:pt x="2377535" y="5025426"/>
                  <a:pt x="2381575" y="5071085"/>
                  <a:pt x="2384600" y="5089494"/>
                </a:cubicBezTo>
                <a:cubicBezTo>
                  <a:pt x="2394950" y="5194619"/>
                  <a:pt x="2406455" y="5291912"/>
                  <a:pt x="2417632" y="5386738"/>
                </a:cubicBezTo>
                <a:lnTo>
                  <a:pt x="2429383" y="5493553"/>
                </a:lnTo>
                <a:lnTo>
                  <a:pt x="2420733" y="5489939"/>
                </a:lnTo>
                <a:lnTo>
                  <a:pt x="2418256" y="5488707"/>
                </a:lnTo>
                <a:lnTo>
                  <a:pt x="2394267" y="5318889"/>
                </a:lnTo>
                <a:cubicBezTo>
                  <a:pt x="2388626" y="5280742"/>
                  <a:pt x="2386178" y="5185348"/>
                  <a:pt x="2371976" y="5158376"/>
                </a:cubicBezTo>
                <a:cubicBezTo>
                  <a:pt x="2366477" y="5147936"/>
                  <a:pt x="2350816" y="5156184"/>
                  <a:pt x="2336021" y="5142859"/>
                </a:cubicBezTo>
                <a:cubicBezTo>
                  <a:pt x="2319346" y="5123857"/>
                  <a:pt x="2325160" y="5107461"/>
                  <a:pt x="2318648" y="5069772"/>
                </a:cubicBezTo>
                <a:cubicBezTo>
                  <a:pt x="2309665" y="5040051"/>
                  <a:pt x="2298211" y="5018300"/>
                  <a:pt x="2294726" y="4999021"/>
                </a:cubicBezTo>
                <a:cubicBezTo>
                  <a:pt x="2287276" y="4958492"/>
                  <a:pt x="2281200" y="4920573"/>
                  <a:pt x="2274722" y="4881894"/>
                </a:cubicBezTo>
                <a:lnTo>
                  <a:pt x="2269684" y="4852851"/>
                </a:lnTo>
                <a:lnTo>
                  <a:pt x="2268412" y="4857285"/>
                </a:lnTo>
                <a:lnTo>
                  <a:pt x="2276934" y="4900733"/>
                </a:lnTo>
                <a:cubicBezTo>
                  <a:pt x="2279164" y="4916575"/>
                  <a:pt x="2279863" y="4930168"/>
                  <a:pt x="2278090" y="4939992"/>
                </a:cubicBezTo>
                <a:cubicBezTo>
                  <a:pt x="2278367" y="4953182"/>
                  <a:pt x="2267056" y="4959137"/>
                  <a:pt x="2264584" y="4967107"/>
                </a:cubicBezTo>
                <a:cubicBezTo>
                  <a:pt x="2265321" y="4981166"/>
                  <a:pt x="2273845" y="5010017"/>
                  <a:pt x="2273988" y="5037724"/>
                </a:cubicBezTo>
                <a:cubicBezTo>
                  <a:pt x="2277473" y="5057004"/>
                  <a:pt x="2285140" y="5149650"/>
                  <a:pt x="2267176" y="5090209"/>
                </a:cubicBezTo>
                <a:cubicBezTo>
                  <a:pt x="2254985" y="5054399"/>
                  <a:pt x="2257036" y="5005533"/>
                  <a:pt x="2254010" y="4987123"/>
                </a:cubicBezTo>
                <a:cubicBezTo>
                  <a:pt x="2251395" y="4967385"/>
                  <a:pt x="2236599" y="4954062"/>
                  <a:pt x="2233851" y="4948842"/>
                </a:cubicBezTo>
                <a:cubicBezTo>
                  <a:pt x="2234443" y="4935194"/>
                  <a:pt x="2236456" y="4926354"/>
                  <a:pt x="2233429" y="4907945"/>
                </a:cubicBezTo>
                <a:cubicBezTo>
                  <a:pt x="2232055" y="4905334"/>
                  <a:pt x="2228505" y="4898592"/>
                  <a:pt x="2224611" y="4891196"/>
                </a:cubicBezTo>
                <a:lnTo>
                  <a:pt x="2216642" y="4876065"/>
                </a:lnTo>
                <a:lnTo>
                  <a:pt x="2215170" y="4880218"/>
                </a:lnTo>
                <a:cubicBezTo>
                  <a:pt x="2212473" y="4884483"/>
                  <a:pt x="2209057" y="4888994"/>
                  <a:pt x="2206210" y="4894782"/>
                </a:cubicBezTo>
                <a:lnTo>
                  <a:pt x="2203977" y="4907430"/>
                </a:lnTo>
                <a:lnTo>
                  <a:pt x="2206458" y="4922149"/>
                </a:lnTo>
                <a:cubicBezTo>
                  <a:pt x="2218332" y="4984795"/>
                  <a:pt x="2219767" y="5052941"/>
                  <a:pt x="2227292" y="5117880"/>
                </a:cubicBezTo>
                <a:cubicBezTo>
                  <a:pt x="2229448" y="5136748"/>
                  <a:pt x="2236972" y="5201686"/>
                  <a:pt x="2227990" y="5171966"/>
                </a:cubicBezTo>
                <a:cubicBezTo>
                  <a:pt x="2213088" y="5090908"/>
                  <a:pt x="2206156" y="5012323"/>
                  <a:pt x="2192676" y="4936073"/>
                </a:cubicBezTo>
                <a:cubicBezTo>
                  <a:pt x="2191487" y="4918779"/>
                  <a:pt x="2189357" y="4897918"/>
                  <a:pt x="2186525" y="4881509"/>
                </a:cubicBezTo>
                <a:lnTo>
                  <a:pt x="2185694" y="4877534"/>
                </a:lnTo>
                <a:lnTo>
                  <a:pt x="2185291" y="4880324"/>
                </a:lnTo>
                <a:lnTo>
                  <a:pt x="2170829" y="4956786"/>
                </a:lnTo>
                <a:lnTo>
                  <a:pt x="2175699" y="5007246"/>
                </a:lnTo>
                <a:cubicBezTo>
                  <a:pt x="2192193" y="5143031"/>
                  <a:pt x="2209339" y="5283749"/>
                  <a:pt x="2226085" y="5423707"/>
                </a:cubicBezTo>
                <a:lnTo>
                  <a:pt x="2226242" y="5425058"/>
                </a:lnTo>
                <a:lnTo>
                  <a:pt x="2226175" y="5424959"/>
                </a:lnTo>
                <a:cubicBezTo>
                  <a:pt x="2197293" y="5392760"/>
                  <a:pt x="2195768" y="5344679"/>
                  <a:pt x="2186895" y="5285597"/>
                </a:cubicBezTo>
                <a:cubicBezTo>
                  <a:pt x="2178097" y="5226847"/>
                  <a:pt x="2169987" y="5165664"/>
                  <a:pt x="2162946" y="5104158"/>
                </a:cubicBezTo>
                <a:lnTo>
                  <a:pt x="2149344" y="4961934"/>
                </a:lnTo>
                <a:lnTo>
                  <a:pt x="2148478" y="4966203"/>
                </a:lnTo>
                <a:cubicBezTo>
                  <a:pt x="2145018" y="4984113"/>
                  <a:pt x="2141669" y="5002636"/>
                  <a:pt x="2141669" y="5002636"/>
                </a:cubicBezTo>
                <a:cubicBezTo>
                  <a:pt x="2134961" y="5017603"/>
                  <a:pt x="2129992" y="5014158"/>
                  <a:pt x="2126545" y="5019124"/>
                </a:cubicBezTo>
                <a:cubicBezTo>
                  <a:pt x="2116112" y="5061553"/>
                  <a:pt x="2132868" y="5130194"/>
                  <a:pt x="2105123" y="5148965"/>
                </a:cubicBezTo>
                <a:lnTo>
                  <a:pt x="2103811" y="5124915"/>
                </a:lnTo>
                <a:lnTo>
                  <a:pt x="2104652" y="5121959"/>
                </a:lnTo>
                <a:lnTo>
                  <a:pt x="2104260" y="5117255"/>
                </a:lnTo>
                <a:lnTo>
                  <a:pt x="2105092" y="5108249"/>
                </a:lnTo>
                <a:cubicBezTo>
                  <a:pt x="2105735" y="5102794"/>
                  <a:pt x="2106545" y="5096765"/>
                  <a:pt x="2107478" y="5089900"/>
                </a:cubicBezTo>
                <a:cubicBezTo>
                  <a:pt x="2106717" y="5085693"/>
                  <a:pt x="2120598" y="5038300"/>
                  <a:pt x="2109774" y="5026501"/>
                </a:cubicBezTo>
                <a:cubicBezTo>
                  <a:pt x="2109774" y="5026501"/>
                  <a:pt x="2098581" y="5064722"/>
                  <a:pt x="2100861" y="5077340"/>
                </a:cubicBezTo>
                <a:cubicBezTo>
                  <a:pt x="2099582" y="5082278"/>
                  <a:pt x="2101769" y="5094371"/>
                  <a:pt x="2103318" y="5105946"/>
                </a:cubicBezTo>
                <a:lnTo>
                  <a:pt x="2104260" y="5117255"/>
                </a:lnTo>
                <a:lnTo>
                  <a:pt x="2103714" y="5123158"/>
                </a:lnTo>
                <a:lnTo>
                  <a:pt x="2103811" y="5124915"/>
                </a:lnTo>
                <a:lnTo>
                  <a:pt x="2101954" y="5131439"/>
                </a:lnTo>
                <a:cubicBezTo>
                  <a:pt x="2090347" y="5144850"/>
                  <a:pt x="2090990" y="5110233"/>
                  <a:pt x="2091941" y="5093553"/>
                </a:cubicBezTo>
                <a:lnTo>
                  <a:pt x="2092386" y="5087189"/>
                </a:lnTo>
                <a:lnTo>
                  <a:pt x="2092468" y="5086369"/>
                </a:lnTo>
                <a:cubicBezTo>
                  <a:pt x="2092609" y="5084724"/>
                  <a:pt x="2092574" y="5084852"/>
                  <a:pt x="2092455" y="5086226"/>
                </a:cubicBezTo>
                <a:lnTo>
                  <a:pt x="2092386" y="5087189"/>
                </a:lnTo>
                <a:lnTo>
                  <a:pt x="2091408" y="5097150"/>
                </a:lnTo>
                <a:cubicBezTo>
                  <a:pt x="2083661" y="5130402"/>
                  <a:pt x="2080696" y="5162068"/>
                  <a:pt x="2068616" y="5195383"/>
                </a:cubicBezTo>
                <a:cubicBezTo>
                  <a:pt x="2060015" y="5221914"/>
                  <a:pt x="2058190" y="5199802"/>
                  <a:pt x="2057989" y="5171152"/>
                </a:cubicBezTo>
                <a:lnTo>
                  <a:pt x="2058033" y="5164137"/>
                </a:lnTo>
                <a:lnTo>
                  <a:pt x="2060957" y="5130050"/>
                </a:lnTo>
                <a:cubicBezTo>
                  <a:pt x="2060957" y="5130050"/>
                  <a:pt x="2076253" y="5068086"/>
                  <a:pt x="2060238" y="5069793"/>
                </a:cubicBezTo>
                <a:cubicBezTo>
                  <a:pt x="2056253" y="5073026"/>
                  <a:pt x="2053933" y="5098042"/>
                  <a:pt x="2052375" y="5122735"/>
                </a:cubicBezTo>
                <a:lnTo>
                  <a:pt x="2052248" y="5125004"/>
                </a:lnTo>
                <a:lnTo>
                  <a:pt x="2051604" y="5127330"/>
                </a:lnTo>
                <a:cubicBezTo>
                  <a:pt x="2048901" y="5137413"/>
                  <a:pt x="2046292" y="5148019"/>
                  <a:pt x="2046673" y="5150122"/>
                </a:cubicBezTo>
                <a:cubicBezTo>
                  <a:pt x="2045634" y="5168409"/>
                  <a:pt x="2042098" y="5166877"/>
                  <a:pt x="2039047" y="5159013"/>
                </a:cubicBezTo>
                <a:lnTo>
                  <a:pt x="2037728" y="5153909"/>
                </a:lnTo>
                <a:lnTo>
                  <a:pt x="2055607" y="4999627"/>
                </a:lnTo>
                <a:cubicBezTo>
                  <a:pt x="2055607" y="4999627"/>
                  <a:pt x="2063186" y="4933866"/>
                  <a:pt x="2053634" y="4943546"/>
                </a:cubicBezTo>
                <a:cubicBezTo>
                  <a:pt x="2047624" y="4955766"/>
                  <a:pt x="2050103" y="4991329"/>
                  <a:pt x="2046055" y="5009305"/>
                </a:cubicBezTo>
                <a:cubicBezTo>
                  <a:pt x="2048901" y="5003517"/>
                  <a:pt x="2045564" y="5044107"/>
                  <a:pt x="2038561" y="5062230"/>
                </a:cubicBezTo>
                <a:lnTo>
                  <a:pt x="2032291" y="5068462"/>
                </a:lnTo>
                <a:lnTo>
                  <a:pt x="2033385" y="5045472"/>
                </a:lnTo>
                <a:cubicBezTo>
                  <a:pt x="2041256" y="4975227"/>
                  <a:pt x="2060169" y="4888328"/>
                  <a:pt x="2057640" y="4838291"/>
                </a:cubicBezTo>
                <a:cubicBezTo>
                  <a:pt x="2054115" y="4794767"/>
                  <a:pt x="2047499" y="4782208"/>
                  <a:pt x="2045294" y="4818081"/>
                </a:cubicBezTo>
                <a:cubicBezTo>
                  <a:pt x="2037548" y="4851334"/>
                  <a:pt x="2028284" y="4996351"/>
                  <a:pt x="2021576" y="5011319"/>
                </a:cubicBezTo>
                <a:lnTo>
                  <a:pt x="2019517" y="5010357"/>
                </a:lnTo>
                <a:lnTo>
                  <a:pt x="2019588" y="5009681"/>
                </a:lnTo>
                <a:cubicBezTo>
                  <a:pt x="2022042" y="4979976"/>
                  <a:pt x="2023553" y="4951117"/>
                  <a:pt x="2023373" y="4923872"/>
                </a:cubicBezTo>
                <a:cubicBezTo>
                  <a:pt x="2017145" y="4951559"/>
                  <a:pt x="2012295" y="4981521"/>
                  <a:pt x="2008255" y="5012855"/>
                </a:cubicBezTo>
                <a:lnTo>
                  <a:pt x="2001989" y="5072241"/>
                </a:lnTo>
                <a:lnTo>
                  <a:pt x="2001690" y="5073554"/>
                </a:lnTo>
                <a:cubicBezTo>
                  <a:pt x="2005565" y="5022901"/>
                  <a:pt x="2001095" y="4970138"/>
                  <a:pt x="2002893" y="4956057"/>
                </a:cubicBezTo>
                <a:cubicBezTo>
                  <a:pt x="2004820" y="4942678"/>
                  <a:pt x="2009803" y="4870107"/>
                  <a:pt x="2000891" y="4920946"/>
                </a:cubicBezTo>
                <a:cubicBezTo>
                  <a:pt x="2000612" y="4943438"/>
                  <a:pt x="2001855" y="4974344"/>
                  <a:pt x="1995147" y="4989311"/>
                </a:cubicBezTo>
                <a:cubicBezTo>
                  <a:pt x="1992460" y="4998484"/>
                  <a:pt x="1975689" y="5005861"/>
                  <a:pt x="1975689" y="5005861"/>
                </a:cubicBezTo>
                <a:cubicBezTo>
                  <a:pt x="1970443" y="5024908"/>
                  <a:pt x="1974372" y="5046639"/>
                  <a:pt x="1973334" y="5064926"/>
                </a:cubicBezTo>
                <a:cubicBezTo>
                  <a:pt x="1970648" y="5074099"/>
                  <a:pt x="1961254" y="5098239"/>
                  <a:pt x="1965460" y="5097478"/>
                </a:cubicBezTo>
                <a:cubicBezTo>
                  <a:pt x="1961254" y="5098239"/>
                  <a:pt x="1954764" y="5086382"/>
                  <a:pt x="1955525" y="5090588"/>
                </a:cubicBezTo>
                <a:cubicBezTo>
                  <a:pt x="1948690" y="5104854"/>
                  <a:pt x="1953506" y="5131494"/>
                  <a:pt x="1945574" y="5159714"/>
                </a:cubicBezTo>
                <a:cubicBezTo>
                  <a:pt x="1943648" y="5173093"/>
                  <a:pt x="1929285" y="5193789"/>
                  <a:pt x="1926725" y="5203663"/>
                </a:cubicBezTo>
                <a:cubicBezTo>
                  <a:pt x="1922299" y="5231249"/>
                  <a:pt x="1924098" y="5217169"/>
                  <a:pt x="1921816" y="5204550"/>
                </a:cubicBezTo>
                <a:cubicBezTo>
                  <a:pt x="1911550" y="5147768"/>
                  <a:pt x="1909676" y="5233532"/>
                  <a:pt x="1896835" y="5262640"/>
                </a:cubicBezTo>
                <a:cubicBezTo>
                  <a:pt x="1884550" y="5246763"/>
                  <a:pt x="1904007" y="5230214"/>
                  <a:pt x="1893183" y="5218415"/>
                </a:cubicBezTo>
                <a:lnTo>
                  <a:pt x="1883511" y="5265050"/>
                </a:lnTo>
                <a:cubicBezTo>
                  <a:pt x="1860251" y="5260567"/>
                  <a:pt x="1875931" y="5199091"/>
                  <a:pt x="1874411" y="5190680"/>
                </a:cubicBezTo>
                <a:cubicBezTo>
                  <a:pt x="1885692" y="5004758"/>
                  <a:pt x="1910450" y="4793234"/>
                  <a:pt x="1922215" y="4634010"/>
                </a:cubicBezTo>
                <a:cubicBezTo>
                  <a:pt x="1926422" y="4633250"/>
                  <a:pt x="1924902" y="4624837"/>
                  <a:pt x="1924141" y="4620631"/>
                </a:cubicBezTo>
                <a:cubicBezTo>
                  <a:pt x="1936705" y="4614016"/>
                  <a:pt x="1916005" y="4599660"/>
                  <a:pt x="1924141" y="4620631"/>
                </a:cubicBezTo>
                <a:cubicBezTo>
                  <a:pt x="1919934" y="4621391"/>
                  <a:pt x="1921455" y="4629804"/>
                  <a:pt x="1922215" y="4634010"/>
                </a:cubicBezTo>
                <a:cubicBezTo>
                  <a:pt x="1910744" y="4694723"/>
                  <a:pt x="1900032" y="4759644"/>
                  <a:pt x="1894289" y="4828009"/>
                </a:cubicBezTo>
                <a:cubicBezTo>
                  <a:pt x="1884337" y="4897136"/>
                  <a:pt x="1885023" y="4973025"/>
                  <a:pt x="1866996" y="5025514"/>
                </a:cubicBezTo>
                <a:cubicBezTo>
                  <a:pt x="1863548" y="5030480"/>
                  <a:pt x="1847869" y="5091955"/>
                  <a:pt x="1847869" y="5091955"/>
                </a:cubicBezTo>
                <a:cubicBezTo>
                  <a:pt x="1831099" y="5099330"/>
                  <a:pt x="1840492" y="5075190"/>
                  <a:pt x="1842418" y="5061810"/>
                </a:cubicBezTo>
                <a:cubicBezTo>
                  <a:pt x="1842140" y="5084302"/>
                  <a:pt x="1843456" y="5043524"/>
                  <a:pt x="1846422" y="5011859"/>
                </a:cubicBezTo>
                <a:cubicBezTo>
                  <a:pt x="1855705" y="4911000"/>
                  <a:pt x="1869658" y="4791922"/>
                  <a:pt x="1878089" y="4714384"/>
                </a:cubicBezTo>
                <a:cubicBezTo>
                  <a:pt x="1928303" y="4171033"/>
                  <a:pt x="1990100" y="3643687"/>
                  <a:pt x="2003730" y="3098264"/>
                </a:cubicBezTo>
                <a:lnTo>
                  <a:pt x="2003646" y="3092706"/>
                </a:lnTo>
                <a:lnTo>
                  <a:pt x="1792646" y="3100862"/>
                </a:lnTo>
                <a:cubicBezTo>
                  <a:pt x="1694076" y="3106373"/>
                  <a:pt x="1594260" y="3113804"/>
                  <a:pt x="1493126" y="3123671"/>
                </a:cubicBezTo>
                <a:cubicBezTo>
                  <a:pt x="1251411" y="3149370"/>
                  <a:pt x="983601" y="3178777"/>
                  <a:pt x="758892" y="3233010"/>
                </a:cubicBezTo>
                <a:cubicBezTo>
                  <a:pt x="733397" y="3240951"/>
                  <a:pt x="601083" y="3282059"/>
                  <a:pt x="594947" y="3269255"/>
                </a:cubicBezTo>
                <a:cubicBezTo>
                  <a:pt x="593744" y="3260788"/>
                  <a:pt x="642229" y="3227270"/>
                  <a:pt x="642229" y="3227270"/>
                </a:cubicBezTo>
                <a:cubicBezTo>
                  <a:pt x="659161" y="3219827"/>
                  <a:pt x="688888" y="3211284"/>
                  <a:pt x="719321" y="3202643"/>
                </a:cubicBezTo>
                <a:cubicBezTo>
                  <a:pt x="795706" y="3178116"/>
                  <a:pt x="904428" y="3158353"/>
                  <a:pt x="991285" y="3141696"/>
                </a:cubicBezTo>
                <a:cubicBezTo>
                  <a:pt x="1243293" y="3092222"/>
                  <a:pt x="1454676" y="3075870"/>
                  <a:pt x="1666763" y="3059419"/>
                </a:cubicBezTo>
                <a:cubicBezTo>
                  <a:pt x="1697092" y="3055110"/>
                  <a:pt x="1882982" y="3041660"/>
                  <a:pt x="1847115" y="3042437"/>
                </a:cubicBezTo>
                <a:cubicBezTo>
                  <a:pt x="1820417" y="3041910"/>
                  <a:pt x="1838050" y="3039405"/>
                  <a:pt x="1811953" y="3043113"/>
                </a:cubicBezTo>
                <a:cubicBezTo>
                  <a:pt x="1491667" y="3052620"/>
                  <a:pt x="1075637" y="3107401"/>
                  <a:pt x="759942" y="3174559"/>
                </a:cubicBezTo>
                <a:cubicBezTo>
                  <a:pt x="694950" y="3188110"/>
                  <a:pt x="633064" y="3223533"/>
                  <a:pt x="586228" y="3207873"/>
                </a:cubicBezTo>
                <a:cubicBezTo>
                  <a:pt x="581394" y="3204241"/>
                  <a:pt x="567392" y="3201911"/>
                  <a:pt x="563161" y="3202512"/>
                </a:cubicBezTo>
                <a:cubicBezTo>
                  <a:pt x="567392" y="3201911"/>
                  <a:pt x="546653" y="3182545"/>
                  <a:pt x="543022" y="3187378"/>
                </a:cubicBezTo>
                <a:cubicBezTo>
                  <a:pt x="546051" y="3178311"/>
                  <a:pt x="560053" y="3180641"/>
                  <a:pt x="567916" y="3175205"/>
                </a:cubicBezTo>
                <a:cubicBezTo>
                  <a:pt x="580716" y="3169069"/>
                  <a:pt x="583645" y="3159295"/>
                  <a:pt x="587275" y="3154460"/>
                </a:cubicBezTo>
                <a:cubicBezTo>
                  <a:pt x="625569" y="3140383"/>
                  <a:pt x="578210" y="3151430"/>
                  <a:pt x="552714" y="3159370"/>
                </a:cubicBezTo>
                <a:lnTo>
                  <a:pt x="565611" y="3154313"/>
                </a:lnTo>
                <a:lnTo>
                  <a:pt x="546671" y="3160229"/>
                </a:lnTo>
                <a:lnTo>
                  <a:pt x="552714" y="3159370"/>
                </a:lnTo>
                <a:cubicBezTo>
                  <a:pt x="546315" y="3162439"/>
                  <a:pt x="538857" y="3165658"/>
                  <a:pt x="532924" y="3167580"/>
                </a:cubicBezTo>
                <a:lnTo>
                  <a:pt x="527752" y="3167790"/>
                </a:lnTo>
                <a:lnTo>
                  <a:pt x="518657" y="3171802"/>
                </a:lnTo>
                <a:cubicBezTo>
                  <a:pt x="511562" y="3174973"/>
                  <a:pt x="504593" y="3177871"/>
                  <a:pt x="497485" y="3179833"/>
                </a:cubicBezTo>
                <a:lnTo>
                  <a:pt x="485172" y="3181940"/>
                </a:lnTo>
                <a:lnTo>
                  <a:pt x="485736" y="3179598"/>
                </a:lnTo>
                <a:cubicBezTo>
                  <a:pt x="517281" y="3169767"/>
                  <a:pt x="541835" y="3160880"/>
                  <a:pt x="454954" y="3185162"/>
                </a:cubicBezTo>
                <a:cubicBezTo>
                  <a:pt x="461987" y="3184680"/>
                  <a:pt x="486994" y="3178346"/>
                  <a:pt x="485491" y="3176836"/>
                </a:cubicBezTo>
                <a:cubicBezTo>
                  <a:pt x="486994" y="3178346"/>
                  <a:pt x="486994" y="3178346"/>
                  <a:pt x="485736" y="3179598"/>
                </a:cubicBezTo>
                <a:cubicBezTo>
                  <a:pt x="467720" y="3184989"/>
                  <a:pt x="446945" y="3190119"/>
                  <a:pt x="445442" y="3188608"/>
                </a:cubicBezTo>
                <a:cubicBezTo>
                  <a:pt x="446945" y="3190119"/>
                  <a:pt x="453452" y="3183650"/>
                  <a:pt x="453452" y="3183650"/>
                </a:cubicBezTo>
                <a:cubicBezTo>
                  <a:pt x="457231" y="3179894"/>
                  <a:pt x="450448" y="3180628"/>
                  <a:pt x="455696" y="3175412"/>
                </a:cubicBezTo>
                <a:cubicBezTo>
                  <a:pt x="460976" y="3173166"/>
                  <a:pt x="476229" y="3167517"/>
                  <a:pt x="486999" y="3162817"/>
                </a:cubicBezTo>
                <a:cubicBezTo>
                  <a:pt x="519915" y="3150375"/>
                  <a:pt x="555407" y="3136747"/>
                  <a:pt x="591180" y="3124030"/>
                </a:cubicBezTo>
                <a:lnTo>
                  <a:pt x="596642" y="3122311"/>
                </a:lnTo>
                <a:lnTo>
                  <a:pt x="596825" y="3122199"/>
                </a:lnTo>
                <a:cubicBezTo>
                  <a:pt x="606364" y="3116930"/>
                  <a:pt x="614029" y="3113592"/>
                  <a:pt x="617530" y="3114174"/>
                </a:cubicBezTo>
                <a:lnTo>
                  <a:pt x="628487" y="3112287"/>
                </a:lnTo>
                <a:lnTo>
                  <a:pt x="675456" y="3097503"/>
                </a:lnTo>
                <a:lnTo>
                  <a:pt x="646100" y="3102558"/>
                </a:lnTo>
                <a:cubicBezTo>
                  <a:pt x="635318" y="3105169"/>
                  <a:pt x="625745" y="3108689"/>
                  <a:pt x="617530" y="3114174"/>
                </a:cubicBezTo>
                <a:lnTo>
                  <a:pt x="605113" y="3114559"/>
                </a:lnTo>
                <a:lnTo>
                  <a:pt x="577237" y="3123494"/>
                </a:lnTo>
                <a:cubicBezTo>
                  <a:pt x="542309" y="3135748"/>
                  <a:pt x="507762" y="3148436"/>
                  <a:pt x="469969" y="3161221"/>
                </a:cubicBezTo>
                <a:cubicBezTo>
                  <a:pt x="447967" y="3170576"/>
                  <a:pt x="434184" y="3174764"/>
                  <a:pt x="407918" y="3182350"/>
                </a:cubicBezTo>
                <a:cubicBezTo>
                  <a:pt x="392633" y="3185027"/>
                  <a:pt x="402152" y="3179070"/>
                  <a:pt x="415895" y="3174420"/>
                </a:cubicBezTo>
                <a:cubicBezTo>
                  <a:pt x="421176" y="3172175"/>
                  <a:pt x="422928" y="3173938"/>
                  <a:pt x="432197" y="3167727"/>
                </a:cubicBezTo>
                <a:cubicBezTo>
                  <a:pt x="442449" y="3154531"/>
                  <a:pt x="469975" y="3145693"/>
                  <a:pt x="491977" y="3136338"/>
                </a:cubicBezTo>
                <a:cubicBezTo>
                  <a:pt x="520904" y="3124607"/>
                  <a:pt x="550122" y="3113773"/>
                  <a:pt x="579572" y="3103789"/>
                </a:cubicBezTo>
                <a:lnTo>
                  <a:pt x="583358" y="3102621"/>
                </a:lnTo>
                <a:lnTo>
                  <a:pt x="584091" y="3101649"/>
                </a:lnTo>
                <a:lnTo>
                  <a:pt x="590975" y="3095243"/>
                </a:lnTo>
                <a:lnTo>
                  <a:pt x="579882" y="3098708"/>
                </a:lnTo>
                <a:cubicBezTo>
                  <a:pt x="544144" y="3110515"/>
                  <a:pt x="508783" y="3122386"/>
                  <a:pt x="472986" y="3133187"/>
                </a:cubicBezTo>
                <a:cubicBezTo>
                  <a:pt x="500881" y="3119475"/>
                  <a:pt x="530105" y="3105944"/>
                  <a:pt x="560466" y="3093976"/>
                </a:cubicBezTo>
                <a:lnTo>
                  <a:pt x="587028" y="3084462"/>
                </a:lnTo>
                <a:lnTo>
                  <a:pt x="581585" y="3084010"/>
                </a:lnTo>
                <a:lnTo>
                  <a:pt x="581242" y="3083880"/>
                </a:lnTo>
                <a:lnTo>
                  <a:pt x="543610" y="3097277"/>
                </a:lnTo>
                <a:lnTo>
                  <a:pt x="474694" y="3121269"/>
                </a:lnTo>
                <a:lnTo>
                  <a:pt x="474853" y="3121317"/>
                </a:lnTo>
                <a:cubicBezTo>
                  <a:pt x="480138" y="3125551"/>
                  <a:pt x="479817" y="3134682"/>
                  <a:pt x="459643" y="3132284"/>
                </a:cubicBezTo>
                <a:lnTo>
                  <a:pt x="459042" y="3128050"/>
                </a:lnTo>
                <a:cubicBezTo>
                  <a:pt x="461439" y="3122132"/>
                  <a:pt x="464917" y="3119704"/>
                  <a:pt x="468224" y="3119323"/>
                </a:cubicBezTo>
                <a:lnTo>
                  <a:pt x="473872" y="3121023"/>
                </a:lnTo>
                <a:lnTo>
                  <a:pt x="540441" y="3093040"/>
                </a:lnTo>
                <a:lnTo>
                  <a:pt x="573548" y="3080969"/>
                </a:lnTo>
                <a:lnTo>
                  <a:pt x="570178" y="3079693"/>
                </a:lnTo>
                <a:cubicBezTo>
                  <a:pt x="568894" y="3078256"/>
                  <a:pt x="569803" y="3077047"/>
                  <a:pt x="571919" y="3076747"/>
                </a:cubicBezTo>
                <a:cubicBezTo>
                  <a:pt x="549351" y="3074914"/>
                  <a:pt x="505099" y="3107832"/>
                  <a:pt x="494727" y="3100668"/>
                </a:cubicBezTo>
                <a:lnTo>
                  <a:pt x="495157" y="3097179"/>
                </a:lnTo>
                <a:lnTo>
                  <a:pt x="469218" y="3105888"/>
                </a:lnTo>
                <a:lnTo>
                  <a:pt x="466396" y="3107083"/>
                </a:lnTo>
                <a:lnTo>
                  <a:pt x="464931" y="3106695"/>
                </a:lnTo>
                <a:lnTo>
                  <a:pt x="454609" y="3106881"/>
                </a:lnTo>
                <a:lnTo>
                  <a:pt x="456452" y="3106060"/>
                </a:lnTo>
                <a:lnTo>
                  <a:pt x="502139" y="3088650"/>
                </a:lnTo>
                <a:lnTo>
                  <a:pt x="506589" y="3085240"/>
                </a:lnTo>
                <a:cubicBezTo>
                  <a:pt x="526017" y="3073528"/>
                  <a:pt x="560508" y="3060846"/>
                  <a:pt x="562198" y="3058491"/>
                </a:cubicBezTo>
                <a:lnTo>
                  <a:pt x="559684" y="3058647"/>
                </a:lnTo>
                <a:lnTo>
                  <a:pt x="465036" y="3093021"/>
                </a:lnTo>
                <a:lnTo>
                  <a:pt x="464581" y="3093189"/>
                </a:lnTo>
                <a:lnTo>
                  <a:pt x="452432" y="3094903"/>
                </a:lnTo>
                <a:cubicBezTo>
                  <a:pt x="448652" y="3095564"/>
                  <a:pt x="446446" y="3096133"/>
                  <a:pt x="447246" y="3096418"/>
                </a:cubicBezTo>
                <a:cubicBezTo>
                  <a:pt x="442731" y="3093182"/>
                  <a:pt x="442342" y="3084639"/>
                  <a:pt x="449279" y="3087111"/>
                </a:cubicBezTo>
                <a:cubicBezTo>
                  <a:pt x="439140" y="3083498"/>
                  <a:pt x="451165" y="3086157"/>
                  <a:pt x="436366" y="3087660"/>
                </a:cubicBezTo>
                <a:cubicBezTo>
                  <a:pt x="417012" y="3089168"/>
                  <a:pt x="428649" y="3083284"/>
                  <a:pt x="428649" y="3083284"/>
                </a:cubicBezTo>
                <a:cubicBezTo>
                  <a:pt x="436512" y="3079308"/>
                  <a:pt x="459382" y="3078783"/>
                  <a:pt x="463156" y="3076875"/>
                </a:cubicBezTo>
                <a:cubicBezTo>
                  <a:pt x="463156" y="3076875"/>
                  <a:pt x="462414" y="3071730"/>
                  <a:pt x="461986" y="3066426"/>
                </a:cubicBezTo>
                <a:cubicBezTo>
                  <a:pt x="468963" y="3065659"/>
                  <a:pt x="481341" y="3064920"/>
                  <a:pt x="481341" y="3064920"/>
                </a:cubicBezTo>
                <a:cubicBezTo>
                  <a:pt x="484688" y="3057708"/>
                  <a:pt x="469535" y="3062610"/>
                  <a:pt x="469535" y="3062610"/>
                </a:cubicBezTo>
                <a:lnTo>
                  <a:pt x="463623" y="3061748"/>
                </a:lnTo>
                <a:lnTo>
                  <a:pt x="454246" y="3064080"/>
                </a:lnTo>
                <a:lnTo>
                  <a:pt x="458079" y="3060941"/>
                </a:lnTo>
                <a:lnTo>
                  <a:pt x="446850" y="3059304"/>
                </a:lnTo>
                <a:cubicBezTo>
                  <a:pt x="438249" y="3058306"/>
                  <a:pt x="430876" y="3057779"/>
                  <a:pt x="431534" y="3058826"/>
                </a:cubicBezTo>
                <a:cubicBezTo>
                  <a:pt x="429477" y="3051587"/>
                  <a:pt x="446372" y="3054083"/>
                  <a:pt x="460856" y="3052739"/>
                </a:cubicBezTo>
                <a:lnTo>
                  <a:pt x="470169" y="3051038"/>
                </a:lnTo>
                <a:lnTo>
                  <a:pt x="470384" y="3050862"/>
                </a:lnTo>
                <a:cubicBezTo>
                  <a:pt x="476582" y="3047643"/>
                  <a:pt x="482452" y="3045910"/>
                  <a:pt x="488082" y="3044862"/>
                </a:cubicBezTo>
                <a:lnTo>
                  <a:pt x="491318" y="3044488"/>
                </a:lnTo>
                <a:lnTo>
                  <a:pt x="485759" y="3042908"/>
                </a:lnTo>
                <a:cubicBezTo>
                  <a:pt x="475268" y="3042692"/>
                  <a:pt x="465872" y="3044224"/>
                  <a:pt x="453493" y="3044963"/>
                </a:cubicBezTo>
                <a:cubicBezTo>
                  <a:pt x="441804" y="3045813"/>
                  <a:pt x="432639" y="3046309"/>
                  <a:pt x="424816" y="3046634"/>
                </a:cubicBezTo>
                <a:lnTo>
                  <a:pt x="406567" y="3047215"/>
                </a:lnTo>
                <a:lnTo>
                  <a:pt x="411644" y="3045455"/>
                </a:lnTo>
                <a:lnTo>
                  <a:pt x="447748" y="3031196"/>
                </a:lnTo>
                <a:lnTo>
                  <a:pt x="467516" y="3026375"/>
                </a:lnTo>
                <a:cubicBezTo>
                  <a:pt x="480290" y="3024285"/>
                  <a:pt x="474518" y="3024328"/>
                  <a:pt x="465459" y="3024251"/>
                </a:cubicBezTo>
                <a:lnTo>
                  <a:pt x="465342" y="3024248"/>
                </a:lnTo>
                <a:lnTo>
                  <a:pt x="466901" y="3023631"/>
                </a:lnTo>
                <a:cubicBezTo>
                  <a:pt x="485679" y="3016544"/>
                  <a:pt x="505152" y="3009578"/>
                  <a:pt x="526331" y="3002543"/>
                </a:cubicBezTo>
                <a:cubicBezTo>
                  <a:pt x="527801" y="3001082"/>
                  <a:pt x="549836" y="2994699"/>
                  <a:pt x="546831" y="2991676"/>
                </a:cubicBezTo>
                <a:cubicBezTo>
                  <a:pt x="543576" y="2988402"/>
                  <a:pt x="518045" y="3001766"/>
                  <a:pt x="512515" y="3003759"/>
                </a:cubicBezTo>
                <a:lnTo>
                  <a:pt x="455735" y="3023916"/>
                </a:lnTo>
                <a:lnTo>
                  <a:pt x="451314" y="3023764"/>
                </a:lnTo>
                <a:cubicBezTo>
                  <a:pt x="447049" y="3023384"/>
                  <a:pt x="443870" y="3022691"/>
                  <a:pt x="443685" y="3021405"/>
                </a:cubicBezTo>
                <a:cubicBezTo>
                  <a:pt x="440836" y="3016866"/>
                  <a:pt x="520427" y="3008359"/>
                  <a:pt x="492603" y="3004950"/>
                </a:cubicBezTo>
                <a:cubicBezTo>
                  <a:pt x="485313" y="3005876"/>
                  <a:pt x="438780" y="3009626"/>
                  <a:pt x="436151" y="3005435"/>
                </a:cubicBezTo>
                <a:cubicBezTo>
                  <a:pt x="434617" y="3002991"/>
                  <a:pt x="444513" y="2989709"/>
                  <a:pt x="442625" y="2990662"/>
                </a:cubicBezTo>
                <a:cubicBezTo>
                  <a:pt x="444513" y="2989709"/>
                  <a:pt x="446399" y="2988754"/>
                  <a:pt x="448286" y="2987799"/>
                </a:cubicBezTo>
                <a:cubicBezTo>
                  <a:pt x="439777" y="2986123"/>
                  <a:pt x="408825" y="2990275"/>
                  <a:pt x="433060" y="2983999"/>
                </a:cubicBezTo>
                <a:cubicBezTo>
                  <a:pt x="460810" y="2978707"/>
                  <a:pt x="422349" y="2983437"/>
                  <a:pt x="408084" y="2985129"/>
                </a:cubicBezTo>
                <a:lnTo>
                  <a:pt x="404811" y="2985466"/>
                </a:lnTo>
                <a:lnTo>
                  <a:pt x="487007" y="2955011"/>
                </a:lnTo>
                <a:cubicBezTo>
                  <a:pt x="493758" y="2951305"/>
                  <a:pt x="507048" y="2944101"/>
                  <a:pt x="489034" y="2949491"/>
                </a:cubicBezTo>
                <a:cubicBezTo>
                  <a:pt x="465949" y="2956918"/>
                  <a:pt x="444407" y="2966317"/>
                  <a:pt x="420869" y="2971189"/>
                </a:cubicBezTo>
                <a:cubicBezTo>
                  <a:pt x="429569" y="2966296"/>
                  <a:pt x="438429" y="2962245"/>
                  <a:pt x="447372" y="2958620"/>
                </a:cubicBezTo>
                <a:lnTo>
                  <a:pt x="467682" y="2951086"/>
                </a:lnTo>
                <a:lnTo>
                  <a:pt x="471244" y="2950435"/>
                </a:lnTo>
                <a:cubicBezTo>
                  <a:pt x="480397" y="2948681"/>
                  <a:pt x="484713" y="2947390"/>
                  <a:pt x="486019" y="2946406"/>
                </a:cubicBezTo>
                <a:lnTo>
                  <a:pt x="483988" y="2945060"/>
                </a:lnTo>
                <a:lnTo>
                  <a:pt x="501428" y="2938633"/>
                </a:lnTo>
                <a:cubicBezTo>
                  <a:pt x="510402" y="2935039"/>
                  <a:pt x="519309" y="2931036"/>
                  <a:pt x="528072" y="2926205"/>
                </a:cubicBezTo>
                <a:lnTo>
                  <a:pt x="510896" y="2931756"/>
                </a:lnTo>
                <a:lnTo>
                  <a:pt x="475156" y="2943308"/>
                </a:lnTo>
                <a:lnTo>
                  <a:pt x="472325" y="2942966"/>
                </a:lnTo>
                <a:cubicBezTo>
                  <a:pt x="468890" y="2942597"/>
                  <a:pt x="466094" y="2942228"/>
                  <a:pt x="465766" y="2941704"/>
                </a:cubicBezTo>
                <a:cubicBezTo>
                  <a:pt x="464452" y="2939608"/>
                  <a:pt x="502380" y="2934691"/>
                  <a:pt x="510242" y="2930715"/>
                </a:cubicBezTo>
                <a:cubicBezTo>
                  <a:pt x="496331" y="2929010"/>
                  <a:pt x="491669" y="2934127"/>
                  <a:pt x="474202" y="2934679"/>
                </a:cubicBezTo>
                <a:cubicBezTo>
                  <a:pt x="474202" y="2934679"/>
                  <a:pt x="439475" y="2940738"/>
                  <a:pt x="438160" y="2938643"/>
                </a:cubicBezTo>
                <a:lnTo>
                  <a:pt x="460120" y="2924781"/>
                </a:lnTo>
                <a:cubicBezTo>
                  <a:pt x="458806" y="2922685"/>
                  <a:pt x="363949" y="2930630"/>
                  <a:pt x="407538" y="2922849"/>
                </a:cubicBezTo>
                <a:cubicBezTo>
                  <a:pt x="434183" y="2920416"/>
                  <a:pt x="454643" y="2916050"/>
                  <a:pt x="475457" y="2908286"/>
                </a:cubicBezTo>
                <a:cubicBezTo>
                  <a:pt x="490611" y="2903384"/>
                  <a:pt x="503950" y="2908139"/>
                  <a:pt x="519361" y="2900347"/>
                </a:cubicBezTo>
                <a:lnTo>
                  <a:pt x="520262" y="2901783"/>
                </a:lnTo>
                <a:lnTo>
                  <a:pt x="520429" y="2902049"/>
                </a:lnTo>
                <a:cubicBezTo>
                  <a:pt x="520606" y="2902332"/>
                  <a:pt x="520696" y="2902474"/>
                  <a:pt x="520562" y="2902261"/>
                </a:cubicBezTo>
                <a:lnTo>
                  <a:pt x="520262" y="2901783"/>
                </a:lnTo>
                <a:lnTo>
                  <a:pt x="519761" y="2900984"/>
                </a:lnTo>
                <a:cubicBezTo>
                  <a:pt x="519539" y="2900630"/>
                  <a:pt x="519361" y="2900347"/>
                  <a:pt x="519361" y="2900347"/>
                </a:cubicBezTo>
                <a:cubicBezTo>
                  <a:pt x="510681" y="2890476"/>
                  <a:pt x="473570" y="2909241"/>
                  <a:pt x="465633" y="2904514"/>
                </a:cubicBezTo>
                <a:cubicBezTo>
                  <a:pt x="465083" y="2904793"/>
                  <a:pt x="464383" y="2904255"/>
                  <a:pt x="463673" y="2903278"/>
                </a:cubicBezTo>
                <a:lnTo>
                  <a:pt x="462150" y="2900359"/>
                </a:lnTo>
                <a:lnTo>
                  <a:pt x="420910" y="2914721"/>
                </a:lnTo>
                <a:lnTo>
                  <a:pt x="424134" y="2908821"/>
                </a:lnTo>
                <a:lnTo>
                  <a:pt x="456651" y="2894570"/>
                </a:lnTo>
                <a:lnTo>
                  <a:pt x="458521" y="2893898"/>
                </a:lnTo>
                <a:lnTo>
                  <a:pt x="460706" y="2892904"/>
                </a:lnTo>
                <a:lnTo>
                  <a:pt x="460729" y="2892735"/>
                </a:lnTo>
                <a:cubicBezTo>
                  <a:pt x="445148" y="2892334"/>
                  <a:pt x="432625" y="2901425"/>
                  <a:pt x="418932" y="2900070"/>
                </a:cubicBezTo>
                <a:cubicBezTo>
                  <a:pt x="413624" y="2899534"/>
                  <a:pt x="412309" y="2897438"/>
                  <a:pt x="407793" y="2894202"/>
                </a:cubicBezTo>
                <a:cubicBezTo>
                  <a:pt x="394454" y="2889448"/>
                  <a:pt x="379616" y="2894191"/>
                  <a:pt x="364816" y="2895694"/>
                </a:cubicBezTo>
                <a:cubicBezTo>
                  <a:pt x="332864" y="2897591"/>
                  <a:pt x="306647" y="2905327"/>
                  <a:pt x="275268" y="2904176"/>
                </a:cubicBezTo>
                <a:cubicBezTo>
                  <a:pt x="308460" y="2895672"/>
                  <a:pt x="333437" y="2894542"/>
                  <a:pt x="366849" y="2886387"/>
                </a:cubicBezTo>
                <a:cubicBezTo>
                  <a:pt x="374712" y="2882411"/>
                  <a:pt x="392179" y="2881858"/>
                  <a:pt x="413954" y="2879588"/>
                </a:cubicBezTo>
                <a:cubicBezTo>
                  <a:pt x="425019" y="2876754"/>
                  <a:pt x="486035" y="2871660"/>
                  <a:pt x="447718" y="2868035"/>
                </a:cubicBezTo>
                <a:cubicBezTo>
                  <a:pt x="440429" y="2868962"/>
                  <a:pt x="408477" y="2870858"/>
                  <a:pt x="403074" y="2870831"/>
                </a:cubicBezTo>
                <a:cubicBezTo>
                  <a:pt x="399873" y="2869689"/>
                  <a:pt x="397023" y="2865151"/>
                  <a:pt x="397023" y="2865151"/>
                </a:cubicBezTo>
                <a:cubicBezTo>
                  <a:pt x="383331" y="2863794"/>
                  <a:pt x="370380" y="2867583"/>
                  <a:pt x="359096" y="2870068"/>
                </a:cubicBezTo>
                <a:cubicBezTo>
                  <a:pt x="348605" y="2869853"/>
                  <a:pt x="327791" y="2877618"/>
                  <a:pt x="321742" y="2871937"/>
                </a:cubicBezTo>
                <a:cubicBezTo>
                  <a:pt x="315692" y="2866257"/>
                  <a:pt x="339742" y="2871575"/>
                  <a:pt x="329604" y="2867962"/>
                </a:cubicBezTo>
                <a:cubicBezTo>
                  <a:pt x="316265" y="2863207"/>
                  <a:pt x="284312" y="2865104"/>
                  <a:pt x="322240" y="2860186"/>
                </a:cubicBezTo>
                <a:cubicBezTo>
                  <a:pt x="349676" y="2855053"/>
                  <a:pt x="363588" y="2856758"/>
                  <a:pt x="393580" y="2847113"/>
                </a:cubicBezTo>
                <a:cubicBezTo>
                  <a:pt x="385976" y="2844403"/>
                  <a:pt x="359878" y="2846387"/>
                  <a:pt x="342879" y="2847458"/>
                </a:cubicBezTo>
                <a:lnTo>
                  <a:pt x="340712" y="2847552"/>
                </a:lnTo>
                <a:lnTo>
                  <a:pt x="371608" y="2833893"/>
                </a:lnTo>
                <a:lnTo>
                  <a:pt x="329044" y="2847772"/>
                </a:lnTo>
                <a:lnTo>
                  <a:pt x="321094" y="2845587"/>
                </a:lnTo>
                <a:cubicBezTo>
                  <a:pt x="317965" y="2843632"/>
                  <a:pt x="329906" y="2842856"/>
                  <a:pt x="338368" y="2840991"/>
                </a:cubicBezTo>
                <a:cubicBezTo>
                  <a:pt x="287674" y="2838107"/>
                  <a:pt x="242625" y="2852145"/>
                  <a:pt x="193245" y="2851355"/>
                </a:cubicBezTo>
                <a:lnTo>
                  <a:pt x="184868" y="2851586"/>
                </a:lnTo>
                <a:lnTo>
                  <a:pt x="185302" y="2851364"/>
                </a:lnTo>
                <a:cubicBezTo>
                  <a:pt x="191843" y="2847867"/>
                  <a:pt x="216849" y="2841534"/>
                  <a:pt x="226118" y="2835322"/>
                </a:cubicBezTo>
                <a:cubicBezTo>
                  <a:pt x="238116" y="2826400"/>
                  <a:pt x="205342" y="2840455"/>
                  <a:pt x="201322" y="2841448"/>
                </a:cubicBezTo>
                <a:cubicBezTo>
                  <a:pt x="193443" y="2844649"/>
                  <a:pt x="187189" y="2847016"/>
                  <a:pt x="181680" y="2848980"/>
                </a:cubicBezTo>
                <a:lnTo>
                  <a:pt x="172960" y="2851914"/>
                </a:lnTo>
                <a:lnTo>
                  <a:pt x="142235" y="2852762"/>
                </a:lnTo>
                <a:lnTo>
                  <a:pt x="142531" y="2850322"/>
                </a:lnTo>
                <a:cubicBezTo>
                  <a:pt x="142906" y="2850701"/>
                  <a:pt x="141623" y="2851194"/>
                  <a:pt x="139378" y="2851729"/>
                </a:cubicBezTo>
                <a:lnTo>
                  <a:pt x="132338" y="2853035"/>
                </a:lnTo>
                <a:lnTo>
                  <a:pt x="109374" y="2853668"/>
                </a:lnTo>
                <a:lnTo>
                  <a:pt x="117000" y="2850669"/>
                </a:lnTo>
                <a:cubicBezTo>
                  <a:pt x="118751" y="2852431"/>
                  <a:pt x="120253" y="2853942"/>
                  <a:pt x="119727" y="2847956"/>
                </a:cubicBezTo>
                <a:cubicBezTo>
                  <a:pt x="119727" y="2847956"/>
                  <a:pt x="118468" y="2849208"/>
                  <a:pt x="117000" y="2850669"/>
                </a:cubicBezTo>
                <a:lnTo>
                  <a:pt x="115034" y="2845297"/>
                </a:lnTo>
                <a:lnTo>
                  <a:pt x="138388" y="2841835"/>
                </a:lnTo>
                <a:lnTo>
                  <a:pt x="113940" y="2841806"/>
                </a:lnTo>
                <a:lnTo>
                  <a:pt x="125460" y="2836248"/>
                </a:lnTo>
                <a:lnTo>
                  <a:pt x="130226" y="2833588"/>
                </a:lnTo>
                <a:lnTo>
                  <a:pt x="207470" y="2828465"/>
                </a:lnTo>
                <a:cubicBezTo>
                  <a:pt x="257863" y="2824431"/>
                  <a:pt x="307886" y="2819147"/>
                  <a:pt x="357979" y="2810838"/>
                </a:cubicBezTo>
                <a:cubicBezTo>
                  <a:pt x="362568" y="2809897"/>
                  <a:pt x="376328" y="2809380"/>
                  <a:pt x="389359" y="2808195"/>
                </a:cubicBezTo>
                <a:lnTo>
                  <a:pt x="391006" y="2807971"/>
                </a:lnTo>
                <a:lnTo>
                  <a:pt x="407327" y="2799241"/>
                </a:lnTo>
                <a:lnTo>
                  <a:pt x="395766" y="2800119"/>
                </a:lnTo>
                <a:lnTo>
                  <a:pt x="388111" y="2803022"/>
                </a:lnTo>
                <a:lnTo>
                  <a:pt x="375799" y="2805129"/>
                </a:lnTo>
                <a:lnTo>
                  <a:pt x="376361" y="2802787"/>
                </a:lnTo>
                <a:lnTo>
                  <a:pt x="377719" y="2802357"/>
                </a:lnTo>
                <a:lnTo>
                  <a:pt x="376553" y="2802518"/>
                </a:lnTo>
                <a:lnTo>
                  <a:pt x="376361" y="2802787"/>
                </a:lnTo>
                <a:cubicBezTo>
                  <a:pt x="358346" y="2808177"/>
                  <a:pt x="337571" y="2813308"/>
                  <a:pt x="336069" y="2811798"/>
                </a:cubicBezTo>
                <a:cubicBezTo>
                  <a:pt x="336820" y="2812553"/>
                  <a:pt x="338822" y="2811313"/>
                  <a:pt x="340636" y="2809885"/>
                </a:cubicBezTo>
                <a:lnTo>
                  <a:pt x="342766" y="2808060"/>
                </a:lnTo>
                <a:lnTo>
                  <a:pt x="333175" y="2808941"/>
                </a:lnTo>
                <a:cubicBezTo>
                  <a:pt x="317043" y="2811210"/>
                  <a:pt x="298299" y="2815255"/>
                  <a:pt x="287043" y="2812668"/>
                </a:cubicBezTo>
                <a:cubicBezTo>
                  <a:pt x="283840" y="2811527"/>
                  <a:pt x="280993" y="2806986"/>
                  <a:pt x="279105" y="2807941"/>
                </a:cubicBezTo>
                <a:cubicBezTo>
                  <a:pt x="268614" y="2807726"/>
                  <a:pt x="239290" y="2813813"/>
                  <a:pt x="227485" y="2811504"/>
                </a:cubicBezTo>
                <a:cubicBezTo>
                  <a:pt x="221863" y="2811126"/>
                  <a:pt x="217919" y="2804841"/>
                  <a:pt x="217919" y="2804841"/>
                </a:cubicBezTo>
                <a:cubicBezTo>
                  <a:pt x="217919" y="2804841"/>
                  <a:pt x="216592" y="2804707"/>
                  <a:pt x="214754" y="2804831"/>
                </a:cubicBezTo>
                <a:lnTo>
                  <a:pt x="212014" y="2805509"/>
                </a:lnTo>
                <a:lnTo>
                  <a:pt x="207679" y="2805329"/>
                </a:lnTo>
                <a:lnTo>
                  <a:pt x="207136" y="2804659"/>
                </a:lnTo>
                <a:cubicBezTo>
                  <a:pt x="206737" y="2804516"/>
                  <a:pt x="206265" y="2804754"/>
                  <a:pt x="205322" y="2805231"/>
                </a:cubicBezTo>
                <a:lnTo>
                  <a:pt x="207679" y="2805329"/>
                </a:lnTo>
                <a:lnTo>
                  <a:pt x="208523" y="2806372"/>
                </a:lnTo>
                <a:cubicBezTo>
                  <a:pt x="202120" y="2804091"/>
                  <a:pt x="193830" y="2802762"/>
                  <a:pt x="193830" y="2802762"/>
                </a:cubicBezTo>
                <a:cubicBezTo>
                  <a:pt x="191555" y="2795173"/>
                  <a:pt x="228411" y="2805055"/>
                  <a:pt x="247337" y="2798246"/>
                </a:cubicBezTo>
                <a:cubicBezTo>
                  <a:pt x="249225" y="2797292"/>
                  <a:pt x="253886" y="2792175"/>
                  <a:pt x="255773" y="2791221"/>
                </a:cubicBezTo>
                <a:cubicBezTo>
                  <a:pt x="268724" y="2787432"/>
                  <a:pt x="285412" y="2784975"/>
                  <a:pt x="303450" y="2781372"/>
                </a:cubicBezTo>
                <a:cubicBezTo>
                  <a:pt x="307096" y="2780910"/>
                  <a:pt x="324173" y="2779405"/>
                  <a:pt x="340574" y="2777896"/>
                </a:cubicBezTo>
                <a:lnTo>
                  <a:pt x="340626" y="2777891"/>
                </a:lnTo>
                <a:lnTo>
                  <a:pt x="348307" y="2773781"/>
                </a:lnTo>
                <a:lnTo>
                  <a:pt x="364889" y="2766889"/>
                </a:lnTo>
                <a:lnTo>
                  <a:pt x="363329" y="2766031"/>
                </a:lnTo>
                <a:cubicBezTo>
                  <a:pt x="361799" y="2765296"/>
                  <a:pt x="360443" y="2764744"/>
                  <a:pt x="359564" y="2764499"/>
                </a:cubicBezTo>
                <a:cubicBezTo>
                  <a:pt x="354475" y="2764312"/>
                  <a:pt x="311144" y="2769203"/>
                  <a:pt x="338676" y="2763562"/>
                </a:cubicBezTo>
                <a:cubicBezTo>
                  <a:pt x="367999" y="2757474"/>
                  <a:pt x="312385" y="2762596"/>
                  <a:pt x="305095" y="2763522"/>
                </a:cubicBezTo>
                <a:cubicBezTo>
                  <a:pt x="285207" y="2764839"/>
                  <a:pt x="267740" y="2765392"/>
                  <a:pt x="260764" y="2766159"/>
                </a:cubicBezTo>
                <a:cubicBezTo>
                  <a:pt x="220598" y="2767839"/>
                  <a:pt x="183517" y="2770145"/>
                  <a:pt x="147373" y="2772378"/>
                </a:cubicBezTo>
                <a:lnTo>
                  <a:pt x="139817" y="2772783"/>
                </a:lnTo>
                <a:lnTo>
                  <a:pt x="146757" y="2768510"/>
                </a:lnTo>
                <a:lnTo>
                  <a:pt x="149023" y="2766811"/>
                </a:lnTo>
                <a:lnTo>
                  <a:pt x="172495" y="2764793"/>
                </a:lnTo>
                <a:cubicBezTo>
                  <a:pt x="186979" y="2763449"/>
                  <a:pt x="223763" y="2764629"/>
                  <a:pt x="233512" y="2759699"/>
                </a:cubicBezTo>
                <a:cubicBezTo>
                  <a:pt x="237286" y="2757791"/>
                  <a:pt x="233343" y="2751506"/>
                  <a:pt x="237785" y="2746039"/>
                </a:cubicBezTo>
                <a:cubicBezTo>
                  <a:pt x="244334" y="2739969"/>
                  <a:pt x="250955" y="2742600"/>
                  <a:pt x="265221" y="2740907"/>
                </a:cubicBezTo>
                <a:cubicBezTo>
                  <a:pt x="276285" y="2738072"/>
                  <a:pt x="284148" y="2734096"/>
                  <a:pt x="291438" y="2733170"/>
                </a:cubicBezTo>
                <a:lnTo>
                  <a:pt x="299984" y="2732174"/>
                </a:lnTo>
                <a:lnTo>
                  <a:pt x="299603" y="2732089"/>
                </a:lnTo>
                <a:cubicBezTo>
                  <a:pt x="298960" y="2731830"/>
                  <a:pt x="298633" y="2731514"/>
                  <a:pt x="298704" y="2731133"/>
                </a:cubicBezTo>
                <a:cubicBezTo>
                  <a:pt x="298871" y="2730244"/>
                  <a:pt x="301029" y="2729267"/>
                  <a:pt x="304289" y="2728294"/>
                </a:cubicBezTo>
                <a:lnTo>
                  <a:pt x="310489" y="2726786"/>
                </a:lnTo>
                <a:lnTo>
                  <a:pt x="307194" y="2725433"/>
                </a:lnTo>
                <a:cubicBezTo>
                  <a:pt x="305446" y="2724132"/>
                  <a:pt x="303934" y="2722712"/>
                  <a:pt x="302333" y="2722142"/>
                </a:cubicBezTo>
                <a:cubicBezTo>
                  <a:pt x="296931" y="2722114"/>
                  <a:pt x="286181" y="2724790"/>
                  <a:pt x="275470" y="2724225"/>
                </a:cubicBezTo>
                <a:cubicBezTo>
                  <a:pt x="268180" y="2725152"/>
                  <a:pt x="232711" y="2726067"/>
                  <a:pt x="254840" y="2720398"/>
                </a:cubicBezTo>
                <a:cubicBezTo>
                  <a:pt x="268105" y="2716450"/>
                  <a:pt x="287107" y="2718341"/>
                  <a:pt x="294082" y="2717574"/>
                </a:cubicBezTo>
                <a:cubicBezTo>
                  <a:pt x="301592" y="2716997"/>
                  <a:pt x="306034" y="2711531"/>
                  <a:pt x="307920" y="2710577"/>
                </a:cubicBezTo>
                <a:cubicBezTo>
                  <a:pt x="313228" y="2711113"/>
                  <a:pt x="316744" y="2712095"/>
                  <a:pt x="323720" y="2711328"/>
                </a:cubicBezTo>
                <a:lnTo>
                  <a:pt x="324457" y="2710955"/>
                </a:lnTo>
                <a:lnTo>
                  <a:pt x="321104" y="2711095"/>
                </a:lnTo>
                <a:cubicBezTo>
                  <a:pt x="310366" y="2710977"/>
                  <a:pt x="319275" y="2706472"/>
                  <a:pt x="319275" y="2706472"/>
                </a:cubicBezTo>
                <a:cubicBezTo>
                  <a:pt x="327138" y="2702497"/>
                  <a:pt x="350008" y="2701973"/>
                  <a:pt x="353782" y="2700065"/>
                </a:cubicBezTo>
                <a:cubicBezTo>
                  <a:pt x="353782" y="2700065"/>
                  <a:pt x="353597" y="2698778"/>
                  <a:pt x="353358" y="2696829"/>
                </a:cubicBezTo>
                <a:lnTo>
                  <a:pt x="353256" y="2695842"/>
                </a:lnTo>
                <a:lnTo>
                  <a:pt x="337790" y="2698119"/>
                </a:lnTo>
                <a:cubicBezTo>
                  <a:pt x="330637" y="2699119"/>
                  <a:pt x="323644" y="2699981"/>
                  <a:pt x="316929" y="2700503"/>
                </a:cubicBezTo>
                <a:cubicBezTo>
                  <a:pt x="305097" y="2702115"/>
                  <a:pt x="292610" y="2702680"/>
                  <a:pt x="279984" y="2703026"/>
                </a:cubicBezTo>
                <a:lnTo>
                  <a:pt x="270610" y="2703327"/>
                </a:lnTo>
                <a:lnTo>
                  <a:pt x="272439" y="2702650"/>
                </a:lnTo>
                <a:lnTo>
                  <a:pt x="287584" y="2696974"/>
                </a:lnTo>
                <a:lnTo>
                  <a:pt x="310879" y="2694822"/>
                </a:lnTo>
                <a:cubicBezTo>
                  <a:pt x="328566" y="2694619"/>
                  <a:pt x="355744" y="2692376"/>
                  <a:pt x="333799" y="2686453"/>
                </a:cubicBezTo>
                <a:lnTo>
                  <a:pt x="317539" y="2685935"/>
                </a:lnTo>
                <a:lnTo>
                  <a:pt x="329446" y="2681767"/>
                </a:lnTo>
                <a:lnTo>
                  <a:pt x="326346" y="2681487"/>
                </a:lnTo>
                <a:cubicBezTo>
                  <a:pt x="323510" y="2681362"/>
                  <a:pt x="321831" y="2681492"/>
                  <a:pt x="322160" y="2682016"/>
                </a:cubicBezTo>
                <a:cubicBezTo>
                  <a:pt x="320617" y="2676586"/>
                  <a:pt x="329735" y="2676633"/>
                  <a:pt x="340501" y="2676428"/>
                </a:cubicBezTo>
                <a:lnTo>
                  <a:pt x="345326" y="2676209"/>
                </a:lnTo>
                <a:lnTo>
                  <a:pt x="351134" y="2674176"/>
                </a:lnTo>
                <a:lnTo>
                  <a:pt x="373845" y="2666207"/>
                </a:lnTo>
                <a:lnTo>
                  <a:pt x="360960" y="2666767"/>
                </a:lnTo>
                <a:lnTo>
                  <a:pt x="351168" y="2667572"/>
                </a:lnTo>
                <a:lnTo>
                  <a:pt x="315497" y="2678370"/>
                </a:lnTo>
                <a:cubicBezTo>
                  <a:pt x="295798" y="2684060"/>
                  <a:pt x="305234" y="2677965"/>
                  <a:pt x="315922" y="2672598"/>
                </a:cubicBezTo>
                <a:lnTo>
                  <a:pt x="322694" y="2669463"/>
                </a:lnTo>
                <a:lnTo>
                  <a:pt x="315443" y="2669823"/>
                </a:lnTo>
                <a:lnTo>
                  <a:pt x="297193" y="2670404"/>
                </a:lnTo>
                <a:lnTo>
                  <a:pt x="302270" y="2668644"/>
                </a:lnTo>
                <a:lnTo>
                  <a:pt x="338375" y="2654385"/>
                </a:lnTo>
                <a:lnTo>
                  <a:pt x="358141" y="2649563"/>
                </a:lnTo>
                <a:cubicBezTo>
                  <a:pt x="370916" y="2647473"/>
                  <a:pt x="365144" y="2647517"/>
                  <a:pt x="356085" y="2647441"/>
                </a:cubicBezTo>
                <a:lnTo>
                  <a:pt x="355968" y="2647437"/>
                </a:lnTo>
                <a:lnTo>
                  <a:pt x="357527" y="2646821"/>
                </a:lnTo>
                <a:cubicBezTo>
                  <a:pt x="376305" y="2639733"/>
                  <a:pt x="395777" y="2632767"/>
                  <a:pt x="416957" y="2625732"/>
                </a:cubicBezTo>
                <a:cubicBezTo>
                  <a:pt x="417692" y="2625001"/>
                  <a:pt x="423568" y="2623040"/>
                  <a:pt x="428885" y="2620884"/>
                </a:cubicBezTo>
                <a:lnTo>
                  <a:pt x="432695" y="2619074"/>
                </a:lnTo>
                <a:lnTo>
                  <a:pt x="423905" y="2621500"/>
                </a:lnTo>
                <a:cubicBezTo>
                  <a:pt x="392986" y="2632100"/>
                  <a:pt x="366701" y="2646120"/>
                  <a:pt x="330262" y="2654179"/>
                </a:cubicBezTo>
                <a:lnTo>
                  <a:pt x="350507" y="2645634"/>
                </a:lnTo>
                <a:lnTo>
                  <a:pt x="346360" y="2647106"/>
                </a:lnTo>
                <a:lnTo>
                  <a:pt x="341940" y="2646954"/>
                </a:lnTo>
                <a:lnTo>
                  <a:pt x="340295" y="2646445"/>
                </a:lnTo>
                <a:lnTo>
                  <a:pt x="324435" y="2652696"/>
                </a:lnTo>
                <a:lnTo>
                  <a:pt x="309560" y="2658495"/>
                </a:lnTo>
                <a:lnTo>
                  <a:pt x="297692" y="2655764"/>
                </a:lnTo>
                <a:lnTo>
                  <a:pt x="297843" y="2653445"/>
                </a:lnTo>
                <a:lnTo>
                  <a:pt x="325281" y="2641076"/>
                </a:lnTo>
                <a:lnTo>
                  <a:pt x="322015" y="2640846"/>
                </a:lnTo>
                <a:cubicBezTo>
                  <a:pt x="323380" y="2639489"/>
                  <a:pt x="325067" y="2638562"/>
                  <a:pt x="326759" y="2638008"/>
                </a:cubicBezTo>
                <a:cubicBezTo>
                  <a:pt x="328451" y="2637452"/>
                  <a:pt x="330147" y="2637269"/>
                  <a:pt x="331528" y="2637399"/>
                </a:cubicBezTo>
                <a:lnTo>
                  <a:pt x="329221" y="2639313"/>
                </a:lnTo>
                <a:lnTo>
                  <a:pt x="336092" y="2636239"/>
                </a:lnTo>
                <a:lnTo>
                  <a:pt x="331528" y="2637399"/>
                </a:lnTo>
                <a:cubicBezTo>
                  <a:pt x="334965" y="2635609"/>
                  <a:pt x="338059" y="2634129"/>
                  <a:pt x="340955" y="2632823"/>
                </a:cubicBezTo>
                <a:lnTo>
                  <a:pt x="346401" y="2630488"/>
                </a:lnTo>
                <a:lnTo>
                  <a:pt x="343871" y="2630556"/>
                </a:lnTo>
                <a:lnTo>
                  <a:pt x="336290" y="2630455"/>
                </a:lnTo>
                <a:lnTo>
                  <a:pt x="318539" y="2637230"/>
                </a:lnTo>
                <a:cubicBezTo>
                  <a:pt x="288844" y="2648254"/>
                  <a:pt x="264114" y="2656598"/>
                  <a:pt x="227126" y="2670084"/>
                </a:cubicBezTo>
                <a:cubicBezTo>
                  <a:pt x="227126" y="2670084"/>
                  <a:pt x="226766" y="2670294"/>
                  <a:pt x="226133" y="2670645"/>
                </a:cubicBezTo>
                <a:lnTo>
                  <a:pt x="225867" y="2670788"/>
                </a:lnTo>
                <a:lnTo>
                  <a:pt x="230718" y="2669993"/>
                </a:lnTo>
                <a:cubicBezTo>
                  <a:pt x="245512" y="2668593"/>
                  <a:pt x="265002" y="2668828"/>
                  <a:pt x="271649" y="2667538"/>
                </a:cubicBezTo>
                <a:lnTo>
                  <a:pt x="305749" y="2661543"/>
                </a:lnTo>
                <a:lnTo>
                  <a:pt x="278961" y="2671090"/>
                </a:lnTo>
                <a:lnTo>
                  <a:pt x="275211" y="2671235"/>
                </a:lnTo>
                <a:cubicBezTo>
                  <a:pt x="268052" y="2671627"/>
                  <a:pt x="259881" y="2672223"/>
                  <a:pt x="249520" y="2673207"/>
                </a:cubicBezTo>
                <a:cubicBezTo>
                  <a:pt x="246658" y="2673102"/>
                  <a:pt x="231696" y="2674604"/>
                  <a:pt x="222184" y="2674896"/>
                </a:cubicBezTo>
                <a:lnTo>
                  <a:pt x="217702" y="2674758"/>
                </a:lnTo>
                <a:lnTo>
                  <a:pt x="215337" y="2675859"/>
                </a:lnTo>
                <a:cubicBezTo>
                  <a:pt x="209302" y="2678291"/>
                  <a:pt x="202988" y="2679811"/>
                  <a:pt x="201869" y="2676166"/>
                </a:cubicBezTo>
                <a:cubicBezTo>
                  <a:pt x="203096" y="2671944"/>
                  <a:pt x="241885" y="2661421"/>
                  <a:pt x="243145" y="2660169"/>
                </a:cubicBezTo>
                <a:cubicBezTo>
                  <a:pt x="261667" y="2652771"/>
                  <a:pt x="279444" y="2645988"/>
                  <a:pt x="297348" y="2639018"/>
                </a:cubicBezTo>
                <a:lnTo>
                  <a:pt x="327077" y="2626967"/>
                </a:lnTo>
                <a:lnTo>
                  <a:pt x="327407" y="2625151"/>
                </a:lnTo>
                <a:cubicBezTo>
                  <a:pt x="328089" y="2623577"/>
                  <a:pt x="329124" y="2621717"/>
                  <a:pt x="330146" y="2619963"/>
                </a:cubicBezTo>
                <a:lnTo>
                  <a:pt x="330448" y="2619450"/>
                </a:lnTo>
                <a:lnTo>
                  <a:pt x="323355" y="2622168"/>
                </a:lnTo>
                <a:cubicBezTo>
                  <a:pt x="314440" y="2625688"/>
                  <a:pt x="306985" y="2628875"/>
                  <a:pt x="305477" y="2629247"/>
                </a:cubicBezTo>
                <a:cubicBezTo>
                  <a:pt x="264662" y="2645288"/>
                  <a:pt x="220624" y="2661026"/>
                  <a:pt x="171759" y="2681565"/>
                </a:cubicBezTo>
                <a:cubicBezTo>
                  <a:pt x="171759" y="2681565"/>
                  <a:pt x="145736" y="2691913"/>
                  <a:pt x="148012" y="2686646"/>
                </a:cubicBezTo>
                <a:lnTo>
                  <a:pt x="154941" y="2683595"/>
                </a:lnTo>
                <a:lnTo>
                  <a:pt x="165781" y="2682117"/>
                </a:lnTo>
                <a:cubicBezTo>
                  <a:pt x="169990" y="2681396"/>
                  <a:pt x="173277" y="2680611"/>
                  <a:pt x="174561" y="2679768"/>
                </a:cubicBezTo>
                <a:lnTo>
                  <a:pt x="171490" y="2677217"/>
                </a:lnTo>
                <a:lnTo>
                  <a:pt x="174036" y="2676297"/>
                </a:lnTo>
                <a:cubicBezTo>
                  <a:pt x="171516" y="2678801"/>
                  <a:pt x="201351" y="2667668"/>
                  <a:pt x="196593" y="2662884"/>
                </a:cubicBezTo>
                <a:cubicBezTo>
                  <a:pt x="195092" y="2661373"/>
                  <a:pt x="166760" y="2674016"/>
                  <a:pt x="161269" y="2676470"/>
                </a:cubicBezTo>
                <a:lnTo>
                  <a:pt x="159032" y="2677258"/>
                </a:lnTo>
                <a:lnTo>
                  <a:pt x="158691" y="2677263"/>
                </a:lnTo>
                <a:lnTo>
                  <a:pt x="151027" y="2678156"/>
                </a:lnTo>
                <a:lnTo>
                  <a:pt x="200427" y="2656821"/>
                </a:lnTo>
                <a:cubicBezTo>
                  <a:pt x="225628" y="2646538"/>
                  <a:pt x="251547" y="2636294"/>
                  <a:pt x="278200" y="2625320"/>
                </a:cubicBezTo>
                <a:cubicBezTo>
                  <a:pt x="278200" y="2625320"/>
                  <a:pt x="288448" y="2627650"/>
                  <a:pt x="287962" y="2622125"/>
                </a:cubicBezTo>
                <a:cubicBezTo>
                  <a:pt x="287469" y="2619109"/>
                  <a:pt x="262915" y="2627997"/>
                  <a:pt x="276698" y="2623808"/>
                </a:cubicBezTo>
                <a:cubicBezTo>
                  <a:pt x="231159" y="2638036"/>
                  <a:pt x="179807" y="2664050"/>
                  <a:pt x="134235" y="2675306"/>
                </a:cubicBezTo>
                <a:cubicBezTo>
                  <a:pt x="175825" y="2652487"/>
                  <a:pt x="236649" y="2635582"/>
                  <a:pt x="285934" y="2614627"/>
                </a:cubicBezTo>
                <a:cubicBezTo>
                  <a:pt x="287945" y="2614130"/>
                  <a:pt x="293392" y="2611843"/>
                  <a:pt x="297931" y="2609272"/>
                </a:cubicBezTo>
                <a:lnTo>
                  <a:pt x="299423" y="2608233"/>
                </a:lnTo>
                <a:lnTo>
                  <a:pt x="298709" y="2608319"/>
                </a:lnTo>
                <a:lnTo>
                  <a:pt x="295437" y="2608655"/>
                </a:lnTo>
                <a:lnTo>
                  <a:pt x="302671" y="2605975"/>
                </a:lnTo>
                <a:lnTo>
                  <a:pt x="303513" y="2605389"/>
                </a:lnTo>
                <a:cubicBezTo>
                  <a:pt x="304785" y="2604148"/>
                  <a:pt x="305285" y="2603025"/>
                  <a:pt x="304471" y="2602206"/>
                </a:cubicBezTo>
                <a:lnTo>
                  <a:pt x="281177" y="2609842"/>
                </a:lnTo>
                <a:cubicBezTo>
                  <a:pt x="259175" y="2619197"/>
                  <a:pt x="234871" y="2628336"/>
                  <a:pt x="212627" y="2634929"/>
                </a:cubicBezTo>
                <a:cubicBezTo>
                  <a:pt x="230272" y="2626649"/>
                  <a:pt x="249790" y="2618888"/>
                  <a:pt x="270155" y="2611035"/>
                </a:cubicBezTo>
                <a:lnTo>
                  <a:pt x="315295" y="2593413"/>
                </a:lnTo>
                <a:lnTo>
                  <a:pt x="311496" y="2594377"/>
                </a:lnTo>
                <a:lnTo>
                  <a:pt x="330028" y="2585589"/>
                </a:lnTo>
                <a:lnTo>
                  <a:pt x="314750" y="2586365"/>
                </a:lnTo>
                <a:lnTo>
                  <a:pt x="296167" y="2588998"/>
                </a:lnTo>
                <a:lnTo>
                  <a:pt x="291165" y="2590614"/>
                </a:lnTo>
                <a:lnTo>
                  <a:pt x="289412" y="2590373"/>
                </a:lnTo>
                <a:cubicBezTo>
                  <a:pt x="286847" y="2589823"/>
                  <a:pt x="285498" y="2589241"/>
                  <a:pt x="286441" y="2588764"/>
                </a:cubicBezTo>
                <a:lnTo>
                  <a:pt x="296968" y="2585093"/>
                </a:lnTo>
                <a:lnTo>
                  <a:pt x="302486" y="2582494"/>
                </a:lnTo>
                <a:cubicBezTo>
                  <a:pt x="307436" y="2580345"/>
                  <a:pt x="314061" y="2577594"/>
                  <a:pt x="322676" y="2574106"/>
                </a:cubicBezTo>
                <a:cubicBezTo>
                  <a:pt x="335080" y="2568313"/>
                  <a:pt x="345996" y="2563745"/>
                  <a:pt x="356231" y="2559635"/>
                </a:cubicBezTo>
                <a:lnTo>
                  <a:pt x="357742" y="2559034"/>
                </a:lnTo>
                <a:lnTo>
                  <a:pt x="347300" y="2560636"/>
                </a:lnTo>
                <a:cubicBezTo>
                  <a:pt x="338454" y="2561888"/>
                  <a:pt x="329444" y="2562880"/>
                  <a:pt x="328787" y="2561833"/>
                </a:cubicBezTo>
                <a:lnTo>
                  <a:pt x="350746" y="2547969"/>
                </a:lnTo>
                <a:cubicBezTo>
                  <a:pt x="349432" y="2545874"/>
                  <a:pt x="254575" y="2553820"/>
                  <a:pt x="298164" y="2546038"/>
                </a:cubicBezTo>
                <a:lnTo>
                  <a:pt x="321944" y="2542563"/>
                </a:lnTo>
                <a:lnTo>
                  <a:pt x="333223" y="2537245"/>
                </a:lnTo>
                <a:cubicBezTo>
                  <a:pt x="338493" y="2534943"/>
                  <a:pt x="344307" y="2532423"/>
                  <a:pt x="349394" y="2529864"/>
                </a:cubicBezTo>
                <a:lnTo>
                  <a:pt x="323611" y="2537122"/>
                </a:lnTo>
                <a:lnTo>
                  <a:pt x="324656" y="2536038"/>
                </a:lnTo>
                <a:cubicBezTo>
                  <a:pt x="330912" y="2530341"/>
                  <a:pt x="336261" y="2526975"/>
                  <a:pt x="343295" y="2524167"/>
                </a:cubicBezTo>
                <a:lnTo>
                  <a:pt x="351980" y="2521592"/>
                </a:lnTo>
                <a:lnTo>
                  <a:pt x="351016" y="2518323"/>
                </a:lnTo>
                <a:cubicBezTo>
                  <a:pt x="350817" y="2517088"/>
                  <a:pt x="350884" y="2516162"/>
                  <a:pt x="351355" y="2515924"/>
                </a:cubicBezTo>
                <a:cubicBezTo>
                  <a:pt x="335776" y="2515522"/>
                  <a:pt x="323251" y="2524614"/>
                  <a:pt x="309558" y="2523260"/>
                </a:cubicBezTo>
                <a:cubicBezTo>
                  <a:pt x="304250" y="2522723"/>
                  <a:pt x="302935" y="2520627"/>
                  <a:pt x="298420" y="2517391"/>
                </a:cubicBezTo>
                <a:cubicBezTo>
                  <a:pt x="285080" y="2512637"/>
                  <a:pt x="270241" y="2517380"/>
                  <a:pt x="255443" y="2518883"/>
                </a:cubicBezTo>
                <a:cubicBezTo>
                  <a:pt x="223490" y="2520781"/>
                  <a:pt x="197273" y="2528516"/>
                  <a:pt x="165893" y="2527364"/>
                </a:cubicBezTo>
                <a:cubicBezTo>
                  <a:pt x="199087" y="2518861"/>
                  <a:pt x="224063" y="2517730"/>
                  <a:pt x="257475" y="2509576"/>
                </a:cubicBezTo>
                <a:cubicBezTo>
                  <a:pt x="265337" y="2505600"/>
                  <a:pt x="282805" y="2505048"/>
                  <a:pt x="304580" y="2502778"/>
                </a:cubicBezTo>
                <a:cubicBezTo>
                  <a:pt x="307346" y="2502069"/>
                  <a:pt x="313234" y="2501219"/>
                  <a:pt x="319911" y="2500286"/>
                </a:cubicBezTo>
                <a:lnTo>
                  <a:pt x="325255" y="2499490"/>
                </a:lnTo>
                <a:lnTo>
                  <a:pt x="321154" y="2492535"/>
                </a:lnTo>
                <a:lnTo>
                  <a:pt x="315315" y="2492980"/>
                </a:lnTo>
                <a:cubicBezTo>
                  <a:pt x="305740" y="2493567"/>
                  <a:pt x="296401" y="2494033"/>
                  <a:pt x="293700" y="2494020"/>
                </a:cubicBezTo>
                <a:cubicBezTo>
                  <a:pt x="292099" y="2493449"/>
                  <a:pt x="290587" y="2492029"/>
                  <a:pt x="289474" y="2490751"/>
                </a:cubicBezTo>
                <a:lnTo>
                  <a:pt x="289333" y="2490565"/>
                </a:lnTo>
                <a:lnTo>
                  <a:pt x="275512" y="2496156"/>
                </a:lnTo>
                <a:lnTo>
                  <a:pt x="265779" y="2498229"/>
                </a:lnTo>
                <a:lnTo>
                  <a:pt x="260976" y="2492112"/>
                </a:lnTo>
                <a:lnTo>
                  <a:pt x="260100" y="2491017"/>
                </a:lnTo>
                <a:lnTo>
                  <a:pt x="249722" y="2493257"/>
                </a:lnTo>
                <a:cubicBezTo>
                  <a:pt x="239231" y="2493043"/>
                  <a:pt x="218417" y="2500807"/>
                  <a:pt x="212367" y="2495127"/>
                </a:cubicBezTo>
                <a:cubicBezTo>
                  <a:pt x="206318" y="2489446"/>
                  <a:pt x="230368" y="2494764"/>
                  <a:pt x="220230" y="2491151"/>
                </a:cubicBezTo>
                <a:cubicBezTo>
                  <a:pt x="206890" y="2486396"/>
                  <a:pt x="174938" y="2488293"/>
                  <a:pt x="212867" y="2483375"/>
                </a:cubicBezTo>
                <a:cubicBezTo>
                  <a:pt x="226584" y="2480809"/>
                  <a:pt x="236921" y="2479951"/>
                  <a:pt x="247578" y="2478531"/>
                </a:cubicBezTo>
                <a:lnTo>
                  <a:pt x="249726" y="2478048"/>
                </a:lnTo>
                <a:lnTo>
                  <a:pt x="248044" y="2475944"/>
                </a:lnTo>
                <a:lnTo>
                  <a:pt x="243149" y="2470116"/>
                </a:lnTo>
                <a:lnTo>
                  <a:pt x="233505" y="2470647"/>
                </a:lnTo>
                <a:lnTo>
                  <a:pt x="231338" y="2470740"/>
                </a:lnTo>
                <a:lnTo>
                  <a:pt x="240335" y="2466764"/>
                </a:lnTo>
                <a:lnTo>
                  <a:pt x="238660" y="2464770"/>
                </a:lnTo>
                <a:lnTo>
                  <a:pt x="219670" y="2470961"/>
                </a:lnTo>
                <a:lnTo>
                  <a:pt x="211720" y="2468775"/>
                </a:lnTo>
                <a:cubicBezTo>
                  <a:pt x="208591" y="2466822"/>
                  <a:pt x="220532" y="2466045"/>
                  <a:pt x="228994" y="2464181"/>
                </a:cubicBezTo>
                <a:cubicBezTo>
                  <a:pt x="178300" y="2461295"/>
                  <a:pt x="133252" y="2475333"/>
                  <a:pt x="83870" y="2474544"/>
                </a:cubicBezTo>
                <a:lnTo>
                  <a:pt x="75494" y="2474775"/>
                </a:lnTo>
                <a:lnTo>
                  <a:pt x="75929" y="2474553"/>
                </a:lnTo>
                <a:cubicBezTo>
                  <a:pt x="82469" y="2471056"/>
                  <a:pt x="107475" y="2464723"/>
                  <a:pt x="116745" y="2458512"/>
                </a:cubicBezTo>
                <a:cubicBezTo>
                  <a:pt x="128743" y="2449590"/>
                  <a:pt x="95968" y="2463645"/>
                  <a:pt x="91948" y="2464637"/>
                </a:cubicBezTo>
                <a:cubicBezTo>
                  <a:pt x="84069" y="2467837"/>
                  <a:pt x="77815" y="2470205"/>
                  <a:pt x="72307" y="2472169"/>
                </a:cubicBezTo>
                <a:lnTo>
                  <a:pt x="63586" y="2475104"/>
                </a:lnTo>
                <a:lnTo>
                  <a:pt x="32860" y="2475951"/>
                </a:lnTo>
                <a:lnTo>
                  <a:pt x="33157" y="2473512"/>
                </a:lnTo>
                <a:cubicBezTo>
                  <a:pt x="33532" y="2473889"/>
                  <a:pt x="32249" y="2474382"/>
                  <a:pt x="30003" y="2474918"/>
                </a:cubicBezTo>
                <a:lnTo>
                  <a:pt x="22965" y="2476224"/>
                </a:lnTo>
                <a:lnTo>
                  <a:pt x="0" y="2476857"/>
                </a:lnTo>
                <a:lnTo>
                  <a:pt x="7625" y="2473858"/>
                </a:lnTo>
                <a:cubicBezTo>
                  <a:pt x="9377" y="2475620"/>
                  <a:pt x="10879" y="2477132"/>
                  <a:pt x="10353" y="2471146"/>
                </a:cubicBezTo>
                <a:cubicBezTo>
                  <a:pt x="10353" y="2471146"/>
                  <a:pt x="9093" y="2472398"/>
                  <a:pt x="7625" y="2473858"/>
                </a:cubicBezTo>
                <a:lnTo>
                  <a:pt x="5660" y="2468486"/>
                </a:lnTo>
                <a:lnTo>
                  <a:pt x="29013" y="2465023"/>
                </a:lnTo>
                <a:lnTo>
                  <a:pt x="4565" y="2464995"/>
                </a:lnTo>
                <a:lnTo>
                  <a:pt x="16086" y="2459437"/>
                </a:lnTo>
                <a:lnTo>
                  <a:pt x="20852" y="2456777"/>
                </a:lnTo>
                <a:lnTo>
                  <a:pt x="98095" y="2451655"/>
                </a:lnTo>
                <a:cubicBezTo>
                  <a:pt x="148489" y="2447620"/>
                  <a:pt x="198512" y="2442337"/>
                  <a:pt x="248605" y="2434026"/>
                </a:cubicBezTo>
                <a:cubicBezTo>
                  <a:pt x="253193" y="2433086"/>
                  <a:pt x="266954" y="2432569"/>
                  <a:pt x="279985" y="2431384"/>
                </a:cubicBezTo>
                <a:lnTo>
                  <a:pt x="285749" y="2430601"/>
                </a:lnTo>
                <a:lnTo>
                  <a:pt x="301337" y="2424823"/>
                </a:lnTo>
                <a:lnTo>
                  <a:pt x="304249" y="2423764"/>
                </a:lnTo>
                <a:lnTo>
                  <a:pt x="300056" y="2422271"/>
                </a:lnTo>
                <a:cubicBezTo>
                  <a:pt x="275395" y="2423241"/>
                  <a:pt x="255152" y="2427956"/>
                  <a:pt x="238685" y="2430763"/>
                </a:cubicBezTo>
                <a:cubicBezTo>
                  <a:pt x="221000" y="2430966"/>
                  <a:pt x="192676" y="2439308"/>
                  <a:pt x="177669" y="2435857"/>
                </a:cubicBezTo>
                <a:cubicBezTo>
                  <a:pt x="174467" y="2434715"/>
                  <a:pt x="171619" y="2430176"/>
                  <a:pt x="169731" y="2431131"/>
                </a:cubicBezTo>
                <a:cubicBezTo>
                  <a:pt x="159241" y="2430915"/>
                  <a:pt x="129917" y="2437003"/>
                  <a:pt x="118111" y="2434692"/>
                </a:cubicBezTo>
                <a:cubicBezTo>
                  <a:pt x="112488" y="2434315"/>
                  <a:pt x="108545" y="2428030"/>
                  <a:pt x="108545" y="2428030"/>
                </a:cubicBezTo>
                <a:cubicBezTo>
                  <a:pt x="108545" y="2428030"/>
                  <a:pt x="107219" y="2427896"/>
                  <a:pt x="105380" y="2428020"/>
                </a:cubicBezTo>
                <a:lnTo>
                  <a:pt x="102640" y="2428698"/>
                </a:lnTo>
                <a:lnTo>
                  <a:pt x="98305" y="2428518"/>
                </a:lnTo>
                <a:lnTo>
                  <a:pt x="97762" y="2427847"/>
                </a:lnTo>
                <a:cubicBezTo>
                  <a:pt x="97363" y="2427704"/>
                  <a:pt x="96891" y="2427943"/>
                  <a:pt x="95947" y="2428420"/>
                </a:cubicBezTo>
                <a:lnTo>
                  <a:pt x="98305" y="2428518"/>
                </a:lnTo>
                <a:lnTo>
                  <a:pt x="99149" y="2429561"/>
                </a:lnTo>
                <a:cubicBezTo>
                  <a:pt x="92746" y="2427279"/>
                  <a:pt x="84456" y="2425951"/>
                  <a:pt x="84456" y="2425951"/>
                </a:cubicBezTo>
                <a:cubicBezTo>
                  <a:pt x="82180" y="2418362"/>
                  <a:pt x="119037" y="2428245"/>
                  <a:pt x="137964" y="2421434"/>
                </a:cubicBezTo>
                <a:cubicBezTo>
                  <a:pt x="139851" y="2420480"/>
                  <a:pt x="144512" y="2415364"/>
                  <a:pt x="146399" y="2414410"/>
                </a:cubicBezTo>
                <a:cubicBezTo>
                  <a:pt x="159350" y="2410621"/>
                  <a:pt x="176036" y="2408163"/>
                  <a:pt x="194077" y="2404562"/>
                </a:cubicBezTo>
                <a:cubicBezTo>
                  <a:pt x="201367" y="2403635"/>
                  <a:pt x="262384" y="2398541"/>
                  <a:pt x="264271" y="2397587"/>
                </a:cubicBezTo>
                <a:cubicBezTo>
                  <a:pt x="264557" y="2396062"/>
                  <a:pt x="261916" y="2393833"/>
                  <a:pt x="258763" y="2391862"/>
                </a:cubicBezTo>
                <a:lnTo>
                  <a:pt x="253196" y="2389151"/>
                </a:lnTo>
                <a:lnTo>
                  <a:pt x="239682" y="2391118"/>
                </a:lnTo>
                <a:cubicBezTo>
                  <a:pt x="218672" y="2395812"/>
                  <a:pt x="197283" y="2402270"/>
                  <a:pt x="194213" y="2398388"/>
                </a:cubicBezTo>
                <a:cubicBezTo>
                  <a:pt x="191772" y="2396395"/>
                  <a:pt x="194728" y="2393141"/>
                  <a:pt x="199927" y="2389534"/>
                </a:cubicBezTo>
                <a:lnTo>
                  <a:pt x="206792" y="2385608"/>
                </a:lnTo>
                <a:lnTo>
                  <a:pt x="195721" y="2386711"/>
                </a:lnTo>
                <a:cubicBezTo>
                  <a:pt x="175833" y="2388028"/>
                  <a:pt x="158365" y="2388581"/>
                  <a:pt x="151389" y="2389348"/>
                </a:cubicBezTo>
                <a:cubicBezTo>
                  <a:pt x="111223" y="2391028"/>
                  <a:pt x="74142" y="2393334"/>
                  <a:pt x="38000" y="2395568"/>
                </a:cubicBezTo>
                <a:lnTo>
                  <a:pt x="30443" y="2395973"/>
                </a:lnTo>
                <a:lnTo>
                  <a:pt x="37383" y="2391698"/>
                </a:lnTo>
                <a:lnTo>
                  <a:pt x="39649" y="2390000"/>
                </a:lnTo>
                <a:lnTo>
                  <a:pt x="63121" y="2387983"/>
                </a:lnTo>
                <a:cubicBezTo>
                  <a:pt x="77606" y="2386638"/>
                  <a:pt x="114388" y="2387818"/>
                  <a:pt x="124138" y="2382889"/>
                </a:cubicBezTo>
                <a:cubicBezTo>
                  <a:pt x="127912" y="2380980"/>
                  <a:pt x="123968" y="2374695"/>
                  <a:pt x="128411" y="2369229"/>
                </a:cubicBezTo>
                <a:cubicBezTo>
                  <a:pt x="134960" y="2363158"/>
                  <a:pt x="141581" y="2365789"/>
                  <a:pt x="155847" y="2364096"/>
                </a:cubicBezTo>
                <a:cubicBezTo>
                  <a:pt x="166911" y="2361261"/>
                  <a:pt x="174774" y="2357285"/>
                  <a:pt x="182064" y="2356359"/>
                </a:cubicBezTo>
                <a:lnTo>
                  <a:pt x="248500" y="2348137"/>
                </a:lnTo>
                <a:lnTo>
                  <a:pt x="253747" y="2346085"/>
                </a:lnTo>
                <a:lnTo>
                  <a:pt x="239137" y="2348775"/>
                </a:lnTo>
                <a:cubicBezTo>
                  <a:pt x="224995" y="2351326"/>
                  <a:pt x="211868" y="2353018"/>
                  <a:pt x="204097" y="2351198"/>
                </a:cubicBezTo>
                <a:cubicBezTo>
                  <a:pt x="199009" y="2351011"/>
                  <a:pt x="196161" y="2346472"/>
                  <a:pt x="192960" y="2345331"/>
                </a:cubicBezTo>
                <a:cubicBezTo>
                  <a:pt x="187557" y="2345303"/>
                  <a:pt x="176806" y="2347979"/>
                  <a:pt x="166095" y="2347414"/>
                </a:cubicBezTo>
                <a:cubicBezTo>
                  <a:pt x="158805" y="2348340"/>
                  <a:pt x="123337" y="2349256"/>
                  <a:pt x="145466" y="2343587"/>
                </a:cubicBezTo>
                <a:cubicBezTo>
                  <a:pt x="158731" y="2339639"/>
                  <a:pt x="177732" y="2341531"/>
                  <a:pt x="184708" y="2340763"/>
                </a:cubicBezTo>
                <a:cubicBezTo>
                  <a:pt x="192218" y="2340186"/>
                  <a:pt x="196659" y="2334720"/>
                  <a:pt x="198546" y="2333765"/>
                </a:cubicBezTo>
                <a:cubicBezTo>
                  <a:pt x="203853" y="2334302"/>
                  <a:pt x="207370" y="2335284"/>
                  <a:pt x="214345" y="2334517"/>
                </a:cubicBezTo>
                <a:cubicBezTo>
                  <a:pt x="216233" y="2333563"/>
                  <a:pt x="224095" y="2329587"/>
                  <a:pt x="227870" y="2327678"/>
                </a:cubicBezTo>
                <a:cubicBezTo>
                  <a:pt x="233273" y="2327707"/>
                  <a:pt x="251846" y="2324294"/>
                  <a:pt x="268000" y="2321648"/>
                </a:cubicBezTo>
                <a:cubicBezTo>
                  <a:pt x="284152" y="2318999"/>
                  <a:pt x="324281" y="2312969"/>
                  <a:pt x="293901" y="2314070"/>
                </a:cubicBezTo>
                <a:lnTo>
                  <a:pt x="267252" y="2316527"/>
                </a:lnTo>
                <a:lnTo>
                  <a:pt x="250235" y="2318096"/>
                </a:lnTo>
                <a:cubicBezTo>
                  <a:pt x="235529" y="2320242"/>
                  <a:pt x="220986" y="2322650"/>
                  <a:pt x="207554" y="2323692"/>
                </a:cubicBezTo>
                <a:cubicBezTo>
                  <a:pt x="195723" y="2325305"/>
                  <a:pt x="183235" y="2325869"/>
                  <a:pt x="170610" y="2326216"/>
                </a:cubicBezTo>
                <a:lnTo>
                  <a:pt x="161236" y="2326517"/>
                </a:lnTo>
                <a:lnTo>
                  <a:pt x="163065" y="2325839"/>
                </a:lnTo>
                <a:lnTo>
                  <a:pt x="178209" y="2320162"/>
                </a:lnTo>
                <a:lnTo>
                  <a:pt x="201505" y="2318012"/>
                </a:lnTo>
                <a:cubicBezTo>
                  <a:pt x="219192" y="2317808"/>
                  <a:pt x="246369" y="2315565"/>
                  <a:pt x="224425" y="2309642"/>
                </a:cubicBezTo>
                <a:lnTo>
                  <a:pt x="208165" y="2309124"/>
                </a:lnTo>
                <a:lnTo>
                  <a:pt x="241759" y="2297365"/>
                </a:lnTo>
                <a:cubicBezTo>
                  <a:pt x="269889" y="2287614"/>
                  <a:pt x="298737" y="2277588"/>
                  <a:pt x="324761" y="2267239"/>
                </a:cubicBezTo>
                <a:cubicBezTo>
                  <a:pt x="352043" y="2255638"/>
                  <a:pt x="316265" y="2266671"/>
                  <a:pt x="306503" y="2269867"/>
                </a:cubicBezTo>
                <a:cubicBezTo>
                  <a:pt x="272439" y="2282201"/>
                  <a:pt x="237670" y="2291729"/>
                  <a:pt x="206123" y="2301560"/>
                </a:cubicBezTo>
                <a:cubicBezTo>
                  <a:pt x="192991" y="2305353"/>
                  <a:pt x="192806" y="2303908"/>
                  <a:pt x="197310" y="2300933"/>
                </a:cubicBezTo>
                <a:lnTo>
                  <a:pt x="204622" y="2297219"/>
                </a:lnTo>
                <a:lnTo>
                  <a:pt x="199841" y="2299338"/>
                </a:lnTo>
                <a:cubicBezTo>
                  <a:pt x="187860" y="2305538"/>
                  <a:pt x="177554" y="2311501"/>
                  <a:pt x="172721" y="2307868"/>
                </a:cubicBezTo>
                <a:lnTo>
                  <a:pt x="176101" y="2303488"/>
                </a:lnTo>
                <a:lnTo>
                  <a:pt x="196390" y="2295983"/>
                </a:lnTo>
                <a:cubicBezTo>
                  <a:pt x="223674" y="2286422"/>
                  <a:pt x="250554" y="2277077"/>
                  <a:pt x="276776" y="2266650"/>
                </a:cubicBezTo>
                <a:cubicBezTo>
                  <a:pt x="301117" y="2259858"/>
                  <a:pt x="335090" y="2248277"/>
                  <a:pt x="333173" y="2242719"/>
                </a:cubicBezTo>
                <a:lnTo>
                  <a:pt x="326534" y="2241376"/>
                </a:lnTo>
                <a:lnTo>
                  <a:pt x="314531" y="2244689"/>
                </a:lnTo>
                <a:cubicBezTo>
                  <a:pt x="283612" y="2255288"/>
                  <a:pt x="257327" y="2269309"/>
                  <a:pt x="220888" y="2277367"/>
                </a:cubicBezTo>
                <a:cubicBezTo>
                  <a:pt x="244045" y="2266865"/>
                  <a:pt x="268328" y="2257495"/>
                  <a:pt x="293358" y="2248510"/>
                </a:cubicBezTo>
                <a:lnTo>
                  <a:pt x="318653" y="2239781"/>
                </a:lnTo>
                <a:lnTo>
                  <a:pt x="317607" y="2239570"/>
                </a:lnTo>
                <a:cubicBezTo>
                  <a:pt x="285744" y="2242573"/>
                  <a:pt x="252147" y="2258138"/>
                  <a:pt x="223470" y="2265016"/>
                </a:cubicBezTo>
                <a:lnTo>
                  <a:pt x="160923" y="2286014"/>
                </a:lnTo>
                <a:lnTo>
                  <a:pt x="152007" y="2286790"/>
                </a:lnTo>
                <a:cubicBezTo>
                  <a:pt x="148583" y="2286421"/>
                  <a:pt x="146751" y="2285399"/>
                  <a:pt x="147596" y="2283356"/>
                </a:cubicBezTo>
                <a:lnTo>
                  <a:pt x="149224" y="2282019"/>
                </a:lnTo>
                <a:lnTo>
                  <a:pt x="117752" y="2293274"/>
                </a:lnTo>
                <a:cubicBezTo>
                  <a:pt x="117752" y="2293274"/>
                  <a:pt x="94733" y="2306645"/>
                  <a:pt x="92495" y="2299355"/>
                </a:cubicBezTo>
                <a:cubicBezTo>
                  <a:pt x="93722" y="2295132"/>
                  <a:pt x="132511" y="2284610"/>
                  <a:pt x="133771" y="2283358"/>
                </a:cubicBezTo>
                <a:cubicBezTo>
                  <a:pt x="152293" y="2275960"/>
                  <a:pt x="170070" y="2269178"/>
                  <a:pt x="187974" y="2262207"/>
                </a:cubicBezTo>
                <a:lnTo>
                  <a:pt x="230525" y="2244959"/>
                </a:lnTo>
                <a:lnTo>
                  <a:pt x="228837" y="2240774"/>
                </a:lnTo>
                <a:lnTo>
                  <a:pt x="227281" y="2240525"/>
                </a:lnTo>
                <a:lnTo>
                  <a:pt x="223216" y="2241819"/>
                </a:lnTo>
                <a:cubicBezTo>
                  <a:pt x="210697" y="2246440"/>
                  <a:pt x="198113" y="2251940"/>
                  <a:pt x="196103" y="2252437"/>
                </a:cubicBezTo>
                <a:cubicBezTo>
                  <a:pt x="155287" y="2268477"/>
                  <a:pt x="111250" y="2284215"/>
                  <a:pt x="62385" y="2304754"/>
                </a:cubicBezTo>
                <a:cubicBezTo>
                  <a:pt x="62385" y="2304754"/>
                  <a:pt x="36362" y="2315102"/>
                  <a:pt x="38638" y="2309835"/>
                </a:cubicBezTo>
                <a:lnTo>
                  <a:pt x="45567" y="2306785"/>
                </a:lnTo>
                <a:lnTo>
                  <a:pt x="56407" y="2305306"/>
                </a:lnTo>
                <a:cubicBezTo>
                  <a:pt x="60616" y="2304586"/>
                  <a:pt x="63905" y="2303800"/>
                  <a:pt x="65188" y="2302957"/>
                </a:cubicBezTo>
                <a:lnTo>
                  <a:pt x="62116" y="2300406"/>
                </a:lnTo>
                <a:lnTo>
                  <a:pt x="64662" y="2299486"/>
                </a:lnTo>
                <a:cubicBezTo>
                  <a:pt x="62143" y="2301990"/>
                  <a:pt x="91977" y="2290857"/>
                  <a:pt x="87220" y="2286073"/>
                </a:cubicBezTo>
                <a:cubicBezTo>
                  <a:pt x="85718" y="2284562"/>
                  <a:pt x="57386" y="2297205"/>
                  <a:pt x="51895" y="2299660"/>
                </a:cubicBezTo>
                <a:lnTo>
                  <a:pt x="49657" y="2300448"/>
                </a:lnTo>
                <a:lnTo>
                  <a:pt x="49317" y="2300452"/>
                </a:lnTo>
                <a:lnTo>
                  <a:pt x="41652" y="2301345"/>
                </a:lnTo>
                <a:lnTo>
                  <a:pt x="91053" y="2280009"/>
                </a:lnTo>
                <a:cubicBezTo>
                  <a:pt x="116254" y="2269726"/>
                  <a:pt x="142173" y="2259483"/>
                  <a:pt x="168826" y="2248508"/>
                </a:cubicBezTo>
                <a:cubicBezTo>
                  <a:pt x="168826" y="2248508"/>
                  <a:pt x="179073" y="2250839"/>
                  <a:pt x="178588" y="2245313"/>
                </a:cubicBezTo>
                <a:cubicBezTo>
                  <a:pt x="178095" y="2242298"/>
                  <a:pt x="153540" y="2251186"/>
                  <a:pt x="167323" y="2246997"/>
                </a:cubicBezTo>
                <a:cubicBezTo>
                  <a:pt x="121784" y="2261225"/>
                  <a:pt x="70434" y="2287239"/>
                  <a:pt x="24860" y="2298495"/>
                </a:cubicBezTo>
                <a:cubicBezTo>
                  <a:pt x="66451" y="2275676"/>
                  <a:pt x="127275" y="2258771"/>
                  <a:pt x="176560" y="2237816"/>
                </a:cubicBezTo>
                <a:cubicBezTo>
                  <a:pt x="178570" y="2237319"/>
                  <a:pt x="184018" y="2235032"/>
                  <a:pt x="188557" y="2232460"/>
                </a:cubicBezTo>
                <a:lnTo>
                  <a:pt x="194827" y="2225687"/>
                </a:lnTo>
                <a:lnTo>
                  <a:pt x="194882" y="2225466"/>
                </a:lnTo>
                <a:lnTo>
                  <a:pt x="171803" y="2233031"/>
                </a:lnTo>
                <a:cubicBezTo>
                  <a:pt x="149801" y="2242385"/>
                  <a:pt x="125497" y="2251525"/>
                  <a:pt x="103252" y="2258117"/>
                </a:cubicBezTo>
                <a:cubicBezTo>
                  <a:pt x="120898" y="2249838"/>
                  <a:pt x="140415" y="2242076"/>
                  <a:pt x="160781" y="2234224"/>
                </a:cubicBezTo>
                <a:lnTo>
                  <a:pt x="203934" y="2217378"/>
                </a:lnTo>
                <a:lnTo>
                  <a:pt x="208418" y="2214086"/>
                </a:lnTo>
                <a:cubicBezTo>
                  <a:pt x="219820" y="2207608"/>
                  <a:pt x="235616" y="2201045"/>
                  <a:pt x="250179" y="2194657"/>
                </a:cubicBezTo>
                <a:cubicBezTo>
                  <a:pt x="304803" y="2171423"/>
                  <a:pt x="356852" y="2152873"/>
                  <a:pt x="415361" y="2136734"/>
                </a:cubicBezTo>
                <a:lnTo>
                  <a:pt x="423691" y="2134717"/>
                </a:lnTo>
                <a:lnTo>
                  <a:pt x="459819" y="2122470"/>
                </a:lnTo>
                <a:cubicBezTo>
                  <a:pt x="477926" y="2116604"/>
                  <a:pt x="496582" y="2110889"/>
                  <a:pt x="516240" y="2105367"/>
                </a:cubicBezTo>
                <a:cubicBezTo>
                  <a:pt x="560519" y="2092392"/>
                  <a:pt x="595320" y="2085836"/>
                  <a:pt x="642395" y="2076090"/>
                </a:cubicBezTo>
                <a:cubicBezTo>
                  <a:pt x="654163" y="2073654"/>
                  <a:pt x="670435" y="2069871"/>
                  <a:pt x="687297" y="2066313"/>
                </a:cubicBezTo>
                <a:lnTo>
                  <a:pt x="687359" y="2066303"/>
                </a:lnTo>
                <a:lnTo>
                  <a:pt x="642946" y="2072667"/>
                </a:lnTo>
                <a:cubicBezTo>
                  <a:pt x="589105" y="2081462"/>
                  <a:pt x="535576" y="2091495"/>
                  <a:pt x="482573" y="2103343"/>
                </a:cubicBezTo>
                <a:cubicBezTo>
                  <a:pt x="413448" y="2118201"/>
                  <a:pt x="366690" y="2133481"/>
                  <a:pt x="318729" y="2140294"/>
                </a:cubicBezTo>
                <a:cubicBezTo>
                  <a:pt x="291927" y="2144101"/>
                  <a:pt x="191851" y="2189267"/>
                  <a:pt x="177247" y="2182704"/>
                </a:cubicBezTo>
                <a:cubicBezTo>
                  <a:pt x="162042" y="2171908"/>
                  <a:pt x="180275" y="2173637"/>
                  <a:pt x="188844" y="2168101"/>
                </a:cubicBezTo>
                <a:cubicBezTo>
                  <a:pt x="200236" y="2157126"/>
                  <a:pt x="206796" y="2142518"/>
                  <a:pt x="215965" y="2141215"/>
                </a:cubicBezTo>
                <a:cubicBezTo>
                  <a:pt x="257289" y="2118071"/>
                  <a:pt x="327114" y="2108153"/>
                  <a:pt x="401176" y="2092593"/>
                </a:cubicBezTo>
                <a:cubicBezTo>
                  <a:pt x="444201" y="2086481"/>
                  <a:pt x="491665" y="2071101"/>
                  <a:pt x="534792" y="2060656"/>
                </a:cubicBezTo>
                <a:cubicBezTo>
                  <a:pt x="623741" y="2043523"/>
                  <a:pt x="711637" y="2028787"/>
                  <a:pt x="798333" y="2015831"/>
                </a:cubicBezTo>
                <a:cubicBezTo>
                  <a:pt x="1058425" y="1976961"/>
                  <a:pt x="1307737" y="1954097"/>
                  <a:pt x="1542373" y="1930484"/>
                </a:cubicBezTo>
                <a:cubicBezTo>
                  <a:pt x="1679095" y="1920418"/>
                  <a:pt x="1817622" y="1923053"/>
                  <a:pt x="1951317" y="1922056"/>
                </a:cubicBezTo>
                <a:lnTo>
                  <a:pt x="1957720" y="1921854"/>
                </a:lnTo>
                <a:lnTo>
                  <a:pt x="1954660" y="1881882"/>
                </a:lnTo>
                <a:lnTo>
                  <a:pt x="1949935" y="1881945"/>
                </a:lnTo>
                <a:cubicBezTo>
                  <a:pt x="1825306" y="1885973"/>
                  <a:pt x="1692318" y="1886870"/>
                  <a:pt x="1564159" y="1896438"/>
                </a:cubicBezTo>
                <a:cubicBezTo>
                  <a:pt x="1471868" y="1905230"/>
                  <a:pt x="1375240" y="1918955"/>
                  <a:pt x="1286579" y="1922913"/>
                </a:cubicBezTo>
                <a:cubicBezTo>
                  <a:pt x="1209100" y="1927081"/>
                  <a:pt x="1132723" y="1939010"/>
                  <a:pt x="1058865" y="1952831"/>
                </a:cubicBezTo>
                <a:lnTo>
                  <a:pt x="993748" y="1965657"/>
                </a:lnTo>
                <a:lnTo>
                  <a:pt x="994845" y="1966553"/>
                </a:lnTo>
                <a:cubicBezTo>
                  <a:pt x="995319" y="1967711"/>
                  <a:pt x="995075" y="1968830"/>
                  <a:pt x="993589" y="1968804"/>
                </a:cubicBezTo>
                <a:lnTo>
                  <a:pt x="992495" y="1965904"/>
                </a:lnTo>
                <a:lnTo>
                  <a:pt x="950141" y="1974247"/>
                </a:lnTo>
                <a:cubicBezTo>
                  <a:pt x="914647" y="1981370"/>
                  <a:pt x="879959" y="1988232"/>
                  <a:pt x="846255" y="1994099"/>
                </a:cubicBezTo>
                <a:cubicBezTo>
                  <a:pt x="750934" y="2011959"/>
                  <a:pt x="653103" y="2017218"/>
                  <a:pt x="571183" y="2033174"/>
                </a:cubicBezTo>
                <a:cubicBezTo>
                  <a:pt x="527350" y="2043719"/>
                  <a:pt x="479990" y="2054766"/>
                  <a:pt x="428398" y="2066413"/>
                </a:cubicBezTo>
                <a:cubicBezTo>
                  <a:pt x="393834" y="2076361"/>
                  <a:pt x="360476" y="2089737"/>
                  <a:pt x="338010" y="2088610"/>
                </a:cubicBezTo>
                <a:cubicBezTo>
                  <a:pt x="324609" y="2090514"/>
                  <a:pt x="319075" y="2081942"/>
                  <a:pt x="296609" y="2080815"/>
                </a:cubicBezTo>
                <a:cubicBezTo>
                  <a:pt x="278976" y="2083320"/>
                  <a:pt x="262645" y="2094996"/>
                  <a:pt x="249248" y="2091861"/>
                </a:cubicBezTo>
                <a:cubicBezTo>
                  <a:pt x="182452" y="2092713"/>
                  <a:pt x="219968" y="2042757"/>
                  <a:pt x="267327" y="2031711"/>
                </a:cubicBezTo>
                <a:cubicBezTo>
                  <a:pt x="245463" y="2034817"/>
                  <a:pt x="228431" y="2041555"/>
                  <a:pt x="207167" y="2048894"/>
                </a:cubicBezTo>
                <a:cubicBezTo>
                  <a:pt x="190137" y="2055633"/>
                  <a:pt x="152647" y="2070314"/>
                  <a:pt x="147710" y="2071016"/>
                </a:cubicBezTo>
                <a:cubicBezTo>
                  <a:pt x="134413" y="2068586"/>
                  <a:pt x="158605" y="2051473"/>
                  <a:pt x="162235" y="2046639"/>
                </a:cubicBezTo>
                <a:cubicBezTo>
                  <a:pt x="173732" y="2031331"/>
                  <a:pt x="136139" y="2050346"/>
                  <a:pt x="152469" y="2038670"/>
                </a:cubicBezTo>
                <a:cubicBezTo>
                  <a:pt x="156099" y="2033836"/>
                  <a:pt x="164563" y="2032633"/>
                  <a:pt x="164563" y="2032633"/>
                </a:cubicBezTo>
                <a:cubicBezTo>
                  <a:pt x="215657" y="2012419"/>
                  <a:pt x="262917" y="2000667"/>
                  <a:pt x="309074" y="1981154"/>
                </a:cubicBezTo>
                <a:cubicBezTo>
                  <a:pt x="326707" y="1978650"/>
                  <a:pt x="338204" y="1963341"/>
                  <a:pt x="359467" y="1956002"/>
                </a:cubicBezTo>
                <a:cubicBezTo>
                  <a:pt x="452283" y="1920504"/>
                  <a:pt x="566440" y="1908607"/>
                  <a:pt x="679393" y="1888242"/>
                </a:cubicBezTo>
                <a:cubicBezTo>
                  <a:pt x="772926" y="1871087"/>
                  <a:pt x="868382" y="1856234"/>
                  <a:pt x="965032" y="1843403"/>
                </a:cubicBezTo>
                <a:cubicBezTo>
                  <a:pt x="1049602" y="1832175"/>
                  <a:pt x="1135087" y="1822496"/>
                  <a:pt x="1220998" y="1814177"/>
                </a:cubicBezTo>
                <a:lnTo>
                  <a:pt x="1456344" y="1795002"/>
                </a:lnTo>
                <a:lnTo>
                  <a:pt x="1473286" y="1795329"/>
                </a:lnTo>
                <a:cubicBezTo>
                  <a:pt x="1543457" y="1795247"/>
                  <a:pt x="1613180" y="1794867"/>
                  <a:pt x="1686138" y="1797711"/>
                </a:cubicBezTo>
                <a:cubicBezTo>
                  <a:pt x="1755019" y="1798277"/>
                  <a:pt x="1824795" y="1799438"/>
                  <a:pt x="1896335" y="1801018"/>
                </a:cubicBezTo>
                <a:lnTo>
                  <a:pt x="1948100" y="1802383"/>
                </a:lnTo>
                <a:lnTo>
                  <a:pt x="1946919" y="1792045"/>
                </a:lnTo>
                <a:lnTo>
                  <a:pt x="1883863" y="1789067"/>
                </a:lnTo>
                <a:cubicBezTo>
                  <a:pt x="1835824" y="1786812"/>
                  <a:pt x="1787354" y="1784634"/>
                  <a:pt x="1737103" y="1782725"/>
                </a:cubicBezTo>
                <a:lnTo>
                  <a:pt x="1695744" y="1781363"/>
                </a:lnTo>
                <a:lnTo>
                  <a:pt x="1737688" y="1779083"/>
                </a:lnTo>
                <a:lnTo>
                  <a:pt x="1864704" y="1775036"/>
                </a:lnTo>
                <a:lnTo>
                  <a:pt x="1945251" y="1777447"/>
                </a:lnTo>
                <a:lnTo>
                  <a:pt x="1915431" y="1516485"/>
                </a:lnTo>
                <a:cubicBezTo>
                  <a:pt x="1880623" y="1275912"/>
                  <a:pt x="1841126" y="1009404"/>
                  <a:pt x="1778446" y="786902"/>
                </a:cubicBezTo>
                <a:cubicBezTo>
                  <a:pt x="1769549" y="761725"/>
                  <a:pt x="1723473" y="631058"/>
                  <a:pt x="1736036" y="624443"/>
                </a:cubicBezTo>
                <a:cubicBezTo>
                  <a:pt x="1744452" y="622921"/>
                  <a:pt x="1779778" y="670106"/>
                  <a:pt x="1779778" y="670106"/>
                </a:cubicBezTo>
                <a:cubicBezTo>
                  <a:pt x="1787855" y="686745"/>
                  <a:pt x="1797514" y="716128"/>
                  <a:pt x="1807298" y="746213"/>
                </a:cubicBezTo>
                <a:cubicBezTo>
                  <a:pt x="1834691" y="821617"/>
                  <a:pt x="1858546" y="929515"/>
                  <a:pt x="1878470" y="1015682"/>
                </a:cubicBezTo>
                <a:cubicBezTo>
                  <a:pt x="1937424" y="1265642"/>
                  <a:pt x="1961747" y="1476256"/>
                  <a:pt x="1986195" y="1687572"/>
                </a:cubicBezTo>
                <a:cubicBezTo>
                  <a:pt x="1988238" y="1698876"/>
                  <a:pt x="1992393" y="1731992"/>
                  <a:pt x="1996675" y="1767082"/>
                </a:cubicBezTo>
                <a:lnTo>
                  <a:pt x="1998126" y="1779030"/>
                </a:lnTo>
                <a:lnTo>
                  <a:pt x="2003574" y="1779193"/>
                </a:lnTo>
                <a:lnTo>
                  <a:pt x="1997662" y="1708131"/>
                </a:lnTo>
                <a:cubicBezTo>
                  <a:pt x="1968630" y="1410502"/>
                  <a:pt x="1906047" y="1059562"/>
                  <a:pt x="1836896" y="785745"/>
                </a:cubicBezTo>
                <a:cubicBezTo>
                  <a:pt x="1820900" y="721310"/>
                  <a:pt x="1783166" y="660807"/>
                  <a:pt x="1797046" y="613412"/>
                </a:cubicBezTo>
                <a:cubicBezTo>
                  <a:pt x="1800493" y="608445"/>
                  <a:pt x="1802293" y="594365"/>
                  <a:pt x="1801532" y="590159"/>
                </a:cubicBezTo>
                <a:cubicBezTo>
                  <a:pt x="1802293" y="594365"/>
                  <a:pt x="1820862" y="572909"/>
                  <a:pt x="1815895" y="569464"/>
                </a:cubicBezTo>
                <a:cubicBezTo>
                  <a:pt x="1825070" y="572148"/>
                  <a:pt x="1823270" y="586228"/>
                  <a:pt x="1828999" y="593881"/>
                </a:cubicBezTo>
                <a:cubicBezTo>
                  <a:pt x="1835614" y="606439"/>
                  <a:pt x="1845492" y="608997"/>
                  <a:pt x="1850460" y="612442"/>
                </a:cubicBezTo>
                <a:cubicBezTo>
                  <a:pt x="1865973" y="650178"/>
                  <a:pt x="1853147" y="603269"/>
                  <a:pt x="1844249" y="578091"/>
                </a:cubicBezTo>
                <a:lnTo>
                  <a:pt x="1849789" y="590788"/>
                </a:lnTo>
                <a:lnTo>
                  <a:pt x="1843163" y="572084"/>
                </a:lnTo>
                <a:lnTo>
                  <a:pt x="1844249" y="578091"/>
                </a:lnTo>
                <a:cubicBezTo>
                  <a:pt x="1840941" y="571812"/>
                  <a:pt x="1837442" y="564481"/>
                  <a:pt x="1835298" y="558625"/>
                </a:cubicBezTo>
                <a:lnTo>
                  <a:pt x="1834892" y="553465"/>
                </a:lnTo>
                <a:lnTo>
                  <a:pt x="1830539" y="544527"/>
                </a:lnTo>
                <a:cubicBezTo>
                  <a:pt x="1827102" y="537558"/>
                  <a:pt x="1823944" y="530703"/>
                  <a:pt x="1821715" y="523674"/>
                </a:cubicBezTo>
                <a:lnTo>
                  <a:pt x="1819145" y="511450"/>
                </a:lnTo>
                <a:lnTo>
                  <a:pt x="1821507" y="511924"/>
                </a:lnTo>
                <a:cubicBezTo>
                  <a:pt x="1832521" y="543076"/>
                  <a:pt x="1842329" y="567277"/>
                  <a:pt x="1814784" y="481375"/>
                </a:cubicBezTo>
                <a:cubicBezTo>
                  <a:pt x="1815531" y="488384"/>
                  <a:pt x="1822805" y="513134"/>
                  <a:pt x="1824257" y="511575"/>
                </a:cubicBezTo>
                <a:cubicBezTo>
                  <a:pt x="1822805" y="513134"/>
                  <a:pt x="1822805" y="513134"/>
                  <a:pt x="1821507" y="511924"/>
                </a:cubicBezTo>
                <a:cubicBezTo>
                  <a:pt x="1815439" y="494125"/>
                  <a:pt x="1809528" y="473559"/>
                  <a:pt x="1810980" y="472000"/>
                </a:cubicBezTo>
                <a:cubicBezTo>
                  <a:pt x="1809528" y="473559"/>
                  <a:pt x="1816238" y="479816"/>
                  <a:pt x="1816238" y="479816"/>
                </a:cubicBezTo>
                <a:cubicBezTo>
                  <a:pt x="1820133" y="483451"/>
                  <a:pt x="1819145" y="476700"/>
                  <a:pt x="1824556" y="481747"/>
                </a:cubicBezTo>
                <a:cubicBezTo>
                  <a:pt x="1826999" y="486940"/>
                  <a:pt x="1833219" y="501968"/>
                  <a:pt x="1838322" y="512554"/>
                </a:cubicBezTo>
                <a:cubicBezTo>
                  <a:pt x="1851999" y="544976"/>
                  <a:pt x="1866957" y="579928"/>
                  <a:pt x="1881016" y="615194"/>
                </a:cubicBezTo>
                <a:lnTo>
                  <a:pt x="1882940" y="620588"/>
                </a:lnTo>
                <a:lnTo>
                  <a:pt x="1883059" y="620767"/>
                </a:lnTo>
                <a:cubicBezTo>
                  <a:pt x="1888685" y="630100"/>
                  <a:pt x="1892310" y="637634"/>
                  <a:pt x="1891861" y="641154"/>
                </a:cubicBezTo>
                <a:lnTo>
                  <a:pt x="1894159" y="652032"/>
                </a:lnTo>
                <a:lnTo>
                  <a:pt x="1910707" y="698409"/>
                </a:lnTo>
                <a:lnTo>
                  <a:pt x="1904546" y="669265"/>
                </a:lnTo>
                <a:cubicBezTo>
                  <a:pt x="1901530" y="658590"/>
                  <a:pt x="1897652" y="649156"/>
                  <a:pt x="1891861" y="641154"/>
                </a:cubicBezTo>
                <a:lnTo>
                  <a:pt x="1891006" y="628760"/>
                </a:lnTo>
                <a:lnTo>
                  <a:pt x="1881025" y="601242"/>
                </a:lnTo>
                <a:cubicBezTo>
                  <a:pt x="1867461" y="566802"/>
                  <a:pt x="1853478" y="532758"/>
                  <a:pt x="1839275" y="495475"/>
                </a:cubicBezTo>
                <a:cubicBezTo>
                  <a:pt x="1829095" y="473842"/>
                  <a:pt x="1824390" y="460227"/>
                  <a:pt x="1815817" y="434267"/>
                </a:cubicBezTo>
                <a:cubicBezTo>
                  <a:pt x="1812565" y="419093"/>
                  <a:pt x="1818879" y="428381"/>
                  <a:pt x="1824043" y="441938"/>
                </a:cubicBezTo>
                <a:cubicBezTo>
                  <a:pt x="1826486" y="447129"/>
                  <a:pt x="1824792" y="448948"/>
                  <a:pt x="1831347" y="457976"/>
                </a:cubicBezTo>
                <a:cubicBezTo>
                  <a:pt x="1844921" y="467722"/>
                  <a:pt x="1854793" y="494895"/>
                  <a:pt x="1864971" y="516528"/>
                </a:cubicBezTo>
                <a:cubicBezTo>
                  <a:pt x="1877786" y="544991"/>
                  <a:pt x="1889716" y="573780"/>
                  <a:pt x="1900805" y="602832"/>
                </a:cubicBezTo>
                <a:lnTo>
                  <a:pt x="1902114" y="606570"/>
                </a:lnTo>
                <a:lnTo>
                  <a:pt x="1903113" y="607266"/>
                </a:lnTo>
                <a:lnTo>
                  <a:pt x="1909774" y="613902"/>
                </a:lnTo>
                <a:lnTo>
                  <a:pt x="1905893" y="602949"/>
                </a:lnTo>
                <a:cubicBezTo>
                  <a:pt x="1892746" y="567683"/>
                  <a:pt x="1879548" y="532795"/>
                  <a:pt x="1867402" y="497431"/>
                </a:cubicBezTo>
                <a:cubicBezTo>
                  <a:pt x="1882158" y="524789"/>
                  <a:pt x="1896783" y="553481"/>
                  <a:pt x="1909889" y="583368"/>
                </a:cubicBezTo>
                <a:lnTo>
                  <a:pt x="1920400" y="609552"/>
                </a:lnTo>
                <a:lnTo>
                  <a:pt x="1920645" y="604096"/>
                </a:lnTo>
                <a:lnTo>
                  <a:pt x="1920761" y="603748"/>
                </a:lnTo>
                <a:lnTo>
                  <a:pt x="1905954" y="566648"/>
                </a:lnTo>
                <a:lnTo>
                  <a:pt x="1879376" y="498688"/>
                </a:lnTo>
                <a:lnTo>
                  <a:pt x="1879334" y="498848"/>
                </a:lnTo>
                <a:cubicBezTo>
                  <a:pt x="1875303" y="504291"/>
                  <a:pt x="1866167" y="504313"/>
                  <a:pt x="1867801" y="484064"/>
                </a:cubicBezTo>
                <a:lnTo>
                  <a:pt x="1872009" y="483303"/>
                </a:lnTo>
                <a:cubicBezTo>
                  <a:pt x="1878014" y="485475"/>
                  <a:pt x="1880571" y="488859"/>
                  <a:pt x="1881077" y="492149"/>
                </a:cubicBezTo>
                <a:lnTo>
                  <a:pt x="1879592" y="497858"/>
                </a:lnTo>
                <a:lnTo>
                  <a:pt x="1910068" y="563323"/>
                </a:lnTo>
                <a:lnTo>
                  <a:pt x="1923381" y="595950"/>
                </a:lnTo>
                <a:lnTo>
                  <a:pt x="1924528" y="592534"/>
                </a:lnTo>
                <a:cubicBezTo>
                  <a:pt x="1925916" y="591197"/>
                  <a:pt x="1927158" y="592059"/>
                  <a:pt x="1927539" y="594162"/>
                </a:cubicBezTo>
                <a:cubicBezTo>
                  <a:pt x="1928517" y="571541"/>
                  <a:pt x="1893953" y="528564"/>
                  <a:pt x="1900719" y="517929"/>
                </a:cubicBezTo>
                <a:lnTo>
                  <a:pt x="1904222" y="518226"/>
                </a:lnTo>
                <a:lnTo>
                  <a:pt x="1894540" y="492635"/>
                </a:lnTo>
                <a:lnTo>
                  <a:pt x="1893239" y="489860"/>
                </a:lnTo>
                <a:lnTo>
                  <a:pt x="1893571" y="488382"/>
                </a:lnTo>
                <a:lnTo>
                  <a:pt x="1892997" y="478074"/>
                </a:lnTo>
                <a:lnTo>
                  <a:pt x="1893886" y="479885"/>
                </a:lnTo>
                <a:lnTo>
                  <a:pt x="1913009" y="524882"/>
                </a:lnTo>
                <a:lnTo>
                  <a:pt x="1916584" y="529200"/>
                </a:lnTo>
                <a:cubicBezTo>
                  <a:pt x="1929021" y="548172"/>
                  <a:pt x="1942997" y="582159"/>
                  <a:pt x="1945414" y="583759"/>
                </a:cubicBezTo>
                <a:lnTo>
                  <a:pt x="1945164" y="581252"/>
                </a:lnTo>
                <a:lnTo>
                  <a:pt x="1907240" y="487969"/>
                </a:lnTo>
                <a:lnTo>
                  <a:pt x="1907054" y="487522"/>
                </a:lnTo>
                <a:lnTo>
                  <a:pt x="1904883" y="475447"/>
                </a:lnTo>
                <a:cubicBezTo>
                  <a:pt x="1904081" y="471694"/>
                  <a:pt x="1903428" y="469511"/>
                  <a:pt x="1903173" y="470322"/>
                </a:cubicBezTo>
                <a:cubicBezTo>
                  <a:pt x="1906237" y="465687"/>
                  <a:pt x="1914759" y="464976"/>
                  <a:pt x="1912551" y="472002"/>
                </a:cubicBezTo>
                <a:cubicBezTo>
                  <a:pt x="1915778" y="461733"/>
                  <a:pt x="1913575" y="473850"/>
                  <a:pt x="1911514" y="459119"/>
                </a:cubicBezTo>
                <a:cubicBezTo>
                  <a:pt x="1909277" y="439835"/>
                  <a:pt x="1915597" y="451242"/>
                  <a:pt x="1915597" y="451242"/>
                </a:cubicBezTo>
                <a:cubicBezTo>
                  <a:pt x="1919866" y="458949"/>
                  <a:pt x="1921254" y="481783"/>
                  <a:pt x="1923304" y="485482"/>
                </a:cubicBezTo>
                <a:cubicBezTo>
                  <a:pt x="1923304" y="485482"/>
                  <a:pt x="1928417" y="484547"/>
                  <a:pt x="1933701" y="483919"/>
                </a:cubicBezTo>
                <a:cubicBezTo>
                  <a:pt x="1934730" y="490861"/>
                  <a:pt x="1935937" y="503203"/>
                  <a:pt x="1935937" y="503203"/>
                </a:cubicBezTo>
                <a:cubicBezTo>
                  <a:pt x="1943269" y="506274"/>
                  <a:pt x="1937799" y="491318"/>
                  <a:pt x="1937799" y="491318"/>
                </a:cubicBezTo>
                <a:lnTo>
                  <a:pt x="1938437" y="485377"/>
                </a:lnTo>
                <a:lnTo>
                  <a:pt x="1935753" y="476095"/>
                </a:lnTo>
                <a:lnTo>
                  <a:pt x="1939034" y="479807"/>
                </a:lnTo>
                <a:lnTo>
                  <a:pt x="1940246" y="468525"/>
                </a:lnTo>
                <a:cubicBezTo>
                  <a:pt x="1940920" y="459892"/>
                  <a:pt x="1941167" y="452504"/>
                  <a:pt x="1940146" y="453200"/>
                </a:cubicBezTo>
                <a:cubicBezTo>
                  <a:pt x="1947302" y="450872"/>
                  <a:pt x="1945445" y="467849"/>
                  <a:pt x="1947334" y="482273"/>
                </a:cubicBezTo>
                <a:lnTo>
                  <a:pt x="1949387" y="491514"/>
                </a:lnTo>
                <a:lnTo>
                  <a:pt x="1949570" y="491722"/>
                </a:lnTo>
                <a:cubicBezTo>
                  <a:pt x="1953021" y="497794"/>
                  <a:pt x="1954975" y="503595"/>
                  <a:pt x="1956235" y="509181"/>
                </a:cubicBezTo>
                <a:lnTo>
                  <a:pt x="1956731" y="512401"/>
                </a:lnTo>
                <a:lnTo>
                  <a:pt x="1958099" y="506787"/>
                </a:lnTo>
                <a:cubicBezTo>
                  <a:pt x="1957919" y="496294"/>
                  <a:pt x="1956033" y="486963"/>
                  <a:pt x="1954828" y="474621"/>
                </a:cubicBezTo>
                <a:cubicBezTo>
                  <a:pt x="1953537" y="462973"/>
                  <a:pt x="1952696" y="453833"/>
                  <a:pt x="1952076" y="446028"/>
                </a:cubicBezTo>
                <a:lnTo>
                  <a:pt x="1950805" y="427814"/>
                </a:lnTo>
                <a:lnTo>
                  <a:pt x="1952756" y="432821"/>
                </a:lnTo>
                <a:lnTo>
                  <a:pt x="1968368" y="468360"/>
                </a:lnTo>
                <a:lnTo>
                  <a:pt x="1973933" y="487932"/>
                </a:lnTo>
                <a:cubicBezTo>
                  <a:pt x="1976503" y="500618"/>
                  <a:pt x="1976242" y="494852"/>
                  <a:pt x="1975976" y="485796"/>
                </a:cubicBezTo>
                <a:lnTo>
                  <a:pt x="1975976" y="485680"/>
                </a:lnTo>
                <a:lnTo>
                  <a:pt x="1976650" y="487214"/>
                </a:lnTo>
                <a:cubicBezTo>
                  <a:pt x="1984441" y="505711"/>
                  <a:pt x="1992138" y="524907"/>
                  <a:pt x="1999969" y="545805"/>
                </a:cubicBezTo>
                <a:cubicBezTo>
                  <a:pt x="2001483" y="547219"/>
                  <a:pt x="2008694" y="568997"/>
                  <a:pt x="2011601" y="565880"/>
                </a:cubicBezTo>
                <a:cubicBezTo>
                  <a:pt x="2014750" y="562504"/>
                  <a:pt x="2000432" y="537496"/>
                  <a:pt x="1998231" y="532045"/>
                </a:cubicBezTo>
                <a:lnTo>
                  <a:pt x="1975945" y="476066"/>
                </a:lnTo>
                <a:lnTo>
                  <a:pt x="1975929" y="471643"/>
                </a:lnTo>
                <a:cubicBezTo>
                  <a:pt x="1976148" y="467366"/>
                  <a:pt x="1976721" y="464163"/>
                  <a:pt x="1977998" y="463929"/>
                </a:cubicBezTo>
                <a:cubicBezTo>
                  <a:pt x="1982428" y="460911"/>
                  <a:pt x="1993932" y="540125"/>
                  <a:pt x="1996290" y="512191"/>
                </a:cubicBezTo>
                <a:cubicBezTo>
                  <a:pt x="1995088" y="504941"/>
                  <a:pt x="1989584" y="458584"/>
                  <a:pt x="1993673" y="455798"/>
                </a:cubicBezTo>
                <a:cubicBezTo>
                  <a:pt x="1996057" y="454174"/>
                  <a:pt x="2009704" y="463561"/>
                  <a:pt x="2008680" y="461710"/>
                </a:cubicBezTo>
                <a:cubicBezTo>
                  <a:pt x="2009704" y="463561"/>
                  <a:pt x="2010729" y="465410"/>
                  <a:pt x="2011754" y="467260"/>
                </a:cubicBezTo>
                <a:cubicBezTo>
                  <a:pt x="2013108" y="458693"/>
                  <a:pt x="2007791" y="427919"/>
                  <a:pt x="2014976" y="451901"/>
                </a:cubicBezTo>
                <a:cubicBezTo>
                  <a:pt x="2021312" y="479431"/>
                  <a:pt x="2015135" y="441176"/>
                  <a:pt x="2012904" y="426985"/>
                </a:cubicBezTo>
                <a:lnTo>
                  <a:pt x="2012444" y="423728"/>
                </a:lnTo>
                <a:lnTo>
                  <a:pt x="2045981" y="504715"/>
                </a:lnTo>
                <a:cubicBezTo>
                  <a:pt x="2049940" y="511320"/>
                  <a:pt x="2057640" y="524330"/>
                  <a:pt x="2051573" y="506531"/>
                </a:cubicBezTo>
                <a:cubicBezTo>
                  <a:pt x="2043280" y="483743"/>
                  <a:pt x="2033075" y="462572"/>
                  <a:pt x="2027318" y="439235"/>
                </a:cubicBezTo>
                <a:cubicBezTo>
                  <a:pt x="2032536" y="447743"/>
                  <a:pt x="2036918" y="456444"/>
                  <a:pt x="2040878" y="465244"/>
                </a:cubicBezTo>
                <a:lnTo>
                  <a:pt x="2049174" y="485255"/>
                </a:lnTo>
                <a:lnTo>
                  <a:pt x="2049959" y="488789"/>
                </a:lnTo>
                <a:cubicBezTo>
                  <a:pt x="2052056" y="497870"/>
                  <a:pt x="2053511" y="502134"/>
                  <a:pt x="2054543" y="503402"/>
                </a:cubicBezTo>
                <a:lnTo>
                  <a:pt x="2055811" y="501322"/>
                </a:lnTo>
                <a:lnTo>
                  <a:pt x="2062892" y="518506"/>
                </a:lnTo>
                <a:cubicBezTo>
                  <a:pt x="2066822" y="527339"/>
                  <a:pt x="2071159" y="536087"/>
                  <a:pt x="2076317" y="544662"/>
                </a:cubicBezTo>
                <a:lnTo>
                  <a:pt x="2070122" y="527708"/>
                </a:lnTo>
                <a:lnTo>
                  <a:pt x="2057228" y="492430"/>
                </a:lnTo>
                <a:lnTo>
                  <a:pt x="2057463" y="489589"/>
                </a:lnTo>
                <a:cubicBezTo>
                  <a:pt x="2057702" y="486142"/>
                  <a:pt x="2057965" y="483334"/>
                  <a:pt x="2058477" y="482987"/>
                </a:cubicBezTo>
                <a:cubicBezTo>
                  <a:pt x="2060521" y="481594"/>
                  <a:pt x="2066867" y="519310"/>
                  <a:pt x="2071137" y="527015"/>
                </a:cubicBezTo>
                <a:cubicBezTo>
                  <a:pt x="2072315" y="513050"/>
                  <a:pt x="2067026" y="508584"/>
                  <a:pt x="2065815" y="491150"/>
                </a:cubicBezTo>
                <a:cubicBezTo>
                  <a:pt x="2065815" y="491150"/>
                  <a:pt x="2058449" y="456678"/>
                  <a:pt x="2060493" y="455285"/>
                </a:cubicBezTo>
                <a:lnTo>
                  <a:pt x="2075174" y="476705"/>
                </a:lnTo>
                <a:cubicBezTo>
                  <a:pt x="2077219" y="475313"/>
                  <a:pt x="2065698" y="380824"/>
                  <a:pt x="2075119" y="424088"/>
                </a:cubicBezTo>
                <a:cubicBezTo>
                  <a:pt x="2078557" y="450621"/>
                  <a:pt x="2083692" y="470902"/>
                  <a:pt x="2092236" y="491409"/>
                </a:cubicBezTo>
                <a:cubicBezTo>
                  <a:pt x="2097707" y="506366"/>
                  <a:pt x="2093459" y="519875"/>
                  <a:pt x="2101828" y="534981"/>
                </a:cubicBezTo>
                <a:cubicBezTo>
                  <a:pt x="2101828" y="534981"/>
                  <a:pt x="2101552" y="535170"/>
                  <a:pt x="2101205" y="535405"/>
                </a:cubicBezTo>
                <a:lnTo>
                  <a:pt x="2100427" y="535936"/>
                </a:lnTo>
                <a:lnTo>
                  <a:pt x="2100167" y="536113"/>
                </a:lnTo>
                <a:cubicBezTo>
                  <a:pt x="2099891" y="536301"/>
                  <a:pt x="2099752" y="536396"/>
                  <a:pt x="2099960" y="536254"/>
                </a:cubicBezTo>
                <a:lnTo>
                  <a:pt x="2100427" y="535936"/>
                </a:lnTo>
                <a:lnTo>
                  <a:pt x="2101828" y="534981"/>
                </a:lnTo>
                <a:cubicBezTo>
                  <a:pt x="2111365" y="525935"/>
                  <a:pt x="2091211" y="489559"/>
                  <a:pt x="2095635" y="481449"/>
                </a:cubicBezTo>
                <a:cubicBezTo>
                  <a:pt x="2095336" y="480911"/>
                  <a:pt x="2095846" y="480191"/>
                  <a:pt x="2096796" y="479444"/>
                </a:cubicBezTo>
                <a:lnTo>
                  <a:pt x="2099656" y="477811"/>
                </a:lnTo>
                <a:lnTo>
                  <a:pt x="2083747" y="437143"/>
                </a:lnTo>
                <a:lnTo>
                  <a:pt x="2089764" y="440142"/>
                </a:lnTo>
                <a:lnTo>
                  <a:pt x="2105233" y="472098"/>
                </a:lnTo>
                <a:lnTo>
                  <a:pt x="2105976" y="473941"/>
                </a:lnTo>
                <a:lnTo>
                  <a:pt x="2107051" y="476087"/>
                </a:lnTo>
                <a:lnTo>
                  <a:pt x="2107220" y="476104"/>
                </a:lnTo>
                <a:cubicBezTo>
                  <a:pt x="2107034" y="460519"/>
                  <a:pt x="2097475" y="448348"/>
                  <a:pt x="2098313" y="434613"/>
                </a:cubicBezTo>
                <a:cubicBezTo>
                  <a:pt x="2098648" y="429290"/>
                  <a:pt x="2100692" y="427896"/>
                  <a:pt x="2103756" y="423261"/>
                </a:cubicBezTo>
                <a:cubicBezTo>
                  <a:pt x="2108003" y="409751"/>
                  <a:pt x="2102703" y="395103"/>
                  <a:pt x="2100642" y="380371"/>
                </a:cubicBezTo>
                <a:cubicBezTo>
                  <a:pt x="2097540" y="348513"/>
                  <a:pt x="2088819" y="322607"/>
                  <a:pt x="2088785" y="291206"/>
                </a:cubicBezTo>
                <a:cubicBezTo>
                  <a:pt x="2098536" y="324055"/>
                  <a:pt x="2100608" y="348971"/>
                  <a:pt x="2110019" y="382051"/>
                </a:cubicBezTo>
                <a:cubicBezTo>
                  <a:pt x="2114288" y="389758"/>
                  <a:pt x="2115501" y="407192"/>
                  <a:pt x="2118591" y="428865"/>
                </a:cubicBezTo>
                <a:cubicBezTo>
                  <a:pt x="2121841" y="439816"/>
                  <a:pt x="2129236" y="500596"/>
                  <a:pt x="2131412" y="462170"/>
                </a:cubicBezTo>
                <a:cubicBezTo>
                  <a:pt x="2130210" y="454920"/>
                  <a:pt x="2127109" y="423063"/>
                  <a:pt x="2126932" y="417663"/>
                </a:cubicBezTo>
                <a:cubicBezTo>
                  <a:pt x="2127952" y="414420"/>
                  <a:pt x="2132380" y="411402"/>
                  <a:pt x="2132380" y="411402"/>
                </a:cubicBezTo>
                <a:cubicBezTo>
                  <a:pt x="2133219" y="397668"/>
                  <a:pt x="2128943" y="384869"/>
                  <a:pt x="2126034" y="373687"/>
                </a:cubicBezTo>
                <a:cubicBezTo>
                  <a:pt x="2125852" y="363195"/>
                  <a:pt x="2117307" y="342690"/>
                  <a:pt x="2122755" y="336430"/>
                </a:cubicBezTo>
                <a:cubicBezTo>
                  <a:pt x="2128203" y="330171"/>
                  <a:pt x="2123797" y="354403"/>
                  <a:pt x="2127025" y="344137"/>
                </a:cubicBezTo>
                <a:cubicBezTo>
                  <a:pt x="2131272" y="330627"/>
                  <a:pt x="2128170" y="298769"/>
                  <a:pt x="2134517" y="336484"/>
                </a:cubicBezTo>
                <a:cubicBezTo>
                  <a:pt x="2140683" y="363707"/>
                  <a:pt x="2139503" y="377673"/>
                  <a:pt x="2150274" y="407280"/>
                </a:cubicBezTo>
                <a:cubicBezTo>
                  <a:pt x="2152695" y="399579"/>
                  <a:pt x="2149728" y="373575"/>
                  <a:pt x="2148015" y="356627"/>
                </a:cubicBezTo>
                <a:lnTo>
                  <a:pt x="2147840" y="354467"/>
                </a:lnTo>
                <a:lnTo>
                  <a:pt x="2162655" y="384825"/>
                </a:lnTo>
                <a:lnTo>
                  <a:pt x="2147178" y="342815"/>
                </a:lnTo>
                <a:lnTo>
                  <a:pt x="2149063" y="334787"/>
                </a:lnTo>
                <a:cubicBezTo>
                  <a:pt x="2150898" y="331587"/>
                  <a:pt x="2152124" y="343490"/>
                  <a:pt x="2154307" y="351876"/>
                </a:cubicBezTo>
                <a:cubicBezTo>
                  <a:pt x="2155276" y="301109"/>
                  <a:pt x="2139546" y="256623"/>
                  <a:pt x="2138471" y="207248"/>
                </a:cubicBezTo>
                <a:lnTo>
                  <a:pt x="2137924" y="198886"/>
                </a:lnTo>
                <a:lnTo>
                  <a:pt x="2138162" y="199312"/>
                </a:lnTo>
                <a:cubicBezTo>
                  <a:pt x="2141904" y="205715"/>
                  <a:pt x="2149176" y="230464"/>
                  <a:pt x="2155733" y="239492"/>
                </a:cubicBezTo>
                <a:cubicBezTo>
                  <a:pt x="2165102" y="251145"/>
                  <a:pt x="2149819" y="218925"/>
                  <a:pt x="2148676" y="214945"/>
                </a:cubicBezTo>
                <a:cubicBezTo>
                  <a:pt x="2145180" y="207193"/>
                  <a:pt x="2142578" y="201032"/>
                  <a:pt x="2140408" y="195601"/>
                </a:cubicBezTo>
                <a:lnTo>
                  <a:pt x="2137146" y="186999"/>
                </a:lnTo>
                <a:lnTo>
                  <a:pt x="2135139" y="156327"/>
                </a:lnTo>
                <a:lnTo>
                  <a:pt x="2137588" y="156531"/>
                </a:lnTo>
                <a:cubicBezTo>
                  <a:pt x="2137224" y="156920"/>
                  <a:pt x="2136683" y="155657"/>
                  <a:pt x="2136063" y="153433"/>
                </a:cubicBezTo>
                <a:lnTo>
                  <a:pt x="2134493" y="146448"/>
                </a:lnTo>
                <a:lnTo>
                  <a:pt x="2132993" y="123524"/>
                </a:lnTo>
                <a:lnTo>
                  <a:pt x="2136277" y="131031"/>
                </a:lnTo>
                <a:cubicBezTo>
                  <a:pt x="2134583" y="132847"/>
                  <a:pt x="2133130" y="134405"/>
                  <a:pt x="2139091" y="133654"/>
                </a:cubicBezTo>
                <a:cubicBezTo>
                  <a:pt x="2139091" y="133654"/>
                  <a:pt x="2137792" y="132444"/>
                  <a:pt x="2136277" y="131031"/>
                </a:cubicBezTo>
                <a:lnTo>
                  <a:pt x="2141571" y="128864"/>
                </a:lnTo>
                <a:lnTo>
                  <a:pt x="2145913" y="152070"/>
                </a:lnTo>
                <a:lnTo>
                  <a:pt x="2145018" y="127638"/>
                </a:lnTo>
                <a:lnTo>
                  <a:pt x="2151007" y="138941"/>
                </a:lnTo>
                <a:lnTo>
                  <a:pt x="2153846" y="143603"/>
                </a:lnTo>
                <a:lnTo>
                  <a:pt x="2161881" y="220599"/>
                </a:lnTo>
                <a:cubicBezTo>
                  <a:pt x="2167815" y="270803"/>
                  <a:pt x="2174984" y="320591"/>
                  <a:pt x="2185179" y="370335"/>
                </a:cubicBezTo>
                <a:cubicBezTo>
                  <a:pt x="2186292" y="374884"/>
                  <a:pt x="2187329" y="388615"/>
                  <a:pt x="2189005" y="401592"/>
                </a:cubicBezTo>
                <a:lnTo>
                  <a:pt x="2189292" y="403230"/>
                </a:lnTo>
                <a:lnTo>
                  <a:pt x="2198631" y="419209"/>
                </a:lnTo>
                <a:lnTo>
                  <a:pt x="2197318" y="407689"/>
                </a:lnTo>
                <a:lnTo>
                  <a:pt x="2194128" y="400149"/>
                </a:lnTo>
                <a:lnTo>
                  <a:pt x="2191557" y="387926"/>
                </a:lnTo>
                <a:lnTo>
                  <a:pt x="2193918" y="388399"/>
                </a:lnTo>
                <a:lnTo>
                  <a:pt x="2194400" y="389740"/>
                </a:lnTo>
                <a:lnTo>
                  <a:pt x="2194195" y="388581"/>
                </a:lnTo>
                <a:lnTo>
                  <a:pt x="2193918" y="388399"/>
                </a:lnTo>
                <a:cubicBezTo>
                  <a:pt x="2187852" y="370601"/>
                  <a:pt x="2181940" y="350034"/>
                  <a:pt x="2183393" y="348476"/>
                </a:cubicBezTo>
                <a:cubicBezTo>
                  <a:pt x="2182666" y="349255"/>
                  <a:pt x="2183981" y="351210"/>
                  <a:pt x="2185477" y="352968"/>
                </a:cubicBezTo>
                <a:lnTo>
                  <a:pt x="2187381" y="355027"/>
                </a:lnTo>
                <a:lnTo>
                  <a:pt x="2186139" y="345476"/>
                </a:lnTo>
                <a:cubicBezTo>
                  <a:pt x="2183262" y="329442"/>
                  <a:pt x="2178512" y="310863"/>
                  <a:pt x="2180673" y="299517"/>
                </a:cubicBezTo>
                <a:cubicBezTo>
                  <a:pt x="2181692" y="296275"/>
                  <a:pt x="2186121" y="293258"/>
                  <a:pt x="2185095" y="291408"/>
                </a:cubicBezTo>
                <a:cubicBezTo>
                  <a:pt x="2184914" y="280916"/>
                  <a:pt x="2177725" y="251842"/>
                  <a:pt x="2179586" y="239959"/>
                </a:cubicBezTo>
                <a:cubicBezTo>
                  <a:pt x="2179752" y="234326"/>
                  <a:pt x="2185883" y="230148"/>
                  <a:pt x="2185883" y="230148"/>
                </a:cubicBezTo>
                <a:cubicBezTo>
                  <a:pt x="2185883" y="230148"/>
                  <a:pt x="2185967" y="228817"/>
                  <a:pt x="2185773" y="226985"/>
                </a:cubicBezTo>
                <a:lnTo>
                  <a:pt x="2184992" y="224273"/>
                </a:lnTo>
                <a:lnTo>
                  <a:pt x="2185009" y="219934"/>
                </a:lnTo>
                <a:lnTo>
                  <a:pt x="2185658" y="219366"/>
                </a:lnTo>
                <a:cubicBezTo>
                  <a:pt x="2185787" y="218962"/>
                  <a:pt x="2185530" y="218499"/>
                  <a:pt x="2185017" y="217575"/>
                </a:cubicBezTo>
                <a:lnTo>
                  <a:pt x="2185009" y="219934"/>
                </a:lnTo>
                <a:lnTo>
                  <a:pt x="2183998" y="220816"/>
                </a:lnTo>
                <a:cubicBezTo>
                  <a:pt x="2186037" y="214331"/>
                  <a:pt x="2187051" y="205998"/>
                  <a:pt x="2187051" y="205998"/>
                </a:cubicBezTo>
                <a:cubicBezTo>
                  <a:pt x="2194549" y="203438"/>
                  <a:pt x="2186065" y="240640"/>
                  <a:pt x="2193585" y="259297"/>
                </a:cubicBezTo>
                <a:cubicBezTo>
                  <a:pt x="2194610" y="261147"/>
                  <a:pt x="2199899" y="265611"/>
                  <a:pt x="2200923" y="267461"/>
                </a:cubicBezTo>
                <a:cubicBezTo>
                  <a:pt x="2205198" y="280259"/>
                  <a:pt x="2208284" y="296842"/>
                  <a:pt x="2212564" y="314732"/>
                </a:cubicBezTo>
                <a:cubicBezTo>
                  <a:pt x="2213165" y="318357"/>
                  <a:pt x="2215314" y="335365"/>
                  <a:pt x="2217441" y="351698"/>
                </a:cubicBezTo>
                <a:lnTo>
                  <a:pt x="2217448" y="351750"/>
                </a:lnTo>
                <a:lnTo>
                  <a:pt x="2221845" y="359270"/>
                </a:lnTo>
                <a:lnTo>
                  <a:pt x="2229357" y="375580"/>
                </a:lnTo>
                <a:lnTo>
                  <a:pt x="2230155" y="373988"/>
                </a:lnTo>
                <a:cubicBezTo>
                  <a:pt x="2230833" y="372432"/>
                  <a:pt x="2231333" y="371057"/>
                  <a:pt x="2231545" y="370169"/>
                </a:cubicBezTo>
                <a:cubicBezTo>
                  <a:pt x="2231540" y="365076"/>
                  <a:pt x="2225016" y="321961"/>
                  <a:pt x="2231693" y="349260"/>
                </a:cubicBezTo>
                <a:cubicBezTo>
                  <a:pt x="2238883" y="378333"/>
                  <a:pt x="2231666" y="322951"/>
                  <a:pt x="2230464" y="315702"/>
                </a:cubicBezTo>
                <a:cubicBezTo>
                  <a:pt x="2228398" y="295878"/>
                  <a:pt x="2227186" y="278443"/>
                  <a:pt x="2226156" y="271502"/>
                </a:cubicBezTo>
                <a:cubicBezTo>
                  <a:pt x="2222960" y="231427"/>
                  <a:pt x="2219256" y="194459"/>
                  <a:pt x="2215659" y="158427"/>
                </a:cubicBezTo>
                <a:lnTo>
                  <a:pt x="2214970" y="150891"/>
                </a:lnTo>
                <a:lnTo>
                  <a:pt x="2219502" y="157665"/>
                </a:lnTo>
                <a:lnTo>
                  <a:pt x="2221285" y="159865"/>
                </a:lnTo>
                <a:lnTo>
                  <a:pt x="2224187" y="183244"/>
                </a:lnTo>
                <a:cubicBezTo>
                  <a:pt x="2226078" y="197667"/>
                  <a:pt x="2226287" y="234469"/>
                  <a:pt x="2231581" y="244026"/>
                </a:cubicBezTo>
                <a:cubicBezTo>
                  <a:pt x="2233631" y="247724"/>
                  <a:pt x="2239763" y="243547"/>
                  <a:pt x="2245394" y="247779"/>
                </a:cubicBezTo>
                <a:cubicBezTo>
                  <a:pt x="2251707" y="254094"/>
                  <a:pt x="2249327" y="260810"/>
                  <a:pt x="2251558" y="275003"/>
                </a:cubicBezTo>
                <a:cubicBezTo>
                  <a:pt x="2254809" y="285951"/>
                  <a:pt x="2259079" y="293658"/>
                  <a:pt x="2260279" y="300909"/>
                </a:cubicBezTo>
                <a:lnTo>
                  <a:pt x="2261598" y="309410"/>
                </a:lnTo>
                <a:lnTo>
                  <a:pt x="2261668" y="309026"/>
                </a:lnTo>
                <a:cubicBezTo>
                  <a:pt x="2261903" y="308374"/>
                  <a:pt x="2262206" y="308035"/>
                  <a:pt x="2262590" y="308092"/>
                </a:cubicBezTo>
                <a:cubicBezTo>
                  <a:pt x="2263484" y="308225"/>
                  <a:pt x="2264542" y="310345"/>
                  <a:pt x="2265637" y="313566"/>
                </a:cubicBezTo>
                <a:lnTo>
                  <a:pt x="2267378" y="319705"/>
                </a:lnTo>
                <a:lnTo>
                  <a:pt x="2268606" y="316362"/>
                </a:lnTo>
                <a:cubicBezTo>
                  <a:pt x="2269840" y="314566"/>
                  <a:pt x="2271202" y="313000"/>
                  <a:pt x="2271710" y="311379"/>
                </a:cubicBezTo>
                <a:cubicBezTo>
                  <a:pt x="2271535" y="305979"/>
                  <a:pt x="2268455" y="295339"/>
                  <a:pt x="2268615" y="284613"/>
                </a:cubicBezTo>
                <a:cubicBezTo>
                  <a:pt x="2267413" y="277363"/>
                  <a:pt x="2265160" y="241954"/>
                  <a:pt x="2271660" y="263854"/>
                </a:cubicBezTo>
                <a:cubicBezTo>
                  <a:pt x="2276107" y="276961"/>
                  <a:pt x="2274934" y="296020"/>
                  <a:pt x="2275964" y="302961"/>
                </a:cubicBezTo>
                <a:cubicBezTo>
                  <a:pt x="2276824" y="310444"/>
                  <a:pt x="2282454" y="314676"/>
                  <a:pt x="2283478" y="316525"/>
                </a:cubicBezTo>
                <a:cubicBezTo>
                  <a:pt x="2283145" y="321850"/>
                  <a:pt x="2282295" y="325400"/>
                  <a:pt x="2283325" y="332342"/>
                </a:cubicBezTo>
                <a:lnTo>
                  <a:pt x="2283725" y="333065"/>
                </a:lnTo>
                <a:lnTo>
                  <a:pt x="2283459" y="329720"/>
                </a:lnTo>
                <a:cubicBezTo>
                  <a:pt x="2283171" y="318984"/>
                  <a:pt x="2288009" y="327717"/>
                  <a:pt x="2288009" y="327717"/>
                </a:cubicBezTo>
                <a:cubicBezTo>
                  <a:pt x="2292279" y="335424"/>
                  <a:pt x="2293666" y="358259"/>
                  <a:pt x="2295715" y="361957"/>
                </a:cubicBezTo>
                <a:cubicBezTo>
                  <a:pt x="2295715" y="361957"/>
                  <a:pt x="2296994" y="361724"/>
                  <a:pt x="2298932" y="361412"/>
                </a:cubicBezTo>
                <a:lnTo>
                  <a:pt x="2299915" y="361272"/>
                </a:lnTo>
                <a:lnTo>
                  <a:pt x="2297055" y="345904"/>
                </a:lnTo>
                <a:cubicBezTo>
                  <a:pt x="2295786" y="338793"/>
                  <a:pt x="2294660" y="331838"/>
                  <a:pt x="2293886" y="325147"/>
                </a:cubicBezTo>
                <a:cubicBezTo>
                  <a:pt x="2291828" y="313385"/>
                  <a:pt x="2290792" y="300928"/>
                  <a:pt x="2289970" y="288324"/>
                </a:cubicBezTo>
                <a:lnTo>
                  <a:pt x="2289314" y="278968"/>
                </a:lnTo>
                <a:lnTo>
                  <a:pt x="2290060" y="280770"/>
                </a:lnTo>
                <a:lnTo>
                  <a:pt x="2296304" y="295690"/>
                </a:lnTo>
                <a:lnTo>
                  <a:pt x="2299333" y="318887"/>
                </a:lnTo>
                <a:cubicBezTo>
                  <a:pt x="2300205" y="336554"/>
                  <a:pt x="2303472" y="363627"/>
                  <a:pt x="2308562" y="341475"/>
                </a:cubicBezTo>
                <a:lnTo>
                  <a:pt x="2308466" y="325207"/>
                </a:lnTo>
                <a:lnTo>
                  <a:pt x="2313081" y="336949"/>
                </a:lnTo>
                <a:lnTo>
                  <a:pt x="2313244" y="333840"/>
                </a:lnTo>
                <a:cubicBezTo>
                  <a:pt x="2313262" y="331000"/>
                  <a:pt x="2313068" y="329329"/>
                  <a:pt x="2312557" y="329677"/>
                </a:cubicBezTo>
                <a:cubicBezTo>
                  <a:pt x="2317925" y="327929"/>
                  <a:pt x="2318222" y="337043"/>
                  <a:pt x="2318833" y="347794"/>
                </a:cubicBezTo>
                <a:lnTo>
                  <a:pt x="2319235" y="352607"/>
                </a:lnTo>
                <a:lnTo>
                  <a:pt x="2321485" y="358334"/>
                </a:lnTo>
                <a:lnTo>
                  <a:pt x="2330306" y="380728"/>
                </a:lnTo>
                <a:lnTo>
                  <a:pt x="2329261" y="367873"/>
                </a:lnTo>
                <a:lnTo>
                  <a:pt x="2328085" y="358119"/>
                </a:lnTo>
                <a:lnTo>
                  <a:pt x="2315948" y="322881"/>
                </a:lnTo>
                <a:cubicBezTo>
                  <a:pt x="2309520" y="303411"/>
                  <a:pt x="2315966" y="312609"/>
                  <a:pt x="2321733" y="323087"/>
                </a:cubicBezTo>
                <a:lnTo>
                  <a:pt x="2325121" y="329736"/>
                </a:lnTo>
                <a:lnTo>
                  <a:pt x="2324487" y="322504"/>
                </a:lnTo>
                <a:lnTo>
                  <a:pt x="2323218" y="304290"/>
                </a:lnTo>
                <a:lnTo>
                  <a:pt x="2325169" y="309295"/>
                </a:lnTo>
                <a:lnTo>
                  <a:pt x="2340780" y="344837"/>
                </a:lnTo>
                <a:lnTo>
                  <a:pt x="2346345" y="364407"/>
                </a:lnTo>
                <a:cubicBezTo>
                  <a:pt x="2348916" y="377094"/>
                  <a:pt x="2348655" y="371327"/>
                  <a:pt x="2348389" y="362272"/>
                </a:cubicBezTo>
                <a:lnTo>
                  <a:pt x="2348388" y="362155"/>
                </a:lnTo>
                <a:lnTo>
                  <a:pt x="2349062" y="363690"/>
                </a:lnTo>
                <a:cubicBezTo>
                  <a:pt x="2356854" y="382187"/>
                  <a:pt x="2364551" y="401382"/>
                  <a:pt x="2372381" y="422281"/>
                </a:cubicBezTo>
                <a:cubicBezTo>
                  <a:pt x="2373138" y="422988"/>
                  <a:pt x="2375320" y="428785"/>
                  <a:pt x="2377675" y="434017"/>
                </a:cubicBezTo>
                <a:lnTo>
                  <a:pt x="2379628" y="437756"/>
                </a:lnTo>
                <a:lnTo>
                  <a:pt x="2376872" y="429064"/>
                </a:lnTo>
                <a:cubicBezTo>
                  <a:pt x="2365112" y="398568"/>
                  <a:pt x="2350109" y="372830"/>
                  <a:pt x="2340680" y="336722"/>
                </a:cubicBezTo>
                <a:lnTo>
                  <a:pt x="2349984" y="356630"/>
                </a:lnTo>
                <a:lnTo>
                  <a:pt x="2348356" y="352542"/>
                </a:lnTo>
                <a:lnTo>
                  <a:pt x="2348342" y="348119"/>
                </a:lnTo>
                <a:lnTo>
                  <a:pt x="2348787" y="346456"/>
                </a:lnTo>
                <a:lnTo>
                  <a:pt x="2341942" y="330844"/>
                </a:lnTo>
                <a:lnTo>
                  <a:pt x="2335585" y="316198"/>
                </a:lnTo>
                <a:lnTo>
                  <a:pt x="2337866" y="304235"/>
                </a:lnTo>
                <a:lnTo>
                  <a:pt x="2340189" y="304298"/>
                </a:lnTo>
                <a:lnTo>
                  <a:pt x="2353585" y="331249"/>
                </a:lnTo>
                <a:lnTo>
                  <a:pt x="2353692" y="327977"/>
                </a:lnTo>
                <a:cubicBezTo>
                  <a:pt x="2355099" y="329290"/>
                  <a:pt x="2356089" y="330941"/>
                  <a:pt x="2356707" y="332611"/>
                </a:cubicBezTo>
                <a:cubicBezTo>
                  <a:pt x="2357327" y="334281"/>
                  <a:pt x="2357573" y="335968"/>
                  <a:pt x="2357496" y="337353"/>
                </a:cubicBezTo>
                <a:lnTo>
                  <a:pt x="2355497" y="335121"/>
                </a:lnTo>
                <a:lnTo>
                  <a:pt x="2358827" y="341870"/>
                </a:lnTo>
                <a:lnTo>
                  <a:pt x="2357496" y="337353"/>
                </a:lnTo>
                <a:cubicBezTo>
                  <a:pt x="2359415" y="340720"/>
                  <a:pt x="2361010" y="343756"/>
                  <a:pt x="2362424" y="346601"/>
                </a:cubicBezTo>
                <a:lnTo>
                  <a:pt x="2364964" y="351955"/>
                </a:lnTo>
                <a:lnTo>
                  <a:pt x="2364800" y="349430"/>
                </a:lnTo>
                <a:lnTo>
                  <a:pt x="2364615" y="341849"/>
                </a:lnTo>
                <a:lnTo>
                  <a:pt x="2357174" y="324367"/>
                </a:lnTo>
                <a:cubicBezTo>
                  <a:pt x="2345036" y="295109"/>
                  <a:pt x="2335765" y="270713"/>
                  <a:pt x="2320892" y="234260"/>
                </a:cubicBezTo>
                <a:cubicBezTo>
                  <a:pt x="2320892" y="234260"/>
                  <a:pt x="2320669" y="233909"/>
                  <a:pt x="2320294" y="233289"/>
                </a:cubicBezTo>
                <a:lnTo>
                  <a:pt x="2320141" y="233029"/>
                </a:lnTo>
                <a:lnTo>
                  <a:pt x="2321119" y="237846"/>
                </a:lnTo>
                <a:cubicBezTo>
                  <a:pt x="2323076" y="252577"/>
                  <a:pt x="2323577" y="272062"/>
                  <a:pt x="2325117" y="278654"/>
                </a:cubicBezTo>
                <a:lnTo>
                  <a:pt x="2332396" y="312504"/>
                </a:lnTo>
                <a:lnTo>
                  <a:pt x="2321844" y="286096"/>
                </a:lnTo>
                <a:lnTo>
                  <a:pt x="2321557" y="282354"/>
                </a:lnTo>
                <a:cubicBezTo>
                  <a:pt x="2320895" y="275214"/>
                  <a:pt x="2319991" y="267073"/>
                  <a:pt x="2318616" y="256756"/>
                </a:cubicBezTo>
                <a:cubicBezTo>
                  <a:pt x="2318614" y="253892"/>
                  <a:pt x="2316548" y="238997"/>
                  <a:pt x="2315897" y="229504"/>
                </a:cubicBezTo>
                <a:lnTo>
                  <a:pt x="2315865" y="225019"/>
                </a:lnTo>
                <a:lnTo>
                  <a:pt x="2314676" y="222697"/>
                </a:lnTo>
                <a:cubicBezTo>
                  <a:pt x="2312018" y="216758"/>
                  <a:pt x="2310260" y="210506"/>
                  <a:pt x="2313860" y="209251"/>
                </a:cubicBezTo>
                <a:cubicBezTo>
                  <a:pt x="2318126" y="210317"/>
                  <a:pt x="2330106" y="248682"/>
                  <a:pt x="2331405" y="249893"/>
                </a:cubicBezTo>
                <a:cubicBezTo>
                  <a:pt x="2339497" y="268122"/>
                  <a:pt x="2346946" y="285632"/>
                  <a:pt x="2354587" y="303259"/>
                </a:cubicBezTo>
                <a:lnTo>
                  <a:pt x="2367752" y="332512"/>
                </a:lnTo>
                <a:lnTo>
                  <a:pt x="2369579" y="332773"/>
                </a:lnTo>
                <a:cubicBezTo>
                  <a:pt x="2371178" y="333395"/>
                  <a:pt x="2373076" y="334359"/>
                  <a:pt x="2374867" y="335315"/>
                </a:cubicBezTo>
                <a:lnTo>
                  <a:pt x="2375391" y="335596"/>
                </a:lnTo>
                <a:lnTo>
                  <a:pt x="2372407" y="328611"/>
                </a:lnTo>
                <a:cubicBezTo>
                  <a:pt x="2368554" y="319835"/>
                  <a:pt x="2365087" y="312506"/>
                  <a:pt x="2364659" y="311013"/>
                </a:cubicBezTo>
                <a:cubicBezTo>
                  <a:pt x="2347087" y="270833"/>
                  <a:pt x="2329698" y="227421"/>
                  <a:pt x="2307329" y="179366"/>
                </a:cubicBezTo>
                <a:cubicBezTo>
                  <a:pt x="2307329" y="179366"/>
                  <a:pt x="2296006" y="153752"/>
                  <a:pt x="2301355" y="155828"/>
                </a:cubicBezTo>
                <a:lnTo>
                  <a:pt x="2304664" y="162636"/>
                </a:lnTo>
                <a:lnTo>
                  <a:pt x="2306552" y="173413"/>
                </a:lnTo>
                <a:cubicBezTo>
                  <a:pt x="2307430" y="177592"/>
                  <a:pt x="2308339" y="180847"/>
                  <a:pt x="2309230" y="182098"/>
                </a:cubicBezTo>
                <a:lnTo>
                  <a:pt x="2311663" y="178933"/>
                </a:lnTo>
                <a:lnTo>
                  <a:pt x="2312678" y="181442"/>
                </a:lnTo>
                <a:cubicBezTo>
                  <a:pt x="2310082" y="179019"/>
                  <a:pt x="2322332" y="208413"/>
                  <a:pt x="2326934" y="203477"/>
                </a:cubicBezTo>
                <a:cubicBezTo>
                  <a:pt x="2328387" y="201920"/>
                  <a:pt x="2314684" y="174085"/>
                  <a:pt x="2312024" y="168691"/>
                </a:cubicBezTo>
                <a:lnTo>
                  <a:pt x="2311151" y="166485"/>
                </a:lnTo>
                <a:lnTo>
                  <a:pt x="2311134" y="166145"/>
                </a:lnTo>
                <a:lnTo>
                  <a:pt x="2309953" y="158520"/>
                </a:lnTo>
                <a:lnTo>
                  <a:pt x="2333138" y="207080"/>
                </a:lnTo>
                <a:cubicBezTo>
                  <a:pt x="2344365" y="231874"/>
                  <a:pt x="2355580" y="257387"/>
                  <a:pt x="2367553" y="283607"/>
                </a:cubicBezTo>
                <a:cubicBezTo>
                  <a:pt x="2367553" y="283607"/>
                  <a:pt x="2365610" y="293936"/>
                  <a:pt x="2371114" y="293242"/>
                </a:cubicBezTo>
                <a:cubicBezTo>
                  <a:pt x="2374109" y="292635"/>
                  <a:pt x="2364301" y="268435"/>
                  <a:pt x="2369006" y="282049"/>
                </a:cubicBezTo>
                <a:cubicBezTo>
                  <a:pt x="2353070" y="237079"/>
                  <a:pt x="2325135" y="186747"/>
                  <a:pt x="2312166" y="141632"/>
                </a:cubicBezTo>
                <a:cubicBezTo>
                  <a:pt x="2336539" y="182331"/>
                  <a:pt x="2355729" y="242473"/>
                  <a:pt x="2378530" y="290932"/>
                </a:cubicBezTo>
                <a:cubicBezTo>
                  <a:pt x="2379103" y="292922"/>
                  <a:pt x="2381594" y="298279"/>
                  <a:pt x="2384334" y="302718"/>
                </a:cubicBezTo>
                <a:lnTo>
                  <a:pt x="2385429" y="304170"/>
                </a:lnTo>
                <a:lnTo>
                  <a:pt x="2385316" y="303460"/>
                </a:lnTo>
                <a:lnTo>
                  <a:pt x="2384857" y="300203"/>
                </a:lnTo>
                <a:lnTo>
                  <a:pt x="2387807" y="307330"/>
                </a:lnTo>
                <a:lnTo>
                  <a:pt x="2388426" y="308150"/>
                </a:lnTo>
                <a:cubicBezTo>
                  <a:pt x="2389713" y="309374"/>
                  <a:pt x="2390854" y="309832"/>
                  <a:pt x="2391642" y="308987"/>
                </a:cubicBezTo>
                <a:lnTo>
                  <a:pt x="2383132" y="285998"/>
                </a:lnTo>
                <a:cubicBezTo>
                  <a:pt x="2372953" y="264364"/>
                  <a:pt x="2362903" y="240423"/>
                  <a:pt x="2355475" y="218444"/>
                </a:cubicBezTo>
                <a:cubicBezTo>
                  <a:pt x="2364415" y="235763"/>
                  <a:pt x="2372907" y="254974"/>
                  <a:pt x="2381524" y="275029"/>
                </a:cubicBezTo>
                <a:lnTo>
                  <a:pt x="2400837" y="319471"/>
                </a:lnTo>
                <a:lnTo>
                  <a:pt x="2399730" y="315710"/>
                </a:lnTo>
                <a:lnTo>
                  <a:pt x="2409213" y="333899"/>
                </a:lnTo>
                <a:lnTo>
                  <a:pt x="2407860" y="318661"/>
                </a:lnTo>
                <a:lnTo>
                  <a:pt x="2404527" y="300190"/>
                </a:lnTo>
                <a:lnTo>
                  <a:pt x="2402723" y="295253"/>
                </a:lnTo>
                <a:lnTo>
                  <a:pt x="2402898" y="293491"/>
                </a:lnTo>
                <a:cubicBezTo>
                  <a:pt x="2403351" y="290908"/>
                  <a:pt x="2403881" y="289537"/>
                  <a:pt x="2404394" y="290462"/>
                </a:cubicBezTo>
                <a:lnTo>
                  <a:pt x="2408460" y="300843"/>
                </a:lnTo>
                <a:lnTo>
                  <a:pt x="2411265" y="306259"/>
                </a:lnTo>
                <a:cubicBezTo>
                  <a:pt x="2413599" y="311124"/>
                  <a:pt x="2416599" y="317640"/>
                  <a:pt x="2420410" y="326118"/>
                </a:cubicBezTo>
                <a:cubicBezTo>
                  <a:pt x="2426667" y="338294"/>
                  <a:pt x="2431643" y="349029"/>
                  <a:pt x="2436138" y="359102"/>
                </a:cubicBezTo>
                <a:lnTo>
                  <a:pt x="2436795" y="360589"/>
                </a:lnTo>
                <a:lnTo>
                  <a:pt x="2434800" y="350216"/>
                </a:lnTo>
                <a:cubicBezTo>
                  <a:pt x="2433214" y="341423"/>
                  <a:pt x="2431883" y="332457"/>
                  <a:pt x="2432904" y="331761"/>
                </a:cubicBezTo>
                <a:lnTo>
                  <a:pt x="2447587" y="353181"/>
                </a:lnTo>
                <a:cubicBezTo>
                  <a:pt x="2449631" y="351788"/>
                  <a:pt x="2438110" y="257299"/>
                  <a:pt x="2447531" y="300564"/>
                </a:cubicBezTo>
                <a:lnTo>
                  <a:pt x="2451902" y="324196"/>
                </a:lnTo>
                <a:lnTo>
                  <a:pt x="2457642" y="335266"/>
                </a:lnTo>
                <a:cubicBezTo>
                  <a:pt x="2460142" y="340445"/>
                  <a:pt x="2462879" y="346160"/>
                  <a:pt x="2465629" y="351146"/>
                </a:cubicBezTo>
                <a:lnTo>
                  <a:pt x="2457402" y="325655"/>
                </a:lnTo>
                <a:lnTo>
                  <a:pt x="2458525" y="326660"/>
                </a:lnTo>
                <a:cubicBezTo>
                  <a:pt x="2464454" y="332696"/>
                  <a:pt x="2468020" y="337914"/>
                  <a:pt x="2471092" y="344837"/>
                </a:cubicBezTo>
                <a:lnTo>
                  <a:pt x="2473993" y="353418"/>
                </a:lnTo>
                <a:lnTo>
                  <a:pt x="2477223" y="352331"/>
                </a:lnTo>
                <a:cubicBezTo>
                  <a:pt x="2478450" y="352086"/>
                  <a:pt x="2479377" y="352118"/>
                  <a:pt x="2479633" y="352580"/>
                </a:cubicBezTo>
                <a:cubicBezTo>
                  <a:pt x="2479446" y="336996"/>
                  <a:pt x="2469887" y="324824"/>
                  <a:pt x="2470724" y="311089"/>
                </a:cubicBezTo>
                <a:cubicBezTo>
                  <a:pt x="2471060" y="305765"/>
                  <a:pt x="2473105" y="304372"/>
                  <a:pt x="2476168" y="299737"/>
                </a:cubicBezTo>
                <a:cubicBezTo>
                  <a:pt x="2480415" y="286228"/>
                  <a:pt x="2475115" y="271578"/>
                  <a:pt x="2473054" y="256847"/>
                </a:cubicBezTo>
                <a:cubicBezTo>
                  <a:pt x="2469952" y="224989"/>
                  <a:pt x="2461231" y="199083"/>
                  <a:pt x="2461198" y="167682"/>
                </a:cubicBezTo>
                <a:cubicBezTo>
                  <a:pt x="2470948" y="200530"/>
                  <a:pt x="2473021" y="225447"/>
                  <a:pt x="2482431" y="258526"/>
                </a:cubicBezTo>
                <a:cubicBezTo>
                  <a:pt x="2486702" y="266233"/>
                  <a:pt x="2487913" y="283668"/>
                  <a:pt x="2491003" y="305341"/>
                </a:cubicBezTo>
                <a:cubicBezTo>
                  <a:pt x="2491817" y="308079"/>
                  <a:pt x="2492888" y="313930"/>
                  <a:pt x="2494072" y="320568"/>
                </a:cubicBezTo>
                <a:lnTo>
                  <a:pt x="2495069" y="325877"/>
                </a:lnTo>
                <a:lnTo>
                  <a:pt x="2501865" y="321516"/>
                </a:lnTo>
                <a:lnTo>
                  <a:pt x="2501201" y="315699"/>
                </a:lnTo>
                <a:cubicBezTo>
                  <a:pt x="2500252" y="306153"/>
                  <a:pt x="2499433" y="296838"/>
                  <a:pt x="2499344" y="294138"/>
                </a:cubicBezTo>
                <a:cubicBezTo>
                  <a:pt x="2499854" y="292517"/>
                  <a:pt x="2501216" y="290952"/>
                  <a:pt x="2502451" y="289792"/>
                </a:cubicBezTo>
                <a:lnTo>
                  <a:pt x="2502632" y="289644"/>
                </a:lnTo>
                <a:lnTo>
                  <a:pt x="2496523" y="276044"/>
                </a:lnTo>
                <a:lnTo>
                  <a:pt x="2494084" y="266396"/>
                </a:lnTo>
                <a:lnTo>
                  <a:pt x="2500015" y="261366"/>
                </a:lnTo>
                <a:lnTo>
                  <a:pt x="2501076" y="260449"/>
                </a:lnTo>
                <a:lnTo>
                  <a:pt x="2498446" y="250163"/>
                </a:lnTo>
                <a:cubicBezTo>
                  <a:pt x="2498264" y="239671"/>
                  <a:pt x="2489720" y="219165"/>
                  <a:pt x="2495167" y="212905"/>
                </a:cubicBezTo>
                <a:cubicBezTo>
                  <a:pt x="2500616" y="206646"/>
                  <a:pt x="2496209" y="230880"/>
                  <a:pt x="2499437" y="220612"/>
                </a:cubicBezTo>
                <a:cubicBezTo>
                  <a:pt x="2503685" y="207103"/>
                  <a:pt x="2500583" y="175245"/>
                  <a:pt x="2506929" y="212961"/>
                </a:cubicBezTo>
                <a:cubicBezTo>
                  <a:pt x="2510012" y="226571"/>
                  <a:pt x="2511259" y="236869"/>
                  <a:pt x="2513081" y="247464"/>
                </a:cubicBezTo>
                <a:lnTo>
                  <a:pt x="2513645" y="249593"/>
                </a:lnTo>
                <a:lnTo>
                  <a:pt x="2515683" y="247833"/>
                </a:lnTo>
                <a:lnTo>
                  <a:pt x="2521323" y="242722"/>
                </a:lnTo>
                <a:lnTo>
                  <a:pt x="2520428" y="233104"/>
                </a:lnTo>
                <a:lnTo>
                  <a:pt x="2520253" y="230942"/>
                </a:lnTo>
                <a:lnTo>
                  <a:pt x="2524566" y="239782"/>
                </a:lnTo>
                <a:lnTo>
                  <a:pt x="2526495" y="238033"/>
                </a:lnTo>
                <a:lnTo>
                  <a:pt x="2519591" y="219291"/>
                </a:lnTo>
                <a:lnTo>
                  <a:pt x="2521476" y="211264"/>
                </a:lnTo>
                <a:cubicBezTo>
                  <a:pt x="2523310" y="208063"/>
                  <a:pt x="2524537" y="219967"/>
                  <a:pt x="2526719" y="228352"/>
                </a:cubicBezTo>
                <a:cubicBezTo>
                  <a:pt x="2527688" y="177585"/>
                  <a:pt x="2511959" y="133099"/>
                  <a:pt x="2510884" y="83723"/>
                </a:cubicBezTo>
                <a:lnTo>
                  <a:pt x="2510336" y="75361"/>
                </a:lnTo>
                <a:lnTo>
                  <a:pt x="2510575" y="75788"/>
                </a:lnTo>
                <a:cubicBezTo>
                  <a:pt x="2514316" y="82191"/>
                  <a:pt x="2521588" y="106940"/>
                  <a:pt x="2528145" y="115969"/>
                </a:cubicBezTo>
                <a:cubicBezTo>
                  <a:pt x="2537514" y="127621"/>
                  <a:pt x="2522232" y="95401"/>
                  <a:pt x="2521088" y="91421"/>
                </a:cubicBezTo>
                <a:cubicBezTo>
                  <a:pt x="2517593" y="83668"/>
                  <a:pt x="2514990" y="77508"/>
                  <a:pt x="2512820" y="72078"/>
                </a:cubicBezTo>
                <a:lnTo>
                  <a:pt x="2509558" y="63475"/>
                </a:lnTo>
                <a:lnTo>
                  <a:pt x="2507551" y="32802"/>
                </a:lnTo>
                <a:lnTo>
                  <a:pt x="2509999" y="33006"/>
                </a:lnTo>
                <a:cubicBezTo>
                  <a:pt x="2509637" y="33396"/>
                  <a:pt x="2509095" y="32133"/>
                  <a:pt x="2508476" y="29908"/>
                </a:cubicBezTo>
                <a:lnTo>
                  <a:pt x="2506904" y="22924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43197654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000652" y="1391364"/>
            <a:ext cx="5234091" cy="4233247"/>
          </a:xfrm>
          <a:custGeom>
            <a:avLst/>
            <a:gdLst>
              <a:gd name="connsiteX0" fmla="*/ 4224801 w 5234091"/>
              <a:gd name="connsiteY0" fmla="*/ 4133528 h 4233247"/>
              <a:gd name="connsiteX1" fmla="*/ 4217809 w 5234091"/>
              <a:gd name="connsiteY1" fmla="*/ 4134702 h 4233247"/>
              <a:gd name="connsiteX2" fmla="*/ 4224801 w 5234091"/>
              <a:gd name="connsiteY2" fmla="*/ 4133528 h 4233247"/>
              <a:gd name="connsiteX3" fmla="*/ 4248617 w 5234091"/>
              <a:gd name="connsiteY3" fmla="*/ 4120294 h 4233247"/>
              <a:gd name="connsiteX4" fmla="*/ 4252123 w 5234091"/>
              <a:gd name="connsiteY4" fmla="*/ 4122413 h 4233247"/>
              <a:gd name="connsiteX5" fmla="*/ 4251634 w 5234091"/>
              <a:gd name="connsiteY5" fmla="*/ 4122620 h 4233247"/>
              <a:gd name="connsiteX6" fmla="*/ 4247293 w 5234091"/>
              <a:gd name="connsiteY6" fmla="*/ 4120666 h 4233247"/>
              <a:gd name="connsiteX7" fmla="*/ 4237997 w 5234091"/>
              <a:gd name="connsiteY7" fmla="*/ 4113876 h 4233247"/>
              <a:gd name="connsiteX8" fmla="*/ 4241455 w 5234091"/>
              <a:gd name="connsiteY8" fmla="*/ 4115966 h 4233247"/>
              <a:gd name="connsiteX9" fmla="*/ 4240492 w 5234091"/>
              <a:gd name="connsiteY9" fmla="*/ 4116439 h 4233247"/>
              <a:gd name="connsiteX10" fmla="*/ 4236133 w 5234091"/>
              <a:gd name="connsiteY10" fmla="*/ 4114545 h 4233247"/>
              <a:gd name="connsiteX11" fmla="*/ 4227274 w 5234091"/>
              <a:gd name="connsiteY11" fmla="*/ 4107335 h 4233247"/>
              <a:gd name="connsiteX12" fmla="*/ 4230748 w 5234091"/>
              <a:gd name="connsiteY12" fmla="*/ 4109465 h 4233247"/>
              <a:gd name="connsiteX13" fmla="*/ 4229397 w 5234091"/>
              <a:gd name="connsiteY13" fmla="*/ 4110078 h 4233247"/>
              <a:gd name="connsiteX14" fmla="*/ 4225103 w 5234091"/>
              <a:gd name="connsiteY14" fmla="*/ 4107946 h 4233247"/>
              <a:gd name="connsiteX15" fmla="*/ 4290854 w 5234091"/>
              <a:gd name="connsiteY15" fmla="*/ 4101101 h 4233247"/>
              <a:gd name="connsiteX16" fmla="*/ 4294057 w 5234091"/>
              <a:gd name="connsiteY16" fmla="*/ 4101589 h 4233247"/>
              <a:gd name="connsiteX17" fmla="*/ 4287067 w 5234091"/>
              <a:gd name="connsiteY17" fmla="*/ 4102764 h 4233247"/>
              <a:gd name="connsiteX18" fmla="*/ 4290854 w 5234091"/>
              <a:gd name="connsiteY18" fmla="*/ 4101101 h 4233247"/>
              <a:gd name="connsiteX19" fmla="*/ 4184639 w 5234091"/>
              <a:gd name="connsiteY19" fmla="*/ 4070080 h 4233247"/>
              <a:gd name="connsiteX20" fmla="*/ 4190407 w 5234091"/>
              <a:gd name="connsiteY20" fmla="*/ 4073336 h 4233247"/>
              <a:gd name="connsiteX21" fmla="*/ 4188015 w 5234091"/>
              <a:gd name="connsiteY21" fmla="*/ 4073286 h 4233247"/>
              <a:gd name="connsiteX22" fmla="*/ 4187565 w 5234091"/>
              <a:gd name="connsiteY22" fmla="*/ 4074044 h 4233247"/>
              <a:gd name="connsiteX23" fmla="*/ 4182338 w 5234091"/>
              <a:gd name="connsiteY23" fmla="*/ 4070851 h 4233247"/>
              <a:gd name="connsiteX24" fmla="*/ 4313204 w 5234091"/>
              <a:gd name="connsiteY24" fmla="*/ 4065231 h 4233247"/>
              <a:gd name="connsiteX25" fmla="*/ 4303824 w 5234091"/>
              <a:gd name="connsiteY25" fmla="*/ 4065754 h 4233247"/>
              <a:gd name="connsiteX26" fmla="*/ 4292481 w 5234091"/>
              <a:gd name="connsiteY26" fmla="*/ 4056227 h 4233247"/>
              <a:gd name="connsiteX27" fmla="*/ 4299576 w 5234091"/>
              <a:gd name="connsiteY27" fmla="*/ 4057136 h 4233247"/>
              <a:gd name="connsiteX28" fmla="*/ 4296203 w 5234091"/>
              <a:gd name="connsiteY28" fmla="*/ 4056704 h 4233247"/>
              <a:gd name="connsiteX29" fmla="*/ 4290581 w 5234091"/>
              <a:gd name="connsiteY29" fmla="*/ 4055983 h 4233247"/>
              <a:gd name="connsiteX30" fmla="*/ 4292481 w 5234091"/>
              <a:gd name="connsiteY30" fmla="*/ 4056227 h 4233247"/>
              <a:gd name="connsiteX31" fmla="*/ 4292408 w 5234091"/>
              <a:gd name="connsiteY31" fmla="*/ 4056218 h 4233247"/>
              <a:gd name="connsiteX32" fmla="*/ 4290581 w 5234091"/>
              <a:gd name="connsiteY32" fmla="*/ 4055983 h 4233247"/>
              <a:gd name="connsiteX33" fmla="*/ 4094743 w 5234091"/>
              <a:gd name="connsiteY33" fmla="*/ 4033610 h 4233247"/>
              <a:gd name="connsiteX34" fmla="*/ 4094963 w 5234091"/>
              <a:gd name="connsiteY34" fmla="*/ 4037567 h 4233247"/>
              <a:gd name="connsiteX35" fmla="*/ 4094743 w 5234091"/>
              <a:gd name="connsiteY35" fmla="*/ 4033610 h 4233247"/>
              <a:gd name="connsiteX36" fmla="*/ 4227354 w 5234091"/>
              <a:gd name="connsiteY36" fmla="*/ 3984853 h 4233247"/>
              <a:gd name="connsiteX37" fmla="*/ 4235194 w 5234091"/>
              <a:gd name="connsiteY37" fmla="*/ 3985474 h 4233247"/>
              <a:gd name="connsiteX38" fmla="*/ 4227354 w 5234091"/>
              <a:gd name="connsiteY38" fmla="*/ 3984853 h 4233247"/>
              <a:gd name="connsiteX39" fmla="*/ 3859311 w 5234091"/>
              <a:gd name="connsiteY39" fmla="*/ 3983026 h 4233247"/>
              <a:gd name="connsiteX40" fmla="*/ 3857658 w 5234091"/>
              <a:gd name="connsiteY40" fmla="*/ 3985715 h 4233247"/>
              <a:gd name="connsiteX41" fmla="*/ 3867515 w 5234091"/>
              <a:gd name="connsiteY41" fmla="*/ 3985323 h 4233247"/>
              <a:gd name="connsiteX42" fmla="*/ 3864802 w 5234091"/>
              <a:gd name="connsiteY42" fmla="*/ 3983331 h 4233247"/>
              <a:gd name="connsiteX43" fmla="*/ 3859311 w 5234091"/>
              <a:gd name="connsiteY43" fmla="*/ 3983026 h 4233247"/>
              <a:gd name="connsiteX44" fmla="*/ 3844249 w 5234091"/>
              <a:gd name="connsiteY44" fmla="*/ 3971787 h 4233247"/>
              <a:gd name="connsiteX45" fmla="*/ 3844414 w 5234091"/>
              <a:gd name="connsiteY45" fmla="*/ 3975946 h 4233247"/>
              <a:gd name="connsiteX46" fmla="*/ 3844249 w 5234091"/>
              <a:gd name="connsiteY46" fmla="*/ 3971787 h 4233247"/>
              <a:gd name="connsiteX47" fmla="*/ 3817477 w 5234091"/>
              <a:gd name="connsiteY47" fmla="*/ 3954519 h 4233247"/>
              <a:gd name="connsiteX48" fmla="*/ 3811542 w 5234091"/>
              <a:gd name="connsiteY48" fmla="*/ 3957232 h 4233247"/>
              <a:gd name="connsiteX49" fmla="*/ 3818056 w 5234091"/>
              <a:gd name="connsiteY49" fmla="*/ 3955928 h 4233247"/>
              <a:gd name="connsiteX50" fmla="*/ 3817477 w 5234091"/>
              <a:gd name="connsiteY50" fmla="*/ 3954519 h 4233247"/>
              <a:gd name="connsiteX51" fmla="*/ 3785860 w 5234091"/>
              <a:gd name="connsiteY51" fmla="*/ 3936147 h 4233247"/>
              <a:gd name="connsiteX52" fmla="*/ 3781536 w 5234091"/>
              <a:gd name="connsiteY52" fmla="*/ 3939300 h 4233247"/>
              <a:gd name="connsiteX53" fmla="*/ 3788051 w 5234091"/>
              <a:gd name="connsiteY53" fmla="*/ 3937996 h 4233247"/>
              <a:gd name="connsiteX54" fmla="*/ 3785860 w 5234091"/>
              <a:gd name="connsiteY54" fmla="*/ 3936147 h 4233247"/>
              <a:gd name="connsiteX55" fmla="*/ 4157878 w 5234091"/>
              <a:gd name="connsiteY55" fmla="*/ 3880722 h 4233247"/>
              <a:gd name="connsiteX56" fmla="*/ 4179238 w 5234091"/>
              <a:gd name="connsiteY56" fmla="*/ 3892175 h 4233247"/>
              <a:gd name="connsiteX57" fmla="*/ 4191335 w 5234091"/>
              <a:gd name="connsiteY57" fmla="*/ 3901786 h 4233247"/>
              <a:gd name="connsiteX58" fmla="*/ 4181411 w 5234091"/>
              <a:gd name="connsiteY58" fmla="*/ 3896899 h 4233247"/>
              <a:gd name="connsiteX59" fmla="*/ 4117319 w 5234091"/>
              <a:gd name="connsiteY59" fmla="*/ 3854347 h 4233247"/>
              <a:gd name="connsiteX60" fmla="*/ 4124827 w 5234091"/>
              <a:gd name="connsiteY60" fmla="*/ 3858351 h 4233247"/>
              <a:gd name="connsiteX61" fmla="*/ 4126333 w 5234091"/>
              <a:gd name="connsiteY61" fmla="*/ 3859981 h 4233247"/>
              <a:gd name="connsiteX62" fmla="*/ 4096817 w 5234091"/>
              <a:gd name="connsiteY62" fmla="*/ 3841367 h 4233247"/>
              <a:gd name="connsiteX63" fmla="*/ 4104300 w 5234091"/>
              <a:gd name="connsiteY63" fmla="*/ 3845890 h 4233247"/>
              <a:gd name="connsiteX64" fmla="*/ 4115630 w 5234091"/>
              <a:gd name="connsiteY64" fmla="*/ 3853290 h 4233247"/>
              <a:gd name="connsiteX65" fmla="*/ 4099741 w 5234091"/>
              <a:gd name="connsiteY65" fmla="*/ 3843358 h 4233247"/>
              <a:gd name="connsiteX66" fmla="*/ 4059592 w 5234091"/>
              <a:gd name="connsiteY66" fmla="*/ 3813653 h 4233247"/>
              <a:gd name="connsiteX67" fmla="*/ 4053656 w 5234091"/>
              <a:gd name="connsiteY67" fmla="*/ 3816366 h 4233247"/>
              <a:gd name="connsiteX68" fmla="*/ 4060170 w 5234091"/>
              <a:gd name="connsiteY68" fmla="*/ 3815062 h 4233247"/>
              <a:gd name="connsiteX69" fmla="*/ 4059592 w 5234091"/>
              <a:gd name="connsiteY69" fmla="*/ 3813653 h 4233247"/>
              <a:gd name="connsiteX70" fmla="*/ 4105523 w 5234091"/>
              <a:gd name="connsiteY70" fmla="*/ 3807754 h 4233247"/>
              <a:gd name="connsiteX71" fmla="*/ 4131086 w 5234091"/>
              <a:gd name="connsiteY71" fmla="*/ 3819979 h 4233247"/>
              <a:gd name="connsiteX72" fmla="*/ 4133562 w 5234091"/>
              <a:gd name="connsiteY72" fmla="*/ 3822238 h 4233247"/>
              <a:gd name="connsiteX73" fmla="*/ 4136298 w 5234091"/>
              <a:gd name="connsiteY73" fmla="*/ 3825114 h 4233247"/>
              <a:gd name="connsiteX74" fmla="*/ 4123556 w 5234091"/>
              <a:gd name="connsiteY74" fmla="*/ 3819987 h 4233247"/>
              <a:gd name="connsiteX75" fmla="*/ 4111604 w 5234091"/>
              <a:gd name="connsiteY75" fmla="*/ 3814589 h 4233247"/>
              <a:gd name="connsiteX76" fmla="*/ 4107515 w 5234091"/>
              <a:gd name="connsiteY76" fmla="*/ 3809779 h 4233247"/>
              <a:gd name="connsiteX77" fmla="*/ 4030945 w 5234091"/>
              <a:gd name="connsiteY77" fmla="*/ 3794263 h 4233247"/>
              <a:gd name="connsiteX78" fmla="*/ 4024432 w 5234091"/>
              <a:gd name="connsiteY78" fmla="*/ 3795567 h 4233247"/>
              <a:gd name="connsiteX79" fmla="*/ 4030945 w 5234091"/>
              <a:gd name="connsiteY79" fmla="*/ 3794263 h 4233247"/>
              <a:gd name="connsiteX80" fmla="*/ 4022652 w 5234091"/>
              <a:gd name="connsiteY80" fmla="*/ 3788922 h 4233247"/>
              <a:gd name="connsiteX81" fmla="*/ 4016138 w 5234091"/>
              <a:gd name="connsiteY81" fmla="*/ 3790226 h 4233247"/>
              <a:gd name="connsiteX82" fmla="*/ 4022652 w 5234091"/>
              <a:gd name="connsiteY82" fmla="*/ 3788922 h 4233247"/>
              <a:gd name="connsiteX83" fmla="*/ 3959814 w 5234091"/>
              <a:gd name="connsiteY83" fmla="*/ 3719083 h 4233247"/>
              <a:gd name="connsiteX84" fmla="*/ 3959124 w 5234091"/>
              <a:gd name="connsiteY84" fmla="*/ 3720306 h 4233247"/>
              <a:gd name="connsiteX85" fmla="*/ 3961314 w 5234091"/>
              <a:gd name="connsiteY85" fmla="*/ 3721786 h 4233247"/>
              <a:gd name="connsiteX86" fmla="*/ 3962922 w 5234091"/>
              <a:gd name="connsiteY86" fmla="*/ 3721163 h 4233247"/>
              <a:gd name="connsiteX87" fmla="*/ 3962297 w 5234091"/>
              <a:gd name="connsiteY87" fmla="*/ 3720511 h 4233247"/>
              <a:gd name="connsiteX88" fmla="*/ 4165272 w 5234091"/>
              <a:gd name="connsiteY88" fmla="*/ 3701103 h 4233247"/>
              <a:gd name="connsiteX89" fmla="*/ 4166584 w 5234091"/>
              <a:gd name="connsiteY89" fmla="*/ 3701430 h 4233247"/>
              <a:gd name="connsiteX90" fmla="*/ 4167594 w 5234091"/>
              <a:gd name="connsiteY90" fmla="*/ 3701755 h 4233247"/>
              <a:gd name="connsiteX91" fmla="*/ 4169494 w 5234091"/>
              <a:gd name="connsiteY91" fmla="*/ 3703041 h 4233247"/>
              <a:gd name="connsiteX92" fmla="*/ 4165272 w 5234091"/>
              <a:gd name="connsiteY92" fmla="*/ 3701103 h 4233247"/>
              <a:gd name="connsiteX93" fmla="*/ 2289926 w 5234091"/>
              <a:gd name="connsiteY93" fmla="*/ 3675446 h 4233247"/>
              <a:gd name="connsiteX94" fmla="*/ 2293737 w 5234091"/>
              <a:gd name="connsiteY94" fmla="*/ 3684033 h 4233247"/>
              <a:gd name="connsiteX95" fmla="*/ 2289926 w 5234091"/>
              <a:gd name="connsiteY95" fmla="*/ 3675446 h 4233247"/>
              <a:gd name="connsiteX96" fmla="*/ 2249381 w 5234091"/>
              <a:gd name="connsiteY96" fmla="*/ 3672883 h 4233247"/>
              <a:gd name="connsiteX97" fmla="*/ 2252955 w 5234091"/>
              <a:gd name="connsiteY97" fmla="*/ 3679004 h 4233247"/>
              <a:gd name="connsiteX98" fmla="*/ 2249381 w 5234091"/>
              <a:gd name="connsiteY98" fmla="*/ 3672883 h 4233247"/>
              <a:gd name="connsiteX99" fmla="*/ 4164820 w 5234091"/>
              <a:gd name="connsiteY99" fmla="*/ 3669343 h 4233247"/>
              <a:gd name="connsiteX100" fmla="*/ 4164815 w 5234091"/>
              <a:gd name="connsiteY100" fmla="*/ 3669581 h 4233247"/>
              <a:gd name="connsiteX101" fmla="*/ 4170019 w 5234091"/>
              <a:gd name="connsiteY101" fmla="*/ 3672339 h 4233247"/>
              <a:gd name="connsiteX102" fmla="*/ 4169101 w 5234091"/>
              <a:gd name="connsiteY102" fmla="*/ 3671740 h 4233247"/>
              <a:gd name="connsiteX103" fmla="*/ 3733947 w 5234091"/>
              <a:gd name="connsiteY103" fmla="*/ 3666166 h 4233247"/>
              <a:gd name="connsiteX104" fmla="*/ 3824734 w 5234091"/>
              <a:gd name="connsiteY104" fmla="*/ 3724134 h 4233247"/>
              <a:gd name="connsiteX105" fmla="*/ 3841674 w 5234091"/>
              <a:gd name="connsiteY105" fmla="*/ 3735491 h 4233247"/>
              <a:gd name="connsiteX106" fmla="*/ 3881344 w 5234091"/>
              <a:gd name="connsiteY106" fmla="*/ 3758809 h 4233247"/>
              <a:gd name="connsiteX107" fmla="*/ 3882712 w 5234091"/>
              <a:gd name="connsiteY107" fmla="*/ 3759645 h 4233247"/>
              <a:gd name="connsiteX108" fmla="*/ 3852366 w 5234091"/>
              <a:gd name="connsiteY108" fmla="*/ 3736229 h 4233247"/>
              <a:gd name="connsiteX109" fmla="*/ 3839712 w 5234091"/>
              <a:gd name="connsiteY109" fmla="*/ 3727377 h 4233247"/>
              <a:gd name="connsiteX110" fmla="*/ 3790292 w 5234091"/>
              <a:gd name="connsiteY110" fmla="*/ 3696849 h 4233247"/>
              <a:gd name="connsiteX111" fmla="*/ 3761559 w 5234091"/>
              <a:gd name="connsiteY111" fmla="*/ 3679574 h 4233247"/>
              <a:gd name="connsiteX112" fmla="*/ 2294817 w 5234091"/>
              <a:gd name="connsiteY112" fmla="*/ 3661464 h 4233247"/>
              <a:gd name="connsiteX113" fmla="*/ 2295690 w 5234091"/>
              <a:gd name="connsiteY113" fmla="*/ 3665114 h 4233247"/>
              <a:gd name="connsiteX114" fmla="*/ 2296480 w 5234091"/>
              <a:gd name="connsiteY114" fmla="*/ 3668421 h 4233247"/>
              <a:gd name="connsiteX115" fmla="*/ 2294373 w 5234091"/>
              <a:gd name="connsiteY115" fmla="*/ 3659601 h 4233247"/>
              <a:gd name="connsiteX116" fmla="*/ 2294817 w 5234091"/>
              <a:gd name="connsiteY116" fmla="*/ 3661464 h 4233247"/>
              <a:gd name="connsiteX117" fmla="*/ 2294800 w 5234091"/>
              <a:gd name="connsiteY117" fmla="*/ 3661393 h 4233247"/>
              <a:gd name="connsiteX118" fmla="*/ 2294373 w 5234091"/>
              <a:gd name="connsiteY118" fmla="*/ 3659601 h 4233247"/>
              <a:gd name="connsiteX119" fmla="*/ 4240291 w 5234091"/>
              <a:gd name="connsiteY119" fmla="*/ 3647132 h 4233247"/>
              <a:gd name="connsiteX120" fmla="*/ 4241294 w 5234091"/>
              <a:gd name="connsiteY120" fmla="*/ 3647588 h 4233247"/>
              <a:gd name="connsiteX121" fmla="*/ 4244311 w 5234091"/>
              <a:gd name="connsiteY121" fmla="*/ 3650457 h 4233247"/>
              <a:gd name="connsiteX122" fmla="*/ 2218550 w 5234091"/>
              <a:gd name="connsiteY122" fmla="*/ 3642029 h 4233247"/>
              <a:gd name="connsiteX123" fmla="*/ 2219368 w 5234091"/>
              <a:gd name="connsiteY123" fmla="*/ 3643136 h 4233247"/>
              <a:gd name="connsiteX124" fmla="*/ 2218628 w 5234091"/>
              <a:gd name="connsiteY124" fmla="*/ 3647165 h 4233247"/>
              <a:gd name="connsiteX125" fmla="*/ 2218262 w 5234091"/>
              <a:gd name="connsiteY125" fmla="*/ 3646781 h 4233247"/>
              <a:gd name="connsiteX126" fmla="*/ 2218550 w 5234091"/>
              <a:gd name="connsiteY126" fmla="*/ 3642029 h 4233247"/>
              <a:gd name="connsiteX127" fmla="*/ 2220322 w 5234091"/>
              <a:gd name="connsiteY127" fmla="*/ 3629424 h 4233247"/>
              <a:gd name="connsiteX128" fmla="*/ 2221608 w 5234091"/>
              <a:gd name="connsiteY128" fmla="*/ 3630930 h 4233247"/>
              <a:gd name="connsiteX129" fmla="*/ 2220879 w 5234091"/>
              <a:gd name="connsiteY129" fmla="*/ 3634904 h 4233247"/>
              <a:gd name="connsiteX130" fmla="*/ 2220095 w 5234091"/>
              <a:gd name="connsiteY130" fmla="*/ 3634171 h 4233247"/>
              <a:gd name="connsiteX131" fmla="*/ 2220322 w 5234091"/>
              <a:gd name="connsiteY131" fmla="*/ 3629424 h 4233247"/>
              <a:gd name="connsiteX132" fmla="*/ 3847269 w 5234091"/>
              <a:gd name="connsiteY132" fmla="*/ 3627545 h 4233247"/>
              <a:gd name="connsiteX133" fmla="*/ 3847084 w 5234091"/>
              <a:gd name="connsiteY133" fmla="*/ 3627574 h 4233247"/>
              <a:gd name="connsiteX134" fmla="*/ 3865825 w 5234091"/>
              <a:gd name="connsiteY134" fmla="*/ 3638316 h 4233247"/>
              <a:gd name="connsiteX135" fmla="*/ 3867551 w 5234091"/>
              <a:gd name="connsiteY135" fmla="*/ 3639384 h 4233247"/>
              <a:gd name="connsiteX136" fmla="*/ 3866364 w 5234091"/>
              <a:gd name="connsiteY136" fmla="*/ 3638494 h 4233247"/>
              <a:gd name="connsiteX137" fmla="*/ 3847269 w 5234091"/>
              <a:gd name="connsiteY137" fmla="*/ 3627545 h 4233247"/>
              <a:gd name="connsiteX138" fmla="*/ 2194981 w 5234091"/>
              <a:gd name="connsiteY138" fmla="*/ 3619427 h 4233247"/>
              <a:gd name="connsiteX139" fmla="*/ 2198556 w 5234091"/>
              <a:gd name="connsiteY139" fmla="*/ 3625550 h 4233247"/>
              <a:gd name="connsiteX140" fmla="*/ 2194981 w 5234091"/>
              <a:gd name="connsiteY140" fmla="*/ 3619427 h 4233247"/>
              <a:gd name="connsiteX141" fmla="*/ 2222587 w 5234091"/>
              <a:gd name="connsiteY141" fmla="*/ 3616772 h 4233247"/>
              <a:gd name="connsiteX142" fmla="*/ 2223928 w 5234091"/>
              <a:gd name="connsiteY142" fmla="*/ 3618585 h 4233247"/>
              <a:gd name="connsiteX143" fmla="*/ 2223165 w 5234091"/>
              <a:gd name="connsiteY143" fmla="*/ 3622589 h 4233247"/>
              <a:gd name="connsiteX144" fmla="*/ 2222114 w 5234091"/>
              <a:gd name="connsiteY144" fmla="*/ 3621542 h 4233247"/>
              <a:gd name="connsiteX145" fmla="*/ 2222587 w 5234091"/>
              <a:gd name="connsiteY145" fmla="*/ 3616772 h 4233247"/>
              <a:gd name="connsiteX146" fmla="*/ 4179399 w 5234091"/>
              <a:gd name="connsiteY146" fmla="*/ 3609799 h 4233247"/>
              <a:gd name="connsiteX147" fmla="*/ 4182876 w 5234091"/>
              <a:gd name="connsiteY147" fmla="*/ 3615016 h 4233247"/>
              <a:gd name="connsiteX148" fmla="*/ 4186259 w 5234091"/>
              <a:gd name="connsiteY148" fmla="*/ 3616473 h 4233247"/>
              <a:gd name="connsiteX149" fmla="*/ 4188989 w 5234091"/>
              <a:gd name="connsiteY149" fmla="*/ 3618018 h 4233247"/>
              <a:gd name="connsiteX150" fmla="*/ 4188861 w 5234091"/>
              <a:gd name="connsiteY150" fmla="*/ 3617874 h 4233247"/>
              <a:gd name="connsiteX151" fmla="*/ 4188390 w 5234091"/>
              <a:gd name="connsiteY151" fmla="*/ 3617319 h 4233247"/>
              <a:gd name="connsiteX152" fmla="*/ 4215378 w 5234091"/>
              <a:gd name="connsiteY152" fmla="*/ 3608714 h 4233247"/>
              <a:gd name="connsiteX153" fmla="*/ 4216827 w 5234091"/>
              <a:gd name="connsiteY153" fmla="*/ 3609004 h 4233247"/>
              <a:gd name="connsiteX154" fmla="*/ 4218126 w 5234091"/>
              <a:gd name="connsiteY154" fmla="*/ 3611394 h 4233247"/>
              <a:gd name="connsiteX155" fmla="*/ 4215378 w 5234091"/>
              <a:gd name="connsiteY155" fmla="*/ 3608714 h 4233247"/>
              <a:gd name="connsiteX156" fmla="*/ 4254073 w 5234091"/>
              <a:gd name="connsiteY156" fmla="*/ 3606192 h 4233247"/>
              <a:gd name="connsiteX157" fmla="*/ 4279635 w 5234091"/>
              <a:gd name="connsiteY157" fmla="*/ 3618418 h 4233247"/>
              <a:gd name="connsiteX158" fmla="*/ 4282111 w 5234091"/>
              <a:gd name="connsiteY158" fmla="*/ 3620676 h 4233247"/>
              <a:gd name="connsiteX159" fmla="*/ 4284846 w 5234091"/>
              <a:gd name="connsiteY159" fmla="*/ 3623553 h 4233247"/>
              <a:gd name="connsiteX160" fmla="*/ 4272106 w 5234091"/>
              <a:gd name="connsiteY160" fmla="*/ 3618426 h 4233247"/>
              <a:gd name="connsiteX161" fmla="*/ 4260154 w 5234091"/>
              <a:gd name="connsiteY161" fmla="*/ 3613027 h 4233247"/>
              <a:gd name="connsiteX162" fmla="*/ 4256064 w 5234091"/>
              <a:gd name="connsiteY162" fmla="*/ 3608217 h 4233247"/>
              <a:gd name="connsiteX163" fmla="*/ 4212631 w 5234091"/>
              <a:gd name="connsiteY163" fmla="*/ 3606034 h 4233247"/>
              <a:gd name="connsiteX164" fmla="*/ 4214079 w 5234091"/>
              <a:gd name="connsiteY164" fmla="*/ 3606324 h 4233247"/>
              <a:gd name="connsiteX165" fmla="*/ 4215378 w 5234091"/>
              <a:gd name="connsiteY165" fmla="*/ 3608714 h 4233247"/>
              <a:gd name="connsiteX166" fmla="*/ 4212631 w 5234091"/>
              <a:gd name="connsiteY166" fmla="*/ 3606034 h 4233247"/>
              <a:gd name="connsiteX167" fmla="*/ 4153981 w 5234091"/>
              <a:gd name="connsiteY167" fmla="*/ 3605222 h 4233247"/>
              <a:gd name="connsiteX168" fmla="*/ 4156904 w 5234091"/>
              <a:gd name="connsiteY168" fmla="*/ 3606860 h 4233247"/>
              <a:gd name="connsiteX169" fmla="*/ 4158447 w 5234091"/>
              <a:gd name="connsiteY169" fmla="*/ 3609382 h 4233247"/>
              <a:gd name="connsiteX170" fmla="*/ 4153785 w 5234091"/>
              <a:gd name="connsiteY170" fmla="*/ 3606345 h 4233247"/>
              <a:gd name="connsiteX171" fmla="*/ 4153981 w 5234091"/>
              <a:gd name="connsiteY171" fmla="*/ 3605222 h 4233247"/>
              <a:gd name="connsiteX172" fmla="*/ 4204823 w 5234091"/>
              <a:gd name="connsiteY172" fmla="*/ 3599461 h 4233247"/>
              <a:gd name="connsiteX173" fmla="*/ 4208877 w 5234091"/>
              <a:gd name="connsiteY173" fmla="*/ 3601662 h 4233247"/>
              <a:gd name="connsiteX174" fmla="*/ 4212631 w 5234091"/>
              <a:gd name="connsiteY174" fmla="*/ 3606034 h 4233247"/>
              <a:gd name="connsiteX175" fmla="*/ 4204823 w 5234091"/>
              <a:gd name="connsiteY175" fmla="*/ 3599461 h 4233247"/>
              <a:gd name="connsiteX176" fmla="*/ 4158119 w 5234091"/>
              <a:gd name="connsiteY176" fmla="*/ 3591980 h 4233247"/>
              <a:gd name="connsiteX177" fmla="*/ 4156227 w 5234091"/>
              <a:gd name="connsiteY177" fmla="*/ 3592698 h 4233247"/>
              <a:gd name="connsiteX178" fmla="*/ 4156663 w 5234091"/>
              <a:gd name="connsiteY178" fmla="*/ 3592534 h 4233247"/>
              <a:gd name="connsiteX179" fmla="*/ 2338499 w 5234091"/>
              <a:gd name="connsiteY179" fmla="*/ 3575279 h 4233247"/>
              <a:gd name="connsiteX180" fmla="*/ 2340695 w 5234091"/>
              <a:gd name="connsiteY180" fmla="*/ 3582832 h 4233247"/>
              <a:gd name="connsiteX181" fmla="*/ 2338499 w 5234091"/>
              <a:gd name="connsiteY181" fmla="*/ 3575279 h 4233247"/>
              <a:gd name="connsiteX182" fmla="*/ 4125684 w 5234091"/>
              <a:gd name="connsiteY182" fmla="*/ 3567319 h 4233247"/>
              <a:gd name="connsiteX183" fmla="*/ 4128431 w 5234091"/>
              <a:gd name="connsiteY183" fmla="*/ 3569917 h 4233247"/>
              <a:gd name="connsiteX184" fmla="*/ 4131386 w 5234091"/>
              <a:gd name="connsiteY184" fmla="*/ 3572988 h 4233247"/>
              <a:gd name="connsiteX185" fmla="*/ 4136247 w 5234091"/>
              <a:gd name="connsiteY185" fmla="*/ 3575962 h 4233247"/>
              <a:gd name="connsiteX186" fmla="*/ 4146982 w 5234091"/>
              <a:gd name="connsiteY186" fmla="*/ 3582621 h 4233247"/>
              <a:gd name="connsiteX187" fmla="*/ 4140885 w 5234091"/>
              <a:gd name="connsiteY187" fmla="*/ 3577497 h 4233247"/>
              <a:gd name="connsiteX188" fmla="*/ 4131747 w 5234091"/>
              <a:gd name="connsiteY188" fmla="*/ 3569527 h 4233247"/>
              <a:gd name="connsiteX189" fmla="*/ 4127184 w 5234091"/>
              <a:gd name="connsiteY189" fmla="*/ 3567917 h 4233247"/>
              <a:gd name="connsiteX190" fmla="*/ 4181907 w 5234091"/>
              <a:gd name="connsiteY190" fmla="*/ 3566917 h 4233247"/>
              <a:gd name="connsiteX191" fmla="*/ 4188466 w 5234091"/>
              <a:gd name="connsiteY191" fmla="*/ 3569906 h 4233247"/>
              <a:gd name="connsiteX192" fmla="*/ 4216992 w 5234091"/>
              <a:gd name="connsiteY192" fmla="*/ 3587556 h 4233247"/>
              <a:gd name="connsiteX193" fmla="*/ 4231671 w 5234091"/>
              <a:gd name="connsiteY193" fmla="*/ 3594990 h 4233247"/>
              <a:gd name="connsiteX194" fmla="*/ 4231286 w 5234091"/>
              <a:gd name="connsiteY194" fmla="*/ 3595095 h 4233247"/>
              <a:gd name="connsiteX195" fmla="*/ 4237427 w 5234091"/>
              <a:gd name="connsiteY195" fmla="*/ 3601475 h 4233247"/>
              <a:gd name="connsiteX196" fmla="*/ 4239766 w 5234091"/>
              <a:gd name="connsiteY196" fmla="*/ 3603818 h 4233247"/>
              <a:gd name="connsiteX197" fmla="*/ 4235025 w 5234091"/>
              <a:gd name="connsiteY197" fmla="*/ 3601675 h 4233247"/>
              <a:gd name="connsiteX198" fmla="*/ 4204549 w 5234091"/>
              <a:gd name="connsiteY198" fmla="*/ 3586769 h 4233247"/>
              <a:gd name="connsiteX199" fmla="*/ 4195259 w 5234091"/>
              <a:gd name="connsiteY199" fmla="*/ 3577847 h 4233247"/>
              <a:gd name="connsiteX200" fmla="*/ 2242131 w 5234091"/>
              <a:gd name="connsiteY200" fmla="*/ 3563641 h 4233247"/>
              <a:gd name="connsiteX201" fmla="*/ 2243667 w 5234091"/>
              <a:gd name="connsiteY201" fmla="*/ 3565521 h 4233247"/>
              <a:gd name="connsiteX202" fmla="*/ 2242665 w 5234091"/>
              <a:gd name="connsiteY202" fmla="*/ 3572066 h 4233247"/>
              <a:gd name="connsiteX203" fmla="*/ 2241865 w 5234091"/>
              <a:gd name="connsiteY203" fmla="*/ 3569812 h 4233247"/>
              <a:gd name="connsiteX204" fmla="*/ 2240997 w 5234091"/>
              <a:gd name="connsiteY204" fmla="*/ 3569659 h 4233247"/>
              <a:gd name="connsiteX205" fmla="*/ 4114078 w 5234091"/>
              <a:gd name="connsiteY205" fmla="*/ 3562395 h 4233247"/>
              <a:gd name="connsiteX206" fmla="*/ 4124029 w 5234091"/>
              <a:gd name="connsiteY206" fmla="*/ 3568484 h 4233247"/>
              <a:gd name="connsiteX207" fmla="*/ 4120042 w 5234091"/>
              <a:gd name="connsiteY207" fmla="*/ 3565005 h 4233247"/>
              <a:gd name="connsiteX208" fmla="*/ 4148190 w 5234091"/>
              <a:gd name="connsiteY208" fmla="*/ 3552551 h 4233247"/>
              <a:gd name="connsiteX209" fmla="*/ 4147907 w 5234091"/>
              <a:gd name="connsiteY209" fmla="*/ 3553450 h 4233247"/>
              <a:gd name="connsiteX210" fmla="*/ 4149572 w 5234091"/>
              <a:gd name="connsiteY210" fmla="*/ 3555687 h 4233247"/>
              <a:gd name="connsiteX211" fmla="*/ 4150144 w 5234091"/>
              <a:gd name="connsiteY211" fmla="*/ 3556176 h 4233247"/>
              <a:gd name="connsiteX212" fmla="*/ 4151888 w 5234091"/>
              <a:gd name="connsiteY212" fmla="*/ 3557171 h 4233247"/>
              <a:gd name="connsiteX213" fmla="*/ 4153598 w 5234091"/>
              <a:gd name="connsiteY213" fmla="*/ 3556011 h 4233247"/>
              <a:gd name="connsiteX214" fmla="*/ 4148190 w 5234091"/>
              <a:gd name="connsiteY214" fmla="*/ 3552551 h 4233247"/>
              <a:gd name="connsiteX215" fmla="*/ 4325483 w 5234091"/>
              <a:gd name="connsiteY215" fmla="*/ 3540486 h 4233247"/>
              <a:gd name="connsiteX216" fmla="*/ 4325898 w 5234091"/>
              <a:gd name="connsiteY216" fmla="*/ 3540498 h 4233247"/>
              <a:gd name="connsiteX217" fmla="*/ 4325553 w 5234091"/>
              <a:gd name="connsiteY217" fmla="*/ 3540746 h 4233247"/>
              <a:gd name="connsiteX218" fmla="*/ 4077007 w 5234091"/>
              <a:gd name="connsiteY218" fmla="*/ 3538674 h 4233247"/>
              <a:gd name="connsiteX219" fmla="*/ 4082052 w 5234091"/>
              <a:gd name="connsiteY219" fmla="*/ 3542795 h 4233247"/>
              <a:gd name="connsiteX220" fmla="*/ 4082383 w 5234091"/>
              <a:gd name="connsiteY220" fmla="*/ 3542997 h 4233247"/>
              <a:gd name="connsiteX221" fmla="*/ 4078113 w 5234091"/>
              <a:gd name="connsiteY221" fmla="*/ 3539343 h 4233247"/>
              <a:gd name="connsiteX222" fmla="*/ 2900019 w 5234091"/>
              <a:gd name="connsiteY222" fmla="*/ 3535292 h 4233247"/>
              <a:gd name="connsiteX223" fmla="*/ 2899947 w 5234091"/>
              <a:gd name="connsiteY223" fmla="*/ 3536393 h 4233247"/>
              <a:gd name="connsiteX224" fmla="*/ 2898332 w 5234091"/>
              <a:gd name="connsiteY224" fmla="*/ 3540230 h 4233247"/>
              <a:gd name="connsiteX225" fmla="*/ 4108316 w 5234091"/>
              <a:gd name="connsiteY225" fmla="*/ 3518157 h 4233247"/>
              <a:gd name="connsiteX226" fmla="*/ 4107722 w 5234091"/>
              <a:gd name="connsiteY226" fmla="*/ 3518195 h 4233247"/>
              <a:gd name="connsiteX227" fmla="*/ 4107674 w 5234091"/>
              <a:gd name="connsiteY227" fmla="*/ 3518743 h 4233247"/>
              <a:gd name="connsiteX228" fmla="*/ 4109863 w 5234091"/>
              <a:gd name="connsiteY228" fmla="*/ 3520225 h 4233247"/>
              <a:gd name="connsiteX229" fmla="*/ 4110459 w 5234091"/>
              <a:gd name="connsiteY229" fmla="*/ 3520353 h 4233247"/>
              <a:gd name="connsiteX230" fmla="*/ 4110373 w 5234091"/>
              <a:gd name="connsiteY230" fmla="*/ 3520015 h 4233247"/>
              <a:gd name="connsiteX231" fmla="*/ 2788814 w 5234091"/>
              <a:gd name="connsiteY231" fmla="*/ 3509661 h 4233247"/>
              <a:gd name="connsiteX232" fmla="*/ 2788950 w 5234091"/>
              <a:gd name="connsiteY232" fmla="*/ 3510053 h 4233247"/>
              <a:gd name="connsiteX233" fmla="*/ 2788596 w 5234091"/>
              <a:gd name="connsiteY233" fmla="*/ 3509818 h 4233247"/>
              <a:gd name="connsiteX234" fmla="*/ 4313821 w 5234091"/>
              <a:gd name="connsiteY234" fmla="*/ 3499542 h 4233247"/>
              <a:gd name="connsiteX235" fmla="*/ 4315132 w 5234091"/>
              <a:gd name="connsiteY235" fmla="*/ 3499868 h 4233247"/>
              <a:gd name="connsiteX236" fmla="*/ 4316143 w 5234091"/>
              <a:gd name="connsiteY236" fmla="*/ 3500193 h 4233247"/>
              <a:gd name="connsiteX237" fmla="*/ 4318044 w 5234091"/>
              <a:gd name="connsiteY237" fmla="*/ 3501479 h 4233247"/>
              <a:gd name="connsiteX238" fmla="*/ 4313821 w 5234091"/>
              <a:gd name="connsiteY238" fmla="*/ 3499542 h 4233247"/>
              <a:gd name="connsiteX239" fmla="*/ 2927122 w 5234091"/>
              <a:gd name="connsiteY239" fmla="*/ 3498388 h 4233247"/>
              <a:gd name="connsiteX240" fmla="*/ 2927364 w 5234091"/>
              <a:gd name="connsiteY240" fmla="*/ 3499844 h 4233247"/>
              <a:gd name="connsiteX241" fmla="*/ 2925589 w 5234091"/>
              <a:gd name="connsiteY241" fmla="*/ 3501907 h 4233247"/>
              <a:gd name="connsiteX242" fmla="*/ 2927122 w 5234091"/>
              <a:gd name="connsiteY242" fmla="*/ 3498388 h 4233247"/>
              <a:gd name="connsiteX243" fmla="*/ 2928656 w 5234091"/>
              <a:gd name="connsiteY243" fmla="*/ 3494870 h 4233247"/>
              <a:gd name="connsiteX244" fmla="*/ 2928896 w 5234091"/>
              <a:gd name="connsiteY244" fmla="*/ 3496326 h 4233247"/>
              <a:gd name="connsiteX245" fmla="*/ 2927122 w 5234091"/>
              <a:gd name="connsiteY245" fmla="*/ 3498388 h 4233247"/>
              <a:gd name="connsiteX246" fmla="*/ 2928656 w 5234091"/>
              <a:gd name="connsiteY246" fmla="*/ 3494870 h 4233247"/>
              <a:gd name="connsiteX247" fmla="*/ 2822976 w 5234091"/>
              <a:gd name="connsiteY247" fmla="*/ 3484253 h 4233247"/>
              <a:gd name="connsiteX248" fmla="*/ 2823135 w 5234091"/>
              <a:gd name="connsiteY248" fmla="*/ 3485595 h 4233247"/>
              <a:gd name="connsiteX249" fmla="*/ 2823188 w 5234091"/>
              <a:gd name="connsiteY249" fmla="*/ 3486655 h 4233247"/>
              <a:gd name="connsiteX250" fmla="*/ 2822658 w 5234091"/>
              <a:gd name="connsiteY250" fmla="*/ 3488887 h 4233247"/>
              <a:gd name="connsiteX251" fmla="*/ 2822976 w 5234091"/>
              <a:gd name="connsiteY251" fmla="*/ 3484253 h 4233247"/>
              <a:gd name="connsiteX252" fmla="*/ 2866562 w 5234091"/>
              <a:gd name="connsiteY252" fmla="*/ 3484182 h 4233247"/>
              <a:gd name="connsiteX253" fmla="*/ 2870089 w 5234091"/>
              <a:gd name="connsiteY253" fmla="*/ 3489812 h 4233247"/>
              <a:gd name="connsiteX254" fmla="*/ 2866562 w 5234091"/>
              <a:gd name="connsiteY254" fmla="*/ 3484182 h 4233247"/>
              <a:gd name="connsiteX255" fmla="*/ 2851137 w 5234091"/>
              <a:gd name="connsiteY255" fmla="*/ 3481834 h 4233247"/>
              <a:gd name="connsiteX256" fmla="*/ 2850849 w 5234091"/>
              <a:gd name="connsiteY256" fmla="*/ 3484118 h 4233247"/>
              <a:gd name="connsiteX257" fmla="*/ 2851280 w 5234091"/>
              <a:gd name="connsiteY257" fmla="*/ 3485652 h 4233247"/>
              <a:gd name="connsiteX258" fmla="*/ 2411271 w 5234091"/>
              <a:gd name="connsiteY258" fmla="*/ 3473426 h 4233247"/>
              <a:gd name="connsiteX259" fmla="*/ 2408126 w 5234091"/>
              <a:gd name="connsiteY259" fmla="*/ 3497457 h 4233247"/>
              <a:gd name="connsiteX260" fmla="*/ 2403423 w 5234091"/>
              <a:gd name="connsiteY260" fmla="*/ 3512173 h 4233247"/>
              <a:gd name="connsiteX261" fmla="*/ 2404478 w 5234091"/>
              <a:gd name="connsiteY261" fmla="*/ 3501163 h 4233247"/>
              <a:gd name="connsiteX262" fmla="*/ 4321534 w 5234091"/>
              <a:gd name="connsiteY262" fmla="*/ 3472348 h 4233247"/>
              <a:gd name="connsiteX263" fmla="*/ 4323568 w 5234091"/>
              <a:gd name="connsiteY263" fmla="*/ 3473427 h 4233247"/>
              <a:gd name="connsiteX264" fmla="*/ 4325156 w 5234091"/>
              <a:gd name="connsiteY264" fmla="*/ 3473566 h 4233247"/>
              <a:gd name="connsiteX265" fmla="*/ 2658909 w 5234091"/>
              <a:gd name="connsiteY265" fmla="*/ 3467762 h 4233247"/>
              <a:gd name="connsiteX266" fmla="*/ 2658838 w 5234091"/>
              <a:gd name="connsiteY266" fmla="*/ 3468863 h 4233247"/>
              <a:gd name="connsiteX267" fmla="*/ 2657222 w 5234091"/>
              <a:gd name="connsiteY267" fmla="*/ 3472701 h 4233247"/>
              <a:gd name="connsiteX268" fmla="*/ 2702076 w 5234091"/>
              <a:gd name="connsiteY268" fmla="*/ 3466151 h 4233247"/>
              <a:gd name="connsiteX269" fmla="*/ 2699696 w 5234091"/>
              <a:gd name="connsiteY269" fmla="*/ 3494386 h 4233247"/>
              <a:gd name="connsiteX270" fmla="*/ 2698461 w 5234091"/>
              <a:gd name="connsiteY270" fmla="*/ 3497502 h 4233247"/>
              <a:gd name="connsiteX271" fmla="*/ 2696741 w 5234091"/>
              <a:gd name="connsiteY271" fmla="*/ 3501079 h 4233247"/>
              <a:gd name="connsiteX272" fmla="*/ 2697022 w 5234091"/>
              <a:gd name="connsiteY272" fmla="*/ 3487348 h 4233247"/>
              <a:gd name="connsiteX273" fmla="*/ 2697838 w 5234091"/>
              <a:gd name="connsiteY273" fmla="*/ 3474259 h 4233247"/>
              <a:gd name="connsiteX274" fmla="*/ 2700887 w 5234091"/>
              <a:gd name="connsiteY274" fmla="*/ 3468730 h 4233247"/>
              <a:gd name="connsiteX275" fmla="*/ 4335707 w 5234091"/>
              <a:gd name="connsiteY275" fmla="*/ 3457451 h 4233247"/>
              <a:gd name="connsiteX276" fmla="*/ 4329192 w 5234091"/>
              <a:gd name="connsiteY276" fmla="*/ 3458754 h 4233247"/>
              <a:gd name="connsiteX277" fmla="*/ 4335707 w 5234091"/>
              <a:gd name="connsiteY277" fmla="*/ 3457451 h 4233247"/>
              <a:gd name="connsiteX278" fmla="*/ 4388840 w 5234091"/>
              <a:gd name="connsiteY278" fmla="*/ 3445570 h 4233247"/>
              <a:gd name="connsiteX279" fmla="*/ 4389844 w 5234091"/>
              <a:gd name="connsiteY279" fmla="*/ 3446027 h 4233247"/>
              <a:gd name="connsiteX280" fmla="*/ 4392861 w 5234091"/>
              <a:gd name="connsiteY280" fmla="*/ 3448896 h 4233247"/>
              <a:gd name="connsiteX281" fmla="*/ 2686013 w 5234091"/>
              <a:gd name="connsiteY281" fmla="*/ 3430858 h 4233247"/>
              <a:gd name="connsiteX282" fmla="*/ 2686254 w 5234091"/>
              <a:gd name="connsiteY282" fmla="*/ 3432315 h 4233247"/>
              <a:gd name="connsiteX283" fmla="*/ 2684480 w 5234091"/>
              <a:gd name="connsiteY283" fmla="*/ 3434377 h 4233247"/>
              <a:gd name="connsiteX284" fmla="*/ 2686013 w 5234091"/>
              <a:gd name="connsiteY284" fmla="*/ 3430858 h 4233247"/>
              <a:gd name="connsiteX285" fmla="*/ 2687546 w 5234091"/>
              <a:gd name="connsiteY285" fmla="*/ 3427340 h 4233247"/>
              <a:gd name="connsiteX286" fmla="*/ 2687787 w 5234091"/>
              <a:gd name="connsiteY286" fmla="*/ 3428796 h 4233247"/>
              <a:gd name="connsiteX287" fmla="*/ 2686013 w 5234091"/>
              <a:gd name="connsiteY287" fmla="*/ 3430858 h 4233247"/>
              <a:gd name="connsiteX288" fmla="*/ 2687546 w 5234091"/>
              <a:gd name="connsiteY288" fmla="*/ 3427340 h 4233247"/>
              <a:gd name="connsiteX289" fmla="*/ 2421572 w 5234091"/>
              <a:gd name="connsiteY289" fmla="*/ 3426155 h 4233247"/>
              <a:gd name="connsiteX290" fmla="*/ 2420486 w 5234091"/>
              <a:gd name="connsiteY290" fmla="*/ 3434594 h 4233247"/>
              <a:gd name="connsiteX291" fmla="*/ 2419496 w 5234091"/>
              <a:gd name="connsiteY291" fmla="*/ 3436580 h 4233247"/>
              <a:gd name="connsiteX292" fmla="*/ 2690927 w 5234091"/>
              <a:gd name="connsiteY292" fmla="*/ 3417709 h 4233247"/>
              <a:gd name="connsiteX293" fmla="*/ 2690305 w 5234091"/>
              <a:gd name="connsiteY293" fmla="*/ 3422281 h 4233247"/>
              <a:gd name="connsiteX294" fmla="*/ 2687546 w 5234091"/>
              <a:gd name="connsiteY294" fmla="*/ 3427340 h 4233247"/>
              <a:gd name="connsiteX295" fmla="*/ 2690927 w 5234091"/>
              <a:gd name="connsiteY295" fmla="*/ 3417709 h 4233247"/>
              <a:gd name="connsiteX296" fmla="*/ 2581866 w 5234091"/>
              <a:gd name="connsiteY296" fmla="*/ 3416722 h 4233247"/>
              <a:gd name="connsiteX297" fmla="*/ 2582025 w 5234091"/>
              <a:gd name="connsiteY297" fmla="*/ 3418064 h 4233247"/>
              <a:gd name="connsiteX298" fmla="*/ 2582078 w 5234091"/>
              <a:gd name="connsiteY298" fmla="*/ 3419125 h 4233247"/>
              <a:gd name="connsiteX299" fmla="*/ 2581549 w 5234091"/>
              <a:gd name="connsiteY299" fmla="*/ 3421358 h 4233247"/>
              <a:gd name="connsiteX300" fmla="*/ 2581866 w 5234091"/>
              <a:gd name="connsiteY300" fmla="*/ 3416722 h 4233247"/>
              <a:gd name="connsiteX301" fmla="*/ 3019906 w 5234091"/>
              <a:gd name="connsiteY301" fmla="*/ 3409965 h 4233247"/>
              <a:gd name="connsiteX302" fmla="*/ 3019058 w 5234091"/>
              <a:gd name="connsiteY302" fmla="*/ 3410135 h 4233247"/>
              <a:gd name="connsiteX303" fmla="*/ 3019839 w 5234091"/>
              <a:gd name="connsiteY303" fmla="*/ 3410500 h 4233247"/>
              <a:gd name="connsiteX304" fmla="*/ 4363928 w 5234091"/>
              <a:gd name="connsiteY304" fmla="*/ 3407152 h 4233247"/>
              <a:gd name="connsiteX305" fmla="*/ 4365375 w 5234091"/>
              <a:gd name="connsiteY305" fmla="*/ 3407442 h 4233247"/>
              <a:gd name="connsiteX306" fmla="*/ 4366675 w 5234091"/>
              <a:gd name="connsiteY306" fmla="*/ 3409832 h 4233247"/>
              <a:gd name="connsiteX307" fmla="*/ 4363928 w 5234091"/>
              <a:gd name="connsiteY307" fmla="*/ 3407152 h 4233247"/>
              <a:gd name="connsiteX308" fmla="*/ 2611407 w 5234091"/>
              <a:gd name="connsiteY308" fmla="*/ 3405051 h 4233247"/>
              <a:gd name="connsiteX309" fmla="*/ 2611182 w 5234091"/>
              <a:gd name="connsiteY309" fmla="*/ 3405131 h 4233247"/>
              <a:gd name="connsiteX310" fmla="*/ 2610447 w 5234091"/>
              <a:gd name="connsiteY310" fmla="*/ 3410975 h 4233247"/>
              <a:gd name="connsiteX311" fmla="*/ 2610682 w 5234091"/>
              <a:gd name="connsiteY311" fmla="*/ 3409903 h 4233247"/>
              <a:gd name="connsiteX312" fmla="*/ 4361181 w 5234091"/>
              <a:gd name="connsiteY312" fmla="*/ 3404472 h 4233247"/>
              <a:gd name="connsiteX313" fmla="*/ 4362629 w 5234091"/>
              <a:gd name="connsiteY313" fmla="*/ 3404762 h 4233247"/>
              <a:gd name="connsiteX314" fmla="*/ 4363928 w 5234091"/>
              <a:gd name="connsiteY314" fmla="*/ 3407152 h 4233247"/>
              <a:gd name="connsiteX315" fmla="*/ 4361181 w 5234091"/>
              <a:gd name="connsiteY315" fmla="*/ 3404472 h 4233247"/>
              <a:gd name="connsiteX316" fmla="*/ 4302530 w 5234091"/>
              <a:gd name="connsiteY316" fmla="*/ 3403660 h 4233247"/>
              <a:gd name="connsiteX317" fmla="*/ 4305454 w 5234091"/>
              <a:gd name="connsiteY317" fmla="*/ 3405298 h 4233247"/>
              <a:gd name="connsiteX318" fmla="*/ 4306997 w 5234091"/>
              <a:gd name="connsiteY318" fmla="*/ 3407821 h 4233247"/>
              <a:gd name="connsiteX319" fmla="*/ 4302334 w 5234091"/>
              <a:gd name="connsiteY319" fmla="*/ 3404783 h 4233247"/>
              <a:gd name="connsiteX320" fmla="*/ 4302530 w 5234091"/>
              <a:gd name="connsiteY320" fmla="*/ 3403660 h 4233247"/>
              <a:gd name="connsiteX321" fmla="*/ 2426448 w 5234091"/>
              <a:gd name="connsiteY321" fmla="*/ 3402384 h 4233247"/>
              <a:gd name="connsiteX322" fmla="*/ 2424869 w 5234091"/>
              <a:gd name="connsiteY322" fmla="*/ 3410984 h 4233247"/>
              <a:gd name="connsiteX323" fmla="*/ 2421961 w 5234091"/>
              <a:gd name="connsiteY323" fmla="*/ 3424200 h 4233247"/>
              <a:gd name="connsiteX324" fmla="*/ 2425622 w 5234091"/>
              <a:gd name="connsiteY324" fmla="*/ 3405824 h 4233247"/>
              <a:gd name="connsiteX325" fmla="*/ 2460966 w 5234091"/>
              <a:gd name="connsiteY325" fmla="*/ 3398620 h 4233247"/>
              <a:gd name="connsiteX326" fmla="*/ 2458587 w 5234091"/>
              <a:gd name="connsiteY326" fmla="*/ 3426856 h 4233247"/>
              <a:gd name="connsiteX327" fmla="*/ 2457352 w 5234091"/>
              <a:gd name="connsiteY327" fmla="*/ 3429973 h 4233247"/>
              <a:gd name="connsiteX328" fmla="*/ 2455631 w 5234091"/>
              <a:gd name="connsiteY328" fmla="*/ 3433549 h 4233247"/>
              <a:gd name="connsiteX329" fmla="*/ 2455913 w 5234091"/>
              <a:gd name="connsiteY329" fmla="*/ 3419818 h 4233247"/>
              <a:gd name="connsiteX330" fmla="*/ 2456728 w 5234091"/>
              <a:gd name="connsiteY330" fmla="*/ 3406729 h 4233247"/>
              <a:gd name="connsiteX331" fmla="*/ 2459778 w 5234091"/>
              <a:gd name="connsiteY331" fmla="*/ 3401200 h 4233247"/>
              <a:gd name="connsiteX332" fmla="*/ 4353372 w 5234091"/>
              <a:gd name="connsiteY332" fmla="*/ 3397900 h 4233247"/>
              <a:gd name="connsiteX333" fmla="*/ 4357427 w 5234091"/>
              <a:gd name="connsiteY333" fmla="*/ 3400100 h 4233247"/>
              <a:gd name="connsiteX334" fmla="*/ 4361181 w 5234091"/>
              <a:gd name="connsiteY334" fmla="*/ 3404472 h 4233247"/>
              <a:gd name="connsiteX335" fmla="*/ 4353372 w 5234091"/>
              <a:gd name="connsiteY335" fmla="*/ 3397900 h 4233247"/>
              <a:gd name="connsiteX336" fmla="*/ 2672255 w 5234091"/>
              <a:gd name="connsiteY336" fmla="*/ 3397595 h 4233247"/>
              <a:gd name="connsiteX337" fmla="*/ 2668607 w 5234091"/>
              <a:gd name="connsiteY337" fmla="*/ 3402695 h 4233247"/>
              <a:gd name="connsiteX338" fmla="*/ 2668443 w 5234091"/>
              <a:gd name="connsiteY338" fmla="*/ 3406375 h 4233247"/>
              <a:gd name="connsiteX339" fmla="*/ 2667965 w 5234091"/>
              <a:gd name="connsiteY339" fmla="*/ 3409475 h 4233247"/>
              <a:gd name="connsiteX340" fmla="*/ 2668053 w 5234091"/>
              <a:gd name="connsiteY340" fmla="*/ 3409304 h 4233247"/>
              <a:gd name="connsiteX341" fmla="*/ 2668406 w 5234091"/>
              <a:gd name="connsiteY341" fmla="*/ 3408668 h 4233247"/>
              <a:gd name="connsiteX342" fmla="*/ 2975044 w 5234091"/>
              <a:gd name="connsiteY342" fmla="*/ 3387358 h 4233247"/>
              <a:gd name="connsiteX343" fmla="*/ 2971249 w 5234091"/>
              <a:gd name="connsiteY343" fmla="*/ 3387864 h 4233247"/>
              <a:gd name="connsiteX344" fmla="*/ 2983495 w 5234091"/>
              <a:gd name="connsiteY344" fmla="*/ 3388121 h 4233247"/>
              <a:gd name="connsiteX345" fmla="*/ 2975044 w 5234091"/>
              <a:gd name="connsiteY345" fmla="*/ 3387358 h 4233247"/>
              <a:gd name="connsiteX346" fmla="*/ 4281618 w 5234091"/>
              <a:gd name="connsiteY346" fmla="*/ 3373173 h 4233247"/>
              <a:gd name="connsiteX347" fmla="*/ 4284339 w 5234091"/>
              <a:gd name="connsiteY347" fmla="*/ 3374589 h 4233247"/>
              <a:gd name="connsiteX348" fmla="*/ 4286556 w 5234091"/>
              <a:gd name="connsiteY348" fmla="*/ 3377334 h 4233247"/>
              <a:gd name="connsiteX349" fmla="*/ 4281618 w 5234091"/>
              <a:gd name="connsiteY349" fmla="*/ 3373173 h 4233247"/>
              <a:gd name="connsiteX350" fmla="*/ 2667532 w 5234091"/>
              <a:gd name="connsiteY350" fmla="*/ 3372204 h 4233247"/>
              <a:gd name="connsiteX351" fmla="*/ 2667036 w 5234091"/>
              <a:gd name="connsiteY351" fmla="*/ 3375519 h 4233247"/>
              <a:gd name="connsiteX352" fmla="*/ 2665223 w 5234091"/>
              <a:gd name="connsiteY352" fmla="*/ 3377855 h 4233247"/>
              <a:gd name="connsiteX353" fmla="*/ 2666413 w 5234091"/>
              <a:gd name="connsiteY353" fmla="*/ 3372418 h 4233247"/>
              <a:gd name="connsiteX354" fmla="*/ 2667532 w 5234091"/>
              <a:gd name="connsiteY354" fmla="*/ 3372204 h 4233247"/>
              <a:gd name="connsiteX355" fmla="*/ 2943986 w 5234091"/>
              <a:gd name="connsiteY355" fmla="*/ 3371308 h 4233247"/>
              <a:gd name="connsiteX356" fmla="*/ 2943051 w 5234091"/>
              <a:gd name="connsiteY356" fmla="*/ 3374198 h 4233247"/>
              <a:gd name="connsiteX357" fmla="*/ 2945354 w 5234091"/>
              <a:gd name="connsiteY357" fmla="*/ 3375094 h 4233247"/>
              <a:gd name="connsiteX358" fmla="*/ 2945361 w 5234091"/>
              <a:gd name="connsiteY358" fmla="*/ 3375092 h 4233247"/>
              <a:gd name="connsiteX359" fmla="*/ 2946551 w 5234091"/>
              <a:gd name="connsiteY359" fmla="*/ 3371321 h 4233247"/>
              <a:gd name="connsiteX360" fmla="*/ 2941502 w 5234091"/>
              <a:gd name="connsiteY360" fmla="*/ 3371296 h 4233247"/>
              <a:gd name="connsiteX361" fmla="*/ 2937119 w 5234091"/>
              <a:gd name="connsiteY361" fmla="*/ 3371888 h 4233247"/>
              <a:gd name="connsiteX362" fmla="*/ 2941550 w 5234091"/>
              <a:gd name="connsiteY362" fmla="*/ 3373613 h 4233247"/>
              <a:gd name="connsiteX363" fmla="*/ 2942313 w 5234091"/>
              <a:gd name="connsiteY363" fmla="*/ 3371301 h 4233247"/>
              <a:gd name="connsiteX364" fmla="*/ 2671284 w 5234091"/>
              <a:gd name="connsiteY364" fmla="*/ 3371089 h 4233247"/>
              <a:gd name="connsiteX365" fmla="*/ 2669763 w 5234091"/>
              <a:gd name="connsiteY365" fmla="*/ 3380241 h 4233247"/>
              <a:gd name="connsiteX366" fmla="*/ 2669111 w 5234091"/>
              <a:gd name="connsiteY366" fmla="*/ 3391358 h 4233247"/>
              <a:gd name="connsiteX367" fmla="*/ 2669021 w 5234091"/>
              <a:gd name="connsiteY367" fmla="*/ 3393389 h 4233247"/>
              <a:gd name="connsiteX368" fmla="*/ 2672290 w 5234091"/>
              <a:gd name="connsiteY368" fmla="*/ 3379179 h 4233247"/>
              <a:gd name="connsiteX369" fmla="*/ 2674107 w 5234091"/>
              <a:gd name="connsiteY369" fmla="*/ 3372304 h 4233247"/>
              <a:gd name="connsiteX370" fmla="*/ 2434542 w 5234091"/>
              <a:gd name="connsiteY370" fmla="*/ 3353166 h 4233247"/>
              <a:gd name="connsiteX371" fmla="*/ 2438069 w 5234091"/>
              <a:gd name="connsiteY371" fmla="*/ 3358796 h 4233247"/>
              <a:gd name="connsiteX372" fmla="*/ 2439181 w 5234091"/>
              <a:gd name="connsiteY372" fmla="*/ 3357756 h 4233247"/>
              <a:gd name="connsiteX373" fmla="*/ 2434542 w 5234091"/>
              <a:gd name="connsiteY373" fmla="*/ 3353166 h 4233247"/>
              <a:gd name="connsiteX374" fmla="*/ 4296740 w 5234091"/>
              <a:gd name="connsiteY374" fmla="*/ 3350989 h 4233247"/>
              <a:gd name="connsiteX375" fmla="*/ 4296455 w 5234091"/>
              <a:gd name="connsiteY375" fmla="*/ 3351890 h 4233247"/>
              <a:gd name="connsiteX376" fmla="*/ 4302147 w 5234091"/>
              <a:gd name="connsiteY376" fmla="*/ 3354449 h 4233247"/>
              <a:gd name="connsiteX377" fmla="*/ 4296740 w 5234091"/>
              <a:gd name="connsiteY377" fmla="*/ 3350989 h 4233247"/>
              <a:gd name="connsiteX378" fmla="*/ 4213783 w 5234091"/>
              <a:gd name="connsiteY378" fmla="*/ 3349378 h 4233247"/>
              <a:gd name="connsiteX379" fmla="*/ 4215595 w 5234091"/>
              <a:gd name="connsiteY379" fmla="*/ 3351280 h 4233247"/>
              <a:gd name="connsiteX380" fmla="*/ 4217331 w 5234091"/>
              <a:gd name="connsiteY380" fmla="*/ 3352471 h 4233247"/>
              <a:gd name="connsiteX381" fmla="*/ 4226491 w 5234091"/>
              <a:gd name="connsiteY381" fmla="*/ 3358221 h 4233247"/>
              <a:gd name="connsiteX382" fmla="*/ 4216783 w 5234091"/>
              <a:gd name="connsiteY382" fmla="*/ 3350957 h 4233247"/>
              <a:gd name="connsiteX383" fmla="*/ 4213783 w 5234091"/>
              <a:gd name="connsiteY383" fmla="*/ 3349378 h 4233247"/>
              <a:gd name="connsiteX384" fmla="*/ 2443642 w 5234091"/>
              <a:gd name="connsiteY384" fmla="*/ 3318471 h 4233247"/>
              <a:gd name="connsiteX385" fmla="*/ 2447169 w 5234091"/>
              <a:gd name="connsiteY385" fmla="*/ 3324099 h 4233247"/>
              <a:gd name="connsiteX386" fmla="*/ 2443642 w 5234091"/>
              <a:gd name="connsiteY386" fmla="*/ 3318471 h 4233247"/>
              <a:gd name="connsiteX387" fmla="*/ 4240826 w 5234091"/>
              <a:gd name="connsiteY387" fmla="*/ 3312793 h 4233247"/>
              <a:gd name="connsiteX388" fmla="*/ 4257218 w 5234091"/>
              <a:gd name="connsiteY388" fmla="*/ 3324457 h 4233247"/>
              <a:gd name="connsiteX389" fmla="*/ 4246988 w 5234091"/>
              <a:gd name="connsiteY389" fmla="*/ 3318123 h 4233247"/>
              <a:gd name="connsiteX390" fmla="*/ 4240764 w 5234091"/>
              <a:gd name="connsiteY390" fmla="*/ 3312739 h 4233247"/>
              <a:gd name="connsiteX391" fmla="*/ 4240826 w 5234091"/>
              <a:gd name="connsiteY391" fmla="*/ 3312793 h 4233247"/>
              <a:gd name="connsiteX392" fmla="*/ 4240759 w 5234091"/>
              <a:gd name="connsiteY392" fmla="*/ 3312746 h 4233247"/>
              <a:gd name="connsiteX393" fmla="*/ 2445698 w 5234091"/>
              <a:gd name="connsiteY393" fmla="*/ 3308821 h 4233247"/>
              <a:gd name="connsiteX394" fmla="*/ 2449225 w 5234091"/>
              <a:gd name="connsiteY394" fmla="*/ 3314451 h 4233247"/>
              <a:gd name="connsiteX395" fmla="*/ 2445698 w 5234091"/>
              <a:gd name="connsiteY395" fmla="*/ 3308821 h 4233247"/>
              <a:gd name="connsiteX396" fmla="*/ 4224835 w 5234091"/>
              <a:gd name="connsiteY396" fmla="*/ 3301950 h 4233247"/>
              <a:gd name="connsiteX397" fmla="*/ 4232483 w 5234091"/>
              <a:gd name="connsiteY397" fmla="*/ 3306857 h 4233247"/>
              <a:gd name="connsiteX398" fmla="*/ 4240759 w 5234091"/>
              <a:gd name="connsiteY398" fmla="*/ 3312746 h 4233247"/>
              <a:gd name="connsiteX399" fmla="*/ 4240009 w 5234091"/>
              <a:gd name="connsiteY399" fmla="*/ 3314340 h 4233247"/>
              <a:gd name="connsiteX400" fmla="*/ 4224835 w 5234091"/>
              <a:gd name="connsiteY400" fmla="*/ 3301950 h 4233247"/>
              <a:gd name="connsiteX401" fmla="*/ 3292481 w 5234091"/>
              <a:gd name="connsiteY401" fmla="*/ 3293715 h 4233247"/>
              <a:gd name="connsiteX402" fmla="*/ 3285837 w 5234091"/>
              <a:gd name="connsiteY402" fmla="*/ 3295497 h 4233247"/>
              <a:gd name="connsiteX403" fmla="*/ 3292481 w 5234091"/>
              <a:gd name="connsiteY403" fmla="*/ 3293715 h 4233247"/>
              <a:gd name="connsiteX404" fmla="*/ 3066066 w 5234091"/>
              <a:gd name="connsiteY404" fmla="*/ 3287527 h 4233247"/>
              <a:gd name="connsiteX405" fmla="*/ 3064746 w 5234091"/>
              <a:gd name="connsiteY405" fmla="*/ 3294462 h 4233247"/>
              <a:gd name="connsiteX406" fmla="*/ 3176018 w 5234091"/>
              <a:gd name="connsiteY406" fmla="*/ 3347475 h 4233247"/>
              <a:gd name="connsiteX407" fmla="*/ 3235843 w 5234091"/>
              <a:gd name="connsiteY407" fmla="*/ 3379321 h 4233247"/>
              <a:gd name="connsiteX408" fmla="*/ 3238243 w 5234091"/>
              <a:gd name="connsiteY408" fmla="*/ 3376616 h 4233247"/>
              <a:gd name="connsiteX409" fmla="*/ 3180578 w 5234091"/>
              <a:gd name="connsiteY409" fmla="*/ 3345037 h 4233247"/>
              <a:gd name="connsiteX410" fmla="*/ 3273568 w 5234091"/>
              <a:gd name="connsiteY410" fmla="*/ 3286699 h 4233247"/>
              <a:gd name="connsiteX411" fmla="*/ 3273078 w 5234091"/>
              <a:gd name="connsiteY411" fmla="*/ 3287127 h 4233247"/>
              <a:gd name="connsiteX412" fmla="*/ 3271942 w 5234091"/>
              <a:gd name="connsiteY412" fmla="*/ 3288116 h 4233247"/>
              <a:gd name="connsiteX413" fmla="*/ 3275349 w 5234091"/>
              <a:gd name="connsiteY413" fmla="*/ 3285147 h 4233247"/>
              <a:gd name="connsiteX414" fmla="*/ 3274261 w 5234091"/>
              <a:gd name="connsiteY414" fmla="*/ 3286096 h 4233247"/>
              <a:gd name="connsiteX415" fmla="*/ 3273568 w 5234091"/>
              <a:gd name="connsiteY415" fmla="*/ 3286699 h 4233247"/>
              <a:gd name="connsiteX416" fmla="*/ 3274970 w 5234091"/>
              <a:gd name="connsiteY416" fmla="*/ 3285477 h 4233247"/>
              <a:gd name="connsiteX417" fmla="*/ 3275349 w 5234091"/>
              <a:gd name="connsiteY417" fmla="*/ 3285147 h 4233247"/>
              <a:gd name="connsiteX418" fmla="*/ 4350527 w 5234091"/>
              <a:gd name="connsiteY418" fmla="*/ 3282236 h 4233247"/>
              <a:gd name="connsiteX419" fmla="*/ 4352185 w 5234091"/>
              <a:gd name="connsiteY419" fmla="*/ 3282309 h 4233247"/>
              <a:gd name="connsiteX420" fmla="*/ 4351449 w 5234091"/>
              <a:gd name="connsiteY420" fmla="*/ 3282277 h 4233247"/>
              <a:gd name="connsiteX421" fmla="*/ 4345554 w 5234091"/>
              <a:gd name="connsiteY421" fmla="*/ 3282018 h 4233247"/>
              <a:gd name="connsiteX422" fmla="*/ 4350527 w 5234091"/>
              <a:gd name="connsiteY422" fmla="*/ 3282236 h 4233247"/>
              <a:gd name="connsiteX423" fmla="*/ 4347765 w 5234091"/>
              <a:gd name="connsiteY423" fmla="*/ 3282115 h 4233247"/>
              <a:gd name="connsiteX424" fmla="*/ 4345554 w 5234091"/>
              <a:gd name="connsiteY424" fmla="*/ 3282018 h 4233247"/>
              <a:gd name="connsiteX425" fmla="*/ 3262965 w 5234091"/>
              <a:gd name="connsiteY425" fmla="*/ 3281049 h 4233247"/>
              <a:gd name="connsiteX426" fmla="*/ 3270162 w 5234091"/>
              <a:gd name="connsiteY426" fmla="*/ 3281471 h 4233247"/>
              <a:gd name="connsiteX427" fmla="*/ 3264528 w 5234091"/>
              <a:gd name="connsiteY427" fmla="*/ 3283786 h 4233247"/>
              <a:gd name="connsiteX428" fmla="*/ 3261857 w 5234091"/>
              <a:gd name="connsiteY428" fmla="*/ 3283385 h 4233247"/>
              <a:gd name="connsiteX429" fmla="*/ 3259112 w 5234091"/>
              <a:gd name="connsiteY429" fmla="*/ 3282097 h 4233247"/>
              <a:gd name="connsiteX430" fmla="*/ 3257916 w 5234091"/>
              <a:gd name="connsiteY430" fmla="*/ 3281214 h 4233247"/>
              <a:gd name="connsiteX431" fmla="*/ 3262965 w 5234091"/>
              <a:gd name="connsiteY431" fmla="*/ 3281049 h 4233247"/>
              <a:gd name="connsiteX432" fmla="*/ 3037185 w 5234091"/>
              <a:gd name="connsiteY432" fmla="*/ 3277710 h 4233247"/>
              <a:gd name="connsiteX433" fmla="*/ 3034836 w 5234091"/>
              <a:gd name="connsiteY433" fmla="*/ 3277772 h 4233247"/>
              <a:gd name="connsiteX434" fmla="*/ 3035059 w 5234091"/>
              <a:gd name="connsiteY434" fmla="*/ 3280319 h 4233247"/>
              <a:gd name="connsiteX435" fmla="*/ 3036522 w 5234091"/>
              <a:gd name="connsiteY435" fmla="*/ 3281016 h 4233247"/>
              <a:gd name="connsiteX436" fmla="*/ 3256614 w 5234091"/>
              <a:gd name="connsiteY436" fmla="*/ 3274698 h 4233247"/>
              <a:gd name="connsiteX437" fmla="*/ 3246756 w 5234091"/>
              <a:gd name="connsiteY437" fmla="*/ 3275092 h 4233247"/>
              <a:gd name="connsiteX438" fmla="*/ 3245454 w 5234091"/>
              <a:gd name="connsiteY438" fmla="*/ 3268577 h 4233247"/>
              <a:gd name="connsiteX439" fmla="*/ 3235597 w 5234091"/>
              <a:gd name="connsiteY439" fmla="*/ 3268970 h 4233247"/>
              <a:gd name="connsiteX440" fmla="*/ 3014839 w 5234091"/>
              <a:gd name="connsiteY440" fmla="*/ 3261801 h 4233247"/>
              <a:gd name="connsiteX441" fmla="*/ 3012316 w 5234091"/>
              <a:gd name="connsiteY441" fmla="*/ 3269483 h 4233247"/>
              <a:gd name="connsiteX442" fmla="*/ 3027755 w 5234091"/>
              <a:gd name="connsiteY442" fmla="*/ 3276839 h 4233247"/>
              <a:gd name="connsiteX443" fmla="*/ 3027018 w 5234091"/>
              <a:gd name="connsiteY443" fmla="*/ 3268990 h 4233247"/>
              <a:gd name="connsiteX444" fmla="*/ 3027215 w 5234091"/>
              <a:gd name="connsiteY444" fmla="*/ 3268017 h 4233247"/>
              <a:gd name="connsiteX445" fmla="*/ 3231558 w 5234091"/>
              <a:gd name="connsiteY445" fmla="*/ 3261196 h 4233247"/>
              <a:gd name="connsiteX446" fmla="*/ 3224437 w 5234091"/>
              <a:gd name="connsiteY446" fmla="*/ 3262848 h 4233247"/>
              <a:gd name="connsiteX447" fmla="*/ 2999148 w 5234091"/>
              <a:gd name="connsiteY447" fmla="*/ 3253922 h 4233247"/>
              <a:gd name="connsiteX448" fmla="*/ 2996697 w 5234091"/>
              <a:gd name="connsiteY448" fmla="*/ 3262043 h 4233247"/>
              <a:gd name="connsiteX449" fmla="*/ 3010690 w 5234091"/>
              <a:gd name="connsiteY449" fmla="*/ 3268709 h 4233247"/>
              <a:gd name="connsiteX450" fmla="*/ 3012357 w 5234091"/>
              <a:gd name="connsiteY450" fmla="*/ 3260554 h 4233247"/>
              <a:gd name="connsiteX451" fmla="*/ 3206557 w 5234091"/>
              <a:gd name="connsiteY451" fmla="*/ 3247234 h 4233247"/>
              <a:gd name="connsiteX452" fmla="*/ 3207561 w 5234091"/>
              <a:gd name="connsiteY452" fmla="*/ 3247340 h 4233247"/>
              <a:gd name="connsiteX453" fmla="*/ 3208426 w 5234091"/>
              <a:gd name="connsiteY453" fmla="*/ 3247432 h 4233247"/>
              <a:gd name="connsiteX454" fmla="*/ 3203901 w 5234091"/>
              <a:gd name="connsiteY454" fmla="*/ 3246953 h 4233247"/>
              <a:gd name="connsiteX455" fmla="*/ 3205939 w 5234091"/>
              <a:gd name="connsiteY455" fmla="*/ 3247168 h 4233247"/>
              <a:gd name="connsiteX456" fmla="*/ 3206557 w 5234091"/>
              <a:gd name="connsiteY456" fmla="*/ 3247234 h 4233247"/>
              <a:gd name="connsiteX457" fmla="*/ 3200641 w 5234091"/>
              <a:gd name="connsiteY457" fmla="*/ 3246609 h 4233247"/>
              <a:gd name="connsiteX458" fmla="*/ 3203901 w 5234091"/>
              <a:gd name="connsiteY458" fmla="*/ 3246953 h 4233247"/>
              <a:gd name="connsiteX459" fmla="*/ 3203237 w 5234091"/>
              <a:gd name="connsiteY459" fmla="*/ 3246883 h 4233247"/>
              <a:gd name="connsiteX460" fmla="*/ 3200641 w 5234091"/>
              <a:gd name="connsiteY460" fmla="*/ 3246609 h 4233247"/>
              <a:gd name="connsiteX461" fmla="*/ 3186615 w 5234091"/>
              <a:gd name="connsiteY461" fmla="*/ 3239706 h 4233247"/>
              <a:gd name="connsiteX462" fmla="*/ 3200641 w 5234091"/>
              <a:gd name="connsiteY462" fmla="*/ 3246609 h 4233247"/>
              <a:gd name="connsiteX463" fmla="*/ 3186615 w 5234091"/>
              <a:gd name="connsiteY463" fmla="*/ 3239706 h 4233247"/>
              <a:gd name="connsiteX464" fmla="*/ 2206752 w 5234091"/>
              <a:gd name="connsiteY464" fmla="*/ 3229854 h 4233247"/>
              <a:gd name="connsiteX465" fmla="*/ 2210611 w 5234091"/>
              <a:gd name="connsiteY465" fmla="*/ 3238933 h 4233247"/>
              <a:gd name="connsiteX466" fmla="*/ 2211511 w 5234091"/>
              <a:gd name="connsiteY466" fmla="*/ 3235690 h 4233247"/>
              <a:gd name="connsiteX467" fmla="*/ 2206752 w 5234091"/>
              <a:gd name="connsiteY467" fmla="*/ 3229854 h 4233247"/>
              <a:gd name="connsiteX468" fmla="*/ 3079752 w 5234091"/>
              <a:gd name="connsiteY468" fmla="*/ 3215622 h 4233247"/>
              <a:gd name="connsiteX469" fmla="*/ 3078448 w 5234091"/>
              <a:gd name="connsiteY469" fmla="*/ 3222470 h 4233247"/>
              <a:gd name="connsiteX470" fmla="*/ 3215754 w 5234091"/>
              <a:gd name="connsiteY470" fmla="*/ 3294231 h 4233247"/>
              <a:gd name="connsiteX471" fmla="*/ 3273414 w 5234091"/>
              <a:gd name="connsiteY471" fmla="*/ 3325307 h 4233247"/>
              <a:gd name="connsiteX472" fmla="*/ 3277540 w 5234091"/>
              <a:gd name="connsiteY472" fmla="*/ 3323316 h 4233247"/>
              <a:gd name="connsiteX473" fmla="*/ 3235984 w 5234091"/>
              <a:gd name="connsiteY473" fmla="*/ 3299553 h 4233247"/>
              <a:gd name="connsiteX474" fmla="*/ 3147116 w 5234091"/>
              <a:gd name="connsiteY474" fmla="*/ 3250426 h 4233247"/>
              <a:gd name="connsiteX475" fmla="*/ 3133508 w 5234091"/>
              <a:gd name="connsiteY475" fmla="*/ 3212397 h 4233247"/>
              <a:gd name="connsiteX476" fmla="*/ 3172589 w 5234091"/>
              <a:gd name="connsiteY476" fmla="*/ 3232803 h 4233247"/>
              <a:gd name="connsiteX477" fmla="*/ 3157304 w 5234091"/>
              <a:gd name="connsiteY477" fmla="*/ 3228637 h 4233247"/>
              <a:gd name="connsiteX478" fmla="*/ 3143757 w 5234091"/>
              <a:gd name="connsiteY478" fmla="*/ 3221864 h 4233247"/>
              <a:gd name="connsiteX479" fmla="*/ 3132727 w 5234091"/>
              <a:gd name="connsiteY479" fmla="*/ 3215264 h 4233247"/>
              <a:gd name="connsiteX480" fmla="*/ 3119482 w 5234091"/>
              <a:gd name="connsiteY480" fmla="*/ 3205494 h 4233247"/>
              <a:gd name="connsiteX481" fmla="*/ 3133508 w 5234091"/>
              <a:gd name="connsiteY481" fmla="*/ 3212397 h 4233247"/>
              <a:gd name="connsiteX482" fmla="*/ 3118701 w 5234091"/>
              <a:gd name="connsiteY482" fmla="*/ 3208361 h 4233247"/>
              <a:gd name="connsiteX483" fmla="*/ 3094296 w 5234091"/>
              <a:gd name="connsiteY483" fmla="*/ 3195354 h 4233247"/>
              <a:gd name="connsiteX484" fmla="*/ 3092734 w 5234091"/>
              <a:gd name="connsiteY484" fmla="*/ 3198203 h 4233247"/>
              <a:gd name="connsiteX485" fmla="*/ 3102590 w 5234091"/>
              <a:gd name="connsiteY485" fmla="*/ 3197810 h 4233247"/>
              <a:gd name="connsiteX486" fmla="*/ 3099732 w 5234091"/>
              <a:gd name="connsiteY486" fmla="*/ 3195563 h 4233247"/>
              <a:gd name="connsiteX487" fmla="*/ 3094296 w 5234091"/>
              <a:gd name="connsiteY487" fmla="*/ 3195354 h 4233247"/>
              <a:gd name="connsiteX488" fmla="*/ 4088096 w 5234091"/>
              <a:gd name="connsiteY488" fmla="*/ 3194213 h 4233247"/>
              <a:gd name="connsiteX489" fmla="*/ 4085425 w 5234091"/>
              <a:gd name="connsiteY489" fmla="*/ 3195456 h 4233247"/>
              <a:gd name="connsiteX490" fmla="*/ 4086582 w 5234091"/>
              <a:gd name="connsiteY490" fmla="*/ 3194449 h 4233247"/>
              <a:gd name="connsiteX491" fmla="*/ 4088096 w 5234091"/>
              <a:gd name="connsiteY491" fmla="*/ 3194213 h 4233247"/>
              <a:gd name="connsiteX492" fmla="*/ 3016964 w 5234091"/>
              <a:gd name="connsiteY492" fmla="*/ 3186811 h 4233247"/>
              <a:gd name="connsiteX493" fmla="*/ 3016401 w 5234091"/>
              <a:gd name="connsiteY493" fmla="*/ 3189261 h 4233247"/>
              <a:gd name="connsiteX494" fmla="*/ 3028661 w 5234091"/>
              <a:gd name="connsiteY494" fmla="*/ 3196401 h 4233247"/>
              <a:gd name="connsiteX495" fmla="*/ 3029037 w 5234091"/>
              <a:gd name="connsiteY495" fmla="*/ 3191309 h 4233247"/>
              <a:gd name="connsiteX496" fmla="*/ 3087852 w 5234091"/>
              <a:gd name="connsiteY496" fmla="*/ 3173066 h 4233247"/>
              <a:gd name="connsiteX497" fmla="*/ 3085103 w 5234091"/>
              <a:gd name="connsiteY497" fmla="*/ 3187509 h 4233247"/>
              <a:gd name="connsiteX498" fmla="*/ 3101001 w 5234091"/>
              <a:gd name="connsiteY498" fmla="*/ 3194232 h 4233247"/>
              <a:gd name="connsiteX499" fmla="*/ 3119482 w 5234091"/>
              <a:gd name="connsiteY499" fmla="*/ 3205494 h 4233247"/>
              <a:gd name="connsiteX500" fmla="*/ 3118701 w 5234091"/>
              <a:gd name="connsiteY500" fmla="*/ 3208361 h 4233247"/>
              <a:gd name="connsiteX501" fmla="*/ 3132727 w 5234091"/>
              <a:gd name="connsiteY501" fmla="*/ 3215264 h 4233247"/>
              <a:gd name="connsiteX502" fmla="*/ 3143757 w 5234091"/>
              <a:gd name="connsiteY502" fmla="*/ 3221864 h 4233247"/>
              <a:gd name="connsiteX503" fmla="*/ 3157304 w 5234091"/>
              <a:gd name="connsiteY503" fmla="*/ 3228637 h 4233247"/>
              <a:gd name="connsiteX504" fmla="*/ 3211888 w 5234091"/>
              <a:gd name="connsiteY504" fmla="*/ 3259940 h 4233247"/>
              <a:gd name="connsiteX505" fmla="*/ 3259112 w 5234091"/>
              <a:gd name="connsiteY505" fmla="*/ 3282097 h 4233247"/>
              <a:gd name="connsiteX506" fmla="*/ 3260600 w 5234091"/>
              <a:gd name="connsiteY506" fmla="*/ 3283196 h 4233247"/>
              <a:gd name="connsiteX507" fmla="*/ 3261857 w 5234091"/>
              <a:gd name="connsiteY507" fmla="*/ 3283385 h 4233247"/>
              <a:gd name="connsiteX508" fmla="*/ 3271942 w 5234091"/>
              <a:gd name="connsiteY508" fmla="*/ 3288116 h 4233247"/>
              <a:gd name="connsiteX509" fmla="*/ 3293224 w 5234091"/>
              <a:gd name="connsiteY509" fmla="*/ 3303923 h 4233247"/>
              <a:gd name="connsiteX510" fmla="*/ 3295760 w 5234091"/>
              <a:gd name="connsiteY510" fmla="*/ 3300528 h 4233247"/>
              <a:gd name="connsiteX511" fmla="*/ 3301849 w 5234091"/>
              <a:gd name="connsiteY511" fmla="*/ 3289985 h 4233247"/>
              <a:gd name="connsiteX512" fmla="*/ 3306409 w 5234091"/>
              <a:gd name="connsiteY512" fmla="*/ 3286415 h 4233247"/>
              <a:gd name="connsiteX513" fmla="*/ 3127401 w 5234091"/>
              <a:gd name="connsiteY513" fmla="*/ 3191740 h 4233247"/>
              <a:gd name="connsiteX514" fmla="*/ 3026454 w 5234091"/>
              <a:gd name="connsiteY514" fmla="*/ 3162961 h 4233247"/>
              <a:gd name="connsiteX515" fmla="*/ 3027805 w 5234091"/>
              <a:gd name="connsiteY515" fmla="*/ 3163685 h 4233247"/>
              <a:gd name="connsiteX516" fmla="*/ 3028563 w 5234091"/>
              <a:gd name="connsiteY516" fmla="*/ 3165018 h 4233247"/>
              <a:gd name="connsiteX517" fmla="*/ 3026454 w 5234091"/>
              <a:gd name="connsiteY517" fmla="*/ 3162961 h 4233247"/>
              <a:gd name="connsiteX518" fmla="*/ 3023584 w 5234091"/>
              <a:gd name="connsiteY518" fmla="*/ 3157958 h 4233247"/>
              <a:gd name="connsiteX519" fmla="*/ 3021970 w 5234091"/>
              <a:gd name="connsiteY519" fmla="*/ 3164997 h 4233247"/>
              <a:gd name="connsiteX520" fmla="*/ 3027687 w 5234091"/>
              <a:gd name="connsiteY520" fmla="*/ 3167640 h 4233247"/>
              <a:gd name="connsiteX521" fmla="*/ 3031803 w 5234091"/>
              <a:gd name="connsiteY521" fmla="*/ 3169514 h 4233247"/>
              <a:gd name="connsiteX522" fmla="*/ 3033206 w 5234091"/>
              <a:gd name="connsiteY522" fmla="*/ 3162529 h 4233247"/>
              <a:gd name="connsiteX523" fmla="*/ 3026739 w 5234091"/>
              <a:gd name="connsiteY523" fmla="*/ 3144210 h 4233247"/>
              <a:gd name="connsiteX524" fmla="*/ 3023935 w 5234091"/>
              <a:gd name="connsiteY524" fmla="*/ 3156431 h 4233247"/>
              <a:gd name="connsiteX525" fmla="*/ 3033265 w 5234091"/>
              <a:gd name="connsiteY525" fmla="*/ 3162235 h 4233247"/>
              <a:gd name="connsiteX526" fmla="*/ 3036005 w 5234091"/>
              <a:gd name="connsiteY526" fmla="*/ 3148584 h 4233247"/>
              <a:gd name="connsiteX527" fmla="*/ 3110629 w 5234091"/>
              <a:gd name="connsiteY527" fmla="*/ 3140211 h 4233247"/>
              <a:gd name="connsiteX528" fmla="*/ 3108993 w 5234091"/>
              <a:gd name="connsiteY528" fmla="*/ 3149505 h 4233247"/>
              <a:gd name="connsiteX529" fmla="*/ 3108988 w 5234091"/>
              <a:gd name="connsiteY529" fmla="*/ 3149526 h 4233247"/>
              <a:gd name="connsiteX530" fmla="*/ 3254389 w 5234091"/>
              <a:gd name="connsiteY530" fmla="*/ 3222428 h 4233247"/>
              <a:gd name="connsiteX531" fmla="*/ 3324591 w 5234091"/>
              <a:gd name="connsiteY531" fmla="*/ 3260776 h 4233247"/>
              <a:gd name="connsiteX532" fmla="*/ 3325800 w 5234091"/>
              <a:gd name="connsiteY532" fmla="*/ 3258207 h 4233247"/>
              <a:gd name="connsiteX533" fmla="*/ 3330936 w 5234091"/>
              <a:gd name="connsiteY533" fmla="*/ 3255816 h 4233247"/>
              <a:gd name="connsiteX534" fmla="*/ 3331148 w 5234091"/>
              <a:gd name="connsiteY534" fmla="*/ 3255518 h 4233247"/>
              <a:gd name="connsiteX535" fmla="*/ 3289956 w 5234091"/>
              <a:gd name="connsiteY535" fmla="*/ 3234533 h 4233247"/>
              <a:gd name="connsiteX536" fmla="*/ 3231208 w 5234091"/>
              <a:gd name="connsiteY536" fmla="*/ 3204123 h 4233247"/>
              <a:gd name="connsiteX537" fmla="*/ 3095620 w 5234091"/>
              <a:gd name="connsiteY537" fmla="*/ 3132257 h 4233247"/>
              <a:gd name="connsiteX538" fmla="*/ 3093784 w 5234091"/>
              <a:gd name="connsiteY538" fmla="*/ 3141903 h 4233247"/>
              <a:gd name="connsiteX539" fmla="*/ 3103023 w 5234091"/>
              <a:gd name="connsiteY539" fmla="*/ 3146536 h 4233247"/>
              <a:gd name="connsiteX540" fmla="*/ 3103380 w 5234091"/>
              <a:gd name="connsiteY540" fmla="*/ 3142072 h 4233247"/>
              <a:gd name="connsiteX541" fmla="*/ 3104357 w 5234091"/>
              <a:gd name="connsiteY541" fmla="*/ 3136887 h 4233247"/>
              <a:gd name="connsiteX542" fmla="*/ 3034309 w 5234091"/>
              <a:gd name="connsiteY542" fmla="*/ 3103025 h 4233247"/>
              <a:gd name="connsiteX543" fmla="*/ 3032914 w 5234091"/>
              <a:gd name="connsiteY543" fmla="*/ 3112404 h 4233247"/>
              <a:gd name="connsiteX544" fmla="*/ 3042395 w 5234091"/>
              <a:gd name="connsiteY544" fmla="*/ 3116764 h 4233247"/>
              <a:gd name="connsiteX545" fmla="*/ 3044209 w 5234091"/>
              <a:gd name="connsiteY545" fmla="*/ 3107725 h 4233247"/>
              <a:gd name="connsiteX546" fmla="*/ 2108019 w 5234091"/>
              <a:gd name="connsiteY546" fmla="*/ 3030309 h 4233247"/>
              <a:gd name="connsiteX547" fmla="*/ 2108457 w 5234091"/>
              <a:gd name="connsiteY547" fmla="*/ 3030581 h 4233247"/>
              <a:gd name="connsiteX548" fmla="*/ 2126212 w 5234091"/>
              <a:gd name="connsiteY548" fmla="*/ 3031571 h 4233247"/>
              <a:gd name="connsiteX549" fmla="*/ 2127668 w 5234091"/>
              <a:gd name="connsiteY549" fmla="*/ 3031440 h 4233247"/>
              <a:gd name="connsiteX550" fmla="*/ 3780745 w 5234091"/>
              <a:gd name="connsiteY550" fmla="*/ 3026555 h 4233247"/>
              <a:gd name="connsiteX551" fmla="*/ 3858873 w 5234091"/>
              <a:gd name="connsiteY551" fmla="*/ 3072848 h 4233247"/>
              <a:gd name="connsiteX552" fmla="*/ 3866154 w 5234091"/>
              <a:gd name="connsiteY552" fmla="*/ 3076685 h 4233247"/>
              <a:gd name="connsiteX553" fmla="*/ 3959104 w 5234091"/>
              <a:gd name="connsiteY553" fmla="*/ 3130296 h 4233247"/>
              <a:gd name="connsiteX554" fmla="*/ 3963758 w 5234091"/>
              <a:gd name="connsiteY554" fmla="*/ 3130630 h 4233247"/>
              <a:gd name="connsiteX555" fmla="*/ 3940381 w 5234091"/>
              <a:gd name="connsiteY555" fmla="*/ 3116927 h 4233247"/>
              <a:gd name="connsiteX556" fmla="*/ 3909401 w 5234091"/>
              <a:gd name="connsiteY556" fmla="*/ 3096555 h 4233247"/>
              <a:gd name="connsiteX557" fmla="*/ 3845721 w 5234091"/>
              <a:gd name="connsiteY557" fmla="*/ 3062863 h 4233247"/>
              <a:gd name="connsiteX558" fmla="*/ 3798984 w 5234091"/>
              <a:gd name="connsiteY558" fmla="*/ 3036569 h 4233247"/>
              <a:gd name="connsiteX559" fmla="*/ 2457685 w 5234091"/>
              <a:gd name="connsiteY559" fmla="*/ 3020513 h 4233247"/>
              <a:gd name="connsiteX560" fmla="*/ 2457326 w 5234091"/>
              <a:gd name="connsiteY560" fmla="*/ 3022232 h 4233247"/>
              <a:gd name="connsiteX561" fmla="*/ 2459761 w 5234091"/>
              <a:gd name="connsiteY561" fmla="*/ 3023249 h 4233247"/>
              <a:gd name="connsiteX562" fmla="*/ 2459925 w 5234091"/>
              <a:gd name="connsiteY562" fmla="*/ 3021422 h 4233247"/>
              <a:gd name="connsiteX563" fmla="*/ 3053513 w 5234091"/>
              <a:gd name="connsiteY563" fmla="*/ 2953824 h 4233247"/>
              <a:gd name="connsiteX564" fmla="*/ 3053254 w 5234091"/>
              <a:gd name="connsiteY564" fmla="*/ 2955377 h 4233247"/>
              <a:gd name="connsiteX565" fmla="*/ 3054005 w 5234091"/>
              <a:gd name="connsiteY565" fmla="*/ 2955614 h 4233247"/>
              <a:gd name="connsiteX566" fmla="*/ 3055828 w 5234091"/>
              <a:gd name="connsiteY566" fmla="*/ 2955151 h 4233247"/>
              <a:gd name="connsiteX567" fmla="*/ 1542664 w 5234091"/>
              <a:gd name="connsiteY567" fmla="*/ 2934584 h 4233247"/>
              <a:gd name="connsiteX568" fmla="*/ 1525871 w 5234091"/>
              <a:gd name="connsiteY568" fmla="*/ 2939591 h 4233247"/>
              <a:gd name="connsiteX569" fmla="*/ 1533237 w 5234091"/>
              <a:gd name="connsiteY569" fmla="*/ 2940773 h 4233247"/>
              <a:gd name="connsiteX570" fmla="*/ 1630091 w 5234091"/>
              <a:gd name="connsiteY570" fmla="*/ 2961721 h 4233247"/>
              <a:gd name="connsiteX571" fmla="*/ 2083772 w 5234091"/>
              <a:gd name="connsiteY571" fmla="*/ 3095138 h 4233247"/>
              <a:gd name="connsiteX572" fmla="*/ 2197454 w 5234091"/>
              <a:gd name="connsiteY572" fmla="*/ 3132622 h 4233247"/>
              <a:gd name="connsiteX573" fmla="*/ 2200205 w 5234091"/>
              <a:gd name="connsiteY573" fmla="*/ 3133464 h 4233247"/>
              <a:gd name="connsiteX574" fmla="*/ 2200394 w 5234091"/>
              <a:gd name="connsiteY574" fmla="*/ 3132403 h 4233247"/>
              <a:gd name="connsiteX575" fmla="*/ 2195357 w 5234091"/>
              <a:gd name="connsiteY575" fmla="*/ 3129932 h 4233247"/>
              <a:gd name="connsiteX576" fmla="*/ 2180909 w 5234091"/>
              <a:gd name="connsiteY576" fmla="*/ 3124696 h 4233247"/>
              <a:gd name="connsiteX577" fmla="*/ 1647642 w 5234091"/>
              <a:gd name="connsiteY577" fmla="*/ 2958188 h 4233247"/>
              <a:gd name="connsiteX578" fmla="*/ 3651548 w 5234091"/>
              <a:gd name="connsiteY578" fmla="*/ 2929386 h 4233247"/>
              <a:gd name="connsiteX579" fmla="*/ 3737160 w 5234091"/>
              <a:gd name="connsiteY579" fmla="*/ 2980836 h 4233247"/>
              <a:gd name="connsiteX580" fmla="*/ 3693511 w 5234091"/>
              <a:gd name="connsiteY580" fmla="*/ 2953989 h 4233247"/>
              <a:gd name="connsiteX581" fmla="*/ 3692742 w 5234091"/>
              <a:gd name="connsiteY581" fmla="*/ 2957637 h 4233247"/>
              <a:gd name="connsiteX582" fmla="*/ 3686415 w 5234091"/>
              <a:gd name="connsiteY582" fmla="*/ 2953976 h 4233247"/>
              <a:gd name="connsiteX583" fmla="*/ 3676583 w 5234091"/>
              <a:gd name="connsiteY583" fmla="*/ 2947425 h 4233247"/>
              <a:gd name="connsiteX584" fmla="*/ 3651548 w 5234091"/>
              <a:gd name="connsiteY584" fmla="*/ 2929386 h 4233247"/>
              <a:gd name="connsiteX585" fmla="*/ 2226174 w 5234091"/>
              <a:gd name="connsiteY585" fmla="*/ 2928103 h 4233247"/>
              <a:gd name="connsiteX586" fmla="*/ 2236271 w 5234091"/>
              <a:gd name="connsiteY586" fmla="*/ 2932384 h 4233247"/>
              <a:gd name="connsiteX587" fmla="*/ 2236733 w 5234091"/>
              <a:gd name="connsiteY587" fmla="*/ 2929812 h 4233247"/>
              <a:gd name="connsiteX588" fmla="*/ 2230834 w 5234091"/>
              <a:gd name="connsiteY588" fmla="*/ 2928362 h 4233247"/>
              <a:gd name="connsiteX589" fmla="*/ 2226174 w 5234091"/>
              <a:gd name="connsiteY589" fmla="*/ 2928103 h 4233247"/>
              <a:gd name="connsiteX590" fmla="*/ 1319288 w 5234091"/>
              <a:gd name="connsiteY590" fmla="*/ 2924658 h 4233247"/>
              <a:gd name="connsiteX591" fmla="*/ 1319222 w 5234091"/>
              <a:gd name="connsiteY591" fmla="*/ 2925094 h 4233247"/>
              <a:gd name="connsiteX592" fmla="*/ 1317811 w 5234091"/>
              <a:gd name="connsiteY592" fmla="*/ 2925044 h 4233247"/>
              <a:gd name="connsiteX593" fmla="*/ 1469807 w 5234091"/>
              <a:gd name="connsiteY593" fmla="*/ 2918577 h 4233247"/>
              <a:gd name="connsiteX594" fmla="*/ 1448022 w 5234091"/>
              <a:gd name="connsiteY594" fmla="*/ 2927082 h 4233247"/>
              <a:gd name="connsiteX595" fmla="*/ 1468885 w 5234091"/>
              <a:gd name="connsiteY595" fmla="*/ 2930435 h 4233247"/>
              <a:gd name="connsiteX596" fmla="*/ 1482644 w 5234091"/>
              <a:gd name="connsiteY596" fmla="*/ 2925094 h 4233247"/>
              <a:gd name="connsiteX597" fmla="*/ 1489655 w 5234091"/>
              <a:gd name="connsiteY597" fmla="*/ 2922666 h 4233247"/>
              <a:gd name="connsiteX598" fmla="*/ 1473421 w 5234091"/>
              <a:gd name="connsiteY598" fmla="*/ 2919015 h 4233247"/>
              <a:gd name="connsiteX599" fmla="*/ 3729681 w 5234091"/>
              <a:gd name="connsiteY599" fmla="*/ 2898922 h 4233247"/>
              <a:gd name="connsiteX600" fmla="*/ 3806715 w 5234091"/>
              <a:gd name="connsiteY600" fmla="*/ 2944641 h 4233247"/>
              <a:gd name="connsiteX601" fmla="*/ 4102077 w 5234091"/>
              <a:gd name="connsiteY601" fmla="*/ 3113503 h 4233247"/>
              <a:gd name="connsiteX602" fmla="*/ 4078193 w 5234091"/>
              <a:gd name="connsiteY602" fmla="*/ 3106993 h 4233247"/>
              <a:gd name="connsiteX603" fmla="*/ 3763998 w 5234091"/>
              <a:gd name="connsiteY603" fmla="*/ 2924014 h 4233247"/>
              <a:gd name="connsiteX604" fmla="*/ 3728184 w 5234091"/>
              <a:gd name="connsiteY604" fmla="*/ 2903539 h 4233247"/>
              <a:gd name="connsiteX605" fmla="*/ 3731065 w 5234091"/>
              <a:gd name="connsiteY605" fmla="*/ 2903958 h 4233247"/>
              <a:gd name="connsiteX606" fmla="*/ 3722414 w 5234091"/>
              <a:gd name="connsiteY606" fmla="*/ 2894610 h 4233247"/>
              <a:gd name="connsiteX607" fmla="*/ 3728041 w 5234091"/>
              <a:gd name="connsiteY607" fmla="*/ 2897949 h 4233247"/>
              <a:gd name="connsiteX608" fmla="*/ 3723396 w 5234091"/>
              <a:gd name="connsiteY608" fmla="*/ 2897661 h 4233247"/>
              <a:gd name="connsiteX609" fmla="*/ 1303752 w 5234091"/>
              <a:gd name="connsiteY609" fmla="*/ 2893119 h 4233247"/>
              <a:gd name="connsiteX610" fmla="*/ 1306361 w 5234091"/>
              <a:gd name="connsiteY610" fmla="*/ 2893508 h 4233247"/>
              <a:gd name="connsiteX611" fmla="*/ 1302705 w 5234091"/>
              <a:gd name="connsiteY611" fmla="*/ 2895533 h 4233247"/>
              <a:gd name="connsiteX612" fmla="*/ 1303420 w 5234091"/>
              <a:gd name="connsiteY612" fmla="*/ 2893492 h 4233247"/>
              <a:gd name="connsiteX613" fmla="*/ 1303983 w 5234091"/>
              <a:gd name="connsiteY613" fmla="*/ 2893296 h 4233247"/>
              <a:gd name="connsiteX614" fmla="*/ 1307956 w 5234091"/>
              <a:gd name="connsiteY614" fmla="*/ 2891624 h 4233247"/>
              <a:gd name="connsiteX615" fmla="*/ 1306361 w 5234091"/>
              <a:gd name="connsiteY615" fmla="*/ 2893508 h 4233247"/>
              <a:gd name="connsiteX616" fmla="*/ 1307034 w 5234091"/>
              <a:gd name="connsiteY616" fmla="*/ 2891854 h 4233247"/>
              <a:gd name="connsiteX617" fmla="*/ 1307956 w 5234091"/>
              <a:gd name="connsiteY617" fmla="*/ 2891624 h 4233247"/>
              <a:gd name="connsiteX618" fmla="*/ 1295180 w 5234091"/>
              <a:gd name="connsiteY618" fmla="*/ 2877711 h 4233247"/>
              <a:gd name="connsiteX619" fmla="*/ 1293230 w 5234091"/>
              <a:gd name="connsiteY619" fmla="*/ 2878846 h 4233247"/>
              <a:gd name="connsiteX620" fmla="*/ 1279144 w 5234091"/>
              <a:gd name="connsiteY620" fmla="*/ 2885548 h 4233247"/>
              <a:gd name="connsiteX621" fmla="*/ 1281018 w 5234091"/>
              <a:gd name="connsiteY621" fmla="*/ 2881475 h 4233247"/>
              <a:gd name="connsiteX622" fmla="*/ 1284676 w 5234091"/>
              <a:gd name="connsiteY622" fmla="*/ 2879458 h 4233247"/>
              <a:gd name="connsiteX623" fmla="*/ 1289186 w 5234091"/>
              <a:gd name="connsiteY623" fmla="*/ 2878752 h 4233247"/>
              <a:gd name="connsiteX624" fmla="*/ 1289600 w 5234091"/>
              <a:gd name="connsiteY624" fmla="*/ 2869200 h 4233247"/>
              <a:gd name="connsiteX625" fmla="*/ 1269462 w 5234091"/>
              <a:gd name="connsiteY625" fmla="*/ 2878653 h 4233247"/>
              <a:gd name="connsiteX626" fmla="*/ 1264160 w 5234091"/>
              <a:gd name="connsiteY626" fmla="*/ 2878868 h 4233247"/>
              <a:gd name="connsiteX627" fmla="*/ 1261516 w 5234091"/>
              <a:gd name="connsiteY627" fmla="*/ 2877999 h 4233247"/>
              <a:gd name="connsiteX628" fmla="*/ 1262563 w 5234091"/>
              <a:gd name="connsiteY628" fmla="*/ 2876940 h 4233247"/>
              <a:gd name="connsiteX629" fmla="*/ 1265214 w 5234091"/>
              <a:gd name="connsiteY629" fmla="*/ 2875701 h 4233247"/>
              <a:gd name="connsiteX630" fmla="*/ 1278208 w 5234091"/>
              <a:gd name="connsiteY630" fmla="*/ 2871760 h 4233247"/>
              <a:gd name="connsiteX631" fmla="*/ 1289159 w 5234091"/>
              <a:gd name="connsiteY631" fmla="*/ 2869295 h 4233247"/>
              <a:gd name="connsiteX632" fmla="*/ 1369225 w 5234091"/>
              <a:gd name="connsiteY632" fmla="*/ 2855961 h 4233247"/>
              <a:gd name="connsiteX633" fmla="*/ 1354725 w 5234091"/>
              <a:gd name="connsiteY633" fmla="*/ 2862568 h 4233247"/>
              <a:gd name="connsiteX634" fmla="*/ 1346575 w 5234091"/>
              <a:gd name="connsiteY634" fmla="*/ 2866212 h 4233247"/>
              <a:gd name="connsiteX635" fmla="*/ 1350707 w 5234091"/>
              <a:gd name="connsiteY635" fmla="*/ 2866573 h 4233247"/>
              <a:gd name="connsiteX636" fmla="*/ 1355691 w 5234091"/>
              <a:gd name="connsiteY636" fmla="*/ 2865118 h 4233247"/>
              <a:gd name="connsiteX637" fmla="*/ 1366201 w 5234091"/>
              <a:gd name="connsiteY637" fmla="*/ 2859281 h 4233247"/>
              <a:gd name="connsiteX638" fmla="*/ 1372386 w 5234091"/>
              <a:gd name="connsiteY638" fmla="*/ 2856448 h 4233247"/>
              <a:gd name="connsiteX639" fmla="*/ 1459286 w 5234091"/>
              <a:gd name="connsiteY639" fmla="*/ 2848385 h 4233247"/>
              <a:gd name="connsiteX640" fmla="*/ 1458902 w 5234091"/>
              <a:gd name="connsiteY640" fmla="*/ 2848618 h 4233247"/>
              <a:gd name="connsiteX641" fmla="*/ 1460263 w 5234091"/>
              <a:gd name="connsiteY641" fmla="*/ 2848845 h 4233247"/>
              <a:gd name="connsiteX642" fmla="*/ 1294569 w 5234091"/>
              <a:gd name="connsiteY642" fmla="*/ 2847737 h 4233247"/>
              <a:gd name="connsiteX643" fmla="*/ 1296054 w 5234091"/>
              <a:gd name="connsiteY643" fmla="*/ 2848097 h 4233247"/>
              <a:gd name="connsiteX644" fmla="*/ 1295789 w 5234091"/>
              <a:gd name="connsiteY644" fmla="*/ 2848450 h 4233247"/>
              <a:gd name="connsiteX645" fmla="*/ 1294569 w 5234091"/>
              <a:gd name="connsiteY645" fmla="*/ 2847737 h 4233247"/>
              <a:gd name="connsiteX646" fmla="*/ 1292771 w 5234091"/>
              <a:gd name="connsiteY646" fmla="*/ 2844240 h 4233247"/>
              <a:gd name="connsiteX647" fmla="*/ 1291590 w 5234091"/>
              <a:gd name="connsiteY647" fmla="*/ 2844643 h 4233247"/>
              <a:gd name="connsiteX648" fmla="*/ 1294664 w 5234091"/>
              <a:gd name="connsiteY648" fmla="*/ 2844788 h 4233247"/>
              <a:gd name="connsiteX649" fmla="*/ 1294746 w 5234091"/>
              <a:gd name="connsiteY649" fmla="*/ 2844545 h 4233247"/>
              <a:gd name="connsiteX650" fmla="*/ 1295027 w 5234091"/>
              <a:gd name="connsiteY650" fmla="*/ 2844805 h 4233247"/>
              <a:gd name="connsiteX651" fmla="*/ 1297575 w 5234091"/>
              <a:gd name="connsiteY651" fmla="*/ 2844924 h 4233247"/>
              <a:gd name="connsiteX652" fmla="*/ 1297660 w 5234091"/>
              <a:gd name="connsiteY652" fmla="*/ 2844936 h 4233247"/>
              <a:gd name="connsiteX653" fmla="*/ 1297345 w 5234091"/>
              <a:gd name="connsiteY653" fmla="*/ 2845885 h 4233247"/>
              <a:gd name="connsiteX654" fmla="*/ 1300512 w 5234091"/>
              <a:gd name="connsiteY654" fmla="*/ 2845342 h 4233247"/>
              <a:gd name="connsiteX655" fmla="*/ 1297660 w 5234091"/>
              <a:gd name="connsiteY655" fmla="*/ 2844936 h 4233247"/>
              <a:gd name="connsiteX656" fmla="*/ 1297662 w 5234091"/>
              <a:gd name="connsiteY656" fmla="*/ 2844928 h 4233247"/>
              <a:gd name="connsiteX657" fmla="*/ 1297575 w 5234091"/>
              <a:gd name="connsiteY657" fmla="*/ 2844924 h 4233247"/>
              <a:gd name="connsiteX658" fmla="*/ 3629478 w 5234091"/>
              <a:gd name="connsiteY658" fmla="*/ 2843474 h 4233247"/>
              <a:gd name="connsiteX659" fmla="*/ 3635979 w 5234091"/>
              <a:gd name="connsiteY659" fmla="*/ 2847734 h 4233247"/>
              <a:gd name="connsiteX660" fmla="*/ 3653034 w 5234091"/>
              <a:gd name="connsiteY660" fmla="*/ 2857643 h 4233247"/>
              <a:gd name="connsiteX661" fmla="*/ 3668623 w 5234091"/>
              <a:gd name="connsiteY661" fmla="*/ 2858812 h 4233247"/>
              <a:gd name="connsiteX662" fmla="*/ 3664195 w 5234091"/>
              <a:gd name="connsiteY662" fmla="*/ 2863765 h 4233247"/>
              <a:gd name="connsiteX663" fmla="*/ 3683502 w 5234091"/>
              <a:gd name="connsiteY663" fmla="*/ 2869967 h 4233247"/>
              <a:gd name="connsiteX664" fmla="*/ 3686752 w 5234091"/>
              <a:gd name="connsiteY664" fmla="*/ 2870185 h 4233247"/>
              <a:gd name="connsiteX665" fmla="*/ 3688229 w 5234091"/>
              <a:gd name="connsiteY665" fmla="*/ 2871179 h 4233247"/>
              <a:gd name="connsiteX666" fmla="*/ 3688663 w 5234091"/>
              <a:gd name="connsiteY666" fmla="*/ 2873772 h 4233247"/>
              <a:gd name="connsiteX667" fmla="*/ 3689249 w 5234091"/>
              <a:gd name="connsiteY667" fmla="*/ 2877268 h 4233247"/>
              <a:gd name="connsiteX668" fmla="*/ 3694989 w 5234091"/>
              <a:gd name="connsiteY668" fmla="*/ 2875728 h 4233247"/>
              <a:gd name="connsiteX669" fmla="*/ 3699037 w 5234091"/>
              <a:gd name="connsiteY669" fmla="*/ 2878454 h 4233247"/>
              <a:gd name="connsiteX670" fmla="*/ 3701148 w 5234091"/>
              <a:gd name="connsiteY670" fmla="*/ 2880447 h 4233247"/>
              <a:gd name="connsiteX671" fmla="*/ 3706141 w 5234091"/>
              <a:gd name="connsiteY671" fmla="*/ 2884952 h 4233247"/>
              <a:gd name="connsiteX672" fmla="*/ 3720373 w 5234091"/>
              <a:gd name="connsiteY672" fmla="*/ 2893398 h 4233247"/>
              <a:gd name="connsiteX673" fmla="*/ 3721437 w 5234091"/>
              <a:gd name="connsiteY673" fmla="*/ 2896708 h 4233247"/>
              <a:gd name="connsiteX674" fmla="*/ 3723396 w 5234091"/>
              <a:gd name="connsiteY674" fmla="*/ 2897661 h 4233247"/>
              <a:gd name="connsiteX675" fmla="*/ 3727316 w 5234091"/>
              <a:gd name="connsiteY675" fmla="*/ 2903043 h 4233247"/>
              <a:gd name="connsiteX676" fmla="*/ 3652315 w 5234091"/>
              <a:gd name="connsiteY676" fmla="*/ 2860165 h 4233247"/>
              <a:gd name="connsiteX677" fmla="*/ 1279464 w 5234091"/>
              <a:gd name="connsiteY677" fmla="*/ 2842345 h 4233247"/>
              <a:gd name="connsiteX678" fmla="*/ 1278564 w 5234091"/>
              <a:gd name="connsiteY678" fmla="*/ 2842394 h 4233247"/>
              <a:gd name="connsiteX679" fmla="*/ 1288709 w 5234091"/>
              <a:gd name="connsiteY679" fmla="*/ 2844509 h 4233247"/>
              <a:gd name="connsiteX680" fmla="*/ 1291150 w 5234091"/>
              <a:gd name="connsiteY680" fmla="*/ 2844623 h 4233247"/>
              <a:gd name="connsiteX681" fmla="*/ 1291700 w 5234091"/>
              <a:gd name="connsiteY681" fmla="*/ 2844088 h 4233247"/>
              <a:gd name="connsiteX682" fmla="*/ 1362116 w 5234091"/>
              <a:gd name="connsiteY682" fmla="*/ 2835535 h 4233247"/>
              <a:gd name="connsiteX683" fmla="*/ 1354541 w 5234091"/>
              <a:gd name="connsiteY683" fmla="*/ 2839045 h 4233247"/>
              <a:gd name="connsiteX684" fmla="*/ 1357333 w 5234091"/>
              <a:gd name="connsiteY684" fmla="*/ 2839186 h 4233247"/>
              <a:gd name="connsiteX685" fmla="*/ 1363514 w 5234091"/>
              <a:gd name="connsiteY685" fmla="*/ 2835631 h 4233247"/>
              <a:gd name="connsiteX686" fmla="*/ 1262262 w 5234091"/>
              <a:gd name="connsiteY686" fmla="*/ 2829395 h 4233247"/>
              <a:gd name="connsiteX687" fmla="*/ 1244281 w 5234091"/>
              <a:gd name="connsiteY687" fmla="*/ 2837596 h 4233247"/>
              <a:gd name="connsiteX688" fmla="*/ 1241693 w 5234091"/>
              <a:gd name="connsiteY688" fmla="*/ 2837919 h 4233247"/>
              <a:gd name="connsiteX689" fmla="*/ 1224021 w 5234091"/>
              <a:gd name="connsiteY689" fmla="*/ 2840809 h 4233247"/>
              <a:gd name="connsiteX690" fmla="*/ 1200304 w 5234091"/>
              <a:gd name="connsiteY690" fmla="*/ 2843869 h 4233247"/>
              <a:gd name="connsiteX691" fmla="*/ 1201748 w 5234091"/>
              <a:gd name="connsiteY691" fmla="*/ 2842370 h 4233247"/>
              <a:gd name="connsiteX692" fmla="*/ 1202586 w 5234091"/>
              <a:gd name="connsiteY692" fmla="*/ 2841783 h 4233247"/>
              <a:gd name="connsiteX693" fmla="*/ 1210811 w 5234091"/>
              <a:gd name="connsiteY693" fmla="*/ 2839700 h 4233247"/>
              <a:gd name="connsiteX694" fmla="*/ 1239006 w 5234091"/>
              <a:gd name="connsiteY694" fmla="*/ 2835571 h 4233247"/>
              <a:gd name="connsiteX695" fmla="*/ 2220607 w 5234091"/>
              <a:gd name="connsiteY695" fmla="*/ 2820105 h 4233247"/>
              <a:gd name="connsiteX696" fmla="*/ 2219883 w 5234091"/>
              <a:gd name="connsiteY696" fmla="*/ 2822290 h 4233247"/>
              <a:gd name="connsiteX697" fmla="*/ 2253804 w 5234091"/>
              <a:gd name="connsiteY697" fmla="*/ 2834641 h 4233247"/>
              <a:gd name="connsiteX698" fmla="*/ 2254214 w 5234091"/>
              <a:gd name="connsiteY698" fmla="*/ 2832347 h 4233247"/>
              <a:gd name="connsiteX699" fmla="*/ 1300774 w 5234091"/>
              <a:gd name="connsiteY699" fmla="*/ 2813399 h 4233247"/>
              <a:gd name="connsiteX700" fmla="*/ 1301696 w 5234091"/>
              <a:gd name="connsiteY700" fmla="*/ 2813633 h 4233247"/>
              <a:gd name="connsiteX701" fmla="*/ 1299399 w 5234091"/>
              <a:gd name="connsiteY701" fmla="*/ 2814537 h 4233247"/>
              <a:gd name="connsiteX702" fmla="*/ 1300774 w 5234091"/>
              <a:gd name="connsiteY702" fmla="*/ 2813399 h 4233247"/>
              <a:gd name="connsiteX703" fmla="*/ 1142537 w 5234091"/>
              <a:gd name="connsiteY703" fmla="*/ 2809409 h 4233247"/>
              <a:gd name="connsiteX704" fmla="*/ 1139863 w 5234091"/>
              <a:gd name="connsiteY704" fmla="*/ 2810964 h 4233247"/>
              <a:gd name="connsiteX705" fmla="*/ 1134184 w 5234091"/>
              <a:gd name="connsiteY705" fmla="*/ 2814841 h 4233247"/>
              <a:gd name="connsiteX706" fmla="*/ 1120079 w 5234091"/>
              <a:gd name="connsiteY706" fmla="*/ 2817077 h 4233247"/>
              <a:gd name="connsiteX707" fmla="*/ 1105222 w 5234091"/>
              <a:gd name="connsiteY707" fmla="*/ 2818800 h 4233247"/>
              <a:gd name="connsiteX708" fmla="*/ 1108921 w 5234091"/>
              <a:gd name="connsiteY708" fmla="*/ 2816565 h 4233247"/>
              <a:gd name="connsiteX709" fmla="*/ 1112172 w 5234091"/>
              <a:gd name="connsiteY709" fmla="*/ 2814904 h 4233247"/>
              <a:gd name="connsiteX710" fmla="*/ 2220572 w 5234091"/>
              <a:gd name="connsiteY710" fmla="*/ 2806844 h 4233247"/>
              <a:gd name="connsiteX711" fmla="*/ 2220370 w 5234091"/>
              <a:gd name="connsiteY711" fmla="*/ 2808243 h 4233247"/>
              <a:gd name="connsiteX712" fmla="*/ 2220865 w 5234091"/>
              <a:gd name="connsiteY712" fmla="*/ 2809499 h 4233247"/>
              <a:gd name="connsiteX713" fmla="*/ 2256038 w 5234091"/>
              <a:gd name="connsiteY713" fmla="*/ 2822182 h 4233247"/>
              <a:gd name="connsiteX714" fmla="*/ 2256579 w 5234091"/>
              <a:gd name="connsiteY714" fmla="*/ 2819167 h 4233247"/>
              <a:gd name="connsiteX715" fmla="*/ 1306066 w 5234091"/>
              <a:gd name="connsiteY715" fmla="*/ 2806497 h 4233247"/>
              <a:gd name="connsiteX716" fmla="*/ 1306154 w 5234091"/>
              <a:gd name="connsiteY716" fmla="*/ 2806572 h 4233247"/>
              <a:gd name="connsiteX717" fmla="*/ 1306034 w 5234091"/>
              <a:gd name="connsiteY717" fmla="*/ 2807279 h 4233247"/>
              <a:gd name="connsiteX718" fmla="*/ 1307990 w 5234091"/>
              <a:gd name="connsiteY718" fmla="*/ 2806637 h 4233247"/>
              <a:gd name="connsiteX719" fmla="*/ 1313927 w 5234091"/>
              <a:gd name="connsiteY719" fmla="*/ 2801667 h 4233247"/>
              <a:gd name="connsiteX720" fmla="*/ 1306009 w 5234091"/>
              <a:gd name="connsiteY720" fmla="*/ 2803083 h 4233247"/>
              <a:gd name="connsiteX721" fmla="*/ 1302600 w 5234091"/>
              <a:gd name="connsiteY721" fmla="*/ 2803581 h 4233247"/>
              <a:gd name="connsiteX722" fmla="*/ 1305610 w 5234091"/>
              <a:gd name="connsiteY722" fmla="*/ 2806114 h 4233247"/>
              <a:gd name="connsiteX723" fmla="*/ 1309473 w 5234091"/>
              <a:gd name="connsiteY723" fmla="*/ 2806150 h 4233247"/>
              <a:gd name="connsiteX724" fmla="*/ 1316686 w 5234091"/>
              <a:gd name="connsiteY724" fmla="*/ 2803781 h 4233247"/>
              <a:gd name="connsiteX725" fmla="*/ 1313927 w 5234091"/>
              <a:gd name="connsiteY725" fmla="*/ 2801667 h 4233247"/>
              <a:gd name="connsiteX726" fmla="*/ 1327284 w 5234091"/>
              <a:gd name="connsiteY726" fmla="*/ 2799825 h 4233247"/>
              <a:gd name="connsiteX727" fmla="*/ 1313290 w 5234091"/>
              <a:gd name="connsiteY727" fmla="*/ 2806185 h 4233247"/>
              <a:gd name="connsiteX728" fmla="*/ 1319004 w 5234091"/>
              <a:gd name="connsiteY728" fmla="*/ 2806238 h 4233247"/>
              <a:gd name="connsiteX729" fmla="*/ 1330593 w 5234091"/>
              <a:gd name="connsiteY729" fmla="*/ 2800972 h 4233247"/>
              <a:gd name="connsiteX730" fmla="*/ 1350687 w 5234091"/>
              <a:gd name="connsiteY730" fmla="*/ 2789257 h 4233247"/>
              <a:gd name="connsiteX731" fmla="*/ 1342751 w 5234091"/>
              <a:gd name="connsiteY731" fmla="*/ 2791975 h 4233247"/>
              <a:gd name="connsiteX732" fmla="*/ 1347734 w 5234091"/>
              <a:gd name="connsiteY732" fmla="*/ 2791734 h 4233247"/>
              <a:gd name="connsiteX733" fmla="*/ 1229628 w 5234091"/>
              <a:gd name="connsiteY733" fmla="*/ 2788899 h 4233247"/>
              <a:gd name="connsiteX734" fmla="*/ 1212460 w 5234091"/>
              <a:gd name="connsiteY734" fmla="*/ 2796541 h 4233247"/>
              <a:gd name="connsiteX735" fmla="*/ 1200137 w 5234091"/>
              <a:gd name="connsiteY735" fmla="*/ 2803242 h 4233247"/>
              <a:gd name="connsiteX736" fmla="*/ 1163842 w 5234091"/>
              <a:gd name="connsiteY736" fmla="*/ 2810141 h 4233247"/>
              <a:gd name="connsiteX737" fmla="*/ 1158247 w 5234091"/>
              <a:gd name="connsiteY737" fmla="*/ 2811027 h 4233247"/>
              <a:gd name="connsiteX738" fmla="*/ 1161377 w 5234091"/>
              <a:gd name="connsiteY738" fmla="*/ 2809239 h 4233247"/>
              <a:gd name="connsiteX739" fmla="*/ 1169661 w 5234091"/>
              <a:gd name="connsiteY739" fmla="*/ 2804303 h 4233247"/>
              <a:gd name="connsiteX740" fmla="*/ 1169288 w 5234091"/>
              <a:gd name="connsiteY740" fmla="*/ 2804082 h 4233247"/>
              <a:gd name="connsiteX741" fmla="*/ 1186842 w 5234091"/>
              <a:gd name="connsiteY741" fmla="*/ 2800493 h 4233247"/>
              <a:gd name="connsiteX742" fmla="*/ 1221880 w 5234091"/>
              <a:gd name="connsiteY742" fmla="*/ 2790153 h 4233247"/>
              <a:gd name="connsiteX743" fmla="*/ 3550815 w 5234091"/>
              <a:gd name="connsiteY743" fmla="*/ 2778963 h 4233247"/>
              <a:gd name="connsiteX744" fmla="*/ 3543824 w 5234091"/>
              <a:gd name="connsiteY744" fmla="*/ 2780137 h 4233247"/>
              <a:gd name="connsiteX745" fmla="*/ 1287141 w 5234091"/>
              <a:gd name="connsiteY745" fmla="*/ 2772212 h 4233247"/>
              <a:gd name="connsiteX746" fmla="*/ 1270072 w 5234091"/>
              <a:gd name="connsiteY746" fmla="*/ 2779302 h 4233247"/>
              <a:gd name="connsiteX747" fmla="*/ 1271571 w 5234091"/>
              <a:gd name="connsiteY747" fmla="*/ 2779385 h 4233247"/>
              <a:gd name="connsiteX748" fmla="*/ 1278673 w 5234091"/>
              <a:gd name="connsiteY748" fmla="*/ 2780811 h 4233247"/>
              <a:gd name="connsiteX749" fmla="*/ 1291776 w 5234091"/>
              <a:gd name="connsiteY749" fmla="*/ 2774637 h 4233247"/>
              <a:gd name="connsiteX750" fmla="*/ 1290859 w 5234091"/>
              <a:gd name="connsiteY750" fmla="*/ 2774501 h 4233247"/>
              <a:gd name="connsiteX751" fmla="*/ 1272248 w 5234091"/>
              <a:gd name="connsiteY751" fmla="*/ 2770933 h 4233247"/>
              <a:gd name="connsiteX752" fmla="*/ 1247954 w 5234091"/>
              <a:gd name="connsiteY752" fmla="*/ 2781150 h 4233247"/>
              <a:gd name="connsiteX753" fmla="*/ 1246726 w 5234091"/>
              <a:gd name="connsiteY753" fmla="*/ 2781087 h 4233247"/>
              <a:gd name="connsiteX754" fmla="*/ 1244573 w 5234091"/>
              <a:gd name="connsiteY754" fmla="*/ 2780148 h 4233247"/>
              <a:gd name="connsiteX755" fmla="*/ 1269475 w 5234091"/>
              <a:gd name="connsiteY755" fmla="*/ 2771504 h 4233247"/>
              <a:gd name="connsiteX756" fmla="*/ 1311307 w 5234091"/>
              <a:gd name="connsiteY756" fmla="*/ 2762958 h 4233247"/>
              <a:gd name="connsiteX757" fmla="*/ 1308164 w 5234091"/>
              <a:gd name="connsiteY757" fmla="*/ 2763479 h 4233247"/>
              <a:gd name="connsiteX758" fmla="*/ 1291401 w 5234091"/>
              <a:gd name="connsiteY758" fmla="*/ 2770442 h 4233247"/>
              <a:gd name="connsiteX759" fmla="*/ 1297904 w 5234091"/>
              <a:gd name="connsiteY759" fmla="*/ 2771750 h 4233247"/>
              <a:gd name="connsiteX760" fmla="*/ 1307088 w 5234091"/>
              <a:gd name="connsiteY760" fmla="*/ 2767422 h 4233247"/>
              <a:gd name="connsiteX761" fmla="*/ 1310833 w 5234091"/>
              <a:gd name="connsiteY761" fmla="*/ 2764718 h 4233247"/>
              <a:gd name="connsiteX762" fmla="*/ 1308759 w 5234091"/>
              <a:gd name="connsiteY762" fmla="*/ 2764376 h 4233247"/>
              <a:gd name="connsiteX763" fmla="*/ 1312069 w 5234091"/>
              <a:gd name="connsiteY763" fmla="*/ 2763428 h 4233247"/>
              <a:gd name="connsiteX764" fmla="*/ 1321002 w 5234091"/>
              <a:gd name="connsiteY764" fmla="*/ 2757869 h 4233247"/>
              <a:gd name="connsiteX765" fmla="*/ 1319080 w 5234091"/>
              <a:gd name="connsiteY765" fmla="*/ 2758324 h 4233247"/>
              <a:gd name="connsiteX766" fmla="*/ 1317487 w 5234091"/>
              <a:gd name="connsiteY766" fmla="*/ 2759279 h 4233247"/>
              <a:gd name="connsiteX767" fmla="*/ 1320471 w 5234091"/>
              <a:gd name="connsiteY767" fmla="*/ 2759966 h 4233247"/>
              <a:gd name="connsiteX768" fmla="*/ 1321447 w 5234091"/>
              <a:gd name="connsiteY768" fmla="*/ 2759634 h 4233247"/>
              <a:gd name="connsiteX769" fmla="*/ 1321002 w 5234091"/>
              <a:gd name="connsiteY769" fmla="*/ 2757869 h 4233247"/>
              <a:gd name="connsiteX770" fmla="*/ 3508868 w 5234091"/>
              <a:gd name="connsiteY770" fmla="*/ 2757776 h 4233247"/>
              <a:gd name="connsiteX771" fmla="*/ 3533445 w 5234091"/>
              <a:gd name="connsiteY771" fmla="*/ 2771148 h 4233247"/>
              <a:gd name="connsiteX772" fmla="*/ 3519205 w 5234091"/>
              <a:gd name="connsiteY772" fmla="*/ 2766487 h 4233247"/>
              <a:gd name="connsiteX773" fmla="*/ 3516816 w 5234091"/>
              <a:gd name="connsiteY773" fmla="*/ 2764920 h 4233247"/>
              <a:gd name="connsiteX774" fmla="*/ 1315589 w 5234091"/>
              <a:gd name="connsiteY774" fmla="*/ 2752702 h 4233247"/>
              <a:gd name="connsiteX775" fmla="*/ 1308064 w 5234091"/>
              <a:gd name="connsiteY775" fmla="*/ 2755867 h 4233247"/>
              <a:gd name="connsiteX776" fmla="*/ 1311727 w 5234091"/>
              <a:gd name="connsiteY776" fmla="*/ 2757277 h 4233247"/>
              <a:gd name="connsiteX777" fmla="*/ 1316101 w 5234091"/>
              <a:gd name="connsiteY777" fmla="*/ 2755225 h 4233247"/>
              <a:gd name="connsiteX778" fmla="*/ 1318608 w 5234091"/>
              <a:gd name="connsiteY778" fmla="*/ 2753782 h 4233247"/>
              <a:gd name="connsiteX779" fmla="*/ 3497175 w 5234091"/>
              <a:gd name="connsiteY779" fmla="*/ 2752022 h 4233247"/>
              <a:gd name="connsiteX780" fmla="*/ 3508868 w 5234091"/>
              <a:gd name="connsiteY780" fmla="*/ 2757776 h 4233247"/>
              <a:gd name="connsiteX781" fmla="*/ 3504784 w 5234091"/>
              <a:gd name="connsiteY781" fmla="*/ 2757018 h 4233247"/>
              <a:gd name="connsiteX782" fmla="*/ 1287496 w 5234091"/>
              <a:gd name="connsiteY782" fmla="*/ 2751603 h 4233247"/>
              <a:gd name="connsiteX783" fmla="*/ 1288689 w 5234091"/>
              <a:gd name="connsiteY783" fmla="*/ 2752545 h 4233247"/>
              <a:gd name="connsiteX784" fmla="*/ 1288779 w 5234091"/>
              <a:gd name="connsiteY784" fmla="*/ 2752616 h 4233247"/>
              <a:gd name="connsiteX785" fmla="*/ 1289406 w 5234091"/>
              <a:gd name="connsiteY785" fmla="*/ 2753112 h 4233247"/>
              <a:gd name="connsiteX786" fmla="*/ 1289376 w 5234091"/>
              <a:gd name="connsiteY786" fmla="*/ 2753088 h 4233247"/>
              <a:gd name="connsiteX787" fmla="*/ 1288779 w 5234091"/>
              <a:gd name="connsiteY787" fmla="*/ 2752616 h 4233247"/>
              <a:gd name="connsiteX788" fmla="*/ 3488414 w 5234091"/>
              <a:gd name="connsiteY788" fmla="*/ 2746268 h 4233247"/>
              <a:gd name="connsiteX789" fmla="*/ 3491705 w 5234091"/>
              <a:gd name="connsiteY789" fmla="*/ 2747323 h 4233247"/>
              <a:gd name="connsiteX790" fmla="*/ 3494034 w 5234091"/>
              <a:gd name="connsiteY790" fmla="*/ 2749959 h 4233247"/>
              <a:gd name="connsiteX791" fmla="*/ 1148339 w 5234091"/>
              <a:gd name="connsiteY791" fmla="*/ 2744770 h 4233247"/>
              <a:gd name="connsiteX792" fmla="*/ 1157460 w 5234091"/>
              <a:gd name="connsiteY792" fmla="*/ 2744791 h 4233247"/>
              <a:gd name="connsiteX793" fmla="*/ 1145907 w 5234091"/>
              <a:gd name="connsiteY793" fmla="*/ 2745990 h 4233247"/>
              <a:gd name="connsiteX794" fmla="*/ 1148339 w 5234091"/>
              <a:gd name="connsiteY794" fmla="*/ 2744770 h 4233247"/>
              <a:gd name="connsiteX795" fmla="*/ 3480325 w 5234091"/>
              <a:gd name="connsiteY795" fmla="*/ 2740957 h 4233247"/>
              <a:gd name="connsiteX796" fmla="*/ 3482901 w 5234091"/>
              <a:gd name="connsiteY796" fmla="*/ 2741675 h 4233247"/>
              <a:gd name="connsiteX797" fmla="*/ 3483197 w 5234091"/>
              <a:gd name="connsiteY797" fmla="*/ 2742843 h 4233247"/>
              <a:gd name="connsiteX798" fmla="*/ 1285197 w 5234091"/>
              <a:gd name="connsiteY798" fmla="*/ 2725860 h 4233247"/>
              <a:gd name="connsiteX799" fmla="*/ 1270475 w 5234091"/>
              <a:gd name="connsiteY799" fmla="*/ 2729931 h 4233247"/>
              <a:gd name="connsiteX800" fmla="*/ 1265917 w 5234091"/>
              <a:gd name="connsiteY800" fmla="*/ 2731085 h 4233247"/>
              <a:gd name="connsiteX801" fmla="*/ 1267464 w 5234091"/>
              <a:gd name="connsiteY801" fmla="*/ 2731630 h 4233247"/>
              <a:gd name="connsiteX802" fmla="*/ 1272475 w 5234091"/>
              <a:gd name="connsiteY802" fmla="*/ 2732821 h 4233247"/>
              <a:gd name="connsiteX803" fmla="*/ 1282481 w 5234091"/>
              <a:gd name="connsiteY803" fmla="*/ 2727373 h 4233247"/>
              <a:gd name="connsiteX804" fmla="*/ 1283737 w 5234091"/>
              <a:gd name="connsiteY804" fmla="*/ 2726797 h 4233247"/>
              <a:gd name="connsiteX805" fmla="*/ 1285190 w 5234091"/>
              <a:gd name="connsiteY805" fmla="*/ 2725979 h 4233247"/>
              <a:gd name="connsiteX806" fmla="*/ 3381616 w 5234091"/>
              <a:gd name="connsiteY806" fmla="*/ 2715609 h 4233247"/>
              <a:gd name="connsiteX807" fmla="*/ 3442238 w 5234091"/>
              <a:gd name="connsiteY807" fmla="*/ 2745069 h 4233247"/>
              <a:gd name="connsiteX808" fmla="*/ 3492348 w 5234091"/>
              <a:gd name="connsiteY808" fmla="*/ 2777662 h 4233247"/>
              <a:gd name="connsiteX809" fmla="*/ 3719386 w 5234091"/>
              <a:gd name="connsiteY809" fmla="*/ 2937131 h 4233247"/>
              <a:gd name="connsiteX810" fmla="*/ 3807298 w 5234091"/>
              <a:gd name="connsiteY810" fmla="*/ 2998154 h 4233247"/>
              <a:gd name="connsiteX811" fmla="*/ 3796966 w 5234091"/>
              <a:gd name="connsiteY811" fmla="*/ 2982296 h 4233247"/>
              <a:gd name="connsiteX812" fmla="*/ 3774081 w 5234091"/>
              <a:gd name="connsiteY812" fmla="*/ 2964509 h 4233247"/>
              <a:gd name="connsiteX813" fmla="*/ 3691438 w 5234091"/>
              <a:gd name="connsiteY813" fmla="*/ 2888759 h 4233247"/>
              <a:gd name="connsiteX814" fmla="*/ 3689339 w 5234091"/>
              <a:gd name="connsiteY814" fmla="*/ 2887224 h 4233247"/>
              <a:gd name="connsiteX815" fmla="*/ 3902612 w 5234091"/>
              <a:gd name="connsiteY815" fmla="*/ 3010368 h 4233247"/>
              <a:gd name="connsiteX816" fmla="*/ 4345554 w 5234091"/>
              <a:gd name="connsiteY816" fmla="*/ 3282018 h 4233247"/>
              <a:gd name="connsiteX817" fmla="*/ 4314767 w 5234091"/>
              <a:gd name="connsiteY817" fmla="*/ 3266953 h 4233247"/>
              <a:gd name="connsiteX818" fmla="*/ 4291665 w 5234091"/>
              <a:gd name="connsiteY818" fmla="*/ 3257575 h 4233247"/>
              <a:gd name="connsiteX819" fmla="*/ 4351113 w 5234091"/>
              <a:gd name="connsiteY819" fmla="*/ 3308685 h 4233247"/>
              <a:gd name="connsiteX820" fmla="*/ 4203603 w 5234091"/>
              <a:gd name="connsiteY820" fmla="*/ 3230493 h 4233247"/>
              <a:gd name="connsiteX821" fmla="*/ 4203603 w 5234091"/>
              <a:gd name="connsiteY821" fmla="*/ 3230493 h 4233247"/>
              <a:gd name="connsiteX822" fmla="*/ 4164914 w 5234091"/>
              <a:gd name="connsiteY822" fmla="*/ 3219946 h 4233247"/>
              <a:gd name="connsiteX823" fmla="*/ 4146768 w 5234091"/>
              <a:gd name="connsiteY823" fmla="*/ 3216155 h 4233247"/>
              <a:gd name="connsiteX824" fmla="*/ 4135303 w 5234091"/>
              <a:gd name="connsiteY824" fmla="*/ 3212370 h 4233247"/>
              <a:gd name="connsiteX825" fmla="*/ 4139704 w 5234091"/>
              <a:gd name="connsiteY825" fmla="*/ 3215399 h 4233247"/>
              <a:gd name="connsiteX826" fmla="*/ 4169724 w 5234091"/>
              <a:gd name="connsiteY826" fmla="*/ 3238078 h 4233247"/>
              <a:gd name="connsiteX827" fmla="*/ 4190407 w 5234091"/>
              <a:gd name="connsiteY827" fmla="*/ 3254784 h 4233247"/>
              <a:gd name="connsiteX828" fmla="*/ 4188174 w 5234091"/>
              <a:gd name="connsiteY828" fmla="*/ 3253614 h 4233247"/>
              <a:gd name="connsiteX829" fmla="*/ 4171109 w 5234091"/>
              <a:gd name="connsiteY829" fmla="*/ 3242834 h 4233247"/>
              <a:gd name="connsiteX830" fmla="*/ 4169381 w 5234091"/>
              <a:gd name="connsiteY830" fmla="*/ 3241906 h 4233247"/>
              <a:gd name="connsiteX831" fmla="*/ 4161014 w 5234091"/>
              <a:gd name="connsiteY831" fmla="*/ 3235156 h 4233247"/>
              <a:gd name="connsiteX832" fmla="*/ 4133054 w 5234091"/>
              <a:gd name="connsiteY832" fmla="*/ 3214537 h 4233247"/>
              <a:gd name="connsiteX833" fmla="*/ 4123359 w 5234091"/>
              <a:gd name="connsiteY833" fmla="*/ 3207973 h 4233247"/>
              <a:gd name="connsiteX834" fmla="*/ 4101317 w 5234091"/>
              <a:gd name="connsiteY834" fmla="*/ 3197710 h 4233247"/>
              <a:gd name="connsiteX835" fmla="*/ 4025395 w 5234091"/>
              <a:gd name="connsiteY835" fmla="*/ 3150091 h 4233247"/>
              <a:gd name="connsiteX836" fmla="*/ 3748336 w 5234091"/>
              <a:gd name="connsiteY836" fmla="*/ 2989801 h 4233247"/>
              <a:gd name="connsiteX837" fmla="*/ 3750598 w 5234091"/>
              <a:gd name="connsiteY837" fmla="*/ 2990511 h 4233247"/>
              <a:gd name="connsiteX838" fmla="*/ 3739665 w 5234091"/>
              <a:gd name="connsiteY838" fmla="*/ 2979205 h 4233247"/>
              <a:gd name="connsiteX839" fmla="*/ 3737875 w 5234091"/>
              <a:gd name="connsiteY839" fmla="*/ 2965509 h 4233247"/>
              <a:gd name="connsiteX840" fmla="*/ 3693885 w 5234091"/>
              <a:gd name="connsiteY840" fmla="*/ 2931750 h 4233247"/>
              <a:gd name="connsiteX841" fmla="*/ 3396423 w 5234091"/>
              <a:gd name="connsiteY841" fmla="*/ 2724285 h 4233247"/>
              <a:gd name="connsiteX842" fmla="*/ 4164101 w 5234091"/>
              <a:gd name="connsiteY842" fmla="*/ 2712763 h 4233247"/>
              <a:gd name="connsiteX843" fmla="*/ 4168224 w 5234091"/>
              <a:gd name="connsiteY843" fmla="*/ 2715458 h 4233247"/>
              <a:gd name="connsiteX844" fmla="*/ 4164101 w 5234091"/>
              <a:gd name="connsiteY844" fmla="*/ 2712763 h 4233247"/>
              <a:gd name="connsiteX845" fmla="*/ 4119471 w 5234091"/>
              <a:gd name="connsiteY845" fmla="*/ 2709705 h 4233247"/>
              <a:gd name="connsiteX846" fmla="*/ 4114305 w 5234091"/>
              <a:gd name="connsiteY846" fmla="*/ 2715185 h 4233247"/>
              <a:gd name="connsiteX847" fmla="*/ 4122803 w 5234091"/>
              <a:gd name="connsiteY847" fmla="*/ 2710176 h 4233247"/>
              <a:gd name="connsiteX848" fmla="*/ 4119471 w 5234091"/>
              <a:gd name="connsiteY848" fmla="*/ 2709705 h 4233247"/>
              <a:gd name="connsiteX849" fmla="*/ 4095902 w 5234091"/>
              <a:gd name="connsiteY849" fmla="*/ 2709256 h 4233247"/>
              <a:gd name="connsiteX850" fmla="*/ 4098015 w 5234091"/>
              <a:gd name="connsiteY850" fmla="*/ 2712843 h 4233247"/>
              <a:gd name="connsiteX851" fmla="*/ 4095902 w 5234091"/>
              <a:gd name="connsiteY851" fmla="*/ 2709256 h 4233247"/>
              <a:gd name="connsiteX852" fmla="*/ 4064147 w 5234091"/>
              <a:gd name="connsiteY852" fmla="*/ 2706708 h 4233247"/>
              <a:gd name="connsiteX853" fmla="*/ 4060201 w 5234091"/>
              <a:gd name="connsiteY853" fmla="*/ 2711905 h 4233247"/>
              <a:gd name="connsiteX854" fmla="*/ 4065322 w 5234091"/>
              <a:gd name="connsiteY854" fmla="*/ 2707676 h 4233247"/>
              <a:gd name="connsiteX855" fmla="*/ 4064147 w 5234091"/>
              <a:gd name="connsiteY855" fmla="*/ 2706708 h 4233247"/>
              <a:gd name="connsiteX856" fmla="*/ 4027601 w 5234091"/>
              <a:gd name="connsiteY856" fmla="*/ 2705479 h 4233247"/>
              <a:gd name="connsiteX857" fmla="*/ 4025282 w 5234091"/>
              <a:gd name="connsiteY857" fmla="*/ 2710301 h 4233247"/>
              <a:gd name="connsiteX858" fmla="*/ 4030404 w 5234091"/>
              <a:gd name="connsiteY858" fmla="*/ 2706070 h 4233247"/>
              <a:gd name="connsiteX859" fmla="*/ 4027601 w 5234091"/>
              <a:gd name="connsiteY859" fmla="*/ 2705479 h 4233247"/>
              <a:gd name="connsiteX860" fmla="*/ 1108961 w 5234091"/>
              <a:gd name="connsiteY860" fmla="*/ 2680177 h 4233247"/>
              <a:gd name="connsiteX861" fmla="*/ 1110432 w 5234091"/>
              <a:gd name="connsiteY861" fmla="*/ 2680211 h 4233247"/>
              <a:gd name="connsiteX862" fmla="*/ 1105440 w 5234091"/>
              <a:gd name="connsiteY862" fmla="*/ 2681033 h 4233247"/>
              <a:gd name="connsiteX863" fmla="*/ 1107806 w 5234091"/>
              <a:gd name="connsiteY863" fmla="*/ 2680228 h 4233247"/>
              <a:gd name="connsiteX864" fmla="*/ 1208282 w 5234091"/>
              <a:gd name="connsiteY864" fmla="*/ 2671930 h 4233247"/>
              <a:gd name="connsiteX865" fmla="*/ 1202733 w 5234091"/>
              <a:gd name="connsiteY865" fmla="*/ 2673419 h 4233247"/>
              <a:gd name="connsiteX866" fmla="*/ 1200458 w 5234091"/>
              <a:gd name="connsiteY866" fmla="*/ 2674268 h 4233247"/>
              <a:gd name="connsiteX867" fmla="*/ 1205885 w 5234091"/>
              <a:gd name="connsiteY867" fmla="*/ 2672901 h 4233247"/>
              <a:gd name="connsiteX868" fmla="*/ 1208553 w 5234091"/>
              <a:gd name="connsiteY868" fmla="*/ 2672024 h 4233247"/>
              <a:gd name="connsiteX869" fmla="*/ 4507694 w 5234091"/>
              <a:gd name="connsiteY869" fmla="*/ 2671738 h 4233247"/>
              <a:gd name="connsiteX870" fmla="*/ 4502089 w 5234091"/>
              <a:gd name="connsiteY870" fmla="*/ 2676080 h 4233247"/>
              <a:gd name="connsiteX871" fmla="*/ 4507694 w 5234091"/>
              <a:gd name="connsiteY871" fmla="*/ 2671738 h 4233247"/>
              <a:gd name="connsiteX872" fmla="*/ 1211341 w 5234091"/>
              <a:gd name="connsiteY872" fmla="*/ 2671109 h 4233247"/>
              <a:gd name="connsiteX873" fmla="*/ 1208839 w 5234091"/>
              <a:gd name="connsiteY873" fmla="*/ 2671779 h 4233247"/>
              <a:gd name="connsiteX874" fmla="*/ 1209336 w 5234091"/>
              <a:gd name="connsiteY874" fmla="*/ 2671767 h 4233247"/>
              <a:gd name="connsiteX875" fmla="*/ 1221189 w 5234091"/>
              <a:gd name="connsiteY875" fmla="*/ 2670243 h 4233247"/>
              <a:gd name="connsiteX876" fmla="*/ 1221123 w 5234091"/>
              <a:gd name="connsiteY876" fmla="*/ 2670679 h 4233247"/>
              <a:gd name="connsiteX877" fmla="*/ 1219711 w 5234091"/>
              <a:gd name="connsiteY877" fmla="*/ 2670628 h 4233247"/>
              <a:gd name="connsiteX878" fmla="*/ 1247253 w 5234091"/>
              <a:gd name="connsiteY878" fmla="*/ 2664882 h 4233247"/>
              <a:gd name="connsiteX879" fmla="*/ 1235465 w 5234091"/>
              <a:gd name="connsiteY879" fmla="*/ 2670506 h 4233247"/>
              <a:gd name="connsiteX880" fmla="*/ 1242916 w 5234091"/>
              <a:gd name="connsiteY880" fmla="*/ 2668835 h 4233247"/>
              <a:gd name="connsiteX881" fmla="*/ 1249067 w 5234091"/>
              <a:gd name="connsiteY881" fmla="*/ 2665359 h 4233247"/>
              <a:gd name="connsiteX882" fmla="*/ 1242670 w 5234091"/>
              <a:gd name="connsiteY882" fmla="*/ 2664295 h 4233247"/>
              <a:gd name="connsiteX883" fmla="*/ 1234718 w 5234091"/>
              <a:gd name="connsiteY883" fmla="*/ 2665588 h 4233247"/>
              <a:gd name="connsiteX884" fmla="*/ 1229589 w 5234091"/>
              <a:gd name="connsiteY884" fmla="*/ 2668052 h 4233247"/>
              <a:gd name="connsiteX885" fmla="*/ 1221189 w 5234091"/>
              <a:gd name="connsiteY885" fmla="*/ 2670243 h 4233247"/>
              <a:gd name="connsiteX886" fmla="*/ 1221439 w 5234091"/>
              <a:gd name="connsiteY886" fmla="*/ 2668588 h 4233247"/>
              <a:gd name="connsiteX887" fmla="*/ 1222354 w 5234091"/>
              <a:gd name="connsiteY887" fmla="*/ 2668210 h 4233247"/>
              <a:gd name="connsiteX888" fmla="*/ 1221557 w 5234091"/>
              <a:gd name="connsiteY888" fmla="*/ 2668390 h 4233247"/>
              <a:gd name="connsiteX889" fmla="*/ 1221439 w 5234091"/>
              <a:gd name="connsiteY889" fmla="*/ 2668588 h 4233247"/>
              <a:gd name="connsiteX890" fmla="*/ 1213037 w 5234091"/>
              <a:gd name="connsiteY890" fmla="*/ 2671641 h 4233247"/>
              <a:gd name="connsiteX891" fmla="*/ 1221159 w 5234091"/>
              <a:gd name="connsiteY891" fmla="*/ 2671279 h 4233247"/>
              <a:gd name="connsiteX892" fmla="*/ 1220935 w 5234091"/>
              <a:gd name="connsiteY892" fmla="*/ 2670907 h 4233247"/>
              <a:gd name="connsiteX893" fmla="*/ 1225797 w 5234091"/>
              <a:gd name="connsiteY893" fmla="*/ 2672364 h 4233247"/>
              <a:gd name="connsiteX894" fmla="*/ 1230760 w 5234091"/>
              <a:gd name="connsiteY894" fmla="*/ 2671561 h 4233247"/>
              <a:gd name="connsiteX895" fmla="*/ 1231888 w 5234091"/>
              <a:gd name="connsiteY895" fmla="*/ 2671307 h 4233247"/>
              <a:gd name="connsiteX896" fmla="*/ 4522417 w 5234091"/>
              <a:gd name="connsiteY896" fmla="*/ 2648813 h 4233247"/>
              <a:gd name="connsiteX897" fmla="*/ 4526508 w 5234091"/>
              <a:gd name="connsiteY897" fmla="*/ 2649021 h 4233247"/>
              <a:gd name="connsiteX898" fmla="*/ 4526175 w 5234091"/>
              <a:gd name="connsiteY898" fmla="*/ 2649434 h 4233247"/>
              <a:gd name="connsiteX899" fmla="*/ 4521426 w 5234091"/>
              <a:gd name="connsiteY899" fmla="*/ 2649767 h 4233247"/>
              <a:gd name="connsiteX900" fmla="*/ 4510023 w 5234091"/>
              <a:gd name="connsiteY900" fmla="*/ 2648182 h 4233247"/>
              <a:gd name="connsiteX901" fmla="*/ 4514058 w 5234091"/>
              <a:gd name="connsiteY901" fmla="*/ 2648387 h 4233247"/>
              <a:gd name="connsiteX902" fmla="*/ 4513433 w 5234091"/>
              <a:gd name="connsiteY902" fmla="*/ 2649260 h 4233247"/>
              <a:gd name="connsiteX903" fmla="*/ 4508697 w 5234091"/>
              <a:gd name="connsiteY903" fmla="*/ 2649653 h 4233247"/>
              <a:gd name="connsiteX904" fmla="*/ 4497482 w 5234091"/>
              <a:gd name="connsiteY904" fmla="*/ 2647491 h 4233247"/>
              <a:gd name="connsiteX905" fmla="*/ 4501550 w 5234091"/>
              <a:gd name="connsiteY905" fmla="*/ 2647724 h 4233247"/>
              <a:gd name="connsiteX906" fmla="*/ 4500650 w 5234091"/>
              <a:gd name="connsiteY906" fmla="*/ 2648903 h 4233247"/>
              <a:gd name="connsiteX907" fmla="*/ 4495858 w 5234091"/>
              <a:gd name="connsiteY907" fmla="*/ 2649057 h 4233247"/>
              <a:gd name="connsiteX908" fmla="*/ 4345842 w 5234091"/>
              <a:gd name="connsiteY908" fmla="*/ 2645229 h 4233247"/>
              <a:gd name="connsiteX909" fmla="*/ 4347907 w 5234091"/>
              <a:gd name="connsiteY909" fmla="*/ 2648612 h 4233247"/>
              <a:gd name="connsiteX910" fmla="*/ 4345842 w 5234091"/>
              <a:gd name="connsiteY910" fmla="*/ 2645229 h 4233247"/>
              <a:gd name="connsiteX911" fmla="*/ 4442296 w 5234091"/>
              <a:gd name="connsiteY911" fmla="*/ 2634836 h 4233247"/>
              <a:gd name="connsiteX912" fmla="*/ 4448917 w 5234091"/>
              <a:gd name="connsiteY912" fmla="*/ 2634977 h 4233247"/>
              <a:gd name="connsiteX913" fmla="*/ 4446787 w 5234091"/>
              <a:gd name="connsiteY913" fmla="*/ 2636064 h 4233247"/>
              <a:gd name="connsiteX914" fmla="*/ 4446748 w 5234091"/>
              <a:gd name="connsiteY914" fmla="*/ 2636944 h 4233247"/>
              <a:gd name="connsiteX915" fmla="*/ 4440633 w 5234091"/>
              <a:gd name="connsiteY915" fmla="*/ 2636604 h 4233247"/>
              <a:gd name="connsiteX916" fmla="*/ 1208358 w 5234091"/>
              <a:gd name="connsiteY916" fmla="*/ 2613829 h 4233247"/>
              <a:gd name="connsiteX917" fmla="*/ 1197574 w 5234091"/>
              <a:gd name="connsiteY917" fmla="*/ 2616786 h 4233247"/>
              <a:gd name="connsiteX918" fmla="*/ 1183957 w 5234091"/>
              <a:gd name="connsiteY918" fmla="*/ 2619942 h 4233247"/>
              <a:gd name="connsiteX919" fmla="*/ 1179272 w 5234091"/>
              <a:gd name="connsiteY919" fmla="*/ 2620526 h 4233247"/>
              <a:gd name="connsiteX920" fmla="*/ 1176801 w 5234091"/>
              <a:gd name="connsiteY920" fmla="*/ 2621686 h 4233247"/>
              <a:gd name="connsiteX921" fmla="*/ 1188903 w 5234091"/>
              <a:gd name="connsiteY921" fmla="*/ 2619212 h 4233247"/>
              <a:gd name="connsiteX922" fmla="*/ 1203461 w 5234091"/>
              <a:gd name="connsiteY922" fmla="*/ 2616192 h 4233247"/>
              <a:gd name="connsiteX923" fmla="*/ 4553602 w 5234091"/>
              <a:gd name="connsiteY923" fmla="*/ 2610837 h 4233247"/>
              <a:gd name="connsiteX924" fmla="*/ 4547999 w 5234091"/>
              <a:gd name="connsiteY924" fmla="*/ 2615179 h 4233247"/>
              <a:gd name="connsiteX925" fmla="*/ 4553602 w 5234091"/>
              <a:gd name="connsiteY925" fmla="*/ 2610837 h 4233247"/>
              <a:gd name="connsiteX926" fmla="*/ 1228601 w 5234091"/>
              <a:gd name="connsiteY926" fmla="*/ 2608988 h 4233247"/>
              <a:gd name="connsiteX927" fmla="*/ 1220587 w 5234091"/>
              <a:gd name="connsiteY927" fmla="*/ 2612316 h 4233247"/>
              <a:gd name="connsiteX928" fmla="*/ 1221277 w 5234091"/>
              <a:gd name="connsiteY928" fmla="*/ 2612301 h 4233247"/>
              <a:gd name="connsiteX929" fmla="*/ 1232438 w 5234091"/>
              <a:gd name="connsiteY929" fmla="*/ 2611522 h 4233247"/>
              <a:gd name="connsiteX930" fmla="*/ 1233633 w 5234091"/>
              <a:gd name="connsiteY930" fmla="*/ 2611053 h 4233247"/>
              <a:gd name="connsiteX931" fmla="*/ 1236560 w 5234091"/>
              <a:gd name="connsiteY931" fmla="*/ 2607799 h 4233247"/>
              <a:gd name="connsiteX932" fmla="*/ 1229828 w 5234091"/>
              <a:gd name="connsiteY932" fmla="*/ 2608478 h 4233247"/>
              <a:gd name="connsiteX933" fmla="*/ 1229278 w 5234091"/>
              <a:gd name="connsiteY933" fmla="*/ 2608707 h 4233247"/>
              <a:gd name="connsiteX934" fmla="*/ 1230536 w 5234091"/>
              <a:gd name="connsiteY934" fmla="*/ 2608742 h 4233247"/>
              <a:gd name="connsiteX935" fmla="*/ 1234318 w 5234091"/>
              <a:gd name="connsiteY935" fmla="*/ 2610785 h 4233247"/>
              <a:gd name="connsiteX936" fmla="*/ 1240122 w 5234091"/>
              <a:gd name="connsiteY936" fmla="*/ 2608511 h 4233247"/>
              <a:gd name="connsiteX937" fmla="*/ 1236560 w 5234091"/>
              <a:gd name="connsiteY937" fmla="*/ 2607799 h 4233247"/>
              <a:gd name="connsiteX938" fmla="*/ 1047147 w 5234091"/>
              <a:gd name="connsiteY938" fmla="*/ 2601957 h 4233247"/>
              <a:gd name="connsiteX939" fmla="*/ 1041967 w 5234091"/>
              <a:gd name="connsiteY939" fmla="*/ 2604297 h 4233247"/>
              <a:gd name="connsiteX940" fmla="*/ 1045961 w 5234091"/>
              <a:gd name="connsiteY940" fmla="*/ 2602149 h 4233247"/>
              <a:gd name="connsiteX941" fmla="*/ 1248299 w 5234091"/>
              <a:gd name="connsiteY941" fmla="*/ 2588314 h 4233247"/>
              <a:gd name="connsiteX942" fmla="*/ 1248298 w 5234091"/>
              <a:gd name="connsiteY942" fmla="*/ 2588315 h 4233247"/>
              <a:gd name="connsiteX943" fmla="*/ 1248933 w 5234091"/>
              <a:gd name="connsiteY943" fmla="*/ 2588803 h 4233247"/>
              <a:gd name="connsiteX944" fmla="*/ 1248962 w 5234091"/>
              <a:gd name="connsiteY944" fmla="*/ 2588824 h 4233247"/>
              <a:gd name="connsiteX945" fmla="*/ 1149852 w 5234091"/>
              <a:gd name="connsiteY945" fmla="*/ 2582745 h 4233247"/>
              <a:gd name="connsiteX946" fmla="*/ 1149734 w 5234091"/>
              <a:gd name="connsiteY946" fmla="*/ 2583981 h 4233247"/>
              <a:gd name="connsiteX947" fmla="*/ 1143963 w 5234091"/>
              <a:gd name="connsiteY947" fmla="*/ 2585831 h 4233247"/>
              <a:gd name="connsiteX948" fmla="*/ 1146309 w 5234091"/>
              <a:gd name="connsiteY948" fmla="*/ 2583625 h 4233247"/>
              <a:gd name="connsiteX949" fmla="*/ 1149852 w 5234091"/>
              <a:gd name="connsiteY949" fmla="*/ 2582745 h 4233247"/>
              <a:gd name="connsiteX950" fmla="*/ 4530755 w 5234091"/>
              <a:gd name="connsiteY950" fmla="*/ 2571617 h 4233247"/>
              <a:gd name="connsiteX951" fmla="*/ 4528966 w 5234091"/>
              <a:gd name="connsiteY951" fmla="*/ 2572301 h 4233247"/>
              <a:gd name="connsiteX952" fmla="*/ 4530686 w 5234091"/>
              <a:gd name="connsiteY952" fmla="*/ 2571643 h 4233247"/>
              <a:gd name="connsiteX953" fmla="*/ 4553272 w 5234091"/>
              <a:gd name="connsiteY953" fmla="*/ 2569746 h 4233247"/>
              <a:gd name="connsiteX954" fmla="*/ 4545256 w 5234091"/>
              <a:gd name="connsiteY954" fmla="*/ 2574644 h 4233247"/>
              <a:gd name="connsiteX955" fmla="*/ 4537436 w 5234091"/>
              <a:gd name="connsiteY955" fmla="*/ 2569062 h 4233247"/>
              <a:gd name="connsiteX956" fmla="*/ 4534260 w 5234091"/>
              <a:gd name="connsiteY956" fmla="*/ 2570277 h 4233247"/>
              <a:gd name="connsiteX957" fmla="*/ 4530755 w 5234091"/>
              <a:gd name="connsiteY957" fmla="*/ 2571617 h 4233247"/>
              <a:gd name="connsiteX958" fmla="*/ 1082752 w 5234091"/>
              <a:gd name="connsiteY958" fmla="*/ 2568653 h 4233247"/>
              <a:gd name="connsiteX959" fmla="*/ 1084356 w 5234091"/>
              <a:gd name="connsiteY959" fmla="*/ 2568765 h 4233247"/>
              <a:gd name="connsiteX960" fmla="*/ 1080700 w 5234091"/>
              <a:gd name="connsiteY960" fmla="*/ 2570790 h 4233247"/>
              <a:gd name="connsiteX961" fmla="*/ 1082752 w 5234091"/>
              <a:gd name="connsiteY961" fmla="*/ 2568653 h 4233247"/>
              <a:gd name="connsiteX962" fmla="*/ 1086407 w 5234091"/>
              <a:gd name="connsiteY962" fmla="*/ 2566629 h 4233247"/>
              <a:gd name="connsiteX963" fmla="*/ 1088011 w 5234091"/>
              <a:gd name="connsiteY963" fmla="*/ 2566740 h 4233247"/>
              <a:gd name="connsiteX964" fmla="*/ 1084356 w 5234091"/>
              <a:gd name="connsiteY964" fmla="*/ 2568765 h 4233247"/>
              <a:gd name="connsiteX965" fmla="*/ 1086407 w 5234091"/>
              <a:gd name="connsiteY965" fmla="*/ 2566629 h 4233247"/>
              <a:gd name="connsiteX966" fmla="*/ 1098104 w 5234091"/>
              <a:gd name="connsiteY966" fmla="*/ 2562081 h 4233247"/>
              <a:gd name="connsiteX967" fmla="*/ 1088011 w 5234091"/>
              <a:gd name="connsiteY967" fmla="*/ 2566740 h 4233247"/>
              <a:gd name="connsiteX968" fmla="*/ 1093211 w 5234091"/>
              <a:gd name="connsiteY968" fmla="*/ 2563226 h 4233247"/>
              <a:gd name="connsiteX969" fmla="*/ 1098104 w 5234091"/>
              <a:gd name="connsiteY969" fmla="*/ 2562081 h 4233247"/>
              <a:gd name="connsiteX970" fmla="*/ 1044438 w 5234091"/>
              <a:gd name="connsiteY970" fmla="*/ 2554994 h 4233247"/>
              <a:gd name="connsiteX971" fmla="*/ 1041764 w 5234091"/>
              <a:gd name="connsiteY971" fmla="*/ 2556550 h 4233247"/>
              <a:gd name="connsiteX972" fmla="*/ 1036085 w 5234091"/>
              <a:gd name="connsiteY972" fmla="*/ 2560426 h 4233247"/>
              <a:gd name="connsiteX973" fmla="*/ 1021979 w 5234091"/>
              <a:gd name="connsiteY973" fmla="*/ 2562661 h 4233247"/>
              <a:gd name="connsiteX974" fmla="*/ 1007122 w 5234091"/>
              <a:gd name="connsiteY974" fmla="*/ 2564385 h 4233247"/>
              <a:gd name="connsiteX975" fmla="*/ 1010822 w 5234091"/>
              <a:gd name="connsiteY975" fmla="*/ 2562149 h 4233247"/>
              <a:gd name="connsiteX976" fmla="*/ 1014073 w 5234091"/>
              <a:gd name="connsiteY976" fmla="*/ 2560488 h 4233247"/>
              <a:gd name="connsiteX977" fmla="*/ 1217148 w 5234091"/>
              <a:gd name="connsiteY977" fmla="*/ 2553157 h 4233247"/>
              <a:gd name="connsiteX978" fmla="*/ 1213639 w 5234091"/>
              <a:gd name="connsiteY978" fmla="*/ 2554870 h 4233247"/>
              <a:gd name="connsiteX979" fmla="*/ 1212116 w 5234091"/>
              <a:gd name="connsiteY979" fmla="*/ 2555497 h 4233247"/>
              <a:gd name="connsiteX980" fmla="*/ 1212808 w 5234091"/>
              <a:gd name="connsiteY980" fmla="*/ 2555503 h 4233247"/>
              <a:gd name="connsiteX981" fmla="*/ 1217883 w 5234091"/>
              <a:gd name="connsiteY981" fmla="*/ 2553196 h 4233247"/>
              <a:gd name="connsiteX982" fmla="*/ 1207014 w 5234091"/>
              <a:gd name="connsiteY982" fmla="*/ 2552628 h 4233247"/>
              <a:gd name="connsiteX983" fmla="*/ 1204515 w 5234091"/>
              <a:gd name="connsiteY983" fmla="*/ 2553869 h 4233247"/>
              <a:gd name="connsiteX984" fmla="*/ 1208583 w 5234091"/>
              <a:gd name="connsiteY984" fmla="*/ 2552693 h 4233247"/>
              <a:gd name="connsiteX985" fmla="*/ 1238542 w 5234091"/>
              <a:gd name="connsiteY985" fmla="*/ 2542710 h 4233247"/>
              <a:gd name="connsiteX986" fmla="*/ 1225723 w 5234091"/>
              <a:gd name="connsiteY986" fmla="*/ 2548970 h 4233247"/>
              <a:gd name="connsiteX987" fmla="*/ 1226604 w 5234091"/>
              <a:gd name="connsiteY987" fmla="*/ 2549233 h 4233247"/>
              <a:gd name="connsiteX988" fmla="*/ 1239038 w 5234091"/>
              <a:gd name="connsiteY988" fmla="*/ 2543583 h 4233247"/>
              <a:gd name="connsiteX989" fmla="*/ 1239798 w 5234091"/>
              <a:gd name="connsiteY989" fmla="*/ 2543196 h 4233247"/>
              <a:gd name="connsiteX990" fmla="*/ 1153472 w 5234091"/>
              <a:gd name="connsiteY990" fmla="*/ 2536645 h 4233247"/>
              <a:gd name="connsiteX991" fmla="*/ 1153164 w 5234091"/>
              <a:gd name="connsiteY991" fmla="*/ 2536775 h 4233247"/>
              <a:gd name="connsiteX992" fmla="*/ 1153283 w 5234091"/>
              <a:gd name="connsiteY992" fmla="*/ 2536968 h 4233247"/>
              <a:gd name="connsiteX993" fmla="*/ 4446814 w 5234091"/>
              <a:gd name="connsiteY993" fmla="*/ 2536380 h 4233247"/>
              <a:gd name="connsiteX994" fmla="*/ 4439613 w 5234091"/>
              <a:gd name="connsiteY994" fmla="*/ 2539542 h 4233247"/>
              <a:gd name="connsiteX995" fmla="*/ 4446814 w 5234091"/>
              <a:gd name="connsiteY995" fmla="*/ 2536380 h 4233247"/>
              <a:gd name="connsiteX996" fmla="*/ 1249831 w 5234091"/>
              <a:gd name="connsiteY996" fmla="*/ 2534968 h 4233247"/>
              <a:gd name="connsiteX997" fmla="*/ 1248477 w 5234091"/>
              <a:gd name="connsiteY997" fmla="*/ 2535352 h 4233247"/>
              <a:gd name="connsiteX998" fmla="*/ 1246184 w 5234091"/>
              <a:gd name="connsiteY998" fmla="*/ 2536435 h 4233247"/>
              <a:gd name="connsiteX999" fmla="*/ 1246373 w 5234091"/>
              <a:gd name="connsiteY999" fmla="*/ 2536503 h 4233247"/>
              <a:gd name="connsiteX1000" fmla="*/ 1131529 w 5234091"/>
              <a:gd name="connsiteY1000" fmla="*/ 2534484 h 4233247"/>
              <a:gd name="connsiteX1001" fmla="*/ 1114360 w 5234091"/>
              <a:gd name="connsiteY1001" fmla="*/ 2542127 h 4233247"/>
              <a:gd name="connsiteX1002" fmla="*/ 1102039 w 5234091"/>
              <a:gd name="connsiteY1002" fmla="*/ 2548826 h 4233247"/>
              <a:gd name="connsiteX1003" fmla="*/ 1065742 w 5234091"/>
              <a:gd name="connsiteY1003" fmla="*/ 2555725 h 4233247"/>
              <a:gd name="connsiteX1004" fmla="*/ 1060148 w 5234091"/>
              <a:gd name="connsiteY1004" fmla="*/ 2556612 h 4233247"/>
              <a:gd name="connsiteX1005" fmla="*/ 1063277 w 5234091"/>
              <a:gd name="connsiteY1005" fmla="*/ 2554824 h 4233247"/>
              <a:gd name="connsiteX1006" fmla="*/ 1071561 w 5234091"/>
              <a:gd name="connsiteY1006" fmla="*/ 2549888 h 4233247"/>
              <a:gd name="connsiteX1007" fmla="*/ 1071188 w 5234091"/>
              <a:gd name="connsiteY1007" fmla="*/ 2549667 h 4233247"/>
              <a:gd name="connsiteX1008" fmla="*/ 1088742 w 5234091"/>
              <a:gd name="connsiteY1008" fmla="*/ 2546077 h 4233247"/>
              <a:gd name="connsiteX1009" fmla="*/ 1123780 w 5234091"/>
              <a:gd name="connsiteY1009" fmla="*/ 2535737 h 4233247"/>
              <a:gd name="connsiteX1010" fmla="*/ 1171071 w 5234091"/>
              <a:gd name="connsiteY1010" fmla="*/ 2529084 h 4233247"/>
              <a:gd name="connsiteX1011" fmla="*/ 1169534 w 5234091"/>
              <a:gd name="connsiteY1011" fmla="*/ 2529564 h 4233247"/>
              <a:gd name="connsiteX1012" fmla="*/ 1171101 w 5234091"/>
              <a:gd name="connsiteY1012" fmla="*/ 2530120 h 4233247"/>
              <a:gd name="connsiteX1013" fmla="*/ 1171112 w 5234091"/>
              <a:gd name="connsiteY1013" fmla="*/ 2530111 h 4233247"/>
              <a:gd name="connsiteX1014" fmla="*/ 1171071 w 5234091"/>
              <a:gd name="connsiteY1014" fmla="*/ 2529084 h 4233247"/>
              <a:gd name="connsiteX1015" fmla="*/ 1189397 w 5234091"/>
              <a:gd name="connsiteY1015" fmla="*/ 2497188 h 4233247"/>
              <a:gd name="connsiteX1016" fmla="*/ 1191095 w 5234091"/>
              <a:gd name="connsiteY1016" fmla="*/ 2498529 h 4233247"/>
              <a:gd name="connsiteX1017" fmla="*/ 1191306 w 5234091"/>
              <a:gd name="connsiteY1017" fmla="*/ 2498696 h 4233247"/>
              <a:gd name="connsiteX1018" fmla="*/ 1191277 w 5234091"/>
              <a:gd name="connsiteY1018" fmla="*/ 2498673 h 4233247"/>
              <a:gd name="connsiteX1019" fmla="*/ 1191095 w 5234091"/>
              <a:gd name="connsiteY1019" fmla="*/ 2498529 h 4233247"/>
              <a:gd name="connsiteX1020" fmla="*/ 1190591 w 5234091"/>
              <a:gd name="connsiteY1020" fmla="*/ 2498130 h 4233247"/>
              <a:gd name="connsiteX1021" fmla="*/ 1189397 w 5234091"/>
              <a:gd name="connsiteY1021" fmla="*/ 2497188 h 4233247"/>
              <a:gd name="connsiteX1022" fmla="*/ 1225122 w 5234091"/>
              <a:gd name="connsiteY1022" fmla="*/ 2495077 h 4233247"/>
              <a:gd name="connsiteX1023" fmla="*/ 1223369 w 5234091"/>
              <a:gd name="connsiteY1023" fmla="*/ 2496790 h 4233247"/>
              <a:gd name="connsiteX1024" fmla="*/ 1225123 w 5234091"/>
              <a:gd name="connsiteY1024" fmla="*/ 2495077 h 4233247"/>
              <a:gd name="connsiteX1025" fmla="*/ 3884819 w 5234091"/>
              <a:gd name="connsiteY1025" fmla="*/ 2490923 h 4233247"/>
              <a:gd name="connsiteX1026" fmla="*/ 3854149 w 5234091"/>
              <a:gd name="connsiteY1026" fmla="*/ 2492171 h 4233247"/>
              <a:gd name="connsiteX1027" fmla="*/ 3961558 w 5234091"/>
              <a:gd name="connsiteY1027" fmla="*/ 2500296 h 4233247"/>
              <a:gd name="connsiteX1028" fmla="*/ 3981855 w 5234091"/>
              <a:gd name="connsiteY1028" fmla="*/ 2502289 h 4233247"/>
              <a:gd name="connsiteX1029" fmla="*/ 4027835 w 5234091"/>
              <a:gd name="connsiteY1029" fmla="*/ 2504068 h 4233247"/>
              <a:gd name="connsiteX1030" fmla="*/ 4029436 w 5234091"/>
              <a:gd name="connsiteY1030" fmla="*/ 2504157 h 4233247"/>
              <a:gd name="connsiteX1031" fmla="*/ 3991624 w 5234091"/>
              <a:gd name="connsiteY1031" fmla="*/ 2497881 h 4233247"/>
              <a:gd name="connsiteX1032" fmla="*/ 3976289 w 5234091"/>
              <a:gd name="connsiteY1032" fmla="*/ 2496068 h 4233247"/>
              <a:gd name="connsiteX1033" fmla="*/ 3918305 w 5234091"/>
              <a:gd name="connsiteY1033" fmla="*/ 2492550 h 4233247"/>
              <a:gd name="connsiteX1034" fmla="*/ 1050240 w 5234091"/>
              <a:gd name="connsiteY1034" fmla="*/ 2490354 h 4233247"/>
              <a:gd name="connsiteX1035" fmla="*/ 1059361 w 5234091"/>
              <a:gd name="connsiteY1035" fmla="*/ 2490376 h 4233247"/>
              <a:gd name="connsiteX1036" fmla="*/ 1047808 w 5234091"/>
              <a:gd name="connsiteY1036" fmla="*/ 2491575 h 4233247"/>
              <a:gd name="connsiteX1037" fmla="*/ 1050240 w 5234091"/>
              <a:gd name="connsiteY1037" fmla="*/ 2490354 h 4233247"/>
              <a:gd name="connsiteX1038" fmla="*/ 4353379 w 5234091"/>
              <a:gd name="connsiteY1038" fmla="*/ 2480650 h 4233247"/>
              <a:gd name="connsiteX1039" fmla="*/ 4368583 w 5234091"/>
              <a:gd name="connsiteY1039" fmla="*/ 2483395 h 4233247"/>
              <a:gd name="connsiteX1040" fmla="*/ 4357529 w 5234091"/>
              <a:gd name="connsiteY1040" fmla="*/ 2483784 h 4233247"/>
              <a:gd name="connsiteX1041" fmla="*/ 4329144 w 5234091"/>
              <a:gd name="connsiteY1041" fmla="*/ 2480664 h 4233247"/>
              <a:gd name="connsiteX1042" fmla="*/ 4289441 w 5234091"/>
              <a:gd name="connsiteY1042" fmla="*/ 2476589 h 4233247"/>
              <a:gd name="connsiteX1043" fmla="*/ 4291540 w 5234091"/>
              <a:gd name="connsiteY1043" fmla="*/ 2477312 h 4233247"/>
              <a:gd name="connsiteX1044" fmla="*/ 4280933 w 5234091"/>
              <a:gd name="connsiteY1044" fmla="*/ 2476612 h 4233247"/>
              <a:gd name="connsiteX1045" fmla="*/ 4256729 w 5234091"/>
              <a:gd name="connsiteY1045" fmla="*/ 2474876 h 4233247"/>
              <a:gd name="connsiteX1046" fmla="*/ 4265462 w 5234091"/>
              <a:gd name="connsiteY1046" fmla="*/ 2475320 h 4233247"/>
              <a:gd name="connsiteX1047" fmla="*/ 4278944 w 5234091"/>
              <a:gd name="connsiteY1047" fmla="*/ 2476481 h 4233247"/>
              <a:gd name="connsiteX1048" fmla="*/ 4260247 w 5234091"/>
              <a:gd name="connsiteY1048" fmla="*/ 2475247 h 4233247"/>
              <a:gd name="connsiteX1049" fmla="*/ 1228029 w 5234091"/>
              <a:gd name="connsiteY1049" fmla="*/ 2473216 h 4233247"/>
              <a:gd name="connsiteX1050" fmla="*/ 1218360 w 5234091"/>
              <a:gd name="connsiteY1050" fmla="*/ 2477007 h 4233247"/>
              <a:gd name="connsiteX1051" fmla="*/ 1220598 w 5234091"/>
              <a:gd name="connsiteY1051" fmla="*/ 2476560 h 4233247"/>
              <a:gd name="connsiteX1052" fmla="*/ 1228146 w 5234091"/>
              <a:gd name="connsiteY1052" fmla="*/ 2473235 h 4233247"/>
              <a:gd name="connsiteX1053" fmla="*/ 1228461 w 5234091"/>
              <a:gd name="connsiteY1053" fmla="*/ 2473654 h 4233247"/>
              <a:gd name="connsiteX1054" fmla="*/ 1228855 w 5234091"/>
              <a:gd name="connsiteY1054" fmla="*/ 2474176 h 4233247"/>
              <a:gd name="connsiteX1055" fmla="*/ 1229091 w 5234091"/>
              <a:gd name="connsiteY1055" fmla="*/ 2474490 h 4233247"/>
              <a:gd name="connsiteX1056" fmla="*/ 1228987 w 5234091"/>
              <a:gd name="connsiteY1056" fmla="*/ 2474351 h 4233247"/>
              <a:gd name="connsiteX1057" fmla="*/ 1228855 w 5234091"/>
              <a:gd name="connsiteY1057" fmla="*/ 2474176 h 4233247"/>
              <a:gd name="connsiteX1058" fmla="*/ 1228146 w 5234091"/>
              <a:gd name="connsiteY1058" fmla="*/ 2473235 h 4233247"/>
              <a:gd name="connsiteX1059" fmla="*/ 3145468 w 5234091"/>
              <a:gd name="connsiteY1059" fmla="*/ 2472906 h 4233247"/>
              <a:gd name="connsiteX1060" fmla="*/ 3134339 w 5234091"/>
              <a:gd name="connsiteY1060" fmla="*/ 2473210 h 4233247"/>
              <a:gd name="connsiteX1061" fmla="*/ 3133608 w 5234091"/>
              <a:gd name="connsiteY1061" fmla="*/ 2477905 h 4233247"/>
              <a:gd name="connsiteX1062" fmla="*/ 3144786 w 5234091"/>
              <a:gd name="connsiteY1062" fmla="*/ 2477535 h 4233247"/>
              <a:gd name="connsiteX1063" fmla="*/ 3195746 w 5234091"/>
              <a:gd name="connsiteY1063" fmla="*/ 2471531 h 4233247"/>
              <a:gd name="connsiteX1064" fmla="*/ 3163781 w 5234091"/>
              <a:gd name="connsiteY1064" fmla="*/ 2472405 h 4233247"/>
              <a:gd name="connsiteX1065" fmla="*/ 3162756 w 5234091"/>
              <a:gd name="connsiteY1065" fmla="*/ 2476941 h 4233247"/>
              <a:gd name="connsiteX1066" fmla="*/ 3194754 w 5234091"/>
              <a:gd name="connsiteY1066" fmla="*/ 2475883 h 4233247"/>
              <a:gd name="connsiteX1067" fmla="*/ 3231474 w 5234091"/>
              <a:gd name="connsiteY1067" fmla="*/ 2471152 h 4233247"/>
              <a:gd name="connsiteX1068" fmla="*/ 3231337 w 5234091"/>
              <a:gd name="connsiteY1068" fmla="*/ 2475249 h 4233247"/>
              <a:gd name="connsiteX1069" fmla="*/ 3279610 w 5234091"/>
              <a:gd name="connsiteY1069" fmla="*/ 2475076 h 4233247"/>
              <a:gd name="connsiteX1070" fmla="*/ 3280445 w 5234091"/>
              <a:gd name="connsiteY1070" fmla="*/ 2471557 h 4233247"/>
              <a:gd name="connsiteX1071" fmla="*/ 3214701 w 5234091"/>
              <a:gd name="connsiteY1071" fmla="*/ 2471012 h 4233247"/>
              <a:gd name="connsiteX1072" fmla="*/ 3204342 w 5234091"/>
              <a:gd name="connsiteY1072" fmla="*/ 2471296 h 4233247"/>
              <a:gd name="connsiteX1073" fmla="*/ 3203255 w 5234091"/>
              <a:gd name="connsiteY1073" fmla="*/ 2475603 h 4233247"/>
              <a:gd name="connsiteX1074" fmla="*/ 3211836 w 5234091"/>
              <a:gd name="connsiteY1074" fmla="*/ 2475318 h 4233247"/>
              <a:gd name="connsiteX1075" fmla="*/ 3229034 w 5234091"/>
              <a:gd name="connsiteY1075" fmla="*/ 2475257 h 4233247"/>
              <a:gd name="connsiteX1076" fmla="*/ 3230629 w 5234091"/>
              <a:gd name="connsiteY1076" fmla="*/ 2471144 h 4233247"/>
              <a:gd name="connsiteX1077" fmla="*/ 4210823 w 5234091"/>
              <a:gd name="connsiteY1077" fmla="*/ 2468068 h 4233247"/>
              <a:gd name="connsiteX1078" fmla="*/ 4206877 w 5234091"/>
              <a:gd name="connsiteY1078" fmla="*/ 2473265 h 4233247"/>
              <a:gd name="connsiteX1079" fmla="*/ 4211999 w 5234091"/>
              <a:gd name="connsiteY1079" fmla="*/ 2469035 h 4233247"/>
              <a:gd name="connsiteX1080" fmla="*/ 4210823 w 5234091"/>
              <a:gd name="connsiteY1080" fmla="*/ 2468068 h 4233247"/>
              <a:gd name="connsiteX1081" fmla="*/ 4176412 w 5234091"/>
              <a:gd name="connsiteY1081" fmla="*/ 2464536 h 4233247"/>
              <a:gd name="connsiteX1082" fmla="*/ 4171291 w 5234091"/>
              <a:gd name="connsiteY1082" fmla="*/ 2468765 h 4233247"/>
              <a:gd name="connsiteX1083" fmla="*/ 4176412 w 5234091"/>
              <a:gd name="connsiteY1083" fmla="*/ 2464536 h 4233247"/>
              <a:gd name="connsiteX1084" fmla="*/ 4166579 w 5234091"/>
              <a:gd name="connsiteY1084" fmla="*/ 2463753 h 4233247"/>
              <a:gd name="connsiteX1085" fmla="*/ 4161456 w 5234091"/>
              <a:gd name="connsiteY1085" fmla="*/ 2467983 h 4233247"/>
              <a:gd name="connsiteX1086" fmla="*/ 4166579 w 5234091"/>
              <a:gd name="connsiteY1086" fmla="*/ 2463753 h 4233247"/>
              <a:gd name="connsiteX1087" fmla="*/ 4276804 w 5234091"/>
              <a:gd name="connsiteY1087" fmla="*/ 2439821 h 4233247"/>
              <a:gd name="connsiteX1088" fmla="*/ 4280054 w 5234091"/>
              <a:gd name="connsiteY1088" fmla="*/ 2440640 h 4233247"/>
              <a:gd name="connsiteX1089" fmla="*/ 4283825 w 5234091"/>
              <a:gd name="connsiteY1089" fmla="*/ 2441881 h 4233247"/>
              <a:gd name="connsiteX1090" fmla="*/ 4270174 w 5234091"/>
              <a:gd name="connsiteY1090" fmla="*/ 2443390 h 4233247"/>
              <a:gd name="connsiteX1091" fmla="*/ 4257090 w 5234091"/>
              <a:gd name="connsiteY1091" fmla="*/ 2444288 h 4233247"/>
              <a:gd name="connsiteX1092" fmla="*/ 4251212 w 5234091"/>
              <a:gd name="connsiteY1092" fmla="*/ 2441985 h 4233247"/>
              <a:gd name="connsiteX1093" fmla="*/ 4248499 w 5234091"/>
              <a:gd name="connsiteY1093" fmla="*/ 2441142 h 4233247"/>
              <a:gd name="connsiteX1094" fmla="*/ 4078180 w 5234091"/>
              <a:gd name="connsiteY1094" fmla="*/ 2431947 h 4233247"/>
              <a:gd name="connsiteX1095" fmla="*/ 4078150 w 5234091"/>
              <a:gd name="connsiteY1095" fmla="*/ 2433351 h 4233247"/>
              <a:gd name="connsiteX1096" fmla="*/ 4080779 w 5234091"/>
              <a:gd name="connsiteY1096" fmla="*/ 2433620 h 4233247"/>
              <a:gd name="connsiteX1097" fmla="*/ 4081900 w 5234091"/>
              <a:gd name="connsiteY1097" fmla="*/ 2432309 h 4233247"/>
              <a:gd name="connsiteX1098" fmla="*/ 4081042 w 5234091"/>
              <a:gd name="connsiteY1098" fmla="*/ 2432031 h 4233247"/>
              <a:gd name="connsiteX1099" fmla="*/ 1010861 w 5234091"/>
              <a:gd name="connsiteY1099" fmla="*/ 2425762 h 4233247"/>
              <a:gd name="connsiteX1100" fmla="*/ 1012332 w 5234091"/>
              <a:gd name="connsiteY1100" fmla="*/ 2425796 h 4233247"/>
              <a:gd name="connsiteX1101" fmla="*/ 1007340 w 5234091"/>
              <a:gd name="connsiteY1101" fmla="*/ 2426618 h 4233247"/>
              <a:gd name="connsiteX1102" fmla="*/ 1009707 w 5234091"/>
              <a:gd name="connsiteY1102" fmla="*/ 2425813 h 4233247"/>
              <a:gd name="connsiteX1103" fmla="*/ 3154340 w 5234091"/>
              <a:gd name="connsiteY1103" fmla="*/ 2404874 h 4233247"/>
              <a:gd name="connsiteX1104" fmla="*/ 3141943 w 5234091"/>
              <a:gd name="connsiteY1104" fmla="*/ 2404894 h 4233247"/>
              <a:gd name="connsiteX1105" fmla="*/ 3141424 w 5234091"/>
              <a:gd name="connsiteY1105" fmla="*/ 2410506 h 4233247"/>
              <a:gd name="connsiteX1106" fmla="*/ 3153631 w 5234091"/>
              <a:gd name="connsiteY1106" fmla="*/ 2410370 h 4233247"/>
              <a:gd name="connsiteX1107" fmla="*/ 3210960 w 5234091"/>
              <a:gd name="connsiteY1107" fmla="*/ 2404781 h 4233247"/>
              <a:gd name="connsiteX1108" fmla="*/ 3179042 w 5234091"/>
              <a:gd name="connsiteY1108" fmla="*/ 2404834 h 4233247"/>
              <a:gd name="connsiteX1109" fmla="*/ 3177853 w 5234091"/>
              <a:gd name="connsiteY1109" fmla="*/ 2410100 h 4233247"/>
              <a:gd name="connsiteX1110" fmla="*/ 3209829 w 5234091"/>
              <a:gd name="connsiteY1110" fmla="*/ 2409743 h 4233247"/>
              <a:gd name="connsiteX1111" fmla="*/ 3242000 w 5234091"/>
              <a:gd name="connsiteY1111" fmla="*/ 2404731 h 4233247"/>
              <a:gd name="connsiteX1112" fmla="*/ 3219225 w 5234091"/>
              <a:gd name="connsiteY1112" fmla="*/ 2404768 h 4233247"/>
              <a:gd name="connsiteX1113" fmla="*/ 3218161 w 5234091"/>
              <a:gd name="connsiteY1113" fmla="*/ 2409650 h 4233247"/>
              <a:gd name="connsiteX1114" fmla="*/ 3221659 w 5234091"/>
              <a:gd name="connsiteY1114" fmla="*/ 2409611 h 4233247"/>
              <a:gd name="connsiteX1115" fmla="*/ 3287160 w 5234091"/>
              <a:gd name="connsiteY1115" fmla="*/ 2409715 h 4233247"/>
              <a:gd name="connsiteX1116" fmla="*/ 3289852 w 5234091"/>
              <a:gd name="connsiteY1116" fmla="*/ 2406009 h 4233247"/>
              <a:gd name="connsiteX1117" fmla="*/ 3935721 w 5234091"/>
              <a:gd name="connsiteY1117" fmla="*/ 2404538 h 4233247"/>
              <a:gd name="connsiteX1118" fmla="*/ 3935572 w 5234091"/>
              <a:gd name="connsiteY1118" fmla="*/ 2404652 h 4233247"/>
              <a:gd name="connsiteX1119" fmla="*/ 3957163 w 5234091"/>
              <a:gd name="connsiteY1119" fmla="*/ 2405250 h 4233247"/>
              <a:gd name="connsiteX1120" fmla="*/ 3959190 w 5234091"/>
              <a:gd name="connsiteY1120" fmla="*/ 2405374 h 4233247"/>
              <a:gd name="connsiteX1121" fmla="*/ 3957724 w 5234091"/>
              <a:gd name="connsiteY1121" fmla="*/ 2405152 h 4233247"/>
              <a:gd name="connsiteX1122" fmla="*/ 3935721 w 5234091"/>
              <a:gd name="connsiteY1122" fmla="*/ 2404538 h 4233247"/>
              <a:gd name="connsiteX1123" fmla="*/ 3269033 w 5234091"/>
              <a:gd name="connsiteY1123" fmla="*/ 2375627 h 4233247"/>
              <a:gd name="connsiteX1124" fmla="*/ 3268803 w 5234091"/>
              <a:gd name="connsiteY1124" fmla="*/ 2376236 h 4233247"/>
              <a:gd name="connsiteX1125" fmla="*/ 3268270 w 5234091"/>
              <a:gd name="connsiteY1125" fmla="*/ 2377645 h 4233247"/>
              <a:gd name="connsiteX1126" fmla="*/ 3269426 w 5234091"/>
              <a:gd name="connsiteY1126" fmla="*/ 2374584 h 4233247"/>
              <a:gd name="connsiteX1127" fmla="*/ 3269357 w 5234091"/>
              <a:gd name="connsiteY1127" fmla="*/ 2374768 h 4233247"/>
              <a:gd name="connsiteX1128" fmla="*/ 3269033 w 5234091"/>
              <a:gd name="connsiteY1128" fmla="*/ 2375627 h 4233247"/>
              <a:gd name="connsiteX1129" fmla="*/ 3188852 w 5234091"/>
              <a:gd name="connsiteY1129" fmla="*/ 2373565 h 4233247"/>
              <a:gd name="connsiteX1130" fmla="*/ 3188233 w 5234091"/>
              <a:gd name="connsiteY1130" fmla="*/ 2373818 h 4233247"/>
              <a:gd name="connsiteX1131" fmla="*/ 3185816 w 5234091"/>
              <a:gd name="connsiteY1131" fmla="*/ 2374804 h 4233247"/>
              <a:gd name="connsiteX1132" fmla="*/ 3269867 w 5234091"/>
              <a:gd name="connsiteY1132" fmla="*/ 2373417 h 4233247"/>
              <a:gd name="connsiteX1133" fmla="*/ 3269690 w 5234091"/>
              <a:gd name="connsiteY1133" fmla="*/ 2373887 h 4233247"/>
              <a:gd name="connsiteX1134" fmla="*/ 3269426 w 5234091"/>
              <a:gd name="connsiteY1134" fmla="*/ 2374584 h 4233247"/>
              <a:gd name="connsiteX1135" fmla="*/ 3248418 w 5234091"/>
              <a:gd name="connsiteY1135" fmla="*/ 2373074 h 4233247"/>
              <a:gd name="connsiteX1136" fmla="*/ 3239919 w 5234091"/>
              <a:gd name="connsiteY1136" fmla="*/ 2378083 h 4233247"/>
              <a:gd name="connsiteX1137" fmla="*/ 3235690 w 5234091"/>
              <a:gd name="connsiteY1137" fmla="*/ 2372960 h 4233247"/>
              <a:gd name="connsiteX1138" fmla="*/ 3227192 w 5234091"/>
              <a:gd name="connsiteY1138" fmla="*/ 2377969 h 4233247"/>
              <a:gd name="connsiteX1139" fmla="*/ 3289015 w 5234091"/>
              <a:gd name="connsiteY1139" fmla="*/ 2372861 h 4233247"/>
              <a:gd name="connsiteX1140" fmla="*/ 3284005 w 5234091"/>
              <a:gd name="connsiteY1140" fmla="*/ 2377574 h 4233247"/>
              <a:gd name="connsiteX1141" fmla="*/ 3289015 w 5234091"/>
              <a:gd name="connsiteY1141" fmla="*/ 2372861 h 4233247"/>
              <a:gd name="connsiteX1142" fmla="*/ 3263558 w 5234091"/>
              <a:gd name="connsiteY1142" fmla="*/ 2372632 h 4233247"/>
              <a:gd name="connsiteX1143" fmla="*/ 3259690 w 5234091"/>
              <a:gd name="connsiteY1143" fmla="*/ 2377337 h 4233247"/>
              <a:gd name="connsiteX1144" fmla="*/ 3257146 w 5234091"/>
              <a:gd name="connsiteY1144" fmla="*/ 2378247 h 4233247"/>
              <a:gd name="connsiteX1145" fmla="*/ 3254120 w 5234091"/>
              <a:gd name="connsiteY1145" fmla="*/ 2378411 h 4233247"/>
              <a:gd name="connsiteX1146" fmla="*/ 3252648 w 5234091"/>
              <a:gd name="connsiteY1146" fmla="*/ 2378198 h 4233247"/>
              <a:gd name="connsiteX1147" fmla="*/ 3263558 w 5234091"/>
              <a:gd name="connsiteY1147" fmla="*/ 2372632 h 4233247"/>
              <a:gd name="connsiteX1148" fmla="*/ 3192150 w 5234091"/>
              <a:gd name="connsiteY1148" fmla="*/ 2372219 h 4233247"/>
              <a:gd name="connsiteX1149" fmla="*/ 3188852 w 5234091"/>
              <a:gd name="connsiteY1149" fmla="*/ 2373565 h 4233247"/>
              <a:gd name="connsiteX1150" fmla="*/ 3190749 w 5234091"/>
              <a:gd name="connsiteY1150" fmla="*/ 2372790 h 4233247"/>
              <a:gd name="connsiteX1151" fmla="*/ 3193066 w 5234091"/>
              <a:gd name="connsiteY1151" fmla="*/ 2371846 h 4233247"/>
              <a:gd name="connsiteX1152" fmla="*/ 3192150 w 5234091"/>
              <a:gd name="connsiteY1152" fmla="*/ 2372219 h 4233247"/>
              <a:gd name="connsiteX1153" fmla="*/ 3192259 w 5234091"/>
              <a:gd name="connsiteY1153" fmla="*/ 2372174 h 4233247"/>
              <a:gd name="connsiteX1154" fmla="*/ 3193066 w 5234091"/>
              <a:gd name="connsiteY1154" fmla="*/ 2371846 h 4233247"/>
              <a:gd name="connsiteX1155" fmla="*/ 3160037 w 5234091"/>
              <a:gd name="connsiteY1155" fmla="*/ 2360703 h 4233247"/>
              <a:gd name="connsiteX1156" fmla="*/ 3145667 w 5234091"/>
              <a:gd name="connsiteY1156" fmla="*/ 2360793 h 4233247"/>
              <a:gd name="connsiteX1157" fmla="*/ 3144456 w 5234091"/>
              <a:gd name="connsiteY1157" fmla="*/ 2376027 h 4233247"/>
              <a:gd name="connsiteX1158" fmla="*/ 3154572 w 5234091"/>
              <a:gd name="connsiteY1158" fmla="*/ 2375910 h 4233247"/>
              <a:gd name="connsiteX1159" fmla="*/ 3144276 w 5234091"/>
              <a:gd name="connsiteY1159" fmla="*/ 2378284 h 4233247"/>
              <a:gd name="connsiteX1160" fmla="*/ 3144170 w 5234091"/>
              <a:gd name="connsiteY1160" fmla="*/ 2379611 h 4233247"/>
              <a:gd name="connsiteX1161" fmla="*/ 3157550 w 5234091"/>
              <a:gd name="connsiteY1161" fmla="*/ 2379985 h 4233247"/>
              <a:gd name="connsiteX1162" fmla="*/ 3158092 w 5234091"/>
              <a:gd name="connsiteY1162" fmla="*/ 2375786 h 4233247"/>
              <a:gd name="connsiteX1163" fmla="*/ 3221095 w 5234091"/>
              <a:gd name="connsiteY1163" fmla="*/ 2360322 h 4233247"/>
              <a:gd name="connsiteX1164" fmla="*/ 3188049 w 5234091"/>
              <a:gd name="connsiteY1164" fmla="*/ 2360528 h 4233247"/>
              <a:gd name="connsiteX1165" fmla="*/ 3185731 w 5234091"/>
              <a:gd name="connsiteY1165" fmla="*/ 2374791 h 4233247"/>
              <a:gd name="connsiteX1166" fmla="*/ 3185816 w 5234091"/>
              <a:gd name="connsiteY1166" fmla="*/ 2374804 h 4233247"/>
              <a:gd name="connsiteX1167" fmla="*/ 3185723 w 5234091"/>
              <a:gd name="connsiteY1167" fmla="*/ 2374831 h 4233247"/>
              <a:gd name="connsiteX1168" fmla="*/ 3185480 w 5234091"/>
              <a:gd name="connsiteY1168" fmla="*/ 2376331 h 4233247"/>
              <a:gd name="connsiteX1169" fmla="*/ 3184484 w 5234091"/>
              <a:gd name="connsiteY1169" fmla="*/ 2380739 h 4233247"/>
              <a:gd name="connsiteX1170" fmla="*/ 3202033 w 5234091"/>
              <a:gd name="connsiteY1170" fmla="*/ 2381230 h 4233247"/>
              <a:gd name="connsiteX1171" fmla="*/ 3216508 w 5234091"/>
              <a:gd name="connsiteY1171" fmla="*/ 2380446 h 4233247"/>
              <a:gd name="connsiteX1172" fmla="*/ 3217141 w 5234091"/>
              <a:gd name="connsiteY1172" fmla="*/ 2377665 h 4233247"/>
              <a:gd name="connsiteX1173" fmla="*/ 3214464 w 5234091"/>
              <a:gd name="connsiteY1173" fmla="*/ 2377854 h 4233247"/>
              <a:gd name="connsiteX1174" fmla="*/ 3217757 w 5234091"/>
              <a:gd name="connsiteY1174" fmla="*/ 2374962 h 4233247"/>
              <a:gd name="connsiteX1175" fmla="*/ 3225604 w 5234091"/>
              <a:gd name="connsiteY1175" fmla="*/ 2360293 h 4233247"/>
              <a:gd name="connsiteX1176" fmla="*/ 3223610 w 5234091"/>
              <a:gd name="connsiteY1176" fmla="*/ 2360306 h 4233247"/>
              <a:gd name="connsiteX1177" fmla="*/ 3221813 w 5234091"/>
              <a:gd name="connsiteY1177" fmla="*/ 2380159 h 4233247"/>
              <a:gd name="connsiteX1178" fmla="*/ 3222988 w 5234091"/>
              <a:gd name="connsiteY1178" fmla="*/ 2380096 h 4233247"/>
              <a:gd name="connsiteX1179" fmla="*/ 3297833 w 5234091"/>
              <a:gd name="connsiteY1179" fmla="*/ 2359841 h 4233247"/>
              <a:gd name="connsiteX1180" fmla="*/ 3228658 w 5234091"/>
              <a:gd name="connsiteY1180" fmla="*/ 2360274 h 4233247"/>
              <a:gd name="connsiteX1181" fmla="*/ 3227517 w 5234091"/>
              <a:gd name="connsiteY1181" fmla="*/ 2366730 h 4233247"/>
              <a:gd name="connsiteX1182" fmla="*/ 3224623 w 5234091"/>
              <a:gd name="connsiteY1182" fmla="*/ 2380007 h 4233247"/>
              <a:gd name="connsiteX1183" fmla="*/ 3254120 w 5234091"/>
              <a:gd name="connsiteY1183" fmla="*/ 2378411 h 4233247"/>
              <a:gd name="connsiteX1184" fmla="*/ 3255950 w 5234091"/>
              <a:gd name="connsiteY1184" fmla="*/ 2378675 h 4233247"/>
              <a:gd name="connsiteX1185" fmla="*/ 3257146 w 5234091"/>
              <a:gd name="connsiteY1185" fmla="*/ 2378247 h 4233247"/>
              <a:gd name="connsiteX1186" fmla="*/ 3268270 w 5234091"/>
              <a:gd name="connsiteY1186" fmla="*/ 2377645 h 4233247"/>
              <a:gd name="connsiteX1187" fmla="*/ 3294497 w 5234091"/>
              <a:gd name="connsiteY1187" fmla="*/ 2381503 h 4233247"/>
              <a:gd name="connsiteX1188" fmla="*/ 3295126 w 5234091"/>
              <a:gd name="connsiteY1188" fmla="*/ 2377313 h 4233247"/>
              <a:gd name="connsiteX1189" fmla="*/ 3295504 w 5234091"/>
              <a:gd name="connsiteY1189" fmla="*/ 2365143 h 4233247"/>
              <a:gd name="connsiteX1190" fmla="*/ 949047 w 5234091"/>
              <a:gd name="connsiteY1190" fmla="*/ 2347543 h 4233247"/>
              <a:gd name="connsiteX1191" fmla="*/ 943867 w 5234091"/>
              <a:gd name="connsiteY1191" fmla="*/ 2349881 h 4233247"/>
              <a:gd name="connsiteX1192" fmla="*/ 947861 w 5234091"/>
              <a:gd name="connsiteY1192" fmla="*/ 2347734 h 4233247"/>
              <a:gd name="connsiteX1193" fmla="*/ 1117027 w 5234091"/>
              <a:gd name="connsiteY1193" fmla="*/ 2338373 h 4233247"/>
              <a:gd name="connsiteX1194" fmla="*/ 1116875 w 5234091"/>
              <a:gd name="connsiteY1194" fmla="*/ 2338632 h 4233247"/>
              <a:gd name="connsiteX1195" fmla="*/ 1116427 w 5234091"/>
              <a:gd name="connsiteY1195" fmla="*/ 2339393 h 4233247"/>
              <a:gd name="connsiteX1196" fmla="*/ 1051752 w 5234091"/>
              <a:gd name="connsiteY1196" fmla="*/ 2328329 h 4233247"/>
              <a:gd name="connsiteX1197" fmla="*/ 1051635 w 5234091"/>
              <a:gd name="connsiteY1197" fmla="*/ 2329566 h 4233247"/>
              <a:gd name="connsiteX1198" fmla="*/ 1045863 w 5234091"/>
              <a:gd name="connsiteY1198" fmla="*/ 2331416 h 4233247"/>
              <a:gd name="connsiteX1199" fmla="*/ 1048209 w 5234091"/>
              <a:gd name="connsiteY1199" fmla="*/ 2329210 h 4233247"/>
              <a:gd name="connsiteX1200" fmla="*/ 1051752 w 5234091"/>
              <a:gd name="connsiteY1200" fmla="*/ 2328329 h 4233247"/>
              <a:gd name="connsiteX1201" fmla="*/ 3164278 w 5234091"/>
              <a:gd name="connsiteY1201" fmla="*/ 2327821 h 4233247"/>
              <a:gd name="connsiteX1202" fmla="*/ 3161065 w 5234091"/>
              <a:gd name="connsiteY1202" fmla="*/ 2329773 h 4233247"/>
              <a:gd name="connsiteX1203" fmla="*/ 3164037 w 5234091"/>
              <a:gd name="connsiteY1203" fmla="*/ 2329690 h 4233247"/>
              <a:gd name="connsiteX1204" fmla="*/ 3230617 w 5234091"/>
              <a:gd name="connsiteY1204" fmla="*/ 2322340 h 4233247"/>
              <a:gd name="connsiteX1205" fmla="*/ 3194168 w 5234091"/>
              <a:gd name="connsiteY1205" fmla="*/ 2322890 h 4233247"/>
              <a:gd name="connsiteX1206" fmla="*/ 3193195 w 5234091"/>
              <a:gd name="connsiteY1206" fmla="*/ 2328873 h 4233247"/>
              <a:gd name="connsiteX1207" fmla="*/ 3221731 w 5234091"/>
              <a:gd name="connsiteY1207" fmla="*/ 2328074 h 4233247"/>
              <a:gd name="connsiteX1208" fmla="*/ 3229851 w 5234091"/>
              <a:gd name="connsiteY1208" fmla="*/ 2328133 h 4233247"/>
              <a:gd name="connsiteX1209" fmla="*/ 3305012 w 5234091"/>
              <a:gd name="connsiteY1209" fmla="*/ 2320917 h 4233247"/>
              <a:gd name="connsiteX1210" fmla="*/ 3258794 w 5234091"/>
              <a:gd name="connsiteY1210" fmla="*/ 2321915 h 4233247"/>
              <a:gd name="connsiteX1211" fmla="*/ 3235375 w 5234091"/>
              <a:gd name="connsiteY1211" fmla="*/ 2322269 h 4233247"/>
              <a:gd name="connsiteX1212" fmla="*/ 3234333 w 5234091"/>
              <a:gd name="connsiteY1212" fmla="*/ 2328165 h 4233247"/>
              <a:gd name="connsiteX1213" fmla="*/ 3301723 w 5234091"/>
              <a:gd name="connsiteY1213" fmla="*/ 2328651 h 4233247"/>
              <a:gd name="connsiteX1214" fmla="*/ 3301573 w 5234091"/>
              <a:gd name="connsiteY1214" fmla="*/ 2325816 h 4233247"/>
              <a:gd name="connsiteX1215" fmla="*/ 3304966 w 5234091"/>
              <a:gd name="connsiteY1215" fmla="*/ 2321281 h 4233247"/>
              <a:gd name="connsiteX1216" fmla="*/ 4253044 w 5234091"/>
              <a:gd name="connsiteY1216" fmla="*/ 2318391 h 4233247"/>
              <a:gd name="connsiteX1217" fmla="*/ 4255326 w 5234091"/>
              <a:gd name="connsiteY1217" fmla="*/ 2318625 h 4233247"/>
              <a:gd name="connsiteX1218" fmla="*/ 4250690 w 5234091"/>
              <a:gd name="connsiteY1218" fmla="*/ 2318915 h 4233247"/>
              <a:gd name="connsiteX1219" fmla="*/ 4251999 w 5234091"/>
              <a:gd name="connsiteY1219" fmla="*/ 2318583 h 4233247"/>
              <a:gd name="connsiteX1220" fmla="*/ 984653 w 5234091"/>
              <a:gd name="connsiteY1220" fmla="*/ 2314238 h 4233247"/>
              <a:gd name="connsiteX1221" fmla="*/ 986257 w 5234091"/>
              <a:gd name="connsiteY1221" fmla="*/ 2314350 h 4233247"/>
              <a:gd name="connsiteX1222" fmla="*/ 982600 w 5234091"/>
              <a:gd name="connsiteY1222" fmla="*/ 2316375 h 4233247"/>
              <a:gd name="connsiteX1223" fmla="*/ 984653 w 5234091"/>
              <a:gd name="connsiteY1223" fmla="*/ 2314238 h 4233247"/>
              <a:gd name="connsiteX1224" fmla="*/ 988309 w 5234091"/>
              <a:gd name="connsiteY1224" fmla="*/ 2312214 h 4233247"/>
              <a:gd name="connsiteX1225" fmla="*/ 989912 w 5234091"/>
              <a:gd name="connsiteY1225" fmla="*/ 2312325 h 4233247"/>
              <a:gd name="connsiteX1226" fmla="*/ 986257 w 5234091"/>
              <a:gd name="connsiteY1226" fmla="*/ 2314350 h 4233247"/>
              <a:gd name="connsiteX1227" fmla="*/ 988309 w 5234091"/>
              <a:gd name="connsiteY1227" fmla="*/ 2312214 h 4233247"/>
              <a:gd name="connsiteX1228" fmla="*/ 1000005 w 5234091"/>
              <a:gd name="connsiteY1228" fmla="*/ 2307666 h 4233247"/>
              <a:gd name="connsiteX1229" fmla="*/ 989912 w 5234091"/>
              <a:gd name="connsiteY1229" fmla="*/ 2312325 h 4233247"/>
              <a:gd name="connsiteX1230" fmla="*/ 995112 w 5234091"/>
              <a:gd name="connsiteY1230" fmla="*/ 2308812 h 4233247"/>
              <a:gd name="connsiteX1231" fmla="*/ 1000005 w 5234091"/>
              <a:gd name="connsiteY1231" fmla="*/ 2307666 h 4233247"/>
              <a:gd name="connsiteX1232" fmla="*/ 4235268 w 5234091"/>
              <a:gd name="connsiteY1232" fmla="*/ 2291148 h 4233247"/>
              <a:gd name="connsiteX1233" fmla="*/ 4235376 w 5234091"/>
              <a:gd name="connsiteY1233" fmla="*/ 2291359 h 4233247"/>
              <a:gd name="connsiteX1234" fmla="*/ 4241266 w 5234091"/>
              <a:gd name="connsiteY1234" fmla="*/ 2291328 h 4233247"/>
              <a:gd name="connsiteX1235" fmla="*/ 4240172 w 5234091"/>
              <a:gd name="connsiteY1235" fmla="*/ 2291234 h 4233247"/>
              <a:gd name="connsiteX1236" fmla="*/ 2094543 w 5234091"/>
              <a:gd name="connsiteY1236" fmla="*/ 2261140 h 4233247"/>
              <a:gd name="connsiteX1237" fmla="*/ 2073117 w 5234091"/>
              <a:gd name="connsiteY1237" fmla="*/ 2264161 h 4233247"/>
              <a:gd name="connsiteX1238" fmla="*/ 2073655 w 5234091"/>
              <a:gd name="connsiteY1238" fmla="*/ 2264317 h 4233247"/>
              <a:gd name="connsiteX1239" fmla="*/ 2082679 w 5234091"/>
              <a:gd name="connsiteY1239" fmla="*/ 2267164 h 4233247"/>
              <a:gd name="connsiteX1240" fmla="*/ 2099340 w 5234091"/>
              <a:gd name="connsiteY1240" fmla="*/ 2265098 h 4233247"/>
              <a:gd name="connsiteX1241" fmla="*/ 4195386 w 5234091"/>
              <a:gd name="connsiteY1241" fmla="*/ 2239782 h 4233247"/>
              <a:gd name="connsiteX1242" fmla="*/ 4198736 w 5234091"/>
              <a:gd name="connsiteY1242" fmla="*/ 2239842 h 4233247"/>
              <a:gd name="connsiteX1243" fmla="*/ 4201289 w 5234091"/>
              <a:gd name="connsiteY1243" fmla="*/ 2241335 h 4233247"/>
              <a:gd name="connsiteX1244" fmla="*/ 4195744 w 5234091"/>
              <a:gd name="connsiteY1244" fmla="*/ 2240864 h 4233247"/>
              <a:gd name="connsiteX1245" fmla="*/ 4195386 w 5234091"/>
              <a:gd name="connsiteY1245" fmla="*/ 2239782 h 4233247"/>
              <a:gd name="connsiteX1246" fmla="*/ 4292353 w 5234091"/>
              <a:gd name="connsiteY1246" fmla="*/ 2235804 h 4233247"/>
              <a:gd name="connsiteX1247" fmla="*/ 4296369 w 5234091"/>
              <a:gd name="connsiteY1247" fmla="*/ 2236905 h 4233247"/>
              <a:gd name="connsiteX1248" fmla="*/ 4291253 w 5234091"/>
              <a:gd name="connsiteY1248" fmla="*/ 2235877 h 4233247"/>
              <a:gd name="connsiteX1249" fmla="*/ 4219944 w 5234091"/>
              <a:gd name="connsiteY1249" fmla="*/ 2231790 h 4233247"/>
              <a:gd name="connsiteX1250" fmla="*/ 4225477 w 5234091"/>
              <a:gd name="connsiteY1250" fmla="*/ 2234743 h 4233247"/>
              <a:gd name="connsiteX1251" fmla="*/ 4229146 w 5234091"/>
              <a:gd name="connsiteY1251" fmla="*/ 2234426 h 4233247"/>
              <a:gd name="connsiteX1252" fmla="*/ 4232282 w 5234091"/>
              <a:gd name="connsiteY1252" fmla="*/ 2234496 h 4233247"/>
              <a:gd name="connsiteX1253" fmla="*/ 4232102 w 5234091"/>
              <a:gd name="connsiteY1253" fmla="*/ 2234429 h 4233247"/>
              <a:gd name="connsiteX1254" fmla="*/ 4231425 w 5234091"/>
              <a:gd name="connsiteY1254" fmla="*/ 2234164 h 4233247"/>
              <a:gd name="connsiteX1255" fmla="*/ 4192768 w 5234091"/>
              <a:gd name="connsiteY1255" fmla="*/ 2226157 h 4233247"/>
              <a:gd name="connsiteX1256" fmla="*/ 4191745 w 5234091"/>
              <a:gd name="connsiteY1256" fmla="*/ 2227334 h 4233247"/>
              <a:gd name="connsiteX1257" fmla="*/ 4191440 w 5234091"/>
              <a:gd name="connsiteY1257" fmla="*/ 2227686 h 4233247"/>
              <a:gd name="connsiteX1258" fmla="*/ 4146460 w 5234091"/>
              <a:gd name="connsiteY1258" fmla="*/ 2220403 h 4233247"/>
              <a:gd name="connsiteX1259" fmla="*/ 4139971 w 5234091"/>
              <a:gd name="connsiteY1259" fmla="*/ 2220925 h 4233247"/>
              <a:gd name="connsiteX1260" fmla="*/ 4151618 w 5234091"/>
              <a:gd name="connsiteY1260" fmla="*/ 2221583 h 4233247"/>
              <a:gd name="connsiteX1261" fmla="*/ 4158912 w 5234091"/>
              <a:gd name="connsiteY1261" fmla="*/ 2218851 h 4233247"/>
              <a:gd name="connsiteX1262" fmla="*/ 4154129 w 5234091"/>
              <a:gd name="connsiteY1262" fmla="*/ 2219590 h 4233247"/>
              <a:gd name="connsiteX1263" fmla="*/ 4152526 w 5234091"/>
              <a:gd name="connsiteY1263" fmla="*/ 2219772 h 4233247"/>
              <a:gd name="connsiteX1264" fmla="*/ 4156175 w 5234091"/>
              <a:gd name="connsiteY1264" fmla="*/ 2220763 h 4233247"/>
              <a:gd name="connsiteX1265" fmla="*/ 4160230 w 5234091"/>
              <a:gd name="connsiteY1265" fmla="*/ 2222069 h 4233247"/>
              <a:gd name="connsiteX1266" fmla="*/ 4165920 w 5234091"/>
              <a:gd name="connsiteY1266" fmla="*/ 2222391 h 4233247"/>
              <a:gd name="connsiteX1267" fmla="*/ 4178528 w 5234091"/>
              <a:gd name="connsiteY1267" fmla="*/ 2223180 h 4233247"/>
              <a:gd name="connsiteX1268" fmla="*/ 4170732 w 5234091"/>
              <a:gd name="connsiteY1268" fmla="*/ 2221550 h 4233247"/>
              <a:gd name="connsiteX1269" fmla="*/ 4096088 w 5234091"/>
              <a:gd name="connsiteY1269" fmla="*/ 2217563 h 4233247"/>
              <a:gd name="connsiteX1270" fmla="*/ 4102482 w 5234091"/>
              <a:gd name="connsiteY1270" fmla="*/ 2218806 h 4233247"/>
              <a:gd name="connsiteX1271" fmla="*/ 4102870 w 5234091"/>
              <a:gd name="connsiteY1271" fmla="*/ 2218829 h 4233247"/>
              <a:gd name="connsiteX1272" fmla="*/ 4097379 w 5234091"/>
              <a:gd name="connsiteY1272" fmla="*/ 2217628 h 4233247"/>
              <a:gd name="connsiteX1273" fmla="*/ 1182052 w 5234091"/>
              <a:gd name="connsiteY1273" fmla="*/ 2217174 h 4233247"/>
              <a:gd name="connsiteX1274" fmla="*/ 1111780 w 5234091"/>
              <a:gd name="connsiteY1274" fmla="*/ 2225778 h 4233247"/>
              <a:gd name="connsiteX1275" fmla="*/ 1091549 w 5234091"/>
              <a:gd name="connsiteY1275" fmla="*/ 2235139 h 4233247"/>
              <a:gd name="connsiteX1276" fmla="*/ 1084993 w 5234091"/>
              <a:gd name="connsiteY1276" fmla="*/ 2237984 h 4233247"/>
              <a:gd name="connsiteX1277" fmla="*/ 1145011 w 5234091"/>
              <a:gd name="connsiteY1277" fmla="*/ 2230226 h 4233247"/>
              <a:gd name="connsiteX1278" fmla="*/ 1158031 w 5234091"/>
              <a:gd name="connsiteY1278" fmla="*/ 2227982 h 4233247"/>
              <a:gd name="connsiteX1279" fmla="*/ 4522212 w 5234091"/>
              <a:gd name="connsiteY1279" fmla="*/ 2195239 h 4233247"/>
              <a:gd name="connsiteX1280" fmla="*/ 4523903 w 5234091"/>
              <a:gd name="connsiteY1280" fmla="*/ 2195547 h 4233247"/>
              <a:gd name="connsiteX1281" fmla="*/ 4522323 w 5234091"/>
              <a:gd name="connsiteY1281" fmla="*/ 2195723 h 4233247"/>
              <a:gd name="connsiteX1282" fmla="*/ 4312334 w 5234091"/>
              <a:gd name="connsiteY1282" fmla="*/ 2191967 h 4233247"/>
              <a:gd name="connsiteX1283" fmla="*/ 4315584 w 5234091"/>
              <a:gd name="connsiteY1283" fmla="*/ 2192786 h 4233247"/>
              <a:gd name="connsiteX1284" fmla="*/ 4319355 w 5234091"/>
              <a:gd name="connsiteY1284" fmla="*/ 2194026 h 4233247"/>
              <a:gd name="connsiteX1285" fmla="*/ 4305703 w 5234091"/>
              <a:gd name="connsiteY1285" fmla="*/ 2195536 h 4233247"/>
              <a:gd name="connsiteX1286" fmla="*/ 4292621 w 5234091"/>
              <a:gd name="connsiteY1286" fmla="*/ 2196433 h 4233247"/>
              <a:gd name="connsiteX1287" fmla="*/ 4286742 w 5234091"/>
              <a:gd name="connsiteY1287" fmla="*/ 2194131 h 4233247"/>
              <a:gd name="connsiteX1288" fmla="*/ 4284029 w 5234091"/>
              <a:gd name="connsiteY1288" fmla="*/ 2193289 h 4233247"/>
              <a:gd name="connsiteX1289" fmla="*/ 921767 w 5234091"/>
              <a:gd name="connsiteY1289" fmla="*/ 2182133 h 4233247"/>
              <a:gd name="connsiteX1290" fmla="*/ 928427 w 5234091"/>
              <a:gd name="connsiteY1290" fmla="*/ 2186532 h 4233247"/>
              <a:gd name="connsiteX1291" fmla="*/ 921767 w 5234091"/>
              <a:gd name="connsiteY1291" fmla="*/ 2182133 h 4233247"/>
              <a:gd name="connsiteX1292" fmla="*/ 4536972 w 5234091"/>
              <a:gd name="connsiteY1292" fmla="*/ 2158517 h 4233247"/>
              <a:gd name="connsiteX1293" fmla="*/ 4536728 w 5234091"/>
              <a:gd name="connsiteY1293" fmla="*/ 2158735 h 4233247"/>
              <a:gd name="connsiteX1294" fmla="*/ 4537377 w 5234091"/>
              <a:gd name="connsiteY1294" fmla="*/ 2158908 h 4233247"/>
              <a:gd name="connsiteX1295" fmla="*/ 4538353 w 5234091"/>
              <a:gd name="connsiteY1295" fmla="*/ 2161138 h 4233247"/>
              <a:gd name="connsiteX1296" fmla="*/ 4534078 w 5234091"/>
              <a:gd name="connsiteY1296" fmla="*/ 2159175 h 4233247"/>
              <a:gd name="connsiteX1297" fmla="*/ 903294 w 5234091"/>
              <a:gd name="connsiteY1297" fmla="*/ 2157650 h 4233247"/>
              <a:gd name="connsiteX1298" fmla="*/ 904487 w 5234091"/>
              <a:gd name="connsiteY1298" fmla="*/ 2158638 h 4233247"/>
              <a:gd name="connsiteX1299" fmla="*/ 899127 w 5234091"/>
              <a:gd name="connsiteY1299" fmla="*/ 2158668 h 4233247"/>
              <a:gd name="connsiteX1300" fmla="*/ 898718 w 5234091"/>
              <a:gd name="connsiteY1300" fmla="*/ 2158231 h 4233247"/>
              <a:gd name="connsiteX1301" fmla="*/ 4532127 w 5234091"/>
              <a:gd name="connsiteY1301" fmla="*/ 2157197 h 4233247"/>
              <a:gd name="connsiteX1302" fmla="*/ 4533181 w 5234091"/>
              <a:gd name="connsiteY1302" fmla="*/ 2157377 h 4233247"/>
              <a:gd name="connsiteX1303" fmla="*/ 4534078 w 5234091"/>
              <a:gd name="connsiteY1303" fmla="*/ 2159175 h 4233247"/>
              <a:gd name="connsiteX1304" fmla="*/ 4532127 w 5234091"/>
              <a:gd name="connsiteY1304" fmla="*/ 2157197 h 4233247"/>
              <a:gd name="connsiteX1305" fmla="*/ 917151 w 5234091"/>
              <a:gd name="connsiteY1305" fmla="*/ 2155890 h 4233247"/>
              <a:gd name="connsiteX1306" fmla="*/ 918764 w 5234091"/>
              <a:gd name="connsiteY1306" fmla="*/ 2157429 h 4233247"/>
              <a:gd name="connsiteX1307" fmla="*/ 913414 w 5234091"/>
              <a:gd name="connsiteY1307" fmla="*/ 2157389 h 4233247"/>
              <a:gd name="connsiteX1308" fmla="*/ 912639 w 5234091"/>
              <a:gd name="connsiteY1308" fmla="*/ 2156463 h 4233247"/>
              <a:gd name="connsiteX1309" fmla="*/ 931170 w 5234091"/>
              <a:gd name="connsiteY1309" fmla="*/ 2154049 h 4233247"/>
              <a:gd name="connsiteX1310" fmla="*/ 933125 w 5234091"/>
              <a:gd name="connsiteY1310" fmla="*/ 2155669 h 4233247"/>
              <a:gd name="connsiteX1311" fmla="*/ 927734 w 5234091"/>
              <a:gd name="connsiteY1311" fmla="*/ 2155904 h 4233247"/>
              <a:gd name="connsiteX1312" fmla="*/ 926623 w 5234091"/>
              <a:gd name="connsiteY1312" fmla="*/ 2154657 h 4233247"/>
              <a:gd name="connsiteX1313" fmla="*/ 4545287 w 5234091"/>
              <a:gd name="connsiteY1313" fmla="*/ 2140494 h 4233247"/>
              <a:gd name="connsiteX1314" fmla="*/ 4552103 w 5234091"/>
              <a:gd name="connsiteY1314" fmla="*/ 2141154 h 4233247"/>
              <a:gd name="connsiteX1315" fmla="*/ 4557225 w 5234091"/>
              <a:gd name="connsiteY1315" fmla="*/ 2141563 h 4233247"/>
              <a:gd name="connsiteX1316" fmla="*/ 4561503 w 5234091"/>
              <a:gd name="connsiteY1316" fmla="*/ 2143517 h 4233247"/>
              <a:gd name="connsiteX1317" fmla="*/ 4563952 w 5234091"/>
              <a:gd name="connsiteY1317" fmla="*/ 2147930 h 4233247"/>
              <a:gd name="connsiteX1318" fmla="*/ 4547571 w 5234091"/>
              <a:gd name="connsiteY1318" fmla="*/ 2141603 h 4233247"/>
              <a:gd name="connsiteX1319" fmla="*/ 992040 w 5234091"/>
              <a:gd name="connsiteY1319" fmla="*/ 2135157 h 4233247"/>
              <a:gd name="connsiteX1320" fmla="*/ 994058 w 5234091"/>
              <a:gd name="connsiteY1320" fmla="*/ 2137000 h 4233247"/>
              <a:gd name="connsiteX1321" fmla="*/ 987222 w 5234091"/>
              <a:gd name="connsiteY1321" fmla="*/ 2137902 h 4233247"/>
              <a:gd name="connsiteX1322" fmla="*/ 987104 w 5234091"/>
              <a:gd name="connsiteY1322" fmla="*/ 2136916 h 4233247"/>
              <a:gd name="connsiteX1323" fmla="*/ 984620 w 5234091"/>
              <a:gd name="connsiteY1323" fmla="*/ 2135878 h 4233247"/>
              <a:gd name="connsiteX1324" fmla="*/ 992040 w 5234091"/>
              <a:gd name="connsiteY1324" fmla="*/ 2135157 h 4233247"/>
              <a:gd name="connsiteX1325" fmla="*/ 4550827 w 5234091"/>
              <a:gd name="connsiteY1325" fmla="*/ 2130465 h 4233247"/>
              <a:gd name="connsiteX1326" fmla="*/ 4551331 w 5234091"/>
              <a:gd name="connsiteY1326" fmla="*/ 2130536 h 4233247"/>
              <a:gd name="connsiteX1327" fmla="*/ 4563832 w 5234091"/>
              <a:gd name="connsiteY1327" fmla="*/ 2132373 h 4233247"/>
              <a:gd name="connsiteX1328" fmla="*/ 4578752 w 5234091"/>
              <a:gd name="connsiteY1328" fmla="*/ 2135693 h 4233247"/>
              <a:gd name="connsiteX1329" fmla="*/ 4581833 w 5234091"/>
              <a:gd name="connsiteY1329" fmla="*/ 2136859 h 4233247"/>
              <a:gd name="connsiteX1330" fmla="*/ 4583099 w 5234091"/>
              <a:gd name="connsiteY1330" fmla="*/ 2137957 h 4233247"/>
              <a:gd name="connsiteX1331" fmla="*/ 4580204 w 5234091"/>
              <a:gd name="connsiteY1331" fmla="*/ 2139158 h 4233247"/>
              <a:gd name="connsiteX1332" fmla="*/ 4574234 w 5234091"/>
              <a:gd name="connsiteY1332" fmla="*/ 2139368 h 4233247"/>
              <a:gd name="connsiteX1333" fmla="*/ 4357564 w 5234091"/>
              <a:gd name="connsiteY1333" fmla="*/ 2120995 h 4233247"/>
              <a:gd name="connsiteX1334" fmla="*/ 4352877 w 5234091"/>
              <a:gd name="connsiteY1334" fmla="*/ 2121102 h 4233247"/>
              <a:gd name="connsiteX1335" fmla="*/ 4357191 w 5234091"/>
              <a:gd name="connsiteY1335" fmla="*/ 2122216 h 4233247"/>
              <a:gd name="connsiteX1336" fmla="*/ 4364975 w 5234091"/>
              <a:gd name="connsiteY1336" fmla="*/ 2124751 h 4233247"/>
              <a:gd name="connsiteX1337" fmla="*/ 865063 w 5234091"/>
              <a:gd name="connsiteY1337" fmla="*/ 2117672 h 4233247"/>
              <a:gd name="connsiteX1338" fmla="*/ 871720 w 5234091"/>
              <a:gd name="connsiteY1338" fmla="*/ 2122070 h 4233247"/>
              <a:gd name="connsiteX1339" fmla="*/ 865063 w 5234091"/>
              <a:gd name="connsiteY1339" fmla="*/ 2117672 h 4233247"/>
              <a:gd name="connsiteX1340" fmla="*/ 4323920 w 5234091"/>
              <a:gd name="connsiteY1340" fmla="*/ 2111537 h 4233247"/>
              <a:gd name="connsiteX1341" fmla="*/ 4322045 w 5234091"/>
              <a:gd name="connsiteY1341" fmla="*/ 2112864 h 4233247"/>
              <a:gd name="connsiteX1342" fmla="*/ 4322543 w 5234091"/>
              <a:gd name="connsiteY1342" fmla="*/ 2113277 h 4233247"/>
              <a:gd name="connsiteX1343" fmla="*/ 4330289 w 5234091"/>
              <a:gd name="connsiteY1343" fmla="*/ 2115275 h 4233247"/>
              <a:gd name="connsiteX1344" fmla="*/ 4329232 w 5234091"/>
              <a:gd name="connsiteY1344" fmla="*/ 2113744 h 4233247"/>
              <a:gd name="connsiteX1345" fmla="*/ 4323920 w 5234091"/>
              <a:gd name="connsiteY1345" fmla="*/ 2111537 h 4233247"/>
              <a:gd name="connsiteX1346" fmla="*/ 4542956 w 5234091"/>
              <a:gd name="connsiteY1346" fmla="*/ 2103229 h 4233247"/>
              <a:gd name="connsiteX1347" fmla="*/ 4544435 w 5234091"/>
              <a:gd name="connsiteY1347" fmla="*/ 2106707 h 4233247"/>
              <a:gd name="connsiteX1348" fmla="*/ 4541253 w 5234091"/>
              <a:gd name="connsiteY1348" fmla="*/ 2105058 h 4233247"/>
              <a:gd name="connsiteX1349" fmla="*/ 4542956 w 5234091"/>
              <a:gd name="connsiteY1349" fmla="*/ 2103229 h 4233247"/>
              <a:gd name="connsiteX1350" fmla="*/ 4578133 w 5234091"/>
              <a:gd name="connsiteY1350" fmla="*/ 2083464 h 4233247"/>
              <a:gd name="connsiteX1351" fmla="*/ 4604761 w 5234091"/>
              <a:gd name="connsiteY1351" fmla="*/ 2088420 h 4233247"/>
              <a:gd name="connsiteX1352" fmla="*/ 4636760 w 5234091"/>
              <a:gd name="connsiteY1352" fmla="*/ 2090662 h 4233247"/>
              <a:gd name="connsiteX1353" fmla="*/ 4646171 w 5234091"/>
              <a:gd name="connsiteY1353" fmla="*/ 2092301 h 4233247"/>
              <a:gd name="connsiteX1354" fmla="*/ 4647161 w 5234091"/>
              <a:gd name="connsiteY1354" fmla="*/ 2092889 h 4233247"/>
              <a:gd name="connsiteX1355" fmla="*/ 4648910 w 5234091"/>
              <a:gd name="connsiteY1355" fmla="*/ 2094450 h 4233247"/>
              <a:gd name="connsiteX1356" fmla="*/ 4622027 w 5234091"/>
              <a:gd name="connsiteY1356" fmla="*/ 2093029 h 4233247"/>
              <a:gd name="connsiteX1357" fmla="*/ 4601946 w 5234091"/>
              <a:gd name="connsiteY1357" fmla="*/ 2091285 h 4233247"/>
              <a:gd name="connsiteX1358" fmla="*/ 4599013 w 5234091"/>
              <a:gd name="connsiteY1358" fmla="*/ 2091143 h 4233247"/>
              <a:gd name="connsiteX1359" fmla="*/ 887377 w 5234091"/>
              <a:gd name="connsiteY1359" fmla="*/ 2071708 h 4233247"/>
              <a:gd name="connsiteX1360" fmla="*/ 887456 w 5234091"/>
              <a:gd name="connsiteY1360" fmla="*/ 2071731 h 4233247"/>
              <a:gd name="connsiteX1361" fmla="*/ 889443 w 5234091"/>
              <a:gd name="connsiteY1361" fmla="*/ 2072323 h 4233247"/>
              <a:gd name="connsiteX1362" fmla="*/ 861942 w 5234091"/>
              <a:gd name="connsiteY1362" fmla="*/ 2071520 h 4233247"/>
              <a:gd name="connsiteX1363" fmla="*/ 871357 w 5234091"/>
              <a:gd name="connsiteY1363" fmla="*/ 2076337 h 4233247"/>
              <a:gd name="connsiteX1364" fmla="*/ 861942 w 5234091"/>
              <a:gd name="connsiteY1364" fmla="*/ 2071520 h 4233247"/>
              <a:gd name="connsiteX1365" fmla="*/ 879660 w 5234091"/>
              <a:gd name="connsiteY1365" fmla="*/ 2069407 h 4233247"/>
              <a:gd name="connsiteX1366" fmla="*/ 883328 w 5234091"/>
              <a:gd name="connsiteY1366" fmla="*/ 2070500 h 4233247"/>
              <a:gd name="connsiteX1367" fmla="*/ 887377 w 5234091"/>
              <a:gd name="connsiteY1367" fmla="*/ 2071708 h 4233247"/>
              <a:gd name="connsiteX1368" fmla="*/ 4710826 w 5234091"/>
              <a:gd name="connsiteY1368" fmla="*/ 2050862 h 4233247"/>
              <a:gd name="connsiteX1369" fmla="*/ 4745376 w 5234091"/>
              <a:gd name="connsiteY1369" fmla="*/ 2054449 h 4233247"/>
              <a:gd name="connsiteX1370" fmla="*/ 4749166 w 5234091"/>
              <a:gd name="connsiteY1370" fmla="*/ 2056038 h 4233247"/>
              <a:gd name="connsiteX1371" fmla="*/ 4753510 w 5234091"/>
              <a:gd name="connsiteY1371" fmla="*/ 2058233 h 4233247"/>
              <a:gd name="connsiteX1372" fmla="*/ 4736686 w 5234091"/>
              <a:gd name="connsiteY1372" fmla="*/ 2057560 h 4233247"/>
              <a:gd name="connsiteX1373" fmla="*/ 4720664 w 5234091"/>
              <a:gd name="connsiteY1373" fmla="*/ 2056249 h 4233247"/>
              <a:gd name="connsiteX1374" fmla="*/ 4713959 w 5234091"/>
              <a:gd name="connsiteY1374" fmla="*/ 2052380 h 4233247"/>
              <a:gd name="connsiteX1375" fmla="*/ 4611325 w 5234091"/>
              <a:gd name="connsiteY1375" fmla="*/ 2035236 h 4233247"/>
              <a:gd name="connsiteX1376" fmla="*/ 4620128 w 5234091"/>
              <a:gd name="connsiteY1376" fmla="*/ 2035985 h 4233247"/>
              <a:gd name="connsiteX1377" fmla="*/ 4660336 w 5234091"/>
              <a:gd name="connsiteY1377" fmla="*/ 2044616 h 4233247"/>
              <a:gd name="connsiteX1378" fmla="*/ 4680346 w 5234091"/>
              <a:gd name="connsiteY1378" fmla="*/ 2047153 h 4233247"/>
              <a:gd name="connsiteX1379" fmla="*/ 4679945 w 5234091"/>
              <a:gd name="connsiteY1379" fmla="*/ 2047434 h 4233247"/>
              <a:gd name="connsiteX1380" fmla="*/ 4689665 w 5234091"/>
              <a:gd name="connsiteY1380" fmla="*/ 2052271 h 4233247"/>
              <a:gd name="connsiteX1381" fmla="*/ 4693330 w 5234091"/>
              <a:gd name="connsiteY1381" fmla="*/ 2054012 h 4233247"/>
              <a:gd name="connsiteX1382" fmla="*/ 4686974 w 5234091"/>
              <a:gd name="connsiteY1382" fmla="*/ 2053492 h 4233247"/>
              <a:gd name="connsiteX1383" fmla="*/ 4645645 w 5234091"/>
              <a:gd name="connsiteY1383" fmla="*/ 2048831 h 4233247"/>
              <a:gd name="connsiteX1384" fmla="*/ 4631245 w 5234091"/>
              <a:gd name="connsiteY1384" fmla="*/ 2042356 h 4233247"/>
              <a:gd name="connsiteX1385" fmla="*/ 4416102 w 5234091"/>
              <a:gd name="connsiteY1385" fmla="*/ 2028978 h 4233247"/>
              <a:gd name="connsiteX1386" fmla="*/ 4421742 w 5234091"/>
              <a:gd name="connsiteY1386" fmla="*/ 2030604 h 4233247"/>
              <a:gd name="connsiteX1387" fmla="*/ 4422809 w 5234091"/>
              <a:gd name="connsiteY1387" fmla="*/ 2030774 h 4233247"/>
              <a:gd name="connsiteX1388" fmla="*/ 4416772 w 5234091"/>
              <a:gd name="connsiteY1388" fmla="*/ 2028981 h 4233247"/>
              <a:gd name="connsiteX1389" fmla="*/ 978607 w 5234091"/>
              <a:gd name="connsiteY1389" fmla="*/ 2025024 h 4233247"/>
              <a:gd name="connsiteX1390" fmla="*/ 986960 w 5234091"/>
              <a:gd name="connsiteY1390" fmla="*/ 2027962 h 4233247"/>
              <a:gd name="connsiteX1391" fmla="*/ 978607 w 5234091"/>
              <a:gd name="connsiteY1391" fmla="*/ 2025024 h 4233247"/>
              <a:gd name="connsiteX1392" fmla="*/ 4561959 w 5234091"/>
              <a:gd name="connsiteY1392" fmla="*/ 2018689 h 4233247"/>
              <a:gd name="connsiteX1393" fmla="*/ 4565119 w 5234091"/>
              <a:gd name="connsiteY1393" fmla="*/ 2019095 h 4233247"/>
              <a:gd name="connsiteX1394" fmla="*/ 4593807 w 5234091"/>
              <a:gd name="connsiteY1394" fmla="*/ 2026683 h 4233247"/>
              <a:gd name="connsiteX1395" fmla="*/ 4591470 w 5234091"/>
              <a:gd name="connsiteY1395" fmla="*/ 2027919 h 4233247"/>
              <a:gd name="connsiteX1396" fmla="*/ 4590096 w 5234091"/>
              <a:gd name="connsiteY1396" fmla="*/ 2028094 h 4233247"/>
              <a:gd name="connsiteX1397" fmla="*/ 4506122 w 5234091"/>
              <a:gd name="connsiteY1397" fmla="*/ 2008165 h 4233247"/>
              <a:gd name="connsiteX1398" fmla="*/ 4505773 w 5234091"/>
              <a:gd name="connsiteY1398" fmla="*/ 2010184 h 4233247"/>
              <a:gd name="connsiteX1399" fmla="*/ 4508911 w 5234091"/>
              <a:gd name="connsiteY1399" fmla="*/ 2010994 h 4233247"/>
              <a:gd name="connsiteX1400" fmla="*/ 4510511 w 5234091"/>
              <a:gd name="connsiteY1400" fmla="*/ 2009611 h 4233247"/>
              <a:gd name="connsiteX1401" fmla="*/ 4508318 w 5234091"/>
              <a:gd name="connsiteY1401" fmla="*/ 2008513 h 4233247"/>
              <a:gd name="connsiteX1402" fmla="*/ 4506122 w 5234091"/>
              <a:gd name="connsiteY1402" fmla="*/ 2008165 h 4233247"/>
              <a:gd name="connsiteX1403" fmla="*/ 4543201 w 5234091"/>
              <a:gd name="connsiteY1403" fmla="*/ 1998286 h 4233247"/>
              <a:gd name="connsiteX1404" fmla="*/ 4541847 w 5234091"/>
              <a:gd name="connsiteY1404" fmla="*/ 1999532 h 4233247"/>
              <a:gd name="connsiteX1405" fmla="*/ 4541217 w 5234091"/>
              <a:gd name="connsiteY1405" fmla="*/ 2000112 h 4233247"/>
              <a:gd name="connsiteX1406" fmla="*/ 4541185 w 5234091"/>
              <a:gd name="connsiteY1406" fmla="*/ 2000142 h 4233247"/>
              <a:gd name="connsiteX1407" fmla="*/ 4541847 w 5234091"/>
              <a:gd name="connsiteY1407" fmla="*/ 1999532 h 4233247"/>
              <a:gd name="connsiteX1408" fmla="*/ 4541942 w 5234091"/>
              <a:gd name="connsiteY1408" fmla="*/ 1999445 h 4233247"/>
              <a:gd name="connsiteX1409" fmla="*/ 4543201 w 5234091"/>
              <a:gd name="connsiteY1409" fmla="*/ 1998286 h 4233247"/>
              <a:gd name="connsiteX1410" fmla="*/ 4469403 w 5234091"/>
              <a:gd name="connsiteY1410" fmla="*/ 1985563 h 4233247"/>
              <a:gd name="connsiteX1411" fmla="*/ 4467385 w 5234091"/>
              <a:gd name="connsiteY1411" fmla="*/ 1986088 h 4233247"/>
              <a:gd name="connsiteX1412" fmla="*/ 4466831 w 5234091"/>
              <a:gd name="connsiteY1412" fmla="*/ 1988098 h 4233247"/>
              <a:gd name="connsiteX1413" fmla="*/ 4469403 w 5234091"/>
              <a:gd name="connsiteY1413" fmla="*/ 1985563 h 4233247"/>
              <a:gd name="connsiteX1414" fmla="*/ 4698823 w 5234091"/>
              <a:gd name="connsiteY1414" fmla="*/ 1978797 h 4233247"/>
              <a:gd name="connsiteX1415" fmla="*/ 4701656 w 5234091"/>
              <a:gd name="connsiteY1415" fmla="*/ 1979961 h 4233247"/>
              <a:gd name="connsiteX1416" fmla="*/ 4688586 w 5234091"/>
              <a:gd name="connsiteY1416" fmla="*/ 1979596 h 4233247"/>
              <a:gd name="connsiteX1417" fmla="*/ 4698823 w 5234091"/>
              <a:gd name="connsiteY1417" fmla="*/ 1978797 h 4233247"/>
              <a:gd name="connsiteX1418" fmla="*/ 4402378 w 5234091"/>
              <a:gd name="connsiteY1418" fmla="*/ 1973131 h 4233247"/>
              <a:gd name="connsiteX1419" fmla="*/ 4398794 w 5234091"/>
              <a:gd name="connsiteY1419" fmla="*/ 1974737 h 4233247"/>
              <a:gd name="connsiteX1420" fmla="*/ 4399116 w 5234091"/>
              <a:gd name="connsiteY1420" fmla="*/ 1975014 h 4233247"/>
              <a:gd name="connsiteX1421" fmla="*/ 4402601 w 5234091"/>
              <a:gd name="connsiteY1421" fmla="*/ 1975580 h 4233247"/>
              <a:gd name="connsiteX1422" fmla="*/ 4406049 w 5234091"/>
              <a:gd name="connsiteY1422" fmla="*/ 1975514 h 4233247"/>
              <a:gd name="connsiteX1423" fmla="*/ 4413700 w 5234091"/>
              <a:gd name="connsiteY1423" fmla="*/ 1975708 h 4233247"/>
              <a:gd name="connsiteX1424" fmla="*/ 4411121 w 5234091"/>
              <a:gd name="connsiteY1424" fmla="*/ 1974573 h 4233247"/>
              <a:gd name="connsiteX1425" fmla="*/ 4402378 w 5234091"/>
              <a:gd name="connsiteY1425" fmla="*/ 1973131 h 4233247"/>
              <a:gd name="connsiteX1426" fmla="*/ 4431367 w 5234091"/>
              <a:gd name="connsiteY1426" fmla="*/ 1971759 h 4233247"/>
              <a:gd name="connsiteX1427" fmla="*/ 4431861 w 5234091"/>
              <a:gd name="connsiteY1427" fmla="*/ 1974781 h 4233247"/>
              <a:gd name="connsiteX1428" fmla="*/ 4443316 w 5234091"/>
              <a:gd name="connsiteY1428" fmla="*/ 1978888 h 4233247"/>
              <a:gd name="connsiteX1429" fmla="*/ 4455353 w 5234091"/>
              <a:gd name="connsiteY1429" fmla="*/ 1981205 h 4233247"/>
              <a:gd name="connsiteX1430" fmla="*/ 4433436 w 5234091"/>
              <a:gd name="connsiteY1430" fmla="*/ 1972329 h 4233247"/>
              <a:gd name="connsiteX1431" fmla="*/ 4424236 w 5234091"/>
              <a:gd name="connsiteY1431" fmla="*/ 1969792 h 4233247"/>
              <a:gd name="connsiteX1432" fmla="*/ 4426355 w 5234091"/>
              <a:gd name="connsiteY1432" fmla="*/ 1970572 h 4233247"/>
              <a:gd name="connsiteX1433" fmla="*/ 4425853 w 5234091"/>
              <a:gd name="connsiteY1433" fmla="*/ 1973139 h 4233247"/>
              <a:gd name="connsiteX1434" fmla="*/ 4428230 w 5234091"/>
              <a:gd name="connsiteY1434" fmla="*/ 1973480 h 4233247"/>
              <a:gd name="connsiteX1435" fmla="*/ 4431006 w 5234091"/>
              <a:gd name="connsiteY1435" fmla="*/ 1974474 h 4233247"/>
              <a:gd name="connsiteX1436" fmla="*/ 4426355 w 5234091"/>
              <a:gd name="connsiteY1436" fmla="*/ 1970572 h 4233247"/>
              <a:gd name="connsiteX1437" fmla="*/ 4426541 w 5234091"/>
              <a:gd name="connsiteY1437" fmla="*/ 1970428 h 4233247"/>
              <a:gd name="connsiteX1438" fmla="*/ 1105959 w 5234091"/>
              <a:gd name="connsiteY1438" fmla="*/ 1952490 h 4233247"/>
              <a:gd name="connsiteX1439" fmla="*/ 1074362 w 5234091"/>
              <a:gd name="connsiteY1439" fmla="*/ 1958403 h 4233247"/>
              <a:gd name="connsiteX1440" fmla="*/ 1061921 w 5234091"/>
              <a:gd name="connsiteY1440" fmla="*/ 1958906 h 4233247"/>
              <a:gd name="connsiteX1441" fmla="*/ 1078754 w 5234091"/>
              <a:gd name="connsiteY1441" fmla="*/ 1954533 h 4233247"/>
              <a:gd name="connsiteX1442" fmla="*/ 1159732 w 5234091"/>
              <a:gd name="connsiteY1442" fmla="*/ 1943848 h 4233247"/>
              <a:gd name="connsiteX1443" fmla="*/ 1147885 w 5234091"/>
              <a:gd name="connsiteY1443" fmla="*/ 1945533 h 4233247"/>
              <a:gd name="connsiteX1444" fmla="*/ 1150179 w 5234091"/>
              <a:gd name="connsiteY1444" fmla="*/ 1944544 h 4233247"/>
              <a:gd name="connsiteX1445" fmla="*/ 1186752 w 5234091"/>
              <a:gd name="connsiteY1445" fmla="*/ 1939843 h 4233247"/>
              <a:gd name="connsiteX1446" fmla="*/ 1182835 w 5234091"/>
              <a:gd name="connsiteY1446" fmla="*/ 1940557 h 4233247"/>
              <a:gd name="connsiteX1447" fmla="*/ 1161953 w 5234091"/>
              <a:gd name="connsiteY1447" fmla="*/ 1943531 h 4233247"/>
              <a:gd name="connsiteX1448" fmla="*/ 1176988 w 5234091"/>
              <a:gd name="connsiteY1448" fmla="*/ 1941084 h 4233247"/>
              <a:gd name="connsiteX1449" fmla="*/ 1237704 w 5234091"/>
              <a:gd name="connsiteY1449" fmla="*/ 1928301 h 4233247"/>
              <a:gd name="connsiteX1450" fmla="*/ 1236467 w 5234091"/>
              <a:gd name="connsiteY1450" fmla="*/ 1929487 h 4233247"/>
              <a:gd name="connsiteX1451" fmla="*/ 1242575 w 5234091"/>
              <a:gd name="connsiteY1451" fmla="*/ 1933800 h 4233247"/>
              <a:gd name="connsiteX1452" fmla="*/ 1237704 w 5234091"/>
              <a:gd name="connsiteY1452" fmla="*/ 1928301 h 4233247"/>
              <a:gd name="connsiteX1453" fmla="*/ 1640115 w 5234091"/>
              <a:gd name="connsiteY1453" fmla="*/ 1925064 h 4233247"/>
              <a:gd name="connsiteX1454" fmla="*/ 1605583 w 5234091"/>
              <a:gd name="connsiteY1454" fmla="*/ 1926268 h 4233247"/>
              <a:gd name="connsiteX1455" fmla="*/ 1568132 w 5234091"/>
              <a:gd name="connsiteY1455" fmla="*/ 1930938 h 4233247"/>
              <a:gd name="connsiteX1456" fmla="*/ 1503346 w 5234091"/>
              <a:gd name="connsiteY1456" fmla="*/ 1939813 h 4233247"/>
              <a:gd name="connsiteX1457" fmla="*/ 1486286 w 5234091"/>
              <a:gd name="connsiteY1457" fmla="*/ 1943150 h 4233247"/>
              <a:gd name="connsiteX1458" fmla="*/ 1444374 w 5234091"/>
              <a:gd name="connsiteY1458" fmla="*/ 1953406 h 4233247"/>
              <a:gd name="connsiteX1459" fmla="*/ 1446164 w 5234091"/>
              <a:gd name="connsiteY1459" fmla="*/ 1953171 h 4233247"/>
              <a:gd name="connsiteX1460" fmla="*/ 1497626 w 5234091"/>
              <a:gd name="connsiteY1460" fmla="*/ 1947268 h 4233247"/>
              <a:gd name="connsiteX1461" fmla="*/ 1520241 w 5234091"/>
              <a:gd name="connsiteY1461" fmla="*/ 1943307 h 4233247"/>
              <a:gd name="connsiteX1462" fmla="*/ 1640115 w 5234091"/>
              <a:gd name="connsiteY1462" fmla="*/ 1925064 h 4233247"/>
              <a:gd name="connsiteX1463" fmla="*/ 1276030 w 5234091"/>
              <a:gd name="connsiteY1463" fmla="*/ 1921414 h 4233247"/>
              <a:gd name="connsiteX1464" fmla="*/ 1282138 w 5234091"/>
              <a:gd name="connsiteY1464" fmla="*/ 1925727 h 4233247"/>
              <a:gd name="connsiteX1465" fmla="*/ 1276030 w 5234091"/>
              <a:gd name="connsiteY1465" fmla="*/ 1921414 h 4233247"/>
              <a:gd name="connsiteX1466" fmla="*/ 1287002 w 5234091"/>
              <a:gd name="connsiteY1466" fmla="*/ 1919701 h 4233247"/>
              <a:gd name="connsiteX1467" fmla="*/ 1293111 w 5234091"/>
              <a:gd name="connsiteY1467" fmla="*/ 1924015 h 4233247"/>
              <a:gd name="connsiteX1468" fmla="*/ 1287002 w 5234091"/>
              <a:gd name="connsiteY1468" fmla="*/ 1919701 h 4233247"/>
              <a:gd name="connsiteX1469" fmla="*/ 4738840 w 5234091"/>
              <a:gd name="connsiteY1469" fmla="*/ 1902907 h 4233247"/>
              <a:gd name="connsiteX1470" fmla="*/ 4741564 w 5234091"/>
              <a:gd name="connsiteY1470" fmla="*/ 1903610 h 4233247"/>
              <a:gd name="connsiteX1471" fmla="*/ 4735891 w 5234091"/>
              <a:gd name="connsiteY1471" fmla="*/ 1903110 h 4233247"/>
              <a:gd name="connsiteX1472" fmla="*/ 4737539 w 5234091"/>
              <a:gd name="connsiteY1472" fmla="*/ 1902949 h 4233247"/>
              <a:gd name="connsiteX1473" fmla="*/ 4621848 w 5234091"/>
              <a:gd name="connsiteY1473" fmla="*/ 1901463 h 4233247"/>
              <a:gd name="connsiteX1474" fmla="*/ 4628124 w 5234091"/>
              <a:gd name="connsiteY1474" fmla="*/ 1903012 h 4233247"/>
              <a:gd name="connsiteX1475" fmla="*/ 4634333 w 5234091"/>
              <a:gd name="connsiteY1475" fmla="*/ 1904085 h 4233247"/>
              <a:gd name="connsiteX1476" fmla="*/ 4631707 w 5234091"/>
              <a:gd name="connsiteY1476" fmla="*/ 1903327 h 4233247"/>
              <a:gd name="connsiteX1477" fmla="*/ 4610720 w 5234091"/>
              <a:gd name="connsiteY1477" fmla="*/ 1901328 h 4233247"/>
              <a:gd name="connsiteX1478" fmla="*/ 4612412 w 5234091"/>
              <a:gd name="connsiteY1478" fmla="*/ 1901635 h 4233247"/>
              <a:gd name="connsiteX1479" fmla="*/ 4610831 w 5234091"/>
              <a:gd name="connsiteY1479" fmla="*/ 1901812 h 4233247"/>
              <a:gd name="connsiteX1480" fmla="*/ 1193126 w 5234091"/>
              <a:gd name="connsiteY1480" fmla="*/ 1901278 h 4233247"/>
              <a:gd name="connsiteX1481" fmla="*/ 1190153 w 5234091"/>
              <a:gd name="connsiteY1481" fmla="*/ 1902454 h 4233247"/>
              <a:gd name="connsiteX1482" fmla="*/ 1183749 w 5234091"/>
              <a:gd name="connsiteY1482" fmla="*/ 1905538 h 4233247"/>
              <a:gd name="connsiteX1483" fmla="*/ 1168987 w 5234091"/>
              <a:gd name="connsiteY1483" fmla="*/ 1905642 h 4233247"/>
              <a:gd name="connsiteX1484" fmla="*/ 1153536 w 5234091"/>
              <a:gd name="connsiteY1484" fmla="*/ 1905107 h 4233247"/>
              <a:gd name="connsiteX1485" fmla="*/ 1157663 w 5234091"/>
              <a:gd name="connsiteY1485" fmla="*/ 1903394 h 4233247"/>
              <a:gd name="connsiteX1486" fmla="*/ 1161242 w 5234091"/>
              <a:gd name="connsiteY1486" fmla="*/ 1902198 h 4233247"/>
              <a:gd name="connsiteX1487" fmla="*/ 4581008 w 5234091"/>
              <a:gd name="connsiteY1487" fmla="*/ 1897525 h 4233247"/>
              <a:gd name="connsiteX1488" fmla="*/ 4579012 w 5234091"/>
              <a:gd name="connsiteY1488" fmla="*/ 1898213 h 4233247"/>
              <a:gd name="connsiteX1489" fmla="*/ 4586211 w 5234091"/>
              <a:gd name="connsiteY1489" fmla="*/ 1901594 h 4233247"/>
              <a:gd name="connsiteX1490" fmla="*/ 4594718 w 5234091"/>
              <a:gd name="connsiteY1490" fmla="*/ 1902836 h 4233247"/>
              <a:gd name="connsiteX1491" fmla="*/ 1383528 w 5234091"/>
              <a:gd name="connsiteY1491" fmla="*/ 1876491 h 4233247"/>
              <a:gd name="connsiteX1492" fmla="*/ 1380322 w 5234091"/>
              <a:gd name="connsiteY1492" fmla="*/ 1876828 h 4233247"/>
              <a:gd name="connsiteX1493" fmla="*/ 1379382 w 5234091"/>
              <a:gd name="connsiteY1493" fmla="*/ 1877214 h 4233247"/>
              <a:gd name="connsiteX1494" fmla="*/ 1380752 w 5234091"/>
              <a:gd name="connsiteY1494" fmla="*/ 1878589 h 4233247"/>
              <a:gd name="connsiteX1495" fmla="*/ 1383680 w 5234091"/>
              <a:gd name="connsiteY1495" fmla="*/ 1878064 h 4233247"/>
              <a:gd name="connsiteX1496" fmla="*/ 4620331 w 5234091"/>
              <a:gd name="connsiteY1496" fmla="*/ 1836915 h 4233247"/>
              <a:gd name="connsiteX1497" fmla="*/ 4626029 w 5234091"/>
              <a:gd name="connsiteY1497" fmla="*/ 1839152 h 4233247"/>
              <a:gd name="connsiteX1498" fmla="*/ 4642627 w 5234091"/>
              <a:gd name="connsiteY1498" fmla="*/ 1841304 h 4233247"/>
              <a:gd name="connsiteX1499" fmla="*/ 4656421 w 5234091"/>
              <a:gd name="connsiteY1499" fmla="*/ 1843054 h 4233247"/>
              <a:gd name="connsiteX1500" fmla="*/ 4653548 w 5234091"/>
              <a:gd name="connsiteY1500" fmla="*/ 1841960 h 4233247"/>
              <a:gd name="connsiteX1501" fmla="*/ 4648240 w 5234091"/>
              <a:gd name="connsiteY1501" fmla="*/ 1841703 h 4233247"/>
              <a:gd name="connsiteX1502" fmla="*/ 4632688 w 5234091"/>
              <a:gd name="connsiteY1502" fmla="*/ 1839318 h 4233247"/>
              <a:gd name="connsiteX1503" fmla="*/ 1541108 w 5234091"/>
              <a:gd name="connsiteY1503" fmla="*/ 1833624 h 4233247"/>
              <a:gd name="connsiteX1504" fmla="*/ 1516463 w 5234091"/>
              <a:gd name="connsiteY1504" fmla="*/ 1836183 h 4233247"/>
              <a:gd name="connsiteX1505" fmla="*/ 1514835 w 5234091"/>
              <a:gd name="connsiteY1505" fmla="*/ 1836557 h 4233247"/>
              <a:gd name="connsiteX1506" fmla="*/ 1517100 w 5234091"/>
              <a:gd name="connsiteY1506" fmla="*/ 1836245 h 4233247"/>
              <a:gd name="connsiteX1507" fmla="*/ 1541285 w 5234091"/>
              <a:gd name="connsiteY1507" fmla="*/ 1833740 h 4233247"/>
              <a:gd name="connsiteX1508" fmla="*/ 4588163 w 5234091"/>
              <a:gd name="connsiteY1508" fmla="*/ 1832541 h 4233247"/>
              <a:gd name="connsiteX1509" fmla="*/ 4584225 w 5234091"/>
              <a:gd name="connsiteY1509" fmla="*/ 1833643 h 4233247"/>
              <a:gd name="connsiteX1510" fmla="*/ 4605701 w 5234091"/>
              <a:gd name="connsiteY1510" fmla="*/ 1836297 h 4233247"/>
              <a:gd name="connsiteX1511" fmla="*/ 4606476 w 5234091"/>
              <a:gd name="connsiteY1511" fmla="*/ 1836255 h 4233247"/>
              <a:gd name="connsiteX1512" fmla="*/ 4595777 w 5234091"/>
              <a:gd name="connsiteY1512" fmla="*/ 1832732 h 4233247"/>
              <a:gd name="connsiteX1513" fmla="*/ 4572928 w 5234091"/>
              <a:gd name="connsiteY1513" fmla="*/ 1812029 h 4233247"/>
              <a:gd name="connsiteX1514" fmla="*/ 4572661 w 5234091"/>
              <a:gd name="connsiteY1514" fmla="*/ 1812268 h 4233247"/>
              <a:gd name="connsiteX1515" fmla="*/ 4572630 w 5234091"/>
              <a:gd name="connsiteY1515" fmla="*/ 1812296 h 4233247"/>
              <a:gd name="connsiteX1516" fmla="*/ 4800282 w 5234091"/>
              <a:gd name="connsiteY1516" fmla="*/ 1809896 h 4233247"/>
              <a:gd name="connsiteX1517" fmla="*/ 4801629 w 5234091"/>
              <a:gd name="connsiteY1517" fmla="*/ 1810012 h 4233247"/>
              <a:gd name="connsiteX1518" fmla="*/ 4806294 w 5234091"/>
              <a:gd name="connsiteY1518" fmla="*/ 1812082 h 4233247"/>
              <a:gd name="connsiteX1519" fmla="*/ 4683365 w 5234091"/>
              <a:gd name="connsiteY1519" fmla="*/ 1797053 h 4233247"/>
              <a:gd name="connsiteX1520" fmla="*/ 4687416 w 5234091"/>
              <a:gd name="connsiteY1520" fmla="*/ 1797741 h 4233247"/>
              <a:gd name="connsiteX1521" fmla="*/ 4690237 w 5234091"/>
              <a:gd name="connsiteY1521" fmla="*/ 1800018 h 4233247"/>
              <a:gd name="connsiteX1522" fmla="*/ 4683602 w 5234091"/>
              <a:gd name="connsiteY1522" fmla="*/ 1798431 h 4233247"/>
              <a:gd name="connsiteX1523" fmla="*/ 4683365 w 5234091"/>
              <a:gd name="connsiteY1523" fmla="*/ 1797053 h 4233247"/>
              <a:gd name="connsiteX1524" fmla="*/ 4757486 w 5234091"/>
              <a:gd name="connsiteY1524" fmla="*/ 1775538 h 4233247"/>
              <a:gd name="connsiteX1525" fmla="*/ 4759971 w 5234091"/>
              <a:gd name="connsiteY1525" fmla="*/ 1777762 h 4233247"/>
              <a:gd name="connsiteX1526" fmla="*/ 4755696 w 5234091"/>
              <a:gd name="connsiteY1526" fmla="*/ 1775799 h 4233247"/>
              <a:gd name="connsiteX1527" fmla="*/ 4757486 w 5234091"/>
              <a:gd name="connsiteY1527" fmla="*/ 1775538 h 4233247"/>
              <a:gd name="connsiteX1528" fmla="*/ 4753211 w 5234091"/>
              <a:gd name="connsiteY1528" fmla="*/ 1773575 h 4233247"/>
              <a:gd name="connsiteX1529" fmla="*/ 4755696 w 5234091"/>
              <a:gd name="connsiteY1529" fmla="*/ 1775799 h 4233247"/>
              <a:gd name="connsiteX1530" fmla="*/ 4751420 w 5234091"/>
              <a:gd name="connsiteY1530" fmla="*/ 1773837 h 4233247"/>
              <a:gd name="connsiteX1531" fmla="*/ 4753211 w 5234091"/>
              <a:gd name="connsiteY1531" fmla="*/ 1773575 h 4233247"/>
              <a:gd name="connsiteX1532" fmla="*/ 4739696 w 5234091"/>
              <a:gd name="connsiteY1532" fmla="*/ 1769463 h 4233247"/>
              <a:gd name="connsiteX1533" fmla="*/ 4745284 w 5234091"/>
              <a:gd name="connsiteY1533" fmla="*/ 1770334 h 4233247"/>
              <a:gd name="connsiteX1534" fmla="*/ 4751420 w 5234091"/>
              <a:gd name="connsiteY1534" fmla="*/ 1773837 h 4233247"/>
              <a:gd name="connsiteX1535" fmla="*/ 4739696 w 5234091"/>
              <a:gd name="connsiteY1535" fmla="*/ 1769463 h 4233247"/>
              <a:gd name="connsiteX1536" fmla="*/ 1177600 w 5234091"/>
              <a:gd name="connsiteY1536" fmla="*/ 1763876 h 4233247"/>
              <a:gd name="connsiteX1537" fmla="*/ 1178788 w 5234091"/>
              <a:gd name="connsiteY1537" fmla="*/ 1764002 h 4233247"/>
              <a:gd name="connsiteX1538" fmla="*/ 1180286 w 5234091"/>
              <a:gd name="connsiteY1538" fmla="*/ 1764264 h 4233247"/>
              <a:gd name="connsiteX1539" fmla="*/ 1175057 w 5234091"/>
              <a:gd name="connsiteY1539" fmla="*/ 1764333 h 4233247"/>
              <a:gd name="connsiteX1540" fmla="*/ 4604634 w 5234091"/>
              <a:gd name="connsiteY1540" fmla="*/ 1763230 h 4233247"/>
              <a:gd name="connsiteX1541" fmla="*/ 4601767 w 5234091"/>
              <a:gd name="connsiteY1541" fmla="*/ 1763945 h 4233247"/>
              <a:gd name="connsiteX1542" fmla="*/ 4602997 w 5234091"/>
              <a:gd name="connsiteY1542" fmla="*/ 1765076 h 4233247"/>
              <a:gd name="connsiteX1543" fmla="*/ 4605433 w 5234091"/>
              <a:gd name="connsiteY1543" fmla="*/ 1766018 h 4233247"/>
              <a:gd name="connsiteX1544" fmla="*/ 4609380 w 5234091"/>
              <a:gd name="connsiteY1544" fmla="*/ 1767157 h 4233247"/>
              <a:gd name="connsiteX1545" fmla="*/ 4619553 w 5234091"/>
              <a:gd name="connsiteY1545" fmla="*/ 1769283 h 4233247"/>
              <a:gd name="connsiteX1546" fmla="*/ 4799334 w 5234091"/>
              <a:gd name="connsiteY1546" fmla="*/ 1756951 h 4233247"/>
              <a:gd name="connsiteX1547" fmla="*/ 4833884 w 5234091"/>
              <a:gd name="connsiteY1547" fmla="*/ 1760539 h 4233247"/>
              <a:gd name="connsiteX1548" fmla="*/ 4837675 w 5234091"/>
              <a:gd name="connsiteY1548" fmla="*/ 1762127 h 4233247"/>
              <a:gd name="connsiteX1549" fmla="*/ 4842018 w 5234091"/>
              <a:gd name="connsiteY1549" fmla="*/ 1764322 h 4233247"/>
              <a:gd name="connsiteX1550" fmla="*/ 4825194 w 5234091"/>
              <a:gd name="connsiteY1550" fmla="*/ 1763649 h 4233247"/>
              <a:gd name="connsiteX1551" fmla="*/ 4809172 w 5234091"/>
              <a:gd name="connsiteY1551" fmla="*/ 1762339 h 4233247"/>
              <a:gd name="connsiteX1552" fmla="*/ 4802468 w 5234091"/>
              <a:gd name="connsiteY1552" fmla="*/ 1758469 h 4233247"/>
              <a:gd name="connsiteX1553" fmla="*/ 4567081 w 5234091"/>
              <a:gd name="connsiteY1553" fmla="*/ 1751916 h 4233247"/>
              <a:gd name="connsiteX1554" fmla="*/ 4576947 w 5234091"/>
              <a:gd name="connsiteY1554" fmla="*/ 1755432 h 4233247"/>
              <a:gd name="connsiteX1555" fmla="*/ 4576698 w 5234091"/>
              <a:gd name="connsiteY1555" fmla="*/ 1755317 h 4233247"/>
              <a:gd name="connsiteX1556" fmla="*/ 4568633 w 5234091"/>
              <a:gd name="connsiteY1556" fmla="*/ 1752233 h 4233247"/>
              <a:gd name="connsiteX1557" fmla="*/ 3577036 w 5234091"/>
              <a:gd name="connsiteY1557" fmla="*/ 1744245 h 4233247"/>
              <a:gd name="connsiteX1558" fmla="*/ 3576247 w 5234091"/>
              <a:gd name="connsiteY1558" fmla="*/ 1746787 h 4233247"/>
              <a:gd name="connsiteX1559" fmla="*/ 3583239 w 5234091"/>
              <a:gd name="connsiteY1559" fmla="*/ 1747263 h 4233247"/>
              <a:gd name="connsiteX1560" fmla="*/ 3583490 w 5234091"/>
              <a:gd name="connsiteY1560" fmla="*/ 1744684 h 4233247"/>
              <a:gd name="connsiteX1561" fmla="*/ 4699834 w 5234091"/>
              <a:gd name="connsiteY1561" fmla="*/ 1741324 h 4233247"/>
              <a:gd name="connsiteX1562" fmla="*/ 4708637 w 5234091"/>
              <a:gd name="connsiteY1562" fmla="*/ 1742073 h 4233247"/>
              <a:gd name="connsiteX1563" fmla="*/ 4748844 w 5234091"/>
              <a:gd name="connsiteY1563" fmla="*/ 1750705 h 4233247"/>
              <a:gd name="connsiteX1564" fmla="*/ 4768854 w 5234091"/>
              <a:gd name="connsiteY1564" fmla="*/ 1753242 h 4233247"/>
              <a:gd name="connsiteX1565" fmla="*/ 4768453 w 5234091"/>
              <a:gd name="connsiteY1565" fmla="*/ 1753523 h 4233247"/>
              <a:gd name="connsiteX1566" fmla="*/ 4778173 w 5234091"/>
              <a:gd name="connsiteY1566" fmla="*/ 1758360 h 4233247"/>
              <a:gd name="connsiteX1567" fmla="*/ 4781838 w 5234091"/>
              <a:gd name="connsiteY1567" fmla="*/ 1760101 h 4233247"/>
              <a:gd name="connsiteX1568" fmla="*/ 4775482 w 5234091"/>
              <a:gd name="connsiteY1568" fmla="*/ 1759581 h 4233247"/>
              <a:gd name="connsiteX1569" fmla="*/ 4734153 w 5234091"/>
              <a:gd name="connsiteY1569" fmla="*/ 1754919 h 4233247"/>
              <a:gd name="connsiteX1570" fmla="*/ 4719753 w 5234091"/>
              <a:gd name="connsiteY1570" fmla="*/ 1748445 h 4233247"/>
              <a:gd name="connsiteX1571" fmla="*/ 4654988 w 5234091"/>
              <a:gd name="connsiteY1571" fmla="*/ 1738622 h 4233247"/>
              <a:gd name="connsiteX1572" fmla="*/ 4655031 w 5234091"/>
              <a:gd name="connsiteY1572" fmla="*/ 1739778 h 4233247"/>
              <a:gd name="connsiteX1573" fmla="*/ 4657874 w 5234091"/>
              <a:gd name="connsiteY1573" fmla="*/ 1741674 h 4233247"/>
              <a:gd name="connsiteX1574" fmla="*/ 4658735 w 5234091"/>
              <a:gd name="connsiteY1574" fmla="*/ 1742003 h 4233247"/>
              <a:gd name="connsiteX1575" fmla="*/ 4661159 w 5234091"/>
              <a:gd name="connsiteY1575" fmla="*/ 1742434 h 4233247"/>
              <a:gd name="connsiteX1576" fmla="*/ 4662655 w 5234091"/>
              <a:gd name="connsiteY1576" fmla="*/ 1740390 h 4233247"/>
              <a:gd name="connsiteX1577" fmla="*/ 4654988 w 5234091"/>
              <a:gd name="connsiteY1577" fmla="*/ 1738622 h 4233247"/>
              <a:gd name="connsiteX1578" fmla="*/ 1195238 w 5234091"/>
              <a:gd name="connsiteY1578" fmla="*/ 1731786 h 4233247"/>
              <a:gd name="connsiteX1579" fmla="*/ 1189741 w 5234091"/>
              <a:gd name="connsiteY1579" fmla="*/ 1732300 h 4233247"/>
              <a:gd name="connsiteX1580" fmla="*/ 1188521 w 5234091"/>
              <a:gd name="connsiteY1580" fmla="*/ 1732497 h 4233247"/>
              <a:gd name="connsiteX1581" fmla="*/ 1195136 w 5234091"/>
              <a:gd name="connsiteY1581" fmla="*/ 1732034 h 4233247"/>
              <a:gd name="connsiteX1582" fmla="*/ 3581355 w 5234091"/>
              <a:gd name="connsiteY1582" fmla="*/ 1730332 h 4233247"/>
              <a:gd name="connsiteX1583" fmla="*/ 3580492 w 5234091"/>
              <a:gd name="connsiteY1583" fmla="*/ 1733112 h 4233247"/>
              <a:gd name="connsiteX1584" fmla="*/ 3588062 w 5234091"/>
              <a:gd name="connsiteY1584" fmla="*/ 1733651 h 4233247"/>
              <a:gd name="connsiteX1585" fmla="*/ 3589143 w 5234091"/>
              <a:gd name="connsiteY1585" fmla="*/ 1732585 h 4233247"/>
              <a:gd name="connsiteX1586" fmla="*/ 3589575 w 5234091"/>
              <a:gd name="connsiteY1586" fmla="*/ 1731053 h 4233247"/>
              <a:gd name="connsiteX1587" fmla="*/ 4591427 w 5234091"/>
              <a:gd name="connsiteY1587" fmla="*/ 1705039 h 4233247"/>
              <a:gd name="connsiteX1588" fmla="*/ 4591427 w 5234091"/>
              <a:gd name="connsiteY1588" fmla="*/ 1705040 h 4233247"/>
              <a:gd name="connsiteX1589" fmla="*/ 4593541 w 5234091"/>
              <a:gd name="connsiteY1589" fmla="*/ 1706814 h 4233247"/>
              <a:gd name="connsiteX1590" fmla="*/ 4631709 w 5234091"/>
              <a:gd name="connsiteY1590" fmla="*/ 1704375 h 4233247"/>
              <a:gd name="connsiteX1591" fmla="*/ 4630450 w 5234091"/>
              <a:gd name="connsiteY1591" fmla="*/ 1705534 h 4233247"/>
              <a:gd name="connsiteX1592" fmla="*/ 4629917 w 5234091"/>
              <a:gd name="connsiteY1592" fmla="*/ 1706025 h 4233247"/>
              <a:gd name="connsiteX1593" fmla="*/ 4629693 w 5234091"/>
              <a:gd name="connsiteY1593" fmla="*/ 1706230 h 4233247"/>
              <a:gd name="connsiteX1594" fmla="*/ 4629725 w 5234091"/>
              <a:gd name="connsiteY1594" fmla="*/ 1706202 h 4233247"/>
              <a:gd name="connsiteX1595" fmla="*/ 4629917 w 5234091"/>
              <a:gd name="connsiteY1595" fmla="*/ 1706025 h 4233247"/>
              <a:gd name="connsiteX1596" fmla="*/ 3587892 w 5234091"/>
              <a:gd name="connsiteY1596" fmla="*/ 1688693 h 4233247"/>
              <a:gd name="connsiteX1597" fmla="*/ 3587728 w 5234091"/>
              <a:gd name="connsiteY1597" fmla="*/ 1689767 h 4233247"/>
              <a:gd name="connsiteX1598" fmla="*/ 3589865 w 5234091"/>
              <a:gd name="connsiteY1598" fmla="*/ 1690092 h 4233247"/>
              <a:gd name="connsiteX1599" fmla="*/ 4787331 w 5234091"/>
              <a:gd name="connsiteY1599" fmla="*/ 1684886 h 4233247"/>
              <a:gd name="connsiteX1600" fmla="*/ 4790164 w 5234091"/>
              <a:gd name="connsiteY1600" fmla="*/ 1686050 h 4233247"/>
              <a:gd name="connsiteX1601" fmla="*/ 4777095 w 5234091"/>
              <a:gd name="connsiteY1601" fmla="*/ 1685685 h 4233247"/>
              <a:gd name="connsiteX1602" fmla="*/ 4787331 w 5234091"/>
              <a:gd name="connsiteY1602" fmla="*/ 1684886 h 4233247"/>
              <a:gd name="connsiteX1603" fmla="*/ 4586309 w 5234091"/>
              <a:gd name="connsiteY1603" fmla="*/ 1680747 h 4233247"/>
              <a:gd name="connsiteX1604" fmla="*/ 4586179 w 5234091"/>
              <a:gd name="connsiteY1604" fmla="*/ 1680780 h 4233247"/>
              <a:gd name="connsiteX1605" fmla="*/ 4585860 w 5234091"/>
              <a:gd name="connsiteY1605" fmla="*/ 1681275 h 4233247"/>
              <a:gd name="connsiteX1606" fmla="*/ 4585463 w 5234091"/>
              <a:gd name="connsiteY1606" fmla="*/ 1681896 h 4233247"/>
              <a:gd name="connsiteX1607" fmla="*/ 4585224 w 5234091"/>
              <a:gd name="connsiteY1607" fmla="*/ 1682268 h 4233247"/>
              <a:gd name="connsiteX1608" fmla="*/ 4585330 w 5234091"/>
              <a:gd name="connsiteY1608" fmla="*/ 1682104 h 4233247"/>
              <a:gd name="connsiteX1609" fmla="*/ 4585463 w 5234091"/>
              <a:gd name="connsiteY1609" fmla="*/ 1681896 h 4233247"/>
              <a:gd name="connsiteX1610" fmla="*/ 4586179 w 5234091"/>
              <a:gd name="connsiteY1610" fmla="*/ 1680780 h 4233247"/>
              <a:gd name="connsiteX1611" fmla="*/ 4594934 w 5234091"/>
              <a:gd name="connsiteY1611" fmla="*/ 1683870 h 4233247"/>
              <a:gd name="connsiteX1612" fmla="*/ 4597484 w 5234091"/>
              <a:gd name="connsiteY1612" fmla="*/ 1684182 h 4233247"/>
              <a:gd name="connsiteX1613" fmla="*/ 1127701 w 5234091"/>
              <a:gd name="connsiteY1613" fmla="*/ 1674500 h 4233247"/>
              <a:gd name="connsiteX1614" fmla="*/ 1122047 w 5234091"/>
              <a:gd name="connsiteY1614" fmla="*/ 1676088 h 4233247"/>
              <a:gd name="connsiteX1615" fmla="*/ 1126460 w 5234091"/>
              <a:gd name="connsiteY1615" fmla="*/ 1674512 h 4233247"/>
              <a:gd name="connsiteX1616" fmla="*/ 1235644 w 5234091"/>
              <a:gd name="connsiteY1616" fmla="*/ 1670740 h 4233247"/>
              <a:gd name="connsiteX1617" fmla="*/ 1235333 w 5234091"/>
              <a:gd name="connsiteY1617" fmla="*/ 1671986 h 4233247"/>
              <a:gd name="connsiteX1618" fmla="*/ 1229149 w 5234091"/>
              <a:gd name="connsiteY1618" fmla="*/ 1672986 h 4233247"/>
              <a:gd name="connsiteX1619" fmla="*/ 1231887 w 5234091"/>
              <a:gd name="connsiteY1619" fmla="*/ 1671093 h 4233247"/>
              <a:gd name="connsiteX1620" fmla="*/ 1235644 w 5234091"/>
              <a:gd name="connsiteY1620" fmla="*/ 1670740 h 4233247"/>
              <a:gd name="connsiteX1621" fmla="*/ 1207398 w 5234091"/>
              <a:gd name="connsiteY1621" fmla="*/ 1663856 h 4233247"/>
              <a:gd name="connsiteX1622" fmla="*/ 1194714 w 5234091"/>
              <a:gd name="connsiteY1622" fmla="*/ 1667496 h 4233247"/>
              <a:gd name="connsiteX1623" fmla="*/ 1193976 w 5234091"/>
              <a:gd name="connsiteY1623" fmla="*/ 1667851 h 4233247"/>
              <a:gd name="connsiteX1624" fmla="*/ 1193779 w 5234091"/>
              <a:gd name="connsiteY1624" fmla="*/ 1667940 h 4233247"/>
              <a:gd name="connsiteX1625" fmla="*/ 1197293 w 5234091"/>
              <a:gd name="connsiteY1625" fmla="*/ 1667595 h 4233247"/>
              <a:gd name="connsiteX1626" fmla="*/ 1201439 w 5234091"/>
              <a:gd name="connsiteY1626" fmla="*/ 1667640 h 4233247"/>
              <a:gd name="connsiteX1627" fmla="*/ 1237425 w 5234091"/>
              <a:gd name="connsiteY1627" fmla="*/ 1655226 h 4233247"/>
              <a:gd name="connsiteX1628" fmla="*/ 1239045 w 5234091"/>
              <a:gd name="connsiteY1628" fmla="*/ 1656828 h 4233247"/>
              <a:gd name="connsiteX1629" fmla="*/ 1238672 w 5234091"/>
              <a:gd name="connsiteY1629" fmla="*/ 1656459 h 4233247"/>
              <a:gd name="connsiteX1630" fmla="*/ 1169243 w 5234091"/>
              <a:gd name="connsiteY1630" fmla="*/ 1645965 h 4233247"/>
              <a:gd name="connsiteX1631" fmla="*/ 1170864 w 5234091"/>
              <a:gd name="connsiteY1631" fmla="*/ 1646327 h 4233247"/>
              <a:gd name="connsiteX1632" fmla="*/ 1166814 w 5234091"/>
              <a:gd name="connsiteY1632" fmla="*/ 1647831 h 4233247"/>
              <a:gd name="connsiteX1633" fmla="*/ 1169243 w 5234091"/>
              <a:gd name="connsiteY1633" fmla="*/ 1645965 h 4233247"/>
              <a:gd name="connsiteX1634" fmla="*/ 1288917 w 5234091"/>
              <a:gd name="connsiteY1634" fmla="*/ 1644833 h 4233247"/>
              <a:gd name="connsiteX1635" fmla="*/ 1283227 w 5234091"/>
              <a:gd name="connsiteY1635" fmla="*/ 1646596 h 4233247"/>
              <a:gd name="connsiteX1636" fmla="*/ 1296244 w 5234091"/>
              <a:gd name="connsiteY1636" fmla="*/ 1644868 h 4233247"/>
              <a:gd name="connsiteX1637" fmla="*/ 1173291 w 5234091"/>
              <a:gd name="connsiteY1637" fmla="*/ 1644460 h 4233247"/>
              <a:gd name="connsiteX1638" fmla="*/ 1174914 w 5234091"/>
              <a:gd name="connsiteY1638" fmla="*/ 1644822 h 4233247"/>
              <a:gd name="connsiteX1639" fmla="*/ 1170864 w 5234091"/>
              <a:gd name="connsiteY1639" fmla="*/ 1646327 h 4233247"/>
              <a:gd name="connsiteX1640" fmla="*/ 1173291 w 5234091"/>
              <a:gd name="connsiteY1640" fmla="*/ 1644460 h 4233247"/>
              <a:gd name="connsiteX1641" fmla="*/ 1274808 w 5234091"/>
              <a:gd name="connsiteY1641" fmla="*/ 1644148 h 4233247"/>
              <a:gd name="connsiteX1642" fmla="*/ 1261769 w 5234091"/>
              <a:gd name="connsiteY1642" fmla="*/ 1648182 h 4233247"/>
              <a:gd name="connsiteX1643" fmla="*/ 1253157 w 5234091"/>
              <a:gd name="connsiteY1643" fmla="*/ 1650674 h 4233247"/>
              <a:gd name="connsiteX1644" fmla="*/ 1267241 w 5234091"/>
              <a:gd name="connsiteY1644" fmla="*/ 1648717 h 4233247"/>
              <a:gd name="connsiteX1645" fmla="*/ 1273601 w 5234091"/>
              <a:gd name="connsiteY1645" fmla="*/ 1647873 h 4233247"/>
              <a:gd name="connsiteX1646" fmla="*/ 1278042 w 5234091"/>
              <a:gd name="connsiteY1646" fmla="*/ 1646062 h 4233247"/>
              <a:gd name="connsiteX1647" fmla="*/ 1282054 w 5234091"/>
              <a:gd name="connsiteY1647" fmla="*/ 1644640 h 4233247"/>
              <a:gd name="connsiteX1648" fmla="*/ 1280238 w 5234091"/>
              <a:gd name="connsiteY1648" fmla="*/ 1644573 h 4233247"/>
              <a:gd name="connsiteX1649" fmla="*/ 1185949 w 5234091"/>
              <a:gd name="connsiteY1649" fmla="*/ 1641620 h 4233247"/>
              <a:gd name="connsiteX1650" fmla="*/ 1174914 w 5234091"/>
              <a:gd name="connsiteY1650" fmla="*/ 1644822 h 4233247"/>
              <a:gd name="connsiteX1651" fmla="*/ 1180772 w 5234091"/>
              <a:gd name="connsiteY1651" fmla="*/ 1642035 h 4233247"/>
              <a:gd name="connsiteX1652" fmla="*/ 1185949 w 5234091"/>
              <a:gd name="connsiteY1652" fmla="*/ 1641620 h 4233247"/>
              <a:gd name="connsiteX1653" fmla="*/ 1345218 w 5234091"/>
              <a:gd name="connsiteY1653" fmla="*/ 1637367 h 4233247"/>
              <a:gd name="connsiteX1654" fmla="*/ 1343774 w 5234091"/>
              <a:gd name="connsiteY1654" fmla="*/ 1637551 h 4233247"/>
              <a:gd name="connsiteX1655" fmla="*/ 1337712 w 5234091"/>
              <a:gd name="connsiteY1655" fmla="*/ 1639364 h 4233247"/>
              <a:gd name="connsiteX1656" fmla="*/ 1338146 w 5234091"/>
              <a:gd name="connsiteY1656" fmla="*/ 1639306 h 4233247"/>
              <a:gd name="connsiteX1657" fmla="*/ 1132194 w 5234091"/>
              <a:gd name="connsiteY1657" fmla="*/ 1626081 h 4233247"/>
              <a:gd name="connsiteX1658" fmla="*/ 1129221 w 5234091"/>
              <a:gd name="connsiteY1658" fmla="*/ 1627257 h 4233247"/>
              <a:gd name="connsiteX1659" fmla="*/ 1122817 w 5234091"/>
              <a:gd name="connsiteY1659" fmla="*/ 1630341 h 4233247"/>
              <a:gd name="connsiteX1660" fmla="*/ 1108054 w 5234091"/>
              <a:gd name="connsiteY1660" fmla="*/ 1630445 h 4233247"/>
              <a:gd name="connsiteX1661" fmla="*/ 1092603 w 5234091"/>
              <a:gd name="connsiteY1661" fmla="*/ 1629909 h 4233247"/>
              <a:gd name="connsiteX1662" fmla="*/ 1096730 w 5234091"/>
              <a:gd name="connsiteY1662" fmla="*/ 1628196 h 4233247"/>
              <a:gd name="connsiteX1663" fmla="*/ 1100309 w 5234091"/>
              <a:gd name="connsiteY1663" fmla="*/ 1627002 h 4233247"/>
              <a:gd name="connsiteX1664" fmla="*/ 1265629 w 5234091"/>
              <a:gd name="connsiteY1664" fmla="*/ 1619176 h 4233247"/>
              <a:gd name="connsiteX1665" fmla="*/ 1258486 w 5234091"/>
              <a:gd name="connsiteY1665" fmla="*/ 1620271 h 4233247"/>
              <a:gd name="connsiteX1666" fmla="*/ 1259716 w 5234091"/>
              <a:gd name="connsiteY1666" fmla="*/ 1622244 h 4233247"/>
              <a:gd name="connsiteX1667" fmla="*/ 1261966 w 5234091"/>
              <a:gd name="connsiteY1667" fmla="*/ 1622016 h 4233247"/>
              <a:gd name="connsiteX1668" fmla="*/ 1262777 w 5234091"/>
              <a:gd name="connsiteY1668" fmla="*/ 1621774 h 4233247"/>
              <a:gd name="connsiteX1669" fmla="*/ 1265511 w 5234091"/>
              <a:gd name="connsiteY1669" fmla="*/ 1620232 h 4233247"/>
              <a:gd name="connsiteX1670" fmla="*/ 1265629 w 5234091"/>
              <a:gd name="connsiteY1670" fmla="*/ 1619176 h 4233247"/>
              <a:gd name="connsiteX1671" fmla="*/ 1224378 w 5234091"/>
              <a:gd name="connsiteY1671" fmla="*/ 1618582 h 4233247"/>
              <a:gd name="connsiteX1672" fmla="*/ 1205650 w 5234091"/>
              <a:gd name="connsiteY1672" fmla="*/ 1623739 h 4233247"/>
              <a:gd name="connsiteX1673" fmla="*/ 1192020 w 5234091"/>
              <a:gd name="connsiteY1673" fmla="*/ 1628683 h 4233247"/>
              <a:gd name="connsiteX1674" fmla="*/ 1153856 w 5234091"/>
              <a:gd name="connsiteY1674" fmla="*/ 1630122 h 4233247"/>
              <a:gd name="connsiteX1675" fmla="*/ 1148001 w 5234091"/>
              <a:gd name="connsiteY1675" fmla="*/ 1630163 h 4233247"/>
              <a:gd name="connsiteX1676" fmla="*/ 1151475 w 5234091"/>
              <a:gd name="connsiteY1676" fmla="*/ 1628819 h 4233247"/>
              <a:gd name="connsiteX1677" fmla="*/ 1160706 w 5234091"/>
              <a:gd name="connsiteY1677" fmla="*/ 1625056 h 4233247"/>
              <a:gd name="connsiteX1678" fmla="*/ 1160359 w 5234091"/>
              <a:gd name="connsiteY1678" fmla="*/ 1624771 h 4233247"/>
              <a:gd name="connsiteX1679" fmla="*/ 1178856 w 5234091"/>
              <a:gd name="connsiteY1679" fmla="*/ 1623817 h 4233247"/>
              <a:gd name="connsiteX1680" fmla="*/ 1216265 w 5234091"/>
              <a:gd name="connsiteY1680" fmla="*/ 1618665 h 4233247"/>
              <a:gd name="connsiteX1681" fmla="*/ 4827348 w 5234091"/>
              <a:gd name="connsiteY1681" fmla="*/ 1608996 h 4233247"/>
              <a:gd name="connsiteX1682" fmla="*/ 4830073 w 5234091"/>
              <a:gd name="connsiteY1682" fmla="*/ 1609699 h 4233247"/>
              <a:gd name="connsiteX1683" fmla="*/ 4824399 w 5234091"/>
              <a:gd name="connsiteY1683" fmla="*/ 1609200 h 4233247"/>
              <a:gd name="connsiteX1684" fmla="*/ 4826048 w 5234091"/>
              <a:gd name="connsiteY1684" fmla="*/ 1609037 h 4233247"/>
              <a:gd name="connsiteX1685" fmla="*/ 538009 w 5234091"/>
              <a:gd name="connsiteY1685" fmla="*/ 1606713 h 4233247"/>
              <a:gd name="connsiteX1686" fmla="*/ 537916 w 5234091"/>
              <a:gd name="connsiteY1686" fmla="*/ 1607334 h 4233247"/>
              <a:gd name="connsiteX1687" fmla="*/ 535904 w 5234091"/>
              <a:gd name="connsiteY1687" fmla="*/ 1607264 h 4233247"/>
              <a:gd name="connsiteX1688" fmla="*/ 1322356 w 5234091"/>
              <a:gd name="connsiteY1688" fmla="*/ 1601968 h 4233247"/>
              <a:gd name="connsiteX1689" fmla="*/ 1319390 w 5234091"/>
              <a:gd name="connsiteY1689" fmla="*/ 1602944 h 4233247"/>
              <a:gd name="connsiteX1690" fmla="*/ 1319148 w 5234091"/>
              <a:gd name="connsiteY1690" fmla="*/ 1603253 h 4233247"/>
              <a:gd name="connsiteX1691" fmla="*/ 1319820 w 5234091"/>
              <a:gd name="connsiteY1691" fmla="*/ 1603392 h 4233247"/>
              <a:gd name="connsiteX1692" fmla="*/ 1322748 w 5234091"/>
              <a:gd name="connsiteY1692" fmla="*/ 1602866 h 4233247"/>
              <a:gd name="connsiteX1693" fmla="*/ 1322948 w 5234091"/>
              <a:gd name="connsiteY1693" fmla="*/ 1602279 h 4233247"/>
              <a:gd name="connsiteX1694" fmla="*/ 515883 w 5234091"/>
              <a:gd name="connsiteY1694" fmla="*/ 1561800 h 4233247"/>
              <a:gd name="connsiteX1695" fmla="*/ 519598 w 5234091"/>
              <a:gd name="connsiteY1695" fmla="*/ 1562353 h 4233247"/>
              <a:gd name="connsiteX1696" fmla="*/ 514392 w 5234091"/>
              <a:gd name="connsiteY1696" fmla="*/ 1565237 h 4233247"/>
              <a:gd name="connsiteX1697" fmla="*/ 515410 w 5234091"/>
              <a:gd name="connsiteY1697" fmla="*/ 1562331 h 4233247"/>
              <a:gd name="connsiteX1698" fmla="*/ 516212 w 5234091"/>
              <a:gd name="connsiteY1698" fmla="*/ 1562051 h 4233247"/>
              <a:gd name="connsiteX1699" fmla="*/ 521871 w 5234091"/>
              <a:gd name="connsiteY1699" fmla="*/ 1559672 h 4233247"/>
              <a:gd name="connsiteX1700" fmla="*/ 519598 w 5234091"/>
              <a:gd name="connsiteY1700" fmla="*/ 1562353 h 4233247"/>
              <a:gd name="connsiteX1701" fmla="*/ 520557 w 5234091"/>
              <a:gd name="connsiteY1701" fmla="*/ 1559999 h 4233247"/>
              <a:gd name="connsiteX1702" fmla="*/ 521871 w 5234091"/>
              <a:gd name="connsiteY1702" fmla="*/ 1559672 h 4233247"/>
              <a:gd name="connsiteX1703" fmla="*/ 503676 w 5234091"/>
              <a:gd name="connsiteY1703" fmla="*/ 1539858 h 4233247"/>
              <a:gd name="connsiteX1704" fmla="*/ 500899 w 5234091"/>
              <a:gd name="connsiteY1704" fmla="*/ 1541474 h 4233247"/>
              <a:gd name="connsiteX1705" fmla="*/ 480840 w 5234091"/>
              <a:gd name="connsiteY1705" fmla="*/ 1551019 h 4233247"/>
              <a:gd name="connsiteX1706" fmla="*/ 483508 w 5234091"/>
              <a:gd name="connsiteY1706" fmla="*/ 1545218 h 4233247"/>
              <a:gd name="connsiteX1707" fmla="*/ 488717 w 5234091"/>
              <a:gd name="connsiteY1707" fmla="*/ 1542346 h 4233247"/>
              <a:gd name="connsiteX1708" fmla="*/ 495140 w 5234091"/>
              <a:gd name="connsiteY1708" fmla="*/ 1541340 h 4233247"/>
              <a:gd name="connsiteX1709" fmla="*/ 495730 w 5234091"/>
              <a:gd name="connsiteY1709" fmla="*/ 1527736 h 4233247"/>
              <a:gd name="connsiteX1710" fmla="*/ 467051 w 5234091"/>
              <a:gd name="connsiteY1710" fmla="*/ 1541200 h 4233247"/>
              <a:gd name="connsiteX1711" fmla="*/ 459501 w 5234091"/>
              <a:gd name="connsiteY1711" fmla="*/ 1541505 h 4233247"/>
              <a:gd name="connsiteX1712" fmla="*/ 455735 w 5234091"/>
              <a:gd name="connsiteY1712" fmla="*/ 1540267 h 4233247"/>
              <a:gd name="connsiteX1713" fmla="*/ 457227 w 5234091"/>
              <a:gd name="connsiteY1713" fmla="*/ 1538760 h 4233247"/>
              <a:gd name="connsiteX1714" fmla="*/ 461003 w 5234091"/>
              <a:gd name="connsiteY1714" fmla="*/ 1536996 h 4233247"/>
              <a:gd name="connsiteX1715" fmla="*/ 479506 w 5234091"/>
              <a:gd name="connsiteY1715" fmla="*/ 1531382 h 4233247"/>
              <a:gd name="connsiteX1716" fmla="*/ 495102 w 5234091"/>
              <a:gd name="connsiteY1716" fmla="*/ 1527872 h 4233247"/>
              <a:gd name="connsiteX1717" fmla="*/ 4699455 w 5234091"/>
              <a:gd name="connsiteY1717" fmla="*/ 1519960 h 4233247"/>
              <a:gd name="connsiteX1718" fmla="*/ 4700215 w 5234091"/>
              <a:gd name="connsiteY1718" fmla="*/ 1521054 h 4233247"/>
              <a:gd name="connsiteX1719" fmla="*/ 4699648 w 5234091"/>
              <a:gd name="connsiteY1719" fmla="*/ 1520238 h 4233247"/>
              <a:gd name="connsiteX1720" fmla="*/ 3599244 w 5234091"/>
              <a:gd name="connsiteY1720" fmla="*/ 1516521 h 4233247"/>
              <a:gd name="connsiteX1721" fmla="*/ 3599499 w 5234091"/>
              <a:gd name="connsiteY1721" fmla="*/ 1521565 h 4233247"/>
              <a:gd name="connsiteX1722" fmla="*/ 3650370 w 5234091"/>
              <a:gd name="connsiteY1722" fmla="*/ 1524001 h 4233247"/>
              <a:gd name="connsiteX1723" fmla="*/ 3651290 w 5234091"/>
              <a:gd name="connsiteY1723" fmla="*/ 1519886 h 4233247"/>
              <a:gd name="connsiteX1724" fmla="*/ 4888790 w 5234091"/>
              <a:gd name="connsiteY1724" fmla="*/ 1515986 h 4233247"/>
              <a:gd name="connsiteX1725" fmla="*/ 4890138 w 5234091"/>
              <a:gd name="connsiteY1725" fmla="*/ 1516101 h 4233247"/>
              <a:gd name="connsiteX1726" fmla="*/ 4894803 w 5234091"/>
              <a:gd name="connsiteY1726" fmla="*/ 1518171 h 4233247"/>
              <a:gd name="connsiteX1727" fmla="*/ 4771873 w 5234091"/>
              <a:gd name="connsiteY1727" fmla="*/ 1503143 h 4233247"/>
              <a:gd name="connsiteX1728" fmla="*/ 4775924 w 5234091"/>
              <a:gd name="connsiteY1728" fmla="*/ 1503830 h 4233247"/>
              <a:gd name="connsiteX1729" fmla="*/ 4778745 w 5234091"/>
              <a:gd name="connsiteY1729" fmla="*/ 1506106 h 4233247"/>
              <a:gd name="connsiteX1730" fmla="*/ 4772110 w 5234091"/>
              <a:gd name="connsiteY1730" fmla="*/ 1504521 h 4233247"/>
              <a:gd name="connsiteX1731" fmla="*/ 4771873 w 5234091"/>
              <a:gd name="connsiteY1731" fmla="*/ 1503143 h 4233247"/>
              <a:gd name="connsiteX1732" fmla="*/ 744542 w 5234091"/>
              <a:gd name="connsiteY1732" fmla="*/ 1497031 h 4233247"/>
              <a:gd name="connsiteX1733" fmla="*/ 738619 w 5234091"/>
              <a:gd name="connsiteY1733" fmla="*/ 1497344 h 4233247"/>
              <a:gd name="connsiteX1734" fmla="*/ 729629 w 5234091"/>
              <a:gd name="connsiteY1734" fmla="*/ 1502789 h 4233247"/>
              <a:gd name="connsiteX1735" fmla="*/ 739205 w 5234091"/>
              <a:gd name="connsiteY1735" fmla="*/ 1498847 h 4233247"/>
              <a:gd name="connsiteX1736" fmla="*/ 503058 w 5234091"/>
              <a:gd name="connsiteY1736" fmla="*/ 1492627 h 4233247"/>
              <a:gd name="connsiteX1737" fmla="*/ 505383 w 5234091"/>
              <a:gd name="connsiteY1737" fmla="*/ 1494771 h 4233247"/>
              <a:gd name="connsiteX1738" fmla="*/ 501525 w 5234091"/>
              <a:gd name="connsiteY1738" fmla="*/ 1497156 h 4233247"/>
              <a:gd name="connsiteX1739" fmla="*/ 503058 w 5234091"/>
              <a:gd name="connsiteY1739" fmla="*/ 1492627 h 4233247"/>
              <a:gd name="connsiteX1740" fmla="*/ 1124431 w 5234091"/>
              <a:gd name="connsiteY1740" fmla="*/ 1491264 h 4233247"/>
              <a:gd name="connsiteX1741" fmla="*/ 1066023 w 5234091"/>
              <a:gd name="connsiteY1741" fmla="*/ 1504999 h 4233247"/>
              <a:gd name="connsiteX1742" fmla="*/ 1107329 w 5234091"/>
              <a:gd name="connsiteY1742" fmla="*/ 1504932 h 4233247"/>
              <a:gd name="connsiteX1743" fmla="*/ 1148570 w 5234091"/>
              <a:gd name="connsiteY1743" fmla="*/ 1494120 h 4233247"/>
              <a:gd name="connsiteX1744" fmla="*/ 1146382 w 5234091"/>
              <a:gd name="connsiteY1744" fmla="*/ 1494199 h 4233247"/>
              <a:gd name="connsiteX1745" fmla="*/ 1127480 w 5234091"/>
              <a:gd name="connsiteY1745" fmla="*/ 1493693 h 4233247"/>
              <a:gd name="connsiteX1746" fmla="*/ 780156 w 5234091"/>
              <a:gd name="connsiteY1746" fmla="*/ 1482202 h 4233247"/>
              <a:gd name="connsiteX1747" fmla="*/ 773666 w 5234091"/>
              <a:gd name="connsiteY1747" fmla="*/ 1485491 h 4233247"/>
              <a:gd name="connsiteX1748" fmla="*/ 772478 w 5234091"/>
              <a:gd name="connsiteY1748" fmla="*/ 1487525 h 4233247"/>
              <a:gd name="connsiteX1749" fmla="*/ 782059 w 5234091"/>
              <a:gd name="connsiteY1749" fmla="*/ 1484264 h 4233247"/>
              <a:gd name="connsiteX1750" fmla="*/ 782648 w 5234091"/>
              <a:gd name="connsiteY1750" fmla="*/ 1483696 h 4233247"/>
              <a:gd name="connsiteX1751" fmla="*/ 780156 w 5234091"/>
              <a:gd name="connsiteY1751" fmla="*/ 1482202 h 4233247"/>
              <a:gd name="connsiteX1752" fmla="*/ 4845995 w 5234091"/>
              <a:gd name="connsiteY1752" fmla="*/ 1481626 h 4233247"/>
              <a:gd name="connsiteX1753" fmla="*/ 4848480 w 5234091"/>
              <a:gd name="connsiteY1753" fmla="*/ 1483851 h 4233247"/>
              <a:gd name="connsiteX1754" fmla="*/ 4844204 w 5234091"/>
              <a:gd name="connsiteY1754" fmla="*/ 1481888 h 4233247"/>
              <a:gd name="connsiteX1755" fmla="*/ 4845995 w 5234091"/>
              <a:gd name="connsiteY1755" fmla="*/ 1481626 h 4233247"/>
              <a:gd name="connsiteX1756" fmla="*/ 4841719 w 5234091"/>
              <a:gd name="connsiteY1756" fmla="*/ 1479664 h 4233247"/>
              <a:gd name="connsiteX1757" fmla="*/ 4844204 w 5234091"/>
              <a:gd name="connsiteY1757" fmla="*/ 1481888 h 4233247"/>
              <a:gd name="connsiteX1758" fmla="*/ 4839928 w 5234091"/>
              <a:gd name="connsiteY1758" fmla="*/ 1479925 h 4233247"/>
              <a:gd name="connsiteX1759" fmla="*/ 4841719 w 5234091"/>
              <a:gd name="connsiteY1759" fmla="*/ 1479664 h 4233247"/>
              <a:gd name="connsiteX1760" fmla="*/ 4828204 w 5234091"/>
              <a:gd name="connsiteY1760" fmla="*/ 1475552 h 4233247"/>
              <a:gd name="connsiteX1761" fmla="*/ 4833792 w 5234091"/>
              <a:gd name="connsiteY1761" fmla="*/ 1476423 h 4233247"/>
              <a:gd name="connsiteX1762" fmla="*/ 4839928 w 5234091"/>
              <a:gd name="connsiteY1762" fmla="*/ 1479925 h 4233247"/>
              <a:gd name="connsiteX1763" fmla="*/ 4828204 w 5234091"/>
              <a:gd name="connsiteY1763" fmla="*/ 1475552 h 4233247"/>
              <a:gd name="connsiteX1764" fmla="*/ 456799 w 5234091"/>
              <a:gd name="connsiteY1764" fmla="*/ 1471051 h 4233247"/>
              <a:gd name="connsiteX1765" fmla="*/ 431192 w 5234091"/>
              <a:gd name="connsiteY1765" fmla="*/ 1482731 h 4233247"/>
              <a:gd name="connsiteX1766" fmla="*/ 427505 w 5234091"/>
              <a:gd name="connsiteY1766" fmla="*/ 1483190 h 4233247"/>
              <a:gd name="connsiteX1767" fmla="*/ 402339 w 5234091"/>
              <a:gd name="connsiteY1767" fmla="*/ 1487307 h 4233247"/>
              <a:gd name="connsiteX1768" fmla="*/ 368564 w 5234091"/>
              <a:gd name="connsiteY1768" fmla="*/ 1491664 h 4233247"/>
              <a:gd name="connsiteX1769" fmla="*/ 370621 w 5234091"/>
              <a:gd name="connsiteY1769" fmla="*/ 1489529 h 4233247"/>
              <a:gd name="connsiteX1770" fmla="*/ 371814 w 5234091"/>
              <a:gd name="connsiteY1770" fmla="*/ 1488693 h 4233247"/>
              <a:gd name="connsiteX1771" fmla="*/ 383529 w 5234091"/>
              <a:gd name="connsiteY1771" fmla="*/ 1485727 h 4233247"/>
              <a:gd name="connsiteX1772" fmla="*/ 423681 w 5234091"/>
              <a:gd name="connsiteY1772" fmla="*/ 1479846 h 4233247"/>
              <a:gd name="connsiteX1773" fmla="*/ 1226389 w 5234091"/>
              <a:gd name="connsiteY1773" fmla="*/ 1467287 h 4233247"/>
              <a:gd name="connsiteX1774" fmla="*/ 1192207 w 5234091"/>
              <a:gd name="connsiteY1774" fmla="*/ 1475325 h 4233247"/>
              <a:gd name="connsiteX1775" fmla="*/ 1193275 w 5234091"/>
              <a:gd name="connsiteY1775" fmla="*/ 1475290 h 4233247"/>
              <a:gd name="connsiteX1776" fmla="*/ 1226218 w 5234091"/>
              <a:gd name="connsiteY1776" fmla="*/ 1474351 h 4233247"/>
              <a:gd name="connsiteX1777" fmla="*/ 1226932 w 5234091"/>
              <a:gd name="connsiteY1777" fmla="*/ 1474306 h 4233247"/>
              <a:gd name="connsiteX1778" fmla="*/ 1233195 w 5234091"/>
              <a:gd name="connsiteY1778" fmla="*/ 1472943 h 4233247"/>
              <a:gd name="connsiteX1779" fmla="*/ 1230297 w 5234091"/>
              <a:gd name="connsiteY1779" fmla="*/ 1469512 h 4233247"/>
              <a:gd name="connsiteX1780" fmla="*/ 286300 w 5234091"/>
              <a:gd name="connsiteY1780" fmla="*/ 1442591 h 4233247"/>
              <a:gd name="connsiteX1781" fmla="*/ 282492 w 5234091"/>
              <a:gd name="connsiteY1781" fmla="*/ 1444804 h 4233247"/>
              <a:gd name="connsiteX1782" fmla="*/ 274404 w 5234091"/>
              <a:gd name="connsiteY1782" fmla="*/ 1450325 h 4233247"/>
              <a:gd name="connsiteX1783" fmla="*/ 254317 w 5234091"/>
              <a:gd name="connsiteY1783" fmla="*/ 1453509 h 4233247"/>
              <a:gd name="connsiteX1784" fmla="*/ 233160 w 5234091"/>
              <a:gd name="connsiteY1784" fmla="*/ 1455963 h 4233247"/>
              <a:gd name="connsiteX1785" fmla="*/ 238429 w 5234091"/>
              <a:gd name="connsiteY1785" fmla="*/ 1452779 h 4233247"/>
              <a:gd name="connsiteX1786" fmla="*/ 243057 w 5234091"/>
              <a:gd name="connsiteY1786" fmla="*/ 1450413 h 4233247"/>
              <a:gd name="connsiteX1787" fmla="*/ 410323 w 5234091"/>
              <a:gd name="connsiteY1787" fmla="*/ 1413382 h 4233247"/>
              <a:gd name="connsiteX1788" fmla="*/ 385876 w 5234091"/>
              <a:gd name="connsiteY1788" fmla="*/ 1424265 h 4233247"/>
              <a:gd name="connsiteX1789" fmla="*/ 368328 w 5234091"/>
              <a:gd name="connsiteY1789" fmla="*/ 1433807 h 4233247"/>
              <a:gd name="connsiteX1790" fmla="*/ 316641 w 5234091"/>
              <a:gd name="connsiteY1790" fmla="*/ 1443631 h 4233247"/>
              <a:gd name="connsiteX1791" fmla="*/ 308672 w 5234091"/>
              <a:gd name="connsiteY1791" fmla="*/ 1444894 h 4233247"/>
              <a:gd name="connsiteX1792" fmla="*/ 313129 w 5234091"/>
              <a:gd name="connsiteY1792" fmla="*/ 1442348 h 4233247"/>
              <a:gd name="connsiteX1793" fmla="*/ 324927 w 5234091"/>
              <a:gd name="connsiteY1793" fmla="*/ 1435319 h 4233247"/>
              <a:gd name="connsiteX1794" fmla="*/ 324395 w 5234091"/>
              <a:gd name="connsiteY1794" fmla="*/ 1435002 h 4233247"/>
              <a:gd name="connsiteX1795" fmla="*/ 349393 w 5234091"/>
              <a:gd name="connsiteY1795" fmla="*/ 1429892 h 4233247"/>
              <a:gd name="connsiteX1796" fmla="*/ 399290 w 5234091"/>
              <a:gd name="connsiteY1796" fmla="*/ 1415167 h 4233247"/>
              <a:gd name="connsiteX1797" fmla="*/ 471017 w 5234091"/>
              <a:gd name="connsiteY1797" fmla="*/ 1387796 h 4233247"/>
              <a:gd name="connsiteX1798" fmla="*/ 436423 w 5234091"/>
              <a:gd name="connsiteY1798" fmla="*/ 1402346 h 4233247"/>
              <a:gd name="connsiteX1799" fmla="*/ 434673 w 5234091"/>
              <a:gd name="connsiteY1799" fmla="*/ 1402256 h 4233247"/>
              <a:gd name="connsiteX1800" fmla="*/ 431608 w 5234091"/>
              <a:gd name="connsiteY1800" fmla="*/ 1400920 h 4233247"/>
              <a:gd name="connsiteX1801" fmla="*/ 467071 w 5234091"/>
              <a:gd name="connsiteY1801" fmla="*/ 1388610 h 4233247"/>
              <a:gd name="connsiteX1802" fmla="*/ 655991 w 5234091"/>
              <a:gd name="connsiteY1802" fmla="*/ 1386855 h 4233247"/>
              <a:gd name="connsiteX1803" fmla="*/ 655149 w 5234091"/>
              <a:gd name="connsiteY1803" fmla="*/ 1386923 h 4233247"/>
              <a:gd name="connsiteX1804" fmla="*/ 647704 w 5234091"/>
              <a:gd name="connsiteY1804" fmla="*/ 1389760 h 4233247"/>
              <a:gd name="connsiteX1805" fmla="*/ 649033 w 5234091"/>
              <a:gd name="connsiteY1805" fmla="*/ 1389443 h 4233247"/>
              <a:gd name="connsiteX1806" fmla="*/ 540449 w 5234091"/>
              <a:gd name="connsiteY1806" fmla="*/ 1369191 h 4233247"/>
              <a:gd name="connsiteX1807" fmla="*/ 537713 w 5234091"/>
              <a:gd name="connsiteY1807" fmla="*/ 1369840 h 4233247"/>
              <a:gd name="connsiteX1808" fmla="*/ 535052 w 5234091"/>
              <a:gd name="connsiteY1808" fmla="*/ 1371435 h 4233247"/>
              <a:gd name="connsiteX1809" fmla="*/ 537201 w 5234091"/>
              <a:gd name="connsiteY1809" fmla="*/ 1373026 h 4233247"/>
              <a:gd name="connsiteX1810" fmla="*/ 541083 w 5234091"/>
              <a:gd name="connsiteY1810" fmla="*/ 1371707 h 4233247"/>
              <a:gd name="connsiteX1811" fmla="*/ 540449 w 5234091"/>
              <a:gd name="connsiteY1811" fmla="*/ 1369191 h 4233247"/>
              <a:gd name="connsiteX1812" fmla="*/ 492734 w 5234091"/>
              <a:gd name="connsiteY1812" fmla="*/ 1360269 h 4233247"/>
              <a:gd name="connsiteX1813" fmla="*/ 494560 w 5234091"/>
              <a:gd name="connsiteY1813" fmla="*/ 1361712 h 4233247"/>
              <a:gd name="connsiteX1814" fmla="*/ 495411 w 5234091"/>
              <a:gd name="connsiteY1814" fmla="*/ 1362384 h 4233247"/>
              <a:gd name="connsiteX1815" fmla="*/ 495453 w 5234091"/>
              <a:gd name="connsiteY1815" fmla="*/ 1362416 h 4233247"/>
              <a:gd name="connsiteX1816" fmla="*/ 494560 w 5234091"/>
              <a:gd name="connsiteY1816" fmla="*/ 1361712 h 4233247"/>
              <a:gd name="connsiteX1817" fmla="*/ 494433 w 5234091"/>
              <a:gd name="connsiteY1817" fmla="*/ 1361611 h 4233247"/>
              <a:gd name="connsiteX1818" fmla="*/ 492734 w 5234091"/>
              <a:gd name="connsiteY1818" fmla="*/ 1360269 h 4233247"/>
              <a:gd name="connsiteX1819" fmla="*/ 294563 w 5234091"/>
              <a:gd name="connsiteY1819" fmla="*/ 1350538 h 4233247"/>
              <a:gd name="connsiteX1820" fmla="*/ 307551 w 5234091"/>
              <a:gd name="connsiteY1820" fmla="*/ 1350568 h 4233247"/>
              <a:gd name="connsiteX1821" fmla="*/ 291099 w 5234091"/>
              <a:gd name="connsiteY1821" fmla="*/ 1352276 h 4233247"/>
              <a:gd name="connsiteX1822" fmla="*/ 294563 w 5234091"/>
              <a:gd name="connsiteY1822" fmla="*/ 1350538 h 4233247"/>
              <a:gd name="connsiteX1823" fmla="*/ 584612 w 5234091"/>
              <a:gd name="connsiteY1823" fmla="*/ 1337175 h 4233247"/>
              <a:gd name="connsiteX1824" fmla="*/ 588099 w 5234091"/>
              <a:gd name="connsiteY1824" fmla="*/ 1340129 h 4233247"/>
              <a:gd name="connsiteX1825" fmla="*/ 587207 w 5234091"/>
              <a:gd name="connsiteY1825" fmla="*/ 1337645 h 4233247"/>
              <a:gd name="connsiteX1826" fmla="*/ 584612 w 5234091"/>
              <a:gd name="connsiteY1826" fmla="*/ 1337175 h 4233247"/>
              <a:gd name="connsiteX1827" fmla="*/ 4380266 w 5234091"/>
              <a:gd name="connsiteY1827" fmla="*/ 1335016 h 4233247"/>
              <a:gd name="connsiteX1828" fmla="*/ 4425809 w 5234091"/>
              <a:gd name="connsiteY1828" fmla="*/ 1342566 h 4233247"/>
              <a:gd name="connsiteX1829" fmla="*/ 4511851 w 5234091"/>
              <a:gd name="connsiteY1829" fmla="*/ 1359677 h 4233247"/>
              <a:gd name="connsiteX1830" fmla="*/ 4532714 w 5234091"/>
              <a:gd name="connsiteY1830" fmla="*/ 1364947 h 4233247"/>
              <a:gd name="connsiteX1831" fmla="*/ 4498299 w 5234091"/>
              <a:gd name="connsiteY1831" fmla="*/ 1354572 h 4233247"/>
              <a:gd name="connsiteX1832" fmla="*/ 4421905 w 5234091"/>
              <a:gd name="connsiteY1832" fmla="*/ 1337015 h 4233247"/>
              <a:gd name="connsiteX1833" fmla="*/ 631276 w 5234091"/>
              <a:gd name="connsiteY1833" fmla="*/ 1316132 h 4233247"/>
              <a:gd name="connsiteX1834" fmla="*/ 628720 w 5234091"/>
              <a:gd name="connsiteY1834" fmla="*/ 1317049 h 4233247"/>
              <a:gd name="connsiteX1835" fmla="*/ 601920 w 5234091"/>
              <a:gd name="connsiteY1835" fmla="*/ 1330338 h 4233247"/>
              <a:gd name="connsiteX1836" fmla="*/ 616883 w 5234091"/>
              <a:gd name="connsiteY1836" fmla="*/ 1326265 h 4233247"/>
              <a:gd name="connsiteX1837" fmla="*/ 630940 w 5234091"/>
              <a:gd name="connsiteY1837" fmla="*/ 1319992 h 4233247"/>
              <a:gd name="connsiteX1838" fmla="*/ 667976 w 5234091"/>
              <a:gd name="connsiteY1838" fmla="*/ 1315097 h 4233247"/>
              <a:gd name="connsiteX1839" fmla="*/ 657083 w 5234091"/>
              <a:gd name="connsiteY1839" fmla="*/ 1317749 h 4233247"/>
              <a:gd name="connsiteX1840" fmla="*/ 653938 w 5234091"/>
              <a:gd name="connsiteY1840" fmla="*/ 1319427 h 4233247"/>
              <a:gd name="connsiteX1841" fmla="*/ 663572 w 5234091"/>
              <a:gd name="connsiteY1841" fmla="*/ 1318452 h 4233247"/>
              <a:gd name="connsiteX1842" fmla="*/ 667926 w 5234091"/>
              <a:gd name="connsiteY1842" fmla="*/ 1318206 h 4233247"/>
              <a:gd name="connsiteX1843" fmla="*/ 672269 w 5234091"/>
              <a:gd name="connsiteY1843" fmla="*/ 1317161 h 4233247"/>
              <a:gd name="connsiteX1844" fmla="*/ 672650 w 5234091"/>
              <a:gd name="connsiteY1844" fmla="*/ 1316779 h 4233247"/>
              <a:gd name="connsiteX1845" fmla="*/ 4732501 w 5234091"/>
              <a:gd name="connsiteY1845" fmla="*/ 1314631 h 4233247"/>
              <a:gd name="connsiteX1846" fmla="*/ 4741656 w 5234091"/>
              <a:gd name="connsiteY1846" fmla="*/ 1324309 h 4233247"/>
              <a:gd name="connsiteX1847" fmla="*/ 4792136 w 5234091"/>
              <a:gd name="connsiteY1847" fmla="*/ 1327849 h 4233247"/>
              <a:gd name="connsiteX1848" fmla="*/ 4775251 w 5234091"/>
              <a:gd name="connsiteY1848" fmla="*/ 1321762 h 4233247"/>
              <a:gd name="connsiteX1849" fmla="*/ 4760626 w 5234091"/>
              <a:gd name="connsiteY1849" fmla="*/ 1315906 h 4233247"/>
              <a:gd name="connsiteX1850" fmla="*/ 4735507 w 5234091"/>
              <a:gd name="connsiteY1850" fmla="*/ 1314742 h 4233247"/>
              <a:gd name="connsiteX1851" fmla="*/ 640082 w 5234091"/>
              <a:gd name="connsiteY1851" fmla="*/ 1312970 h 4233247"/>
              <a:gd name="connsiteX1852" fmla="*/ 637236 w 5234091"/>
              <a:gd name="connsiteY1852" fmla="*/ 1313992 h 4233247"/>
              <a:gd name="connsiteX1853" fmla="*/ 637485 w 5234091"/>
              <a:gd name="connsiteY1853" fmla="*/ 1314156 h 4233247"/>
              <a:gd name="connsiteX1854" fmla="*/ 631990 w 5234091"/>
              <a:gd name="connsiteY1854" fmla="*/ 1319523 h 4233247"/>
              <a:gd name="connsiteX1855" fmla="*/ 635398 w 5234091"/>
              <a:gd name="connsiteY1855" fmla="*/ 1318003 h 4233247"/>
              <a:gd name="connsiteX1856" fmla="*/ 638363 w 5234091"/>
              <a:gd name="connsiteY1856" fmla="*/ 1317347 h 4233247"/>
              <a:gd name="connsiteX1857" fmla="*/ 637485 w 5234091"/>
              <a:gd name="connsiteY1857" fmla="*/ 1314156 h 4233247"/>
              <a:gd name="connsiteX1858" fmla="*/ 4446925 w 5234091"/>
              <a:gd name="connsiteY1858" fmla="*/ 1296334 h 4233247"/>
              <a:gd name="connsiteX1859" fmla="*/ 4441306 w 5234091"/>
              <a:gd name="connsiteY1859" fmla="*/ 1303736 h 4233247"/>
              <a:gd name="connsiteX1860" fmla="*/ 4448600 w 5234091"/>
              <a:gd name="connsiteY1860" fmla="*/ 1297712 h 4233247"/>
              <a:gd name="connsiteX1861" fmla="*/ 4446925 w 5234091"/>
              <a:gd name="connsiteY1861" fmla="*/ 1296334 h 4233247"/>
              <a:gd name="connsiteX1862" fmla="*/ 4394878 w 5234091"/>
              <a:gd name="connsiteY1862" fmla="*/ 1294583 h 4233247"/>
              <a:gd name="connsiteX1863" fmla="*/ 4392413 w 5234091"/>
              <a:gd name="connsiteY1863" fmla="*/ 1299712 h 4233247"/>
              <a:gd name="connsiteX1864" fmla="*/ 4393456 w 5234091"/>
              <a:gd name="connsiteY1864" fmla="*/ 1299900 h 4233247"/>
              <a:gd name="connsiteX1865" fmla="*/ 4398873 w 5234091"/>
              <a:gd name="connsiteY1865" fmla="*/ 1295426 h 4233247"/>
              <a:gd name="connsiteX1866" fmla="*/ 4394878 w 5234091"/>
              <a:gd name="connsiteY1866" fmla="*/ 1294583 h 4233247"/>
              <a:gd name="connsiteX1867" fmla="*/ 4414554 w 5234091"/>
              <a:gd name="connsiteY1867" fmla="*/ 1293269 h 4233247"/>
              <a:gd name="connsiteX1868" fmla="*/ 4418107 w 5234091"/>
              <a:gd name="connsiteY1868" fmla="*/ 1300401 h 4233247"/>
              <a:gd name="connsiteX1869" fmla="*/ 4414554 w 5234091"/>
              <a:gd name="connsiteY1869" fmla="*/ 1293269 h 4233247"/>
              <a:gd name="connsiteX1870" fmla="*/ 238484 w 5234091"/>
              <a:gd name="connsiteY1870" fmla="*/ 1258553 h 4233247"/>
              <a:gd name="connsiteX1871" fmla="*/ 240579 w 5234091"/>
              <a:gd name="connsiteY1871" fmla="*/ 1258601 h 4233247"/>
              <a:gd name="connsiteX1872" fmla="*/ 233471 w 5234091"/>
              <a:gd name="connsiteY1872" fmla="*/ 1259771 h 4233247"/>
              <a:gd name="connsiteX1873" fmla="*/ 236840 w 5234091"/>
              <a:gd name="connsiteY1873" fmla="*/ 1258626 h 4233247"/>
              <a:gd name="connsiteX1874" fmla="*/ 5078574 w 5234091"/>
              <a:gd name="connsiteY1874" fmla="*/ 1246534 h 4233247"/>
              <a:gd name="connsiteX1875" fmla="*/ 5070592 w 5234091"/>
              <a:gd name="connsiteY1875" fmla="*/ 1252719 h 4233247"/>
              <a:gd name="connsiteX1876" fmla="*/ 5078574 w 5234091"/>
              <a:gd name="connsiteY1876" fmla="*/ 1246534 h 4233247"/>
              <a:gd name="connsiteX1877" fmla="*/ 384282 w 5234091"/>
              <a:gd name="connsiteY1877" fmla="*/ 1245637 h 4233247"/>
              <a:gd name="connsiteX1878" fmla="*/ 372024 w 5234091"/>
              <a:gd name="connsiteY1878" fmla="*/ 1248929 h 4233247"/>
              <a:gd name="connsiteX1879" fmla="*/ 368783 w 5234091"/>
              <a:gd name="connsiteY1879" fmla="*/ 1250137 h 4233247"/>
              <a:gd name="connsiteX1880" fmla="*/ 376513 w 5234091"/>
              <a:gd name="connsiteY1880" fmla="*/ 1248190 h 4233247"/>
              <a:gd name="connsiteX1881" fmla="*/ 398307 w 5234091"/>
              <a:gd name="connsiteY1881" fmla="*/ 1244405 h 4233247"/>
              <a:gd name="connsiteX1882" fmla="*/ 398213 w 5234091"/>
              <a:gd name="connsiteY1882" fmla="*/ 1245026 h 4233247"/>
              <a:gd name="connsiteX1883" fmla="*/ 396202 w 5234091"/>
              <a:gd name="connsiteY1883" fmla="*/ 1244954 h 4233247"/>
              <a:gd name="connsiteX1884" fmla="*/ 435425 w 5234091"/>
              <a:gd name="connsiteY1884" fmla="*/ 1236772 h 4233247"/>
              <a:gd name="connsiteX1885" fmla="*/ 418637 w 5234091"/>
              <a:gd name="connsiteY1885" fmla="*/ 1244780 h 4233247"/>
              <a:gd name="connsiteX1886" fmla="*/ 429248 w 5234091"/>
              <a:gd name="connsiteY1886" fmla="*/ 1242401 h 4233247"/>
              <a:gd name="connsiteX1887" fmla="*/ 438008 w 5234091"/>
              <a:gd name="connsiteY1887" fmla="*/ 1237450 h 4233247"/>
              <a:gd name="connsiteX1888" fmla="*/ 5099540 w 5234091"/>
              <a:gd name="connsiteY1888" fmla="*/ 1213886 h 4233247"/>
              <a:gd name="connsiteX1889" fmla="*/ 5105366 w 5234091"/>
              <a:gd name="connsiteY1889" fmla="*/ 1214183 h 4233247"/>
              <a:gd name="connsiteX1890" fmla="*/ 5104893 w 5234091"/>
              <a:gd name="connsiteY1890" fmla="*/ 1214772 h 4233247"/>
              <a:gd name="connsiteX1891" fmla="*/ 5098129 w 5234091"/>
              <a:gd name="connsiteY1891" fmla="*/ 1215246 h 4233247"/>
              <a:gd name="connsiteX1892" fmla="*/ 5081891 w 5234091"/>
              <a:gd name="connsiteY1892" fmla="*/ 1212988 h 4233247"/>
              <a:gd name="connsiteX1893" fmla="*/ 5087638 w 5234091"/>
              <a:gd name="connsiteY1893" fmla="*/ 1213281 h 4233247"/>
              <a:gd name="connsiteX1894" fmla="*/ 5086748 w 5234091"/>
              <a:gd name="connsiteY1894" fmla="*/ 1214523 h 4233247"/>
              <a:gd name="connsiteX1895" fmla="*/ 5080004 w 5234091"/>
              <a:gd name="connsiteY1895" fmla="*/ 1215084 h 4233247"/>
              <a:gd name="connsiteX1896" fmla="*/ 5064032 w 5234091"/>
              <a:gd name="connsiteY1896" fmla="*/ 1212005 h 4233247"/>
              <a:gd name="connsiteX1897" fmla="*/ 5069825 w 5234091"/>
              <a:gd name="connsiteY1897" fmla="*/ 1212337 h 4233247"/>
              <a:gd name="connsiteX1898" fmla="*/ 5068542 w 5234091"/>
              <a:gd name="connsiteY1898" fmla="*/ 1214016 h 4233247"/>
              <a:gd name="connsiteX1899" fmla="*/ 5061719 w 5234091"/>
              <a:gd name="connsiteY1899" fmla="*/ 1214234 h 4233247"/>
              <a:gd name="connsiteX1900" fmla="*/ 4848082 w 5234091"/>
              <a:gd name="connsiteY1900" fmla="*/ 1208784 h 4233247"/>
              <a:gd name="connsiteX1901" fmla="*/ 4851024 w 5234091"/>
              <a:gd name="connsiteY1901" fmla="*/ 1213602 h 4233247"/>
              <a:gd name="connsiteX1902" fmla="*/ 4848082 w 5234091"/>
              <a:gd name="connsiteY1902" fmla="*/ 1208784 h 4233247"/>
              <a:gd name="connsiteX1903" fmla="*/ 4985442 w 5234091"/>
              <a:gd name="connsiteY1903" fmla="*/ 1193984 h 4233247"/>
              <a:gd name="connsiteX1904" fmla="*/ 4994871 w 5234091"/>
              <a:gd name="connsiteY1904" fmla="*/ 1194182 h 4233247"/>
              <a:gd name="connsiteX1905" fmla="*/ 4991837 w 5234091"/>
              <a:gd name="connsiteY1905" fmla="*/ 1195730 h 4233247"/>
              <a:gd name="connsiteX1906" fmla="*/ 4991782 w 5234091"/>
              <a:gd name="connsiteY1906" fmla="*/ 1196985 h 4233247"/>
              <a:gd name="connsiteX1907" fmla="*/ 4983074 w 5234091"/>
              <a:gd name="connsiteY1907" fmla="*/ 1196500 h 4233247"/>
              <a:gd name="connsiteX1908" fmla="*/ 380035 w 5234091"/>
              <a:gd name="connsiteY1908" fmla="*/ 1164068 h 4233247"/>
              <a:gd name="connsiteX1909" fmla="*/ 364677 w 5234091"/>
              <a:gd name="connsiteY1909" fmla="*/ 1168278 h 4233247"/>
              <a:gd name="connsiteX1910" fmla="*/ 345285 w 5234091"/>
              <a:gd name="connsiteY1910" fmla="*/ 1172772 h 4233247"/>
              <a:gd name="connsiteX1911" fmla="*/ 338614 w 5234091"/>
              <a:gd name="connsiteY1911" fmla="*/ 1173603 h 4233247"/>
              <a:gd name="connsiteX1912" fmla="*/ 335095 w 5234091"/>
              <a:gd name="connsiteY1912" fmla="*/ 1175256 h 4233247"/>
              <a:gd name="connsiteX1913" fmla="*/ 352330 w 5234091"/>
              <a:gd name="connsiteY1913" fmla="*/ 1171732 h 4233247"/>
              <a:gd name="connsiteX1914" fmla="*/ 373060 w 5234091"/>
              <a:gd name="connsiteY1914" fmla="*/ 1167434 h 4233247"/>
              <a:gd name="connsiteX1915" fmla="*/ 5143951 w 5234091"/>
              <a:gd name="connsiteY1915" fmla="*/ 1159806 h 4233247"/>
              <a:gd name="connsiteX1916" fmla="*/ 5135970 w 5234091"/>
              <a:gd name="connsiteY1916" fmla="*/ 1165989 h 4233247"/>
              <a:gd name="connsiteX1917" fmla="*/ 5143951 w 5234091"/>
              <a:gd name="connsiteY1917" fmla="*/ 1159806 h 4233247"/>
              <a:gd name="connsiteX1918" fmla="*/ 420196 w 5234091"/>
              <a:gd name="connsiteY1918" fmla="*/ 1155480 h 4233247"/>
              <a:gd name="connsiteX1919" fmla="*/ 410609 w 5234091"/>
              <a:gd name="connsiteY1919" fmla="*/ 1156447 h 4233247"/>
              <a:gd name="connsiteX1920" fmla="*/ 397450 w 5234091"/>
              <a:gd name="connsiteY1920" fmla="*/ 1161913 h 4233247"/>
              <a:gd name="connsiteX1921" fmla="*/ 398431 w 5234091"/>
              <a:gd name="connsiteY1921" fmla="*/ 1161891 h 4233247"/>
              <a:gd name="connsiteX1922" fmla="*/ 425268 w 5234091"/>
              <a:gd name="connsiteY1922" fmla="*/ 1156494 h 4233247"/>
              <a:gd name="connsiteX1923" fmla="*/ 420196 w 5234091"/>
              <a:gd name="connsiteY1923" fmla="*/ 1155480 h 4233247"/>
              <a:gd name="connsiteX1924" fmla="*/ 150456 w 5234091"/>
              <a:gd name="connsiteY1924" fmla="*/ 1147161 h 4233247"/>
              <a:gd name="connsiteX1925" fmla="*/ 143079 w 5234091"/>
              <a:gd name="connsiteY1925" fmla="*/ 1150492 h 4233247"/>
              <a:gd name="connsiteX1926" fmla="*/ 148767 w 5234091"/>
              <a:gd name="connsiteY1926" fmla="*/ 1147434 h 4233247"/>
              <a:gd name="connsiteX1927" fmla="*/ 436913 w 5234091"/>
              <a:gd name="connsiteY1927" fmla="*/ 1127732 h 4233247"/>
              <a:gd name="connsiteX1928" fmla="*/ 437816 w 5234091"/>
              <a:gd name="connsiteY1928" fmla="*/ 1128427 h 4233247"/>
              <a:gd name="connsiteX1929" fmla="*/ 437858 w 5234091"/>
              <a:gd name="connsiteY1929" fmla="*/ 1128457 h 4233247"/>
              <a:gd name="connsiteX1930" fmla="*/ 436914 w 5234091"/>
              <a:gd name="connsiteY1930" fmla="*/ 1127732 h 4233247"/>
              <a:gd name="connsiteX1931" fmla="*/ 296715 w 5234091"/>
              <a:gd name="connsiteY1931" fmla="*/ 1119800 h 4233247"/>
              <a:gd name="connsiteX1932" fmla="*/ 296549 w 5234091"/>
              <a:gd name="connsiteY1932" fmla="*/ 1121562 h 4233247"/>
              <a:gd name="connsiteX1933" fmla="*/ 288330 w 5234091"/>
              <a:gd name="connsiteY1933" fmla="*/ 1124196 h 4233247"/>
              <a:gd name="connsiteX1934" fmla="*/ 291671 w 5234091"/>
              <a:gd name="connsiteY1934" fmla="*/ 1121054 h 4233247"/>
              <a:gd name="connsiteX1935" fmla="*/ 296715 w 5234091"/>
              <a:gd name="connsiteY1935" fmla="*/ 1119800 h 4233247"/>
              <a:gd name="connsiteX1936" fmla="*/ 5111415 w 5234091"/>
              <a:gd name="connsiteY1936" fmla="*/ 1103954 h 4233247"/>
              <a:gd name="connsiteX1937" fmla="*/ 5108868 w 5234091"/>
              <a:gd name="connsiteY1937" fmla="*/ 1104928 h 4233247"/>
              <a:gd name="connsiteX1938" fmla="*/ 5111318 w 5234091"/>
              <a:gd name="connsiteY1938" fmla="*/ 1103991 h 4233247"/>
              <a:gd name="connsiteX1939" fmla="*/ 5143482 w 5234091"/>
              <a:gd name="connsiteY1939" fmla="*/ 1101290 h 4233247"/>
              <a:gd name="connsiteX1940" fmla="*/ 5132066 w 5234091"/>
              <a:gd name="connsiteY1940" fmla="*/ 1108265 h 4233247"/>
              <a:gd name="connsiteX1941" fmla="*/ 5120930 w 5234091"/>
              <a:gd name="connsiteY1941" fmla="*/ 1100315 h 4233247"/>
              <a:gd name="connsiteX1942" fmla="*/ 5111415 w 5234091"/>
              <a:gd name="connsiteY1942" fmla="*/ 1103954 h 4233247"/>
              <a:gd name="connsiteX1943" fmla="*/ 5116406 w 5234091"/>
              <a:gd name="connsiteY1943" fmla="*/ 1102045 h 4233247"/>
              <a:gd name="connsiteX1944" fmla="*/ 5120930 w 5234091"/>
              <a:gd name="connsiteY1944" fmla="*/ 1100315 h 4233247"/>
              <a:gd name="connsiteX1945" fmla="*/ 201162 w 5234091"/>
              <a:gd name="connsiteY1945" fmla="*/ 1099733 h 4233247"/>
              <a:gd name="connsiteX1946" fmla="*/ 203444 w 5234091"/>
              <a:gd name="connsiteY1946" fmla="*/ 1099892 h 4233247"/>
              <a:gd name="connsiteX1947" fmla="*/ 198238 w 5234091"/>
              <a:gd name="connsiteY1947" fmla="*/ 1102777 h 4233247"/>
              <a:gd name="connsiteX1948" fmla="*/ 201162 w 5234091"/>
              <a:gd name="connsiteY1948" fmla="*/ 1099733 h 4233247"/>
              <a:gd name="connsiteX1949" fmla="*/ 206367 w 5234091"/>
              <a:gd name="connsiteY1949" fmla="*/ 1096850 h 4233247"/>
              <a:gd name="connsiteX1950" fmla="*/ 208650 w 5234091"/>
              <a:gd name="connsiteY1950" fmla="*/ 1097008 h 4233247"/>
              <a:gd name="connsiteX1951" fmla="*/ 203444 w 5234091"/>
              <a:gd name="connsiteY1951" fmla="*/ 1099892 h 4233247"/>
              <a:gd name="connsiteX1952" fmla="*/ 206367 w 5234091"/>
              <a:gd name="connsiteY1952" fmla="*/ 1096850 h 4233247"/>
              <a:gd name="connsiteX1953" fmla="*/ 223023 w 5234091"/>
              <a:gd name="connsiteY1953" fmla="*/ 1090372 h 4233247"/>
              <a:gd name="connsiteX1954" fmla="*/ 208650 w 5234091"/>
              <a:gd name="connsiteY1954" fmla="*/ 1097008 h 4233247"/>
              <a:gd name="connsiteX1955" fmla="*/ 216056 w 5234091"/>
              <a:gd name="connsiteY1955" fmla="*/ 1092005 h 4233247"/>
              <a:gd name="connsiteX1956" fmla="*/ 223023 w 5234091"/>
              <a:gd name="connsiteY1956" fmla="*/ 1090372 h 4233247"/>
              <a:gd name="connsiteX1957" fmla="*/ 146597 w 5234091"/>
              <a:gd name="connsiteY1957" fmla="*/ 1080281 h 4233247"/>
              <a:gd name="connsiteX1958" fmla="*/ 142790 w 5234091"/>
              <a:gd name="connsiteY1958" fmla="*/ 1082495 h 4233247"/>
              <a:gd name="connsiteX1959" fmla="*/ 134703 w 5234091"/>
              <a:gd name="connsiteY1959" fmla="*/ 1088016 h 4233247"/>
              <a:gd name="connsiteX1960" fmla="*/ 114615 w 5234091"/>
              <a:gd name="connsiteY1960" fmla="*/ 1091199 h 4233247"/>
              <a:gd name="connsiteX1961" fmla="*/ 93457 w 5234091"/>
              <a:gd name="connsiteY1961" fmla="*/ 1093654 h 4233247"/>
              <a:gd name="connsiteX1962" fmla="*/ 98727 w 5234091"/>
              <a:gd name="connsiteY1962" fmla="*/ 1090470 h 4233247"/>
              <a:gd name="connsiteX1963" fmla="*/ 103356 w 5234091"/>
              <a:gd name="connsiteY1963" fmla="*/ 1088105 h 4233247"/>
              <a:gd name="connsiteX1964" fmla="*/ 392802 w 5234091"/>
              <a:gd name="connsiteY1964" fmla="*/ 1069619 h 4233247"/>
              <a:gd name="connsiteX1965" fmla="*/ 374561 w 5234091"/>
              <a:gd name="connsiteY1965" fmla="*/ 1078678 h 4233247"/>
              <a:gd name="connsiteX1966" fmla="*/ 387191 w 5234091"/>
              <a:gd name="connsiteY1966" fmla="*/ 1075025 h 4233247"/>
              <a:gd name="connsiteX1967" fmla="*/ 392062 w 5234091"/>
              <a:gd name="connsiteY1967" fmla="*/ 1073212 h 4233247"/>
              <a:gd name="connsiteX1968" fmla="*/ 395043 w 5234091"/>
              <a:gd name="connsiteY1968" fmla="*/ 1071791 h 4233247"/>
              <a:gd name="connsiteX1969" fmla="*/ 396488 w 5234091"/>
              <a:gd name="connsiteY1969" fmla="*/ 1070246 h 4233247"/>
              <a:gd name="connsiteX1970" fmla="*/ 1882427 w 5234091"/>
              <a:gd name="connsiteY1970" fmla="*/ 1064989 h 4233247"/>
              <a:gd name="connsiteX1971" fmla="*/ 1870141 w 5234091"/>
              <a:gd name="connsiteY1971" fmla="*/ 1066464 h 4233247"/>
              <a:gd name="connsiteX1972" fmla="*/ 1791679 w 5234091"/>
              <a:gd name="connsiteY1972" fmla="*/ 1070815 h 4233247"/>
              <a:gd name="connsiteX1973" fmla="*/ 1764925 w 5234091"/>
              <a:gd name="connsiteY1973" fmla="*/ 1077697 h 4233247"/>
              <a:gd name="connsiteX1974" fmla="*/ 1844722 w 5234091"/>
              <a:gd name="connsiteY1974" fmla="*/ 1072325 h 4233247"/>
              <a:gd name="connsiteX1975" fmla="*/ 1870141 w 5234091"/>
              <a:gd name="connsiteY1975" fmla="*/ 1066464 h 4233247"/>
              <a:gd name="connsiteX1976" fmla="*/ 1882335 w 5234091"/>
              <a:gd name="connsiteY1976" fmla="*/ 1065159 h 4233247"/>
              <a:gd name="connsiteX1977" fmla="*/ 4991876 w 5234091"/>
              <a:gd name="connsiteY1977" fmla="*/ 1053772 h 4233247"/>
              <a:gd name="connsiteX1978" fmla="*/ 4981620 w 5234091"/>
              <a:gd name="connsiteY1978" fmla="*/ 1058275 h 4233247"/>
              <a:gd name="connsiteX1979" fmla="*/ 4991876 w 5234091"/>
              <a:gd name="connsiteY1979" fmla="*/ 1053772 h 4233247"/>
              <a:gd name="connsiteX1980" fmla="*/ 439095 w 5234091"/>
              <a:gd name="connsiteY1980" fmla="*/ 1051763 h 4233247"/>
              <a:gd name="connsiteX1981" fmla="*/ 437167 w 5234091"/>
              <a:gd name="connsiteY1981" fmla="*/ 1052310 h 4233247"/>
              <a:gd name="connsiteX1982" fmla="*/ 427288 w 5234091"/>
              <a:gd name="connsiteY1982" fmla="*/ 1056972 h 4233247"/>
              <a:gd name="connsiteX1983" fmla="*/ 426985 w 5234091"/>
              <a:gd name="connsiteY1983" fmla="*/ 1057140 h 4233247"/>
              <a:gd name="connsiteX1984" fmla="*/ 270623 w 5234091"/>
              <a:gd name="connsiteY1984" fmla="*/ 1051072 h 4233247"/>
              <a:gd name="connsiteX1985" fmla="*/ 246173 w 5234091"/>
              <a:gd name="connsiteY1985" fmla="*/ 1061956 h 4233247"/>
              <a:gd name="connsiteX1986" fmla="*/ 228627 w 5234091"/>
              <a:gd name="connsiteY1986" fmla="*/ 1071498 h 4233247"/>
              <a:gd name="connsiteX1987" fmla="*/ 176938 w 5234091"/>
              <a:gd name="connsiteY1987" fmla="*/ 1081322 h 4233247"/>
              <a:gd name="connsiteX1988" fmla="*/ 168969 w 5234091"/>
              <a:gd name="connsiteY1988" fmla="*/ 1082585 h 4233247"/>
              <a:gd name="connsiteX1989" fmla="*/ 173426 w 5234091"/>
              <a:gd name="connsiteY1989" fmla="*/ 1080039 h 4233247"/>
              <a:gd name="connsiteX1990" fmla="*/ 185225 w 5234091"/>
              <a:gd name="connsiteY1990" fmla="*/ 1073010 h 4233247"/>
              <a:gd name="connsiteX1991" fmla="*/ 184692 w 5234091"/>
              <a:gd name="connsiteY1991" fmla="*/ 1072694 h 4233247"/>
              <a:gd name="connsiteX1992" fmla="*/ 209691 w 5234091"/>
              <a:gd name="connsiteY1992" fmla="*/ 1067583 h 4233247"/>
              <a:gd name="connsiteX1993" fmla="*/ 259588 w 5234091"/>
              <a:gd name="connsiteY1993" fmla="*/ 1052858 h 4233247"/>
              <a:gd name="connsiteX1994" fmla="*/ 326936 w 5234091"/>
              <a:gd name="connsiteY1994" fmla="*/ 1043383 h 4233247"/>
              <a:gd name="connsiteX1995" fmla="*/ 317432 w 5234091"/>
              <a:gd name="connsiteY1995" fmla="*/ 1046345 h 4233247"/>
              <a:gd name="connsiteX1996" fmla="*/ 319514 w 5234091"/>
              <a:gd name="connsiteY1996" fmla="*/ 1048780 h 4233247"/>
              <a:gd name="connsiteX1997" fmla="*/ 322530 w 5234091"/>
              <a:gd name="connsiteY1997" fmla="*/ 1048006 h 4233247"/>
              <a:gd name="connsiteX1998" fmla="*/ 323587 w 5234091"/>
              <a:gd name="connsiteY1998" fmla="*/ 1047509 h 4233247"/>
              <a:gd name="connsiteX1999" fmla="*/ 326993 w 5234091"/>
              <a:gd name="connsiteY1999" fmla="*/ 1044845 h 4233247"/>
              <a:gd name="connsiteX2000" fmla="*/ 326936 w 5234091"/>
              <a:gd name="connsiteY2000" fmla="*/ 1043383 h 4233247"/>
              <a:gd name="connsiteX2001" fmla="*/ 353031 w 5234091"/>
              <a:gd name="connsiteY2001" fmla="*/ 997960 h 4233247"/>
              <a:gd name="connsiteX2002" fmla="*/ 355450 w 5234091"/>
              <a:gd name="connsiteY2002" fmla="*/ 999870 h 4233247"/>
              <a:gd name="connsiteX2003" fmla="*/ 355709 w 5234091"/>
              <a:gd name="connsiteY2003" fmla="*/ 1000075 h 4233247"/>
              <a:gd name="connsiteX2004" fmla="*/ 355751 w 5234091"/>
              <a:gd name="connsiteY2004" fmla="*/ 1000107 h 4233247"/>
              <a:gd name="connsiteX2005" fmla="*/ 355450 w 5234091"/>
              <a:gd name="connsiteY2005" fmla="*/ 999870 h 4233247"/>
              <a:gd name="connsiteX2006" fmla="*/ 354732 w 5234091"/>
              <a:gd name="connsiteY2006" fmla="*/ 999302 h 4233247"/>
              <a:gd name="connsiteX2007" fmla="*/ 353031 w 5234091"/>
              <a:gd name="connsiteY2007" fmla="*/ 997960 h 4233247"/>
              <a:gd name="connsiteX2008" fmla="*/ 403908 w 5234091"/>
              <a:gd name="connsiteY2008" fmla="*/ 994954 h 4233247"/>
              <a:gd name="connsiteX2009" fmla="*/ 401411 w 5234091"/>
              <a:gd name="connsiteY2009" fmla="*/ 997394 h 4233247"/>
              <a:gd name="connsiteX2010" fmla="*/ 403909 w 5234091"/>
              <a:gd name="connsiteY2010" fmla="*/ 994954 h 4233247"/>
              <a:gd name="connsiteX2011" fmla="*/ 4191546 w 5234091"/>
              <a:gd name="connsiteY2011" fmla="*/ 989038 h 4233247"/>
              <a:gd name="connsiteX2012" fmla="*/ 4147869 w 5234091"/>
              <a:gd name="connsiteY2012" fmla="*/ 990815 h 4233247"/>
              <a:gd name="connsiteX2013" fmla="*/ 4300828 w 5234091"/>
              <a:gd name="connsiteY2013" fmla="*/ 1002386 h 4233247"/>
              <a:gd name="connsiteX2014" fmla="*/ 4329733 w 5234091"/>
              <a:gd name="connsiteY2014" fmla="*/ 1005223 h 4233247"/>
              <a:gd name="connsiteX2015" fmla="*/ 4395213 w 5234091"/>
              <a:gd name="connsiteY2015" fmla="*/ 1007758 h 4233247"/>
              <a:gd name="connsiteX2016" fmla="*/ 4397494 w 5234091"/>
              <a:gd name="connsiteY2016" fmla="*/ 1007884 h 4233247"/>
              <a:gd name="connsiteX2017" fmla="*/ 4343646 w 5234091"/>
              <a:gd name="connsiteY2017" fmla="*/ 998948 h 4233247"/>
              <a:gd name="connsiteX2018" fmla="*/ 4321806 w 5234091"/>
              <a:gd name="connsiteY2018" fmla="*/ 996366 h 4233247"/>
              <a:gd name="connsiteX2019" fmla="*/ 4239234 w 5234091"/>
              <a:gd name="connsiteY2019" fmla="*/ 991354 h 4233247"/>
              <a:gd name="connsiteX2020" fmla="*/ 154861 w 5234091"/>
              <a:gd name="connsiteY2020" fmla="*/ 988229 h 4233247"/>
              <a:gd name="connsiteX2021" fmla="*/ 167850 w 5234091"/>
              <a:gd name="connsiteY2021" fmla="*/ 988259 h 4233247"/>
              <a:gd name="connsiteX2022" fmla="*/ 151397 w 5234091"/>
              <a:gd name="connsiteY2022" fmla="*/ 989967 h 4233247"/>
              <a:gd name="connsiteX2023" fmla="*/ 154861 w 5234091"/>
              <a:gd name="connsiteY2023" fmla="*/ 988229 h 4233247"/>
              <a:gd name="connsiteX2024" fmla="*/ 4858816 w 5234091"/>
              <a:gd name="connsiteY2024" fmla="*/ 974409 h 4233247"/>
              <a:gd name="connsiteX2025" fmla="*/ 4880469 w 5234091"/>
              <a:gd name="connsiteY2025" fmla="*/ 978318 h 4233247"/>
              <a:gd name="connsiteX2026" fmla="*/ 4864725 w 5234091"/>
              <a:gd name="connsiteY2026" fmla="*/ 978871 h 4233247"/>
              <a:gd name="connsiteX2027" fmla="*/ 4824303 w 5234091"/>
              <a:gd name="connsiteY2027" fmla="*/ 974429 h 4233247"/>
              <a:gd name="connsiteX2028" fmla="*/ 4767764 w 5234091"/>
              <a:gd name="connsiteY2028" fmla="*/ 968626 h 4233247"/>
              <a:gd name="connsiteX2029" fmla="*/ 4770752 w 5234091"/>
              <a:gd name="connsiteY2029" fmla="*/ 969655 h 4233247"/>
              <a:gd name="connsiteX2030" fmla="*/ 4755647 w 5234091"/>
              <a:gd name="connsiteY2030" fmla="*/ 968659 h 4233247"/>
              <a:gd name="connsiteX2031" fmla="*/ 4721179 w 5234091"/>
              <a:gd name="connsiteY2031" fmla="*/ 966185 h 4233247"/>
              <a:gd name="connsiteX2032" fmla="*/ 4733615 w 5234091"/>
              <a:gd name="connsiteY2032" fmla="*/ 966819 h 4233247"/>
              <a:gd name="connsiteX2033" fmla="*/ 4752814 w 5234091"/>
              <a:gd name="connsiteY2033" fmla="*/ 968471 h 4233247"/>
              <a:gd name="connsiteX2034" fmla="*/ 4726188 w 5234091"/>
              <a:gd name="connsiteY2034" fmla="*/ 966713 h 4233247"/>
              <a:gd name="connsiteX2035" fmla="*/ 408047 w 5234091"/>
              <a:gd name="connsiteY2035" fmla="*/ 963821 h 4233247"/>
              <a:gd name="connsiteX2036" fmla="*/ 394278 w 5234091"/>
              <a:gd name="connsiteY2036" fmla="*/ 969221 h 4233247"/>
              <a:gd name="connsiteX2037" fmla="*/ 397464 w 5234091"/>
              <a:gd name="connsiteY2037" fmla="*/ 968585 h 4233247"/>
              <a:gd name="connsiteX2038" fmla="*/ 408214 w 5234091"/>
              <a:gd name="connsiteY2038" fmla="*/ 963850 h 4233247"/>
              <a:gd name="connsiteX2039" fmla="*/ 408662 w 5234091"/>
              <a:gd name="connsiteY2039" fmla="*/ 964445 h 4233247"/>
              <a:gd name="connsiteX2040" fmla="*/ 409223 w 5234091"/>
              <a:gd name="connsiteY2040" fmla="*/ 965189 h 4233247"/>
              <a:gd name="connsiteX2041" fmla="*/ 409411 w 5234091"/>
              <a:gd name="connsiteY2041" fmla="*/ 965438 h 4233247"/>
              <a:gd name="connsiteX2042" fmla="*/ 409560 w 5234091"/>
              <a:gd name="connsiteY2042" fmla="*/ 965635 h 4233247"/>
              <a:gd name="connsiteX2043" fmla="*/ 409223 w 5234091"/>
              <a:gd name="connsiteY2043" fmla="*/ 965189 h 4233247"/>
              <a:gd name="connsiteX2044" fmla="*/ 408214 w 5234091"/>
              <a:gd name="connsiteY2044" fmla="*/ 963850 h 4233247"/>
              <a:gd name="connsiteX2045" fmla="*/ 4655803 w 5234091"/>
              <a:gd name="connsiteY2045" fmla="*/ 956490 h 4233247"/>
              <a:gd name="connsiteX2046" fmla="*/ 4650184 w 5234091"/>
              <a:gd name="connsiteY2046" fmla="*/ 963893 h 4233247"/>
              <a:gd name="connsiteX2047" fmla="*/ 4657478 w 5234091"/>
              <a:gd name="connsiteY2047" fmla="*/ 957868 h 4233247"/>
              <a:gd name="connsiteX2048" fmla="*/ 4655803 w 5234091"/>
              <a:gd name="connsiteY2048" fmla="*/ 956490 h 4233247"/>
              <a:gd name="connsiteX2049" fmla="*/ 4606800 w 5234091"/>
              <a:gd name="connsiteY2049" fmla="*/ 951459 h 4233247"/>
              <a:gd name="connsiteX2050" fmla="*/ 4599506 w 5234091"/>
              <a:gd name="connsiteY2050" fmla="*/ 957484 h 4233247"/>
              <a:gd name="connsiteX2051" fmla="*/ 4606800 w 5234091"/>
              <a:gd name="connsiteY2051" fmla="*/ 951459 h 4233247"/>
              <a:gd name="connsiteX2052" fmla="*/ 4592795 w 5234091"/>
              <a:gd name="connsiteY2052" fmla="*/ 950346 h 4233247"/>
              <a:gd name="connsiteX2053" fmla="*/ 4585501 w 5234091"/>
              <a:gd name="connsiteY2053" fmla="*/ 956371 h 4233247"/>
              <a:gd name="connsiteX2054" fmla="*/ 4592795 w 5234091"/>
              <a:gd name="connsiteY2054" fmla="*/ 950346 h 4233247"/>
              <a:gd name="connsiteX2055" fmla="*/ 4749766 w 5234091"/>
              <a:gd name="connsiteY2055" fmla="*/ 916264 h 4233247"/>
              <a:gd name="connsiteX2056" fmla="*/ 4754395 w 5234091"/>
              <a:gd name="connsiteY2056" fmla="*/ 917431 h 4233247"/>
              <a:gd name="connsiteX2057" fmla="*/ 4759766 w 5234091"/>
              <a:gd name="connsiteY2057" fmla="*/ 919196 h 4233247"/>
              <a:gd name="connsiteX2058" fmla="*/ 4740325 w 5234091"/>
              <a:gd name="connsiteY2058" fmla="*/ 921348 h 4233247"/>
              <a:gd name="connsiteX2059" fmla="*/ 4721693 w 5234091"/>
              <a:gd name="connsiteY2059" fmla="*/ 922625 h 4233247"/>
              <a:gd name="connsiteX2060" fmla="*/ 4713321 w 5234091"/>
              <a:gd name="connsiteY2060" fmla="*/ 919345 h 4233247"/>
              <a:gd name="connsiteX2061" fmla="*/ 4709458 w 5234091"/>
              <a:gd name="connsiteY2061" fmla="*/ 918147 h 4233247"/>
              <a:gd name="connsiteX2062" fmla="*/ 2002040 w 5234091"/>
              <a:gd name="connsiteY2062" fmla="*/ 905988 h 4233247"/>
              <a:gd name="connsiteX2063" fmla="*/ 1826953 w 5234091"/>
              <a:gd name="connsiteY2063" fmla="*/ 927416 h 4233247"/>
              <a:gd name="connsiteX2064" fmla="*/ 1679164 w 5234091"/>
              <a:gd name="connsiteY2064" fmla="*/ 948760 h 4233247"/>
              <a:gd name="connsiteX2065" fmla="*/ 1679728 w 5234091"/>
              <a:gd name="connsiteY2065" fmla="*/ 951989 h 4233247"/>
              <a:gd name="connsiteX2066" fmla="*/ 1749671 w 5234091"/>
              <a:gd name="connsiteY2066" fmla="*/ 941878 h 4233247"/>
              <a:gd name="connsiteX2067" fmla="*/ 1993654 w 5234091"/>
              <a:gd name="connsiteY2067" fmla="*/ 916151 h 4233247"/>
              <a:gd name="connsiteX2068" fmla="*/ 4466907 w 5234091"/>
              <a:gd name="connsiteY2068" fmla="*/ 905052 h 4233247"/>
              <a:gd name="connsiteX2069" fmla="*/ 4466866 w 5234091"/>
              <a:gd name="connsiteY2069" fmla="*/ 907050 h 4233247"/>
              <a:gd name="connsiteX2070" fmla="*/ 4470610 w 5234091"/>
              <a:gd name="connsiteY2070" fmla="*/ 907434 h 4233247"/>
              <a:gd name="connsiteX2071" fmla="*/ 4472207 w 5234091"/>
              <a:gd name="connsiteY2071" fmla="*/ 905568 h 4233247"/>
              <a:gd name="connsiteX2072" fmla="*/ 4470984 w 5234091"/>
              <a:gd name="connsiteY2072" fmla="*/ 905170 h 4233247"/>
              <a:gd name="connsiteX2073" fmla="*/ 98782 w 5234091"/>
              <a:gd name="connsiteY2073" fmla="*/ 896243 h 4233247"/>
              <a:gd name="connsiteX2074" fmla="*/ 100876 w 5234091"/>
              <a:gd name="connsiteY2074" fmla="*/ 896292 h 4233247"/>
              <a:gd name="connsiteX2075" fmla="*/ 93768 w 5234091"/>
              <a:gd name="connsiteY2075" fmla="*/ 897463 h 4233247"/>
              <a:gd name="connsiteX2076" fmla="*/ 97137 w 5234091"/>
              <a:gd name="connsiteY2076" fmla="*/ 896317 h 4233247"/>
              <a:gd name="connsiteX2077" fmla="*/ 2025248 w 5234091"/>
              <a:gd name="connsiteY2077" fmla="*/ 880706 h 4233247"/>
              <a:gd name="connsiteX2078" fmla="*/ 1998837 w 5234091"/>
              <a:gd name="connsiteY2078" fmla="*/ 884071 h 4233247"/>
              <a:gd name="connsiteX2079" fmla="*/ 1738973 w 5234091"/>
              <a:gd name="connsiteY2079" fmla="*/ 920833 h 4233247"/>
              <a:gd name="connsiteX2080" fmla="*/ 1670187 w 5234091"/>
              <a:gd name="connsiteY2080" fmla="*/ 932147 h 4233247"/>
              <a:gd name="connsiteX2081" fmla="*/ 1670877 w 5234091"/>
              <a:gd name="connsiteY2081" fmla="*/ 934037 h 4233247"/>
              <a:gd name="connsiteX2082" fmla="*/ 1672343 w 5234091"/>
              <a:gd name="connsiteY2082" fmla="*/ 935279 h 4233247"/>
              <a:gd name="connsiteX2083" fmla="*/ 1749609 w 5234091"/>
              <a:gd name="connsiteY2083" fmla="*/ 923866 h 4233247"/>
              <a:gd name="connsiteX2084" fmla="*/ 1986117 w 5234091"/>
              <a:gd name="connsiteY2084" fmla="*/ 900079 h 4233247"/>
              <a:gd name="connsiteX2085" fmla="*/ 2008425 w 5234091"/>
              <a:gd name="connsiteY2085" fmla="*/ 898248 h 4233247"/>
              <a:gd name="connsiteX2086" fmla="*/ 2017890 w 5234091"/>
              <a:gd name="connsiteY2086" fmla="*/ 886778 h 4233247"/>
              <a:gd name="connsiteX2087" fmla="*/ 1694939 w 5234091"/>
              <a:gd name="connsiteY2087" fmla="*/ 871367 h 4233247"/>
              <a:gd name="connsiteX2088" fmla="*/ 1685121 w 5234091"/>
              <a:gd name="connsiteY2088" fmla="*/ 872816 h 4233247"/>
              <a:gd name="connsiteX2089" fmla="*/ 1665911 w 5234091"/>
              <a:gd name="connsiteY2089" fmla="*/ 880503 h 4233247"/>
              <a:gd name="connsiteX2090" fmla="*/ 1683086 w 5234091"/>
              <a:gd name="connsiteY2090" fmla="*/ 876542 h 4233247"/>
              <a:gd name="connsiteX2091" fmla="*/ 1694939 w 5234091"/>
              <a:gd name="connsiteY2091" fmla="*/ 871367 h 4233247"/>
              <a:gd name="connsiteX2092" fmla="*/ 3305117 w 5234091"/>
              <a:gd name="connsiteY2092" fmla="*/ 867067 h 4233247"/>
              <a:gd name="connsiteX2093" fmla="*/ 3312729 w 5234091"/>
              <a:gd name="connsiteY2093" fmla="*/ 873347 h 4233247"/>
              <a:gd name="connsiteX2094" fmla="*/ 3340428 w 5234091"/>
              <a:gd name="connsiteY2094" fmla="*/ 873390 h 4233247"/>
              <a:gd name="connsiteX2095" fmla="*/ 3344263 w 5234091"/>
              <a:gd name="connsiteY2095" fmla="*/ 868112 h 4233247"/>
              <a:gd name="connsiteX2096" fmla="*/ 4278445 w 5234091"/>
              <a:gd name="connsiteY2096" fmla="*/ 865562 h 4233247"/>
              <a:gd name="connsiteX2097" fmla="*/ 4264035 w 5234091"/>
              <a:gd name="connsiteY2097" fmla="*/ 866018 h 4233247"/>
              <a:gd name="connsiteX2098" fmla="*/ 4263822 w 5234091"/>
              <a:gd name="connsiteY2098" fmla="*/ 866180 h 4233247"/>
              <a:gd name="connsiteX2099" fmla="*/ 4294571 w 5234091"/>
              <a:gd name="connsiteY2099" fmla="*/ 867033 h 4233247"/>
              <a:gd name="connsiteX2100" fmla="*/ 4297458 w 5234091"/>
              <a:gd name="connsiteY2100" fmla="*/ 867210 h 4233247"/>
              <a:gd name="connsiteX2101" fmla="*/ 4295369 w 5234091"/>
              <a:gd name="connsiteY2101" fmla="*/ 866893 h 4233247"/>
              <a:gd name="connsiteX2102" fmla="*/ 4278445 w 5234091"/>
              <a:gd name="connsiteY2102" fmla="*/ 865562 h 4233247"/>
              <a:gd name="connsiteX2103" fmla="*/ 1740803 w 5234091"/>
              <a:gd name="connsiteY2103" fmla="*/ 865133 h 4233247"/>
              <a:gd name="connsiteX2104" fmla="*/ 1731758 w 5234091"/>
              <a:gd name="connsiteY2104" fmla="*/ 866405 h 4233247"/>
              <a:gd name="connsiteX2105" fmla="*/ 1709457 w 5234091"/>
              <a:gd name="connsiteY2105" fmla="*/ 874804 h 4233247"/>
              <a:gd name="connsiteX2106" fmla="*/ 1726631 w 5234091"/>
              <a:gd name="connsiteY2106" fmla="*/ 870844 h 4233247"/>
              <a:gd name="connsiteX2107" fmla="*/ 1740803 w 5234091"/>
              <a:gd name="connsiteY2107" fmla="*/ 865133 h 4233247"/>
              <a:gd name="connsiteX2108" fmla="*/ 1781593 w 5234091"/>
              <a:gd name="connsiteY2108" fmla="*/ 858171 h 4233247"/>
              <a:gd name="connsiteX2109" fmla="*/ 1775629 w 5234091"/>
              <a:gd name="connsiteY2109" fmla="*/ 858391 h 4233247"/>
              <a:gd name="connsiteX2110" fmla="*/ 1757124 w 5234091"/>
              <a:gd name="connsiteY2110" fmla="*/ 868156 h 4233247"/>
              <a:gd name="connsiteX2111" fmla="*/ 1781593 w 5234091"/>
              <a:gd name="connsiteY2111" fmla="*/ 858171 h 4233247"/>
              <a:gd name="connsiteX2112" fmla="*/ 3314613 w 5234091"/>
              <a:gd name="connsiteY2112" fmla="*/ 824848 h 4233247"/>
              <a:gd name="connsiteX2113" fmla="*/ 3314286 w 5234091"/>
              <a:gd name="connsiteY2113" fmla="*/ 825714 h 4233247"/>
              <a:gd name="connsiteX2114" fmla="*/ 3313528 w 5234091"/>
              <a:gd name="connsiteY2114" fmla="*/ 827721 h 4233247"/>
              <a:gd name="connsiteX2115" fmla="*/ 3315164 w 5234091"/>
              <a:gd name="connsiteY2115" fmla="*/ 823391 h 4233247"/>
              <a:gd name="connsiteX2116" fmla="*/ 3314613 w 5234091"/>
              <a:gd name="connsiteY2116" fmla="*/ 824848 h 4233247"/>
              <a:gd name="connsiteX2117" fmla="*/ 3315076 w 5234091"/>
              <a:gd name="connsiteY2117" fmla="*/ 823623 h 4233247"/>
              <a:gd name="connsiteX2118" fmla="*/ 3315802 w 5234091"/>
              <a:gd name="connsiteY2118" fmla="*/ 821699 h 4233247"/>
              <a:gd name="connsiteX2119" fmla="*/ 3315550 w 5234091"/>
              <a:gd name="connsiteY2119" fmla="*/ 822369 h 4233247"/>
              <a:gd name="connsiteX2120" fmla="*/ 3315164 w 5234091"/>
              <a:gd name="connsiteY2120" fmla="*/ 823391 h 4233247"/>
              <a:gd name="connsiteX2121" fmla="*/ 3343069 w 5234091"/>
              <a:gd name="connsiteY2121" fmla="*/ 820908 h 4233247"/>
              <a:gd name="connsiteX2122" fmla="*/ 3335933 w 5234091"/>
              <a:gd name="connsiteY2122" fmla="*/ 827619 h 4233247"/>
              <a:gd name="connsiteX2123" fmla="*/ 3343069 w 5234091"/>
              <a:gd name="connsiteY2123" fmla="*/ 820908 h 4233247"/>
              <a:gd name="connsiteX2124" fmla="*/ 3306818 w 5234091"/>
              <a:gd name="connsiteY2124" fmla="*/ 820582 h 4233247"/>
              <a:gd name="connsiteX2125" fmla="*/ 3301307 w 5234091"/>
              <a:gd name="connsiteY2125" fmla="*/ 827281 h 4233247"/>
              <a:gd name="connsiteX2126" fmla="*/ 3297686 w 5234091"/>
              <a:gd name="connsiteY2126" fmla="*/ 828577 h 4233247"/>
              <a:gd name="connsiteX2127" fmla="*/ 3293375 w 5234091"/>
              <a:gd name="connsiteY2127" fmla="*/ 828811 h 4233247"/>
              <a:gd name="connsiteX2128" fmla="*/ 3291280 w 5234091"/>
              <a:gd name="connsiteY2128" fmla="*/ 828508 h 4233247"/>
              <a:gd name="connsiteX2129" fmla="*/ 3306818 w 5234091"/>
              <a:gd name="connsiteY2129" fmla="*/ 820582 h 4233247"/>
              <a:gd name="connsiteX2130" fmla="*/ 2099671 w 5234091"/>
              <a:gd name="connsiteY2130" fmla="*/ 819302 h 4233247"/>
              <a:gd name="connsiteX2131" fmla="*/ 1960741 w 5234091"/>
              <a:gd name="connsiteY2131" fmla="*/ 834955 h 4233247"/>
              <a:gd name="connsiteX2132" fmla="*/ 1863165 w 5234091"/>
              <a:gd name="connsiteY2132" fmla="*/ 845547 h 4233247"/>
              <a:gd name="connsiteX2133" fmla="*/ 1847545 w 5234091"/>
              <a:gd name="connsiteY2133" fmla="*/ 852372 h 4233247"/>
              <a:gd name="connsiteX2134" fmla="*/ 1957833 w 5234091"/>
              <a:gd name="connsiteY2134" fmla="*/ 844311 h 4233247"/>
              <a:gd name="connsiteX2135" fmla="*/ 2083876 w 5234091"/>
              <a:gd name="connsiteY2135" fmla="*/ 832334 h 4233247"/>
              <a:gd name="connsiteX2136" fmla="*/ 3355626 w 5234091"/>
              <a:gd name="connsiteY2136" fmla="*/ 802367 h 4233247"/>
              <a:gd name="connsiteX2137" fmla="*/ 3277145 w 5234091"/>
              <a:gd name="connsiteY2137" fmla="*/ 802858 h 4233247"/>
              <a:gd name="connsiteX2138" fmla="*/ 3277551 w 5234091"/>
              <a:gd name="connsiteY2138" fmla="*/ 806532 h 4233247"/>
              <a:gd name="connsiteX2139" fmla="*/ 3278819 w 5234091"/>
              <a:gd name="connsiteY2139" fmla="*/ 825006 h 4233247"/>
              <a:gd name="connsiteX2140" fmla="*/ 3285256 w 5234091"/>
              <a:gd name="connsiteY2140" fmla="*/ 821211 h 4233247"/>
              <a:gd name="connsiteX2141" fmla="*/ 3283009 w 5234091"/>
              <a:gd name="connsiteY2141" fmla="*/ 827157 h 4233247"/>
              <a:gd name="connsiteX2142" fmla="*/ 3279000 w 5234091"/>
              <a:gd name="connsiteY2142" fmla="*/ 827641 h 4233247"/>
              <a:gd name="connsiteX2143" fmla="*/ 3279133 w 5234091"/>
              <a:gd name="connsiteY2143" fmla="*/ 829581 h 4233247"/>
              <a:gd name="connsiteX2144" fmla="*/ 3293375 w 5234091"/>
              <a:gd name="connsiteY2144" fmla="*/ 828811 h 4233247"/>
              <a:gd name="connsiteX2145" fmla="*/ 3295982 w 5234091"/>
              <a:gd name="connsiteY2145" fmla="*/ 829187 h 4233247"/>
              <a:gd name="connsiteX2146" fmla="*/ 3297686 w 5234091"/>
              <a:gd name="connsiteY2146" fmla="*/ 828577 h 4233247"/>
              <a:gd name="connsiteX2147" fmla="*/ 3313528 w 5234091"/>
              <a:gd name="connsiteY2147" fmla="*/ 827721 h 4233247"/>
              <a:gd name="connsiteX2148" fmla="*/ 3350877 w 5234091"/>
              <a:gd name="connsiteY2148" fmla="*/ 833215 h 4233247"/>
              <a:gd name="connsiteX2149" fmla="*/ 3351773 w 5234091"/>
              <a:gd name="connsiteY2149" fmla="*/ 827248 h 4233247"/>
              <a:gd name="connsiteX2150" fmla="*/ 3352310 w 5234091"/>
              <a:gd name="connsiteY2150" fmla="*/ 809916 h 4233247"/>
              <a:gd name="connsiteX2151" fmla="*/ 10753 w 5234091"/>
              <a:gd name="connsiteY2151" fmla="*/ 784852 h 4233247"/>
              <a:gd name="connsiteX2152" fmla="*/ 3376 w 5234091"/>
              <a:gd name="connsiteY2152" fmla="*/ 788182 h 4233247"/>
              <a:gd name="connsiteX2153" fmla="*/ 9064 w 5234091"/>
              <a:gd name="connsiteY2153" fmla="*/ 785125 h 4233247"/>
              <a:gd name="connsiteX2154" fmla="*/ 249971 w 5234091"/>
              <a:gd name="connsiteY2154" fmla="*/ 771794 h 4233247"/>
              <a:gd name="connsiteX2155" fmla="*/ 249117 w 5234091"/>
              <a:gd name="connsiteY2155" fmla="*/ 773247 h 4233247"/>
              <a:gd name="connsiteX2156" fmla="*/ 249754 w 5234091"/>
              <a:gd name="connsiteY2156" fmla="*/ 772163 h 4233247"/>
              <a:gd name="connsiteX2157" fmla="*/ 157013 w 5234091"/>
              <a:gd name="connsiteY2157" fmla="*/ 757492 h 4233247"/>
              <a:gd name="connsiteX2158" fmla="*/ 156847 w 5234091"/>
              <a:gd name="connsiteY2158" fmla="*/ 759252 h 4233247"/>
              <a:gd name="connsiteX2159" fmla="*/ 148627 w 5234091"/>
              <a:gd name="connsiteY2159" fmla="*/ 761887 h 4233247"/>
              <a:gd name="connsiteX2160" fmla="*/ 151969 w 5234091"/>
              <a:gd name="connsiteY2160" fmla="*/ 758745 h 4233247"/>
              <a:gd name="connsiteX2161" fmla="*/ 157013 w 5234091"/>
              <a:gd name="connsiteY2161" fmla="*/ 757492 h 4233247"/>
              <a:gd name="connsiteX2162" fmla="*/ 3181081 w 5234091"/>
              <a:gd name="connsiteY2162" fmla="*/ 749910 h 4233247"/>
              <a:gd name="connsiteX2163" fmla="*/ 3168319 w 5234091"/>
              <a:gd name="connsiteY2163" fmla="*/ 749978 h 4233247"/>
              <a:gd name="connsiteX2164" fmla="*/ 3169078 w 5234091"/>
              <a:gd name="connsiteY2164" fmla="*/ 759316 h 4233247"/>
              <a:gd name="connsiteX2165" fmla="*/ 3182389 w 5234091"/>
              <a:gd name="connsiteY2165" fmla="*/ 758943 h 4233247"/>
              <a:gd name="connsiteX2166" fmla="*/ 3365851 w 5234091"/>
              <a:gd name="connsiteY2166" fmla="*/ 746935 h 4233247"/>
              <a:gd name="connsiteX2167" fmla="*/ 3300032 w 5234091"/>
              <a:gd name="connsiteY2167" fmla="*/ 748357 h 4233247"/>
              <a:gd name="connsiteX2168" fmla="*/ 3271144 w 5234091"/>
              <a:gd name="connsiteY2168" fmla="*/ 748793 h 4233247"/>
              <a:gd name="connsiteX2169" fmla="*/ 3272088 w 5234091"/>
              <a:gd name="connsiteY2169" fmla="*/ 757307 h 4233247"/>
              <a:gd name="connsiteX2170" fmla="*/ 3361165 w 5234091"/>
              <a:gd name="connsiteY2170" fmla="*/ 757949 h 4233247"/>
              <a:gd name="connsiteX2171" fmla="*/ 3360953 w 5234091"/>
              <a:gd name="connsiteY2171" fmla="*/ 753912 h 4233247"/>
              <a:gd name="connsiteX2172" fmla="*/ 3365786 w 5234091"/>
              <a:gd name="connsiteY2172" fmla="*/ 747453 h 4233247"/>
              <a:gd name="connsiteX2173" fmla="*/ 4715929 w 5234091"/>
              <a:gd name="connsiteY2173" fmla="*/ 743338 h 4233247"/>
              <a:gd name="connsiteX2174" fmla="*/ 4719180 w 5234091"/>
              <a:gd name="connsiteY2174" fmla="*/ 743671 h 4233247"/>
              <a:gd name="connsiteX2175" fmla="*/ 4712577 w 5234091"/>
              <a:gd name="connsiteY2175" fmla="*/ 744084 h 4233247"/>
              <a:gd name="connsiteX2176" fmla="*/ 4714443 w 5234091"/>
              <a:gd name="connsiteY2176" fmla="*/ 743611 h 4233247"/>
              <a:gd name="connsiteX2177" fmla="*/ 61458 w 5234091"/>
              <a:gd name="connsiteY2177" fmla="*/ 737424 h 4233247"/>
              <a:gd name="connsiteX2178" fmla="*/ 63742 w 5234091"/>
              <a:gd name="connsiteY2178" fmla="*/ 737583 h 4233247"/>
              <a:gd name="connsiteX2179" fmla="*/ 58536 w 5234091"/>
              <a:gd name="connsiteY2179" fmla="*/ 740467 h 4233247"/>
              <a:gd name="connsiteX2180" fmla="*/ 61458 w 5234091"/>
              <a:gd name="connsiteY2180" fmla="*/ 737424 h 4233247"/>
              <a:gd name="connsiteX2181" fmla="*/ 66666 w 5234091"/>
              <a:gd name="connsiteY2181" fmla="*/ 734541 h 4233247"/>
              <a:gd name="connsiteX2182" fmla="*/ 68949 w 5234091"/>
              <a:gd name="connsiteY2182" fmla="*/ 734699 h 4233247"/>
              <a:gd name="connsiteX2183" fmla="*/ 63742 w 5234091"/>
              <a:gd name="connsiteY2183" fmla="*/ 737583 h 4233247"/>
              <a:gd name="connsiteX2184" fmla="*/ 66666 w 5234091"/>
              <a:gd name="connsiteY2184" fmla="*/ 734541 h 4233247"/>
              <a:gd name="connsiteX2185" fmla="*/ 83321 w 5234091"/>
              <a:gd name="connsiteY2185" fmla="*/ 728064 h 4233247"/>
              <a:gd name="connsiteX2186" fmla="*/ 68949 w 5234091"/>
              <a:gd name="connsiteY2186" fmla="*/ 734699 h 4233247"/>
              <a:gd name="connsiteX2187" fmla="*/ 76355 w 5234091"/>
              <a:gd name="connsiteY2187" fmla="*/ 729696 h 4233247"/>
              <a:gd name="connsiteX2188" fmla="*/ 83321 w 5234091"/>
              <a:gd name="connsiteY2188" fmla="*/ 728064 h 4233247"/>
              <a:gd name="connsiteX2189" fmla="*/ 4690615 w 5234091"/>
              <a:gd name="connsiteY2189" fmla="*/ 704540 h 4233247"/>
              <a:gd name="connsiteX2190" fmla="*/ 4690770 w 5234091"/>
              <a:gd name="connsiteY2190" fmla="*/ 704843 h 4233247"/>
              <a:gd name="connsiteX2191" fmla="*/ 4699157 w 5234091"/>
              <a:gd name="connsiteY2191" fmla="*/ 704796 h 4233247"/>
              <a:gd name="connsiteX2192" fmla="*/ 4697600 w 5234091"/>
              <a:gd name="connsiteY2192" fmla="*/ 704664 h 4233247"/>
              <a:gd name="connsiteX2193" fmla="*/ 4633819 w 5234091"/>
              <a:gd name="connsiteY2193" fmla="*/ 631391 h 4233247"/>
              <a:gd name="connsiteX2194" fmla="*/ 4638591 w 5234091"/>
              <a:gd name="connsiteY2194" fmla="*/ 631477 h 4233247"/>
              <a:gd name="connsiteX2195" fmla="*/ 4642227 w 5234091"/>
              <a:gd name="connsiteY2195" fmla="*/ 633603 h 4233247"/>
              <a:gd name="connsiteX2196" fmla="*/ 4634330 w 5234091"/>
              <a:gd name="connsiteY2196" fmla="*/ 632933 h 4233247"/>
              <a:gd name="connsiteX2197" fmla="*/ 4633819 w 5234091"/>
              <a:gd name="connsiteY2197" fmla="*/ 631391 h 4233247"/>
              <a:gd name="connsiteX2198" fmla="*/ 1925172 w 5234091"/>
              <a:gd name="connsiteY2198" fmla="*/ 625744 h 4233247"/>
              <a:gd name="connsiteX2199" fmla="*/ 1904586 w 5234091"/>
              <a:gd name="connsiteY2199" fmla="*/ 632221 h 4233247"/>
              <a:gd name="connsiteX2200" fmla="*/ 1732468 w 5234091"/>
              <a:gd name="connsiteY2200" fmla="*/ 649055 h 4233247"/>
              <a:gd name="connsiteX2201" fmla="*/ 1572181 w 5234091"/>
              <a:gd name="connsiteY2201" fmla="*/ 671657 h 4233247"/>
              <a:gd name="connsiteX2202" fmla="*/ 1573735 w 5234091"/>
              <a:gd name="connsiteY2202" fmla="*/ 676761 h 4233247"/>
              <a:gd name="connsiteX2203" fmla="*/ 1720549 w 5234091"/>
              <a:gd name="connsiteY2203" fmla="*/ 658554 h 4233247"/>
              <a:gd name="connsiteX2204" fmla="*/ 1904586 w 5234091"/>
              <a:gd name="connsiteY2204" fmla="*/ 632221 h 4233247"/>
              <a:gd name="connsiteX2205" fmla="*/ 1925172 w 5234091"/>
              <a:gd name="connsiteY2205" fmla="*/ 625744 h 4233247"/>
              <a:gd name="connsiteX2206" fmla="*/ 4771911 w 5234091"/>
              <a:gd name="connsiteY2206" fmla="*/ 625727 h 4233247"/>
              <a:gd name="connsiteX2207" fmla="*/ 4777629 w 5234091"/>
              <a:gd name="connsiteY2207" fmla="*/ 627295 h 4233247"/>
              <a:gd name="connsiteX2208" fmla="*/ 4770343 w 5234091"/>
              <a:gd name="connsiteY2208" fmla="*/ 625830 h 4233247"/>
              <a:gd name="connsiteX2209" fmla="*/ 4668793 w 5234091"/>
              <a:gd name="connsiteY2209" fmla="*/ 620011 h 4233247"/>
              <a:gd name="connsiteX2210" fmla="*/ 4676672 w 5234091"/>
              <a:gd name="connsiteY2210" fmla="*/ 624215 h 4233247"/>
              <a:gd name="connsiteX2211" fmla="*/ 4681897 w 5234091"/>
              <a:gd name="connsiteY2211" fmla="*/ 623764 h 4233247"/>
              <a:gd name="connsiteX2212" fmla="*/ 4686364 w 5234091"/>
              <a:gd name="connsiteY2212" fmla="*/ 623863 h 4233247"/>
              <a:gd name="connsiteX2213" fmla="*/ 4686106 w 5234091"/>
              <a:gd name="connsiteY2213" fmla="*/ 623768 h 4233247"/>
              <a:gd name="connsiteX2214" fmla="*/ 4685142 w 5234091"/>
              <a:gd name="connsiteY2214" fmla="*/ 623390 h 4233247"/>
              <a:gd name="connsiteX2215" fmla="*/ 2049383 w 5234091"/>
              <a:gd name="connsiteY2215" fmla="*/ 616926 h 4233247"/>
              <a:gd name="connsiteX2216" fmla="*/ 2053530 w 5234091"/>
              <a:gd name="connsiteY2216" fmla="*/ 618316 h 4233247"/>
              <a:gd name="connsiteX2217" fmla="*/ 2057499 w 5234091"/>
              <a:gd name="connsiteY2217" fmla="*/ 619647 h 4233247"/>
              <a:gd name="connsiteX2218" fmla="*/ 2059638 w 5234091"/>
              <a:gd name="connsiteY2218" fmla="*/ 620363 h 4233247"/>
              <a:gd name="connsiteX2219" fmla="*/ 2058499 w 5234091"/>
              <a:gd name="connsiteY2219" fmla="*/ 619981 h 4233247"/>
              <a:gd name="connsiteX2220" fmla="*/ 2057499 w 5234091"/>
              <a:gd name="connsiteY2220" fmla="*/ 619647 h 4233247"/>
              <a:gd name="connsiteX2221" fmla="*/ 2056361 w 5234091"/>
              <a:gd name="connsiteY2221" fmla="*/ 619265 h 4233247"/>
              <a:gd name="connsiteX2222" fmla="*/ 2053530 w 5234091"/>
              <a:gd name="connsiteY2222" fmla="*/ 618316 h 4233247"/>
              <a:gd name="connsiteX2223" fmla="*/ 2052802 w 5234091"/>
              <a:gd name="connsiteY2223" fmla="*/ 618072 h 4233247"/>
              <a:gd name="connsiteX2224" fmla="*/ 2049383 w 5234091"/>
              <a:gd name="connsiteY2224" fmla="*/ 616926 h 4233247"/>
              <a:gd name="connsiteX2225" fmla="*/ 4630091 w 5234091"/>
              <a:gd name="connsiteY2225" fmla="*/ 611989 h 4233247"/>
              <a:gd name="connsiteX2226" fmla="*/ 4628636 w 5234091"/>
              <a:gd name="connsiteY2226" fmla="*/ 613664 h 4233247"/>
              <a:gd name="connsiteX2227" fmla="*/ 4628201 w 5234091"/>
              <a:gd name="connsiteY2227" fmla="*/ 614165 h 4233247"/>
              <a:gd name="connsiteX2228" fmla="*/ 2116364 w 5234091"/>
              <a:gd name="connsiteY2228" fmla="*/ 608040 h 4233247"/>
              <a:gd name="connsiteX2229" fmla="*/ 2107289 w 5234091"/>
              <a:gd name="connsiteY2229" fmla="*/ 609183 h 4233247"/>
              <a:gd name="connsiteX2230" fmla="*/ 2085107 w 5234091"/>
              <a:gd name="connsiteY2230" fmla="*/ 618098 h 4233247"/>
              <a:gd name="connsiteX2231" fmla="*/ 2102282 w 5234091"/>
              <a:gd name="connsiteY2231" fmla="*/ 614137 h 4233247"/>
              <a:gd name="connsiteX2232" fmla="*/ 2116364 w 5234091"/>
              <a:gd name="connsiteY2232" fmla="*/ 608040 h 4233247"/>
              <a:gd name="connsiteX2233" fmla="*/ 4564145 w 5234091"/>
              <a:gd name="connsiteY2233" fmla="*/ 603795 h 4233247"/>
              <a:gd name="connsiteX2234" fmla="*/ 4554904 w 5234091"/>
              <a:gd name="connsiteY2234" fmla="*/ 604537 h 4233247"/>
              <a:gd name="connsiteX2235" fmla="*/ 4571492 w 5234091"/>
              <a:gd name="connsiteY2235" fmla="*/ 605474 h 4233247"/>
              <a:gd name="connsiteX2236" fmla="*/ 4581878 w 5234091"/>
              <a:gd name="connsiteY2236" fmla="*/ 601584 h 4233247"/>
              <a:gd name="connsiteX2237" fmla="*/ 4575068 w 5234091"/>
              <a:gd name="connsiteY2237" fmla="*/ 602637 h 4233247"/>
              <a:gd name="connsiteX2238" fmla="*/ 4572784 w 5234091"/>
              <a:gd name="connsiteY2238" fmla="*/ 602896 h 4233247"/>
              <a:gd name="connsiteX2239" fmla="*/ 4577981 w 5234091"/>
              <a:gd name="connsiteY2239" fmla="*/ 604307 h 4233247"/>
              <a:gd name="connsiteX2240" fmla="*/ 4583755 w 5234091"/>
              <a:gd name="connsiteY2240" fmla="*/ 606168 h 4233247"/>
              <a:gd name="connsiteX2241" fmla="*/ 4591859 w 5234091"/>
              <a:gd name="connsiteY2241" fmla="*/ 606626 h 4233247"/>
              <a:gd name="connsiteX2242" fmla="*/ 4609813 w 5234091"/>
              <a:gd name="connsiteY2242" fmla="*/ 607748 h 4233247"/>
              <a:gd name="connsiteX2243" fmla="*/ 4598711 w 5234091"/>
              <a:gd name="connsiteY2243" fmla="*/ 605427 h 4233247"/>
              <a:gd name="connsiteX2244" fmla="*/ 4492412 w 5234091"/>
              <a:gd name="connsiteY2244" fmla="*/ 599749 h 4233247"/>
              <a:gd name="connsiteX2245" fmla="*/ 4501517 w 5234091"/>
              <a:gd name="connsiteY2245" fmla="*/ 601521 h 4233247"/>
              <a:gd name="connsiteX2246" fmla="*/ 4502069 w 5234091"/>
              <a:gd name="connsiteY2246" fmla="*/ 601553 h 4233247"/>
              <a:gd name="connsiteX2247" fmla="*/ 4494250 w 5234091"/>
              <a:gd name="connsiteY2247" fmla="*/ 599843 h 4233247"/>
              <a:gd name="connsiteX2248" fmla="*/ 4715217 w 5234091"/>
              <a:gd name="connsiteY2248" fmla="*/ 593799 h 4233247"/>
              <a:gd name="connsiteX2249" fmla="*/ 4718459 w 5234091"/>
              <a:gd name="connsiteY2249" fmla="*/ 595923 h 4233247"/>
              <a:gd name="connsiteX2250" fmla="*/ 4713206 w 5234091"/>
              <a:gd name="connsiteY2250" fmla="*/ 594411 h 4233247"/>
              <a:gd name="connsiteX2251" fmla="*/ 4715217 w 5234091"/>
              <a:gd name="connsiteY2251" fmla="*/ 593799 h 4233247"/>
              <a:gd name="connsiteX2252" fmla="*/ 4709965 w 5234091"/>
              <a:gd name="connsiteY2252" fmla="*/ 592288 h 4233247"/>
              <a:gd name="connsiteX2253" fmla="*/ 4713206 w 5234091"/>
              <a:gd name="connsiteY2253" fmla="*/ 594411 h 4233247"/>
              <a:gd name="connsiteX2254" fmla="*/ 4707954 w 5234091"/>
              <a:gd name="connsiteY2254" fmla="*/ 592900 h 4233247"/>
              <a:gd name="connsiteX2255" fmla="*/ 4709965 w 5234091"/>
              <a:gd name="connsiteY2255" fmla="*/ 592288 h 4233247"/>
              <a:gd name="connsiteX2256" fmla="*/ 2311975 w 5234091"/>
              <a:gd name="connsiteY2256" fmla="*/ 590799 h 4233247"/>
              <a:gd name="connsiteX2257" fmla="*/ 2285815 w 5234091"/>
              <a:gd name="connsiteY2257" fmla="*/ 594253 h 4233247"/>
              <a:gd name="connsiteX2258" fmla="*/ 2154757 w 5234091"/>
              <a:gd name="connsiteY2258" fmla="*/ 606378 h 4233247"/>
              <a:gd name="connsiteX2259" fmla="*/ 2285815 w 5234091"/>
              <a:gd name="connsiteY2259" fmla="*/ 594253 h 4233247"/>
              <a:gd name="connsiteX2260" fmla="*/ 2312551 w 5234091"/>
              <a:gd name="connsiteY2260" fmla="*/ 593271 h 4233247"/>
              <a:gd name="connsiteX2261" fmla="*/ 4693728 w 5234091"/>
              <a:gd name="connsiteY2261" fmla="*/ 589913 h 4233247"/>
              <a:gd name="connsiteX2262" fmla="*/ 4700299 w 5234091"/>
              <a:gd name="connsiteY2262" fmla="*/ 589942 h 4233247"/>
              <a:gd name="connsiteX2263" fmla="*/ 4707954 w 5234091"/>
              <a:gd name="connsiteY2263" fmla="*/ 592900 h 4233247"/>
              <a:gd name="connsiteX2264" fmla="*/ 4693728 w 5234091"/>
              <a:gd name="connsiteY2264" fmla="*/ 589913 h 4233247"/>
              <a:gd name="connsiteX2265" fmla="*/ 2350810 w 5234091"/>
              <a:gd name="connsiteY2265" fmla="*/ 585671 h 4233247"/>
              <a:gd name="connsiteX2266" fmla="*/ 2340112 w 5234091"/>
              <a:gd name="connsiteY2266" fmla="*/ 587083 h 4233247"/>
              <a:gd name="connsiteX2267" fmla="*/ 2341364 w 5234091"/>
              <a:gd name="connsiteY2267" fmla="*/ 592213 h 4233247"/>
              <a:gd name="connsiteX2268" fmla="*/ 2352323 w 5234091"/>
              <a:gd name="connsiteY2268" fmla="*/ 591810 h 4233247"/>
              <a:gd name="connsiteX2269" fmla="*/ 2421070 w 5234091"/>
              <a:gd name="connsiteY2269" fmla="*/ 581864 h 4233247"/>
              <a:gd name="connsiteX2270" fmla="*/ 2420148 w 5234091"/>
              <a:gd name="connsiteY2270" fmla="*/ 581897 h 4233247"/>
              <a:gd name="connsiteX2271" fmla="*/ 2420500 w 5234091"/>
              <a:gd name="connsiteY2271" fmla="*/ 583663 h 4233247"/>
              <a:gd name="connsiteX2272" fmla="*/ 2420934 w 5234091"/>
              <a:gd name="connsiteY2272" fmla="*/ 583607 h 4233247"/>
              <a:gd name="connsiteX2273" fmla="*/ 4591073 w 5234091"/>
              <a:gd name="connsiteY2273" fmla="*/ 569206 h 4233247"/>
              <a:gd name="connsiteX2274" fmla="*/ 4591322 w 5234091"/>
              <a:gd name="connsiteY2274" fmla="*/ 570528 h 4233247"/>
              <a:gd name="connsiteX2275" fmla="*/ 4594918 w 5234091"/>
              <a:gd name="connsiteY2275" fmla="*/ 572211 h 4233247"/>
              <a:gd name="connsiteX2276" fmla="*/ 4595965 w 5234091"/>
              <a:gd name="connsiteY2276" fmla="*/ 572439 h 4233247"/>
              <a:gd name="connsiteX2277" fmla="*/ 4598824 w 5234091"/>
              <a:gd name="connsiteY2277" fmla="*/ 572513 h 4233247"/>
              <a:gd name="connsiteX2278" fmla="*/ 4600187 w 5234091"/>
              <a:gd name="connsiteY2278" fmla="*/ 569905 h 4233247"/>
              <a:gd name="connsiteX2279" fmla="*/ 4591073 w 5234091"/>
              <a:gd name="connsiteY2279" fmla="*/ 569206 h 4233247"/>
              <a:gd name="connsiteX2280" fmla="*/ 4653294 w 5234091"/>
              <a:gd name="connsiteY2280" fmla="*/ 563850 h 4233247"/>
              <a:gd name="connsiteX2281" fmla="*/ 4700978 w 5234091"/>
              <a:gd name="connsiteY2281" fmla="*/ 566778 h 4233247"/>
              <a:gd name="connsiteX2282" fmla="*/ 4724401 w 5234091"/>
              <a:gd name="connsiteY2282" fmla="*/ 566216 h 4233247"/>
              <a:gd name="connsiteX2283" fmla="*/ 4723991 w 5234091"/>
              <a:gd name="connsiteY2283" fmla="*/ 566608 h 4233247"/>
              <a:gd name="connsiteX2284" fmla="*/ 4735994 w 5234091"/>
              <a:gd name="connsiteY2284" fmla="*/ 570475 h 4233247"/>
              <a:gd name="connsiteX2285" fmla="*/ 4740505 w 5234091"/>
              <a:gd name="connsiteY2285" fmla="*/ 571839 h 4233247"/>
              <a:gd name="connsiteX2286" fmla="*/ 4733115 w 5234091"/>
              <a:gd name="connsiteY2286" fmla="*/ 572345 h 4233247"/>
              <a:gd name="connsiteX2287" fmla="*/ 4684835 w 5234091"/>
              <a:gd name="connsiteY2287" fmla="*/ 574172 h 4233247"/>
              <a:gd name="connsiteX2288" fmla="*/ 4667169 w 5234091"/>
              <a:gd name="connsiteY2288" fmla="*/ 569237 h 4233247"/>
              <a:gd name="connsiteX2289" fmla="*/ 4643053 w 5234091"/>
              <a:gd name="connsiteY2289" fmla="*/ 564520 h 4233247"/>
              <a:gd name="connsiteX2290" fmla="*/ 4800363 w 5234091"/>
              <a:gd name="connsiteY2290" fmla="*/ 563299 h 4233247"/>
              <a:gd name="connsiteX2291" fmla="*/ 4804992 w 5234091"/>
              <a:gd name="connsiteY2291" fmla="*/ 564464 h 4233247"/>
              <a:gd name="connsiteX2292" fmla="*/ 4810363 w 5234091"/>
              <a:gd name="connsiteY2292" fmla="*/ 566231 h 4233247"/>
              <a:gd name="connsiteX2293" fmla="*/ 4790922 w 5234091"/>
              <a:gd name="connsiteY2293" fmla="*/ 568381 h 4233247"/>
              <a:gd name="connsiteX2294" fmla="*/ 4772290 w 5234091"/>
              <a:gd name="connsiteY2294" fmla="*/ 569659 h 4233247"/>
              <a:gd name="connsiteX2295" fmla="*/ 4763918 w 5234091"/>
              <a:gd name="connsiteY2295" fmla="*/ 566380 h 4233247"/>
              <a:gd name="connsiteX2296" fmla="*/ 4760055 w 5234091"/>
              <a:gd name="connsiteY2296" fmla="*/ 565181 h 4233247"/>
              <a:gd name="connsiteX2297" fmla="*/ 4517872 w 5234091"/>
              <a:gd name="connsiteY2297" fmla="*/ 552915 h 4233247"/>
              <a:gd name="connsiteX2298" fmla="*/ 4517154 w 5234091"/>
              <a:gd name="connsiteY2298" fmla="*/ 553363 h 4233247"/>
              <a:gd name="connsiteX2299" fmla="*/ 4517462 w 5234091"/>
              <a:gd name="connsiteY2299" fmla="*/ 554084 h 4233247"/>
              <a:gd name="connsiteX2300" fmla="*/ 4521208 w 5234091"/>
              <a:gd name="connsiteY2300" fmla="*/ 554468 h 4233247"/>
              <a:gd name="connsiteX2301" fmla="*/ 4522041 w 5234091"/>
              <a:gd name="connsiteY2301" fmla="*/ 554228 h 4233247"/>
              <a:gd name="connsiteX2302" fmla="*/ 4521705 w 5234091"/>
              <a:gd name="connsiteY2302" fmla="*/ 553862 h 4233247"/>
              <a:gd name="connsiteX2303" fmla="*/ 398030 w 5234091"/>
              <a:gd name="connsiteY2303" fmla="*/ 518579 h 4233247"/>
              <a:gd name="connsiteX2304" fmla="*/ 390737 w 5234091"/>
              <a:gd name="connsiteY2304" fmla="*/ 524603 h 4233247"/>
              <a:gd name="connsiteX2305" fmla="*/ 4805917 w 5234091"/>
              <a:gd name="connsiteY2305" fmla="*/ 434371 h 4233247"/>
              <a:gd name="connsiteX2306" fmla="*/ 4805653 w 5234091"/>
              <a:gd name="connsiteY2306" fmla="*/ 434914 h 4233247"/>
              <a:gd name="connsiteX2307" fmla="*/ 4805389 w 5234091"/>
              <a:gd name="connsiteY2307" fmla="*/ 434635 h 4233247"/>
              <a:gd name="connsiteX2308" fmla="*/ 260958 w 5234091"/>
              <a:gd name="connsiteY2308" fmla="*/ 429318 h 4233247"/>
              <a:gd name="connsiteX2309" fmla="*/ 249541 w 5234091"/>
              <a:gd name="connsiteY2309" fmla="*/ 436293 h 4233247"/>
              <a:gd name="connsiteX2310" fmla="*/ 4766526 w 5234091"/>
              <a:gd name="connsiteY2310" fmla="*/ 390371 h 4233247"/>
              <a:gd name="connsiteX2311" fmla="*/ 4769778 w 5234091"/>
              <a:gd name="connsiteY2311" fmla="*/ 390705 h 4233247"/>
              <a:gd name="connsiteX2312" fmla="*/ 4763175 w 5234091"/>
              <a:gd name="connsiteY2312" fmla="*/ 391118 h 4233247"/>
              <a:gd name="connsiteX2313" fmla="*/ 4765039 w 5234091"/>
              <a:gd name="connsiteY2313" fmla="*/ 390644 h 4233247"/>
              <a:gd name="connsiteX2314" fmla="*/ 1131230 w 5234091"/>
              <a:gd name="connsiteY2314" fmla="*/ 385279 h 4233247"/>
              <a:gd name="connsiteX2315" fmla="*/ 1074937 w 5234091"/>
              <a:gd name="connsiteY2315" fmla="*/ 397955 h 4233247"/>
              <a:gd name="connsiteX2316" fmla="*/ 757819 w 5234091"/>
              <a:gd name="connsiteY2316" fmla="*/ 462937 h 4233247"/>
              <a:gd name="connsiteX2317" fmla="*/ 711458 w 5234091"/>
              <a:gd name="connsiteY2317" fmla="*/ 473688 h 4233247"/>
              <a:gd name="connsiteX2318" fmla="*/ 716353 w 5234091"/>
              <a:gd name="connsiteY2318" fmla="*/ 473199 h 4233247"/>
              <a:gd name="connsiteX2319" fmla="*/ 721836 w 5234091"/>
              <a:gd name="connsiteY2319" fmla="*/ 473370 h 4233247"/>
              <a:gd name="connsiteX2320" fmla="*/ 710209 w 5234091"/>
              <a:gd name="connsiteY2320" fmla="*/ 480027 h 4233247"/>
              <a:gd name="connsiteX2321" fmla="*/ 487936 w 5234091"/>
              <a:gd name="connsiteY2321" fmla="*/ 543964 h 4233247"/>
              <a:gd name="connsiteX2322" fmla="*/ 445513 w 5234091"/>
              <a:gd name="connsiteY2322" fmla="*/ 560336 h 4233247"/>
              <a:gd name="connsiteX2323" fmla="*/ 471327 w 5234091"/>
              <a:gd name="connsiteY2323" fmla="*/ 551697 h 4233247"/>
              <a:gd name="connsiteX2324" fmla="*/ 578233 w 5234091"/>
              <a:gd name="connsiteY2324" fmla="*/ 521900 h 4233247"/>
              <a:gd name="connsiteX2325" fmla="*/ 812500 w 5234091"/>
              <a:gd name="connsiteY2325" fmla="*/ 467880 h 4233247"/>
              <a:gd name="connsiteX2326" fmla="*/ 969561 w 5234091"/>
              <a:gd name="connsiteY2326" fmla="*/ 427319 h 4233247"/>
              <a:gd name="connsiteX2327" fmla="*/ 1005917 w 5234091"/>
              <a:gd name="connsiteY2327" fmla="*/ 420158 h 4233247"/>
              <a:gd name="connsiteX2328" fmla="*/ 1031082 w 5234091"/>
              <a:gd name="connsiteY2328" fmla="*/ 415274 h 4233247"/>
              <a:gd name="connsiteX2329" fmla="*/ 1050728 w 5234091"/>
              <a:gd name="connsiteY2329" fmla="*/ 410733 h 4233247"/>
              <a:gd name="connsiteX2330" fmla="*/ 1133549 w 5234091"/>
              <a:gd name="connsiteY2330" fmla="*/ 391425 h 4233247"/>
              <a:gd name="connsiteX2331" fmla="*/ 1139937 w 5234091"/>
              <a:gd name="connsiteY2331" fmla="*/ 388032 h 4233247"/>
              <a:gd name="connsiteX2332" fmla="*/ 1131230 w 5234091"/>
              <a:gd name="connsiteY2332" fmla="*/ 385279 h 4233247"/>
              <a:gd name="connsiteX2333" fmla="*/ 1181371 w 5234091"/>
              <a:gd name="connsiteY2333" fmla="*/ 385076 h 4233247"/>
              <a:gd name="connsiteX2334" fmla="*/ 1181151 w 5234091"/>
              <a:gd name="connsiteY2334" fmla="*/ 385138 h 4233247"/>
              <a:gd name="connsiteX2335" fmla="*/ 1181211 w 5234091"/>
              <a:gd name="connsiteY2335" fmla="*/ 385132 h 4233247"/>
              <a:gd name="connsiteX2336" fmla="*/ 1228223 w 5234091"/>
              <a:gd name="connsiteY2336" fmla="*/ 362552 h 4233247"/>
              <a:gd name="connsiteX2337" fmla="*/ 1185690 w 5234091"/>
              <a:gd name="connsiteY2337" fmla="*/ 376824 h 4233247"/>
              <a:gd name="connsiteX2338" fmla="*/ 1175641 w 5234091"/>
              <a:gd name="connsiteY2338" fmla="*/ 381195 h 4233247"/>
              <a:gd name="connsiteX2339" fmla="*/ 1183923 w 5234091"/>
              <a:gd name="connsiteY2339" fmla="*/ 379166 h 4233247"/>
              <a:gd name="connsiteX2340" fmla="*/ 1197864 w 5234091"/>
              <a:gd name="connsiteY2340" fmla="*/ 378992 h 4233247"/>
              <a:gd name="connsiteX2341" fmla="*/ 1195766 w 5234091"/>
              <a:gd name="connsiteY2341" fmla="*/ 380171 h 4233247"/>
              <a:gd name="connsiteX2342" fmla="*/ 1209239 w 5234091"/>
              <a:gd name="connsiteY2342" fmla="*/ 375581 h 4233247"/>
              <a:gd name="connsiteX2343" fmla="*/ 1213512 w 5234091"/>
              <a:gd name="connsiteY2343" fmla="*/ 373966 h 4233247"/>
              <a:gd name="connsiteX2344" fmla="*/ 1214312 w 5234091"/>
              <a:gd name="connsiteY2344" fmla="*/ 372854 h 4233247"/>
              <a:gd name="connsiteX2345" fmla="*/ 1215768 w 5234091"/>
              <a:gd name="connsiteY2345" fmla="*/ 373114 h 4233247"/>
              <a:gd name="connsiteX2346" fmla="*/ 1234800 w 5234091"/>
              <a:gd name="connsiteY2346" fmla="*/ 365921 h 4233247"/>
              <a:gd name="connsiteX2347" fmla="*/ 1246423 w 5234091"/>
              <a:gd name="connsiteY2347" fmla="*/ 363478 h 4233247"/>
              <a:gd name="connsiteX2348" fmla="*/ 1228223 w 5234091"/>
              <a:gd name="connsiteY2348" fmla="*/ 362552 h 4233247"/>
              <a:gd name="connsiteX2349" fmla="*/ 1340155 w 5234091"/>
              <a:gd name="connsiteY2349" fmla="*/ 347496 h 4233247"/>
              <a:gd name="connsiteX2350" fmla="*/ 1320507 w 5234091"/>
              <a:gd name="connsiteY2350" fmla="*/ 350195 h 4233247"/>
              <a:gd name="connsiteX2351" fmla="*/ 1281990 w 5234091"/>
              <a:gd name="connsiteY2351" fmla="*/ 363963 h 4233247"/>
              <a:gd name="connsiteX2352" fmla="*/ 1328704 w 5234091"/>
              <a:gd name="connsiteY2352" fmla="*/ 353190 h 4233247"/>
              <a:gd name="connsiteX2353" fmla="*/ 1340155 w 5234091"/>
              <a:gd name="connsiteY2353" fmla="*/ 347496 h 4233247"/>
              <a:gd name="connsiteX2354" fmla="*/ 4799320 w 5234091"/>
              <a:gd name="connsiteY2354" fmla="*/ 346146 h 4233247"/>
              <a:gd name="connsiteX2355" fmla="*/ 4759898 w 5234091"/>
              <a:gd name="connsiteY2355" fmla="*/ 350893 h 4233247"/>
              <a:gd name="connsiteX2356" fmla="*/ 4754533 w 5234091"/>
              <a:gd name="connsiteY2356" fmla="*/ 351804 h 4233247"/>
              <a:gd name="connsiteX2357" fmla="*/ 4757811 w 5234091"/>
              <a:gd name="connsiteY2357" fmla="*/ 351786 h 4233247"/>
              <a:gd name="connsiteX2358" fmla="*/ 4759898 w 5234091"/>
              <a:gd name="connsiteY2358" fmla="*/ 350893 h 4233247"/>
              <a:gd name="connsiteX2359" fmla="*/ 4799320 w 5234091"/>
              <a:gd name="connsiteY2359" fmla="*/ 346146 h 4233247"/>
              <a:gd name="connsiteX2360" fmla="*/ 4762280 w 5234091"/>
              <a:gd name="connsiteY2360" fmla="*/ 323565 h 4233247"/>
              <a:gd name="connsiteX2361" fmla="*/ 4754984 w 5234091"/>
              <a:gd name="connsiteY2361" fmla="*/ 329589 h 4233247"/>
              <a:gd name="connsiteX2362" fmla="*/ 4762280 w 5234091"/>
              <a:gd name="connsiteY2362" fmla="*/ 323565 h 4233247"/>
              <a:gd name="connsiteX2363" fmla="*/ 4684416 w 5234091"/>
              <a:gd name="connsiteY2363" fmla="*/ 278426 h 4233247"/>
              <a:gd name="connsiteX2364" fmla="*/ 4689188 w 5234091"/>
              <a:gd name="connsiteY2364" fmla="*/ 278511 h 4233247"/>
              <a:gd name="connsiteX2365" fmla="*/ 4692824 w 5234091"/>
              <a:gd name="connsiteY2365" fmla="*/ 280636 h 4233247"/>
              <a:gd name="connsiteX2366" fmla="*/ 4684926 w 5234091"/>
              <a:gd name="connsiteY2366" fmla="*/ 279967 h 4233247"/>
              <a:gd name="connsiteX2367" fmla="*/ 4684416 w 5234091"/>
              <a:gd name="connsiteY2367" fmla="*/ 278426 h 4233247"/>
              <a:gd name="connsiteX2368" fmla="*/ 4822508 w 5234091"/>
              <a:gd name="connsiteY2368" fmla="*/ 272761 h 4233247"/>
              <a:gd name="connsiteX2369" fmla="*/ 4828226 w 5234091"/>
              <a:gd name="connsiteY2369" fmla="*/ 274329 h 4233247"/>
              <a:gd name="connsiteX2370" fmla="*/ 4820939 w 5234091"/>
              <a:gd name="connsiteY2370" fmla="*/ 272864 h 4233247"/>
              <a:gd name="connsiteX2371" fmla="*/ 4541329 w 5234091"/>
              <a:gd name="connsiteY2371" fmla="*/ 270064 h 4233247"/>
              <a:gd name="connsiteX2372" fmla="*/ 4536500 w 5234091"/>
              <a:gd name="connsiteY2372" fmla="*/ 270105 h 4233247"/>
              <a:gd name="connsiteX2373" fmla="*/ 4540054 w 5234091"/>
              <a:gd name="connsiteY2373" fmla="*/ 271271 h 4233247"/>
              <a:gd name="connsiteX2374" fmla="*/ 4543036 w 5234091"/>
              <a:gd name="connsiteY2374" fmla="*/ 271594 h 4233247"/>
              <a:gd name="connsiteX2375" fmla="*/ 4558402 w 5234091"/>
              <a:gd name="connsiteY2375" fmla="*/ 272638 h 4233247"/>
              <a:gd name="connsiteX2376" fmla="*/ 1976174 w 5234091"/>
              <a:gd name="connsiteY2376" fmla="*/ 261790 h 4233247"/>
              <a:gd name="connsiteX2377" fmla="*/ 1964759 w 5234091"/>
              <a:gd name="connsiteY2377" fmla="*/ 268765 h 4233247"/>
              <a:gd name="connsiteX2378" fmla="*/ 1976174 w 5234091"/>
              <a:gd name="connsiteY2378" fmla="*/ 261790 h 4233247"/>
              <a:gd name="connsiteX2379" fmla="*/ 2006667 w 5234091"/>
              <a:gd name="connsiteY2379" fmla="*/ 259102 h 4233247"/>
              <a:gd name="connsiteX2380" fmla="*/ 1987007 w 5234091"/>
              <a:gd name="connsiteY2380" fmla="*/ 267978 h 4233247"/>
              <a:gd name="connsiteX2381" fmla="*/ 2006667 w 5234091"/>
              <a:gd name="connsiteY2381" fmla="*/ 259102 h 4233247"/>
              <a:gd name="connsiteX2382" fmla="*/ 2046090 w 5234091"/>
              <a:gd name="connsiteY2382" fmla="*/ 254354 h 4233247"/>
              <a:gd name="connsiteX2383" fmla="*/ 2034675 w 5234091"/>
              <a:gd name="connsiteY2383" fmla="*/ 261329 h 4233247"/>
              <a:gd name="connsiteX2384" fmla="*/ 2046090 w 5234091"/>
              <a:gd name="connsiteY2384" fmla="*/ 254354 h 4233247"/>
              <a:gd name="connsiteX2385" fmla="*/ 4642010 w 5234091"/>
              <a:gd name="connsiteY2385" fmla="*/ 254205 h 4233247"/>
              <a:gd name="connsiteX2386" fmla="*/ 4646639 w 5234091"/>
              <a:gd name="connsiteY2386" fmla="*/ 256156 h 4233247"/>
              <a:gd name="connsiteX2387" fmla="*/ 4637641 w 5234091"/>
              <a:gd name="connsiteY2387" fmla="*/ 254261 h 4233247"/>
              <a:gd name="connsiteX2388" fmla="*/ 4642010 w 5234091"/>
              <a:gd name="connsiteY2388" fmla="*/ 254205 h 4233247"/>
              <a:gd name="connsiteX2389" fmla="*/ 2081390 w 5234091"/>
              <a:gd name="connsiteY2389" fmla="*/ 250556 h 4233247"/>
              <a:gd name="connsiteX2390" fmla="*/ 2076136 w 5234091"/>
              <a:gd name="connsiteY2390" fmla="*/ 250615 h 4233247"/>
              <a:gd name="connsiteX2391" fmla="*/ 2065166 w 5234091"/>
              <a:gd name="connsiteY2391" fmla="*/ 258640 h 4233247"/>
              <a:gd name="connsiteX2392" fmla="*/ 2081390 w 5234091"/>
              <a:gd name="connsiteY2392" fmla="*/ 250556 h 4233247"/>
              <a:gd name="connsiteX2393" fmla="*/ 2120813 w 5234091"/>
              <a:gd name="connsiteY2393" fmla="*/ 245809 h 4233247"/>
              <a:gd name="connsiteX2394" fmla="*/ 2108870 w 5234091"/>
              <a:gd name="connsiteY2394" fmla="*/ 253629 h 4233247"/>
              <a:gd name="connsiteX2395" fmla="*/ 2120813 w 5234091"/>
              <a:gd name="connsiteY2395" fmla="*/ 245809 h 4233247"/>
              <a:gd name="connsiteX2396" fmla="*/ 2177834 w 5234091"/>
              <a:gd name="connsiteY2396" fmla="*/ 242070 h 4233247"/>
              <a:gd name="connsiteX2397" fmla="*/ 2170541 w 5234091"/>
              <a:gd name="connsiteY2397" fmla="*/ 248093 h 4233247"/>
              <a:gd name="connsiteX2398" fmla="*/ 2177834 w 5234091"/>
              <a:gd name="connsiteY2398" fmla="*/ 242070 h 4233247"/>
              <a:gd name="connsiteX2399" fmla="*/ 2160394 w 5234091"/>
              <a:gd name="connsiteY2399" fmla="*/ 241747 h 4233247"/>
              <a:gd name="connsiteX2400" fmla="*/ 2140049 w 5234091"/>
              <a:gd name="connsiteY2400" fmla="*/ 250781 h 4233247"/>
              <a:gd name="connsiteX2401" fmla="*/ 2160394 w 5234091"/>
              <a:gd name="connsiteY2401" fmla="*/ 241747 h 4233247"/>
              <a:gd name="connsiteX2402" fmla="*/ 4765815 w 5234091"/>
              <a:gd name="connsiteY2402" fmla="*/ 240833 h 4233247"/>
              <a:gd name="connsiteX2403" fmla="*/ 4769056 w 5234091"/>
              <a:gd name="connsiteY2403" fmla="*/ 242956 h 4233247"/>
              <a:gd name="connsiteX2404" fmla="*/ 4763803 w 5234091"/>
              <a:gd name="connsiteY2404" fmla="*/ 241445 h 4233247"/>
              <a:gd name="connsiteX2405" fmla="*/ 4765815 w 5234091"/>
              <a:gd name="connsiteY2405" fmla="*/ 240833 h 4233247"/>
              <a:gd name="connsiteX2406" fmla="*/ 4760562 w 5234091"/>
              <a:gd name="connsiteY2406" fmla="*/ 239322 h 4233247"/>
              <a:gd name="connsiteX2407" fmla="*/ 4763803 w 5234091"/>
              <a:gd name="connsiteY2407" fmla="*/ 241445 h 4233247"/>
              <a:gd name="connsiteX2408" fmla="*/ 4758551 w 5234091"/>
              <a:gd name="connsiteY2408" fmla="*/ 239933 h 4233247"/>
              <a:gd name="connsiteX2409" fmla="*/ 4760562 w 5234091"/>
              <a:gd name="connsiteY2409" fmla="*/ 239322 h 4233247"/>
              <a:gd name="connsiteX2410" fmla="*/ 4744325 w 5234091"/>
              <a:gd name="connsiteY2410" fmla="*/ 236947 h 4233247"/>
              <a:gd name="connsiteX2411" fmla="*/ 4750896 w 5234091"/>
              <a:gd name="connsiteY2411" fmla="*/ 236976 h 4233247"/>
              <a:gd name="connsiteX2412" fmla="*/ 4758551 w 5234091"/>
              <a:gd name="connsiteY2412" fmla="*/ 239933 h 4233247"/>
              <a:gd name="connsiteX2413" fmla="*/ 4744325 w 5234091"/>
              <a:gd name="connsiteY2413" fmla="*/ 236947 h 4233247"/>
              <a:gd name="connsiteX2414" fmla="*/ 2252559 w 5234091"/>
              <a:gd name="connsiteY2414" fmla="*/ 233523 h 4233247"/>
              <a:gd name="connsiteX2415" fmla="*/ 2244578 w 5234091"/>
              <a:gd name="connsiteY2415" fmla="*/ 239706 h 4233247"/>
              <a:gd name="connsiteX2416" fmla="*/ 2252559 w 5234091"/>
              <a:gd name="connsiteY2416" fmla="*/ 233523 h 4233247"/>
              <a:gd name="connsiteX2417" fmla="*/ 4641669 w 5234091"/>
              <a:gd name="connsiteY2417" fmla="*/ 216240 h 4233247"/>
              <a:gd name="connsiteX2418" fmla="*/ 4641920 w 5234091"/>
              <a:gd name="connsiteY2418" fmla="*/ 217562 h 4233247"/>
              <a:gd name="connsiteX2419" fmla="*/ 4650784 w 5234091"/>
              <a:gd name="connsiteY2419" fmla="*/ 216939 h 4233247"/>
              <a:gd name="connsiteX2420" fmla="*/ 4641669 w 5234091"/>
              <a:gd name="connsiteY2420" fmla="*/ 216240 h 4233247"/>
              <a:gd name="connsiteX2421" fmla="*/ 2602546 w 5234091"/>
              <a:gd name="connsiteY2421" fmla="*/ 209068 h 4233247"/>
              <a:gd name="connsiteX2422" fmla="*/ 2588022 w 5234091"/>
              <a:gd name="connsiteY2422" fmla="*/ 210451 h 4233247"/>
              <a:gd name="connsiteX2423" fmla="*/ 2274806 w 5234091"/>
              <a:gd name="connsiteY2423" fmla="*/ 232736 h 4233247"/>
              <a:gd name="connsiteX2424" fmla="*/ 2266985 w 5234091"/>
              <a:gd name="connsiteY2424" fmla="*/ 239606 h 4233247"/>
              <a:gd name="connsiteX2425" fmla="*/ 2354075 w 5234091"/>
              <a:gd name="connsiteY2425" fmla="*/ 228208 h 4233247"/>
              <a:gd name="connsiteX2426" fmla="*/ 2527145 w 5234091"/>
              <a:gd name="connsiteY2426" fmla="*/ 219423 h 4233247"/>
              <a:gd name="connsiteX2427" fmla="*/ 2587150 w 5234091"/>
              <a:gd name="connsiteY2427" fmla="*/ 211376 h 4233247"/>
              <a:gd name="connsiteX2428" fmla="*/ 2602541 w 5234091"/>
              <a:gd name="connsiteY2428" fmla="*/ 209405 h 4233247"/>
              <a:gd name="connsiteX2429" fmla="*/ 4545785 w 5234091"/>
              <a:gd name="connsiteY2429" fmla="*/ 205985 h 4233247"/>
              <a:gd name="connsiteX2430" fmla="*/ 4574207 w 5234091"/>
              <a:gd name="connsiteY2430" fmla="*/ 209575 h 4233247"/>
              <a:gd name="connsiteX2431" fmla="*/ 4557108 w 5234091"/>
              <a:gd name="connsiteY2431" fmla="*/ 208521 h 4233247"/>
              <a:gd name="connsiteX2432" fmla="*/ 4545670 w 5234091"/>
              <a:gd name="connsiteY2432" fmla="*/ 205959 h 4233247"/>
              <a:gd name="connsiteX2433" fmla="*/ 4545785 w 5234091"/>
              <a:gd name="connsiteY2433" fmla="*/ 205985 h 4233247"/>
              <a:gd name="connsiteX2434" fmla="*/ 4545671 w 5234091"/>
              <a:gd name="connsiteY2434" fmla="*/ 205970 h 4233247"/>
              <a:gd name="connsiteX2435" fmla="*/ 4518417 w 5234091"/>
              <a:gd name="connsiteY2435" fmla="*/ 203151 h 4233247"/>
              <a:gd name="connsiteX2436" fmla="*/ 4531318 w 5234091"/>
              <a:gd name="connsiteY2436" fmla="*/ 204157 h 4233247"/>
              <a:gd name="connsiteX2437" fmla="*/ 4545671 w 5234091"/>
              <a:gd name="connsiteY2437" fmla="*/ 205970 h 4233247"/>
              <a:gd name="connsiteX2438" fmla="*/ 4545802 w 5234091"/>
              <a:gd name="connsiteY2438" fmla="*/ 208476 h 4233247"/>
              <a:gd name="connsiteX2439" fmla="*/ 4518417 w 5234091"/>
              <a:gd name="connsiteY2439" fmla="*/ 203151 h 4233247"/>
              <a:gd name="connsiteX2440" fmla="*/ 4274276 w 5234091"/>
              <a:gd name="connsiteY2440" fmla="*/ 160092 h 4233247"/>
              <a:gd name="connsiteX2441" fmla="*/ 4271762 w 5234091"/>
              <a:gd name="connsiteY2441" fmla="*/ 163452 h 4233247"/>
              <a:gd name="connsiteX2442" fmla="*/ 4272535 w 5234091"/>
              <a:gd name="connsiteY2442" fmla="*/ 161410 h 4233247"/>
              <a:gd name="connsiteX2443" fmla="*/ 4274276 w 5234091"/>
              <a:gd name="connsiteY2443" fmla="*/ 160092 h 4233247"/>
              <a:gd name="connsiteX2444" fmla="*/ 4248464 w 5234091"/>
              <a:gd name="connsiteY2444" fmla="*/ 159119 h 4233247"/>
              <a:gd name="connsiteX2445" fmla="*/ 4262766 w 5234091"/>
              <a:gd name="connsiteY2445" fmla="*/ 161557 h 4233247"/>
              <a:gd name="connsiteX2446" fmla="*/ 4234361 w 5234091"/>
              <a:gd name="connsiteY2446" fmla="*/ 160457 h 4233247"/>
              <a:gd name="connsiteX2447" fmla="*/ 4248464 w 5234091"/>
              <a:gd name="connsiteY2447" fmla="*/ 159119 h 4233247"/>
              <a:gd name="connsiteX2448" fmla="*/ 3775705 w 5234091"/>
              <a:gd name="connsiteY2448" fmla="*/ 156786 h 4233247"/>
              <a:gd name="connsiteX2449" fmla="*/ 3904918 w 5234091"/>
              <a:gd name="connsiteY2449" fmla="*/ 162238 h 4233247"/>
              <a:gd name="connsiteX2450" fmla="*/ 3916637 w 5234091"/>
              <a:gd name="connsiteY2450" fmla="*/ 162147 h 4233247"/>
              <a:gd name="connsiteX2451" fmla="*/ 4069374 w 5234091"/>
              <a:gd name="connsiteY2451" fmla="*/ 166795 h 4233247"/>
              <a:gd name="connsiteX2452" fmla="*/ 4075438 w 5234091"/>
              <a:gd name="connsiteY2452" fmla="*/ 164078 h 4233247"/>
              <a:gd name="connsiteX2453" fmla="*/ 4036878 w 5234091"/>
              <a:gd name="connsiteY2453" fmla="*/ 162633 h 4233247"/>
              <a:gd name="connsiteX2454" fmla="*/ 3984283 w 5234091"/>
              <a:gd name="connsiteY2454" fmla="*/ 157944 h 4233247"/>
              <a:gd name="connsiteX2455" fmla="*/ 3881689 w 5234091"/>
              <a:gd name="connsiteY2455" fmla="*/ 158569 h 4233247"/>
              <a:gd name="connsiteX2456" fmla="*/ 3805338 w 5234091"/>
              <a:gd name="connsiteY2456" fmla="*/ 157064 h 4233247"/>
              <a:gd name="connsiteX2457" fmla="*/ 2982153 w 5234091"/>
              <a:gd name="connsiteY2457" fmla="*/ 134071 h 4233247"/>
              <a:gd name="connsiteX2458" fmla="*/ 2983760 w 5234091"/>
              <a:gd name="connsiteY2458" fmla="*/ 138310 h 4233247"/>
              <a:gd name="connsiteX2459" fmla="*/ 2983795 w 5234091"/>
              <a:gd name="connsiteY2459" fmla="*/ 139511 h 4233247"/>
              <a:gd name="connsiteX2460" fmla="*/ 2875885 w 5234091"/>
              <a:gd name="connsiteY2460" fmla="*/ 126285 h 4233247"/>
              <a:gd name="connsiteX2461" fmla="*/ 2874266 w 5234091"/>
              <a:gd name="connsiteY2461" fmla="*/ 126325 h 4233247"/>
              <a:gd name="connsiteX2462" fmla="*/ 2875379 w 5234091"/>
              <a:gd name="connsiteY2462" fmla="*/ 137196 h 4233247"/>
              <a:gd name="connsiteX2463" fmla="*/ 3556311 w 5234091"/>
              <a:gd name="connsiteY2463" fmla="*/ 121541 h 4233247"/>
              <a:gd name="connsiteX2464" fmla="*/ 3690222 w 5234091"/>
              <a:gd name="connsiteY2464" fmla="*/ 128785 h 4233247"/>
              <a:gd name="connsiteX2465" fmla="*/ 3617371 w 5234091"/>
              <a:gd name="connsiteY2465" fmla="*/ 124504 h 4233247"/>
              <a:gd name="connsiteX2466" fmla="*/ 3618863 w 5234091"/>
              <a:gd name="connsiteY2466" fmla="*/ 129601 h 4233247"/>
              <a:gd name="connsiteX2467" fmla="*/ 3608459 w 5234091"/>
              <a:gd name="connsiteY2467" fmla="*/ 129270 h 4233247"/>
              <a:gd name="connsiteX2468" fmla="*/ 3591709 w 5234091"/>
              <a:gd name="connsiteY2468" fmla="*/ 127673 h 4233247"/>
              <a:gd name="connsiteX2469" fmla="*/ 3548148 w 5234091"/>
              <a:gd name="connsiteY2469" fmla="*/ 121905 h 4233247"/>
              <a:gd name="connsiteX2470" fmla="*/ 3556311 w 5234091"/>
              <a:gd name="connsiteY2470" fmla="*/ 121541 h 4233247"/>
              <a:gd name="connsiteX2471" fmla="*/ 4662839 w 5234091"/>
              <a:gd name="connsiteY2471" fmla="*/ 93745 h 4233247"/>
              <a:gd name="connsiteX2472" fmla="*/ 4656451 w 5234091"/>
              <a:gd name="connsiteY2472" fmla="*/ 96820 h 4233247"/>
              <a:gd name="connsiteX2473" fmla="*/ 4659290 w 5234091"/>
              <a:gd name="connsiteY2473" fmla="*/ 95452 h 4233247"/>
              <a:gd name="connsiteX2474" fmla="*/ 4664968 w 5234091"/>
              <a:gd name="connsiteY2474" fmla="*/ 92720 h 4233247"/>
              <a:gd name="connsiteX2475" fmla="*/ 4662839 w 5234091"/>
              <a:gd name="connsiteY2475" fmla="*/ 93745 h 4233247"/>
              <a:gd name="connsiteX2476" fmla="*/ 4664023 w 5234091"/>
              <a:gd name="connsiteY2476" fmla="*/ 93175 h 4233247"/>
              <a:gd name="connsiteX2477" fmla="*/ 4664968 w 5234091"/>
              <a:gd name="connsiteY2477" fmla="*/ 92720 h 4233247"/>
              <a:gd name="connsiteX2478" fmla="*/ 2783741 w 5234091"/>
              <a:gd name="connsiteY2478" fmla="*/ 74322 h 4233247"/>
              <a:gd name="connsiteX2479" fmla="*/ 3486215 w 5234091"/>
              <a:gd name="connsiteY2479" fmla="*/ 117434 h 4233247"/>
              <a:gd name="connsiteX2480" fmla="*/ 3539004 w 5234091"/>
              <a:gd name="connsiteY2480" fmla="*/ 127535 h 4233247"/>
              <a:gd name="connsiteX2481" fmla="*/ 3267612 w 5234091"/>
              <a:gd name="connsiteY2481" fmla="*/ 123372 h 4233247"/>
              <a:gd name="connsiteX2482" fmla="*/ 2962440 w 5234091"/>
              <a:gd name="connsiteY2482" fmla="*/ 124113 h 4233247"/>
              <a:gd name="connsiteX2483" fmla="*/ 2878727 w 5234091"/>
              <a:gd name="connsiteY2483" fmla="*/ 126213 h 4233247"/>
              <a:gd name="connsiteX2484" fmla="*/ 2879662 w 5234091"/>
              <a:gd name="connsiteY2484" fmla="*/ 128398 h 4233247"/>
              <a:gd name="connsiteX2485" fmla="*/ 2881360 w 5234091"/>
              <a:gd name="connsiteY2485" fmla="*/ 131790 h 4233247"/>
              <a:gd name="connsiteX2486" fmla="*/ 2881807 w 5234091"/>
              <a:gd name="connsiteY2486" fmla="*/ 153021 h 4233247"/>
              <a:gd name="connsiteX2487" fmla="*/ 2923373 w 5234091"/>
              <a:gd name="connsiteY2487" fmla="*/ 151614 h 4233247"/>
              <a:gd name="connsiteX2488" fmla="*/ 2923316 w 5234091"/>
              <a:gd name="connsiteY2488" fmla="*/ 145616 h 4233247"/>
              <a:gd name="connsiteX2489" fmla="*/ 2923271 w 5234091"/>
              <a:gd name="connsiteY2489" fmla="*/ 140357 h 4233247"/>
              <a:gd name="connsiteX2490" fmla="*/ 2926021 w 5234091"/>
              <a:gd name="connsiteY2490" fmla="*/ 145310 h 4233247"/>
              <a:gd name="connsiteX2491" fmla="*/ 2927130 w 5234091"/>
              <a:gd name="connsiteY2491" fmla="*/ 146936 h 4233247"/>
              <a:gd name="connsiteX2492" fmla="*/ 2927315 w 5234091"/>
              <a:gd name="connsiteY2492" fmla="*/ 151481 h 4233247"/>
              <a:gd name="connsiteX2493" fmla="*/ 2982312 w 5234091"/>
              <a:gd name="connsiteY2493" fmla="*/ 149619 h 4233247"/>
              <a:gd name="connsiteX2494" fmla="*/ 2982816 w 5234091"/>
              <a:gd name="connsiteY2494" fmla="*/ 148750 h 4233247"/>
              <a:gd name="connsiteX2495" fmla="*/ 2983141 w 5234091"/>
              <a:gd name="connsiteY2495" fmla="*/ 149592 h 4233247"/>
              <a:gd name="connsiteX2496" fmla="*/ 2993985 w 5234091"/>
              <a:gd name="connsiteY2496" fmla="*/ 149225 h 4233247"/>
              <a:gd name="connsiteX2497" fmla="*/ 2991120 w 5234091"/>
              <a:gd name="connsiteY2497" fmla="*/ 139542 h 4233247"/>
              <a:gd name="connsiteX2498" fmla="*/ 2994723 w 5234091"/>
              <a:gd name="connsiteY2498" fmla="*/ 149200 h 4233247"/>
              <a:gd name="connsiteX2499" fmla="*/ 3057453 w 5234091"/>
              <a:gd name="connsiteY2499" fmla="*/ 147077 h 4233247"/>
              <a:gd name="connsiteX2500" fmla="*/ 3248649 w 5234091"/>
              <a:gd name="connsiteY2500" fmla="*/ 138454 h 4233247"/>
              <a:gd name="connsiteX2501" fmla="*/ 3652332 w 5234091"/>
              <a:gd name="connsiteY2501" fmla="*/ 151581 h 4233247"/>
              <a:gd name="connsiteX2502" fmla="*/ 3658109 w 5234091"/>
              <a:gd name="connsiteY2502" fmla="*/ 151825 h 4233247"/>
              <a:gd name="connsiteX2503" fmla="*/ 3659117 w 5234091"/>
              <a:gd name="connsiteY2503" fmla="*/ 151396 h 4233247"/>
              <a:gd name="connsiteX2504" fmla="*/ 3659680 w 5234091"/>
              <a:gd name="connsiteY2504" fmla="*/ 151891 h 4233247"/>
              <a:gd name="connsiteX2505" fmla="*/ 3677306 w 5234091"/>
              <a:gd name="connsiteY2505" fmla="*/ 152635 h 4233247"/>
              <a:gd name="connsiteX2506" fmla="*/ 3676745 w 5234091"/>
              <a:gd name="connsiteY2506" fmla="*/ 152193 h 4233247"/>
              <a:gd name="connsiteX2507" fmla="*/ 3687613 w 5234091"/>
              <a:gd name="connsiteY2507" fmla="*/ 150801 h 4233247"/>
              <a:gd name="connsiteX2508" fmla="*/ 3728819 w 5234091"/>
              <a:gd name="connsiteY2508" fmla="*/ 151404 h 4233247"/>
              <a:gd name="connsiteX2509" fmla="*/ 3893126 w 5234091"/>
              <a:gd name="connsiteY2509" fmla="*/ 151811 h 4233247"/>
              <a:gd name="connsiteX2510" fmla="*/ 4110101 w 5234091"/>
              <a:gd name="connsiteY2510" fmla="*/ 162201 h 4233247"/>
              <a:gd name="connsiteX2511" fmla="*/ 4219240 w 5234091"/>
              <a:gd name="connsiteY2511" fmla="*/ 164056 h 4233247"/>
              <a:gd name="connsiteX2512" fmla="*/ 4494235 w 5234091"/>
              <a:gd name="connsiteY2512" fmla="*/ 199719 h 4233247"/>
              <a:gd name="connsiteX2513" fmla="*/ 4535258 w 5234091"/>
              <a:gd name="connsiteY2513" fmla="*/ 210179 h 4233247"/>
              <a:gd name="connsiteX2514" fmla="*/ 4546606 w 5234091"/>
              <a:gd name="connsiteY2514" fmla="*/ 210512 h 4233247"/>
              <a:gd name="connsiteX2515" fmla="*/ 4546817 w 5234091"/>
              <a:gd name="connsiteY2515" fmla="*/ 211049 h 4233247"/>
              <a:gd name="connsiteX2516" fmla="*/ 4548602 w 5234091"/>
              <a:gd name="connsiteY2516" fmla="*/ 210570 h 4233247"/>
              <a:gd name="connsiteX2517" fmla="*/ 4546606 w 5234091"/>
              <a:gd name="connsiteY2517" fmla="*/ 210512 h 4233247"/>
              <a:gd name="connsiteX2518" fmla="*/ 4545802 w 5234091"/>
              <a:gd name="connsiteY2518" fmla="*/ 208476 h 4233247"/>
              <a:gd name="connsiteX2519" fmla="*/ 4583203 w 5234091"/>
              <a:gd name="connsiteY2519" fmla="*/ 211471 h 4233247"/>
              <a:gd name="connsiteX2520" fmla="*/ 4575368 w 5234091"/>
              <a:gd name="connsiteY2520" fmla="*/ 208025 h 4233247"/>
              <a:gd name="connsiteX2521" fmla="*/ 4572302 w 5234091"/>
              <a:gd name="connsiteY2521" fmla="*/ 200896 h 4233247"/>
              <a:gd name="connsiteX2522" fmla="*/ 4542534 w 5234091"/>
              <a:gd name="connsiteY2522" fmla="*/ 193536 h 4233247"/>
              <a:gd name="connsiteX2523" fmla="*/ 4494176 w 5234091"/>
              <a:gd name="connsiteY2523" fmla="*/ 182653 h 4233247"/>
              <a:gd name="connsiteX2524" fmla="*/ 4452148 w 5234091"/>
              <a:gd name="connsiteY2524" fmla="*/ 173633 h 4233247"/>
              <a:gd name="connsiteX2525" fmla="*/ 4462819 w 5234091"/>
              <a:gd name="connsiteY2525" fmla="*/ 174850 h 4233247"/>
              <a:gd name="connsiteX2526" fmla="*/ 4517186 w 5234091"/>
              <a:gd name="connsiteY2526" fmla="*/ 186709 h 4233247"/>
              <a:gd name="connsiteX2527" fmla="*/ 4630074 w 5234091"/>
              <a:gd name="connsiteY2527" fmla="*/ 208699 h 4233247"/>
              <a:gd name="connsiteX2528" fmla="*/ 4689523 w 5234091"/>
              <a:gd name="connsiteY2528" fmla="*/ 222747 h 4233247"/>
              <a:gd name="connsiteX2529" fmla="*/ 4744325 w 5234091"/>
              <a:gd name="connsiteY2529" fmla="*/ 236947 h 4233247"/>
              <a:gd name="connsiteX2530" fmla="*/ 4679453 w 5234091"/>
              <a:gd name="connsiteY2530" fmla="*/ 223073 h 4233247"/>
              <a:gd name="connsiteX2531" fmla="*/ 4657522 w 5234091"/>
              <a:gd name="connsiteY2531" fmla="*/ 219159 h 4233247"/>
              <a:gd name="connsiteX2532" fmla="*/ 4675780 w 5234091"/>
              <a:gd name="connsiteY2532" fmla="*/ 227982 h 4233247"/>
              <a:gd name="connsiteX2533" fmla="*/ 4819993 w 5234091"/>
              <a:gd name="connsiteY2533" fmla="*/ 263332 h 4233247"/>
              <a:gd name="connsiteX2534" fmla="*/ 4685257 w 5234091"/>
              <a:gd name="connsiteY2534" fmla="*/ 235072 h 4233247"/>
              <a:gd name="connsiteX2535" fmla="*/ 4674906 w 5234091"/>
              <a:gd name="connsiteY2535" fmla="*/ 234987 h 4233247"/>
              <a:gd name="connsiteX2536" fmla="*/ 4684097 w 5234091"/>
              <a:gd name="connsiteY2536" fmla="*/ 236623 h 4233247"/>
              <a:gd name="connsiteX2537" fmla="*/ 4758081 w 5234091"/>
              <a:gd name="connsiteY2537" fmla="*/ 255099 h 4233247"/>
              <a:gd name="connsiteX2538" fmla="*/ 4805243 w 5234091"/>
              <a:gd name="connsiteY2538" fmla="*/ 268028 h 4233247"/>
              <a:gd name="connsiteX2539" fmla="*/ 4798233 w 5234091"/>
              <a:gd name="connsiteY2539" fmla="*/ 268197 h 4233247"/>
              <a:gd name="connsiteX2540" fmla="*/ 4797926 w 5234091"/>
              <a:gd name="connsiteY2540" fmla="*/ 268236 h 4233247"/>
              <a:gd name="connsiteX2541" fmla="*/ 4795812 w 5234091"/>
              <a:gd name="connsiteY2541" fmla="*/ 267812 h 4233247"/>
              <a:gd name="connsiteX2542" fmla="*/ 4762299 w 5234091"/>
              <a:gd name="connsiteY2542" fmla="*/ 260069 h 4233247"/>
              <a:gd name="connsiteX2543" fmla="*/ 4784302 w 5234091"/>
              <a:gd name="connsiteY2543" fmla="*/ 269276 h 4233247"/>
              <a:gd name="connsiteX2544" fmla="*/ 4786710 w 5234091"/>
              <a:gd name="connsiteY2544" fmla="*/ 269781 h 4233247"/>
              <a:gd name="connsiteX2545" fmla="*/ 4784269 w 5234091"/>
              <a:gd name="connsiteY2545" fmla="*/ 272466 h 4233247"/>
              <a:gd name="connsiteX2546" fmla="*/ 4792469 w 5234091"/>
              <a:gd name="connsiteY2546" fmla="*/ 273464 h 4233247"/>
              <a:gd name="connsiteX2547" fmla="*/ 4802411 w 5234091"/>
              <a:gd name="connsiteY2547" fmla="*/ 273420 h 4233247"/>
              <a:gd name="connsiteX2548" fmla="*/ 4809034 w 5234091"/>
              <a:gd name="connsiteY2548" fmla="*/ 275285 h 4233247"/>
              <a:gd name="connsiteX2549" fmla="*/ 4787019 w 5234091"/>
              <a:gd name="connsiteY2549" fmla="*/ 273727 h 4233247"/>
              <a:gd name="connsiteX2550" fmla="*/ 4660050 w 5234091"/>
              <a:gd name="connsiteY2550" fmla="*/ 243620 h 4233247"/>
              <a:gd name="connsiteX2551" fmla="*/ 4609582 w 5234091"/>
              <a:gd name="connsiteY2551" fmla="*/ 236088 h 4233247"/>
              <a:gd name="connsiteX2552" fmla="*/ 4616320 w 5234091"/>
              <a:gd name="connsiteY2552" fmla="*/ 238308 h 4233247"/>
              <a:gd name="connsiteX2553" fmla="*/ 4720066 w 5234091"/>
              <a:gd name="connsiteY2553" fmla="*/ 263534 h 4233247"/>
              <a:gd name="connsiteX2554" fmla="*/ 4759239 w 5234091"/>
              <a:gd name="connsiteY2554" fmla="*/ 272692 h 4233247"/>
              <a:gd name="connsiteX2555" fmla="*/ 4735738 w 5234091"/>
              <a:gd name="connsiteY2555" fmla="*/ 270424 h 4233247"/>
              <a:gd name="connsiteX2556" fmla="*/ 4618974 w 5234091"/>
              <a:gd name="connsiteY2556" fmla="*/ 245535 h 4233247"/>
              <a:gd name="connsiteX2557" fmla="*/ 4572444 w 5234091"/>
              <a:gd name="connsiteY2557" fmla="*/ 238128 h 4233247"/>
              <a:gd name="connsiteX2558" fmla="*/ 4605073 w 5234091"/>
              <a:gd name="connsiteY2558" fmla="*/ 244808 h 4233247"/>
              <a:gd name="connsiteX2559" fmla="*/ 4637641 w 5234091"/>
              <a:gd name="connsiteY2559" fmla="*/ 254261 h 4233247"/>
              <a:gd name="connsiteX2560" fmla="*/ 4579122 w 5234091"/>
              <a:gd name="connsiteY2560" fmla="*/ 243124 h 4233247"/>
              <a:gd name="connsiteX2561" fmla="*/ 4559907 w 5234091"/>
              <a:gd name="connsiteY2561" fmla="*/ 243662 h 4233247"/>
              <a:gd name="connsiteX2562" fmla="*/ 4492738 w 5234091"/>
              <a:gd name="connsiteY2562" fmla="*/ 233307 h 4233247"/>
              <a:gd name="connsiteX2563" fmla="*/ 4482388 w 5234091"/>
              <a:gd name="connsiteY2563" fmla="*/ 233221 h 4233247"/>
              <a:gd name="connsiteX2564" fmla="*/ 4499414 w 5234091"/>
              <a:gd name="connsiteY2564" fmla="*/ 238303 h 4233247"/>
              <a:gd name="connsiteX2565" fmla="*/ 4515923 w 5234091"/>
              <a:gd name="connsiteY2565" fmla="*/ 241514 h 4233247"/>
              <a:gd name="connsiteX2566" fmla="*/ 4536408 w 5234091"/>
              <a:gd name="connsiteY2566" fmla="*/ 241141 h 4233247"/>
              <a:gd name="connsiteX2567" fmla="*/ 4556084 w 5234091"/>
              <a:gd name="connsiteY2567" fmla="*/ 245176 h 4233247"/>
              <a:gd name="connsiteX2568" fmla="*/ 4546519 w 5234091"/>
              <a:gd name="connsiteY2568" fmla="*/ 247466 h 4233247"/>
              <a:gd name="connsiteX2569" fmla="*/ 4572033 w 5234091"/>
              <a:gd name="connsiteY2569" fmla="*/ 252431 h 4233247"/>
              <a:gd name="connsiteX2570" fmla="*/ 4640910 w 5234091"/>
              <a:gd name="connsiteY2570" fmla="*/ 269201 h 4233247"/>
              <a:gd name="connsiteX2571" fmla="*/ 4580868 w 5234091"/>
              <a:gd name="connsiteY2571" fmla="*/ 258133 h 4233247"/>
              <a:gd name="connsiteX2572" fmla="*/ 4528092 w 5234091"/>
              <a:gd name="connsiteY2572" fmla="*/ 248811 h 4233247"/>
              <a:gd name="connsiteX2573" fmla="*/ 4517889 w 5234091"/>
              <a:gd name="connsiteY2573" fmla="*/ 249369 h 4233247"/>
              <a:gd name="connsiteX2574" fmla="*/ 4504127 w 5234091"/>
              <a:gd name="connsiteY2574" fmla="*/ 249824 h 4233247"/>
              <a:gd name="connsiteX2575" fmla="*/ 4506511 w 5234091"/>
              <a:gd name="connsiteY2575" fmla="*/ 251269 h 4233247"/>
              <a:gd name="connsiteX2576" fmla="*/ 4646499 w 5234091"/>
              <a:gd name="connsiteY2576" fmla="*/ 281039 h 4233247"/>
              <a:gd name="connsiteX2577" fmla="*/ 4659642 w 5234091"/>
              <a:gd name="connsiteY2577" fmla="*/ 285539 h 4233247"/>
              <a:gd name="connsiteX2578" fmla="*/ 4678211 w 5234091"/>
              <a:gd name="connsiteY2578" fmla="*/ 286425 h 4233247"/>
              <a:gd name="connsiteX2579" fmla="*/ 4666433 w 5234091"/>
              <a:gd name="connsiteY2579" fmla="*/ 291112 h 4233247"/>
              <a:gd name="connsiteX2580" fmla="*/ 4642979 w 5234091"/>
              <a:gd name="connsiteY2580" fmla="*/ 293493 h 4233247"/>
              <a:gd name="connsiteX2581" fmla="*/ 4656390 w 5234091"/>
              <a:gd name="connsiteY2581" fmla="*/ 296163 h 4233247"/>
              <a:gd name="connsiteX2582" fmla="*/ 4641824 w 5234091"/>
              <a:gd name="connsiteY2582" fmla="*/ 298693 h 4233247"/>
              <a:gd name="connsiteX2583" fmla="*/ 4663511 w 5234091"/>
              <a:gd name="connsiteY2583" fmla="*/ 303314 h 4233247"/>
              <a:gd name="connsiteX2584" fmla="*/ 4684747 w 5234091"/>
              <a:gd name="connsiteY2584" fmla="*/ 302295 h 4233247"/>
              <a:gd name="connsiteX2585" fmla="*/ 4699096 w 5234091"/>
              <a:gd name="connsiteY2585" fmla="*/ 305480 h 4233247"/>
              <a:gd name="connsiteX2586" fmla="*/ 4700828 w 5234091"/>
              <a:gd name="connsiteY2586" fmla="*/ 305858 h 4233247"/>
              <a:gd name="connsiteX2587" fmla="*/ 4692355 w 5234091"/>
              <a:gd name="connsiteY2587" fmla="*/ 306777 h 4233247"/>
              <a:gd name="connsiteX2588" fmla="*/ 4658789 w 5234091"/>
              <a:gd name="connsiteY2588" fmla="*/ 309194 h 4233247"/>
              <a:gd name="connsiteX2589" fmla="*/ 4619671 w 5234091"/>
              <a:gd name="connsiteY2589" fmla="*/ 309575 h 4233247"/>
              <a:gd name="connsiteX2590" fmla="*/ 4591613 w 5234091"/>
              <a:gd name="connsiteY2590" fmla="*/ 310930 h 4233247"/>
              <a:gd name="connsiteX2591" fmla="*/ 4601803 w 5234091"/>
              <a:gd name="connsiteY2591" fmla="*/ 314960 h 4233247"/>
              <a:gd name="connsiteX2592" fmla="*/ 4604136 w 5234091"/>
              <a:gd name="connsiteY2592" fmla="*/ 315027 h 4233247"/>
              <a:gd name="connsiteX2593" fmla="*/ 4641013 w 5234091"/>
              <a:gd name="connsiteY2593" fmla="*/ 315360 h 4233247"/>
              <a:gd name="connsiteX2594" fmla="*/ 4654050 w 5234091"/>
              <a:gd name="connsiteY2594" fmla="*/ 319798 h 4233247"/>
              <a:gd name="connsiteX2595" fmla="*/ 4668174 w 5234091"/>
              <a:gd name="connsiteY2595" fmla="*/ 317117 h 4233247"/>
              <a:gd name="connsiteX2596" fmla="*/ 4681513 w 5234091"/>
              <a:gd name="connsiteY2596" fmla="*/ 321657 h 4233247"/>
              <a:gd name="connsiteX2597" fmla="*/ 4717185 w 5234091"/>
              <a:gd name="connsiteY2597" fmla="*/ 319217 h 4233247"/>
              <a:gd name="connsiteX2598" fmla="*/ 4724005 w 5234091"/>
              <a:gd name="connsiteY2598" fmla="*/ 321119 h 4233247"/>
              <a:gd name="connsiteX2599" fmla="*/ 4720935 w 5234091"/>
              <a:gd name="connsiteY2599" fmla="*/ 322187 h 4233247"/>
              <a:gd name="connsiteX2600" fmla="*/ 4738446 w 5234091"/>
              <a:gd name="connsiteY2600" fmla="*/ 321111 h 4233247"/>
              <a:gd name="connsiteX2601" fmla="*/ 4748961 w 5234091"/>
              <a:gd name="connsiteY2601" fmla="*/ 322294 h 4233247"/>
              <a:gd name="connsiteX2602" fmla="*/ 4727664 w 5234091"/>
              <a:gd name="connsiteY2602" fmla="*/ 327205 h 4233247"/>
              <a:gd name="connsiteX2603" fmla="*/ 4701446 w 5234091"/>
              <a:gd name="connsiteY2603" fmla="*/ 328421 h 4233247"/>
              <a:gd name="connsiteX2604" fmla="*/ 4669732 w 5234091"/>
              <a:gd name="connsiteY2604" fmla="*/ 330966 h 4233247"/>
              <a:gd name="connsiteX2605" fmla="*/ 4665391 w 5234091"/>
              <a:gd name="connsiteY2605" fmla="*/ 333508 h 4233247"/>
              <a:gd name="connsiteX2606" fmla="*/ 4651830 w 5234091"/>
              <a:gd name="connsiteY2606" fmla="*/ 335813 h 4233247"/>
              <a:gd name="connsiteX2607" fmla="*/ 4646913 w 5234091"/>
              <a:gd name="connsiteY2607" fmla="*/ 335803 h 4233247"/>
              <a:gd name="connsiteX2608" fmla="*/ 4648660 w 5234091"/>
              <a:gd name="connsiteY2608" fmla="*/ 336013 h 4233247"/>
              <a:gd name="connsiteX2609" fmla="*/ 4654139 w 5234091"/>
              <a:gd name="connsiteY2609" fmla="*/ 336117 h 4233247"/>
              <a:gd name="connsiteX2610" fmla="*/ 4685873 w 5234091"/>
              <a:gd name="connsiteY2610" fmla="*/ 335356 h 4233247"/>
              <a:gd name="connsiteX2611" fmla="*/ 4696795 w 5234091"/>
              <a:gd name="connsiteY2611" fmla="*/ 336708 h 4233247"/>
              <a:gd name="connsiteX2612" fmla="*/ 4697956 w 5234091"/>
              <a:gd name="connsiteY2612" fmla="*/ 336903 h 4233247"/>
              <a:gd name="connsiteX2613" fmla="*/ 4712860 w 5234091"/>
              <a:gd name="connsiteY2613" fmla="*/ 337131 h 4233247"/>
              <a:gd name="connsiteX2614" fmla="*/ 4725486 w 5234091"/>
              <a:gd name="connsiteY2614" fmla="*/ 337716 h 4233247"/>
              <a:gd name="connsiteX2615" fmla="*/ 4725514 w 5234091"/>
              <a:gd name="connsiteY2615" fmla="*/ 337714 h 4233247"/>
              <a:gd name="connsiteX2616" fmla="*/ 4725532 w 5234091"/>
              <a:gd name="connsiteY2616" fmla="*/ 337719 h 4233247"/>
              <a:gd name="connsiteX2617" fmla="*/ 4770362 w 5234091"/>
              <a:gd name="connsiteY2617" fmla="*/ 339795 h 4233247"/>
              <a:gd name="connsiteX2618" fmla="*/ 4816495 w 5234091"/>
              <a:gd name="connsiteY2618" fmla="*/ 342185 h 4233247"/>
              <a:gd name="connsiteX2619" fmla="*/ 4809858 w 5234091"/>
              <a:gd name="connsiteY2619" fmla="*/ 348012 h 4233247"/>
              <a:gd name="connsiteX2620" fmla="*/ 4818298 w 5234091"/>
              <a:gd name="connsiteY2620" fmla="*/ 347552 h 4233247"/>
              <a:gd name="connsiteX2621" fmla="*/ 4820554 w 5234091"/>
              <a:gd name="connsiteY2621" fmla="*/ 348794 h 4233247"/>
              <a:gd name="connsiteX2622" fmla="*/ 4827341 w 5234091"/>
              <a:gd name="connsiteY2622" fmla="*/ 351759 h 4233247"/>
              <a:gd name="connsiteX2623" fmla="*/ 4820490 w 5234091"/>
              <a:gd name="connsiteY2623" fmla="*/ 352354 h 4233247"/>
              <a:gd name="connsiteX2624" fmla="*/ 4717663 w 5234091"/>
              <a:gd name="connsiteY2624" fmla="*/ 361149 h 4233247"/>
              <a:gd name="connsiteX2625" fmla="*/ 4701933 w 5234091"/>
              <a:gd name="connsiteY2625" fmla="*/ 362346 h 4233247"/>
              <a:gd name="connsiteX2626" fmla="*/ 4683198 w 5234091"/>
              <a:gd name="connsiteY2626" fmla="*/ 363919 h 4233247"/>
              <a:gd name="connsiteX2627" fmla="*/ 4660158 w 5234091"/>
              <a:gd name="connsiteY2627" fmla="*/ 367831 h 4233247"/>
              <a:gd name="connsiteX2628" fmla="*/ 4649871 w 5234091"/>
              <a:gd name="connsiteY2628" fmla="*/ 369044 h 4233247"/>
              <a:gd name="connsiteX2629" fmla="*/ 4655699 w 5234091"/>
              <a:gd name="connsiteY2629" fmla="*/ 369799 h 4233247"/>
              <a:gd name="connsiteX2630" fmla="*/ 4628544 w 5234091"/>
              <a:gd name="connsiteY2630" fmla="*/ 372194 h 4233247"/>
              <a:gd name="connsiteX2631" fmla="*/ 4617129 w 5234091"/>
              <a:gd name="connsiteY2631" fmla="*/ 382890 h 4233247"/>
              <a:gd name="connsiteX2632" fmla="*/ 4681182 w 5234091"/>
              <a:gd name="connsiteY2632" fmla="*/ 380257 h 4233247"/>
              <a:gd name="connsiteX2633" fmla="*/ 4725335 w 5234091"/>
              <a:gd name="connsiteY2633" fmla="*/ 383067 h 4233247"/>
              <a:gd name="connsiteX2634" fmla="*/ 4733818 w 5234091"/>
              <a:gd name="connsiteY2634" fmla="*/ 388318 h 4233247"/>
              <a:gd name="connsiteX2635" fmla="*/ 4782541 w 5234091"/>
              <a:gd name="connsiteY2635" fmla="*/ 385591 h 4233247"/>
              <a:gd name="connsiteX2636" fmla="*/ 4769778 w 5234091"/>
              <a:gd name="connsiteY2636" fmla="*/ 390705 h 4233247"/>
              <a:gd name="connsiteX2637" fmla="*/ 4770404 w 5234091"/>
              <a:gd name="connsiteY2637" fmla="*/ 389659 h 4233247"/>
              <a:gd name="connsiteX2638" fmla="*/ 4772514 w 5234091"/>
              <a:gd name="connsiteY2638" fmla="*/ 389272 h 4233247"/>
              <a:gd name="connsiteX2639" fmla="*/ 4770807 w 5234091"/>
              <a:gd name="connsiteY2639" fmla="*/ 388987 h 4233247"/>
              <a:gd name="connsiteX2640" fmla="*/ 4770404 w 5234091"/>
              <a:gd name="connsiteY2640" fmla="*/ 389659 h 4233247"/>
              <a:gd name="connsiteX2641" fmla="*/ 4766526 w 5234091"/>
              <a:gd name="connsiteY2641" fmla="*/ 390371 h 4233247"/>
              <a:gd name="connsiteX2642" fmla="*/ 4763974 w 5234091"/>
              <a:gd name="connsiteY2642" fmla="*/ 390110 h 4233247"/>
              <a:gd name="connsiteX2643" fmla="*/ 4761128 w 5234091"/>
              <a:gd name="connsiteY2643" fmla="*/ 390519 h 4233247"/>
              <a:gd name="connsiteX2644" fmla="*/ 4753366 w 5234091"/>
              <a:gd name="connsiteY2644" fmla="*/ 397729 h 4233247"/>
              <a:gd name="connsiteX2645" fmla="*/ 4729569 w 5234091"/>
              <a:gd name="connsiteY2645" fmla="*/ 400172 h 4233247"/>
              <a:gd name="connsiteX2646" fmla="*/ 4714895 w 5234091"/>
              <a:gd name="connsiteY2646" fmla="*/ 400746 h 4233247"/>
              <a:gd name="connsiteX2647" fmla="*/ 4721256 w 5234091"/>
              <a:gd name="connsiteY2647" fmla="*/ 405311 h 4233247"/>
              <a:gd name="connsiteX2648" fmla="*/ 4729118 w 5234091"/>
              <a:gd name="connsiteY2648" fmla="*/ 410972 h 4233247"/>
              <a:gd name="connsiteX2649" fmla="*/ 4730424 w 5234091"/>
              <a:gd name="connsiteY2649" fmla="*/ 411467 h 4233247"/>
              <a:gd name="connsiteX2650" fmla="*/ 4773529 w 5234091"/>
              <a:gd name="connsiteY2650" fmla="*/ 410452 h 4233247"/>
              <a:gd name="connsiteX2651" fmla="*/ 4843689 w 5234091"/>
              <a:gd name="connsiteY2651" fmla="*/ 405257 h 4233247"/>
              <a:gd name="connsiteX2652" fmla="*/ 4848316 w 5234091"/>
              <a:gd name="connsiteY2652" fmla="*/ 407048 h 4233247"/>
              <a:gd name="connsiteX2653" fmla="*/ 4859388 w 5234091"/>
              <a:gd name="connsiteY2653" fmla="*/ 410587 h 4233247"/>
              <a:gd name="connsiteX2654" fmla="*/ 4837392 w 5234091"/>
              <a:gd name="connsiteY2654" fmla="*/ 413715 h 4233247"/>
              <a:gd name="connsiteX2655" fmla="*/ 4858847 w 5234091"/>
              <a:gd name="connsiteY2655" fmla="*/ 413867 h 4233247"/>
              <a:gd name="connsiteX2656" fmla="*/ 4857760 w 5234091"/>
              <a:gd name="connsiteY2656" fmla="*/ 418950 h 4233247"/>
              <a:gd name="connsiteX2657" fmla="*/ 4854961 w 5234091"/>
              <a:gd name="connsiteY2657" fmla="*/ 416856 h 4233247"/>
              <a:gd name="connsiteX2658" fmla="*/ 4857760 w 5234091"/>
              <a:gd name="connsiteY2658" fmla="*/ 418950 h 4233247"/>
              <a:gd name="connsiteX2659" fmla="*/ 4865003 w 5234091"/>
              <a:gd name="connsiteY2659" fmla="*/ 420681 h 4233247"/>
              <a:gd name="connsiteX2660" fmla="*/ 4844256 w 5234091"/>
              <a:gd name="connsiteY2660" fmla="*/ 423026 h 4233247"/>
              <a:gd name="connsiteX2661" fmla="*/ 4837756 w 5234091"/>
              <a:gd name="connsiteY2661" fmla="*/ 422744 h 4233247"/>
              <a:gd name="connsiteX2662" fmla="*/ 4834740 w 5234091"/>
              <a:gd name="connsiteY2662" fmla="*/ 421879 h 4233247"/>
              <a:gd name="connsiteX2663" fmla="*/ 4835317 w 5234091"/>
              <a:gd name="connsiteY2663" fmla="*/ 424037 h 4233247"/>
              <a:gd name="connsiteX2664" fmla="*/ 4807560 w 5234091"/>
              <a:gd name="connsiteY2664" fmla="*/ 427173 h 4233247"/>
              <a:gd name="connsiteX2665" fmla="*/ 4799340 w 5234091"/>
              <a:gd name="connsiteY2665" fmla="*/ 425639 h 4233247"/>
              <a:gd name="connsiteX2666" fmla="*/ 4797547 w 5234091"/>
              <a:gd name="connsiteY2666" fmla="*/ 425227 h 4233247"/>
              <a:gd name="connsiteX2667" fmla="*/ 4804177 w 5234091"/>
              <a:gd name="connsiteY2667" fmla="*/ 433337 h 4233247"/>
              <a:gd name="connsiteX2668" fmla="*/ 4805389 w 5234091"/>
              <a:gd name="connsiteY2668" fmla="*/ 434635 h 4233247"/>
              <a:gd name="connsiteX2669" fmla="*/ 4803711 w 5234091"/>
              <a:gd name="connsiteY2669" fmla="*/ 435471 h 4233247"/>
              <a:gd name="connsiteX2670" fmla="*/ 4777299 w 5234091"/>
              <a:gd name="connsiteY2670" fmla="*/ 449129 h 4233247"/>
              <a:gd name="connsiteX2671" fmla="*/ 4772232 w 5234091"/>
              <a:gd name="connsiteY2671" fmla="*/ 452088 h 4233247"/>
              <a:gd name="connsiteX2672" fmla="*/ 4751365 w 5234091"/>
              <a:gd name="connsiteY2672" fmla="*/ 451892 h 4233247"/>
              <a:gd name="connsiteX2673" fmla="*/ 4727891 w 5234091"/>
              <a:gd name="connsiteY2673" fmla="*/ 454818 h 4233247"/>
              <a:gd name="connsiteX2674" fmla="*/ 4743495 w 5234091"/>
              <a:gd name="connsiteY2674" fmla="*/ 458472 h 4233247"/>
              <a:gd name="connsiteX2675" fmla="*/ 4726721 w 5234091"/>
              <a:gd name="connsiteY2675" fmla="*/ 457516 h 4233247"/>
              <a:gd name="connsiteX2676" fmla="*/ 4724217 w 5234091"/>
              <a:gd name="connsiteY2676" fmla="*/ 457372 h 4233247"/>
              <a:gd name="connsiteX2677" fmla="*/ 4698443 w 5234091"/>
              <a:gd name="connsiteY2677" fmla="*/ 455807 h 4233247"/>
              <a:gd name="connsiteX2678" fmla="*/ 4685529 w 5234091"/>
              <a:gd name="connsiteY2678" fmla="*/ 456166 h 4233247"/>
              <a:gd name="connsiteX2679" fmla="*/ 4668637 w 5234091"/>
              <a:gd name="connsiteY2679" fmla="*/ 461496 h 4233247"/>
              <a:gd name="connsiteX2680" fmla="*/ 4676216 w 5234091"/>
              <a:gd name="connsiteY2680" fmla="*/ 464076 h 4233247"/>
              <a:gd name="connsiteX2681" fmla="*/ 4642365 w 5234091"/>
              <a:gd name="connsiteY2681" fmla="*/ 467136 h 4233247"/>
              <a:gd name="connsiteX2682" fmla="*/ 4607610 w 5234091"/>
              <a:gd name="connsiteY2682" fmla="*/ 467523 h 4233247"/>
              <a:gd name="connsiteX2683" fmla="*/ 4606275 w 5234091"/>
              <a:gd name="connsiteY2683" fmla="*/ 469925 h 4233247"/>
              <a:gd name="connsiteX2684" fmla="*/ 4603508 w 5234091"/>
              <a:gd name="connsiteY2684" fmla="*/ 472764 h 4233247"/>
              <a:gd name="connsiteX2685" fmla="*/ 4613293 w 5234091"/>
              <a:gd name="connsiteY2685" fmla="*/ 474447 h 4233247"/>
              <a:gd name="connsiteX2686" fmla="*/ 4640758 w 5234091"/>
              <a:gd name="connsiteY2686" fmla="*/ 481774 h 4233247"/>
              <a:gd name="connsiteX2687" fmla="*/ 4651982 w 5234091"/>
              <a:gd name="connsiteY2687" fmla="*/ 483511 h 4233247"/>
              <a:gd name="connsiteX2688" fmla="*/ 4679851 w 5234091"/>
              <a:gd name="connsiteY2688" fmla="*/ 484868 h 4233247"/>
              <a:gd name="connsiteX2689" fmla="*/ 4710449 w 5234091"/>
              <a:gd name="connsiteY2689" fmla="*/ 486547 h 4233247"/>
              <a:gd name="connsiteX2690" fmla="*/ 4717807 w 5234091"/>
              <a:gd name="connsiteY2690" fmla="*/ 486445 h 4233247"/>
              <a:gd name="connsiteX2691" fmla="*/ 4727510 w 5234091"/>
              <a:gd name="connsiteY2691" fmla="*/ 485939 h 4233247"/>
              <a:gd name="connsiteX2692" fmla="*/ 4733747 w 5234091"/>
              <a:gd name="connsiteY2692" fmla="*/ 484492 h 4233247"/>
              <a:gd name="connsiteX2693" fmla="*/ 4737205 w 5234091"/>
              <a:gd name="connsiteY2693" fmla="*/ 485336 h 4233247"/>
              <a:gd name="connsiteX2694" fmla="*/ 4737078 w 5234091"/>
              <a:gd name="connsiteY2694" fmla="*/ 485441 h 4233247"/>
              <a:gd name="connsiteX2695" fmla="*/ 4738015 w 5234091"/>
              <a:gd name="connsiteY2695" fmla="*/ 485392 h 4233247"/>
              <a:gd name="connsiteX2696" fmla="*/ 4750900 w 5234091"/>
              <a:gd name="connsiteY2696" fmla="*/ 487589 h 4233247"/>
              <a:gd name="connsiteX2697" fmla="*/ 4748401 w 5234091"/>
              <a:gd name="connsiteY2697" fmla="*/ 488810 h 4233247"/>
              <a:gd name="connsiteX2698" fmla="*/ 4728116 w 5234091"/>
              <a:gd name="connsiteY2698" fmla="*/ 488164 h 4233247"/>
              <a:gd name="connsiteX2699" fmla="*/ 4725582 w 5234091"/>
              <a:gd name="connsiteY2699" fmla="*/ 492669 h 4233247"/>
              <a:gd name="connsiteX2700" fmla="*/ 4723863 w 5234091"/>
              <a:gd name="connsiteY2700" fmla="*/ 494243 h 4233247"/>
              <a:gd name="connsiteX2701" fmla="*/ 4712956 w 5234091"/>
              <a:gd name="connsiteY2701" fmla="*/ 495117 h 4233247"/>
              <a:gd name="connsiteX2702" fmla="*/ 4707355 w 5234091"/>
              <a:gd name="connsiteY2702" fmla="*/ 493288 h 4233247"/>
              <a:gd name="connsiteX2703" fmla="*/ 4711261 w 5234091"/>
              <a:gd name="connsiteY2703" fmla="*/ 498706 h 4233247"/>
              <a:gd name="connsiteX2704" fmla="*/ 4703257 w 5234091"/>
              <a:gd name="connsiteY2704" fmla="*/ 498570 h 4233247"/>
              <a:gd name="connsiteX2705" fmla="*/ 4633828 w 5234091"/>
              <a:gd name="connsiteY2705" fmla="*/ 495200 h 4233247"/>
              <a:gd name="connsiteX2706" fmla="*/ 4701639 w 5234091"/>
              <a:gd name="connsiteY2706" fmla="*/ 515337 h 4233247"/>
              <a:gd name="connsiteX2707" fmla="*/ 4756782 w 5234091"/>
              <a:gd name="connsiteY2707" fmla="*/ 519446 h 4233247"/>
              <a:gd name="connsiteX2708" fmla="*/ 4791570 w 5234091"/>
              <a:gd name="connsiteY2708" fmla="*/ 526035 h 4233247"/>
              <a:gd name="connsiteX2709" fmla="*/ 4791904 w 5234091"/>
              <a:gd name="connsiteY2709" fmla="*/ 527349 h 4233247"/>
              <a:gd name="connsiteX2710" fmla="*/ 4802525 w 5234091"/>
              <a:gd name="connsiteY2710" fmla="*/ 529186 h 4233247"/>
              <a:gd name="connsiteX2711" fmla="*/ 4809454 w 5234091"/>
              <a:gd name="connsiteY2711" fmla="*/ 529293 h 4233247"/>
              <a:gd name="connsiteX2712" fmla="*/ 4837863 w 5234091"/>
              <a:gd name="connsiteY2712" fmla="*/ 534452 h 4233247"/>
              <a:gd name="connsiteX2713" fmla="*/ 4830632 w 5234091"/>
              <a:gd name="connsiteY2713" fmla="*/ 539736 h 4233247"/>
              <a:gd name="connsiteX2714" fmla="*/ 4808191 w 5234091"/>
              <a:gd name="connsiteY2714" fmla="*/ 544127 h 4233247"/>
              <a:gd name="connsiteX2715" fmla="*/ 4800056 w 5234091"/>
              <a:gd name="connsiteY2715" fmla="*/ 543340 h 4233247"/>
              <a:gd name="connsiteX2716" fmla="*/ 4718658 w 5234091"/>
              <a:gd name="connsiteY2716" fmla="*/ 542051 h 4233247"/>
              <a:gd name="connsiteX2717" fmla="*/ 4699887 w 5234091"/>
              <a:gd name="connsiteY2717" fmla="*/ 553238 h 4233247"/>
              <a:gd name="connsiteX2718" fmla="*/ 4618536 w 5234091"/>
              <a:gd name="connsiteY2718" fmla="*/ 541145 h 4233247"/>
              <a:gd name="connsiteX2719" fmla="*/ 4619920 w 5234091"/>
              <a:gd name="connsiteY2719" fmla="*/ 549329 h 4233247"/>
              <a:gd name="connsiteX2720" fmla="*/ 4617881 w 5234091"/>
              <a:gd name="connsiteY2720" fmla="*/ 557034 h 4233247"/>
              <a:gd name="connsiteX2721" fmla="*/ 4621444 w 5234091"/>
              <a:gd name="connsiteY2721" fmla="*/ 557740 h 4233247"/>
              <a:gd name="connsiteX2722" fmla="*/ 4618974 w 5234091"/>
              <a:gd name="connsiteY2722" fmla="*/ 559565 h 4233247"/>
              <a:gd name="connsiteX2723" fmla="*/ 4617428 w 5234091"/>
              <a:gd name="connsiteY2723" fmla="*/ 560004 h 4233247"/>
              <a:gd name="connsiteX2724" fmla="*/ 4617109 w 5234091"/>
              <a:gd name="connsiteY2724" fmla="*/ 559949 h 4233247"/>
              <a:gd name="connsiteX2725" fmla="*/ 4616919 w 5234091"/>
              <a:gd name="connsiteY2725" fmla="*/ 560667 h 4233247"/>
              <a:gd name="connsiteX2726" fmla="*/ 4616009 w 5234091"/>
              <a:gd name="connsiteY2726" fmla="*/ 561329 h 4233247"/>
              <a:gd name="connsiteX2727" fmla="*/ 4582546 w 5234091"/>
              <a:gd name="connsiteY2727" fmla="*/ 560641 h 4233247"/>
              <a:gd name="connsiteX2728" fmla="*/ 4599611 w 5234091"/>
              <a:gd name="connsiteY2728" fmla="*/ 565971 h 4233247"/>
              <a:gd name="connsiteX2729" fmla="*/ 4596070 w 5234091"/>
              <a:gd name="connsiteY2729" fmla="*/ 565585 h 4233247"/>
              <a:gd name="connsiteX2730" fmla="*/ 4638926 w 5234091"/>
              <a:gd name="connsiteY2730" fmla="*/ 575714 h 4233247"/>
              <a:gd name="connsiteX2731" fmla="*/ 4693728 w 5234091"/>
              <a:gd name="connsiteY2731" fmla="*/ 589913 h 4233247"/>
              <a:gd name="connsiteX2732" fmla="*/ 4628856 w 5234091"/>
              <a:gd name="connsiteY2732" fmla="*/ 576039 h 4233247"/>
              <a:gd name="connsiteX2733" fmla="*/ 4606925 w 5234091"/>
              <a:gd name="connsiteY2733" fmla="*/ 572125 h 4233247"/>
              <a:gd name="connsiteX2734" fmla="*/ 4608191 w 5234091"/>
              <a:gd name="connsiteY2734" fmla="*/ 574866 h 4233247"/>
              <a:gd name="connsiteX2735" fmla="*/ 4609024 w 5234091"/>
              <a:gd name="connsiteY2735" fmla="*/ 575287 h 4233247"/>
              <a:gd name="connsiteX2736" fmla="*/ 4615873 w 5234091"/>
              <a:gd name="connsiteY2736" fmla="*/ 576781 h 4233247"/>
              <a:gd name="connsiteX2737" fmla="*/ 4612886 w 5234091"/>
              <a:gd name="connsiteY2737" fmla="*/ 576894 h 4233247"/>
              <a:gd name="connsiteX2738" fmla="*/ 4612233 w 5234091"/>
              <a:gd name="connsiteY2738" fmla="*/ 576907 h 4233247"/>
              <a:gd name="connsiteX2739" fmla="*/ 4613708 w 5234091"/>
              <a:gd name="connsiteY2739" fmla="*/ 577653 h 4233247"/>
              <a:gd name="connsiteX2740" fmla="*/ 4625182 w 5234091"/>
              <a:gd name="connsiteY2740" fmla="*/ 580949 h 4233247"/>
              <a:gd name="connsiteX2741" fmla="*/ 4769396 w 5234091"/>
              <a:gd name="connsiteY2741" fmla="*/ 616299 h 4233247"/>
              <a:gd name="connsiteX2742" fmla="*/ 4634660 w 5234091"/>
              <a:gd name="connsiteY2742" fmla="*/ 588039 h 4233247"/>
              <a:gd name="connsiteX2743" fmla="*/ 4624309 w 5234091"/>
              <a:gd name="connsiteY2743" fmla="*/ 587953 h 4233247"/>
              <a:gd name="connsiteX2744" fmla="*/ 4633500 w 5234091"/>
              <a:gd name="connsiteY2744" fmla="*/ 589588 h 4233247"/>
              <a:gd name="connsiteX2745" fmla="*/ 4707484 w 5234091"/>
              <a:gd name="connsiteY2745" fmla="*/ 608064 h 4233247"/>
              <a:gd name="connsiteX2746" fmla="*/ 4754646 w 5234091"/>
              <a:gd name="connsiteY2746" fmla="*/ 620994 h 4233247"/>
              <a:gd name="connsiteX2747" fmla="*/ 4747636 w 5234091"/>
              <a:gd name="connsiteY2747" fmla="*/ 621164 h 4233247"/>
              <a:gd name="connsiteX2748" fmla="*/ 4747330 w 5234091"/>
              <a:gd name="connsiteY2748" fmla="*/ 621203 h 4233247"/>
              <a:gd name="connsiteX2749" fmla="*/ 4745215 w 5234091"/>
              <a:gd name="connsiteY2749" fmla="*/ 620778 h 4233247"/>
              <a:gd name="connsiteX2750" fmla="*/ 4711703 w 5234091"/>
              <a:gd name="connsiteY2750" fmla="*/ 613034 h 4233247"/>
              <a:gd name="connsiteX2751" fmla="*/ 4733706 w 5234091"/>
              <a:gd name="connsiteY2751" fmla="*/ 622242 h 4233247"/>
              <a:gd name="connsiteX2752" fmla="*/ 4736112 w 5234091"/>
              <a:gd name="connsiteY2752" fmla="*/ 622747 h 4233247"/>
              <a:gd name="connsiteX2753" fmla="*/ 4733672 w 5234091"/>
              <a:gd name="connsiteY2753" fmla="*/ 625433 h 4233247"/>
              <a:gd name="connsiteX2754" fmla="*/ 4741872 w 5234091"/>
              <a:gd name="connsiteY2754" fmla="*/ 626431 h 4233247"/>
              <a:gd name="connsiteX2755" fmla="*/ 4751814 w 5234091"/>
              <a:gd name="connsiteY2755" fmla="*/ 626386 h 4233247"/>
              <a:gd name="connsiteX2756" fmla="*/ 4758436 w 5234091"/>
              <a:gd name="connsiteY2756" fmla="*/ 628252 h 4233247"/>
              <a:gd name="connsiteX2757" fmla="*/ 4736423 w 5234091"/>
              <a:gd name="connsiteY2757" fmla="*/ 626693 h 4233247"/>
              <a:gd name="connsiteX2758" fmla="*/ 4609452 w 5234091"/>
              <a:gd name="connsiteY2758" fmla="*/ 596586 h 4233247"/>
              <a:gd name="connsiteX2759" fmla="*/ 4592466 w 5234091"/>
              <a:gd name="connsiteY2759" fmla="*/ 592485 h 4233247"/>
              <a:gd name="connsiteX2760" fmla="*/ 4585737 w 5234091"/>
              <a:gd name="connsiteY2760" fmla="*/ 590939 h 4233247"/>
              <a:gd name="connsiteX2761" fmla="*/ 4586075 w 5234091"/>
              <a:gd name="connsiteY2761" fmla="*/ 591363 h 4233247"/>
              <a:gd name="connsiteX2762" fmla="*/ 4589198 w 5234091"/>
              <a:gd name="connsiteY2762" fmla="*/ 595683 h 4233247"/>
              <a:gd name="connsiteX2763" fmla="*/ 4589725 w 5234091"/>
              <a:gd name="connsiteY2763" fmla="*/ 597275 h 4233247"/>
              <a:gd name="connsiteX2764" fmla="*/ 4618007 w 5234091"/>
              <a:gd name="connsiteY2764" fmla="*/ 604347 h 4233247"/>
              <a:gd name="connsiteX2765" fmla="*/ 4640553 w 5234091"/>
              <a:gd name="connsiteY2765" fmla="*/ 609671 h 4233247"/>
              <a:gd name="connsiteX2766" fmla="*/ 4650595 w 5234091"/>
              <a:gd name="connsiteY2766" fmla="*/ 610299 h 4233247"/>
              <a:gd name="connsiteX2767" fmla="*/ 4656456 w 5234091"/>
              <a:gd name="connsiteY2767" fmla="*/ 613427 h 4233247"/>
              <a:gd name="connsiteX2768" fmla="*/ 4669468 w 5234091"/>
              <a:gd name="connsiteY2768" fmla="*/ 616500 h 4233247"/>
              <a:gd name="connsiteX2769" fmla="*/ 4708642 w 5234091"/>
              <a:gd name="connsiteY2769" fmla="*/ 625657 h 4233247"/>
              <a:gd name="connsiteX2770" fmla="*/ 4696484 w 5234091"/>
              <a:gd name="connsiteY2770" fmla="*/ 627090 h 4233247"/>
              <a:gd name="connsiteX2771" fmla="*/ 4694216 w 5234091"/>
              <a:gd name="connsiteY2771" fmla="*/ 626399 h 4233247"/>
              <a:gd name="connsiteX2772" fmla="*/ 4690200 w 5234091"/>
              <a:gd name="connsiteY2772" fmla="*/ 627091 h 4233247"/>
              <a:gd name="connsiteX2773" fmla="*/ 4665386 w 5234091"/>
              <a:gd name="connsiteY2773" fmla="*/ 629042 h 4233247"/>
              <a:gd name="connsiteX2774" fmla="*/ 4642017 w 5234091"/>
              <a:gd name="connsiteY2774" fmla="*/ 630528 h 4233247"/>
              <a:gd name="connsiteX2775" fmla="*/ 4638624 w 5234091"/>
              <a:gd name="connsiteY2775" fmla="*/ 630874 h 4233247"/>
              <a:gd name="connsiteX2776" fmla="*/ 4613307 w 5234091"/>
              <a:gd name="connsiteY2776" fmla="*/ 625683 h 4233247"/>
              <a:gd name="connsiteX2777" fmla="*/ 4644753 w 5234091"/>
              <a:gd name="connsiteY2777" fmla="*/ 626749 h 4233247"/>
              <a:gd name="connsiteX2778" fmla="*/ 4660571 w 5234091"/>
              <a:gd name="connsiteY2778" fmla="*/ 625608 h 4233247"/>
              <a:gd name="connsiteX2779" fmla="*/ 4663455 w 5234091"/>
              <a:gd name="connsiteY2779" fmla="*/ 625358 h 4233247"/>
              <a:gd name="connsiteX2780" fmla="*/ 4642785 w 5234091"/>
              <a:gd name="connsiteY2780" fmla="*/ 623379 h 4233247"/>
              <a:gd name="connsiteX2781" fmla="*/ 4608787 w 5234091"/>
              <a:gd name="connsiteY2781" fmla="*/ 618874 h 4233247"/>
              <a:gd name="connsiteX2782" fmla="*/ 4582108 w 5234091"/>
              <a:gd name="connsiteY2782" fmla="*/ 615631 h 4233247"/>
              <a:gd name="connsiteX2783" fmla="*/ 4578888 w 5234091"/>
              <a:gd name="connsiteY2783" fmla="*/ 617148 h 4233247"/>
              <a:gd name="connsiteX2784" fmla="*/ 4574929 w 5234091"/>
              <a:gd name="connsiteY2784" fmla="*/ 617845 h 4233247"/>
              <a:gd name="connsiteX2785" fmla="*/ 4571010 w 5234091"/>
              <a:gd name="connsiteY2785" fmla="*/ 617047 h 4233247"/>
              <a:gd name="connsiteX2786" fmla="*/ 4590313 w 5234091"/>
              <a:gd name="connsiteY2786" fmla="*/ 622167 h 4233247"/>
              <a:gd name="connsiteX2787" fmla="*/ 4549681 w 5234091"/>
              <a:gd name="connsiteY2787" fmla="*/ 615410 h 4233247"/>
              <a:gd name="connsiteX2788" fmla="*/ 4559144 w 5234091"/>
              <a:gd name="connsiteY2788" fmla="*/ 617846 h 4233247"/>
              <a:gd name="connsiteX2789" fmla="*/ 4562503 w 5234091"/>
              <a:gd name="connsiteY2789" fmla="*/ 618530 h 4233247"/>
              <a:gd name="connsiteX2790" fmla="*/ 4590128 w 5234091"/>
              <a:gd name="connsiteY2790" fmla="*/ 623345 h 4233247"/>
              <a:gd name="connsiteX2791" fmla="*/ 4604026 w 5234091"/>
              <a:gd name="connsiteY2791" fmla="*/ 625766 h 4233247"/>
              <a:gd name="connsiteX2792" fmla="*/ 4616557 w 5234091"/>
              <a:gd name="connsiteY2792" fmla="*/ 627949 h 4233247"/>
              <a:gd name="connsiteX2793" fmla="*/ 4627266 w 5234091"/>
              <a:gd name="connsiteY2793" fmla="*/ 631531 h 4233247"/>
              <a:gd name="connsiteX2794" fmla="*/ 4615397 w 5234091"/>
              <a:gd name="connsiteY2794" fmla="*/ 634077 h 4233247"/>
              <a:gd name="connsiteX2795" fmla="*/ 4602234 w 5234091"/>
              <a:gd name="connsiteY2795" fmla="*/ 635918 h 4233247"/>
              <a:gd name="connsiteX2796" fmla="*/ 4605557 w 5234091"/>
              <a:gd name="connsiteY2796" fmla="*/ 636922 h 4233247"/>
              <a:gd name="connsiteX2797" fmla="*/ 4606670 w 5234091"/>
              <a:gd name="connsiteY2797" fmla="*/ 642063 h 4233247"/>
              <a:gd name="connsiteX2798" fmla="*/ 4592282 w 5234091"/>
              <a:gd name="connsiteY2798" fmla="*/ 639832 h 4233247"/>
              <a:gd name="connsiteX2799" fmla="*/ 4590917 w 5234091"/>
              <a:gd name="connsiteY2799" fmla="*/ 640878 h 4233247"/>
              <a:gd name="connsiteX2800" fmla="*/ 4595844 w 5234091"/>
              <a:gd name="connsiteY2800" fmla="*/ 642536 h 4233247"/>
              <a:gd name="connsiteX2801" fmla="*/ 4596435 w 5234091"/>
              <a:gd name="connsiteY2801" fmla="*/ 642490 h 4233247"/>
              <a:gd name="connsiteX2802" fmla="*/ 4596981 w 5234091"/>
              <a:gd name="connsiteY2802" fmla="*/ 642919 h 4233247"/>
              <a:gd name="connsiteX2803" fmla="*/ 4599919 w 5234091"/>
              <a:gd name="connsiteY2803" fmla="*/ 643906 h 4233247"/>
              <a:gd name="connsiteX2804" fmla="*/ 4620208 w 5234091"/>
              <a:gd name="connsiteY2804" fmla="*/ 647798 h 4233247"/>
              <a:gd name="connsiteX2805" fmla="*/ 4767722 w 5234091"/>
              <a:gd name="connsiteY2805" fmla="*/ 673128 h 4233247"/>
              <a:gd name="connsiteX2806" fmla="*/ 4712376 w 5234091"/>
              <a:gd name="connsiteY2806" fmla="*/ 677729 h 4233247"/>
              <a:gd name="connsiteX2807" fmla="*/ 4811031 w 5234091"/>
              <a:gd name="connsiteY2807" fmla="*/ 691929 h 4233247"/>
              <a:gd name="connsiteX2808" fmla="*/ 4827249 w 5234091"/>
              <a:gd name="connsiteY2808" fmla="*/ 692814 h 4233247"/>
              <a:gd name="connsiteX2809" fmla="*/ 4812128 w 5234091"/>
              <a:gd name="connsiteY2809" fmla="*/ 693497 h 4233247"/>
              <a:gd name="connsiteX2810" fmla="*/ 4841508 w 5234091"/>
              <a:gd name="connsiteY2810" fmla="*/ 704815 h 4233247"/>
              <a:gd name="connsiteX2811" fmla="*/ 4880086 w 5234091"/>
              <a:gd name="connsiteY2811" fmla="*/ 718356 h 4233247"/>
              <a:gd name="connsiteX2812" fmla="*/ 4893188 w 5234091"/>
              <a:gd name="connsiteY2812" fmla="*/ 720994 h 4233247"/>
              <a:gd name="connsiteX2813" fmla="*/ 4751913 w 5234091"/>
              <a:gd name="connsiteY2813" fmla="*/ 709571 h 4233247"/>
              <a:gd name="connsiteX2814" fmla="*/ 4736927 w 5234091"/>
              <a:gd name="connsiteY2814" fmla="*/ 708139 h 4233247"/>
              <a:gd name="connsiteX2815" fmla="*/ 4711392 w 5234091"/>
              <a:gd name="connsiteY2815" fmla="*/ 710323 h 4233247"/>
              <a:gd name="connsiteX2816" fmla="*/ 4722635 w 5234091"/>
              <a:gd name="connsiteY2816" fmla="*/ 713567 h 4233247"/>
              <a:gd name="connsiteX2817" fmla="*/ 4677282 w 5234091"/>
              <a:gd name="connsiteY2817" fmla="*/ 715856 h 4233247"/>
              <a:gd name="connsiteX2818" fmla="*/ 4688994 w 5234091"/>
              <a:gd name="connsiteY2818" fmla="*/ 720937 h 4233247"/>
              <a:gd name="connsiteX2819" fmla="*/ 4697106 w 5234091"/>
              <a:gd name="connsiteY2819" fmla="*/ 732091 h 4233247"/>
              <a:gd name="connsiteX2820" fmla="*/ 4703461 w 5234091"/>
              <a:gd name="connsiteY2820" fmla="*/ 740582 h 4233247"/>
              <a:gd name="connsiteX2821" fmla="*/ 4714700 w 5234091"/>
              <a:gd name="connsiteY2821" fmla="*/ 738649 h 4233247"/>
              <a:gd name="connsiteX2822" fmla="*/ 4731943 w 5234091"/>
              <a:gd name="connsiteY2822" fmla="*/ 738557 h 4233247"/>
              <a:gd name="connsiteX2823" fmla="*/ 4719180 w 5234091"/>
              <a:gd name="connsiteY2823" fmla="*/ 743671 h 4233247"/>
              <a:gd name="connsiteX2824" fmla="*/ 4719808 w 5234091"/>
              <a:gd name="connsiteY2824" fmla="*/ 742625 h 4233247"/>
              <a:gd name="connsiteX2825" fmla="*/ 4721916 w 5234091"/>
              <a:gd name="connsiteY2825" fmla="*/ 742238 h 4233247"/>
              <a:gd name="connsiteX2826" fmla="*/ 4720210 w 5234091"/>
              <a:gd name="connsiteY2826" fmla="*/ 741953 h 4233247"/>
              <a:gd name="connsiteX2827" fmla="*/ 4719808 w 5234091"/>
              <a:gd name="connsiteY2827" fmla="*/ 742625 h 4233247"/>
              <a:gd name="connsiteX2828" fmla="*/ 4715929 w 5234091"/>
              <a:gd name="connsiteY2828" fmla="*/ 743338 h 4233247"/>
              <a:gd name="connsiteX2829" fmla="*/ 4713377 w 5234091"/>
              <a:gd name="connsiteY2829" fmla="*/ 743075 h 4233247"/>
              <a:gd name="connsiteX2830" fmla="*/ 4710530 w 5234091"/>
              <a:gd name="connsiteY2830" fmla="*/ 743486 h 4233247"/>
              <a:gd name="connsiteX2831" fmla="*/ 4702768 w 5234091"/>
              <a:gd name="connsiteY2831" fmla="*/ 750696 h 4233247"/>
              <a:gd name="connsiteX2832" fmla="*/ 4655863 w 5234091"/>
              <a:gd name="connsiteY2832" fmla="*/ 754042 h 4233247"/>
              <a:gd name="connsiteX2833" fmla="*/ 4649321 w 5234091"/>
              <a:gd name="connsiteY2833" fmla="*/ 759302 h 4233247"/>
              <a:gd name="connsiteX2834" fmla="*/ 4630204 w 5234091"/>
              <a:gd name="connsiteY2834" fmla="*/ 761961 h 4233247"/>
              <a:gd name="connsiteX2835" fmla="*/ 4626606 w 5234091"/>
              <a:gd name="connsiteY2835" fmla="*/ 761936 h 4233247"/>
              <a:gd name="connsiteX2836" fmla="*/ 4631587 w 5234091"/>
              <a:gd name="connsiteY2836" fmla="*/ 762818 h 4233247"/>
              <a:gd name="connsiteX2837" fmla="*/ 4645855 w 5234091"/>
              <a:gd name="connsiteY2837" fmla="*/ 765233 h 4233247"/>
              <a:gd name="connsiteX2838" fmla="*/ 4722932 w 5234091"/>
              <a:gd name="connsiteY2838" fmla="*/ 763418 h 4233247"/>
              <a:gd name="connsiteX2839" fmla="*/ 4793092 w 5234091"/>
              <a:gd name="connsiteY2839" fmla="*/ 758224 h 4233247"/>
              <a:gd name="connsiteX2840" fmla="*/ 4797719 w 5234091"/>
              <a:gd name="connsiteY2840" fmla="*/ 760013 h 4233247"/>
              <a:gd name="connsiteX2841" fmla="*/ 4808790 w 5234091"/>
              <a:gd name="connsiteY2841" fmla="*/ 763553 h 4233247"/>
              <a:gd name="connsiteX2842" fmla="*/ 4786795 w 5234091"/>
              <a:gd name="connsiteY2842" fmla="*/ 766682 h 4233247"/>
              <a:gd name="connsiteX2843" fmla="*/ 4808249 w 5234091"/>
              <a:gd name="connsiteY2843" fmla="*/ 766833 h 4233247"/>
              <a:gd name="connsiteX2844" fmla="*/ 4807163 w 5234091"/>
              <a:gd name="connsiteY2844" fmla="*/ 771917 h 4233247"/>
              <a:gd name="connsiteX2845" fmla="*/ 4804364 w 5234091"/>
              <a:gd name="connsiteY2845" fmla="*/ 769821 h 4233247"/>
              <a:gd name="connsiteX2846" fmla="*/ 4807163 w 5234091"/>
              <a:gd name="connsiteY2846" fmla="*/ 771917 h 4233247"/>
              <a:gd name="connsiteX2847" fmla="*/ 4814406 w 5234091"/>
              <a:gd name="connsiteY2847" fmla="*/ 773647 h 4233247"/>
              <a:gd name="connsiteX2848" fmla="*/ 4793660 w 5234091"/>
              <a:gd name="connsiteY2848" fmla="*/ 775992 h 4233247"/>
              <a:gd name="connsiteX2849" fmla="*/ 4787160 w 5234091"/>
              <a:gd name="connsiteY2849" fmla="*/ 775710 h 4233247"/>
              <a:gd name="connsiteX2850" fmla="*/ 4784144 w 5234091"/>
              <a:gd name="connsiteY2850" fmla="*/ 774845 h 4233247"/>
              <a:gd name="connsiteX2851" fmla="*/ 4784720 w 5234091"/>
              <a:gd name="connsiteY2851" fmla="*/ 777003 h 4233247"/>
              <a:gd name="connsiteX2852" fmla="*/ 4756963 w 5234091"/>
              <a:gd name="connsiteY2852" fmla="*/ 780140 h 4233247"/>
              <a:gd name="connsiteX2853" fmla="*/ 4748743 w 5234091"/>
              <a:gd name="connsiteY2853" fmla="*/ 778606 h 4233247"/>
              <a:gd name="connsiteX2854" fmla="*/ 4730113 w 5234091"/>
              <a:gd name="connsiteY2854" fmla="*/ 774321 h 4233247"/>
              <a:gd name="connsiteX2855" fmla="*/ 4707021 w 5234091"/>
              <a:gd name="connsiteY2855" fmla="*/ 771957 h 4233247"/>
              <a:gd name="connsiteX2856" fmla="*/ 4745786 w 5234091"/>
              <a:gd name="connsiteY2856" fmla="*/ 781210 h 4233247"/>
              <a:gd name="connsiteX2857" fmla="*/ 4746205 w 5234091"/>
              <a:gd name="connsiteY2857" fmla="*/ 781355 h 4233247"/>
              <a:gd name="connsiteX2858" fmla="*/ 4738638 w 5234091"/>
              <a:gd name="connsiteY2858" fmla="*/ 782211 h 4233247"/>
              <a:gd name="connsiteX2859" fmla="*/ 4673028 w 5234091"/>
              <a:gd name="connsiteY2859" fmla="*/ 785988 h 4233247"/>
              <a:gd name="connsiteX2860" fmla="*/ 4650234 w 5234091"/>
              <a:gd name="connsiteY2860" fmla="*/ 786729 h 4233247"/>
              <a:gd name="connsiteX2861" fmla="*/ 4655449 w 5234091"/>
              <a:gd name="connsiteY2861" fmla="*/ 787571 h 4233247"/>
              <a:gd name="connsiteX2862" fmla="*/ 4724968 w 5234091"/>
              <a:gd name="connsiteY2862" fmla="*/ 802218 h 4233247"/>
              <a:gd name="connsiteX2863" fmla="*/ 4711289 w 5234091"/>
              <a:gd name="connsiteY2863" fmla="*/ 802154 h 4233247"/>
              <a:gd name="connsiteX2864" fmla="*/ 4627834 w 5234091"/>
              <a:gd name="connsiteY2864" fmla="*/ 794798 h 4233247"/>
              <a:gd name="connsiteX2865" fmla="*/ 4620525 w 5234091"/>
              <a:gd name="connsiteY2865" fmla="*/ 794256 h 4233247"/>
              <a:gd name="connsiteX2866" fmla="*/ 4615980 w 5234091"/>
              <a:gd name="connsiteY2866" fmla="*/ 796223 h 4233247"/>
              <a:gd name="connsiteX2867" fmla="*/ 4593519 w 5234091"/>
              <a:gd name="connsiteY2867" fmla="*/ 792249 h 4233247"/>
              <a:gd name="connsiteX2868" fmla="*/ 4584555 w 5234091"/>
              <a:gd name="connsiteY2868" fmla="*/ 791584 h 4233247"/>
              <a:gd name="connsiteX2869" fmla="*/ 4605453 w 5234091"/>
              <a:gd name="connsiteY2869" fmla="*/ 797505 h 4233247"/>
              <a:gd name="connsiteX2870" fmla="*/ 4603492 w 5234091"/>
              <a:gd name="connsiteY2870" fmla="*/ 797696 h 4233247"/>
              <a:gd name="connsiteX2871" fmla="*/ 4557822 w 5234091"/>
              <a:gd name="connsiteY2871" fmla="*/ 803820 h 4233247"/>
              <a:gd name="connsiteX2872" fmla="*/ 4623679 w 5234091"/>
              <a:gd name="connsiteY2872" fmla="*/ 806530 h 4233247"/>
              <a:gd name="connsiteX2873" fmla="*/ 4638167 w 5234091"/>
              <a:gd name="connsiteY2873" fmla="*/ 808111 h 4233247"/>
              <a:gd name="connsiteX2874" fmla="*/ 4620084 w 5234091"/>
              <a:gd name="connsiteY2874" fmla="*/ 813817 h 4233247"/>
              <a:gd name="connsiteX2875" fmla="*/ 4623612 w 5234091"/>
              <a:gd name="connsiteY2875" fmla="*/ 814074 h 4233247"/>
              <a:gd name="connsiteX2876" fmla="*/ 4731207 w 5234091"/>
              <a:gd name="connsiteY2876" fmla="*/ 820574 h 4233247"/>
              <a:gd name="connsiteX2877" fmla="*/ 4763815 w 5234091"/>
              <a:gd name="connsiteY2877" fmla="*/ 823712 h 4233247"/>
              <a:gd name="connsiteX2878" fmla="*/ 4743299 w 5234091"/>
              <a:gd name="connsiteY2878" fmla="*/ 823446 h 4233247"/>
              <a:gd name="connsiteX2879" fmla="*/ 4688736 w 5234091"/>
              <a:gd name="connsiteY2879" fmla="*/ 821341 h 4233247"/>
              <a:gd name="connsiteX2880" fmla="*/ 4627278 w 5234091"/>
              <a:gd name="connsiteY2880" fmla="*/ 818650 h 4233247"/>
              <a:gd name="connsiteX2881" fmla="*/ 4677775 w 5234091"/>
              <a:gd name="connsiteY2881" fmla="*/ 835918 h 4233247"/>
              <a:gd name="connsiteX2882" fmla="*/ 4735196 w 5234091"/>
              <a:gd name="connsiteY2882" fmla="*/ 846134 h 4233247"/>
              <a:gd name="connsiteX2883" fmla="*/ 4706562 w 5234091"/>
              <a:gd name="connsiteY2883" fmla="*/ 847535 h 4233247"/>
              <a:gd name="connsiteX2884" fmla="*/ 4692736 w 5234091"/>
              <a:gd name="connsiteY2884" fmla="*/ 849626 h 4233247"/>
              <a:gd name="connsiteX2885" fmla="*/ 4550443 w 5234091"/>
              <a:gd name="connsiteY2885" fmla="*/ 848408 h 4233247"/>
              <a:gd name="connsiteX2886" fmla="*/ 4541730 w 5234091"/>
              <a:gd name="connsiteY2886" fmla="*/ 854694 h 4233247"/>
              <a:gd name="connsiteX2887" fmla="*/ 4503187 w 5234091"/>
              <a:gd name="connsiteY2887" fmla="*/ 853398 h 4233247"/>
              <a:gd name="connsiteX2888" fmla="*/ 4500268 w 5234091"/>
              <a:gd name="connsiteY2888" fmla="*/ 864621 h 4233247"/>
              <a:gd name="connsiteX2889" fmla="*/ 4451391 w 5234091"/>
              <a:gd name="connsiteY2889" fmla="*/ 867689 h 4233247"/>
              <a:gd name="connsiteX2890" fmla="*/ 4450763 w 5234091"/>
              <a:gd name="connsiteY2890" fmla="*/ 869096 h 4233247"/>
              <a:gd name="connsiteX2891" fmla="*/ 4450554 w 5234091"/>
              <a:gd name="connsiteY2891" fmla="*/ 869564 h 4233247"/>
              <a:gd name="connsiteX2892" fmla="*/ 4450647 w 5234091"/>
              <a:gd name="connsiteY2892" fmla="*/ 869356 h 4233247"/>
              <a:gd name="connsiteX2893" fmla="*/ 4450763 w 5234091"/>
              <a:gd name="connsiteY2893" fmla="*/ 869096 h 4233247"/>
              <a:gd name="connsiteX2894" fmla="*/ 4451113 w 5234091"/>
              <a:gd name="connsiteY2894" fmla="*/ 868314 h 4233247"/>
              <a:gd name="connsiteX2895" fmla="*/ 4451391 w 5234091"/>
              <a:gd name="connsiteY2895" fmla="*/ 867689 h 4233247"/>
              <a:gd name="connsiteX2896" fmla="*/ 4491906 w 5234091"/>
              <a:gd name="connsiteY2896" fmla="*/ 869261 h 4233247"/>
              <a:gd name="connsiteX2897" fmla="*/ 4521677 w 5234091"/>
              <a:gd name="connsiteY2897" fmla="*/ 873580 h 4233247"/>
              <a:gd name="connsiteX2898" fmla="*/ 4523419 w 5234091"/>
              <a:gd name="connsiteY2898" fmla="*/ 873589 h 4233247"/>
              <a:gd name="connsiteX2899" fmla="*/ 4523946 w 5234091"/>
              <a:gd name="connsiteY2899" fmla="*/ 872048 h 4233247"/>
              <a:gd name="connsiteX2900" fmla="*/ 4527926 w 5234091"/>
              <a:gd name="connsiteY2900" fmla="*/ 869451 h 4233247"/>
              <a:gd name="connsiteX2901" fmla="*/ 4529600 w 5234091"/>
              <a:gd name="connsiteY2901" fmla="*/ 870828 h 4233247"/>
              <a:gd name="connsiteX2902" fmla="*/ 4529303 w 5234091"/>
              <a:gd name="connsiteY2902" fmla="*/ 873069 h 4233247"/>
              <a:gd name="connsiteX2903" fmla="*/ 4528295 w 5234091"/>
              <a:gd name="connsiteY2903" fmla="*/ 873613 h 4233247"/>
              <a:gd name="connsiteX2904" fmla="*/ 4554874 w 5234091"/>
              <a:gd name="connsiteY2904" fmla="*/ 873746 h 4233247"/>
              <a:gd name="connsiteX2905" fmla="*/ 4507802 w 5234091"/>
              <a:gd name="connsiteY2905" fmla="*/ 882158 h 4233247"/>
              <a:gd name="connsiteX2906" fmla="*/ 4511765 w 5234091"/>
              <a:gd name="connsiteY2906" fmla="*/ 883942 h 4233247"/>
              <a:gd name="connsiteX2907" fmla="*/ 4612247 w 5234091"/>
              <a:gd name="connsiteY2907" fmla="*/ 896644 h 4233247"/>
              <a:gd name="connsiteX2908" fmla="*/ 4671169 w 5234091"/>
              <a:gd name="connsiteY2908" fmla="*/ 901151 h 4233247"/>
              <a:gd name="connsiteX2909" fmla="*/ 4708792 w 5234091"/>
              <a:gd name="connsiteY2909" fmla="*/ 903004 h 4233247"/>
              <a:gd name="connsiteX2910" fmla="*/ 4723000 w 5234091"/>
              <a:gd name="connsiteY2910" fmla="*/ 904175 h 4233247"/>
              <a:gd name="connsiteX2911" fmla="*/ 4720653 w 5234091"/>
              <a:gd name="connsiteY2911" fmla="*/ 912318 h 4233247"/>
              <a:gd name="connsiteX2912" fmla="*/ 4703492 w 5234091"/>
              <a:gd name="connsiteY2912" fmla="*/ 912629 h 4233247"/>
              <a:gd name="connsiteX2913" fmla="*/ 4681011 w 5234091"/>
              <a:gd name="connsiteY2913" fmla="*/ 910001 h 4233247"/>
              <a:gd name="connsiteX2914" fmla="*/ 4636938 w 5234091"/>
              <a:gd name="connsiteY2914" fmla="*/ 908666 h 4233247"/>
              <a:gd name="connsiteX2915" fmla="*/ 4641695 w 5234091"/>
              <a:gd name="connsiteY2915" fmla="*/ 910952 h 4233247"/>
              <a:gd name="connsiteX2916" fmla="*/ 4596975 w 5234091"/>
              <a:gd name="connsiteY2916" fmla="*/ 908851 h 4233247"/>
              <a:gd name="connsiteX2917" fmla="*/ 4555326 w 5234091"/>
              <a:gd name="connsiteY2917" fmla="*/ 907635 h 4233247"/>
              <a:gd name="connsiteX2918" fmla="*/ 4570847 w 5234091"/>
              <a:gd name="connsiteY2918" fmla="*/ 910705 h 4233247"/>
              <a:gd name="connsiteX2919" fmla="*/ 4568377 w 5234091"/>
              <a:gd name="connsiteY2919" fmla="*/ 912531 h 4233247"/>
              <a:gd name="connsiteX2920" fmla="*/ 4566831 w 5234091"/>
              <a:gd name="connsiteY2920" fmla="*/ 912971 h 4233247"/>
              <a:gd name="connsiteX2921" fmla="*/ 4532879 w 5234091"/>
              <a:gd name="connsiteY2921" fmla="*/ 907055 h 4233247"/>
              <a:gd name="connsiteX2922" fmla="*/ 4534372 w 5234091"/>
              <a:gd name="connsiteY2922" fmla="*/ 907023 h 4233247"/>
              <a:gd name="connsiteX2923" fmla="*/ 4494842 w 5234091"/>
              <a:gd name="connsiteY2923" fmla="*/ 905868 h 4233247"/>
              <a:gd name="connsiteX2924" fmla="*/ 4501050 w 5234091"/>
              <a:gd name="connsiteY2924" fmla="*/ 906654 h 4233247"/>
              <a:gd name="connsiteX2925" fmla="*/ 4504337 w 5234091"/>
              <a:gd name="connsiteY2925" fmla="*/ 906789 h 4233247"/>
              <a:gd name="connsiteX2926" fmla="*/ 4523569 w 5234091"/>
              <a:gd name="connsiteY2926" fmla="*/ 910990 h 4233247"/>
              <a:gd name="connsiteX2927" fmla="*/ 4549013 w 5234091"/>
              <a:gd name="connsiteY2927" fmla="*/ 918937 h 4233247"/>
              <a:gd name="connsiteX2928" fmla="*/ 4484920 w 5234091"/>
              <a:gd name="connsiteY2928" fmla="*/ 908064 h 4233247"/>
              <a:gd name="connsiteX2929" fmla="*/ 4487444 w 5234091"/>
              <a:gd name="connsiteY2929" fmla="*/ 912773 h 4233247"/>
              <a:gd name="connsiteX2930" fmla="*/ 4528100 w 5234091"/>
              <a:gd name="connsiteY2930" fmla="*/ 921640 h 4233247"/>
              <a:gd name="connsiteX2931" fmla="*/ 4572835 w 5234091"/>
              <a:gd name="connsiteY2931" fmla="*/ 923574 h 4233247"/>
              <a:gd name="connsiteX2932" fmla="*/ 4630394 w 5234091"/>
              <a:gd name="connsiteY2932" fmla="*/ 926064 h 4233247"/>
              <a:gd name="connsiteX2933" fmla="*/ 4616572 w 5234091"/>
              <a:gd name="connsiteY2933" fmla="*/ 922204 h 4233247"/>
              <a:gd name="connsiteX2934" fmla="*/ 4592455 w 5234091"/>
              <a:gd name="connsiteY2934" fmla="*/ 917486 h 4233247"/>
              <a:gd name="connsiteX2935" fmla="*/ 4602698 w 5234091"/>
              <a:gd name="connsiteY2935" fmla="*/ 916816 h 4233247"/>
              <a:gd name="connsiteX2936" fmla="*/ 4650381 w 5234091"/>
              <a:gd name="connsiteY2936" fmla="*/ 919744 h 4233247"/>
              <a:gd name="connsiteX2937" fmla="*/ 4673805 w 5234091"/>
              <a:gd name="connsiteY2937" fmla="*/ 919182 h 4233247"/>
              <a:gd name="connsiteX2938" fmla="*/ 4673393 w 5234091"/>
              <a:gd name="connsiteY2938" fmla="*/ 919574 h 4233247"/>
              <a:gd name="connsiteX2939" fmla="*/ 4685396 w 5234091"/>
              <a:gd name="connsiteY2939" fmla="*/ 923441 h 4233247"/>
              <a:gd name="connsiteX2940" fmla="*/ 4689908 w 5234091"/>
              <a:gd name="connsiteY2940" fmla="*/ 924805 h 4233247"/>
              <a:gd name="connsiteX2941" fmla="*/ 4682517 w 5234091"/>
              <a:gd name="connsiteY2941" fmla="*/ 925311 h 4233247"/>
              <a:gd name="connsiteX2942" fmla="*/ 4643667 w 5234091"/>
              <a:gd name="connsiteY2942" fmla="*/ 926781 h 4233247"/>
              <a:gd name="connsiteX2943" fmla="*/ 4690996 w 5234091"/>
              <a:gd name="connsiteY2943" fmla="*/ 929873 h 4233247"/>
              <a:gd name="connsiteX2944" fmla="*/ 4741715 w 5234091"/>
              <a:gd name="connsiteY2944" fmla="*/ 934100 h 4233247"/>
              <a:gd name="connsiteX2945" fmla="*/ 4736385 w 5234091"/>
              <a:gd name="connsiteY2945" fmla="*/ 938044 h 4233247"/>
              <a:gd name="connsiteX2946" fmla="*/ 4736358 w 5234091"/>
              <a:gd name="connsiteY2946" fmla="*/ 938204 h 4233247"/>
              <a:gd name="connsiteX2947" fmla="*/ 4731486 w 5234091"/>
              <a:gd name="connsiteY2947" fmla="*/ 936900 h 4233247"/>
              <a:gd name="connsiteX2948" fmla="*/ 4681422 w 5234091"/>
              <a:gd name="connsiteY2948" fmla="*/ 938014 h 4233247"/>
              <a:gd name="connsiteX2949" fmla="*/ 4790519 w 5234091"/>
              <a:gd name="connsiteY2949" fmla="*/ 952093 h 4233247"/>
              <a:gd name="connsiteX2950" fmla="*/ 4834614 w 5234091"/>
              <a:gd name="connsiteY2950" fmla="*/ 961980 h 4233247"/>
              <a:gd name="connsiteX2951" fmla="*/ 4835454 w 5234091"/>
              <a:gd name="connsiteY2951" fmla="*/ 962133 h 4233247"/>
              <a:gd name="connsiteX2952" fmla="*/ 4807306 w 5234091"/>
              <a:gd name="connsiteY2952" fmla="*/ 963215 h 4233247"/>
              <a:gd name="connsiteX2953" fmla="*/ 4761582 w 5234091"/>
              <a:gd name="connsiteY2953" fmla="*/ 960642 h 4233247"/>
              <a:gd name="connsiteX2954" fmla="*/ 4685748 w 5234091"/>
              <a:gd name="connsiteY2954" fmla="*/ 964377 h 4233247"/>
              <a:gd name="connsiteX2955" fmla="*/ 4716941 w 5234091"/>
              <a:gd name="connsiteY2955" fmla="*/ 965968 h 4233247"/>
              <a:gd name="connsiteX2956" fmla="*/ 4730108 w 5234091"/>
              <a:gd name="connsiteY2956" fmla="*/ 967734 h 4233247"/>
              <a:gd name="connsiteX2957" fmla="*/ 4766534 w 5234091"/>
              <a:gd name="connsiteY2957" fmla="*/ 984215 h 4233247"/>
              <a:gd name="connsiteX2958" fmla="*/ 4700127 w 5234091"/>
              <a:gd name="connsiteY2958" fmla="*/ 984016 h 4233247"/>
              <a:gd name="connsiteX2959" fmla="*/ 4761171 w 5234091"/>
              <a:gd name="connsiteY2959" fmla="*/ 996579 h 4233247"/>
              <a:gd name="connsiteX2960" fmla="*/ 4824841 w 5234091"/>
              <a:gd name="connsiteY2960" fmla="*/ 1004868 h 4233247"/>
              <a:gd name="connsiteX2961" fmla="*/ 4852821 w 5234091"/>
              <a:gd name="connsiteY2961" fmla="*/ 1017007 h 4233247"/>
              <a:gd name="connsiteX2962" fmla="*/ 4876702 w 5234091"/>
              <a:gd name="connsiteY2962" fmla="*/ 1020056 h 4233247"/>
              <a:gd name="connsiteX2963" fmla="*/ 4680961 w 5234091"/>
              <a:gd name="connsiteY2963" fmla="*/ 1016416 h 4233247"/>
              <a:gd name="connsiteX2964" fmla="*/ 4526221 w 5234091"/>
              <a:gd name="connsiteY2964" fmla="*/ 1008244 h 4233247"/>
              <a:gd name="connsiteX2965" fmla="*/ 4528042 w 5234091"/>
              <a:gd name="connsiteY2965" fmla="*/ 1011201 h 4233247"/>
              <a:gd name="connsiteX2966" fmla="*/ 4524101 w 5234091"/>
              <a:gd name="connsiteY2966" fmla="*/ 1009859 h 4233247"/>
              <a:gd name="connsiteX2967" fmla="*/ 4525240 w 5234091"/>
              <a:gd name="connsiteY2967" fmla="*/ 1008192 h 4233247"/>
              <a:gd name="connsiteX2968" fmla="*/ 4508549 w 5234091"/>
              <a:gd name="connsiteY2968" fmla="*/ 1007311 h 4233247"/>
              <a:gd name="connsiteX2969" fmla="*/ 4506451 w 5234091"/>
              <a:gd name="connsiteY2969" fmla="*/ 1007842 h 4233247"/>
              <a:gd name="connsiteX2970" fmla="*/ 4506492 w 5234091"/>
              <a:gd name="connsiteY2970" fmla="*/ 1010960 h 4233247"/>
              <a:gd name="connsiteX2971" fmla="*/ 4524101 w 5234091"/>
              <a:gd name="connsiteY2971" fmla="*/ 1009859 h 4233247"/>
              <a:gd name="connsiteX2972" fmla="*/ 4524289 w 5234091"/>
              <a:gd name="connsiteY2972" fmla="*/ 1014931 h 4233247"/>
              <a:gd name="connsiteX2973" fmla="*/ 4693779 w 5234091"/>
              <a:gd name="connsiteY2973" fmla="*/ 1024351 h 4233247"/>
              <a:gd name="connsiteX2974" fmla="*/ 4981620 w 5234091"/>
              <a:gd name="connsiteY2974" fmla="*/ 1058275 h 4233247"/>
              <a:gd name="connsiteX2975" fmla="*/ 4893422 w 5234091"/>
              <a:gd name="connsiteY2975" fmla="*/ 1064862 h 4233247"/>
              <a:gd name="connsiteX2976" fmla="*/ 4962489 w 5234091"/>
              <a:gd name="connsiteY2976" fmla="*/ 1075714 h 4233247"/>
              <a:gd name="connsiteX2977" fmla="*/ 4979503 w 5234091"/>
              <a:gd name="connsiteY2977" fmla="*/ 1089885 h 4233247"/>
              <a:gd name="connsiteX2978" fmla="*/ 5108868 w 5234091"/>
              <a:gd name="connsiteY2978" fmla="*/ 1104928 h 4233247"/>
              <a:gd name="connsiteX2979" fmla="*/ 5085156 w 5234091"/>
              <a:gd name="connsiteY2979" fmla="*/ 1107361 h 4233247"/>
              <a:gd name="connsiteX2980" fmla="*/ 5082193 w 5234091"/>
              <a:gd name="connsiteY2980" fmla="*/ 1106670 h 4233247"/>
              <a:gd name="connsiteX2981" fmla="*/ 5077560 w 5234091"/>
              <a:gd name="connsiteY2981" fmla="*/ 1107279 h 4233247"/>
              <a:gd name="connsiteX2982" fmla="*/ 5068620 w 5234091"/>
              <a:gd name="connsiteY2982" fmla="*/ 1106881 h 4233247"/>
              <a:gd name="connsiteX2983" fmla="*/ 5050368 w 5234091"/>
              <a:gd name="connsiteY2983" fmla="*/ 1105390 h 4233247"/>
              <a:gd name="connsiteX2984" fmla="*/ 4987587 w 5234091"/>
              <a:gd name="connsiteY2984" fmla="*/ 1106116 h 4233247"/>
              <a:gd name="connsiteX2985" fmla="*/ 5038265 w 5234091"/>
              <a:gd name="connsiteY2985" fmla="*/ 1112524 h 4233247"/>
              <a:gd name="connsiteX2986" fmla="*/ 5066427 w 5234091"/>
              <a:gd name="connsiteY2986" fmla="*/ 1108744 h 4233247"/>
              <a:gd name="connsiteX2987" fmla="*/ 5077560 w 5234091"/>
              <a:gd name="connsiteY2987" fmla="*/ 1107279 h 4233247"/>
              <a:gd name="connsiteX2988" fmla="*/ 5083422 w 5234091"/>
              <a:gd name="connsiteY2988" fmla="*/ 1107539 h 4233247"/>
              <a:gd name="connsiteX2989" fmla="*/ 5085156 w 5234091"/>
              <a:gd name="connsiteY2989" fmla="*/ 1107361 h 4233247"/>
              <a:gd name="connsiteX2990" fmla="*/ 5091692 w 5234091"/>
              <a:gd name="connsiteY2990" fmla="*/ 1108889 h 4233247"/>
              <a:gd name="connsiteX2991" fmla="*/ 5054713 w 5234091"/>
              <a:gd name="connsiteY2991" fmla="*/ 1120576 h 4233247"/>
              <a:gd name="connsiteX2992" fmla="*/ 5048401 w 5234091"/>
              <a:gd name="connsiteY2992" fmla="*/ 1120437 h 4233247"/>
              <a:gd name="connsiteX2993" fmla="*/ 5047586 w 5234091"/>
              <a:gd name="connsiteY2993" fmla="*/ 1120395 h 4233247"/>
              <a:gd name="connsiteX2994" fmla="*/ 5047445 w 5234091"/>
              <a:gd name="connsiteY2994" fmla="*/ 1120415 h 4233247"/>
              <a:gd name="connsiteX2995" fmla="*/ 5048401 w 5234091"/>
              <a:gd name="connsiteY2995" fmla="*/ 1120437 h 4233247"/>
              <a:gd name="connsiteX2996" fmla="*/ 5058294 w 5234091"/>
              <a:gd name="connsiteY2996" fmla="*/ 1120933 h 4233247"/>
              <a:gd name="connsiteX2997" fmla="*/ 5156477 w 5234091"/>
              <a:gd name="connsiteY2997" fmla="*/ 1138824 h 4233247"/>
              <a:gd name="connsiteX2998" fmla="*/ 5133027 w 5234091"/>
              <a:gd name="connsiteY2998" fmla="*/ 1150473 h 4233247"/>
              <a:gd name="connsiteX2999" fmla="*/ 5126090 w 5234091"/>
              <a:gd name="connsiteY2999" fmla="*/ 1150761 h 4233247"/>
              <a:gd name="connsiteX3000" fmla="*/ 5092256 w 5234091"/>
              <a:gd name="connsiteY3000" fmla="*/ 1149481 h 4233247"/>
              <a:gd name="connsiteX3001" fmla="*/ 5032724 w 5234091"/>
              <a:gd name="connsiteY3001" fmla="*/ 1153038 h 4233247"/>
              <a:gd name="connsiteX3002" fmla="*/ 5085430 w 5234091"/>
              <a:gd name="connsiteY3002" fmla="*/ 1158311 h 4233247"/>
              <a:gd name="connsiteX3003" fmla="*/ 5087678 w 5234091"/>
              <a:gd name="connsiteY3003" fmla="*/ 1158329 h 4233247"/>
              <a:gd name="connsiteX3004" fmla="*/ 5090009 w 5234091"/>
              <a:gd name="connsiteY3004" fmla="*/ 1158856 h 4233247"/>
              <a:gd name="connsiteX3005" fmla="*/ 5112772 w 5234091"/>
              <a:gd name="connsiteY3005" fmla="*/ 1162653 h 4233247"/>
              <a:gd name="connsiteX3006" fmla="*/ 5121921 w 5234091"/>
              <a:gd name="connsiteY3006" fmla="*/ 1169772 h 4233247"/>
              <a:gd name="connsiteX3007" fmla="*/ 5116938 w 5234091"/>
              <a:gd name="connsiteY3007" fmla="*/ 1171317 h 4233247"/>
              <a:gd name="connsiteX3008" fmla="*/ 4963580 w 5234091"/>
              <a:gd name="connsiteY3008" fmla="*/ 1160931 h 4233247"/>
              <a:gd name="connsiteX3009" fmla="*/ 4908235 w 5234091"/>
              <a:gd name="connsiteY3009" fmla="*/ 1165531 h 4233247"/>
              <a:gd name="connsiteX3010" fmla="*/ 4973598 w 5234091"/>
              <a:gd name="connsiteY3010" fmla="*/ 1169917 h 4233247"/>
              <a:gd name="connsiteX3011" fmla="*/ 5026270 w 5234091"/>
              <a:gd name="connsiteY3011" fmla="*/ 1174824 h 4233247"/>
              <a:gd name="connsiteX3012" fmla="*/ 5032728 w 5234091"/>
              <a:gd name="connsiteY3012" fmla="*/ 1180728 h 4233247"/>
              <a:gd name="connsiteX3013" fmla="*/ 5009949 w 5234091"/>
              <a:gd name="connsiteY3013" fmla="*/ 1180733 h 4233247"/>
              <a:gd name="connsiteX3014" fmla="*/ 4803996 w 5234091"/>
              <a:gd name="connsiteY3014" fmla="*/ 1166544 h 4233247"/>
              <a:gd name="connsiteX3015" fmla="*/ 4784602 w 5234091"/>
              <a:gd name="connsiteY3015" fmla="*/ 1179702 h 4233247"/>
              <a:gd name="connsiteX3016" fmla="*/ 4976746 w 5234091"/>
              <a:gd name="connsiteY3016" fmla="*/ 1194020 h 4233247"/>
              <a:gd name="connsiteX3017" fmla="*/ 4975892 w 5234091"/>
              <a:gd name="connsiteY3017" fmla="*/ 1196100 h 4233247"/>
              <a:gd name="connsiteX3018" fmla="*/ 4975220 w 5234091"/>
              <a:gd name="connsiteY3018" fmla="*/ 1196062 h 4233247"/>
              <a:gd name="connsiteX3019" fmla="*/ 4890217 w 5234091"/>
              <a:gd name="connsiteY3019" fmla="*/ 1196375 h 4233247"/>
              <a:gd name="connsiteX3020" fmla="*/ 4890217 w 5234091"/>
              <a:gd name="connsiteY3020" fmla="*/ 1196375 h 4233247"/>
              <a:gd name="connsiteX3021" fmla="*/ 4978894 w 5234091"/>
              <a:gd name="connsiteY3021" fmla="*/ 1207117 h 4233247"/>
              <a:gd name="connsiteX3022" fmla="*/ 5037894 w 5234091"/>
              <a:gd name="connsiteY3022" fmla="*/ 1210504 h 4233247"/>
              <a:gd name="connsiteX3023" fmla="*/ 5039207 w 5234091"/>
              <a:gd name="connsiteY3023" fmla="*/ 1210738 h 4233247"/>
              <a:gd name="connsiteX3024" fmla="*/ 4922999 w 5234091"/>
              <a:gd name="connsiteY3024" fmla="*/ 1215099 h 4233247"/>
              <a:gd name="connsiteX3025" fmla="*/ 4888385 w 5234091"/>
              <a:gd name="connsiteY3025" fmla="*/ 1218737 h 4233247"/>
              <a:gd name="connsiteX3026" fmla="*/ 4956239 w 5234091"/>
              <a:gd name="connsiteY3026" fmla="*/ 1221185 h 4233247"/>
              <a:gd name="connsiteX3027" fmla="*/ 4973518 w 5234091"/>
              <a:gd name="connsiteY3027" fmla="*/ 1239638 h 4233247"/>
              <a:gd name="connsiteX3028" fmla="*/ 5032018 w 5234091"/>
              <a:gd name="connsiteY3028" fmla="*/ 1239176 h 4233247"/>
              <a:gd name="connsiteX3029" fmla="*/ 5064569 w 5234091"/>
              <a:gd name="connsiteY3029" fmla="*/ 1245422 h 4233247"/>
              <a:gd name="connsiteX3030" fmla="*/ 5058226 w 5234091"/>
              <a:gd name="connsiteY3030" fmla="*/ 1255569 h 4233247"/>
              <a:gd name="connsiteX3031" fmla="*/ 5127031 w 5234091"/>
              <a:gd name="connsiteY3031" fmla="*/ 1262141 h 4233247"/>
              <a:gd name="connsiteX3032" fmla="*/ 5171366 w 5234091"/>
              <a:gd name="connsiteY3032" fmla="*/ 1278697 h 4233247"/>
              <a:gd name="connsiteX3033" fmla="*/ 5172475 w 5234091"/>
              <a:gd name="connsiteY3033" fmla="*/ 1283508 h 4233247"/>
              <a:gd name="connsiteX3034" fmla="*/ 5231079 w 5234091"/>
              <a:gd name="connsiteY3034" fmla="*/ 1305458 h 4233247"/>
              <a:gd name="connsiteX3035" fmla="*/ 5187534 w 5234091"/>
              <a:gd name="connsiteY3035" fmla="*/ 1311157 h 4233247"/>
              <a:gd name="connsiteX3036" fmla="*/ 5234091 w 5234091"/>
              <a:gd name="connsiteY3036" fmla="*/ 1318517 h 4233247"/>
              <a:gd name="connsiteX3037" fmla="*/ 5161004 w 5234091"/>
              <a:gd name="connsiteY3037" fmla="*/ 1331026 h 4233247"/>
              <a:gd name="connsiteX3038" fmla="*/ 4874841 w 5234091"/>
              <a:gd name="connsiteY3038" fmla="*/ 1321199 h 4233247"/>
              <a:gd name="connsiteX3039" fmla="*/ 4791546 w 5234091"/>
              <a:gd name="connsiteY3039" fmla="*/ 1317338 h 4233247"/>
              <a:gd name="connsiteX3040" fmla="*/ 4794262 w 5234091"/>
              <a:gd name="connsiteY3040" fmla="*/ 1320004 h 4233247"/>
              <a:gd name="connsiteX3041" fmla="*/ 4797935 w 5234091"/>
              <a:gd name="connsiteY3041" fmla="*/ 1325621 h 4233247"/>
              <a:gd name="connsiteX3042" fmla="*/ 4795599 w 5234091"/>
              <a:gd name="connsiteY3042" fmla="*/ 1328091 h 4233247"/>
              <a:gd name="connsiteX3043" fmla="*/ 4801550 w 5234091"/>
              <a:gd name="connsiteY3043" fmla="*/ 1328508 h 4233247"/>
              <a:gd name="connsiteX3044" fmla="*/ 4998080 w 5234091"/>
              <a:gd name="connsiteY3044" fmla="*/ 1346158 h 4233247"/>
              <a:gd name="connsiteX3045" fmla="*/ 5064663 w 5234091"/>
              <a:gd name="connsiteY3045" fmla="*/ 1361927 h 4233247"/>
              <a:gd name="connsiteX3046" fmla="*/ 5035122 w 5234091"/>
              <a:gd name="connsiteY3046" fmla="*/ 1368738 h 4233247"/>
              <a:gd name="connsiteX3047" fmla="*/ 4985553 w 5234091"/>
              <a:gd name="connsiteY3047" fmla="*/ 1367141 h 4233247"/>
              <a:gd name="connsiteX3048" fmla="*/ 4689992 w 5234091"/>
              <a:gd name="connsiteY3048" fmla="*/ 1349889 h 4233247"/>
              <a:gd name="connsiteX3049" fmla="*/ 4606380 w 5234091"/>
              <a:gd name="connsiteY3049" fmla="*/ 1345875 h 4233247"/>
              <a:gd name="connsiteX3050" fmla="*/ 4678321 w 5234091"/>
              <a:gd name="connsiteY3050" fmla="*/ 1361350 h 4233247"/>
              <a:gd name="connsiteX3051" fmla="*/ 4740948 w 5234091"/>
              <a:gd name="connsiteY3051" fmla="*/ 1383222 h 4233247"/>
              <a:gd name="connsiteX3052" fmla="*/ 4761952 w 5234091"/>
              <a:gd name="connsiteY3052" fmla="*/ 1404465 h 4233247"/>
              <a:gd name="connsiteX3053" fmla="*/ 4770910 w 5234091"/>
              <a:gd name="connsiteY3053" fmla="*/ 1415980 h 4233247"/>
              <a:gd name="connsiteX3054" fmla="*/ 4660566 w 5234091"/>
              <a:gd name="connsiteY3054" fmla="*/ 1381696 h 4233247"/>
              <a:gd name="connsiteX3055" fmla="*/ 4532685 w 5234091"/>
              <a:gd name="connsiteY3055" fmla="*/ 1351510 h 4233247"/>
              <a:gd name="connsiteX3056" fmla="*/ 4472981 w 5234091"/>
              <a:gd name="connsiteY3056" fmla="*/ 1339468 h 4233247"/>
              <a:gd name="connsiteX3057" fmla="*/ 4450955 w 5234091"/>
              <a:gd name="connsiteY3057" fmla="*/ 1338410 h 4233247"/>
              <a:gd name="connsiteX3058" fmla="*/ 4457933 w 5234091"/>
              <a:gd name="connsiteY3058" fmla="*/ 1339945 h 4233247"/>
              <a:gd name="connsiteX3059" fmla="*/ 4506333 w 5234091"/>
              <a:gd name="connsiteY3059" fmla="*/ 1352829 h 4233247"/>
              <a:gd name="connsiteX3060" fmla="*/ 4550335 w 5234091"/>
              <a:gd name="connsiteY3060" fmla="*/ 1366650 h 4233247"/>
              <a:gd name="connsiteX3061" fmla="*/ 4578501 w 5234091"/>
              <a:gd name="connsiteY3061" fmla="*/ 1376513 h 4233247"/>
              <a:gd name="connsiteX3062" fmla="*/ 4585002 w 5234091"/>
              <a:gd name="connsiteY3062" fmla="*/ 1378155 h 4233247"/>
              <a:gd name="connsiteX3063" fmla="*/ 4713765 w 5234091"/>
              <a:gd name="connsiteY3063" fmla="*/ 1424760 h 4233247"/>
              <a:gd name="connsiteX3064" fmla="*/ 4746281 w 5234091"/>
              <a:gd name="connsiteY3064" fmla="*/ 1440285 h 4233247"/>
              <a:gd name="connsiteX3065" fmla="*/ 4749763 w 5234091"/>
              <a:gd name="connsiteY3065" fmla="*/ 1442895 h 4233247"/>
              <a:gd name="connsiteX3066" fmla="*/ 4783388 w 5234091"/>
              <a:gd name="connsiteY3066" fmla="*/ 1456410 h 4233247"/>
              <a:gd name="connsiteX3067" fmla="*/ 4828204 w 5234091"/>
              <a:gd name="connsiteY3067" fmla="*/ 1475552 h 4233247"/>
              <a:gd name="connsiteX3068" fmla="*/ 4774775 w 5234091"/>
              <a:gd name="connsiteY3068" fmla="*/ 1455391 h 4233247"/>
              <a:gd name="connsiteX3069" fmla="*/ 4756780 w 5234091"/>
              <a:gd name="connsiteY3069" fmla="*/ 1449293 h 4233247"/>
              <a:gd name="connsiteX3070" fmla="*/ 4756821 w 5234091"/>
              <a:gd name="connsiteY3070" fmla="*/ 1449465 h 4233247"/>
              <a:gd name="connsiteX3071" fmla="*/ 4761673 w 5234091"/>
              <a:gd name="connsiteY3071" fmla="*/ 1454814 h 4233247"/>
              <a:gd name="connsiteX3072" fmla="*/ 4771017 w 5234091"/>
              <a:gd name="connsiteY3072" fmla="*/ 1459097 h 4233247"/>
              <a:gd name="connsiteX3073" fmla="*/ 4889211 w 5234091"/>
              <a:gd name="connsiteY3073" fmla="*/ 1507752 h 4233247"/>
              <a:gd name="connsiteX3074" fmla="*/ 4778170 w 5234091"/>
              <a:gd name="connsiteY3074" fmla="*/ 1466352 h 4233247"/>
              <a:gd name="connsiteX3075" fmla="*/ 4769372 w 5234091"/>
              <a:gd name="connsiteY3075" fmla="*/ 1464946 h 4233247"/>
              <a:gd name="connsiteX3076" fmla="*/ 4776983 w 5234091"/>
              <a:gd name="connsiteY3076" fmla="*/ 1467521 h 4233247"/>
              <a:gd name="connsiteX3077" fmla="*/ 4837575 w 5234091"/>
              <a:gd name="connsiteY3077" fmla="*/ 1492773 h 4233247"/>
              <a:gd name="connsiteX3078" fmla="*/ 4876053 w 5234091"/>
              <a:gd name="connsiteY3078" fmla="*/ 1509849 h 4233247"/>
              <a:gd name="connsiteX3079" fmla="*/ 4870065 w 5234091"/>
              <a:gd name="connsiteY3079" fmla="*/ 1509091 h 4233247"/>
              <a:gd name="connsiteX3080" fmla="*/ 4869798 w 5234091"/>
              <a:gd name="connsiteY3080" fmla="*/ 1509085 h 4233247"/>
              <a:gd name="connsiteX3081" fmla="*/ 4868053 w 5234091"/>
              <a:gd name="connsiteY3081" fmla="*/ 1508451 h 4233247"/>
              <a:gd name="connsiteX3082" fmla="*/ 4840527 w 5234091"/>
              <a:gd name="connsiteY3082" fmla="*/ 1497546 h 4233247"/>
              <a:gd name="connsiteX3083" fmla="*/ 4858069 w 5234091"/>
              <a:gd name="connsiteY3083" fmla="*/ 1508215 h 4233247"/>
              <a:gd name="connsiteX3084" fmla="*/ 4860052 w 5234091"/>
              <a:gd name="connsiteY3084" fmla="*/ 1508955 h 4233247"/>
              <a:gd name="connsiteX3085" fmla="*/ 4857629 w 5234091"/>
              <a:gd name="connsiteY3085" fmla="*/ 1510926 h 4233247"/>
              <a:gd name="connsiteX3086" fmla="*/ 4864480 w 5234091"/>
              <a:gd name="connsiteY3086" fmla="*/ 1512832 h 4233247"/>
              <a:gd name="connsiteX3087" fmla="*/ 4872948 w 5234091"/>
              <a:gd name="connsiteY3087" fmla="*/ 1514074 h 4233247"/>
              <a:gd name="connsiteX3088" fmla="*/ 4878345 w 5234091"/>
              <a:gd name="connsiteY3088" fmla="*/ 1516514 h 4233247"/>
              <a:gd name="connsiteX3089" fmla="*/ 4859808 w 5234091"/>
              <a:gd name="connsiteY3089" fmla="*/ 1512354 h 4233247"/>
              <a:gd name="connsiteX3090" fmla="*/ 4755615 w 5234091"/>
              <a:gd name="connsiteY3090" fmla="*/ 1470381 h 4233247"/>
              <a:gd name="connsiteX3091" fmla="*/ 4734488 w 5234091"/>
              <a:gd name="connsiteY3091" fmla="*/ 1461864 h 4233247"/>
              <a:gd name="connsiteX3092" fmla="*/ 4731319 w 5234091"/>
              <a:gd name="connsiteY3092" fmla="*/ 1460819 h 4233247"/>
              <a:gd name="connsiteX3093" fmla="*/ 4730098 w 5234091"/>
              <a:gd name="connsiteY3093" fmla="*/ 1461002 h 4233247"/>
              <a:gd name="connsiteX3094" fmla="*/ 4728745 w 5234091"/>
              <a:gd name="connsiteY3094" fmla="*/ 1464262 h 4233247"/>
              <a:gd name="connsiteX3095" fmla="*/ 4761897 w 5234091"/>
              <a:gd name="connsiteY3095" fmla="*/ 1478088 h 4233247"/>
              <a:gd name="connsiteX3096" fmla="*/ 4804133 w 5234091"/>
              <a:gd name="connsiteY3096" fmla="*/ 1495058 h 4233247"/>
              <a:gd name="connsiteX3097" fmla="*/ 4836296 w 5234091"/>
              <a:gd name="connsiteY3097" fmla="*/ 1507895 h 4233247"/>
              <a:gd name="connsiteX3098" fmla="*/ 4816586 w 5234091"/>
              <a:gd name="connsiteY3098" fmla="*/ 1502940 h 4233247"/>
              <a:gd name="connsiteX3099" fmla="*/ 4792054 w 5234091"/>
              <a:gd name="connsiteY3099" fmla="*/ 1493890 h 4233247"/>
              <a:gd name="connsiteX3100" fmla="*/ 4793318 w 5234091"/>
              <a:gd name="connsiteY3100" fmla="*/ 1494948 h 4233247"/>
              <a:gd name="connsiteX3101" fmla="*/ 4789839 w 5234091"/>
              <a:gd name="connsiteY3101" fmla="*/ 1497600 h 4233247"/>
              <a:gd name="connsiteX3102" fmla="*/ 4782871 w 5234091"/>
              <a:gd name="connsiteY3102" fmla="*/ 1496924 h 4233247"/>
              <a:gd name="connsiteX3103" fmla="*/ 4734108 w 5234091"/>
              <a:gd name="connsiteY3103" fmla="*/ 1480008 h 4233247"/>
              <a:gd name="connsiteX3104" fmla="*/ 4660666 w 5234091"/>
              <a:gd name="connsiteY3104" fmla="*/ 1459365 h 4233247"/>
              <a:gd name="connsiteX3105" fmla="*/ 4659847 w 5234091"/>
              <a:gd name="connsiteY3105" fmla="*/ 1459523 h 4233247"/>
              <a:gd name="connsiteX3106" fmla="*/ 4679565 w 5234091"/>
              <a:gd name="connsiteY3106" fmla="*/ 1466548 h 4233247"/>
              <a:gd name="connsiteX3107" fmla="*/ 4736031 w 5234091"/>
              <a:gd name="connsiteY3107" fmla="*/ 1489690 h 4233247"/>
              <a:gd name="connsiteX3108" fmla="*/ 4663032 w 5234091"/>
              <a:gd name="connsiteY3108" fmla="*/ 1463395 h 4233247"/>
              <a:gd name="connsiteX3109" fmla="*/ 4653669 w 5234091"/>
              <a:gd name="connsiteY3109" fmla="*/ 1460709 h 4233247"/>
              <a:gd name="connsiteX3110" fmla="*/ 4648465 w 5234091"/>
              <a:gd name="connsiteY3110" fmla="*/ 1461707 h 4233247"/>
              <a:gd name="connsiteX3111" fmla="*/ 4692395 w 5234091"/>
              <a:gd name="connsiteY3111" fmla="*/ 1480869 h 4233247"/>
              <a:gd name="connsiteX3112" fmla="*/ 4755049 w 5234091"/>
              <a:gd name="connsiteY3112" fmla="*/ 1504444 h 4233247"/>
              <a:gd name="connsiteX3113" fmla="*/ 4770862 w 5234091"/>
              <a:gd name="connsiteY3113" fmla="*/ 1510473 h 4233247"/>
              <a:gd name="connsiteX3114" fmla="*/ 4773471 w 5234091"/>
              <a:gd name="connsiteY3114" fmla="*/ 1513927 h 4233247"/>
              <a:gd name="connsiteX3115" fmla="*/ 4752324 w 5234091"/>
              <a:gd name="connsiteY3115" fmla="*/ 1507042 h 4233247"/>
              <a:gd name="connsiteX3116" fmla="*/ 4748600 w 5234091"/>
              <a:gd name="connsiteY3116" fmla="*/ 1505347 h 4233247"/>
              <a:gd name="connsiteX3117" fmla="*/ 4754291 w 5234091"/>
              <a:gd name="connsiteY3117" fmla="*/ 1508309 h 4233247"/>
              <a:gd name="connsiteX3118" fmla="*/ 4747390 w 5234091"/>
              <a:gd name="connsiteY3118" fmla="*/ 1508730 h 4233247"/>
              <a:gd name="connsiteX3119" fmla="*/ 4669115 w 5234091"/>
              <a:gd name="connsiteY3119" fmla="*/ 1483152 h 4233247"/>
              <a:gd name="connsiteX3120" fmla="*/ 4654854 w 5234091"/>
              <a:gd name="connsiteY3120" fmla="*/ 1480955 h 4233247"/>
              <a:gd name="connsiteX3121" fmla="*/ 4719547 w 5234091"/>
              <a:gd name="connsiteY3121" fmla="*/ 1505170 h 4233247"/>
              <a:gd name="connsiteX3122" fmla="*/ 4745735 w 5234091"/>
              <a:gd name="connsiteY3122" fmla="*/ 1514632 h 4233247"/>
              <a:gd name="connsiteX3123" fmla="*/ 4733012 w 5234091"/>
              <a:gd name="connsiteY3123" fmla="*/ 1514910 h 4233247"/>
              <a:gd name="connsiteX3124" fmla="*/ 4750876 w 5234091"/>
              <a:gd name="connsiteY3124" fmla="*/ 1521636 h 4233247"/>
              <a:gd name="connsiteX3125" fmla="*/ 4769082 w 5234091"/>
              <a:gd name="connsiteY3125" fmla="*/ 1523501 h 4233247"/>
              <a:gd name="connsiteX3126" fmla="*/ 4780884 w 5234091"/>
              <a:gd name="connsiteY3126" fmla="*/ 1528060 h 4233247"/>
              <a:gd name="connsiteX3127" fmla="*/ 4782310 w 5234091"/>
              <a:gd name="connsiteY3127" fmla="*/ 1528605 h 4233247"/>
              <a:gd name="connsiteX3128" fmla="*/ 4774980 w 5234091"/>
              <a:gd name="connsiteY3128" fmla="*/ 1528296 h 4233247"/>
              <a:gd name="connsiteX3129" fmla="*/ 4746099 w 5234091"/>
              <a:gd name="connsiteY3129" fmla="*/ 1526033 h 4233247"/>
              <a:gd name="connsiteX3130" fmla="*/ 4712754 w 5234091"/>
              <a:gd name="connsiteY3130" fmla="*/ 1521321 h 4233247"/>
              <a:gd name="connsiteX3131" fmla="*/ 4699455 w 5234091"/>
              <a:gd name="connsiteY3131" fmla="*/ 1519960 h 4233247"/>
              <a:gd name="connsiteX3132" fmla="*/ 4678628 w 5234091"/>
              <a:gd name="connsiteY3132" fmla="*/ 1517829 h 4233247"/>
              <a:gd name="connsiteX3133" fmla="*/ 4698830 w 5234091"/>
              <a:gd name="connsiteY3133" fmla="*/ 1523960 h 4233247"/>
              <a:gd name="connsiteX3134" fmla="*/ 4730175 w 5234091"/>
              <a:gd name="connsiteY3134" fmla="*/ 1528993 h 4233247"/>
              <a:gd name="connsiteX3135" fmla="*/ 4740702 w 5234091"/>
              <a:gd name="connsiteY3135" fmla="*/ 1534448 h 4233247"/>
              <a:gd name="connsiteX3136" fmla="*/ 4753066 w 5234091"/>
              <a:gd name="connsiteY3136" fmla="*/ 1533983 h 4233247"/>
              <a:gd name="connsiteX3137" fmla="*/ 4763837 w 5234091"/>
              <a:gd name="connsiteY3137" fmla="*/ 1539566 h 4233247"/>
              <a:gd name="connsiteX3138" fmla="*/ 4794513 w 5234091"/>
              <a:gd name="connsiteY3138" fmla="*/ 1542082 h 4233247"/>
              <a:gd name="connsiteX3139" fmla="*/ 4778345 w 5234091"/>
              <a:gd name="connsiteY3139" fmla="*/ 1544914 h 4233247"/>
              <a:gd name="connsiteX3140" fmla="*/ 4757346 w 5234091"/>
              <a:gd name="connsiteY3140" fmla="*/ 1543074 h 4233247"/>
              <a:gd name="connsiteX3141" fmla="*/ 4748588 w 5234091"/>
              <a:gd name="connsiteY3141" fmla="*/ 1547577 h 4233247"/>
              <a:gd name="connsiteX3142" fmla="*/ 4721196 w 5234091"/>
              <a:gd name="connsiteY3142" fmla="*/ 1545407 h 4233247"/>
              <a:gd name="connsiteX3143" fmla="*/ 4709789 w 5234091"/>
              <a:gd name="connsiteY3143" fmla="*/ 1543189 h 4233247"/>
              <a:gd name="connsiteX3144" fmla="*/ 4713877 w 5234091"/>
              <a:gd name="connsiteY3144" fmla="*/ 1544835 h 4233247"/>
              <a:gd name="connsiteX3145" fmla="*/ 4765783 w 5234091"/>
              <a:gd name="connsiteY3145" fmla="*/ 1551786 h 4233247"/>
              <a:gd name="connsiteX3146" fmla="*/ 4786231 w 5234091"/>
              <a:gd name="connsiteY3146" fmla="*/ 1558044 h 4233247"/>
              <a:gd name="connsiteX3147" fmla="*/ 4807654 w 5234091"/>
              <a:gd name="connsiteY3147" fmla="*/ 1562274 h 4233247"/>
              <a:gd name="connsiteX3148" fmla="*/ 4810889 w 5234091"/>
              <a:gd name="connsiteY3148" fmla="*/ 1572992 h 4233247"/>
              <a:gd name="connsiteX3149" fmla="*/ 4858582 w 5234091"/>
              <a:gd name="connsiteY3149" fmla="*/ 1577455 h 4233247"/>
              <a:gd name="connsiteX3150" fmla="*/ 4876926 w 5234091"/>
              <a:gd name="connsiteY3150" fmla="*/ 1579217 h 4233247"/>
              <a:gd name="connsiteX3151" fmla="*/ 4878686 w 5234091"/>
              <a:gd name="connsiteY3151" fmla="*/ 1580563 h 4233247"/>
              <a:gd name="connsiteX3152" fmla="*/ 4884081 w 5234091"/>
              <a:gd name="connsiteY3152" fmla="*/ 1583962 h 4233247"/>
              <a:gd name="connsiteX3153" fmla="*/ 4878173 w 5234091"/>
              <a:gd name="connsiteY3153" fmla="*/ 1583585 h 4233247"/>
              <a:gd name="connsiteX3154" fmla="*/ 4789521 w 5234091"/>
              <a:gd name="connsiteY3154" fmla="*/ 1577832 h 4233247"/>
              <a:gd name="connsiteX3155" fmla="*/ 4754863 w 5234091"/>
              <a:gd name="connsiteY3155" fmla="*/ 1575423 h 4233247"/>
              <a:gd name="connsiteX3156" fmla="*/ 4746211 w 5234091"/>
              <a:gd name="connsiteY3156" fmla="*/ 1574473 h 4233247"/>
              <a:gd name="connsiteX3157" fmla="*/ 4751550 w 5234091"/>
              <a:gd name="connsiteY3157" fmla="*/ 1577598 h 4233247"/>
              <a:gd name="connsiteX3158" fmla="*/ 4755950 w 5234091"/>
              <a:gd name="connsiteY3158" fmla="*/ 1584569 h 4233247"/>
              <a:gd name="connsiteX3159" fmla="*/ 4720439 w 5234091"/>
              <a:gd name="connsiteY3159" fmla="*/ 1578526 h 4233247"/>
              <a:gd name="connsiteX3160" fmla="*/ 4709883 w 5234091"/>
              <a:gd name="connsiteY3160" fmla="*/ 1576882 h 4233247"/>
              <a:gd name="connsiteX3161" fmla="*/ 4705506 w 5234091"/>
              <a:gd name="connsiteY3161" fmla="*/ 1578959 h 4233247"/>
              <a:gd name="connsiteX3162" fmla="*/ 4701153 w 5234091"/>
              <a:gd name="connsiteY3162" fmla="*/ 1583394 h 4233247"/>
              <a:gd name="connsiteX3163" fmla="*/ 4756009 w 5234091"/>
              <a:gd name="connsiteY3163" fmla="*/ 1589400 h 4233247"/>
              <a:gd name="connsiteX3164" fmla="*/ 4793229 w 5234091"/>
              <a:gd name="connsiteY3164" fmla="*/ 1597476 h 4233247"/>
              <a:gd name="connsiteX3165" fmla="*/ 4799773 w 5234091"/>
              <a:gd name="connsiteY3165" fmla="*/ 1603038 h 4233247"/>
              <a:gd name="connsiteX3166" fmla="*/ 4841595 w 5234091"/>
              <a:gd name="connsiteY3166" fmla="*/ 1606990 h 4233247"/>
              <a:gd name="connsiteX3167" fmla="*/ 4830073 w 5234091"/>
              <a:gd name="connsiteY3167" fmla="*/ 1609699 h 4233247"/>
              <a:gd name="connsiteX3168" fmla="*/ 4830741 w 5234091"/>
              <a:gd name="connsiteY3168" fmla="*/ 1608889 h 4233247"/>
              <a:gd name="connsiteX3169" fmla="*/ 4832586 w 5234091"/>
              <a:gd name="connsiteY3169" fmla="*/ 1608831 h 4233247"/>
              <a:gd name="connsiteX3170" fmla="*/ 4831170 w 5234091"/>
              <a:gd name="connsiteY3170" fmla="*/ 1608369 h 4233247"/>
              <a:gd name="connsiteX3171" fmla="*/ 4830741 w 5234091"/>
              <a:gd name="connsiteY3171" fmla="*/ 1608889 h 4233247"/>
              <a:gd name="connsiteX3172" fmla="*/ 4827348 w 5234091"/>
              <a:gd name="connsiteY3172" fmla="*/ 1608996 h 4233247"/>
              <a:gd name="connsiteX3173" fmla="*/ 4825210 w 5234091"/>
              <a:gd name="connsiteY3173" fmla="*/ 1608444 h 4233247"/>
              <a:gd name="connsiteX3174" fmla="*/ 4822734 w 5234091"/>
              <a:gd name="connsiteY3174" fmla="*/ 1608428 h 4233247"/>
              <a:gd name="connsiteX3175" fmla="*/ 4815199 w 5234091"/>
              <a:gd name="connsiteY3175" fmla="*/ 1613565 h 4233247"/>
              <a:gd name="connsiteX3176" fmla="*/ 4774846 w 5234091"/>
              <a:gd name="connsiteY3176" fmla="*/ 1610374 h 4233247"/>
              <a:gd name="connsiteX3177" fmla="*/ 4768599 w 5234091"/>
              <a:gd name="connsiteY3177" fmla="*/ 1614009 h 4233247"/>
              <a:gd name="connsiteX3178" fmla="*/ 4720908 w 5234091"/>
              <a:gd name="connsiteY3178" fmla="*/ 1609547 h 4233247"/>
              <a:gd name="connsiteX3179" fmla="*/ 4672966 w 5234091"/>
              <a:gd name="connsiteY3179" fmla="*/ 1602423 h 4233247"/>
              <a:gd name="connsiteX3180" fmla="*/ 4669674 w 5234091"/>
              <a:gd name="connsiteY3180" fmla="*/ 1603559 h 4233247"/>
              <a:gd name="connsiteX3181" fmla="*/ 4671944 w 5234091"/>
              <a:gd name="connsiteY3181" fmla="*/ 1604410 h 4233247"/>
              <a:gd name="connsiteX3182" fmla="*/ 4684093 w 5234091"/>
              <a:gd name="connsiteY3182" fmla="*/ 1609051 h 4233247"/>
              <a:gd name="connsiteX3183" fmla="*/ 4688596 w 5234091"/>
              <a:gd name="connsiteY3183" fmla="*/ 1609710 h 4233247"/>
              <a:gd name="connsiteX3184" fmla="*/ 4713123 w 5234091"/>
              <a:gd name="connsiteY3184" fmla="*/ 1612022 h 4233247"/>
              <a:gd name="connsiteX3185" fmla="*/ 4830724 w 5234091"/>
              <a:gd name="connsiteY3185" fmla="*/ 1626990 h 4233247"/>
              <a:gd name="connsiteX3186" fmla="*/ 4891108 w 5234091"/>
              <a:gd name="connsiteY3186" fmla="*/ 1631601 h 4233247"/>
              <a:gd name="connsiteX3187" fmla="*/ 4894815 w 5234091"/>
              <a:gd name="connsiteY3187" fmla="*/ 1633719 h 4233247"/>
              <a:gd name="connsiteX3188" fmla="*/ 4903785 w 5234091"/>
              <a:gd name="connsiteY3188" fmla="*/ 1638158 h 4233247"/>
              <a:gd name="connsiteX3189" fmla="*/ 4884659 w 5234091"/>
              <a:gd name="connsiteY3189" fmla="*/ 1637989 h 4233247"/>
              <a:gd name="connsiteX3190" fmla="*/ 4902901 w 5234091"/>
              <a:gd name="connsiteY3190" fmla="*/ 1640880 h 4233247"/>
              <a:gd name="connsiteX3191" fmla="*/ 4901321 w 5234091"/>
              <a:gd name="connsiteY3191" fmla="*/ 1645067 h 4233247"/>
              <a:gd name="connsiteX3192" fmla="*/ 4899209 w 5234091"/>
              <a:gd name="connsiteY3192" fmla="*/ 1642925 h 4233247"/>
              <a:gd name="connsiteX3193" fmla="*/ 4901321 w 5234091"/>
              <a:gd name="connsiteY3193" fmla="*/ 1645067 h 4233247"/>
              <a:gd name="connsiteX3194" fmla="*/ 4907263 w 5234091"/>
              <a:gd name="connsiteY3194" fmla="*/ 1647473 h 4233247"/>
              <a:gd name="connsiteX3195" fmla="*/ 4889304 w 5234091"/>
              <a:gd name="connsiteY3195" fmla="*/ 1646798 h 4233247"/>
              <a:gd name="connsiteX3196" fmla="*/ 4883808 w 5234091"/>
              <a:gd name="connsiteY3196" fmla="*/ 1645721 h 4233247"/>
              <a:gd name="connsiteX3197" fmla="*/ 4881352 w 5234091"/>
              <a:gd name="connsiteY3197" fmla="*/ 1644596 h 4233247"/>
              <a:gd name="connsiteX3198" fmla="*/ 4881565 w 5234091"/>
              <a:gd name="connsiteY3198" fmla="*/ 1646507 h 4233247"/>
              <a:gd name="connsiteX3199" fmla="*/ 4857535 w 5234091"/>
              <a:gd name="connsiteY3199" fmla="*/ 1645604 h 4233247"/>
              <a:gd name="connsiteX3200" fmla="*/ 4850737 w 5234091"/>
              <a:gd name="connsiteY3200" fmla="*/ 1643239 h 4233247"/>
              <a:gd name="connsiteX3201" fmla="*/ 4835431 w 5234091"/>
              <a:gd name="connsiteY3201" fmla="*/ 1637194 h 4233247"/>
              <a:gd name="connsiteX3202" fmla="*/ 4816081 w 5234091"/>
              <a:gd name="connsiteY3202" fmla="*/ 1632209 h 4233247"/>
              <a:gd name="connsiteX3203" fmla="*/ 4847884 w 5234091"/>
              <a:gd name="connsiteY3203" fmla="*/ 1645076 h 4233247"/>
              <a:gd name="connsiteX3204" fmla="*/ 4848223 w 5234091"/>
              <a:gd name="connsiteY3204" fmla="*/ 1645253 h 4233247"/>
              <a:gd name="connsiteX3205" fmla="*/ 4841672 w 5234091"/>
              <a:gd name="connsiteY3205" fmla="*/ 1645006 h 4233247"/>
              <a:gd name="connsiteX3206" fmla="*/ 4728227 w 5234091"/>
              <a:gd name="connsiteY3206" fmla="*/ 1635765 h 4233247"/>
              <a:gd name="connsiteX3207" fmla="*/ 4741704 w 5234091"/>
              <a:gd name="connsiteY3207" fmla="*/ 1639494 h 4233247"/>
              <a:gd name="connsiteX3208" fmla="*/ 4735468 w 5234091"/>
              <a:gd name="connsiteY3208" fmla="*/ 1641142 h 4233247"/>
              <a:gd name="connsiteX3209" fmla="*/ 4720662 w 5234091"/>
              <a:gd name="connsiteY3209" fmla="*/ 1636150 h 4233247"/>
              <a:gd name="connsiteX3210" fmla="*/ 4719337 w 5234091"/>
              <a:gd name="connsiteY3210" fmla="*/ 1637696 h 4233247"/>
              <a:gd name="connsiteX3211" fmla="*/ 4726343 w 5234091"/>
              <a:gd name="connsiteY3211" fmla="*/ 1640878 h 4233247"/>
              <a:gd name="connsiteX3212" fmla="*/ 4724649 w 5234091"/>
              <a:gd name="connsiteY3212" fmla="*/ 1640787 h 4233247"/>
              <a:gd name="connsiteX3213" fmla="*/ 4717108 w 5234091"/>
              <a:gd name="connsiteY3213" fmla="*/ 1640296 h 4233247"/>
              <a:gd name="connsiteX3214" fmla="*/ 4713234 w 5234091"/>
              <a:gd name="connsiteY3214" fmla="*/ 1644818 h 4233247"/>
              <a:gd name="connsiteX3215" fmla="*/ 4711901 w 5234091"/>
              <a:gd name="connsiteY3215" fmla="*/ 1646450 h 4233247"/>
              <a:gd name="connsiteX3216" fmla="*/ 4713579 w 5234091"/>
              <a:gd name="connsiteY3216" fmla="*/ 1646844 h 4233247"/>
              <a:gd name="connsiteX3217" fmla="*/ 4740693 w 5234091"/>
              <a:gd name="connsiteY3217" fmla="*/ 1650907 h 4233247"/>
              <a:gd name="connsiteX3218" fmla="*/ 4734873 w 5234091"/>
              <a:gd name="connsiteY3218" fmla="*/ 1656931 h 4233247"/>
              <a:gd name="connsiteX3219" fmla="*/ 4740992 w 5234091"/>
              <a:gd name="connsiteY3219" fmla="*/ 1660103 h 4233247"/>
              <a:gd name="connsiteX3220" fmla="*/ 4711785 w 5234091"/>
              <a:gd name="connsiteY3220" fmla="*/ 1658348 h 4233247"/>
              <a:gd name="connsiteX3221" fmla="*/ 4703685 w 5234091"/>
              <a:gd name="connsiteY3221" fmla="*/ 1656513 h 4233247"/>
              <a:gd name="connsiteX3222" fmla="*/ 4702990 w 5234091"/>
              <a:gd name="connsiteY3222" fmla="*/ 1657364 h 4233247"/>
              <a:gd name="connsiteX3223" fmla="*/ 4699186 w 5234091"/>
              <a:gd name="connsiteY3223" fmla="*/ 1662112 h 4233247"/>
              <a:gd name="connsiteX3224" fmla="*/ 4691588 w 5234091"/>
              <a:gd name="connsiteY3224" fmla="*/ 1660414 h 4233247"/>
              <a:gd name="connsiteX3225" fmla="*/ 4680819 w 5234091"/>
              <a:gd name="connsiteY3225" fmla="*/ 1655932 h 4233247"/>
              <a:gd name="connsiteX3226" fmla="*/ 4680709 w 5234091"/>
              <a:gd name="connsiteY3226" fmla="*/ 1656077 h 4233247"/>
              <a:gd name="connsiteX3227" fmla="*/ 4677377 w 5234091"/>
              <a:gd name="connsiteY3227" fmla="*/ 1658601 h 4233247"/>
              <a:gd name="connsiteX3228" fmla="*/ 4660477 w 5234091"/>
              <a:gd name="connsiteY3228" fmla="*/ 1657617 h 4233247"/>
              <a:gd name="connsiteX3229" fmla="*/ 4655912 w 5234091"/>
              <a:gd name="connsiteY3229" fmla="*/ 1657224 h 4233247"/>
              <a:gd name="connsiteX3230" fmla="*/ 4652650 w 5234091"/>
              <a:gd name="connsiteY3230" fmla="*/ 1662633 h 4233247"/>
              <a:gd name="connsiteX3231" fmla="*/ 4656823 w 5234091"/>
              <a:gd name="connsiteY3231" fmla="*/ 1663297 h 4233247"/>
              <a:gd name="connsiteX3232" fmla="*/ 4668798 w 5234091"/>
              <a:gd name="connsiteY3232" fmla="*/ 1665366 h 4233247"/>
              <a:gd name="connsiteX3233" fmla="*/ 4705593 w 5234091"/>
              <a:gd name="connsiteY3233" fmla="*/ 1671053 h 4233247"/>
              <a:gd name="connsiteX3234" fmla="*/ 4777095 w 5234091"/>
              <a:gd name="connsiteY3234" fmla="*/ 1685685 h 4233247"/>
              <a:gd name="connsiteX3235" fmla="*/ 4707109 w 5234091"/>
              <a:gd name="connsiteY3235" fmla="*/ 1678350 h 4233247"/>
              <a:gd name="connsiteX3236" fmla="*/ 4673502 w 5234091"/>
              <a:gd name="connsiteY3236" fmla="*/ 1676846 h 4233247"/>
              <a:gd name="connsiteX3237" fmla="*/ 4664743 w 5234091"/>
              <a:gd name="connsiteY3237" fmla="*/ 1681349 h 4233247"/>
              <a:gd name="connsiteX3238" fmla="*/ 4632104 w 5234091"/>
              <a:gd name="connsiteY3238" fmla="*/ 1675284 h 4233247"/>
              <a:gd name="connsiteX3239" fmla="*/ 4632351 w 5234091"/>
              <a:gd name="connsiteY3239" fmla="*/ 1677164 h 4233247"/>
              <a:gd name="connsiteX3240" fmla="*/ 4631571 w 5234091"/>
              <a:gd name="connsiteY3240" fmla="*/ 1679713 h 4233247"/>
              <a:gd name="connsiteX3241" fmla="*/ 4638344 w 5234091"/>
              <a:gd name="connsiteY3241" fmla="*/ 1681795 h 4233247"/>
              <a:gd name="connsiteX3242" fmla="*/ 4652833 w 5234091"/>
              <a:gd name="connsiteY3242" fmla="*/ 1691228 h 4233247"/>
              <a:gd name="connsiteX3243" fmla="*/ 4653642 w 5234091"/>
              <a:gd name="connsiteY3243" fmla="*/ 1692084 h 4233247"/>
              <a:gd name="connsiteX3244" fmla="*/ 4633529 w 5234091"/>
              <a:gd name="connsiteY3244" fmla="*/ 1686204 h 4233247"/>
              <a:gd name="connsiteX3245" fmla="*/ 4646121 w 5234091"/>
              <a:gd name="connsiteY3245" fmla="*/ 1692105 h 4233247"/>
              <a:gd name="connsiteX3246" fmla="*/ 4654903 w 5234091"/>
              <a:gd name="connsiteY3246" fmla="*/ 1696353 h 4233247"/>
              <a:gd name="connsiteX3247" fmla="*/ 4673478 w 5234091"/>
              <a:gd name="connsiteY3247" fmla="*/ 1699258 h 4233247"/>
              <a:gd name="connsiteX3248" fmla="*/ 4632330 w 5234091"/>
              <a:gd name="connsiteY3248" fmla="*/ 1700357 h 4233247"/>
              <a:gd name="connsiteX3249" fmla="*/ 4649399 w 5234091"/>
              <a:gd name="connsiteY3249" fmla="*/ 1711373 h 4233247"/>
              <a:gd name="connsiteX3250" fmla="*/ 4634926 w 5234091"/>
              <a:gd name="connsiteY3250" fmla="*/ 1710293 h 4233247"/>
              <a:gd name="connsiteX3251" fmla="*/ 4626770 w 5234091"/>
              <a:gd name="connsiteY3251" fmla="*/ 1708958 h 4233247"/>
              <a:gd name="connsiteX3252" fmla="*/ 4627948 w 5234091"/>
              <a:gd name="connsiteY3252" fmla="*/ 1709439 h 4233247"/>
              <a:gd name="connsiteX3253" fmla="*/ 4654083 w 5234091"/>
              <a:gd name="connsiteY3253" fmla="*/ 1721022 h 4233247"/>
              <a:gd name="connsiteX3254" fmla="*/ 4669811 w 5234091"/>
              <a:gd name="connsiteY3254" fmla="*/ 1727741 h 4233247"/>
              <a:gd name="connsiteX3255" fmla="*/ 4674108 w 5234091"/>
              <a:gd name="connsiteY3255" fmla="*/ 1729818 h 4233247"/>
              <a:gd name="connsiteX3256" fmla="*/ 4682314 w 5234091"/>
              <a:gd name="connsiteY3256" fmla="*/ 1732773 h 4233247"/>
              <a:gd name="connsiteX3257" fmla="*/ 4679977 w 5234091"/>
              <a:gd name="connsiteY3257" fmla="*/ 1734008 h 4233247"/>
              <a:gd name="connsiteX3258" fmla="*/ 4678604 w 5234091"/>
              <a:gd name="connsiteY3258" fmla="*/ 1734183 h 4233247"/>
              <a:gd name="connsiteX3259" fmla="*/ 4674704 w 5234091"/>
              <a:gd name="connsiteY3259" fmla="*/ 1732879 h 4233247"/>
              <a:gd name="connsiteX3260" fmla="*/ 4660188 w 5234091"/>
              <a:gd name="connsiteY3260" fmla="*/ 1730674 h 4233247"/>
              <a:gd name="connsiteX3261" fmla="*/ 4648242 w 5234091"/>
              <a:gd name="connsiteY3261" fmla="*/ 1729948 h 4233247"/>
              <a:gd name="connsiteX3262" fmla="*/ 4662671 w 5234091"/>
              <a:gd name="connsiteY3262" fmla="*/ 1736968 h 4233247"/>
              <a:gd name="connsiteX3263" fmla="*/ 4659706 w 5234091"/>
              <a:gd name="connsiteY3263" fmla="*/ 1736183 h 4233247"/>
              <a:gd name="connsiteX3264" fmla="*/ 4694880 w 5234091"/>
              <a:gd name="connsiteY3264" fmla="*/ 1750322 h 4233247"/>
              <a:gd name="connsiteX3265" fmla="*/ 4739696 w 5234091"/>
              <a:gd name="connsiteY3265" fmla="*/ 1769463 h 4233247"/>
              <a:gd name="connsiteX3266" fmla="*/ 4686266 w 5234091"/>
              <a:gd name="connsiteY3266" fmla="*/ 1749302 h 4233247"/>
              <a:gd name="connsiteX3267" fmla="*/ 4668105 w 5234091"/>
              <a:gd name="connsiteY3267" fmla="*/ 1743146 h 4233247"/>
              <a:gd name="connsiteX3268" fmla="*/ 4668829 w 5234091"/>
              <a:gd name="connsiteY3268" fmla="*/ 1745643 h 4233247"/>
              <a:gd name="connsiteX3269" fmla="*/ 4669484 w 5234091"/>
              <a:gd name="connsiteY3269" fmla="*/ 1746109 h 4233247"/>
              <a:gd name="connsiteX3270" fmla="*/ 4675121 w 5234091"/>
              <a:gd name="connsiteY3270" fmla="*/ 1748262 h 4233247"/>
              <a:gd name="connsiteX3271" fmla="*/ 4672564 w 5234091"/>
              <a:gd name="connsiteY3271" fmla="*/ 1747973 h 4233247"/>
              <a:gd name="connsiteX3272" fmla="*/ 4672006 w 5234091"/>
              <a:gd name="connsiteY3272" fmla="*/ 1747901 h 4233247"/>
              <a:gd name="connsiteX3273" fmla="*/ 4673166 w 5234091"/>
              <a:gd name="connsiteY3273" fmla="*/ 1748725 h 4233247"/>
              <a:gd name="connsiteX3274" fmla="*/ 4682508 w 5234091"/>
              <a:gd name="connsiteY3274" fmla="*/ 1753008 h 4233247"/>
              <a:gd name="connsiteX3275" fmla="*/ 4800703 w 5234091"/>
              <a:gd name="connsiteY3275" fmla="*/ 1801662 h 4233247"/>
              <a:gd name="connsiteX3276" fmla="*/ 4689661 w 5234091"/>
              <a:gd name="connsiteY3276" fmla="*/ 1760263 h 4233247"/>
              <a:gd name="connsiteX3277" fmla="*/ 4680864 w 5234091"/>
              <a:gd name="connsiteY3277" fmla="*/ 1758857 h 4233247"/>
              <a:gd name="connsiteX3278" fmla="*/ 4688475 w 5234091"/>
              <a:gd name="connsiteY3278" fmla="*/ 1761433 h 4233247"/>
              <a:gd name="connsiteX3279" fmla="*/ 4749067 w 5234091"/>
              <a:gd name="connsiteY3279" fmla="*/ 1786683 h 4233247"/>
              <a:gd name="connsiteX3280" fmla="*/ 4787545 w 5234091"/>
              <a:gd name="connsiteY3280" fmla="*/ 1803760 h 4233247"/>
              <a:gd name="connsiteX3281" fmla="*/ 4781556 w 5234091"/>
              <a:gd name="connsiteY3281" fmla="*/ 1803003 h 4233247"/>
              <a:gd name="connsiteX3282" fmla="*/ 4781290 w 5234091"/>
              <a:gd name="connsiteY3282" fmla="*/ 1802996 h 4233247"/>
              <a:gd name="connsiteX3283" fmla="*/ 4779545 w 5234091"/>
              <a:gd name="connsiteY3283" fmla="*/ 1802361 h 4233247"/>
              <a:gd name="connsiteX3284" fmla="*/ 4752019 w 5234091"/>
              <a:gd name="connsiteY3284" fmla="*/ 1791457 h 4233247"/>
              <a:gd name="connsiteX3285" fmla="*/ 4769560 w 5234091"/>
              <a:gd name="connsiteY3285" fmla="*/ 1802127 h 4233247"/>
              <a:gd name="connsiteX3286" fmla="*/ 4771544 w 5234091"/>
              <a:gd name="connsiteY3286" fmla="*/ 1802865 h 4233247"/>
              <a:gd name="connsiteX3287" fmla="*/ 4769122 w 5234091"/>
              <a:gd name="connsiteY3287" fmla="*/ 1804837 h 4233247"/>
              <a:gd name="connsiteX3288" fmla="*/ 4775972 w 5234091"/>
              <a:gd name="connsiteY3288" fmla="*/ 1806743 h 4233247"/>
              <a:gd name="connsiteX3289" fmla="*/ 4784441 w 5234091"/>
              <a:gd name="connsiteY3289" fmla="*/ 1807985 h 4233247"/>
              <a:gd name="connsiteX3290" fmla="*/ 4789836 w 5234091"/>
              <a:gd name="connsiteY3290" fmla="*/ 1810425 h 4233247"/>
              <a:gd name="connsiteX3291" fmla="*/ 4771300 w 5234091"/>
              <a:gd name="connsiteY3291" fmla="*/ 1806265 h 4233247"/>
              <a:gd name="connsiteX3292" fmla="*/ 4667107 w 5234091"/>
              <a:gd name="connsiteY3292" fmla="*/ 1764292 h 4233247"/>
              <a:gd name="connsiteX3293" fmla="*/ 4653176 w 5234091"/>
              <a:gd name="connsiteY3293" fmla="*/ 1758614 h 4233247"/>
              <a:gd name="connsiteX3294" fmla="*/ 4647649 w 5234091"/>
              <a:gd name="connsiteY3294" fmla="*/ 1756433 h 4233247"/>
              <a:gd name="connsiteX3295" fmla="*/ 4647881 w 5234091"/>
              <a:gd name="connsiteY3295" fmla="*/ 1756836 h 4233247"/>
              <a:gd name="connsiteX3296" fmla="*/ 4649983 w 5234091"/>
              <a:gd name="connsiteY3296" fmla="*/ 1760916 h 4233247"/>
              <a:gd name="connsiteX3297" fmla="*/ 4650227 w 5234091"/>
              <a:gd name="connsiteY3297" fmla="*/ 1762339 h 4233247"/>
              <a:gd name="connsiteX3298" fmla="*/ 4673388 w 5234091"/>
              <a:gd name="connsiteY3298" fmla="*/ 1771999 h 4233247"/>
              <a:gd name="connsiteX3299" fmla="*/ 4715624 w 5234091"/>
              <a:gd name="connsiteY3299" fmla="*/ 1788969 h 4233247"/>
              <a:gd name="connsiteX3300" fmla="*/ 4747788 w 5234091"/>
              <a:gd name="connsiteY3300" fmla="*/ 1801805 h 4233247"/>
              <a:gd name="connsiteX3301" fmla="*/ 4737255 w 5234091"/>
              <a:gd name="connsiteY3301" fmla="*/ 1801460 h 4233247"/>
              <a:gd name="connsiteX3302" fmla="*/ 4735414 w 5234091"/>
              <a:gd name="connsiteY3302" fmla="*/ 1800580 h 4233247"/>
              <a:gd name="connsiteX3303" fmla="*/ 4731905 w 5234091"/>
              <a:gd name="connsiteY3303" fmla="*/ 1800653 h 4233247"/>
              <a:gd name="connsiteX3304" fmla="*/ 4710536 w 5234091"/>
              <a:gd name="connsiteY3304" fmla="*/ 1799118 h 4233247"/>
              <a:gd name="connsiteX3305" fmla="*/ 4690454 w 5234091"/>
              <a:gd name="connsiteY3305" fmla="*/ 1797375 h 4233247"/>
              <a:gd name="connsiteX3306" fmla="*/ 4687521 w 5234091"/>
              <a:gd name="connsiteY3306" fmla="*/ 1797232 h 4233247"/>
              <a:gd name="connsiteX3307" fmla="*/ 4666642 w 5234091"/>
              <a:gd name="connsiteY3307" fmla="*/ 1789554 h 4233247"/>
              <a:gd name="connsiteX3308" fmla="*/ 4693269 w 5234091"/>
              <a:gd name="connsiteY3308" fmla="*/ 1794510 h 4233247"/>
              <a:gd name="connsiteX3309" fmla="*/ 4725269 w 5234091"/>
              <a:gd name="connsiteY3309" fmla="*/ 1796750 h 4233247"/>
              <a:gd name="connsiteX3310" fmla="*/ 4729057 w 5234091"/>
              <a:gd name="connsiteY3310" fmla="*/ 1797411 h 4233247"/>
              <a:gd name="connsiteX3311" fmla="*/ 4728851 w 5234091"/>
              <a:gd name="connsiteY3311" fmla="*/ 1797297 h 4233247"/>
              <a:gd name="connsiteX3312" fmla="*/ 4728078 w 5234091"/>
              <a:gd name="connsiteY3312" fmla="*/ 1796851 h 4233247"/>
              <a:gd name="connsiteX3313" fmla="*/ 4656826 w 5234091"/>
              <a:gd name="connsiteY3313" fmla="*/ 1770435 h 4233247"/>
              <a:gd name="connsiteX3314" fmla="*/ 4642993 w 5234091"/>
              <a:gd name="connsiteY3314" fmla="*/ 1764995 h 4233247"/>
              <a:gd name="connsiteX3315" fmla="*/ 4637061 w 5234091"/>
              <a:gd name="connsiteY3315" fmla="*/ 1765015 h 4233247"/>
              <a:gd name="connsiteX3316" fmla="*/ 4635083 w 5234091"/>
              <a:gd name="connsiteY3316" fmla="*/ 1764942 h 4233247"/>
              <a:gd name="connsiteX3317" fmla="*/ 4639325 w 5234091"/>
              <a:gd name="connsiteY3317" fmla="*/ 1766812 h 4233247"/>
              <a:gd name="connsiteX3318" fmla="*/ 4646664 w 5234091"/>
              <a:gd name="connsiteY3318" fmla="*/ 1770465 h 4233247"/>
              <a:gd name="connsiteX3319" fmla="*/ 4643102 w 5234091"/>
              <a:gd name="connsiteY3319" fmla="*/ 1769522 h 4233247"/>
              <a:gd name="connsiteX3320" fmla="*/ 4648453 w 5234091"/>
              <a:gd name="connsiteY3320" fmla="*/ 1771980 h 4233247"/>
              <a:gd name="connsiteX3321" fmla="*/ 4646664 w 5234091"/>
              <a:gd name="connsiteY3321" fmla="*/ 1770465 h 4233247"/>
              <a:gd name="connsiteX3322" fmla="*/ 4650389 w 5234091"/>
              <a:gd name="connsiteY3322" fmla="*/ 1770978 h 4233247"/>
              <a:gd name="connsiteX3323" fmla="*/ 4654078 w 5234091"/>
              <a:gd name="connsiteY3323" fmla="*/ 1773236 h 4233247"/>
              <a:gd name="connsiteX3324" fmla="*/ 4651521 w 5234091"/>
              <a:gd name="connsiteY3324" fmla="*/ 1773391 h 4233247"/>
              <a:gd name="connsiteX3325" fmla="*/ 4672888 w 5234091"/>
              <a:gd name="connsiteY3325" fmla="*/ 1783281 h 4233247"/>
              <a:gd name="connsiteX3326" fmla="*/ 4672988 w 5234091"/>
              <a:gd name="connsiteY3326" fmla="*/ 1785096 h 4233247"/>
              <a:gd name="connsiteX3327" fmla="*/ 4663683 w 5234091"/>
              <a:gd name="connsiteY3327" fmla="*/ 1787140 h 4233247"/>
              <a:gd name="connsiteX3328" fmla="*/ 4652092 w 5234091"/>
              <a:gd name="connsiteY3328" fmla="*/ 1782486 h 4233247"/>
              <a:gd name="connsiteX3329" fmla="*/ 4639734 w 5234091"/>
              <a:gd name="connsiteY3329" fmla="*/ 1777472 h 4233247"/>
              <a:gd name="connsiteX3330" fmla="*/ 4638443 w 5234091"/>
              <a:gd name="connsiteY3330" fmla="*/ 1777857 h 4233247"/>
              <a:gd name="connsiteX3331" fmla="*/ 4634985 w 5234091"/>
              <a:gd name="connsiteY3331" fmla="*/ 1777943 h 4233247"/>
              <a:gd name="connsiteX3332" fmla="*/ 4631753 w 5234091"/>
              <a:gd name="connsiteY3332" fmla="*/ 1776758 h 4233247"/>
              <a:gd name="connsiteX3333" fmla="*/ 4647522 w 5234091"/>
              <a:gd name="connsiteY3333" fmla="*/ 1783602 h 4233247"/>
              <a:gd name="connsiteX3334" fmla="*/ 4574525 w 5234091"/>
              <a:gd name="connsiteY3334" fmla="*/ 1757305 h 4233247"/>
              <a:gd name="connsiteX3335" fmla="*/ 4567667 w 5234091"/>
              <a:gd name="connsiteY3335" fmla="*/ 1755338 h 4233247"/>
              <a:gd name="connsiteX3336" fmla="*/ 4570634 w 5234091"/>
              <a:gd name="connsiteY3336" fmla="*/ 1756784 h 4233247"/>
              <a:gd name="connsiteX3337" fmla="*/ 4579927 w 5234091"/>
              <a:gd name="connsiteY3337" fmla="*/ 1760670 h 4233247"/>
              <a:gd name="connsiteX3338" fmla="*/ 4626252 w 5234091"/>
              <a:gd name="connsiteY3338" fmla="*/ 1777632 h 4233247"/>
              <a:gd name="connsiteX3339" fmla="*/ 4627466 w 5234091"/>
              <a:gd name="connsiteY3339" fmla="*/ 1778126 h 4233247"/>
              <a:gd name="connsiteX3340" fmla="*/ 4627375 w 5234091"/>
              <a:gd name="connsiteY3340" fmla="*/ 1778128 h 4233247"/>
              <a:gd name="connsiteX3341" fmla="*/ 4625750 w 5234091"/>
              <a:gd name="connsiteY3341" fmla="*/ 1779773 h 4233247"/>
              <a:gd name="connsiteX3342" fmla="*/ 4641174 w 5234091"/>
              <a:gd name="connsiteY3342" fmla="*/ 1783699 h 4233247"/>
              <a:gd name="connsiteX3343" fmla="*/ 4669307 w 5234091"/>
              <a:gd name="connsiteY3343" fmla="*/ 1795135 h 4233247"/>
              <a:gd name="connsiteX3344" fmla="*/ 4673264 w 5234091"/>
              <a:gd name="connsiteY3344" fmla="*/ 1796552 h 4233247"/>
              <a:gd name="connsiteX3345" fmla="*/ 4658993 w 5234091"/>
              <a:gd name="connsiteY3345" fmla="*/ 1795955 h 4233247"/>
              <a:gd name="connsiteX3346" fmla="*/ 4653324 w 5234091"/>
              <a:gd name="connsiteY3346" fmla="*/ 1795617 h 4233247"/>
              <a:gd name="connsiteX3347" fmla="*/ 4658597 w 5234091"/>
              <a:gd name="connsiteY3347" fmla="*/ 1798122 h 4233247"/>
              <a:gd name="connsiteX3348" fmla="*/ 4658884 w 5234091"/>
              <a:gd name="connsiteY3348" fmla="*/ 1802641 h 4233247"/>
              <a:gd name="connsiteX3349" fmla="*/ 4631063 w 5234091"/>
              <a:gd name="connsiteY3349" fmla="*/ 1793916 h 4233247"/>
              <a:gd name="connsiteX3350" fmla="*/ 4623410 w 5234091"/>
              <a:gd name="connsiteY3350" fmla="*/ 1793208 h 4233247"/>
              <a:gd name="connsiteX3351" fmla="*/ 4613335 w 5234091"/>
              <a:gd name="connsiteY3351" fmla="*/ 1792669 h 4233247"/>
              <a:gd name="connsiteX3352" fmla="*/ 4631039 w 5234091"/>
              <a:gd name="connsiteY3352" fmla="*/ 1799082 h 4233247"/>
              <a:gd name="connsiteX3353" fmla="*/ 4635566 w 5234091"/>
              <a:gd name="connsiteY3353" fmla="*/ 1800717 h 4233247"/>
              <a:gd name="connsiteX3354" fmla="*/ 4639339 w 5234091"/>
              <a:gd name="connsiteY3354" fmla="*/ 1800926 h 4233247"/>
              <a:gd name="connsiteX3355" fmla="*/ 4653642 w 5234091"/>
              <a:gd name="connsiteY3355" fmla="*/ 1805440 h 4233247"/>
              <a:gd name="connsiteX3356" fmla="*/ 4650372 w 5234091"/>
              <a:gd name="connsiteY3356" fmla="*/ 1804994 h 4233247"/>
              <a:gd name="connsiteX3357" fmla="*/ 4647944 w 5234091"/>
              <a:gd name="connsiteY3357" fmla="*/ 1805189 h 4233247"/>
              <a:gd name="connsiteX3358" fmla="*/ 4657227 w 5234091"/>
              <a:gd name="connsiteY3358" fmla="*/ 1808544 h 4233247"/>
              <a:gd name="connsiteX3359" fmla="*/ 4644503 w 5234091"/>
              <a:gd name="connsiteY3359" fmla="*/ 1808821 h 4233247"/>
              <a:gd name="connsiteX3360" fmla="*/ 4662368 w 5234091"/>
              <a:gd name="connsiteY3360" fmla="*/ 1815547 h 4233247"/>
              <a:gd name="connsiteX3361" fmla="*/ 4680573 w 5234091"/>
              <a:gd name="connsiteY3361" fmla="*/ 1817412 h 4233247"/>
              <a:gd name="connsiteX3362" fmla="*/ 4692376 w 5234091"/>
              <a:gd name="connsiteY3362" fmla="*/ 1821971 h 4233247"/>
              <a:gd name="connsiteX3363" fmla="*/ 4693802 w 5234091"/>
              <a:gd name="connsiteY3363" fmla="*/ 1822516 h 4233247"/>
              <a:gd name="connsiteX3364" fmla="*/ 4686471 w 5234091"/>
              <a:gd name="connsiteY3364" fmla="*/ 1822206 h 4233247"/>
              <a:gd name="connsiteX3365" fmla="*/ 4657591 w 5234091"/>
              <a:gd name="connsiteY3365" fmla="*/ 1819944 h 4233247"/>
              <a:gd name="connsiteX3366" fmla="*/ 4641289 w 5234091"/>
              <a:gd name="connsiteY3366" fmla="*/ 1817915 h 4233247"/>
              <a:gd name="connsiteX3367" fmla="*/ 4629209 w 5234091"/>
              <a:gd name="connsiteY3367" fmla="*/ 1816013 h 4233247"/>
              <a:gd name="connsiteX3368" fmla="*/ 4629122 w 5234091"/>
              <a:gd name="connsiteY3368" fmla="*/ 1816784 h 4233247"/>
              <a:gd name="connsiteX3369" fmla="*/ 4628765 w 5234091"/>
              <a:gd name="connsiteY3369" fmla="*/ 1819313 h 4233247"/>
              <a:gd name="connsiteX3370" fmla="*/ 4655708 w 5234091"/>
              <a:gd name="connsiteY3370" fmla="*/ 1824595 h 4233247"/>
              <a:gd name="connsiteX3371" fmla="*/ 4654241 w 5234091"/>
              <a:gd name="connsiteY3371" fmla="*/ 1828196 h 4233247"/>
              <a:gd name="connsiteX3372" fmla="*/ 4651619 w 5234091"/>
              <a:gd name="connsiteY3372" fmla="*/ 1828061 h 4233247"/>
              <a:gd name="connsiteX3373" fmla="*/ 4652193 w 5234091"/>
              <a:gd name="connsiteY3373" fmla="*/ 1828358 h 4233247"/>
              <a:gd name="connsiteX3374" fmla="*/ 4664558 w 5234091"/>
              <a:gd name="connsiteY3374" fmla="*/ 1827895 h 4233247"/>
              <a:gd name="connsiteX3375" fmla="*/ 4675329 w 5234091"/>
              <a:gd name="connsiteY3375" fmla="*/ 1833477 h 4233247"/>
              <a:gd name="connsiteX3376" fmla="*/ 4706005 w 5234091"/>
              <a:gd name="connsiteY3376" fmla="*/ 1835993 h 4233247"/>
              <a:gd name="connsiteX3377" fmla="*/ 4689837 w 5234091"/>
              <a:gd name="connsiteY3377" fmla="*/ 1838825 h 4233247"/>
              <a:gd name="connsiteX3378" fmla="*/ 4668838 w 5234091"/>
              <a:gd name="connsiteY3378" fmla="*/ 1836985 h 4233247"/>
              <a:gd name="connsiteX3379" fmla="*/ 4665010 w 5234091"/>
              <a:gd name="connsiteY3379" fmla="*/ 1839522 h 4233247"/>
              <a:gd name="connsiteX3380" fmla="*/ 4662422 w 5234091"/>
              <a:gd name="connsiteY3380" fmla="*/ 1840554 h 4233247"/>
              <a:gd name="connsiteX3381" fmla="*/ 4667260 w 5234091"/>
              <a:gd name="connsiteY3381" fmla="*/ 1841782 h 4233247"/>
              <a:gd name="connsiteX3382" fmla="*/ 4671608 w 5234091"/>
              <a:gd name="connsiteY3382" fmla="*/ 1844047 h 4233247"/>
              <a:gd name="connsiteX3383" fmla="*/ 4670897 w 5234091"/>
              <a:gd name="connsiteY3383" fmla="*/ 1844787 h 4233247"/>
              <a:gd name="connsiteX3384" fmla="*/ 4670598 w 5234091"/>
              <a:gd name="connsiteY3384" fmla="*/ 1844850 h 4233247"/>
              <a:gd name="connsiteX3385" fmla="*/ 4677275 w 5234091"/>
              <a:gd name="connsiteY3385" fmla="*/ 1845698 h 4233247"/>
              <a:gd name="connsiteX3386" fmla="*/ 4697722 w 5234091"/>
              <a:gd name="connsiteY3386" fmla="*/ 1851955 h 4233247"/>
              <a:gd name="connsiteX3387" fmla="*/ 4719146 w 5234091"/>
              <a:gd name="connsiteY3387" fmla="*/ 1856184 h 4233247"/>
              <a:gd name="connsiteX3388" fmla="*/ 4722381 w 5234091"/>
              <a:gd name="connsiteY3388" fmla="*/ 1866904 h 4233247"/>
              <a:gd name="connsiteX3389" fmla="*/ 4770074 w 5234091"/>
              <a:gd name="connsiteY3389" fmla="*/ 1871366 h 4233247"/>
              <a:gd name="connsiteX3390" fmla="*/ 4788418 w 5234091"/>
              <a:gd name="connsiteY3390" fmla="*/ 1873128 h 4233247"/>
              <a:gd name="connsiteX3391" fmla="*/ 4790178 w 5234091"/>
              <a:gd name="connsiteY3391" fmla="*/ 1874474 h 4233247"/>
              <a:gd name="connsiteX3392" fmla="*/ 4795574 w 5234091"/>
              <a:gd name="connsiteY3392" fmla="*/ 1877872 h 4233247"/>
              <a:gd name="connsiteX3393" fmla="*/ 4789665 w 5234091"/>
              <a:gd name="connsiteY3393" fmla="*/ 1877496 h 4233247"/>
              <a:gd name="connsiteX3394" fmla="*/ 4701012 w 5234091"/>
              <a:gd name="connsiteY3394" fmla="*/ 1871743 h 4233247"/>
              <a:gd name="connsiteX3395" fmla="*/ 4666354 w 5234091"/>
              <a:gd name="connsiteY3395" fmla="*/ 1869334 h 4233247"/>
              <a:gd name="connsiteX3396" fmla="*/ 4640084 w 5234091"/>
              <a:gd name="connsiteY3396" fmla="*/ 1869102 h 4233247"/>
              <a:gd name="connsiteX3397" fmla="*/ 4623738 w 5234091"/>
              <a:gd name="connsiteY3397" fmla="*/ 1869672 h 4233247"/>
              <a:gd name="connsiteX3398" fmla="*/ 4620781 w 5234091"/>
              <a:gd name="connsiteY3398" fmla="*/ 1870841 h 4233247"/>
              <a:gd name="connsiteX3399" fmla="*/ 4619553 w 5234091"/>
              <a:gd name="connsiteY3399" fmla="*/ 1871500 h 4233247"/>
              <a:gd name="connsiteX3400" fmla="*/ 4632471 w 5234091"/>
              <a:gd name="connsiteY3400" fmla="*/ 1877021 h 4233247"/>
              <a:gd name="connsiteX3401" fmla="*/ 4638447 w 5234091"/>
              <a:gd name="connsiteY3401" fmla="*/ 1880296 h 4233247"/>
              <a:gd name="connsiteX3402" fmla="*/ 4638487 w 5234091"/>
              <a:gd name="connsiteY3402" fmla="*/ 1880300 h 4233247"/>
              <a:gd name="connsiteX3403" fmla="*/ 4667501 w 5234091"/>
              <a:gd name="connsiteY3403" fmla="*/ 1883311 h 4233247"/>
              <a:gd name="connsiteX3404" fmla="*/ 4704720 w 5234091"/>
              <a:gd name="connsiteY3404" fmla="*/ 1891388 h 4233247"/>
              <a:gd name="connsiteX3405" fmla="*/ 4711264 w 5234091"/>
              <a:gd name="connsiteY3405" fmla="*/ 1896949 h 4233247"/>
              <a:gd name="connsiteX3406" fmla="*/ 4753086 w 5234091"/>
              <a:gd name="connsiteY3406" fmla="*/ 1900902 h 4233247"/>
              <a:gd name="connsiteX3407" fmla="*/ 4741564 w 5234091"/>
              <a:gd name="connsiteY3407" fmla="*/ 1903610 h 4233247"/>
              <a:gd name="connsiteX3408" fmla="*/ 4742233 w 5234091"/>
              <a:gd name="connsiteY3408" fmla="*/ 1902800 h 4233247"/>
              <a:gd name="connsiteX3409" fmla="*/ 4744077 w 5234091"/>
              <a:gd name="connsiteY3409" fmla="*/ 1902742 h 4233247"/>
              <a:gd name="connsiteX3410" fmla="*/ 4742662 w 5234091"/>
              <a:gd name="connsiteY3410" fmla="*/ 1902280 h 4233247"/>
              <a:gd name="connsiteX3411" fmla="*/ 4742233 w 5234091"/>
              <a:gd name="connsiteY3411" fmla="*/ 1902800 h 4233247"/>
              <a:gd name="connsiteX3412" fmla="*/ 4738840 w 5234091"/>
              <a:gd name="connsiteY3412" fmla="*/ 1902907 h 4233247"/>
              <a:gd name="connsiteX3413" fmla="*/ 4736702 w 5234091"/>
              <a:gd name="connsiteY3413" fmla="*/ 1902355 h 4233247"/>
              <a:gd name="connsiteX3414" fmla="*/ 4734226 w 5234091"/>
              <a:gd name="connsiteY3414" fmla="*/ 1902338 h 4233247"/>
              <a:gd name="connsiteX3415" fmla="*/ 4726691 w 5234091"/>
              <a:gd name="connsiteY3415" fmla="*/ 1907476 h 4233247"/>
              <a:gd name="connsiteX3416" fmla="*/ 4686337 w 5234091"/>
              <a:gd name="connsiteY3416" fmla="*/ 1904285 h 4233247"/>
              <a:gd name="connsiteX3417" fmla="*/ 4680092 w 5234091"/>
              <a:gd name="connsiteY3417" fmla="*/ 1907920 h 4233247"/>
              <a:gd name="connsiteX3418" fmla="*/ 4644033 w 5234091"/>
              <a:gd name="connsiteY3418" fmla="*/ 1904644 h 4233247"/>
              <a:gd name="connsiteX3419" fmla="*/ 4636536 w 5234091"/>
              <a:gd name="connsiteY3419" fmla="*/ 1903879 h 4233247"/>
              <a:gd name="connsiteX3420" fmla="*/ 4638188 w 5234091"/>
              <a:gd name="connsiteY3420" fmla="*/ 1905323 h 4233247"/>
              <a:gd name="connsiteX3421" fmla="*/ 4641746 w 5234091"/>
              <a:gd name="connsiteY3421" fmla="*/ 1906856 h 4233247"/>
              <a:gd name="connsiteX3422" fmla="*/ 4610298 w 5234091"/>
              <a:gd name="connsiteY3422" fmla="*/ 1899492 h 4233247"/>
              <a:gd name="connsiteX3423" fmla="*/ 4610150 w 5234091"/>
              <a:gd name="connsiteY3423" fmla="*/ 1899280 h 4233247"/>
              <a:gd name="connsiteX3424" fmla="*/ 4609239 w 5234091"/>
              <a:gd name="connsiteY3424" fmla="*/ 1899145 h 4233247"/>
              <a:gd name="connsiteX3425" fmla="*/ 4610298 w 5234091"/>
              <a:gd name="connsiteY3425" fmla="*/ 1899492 h 4233247"/>
              <a:gd name="connsiteX3426" fmla="*/ 4610720 w 5234091"/>
              <a:gd name="connsiteY3426" fmla="*/ 1901328 h 4233247"/>
              <a:gd name="connsiteX3427" fmla="*/ 4601105 w 5234091"/>
              <a:gd name="connsiteY3427" fmla="*/ 1899583 h 4233247"/>
              <a:gd name="connsiteX3428" fmla="*/ 4595139 w 5234091"/>
              <a:gd name="connsiteY3428" fmla="*/ 1897252 h 4233247"/>
              <a:gd name="connsiteX3429" fmla="*/ 4586102 w 5234091"/>
              <a:gd name="connsiteY3429" fmla="*/ 1896475 h 4233247"/>
              <a:gd name="connsiteX3430" fmla="*/ 4598801 w 5234091"/>
              <a:gd name="connsiteY3430" fmla="*/ 1903432 h 4233247"/>
              <a:gd name="connsiteX3431" fmla="*/ 4600088 w 5234091"/>
              <a:gd name="connsiteY3431" fmla="*/ 1903621 h 4233247"/>
              <a:gd name="connsiteX3432" fmla="*/ 4624615 w 5234091"/>
              <a:gd name="connsiteY3432" fmla="*/ 1905933 h 4233247"/>
              <a:gd name="connsiteX3433" fmla="*/ 4742215 w 5234091"/>
              <a:gd name="connsiteY3433" fmla="*/ 1920901 h 4233247"/>
              <a:gd name="connsiteX3434" fmla="*/ 4802600 w 5234091"/>
              <a:gd name="connsiteY3434" fmla="*/ 1925512 h 4233247"/>
              <a:gd name="connsiteX3435" fmla="*/ 4806307 w 5234091"/>
              <a:gd name="connsiteY3435" fmla="*/ 1927631 h 4233247"/>
              <a:gd name="connsiteX3436" fmla="*/ 4815276 w 5234091"/>
              <a:gd name="connsiteY3436" fmla="*/ 1932068 h 4233247"/>
              <a:gd name="connsiteX3437" fmla="*/ 4796152 w 5234091"/>
              <a:gd name="connsiteY3437" fmla="*/ 1931900 h 4233247"/>
              <a:gd name="connsiteX3438" fmla="*/ 4814392 w 5234091"/>
              <a:gd name="connsiteY3438" fmla="*/ 1934791 h 4233247"/>
              <a:gd name="connsiteX3439" fmla="*/ 4812813 w 5234091"/>
              <a:gd name="connsiteY3439" fmla="*/ 1938977 h 4233247"/>
              <a:gd name="connsiteX3440" fmla="*/ 4810702 w 5234091"/>
              <a:gd name="connsiteY3440" fmla="*/ 1936835 h 4233247"/>
              <a:gd name="connsiteX3441" fmla="*/ 4812813 w 5234091"/>
              <a:gd name="connsiteY3441" fmla="*/ 1938977 h 4233247"/>
              <a:gd name="connsiteX3442" fmla="*/ 4818755 w 5234091"/>
              <a:gd name="connsiteY3442" fmla="*/ 1941383 h 4233247"/>
              <a:gd name="connsiteX3443" fmla="*/ 4800796 w 5234091"/>
              <a:gd name="connsiteY3443" fmla="*/ 1940709 h 4233247"/>
              <a:gd name="connsiteX3444" fmla="*/ 4795299 w 5234091"/>
              <a:gd name="connsiteY3444" fmla="*/ 1939632 h 4233247"/>
              <a:gd name="connsiteX3445" fmla="*/ 4792844 w 5234091"/>
              <a:gd name="connsiteY3445" fmla="*/ 1938506 h 4233247"/>
              <a:gd name="connsiteX3446" fmla="*/ 4793057 w 5234091"/>
              <a:gd name="connsiteY3446" fmla="*/ 1940417 h 4233247"/>
              <a:gd name="connsiteX3447" fmla="*/ 4769027 w 5234091"/>
              <a:gd name="connsiteY3447" fmla="*/ 1939514 h 4233247"/>
              <a:gd name="connsiteX3448" fmla="*/ 4762229 w 5234091"/>
              <a:gd name="connsiteY3448" fmla="*/ 1937150 h 4233247"/>
              <a:gd name="connsiteX3449" fmla="*/ 4746923 w 5234091"/>
              <a:gd name="connsiteY3449" fmla="*/ 1931105 h 4233247"/>
              <a:gd name="connsiteX3450" fmla="*/ 4727573 w 5234091"/>
              <a:gd name="connsiteY3450" fmla="*/ 1926120 h 4233247"/>
              <a:gd name="connsiteX3451" fmla="*/ 4759376 w 5234091"/>
              <a:gd name="connsiteY3451" fmla="*/ 1938987 h 4233247"/>
              <a:gd name="connsiteX3452" fmla="*/ 4759714 w 5234091"/>
              <a:gd name="connsiteY3452" fmla="*/ 1939165 h 4233247"/>
              <a:gd name="connsiteX3453" fmla="*/ 4753164 w 5234091"/>
              <a:gd name="connsiteY3453" fmla="*/ 1938918 h 4233247"/>
              <a:gd name="connsiteX3454" fmla="*/ 4639719 w 5234091"/>
              <a:gd name="connsiteY3454" fmla="*/ 1929675 h 4233247"/>
              <a:gd name="connsiteX3455" fmla="*/ 4653197 w 5234091"/>
              <a:gd name="connsiteY3455" fmla="*/ 1933405 h 4233247"/>
              <a:gd name="connsiteX3456" fmla="*/ 4646960 w 5234091"/>
              <a:gd name="connsiteY3456" fmla="*/ 1935053 h 4233247"/>
              <a:gd name="connsiteX3457" fmla="*/ 4613772 w 5234091"/>
              <a:gd name="connsiteY3457" fmla="*/ 1923862 h 4233247"/>
              <a:gd name="connsiteX3458" fmla="*/ 4637835 w 5234091"/>
              <a:gd name="connsiteY3458" fmla="*/ 1934789 h 4233247"/>
              <a:gd name="connsiteX3459" fmla="*/ 4636141 w 5234091"/>
              <a:gd name="connsiteY3459" fmla="*/ 1934698 h 4233247"/>
              <a:gd name="connsiteX3460" fmla="*/ 4596481 w 5234091"/>
              <a:gd name="connsiteY3460" fmla="*/ 1934032 h 4233247"/>
              <a:gd name="connsiteX3461" fmla="*/ 4652186 w 5234091"/>
              <a:gd name="connsiteY3461" fmla="*/ 1944817 h 4233247"/>
              <a:gd name="connsiteX3462" fmla="*/ 4646365 w 5234091"/>
              <a:gd name="connsiteY3462" fmla="*/ 1950842 h 4233247"/>
              <a:gd name="connsiteX3463" fmla="*/ 4652484 w 5234091"/>
              <a:gd name="connsiteY3463" fmla="*/ 1954013 h 4233247"/>
              <a:gd name="connsiteX3464" fmla="*/ 4623277 w 5234091"/>
              <a:gd name="connsiteY3464" fmla="*/ 1952259 h 4233247"/>
              <a:gd name="connsiteX3465" fmla="*/ 4593646 w 5234091"/>
              <a:gd name="connsiteY3465" fmla="*/ 1948115 h 4233247"/>
              <a:gd name="connsiteX3466" fmla="*/ 4588869 w 5234091"/>
              <a:gd name="connsiteY3466" fmla="*/ 1952511 h 4233247"/>
              <a:gd name="connsiteX3467" fmla="*/ 4553967 w 5234091"/>
              <a:gd name="connsiteY3467" fmla="*/ 1949975 h 4233247"/>
              <a:gd name="connsiteX3468" fmla="*/ 4580290 w 5234091"/>
              <a:gd name="connsiteY3468" fmla="*/ 1959277 h 4233247"/>
              <a:gd name="connsiteX3469" fmla="*/ 4617085 w 5234091"/>
              <a:gd name="connsiteY3469" fmla="*/ 1964964 h 4233247"/>
              <a:gd name="connsiteX3470" fmla="*/ 4688586 w 5234091"/>
              <a:gd name="connsiteY3470" fmla="*/ 1979596 h 4233247"/>
              <a:gd name="connsiteX3471" fmla="*/ 4618602 w 5234091"/>
              <a:gd name="connsiteY3471" fmla="*/ 1972260 h 4233247"/>
              <a:gd name="connsiteX3472" fmla="*/ 4584994 w 5234091"/>
              <a:gd name="connsiteY3472" fmla="*/ 1970757 h 4233247"/>
              <a:gd name="connsiteX3473" fmla="*/ 4576235 w 5234091"/>
              <a:gd name="connsiteY3473" fmla="*/ 1975260 h 4233247"/>
              <a:gd name="connsiteX3474" fmla="*/ 4543596 w 5234091"/>
              <a:gd name="connsiteY3474" fmla="*/ 1969195 h 4233247"/>
              <a:gd name="connsiteX3475" fmla="*/ 4543612 w 5234091"/>
              <a:gd name="connsiteY3475" fmla="*/ 1969327 h 4233247"/>
              <a:gd name="connsiteX3476" fmla="*/ 4545314 w 5234091"/>
              <a:gd name="connsiteY3476" fmla="*/ 1970122 h 4233247"/>
              <a:gd name="connsiteX3477" fmla="*/ 4546771 w 5234091"/>
              <a:gd name="connsiteY3477" fmla="*/ 1970662 h 4233247"/>
              <a:gd name="connsiteX3478" fmla="*/ 4572097 w 5234091"/>
              <a:gd name="connsiteY3478" fmla="*/ 1982065 h 4233247"/>
              <a:gd name="connsiteX3479" fmla="*/ 4574572 w 5234091"/>
              <a:gd name="connsiteY3479" fmla="*/ 1986705 h 4233247"/>
              <a:gd name="connsiteX3480" fmla="*/ 4542424 w 5234091"/>
              <a:gd name="connsiteY3480" fmla="*/ 1975147 h 4233247"/>
              <a:gd name="connsiteX3481" fmla="*/ 4541210 w 5234091"/>
              <a:gd name="connsiteY3481" fmla="*/ 1977419 h 4233247"/>
              <a:gd name="connsiteX3482" fmla="*/ 4539667 w 5234091"/>
              <a:gd name="connsiteY3482" fmla="*/ 1978372 h 4233247"/>
              <a:gd name="connsiteX3483" fmla="*/ 4497671 w 5234091"/>
              <a:gd name="connsiteY3483" fmla="*/ 1974691 h 4233247"/>
              <a:gd name="connsiteX3484" fmla="*/ 4497352 w 5234091"/>
              <a:gd name="connsiteY3484" fmla="*/ 1975186 h 4233247"/>
              <a:gd name="connsiteX3485" fmla="*/ 4496955 w 5234091"/>
              <a:gd name="connsiteY3485" fmla="*/ 1975807 h 4233247"/>
              <a:gd name="connsiteX3486" fmla="*/ 4496715 w 5234091"/>
              <a:gd name="connsiteY3486" fmla="*/ 1976179 h 4233247"/>
              <a:gd name="connsiteX3487" fmla="*/ 4496822 w 5234091"/>
              <a:gd name="connsiteY3487" fmla="*/ 1976014 h 4233247"/>
              <a:gd name="connsiteX3488" fmla="*/ 4496955 w 5234091"/>
              <a:gd name="connsiteY3488" fmla="*/ 1975807 h 4233247"/>
              <a:gd name="connsiteX3489" fmla="*/ 4497671 w 5234091"/>
              <a:gd name="connsiteY3489" fmla="*/ 1974691 h 4233247"/>
              <a:gd name="connsiteX3490" fmla="*/ 4531953 w 5234091"/>
              <a:gd name="connsiteY3490" fmla="*/ 1981245 h 4233247"/>
              <a:gd name="connsiteX3491" fmla="*/ 4584970 w 5234091"/>
              <a:gd name="connsiteY3491" fmla="*/ 1993168 h 4233247"/>
              <a:gd name="connsiteX3492" fmla="*/ 4543822 w 5234091"/>
              <a:gd name="connsiteY3492" fmla="*/ 1994269 h 4233247"/>
              <a:gd name="connsiteX3493" fmla="*/ 4560891 w 5234091"/>
              <a:gd name="connsiteY3493" fmla="*/ 2005284 h 4233247"/>
              <a:gd name="connsiteX3494" fmla="*/ 4532728 w 5234091"/>
              <a:gd name="connsiteY3494" fmla="*/ 2001901 h 4233247"/>
              <a:gd name="connsiteX3495" fmla="*/ 4504567 w 5234091"/>
              <a:gd name="connsiteY3495" fmla="*/ 1998518 h 4233247"/>
              <a:gd name="connsiteX3496" fmla="*/ 4539272 w 5234091"/>
              <a:gd name="connsiteY3496" fmla="*/ 2007463 h 4233247"/>
              <a:gd name="connsiteX3497" fmla="*/ 4534131 w 5234091"/>
              <a:gd name="connsiteY3497" fmla="*/ 2008398 h 4233247"/>
              <a:gd name="connsiteX3498" fmla="*/ 4531915 w 5234091"/>
              <a:gd name="connsiteY3498" fmla="*/ 2008643 h 4233247"/>
              <a:gd name="connsiteX3499" fmla="*/ 4504046 w 5234091"/>
              <a:gd name="connsiteY3499" fmla="*/ 1999327 h 4233247"/>
              <a:gd name="connsiteX3500" fmla="*/ 4490653 w 5234091"/>
              <a:gd name="connsiteY3500" fmla="*/ 1994851 h 4233247"/>
              <a:gd name="connsiteX3501" fmla="*/ 4511400 w 5234091"/>
              <a:gd name="connsiteY3501" fmla="*/ 2004780 h 4233247"/>
              <a:gd name="connsiteX3502" fmla="*/ 4524991 w 5234091"/>
              <a:gd name="connsiteY3502" fmla="*/ 2009945 h 4233247"/>
              <a:gd name="connsiteX3503" fmla="*/ 4523393 w 5234091"/>
              <a:gd name="connsiteY3503" fmla="*/ 2010982 h 4233247"/>
              <a:gd name="connsiteX3504" fmla="*/ 4534919 w 5234091"/>
              <a:gd name="connsiteY3504" fmla="*/ 2014249 h 4233247"/>
              <a:gd name="connsiteX3505" fmla="*/ 4537700 w 5234091"/>
              <a:gd name="connsiteY3505" fmla="*/ 2014786 h 4233247"/>
              <a:gd name="connsiteX3506" fmla="*/ 4553529 w 5234091"/>
              <a:gd name="connsiteY3506" fmla="*/ 2020839 h 4233247"/>
              <a:gd name="connsiteX3507" fmla="*/ 4574163 w 5234091"/>
              <a:gd name="connsiteY3507" fmla="*/ 2030878 h 4233247"/>
              <a:gd name="connsiteX3508" fmla="*/ 4521010 w 5234091"/>
              <a:gd name="connsiteY3508" fmla="*/ 2013373 h 4233247"/>
              <a:gd name="connsiteX3509" fmla="*/ 4522552 w 5234091"/>
              <a:gd name="connsiteY3509" fmla="*/ 2017706 h 4233247"/>
              <a:gd name="connsiteX3510" fmla="*/ 4586613 w 5234091"/>
              <a:gd name="connsiteY3510" fmla="*/ 2042173 h 4233247"/>
              <a:gd name="connsiteX3511" fmla="*/ 4584055 w 5234091"/>
              <a:gd name="connsiteY3511" fmla="*/ 2041884 h 4233247"/>
              <a:gd name="connsiteX3512" fmla="*/ 4564526 w 5234091"/>
              <a:gd name="connsiteY3512" fmla="*/ 2040805 h 4233247"/>
              <a:gd name="connsiteX3513" fmla="*/ 4552585 w 5234091"/>
              <a:gd name="connsiteY3513" fmla="*/ 2043658 h 4233247"/>
              <a:gd name="connsiteX3514" fmla="*/ 4556992 w 5234091"/>
              <a:gd name="connsiteY3514" fmla="*/ 2045942 h 4233247"/>
              <a:gd name="connsiteX3515" fmla="*/ 4561941 w 5234091"/>
              <a:gd name="connsiteY3515" fmla="*/ 2057549 h 4233247"/>
              <a:gd name="connsiteX3516" fmla="*/ 4517784 w 5234091"/>
              <a:gd name="connsiteY3516" fmla="*/ 2056727 h 4233247"/>
              <a:gd name="connsiteX3517" fmla="*/ 4555923 w 5234091"/>
              <a:gd name="connsiteY3517" fmla="*/ 2069983 h 4233247"/>
              <a:gd name="connsiteX3518" fmla="*/ 4549936 w 5234091"/>
              <a:gd name="connsiteY3518" fmla="*/ 2071769 h 4233247"/>
              <a:gd name="connsiteX3519" fmla="*/ 4546476 w 5234091"/>
              <a:gd name="connsiteY3519" fmla="*/ 2071853 h 4233247"/>
              <a:gd name="connsiteX3520" fmla="*/ 4502216 w 5234091"/>
              <a:gd name="connsiteY3520" fmla="*/ 2055641 h 4233247"/>
              <a:gd name="connsiteX3521" fmla="*/ 4475467 w 5234091"/>
              <a:gd name="connsiteY3521" fmla="*/ 2045920 h 4233247"/>
              <a:gd name="connsiteX3522" fmla="*/ 4491419 w 5234091"/>
              <a:gd name="connsiteY3522" fmla="*/ 2054580 h 4233247"/>
              <a:gd name="connsiteX3523" fmla="*/ 4537744 w 5234091"/>
              <a:gd name="connsiteY3523" fmla="*/ 2071543 h 4233247"/>
              <a:gd name="connsiteX3524" fmla="*/ 4538958 w 5234091"/>
              <a:gd name="connsiteY3524" fmla="*/ 2072037 h 4233247"/>
              <a:gd name="connsiteX3525" fmla="*/ 4538867 w 5234091"/>
              <a:gd name="connsiteY3525" fmla="*/ 2072039 h 4233247"/>
              <a:gd name="connsiteX3526" fmla="*/ 4537241 w 5234091"/>
              <a:gd name="connsiteY3526" fmla="*/ 2073684 h 4233247"/>
              <a:gd name="connsiteX3527" fmla="*/ 4552667 w 5234091"/>
              <a:gd name="connsiteY3527" fmla="*/ 2077610 h 4233247"/>
              <a:gd name="connsiteX3528" fmla="*/ 4580798 w 5234091"/>
              <a:gd name="connsiteY3528" fmla="*/ 2089047 h 4233247"/>
              <a:gd name="connsiteX3529" fmla="*/ 4584756 w 5234091"/>
              <a:gd name="connsiteY3529" fmla="*/ 2090463 h 4233247"/>
              <a:gd name="connsiteX3530" fmla="*/ 4570485 w 5234091"/>
              <a:gd name="connsiteY3530" fmla="*/ 2089866 h 4233247"/>
              <a:gd name="connsiteX3531" fmla="*/ 4548065 w 5234091"/>
              <a:gd name="connsiteY3531" fmla="*/ 2088335 h 4233247"/>
              <a:gd name="connsiteX3532" fmla="*/ 4522840 w 5234091"/>
              <a:gd name="connsiteY3532" fmla="*/ 2086474 h 4233247"/>
              <a:gd name="connsiteX3533" fmla="*/ 4518479 w 5234091"/>
              <a:gd name="connsiteY3533" fmla="*/ 2087666 h 4233247"/>
              <a:gd name="connsiteX3534" fmla="*/ 4521008 w 5234091"/>
              <a:gd name="connsiteY3534" fmla="*/ 2087984 h 4233247"/>
              <a:gd name="connsiteX3535" fmla="*/ 4534806 w 5234091"/>
              <a:gd name="connsiteY3535" fmla="*/ 2092817 h 4233247"/>
              <a:gd name="connsiteX3536" fmla="*/ 4534973 w 5234091"/>
              <a:gd name="connsiteY3536" fmla="*/ 2092956 h 4233247"/>
              <a:gd name="connsiteX3537" fmla="*/ 4542244 w 5234091"/>
              <a:gd name="connsiteY3537" fmla="*/ 2094360 h 4233247"/>
              <a:gd name="connsiteX3538" fmla="*/ 4565134 w 5234091"/>
              <a:gd name="connsiteY3538" fmla="*/ 2099351 h 4233247"/>
              <a:gd name="connsiteX3539" fmla="*/ 4553149 w 5234091"/>
              <a:gd name="connsiteY3539" fmla="*/ 2099605 h 4233247"/>
              <a:gd name="connsiteX3540" fmla="*/ 4544352 w 5234091"/>
              <a:gd name="connsiteY3540" fmla="*/ 2100797 h 4233247"/>
              <a:gd name="connsiteX3541" fmla="*/ 4547327 w 5234091"/>
              <a:gd name="connsiteY3541" fmla="*/ 2103284 h 4233247"/>
              <a:gd name="connsiteX3542" fmla="*/ 4540010 w 5234091"/>
              <a:gd name="connsiteY3542" fmla="*/ 2101386 h 4233247"/>
              <a:gd name="connsiteX3543" fmla="*/ 4535378 w 5234091"/>
              <a:gd name="connsiteY3543" fmla="*/ 2102014 h 4233247"/>
              <a:gd name="connsiteX3544" fmla="*/ 4526124 w 5234091"/>
              <a:gd name="connsiteY3544" fmla="*/ 2103728 h 4233247"/>
              <a:gd name="connsiteX3545" fmla="*/ 4541253 w 5234091"/>
              <a:gd name="connsiteY3545" fmla="*/ 2105058 h 4233247"/>
              <a:gd name="connsiteX3546" fmla="*/ 4540256 w 5234091"/>
              <a:gd name="connsiteY3546" fmla="*/ 2113223 h 4233247"/>
              <a:gd name="connsiteX3547" fmla="*/ 4567200 w 5234091"/>
              <a:gd name="connsiteY3547" fmla="*/ 2118505 h 4233247"/>
              <a:gd name="connsiteX3548" fmla="*/ 4561129 w 5234091"/>
              <a:gd name="connsiteY3548" fmla="*/ 2121869 h 4233247"/>
              <a:gd name="connsiteX3549" fmla="*/ 4551032 w 5234091"/>
              <a:gd name="connsiteY3549" fmla="*/ 2121338 h 4233247"/>
              <a:gd name="connsiteX3550" fmla="*/ 4552549 w 5234091"/>
              <a:gd name="connsiteY3550" fmla="*/ 2128635 h 4233247"/>
              <a:gd name="connsiteX3551" fmla="*/ 4548504 w 5234091"/>
              <a:gd name="connsiteY3551" fmla="*/ 2127410 h 4233247"/>
              <a:gd name="connsiteX3552" fmla="*/ 4539014 w 5234091"/>
              <a:gd name="connsiteY3552" fmla="*/ 2125973 h 4233247"/>
              <a:gd name="connsiteX3553" fmla="*/ 4538660 w 5234091"/>
              <a:gd name="connsiteY3553" fmla="*/ 2125838 h 4233247"/>
              <a:gd name="connsiteX3554" fmla="*/ 4464888 w 5234091"/>
              <a:gd name="connsiteY3554" fmla="*/ 2098208 h 4233247"/>
              <a:gd name="connsiteX3555" fmla="*/ 4462923 w 5234091"/>
              <a:gd name="connsiteY3555" fmla="*/ 2098066 h 4233247"/>
              <a:gd name="connsiteX3556" fmla="*/ 4506214 w 5234091"/>
              <a:gd name="connsiteY3556" fmla="*/ 2119427 h 4233247"/>
              <a:gd name="connsiteX3557" fmla="*/ 4509669 w 5234091"/>
              <a:gd name="connsiteY3557" fmla="*/ 2122128 h 4233247"/>
              <a:gd name="connsiteX3558" fmla="*/ 4545272 w 5234091"/>
              <a:gd name="connsiteY3558" fmla="*/ 2136106 h 4233247"/>
              <a:gd name="connsiteX3559" fmla="*/ 4546708 w 5234091"/>
              <a:gd name="connsiteY3559" fmla="*/ 2136762 h 4233247"/>
              <a:gd name="connsiteX3560" fmla="*/ 4538634 w 5234091"/>
              <a:gd name="connsiteY3560" fmla="*/ 2136536 h 4233247"/>
              <a:gd name="connsiteX3561" fmla="*/ 4537486 w 5234091"/>
              <a:gd name="connsiteY3561" fmla="*/ 2136828 h 4233247"/>
              <a:gd name="connsiteX3562" fmla="*/ 4535287 w 5234091"/>
              <a:gd name="connsiteY3562" fmla="*/ 2135871 h 4233247"/>
              <a:gd name="connsiteX3563" fmla="*/ 4515064 w 5234091"/>
              <a:gd name="connsiteY3563" fmla="*/ 2128856 h 4233247"/>
              <a:gd name="connsiteX3564" fmla="*/ 4515373 w 5234091"/>
              <a:gd name="connsiteY3564" fmla="*/ 2131588 h 4233247"/>
              <a:gd name="connsiteX3565" fmla="*/ 4455176 w 5234091"/>
              <a:gd name="connsiteY3565" fmla="*/ 2112271 h 4233247"/>
              <a:gd name="connsiteX3566" fmla="*/ 4456514 w 5234091"/>
              <a:gd name="connsiteY3566" fmla="*/ 2114590 h 4233247"/>
              <a:gd name="connsiteX3567" fmla="*/ 4453869 w 5234091"/>
              <a:gd name="connsiteY3567" fmla="*/ 2115562 h 4233247"/>
              <a:gd name="connsiteX3568" fmla="*/ 4479672 w 5234091"/>
              <a:gd name="connsiteY3568" fmla="*/ 2125264 h 4233247"/>
              <a:gd name="connsiteX3569" fmla="*/ 4531528 w 5234091"/>
              <a:gd name="connsiteY3569" fmla="*/ 2147674 h 4233247"/>
              <a:gd name="connsiteX3570" fmla="*/ 4535960 w 5234091"/>
              <a:gd name="connsiteY3570" fmla="*/ 2146389 h 4233247"/>
              <a:gd name="connsiteX3571" fmla="*/ 4543074 w 5234091"/>
              <a:gd name="connsiteY3571" fmla="*/ 2153287 h 4233247"/>
              <a:gd name="connsiteX3572" fmla="*/ 4542571 w 5234091"/>
              <a:gd name="connsiteY3572" fmla="*/ 2156595 h 4233247"/>
              <a:gd name="connsiteX3573" fmla="*/ 4530758 w 5234091"/>
              <a:gd name="connsiteY3573" fmla="*/ 2147897 h 4233247"/>
              <a:gd name="connsiteX3574" fmla="*/ 4530883 w 5234091"/>
              <a:gd name="connsiteY3574" fmla="*/ 2147861 h 4233247"/>
              <a:gd name="connsiteX3575" fmla="*/ 4477160 w 5234091"/>
              <a:gd name="connsiteY3575" fmla="*/ 2128553 h 4233247"/>
              <a:gd name="connsiteX3576" fmla="*/ 4447827 w 5234091"/>
              <a:gd name="connsiteY3576" fmla="*/ 2117779 h 4233247"/>
              <a:gd name="connsiteX3577" fmla="*/ 4447557 w 5234091"/>
              <a:gd name="connsiteY3577" fmla="*/ 2117878 h 4233247"/>
              <a:gd name="connsiteX3578" fmla="*/ 4443296 w 5234091"/>
              <a:gd name="connsiteY3578" fmla="*/ 2118189 h 4233247"/>
              <a:gd name="connsiteX3579" fmla="*/ 4464000 w 5234091"/>
              <a:gd name="connsiteY3579" fmla="*/ 2125839 h 4233247"/>
              <a:gd name="connsiteX3580" fmla="*/ 4532127 w 5234091"/>
              <a:gd name="connsiteY3580" fmla="*/ 2157197 h 4233247"/>
              <a:gd name="connsiteX3581" fmla="*/ 4448775 w 5234091"/>
              <a:gd name="connsiteY3581" fmla="*/ 2129388 h 4233247"/>
              <a:gd name="connsiteX3582" fmla="*/ 4440125 w 5234091"/>
              <a:gd name="connsiteY3582" fmla="*/ 2126591 h 4233247"/>
              <a:gd name="connsiteX3583" fmla="*/ 4445459 w 5234091"/>
              <a:gd name="connsiteY3583" fmla="*/ 2131657 h 4233247"/>
              <a:gd name="connsiteX3584" fmla="*/ 4446024 w 5234091"/>
              <a:gd name="connsiteY3584" fmla="*/ 2132422 h 4233247"/>
              <a:gd name="connsiteX3585" fmla="*/ 4448977 w 5234091"/>
              <a:gd name="connsiteY3585" fmla="*/ 2133365 h 4233247"/>
              <a:gd name="connsiteX3586" fmla="*/ 4517245 w 5234091"/>
              <a:gd name="connsiteY3586" fmla="*/ 2159513 h 4233247"/>
              <a:gd name="connsiteX3587" fmla="*/ 4563763 w 5234091"/>
              <a:gd name="connsiteY3587" fmla="*/ 2184536 h 4233247"/>
              <a:gd name="connsiteX3588" fmla="*/ 4576463 w 5234091"/>
              <a:gd name="connsiteY3588" fmla="*/ 2189899 h 4233247"/>
              <a:gd name="connsiteX3589" fmla="*/ 4582642 w 5234091"/>
              <a:gd name="connsiteY3589" fmla="*/ 2196164 h 4233247"/>
              <a:gd name="connsiteX3590" fmla="*/ 4534267 w 5234091"/>
              <a:gd name="connsiteY3590" fmla="*/ 2179150 h 4233247"/>
              <a:gd name="connsiteX3591" fmla="*/ 4450649 w 5234091"/>
              <a:gd name="connsiteY3591" fmla="*/ 2148799 h 4233247"/>
              <a:gd name="connsiteX3592" fmla="*/ 4428913 w 5234091"/>
              <a:gd name="connsiteY3592" fmla="*/ 2141591 h 4233247"/>
              <a:gd name="connsiteX3593" fmla="*/ 4419203 w 5234091"/>
              <a:gd name="connsiteY3593" fmla="*/ 2141193 h 4233247"/>
              <a:gd name="connsiteX3594" fmla="*/ 4396944 w 5234091"/>
              <a:gd name="connsiteY3594" fmla="*/ 2131882 h 4233247"/>
              <a:gd name="connsiteX3595" fmla="*/ 4374020 w 5234091"/>
              <a:gd name="connsiteY3595" fmla="*/ 2127698 h 4233247"/>
              <a:gd name="connsiteX3596" fmla="*/ 4410647 w 5234091"/>
              <a:gd name="connsiteY3596" fmla="*/ 2139631 h 4233247"/>
              <a:gd name="connsiteX3597" fmla="*/ 4419203 w 5234091"/>
              <a:gd name="connsiteY3597" fmla="*/ 2141193 h 4233247"/>
              <a:gd name="connsiteX3598" fmla="*/ 4435337 w 5234091"/>
              <a:gd name="connsiteY3598" fmla="*/ 2147631 h 4233247"/>
              <a:gd name="connsiteX3599" fmla="*/ 4435480 w 5234091"/>
              <a:gd name="connsiteY3599" fmla="*/ 2147722 h 4233247"/>
              <a:gd name="connsiteX3600" fmla="*/ 4439738 w 5234091"/>
              <a:gd name="connsiteY3600" fmla="*/ 2149109 h 4233247"/>
              <a:gd name="connsiteX3601" fmla="*/ 4520933 w 5234091"/>
              <a:gd name="connsiteY3601" fmla="*/ 2180266 h 4233247"/>
              <a:gd name="connsiteX3602" fmla="*/ 4545322 w 5234091"/>
              <a:gd name="connsiteY3602" fmla="*/ 2190363 h 4233247"/>
              <a:gd name="connsiteX3603" fmla="*/ 4547012 w 5234091"/>
              <a:gd name="connsiteY3603" fmla="*/ 2196825 h 4233247"/>
              <a:gd name="connsiteX3604" fmla="*/ 4553239 w 5234091"/>
              <a:gd name="connsiteY3604" fmla="*/ 2200766 h 4233247"/>
              <a:gd name="connsiteX3605" fmla="*/ 4521789 w 5234091"/>
              <a:gd name="connsiteY3605" fmla="*/ 2193403 h 4233247"/>
              <a:gd name="connsiteX3606" fmla="*/ 4522001 w 5234091"/>
              <a:gd name="connsiteY3606" fmla="*/ 2191253 h 4233247"/>
              <a:gd name="connsiteX3607" fmla="*/ 4522095 w 5234091"/>
              <a:gd name="connsiteY3607" fmla="*/ 2191280 h 4233247"/>
              <a:gd name="connsiteX3608" fmla="*/ 4531407 w 5234091"/>
              <a:gd name="connsiteY3608" fmla="*/ 2194897 h 4233247"/>
              <a:gd name="connsiteX3609" fmla="*/ 4545825 w 5234091"/>
              <a:gd name="connsiteY3609" fmla="*/ 2197996 h 4233247"/>
              <a:gd name="connsiteX3610" fmla="*/ 4522095 w 5234091"/>
              <a:gd name="connsiteY3610" fmla="*/ 2191280 h 4233247"/>
              <a:gd name="connsiteX3611" fmla="*/ 4522002 w 5234091"/>
              <a:gd name="connsiteY3611" fmla="*/ 2191244 h 4233247"/>
              <a:gd name="connsiteX3612" fmla="*/ 4522001 w 5234091"/>
              <a:gd name="connsiteY3612" fmla="*/ 2191253 h 4233247"/>
              <a:gd name="connsiteX3613" fmla="*/ 4510018 w 5234091"/>
              <a:gd name="connsiteY3613" fmla="*/ 2187862 h 4233247"/>
              <a:gd name="connsiteX3614" fmla="*/ 4521789 w 5234091"/>
              <a:gd name="connsiteY3614" fmla="*/ 2193403 h 4233247"/>
              <a:gd name="connsiteX3615" fmla="*/ 4522212 w 5234091"/>
              <a:gd name="connsiteY3615" fmla="*/ 2195239 h 4233247"/>
              <a:gd name="connsiteX3616" fmla="*/ 4512597 w 5234091"/>
              <a:gd name="connsiteY3616" fmla="*/ 2193495 h 4233247"/>
              <a:gd name="connsiteX3617" fmla="*/ 4496098 w 5234091"/>
              <a:gd name="connsiteY3617" fmla="*/ 2187047 h 4233247"/>
              <a:gd name="connsiteX3618" fmla="*/ 4489014 w 5234091"/>
              <a:gd name="connsiteY3618" fmla="*/ 2183837 h 4233247"/>
              <a:gd name="connsiteX3619" fmla="*/ 4484969 w 5234091"/>
              <a:gd name="connsiteY3619" fmla="*/ 2183632 h 4233247"/>
              <a:gd name="connsiteX3620" fmla="*/ 4469552 w 5234091"/>
              <a:gd name="connsiteY3620" fmla="*/ 2177055 h 4233247"/>
              <a:gd name="connsiteX3621" fmla="*/ 4474273 w 5234091"/>
              <a:gd name="connsiteY3621" fmla="*/ 2177774 h 4233247"/>
              <a:gd name="connsiteX3622" fmla="*/ 4459503 w 5234091"/>
              <a:gd name="connsiteY3622" fmla="*/ 2172998 h 4233247"/>
              <a:gd name="connsiteX3623" fmla="*/ 4469552 w 5234091"/>
              <a:gd name="connsiteY3623" fmla="*/ 2177055 h 4233247"/>
              <a:gd name="connsiteX3624" fmla="*/ 4442555 w 5234091"/>
              <a:gd name="connsiteY3624" fmla="*/ 2172943 h 4233247"/>
              <a:gd name="connsiteX3625" fmla="*/ 4457537 w 5234091"/>
              <a:gd name="connsiteY3625" fmla="*/ 2189323 h 4233247"/>
              <a:gd name="connsiteX3626" fmla="*/ 4476915 w 5234091"/>
              <a:gd name="connsiteY3626" fmla="*/ 2199041 h 4233247"/>
              <a:gd name="connsiteX3627" fmla="*/ 4461043 w 5234091"/>
              <a:gd name="connsiteY3627" fmla="*/ 2210722 h 4233247"/>
              <a:gd name="connsiteX3628" fmla="*/ 4442956 w 5234091"/>
              <a:gd name="connsiteY3628" fmla="*/ 2214735 h 4233247"/>
              <a:gd name="connsiteX3629" fmla="*/ 4307326 w 5234091"/>
              <a:gd name="connsiteY3629" fmla="*/ 2187315 h 4233247"/>
              <a:gd name="connsiteX3630" fmla="*/ 4255411 w 5234091"/>
              <a:gd name="connsiteY3630" fmla="*/ 2177004 h 4233247"/>
              <a:gd name="connsiteX3631" fmla="*/ 4254959 w 5234091"/>
              <a:gd name="connsiteY3631" fmla="*/ 2177047 h 4233247"/>
              <a:gd name="connsiteX3632" fmla="*/ 4242842 w 5234091"/>
              <a:gd name="connsiteY3632" fmla="*/ 2184269 h 4233247"/>
              <a:gd name="connsiteX3633" fmla="*/ 4338884 w 5234091"/>
              <a:gd name="connsiteY3633" fmla="*/ 2209602 h 4233247"/>
              <a:gd name="connsiteX3634" fmla="*/ 4398997 w 5234091"/>
              <a:gd name="connsiteY3634" fmla="*/ 2229470 h 4233247"/>
              <a:gd name="connsiteX3635" fmla="*/ 4435656 w 5234091"/>
              <a:gd name="connsiteY3635" fmla="*/ 2262684 h 4233247"/>
              <a:gd name="connsiteX3636" fmla="*/ 4307690 w 5234091"/>
              <a:gd name="connsiteY3636" fmla="*/ 2233048 h 4233247"/>
              <a:gd name="connsiteX3637" fmla="*/ 4284150 w 5234091"/>
              <a:gd name="connsiteY3637" fmla="*/ 2227927 h 4233247"/>
              <a:gd name="connsiteX3638" fmla="*/ 4243373 w 5234091"/>
              <a:gd name="connsiteY3638" fmla="*/ 2219967 h 4233247"/>
              <a:gd name="connsiteX3639" fmla="*/ 4195975 w 5234091"/>
              <a:gd name="connsiteY3639" fmla="*/ 2209340 h 4233247"/>
              <a:gd name="connsiteX3640" fmla="*/ 4188707 w 5234091"/>
              <a:gd name="connsiteY3640" fmla="*/ 2209279 h 4233247"/>
              <a:gd name="connsiteX3641" fmla="*/ 4195161 w 5234091"/>
              <a:gd name="connsiteY3641" fmla="*/ 2210428 h 4233247"/>
              <a:gd name="connsiteX3642" fmla="*/ 4247113 w 5234091"/>
              <a:gd name="connsiteY3642" fmla="*/ 2223403 h 4233247"/>
              <a:gd name="connsiteX3643" fmla="*/ 4280230 w 5234091"/>
              <a:gd name="connsiteY3643" fmla="*/ 2232481 h 4233247"/>
              <a:gd name="connsiteX3644" fmla="*/ 4275308 w 5234091"/>
              <a:gd name="connsiteY3644" fmla="*/ 2232601 h 4233247"/>
              <a:gd name="connsiteX3645" fmla="*/ 4275092 w 5234091"/>
              <a:gd name="connsiteY3645" fmla="*/ 2232628 h 4233247"/>
              <a:gd name="connsiteX3646" fmla="*/ 4273607 w 5234091"/>
              <a:gd name="connsiteY3646" fmla="*/ 2232329 h 4233247"/>
              <a:gd name="connsiteX3647" fmla="*/ 4250075 w 5234091"/>
              <a:gd name="connsiteY3647" fmla="*/ 2226892 h 4233247"/>
              <a:gd name="connsiteX3648" fmla="*/ 4265526 w 5234091"/>
              <a:gd name="connsiteY3648" fmla="*/ 2233357 h 4233247"/>
              <a:gd name="connsiteX3649" fmla="*/ 4267215 w 5234091"/>
              <a:gd name="connsiteY3649" fmla="*/ 2233711 h 4233247"/>
              <a:gd name="connsiteX3650" fmla="*/ 4265503 w 5234091"/>
              <a:gd name="connsiteY3650" fmla="*/ 2235597 h 4233247"/>
              <a:gd name="connsiteX3651" fmla="*/ 4271260 w 5234091"/>
              <a:gd name="connsiteY3651" fmla="*/ 2236299 h 4233247"/>
              <a:gd name="connsiteX3652" fmla="*/ 4278242 w 5234091"/>
              <a:gd name="connsiteY3652" fmla="*/ 2236267 h 4233247"/>
              <a:gd name="connsiteX3653" fmla="*/ 4282891 w 5234091"/>
              <a:gd name="connsiteY3653" fmla="*/ 2237577 h 4233247"/>
              <a:gd name="connsiteX3654" fmla="*/ 4267433 w 5234091"/>
              <a:gd name="connsiteY3654" fmla="*/ 2236483 h 4233247"/>
              <a:gd name="connsiteX3655" fmla="*/ 4178274 w 5234091"/>
              <a:gd name="connsiteY3655" fmla="*/ 2215342 h 4233247"/>
              <a:gd name="connsiteX3656" fmla="*/ 4166346 w 5234091"/>
              <a:gd name="connsiteY3656" fmla="*/ 2212462 h 4233247"/>
              <a:gd name="connsiteX3657" fmla="*/ 4161622 w 5234091"/>
              <a:gd name="connsiteY3657" fmla="*/ 2211376 h 4233247"/>
              <a:gd name="connsiteX3658" fmla="*/ 4161859 w 5234091"/>
              <a:gd name="connsiteY3658" fmla="*/ 2211674 h 4233247"/>
              <a:gd name="connsiteX3659" fmla="*/ 4164053 w 5234091"/>
              <a:gd name="connsiteY3659" fmla="*/ 2214707 h 4233247"/>
              <a:gd name="connsiteX3660" fmla="*/ 4164421 w 5234091"/>
              <a:gd name="connsiteY3660" fmla="*/ 2215825 h 4233247"/>
              <a:gd name="connsiteX3661" fmla="*/ 4184283 w 5234091"/>
              <a:gd name="connsiteY3661" fmla="*/ 2220791 h 4233247"/>
              <a:gd name="connsiteX3662" fmla="*/ 4200113 w 5234091"/>
              <a:gd name="connsiteY3662" fmla="*/ 2224529 h 4233247"/>
              <a:gd name="connsiteX3663" fmla="*/ 4207165 w 5234091"/>
              <a:gd name="connsiteY3663" fmla="*/ 2224971 h 4233247"/>
              <a:gd name="connsiteX3664" fmla="*/ 4211281 w 5234091"/>
              <a:gd name="connsiteY3664" fmla="*/ 2227168 h 4233247"/>
              <a:gd name="connsiteX3665" fmla="*/ 4220418 w 5234091"/>
              <a:gd name="connsiteY3665" fmla="*/ 2229325 h 4233247"/>
              <a:gd name="connsiteX3666" fmla="*/ 4247926 w 5234091"/>
              <a:gd name="connsiteY3666" fmla="*/ 2235755 h 4233247"/>
              <a:gd name="connsiteX3667" fmla="*/ 4239389 w 5234091"/>
              <a:gd name="connsiteY3667" fmla="*/ 2236762 h 4233247"/>
              <a:gd name="connsiteX3668" fmla="*/ 4237795 w 5234091"/>
              <a:gd name="connsiteY3668" fmla="*/ 2236276 h 4233247"/>
              <a:gd name="connsiteX3669" fmla="*/ 4234976 w 5234091"/>
              <a:gd name="connsiteY3669" fmla="*/ 2236762 h 4233247"/>
              <a:gd name="connsiteX3670" fmla="*/ 4217551 w 5234091"/>
              <a:gd name="connsiteY3670" fmla="*/ 2238132 h 4233247"/>
              <a:gd name="connsiteX3671" fmla="*/ 4201141 w 5234091"/>
              <a:gd name="connsiteY3671" fmla="*/ 2239175 h 4233247"/>
              <a:gd name="connsiteX3672" fmla="*/ 4198759 w 5234091"/>
              <a:gd name="connsiteY3672" fmla="*/ 2239418 h 4233247"/>
              <a:gd name="connsiteX3673" fmla="*/ 4180981 w 5234091"/>
              <a:gd name="connsiteY3673" fmla="*/ 2235773 h 4233247"/>
              <a:gd name="connsiteX3674" fmla="*/ 4203063 w 5234091"/>
              <a:gd name="connsiteY3674" fmla="*/ 2236522 h 4233247"/>
              <a:gd name="connsiteX3675" fmla="*/ 4214171 w 5234091"/>
              <a:gd name="connsiteY3675" fmla="*/ 2235720 h 4233247"/>
              <a:gd name="connsiteX3676" fmla="*/ 4216196 w 5234091"/>
              <a:gd name="connsiteY3676" fmla="*/ 2235545 h 4233247"/>
              <a:gd name="connsiteX3677" fmla="*/ 4201681 w 5234091"/>
              <a:gd name="connsiteY3677" fmla="*/ 2234155 h 4233247"/>
              <a:gd name="connsiteX3678" fmla="*/ 4177807 w 5234091"/>
              <a:gd name="connsiteY3678" fmla="*/ 2230993 h 4233247"/>
              <a:gd name="connsiteX3679" fmla="*/ 4159073 w 5234091"/>
              <a:gd name="connsiteY3679" fmla="*/ 2228715 h 4233247"/>
              <a:gd name="connsiteX3680" fmla="*/ 4156812 w 5234091"/>
              <a:gd name="connsiteY3680" fmla="*/ 2229779 h 4233247"/>
              <a:gd name="connsiteX3681" fmla="*/ 4154032 w 5234091"/>
              <a:gd name="connsiteY3681" fmla="*/ 2230270 h 4233247"/>
              <a:gd name="connsiteX3682" fmla="*/ 4151281 w 5234091"/>
              <a:gd name="connsiteY3682" fmla="*/ 2229709 h 4233247"/>
              <a:gd name="connsiteX3683" fmla="*/ 4164835 w 5234091"/>
              <a:gd name="connsiteY3683" fmla="*/ 2233305 h 4233247"/>
              <a:gd name="connsiteX3684" fmla="*/ 4136303 w 5234091"/>
              <a:gd name="connsiteY3684" fmla="*/ 2228560 h 4233247"/>
              <a:gd name="connsiteX3685" fmla="*/ 4142947 w 5234091"/>
              <a:gd name="connsiteY3685" fmla="*/ 2230270 h 4233247"/>
              <a:gd name="connsiteX3686" fmla="*/ 4145307 w 5234091"/>
              <a:gd name="connsiteY3686" fmla="*/ 2230750 h 4233247"/>
              <a:gd name="connsiteX3687" fmla="*/ 4164704 w 5234091"/>
              <a:gd name="connsiteY3687" fmla="*/ 2234132 h 4233247"/>
              <a:gd name="connsiteX3688" fmla="*/ 4174464 w 5234091"/>
              <a:gd name="connsiteY3688" fmla="*/ 2235831 h 4233247"/>
              <a:gd name="connsiteX3689" fmla="*/ 4183264 w 5234091"/>
              <a:gd name="connsiteY3689" fmla="*/ 2237364 h 4233247"/>
              <a:gd name="connsiteX3690" fmla="*/ 4190783 w 5234091"/>
              <a:gd name="connsiteY3690" fmla="*/ 2239880 h 4233247"/>
              <a:gd name="connsiteX3691" fmla="*/ 4182449 w 5234091"/>
              <a:gd name="connsiteY3691" fmla="*/ 2241668 h 4233247"/>
              <a:gd name="connsiteX3692" fmla="*/ 4173206 w 5234091"/>
              <a:gd name="connsiteY3692" fmla="*/ 2242961 h 4233247"/>
              <a:gd name="connsiteX3693" fmla="*/ 4175539 w 5234091"/>
              <a:gd name="connsiteY3693" fmla="*/ 2243665 h 4233247"/>
              <a:gd name="connsiteX3694" fmla="*/ 4176321 w 5234091"/>
              <a:gd name="connsiteY3694" fmla="*/ 2247275 h 4233247"/>
              <a:gd name="connsiteX3695" fmla="*/ 4166217 w 5234091"/>
              <a:gd name="connsiteY3695" fmla="*/ 2245708 h 4233247"/>
              <a:gd name="connsiteX3696" fmla="*/ 4165259 w 5234091"/>
              <a:gd name="connsiteY3696" fmla="*/ 2246444 h 4233247"/>
              <a:gd name="connsiteX3697" fmla="*/ 4168719 w 5234091"/>
              <a:gd name="connsiteY3697" fmla="*/ 2247607 h 4233247"/>
              <a:gd name="connsiteX3698" fmla="*/ 4169134 w 5234091"/>
              <a:gd name="connsiteY3698" fmla="*/ 2247575 h 4233247"/>
              <a:gd name="connsiteX3699" fmla="*/ 4169517 w 5234091"/>
              <a:gd name="connsiteY3699" fmla="*/ 2247876 h 4233247"/>
              <a:gd name="connsiteX3700" fmla="*/ 4171580 w 5234091"/>
              <a:gd name="connsiteY3700" fmla="*/ 2248570 h 4233247"/>
              <a:gd name="connsiteX3701" fmla="*/ 4185828 w 5234091"/>
              <a:gd name="connsiteY3701" fmla="*/ 2251303 h 4233247"/>
              <a:gd name="connsiteX3702" fmla="*/ 4289411 w 5234091"/>
              <a:gd name="connsiteY3702" fmla="*/ 2269090 h 4233247"/>
              <a:gd name="connsiteX3703" fmla="*/ 4250549 w 5234091"/>
              <a:gd name="connsiteY3703" fmla="*/ 2272321 h 4233247"/>
              <a:gd name="connsiteX3704" fmla="*/ 4319824 w 5234091"/>
              <a:gd name="connsiteY3704" fmla="*/ 2282292 h 4233247"/>
              <a:gd name="connsiteX3705" fmla="*/ 4331213 w 5234091"/>
              <a:gd name="connsiteY3705" fmla="*/ 2282913 h 4233247"/>
              <a:gd name="connsiteX3706" fmla="*/ 4320594 w 5234091"/>
              <a:gd name="connsiteY3706" fmla="*/ 2283392 h 4233247"/>
              <a:gd name="connsiteX3707" fmla="*/ 4341226 w 5234091"/>
              <a:gd name="connsiteY3707" fmla="*/ 2291340 h 4233247"/>
              <a:gd name="connsiteX3708" fmla="*/ 4368315 w 5234091"/>
              <a:gd name="connsiteY3708" fmla="*/ 2300849 h 4233247"/>
              <a:gd name="connsiteX3709" fmla="*/ 4377515 w 5234091"/>
              <a:gd name="connsiteY3709" fmla="*/ 2302702 h 4233247"/>
              <a:gd name="connsiteX3710" fmla="*/ 4278310 w 5234091"/>
              <a:gd name="connsiteY3710" fmla="*/ 2294680 h 4233247"/>
              <a:gd name="connsiteX3711" fmla="*/ 4267788 w 5234091"/>
              <a:gd name="connsiteY3711" fmla="*/ 2293674 h 4233247"/>
              <a:gd name="connsiteX3712" fmla="*/ 4249857 w 5234091"/>
              <a:gd name="connsiteY3712" fmla="*/ 2295208 h 4233247"/>
              <a:gd name="connsiteX3713" fmla="*/ 4257753 w 5234091"/>
              <a:gd name="connsiteY3713" fmla="*/ 2297485 h 4233247"/>
              <a:gd name="connsiteX3714" fmla="*/ 4225904 w 5234091"/>
              <a:gd name="connsiteY3714" fmla="*/ 2299093 h 4233247"/>
              <a:gd name="connsiteX3715" fmla="*/ 4234129 w 5234091"/>
              <a:gd name="connsiteY3715" fmla="*/ 2302661 h 4233247"/>
              <a:gd name="connsiteX3716" fmla="*/ 4239826 w 5234091"/>
              <a:gd name="connsiteY3716" fmla="*/ 2310494 h 4233247"/>
              <a:gd name="connsiteX3717" fmla="*/ 4244287 w 5234091"/>
              <a:gd name="connsiteY3717" fmla="*/ 2316456 h 4233247"/>
              <a:gd name="connsiteX3718" fmla="*/ 4252180 w 5234091"/>
              <a:gd name="connsiteY3718" fmla="*/ 2315099 h 4233247"/>
              <a:gd name="connsiteX3719" fmla="*/ 4264289 w 5234091"/>
              <a:gd name="connsiteY3719" fmla="*/ 2315034 h 4233247"/>
              <a:gd name="connsiteX3720" fmla="*/ 4255326 w 5234091"/>
              <a:gd name="connsiteY3720" fmla="*/ 2318625 h 4233247"/>
              <a:gd name="connsiteX3721" fmla="*/ 4255767 w 5234091"/>
              <a:gd name="connsiteY3721" fmla="*/ 2317890 h 4233247"/>
              <a:gd name="connsiteX3722" fmla="*/ 4257248 w 5234091"/>
              <a:gd name="connsiteY3722" fmla="*/ 2317619 h 4233247"/>
              <a:gd name="connsiteX3723" fmla="*/ 4256049 w 5234091"/>
              <a:gd name="connsiteY3723" fmla="*/ 2317418 h 4233247"/>
              <a:gd name="connsiteX3724" fmla="*/ 4255767 w 5234091"/>
              <a:gd name="connsiteY3724" fmla="*/ 2317890 h 4233247"/>
              <a:gd name="connsiteX3725" fmla="*/ 4253044 w 5234091"/>
              <a:gd name="connsiteY3725" fmla="*/ 2318391 h 4233247"/>
              <a:gd name="connsiteX3726" fmla="*/ 4251251 w 5234091"/>
              <a:gd name="connsiteY3726" fmla="*/ 2318206 h 4233247"/>
              <a:gd name="connsiteX3727" fmla="*/ 4249251 w 5234091"/>
              <a:gd name="connsiteY3727" fmla="*/ 2318495 h 4233247"/>
              <a:gd name="connsiteX3728" fmla="*/ 4243801 w 5234091"/>
              <a:gd name="connsiteY3728" fmla="*/ 2323558 h 4233247"/>
              <a:gd name="connsiteX3729" fmla="*/ 4210865 w 5234091"/>
              <a:gd name="connsiteY3729" fmla="*/ 2325908 h 4233247"/>
              <a:gd name="connsiteX3730" fmla="*/ 4206271 w 5234091"/>
              <a:gd name="connsiteY3730" fmla="*/ 2329602 h 4233247"/>
              <a:gd name="connsiteX3731" fmla="*/ 4192846 w 5234091"/>
              <a:gd name="connsiteY3731" fmla="*/ 2331468 h 4233247"/>
              <a:gd name="connsiteX3732" fmla="*/ 4190320 w 5234091"/>
              <a:gd name="connsiteY3732" fmla="*/ 2331450 h 4233247"/>
              <a:gd name="connsiteX3733" fmla="*/ 4193818 w 5234091"/>
              <a:gd name="connsiteY3733" fmla="*/ 2332071 h 4233247"/>
              <a:gd name="connsiteX3734" fmla="*/ 4203837 w 5234091"/>
              <a:gd name="connsiteY3734" fmla="*/ 2333766 h 4233247"/>
              <a:gd name="connsiteX3735" fmla="*/ 4257961 w 5234091"/>
              <a:gd name="connsiteY3735" fmla="*/ 2332492 h 4233247"/>
              <a:gd name="connsiteX3736" fmla="*/ 4307228 w 5234091"/>
              <a:gd name="connsiteY3736" fmla="*/ 2328844 h 4233247"/>
              <a:gd name="connsiteX3737" fmla="*/ 4310476 w 5234091"/>
              <a:gd name="connsiteY3737" fmla="*/ 2330101 h 4233247"/>
              <a:gd name="connsiteX3738" fmla="*/ 4318250 w 5234091"/>
              <a:gd name="connsiteY3738" fmla="*/ 2332586 h 4233247"/>
              <a:gd name="connsiteX3739" fmla="*/ 4302806 w 5234091"/>
              <a:gd name="connsiteY3739" fmla="*/ 2334783 h 4233247"/>
              <a:gd name="connsiteX3740" fmla="*/ 4317871 w 5234091"/>
              <a:gd name="connsiteY3740" fmla="*/ 2334890 h 4233247"/>
              <a:gd name="connsiteX3741" fmla="*/ 4317108 w 5234091"/>
              <a:gd name="connsiteY3741" fmla="*/ 2338460 h 4233247"/>
              <a:gd name="connsiteX3742" fmla="*/ 4322194 w 5234091"/>
              <a:gd name="connsiteY3742" fmla="*/ 2339675 h 4233247"/>
              <a:gd name="connsiteX3743" fmla="*/ 4307626 w 5234091"/>
              <a:gd name="connsiteY3743" fmla="*/ 2341321 h 4233247"/>
              <a:gd name="connsiteX3744" fmla="*/ 4303062 w 5234091"/>
              <a:gd name="connsiteY3744" fmla="*/ 2341123 h 4233247"/>
              <a:gd name="connsiteX3745" fmla="*/ 4300944 w 5234091"/>
              <a:gd name="connsiteY3745" fmla="*/ 2340515 h 4233247"/>
              <a:gd name="connsiteX3746" fmla="*/ 4301349 w 5234091"/>
              <a:gd name="connsiteY3746" fmla="*/ 2342030 h 4233247"/>
              <a:gd name="connsiteX3747" fmla="*/ 4281858 w 5234091"/>
              <a:gd name="connsiteY3747" fmla="*/ 2344234 h 4233247"/>
              <a:gd name="connsiteX3748" fmla="*/ 4276085 w 5234091"/>
              <a:gd name="connsiteY3748" fmla="*/ 2343156 h 4233247"/>
              <a:gd name="connsiteX3749" fmla="*/ 4263002 w 5234091"/>
              <a:gd name="connsiteY3749" fmla="*/ 2340147 h 4233247"/>
              <a:gd name="connsiteX3750" fmla="*/ 4246788 w 5234091"/>
              <a:gd name="connsiteY3750" fmla="*/ 2338488 h 4233247"/>
              <a:gd name="connsiteX3751" fmla="*/ 4274009 w 5234091"/>
              <a:gd name="connsiteY3751" fmla="*/ 2344985 h 4233247"/>
              <a:gd name="connsiteX3752" fmla="*/ 4274304 w 5234091"/>
              <a:gd name="connsiteY3752" fmla="*/ 2345087 h 4233247"/>
              <a:gd name="connsiteX3753" fmla="*/ 4268990 w 5234091"/>
              <a:gd name="connsiteY3753" fmla="*/ 2345688 h 4233247"/>
              <a:gd name="connsiteX3754" fmla="*/ 4222918 w 5234091"/>
              <a:gd name="connsiteY3754" fmla="*/ 2348340 h 4233247"/>
              <a:gd name="connsiteX3755" fmla="*/ 4206912 w 5234091"/>
              <a:gd name="connsiteY3755" fmla="*/ 2348861 h 4233247"/>
              <a:gd name="connsiteX3756" fmla="*/ 4210574 w 5234091"/>
              <a:gd name="connsiteY3756" fmla="*/ 2349452 h 4233247"/>
              <a:gd name="connsiteX3757" fmla="*/ 4259390 w 5234091"/>
              <a:gd name="connsiteY3757" fmla="*/ 2359738 h 4233247"/>
              <a:gd name="connsiteX3758" fmla="*/ 4249784 w 5234091"/>
              <a:gd name="connsiteY3758" fmla="*/ 2359692 h 4233247"/>
              <a:gd name="connsiteX3759" fmla="*/ 4191182 w 5234091"/>
              <a:gd name="connsiteY3759" fmla="*/ 2354527 h 4233247"/>
              <a:gd name="connsiteX3760" fmla="*/ 4186050 w 5234091"/>
              <a:gd name="connsiteY3760" fmla="*/ 2354146 h 4233247"/>
              <a:gd name="connsiteX3761" fmla="*/ 4182859 w 5234091"/>
              <a:gd name="connsiteY3761" fmla="*/ 2355527 h 4233247"/>
              <a:gd name="connsiteX3762" fmla="*/ 4167086 w 5234091"/>
              <a:gd name="connsiteY3762" fmla="*/ 2352738 h 4233247"/>
              <a:gd name="connsiteX3763" fmla="*/ 4160792 w 5234091"/>
              <a:gd name="connsiteY3763" fmla="*/ 2352270 h 4233247"/>
              <a:gd name="connsiteX3764" fmla="*/ 4175466 w 5234091"/>
              <a:gd name="connsiteY3764" fmla="*/ 2356427 h 4233247"/>
              <a:gd name="connsiteX3765" fmla="*/ 4174089 w 5234091"/>
              <a:gd name="connsiteY3765" fmla="*/ 2356562 h 4233247"/>
              <a:gd name="connsiteX3766" fmla="*/ 4142020 w 5234091"/>
              <a:gd name="connsiteY3766" fmla="*/ 2360862 h 4233247"/>
              <a:gd name="connsiteX3767" fmla="*/ 4188265 w 5234091"/>
              <a:gd name="connsiteY3767" fmla="*/ 2362765 h 4233247"/>
              <a:gd name="connsiteX3768" fmla="*/ 4198439 w 5234091"/>
              <a:gd name="connsiteY3768" fmla="*/ 2363876 h 4233247"/>
              <a:gd name="connsiteX3769" fmla="*/ 4185740 w 5234091"/>
              <a:gd name="connsiteY3769" fmla="*/ 2367882 h 4233247"/>
              <a:gd name="connsiteX3770" fmla="*/ 4188217 w 5234091"/>
              <a:gd name="connsiteY3770" fmla="*/ 2368062 h 4233247"/>
              <a:gd name="connsiteX3771" fmla="*/ 4263771 w 5234091"/>
              <a:gd name="connsiteY3771" fmla="*/ 2372626 h 4233247"/>
              <a:gd name="connsiteX3772" fmla="*/ 4286669 w 5234091"/>
              <a:gd name="connsiteY3772" fmla="*/ 2374830 h 4233247"/>
              <a:gd name="connsiteX3773" fmla="*/ 4272262 w 5234091"/>
              <a:gd name="connsiteY3773" fmla="*/ 2374643 h 4233247"/>
              <a:gd name="connsiteX3774" fmla="*/ 4233949 w 5234091"/>
              <a:gd name="connsiteY3774" fmla="*/ 2373166 h 4233247"/>
              <a:gd name="connsiteX3775" fmla="*/ 4190791 w 5234091"/>
              <a:gd name="connsiteY3775" fmla="*/ 2371275 h 4233247"/>
              <a:gd name="connsiteX3776" fmla="*/ 4226251 w 5234091"/>
              <a:gd name="connsiteY3776" fmla="*/ 2383400 h 4233247"/>
              <a:gd name="connsiteX3777" fmla="*/ 4266573 w 5234091"/>
              <a:gd name="connsiteY3777" fmla="*/ 2390576 h 4233247"/>
              <a:gd name="connsiteX3778" fmla="*/ 4246466 w 5234091"/>
              <a:gd name="connsiteY3778" fmla="*/ 2391559 h 4233247"/>
              <a:gd name="connsiteX3779" fmla="*/ 4236757 w 5234091"/>
              <a:gd name="connsiteY3779" fmla="*/ 2393027 h 4233247"/>
              <a:gd name="connsiteX3780" fmla="*/ 4136838 w 5234091"/>
              <a:gd name="connsiteY3780" fmla="*/ 2392172 h 4233247"/>
              <a:gd name="connsiteX3781" fmla="*/ 4130720 w 5234091"/>
              <a:gd name="connsiteY3781" fmla="*/ 2396585 h 4233247"/>
              <a:gd name="connsiteX3782" fmla="*/ 4103654 w 5234091"/>
              <a:gd name="connsiteY3782" fmla="*/ 2395676 h 4233247"/>
              <a:gd name="connsiteX3783" fmla="*/ 4101605 w 5234091"/>
              <a:gd name="connsiteY3783" fmla="*/ 2403557 h 4233247"/>
              <a:gd name="connsiteX3784" fmla="*/ 4067284 w 5234091"/>
              <a:gd name="connsiteY3784" fmla="*/ 2405711 h 4233247"/>
              <a:gd name="connsiteX3785" fmla="*/ 4067087 w 5234091"/>
              <a:gd name="connsiteY3785" fmla="*/ 2406151 h 4233247"/>
              <a:gd name="connsiteX3786" fmla="*/ 4066843 w 5234091"/>
              <a:gd name="connsiteY3786" fmla="*/ 2406699 h 4233247"/>
              <a:gd name="connsiteX3787" fmla="*/ 4066695 w 5234091"/>
              <a:gd name="connsiteY3787" fmla="*/ 2407028 h 4233247"/>
              <a:gd name="connsiteX3788" fmla="*/ 4066761 w 5234091"/>
              <a:gd name="connsiteY3788" fmla="*/ 2406882 h 4233247"/>
              <a:gd name="connsiteX3789" fmla="*/ 4066843 w 5234091"/>
              <a:gd name="connsiteY3789" fmla="*/ 2406699 h 4233247"/>
              <a:gd name="connsiteX3790" fmla="*/ 4067284 w 5234091"/>
              <a:gd name="connsiteY3790" fmla="*/ 2405711 h 4233247"/>
              <a:gd name="connsiteX3791" fmla="*/ 4095734 w 5234091"/>
              <a:gd name="connsiteY3791" fmla="*/ 2406815 h 4233247"/>
              <a:gd name="connsiteX3792" fmla="*/ 4116638 w 5234091"/>
              <a:gd name="connsiteY3792" fmla="*/ 2409848 h 4233247"/>
              <a:gd name="connsiteX3793" fmla="*/ 4117862 w 5234091"/>
              <a:gd name="connsiteY3793" fmla="*/ 2409854 h 4233247"/>
              <a:gd name="connsiteX3794" fmla="*/ 4118232 w 5234091"/>
              <a:gd name="connsiteY3794" fmla="*/ 2408772 h 4233247"/>
              <a:gd name="connsiteX3795" fmla="*/ 4121027 w 5234091"/>
              <a:gd name="connsiteY3795" fmla="*/ 2406948 h 4233247"/>
              <a:gd name="connsiteX3796" fmla="*/ 4122202 w 5234091"/>
              <a:gd name="connsiteY3796" fmla="*/ 2407916 h 4233247"/>
              <a:gd name="connsiteX3797" fmla="*/ 4121994 w 5234091"/>
              <a:gd name="connsiteY3797" fmla="*/ 2409488 h 4233247"/>
              <a:gd name="connsiteX3798" fmla="*/ 4121286 w 5234091"/>
              <a:gd name="connsiteY3798" fmla="*/ 2409871 h 4233247"/>
              <a:gd name="connsiteX3799" fmla="*/ 4139951 w 5234091"/>
              <a:gd name="connsiteY3799" fmla="*/ 2409964 h 4233247"/>
              <a:gd name="connsiteX3800" fmla="*/ 4106895 w 5234091"/>
              <a:gd name="connsiteY3800" fmla="*/ 2415871 h 4233247"/>
              <a:gd name="connsiteX3801" fmla="*/ 4109678 w 5234091"/>
              <a:gd name="connsiteY3801" fmla="*/ 2417124 h 4233247"/>
              <a:gd name="connsiteX3802" fmla="*/ 4180238 w 5234091"/>
              <a:gd name="connsiteY3802" fmla="*/ 2426044 h 4233247"/>
              <a:gd name="connsiteX3803" fmla="*/ 4221612 w 5234091"/>
              <a:gd name="connsiteY3803" fmla="*/ 2429208 h 4233247"/>
              <a:gd name="connsiteX3804" fmla="*/ 4248031 w 5234091"/>
              <a:gd name="connsiteY3804" fmla="*/ 2430509 h 4233247"/>
              <a:gd name="connsiteX3805" fmla="*/ 4258009 w 5234091"/>
              <a:gd name="connsiteY3805" fmla="*/ 2431333 h 4233247"/>
              <a:gd name="connsiteX3806" fmla="*/ 4256360 w 5234091"/>
              <a:gd name="connsiteY3806" fmla="*/ 2437050 h 4233247"/>
              <a:gd name="connsiteX3807" fmla="*/ 4244309 w 5234091"/>
              <a:gd name="connsiteY3807" fmla="*/ 2437268 h 4233247"/>
              <a:gd name="connsiteX3808" fmla="*/ 4228523 w 5234091"/>
              <a:gd name="connsiteY3808" fmla="*/ 2435423 h 4233247"/>
              <a:gd name="connsiteX3809" fmla="*/ 4197575 w 5234091"/>
              <a:gd name="connsiteY3809" fmla="*/ 2434486 h 4233247"/>
              <a:gd name="connsiteX3810" fmla="*/ 4200915 w 5234091"/>
              <a:gd name="connsiteY3810" fmla="*/ 2436090 h 4233247"/>
              <a:gd name="connsiteX3811" fmla="*/ 4169513 w 5234091"/>
              <a:gd name="connsiteY3811" fmla="*/ 2434615 h 4233247"/>
              <a:gd name="connsiteX3812" fmla="*/ 4140267 w 5234091"/>
              <a:gd name="connsiteY3812" fmla="*/ 2433761 h 4233247"/>
              <a:gd name="connsiteX3813" fmla="*/ 4151165 w 5234091"/>
              <a:gd name="connsiteY3813" fmla="*/ 2435918 h 4233247"/>
              <a:gd name="connsiteX3814" fmla="*/ 4149432 w 5234091"/>
              <a:gd name="connsiteY3814" fmla="*/ 2437199 h 4233247"/>
              <a:gd name="connsiteX3815" fmla="*/ 4148346 w 5234091"/>
              <a:gd name="connsiteY3815" fmla="*/ 2437508 h 4233247"/>
              <a:gd name="connsiteX3816" fmla="*/ 4124504 w 5234091"/>
              <a:gd name="connsiteY3816" fmla="*/ 2433354 h 4233247"/>
              <a:gd name="connsiteX3817" fmla="*/ 4125553 w 5234091"/>
              <a:gd name="connsiteY3817" fmla="*/ 2433331 h 4233247"/>
              <a:gd name="connsiteX3818" fmla="*/ 4097794 w 5234091"/>
              <a:gd name="connsiteY3818" fmla="*/ 2432520 h 4233247"/>
              <a:gd name="connsiteX3819" fmla="*/ 4102154 w 5234091"/>
              <a:gd name="connsiteY3819" fmla="*/ 2433072 h 4233247"/>
              <a:gd name="connsiteX3820" fmla="*/ 4104461 w 5234091"/>
              <a:gd name="connsiteY3820" fmla="*/ 2433167 h 4233247"/>
              <a:gd name="connsiteX3821" fmla="*/ 4117967 w 5234091"/>
              <a:gd name="connsiteY3821" fmla="*/ 2436118 h 4233247"/>
              <a:gd name="connsiteX3822" fmla="*/ 4135835 w 5234091"/>
              <a:gd name="connsiteY3822" fmla="*/ 2441698 h 4233247"/>
              <a:gd name="connsiteX3823" fmla="*/ 4090828 w 5234091"/>
              <a:gd name="connsiteY3823" fmla="*/ 2434063 h 4233247"/>
              <a:gd name="connsiteX3824" fmla="*/ 4092600 w 5234091"/>
              <a:gd name="connsiteY3824" fmla="*/ 2437369 h 4233247"/>
              <a:gd name="connsiteX3825" fmla="*/ 4121148 w 5234091"/>
              <a:gd name="connsiteY3825" fmla="*/ 2443596 h 4233247"/>
              <a:gd name="connsiteX3826" fmla="*/ 4152562 w 5234091"/>
              <a:gd name="connsiteY3826" fmla="*/ 2444954 h 4233247"/>
              <a:gd name="connsiteX3827" fmla="*/ 4192979 w 5234091"/>
              <a:gd name="connsiteY3827" fmla="*/ 2446702 h 4233247"/>
              <a:gd name="connsiteX3828" fmla="*/ 4183274 w 5234091"/>
              <a:gd name="connsiteY3828" fmla="*/ 2443991 h 4233247"/>
              <a:gd name="connsiteX3829" fmla="*/ 4166340 w 5234091"/>
              <a:gd name="connsiteY3829" fmla="*/ 2440678 h 4233247"/>
              <a:gd name="connsiteX3830" fmla="*/ 4173532 w 5234091"/>
              <a:gd name="connsiteY3830" fmla="*/ 2440208 h 4233247"/>
              <a:gd name="connsiteX3831" fmla="*/ 4207015 w 5234091"/>
              <a:gd name="connsiteY3831" fmla="*/ 2442264 h 4233247"/>
              <a:gd name="connsiteX3832" fmla="*/ 4223463 w 5234091"/>
              <a:gd name="connsiteY3832" fmla="*/ 2441870 h 4233247"/>
              <a:gd name="connsiteX3833" fmla="*/ 4223174 w 5234091"/>
              <a:gd name="connsiteY3833" fmla="*/ 2442145 h 4233247"/>
              <a:gd name="connsiteX3834" fmla="*/ 4231602 w 5234091"/>
              <a:gd name="connsiteY3834" fmla="*/ 2444861 h 4233247"/>
              <a:gd name="connsiteX3835" fmla="*/ 4234771 w 5234091"/>
              <a:gd name="connsiteY3835" fmla="*/ 2445818 h 4233247"/>
              <a:gd name="connsiteX3836" fmla="*/ 4229582 w 5234091"/>
              <a:gd name="connsiteY3836" fmla="*/ 2446174 h 4233247"/>
              <a:gd name="connsiteX3837" fmla="*/ 4202300 w 5234091"/>
              <a:gd name="connsiteY3837" fmla="*/ 2447206 h 4233247"/>
              <a:gd name="connsiteX3838" fmla="*/ 4235536 w 5234091"/>
              <a:gd name="connsiteY3838" fmla="*/ 2449377 h 4233247"/>
              <a:gd name="connsiteX3839" fmla="*/ 4271150 w 5234091"/>
              <a:gd name="connsiteY3839" fmla="*/ 2452346 h 4233247"/>
              <a:gd name="connsiteX3840" fmla="*/ 4267408 w 5234091"/>
              <a:gd name="connsiteY3840" fmla="*/ 2455115 h 4233247"/>
              <a:gd name="connsiteX3841" fmla="*/ 4267389 w 5234091"/>
              <a:gd name="connsiteY3841" fmla="*/ 2455227 h 4233247"/>
              <a:gd name="connsiteX3842" fmla="*/ 4263968 w 5234091"/>
              <a:gd name="connsiteY3842" fmla="*/ 2454311 h 4233247"/>
              <a:gd name="connsiteX3843" fmla="*/ 4228812 w 5234091"/>
              <a:gd name="connsiteY3843" fmla="*/ 2455094 h 4233247"/>
              <a:gd name="connsiteX3844" fmla="*/ 4305420 w 5234091"/>
              <a:gd name="connsiteY3844" fmla="*/ 2464980 h 4233247"/>
              <a:gd name="connsiteX3845" fmla="*/ 4336384 w 5234091"/>
              <a:gd name="connsiteY3845" fmla="*/ 2471923 h 4233247"/>
              <a:gd name="connsiteX3846" fmla="*/ 4336974 w 5234091"/>
              <a:gd name="connsiteY3846" fmla="*/ 2472030 h 4233247"/>
              <a:gd name="connsiteX3847" fmla="*/ 4317208 w 5234091"/>
              <a:gd name="connsiteY3847" fmla="*/ 2472791 h 4233247"/>
              <a:gd name="connsiteX3848" fmla="*/ 4285101 w 5234091"/>
              <a:gd name="connsiteY3848" fmla="*/ 2470982 h 4233247"/>
              <a:gd name="connsiteX3849" fmla="*/ 4231851 w 5234091"/>
              <a:gd name="connsiteY3849" fmla="*/ 2473606 h 4233247"/>
              <a:gd name="connsiteX3850" fmla="*/ 4253754 w 5234091"/>
              <a:gd name="connsiteY3850" fmla="*/ 2474724 h 4233247"/>
              <a:gd name="connsiteX3851" fmla="*/ 4263000 w 5234091"/>
              <a:gd name="connsiteY3851" fmla="*/ 2475963 h 4233247"/>
              <a:gd name="connsiteX3852" fmla="*/ 4288579 w 5234091"/>
              <a:gd name="connsiteY3852" fmla="*/ 2487536 h 4233247"/>
              <a:gd name="connsiteX3853" fmla="*/ 4241947 w 5234091"/>
              <a:gd name="connsiteY3853" fmla="*/ 2487396 h 4233247"/>
              <a:gd name="connsiteX3854" fmla="*/ 4284812 w 5234091"/>
              <a:gd name="connsiteY3854" fmla="*/ 2496218 h 4233247"/>
              <a:gd name="connsiteX3855" fmla="*/ 4329522 w 5234091"/>
              <a:gd name="connsiteY3855" fmla="*/ 2502039 h 4233247"/>
              <a:gd name="connsiteX3856" fmla="*/ 4349170 w 5234091"/>
              <a:gd name="connsiteY3856" fmla="*/ 2510563 h 4233247"/>
              <a:gd name="connsiteX3857" fmla="*/ 4365938 w 5234091"/>
              <a:gd name="connsiteY3857" fmla="*/ 2512704 h 4233247"/>
              <a:gd name="connsiteX3858" fmla="*/ 4228488 w 5234091"/>
              <a:gd name="connsiteY3858" fmla="*/ 2510148 h 4233247"/>
              <a:gd name="connsiteX3859" fmla="*/ 4119829 w 5234091"/>
              <a:gd name="connsiteY3859" fmla="*/ 2504409 h 4233247"/>
              <a:gd name="connsiteX3860" fmla="*/ 4121108 w 5234091"/>
              <a:gd name="connsiteY3860" fmla="*/ 2506485 h 4233247"/>
              <a:gd name="connsiteX3861" fmla="*/ 4118340 w 5234091"/>
              <a:gd name="connsiteY3861" fmla="*/ 2505542 h 4233247"/>
              <a:gd name="connsiteX3862" fmla="*/ 4119140 w 5234091"/>
              <a:gd name="connsiteY3862" fmla="*/ 2504373 h 4233247"/>
              <a:gd name="connsiteX3863" fmla="*/ 4107420 w 5234091"/>
              <a:gd name="connsiteY3863" fmla="*/ 2503755 h 4233247"/>
              <a:gd name="connsiteX3864" fmla="*/ 4105947 w 5234091"/>
              <a:gd name="connsiteY3864" fmla="*/ 2504127 h 4233247"/>
              <a:gd name="connsiteX3865" fmla="*/ 4105976 w 5234091"/>
              <a:gd name="connsiteY3865" fmla="*/ 2506316 h 4233247"/>
              <a:gd name="connsiteX3866" fmla="*/ 4118340 w 5234091"/>
              <a:gd name="connsiteY3866" fmla="*/ 2505542 h 4233247"/>
              <a:gd name="connsiteX3867" fmla="*/ 4118473 w 5234091"/>
              <a:gd name="connsiteY3867" fmla="*/ 2509106 h 4233247"/>
              <a:gd name="connsiteX3868" fmla="*/ 4237489 w 5234091"/>
              <a:gd name="connsiteY3868" fmla="*/ 2515719 h 4233247"/>
              <a:gd name="connsiteX3869" fmla="*/ 4439613 w 5234091"/>
              <a:gd name="connsiteY3869" fmla="*/ 2539542 h 4233247"/>
              <a:gd name="connsiteX3870" fmla="*/ 4377679 w 5234091"/>
              <a:gd name="connsiteY3870" fmla="*/ 2544167 h 4233247"/>
              <a:gd name="connsiteX3871" fmla="*/ 4426179 w 5234091"/>
              <a:gd name="connsiteY3871" fmla="*/ 2551787 h 4233247"/>
              <a:gd name="connsiteX3872" fmla="*/ 4438125 w 5234091"/>
              <a:gd name="connsiteY3872" fmla="*/ 2561739 h 4233247"/>
              <a:gd name="connsiteX3873" fmla="*/ 4528966 w 5234091"/>
              <a:gd name="connsiteY3873" fmla="*/ 2572301 h 4233247"/>
              <a:gd name="connsiteX3874" fmla="*/ 4512316 w 5234091"/>
              <a:gd name="connsiteY3874" fmla="*/ 2574010 h 4233247"/>
              <a:gd name="connsiteX3875" fmla="*/ 4510235 w 5234091"/>
              <a:gd name="connsiteY3875" fmla="*/ 2573525 h 4233247"/>
              <a:gd name="connsiteX3876" fmla="*/ 4506983 w 5234091"/>
              <a:gd name="connsiteY3876" fmla="*/ 2573952 h 4233247"/>
              <a:gd name="connsiteX3877" fmla="*/ 4500704 w 5234091"/>
              <a:gd name="connsiteY3877" fmla="*/ 2573673 h 4233247"/>
              <a:gd name="connsiteX3878" fmla="*/ 4487888 w 5234091"/>
              <a:gd name="connsiteY3878" fmla="*/ 2572626 h 4233247"/>
              <a:gd name="connsiteX3879" fmla="*/ 4443803 w 5234091"/>
              <a:gd name="connsiteY3879" fmla="*/ 2573135 h 4233247"/>
              <a:gd name="connsiteX3880" fmla="*/ 4479389 w 5234091"/>
              <a:gd name="connsiteY3880" fmla="*/ 2577635 h 4233247"/>
              <a:gd name="connsiteX3881" fmla="*/ 4499164 w 5234091"/>
              <a:gd name="connsiteY3881" fmla="*/ 2574980 h 4233247"/>
              <a:gd name="connsiteX3882" fmla="*/ 4506983 w 5234091"/>
              <a:gd name="connsiteY3882" fmla="*/ 2573952 h 4233247"/>
              <a:gd name="connsiteX3883" fmla="*/ 4511098 w 5234091"/>
              <a:gd name="connsiteY3883" fmla="*/ 2574135 h 4233247"/>
              <a:gd name="connsiteX3884" fmla="*/ 4512316 w 5234091"/>
              <a:gd name="connsiteY3884" fmla="*/ 2574010 h 4233247"/>
              <a:gd name="connsiteX3885" fmla="*/ 4516906 w 5234091"/>
              <a:gd name="connsiteY3885" fmla="*/ 2575083 h 4233247"/>
              <a:gd name="connsiteX3886" fmla="*/ 4490939 w 5234091"/>
              <a:gd name="connsiteY3886" fmla="*/ 2583290 h 4233247"/>
              <a:gd name="connsiteX3887" fmla="*/ 4486507 w 5234091"/>
              <a:gd name="connsiteY3887" fmla="*/ 2583191 h 4233247"/>
              <a:gd name="connsiteX3888" fmla="*/ 4485935 w 5234091"/>
              <a:gd name="connsiteY3888" fmla="*/ 2583162 h 4233247"/>
              <a:gd name="connsiteX3889" fmla="*/ 4485836 w 5234091"/>
              <a:gd name="connsiteY3889" fmla="*/ 2583176 h 4233247"/>
              <a:gd name="connsiteX3890" fmla="*/ 4486507 w 5234091"/>
              <a:gd name="connsiteY3890" fmla="*/ 2583191 h 4233247"/>
              <a:gd name="connsiteX3891" fmla="*/ 4493452 w 5234091"/>
              <a:gd name="connsiteY3891" fmla="*/ 2583540 h 4233247"/>
              <a:gd name="connsiteX3892" fmla="*/ 4562398 w 5234091"/>
              <a:gd name="connsiteY3892" fmla="*/ 2596102 h 4233247"/>
              <a:gd name="connsiteX3893" fmla="*/ 4545931 w 5234091"/>
              <a:gd name="connsiteY3893" fmla="*/ 2604283 h 4233247"/>
              <a:gd name="connsiteX3894" fmla="*/ 4541060 w 5234091"/>
              <a:gd name="connsiteY3894" fmla="*/ 2604486 h 4233247"/>
              <a:gd name="connsiteX3895" fmla="*/ 4517301 w 5234091"/>
              <a:gd name="connsiteY3895" fmla="*/ 2603587 h 4233247"/>
              <a:gd name="connsiteX3896" fmla="*/ 4475497 w 5234091"/>
              <a:gd name="connsiteY3896" fmla="*/ 2606085 h 4233247"/>
              <a:gd name="connsiteX3897" fmla="*/ 4512508 w 5234091"/>
              <a:gd name="connsiteY3897" fmla="*/ 2609787 h 4233247"/>
              <a:gd name="connsiteX3898" fmla="*/ 4514087 w 5234091"/>
              <a:gd name="connsiteY3898" fmla="*/ 2609799 h 4233247"/>
              <a:gd name="connsiteX3899" fmla="*/ 4515724 w 5234091"/>
              <a:gd name="connsiteY3899" fmla="*/ 2610169 h 4233247"/>
              <a:gd name="connsiteX3900" fmla="*/ 4531708 w 5234091"/>
              <a:gd name="connsiteY3900" fmla="*/ 2612836 h 4233247"/>
              <a:gd name="connsiteX3901" fmla="*/ 4538132 w 5234091"/>
              <a:gd name="connsiteY3901" fmla="*/ 2617835 h 4233247"/>
              <a:gd name="connsiteX3902" fmla="*/ 4534633 w 5234091"/>
              <a:gd name="connsiteY3902" fmla="*/ 2618920 h 4233247"/>
              <a:gd name="connsiteX3903" fmla="*/ 4426945 w 5234091"/>
              <a:gd name="connsiteY3903" fmla="*/ 2611627 h 4233247"/>
              <a:gd name="connsiteX3904" fmla="*/ 4388080 w 5234091"/>
              <a:gd name="connsiteY3904" fmla="*/ 2614857 h 4233247"/>
              <a:gd name="connsiteX3905" fmla="*/ 4433980 w 5234091"/>
              <a:gd name="connsiteY3905" fmla="*/ 2617937 h 4233247"/>
              <a:gd name="connsiteX3906" fmla="*/ 4470967 w 5234091"/>
              <a:gd name="connsiteY3906" fmla="*/ 2621383 h 4233247"/>
              <a:gd name="connsiteX3907" fmla="*/ 4475501 w 5234091"/>
              <a:gd name="connsiteY3907" fmla="*/ 2625528 h 4233247"/>
              <a:gd name="connsiteX3908" fmla="*/ 4459505 w 5234091"/>
              <a:gd name="connsiteY3908" fmla="*/ 2625532 h 4233247"/>
              <a:gd name="connsiteX3909" fmla="*/ 4314885 w 5234091"/>
              <a:gd name="connsiteY3909" fmla="*/ 2615567 h 4233247"/>
              <a:gd name="connsiteX3910" fmla="*/ 4301265 w 5234091"/>
              <a:gd name="connsiteY3910" fmla="*/ 2624808 h 4233247"/>
              <a:gd name="connsiteX3911" fmla="*/ 4436190 w 5234091"/>
              <a:gd name="connsiteY3911" fmla="*/ 2634862 h 4233247"/>
              <a:gd name="connsiteX3912" fmla="*/ 4435590 w 5234091"/>
              <a:gd name="connsiteY3912" fmla="*/ 2636323 h 4233247"/>
              <a:gd name="connsiteX3913" fmla="*/ 4435118 w 5234091"/>
              <a:gd name="connsiteY3913" fmla="*/ 2636297 h 4233247"/>
              <a:gd name="connsiteX3914" fmla="*/ 4375428 w 5234091"/>
              <a:gd name="connsiteY3914" fmla="*/ 2636516 h 4233247"/>
              <a:gd name="connsiteX3915" fmla="*/ 4437698 w 5234091"/>
              <a:gd name="connsiteY3915" fmla="*/ 2644058 h 4233247"/>
              <a:gd name="connsiteX3916" fmla="*/ 4479129 w 5234091"/>
              <a:gd name="connsiteY3916" fmla="*/ 2646437 h 4233247"/>
              <a:gd name="connsiteX3917" fmla="*/ 4480050 w 5234091"/>
              <a:gd name="connsiteY3917" fmla="*/ 2646602 h 4233247"/>
              <a:gd name="connsiteX3918" fmla="*/ 4398448 w 5234091"/>
              <a:gd name="connsiteY3918" fmla="*/ 2649664 h 4233247"/>
              <a:gd name="connsiteX3919" fmla="*/ 4374143 w 5234091"/>
              <a:gd name="connsiteY3919" fmla="*/ 2652219 h 4233247"/>
              <a:gd name="connsiteX3920" fmla="*/ 4421790 w 5234091"/>
              <a:gd name="connsiteY3920" fmla="*/ 2653939 h 4233247"/>
              <a:gd name="connsiteX3921" fmla="*/ 4433923 w 5234091"/>
              <a:gd name="connsiteY3921" fmla="*/ 2666896 h 4233247"/>
              <a:gd name="connsiteX3922" fmla="*/ 4475002 w 5234091"/>
              <a:gd name="connsiteY3922" fmla="*/ 2666571 h 4233247"/>
              <a:gd name="connsiteX3923" fmla="*/ 4497860 w 5234091"/>
              <a:gd name="connsiteY3923" fmla="*/ 2670957 h 4233247"/>
              <a:gd name="connsiteX3924" fmla="*/ 4493406 w 5234091"/>
              <a:gd name="connsiteY3924" fmla="*/ 2678082 h 4233247"/>
              <a:gd name="connsiteX3925" fmla="*/ 4541720 w 5234091"/>
              <a:gd name="connsiteY3925" fmla="*/ 2682697 h 4233247"/>
              <a:gd name="connsiteX3926" fmla="*/ 4572854 w 5234091"/>
              <a:gd name="connsiteY3926" fmla="*/ 2694323 h 4233247"/>
              <a:gd name="connsiteX3927" fmla="*/ 4573631 w 5234091"/>
              <a:gd name="connsiteY3927" fmla="*/ 2697701 h 4233247"/>
              <a:gd name="connsiteX3928" fmla="*/ 4614784 w 5234091"/>
              <a:gd name="connsiteY3928" fmla="*/ 2713115 h 4233247"/>
              <a:gd name="connsiteX3929" fmla="*/ 4584207 w 5234091"/>
              <a:gd name="connsiteY3929" fmla="*/ 2717116 h 4233247"/>
              <a:gd name="connsiteX3930" fmla="*/ 4616898 w 5234091"/>
              <a:gd name="connsiteY3930" fmla="*/ 2722284 h 4233247"/>
              <a:gd name="connsiteX3931" fmla="*/ 4565577 w 5234091"/>
              <a:gd name="connsiteY3931" fmla="*/ 2731068 h 4233247"/>
              <a:gd name="connsiteX3932" fmla="*/ 4177574 w 5234091"/>
              <a:gd name="connsiteY3932" fmla="*/ 2716351 h 4233247"/>
              <a:gd name="connsiteX3933" fmla="*/ 4313166 w 5234091"/>
              <a:gd name="connsiteY3933" fmla="*/ 2729300 h 4233247"/>
              <a:gd name="connsiteX3934" fmla="*/ 4451171 w 5234091"/>
              <a:gd name="connsiteY3934" fmla="*/ 2741695 h 4233247"/>
              <a:gd name="connsiteX3935" fmla="*/ 4497926 w 5234091"/>
              <a:gd name="connsiteY3935" fmla="*/ 2752768 h 4233247"/>
              <a:gd name="connsiteX3936" fmla="*/ 4477181 w 5234091"/>
              <a:gd name="connsiteY3936" fmla="*/ 2757550 h 4233247"/>
              <a:gd name="connsiteX3937" fmla="*/ 4442375 w 5234091"/>
              <a:gd name="connsiteY3937" fmla="*/ 2756429 h 4233247"/>
              <a:gd name="connsiteX3938" fmla="*/ 4234831 w 5234091"/>
              <a:gd name="connsiteY3938" fmla="*/ 2744315 h 4233247"/>
              <a:gd name="connsiteX3939" fmla="*/ 3391403 w 5234091"/>
              <a:gd name="connsiteY3939" fmla="*/ 2709954 h 4233247"/>
              <a:gd name="connsiteX3940" fmla="*/ 3386075 w 5234091"/>
              <a:gd name="connsiteY3940" fmla="*/ 2709969 h 4233247"/>
              <a:gd name="connsiteX3941" fmla="*/ 3412023 w 5234091"/>
              <a:gd name="connsiteY3941" fmla="*/ 2725416 h 4233247"/>
              <a:gd name="connsiteX3942" fmla="*/ 3439619 w 5234091"/>
              <a:gd name="connsiteY3942" fmla="*/ 2743365 h 4233247"/>
              <a:gd name="connsiteX3943" fmla="*/ 3377552 w 5234091"/>
              <a:gd name="connsiteY3943" fmla="*/ 2709992 h 4233247"/>
              <a:gd name="connsiteX3944" fmla="*/ 3310850 w 5234091"/>
              <a:gd name="connsiteY3944" fmla="*/ 2710171 h 4233247"/>
              <a:gd name="connsiteX3945" fmla="*/ 3406113 w 5234091"/>
              <a:gd name="connsiteY3945" fmla="*/ 2768128 h 4233247"/>
              <a:gd name="connsiteX3946" fmla="*/ 3614717 w 5234091"/>
              <a:gd name="connsiteY3946" fmla="*/ 2906048 h 4233247"/>
              <a:gd name="connsiteX3947" fmla="*/ 3644022 w 5234091"/>
              <a:gd name="connsiteY3947" fmla="*/ 2929831 h 4233247"/>
              <a:gd name="connsiteX3948" fmla="*/ 3477502 w 5234091"/>
              <a:gd name="connsiteY3948" fmla="*/ 2837106 h 4233247"/>
              <a:gd name="connsiteX3949" fmla="*/ 3288456 w 5234091"/>
              <a:gd name="connsiteY3949" fmla="*/ 2736194 h 4233247"/>
              <a:gd name="connsiteX3950" fmla="*/ 3237317 w 5234091"/>
              <a:gd name="connsiteY3950" fmla="*/ 2710367 h 4233247"/>
              <a:gd name="connsiteX3951" fmla="*/ 3196647 w 5234091"/>
              <a:gd name="connsiteY3951" fmla="*/ 2710477 h 4233247"/>
              <a:gd name="connsiteX3952" fmla="*/ 3220277 w 5234091"/>
              <a:gd name="connsiteY3952" fmla="*/ 2723000 h 4233247"/>
              <a:gd name="connsiteX3953" fmla="*/ 3339609 w 5234091"/>
              <a:gd name="connsiteY3953" fmla="*/ 2781963 h 4233247"/>
              <a:gd name="connsiteX3954" fmla="*/ 3460761 w 5234091"/>
              <a:gd name="connsiteY3954" fmla="*/ 2840138 h 4233247"/>
              <a:gd name="connsiteX3955" fmla="*/ 3706147 w 5234091"/>
              <a:gd name="connsiteY3955" fmla="*/ 2982352 h 4233247"/>
              <a:gd name="connsiteX3956" fmla="*/ 3709639 w 5234091"/>
              <a:gd name="connsiteY3956" fmla="*/ 2984423 h 4233247"/>
              <a:gd name="connsiteX3957" fmla="*/ 3710405 w 5234091"/>
              <a:gd name="connsiteY3957" fmla="*/ 2984493 h 4233247"/>
              <a:gd name="connsiteX3958" fmla="*/ 3710590 w 5234091"/>
              <a:gd name="connsiteY3958" fmla="*/ 2984985 h 4233247"/>
              <a:gd name="connsiteX3959" fmla="*/ 3721247 w 5234091"/>
              <a:gd name="connsiteY3959" fmla="*/ 2991300 h 4233247"/>
              <a:gd name="connsiteX3960" fmla="*/ 3721047 w 5234091"/>
              <a:gd name="connsiteY3960" fmla="*/ 2990840 h 4233247"/>
              <a:gd name="connsiteX3961" fmla="*/ 3728232 w 5234091"/>
              <a:gd name="connsiteY3961" fmla="*/ 2993590 h 4233247"/>
              <a:gd name="connsiteX3962" fmla="*/ 3753526 w 5234091"/>
              <a:gd name="connsiteY3962" fmla="*/ 3007650 h 4233247"/>
              <a:gd name="connsiteX3963" fmla="*/ 3855042 w 5234091"/>
              <a:gd name="connsiteY3963" fmla="*/ 3062482 h 4233247"/>
              <a:gd name="connsiteX3964" fmla="*/ 3985826 w 5234091"/>
              <a:gd name="connsiteY3964" fmla="*/ 3140983 h 4233247"/>
              <a:gd name="connsiteX3965" fmla="*/ 4052730 w 5234091"/>
              <a:gd name="connsiteY3965" fmla="*/ 3178384 h 4233247"/>
              <a:gd name="connsiteX3966" fmla="*/ 4211015 w 5234091"/>
              <a:gd name="connsiteY3966" fmla="*/ 3291793 h 4233247"/>
              <a:gd name="connsiteX3967" fmla="*/ 4232921 w 5234091"/>
              <a:gd name="connsiteY3967" fmla="*/ 3311891 h 4233247"/>
              <a:gd name="connsiteX3968" fmla="*/ 4239830 w 5234091"/>
              <a:gd name="connsiteY3968" fmla="*/ 3315867 h 4233247"/>
              <a:gd name="connsiteX3969" fmla="*/ 4239783 w 5234091"/>
              <a:gd name="connsiteY3969" fmla="*/ 3316269 h 4233247"/>
              <a:gd name="connsiteX3970" fmla="*/ 4241045 w 5234091"/>
              <a:gd name="connsiteY3970" fmla="*/ 3316567 h 4233247"/>
              <a:gd name="connsiteX3971" fmla="*/ 4239830 w 5234091"/>
              <a:gd name="connsiteY3971" fmla="*/ 3315867 h 4233247"/>
              <a:gd name="connsiteX3972" fmla="*/ 4240009 w 5234091"/>
              <a:gd name="connsiteY3972" fmla="*/ 3314340 h 4233247"/>
              <a:gd name="connsiteX3973" fmla="*/ 4262153 w 5234091"/>
              <a:gd name="connsiteY3973" fmla="*/ 3328617 h 4233247"/>
              <a:gd name="connsiteX3974" fmla="*/ 4258450 w 5234091"/>
              <a:gd name="connsiteY3974" fmla="*/ 3323882 h 4233247"/>
              <a:gd name="connsiteX3975" fmla="*/ 4258922 w 5234091"/>
              <a:gd name="connsiteY3975" fmla="*/ 3318454 h 4233247"/>
              <a:gd name="connsiteX3976" fmla="*/ 4242950 w 5234091"/>
              <a:gd name="connsiteY3976" fmla="*/ 3304012 h 4233247"/>
              <a:gd name="connsiteX3977" fmla="*/ 4216648 w 5234091"/>
              <a:gd name="connsiteY3977" fmla="*/ 3281216 h 4233247"/>
              <a:gd name="connsiteX3978" fmla="*/ 4193642 w 5234091"/>
              <a:gd name="connsiteY3978" fmla="*/ 3261675 h 4233247"/>
              <a:gd name="connsiteX3979" fmla="*/ 4199840 w 5234091"/>
              <a:gd name="connsiteY3979" fmla="*/ 3265972 h 4233247"/>
              <a:gd name="connsiteX3980" fmla="*/ 4229536 w 5234091"/>
              <a:gd name="connsiteY3980" fmla="*/ 3291369 h 4233247"/>
              <a:gd name="connsiteX3981" fmla="*/ 4292071 w 5234091"/>
              <a:gd name="connsiteY3981" fmla="*/ 3342471 h 4233247"/>
              <a:gd name="connsiteX3982" fmla="*/ 4324183 w 5234091"/>
              <a:gd name="connsiteY3982" fmla="*/ 3370910 h 4233247"/>
              <a:gd name="connsiteX3983" fmla="*/ 4353372 w 5234091"/>
              <a:gd name="connsiteY3983" fmla="*/ 3397900 h 4233247"/>
              <a:gd name="connsiteX3984" fmla="*/ 4317846 w 5234091"/>
              <a:gd name="connsiteY3984" fmla="*/ 3367766 h 4233247"/>
              <a:gd name="connsiteX3985" fmla="*/ 4305578 w 5234091"/>
              <a:gd name="connsiteY3985" fmla="*/ 3358060 h 4233247"/>
              <a:gd name="connsiteX3986" fmla="*/ 4313942 w 5234091"/>
              <a:gd name="connsiteY3986" fmla="*/ 3369584 h 4233247"/>
              <a:gd name="connsiteX3987" fmla="*/ 4391420 w 5234091"/>
              <a:gd name="connsiteY3987" fmla="*/ 3439358 h 4233247"/>
              <a:gd name="connsiteX3988" fmla="*/ 4317451 w 5234091"/>
              <a:gd name="connsiteY3988" fmla="*/ 3377118 h 4233247"/>
              <a:gd name="connsiteX3989" fmla="*/ 4311075 w 5234091"/>
              <a:gd name="connsiteY3989" fmla="*/ 3373627 h 4233247"/>
              <a:gd name="connsiteX3990" fmla="*/ 4316218 w 5234091"/>
              <a:gd name="connsiteY3990" fmla="*/ 3377692 h 4233247"/>
              <a:gd name="connsiteX3991" fmla="*/ 4355853 w 5234091"/>
              <a:gd name="connsiteY3991" fmla="*/ 3413698 h 4233247"/>
              <a:gd name="connsiteX3992" fmla="*/ 4380735 w 5234091"/>
              <a:gd name="connsiteY3992" fmla="*/ 3437364 h 4233247"/>
              <a:gd name="connsiteX3993" fmla="*/ 4376343 w 5234091"/>
              <a:gd name="connsiteY3993" fmla="*/ 3435139 h 4233247"/>
              <a:gd name="connsiteX3994" fmla="*/ 4376139 w 5234091"/>
              <a:gd name="connsiteY3994" fmla="*/ 3435063 h 4233247"/>
              <a:gd name="connsiteX3995" fmla="*/ 4374973 w 5234091"/>
              <a:gd name="connsiteY3995" fmla="*/ 3434096 h 4233247"/>
              <a:gd name="connsiteX3996" fmla="*/ 4356812 w 5234091"/>
              <a:gd name="connsiteY3996" fmla="*/ 3418174 h 4233247"/>
              <a:gd name="connsiteX3997" fmla="*/ 4367366 w 5234091"/>
              <a:gd name="connsiteY3997" fmla="*/ 3431179 h 4233247"/>
              <a:gd name="connsiteX3998" fmla="*/ 4368688 w 5234091"/>
              <a:gd name="connsiteY3998" fmla="*/ 3432291 h 4233247"/>
              <a:gd name="connsiteX3999" fmla="*/ 4366285 w 5234091"/>
              <a:gd name="connsiteY3999" fmla="*/ 3433141 h 4233247"/>
              <a:gd name="connsiteX4000" fmla="*/ 4371026 w 5234091"/>
              <a:gd name="connsiteY4000" fmla="*/ 3436484 h 4233247"/>
              <a:gd name="connsiteX4001" fmla="*/ 4377192 w 5234091"/>
              <a:gd name="connsiteY4001" fmla="*/ 3439759 h 4233247"/>
              <a:gd name="connsiteX4002" fmla="*/ 4380670 w 5234091"/>
              <a:gd name="connsiteY4002" fmla="*/ 3443112 h 4233247"/>
              <a:gd name="connsiteX4003" fmla="*/ 4367568 w 5234091"/>
              <a:gd name="connsiteY4003" fmla="*/ 3434836 h 4233247"/>
              <a:gd name="connsiteX4004" fmla="*/ 4299016 w 5234091"/>
              <a:gd name="connsiteY4004" fmla="*/ 3374033 h 4233247"/>
              <a:gd name="connsiteX4005" fmla="*/ 4270295 w 5234091"/>
              <a:gd name="connsiteY4005" fmla="*/ 3352609 h 4233247"/>
              <a:gd name="connsiteX4006" fmla="*/ 4273726 w 5234091"/>
              <a:gd name="connsiteY4006" fmla="*/ 3356220 h 4233247"/>
              <a:gd name="connsiteX4007" fmla="*/ 4329531 w 5234091"/>
              <a:gd name="connsiteY4007" fmla="*/ 3406289 h 4233247"/>
              <a:gd name="connsiteX4008" fmla="*/ 4350726 w 5234091"/>
              <a:gd name="connsiteY4008" fmla="*/ 3424967 h 4233247"/>
              <a:gd name="connsiteX4009" fmla="*/ 4336939 w 5234091"/>
              <a:gd name="connsiteY4009" fmla="*/ 3415758 h 4233247"/>
              <a:gd name="connsiteX4010" fmla="*/ 4272969 w 5234091"/>
              <a:gd name="connsiteY4010" fmla="*/ 3361574 h 4233247"/>
              <a:gd name="connsiteX4011" fmla="*/ 4246642 w 5234091"/>
              <a:gd name="connsiteY4011" fmla="*/ 3341536 h 4233247"/>
              <a:gd name="connsiteX4012" fmla="*/ 4264610 w 5234091"/>
              <a:gd name="connsiteY4012" fmla="*/ 3356506 h 4233247"/>
              <a:gd name="connsiteX4013" fmla="*/ 4281618 w 5234091"/>
              <a:gd name="connsiteY4013" fmla="*/ 3373173 h 4233247"/>
              <a:gd name="connsiteX4014" fmla="*/ 4249114 w 5234091"/>
              <a:gd name="connsiteY4014" fmla="*/ 3346844 h 4233247"/>
              <a:gd name="connsiteX4015" fmla="*/ 4237048 w 5234091"/>
              <a:gd name="connsiteY4015" fmla="*/ 3340794 h 4233247"/>
              <a:gd name="connsiteX4016" fmla="*/ 4198932 w 5234091"/>
              <a:gd name="connsiteY4016" fmla="*/ 3312076 h 4233247"/>
              <a:gd name="connsiteX4017" fmla="*/ 4192557 w 5234091"/>
              <a:gd name="connsiteY4017" fmla="*/ 3308584 h 4233247"/>
              <a:gd name="connsiteX4018" fmla="*/ 4201403 w 5234091"/>
              <a:gd name="connsiteY4018" fmla="*/ 3317385 h 4233247"/>
              <a:gd name="connsiteX4019" fmla="*/ 4210549 w 5234091"/>
              <a:gd name="connsiteY4019" fmla="*/ 3324856 h 4233247"/>
              <a:gd name="connsiteX4020" fmla="*/ 4223347 w 5234091"/>
              <a:gd name="connsiteY4020" fmla="*/ 3331429 h 4233247"/>
              <a:gd name="connsiteX4021" fmla="*/ 4234179 w 5234091"/>
              <a:gd name="connsiteY4021" fmla="*/ 3340461 h 4233247"/>
              <a:gd name="connsiteX4022" fmla="*/ 4227501 w 5234091"/>
              <a:gd name="connsiteY4022" fmla="*/ 3338702 h 4233247"/>
              <a:gd name="connsiteX4023" fmla="*/ 4241636 w 5234091"/>
              <a:gd name="connsiteY4023" fmla="*/ 3350247 h 4233247"/>
              <a:gd name="connsiteX4024" fmla="*/ 4278678 w 5234091"/>
              <a:gd name="connsiteY4024" fmla="*/ 3383502 h 4233247"/>
              <a:gd name="connsiteX4025" fmla="*/ 4245208 w 5234091"/>
              <a:gd name="connsiteY4025" fmla="*/ 3356710 h 4233247"/>
              <a:gd name="connsiteX4026" fmla="*/ 4215655 w 5234091"/>
              <a:gd name="connsiteY4026" fmla="*/ 3333412 h 4233247"/>
              <a:gd name="connsiteX4027" fmla="*/ 4209156 w 5234091"/>
              <a:gd name="connsiteY4027" fmla="*/ 3330368 h 4233247"/>
              <a:gd name="connsiteX4028" fmla="*/ 4200491 w 5234091"/>
              <a:gd name="connsiteY4028" fmla="*/ 3326078 h 4233247"/>
              <a:gd name="connsiteX4029" fmla="*/ 4201486 w 5234091"/>
              <a:gd name="connsiteY4029" fmla="*/ 3327763 h 4233247"/>
              <a:gd name="connsiteX4030" fmla="*/ 4278203 w 5234091"/>
              <a:gd name="connsiteY4030" fmla="*/ 3392682 h 4233247"/>
              <a:gd name="connsiteX4031" fmla="*/ 4284839 w 5234091"/>
              <a:gd name="connsiteY4031" fmla="*/ 3399832 h 4233247"/>
              <a:gd name="connsiteX4032" fmla="*/ 4296034 w 5234091"/>
              <a:gd name="connsiteY4032" fmla="*/ 3406548 h 4233247"/>
              <a:gd name="connsiteX4033" fmla="*/ 4287191 w 5234091"/>
              <a:gd name="connsiteY4033" fmla="*/ 3405536 h 4233247"/>
              <a:gd name="connsiteX4034" fmla="*/ 4271889 w 5234091"/>
              <a:gd name="connsiteY4034" fmla="*/ 3399217 h 4233247"/>
              <a:gd name="connsiteX4035" fmla="*/ 4279300 w 5234091"/>
              <a:gd name="connsiteY4035" fmla="*/ 3405324 h 4233247"/>
              <a:gd name="connsiteX4036" fmla="*/ 4269447 w 5234091"/>
              <a:gd name="connsiteY4036" fmla="*/ 3402051 h 4233247"/>
              <a:gd name="connsiteX4037" fmla="*/ 4281329 w 5234091"/>
              <a:gd name="connsiteY4037" fmla="*/ 3412114 h 4233247"/>
              <a:gd name="connsiteX4038" fmla="*/ 4294807 w 5234091"/>
              <a:gd name="connsiteY4038" fmla="*/ 3418537 h 4233247"/>
              <a:gd name="connsiteX4039" fmla="*/ 4302625 w 5234091"/>
              <a:gd name="connsiteY4039" fmla="*/ 3425275 h 4233247"/>
              <a:gd name="connsiteX4040" fmla="*/ 4303571 w 5234091"/>
              <a:gd name="connsiteY4040" fmla="*/ 3426083 h 4233247"/>
              <a:gd name="connsiteX4041" fmla="*/ 4298023 w 5234091"/>
              <a:gd name="connsiteY4041" fmla="*/ 3423837 h 4233247"/>
              <a:gd name="connsiteX4042" fmla="*/ 4276454 w 5234091"/>
              <a:gd name="connsiteY4042" fmla="*/ 3414182 h 4233247"/>
              <a:gd name="connsiteX4043" fmla="*/ 4252127 w 5234091"/>
              <a:gd name="connsiteY4043" fmla="*/ 3401425 h 4233247"/>
              <a:gd name="connsiteX4044" fmla="*/ 4234318 w 5234091"/>
              <a:gd name="connsiteY4044" fmla="*/ 3392942 h 4233247"/>
              <a:gd name="connsiteX4045" fmla="*/ 4239284 w 5234091"/>
              <a:gd name="connsiteY4045" fmla="*/ 3398820 h 4233247"/>
              <a:gd name="connsiteX4046" fmla="*/ 4240705 w 5234091"/>
              <a:gd name="connsiteY4046" fmla="*/ 3399637 h 4233247"/>
              <a:gd name="connsiteX4047" fmla="*/ 4263409 w 5234091"/>
              <a:gd name="connsiteY4047" fmla="*/ 3412093 h 4233247"/>
              <a:gd name="connsiteX4048" fmla="*/ 4270000 w 5234091"/>
              <a:gd name="connsiteY4048" fmla="*/ 3419169 h 4233247"/>
              <a:gd name="connsiteX4049" fmla="*/ 4279628 w 5234091"/>
              <a:gd name="connsiteY4049" fmla="*/ 3422201 h 4233247"/>
              <a:gd name="connsiteX4050" fmla="*/ 4286374 w 5234091"/>
              <a:gd name="connsiteY4050" fmla="*/ 3429443 h 4233247"/>
              <a:gd name="connsiteX4051" fmla="*/ 4309253 w 5234091"/>
              <a:gd name="connsiteY4051" fmla="*/ 3439782 h 4233247"/>
              <a:gd name="connsiteX4052" fmla="*/ 4312840 w 5234091"/>
              <a:gd name="connsiteY4052" fmla="*/ 3443223 h 4233247"/>
              <a:gd name="connsiteX4053" fmla="*/ 4310586 w 5234091"/>
              <a:gd name="connsiteY4053" fmla="*/ 3442865 h 4233247"/>
              <a:gd name="connsiteX4054" fmla="*/ 4321777 w 5234091"/>
              <a:gd name="connsiteY4054" fmla="*/ 3448015 h 4233247"/>
              <a:gd name="connsiteX4055" fmla="*/ 4327890 w 5234091"/>
              <a:gd name="connsiteY4055" fmla="*/ 3452240 h 4233247"/>
              <a:gd name="connsiteX4056" fmla="*/ 4313083 w 5234091"/>
              <a:gd name="connsiteY4056" fmla="*/ 3448205 h 4233247"/>
              <a:gd name="connsiteX4057" fmla="*/ 4296458 w 5234091"/>
              <a:gd name="connsiteY4057" fmla="*/ 3440247 h 4233247"/>
              <a:gd name="connsiteX4058" fmla="*/ 4275993 w 5234091"/>
              <a:gd name="connsiteY4058" fmla="*/ 3431288 h 4233247"/>
              <a:gd name="connsiteX4059" fmla="*/ 4272462 w 5234091"/>
              <a:gd name="connsiteY4059" fmla="*/ 3431419 h 4233247"/>
              <a:gd name="connsiteX4060" fmla="*/ 4263307 w 5234091"/>
              <a:gd name="connsiteY4060" fmla="*/ 3428340 h 4233247"/>
              <a:gd name="connsiteX4061" fmla="*/ 4260268 w 5234091"/>
              <a:gd name="connsiteY4061" fmla="*/ 3426700 h 4233247"/>
              <a:gd name="connsiteX4062" fmla="*/ 4261280 w 5234091"/>
              <a:gd name="connsiteY4062" fmla="*/ 3427411 h 4233247"/>
              <a:gd name="connsiteX4063" fmla="*/ 4264634 w 5234091"/>
              <a:gd name="connsiteY4063" fmla="*/ 3429295 h 4233247"/>
              <a:gd name="connsiteX4064" fmla="*/ 4284520 w 5234091"/>
              <a:gd name="connsiteY4064" fmla="*/ 3439365 h 4233247"/>
              <a:gd name="connsiteX4065" fmla="*/ 4290828 w 5234091"/>
              <a:gd name="connsiteY4065" fmla="*/ 3443830 h 4233247"/>
              <a:gd name="connsiteX4066" fmla="*/ 4291482 w 5234091"/>
              <a:gd name="connsiteY4066" fmla="*/ 3444336 h 4233247"/>
              <a:gd name="connsiteX4067" fmla="*/ 4300626 w 5234091"/>
              <a:gd name="connsiteY4067" fmla="*/ 3449428 h 4233247"/>
              <a:gd name="connsiteX4068" fmla="*/ 4308243 w 5234091"/>
              <a:gd name="connsiteY4068" fmla="*/ 3453985 h 4233247"/>
              <a:gd name="connsiteX4069" fmla="*/ 4308261 w 5234091"/>
              <a:gd name="connsiteY4069" fmla="*/ 3453992 h 4233247"/>
              <a:gd name="connsiteX4070" fmla="*/ 4308272 w 5234091"/>
              <a:gd name="connsiteY4070" fmla="*/ 3454001 h 4233247"/>
              <a:gd name="connsiteX4071" fmla="*/ 4335316 w 5234091"/>
              <a:gd name="connsiteY4071" fmla="*/ 3470177 h 4233247"/>
              <a:gd name="connsiteX4072" fmla="*/ 4363063 w 5234091"/>
              <a:gd name="connsiteY4072" fmla="*/ 3486980 h 4233247"/>
              <a:gd name="connsiteX4073" fmla="*/ 4357021 w 5234091"/>
              <a:gd name="connsiteY4073" fmla="*/ 3488379 h 4233247"/>
              <a:gd name="connsiteX4074" fmla="*/ 4362396 w 5234091"/>
              <a:gd name="connsiteY4074" fmla="*/ 3490899 h 4233247"/>
              <a:gd name="connsiteX4075" fmla="*/ 4363379 w 5234091"/>
              <a:gd name="connsiteY4075" fmla="*/ 3492416 h 4233247"/>
              <a:gd name="connsiteX4076" fmla="*/ 4366593 w 5234091"/>
              <a:gd name="connsiteY4076" fmla="*/ 3496505 h 4233247"/>
              <a:gd name="connsiteX4077" fmla="*/ 4362157 w 5234091"/>
              <a:gd name="connsiteY4077" fmla="*/ 3494597 h 4233247"/>
              <a:gd name="connsiteX4078" fmla="*/ 4295620 w 5234091"/>
              <a:gd name="connsiteY4078" fmla="*/ 3465882 h 4233247"/>
              <a:gd name="connsiteX4079" fmla="*/ 4285490 w 5234091"/>
              <a:gd name="connsiteY4079" fmla="*/ 3461397 h 4233247"/>
              <a:gd name="connsiteX4080" fmla="*/ 4273377 w 5234091"/>
              <a:gd name="connsiteY4080" fmla="*/ 3456148 h 4233247"/>
              <a:gd name="connsiteX4081" fmla="*/ 4257823 w 5234091"/>
              <a:gd name="connsiteY4081" fmla="*/ 3450915 h 4233247"/>
              <a:gd name="connsiteX4082" fmla="*/ 4251056 w 5234091"/>
              <a:gd name="connsiteY4082" fmla="*/ 3448248 h 4233247"/>
              <a:gd name="connsiteX4083" fmla="*/ 4254411 w 5234091"/>
              <a:gd name="connsiteY4083" fmla="*/ 3450652 h 4233247"/>
              <a:gd name="connsiteX4084" fmla="*/ 4236816 w 5234091"/>
              <a:gd name="connsiteY4084" fmla="*/ 3443113 h 4233247"/>
              <a:gd name="connsiteX4085" fmla="*/ 4226201 w 5234091"/>
              <a:gd name="connsiteY4085" fmla="*/ 3445938 h 4233247"/>
              <a:gd name="connsiteX4086" fmla="*/ 4266703 w 5234091"/>
              <a:gd name="connsiteY4086" fmla="*/ 3465586 h 4233247"/>
              <a:gd name="connsiteX4087" fmla="*/ 4293085 w 5234091"/>
              <a:gd name="connsiteY4087" fmla="*/ 3481991 h 4233247"/>
              <a:gd name="connsiteX4088" fmla="*/ 4296589 w 5234091"/>
              <a:gd name="connsiteY4088" fmla="*/ 3488057 h 4233247"/>
              <a:gd name="connsiteX4089" fmla="*/ 4327639 w 5234091"/>
              <a:gd name="connsiteY4089" fmla="*/ 3502555 h 4233247"/>
              <a:gd name="connsiteX4090" fmla="*/ 4318044 w 5234091"/>
              <a:gd name="connsiteY4090" fmla="*/ 3501479 h 4233247"/>
              <a:gd name="connsiteX4091" fmla="*/ 4318779 w 5234091"/>
              <a:gd name="connsiteY4091" fmla="*/ 3501040 h 4233247"/>
              <a:gd name="connsiteX4092" fmla="*/ 4320212 w 5234091"/>
              <a:gd name="connsiteY4092" fmla="*/ 3501501 h 4233247"/>
              <a:gd name="connsiteX4093" fmla="*/ 4319251 w 5234091"/>
              <a:gd name="connsiteY4093" fmla="*/ 3500758 h 4233247"/>
              <a:gd name="connsiteX4094" fmla="*/ 4318779 w 5234091"/>
              <a:gd name="connsiteY4094" fmla="*/ 3501040 h 4233247"/>
              <a:gd name="connsiteX4095" fmla="*/ 4316143 w 5234091"/>
              <a:gd name="connsiteY4095" fmla="*/ 3500193 h 4233247"/>
              <a:gd name="connsiteX4096" fmla="*/ 4314651 w 5234091"/>
              <a:gd name="connsiteY4096" fmla="*/ 3499182 h 4233247"/>
              <a:gd name="connsiteX4097" fmla="*/ 4312753 w 5234091"/>
              <a:gd name="connsiteY4097" fmla="*/ 3498491 h 4233247"/>
              <a:gd name="connsiteX4098" fmla="*/ 4305557 w 5234091"/>
              <a:gd name="connsiteY4098" fmla="*/ 3500373 h 4233247"/>
              <a:gd name="connsiteX4099" fmla="*/ 4290023 w 5234091"/>
              <a:gd name="connsiteY4099" fmla="*/ 3493979 h 4233247"/>
              <a:gd name="connsiteX4100" fmla="*/ 4280754 w 5234091"/>
              <a:gd name="connsiteY4100" fmla="*/ 3489460 h 4233247"/>
              <a:gd name="connsiteX4101" fmla="*/ 4283173 w 5234091"/>
              <a:gd name="connsiteY4101" fmla="*/ 3494397 h 4233247"/>
              <a:gd name="connsiteX4102" fmla="*/ 4286156 w 5234091"/>
              <a:gd name="connsiteY4102" fmla="*/ 3500512 h 4233247"/>
              <a:gd name="connsiteX4103" fmla="*/ 4286800 w 5234091"/>
              <a:gd name="connsiteY4103" fmla="*/ 3501251 h 4233247"/>
              <a:gd name="connsiteX4104" fmla="*/ 4313805 w 5234091"/>
              <a:gd name="connsiteY4104" fmla="*/ 3514942 h 4233247"/>
              <a:gd name="connsiteX4105" fmla="*/ 4358936 w 5234091"/>
              <a:gd name="connsiteY4105" fmla="*/ 3535033 h 4233247"/>
              <a:gd name="connsiteX4106" fmla="*/ 4361204 w 5234091"/>
              <a:gd name="connsiteY4106" fmla="*/ 3537678 h 4233247"/>
              <a:gd name="connsiteX4107" fmla="*/ 4366880 w 5234091"/>
              <a:gd name="connsiteY4107" fmla="*/ 3543545 h 4233247"/>
              <a:gd name="connsiteX4108" fmla="*/ 4352231 w 5234091"/>
              <a:gd name="connsiteY4108" fmla="*/ 3538174 h 4233247"/>
              <a:gd name="connsiteX4109" fmla="*/ 4365454 w 5234091"/>
              <a:gd name="connsiteY4109" fmla="*/ 3545394 h 4233247"/>
              <a:gd name="connsiteX4110" fmla="*/ 4363094 w 5234091"/>
              <a:gd name="connsiteY4110" fmla="*/ 3548179 h 4233247"/>
              <a:gd name="connsiteX4111" fmla="*/ 4366999 w 5234091"/>
              <a:gd name="connsiteY4111" fmla="*/ 3551656 h 4233247"/>
              <a:gd name="connsiteX4112" fmla="*/ 4353385 w 5234091"/>
              <a:gd name="connsiteY4112" fmla="*/ 3546215 h 4233247"/>
              <a:gd name="connsiteX4113" fmla="*/ 4349458 w 5234091"/>
              <a:gd name="connsiteY4113" fmla="*/ 3543882 h 4233247"/>
              <a:gd name="connsiteX4114" fmla="*/ 4347879 w 5234091"/>
              <a:gd name="connsiteY4114" fmla="*/ 3542345 h 4233247"/>
              <a:gd name="connsiteX4115" fmla="*/ 4347519 w 5234091"/>
              <a:gd name="connsiteY4115" fmla="*/ 3543871 h 4233247"/>
              <a:gd name="connsiteX4116" fmla="*/ 4329304 w 5234091"/>
              <a:gd name="connsiteY4116" fmla="*/ 3536591 h 4233247"/>
              <a:gd name="connsiteX4117" fmla="*/ 4324730 w 5234091"/>
              <a:gd name="connsiteY4117" fmla="*/ 3532912 h 4233247"/>
              <a:gd name="connsiteX4118" fmla="*/ 4323757 w 5234091"/>
              <a:gd name="connsiteY4118" fmla="*/ 3532061 h 4233247"/>
              <a:gd name="connsiteX4119" fmla="*/ 4325164 w 5234091"/>
              <a:gd name="connsiteY4119" fmla="*/ 3539280 h 4233247"/>
              <a:gd name="connsiteX4120" fmla="*/ 4325483 w 5234091"/>
              <a:gd name="connsiteY4120" fmla="*/ 3540486 h 4233247"/>
              <a:gd name="connsiteX4121" fmla="*/ 4324168 w 5234091"/>
              <a:gd name="connsiteY4121" fmla="*/ 3540446 h 4233247"/>
              <a:gd name="connsiteX4122" fmla="*/ 4303290 w 5234091"/>
              <a:gd name="connsiteY4122" fmla="*/ 3540123 h 4233247"/>
              <a:gd name="connsiteX4123" fmla="*/ 4299172 w 5234091"/>
              <a:gd name="connsiteY4123" fmla="*/ 3540269 h 4233247"/>
              <a:gd name="connsiteX4124" fmla="*/ 4286328 w 5234091"/>
              <a:gd name="connsiteY4124" fmla="*/ 3533218 h 4233247"/>
              <a:gd name="connsiteX4125" fmla="*/ 4270834 w 5234091"/>
              <a:gd name="connsiteY4125" fmla="*/ 3527230 h 4233247"/>
              <a:gd name="connsiteX4126" fmla="*/ 4279273 w 5234091"/>
              <a:gd name="connsiteY4126" fmla="*/ 3534674 h 4233247"/>
              <a:gd name="connsiteX4127" fmla="*/ 4269214 w 5234091"/>
              <a:gd name="connsiteY4127" fmla="*/ 3528511 h 4233247"/>
              <a:gd name="connsiteX4128" fmla="*/ 4267711 w 5234091"/>
              <a:gd name="connsiteY4128" fmla="*/ 3527590 h 4233247"/>
              <a:gd name="connsiteX4129" fmla="*/ 4252285 w 5234091"/>
              <a:gd name="connsiteY4129" fmla="*/ 3518060 h 4233247"/>
              <a:gd name="connsiteX4130" fmla="*/ 4244178 w 5234091"/>
              <a:gd name="connsiteY4130" fmla="*/ 3513993 h 4233247"/>
              <a:gd name="connsiteX4131" fmla="*/ 4231956 w 5234091"/>
              <a:gd name="connsiteY4131" fmla="*/ 3511679 h 4233247"/>
              <a:gd name="connsiteX4132" fmla="*/ 4235788 w 5234091"/>
              <a:gd name="connsiteY4132" fmla="*/ 3515792 h 4233247"/>
              <a:gd name="connsiteX4133" fmla="*/ 4213829 w 5234091"/>
              <a:gd name="connsiteY4133" fmla="*/ 3506440 h 4233247"/>
              <a:gd name="connsiteX4134" fmla="*/ 4192199 w 5234091"/>
              <a:gd name="connsiteY4134" fmla="*/ 3495136 h 4233247"/>
              <a:gd name="connsiteX4135" fmla="*/ 4190574 w 5234091"/>
              <a:gd name="connsiteY4135" fmla="*/ 3496178 h 4233247"/>
              <a:gd name="connsiteX4136" fmla="*/ 4187920 w 5234091"/>
              <a:gd name="connsiteY4136" fmla="*/ 3497016 h 4233247"/>
              <a:gd name="connsiteX4137" fmla="*/ 4193415 w 5234091"/>
              <a:gd name="connsiteY4137" fmla="*/ 3501307 h 4233247"/>
              <a:gd name="connsiteX4138" fmla="*/ 4207973 w 5234091"/>
              <a:gd name="connsiteY4138" fmla="*/ 3514964 h 4233247"/>
              <a:gd name="connsiteX4139" fmla="*/ 4214339 w 5234091"/>
              <a:gd name="connsiteY4139" fmla="*/ 3519767 h 4233247"/>
              <a:gd name="connsiteX4140" fmla="*/ 4231131 w 5234091"/>
              <a:gd name="connsiteY4140" fmla="*/ 3529863 h 4233247"/>
              <a:gd name="connsiteX4141" fmla="*/ 4249503 w 5234091"/>
              <a:gd name="connsiteY4141" fmla="*/ 3541065 h 4233247"/>
              <a:gd name="connsiteX4142" fmla="*/ 4254089 w 5234091"/>
              <a:gd name="connsiteY4142" fmla="*/ 3543447 h 4233247"/>
              <a:gd name="connsiteX4143" fmla="*/ 4260260 w 5234091"/>
              <a:gd name="connsiteY4143" fmla="*/ 3546357 h 4233247"/>
              <a:gd name="connsiteX4144" fmla="*/ 4264599 w 5234091"/>
              <a:gd name="connsiteY4144" fmla="*/ 3547534 h 4233247"/>
              <a:gd name="connsiteX4145" fmla="*/ 4266459 w 5234091"/>
              <a:gd name="connsiteY4145" fmla="*/ 3549204 h 4233247"/>
              <a:gd name="connsiteX4146" fmla="*/ 4266345 w 5234091"/>
              <a:gd name="connsiteY4146" fmla="*/ 3549227 h 4233247"/>
              <a:gd name="connsiteX4147" fmla="*/ 4266940 w 5234091"/>
              <a:gd name="connsiteY4147" fmla="*/ 3549508 h 4233247"/>
              <a:gd name="connsiteX4148" fmla="*/ 4274183 w 5234091"/>
              <a:gd name="connsiteY4148" fmla="*/ 3555147 h 4233247"/>
              <a:gd name="connsiteX4149" fmla="*/ 4272231 w 5234091"/>
              <a:gd name="connsiteY4149" fmla="*/ 3555071 h 4233247"/>
              <a:gd name="connsiteX4150" fmla="*/ 4259896 w 5234091"/>
              <a:gd name="connsiteY4150" fmla="*/ 3547934 h 4233247"/>
              <a:gd name="connsiteX4151" fmla="*/ 4256831 w 5234091"/>
              <a:gd name="connsiteY4151" fmla="*/ 3549880 h 4233247"/>
              <a:gd name="connsiteX4152" fmla="*/ 4255245 w 5234091"/>
              <a:gd name="connsiteY4152" fmla="*/ 3550283 h 4233247"/>
              <a:gd name="connsiteX4153" fmla="*/ 4248206 w 5234091"/>
              <a:gd name="connsiteY4153" fmla="*/ 3547201 h 4233247"/>
              <a:gd name="connsiteX4154" fmla="*/ 4245350 w 5234091"/>
              <a:gd name="connsiteY4154" fmla="*/ 3544208 h 4233247"/>
              <a:gd name="connsiteX4155" fmla="*/ 4245966 w 5234091"/>
              <a:gd name="connsiteY4155" fmla="*/ 3548858 h 4233247"/>
              <a:gd name="connsiteX4156" fmla="*/ 4241060 w 5234091"/>
              <a:gd name="connsiteY4156" fmla="*/ 3546115 h 4233247"/>
              <a:gd name="connsiteX4157" fmla="*/ 4199226 w 5234091"/>
              <a:gd name="connsiteY4157" fmla="*/ 3520968 h 4233247"/>
              <a:gd name="connsiteX4158" fmla="*/ 4234489 w 5234091"/>
              <a:gd name="connsiteY4158" fmla="*/ 3555951 h 4233247"/>
              <a:gd name="connsiteX4159" fmla="*/ 4267239 w 5234091"/>
              <a:gd name="connsiteY4159" fmla="*/ 3576810 h 4233247"/>
              <a:gd name="connsiteX4160" fmla="*/ 4286573 w 5234091"/>
              <a:gd name="connsiteY4160" fmla="*/ 3592442 h 4233247"/>
              <a:gd name="connsiteX4161" fmla="*/ 4286343 w 5234091"/>
              <a:gd name="connsiteY4161" fmla="*/ 3593367 h 4233247"/>
              <a:gd name="connsiteX4162" fmla="*/ 4292304 w 5234091"/>
              <a:gd name="connsiteY4162" fmla="*/ 3598031 h 4233247"/>
              <a:gd name="connsiteX4163" fmla="*/ 4296555 w 5234091"/>
              <a:gd name="connsiteY4163" fmla="*/ 3600397 h 4233247"/>
              <a:gd name="connsiteX4164" fmla="*/ 4312416 w 5234091"/>
              <a:gd name="connsiteY4164" fmla="*/ 3613027 h 4233247"/>
              <a:gd name="connsiteX4165" fmla="*/ 4306188 w 5234091"/>
              <a:gd name="connsiteY4165" fmla="*/ 3613894 h 4233247"/>
              <a:gd name="connsiteX4166" fmla="*/ 4290846 w 5234091"/>
              <a:gd name="connsiteY4166" fmla="*/ 3609156 h 4233247"/>
              <a:gd name="connsiteX4167" fmla="*/ 4286074 w 5234091"/>
              <a:gd name="connsiteY4167" fmla="*/ 3605967 h 4233247"/>
              <a:gd name="connsiteX4168" fmla="*/ 4236144 w 5234091"/>
              <a:gd name="connsiteY4168" fmla="*/ 3578132 h 4233247"/>
              <a:gd name="connsiteX4169" fmla="*/ 4220815 w 5234091"/>
              <a:gd name="connsiteY4169" fmla="*/ 3578818 h 4233247"/>
              <a:gd name="connsiteX4170" fmla="*/ 4174503 w 5234091"/>
              <a:gd name="connsiteY4170" fmla="*/ 3544312 h 4233247"/>
              <a:gd name="connsiteX4171" fmla="*/ 4172640 w 5234091"/>
              <a:gd name="connsiteY4171" fmla="*/ 3549836 h 4233247"/>
              <a:gd name="connsiteX4172" fmla="*/ 4168820 w 5234091"/>
              <a:gd name="connsiteY4172" fmla="*/ 3553925 h 4233247"/>
              <a:gd name="connsiteX4173" fmla="*/ 4170789 w 5234091"/>
              <a:gd name="connsiteY4173" fmla="*/ 3555545 h 4233247"/>
              <a:gd name="connsiteX4174" fmla="*/ 4168655 w 5234091"/>
              <a:gd name="connsiteY4174" fmla="*/ 3555854 h 4233247"/>
              <a:gd name="connsiteX4175" fmla="*/ 4167554 w 5234091"/>
              <a:gd name="connsiteY4175" fmla="*/ 3555613 h 4233247"/>
              <a:gd name="connsiteX4176" fmla="*/ 4167374 w 5234091"/>
              <a:gd name="connsiteY4176" fmla="*/ 3555472 h 4233247"/>
              <a:gd name="connsiteX4177" fmla="*/ 4167018 w 5234091"/>
              <a:gd name="connsiteY4177" fmla="*/ 3555853 h 4233247"/>
              <a:gd name="connsiteX4178" fmla="*/ 4166236 w 5234091"/>
              <a:gd name="connsiteY4178" fmla="*/ 3555960 h 4233247"/>
              <a:gd name="connsiteX4179" fmla="*/ 4145761 w 5234091"/>
              <a:gd name="connsiteY4179" fmla="*/ 3544420 h 4233247"/>
              <a:gd name="connsiteX4180" fmla="*/ 4154548 w 5234091"/>
              <a:gd name="connsiteY4180" fmla="*/ 3553385 h 4233247"/>
              <a:gd name="connsiteX4181" fmla="*/ 4152485 w 5234091"/>
              <a:gd name="connsiteY4181" fmla="*/ 3551971 h 4233247"/>
              <a:gd name="connsiteX4182" fmla="*/ 4175635 w 5234091"/>
              <a:gd name="connsiteY4182" fmla="*/ 3572473 h 4233247"/>
              <a:gd name="connsiteX4183" fmla="*/ 4204823 w 5234091"/>
              <a:gd name="connsiteY4183" fmla="*/ 3599461 h 4233247"/>
              <a:gd name="connsiteX4184" fmla="*/ 4169297 w 5234091"/>
              <a:gd name="connsiteY4184" fmla="*/ 3569329 h 4233247"/>
              <a:gd name="connsiteX4185" fmla="*/ 4157028 w 5234091"/>
              <a:gd name="connsiteY4185" fmla="*/ 3559622 h 4233247"/>
              <a:gd name="connsiteX4186" fmla="*/ 4156901 w 5234091"/>
              <a:gd name="connsiteY4186" fmla="*/ 3561739 h 4233247"/>
              <a:gd name="connsiteX4187" fmla="*/ 4157277 w 5234091"/>
              <a:gd name="connsiteY4187" fmla="*/ 3562276 h 4233247"/>
              <a:gd name="connsiteX4188" fmla="*/ 4161018 w 5234091"/>
              <a:gd name="connsiteY4188" fmla="*/ 3565475 h 4233247"/>
              <a:gd name="connsiteX4189" fmla="*/ 4159132 w 5234091"/>
              <a:gd name="connsiteY4189" fmla="*/ 3564553 h 4233247"/>
              <a:gd name="connsiteX4190" fmla="*/ 4158724 w 5234091"/>
              <a:gd name="connsiteY4190" fmla="*/ 3564344 h 4233247"/>
              <a:gd name="connsiteX4191" fmla="*/ 4159389 w 5234091"/>
              <a:gd name="connsiteY4191" fmla="*/ 3565295 h 4233247"/>
              <a:gd name="connsiteX4192" fmla="*/ 4165394 w 5234091"/>
              <a:gd name="connsiteY4192" fmla="*/ 3571146 h 4233247"/>
              <a:gd name="connsiteX4193" fmla="*/ 4242871 w 5234091"/>
              <a:gd name="connsiteY4193" fmla="*/ 3640920 h 4233247"/>
              <a:gd name="connsiteX4194" fmla="*/ 4168901 w 5234091"/>
              <a:gd name="connsiteY4194" fmla="*/ 3578680 h 4233247"/>
              <a:gd name="connsiteX4195" fmla="*/ 4162527 w 5234091"/>
              <a:gd name="connsiteY4195" fmla="*/ 3575189 h 4233247"/>
              <a:gd name="connsiteX4196" fmla="*/ 4167669 w 5234091"/>
              <a:gd name="connsiteY4196" fmla="*/ 3579254 h 4233247"/>
              <a:gd name="connsiteX4197" fmla="*/ 4207303 w 5234091"/>
              <a:gd name="connsiteY4197" fmla="*/ 3615260 h 4233247"/>
              <a:gd name="connsiteX4198" fmla="*/ 4232186 w 5234091"/>
              <a:gd name="connsiteY4198" fmla="*/ 3638926 h 4233247"/>
              <a:gd name="connsiteX4199" fmla="*/ 4227793 w 5234091"/>
              <a:gd name="connsiteY4199" fmla="*/ 3636702 h 4233247"/>
              <a:gd name="connsiteX4200" fmla="*/ 4227590 w 5234091"/>
              <a:gd name="connsiteY4200" fmla="*/ 3636624 h 4233247"/>
              <a:gd name="connsiteX4201" fmla="*/ 4226423 w 5234091"/>
              <a:gd name="connsiteY4201" fmla="*/ 3635659 h 4233247"/>
              <a:gd name="connsiteX4202" fmla="*/ 4208262 w 5234091"/>
              <a:gd name="connsiteY4202" fmla="*/ 3619737 h 4233247"/>
              <a:gd name="connsiteX4203" fmla="*/ 4218816 w 5234091"/>
              <a:gd name="connsiteY4203" fmla="*/ 3632742 h 4233247"/>
              <a:gd name="connsiteX4204" fmla="*/ 4220137 w 5234091"/>
              <a:gd name="connsiteY4204" fmla="*/ 3633853 h 4233247"/>
              <a:gd name="connsiteX4205" fmla="*/ 4217736 w 5234091"/>
              <a:gd name="connsiteY4205" fmla="*/ 3634704 h 4233247"/>
              <a:gd name="connsiteX4206" fmla="*/ 4222477 w 5234091"/>
              <a:gd name="connsiteY4206" fmla="*/ 3638046 h 4233247"/>
              <a:gd name="connsiteX4207" fmla="*/ 4228643 w 5234091"/>
              <a:gd name="connsiteY4207" fmla="*/ 3641320 h 4233247"/>
              <a:gd name="connsiteX4208" fmla="*/ 4232120 w 5234091"/>
              <a:gd name="connsiteY4208" fmla="*/ 3644674 h 4233247"/>
              <a:gd name="connsiteX4209" fmla="*/ 4219018 w 5234091"/>
              <a:gd name="connsiteY4209" fmla="*/ 3636398 h 4233247"/>
              <a:gd name="connsiteX4210" fmla="*/ 4150467 w 5234091"/>
              <a:gd name="connsiteY4210" fmla="*/ 3575595 h 4233247"/>
              <a:gd name="connsiteX4211" fmla="*/ 4141320 w 5234091"/>
              <a:gd name="connsiteY4211" fmla="*/ 3567415 h 4233247"/>
              <a:gd name="connsiteX4212" fmla="*/ 4137671 w 5234091"/>
              <a:gd name="connsiteY4212" fmla="*/ 3564224 h 4233247"/>
              <a:gd name="connsiteX4213" fmla="*/ 4137739 w 5234091"/>
              <a:gd name="connsiteY4213" fmla="*/ 3564598 h 4233247"/>
              <a:gd name="connsiteX4214" fmla="*/ 4138236 w 5234091"/>
              <a:gd name="connsiteY4214" fmla="*/ 3568308 h 4233247"/>
              <a:gd name="connsiteX4215" fmla="*/ 4138033 w 5234091"/>
              <a:gd name="connsiteY4215" fmla="*/ 3569468 h 4233247"/>
              <a:gd name="connsiteX4216" fmla="*/ 4153182 w 5234091"/>
              <a:gd name="connsiteY4216" fmla="*/ 3583238 h 4233247"/>
              <a:gd name="connsiteX4217" fmla="*/ 4165362 w 5234091"/>
              <a:gd name="connsiteY4217" fmla="*/ 3594021 h 4233247"/>
              <a:gd name="connsiteX4218" fmla="*/ 4171365 w 5234091"/>
              <a:gd name="connsiteY4218" fmla="*/ 3597745 h 4233247"/>
              <a:gd name="connsiteX4219" fmla="*/ 4173953 w 5234091"/>
              <a:gd name="connsiteY4219" fmla="*/ 3601628 h 4233247"/>
              <a:gd name="connsiteX4220" fmla="*/ 4180982 w 5234091"/>
              <a:gd name="connsiteY4220" fmla="*/ 3607851 h 4233247"/>
              <a:gd name="connsiteX4221" fmla="*/ 4202175 w 5234091"/>
              <a:gd name="connsiteY4221" fmla="*/ 3626528 h 4233247"/>
              <a:gd name="connsiteX4222" fmla="*/ 4194178 w 5234091"/>
              <a:gd name="connsiteY4222" fmla="*/ 3623377 h 4233247"/>
              <a:gd name="connsiteX4223" fmla="*/ 4193004 w 5234091"/>
              <a:gd name="connsiteY4223" fmla="*/ 3622195 h 4233247"/>
              <a:gd name="connsiteX4224" fmla="*/ 4190290 w 5234091"/>
              <a:gd name="connsiteY4224" fmla="*/ 3621290 h 4233247"/>
              <a:gd name="connsiteX4225" fmla="*/ 4174290 w 5234091"/>
              <a:gd name="connsiteY4225" fmla="*/ 3614254 h 4233247"/>
              <a:gd name="connsiteX4226" fmla="*/ 4159339 w 5234091"/>
              <a:gd name="connsiteY4226" fmla="*/ 3607410 h 4233247"/>
              <a:gd name="connsiteX4227" fmla="*/ 4157125 w 5234091"/>
              <a:gd name="connsiteY4227" fmla="*/ 3606498 h 4233247"/>
              <a:gd name="connsiteX4228" fmla="*/ 4143186 w 5234091"/>
              <a:gd name="connsiteY4228" fmla="*/ 3594877 h 4233247"/>
              <a:gd name="connsiteX4229" fmla="*/ 4162287 w 5234091"/>
              <a:gd name="connsiteY4229" fmla="*/ 3605982 h 4233247"/>
              <a:gd name="connsiteX4230" fmla="*/ 4172453 w 5234091"/>
              <a:gd name="connsiteY4230" fmla="*/ 3610530 h 4233247"/>
              <a:gd name="connsiteX4231" fmla="*/ 4174320 w 5234091"/>
              <a:gd name="connsiteY4231" fmla="*/ 3611334 h 4233247"/>
              <a:gd name="connsiteX4232" fmla="*/ 4162189 w 5234091"/>
              <a:gd name="connsiteY4232" fmla="*/ 3603242 h 4233247"/>
              <a:gd name="connsiteX4233" fmla="*/ 4142651 w 5234091"/>
              <a:gd name="connsiteY4233" fmla="*/ 3589163 h 4233247"/>
              <a:gd name="connsiteX4234" fmla="*/ 4127223 w 5234091"/>
              <a:gd name="connsiteY4234" fmla="*/ 3578295 h 4233247"/>
              <a:gd name="connsiteX4235" fmla="*/ 4124728 w 5234091"/>
              <a:gd name="connsiteY4235" fmla="*/ 3578163 h 4233247"/>
              <a:gd name="connsiteX4236" fmla="*/ 4122047 w 5234091"/>
              <a:gd name="connsiteY4236" fmla="*/ 3577279 h 4233247"/>
              <a:gd name="connsiteX4237" fmla="*/ 4119888 w 5234091"/>
              <a:gd name="connsiteY4237" fmla="*/ 3575484 h 4233247"/>
              <a:gd name="connsiteX4238" fmla="*/ 4130128 w 5234091"/>
              <a:gd name="connsiteY4238" fmla="*/ 3585063 h 4233247"/>
              <a:gd name="connsiteX4239" fmla="*/ 4107235 w 5234091"/>
              <a:gd name="connsiteY4239" fmla="*/ 3567387 h 4233247"/>
              <a:gd name="connsiteX4240" fmla="*/ 4112281 w 5234091"/>
              <a:gd name="connsiteY4240" fmla="*/ 3572036 h 4233247"/>
              <a:gd name="connsiteX4241" fmla="*/ 4114132 w 5234091"/>
              <a:gd name="connsiteY4241" fmla="*/ 3573576 h 4233247"/>
              <a:gd name="connsiteX4242" fmla="*/ 4129622 w 5234091"/>
              <a:gd name="connsiteY4242" fmla="*/ 3585730 h 4233247"/>
              <a:gd name="connsiteX4243" fmla="*/ 4137417 w 5234091"/>
              <a:gd name="connsiteY4243" fmla="*/ 3591846 h 4233247"/>
              <a:gd name="connsiteX4244" fmla="*/ 4144445 w 5234091"/>
              <a:gd name="connsiteY4244" fmla="*/ 3597358 h 4233247"/>
              <a:gd name="connsiteX4245" fmla="*/ 4149881 w 5234091"/>
              <a:gd name="connsiteY4245" fmla="*/ 3603132 h 4233247"/>
              <a:gd name="connsiteX4246" fmla="*/ 4141691 w 5234091"/>
              <a:gd name="connsiteY4246" fmla="*/ 3600764 h 4233247"/>
              <a:gd name="connsiteX4247" fmla="*/ 4132936 w 5234091"/>
              <a:gd name="connsiteY4247" fmla="*/ 3597531 h 4233247"/>
              <a:gd name="connsiteX4248" fmla="*/ 4134658 w 5234091"/>
              <a:gd name="connsiteY4248" fmla="*/ 3599255 h 4233247"/>
              <a:gd name="connsiteX4249" fmla="*/ 4133639 w 5234091"/>
              <a:gd name="connsiteY4249" fmla="*/ 3602805 h 4233247"/>
              <a:gd name="connsiteX4250" fmla="*/ 4125478 w 5234091"/>
              <a:gd name="connsiteY4250" fmla="*/ 3596646 h 4233247"/>
              <a:gd name="connsiteX4251" fmla="*/ 4124288 w 5234091"/>
              <a:gd name="connsiteY4251" fmla="*/ 3596841 h 4233247"/>
              <a:gd name="connsiteX4252" fmla="*/ 4126784 w 5234091"/>
              <a:gd name="connsiteY4252" fmla="*/ 3599503 h 4233247"/>
              <a:gd name="connsiteX4253" fmla="*/ 4127166 w 5234091"/>
              <a:gd name="connsiteY4253" fmla="*/ 3599670 h 4233247"/>
              <a:gd name="connsiteX4254" fmla="*/ 4127361 w 5234091"/>
              <a:gd name="connsiteY4254" fmla="*/ 3600117 h 4233247"/>
              <a:gd name="connsiteX4255" fmla="*/ 4128850 w 5234091"/>
              <a:gd name="connsiteY4255" fmla="*/ 3601704 h 4233247"/>
              <a:gd name="connsiteX4256" fmla="*/ 4140110 w 5234091"/>
              <a:gd name="connsiteY4256" fmla="*/ 3610851 h 4233247"/>
              <a:gd name="connsiteX4257" fmla="*/ 4222957 w 5234091"/>
              <a:gd name="connsiteY4257" fmla="*/ 3675522 h 4233247"/>
              <a:gd name="connsiteX4258" fmla="*/ 4187189 w 5234091"/>
              <a:gd name="connsiteY4258" fmla="*/ 3659984 h 4233247"/>
              <a:gd name="connsiteX4259" fmla="*/ 4243507 w 5234091"/>
              <a:gd name="connsiteY4259" fmla="*/ 3701540 h 4233247"/>
              <a:gd name="connsiteX4260" fmla="*/ 4253246 w 5234091"/>
              <a:gd name="connsiteY4260" fmla="*/ 3707476 h 4233247"/>
              <a:gd name="connsiteX4261" fmla="*/ 4243665 w 5234091"/>
              <a:gd name="connsiteY4261" fmla="*/ 3702874 h 4233247"/>
              <a:gd name="connsiteX4262" fmla="*/ 4258083 w 5234091"/>
              <a:gd name="connsiteY4262" fmla="*/ 3719636 h 4233247"/>
              <a:gd name="connsiteX4263" fmla="*/ 4277451 w 5234091"/>
              <a:gd name="connsiteY4263" fmla="*/ 3740828 h 4233247"/>
              <a:gd name="connsiteX4264" fmla="*/ 4284680 w 5234091"/>
              <a:gd name="connsiteY4264" fmla="*/ 3746812 h 4233247"/>
              <a:gd name="connsiteX4265" fmla="*/ 4201072 w 5234091"/>
              <a:gd name="connsiteY4265" fmla="*/ 3692817 h 4233247"/>
              <a:gd name="connsiteX4266" fmla="*/ 4192276 w 5234091"/>
              <a:gd name="connsiteY4266" fmla="*/ 3686953 h 4233247"/>
              <a:gd name="connsiteX4267" fmla="*/ 4175754 w 5234091"/>
              <a:gd name="connsiteY4267" fmla="*/ 3679822 h 4233247"/>
              <a:gd name="connsiteX4268" fmla="*/ 4181632 w 5234091"/>
              <a:gd name="connsiteY4268" fmla="*/ 3685564 h 4233247"/>
              <a:gd name="connsiteX4269" fmla="*/ 4152813 w 5234091"/>
              <a:gd name="connsiteY4269" fmla="*/ 3671915 h 4233247"/>
              <a:gd name="connsiteX4270" fmla="*/ 4158371 w 5234091"/>
              <a:gd name="connsiteY4270" fmla="*/ 3678950 h 4233247"/>
              <a:gd name="connsiteX4271" fmla="*/ 4159684 w 5234091"/>
              <a:gd name="connsiteY4271" fmla="*/ 3688544 h 4233247"/>
              <a:gd name="connsiteX4272" fmla="*/ 4160795 w 5234091"/>
              <a:gd name="connsiteY4272" fmla="*/ 3695908 h 4233247"/>
              <a:gd name="connsiteX4273" fmla="*/ 4168390 w 5234091"/>
              <a:gd name="connsiteY4273" fmla="*/ 3698445 h 4233247"/>
              <a:gd name="connsiteX4274" fmla="*/ 4179089 w 5234091"/>
              <a:gd name="connsiteY4274" fmla="*/ 3704117 h 4233247"/>
              <a:gd name="connsiteX4275" fmla="*/ 4169494 w 5234091"/>
              <a:gd name="connsiteY4275" fmla="*/ 3703041 h 4233247"/>
              <a:gd name="connsiteX4276" fmla="*/ 4170229 w 5234091"/>
              <a:gd name="connsiteY4276" fmla="*/ 3702602 h 4233247"/>
              <a:gd name="connsiteX4277" fmla="*/ 4171663 w 5234091"/>
              <a:gd name="connsiteY4277" fmla="*/ 3703063 h 4233247"/>
              <a:gd name="connsiteX4278" fmla="*/ 4170703 w 5234091"/>
              <a:gd name="connsiteY4278" fmla="*/ 3702320 h 4233247"/>
              <a:gd name="connsiteX4279" fmla="*/ 4170229 w 5234091"/>
              <a:gd name="connsiteY4279" fmla="*/ 3702602 h 4233247"/>
              <a:gd name="connsiteX4280" fmla="*/ 4167594 w 5234091"/>
              <a:gd name="connsiteY4280" fmla="*/ 3701755 h 4233247"/>
              <a:gd name="connsiteX4281" fmla="*/ 4166102 w 5234091"/>
              <a:gd name="connsiteY4281" fmla="*/ 3700745 h 4233247"/>
              <a:gd name="connsiteX4282" fmla="*/ 4164204 w 5234091"/>
              <a:gd name="connsiteY4282" fmla="*/ 3700053 h 4233247"/>
              <a:gd name="connsiteX4283" fmla="*/ 4157007 w 5234091"/>
              <a:gd name="connsiteY4283" fmla="*/ 3701935 h 4233247"/>
              <a:gd name="connsiteX4284" fmla="*/ 4126878 w 5234091"/>
              <a:gd name="connsiteY4284" fmla="*/ 3688424 h 4233247"/>
              <a:gd name="connsiteX4285" fmla="*/ 4121083 w 5234091"/>
              <a:gd name="connsiteY4285" fmla="*/ 3689506 h 4233247"/>
              <a:gd name="connsiteX4286" fmla="*/ 4108373 w 5234091"/>
              <a:gd name="connsiteY4286" fmla="*/ 3684800 h 4233247"/>
              <a:gd name="connsiteX4287" fmla="*/ 4106155 w 5234091"/>
              <a:gd name="connsiteY4287" fmla="*/ 3683589 h 4233247"/>
              <a:gd name="connsiteX4288" fmla="*/ 4108943 w 5234091"/>
              <a:gd name="connsiteY4288" fmla="*/ 3685790 h 4233247"/>
              <a:gd name="connsiteX4289" fmla="*/ 4116968 w 5234091"/>
              <a:gd name="connsiteY4289" fmla="*/ 3692024 h 4233247"/>
              <a:gd name="connsiteX4290" fmla="*/ 4165256 w 5234091"/>
              <a:gd name="connsiteY4290" fmla="*/ 3716504 h 4233247"/>
              <a:gd name="connsiteX4291" fmla="*/ 4210387 w 5234091"/>
              <a:gd name="connsiteY4291" fmla="*/ 3736596 h 4233247"/>
              <a:gd name="connsiteX4292" fmla="*/ 4212654 w 5234091"/>
              <a:gd name="connsiteY4292" fmla="*/ 3739239 h 4233247"/>
              <a:gd name="connsiteX4293" fmla="*/ 4218329 w 5234091"/>
              <a:gd name="connsiteY4293" fmla="*/ 3745107 h 4233247"/>
              <a:gd name="connsiteX4294" fmla="*/ 4203682 w 5234091"/>
              <a:gd name="connsiteY4294" fmla="*/ 3739736 h 4233247"/>
              <a:gd name="connsiteX4295" fmla="*/ 4216905 w 5234091"/>
              <a:gd name="connsiteY4295" fmla="*/ 3746957 h 4233247"/>
              <a:gd name="connsiteX4296" fmla="*/ 4214544 w 5234091"/>
              <a:gd name="connsiteY4296" fmla="*/ 3749741 h 4233247"/>
              <a:gd name="connsiteX4297" fmla="*/ 4218450 w 5234091"/>
              <a:gd name="connsiteY4297" fmla="*/ 3753217 h 4233247"/>
              <a:gd name="connsiteX4298" fmla="*/ 4204836 w 5234091"/>
              <a:gd name="connsiteY4298" fmla="*/ 3747776 h 4233247"/>
              <a:gd name="connsiteX4299" fmla="*/ 4200909 w 5234091"/>
              <a:gd name="connsiteY4299" fmla="*/ 3745444 h 4233247"/>
              <a:gd name="connsiteX4300" fmla="*/ 4199330 w 5234091"/>
              <a:gd name="connsiteY4300" fmla="*/ 3743906 h 4233247"/>
              <a:gd name="connsiteX4301" fmla="*/ 4198970 w 5234091"/>
              <a:gd name="connsiteY4301" fmla="*/ 3745433 h 4233247"/>
              <a:gd name="connsiteX4302" fmla="*/ 4180755 w 5234091"/>
              <a:gd name="connsiteY4302" fmla="*/ 3738153 h 4233247"/>
              <a:gd name="connsiteX4303" fmla="*/ 4176179 w 5234091"/>
              <a:gd name="connsiteY4303" fmla="*/ 3734474 h 4233247"/>
              <a:gd name="connsiteX4304" fmla="*/ 4166077 w 5234091"/>
              <a:gd name="connsiteY4304" fmla="*/ 3725634 h 4233247"/>
              <a:gd name="connsiteX4305" fmla="*/ 4152576 w 5234091"/>
              <a:gd name="connsiteY4305" fmla="*/ 3716501 h 4233247"/>
              <a:gd name="connsiteX4306" fmla="*/ 4173485 w 5234091"/>
              <a:gd name="connsiteY4306" fmla="*/ 3735104 h 4233247"/>
              <a:gd name="connsiteX4307" fmla="*/ 4173696 w 5234091"/>
              <a:gd name="connsiteY4307" fmla="*/ 3735332 h 4233247"/>
              <a:gd name="connsiteX4308" fmla="*/ 4168730 w 5234091"/>
              <a:gd name="connsiteY4308" fmla="*/ 3733347 h 4233247"/>
              <a:gd name="connsiteX4309" fmla="*/ 4126884 w 5234091"/>
              <a:gd name="connsiteY4309" fmla="*/ 3713891 h 4233247"/>
              <a:gd name="connsiteX4310" fmla="*/ 4112537 w 5234091"/>
              <a:gd name="connsiteY4310" fmla="*/ 3706777 h 4233247"/>
              <a:gd name="connsiteX4311" fmla="*/ 4115483 w 5234091"/>
              <a:gd name="connsiteY4311" fmla="*/ 3709030 h 4233247"/>
              <a:gd name="connsiteX4312" fmla="*/ 4153627 w 5234091"/>
              <a:gd name="connsiteY4312" fmla="*/ 3741185 h 4233247"/>
              <a:gd name="connsiteX4313" fmla="*/ 4145185 w 5234091"/>
              <a:gd name="connsiteY4313" fmla="*/ 3736601 h 4233247"/>
              <a:gd name="connsiteX4314" fmla="*/ 4095997 w 5234091"/>
              <a:gd name="connsiteY4314" fmla="*/ 3704328 h 4233247"/>
              <a:gd name="connsiteX4315" fmla="*/ 4091656 w 5234091"/>
              <a:gd name="connsiteY4315" fmla="*/ 3701565 h 4233247"/>
              <a:gd name="connsiteX4316" fmla="*/ 4088192 w 5234091"/>
              <a:gd name="connsiteY4316" fmla="*/ 3701273 h 4233247"/>
              <a:gd name="connsiteX4317" fmla="*/ 4075615 w 5234091"/>
              <a:gd name="connsiteY4317" fmla="*/ 3691353 h 4233247"/>
              <a:gd name="connsiteX4318" fmla="*/ 4070291 w 5234091"/>
              <a:gd name="connsiteY4318" fmla="*/ 3687964 h 4233247"/>
              <a:gd name="connsiteX4319" fmla="*/ 4081252 w 5234091"/>
              <a:gd name="connsiteY4319" fmla="*/ 3698568 h 4233247"/>
              <a:gd name="connsiteX4320" fmla="*/ 4079975 w 5234091"/>
              <a:gd name="connsiteY4320" fmla="*/ 3698035 h 4233247"/>
              <a:gd name="connsiteX4321" fmla="*/ 4049687 w 5234091"/>
              <a:gd name="connsiteY4321" fmla="*/ 3686654 h 4233247"/>
              <a:gd name="connsiteX4322" fmla="*/ 4089530 w 5234091"/>
              <a:gd name="connsiteY4322" fmla="*/ 3710207 h 4233247"/>
              <a:gd name="connsiteX4323" fmla="*/ 4097969 w 5234091"/>
              <a:gd name="connsiteY4323" fmla="*/ 3715997 h 4233247"/>
              <a:gd name="connsiteX4324" fmla="*/ 4084886 w 5234091"/>
              <a:gd name="connsiteY4324" fmla="*/ 3713521 h 4233247"/>
              <a:gd name="connsiteX4325" fmla="*/ 4086982 w 5234091"/>
              <a:gd name="connsiteY4325" fmla="*/ 3714852 h 4233247"/>
              <a:gd name="connsiteX4326" fmla="*/ 4151390 w 5234091"/>
              <a:gd name="connsiteY4326" fmla="*/ 3754613 h 4233247"/>
              <a:gd name="connsiteX4327" fmla="*/ 4170520 w 5234091"/>
              <a:gd name="connsiteY4327" fmla="*/ 3767386 h 4233247"/>
              <a:gd name="connsiteX4328" fmla="*/ 4157917 w 5234091"/>
              <a:gd name="connsiteY4328" fmla="*/ 3760407 h 4233247"/>
              <a:gd name="connsiteX4329" fmla="*/ 4124860 w 5234091"/>
              <a:gd name="connsiteY4329" fmla="*/ 3740980 h 4233247"/>
              <a:gd name="connsiteX4330" fmla="*/ 4087730 w 5234091"/>
              <a:gd name="connsiteY4330" fmla="*/ 3718900 h 4233247"/>
              <a:gd name="connsiteX4331" fmla="*/ 4113236 w 5234091"/>
              <a:gd name="connsiteY4331" fmla="*/ 3746356 h 4233247"/>
              <a:gd name="connsiteX4332" fmla="*/ 4145367 w 5234091"/>
              <a:gd name="connsiteY4332" fmla="*/ 3771753 h 4233247"/>
              <a:gd name="connsiteX4333" fmla="*/ 4127187 w 5234091"/>
              <a:gd name="connsiteY4333" fmla="*/ 3763107 h 4233247"/>
              <a:gd name="connsiteX4334" fmla="*/ 4117939 w 5234091"/>
              <a:gd name="connsiteY4334" fmla="*/ 3759808 h 4233247"/>
              <a:gd name="connsiteX4335" fmla="*/ 4030310 w 5234091"/>
              <a:gd name="connsiteY4335" fmla="*/ 3711788 h 4233247"/>
              <a:gd name="connsiteX4336" fmla="*/ 4022832 w 5234091"/>
              <a:gd name="connsiteY4336" fmla="*/ 3712783 h 4233247"/>
              <a:gd name="connsiteX4337" fmla="*/ 3999417 w 5234091"/>
              <a:gd name="connsiteY4337" fmla="*/ 3699178 h 4233247"/>
              <a:gd name="connsiteX4338" fmla="*/ 3993884 w 5234091"/>
              <a:gd name="connsiteY4338" fmla="*/ 3705152 h 4233247"/>
              <a:gd name="connsiteX4339" fmla="*/ 3962626 w 5234091"/>
              <a:gd name="connsiteY4339" fmla="*/ 3690814 h 4233247"/>
              <a:gd name="connsiteX4340" fmla="*/ 3961770 w 5234091"/>
              <a:gd name="connsiteY4340" fmla="*/ 3691475 h 4233247"/>
              <a:gd name="connsiteX4341" fmla="*/ 3961484 w 5234091"/>
              <a:gd name="connsiteY4341" fmla="*/ 3691697 h 4233247"/>
              <a:gd name="connsiteX4342" fmla="*/ 3961612 w 5234091"/>
              <a:gd name="connsiteY4342" fmla="*/ 3691599 h 4233247"/>
              <a:gd name="connsiteX4343" fmla="*/ 3961770 w 5234091"/>
              <a:gd name="connsiteY4343" fmla="*/ 3691475 h 4233247"/>
              <a:gd name="connsiteX4344" fmla="*/ 3962246 w 5234091"/>
              <a:gd name="connsiteY4344" fmla="*/ 3691108 h 4233247"/>
              <a:gd name="connsiteX4345" fmla="*/ 3962626 w 5234091"/>
              <a:gd name="connsiteY4345" fmla="*/ 3690814 h 4233247"/>
              <a:gd name="connsiteX4346" fmla="*/ 3987169 w 5234091"/>
              <a:gd name="connsiteY4346" fmla="*/ 3705245 h 4233247"/>
              <a:gd name="connsiteX4347" fmla="*/ 4004152 w 5234091"/>
              <a:gd name="connsiteY4347" fmla="*/ 3717806 h 4233247"/>
              <a:gd name="connsiteX4348" fmla="*/ 4005227 w 5234091"/>
              <a:gd name="connsiteY4348" fmla="*/ 3718390 h 4233247"/>
              <a:gd name="connsiteX4349" fmla="*/ 4006065 w 5234091"/>
              <a:gd name="connsiteY4349" fmla="*/ 3717611 h 4233247"/>
              <a:gd name="connsiteX4350" fmla="*/ 4009391 w 5234091"/>
              <a:gd name="connsiteY4350" fmla="*/ 3717327 h 4233247"/>
              <a:gd name="connsiteX4351" fmla="*/ 4009968 w 5234091"/>
              <a:gd name="connsiteY4351" fmla="*/ 3718735 h 4233247"/>
              <a:gd name="connsiteX4352" fmla="*/ 4009040 w 5234091"/>
              <a:gd name="connsiteY4352" fmla="*/ 3720022 h 4233247"/>
              <a:gd name="connsiteX4353" fmla="*/ 4008236 w 5234091"/>
              <a:gd name="connsiteY4353" fmla="*/ 3720024 h 4233247"/>
              <a:gd name="connsiteX4354" fmla="*/ 4024636 w 5234091"/>
              <a:gd name="connsiteY4354" fmla="*/ 3728936 h 4233247"/>
              <a:gd name="connsiteX4355" fmla="*/ 3992719 w 5234091"/>
              <a:gd name="connsiteY4355" fmla="*/ 3718503 h 4233247"/>
              <a:gd name="connsiteX4356" fmla="*/ 3994579 w 5234091"/>
              <a:gd name="connsiteY4356" fmla="*/ 3720923 h 4233247"/>
              <a:gd name="connsiteX4357" fmla="*/ 4052524 w 5234091"/>
              <a:gd name="connsiteY4357" fmla="*/ 3762160 h 4233247"/>
              <a:gd name="connsiteX4358" fmla="*/ 4087481 w 5234091"/>
              <a:gd name="connsiteY4358" fmla="*/ 3784521 h 4233247"/>
              <a:gd name="connsiteX4359" fmla="*/ 4110141 w 5234091"/>
              <a:gd name="connsiteY4359" fmla="*/ 3798165 h 4233247"/>
              <a:gd name="connsiteX4360" fmla="*/ 4118542 w 5234091"/>
              <a:gd name="connsiteY4360" fmla="*/ 3803609 h 4233247"/>
              <a:gd name="connsiteX4361" fmla="*/ 4114385 w 5234091"/>
              <a:gd name="connsiteY4361" fmla="*/ 3807867 h 4233247"/>
              <a:gd name="connsiteX4362" fmla="*/ 4103665 w 5234091"/>
              <a:gd name="connsiteY4362" fmla="*/ 3802358 h 4233247"/>
              <a:gd name="connsiteX4363" fmla="*/ 4090629 w 5234091"/>
              <a:gd name="connsiteY4363" fmla="*/ 3793265 h 4233247"/>
              <a:gd name="connsiteX4364" fmla="*/ 4063806 w 5234091"/>
              <a:gd name="connsiteY4364" fmla="*/ 3777800 h 4233247"/>
              <a:gd name="connsiteX4365" fmla="*/ 4065990 w 5234091"/>
              <a:gd name="connsiteY4365" fmla="*/ 3780794 h 4233247"/>
              <a:gd name="connsiteX4366" fmla="*/ 4039021 w 5234091"/>
              <a:gd name="connsiteY4366" fmla="*/ 3764639 h 4233247"/>
              <a:gd name="connsiteX4367" fmla="*/ 4013658 w 5234091"/>
              <a:gd name="connsiteY4367" fmla="*/ 3750052 h 4233247"/>
              <a:gd name="connsiteX4368" fmla="*/ 4022241 w 5234091"/>
              <a:gd name="connsiteY4368" fmla="*/ 3757107 h 4233247"/>
              <a:gd name="connsiteX4369" fmla="*/ 4020106 w 5234091"/>
              <a:gd name="connsiteY4369" fmla="*/ 3757416 h 4233247"/>
              <a:gd name="connsiteX4370" fmla="*/ 4019004 w 5234091"/>
              <a:gd name="connsiteY4370" fmla="*/ 3757175 h 4233247"/>
              <a:gd name="connsiteX4371" fmla="*/ 3999963 w 5234091"/>
              <a:gd name="connsiteY4371" fmla="*/ 3742237 h 4233247"/>
              <a:gd name="connsiteX4372" fmla="*/ 4000898 w 5234091"/>
              <a:gd name="connsiteY4372" fmla="*/ 3742712 h 4233247"/>
              <a:gd name="connsiteX4373" fmla="*/ 3976824 w 5234091"/>
              <a:gd name="connsiteY4373" fmla="*/ 3728867 h 4233247"/>
              <a:gd name="connsiteX4374" fmla="*/ 3980404 w 5234091"/>
              <a:gd name="connsiteY4374" fmla="*/ 3731415 h 4233247"/>
              <a:gd name="connsiteX4375" fmla="*/ 3982393 w 5234091"/>
              <a:gd name="connsiteY4375" fmla="*/ 3732591 h 4233247"/>
              <a:gd name="connsiteX4376" fmla="*/ 3992896 w 5234091"/>
              <a:gd name="connsiteY4376" fmla="*/ 3741579 h 4233247"/>
              <a:gd name="connsiteX4377" fmla="*/ 4005998 w 5234091"/>
              <a:gd name="connsiteY4377" fmla="*/ 3754947 h 4233247"/>
              <a:gd name="connsiteX4378" fmla="*/ 3969957 w 5234091"/>
              <a:gd name="connsiteY4378" fmla="*/ 3726930 h 4233247"/>
              <a:gd name="connsiteX4379" fmla="*/ 3969954 w 5234091"/>
              <a:gd name="connsiteY4379" fmla="*/ 3730682 h 4233247"/>
              <a:gd name="connsiteX4380" fmla="*/ 3992162 w 5234091"/>
              <a:gd name="connsiteY4380" fmla="*/ 3749672 h 4233247"/>
              <a:gd name="connsiteX4381" fmla="*/ 4019196 w 5234091"/>
              <a:gd name="connsiteY4381" fmla="*/ 3765730 h 4233247"/>
              <a:gd name="connsiteX4382" fmla="*/ 4053978 w 5234091"/>
              <a:gd name="connsiteY4382" fmla="*/ 3786389 h 4233247"/>
              <a:gd name="connsiteX4383" fmla="*/ 4046709 w 5234091"/>
              <a:gd name="connsiteY4383" fmla="*/ 3779409 h 4233247"/>
              <a:gd name="connsiteX4384" fmla="*/ 4033356 w 5234091"/>
              <a:gd name="connsiteY4384" fmla="*/ 3768479 h 4233247"/>
              <a:gd name="connsiteX4385" fmla="*/ 4039916 w 5234091"/>
              <a:gd name="connsiteY4385" fmla="*/ 3771467 h 4233247"/>
              <a:gd name="connsiteX4386" fmla="*/ 4068443 w 5234091"/>
              <a:gd name="connsiteY4386" fmla="*/ 3789118 h 4233247"/>
              <a:gd name="connsiteX4387" fmla="*/ 4083121 w 5234091"/>
              <a:gd name="connsiteY4387" fmla="*/ 3796551 h 4233247"/>
              <a:gd name="connsiteX4388" fmla="*/ 4082736 w 5234091"/>
              <a:gd name="connsiteY4388" fmla="*/ 3796658 h 4233247"/>
              <a:gd name="connsiteX4389" fmla="*/ 4088878 w 5234091"/>
              <a:gd name="connsiteY4389" fmla="*/ 3803037 h 4233247"/>
              <a:gd name="connsiteX4390" fmla="*/ 4091217 w 5234091"/>
              <a:gd name="connsiteY4390" fmla="*/ 3805380 h 4233247"/>
              <a:gd name="connsiteX4391" fmla="*/ 4086476 w 5234091"/>
              <a:gd name="connsiteY4391" fmla="*/ 3803238 h 4233247"/>
              <a:gd name="connsiteX4392" fmla="*/ 4061951 w 5234091"/>
              <a:gd name="connsiteY4392" fmla="*/ 3791242 h 4233247"/>
              <a:gd name="connsiteX4393" fmla="*/ 4090207 w 5234091"/>
              <a:gd name="connsiteY4393" fmla="*/ 3808876 h 4233247"/>
              <a:gd name="connsiteX4394" fmla="*/ 4120180 w 5234091"/>
              <a:gd name="connsiteY4394" fmla="*/ 3828339 h 4233247"/>
              <a:gd name="connsiteX4395" fmla="*/ 4115573 w 5234091"/>
              <a:gd name="connsiteY4395" fmla="*/ 3829008 h 4233247"/>
              <a:gd name="connsiteX4396" fmla="*/ 4115503 w 5234091"/>
              <a:gd name="connsiteY4396" fmla="*/ 3829099 h 4233247"/>
              <a:gd name="connsiteX4397" fmla="*/ 4112923 w 5234091"/>
              <a:gd name="connsiteY4397" fmla="*/ 3826673 h 4233247"/>
              <a:gd name="connsiteX4398" fmla="*/ 4081578 w 5234091"/>
              <a:gd name="connsiteY4398" fmla="*/ 3810733 h 4233247"/>
              <a:gd name="connsiteX4399" fmla="*/ 4144396 w 5234091"/>
              <a:gd name="connsiteY4399" fmla="*/ 3855682 h 4233247"/>
              <a:gd name="connsiteX4400" fmla="*/ 4168392 w 5234091"/>
              <a:gd name="connsiteY4400" fmla="*/ 3876446 h 4233247"/>
              <a:gd name="connsiteX4401" fmla="*/ 4168861 w 5234091"/>
              <a:gd name="connsiteY4401" fmla="*/ 3876820 h 4233247"/>
              <a:gd name="connsiteX4402" fmla="*/ 4151087 w 5234091"/>
              <a:gd name="connsiteY4402" fmla="*/ 3868140 h 4233247"/>
              <a:gd name="connsiteX4403" fmla="*/ 4123655 w 5234091"/>
              <a:gd name="connsiteY4403" fmla="*/ 3851358 h 4233247"/>
              <a:gd name="connsiteX4404" fmla="*/ 4075498 w 5234091"/>
              <a:gd name="connsiteY4404" fmla="*/ 3828479 h 4233247"/>
              <a:gd name="connsiteX4405" fmla="*/ 4094267 w 5234091"/>
              <a:gd name="connsiteY4405" fmla="*/ 3839825 h 4233247"/>
              <a:gd name="connsiteX4406" fmla="*/ 4101828 w 5234091"/>
              <a:gd name="connsiteY4406" fmla="*/ 3845292 h 4233247"/>
              <a:gd name="connsiteX4407" fmla="*/ 4118888 w 5234091"/>
              <a:gd name="connsiteY4407" fmla="*/ 3867587 h 4233247"/>
              <a:gd name="connsiteX4408" fmla="*/ 4077870 w 5234091"/>
              <a:gd name="connsiteY4408" fmla="*/ 3845406 h 4233247"/>
              <a:gd name="connsiteX4409" fmla="*/ 4111462 w 5234091"/>
              <a:gd name="connsiteY4409" fmla="*/ 3873455 h 4233247"/>
              <a:gd name="connsiteX4410" fmla="*/ 4148100 w 5234091"/>
              <a:gd name="connsiteY4410" fmla="*/ 3899733 h 4233247"/>
              <a:gd name="connsiteX4411" fmla="*/ 4161378 w 5234091"/>
              <a:gd name="connsiteY4411" fmla="*/ 3916537 h 4233247"/>
              <a:gd name="connsiteX4412" fmla="*/ 4175139 w 5234091"/>
              <a:gd name="connsiteY4412" fmla="*/ 3926356 h 4233247"/>
              <a:gd name="connsiteX4413" fmla="*/ 4055250 w 5234091"/>
              <a:gd name="connsiteY4413" fmla="*/ 3859084 h 4233247"/>
              <a:gd name="connsiteX4414" fmla="*/ 3962232 w 5234091"/>
              <a:gd name="connsiteY4414" fmla="*/ 3802628 h 4233247"/>
              <a:gd name="connsiteX4415" fmla="*/ 3962376 w 5234091"/>
              <a:gd name="connsiteY4415" fmla="*/ 3805062 h 4233247"/>
              <a:gd name="connsiteX4416" fmla="*/ 3960384 w 5234091"/>
              <a:gd name="connsiteY4416" fmla="*/ 3802921 h 4233247"/>
              <a:gd name="connsiteX4417" fmla="*/ 3961642 w 5234091"/>
              <a:gd name="connsiteY4417" fmla="*/ 3802268 h 4233247"/>
              <a:gd name="connsiteX4418" fmla="*/ 3951609 w 5234091"/>
              <a:gd name="connsiteY4418" fmla="*/ 3796179 h 4233247"/>
              <a:gd name="connsiteX4419" fmla="*/ 3950135 w 5234091"/>
              <a:gd name="connsiteY4419" fmla="*/ 3795811 h 4233247"/>
              <a:gd name="connsiteX4420" fmla="*/ 3949125 w 5234091"/>
              <a:gd name="connsiteY4420" fmla="*/ 3797755 h 4233247"/>
              <a:gd name="connsiteX4421" fmla="*/ 3960384 w 5234091"/>
              <a:gd name="connsiteY4421" fmla="*/ 3802921 h 4233247"/>
              <a:gd name="connsiteX4422" fmla="*/ 3958815 w 5234091"/>
              <a:gd name="connsiteY4422" fmla="*/ 3806123 h 4233247"/>
              <a:gd name="connsiteX4423" fmla="*/ 4060544 w 5234091"/>
              <a:gd name="connsiteY4423" fmla="*/ 3868251 h 4233247"/>
              <a:gd name="connsiteX4424" fmla="*/ 4227354 w 5234091"/>
              <a:gd name="connsiteY4424" fmla="*/ 3984853 h 4233247"/>
              <a:gd name="connsiteX4425" fmla="*/ 4170600 w 5234091"/>
              <a:gd name="connsiteY4425" fmla="*/ 3959630 h 4233247"/>
              <a:gd name="connsiteX4426" fmla="*/ 4209726 w 5234091"/>
              <a:gd name="connsiteY4426" fmla="*/ 3989286 h 4233247"/>
              <a:gd name="connsiteX4427" fmla="*/ 4215544 w 5234091"/>
              <a:gd name="connsiteY4427" fmla="*/ 4003706 h 4233247"/>
              <a:gd name="connsiteX4428" fmla="*/ 4290581 w 5234091"/>
              <a:gd name="connsiteY4428" fmla="*/ 4055983 h 4233247"/>
              <a:gd name="connsiteX4429" fmla="*/ 4275102 w 5234091"/>
              <a:gd name="connsiteY4429" fmla="*/ 4049613 h 4233247"/>
              <a:gd name="connsiteX4430" fmla="*/ 4273500 w 5234091"/>
              <a:gd name="connsiteY4430" fmla="*/ 4048201 h 4233247"/>
              <a:gd name="connsiteX4431" fmla="*/ 4270432 w 5234091"/>
              <a:gd name="connsiteY4431" fmla="*/ 4047038 h 4233247"/>
              <a:gd name="connsiteX4432" fmla="*/ 4265032 w 5234091"/>
              <a:gd name="connsiteY4432" fmla="*/ 4043823 h 4233247"/>
              <a:gd name="connsiteX4433" fmla="*/ 4254236 w 5234091"/>
              <a:gd name="connsiteY4433" fmla="*/ 4036838 h 4233247"/>
              <a:gd name="connsiteX4434" fmla="*/ 4215154 w 5234091"/>
              <a:gd name="connsiteY4434" fmla="*/ 4016432 h 4233247"/>
              <a:gd name="connsiteX4435" fmla="*/ 4244378 w 5234091"/>
              <a:gd name="connsiteY4435" fmla="*/ 4037230 h 4233247"/>
              <a:gd name="connsiteX4436" fmla="*/ 4263057 w 5234091"/>
              <a:gd name="connsiteY4436" fmla="*/ 4044246 h 4233247"/>
              <a:gd name="connsiteX4437" fmla="*/ 4270432 w 5234091"/>
              <a:gd name="connsiteY4437" fmla="*/ 4047038 h 4233247"/>
              <a:gd name="connsiteX4438" fmla="*/ 4273971 w 5234091"/>
              <a:gd name="connsiteY4438" fmla="*/ 4049147 h 4233247"/>
              <a:gd name="connsiteX4439" fmla="*/ 4275102 w 5234091"/>
              <a:gd name="connsiteY4439" fmla="*/ 4049613 h 4233247"/>
              <a:gd name="connsiteX4440" fmla="*/ 4278640 w 5234091"/>
              <a:gd name="connsiteY4440" fmla="*/ 4052729 h 4233247"/>
              <a:gd name="connsiteX4441" fmla="*/ 4251879 w 5234091"/>
              <a:gd name="connsiteY4441" fmla="*/ 4047676 h 4233247"/>
              <a:gd name="connsiteX4442" fmla="*/ 4248020 w 5234091"/>
              <a:gd name="connsiteY4442" fmla="*/ 4045493 h 4233247"/>
              <a:gd name="connsiteX4443" fmla="*/ 4247530 w 5234091"/>
              <a:gd name="connsiteY4443" fmla="*/ 4045196 h 4233247"/>
              <a:gd name="connsiteX4444" fmla="*/ 4247436 w 5234091"/>
              <a:gd name="connsiteY4444" fmla="*/ 4045162 h 4233247"/>
              <a:gd name="connsiteX4445" fmla="*/ 4248020 w 5234091"/>
              <a:gd name="connsiteY4445" fmla="*/ 4045493 h 4233247"/>
              <a:gd name="connsiteX4446" fmla="*/ 4253976 w 5234091"/>
              <a:gd name="connsiteY4446" fmla="*/ 4049086 h 4233247"/>
              <a:gd name="connsiteX4447" fmla="*/ 4308777 w 5234091"/>
              <a:gd name="connsiteY4447" fmla="*/ 4092768 h 4233247"/>
              <a:gd name="connsiteX4448" fmla="*/ 4290399 w 5234091"/>
              <a:gd name="connsiteY4448" fmla="*/ 4092186 h 4233247"/>
              <a:gd name="connsiteX4449" fmla="*/ 4286011 w 5234091"/>
              <a:gd name="connsiteY4449" fmla="*/ 4090060 h 4233247"/>
              <a:gd name="connsiteX4450" fmla="*/ 4265504 w 5234091"/>
              <a:gd name="connsiteY4450" fmla="*/ 4078029 h 4233247"/>
              <a:gd name="connsiteX4451" fmla="*/ 4227492 w 5234091"/>
              <a:gd name="connsiteY4451" fmla="*/ 4060455 h 4233247"/>
              <a:gd name="connsiteX4452" fmla="*/ 4258348 w 5234091"/>
              <a:gd name="connsiteY4452" fmla="*/ 4081224 h 4233247"/>
              <a:gd name="connsiteX4453" fmla="*/ 4259733 w 5234091"/>
              <a:gd name="connsiteY4453" fmla="*/ 4081982 h 4233247"/>
              <a:gd name="connsiteX4454" fmla="*/ 4261000 w 5234091"/>
              <a:gd name="connsiteY4454" fmla="*/ 4083082 h 4233247"/>
              <a:gd name="connsiteX4455" fmla="*/ 4273822 w 5234091"/>
              <a:gd name="connsiteY4455" fmla="*/ 4092994 h 4233247"/>
              <a:gd name="connsiteX4456" fmla="*/ 4277118 w 5234091"/>
              <a:gd name="connsiteY4456" fmla="*/ 4100437 h 4233247"/>
              <a:gd name="connsiteX4457" fmla="*/ 4273521 w 5234091"/>
              <a:gd name="connsiteY4457" fmla="*/ 4099737 h 4233247"/>
              <a:gd name="connsiteX4458" fmla="*/ 4182093 w 5234091"/>
              <a:gd name="connsiteY4458" fmla="*/ 4042370 h 4233247"/>
              <a:gd name="connsiteX4459" fmla="*/ 4146325 w 5234091"/>
              <a:gd name="connsiteY4459" fmla="*/ 4026832 h 4233247"/>
              <a:gd name="connsiteX4460" fmla="*/ 4185307 w 5234091"/>
              <a:gd name="connsiteY4460" fmla="*/ 4051256 h 4233247"/>
              <a:gd name="connsiteX4461" fmla="*/ 4216263 w 5234091"/>
              <a:gd name="connsiteY4461" fmla="*/ 4071789 h 4233247"/>
              <a:gd name="connsiteX4462" fmla="*/ 4218297 w 5234091"/>
              <a:gd name="connsiteY4462" fmla="*/ 4077587 h 4233247"/>
              <a:gd name="connsiteX4463" fmla="*/ 4204202 w 5234091"/>
              <a:gd name="connsiteY4463" fmla="*/ 4070023 h 4233247"/>
              <a:gd name="connsiteX4464" fmla="*/ 4081500 w 5234091"/>
              <a:gd name="connsiteY4464" fmla="*/ 3992833 h 4233247"/>
              <a:gd name="connsiteX4465" fmla="*/ 4065130 w 5234091"/>
              <a:gd name="connsiteY4465" fmla="*/ 3994531 h 4233247"/>
              <a:gd name="connsiteX4466" fmla="*/ 4179247 w 5234091"/>
              <a:gd name="connsiteY4466" fmla="*/ 4067214 h 4233247"/>
              <a:gd name="connsiteX4467" fmla="*/ 4178028 w 5234091"/>
              <a:gd name="connsiteY4467" fmla="*/ 4068217 h 4233247"/>
              <a:gd name="connsiteX4468" fmla="*/ 4177624 w 5234091"/>
              <a:gd name="connsiteY4468" fmla="*/ 4067971 h 4233247"/>
              <a:gd name="connsiteX4469" fmla="*/ 4124932 w 5234091"/>
              <a:gd name="connsiteY4469" fmla="*/ 4039928 h 4233247"/>
              <a:gd name="connsiteX4470" fmla="*/ 4176226 w 5234091"/>
              <a:gd name="connsiteY4470" fmla="*/ 4076030 h 4233247"/>
              <a:gd name="connsiteX4471" fmla="*/ 4211602 w 5234091"/>
              <a:gd name="connsiteY4471" fmla="*/ 4097724 h 4233247"/>
              <a:gd name="connsiteX4472" fmla="*/ 4212336 w 5234091"/>
              <a:gd name="connsiteY4472" fmla="*/ 4098305 h 4233247"/>
              <a:gd name="connsiteX4473" fmla="*/ 4138994 w 5234091"/>
              <a:gd name="connsiteY4473" fmla="*/ 4062402 h 4233247"/>
              <a:gd name="connsiteX4474" fmla="*/ 4116371 w 5234091"/>
              <a:gd name="connsiteY4474" fmla="*/ 4053155 h 4233247"/>
              <a:gd name="connsiteX4475" fmla="*/ 4157536 w 5234091"/>
              <a:gd name="connsiteY4475" fmla="*/ 4077209 h 4233247"/>
              <a:gd name="connsiteX4476" fmla="*/ 4162097 w 5234091"/>
              <a:gd name="connsiteY4476" fmla="*/ 4094364 h 4233247"/>
              <a:gd name="connsiteX4477" fmla="*/ 4198442 w 5234091"/>
              <a:gd name="connsiteY4477" fmla="*/ 4113512 h 4233247"/>
              <a:gd name="connsiteX4478" fmla="*/ 4216506 w 5234091"/>
              <a:gd name="connsiteY4478" fmla="*/ 4128188 h 4233247"/>
              <a:gd name="connsiteX4479" fmla="*/ 4209212 w 5234091"/>
              <a:gd name="connsiteY4479" fmla="*/ 4132359 h 4233247"/>
              <a:gd name="connsiteX4480" fmla="*/ 4249595 w 5234091"/>
              <a:gd name="connsiteY4480" fmla="*/ 4159279 h 4233247"/>
              <a:gd name="connsiteX4481" fmla="*/ 4271525 w 5234091"/>
              <a:gd name="connsiteY4481" fmla="*/ 4184249 h 4233247"/>
              <a:gd name="connsiteX4482" fmla="*/ 4270613 w 5234091"/>
              <a:gd name="connsiteY4482" fmla="*/ 4187594 h 4233247"/>
              <a:gd name="connsiteX4483" fmla="*/ 4299578 w 5234091"/>
              <a:gd name="connsiteY4483" fmla="*/ 4220641 h 4233247"/>
              <a:gd name="connsiteX4484" fmla="*/ 4270745 w 5234091"/>
              <a:gd name="connsiteY4484" fmla="*/ 4209702 h 4233247"/>
              <a:gd name="connsiteX4485" fmla="*/ 4297104 w 5234091"/>
              <a:gd name="connsiteY4485" fmla="*/ 4229720 h 4233247"/>
              <a:gd name="connsiteX4486" fmla="*/ 4247732 w 5234091"/>
              <a:gd name="connsiteY4486" fmla="*/ 4213181 h 4233247"/>
              <a:gd name="connsiteX4487" fmla="*/ 3912850 w 5234091"/>
              <a:gd name="connsiteY4487" fmla="*/ 4016672 h 4233247"/>
              <a:gd name="connsiteX4488" fmla="*/ 4026185 w 5234091"/>
              <a:gd name="connsiteY4488" fmla="*/ 4092222 h 4233247"/>
              <a:gd name="connsiteX4489" fmla="*/ 4141910 w 5234091"/>
              <a:gd name="connsiteY4489" fmla="*/ 4168425 h 4233247"/>
              <a:gd name="connsiteX4490" fmla="*/ 4177864 w 5234091"/>
              <a:gd name="connsiteY4490" fmla="*/ 4200297 h 4233247"/>
              <a:gd name="connsiteX4491" fmla="*/ 4157326 w 5234091"/>
              <a:gd name="connsiteY4491" fmla="*/ 4194698 h 4233247"/>
              <a:gd name="connsiteX4492" fmla="*/ 4127189 w 5234091"/>
              <a:gd name="connsiteY4492" fmla="*/ 4177245 h 4233247"/>
              <a:gd name="connsiteX4493" fmla="*/ 3950066 w 5234091"/>
              <a:gd name="connsiteY4493" fmla="*/ 4068394 h 4233247"/>
              <a:gd name="connsiteX4494" fmla="*/ 2973905 w 5234091"/>
              <a:gd name="connsiteY4494" fmla="*/ 3506135 h 4233247"/>
              <a:gd name="connsiteX4495" fmla="*/ 2931818 w 5234091"/>
              <a:gd name="connsiteY4495" fmla="*/ 3486843 h 4233247"/>
              <a:gd name="connsiteX4496" fmla="*/ 2931415 w 5234091"/>
              <a:gd name="connsiteY4496" fmla="*/ 3489811 h 4233247"/>
              <a:gd name="connsiteX4497" fmla="*/ 2928656 w 5234091"/>
              <a:gd name="connsiteY4497" fmla="*/ 3494870 h 4233247"/>
              <a:gd name="connsiteX4498" fmla="*/ 2931521 w 5234091"/>
              <a:gd name="connsiteY4498" fmla="*/ 3486706 h 4233247"/>
              <a:gd name="connsiteX4499" fmla="*/ 2927529 w 5234091"/>
              <a:gd name="connsiteY4499" fmla="*/ 3484877 h 4233247"/>
              <a:gd name="connsiteX4500" fmla="*/ 2926110 w 5234091"/>
              <a:gd name="connsiteY4500" fmla="*/ 3488759 h 4233247"/>
              <a:gd name="connsiteX4501" fmla="*/ 2906742 w 5234091"/>
              <a:gd name="connsiteY4501" fmla="*/ 3535505 h 4233247"/>
              <a:gd name="connsiteX4502" fmla="*/ 2922033 w 5234091"/>
              <a:gd name="connsiteY4502" fmla="*/ 3489895 h 4233247"/>
              <a:gd name="connsiteX4503" fmla="*/ 2924399 w 5234091"/>
              <a:gd name="connsiteY4503" fmla="*/ 3483442 h 4233247"/>
              <a:gd name="connsiteX4504" fmla="*/ 2922339 w 5234091"/>
              <a:gd name="connsiteY4504" fmla="*/ 3482498 h 4233247"/>
              <a:gd name="connsiteX4505" fmla="*/ 2918139 w 5234091"/>
              <a:gd name="connsiteY4505" fmla="*/ 3493155 h 4233247"/>
              <a:gd name="connsiteX4506" fmla="*/ 2904822 w 5234091"/>
              <a:gd name="connsiteY4506" fmla="*/ 3524807 h 4233247"/>
              <a:gd name="connsiteX4507" fmla="*/ 2905346 w 5234091"/>
              <a:gd name="connsiteY4507" fmla="*/ 3519910 h 4233247"/>
              <a:gd name="connsiteX4508" fmla="*/ 2905346 w 5234091"/>
              <a:gd name="connsiteY4508" fmla="*/ 3519694 h 4233247"/>
              <a:gd name="connsiteX4509" fmla="*/ 2905836 w 5234091"/>
              <a:gd name="connsiteY4509" fmla="*/ 3518261 h 4233247"/>
              <a:gd name="connsiteX4510" fmla="*/ 2914294 w 5234091"/>
              <a:gd name="connsiteY4510" fmla="*/ 3495638 h 4233247"/>
              <a:gd name="connsiteX4511" fmla="*/ 2905870 w 5234091"/>
              <a:gd name="connsiteY4511" fmla="*/ 3510113 h 4233247"/>
              <a:gd name="connsiteX4512" fmla="*/ 2905298 w 5234091"/>
              <a:gd name="connsiteY4512" fmla="*/ 3511743 h 4233247"/>
              <a:gd name="connsiteX4513" fmla="*/ 2903652 w 5234091"/>
              <a:gd name="connsiteY4513" fmla="*/ 3509798 h 4233247"/>
              <a:gd name="connsiteX4514" fmla="*/ 2902206 w 5234091"/>
              <a:gd name="connsiteY4514" fmla="*/ 3515416 h 4233247"/>
              <a:gd name="connsiteX4515" fmla="*/ 2901327 w 5234091"/>
              <a:gd name="connsiteY4515" fmla="*/ 3522341 h 4233247"/>
              <a:gd name="connsiteX4516" fmla="*/ 2899424 w 5234091"/>
              <a:gd name="connsiteY4516" fmla="*/ 3526782 h 4233247"/>
              <a:gd name="connsiteX4517" fmla="*/ 2902522 w 5234091"/>
              <a:gd name="connsiteY4517" fmla="*/ 3511598 h 4233247"/>
              <a:gd name="connsiteX4518" fmla="*/ 2914892 w 5234091"/>
              <a:gd name="connsiteY4518" fmla="*/ 3479084 h 4233247"/>
              <a:gd name="connsiteX4519" fmla="*/ 2911917 w 5234091"/>
              <a:gd name="connsiteY4519" fmla="*/ 3477721 h 4233247"/>
              <a:gd name="connsiteX4520" fmla="*/ 2911478 w 5234091"/>
              <a:gd name="connsiteY4520" fmla="*/ 3479135 h 4233247"/>
              <a:gd name="connsiteX4521" fmla="*/ 2905786 w 5234091"/>
              <a:gd name="connsiteY4521" fmla="*/ 3492351 h 4233247"/>
              <a:gd name="connsiteX4522" fmla="*/ 2905901 w 5234091"/>
              <a:gd name="connsiteY4522" fmla="*/ 3483756 h 4233247"/>
              <a:gd name="connsiteX4523" fmla="*/ 2909350 w 5234091"/>
              <a:gd name="connsiteY4523" fmla="*/ 3476543 h 4233247"/>
              <a:gd name="connsiteX4524" fmla="*/ 2876169 w 5234091"/>
              <a:gd name="connsiteY4524" fmla="*/ 3461334 h 4233247"/>
              <a:gd name="connsiteX4525" fmla="*/ 2875295 w 5234091"/>
              <a:gd name="connsiteY4525" fmla="*/ 3463388 h 4233247"/>
              <a:gd name="connsiteX4526" fmla="*/ 2874831 w 5234091"/>
              <a:gd name="connsiteY4526" fmla="*/ 3461153 h 4233247"/>
              <a:gd name="connsiteX4527" fmla="*/ 2873979 w 5234091"/>
              <a:gd name="connsiteY4527" fmla="*/ 3473443 h 4233247"/>
              <a:gd name="connsiteX4528" fmla="*/ 2872193 w 5234091"/>
              <a:gd name="connsiteY4528" fmla="*/ 3480656 h 4233247"/>
              <a:gd name="connsiteX4529" fmla="*/ 2870723 w 5234091"/>
              <a:gd name="connsiteY4529" fmla="*/ 3465379 h 4233247"/>
              <a:gd name="connsiteX4530" fmla="*/ 2871255 w 5234091"/>
              <a:gd name="connsiteY4530" fmla="*/ 3459081 h 4233247"/>
              <a:gd name="connsiteX4531" fmla="*/ 2864815 w 5234091"/>
              <a:gd name="connsiteY4531" fmla="*/ 3456129 h 4233247"/>
              <a:gd name="connsiteX4532" fmla="*/ 2863603 w 5234091"/>
              <a:gd name="connsiteY4532" fmla="*/ 3462901 h 4233247"/>
              <a:gd name="connsiteX4533" fmla="*/ 2863602 w 5234091"/>
              <a:gd name="connsiteY4533" fmla="*/ 3462920 h 4233247"/>
              <a:gd name="connsiteX4534" fmla="*/ 2863598 w 5234091"/>
              <a:gd name="connsiteY4534" fmla="*/ 3462933 h 4233247"/>
              <a:gd name="connsiteX4535" fmla="*/ 2858050 w 5234091"/>
              <a:gd name="connsiteY4535" fmla="*/ 3493954 h 4233247"/>
              <a:gd name="connsiteX4536" fmla="*/ 2852162 w 5234091"/>
              <a:gd name="connsiteY4536" fmla="*/ 3525854 h 4233247"/>
              <a:gd name="connsiteX4537" fmla="*/ 2848714 w 5234091"/>
              <a:gd name="connsiteY4537" fmla="*/ 3520699 h 4233247"/>
              <a:gd name="connsiteX4538" fmla="*/ 2848261 w 5234091"/>
              <a:gd name="connsiteY4538" fmla="*/ 3526618 h 4233247"/>
              <a:gd name="connsiteX4539" fmla="*/ 2847191 w 5234091"/>
              <a:gd name="connsiteY4539" fmla="*/ 3528074 h 4233247"/>
              <a:gd name="connsiteX4540" fmla="*/ 2844505 w 5234091"/>
              <a:gd name="connsiteY4540" fmla="*/ 3532529 h 4233247"/>
              <a:gd name="connsiteX4541" fmla="*/ 2844718 w 5234091"/>
              <a:gd name="connsiteY4541" fmla="*/ 3527704 h 4233247"/>
              <a:gd name="connsiteX4542" fmla="*/ 2848006 w 5234091"/>
              <a:gd name="connsiteY4542" fmla="*/ 3455310 h 4233247"/>
              <a:gd name="connsiteX4543" fmla="*/ 2848374 w 5234091"/>
              <a:gd name="connsiteY4543" fmla="*/ 3448593 h 4233247"/>
              <a:gd name="connsiteX4544" fmla="*/ 2839228 w 5234091"/>
              <a:gd name="connsiteY4544" fmla="*/ 3444401 h 4233247"/>
              <a:gd name="connsiteX4545" fmla="*/ 2835193 w 5234091"/>
              <a:gd name="connsiteY4545" fmla="*/ 3442634 h 4233247"/>
              <a:gd name="connsiteX4546" fmla="*/ 2832043 w 5234091"/>
              <a:gd name="connsiteY4546" fmla="*/ 3458645 h 4233247"/>
              <a:gd name="connsiteX4547" fmla="*/ 2827611 w 5234091"/>
              <a:gd name="connsiteY4547" fmla="*/ 3464070 h 4233247"/>
              <a:gd name="connsiteX4548" fmla="*/ 2825051 w 5234091"/>
              <a:gd name="connsiteY4548" fmla="*/ 3498242 h 4233247"/>
              <a:gd name="connsiteX4549" fmla="*/ 2822658 w 5234091"/>
              <a:gd name="connsiteY4549" fmla="*/ 3488887 h 4233247"/>
              <a:gd name="connsiteX4550" fmla="*/ 2823330 w 5234091"/>
              <a:gd name="connsiteY4550" fmla="*/ 3489420 h 4233247"/>
              <a:gd name="connsiteX4551" fmla="*/ 2823406 w 5234091"/>
              <a:gd name="connsiteY4551" fmla="*/ 3490923 h 4233247"/>
              <a:gd name="connsiteX4552" fmla="*/ 2823761 w 5234091"/>
              <a:gd name="connsiteY4552" fmla="*/ 3489762 h 4233247"/>
              <a:gd name="connsiteX4553" fmla="*/ 2823330 w 5234091"/>
              <a:gd name="connsiteY4553" fmla="*/ 3489420 h 4233247"/>
              <a:gd name="connsiteX4554" fmla="*/ 2823188 w 5234091"/>
              <a:gd name="connsiteY4554" fmla="*/ 3486655 h 4233247"/>
              <a:gd name="connsiteX4555" fmla="*/ 2823605 w 5234091"/>
              <a:gd name="connsiteY4555" fmla="*/ 3484901 h 4233247"/>
              <a:gd name="connsiteX4556" fmla="*/ 2823579 w 5234091"/>
              <a:gd name="connsiteY4556" fmla="*/ 3482883 h 4233247"/>
              <a:gd name="connsiteX4557" fmla="*/ 2819270 w 5234091"/>
              <a:gd name="connsiteY4557" fmla="*/ 3476818 h 4233247"/>
              <a:gd name="connsiteX4558" fmla="*/ 2819747 w 5234091"/>
              <a:gd name="connsiteY4558" fmla="*/ 3460027 h 4233247"/>
              <a:gd name="connsiteX4559" fmla="*/ 2820690 w 5234091"/>
              <a:gd name="connsiteY4559" fmla="*/ 3449758 h 4233247"/>
              <a:gd name="connsiteX4560" fmla="*/ 2816930 w 5234091"/>
              <a:gd name="connsiteY4560" fmla="*/ 3453769 h 4233247"/>
              <a:gd name="connsiteX4561" fmla="*/ 2812269 w 5234091"/>
              <a:gd name="connsiteY4561" fmla="*/ 3458725 h 4233247"/>
              <a:gd name="connsiteX4562" fmla="*/ 2811805 w 5234091"/>
              <a:gd name="connsiteY4562" fmla="*/ 3459589 h 4233247"/>
              <a:gd name="connsiteX4563" fmla="*/ 2808567 w 5234091"/>
              <a:gd name="connsiteY4563" fmla="*/ 3489693 h 4233247"/>
              <a:gd name="connsiteX4564" fmla="*/ 2805763 w 5234091"/>
              <a:gd name="connsiteY4564" fmla="*/ 3539015 h 4233247"/>
              <a:gd name="connsiteX4565" fmla="*/ 2804093 w 5234091"/>
              <a:gd name="connsiteY4565" fmla="*/ 3542071 h 4233247"/>
              <a:gd name="connsiteX4566" fmla="*/ 2800616 w 5234091"/>
              <a:gd name="connsiteY4566" fmla="*/ 3549456 h 4233247"/>
              <a:gd name="connsiteX4567" fmla="*/ 2800450 w 5234091"/>
              <a:gd name="connsiteY4567" fmla="*/ 3533856 h 4233247"/>
              <a:gd name="connsiteX4568" fmla="*/ 2798381 w 5234091"/>
              <a:gd name="connsiteY4568" fmla="*/ 3548779 h 4233247"/>
              <a:gd name="connsiteX4569" fmla="*/ 2794942 w 5234091"/>
              <a:gd name="connsiteY4569" fmla="*/ 3547557 h 4233247"/>
              <a:gd name="connsiteX4570" fmla="*/ 2793074 w 5234091"/>
              <a:gd name="connsiteY4570" fmla="*/ 3552441 h 4233247"/>
              <a:gd name="connsiteX4571" fmla="*/ 2793340 w 5234091"/>
              <a:gd name="connsiteY4571" fmla="*/ 3537783 h 4233247"/>
              <a:gd name="connsiteX4572" fmla="*/ 2794131 w 5234091"/>
              <a:gd name="connsiteY4572" fmla="*/ 3533284 h 4233247"/>
              <a:gd name="connsiteX4573" fmla="*/ 2795009 w 5234091"/>
              <a:gd name="connsiteY4573" fmla="*/ 3531263 h 4233247"/>
              <a:gd name="connsiteX4574" fmla="*/ 2793454 w 5234091"/>
              <a:gd name="connsiteY4574" fmla="*/ 3531467 h 4233247"/>
              <a:gd name="connsiteX4575" fmla="*/ 2793811 w 5234091"/>
              <a:gd name="connsiteY4575" fmla="*/ 3511855 h 4233247"/>
              <a:gd name="connsiteX4576" fmla="*/ 2795630 w 5234091"/>
              <a:gd name="connsiteY4576" fmla="*/ 3506272 h 4233247"/>
              <a:gd name="connsiteX4577" fmla="*/ 2796082 w 5234091"/>
              <a:gd name="connsiteY4577" fmla="*/ 3505060 h 4233247"/>
              <a:gd name="connsiteX4578" fmla="*/ 2789829 w 5234091"/>
              <a:gd name="connsiteY4578" fmla="*/ 3508935 h 4233247"/>
              <a:gd name="connsiteX4579" fmla="*/ 2788814 w 5234091"/>
              <a:gd name="connsiteY4579" fmla="*/ 3509661 h 4233247"/>
              <a:gd name="connsiteX4580" fmla="*/ 2788386 w 5234091"/>
              <a:gd name="connsiteY4580" fmla="*/ 3508416 h 4233247"/>
              <a:gd name="connsiteX4581" fmla="*/ 2781294 w 5234091"/>
              <a:gd name="connsiteY4581" fmla="*/ 3488777 h 4233247"/>
              <a:gd name="connsiteX4582" fmla="*/ 2779699 w 5234091"/>
              <a:gd name="connsiteY4582" fmla="*/ 3484978 h 4233247"/>
              <a:gd name="connsiteX4583" fmla="*/ 2781744 w 5234091"/>
              <a:gd name="connsiteY4583" fmla="*/ 3470469 h 4233247"/>
              <a:gd name="connsiteX4584" fmla="*/ 2781856 w 5234091"/>
              <a:gd name="connsiteY4584" fmla="*/ 3453858 h 4233247"/>
              <a:gd name="connsiteX4585" fmla="*/ 2777884 w 5234091"/>
              <a:gd name="connsiteY4585" fmla="*/ 3464387 h 4233247"/>
              <a:gd name="connsiteX4586" fmla="*/ 2780084 w 5234091"/>
              <a:gd name="connsiteY4586" fmla="*/ 3452797 h 4233247"/>
              <a:gd name="connsiteX4587" fmla="*/ 2780414 w 5234091"/>
              <a:gd name="connsiteY4587" fmla="*/ 3451066 h 4233247"/>
              <a:gd name="connsiteX4588" fmla="*/ 2783862 w 5234091"/>
              <a:gd name="connsiteY4588" fmla="*/ 3433265 h 4233247"/>
              <a:gd name="connsiteX4589" fmla="*/ 2784794 w 5234091"/>
              <a:gd name="connsiteY4589" fmla="*/ 3424241 h 4233247"/>
              <a:gd name="connsiteX4590" fmla="*/ 2784089 w 5234091"/>
              <a:gd name="connsiteY4590" fmla="*/ 3420257 h 4233247"/>
              <a:gd name="connsiteX4591" fmla="*/ 2766274 w 5234091"/>
              <a:gd name="connsiteY4591" fmla="*/ 3412456 h 4233247"/>
              <a:gd name="connsiteX4592" fmla="*/ 2765331 w 5234091"/>
              <a:gd name="connsiteY4592" fmla="*/ 3417662 h 4233247"/>
              <a:gd name="connsiteX4593" fmla="*/ 2761362 w 5234091"/>
              <a:gd name="connsiteY4593" fmla="*/ 3438810 h 4233247"/>
              <a:gd name="connsiteX4594" fmla="*/ 2760759 w 5234091"/>
              <a:gd name="connsiteY4594" fmla="*/ 3443943 h 4233247"/>
              <a:gd name="connsiteX4595" fmla="*/ 2760223 w 5234091"/>
              <a:gd name="connsiteY4595" fmla="*/ 3450745 h 4233247"/>
              <a:gd name="connsiteX4596" fmla="*/ 2760660 w 5234091"/>
              <a:gd name="connsiteY4596" fmla="*/ 3455219 h 4233247"/>
              <a:gd name="connsiteX4597" fmla="*/ 2759757 w 5234091"/>
              <a:gd name="connsiteY4597" fmla="*/ 3457550 h 4233247"/>
              <a:gd name="connsiteX4598" fmla="*/ 2759694 w 5234091"/>
              <a:gd name="connsiteY4598" fmla="*/ 3457452 h 4233247"/>
              <a:gd name="connsiteX4599" fmla="*/ 2759643 w 5234091"/>
              <a:gd name="connsiteY4599" fmla="*/ 3458108 h 4233247"/>
              <a:gd name="connsiteX4600" fmla="*/ 2756934 w 5234091"/>
              <a:gd name="connsiteY4600" fmla="*/ 3466878 h 4233247"/>
              <a:gd name="connsiteX4601" fmla="*/ 2756313 w 5234091"/>
              <a:gd name="connsiteY4601" fmla="*/ 3465026 h 4233247"/>
              <a:gd name="connsiteX4602" fmla="*/ 2758619 w 5234091"/>
              <a:gd name="connsiteY4602" fmla="*/ 3450962 h 4233247"/>
              <a:gd name="connsiteX4603" fmla="*/ 2755714 w 5234091"/>
              <a:gd name="connsiteY4603" fmla="*/ 3448786 h 4233247"/>
              <a:gd name="connsiteX4604" fmla="*/ 2754776 w 5234091"/>
              <a:gd name="connsiteY4604" fmla="*/ 3447446 h 4233247"/>
              <a:gd name="connsiteX4605" fmla="*/ 2755166 w 5234091"/>
              <a:gd name="connsiteY4605" fmla="*/ 3439771 h 4233247"/>
              <a:gd name="connsiteX4606" fmla="*/ 2756952 w 5234091"/>
              <a:gd name="connsiteY4606" fmla="*/ 3436040 h 4233247"/>
              <a:gd name="connsiteX4607" fmla="*/ 2752822 w 5234091"/>
              <a:gd name="connsiteY4607" fmla="*/ 3438263 h 4233247"/>
              <a:gd name="connsiteX4608" fmla="*/ 2753649 w 5234091"/>
              <a:gd name="connsiteY4608" fmla="*/ 3432703 h 4233247"/>
              <a:gd name="connsiteX4609" fmla="*/ 2757754 w 5234091"/>
              <a:gd name="connsiteY4609" fmla="*/ 3408725 h 4233247"/>
              <a:gd name="connsiteX4610" fmla="*/ 2748935 w 5234091"/>
              <a:gd name="connsiteY4610" fmla="*/ 3404864 h 4233247"/>
              <a:gd name="connsiteX4611" fmla="*/ 2747681 w 5234091"/>
              <a:gd name="connsiteY4611" fmla="*/ 3409691 h 4233247"/>
              <a:gd name="connsiteX4612" fmla="*/ 2742124 w 5234091"/>
              <a:gd name="connsiteY4612" fmla="*/ 3430042 h 4233247"/>
              <a:gd name="connsiteX4613" fmla="*/ 2734217 w 5234091"/>
              <a:gd name="connsiteY4613" fmla="*/ 3468058 h 4233247"/>
              <a:gd name="connsiteX4614" fmla="*/ 2726445 w 5234091"/>
              <a:gd name="connsiteY4614" fmla="*/ 3491675 h 4233247"/>
              <a:gd name="connsiteX4615" fmla="*/ 2725499 w 5234091"/>
              <a:gd name="connsiteY4615" fmla="*/ 3491787 h 4233247"/>
              <a:gd name="connsiteX4616" fmla="*/ 2723248 w 5234091"/>
              <a:gd name="connsiteY4616" fmla="*/ 3499013 h 4233247"/>
              <a:gd name="connsiteX4617" fmla="*/ 2722541 w 5234091"/>
              <a:gd name="connsiteY4617" fmla="*/ 3503828 h 4233247"/>
              <a:gd name="connsiteX4618" fmla="*/ 2716348 w 5234091"/>
              <a:gd name="connsiteY4618" fmla="*/ 3523134 h 4233247"/>
              <a:gd name="connsiteX4619" fmla="*/ 2713331 w 5234091"/>
              <a:gd name="connsiteY4619" fmla="*/ 3517616 h 4233247"/>
              <a:gd name="connsiteX4620" fmla="*/ 2712328 w 5234091"/>
              <a:gd name="connsiteY4620" fmla="*/ 3501590 h 4233247"/>
              <a:gd name="connsiteX4621" fmla="*/ 2713621 w 5234091"/>
              <a:gd name="connsiteY4621" fmla="*/ 3495999 h 4233247"/>
              <a:gd name="connsiteX4622" fmla="*/ 2721968 w 5234091"/>
              <a:gd name="connsiteY4622" fmla="*/ 3439446 h 4233247"/>
              <a:gd name="connsiteX4623" fmla="*/ 2715897 w 5234091"/>
              <a:gd name="connsiteY4623" fmla="*/ 3425353 h 4233247"/>
              <a:gd name="connsiteX4624" fmla="*/ 2723253 w 5234091"/>
              <a:gd name="connsiteY4624" fmla="*/ 3398549 h 4233247"/>
              <a:gd name="connsiteX4625" fmla="*/ 2724545 w 5234091"/>
              <a:gd name="connsiteY4625" fmla="*/ 3394184 h 4233247"/>
              <a:gd name="connsiteX4626" fmla="*/ 2712959 w 5234091"/>
              <a:gd name="connsiteY4626" fmla="*/ 3389110 h 4233247"/>
              <a:gd name="connsiteX4627" fmla="*/ 2712772 w 5234091"/>
              <a:gd name="connsiteY4627" fmla="*/ 3391944 h 4233247"/>
              <a:gd name="connsiteX4628" fmla="*/ 2706370 w 5234091"/>
              <a:gd name="connsiteY4628" fmla="*/ 3424873 h 4233247"/>
              <a:gd name="connsiteX4629" fmla="*/ 2704618 w 5234091"/>
              <a:gd name="connsiteY4629" fmla="*/ 3441233 h 4233247"/>
              <a:gd name="connsiteX4630" fmla="*/ 2704382 w 5234091"/>
              <a:gd name="connsiteY4630" fmla="*/ 3440911 h 4233247"/>
              <a:gd name="connsiteX4631" fmla="*/ 2700592 w 5234091"/>
              <a:gd name="connsiteY4631" fmla="*/ 3448914 h 4233247"/>
              <a:gd name="connsiteX4632" fmla="*/ 2699230 w 5234091"/>
              <a:gd name="connsiteY4632" fmla="*/ 3451930 h 4233247"/>
              <a:gd name="connsiteX4633" fmla="*/ 2699553 w 5234091"/>
              <a:gd name="connsiteY4633" fmla="*/ 3446738 h 4233247"/>
              <a:gd name="connsiteX4634" fmla="*/ 2702700 w 5234091"/>
              <a:gd name="connsiteY4634" fmla="*/ 3412958 h 4233247"/>
              <a:gd name="connsiteX4635" fmla="*/ 2707752 w 5234091"/>
              <a:gd name="connsiteY4635" fmla="*/ 3401111 h 4233247"/>
              <a:gd name="connsiteX4636" fmla="*/ 2711932 w 5234091"/>
              <a:gd name="connsiteY4636" fmla="*/ 3388662 h 4233247"/>
              <a:gd name="connsiteX4637" fmla="*/ 2704065 w 5234091"/>
              <a:gd name="connsiteY4637" fmla="*/ 3385217 h 4233247"/>
              <a:gd name="connsiteX4638" fmla="*/ 2690927 w 5234091"/>
              <a:gd name="connsiteY4638" fmla="*/ 3417709 h 4233247"/>
              <a:gd name="connsiteX4639" fmla="*/ 2702687 w 5234091"/>
              <a:gd name="connsiteY4639" fmla="*/ 3384613 h 4233247"/>
              <a:gd name="connsiteX4640" fmla="*/ 2701816 w 5234091"/>
              <a:gd name="connsiteY4640" fmla="*/ 3384231 h 4233247"/>
              <a:gd name="connsiteX4641" fmla="*/ 2698979 w 5234091"/>
              <a:gd name="connsiteY4641" fmla="*/ 3383010 h 4233247"/>
              <a:gd name="connsiteX4642" fmla="*/ 2685000 w 5234091"/>
              <a:gd name="connsiteY4642" fmla="*/ 3421228 h 4233247"/>
              <a:gd name="connsiteX4643" fmla="*/ 2665632 w 5234091"/>
              <a:gd name="connsiteY4643" fmla="*/ 3467975 h 4233247"/>
              <a:gd name="connsiteX4644" fmla="*/ 2680924 w 5234091"/>
              <a:gd name="connsiteY4644" fmla="*/ 3422365 h 4233247"/>
              <a:gd name="connsiteX4645" fmla="*/ 2695840 w 5234091"/>
              <a:gd name="connsiteY4645" fmla="*/ 3381659 h 4233247"/>
              <a:gd name="connsiteX4646" fmla="*/ 2694573 w 5234091"/>
              <a:gd name="connsiteY4646" fmla="*/ 3381114 h 4233247"/>
              <a:gd name="connsiteX4647" fmla="*/ 2677031 w 5234091"/>
              <a:gd name="connsiteY4647" fmla="*/ 3425625 h 4233247"/>
              <a:gd name="connsiteX4648" fmla="*/ 2663713 w 5234091"/>
              <a:gd name="connsiteY4648" fmla="*/ 3457276 h 4233247"/>
              <a:gd name="connsiteX4649" fmla="*/ 2664235 w 5234091"/>
              <a:gd name="connsiteY4649" fmla="*/ 3452381 h 4233247"/>
              <a:gd name="connsiteX4650" fmla="*/ 2664237 w 5234091"/>
              <a:gd name="connsiteY4650" fmla="*/ 3452164 h 4233247"/>
              <a:gd name="connsiteX4651" fmla="*/ 2664726 w 5234091"/>
              <a:gd name="connsiteY4651" fmla="*/ 3450730 h 4233247"/>
              <a:gd name="connsiteX4652" fmla="*/ 2673185 w 5234091"/>
              <a:gd name="connsiteY4652" fmla="*/ 3428108 h 4233247"/>
              <a:gd name="connsiteX4653" fmla="*/ 2664760 w 5234091"/>
              <a:gd name="connsiteY4653" fmla="*/ 3442583 h 4233247"/>
              <a:gd name="connsiteX4654" fmla="*/ 2664189 w 5234091"/>
              <a:gd name="connsiteY4654" fmla="*/ 3444213 h 4233247"/>
              <a:gd name="connsiteX4655" fmla="*/ 2662542 w 5234091"/>
              <a:gd name="connsiteY4655" fmla="*/ 3442269 h 4233247"/>
              <a:gd name="connsiteX4656" fmla="*/ 2661096 w 5234091"/>
              <a:gd name="connsiteY4656" fmla="*/ 3447885 h 4233247"/>
              <a:gd name="connsiteX4657" fmla="*/ 2660218 w 5234091"/>
              <a:gd name="connsiteY4657" fmla="*/ 3454811 h 4233247"/>
              <a:gd name="connsiteX4658" fmla="*/ 2658313 w 5234091"/>
              <a:gd name="connsiteY4658" fmla="*/ 3459251 h 4233247"/>
              <a:gd name="connsiteX4659" fmla="*/ 2661413 w 5234091"/>
              <a:gd name="connsiteY4659" fmla="*/ 3444067 h 4233247"/>
              <a:gd name="connsiteX4660" fmla="*/ 2686659 w 5234091"/>
              <a:gd name="connsiteY4660" fmla="*/ 3377707 h 4233247"/>
              <a:gd name="connsiteX4661" fmla="*/ 2683069 w 5234091"/>
              <a:gd name="connsiteY4661" fmla="*/ 3376161 h 4233247"/>
              <a:gd name="connsiteX4662" fmla="*/ 2682038 w 5234091"/>
              <a:gd name="connsiteY4662" fmla="*/ 3378880 h 4233247"/>
              <a:gd name="connsiteX4663" fmla="*/ 2680682 w 5234091"/>
              <a:gd name="connsiteY4663" fmla="*/ 3385814 h 4233247"/>
              <a:gd name="connsiteX4664" fmla="*/ 2677967 w 5234091"/>
              <a:gd name="connsiteY4664" fmla="*/ 3389608 h 4233247"/>
              <a:gd name="connsiteX4665" fmla="*/ 2674637 w 5234091"/>
              <a:gd name="connsiteY4665" fmla="*/ 3398386 h 4233247"/>
              <a:gd name="connsiteX4666" fmla="*/ 2664677 w 5234091"/>
              <a:gd name="connsiteY4666" fmla="*/ 3424821 h 4233247"/>
              <a:gd name="connsiteX4667" fmla="*/ 2664792 w 5234091"/>
              <a:gd name="connsiteY4667" fmla="*/ 3416224 h 4233247"/>
              <a:gd name="connsiteX4668" fmla="*/ 2665481 w 5234091"/>
              <a:gd name="connsiteY4668" fmla="*/ 3414709 h 4233247"/>
              <a:gd name="connsiteX4669" fmla="*/ 2665366 w 5234091"/>
              <a:gd name="connsiteY4669" fmla="*/ 3411850 h 4233247"/>
              <a:gd name="connsiteX4670" fmla="*/ 2666279 w 5234091"/>
              <a:gd name="connsiteY4670" fmla="*/ 3394396 h 4233247"/>
              <a:gd name="connsiteX4671" fmla="*/ 2667383 w 5234091"/>
              <a:gd name="connsiteY4671" fmla="*/ 3377990 h 4233247"/>
              <a:gd name="connsiteX4672" fmla="*/ 2667452 w 5234091"/>
              <a:gd name="connsiteY4672" fmla="*/ 3375596 h 4233247"/>
              <a:gd name="connsiteX4673" fmla="*/ 2669306 w 5234091"/>
              <a:gd name="connsiteY4673" fmla="*/ 3370237 h 4233247"/>
              <a:gd name="connsiteX4674" fmla="*/ 2656448 w 5234091"/>
              <a:gd name="connsiteY4674" fmla="*/ 3364701 h 4233247"/>
              <a:gd name="connsiteX4675" fmla="*/ 2643966 w 5234091"/>
              <a:gd name="connsiteY4675" fmla="*/ 3412505 h 4233247"/>
              <a:gd name="connsiteX4676" fmla="*/ 2626220 w 5234091"/>
              <a:gd name="connsiteY4676" fmla="*/ 3461609 h 4233247"/>
              <a:gd name="connsiteX4677" fmla="*/ 2628081 w 5234091"/>
              <a:gd name="connsiteY4677" fmla="*/ 3422656 h 4233247"/>
              <a:gd name="connsiteX4678" fmla="*/ 2609166 w 5234091"/>
              <a:gd name="connsiteY4678" fmla="*/ 3490041 h 4233247"/>
              <a:gd name="connsiteX4679" fmla="*/ 2607066 w 5234091"/>
              <a:gd name="connsiteY4679" fmla="*/ 3501251 h 4233247"/>
              <a:gd name="connsiteX4680" fmla="*/ 2607975 w 5234091"/>
              <a:gd name="connsiteY4680" fmla="*/ 3490661 h 4233247"/>
              <a:gd name="connsiteX4681" fmla="*/ 2597405 w 5234091"/>
              <a:gd name="connsiteY4681" fmla="*/ 3510080 h 4233247"/>
              <a:gd name="connsiteX4682" fmla="*/ 2584448 w 5234091"/>
              <a:gd name="connsiteY4682" fmla="*/ 3535699 h 4233247"/>
              <a:gd name="connsiteX4683" fmla="*/ 2581412 w 5234091"/>
              <a:gd name="connsiteY4683" fmla="*/ 3544580 h 4233247"/>
              <a:gd name="connsiteX4684" fmla="*/ 2602295 w 5234091"/>
              <a:gd name="connsiteY4684" fmla="*/ 3447268 h 4233247"/>
              <a:gd name="connsiteX4685" fmla="*/ 2604662 w 5234091"/>
              <a:gd name="connsiteY4685" fmla="*/ 3436965 h 4233247"/>
              <a:gd name="connsiteX4686" fmla="*/ 2605480 w 5234091"/>
              <a:gd name="connsiteY4686" fmla="*/ 3418987 h 4233247"/>
              <a:gd name="connsiteX4687" fmla="*/ 2602192 w 5234091"/>
              <a:gd name="connsiteY4687" fmla="*/ 3426517 h 4233247"/>
              <a:gd name="connsiteX4688" fmla="*/ 2604749 w 5234091"/>
              <a:gd name="connsiteY4688" fmla="*/ 3394733 h 4233247"/>
              <a:gd name="connsiteX4689" fmla="*/ 2600139 w 5234091"/>
              <a:gd name="connsiteY4689" fmla="*/ 3402422 h 4233247"/>
              <a:gd name="connsiteX4690" fmla="*/ 2591631 w 5234091"/>
              <a:gd name="connsiteY4690" fmla="*/ 3407049 h 4233247"/>
              <a:gd name="connsiteX4691" fmla="*/ 2585138 w 5234091"/>
              <a:gd name="connsiteY4691" fmla="*/ 3410696 h 4233247"/>
              <a:gd name="connsiteX4692" fmla="*/ 2585456 w 5234091"/>
              <a:gd name="connsiteY4692" fmla="*/ 3418698 h 4233247"/>
              <a:gd name="connsiteX4693" fmla="*/ 2583941 w 5234091"/>
              <a:gd name="connsiteY4693" fmla="*/ 3430712 h 4233247"/>
              <a:gd name="connsiteX4694" fmla="*/ 2581549 w 5234091"/>
              <a:gd name="connsiteY4694" fmla="*/ 3421358 h 4233247"/>
              <a:gd name="connsiteX4695" fmla="*/ 2582220 w 5234091"/>
              <a:gd name="connsiteY4695" fmla="*/ 3421890 h 4233247"/>
              <a:gd name="connsiteX4696" fmla="*/ 2582297 w 5234091"/>
              <a:gd name="connsiteY4696" fmla="*/ 3423393 h 4233247"/>
              <a:gd name="connsiteX4697" fmla="*/ 2582651 w 5234091"/>
              <a:gd name="connsiteY4697" fmla="*/ 3422232 h 4233247"/>
              <a:gd name="connsiteX4698" fmla="*/ 2582220 w 5234091"/>
              <a:gd name="connsiteY4698" fmla="*/ 3421890 h 4233247"/>
              <a:gd name="connsiteX4699" fmla="*/ 2582078 w 5234091"/>
              <a:gd name="connsiteY4699" fmla="*/ 3419125 h 4233247"/>
              <a:gd name="connsiteX4700" fmla="*/ 2582495 w 5234091"/>
              <a:gd name="connsiteY4700" fmla="*/ 3417372 h 4233247"/>
              <a:gd name="connsiteX4701" fmla="*/ 2582470 w 5234091"/>
              <a:gd name="connsiteY4701" fmla="*/ 3415352 h 4233247"/>
              <a:gd name="connsiteX4702" fmla="*/ 2578161 w 5234091"/>
              <a:gd name="connsiteY4702" fmla="*/ 3409289 h 4233247"/>
              <a:gd name="connsiteX4703" fmla="*/ 2580124 w 5234091"/>
              <a:gd name="connsiteY4703" fmla="*/ 3376326 h 4233247"/>
              <a:gd name="connsiteX4704" fmla="*/ 2577060 w 5234091"/>
              <a:gd name="connsiteY4704" fmla="*/ 3371290 h 4233247"/>
              <a:gd name="connsiteX4705" fmla="*/ 2576958 w 5234091"/>
              <a:gd name="connsiteY4705" fmla="*/ 3357737 h 4233247"/>
              <a:gd name="connsiteX4706" fmla="*/ 2577306 w 5234091"/>
              <a:gd name="connsiteY4706" fmla="*/ 3355234 h 4233247"/>
              <a:gd name="connsiteX4707" fmla="*/ 2576234 w 5234091"/>
              <a:gd name="connsiteY4707" fmla="*/ 3358622 h 4233247"/>
              <a:gd name="connsiteX4708" fmla="*/ 2573248 w 5234091"/>
              <a:gd name="connsiteY4708" fmla="*/ 3368334 h 4233247"/>
              <a:gd name="connsiteX4709" fmla="*/ 2567457 w 5234091"/>
              <a:gd name="connsiteY4709" fmla="*/ 3422162 h 4233247"/>
              <a:gd name="connsiteX4710" fmla="*/ 2564653 w 5234091"/>
              <a:gd name="connsiteY4710" fmla="*/ 3471484 h 4233247"/>
              <a:gd name="connsiteX4711" fmla="*/ 2562983 w 5234091"/>
              <a:gd name="connsiteY4711" fmla="*/ 3474541 h 4233247"/>
              <a:gd name="connsiteX4712" fmla="*/ 2559506 w 5234091"/>
              <a:gd name="connsiteY4712" fmla="*/ 3481926 h 4233247"/>
              <a:gd name="connsiteX4713" fmla="*/ 2559341 w 5234091"/>
              <a:gd name="connsiteY4713" fmla="*/ 3466326 h 4233247"/>
              <a:gd name="connsiteX4714" fmla="*/ 2557272 w 5234091"/>
              <a:gd name="connsiteY4714" fmla="*/ 3481248 h 4233247"/>
              <a:gd name="connsiteX4715" fmla="*/ 2553833 w 5234091"/>
              <a:gd name="connsiteY4715" fmla="*/ 3480027 h 4233247"/>
              <a:gd name="connsiteX4716" fmla="*/ 2551964 w 5234091"/>
              <a:gd name="connsiteY4716" fmla="*/ 3484912 h 4233247"/>
              <a:gd name="connsiteX4717" fmla="*/ 2552231 w 5234091"/>
              <a:gd name="connsiteY4717" fmla="*/ 3470253 h 4233247"/>
              <a:gd name="connsiteX4718" fmla="*/ 2553022 w 5234091"/>
              <a:gd name="connsiteY4718" fmla="*/ 3465753 h 4233247"/>
              <a:gd name="connsiteX4719" fmla="*/ 2553899 w 5234091"/>
              <a:gd name="connsiteY4719" fmla="*/ 3463733 h 4233247"/>
              <a:gd name="connsiteX4720" fmla="*/ 2552345 w 5234091"/>
              <a:gd name="connsiteY4720" fmla="*/ 3463937 h 4233247"/>
              <a:gd name="connsiteX4721" fmla="*/ 2552701 w 5234091"/>
              <a:gd name="connsiteY4721" fmla="*/ 3444324 h 4233247"/>
              <a:gd name="connsiteX4722" fmla="*/ 2554521 w 5234091"/>
              <a:gd name="connsiteY4722" fmla="*/ 3438743 h 4233247"/>
              <a:gd name="connsiteX4723" fmla="*/ 2559210 w 5234091"/>
              <a:gd name="connsiteY4723" fmla="*/ 3426164 h 4233247"/>
              <a:gd name="connsiteX4724" fmla="*/ 2562969 w 5234091"/>
              <a:gd name="connsiteY4724" fmla="*/ 3410303 h 4233247"/>
              <a:gd name="connsiteX4725" fmla="*/ 2552978 w 5234091"/>
              <a:gd name="connsiteY4725" fmla="*/ 3436445 h 4233247"/>
              <a:gd name="connsiteX4726" fmla="*/ 2552839 w 5234091"/>
              <a:gd name="connsiteY4726" fmla="*/ 3436723 h 4233247"/>
              <a:gd name="connsiteX4727" fmla="*/ 2552936 w 5234091"/>
              <a:gd name="connsiteY4727" fmla="*/ 3431377 h 4233247"/>
              <a:gd name="connsiteX4728" fmla="*/ 2556311 w 5234091"/>
              <a:gd name="connsiteY4728" fmla="*/ 3385352 h 4233247"/>
              <a:gd name="connsiteX4729" fmla="*/ 2557881 w 5234091"/>
              <a:gd name="connsiteY4729" fmla="*/ 3369416 h 4233247"/>
              <a:gd name="connsiteX4730" fmla="*/ 2556818 w 5234091"/>
              <a:gd name="connsiteY4730" fmla="*/ 3372969 h 4233247"/>
              <a:gd name="connsiteX4731" fmla="*/ 2540258 w 5234091"/>
              <a:gd name="connsiteY4731" fmla="*/ 3420028 h 4233247"/>
              <a:gd name="connsiteX4732" fmla="*/ 2541556 w 5234091"/>
              <a:gd name="connsiteY4732" fmla="*/ 3410511 h 4233247"/>
              <a:gd name="connsiteX4733" fmla="*/ 2554314 w 5234091"/>
              <a:gd name="connsiteY4733" fmla="*/ 3353081 h 4233247"/>
              <a:gd name="connsiteX4734" fmla="*/ 2555360 w 5234091"/>
              <a:gd name="connsiteY4734" fmla="*/ 3348042 h 4233247"/>
              <a:gd name="connsiteX4735" fmla="*/ 2554406 w 5234091"/>
              <a:gd name="connsiteY4735" fmla="*/ 3344698 h 4233247"/>
              <a:gd name="connsiteX4736" fmla="*/ 2559229 w 5234091"/>
              <a:gd name="connsiteY4736" fmla="*/ 3329424 h 4233247"/>
              <a:gd name="connsiteX4737" fmla="*/ 2560482 w 5234091"/>
              <a:gd name="connsiteY4737" fmla="*/ 3323391 h 4233247"/>
              <a:gd name="connsiteX4738" fmla="*/ 2560454 w 5234091"/>
              <a:gd name="connsiteY4738" fmla="*/ 3323379 h 4233247"/>
              <a:gd name="connsiteX4739" fmla="*/ 2554477 w 5234091"/>
              <a:gd name="connsiteY4739" fmla="*/ 3337251 h 4233247"/>
              <a:gd name="connsiteX4740" fmla="*/ 2554524 w 5234091"/>
              <a:gd name="connsiteY4740" fmla="*/ 3335869 h 4233247"/>
              <a:gd name="connsiteX4741" fmla="*/ 2555197 w 5234091"/>
              <a:gd name="connsiteY4741" fmla="*/ 3321116 h 4233247"/>
              <a:gd name="connsiteX4742" fmla="*/ 2551043 w 5234091"/>
              <a:gd name="connsiteY4742" fmla="*/ 3319328 h 4233247"/>
              <a:gd name="connsiteX4743" fmla="*/ 2549408 w 5234091"/>
              <a:gd name="connsiteY4743" fmla="*/ 3326936 h 4233247"/>
              <a:gd name="connsiteX4744" fmla="*/ 2546526 w 5234091"/>
              <a:gd name="connsiteY4744" fmla="*/ 3349115 h 4233247"/>
              <a:gd name="connsiteX4745" fmla="*/ 2544099 w 5234091"/>
              <a:gd name="connsiteY4745" fmla="*/ 3359058 h 4233247"/>
              <a:gd name="connsiteX4746" fmla="*/ 2541782 w 5234091"/>
              <a:gd name="connsiteY4746" fmla="*/ 3345946 h 4233247"/>
              <a:gd name="connsiteX4747" fmla="*/ 2541280 w 5234091"/>
              <a:gd name="connsiteY4747" fmla="*/ 3348378 h 4233247"/>
              <a:gd name="connsiteX4748" fmla="*/ 2526907 w 5234091"/>
              <a:gd name="connsiteY4748" fmla="*/ 3422693 h 4233247"/>
              <a:gd name="connsiteX4749" fmla="*/ 2521738 w 5234091"/>
              <a:gd name="connsiteY4749" fmla="*/ 3445108 h 4233247"/>
              <a:gd name="connsiteX4750" fmla="*/ 2523801 w 5234091"/>
              <a:gd name="connsiteY4750" fmla="*/ 3430848 h 4233247"/>
              <a:gd name="connsiteX4751" fmla="*/ 2530260 w 5234091"/>
              <a:gd name="connsiteY4751" fmla="*/ 3393054 h 4233247"/>
              <a:gd name="connsiteX4752" fmla="*/ 2537758 w 5234091"/>
              <a:gd name="connsiteY4752" fmla="*/ 3350511 h 4233247"/>
              <a:gd name="connsiteX4753" fmla="*/ 2521116 w 5234091"/>
              <a:gd name="connsiteY4753" fmla="*/ 3384088 h 4233247"/>
              <a:gd name="connsiteX4754" fmla="*/ 2508747 w 5234091"/>
              <a:gd name="connsiteY4754" fmla="*/ 3423131 h 4233247"/>
              <a:gd name="connsiteX4755" fmla="*/ 2510392 w 5234091"/>
              <a:gd name="connsiteY4755" fmla="*/ 3403066 h 4233247"/>
              <a:gd name="connsiteX4756" fmla="*/ 2510201 w 5234091"/>
              <a:gd name="connsiteY4756" fmla="*/ 3393250 h 4233247"/>
              <a:gd name="connsiteX4757" fmla="*/ 2522298 w 5234091"/>
              <a:gd name="connsiteY4757" fmla="*/ 3306955 h 4233247"/>
              <a:gd name="connsiteX4758" fmla="*/ 2505099 w 5234091"/>
              <a:gd name="connsiteY4758" fmla="*/ 3299551 h 4233247"/>
              <a:gd name="connsiteX4759" fmla="*/ 2504665 w 5234091"/>
              <a:gd name="connsiteY4759" fmla="*/ 3301653 h 4233247"/>
              <a:gd name="connsiteX4760" fmla="*/ 2503989 w 5234091"/>
              <a:gd name="connsiteY4760" fmla="*/ 3301690 h 4233247"/>
              <a:gd name="connsiteX4761" fmla="*/ 2503990 w 5234091"/>
              <a:gd name="connsiteY4761" fmla="*/ 3299074 h 4233247"/>
              <a:gd name="connsiteX4762" fmla="*/ 2494749 w 5234091"/>
              <a:gd name="connsiteY4762" fmla="*/ 3295095 h 4233247"/>
              <a:gd name="connsiteX4763" fmla="*/ 2484833 w 5234091"/>
              <a:gd name="connsiteY4763" fmla="*/ 3332909 h 4233247"/>
              <a:gd name="connsiteX4764" fmla="*/ 2476302 w 5234091"/>
              <a:gd name="connsiteY4764" fmla="*/ 3373519 h 4233247"/>
              <a:gd name="connsiteX4765" fmla="*/ 2471570 w 5234091"/>
              <a:gd name="connsiteY4765" fmla="*/ 3399542 h 4233247"/>
              <a:gd name="connsiteX4766" fmla="*/ 2469453 w 5234091"/>
              <a:gd name="connsiteY4766" fmla="*/ 3409327 h 4233247"/>
              <a:gd name="connsiteX4767" fmla="*/ 2464000 w 5234091"/>
              <a:gd name="connsiteY4767" fmla="*/ 3406948 h 4233247"/>
              <a:gd name="connsiteX4768" fmla="*/ 2465354 w 5234091"/>
              <a:gd name="connsiteY4768" fmla="*/ 3394972 h 4233247"/>
              <a:gd name="connsiteX4769" fmla="*/ 2469241 w 5234091"/>
              <a:gd name="connsiteY4769" fmla="*/ 3379560 h 4233247"/>
              <a:gd name="connsiteX4770" fmla="*/ 2474204 w 5234091"/>
              <a:gd name="connsiteY4770" fmla="*/ 3348999 h 4233247"/>
              <a:gd name="connsiteX4771" fmla="*/ 2472177 w 5234091"/>
              <a:gd name="connsiteY4771" fmla="*/ 3352101 h 4233247"/>
              <a:gd name="connsiteX4772" fmla="*/ 2477733 w 5234091"/>
              <a:gd name="connsiteY4772" fmla="*/ 3321159 h 4233247"/>
              <a:gd name="connsiteX4773" fmla="*/ 2482392 w 5234091"/>
              <a:gd name="connsiteY4773" fmla="*/ 3292274 h 4233247"/>
              <a:gd name="connsiteX4774" fmla="*/ 2478832 w 5234091"/>
              <a:gd name="connsiteY4774" fmla="*/ 3302799 h 4233247"/>
              <a:gd name="connsiteX4775" fmla="*/ 2477788 w 5234091"/>
              <a:gd name="connsiteY4775" fmla="*/ 3300912 h 4233247"/>
              <a:gd name="connsiteX4776" fmla="*/ 2477623 w 5234091"/>
              <a:gd name="connsiteY4776" fmla="*/ 3299795 h 4233247"/>
              <a:gd name="connsiteX4777" fmla="*/ 2480951 w 5234091"/>
              <a:gd name="connsiteY4777" fmla="*/ 3289156 h 4233247"/>
              <a:gd name="connsiteX4778" fmla="*/ 2475180 w 5234091"/>
              <a:gd name="connsiteY4778" fmla="*/ 3286672 h 4233247"/>
              <a:gd name="connsiteX4779" fmla="*/ 2475100 w 5234091"/>
              <a:gd name="connsiteY4779" fmla="*/ 3286844 h 4233247"/>
              <a:gd name="connsiteX4780" fmla="*/ 2475156 w 5234091"/>
              <a:gd name="connsiteY4780" fmla="*/ 3286661 h 4233247"/>
              <a:gd name="connsiteX4781" fmla="*/ 2472745 w 5234091"/>
              <a:gd name="connsiteY4781" fmla="*/ 3285623 h 4233247"/>
              <a:gd name="connsiteX4782" fmla="*/ 2469691 w 5234091"/>
              <a:gd name="connsiteY4782" fmla="*/ 3303006 h 4233247"/>
              <a:gd name="connsiteX4783" fmla="*/ 2462690 w 5234091"/>
              <a:gd name="connsiteY4783" fmla="*/ 3342850 h 4233247"/>
              <a:gd name="connsiteX4784" fmla="*/ 2466644 w 5234091"/>
              <a:gd name="connsiteY4784" fmla="*/ 3333581 h 4233247"/>
              <a:gd name="connsiteX4785" fmla="*/ 2472135 w 5234091"/>
              <a:gd name="connsiteY4785" fmla="*/ 3317222 h 4233247"/>
              <a:gd name="connsiteX4786" fmla="*/ 2471664 w 5234091"/>
              <a:gd name="connsiteY4786" fmla="*/ 3324415 h 4233247"/>
              <a:gd name="connsiteX4787" fmla="*/ 2465261 w 5234091"/>
              <a:gd name="connsiteY4787" fmla="*/ 3357344 h 4233247"/>
              <a:gd name="connsiteX4788" fmla="*/ 2463508 w 5234091"/>
              <a:gd name="connsiteY4788" fmla="*/ 3373703 h 4233247"/>
              <a:gd name="connsiteX4789" fmla="*/ 2463272 w 5234091"/>
              <a:gd name="connsiteY4789" fmla="*/ 3373381 h 4233247"/>
              <a:gd name="connsiteX4790" fmla="*/ 2459483 w 5234091"/>
              <a:gd name="connsiteY4790" fmla="*/ 3381384 h 4233247"/>
              <a:gd name="connsiteX4791" fmla="*/ 2458120 w 5234091"/>
              <a:gd name="connsiteY4791" fmla="*/ 3384401 h 4233247"/>
              <a:gd name="connsiteX4792" fmla="*/ 2458444 w 5234091"/>
              <a:gd name="connsiteY4792" fmla="*/ 3379208 h 4233247"/>
              <a:gd name="connsiteX4793" fmla="*/ 2460976 w 5234091"/>
              <a:gd name="connsiteY4793" fmla="*/ 3352025 h 4233247"/>
              <a:gd name="connsiteX4794" fmla="*/ 2454492 w 5234091"/>
              <a:gd name="connsiteY4794" fmla="*/ 3384695 h 4233247"/>
              <a:gd name="connsiteX4795" fmla="*/ 2446907 w 5234091"/>
              <a:gd name="connsiteY4795" fmla="*/ 3419619 h 4233247"/>
              <a:gd name="connsiteX4796" fmla="*/ 2444649 w 5234091"/>
              <a:gd name="connsiteY4796" fmla="*/ 3415547 h 4233247"/>
              <a:gd name="connsiteX4797" fmla="*/ 2444540 w 5234091"/>
              <a:gd name="connsiteY4797" fmla="*/ 3415513 h 4233247"/>
              <a:gd name="connsiteX4798" fmla="*/ 2445894 w 5234091"/>
              <a:gd name="connsiteY4798" fmla="*/ 3412241 h 4233247"/>
              <a:gd name="connsiteX4799" fmla="*/ 2449700 w 5234091"/>
              <a:gd name="connsiteY4799" fmla="*/ 3377283 h 4233247"/>
              <a:gd name="connsiteX4800" fmla="*/ 2429914 w 5234091"/>
              <a:gd name="connsiteY4800" fmla="*/ 3451949 h 4233247"/>
              <a:gd name="connsiteX4801" fmla="*/ 2418995 w 5234091"/>
              <a:gd name="connsiteY4801" fmla="*/ 3481744 h 4233247"/>
              <a:gd name="connsiteX4802" fmla="*/ 2418812 w 5234091"/>
              <a:gd name="connsiteY4802" fmla="*/ 3482316 h 4233247"/>
              <a:gd name="connsiteX4803" fmla="*/ 2420634 w 5234091"/>
              <a:gd name="connsiteY4803" fmla="*/ 3462619 h 4233247"/>
              <a:gd name="connsiteX4804" fmla="*/ 2426611 w 5234091"/>
              <a:gd name="connsiteY4804" fmla="*/ 3431021 h 4233247"/>
              <a:gd name="connsiteX4805" fmla="*/ 2430951 w 5234091"/>
              <a:gd name="connsiteY4805" fmla="*/ 3377883 h 4233247"/>
              <a:gd name="connsiteX4806" fmla="*/ 2426987 w 5234091"/>
              <a:gd name="connsiteY4806" fmla="*/ 3399453 h 4233247"/>
              <a:gd name="connsiteX4807" fmla="*/ 2424553 w 5234091"/>
              <a:gd name="connsiteY4807" fmla="*/ 3408459 h 4233247"/>
              <a:gd name="connsiteX4808" fmla="*/ 2409745 w 5234091"/>
              <a:gd name="connsiteY4808" fmla="*/ 3432312 h 4233247"/>
              <a:gd name="connsiteX4809" fmla="*/ 2415961 w 5234091"/>
              <a:gd name="connsiteY4809" fmla="*/ 3386096 h 4233247"/>
              <a:gd name="connsiteX4810" fmla="*/ 2401628 w 5234091"/>
              <a:gd name="connsiteY4810" fmla="*/ 3427445 h 4233247"/>
              <a:gd name="connsiteX4811" fmla="*/ 2390030 w 5234091"/>
              <a:gd name="connsiteY4811" fmla="*/ 3471015 h 4233247"/>
              <a:gd name="connsiteX4812" fmla="*/ 2379017 w 5234091"/>
              <a:gd name="connsiteY4812" fmla="*/ 3489385 h 4233247"/>
              <a:gd name="connsiteX4813" fmla="*/ 2374710 w 5234091"/>
              <a:gd name="connsiteY4813" fmla="*/ 3505732 h 4233247"/>
              <a:gd name="connsiteX4814" fmla="*/ 2395157 w 5234091"/>
              <a:gd name="connsiteY4814" fmla="*/ 3369787 h 4233247"/>
              <a:gd name="connsiteX4815" fmla="*/ 2415009 w 5234091"/>
              <a:gd name="connsiteY4815" fmla="*/ 3262803 h 4233247"/>
              <a:gd name="connsiteX4816" fmla="*/ 2412785 w 5234091"/>
              <a:gd name="connsiteY4816" fmla="*/ 3263800 h 4233247"/>
              <a:gd name="connsiteX4817" fmla="*/ 2414079 w 5234091"/>
              <a:gd name="connsiteY4817" fmla="*/ 3261179 h 4233247"/>
              <a:gd name="connsiteX4818" fmla="*/ 2415135 w 5234091"/>
              <a:gd name="connsiteY4818" fmla="*/ 3262123 h 4233247"/>
              <a:gd name="connsiteX4819" fmla="*/ 2415358 w 5234091"/>
              <a:gd name="connsiteY4819" fmla="*/ 3260921 h 4233247"/>
              <a:gd name="connsiteX4820" fmla="*/ 2414138 w 5234091"/>
              <a:gd name="connsiteY4820" fmla="*/ 3260395 h 4233247"/>
              <a:gd name="connsiteX4821" fmla="*/ 2414079 w 5234091"/>
              <a:gd name="connsiteY4821" fmla="*/ 3261179 h 4233247"/>
              <a:gd name="connsiteX4822" fmla="*/ 2410530 w 5234091"/>
              <a:gd name="connsiteY4822" fmla="*/ 3260845 h 4233247"/>
              <a:gd name="connsiteX4823" fmla="*/ 2388461 w 5234091"/>
              <a:gd name="connsiteY4823" fmla="*/ 3377984 h 4233247"/>
              <a:gd name="connsiteX4824" fmla="*/ 2338499 w 5234091"/>
              <a:gd name="connsiteY4824" fmla="*/ 3575279 h 4233247"/>
              <a:gd name="connsiteX4825" fmla="*/ 2341985 w 5234091"/>
              <a:gd name="connsiteY4825" fmla="*/ 3513271 h 4233247"/>
              <a:gd name="connsiteX4826" fmla="*/ 2328109 w 5234091"/>
              <a:gd name="connsiteY4826" fmla="*/ 3560364 h 4233247"/>
              <a:gd name="connsiteX4827" fmla="*/ 2316685 w 5234091"/>
              <a:gd name="connsiteY4827" fmla="*/ 3570912 h 4233247"/>
              <a:gd name="connsiteX4828" fmla="*/ 2294373 w 5234091"/>
              <a:gd name="connsiteY4828" fmla="*/ 3659601 h 4233247"/>
              <a:gd name="connsiteX4829" fmla="*/ 2294849 w 5234091"/>
              <a:gd name="connsiteY4829" fmla="*/ 3642870 h 4233247"/>
              <a:gd name="connsiteX4830" fmla="*/ 2295601 w 5234091"/>
              <a:gd name="connsiteY4830" fmla="*/ 3640870 h 4233247"/>
              <a:gd name="connsiteX4831" fmla="*/ 2295601 w 5234091"/>
              <a:gd name="connsiteY4831" fmla="*/ 3637590 h 4233247"/>
              <a:gd name="connsiteX4832" fmla="*/ 2296696 w 5234091"/>
              <a:gd name="connsiteY4832" fmla="*/ 3631401 h 4233247"/>
              <a:gd name="connsiteX4833" fmla="*/ 2299405 w 5234091"/>
              <a:gd name="connsiteY4833" fmla="*/ 3618831 h 4233247"/>
              <a:gd name="connsiteX4834" fmla="*/ 2304645 w 5234091"/>
              <a:gd name="connsiteY4834" fmla="*/ 3575056 h 4233247"/>
              <a:gd name="connsiteX4835" fmla="*/ 2295546 w 5234091"/>
              <a:gd name="connsiteY4835" fmla="*/ 3609752 h 4233247"/>
              <a:gd name="connsiteX4836" fmla="*/ 2295600 w 5234091"/>
              <a:gd name="connsiteY4836" fmla="*/ 3629704 h 4233247"/>
              <a:gd name="connsiteX4837" fmla="*/ 2295601 w 5234091"/>
              <a:gd name="connsiteY4837" fmla="*/ 3637590 h 4233247"/>
              <a:gd name="connsiteX4838" fmla="*/ 2294883 w 5234091"/>
              <a:gd name="connsiteY4838" fmla="*/ 3641646 h 4233247"/>
              <a:gd name="connsiteX4839" fmla="*/ 2294849 w 5234091"/>
              <a:gd name="connsiteY4839" fmla="*/ 3642870 h 4233247"/>
              <a:gd name="connsiteX4840" fmla="*/ 2293187 w 5234091"/>
              <a:gd name="connsiteY4840" fmla="*/ 3647282 h 4233247"/>
              <a:gd name="connsiteX4841" fmla="*/ 2288434 w 5234091"/>
              <a:gd name="connsiteY4841" fmla="*/ 3620465 h 4233247"/>
              <a:gd name="connsiteX4842" fmla="*/ 2289109 w 5234091"/>
              <a:gd name="connsiteY4842" fmla="*/ 3616085 h 4233247"/>
              <a:gd name="connsiteX4843" fmla="*/ 2289212 w 5234091"/>
              <a:gd name="connsiteY4843" fmla="*/ 3615520 h 4233247"/>
              <a:gd name="connsiteX4844" fmla="*/ 2289212 w 5234091"/>
              <a:gd name="connsiteY4844" fmla="*/ 3615421 h 4233247"/>
              <a:gd name="connsiteX4845" fmla="*/ 2289109 w 5234091"/>
              <a:gd name="connsiteY4845" fmla="*/ 3616085 h 4233247"/>
              <a:gd name="connsiteX4846" fmla="*/ 2287858 w 5234091"/>
              <a:gd name="connsiteY4846" fmla="*/ 3622926 h 4233247"/>
              <a:gd name="connsiteX4847" fmla="*/ 2266417 w 5234091"/>
              <a:gd name="connsiteY4847" fmla="*/ 3689646 h 4233247"/>
              <a:gd name="connsiteX4848" fmla="*/ 2260452 w 5234091"/>
              <a:gd name="connsiteY4848" fmla="*/ 3672254 h 4233247"/>
              <a:gd name="connsiteX4849" fmla="*/ 2260887 w 5234091"/>
              <a:gd name="connsiteY4849" fmla="*/ 3667397 h 4233247"/>
              <a:gd name="connsiteX4850" fmla="*/ 2264874 w 5234091"/>
              <a:gd name="connsiteY4850" fmla="*/ 3643958 h 4233247"/>
              <a:gd name="connsiteX4851" fmla="*/ 2267846 w 5234091"/>
              <a:gd name="connsiteY4851" fmla="*/ 3602185 h 4233247"/>
              <a:gd name="connsiteX4852" fmla="*/ 2259352 w 5234091"/>
              <a:gd name="connsiteY4852" fmla="*/ 3638397 h 4233247"/>
              <a:gd name="connsiteX4853" fmla="*/ 2259133 w 5234091"/>
              <a:gd name="connsiteY4853" fmla="*/ 3639961 h 4233247"/>
              <a:gd name="connsiteX4854" fmla="*/ 2258554 w 5234091"/>
              <a:gd name="connsiteY4854" fmla="*/ 3641536 h 4233247"/>
              <a:gd name="connsiteX4855" fmla="*/ 2253826 w 5234091"/>
              <a:gd name="connsiteY4855" fmla="*/ 3657037 h 4233247"/>
              <a:gd name="connsiteX4856" fmla="*/ 2248032 w 5234091"/>
              <a:gd name="connsiteY4856" fmla="*/ 3662755 h 4233247"/>
              <a:gd name="connsiteX4857" fmla="*/ 2247412 w 5234091"/>
              <a:gd name="connsiteY4857" fmla="*/ 3659144 h 4233247"/>
              <a:gd name="connsiteX4858" fmla="*/ 2268679 w 5234091"/>
              <a:gd name="connsiteY4858" fmla="*/ 3553325 h 4233247"/>
              <a:gd name="connsiteX4859" fmla="*/ 2270542 w 5234091"/>
              <a:gd name="connsiteY4859" fmla="*/ 3514371 h 4233247"/>
              <a:gd name="connsiteX4860" fmla="*/ 2261506 w 5234091"/>
              <a:gd name="connsiteY4860" fmla="*/ 3559477 h 4233247"/>
              <a:gd name="connsiteX4861" fmla="*/ 2253269 w 5234091"/>
              <a:gd name="connsiteY4861" fmla="*/ 3595700 h 4233247"/>
              <a:gd name="connsiteX4862" fmla="*/ 2248568 w 5234091"/>
              <a:gd name="connsiteY4862" fmla="*/ 3599654 h 4233247"/>
              <a:gd name="connsiteX4863" fmla="*/ 2250649 w 5234091"/>
              <a:gd name="connsiteY4863" fmla="*/ 3583794 h 4233247"/>
              <a:gd name="connsiteX4864" fmla="*/ 2279377 w 5234091"/>
              <a:gd name="connsiteY4864" fmla="*/ 3441707 h 4233247"/>
              <a:gd name="connsiteX4865" fmla="*/ 2271991 w 5234091"/>
              <a:gd name="connsiteY4865" fmla="*/ 3426998 h 4233247"/>
              <a:gd name="connsiteX4866" fmla="*/ 2244437 w 5234091"/>
              <a:gd name="connsiteY4866" fmla="*/ 3559462 h 4233247"/>
              <a:gd name="connsiteX4867" fmla="*/ 2243067 w 5234091"/>
              <a:gd name="connsiteY4867" fmla="*/ 3558677 h 4233247"/>
              <a:gd name="connsiteX4868" fmla="*/ 2243155 w 5234091"/>
              <a:gd name="connsiteY4868" fmla="*/ 3558214 h 4233247"/>
              <a:gd name="connsiteX4869" fmla="*/ 2250717 w 5234091"/>
              <a:gd name="connsiteY4869" fmla="*/ 3499004 h 4233247"/>
              <a:gd name="connsiteX4870" fmla="*/ 2235124 w 5234091"/>
              <a:gd name="connsiteY4870" fmla="*/ 3559760 h 4233247"/>
              <a:gd name="connsiteX4871" fmla="*/ 2227364 w 5234091"/>
              <a:gd name="connsiteY4871" fmla="*/ 3600526 h 4233247"/>
              <a:gd name="connsiteX4872" fmla="*/ 2227081 w 5234091"/>
              <a:gd name="connsiteY4872" fmla="*/ 3601418 h 4233247"/>
              <a:gd name="connsiteX4873" fmla="*/ 2234681 w 5234091"/>
              <a:gd name="connsiteY4873" fmla="*/ 3520114 h 4233247"/>
              <a:gd name="connsiteX4874" fmla="*/ 2235315 w 5234091"/>
              <a:gd name="connsiteY4874" fmla="*/ 3495682 h 4233247"/>
              <a:gd name="connsiteX4875" fmla="*/ 2227401 w 5234091"/>
              <a:gd name="connsiteY4875" fmla="*/ 3542699 h 4233247"/>
              <a:gd name="connsiteX4876" fmla="*/ 2212973 w 5234091"/>
              <a:gd name="connsiteY4876" fmla="*/ 3553040 h 4233247"/>
              <a:gd name="connsiteX4877" fmla="*/ 2207940 w 5234091"/>
              <a:gd name="connsiteY4877" fmla="*/ 3593810 h 4233247"/>
              <a:gd name="connsiteX4878" fmla="*/ 2200613 w 5234091"/>
              <a:gd name="connsiteY4878" fmla="*/ 3615901 h 4233247"/>
              <a:gd name="connsiteX4879" fmla="*/ 2194129 w 5234091"/>
              <a:gd name="connsiteY4879" fmla="*/ 3610557 h 4233247"/>
              <a:gd name="connsiteX4880" fmla="*/ 2183256 w 5234091"/>
              <a:gd name="connsiteY4880" fmla="*/ 3657859 h 4233247"/>
              <a:gd name="connsiteX4881" fmla="*/ 2167672 w 5234091"/>
              <a:gd name="connsiteY4881" fmla="*/ 3687210 h 4233247"/>
              <a:gd name="connsiteX4882" fmla="*/ 2164222 w 5234091"/>
              <a:gd name="connsiteY4882" fmla="*/ 3687542 h 4233247"/>
              <a:gd name="connsiteX4883" fmla="*/ 2143575 w 5234091"/>
              <a:gd name="connsiteY4883" fmla="*/ 3726334 h 4233247"/>
              <a:gd name="connsiteX4884" fmla="*/ 2143593 w 5234091"/>
              <a:gd name="connsiteY4884" fmla="*/ 3695496 h 4233247"/>
              <a:gd name="connsiteX4885" fmla="*/ 2134209 w 5234091"/>
              <a:gd name="connsiteY4885" fmla="*/ 3727236 h 4233247"/>
              <a:gd name="connsiteX4886" fmla="*/ 2132189 w 5234091"/>
              <a:gd name="connsiteY4886" fmla="*/ 3675207 h 4233247"/>
              <a:gd name="connsiteX4887" fmla="*/ 2197350 w 5234091"/>
              <a:gd name="connsiteY4887" fmla="*/ 3292432 h 4233247"/>
              <a:gd name="connsiteX4888" fmla="*/ 2199454 w 5234091"/>
              <a:gd name="connsiteY4888" fmla="*/ 3283277 h 4233247"/>
              <a:gd name="connsiteX4889" fmla="*/ 2199454 w 5234091"/>
              <a:gd name="connsiteY4889" fmla="*/ 3283277 h 4233247"/>
              <a:gd name="connsiteX4890" fmla="*/ 2197350 w 5234091"/>
              <a:gd name="connsiteY4890" fmla="*/ 3292432 h 4233247"/>
              <a:gd name="connsiteX4891" fmla="*/ 2166839 w 5234091"/>
              <a:gd name="connsiteY4891" fmla="*/ 3425179 h 4233247"/>
              <a:gd name="connsiteX4892" fmla="*/ 2136564 w 5234091"/>
              <a:gd name="connsiteY4892" fmla="*/ 3560391 h 4233247"/>
              <a:gd name="connsiteX4893" fmla="*/ 2119492 w 5234091"/>
              <a:gd name="connsiteY4893" fmla="*/ 3605305 h 4233247"/>
              <a:gd name="connsiteX4894" fmla="*/ 2117453 w 5234091"/>
              <a:gd name="connsiteY4894" fmla="*/ 3584115 h 4233247"/>
              <a:gd name="connsiteX4895" fmla="*/ 2123102 w 5234091"/>
              <a:gd name="connsiteY4895" fmla="*/ 3549750 h 4233247"/>
              <a:gd name="connsiteX4896" fmla="*/ 2162162 w 5234091"/>
              <a:gd name="connsiteY4896" fmla="*/ 3345554 h 4233247"/>
              <a:gd name="connsiteX4897" fmla="*/ 2192765 w 5234091"/>
              <a:gd name="connsiteY4897" fmla="*/ 3174937 h 4233247"/>
              <a:gd name="connsiteX4898" fmla="*/ 1955287 w 5234091"/>
              <a:gd name="connsiteY4898" fmla="*/ 3088347 h 4233247"/>
              <a:gd name="connsiteX4899" fmla="*/ 1578678 w 5234091"/>
              <a:gd name="connsiteY4899" fmla="*/ 2981143 h 4233247"/>
              <a:gd name="connsiteX4900" fmla="*/ 1472269 w 5234091"/>
              <a:gd name="connsiteY4900" fmla="*/ 2959238 h 4233247"/>
              <a:gd name="connsiteX4901" fmla="*/ 1451599 w 5234091"/>
              <a:gd name="connsiteY4901" fmla="*/ 2967003 h 4233247"/>
              <a:gd name="connsiteX4902" fmla="*/ 1400481 w 5234091"/>
              <a:gd name="connsiteY4902" fmla="*/ 2978600 h 4233247"/>
              <a:gd name="connsiteX4903" fmla="*/ 1415104 w 5234091"/>
              <a:gd name="connsiteY4903" fmla="*/ 2960489 h 4233247"/>
              <a:gd name="connsiteX4904" fmla="*/ 1424295 w 5234091"/>
              <a:gd name="connsiteY4904" fmla="*/ 2952249 h 4233247"/>
              <a:gd name="connsiteX4905" fmla="*/ 1392592 w 5234091"/>
              <a:gd name="connsiteY4905" fmla="*/ 2947994 h 4233247"/>
              <a:gd name="connsiteX4906" fmla="*/ 1342070 w 5234091"/>
              <a:gd name="connsiteY4906" fmla="*/ 2934029 h 4233247"/>
              <a:gd name="connsiteX4907" fmla="*/ 1349249 w 5234091"/>
              <a:gd name="connsiteY4907" fmla="*/ 2929457 h 4233247"/>
              <a:gd name="connsiteX4908" fmla="*/ 1361552 w 5234091"/>
              <a:gd name="connsiteY4908" fmla="*/ 2925606 h 4233247"/>
              <a:gd name="connsiteX4909" fmla="*/ 1359667 w 5234091"/>
              <a:gd name="connsiteY4909" fmla="*/ 2924989 h 4233247"/>
              <a:gd name="connsiteX4910" fmla="*/ 1376181 w 5234091"/>
              <a:gd name="connsiteY4910" fmla="*/ 2915083 h 4233247"/>
              <a:gd name="connsiteX4911" fmla="*/ 1384620 w 5234091"/>
              <a:gd name="connsiteY4911" fmla="*/ 2906784 h 4233247"/>
              <a:gd name="connsiteX4912" fmla="*/ 1384720 w 5234091"/>
              <a:gd name="connsiteY4912" fmla="*/ 2906590 h 4233247"/>
              <a:gd name="connsiteX4913" fmla="*/ 1376588 w 5234091"/>
              <a:gd name="connsiteY4913" fmla="*/ 2904964 h 4233247"/>
              <a:gd name="connsiteX4914" fmla="*/ 1371949 w 5234091"/>
              <a:gd name="connsiteY4914" fmla="*/ 2902463 h 4233247"/>
              <a:gd name="connsiteX4915" fmla="*/ 1364715 w 5234091"/>
              <a:gd name="connsiteY4915" fmla="*/ 2905020 h 4233247"/>
              <a:gd name="connsiteX4916" fmla="*/ 1370963 w 5234091"/>
              <a:gd name="connsiteY4916" fmla="*/ 2901931 h 4233247"/>
              <a:gd name="connsiteX4917" fmla="*/ 1370749 w 5234091"/>
              <a:gd name="connsiteY4917" fmla="*/ 2901816 h 4233247"/>
              <a:gd name="connsiteX4918" fmla="*/ 1360581 w 5234091"/>
              <a:gd name="connsiteY4918" fmla="*/ 2905974 h 4233247"/>
              <a:gd name="connsiteX4919" fmla="*/ 1364715 w 5234091"/>
              <a:gd name="connsiteY4919" fmla="*/ 2905020 h 4233247"/>
              <a:gd name="connsiteX4920" fmla="*/ 1351500 w 5234091"/>
              <a:gd name="connsiteY4920" fmla="*/ 2911880 h 4233247"/>
              <a:gd name="connsiteX4921" fmla="*/ 1347931 w 5234091"/>
              <a:gd name="connsiteY4921" fmla="*/ 2912333 h 4233247"/>
              <a:gd name="connsiteX4922" fmla="*/ 1341872 w 5234091"/>
              <a:gd name="connsiteY4922" fmla="*/ 2915650 h 4233247"/>
              <a:gd name="connsiteX4923" fmla="*/ 1327689 w 5234091"/>
              <a:gd name="connsiteY4923" fmla="*/ 2922468 h 4233247"/>
              <a:gd name="connsiteX4924" fmla="*/ 1319288 w 5234091"/>
              <a:gd name="connsiteY4924" fmla="*/ 2924658 h 4233247"/>
              <a:gd name="connsiteX4925" fmla="*/ 1319539 w 5234091"/>
              <a:gd name="connsiteY4925" fmla="*/ 2923003 h 4233247"/>
              <a:gd name="connsiteX4926" fmla="*/ 1329595 w 5234091"/>
              <a:gd name="connsiteY4926" fmla="*/ 2917306 h 4233247"/>
              <a:gd name="connsiteX4927" fmla="*/ 1319208 w 5234091"/>
              <a:gd name="connsiteY4927" fmla="*/ 2921113 h 4233247"/>
              <a:gd name="connsiteX4928" fmla="*/ 1319206 w 5234091"/>
              <a:gd name="connsiteY4928" fmla="*/ 2921105 h 4233247"/>
              <a:gd name="connsiteX4929" fmla="*/ 1319127 w 5234091"/>
              <a:gd name="connsiteY4929" fmla="*/ 2921143 h 4233247"/>
              <a:gd name="connsiteX4930" fmla="*/ 1298557 w 5234091"/>
              <a:gd name="connsiteY4930" fmla="*/ 2928683 h 4233247"/>
              <a:gd name="connsiteX4931" fmla="*/ 1311121 w 5234091"/>
              <a:gd name="connsiteY4931" fmla="*/ 2924970 h 4233247"/>
              <a:gd name="connsiteX4932" fmla="*/ 1319127 w 5234091"/>
              <a:gd name="connsiteY4932" fmla="*/ 2921143 h 4233247"/>
              <a:gd name="connsiteX4933" fmla="*/ 1319208 w 5234091"/>
              <a:gd name="connsiteY4933" fmla="*/ 2921113 h 4233247"/>
              <a:gd name="connsiteX4934" fmla="*/ 1319539 w 5234091"/>
              <a:gd name="connsiteY4934" fmla="*/ 2923003 h 4233247"/>
              <a:gd name="connsiteX4935" fmla="*/ 1292175 w 5234091"/>
              <a:gd name="connsiteY4935" fmla="*/ 2931634 h 4233247"/>
              <a:gd name="connsiteX4936" fmla="*/ 1297426 w 5234091"/>
              <a:gd name="connsiteY4936" fmla="*/ 2927725 h 4233247"/>
              <a:gd name="connsiteX4937" fmla="*/ 1298491 w 5234091"/>
              <a:gd name="connsiteY4937" fmla="*/ 2921888 h 4233247"/>
              <a:gd name="connsiteX4938" fmla="*/ 1319418 w 5234091"/>
              <a:gd name="connsiteY4938" fmla="*/ 2911309 h 4233247"/>
              <a:gd name="connsiteX4939" fmla="*/ 1356137 w 5234091"/>
              <a:gd name="connsiteY4939" fmla="*/ 2893935 h 4233247"/>
              <a:gd name="connsiteX4940" fmla="*/ 1353401 w 5234091"/>
              <a:gd name="connsiteY4940" fmla="*/ 2892461 h 4233247"/>
              <a:gd name="connsiteX4941" fmla="*/ 1352012 w 5234091"/>
              <a:gd name="connsiteY4941" fmla="*/ 2891152 h 4233247"/>
              <a:gd name="connsiteX4942" fmla="*/ 1307532 w 5234091"/>
              <a:gd name="connsiteY4942" fmla="*/ 2911214 h 4233247"/>
              <a:gd name="connsiteX4943" fmla="*/ 1265822 w 5234091"/>
              <a:gd name="connsiteY4943" fmla="*/ 2929528 h 4233247"/>
              <a:gd name="connsiteX4944" fmla="*/ 1270874 w 5234091"/>
              <a:gd name="connsiteY4944" fmla="*/ 2923563 h 4233247"/>
              <a:gd name="connsiteX4945" fmla="*/ 1281765 w 5234091"/>
              <a:gd name="connsiteY4945" fmla="*/ 2917962 h 4233247"/>
              <a:gd name="connsiteX4946" fmla="*/ 1321294 w 5234091"/>
              <a:gd name="connsiteY4946" fmla="*/ 2892679 h 4233247"/>
              <a:gd name="connsiteX4947" fmla="*/ 1341210 w 5234091"/>
              <a:gd name="connsiteY4947" fmla="*/ 2883271 h 4233247"/>
              <a:gd name="connsiteX4948" fmla="*/ 1340157 w 5234091"/>
              <a:gd name="connsiteY4948" fmla="*/ 2882690 h 4233247"/>
              <a:gd name="connsiteX4949" fmla="*/ 1339176 w 5234091"/>
              <a:gd name="connsiteY4949" fmla="*/ 2878516 h 4233247"/>
              <a:gd name="connsiteX4950" fmla="*/ 1307956 w 5234091"/>
              <a:gd name="connsiteY4950" fmla="*/ 2891624 h 4233247"/>
              <a:gd name="connsiteX4951" fmla="*/ 1338297 w 5234091"/>
              <a:gd name="connsiteY4951" fmla="*/ 2874776 h 4233247"/>
              <a:gd name="connsiteX4952" fmla="*/ 1338257 w 5234091"/>
              <a:gd name="connsiteY4952" fmla="*/ 2874601 h 4233247"/>
              <a:gd name="connsiteX4953" fmla="*/ 1335953 w 5234091"/>
              <a:gd name="connsiteY4953" fmla="*/ 2870962 h 4233247"/>
              <a:gd name="connsiteX4954" fmla="*/ 1308432 w 5234091"/>
              <a:gd name="connsiteY4954" fmla="*/ 2883271 h 4233247"/>
              <a:gd name="connsiteX4955" fmla="*/ 1308544 w 5234091"/>
              <a:gd name="connsiteY4955" fmla="*/ 2883295 h 4233247"/>
              <a:gd name="connsiteX4956" fmla="*/ 1298664 w 5234091"/>
              <a:gd name="connsiteY4956" fmla="*/ 2891791 h 4233247"/>
              <a:gd name="connsiteX4957" fmla="*/ 1297997 w 5234091"/>
              <a:gd name="connsiteY4957" fmla="*/ 2888895 h 4233247"/>
              <a:gd name="connsiteX4958" fmla="*/ 1303837 w 5234091"/>
              <a:gd name="connsiteY4958" fmla="*/ 2882308 h 4233247"/>
              <a:gd name="connsiteX4959" fmla="*/ 1307848 w 5234091"/>
              <a:gd name="connsiteY4959" fmla="*/ 2883149 h 4233247"/>
              <a:gd name="connsiteX4960" fmla="*/ 1334691 w 5234091"/>
              <a:gd name="connsiteY4960" fmla="*/ 2869057 h 4233247"/>
              <a:gd name="connsiteX4961" fmla="*/ 1331471 w 5234091"/>
              <a:gd name="connsiteY4961" fmla="*/ 2867490 h 4233247"/>
              <a:gd name="connsiteX4962" fmla="*/ 1340308 w 5234091"/>
              <a:gd name="connsiteY4962" fmla="*/ 2865664 h 4233247"/>
              <a:gd name="connsiteX4963" fmla="*/ 1341032 w 5234091"/>
              <a:gd name="connsiteY4963" fmla="*/ 2865727 h 4233247"/>
              <a:gd name="connsiteX4964" fmla="*/ 1352281 w 5234091"/>
              <a:gd name="connsiteY4964" fmla="*/ 2859822 h 4233247"/>
              <a:gd name="connsiteX4965" fmla="*/ 1362735 w 5234091"/>
              <a:gd name="connsiteY4965" fmla="*/ 2854961 h 4233247"/>
              <a:gd name="connsiteX4966" fmla="*/ 1353882 w 5234091"/>
              <a:gd name="connsiteY4966" fmla="*/ 2853597 h 4233247"/>
              <a:gd name="connsiteX4967" fmla="*/ 1344046 w 5234091"/>
              <a:gd name="connsiteY4967" fmla="*/ 2858900 h 4233247"/>
              <a:gd name="connsiteX4968" fmla="*/ 1321080 w 5234091"/>
              <a:gd name="connsiteY4968" fmla="*/ 2867818 h 4233247"/>
              <a:gd name="connsiteX4969" fmla="*/ 1321171 w 5234091"/>
              <a:gd name="connsiteY4969" fmla="*/ 2865376 h 4233247"/>
              <a:gd name="connsiteX4970" fmla="*/ 1303727 w 5234091"/>
              <a:gd name="connsiteY4970" fmla="*/ 2872945 h 4233247"/>
              <a:gd name="connsiteX4971" fmla="*/ 1301844 w 5234091"/>
              <a:gd name="connsiteY4971" fmla="*/ 2873940 h 4233247"/>
              <a:gd name="connsiteX4972" fmla="*/ 1300806 w 5234091"/>
              <a:gd name="connsiteY4972" fmla="*/ 2873759 h 4233247"/>
              <a:gd name="connsiteX4973" fmla="*/ 1293670 w 5234091"/>
              <a:gd name="connsiteY4973" fmla="*/ 2874500 h 4233247"/>
              <a:gd name="connsiteX4974" fmla="*/ 1294898 w 5234091"/>
              <a:gd name="connsiteY4974" fmla="*/ 2873823 h 4233247"/>
              <a:gd name="connsiteX4975" fmla="*/ 1325499 w 5234091"/>
              <a:gd name="connsiteY4975" fmla="*/ 2859055 h 4233247"/>
              <a:gd name="connsiteX4976" fmla="*/ 1328378 w 5234091"/>
              <a:gd name="connsiteY4976" fmla="*/ 2856431 h 4233247"/>
              <a:gd name="connsiteX4977" fmla="*/ 1335505 w 5234091"/>
              <a:gd name="connsiteY4977" fmla="*/ 2852148 h 4233247"/>
              <a:gd name="connsiteX4978" fmla="*/ 1330478 w 5234091"/>
              <a:gd name="connsiteY4978" fmla="*/ 2852077 h 4233247"/>
              <a:gd name="connsiteX4979" fmla="*/ 1328256 w 5234091"/>
              <a:gd name="connsiteY4979" fmla="*/ 2851224 h 4233247"/>
              <a:gd name="connsiteX4980" fmla="*/ 1300067 w 5234091"/>
              <a:gd name="connsiteY4980" fmla="*/ 2864285 h 4233247"/>
              <a:gd name="connsiteX4981" fmla="*/ 1299762 w 5234091"/>
              <a:gd name="connsiteY4981" fmla="*/ 2864428 h 4233247"/>
              <a:gd name="connsiteX4982" fmla="*/ 1291452 w 5234091"/>
              <a:gd name="connsiteY4982" fmla="*/ 2866336 h 4233247"/>
              <a:gd name="connsiteX4983" fmla="*/ 1287951 w 5234091"/>
              <a:gd name="connsiteY4983" fmla="*/ 2867693 h 4233247"/>
              <a:gd name="connsiteX4984" fmla="*/ 1288807 w 5234091"/>
              <a:gd name="connsiteY4984" fmla="*/ 2861127 h 4233247"/>
              <a:gd name="connsiteX4985" fmla="*/ 1279899 w 5234091"/>
              <a:gd name="connsiteY4985" fmla="*/ 2862275 h 4233247"/>
              <a:gd name="connsiteX4986" fmla="*/ 1274295 w 5234091"/>
              <a:gd name="connsiteY4986" fmla="*/ 2859703 h 4233247"/>
              <a:gd name="connsiteX4987" fmla="*/ 1297808 w 5234091"/>
              <a:gd name="connsiteY4987" fmla="*/ 2853217 h 4233247"/>
              <a:gd name="connsiteX4988" fmla="*/ 1296823 w 5234091"/>
              <a:gd name="connsiteY4988" fmla="*/ 2848283 h 4233247"/>
              <a:gd name="connsiteX4989" fmla="*/ 1296054 w 5234091"/>
              <a:gd name="connsiteY4989" fmla="*/ 2848097 h 4233247"/>
              <a:gd name="connsiteX4990" fmla="*/ 1296632 w 5234091"/>
              <a:gd name="connsiteY4990" fmla="*/ 2847325 h 4233247"/>
              <a:gd name="connsiteX4991" fmla="*/ 1296502 w 5234091"/>
              <a:gd name="connsiteY4991" fmla="*/ 2846677 h 4233247"/>
              <a:gd name="connsiteX4992" fmla="*/ 1295581 w 5234091"/>
              <a:gd name="connsiteY4992" fmla="*/ 2846543 h 4233247"/>
              <a:gd name="connsiteX4993" fmla="*/ 1293670 w 5234091"/>
              <a:gd name="connsiteY4993" fmla="*/ 2847725 h 4233247"/>
              <a:gd name="connsiteX4994" fmla="*/ 1294141 w 5234091"/>
              <a:gd name="connsiteY4994" fmla="*/ 2846334 h 4233247"/>
              <a:gd name="connsiteX4995" fmla="*/ 1278298 w 5234091"/>
              <a:gd name="connsiteY4995" fmla="*/ 2844034 h 4233247"/>
              <a:gd name="connsiteX4996" fmla="*/ 1268865 w 5234091"/>
              <a:gd name="connsiteY4996" fmla="*/ 2841417 h 4233247"/>
              <a:gd name="connsiteX4997" fmla="*/ 1275341 w 5234091"/>
              <a:gd name="connsiteY4997" fmla="*/ 2840457 h 4233247"/>
              <a:gd name="connsiteX4998" fmla="*/ 1279040 w 5234091"/>
              <a:gd name="connsiteY4998" fmla="*/ 2835818 h 4233247"/>
              <a:gd name="connsiteX4999" fmla="*/ 1289194 w 5234091"/>
              <a:gd name="connsiteY4999" fmla="*/ 2836128 h 4233247"/>
              <a:gd name="connsiteX5000" fmla="*/ 1296149 w 5234091"/>
              <a:gd name="connsiteY5000" fmla="*/ 2836269 h 4233247"/>
              <a:gd name="connsiteX5001" fmla="*/ 1301129 w 5234091"/>
              <a:gd name="connsiteY5001" fmla="*/ 2834910 h 4233247"/>
              <a:gd name="connsiteX5002" fmla="*/ 1301268 w 5234091"/>
              <a:gd name="connsiteY5002" fmla="*/ 2834776 h 4233247"/>
              <a:gd name="connsiteX5003" fmla="*/ 1308074 w 5234091"/>
              <a:gd name="connsiteY5003" fmla="*/ 2831799 h 4233247"/>
              <a:gd name="connsiteX5004" fmla="*/ 1294687 w 5234091"/>
              <a:gd name="connsiteY5004" fmla="*/ 2830873 h 4233247"/>
              <a:gd name="connsiteX5005" fmla="*/ 1289222 w 5234091"/>
              <a:gd name="connsiteY5005" fmla="*/ 2831694 h 4233247"/>
              <a:gd name="connsiteX5006" fmla="*/ 1269465 w 5234091"/>
              <a:gd name="connsiteY5006" fmla="*/ 2834553 h 4233247"/>
              <a:gd name="connsiteX5007" fmla="*/ 1256865 w 5234091"/>
              <a:gd name="connsiteY5007" fmla="*/ 2836039 h 4233247"/>
              <a:gd name="connsiteX5008" fmla="*/ 1260275 w 5234091"/>
              <a:gd name="connsiteY5008" fmla="*/ 2834519 h 4233247"/>
              <a:gd name="connsiteX5009" fmla="*/ 1269911 w 5234091"/>
              <a:gd name="connsiteY5009" fmla="*/ 2829725 h 4233247"/>
              <a:gd name="connsiteX5010" fmla="*/ 1246644 w 5234091"/>
              <a:gd name="connsiteY5010" fmla="*/ 2827095 h 4233247"/>
              <a:gd name="connsiteX5011" fmla="*/ 1253916 w 5234091"/>
              <a:gd name="connsiteY5011" fmla="*/ 2824230 h 4233247"/>
              <a:gd name="connsiteX5012" fmla="*/ 1266161 w 5234091"/>
              <a:gd name="connsiteY5012" fmla="*/ 2824447 h 4233247"/>
              <a:gd name="connsiteX5013" fmla="*/ 1287139 w 5234091"/>
              <a:gd name="connsiteY5013" fmla="*/ 2820526 h 4233247"/>
              <a:gd name="connsiteX5014" fmla="*/ 1290177 w 5234091"/>
              <a:gd name="connsiteY5014" fmla="*/ 2820567 h 4233247"/>
              <a:gd name="connsiteX5015" fmla="*/ 1297829 w 5234091"/>
              <a:gd name="connsiteY5015" fmla="*/ 2817991 h 4233247"/>
              <a:gd name="connsiteX5016" fmla="*/ 1296278 w 5234091"/>
              <a:gd name="connsiteY5016" fmla="*/ 2816643 h 4233247"/>
              <a:gd name="connsiteX5017" fmla="*/ 1296197 w 5234091"/>
              <a:gd name="connsiteY5017" fmla="*/ 2816647 h 4233247"/>
              <a:gd name="connsiteX5018" fmla="*/ 1297240 w 5234091"/>
              <a:gd name="connsiteY5018" fmla="*/ 2816128 h 4233247"/>
              <a:gd name="connsiteX5019" fmla="*/ 1302552 w 5234091"/>
              <a:gd name="connsiteY5019" fmla="*/ 2813715 h 4233247"/>
              <a:gd name="connsiteX5020" fmla="*/ 1301696 w 5234091"/>
              <a:gd name="connsiteY5020" fmla="*/ 2813633 h 4233247"/>
              <a:gd name="connsiteX5021" fmla="*/ 1302766 w 5234091"/>
              <a:gd name="connsiteY5021" fmla="*/ 2813617 h 4233247"/>
              <a:gd name="connsiteX5022" fmla="*/ 1316735 w 5234091"/>
              <a:gd name="connsiteY5022" fmla="*/ 2807269 h 4233247"/>
              <a:gd name="connsiteX5023" fmla="*/ 1311705 w 5234091"/>
              <a:gd name="connsiteY5023" fmla="*/ 2806905 h 4233247"/>
              <a:gd name="connsiteX5024" fmla="*/ 1305628 w 5234091"/>
              <a:gd name="connsiteY5024" fmla="*/ 2809668 h 4233247"/>
              <a:gd name="connsiteX5025" fmla="*/ 1305200 w 5234091"/>
              <a:gd name="connsiteY5025" fmla="*/ 2812192 h 4233247"/>
              <a:gd name="connsiteX5026" fmla="*/ 1301839 w 5234091"/>
              <a:gd name="connsiteY5026" fmla="*/ 2811391 h 4233247"/>
              <a:gd name="connsiteX5027" fmla="*/ 1297701 w 5234091"/>
              <a:gd name="connsiteY5027" fmla="*/ 2813271 h 4233247"/>
              <a:gd name="connsiteX5028" fmla="*/ 1299399 w 5234091"/>
              <a:gd name="connsiteY5028" fmla="*/ 2814537 h 4233247"/>
              <a:gd name="connsiteX5029" fmla="*/ 1295220 w 5234091"/>
              <a:gd name="connsiteY5029" fmla="*/ 2814592 h 4233247"/>
              <a:gd name="connsiteX5030" fmla="*/ 1295638 w 5234091"/>
              <a:gd name="connsiteY5030" fmla="*/ 2814209 h 4233247"/>
              <a:gd name="connsiteX5031" fmla="*/ 1289525 w 5234091"/>
              <a:gd name="connsiteY5031" fmla="*/ 2816988 h 4233247"/>
              <a:gd name="connsiteX5032" fmla="*/ 1286456 w 5234091"/>
              <a:gd name="connsiteY5032" fmla="*/ 2817145 h 4233247"/>
              <a:gd name="connsiteX5033" fmla="*/ 1281033 w 5234091"/>
              <a:gd name="connsiteY5033" fmla="*/ 2815965 h 4233247"/>
              <a:gd name="connsiteX5034" fmla="*/ 1287964 w 5234091"/>
              <a:gd name="connsiteY5034" fmla="*/ 2812576 h 4233247"/>
              <a:gd name="connsiteX5035" fmla="*/ 1296494 w 5234091"/>
              <a:gd name="connsiteY5035" fmla="*/ 2810115 h 4233247"/>
              <a:gd name="connsiteX5036" fmla="*/ 1293430 w 5234091"/>
              <a:gd name="connsiteY5036" fmla="*/ 2809384 h 4233247"/>
              <a:gd name="connsiteX5037" fmla="*/ 1294211 w 5234091"/>
              <a:gd name="connsiteY5037" fmla="*/ 2806516 h 4233247"/>
              <a:gd name="connsiteX5038" fmla="*/ 1301908 w 5234091"/>
              <a:gd name="connsiteY5038" fmla="*/ 2803683 h 4233247"/>
              <a:gd name="connsiteX5039" fmla="*/ 1293301 w 5234091"/>
              <a:gd name="connsiteY5039" fmla="*/ 2804943 h 4233247"/>
              <a:gd name="connsiteX5040" fmla="*/ 1274868 w 5234091"/>
              <a:gd name="connsiteY5040" fmla="*/ 2805355 h 4233247"/>
              <a:gd name="connsiteX5041" fmla="*/ 1278474 w 5234091"/>
              <a:gd name="connsiteY5041" fmla="*/ 2794741 h 4233247"/>
              <a:gd name="connsiteX5042" fmla="*/ 1278993 w 5234091"/>
              <a:gd name="connsiteY5042" fmla="*/ 2794420 h 4233247"/>
              <a:gd name="connsiteX5043" fmla="*/ 1277621 w 5234091"/>
              <a:gd name="connsiteY5043" fmla="*/ 2792776 h 4233247"/>
              <a:gd name="connsiteX5044" fmla="*/ 1268440 w 5234091"/>
              <a:gd name="connsiteY5044" fmla="*/ 2793482 h 4233247"/>
              <a:gd name="connsiteX5045" fmla="*/ 1271456 w 5234091"/>
              <a:gd name="connsiteY5045" fmla="*/ 2790696 h 4233247"/>
              <a:gd name="connsiteX5046" fmla="*/ 1254229 w 5234091"/>
              <a:gd name="connsiteY5046" fmla="*/ 2792961 h 4233247"/>
              <a:gd name="connsiteX5047" fmla="*/ 1251983 w 5234091"/>
              <a:gd name="connsiteY5047" fmla="*/ 2793388 h 4233247"/>
              <a:gd name="connsiteX5048" fmla="*/ 1272931 w 5234091"/>
              <a:gd name="connsiteY5048" fmla="*/ 2783517 h 4233247"/>
              <a:gd name="connsiteX5049" fmla="*/ 1269144 w 5234091"/>
              <a:gd name="connsiteY5049" fmla="*/ 2781676 h 4233247"/>
              <a:gd name="connsiteX5050" fmla="*/ 1267787 w 5234091"/>
              <a:gd name="connsiteY5050" fmla="*/ 2780250 h 4233247"/>
              <a:gd name="connsiteX5051" fmla="*/ 1262254 w 5234091"/>
              <a:gd name="connsiteY5051" fmla="*/ 2782548 h 4233247"/>
              <a:gd name="connsiteX5052" fmla="*/ 1279859 w 5234091"/>
              <a:gd name="connsiteY5052" fmla="*/ 2772273 h 4233247"/>
              <a:gd name="connsiteX5053" fmla="*/ 1293474 w 5234091"/>
              <a:gd name="connsiteY5053" fmla="*/ 2765850 h 4233247"/>
              <a:gd name="connsiteX5054" fmla="*/ 1295902 w 5234091"/>
              <a:gd name="connsiteY5054" fmla="*/ 2765188 h 4233247"/>
              <a:gd name="connsiteX5055" fmla="*/ 1305893 w 5234091"/>
              <a:gd name="connsiteY5055" fmla="*/ 2761521 h 4233247"/>
              <a:gd name="connsiteX5056" fmla="*/ 1304407 w 5234091"/>
              <a:gd name="connsiteY5056" fmla="*/ 2760710 h 4233247"/>
              <a:gd name="connsiteX5057" fmla="*/ 1306252 w 5234091"/>
              <a:gd name="connsiteY5057" fmla="*/ 2759845 h 4233247"/>
              <a:gd name="connsiteX5058" fmla="*/ 1305354 w 5234091"/>
              <a:gd name="connsiteY5058" fmla="*/ 2759292 h 4233247"/>
              <a:gd name="connsiteX5059" fmla="*/ 1302785 w 5234091"/>
              <a:gd name="connsiteY5059" fmla="*/ 2758088 h 4233247"/>
              <a:gd name="connsiteX5060" fmla="*/ 1298187 w 5234091"/>
              <a:gd name="connsiteY5060" fmla="*/ 2760022 h 4233247"/>
              <a:gd name="connsiteX5061" fmla="*/ 1296208 w 5234091"/>
              <a:gd name="connsiteY5061" fmla="*/ 2759953 h 4233247"/>
              <a:gd name="connsiteX5062" fmla="*/ 1291591 w 5234091"/>
              <a:gd name="connsiteY5062" fmla="*/ 2759468 h 4233247"/>
              <a:gd name="connsiteX5063" fmla="*/ 1295132 w 5234091"/>
              <a:gd name="connsiteY5063" fmla="*/ 2757740 h 4233247"/>
              <a:gd name="connsiteX5064" fmla="*/ 1299378 w 5234091"/>
              <a:gd name="connsiteY5064" fmla="*/ 2756491 h 4233247"/>
              <a:gd name="connsiteX5065" fmla="*/ 1295712 w 5234091"/>
              <a:gd name="connsiteY5065" fmla="*/ 2754772 h 4233247"/>
              <a:gd name="connsiteX5066" fmla="*/ 1302555 w 5234091"/>
              <a:gd name="connsiteY5066" fmla="*/ 2753747 h 4233247"/>
              <a:gd name="connsiteX5067" fmla="*/ 1305170 w 5234091"/>
              <a:gd name="connsiteY5067" fmla="*/ 2754753 h 4233247"/>
              <a:gd name="connsiteX5068" fmla="*/ 1313521 w 5234091"/>
              <a:gd name="connsiteY5068" fmla="*/ 2751964 h 4233247"/>
              <a:gd name="connsiteX5069" fmla="*/ 1310681 w 5234091"/>
              <a:gd name="connsiteY5069" fmla="*/ 2750929 h 4233247"/>
              <a:gd name="connsiteX5070" fmla="*/ 1310248 w 5234091"/>
              <a:gd name="connsiteY5070" fmla="*/ 2750996 h 4233247"/>
              <a:gd name="connsiteX5071" fmla="*/ 1297015 w 5234091"/>
              <a:gd name="connsiteY5071" fmla="*/ 2754103 h 4233247"/>
              <a:gd name="connsiteX5072" fmla="*/ 1272294 w 5234091"/>
              <a:gd name="connsiteY5072" fmla="*/ 2758987 h 4233247"/>
              <a:gd name="connsiteX5073" fmla="*/ 1286677 w 5234091"/>
              <a:gd name="connsiteY5073" fmla="*/ 2748086 h 4233247"/>
              <a:gd name="connsiteX5074" fmla="*/ 1250154 w 5234091"/>
              <a:gd name="connsiteY5074" fmla="*/ 2749869 h 4233247"/>
              <a:gd name="connsiteX5075" fmla="*/ 1296317 w 5234091"/>
              <a:gd name="connsiteY5075" fmla="*/ 2735754 h 4233247"/>
              <a:gd name="connsiteX5076" fmla="*/ 1311279 w 5234091"/>
              <a:gd name="connsiteY5076" fmla="*/ 2732458 h 4233247"/>
              <a:gd name="connsiteX5077" fmla="*/ 1324649 w 5234091"/>
              <a:gd name="connsiteY5077" fmla="*/ 2728164 h 4233247"/>
              <a:gd name="connsiteX5078" fmla="*/ 1321512 w 5234091"/>
              <a:gd name="connsiteY5078" fmla="*/ 2726842 h 4233247"/>
              <a:gd name="connsiteX5079" fmla="*/ 1318501 w 5234091"/>
              <a:gd name="connsiteY5079" fmla="*/ 2726328 h 4233247"/>
              <a:gd name="connsiteX5080" fmla="*/ 1289292 w 5234091"/>
              <a:gd name="connsiteY5080" fmla="*/ 2733725 h 4233247"/>
              <a:gd name="connsiteX5081" fmla="*/ 1287861 w 5234091"/>
              <a:gd name="connsiteY5081" fmla="*/ 2732986 h 4233247"/>
              <a:gd name="connsiteX5082" fmla="*/ 1286632 w 5234091"/>
              <a:gd name="connsiteY5082" fmla="*/ 2731055 h 4233247"/>
              <a:gd name="connsiteX5083" fmla="*/ 1279144 w 5234091"/>
              <a:gd name="connsiteY5083" fmla="*/ 2734405 h 4233247"/>
              <a:gd name="connsiteX5084" fmla="*/ 1290875 w 5234091"/>
              <a:gd name="connsiteY5084" fmla="*/ 2737191 h 4233247"/>
              <a:gd name="connsiteX5085" fmla="*/ 1275192 w 5234091"/>
              <a:gd name="connsiteY5085" fmla="*/ 2736173 h 4233247"/>
              <a:gd name="connsiteX5086" fmla="*/ 1258930 w 5234091"/>
              <a:gd name="connsiteY5086" fmla="*/ 2743447 h 4233247"/>
              <a:gd name="connsiteX5087" fmla="*/ 1260813 w 5234091"/>
              <a:gd name="connsiteY5087" fmla="*/ 2739170 h 4233247"/>
              <a:gd name="connsiteX5088" fmla="*/ 1268602 w 5234091"/>
              <a:gd name="connsiteY5088" fmla="*/ 2734929 h 4233247"/>
              <a:gd name="connsiteX5089" fmla="*/ 1261014 w 5234091"/>
              <a:gd name="connsiteY5089" fmla="*/ 2732326 h 4233247"/>
              <a:gd name="connsiteX5090" fmla="*/ 1256690 w 5234091"/>
              <a:gd name="connsiteY5090" fmla="*/ 2733420 h 4233247"/>
              <a:gd name="connsiteX5091" fmla="*/ 1248630 w 5234091"/>
              <a:gd name="connsiteY5091" fmla="*/ 2730018 h 4233247"/>
              <a:gd name="connsiteX5092" fmla="*/ 1218961 w 5234091"/>
              <a:gd name="connsiteY5092" fmla="*/ 2733602 h 4233247"/>
              <a:gd name="connsiteX5093" fmla="*/ 1157460 w 5234091"/>
              <a:gd name="connsiteY5093" fmla="*/ 2744791 h 4233247"/>
              <a:gd name="connsiteX5094" fmla="*/ 1219816 w 5234091"/>
              <a:gd name="connsiteY5094" fmla="*/ 2727038 h 4233247"/>
              <a:gd name="connsiteX5095" fmla="*/ 1232272 w 5234091"/>
              <a:gd name="connsiteY5095" fmla="*/ 2723153 h 4233247"/>
              <a:gd name="connsiteX5096" fmla="*/ 1234591 w 5234091"/>
              <a:gd name="connsiteY5096" fmla="*/ 2722728 h 4233247"/>
              <a:gd name="connsiteX5097" fmla="*/ 1229440 w 5234091"/>
              <a:gd name="connsiteY5097" fmla="*/ 2720634 h 4233247"/>
              <a:gd name="connsiteX5098" fmla="*/ 1231422 w 5234091"/>
              <a:gd name="connsiteY5098" fmla="*/ 2719997 h 4233247"/>
              <a:gd name="connsiteX5099" fmla="*/ 1232437 w 5234091"/>
              <a:gd name="connsiteY5099" fmla="*/ 2719875 h 4233247"/>
              <a:gd name="connsiteX5100" fmla="*/ 1239939 w 5234091"/>
              <a:gd name="connsiteY5100" fmla="*/ 2721749 h 4233247"/>
              <a:gd name="connsiteX5101" fmla="*/ 1252028 w 5234091"/>
              <a:gd name="connsiteY5101" fmla="*/ 2719534 h 4233247"/>
              <a:gd name="connsiteX5102" fmla="*/ 1274722 w 5234091"/>
              <a:gd name="connsiteY5102" fmla="*/ 2709530 h 4233247"/>
              <a:gd name="connsiteX5103" fmla="*/ 1243975 w 5234091"/>
              <a:gd name="connsiteY5103" fmla="*/ 2714116 h 4233247"/>
              <a:gd name="connsiteX5104" fmla="*/ 1239448 w 5234091"/>
              <a:gd name="connsiteY5104" fmla="*/ 2710542 h 4233247"/>
              <a:gd name="connsiteX5105" fmla="*/ 1213479 w 5234091"/>
              <a:gd name="connsiteY5105" fmla="*/ 2716199 h 4233247"/>
              <a:gd name="connsiteX5106" fmla="*/ 1187725 w 5234091"/>
              <a:gd name="connsiteY5106" fmla="*/ 2719711 h 4233247"/>
              <a:gd name="connsiteX5107" fmla="*/ 1192933 w 5234091"/>
              <a:gd name="connsiteY5107" fmla="*/ 2716491 h 4233247"/>
              <a:gd name="connsiteX5108" fmla="*/ 1187373 w 5234091"/>
              <a:gd name="connsiteY5108" fmla="*/ 2711544 h 4233247"/>
              <a:gd name="connsiteX5109" fmla="*/ 1235993 w 5234091"/>
              <a:gd name="connsiteY5109" fmla="*/ 2698258 h 4233247"/>
              <a:gd name="connsiteX5110" fmla="*/ 1200908 w 5234091"/>
              <a:gd name="connsiteY5110" fmla="*/ 2701506 h 4233247"/>
              <a:gd name="connsiteX5111" fmla="*/ 1199413 w 5234091"/>
              <a:gd name="connsiteY5111" fmla="*/ 2701699 h 4233247"/>
              <a:gd name="connsiteX5112" fmla="*/ 1219996 w 5234091"/>
              <a:gd name="connsiteY5112" fmla="*/ 2690408 h 4233247"/>
              <a:gd name="connsiteX5113" fmla="*/ 1191347 w 5234091"/>
              <a:gd name="connsiteY5113" fmla="*/ 2702544 h 4233247"/>
              <a:gd name="connsiteX5114" fmla="*/ 1185713 w 5234091"/>
              <a:gd name="connsiteY5114" fmla="*/ 2701504 h 4233247"/>
              <a:gd name="connsiteX5115" fmla="*/ 1197401 w 5234091"/>
              <a:gd name="connsiteY5115" fmla="*/ 2697296 h 4233247"/>
              <a:gd name="connsiteX5116" fmla="*/ 1097531 w 5234091"/>
              <a:gd name="connsiteY5116" fmla="*/ 2713086 h 4233247"/>
              <a:gd name="connsiteX5117" fmla="*/ 1091745 w 5234091"/>
              <a:gd name="connsiteY5117" fmla="*/ 2713743 h 4233247"/>
              <a:gd name="connsiteX5118" fmla="*/ 1092033 w 5234091"/>
              <a:gd name="connsiteY5118" fmla="*/ 2713565 h 4233247"/>
              <a:gd name="connsiteX5119" fmla="*/ 1119342 w 5234091"/>
              <a:gd name="connsiteY5119" fmla="*/ 2700034 h 4233247"/>
              <a:gd name="connsiteX5120" fmla="*/ 1102536 w 5234091"/>
              <a:gd name="connsiteY5120" fmla="*/ 2705747 h 4233247"/>
              <a:gd name="connsiteX5121" fmla="*/ 1089382 w 5234091"/>
              <a:gd name="connsiteY5121" fmla="*/ 2712129 h 4233247"/>
              <a:gd name="connsiteX5122" fmla="*/ 1083519 w 5234091"/>
              <a:gd name="connsiteY5122" fmla="*/ 2714677 h 4233247"/>
              <a:gd name="connsiteX5123" fmla="*/ 1062295 w 5234091"/>
              <a:gd name="connsiteY5123" fmla="*/ 2717089 h 4233247"/>
              <a:gd name="connsiteX5124" fmla="*/ 1062355 w 5234091"/>
              <a:gd name="connsiteY5124" fmla="*/ 2715382 h 4233247"/>
              <a:gd name="connsiteX5125" fmla="*/ 1060255 w 5234091"/>
              <a:gd name="connsiteY5125" fmla="*/ 2716543 h 4233247"/>
              <a:gd name="connsiteX5126" fmla="*/ 1055459 w 5234091"/>
              <a:gd name="connsiteY5126" fmla="*/ 2717866 h 4233247"/>
              <a:gd name="connsiteX5127" fmla="*/ 1039595 w 5234091"/>
              <a:gd name="connsiteY5127" fmla="*/ 2719667 h 4233247"/>
              <a:gd name="connsiteX5128" fmla="*/ 1044697 w 5234091"/>
              <a:gd name="connsiteY5128" fmla="*/ 2717138 h 4233247"/>
              <a:gd name="connsiteX5129" fmla="*/ 1046425 w 5234091"/>
              <a:gd name="connsiteY5129" fmla="*/ 2715098 h 4233247"/>
              <a:gd name="connsiteX5130" fmla="*/ 1044697 w 5234091"/>
              <a:gd name="connsiteY5130" fmla="*/ 2717138 h 4233247"/>
              <a:gd name="connsiteX5131" fmla="*/ 1043018 w 5234091"/>
              <a:gd name="connsiteY5131" fmla="*/ 2713535 h 4233247"/>
              <a:gd name="connsiteX5132" fmla="*/ 1058983 w 5234091"/>
              <a:gd name="connsiteY5132" fmla="*/ 2709751 h 4233247"/>
              <a:gd name="connsiteX5133" fmla="*/ 1042052 w 5234091"/>
              <a:gd name="connsiteY5133" fmla="*/ 2711182 h 4233247"/>
              <a:gd name="connsiteX5134" fmla="*/ 1049699 w 5234091"/>
              <a:gd name="connsiteY5134" fmla="*/ 2706650 h 4233247"/>
              <a:gd name="connsiteX5135" fmla="*/ 1052842 w 5234091"/>
              <a:gd name="connsiteY5135" fmla="*/ 2704525 h 4233247"/>
              <a:gd name="connsiteX5136" fmla="*/ 1106023 w 5234091"/>
              <a:gd name="connsiteY5136" fmla="*/ 2696393 h 4233247"/>
              <a:gd name="connsiteX5137" fmla="*/ 1209189 w 5234091"/>
              <a:gd name="connsiteY5137" fmla="*/ 2675253 h 4233247"/>
              <a:gd name="connsiteX5138" fmla="*/ 1214925 w 5234091"/>
              <a:gd name="connsiteY5138" fmla="*/ 2674189 h 4233247"/>
              <a:gd name="connsiteX5139" fmla="*/ 1213271 w 5234091"/>
              <a:gd name="connsiteY5139" fmla="*/ 2673669 h 4233247"/>
              <a:gd name="connsiteX5140" fmla="*/ 1210305 w 5234091"/>
              <a:gd name="connsiteY5140" fmla="*/ 2672635 h 4233247"/>
              <a:gd name="connsiteX5141" fmla="*/ 1203624 w 5234091"/>
              <a:gd name="connsiteY5141" fmla="*/ 2675062 h 4233247"/>
              <a:gd name="connsiteX5142" fmla="*/ 1194076 w 5234091"/>
              <a:gd name="connsiteY5142" fmla="*/ 2677219 h 4233247"/>
              <a:gd name="connsiteX5143" fmla="*/ 1197125 w 5234091"/>
              <a:gd name="connsiteY5143" fmla="*/ 2675623 h 4233247"/>
              <a:gd name="connsiteX5144" fmla="*/ 1198491 w 5234091"/>
              <a:gd name="connsiteY5144" fmla="*/ 2674232 h 4233247"/>
              <a:gd name="connsiteX5145" fmla="*/ 1191903 w 5234091"/>
              <a:gd name="connsiteY5145" fmla="*/ 2675412 h 4233247"/>
              <a:gd name="connsiteX5146" fmla="*/ 1160181 w 5234091"/>
              <a:gd name="connsiteY5146" fmla="*/ 2680731 h 4233247"/>
              <a:gd name="connsiteX5147" fmla="*/ 1154405 w 5234091"/>
              <a:gd name="connsiteY5147" fmla="*/ 2677930 h 4233247"/>
              <a:gd name="connsiteX5148" fmla="*/ 1118874 w 5234091"/>
              <a:gd name="connsiteY5148" fmla="*/ 2683461 h 4233247"/>
              <a:gd name="connsiteX5149" fmla="*/ 1111855 w 5234091"/>
              <a:gd name="connsiteY5149" fmla="*/ 2679415 h 4233247"/>
              <a:gd name="connsiteX5150" fmla="*/ 1109663 w 5234091"/>
              <a:gd name="connsiteY5150" fmla="*/ 2679597 h 4233247"/>
              <a:gd name="connsiteX5151" fmla="*/ 1107806 w 5234091"/>
              <a:gd name="connsiteY5151" fmla="*/ 2680228 h 4233247"/>
              <a:gd name="connsiteX5152" fmla="*/ 1104794 w 5234091"/>
              <a:gd name="connsiteY5152" fmla="*/ 2680361 h 4233247"/>
              <a:gd name="connsiteX5153" fmla="*/ 1104378 w 5234091"/>
              <a:gd name="connsiteY5153" fmla="*/ 2679928 h 4233247"/>
              <a:gd name="connsiteX5154" fmla="*/ 1103156 w 5234091"/>
              <a:gd name="connsiteY5154" fmla="*/ 2680434 h 4233247"/>
              <a:gd name="connsiteX5155" fmla="*/ 1104794 w 5234091"/>
              <a:gd name="connsiteY5155" fmla="*/ 2680361 h 4233247"/>
              <a:gd name="connsiteX5156" fmla="*/ 1105440 w 5234091"/>
              <a:gd name="connsiteY5156" fmla="*/ 2681033 h 4233247"/>
              <a:gd name="connsiteX5157" fmla="*/ 1095052 w 5234091"/>
              <a:gd name="connsiteY5157" fmla="*/ 2679406 h 4233247"/>
              <a:gd name="connsiteX5158" fmla="*/ 1131833 w 5234091"/>
              <a:gd name="connsiteY5158" fmla="*/ 2673102 h 4233247"/>
              <a:gd name="connsiteX5159" fmla="*/ 1137257 w 5234091"/>
              <a:gd name="connsiteY5159" fmla="*/ 2667737 h 4233247"/>
              <a:gd name="connsiteX5160" fmla="*/ 1169256 w 5234091"/>
              <a:gd name="connsiteY5160" fmla="*/ 2658216 h 4233247"/>
              <a:gd name="connsiteX5161" fmla="*/ 1157528 w 5234091"/>
              <a:gd name="connsiteY5161" fmla="*/ 2653568 h 4233247"/>
              <a:gd name="connsiteX5162" fmla="*/ 1161846 w 5234091"/>
              <a:gd name="connsiteY5162" fmla="*/ 2653349 h 4233247"/>
              <a:gd name="connsiteX5163" fmla="*/ 1165495 w 5234091"/>
              <a:gd name="connsiteY5163" fmla="*/ 2653423 h 4233247"/>
              <a:gd name="connsiteX5164" fmla="*/ 1176173 w 5234091"/>
              <a:gd name="connsiteY5164" fmla="*/ 2656888 h 4233247"/>
              <a:gd name="connsiteX5165" fmla="*/ 1179145 w 5234091"/>
              <a:gd name="connsiteY5165" fmla="*/ 2656338 h 4233247"/>
              <a:gd name="connsiteX5166" fmla="*/ 1195183 w 5234091"/>
              <a:gd name="connsiteY5166" fmla="*/ 2653477 h 4233247"/>
              <a:gd name="connsiteX5167" fmla="*/ 1195219 w 5234091"/>
              <a:gd name="connsiteY5167" fmla="*/ 2653470 h 4233247"/>
              <a:gd name="connsiteX5168" fmla="*/ 1200293 w 5234091"/>
              <a:gd name="connsiteY5168" fmla="*/ 2650168 h 4233247"/>
              <a:gd name="connsiteX5169" fmla="*/ 1211366 w 5234091"/>
              <a:gd name="connsiteY5169" fmla="*/ 2644413 h 4233247"/>
              <a:gd name="connsiteX5170" fmla="*/ 1210235 w 5234091"/>
              <a:gd name="connsiteY5170" fmla="*/ 2643911 h 4233247"/>
              <a:gd name="connsiteX5171" fmla="*/ 1207536 w 5234091"/>
              <a:gd name="connsiteY5171" fmla="*/ 2643074 h 4233247"/>
              <a:gd name="connsiteX5172" fmla="*/ 1193018 w 5234091"/>
              <a:gd name="connsiteY5172" fmla="*/ 2643665 h 4233247"/>
              <a:gd name="connsiteX5173" fmla="*/ 1169764 w 5234091"/>
              <a:gd name="connsiteY5173" fmla="*/ 2645631 h 4233247"/>
              <a:gd name="connsiteX5174" fmla="*/ 1139225 w 5234091"/>
              <a:gd name="connsiteY5174" fmla="*/ 2650088 h 4233247"/>
              <a:gd name="connsiteX5175" fmla="*/ 1061082 w 5234091"/>
              <a:gd name="connsiteY5175" fmla="*/ 2661125 h 4233247"/>
              <a:gd name="connsiteX5176" fmla="*/ 1055873 w 5234091"/>
              <a:gd name="connsiteY5176" fmla="*/ 2661854 h 4233247"/>
              <a:gd name="connsiteX5177" fmla="*/ 1060426 w 5234091"/>
              <a:gd name="connsiteY5177" fmla="*/ 2658483 h 4233247"/>
              <a:gd name="connsiteX5178" fmla="*/ 1061893 w 5234091"/>
              <a:gd name="connsiteY5178" fmla="*/ 2657172 h 4233247"/>
              <a:gd name="connsiteX5179" fmla="*/ 1078025 w 5234091"/>
              <a:gd name="connsiteY5179" fmla="*/ 2654383 h 4233247"/>
              <a:gd name="connsiteX5180" fmla="*/ 1119973 w 5234091"/>
              <a:gd name="connsiteY5180" fmla="*/ 2647233 h 4233247"/>
              <a:gd name="connsiteX5181" fmla="*/ 1122120 w 5234091"/>
              <a:gd name="connsiteY5181" fmla="*/ 2637521 h 4233247"/>
              <a:gd name="connsiteX5182" fmla="*/ 1140812 w 5234091"/>
              <a:gd name="connsiteY5182" fmla="*/ 2632339 h 4233247"/>
              <a:gd name="connsiteX5183" fmla="*/ 1158506 w 5234091"/>
              <a:gd name="connsiteY5183" fmla="*/ 2625426 h 4233247"/>
              <a:gd name="connsiteX5184" fmla="*/ 1164364 w 5234091"/>
              <a:gd name="connsiteY5184" fmla="*/ 2624228 h 4233247"/>
              <a:gd name="connsiteX5185" fmla="*/ 1164095 w 5234091"/>
              <a:gd name="connsiteY5185" fmla="*/ 2624192 h 4233247"/>
              <a:gd name="connsiteX5186" fmla="*/ 1163415 w 5234091"/>
              <a:gd name="connsiteY5186" fmla="*/ 2623584 h 4233247"/>
              <a:gd name="connsiteX5187" fmla="*/ 1167115 w 5234091"/>
              <a:gd name="connsiteY5187" fmla="*/ 2621286 h 4233247"/>
              <a:gd name="connsiteX5188" fmla="*/ 1171318 w 5234091"/>
              <a:gd name="connsiteY5188" fmla="*/ 2619874 h 4233247"/>
              <a:gd name="connsiteX5189" fmla="*/ 1168956 w 5234091"/>
              <a:gd name="connsiteY5189" fmla="*/ 2619133 h 4233247"/>
              <a:gd name="connsiteX5190" fmla="*/ 1165395 w 5234091"/>
              <a:gd name="connsiteY5190" fmla="*/ 2617142 h 4233247"/>
              <a:gd name="connsiteX5191" fmla="*/ 1146918 w 5234091"/>
              <a:gd name="connsiteY5191" fmla="*/ 2620179 h 4233247"/>
              <a:gd name="connsiteX5192" fmla="*/ 1132407 w 5234091"/>
              <a:gd name="connsiteY5192" fmla="*/ 2618754 h 4233247"/>
              <a:gd name="connsiteX5193" fmla="*/ 1159411 w 5234091"/>
              <a:gd name="connsiteY5193" fmla="*/ 2614470 h 4233247"/>
              <a:gd name="connsiteX5194" fmla="*/ 1168577 w 5234091"/>
              <a:gd name="connsiteY5194" fmla="*/ 2608803 h 4233247"/>
              <a:gd name="connsiteX5195" fmla="*/ 1179562 w 5234091"/>
              <a:gd name="connsiteY5195" fmla="*/ 2608385 h 4233247"/>
              <a:gd name="connsiteX5196" fmla="*/ 1180050 w 5234091"/>
              <a:gd name="connsiteY5196" fmla="*/ 2608083 h 4233247"/>
              <a:gd name="connsiteX5197" fmla="*/ 1177736 w 5234091"/>
              <a:gd name="connsiteY5197" fmla="*/ 2608379 h 4233247"/>
              <a:gd name="connsiteX5198" fmla="*/ 1176195 w 5234091"/>
              <a:gd name="connsiteY5198" fmla="*/ 2605287 h 4233247"/>
              <a:gd name="connsiteX5199" fmla="*/ 1199708 w 5234091"/>
              <a:gd name="connsiteY5199" fmla="*/ 2598802 h 4233247"/>
              <a:gd name="connsiteX5200" fmla="*/ 1199223 w 5234091"/>
              <a:gd name="connsiteY5200" fmla="*/ 2596586 h 4233247"/>
              <a:gd name="connsiteX5201" fmla="*/ 1199093 w 5234091"/>
              <a:gd name="connsiteY5201" fmla="*/ 2595910 h 4233247"/>
              <a:gd name="connsiteX5202" fmla="*/ 1188520 w 5234091"/>
              <a:gd name="connsiteY5202" fmla="*/ 2598405 h 4233247"/>
              <a:gd name="connsiteX5203" fmla="*/ 1174217 w 5234091"/>
              <a:gd name="connsiteY5203" fmla="*/ 2601293 h 4233247"/>
              <a:gd name="connsiteX5204" fmla="*/ 1148785 w 5234091"/>
              <a:gd name="connsiteY5204" fmla="*/ 2605234 h 4233247"/>
              <a:gd name="connsiteX5205" fmla="*/ 1142313 w 5234091"/>
              <a:gd name="connsiteY5205" fmla="*/ 2605998 h 4233247"/>
              <a:gd name="connsiteX5206" fmla="*/ 1143538 w 5234091"/>
              <a:gd name="connsiteY5206" fmla="*/ 2605421 h 4233247"/>
              <a:gd name="connsiteX5207" fmla="*/ 1153689 w 5234091"/>
              <a:gd name="connsiteY5207" fmla="*/ 2600592 h 4233247"/>
              <a:gd name="connsiteX5208" fmla="*/ 1169690 w 5234091"/>
              <a:gd name="connsiteY5208" fmla="*/ 2597719 h 4233247"/>
              <a:gd name="connsiteX5209" fmla="*/ 1185063 w 5234091"/>
              <a:gd name="connsiteY5209" fmla="*/ 2590564 h 4233247"/>
              <a:gd name="connsiteX5210" fmla="*/ 1173774 w 5234091"/>
              <a:gd name="connsiteY5210" fmla="*/ 2591170 h 4233247"/>
              <a:gd name="connsiteX5211" fmla="*/ 1181772 w 5234091"/>
              <a:gd name="connsiteY5211" fmla="*/ 2587578 h 4233247"/>
              <a:gd name="connsiteX5212" fmla="*/ 1179608 w 5234091"/>
              <a:gd name="connsiteY5212" fmla="*/ 2587567 h 4233247"/>
              <a:gd name="connsiteX5213" fmla="*/ 1176741 w 5234091"/>
              <a:gd name="connsiteY5213" fmla="*/ 2588182 h 4233247"/>
              <a:gd name="connsiteX5214" fmla="*/ 1189109 w 5234091"/>
              <a:gd name="connsiteY5214" fmla="*/ 2583224 h 4233247"/>
              <a:gd name="connsiteX5215" fmla="*/ 1192437 w 5234091"/>
              <a:gd name="connsiteY5215" fmla="*/ 2582786 h 4233247"/>
              <a:gd name="connsiteX5216" fmla="*/ 1196338 w 5234091"/>
              <a:gd name="connsiteY5216" fmla="*/ 2581033 h 4233247"/>
              <a:gd name="connsiteX5217" fmla="*/ 1211590 w 5234091"/>
              <a:gd name="connsiteY5217" fmla="*/ 2574168 h 4233247"/>
              <a:gd name="connsiteX5218" fmla="*/ 1202702 w 5234091"/>
              <a:gd name="connsiteY5218" fmla="*/ 2575320 h 4233247"/>
              <a:gd name="connsiteX5219" fmla="*/ 1195970 w 5234091"/>
              <a:gd name="connsiteY5219" fmla="*/ 2576460 h 4233247"/>
              <a:gd name="connsiteX5220" fmla="*/ 1171912 w 5234091"/>
              <a:gd name="connsiteY5220" fmla="*/ 2586053 h 4233247"/>
              <a:gd name="connsiteX5221" fmla="*/ 1171862 w 5234091"/>
              <a:gd name="connsiteY5221" fmla="*/ 2582032 h 4233247"/>
              <a:gd name="connsiteX5222" fmla="*/ 1176366 w 5234091"/>
              <a:gd name="connsiteY5222" fmla="*/ 2579459 h 4233247"/>
              <a:gd name="connsiteX5223" fmla="*/ 1171367 w 5234091"/>
              <a:gd name="connsiteY5223" fmla="*/ 2580138 h 4233247"/>
              <a:gd name="connsiteX5224" fmla="*/ 1158765 w 5234091"/>
              <a:gd name="connsiteY5224" fmla="*/ 2581624 h 4233247"/>
              <a:gd name="connsiteX5225" fmla="*/ 1162176 w 5234091"/>
              <a:gd name="connsiteY5225" fmla="*/ 2580103 h 4233247"/>
              <a:gd name="connsiteX5226" fmla="*/ 1186329 w 5234091"/>
              <a:gd name="connsiteY5226" fmla="*/ 2568088 h 4233247"/>
              <a:gd name="connsiteX5227" fmla="*/ 1199728 w 5234091"/>
              <a:gd name="connsiteY5227" fmla="*/ 2563576 h 4233247"/>
              <a:gd name="connsiteX5228" fmla="*/ 1198179 w 5234091"/>
              <a:gd name="connsiteY5228" fmla="*/ 2562228 h 4233247"/>
              <a:gd name="connsiteX5229" fmla="*/ 1198098 w 5234091"/>
              <a:gd name="connsiteY5229" fmla="*/ 2562232 h 4233247"/>
              <a:gd name="connsiteX5230" fmla="*/ 1199141 w 5234091"/>
              <a:gd name="connsiteY5230" fmla="*/ 2561713 h 4233247"/>
              <a:gd name="connsiteX5231" fmla="*/ 1206050 w 5234091"/>
              <a:gd name="connsiteY5231" fmla="*/ 2558573 h 4233247"/>
              <a:gd name="connsiteX5232" fmla="*/ 1205275 w 5234091"/>
              <a:gd name="connsiteY5232" fmla="*/ 2558313 h 4233247"/>
              <a:gd name="connsiteX5233" fmla="*/ 1180698 w 5234091"/>
              <a:gd name="connsiteY5233" fmla="*/ 2568426 h 4233247"/>
              <a:gd name="connsiteX5234" fmla="*/ 1194209 w 5234091"/>
              <a:gd name="connsiteY5234" fmla="*/ 2561308 h 4233247"/>
              <a:gd name="connsiteX5235" fmla="*/ 1191425 w 5234091"/>
              <a:gd name="connsiteY5235" fmla="*/ 2562574 h 4233247"/>
              <a:gd name="connsiteX5236" fmla="*/ 1188356 w 5234091"/>
              <a:gd name="connsiteY5236" fmla="*/ 2562730 h 4233247"/>
              <a:gd name="connsiteX5237" fmla="*/ 1187187 w 5234091"/>
              <a:gd name="connsiteY5237" fmla="*/ 2562476 h 4233247"/>
              <a:gd name="connsiteX5238" fmla="*/ 1176576 w 5234091"/>
              <a:gd name="connsiteY5238" fmla="*/ 2567745 h 4233247"/>
              <a:gd name="connsiteX5239" fmla="*/ 1166621 w 5234091"/>
              <a:gd name="connsiteY5239" fmla="*/ 2572645 h 4233247"/>
              <a:gd name="connsiteX5240" fmla="*/ 1158241 w 5234091"/>
              <a:gd name="connsiteY5240" fmla="*/ 2571458 h 4233247"/>
              <a:gd name="connsiteX5241" fmla="*/ 1158208 w 5234091"/>
              <a:gd name="connsiteY5241" fmla="*/ 2569843 h 4233247"/>
              <a:gd name="connsiteX5242" fmla="*/ 1176472 w 5234091"/>
              <a:gd name="connsiteY5242" fmla="*/ 2559650 h 4233247"/>
              <a:gd name="connsiteX5243" fmla="*/ 1174198 w 5234091"/>
              <a:gd name="connsiteY5243" fmla="*/ 2559684 h 4233247"/>
              <a:gd name="connsiteX5244" fmla="*/ 1177314 w 5234091"/>
              <a:gd name="connsiteY5244" fmla="*/ 2557438 h 4233247"/>
              <a:gd name="connsiteX5245" fmla="*/ 1180579 w 5234091"/>
              <a:gd name="connsiteY5245" fmla="*/ 2556733 h 4233247"/>
              <a:gd name="connsiteX5246" fmla="*/ 1179096 w 5234091"/>
              <a:gd name="connsiteY5246" fmla="*/ 2558194 h 4233247"/>
              <a:gd name="connsiteX5247" fmla="*/ 1183671 w 5234091"/>
              <a:gd name="connsiteY5247" fmla="*/ 2555659 h 4233247"/>
              <a:gd name="connsiteX5248" fmla="*/ 1180579 w 5234091"/>
              <a:gd name="connsiteY5248" fmla="*/ 2556733 h 4233247"/>
              <a:gd name="connsiteX5249" fmla="*/ 1186835 w 5234091"/>
              <a:gd name="connsiteY5249" fmla="*/ 2553004 h 4233247"/>
              <a:gd name="connsiteX5250" fmla="*/ 1189276 w 5234091"/>
              <a:gd name="connsiteY5250" fmla="*/ 2551701 h 4233247"/>
              <a:gd name="connsiteX5251" fmla="*/ 1187661 w 5234091"/>
              <a:gd name="connsiteY5251" fmla="*/ 2551567 h 4233247"/>
              <a:gd name="connsiteX5252" fmla="*/ 1187177 w 5234091"/>
              <a:gd name="connsiteY5252" fmla="*/ 2551374 h 4233247"/>
              <a:gd name="connsiteX5253" fmla="*/ 1183464 w 5234091"/>
              <a:gd name="connsiteY5253" fmla="*/ 2551642 h 4233247"/>
              <a:gd name="connsiteX5254" fmla="*/ 1171575 w 5234091"/>
              <a:gd name="connsiteY5254" fmla="*/ 2557387 h 4233247"/>
              <a:gd name="connsiteX5255" fmla="*/ 1110231 w 5234091"/>
              <a:gd name="connsiteY5255" fmla="*/ 2585562 h 4233247"/>
              <a:gd name="connsiteX5256" fmla="*/ 1109577 w 5234091"/>
              <a:gd name="connsiteY5256" fmla="*/ 2586009 h 4233247"/>
              <a:gd name="connsiteX5257" fmla="*/ 1109401 w 5234091"/>
              <a:gd name="connsiteY5257" fmla="*/ 2586124 h 4233247"/>
              <a:gd name="connsiteX5258" fmla="*/ 1112712 w 5234091"/>
              <a:gd name="connsiteY5258" fmla="*/ 2585285 h 4233247"/>
              <a:gd name="connsiteX5259" fmla="*/ 1140907 w 5234091"/>
              <a:gd name="connsiteY5259" fmla="*/ 2581156 h 4233247"/>
              <a:gd name="connsiteX5260" fmla="*/ 1164163 w 5234091"/>
              <a:gd name="connsiteY5260" fmla="*/ 2574981 h 4233247"/>
              <a:gd name="connsiteX5261" fmla="*/ 1146181 w 5234091"/>
              <a:gd name="connsiteY5261" fmla="*/ 2583181 h 4233247"/>
              <a:gd name="connsiteX5262" fmla="*/ 1143593 w 5234091"/>
              <a:gd name="connsiteY5262" fmla="*/ 2583505 h 4233247"/>
              <a:gd name="connsiteX5263" fmla="*/ 1125922 w 5234091"/>
              <a:gd name="connsiteY5263" fmla="*/ 2586395 h 4233247"/>
              <a:gd name="connsiteX5264" fmla="*/ 1107094 w 5234091"/>
              <a:gd name="connsiteY5264" fmla="*/ 2589187 h 4233247"/>
              <a:gd name="connsiteX5265" fmla="*/ 1103983 w 5234091"/>
              <a:gd name="connsiteY5265" fmla="*/ 2589357 h 4233247"/>
              <a:gd name="connsiteX5266" fmla="*/ 1102411 w 5234091"/>
              <a:gd name="connsiteY5266" fmla="*/ 2590260 h 4233247"/>
              <a:gd name="connsiteX5267" fmla="*/ 1093103 w 5234091"/>
              <a:gd name="connsiteY5267" fmla="*/ 2591272 h 4233247"/>
              <a:gd name="connsiteX5268" fmla="*/ 1120733 w 5234091"/>
              <a:gd name="connsiteY5268" fmla="*/ 2577745 h 4233247"/>
              <a:gd name="connsiteX5269" fmla="*/ 1157009 w 5234091"/>
              <a:gd name="connsiteY5269" fmla="*/ 2559882 h 4233247"/>
              <a:gd name="connsiteX5270" fmla="*/ 1176878 w 5234091"/>
              <a:gd name="connsiteY5270" fmla="*/ 2549774 h 4233247"/>
              <a:gd name="connsiteX5271" fmla="*/ 1176999 w 5234091"/>
              <a:gd name="connsiteY5271" fmla="*/ 2548497 h 4233247"/>
              <a:gd name="connsiteX5272" fmla="*/ 1177428 w 5234091"/>
              <a:gd name="connsiteY5272" fmla="*/ 2547483 h 4233247"/>
              <a:gd name="connsiteX5273" fmla="*/ 1174638 w 5234091"/>
              <a:gd name="connsiteY5273" fmla="*/ 2546371 h 4233247"/>
              <a:gd name="connsiteX5274" fmla="*/ 1174016 w 5234091"/>
              <a:gd name="connsiteY5274" fmla="*/ 2546672 h 4233247"/>
              <a:gd name="connsiteX5275" fmla="*/ 1162057 w 5234091"/>
              <a:gd name="connsiteY5275" fmla="*/ 2552635 h 4233247"/>
              <a:gd name="connsiteX5276" fmla="*/ 1072576 w 5234091"/>
              <a:gd name="connsiteY5276" fmla="*/ 2596798 h 4233247"/>
              <a:gd name="connsiteX5277" fmla="*/ 1056435 w 5234091"/>
              <a:gd name="connsiteY5277" fmla="*/ 2601725 h 4233247"/>
              <a:gd name="connsiteX5278" fmla="*/ 1061050 w 5234091"/>
              <a:gd name="connsiteY5278" fmla="*/ 2599202 h 4233247"/>
              <a:gd name="connsiteX5279" fmla="*/ 1068469 w 5234091"/>
              <a:gd name="connsiteY5279" fmla="*/ 2597535 h 4233247"/>
              <a:gd name="connsiteX5280" fmla="*/ 1074409 w 5234091"/>
              <a:gd name="connsiteY5280" fmla="*/ 2595387 h 4233247"/>
              <a:gd name="connsiteX5281" fmla="*/ 1072131 w 5234091"/>
              <a:gd name="connsiteY5281" fmla="*/ 2593803 h 4233247"/>
              <a:gd name="connsiteX5282" fmla="*/ 1073839 w 5234091"/>
              <a:gd name="connsiteY5282" fmla="*/ 2593015 h 4233247"/>
              <a:gd name="connsiteX5283" fmla="*/ 1088662 w 5234091"/>
              <a:gd name="connsiteY5283" fmla="*/ 2582388 h 4233247"/>
              <a:gd name="connsiteX5284" fmla="*/ 1065009 w 5234091"/>
              <a:gd name="connsiteY5284" fmla="*/ 2593892 h 4233247"/>
              <a:gd name="connsiteX5285" fmla="*/ 1063507 w 5234091"/>
              <a:gd name="connsiteY5285" fmla="*/ 2594572 h 4233247"/>
              <a:gd name="connsiteX5286" fmla="*/ 1063272 w 5234091"/>
              <a:gd name="connsiteY5286" fmla="*/ 2594595 h 4233247"/>
              <a:gd name="connsiteX5287" fmla="*/ 1058017 w 5234091"/>
              <a:gd name="connsiteY5287" fmla="*/ 2595668 h 4233247"/>
              <a:gd name="connsiteX5288" fmla="*/ 1090957 w 5234091"/>
              <a:gd name="connsiteY5288" fmla="*/ 2577963 h 4233247"/>
              <a:gd name="connsiteX5289" fmla="*/ 1142937 w 5234091"/>
              <a:gd name="connsiteY5289" fmla="*/ 2551534 h 4233247"/>
              <a:gd name="connsiteX5290" fmla="*/ 1149507 w 5234091"/>
              <a:gd name="connsiteY5290" fmla="*/ 2548743 h 4233247"/>
              <a:gd name="connsiteX5291" fmla="*/ 1141807 w 5234091"/>
              <a:gd name="connsiteY5291" fmla="*/ 2550577 h 4233247"/>
              <a:gd name="connsiteX5292" fmla="*/ 1046222 w 5234091"/>
              <a:gd name="connsiteY5292" fmla="*/ 2594691 h 4233247"/>
              <a:gd name="connsiteX5293" fmla="*/ 1147658 w 5234091"/>
              <a:gd name="connsiteY5293" fmla="*/ 2543671 h 4233247"/>
              <a:gd name="connsiteX5294" fmla="*/ 1155647 w 5234091"/>
              <a:gd name="connsiteY5294" fmla="*/ 2539252 h 4233247"/>
              <a:gd name="connsiteX5295" fmla="*/ 1156020 w 5234091"/>
              <a:gd name="connsiteY5295" fmla="*/ 2538941 h 4233247"/>
              <a:gd name="connsiteX5296" fmla="*/ 1155383 w 5234091"/>
              <a:gd name="connsiteY5296" fmla="*/ 2538687 h 4233247"/>
              <a:gd name="connsiteX5297" fmla="*/ 1153884 w 5234091"/>
              <a:gd name="connsiteY5297" fmla="*/ 2538972 h 4233247"/>
              <a:gd name="connsiteX5298" fmla="*/ 1154899 w 5234091"/>
              <a:gd name="connsiteY5298" fmla="*/ 2538494 h 4233247"/>
              <a:gd name="connsiteX5299" fmla="*/ 1151919 w 5234091"/>
              <a:gd name="connsiteY5299" fmla="*/ 2537306 h 4233247"/>
              <a:gd name="connsiteX5300" fmla="*/ 1144080 w 5234091"/>
              <a:gd name="connsiteY5300" fmla="*/ 2540641 h 4233247"/>
              <a:gd name="connsiteX5301" fmla="*/ 1098104 w 5234091"/>
              <a:gd name="connsiteY5301" fmla="*/ 2562081 h 4233247"/>
              <a:gd name="connsiteX5302" fmla="*/ 1136520 w 5234091"/>
              <a:gd name="connsiteY5302" fmla="*/ 2542121 h 4233247"/>
              <a:gd name="connsiteX5303" fmla="*/ 1148812 w 5234091"/>
              <a:gd name="connsiteY5303" fmla="*/ 2536065 h 4233247"/>
              <a:gd name="connsiteX5304" fmla="*/ 1146604 w 5234091"/>
              <a:gd name="connsiteY5304" fmla="*/ 2535184 h 4233247"/>
              <a:gd name="connsiteX5305" fmla="*/ 1150354 w 5234091"/>
              <a:gd name="connsiteY5305" fmla="*/ 2535306 h 4233247"/>
              <a:gd name="connsiteX5306" fmla="*/ 1152354 w 5234091"/>
              <a:gd name="connsiteY5306" fmla="*/ 2534321 h 4233247"/>
              <a:gd name="connsiteX5307" fmla="*/ 1152519 w 5234091"/>
              <a:gd name="connsiteY5307" fmla="*/ 2531400 h 4233247"/>
              <a:gd name="connsiteX5308" fmla="*/ 1156261 w 5234091"/>
              <a:gd name="connsiteY5308" fmla="*/ 2532397 h 4233247"/>
              <a:gd name="connsiteX5309" fmla="*/ 1158443 w 5234091"/>
              <a:gd name="connsiteY5309" fmla="*/ 2531322 h 4233247"/>
              <a:gd name="connsiteX5310" fmla="*/ 1152782 w 5234091"/>
              <a:gd name="connsiteY5310" fmla="*/ 2528872 h 4233247"/>
              <a:gd name="connsiteX5311" fmla="*/ 1161663 w 5234091"/>
              <a:gd name="connsiteY5311" fmla="*/ 2528496 h 4233247"/>
              <a:gd name="connsiteX5312" fmla="*/ 1164839 w 5234091"/>
              <a:gd name="connsiteY5312" fmla="*/ 2528171 h 4233247"/>
              <a:gd name="connsiteX5313" fmla="*/ 1166728 w 5234091"/>
              <a:gd name="connsiteY5313" fmla="*/ 2527240 h 4233247"/>
              <a:gd name="connsiteX5314" fmla="*/ 1164154 w 5234091"/>
              <a:gd name="connsiteY5314" fmla="*/ 2528134 h 4233247"/>
              <a:gd name="connsiteX5315" fmla="*/ 1176466 w 5234091"/>
              <a:gd name="connsiteY5315" fmla="*/ 2520948 h 4233247"/>
              <a:gd name="connsiteX5316" fmla="*/ 1165933 w 5234091"/>
              <a:gd name="connsiteY5316" fmla="*/ 2522393 h 4233247"/>
              <a:gd name="connsiteX5317" fmla="*/ 1153222 w 5234091"/>
              <a:gd name="connsiteY5317" fmla="*/ 2525319 h 4233247"/>
              <a:gd name="connsiteX5318" fmla="*/ 1149855 w 5234091"/>
              <a:gd name="connsiteY5318" fmla="*/ 2526734 h 4233247"/>
              <a:gd name="connsiteX5319" fmla="*/ 1148626 w 5234091"/>
              <a:gd name="connsiteY5319" fmla="*/ 2526672 h 4233247"/>
              <a:gd name="connsiteX5320" fmla="*/ 1146473 w 5234091"/>
              <a:gd name="connsiteY5320" fmla="*/ 2525734 h 4233247"/>
              <a:gd name="connsiteX5321" fmla="*/ 1153545 w 5234091"/>
              <a:gd name="connsiteY5321" fmla="*/ 2522567 h 4233247"/>
              <a:gd name="connsiteX5322" fmla="*/ 1157211 w 5234091"/>
              <a:gd name="connsiteY5322" fmla="*/ 2520439 h 4233247"/>
              <a:gd name="connsiteX5323" fmla="*/ 1170694 w 5234091"/>
              <a:gd name="connsiteY5323" fmla="*/ 2513433 h 4233247"/>
              <a:gd name="connsiteX5324" fmla="*/ 1193067 w 5234091"/>
              <a:gd name="connsiteY5324" fmla="*/ 2501421 h 4233247"/>
              <a:gd name="connsiteX5325" fmla="*/ 1194078 w 5234091"/>
              <a:gd name="connsiteY5325" fmla="*/ 2500915 h 4233247"/>
              <a:gd name="connsiteX5326" fmla="*/ 1186944 w 5234091"/>
              <a:gd name="connsiteY5326" fmla="*/ 2502645 h 4233247"/>
              <a:gd name="connsiteX5327" fmla="*/ 1174196 w 5234091"/>
              <a:gd name="connsiteY5327" fmla="*/ 2504573 h 4233247"/>
              <a:gd name="connsiteX5328" fmla="*/ 1188577 w 5234091"/>
              <a:gd name="connsiteY5328" fmla="*/ 2493670 h 4233247"/>
              <a:gd name="connsiteX5329" fmla="*/ 1152055 w 5234091"/>
              <a:gd name="connsiteY5329" fmla="*/ 2495455 h 4233247"/>
              <a:gd name="connsiteX5330" fmla="*/ 1168314 w 5234091"/>
              <a:gd name="connsiteY5330" fmla="*/ 2491637 h 4233247"/>
              <a:gd name="connsiteX5331" fmla="*/ 1175808 w 5234091"/>
              <a:gd name="connsiteY5331" fmla="*/ 2487285 h 4233247"/>
              <a:gd name="connsiteX5332" fmla="*/ 1186566 w 5234091"/>
              <a:gd name="connsiteY5332" fmla="*/ 2481215 h 4233247"/>
              <a:gd name="connsiteX5333" fmla="*/ 1169145 w 5234091"/>
              <a:gd name="connsiteY5333" fmla="*/ 2487770 h 4233247"/>
              <a:gd name="connsiteX5334" fmla="*/ 1169804 w 5234091"/>
              <a:gd name="connsiteY5334" fmla="*/ 2486957 h 4233247"/>
              <a:gd name="connsiteX5335" fmla="*/ 1182005 w 5234091"/>
              <a:gd name="connsiteY5335" fmla="*/ 2477631 h 4233247"/>
              <a:gd name="connsiteX5336" fmla="*/ 1187866 w 5234091"/>
              <a:gd name="connsiteY5336" fmla="*/ 2475333 h 4233247"/>
              <a:gd name="connsiteX5337" fmla="*/ 1187004 w 5234091"/>
              <a:gd name="connsiteY5337" fmla="*/ 2473126 h 4233247"/>
              <a:gd name="connsiteX5338" fmla="*/ 1187097 w 5234091"/>
              <a:gd name="connsiteY5338" fmla="*/ 2471446 h 4233247"/>
              <a:gd name="connsiteX5339" fmla="*/ 1158591 w 5234091"/>
              <a:gd name="connsiteY5339" fmla="*/ 2479005 h 4233247"/>
              <a:gd name="connsiteX5340" fmla="*/ 1150531 w 5234091"/>
              <a:gd name="connsiteY5340" fmla="*/ 2475604 h 4233247"/>
              <a:gd name="connsiteX5341" fmla="*/ 1120862 w 5234091"/>
              <a:gd name="connsiteY5341" fmla="*/ 2479188 h 4233247"/>
              <a:gd name="connsiteX5342" fmla="*/ 1059361 w 5234091"/>
              <a:gd name="connsiteY5342" fmla="*/ 2490376 h 4233247"/>
              <a:gd name="connsiteX5343" fmla="*/ 1121716 w 5234091"/>
              <a:gd name="connsiteY5343" fmla="*/ 2472623 h 4233247"/>
              <a:gd name="connsiteX5344" fmla="*/ 1153929 w 5234091"/>
              <a:gd name="connsiteY5344" fmla="*/ 2465119 h 4233247"/>
              <a:gd name="connsiteX5345" fmla="*/ 1164397 w 5234091"/>
              <a:gd name="connsiteY5345" fmla="*/ 2462484 h 4233247"/>
              <a:gd name="connsiteX5346" fmla="*/ 1168050 w 5234091"/>
              <a:gd name="connsiteY5346" fmla="*/ 2461616 h 4233247"/>
              <a:gd name="connsiteX5347" fmla="*/ 1164798 w 5234091"/>
              <a:gd name="connsiteY5347" fmla="*/ 2457043 h 4233247"/>
              <a:gd name="connsiteX5348" fmla="*/ 1160780 w 5234091"/>
              <a:gd name="connsiteY5348" fmla="*/ 2457698 h 4233247"/>
              <a:gd name="connsiteX5349" fmla="*/ 1145876 w 5234091"/>
              <a:gd name="connsiteY5349" fmla="*/ 2459701 h 4233247"/>
              <a:gd name="connsiteX5350" fmla="*/ 1142756 w 5234091"/>
              <a:gd name="connsiteY5350" fmla="*/ 2457689 h 4233247"/>
              <a:gd name="connsiteX5351" fmla="*/ 1142647 w 5234091"/>
              <a:gd name="connsiteY5351" fmla="*/ 2457568 h 4233247"/>
              <a:gd name="connsiteX5352" fmla="*/ 1133408 w 5234091"/>
              <a:gd name="connsiteY5352" fmla="*/ 2462261 h 4233247"/>
              <a:gd name="connsiteX5353" fmla="*/ 1126793 w 5234091"/>
              <a:gd name="connsiteY5353" fmla="*/ 2464273 h 4233247"/>
              <a:gd name="connsiteX5354" fmla="*/ 1123105 w 5234091"/>
              <a:gd name="connsiteY5354" fmla="*/ 2460323 h 4233247"/>
              <a:gd name="connsiteX5355" fmla="*/ 1122432 w 5234091"/>
              <a:gd name="connsiteY5355" fmla="*/ 2459616 h 4233247"/>
              <a:gd name="connsiteX5356" fmla="*/ 1115380 w 5234091"/>
              <a:gd name="connsiteY5356" fmla="*/ 2461784 h 4233247"/>
              <a:gd name="connsiteX5357" fmla="*/ 1089626 w 5234091"/>
              <a:gd name="connsiteY5357" fmla="*/ 2465295 h 4233247"/>
              <a:gd name="connsiteX5358" fmla="*/ 1094834 w 5234091"/>
              <a:gd name="connsiteY5358" fmla="*/ 2462076 h 4233247"/>
              <a:gd name="connsiteX5359" fmla="*/ 1089275 w 5234091"/>
              <a:gd name="connsiteY5359" fmla="*/ 2457129 h 4233247"/>
              <a:gd name="connsiteX5360" fmla="*/ 1113021 w 5234091"/>
              <a:gd name="connsiteY5360" fmla="*/ 2451714 h 4233247"/>
              <a:gd name="connsiteX5361" fmla="*/ 1114480 w 5234091"/>
              <a:gd name="connsiteY5361" fmla="*/ 2451252 h 4233247"/>
              <a:gd name="connsiteX5362" fmla="*/ 1113190 w 5234091"/>
              <a:gd name="connsiteY5362" fmla="*/ 2449895 h 4233247"/>
              <a:gd name="connsiteX5363" fmla="*/ 1109456 w 5234091"/>
              <a:gd name="connsiteY5363" fmla="*/ 2446151 h 4233247"/>
              <a:gd name="connsiteX5364" fmla="*/ 1102809 w 5234091"/>
              <a:gd name="connsiteY5364" fmla="*/ 2447091 h 4233247"/>
              <a:gd name="connsiteX5365" fmla="*/ 1101314 w 5234091"/>
              <a:gd name="connsiteY5365" fmla="*/ 2447284 h 4233247"/>
              <a:gd name="connsiteX5366" fmla="*/ 1107307 w 5234091"/>
              <a:gd name="connsiteY5366" fmla="*/ 2443997 h 4233247"/>
              <a:gd name="connsiteX5367" fmla="*/ 1106029 w 5234091"/>
              <a:gd name="connsiteY5367" fmla="*/ 2442716 h 4233247"/>
              <a:gd name="connsiteX5368" fmla="*/ 1093248 w 5234091"/>
              <a:gd name="connsiteY5368" fmla="*/ 2448130 h 4233247"/>
              <a:gd name="connsiteX5369" fmla="*/ 1087613 w 5234091"/>
              <a:gd name="connsiteY5369" fmla="*/ 2447088 h 4233247"/>
              <a:gd name="connsiteX5370" fmla="*/ 1099302 w 5234091"/>
              <a:gd name="connsiteY5370" fmla="*/ 2442881 h 4233247"/>
              <a:gd name="connsiteX5371" fmla="*/ 999431 w 5234091"/>
              <a:gd name="connsiteY5371" fmla="*/ 2458671 h 4233247"/>
              <a:gd name="connsiteX5372" fmla="*/ 993646 w 5234091"/>
              <a:gd name="connsiteY5372" fmla="*/ 2459329 h 4233247"/>
              <a:gd name="connsiteX5373" fmla="*/ 993933 w 5234091"/>
              <a:gd name="connsiteY5373" fmla="*/ 2459149 h 4233247"/>
              <a:gd name="connsiteX5374" fmla="*/ 1021242 w 5234091"/>
              <a:gd name="connsiteY5374" fmla="*/ 2445620 h 4233247"/>
              <a:gd name="connsiteX5375" fmla="*/ 1004436 w 5234091"/>
              <a:gd name="connsiteY5375" fmla="*/ 2451333 h 4233247"/>
              <a:gd name="connsiteX5376" fmla="*/ 991283 w 5234091"/>
              <a:gd name="connsiteY5376" fmla="*/ 2457713 h 4233247"/>
              <a:gd name="connsiteX5377" fmla="*/ 985420 w 5234091"/>
              <a:gd name="connsiteY5377" fmla="*/ 2460264 h 4233247"/>
              <a:gd name="connsiteX5378" fmla="*/ 964195 w 5234091"/>
              <a:gd name="connsiteY5378" fmla="*/ 2462674 h 4233247"/>
              <a:gd name="connsiteX5379" fmla="*/ 964256 w 5234091"/>
              <a:gd name="connsiteY5379" fmla="*/ 2460967 h 4233247"/>
              <a:gd name="connsiteX5380" fmla="*/ 962156 w 5234091"/>
              <a:gd name="connsiteY5380" fmla="*/ 2462128 h 4233247"/>
              <a:gd name="connsiteX5381" fmla="*/ 957360 w 5234091"/>
              <a:gd name="connsiteY5381" fmla="*/ 2463451 h 4233247"/>
              <a:gd name="connsiteX5382" fmla="*/ 941496 w 5234091"/>
              <a:gd name="connsiteY5382" fmla="*/ 2465252 h 4233247"/>
              <a:gd name="connsiteX5383" fmla="*/ 946598 w 5234091"/>
              <a:gd name="connsiteY5383" fmla="*/ 2462722 h 4233247"/>
              <a:gd name="connsiteX5384" fmla="*/ 948325 w 5234091"/>
              <a:gd name="connsiteY5384" fmla="*/ 2460683 h 4233247"/>
              <a:gd name="connsiteX5385" fmla="*/ 946598 w 5234091"/>
              <a:gd name="connsiteY5385" fmla="*/ 2462722 h 4233247"/>
              <a:gd name="connsiteX5386" fmla="*/ 944918 w 5234091"/>
              <a:gd name="connsiteY5386" fmla="*/ 2459119 h 4233247"/>
              <a:gd name="connsiteX5387" fmla="*/ 960883 w 5234091"/>
              <a:gd name="connsiteY5387" fmla="*/ 2455335 h 4233247"/>
              <a:gd name="connsiteX5388" fmla="*/ 943954 w 5234091"/>
              <a:gd name="connsiteY5388" fmla="*/ 2456767 h 4233247"/>
              <a:gd name="connsiteX5389" fmla="*/ 951601 w 5234091"/>
              <a:gd name="connsiteY5389" fmla="*/ 2452235 h 4233247"/>
              <a:gd name="connsiteX5390" fmla="*/ 954742 w 5234091"/>
              <a:gd name="connsiteY5390" fmla="*/ 2450110 h 4233247"/>
              <a:gd name="connsiteX5391" fmla="*/ 1007922 w 5234091"/>
              <a:gd name="connsiteY5391" fmla="*/ 2441979 h 4233247"/>
              <a:gd name="connsiteX5392" fmla="*/ 1111090 w 5234091"/>
              <a:gd name="connsiteY5392" fmla="*/ 2420838 h 4233247"/>
              <a:gd name="connsiteX5393" fmla="*/ 1132661 w 5234091"/>
              <a:gd name="connsiteY5393" fmla="*/ 2417146 h 4233247"/>
              <a:gd name="connsiteX5394" fmla="*/ 1136605 w 5234091"/>
              <a:gd name="connsiteY5394" fmla="*/ 2416261 h 4233247"/>
              <a:gd name="connsiteX5395" fmla="*/ 1147057 w 5234091"/>
              <a:gd name="connsiteY5395" fmla="*/ 2411335 h 4233247"/>
              <a:gd name="connsiteX5396" fmla="*/ 1149010 w 5234091"/>
              <a:gd name="connsiteY5396" fmla="*/ 2410430 h 4233247"/>
              <a:gd name="connsiteX5397" fmla="*/ 1146018 w 5234091"/>
              <a:gd name="connsiteY5397" fmla="*/ 2409644 h 4233247"/>
              <a:gd name="connsiteX5398" fmla="*/ 1104028 w 5234091"/>
              <a:gd name="connsiteY5398" fmla="*/ 2419167 h 4233247"/>
              <a:gd name="connsiteX5399" fmla="*/ 1062082 w 5234091"/>
              <a:gd name="connsiteY5399" fmla="*/ 2426317 h 4233247"/>
              <a:gd name="connsiteX5400" fmla="*/ 1056306 w 5234091"/>
              <a:gd name="connsiteY5400" fmla="*/ 2423515 h 4233247"/>
              <a:gd name="connsiteX5401" fmla="*/ 1020774 w 5234091"/>
              <a:gd name="connsiteY5401" fmla="*/ 2429046 h 4233247"/>
              <a:gd name="connsiteX5402" fmla="*/ 1013755 w 5234091"/>
              <a:gd name="connsiteY5402" fmla="*/ 2425000 h 4233247"/>
              <a:gd name="connsiteX5403" fmla="*/ 1011564 w 5234091"/>
              <a:gd name="connsiteY5403" fmla="*/ 2425182 h 4233247"/>
              <a:gd name="connsiteX5404" fmla="*/ 1009707 w 5234091"/>
              <a:gd name="connsiteY5404" fmla="*/ 2425813 h 4233247"/>
              <a:gd name="connsiteX5405" fmla="*/ 1006694 w 5234091"/>
              <a:gd name="connsiteY5405" fmla="*/ 2425946 h 4233247"/>
              <a:gd name="connsiteX5406" fmla="*/ 1006279 w 5234091"/>
              <a:gd name="connsiteY5406" fmla="*/ 2425514 h 4233247"/>
              <a:gd name="connsiteX5407" fmla="*/ 1005056 w 5234091"/>
              <a:gd name="connsiteY5407" fmla="*/ 2426018 h 4233247"/>
              <a:gd name="connsiteX5408" fmla="*/ 1006694 w 5234091"/>
              <a:gd name="connsiteY5408" fmla="*/ 2425946 h 4233247"/>
              <a:gd name="connsiteX5409" fmla="*/ 1007340 w 5234091"/>
              <a:gd name="connsiteY5409" fmla="*/ 2426618 h 4233247"/>
              <a:gd name="connsiteX5410" fmla="*/ 996952 w 5234091"/>
              <a:gd name="connsiteY5410" fmla="*/ 2424991 h 4233247"/>
              <a:gd name="connsiteX5411" fmla="*/ 1033734 w 5234091"/>
              <a:gd name="connsiteY5411" fmla="*/ 2418687 h 4233247"/>
              <a:gd name="connsiteX5412" fmla="*/ 1039158 w 5234091"/>
              <a:gd name="connsiteY5412" fmla="*/ 2413322 h 4233247"/>
              <a:gd name="connsiteX5413" fmla="*/ 1071585 w 5234091"/>
              <a:gd name="connsiteY5413" fmla="*/ 2403673 h 4233247"/>
              <a:gd name="connsiteX5414" fmla="*/ 1119775 w 5234091"/>
              <a:gd name="connsiteY5414" fmla="*/ 2394677 h 4233247"/>
              <a:gd name="connsiteX5415" fmla="*/ 1115621 w 5234091"/>
              <a:gd name="connsiteY5415" fmla="*/ 2391040 h 4233247"/>
              <a:gd name="connsiteX5416" fmla="*/ 1111605 w 5234091"/>
              <a:gd name="connsiteY5416" fmla="*/ 2389493 h 4233247"/>
              <a:gd name="connsiteX5417" fmla="*/ 1102365 w 5234091"/>
              <a:gd name="connsiteY5417" fmla="*/ 2391657 h 4233247"/>
              <a:gd name="connsiteX5418" fmla="*/ 1071313 w 5234091"/>
              <a:gd name="connsiteY5418" fmla="*/ 2399391 h 4233247"/>
              <a:gd name="connsiteX5419" fmla="*/ 1074744 w 5234091"/>
              <a:gd name="connsiteY5419" fmla="*/ 2392920 h 4233247"/>
              <a:gd name="connsiteX5420" fmla="*/ 1079264 w 5234091"/>
              <a:gd name="connsiteY5420" fmla="*/ 2389794 h 4233247"/>
              <a:gd name="connsiteX5421" fmla="*/ 1071664 w 5234091"/>
              <a:gd name="connsiteY5421" fmla="*/ 2391215 h 4233247"/>
              <a:gd name="connsiteX5422" fmla="*/ 1041125 w 5234091"/>
              <a:gd name="connsiteY5422" fmla="*/ 2395673 h 4233247"/>
              <a:gd name="connsiteX5423" fmla="*/ 962982 w 5234091"/>
              <a:gd name="connsiteY5423" fmla="*/ 2406711 h 4233247"/>
              <a:gd name="connsiteX5424" fmla="*/ 957774 w 5234091"/>
              <a:gd name="connsiteY5424" fmla="*/ 2407440 h 4233247"/>
              <a:gd name="connsiteX5425" fmla="*/ 962326 w 5234091"/>
              <a:gd name="connsiteY5425" fmla="*/ 2404068 h 4233247"/>
              <a:gd name="connsiteX5426" fmla="*/ 963794 w 5234091"/>
              <a:gd name="connsiteY5426" fmla="*/ 2402757 h 4233247"/>
              <a:gd name="connsiteX5427" fmla="*/ 979926 w 5234091"/>
              <a:gd name="connsiteY5427" fmla="*/ 2399967 h 4233247"/>
              <a:gd name="connsiteX5428" fmla="*/ 1021872 w 5234091"/>
              <a:gd name="connsiteY5428" fmla="*/ 2392818 h 4233247"/>
              <a:gd name="connsiteX5429" fmla="*/ 1024021 w 5234091"/>
              <a:gd name="connsiteY5429" fmla="*/ 2383106 h 4233247"/>
              <a:gd name="connsiteX5430" fmla="*/ 1042713 w 5234091"/>
              <a:gd name="connsiteY5430" fmla="*/ 2377923 h 4233247"/>
              <a:gd name="connsiteX5431" fmla="*/ 1060406 w 5234091"/>
              <a:gd name="connsiteY5431" fmla="*/ 2371010 h 4233247"/>
              <a:gd name="connsiteX5432" fmla="*/ 1105919 w 5234091"/>
              <a:gd name="connsiteY5432" fmla="*/ 2361373 h 4233247"/>
              <a:gd name="connsiteX5433" fmla="*/ 1109431 w 5234091"/>
              <a:gd name="connsiteY5433" fmla="*/ 2359642 h 4233247"/>
              <a:gd name="connsiteX5434" fmla="*/ 1099474 w 5234091"/>
              <a:gd name="connsiteY5434" fmla="*/ 2362371 h 4233247"/>
              <a:gd name="connsiteX5435" fmla="*/ 1075355 w 5234091"/>
              <a:gd name="connsiteY5435" fmla="*/ 2366129 h 4233247"/>
              <a:gd name="connsiteX5436" fmla="*/ 1067296 w 5234091"/>
              <a:gd name="connsiteY5436" fmla="*/ 2362727 h 4233247"/>
              <a:gd name="connsiteX5437" fmla="*/ 1048818 w 5234091"/>
              <a:gd name="connsiteY5437" fmla="*/ 2365765 h 4233247"/>
              <a:gd name="connsiteX5438" fmla="*/ 1034307 w 5234091"/>
              <a:gd name="connsiteY5438" fmla="*/ 2364339 h 4233247"/>
              <a:gd name="connsiteX5439" fmla="*/ 1061312 w 5234091"/>
              <a:gd name="connsiteY5439" fmla="*/ 2360055 h 4233247"/>
              <a:gd name="connsiteX5440" fmla="*/ 1070478 w 5234091"/>
              <a:gd name="connsiteY5440" fmla="*/ 2354388 h 4233247"/>
              <a:gd name="connsiteX5441" fmla="*/ 1081462 w 5234091"/>
              <a:gd name="connsiteY5441" fmla="*/ 2353971 h 4233247"/>
              <a:gd name="connsiteX5442" fmla="*/ 1090420 w 5234091"/>
              <a:gd name="connsiteY5442" fmla="*/ 2348433 h 4233247"/>
              <a:gd name="connsiteX5443" fmla="*/ 1117849 w 5234091"/>
              <a:gd name="connsiteY5443" fmla="*/ 2341874 h 4233247"/>
              <a:gd name="connsiteX5444" fmla="*/ 1135334 w 5234091"/>
              <a:gd name="connsiteY5444" fmla="*/ 2335090 h 4233247"/>
              <a:gd name="connsiteX5445" fmla="*/ 1117027 w 5234091"/>
              <a:gd name="connsiteY5445" fmla="*/ 2338373 h 4233247"/>
              <a:gd name="connsiteX5446" fmla="*/ 1105337 w 5234091"/>
              <a:gd name="connsiteY5446" fmla="*/ 2340470 h 4233247"/>
              <a:gd name="connsiteX5447" fmla="*/ 1076117 w 5234091"/>
              <a:gd name="connsiteY5447" fmla="*/ 2346878 h 4233247"/>
              <a:gd name="connsiteX5448" fmla="*/ 1050686 w 5234091"/>
              <a:gd name="connsiteY5448" fmla="*/ 2350819 h 4233247"/>
              <a:gd name="connsiteX5449" fmla="*/ 1044213 w 5234091"/>
              <a:gd name="connsiteY5449" fmla="*/ 2351584 h 4233247"/>
              <a:gd name="connsiteX5450" fmla="*/ 1045439 w 5234091"/>
              <a:gd name="connsiteY5450" fmla="*/ 2351006 h 4233247"/>
              <a:gd name="connsiteX5451" fmla="*/ 1055588 w 5234091"/>
              <a:gd name="connsiteY5451" fmla="*/ 2346177 h 4233247"/>
              <a:gd name="connsiteX5452" fmla="*/ 1071591 w 5234091"/>
              <a:gd name="connsiteY5452" fmla="*/ 2343304 h 4233247"/>
              <a:gd name="connsiteX5453" fmla="*/ 1086964 w 5234091"/>
              <a:gd name="connsiteY5453" fmla="*/ 2336149 h 4233247"/>
              <a:gd name="connsiteX5454" fmla="*/ 1075675 w 5234091"/>
              <a:gd name="connsiteY5454" fmla="*/ 2336755 h 4233247"/>
              <a:gd name="connsiteX5455" fmla="*/ 1098238 w 5234091"/>
              <a:gd name="connsiteY5455" fmla="*/ 2326619 h 4233247"/>
              <a:gd name="connsiteX5456" fmla="*/ 1153921 w 5234091"/>
              <a:gd name="connsiteY5456" fmla="*/ 2300832 h 4233247"/>
              <a:gd name="connsiteX5457" fmla="*/ 1141435 w 5234091"/>
              <a:gd name="connsiteY5457" fmla="*/ 2303735 h 4233247"/>
              <a:gd name="connsiteX5458" fmla="*/ 1073812 w 5234091"/>
              <a:gd name="connsiteY5458" fmla="*/ 2331639 h 4233247"/>
              <a:gd name="connsiteX5459" fmla="*/ 1067673 w 5234091"/>
              <a:gd name="connsiteY5459" fmla="*/ 2331728 h 4233247"/>
              <a:gd name="connsiteX5460" fmla="*/ 1072515 w 5234091"/>
              <a:gd name="connsiteY5460" fmla="*/ 2328722 h 4233247"/>
              <a:gd name="connsiteX5461" fmla="*/ 1069330 w 5234091"/>
              <a:gd name="connsiteY5461" fmla="*/ 2330473 h 4233247"/>
              <a:gd name="connsiteX5462" fmla="*/ 1051059 w 5234091"/>
              <a:gd name="connsiteY5462" fmla="*/ 2337990 h 4233247"/>
              <a:gd name="connsiteX5463" fmla="*/ 1053138 w 5234091"/>
              <a:gd name="connsiteY5463" fmla="*/ 2334756 h 4233247"/>
              <a:gd name="connsiteX5464" fmla="*/ 1066742 w 5234091"/>
              <a:gd name="connsiteY5464" fmla="*/ 2328356 h 4233247"/>
              <a:gd name="connsiteX5465" fmla="*/ 1120661 w 5234091"/>
              <a:gd name="connsiteY5465" fmla="*/ 2303273 h 4233247"/>
              <a:gd name="connsiteX5466" fmla="*/ 1158289 w 5234091"/>
              <a:gd name="connsiteY5466" fmla="*/ 2283355 h 4233247"/>
              <a:gd name="connsiteX5467" fmla="*/ 1153613 w 5234091"/>
              <a:gd name="connsiteY5467" fmla="*/ 2282819 h 4233247"/>
              <a:gd name="connsiteX5468" fmla="*/ 1145498 w 5234091"/>
              <a:gd name="connsiteY5468" fmla="*/ 2285826 h 4233247"/>
              <a:gd name="connsiteX5469" fmla="*/ 1082600 w 5234091"/>
              <a:gd name="connsiteY5469" fmla="*/ 2314011 h 4233247"/>
              <a:gd name="connsiteX5470" fmla="*/ 1131066 w 5234091"/>
              <a:gd name="connsiteY5470" fmla="*/ 2289727 h 4233247"/>
              <a:gd name="connsiteX5471" fmla="*/ 1148062 w 5234091"/>
              <a:gd name="connsiteY5471" fmla="*/ 2282183 h 4233247"/>
              <a:gd name="connsiteX5472" fmla="*/ 1147325 w 5234091"/>
              <a:gd name="connsiteY5472" fmla="*/ 2282099 h 4233247"/>
              <a:gd name="connsiteX5473" fmla="*/ 1083653 w 5234091"/>
              <a:gd name="connsiteY5473" fmla="*/ 2305306 h 4233247"/>
              <a:gd name="connsiteX5474" fmla="*/ 1041593 w 5234091"/>
              <a:gd name="connsiteY5474" fmla="*/ 2323558 h 4233247"/>
              <a:gd name="connsiteX5475" fmla="*/ 1035466 w 5234091"/>
              <a:gd name="connsiteY5475" fmla="*/ 2324624 h 4233247"/>
              <a:gd name="connsiteX5476" fmla="*/ 1032207 w 5234091"/>
              <a:gd name="connsiteY5476" fmla="*/ 2322508 h 4233247"/>
              <a:gd name="connsiteX5477" fmla="*/ 1033255 w 5234091"/>
              <a:gd name="connsiteY5477" fmla="*/ 2321486 h 4233247"/>
              <a:gd name="connsiteX5478" fmla="*/ 1012131 w 5234091"/>
              <a:gd name="connsiteY5478" fmla="*/ 2331146 h 4233247"/>
              <a:gd name="connsiteX5479" fmla="*/ 995004 w 5234091"/>
              <a:gd name="connsiteY5479" fmla="*/ 2336858 h 4233247"/>
              <a:gd name="connsiteX5480" fmla="*/ 1022634 w 5234091"/>
              <a:gd name="connsiteY5480" fmla="*/ 2323330 h 4233247"/>
              <a:gd name="connsiteX5481" fmla="*/ 1058909 w 5234091"/>
              <a:gd name="connsiteY5481" fmla="*/ 2305468 h 4233247"/>
              <a:gd name="connsiteX5482" fmla="*/ 1087348 w 5234091"/>
              <a:gd name="connsiteY5482" fmla="*/ 2290999 h 4233247"/>
              <a:gd name="connsiteX5483" fmla="*/ 1085932 w 5234091"/>
              <a:gd name="connsiteY5483" fmla="*/ 2288202 h 4233247"/>
              <a:gd name="connsiteX5484" fmla="*/ 1084838 w 5234091"/>
              <a:gd name="connsiteY5484" fmla="*/ 2288121 h 4233247"/>
              <a:gd name="connsiteX5485" fmla="*/ 1082101 w 5234091"/>
              <a:gd name="connsiteY5485" fmla="*/ 2289259 h 4233247"/>
              <a:gd name="connsiteX5486" fmla="*/ 1063958 w 5234091"/>
              <a:gd name="connsiteY5486" fmla="*/ 2298220 h 4233247"/>
              <a:gd name="connsiteX5487" fmla="*/ 974476 w 5234091"/>
              <a:gd name="connsiteY5487" fmla="*/ 2342382 h 4233247"/>
              <a:gd name="connsiteX5488" fmla="*/ 958334 w 5234091"/>
              <a:gd name="connsiteY5488" fmla="*/ 2347310 h 4233247"/>
              <a:gd name="connsiteX5489" fmla="*/ 962951 w 5234091"/>
              <a:gd name="connsiteY5489" fmla="*/ 2344787 h 4233247"/>
              <a:gd name="connsiteX5490" fmla="*/ 970369 w 5234091"/>
              <a:gd name="connsiteY5490" fmla="*/ 2343119 h 4233247"/>
              <a:gd name="connsiteX5491" fmla="*/ 976310 w 5234091"/>
              <a:gd name="connsiteY5491" fmla="*/ 2340972 h 4233247"/>
              <a:gd name="connsiteX5492" fmla="*/ 974032 w 5234091"/>
              <a:gd name="connsiteY5492" fmla="*/ 2339388 h 4233247"/>
              <a:gd name="connsiteX5493" fmla="*/ 975740 w 5234091"/>
              <a:gd name="connsiteY5493" fmla="*/ 2338600 h 4233247"/>
              <a:gd name="connsiteX5494" fmla="*/ 990563 w 5234091"/>
              <a:gd name="connsiteY5494" fmla="*/ 2327973 h 4233247"/>
              <a:gd name="connsiteX5495" fmla="*/ 966911 w 5234091"/>
              <a:gd name="connsiteY5495" fmla="*/ 2339478 h 4233247"/>
              <a:gd name="connsiteX5496" fmla="*/ 965407 w 5234091"/>
              <a:gd name="connsiteY5496" fmla="*/ 2340157 h 4233247"/>
              <a:gd name="connsiteX5497" fmla="*/ 965172 w 5234091"/>
              <a:gd name="connsiteY5497" fmla="*/ 2340179 h 4233247"/>
              <a:gd name="connsiteX5498" fmla="*/ 959919 w 5234091"/>
              <a:gd name="connsiteY5498" fmla="*/ 2341253 h 4233247"/>
              <a:gd name="connsiteX5499" fmla="*/ 992857 w 5234091"/>
              <a:gd name="connsiteY5499" fmla="*/ 2323547 h 4233247"/>
              <a:gd name="connsiteX5500" fmla="*/ 1044838 w 5234091"/>
              <a:gd name="connsiteY5500" fmla="*/ 2297119 h 4233247"/>
              <a:gd name="connsiteX5501" fmla="*/ 1051407 w 5234091"/>
              <a:gd name="connsiteY5501" fmla="*/ 2294327 h 4233247"/>
              <a:gd name="connsiteX5502" fmla="*/ 1043708 w 5234091"/>
              <a:gd name="connsiteY5502" fmla="*/ 2296162 h 4233247"/>
              <a:gd name="connsiteX5503" fmla="*/ 948122 w 5234091"/>
              <a:gd name="connsiteY5503" fmla="*/ 2340277 h 4233247"/>
              <a:gd name="connsiteX5504" fmla="*/ 1049558 w 5234091"/>
              <a:gd name="connsiteY5504" fmla="*/ 2289257 h 4233247"/>
              <a:gd name="connsiteX5505" fmla="*/ 1057548 w 5234091"/>
              <a:gd name="connsiteY5505" fmla="*/ 2284837 h 4233247"/>
              <a:gd name="connsiteX5506" fmla="*/ 1061486 w 5234091"/>
              <a:gd name="connsiteY5506" fmla="*/ 2279774 h 4233247"/>
              <a:gd name="connsiteX5507" fmla="*/ 1061512 w 5234091"/>
              <a:gd name="connsiteY5507" fmla="*/ 2279618 h 4233247"/>
              <a:gd name="connsiteX5508" fmla="*/ 1045980 w 5234091"/>
              <a:gd name="connsiteY5508" fmla="*/ 2286226 h 4233247"/>
              <a:gd name="connsiteX5509" fmla="*/ 1000005 w 5234091"/>
              <a:gd name="connsiteY5509" fmla="*/ 2307666 h 4233247"/>
              <a:gd name="connsiteX5510" fmla="*/ 1038420 w 5234091"/>
              <a:gd name="connsiteY5510" fmla="*/ 2287706 h 4233247"/>
              <a:gd name="connsiteX5511" fmla="*/ 1067300 w 5234091"/>
              <a:gd name="connsiteY5511" fmla="*/ 2273480 h 4233247"/>
              <a:gd name="connsiteX5512" fmla="*/ 1070208 w 5234091"/>
              <a:gd name="connsiteY5512" fmla="*/ 2270934 h 4233247"/>
              <a:gd name="connsiteX5513" fmla="*/ 1088631 w 5234091"/>
              <a:gd name="connsiteY5513" fmla="*/ 2260363 h 4233247"/>
              <a:gd name="connsiteX5514" fmla="*/ 1002280 w 5234091"/>
              <a:gd name="connsiteY5514" fmla="*/ 2271651 h 4233247"/>
              <a:gd name="connsiteX5515" fmla="*/ 963304 w 5234091"/>
              <a:gd name="connsiteY5515" fmla="*/ 2275866 h 4233247"/>
              <a:gd name="connsiteX5516" fmla="*/ 939613 w 5234091"/>
              <a:gd name="connsiteY5516" fmla="*/ 2272259 h 4233247"/>
              <a:gd name="connsiteX5517" fmla="*/ 991154 w 5234091"/>
              <a:gd name="connsiteY5517" fmla="*/ 2255858 h 4233247"/>
              <a:gd name="connsiteX5518" fmla="*/ 1044134 w 5234091"/>
              <a:gd name="connsiteY5518" fmla="*/ 2244783 h 4233247"/>
              <a:gd name="connsiteX5519" fmla="*/ 1053926 w 5234091"/>
              <a:gd name="connsiteY5519" fmla="*/ 2240256 h 4233247"/>
              <a:gd name="connsiteX5520" fmla="*/ 1059898 w 5234091"/>
              <a:gd name="connsiteY5520" fmla="*/ 2231803 h 4233247"/>
              <a:gd name="connsiteX5521" fmla="*/ 861833 w 5234091"/>
              <a:gd name="connsiteY5521" fmla="*/ 2253648 h 4233247"/>
              <a:gd name="connsiteX5522" fmla="*/ 803478 w 5234091"/>
              <a:gd name="connsiteY5522" fmla="*/ 2248146 h 4233247"/>
              <a:gd name="connsiteX5523" fmla="*/ 839735 w 5234091"/>
              <a:gd name="connsiteY5523" fmla="*/ 2239570 h 4233247"/>
              <a:gd name="connsiteX5524" fmla="*/ 805073 w 5234091"/>
              <a:gd name="connsiteY5524" fmla="*/ 2237674 h 4233247"/>
              <a:gd name="connsiteX5525" fmla="*/ 849957 w 5234091"/>
              <a:gd name="connsiteY5525" fmla="*/ 2216877 h 4233247"/>
              <a:gd name="connsiteX5526" fmla="*/ 850543 w 5234091"/>
              <a:gd name="connsiteY5526" fmla="*/ 2213019 h 4233247"/>
              <a:gd name="connsiteX5527" fmla="*/ 884502 w 5234091"/>
              <a:gd name="connsiteY5527" fmla="*/ 2197325 h 4233247"/>
              <a:gd name="connsiteX5528" fmla="*/ 938343 w 5234091"/>
              <a:gd name="connsiteY5528" fmla="*/ 2188041 h 4233247"/>
              <a:gd name="connsiteX5529" fmla="*/ 932740 w 5234091"/>
              <a:gd name="connsiteY5529" fmla="*/ 2180422 h 4233247"/>
              <a:gd name="connsiteX5530" fmla="*/ 958024 w 5234091"/>
              <a:gd name="connsiteY5530" fmla="*/ 2173558 h 4233247"/>
              <a:gd name="connsiteX5531" fmla="*/ 1004163 w 5234091"/>
              <a:gd name="connsiteY5531" fmla="*/ 2170432 h 4233247"/>
              <a:gd name="connsiteX5532" fmla="*/ 1016681 w 5234091"/>
              <a:gd name="connsiteY5532" fmla="*/ 2154858 h 4233247"/>
              <a:gd name="connsiteX5533" fmla="*/ 1019944 w 5234091"/>
              <a:gd name="connsiteY5533" fmla="*/ 2154214 h 4233247"/>
              <a:gd name="connsiteX5534" fmla="*/ 1021056 w 5234091"/>
              <a:gd name="connsiteY5534" fmla="*/ 2152796 h 4233247"/>
              <a:gd name="connsiteX5535" fmla="*/ 1027637 w 5234091"/>
              <a:gd name="connsiteY5535" fmla="*/ 2148774 h 4233247"/>
              <a:gd name="connsiteX5536" fmla="*/ 1007298 w 5234091"/>
              <a:gd name="connsiteY5536" fmla="*/ 2148917 h 4233247"/>
              <a:gd name="connsiteX5537" fmla="*/ 950661 w 5234091"/>
              <a:gd name="connsiteY5537" fmla="*/ 2151571 h 4233247"/>
              <a:gd name="connsiteX5538" fmla="*/ 951682 w 5234091"/>
              <a:gd name="connsiteY5538" fmla="*/ 2151308 h 4233247"/>
              <a:gd name="connsiteX5539" fmla="*/ 997985 w 5234091"/>
              <a:gd name="connsiteY5539" fmla="*/ 2145119 h 4233247"/>
              <a:gd name="connsiteX5540" fmla="*/ 1064669 w 5234091"/>
              <a:gd name="connsiteY5540" fmla="*/ 2131875 h 4233247"/>
              <a:gd name="connsiteX5541" fmla="*/ 1065531 w 5234091"/>
              <a:gd name="connsiteY5541" fmla="*/ 2131487 h 4233247"/>
              <a:gd name="connsiteX5542" fmla="*/ 1000221 w 5234091"/>
              <a:gd name="connsiteY5542" fmla="*/ 2136187 h 4233247"/>
              <a:gd name="connsiteX5543" fmla="*/ 999695 w 5234091"/>
              <a:gd name="connsiteY5543" fmla="*/ 2136256 h 4233247"/>
              <a:gd name="connsiteX5544" fmla="*/ 998897 w 5234091"/>
              <a:gd name="connsiteY5544" fmla="*/ 2134667 h 4233247"/>
              <a:gd name="connsiteX5545" fmla="*/ 1068843 w 5234091"/>
              <a:gd name="connsiteY5545" fmla="*/ 2123749 h 4233247"/>
              <a:gd name="connsiteX5546" fmla="*/ 1087988 w 5234091"/>
              <a:gd name="connsiteY5546" fmla="*/ 2121270 h 4233247"/>
              <a:gd name="connsiteX5547" fmla="*/ 1126077 w 5234091"/>
              <a:gd name="connsiteY5547" fmla="*/ 2103676 h 4233247"/>
              <a:gd name="connsiteX5548" fmla="*/ 1127071 w 5234091"/>
              <a:gd name="connsiteY5548" fmla="*/ 2103120 h 4233247"/>
              <a:gd name="connsiteX5549" fmla="*/ 1099360 w 5234091"/>
              <a:gd name="connsiteY5549" fmla="*/ 2104918 h 4233247"/>
              <a:gd name="connsiteX5550" fmla="*/ 971933 w 5234091"/>
              <a:gd name="connsiteY5550" fmla="*/ 2126175 h 4233247"/>
              <a:gd name="connsiteX5551" fmla="*/ 953978 w 5234091"/>
              <a:gd name="connsiteY5551" fmla="*/ 2127529 h 4233247"/>
              <a:gd name="connsiteX5552" fmla="*/ 958716 w 5234091"/>
              <a:gd name="connsiteY5552" fmla="*/ 2122491 h 4233247"/>
              <a:gd name="connsiteX5553" fmla="*/ 999941 w 5234091"/>
              <a:gd name="connsiteY5553" fmla="*/ 2115481 h 4233247"/>
              <a:gd name="connsiteX5554" fmla="*/ 1051200 w 5234091"/>
              <a:gd name="connsiteY5554" fmla="*/ 2108126 h 4233247"/>
              <a:gd name="connsiteX5555" fmla="*/ 1007302 w 5234091"/>
              <a:gd name="connsiteY5555" fmla="*/ 2107801 h 4233247"/>
              <a:gd name="connsiteX5556" fmla="*/ 887041 w 5234091"/>
              <a:gd name="connsiteY5556" fmla="*/ 2125134 h 4233247"/>
              <a:gd name="connsiteX5557" fmla="*/ 883020 w 5234091"/>
              <a:gd name="connsiteY5557" fmla="*/ 2124213 h 4233247"/>
              <a:gd name="connsiteX5558" fmla="*/ 889807 w 5234091"/>
              <a:gd name="connsiteY5558" fmla="*/ 2118057 h 4233247"/>
              <a:gd name="connsiteX5559" fmla="*/ 907524 w 5234091"/>
              <a:gd name="connsiteY5559" fmla="*/ 2113706 h 4233247"/>
              <a:gd name="connsiteX5560" fmla="*/ 909329 w 5234091"/>
              <a:gd name="connsiteY5560" fmla="*/ 2113151 h 4233247"/>
              <a:gd name="connsiteX5561" fmla="*/ 911101 w 5234091"/>
              <a:gd name="connsiteY5561" fmla="*/ 2113003 h 4233247"/>
              <a:gd name="connsiteX5562" fmla="*/ 952330 w 5234091"/>
              <a:gd name="connsiteY5562" fmla="*/ 2105703 h 4233247"/>
              <a:gd name="connsiteX5563" fmla="*/ 905194 w 5234091"/>
              <a:gd name="connsiteY5563" fmla="*/ 2106451 h 4233247"/>
              <a:gd name="connsiteX5564" fmla="*/ 878601 w 5234091"/>
              <a:gd name="connsiteY5564" fmla="*/ 2109477 h 4233247"/>
              <a:gd name="connsiteX5565" fmla="*/ 873116 w 5234091"/>
              <a:gd name="connsiteY5565" fmla="*/ 2109664 h 4233247"/>
              <a:gd name="connsiteX5566" fmla="*/ 853938 w 5234091"/>
              <a:gd name="connsiteY5566" fmla="*/ 2101880 h 4233247"/>
              <a:gd name="connsiteX5567" fmla="*/ 930261 w 5234091"/>
              <a:gd name="connsiteY5567" fmla="*/ 2081924 h 4233247"/>
              <a:gd name="connsiteX5568" fmla="*/ 938028 w 5234091"/>
              <a:gd name="connsiteY5568" fmla="*/ 2080941 h 4233247"/>
              <a:gd name="connsiteX5569" fmla="*/ 938780 w 5234091"/>
              <a:gd name="connsiteY5569" fmla="*/ 2080868 h 4233247"/>
              <a:gd name="connsiteX5570" fmla="*/ 938669 w 5234091"/>
              <a:gd name="connsiteY5570" fmla="*/ 2080861 h 4233247"/>
              <a:gd name="connsiteX5571" fmla="*/ 938028 w 5234091"/>
              <a:gd name="connsiteY5571" fmla="*/ 2080941 h 4233247"/>
              <a:gd name="connsiteX5572" fmla="*/ 933062 w 5234091"/>
              <a:gd name="connsiteY5572" fmla="*/ 2081428 h 4233247"/>
              <a:gd name="connsiteX5573" fmla="*/ 903217 w 5234091"/>
              <a:gd name="connsiteY5573" fmla="*/ 2074421 h 4233247"/>
              <a:gd name="connsiteX5574" fmla="*/ 908279 w 5234091"/>
              <a:gd name="connsiteY5574" fmla="*/ 2072827 h 4233247"/>
              <a:gd name="connsiteX5575" fmla="*/ 909655 w 5234091"/>
              <a:gd name="connsiteY5575" fmla="*/ 2072863 h 4233247"/>
              <a:gd name="connsiteX5576" fmla="*/ 914259 w 5234091"/>
              <a:gd name="connsiteY5576" fmla="*/ 2072309 h 4233247"/>
              <a:gd name="connsiteX5577" fmla="*/ 923123 w 5234091"/>
              <a:gd name="connsiteY5577" fmla="*/ 2072800 h 4233247"/>
              <a:gd name="connsiteX5578" fmla="*/ 945546 w 5234091"/>
              <a:gd name="connsiteY5578" fmla="*/ 2074100 h 4233247"/>
              <a:gd name="connsiteX5579" fmla="*/ 985109 w 5234091"/>
              <a:gd name="connsiteY5579" fmla="*/ 2066027 h 4233247"/>
              <a:gd name="connsiteX5580" fmla="*/ 935581 w 5234091"/>
              <a:gd name="connsiteY5580" fmla="*/ 2069199 h 4233247"/>
              <a:gd name="connsiteX5581" fmla="*/ 921284 w 5234091"/>
              <a:gd name="connsiteY5581" fmla="*/ 2071463 h 4233247"/>
              <a:gd name="connsiteX5582" fmla="*/ 914259 w 5234091"/>
              <a:gd name="connsiteY5582" fmla="*/ 2072309 h 4233247"/>
              <a:gd name="connsiteX5583" fmla="*/ 910572 w 5234091"/>
              <a:gd name="connsiteY5583" fmla="*/ 2072105 h 4233247"/>
              <a:gd name="connsiteX5584" fmla="*/ 908279 w 5234091"/>
              <a:gd name="connsiteY5584" fmla="*/ 2072827 h 4233247"/>
              <a:gd name="connsiteX5585" fmla="*/ 889443 w 5234091"/>
              <a:gd name="connsiteY5585" fmla="*/ 2072323 h 4233247"/>
              <a:gd name="connsiteX5586" fmla="*/ 990514 w 5234091"/>
              <a:gd name="connsiteY5586" fmla="*/ 2052751 h 4233247"/>
              <a:gd name="connsiteX5587" fmla="*/ 1003079 w 5234091"/>
              <a:gd name="connsiteY5587" fmla="*/ 2040566 h 4233247"/>
              <a:gd name="connsiteX5588" fmla="*/ 1056872 w 5234091"/>
              <a:gd name="connsiteY5588" fmla="*/ 2027893 h 4233247"/>
              <a:gd name="connsiteX5589" fmla="*/ 986960 w 5234091"/>
              <a:gd name="connsiteY5589" fmla="*/ 2027962 h 4233247"/>
              <a:gd name="connsiteX5590" fmla="*/ 1211819 w 5234091"/>
              <a:gd name="connsiteY5590" fmla="*/ 1984054 h 4233247"/>
              <a:gd name="connsiteX5591" fmla="*/ 1344852 w 5234091"/>
              <a:gd name="connsiteY5591" fmla="*/ 1966522 h 4233247"/>
              <a:gd name="connsiteX5592" fmla="*/ 1344698 w 5234091"/>
              <a:gd name="connsiteY5592" fmla="*/ 1962513 h 4233247"/>
              <a:gd name="connsiteX5593" fmla="*/ 1358643 w 5234091"/>
              <a:gd name="connsiteY5593" fmla="*/ 1962330 h 4233247"/>
              <a:gd name="connsiteX5594" fmla="*/ 1358490 w 5234091"/>
              <a:gd name="connsiteY5594" fmla="*/ 1959871 h 4233247"/>
              <a:gd name="connsiteX5595" fmla="*/ 1356805 w 5234091"/>
              <a:gd name="connsiteY5595" fmla="*/ 1959577 h 4233247"/>
              <a:gd name="connsiteX5596" fmla="*/ 1343701 w 5234091"/>
              <a:gd name="connsiteY5596" fmla="*/ 1961267 h 4233247"/>
              <a:gd name="connsiteX5597" fmla="*/ 1344698 w 5234091"/>
              <a:gd name="connsiteY5597" fmla="*/ 1962513 h 4233247"/>
              <a:gd name="connsiteX5598" fmla="*/ 1341671 w 5234091"/>
              <a:gd name="connsiteY5598" fmla="*/ 1963805 h 4233247"/>
              <a:gd name="connsiteX5599" fmla="*/ 1342930 w 5234091"/>
              <a:gd name="connsiteY5599" fmla="*/ 1961367 h 4233247"/>
              <a:gd name="connsiteX5600" fmla="*/ 1221449 w 5234091"/>
              <a:gd name="connsiteY5600" fmla="*/ 1977037 h 4233247"/>
              <a:gd name="connsiteX5601" fmla="*/ 1067379 w 5234091"/>
              <a:gd name="connsiteY5601" fmla="*/ 1991579 h 4233247"/>
              <a:gd name="connsiteX5602" fmla="*/ 1086020 w 5234091"/>
              <a:gd name="connsiteY5602" fmla="*/ 1987752 h 4233247"/>
              <a:gd name="connsiteX5603" fmla="*/ 1107350 w 5234091"/>
              <a:gd name="connsiteY5603" fmla="*/ 1976516 h 4233247"/>
              <a:gd name="connsiteX5604" fmla="*/ 1157043 w 5234091"/>
              <a:gd name="connsiteY5604" fmla="*/ 1966184 h 4233247"/>
              <a:gd name="connsiteX5605" fmla="*/ 1204410 w 5234091"/>
              <a:gd name="connsiteY5605" fmla="*/ 1952642 h 4233247"/>
              <a:gd name="connsiteX5606" fmla="*/ 1152078 w 5234091"/>
              <a:gd name="connsiteY5606" fmla="*/ 1956759 h 4233247"/>
              <a:gd name="connsiteX5607" fmla="*/ 1179806 w 5234091"/>
              <a:gd name="connsiteY5607" fmla="*/ 1941595 h 4233247"/>
              <a:gd name="connsiteX5608" fmla="*/ 1190080 w 5234091"/>
              <a:gd name="connsiteY5608" fmla="*/ 1939419 h 4233247"/>
              <a:gd name="connsiteX5609" fmla="*/ 1214571 w 5234091"/>
              <a:gd name="connsiteY5609" fmla="*/ 1936304 h 4233247"/>
              <a:gd name="connsiteX5610" fmla="*/ 1154576 w 5234091"/>
              <a:gd name="connsiteY5610" fmla="*/ 1937882 h 4233247"/>
              <a:gd name="connsiteX5611" fmla="*/ 1118689 w 5234091"/>
              <a:gd name="connsiteY5611" fmla="*/ 1942638 h 4233247"/>
              <a:gd name="connsiteX5612" fmla="*/ 1096436 w 5234091"/>
              <a:gd name="connsiteY5612" fmla="*/ 1943464 h 4233247"/>
              <a:gd name="connsiteX5613" fmla="*/ 1097089 w 5234091"/>
              <a:gd name="connsiteY5613" fmla="*/ 1943292 h 4233247"/>
              <a:gd name="connsiteX5614" fmla="*/ 1131257 w 5234091"/>
              <a:gd name="connsiteY5614" fmla="*/ 1932870 h 4233247"/>
              <a:gd name="connsiteX5615" fmla="*/ 1216409 w 5234091"/>
              <a:gd name="connsiteY5615" fmla="*/ 1915266 h 4233247"/>
              <a:gd name="connsiteX5616" fmla="*/ 1176881 w 5234091"/>
              <a:gd name="connsiteY5616" fmla="*/ 1917374 h 4233247"/>
              <a:gd name="connsiteX5617" fmla="*/ 1173119 w 5234091"/>
              <a:gd name="connsiteY5617" fmla="*/ 1918692 h 4233247"/>
              <a:gd name="connsiteX5618" fmla="*/ 1173088 w 5234091"/>
              <a:gd name="connsiteY5618" fmla="*/ 1918568 h 4233247"/>
              <a:gd name="connsiteX5619" fmla="*/ 1168652 w 5234091"/>
              <a:gd name="connsiteY5619" fmla="*/ 1915777 h 4233247"/>
              <a:gd name="connsiteX5620" fmla="*/ 1208377 w 5234091"/>
              <a:gd name="connsiteY5620" fmla="*/ 1909420 h 4233247"/>
              <a:gd name="connsiteX5621" fmla="*/ 1245499 w 5234091"/>
              <a:gd name="connsiteY5621" fmla="*/ 1904160 h 4233247"/>
              <a:gd name="connsiteX5622" fmla="*/ 1214789 w 5234091"/>
              <a:gd name="connsiteY5622" fmla="*/ 1905319 h 4233247"/>
              <a:gd name="connsiteX5623" fmla="*/ 1208933 w 5234091"/>
              <a:gd name="connsiteY5623" fmla="*/ 1905360 h 4233247"/>
              <a:gd name="connsiteX5624" fmla="*/ 1212408 w 5234091"/>
              <a:gd name="connsiteY5624" fmla="*/ 1904016 h 4233247"/>
              <a:gd name="connsiteX5625" fmla="*/ 1221638 w 5234091"/>
              <a:gd name="connsiteY5625" fmla="*/ 1900253 h 4233247"/>
              <a:gd name="connsiteX5626" fmla="*/ 1221290 w 5234091"/>
              <a:gd name="connsiteY5626" fmla="*/ 1899968 h 4233247"/>
              <a:gd name="connsiteX5627" fmla="*/ 1239788 w 5234091"/>
              <a:gd name="connsiteY5627" fmla="*/ 1899014 h 4233247"/>
              <a:gd name="connsiteX5628" fmla="*/ 1277197 w 5234091"/>
              <a:gd name="connsiteY5628" fmla="*/ 1893863 h 4233247"/>
              <a:gd name="connsiteX5629" fmla="*/ 1285310 w 5234091"/>
              <a:gd name="connsiteY5629" fmla="*/ 1893779 h 4233247"/>
              <a:gd name="connsiteX5630" fmla="*/ 1266582 w 5234091"/>
              <a:gd name="connsiteY5630" fmla="*/ 1898936 h 4233247"/>
              <a:gd name="connsiteX5631" fmla="*/ 1255919 w 5234091"/>
              <a:gd name="connsiteY5631" fmla="*/ 1902804 h 4233247"/>
              <a:gd name="connsiteX5632" fmla="*/ 1301138 w 5234091"/>
              <a:gd name="connsiteY5632" fmla="*/ 1897409 h 4233247"/>
              <a:gd name="connsiteX5633" fmla="*/ 1336284 w 5234091"/>
              <a:gd name="connsiteY5633" fmla="*/ 1893216 h 4233247"/>
              <a:gd name="connsiteX5634" fmla="*/ 1367802 w 5234091"/>
              <a:gd name="connsiteY5634" fmla="*/ 1883802 h 4233247"/>
              <a:gd name="connsiteX5635" fmla="*/ 1369510 w 5234091"/>
              <a:gd name="connsiteY5635" fmla="*/ 1879940 h 4233247"/>
              <a:gd name="connsiteX5636" fmla="*/ 1319639 w 5234091"/>
              <a:gd name="connsiteY5636" fmla="*/ 1892332 h 4233247"/>
              <a:gd name="connsiteX5637" fmla="*/ 1339221 w 5234091"/>
              <a:gd name="connsiteY5637" fmla="*/ 1884551 h 4233247"/>
              <a:gd name="connsiteX5638" fmla="*/ 1354130 w 5234091"/>
              <a:gd name="connsiteY5638" fmla="*/ 1880092 h 4233247"/>
              <a:gd name="connsiteX5639" fmla="*/ 1356712 w 5234091"/>
              <a:gd name="connsiteY5639" fmla="*/ 1879791 h 4233247"/>
              <a:gd name="connsiteX5640" fmla="*/ 1361558 w 5234091"/>
              <a:gd name="connsiteY5640" fmla="*/ 1878801 h 4233247"/>
              <a:gd name="connsiteX5641" fmla="*/ 1330469 w 5234091"/>
              <a:gd name="connsiteY5641" fmla="*/ 1882068 h 4233247"/>
              <a:gd name="connsiteX5642" fmla="*/ 1331648 w 5234091"/>
              <a:gd name="connsiteY5642" fmla="*/ 1882004 h 4233247"/>
              <a:gd name="connsiteX5643" fmla="*/ 1305239 w 5234091"/>
              <a:gd name="connsiteY5643" fmla="*/ 1888692 h 4233247"/>
              <a:gd name="connsiteX5644" fmla="*/ 1303994 w 5234091"/>
              <a:gd name="connsiteY5644" fmla="*/ 1888438 h 4233247"/>
              <a:gd name="connsiteX5645" fmla="*/ 1301939 w 5234091"/>
              <a:gd name="connsiteY5645" fmla="*/ 1887146 h 4233247"/>
              <a:gd name="connsiteX5646" fmla="*/ 1313989 w 5234091"/>
              <a:gd name="connsiteY5646" fmla="*/ 1883800 h 4233247"/>
              <a:gd name="connsiteX5647" fmla="*/ 1281233 w 5234091"/>
              <a:gd name="connsiteY5647" fmla="*/ 1887242 h 4233247"/>
              <a:gd name="connsiteX5648" fmla="*/ 1246108 w 5234091"/>
              <a:gd name="connsiteY5648" fmla="*/ 1891566 h 4233247"/>
              <a:gd name="connsiteX5649" fmla="*/ 1249722 w 5234091"/>
              <a:gd name="connsiteY5649" fmla="*/ 1889481 h 4233247"/>
              <a:gd name="connsiteX5650" fmla="*/ 1215063 w 5234091"/>
              <a:gd name="connsiteY5650" fmla="*/ 1893161 h 4233247"/>
              <a:gd name="connsiteX5651" fmla="*/ 1197500 w 5234091"/>
              <a:gd name="connsiteY5651" fmla="*/ 1896573 h 4233247"/>
              <a:gd name="connsiteX5652" fmla="*/ 1183955 w 5234091"/>
              <a:gd name="connsiteY5652" fmla="*/ 1897352 h 4233247"/>
              <a:gd name="connsiteX5653" fmla="*/ 1181618 w 5234091"/>
              <a:gd name="connsiteY5653" fmla="*/ 1891074 h 4233247"/>
              <a:gd name="connsiteX5654" fmla="*/ 1192749 w 5234091"/>
              <a:gd name="connsiteY5654" fmla="*/ 1889303 h 4233247"/>
              <a:gd name="connsiteX5655" fmla="*/ 1222292 w 5234091"/>
              <a:gd name="connsiteY5655" fmla="*/ 1885599 h 4233247"/>
              <a:gd name="connsiteX5656" fmla="*/ 1268467 w 5234091"/>
              <a:gd name="connsiteY5656" fmla="*/ 1878532 h 4233247"/>
              <a:gd name="connsiteX5657" fmla="*/ 1346912 w 5234091"/>
              <a:gd name="connsiteY5657" fmla="*/ 1862527 h 4233247"/>
              <a:gd name="connsiteX5658" fmla="*/ 1349929 w 5234091"/>
              <a:gd name="connsiteY5658" fmla="*/ 1860885 h 4233247"/>
              <a:gd name="connsiteX5659" fmla="*/ 1312323 w 5234091"/>
              <a:gd name="connsiteY5659" fmla="*/ 1857061 h 4233247"/>
              <a:gd name="connsiteX5660" fmla="*/ 1333266 w 5234091"/>
              <a:gd name="connsiteY5660" fmla="*/ 1855372 h 4233247"/>
              <a:gd name="connsiteX5661" fmla="*/ 1332440 w 5234091"/>
              <a:gd name="connsiteY5661" fmla="*/ 1855002 h 4233247"/>
              <a:gd name="connsiteX5662" fmla="*/ 1332072 w 5234091"/>
              <a:gd name="connsiteY5662" fmla="*/ 1853255 h 4233247"/>
              <a:gd name="connsiteX5663" fmla="*/ 1333309 w 5234091"/>
              <a:gd name="connsiteY5663" fmla="*/ 1852069 h 4233247"/>
              <a:gd name="connsiteX5664" fmla="*/ 1336601 w 5234091"/>
              <a:gd name="connsiteY5664" fmla="*/ 1853878 h 4233247"/>
              <a:gd name="connsiteX5665" fmla="*/ 1337108 w 5234091"/>
              <a:gd name="connsiteY5665" fmla="*/ 1855061 h 4233247"/>
              <a:gd name="connsiteX5666" fmla="*/ 1338481 w 5234091"/>
              <a:gd name="connsiteY5666" fmla="*/ 1854951 h 4233247"/>
              <a:gd name="connsiteX5667" fmla="*/ 1361689 w 5234091"/>
              <a:gd name="connsiteY5667" fmla="*/ 1849771 h 4233247"/>
              <a:gd name="connsiteX5668" fmla="*/ 1393530 w 5234091"/>
              <a:gd name="connsiteY5668" fmla="*/ 1846115 h 4233247"/>
              <a:gd name="connsiteX5669" fmla="*/ 1393787 w 5234091"/>
              <a:gd name="connsiteY5669" fmla="*/ 1846591 h 4233247"/>
              <a:gd name="connsiteX5670" fmla="*/ 1394109 w 5234091"/>
              <a:gd name="connsiteY5670" fmla="*/ 1847187 h 4233247"/>
              <a:gd name="connsiteX5671" fmla="*/ 1394216 w 5234091"/>
              <a:gd name="connsiteY5671" fmla="*/ 1847386 h 4233247"/>
              <a:gd name="connsiteX5672" fmla="*/ 1394303 w 5234091"/>
              <a:gd name="connsiteY5672" fmla="*/ 1847544 h 4233247"/>
              <a:gd name="connsiteX5673" fmla="*/ 1394109 w 5234091"/>
              <a:gd name="connsiteY5673" fmla="*/ 1847187 h 4233247"/>
              <a:gd name="connsiteX5674" fmla="*/ 1393530 w 5234091"/>
              <a:gd name="connsiteY5674" fmla="*/ 1846115 h 4233247"/>
              <a:gd name="connsiteX5675" fmla="*/ 1354822 w 5234091"/>
              <a:gd name="connsiteY5675" fmla="*/ 1846612 h 4233247"/>
              <a:gd name="connsiteX5676" fmla="*/ 1351852 w 5234091"/>
              <a:gd name="connsiteY5676" fmla="*/ 1837941 h 4233247"/>
              <a:gd name="connsiteX5677" fmla="*/ 1321547 w 5234091"/>
              <a:gd name="connsiteY5677" fmla="*/ 1841260 h 4233247"/>
              <a:gd name="connsiteX5678" fmla="*/ 1314306 w 5234091"/>
              <a:gd name="connsiteY5678" fmla="*/ 1836825 h 4233247"/>
              <a:gd name="connsiteX5679" fmla="*/ 1202219 w 5234091"/>
              <a:gd name="connsiteY5679" fmla="*/ 1846272 h 4233247"/>
              <a:gd name="connsiteX5680" fmla="*/ 1191197 w 5234091"/>
              <a:gd name="connsiteY5680" fmla="*/ 1845447 h 4233247"/>
              <a:gd name="connsiteX5681" fmla="*/ 1168544 w 5234091"/>
              <a:gd name="connsiteY5681" fmla="*/ 1846052 h 4233247"/>
              <a:gd name="connsiteX5682" fmla="*/ 1213195 w 5234091"/>
              <a:gd name="connsiteY5682" fmla="*/ 1834573 h 4233247"/>
              <a:gd name="connsiteX5683" fmla="*/ 1251969 w 5234091"/>
              <a:gd name="connsiteY5683" fmla="*/ 1817952 h 4233247"/>
              <a:gd name="connsiteX5684" fmla="*/ 1203686 w 5234091"/>
              <a:gd name="connsiteY5684" fmla="*/ 1823739 h 4233247"/>
              <a:gd name="connsiteX5685" fmla="*/ 1160804 w 5234091"/>
              <a:gd name="connsiteY5685" fmla="*/ 1828651 h 4233247"/>
              <a:gd name="connsiteX5686" fmla="*/ 1144649 w 5234091"/>
              <a:gd name="connsiteY5686" fmla="*/ 1830085 h 4233247"/>
              <a:gd name="connsiteX5687" fmla="*/ 1170163 w 5234091"/>
              <a:gd name="connsiteY5687" fmla="*/ 1825666 h 4233247"/>
              <a:gd name="connsiteX5688" fmla="*/ 1254585 w 5234091"/>
              <a:gd name="connsiteY5688" fmla="*/ 1814127 h 4233247"/>
              <a:gd name="connsiteX5689" fmla="*/ 1257350 w 5234091"/>
              <a:gd name="connsiteY5689" fmla="*/ 1813713 h 4233247"/>
              <a:gd name="connsiteX5690" fmla="*/ 1242757 w 5234091"/>
              <a:gd name="connsiteY5690" fmla="*/ 1810294 h 4233247"/>
              <a:gd name="connsiteX5691" fmla="*/ 1254081 w 5234091"/>
              <a:gd name="connsiteY5691" fmla="*/ 1808184 h 4233247"/>
              <a:gd name="connsiteX5692" fmla="*/ 1305829 w 5234091"/>
              <a:gd name="connsiteY5692" fmla="*/ 1802121 h 4233247"/>
              <a:gd name="connsiteX5693" fmla="*/ 1269468 w 5234091"/>
              <a:gd name="connsiteY5693" fmla="*/ 1800017 h 4233247"/>
              <a:gd name="connsiteX5694" fmla="*/ 1267910 w 5234091"/>
              <a:gd name="connsiteY5694" fmla="*/ 1799983 h 4233247"/>
              <a:gd name="connsiteX5695" fmla="*/ 1284028 w 5234091"/>
              <a:gd name="connsiteY5695" fmla="*/ 1794070 h 4233247"/>
              <a:gd name="connsiteX5696" fmla="*/ 1277003 w 5234091"/>
              <a:gd name="connsiteY5696" fmla="*/ 1795129 h 4233247"/>
              <a:gd name="connsiteX5697" fmla="*/ 1259536 w 5234091"/>
              <a:gd name="connsiteY5697" fmla="*/ 1799601 h 4233247"/>
              <a:gd name="connsiteX5698" fmla="*/ 1255836 w 5234091"/>
              <a:gd name="connsiteY5698" fmla="*/ 1798321 h 4233247"/>
              <a:gd name="connsiteX5699" fmla="*/ 1250108 w 5234091"/>
              <a:gd name="connsiteY5699" fmla="*/ 1799185 h 4233247"/>
              <a:gd name="connsiteX5700" fmla="*/ 1184765 w 5234091"/>
              <a:gd name="connsiteY5700" fmla="*/ 1809959 h 4233247"/>
              <a:gd name="connsiteX5701" fmla="*/ 1173988 w 5234091"/>
              <a:gd name="connsiteY5701" fmla="*/ 1810826 h 4233247"/>
              <a:gd name="connsiteX5702" fmla="*/ 1227910 w 5234091"/>
              <a:gd name="connsiteY5702" fmla="*/ 1795135 h 4233247"/>
              <a:gd name="connsiteX5703" fmla="*/ 1231970 w 5234091"/>
              <a:gd name="connsiteY5703" fmla="*/ 1794160 h 4233247"/>
              <a:gd name="connsiteX5704" fmla="*/ 1213959 w 5234091"/>
              <a:gd name="connsiteY5704" fmla="*/ 1794936 h 4233247"/>
              <a:gd name="connsiteX5705" fmla="*/ 1162019 w 5234091"/>
              <a:gd name="connsiteY5705" fmla="*/ 1795872 h 4233247"/>
              <a:gd name="connsiteX5706" fmla="*/ 1156003 w 5234091"/>
              <a:gd name="connsiteY5706" fmla="*/ 1795649 h 4233247"/>
              <a:gd name="connsiteX5707" fmla="*/ 1156324 w 5234091"/>
              <a:gd name="connsiteY5707" fmla="*/ 1795509 h 4233247"/>
              <a:gd name="connsiteX5708" fmla="*/ 1186328 w 5234091"/>
              <a:gd name="connsiteY5708" fmla="*/ 1785903 h 4233247"/>
              <a:gd name="connsiteX5709" fmla="*/ 1168268 w 5234091"/>
              <a:gd name="connsiteY5709" fmla="*/ 1789144 h 4233247"/>
              <a:gd name="connsiteX5710" fmla="*/ 1153839 w 5234091"/>
              <a:gd name="connsiteY5710" fmla="*/ 1793632 h 4233247"/>
              <a:gd name="connsiteX5711" fmla="*/ 1147451 w 5234091"/>
              <a:gd name="connsiteY5711" fmla="*/ 1795331 h 4233247"/>
              <a:gd name="connsiteX5712" fmla="*/ 1125385 w 5234091"/>
              <a:gd name="connsiteY5712" fmla="*/ 1794514 h 4233247"/>
              <a:gd name="connsiteX5713" fmla="*/ 1125711 w 5234091"/>
              <a:gd name="connsiteY5713" fmla="*/ 1792780 h 4233247"/>
              <a:gd name="connsiteX5714" fmla="*/ 1123384 w 5234091"/>
              <a:gd name="connsiteY5714" fmla="*/ 1793641 h 4233247"/>
              <a:gd name="connsiteX5715" fmla="*/ 1118278 w 5234091"/>
              <a:gd name="connsiteY5715" fmla="*/ 1794251 h 4233247"/>
              <a:gd name="connsiteX5716" fmla="*/ 1101787 w 5234091"/>
              <a:gd name="connsiteY5716" fmla="*/ 1793640 h 4233247"/>
              <a:gd name="connsiteX5717" fmla="*/ 1107392 w 5234091"/>
              <a:gd name="connsiteY5717" fmla="*/ 1791844 h 4233247"/>
              <a:gd name="connsiteX5718" fmla="*/ 1109473 w 5234091"/>
              <a:gd name="connsiteY5718" fmla="*/ 1790026 h 4233247"/>
              <a:gd name="connsiteX5719" fmla="*/ 1107392 w 5234091"/>
              <a:gd name="connsiteY5719" fmla="*/ 1791844 h 4233247"/>
              <a:gd name="connsiteX5720" fmla="*/ 1106233 w 5234091"/>
              <a:gd name="connsiteY5720" fmla="*/ 1787901 h 4233247"/>
              <a:gd name="connsiteX5721" fmla="*/ 1123134 w 5234091"/>
              <a:gd name="connsiteY5721" fmla="*/ 1786502 h 4233247"/>
              <a:gd name="connsiteX5722" fmla="*/ 1105610 w 5234091"/>
              <a:gd name="connsiteY5722" fmla="*/ 1785348 h 4233247"/>
              <a:gd name="connsiteX5723" fmla="*/ 1114126 w 5234091"/>
              <a:gd name="connsiteY5723" fmla="*/ 1781898 h 4233247"/>
              <a:gd name="connsiteX5724" fmla="*/ 1117666 w 5234091"/>
              <a:gd name="connsiteY5724" fmla="*/ 1780212 h 4233247"/>
              <a:gd name="connsiteX5725" fmla="*/ 1173278 w 5234091"/>
              <a:gd name="connsiteY5725" fmla="*/ 1780122 h 4233247"/>
              <a:gd name="connsiteX5726" fmla="*/ 1234139 w 5234091"/>
              <a:gd name="connsiteY5726" fmla="*/ 1776956 h 4233247"/>
              <a:gd name="connsiteX5727" fmla="*/ 1245242 w 5234091"/>
              <a:gd name="connsiteY5727" fmla="*/ 1774202 h 4233247"/>
              <a:gd name="connsiteX5728" fmla="*/ 1249116 w 5234091"/>
              <a:gd name="connsiteY5728" fmla="*/ 1773208 h 4233247"/>
              <a:gd name="connsiteX5729" fmla="*/ 1246280 w 5234091"/>
              <a:gd name="connsiteY5729" fmla="*/ 1773442 h 4233247"/>
              <a:gd name="connsiteX5730" fmla="*/ 1231053 w 5234091"/>
              <a:gd name="connsiteY5730" fmla="*/ 1772488 h 4233247"/>
              <a:gd name="connsiteX5731" fmla="*/ 1225583 w 5234091"/>
              <a:gd name="connsiteY5731" fmla="*/ 1768731 h 4233247"/>
              <a:gd name="connsiteX5732" fmla="*/ 1188412 w 5234091"/>
              <a:gd name="connsiteY5732" fmla="*/ 1768891 h 4233247"/>
              <a:gd name="connsiteX5733" fmla="*/ 1181865 w 5234091"/>
              <a:gd name="connsiteY5733" fmla="*/ 1763671 h 4233247"/>
              <a:gd name="connsiteX5734" fmla="*/ 1179596 w 5234091"/>
              <a:gd name="connsiteY5734" fmla="*/ 1763517 h 4233247"/>
              <a:gd name="connsiteX5735" fmla="*/ 1177600 w 5234091"/>
              <a:gd name="connsiteY5735" fmla="*/ 1763876 h 4233247"/>
              <a:gd name="connsiteX5736" fmla="*/ 1174501 w 5234091"/>
              <a:gd name="connsiteY5736" fmla="*/ 1763546 h 4233247"/>
              <a:gd name="connsiteX5737" fmla="*/ 1174142 w 5234091"/>
              <a:gd name="connsiteY5737" fmla="*/ 1763040 h 4233247"/>
              <a:gd name="connsiteX5738" fmla="*/ 1172816 w 5234091"/>
              <a:gd name="connsiteY5738" fmla="*/ 1763366 h 4233247"/>
              <a:gd name="connsiteX5739" fmla="*/ 1174501 w 5234091"/>
              <a:gd name="connsiteY5739" fmla="*/ 1763546 h 4233247"/>
              <a:gd name="connsiteX5740" fmla="*/ 1175057 w 5234091"/>
              <a:gd name="connsiteY5740" fmla="*/ 1764333 h 4233247"/>
              <a:gd name="connsiteX5741" fmla="*/ 1164691 w 5234091"/>
              <a:gd name="connsiteY5741" fmla="*/ 1761064 h 4233247"/>
              <a:gd name="connsiteX5742" fmla="*/ 1178289 w 5234091"/>
              <a:gd name="connsiteY5742" fmla="*/ 1760107 h 4233247"/>
              <a:gd name="connsiteX5743" fmla="*/ 1187263 w 5234091"/>
              <a:gd name="connsiteY5743" fmla="*/ 1760961 h 4233247"/>
              <a:gd name="connsiteX5744" fmla="*/ 1191766 w 5234091"/>
              <a:gd name="connsiteY5744" fmla="*/ 1753889 h 4233247"/>
              <a:gd name="connsiteX5745" fmla="*/ 1197493 w 5234091"/>
              <a:gd name="connsiteY5745" fmla="*/ 1744613 h 4233247"/>
              <a:gd name="connsiteX5746" fmla="*/ 1206424 w 5234091"/>
              <a:gd name="connsiteY5746" fmla="*/ 1739910 h 4233247"/>
              <a:gd name="connsiteX5747" fmla="*/ 1170538 w 5234091"/>
              <a:gd name="connsiteY5747" fmla="*/ 1740810 h 4233247"/>
              <a:gd name="connsiteX5748" fmla="*/ 1179207 w 5234091"/>
              <a:gd name="connsiteY5748" fmla="*/ 1737582 h 4233247"/>
              <a:gd name="connsiteX5749" fmla="*/ 1158949 w 5234091"/>
              <a:gd name="connsiteY5749" fmla="*/ 1737384 h 4233247"/>
              <a:gd name="connsiteX5750" fmla="*/ 1147224 w 5234091"/>
              <a:gd name="connsiteY5750" fmla="*/ 1739406 h 4233247"/>
              <a:gd name="connsiteX5751" fmla="*/ 1036548 w 5234091"/>
              <a:gd name="connsiteY5751" fmla="*/ 1756836 h 4233247"/>
              <a:gd name="connsiteX5752" fmla="*/ 1046718 w 5234091"/>
              <a:gd name="connsiteY5752" fmla="*/ 1753975 h 4233247"/>
              <a:gd name="connsiteX5753" fmla="*/ 1076318 w 5234091"/>
              <a:gd name="connsiteY5753" fmla="*/ 1741002 h 4233247"/>
              <a:gd name="connsiteX5754" fmla="*/ 1098802 w 5234091"/>
              <a:gd name="connsiteY5754" fmla="*/ 1730327 h 4233247"/>
              <a:gd name="connsiteX5755" fmla="*/ 1086842 w 5234091"/>
              <a:gd name="connsiteY5755" fmla="*/ 1730692 h 4233247"/>
              <a:gd name="connsiteX5756" fmla="*/ 1099573 w 5234091"/>
              <a:gd name="connsiteY5756" fmla="*/ 1729027 h 4233247"/>
              <a:gd name="connsiteX5757" fmla="*/ 1176487 w 5234091"/>
              <a:gd name="connsiteY5757" fmla="*/ 1711950 h 4233247"/>
              <a:gd name="connsiteX5758" fmla="*/ 1132589 w 5234091"/>
              <a:gd name="connsiteY5758" fmla="*/ 1711625 h 4233247"/>
              <a:gd name="connsiteX5759" fmla="*/ 1247352 w 5234091"/>
              <a:gd name="connsiteY5759" fmla="*/ 1682862 h 4233247"/>
              <a:gd name="connsiteX5760" fmla="*/ 1263111 w 5234091"/>
              <a:gd name="connsiteY5760" fmla="*/ 1678584 h 4233247"/>
              <a:gd name="connsiteX5761" fmla="*/ 1265368 w 5234091"/>
              <a:gd name="connsiteY5761" fmla="*/ 1677630 h 4233247"/>
              <a:gd name="connsiteX5762" fmla="*/ 1265773 w 5234091"/>
              <a:gd name="connsiteY5762" fmla="*/ 1677259 h 4233247"/>
              <a:gd name="connsiteX5763" fmla="*/ 1266241 w 5234091"/>
              <a:gd name="connsiteY5763" fmla="*/ 1677260 h 4233247"/>
              <a:gd name="connsiteX5764" fmla="*/ 1270026 w 5234091"/>
              <a:gd name="connsiteY5764" fmla="*/ 1675661 h 4233247"/>
              <a:gd name="connsiteX5765" fmla="*/ 1268888 w 5234091"/>
              <a:gd name="connsiteY5765" fmla="*/ 1674917 h 4233247"/>
              <a:gd name="connsiteX5766" fmla="*/ 1257680 w 5234091"/>
              <a:gd name="connsiteY5766" fmla="*/ 1677533 h 4233247"/>
              <a:gd name="connsiteX5767" fmla="*/ 1258252 w 5234091"/>
              <a:gd name="connsiteY5767" fmla="*/ 1673414 h 4233247"/>
              <a:gd name="connsiteX5768" fmla="*/ 1260810 w 5234091"/>
              <a:gd name="connsiteY5768" fmla="*/ 1672426 h 4233247"/>
              <a:gd name="connsiteX5769" fmla="*/ 1250325 w 5234091"/>
              <a:gd name="connsiteY5769" fmla="*/ 1671759 h 4233247"/>
              <a:gd name="connsiteX5770" fmla="*/ 1240817 w 5234091"/>
              <a:gd name="connsiteY5770" fmla="*/ 1670460 h 4233247"/>
              <a:gd name="connsiteX5771" fmla="*/ 1249045 w 5234091"/>
              <a:gd name="connsiteY5771" fmla="*/ 1666998 h 4233247"/>
              <a:gd name="connsiteX5772" fmla="*/ 1258791 w 5234091"/>
              <a:gd name="connsiteY5772" fmla="*/ 1664530 h 4233247"/>
              <a:gd name="connsiteX5773" fmla="*/ 1269602 w 5234091"/>
              <a:gd name="connsiteY5773" fmla="*/ 1661793 h 4233247"/>
              <a:gd name="connsiteX5774" fmla="*/ 1291090 w 5234091"/>
              <a:gd name="connsiteY5774" fmla="*/ 1656350 h 4233247"/>
              <a:gd name="connsiteX5775" fmla="*/ 1293697 w 5234091"/>
              <a:gd name="connsiteY5775" fmla="*/ 1655611 h 4233247"/>
              <a:gd name="connsiteX5776" fmla="*/ 1301011 w 5234091"/>
              <a:gd name="connsiteY5776" fmla="*/ 1653127 h 4233247"/>
              <a:gd name="connsiteX5777" fmla="*/ 1269387 w 5234091"/>
              <a:gd name="connsiteY5777" fmla="*/ 1660875 h 4233247"/>
              <a:gd name="connsiteX5778" fmla="*/ 1284295 w 5234091"/>
              <a:gd name="connsiteY5778" fmla="*/ 1655688 h 4233247"/>
              <a:gd name="connsiteX5779" fmla="*/ 1281255 w 5234091"/>
              <a:gd name="connsiteY5779" fmla="*/ 1656551 h 4233247"/>
              <a:gd name="connsiteX5780" fmla="*/ 1278093 w 5234091"/>
              <a:gd name="connsiteY5780" fmla="*/ 1656237 h 4233247"/>
              <a:gd name="connsiteX5781" fmla="*/ 1275464 w 5234091"/>
              <a:gd name="connsiteY5781" fmla="*/ 1655234 h 4233247"/>
              <a:gd name="connsiteX5782" fmla="*/ 1254629 w 5234091"/>
              <a:gd name="connsiteY5782" fmla="*/ 1659382 h 4233247"/>
              <a:gd name="connsiteX5783" fmla="*/ 1228099 w 5234091"/>
              <a:gd name="connsiteY5783" fmla="*/ 1664960 h 4233247"/>
              <a:gd name="connsiteX5784" fmla="*/ 1211925 w 5234091"/>
              <a:gd name="connsiteY5784" fmla="*/ 1667753 h 4233247"/>
              <a:gd name="connsiteX5785" fmla="*/ 1214213 w 5234091"/>
              <a:gd name="connsiteY5785" fmla="*/ 1667777 h 4233247"/>
              <a:gd name="connsiteX5786" fmla="*/ 1226749 w 5234091"/>
              <a:gd name="connsiteY5786" fmla="*/ 1667734 h 4233247"/>
              <a:gd name="connsiteX5787" fmla="*/ 1251472 w 5234091"/>
              <a:gd name="connsiteY5787" fmla="*/ 1665017 h 4233247"/>
              <a:gd name="connsiteX5788" fmla="*/ 1231826 w 5234091"/>
              <a:gd name="connsiteY5788" fmla="*/ 1670620 h 4233247"/>
              <a:gd name="connsiteX5789" fmla="*/ 1229131 w 5234091"/>
              <a:gd name="connsiteY5789" fmla="*/ 1670550 h 4233247"/>
              <a:gd name="connsiteX5790" fmla="*/ 1210622 w 5234091"/>
              <a:gd name="connsiteY5790" fmla="*/ 1670772 h 4233247"/>
              <a:gd name="connsiteX5791" fmla="*/ 1190948 w 5234091"/>
              <a:gd name="connsiteY5791" fmla="*/ 1670715 h 4233247"/>
              <a:gd name="connsiteX5792" fmla="*/ 1187740 w 5234091"/>
              <a:gd name="connsiteY5792" fmla="*/ 1670408 h 4233247"/>
              <a:gd name="connsiteX5793" fmla="*/ 1185994 w 5234091"/>
              <a:gd name="connsiteY5793" fmla="*/ 1671088 h 4233247"/>
              <a:gd name="connsiteX5794" fmla="*/ 1176325 w 5234091"/>
              <a:gd name="connsiteY5794" fmla="*/ 1670684 h 4233247"/>
              <a:gd name="connsiteX5795" fmla="*/ 1206657 w 5234091"/>
              <a:gd name="connsiteY5795" fmla="*/ 1661129 h 4233247"/>
              <a:gd name="connsiteX5796" fmla="*/ 1216730 w 5234091"/>
              <a:gd name="connsiteY5796" fmla="*/ 1657932 h 4233247"/>
              <a:gd name="connsiteX5797" fmla="*/ 1221163 w 5234091"/>
              <a:gd name="connsiteY5797" fmla="*/ 1655116 h 4233247"/>
              <a:gd name="connsiteX5798" fmla="*/ 1229042 w 5234091"/>
              <a:gd name="connsiteY5798" fmla="*/ 1654022 h 4233247"/>
              <a:gd name="connsiteX5799" fmla="*/ 1246495 w 5234091"/>
              <a:gd name="connsiteY5799" fmla="*/ 1648481 h 4233247"/>
              <a:gd name="connsiteX5800" fmla="*/ 1268366 w 5234091"/>
              <a:gd name="connsiteY5800" fmla="*/ 1641220 h 4233247"/>
              <a:gd name="connsiteX5801" fmla="*/ 1268685 w 5234091"/>
              <a:gd name="connsiteY5801" fmla="*/ 1639934 h 4233247"/>
              <a:gd name="connsiteX5802" fmla="*/ 1270890 w 5234091"/>
              <a:gd name="connsiteY5802" fmla="*/ 1636342 h 4233247"/>
              <a:gd name="connsiteX5803" fmla="*/ 1271131 w 5234091"/>
              <a:gd name="connsiteY5803" fmla="*/ 1635988 h 4233247"/>
              <a:gd name="connsiteX5804" fmla="*/ 1265919 w 5234091"/>
              <a:gd name="connsiteY5804" fmla="*/ 1637608 h 4233247"/>
              <a:gd name="connsiteX5805" fmla="*/ 1252776 w 5234091"/>
              <a:gd name="connsiteY5805" fmla="*/ 1641854 h 4233247"/>
              <a:gd name="connsiteX5806" fmla="*/ 1154490 w 5234091"/>
              <a:gd name="connsiteY5806" fmla="*/ 1673157 h 4233247"/>
              <a:gd name="connsiteX5807" fmla="*/ 1137231 w 5234091"/>
              <a:gd name="connsiteY5807" fmla="*/ 1675698 h 4233247"/>
              <a:gd name="connsiteX5808" fmla="*/ 1142340 w 5234091"/>
              <a:gd name="connsiteY5808" fmla="*/ 1673832 h 4233247"/>
              <a:gd name="connsiteX5809" fmla="*/ 1150179 w 5234091"/>
              <a:gd name="connsiteY5809" fmla="*/ 1673275 h 4233247"/>
              <a:gd name="connsiteX5810" fmla="*/ 1156582 w 5234091"/>
              <a:gd name="connsiteY5810" fmla="*/ 1671999 h 4233247"/>
              <a:gd name="connsiteX5811" fmla="*/ 1154499 w 5234091"/>
              <a:gd name="connsiteY5811" fmla="*/ 1670028 h 4233247"/>
              <a:gd name="connsiteX5812" fmla="*/ 1156366 w 5234091"/>
              <a:gd name="connsiteY5812" fmla="*/ 1669487 h 4233247"/>
              <a:gd name="connsiteX5813" fmla="*/ 1173160 w 5234091"/>
              <a:gd name="connsiteY5813" fmla="*/ 1660916 h 4233247"/>
              <a:gd name="connsiteX5814" fmla="*/ 1147207 w 5234091"/>
              <a:gd name="connsiteY5814" fmla="*/ 1669018 h 4233247"/>
              <a:gd name="connsiteX5815" fmla="*/ 1145565 w 5234091"/>
              <a:gd name="connsiteY5815" fmla="*/ 1669479 h 4233247"/>
              <a:gd name="connsiteX5816" fmla="*/ 1145321 w 5234091"/>
              <a:gd name="connsiteY5816" fmla="*/ 1669467 h 4233247"/>
              <a:gd name="connsiteX5817" fmla="*/ 1139785 w 5234091"/>
              <a:gd name="connsiteY5817" fmla="*/ 1669752 h 4233247"/>
              <a:gd name="connsiteX5818" fmla="*/ 1176189 w 5234091"/>
              <a:gd name="connsiteY5818" fmla="*/ 1656748 h 4233247"/>
              <a:gd name="connsiteX5819" fmla="*/ 1233403 w 5234091"/>
              <a:gd name="connsiteY5819" fmla="*/ 1637772 h 4233247"/>
              <a:gd name="connsiteX5820" fmla="*/ 1240549 w 5234091"/>
              <a:gd name="connsiteY5820" fmla="*/ 1635934 h 4233247"/>
              <a:gd name="connsiteX5821" fmla="*/ 1232397 w 5234091"/>
              <a:gd name="connsiteY5821" fmla="*/ 1636620 h 4233247"/>
              <a:gd name="connsiteX5822" fmla="*/ 1127880 w 5234091"/>
              <a:gd name="connsiteY5822" fmla="*/ 1666930 h 4233247"/>
              <a:gd name="connsiteX5823" fmla="*/ 1239443 w 5234091"/>
              <a:gd name="connsiteY5823" fmla="*/ 1630466 h 4233247"/>
              <a:gd name="connsiteX5824" fmla="*/ 1248292 w 5234091"/>
              <a:gd name="connsiteY5824" fmla="*/ 1627184 h 4233247"/>
              <a:gd name="connsiteX5825" fmla="*/ 1249410 w 5234091"/>
              <a:gd name="connsiteY5825" fmla="*/ 1626509 h 4233247"/>
              <a:gd name="connsiteX5826" fmla="*/ 1248894 w 5234091"/>
              <a:gd name="connsiteY5826" fmla="*/ 1626536 h 4233247"/>
              <a:gd name="connsiteX5827" fmla="*/ 1246532 w 5234091"/>
              <a:gd name="connsiteY5827" fmla="*/ 1626626 h 4233247"/>
              <a:gd name="connsiteX5828" fmla="*/ 1251842 w 5234091"/>
              <a:gd name="connsiteY5828" fmla="*/ 1625040 h 4233247"/>
              <a:gd name="connsiteX5829" fmla="*/ 1252474 w 5234091"/>
              <a:gd name="connsiteY5829" fmla="*/ 1624659 h 4233247"/>
              <a:gd name="connsiteX5830" fmla="*/ 1253308 w 5234091"/>
              <a:gd name="connsiteY5830" fmla="*/ 1622421 h 4233247"/>
              <a:gd name="connsiteX5831" fmla="*/ 1236255 w 5234091"/>
              <a:gd name="connsiteY5831" fmla="*/ 1626816 h 4233247"/>
              <a:gd name="connsiteX5832" fmla="*/ 1185949 w 5234091"/>
              <a:gd name="connsiteY5832" fmla="*/ 1641620 h 4233247"/>
              <a:gd name="connsiteX5833" fmla="*/ 1228298 w 5234091"/>
              <a:gd name="connsiteY5833" fmla="*/ 1627159 h 4233247"/>
              <a:gd name="connsiteX5834" fmla="*/ 1261475 w 5234091"/>
              <a:gd name="connsiteY5834" fmla="*/ 1616621 h 4233247"/>
              <a:gd name="connsiteX5835" fmla="*/ 1258706 w 5234091"/>
              <a:gd name="connsiteY5835" fmla="*/ 1617136 h 4233247"/>
              <a:gd name="connsiteX5836" fmla="*/ 1271839 w 5234091"/>
              <a:gd name="connsiteY5836" fmla="*/ 1611917 h 4233247"/>
              <a:gd name="connsiteX5837" fmla="*/ 1245504 w 5234091"/>
              <a:gd name="connsiteY5837" fmla="*/ 1614453 h 4233247"/>
              <a:gd name="connsiteX5838" fmla="*/ 1244747 w 5234091"/>
              <a:gd name="connsiteY5838" fmla="*/ 1613986 h 4233247"/>
              <a:gd name="connsiteX5839" fmla="*/ 1244555 w 5234091"/>
              <a:gd name="connsiteY5839" fmla="*/ 1613432 h 4233247"/>
              <a:gd name="connsiteX5840" fmla="*/ 1244306 w 5234091"/>
              <a:gd name="connsiteY5840" fmla="*/ 1613495 h 4233247"/>
              <a:gd name="connsiteX5841" fmla="*/ 1243062 w 5234091"/>
              <a:gd name="connsiteY5841" fmla="*/ 1613241 h 4233247"/>
              <a:gd name="connsiteX5842" fmla="*/ 1241005 w 5234091"/>
              <a:gd name="connsiteY5842" fmla="*/ 1611949 h 4233247"/>
              <a:gd name="connsiteX5843" fmla="*/ 1243772 w 5234091"/>
              <a:gd name="connsiteY5843" fmla="*/ 1611181 h 4233247"/>
              <a:gd name="connsiteX5844" fmla="*/ 1241705 w 5234091"/>
              <a:gd name="connsiteY5844" fmla="*/ 1605229 h 4233247"/>
              <a:gd name="connsiteX5845" fmla="*/ 1242308 w 5234091"/>
              <a:gd name="connsiteY5845" fmla="*/ 1598695 h 4233247"/>
              <a:gd name="connsiteX5846" fmla="*/ 1178907 w 5234091"/>
              <a:gd name="connsiteY5846" fmla="*/ 1613079 h 4233247"/>
              <a:gd name="connsiteX5847" fmla="*/ 1163444 w 5234091"/>
              <a:gd name="connsiteY5847" fmla="*/ 1605381 h 4233247"/>
              <a:gd name="connsiteX5848" fmla="*/ 1099362 w 5234091"/>
              <a:gd name="connsiteY5848" fmla="*/ 1611251 h 4233247"/>
              <a:gd name="connsiteX5849" fmla="*/ 1092997 w 5234091"/>
              <a:gd name="connsiteY5849" fmla="*/ 1612357 h 4233247"/>
              <a:gd name="connsiteX5850" fmla="*/ 1075045 w 5234091"/>
              <a:gd name="connsiteY5850" fmla="*/ 1610234 h 4233247"/>
              <a:gd name="connsiteX5851" fmla="*/ 1069032 w 5234091"/>
              <a:gd name="connsiteY5851" fmla="*/ 1606501 h 4233247"/>
              <a:gd name="connsiteX5852" fmla="*/ 1091116 w 5234091"/>
              <a:gd name="connsiteY5852" fmla="*/ 1600739 h 4233247"/>
              <a:gd name="connsiteX5853" fmla="*/ 1096570 w 5234091"/>
              <a:gd name="connsiteY5853" fmla="*/ 1600243 h 4233247"/>
              <a:gd name="connsiteX5854" fmla="*/ 1104833 w 5234091"/>
              <a:gd name="connsiteY5854" fmla="*/ 1598161 h 4233247"/>
              <a:gd name="connsiteX5855" fmla="*/ 1105018 w 5234091"/>
              <a:gd name="connsiteY5855" fmla="*/ 1597105 h 4233247"/>
              <a:gd name="connsiteX5856" fmla="*/ 1132046 w 5234091"/>
              <a:gd name="connsiteY5856" fmla="*/ 1589836 h 4233247"/>
              <a:gd name="connsiteX5857" fmla="*/ 1175266 w 5234091"/>
              <a:gd name="connsiteY5857" fmla="*/ 1583310 h 4233247"/>
              <a:gd name="connsiteX5858" fmla="*/ 1227515 w 5234091"/>
              <a:gd name="connsiteY5858" fmla="*/ 1563393 h 4233247"/>
              <a:gd name="connsiteX5859" fmla="*/ 1172990 w 5234091"/>
              <a:gd name="connsiteY5859" fmla="*/ 1570190 h 4233247"/>
              <a:gd name="connsiteX5860" fmla="*/ 1166690 w 5234091"/>
              <a:gd name="connsiteY5860" fmla="*/ 1570774 h 4233247"/>
              <a:gd name="connsiteX5861" fmla="*/ 1169446 w 5234091"/>
              <a:gd name="connsiteY5861" fmla="*/ 1566270 h 4233247"/>
              <a:gd name="connsiteX5862" fmla="*/ 1165140 w 5234091"/>
              <a:gd name="connsiteY5862" fmla="*/ 1568047 h 4233247"/>
              <a:gd name="connsiteX5863" fmla="*/ 1156490 w 5234091"/>
              <a:gd name="connsiteY5863" fmla="*/ 1568008 h 4233247"/>
              <a:gd name="connsiteX5864" fmla="*/ 1155042 w 5234091"/>
              <a:gd name="connsiteY5864" fmla="*/ 1566870 h 4233247"/>
              <a:gd name="connsiteX5865" fmla="*/ 1152776 w 5234091"/>
              <a:gd name="connsiteY5865" fmla="*/ 1563470 h 4233247"/>
              <a:gd name="connsiteX5866" fmla="*/ 1136825 w 5234091"/>
              <a:gd name="connsiteY5866" fmla="*/ 1565188 h 4233247"/>
              <a:gd name="connsiteX5867" fmla="*/ 1134782 w 5234091"/>
              <a:gd name="connsiteY5867" fmla="*/ 1564376 h 4233247"/>
              <a:gd name="connsiteX5868" fmla="*/ 1144807 w 5234091"/>
              <a:gd name="connsiteY5868" fmla="*/ 1561875 h 4233247"/>
              <a:gd name="connsiteX5869" fmla="*/ 1145549 w 5234091"/>
              <a:gd name="connsiteY5869" fmla="*/ 1561858 h 4233247"/>
              <a:gd name="connsiteX5870" fmla="*/ 1145443 w 5234091"/>
              <a:gd name="connsiteY5870" fmla="*/ 1561782 h 4233247"/>
              <a:gd name="connsiteX5871" fmla="*/ 1148119 w 5234091"/>
              <a:gd name="connsiteY5871" fmla="*/ 1560911 h 4233247"/>
              <a:gd name="connsiteX5872" fmla="*/ 1153121 w 5234091"/>
              <a:gd name="connsiteY5872" fmla="*/ 1561680 h 4233247"/>
              <a:gd name="connsiteX5873" fmla="*/ 1160799 w 5234091"/>
              <a:gd name="connsiteY5873" fmla="*/ 1561499 h 4233247"/>
              <a:gd name="connsiteX5874" fmla="*/ 1166604 w 5234091"/>
              <a:gd name="connsiteY5874" fmla="*/ 1561142 h 4233247"/>
              <a:gd name="connsiteX5875" fmla="*/ 1190622 w 5234091"/>
              <a:gd name="connsiteY5875" fmla="*/ 1557994 h 4233247"/>
              <a:gd name="connsiteX5876" fmla="*/ 1212509 w 5234091"/>
              <a:gd name="connsiteY5876" fmla="*/ 1555262 h 4233247"/>
              <a:gd name="connsiteX5877" fmla="*/ 1221251 w 5234091"/>
              <a:gd name="connsiteY5877" fmla="*/ 1553223 h 4233247"/>
              <a:gd name="connsiteX5878" fmla="*/ 1242463 w 5234091"/>
              <a:gd name="connsiteY5878" fmla="*/ 1545809 h 4233247"/>
              <a:gd name="connsiteX5879" fmla="*/ 1250075 w 5234091"/>
              <a:gd name="connsiteY5879" fmla="*/ 1543901 h 4233247"/>
              <a:gd name="connsiteX5880" fmla="*/ 1247725 w 5234091"/>
              <a:gd name="connsiteY5880" fmla="*/ 1541827 h 4233247"/>
              <a:gd name="connsiteX5881" fmla="*/ 1246530 w 5234091"/>
              <a:gd name="connsiteY5881" fmla="*/ 1540013 h 4233247"/>
              <a:gd name="connsiteX5882" fmla="*/ 1219112 w 5234091"/>
              <a:gd name="connsiteY5882" fmla="*/ 1541780 h 4233247"/>
              <a:gd name="connsiteX5883" fmla="*/ 1192247 w 5234091"/>
              <a:gd name="connsiteY5883" fmla="*/ 1541387 h 4233247"/>
              <a:gd name="connsiteX5884" fmla="*/ 1198068 w 5234091"/>
              <a:gd name="connsiteY5884" fmla="*/ 1538903 h 4233247"/>
              <a:gd name="connsiteX5885" fmla="*/ 1184434 w 5234091"/>
              <a:gd name="connsiteY5885" fmla="*/ 1535708 h 4233247"/>
              <a:gd name="connsiteX5886" fmla="*/ 1176477 w 5234091"/>
              <a:gd name="connsiteY5886" fmla="*/ 1536089 h 4233247"/>
              <a:gd name="connsiteX5887" fmla="*/ 1162410 w 5234091"/>
              <a:gd name="connsiteY5887" fmla="*/ 1538980 h 4233247"/>
              <a:gd name="connsiteX5888" fmla="*/ 812227 w 5234091"/>
              <a:gd name="connsiteY5888" fmla="*/ 1633933 h 4233247"/>
              <a:gd name="connsiteX5889" fmla="*/ 653633 w 5234091"/>
              <a:gd name="connsiteY5889" fmla="*/ 1683532 h 4233247"/>
              <a:gd name="connsiteX5890" fmla="*/ 696707 w 5234091"/>
              <a:gd name="connsiteY5890" fmla="*/ 1638135 h 4233247"/>
              <a:gd name="connsiteX5891" fmla="*/ 770641 w 5234091"/>
              <a:gd name="connsiteY5891" fmla="*/ 1607334 h 4233247"/>
              <a:gd name="connsiteX5892" fmla="*/ 1033660 w 5234091"/>
              <a:gd name="connsiteY5892" fmla="*/ 1524247 h 4233247"/>
              <a:gd name="connsiteX5893" fmla="*/ 1053951 w 5234091"/>
              <a:gd name="connsiteY5893" fmla="*/ 1518928 h 4233247"/>
              <a:gd name="connsiteX5894" fmla="*/ 1040855 w 5234091"/>
              <a:gd name="connsiteY5894" fmla="*/ 1518442 h 4233247"/>
              <a:gd name="connsiteX5895" fmla="*/ 1046460 w 5234091"/>
              <a:gd name="connsiteY5895" fmla="*/ 1516646 h 4233247"/>
              <a:gd name="connsiteX5896" fmla="*/ 1048541 w 5234091"/>
              <a:gd name="connsiteY5896" fmla="*/ 1514829 h 4233247"/>
              <a:gd name="connsiteX5897" fmla="*/ 1046460 w 5234091"/>
              <a:gd name="connsiteY5897" fmla="*/ 1516646 h 4233247"/>
              <a:gd name="connsiteX5898" fmla="*/ 1045301 w 5234091"/>
              <a:gd name="connsiteY5898" fmla="*/ 1512704 h 4233247"/>
              <a:gd name="connsiteX5899" fmla="*/ 1062202 w 5234091"/>
              <a:gd name="connsiteY5899" fmla="*/ 1511305 h 4233247"/>
              <a:gd name="connsiteX5900" fmla="*/ 1045378 w 5234091"/>
              <a:gd name="connsiteY5900" fmla="*/ 1510197 h 4233247"/>
              <a:gd name="connsiteX5901" fmla="*/ 808322 w 5234091"/>
              <a:gd name="connsiteY5901" fmla="*/ 1576207 h 4233247"/>
              <a:gd name="connsiteX5902" fmla="*/ 639847 w 5234091"/>
              <a:gd name="connsiteY5902" fmla="*/ 1623742 h 4233247"/>
              <a:gd name="connsiteX5903" fmla="*/ 616648 w 5234091"/>
              <a:gd name="connsiteY5903" fmla="*/ 1620407 h 4233247"/>
              <a:gd name="connsiteX5904" fmla="*/ 595511 w 5234091"/>
              <a:gd name="connsiteY5904" fmla="*/ 1607186 h 4233247"/>
              <a:gd name="connsiteX5905" fmla="*/ 619029 w 5234091"/>
              <a:gd name="connsiteY5905" fmla="*/ 1593078 h 4233247"/>
              <a:gd name="connsiteX5906" fmla="*/ 636365 w 5234091"/>
              <a:gd name="connsiteY5906" fmla="*/ 1570987 h 4233247"/>
              <a:gd name="connsiteX5907" fmla="*/ 602701 w 5234091"/>
              <a:gd name="connsiteY5907" fmla="*/ 1578749 h 4233247"/>
              <a:gd name="connsiteX5908" fmla="*/ 614990 w 5234091"/>
              <a:gd name="connsiteY5908" fmla="*/ 1572673 h 4233247"/>
              <a:gd name="connsiteX5909" fmla="*/ 596813 w 5234091"/>
              <a:gd name="connsiteY5909" fmla="*/ 1580106 h 4233247"/>
              <a:gd name="connsiteX5910" fmla="*/ 602701 w 5234091"/>
              <a:gd name="connsiteY5910" fmla="*/ 1578749 h 4233247"/>
              <a:gd name="connsiteX5911" fmla="*/ 583880 w 5234091"/>
              <a:gd name="connsiteY5911" fmla="*/ 1588517 h 4233247"/>
              <a:gd name="connsiteX5912" fmla="*/ 578799 w 5234091"/>
              <a:gd name="connsiteY5912" fmla="*/ 1589162 h 4233247"/>
              <a:gd name="connsiteX5913" fmla="*/ 570170 w 5234091"/>
              <a:gd name="connsiteY5913" fmla="*/ 1593887 h 4233247"/>
              <a:gd name="connsiteX5914" fmla="*/ 549972 w 5234091"/>
              <a:gd name="connsiteY5914" fmla="*/ 1603596 h 4233247"/>
              <a:gd name="connsiteX5915" fmla="*/ 538009 w 5234091"/>
              <a:gd name="connsiteY5915" fmla="*/ 1606713 h 4233247"/>
              <a:gd name="connsiteX5916" fmla="*/ 538367 w 5234091"/>
              <a:gd name="connsiteY5916" fmla="*/ 1604357 h 4233247"/>
              <a:gd name="connsiteX5917" fmla="*/ 552687 w 5234091"/>
              <a:gd name="connsiteY5917" fmla="*/ 1596244 h 4233247"/>
              <a:gd name="connsiteX5918" fmla="*/ 537894 w 5234091"/>
              <a:gd name="connsiteY5918" fmla="*/ 1601665 h 4233247"/>
              <a:gd name="connsiteX5919" fmla="*/ 537892 w 5234091"/>
              <a:gd name="connsiteY5919" fmla="*/ 1601655 h 4233247"/>
              <a:gd name="connsiteX5920" fmla="*/ 537780 w 5234091"/>
              <a:gd name="connsiteY5920" fmla="*/ 1601708 h 4233247"/>
              <a:gd name="connsiteX5921" fmla="*/ 508484 w 5234091"/>
              <a:gd name="connsiteY5921" fmla="*/ 1612446 h 4233247"/>
              <a:gd name="connsiteX5922" fmla="*/ 526377 w 5234091"/>
              <a:gd name="connsiteY5922" fmla="*/ 1607159 h 4233247"/>
              <a:gd name="connsiteX5923" fmla="*/ 537780 w 5234091"/>
              <a:gd name="connsiteY5923" fmla="*/ 1601708 h 4233247"/>
              <a:gd name="connsiteX5924" fmla="*/ 537894 w 5234091"/>
              <a:gd name="connsiteY5924" fmla="*/ 1601665 h 4233247"/>
              <a:gd name="connsiteX5925" fmla="*/ 538367 w 5234091"/>
              <a:gd name="connsiteY5925" fmla="*/ 1604357 h 4233247"/>
              <a:gd name="connsiteX5926" fmla="*/ 499397 w 5234091"/>
              <a:gd name="connsiteY5926" fmla="*/ 1616648 h 4233247"/>
              <a:gd name="connsiteX5927" fmla="*/ 506876 w 5234091"/>
              <a:gd name="connsiteY5927" fmla="*/ 1611082 h 4233247"/>
              <a:gd name="connsiteX5928" fmla="*/ 508391 w 5234091"/>
              <a:gd name="connsiteY5928" fmla="*/ 1602768 h 4233247"/>
              <a:gd name="connsiteX5929" fmla="*/ 538194 w 5234091"/>
              <a:gd name="connsiteY5929" fmla="*/ 1587704 h 4233247"/>
              <a:gd name="connsiteX5930" fmla="*/ 637642 w 5234091"/>
              <a:gd name="connsiteY5930" fmla="*/ 1540651 h 4233247"/>
              <a:gd name="connsiteX5931" fmla="*/ 642883 w 5234091"/>
              <a:gd name="connsiteY5931" fmla="*/ 1538493 h 4233247"/>
              <a:gd name="connsiteX5932" fmla="*/ 643054 w 5234091"/>
              <a:gd name="connsiteY5932" fmla="*/ 1538367 h 4233247"/>
              <a:gd name="connsiteX5933" fmla="*/ 662792 w 5234091"/>
              <a:gd name="connsiteY5933" fmla="*/ 1528704 h 4233247"/>
              <a:gd name="connsiteX5934" fmla="*/ 673437 w 5234091"/>
              <a:gd name="connsiteY5934" fmla="*/ 1525917 h 4233247"/>
              <a:gd name="connsiteX5935" fmla="*/ 718501 w 5234091"/>
              <a:gd name="connsiteY5935" fmla="*/ 1507369 h 4233247"/>
              <a:gd name="connsiteX5936" fmla="*/ 689981 w 5234091"/>
              <a:gd name="connsiteY5936" fmla="*/ 1514835 h 4233247"/>
              <a:gd name="connsiteX5937" fmla="*/ 662792 w 5234091"/>
              <a:gd name="connsiteY5937" fmla="*/ 1528704 h 4233247"/>
              <a:gd name="connsiteX5938" fmla="*/ 650580 w 5234091"/>
              <a:gd name="connsiteY5938" fmla="*/ 1530134 h 4233247"/>
              <a:gd name="connsiteX5939" fmla="*/ 623849 w 5234091"/>
              <a:gd name="connsiteY5939" fmla="*/ 1541300 h 4233247"/>
              <a:gd name="connsiteX5940" fmla="*/ 521266 w 5234091"/>
              <a:gd name="connsiteY5940" fmla="*/ 1587568 h 4233247"/>
              <a:gd name="connsiteX5941" fmla="*/ 461867 w 5234091"/>
              <a:gd name="connsiteY5941" fmla="*/ 1613649 h 4233247"/>
              <a:gd name="connsiteX5942" fmla="*/ 469063 w 5234091"/>
              <a:gd name="connsiteY5942" fmla="*/ 1605155 h 4233247"/>
              <a:gd name="connsiteX5943" fmla="*/ 484572 w 5234091"/>
              <a:gd name="connsiteY5943" fmla="*/ 1597178 h 4233247"/>
              <a:gd name="connsiteX5944" fmla="*/ 540864 w 5234091"/>
              <a:gd name="connsiteY5944" fmla="*/ 1561173 h 4233247"/>
              <a:gd name="connsiteX5945" fmla="*/ 624486 w 5234091"/>
              <a:gd name="connsiteY5945" fmla="*/ 1521672 h 4233247"/>
              <a:gd name="connsiteX5946" fmla="*/ 628120 w 5234091"/>
              <a:gd name="connsiteY5946" fmla="*/ 1520201 h 4233247"/>
              <a:gd name="connsiteX5947" fmla="*/ 628760 w 5234091"/>
              <a:gd name="connsiteY5947" fmla="*/ 1519181 h 4233247"/>
              <a:gd name="connsiteX5948" fmla="*/ 635006 w 5234091"/>
              <a:gd name="connsiteY5948" fmla="*/ 1512283 h 4233247"/>
              <a:gd name="connsiteX5949" fmla="*/ 624361 w 5234091"/>
              <a:gd name="connsiteY5949" fmla="*/ 1516637 h 4233247"/>
              <a:gd name="connsiteX5950" fmla="*/ 521871 w 5234091"/>
              <a:gd name="connsiteY5950" fmla="*/ 1559672 h 4233247"/>
              <a:gd name="connsiteX5951" fmla="*/ 604816 w 5234091"/>
              <a:gd name="connsiteY5951" fmla="*/ 1513611 h 4233247"/>
              <a:gd name="connsiteX5952" fmla="*/ 630203 w 5234091"/>
              <a:gd name="connsiteY5952" fmla="*/ 1501985 h 4233247"/>
              <a:gd name="connsiteX5953" fmla="*/ 624798 w 5234091"/>
              <a:gd name="connsiteY5953" fmla="*/ 1502000 h 4233247"/>
              <a:gd name="connsiteX5954" fmla="*/ 624449 w 5234091"/>
              <a:gd name="connsiteY5954" fmla="*/ 1501901 h 4233247"/>
              <a:gd name="connsiteX5955" fmla="*/ 588474 w 5234091"/>
              <a:gd name="connsiteY5955" fmla="*/ 1518292 h 4233247"/>
              <a:gd name="connsiteX5956" fmla="*/ 522547 w 5234091"/>
              <a:gd name="connsiteY5956" fmla="*/ 1547775 h 4233247"/>
              <a:gd name="connsiteX5957" fmla="*/ 522709 w 5234091"/>
              <a:gd name="connsiteY5957" fmla="*/ 1547810 h 4233247"/>
              <a:gd name="connsiteX5958" fmla="*/ 508638 w 5234091"/>
              <a:gd name="connsiteY5958" fmla="*/ 1559909 h 4233247"/>
              <a:gd name="connsiteX5959" fmla="*/ 507687 w 5234091"/>
              <a:gd name="connsiteY5959" fmla="*/ 1555785 h 4233247"/>
              <a:gd name="connsiteX5960" fmla="*/ 516003 w 5234091"/>
              <a:gd name="connsiteY5960" fmla="*/ 1546404 h 4233247"/>
              <a:gd name="connsiteX5961" fmla="*/ 521717 w 5234091"/>
              <a:gd name="connsiteY5961" fmla="*/ 1547601 h 4233247"/>
              <a:gd name="connsiteX5962" fmla="*/ 584992 w 5234091"/>
              <a:gd name="connsiteY5962" fmla="*/ 1514382 h 4233247"/>
              <a:gd name="connsiteX5963" fmla="*/ 616616 w 5234091"/>
              <a:gd name="connsiteY5963" fmla="*/ 1499680 h 4233247"/>
              <a:gd name="connsiteX5964" fmla="*/ 613186 w 5234091"/>
              <a:gd name="connsiteY5964" fmla="*/ 1498707 h 4233247"/>
              <a:gd name="connsiteX5965" fmla="*/ 614653 w 5234091"/>
              <a:gd name="connsiteY5965" fmla="*/ 1495655 h 4233247"/>
              <a:gd name="connsiteX5966" fmla="*/ 540560 w 5234091"/>
              <a:gd name="connsiteY5966" fmla="*/ 1525768 h 4233247"/>
              <a:gd name="connsiteX5967" fmla="*/ 540689 w 5234091"/>
              <a:gd name="connsiteY5967" fmla="*/ 1522292 h 4233247"/>
              <a:gd name="connsiteX5968" fmla="*/ 515848 w 5234091"/>
              <a:gd name="connsiteY5968" fmla="*/ 1533071 h 4233247"/>
              <a:gd name="connsiteX5969" fmla="*/ 513166 w 5234091"/>
              <a:gd name="connsiteY5969" fmla="*/ 1534488 h 4233247"/>
              <a:gd name="connsiteX5970" fmla="*/ 511689 w 5234091"/>
              <a:gd name="connsiteY5970" fmla="*/ 1534229 h 4233247"/>
              <a:gd name="connsiteX5971" fmla="*/ 501526 w 5234091"/>
              <a:gd name="connsiteY5971" fmla="*/ 1535285 h 4233247"/>
              <a:gd name="connsiteX5972" fmla="*/ 503275 w 5234091"/>
              <a:gd name="connsiteY5972" fmla="*/ 1534320 h 4233247"/>
              <a:gd name="connsiteX5973" fmla="*/ 546853 w 5234091"/>
              <a:gd name="connsiteY5973" fmla="*/ 1513290 h 4233247"/>
              <a:gd name="connsiteX5974" fmla="*/ 550953 w 5234091"/>
              <a:gd name="connsiteY5974" fmla="*/ 1509552 h 4233247"/>
              <a:gd name="connsiteX5975" fmla="*/ 603524 w 5234091"/>
              <a:gd name="connsiteY5975" fmla="*/ 1478476 h 4233247"/>
              <a:gd name="connsiteX5976" fmla="*/ 601059 w 5234091"/>
              <a:gd name="connsiteY5976" fmla="*/ 1478841 h 4233247"/>
              <a:gd name="connsiteX5977" fmla="*/ 510636 w 5234091"/>
              <a:gd name="connsiteY5977" fmla="*/ 1520738 h 4233247"/>
              <a:gd name="connsiteX5978" fmla="*/ 510202 w 5234091"/>
              <a:gd name="connsiteY5978" fmla="*/ 1520942 h 4233247"/>
              <a:gd name="connsiteX5979" fmla="*/ 498368 w 5234091"/>
              <a:gd name="connsiteY5979" fmla="*/ 1523658 h 4233247"/>
              <a:gd name="connsiteX5980" fmla="*/ 493382 w 5234091"/>
              <a:gd name="connsiteY5980" fmla="*/ 1525591 h 4233247"/>
              <a:gd name="connsiteX5981" fmla="*/ 494600 w 5234091"/>
              <a:gd name="connsiteY5981" fmla="*/ 1516241 h 4233247"/>
              <a:gd name="connsiteX5982" fmla="*/ 481914 w 5234091"/>
              <a:gd name="connsiteY5982" fmla="*/ 1517875 h 4233247"/>
              <a:gd name="connsiteX5983" fmla="*/ 473934 w 5234091"/>
              <a:gd name="connsiteY5983" fmla="*/ 1514212 h 4233247"/>
              <a:gd name="connsiteX5984" fmla="*/ 507418 w 5234091"/>
              <a:gd name="connsiteY5984" fmla="*/ 1504976 h 4233247"/>
              <a:gd name="connsiteX5985" fmla="*/ 505383 w 5234091"/>
              <a:gd name="connsiteY5985" fmla="*/ 1494771 h 4233247"/>
              <a:gd name="connsiteX5986" fmla="*/ 524339 w 5234091"/>
              <a:gd name="connsiteY5986" fmla="*/ 1491650 h 4233247"/>
              <a:gd name="connsiteX5987" fmla="*/ 512502 w 5234091"/>
              <a:gd name="connsiteY5987" fmla="*/ 1490371 h 4233247"/>
              <a:gd name="connsiteX5988" fmla="*/ 506599 w 5234091"/>
              <a:gd name="connsiteY5988" fmla="*/ 1490020 h 4233247"/>
              <a:gd name="connsiteX5989" fmla="*/ 497551 w 5234091"/>
              <a:gd name="connsiteY5989" fmla="*/ 1493113 h 4233247"/>
              <a:gd name="connsiteX5990" fmla="*/ 501065 w 5234091"/>
              <a:gd name="connsiteY5990" fmla="*/ 1489692 h 4233247"/>
              <a:gd name="connsiteX5991" fmla="*/ 489854 w 5234091"/>
              <a:gd name="connsiteY5991" fmla="*/ 1489028 h 4233247"/>
              <a:gd name="connsiteX5992" fmla="*/ 474711 w 5234091"/>
              <a:gd name="connsiteY5992" fmla="*/ 1489852 h 4233247"/>
              <a:gd name="connsiteX5993" fmla="*/ 503110 w 5234091"/>
              <a:gd name="connsiteY5993" fmla="*/ 1481371 h 4233247"/>
              <a:gd name="connsiteX5994" fmla="*/ 512149 w 5234091"/>
              <a:gd name="connsiteY5994" fmla="*/ 1478906 h 4233247"/>
              <a:gd name="connsiteX5995" fmla="*/ 512345 w 5234091"/>
              <a:gd name="connsiteY5995" fmla="*/ 1478714 h 4233247"/>
              <a:gd name="connsiteX5996" fmla="*/ 529290 w 5234091"/>
              <a:gd name="connsiteY5996" fmla="*/ 1471301 h 4233247"/>
              <a:gd name="connsiteX5997" fmla="*/ 532449 w 5234091"/>
              <a:gd name="connsiteY5997" fmla="*/ 1470659 h 4233247"/>
              <a:gd name="connsiteX5998" fmla="*/ 526835 w 5234091"/>
              <a:gd name="connsiteY5998" fmla="*/ 1469571 h 4233247"/>
              <a:gd name="connsiteX5999" fmla="*/ 495192 w 5234091"/>
              <a:gd name="connsiteY5999" fmla="*/ 1474326 h 4233247"/>
              <a:gd name="connsiteX6000" fmla="*/ 467056 w 5234091"/>
              <a:gd name="connsiteY6000" fmla="*/ 1478397 h 4233247"/>
              <a:gd name="connsiteX6001" fmla="*/ 449112 w 5234091"/>
              <a:gd name="connsiteY6001" fmla="*/ 1480513 h 4233247"/>
              <a:gd name="connsiteX6002" fmla="*/ 453969 w 5234091"/>
              <a:gd name="connsiteY6002" fmla="*/ 1478348 h 4233247"/>
              <a:gd name="connsiteX6003" fmla="*/ 488364 w 5234091"/>
              <a:gd name="connsiteY6003" fmla="*/ 1461236 h 4233247"/>
              <a:gd name="connsiteX6004" fmla="*/ 507448 w 5234091"/>
              <a:gd name="connsiteY6004" fmla="*/ 1454811 h 4233247"/>
              <a:gd name="connsiteX6005" fmla="*/ 505240 w 5234091"/>
              <a:gd name="connsiteY6005" fmla="*/ 1452891 h 4233247"/>
              <a:gd name="connsiteX6006" fmla="*/ 505124 w 5234091"/>
              <a:gd name="connsiteY6006" fmla="*/ 1452897 h 4233247"/>
              <a:gd name="connsiteX6007" fmla="*/ 506610 w 5234091"/>
              <a:gd name="connsiteY6007" fmla="*/ 1452158 h 4233247"/>
              <a:gd name="connsiteX6008" fmla="*/ 563428 w 5234091"/>
              <a:gd name="connsiteY6008" fmla="*/ 1426339 h 4233247"/>
              <a:gd name="connsiteX6009" fmla="*/ 582723 w 5234091"/>
              <a:gd name="connsiteY6009" fmla="*/ 1413891 h 4233247"/>
              <a:gd name="connsiteX6010" fmla="*/ 549908 w 5234091"/>
              <a:gd name="connsiteY6010" fmla="*/ 1428707 h 4233247"/>
              <a:gd name="connsiteX6011" fmla="*/ 495623 w 5234091"/>
              <a:gd name="connsiteY6011" fmla="*/ 1453383 h 4233247"/>
              <a:gd name="connsiteX6012" fmla="*/ 491251 w 5234091"/>
              <a:gd name="connsiteY6012" fmla="*/ 1453607 h 4233247"/>
              <a:gd name="connsiteX6013" fmla="*/ 483528 w 5234091"/>
              <a:gd name="connsiteY6013" fmla="*/ 1451925 h 4233247"/>
              <a:gd name="connsiteX6014" fmla="*/ 530374 w 5234091"/>
              <a:gd name="connsiteY6014" fmla="*/ 1431564 h 4233247"/>
              <a:gd name="connsiteX6015" fmla="*/ 474750 w 5234091"/>
              <a:gd name="connsiteY6015" fmla="*/ 1436815 h 4233247"/>
              <a:gd name="connsiteX6016" fmla="*/ 479885 w 5234091"/>
              <a:gd name="connsiteY6016" fmla="*/ 1421701 h 4233247"/>
              <a:gd name="connsiteX6017" fmla="*/ 485226 w 5234091"/>
              <a:gd name="connsiteY6017" fmla="*/ 1418400 h 4233247"/>
              <a:gd name="connsiteX6018" fmla="*/ 469891 w 5234091"/>
              <a:gd name="connsiteY6018" fmla="*/ 1415940 h 4233247"/>
              <a:gd name="connsiteX6019" fmla="*/ 445358 w 5234091"/>
              <a:gd name="connsiteY6019" fmla="*/ 1419165 h 4233247"/>
              <a:gd name="connsiteX6020" fmla="*/ 442160 w 5234091"/>
              <a:gd name="connsiteY6020" fmla="*/ 1419774 h 4233247"/>
              <a:gd name="connsiteX6021" fmla="*/ 520635 w 5234091"/>
              <a:gd name="connsiteY6021" fmla="*/ 1382795 h 4233247"/>
              <a:gd name="connsiteX6022" fmla="*/ 522166 w 5234091"/>
              <a:gd name="connsiteY6022" fmla="*/ 1377182 h 4233247"/>
              <a:gd name="connsiteX6023" fmla="*/ 456787 w 5234091"/>
              <a:gd name="connsiteY6023" fmla="*/ 1404339 h 4233247"/>
              <a:gd name="connsiteX6024" fmla="*/ 481857 w 5234091"/>
              <a:gd name="connsiteY6024" fmla="*/ 1389705 h 4233247"/>
              <a:gd name="connsiteX6025" fmla="*/ 501247 w 5234091"/>
              <a:gd name="connsiteY6025" fmla="*/ 1380558 h 4233247"/>
              <a:gd name="connsiteX6026" fmla="*/ 504704 w 5234091"/>
              <a:gd name="connsiteY6026" fmla="*/ 1379615 h 4233247"/>
              <a:gd name="connsiteX6027" fmla="*/ 518932 w 5234091"/>
              <a:gd name="connsiteY6027" fmla="*/ 1374393 h 4233247"/>
              <a:gd name="connsiteX6028" fmla="*/ 516816 w 5234091"/>
              <a:gd name="connsiteY6028" fmla="*/ 1373238 h 4233247"/>
              <a:gd name="connsiteX6029" fmla="*/ 533469 w 5234091"/>
              <a:gd name="connsiteY6029" fmla="*/ 1365427 h 4233247"/>
              <a:gd name="connsiteX6030" fmla="*/ 558692 w 5234091"/>
              <a:gd name="connsiteY6030" fmla="*/ 1350921 h 4233247"/>
              <a:gd name="connsiteX6031" fmla="*/ 542225 w 5234091"/>
              <a:gd name="connsiteY6031" fmla="*/ 1357846 h 4233247"/>
              <a:gd name="connsiteX6032" fmla="*/ 507959 w 5234091"/>
              <a:gd name="connsiteY6032" fmla="*/ 1372257 h 4233247"/>
              <a:gd name="connsiteX6033" fmla="*/ 505139 w 5234091"/>
              <a:gd name="connsiteY6033" fmla="*/ 1372159 h 4233247"/>
              <a:gd name="connsiteX6034" fmla="*/ 498565 w 5234091"/>
              <a:gd name="connsiteY6034" fmla="*/ 1371470 h 4233247"/>
              <a:gd name="connsiteX6035" fmla="*/ 541491 w 5234091"/>
              <a:gd name="connsiteY6035" fmla="*/ 1356875 h 4233247"/>
              <a:gd name="connsiteX6036" fmla="*/ 506289 w 5234091"/>
              <a:gd name="connsiteY6036" fmla="*/ 1363830 h 4233247"/>
              <a:gd name="connsiteX6037" fmla="*/ 471086 w 5234091"/>
              <a:gd name="connsiteY6037" fmla="*/ 1370785 h 4233247"/>
              <a:gd name="connsiteX6038" fmla="*/ 491566 w 5234091"/>
              <a:gd name="connsiteY6038" fmla="*/ 1355260 h 4233247"/>
              <a:gd name="connsiteX6039" fmla="*/ 439556 w 5234091"/>
              <a:gd name="connsiteY6039" fmla="*/ 1357801 h 4233247"/>
              <a:gd name="connsiteX6040" fmla="*/ 505296 w 5234091"/>
              <a:gd name="connsiteY6040" fmla="*/ 1337699 h 4233247"/>
              <a:gd name="connsiteX6041" fmla="*/ 547915 w 5234091"/>
              <a:gd name="connsiteY6041" fmla="*/ 1326159 h 4233247"/>
              <a:gd name="connsiteX6042" fmla="*/ 548926 w 5234091"/>
              <a:gd name="connsiteY6042" fmla="*/ 1327498 h 4233247"/>
              <a:gd name="connsiteX6043" fmla="*/ 549263 w 5234091"/>
              <a:gd name="connsiteY6043" fmla="*/ 1327945 h 4233247"/>
              <a:gd name="connsiteX6044" fmla="*/ 549113 w 5234091"/>
              <a:gd name="connsiteY6044" fmla="*/ 1327746 h 4233247"/>
              <a:gd name="connsiteX6045" fmla="*/ 548926 w 5234091"/>
              <a:gd name="connsiteY6045" fmla="*/ 1327498 h 4233247"/>
              <a:gd name="connsiteX6046" fmla="*/ 548365 w 5234091"/>
              <a:gd name="connsiteY6046" fmla="*/ 1326754 h 4233247"/>
              <a:gd name="connsiteX6047" fmla="*/ 547915 w 5234091"/>
              <a:gd name="connsiteY6047" fmla="*/ 1326159 h 4233247"/>
              <a:gd name="connsiteX6048" fmla="*/ 495290 w 5234091"/>
              <a:gd name="connsiteY6048" fmla="*/ 1334809 h 4233247"/>
              <a:gd name="connsiteX6049" fmla="*/ 493252 w 5234091"/>
              <a:gd name="connsiteY6049" fmla="*/ 1333756 h 4233247"/>
              <a:gd name="connsiteX6050" fmla="*/ 491504 w 5234091"/>
              <a:gd name="connsiteY6050" fmla="*/ 1331006 h 4233247"/>
              <a:gd name="connsiteX6051" fmla="*/ 452054 w 5234091"/>
              <a:gd name="connsiteY6051" fmla="*/ 1348655 h 4233247"/>
              <a:gd name="connsiteX6052" fmla="*/ 454733 w 5234091"/>
              <a:gd name="connsiteY6052" fmla="*/ 1342564 h 4233247"/>
              <a:gd name="connsiteX6053" fmla="*/ 485593 w 5234091"/>
              <a:gd name="connsiteY6053" fmla="*/ 1325764 h 4233247"/>
              <a:gd name="connsiteX6054" fmla="*/ 487380 w 5234091"/>
              <a:gd name="connsiteY6054" fmla="*/ 1324942 h 4233247"/>
              <a:gd name="connsiteX6055" fmla="*/ 489450 w 5234091"/>
              <a:gd name="connsiteY6055" fmla="*/ 1323778 h 4233247"/>
              <a:gd name="connsiteX6056" fmla="*/ 489458 w 5234091"/>
              <a:gd name="connsiteY6056" fmla="*/ 1323610 h 4233247"/>
              <a:gd name="connsiteX6057" fmla="*/ 448865 w 5234091"/>
              <a:gd name="connsiteY6057" fmla="*/ 1334375 h 4233247"/>
              <a:gd name="connsiteX6058" fmla="*/ 437385 w 5234091"/>
              <a:gd name="connsiteY6058" fmla="*/ 1329530 h 4233247"/>
              <a:gd name="connsiteX6059" fmla="*/ 395133 w 5234091"/>
              <a:gd name="connsiteY6059" fmla="*/ 1334635 h 4233247"/>
              <a:gd name="connsiteX6060" fmla="*/ 307551 w 5234091"/>
              <a:gd name="connsiteY6060" fmla="*/ 1350568 h 4233247"/>
              <a:gd name="connsiteX6061" fmla="*/ 396351 w 5234091"/>
              <a:gd name="connsiteY6061" fmla="*/ 1325286 h 4233247"/>
              <a:gd name="connsiteX6062" fmla="*/ 442225 w 5234091"/>
              <a:gd name="connsiteY6062" fmla="*/ 1314600 h 4233247"/>
              <a:gd name="connsiteX6063" fmla="*/ 474542 w 5234091"/>
              <a:gd name="connsiteY6063" fmla="*/ 1300354 h 4233247"/>
              <a:gd name="connsiteX6064" fmla="*/ 430756 w 5234091"/>
              <a:gd name="connsiteY6064" fmla="*/ 1306885 h 4233247"/>
              <a:gd name="connsiteX6065" fmla="*/ 424310 w 5234091"/>
              <a:gd name="connsiteY6065" fmla="*/ 1301795 h 4233247"/>
              <a:gd name="connsiteX6066" fmla="*/ 387327 w 5234091"/>
              <a:gd name="connsiteY6066" fmla="*/ 1309851 h 4233247"/>
              <a:gd name="connsiteX6067" fmla="*/ 350652 w 5234091"/>
              <a:gd name="connsiteY6067" fmla="*/ 1314852 h 4233247"/>
              <a:gd name="connsiteX6068" fmla="*/ 358068 w 5234091"/>
              <a:gd name="connsiteY6068" fmla="*/ 1310267 h 4233247"/>
              <a:gd name="connsiteX6069" fmla="*/ 350150 w 5234091"/>
              <a:gd name="connsiteY6069" fmla="*/ 1303222 h 4233247"/>
              <a:gd name="connsiteX6070" fmla="*/ 419389 w 5234091"/>
              <a:gd name="connsiteY6070" fmla="*/ 1284301 h 4233247"/>
              <a:gd name="connsiteX6071" fmla="*/ 369424 w 5234091"/>
              <a:gd name="connsiteY6071" fmla="*/ 1288927 h 4233247"/>
              <a:gd name="connsiteX6072" fmla="*/ 367296 w 5234091"/>
              <a:gd name="connsiteY6072" fmla="*/ 1289202 h 4233247"/>
              <a:gd name="connsiteX6073" fmla="*/ 396607 w 5234091"/>
              <a:gd name="connsiteY6073" fmla="*/ 1273121 h 4233247"/>
              <a:gd name="connsiteX6074" fmla="*/ 355810 w 5234091"/>
              <a:gd name="connsiteY6074" fmla="*/ 1290406 h 4233247"/>
              <a:gd name="connsiteX6075" fmla="*/ 347786 w 5234091"/>
              <a:gd name="connsiteY6075" fmla="*/ 1288923 h 4233247"/>
              <a:gd name="connsiteX6076" fmla="*/ 364430 w 5234091"/>
              <a:gd name="connsiteY6076" fmla="*/ 1282932 h 4233247"/>
              <a:gd name="connsiteX6077" fmla="*/ 222207 w 5234091"/>
              <a:gd name="connsiteY6077" fmla="*/ 1305419 h 4233247"/>
              <a:gd name="connsiteX6078" fmla="*/ 213968 w 5234091"/>
              <a:gd name="connsiteY6078" fmla="*/ 1306355 h 4233247"/>
              <a:gd name="connsiteX6079" fmla="*/ 214377 w 5234091"/>
              <a:gd name="connsiteY6079" fmla="*/ 1306099 h 4233247"/>
              <a:gd name="connsiteX6080" fmla="*/ 253267 w 5234091"/>
              <a:gd name="connsiteY6080" fmla="*/ 1286830 h 4233247"/>
              <a:gd name="connsiteX6081" fmla="*/ 229334 w 5234091"/>
              <a:gd name="connsiteY6081" fmla="*/ 1294967 h 4233247"/>
              <a:gd name="connsiteX6082" fmla="*/ 210604 w 5234091"/>
              <a:gd name="connsiteY6082" fmla="*/ 1304054 h 4233247"/>
              <a:gd name="connsiteX6083" fmla="*/ 202253 w 5234091"/>
              <a:gd name="connsiteY6083" fmla="*/ 1307685 h 4233247"/>
              <a:gd name="connsiteX6084" fmla="*/ 172028 w 5234091"/>
              <a:gd name="connsiteY6084" fmla="*/ 1311118 h 4233247"/>
              <a:gd name="connsiteX6085" fmla="*/ 172114 w 5234091"/>
              <a:gd name="connsiteY6085" fmla="*/ 1308687 h 4233247"/>
              <a:gd name="connsiteX6086" fmla="*/ 169124 w 5234091"/>
              <a:gd name="connsiteY6086" fmla="*/ 1310340 h 4233247"/>
              <a:gd name="connsiteX6087" fmla="*/ 162292 w 5234091"/>
              <a:gd name="connsiteY6087" fmla="*/ 1312223 h 4233247"/>
              <a:gd name="connsiteX6088" fmla="*/ 139702 w 5234091"/>
              <a:gd name="connsiteY6088" fmla="*/ 1314789 h 4233247"/>
              <a:gd name="connsiteX6089" fmla="*/ 146968 w 5234091"/>
              <a:gd name="connsiteY6089" fmla="*/ 1311188 h 4233247"/>
              <a:gd name="connsiteX6090" fmla="*/ 149428 w 5234091"/>
              <a:gd name="connsiteY6090" fmla="*/ 1308283 h 4233247"/>
              <a:gd name="connsiteX6091" fmla="*/ 146968 w 5234091"/>
              <a:gd name="connsiteY6091" fmla="*/ 1311188 h 4233247"/>
              <a:gd name="connsiteX6092" fmla="*/ 144576 w 5234091"/>
              <a:gd name="connsiteY6092" fmla="*/ 1306057 h 4233247"/>
              <a:gd name="connsiteX6093" fmla="*/ 167311 w 5234091"/>
              <a:gd name="connsiteY6093" fmla="*/ 1300668 h 4233247"/>
              <a:gd name="connsiteX6094" fmla="*/ 143202 w 5234091"/>
              <a:gd name="connsiteY6094" fmla="*/ 1302707 h 4233247"/>
              <a:gd name="connsiteX6095" fmla="*/ 154091 w 5234091"/>
              <a:gd name="connsiteY6095" fmla="*/ 1296253 h 4233247"/>
              <a:gd name="connsiteX6096" fmla="*/ 158566 w 5234091"/>
              <a:gd name="connsiteY6096" fmla="*/ 1293226 h 4233247"/>
              <a:gd name="connsiteX6097" fmla="*/ 234299 w 5234091"/>
              <a:gd name="connsiteY6097" fmla="*/ 1281646 h 4233247"/>
              <a:gd name="connsiteX6098" fmla="*/ 381219 w 5234091"/>
              <a:gd name="connsiteY6098" fmla="*/ 1251541 h 4233247"/>
              <a:gd name="connsiteX6099" fmla="*/ 411938 w 5234091"/>
              <a:gd name="connsiteY6099" fmla="*/ 1246282 h 4233247"/>
              <a:gd name="connsiteX6100" fmla="*/ 413543 w 5234091"/>
              <a:gd name="connsiteY6100" fmla="*/ 1245921 h 4233247"/>
              <a:gd name="connsiteX6101" fmla="*/ 428898 w 5234091"/>
              <a:gd name="connsiteY6101" fmla="*/ 1235934 h 4233247"/>
              <a:gd name="connsiteX6102" fmla="*/ 417573 w 5234091"/>
              <a:gd name="connsiteY6102" fmla="*/ 1237776 h 4233247"/>
              <a:gd name="connsiteX6103" fmla="*/ 410269 w 5234091"/>
              <a:gd name="connsiteY6103" fmla="*/ 1241286 h 4233247"/>
              <a:gd name="connsiteX6104" fmla="*/ 398307 w 5234091"/>
              <a:gd name="connsiteY6104" fmla="*/ 1244405 h 4233247"/>
              <a:gd name="connsiteX6105" fmla="*/ 398664 w 5234091"/>
              <a:gd name="connsiteY6105" fmla="*/ 1242048 h 4233247"/>
              <a:gd name="connsiteX6106" fmla="*/ 399966 w 5234091"/>
              <a:gd name="connsiteY6106" fmla="*/ 1241509 h 4233247"/>
              <a:gd name="connsiteX6107" fmla="*/ 398830 w 5234091"/>
              <a:gd name="connsiteY6107" fmla="*/ 1241767 h 4233247"/>
              <a:gd name="connsiteX6108" fmla="*/ 398664 w 5234091"/>
              <a:gd name="connsiteY6108" fmla="*/ 1242048 h 4233247"/>
              <a:gd name="connsiteX6109" fmla="*/ 359696 w 5234091"/>
              <a:gd name="connsiteY6109" fmla="*/ 1254340 h 4233247"/>
              <a:gd name="connsiteX6110" fmla="*/ 364037 w 5234091"/>
              <a:gd name="connsiteY6110" fmla="*/ 1252066 h 4233247"/>
              <a:gd name="connsiteX6111" fmla="*/ 365983 w 5234091"/>
              <a:gd name="connsiteY6111" fmla="*/ 1250088 h 4233247"/>
              <a:gd name="connsiteX6112" fmla="*/ 356601 w 5234091"/>
              <a:gd name="connsiteY6112" fmla="*/ 1251767 h 4233247"/>
              <a:gd name="connsiteX6113" fmla="*/ 311427 w 5234091"/>
              <a:gd name="connsiteY6113" fmla="*/ 1259341 h 4233247"/>
              <a:gd name="connsiteX6114" fmla="*/ 303201 w 5234091"/>
              <a:gd name="connsiteY6114" fmla="*/ 1255352 h 4233247"/>
              <a:gd name="connsiteX6115" fmla="*/ 252602 w 5234091"/>
              <a:gd name="connsiteY6115" fmla="*/ 1263229 h 4233247"/>
              <a:gd name="connsiteX6116" fmla="*/ 242606 w 5234091"/>
              <a:gd name="connsiteY6116" fmla="*/ 1257468 h 4233247"/>
              <a:gd name="connsiteX6117" fmla="*/ 239484 w 5234091"/>
              <a:gd name="connsiteY6117" fmla="*/ 1257726 h 4233247"/>
              <a:gd name="connsiteX6118" fmla="*/ 236840 w 5234091"/>
              <a:gd name="connsiteY6118" fmla="*/ 1258626 h 4233247"/>
              <a:gd name="connsiteX6119" fmla="*/ 232550 w 5234091"/>
              <a:gd name="connsiteY6119" fmla="*/ 1258813 h 4233247"/>
              <a:gd name="connsiteX6120" fmla="*/ 231958 w 5234091"/>
              <a:gd name="connsiteY6120" fmla="*/ 1258200 h 4233247"/>
              <a:gd name="connsiteX6121" fmla="*/ 230218 w 5234091"/>
              <a:gd name="connsiteY6121" fmla="*/ 1258917 h 4233247"/>
              <a:gd name="connsiteX6122" fmla="*/ 232550 w 5234091"/>
              <a:gd name="connsiteY6122" fmla="*/ 1258813 h 4233247"/>
              <a:gd name="connsiteX6123" fmla="*/ 233471 w 5234091"/>
              <a:gd name="connsiteY6123" fmla="*/ 1259771 h 4233247"/>
              <a:gd name="connsiteX6124" fmla="*/ 218677 w 5234091"/>
              <a:gd name="connsiteY6124" fmla="*/ 1257455 h 4233247"/>
              <a:gd name="connsiteX6125" fmla="*/ 271057 w 5234091"/>
              <a:gd name="connsiteY6125" fmla="*/ 1248478 h 4233247"/>
              <a:gd name="connsiteX6126" fmla="*/ 278781 w 5234091"/>
              <a:gd name="connsiteY6126" fmla="*/ 1240837 h 4233247"/>
              <a:gd name="connsiteX6127" fmla="*/ 324959 w 5234091"/>
              <a:gd name="connsiteY6127" fmla="*/ 1227096 h 4233247"/>
              <a:gd name="connsiteX6128" fmla="*/ 361272 w 5234091"/>
              <a:gd name="connsiteY6128" fmla="*/ 1220529 h 4233247"/>
              <a:gd name="connsiteX6129" fmla="*/ 361323 w 5234091"/>
              <a:gd name="connsiteY6129" fmla="*/ 1220520 h 4233247"/>
              <a:gd name="connsiteX6130" fmla="*/ 368550 w 5234091"/>
              <a:gd name="connsiteY6130" fmla="*/ 1215819 h 4233247"/>
              <a:gd name="connsiteX6131" fmla="*/ 384317 w 5234091"/>
              <a:gd name="connsiteY6131" fmla="*/ 1207621 h 4233247"/>
              <a:gd name="connsiteX6132" fmla="*/ 382706 w 5234091"/>
              <a:gd name="connsiteY6132" fmla="*/ 1206907 h 4233247"/>
              <a:gd name="connsiteX6133" fmla="*/ 378864 w 5234091"/>
              <a:gd name="connsiteY6133" fmla="*/ 1205715 h 4233247"/>
              <a:gd name="connsiteX6134" fmla="*/ 358188 w 5234091"/>
              <a:gd name="connsiteY6134" fmla="*/ 1206555 h 4233247"/>
              <a:gd name="connsiteX6135" fmla="*/ 325073 w 5234091"/>
              <a:gd name="connsiteY6135" fmla="*/ 1209356 h 4233247"/>
              <a:gd name="connsiteX6136" fmla="*/ 281583 w 5234091"/>
              <a:gd name="connsiteY6136" fmla="*/ 1215702 h 4233247"/>
              <a:gd name="connsiteX6137" fmla="*/ 170300 w 5234091"/>
              <a:gd name="connsiteY6137" fmla="*/ 1231421 h 4233247"/>
              <a:gd name="connsiteX6138" fmla="*/ 162883 w 5234091"/>
              <a:gd name="connsiteY6138" fmla="*/ 1232459 h 4233247"/>
              <a:gd name="connsiteX6139" fmla="*/ 169366 w 5234091"/>
              <a:gd name="connsiteY6139" fmla="*/ 1227658 h 4233247"/>
              <a:gd name="connsiteX6140" fmla="*/ 171456 w 5234091"/>
              <a:gd name="connsiteY6140" fmla="*/ 1225792 h 4233247"/>
              <a:gd name="connsiteX6141" fmla="*/ 194429 w 5234091"/>
              <a:gd name="connsiteY6141" fmla="*/ 1221818 h 4233247"/>
              <a:gd name="connsiteX6142" fmla="*/ 254165 w 5234091"/>
              <a:gd name="connsiteY6142" fmla="*/ 1211637 h 4233247"/>
              <a:gd name="connsiteX6143" fmla="*/ 257223 w 5234091"/>
              <a:gd name="connsiteY6143" fmla="*/ 1197806 h 4233247"/>
              <a:gd name="connsiteX6144" fmla="*/ 283844 w 5234091"/>
              <a:gd name="connsiteY6144" fmla="*/ 1190426 h 4233247"/>
              <a:gd name="connsiteX6145" fmla="*/ 309041 w 5234091"/>
              <a:gd name="connsiteY6145" fmla="*/ 1180582 h 4233247"/>
              <a:gd name="connsiteX6146" fmla="*/ 317383 w 5234091"/>
              <a:gd name="connsiteY6146" fmla="*/ 1178876 h 4233247"/>
              <a:gd name="connsiteX6147" fmla="*/ 316999 w 5234091"/>
              <a:gd name="connsiteY6147" fmla="*/ 1178825 h 4233247"/>
              <a:gd name="connsiteX6148" fmla="*/ 316033 w 5234091"/>
              <a:gd name="connsiteY6148" fmla="*/ 1177958 h 4233247"/>
              <a:gd name="connsiteX6149" fmla="*/ 321300 w 5234091"/>
              <a:gd name="connsiteY6149" fmla="*/ 1174687 h 4233247"/>
              <a:gd name="connsiteX6150" fmla="*/ 327287 w 5234091"/>
              <a:gd name="connsiteY6150" fmla="*/ 1172676 h 4233247"/>
              <a:gd name="connsiteX6151" fmla="*/ 323923 w 5234091"/>
              <a:gd name="connsiteY6151" fmla="*/ 1171621 h 4233247"/>
              <a:gd name="connsiteX6152" fmla="*/ 318852 w 5234091"/>
              <a:gd name="connsiteY6152" fmla="*/ 1168787 h 4233247"/>
              <a:gd name="connsiteX6153" fmla="*/ 292539 w 5234091"/>
              <a:gd name="connsiteY6153" fmla="*/ 1173111 h 4233247"/>
              <a:gd name="connsiteX6154" fmla="*/ 271873 w 5234091"/>
              <a:gd name="connsiteY6154" fmla="*/ 1171081 h 4233247"/>
              <a:gd name="connsiteX6155" fmla="*/ 310329 w 5234091"/>
              <a:gd name="connsiteY6155" fmla="*/ 1164980 h 4233247"/>
              <a:gd name="connsiteX6156" fmla="*/ 323383 w 5234091"/>
              <a:gd name="connsiteY6156" fmla="*/ 1156910 h 4233247"/>
              <a:gd name="connsiteX6157" fmla="*/ 339026 w 5234091"/>
              <a:gd name="connsiteY6157" fmla="*/ 1156315 h 4233247"/>
              <a:gd name="connsiteX6158" fmla="*/ 339722 w 5234091"/>
              <a:gd name="connsiteY6158" fmla="*/ 1155885 h 4233247"/>
              <a:gd name="connsiteX6159" fmla="*/ 336427 w 5234091"/>
              <a:gd name="connsiteY6159" fmla="*/ 1156305 h 4233247"/>
              <a:gd name="connsiteX6160" fmla="*/ 334232 w 5234091"/>
              <a:gd name="connsiteY6160" fmla="*/ 1151903 h 4233247"/>
              <a:gd name="connsiteX6161" fmla="*/ 367716 w 5234091"/>
              <a:gd name="connsiteY6161" fmla="*/ 1142668 h 4233247"/>
              <a:gd name="connsiteX6162" fmla="*/ 367025 w 5234091"/>
              <a:gd name="connsiteY6162" fmla="*/ 1139512 h 4233247"/>
              <a:gd name="connsiteX6163" fmla="*/ 366841 w 5234091"/>
              <a:gd name="connsiteY6163" fmla="*/ 1138548 h 4233247"/>
              <a:gd name="connsiteX6164" fmla="*/ 351783 w 5234091"/>
              <a:gd name="connsiteY6164" fmla="*/ 1142101 h 4233247"/>
              <a:gd name="connsiteX6165" fmla="*/ 331414 w 5234091"/>
              <a:gd name="connsiteY6165" fmla="*/ 1146215 h 4233247"/>
              <a:gd name="connsiteX6166" fmla="*/ 295198 w 5234091"/>
              <a:gd name="connsiteY6166" fmla="*/ 1151826 h 4233247"/>
              <a:gd name="connsiteX6167" fmla="*/ 285980 w 5234091"/>
              <a:gd name="connsiteY6167" fmla="*/ 1152916 h 4233247"/>
              <a:gd name="connsiteX6168" fmla="*/ 287726 w 5234091"/>
              <a:gd name="connsiteY6168" fmla="*/ 1152093 h 4233247"/>
              <a:gd name="connsiteX6169" fmla="*/ 302180 w 5234091"/>
              <a:gd name="connsiteY6169" fmla="*/ 1145216 h 4233247"/>
              <a:gd name="connsiteX6170" fmla="*/ 324968 w 5234091"/>
              <a:gd name="connsiteY6170" fmla="*/ 1141125 h 4233247"/>
              <a:gd name="connsiteX6171" fmla="*/ 346861 w 5234091"/>
              <a:gd name="connsiteY6171" fmla="*/ 1130936 h 4233247"/>
              <a:gd name="connsiteX6172" fmla="*/ 330784 w 5234091"/>
              <a:gd name="connsiteY6172" fmla="*/ 1131799 h 4233247"/>
              <a:gd name="connsiteX6173" fmla="*/ 342173 w 5234091"/>
              <a:gd name="connsiteY6173" fmla="*/ 1126682 h 4233247"/>
              <a:gd name="connsiteX6174" fmla="*/ 339092 w 5234091"/>
              <a:gd name="connsiteY6174" fmla="*/ 1126668 h 4233247"/>
              <a:gd name="connsiteX6175" fmla="*/ 335010 w 5234091"/>
              <a:gd name="connsiteY6175" fmla="*/ 1127543 h 4233247"/>
              <a:gd name="connsiteX6176" fmla="*/ 352622 w 5234091"/>
              <a:gd name="connsiteY6176" fmla="*/ 1120484 h 4233247"/>
              <a:gd name="connsiteX6177" fmla="*/ 357362 w 5234091"/>
              <a:gd name="connsiteY6177" fmla="*/ 1119860 h 4233247"/>
              <a:gd name="connsiteX6178" fmla="*/ 362917 w 5234091"/>
              <a:gd name="connsiteY6178" fmla="*/ 1117364 h 4233247"/>
              <a:gd name="connsiteX6179" fmla="*/ 384637 w 5234091"/>
              <a:gd name="connsiteY6179" fmla="*/ 1107586 h 4233247"/>
              <a:gd name="connsiteX6180" fmla="*/ 371979 w 5234091"/>
              <a:gd name="connsiteY6180" fmla="*/ 1109226 h 4233247"/>
              <a:gd name="connsiteX6181" fmla="*/ 362393 w 5234091"/>
              <a:gd name="connsiteY6181" fmla="*/ 1110850 h 4233247"/>
              <a:gd name="connsiteX6182" fmla="*/ 328131 w 5234091"/>
              <a:gd name="connsiteY6182" fmla="*/ 1124513 h 4233247"/>
              <a:gd name="connsiteX6183" fmla="*/ 328061 w 5234091"/>
              <a:gd name="connsiteY6183" fmla="*/ 1118785 h 4233247"/>
              <a:gd name="connsiteX6184" fmla="*/ 334474 w 5234091"/>
              <a:gd name="connsiteY6184" fmla="*/ 1115121 h 4233247"/>
              <a:gd name="connsiteX6185" fmla="*/ 327355 w 5234091"/>
              <a:gd name="connsiteY6185" fmla="*/ 1116089 h 4233247"/>
              <a:gd name="connsiteX6186" fmla="*/ 309409 w 5234091"/>
              <a:gd name="connsiteY6186" fmla="*/ 1118203 h 4233247"/>
              <a:gd name="connsiteX6187" fmla="*/ 314266 w 5234091"/>
              <a:gd name="connsiteY6187" fmla="*/ 1116039 h 4233247"/>
              <a:gd name="connsiteX6188" fmla="*/ 348663 w 5234091"/>
              <a:gd name="connsiteY6188" fmla="*/ 1098928 h 4233247"/>
              <a:gd name="connsiteX6189" fmla="*/ 367745 w 5234091"/>
              <a:gd name="connsiteY6189" fmla="*/ 1092502 h 4233247"/>
              <a:gd name="connsiteX6190" fmla="*/ 365539 w 5234091"/>
              <a:gd name="connsiteY6190" fmla="*/ 1090583 h 4233247"/>
              <a:gd name="connsiteX6191" fmla="*/ 365423 w 5234091"/>
              <a:gd name="connsiteY6191" fmla="*/ 1090588 h 4233247"/>
              <a:gd name="connsiteX6192" fmla="*/ 366908 w 5234091"/>
              <a:gd name="connsiteY6192" fmla="*/ 1089849 h 4233247"/>
              <a:gd name="connsiteX6193" fmla="*/ 423725 w 5234091"/>
              <a:gd name="connsiteY6193" fmla="*/ 1064031 h 4233247"/>
              <a:gd name="connsiteX6194" fmla="*/ 435077 w 5234091"/>
              <a:gd name="connsiteY6194" fmla="*/ 1058243 h 4233247"/>
              <a:gd name="connsiteX6195" fmla="*/ 438682 w 5234091"/>
              <a:gd name="connsiteY6195" fmla="*/ 1056136 h 4233247"/>
              <a:gd name="connsiteX6196" fmla="*/ 430219 w 5234091"/>
              <a:gd name="connsiteY6196" fmla="*/ 1059271 h 4233247"/>
              <a:gd name="connsiteX6197" fmla="*/ 340645 w 5234091"/>
              <a:gd name="connsiteY6197" fmla="*/ 1099410 h 4233247"/>
              <a:gd name="connsiteX6198" fmla="*/ 359885 w 5234091"/>
              <a:gd name="connsiteY6198" fmla="*/ 1089272 h 4233247"/>
              <a:gd name="connsiteX6199" fmla="*/ 355921 w 5234091"/>
              <a:gd name="connsiteY6199" fmla="*/ 1091074 h 4233247"/>
              <a:gd name="connsiteX6200" fmla="*/ 351549 w 5234091"/>
              <a:gd name="connsiteY6200" fmla="*/ 1091298 h 4233247"/>
              <a:gd name="connsiteX6201" fmla="*/ 349884 w 5234091"/>
              <a:gd name="connsiteY6201" fmla="*/ 1090935 h 4233247"/>
              <a:gd name="connsiteX6202" fmla="*/ 334775 w 5234091"/>
              <a:gd name="connsiteY6202" fmla="*/ 1098440 h 4233247"/>
              <a:gd name="connsiteX6203" fmla="*/ 320598 w 5234091"/>
              <a:gd name="connsiteY6203" fmla="*/ 1105417 h 4233247"/>
              <a:gd name="connsiteX6204" fmla="*/ 308664 w 5234091"/>
              <a:gd name="connsiteY6204" fmla="*/ 1103727 h 4233247"/>
              <a:gd name="connsiteX6205" fmla="*/ 308617 w 5234091"/>
              <a:gd name="connsiteY6205" fmla="*/ 1101427 h 4233247"/>
              <a:gd name="connsiteX6206" fmla="*/ 334626 w 5234091"/>
              <a:gd name="connsiteY6206" fmla="*/ 1086911 h 4233247"/>
              <a:gd name="connsiteX6207" fmla="*/ 331387 w 5234091"/>
              <a:gd name="connsiteY6207" fmla="*/ 1086960 h 4233247"/>
              <a:gd name="connsiteX6208" fmla="*/ 335824 w 5234091"/>
              <a:gd name="connsiteY6208" fmla="*/ 1083761 h 4233247"/>
              <a:gd name="connsiteX6209" fmla="*/ 340475 w 5234091"/>
              <a:gd name="connsiteY6209" fmla="*/ 1082757 h 4233247"/>
              <a:gd name="connsiteX6210" fmla="*/ 338363 w 5234091"/>
              <a:gd name="connsiteY6210" fmla="*/ 1084839 h 4233247"/>
              <a:gd name="connsiteX6211" fmla="*/ 344878 w 5234091"/>
              <a:gd name="connsiteY6211" fmla="*/ 1081228 h 4233247"/>
              <a:gd name="connsiteX6212" fmla="*/ 340475 w 5234091"/>
              <a:gd name="connsiteY6212" fmla="*/ 1082757 h 4233247"/>
              <a:gd name="connsiteX6213" fmla="*/ 349384 w 5234091"/>
              <a:gd name="connsiteY6213" fmla="*/ 1077449 h 4233247"/>
              <a:gd name="connsiteX6214" fmla="*/ 354557 w 5234091"/>
              <a:gd name="connsiteY6214" fmla="*/ 1074684 h 4233247"/>
              <a:gd name="connsiteX6215" fmla="*/ 352068 w 5234091"/>
              <a:gd name="connsiteY6215" fmla="*/ 1074967 h 4233247"/>
              <a:gd name="connsiteX6216" fmla="*/ 344583 w 5234091"/>
              <a:gd name="connsiteY6216" fmla="*/ 1075507 h 4233247"/>
              <a:gd name="connsiteX6217" fmla="*/ 327652 w 5234091"/>
              <a:gd name="connsiteY6217" fmla="*/ 1083689 h 4233247"/>
              <a:gd name="connsiteX6218" fmla="*/ 240293 w 5234091"/>
              <a:gd name="connsiteY6218" fmla="*/ 1123812 h 4233247"/>
              <a:gd name="connsiteX6219" fmla="*/ 239361 w 5234091"/>
              <a:gd name="connsiteY6219" fmla="*/ 1124449 h 4233247"/>
              <a:gd name="connsiteX6220" fmla="*/ 239110 w 5234091"/>
              <a:gd name="connsiteY6220" fmla="*/ 1124612 h 4233247"/>
              <a:gd name="connsiteX6221" fmla="*/ 243826 w 5234091"/>
              <a:gd name="connsiteY6221" fmla="*/ 1123418 h 4233247"/>
              <a:gd name="connsiteX6222" fmla="*/ 283978 w 5234091"/>
              <a:gd name="connsiteY6222" fmla="*/ 1117538 h 4233247"/>
              <a:gd name="connsiteX6223" fmla="*/ 317096 w 5234091"/>
              <a:gd name="connsiteY6223" fmla="*/ 1108744 h 4233247"/>
              <a:gd name="connsiteX6224" fmla="*/ 291489 w 5234091"/>
              <a:gd name="connsiteY6224" fmla="*/ 1120422 h 4233247"/>
              <a:gd name="connsiteX6225" fmla="*/ 287804 w 5234091"/>
              <a:gd name="connsiteY6225" fmla="*/ 1120882 h 4233247"/>
              <a:gd name="connsiteX6226" fmla="*/ 262639 w 5234091"/>
              <a:gd name="connsiteY6226" fmla="*/ 1124998 h 4233247"/>
              <a:gd name="connsiteX6227" fmla="*/ 235827 w 5234091"/>
              <a:gd name="connsiteY6227" fmla="*/ 1128974 h 4233247"/>
              <a:gd name="connsiteX6228" fmla="*/ 231395 w 5234091"/>
              <a:gd name="connsiteY6228" fmla="*/ 1129217 h 4233247"/>
              <a:gd name="connsiteX6229" fmla="*/ 229155 w 5234091"/>
              <a:gd name="connsiteY6229" fmla="*/ 1130503 h 4233247"/>
              <a:gd name="connsiteX6230" fmla="*/ 215903 w 5234091"/>
              <a:gd name="connsiteY6230" fmla="*/ 1131945 h 4233247"/>
              <a:gd name="connsiteX6231" fmla="*/ 255250 w 5234091"/>
              <a:gd name="connsiteY6231" fmla="*/ 1112681 h 4233247"/>
              <a:gd name="connsiteX6232" fmla="*/ 306909 w 5234091"/>
              <a:gd name="connsiteY6232" fmla="*/ 1087242 h 4233247"/>
              <a:gd name="connsiteX6233" fmla="*/ 335204 w 5234091"/>
              <a:gd name="connsiteY6233" fmla="*/ 1072847 h 4233247"/>
              <a:gd name="connsiteX6234" fmla="*/ 335376 w 5234091"/>
              <a:gd name="connsiteY6234" fmla="*/ 1071028 h 4233247"/>
              <a:gd name="connsiteX6235" fmla="*/ 337639 w 5234091"/>
              <a:gd name="connsiteY6235" fmla="*/ 1065682 h 4233247"/>
              <a:gd name="connsiteX6236" fmla="*/ 337893 w 5234091"/>
              <a:gd name="connsiteY6236" fmla="*/ 1065150 h 4233247"/>
              <a:gd name="connsiteX6237" fmla="*/ 331129 w 5234091"/>
              <a:gd name="connsiteY6237" fmla="*/ 1068430 h 4233247"/>
              <a:gd name="connsiteX6238" fmla="*/ 314098 w 5234091"/>
              <a:gd name="connsiteY6238" fmla="*/ 1076921 h 4233247"/>
              <a:gd name="connsiteX6239" fmla="*/ 186669 w 5234091"/>
              <a:gd name="connsiteY6239" fmla="*/ 1139813 h 4233247"/>
              <a:gd name="connsiteX6240" fmla="*/ 163682 w 5234091"/>
              <a:gd name="connsiteY6240" fmla="*/ 1146831 h 4233247"/>
              <a:gd name="connsiteX6241" fmla="*/ 170256 w 5234091"/>
              <a:gd name="connsiteY6241" fmla="*/ 1143237 h 4233247"/>
              <a:gd name="connsiteX6242" fmla="*/ 180820 w 5234091"/>
              <a:gd name="connsiteY6242" fmla="*/ 1140862 h 4233247"/>
              <a:gd name="connsiteX6243" fmla="*/ 189280 w 5234091"/>
              <a:gd name="connsiteY6243" fmla="*/ 1137804 h 4233247"/>
              <a:gd name="connsiteX6244" fmla="*/ 186036 w 5234091"/>
              <a:gd name="connsiteY6244" fmla="*/ 1135549 h 4233247"/>
              <a:gd name="connsiteX6245" fmla="*/ 188468 w 5234091"/>
              <a:gd name="connsiteY6245" fmla="*/ 1134426 h 4233247"/>
              <a:gd name="connsiteX6246" fmla="*/ 209578 w 5234091"/>
              <a:gd name="connsiteY6246" fmla="*/ 1119294 h 4233247"/>
              <a:gd name="connsiteX6247" fmla="*/ 175894 w 5234091"/>
              <a:gd name="connsiteY6247" fmla="*/ 1135676 h 4233247"/>
              <a:gd name="connsiteX6248" fmla="*/ 173755 w 5234091"/>
              <a:gd name="connsiteY6248" fmla="*/ 1136643 h 4233247"/>
              <a:gd name="connsiteX6249" fmla="*/ 173420 w 5234091"/>
              <a:gd name="connsiteY6249" fmla="*/ 1136676 h 4233247"/>
              <a:gd name="connsiteX6250" fmla="*/ 165937 w 5234091"/>
              <a:gd name="connsiteY6250" fmla="*/ 1138204 h 4233247"/>
              <a:gd name="connsiteX6251" fmla="*/ 212845 w 5234091"/>
              <a:gd name="connsiteY6251" fmla="*/ 1112991 h 4233247"/>
              <a:gd name="connsiteX6252" fmla="*/ 286870 w 5234091"/>
              <a:gd name="connsiteY6252" fmla="*/ 1075354 h 4233247"/>
              <a:gd name="connsiteX6253" fmla="*/ 296226 w 5234091"/>
              <a:gd name="connsiteY6253" fmla="*/ 1071378 h 4233247"/>
              <a:gd name="connsiteX6254" fmla="*/ 285261 w 5234091"/>
              <a:gd name="connsiteY6254" fmla="*/ 1073991 h 4233247"/>
              <a:gd name="connsiteX6255" fmla="*/ 149139 w 5234091"/>
              <a:gd name="connsiteY6255" fmla="*/ 1136814 h 4233247"/>
              <a:gd name="connsiteX6256" fmla="*/ 293592 w 5234091"/>
              <a:gd name="connsiteY6256" fmla="*/ 1064157 h 4233247"/>
              <a:gd name="connsiteX6257" fmla="*/ 304969 w 5234091"/>
              <a:gd name="connsiteY6257" fmla="*/ 1057863 h 4233247"/>
              <a:gd name="connsiteX6258" fmla="*/ 306352 w 5234091"/>
              <a:gd name="connsiteY6258" fmla="*/ 1056713 h 4233247"/>
              <a:gd name="connsiteX6259" fmla="*/ 305656 w 5234091"/>
              <a:gd name="connsiteY6259" fmla="*/ 1056856 h 4233247"/>
              <a:gd name="connsiteX6260" fmla="*/ 302458 w 5234091"/>
              <a:gd name="connsiteY6260" fmla="*/ 1057465 h 4233247"/>
              <a:gd name="connsiteX6261" fmla="*/ 309364 w 5234091"/>
              <a:gd name="connsiteY6261" fmla="*/ 1054211 h 4233247"/>
              <a:gd name="connsiteX6262" fmla="*/ 310145 w 5234091"/>
              <a:gd name="connsiteY6262" fmla="*/ 1053562 h 4233247"/>
              <a:gd name="connsiteX6263" fmla="*/ 310821 w 5234091"/>
              <a:gd name="connsiteY6263" fmla="*/ 1050342 h 4233247"/>
              <a:gd name="connsiteX6264" fmla="*/ 288498 w 5234091"/>
              <a:gd name="connsiteY6264" fmla="*/ 1059840 h 4233247"/>
              <a:gd name="connsiteX6265" fmla="*/ 223023 w 5234091"/>
              <a:gd name="connsiteY6265" fmla="*/ 1090372 h 4233247"/>
              <a:gd name="connsiteX6266" fmla="*/ 277730 w 5234091"/>
              <a:gd name="connsiteY6266" fmla="*/ 1061949 h 4233247"/>
              <a:gd name="connsiteX6267" fmla="*/ 320750 w 5234091"/>
              <a:gd name="connsiteY6267" fmla="*/ 1040757 h 4233247"/>
              <a:gd name="connsiteX6268" fmla="*/ 317085 w 5234091"/>
              <a:gd name="connsiteY6268" fmla="*/ 1042029 h 4233247"/>
              <a:gd name="connsiteX6269" fmla="*/ 334616 w 5234091"/>
              <a:gd name="connsiteY6269" fmla="*/ 1031797 h 4233247"/>
              <a:gd name="connsiteX6270" fmla="*/ 319617 w 5234091"/>
              <a:gd name="connsiteY6270" fmla="*/ 1033854 h 4233247"/>
              <a:gd name="connsiteX6271" fmla="*/ 301516 w 5234091"/>
              <a:gd name="connsiteY6271" fmla="*/ 1038021 h 4233247"/>
              <a:gd name="connsiteX6272" fmla="*/ 296720 w 5234091"/>
              <a:gd name="connsiteY6272" fmla="*/ 1040037 h 4233247"/>
              <a:gd name="connsiteX6273" fmla="*/ 294971 w 5234091"/>
              <a:gd name="connsiteY6273" fmla="*/ 1039947 h 4233247"/>
              <a:gd name="connsiteX6274" fmla="*/ 291905 w 5234091"/>
              <a:gd name="connsiteY6274" fmla="*/ 1038612 h 4233247"/>
              <a:gd name="connsiteX6275" fmla="*/ 301975 w 5234091"/>
              <a:gd name="connsiteY6275" fmla="*/ 1034102 h 4233247"/>
              <a:gd name="connsiteX6276" fmla="*/ 307197 w 5234091"/>
              <a:gd name="connsiteY6276" fmla="*/ 1031073 h 4233247"/>
              <a:gd name="connsiteX6277" fmla="*/ 326396 w 5234091"/>
              <a:gd name="connsiteY6277" fmla="*/ 1021095 h 4233247"/>
              <a:gd name="connsiteX6278" fmla="*/ 358259 w 5234091"/>
              <a:gd name="connsiteY6278" fmla="*/ 1003989 h 4233247"/>
              <a:gd name="connsiteX6279" fmla="*/ 359699 w 5234091"/>
              <a:gd name="connsiteY6279" fmla="*/ 1003269 h 4233247"/>
              <a:gd name="connsiteX6280" fmla="*/ 349538 w 5234091"/>
              <a:gd name="connsiteY6280" fmla="*/ 1005731 h 4233247"/>
              <a:gd name="connsiteX6281" fmla="*/ 331384 w 5234091"/>
              <a:gd name="connsiteY6281" fmla="*/ 1008477 h 4233247"/>
              <a:gd name="connsiteX6282" fmla="*/ 351866 w 5234091"/>
              <a:gd name="connsiteY6282" fmla="*/ 992950 h 4233247"/>
              <a:gd name="connsiteX6283" fmla="*/ 299854 w 5234091"/>
              <a:gd name="connsiteY6283" fmla="*/ 995491 h 4233247"/>
              <a:gd name="connsiteX6284" fmla="*/ 323008 w 5234091"/>
              <a:gd name="connsiteY6284" fmla="*/ 990055 h 4233247"/>
              <a:gd name="connsiteX6285" fmla="*/ 333681 w 5234091"/>
              <a:gd name="connsiteY6285" fmla="*/ 983858 h 4233247"/>
              <a:gd name="connsiteX6286" fmla="*/ 349002 w 5234091"/>
              <a:gd name="connsiteY6286" fmla="*/ 975212 h 4233247"/>
              <a:gd name="connsiteX6287" fmla="*/ 324192 w 5234091"/>
              <a:gd name="connsiteY6287" fmla="*/ 984548 h 4233247"/>
              <a:gd name="connsiteX6288" fmla="*/ 325131 w 5234091"/>
              <a:gd name="connsiteY6288" fmla="*/ 983391 h 4233247"/>
              <a:gd name="connsiteX6289" fmla="*/ 342506 w 5234091"/>
              <a:gd name="connsiteY6289" fmla="*/ 970109 h 4233247"/>
              <a:gd name="connsiteX6290" fmla="*/ 350853 w 5234091"/>
              <a:gd name="connsiteY6290" fmla="*/ 966836 h 4233247"/>
              <a:gd name="connsiteX6291" fmla="*/ 349625 w 5234091"/>
              <a:gd name="connsiteY6291" fmla="*/ 963695 h 4233247"/>
              <a:gd name="connsiteX6292" fmla="*/ 349757 w 5234091"/>
              <a:gd name="connsiteY6292" fmla="*/ 961301 h 4233247"/>
              <a:gd name="connsiteX6293" fmla="*/ 309162 w 5234091"/>
              <a:gd name="connsiteY6293" fmla="*/ 972067 h 4233247"/>
              <a:gd name="connsiteX6294" fmla="*/ 297684 w 5234091"/>
              <a:gd name="connsiteY6294" fmla="*/ 967222 h 4233247"/>
              <a:gd name="connsiteX6295" fmla="*/ 255433 w 5234091"/>
              <a:gd name="connsiteY6295" fmla="*/ 972326 h 4233247"/>
              <a:gd name="connsiteX6296" fmla="*/ 167850 w 5234091"/>
              <a:gd name="connsiteY6296" fmla="*/ 988259 h 4233247"/>
              <a:gd name="connsiteX6297" fmla="*/ 256649 w 5234091"/>
              <a:gd name="connsiteY6297" fmla="*/ 962977 h 4233247"/>
              <a:gd name="connsiteX6298" fmla="*/ 302522 w 5234091"/>
              <a:gd name="connsiteY6298" fmla="*/ 952292 h 4233247"/>
              <a:gd name="connsiteX6299" fmla="*/ 317430 w 5234091"/>
              <a:gd name="connsiteY6299" fmla="*/ 948539 h 4233247"/>
              <a:gd name="connsiteX6300" fmla="*/ 322632 w 5234091"/>
              <a:gd name="connsiteY6300" fmla="*/ 947302 h 4233247"/>
              <a:gd name="connsiteX6301" fmla="*/ 318000 w 5234091"/>
              <a:gd name="connsiteY6301" fmla="*/ 940790 h 4233247"/>
              <a:gd name="connsiteX6302" fmla="*/ 312280 w 5234091"/>
              <a:gd name="connsiteY6302" fmla="*/ 941723 h 4233247"/>
              <a:gd name="connsiteX6303" fmla="*/ 291054 w 5234091"/>
              <a:gd name="connsiteY6303" fmla="*/ 944576 h 4233247"/>
              <a:gd name="connsiteX6304" fmla="*/ 286611 w 5234091"/>
              <a:gd name="connsiteY6304" fmla="*/ 941710 h 4233247"/>
              <a:gd name="connsiteX6305" fmla="*/ 286456 w 5234091"/>
              <a:gd name="connsiteY6305" fmla="*/ 941539 h 4233247"/>
              <a:gd name="connsiteX6306" fmla="*/ 273300 w 5234091"/>
              <a:gd name="connsiteY6306" fmla="*/ 948220 h 4233247"/>
              <a:gd name="connsiteX6307" fmla="*/ 263878 w 5234091"/>
              <a:gd name="connsiteY6307" fmla="*/ 951086 h 4233247"/>
              <a:gd name="connsiteX6308" fmla="*/ 258626 w 5234091"/>
              <a:gd name="connsiteY6308" fmla="*/ 945461 h 4233247"/>
              <a:gd name="connsiteX6309" fmla="*/ 257669 w 5234091"/>
              <a:gd name="connsiteY6309" fmla="*/ 944455 h 4233247"/>
              <a:gd name="connsiteX6310" fmla="*/ 247625 w 5234091"/>
              <a:gd name="connsiteY6310" fmla="*/ 947541 h 4233247"/>
              <a:gd name="connsiteX6311" fmla="*/ 210950 w 5234091"/>
              <a:gd name="connsiteY6311" fmla="*/ 952542 h 4233247"/>
              <a:gd name="connsiteX6312" fmla="*/ 218367 w 5234091"/>
              <a:gd name="connsiteY6312" fmla="*/ 947958 h 4233247"/>
              <a:gd name="connsiteX6313" fmla="*/ 210449 w 5234091"/>
              <a:gd name="connsiteY6313" fmla="*/ 940912 h 4233247"/>
              <a:gd name="connsiteX6314" fmla="*/ 244266 w 5234091"/>
              <a:gd name="connsiteY6314" fmla="*/ 933202 h 4233247"/>
              <a:gd name="connsiteX6315" fmla="*/ 246343 w 5234091"/>
              <a:gd name="connsiteY6315" fmla="*/ 932543 h 4233247"/>
              <a:gd name="connsiteX6316" fmla="*/ 244508 w 5234091"/>
              <a:gd name="connsiteY6316" fmla="*/ 930612 h 4233247"/>
              <a:gd name="connsiteX6317" fmla="*/ 239188 w 5234091"/>
              <a:gd name="connsiteY6317" fmla="*/ 925278 h 4233247"/>
              <a:gd name="connsiteX6318" fmla="*/ 229723 w 5234091"/>
              <a:gd name="connsiteY6318" fmla="*/ 926617 h 4233247"/>
              <a:gd name="connsiteX6319" fmla="*/ 227594 w 5234091"/>
              <a:gd name="connsiteY6319" fmla="*/ 926893 h 4233247"/>
              <a:gd name="connsiteX6320" fmla="*/ 236129 w 5234091"/>
              <a:gd name="connsiteY6320" fmla="*/ 922212 h 4233247"/>
              <a:gd name="connsiteX6321" fmla="*/ 234309 w 5234091"/>
              <a:gd name="connsiteY6321" fmla="*/ 920387 h 4233247"/>
              <a:gd name="connsiteX6322" fmla="*/ 216108 w 5234091"/>
              <a:gd name="connsiteY6322" fmla="*/ 928097 h 4233247"/>
              <a:gd name="connsiteX6323" fmla="*/ 208085 w 5234091"/>
              <a:gd name="connsiteY6323" fmla="*/ 926614 h 4233247"/>
              <a:gd name="connsiteX6324" fmla="*/ 224729 w 5234091"/>
              <a:gd name="connsiteY6324" fmla="*/ 920623 h 4233247"/>
              <a:gd name="connsiteX6325" fmla="*/ 82505 w 5234091"/>
              <a:gd name="connsiteY6325" fmla="*/ 943109 h 4233247"/>
              <a:gd name="connsiteX6326" fmla="*/ 74265 w 5234091"/>
              <a:gd name="connsiteY6326" fmla="*/ 944046 h 4233247"/>
              <a:gd name="connsiteX6327" fmla="*/ 74675 w 5234091"/>
              <a:gd name="connsiteY6327" fmla="*/ 943790 h 4233247"/>
              <a:gd name="connsiteX6328" fmla="*/ 113566 w 5234091"/>
              <a:gd name="connsiteY6328" fmla="*/ 924522 h 4233247"/>
              <a:gd name="connsiteX6329" fmla="*/ 89632 w 5234091"/>
              <a:gd name="connsiteY6329" fmla="*/ 932659 h 4233247"/>
              <a:gd name="connsiteX6330" fmla="*/ 70901 w 5234091"/>
              <a:gd name="connsiteY6330" fmla="*/ 941745 h 4233247"/>
              <a:gd name="connsiteX6331" fmla="*/ 62553 w 5234091"/>
              <a:gd name="connsiteY6331" fmla="*/ 945376 h 4233247"/>
              <a:gd name="connsiteX6332" fmla="*/ 32325 w 5234091"/>
              <a:gd name="connsiteY6332" fmla="*/ 948810 h 4233247"/>
              <a:gd name="connsiteX6333" fmla="*/ 32411 w 5234091"/>
              <a:gd name="connsiteY6333" fmla="*/ 946379 h 4233247"/>
              <a:gd name="connsiteX6334" fmla="*/ 29421 w 5234091"/>
              <a:gd name="connsiteY6334" fmla="*/ 948032 h 4233247"/>
              <a:gd name="connsiteX6335" fmla="*/ 22591 w 5234091"/>
              <a:gd name="connsiteY6335" fmla="*/ 949915 h 4233247"/>
              <a:gd name="connsiteX6336" fmla="*/ 0 w 5234091"/>
              <a:gd name="connsiteY6336" fmla="*/ 952481 h 4233247"/>
              <a:gd name="connsiteX6337" fmla="*/ 7265 w 5234091"/>
              <a:gd name="connsiteY6337" fmla="*/ 948878 h 4233247"/>
              <a:gd name="connsiteX6338" fmla="*/ 9727 w 5234091"/>
              <a:gd name="connsiteY6338" fmla="*/ 945974 h 4233247"/>
              <a:gd name="connsiteX6339" fmla="*/ 7265 w 5234091"/>
              <a:gd name="connsiteY6339" fmla="*/ 948878 h 4233247"/>
              <a:gd name="connsiteX6340" fmla="*/ 4873 w 5234091"/>
              <a:gd name="connsiteY6340" fmla="*/ 943748 h 4233247"/>
              <a:gd name="connsiteX6341" fmla="*/ 27608 w 5234091"/>
              <a:gd name="connsiteY6341" fmla="*/ 938360 h 4233247"/>
              <a:gd name="connsiteX6342" fmla="*/ 3499 w 5234091"/>
              <a:gd name="connsiteY6342" fmla="*/ 940398 h 4233247"/>
              <a:gd name="connsiteX6343" fmla="*/ 14390 w 5234091"/>
              <a:gd name="connsiteY6343" fmla="*/ 933944 h 4233247"/>
              <a:gd name="connsiteX6344" fmla="*/ 18864 w 5234091"/>
              <a:gd name="connsiteY6344" fmla="*/ 930917 h 4233247"/>
              <a:gd name="connsiteX6345" fmla="*/ 94597 w 5234091"/>
              <a:gd name="connsiteY6345" fmla="*/ 919337 h 4233247"/>
              <a:gd name="connsiteX6346" fmla="*/ 241517 w 5234091"/>
              <a:gd name="connsiteY6346" fmla="*/ 889232 h 4233247"/>
              <a:gd name="connsiteX6347" fmla="*/ 272235 w 5234091"/>
              <a:gd name="connsiteY6347" fmla="*/ 883973 h 4233247"/>
              <a:gd name="connsiteX6348" fmla="*/ 277853 w 5234091"/>
              <a:gd name="connsiteY6348" fmla="*/ 882713 h 4233247"/>
              <a:gd name="connsiteX6349" fmla="*/ 292737 w 5234091"/>
              <a:gd name="connsiteY6349" fmla="*/ 875699 h 4233247"/>
              <a:gd name="connsiteX6350" fmla="*/ 295517 w 5234091"/>
              <a:gd name="connsiteY6350" fmla="*/ 874409 h 4233247"/>
              <a:gd name="connsiteX6351" fmla="*/ 291257 w 5234091"/>
              <a:gd name="connsiteY6351" fmla="*/ 873290 h 4233247"/>
              <a:gd name="connsiteX6352" fmla="*/ 231460 w 5234091"/>
              <a:gd name="connsiteY6352" fmla="*/ 886851 h 4233247"/>
              <a:gd name="connsiteX6353" fmla="*/ 171725 w 5234091"/>
              <a:gd name="connsiteY6353" fmla="*/ 897033 h 4233247"/>
              <a:gd name="connsiteX6354" fmla="*/ 163498 w 5234091"/>
              <a:gd name="connsiteY6354" fmla="*/ 893043 h 4233247"/>
              <a:gd name="connsiteX6355" fmla="*/ 112899 w 5234091"/>
              <a:gd name="connsiteY6355" fmla="*/ 900919 h 4233247"/>
              <a:gd name="connsiteX6356" fmla="*/ 102904 w 5234091"/>
              <a:gd name="connsiteY6356" fmla="*/ 895159 h 4233247"/>
              <a:gd name="connsiteX6357" fmla="*/ 99781 w 5234091"/>
              <a:gd name="connsiteY6357" fmla="*/ 895416 h 4233247"/>
              <a:gd name="connsiteX6358" fmla="*/ 97137 w 5234091"/>
              <a:gd name="connsiteY6358" fmla="*/ 896317 h 4233247"/>
              <a:gd name="connsiteX6359" fmla="*/ 92848 w 5234091"/>
              <a:gd name="connsiteY6359" fmla="*/ 896505 h 4233247"/>
              <a:gd name="connsiteX6360" fmla="*/ 92256 w 5234091"/>
              <a:gd name="connsiteY6360" fmla="*/ 895890 h 4233247"/>
              <a:gd name="connsiteX6361" fmla="*/ 90515 w 5234091"/>
              <a:gd name="connsiteY6361" fmla="*/ 896608 h 4233247"/>
              <a:gd name="connsiteX6362" fmla="*/ 92848 w 5234091"/>
              <a:gd name="connsiteY6362" fmla="*/ 896505 h 4233247"/>
              <a:gd name="connsiteX6363" fmla="*/ 93768 w 5234091"/>
              <a:gd name="connsiteY6363" fmla="*/ 897463 h 4233247"/>
              <a:gd name="connsiteX6364" fmla="*/ 78974 w 5234091"/>
              <a:gd name="connsiteY6364" fmla="*/ 895145 h 4233247"/>
              <a:gd name="connsiteX6365" fmla="*/ 131354 w 5234091"/>
              <a:gd name="connsiteY6365" fmla="*/ 886168 h 4233247"/>
              <a:gd name="connsiteX6366" fmla="*/ 139078 w 5234091"/>
              <a:gd name="connsiteY6366" fmla="*/ 878528 h 4233247"/>
              <a:gd name="connsiteX6367" fmla="*/ 185258 w 5234091"/>
              <a:gd name="connsiteY6367" fmla="*/ 864788 h 4233247"/>
              <a:gd name="connsiteX6368" fmla="*/ 253884 w 5234091"/>
              <a:gd name="connsiteY6368" fmla="*/ 851976 h 4233247"/>
              <a:gd name="connsiteX6369" fmla="*/ 247969 w 5234091"/>
              <a:gd name="connsiteY6369" fmla="*/ 846797 h 4233247"/>
              <a:gd name="connsiteX6370" fmla="*/ 242250 w 5234091"/>
              <a:gd name="connsiteY6370" fmla="*/ 844594 h 4233247"/>
              <a:gd name="connsiteX6371" fmla="*/ 229091 w 5234091"/>
              <a:gd name="connsiteY6371" fmla="*/ 847676 h 4233247"/>
              <a:gd name="connsiteX6372" fmla="*/ 184871 w 5234091"/>
              <a:gd name="connsiteY6372" fmla="*/ 858688 h 4233247"/>
              <a:gd name="connsiteX6373" fmla="*/ 189756 w 5234091"/>
              <a:gd name="connsiteY6373" fmla="*/ 849474 h 4233247"/>
              <a:gd name="connsiteX6374" fmla="*/ 196193 w 5234091"/>
              <a:gd name="connsiteY6374" fmla="*/ 845023 h 4233247"/>
              <a:gd name="connsiteX6375" fmla="*/ 185371 w 5234091"/>
              <a:gd name="connsiteY6375" fmla="*/ 847047 h 4233247"/>
              <a:gd name="connsiteX6376" fmla="*/ 141881 w 5234091"/>
              <a:gd name="connsiteY6376" fmla="*/ 853394 h 4233247"/>
              <a:gd name="connsiteX6377" fmla="*/ 30598 w 5234091"/>
              <a:gd name="connsiteY6377" fmla="*/ 869113 h 4233247"/>
              <a:gd name="connsiteX6378" fmla="*/ 23181 w 5234091"/>
              <a:gd name="connsiteY6378" fmla="*/ 870151 h 4233247"/>
              <a:gd name="connsiteX6379" fmla="*/ 29663 w 5234091"/>
              <a:gd name="connsiteY6379" fmla="*/ 865350 h 4233247"/>
              <a:gd name="connsiteX6380" fmla="*/ 31754 w 5234091"/>
              <a:gd name="connsiteY6380" fmla="*/ 863483 h 4233247"/>
              <a:gd name="connsiteX6381" fmla="*/ 54727 w 5234091"/>
              <a:gd name="connsiteY6381" fmla="*/ 859509 h 4233247"/>
              <a:gd name="connsiteX6382" fmla="*/ 114463 w 5234091"/>
              <a:gd name="connsiteY6382" fmla="*/ 849328 h 4233247"/>
              <a:gd name="connsiteX6383" fmla="*/ 117522 w 5234091"/>
              <a:gd name="connsiteY6383" fmla="*/ 835499 h 4233247"/>
              <a:gd name="connsiteX6384" fmla="*/ 144141 w 5234091"/>
              <a:gd name="connsiteY6384" fmla="*/ 828117 h 4233247"/>
              <a:gd name="connsiteX6385" fmla="*/ 169338 w 5234091"/>
              <a:gd name="connsiteY6385" fmla="*/ 818272 h 4233247"/>
              <a:gd name="connsiteX6386" fmla="*/ 234152 w 5234091"/>
              <a:gd name="connsiteY6386" fmla="*/ 804549 h 4233247"/>
              <a:gd name="connsiteX6387" fmla="*/ 239154 w 5234091"/>
              <a:gd name="connsiteY6387" fmla="*/ 802083 h 4233247"/>
              <a:gd name="connsiteX6388" fmla="*/ 224974 w 5234091"/>
              <a:gd name="connsiteY6388" fmla="*/ 805970 h 4233247"/>
              <a:gd name="connsiteX6389" fmla="*/ 190628 w 5234091"/>
              <a:gd name="connsiteY6389" fmla="*/ 811321 h 4233247"/>
              <a:gd name="connsiteX6390" fmla="*/ 179149 w 5234091"/>
              <a:gd name="connsiteY6390" fmla="*/ 806477 h 4233247"/>
              <a:gd name="connsiteX6391" fmla="*/ 152836 w 5234091"/>
              <a:gd name="connsiteY6391" fmla="*/ 810802 h 4233247"/>
              <a:gd name="connsiteX6392" fmla="*/ 132171 w 5234091"/>
              <a:gd name="connsiteY6392" fmla="*/ 808772 h 4233247"/>
              <a:gd name="connsiteX6393" fmla="*/ 170627 w 5234091"/>
              <a:gd name="connsiteY6393" fmla="*/ 802671 h 4233247"/>
              <a:gd name="connsiteX6394" fmla="*/ 183681 w 5234091"/>
              <a:gd name="connsiteY6394" fmla="*/ 794601 h 4233247"/>
              <a:gd name="connsiteX6395" fmla="*/ 199323 w 5234091"/>
              <a:gd name="connsiteY6395" fmla="*/ 794006 h 4233247"/>
              <a:gd name="connsiteX6396" fmla="*/ 212081 w 5234091"/>
              <a:gd name="connsiteY6396" fmla="*/ 786119 h 4233247"/>
              <a:gd name="connsiteX6397" fmla="*/ 251141 w 5234091"/>
              <a:gd name="connsiteY6397" fmla="*/ 776780 h 4233247"/>
              <a:gd name="connsiteX6398" fmla="*/ 276040 w 5234091"/>
              <a:gd name="connsiteY6398" fmla="*/ 767118 h 4233247"/>
              <a:gd name="connsiteX6399" fmla="*/ 249971 w 5234091"/>
              <a:gd name="connsiteY6399" fmla="*/ 771794 h 4233247"/>
              <a:gd name="connsiteX6400" fmla="*/ 233324 w 5234091"/>
              <a:gd name="connsiteY6400" fmla="*/ 774780 h 4233247"/>
              <a:gd name="connsiteX6401" fmla="*/ 191711 w 5234091"/>
              <a:gd name="connsiteY6401" fmla="*/ 783906 h 4233247"/>
              <a:gd name="connsiteX6402" fmla="*/ 155495 w 5234091"/>
              <a:gd name="connsiteY6402" fmla="*/ 789518 h 4233247"/>
              <a:gd name="connsiteX6403" fmla="*/ 146278 w 5234091"/>
              <a:gd name="connsiteY6403" fmla="*/ 790608 h 4233247"/>
              <a:gd name="connsiteX6404" fmla="*/ 148024 w 5234091"/>
              <a:gd name="connsiteY6404" fmla="*/ 789784 h 4233247"/>
              <a:gd name="connsiteX6405" fmla="*/ 162477 w 5234091"/>
              <a:gd name="connsiteY6405" fmla="*/ 782907 h 4233247"/>
              <a:gd name="connsiteX6406" fmla="*/ 185267 w 5234091"/>
              <a:gd name="connsiteY6406" fmla="*/ 778816 h 4233247"/>
              <a:gd name="connsiteX6407" fmla="*/ 207160 w 5234091"/>
              <a:gd name="connsiteY6407" fmla="*/ 768626 h 4233247"/>
              <a:gd name="connsiteX6408" fmla="*/ 191083 w 5234091"/>
              <a:gd name="connsiteY6408" fmla="*/ 769490 h 4233247"/>
              <a:gd name="connsiteX6409" fmla="*/ 223214 w 5234091"/>
              <a:gd name="connsiteY6409" fmla="*/ 755055 h 4233247"/>
              <a:gd name="connsiteX6410" fmla="*/ 302511 w 5234091"/>
              <a:gd name="connsiteY6410" fmla="*/ 718333 h 4233247"/>
              <a:gd name="connsiteX6411" fmla="*/ 284730 w 5234091"/>
              <a:gd name="connsiteY6411" fmla="*/ 722467 h 4233247"/>
              <a:gd name="connsiteX6412" fmla="*/ 188430 w 5234091"/>
              <a:gd name="connsiteY6412" fmla="*/ 762204 h 4233247"/>
              <a:gd name="connsiteX6413" fmla="*/ 179686 w 5234091"/>
              <a:gd name="connsiteY6413" fmla="*/ 762331 h 4233247"/>
              <a:gd name="connsiteX6414" fmla="*/ 186582 w 5234091"/>
              <a:gd name="connsiteY6414" fmla="*/ 758050 h 4233247"/>
              <a:gd name="connsiteX6415" fmla="*/ 182048 w 5234091"/>
              <a:gd name="connsiteY6415" fmla="*/ 760544 h 4233247"/>
              <a:gd name="connsiteX6416" fmla="*/ 156026 w 5234091"/>
              <a:gd name="connsiteY6416" fmla="*/ 771248 h 4233247"/>
              <a:gd name="connsiteX6417" fmla="*/ 158989 w 5234091"/>
              <a:gd name="connsiteY6417" fmla="*/ 766643 h 4233247"/>
              <a:gd name="connsiteX6418" fmla="*/ 178361 w 5234091"/>
              <a:gd name="connsiteY6418" fmla="*/ 757528 h 4233247"/>
              <a:gd name="connsiteX6419" fmla="*/ 255145 w 5234091"/>
              <a:gd name="connsiteY6419" fmla="*/ 721808 h 4233247"/>
              <a:gd name="connsiteX6420" fmla="*/ 308733 w 5234091"/>
              <a:gd name="connsiteY6420" fmla="*/ 693444 h 4233247"/>
              <a:gd name="connsiteX6421" fmla="*/ 302073 w 5234091"/>
              <a:gd name="connsiteY6421" fmla="*/ 692680 h 4233247"/>
              <a:gd name="connsiteX6422" fmla="*/ 290517 w 5234091"/>
              <a:gd name="connsiteY6422" fmla="*/ 696963 h 4233247"/>
              <a:gd name="connsiteX6423" fmla="*/ 200944 w 5234091"/>
              <a:gd name="connsiteY6423" fmla="*/ 737101 h 4233247"/>
              <a:gd name="connsiteX6424" fmla="*/ 269963 w 5234091"/>
              <a:gd name="connsiteY6424" fmla="*/ 702520 h 4233247"/>
              <a:gd name="connsiteX6425" fmla="*/ 294167 w 5234091"/>
              <a:gd name="connsiteY6425" fmla="*/ 691774 h 4233247"/>
              <a:gd name="connsiteX6426" fmla="*/ 293118 w 5234091"/>
              <a:gd name="connsiteY6426" fmla="*/ 691654 h 4233247"/>
              <a:gd name="connsiteX6427" fmla="*/ 202445 w 5234091"/>
              <a:gd name="connsiteY6427" fmla="*/ 724703 h 4233247"/>
              <a:gd name="connsiteX6428" fmla="*/ 142546 w 5234091"/>
              <a:gd name="connsiteY6428" fmla="*/ 750696 h 4233247"/>
              <a:gd name="connsiteX6429" fmla="*/ 133820 w 5234091"/>
              <a:gd name="connsiteY6429" fmla="*/ 752214 h 4233247"/>
              <a:gd name="connsiteX6430" fmla="*/ 129180 w 5234091"/>
              <a:gd name="connsiteY6430" fmla="*/ 749201 h 4233247"/>
              <a:gd name="connsiteX6431" fmla="*/ 130672 w 5234091"/>
              <a:gd name="connsiteY6431" fmla="*/ 747745 h 4233247"/>
              <a:gd name="connsiteX6432" fmla="*/ 100591 w 5234091"/>
              <a:gd name="connsiteY6432" fmla="*/ 761503 h 4233247"/>
              <a:gd name="connsiteX6433" fmla="*/ 76200 w 5234091"/>
              <a:gd name="connsiteY6433" fmla="*/ 769635 h 4233247"/>
              <a:gd name="connsiteX6434" fmla="*/ 115548 w 5234091"/>
              <a:gd name="connsiteY6434" fmla="*/ 750372 h 4233247"/>
              <a:gd name="connsiteX6435" fmla="*/ 167207 w 5234091"/>
              <a:gd name="connsiteY6435" fmla="*/ 724934 h 4233247"/>
              <a:gd name="connsiteX6436" fmla="*/ 207706 w 5234091"/>
              <a:gd name="connsiteY6436" fmla="*/ 704329 h 4233247"/>
              <a:gd name="connsiteX6437" fmla="*/ 205689 w 5234091"/>
              <a:gd name="connsiteY6437" fmla="*/ 700346 h 4233247"/>
              <a:gd name="connsiteX6438" fmla="*/ 204133 w 5234091"/>
              <a:gd name="connsiteY6438" fmla="*/ 700231 h 4233247"/>
              <a:gd name="connsiteX6439" fmla="*/ 200233 w 5234091"/>
              <a:gd name="connsiteY6439" fmla="*/ 701851 h 4233247"/>
              <a:gd name="connsiteX6440" fmla="*/ 174396 w 5234091"/>
              <a:gd name="connsiteY6440" fmla="*/ 714613 h 4233247"/>
              <a:gd name="connsiteX6441" fmla="*/ 46967 w 5234091"/>
              <a:gd name="connsiteY6441" fmla="*/ 777504 h 4233247"/>
              <a:gd name="connsiteX6442" fmla="*/ 23979 w 5234091"/>
              <a:gd name="connsiteY6442" fmla="*/ 784521 h 4233247"/>
              <a:gd name="connsiteX6443" fmla="*/ 30554 w 5234091"/>
              <a:gd name="connsiteY6443" fmla="*/ 780928 h 4233247"/>
              <a:gd name="connsiteX6444" fmla="*/ 41118 w 5234091"/>
              <a:gd name="connsiteY6444" fmla="*/ 778553 h 4233247"/>
              <a:gd name="connsiteX6445" fmla="*/ 49578 w 5234091"/>
              <a:gd name="connsiteY6445" fmla="*/ 775495 h 4233247"/>
              <a:gd name="connsiteX6446" fmla="*/ 46333 w 5234091"/>
              <a:gd name="connsiteY6446" fmla="*/ 773239 h 4233247"/>
              <a:gd name="connsiteX6447" fmla="*/ 48766 w 5234091"/>
              <a:gd name="connsiteY6447" fmla="*/ 772118 h 4233247"/>
              <a:gd name="connsiteX6448" fmla="*/ 69875 w 5234091"/>
              <a:gd name="connsiteY6448" fmla="*/ 756984 h 4233247"/>
              <a:gd name="connsiteX6449" fmla="*/ 36192 w 5234091"/>
              <a:gd name="connsiteY6449" fmla="*/ 773368 h 4233247"/>
              <a:gd name="connsiteX6450" fmla="*/ 34052 w 5234091"/>
              <a:gd name="connsiteY6450" fmla="*/ 774335 h 4233247"/>
              <a:gd name="connsiteX6451" fmla="*/ 33717 w 5234091"/>
              <a:gd name="connsiteY6451" fmla="*/ 774367 h 4233247"/>
              <a:gd name="connsiteX6452" fmla="*/ 26235 w 5234091"/>
              <a:gd name="connsiteY6452" fmla="*/ 775896 h 4233247"/>
              <a:gd name="connsiteX6453" fmla="*/ 73142 w 5234091"/>
              <a:gd name="connsiteY6453" fmla="*/ 750681 h 4233247"/>
              <a:gd name="connsiteX6454" fmla="*/ 147168 w 5234091"/>
              <a:gd name="connsiteY6454" fmla="*/ 713045 h 4233247"/>
              <a:gd name="connsiteX6455" fmla="*/ 156524 w 5234091"/>
              <a:gd name="connsiteY6455" fmla="*/ 709070 h 4233247"/>
              <a:gd name="connsiteX6456" fmla="*/ 145558 w 5234091"/>
              <a:gd name="connsiteY6456" fmla="*/ 711682 h 4233247"/>
              <a:gd name="connsiteX6457" fmla="*/ 9436 w 5234091"/>
              <a:gd name="connsiteY6457" fmla="*/ 774505 h 4233247"/>
              <a:gd name="connsiteX6458" fmla="*/ 153890 w 5234091"/>
              <a:gd name="connsiteY6458" fmla="*/ 701847 h 4233247"/>
              <a:gd name="connsiteX6459" fmla="*/ 165268 w 5234091"/>
              <a:gd name="connsiteY6459" fmla="*/ 695553 h 4233247"/>
              <a:gd name="connsiteX6460" fmla="*/ 170877 w 5234091"/>
              <a:gd name="connsiteY6460" fmla="*/ 688344 h 4233247"/>
              <a:gd name="connsiteX6461" fmla="*/ 170912 w 5234091"/>
              <a:gd name="connsiteY6461" fmla="*/ 688121 h 4233247"/>
              <a:gd name="connsiteX6462" fmla="*/ 148795 w 5234091"/>
              <a:gd name="connsiteY6462" fmla="*/ 697532 h 4233247"/>
              <a:gd name="connsiteX6463" fmla="*/ 83321 w 5234091"/>
              <a:gd name="connsiteY6463" fmla="*/ 728064 h 4233247"/>
              <a:gd name="connsiteX6464" fmla="*/ 138028 w 5234091"/>
              <a:gd name="connsiteY6464" fmla="*/ 699640 h 4233247"/>
              <a:gd name="connsiteX6465" fmla="*/ 179155 w 5234091"/>
              <a:gd name="connsiteY6465" fmla="*/ 679381 h 4233247"/>
              <a:gd name="connsiteX6466" fmla="*/ 183297 w 5234091"/>
              <a:gd name="connsiteY6466" fmla="*/ 675756 h 4233247"/>
              <a:gd name="connsiteX6467" fmla="*/ 222834 w 5234091"/>
              <a:gd name="connsiteY6467" fmla="*/ 653068 h 4233247"/>
              <a:gd name="connsiteX6468" fmla="*/ 380815 w 5234091"/>
              <a:gd name="connsiteY6468" fmla="*/ 581989 h 4233247"/>
              <a:gd name="connsiteX6469" fmla="*/ 388859 w 5234091"/>
              <a:gd name="connsiteY6469" fmla="*/ 579297 h 4233247"/>
              <a:gd name="connsiteX6470" fmla="*/ 423446 w 5234091"/>
              <a:gd name="connsiteY6470" fmla="*/ 564166 h 4233247"/>
              <a:gd name="connsiteX6471" fmla="*/ 477634 w 5234091"/>
              <a:gd name="connsiteY6471" fmla="*/ 542531 h 4233247"/>
              <a:gd name="connsiteX6472" fmla="*/ 599555 w 5234091"/>
              <a:gd name="connsiteY6472" fmla="*/ 502998 h 4233247"/>
              <a:gd name="connsiteX6473" fmla="*/ 643005 w 5234091"/>
              <a:gd name="connsiteY6473" fmla="*/ 489561 h 4233247"/>
              <a:gd name="connsiteX6474" fmla="*/ 643065 w 5234091"/>
              <a:gd name="connsiteY6474" fmla="*/ 489547 h 4233247"/>
              <a:gd name="connsiteX6475" fmla="*/ 599810 w 5234091"/>
              <a:gd name="connsiteY6475" fmla="*/ 499576 h 4233247"/>
              <a:gd name="connsiteX6476" fmla="*/ 444266 w 5234091"/>
              <a:gd name="connsiteY6476" fmla="*/ 543381 h 4233247"/>
              <a:gd name="connsiteX6477" fmla="*/ 285832 w 5234091"/>
              <a:gd name="connsiteY6477" fmla="*/ 593668 h 4233247"/>
              <a:gd name="connsiteX6478" fmla="*/ 149909 w 5234091"/>
              <a:gd name="connsiteY6478" fmla="*/ 647447 h 4233247"/>
              <a:gd name="connsiteX6479" fmla="*/ 160109 w 5234091"/>
              <a:gd name="connsiteY6479" fmla="*/ 632067 h 4233247"/>
              <a:gd name="connsiteX6480" fmla="*/ 184579 w 5234091"/>
              <a:gd name="connsiteY6480" fmla="*/ 603264 h 4233247"/>
              <a:gd name="connsiteX6481" fmla="*/ 363097 w 5234091"/>
              <a:gd name="connsiteY6481" fmla="*/ 539663 h 4233247"/>
              <a:gd name="connsiteX6482" fmla="*/ 492149 w 5234091"/>
              <a:gd name="connsiteY6482" fmla="*/ 496877 h 4233247"/>
              <a:gd name="connsiteX6483" fmla="*/ 748224 w 5234091"/>
              <a:gd name="connsiteY6483" fmla="*/ 430398 h 4233247"/>
              <a:gd name="connsiteX6484" fmla="*/ 1474670 w 5234091"/>
              <a:gd name="connsiteY6484" fmla="*/ 283343 h 4233247"/>
              <a:gd name="connsiteX6485" fmla="*/ 1877198 w 5234091"/>
              <a:gd name="connsiteY6485" fmla="*/ 240463 h 4233247"/>
              <a:gd name="connsiteX6486" fmla="*/ 2275285 w 5234091"/>
              <a:gd name="connsiteY6486" fmla="*/ 197161 h 4233247"/>
              <a:gd name="connsiteX6487" fmla="*/ 2673531 w 5234091"/>
              <a:gd name="connsiteY6487" fmla="*/ 154544 h 4233247"/>
              <a:gd name="connsiteX6488" fmla="*/ 2867426 w 5234091"/>
              <a:gd name="connsiteY6488" fmla="*/ 153491 h 4233247"/>
              <a:gd name="connsiteX6489" fmla="*/ 2867672 w 5234091"/>
              <a:gd name="connsiteY6489" fmla="*/ 139524 h 4233247"/>
              <a:gd name="connsiteX6490" fmla="*/ 2869356 w 5234091"/>
              <a:gd name="connsiteY6490" fmla="*/ 139808 h 4233247"/>
              <a:gd name="connsiteX6491" fmla="*/ 2868479 w 5234091"/>
              <a:gd name="connsiteY6491" fmla="*/ 137574 h 4233247"/>
              <a:gd name="connsiteX6492" fmla="*/ 2867793 w 5234091"/>
              <a:gd name="connsiteY6492" fmla="*/ 132646 h 4233247"/>
              <a:gd name="connsiteX6493" fmla="*/ 2867902 w 5234091"/>
              <a:gd name="connsiteY6493" fmla="*/ 126485 h 4233247"/>
              <a:gd name="connsiteX6494" fmla="*/ 2697081 w 5234091"/>
              <a:gd name="connsiteY6494" fmla="*/ 130771 h 4233247"/>
              <a:gd name="connsiteX6495" fmla="*/ 1872445 w 5234091"/>
              <a:gd name="connsiteY6495" fmla="*/ 201029 h 4233247"/>
              <a:gd name="connsiteX6496" fmla="*/ 1493275 w 5234091"/>
              <a:gd name="connsiteY6496" fmla="*/ 247932 h 4233247"/>
              <a:gd name="connsiteX6497" fmla="*/ 1221804 w 5234091"/>
              <a:gd name="connsiteY6497" fmla="*/ 297503 h 4233247"/>
              <a:gd name="connsiteX6498" fmla="*/ 999796 w 5234091"/>
              <a:gd name="connsiteY6498" fmla="*/ 346252 h 4233247"/>
              <a:gd name="connsiteX6499" fmla="*/ 936672 w 5234091"/>
              <a:gd name="connsiteY6499" fmla="*/ 364405 h 4233247"/>
              <a:gd name="connsiteX6500" fmla="*/ 937830 w 5234091"/>
              <a:gd name="connsiteY6500" fmla="*/ 365195 h 4233247"/>
              <a:gd name="connsiteX6501" fmla="*/ 936782 w 5234091"/>
              <a:gd name="connsiteY6501" fmla="*/ 367521 h 4233247"/>
              <a:gd name="connsiteX6502" fmla="*/ 935457 w 5234091"/>
              <a:gd name="connsiteY6502" fmla="*/ 364754 h 4233247"/>
              <a:gd name="connsiteX6503" fmla="*/ 894399 w 5234091"/>
              <a:gd name="connsiteY6503" fmla="*/ 376561 h 4233247"/>
              <a:gd name="connsiteX6504" fmla="*/ 793641 w 5234091"/>
              <a:gd name="connsiteY6504" fmla="*/ 404918 h 4233247"/>
              <a:gd name="connsiteX6505" fmla="*/ 525709 w 5234091"/>
              <a:gd name="connsiteY6505" fmla="*/ 466701 h 4233247"/>
              <a:gd name="connsiteX6506" fmla="*/ 387725 w 5234091"/>
              <a:gd name="connsiteY6506" fmla="*/ 511547 h 4233247"/>
              <a:gd name="connsiteX6507" fmla="*/ 300474 w 5234091"/>
              <a:gd name="connsiteY6507" fmla="*/ 541075 h 4233247"/>
              <a:gd name="connsiteX6508" fmla="*/ 258993 w 5234091"/>
              <a:gd name="connsiteY6508" fmla="*/ 536889 h 4233247"/>
              <a:gd name="connsiteX6509" fmla="*/ 213227 w 5234091"/>
              <a:gd name="connsiteY6509" fmla="*/ 551785 h 4233247"/>
              <a:gd name="connsiteX6510" fmla="*/ 225968 w 5234091"/>
              <a:gd name="connsiteY6510" fmla="*/ 490944 h 4233247"/>
              <a:gd name="connsiteX6511" fmla="*/ 168100 w 5234091"/>
              <a:gd name="connsiteY6511" fmla="*/ 512974 h 4233247"/>
              <a:gd name="connsiteX6512" fmla="*/ 111342 w 5234091"/>
              <a:gd name="connsiteY6512" fmla="*/ 539813 h 4233247"/>
              <a:gd name="connsiteX6513" fmla="*/ 123604 w 5234091"/>
              <a:gd name="connsiteY6513" fmla="*/ 514549 h 4233247"/>
              <a:gd name="connsiteX6514" fmla="*/ 113300 w 5234091"/>
              <a:gd name="connsiteY6514" fmla="*/ 507516 h 4233247"/>
              <a:gd name="connsiteX6515" fmla="*/ 124715 w 5234091"/>
              <a:gd name="connsiteY6515" fmla="*/ 500541 h 4233247"/>
              <a:gd name="connsiteX6516" fmla="*/ 262859 w 5234091"/>
              <a:gd name="connsiteY6516" fmla="*/ 437564 h 4233247"/>
              <a:gd name="connsiteX6517" fmla="*/ 310423 w 5234091"/>
              <a:gd name="connsiteY6517" fmla="*/ 408503 h 4233247"/>
              <a:gd name="connsiteX6518" fmla="*/ 620158 w 5234091"/>
              <a:gd name="connsiteY6518" fmla="*/ 314644 h 4233247"/>
              <a:gd name="connsiteX6519" fmla="*/ 898022 w 5234091"/>
              <a:gd name="connsiteY6519" fmla="*/ 246283 h 4233247"/>
              <a:gd name="connsiteX6520" fmla="*/ 1147948 w 5234091"/>
              <a:gd name="connsiteY6520" fmla="*/ 195826 h 4233247"/>
              <a:gd name="connsiteX6521" fmla="*/ 1378390 w 5234091"/>
              <a:gd name="connsiteY6521" fmla="*/ 157024 h 4233247"/>
              <a:gd name="connsiteX6522" fmla="*/ 1395123 w 5234091"/>
              <a:gd name="connsiteY6522" fmla="*/ 155914 h 4233247"/>
              <a:gd name="connsiteX6523" fmla="*/ 1605207 w 5234091"/>
              <a:gd name="connsiteY6523" fmla="*/ 140270 h 4233247"/>
              <a:gd name="connsiteX6524" fmla="*/ 2030949 w 5234091"/>
              <a:gd name="connsiteY6524" fmla="*/ 112837 h 4233247"/>
              <a:gd name="connsiteX6525" fmla="*/ 2412911 w 5234091"/>
              <a:gd name="connsiteY6525" fmla="*/ 101880 h 4233247"/>
              <a:gd name="connsiteX6526" fmla="*/ 2426506 w 5234091"/>
              <a:gd name="connsiteY6526" fmla="*/ 94765 h 4233247"/>
              <a:gd name="connsiteX6527" fmla="*/ 2329927 w 5234091"/>
              <a:gd name="connsiteY6527" fmla="*/ 96908 h 4233247"/>
              <a:gd name="connsiteX6528" fmla="*/ 2196729 w 5234091"/>
              <a:gd name="connsiteY6528" fmla="*/ 93571 h 4233247"/>
              <a:gd name="connsiteX6529" fmla="*/ 1942189 w 5234091"/>
              <a:gd name="connsiteY6529" fmla="*/ 109557 h 4233247"/>
              <a:gd name="connsiteX6530" fmla="*/ 1654194 w 5234091"/>
              <a:gd name="connsiteY6530" fmla="*/ 121185 h 4233247"/>
              <a:gd name="connsiteX6531" fmla="*/ 1613297 w 5234091"/>
              <a:gd name="connsiteY6531" fmla="*/ 123338 h 4233247"/>
              <a:gd name="connsiteX6532" fmla="*/ 1654463 w 5234091"/>
              <a:gd name="connsiteY6532" fmla="*/ 117544 h 4233247"/>
              <a:gd name="connsiteX6533" fmla="*/ 1779365 w 5234091"/>
              <a:gd name="connsiteY6533" fmla="*/ 102816 h 4233247"/>
              <a:gd name="connsiteX6534" fmla="*/ 1966949 w 5234091"/>
              <a:gd name="connsiteY6534" fmla="*/ 92377 h 4233247"/>
              <a:gd name="connsiteX6535" fmla="*/ 2511603 w 5234091"/>
              <a:gd name="connsiteY6535" fmla="*/ 85529 h 4233247"/>
              <a:gd name="connsiteX6536" fmla="*/ 2783741 w 5234091"/>
              <a:gd name="connsiteY6536" fmla="*/ 74322 h 4233247"/>
              <a:gd name="connsiteX6537" fmla="*/ 2894644 w 5234091"/>
              <a:gd name="connsiteY6537" fmla="*/ 60408 h 4233247"/>
              <a:gd name="connsiteX6538" fmla="*/ 2900033 w 5234091"/>
              <a:gd name="connsiteY6538" fmla="*/ 62750 h 4233247"/>
              <a:gd name="connsiteX6539" fmla="*/ 2890522 w 5234091"/>
              <a:gd name="connsiteY6539" fmla="*/ 62398 h 4233247"/>
              <a:gd name="connsiteX6540" fmla="*/ 2894644 w 5234091"/>
              <a:gd name="connsiteY6540" fmla="*/ 60408 h 4233247"/>
              <a:gd name="connsiteX6541" fmla="*/ 2862946 w 5234091"/>
              <a:gd name="connsiteY6541" fmla="*/ 59392 h 4233247"/>
              <a:gd name="connsiteX6542" fmla="*/ 2890522 w 5234091"/>
              <a:gd name="connsiteY6542" fmla="*/ 62398 h 4233247"/>
              <a:gd name="connsiteX6543" fmla="*/ 2819362 w 5234091"/>
              <a:gd name="connsiteY6543" fmla="*/ 63894 h 4233247"/>
              <a:gd name="connsiteX6544" fmla="*/ 2835725 w 5234091"/>
              <a:gd name="connsiteY6544" fmla="*/ 59480 h 4233247"/>
              <a:gd name="connsiteX6545" fmla="*/ 2862946 w 5234091"/>
              <a:gd name="connsiteY6545" fmla="*/ 59392 h 4233247"/>
              <a:gd name="connsiteX6546" fmla="*/ 2918325 w 5234091"/>
              <a:gd name="connsiteY6546" fmla="*/ 57394 h 4233247"/>
              <a:gd name="connsiteX6547" fmla="*/ 2913900 w 5234091"/>
              <a:gd name="connsiteY6547" fmla="*/ 65484 h 4233247"/>
              <a:gd name="connsiteX6548" fmla="*/ 2918325 w 5234091"/>
              <a:gd name="connsiteY6548" fmla="*/ 57394 h 4233247"/>
              <a:gd name="connsiteX6549" fmla="*/ 3161365 w 5234091"/>
              <a:gd name="connsiteY6549" fmla="*/ 31652 h 4233247"/>
              <a:gd name="connsiteX6550" fmla="*/ 3246194 w 5234091"/>
              <a:gd name="connsiteY6550" fmla="*/ 38789 h 4233247"/>
              <a:gd name="connsiteX6551" fmla="*/ 3638479 w 5234091"/>
              <a:gd name="connsiteY6551" fmla="*/ 85922 h 4233247"/>
              <a:gd name="connsiteX6552" fmla="*/ 3789888 w 5234091"/>
              <a:gd name="connsiteY6552" fmla="*/ 103265 h 4233247"/>
              <a:gd name="connsiteX6553" fmla="*/ 3766242 w 5234091"/>
              <a:gd name="connsiteY6553" fmla="*/ 90328 h 4233247"/>
              <a:gd name="connsiteX6554" fmla="*/ 3725548 w 5234091"/>
              <a:gd name="connsiteY6554" fmla="*/ 83428 h 4233247"/>
              <a:gd name="connsiteX6555" fmla="*/ 3570827 w 5234091"/>
              <a:gd name="connsiteY6555" fmla="*/ 44059 h 4233247"/>
              <a:gd name="connsiteX6556" fmla="*/ 3567160 w 5234091"/>
              <a:gd name="connsiteY6556" fmla="*/ 43547 h 4233247"/>
              <a:gd name="connsiteX6557" fmla="*/ 3917706 w 5234091"/>
              <a:gd name="connsiteY6557" fmla="*/ 54381 h 4233247"/>
              <a:gd name="connsiteX6558" fmla="*/ 4656451 w 5234091"/>
              <a:gd name="connsiteY6558" fmla="*/ 96820 h 4233247"/>
              <a:gd name="connsiteX6559" fmla="*/ 4607676 w 5234091"/>
              <a:gd name="connsiteY6559" fmla="*/ 98658 h 4233247"/>
              <a:gd name="connsiteX6560" fmla="*/ 4572374 w 5234091"/>
              <a:gd name="connsiteY6560" fmla="*/ 102456 h 4233247"/>
              <a:gd name="connsiteX6561" fmla="*/ 4681391 w 5234091"/>
              <a:gd name="connsiteY6561" fmla="*/ 126535 h 4233247"/>
              <a:gd name="connsiteX6562" fmla="*/ 4443639 w 5234091"/>
              <a:gd name="connsiteY6562" fmla="*/ 127799 h 4233247"/>
              <a:gd name="connsiteX6563" fmla="*/ 4443639 w 5234091"/>
              <a:gd name="connsiteY6563" fmla="*/ 127799 h 4233247"/>
              <a:gd name="connsiteX6564" fmla="*/ 4387994 w 5234091"/>
              <a:gd name="connsiteY6564" fmla="*/ 140631 h 4233247"/>
              <a:gd name="connsiteX6565" fmla="*/ 4362673 w 5234091"/>
              <a:gd name="connsiteY6565" fmla="*/ 148098 h 4233247"/>
              <a:gd name="connsiteX6566" fmla="*/ 4345736 w 5234091"/>
              <a:gd name="connsiteY6566" fmla="*/ 151072 h 4233247"/>
              <a:gd name="connsiteX6567" fmla="*/ 4353299 w 5234091"/>
              <a:gd name="connsiteY6567" fmla="*/ 151908 h 4233247"/>
              <a:gd name="connsiteX6568" fmla="*/ 4406242 w 5234091"/>
              <a:gd name="connsiteY6568" fmla="*/ 160138 h 4233247"/>
              <a:gd name="connsiteX6569" fmla="*/ 4443447 w 5234091"/>
              <a:gd name="connsiteY6569" fmla="*/ 167168 h 4233247"/>
              <a:gd name="connsiteX6570" fmla="*/ 4439858 w 5234091"/>
              <a:gd name="connsiteY6570" fmla="*/ 167205 h 4233247"/>
              <a:gd name="connsiteX6571" fmla="*/ 4411183 w 5234091"/>
              <a:gd name="connsiteY6571" fmla="*/ 165174 h 4233247"/>
              <a:gd name="connsiteX6572" fmla="*/ 4408391 w 5234091"/>
              <a:gd name="connsiteY6572" fmla="*/ 165174 h 4233247"/>
              <a:gd name="connsiteX6573" fmla="*/ 4393345 w 5234091"/>
              <a:gd name="connsiteY6573" fmla="*/ 162341 h 4233247"/>
              <a:gd name="connsiteX6574" fmla="*/ 4344374 w 5234091"/>
              <a:gd name="connsiteY6574" fmla="*/ 155307 h 4233247"/>
              <a:gd name="connsiteX6575" fmla="*/ 4327788 w 5234091"/>
              <a:gd name="connsiteY6575" fmla="*/ 153603 h 4233247"/>
              <a:gd name="connsiteX6576" fmla="*/ 4293220 w 5234091"/>
              <a:gd name="connsiteY6576" fmla="*/ 155574 h 4233247"/>
              <a:gd name="connsiteX6577" fmla="*/ 4165883 w 5234091"/>
              <a:gd name="connsiteY6577" fmla="*/ 146973 h 4233247"/>
              <a:gd name="connsiteX6578" fmla="*/ 3710284 w 5234091"/>
              <a:gd name="connsiteY6578" fmla="*/ 132503 h 4233247"/>
              <a:gd name="connsiteX6579" fmla="*/ 3713599 w 5234091"/>
              <a:gd name="connsiteY6579" fmla="*/ 131872 h 4233247"/>
              <a:gd name="connsiteX6580" fmla="*/ 3692266 w 5234091"/>
              <a:gd name="connsiteY6580" fmla="*/ 125051 h 4233247"/>
              <a:gd name="connsiteX6581" fmla="*/ 3680795 w 5234091"/>
              <a:gd name="connsiteY6581" fmla="*/ 109072 h 4233247"/>
              <a:gd name="connsiteX6582" fmla="*/ 3602859 w 5234091"/>
              <a:gd name="connsiteY6582" fmla="*/ 96351 h 4233247"/>
              <a:gd name="connsiteX6583" fmla="*/ 3089880 w 5234091"/>
              <a:gd name="connsiteY6583" fmla="*/ 36437 h 4233247"/>
              <a:gd name="connsiteX6584" fmla="*/ 3065457 w 5234091"/>
              <a:gd name="connsiteY6584" fmla="*/ 35527 h 4233247"/>
              <a:gd name="connsiteX6585" fmla="*/ 3625656 w 5234091"/>
              <a:gd name="connsiteY6585" fmla="*/ 31049 h 4233247"/>
              <a:gd name="connsiteX6586" fmla="*/ 3753107 w 5234091"/>
              <a:gd name="connsiteY6586" fmla="*/ 36516 h 4233247"/>
              <a:gd name="connsiteX6587" fmla="*/ 4237445 w 5234091"/>
              <a:gd name="connsiteY6587" fmla="*/ 49410 h 4233247"/>
              <a:gd name="connsiteX6588" fmla="*/ 4203095 w 5234091"/>
              <a:gd name="connsiteY6588" fmla="*/ 57331 h 4233247"/>
              <a:gd name="connsiteX6589" fmla="*/ 3685616 w 5234091"/>
              <a:gd name="connsiteY6589" fmla="*/ 39412 h 4233247"/>
              <a:gd name="connsiteX6590" fmla="*/ 3626888 w 5234091"/>
              <a:gd name="connsiteY6590" fmla="*/ 37849 h 4233247"/>
              <a:gd name="connsiteX6591" fmla="*/ 3630787 w 5234091"/>
              <a:gd name="connsiteY6591" fmla="*/ 36435 h 4233247"/>
              <a:gd name="connsiteX6592" fmla="*/ 3630787 w 5234091"/>
              <a:gd name="connsiteY6592" fmla="*/ 36435 h 4233247"/>
              <a:gd name="connsiteX6593" fmla="*/ 3613635 w 5234091"/>
              <a:gd name="connsiteY6593" fmla="*/ 30533 h 4233247"/>
              <a:gd name="connsiteX6594" fmla="*/ 3622944 w 5234091"/>
              <a:gd name="connsiteY6594" fmla="*/ 30932 h 4233247"/>
              <a:gd name="connsiteX6595" fmla="*/ 3616923 w 5234091"/>
              <a:gd name="connsiteY6595" fmla="*/ 33700 h 4233247"/>
              <a:gd name="connsiteX6596" fmla="*/ 3522029 w 5234091"/>
              <a:gd name="connsiteY6596" fmla="*/ 21856 h 4233247"/>
              <a:gd name="connsiteX6597" fmla="*/ 3519807 w 5234091"/>
              <a:gd name="connsiteY6597" fmla="*/ 31054 h 4233247"/>
              <a:gd name="connsiteX6598" fmla="*/ 3548211 w 5234091"/>
              <a:gd name="connsiteY6598" fmla="*/ 25827 h 4233247"/>
              <a:gd name="connsiteX6599" fmla="*/ 3552437 w 5234091"/>
              <a:gd name="connsiteY6599" fmla="*/ 23912 h 4233247"/>
              <a:gd name="connsiteX6600" fmla="*/ 3554958 w 5234091"/>
              <a:gd name="connsiteY6600" fmla="*/ 24165 h 4233247"/>
              <a:gd name="connsiteX6601" fmla="*/ 3557250 w 5234091"/>
              <a:gd name="connsiteY6601" fmla="*/ 27125 h 4233247"/>
              <a:gd name="connsiteX6602" fmla="*/ 3560341 w 5234091"/>
              <a:gd name="connsiteY6602" fmla="*/ 31116 h 4233247"/>
              <a:gd name="connsiteX6603" fmla="*/ 3566503 w 5234091"/>
              <a:gd name="connsiteY6603" fmla="*/ 25319 h 4233247"/>
              <a:gd name="connsiteX6604" fmla="*/ 3573419 w 5234091"/>
              <a:gd name="connsiteY6604" fmla="*/ 26010 h 4233247"/>
              <a:gd name="connsiteX6605" fmla="*/ 3577410 w 5234091"/>
              <a:gd name="connsiteY6605" fmla="*/ 27089 h 4233247"/>
              <a:gd name="connsiteX6606" fmla="*/ 3586711 w 5234091"/>
              <a:gd name="connsiteY6606" fmla="*/ 29378 h 4233247"/>
              <a:gd name="connsiteX6607" fmla="*/ 3610256 w 5234091"/>
              <a:gd name="connsiteY6607" fmla="*/ 30388 h 4233247"/>
              <a:gd name="connsiteX6608" fmla="*/ 3613823 w 5234091"/>
              <a:gd name="connsiteY6608" fmla="*/ 33824 h 4233247"/>
              <a:gd name="connsiteX6609" fmla="*/ 3616923 w 5234091"/>
              <a:gd name="connsiteY6609" fmla="*/ 33700 h 4233247"/>
              <a:gd name="connsiteX6610" fmla="*/ 3625466 w 5234091"/>
              <a:gd name="connsiteY6610" fmla="*/ 37811 h 4233247"/>
              <a:gd name="connsiteX6611" fmla="*/ 3502478 w 5234091"/>
              <a:gd name="connsiteY6611" fmla="*/ 34539 h 4233247"/>
              <a:gd name="connsiteX6612" fmla="*/ 3462582 w 5234091"/>
              <a:gd name="connsiteY6612" fmla="*/ 28982 h 4233247"/>
              <a:gd name="connsiteX6613" fmla="*/ 3473609 w 5234091"/>
              <a:gd name="connsiteY6613" fmla="*/ 29946 h 4233247"/>
              <a:gd name="connsiteX6614" fmla="*/ 3501682 w 5234091"/>
              <a:gd name="connsiteY6614" fmla="*/ 30891 h 4233247"/>
              <a:gd name="connsiteX6615" fmla="*/ 3522029 w 5234091"/>
              <a:gd name="connsiteY6615" fmla="*/ 21856 h 4233247"/>
              <a:gd name="connsiteX6616" fmla="*/ 2733520 w 5234091"/>
              <a:gd name="connsiteY6616" fmla="*/ 19254 h 4233247"/>
              <a:gd name="connsiteX6617" fmla="*/ 2765264 w 5234091"/>
              <a:gd name="connsiteY6617" fmla="*/ 19631 h 4233247"/>
              <a:gd name="connsiteX6618" fmla="*/ 2813361 w 5234091"/>
              <a:gd name="connsiteY6618" fmla="*/ 20183 h 4233247"/>
              <a:gd name="connsiteX6619" fmla="*/ 3110214 w 5234091"/>
              <a:gd name="connsiteY6619" fmla="*/ 27348 h 4233247"/>
              <a:gd name="connsiteX6620" fmla="*/ 3156931 w 5234091"/>
              <a:gd name="connsiteY6620" fmla="*/ 31278 h 4233247"/>
              <a:gd name="connsiteX6621" fmla="*/ 3027568 w 5234091"/>
              <a:gd name="connsiteY6621" fmla="*/ 31199 h 4233247"/>
              <a:gd name="connsiteX6622" fmla="*/ 2985902 w 5234091"/>
              <a:gd name="connsiteY6622" fmla="*/ 32562 h 4233247"/>
              <a:gd name="connsiteX6623" fmla="*/ 2956835 w 5234091"/>
              <a:gd name="connsiteY6623" fmla="*/ 31479 h 4233247"/>
              <a:gd name="connsiteX6624" fmla="*/ 2876275 w 5234091"/>
              <a:gd name="connsiteY6624" fmla="*/ 32385 h 4233247"/>
              <a:gd name="connsiteX6625" fmla="*/ 2876137 w 5234091"/>
              <a:gd name="connsiteY6625" fmla="*/ 32248 h 4233247"/>
              <a:gd name="connsiteX6626" fmla="*/ 2873812 w 5234091"/>
              <a:gd name="connsiteY6626" fmla="*/ 32413 h 4233247"/>
              <a:gd name="connsiteX6627" fmla="*/ 2835985 w 5234091"/>
              <a:gd name="connsiteY6627" fmla="*/ 32839 h 4233247"/>
              <a:gd name="connsiteX6628" fmla="*/ 2835609 w 5234091"/>
              <a:gd name="connsiteY6628" fmla="*/ 32490 h 4233247"/>
              <a:gd name="connsiteX6629" fmla="*/ 2830199 w 5234091"/>
              <a:gd name="connsiteY6629" fmla="*/ 32903 h 4233247"/>
              <a:gd name="connsiteX6630" fmla="*/ 2824354 w 5234091"/>
              <a:gd name="connsiteY6630" fmla="*/ 32970 h 4233247"/>
              <a:gd name="connsiteX6631" fmla="*/ 2556780 w 5234091"/>
              <a:gd name="connsiteY6631" fmla="*/ 39903 h 4233247"/>
              <a:gd name="connsiteX6632" fmla="*/ 2529081 w 5234091"/>
              <a:gd name="connsiteY6632" fmla="*/ 35665 h 4233247"/>
              <a:gd name="connsiteX6633" fmla="*/ 2525853 w 5234091"/>
              <a:gd name="connsiteY6633" fmla="*/ 33524 h 4233247"/>
              <a:gd name="connsiteX6634" fmla="*/ 2610650 w 5234091"/>
              <a:gd name="connsiteY6634" fmla="*/ 27320 h 4233247"/>
              <a:gd name="connsiteX6635" fmla="*/ 3253524 w 5234091"/>
              <a:gd name="connsiteY6635" fmla="*/ 2709 h 4233247"/>
              <a:gd name="connsiteX6636" fmla="*/ 3247889 w 5234091"/>
              <a:gd name="connsiteY6636" fmla="*/ 4509 h 4233247"/>
              <a:gd name="connsiteX6637" fmla="*/ 3234977 w 5234091"/>
              <a:gd name="connsiteY6637" fmla="*/ 3365 h 4233247"/>
              <a:gd name="connsiteX6638" fmla="*/ 3224948 w 5234091"/>
              <a:gd name="connsiteY6638" fmla="*/ 1156 h 4233247"/>
              <a:gd name="connsiteX6639" fmla="*/ 3229645 w 5234091"/>
              <a:gd name="connsiteY6639" fmla="*/ 2894 h 4233247"/>
              <a:gd name="connsiteX6640" fmla="*/ 3220108 w 5234091"/>
              <a:gd name="connsiteY6640" fmla="*/ 2049 h 4233247"/>
              <a:gd name="connsiteX6641" fmla="*/ 3320426 w 5234091"/>
              <a:gd name="connsiteY6641" fmla="*/ 1033 h 4233247"/>
              <a:gd name="connsiteX6642" fmla="*/ 3312445 w 5234091"/>
              <a:gd name="connsiteY6642" fmla="*/ 7216 h 4233247"/>
              <a:gd name="connsiteX6643" fmla="*/ 3274577 w 5234091"/>
              <a:gd name="connsiteY6643" fmla="*/ 659 h 4233247"/>
              <a:gd name="connsiteX6644" fmla="*/ 3293368 w 5234091"/>
              <a:gd name="connsiteY6644" fmla="*/ 2930 h 4233247"/>
              <a:gd name="connsiteX6645" fmla="*/ 3272362 w 5234091"/>
              <a:gd name="connsiteY6645" fmla="*/ 6675 h 4233247"/>
              <a:gd name="connsiteX6646" fmla="*/ 3268308 w 5234091"/>
              <a:gd name="connsiteY6646" fmla="*/ 6317 h 4233247"/>
              <a:gd name="connsiteX6647" fmla="*/ 3253524 w 5234091"/>
              <a:gd name="connsiteY6647" fmla="*/ 2709 h 4233247"/>
              <a:gd name="connsiteX6648" fmla="*/ 3274577 w 5234091"/>
              <a:gd name="connsiteY6648" fmla="*/ 659 h 4233247"/>
              <a:gd name="connsiteX6649" fmla="*/ 3210097 w 5234091"/>
              <a:gd name="connsiteY6649" fmla="*/ 0 h 4233247"/>
              <a:gd name="connsiteX6650" fmla="*/ 3211255 w 5234091"/>
              <a:gd name="connsiteY6650" fmla="*/ 1265 h 4233247"/>
              <a:gd name="connsiteX6651" fmla="*/ 3206381 w 5234091"/>
              <a:gd name="connsiteY6651" fmla="*/ 835 h 4233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</a:cxnLst>
            <a:rect l="l" t="t" r="r" b="b"/>
            <a:pathLst>
              <a:path w="5234091" h="4233247">
                <a:moveTo>
                  <a:pt x="4224801" y="4133528"/>
                </a:moveTo>
                <a:cubicBezTo>
                  <a:pt x="4224020" y="4136395"/>
                  <a:pt x="4216898" y="4138048"/>
                  <a:pt x="4217809" y="4134702"/>
                </a:cubicBezTo>
                <a:cubicBezTo>
                  <a:pt x="4214944" y="4133921"/>
                  <a:pt x="4221934" y="4132747"/>
                  <a:pt x="4224801" y="4133528"/>
                </a:cubicBezTo>
                <a:close/>
                <a:moveTo>
                  <a:pt x="4248617" y="4120294"/>
                </a:moveTo>
                <a:lnTo>
                  <a:pt x="4252123" y="4122413"/>
                </a:lnTo>
                <a:lnTo>
                  <a:pt x="4251634" y="4122620"/>
                </a:lnTo>
                <a:cubicBezTo>
                  <a:pt x="4249170" y="4122718"/>
                  <a:pt x="4246902" y="4122101"/>
                  <a:pt x="4247293" y="4120666"/>
                </a:cubicBezTo>
                <a:close/>
                <a:moveTo>
                  <a:pt x="4237997" y="4113876"/>
                </a:moveTo>
                <a:lnTo>
                  <a:pt x="4241455" y="4115966"/>
                </a:lnTo>
                <a:lnTo>
                  <a:pt x="4240492" y="4116439"/>
                </a:lnTo>
                <a:cubicBezTo>
                  <a:pt x="4238011" y="4116597"/>
                  <a:pt x="4235742" y="4115979"/>
                  <a:pt x="4236133" y="4114545"/>
                </a:cubicBezTo>
                <a:close/>
                <a:moveTo>
                  <a:pt x="4227274" y="4107335"/>
                </a:moveTo>
                <a:lnTo>
                  <a:pt x="4230748" y="4109465"/>
                </a:lnTo>
                <a:lnTo>
                  <a:pt x="4229397" y="4110078"/>
                </a:lnTo>
                <a:cubicBezTo>
                  <a:pt x="4226916" y="4110236"/>
                  <a:pt x="4224647" y="4109618"/>
                  <a:pt x="4225103" y="4107946"/>
                </a:cubicBezTo>
                <a:close/>
                <a:moveTo>
                  <a:pt x="4290854" y="4101101"/>
                </a:moveTo>
                <a:cubicBezTo>
                  <a:pt x="4292504" y="4101165"/>
                  <a:pt x="4294057" y="4101589"/>
                  <a:pt x="4294057" y="4101589"/>
                </a:cubicBezTo>
                <a:cubicBezTo>
                  <a:pt x="4296923" y="4102371"/>
                  <a:pt x="4289932" y="4103544"/>
                  <a:pt x="4287067" y="4102764"/>
                </a:cubicBezTo>
                <a:cubicBezTo>
                  <a:pt x="4287457" y="4101330"/>
                  <a:pt x="4289204" y="4101036"/>
                  <a:pt x="4290854" y="4101101"/>
                </a:cubicBezTo>
                <a:close/>
                <a:moveTo>
                  <a:pt x="4184639" y="4070080"/>
                </a:moveTo>
                <a:cubicBezTo>
                  <a:pt x="4186029" y="4070218"/>
                  <a:pt x="4187813" y="4071089"/>
                  <a:pt x="4190407" y="4073336"/>
                </a:cubicBezTo>
                <a:cubicBezTo>
                  <a:pt x="4189766" y="4072392"/>
                  <a:pt x="4188854" y="4072559"/>
                  <a:pt x="4188015" y="4073286"/>
                </a:cubicBezTo>
                <a:lnTo>
                  <a:pt x="4187565" y="4074044"/>
                </a:lnTo>
                <a:lnTo>
                  <a:pt x="4182338" y="4070851"/>
                </a:lnTo>
                <a:close/>
                <a:moveTo>
                  <a:pt x="4313204" y="4065231"/>
                </a:moveTo>
                <a:cubicBezTo>
                  <a:pt x="4315289" y="4068878"/>
                  <a:pt x="4305780" y="4069879"/>
                  <a:pt x="4303824" y="4065754"/>
                </a:cubicBezTo>
                <a:close/>
                <a:moveTo>
                  <a:pt x="4292481" y="4056227"/>
                </a:moveTo>
                <a:lnTo>
                  <a:pt x="4299576" y="4057136"/>
                </a:lnTo>
                <a:cubicBezTo>
                  <a:pt x="4301076" y="4057329"/>
                  <a:pt x="4298826" y="4057040"/>
                  <a:pt x="4296203" y="4056704"/>
                </a:cubicBezTo>
                <a:close/>
                <a:moveTo>
                  <a:pt x="4290581" y="4055983"/>
                </a:moveTo>
                <a:lnTo>
                  <a:pt x="4292481" y="4056227"/>
                </a:lnTo>
                <a:lnTo>
                  <a:pt x="4292408" y="4056218"/>
                </a:lnTo>
                <a:cubicBezTo>
                  <a:pt x="4291331" y="4056079"/>
                  <a:pt x="4290581" y="4055983"/>
                  <a:pt x="4290581" y="4055983"/>
                </a:cubicBezTo>
                <a:close/>
                <a:moveTo>
                  <a:pt x="4094743" y="4033610"/>
                </a:moveTo>
                <a:cubicBezTo>
                  <a:pt x="4094768" y="4034049"/>
                  <a:pt x="4094833" y="4035222"/>
                  <a:pt x="4094963" y="4037567"/>
                </a:cubicBezTo>
                <a:cubicBezTo>
                  <a:pt x="4094963" y="4037567"/>
                  <a:pt x="4094670" y="4032290"/>
                  <a:pt x="4094743" y="4033610"/>
                </a:cubicBezTo>
                <a:close/>
                <a:moveTo>
                  <a:pt x="4227354" y="3984853"/>
                </a:moveTo>
                <a:cubicBezTo>
                  <a:pt x="4232001" y="3985221"/>
                  <a:pt x="4234323" y="3985404"/>
                  <a:pt x="4235194" y="3985474"/>
                </a:cubicBezTo>
                <a:cubicBezTo>
                  <a:pt x="4237807" y="3985681"/>
                  <a:pt x="4227354" y="3984853"/>
                  <a:pt x="4227354" y="3984853"/>
                </a:cubicBezTo>
                <a:close/>
                <a:moveTo>
                  <a:pt x="3859311" y="3983026"/>
                </a:moveTo>
                <a:cubicBezTo>
                  <a:pt x="3857775" y="3983437"/>
                  <a:pt x="3856876" y="3984347"/>
                  <a:pt x="3857658" y="3985715"/>
                </a:cubicBezTo>
                <a:lnTo>
                  <a:pt x="3867515" y="3985323"/>
                </a:lnTo>
                <a:cubicBezTo>
                  <a:pt x="3866994" y="3984411"/>
                  <a:pt x="3865986" y="3983752"/>
                  <a:pt x="3864802" y="3983331"/>
                </a:cubicBezTo>
                <a:cubicBezTo>
                  <a:pt x="3863025" y="3982703"/>
                  <a:pt x="3860848" y="3982615"/>
                  <a:pt x="3859311" y="3983026"/>
                </a:cubicBezTo>
                <a:close/>
                <a:moveTo>
                  <a:pt x="3844249" y="3971787"/>
                </a:moveTo>
                <a:cubicBezTo>
                  <a:pt x="3844267" y="3972249"/>
                  <a:pt x="3844316" y="3973481"/>
                  <a:pt x="3844414" y="3975946"/>
                </a:cubicBezTo>
                <a:cubicBezTo>
                  <a:pt x="3844414" y="3975946"/>
                  <a:pt x="3844194" y="3970400"/>
                  <a:pt x="3844249" y="3971787"/>
                </a:cubicBezTo>
                <a:close/>
                <a:moveTo>
                  <a:pt x="3817477" y="3954519"/>
                </a:moveTo>
                <a:cubicBezTo>
                  <a:pt x="3815939" y="3953810"/>
                  <a:pt x="3812128" y="3955082"/>
                  <a:pt x="3811542" y="3957232"/>
                </a:cubicBezTo>
                <a:cubicBezTo>
                  <a:pt x="3811542" y="3957232"/>
                  <a:pt x="3821400" y="3956840"/>
                  <a:pt x="3818056" y="3955928"/>
                </a:cubicBezTo>
                <a:cubicBezTo>
                  <a:pt x="3818252" y="3955212"/>
                  <a:pt x="3817990" y="3954755"/>
                  <a:pt x="3817477" y="3954519"/>
                </a:cubicBezTo>
                <a:close/>
                <a:moveTo>
                  <a:pt x="3785860" y="3936147"/>
                </a:moveTo>
                <a:cubicBezTo>
                  <a:pt x="3783246" y="3935147"/>
                  <a:pt x="3779973" y="3936565"/>
                  <a:pt x="3781536" y="3939300"/>
                </a:cubicBezTo>
                <a:lnTo>
                  <a:pt x="3788051" y="3937996"/>
                </a:lnTo>
                <a:cubicBezTo>
                  <a:pt x="3787529" y="3937084"/>
                  <a:pt x="3786731" y="3936482"/>
                  <a:pt x="3785860" y="3936147"/>
                </a:cubicBezTo>
                <a:close/>
                <a:moveTo>
                  <a:pt x="4157878" y="3880722"/>
                </a:moveTo>
                <a:lnTo>
                  <a:pt x="4179238" y="3892175"/>
                </a:lnTo>
                <a:lnTo>
                  <a:pt x="4191335" y="3901786"/>
                </a:lnTo>
                <a:lnTo>
                  <a:pt x="4181411" y="3896899"/>
                </a:lnTo>
                <a:close/>
                <a:moveTo>
                  <a:pt x="4117319" y="3854347"/>
                </a:moveTo>
                <a:lnTo>
                  <a:pt x="4124827" y="3858351"/>
                </a:lnTo>
                <a:lnTo>
                  <a:pt x="4126333" y="3859981"/>
                </a:lnTo>
                <a:close/>
                <a:moveTo>
                  <a:pt x="4096817" y="3841367"/>
                </a:moveTo>
                <a:lnTo>
                  <a:pt x="4104300" y="3845890"/>
                </a:lnTo>
                <a:lnTo>
                  <a:pt x="4115630" y="3853290"/>
                </a:lnTo>
                <a:lnTo>
                  <a:pt x="4099741" y="3843358"/>
                </a:lnTo>
                <a:close/>
                <a:moveTo>
                  <a:pt x="4059592" y="3813653"/>
                </a:moveTo>
                <a:cubicBezTo>
                  <a:pt x="4058053" y="3812945"/>
                  <a:pt x="4054242" y="3814216"/>
                  <a:pt x="4053656" y="3816366"/>
                </a:cubicBezTo>
                <a:cubicBezTo>
                  <a:pt x="4053656" y="3816366"/>
                  <a:pt x="4063035" y="3815842"/>
                  <a:pt x="4060170" y="3815062"/>
                </a:cubicBezTo>
                <a:cubicBezTo>
                  <a:pt x="4060365" y="3814345"/>
                  <a:pt x="4060105" y="3813889"/>
                  <a:pt x="4059592" y="3813653"/>
                </a:cubicBezTo>
                <a:close/>
                <a:moveTo>
                  <a:pt x="4105523" y="3807754"/>
                </a:moveTo>
                <a:lnTo>
                  <a:pt x="4131086" y="3819979"/>
                </a:lnTo>
                <a:lnTo>
                  <a:pt x="4133562" y="3822238"/>
                </a:lnTo>
                <a:lnTo>
                  <a:pt x="4136298" y="3825114"/>
                </a:lnTo>
                <a:lnTo>
                  <a:pt x="4123556" y="3819987"/>
                </a:lnTo>
                <a:lnTo>
                  <a:pt x="4111604" y="3814589"/>
                </a:lnTo>
                <a:lnTo>
                  <a:pt x="4107515" y="3809779"/>
                </a:lnTo>
                <a:close/>
                <a:moveTo>
                  <a:pt x="4030945" y="3794263"/>
                </a:moveTo>
                <a:cubicBezTo>
                  <a:pt x="4028079" y="3793482"/>
                  <a:pt x="4021088" y="3794656"/>
                  <a:pt x="4024432" y="3795567"/>
                </a:cubicBezTo>
                <a:cubicBezTo>
                  <a:pt x="4023521" y="3798911"/>
                  <a:pt x="4030164" y="3797130"/>
                  <a:pt x="4030945" y="3794263"/>
                </a:cubicBezTo>
                <a:close/>
                <a:moveTo>
                  <a:pt x="4022652" y="3788922"/>
                </a:moveTo>
                <a:cubicBezTo>
                  <a:pt x="4019784" y="3788141"/>
                  <a:pt x="4013273" y="3789445"/>
                  <a:pt x="4016138" y="3790226"/>
                </a:cubicBezTo>
                <a:cubicBezTo>
                  <a:pt x="4015356" y="3793094"/>
                  <a:pt x="4021870" y="3791789"/>
                  <a:pt x="4022652" y="3788922"/>
                </a:cubicBezTo>
                <a:close/>
                <a:moveTo>
                  <a:pt x="3959814" y="3719083"/>
                </a:moveTo>
                <a:lnTo>
                  <a:pt x="3959124" y="3720306"/>
                </a:lnTo>
                <a:cubicBezTo>
                  <a:pt x="3959603" y="3721334"/>
                  <a:pt x="3960836" y="3720760"/>
                  <a:pt x="3961314" y="3721786"/>
                </a:cubicBezTo>
                <a:cubicBezTo>
                  <a:pt x="3963448" y="3722746"/>
                  <a:pt x="3963567" y="3722096"/>
                  <a:pt x="3962922" y="3721163"/>
                </a:cubicBezTo>
                <a:lnTo>
                  <a:pt x="3962297" y="3720511"/>
                </a:lnTo>
                <a:close/>
                <a:moveTo>
                  <a:pt x="4165272" y="3701103"/>
                </a:moveTo>
                <a:cubicBezTo>
                  <a:pt x="4165205" y="3701031"/>
                  <a:pt x="4165580" y="3701121"/>
                  <a:pt x="4166584" y="3701430"/>
                </a:cubicBezTo>
                <a:lnTo>
                  <a:pt x="4167594" y="3701755"/>
                </a:lnTo>
                <a:lnTo>
                  <a:pt x="4169494" y="3703041"/>
                </a:lnTo>
                <a:cubicBezTo>
                  <a:pt x="4167310" y="3702040"/>
                  <a:pt x="4165406" y="3701246"/>
                  <a:pt x="4165272" y="3701103"/>
                </a:cubicBezTo>
                <a:close/>
                <a:moveTo>
                  <a:pt x="2289926" y="3675446"/>
                </a:moveTo>
                <a:lnTo>
                  <a:pt x="2293737" y="3684033"/>
                </a:lnTo>
                <a:cubicBezTo>
                  <a:pt x="2291065" y="3687274"/>
                  <a:pt x="2286761" y="3678737"/>
                  <a:pt x="2289926" y="3675446"/>
                </a:cubicBezTo>
                <a:close/>
                <a:moveTo>
                  <a:pt x="2249381" y="3672883"/>
                </a:moveTo>
                <a:cubicBezTo>
                  <a:pt x="2252338" y="3672597"/>
                  <a:pt x="2252955" y="3679004"/>
                  <a:pt x="2252955" y="3679004"/>
                </a:cubicBezTo>
                <a:cubicBezTo>
                  <a:pt x="2253239" y="3681962"/>
                  <a:pt x="2249665" y="3675839"/>
                  <a:pt x="2249381" y="3672883"/>
                </a:cubicBezTo>
                <a:close/>
                <a:moveTo>
                  <a:pt x="4164820" y="3669343"/>
                </a:moveTo>
                <a:lnTo>
                  <a:pt x="4164815" y="3669581"/>
                </a:lnTo>
                <a:lnTo>
                  <a:pt x="4170019" y="3672339"/>
                </a:lnTo>
                <a:lnTo>
                  <a:pt x="4169101" y="3671740"/>
                </a:lnTo>
                <a:close/>
                <a:moveTo>
                  <a:pt x="3733947" y="3666166"/>
                </a:moveTo>
                <a:cubicBezTo>
                  <a:pt x="3763459" y="3687273"/>
                  <a:pt x="3793775" y="3704372"/>
                  <a:pt x="3824734" y="3724134"/>
                </a:cubicBezTo>
                <a:lnTo>
                  <a:pt x="3841674" y="3735491"/>
                </a:lnTo>
                <a:lnTo>
                  <a:pt x="3881344" y="3758809"/>
                </a:lnTo>
                <a:lnTo>
                  <a:pt x="3882712" y="3759645"/>
                </a:lnTo>
                <a:lnTo>
                  <a:pt x="3852366" y="3736229"/>
                </a:lnTo>
                <a:lnTo>
                  <a:pt x="3839712" y="3727377"/>
                </a:lnTo>
                <a:lnTo>
                  <a:pt x="3790292" y="3696849"/>
                </a:lnTo>
                <a:lnTo>
                  <a:pt x="3761559" y="3679574"/>
                </a:lnTo>
                <a:close/>
                <a:moveTo>
                  <a:pt x="2294817" y="3661464"/>
                </a:moveTo>
                <a:lnTo>
                  <a:pt x="2295690" y="3665114"/>
                </a:lnTo>
                <a:cubicBezTo>
                  <a:pt x="2296304" y="3667687"/>
                  <a:pt x="2296831" y="3669891"/>
                  <a:pt x="2296480" y="3668421"/>
                </a:cubicBezTo>
                <a:close/>
                <a:moveTo>
                  <a:pt x="2294373" y="3659601"/>
                </a:moveTo>
                <a:lnTo>
                  <a:pt x="2294817" y="3661464"/>
                </a:lnTo>
                <a:lnTo>
                  <a:pt x="2294800" y="3661393"/>
                </a:lnTo>
                <a:cubicBezTo>
                  <a:pt x="2294548" y="3660337"/>
                  <a:pt x="2294373" y="3659601"/>
                  <a:pt x="2294373" y="3659601"/>
                </a:cubicBezTo>
                <a:close/>
                <a:moveTo>
                  <a:pt x="4240291" y="3647132"/>
                </a:moveTo>
                <a:lnTo>
                  <a:pt x="4241294" y="3647588"/>
                </a:lnTo>
                <a:lnTo>
                  <a:pt x="4244311" y="3650457"/>
                </a:lnTo>
                <a:close/>
                <a:moveTo>
                  <a:pt x="2218550" y="3642029"/>
                </a:moveTo>
                <a:lnTo>
                  <a:pt x="2219368" y="3643136"/>
                </a:lnTo>
                <a:lnTo>
                  <a:pt x="2218628" y="3647165"/>
                </a:lnTo>
                <a:lnTo>
                  <a:pt x="2218262" y="3646781"/>
                </a:lnTo>
                <a:cubicBezTo>
                  <a:pt x="2217296" y="3644512"/>
                  <a:pt x="2217071" y="3642171"/>
                  <a:pt x="2218550" y="3642029"/>
                </a:cubicBezTo>
                <a:close/>
                <a:moveTo>
                  <a:pt x="2220322" y="3629424"/>
                </a:moveTo>
                <a:lnTo>
                  <a:pt x="2221608" y="3630930"/>
                </a:lnTo>
                <a:lnTo>
                  <a:pt x="2220879" y="3634904"/>
                </a:lnTo>
                <a:lnTo>
                  <a:pt x="2220095" y="3634171"/>
                </a:lnTo>
                <a:cubicBezTo>
                  <a:pt x="2219069" y="3631907"/>
                  <a:pt x="2218843" y="3629567"/>
                  <a:pt x="2220322" y="3629424"/>
                </a:cubicBezTo>
                <a:close/>
                <a:moveTo>
                  <a:pt x="3847269" y="3627545"/>
                </a:moveTo>
                <a:lnTo>
                  <a:pt x="3847084" y="3627574"/>
                </a:lnTo>
                <a:lnTo>
                  <a:pt x="3865825" y="3638316"/>
                </a:lnTo>
                <a:lnTo>
                  <a:pt x="3867551" y="3639384"/>
                </a:lnTo>
                <a:lnTo>
                  <a:pt x="3866364" y="3638494"/>
                </a:lnTo>
                <a:cubicBezTo>
                  <a:pt x="3860266" y="3634265"/>
                  <a:pt x="3852085" y="3629186"/>
                  <a:pt x="3847269" y="3627545"/>
                </a:cubicBezTo>
                <a:close/>
                <a:moveTo>
                  <a:pt x="2194981" y="3619427"/>
                </a:moveTo>
                <a:cubicBezTo>
                  <a:pt x="2194697" y="3616471"/>
                  <a:pt x="2198272" y="3622592"/>
                  <a:pt x="2198556" y="3625550"/>
                </a:cubicBezTo>
                <a:cubicBezTo>
                  <a:pt x="2195599" y="3625835"/>
                  <a:pt x="2191530" y="3619759"/>
                  <a:pt x="2194981" y="3619427"/>
                </a:cubicBezTo>
                <a:close/>
                <a:moveTo>
                  <a:pt x="2222587" y="3616772"/>
                </a:moveTo>
                <a:lnTo>
                  <a:pt x="2223928" y="3618585"/>
                </a:lnTo>
                <a:lnTo>
                  <a:pt x="2223165" y="3622589"/>
                </a:lnTo>
                <a:lnTo>
                  <a:pt x="2222114" y="3621542"/>
                </a:lnTo>
                <a:cubicBezTo>
                  <a:pt x="2221087" y="3619279"/>
                  <a:pt x="2220862" y="3616937"/>
                  <a:pt x="2222587" y="3616772"/>
                </a:cubicBezTo>
                <a:close/>
                <a:moveTo>
                  <a:pt x="4179399" y="3609799"/>
                </a:moveTo>
                <a:lnTo>
                  <a:pt x="4182876" y="3615016"/>
                </a:lnTo>
                <a:lnTo>
                  <a:pt x="4186259" y="3616473"/>
                </a:lnTo>
                <a:lnTo>
                  <a:pt x="4188989" y="3618018"/>
                </a:lnTo>
                <a:lnTo>
                  <a:pt x="4188861" y="3617874"/>
                </a:lnTo>
                <a:cubicBezTo>
                  <a:pt x="4188560" y="3617524"/>
                  <a:pt x="4188390" y="3617319"/>
                  <a:pt x="4188390" y="3617319"/>
                </a:cubicBezTo>
                <a:close/>
                <a:moveTo>
                  <a:pt x="4215378" y="3608714"/>
                </a:moveTo>
                <a:cubicBezTo>
                  <a:pt x="4215995" y="3608427"/>
                  <a:pt x="4216423" y="3608540"/>
                  <a:pt x="4216827" y="3609004"/>
                </a:cubicBezTo>
                <a:cubicBezTo>
                  <a:pt x="4217230" y="3609467"/>
                  <a:pt x="4217608" y="3610280"/>
                  <a:pt x="4218126" y="3611394"/>
                </a:cubicBezTo>
                <a:cubicBezTo>
                  <a:pt x="4215661" y="3612541"/>
                  <a:pt x="4215857" y="3609741"/>
                  <a:pt x="4215378" y="3608714"/>
                </a:cubicBezTo>
                <a:close/>
                <a:moveTo>
                  <a:pt x="4254073" y="3606192"/>
                </a:moveTo>
                <a:lnTo>
                  <a:pt x="4279635" y="3618418"/>
                </a:lnTo>
                <a:lnTo>
                  <a:pt x="4282111" y="3620676"/>
                </a:lnTo>
                <a:lnTo>
                  <a:pt x="4284846" y="3623553"/>
                </a:lnTo>
                <a:lnTo>
                  <a:pt x="4272106" y="3618426"/>
                </a:lnTo>
                <a:lnTo>
                  <a:pt x="4260154" y="3613027"/>
                </a:lnTo>
                <a:lnTo>
                  <a:pt x="4256064" y="3608217"/>
                </a:lnTo>
                <a:close/>
                <a:moveTo>
                  <a:pt x="4212631" y="3606034"/>
                </a:moveTo>
                <a:cubicBezTo>
                  <a:pt x="4213248" y="3605747"/>
                  <a:pt x="4213676" y="3605861"/>
                  <a:pt x="4214079" y="3606324"/>
                </a:cubicBezTo>
                <a:cubicBezTo>
                  <a:pt x="4214482" y="3606788"/>
                  <a:pt x="4214860" y="3607601"/>
                  <a:pt x="4215378" y="3608714"/>
                </a:cubicBezTo>
                <a:cubicBezTo>
                  <a:pt x="4212914" y="3609861"/>
                  <a:pt x="4213110" y="3607061"/>
                  <a:pt x="4212631" y="3606034"/>
                </a:cubicBezTo>
                <a:close/>
                <a:moveTo>
                  <a:pt x="4153981" y="3605222"/>
                </a:moveTo>
                <a:cubicBezTo>
                  <a:pt x="4154618" y="3605233"/>
                  <a:pt x="4155876" y="3605973"/>
                  <a:pt x="4156904" y="3606860"/>
                </a:cubicBezTo>
                <a:cubicBezTo>
                  <a:pt x="4157933" y="3607748"/>
                  <a:pt x="4158731" y="3608782"/>
                  <a:pt x="4158447" y="3609382"/>
                </a:cubicBezTo>
                <a:cubicBezTo>
                  <a:pt x="4158447" y="3609382"/>
                  <a:pt x="4154741" y="3608400"/>
                  <a:pt x="4153785" y="3606345"/>
                </a:cubicBezTo>
                <a:cubicBezTo>
                  <a:pt x="4153406" y="3605533"/>
                  <a:pt x="4153555" y="3605215"/>
                  <a:pt x="4153981" y="3605222"/>
                </a:cubicBezTo>
                <a:close/>
                <a:moveTo>
                  <a:pt x="4204823" y="3599461"/>
                </a:moveTo>
                <a:cubicBezTo>
                  <a:pt x="4206636" y="3599867"/>
                  <a:pt x="4207781" y="3600583"/>
                  <a:pt x="4208877" y="3601662"/>
                </a:cubicBezTo>
                <a:cubicBezTo>
                  <a:pt x="4209973" y="3602741"/>
                  <a:pt x="4211019" y="3604181"/>
                  <a:pt x="4212631" y="3606034"/>
                </a:cubicBezTo>
                <a:cubicBezTo>
                  <a:pt x="4209210" y="3605127"/>
                  <a:pt x="4206257" y="3602543"/>
                  <a:pt x="4204823" y="3599461"/>
                </a:cubicBezTo>
                <a:close/>
                <a:moveTo>
                  <a:pt x="4158119" y="3591980"/>
                </a:moveTo>
                <a:lnTo>
                  <a:pt x="4156227" y="3592698"/>
                </a:lnTo>
                <a:cubicBezTo>
                  <a:pt x="4155793" y="3592864"/>
                  <a:pt x="4156083" y="3592753"/>
                  <a:pt x="4156663" y="3592534"/>
                </a:cubicBezTo>
                <a:close/>
                <a:moveTo>
                  <a:pt x="2338499" y="3575279"/>
                </a:moveTo>
                <a:cubicBezTo>
                  <a:pt x="2338499" y="3575279"/>
                  <a:pt x="2341427" y="3585348"/>
                  <a:pt x="2340695" y="3582832"/>
                </a:cubicBezTo>
                <a:cubicBezTo>
                  <a:pt x="2340451" y="3581993"/>
                  <a:pt x="2339800" y="3579754"/>
                  <a:pt x="2338499" y="3575279"/>
                </a:cubicBezTo>
                <a:close/>
                <a:moveTo>
                  <a:pt x="4125684" y="3567319"/>
                </a:moveTo>
                <a:lnTo>
                  <a:pt x="4128431" y="3569917"/>
                </a:lnTo>
                <a:lnTo>
                  <a:pt x="4131386" y="3572988"/>
                </a:lnTo>
                <a:lnTo>
                  <a:pt x="4136247" y="3575962"/>
                </a:lnTo>
                <a:lnTo>
                  <a:pt x="4146982" y="3582621"/>
                </a:lnTo>
                <a:lnTo>
                  <a:pt x="4140885" y="3577497"/>
                </a:lnTo>
                <a:lnTo>
                  <a:pt x="4131747" y="3569527"/>
                </a:lnTo>
                <a:lnTo>
                  <a:pt x="4127184" y="3567917"/>
                </a:lnTo>
                <a:close/>
                <a:moveTo>
                  <a:pt x="4181907" y="3566917"/>
                </a:moveTo>
                <a:lnTo>
                  <a:pt x="4188466" y="3569906"/>
                </a:lnTo>
                <a:cubicBezTo>
                  <a:pt x="4197572" y="3576029"/>
                  <a:pt x="4206990" y="3581912"/>
                  <a:pt x="4216992" y="3587556"/>
                </a:cubicBezTo>
                <a:lnTo>
                  <a:pt x="4231671" y="3594990"/>
                </a:lnTo>
                <a:lnTo>
                  <a:pt x="4231286" y="3595095"/>
                </a:lnTo>
                <a:cubicBezTo>
                  <a:pt x="4231985" y="3596027"/>
                  <a:pt x="4233862" y="3597979"/>
                  <a:pt x="4237427" y="3601475"/>
                </a:cubicBezTo>
                <a:lnTo>
                  <a:pt x="4239766" y="3603818"/>
                </a:lnTo>
                <a:lnTo>
                  <a:pt x="4235025" y="3601675"/>
                </a:lnTo>
                <a:lnTo>
                  <a:pt x="4204549" y="3586769"/>
                </a:lnTo>
                <a:lnTo>
                  <a:pt x="4195259" y="3577847"/>
                </a:lnTo>
                <a:close/>
                <a:moveTo>
                  <a:pt x="2242131" y="3563641"/>
                </a:moveTo>
                <a:lnTo>
                  <a:pt x="2243667" y="3565521"/>
                </a:lnTo>
                <a:cubicBezTo>
                  <a:pt x="2244030" y="3566868"/>
                  <a:pt x="2243848" y="3568845"/>
                  <a:pt x="2242665" y="3572066"/>
                </a:cubicBezTo>
                <a:cubicBezTo>
                  <a:pt x="2243321" y="3571133"/>
                  <a:pt x="2242841" y="3570340"/>
                  <a:pt x="2241865" y="3569812"/>
                </a:cubicBezTo>
                <a:lnTo>
                  <a:pt x="2240997" y="3569659"/>
                </a:lnTo>
                <a:close/>
                <a:moveTo>
                  <a:pt x="4114078" y="3562395"/>
                </a:moveTo>
                <a:lnTo>
                  <a:pt x="4124029" y="3568484"/>
                </a:lnTo>
                <a:lnTo>
                  <a:pt x="4120042" y="3565005"/>
                </a:lnTo>
                <a:close/>
                <a:moveTo>
                  <a:pt x="4148190" y="3552551"/>
                </a:moveTo>
                <a:cubicBezTo>
                  <a:pt x="4147725" y="3552455"/>
                  <a:pt x="4147549" y="3552680"/>
                  <a:pt x="4147907" y="3553450"/>
                </a:cubicBezTo>
                <a:lnTo>
                  <a:pt x="4149572" y="3555687"/>
                </a:lnTo>
                <a:lnTo>
                  <a:pt x="4150144" y="3556176"/>
                </a:lnTo>
                <a:lnTo>
                  <a:pt x="4151888" y="3557171"/>
                </a:lnTo>
                <a:cubicBezTo>
                  <a:pt x="4153192" y="3557554"/>
                  <a:pt x="4154116" y="3557124"/>
                  <a:pt x="4153598" y="3556011"/>
                </a:cubicBezTo>
                <a:cubicBezTo>
                  <a:pt x="4153598" y="3556011"/>
                  <a:pt x="4149589" y="3552837"/>
                  <a:pt x="4148190" y="3552551"/>
                </a:cubicBezTo>
                <a:close/>
                <a:moveTo>
                  <a:pt x="4325483" y="3540486"/>
                </a:moveTo>
                <a:lnTo>
                  <a:pt x="4325898" y="3540498"/>
                </a:lnTo>
                <a:cubicBezTo>
                  <a:pt x="4325784" y="3540918"/>
                  <a:pt x="4325672" y="3540975"/>
                  <a:pt x="4325553" y="3540746"/>
                </a:cubicBezTo>
                <a:close/>
                <a:moveTo>
                  <a:pt x="4077007" y="3538674"/>
                </a:moveTo>
                <a:lnTo>
                  <a:pt x="4082052" y="3542795"/>
                </a:lnTo>
                <a:lnTo>
                  <a:pt x="4082383" y="3542997"/>
                </a:lnTo>
                <a:lnTo>
                  <a:pt x="4078113" y="3539343"/>
                </a:lnTo>
                <a:close/>
                <a:moveTo>
                  <a:pt x="2900019" y="3535292"/>
                </a:moveTo>
                <a:lnTo>
                  <a:pt x="2899947" y="3536393"/>
                </a:lnTo>
                <a:lnTo>
                  <a:pt x="2898332" y="3540230"/>
                </a:lnTo>
                <a:close/>
                <a:moveTo>
                  <a:pt x="4108316" y="3518157"/>
                </a:moveTo>
                <a:lnTo>
                  <a:pt x="4107722" y="3518195"/>
                </a:lnTo>
                <a:lnTo>
                  <a:pt x="4107674" y="3518743"/>
                </a:lnTo>
                <a:cubicBezTo>
                  <a:pt x="4108153" y="3519772"/>
                  <a:pt x="4109385" y="3519198"/>
                  <a:pt x="4109863" y="3520225"/>
                </a:cubicBezTo>
                <a:lnTo>
                  <a:pt x="4110459" y="3520353"/>
                </a:lnTo>
                <a:lnTo>
                  <a:pt x="4110373" y="3520015"/>
                </a:lnTo>
                <a:close/>
                <a:moveTo>
                  <a:pt x="2788814" y="3509661"/>
                </a:moveTo>
                <a:lnTo>
                  <a:pt x="2788950" y="3510053"/>
                </a:lnTo>
                <a:cubicBezTo>
                  <a:pt x="2788518" y="3510094"/>
                  <a:pt x="2788425" y="3510010"/>
                  <a:pt x="2788596" y="3509818"/>
                </a:cubicBezTo>
                <a:close/>
                <a:moveTo>
                  <a:pt x="4313821" y="3499542"/>
                </a:moveTo>
                <a:cubicBezTo>
                  <a:pt x="4313755" y="3499470"/>
                  <a:pt x="4314129" y="3499560"/>
                  <a:pt x="4315132" y="3499868"/>
                </a:cubicBezTo>
                <a:lnTo>
                  <a:pt x="4316143" y="3500193"/>
                </a:lnTo>
                <a:lnTo>
                  <a:pt x="4318044" y="3501479"/>
                </a:lnTo>
                <a:cubicBezTo>
                  <a:pt x="4315859" y="3500479"/>
                  <a:pt x="4313955" y="3499685"/>
                  <a:pt x="4313821" y="3499542"/>
                </a:cubicBezTo>
                <a:close/>
                <a:moveTo>
                  <a:pt x="2927122" y="3498388"/>
                </a:moveTo>
                <a:cubicBezTo>
                  <a:pt x="2927609" y="3498863"/>
                  <a:pt x="2927654" y="3499304"/>
                  <a:pt x="2927364" y="3499844"/>
                </a:cubicBezTo>
                <a:cubicBezTo>
                  <a:pt x="2927073" y="3500386"/>
                  <a:pt x="2926447" y="3501028"/>
                  <a:pt x="2925589" y="3501907"/>
                </a:cubicBezTo>
                <a:cubicBezTo>
                  <a:pt x="2923642" y="3500008"/>
                  <a:pt x="2926331" y="3499199"/>
                  <a:pt x="2927122" y="3498388"/>
                </a:cubicBezTo>
                <a:close/>
                <a:moveTo>
                  <a:pt x="2928656" y="3494870"/>
                </a:moveTo>
                <a:cubicBezTo>
                  <a:pt x="2929142" y="3495345"/>
                  <a:pt x="2929187" y="3495786"/>
                  <a:pt x="2928896" y="3496326"/>
                </a:cubicBezTo>
                <a:cubicBezTo>
                  <a:pt x="2928606" y="3496867"/>
                  <a:pt x="2927980" y="3497509"/>
                  <a:pt x="2927122" y="3498388"/>
                </a:cubicBezTo>
                <a:cubicBezTo>
                  <a:pt x="2925176" y="3496490"/>
                  <a:pt x="2927864" y="3495682"/>
                  <a:pt x="2928656" y="3494870"/>
                </a:cubicBezTo>
                <a:close/>
                <a:moveTo>
                  <a:pt x="2822976" y="3484253"/>
                </a:moveTo>
                <a:cubicBezTo>
                  <a:pt x="2823019" y="3484164"/>
                  <a:pt x="2823067" y="3484547"/>
                  <a:pt x="2823135" y="3485595"/>
                </a:cubicBezTo>
                <a:lnTo>
                  <a:pt x="2823188" y="3486655"/>
                </a:lnTo>
                <a:lnTo>
                  <a:pt x="2822658" y="3488887"/>
                </a:lnTo>
                <a:cubicBezTo>
                  <a:pt x="2822820" y="3486490"/>
                  <a:pt x="2822888" y="3484429"/>
                  <a:pt x="2822976" y="3484253"/>
                </a:cubicBezTo>
                <a:close/>
                <a:moveTo>
                  <a:pt x="2866562" y="3484182"/>
                </a:moveTo>
                <a:cubicBezTo>
                  <a:pt x="2866277" y="3481226"/>
                  <a:pt x="2870089" y="3489812"/>
                  <a:pt x="2870089" y="3489812"/>
                </a:cubicBezTo>
                <a:cubicBezTo>
                  <a:pt x="2867131" y="3490096"/>
                  <a:pt x="2866562" y="3484182"/>
                  <a:pt x="2866562" y="3484182"/>
                </a:cubicBezTo>
                <a:close/>
                <a:moveTo>
                  <a:pt x="2851137" y="3481834"/>
                </a:moveTo>
                <a:lnTo>
                  <a:pt x="2850849" y="3484118"/>
                </a:lnTo>
                <a:lnTo>
                  <a:pt x="2851280" y="3485652"/>
                </a:lnTo>
                <a:close/>
                <a:moveTo>
                  <a:pt x="2411271" y="3473426"/>
                </a:moveTo>
                <a:lnTo>
                  <a:pt x="2408126" y="3497457"/>
                </a:lnTo>
                <a:lnTo>
                  <a:pt x="2403423" y="3512173"/>
                </a:lnTo>
                <a:lnTo>
                  <a:pt x="2404478" y="3501163"/>
                </a:lnTo>
                <a:close/>
                <a:moveTo>
                  <a:pt x="4321534" y="3472348"/>
                </a:moveTo>
                <a:lnTo>
                  <a:pt x="4323568" y="3473427"/>
                </a:lnTo>
                <a:lnTo>
                  <a:pt x="4325156" y="3473566"/>
                </a:lnTo>
                <a:close/>
                <a:moveTo>
                  <a:pt x="2658909" y="3467762"/>
                </a:moveTo>
                <a:lnTo>
                  <a:pt x="2658838" y="3468863"/>
                </a:lnTo>
                <a:lnTo>
                  <a:pt x="2657222" y="3472701"/>
                </a:lnTo>
                <a:close/>
                <a:moveTo>
                  <a:pt x="2702076" y="3466151"/>
                </a:moveTo>
                <a:lnTo>
                  <a:pt x="2699696" y="3494386"/>
                </a:lnTo>
                <a:lnTo>
                  <a:pt x="2698461" y="3497502"/>
                </a:lnTo>
                <a:lnTo>
                  <a:pt x="2696741" y="3501079"/>
                </a:lnTo>
                <a:lnTo>
                  <a:pt x="2697022" y="3487348"/>
                </a:lnTo>
                <a:lnTo>
                  <a:pt x="2697838" y="3474259"/>
                </a:lnTo>
                <a:lnTo>
                  <a:pt x="2700887" y="3468730"/>
                </a:lnTo>
                <a:close/>
                <a:moveTo>
                  <a:pt x="4335707" y="3457451"/>
                </a:moveTo>
                <a:cubicBezTo>
                  <a:pt x="4334925" y="3460318"/>
                  <a:pt x="4329192" y="3458754"/>
                  <a:pt x="4329192" y="3458754"/>
                </a:cubicBezTo>
                <a:cubicBezTo>
                  <a:pt x="4326327" y="3457974"/>
                  <a:pt x="4335707" y="3457451"/>
                  <a:pt x="4335707" y="3457451"/>
                </a:cubicBezTo>
                <a:close/>
                <a:moveTo>
                  <a:pt x="4388840" y="3445570"/>
                </a:moveTo>
                <a:lnTo>
                  <a:pt x="4389844" y="3446027"/>
                </a:lnTo>
                <a:lnTo>
                  <a:pt x="4392861" y="3448896"/>
                </a:lnTo>
                <a:close/>
                <a:moveTo>
                  <a:pt x="2686013" y="3430858"/>
                </a:moveTo>
                <a:cubicBezTo>
                  <a:pt x="2686499" y="3431333"/>
                  <a:pt x="2686545" y="3431773"/>
                  <a:pt x="2686254" y="3432315"/>
                </a:cubicBezTo>
                <a:cubicBezTo>
                  <a:pt x="2685964" y="3432856"/>
                  <a:pt x="2685338" y="3433498"/>
                  <a:pt x="2684480" y="3434377"/>
                </a:cubicBezTo>
                <a:cubicBezTo>
                  <a:pt x="2682534" y="3432478"/>
                  <a:pt x="2685222" y="3431669"/>
                  <a:pt x="2686013" y="3430858"/>
                </a:cubicBezTo>
                <a:close/>
                <a:moveTo>
                  <a:pt x="2687546" y="3427340"/>
                </a:moveTo>
                <a:cubicBezTo>
                  <a:pt x="2688032" y="3427815"/>
                  <a:pt x="2688077" y="3428255"/>
                  <a:pt x="2687787" y="3428796"/>
                </a:cubicBezTo>
                <a:cubicBezTo>
                  <a:pt x="2687497" y="3429337"/>
                  <a:pt x="2686870" y="3429980"/>
                  <a:pt x="2686013" y="3430858"/>
                </a:cubicBezTo>
                <a:cubicBezTo>
                  <a:pt x="2684067" y="3428960"/>
                  <a:pt x="2686754" y="3428151"/>
                  <a:pt x="2687546" y="3427340"/>
                </a:cubicBezTo>
                <a:close/>
                <a:moveTo>
                  <a:pt x="2421572" y="3426155"/>
                </a:moveTo>
                <a:lnTo>
                  <a:pt x="2420486" y="3434594"/>
                </a:lnTo>
                <a:lnTo>
                  <a:pt x="2419496" y="3436580"/>
                </a:lnTo>
                <a:close/>
                <a:moveTo>
                  <a:pt x="2690927" y="3417709"/>
                </a:moveTo>
                <a:cubicBezTo>
                  <a:pt x="2691190" y="3419549"/>
                  <a:pt x="2690926" y="3420873"/>
                  <a:pt x="2690305" y="3422281"/>
                </a:cubicBezTo>
                <a:cubicBezTo>
                  <a:pt x="2689685" y="3423688"/>
                  <a:pt x="2688708" y="3425176"/>
                  <a:pt x="2687546" y="3427340"/>
                </a:cubicBezTo>
                <a:cubicBezTo>
                  <a:pt x="2687182" y="3423819"/>
                  <a:pt x="2688553" y="3420143"/>
                  <a:pt x="2690927" y="3417709"/>
                </a:cubicBezTo>
                <a:close/>
                <a:moveTo>
                  <a:pt x="2581866" y="3416722"/>
                </a:moveTo>
                <a:cubicBezTo>
                  <a:pt x="2581910" y="3416634"/>
                  <a:pt x="2581958" y="3417018"/>
                  <a:pt x="2582025" y="3418064"/>
                </a:cubicBezTo>
                <a:lnTo>
                  <a:pt x="2582078" y="3419125"/>
                </a:lnTo>
                <a:lnTo>
                  <a:pt x="2581549" y="3421358"/>
                </a:lnTo>
                <a:cubicBezTo>
                  <a:pt x="2581711" y="3418960"/>
                  <a:pt x="2581779" y="3416899"/>
                  <a:pt x="2581866" y="3416722"/>
                </a:cubicBezTo>
                <a:close/>
                <a:moveTo>
                  <a:pt x="3019906" y="3409965"/>
                </a:moveTo>
                <a:lnTo>
                  <a:pt x="3019058" y="3410135"/>
                </a:lnTo>
                <a:lnTo>
                  <a:pt x="3019839" y="3410500"/>
                </a:lnTo>
                <a:close/>
                <a:moveTo>
                  <a:pt x="4363928" y="3407152"/>
                </a:moveTo>
                <a:cubicBezTo>
                  <a:pt x="4364544" y="3406866"/>
                  <a:pt x="4364972" y="3406979"/>
                  <a:pt x="4365375" y="3407442"/>
                </a:cubicBezTo>
                <a:cubicBezTo>
                  <a:pt x="4365779" y="3407906"/>
                  <a:pt x="4366158" y="3408719"/>
                  <a:pt x="4366675" y="3409832"/>
                </a:cubicBezTo>
                <a:cubicBezTo>
                  <a:pt x="4364210" y="3410980"/>
                  <a:pt x="4364406" y="3408179"/>
                  <a:pt x="4363928" y="3407152"/>
                </a:cubicBezTo>
                <a:close/>
                <a:moveTo>
                  <a:pt x="2611407" y="3405051"/>
                </a:moveTo>
                <a:lnTo>
                  <a:pt x="2611182" y="3405131"/>
                </a:lnTo>
                <a:lnTo>
                  <a:pt x="2610447" y="3410975"/>
                </a:lnTo>
                <a:lnTo>
                  <a:pt x="2610682" y="3409903"/>
                </a:lnTo>
                <a:close/>
                <a:moveTo>
                  <a:pt x="4361181" y="3404472"/>
                </a:moveTo>
                <a:cubicBezTo>
                  <a:pt x="4361798" y="3404185"/>
                  <a:pt x="4362226" y="3404299"/>
                  <a:pt x="4362629" y="3404762"/>
                </a:cubicBezTo>
                <a:cubicBezTo>
                  <a:pt x="4363031" y="3405226"/>
                  <a:pt x="4363410" y="3406039"/>
                  <a:pt x="4363928" y="3407152"/>
                </a:cubicBezTo>
                <a:cubicBezTo>
                  <a:pt x="4361463" y="3408300"/>
                  <a:pt x="4361659" y="3405500"/>
                  <a:pt x="4361181" y="3404472"/>
                </a:cubicBezTo>
                <a:close/>
                <a:moveTo>
                  <a:pt x="4302530" y="3403660"/>
                </a:moveTo>
                <a:cubicBezTo>
                  <a:pt x="4303168" y="3403671"/>
                  <a:pt x="4304426" y="3404411"/>
                  <a:pt x="4305454" y="3405298"/>
                </a:cubicBezTo>
                <a:cubicBezTo>
                  <a:pt x="4306483" y="3406185"/>
                  <a:pt x="4307281" y="3407221"/>
                  <a:pt x="4306997" y="3407821"/>
                </a:cubicBezTo>
                <a:cubicBezTo>
                  <a:pt x="4306997" y="3407821"/>
                  <a:pt x="4303290" y="3406839"/>
                  <a:pt x="4302334" y="3404783"/>
                </a:cubicBezTo>
                <a:cubicBezTo>
                  <a:pt x="4301955" y="3403970"/>
                  <a:pt x="4302104" y="3403653"/>
                  <a:pt x="4302530" y="3403660"/>
                </a:cubicBezTo>
                <a:close/>
                <a:moveTo>
                  <a:pt x="2426448" y="3402384"/>
                </a:moveTo>
                <a:lnTo>
                  <a:pt x="2424869" y="3410984"/>
                </a:lnTo>
                <a:lnTo>
                  <a:pt x="2421961" y="3424200"/>
                </a:lnTo>
                <a:lnTo>
                  <a:pt x="2425622" y="3405824"/>
                </a:lnTo>
                <a:close/>
                <a:moveTo>
                  <a:pt x="2460966" y="3398620"/>
                </a:moveTo>
                <a:lnTo>
                  <a:pt x="2458587" y="3426856"/>
                </a:lnTo>
                <a:lnTo>
                  <a:pt x="2457352" y="3429973"/>
                </a:lnTo>
                <a:lnTo>
                  <a:pt x="2455631" y="3433549"/>
                </a:lnTo>
                <a:lnTo>
                  <a:pt x="2455913" y="3419818"/>
                </a:lnTo>
                <a:lnTo>
                  <a:pt x="2456728" y="3406729"/>
                </a:lnTo>
                <a:lnTo>
                  <a:pt x="2459778" y="3401200"/>
                </a:lnTo>
                <a:close/>
                <a:moveTo>
                  <a:pt x="4353372" y="3397900"/>
                </a:moveTo>
                <a:cubicBezTo>
                  <a:pt x="4355185" y="3398305"/>
                  <a:pt x="4356330" y="3399022"/>
                  <a:pt x="4357427" y="3400100"/>
                </a:cubicBezTo>
                <a:cubicBezTo>
                  <a:pt x="4358522" y="3401178"/>
                  <a:pt x="4359568" y="3402619"/>
                  <a:pt x="4361181" y="3404472"/>
                </a:cubicBezTo>
                <a:cubicBezTo>
                  <a:pt x="4357759" y="3403565"/>
                  <a:pt x="4354806" y="3400981"/>
                  <a:pt x="4353372" y="3397900"/>
                </a:cubicBezTo>
                <a:close/>
                <a:moveTo>
                  <a:pt x="2672255" y="3397595"/>
                </a:moveTo>
                <a:lnTo>
                  <a:pt x="2668607" y="3402695"/>
                </a:lnTo>
                <a:lnTo>
                  <a:pt x="2668443" y="3406375"/>
                </a:lnTo>
                <a:lnTo>
                  <a:pt x="2667965" y="3409475"/>
                </a:lnTo>
                <a:lnTo>
                  <a:pt x="2668053" y="3409304"/>
                </a:lnTo>
                <a:cubicBezTo>
                  <a:pt x="2668274" y="3408898"/>
                  <a:pt x="2668406" y="3408668"/>
                  <a:pt x="2668406" y="3408668"/>
                </a:cubicBezTo>
                <a:close/>
                <a:moveTo>
                  <a:pt x="2975044" y="3387358"/>
                </a:moveTo>
                <a:cubicBezTo>
                  <a:pt x="2971922" y="3387277"/>
                  <a:pt x="2969578" y="3387408"/>
                  <a:pt x="2971249" y="3387864"/>
                </a:cubicBezTo>
                <a:cubicBezTo>
                  <a:pt x="2973335" y="3391512"/>
                  <a:pt x="2986057" y="3391901"/>
                  <a:pt x="2983495" y="3388121"/>
                </a:cubicBezTo>
                <a:cubicBezTo>
                  <a:pt x="2982062" y="3387731"/>
                  <a:pt x="2978164" y="3387439"/>
                  <a:pt x="2975044" y="3387358"/>
                </a:cubicBezTo>
                <a:close/>
                <a:moveTo>
                  <a:pt x="4281618" y="3373173"/>
                </a:moveTo>
                <a:cubicBezTo>
                  <a:pt x="4282474" y="3373400"/>
                  <a:pt x="4283449" y="3373884"/>
                  <a:pt x="4284339" y="3374589"/>
                </a:cubicBezTo>
                <a:cubicBezTo>
                  <a:pt x="4285231" y="3375294"/>
                  <a:pt x="4286038" y="3376221"/>
                  <a:pt x="4286556" y="3377334"/>
                </a:cubicBezTo>
                <a:cubicBezTo>
                  <a:pt x="4283612" y="3377455"/>
                  <a:pt x="4283053" y="3376256"/>
                  <a:pt x="4281618" y="3373173"/>
                </a:cubicBezTo>
                <a:close/>
                <a:moveTo>
                  <a:pt x="2667532" y="3372204"/>
                </a:moveTo>
                <a:cubicBezTo>
                  <a:pt x="2667748" y="3372804"/>
                  <a:pt x="2667502" y="3374242"/>
                  <a:pt x="2667036" y="3375519"/>
                </a:cubicBezTo>
                <a:cubicBezTo>
                  <a:pt x="2666570" y="3376795"/>
                  <a:pt x="2665885" y="3377908"/>
                  <a:pt x="2665223" y="3377855"/>
                </a:cubicBezTo>
                <a:cubicBezTo>
                  <a:pt x="2665223" y="3377855"/>
                  <a:pt x="2664830" y="3374041"/>
                  <a:pt x="2666413" y="3372418"/>
                </a:cubicBezTo>
                <a:cubicBezTo>
                  <a:pt x="2667039" y="3371776"/>
                  <a:pt x="2667388" y="3371802"/>
                  <a:pt x="2667532" y="3372204"/>
                </a:cubicBezTo>
                <a:close/>
                <a:moveTo>
                  <a:pt x="2943986" y="3371308"/>
                </a:moveTo>
                <a:lnTo>
                  <a:pt x="2943051" y="3374198"/>
                </a:lnTo>
                <a:lnTo>
                  <a:pt x="2945354" y="3375094"/>
                </a:lnTo>
                <a:lnTo>
                  <a:pt x="2945361" y="3375092"/>
                </a:lnTo>
                <a:lnTo>
                  <a:pt x="2946551" y="3371321"/>
                </a:lnTo>
                <a:close/>
                <a:moveTo>
                  <a:pt x="2941502" y="3371296"/>
                </a:moveTo>
                <a:cubicBezTo>
                  <a:pt x="2939018" y="3371539"/>
                  <a:pt x="2937119" y="3371888"/>
                  <a:pt x="2937119" y="3371888"/>
                </a:cubicBezTo>
                <a:lnTo>
                  <a:pt x="2941550" y="3373613"/>
                </a:lnTo>
                <a:lnTo>
                  <a:pt x="2942313" y="3371301"/>
                </a:lnTo>
                <a:close/>
                <a:moveTo>
                  <a:pt x="2671284" y="3371089"/>
                </a:moveTo>
                <a:lnTo>
                  <a:pt x="2669763" y="3380241"/>
                </a:lnTo>
                <a:cubicBezTo>
                  <a:pt x="2669372" y="3382366"/>
                  <a:pt x="2669242" y="3386538"/>
                  <a:pt x="2669111" y="3391358"/>
                </a:cubicBezTo>
                <a:lnTo>
                  <a:pt x="2669021" y="3393389"/>
                </a:lnTo>
                <a:lnTo>
                  <a:pt x="2672290" y="3379179"/>
                </a:lnTo>
                <a:lnTo>
                  <a:pt x="2674107" y="3372304"/>
                </a:lnTo>
                <a:close/>
                <a:moveTo>
                  <a:pt x="2434542" y="3353166"/>
                </a:moveTo>
                <a:cubicBezTo>
                  <a:pt x="2434542" y="3353166"/>
                  <a:pt x="2438354" y="3361752"/>
                  <a:pt x="2438069" y="3358796"/>
                </a:cubicBezTo>
                <a:cubicBezTo>
                  <a:pt x="2438808" y="3358725"/>
                  <a:pt x="2439143" y="3358320"/>
                  <a:pt x="2439181" y="3357756"/>
                </a:cubicBezTo>
                <a:cubicBezTo>
                  <a:pt x="2439299" y="3356066"/>
                  <a:pt x="2436761" y="3352953"/>
                  <a:pt x="2434542" y="3353166"/>
                </a:cubicBezTo>
                <a:close/>
                <a:moveTo>
                  <a:pt x="4296740" y="3350989"/>
                </a:moveTo>
                <a:cubicBezTo>
                  <a:pt x="4296275" y="3350893"/>
                  <a:pt x="4296097" y="3351118"/>
                  <a:pt x="4296455" y="3351890"/>
                </a:cubicBezTo>
                <a:cubicBezTo>
                  <a:pt x="4298449" y="3356170"/>
                  <a:pt x="4303184" y="3356675"/>
                  <a:pt x="4302147" y="3354449"/>
                </a:cubicBezTo>
                <a:cubicBezTo>
                  <a:pt x="4302147" y="3354449"/>
                  <a:pt x="4298139" y="3351275"/>
                  <a:pt x="4296740" y="3350989"/>
                </a:cubicBezTo>
                <a:close/>
                <a:moveTo>
                  <a:pt x="4213783" y="3349378"/>
                </a:moveTo>
                <a:lnTo>
                  <a:pt x="4215595" y="3351280"/>
                </a:lnTo>
                <a:lnTo>
                  <a:pt x="4217331" y="3352471"/>
                </a:lnTo>
                <a:lnTo>
                  <a:pt x="4226491" y="3358221"/>
                </a:lnTo>
                <a:lnTo>
                  <a:pt x="4216783" y="3350957"/>
                </a:lnTo>
                <a:cubicBezTo>
                  <a:pt x="4214949" y="3349701"/>
                  <a:pt x="4213706" y="3348978"/>
                  <a:pt x="4213783" y="3349378"/>
                </a:cubicBezTo>
                <a:close/>
                <a:moveTo>
                  <a:pt x="2443642" y="3318471"/>
                </a:moveTo>
                <a:cubicBezTo>
                  <a:pt x="2440191" y="3318803"/>
                  <a:pt x="2444211" y="3324385"/>
                  <a:pt x="2447169" y="3324099"/>
                </a:cubicBezTo>
                <a:cubicBezTo>
                  <a:pt x="2446884" y="3321142"/>
                  <a:pt x="2443310" y="3315020"/>
                  <a:pt x="2443642" y="3318471"/>
                </a:cubicBezTo>
                <a:close/>
                <a:moveTo>
                  <a:pt x="4240826" y="3312793"/>
                </a:moveTo>
                <a:lnTo>
                  <a:pt x="4257218" y="3324457"/>
                </a:lnTo>
                <a:cubicBezTo>
                  <a:pt x="4255165" y="3323536"/>
                  <a:pt x="4250743" y="3320751"/>
                  <a:pt x="4246988" y="3318123"/>
                </a:cubicBezTo>
                <a:close/>
                <a:moveTo>
                  <a:pt x="4240764" y="3312739"/>
                </a:moveTo>
                <a:lnTo>
                  <a:pt x="4240826" y="3312793"/>
                </a:lnTo>
                <a:lnTo>
                  <a:pt x="4240759" y="3312746"/>
                </a:lnTo>
                <a:close/>
                <a:moveTo>
                  <a:pt x="2445698" y="3308821"/>
                </a:moveTo>
                <a:cubicBezTo>
                  <a:pt x="2442741" y="3309106"/>
                  <a:pt x="2446268" y="3314736"/>
                  <a:pt x="2449225" y="3314451"/>
                </a:cubicBezTo>
                <a:cubicBezTo>
                  <a:pt x="2448941" y="3311494"/>
                  <a:pt x="2445414" y="3305866"/>
                  <a:pt x="2445698" y="3308821"/>
                </a:cubicBezTo>
                <a:close/>
                <a:moveTo>
                  <a:pt x="4224835" y="3301950"/>
                </a:moveTo>
                <a:cubicBezTo>
                  <a:pt x="4225115" y="3301911"/>
                  <a:pt x="4227375" y="3303327"/>
                  <a:pt x="4232483" y="3306857"/>
                </a:cubicBezTo>
                <a:lnTo>
                  <a:pt x="4240759" y="3312746"/>
                </a:lnTo>
                <a:lnTo>
                  <a:pt x="4240009" y="3314340"/>
                </a:lnTo>
                <a:cubicBezTo>
                  <a:pt x="4231647" y="3307920"/>
                  <a:pt x="4224278" y="3302027"/>
                  <a:pt x="4224835" y="3301950"/>
                </a:cubicBezTo>
                <a:close/>
                <a:moveTo>
                  <a:pt x="3292481" y="3293715"/>
                </a:moveTo>
                <a:cubicBezTo>
                  <a:pt x="3291570" y="3297059"/>
                  <a:pt x="3285056" y="3298364"/>
                  <a:pt x="3285837" y="3295497"/>
                </a:cubicBezTo>
                <a:cubicBezTo>
                  <a:pt x="3282972" y="3294716"/>
                  <a:pt x="3292481" y="3293715"/>
                  <a:pt x="3292481" y="3293715"/>
                </a:cubicBezTo>
                <a:close/>
                <a:moveTo>
                  <a:pt x="3066066" y="3287527"/>
                </a:moveTo>
                <a:lnTo>
                  <a:pt x="3064746" y="3294462"/>
                </a:lnTo>
                <a:lnTo>
                  <a:pt x="3176018" y="3347475"/>
                </a:lnTo>
                <a:lnTo>
                  <a:pt x="3235843" y="3379321"/>
                </a:lnTo>
                <a:lnTo>
                  <a:pt x="3238243" y="3376616"/>
                </a:lnTo>
                <a:lnTo>
                  <a:pt x="3180578" y="3345037"/>
                </a:lnTo>
                <a:close/>
                <a:moveTo>
                  <a:pt x="3273568" y="3286699"/>
                </a:moveTo>
                <a:lnTo>
                  <a:pt x="3273078" y="3287127"/>
                </a:lnTo>
                <a:cubicBezTo>
                  <a:pt x="3272447" y="3287676"/>
                  <a:pt x="3271942" y="3288116"/>
                  <a:pt x="3271942" y="3288116"/>
                </a:cubicBezTo>
                <a:close/>
                <a:moveTo>
                  <a:pt x="3275349" y="3285147"/>
                </a:moveTo>
                <a:cubicBezTo>
                  <a:pt x="3275160" y="3285312"/>
                  <a:pt x="3274813" y="3285615"/>
                  <a:pt x="3274261" y="3286096"/>
                </a:cubicBezTo>
                <a:lnTo>
                  <a:pt x="3273568" y="3286699"/>
                </a:lnTo>
                <a:lnTo>
                  <a:pt x="3274970" y="3285477"/>
                </a:lnTo>
                <a:cubicBezTo>
                  <a:pt x="3275476" y="3285037"/>
                  <a:pt x="3275728" y="3284817"/>
                  <a:pt x="3275349" y="3285147"/>
                </a:cubicBezTo>
                <a:close/>
                <a:moveTo>
                  <a:pt x="4350527" y="3282236"/>
                </a:moveTo>
                <a:lnTo>
                  <a:pt x="4352185" y="3282309"/>
                </a:lnTo>
                <a:cubicBezTo>
                  <a:pt x="4352923" y="3282343"/>
                  <a:pt x="4352431" y="3282320"/>
                  <a:pt x="4351449" y="3282277"/>
                </a:cubicBezTo>
                <a:close/>
                <a:moveTo>
                  <a:pt x="4345554" y="3282018"/>
                </a:moveTo>
                <a:lnTo>
                  <a:pt x="4350527" y="3282236"/>
                </a:lnTo>
                <a:lnTo>
                  <a:pt x="4347765" y="3282115"/>
                </a:lnTo>
                <a:cubicBezTo>
                  <a:pt x="4346537" y="3282062"/>
                  <a:pt x="4345554" y="3282018"/>
                  <a:pt x="4345554" y="3282018"/>
                </a:cubicBezTo>
                <a:close/>
                <a:moveTo>
                  <a:pt x="3262965" y="3281049"/>
                </a:moveTo>
                <a:cubicBezTo>
                  <a:pt x="3265667" y="3281016"/>
                  <a:pt x="3268729" y="3281081"/>
                  <a:pt x="3270162" y="3281471"/>
                </a:cubicBezTo>
                <a:cubicBezTo>
                  <a:pt x="3269771" y="3282904"/>
                  <a:pt x="3267231" y="3283752"/>
                  <a:pt x="3264528" y="3283786"/>
                </a:cubicBezTo>
                <a:lnTo>
                  <a:pt x="3261857" y="3283385"/>
                </a:lnTo>
                <a:lnTo>
                  <a:pt x="3259112" y="3282097"/>
                </a:lnTo>
                <a:lnTo>
                  <a:pt x="3257916" y="3281214"/>
                </a:lnTo>
                <a:cubicBezTo>
                  <a:pt x="3257916" y="3281214"/>
                  <a:pt x="3260261" y="3281083"/>
                  <a:pt x="3262965" y="3281049"/>
                </a:cubicBezTo>
                <a:close/>
                <a:moveTo>
                  <a:pt x="3037185" y="3277710"/>
                </a:moveTo>
                <a:cubicBezTo>
                  <a:pt x="3036323" y="3276830"/>
                  <a:pt x="3035324" y="3276630"/>
                  <a:pt x="3034836" y="3277772"/>
                </a:cubicBezTo>
                <a:lnTo>
                  <a:pt x="3035059" y="3280319"/>
                </a:lnTo>
                <a:lnTo>
                  <a:pt x="3036522" y="3281016"/>
                </a:lnTo>
                <a:close/>
                <a:moveTo>
                  <a:pt x="3256614" y="3274698"/>
                </a:moveTo>
                <a:cubicBezTo>
                  <a:pt x="3258698" y="3278347"/>
                  <a:pt x="3248842" y="3278740"/>
                  <a:pt x="3246756" y="3275092"/>
                </a:cubicBezTo>
                <a:close/>
                <a:moveTo>
                  <a:pt x="3245454" y="3268577"/>
                </a:moveTo>
                <a:cubicBezTo>
                  <a:pt x="3247539" y="3272225"/>
                  <a:pt x="3237682" y="3272618"/>
                  <a:pt x="3235597" y="3268970"/>
                </a:cubicBezTo>
                <a:close/>
                <a:moveTo>
                  <a:pt x="3014839" y="3261801"/>
                </a:moveTo>
                <a:lnTo>
                  <a:pt x="3012316" y="3269483"/>
                </a:lnTo>
                <a:lnTo>
                  <a:pt x="3027755" y="3276839"/>
                </a:lnTo>
                <a:lnTo>
                  <a:pt x="3027018" y="3268990"/>
                </a:lnTo>
                <a:lnTo>
                  <a:pt x="3027215" y="3268017"/>
                </a:lnTo>
                <a:close/>
                <a:moveTo>
                  <a:pt x="3231558" y="3261196"/>
                </a:moveTo>
                <a:cubicBezTo>
                  <a:pt x="3233513" y="3265322"/>
                  <a:pt x="3223656" y="3265715"/>
                  <a:pt x="3224437" y="3262848"/>
                </a:cubicBezTo>
                <a:close/>
                <a:moveTo>
                  <a:pt x="2999148" y="3253922"/>
                </a:moveTo>
                <a:lnTo>
                  <a:pt x="2996697" y="3262043"/>
                </a:lnTo>
                <a:lnTo>
                  <a:pt x="3010690" y="3268709"/>
                </a:lnTo>
                <a:lnTo>
                  <a:pt x="3012357" y="3260554"/>
                </a:lnTo>
                <a:close/>
                <a:moveTo>
                  <a:pt x="3206557" y="3247234"/>
                </a:moveTo>
                <a:lnTo>
                  <a:pt x="3207561" y="3247340"/>
                </a:lnTo>
                <a:cubicBezTo>
                  <a:pt x="3208714" y="3247463"/>
                  <a:pt x="3209291" y="3247523"/>
                  <a:pt x="3208426" y="3247432"/>
                </a:cubicBezTo>
                <a:close/>
                <a:moveTo>
                  <a:pt x="3203901" y="3246953"/>
                </a:moveTo>
                <a:lnTo>
                  <a:pt x="3205939" y="3247168"/>
                </a:lnTo>
                <a:lnTo>
                  <a:pt x="3206557" y="3247234"/>
                </a:lnTo>
                <a:close/>
                <a:moveTo>
                  <a:pt x="3200641" y="3246609"/>
                </a:moveTo>
                <a:lnTo>
                  <a:pt x="3203901" y="3246953"/>
                </a:lnTo>
                <a:lnTo>
                  <a:pt x="3203237" y="3246883"/>
                </a:lnTo>
                <a:cubicBezTo>
                  <a:pt x="3201794" y="3246730"/>
                  <a:pt x="3200641" y="3246609"/>
                  <a:pt x="3200641" y="3246609"/>
                </a:cubicBezTo>
                <a:close/>
                <a:moveTo>
                  <a:pt x="3186615" y="3239706"/>
                </a:moveTo>
                <a:cubicBezTo>
                  <a:pt x="3188700" y="3243355"/>
                  <a:pt x="3202204" y="3240875"/>
                  <a:pt x="3200641" y="3246609"/>
                </a:cubicBezTo>
                <a:cubicBezTo>
                  <a:pt x="3194431" y="3244917"/>
                  <a:pt x="3181708" y="3244528"/>
                  <a:pt x="3186615" y="3239706"/>
                </a:cubicBezTo>
                <a:close/>
                <a:moveTo>
                  <a:pt x="2206752" y="3229854"/>
                </a:moveTo>
                <a:lnTo>
                  <a:pt x="2210611" y="3238933"/>
                </a:lnTo>
                <a:cubicBezTo>
                  <a:pt x="2211278" y="3238123"/>
                  <a:pt x="2211538" y="3236947"/>
                  <a:pt x="2211511" y="3235690"/>
                </a:cubicBezTo>
                <a:cubicBezTo>
                  <a:pt x="2211428" y="3231922"/>
                  <a:pt x="2208756" y="3227423"/>
                  <a:pt x="2206752" y="3229854"/>
                </a:cubicBezTo>
                <a:close/>
                <a:moveTo>
                  <a:pt x="3079752" y="3215622"/>
                </a:moveTo>
                <a:lnTo>
                  <a:pt x="3078448" y="3222470"/>
                </a:lnTo>
                <a:lnTo>
                  <a:pt x="3215754" y="3294231"/>
                </a:lnTo>
                <a:lnTo>
                  <a:pt x="3273414" y="3325307"/>
                </a:lnTo>
                <a:lnTo>
                  <a:pt x="3277540" y="3323316"/>
                </a:lnTo>
                <a:lnTo>
                  <a:pt x="3235984" y="3299553"/>
                </a:lnTo>
                <a:cubicBezTo>
                  <a:pt x="3206692" y="3283003"/>
                  <a:pt x="3176835" y="3266411"/>
                  <a:pt x="3147116" y="3250426"/>
                </a:cubicBezTo>
                <a:close/>
                <a:moveTo>
                  <a:pt x="3133508" y="3212397"/>
                </a:moveTo>
                <a:cubicBezTo>
                  <a:pt x="3151181" y="3217214"/>
                  <a:pt x="3165207" y="3224118"/>
                  <a:pt x="3172589" y="3232803"/>
                </a:cubicBezTo>
                <a:cubicBezTo>
                  <a:pt x="3169245" y="3231892"/>
                  <a:pt x="3163514" y="3230330"/>
                  <a:pt x="3157304" y="3228637"/>
                </a:cubicBezTo>
                <a:cubicBezTo>
                  <a:pt x="3158998" y="3222425"/>
                  <a:pt x="3148707" y="3226293"/>
                  <a:pt x="3143757" y="3221864"/>
                </a:cubicBezTo>
                <a:cubicBezTo>
                  <a:pt x="3144667" y="3218519"/>
                  <a:pt x="3138459" y="3216826"/>
                  <a:pt x="3132727" y="3215264"/>
                </a:cubicBezTo>
                <a:close/>
                <a:moveTo>
                  <a:pt x="3119482" y="3205494"/>
                </a:moveTo>
                <a:cubicBezTo>
                  <a:pt x="3121567" y="3209142"/>
                  <a:pt x="3135070" y="3206664"/>
                  <a:pt x="3133508" y="3212397"/>
                </a:cubicBezTo>
                <a:cubicBezTo>
                  <a:pt x="3127299" y="3210705"/>
                  <a:pt x="3124433" y="3209923"/>
                  <a:pt x="3118701" y="3208361"/>
                </a:cubicBezTo>
                <a:close/>
                <a:moveTo>
                  <a:pt x="3094296" y="3195354"/>
                </a:moveTo>
                <a:cubicBezTo>
                  <a:pt x="3092801" y="3195839"/>
                  <a:pt x="3091953" y="3196835"/>
                  <a:pt x="3092734" y="3198203"/>
                </a:cubicBezTo>
                <a:lnTo>
                  <a:pt x="3102590" y="3197810"/>
                </a:lnTo>
                <a:cubicBezTo>
                  <a:pt x="3101983" y="3196747"/>
                  <a:pt x="3100933" y="3196010"/>
                  <a:pt x="3099732" y="3195563"/>
                </a:cubicBezTo>
                <a:cubicBezTo>
                  <a:pt x="3097931" y="3194892"/>
                  <a:pt x="3095790" y="3194868"/>
                  <a:pt x="3094296" y="3195354"/>
                </a:cubicBezTo>
                <a:close/>
                <a:moveTo>
                  <a:pt x="4088096" y="3194213"/>
                </a:moveTo>
                <a:cubicBezTo>
                  <a:pt x="4089052" y="3196268"/>
                  <a:pt x="4085904" y="3196484"/>
                  <a:pt x="4085425" y="3195456"/>
                </a:cubicBezTo>
                <a:cubicBezTo>
                  <a:pt x="4085186" y="3194942"/>
                  <a:pt x="4085854" y="3194632"/>
                  <a:pt x="4086582" y="3194449"/>
                </a:cubicBezTo>
                <a:cubicBezTo>
                  <a:pt x="4087309" y="3194267"/>
                  <a:pt x="4088096" y="3194213"/>
                  <a:pt x="4088096" y="3194213"/>
                </a:cubicBezTo>
                <a:close/>
                <a:moveTo>
                  <a:pt x="3016964" y="3186811"/>
                </a:moveTo>
                <a:lnTo>
                  <a:pt x="3016401" y="3189261"/>
                </a:lnTo>
                <a:lnTo>
                  <a:pt x="3028661" y="3196401"/>
                </a:lnTo>
                <a:lnTo>
                  <a:pt x="3029037" y="3191309"/>
                </a:lnTo>
                <a:close/>
                <a:moveTo>
                  <a:pt x="3087852" y="3173066"/>
                </a:moveTo>
                <a:lnTo>
                  <a:pt x="3085103" y="3187509"/>
                </a:lnTo>
                <a:lnTo>
                  <a:pt x="3101001" y="3194232"/>
                </a:lnTo>
                <a:cubicBezTo>
                  <a:pt x="3108095" y="3197386"/>
                  <a:pt x="3114359" y="3200761"/>
                  <a:pt x="3119482" y="3205494"/>
                </a:cubicBezTo>
                <a:cubicBezTo>
                  <a:pt x="3102590" y="3197810"/>
                  <a:pt x="3100247" y="3206410"/>
                  <a:pt x="3118701" y="3208361"/>
                </a:cubicBezTo>
                <a:cubicBezTo>
                  <a:pt x="3117008" y="3214573"/>
                  <a:pt x="3130643" y="3211616"/>
                  <a:pt x="3132727" y="3215264"/>
                </a:cubicBezTo>
                <a:cubicBezTo>
                  <a:pt x="3131815" y="3218610"/>
                  <a:pt x="3140413" y="3220953"/>
                  <a:pt x="3143757" y="3221864"/>
                </a:cubicBezTo>
                <a:cubicBezTo>
                  <a:pt x="3142194" y="3227598"/>
                  <a:pt x="3154438" y="3227856"/>
                  <a:pt x="3157304" y="3228637"/>
                </a:cubicBezTo>
                <a:cubicBezTo>
                  <a:pt x="3175086" y="3239644"/>
                  <a:pt x="3193031" y="3250053"/>
                  <a:pt x="3211888" y="3259940"/>
                </a:cubicBezTo>
                <a:lnTo>
                  <a:pt x="3259112" y="3282097"/>
                </a:lnTo>
                <a:lnTo>
                  <a:pt x="3260600" y="3283196"/>
                </a:lnTo>
                <a:lnTo>
                  <a:pt x="3261857" y="3283385"/>
                </a:lnTo>
                <a:lnTo>
                  <a:pt x="3271942" y="3288116"/>
                </a:lnTo>
                <a:lnTo>
                  <a:pt x="3293224" y="3303923"/>
                </a:lnTo>
                <a:lnTo>
                  <a:pt x="3295760" y="3300528"/>
                </a:lnTo>
                <a:cubicBezTo>
                  <a:pt x="3299185" y="3297685"/>
                  <a:pt x="3299657" y="3292255"/>
                  <a:pt x="3301849" y="3289985"/>
                </a:cubicBezTo>
                <a:lnTo>
                  <a:pt x="3306409" y="3286415"/>
                </a:lnTo>
                <a:lnTo>
                  <a:pt x="3127401" y="3191740"/>
                </a:lnTo>
                <a:close/>
                <a:moveTo>
                  <a:pt x="3026454" y="3162961"/>
                </a:moveTo>
                <a:cubicBezTo>
                  <a:pt x="3026850" y="3162555"/>
                  <a:pt x="3027378" y="3163070"/>
                  <a:pt x="3027805" y="3163685"/>
                </a:cubicBezTo>
                <a:cubicBezTo>
                  <a:pt x="3028234" y="3164302"/>
                  <a:pt x="3028563" y="3165018"/>
                  <a:pt x="3028563" y="3165018"/>
                </a:cubicBezTo>
                <a:cubicBezTo>
                  <a:pt x="3026981" y="3166640"/>
                  <a:pt x="3025662" y="3163773"/>
                  <a:pt x="3026454" y="3162961"/>
                </a:cubicBezTo>
                <a:close/>
                <a:moveTo>
                  <a:pt x="3023584" y="3157958"/>
                </a:moveTo>
                <a:lnTo>
                  <a:pt x="3021970" y="3164997"/>
                </a:lnTo>
                <a:lnTo>
                  <a:pt x="3027687" y="3167640"/>
                </a:lnTo>
                <a:lnTo>
                  <a:pt x="3031803" y="3169514"/>
                </a:lnTo>
                <a:lnTo>
                  <a:pt x="3033206" y="3162529"/>
                </a:lnTo>
                <a:close/>
                <a:moveTo>
                  <a:pt x="3026739" y="3144210"/>
                </a:moveTo>
                <a:lnTo>
                  <a:pt x="3023935" y="3156431"/>
                </a:lnTo>
                <a:lnTo>
                  <a:pt x="3033265" y="3162235"/>
                </a:lnTo>
                <a:lnTo>
                  <a:pt x="3036005" y="3148584"/>
                </a:lnTo>
                <a:close/>
                <a:moveTo>
                  <a:pt x="3110629" y="3140211"/>
                </a:moveTo>
                <a:lnTo>
                  <a:pt x="3108993" y="3149505"/>
                </a:lnTo>
                <a:lnTo>
                  <a:pt x="3108988" y="3149526"/>
                </a:lnTo>
                <a:lnTo>
                  <a:pt x="3254389" y="3222428"/>
                </a:lnTo>
                <a:lnTo>
                  <a:pt x="3324591" y="3260776"/>
                </a:lnTo>
                <a:lnTo>
                  <a:pt x="3325800" y="3258207"/>
                </a:lnTo>
                <a:cubicBezTo>
                  <a:pt x="3327033" y="3257633"/>
                  <a:pt x="3329976" y="3257514"/>
                  <a:pt x="3330936" y="3255816"/>
                </a:cubicBezTo>
                <a:lnTo>
                  <a:pt x="3331148" y="3255518"/>
                </a:lnTo>
                <a:lnTo>
                  <a:pt x="3289956" y="3234533"/>
                </a:lnTo>
                <a:cubicBezTo>
                  <a:pt x="3269100" y="3223948"/>
                  <a:pt x="3249229" y="3213784"/>
                  <a:pt x="3231208" y="3204123"/>
                </a:cubicBezTo>
                <a:close/>
                <a:moveTo>
                  <a:pt x="3095620" y="3132257"/>
                </a:moveTo>
                <a:lnTo>
                  <a:pt x="3093784" y="3141903"/>
                </a:lnTo>
                <a:lnTo>
                  <a:pt x="3103023" y="3146536"/>
                </a:lnTo>
                <a:lnTo>
                  <a:pt x="3103380" y="3142072"/>
                </a:lnTo>
                <a:lnTo>
                  <a:pt x="3104357" y="3136887"/>
                </a:lnTo>
                <a:close/>
                <a:moveTo>
                  <a:pt x="3034309" y="3103025"/>
                </a:moveTo>
                <a:lnTo>
                  <a:pt x="3032914" y="3112404"/>
                </a:lnTo>
                <a:lnTo>
                  <a:pt x="3042395" y="3116764"/>
                </a:lnTo>
                <a:lnTo>
                  <a:pt x="3044209" y="3107725"/>
                </a:lnTo>
                <a:close/>
                <a:moveTo>
                  <a:pt x="2108019" y="3030309"/>
                </a:moveTo>
                <a:lnTo>
                  <a:pt x="2108457" y="3030581"/>
                </a:lnTo>
                <a:cubicBezTo>
                  <a:pt x="2114010" y="3032095"/>
                  <a:pt x="2121701" y="3031881"/>
                  <a:pt x="2126212" y="3031571"/>
                </a:cubicBezTo>
                <a:lnTo>
                  <a:pt x="2127668" y="3031440"/>
                </a:lnTo>
                <a:close/>
                <a:moveTo>
                  <a:pt x="3780745" y="3026555"/>
                </a:moveTo>
                <a:lnTo>
                  <a:pt x="3858873" y="3072848"/>
                </a:lnTo>
                <a:lnTo>
                  <a:pt x="3866154" y="3076685"/>
                </a:lnTo>
                <a:cubicBezTo>
                  <a:pt x="3896384" y="3094906"/>
                  <a:pt x="3925578" y="3110902"/>
                  <a:pt x="3959104" y="3130296"/>
                </a:cubicBezTo>
                <a:cubicBezTo>
                  <a:pt x="3963562" y="3133430"/>
                  <a:pt x="3979734" y="3141319"/>
                  <a:pt x="3963758" y="3130630"/>
                </a:cubicBezTo>
                <a:cubicBezTo>
                  <a:pt x="3955878" y="3126589"/>
                  <a:pt x="3947314" y="3121617"/>
                  <a:pt x="3940381" y="3116927"/>
                </a:cubicBezTo>
                <a:cubicBezTo>
                  <a:pt x="3927360" y="3108822"/>
                  <a:pt x="3920917" y="3104112"/>
                  <a:pt x="3909401" y="3096555"/>
                </a:cubicBezTo>
                <a:cubicBezTo>
                  <a:pt x="3890209" y="3084863"/>
                  <a:pt x="3865118" y="3074459"/>
                  <a:pt x="3845721" y="3062863"/>
                </a:cubicBezTo>
                <a:cubicBezTo>
                  <a:pt x="3829990" y="3054039"/>
                  <a:pt x="3814706" y="3045372"/>
                  <a:pt x="3798984" y="3036569"/>
                </a:cubicBezTo>
                <a:close/>
                <a:moveTo>
                  <a:pt x="2457685" y="3020513"/>
                </a:moveTo>
                <a:lnTo>
                  <a:pt x="2457326" y="3022232"/>
                </a:lnTo>
                <a:lnTo>
                  <a:pt x="2459761" y="3023249"/>
                </a:lnTo>
                <a:lnTo>
                  <a:pt x="2459925" y="3021422"/>
                </a:lnTo>
                <a:close/>
                <a:moveTo>
                  <a:pt x="3053513" y="2953824"/>
                </a:moveTo>
                <a:lnTo>
                  <a:pt x="3053254" y="2955377"/>
                </a:lnTo>
                <a:lnTo>
                  <a:pt x="3054005" y="2955614"/>
                </a:lnTo>
                <a:cubicBezTo>
                  <a:pt x="3056114" y="2956091"/>
                  <a:pt x="3056584" y="2955878"/>
                  <a:pt x="3055828" y="2955151"/>
                </a:cubicBezTo>
                <a:close/>
                <a:moveTo>
                  <a:pt x="1542664" y="2934584"/>
                </a:moveTo>
                <a:lnTo>
                  <a:pt x="1525871" y="2939591"/>
                </a:lnTo>
                <a:lnTo>
                  <a:pt x="1533237" y="2940773"/>
                </a:lnTo>
                <a:cubicBezTo>
                  <a:pt x="1566379" y="2947434"/>
                  <a:pt x="1600085" y="2955081"/>
                  <a:pt x="1630091" y="2961721"/>
                </a:cubicBezTo>
                <a:cubicBezTo>
                  <a:pt x="1804520" y="2999514"/>
                  <a:pt x="1943907" y="3047260"/>
                  <a:pt x="2083772" y="3095138"/>
                </a:cubicBezTo>
                <a:cubicBezTo>
                  <a:pt x="2099177" y="3099337"/>
                  <a:pt x="2171834" y="3124340"/>
                  <a:pt x="2197454" y="3132622"/>
                </a:cubicBezTo>
                <a:lnTo>
                  <a:pt x="2200205" y="3133464"/>
                </a:lnTo>
                <a:lnTo>
                  <a:pt x="2200394" y="3132403"/>
                </a:lnTo>
                <a:lnTo>
                  <a:pt x="2195357" y="3129932"/>
                </a:lnTo>
                <a:cubicBezTo>
                  <a:pt x="2190761" y="3127381"/>
                  <a:pt x="2194164" y="3128309"/>
                  <a:pt x="2180909" y="3124696"/>
                </a:cubicBezTo>
                <a:cubicBezTo>
                  <a:pt x="2025661" y="3063129"/>
                  <a:pt x="1829037" y="3002988"/>
                  <a:pt x="1647642" y="2958188"/>
                </a:cubicBezTo>
                <a:close/>
                <a:moveTo>
                  <a:pt x="3651548" y="2929386"/>
                </a:moveTo>
                <a:cubicBezTo>
                  <a:pt x="3652777" y="2929106"/>
                  <a:pt x="3675123" y="2942190"/>
                  <a:pt x="3737160" y="2980836"/>
                </a:cubicBezTo>
                <a:cubicBezTo>
                  <a:pt x="3726842" y="2976859"/>
                  <a:pt x="3691007" y="2955619"/>
                  <a:pt x="3693511" y="2953989"/>
                </a:cubicBezTo>
                <a:lnTo>
                  <a:pt x="3692742" y="2957637"/>
                </a:lnTo>
                <a:lnTo>
                  <a:pt x="3686415" y="2953976"/>
                </a:lnTo>
                <a:lnTo>
                  <a:pt x="3676583" y="2947425"/>
                </a:lnTo>
                <a:cubicBezTo>
                  <a:pt x="3661583" y="2937324"/>
                  <a:pt x="3650626" y="2929597"/>
                  <a:pt x="3651548" y="2929386"/>
                </a:cubicBezTo>
                <a:close/>
                <a:moveTo>
                  <a:pt x="2226174" y="2928103"/>
                </a:moveTo>
                <a:lnTo>
                  <a:pt x="2236271" y="2932384"/>
                </a:lnTo>
                <a:lnTo>
                  <a:pt x="2236733" y="2929812"/>
                </a:lnTo>
                <a:lnTo>
                  <a:pt x="2230834" y="2928362"/>
                </a:lnTo>
                <a:cubicBezTo>
                  <a:pt x="2224267" y="2926571"/>
                  <a:pt x="2223482" y="2926743"/>
                  <a:pt x="2226174" y="2928103"/>
                </a:cubicBezTo>
                <a:close/>
                <a:moveTo>
                  <a:pt x="1319288" y="2924658"/>
                </a:moveTo>
                <a:lnTo>
                  <a:pt x="1319222" y="2925094"/>
                </a:lnTo>
                <a:cubicBezTo>
                  <a:pt x="1318890" y="2925487"/>
                  <a:pt x="1318375" y="2925521"/>
                  <a:pt x="1317811" y="2925044"/>
                </a:cubicBezTo>
                <a:close/>
                <a:moveTo>
                  <a:pt x="1469807" y="2918577"/>
                </a:moveTo>
                <a:lnTo>
                  <a:pt x="1448022" y="2927082"/>
                </a:lnTo>
                <a:lnTo>
                  <a:pt x="1468885" y="2930435"/>
                </a:lnTo>
                <a:lnTo>
                  <a:pt x="1482644" y="2925094"/>
                </a:lnTo>
                <a:lnTo>
                  <a:pt x="1489655" y="2922666"/>
                </a:lnTo>
                <a:lnTo>
                  <a:pt x="1473421" y="2919015"/>
                </a:lnTo>
                <a:close/>
                <a:moveTo>
                  <a:pt x="3729681" y="2898922"/>
                </a:moveTo>
                <a:lnTo>
                  <a:pt x="3806715" y="2944641"/>
                </a:lnTo>
                <a:cubicBezTo>
                  <a:pt x="3907720" y="3001623"/>
                  <a:pt x="4009064" y="3052346"/>
                  <a:pt x="4102077" y="3113503"/>
                </a:cubicBezTo>
                <a:cubicBezTo>
                  <a:pt x="4142461" y="3140423"/>
                  <a:pt x="4091308" y="3117241"/>
                  <a:pt x="4078193" y="3106993"/>
                </a:cubicBezTo>
                <a:cubicBezTo>
                  <a:pt x="3972349" y="3046317"/>
                  <a:pt x="3868328" y="2984597"/>
                  <a:pt x="3763998" y="2924014"/>
                </a:cubicBezTo>
                <a:lnTo>
                  <a:pt x="3728184" y="2903539"/>
                </a:lnTo>
                <a:lnTo>
                  <a:pt x="3731065" y="2903958"/>
                </a:lnTo>
                <a:close/>
                <a:moveTo>
                  <a:pt x="3722414" y="2894610"/>
                </a:moveTo>
                <a:lnTo>
                  <a:pt x="3728041" y="2897949"/>
                </a:lnTo>
                <a:lnTo>
                  <a:pt x="3723396" y="2897661"/>
                </a:lnTo>
                <a:close/>
                <a:moveTo>
                  <a:pt x="1303752" y="2893119"/>
                </a:moveTo>
                <a:lnTo>
                  <a:pt x="1306361" y="2893508"/>
                </a:lnTo>
                <a:cubicBezTo>
                  <a:pt x="1304633" y="2895549"/>
                  <a:pt x="1303834" y="2896490"/>
                  <a:pt x="1302705" y="2895533"/>
                </a:cubicBezTo>
                <a:lnTo>
                  <a:pt x="1303420" y="2893492"/>
                </a:lnTo>
                <a:lnTo>
                  <a:pt x="1303983" y="2893296"/>
                </a:lnTo>
                <a:close/>
                <a:moveTo>
                  <a:pt x="1307956" y="2891624"/>
                </a:moveTo>
                <a:cubicBezTo>
                  <a:pt x="1308288" y="2893523"/>
                  <a:pt x="1306361" y="2893508"/>
                  <a:pt x="1306361" y="2893508"/>
                </a:cubicBezTo>
                <a:cubicBezTo>
                  <a:pt x="1306194" y="2892558"/>
                  <a:pt x="1306594" y="2892087"/>
                  <a:pt x="1307034" y="2891854"/>
                </a:cubicBezTo>
                <a:cubicBezTo>
                  <a:pt x="1307475" y="2891621"/>
                  <a:pt x="1307956" y="2891624"/>
                  <a:pt x="1307956" y="2891624"/>
                </a:cubicBezTo>
                <a:close/>
                <a:moveTo>
                  <a:pt x="1295180" y="2877711"/>
                </a:moveTo>
                <a:lnTo>
                  <a:pt x="1293230" y="2878846"/>
                </a:lnTo>
                <a:cubicBezTo>
                  <a:pt x="1288364" y="2881632"/>
                  <a:pt x="1282899" y="2884551"/>
                  <a:pt x="1279144" y="2885548"/>
                </a:cubicBezTo>
                <a:cubicBezTo>
                  <a:pt x="1274729" y="2885987"/>
                  <a:pt x="1276873" y="2884030"/>
                  <a:pt x="1281018" y="2881475"/>
                </a:cubicBezTo>
                <a:lnTo>
                  <a:pt x="1284676" y="2879458"/>
                </a:lnTo>
                <a:lnTo>
                  <a:pt x="1289186" y="2878752"/>
                </a:lnTo>
                <a:close/>
                <a:moveTo>
                  <a:pt x="1289600" y="2869200"/>
                </a:moveTo>
                <a:lnTo>
                  <a:pt x="1269462" y="2878653"/>
                </a:lnTo>
                <a:lnTo>
                  <a:pt x="1264160" y="2878868"/>
                </a:lnTo>
                <a:cubicBezTo>
                  <a:pt x="1262497" y="2878795"/>
                  <a:pt x="1261462" y="2878535"/>
                  <a:pt x="1261516" y="2877999"/>
                </a:cubicBezTo>
                <a:cubicBezTo>
                  <a:pt x="1261547" y="2877686"/>
                  <a:pt x="1261921" y="2877328"/>
                  <a:pt x="1262563" y="2876940"/>
                </a:cubicBezTo>
                <a:cubicBezTo>
                  <a:pt x="1263205" y="2876553"/>
                  <a:pt x="1264114" y="2876136"/>
                  <a:pt x="1265214" y="2875701"/>
                </a:cubicBezTo>
                <a:cubicBezTo>
                  <a:pt x="1268513" y="2874400"/>
                  <a:pt x="1273531" y="2872957"/>
                  <a:pt x="1278208" y="2871760"/>
                </a:cubicBezTo>
                <a:cubicBezTo>
                  <a:pt x="1282885" y="2870562"/>
                  <a:pt x="1287221" y="2869611"/>
                  <a:pt x="1289159" y="2869295"/>
                </a:cubicBezTo>
                <a:close/>
                <a:moveTo>
                  <a:pt x="1369225" y="2855961"/>
                </a:moveTo>
                <a:lnTo>
                  <a:pt x="1354725" y="2862568"/>
                </a:lnTo>
                <a:lnTo>
                  <a:pt x="1346575" y="2866212"/>
                </a:lnTo>
                <a:lnTo>
                  <a:pt x="1350707" y="2866573"/>
                </a:lnTo>
                <a:lnTo>
                  <a:pt x="1355691" y="2865118"/>
                </a:lnTo>
                <a:lnTo>
                  <a:pt x="1366201" y="2859281"/>
                </a:lnTo>
                <a:lnTo>
                  <a:pt x="1372386" y="2856448"/>
                </a:lnTo>
                <a:close/>
                <a:moveTo>
                  <a:pt x="1459286" y="2848385"/>
                </a:moveTo>
                <a:lnTo>
                  <a:pt x="1458902" y="2848618"/>
                </a:lnTo>
                <a:lnTo>
                  <a:pt x="1460263" y="2848845"/>
                </a:lnTo>
                <a:close/>
                <a:moveTo>
                  <a:pt x="1294569" y="2847737"/>
                </a:moveTo>
                <a:lnTo>
                  <a:pt x="1296054" y="2848097"/>
                </a:lnTo>
                <a:lnTo>
                  <a:pt x="1295789" y="2848450"/>
                </a:lnTo>
                <a:cubicBezTo>
                  <a:pt x="1295310" y="2848638"/>
                  <a:pt x="1294839" y="2848426"/>
                  <a:pt x="1294569" y="2847737"/>
                </a:cubicBezTo>
                <a:close/>
                <a:moveTo>
                  <a:pt x="1292771" y="2844240"/>
                </a:moveTo>
                <a:lnTo>
                  <a:pt x="1291590" y="2844643"/>
                </a:lnTo>
                <a:lnTo>
                  <a:pt x="1294664" y="2844788"/>
                </a:lnTo>
                <a:lnTo>
                  <a:pt x="1294746" y="2844545"/>
                </a:lnTo>
                <a:lnTo>
                  <a:pt x="1295027" y="2844805"/>
                </a:lnTo>
                <a:lnTo>
                  <a:pt x="1297575" y="2844924"/>
                </a:lnTo>
                <a:lnTo>
                  <a:pt x="1297660" y="2844936"/>
                </a:lnTo>
                <a:lnTo>
                  <a:pt x="1297345" y="2845885"/>
                </a:lnTo>
                <a:lnTo>
                  <a:pt x="1300512" y="2845342"/>
                </a:lnTo>
                <a:lnTo>
                  <a:pt x="1297660" y="2844936"/>
                </a:lnTo>
                <a:lnTo>
                  <a:pt x="1297662" y="2844928"/>
                </a:lnTo>
                <a:lnTo>
                  <a:pt x="1297575" y="2844924"/>
                </a:lnTo>
                <a:close/>
                <a:moveTo>
                  <a:pt x="3629478" y="2843474"/>
                </a:moveTo>
                <a:lnTo>
                  <a:pt x="3635979" y="2847734"/>
                </a:lnTo>
                <a:cubicBezTo>
                  <a:pt x="3643383" y="2852575"/>
                  <a:pt x="3650168" y="2856863"/>
                  <a:pt x="3653034" y="2857643"/>
                </a:cubicBezTo>
                <a:cubicBezTo>
                  <a:pt x="3659244" y="2859337"/>
                  <a:pt x="3665757" y="2858031"/>
                  <a:pt x="3668623" y="2858812"/>
                </a:cubicBezTo>
                <a:cubicBezTo>
                  <a:pt x="3671489" y="2859593"/>
                  <a:pt x="3664195" y="2863765"/>
                  <a:pt x="3664195" y="2863765"/>
                </a:cubicBezTo>
                <a:cubicBezTo>
                  <a:pt x="3667223" y="2869595"/>
                  <a:pt x="3677262" y="2869829"/>
                  <a:pt x="3683502" y="2869967"/>
                </a:cubicBezTo>
                <a:lnTo>
                  <a:pt x="3686752" y="2870185"/>
                </a:lnTo>
                <a:lnTo>
                  <a:pt x="3688229" y="2871179"/>
                </a:lnTo>
                <a:lnTo>
                  <a:pt x="3688663" y="2873772"/>
                </a:lnTo>
                <a:cubicBezTo>
                  <a:pt x="3688241" y="2875324"/>
                  <a:pt x="3687817" y="2876877"/>
                  <a:pt x="3689249" y="2877268"/>
                </a:cubicBezTo>
                <a:lnTo>
                  <a:pt x="3694989" y="2875728"/>
                </a:lnTo>
                <a:lnTo>
                  <a:pt x="3699037" y="2878454"/>
                </a:lnTo>
                <a:lnTo>
                  <a:pt x="3701148" y="2880447"/>
                </a:lnTo>
                <a:cubicBezTo>
                  <a:pt x="3702429" y="2881630"/>
                  <a:pt x="3703665" y="2882737"/>
                  <a:pt x="3706141" y="2884952"/>
                </a:cubicBezTo>
                <a:lnTo>
                  <a:pt x="3720373" y="2893398"/>
                </a:lnTo>
                <a:lnTo>
                  <a:pt x="3721437" y="2896708"/>
                </a:lnTo>
                <a:cubicBezTo>
                  <a:pt x="3722363" y="2897443"/>
                  <a:pt x="3723396" y="2897661"/>
                  <a:pt x="3723396" y="2897661"/>
                </a:cubicBezTo>
                <a:lnTo>
                  <a:pt x="3727316" y="2903043"/>
                </a:lnTo>
                <a:lnTo>
                  <a:pt x="3652315" y="2860165"/>
                </a:lnTo>
                <a:close/>
                <a:moveTo>
                  <a:pt x="1279464" y="2842345"/>
                </a:moveTo>
                <a:lnTo>
                  <a:pt x="1278564" y="2842394"/>
                </a:lnTo>
                <a:lnTo>
                  <a:pt x="1288709" y="2844509"/>
                </a:lnTo>
                <a:lnTo>
                  <a:pt x="1291150" y="2844623"/>
                </a:lnTo>
                <a:lnTo>
                  <a:pt x="1291700" y="2844088"/>
                </a:lnTo>
                <a:close/>
                <a:moveTo>
                  <a:pt x="1362116" y="2835535"/>
                </a:moveTo>
                <a:lnTo>
                  <a:pt x="1354541" y="2839045"/>
                </a:lnTo>
                <a:lnTo>
                  <a:pt x="1357333" y="2839186"/>
                </a:lnTo>
                <a:lnTo>
                  <a:pt x="1363514" y="2835631"/>
                </a:lnTo>
                <a:close/>
                <a:moveTo>
                  <a:pt x="1262262" y="2829395"/>
                </a:moveTo>
                <a:lnTo>
                  <a:pt x="1244281" y="2837596"/>
                </a:lnTo>
                <a:lnTo>
                  <a:pt x="1241693" y="2837919"/>
                </a:lnTo>
                <a:cubicBezTo>
                  <a:pt x="1236759" y="2838616"/>
                  <a:pt x="1231137" y="2839513"/>
                  <a:pt x="1224021" y="2840809"/>
                </a:cubicBezTo>
                <a:cubicBezTo>
                  <a:pt x="1221370" y="2840939"/>
                  <a:pt x="1203994" y="2844324"/>
                  <a:pt x="1200304" y="2843869"/>
                </a:cubicBezTo>
                <a:lnTo>
                  <a:pt x="1201748" y="2842370"/>
                </a:lnTo>
                <a:lnTo>
                  <a:pt x="1202586" y="2841783"/>
                </a:lnTo>
                <a:lnTo>
                  <a:pt x="1210811" y="2839700"/>
                </a:lnTo>
                <a:cubicBezTo>
                  <a:pt x="1220972" y="2837853"/>
                  <a:pt x="1234481" y="2836860"/>
                  <a:pt x="1239006" y="2835571"/>
                </a:cubicBezTo>
                <a:close/>
                <a:moveTo>
                  <a:pt x="2220607" y="2820105"/>
                </a:moveTo>
                <a:lnTo>
                  <a:pt x="2219883" y="2822290"/>
                </a:lnTo>
                <a:lnTo>
                  <a:pt x="2253804" y="2834641"/>
                </a:lnTo>
                <a:lnTo>
                  <a:pt x="2254214" y="2832347"/>
                </a:lnTo>
                <a:close/>
                <a:moveTo>
                  <a:pt x="1300774" y="2813399"/>
                </a:moveTo>
                <a:cubicBezTo>
                  <a:pt x="1301273" y="2813402"/>
                  <a:pt x="1301696" y="2813633"/>
                  <a:pt x="1301696" y="2813633"/>
                </a:cubicBezTo>
                <a:cubicBezTo>
                  <a:pt x="1301089" y="2815462"/>
                  <a:pt x="1299399" y="2814537"/>
                  <a:pt x="1299399" y="2814537"/>
                </a:cubicBezTo>
                <a:cubicBezTo>
                  <a:pt x="1299702" y="2813622"/>
                  <a:pt x="1300276" y="2813396"/>
                  <a:pt x="1300774" y="2813399"/>
                </a:cubicBezTo>
                <a:close/>
                <a:moveTo>
                  <a:pt x="1142537" y="2809409"/>
                </a:moveTo>
                <a:lnTo>
                  <a:pt x="1139863" y="2810964"/>
                </a:lnTo>
                <a:lnTo>
                  <a:pt x="1134184" y="2814841"/>
                </a:lnTo>
                <a:lnTo>
                  <a:pt x="1120079" y="2817077"/>
                </a:lnTo>
                <a:lnTo>
                  <a:pt x="1105222" y="2818800"/>
                </a:lnTo>
                <a:lnTo>
                  <a:pt x="1108921" y="2816565"/>
                </a:lnTo>
                <a:lnTo>
                  <a:pt x="1112172" y="2814904"/>
                </a:lnTo>
                <a:close/>
                <a:moveTo>
                  <a:pt x="2220572" y="2806844"/>
                </a:moveTo>
                <a:lnTo>
                  <a:pt x="2220370" y="2808243"/>
                </a:lnTo>
                <a:lnTo>
                  <a:pt x="2220865" y="2809499"/>
                </a:lnTo>
                <a:lnTo>
                  <a:pt x="2256038" y="2822182"/>
                </a:lnTo>
                <a:lnTo>
                  <a:pt x="2256579" y="2819167"/>
                </a:lnTo>
                <a:close/>
                <a:moveTo>
                  <a:pt x="1306066" y="2806497"/>
                </a:moveTo>
                <a:lnTo>
                  <a:pt x="1306154" y="2806572"/>
                </a:lnTo>
                <a:lnTo>
                  <a:pt x="1306034" y="2807279"/>
                </a:lnTo>
                <a:lnTo>
                  <a:pt x="1307990" y="2806637"/>
                </a:lnTo>
                <a:close/>
                <a:moveTo>
                  <a:pt x="1313927" y="2801667"/>
                </a:moveTo>
                <a:cubicBezTo>
                  <a:pt x="1312679" y="2801936"/>
                  <a:pt x="1309743" y="2802472"/>
                  <a:pt x="1306009" y="2803083"/>
                </a:cubicBezTo>
                <a:lnTo>
                  <a:pt x="1302600" y="2803581"/>
                </a:lnTo>
                <a:lnTo>
                  <a:pt x="1305610" y="2806114"/>
                </a:lnTo>
                <a:lnTo>
                  <a:pt x="1309473" y="2806150"/>
                </a:lnTo>
                <a:lnTo>
                  <a:pt x="1316686" y="2803781"/>
                </a:lnTo>
                <a:cubicBezTo>
                  <a:pt x="1319032" y="2802641"/>
                  <a:pt x="1318794" y="2801844"/>
                  <a:pt x="1313927" y="2801667"/>
                </a:cubicBezTo>
                <a:close/>
                <a:moveTo>
                  <a:pt x="1327284" y="2799825"/>
                </a:moveTo>
                <a:lnTo>
                  <a:pt x="1313290" y="2806185"/>
                </a:lnTo>
                <a:lnTo>
                  <a:pt x="1319004" y="2806238"/>
                </a:lnTo>
                <a:lnTo>
                  <a:pt x="1330593" y="2800972"/>
                </a:lnTo>
                <a:close/>
                <a:moveTo>
                  <a:pt x="1350687" y="2789257"/>
                </a:moveTo>
                <a:lnTo>
                  <a:pt x="1342751" y="2791975"/>
                </a:lnTo>
                <a:lnTo>
                  <a:pt x="1347734" y="2791734"/>
                </a:lnTo>
                <a:close/>
                <a:moveTo>
                  <a:pt x="1229628" y="2788899"/>
                </a:moveTo>
                <a:lnTo>
                  <a:pt x="1212460" y="2796541"/>
                </a:lnTo>
                <a:lnTo>
                  <a:pt x="1200137" y="2803242"/>
                </a:lnTo>
                <a:lnTo>
                  <a:pt x="1163842" y="2810141"/>
                </a:lnTo>
                <a:lnTo>
                  <a:pt x="1158247" y="2811027"/>
                </a:lnTo>
                <a:lnTo>
                  <a:pt x="1161377" y="2809239"/>
                </a:lnTo>
                <a:cubicBezTo>
                  <a:pt x="1166126" y="2806591"/>
                  <a:pt x="1168659" y="2805080"/>
                  <a:pt x="1169661" y="2804303"/>
                </a:cubicBezTo>
                <a:lnTo>
                  <a:pt x="1169288" y="2804082"/>
                </a:lnTo>
                <a:lnTo>
                  <a:pt x="1186842" y="2800493"/>
                </a:lnTo>
                <a:cubicBezTo>
                  <a:pt x="1198970" y="2797440"/>
                  <a:pt x="1210554" y="2793968"/>
                  <a:pt x="1221880" y="2790153"/>
                </a:cubicBezTo>
                <a:close/>
                <a:moveTo>
                  <a:pt x="3550815" y="2778963"/>
                </a:moveTo>
                <a:cubicBezTo>
                  <a:pt x="3552899" y="2782611"/>
                  <a:pt x="3543043" y="2783004"/>
                  <a:pt x="3543824" y="2780137"/>
                </a:cubicBezTo>
                <a:close/>
                <a:moveTo>
                  <a:pt x="1287141" y="2772212"/>
                </a:moveTo>
                <a:lnTo>
                  <a:pt x="1270072" y="2779302"/>
                </a:lnTo>
                <a:lnTo>
                  <a:pt x="1271571" y="2779385"/>
                </a:lnTo>
                <a:lnTo>
                  <a:pt x="1278673" y="2780811"/>
                </a:lnTo>
                <a:lnTo>
                  <a:pt x="1291776" y="2774637"/>
                </a:lnTo>
                <a:lnTo>
                  <a:pt x="1290859" y="2774501"/>
                </a:lnTo>
                <a:close/>
                <a:moveTo>
                  <a:pt x="1272248" y="2770933"/>
                </a:moveTo>
                <a:lnTo>
                  <a:pt x="1247954" y="2781150"/>
                </a:lnTo>
                <a:lnTo>
                  <a:pt x="1246726" y="2781087"/>
                </a:lnTo>
                <a:cubicBezTo>
                  <a:pt x="1244917" y="2780858"/>
                  <a:pt x="1243948" y="2780535"/>
                  <a:pt x="1244573" y="2780148"/>
                </a:cubicBezTo>
                <a:cubicBezTo>
                  <a:pt x="1251761" y="2775706"/>
                  <a:pt x="1260490" y="2773411"/>
                  <a:pt x="1269475" y="2771504"/>
                </a:cubicBezTo>
                <a:close/>
                <a:moveTo>
                  <a:pt x="1311307" y="2762958"/>
                </a:moveTo>
                <a:lnTo>
                  <a:pt x="1308164" y="2763479"/>
                </a:lnTo>
                <a:lnTo>
                  <a:pt x="1291401" y="2770442"/>
                </a:lnTo>
                <a:lnTo>
                  <a:pt x="1297904" y="2771750"/>
                </a:lnTo>
                <a:lnTo>
                  <a:pt x="1307088" y="2767422"/>
                </a:lnTo>
                <a:lnTo>
                  <a:pt x="1310833" y="2764718"/>
                </a:lnTo>
                <a:lnTo>
                  <a:pt x="1308759" y="2764376"/>
                </a:lnTo>
                <a:lnTo>
                  <a:pt x="1312069" y="2763428"/>
                </a:lnTo>
                <a:close/>
                <a:moveTo>
                  <a:pt x="1321002" y="2757869"/>
                </a:moveTo>
                <a:cubicBezTo>
                  <a:pt x="1320495" y="2757824"/>
                  <a:pt x="1319784" y="2758019"/>
                  <a:pt x="1319080" y="2758324"/>
                </a:cubicBezTo>
                <a:lnTo>
                  <a:pt x="1317487" y="2759279"/>
                </a:lnTo>
                <a:lnTo>
                  <a:pt x="1320471" y="2759966"/>
                </a:lnTo>
                <a:lnTo>
                  <a:pt x="1321447" y="2759634"/>
                </a:lnTo>
                <a:cubicBezTo>
                  <a:pt x="1321995" y="2758414"/>
                  <a:pt x="1321680" y="2757928"/>
                  <a:pt x="1321002" y="2757869"/>
                </a:cubicBezTo>
                <a:close/>
                <a:moveTo>
                  <a:pt x="3508868" y="2757776"/>
                </a:moveTo>
                <a:cubicBezTo>
                  <a:pt x="3517466" y="2760120"/>
                  <a:pt x="3528625" y="2766242"/>
                  <a:pt x="3533445" y="2771148"/>
                </a:cubicBezTo>
                <a:lnTo>
                  <a:pt x="3519205" y="2766487"/>
                </a:lnTo>
                <a:lnTo>
                  <a:pt x="3516816" y="2764920"/>
                </a:lnTo>
                <a:close/>
                <a:moveTo>
                  <a:pt x="1315589" y="2752702"/>
                </a:moveTo>
                <a:lnTo>
                  <a:pt x="1308064" y="2755867"/>
                </a:lnTo>
                <a:lnTo>
                  <a:pt x="1311727" y="2757277"/>
                </a:lnTo>
                <a:lnTo>
                  <a:pt x="1316101" y="2755225"/>
                </a:lnTo>
                <a:lnTo>
                  <a:pt x="1318608" y="2753782"/>
                </a:lnTo>
                <a:close/>
                <a:moveTo>
                  <a:pt x="3497175" y="2752022"/>
                </a:moveTo>
                <a:lnTo>
                  <a:pt x="3508868" y="2757776"/>
                </a:lnTo>
                <a:lnTo>
                  <a:pt x="3504784" y="2757018"/>
                </a:lnTo>
                <a:close/>
                <a:moveTo>
                  <a:pt x="1287496" y="2751603"/>
                </a:moveTo>
                <a:cubicBezTo>
                  <a:pt x="1287496" y="2751603"/>
                  <a:pt x="1288132" y="2752106"/>
                  <a:pt x="1288689" y="2752545"/>
                </a:cubicBezTo>
                <a:lnTo>
                  <a:pt x="1288779" y="2752616"/>
                </a:lnTo>
                <a:lnTo>
                  <a:pt x="1289406" y="2753112"/>
                </a:lnTo>
                <a:cubicBezTo>
                  <a:pt x="1289564" y="2753237"/>
                  <a:pt x="1289525" y="2753206"/>
                  <a:pt x="1289376" y="2753088"/>
                </a:cubicBezTo>
                <a:lnTo>
                  <a:pt x="1288779" y="2752616"/>
                </a:lnTo>
                <a:close/>
                <a:moveTo>
                  <a:pt x="3488414" y="2746268"/>
                </a:moveTo>
                <a:lnTo>
                  <a:pt x="3491705" y="2747323"/>
                </a:lnTo>
                <a:lnTo>
                  <a:pt x="3494034" y="2749959"/>
                </a:lnTo>
                <a:close/>
                <a:moveTo>
                  <a:pt x="1148339" y="2744770"/>
                </a:moveTo>
                <a:cubicBezTo>
                  <a:pt x="1150226" y="2744359"/>
                  <a:pt x="1153218" y="2744228"/>
                  <a:pt x="1157460" y="2744791"/>
                </a:cubicBezTo>
                <a:cubicBezTo>
                  <a:pt x="1149612" y="2748510"/>
                  <a:pt x="1145224" y="2747332"/>
                  <a:pt x="1145907" y="2745990"/>
                </a:cubicBezTo>
                <a:cubicBezTo>
                  <a:pt x="1146135" y="2745543"/>
                  <a:pt x="1146926" y="2745078"/>
                  <a:pt x="1148339" y="2744770"/>
                </a:cubicBezTo>
                <a:close/>
                <a:moveTo>
                  <a:pt x="3480325" y="2740957"/>
                </a:moveTo>
                <a:lnTo>
                  <a:pt x="3482901" y="2741675"/>
                </a:lnTo>
                <a:lnTo>
                  <a:pt x="3483197" y="2742843"/>
                </a:lnTo>
                <a:close/>
                <a:moveTo>
                  <a:pt x="1285197" y="2725860"/>
                </a:moveTo>
                <a:cubicBezTo>
                  <a:pt x="1279790" y="2726184"/>
                  <a:pt x="1275055" y="2728105"/>
                  <a:pt x="1270475" y="2729931"/>
                </a:cubicBezTo>
                <a:lnTo>
                  <a:pt x="1265917" y="2731085"/>
                </a:lnTo>
                <a:lnTo>
                  <a:pt x="1267464" y="2731630"/>
                </a:lnTo>
                <a:lnTo>
                  <a:pt x="1272475" y="2732821"/>
                </a:lnTo>
                <a:lnTo>
                  <a:pt x="1282481" y="2727373"/>
                </a:lnTo>
                <a:lnTo>
                  <a:pt x="1283737" y="2726797"/>
                </a:lnTo>
                <a:lnTo>
                  <a:pt x="1285190" y="2725979"/>
                </a:lnTo>
                <a:close/>
                <a:moveTo>
                  <a:pt x="3381616" y="2715609"/>
                </a:moveTo>
                <a:lnTo>
                  <a:pt x="3442238" y="2745069"/>
                </a:lnTo>
                <a:lnTo>
                  <a:pt x="3492348" y="2777662"/>
                </a:lnTo>
                <a:cubicBezTo>
                  <a:pt x="3569477" y="2829707"/>
                  <a:pt x="3639050" y="2881575"/>
                  <a:pt x="3719386" y="2937131"/>
                </a:cubicBezTo>
                <a:cubicBezTo>
                  <a:pt x="3750212" y="2961632"/>
                  <a:pt x="3769833" y="2974412"/>
                  <a:pt x="3807298" y="2998154"/>
                </a:cubicBezTo>
                <a:cubicBezTo>
                  <a:pt x="3829423" y="3009301"/>
                  <a:pt x="3816441" y="2995764"/>
                  <a:pt x="3796966" y="2982296"/>
                </a:cubicBezTo>
                <a:cubicBezTo>
                  <a:pt x="3789568" y="2976415"/>
                  <a:pt x="3786646" y="2978319"/>
                  <a:pt x="3774081" y="2964509"/>
                </a:cubicBezTo>
                <a:cubicBezTo>
                  <a:pt x="3761360" y="2939508"/>
                  <a:pt x="3722263" y="2913260"/>
                  <a:pt x="3691438" y="2888759"/>
                </a:cubicBezTo>
                <a:lnTo>
                  <a:pt x="3689339" y="2887224"/>
                </a:lnTo>
                <a:lnTo>
                  <a:pt x="3902612" y="3010368"/>
                </a:lnTo>
                <a:cubicBezTo>
                  <a:pt x="4053476" y="3098844"/>
                  <a:pt x="4202386" y="3188839"/>
                  <a:pt x="4345554" y="3282018"/>
                </a:cubicBezTo>
                <a:cubicBezTo>
                  <a:pt x="4333613" y="3278763"/>
                  <a:pt x="4325449" y="3272944"/>
                  <a:pt x="4314767" y="3266953"/>
                </a:cubicBezTo>
                <a:cubicBezTo>
                  <a:pt x="4305692" y="3264479"/>
                  <a:pt x="4276337" y="3244158"/>
                  <a:pt x="4291665" y="3257575"/>
                </a:cubicBezTo>
                <a:cubicBezTo>
                  <a:pt x="4309427" y="3275250"/>
                  <a:pt x="4353847" y="3287358"/>
                  <a:pt x="4351113" y="3308685"/>
                </a:cubicBezTo>
                <a:cubicBezTo>
                  <a:pt x="4300742" y="3282635"/>
                  <a:pt x="4250978" y="3256238"/>
                  <a:pt x="4203603" y="3230493"/>
                </a:cubicBezTo>
                <a:cubicBezTo>
                  <a:pt x="4203213" y="3220634"/>
                  <a:pt x="4185150" y="3228542"/>
                  <a:pt x="4203603" y="3230493"/>
                </a:cubicBezTo>
                <a:cubicBezTo>
                  <a:pt x="4193836" y="3243742"/>
                  <a:pt x="4176074" y="3226068"/>
                  <a:pt x="4164914" y="3219946"/>
                </a:cubicBezTo>
                <a:cubicBezTo>
                  <a:pt x="4159182" y="3218384"/>
                  <a:pt x="4153135" y="3217506"/>
                  <a:pt x="4146768" y="3216155"/>
                </a:cubicBezTo>
                <a:lnTo>
                  <a:pt x="4135303" y="3212370"/>
                </a:lnTo>
                <a:lnTo>
                  <a:pt x="4139704" y="3215399"/>
                </a:lnTo>
                <a:cubicBezTo>
                  <a:pt x="4150260" y="3223039"/>
                  <a:pt x="4160173" y="3230573"/>
                  <a:pt x="4169724" y="3238078"/>
                </a:cubicBezTo>
                <a:lnTo>
                  <a:pt x="4190407" y="3254784"/>
                </a:lnTo>
                <a:lnTo>
                  <a:pt x="4188174" y="3253614"/>
                </a:lnTo>
                <a:cubicBezTo>
                  <a:pt x="4183073" y="3250546"/>
                  <a:pt x="4176899" y="3246310"/>
                  <a:pt x="4171109" y="3242834"/>
                </a:cubicBezTo>
                <a:lnTo>
                  <a:pt x="4169381" y="3241906"/>
                </a:lnTo>
                <a:lnTo>
                  <a:pt x="4161014" y="3235156"/>
                </a:lnTo>
                <a:cubicBezTo>
                  <a:pt x="4151634" y="3227868"/>
                  <a:pt x="4142275" y="3220922"/>
                  <a:pt x="4133054" y="3214537"/>
                </a:cubicBezTo>
                <a:lnTo>
                  <a:pt x="4123359" y="3207973"/>
                </a:lnTo>
                <a:lnTo>
                  <a:pt x="4101317" y="3197710"/>
                </a:lnTo>
                <a:cubicBezTo>
                  <a:pt x="4076339" y="3183804"/>
                  <a:pt x="4052198" y="3164712"/>
                  <a:pt x="4025395" y="3150091"/>
                </a:cubicBezTo>
                <a:lnTo>
                  <a:pt x="3748336" y="2989801"/>
                </a:lnTo>
                <a:lnTo>
                  <a:pt x="3750598" y="2990511"/>
                </a:lnTo>
                <a:cubicBezTo>
                  <a:pt x="3748093" y="2992142"/>
                  <a:pt x="3739665" y="2979205"/>
                  <a:pt x="3739665" y="2979205"/>
                </a:cubicBezTo>
                <a:cubicBezTo>
                  <a:pt x="3734771" y="2971692"/>
                  <a:pt x="3744673" y="2975942"/>
                  <a:pt x="3737875" y="2965509"/>
                </a:cubicBezTo>
                <a:cubicBezTo>
                  <a:pt x="3730477" y="2959628"/>
                  <a:pt x="3708953" y="2943929"/>
                  <a:pt x="3693885" y="2931750"/>
                </a:cubicBezTo>
                <a:cubicBezTo>
                  <a:pt x="3601079" y="2863214"/>
                  <a:pt x="3493895" y="2782645"/>
                  <a:pt x="3396423" y="2724285"/>
                </a:cubicBezTo>
                <a:close/>
                <a:moveTo>
                  <a:pt x="4164101" y="2712763"/>
                </a:moveTo>
                <a:cubicBezTo>
                  <a:pt x="4160048" y="2713055"/>
                  <a:pt x="4157508" y="2720215"/>
                  <a:pt x="4168224" y="2715458"/>
                </a:cubicBezTo>
                <a:cubicBezTo>
                  <a:pt x="4166971" y="2713332"/>
                  <a:pt x="4165452" y="2712667"/>
                  <a:pt x="4164101" y="2712763"/>
                </a:cubicBezTo>
                <a:close/>
                <a:moveTo>
                  <a:pt x="4119471" y="2709705"/>
                </a:moveTo>
                <a:cubicBezTo>
                  <a:pt x="4115746" y="2710279"/>
                  <a:pt x="4111634" y="2713514"/>
                  <a:pt x="4114305" y="2715185"/>
                </a:cubicBezTo>
                <a:lnTo>
                  <a:pt x="4122803" y="2710176"/>
                </a:lnTo>
                <a:cubicBezTo>
                  <a:pt x="4121912" y="2709620"/>
                  <a:pt x="4120714" y="2709515"/>
                  <a:pt x="4119471" y="2709705"/>
                </a:cubicBezTo>
                <a:close/>
                <a:moveTo>
                  <a:pt x="4095902" y="2709256"/>
                </a:moveTo>
                <a:cubicBezTo>
                  <a:pt x="4095197" y="2708061"/>
                  <a:pt x="4098015" y="2712843"/>
                  <a:pt x="4098015" y="2712843"/>
                </a:cubicBezTo>
                <a:cubicBezTo>
                  <a:pt x="4096763" y="2710717"/>
                  <a:pt x="4096137" y="2709655"/>
                  <a:pt x="4095902" y="2709256"/>
                </a:cubicBezTo>
                <a:close/>
                <a:moveTo>
                  <a:pt x="4064147" y="2706708"/>
                </a:moveTo>
                <a:cubicBezTo>
                  <a:pt x="4062456" y="2706811"/>
                  <a:pt x="4059701" y="2709734"/>
                  <a:pt x="4060201" y="2711905"/>
                </a:cubicBezTo>
                <a:cubicBezTo>
                  <a:pt x="4060201" y="2711905"/>
                  <a:pt x="4068699" y="2706896"/>
                  <a:pt x="4065322" y="2707676"/>
                </a:cubicBezTo>
                <a:cubicBezTo>
                  <a:pt x="4065157" y="2706951"/>
                  <a:pt x="4064711" y="2706673"/>
                  <a:pt x="4064147" y="2706708"/>
                </a:cubicBezTo>
                <a:close/>
                <a:moveTo>
                  <a:pt x="4027601" y="2705479"/>
                </a:moveTo>
                <a:cubicBezTo>
                  <a:pt x="4024824" y="2705833"/>
                  <a:pt x="4022611" y="2708630"/>
                  <a:pt x="4025282" y="2710301"/>
                </a:cubicBezTo>
                <a:lnTo>
                  <a:pt x="4030404" y="2706070"/>
                </a:lnTo>
                <a:cubicBezTo>
                  <a:pt x="4029513" y="2705513"/>
                  <a:pt x="4028526" y="2705360"/>
                  <a:pt x="4027601" y="2705479"/>
                </a:cubicBezTo>
                <a:close/>
                <a:moveTo>
                  <a:pt x="1108961" y="2680177"/>
                </a:moveTo>
                <a:cubicBezTo>
                  <a:pt x="1110103" y="2680142"/>
                  <a:pt x="1110523" y="2680155"/>
                  <a:pt x="1110432" y="2680211"/>
                </a:cubicBezTo>
                <a:cubicBezTo>
                  <a:pt x="1110250" y="2680323"/>
                  <a:pt x="1108022" y="2680610"/>
                  <a:pt x="1105440" y="2681033"/>
                </a:cubicBezTo>
                <a:lnTo>
                  <a:pt x="1107806" y="2680228"/>
                </a:lnTo>
                <a:close/>
                <a:moveTo>
                  <a:pt x="1208282" y="2671930"/>
                </a:moveTo>
                <a:lnTo>
                  <a:pt x="1202733" y="2673419"/>
                </a:lnTo>
                <a:lnTo>
                  <a:pt x="1200458" y="2674268"/>
                </a:lnTo>
                <a:cubicBezTo>
                  <a:pt x="1201667" y="2674079"/>
                  <a:pt x="1203633" y="2673571"/>
                  <a:pt x="1205885" y="2672901"/>
                </a:cubicBezTo>
                <a:lnTo>
                  <a:pt x="1208553" y="2672024"/>
                </a:lnTo>
                <a:close/>
                <a:moveTo>
                  <a:pt x="4507694" y="2671738"/>
                </a:moveTo>
                <a:cubicBezTo>
                  <a:pt x="4508361" y="2674634"/>
                  <a:pt x="4502868" y="2679459"/>
                  <a:pt x="4502089" y="2676080"/>
                </a:cubicBezTo>
                <a:cubicBezTo>
                  <a:pt x="4499196" y="2676747"/>
                  <a:pt x="4504798" y="2672406"/>
                  <a:pt x="4507694" y="2671738"/>
                </a:cubicBezTo>
                <a:close/>
                <a:moveTo>
                  <a:pt x="1211341" y="2671109"/>
                </a:moveTo>
                <a:lnTo>
                  <a:pt x="1208839" y="2671779"/>
                </a:lnTo>
                <a:lnTo>
                  <a:pt x="1209336" y="2671767"/>
                </a:lnTo>
                <a:close/>
                <a:moveTo>
                  <a:pt x="1221189" y="2670243"/>
                </a:moveTo>
                <a:lnTo>
                  <a:pt x="1221123" y="2670679"/>
                </a:lnTo>
                <a:cubicBezTo>
                  <a:pt x="1220791" y="2671071"/>
                  <a:pt x="1220276" y="2671106"/>
                  <a:pt x="1219711" y="2670628"/>
                </a:cubicBezTo>
                <a:close/>
                <a:moveTo>
                  <a:pt x="1247253" y="2664882"/>
                </a:moveTo>
                <a:lnTo>
                  <a:pt x="1235465" y="2670506"/>
                </a:lnTo>
                <a:lnTo>
                  <a:pt x="1242916" y="2668835"/>
                </a:lnTo>
                <a:cubicBezTo>
                  <a:pt x="1246256" y="2667809"/>
                  <a:pt x="1248594" y="2666657"/>
                  <a:pt x="1249067" y="2665359"/>
                </a:cubicBezTo>
                <a:close/>
                <a:moveTo>
                  <a:pt x="1242670" y="2664295"/>
                </a:moveTo>
                <a:lnTo>
                  <a:pt x="1234718" y="2665588"/>
                </a:lnTo>
                <a:lnTo>
                  <a:pt x="1229589" y="2668052"/>
                </a:lnTo>
                <a:lnTo>
                  <a:pt x="1221189" y="2670243"/>
                </a:lnTo>
                <a:lnTo>
                  <a:pt x="1221439" y="2668588"/>
                </a:lnTo>
                <a:lnTo>
                  <a:pt x="1222354" y="2668210"/>
                </a:lnTo>
                <a:lnTo>
                  <a:pt x="1221557" y="2668390"/>
                </a:lnTo>
                <a:lnTo>
                  <a:pt x="1221439" y="2668588"/>
                </a:lnTo>
                <a:lnTo>
                  <a:pt x="1213037" y="2671641"/>
                </a:lnTo>
                <a:lnTo>
                  <a:pt x="1221159" y="2671279"/>
                </a:lnTo>
                <a:lnTo>
                  <a:pt x="1220935" y="2670907"/>
                </a:lnTo>
                <a:lnTo>
                  <a:pt x="1225797" y="2672364"/>
                </a:lnTo>
                <a:lnTo>
                  <a:pt x="1230760" y="2671561"/>
                </a:lnTo>
                <a:lnTo>
                  <a:pt x="1231888" y="2671307"/>
                </a:lnTo>
                <a:close/>
                <a:moveTo>
                  <a:pt x="4522417" y="2648813"/>
                </a:moveTo>
                <a:lnTo>
                  <a:pt x="4526508" y="2649021"/>
                </a:lnTo>
                <a:lnTo>
                  <a:pt x="4526175" y="2649434"/>
                </a:lnTo>
                <a:cubicBezTo>
                  <a:pt x="4524051" y="2650686"/>
                  <a:pt x="4521760" y="2651215"/>
                  <a:pt x="4521426" y="2649767"/>
                </a:cubicBezTo>
                <a:close/>
                <a:moveTo>
                  <a:pt x="4510023" y="2648182"/>
                </a:moveTo>
                <a:lnTo>
                  <a:pt x="4514058" y="2648387"/>
                </a:lnTo>
                <a:lnTo>
                  <a:pt x="4513433" y="2649260"/>
                </a:lnTo>
                <a:cubicBezTo>
                  <a:pt x="4511323" y="2650572"/>
                  <a:pt x="4509032" y="2651100"/>
                  <a:pt x="4508697" y="2649653"/>
                </a:cubicBezTo>
                <a:close/>
                <a:moveTo>
                  <a:pt x="4497482" y="2647491"/>
                </a:moveTo>
                <a:lnTo>
                  <a:pt x="4501550" y="2647724"/>
                </a:lnTo>
                <a:lnTo>
                  <a:pt x="4500650" y="2648903"/>
                </a:lnTo>
                <a:cubicBezTo>
                  <a:pt x="4498538" y="2650217"/>
                  <a:pt x="4496248" y="2650745"/>
                  <a:pt x="4495858" y="2649057"/>
                </a:cubicBezTo>
                <a:close/>
                <a:moveTo>
                  <a:pt x="4345842" y="2645229"/>
                </a:moveTo>
                <a:cubicBezTo>
                  <a:pt x="4346071" y="2645606"/>
                  <a:pt x="4346684" y="2646607"/>
                  <a:pt x="4347907" y="2648612"/>
                </a:cubicBezTo>
                <a:cubicBezTo>
                  <a:pt x="4347907" y="2648612"/>
                  <a:pt x="4345154" y="2644101"/>
                  <a:pt x="4345842" y="2645229"/>
                </a:cubicBezTo>
                <a:close/>
                <a:moveTo>
                  <a:pt x="4442296" y="2634836"/>
                </a:moveTo>
                <a:cubicBezTo>
                  <a:pt x="4443586" y="2634301"/>
                  <a:pt x="4445569" y="2634224"/>
                  <a:pt x="4448917" y="2634977"/>
                </a:cubicBezTo>
                <a:cubicBezTo>
                  <a:pt x="4447907" y="2634447"/>
                  <a:pt x="4447182" y="2635027"/>
                  <a:pt x="4446787" y="2636064"/>
                </a:cubicBezTo>
                <a:lnTo>
                  <a:pt x="4446748" y="2636944"/>
                </a:lnTo>
                <a:lnTo>
                  <a:pt x="4440633" y="2636604"/>
                </a:lnTo>
                <a:close/>
                <a:moveTo>
                  <a:pt x="1208358" y="2613829"/>
                </a:moveTo>
                <a:lnTo>
                  <a:pt x="1197574" y="2616786"/>
                </a:lnTo>
                <a:cubicBezTo>
                  <a:pt x="1192753" y="2618089"/>
                  <a:pt x="1188096" y="2619229"/>
                  <a:pt x="1183957" y="2619942"/>
                </a:cubicBezTo>
                <a:lnTo>
                  <a:pt x="1179272" y="2620526"/>
                </a:lnTo>
                <a:lnTo>
                  <a:pt x="1176801" y="2621686"/>
                </a:lnTo>
                <a:lnTo>
                  <a:pt x="1188903" y="2619212"/>
                </a:lnTo>
                <a:lnTo>
                  <a:pt x="1203461" y="2616192"/>
                </a:lnTo>
                <a:close/>
                <a:moveTo>
                  <a:pt x="4553602" y="2610837"/>
                </a:moveTo>
                <a:cubicBezTo>
                  <a:pt x="4556497" y="2610170"/>
                  <a:pt x="4550893" y="2614511"/>
                  <a:pt x="4547999" y="2615179"/>
                </a:cubicBezTo>
                <a:cubicBezTo>
                  <a:pt x="4547330" y="2612283"/>
                  <a:pt x="4553602" y="2610837"/>
                  <a:pt x="4553602" y="2610837"/>
                </a:cubicBezTo>
                <a:close/>
                <a:moveTo>
                  <a:pt x="1228601" y="2608988"/>
                </a:moveTo>
                <a:lnTo>
                  <a:pt x="1220587" y="2612316"/>
                </a:lnTo>
                <a:lnTo>
                  <a:pt x="1221277" y="2612301"/>
                </a:lnTo>
                <a:cubicBezTo>
                  <a:pt x="1223237" y="2612250"/>
                  <a:pt x="1228127" y="2612072"/>
                  <a:pt x="1232438" y="2611522"/>
                </a:cubicBezTo>
                <a:lnTo>
                  <a:pt x="1233633" y="2611053"/>
                </a:lnTo>
                <a:close/>
                <a:moveTo>
                  <a:pt x="1236560" y="2607799"/>
                </a:moveTo>
                <a:lnTo>
                  <a:pt x="1229828" y="2608478"/>
                </a:lnTo>
                <a:lnTo>
                  <a:pt x="1229278" y="2608707"/>
                </a:lnTo>
                <a:lnTo>
                  <a:pt x="1230536" y="2608742"/>
                </a:lnTo>
                <a:lnTo>
                  <a:pt x="1234318" y="2610785"/>
                </a:lnTo>
                <a:lnTo>
                  <a:pt x="1240122" y="2608511"/>
                </a:lnTo>
                <a:cubicBezTo>
                  <a:pt x="1240185" y="2607885"/>
                  <a:pt x="1238687" y="2607720"/>
                  <a:pt x="1236560" y="2607799"/>
                </a:cubicBezTo>
                <a:close/>
                <a:moveTo>
                  <a:pt x="1047147" y="2601957"/>
                </a:moveTo>
                <a:lnTo>
                  <a:pt x="1041967" y="2604297"/>
                </a:lnTo>
                <a:lnTo>
                  <a:pt x="1045961" y="2602149"/>
                </a:lnTo>
                <a:close/>
                <a:moveTo>
                  <a:pt x="1248299" y="2588314"/>
                </a:moveTo>
                <a:lnTo>
                  <a:pt x="1248298" y="2588315"/>
                </a:lnTo>
                <a:lnTo>
                  <a:pt x="1248933" y="2588803"/>
                </a:lnTo>
                <a:cubicBezTo>
                  <a:pt x="1249077" y="2588912"/>
                  <a:pt x="1249115" y="2588942"/>
                  <a:pt x="1248962" y="2588824"/>
                </a:cubicBezTo>
                <a:close/>
                <a:moveTo>
                  <a:pt x="1149852" y="2582745"/>
                </a:moveTo>
                <a:cubicBezTo>
                  <a:pt x="1150300" y="2582860"/>
                  <a:pt x="1150366" y="2583236"/>
                  <a:pt x="1149734" y="2583981"/>
                </a:cubicBezTo>
                <a:cubicBezTo>
                  <a:pt x="1148139" y="2585865"/>
                  <a:pt x="1143963" y="2585831"/>
                  <a:pt x="1143963" y="2585831"/>
                </a:cubicBezTo>
                <a:cubicBezTo>
                  <a:pt x="1143838" y="2585118"/>
                  <a:pt x="1144974" y="2584262"/>
                  <a:pt x="1146309" y="2583625"/>
                </a:cubicBezTo>
                <a:cubicBezTo>
                  <a:pt x="1147644" y="2582989"/>
                  <a:pt x="1149178" y="2582573"/>
                  <a:pt x="1149852" y="2582745"/>
                </a:cubicBezTo>
                <a:close/>
                <a:moveTo>
                  <a:pt x="4530755" y="2571617"/>
                </a:moveTo>
                <a:lnTo>
                  <a:pt x="4528966" y="2572301"/>
                </a:lnTo>
                <a:cubicBezTo>
                  <a:pt x="4528966" y="2572301"/>
                  <a:pt x="4529672" y="2572031"/>
                  <a:pt x="4530686" y="2571643"/>
                </a:cubicBezTo>
                <a:close/>
                <a:moveTo>
                  <a:pt x="4553272" y="2569746"/>
                </a:moveTo>
                <a:cubicBezTo>
                  <a:pt x="4556835" y="2571974"/>
                  <a:pt x="4548930" y="2577355"/>
                  <a:pt x="4545256" y="2574644"/>
                </a:cubicBezTo>
                <a:close/>
                <a:moveTo>
                  <a:pt x="4537436" y="2569062"/>
                </a:moveTo>
                <a:cubicBezTo>
                  <a:pt x="4538849" y="2568522"/>
                  <a:pt x="4536731" y="2569333"/>
                  <a:pt x="4534260" y="2570277"/>
                </a:cubicBezTo>
                <a:lnTo>
                  <a:pt x="4530755" y="2571617"/>
                </a:lnTo>
                <a:close/>
                <a:moveTo>
                  <a:pt x="1082752" y="2568653"/>
                </a:moveTo>
                <a:cubicBezTo>
                  <a:pt x="1083309" y="2568283"/>
                  <a:pt x="1083790" y="2568286"/>
                  <a:pt x="1084356" y="2568765"/>
                </a:cubicBezTo>
                <a:cubicBezTo>
                  <a:pt x="1083558" y="2569707"/>
                  <a:pt x="1082959" y="2572704"/>
                  <a:pt x="1080700" y="2570790"/>
                </a:cubicBezTo>
                <a:cubicBezTo>
                  <a:pt x="1081564" y="2569770"/>
                  <a:pt x="1082195" y="2569025"/>
                  <a:pt x="1082752" y="2568653"/>
                </a:cubicBezTo>
                <a:close/>
                <a:moveTo>
                  <a:pt x="1086407" y="2566629"/>
                </a:moveTo>
                <a:cubicBezTo>
                  <a:pt x="1086965" y="2566258"/>
                  <a:pt x="1087446" y="2566262"/>
                  <a:pt x="1088011" y="2566740"/>
                </a:cubicBezTo>
                <a:cubicBezTo>
                  <a:pt x="1087213" y="2567682"/>
                  <a:pt x="1086615" y="2570679"/>
                  <a:pt x="1084356" y="2568765"/>
                </a:cubicBezTo>
                <a:cubicBezTo>
                  <a:pt x="1085221" y="2567745"/>
                  <a:pt x="1085852" y="2566999"/>
                  <a:pt x="1086407" y="2566629"/>
                </a:cubicBezTo>
                <a:close/>
                <a:moveTo>
                  <a:pt x="1098104" y="2562081"/>
                </a:moveTo>
                <a:cubicBezTo>
                  <a:pt x="1095711" y="2564906"/>
                  <a:pt x="1091867" y="2566770"/>
                  <a:pt x="1088011" y="2566740"/>
                </a:cubicBezTo>
                <a:cubicBezTo>
                  <a:pt x="1090238" y="2565257"/>
                  <a:pt x="1091751" y="2564044"/>
                  <a:pt x="1093211" y="2563226"/>
                </a:cubicBezTo>
                <a:cubicBezTo>
                  <a:pt x="1094673" y="2562408"/>
                  <a:pt x="1096082" y="2561985"/>
                  <a:pt x="1098104" y="2562081"/>
                </a:cubicBezTo>
                <a:close/>
                <a:moveTo>
                  <a:pt x="1044438" y="2554994"/>
                </a:moveTo>
                <a:lnTo>
                  <a:pt x="1041764" y="2556550"/>
                </a:lnTo>
                <a:lnTo>
                  <a:pt x="1036085" y="2560426"/>
                </a:lnTo>
                <a:lnTo>
                  <a:pt x="1021979" y="2562661"/>
                </a:lnTo>
                <a:lnTo>
                  <a:pt x="1007122" y="2564385"/>
                </a:lnTo>
                <a:lnTo>
                  <a:pt x="1010822" y="2562149"/>
                </a:lnTo>
                <a:lnTo>
                  <a:pt x="1014073" y="2560488"/>
                </a:lnTo>
                <a:close/>
                <a:moveTo>
                  <a:pt x="1217148" y="2553157"/>
                </a:moveTo>
                <a:lnTo>
                  <a:pt x="1213639" y="2554870"/>
                </a:lnTo>
                <a:lnTo>
                  <a:pt x="1212116" y="2555497"/>
                </a:lnTo>
                <a:lnTo>
                  <a:pt x="1212808" y="2555503"/>
                </a:lnTo>
                <a:lnTo>
                  <a:pt x="1217883" y="2553196"/>
                </a:lnTo>
                <a:close/>
                <a:moveTo>
                  <a:pt x="1207014" y="2552628"/>
                </a:moveTo>
                <a:lnTo>
                  <a:pt x="1204515" y="2553869"/>
                </a:lnTo>
                <a:lnTo>
                  <a:pt x="1208583" y="2552693"/>
                </a:lnTo>
                <a:close/>
                <a:moveTo>
                  <a:pt x="1238542" y="2542710"/>
                </a:moveTo>
                <a:lnTo>
                  <a:pt x="1225723" y="2548970"/>
                </a:lnTo>
                <a:lnTo>
                  <a:pt x="1226604" y="2549233"/>
                </a:lnTo>
                <a:lnTo>
                  <a:pt x="1239038" y="2543583"/>
                </a:lnTo>
                <a:lnTo>
                  <a:pt x="1239798" y="2543196"/>
                </a:lnTo>
                <a:close/>
                <a:moveTo>
                  <a:pt x="1153472" y="2536645"/>
                </a:moveTo>
                <a:lnTo>
                  <a:pt x="1153164" y="2536775"/>
                </a:lnTo>
                <a:lnTo>
                  <a:pt x="1153283" y="2536968"/>
                </a:lnTo>
                <a:close/>
                <a:moveTo>
                  <a:pt x="4446814" y="2536380"/>
                </a:moveTo>
                <a:cubicBezTo>
                  <a:pt x="4446014" y="2536731"/>
                  <a:pt x="4443881" y="2537668"/>
                  <a:pt x="4439613" y="2539542"/>
                </a:cubicBezTo>
                <a:cubicBezTo>
                  <a:pt x="4439613" y="2539542"/>
                  <a:pt x="4449214" y="2535326"/>
                  <a:pt x="4446814" y="2536380"/>
                </a:cubicBezTo>
                <a:close/>
                <a:moveTo>
                  <a:pt x="1249831" y="2534968"/>
                </a:moveTo>
                <a:lnTo>
                  <a:pt x="1248477" y="2535352"/>
                </a:lnTo>
                <a:lnTo>
                  <a:pt x="1246184" y="2536435"/>
                </a:lnTo>
                <a:lnTo>
                  <a:pt x="1246373" y="2536503"/>
                </a:lnTo>
                <a:close/>
                <a:moveTo>
                  <a:pt x="1131529" y="2534484"/>
                </a:moveTo>
                <a:lnTo>
                  <a:pt x="1114360" y="2542127"/>
                </a:lnTo>
                <a:lnTo>
                  <a:pt x="1102039" y="2548826"/>
                </a:lnTo>
                <a:lnTo>
                  <a:pt x="1065742" y="2555725"/>
                </a:lnTo>
                <a:lnTo>
                  <a:pt x="1060148" y="2556612"/>
                </a:lnTo>
                <a:lnTo>
                  <a:pt x="1063277" y="2554824"/>
                </a:lnTo>
                <a:cubicBezTo>
                  <a:pt x="1068027" y="2552175"/>
                  <a:pt x="1070559" y="2550666"/>
                  <a:pt x="1071561" y="2549888"/>
                </a:cubicBezTo>
                <a:lnTo>
                  <a:pt x="1071188" y="2549667"/>
                </a:lnTo>
                <a:lnTo>
                  <a:pt x="1088742" y="2546077"/>
                </a:lnTo>
                <a:cubicBezTo>
                  <a:pt x="1100871" y="2543024"/>
                  <a:pt x="1112454" y="2539552"/>
                  <a:pt x="1123780" y="2535737"/>
                </a:cubicBezTo>
                <a:close/>
                <a:moveTo>
                  <a:pt x="1171071" y="2529084"/>
                </a:moveTo>
                <a:lnTo>
                  <a:pt x="1169534" y="2529564"/>
                </a:lnTo>
                <a:lnTo>
                  <a:pt x="1171101" y="2530120"/>
                </a:lnTo>
                <a:lnTo>
                  <a:pt x="1171112" y="2530111"/>
                </a:lnTo>
                <a:cubicBezTo>
                  <a:pt x="1171709" y="2529405"/>
                  <a:pt x="1171589" y="2529118"/>
                  <a:pt x="1171071" y="2529084"/>
                </a:cubicBezTo>
                <a:close/>
                <a:moveTo>
                  <a:pt x="1189397" y="2497188"/>
                </a:moveTo>
                <a:lnTo>
                  <a:pt x="1191095" y="2498529"/>
                </a:lnTo>
                <a:lnTo>
                  <a:pt x="1191306" y="2498696"/>
                </a:lnTo>
                <a:cubicBezTo>
                  <a:pt x="1191465" y="2498822"/>
                  <a:pt x="1191426" y="2498790"/>
                  <a:pt x="1191277" y="2498673"/>
                </a:cubicBezTo>
                <a:lnTo>
                  <a:pt x="1191095" y="2498529"/>
                </a:lnTo>
                <a:lnTo>
                  <a:pt x="1190591" y="2498130"/>
                </a:lnTo>
                <a:cubicBezTo>
                  <a:pt x="1190033" y="2497691"/>
                  <a:pt x="1189397" y="2497188"/>
                  <a:pt x="1189397" y="2497188"/>
                </a:cubicBezTo>
                <a:close/>
                <a:moveTo>
                  <a:pt x="1225122" y="2495077"/>
                </a:moveTo>
                <a:lnTo>
                  <a:pt x="1223369" y="2496790"/>
                </a:lnTo>
                <a:lnTo>
                  <a:pt x="1225123" y="2495077"/>
                </a:lnTo>
                <a:close/>
                <a:moveTo>
                  <a:pt x="3884819" y="2490923"/>
                </a:moveTo>
                <a:lnTo>
                  <a:pt x="3854149" y="2492171"/>
                </a:lnTo>
                <a:cubicBezTo>
                  <a:pt x="3890135" y="2496806"/>
                  <a:pt x="3924934" y="2497531"/>
                  <a:pt x="3961558" y="2500296"/>
                </a:cubicBezTo>
                <a:lnTo>
                  <a:pt x="3981855" y="2502289"/>
                </a:lnTo>
                <a:lnTo>
                  <a:pt x="4027835" y="2504068"/>
                </a:lnTo>
                <a:lnTo>
                  <a:pt x="4029436" y="2504157"/>
                </a:lnTo>
                <a:lnTo>
                  <a:pt x="3991624" y="2497881"/>
                </a:lnTo>
                <a:lnTo>
                  <a:pt x="3976289" y="2496068"/>
                </a:lnTo>
                <a:lnTo>
                  <a:pt x="3918305" y="2492550"/>
                </a:lnTo>
                <a:close/>
                <a:moveTo>
                  <a:pt x="1050240" y="2490354"/>
                </a:moveTo>
                <a:cubicBezTo>
                  <a:pt x="1052126" y="2489943"/>
                  <a:pt x="1055119" y="2489812"/>
                  <a:pt x="1059361" y="2490376"/>
                </a:cubicBezTo>
                <a:cubicBezTo>
                  <a:pt x="1051513" y="2494094"/>
                  <a:pt x="1047125" y="2492917"/>
                  <a:pt x="1047808" y="2491575"/>
                </a:cubicBezTo>
                <a:cubicBezTo>
                  <a:pt x="1048035" y="2491128"/>
                  <a:pt x="1048826" y="2490662"/>
                  <a:pt x="1050240" y="2490354"/>
                </a:cubicBezTo>
                <a:close/>
                <a:moveTo>
                  <a:pt x="4353379" y="2480650"/>
                </a:moveTo>
                <a:lnTo>
                  <a:pt x="4368583" y="2483395"/>
                </a:lnTo>
                <a:lnTo>
                  <a:pt x="4357529" y="2483784"/>
                </a:lnTo>
                <a:lnTo>
                  <a:pt x="4329144" y="2480664"/>
                </a:lnTo>
                <a:close/>
                <a:moveTo>
                  <a:pt x="4289441" y="2476589"/>
                </a:moveTo>
                <a:lnTo>
                  <a:pt x="4291540" y="2477312"/>
                </a:lnTo>
                <a:lnTo>
                  <a:pt x="4280933" y="2476612"/>
                </a:lnTo>
                <a:close/>
                <a:moveTo>
                  <a:pt x="4256729" y="2474876"/>
                </a:moveTo>
                <a:lnTo>
                  <a:pt x="4265462" y="2475320"/>
                </a:lnTo>
                <a:lnTo>
                  <a:pt x="4278944" y="2476481"/>
                </a:lnTo>
                <a:lnTo>
                  <a:pt x="4260247" y="2475247"/>
                </a:lnTo>
                <a:close/>
                <a:moveTo>
                  <a:pt x="1228029" y="2473216"/>
                </a:moveTo>
                <a:lnTo>
                  <a:pt x="1218360" y="2477007"/>
                </a:lnTo>
                <a:lnTo>
                  <a:pt x="1220598" y="2476560"/>
                </a:lnTo>
                <a:cubicBezTo>
                  <a:pt x="1223085" y="2475839"/>
                  <a:pt x="1225595" y="2474813"/>
                  <a:pt x="1228146" y="2473235"/>
                </a:cubicBezTo>
                <a:cubicBezTo>
                  <a:pt x="1228146" y="2473235"/>
                  <a:pt x="1228286" y="2473421"/>
                  <a:pt x="1228461" y="2473654"/>
                </a:cubicBezTo>
                <a:lnTo>
                  <a:pt x="1228855" y="2474176"/>
                </a:lnTo>
                <a:lnTo>
                  <a:pt x="1229091" y="2474490"/>
                </a:lnTo>
                <a:cubicBezTo>
                  <a:pt x="1229197" y="2474630"/>
                  <a:pt x="1229127" y="2474536"/>
                  <a:pt x="1228987" y="2474351"/>
                </a:cubicBezTo>
                <a:lnTo>
                  <a:pt x="1228855" y="2474176"/>
                </a:lnTo>
                <a:lnTo>
                  <a:pt x="1228146" y="2473235"/>
                </a:lnTo>
                <a:close/>
                <a:moveTo>
                  <a:pt x="3145468" y="2472906"/>
                </a:moveTo>
                <a:lnTo>
                  <a:pt x="3134339" y="2473210"/>
                </a:lnTo>
                <a:lnTo>
                  <a:pt x="3133608" y="2477905"/>
                </a:lnTo>
                <a:lnTo>
                  <a:pt x="3144786" y="2477535"/>
                </a:lnTo>
                <a:close/>
                <a:moveTo>
                  <a:pt x="3195746" y="2471531"/>
                </a:moveTo>
                <a:lnTo>
                  <a:pt x="3163781" y="2472405"/>
                </a:lnTo>
                <a:lnTo>
                  <a:pt x="3162756" y="2476941"/>
                </a:lnTo>
                <a:lnTo>
                  <a:pt x="3194754" y="2475883"/>
                </a:lnTo>
                <a:close/>
                <a:moveTo>
                  <a:pt x="3231474" y="2471152"/>
                </a:moveTo>
                <a:lnTo>
                  <a:pt x="3231337" y="2475249"/>
                </a:lnTo>
                <a:lnTo>
                  <a:pt x="3279610" y="2475076"/>
                </a:lnTo>
                <a:lnTo>
                  <a:pt x="3280445" y="2471557"/>
                </a:lnTo>
                <a:close/>
                <a:moveTo>
                  <a:pt x="3214701" y="2471012"/>
                </a:moveTo>
                <a:lnTo>
                  <a:pt x="3204342" y="2471296"/>
                </a:lnTo>
                <a:lnTo>
                  <a:pt x="3203255" y="2475603"/>
                </a:lnTo>
                <a:lnTo>
                  <a:pt x="3211836" y="2475318"/>
                </a:lnTo>
                <a:lnTo>
                  <a:pt x="3229034" y="2475257"/>
                </a:lnTo>
                <a:lnTo>
                  <a:pt x="3230629" y="2471144"/>
                </a:lnTo>
                <a:close/>
                <a:moveTo>
                  <a:pt x="4210823" y="2468068"/>
                </a:moveTo>
                <a:cubicBezTo>
                  <a:pt x="4209132" y="2468171"/>
                  <a:pt x="4206376" y="2471093"/>
                  <a:pt x="4206877" y="2473265"/>
                </a:cubicBezTo>
                <a:cubicBezTo>
                  <a:pt x="4206877" y="2473265"/>
                  <a:pt x="4214892" y="2468367"/>
                  <a:pt x="4211999" y="2469035"/>
                </a:cubicBezTo>
                <a:cubicBezTo>
                  <a:pt x="4211832" y="2468312"/>
                  <a:pt x="4211386" y="2468033"/>
                  <a:pt x="4210823" y="2468068"/>
                </a:cubicBezTo>
                <a:close/>
                <a:moveTo>
                  <a:pt x="4176412" y="2464536"/>
                </a:moveTo>
                <a:cubicBezTo>
                  <a:pt x="4173518" y="2465203"/>
                  <a:pt x="4167913" y="2469544"/>
                  <a:pt x="4171291" y="2468765"/>
                </a:cubicBezTo>
                <a:cubicBezTo>
                  <a:pt x="4172069" y="2472142"/>
                  <a:pt x="4177080" y="2467430"/>
                  <a:pt x="4176412" y="2464536"/>
                </a:cubicBezTo>
                <a:close/>
                <a:moveTo>
                  <a:pt x="4166579" y="2463753"/>
                </a:moveTo>
                <a:cubicBezTo>
                  <a:pt x="4163683" y="2464421"/>
                  <a:pt x="4158562" y="2468651"/>
                  <a:pt x="4161456" y="2467983"/>
                </a:cubicBezTo>
                <a:cubicBezTo>
                  <a:pt x="4162123" y="2470879"/>
                  <a:pt x="4167245" y="2466649"/>
                  <a:pt x="4166579" y="2463753"/>
                </a:cubicBezTo>
                <a:close/>
                <a:moveTo>
                  <a:pt x="4276804" y="2439821"/>
                </a:moveTo>
                <a:lnTo>
                  <a:pt x="4280054" y="2440640"/>
                </a:lnTo>
                <a:lnTo>
                  <a:pt x="4283825" y="2441881"/>
                </a:lnTo>
                <a:lnTo>
                  <a:pt x="4270174" y="2443390"/>
                </a:lnTo>
                <a:lnTo>
                  <a:pt x="4257090" y="2444288"/>
                </a:lnTo>
                <a:lnTo>
                  <a:pt x="4251212" y="2441985"/>
                </a:lnTo>
                <a:lnTo>
                  <a:pt x="4248499" y="2441142"/>
                </a:lnTo>
                <a:close/>
                <a:moveTo>
                  <a:pt x="4078180" y="2431947"/>
                </a:moveTo>
                <a:lnTo>
                  <a:pt x="4078150" y="2433351"/>
                </a:lnTo>
                <a:cubicBezTo>
                  <a:pt x="4079057" y="2434030"/>
                  <a:pt x="4079871" y="2432941"/>
                  <a:pt x="4080779" y="2433620"/>
                </a:cubicBezTo>
                <a:cubicBezTo>
                  <a:pt x="4083113" y="2433456"/>
                  <a:pt x="4082910" y="2432827"/>
                  <a:pt x="4081900" y="2432309"/>
                </a:cubicBezTo>
                <a:lnTo>
                  <a:pt x="4081042" y="2432031"/>
                </a:lnTo>
                <a:close/>
                <a:moveTo>
                  <a:pt x="1010861" y="2425762"/>
                </a:moveTo>
                <a:cubicBezTo>
                  <a:pt x="1012004" y="2425727"/>
                  <a:pt x="1012423" y="2425740"/>
                  <a:pt x="1012332" y="2425796"/>
                </a:cubicBezTo>
                <a:cubicBezTo>
                  <a:pt x="1012150" y="2425908"/>
                  <a:pt x="1009923" y="2426195"/>
                  <a:pt x="1007340" y="2426618"/>
                </a:cubicBezTo>
                <a:lnTo>
                  <a:pt x="1009707" y="2425813"/>
                </a:lnTo>
                <a:close/>
                <a:moveTo>
                  <a:pt x="3154340" y="2404874"/>
                </a:moveTo>
                <a:lnTo>
                  <a:pt x="3141943" y="2404894"/>
                </a:lnTo>
                <a:lnTo>
                  <a:pt x="3141424" y="2410506"/>
                </a:lnTo>
                <a:lnTo>
                  <a:pt x="3153631" y="2410370"/>
                </a:lnTo>
                <a:close/>
                <a:moveTo>
                  <a:pt x="3210960" y="2404781"/>
                </a:moveTo>
                <a:lnTo>
                  <a:pt x="3179042" y="2404834"/>
                </a:lnTo>
                <a:lnTo>
                  <a:pt x="3177853" y="2410100"/>
                </a:lnTo>
                <a:lnTo>
                  <a:pt x="3209829" y="2409743"/>
                </a:lnTo>
                <a:close/>
                <a:moveTo>
                  <a:pt x="3242000" y="2404731"/>
                </a:moveTo>
                <a:lnTo>
                  <a:pt x="3219225" y="2404768"/>
                </a:lnTo>
                <a:lnTo>
                  <a:pt x="3218161" y="2409650"/>
                </a:lnTo>
                <a:lnTo>
                  <a:pt x="3221659" y="2409611"/>
                </a:lnTo>
                <a:lnTo>
                  <a:pt x="3287160" y="2409715"/>
                </a:lnTo>
                <a:lnTo>
                  <a:pt x="3289852" y="2406009"/>
                </a:lnTo>
                <a:close/>
                <a:moveTo>
                  <a:pt x="3935721" y="2404538"/>
                </a:moveTo>
                <a:lnTo>
                  <a:pt x="3935572" y="2404652"/>
                </a:lnTo>
                <a:lnTo>
                  <a:pt x="3957163" y="2405250"/>
                </a:lnTo>
                <a:lnTo>
                  <a:pt x="3959190" y="2405374"/>
                </a:lnTo>
                <a:lnTo>
                  <a:pt x="3957724" y="2405152"/>
                </a:lnTo>
                <a:cubicBezTo>
                  <a:pt x="3950350" y="2404310"/>
                  <a:pt x="3940740" y="2403706"/>
                  <a:pt x="3935721" y="2404538"/>
                </a:cubicBezTo>
                <a:close/>
                <a:moveTo>
                  <a:pt x="3269033" y="2375627"/>
                </a:moveTo>
                <a:lnTo>
                  <a:pt x="3268803" y="2376236"/>
                </a:lnTo>
                <a:cubicBezTo>
                  <a:pt x="3268507" y="2377018"/>
                  <a:pt x="3268270" y="2377645"/>
                  <a:pt x="3268270" y="2377645"/>
                </a:cubicBezTo>
                <a:close/>
                <a:moveTo>
                  <a:pt x="3269426" y="2374584"/>
                </a:moveTo>
                <a:lnTo>
                  <a:pt x="3269357" y="2374768"/>
                </a:lnTo>
                <a:lnTo>
                  <a:pt x="3269033" y="2375627"/>
                </a:lnTo>
                <a:close/>
                <a:moveTo>
                  <a:pt x="3188852" y="2373565"/>
                </a:moveTo>
                <a:lnTo>
                  <a:pt x="3188233" y="2373818"/>
                </a:lnTo>
                <a:cubicBezTo>
                  <a:pt x="3186890" y="2374366"/>
                  <a:pt x="3185816" y="2374804"/>
                  <a:pt x="3185816" y="2374804"/>
                </a:cubicBezTo>
                <a:close/>
                <a:moveTo>
                  <a:pt x="3269867" y="2373417"/>
                </a:moveTo>
                <a:cubicBezTo>
                  <a:pt x="3270045" y="2372947"/>
                  <a:pt x="3269927" y="2373260"/>
                  <a:pt x="3269690" y="2373887"/>
                </a:cubicBezTo>
                <a:lnTo>
                  <a:pt x="3269426" y="2374584"/>
                </a:lnTo>
                <a:close/>
                <a:moveTo>
                  <a:pt x="3248418" y="2373074"/>
                </a:moveTo>
                <a:cubicBezTo>
                  <a:pt x="3251980" y="2375302"/>
                  <a:pt x="3243482" y="2380311"/>
                  <a:pt x="3239919" y="2378083"/>
                </a:cubicBezTo>
                <a:close/>
                <a:moveTo>
                  <a:pt x="3235690" y="2372960"/>
                </a:moveTo>
                <a:cubicBezTo>
                  <a:pt x="3239252" y="2375187"/>
                  <a:pt x="3230754" y="2380196"/>
                  <a:pt x="3227192" y="2377969"/>
                </a:cubicBezTo>
                <a:close/>
                <a:moveTo>
                  <a:pt x="3289015" y="2372861"/>
                </a:moveTo>
                <a:cubicBezTo>
                  <a:pt x="3289794" y="2376239"/>
                  <a:pt x="3284672" y="2380470"/>
                  <a:pt x="3284005" y="2377574"/>
                </a:cubicBezTo>
                <a:cubicBezTo>
                  <a:pt x="3281110" y="2378241"/>
                  <a:pt x="3289015" y="2372861"/>
                  <a:pt x="3289015" y="2372861"/>
                </a:cubicBezTo>
                <a:close/>
                <a:moveTo>
                  <a:pt x="3263558" y="2372632"/>
                </a:moveTo>
                <a:cubicBezTo>
                  <a:pt x="3263892" y="2374080"/>
                  <a:pt x="3262056" y="2376028"/>
                  <a:pt x="3259690" y="2377337"/>
                </a:cubicBezTo>
                <a:lnTo>
                  <a:pt x="3257146" y="2378247"/>
                </a:lnTo>
                <a:lnTo>
                  <a:pt x="3254120" y="2378411"/>
                </a:lnTo>
                <a:lnTo>
                  <a:pt x="3252648" y="2378198"/>
                </a:lnTo>
                <a:cubicBezTo>
                  <a:pt x="3252648" y="2378198"/>
                  <a:pt x="3260664" y="2373300"/>
                  <a:pt x="3263558" y="2372632"/>
                </a:cubicBezTo>
                <a:close/>
                <a:moveTo>
                  <a:pt x="3192150" y="2372219"/>
                </a:moveTo>
                <a:lnTo>
                  <a:pt x="3188852" y="2373565"/>
                </a:lnTo>
                <a:lnTo>
                  <a:pt x="3190749" y="2372790"/>
                </a:lnTo>
                <a:close/>
                <a:moveTo>
                  <a:pt x="3193066" y="2371846"/>
                </a:moveTo>
                <a:lnTo>
                  <a:pt x="3192150" y="2372219"/>
                </a:lnTo>
                <a:lnTo>
                  <a:pt x="3192259" y="2372174"/>
                </a:lnTo>
                <a:cubicBezTo>
                  <a:pt x="3193334" y="2371737"/>
                  <a:pt x="3193870" y="2371517"/>
                  <a:pt x="3193066" y="2371846"/>
                </a:cubicBezTo>
                <a:close/>
                <a:moveTo>
                  <a:pt x="3160037" y="2360703"/>
                </a:moveTo>
                <a:lnTo>
                  <a:pt x="3145667" y="2360793"/>
                </a:lnTo>
                <a:lnTo>
                  <a:pt x="3144456" y="2376027"/>
                </a:lnTo>
                <a:lnTo>
                  <a:pt x="3154572" y="2375910"/>
                </a:lnTo>
                <a:lnTo>
                  <a:pt x="3144276" y="2378284"/>
                </a:lnTo>
                <a:lnTo>
                  <a:pt x="3144170" y="2379611"/>
                </a:lnTo>
                <a:lnTo>
                  <a:pt x="3157550" y="2379985"/>
                </a:lnTo>
                <a:lnTo>
                  <a:pt x="3158092" y="2375786"/>
                </a:lnTo>
                <a:close/>
                <a:moveTo>
                  <a:pt x="3221095" y="2360322"/>
                </a:moveTo>
                <a:lnTo>
                  <a:pt x="3188049" y="2360528"/>
                </a:lnTo>
                <a:lnTo>
                  <a:pt x="3185731" y="2374791"/>
                </a:lnTo>
                <a:lnTo>
                  <a:pt x="3185816" y="2374804"/>
                </a:lnTo>
                <a:lnTo>
                  <a:pt x="3185723" y="2374831"/>
                </a:lnTo>
                <a:lnTo>
                  <a:pt x="3185480" y="2376331"/>
                </a:lnTo>
                <a:lnTo>
                  <a:pt x="3184484" y="2380739"/>
                </a:lnTo>
                <a:lnTo>
                  <a:pt x="3202033" y="2381230"/>
                </a:lnTo>
                <a:lnTo>
                  <a:pt x="3216508" y="2380446"/>
                </a:lnTo>
                <a:lnTo>
                  <a:pt x="3217141" y="2377665"/>
                </a:lnTo>
                <a:lnTo>
                  <a:pt x="3214464" y="2377854"/>
                </a:lnTo>
                <a:lnTo>
                  <a:pt x="3217757" y="2374962"/>
                </a:lnTo>
                <a:close/>
                <a:moveTo>
                  <a:pt x="3225604" y="2360293"/>
                </a:moveTo>
                <a:lnTo>
                  <a:pt x="3223610" y="2360306"/>
                </a:lnTo>
                <a:lnTo>
                  <a:pt x="3221813" y="2380159"/>
                </a:lnTo>
                <a:lnTo>
                  <a:pt x="3222988" y="2380096"/>
                </a:lnTo>
                <a:close/>
                <a:moveTo>
                  <a:pt x="3297833" y="2359841"/>
                </a:moveTo>
                <a:lnTo>
                  <a:pt x="3228658" y="2360274"/>
                </a:lnTo>
                <a:lnTo>
                  <a:pt x="3227517" y="2366730"/>
                </a:lnTo>
                <a:lnTo>
                  <a:pt x="3224623" y="2380007"/>
                </a:lnTo>
                <a:lnTo>
                  <a:pt x="3254120" y="2378411"/>
                </a:lnTo>
                <a:lnTo>
                  <a:pt x="3255950" y="2378675"/>
                </a:lnTo>
                <a:lnTo>
                  <a:pt x="3257146" y="2378247"/>
                </a:lnTo>
                <a:lnTo>
                  <a:pt x="3268270" y="2377645"/>
                </a:lnTo>
                <a:lnTo>
                  <a:pt x="3294497" y="2381503"/>
                </a:lnTo>
                <a:lnTo>
                  <a:pt x="3295126" y="2377313"/>
                </a:lnTo>
                <a:cubicBezTo>
                  <a:pt x="3296798" y="2373187"/>
                  <a:pt x="3294647" y="2368181"/>
                  <a:pt x="3295504" y="2365143"/>
                </a:cubicBezTo>
                <a:close/>
                <a:moveTo>
                  <a:pt x="949047" y="2347543"/>
                </a:moveTo>
                <a:lnTo>
                  <a:pt x="943867" y="2349881"/>
                </a:lnTo>
                <a:lnTo>
                  <a:pt x="947861" y="2347734"/>
                </a:lnTo>
                <a:close/>
                <a:moveTo>
                  <a:pt x="1117027" y="2338373"/>
                </a:moveTo>
                <a:lnTo>
                  <a:pt x="1116875" y="2338632"/>
                </a:lnTo>
                <a:cubicBezTo>
                  <a:pt x="1116566" y="2339156"/>
                  <a:pt x="1116374" y="2339483"/>
                  <a:pt x="1116427" y="2339393"/>
                </a:cubicBezTo>
                <a:close/>
                <a:moveTo>
                  <a:pt x="1051752" y="2328329"/>
                </a:moveTo>
                <a:cubicBezTo>
                  <a:pt x="1052200" y="2328444"/>
                  <a:pt x="1052266" y="2328820"/>
                  <a:pt x="1051635" y="2329566"/>
                </a:cubicBezTo>
                <a:cubicBezTo>
                  <a:pt x="1050040" y="2331449"/>
                  <a:pt x="1045863" y="2331416"/>
                  <a:pt x="1045863" y="2331416"/>
                </a:cubicBezTo>
                <a:cubicBezTo>
                  <a:pt x="1045739" y="2330704"/>
                  <a:pt x="1046874" y="2329846"/>
                  <a:pt x="1048209" y="2329210"/>
                </a:cubicBezTo>
                <a:cubicBezTo>
                  <a:pt x="1049544" y="2328574"/>
                  <a:pt x="1051079" y="2328157"/>
                  <a:pt x="1051752" y="2328329"/>
                </a:cubicBezTo>
                <a:close/>
                <a:moveTo>
                  <a:pt x="3164278" y="2327821"/>
                </a:moveTo>
                <a:lnTo>
                  <a:pt x="3161065" y="2329773"/>
                </a:lnTo>
                <a:lnTo>
                  <a:pt x="3164037" y="2329690"/>
                </a:lnTo>
                <a:close/>
                <a:moveTo>
                  <a:pt x="3230617" y="2322340"/>
                </a:moveTo>
                <a:lnTo>
                  <a:pt x="3194168" y="2322890"/>
                </a:lnTo>
                <a:lnTo>
                  <a:pt x="3193195" y="2328873"/>
                </a:lnTo>
                <a:lnTo>
                  <a:pt x="3221731" y="2328074"/>
                </a:lnTo>
                <a:lnTo>
                  <a:pt x="3229851" y="2328133"/>
                </a:lnTo>
                <a:close/>
                <a:moveTo>
                  <a:pt x="3305012" y="2320917"/>
                </a:moveTo>
                <a:lnTo>
                  <a:pt x="3258794" y="2321915"/>
                </a:lnTo>
                <a:lnTo>
                  <a:pt x="3235375" y="2322269"/>
                </a:lnTo>
                <a:lnTo>
                  <a:pt x="3234333" y="2328165"/>
                </a:lnTo>
                <a:lnTo>
                  <a:pt x="3301723" y="2328651"/>
                </a:lnTo>
                <a:lnTo>
                  <a:pt x="3301573" y="2325816"/>
                </a:lnTo>
                <a:cubicBezTo>
                  <a:pt x="3302388" y="2324727"/>
                  <a:pt x="3304924" y="2323229"/>
                  <a:pt x="3304966" y="2321281"/>
                </a:cubicBezTo>
                <a:close/>
                <a:moveTo>
                  <a:pt x="4253044" y="2318391"/>
                </a:moveTo>
                <a:lnTo>
                  <a:pt x="4255326" y="2318625"/>
                </a:lnTo>
                <a:cubicBezTo>
                  <a:pt x="4252928" y="2318777"/>
                  <a:pt x="4250876" y="2318978"/>
                  <a:pt x="4250690" y="2318915"/>
                </a:cubicBezTo>
                <a:cubicBezTo>
                  <a:pt x="4250596" y="2318884"/>
                  <a:pt x="4250970" y="2318786"/>
                  <a:pt x="4251999" y="2318583"/>
                </a:cubicBezTo>
                <a:close/>
                <a:moveTo>
                  <a:pt x="984653" y="2314238"/>
                </a:moveTo>
                <a:cubicBezTo>
                  <a:pt x="985210" y="2313868"/>
                  <a:pt x="985691" y="2313872"/>
                  <a:pt x="986257" y="2314350"/>
                </a:cubicBezTo>
                <a:cubicBezTo>
                  <a:pt x="985458" y="2315292"/>
                  <a:pt x="984860" y="2318289"/>
                  <a:pt x="982600" y="2316375"/>
                </a:cubicBezTo>
                <a:cubicBezTo>
                  <a:pt x="983464" y="2315355"/>
                  <a:pt x="984096" y="2314609"/>
                  <a:pt x="984653" y="2314238"/>
                </a:cubicBezTo>
                <a:close/>
                <a:moveTo>
                  <a:pt x="988309" y="2312214"/>
                </a:moveTo>
                <a:cubicBezTo>
                  <a:pt x="988865" y="2311843"/>
                  <a:pt x="989347" y="2311847"/>
                  <a:pt x="989912" y="2312325"/>
                </a:cubicBezTo>
                <a:cubicBezTo>
                  <a:pt x="989114" y="2313267"/>
                  <a:pt x="988516" y="2316265"/>
                  <a:pt x="986257" y="2314350"/>
                </a:cubicBezTo>
                <a:cubicBezTo>
                  <a:pt x="987120" y="2313330"/>
                  <a:pt x="987752" y="2312584"/>
                  <a:pt x="988309" y="2312214"/>
                </a:cubicBezTo>
                <a:close/>
                <a:moveTo>
                  <a:pt x="1000005" y="2307666"/>
                </a:moveTo>
                <a:cubicBezTo>
                  <a:pt x="997611" y="2310490"/>
                  <a:pt x="993768" y="2312356"/>
                  <a:pt x="989912" y="2312325"/>
                </a:cubicBezTo>
                <a:cubicBezTo>
                  <a:pt x="992139" y="2310842"/>
                  <a:pt x="993652" y="2309629"/>
                  <a:pt x="995112" y="2308812"/>
                </a:cubicBezTo>
                <a:cubicBezTo>
                  <a:pt x="996573" y="2307993"/>
                  <a:pt x="997983" y="2307570"/>
                  <a:pt x="1000005" y="2307666"/>
                </a:cubicBezTo>
                <a:close/>
                <a:moveTo>
                  <a:pt x="4235268" y="2291148"/>
                </a:moveTo>
                <a:lnTo>
                  <a:pt x="4235376" y="2291359"/>
                </a:lnTo>
                <a:lnTo>
                  <a:pt x="4241266" y="2291328"/>
                </a:lnTo>
                <a:lnTo>
                  <a:pt x="4240172" y="2291234"/>
                </a:lnTo>
                <a:close/>
                <a:moveTo>
                  <a:pt x="2094543" y="2261140"/>
                </a:moveTo>
                <a:lnTo>
                  <a:pt x="2073117" y="2264161"/>
                </a:lnTo>
                <a:lnTo>
                  <a:pt x="2073655" y="2264317"/>
                </a:lnTo>
                <a:lnTo>
                  <a:pt x="2082679" y="2267164"/>
                </a:lnTo>
                <a:lnTo>
                  <a:pt x="2099340" y="2265098"/>
                </a:lnTo>
                <a:close/>
                <a:moveTo>
                  <a:pt x="4195386" y="2239782"/>
                </a:moveTo>
                <a:cubicBezTo>
                  <a:pt x="4195953" y="2239490"/>
                  <a:pt x="4197411" y="2239546"/>
                  <a:pt x="4198736" y="2239842"/>
                </a:cubicBezTo>
                <a:cubicBezTo>
                  <a:pt x="4200062" y="2240138"/>
                  <a:pt x="4201255" y="2240672"/>
                  <a:pt x="4201289" y="2241335"/>
                </a:cubicBezTo>
                <a:cubicBezTo>
                  <a:pt x="4201289" y="2241335"/>
                  <a:pt x="4197558" y="2242222"/>
                  <a:pt x="4195744" y="2240864"/>
                </a:cubicBezTo>
                <a:cubicBezTo>
                  <a:pt x="4195025" y="2240327"/>
                  <a:pt x="4195007" y="2239977"/>
                  <a:pt x="4195386" y="2239782"/>
                </a:cubicBezTo>
                <a:close/>
                <a:moveTo>
                  <a:pt x="4292353" y="2235804"/>
                </a:moveTo>
                <a:lnTo>
                  <a:pt x="4296369" y="2236905"/>
                </a:lnTo>
                <a:lnTo>
                  <a:pt x="4291253" y="2235877"/>
                </a:lnTo>
                <a:close/>
                <a:moveTo>
                  <a:pt x="4219944" y="2231790"/>
                </a:moveTo>
                <a:lnTo>
                  <a:pt x="4225477" y="2234743"/>
                </a:lnTo>
                <a:lnTo>
                  <a:pt x="4229146" y="2234426"/>
                </a:lnTo>
                <a:lnTo>
                  <a:pt x="4232282" y="2234496"/>
                </a:lnTo>
                <a:lnTo>
                  <a:pt x="4232102" y="2234429"/>
                </a:lnTo>
                <a:cubicBezTo>
                  <a:pt x="4231670" y="2234263"/>
                  <a:pt x="4231425" y="2234164"/>
                  <a:pt x="4231425" y="2234164"/>
                </a:cubicBezTo>
                <a:close/>
                <a:moveTo>
                  <a:pt x="4192768" y="2226157"/>
                </a:moveTo>
                <a:lnTo>
                  <a:pt x="4191745" y="2227334"/>
                </a:lnTo>
                <a:cubicBezTo>
                  <a:pt x="4191339" y="2227802"/>
                  <a:pt x="4191135" y="2228037"/>
                  <a:pt x="4191440" y="2227686"/>
                </a:cubicBezTo>
                <a:close/>
                <a:moveTo>
                  <a:pt x="4146460" y="2220403"/>
                </a:moveTo>
                <a:lnTo>
                  <a:pt x="4139971" y="2220925"/>
                </a:lnTo>
                <a:lnTo>
                  <a:pt x="4151618" y="2221583"/>
                </a:lnTo>
                <a:close/>
                <a:moveTo>
                  <a:pt x="4158912" y="2218851"/>
                </a:moveTo>
                <a:lnTo>
                  <a:pt x="4154129" y="2219590"/>
                </a:lnTo>
                <a:lnTo>
                  <a:pt x="4152526" y="2219772"/>
                </a:lnTo>
                <a:lnTo>
                  <a:pt x="4156175" y="2220763"/>
                </a:lnTo>
                <a:lnTo>
                  <a:pt x="4160230" y="2222069"/>
                </a:lnTo>
                <a:lnTo>
                  <a:pt x="4165920" y="2222391"/>
                </a:lnTo>
                <a:lnTo>
                  <a:pt x="4178528" y="2223180"/>
                </a:lnTo>
                <a:lnTo>
                  <a:pt x="4170732" y="2221550"/>
                </a:lnTo>
                <a:close/>
                <a:moveTo>
                  <a:pt x="4096088" y="2217563"/>
                </a:moveTo>
                <a:lnTo>
                  <a:pt x="4102482" y="2218806"/>
                </a:lnTo>
                <a:lnTo>
                  <a:pt x="4102870" y="2218829"/>
                </a:lnTo>
                <a:lnTo>
                  <a:pt x="4097379" y="2217628"/>
                </a:lnTo>
                <a:close/>
                <a:moveTo>
                  <a:pt x="1182052" y="2217174"/>
                </a:moveTo>
                <a:lnTo>
                  <a:pt x="1111780" y="2225778"/>
                </a:lnTo>
                <a:lnTo>
                  <a:pt x="1091549" y="2235139"/>
                </a:lnTo>
                <a:lnTo>
                  <a:pt x="1084993" y="2237984"/>
                </a:lnTo>
                <a:lnTo>
                  <a:pt x="1145011" y="2230226"/>
                </a:lnTo>
                <a:lnTo>
                  <a:pt x="1158031" y="2227982"/>
                </a:lnTo>
                <a:close/>
                <a:moveTo>
                  <a:pt x="4522212" y="2195239"/>
                </a:moveTo>
                <a:lnTo>
                  <a:pt x="4523903" y="2195547"/>
                </a:lnTo>
                <a:cubicBezTo>
                  <a:pt x="4523310" y="2196132"/>
                  <a:pt x="4522730" y="2196135"/>
                  <a:pt x="4522323" y="2195723"/>
                </a:cubicBezTo>
                <a:close/>
                <a:moveTo>
                  <a:pt x="4312334" y="2191967"/>
                </a:moveTo>
                <a:lnTo>
                  <a:pt x="4315584" y="2192786"/>
                </a:lnTo>
                <a:lnTo>
                  <a:pt x="4319355" y="2194026"/>
                </a:lnTo>
                <a:lnTo>
                  <a:pt x="4305703" y="2195536"/>
                </a:lnTo>
                <a:lnTo>
                  <a:pt x="4292621" y="2196433"/>
                </a:lnTo>
                <a:lnTo>
                  <a:pt x="4286742" y="2194131"/>
                </a:lnTo>
                <a:lnTo>
                  <a:pt x="4284029" y="2193289"/>
                </a:lnTo>
                <a:close/>
                <a:moveTo>
                  <a:pt x="921767" y="2182133"/>
                </a:moveTo>
                <a:cubicBezTo>
                  <a:pt x="925073" y="2182638"/>
                  <a:pt x="931732" y="2187035"/>
                  <a:pt x="928427" y="2186532"/>
                </a:cubicBezTo>
                <a:cubicBezTo>
                  <a:pt x="927839" y="2190390"/>
                  <a:pt x="921262" y="2185441"/>
                  <a:pt x="921767" y="2182133"/>
                </a:cubicBezTo>
                <a:close/>
                <a:moveTo>
                  <a:pt x="4536972" y="2158517"/>
                </a:moveTo>
                <a:lnTo>
                  <a:pt x="4536728" y="2158735"/>
                </a:lnTo>
                <a:lnTo>
                  <a:pt x="4537377" y="2158908"/>
                </a:lnTo>
                <a:lnTo>
                  <a:pt x="4538353" y="2161138"/>
                </a:lnTo>
                <a:cubicBezTo>
                  <a:pt x="4537166" y="2162309"/>
                  <a:pt x="4536190" y="2161319"/>
                  <a:pt x="4534078" y="2159175"/>
                </a:cubicBezTo>
                <a:close/>
                <a:moveTo>
                  <a:pt x="903294" y="2157650"/>
                </a:moveTo>
                <a:lnTo>
                  <a:pt x="904487" y="2158638"/>
                </a:lnTo>
                <a:cubicBezTo>
                  <a:pt x="904235" y="2160291"/>
                  <a:pt x="901618" y="2159893"/>
                  <a:pt x="899127" y="2158668"/>
                </a:cubicBezTo>
                <a:lnTo>
                  <a:pt x="898718" y="2158231"/>
                </a:lnTo>
                <a:close/>
                <a:moveTo>
                  <a:pt x="4532127" y="2157197"/>
                </a:moveTo>
                <a:cubicBezTo>
                  <a:pt x="4532127" y="2157197"/>
                  <a:pt x="4532667" y="2157152"/>
                  <a:pt x="4533181" y="2157377"/>
                </a:cubicBezTo>
                <a:cubicBezTo>
                  <a:pt x="4533695" y="2157601"/>
                  <a:pt x="4534182" y="2158096"/>
                  <a:pt x="4534078" y="2159175"/>
                </a:cubicBezTo>
                <a:cubicBezTo>
                  <a:pt x="4534078" y="2159175"/>
                  <a:pt x="4531915" y="2159357"/>
                  <a:pt x="4532127" y="2157197"/>
                </a:cubicBezTo>
                <a:close/>
                <a:moveTo>
                  <a:pt x="917151" y="2155890"/>
                </a:moveTo>
                <a:lnTo>
                  <a:pt x="918764" y="2157429"/>
                </a:lnTo>
                <a:cubicBezTo>
                  <a:pt x="918512" y="2159082"/>
                  <a:pt x="915895" y="2158684"/>
                  <a:pt x="913414" y="2157389"/>
                </a:cubicBezTo>
                <a:lnTo>
                  <a:pt x="912639" y="2156463"/>
                </a:lnTo>
                <a:close/>
                <a:moveTo>
                  <a:pt x="931170" y="2154049"/>
                </a:moveTo>
                <a:lnTo>
                  <a:pt x="933125" y="2155669"/>
                </a:lnTo>
                <a:cubicBezTo>
                  <a:pt x="932832" y="2157598"/>
                  <a:pt x="930215" y="2157199"/>
                  <a:pt x="927734" y="2155904"/>
                </a:cubicBezTo>
                <a:lnTo>
                  <a:pt x="926623" y="2154657"/>
                </a:lnTo>
                <a:close/>
                <a:moveTo>
                  <a:pt x="4545287" y="2140494"/>
                </a:moveTo>
                <a:lnTo>
                  <a:pt x="4552103" y="2141154"/>
                </a:lnTo>
                <a:lnTo>
                  <a:pt x="4557225" y="2141563"/>
                </a:lnTo>
                <a:lnTo>
                  <a:pt x="4561503" y="2143517"/>
                </a:lnTo>
                <a:cubicBezTo>
                  <a:pt x="4566373" y="2146031"/>
                  <a:pt x="4568945" y="2148047"/>
                  <a:pt x="4563952" y="2147930"/>
                </a:cubicBezTo>
                <a:cubicBezTo>
                  <a:pt x="4559652" y="2147129"/>
                  <a:pt x="4553270" y="2144316"/>
                  <a:pt x="4547571" y="2141603"/>
                </a:cubicBezTo>
                <a:close/>
                <a:moveTo>
                  <a:pt x="992040" y="2135157"/>
                </a:moveTo>
                <a:lnTo>
                  <a:pt x="994058" y="2137000"/>
                </a:lnTo>
                <a:lnTo>
                  <a:pt x="987222" y="2137902"/>
                </a:lnTo>
                <a:lnTo>
                  <a:pt x="987104" y="2136916"/>
                </a:lnTo>
                <a:cubicBezTo>
                  <a:pt x="986572" y="2135787"/>
                  <a:pt x="985710" y="2135197"/>
                  <a:pt x="984620" y="2135878"/>
                </a:cubicBezTo>
                <a:cubicBezTo>
                  <a:pt x="988315" y="2134749"/>
                  <a:pt x="990548" y="2134665"/>
                  <a:pt x="992040" y="2135157"/>
                </a:cubicBezTo>
                <a:close/>
                <a:moveTo>
                  <a:pt x="4550827" y="2130465"/>
                </a:moveTo>
                <a:lnTo>
                  <a:pt x="4551331" y="2130536"/>
                </a:lnTo>
                <a:cubicBezTo>
                  <a:pt x="4553531" y="2130726"/>
                  <a:pt x="4558480" y="2131426"/>
                  <a:pt x="4563832" y="2132373"/>
                </a:cubicBezTo>
                <a:cubicBezTo>
                  <a:pt x="4569183" y="2133319"/>
                  <a:pt x="4574937" y="2134513"/>
                  <a:pt x="4578752" y="2135693"/>
                </a:cubicBezTo>
                <a:cubicBezTo>
                  <a:pt x="4580023" y="2136087"/>
                  <a:pt x="4581079" y="2136479"/>
                  <a:pt x="4581833" y="2136859"/>
                </a:cubicBezTo>
                <a:cubicBezTo>
                  <a:pt x="4582587" y="2137239"/>
                  <a:pt x="4583037" y="2137609"/>
                  <a:pt x="4583099" y="2137957"/>
                </a:cubicBezTo>
                <a:cubicBezTo>
                  <a:pt x="4583205" y="2138555"/>
                  <a:pt x="4582064" y="2138935"/>
                  <a:pt x="4580204" y="2139158"/>
                </a:cubicBezTo>
                <a:lnTo>
                  <a:pt x="4574234" y="2139368"/>
                </a:lnTo>
                <a:close/>
                <a:moveTo>
                  <a:pt x="4357564" y="2120995"/>
                </a:moveTo>
                <a:lnTo>
                  <a:pt x="4352877" y="2121102"/>
                </a:lnTo>
                <a:lnTo>
                  <a:pt x="4357191" y="2122216"/>
                </a:lnTo>
                <a:lnTo>
                  <a:pt x="4364975" y="2124751"/>
                </a:lnTo>
                <a:close/>
                <a:moveTo>
                  <a:pt x="865063" y="2117672"/>
                </a:moveTo>
                <a:cubicBezTo>
                  <a:pt x="865063" y="2117672"/>
                  <a:pt x="872225" y="2118763"/>
                  <a:pt x="871720" y="2122070"/>
                </a:cubicBezTo>
                <a:cubicBezTo>
                  <a:pt x="868416" y="2121566"/>
                  <a:pt x="861756" y="2117169"/>
                  <a:pt x="865063" y="2117672"/>
                </a:cubicBezTo>
                <a:close/>
                <a:moveTo>
                  <a:pt x="4323920" y="2111537"/>
                </a:moveTo>
                <a:cubicBezTo>
                  <a:pt x="4322919" y="2111517"/>
                  <a:pt x="4322192" y="2111899"/>
                  <a:pt x="4322045" y="2112864"/>
                </a:cubicBezTo>
                <a:lnTo>
                  <a:pt x="4322543" y="2113277"/>
                </a:lnTo>
                <a:lnTo>
                  <a:pt x="4330289" y="2115275"/>
                </a:lnTo>
                <a:lnTo>
                  <a:pt x="4329232" y="2113744"/>
                </a:lnTo>
                <a:cubicBezTo>
                  <a:pt x="4327539" y="2112505"/>
                  <a:pt x="4325422" y="2111568"/>
                  <a:pt x="4323920" y="2111537"/>
                </a:cubicBezTo>
                <a:close/>
                <a:moveTo>
                  <a:pt x="4542956" y="2103229"/>
                </a:moveTo>
                <a:cubicBezTo>
                  <a:pt x="4543484" y="2103231"/>
                  <a:pt x="4543974" y="2104119"/>
                  <a:pt x="4544435" y="2106707"/>
                </a:cubicBezTo>
                <a:cubicBezTo>
                  <a:pt x="4544435" y="2106707"/>
                  <a:pt x="4542967" y="2105946"/>
                  <a:pt x="4541253" y="2105058"/>
                </a:cubicBezTo>
                <a:cubicBezTo>
                  <a:pt x="4541863" y="2104108"/>
                  <a:pt x="4542428" y="2103226"/>
                  <a:pt x="4542956" y="2103229"/>
                </a:cubicBezTo>
                <a:close/>
                <a:moveTo>
                  <a:pt x="4578133" y="2083464"/>
                </a:moveTo>
                <a:lnTo>
                  <a:pt x="4604761" y="2088420"/>
                </a:lnTo>
                <a:cubicBezTo>
                  <a:pt x="4609950" y="2089483"/>
                  <a:pt x="4625199" y="2089451"/>
                  <a:pt x="4636760" y="2090662"/>
                </a:cubicBezTo>
                <a:lnTo>
                  <a:pt x="4646171" y="2092301"/>
                </a:lnTo>
                <a:lnTo>
                  <a:pt x="4647161" y="2092889"/>
                </a:lnTo>
                <a:lnTo>
                  <a:pt x="4648910" y="2094450"/>
                </a:lnTo>
                <a:cubicBezTo>
                  <a:pt x="4644806" y="2095273"/>
                  <a:pt x="4625014" y="2092950"/>
                  <a:pt x="4622027" y="2093029"/>
                </a:cubicBezTo>
                <a:cubicBezTo>
                  <a:pt x="4613930" y="2092178"/>
                  <a:pt x="4607543" y="2091649"/>
                  <a:pt x="4601946" y="2091285"/>
                </a:cubicBezTo>
                <a:lnTo>
                  <a:pt x="4599013" y="2091143"/>
                </a:lnTo>
                <a:close/>
                <a:moveTo>
                  <a:pt x="887377" y="2071708"/>
                </a:moveTo>
                <a:lnTo>
                  <a:pt x="887456" y="2071731"/>
                </a:lnTo>
                <a:cubicBezTo>
                  <a:pt x="888627" y="2072080"/>
                  <a:pt x="889443" y="2072323"/>
                  <a:pt x="889443" y="2072323"/>
                </a:cubicBezTo>
                <a:close/>
                <a:moveTo>
                  <a:pt x="861942" y="2071520"/>
                </a:moveTo>
                <a:lnTo>
                  <a:pt x="871357" y="2076337"/>
                </a:lnTo>
                <a:cubicBezTo>
                  <a:pt x="867463" y="2079691"/>
                  <a:pt x="858133" y="2074323"/>
                  <a:pt x="861942" y="2071520"/>
                </a:cubicBezTo>
                <a:close/>
                <a:moveTo>
                  <a:pt x="879660" y="2069407"/>
                </a:moveTo>
                <a:cubicBezTo>
                  <a:pt x="878029" y="2068921"/>
                  <a:pt x="880475" y="2069650"/>
                  <a:pt x="883328" y="2070500"/>
                </a:cubicBezTo>
                <a:lnTo>
                  <a:pt x="887377" y="2071708"/>
                </a:lnTo>
                <a:close/>
                <a:moveTo>
                  <a:pt x="4710826" y="2050862"/>
                </a:moveTo>
                <a:lnTo>
                  <a:pt x="4745376" y="2054449"/>
                </a:lnTo>
                <a:lnTo>
                  <a:pt x="4749166" y="2056038"/>
                </a:lnTo>
                <a:lnTo>
                  <a:pt x="4753510" y="2058233"/>
                </a:lnTo>
                <a:lnTo>
                  <a:pt x="4736686" y="2057560"/>
                </a:lnTo>
                <a:lnTo>
                  <a:pt x="4720664" y="2056249"/>
                </a:lnTo>
                <a:lnTo>
                  <a:pt x="4713959" y="2052380"/>
                </a:lnTo>
                <a:close/>
                <a:moveTo>
                  <a:pt x="4611325" y="2035236"/>
                </a:moveTo>
                <a:lnTo>
                  <a:pt x="4620128" y="2035985"/>
                </a:lnTo>
                <a:cubicBezTo>
                  <a:pt x="4633166" y="2039305"/>
                  <a:pt x="4646463" y="2042219"/>
                  <a:pt x="4660336" y="2044616"/>
                </a:cubicBezTo>
                <a:lnTo>
                  <a:pt x="4680346" y="2047153"/>
                </a:lnTo>
                <a:lnTo>
                  <a:pt x="4679945" y="2047434"/>
                </a:lnTo>
                <a:cubicBezTo>
                  <a:pt x="4681137" y="2048222"/>
                  <a:pt x="4684107" y="2049702"/>
                  <a:pt x="4689665" y="2052271"/>
                </a:cubicBezTo>
                <a:lnTo>
                  <a:pt x="4693330" y="2054012"/>
                </a:lnTo>
                <a:lnTo>
                  <a:pt x="4686974" y="2053492"/>
                </a:lnTo>
                <a:lnTo>
                  <a:pt x="4645645" y="2048831"/>
                </a:lnTo>
                <a:lnTo>
                  <a:pt x="4631245" y="2042356"/>
                </a:lnTo>
                <a:close/>
                <a:moveTo>
                  <a:pt x="4416102" y="2028978"/>
                </a:moveTo>
                <a:lnTo>
                  <a:pt x="4421742" y="2030604"/>
                </a:lnTo>
                <a:lnTo>
                  <a:pt x="4422809" y="2030774"/>
                </a:lnTo>
                <a:lnTo>
                  <a:pt x="4416772" y="2028981"/>
                </a:lnTo>
                <a:close/>
                <a:moveTo>
                  <a:pt x="978607" y="2025024"/>
                </a:moveTo>
                <a:cubicBezTo>
                  <a:pt x="975824" y="2024045"/>
                  <a:pt x="986960" y="2027962"/>
                  <a:pt x="986960" y="2027962"/>
                </a:cubicBezTo>
                <a:cubicBezTo>
                  <a:pt x="982009" y="2026221"/>
                  <a:pt x="979535" y="2025351"/>
                  <a:pt x="978607" y="2025024"/>
                </a:cubicBezTo>
                <a:close/>
                <a:moveTo>
                  <a:pt x="4561959" y="2018689"/>
                </a:moveTo>
                <a:lnTo>
                  <a:pt x="4565119" y="2019095"/>
                </a:lnTo>
                <a:cubicBezTo>
                  <a:pt x="4575366" y="2020472"/>
                  <a:pt x="4585360" y="2022306"/>
                  <a:pt x="4593807" y="2026683"/>
                </a:cubicBezTo>
                <a:cubicBezTo>
                  <a:pt x="4594540" y="2027064"/>
                  <a:pt x="4593481" y="2027508"/>
                  <a:pt x="4591470" y="2027919"/>
                </a:cubicBezTo>
                <a:lnTo>
                  <a:pt x="4590096" y="2028094"/>
                </a:lnTo>
                <a:close/>
                <a:moveTo>
                  <a:pt x="4506122" y="2008165"/>
                </a:moveTo>
                <a:cubicBezTo>
                  <a:pt x="4505367" y="2008289"/>
                  <a:pt x="4505054" y="2008862"/>
                  <a:pt x="4505773" y="2010184"/>
                </a:cubicBezTo>
                <a:cubicBezTo>
                  <a:pt x="4506748" y="2011175"/>
                  <a:pt x="4507937" y="2010004"/>
                  <a:pt x="4508911" y="2010994"/>
                </a:cubicBezTo>
                <a:cubicBezTo>
                  <a:pt x="4511771" y="2011222"/>
                  <a:pt x="4511640" y="2010421"/>
                  <a:pt x="4510511" y="2009611"/>
                </a:cubicBezTo>
                <a:cubicBezTo>
                  <a:pt x="4509947" y="2009205"/>
                  <a:pt x="4509133" y="2008797"/>
                  <a:pt x="4508318" y="2008513"/>
                </a:cubicBezTo>
                <a:cubicBezTo>
                  <a:pt x="4507503" y="2008230"/>
                  <a:pt x="4506689" y="2008071"/>
                  <a:pt x="4506122" y="2008165"/>
                </a:cubicBezTo>
                <a:close/>
                <a:moveTo>
                  <a:pt x="4543201" y="1998286"/>
                </a:moveTo>
                <a:lnTo>
                  <a:pt x="4541847" y="1999532"/>
                </a:lnTo>
                <a:lnTo>
                  <a:pt x="4541217" y="2000112"/>
                </a:lnTo>
                <a:cubicBezTo>
                  <a:pt x="4541059" y="2000258"/>
                  <a:pt x="4541017" y="2000297"/>
                  <a:pt x="4541185" y="2000142"/>
                </a:cubicBezTo>
                <a:lnTo>
                  <a:pt x="4541847" y="1999532"/>
                </a:lnTo>
                <a:lnTo>
                  <a:pt x="4541942" y="1999445"/>
                </a:lnTo>
                <a:cubicBezTo>
                  <a:pt x="4542529" y="1998905"/>
                  <a:pt x="4543201" y="1998286"/>
                  <a:pt x="4543201" y="1998286"/>
                </a:cubicBezTo>
                <a:close/>
                <a:moveTo>
                  <a:pt x="4469403" y="1985563"/>
                </a:moveTo>
                <a:cubicBezTo>
                  <a:pt x="4468915" y="1985067"/>
                  <a:pt x="4468028" y="1985454"/>
                  <a:pt x="4467385" y="1986088"/>
                </a:cubicBezTo>
                <a:cubicBezTo>
                  <a:pt x="4466743" y="1986723"/>
                  <a:pt x="4466343" y="1987603"/>
                  <a:pt x="4466831" y="1988098"/>
                </a:cubicBezTo>
                <a:cubicBezTo>
                  <a:pt x="4466831" y="1988098"/>
                  <a:pt x="4471565" y="1985381"/>
                  <a:pt x="4469403" y="1985563"/>
                </a:cubicBezTo>
                <a:close/>
                <a:moveTo>
                  <a:pt x="4698823" y="1978797"/>
                </a:moveTo>
                <a:cubicBezTo>
                  <a:pt x="4700436" y="1979022"/>
                  <a:pt x="4701363" y="1979478"/>
                  <a:pt x="4701656" y="1979961"/>
                </a:cubicBezTo>
                <a:cubicBezTo>
                  <a:pt x="4702537" y="1981408"/>
                  <a:pt x="4697711" y="1983104"/>
                  <a:pt x="4688586" y="1979596"/>
                </a:cubicBezTo>
                <a:cubicBezTo>
                  <a:pt x="4693300" y="1978602"/>
                  <a:pt x="4696671" y="1978496"/>
                  <a:pt x="4698823" y="1978797"/>
                </a:cubicBezTo>
                <a:close/>
                <a:moveTo>
                  <a:pt x="4402378" y="1973131"/>
                </a:moveTo>
                <a:lnTo>
                  <a:pt x="4398794" y="1974737"/>
                </a:lnTo>
                <a:lnTo>
                  <a:pt x="4399116" y="1975014"/>
                </a:lnTo>
                <a:lnTo>
                  <a:pt x="4402601" y="1975580"/>
                </a:lnTo>
                <a:cubicBezTo>
                  <a:pt x="4404386" y="1975608"/>
                  <a:pt x="4406049" y="1975514"/>
                  <a:pt x="4406049" y="1975514"/>
                </a:cubicBezTo>
                <a:cubicBezTo>
                  <a:pt x="4411528" y="1976126"/>
                  <a:pt x="4413612" y="1976063"/>
                  <a:pt x="4413700" y="1975708"/>
                </a:cubicBezTo>
                <a:cubicBezTo>
                  <a:pt x="4413766" y="1975441"/>
                  <a:pt x="4412709" y="1975008"/>
                  <a:pt x="4411121" y="1974573"/>
                </a:cubicBezTo>
                <a:cubicBezTo>
                  <a:pt x="4408739" y="1973920"/>
                  <a:pt x="4405159" y="1973258"/>
                  <a:pt x="4402378" y="1973131"/>
                </a:cubicBezTo>
                <a:close/>
                <a:moveTo>
                  <a:pt x="4431367" y="1971759"/>
                </a:moveTo>
                <a:lnTo>
                  <a:pt x="4431861" y="1974781"/>
                </a:lnTo>
                <a:lnTo>
                  <a:pt x="4443316" y="1978888"/>
                </a:lnTo>
                <a:cubicBezTo>
                  <a:pt x="4447335" y="1980493"/>
                  <a:pt x="4450849" y="1981582"/>
                  <a:pt x="4455353" y="1981205"/>
                </a:cubicBezTo>
                <a:cubicBezTo>
                  <a:pt x="4448922" y="1978441"/>
                  <a:pt x="4441462" y="1975228"/>
                  <a:pt x="4433436" y="1972329"/>
                </a:cubicBezTo>
                <a:close/>
                <a:moveTo>
                  <a:pt x="4424236" y="1969792"/>
                </a:moveTo>
                <a:lnTo>
                  <a:pt x="4426355" y="1970572"/>
                </a:lnTo>
                <a:lnTo>
                  <a:pt x="4425853" y="1973139"/>
                </a:lnTo>
                <a:lnTo>
                  <a:pt x="4428230" y="1973480"/>
                </a:lnTo>
                <a:lnTo>
                  <a:pt x="4431006" y="1974474"/>
                </a:lnTo>
                <a:lnTo>
                  <a:pt x="4426355" y="1970572"/>
                </a:lnTo>
                <a:lnTo>
                  <a:pt x="4426541" y="1970428"/>
                </a:lnTo>
                <a:close/>
                <a:moveTo>
                  <a:pt x="1105959" y="1952490"/>
                </a:moveTo>
                <a:lnTo>
                  <a:pt x="1074362" y="1958403"/>
                </a:lnTo>
                <a:lnTo>
                  <a:pt x="1061921" y="1958906"/>
                </a:lnTo>
                <a:lnTo>
                  <a:pt x="1078754" y="1954533"/>
                </a:lnTo>
                <a:close/>
                <a:moveTo>
                  <a:pt x="1159732" y="1943848"/>
                </a:moveTo>
                <a:lnTo>
                  <a:pt x="1147885" y="1945533"/>
                </a:lnTo>
                <a:lnTo>
                  <a:pt x="1150179" y="1944544"/>
                </a:lnTo>
                <a:close/>
                <a:moveTo>
                  <a:pt x="1186752" y="1939843"/>
                </a:moveTo>
                <a:lnTo>
                  <a:pt x="1182835" y="1940557"/>
                </a:lnTo>
                <a:lnTo>
                  <a:pt x="1161953" y="1943531"/>
                </a:lnTo>
                <a:lnTo>
                  <a:pt x="1176988" y="1941084"/>
                </a:lnTo>
                <a:close/>
                <a:moveTo>
                  <a:pt x="1237704" y="1928301"/>
                </a:moveTo>
                <a:cubicBezTo>
                  <a:pt x="1237069" y="1928310"/>
                  <a:pt x="1236593" y="1928661"/>
                  <a:pt x="1236467" y="1929487"/>
                </a:cubicBezTo>
                <a:cubicBezTo>
                  <a:pt x="1233161" y="1928983"/>
                  <a:pt x="1242575" y="1933800"/>
                  <a:pt x="1242575" y="1933800"/>
                </a:cubicBezTo>
                <a:cubicBezTo>
                  <a:pt x="1242953" y="1931320"/>
                  <a:pt x="1239612" y="1928274"/>
                  <a:pt x="1237704" y="1928301"/>
                </a:cubicBezTo>
                <a:close/>
                <a:moveTo>
                  <a:pt x="1640115" y="1925064"/>
                </a:moveTo>
                <a:lnTo>
                  <a:pt x="1605583" y="1926268"/>
                </a:lnTo>
                <a:lnTo>
                  <a:pt x="1568132" y="1930938"/>
                </a:lnTo>
                <a:lnTo>
                  <a:pt x="1503346" y="1939813"/>
                </a:lnTo>
                <a:lnTo>
                  <a:pt x="1486286" y="1943150"/>
                </a:lnTo>
                <a:lnTo>
                  <a:pt x="1444374" y="1953406"/>
                </a:lnTo>
                <a:lnTo>
                  <a:pt x="1446164" y="1953171"/>
                </a:lnTo>
                <a:lnTo>
                  <a:pt x="1497626" y="1947268"/>
                </a:lnTo>
                <a:lnTo>
                  <a:pt x="1520241" y="1943307"/>
                </a:lnTo>
                <a:cubicBezTo>
                  <a:pt x="1561115" y="1937093"/>
                  <a:pt x="1600115" y="1933325"/>
                  <a:pt x="1640115" y="1925064"/>
                </a:cubicBezTo>
                <a:close/>
                <a:moveTo>
                  <a:pt x="1276030" y="1921414"/>
                </a:moveTo>
                <a:cubicBezTo>
                  <a:pt x="1275526" y="1924721"/>
                  <a:pt x="1281551" y="1929584"/>
                  <a:pt x="1282138" y="1925727"/>
                </a:cubicBezTo>
                <a:cubicBezTo>
                  <a:pt x="1285995" y="1926314"/>
                  <a:pt x="1279336" y="1921917"/>
                  <a:pt x="1276030" y="1921414"/>
                </a:cubicBezTo>
                <a:close/>
                <a:moveTo>
                  <a:pt x="1287002" y="1919701"/>
                </a:moveTo>
                <a:cubicBezTo>
                  <a:pt x="1286499" y="1923007"/>
                  <a:pt x="1292608" y="1927322"/>
                  <a:pt x="1293111" y="1924015"/>
                </a:cubicBezTo>
                <a:cubicBezTo>
                  <a:pt x="1296416" y="1924518"/>
                  <a:pt x="1290309" y="1920204"/>
                  <a:pt x="1287002" y="1919701"/>
                </a:cubicBezTo>
                <a:close/>
                <a:moveTo>
                  <a:pt x="4738840" y="1902907"/>
                </a:moveTo>
                <a:lnTo>
                  <a:pt x="4741564" y="1903610"/>
                </a:lnTo>
                <a:cubicBezTo>
                  <a:pt x="4738630" y="1903354"/>
                  <a:pt x="4736105" y="1903222"/>
                  <a:pt x="4735891" y="1903110"/>
                </a:cubicBezTo>
                <a:cubicBezTo>
                  <a:pt x="4735784" y="1903055"/>
                  <a:pt x="4736254" y="1903005"/>
                  <a:pt x="4737539" y="1902949"/>
                </a:cubicBezTo>
                <a:close/>
                <a:moveTo>
                  <a:pt x="4621848" y="1901463"/>
                </a:moveTo>
                <a:lnTo>
                  <a:pt x="4628124" y="1903012"/>
                </a:lnTo>
                <a:cubicBezTo>
                  <a:pt x="4630708" y="1903574"/>
                  <a:pt x="4632959" y="1903977"/>
                  <a:pt x="4634333" y="1904085"/>
                </a:cubicBezTo>
                <a:lnTo>
                  <a:pt x="4631707" y="1903327"/>
                </a:lnTo>
                <a:close/>
                <a:moveTo>
                  <a:pt x="4610720" y="1901328"/>
                </a:moveTo>
                <a:lnTo>
                  <a:pt x="4612412" y="1901635"/>
                </a:lnTo>
                <a:cubicBezTo>
                  <a:pt x="4611818" y="1902221"/>
                  <a:pt x="4611238" y="1902225"/>
                  <a:pt x="4610831" y="1901812"/>
                </a:cubicBezTo>
                <a:close/>
                <a:moveTo>
                  <a:pt x="1193126" y="1901278"/>
                </a:moveTo>
                <a:lnTo>
                  <a:pt x="1190153" y="1902454"/>
                </a:lnTo>
                <a:lnTo>
                  <a:pt x="1183749" y="1905538"/>
                </a:lnTo>
                <a:lnTo>
                  <a:pt x="1168987" y="1905642"/>
                </a:lnTo>
                <a:lnTo>
                  <a:pt x="1153536" y="1905107"/>
                </a:lnTo>
                <a:lnTo>
                  <a:pt x="1157663" y="1903394"/>
                </a:lnTo>
                <a:lnTo>
                  <a:pt x="1161242" y="1902198"/>
                </a:lnTo>
                <a:close/>
                <a:moveTo>
                  <a:pt x="4581008" y="1897525"/>
                </a:moveTo>
                <a:lnTo>
                  <a:pt x="4579012" y="1898213"/>
                </a:lnTo>
                <a:cubicBezTo>
                  <a:pt x="4579652" y="1899631"/>
                  <a:pt x="4582375" y="1900725"/>
                  <a:pt x="4586211" y="1901594"/>
                </a:cubicBezTo>
                <a:lnTo>
                  <a:pt x="4594718" y="1902836"/>
                </a:lnTo>
                <a:close/>
                <a:moveTo>
                  <a:pt x="1383528" y="1876491"/>
                </a:moveTo>
                <a:lnTo>
                  <a:pt x="1380322" y="1876828"/>
                </a:lnTo>
                <a:lnTo>
                  <a:pt x="1379382" y="1877214"/>
                </a:lnTo>
                <a:cubicBezTo>
                  <a:pt x="1378293" y="1877879"/>
                  <a:pt x="1378118" y="1878603"/>
                  <a:pt x="1380752" y="1878589"/>
                </a:cubicBezTo>
                <a:cubicBezTo>
                  <a:pt x="1381713" y="1877750"/>
                  <a:pt x="1382719" y="1878904"/>
                  <a:pt x="1383680" y="1878064"/>
                </a:cubicBezTo>
                <a:close/>
                <a:moveTo>
                  <a:pt x="4620331" y="1836915"/>
                </a:moveTo>
                <a:lnTo>
                  <a:pt x="4626029" y="1839152"/>
                </a:lnTo>
                <a:lnTo>
                  <a:pt x="4642627" y="1841304"/>
                </a:lnTo>
                <a:lnTo>
                  <a:pt x="4656421" y="1843054"/>
                </a:lnTo>
                <a:lnTo>
                  <a:pt x="4653548" y="1841960"/>
                </a:lnTo>
                <a:lnTo>
                  <a:pt x="4648240" y="1841703"/>
                </a:lnTo>
                <a:cubicBezTo>
                  <a:pt x="4643534" y="1841254"/>
                  <a:pt x="4638210" y="1840371"/>
                  <a:pt x="4632688" y="1839318"/>
                </a:cubicBezTo>
                <a:close/>
                <a:moveTo>
                  <a:pt x="1541108" y="1833624"/>
                </a:moveTo>
                <a:cubicBezTo>
                  <a:pt x="1535404" y="1833118"/>
                  <a:pt x="1524668" y="1834612"/>
                  <a:pt x="1516463" y="1836183"/>
                </a:cubicBezTo>
                <a:lnTo>
                  <a:pt x="1514835" y="1836557"/>
                </a:lnTo>
                <a:lnTo>
                  <a:pt x="1517100" y="1836245"/>
                </a:lnTo>
                <a:lnTo>
                  <a:pt x="1541285" y="1833740"/>
                </a:lnTo>
                <a:close/>
                <a:moveTo>
                  <a:pt x="4588163" y="1832541"/>
                </a:moveTo>
                <a:cubicBezTo>
                  <a:pt x="4585769" y="1832634"/>
                  <a:pt x="4584102" y="1832946"/>
                  <a:pt x="4584225" y="1833643"/>
                </a:cubicBezTo>
                <a:cubicBezTo>
                  <a:pt x="4583682" y="1837159"/>
                  <a:pt x="4601291" y="1836514"/>
                  <a:pt x="4605701" y="1836297"/>
                </a:cubicBezTo>
                <a:lnTo>
                  <a:pt x="4606476" y="1836255"/>
                </a:lnTo>
                <a:lnTo>
                  <a:pt x="4595777" y="1832732"/>
                </a:lnTo>
                <a:close/>
                <a:moveTo>
                  <a:pt x="4572928" y="1812029"/>
                </a:moveTo>
                <a:lnTo>
                  <a:pt x="4572661" y="1812268"/>
                </a:lnTo>
                <a:cubicBezTo>
                  <a:pt x="4572508" y="1812405"/>
                  <a:pt x="4572469" y="1812440"/>
                  <a:pt x="4572630" y="1812296"/>
                </a:cubicBezTo>
                <a:close/>
                <a:moveTo>
                  <a:pt x="4800282" y="1809896"/>
                </a:moveTo>
                <a:lnTo>
                  <a:pt x="4801629" y="1810012"/>
                </a:lnTo>
                <a:lnTo>
                  <a:pt x="4806294" y="1812082"/>
                </a:lnTo>
                <a:close/>
                <a:moveTo>
                  <a:pt x="4683365" y="1797053"/>
                </a:moveTo>
                <a:cubicBezTo>
                  <a:pt x="4684105" y="1796804"/>
                  <a:pt x="4685863" y="1797140"/>
                  <a:pt x="4687416" y="1797741"/>
                </a:cubicBezTo>
                <a:cubicBezTo>
                  <a:pt x="4688969" y="1798342"/>
                  <a:pt x="4690316" y="1799208"/>
                  <a:pt x="4690237" y="1800018"/>
                </a:cubicBezTo>
                <a:cubicBezTo>
                  <a:pt x="4690237" y="1800018"/>
                  <a:pt x="4685552" y="1800410"/>
                  <a:pt x="4683602" y="1798431"/>
                </a:cubicBezTo>
                <a:cubicBezTo>
                  <a:pt x="4682829" y="1797648"/>
                  <a:pt x="4682870" y="1797221"/>
                  <a:pt x="4683365" y="1797053"/>
                </a:cubicBezTo>
                <a:close/>
                <a:moveTo>
                  <a:pt x="4757486" y="1775538"/>
                </a:moveTo>
                <a:cubicBezTo>
                  <a:pt x="4758143" y="1775907"/>
                  <a:pt x="4758915" y="1776690"/>
                  <a:pt x="4759971" y="1777762"/>
                </a:cubicBezTo>
                <a:cubicBezTo>
                  <a:pt x="4757598" y="1780102"/>
                  <a:pt x="4756672" y="1776788"/>
                  <a:pt x="4755696" y="1775799"/>
                </a:cubicBezTo>
                <a:cubicBezTo>
                  <a:pt x="4756289" y="1775214"/>
                  <a:pt x="4756830" y="1775168"/>
                  <a:pt x="4757486" y="1775538"/>
                </a:cubicBezTo>
                <a:close/>
                <a:moveTo>
                  <a:pt x="4753211" y="1773575"/>
                </a:moveTo>
                <a:cubicBezTo>
                  <a:pt x="4753867" y="1773944"/>
                  <a:pt x="4754639" y="1774727"/>
                  <a:pt x="4755696" y="1775799"/>
                </a:cubicBezTo>
                <a:cubicBezTo>
                  <a:pt x="4753322" y="1778139"/>
                  <a:pt x="4752396" y="1774825"/>
                  <a:pt x="4751420" y="1773837"/>
                </a:cubicBezTo>
                <a:cubicBezTo>
                  <a:pt x="4752014" y="1773251"/>
                  <a:pt x="4752554" y="1773206"/>
                  <a:pt x="4753211" y="1773575"/>
                </a:cubicBezTo>
                <a:close/>
                <a:moveTo>
                  <a:pt x="4739696" y="1769463"/>
                </a:moveTo>
                <a:cubicBezTo>
                  <a:pt x="4741958" y="1769184"/>
                  <a:pt x="4743575" y="1769540"/>
                  <a:pt x="4745284" y="1770334"/>
                </a:cubicBezTo>
                <a:cubicBezTo>
                  <a:pt x="4746993" y="1771128"/>
                  <a:pt x="4748795" y="1772360"/>
                  <a:pt x="4751420" y="1773837"/>
                </a:cubicBezTo>
                <a:cubicBezTo>
                  <a:pt x="4747095" y="1774199"/>
                  <a:pt x="4742622" y="1772431"/>
                  <a:pt x="4739696" y="1769463"/>
                </a:cubicBezTo>
                <a:close/>
                <a:moveTo>
                  <a:pt x="1177600" y="1763876"/>
                </a:moveTo>
                <a:lnTo>
                  <a:pt x="1178788" y="1764002"/>
                </a:lnTo>
                <a:cubicBezTo>
                  <a:pt x="1179961" y="1764143"/>
                  <a:pt x="1180388" y="1764221"/>
                  <a:pt x="1180286" y="1764264"/>
                </a:cubicBezTo>
                <a:cubicBezTo>
                  <a:pt x="1180082" y="1764350"/>
                  <a:pt x="1177762" y="1764300"/>
                  <a:pt x="1175057" y="1764333"/>
                </a:cubicBezTo>
                <a:close/>
                <a:moveTo>
                  <a:pt x="4604634" y="1763230"/>
                </a:moveTo>
                <a:lnTo>
                  <a:pt x="4601767" y="1763945"/>
                </a:lnTo>
                <a:lnTo>
                  <a:pt x="4602997" y="1765076"/>
                </a:lnTo>
                <a:lnTo>
                  <a:pt x="4605433" y="1766018"/>
                </a:lnTo>
                <a:lnTo>
                  <a:pt x="4609380" y="1767157"/>
                </a:lnTo>
                <a:lnTo>
                  <a:pt x="4619553" y="1769283"/>
                </a:lnTo>
                <a:close/>
                <a:moveTo>
                  <a:pt x="4799334" y="1756951"/>
                </a:moveTo>
                <a:lnTo>
                  <a:pt x="4833884" y="1760539"/>
                </a:lnTo>
                <a:lnTo>
                  <a:pt x="4837675" y="1762127"/>
                </a:lnTo>
                <a:lnTo>
                  <a:pt x="4842018" y="1764322"/>
                </a:lnTo>
                <a:lnTo>
                  <a:pt x="4825194" y="1763649"/>
                </a:lnTo>
                <a:lnTo>
                  <a:pt x="4809172" y="1762339"/>
                </a:lnTo>
                <a:lnTo>
                  <a:pt x="4802468" y="1758469"/>
                </a:lnTo>
                <a:close/>
                <a:moveTo>
                  <a:pt x="4567081" y="1751916"/>
                </a:moveTo>
                <a:lnTo>
                  <a:pt x="4576947" y="1755432"/>
                </a:lnTo>
                <a:lnTo>
                  <a:pt x="4576698" y="1755317"/>
                </a:lnTo>
                <a:cubicBezTo>
                  <a:pt x="4573784" y="1754044"/>
                  <a:pt x="4570926" y="1752900"/>
                  <a:pt x="4568633" y="1752233"/>
                </a:cubicBezTo>
                <a:close/>
                <a:moveTo>
                  <a:pt x="3577036" y="1744245"/>
                </a:moveTo>
                <a:lnTo>
                  <a:pt x="3576247" y="1746787"/>
                </a:lnTo>
                <a:lnTo>
                  <a:pt x="3583239" y="1747263"/>
                </a:lnTo>
                <a:lnTo>
                  <a:pt x="3583490" y="1744684"/>
                </a:lnTo>
                <a:close/>
                <a:moveTo>
                  <a:pt x="4699834" y="1741324"/>
                </a:moveTo>
                <a:lnTo>
                  <a:pt x="4708637" y="1742073"/>
                </a:lnTo>
                <a:cubicBezTo>
                  <a:pt x="4721674" y="1745394"/>
                  <a:pt x="4734972" y="1748307"/>
                  <a:pt x="4748844" y="1750705"/>
                </a:cubicBezTo>
                <a:lnTo>
                  <a:pt x="4768854" y="1753242"/>
                </a:lnTo>
                <a:lnTo>
                  <a:pt x="4768453" y="1753523"/>
                </a:lnTo>
                <a:cubicBezTo>
                  <a:pt x="4769645" y="1754310"/>
                  <a:pt x="4772616" y="1755791"/>
                  <a:pt x="4778173" y="1758360"/>
                </a:cubicBezTo>
                <a:lnTo>
                  <a:pt x="4781838" y="1760101"/>
                </a:lnTo>
                <a:lnTo>
                  <a:pt x="4775482" y="1759581"/>
                </a:lnTo>
                <a:lnTo>
                  <a:pt x="4734153" y="1754919"/>
                </a:lnTo>
                <a:lnTo>
                  <a:pt x="4719753" y="1748445"/>
                </a:lnTo>
                <a:close/>
                <a:moveTo>
                  <a:pt x="4654988" y="1738622"/>
                </a:moveTo>
                <a:cubicBezTo>
                  <a:pt x="4654410" y="1738703"/>
                  <a:pt x="4654298" y="1739036"/>
                  <a:pt x="4655031" y="1739778"/>
                </a:cubicBezTo>
                <a:lnTo>
                  <a:pt x="4657874" y="1741674"/>
                </a:lnTo>
                <a:lnTo>
                  <a:pt x="4658735" y="1742003"/>
                </a:lnTo>
                <a:lnTo>
                  <a:pt x="4661159" y="1742434"/>
                </a:lnTo>
                <a:cubicBezTo>
                  <a:pt x="4662822" y="1742339"/>
                  <a:pt x="4663712" y="1741462"/>
                  <a:pt x="4662655" y="1740390"/>
                </a:cubicBezTo>
                <a:cubicBezTo>
                  <a:pt x="4662655" y="1740390"/>
                  <a:pt x="4656720" y="1738376"/>
                  <a:pt x="4654988" y="1738622"/>
                </a:cubicBezTo>
                <a:close/>
                <a:moveTo>
                  <a:pt x="1195238" y="1731786"/>
                </a:moveTo>
                <a:lnTo>
                  <a:pt x="1189741" y="1732300"/>
                </a:lnTo>
                <a:lnTo>
                  <a:pt x="1188521" y="1732497"/>
                </a:lnTo>
                <a:lnTo>
                  <a:pt x="1195136" y="1732034"/>
                </a:lnTo>
                <a:close/>
                <a:moveTo>
                  <a:pt x="3581355" y="1730332"/>
                </a:moveTo>
                <a:lnTo>
                  <a:pt x="3580492" y="1733112"/>
                </a:lnTo>
                <a:lnTo>
                  <a:pt x="3588062" y="1733651"/>
                </a:lnTo>
                <a:lnTo>
                  <a:pt x="3589143" y="1732585"/>
                </a:lnTo>
                <a:lnTo>
                  <a:pt x="3589575" y="1731053"/>
                </a:lnTo>
                <a:close/>
                <a:moveTo>
                  <a:pt x="4591427" y="1705039"/>
                </a:moveTo>
                <a:lnTo>
                  <a:pt x="4591427" y="1705040"/>
                </a:lnTo>
                <a:lnTo>
                  <a:pt x="4593541" y="1706814"/>
                </a:lnTo>
                <a:close/>
                <a:moveTo>
                  <a:pt x="4631709" y="1704375"/>
                </a:moveTo>
                <a:cubicBezTo>
                  <a:pt x="4631709" y="1704375"/>
                  <a:pt x="4631037" y="1704994"/>
                  <a:pt x="4630450" y="1705534"/>
                </a:cubicBezTo>
                <a:lnTo>
                  <a:pt x="4629917" y="1706025"/>
                </a:lnTo>
                <a:lnTo>
                  <a:pt x="4629693" y="1706230"/>
                </a:lnTo>
                <a:cubicBezTo>
                  <a:pt x="4629526" y="1706385"/>
                  <a:pt x="4629567" y="1706346"/>
                  <a:pt x="4629725" y="1706202"/>
                </a:cubicBezTo>
                <a:lnTo>
                  <a:pt x="4629917" y="1706025"/>
                </a:lnTo>
                <a:close/>
                <a:moveTo>
                  <a:pt x="3587892" y="1688693"/>
                </a:moveTo>
                <a:lnTo>
                  <a:pt x="3587728" y="1689767"/>
                </a:lnTo>
                <a:lnTo>
                  <a:pt x="3589865" y="1690092"/>
                </a:lnTo>
                <a:close/>
                <a:moveTo>
                  <a:pt x="4787331" y="1684886"/>
                </a:moveTo>
                <a:cubicBezTo>
                  <a:pt x="4788944" y="1685112"/>
                  <a:pt x="4789871" y="1685567"/>
                  <a:pt x="4790164" y="1686050"/>
                </a:cubicBezTo>
                <a:cubicBezTo>
                  <a:pt x="4791045" y="1687497"/>
                  <a:pt x="4786220" y="1689192"/>
                  <a:pt x="4777095" y="1685685"/>
                </a:cubicBezTo>
                <a:cubicBezTo>
                  <a:pt x="4781809" y="1684692"/>
                  <a:pt x="4785180" y="1684585"/>
                  <a:pt x="4787331" y="1684886"/>
                </a:cubicBezTo>
                <a:close/>
                <a:moveTo>
                  <a:pt x="4586309" y="1680747"/>
                </a:moveTo>
                <a:lnTo>
                  <a:pt x="4586179" y="1680780"/>
                </a:lnTo>
                <a:cubicBezTo>
                  <a:pt x="4586179" y="1680780"/>
                  <a:pt x="4586038" y="1681000"/>
                  <a:pt x="4585860" y="1681275"/>
                </a:cubicBezTo>
                <a:lnTo>
                  <a:pt x="4585463" y="1681896"/>
                </a:lnTo>
                <a:lnTo>
                  <a:pt x="4585224" y="1682268"/>
                </a:lnTo>
                <a:cubicBezTo>
                  <a:pt x="4585117" y="1682434"/>
                  <a:pt x="4585188" y="1682324"/>
                  <a:pt x="4585330" y="1682104"/>
                </a:cubicBezTo>
                <a:lnTo>
                  <a:pt x="4585463" y="1681896"/>
                </a:lnTo>
                <a:lnTo>
                  <a:pt x="4586179" y="1680780"/>
                </a:lnTo>
                <a:cubicBezTo>
                  <a:pt x="4589177" y="1682333"/>
                  <a:pt x="4592081" y="1683273"/>
                  <a:pt x="4594934" y="1683870"/>
                </a:cubicBezTo>
                <a:lnTo>
                  <a:pt x="4597484" y="1684182"/>
                </a:lnTo>
                <a:close/>
                <a:moveTo>
                  <a:pt x="1127701" y="1674500"/>
                </a:moveTo>
                <a:lnTo>
                  <a:pt x="1122047" y="1676088"/>
                </a:lnTo>
                <a:lnTo>
                  <a:pt x="1126460" y="1674512"/>
                </a:lnTo>
                <a:close/>
                <a:moveTo>
                  <a:pt x="1235644" y="1670740"/>
                </a:moveTo>
                <a:cubicBezTo>
                  <a:pt x="1236086" y="1670928"/>
                  <a:pt x="1236095" y="1671322"/>
                  <a:pt x="1235333" y="1671986"/>
                </a:cubicBezTo>
                <a:cubicBezTo>
                  <a:pt x="1233412" y="1673664"/>
                  <a:pt x="1229149" y="1672986"/>
                  <a:pt x="1229149" y="1672986"/>
                </a:cubicBezTo>
                <a:cubicBezTo>
                  <a:pt x="1229131" y="1672238"/>
                  <a:pt x="1230424" y="1671537"/>
                  <a:pt x="1231887" y="1671093"/>
                </a:cubicBezTo>
                <a:cubicBezTo>
                  <a:pt x="1233350" y="1670648"/>
                  <a:pt x="1234983" y="1670461"/>
                  <a:pt x="1235644" y="1670740"/>
                </a:cubicBezTo>
                <a:close/>
                <a:moveTo>
                  <a:pt x="1207398" y="1663856"/>
                </a:moveTo>
                <a:lnTo>
                  <a:pt x="1194714" y="1667496"/>
                </a:lnTo>
                <a:cubicBezTo>
                  <a:pt x="1194714" y="1667496"/>
                  <a:pt x="1194446" y="1667629"/>
                  <a:pt x="1193976" y="1667851"/>
                </a:cubicBezTo>
                <a:lnTo>
                  <a:pt x="1193779" y="1667940"/>
                </a:lnTo>
                <a:lnTo>
                  <a:pt x="1197293" y="1667595"/>
                </a:lnTo>
                <a:lnTo>
                  <a:pt x="1201439" y="1667640"/>
                </a:lnTo>
                <a:close/>
                <a:moveTo>
                  <a:pt x="1237425" y="1655226"/>
                </a:moveTo>
                <a:lnTo>
                  <a:pt x="1239045" y="1656828"/>
                </a:lnTo>
                <a:cubicBezTo>
                  <a:pt x="1239416" y="1657196"/>
                  <a:pt x="1239169" y="1656950"/>
                  <a:pt x="1238672" y="1656459"/>
                </a:cubicBezTo>
                <a:close/>
                <a:moveTo>
                  <a:pt x="1169243" y="1645965"/>
                </a:moveTo>
                <a:cubicBezTo>
                  <a:pt x="1169870" y="1645672"/>
                  <a:pt x="1170361" y="1645750"/>
                  <a:pt x="1170864" y="1646327"/>
                </a:cubicBezTo>
                <a:cubicBezTo>
                  <a:pt x="1169903" y="1647166"/>
                  <a:pt x="1168828" y="1650137"/>
                  <a:pt x="1166814" y="1647831"/>
                </a:cubicBezTo>
                <a:cubicBezTo>
                  <a:pt x="1167855" y="1646922"/>
                  <a:pt x="1168617" y="1646258"/>
                  <a:pt x="1169243" y="1645965"/>
                </a:cubicBezTo>
                <a:close/>
                <a:moveTo>
                  <a:pt x="1288917" y="1644833"/>
                </a:moveTo>
                <a:lnTo>
                  <a:pt x="1283227" y="1646596"/>
                </a:lnTo>
                <a:lnTo>
                  <a:pt x="1296244" y="1644868"/>
                </a:lnTo>
                <a:close/>
                <a:moveTo>
                  <a:pt x="1173291" y="1644460"/>
                </a:moveTo>
                <a:cubicBezTo>
                  <a:pt x="1173919" y="1644167"/>
                  <a:pt x="1174410" y="1644246"/>
                  <a:pt x="1174914" y="1644822"/>
                </a:cubicBezTo>
                <a:cubicBezTo>
                  <a:pt x="1173953" y="1645662"/>
                  <a:pt x="1172878" y="1648632"/>
                  <a:pt x="1170864" y="1646327"/>
                </a:cubicBezTo>
                <a:cubicBezTo>
                  <a:pt x="1171904" y="1645418"/>
                  <a:pt x="1172666" y="1644754"/>
                  <a:pt x="1173291" y="1644460"/>
                </a:cubicBezTo>
                <a:close/>
                <a:moveTo>
                  <a:pt x="1274808" y="1644148"/>
                </a:moveTo>
                <a:lnTo>
                  <a:pt x="1261769" y="1648182"/>
                </a:lnTo>
                <a:lnTo>
                  <a:pt x="1253157" y="1650674"/>
                </a:lnTo>
                <a:lnTo>
                  <a:pt x="1267241" y="1648717"/>
                </a:lnTo>
                <a:lnTo>
                  <a:pt x="1273601" y="1647873"/>
                </a:lnTo>
                <a:lnTo>
                  <a:pt x="1278042" y="1646062"/>
                </a:lnTo>
                <a:lnTo>
                  <a:pt x="1282054" y="1644640"/>
                </a:lnTo>
                <a:lnTo>
                  <a:pt x="1280238" y="1644573"/>
                </a:lnTo>
                <a:close/>
                <a:moveTo>
                  <a:pt x="1185949" y="1641620"/>
                </a:moveTo>
                <a:cubicBezTo>
                  <a:pt x="1183067" y="1644137"/>
                  <a:pt x="1178849" y="1645450"/>
                  <a:pt x="1174914" y="1644822"/>
                </a:cubicBezTo>
                <a:cubicBezTo>
                  <a:pt x="1177419" y="1643650"/>
                  <a:pt x="1179152" y="1642645"/>
                  <a:pt x="1180772" y="1642035"/>
                </a:cubicBezTo>
                <a:cubicBezTo>
                  <a:pt x="1182392" y="1641424"/>
                  <a:pt x="1183898" y="1641210"/>
                  <a:pt x="1185949" y="1641620"/>
                </a:cubicBezTo>
                <a:close/>
                <a:moveTo>
                  <a:pt x="1345218" y="1637367"/>
                </a:moveTo>
                <a:lnTo>
                  <a:pt x="1343774" y="1637551"/>
                </a:lnTo>
                <a:lnTo>
                  <a:pt x="1337712" y="1639364"/>
                </a:lnTo>
                <a:lnTo>
                  <a:pt x="1338146" y="1639306"/>
                </a:lnTo>
                <a:close/>
                <a:moveTo>
                  <a:pt x="1132194" y="1626081"/>
                </a:moveTo>
                <a:lnTo>
                  <a:pt x="1129221" y="1627257"/>
                </a:lnTo>
                <a:lnTo>
                  <a:pt x="1122817" y="1630341"/>
                </a:lnTo>
                <a:lnTo>
                  <a:pt x="1108054" y="1630445"/>
                </a:lnTo>
                <a:lnTo>
                  <a:pt x="1092603" y="1629909"/>
                </a:lnTo>
                <a:lnTo>
                  <a:pt x="1096730" y="1628196"/>
                </a:lnTo>
                <a:lnTo>
                  <a:pt x="1100309" y="1627002"/>
                </a:lnTo>
                <a:close/>
                <a:moveTo>
                  <a:pt x="1265629" y="1619176"/>
                </a:moveTo>
                <a:cubicBezTo>
                  <a:pt x="1264060" y="1618833"/>
                  <a:pt x="1258486" y="1620271"/>
                  <a:pt x="1258486" y="1620271"/>
                </a:cubicBezTo>
                <a:cubicBezTo>
                  <a:pt x="1257446" y="1621180"/>
                  <a:pt x="1258200" y="1622045"/>
                  <a:pt x="1259716" y="1622244"/>
                </a:cubicBezTo>
                <a:lnTo>
                  <a:pt x="1261966" y="1622016"/>
                </a:lnTo>
                <a:lnTo>
                  <a:pt x="1262777" y="1621774"/>
                </a:lnTo>
                <a:lnTo>
                  <a:pt x="1265511" y="1620232"/>
                </a:lnTo>
                <a:cubicBezTo>
                  <a:pt x="1266231" y="1619603"/>
                  <a:pt x="1266152" y="1619291"/>
                  <a:pt x="1265629" y="1619176"/>
                </a:cubicBezTo>
                <a:close/>
                <a:moveTo>
                  <a:pt x="1224378" y="1618582"/>
                </a:moveTo>
                <a:lnTo>
                  <a:pt x="1205650" y="1623739"/>
                </a:lnTo>
                <a:lnTo>
                  <a:pt x="1192020" y="1628683"/>
                </a:lnTo>
                <a:lnTo>
                  <a:pt x="1153856" y="1630122"/>
                </a:lnTo>
                <a:lnTo>
                  <a:pt x="1148001" y="1630163"/>
                </a:lnTo>
                <a:lnTo>
                  <a:pt x="1151475" y="1628819"/>
                </a:lnTo>
                <a:cubicBezTo>
                  <a:pt x="1156740" y="1626847"/>
                  <a:pt x="1159561" y="1625695"/>
                  <a:pt x="1160706" y="1625056"/>
                </a:cubicBezTo>
                <a:lnTo>
                  <a:pt x="1160359" y="1624771"/>
                </a:lnTo>
                <a:lnTo>
                  <a:pt x="1178856" y="1623817"/>
                </a:lnTo>
                <a:cubicBezTo>
                  <a:pt x="1191724" y="1622571"/>
                  <a:pt x="1204099" y="1620813"/>
                  <a:pt x="1216265" y="1618665"/>
                </a:cubicBezTo>
                <a:close/>
                <a:moveTo>
                  <a:pt x="4827348" y="1608996"/>
                </a:moveTo>
                <a:lnTo>
                  <a:pt x="4830073" y="1609699"/>
                </a:lnTo>
                <a:cubicBezTo>
                  <a:pt x="4827138" y="1609444"/>
                  <a:pt x="4824613" y="1609311"/>
                  <a:pt x="4824399" y="1609200"/>
                </a:cubicBezTo>
                <a:cubicBezTo>
                  <a:pt x="4824293" y="1609145"/>
                  <a:pt x="4824762" y="1609094"/>
                  <a:pt x="4826048" y="1609037"/>
                </a:cubicBezTo>
                <a:close/>
                <a:moveTo>
                  <a:pt x="538009" y="1606713"/>
                </a:moveTo>
                <a:lnTo>
                  <a:pt x="537916" y="1607334"/>
                </a:lnTo>
                <a:cubicBezTo>
                  <a:pt x="537441" y="1607894"/>
                  <a:pt x="536708" y="1607945"/>
                  <a:pt x="535904" y="1607264"/>
                </a:cubicBezTo>
                <a:close/>
                <a:moveTo>
                  <a:pt x="1322356" y="1601968"/>
                </a:moveTo>
                <a:lnTo>
                  <a:pt x="1319390" y="1602944"/>
                </a:lnTo>
                <a:lnTo>
                  <a:pt x="1319148" y="1603253"/>
                </a:lnTo>
                <a:lnTo>
                  <a:pt x="1319820" y="1603392"/>
                </a:lnTo>
                <a:cubicBezTo>
                  <a:pt x="1320780" y="1602554"/>
                  <a:pt x="1321787" y="1603707"/>
                  <a:pt x="1322748" y="1602866"/>
                </a:cubicBezTo>
                <a:lnTo>
                  <a:pt x="1322948" y="1602279"/>
                </a:lnTo>
                <a:close/>
                <a:moveTo>
                  <a:pt x="515883" y="1561800"/>
                </a:moveTo>
                <a:lnTo>
                  <a:pt x="519598" y="1562353"/>
                </a:lnTo>
                <a:cubicBezTo>
                  <a:pt x="517137" y="1565259"/>
                  <a:pt x="516001" y="1566600"/>
                  <a:pt x="514392" y="1565237"/>
                </a:cubicBezTo>
                <a:lnTo>
                  <a:pt x="515410" y="1562331"/>
                </a:lnTo>
                <a:lnTo>
                  <a:pt x="516212" y="1562051"/>
                </a:lnTo>
                <a:close/>
                <a:moveTo>
                  <a:pt x="521871" y="1559672"/>
                </a:moveTo>
                <a:cubicBezTo>
                  <a:pt x="522343" y="1562375"/>
                  <a:pt x="519598" y="1562353"/>
                  <a:pt x="519598" y="1562353"/>
                </a:cubicBezTo>
                <a:cubicBezTo>
                  <a:pt x="519362" y="1561001"/>
                  <a:pt x="519930" y="1560331"/>
                  <a:pt x="520557" y="1559999"/>
                </a:cubicBezTo>
                <a:cubicBezTo>
                  <a:pt x="521185" y="1559666"/>
                  <a:pt x="521871" y="1559672"/>
                  <a:pt x="521871" y="1559672"/>
                </a:cubicBezTo>
                <a:close/>
                <a:moveTo>
                  <a:pt x="503676" y="1539858"/>
                </a:moveTo>
                <a:lnTo>
                  <a:pt x="500899" y="1541474"/>
                </a:lnTo>
                <a:cubicBezTo>
                  <a:pt x="493970" y="1545441"/>
                  <a:pt x="486187" y="1549598"/>
                  <a:pt x="480840" y="1551019"/>
                </a:cubicBezTo>
                <a:cubicBezTo>
                  <a:pt x="474552" y="1551644"/>
                  <a:pt x="477605" y="1548856"/>
                  <a:pt x="483508" y="1545218"/>
                </a:cubicBezTo>
                <a:lnTo>
                  <a:pt x="488717" y="1542346"/>
                </a:lnTo>
                <a:lnTo>
                  <a:pt x="495140" y="1541340"/>
                </a:lnTo>
                <a:close/>
                <a:moveTo>
                  <a:pt x="495730" y="1527736"/>
                </a:moveTo>
                <a:lnTo>
                  <a:pt x="467051" y="1541200"/>
                </a:lnTo>
                <a:lnTo>
                  <a:pt x="459501" y="1541505"/>
                </a:lnTo>
                <a:cubicBezTo>
                  <a:pt x="457134" y="1541402"/>
                  <a:pt x="455658" y="1541031"/>
                  <a:pt x="455735" y="1540267"/>
                </a:cubicBezTo>
                <a:cubicBezTo>
                  <a:pt x="455779" y="1539822"/>
                  <a:pt x="456313" y="1539313"/>
                  <a:pt x="457227" y="1538760"/>
                </a:cubicBezTo>
                <a:cubicBezTo>
                  <a:pt x="458141" y="1538209"/>
                  <a:pt x="459436" y="1537614"/>
                  <a:pt x="461003" y="1536996"/>
                </a:cubicBezTo>
                <a:cubicBezTo>
                  <a:pt x="465701" y="1535142"/>
                  <a:pt x="472846" y="1533088"/>
                  <a:pt x="479506" y="1531382"/>
                </a:cubicBezTo>
                <a:cubicBezTo>
                  <a:pt x="486167" y="1529678"/>
                  <a:pt x="492343" y="1528323"/>
                  <a:pt x="495102" y="1527872"/>
                </a:cubicBezTo>
                <a:close/>
                <a:moveTo>
                  <a:pt x="4699455" y="1519960"/>
                </a:moveTo>
                <a:lnTo>
                  <a:pt x="4700215" y="1521054"/>
                </a:lnTo>
                <a:cubicBezTo>
                  <a:pt x="4700282" y="1521151"/>
                  <a:pt x="4700038" y="1520800"/>
                  <a:pt x="4699648" y="1520238"/>
                </a:cubicBezTo>
                <a:close/>
                <a:moveTo>
                  <a:pt x="3599244" y="1516521"/>
                </a:moveTo>
                <a:lnTo>
                  <a:pt x="3599499" y="1521565"/>
                </a:lnTo>
                <a:lnTo>
                  <a:pt x="3650370" y="1524001"/>
                </a:lnTo>
                <a:lnTo>
                  <a:pt x="3651290" y="1519886"/>
                </a:lnTo>
                <a:close/>
                <a:moveTo>
                  <a:pt x="4888790" y="1515986"/>
                </a:moveTo>
                <a:lnTo>
                  <a:pt x="4890138" y="1516101"/>
                </a:lnTo>
                <a:lnTo>
                  <a:pt x="4894803" y="1518171"/>
                </a:lnTo>
                <a:close/>
                <a:moveTo>
                  <a:pt x="4771873" y="1503143"/>
                </a:moveTo>
                <a:cubicBezTo>
                  <a:pt x="4772614" y="1502892"/>
                  <a:pt x="4774371" y="1503229"/>
                  <a:pt x="4775924" y="1503830"/>
                </a:cubicBezTo>
                <a:cubicBezTo>
                  <a:pt x="4777476" y="1504431"/>
                  <a:pt x="4778824" y="1505298"/>
                  <a:pt x="4778745" y="1506106"/>
                </a:cubicBezTo>
                <a:cubicBezTo>
                  <a:pt x="4778745" y="1506106"/>
                  <a:pt x="4774060" y="1506499"/>
                  <a:pt x="4772110" y="1504521"/>
                </a:cubicBezTo>
                <a:cubicBezTo>
                  <a:pt x="4771336" y="1503737"/>
                  <a:pt x="4771379" y="1503309"/>
                  <a:pt x="4771873" y="1503143"/>
                </a:cubicBezTo>
                <a:close/>
                <a:moveTo>
                  <a:pt x="744542" y="1497031"/>
                </a:moveTo>
                <a:lnTo>
                  <a:pt x="738619" y="1497344"/>
                </a:lnTo>
                <a:lnTo>
                  <a:pt x="729629" y="1502789"/>
                </a:lnTo>
                <a:lnTo>
                  <a:pt x="739205" y="1498847"/>
                </a:lnTo>
                <a:close/>
                <a:moveTo>
                  <a:pt x="503058" y="1492627"/>
                </a:moveTo>
                <a:cubicBezTo>
                  <a:pt x="503725" y="1492572"/>
                  <a:pt x="504522" y="1493631"/>
                  <a:pt x="505383" y="1494771"/>
                </a:cubicBezTo>
                <a:cubicBezTo>
                  <a:pt x="503305" y="1496056"/>
                  <a:pt x="501525" y="1497156"/>
                  <a:pt x="501525" y="1497156"/>
                </a:cubicBezTo>
                <a:cubicBezTo>
                  <a:pt x="501858" y="1493846"/>
                  <a:pt x="502392" y="1492680"/>
                  <a:pt x="503058" y="1492627"/>
                </a:cubicBezTo>
                <a:close/>
                <a:moveTo>
                  <a:pt x="1124431" y="1491264"/>
                </a:moveTo>
                <a:lnTo>
                  <a:pt x="1066023" y="1504999"/>
                </a:lnTo>
                <a:lnTo>
                  <a:pt x="1107329" y="1504932"/>
                </a:lnTo>
                <a:lnTo>
                  <a:pt x="1148570" y="1494120"/>
                </a:lnTo>
                <a:lnTo>
                  <a:pt x="1146382" y="1494199"/>
                </a:lnTo>
                <a:cubicBezTo>
                  <a:pt x="1139073" y="1494595"/>
                  <a:pt x="1131658" y="1494796"/>
                  <a:pt x="1127480" y="1493693"/>
                </a:cubicBezTo>
                <a:close/>
                <a:moveTo>
                  <a:pt x="780156" y="1482202"/>
                </a:moveTo>
                <a:cubicBezTo>
                  <a:pt x="778265" y="1482383"/>
                  <a:pt x="775684" y="1483767"/>
                  <a:pt x="773666" y="1485491"/>
                </a:cubicBezTo>
                <a:lnTo>
                  <a:pt x="772478" y="1487525"/>
                </a:lnTo>
                <a:lnTo>
                  <a:pt x="782059" y="1484264"/>
                </a:lnTo>
                <a:lnTo>
                  <a:pt x="782648" y="1483696"/>
                </a:lnTo>
                <a:cubicBezTo>
                  <a:pt x="782372" y="1482493"/>
                  <a:pt x="781418" y="1482080"/>
                  <a:pt x="780156" y="1482202"/>
                </a:cubicBezTo>
                <a:close/>
                <a:moveTo>
                  <a:pt x="4845995" y="1481626"/>
                </a:moveTo>
                <a:cubicBezTo>
                  <a:pt x="4846651" y="1481995"/>
                  <a:pt x="4847423" y="1482779"/>
                  <a:pt x="4848480" y="1483851"/>
                </a:cubicBezTo>
                <a:cubicBezTo>
                  <a:pt x="4846107" y="1486192"/>
                  <a:pt x="4845180" y="1482877"/>
                  <a:pt x="4844204" y="1481888"/>
                </a:cubicBezTo>
                <a:cubicBezTo>
                  <a:pt x="4844797" y="1481303"/>
                  <a:pt x="4845338" y="1481258"/>
                  <a:pt x="4845995" y="1481626"/>
                </a:cubicBezTo>
                <a:close/>
                <a:moveTo>
                  <a:pt x="4841719" y="1479664"/>
                </a:moveTo>
                <a:cubicBezTo>
                  <a:pt x="4842375" y="1480032"/>
                  <a:pt x="4843147" y="1480816"/>
                  <a:pt x="4844204" y="1481888"/>
                </a:cubicBezTo>
                <a:cubicBezTo>
                  <a:pt x="4841830" y="1484228"/>
                  <a:pt x="4840904" y="1480915"/>
                  <a:pt x="4839928" y="1479925"/>
                </a:cubicBezTo>
                <a:cubicBezTo>
                  <a:pt x="4840522" y="1479340"/>
                  <a:pt x="4841063" y="1479295"/>
                  <a:pt x="4841719" y="1479664"/>
                </a:cubicBezTo>
                <a:close/>
                <a:moveTo>
                  <a:pt x="4828204" y="1475552"/>
                </a:moveTo>
                <a:cubicBezTo>
                  <a:pt x="4830466" y="1475273"/>
                  <a:pt x="4832084" y="1475628"/>
                  <a:pt x="4833792" y="1476423"/>
                </a:cubicBezTo>
                <a:cubicBezTo>
                  <a:pt x="4835502" y="1477217"/>
                  <a:pt x="4837303" y="1478450"/>
                  <a:pt x="4839928" y="1479925"/>
                </a:cubicBezTo>
                <a:cubicBezTo>
                  <a:pt x="4835603" y="1480288"/>
                  <a:pt x="4831130" y="1478520"/>
                  <a:pt x="4828204" y="1475552"/>
                </a:cubicBezTo>
                <a:close/>
                <a:moveTo>
                  <a:pt x="456799" y="1471051"/>
                </a:moveTo>
                <a:lnTo>
                  <a:pt x="431192" y="1482731"/>
                </a:lnTo>
                <a:lnTo>
                  <a:pt x="427505" y="1483190"/>
                </a:lnTo>
                <a:cubicBezTo>
                  <a:pt x="420480" y="1484182"/>
                  <a:pt x="412474" y="1485461"/>
                  <a:pt x="402339" y="1487307"/>
                </a:cubicBezTo>
                <a:cubicBezTo>
                  <a:pt x="398565" y="1487491"/>
                  <a:pt x="373819" y="1492311"/>
                  <a:pt x="368564" y="1491664"/>
                </a:cubicBezTo>
                <a:lnTo>
                  <a:pt x="370621" y="1489529"/>
                </a:lnTo>
                <a:lnTo>
                  <a:pt x="371814" y="1488693"/>
                </a:lnTo>
                <a:lnTo>
                  <a:pt x="383529" y="1485727"/>
                </a:lnTo>
                <a:cubicBezTo>
                  <a:pt x="397998" y="1483096"/>
                  <a:pt x="417236" y="1481681"/>
                  <a:pt x="423681" y="1479846"/>
                </a:cubicBezTo>
                <a:close/>
                <a:moveTo>
                  <a:pt x="1226389" y="1467287"/>
                </a:moveTo>
                <a:lnTo>
                  <a:pt x="1192207" y="1475325"/>
                </a:lnTo>
                <a:lnTo>
                  <a:pt x="1193275" y="1475290"/>
                </a:lnTo>
                <a:cubicBezTo>
                  <a:pt x="1203046" y="1475025"/>
                  <a:pt x="1217414" y="1474682"/>
                  <a:pt x="1226218" y="1474351"/>
                </a:cubicBezTo>
                <a:lnTo>
                  <a:pt x="1226932" y="1474306"/>
                </a:lnTo>
                <a:lnTo>
                  <a:pt x="1233195" y="1472943"/>
                </a:lnTo>
                <a:lnTo>
                  <a:pt x="1230297" y="1469512"/>
                </a:lnTo>
                <a:close/>
                <a:moveTo>
                  <a:pt x="286300" y="1442591"/>
                </a:moveTo>
                <a:lnTo>
                  <a:pt x="282492" y="1444804"/>
                </a:lnTo>
                <a:lnTo>
                  <a:pt x="274404" y="1450325"/>
                </a:lnTo>
                <a:lnTo>
                  <a:pt x="254317" y="1453509"/>
                </a:lnTo>
                <a:lnTo>
                  <a:pt x="233160" y="1455963"/>
                </a:lnTo>
                <a:lnTo>
                  <a:pt x="238429" y="1452779"/>
                </a:lnTo>
                <a:lnTo>
                  <a:pt x="243057" y="1450413"/>
                </a:lnTo>
                <a:close/>
                <a:moveTo>
                  <a:pt x="410323" y="1413382"/>
                </a:moveTo>
                <a:lnTo>
                  <a:pt x="385876" y="1424265"/>
                </a:lnTo>
                <a:lnTo>
                  <a:pt x="368328" y="1433807"/>
                </a:lnTo>
                <a:lnTo>
                  <a:pt x="316641" y="1443631"/>
                </a:lnTo>
                <a:lnTo>
                  <a:pt x="308672" y="1444894"/>
                </a:lnTo>
                <a:lnTo>
                  <a:pt x="313129" y="1442348"/>
                </a:lnTo>
                <a:cubicBezTo>
                  <a:pt x="319893" y="1438576"/>
                  <a:pt x="323499" y="1436426"/>
                  <a:pt x="324927" y="1435319"/>
                </a:cubicBezTo>
                <a:lnTo>
                  <a:pt x="324395" y="1435002"/>
                </a:lnTo>
                <a:lnTo>
                  <a:pt x="349393" y="1429892"/>
                </a:lnTo>
                <a:cubicBezTo>
                  <a:pt x="366664" y="1425544"/>
                  <a:pt x="383161" y="1420600"/>
                  <a:pt x="399290" y="1415167"/>
                </a:cubicBezTo>
                <a:close/>
                <a:moveTo>
                  <a:pt x="471017" y="1387796"/>
                </a:moveTo>
                <a:lnTo>
                  <a:pt x="436423" y="1402346"/>
                </a:lnTo>
                <a:lnTo>
                  <a:pt x="434673" y="1402256"/>
                </a:lnTo>
                <a:cubicBezTo>
                  <a:pt x="432097" y="1401930"/>
                  <a:pt x="430717" y="1401471"/>
                  <a:pt x="431608" y="1400920"/>
                </a:cubicBezTo>
                <a:cubicBezTo>
                  <a:pt x="441843" y="1394593"/>
                  <a:pt x="454275" y="1391325"/>
                  <a:pt x="467071" y="1388610"/>
                </a:cubicBezTo>
                <a:close/>
                <a:moveTo>
                  <a:pt x="655991" y="1386855"/>
                </a:moveTo>
                <a:lnTo>
                  <a:pt x="655149" y="1386923"/>
                </a:lnTo>
                <a:lnTo>
                  <a:pt x="647704" y="1389760"/>
                </a:lnTo>
                <a:lnTo>
                  <a:pt x="649033" y="1389443"/>
                </a:lnTo>
                <a:close/>
                <a:moveTo>
                  <a:pt x="540449" y="1369191"/>
                </a:moveTo>
                <a:cubicBezTo>
                  <a:pt x="539726" y="1369128"/>
                  <a:pt x="538714" y="1369405"/>
                  <a:pt x="537713" y="1369840"/>
                </a:cubicBezTo>
                <a:cubicBezTo>
                  <a:pt x="536712" y="1370276"/>
                  <a:pt x="535724" y="1370870"/>
                  <a:pt x="535052" y="1371435"/>
                </a:cubicBezTo>
                <a:cubicBezTo>
                  <a:pt x="533704" y="1372565"/>
                  <a:pt x="533616" y="1373588"/>
                  <a:pt x="537201" y="1373026"/>
                </a:cubicBezTo>
                <a:cubicBezTo>
                  <a:pt x="538337" y="1371685"/>
                  <a:pt x="539946" y="1373048"/>
                  <a:pt x="541083" y="1371707"/>
                </a:cubicBezTo>
                <a:cubicBezTo>
                  <a:pt x="541863" y="1369969"/>
                  <a:pt x="541413" y="1369276"/>
                  <a:pt x="540449" y="1369191"/>
                </a:cubicBezTo>
                <a:close/>
                <a:moveTo>
                  <a:pt x="492734" y="1360269"/>
                </a:moveTo>
                <a:lnTo>
                  <a:pt x="494560" y="1361712"/>
                </a:lnTo>
                <a:lnTo>
                  <a:pt x="495411" y="1362384"/>
                </a:lnTo>
                <a:cubicBezTo>
                  <a:pt x="495623" y="1362551"/>
                  <a:pt x="495680" y="1362596"/>
                  <a:pt x="495453" y="1362416"/>
                </a:cubicBezTo>
                <a:lnTo>
                  <a:pt x="494560" y="1361712"/>
                </a:lnTo>
                <a:lnTo>
                  <a:pt x="494433" y="1361611"/>
                </a:lnTo>
                <a:cubicBezTo>
                  <a:pt x="493640" y="1360985"/>
                  <a:pt x="492734" y="1360269"/>
                  <a:pt x="492734" y="1360269"/>
                </a:cubicBezTo>
                <a:close/>
                <a:moveTo>
                  <a:pt x="294563" y="1350538"/>
                </a:moveTo>
                <a:cubicBezTo>
                  <a:pt x="297248" y="1349952"/>
                  <a:pt x="301511" y="1349766"/>
                  <a:pt x="307551" y="1350568"/>
                </a:cubicBezTo>
                <a:cubicBezTo>
                  <a:pt x="296376" y="1355864"/>
                  <a:pt x="290127" y="1354186"/>
                  <a:pt x="291099" y="1352276"/>
                </a:cubicBezTo>
                <a:cubicBezTo>
                  <a:pt x="291423" y="1351639"/>
                  <a:pt x="292550" y="1350977"/>
                  <a:pt x="294563" y="1350538"/>
                </a:cubicBezTo>
                <a:close/>
                <a:moveTo>
                  <a:pt x="584612" y="1337175"/>
                </a:moveTo>
                <a:cubicBezTo>
                  <a:pt x="581867" y="1337152"/>
                  <a:pt x="588099" y="1340129"/>
                  <a:pt x="588099" y="1340129"/>
                </a:cubicBezTo>
                <a:cubicBezTo>
                  <a:pt x="588667" y="1339458"/>
                  <a:pt x="588079" y="1338384"/>
                  <a:pt x="587207" y="1337645"/>
                </a:cubicBezTo>
                <a:cubicBezTo>
                  <a:pt x="586336" y="1336907"/>
                  <a:pt x="585180" y="1336504"/>
                  <a:pt x="584612" y="1337175"/>
                </a:cubicBezTo>
                <a:close/>
                <a:moveTo>
                  <a:pt x="4380266" y="1335016"/>
                </a:moveTo>
                <a:lnTo>
                  <a:pt x="4425809" y="1342566"/>
                </a:lnTo>
                <a:cubicBezTo>
                  <a:pt x="4457226" y="1348196"/>
                  <a:pt x="4485613" y="1353822"/>
                  <a:pt x="4511851" y="1359677"/>
                </a:cubicBezTo>
                <a:lnTo>
                  <a:pt x="4532714" y="1364947"/>
                </a:lnTo>
                <a:lnTo>
                  <a:pt x="4498299" y="1354572"/>
                </a:lnTo>
                <a:lnTo>
                  <a:pt x="4421905" y="1337015"/>
                </a:lnTo>
                <a:close/>
                <a:moveTo>
                  <a:pt x="631276" y="1316132"/>
                </a:moveTo>
                <a:lnTo>
                  <a:pt x="628720" y="1317049"/>
                </a:lnTo>
                <a:cubicBezTo>
                  <a:pt x="618872" y="1321472"/>
                  <a:pt x="609768" y="1326237"/>
                  <a:pt x="601920" y="1330338"/>
                </a:cubicBezTo>
                <a:cubicBezTo>
                  <a:pt x="607639" y="1330383"/>
                  <a:pt x="611965" y="1328673"/>
                  <a:pt x="616883" y="1326265"/>
                </a:cubicBezTo>
                <a:lnTo>
                  <a:pt x="630940" y="1319992"/>
                </a:lnTo>
                <a:close/>
                <a:moveTo>
                  <a:pt x="667976" y="1315097"/>
                </a:moveTo>
                <a:cubicBezTo>
                  <a:pt x="664478" y="1315521"/>
                  <a:pt x="660027" y="1316698"/>
                  <a:pt x="657083" y="1317749"/>
                </a:cubicBezTo>
                <a:cubicBezTo>
                  <a:pt x="655122" y="1318450"/>
                  <a:pt x="653830" y="1319096"/>
                  <a:pt x="653938" y="1319427"/>
                </a:cubicBezTo>
                <a:cubicBezTo>
                  <a:pt x="654084" y="1319868"/>
                  <a:pt x="656717" y="1319747"/>
                  <a:pt x="663572" y="1318452"/>
                </a:cubicBezTo>
                <a:cubicBezTo>
                  <a:pt x="663572" y="1318452"/>
                  <a:pt x="665679" y="1318413"/>
                  <a:pt x="667926" y="1318206"/>
                </a:cubicBezTo>
                <a:lnTo>
                  <a:pt x="672269" y="1317161"/>
                </a:lnTo>
                <a:lnTo>
                  <a:pt x="672650" y="1316779"/>
                </a:lnTo>
                <a:close/>
                <a:moveTo>
                  <a:pt x="4732501" y="1314631"/>
                </a:moveTo>
                <a:lnTo>
                  <a:pt x="4741656" y="1324309"/>
                </a:lnTo>
                <a:lnTo>
                  <a:pt x="4792136" y="1327849"/>
                </a:lnTo>
                <a:lnTo>
                  <a:pt x="4775251" y="1321762"/>
                </a:lnTo>
                <a:lnTo>
                  <a:pt x="4760626" y="1315906"/>
                </a:lnTo>
                <a:lnTo>
                  <a:pt x="4735507" y="1314742"/>
                </a:lnTo>
                <a:close/>
                <a:moveTo>
                  <a:pt x="640082" y="1312970"/>
                </a:moveTo>
                <a:lnTo>
                  <a:pt x="637236" y="1313992"/>
                </a:lnTo>
                <a:lnTo>
                  <a:pt x="637485" y="1314156"/>
                </a:lnTo>
                <a:lnTo>
                  <a:pt x="631990" y="1319523"/>
                </a:lnTo>
                <a:lnTo>
                  <a:pt x="635398" y="1318003"/>
                </a:lnTo>
                <a:lnTo>
                  <a:pt x="638363" y="1317347"/>
                </a:lnTo>
                <a:lnTo>
                  <a:pt x="637485" y="1314156"/>
                </a:lnTo>
                <a:close/>
                <a:moveTo>
                  <a:pt x="4446925" y="1296334"/>
                </a:moveTo>
                <a:cubicBezTo>
                  <a:pt x="4444517" y="1296481"/>
                  <a:pt x="4440593" y="1300644"/>
                  <a:pt x="4441306" y="1303736"/>
                </a:cubicBezTo>
                <a:cubicBezTo>
                  <a:pt x="4441306" y="1303736"/>
                  <a:pt x="4453409" y="1296603"/>
                  <a:pt x="4448600" y="1297712"/>
                </a:cubicBezTo>
                <a:cubicBezTo>
                  <a:pt x="4448362" y="1296681"/>
                  <a:pt x="4447728" y="1296284"/>
                  <a:pt x="4446925" y="1296334"/>
                </a:cubicBezTo>
                <a:close/>
                <a:moveTo>
                  <a:pt x="4394878" y="1294583"/>
                </a:moveTo>
                <a:lnTo>
                  <a:pt x="4392413" y="1299712"/>
                </a:lnTo>
                <a:lnTo>
                  <a:pt x="4393456" y="1299900"/>
                </a:lnTo>
                <a:lnTo>
                  <a:pt x="4398873" y="1295426"/>
                </a:lnTo>
                <a:cubicBezTo>
                  <a:pt x="4397604" y="1294634"/>
                  <a:pt x="4396197" y="1294414"/>
                  <a:pt x="4394878" y="1294583"/>
                </a:cubicBezTo>
                <a:close/>
                <a:moveTo>
                  <a:pt x="4414554" y="1293269"/>
                </a:moveTo>
                <a:cubicBezTo>
                  <a:pt x="4414318" y="1292792"/>
                  <a:pt x="4415076" y="1294314"/>
                  <a:pt x="4418107" y="1300401"/>
                </a:cubicBezTo>
                <a:cubicBezTo>
                  <a:pt x="4418107" y="1300401"/>
                  <a:pt x="4414949" y="1294061"/>
                  <a:pt x="4414554" y="1293269"/>
                </a:cubicBezTo>
                <a:close/>
                <a:moveTo>
                  <a:pt x="238484" y="1258553"/>
                </a:moveTo>
                <a:cubicBezTo>
                  <a:pt x="240109" y="1258503"/>
                  <a:pt x="240709" y="1258521"/>
                  <a:pt x="240579" y="1258601"/>
                </a:cubicBezTo>
                <a:cubicBezTo>
                  <a:pt x="240320" y="1258761"/>
                  <a:pt x="237147" y="1259169"/>
                  <a:pt x="233471" y="1259771"/>
                </a:cubicBezTo>
                <a:lnTo>
                  <a:pt x="236840" y="1258626"/>
                </a:lnTo>
                <a:close/>
                <a:moveTo>
                  <a:pt x="5078574" y="1246534"/>
                </a:moveTo>
                <a:cubicBezTo>
                  <a:pt x="5079524" y="1250659"/>
                  <a:pt x="5071701" y="1257529"/>
                  <a:pt x="5070592" y="1252719"/>
                </a:cubicBezTo>
                <a:cubicBezTo>
                  <a:pt x="5066470" y="1253669"/>
                  <a:pt x="5074450" y="1247486"/>
                  <a:pt x="5078574" y="1246534"/>
                </a:cubicBezTo>
                <a:close/>
                <a:moveTo>
                  <a:pt x="384282" y="1245637"/>
                </a:moveTo>
                <a:lnTo>
                  <a:pt x="372024" y="1248929"/>
                </a:lnTo>
                <a:lnTo>
                  <a:pt x="368783" y="1250137"/>
                </a:lnTo>
                <a:cubicBezTo>
                  <a:pt x="370506" y="1249869"/>
                  <a:pt x="373306" y="1249146"/>
                  <a:pt x="376513" y="1248190"/>
                </a:cubicBezTo>
                <a:close/>
                <a:moveTo>
                  <a:pt x="398307" y="1244405"/>
                </a:moveTo>
                <a:lnTo>
                  <a:pt x="398213" y="1245026"/>
                </a:lnTo>
                <a:cubicBezTo>
                  <a:pt x="397740" y="1245585"/>
                  <a:pt x="397006" y="1245635"/>
                  <a:pt x="396202" y="1244954"/>
                </a:cubicBezTo>
                <a:close/>
                <a:moveTo>
                  <a:pt x="435425" y="1236772"/>
                </a:moveTo>
                <a:lnTo>
                  <a:pt x="418637" y="1244780"/>
                </a:lnTo>
                <a:lnTo>
                  <a:pt x="429248" y="1242401"/>
                </a:lnTo>
                <a:cubicBezTo>
                  <a:pt x="434004" y="1240939"/>
                  <a:pt x="437334" y="1239299"/>
                  <a:pt x="438008" y="1237450"/>
                </a:cubicBezTo>
                <a:close/>
                <a:moveTo>
                  <a:pt x="5099540" y="1213886"/>
                </a:moveTo>
                <a:lnTo>
                  <a:pt x="5105366" y="1214183"/>
                </a:lnTo>
                <a:lnTo>
                  <a:pt x="5104893" y="1214772"/>
                </a:lnTo>
                <a:cubicBezTo>
                  <a:pt x="5101867" y="1216555"/>
                  <a:pt x="5098605" y="1217307"/>
                  <a:pt x="5098129" y="1215246"/>
                </a:cubicBezTo>
                <a:close/>
                <a:moveTo>
                  <a:pt x="5081891" y="1212988"/>
                </a:moveTo>
                <a:lnTo>
                  <a:pt x="5087638" y="1213281"/>
                </a:lnTo>
                <a:lnTo>
                  <a:pt x="5086748" y="1214523"/>
                </a:lnTo>
                <a:cubicBezTo>
                  <a:pt x="5083743" y="1216392"/>
                  <a:pt x="5080479" y="1217145"/>
                  <a:pt x="5080004" y="1215084"/>
                </a:cubicBezTo>
                <a:close/>
                <a:moveTo>
                  <a:pt x="5064032" y="1212005"/>
                </a:moveTo>
                <a:lnTo>
                  <a:pt x="5069825" y="1212337"/>
                </a:lnTo>
                <a:lnTo>
                  <a:pt x="5068542" y="1214016"/>
                </a:lnTo>
                <a:cubicBezTo>
                  <a:pt x="5065537" y="1215887"/>
                  <a:pt x="5062274" y="1216639"/>
                  <a:pt x="5061719" y="1214234"/>
                </a:cubicBezTo>
                <a:close/>
                <a:moveTo>
                  <a:pt x="4848082" y="1208784"/>
                </a:moveTo>
                <a:cubicBezTo>
                  <a:pt x="4848410" y="1209320"/>
                  <a:pt x="4849281" y="1210747"/>
                  <a:pt x="4851024" y="1213602"/>
                </a:cubicBezTo>
                <a:cubicBezTo>
                  <a:pt x="4851024" y="1213602"/>
                  <a:pt x="4847102" y="1207178"/>
                  <a:pt x="4848082" y="1208784"/>
                </a:cubicBezTo>
                <a:close/>
                <a:moveTo>
                  <a:pt x="4985442" y="1193984"/>
                </a:moveTo>
                <a:cubicBezTo>
                  <a:pt x="4987279" y="1193220"/>
                  <a:pt x="4990103" y="1193111"/>
                  <a:pt x="4994871" y="1194182"/>
                </a:cubicBezTo>
                <a:cubicBezTo>
                  <a:pt x="4993431" y="1193430"/>
                  <a:pt x="4992401" y="1194255"/>
                  <a:pt x="4991837" y="1195730"/>
                </a:cubicBezTo>
                <a:lnTo>
                  <a:pt x="4991782" y="1196985"/>
                </a:lnTo>
                <a:lnTo>
                  <a:pt x="4983074" y="1196500"/>
                </a:lnTo>
                <a:close/>
                <a:moveTo>
                  <a:pt x="380035" y="1164068"/>
                </a:moveTo>
                <a:lnTo>
                  <a:pt x="364677" y="1168278"/>
                </a:lnTo>
                <a:cubicBezTo>
                  <a:pt x="357812" y="1170134"/>
                  <a:pt x="351180" y="1171757"/>
                  <a:pt x="345285" y="1172772"/>
                </a:cubicBezTo>
                <a:lnTo>
                  <a:pt x="338614" y="1173603"/>
                </a:lnTo>
                <a:lnTo>
                  <a:pt x="335095" y="1175256"/>
                </a:lnTo>
                <a:lnTo>
                  <a:pt x="352330" y="1171732"/>
                </a:lnTo>
                <a:lnTo>
                  <a:pt x="373060" y="1167434"/>
                </a:lnTo>
                <a:close/>
                <a:moveTo>
                  <a:pt x="5143951" y="1159806"/>
                </a:moveTo>
                <a:cubicBezTo>
                  <a:pt x="5148074" y="1158855"/>
                  <a:pt x="5140093" y="1165039"/>
                  <a:pt x="5135970" y="1165989"/>
                </a:cubicBezTo>
                <a:cubicBezTo>
                  <a:pt x="5135020" y="1161866"/>
                  <a:pt x="5143951" y="1159806"/>
                  <a:pt x="5143951" y="1159806"/>
                </a:cubicBezTo>
                <a:close/>
                <a:moveTo>
                  <a:pt x="420196" y="1155480"/>
                </a:moveTo>
                <a:lnTo>
                  <a:pt x="410609" y="1156447"/>
                </a:lnTo>
                <a:lnTo>
                  <a:pt x="397450" y="1161913"/>
                </a:lnTo>
                <a:lnTo>
                  <a:pt x="398431" y="1161891"/>
                </a:lnTo>
                <a:cubicBezTo>
                  <a:pt x="404015" y="1161744"/>
                  <a:pt x="426288" y="1160877"/>
                  <a:pt x="425268" y="1156494"/>
                </a:cubicBezTo>
                <a:cubicBezTo>
                  <a:pt x="425358" y="1155602"/>
                  <a:pt x="423225" y="1155368"/>
                  <a:pt x="420196" y="1155480"/>
                </a:cubicBezTo>
                <a:close/>
                <a:moveTo>
                  <a:pt x="150456" y="1147161"/>
                </a:moveTo>
                <a:lnTo>
                  <a:pt x="143079" y="1150492"/>
                </a:lnTo>
                <a:lnTo>
                  <a:pt x="148767" y="1147434"/>
                </a:lnTo>
                <a:close/>
                <a:moveTo>
                  <a:pt x="436913" y="1127732"/>
                </a:moveTo>
                <a:lnTo>
                  <a:pt x="437816" y="1128427"/>
                </a:lnTo>
                <a:cubicBezTo>
                  <a:pt x="438021" y="1128583"/>
                  <a:pt x="438075" y="1128626"/>
                  <a:pt x="437858" y="1128457"/>
                </a:cubicBezTo>
                <a:lnTo>
                  <a:pt x="436914" y="1127732"/>
                </a:lnTo>
                <a:close/>
                <a:moveTo>
                  <a:pt x="296715" y="1119800"/>
                </a:moveTo>
                <a:cubicBezTo>
                  <a:pt x="297355" y="1119964"/>
                  <a:pt x="297449" y="1120499"/>
                  <a:pt x="296549" y="1121562"/>
                </a:cubicBezTo>
                <a:cubicBezTo>
                  <a:pt x="294278" y="1124244"/>
                  <a:pt x="288330" y="1124196"/>
                  <a:pt x="288330" y="1124196"/>
                </a:cubicBezTo>
                <a:cubicBezTo>
                  <a:pt x="288152" y="1123182"/>
                  <a:pt x="289769" y="1121961"/>
                  <a:pt x="291671" y="1121054"/>
                </a:cubicBezTo>
                <a:cubicBezTo>
                  <a:pt x="293572" y="1120148"/>
                  <a:pt x="295757" y="1119555"/>
                  <a:pt x="296715" y="1119800"/>
                </a:cubicBezTo>
                <a:close/>
                <a:moveTo>
                  <a:pt x="5111415" y="1103954"/>
                </a:moveTo>
                <a:lnTo>
                  <a:pt x="5108868" y="1104928"/>
                </a:lnTo>
                <a:cubicBezTo>
                  <a:pt x="5108868" y="1104928"/>
                  <a:pt x="5109873" y="1104544"/>
                  <a:pt x="5111318" y="1103991"/>
                </a:cubicBezTo>
                <a:close/>
                <a:moveTo>
                  <a:pt x="5143482" y="1101290"/>
                </a:moveTo>
                <a:cubicBezTo>
                  <a:pt x="5148554" y="1104462"/>
                  <a:pt x="5137298" y="1112123"/>
                  <a:pt x="5132066" y="1108265"/>
                </a:cubicBezTo>
                <a:close/>
                <a:moveTo>
                  <a:pt x="5120930" y="1100315"/>
                </a:moveTo>
                <a:lnTo>
                  <a:pt x="5111415" y="1103954"/>
                </a:lnTo>
                <a:lnTo>
                  <a:pt x="5116406" y="1102045"/>
                </a:lnTo>
                <a:cubicBezTo>
                  <a:pt x="5119925" y="1100700"/>
                  <a:pt x="5122941" y="1099547"/>
                  <a:pt x="5120930" y="1100315"/>
                </a:cubicBezTo>
                <a:close/>
                <a:moveTo>
                  <a:pt x="201162" y="1099733"/>
                </a:moveTo>
                <a:cubicBezTo>
                  <a:pt x="201954" y="1099206"/>
                  <a:pt x="202639" y="1099211"/>
                  <a:pt x="203444" y="1099892"/>
                </a:cubicBezTo>
                <a:cubicBezTo>
                  <a:pt x="202308" y="1101234"/>
                  <a:pt x="201455" y="1105502"/>
                  <a:pt x="198238" y="1102777"/>
                </a:cubicBezTo>
                <a:cubicBezTo>
                  <a:pt x="199468" y="1101324"/>
                  <a:pt x="200369" y="1100262"/>
                  <a:pt x="201162" y="1099733"/>
                </a:cubicBezTo>
                <a:close/>
                <a:moveTo>
                  <a:pt x="206367" y="1096850"/>
                </a:moveTo>
                <a:cubicBezTo>
                  <a:pt x="207160" y="1096321"/>
                  <a:pt x="207846" y="1096327"/>
                  <a:pt x="208650" y="1097008"/>
                </a:cubicBezTo>
                <a:cubicBezTo>
                  <a:pt x="207514" y="1098349"/>
                  <a:pt x="206662" y="1102618"/>
                  <a:pt x="203444" y="1099892"/>
                </a:cubicBezTo>
                <a:cubicBezTo>
                  <a:pt x="204675" y="1098439"/>
                  <a:pt x="205574" y="1097377"/>
                  <a:pt x="206367" y="1096850"/>
                </a:cubicBezTo>
                <a:close/>
                <a:moveTo>
                  <a:pt x="223023" y="1090372"/>
                </a:moveTo>
                <a:cubicBezTo>
                  <a:pt x="219616" y="1094396"/>
                  <a:pt x="214141" y="1097053"/>
                  <a:pt x="208650" y="1097008"/>
                </a:cubicBezTo>
                <a:cubicBezTo>
                  <a:pt x="211822" y="1094896"/>
                  <a:pt x="213976" y="1093169"/>
                  <a:pt x="216056" y="1092005"/>
                </a:cubicBezTo>
                <a:cubicBezTo>
                  <a:pt x="218136" y="1090839"/>
                  <a:pt x="220144" y="1090237"/>
                  <a:pt x="223023" y="1090372"/>
                </a:cubicBezTo>
                <a:close/>
                <a:moveTo>
                  <a:pt x="146597" y="1080281"/>
                </a:moveTo>
                <a:lnTo>
                  <a:pt x="142790" y="1082495"/>
                </a:lnTo>
                <a:lnTo>
                  <a:pt x="134703" y="1088016"/>
                </a:lnTo>
                <a:lnTo>
                  <a:pt x="114615" y="1091199"/>
                </a:lnTo>
                <a:lnTo>
                  <a:pt x="93457" y="1093654"/>
                </a:lnTo>
                <a:lnTo>
                  <a:pt x="98727" y="1090470"/>
                </a:lnTo>
                <a:lnTo>
                  <a:pt x="103356" y="1088105"/>
                </a:lnTo>
                <a:close/>
                <a:moveTo>
                  <a:pt x="392802" y="1069619"/>
                </a:moveTo>
                <a:lnTo>
                  <a:pt x="374561" y="1078678"/>
                </a:lnTo>
                <a:lnTo>
                  <a:pt x="387191" y="1075025"/>
                </a:lnTo>
                <a:lnTo>
                  <a:pt x="392062" y="1073212"/>
                </a:lnTo>
                <a:lnTo>
                  <a:pt x="395043" y="1071791"/>
                </a:lnTo>
                <a:lnTo>
                  <a:pt x="396488" y="1070246"/>
                </a:lnTo>
                <a:close/>
                <a:moveTo>
                  <a:pt x="1882427" y="1064989"/>
                </a:moveTo>
                <a:lnTo>
                  <a:pt x="1870141" y="1066464"/>
                </a:lnTo>
                <a:cubicBezTo>
                  <a:pt x="1850363" y="1067766"/>
                  <a:pt x="1819766" y="1066272"/>
                  <a:pt x="1791679" y="1070815"/>
                </a:cubicBezTo>
                <a:cubicBezTo>
                  <a:pt x="1782318" y="1072329"/>
                  <a:pt x="1773235" y="1074515"/>
                  <a:pt x="1764925" y="1077697"/>
                </a:cubicBezTo>
                <a:cubicBezTo>
                  <a:pt x="1727139" y="1086410"/>
                  <a:pt x="1826596" y="1072161"/>
                  <a:pt x="1844722" y="1072325"/>
                </a:cubicBezTo>
                <a:cubicBezTo>
                  <a:pt x="1848844" y="1071374"/>
                  <a:pt x="1861897" y="1068365"/>
                  <a:pt x="1870141" y="1066464"/>
                </a:cubicBezTo>
                <a:lnTo>
                  <a:pt x="1882335" y="1065159"/>
                </a:lnTo>
                <a:close/>
                <a:moveTo>
                  <a:pt x="4991876" y="1053772"/>
                </a:moveTo>
                <a:cubicBezTo>
                  <a:pt x="4995293" y="1052272"/>
                  <a:pt x="4981620" y="1058275"/>
                  <a:pt x="4981620" y="1058275"/>
                </a:cubicBezTo>
                <a:cubicBezTo>
                  <a:pt x="4987698" y="1055607"/>
                  <a:pt x="4990736" y="1054272"/>
                  <a:pt x="4991876" y="1053772"/>
                </a:cubicBezTo>
                <a:close/>
                <a:moveTo>
                  <a:pt x="439095" y="1051763"/>
                </a:moveTo>
                <a:lnTo>
                  <a:pt x="437167" y="1052310"/>
                </a:lnTo>
                <a:cubicBezTo>
                  <a:pt x="434340" y="1053370"/>
                  <a:pt x="430843" y="1055087"/>
                  <a:pt x="427288" y="1056972"/>
                </a:cubicBezTo>
                <a:lnTo>
                  <a:pt x="426985" y="1057140"/>
                </a:lnTo>
                <a:close/>
                <a:moveTo>
                  <a:pt x="270623" y="1051072"/>
                </a:moveTo>
                <a:lnTo>
                  <a:pt x="246173" y="1061956"/>
                </a:lnTo>
                <a:lnTo>
                  <a:pt x="228627" y="1071498"/>
                </a:lnTo>
                <a:lnTo>
                  <a:pt x="176938" y="1081322"/>
                </a:lnTo>
                <a:lnTo>
                  <a:pt x="168969" y="1082585"/>
                </a:lnTo>
                <a:lnTo>
                  <a:pt x="173426" y="1080039"/>
                </a:lnTo>
                <a:cubicBezTo>
                  <a:pt x="180190" y="1076268"/>
                  <a:pt x="183797" y="1074117"/>
                  <a:pt x="185225" y="1073010"/>
                </a:cubicBezTo>
                <a:lnTo>
                  <a:pt x="184692" y="1072694"/>
                </a:lnTo>
                <a:lnTo>
                  <a:pt x="209691" y="1067583"/>
                </a:lnTo>
                <a:cubicBezTo>
                  <a:pt x="226963" y="1063234"/>
                  <a:pt x="243460" y="1058290"/>
                  <a:pt x="259588" y="1052858"/>
                </a:cubicBezTo>
                <a:close/>
                <a:moveTo>
                  <a:pt x="326936" y="1043383"/>
                </a:moveTo>
                <a:cubicBezTo>
                  <a:pt x="324726" y="1043239"/>
                  <a:pt x="317432" y="1046345"/>
                  <a:pt x="317432" y="1046345"/>
                </a:cubicBezTo>
                <a:cubicBezTo>
                  <a:pt x="316201" y="1047797"/>
                  <a:pt x="317407" y="1048819"/>
                  <a:pt x="319514" y="1048780"/>
                </a:cubicBezTo>
                <a:lnTo>
                  <a:pt x="322530" y="1048006"/>
                </a:lnTo>
                <a:lnTo>
                  <a:pt x="323587" y="1047509"/>
                </a:lnTo>
                <a:lnTo>
                  <a:pt x="326993" y="1044845"/>
                </a:lnTo>
                <a:cubicBezTo>
                  <a:pt x="327844" y="1043839"/>
                  <a:pt x="327672" y="1043430"/>
                  <a:pt x="326936" y="1043383"/>
                </a:cubicBezTo>
                <a:close/>
                <a:moveTo>
                  <a:pt x="353031" y="997960"/>
                </a:moveTo>
                <a:lnTo>
                  <a:pt x="355450" y="999870"/>
                </a:lnTo>
                <a:lnTo>
                  <a:pt x="355709" y="1000075"/>
                </a:lnTo>
                <a:cubicBezTo>
                  <a:pt x="355921" y="1000242"/>
                  <a:pt x="355977" y="1000287"/>
                  <a:pt x="355751" y="1000107"/>
                </a:cubicBezTo>
                <a:lnTo>
                  <a:pt x="355450" y="999870"/>
                </a:lnTo>
                <a:lnTo>
                  <a:pt x="354732" y="999302"/>
                </a:lnTo>
                <a:cubicBezTo>
                  <a:pt x="353938" y="998676"/>
                  <a:pt x="353031" y="997960"/>
                  <a:pt x="353031" y="997960"/>
                </a:cubicBezTo>
                <a:close/>
                <a:moveTo>
                  <a:pt x="403908" y="994954"/>
                </a:moveTo>
                <a:lnTo>
                  <a:pt x="401411" y="997394"/>
                </a:lnTo>
                <a:lnTo>
                  <a:pt x="403909" y="994954"/>
                </a:lnTo>
                <a:close/>
                <a:moveTo>
                  <a:pt x="4191546" y="989038"/>
                </a:moveTo>
                <a:lnTo>
                  <a:pt x="4147869" y="990815"/>
                </a:lnTo>
                <a:cubicBezTo>
                  <a:pt x="4199116" y="997416"/>
                  <a:pt x="4248674" y="998449"/>
                  <a:pt x="4300828" y="1002386"/>
                </a:cubicBezTo>
                <a:lnTo>
                  <a:pt x="4329733" y="1005223"/>
                </a:lnTo>
                <a:lnTo>
                  <a:pt x="4395213" y="1007758"/>
                </a:lnTo>
                <a:lnTo>
                  <a:pt x="4397494" y="1007884"/>
                </a:lnTo>
                <a:lnTo>
                  <a:pt x="4343646" y="998948"/>
                </a:lnTo>
                <a:lnTo>
                  <a:pt x="4321806" y="996366"/>
                </a:lnTo>
                <a:lnTo>
                  <a:pt x="4239234" y="991354"/>
                </a:lnTo>
                <a:close/>
                <a:moveTo>
                  <a:pt x="154861" y="988229"/>
                </a:moveTo>
                <a:cubicBezTo>
                  <a:pt x="157546" y="987644"/>
                  <a:pt x="161809" y="987457"/>
                  <a:pt x="167850" y="988259"/>
                </a:cubicBezTo>
                <a:cubicBezTo>
                  <a:pt x="156673" y="993555"/>
                  <a:pt x="150425" y="991877"/>
                  <a:pt x="151397" y="989967"/>
                </a:cubicBezTo>
                <a:cubicBezTo>
                  <a:pt x="151720" y="989330"/>
                  <a:pt x="152847" y="988668"/>
                  <a:pt x="154861" y="988229"/>
                </a:cubicBezTo>
                <a:close/>
                <a:moveTo>
                  <a:pt x="4858816" y="974409"/>
                </a:moveTo>
                <a:lnTo>
                  <a:pt x="4880469" y="978318"/>
                </a:lnTo>
                <a:lnTo>
                  <a:pt x="4864725" y="978871"/>
                </a:lnTo>
                <a:lnTo>
                  <a:pt x="4824303" y="974429"/>
                </a:lnTo>
                <a:close/>
                <a:moveTo>
                  <a:pt x="4767764" y="968626"/>
                </a:moveTo>
                <a:lnTo>
                  <a:pt x="4770752" y="969655"/>
                </a:lnTo>
                <a:lnTo>
                  <a:pt x="4755647" y="968659"/>
                </a:lnTo>
                <a:close/>
                <a:moveTo>
                  <a:pt x="4721179" y="966185"/>
                </a:moveTo>
                <a:lnTo>
                  <a:pt x="4733615" y="966819"/>
                </a:lnTo>
                <a:lnTo>
                  <a:pt x="4752814" y="968471"/>
                </a:lnTo>
                <a:lnTo>
                  <a:pt x="4726188" y="966713"/>
                </a:lnTo>
                <a:close/>
                <a:moveTo>
                  <a:pt x="408047" y="963821"/>
                </a:moveTo>
                <a:lnTo>
                  <a:pt x="394278" y="969221"/>
                </a:lnTo>
                <a:lnTo>
                  <a:pt x="397464" y="968585"/>
                </a:lnTo>
                <a:cubicBezTo>
                  <a:pt x="401006" y="967559"/>
                  <a:pt x="404580" y="966097"/>
                  <a:pt x="408214" y="963850"/>
                </a:cubicBezTo>
                <a:cubicBezTo>
                  <a:pt x="408214" y="963850"/>
                  <a:pt x="408414" y="964114"/>
                  <a:pt x="408662" y="964445"/>
                </a:cubicBezTo>
                <a:lnTo>
                  <a:pt x="409223" y="965189"/>
                </a:lnTo>
                <a:lnTo>
                  <a:pt x="409411" y="965438"/>
                </a:lnTo>
                <a:cubicBezTo>
                  <a:pt x="409611" y="965703"/>
                  <a:pt x="409711" y="965834"/>
                  <a:pt x="409560" y="965635"/>
                </a:cubicBezTo>
                <a:lnTo>
                  <a:pt x="409223" y="965189"/>
                </a:lnTo>
                <a:lnTo>
                  <a:pt x="408214" y="963850"/>
                </a:lnTo>
                <a:close/>
                <a:moveTo>
                  <a:pt x="4655803" y="956490"/>
                </a:moveTo>
                <a:cubicBezTo>
                  <a:pt x="4653396" y="956638"/>
                  <a:pt x="4649471" y="960800"/>
                  <a:pt x="4650184" y="963893"/>
                </a:cubicBezTo>
                <a:cubicBezTo>
                  <a:pt x="4650184" y="963893"/>
                  <a:pt x="4661599" y="956916"/>
                  <a:pt x="4657478" y="957868"/>
                </a:cubicBezTo>
                <a:cubicBezTo>
                  <a:pt x="4657239" y="956838"/>
                  <a:pt x="4656606" y="956440"/>
                  <a:pt x="4655803" y="956490"/>
                </a:cubicBezTo>
                <a:close/>
                <a:moveTo>
                  <a:pt x="4606800" y="951459"/>
                </a:moveTo>
                <a:cubicBezTo>
                  <a:pt x="4602677" y="952411"/>
                  <a:pt x="4594697" y="958594"/>
                  <a:pt x="4599506" y="957484"/>
                </a:cubicBezTo>
                <a:cubicBezTo>
                  <a:pt x="4600615" y="962294"/>
                  <a:pt x="4607750" y="955583"/>
                  <a:pt x="4606800" y="951459"/>
                </a:cubicBezTo>
                <a:close/>
                <a:moveTo>
                  <a:pt x="4592795" y="950346"/>
                </a:moveTo>
                <a:cubicBezTo>
                  <a:pt x="4588673" y="951297"/>
                  <a:pt x="4581380" y="957321"/>
                  <a:pt x="4585501" y="956371"/>
                </a:cubicBezTo>
                <a:cubicBezTo>
                  <a:pt x="4586451" y="960495"/>
                  <a:pt x="4593746" y="954469"/>
                  <a:pt x="4592795" y="950346"/>
                </a:cubicBezTo>
                <a:close/>
                <a:moveTo>
                  <a:pt x="4749766" y="916264"/>
                </a:moveTo>
                <a:lnTo>
                  <a:pt x="4754395" y="917431"/>
                </a:lnTo>
                <a:lnTo>
                  <a:pt x="4759766" y="919196"/>
                </a:lnTo>
                <a:lnTo>
                  <a:pt x="4740325" y="921348"/>
                </a:lnTo>
                <a:lnTo>
                  <a:pt x="4721693" y="922625"/>
                </a:lnTo>
                <a:lnTo>
                  <a:pt x="4713321" y="919345"/>
                </a:lnTo>
                <a:lnTo>
                  <a:pt x="4709458" y="918147"/>
                </a:lnTo>
                <a:close/>
                <a:moveTo>
                  <a:pt x="2002040" y="905988"/>
                </a:moveTo>
                <a:lnTo>
                  <a:pt x="1826953" y="927416"/>
                </a:lnTo>
                <a:lnTo>
                  <a:pt x="1679164" y="948760"/>
                </a:lnTo>
                <a:lnTo>
                  <a:pt x="1679728" y="951989"/>
                </a:lnTo>
                <a:lnTo>
                  <a:pt x="1749671" y="941878"/>
                </a:lnTo>
                <a:lnTo>
                  <a:pt x="1993654" y="916151"/>
                </a:lnTo>
                <a:close/>
                <a:moveTo>
                  <a:pt x="4466907" y="905052"/>
                </a:moveTo>
                <a:lnTo>
                  <a:pt x="4466866" y="907050"/>
                </a:lnTo>
                <a:cubicBezTo>
                  <a:pt x="4468157" y="908018"/>
                  <a:pt x="4469318" y="906467"/>
                  <a:pt x="4470610" y="907434"/>
                </a:cubicBezTo>
                <a:cubicBezTo>
                  <a:pt x="4473934" y="907200"/>
                  <a:pt x="4473646" y="906303"/>
                  <a:pt x="4472207" y="905568"/>
                </a:cubicBezTo>
                <a:lnTo>
                  <a:pt x="4470984" y="905170"/>
                </a:lnTo>
                <a:close/>
                <a:moveTo>
                  <a:pt x="98782" y="896243"/>
                </a:moveTo>
                <a:cubicBezTo>
                  <a:pt x="100409" y="896194"/>
                  <a:pt x="101007" y="896212"/>
                  <a:pt x="100876" y="896292"/>
                </a:cubicBezTo>
                <a:cubicBezTo>
                  <a:pt x="100617" y="896453"/>
                  <a:pt x="97445" y="896860"/>
                  <a:pt x="93768" y="897463"/>
                </a:cubicBezTo>
                <a:lnTo>
                  <a:pt x="97137" y="896317"/>
                </a:lnTo>
                <a:close/>
                <a:moveTo>
                  <a:pt x="2025248" y="880706"/>
                </a:moveTo>
                <a:lnTo>
                  <a:pt x="1998837" y="884071"/>
                </a:lnTo>
                <a:cubicBezTo>
                  <a:pt x="1909342" y="896022"/>
                  <a:pt x="1823480" y="908042"/>
                  <a:pt x="1738973" y="920833"/>
                </a:cubicBezTo>
                <a:lnTo>
                  <a:pt x="1670187" y="932147"/>
                </a:lnTo>
                <a:lnTo>
                  <a:pt x="1670877" y="934037"/>
                </a:lnTo>
                <a:lnTo>
                  <a:pt x="1672343" y="935279"/>
                </a:lnTo>
                <a:lnTo>
                  <a:pt x="1749609" y="923866"/>
                </a:lnTo>
                <a:cubicBezTo>
                  <a:pt x="1827652" y="914097"/>
                  <a:pt x="1903246" y="907055"/>
                  <a:pt x="1986117" y="900079"/>
                </a:cubicBezTo>
                <a:lnTo>
                  <a:pt x="2008425" y="898248"/>
                </a:lnTo>
                <a:lnTo>
                  <a:pt x="2017890" y="886778"/>
                </a:lnTo>
                <a:close/>
                <a:moveTo>
                  <a:pt x="1694939" y="871367"/>
                </a:moveTo>
                <a:cubicBezTo>
                  <a:pt x="1694369" y="870956"/>
                  <a:pt x="1690188" y="871649"/>
                  <a:pt x="1685121" y="872816"/>
                </a:cubicBezTo>
                <a:cubicBezTo>
                  <a:pt x="1674988" y="875154"/>
                  <a:pt x="1661314" y="879392"/>
                  <a:pt x="1665911" y="880503"/>
                </a:cubicBezTo>
                <a:cubicBezTo>
                  <a:pt x="1665911" y="880503"/>
                  <a:pt x="1678965" y="877493"/>
                  <a:pt x="1683086" y="876542"/>
                </a:cubicBezTo>
                <a:cubicBezTo>
                  <a:pt x="1692466" y="873294"/>
                  <a:pt x="1695509" y="871778"/>
                  <a:pt x="1694939" y="871367"/>
                </a:cubicBezTo>
                <a:close/>
                <a:moveTo>
                  <a:pt x="3305117" y="867067"/>
                </a:moveTo>
                <a:lnTo>
                  <a:pt x="3312729" y="873347"/>
                </a:lnTo>
                <a:lnTo>
                  <a:pt x="3340428" y="873390"/>
                </a:lnTo>
                <a:lnTo>
                  <a:pt x="3344263" y="868112"/>
                </a:lnTo>
                <a:close/>
                <a:moveTo>
                  <a:pt x="4278445" y="865562"/>
                </a:moveTo>
                <a:cubicBezTo>
                  <a:pt x="4272817" y="865345"/>
                  <a:pt x="4267609" y="865426"/>
                  <a:pt x="4264035" y="866018"/>
                </a:cubicBezTo>
                <a:lnTo>
                  <a:pt x="4263822" y="866180"/>
                </a:lnTo>
                <a:lnTo>
                  <a:pt x="4294571" y="867033"/>
                </a:lnTo>
                <a:lnTo>
                  <a:pt x="4297458" y="867210"/>
                </a:lnTo>
                <a:lnTo>
                  <a:pt x="4295369" y="866893"/>
                </a:lnTo>
                <a:cubicBezTo>
                  <a:pt x="4290119" y="866293"/>
                  <a:pt x="4284072" y="865778"/>
                  <a:pt x="4278445" y="865562"/>
                </a:cubicBezTo>
                <a:close/>
                <a:moveTo>
                  <a:pt x="1740803" y="865133"/>
                </a:moveTo>
                <a:cubicBezTo>
                  <a:pt x="1740748" y="864603"/>
                  <a:pt x="1736825" y="865237"/>
                  <a:pt x="1731758" y="866405"/>
                </a:cubicBezTo>
                <a:cubicBezTo>
                  <a:pt x="1721626" y="868742"/>
                  <a:pt x="1706920" y="873217"/>
                  <a:pt x="1709457" y="874804"/>
                </a:cubicBezTo>
                <a:lnTo>
                  <a:pt x="1726631" y="870844"/>
                </a:lnTo>
                <a:cubicBezTo>
                  <a:pt x="1737042" y="867357"/>
                  <a:pt x="1740857" y="865664"/>
                  <a:pt x="1740803" y="865133"/>
                </a:cubicBezTo>
                <a:close/>
                <a:moveTo>
                  <a:pt x="1781593" y="858171"/>
                </a:moveTo>
                <a:cubicBezTo>
                  <a:pt x="1780325" y="857377"/>
                  <a:pt x="1778161" y="857605"/>
                  <a:pt x="1775629" y="858391"/>
                </a:cubicBezTo>
                <a:cubicBezTo>
                  <a:pt x="1768034" y="860754"/>
                  <a:pt x="1757124" y="868156"/>
                  <a:pt x="1757124" y="868156"/>
                </a:cubicBezTo>
                <a:cubicBezTo>
                  <a:pt x="1768115" y="875029"/>
                  <a:pt x="1781593" y="858171"/>
                  <a:pt x="1781593" y="858171"/>
                </a:cubicBezTo>
                <a:close/>
                <a:moveTo>
                  <a:pt x="3314613" y="824848"/>
                </a:moveTo>
                <a:lnTo>
                  <a:pt x="3314286" y="825714"/>
                </a:lnTo>
                <a:cubicBezTo>
                  <a:pt x="3313865" y="826828"/>
                  <a:pt x="3313528" y="827721"/>
                  <a:pt x="3313528" y="827721"/>
                </a:cubicBezTo>
                <a:close/>
                <a:moveTo>
                  <a:pt x="3315164" y="823391"/>
                </a:moveTo>
                <a:lnTo>
                  <a:pt x="3314613" y="824848"/>
                </a:lnTo>
                <a:lnTo>
                  <a:pt x="3315076" y="823623"/>
                </a:lnTo>
                <a:close/>
                <a:moveTo>
                  <a:pt x="3315802" y="821699"/>
                </a:moveTo>
                <a:cubicBezTo>
                  <a:pt x="3316056" y="821031"/>
                  <a:pt x="3315887" y="821476"/>
                  <a:pt x="3315550" y="822369"/>
                </a:cubicBezTo>
                <a:lnTo>
                  <a:pt x="3315164" y="823391"/>
                </a:lnTo>
                <a:close/>
                <a:moveTo>
                  <a:pt x="3343069" y="820908"/>
                </a:moveTo>
                <a:cubicBezTo>
                  <a:pt x="3344178" y="825718"/>
                  <a:pt x="3336885" y="831744"/>
                  <a:pt x="3335933" y="827619"/>
                </a:cubicBezTo>
                <a:cubicBezTo>
                  <a:pt x="3331813" y="828570"/>
                  <a:pt x="3343069" y="820908"/>
                  <a:pt x="3343069" y="820908"/>
                </a:cubicBezTo>
                <a:close/>
                <a:moveTo>
                  <a:pt x="3306818" y="820582"/>
                </a:moveTo>
                <a:cubicBezTo>
                  <a:pt x="3307293" y="822644"/>
                  <a:pt x="3304677" y="825418"/>
                  <a:pt x="3301307" y="827281"/>
                </a:cubicBezTo>
                <a:lnTo>
                  <a:pt x="3297686" y="828577"/>
                </a:lnTo>
                <a:lnTo>
                  <a:pt x="3293375" y="828811"/>
                </a:lnTo>
                <a:lnTo>
                  <a:pt x="3291280" y="828508"/>
                </a:lnTo>
                <a:cubicBezTo>
                  <a:pt x="3291280" y="828508"/>
                  <a:pt x="3302695" y="821533"/>
                  <a:pt x="3306818" y="820582"/>
                </a:cubicBezTo>
                <a:close/>
                <a:moveTo>
                  <a:pt x="2099671" y="819302"/>
                </a:moveTo>
                <a:lnTo>
                  <a:pt x="1960741" y="834955"/>
                </a:lnTo>
                <a:cubicBezTo>
                  <a:pt x="1934264" y="837803"/>
                  <a:pt x="1887695" y="839992"/>
                  <a:pt x="1863165" y="845547"/>
                </a:cubicBezTo>
                <a:cubicBezTo>
                  <a:pt x="1854989" y="847398"/>
                  <a:pt x="1849262" y="849623"/>
                  <a:pt x="1847545" y="852372"/>
                </a:cubicBezTo>
                <a:cubicBezTo>
                  <a:pt x="1847545" y="852372"/>
                  <a:pt x="1931463" y="846048"/>
                  <a:pt x="1957833" y="844311"/>
                </a:cubicBezTo>
                <a:lnTo>
                  <a:pt x="2083876" y="832334"/>
                </a:lnTo>
                <a:close/>
                <a:moveTo>
                  <a:pt x="3355626" y="802367"/>
                </a:moveTo>
                <a:lnTo>
                  <a:pt x="3277145" y="802858"/>
                </a:lnTo>
                <a:lnTo>
                  <a:pt x="3277551" y="806532"/>
                </a:lnTo>
                <a:lnTo>
                  <a:pt x="3278819" y="825006"/>
                </a:lnTo>
                <a:lnTo>
                  <a:pt x="3285256" y="821211"/>
                </a:lnTo>
                <a:cubicBezTo>
                  <a:pt x="3287793" y="822798"/>
                  <a:pt x="3286035" y="825375"/>
                  <a:pt x="3283009" y="827157"/>
                </a:cubicBezTo>
                <a:lnTo>
                  <a:pt x="3279000" y="827641"/>
                </a:lnTo>
                <a:lnTo>
                  <a:pt x="3279133" y="829581"/>
                </a:lnTo>
                <a:lnTo>
                  <a:pt x="3293375" y="828811"/>
                </a:lnTo>
                <a:lnTo>
                  <a:pt x="3295982" y="829187"/>
                </a:lnTo>
                <a:lnTo>
                  <a:pt x="3297686" y="828577"/>
                </a:lnTo>
                <a:lnTo>
                  <a:pt x="3313528" y="827721"/>
                </a:lnTo>
                <a:lnTo>
                  <a:pt x="3350877" y="833215"/>
                </a:lnTo>
                <a:lnTo>
                  <a:pt x="3351773" y="827248"/>
                </a:lnTo>
                <a:cubicBezTo>
                  <a:pt x="3354154" y="821373"/>
                  <a:pt x="3351089" y="814242"/>
                  <a:pt x="3352310" y="809916"/>
                </a:cubicBezTo>
                <a:close/>
                <a:moveTo>
                  <a:pt x="10753" y="784852"/>
                </a:moveTo>
                <a:lnTo>
                  <a:pt x="3376" y="788182"/>
                </a:lnTo>
                <a:lnTo>
                  <a:pt x="9064" y="785125"/>
                </a:lnTo>
                <a:close/>
                <a:moveTo>
                  <a:pt x="249971" y="771794"/>
                </a:moveTo>
                <a:lnTo>
                  <a:pt x="249117" y="773247"/>
                </a:lnTo>
                <a:cubicBezTo>
                  <a:pt x="249042" y="773375"/>
                  <a:pt x="249315" y="772909"/>
                  <a:pt x="249754" y="772163"/>
                </a:cubicBezTo>
                <a:close/>
                <a:moveTo>
                  <a:pt x="157013" y="757492"/>
                </a:moveTo>
                <a:cubicBezTo>
                  <a:pt x="157653" y="757655"/>
                  <a:pt x="157746" y="758190"/>
                  <a:pt x="156847" y="759252"/>
                </a:cubicBezTo>
                <a:cubicBezTo>
                  <a:pt x="154575" y="761934"/>
                  <a:pt x="148627" y="761887"/>
                  <a:pt x="148627" y="761887"/>
                </a:cubicBezTo>
                <a:cubicBezTo>
                  <a:pt x="148450" y="760873"/>
                  <a:pt x="150068" y="759652"/>
                  <a:pt x="151969" y="758745"/>
                </a:cubicBezTo>
                <a:cubicBezTo>
                  <a:pt x="153869" y="757839"/>
                  <a:pt x="156055" y="757246"/>
                  <a:pt x="157013" y="757492"/>
                </a:cubicBezTo>
                <a:close/>
                <a:moveTo>
                  <a:pt x="3181081" y="749910"/>
                </a:moveTo>
                <a:lnTo>
                  <a:pt x="3168319" y="749978"/>
                </a:lnTo>
                <a:lnTo>
                  <a:pt x="3169078" y="759316"/>
                </a:lnTo>
                <a:lnTo>
                  <a:pt x="3182389" y="758943"/>
                </a:lnTo>
                <a:close/>
                <a:moveTo>
                  <a:pt x="3365851" y="746935"/>
                </a:moveTo>
                <a:lnTo>
                  <a:pt x="3300032" y="748357"/>
                </a:lnTo>
                <a:lnTo>
                  <a:pt x="3271144" y="748793"/>
                </a:lnTo>
                <a:lnTo>
                  <a:pt x="3272088" y="757307"/>
                </a:lnTo>
                <a:lnTo>
                  <a:pt x="3361165" y="757949"/>
                </a:lnTo>
                <a:lnTo>
                  <a:pt x="3360953" y="753912"/>
                </a:lnTo>
                <a:cubicBezTo>
                  <a:pt x="3362113" y="752362"/>
                  <a:pt x="3365725" y="750228"/>
                  <a:pt x="3365786" y="747453"/>
                </a:cubicBezTo>
                <a:close/>
                <a:moveTo>
                  <a:pt x="4715929" y="743338"/>
                </a:moveTo>
                <a:lnTo>
                  <a:pt x="4719180" y="743671"/>
                </a:lnTo>
                <a:cubicBezTo>
                  <a:pt x="4715765" y="743888"/>
                  <a:pt x="4712842" y="744173"/>
                  <a:pt x="4712577" y="744084"/>
                </a:cubicBezTo>
                <a:cubicBezTo>
                  <a:pt x="4712445" y="744039"/>
                  <a:pt x="4712977" y="743899"/>
                  <a:pt x="4714443" y="743611"/>
                </a:cubicBezTo>
                <a:close/>
                <a:moveTo>
                  <a:pt x="61458" y="737424"/>
                </a:moveTo>
                <a:cubicBezTo>
                  <a:pt x="62252" y="736897"/>
                  <a:pt x="62938" y="736901"/>
                  <a:pt x="63742" y="737583"/>
                </a:cubicBezTo>
                <a:cubicBezTo>
                  <a:pt x="62605" y="738924"/>
                  <a:pt x="61753" y="743193"/>
                  <a:pt x="58536" y="740467"/>
                </a:cubicBezTo>
                <a:cubicBezTo>
                  <a:pt x="59768" y="739014"/>
                  <a:pt x="60666" y="737952"/>
                  <a:pt x="61458" y="737424"/>
                </a:cubicBezTo>
                <a:close/>
                <a:moveTo>
                  <a:pt x="66666" y="734541"/>
                </a:moveTo>
                <a:cubicBezTo>
                  <a:pt x="67457" y="734013"/>
                  <a:pt x="68144" y="734017"/>
                  <a:pt x="68949" y="734699"/>
                </a:cubicBezTo>
                <a:cubicBezTo>
                  <a:pt x="67812" y="736040"/>
                  <a:pt x="66960" y="740309"/>
                  <a:pt x="63742" y="737583"/>
                </a:cubicBezTo>
                <a:cubicBezTo>
                  <a:pt x="64973" y="736131"/>
                  <a:pt x="65873" y="735069"/>
                  <a:pt x="66666" y="734541"/>
                </a:cubicBezTo>
                <a:close/>
                <a:moveTo>
                  <a:pt x="83321" y="728064"/>
                </a:moveTo>
                <a:cubicBezTo>
                  <a:pt x="79913" y="732087"/>
                  <a:pt x="74439" y="734744"/>
                  <a:pt x="68949" y="734699"/>
                </a:cubicBezTo>
                <a:cubicBezTo>
                  <a:pt x="72120" y="732587"/>
                  <a:pt x="74274" y="730861"/>
                  <a:pt x="76355" y="729696"/>
                </a:cubicBezTo>
                <a:cubicBezTo>
                  <a:pt x="78434" y="728531"/>
                  <a:pt x="80442" y="727927"/>
                  <a:pt x="83321" y="728064"/>
                </a:cubicBezTo>
                <a:close/>
                <a:moveTo>
                  <a:pt x="4690615" y="704540"/>
                </a:moveTo>
                <a:lnTo>
                  <a:pt x="4690770" y="704843"/>
                </a:lnTo>
                <a:lnTo>
                  <a:pt x="4699157" y="704796"/>
                </a:lnTo>
                <a:lnTo>
                  <a:pt x="4697600" y="704664"/>
                </a:lnTo>
                <a:close/>
                <a:moveTo>
                  <a:pt x="4633819" y="631391"/>
                </a:moveTo>
                <a:cubicBezTo>
                  <a:pt x="4634627" y="630975"/>
                  <a:pt x="4636703" y="631056"/>
                  <a:pt x="4638591" y="631477"/>
                </a:cubicBezTo>
                <a:cubicBezTo>
                  <a:pt x="4640480" y="631897"/>
                  <a:pt x="4642178" y="632658"/>
                  <a:pt x="4642227" y="633603"/>
                </a:cubicBezTo>
                <a:cubicBezTo>
                  <a:pt x="4642227" y="633603"/>
                  <a:pt x="4636914" y="634866"/>
                  <a:pt x="4634330" y="632933"/>
                </a:cubicBezTo>
                <a:cubicBezTo>
                  <a:pt x="4633306" y="632168"/>
                  <a:pt x="4633280" y="631669"/>
                  <a:pt x="4633819" y="631391"/>
                </a:cubicBezTo>
                <a:close/>
                <a:moveTo>
                  <a:pt x="1925172" y="625744"/>
                </a:moveTo>
                <a:cubicBezTo>
                  <a:pt x="1921365" y="625954"/>
                  <a:pt x="1914760" y="627704"/>
                  <a:pt x="1904586" y="632221"/>
                </a:cubicBezTo>
                <a:cubicBezTo>
                  <a:pt x="1850432" y="635842"/>
                  <a:pt x="1792625" y="641663"/>
                  <a:pt x="1732468" y="649055"/>
                </a:cubicBezTo>
                <a:lnTo>
                  <a:pt x="1572181" y="671657"/>
                </a:lnTo>
                <a:lnTo>
                  <a:pt x="1573735" y="676761"/>
                </a:lnTo>
                <a:lnTo>
                  <a:pt x="1720549" y="658554"/>
                </a:lnTo>
                <a:cubicBezTo>
                  <a:pt x="1780979" y="650772"/>
                  <a:pt x="1841806" y="642355"/>
                  <a:pt x="1904586" y="632221"/>
                </a:cubicBezTo>
                <a:cubicBezTo>
                  <a:pt x="1922817" y="638330"/>
                  <a:pt x="1936591" y="625112"/>
                  <a:pt x="1925172" y="625744"/>
                </a:cubicBezTo>
                <a:close/>
                <a:moveTo>
                  <a:pt x="4771911" y="625727"/>
                </a:moveTo>
                <a:lnTo>
                  <a:pt x="4777629" y="627295"/>
                </a:lnTo>
                <a:lnTo>
                  <a:pt x="4770343" y="625830"/>
                </a:lnTo>
                <a:close/>
                <a:moveTo>
                  <a:pt x="4668793" y="620011"/>
                </a:moveTo>
                <a:lnTo>
                  <a:pt x="4676672" y="624215"/>
                </a:lnTo>
                <a:lnTo>
                  <a:pt x="4681897" y="623764"/>
                </a:lnTo>
                <a:lnTo>
                  <a:pt x="4686364" y="623863"/>
                </a:lnTo>
                <a:lnTo>
                  <a:pt x="4686106" y="623768"/>
                </a:lnTo>
                <a:cubicBezTo>
                  <a:pt x="4685491" y="623533"/>
                  <a:pt x="4685142" y="623390"/>
                  <a:pt x="4685142" y="623390"/>
                </a:cubicBezTo>
                <a:close/>
                <a:moveTo>
                  <a:pt x="2049383" y="616926"/>
                </a:moveTo>
                <a:lnTo>
                  <a:pt x="2053530" y="618316"/>
                </a:lnTo>
                <a:lnTo>
                  <a:pt x="2057499" y="619647"/>
                </a:lnTo>
                <a:lnTo>
                  <a:pt x="2059638" y="620363"/>
                </a:lnTo>
                <a:cubicBezTo>
                  <a:pt x="2060778" y="620745"/>
                  <a:pt x="2060018" y="620490"/>
                  <a:pt x="2058499" y="619981"/>
                </a:cubicBezTo>
                <a:lnTo>
                  <a:pt x="2057499" y="619647"/>
                </a:lnTo>
                <a:lnTo>
                  <a:pt x="2056361" y="619265"/>
                </a:lnTo>
                <a:lnTo>
                  <a:pt x="2053530" y="618316"/>
                </a:lnTo>
                <a:lnTo>
                  <a:pt x="2052802" y="618072"/>
                </a:lnTo>
                <a:cubicBezTo>
                  <a:pt x="2050903" y="617435"/>
                  <a:pt x="2049383" y="616926"/>
                  <a:pt x="2049383" y="616926"/>
                </a:cubicBezTo>
                <a:close/>
                <a:moveTo>
                  <a:pt x="4630091" y="611989"/>
                </a:moveTo>
                <a:lnTo>
                  <a:pt x="4628636" y="613664"/>
                </a:lnTo>
                <a:cubicBezTo>
                  <a:pt x="4628057" y="614331"/>
                  <a:pt x="4627767" y="614665"/>
                  <a:pt x="4628201" y="614165"/>
                </a:cubicBezTo>
                <a:close/>
                <a:moveTo>
                  <a:pt x="2116364" y="608040"/>
                </a:moveTo>
                <a:cubicBezTo>
                  <a:pt x="2116290" y="607424"/>
                  <a:pt x="2112355" y="608015"/>
                  <a:pt x="2107289" y="609183"/>
                </a:cubicBezTo>
                <a:cubicBezTo>
                  <a:pt x="2097157" y="611519"/>
                  <a:pt x="2082490" y="616168"/>
                  <a:pt x="2085107" y="618098"/>
                </a:cubicBezTo>
                <a:lnTo>
                  <a:pt x="2102282" y="614137"/>
                </a:lnTo>
                <a:cubicBezTo>
                  <a:pt x="2112653" y="610479"/>
                  <a:pt x="2116438" y="608656"/>
                  <a:pt x="2116364" y="608040"/>
                </a:cubicBezTo>
                <a:close/>
                <a:moveTo>
                  <a:pt x="4564145" y="603795"/>
                </a:moveTo>
                <a:lnTo>
                  <a:pt x="4554904" y="604537"/>
                </a:lnTo>
                <a:lnTo>
                  <a:pt x="4571492" y="605474"/>
                </a:lnTo>
                <a:close/>
                <a:moveTo>
                  <a:pt x="4581878" y="601584"/>
                </a:moveTo>
                <a:lnTo>
                  <a:pt x="4575068" y="602637"/>
                </a:lnTo>
                <a:lnTo>
                  <a:pt x="4572784" y="602896"/>
                </a:lnTo>
                <a:lnTo>
                  <a:pt x="4577981" y="604307"/>
                </a:lnTo>
                <a:lnTo>
                  <a:pt x="4583755" y="606168"/>
                </a:lnTo>
                <a:lnTo>
                  <a:pt x="4591859" y="606626"/>
                </a:lnTo>
                <a:lnTo>
                  <a:pt x="4609813" y="607748"/>
                </a:lnTo>
                <a:lnTo>
                  <a:pt x="4598711" y="605427"/>
                </a:lnTo>
                <a:close/>
                <a:moveTo>
                  <a:pt x="4492412" y="599749"/>
                </a:moveTo>
                <a:lnTo>
                  <a:pt x="4501517" y="601521"/>
                </a:lnTo>
                <a:lnTo>
                  <a:pt x="4502069" y="601553"/>
                </a:lnTo>
                <a:lnTo>
                  <a:pt x="4494250" y="599843"/>
                </a:lnTo>
                <a:close/>
                <a:moveTo>
                  <a:pt x="4715217" y="593799"/>
                </a:moveTo>
                <a:cubicBezTo>
                  <a:pt x="4716035" y="594110"/>
                  <a:pt x="4717058" y="594875"/>
                  <a:pt x="4718459" y="595923"/>
                </a:cubicBezTo>
                <a:cubicBezTo>
                  <a:pt x="4716139" y="599023"/>
                  <a:pt x="4714498" y="595378"/>
                  <a:pt x="4713206" y="594411"/>
                </a:cubicBezTo>
                <a:cubicBezTo>
                  <a:pt x="4713786" y="593635"/>
                  <a:pt x="4714399" y="593490"/>
                  <a:pt x="4715217" y="593799"/>
                </a:cubicBezTo>
                <a:close/>
                <a:moveTo>
                  <a:pt x="4709965" y="592288"/>
                </a:moveTo>
                <a:cubicBezTo>
                  <a:pt x="4710783" y="592598"/>
                  <a:pt x="4711806" y="593364"/>
                  <a:pt x="4713206" y="594411"/>
                </a:cubicBezTo>
                <a:cubicBezTo>
                  <a:pt x="4710887" y="597512"/>
                  <a:pt x="4709246" y="593867"/>
                  <a:pt x="4707954" y="592900"/>
                </a:cubicBezTo>
                <a:cubicBezTo>
                  <a:pt x="4708534" y="592124"/>
                  <a:pt x="4709148" y="591979"/>
                  <a:pt x="4709965" y="592288"/>
                </a:cubicBezTo>
                <a:close/>
                <a:moveTo>
                  <a:pt x="2311975" y="590799"/>
                </a:moveTo>
                <a:lnTo>
                  <a:pt x="2285815" y="594253"/>
                </a:lnTo>
                <a:cubicBezTo>
                  <a:pt x="2241848" y="594981"/>
                  <a:pt x="2201474" y="595606"/>
                  <a:pt x="2154757" y="606378"/>
                </a:cubicBezTo>
                <a:cubicBezTo>
                  <a:pt x="2194444" y="605912"/>
                  <a:pt x="2239099" y="605025"/>
                  <a:pt x="2285815" y="594253"/>
                </a:cubicBezTo>
                <a:lnTo>
                  <a:pt x="2312551" y="593271"/>
                </a:lnTo>
                <a:close/>
                <a:moveTo>
                  <a:pt x="4693728" y="589913"/>
                </a:moveTo>
                <a:cubicBezTo>
                  <a:pt x="4696277" y="589200"/>
                  <a:pt x="4698197" y="589327"/>
                  <a:pt x="4700299" y="589942"/>
                </a:cubicBezTo>
                <a:cubicBezTo>
                  <a:pt x="4702400" y="590558"/>
                  <a:pt x="4704682" y="591660"/>
                  <a:pt x="4707954" y="592900"/>
                </a:cubicBezTo>
                <a:cubicBezTo>
                  <a:pt x="4703049" y="594067"/>
                  <a:pt x="4697604" y="592813"/>
                  <a:pt x="4693728" y="589913"/>
                </a:cubicBezTo>
                <a:close/>
                <a:moveTo>
                  <a:pt x="2350810" y="585671"/>
                </a:moveTo>
                <a:lnTo>
                  <a:pt x="2340112" y="587083"/>
                </a:lnTo>
                <a:lnTo>
                  <a:pt x="2341364" y="592213"/>
                </a:lnTo>
                <a:lnTo>
                  <a:pt x="2352323" y="591810"/>
                </a:lnTo>
                <a:close/>
                <a:moveTo>
                  <a:pt x="2421070" y="581864"/>
                </a:moveTo>
                <a:lnTo>
                  <a:pt x="2420148" y="581897"/>
                </a:lnTo>
                <a:lnTo>
                  <a:pt x="2420500" y="583663"/>
                </a:lnTo>
                <a:lnTo>
                  <a:pt x="2420934" y="583607"/>
                </a:lnTo>
                <a:close/>
                <a:moveTo>
                  <a:pt x="4591073" y="569206"/>
                </a:moveTo>
                <a:cubicBezTo>
                  <a:pt x="4590423" y="569401"/>
                  <a:pt x="4590353" y="569802"/>
                  <a:pt x="4591322" y="570528"/>
                </a:cubicBezTo>
                <a:lnTo>
                  <a:pt x="4594918" y="572211"/>
                </a:lnTo>
                <a:lnTo>
                  <a:pt x="4595965" y="572439"/>
                </a:lnTo>
                <a:lnTo>
                  <a:pt x="4598824" y="572513"/>
                </a:lnTo>
                <a:cubicBezTo>
                  <a:pt x="4600717" y="572116"/>
                  <a:pt x="4601587" y="570952"/>
                  <a:pt x="4600187" y="569905"/>
                </a:cubicBezTo>
                <a:cubicBezTo>
                  <a:pt x="4600187" y="569905"/>
                  <a:pt x="4593020" y="568624"/>
                  <a:pt x="4591073" y="569206"/>
                </a:cubicBezTo>
                <a:close/>
                <a:moveTo>
                  <a:pt x="4653294" y="563850"/>
                </a:moveTo>
                <a:cubicBezTo>
                  <a:pt x="4668846" y="565399"/>
                  <a:pt x="4684626" y="566435"/>
                  <a:pt x="4700978" y="566778"/>
                </a:cubicBezTo>
                <a:lnTo>
                  <a:pt x="4724401" y="566216"/>
                </a:lnTo>
                <a:lnTo>
                  <a:pt x="4723991" y="566608"/>
                </a:lnTo>
                <a:cubicBezTo>
                  <a:pt x="4725495" y="567306"/>
                  <a:pt x="4729164" y="568490"/>
                  <a:pt x="4735994" y="570475"/>
                </a:cubicBezTo>
                <a:lnTo>
                  <a:pt x="4740505" y="571839"/>
                </a:lnTo>
                <a:lnTo>
                  <a:pt x="4733115" y="572345"/>
                </a:lnTo>
                <a:lnTo>
                  <a:pt x="4684835" y="574172"/>
                </a:lnTo>
                <a:lnTo>
                  <a:pt x="4667169" y="569237"/>
                </a:lnTo>
                <a:lnTo>
                  <a:pt x="4643053" y="564520"/>
                </a:lnTo>
                <a:close/>
                <a:moveTo>
                  <a:pt x="4800363" y="563299"/>
                </a:moveTo>
                <a:lnTo>
                  <a:pt x="4804992" y="564464"/>
                </a:lnTo>
                <a:lnTo>
                  <a:pt x="4810363" y="566231"/>
                </a:lnTo>
                <a:lnTo>
                  <a:pt x="4790922" y="568381"/>
                </a:lnTo>
                <a:lnTo>
                  <a:pt x="4772290" y="569659"/>
                </a:lnTo>
                <a:lnTo>
                  <a:pt x="4763918" y="566380"/>
                </a:lnTo>
                <a:lnTo>
                  <a:pt x="4760055" y="565181"/>
                </a:lnTo>
                <a:close/>
                <a:moveTo>
                  <a:pt x="4517872" y="552915"/>
                </a:moveTo>
                <a:lnTo>
                  <a:pt x="4517154" y="553363"/>
                </a:lnTo>
                <a:lnTo>
                  <a:pt x="4517462" y="554084"/>
                </a:lnTo>
                <a:cubicBezTo>
                  <a:pt x="4518755" y="555052"/>
                  <a:pt x="4519915" y="553501"/>
                  <a:pt x="4521208" y="554468"/>
                </a:cubicBezTo>
                <a:lnTo>
                  <a:pt x="4522041" y="554228"/>
                </a:lnTo>
                <a:lnTo>
                  <a:pt x="4521705" y="553862"/>
                </a:lnTo>
                <a:close/>
                <a:moveTo>
                  <a:pt x="398030" y="518579"/>
                </a:moveTo>
                <a:cubicBezTo>
                  <a:pt x="403101" y="521752"/>
                  <a:pt x="391687" y="528727"/>
                  <a:pt x="390737" y="524603"/>
                </a:cubicBezTo>
                <a:close/>
                <a:moveTo>
                  <a:pt x="4805917" y="434371"/>
                </a:moveTo>
                <a:cubicBezTo>
                  <a:pt x="4806056" y="434973"/>
                  <a:pt x="4805956" y="435120"/>
                  <a:pt x="4805653" y="434914"/>
                </a:cubicBezTo>
                <a:lnTo>
                  <a:pt x="4805389" y="434635"/>
                </a:lnTo>
                <a:close/>
                <a:moveTo>
                  <a:pt x="260958" y="429318"/>
                </a:moveTo>
                <a:cubicBezTo>
                  <a:pt x="266031" y="432491"/>
                  <a:pt x="254615" y="439465"/>
                  <a:pt x="249541" y="436293"/>
                </a:cubicBezTo>
                <a:close/>
                <a:moveTo>
                  <a:pt x="4766526" y="390371"/>
                </a:moveTo>
                <a:lnTo>
                  <a:pt x="4769778" y="390705"/>
                </a:lnTo>
                <a:cubicBezTo>
                  <a:pt x="4766361" y="390921"/>
                  <a:pt x="4763440" y="391208"/>
                  <a:pt x="4763175" y="391118"/>
                </a:cubicBezTo>
                <a:cubicBezTo>
                  <a:pt x="4763042" y="391072"/>
                  <a:pt x="4763574" y="390933"/>
                  <a:pt x="4765039" y="390644"/>
                </a:cubicBezTo>
                <a:close/>
                <a:moveTo>
                  <a:pt x="1131230" y="385279"/>
                </a:moveTo>
                <a:cubicBezTo>
                  <a:pt x="1114205" y="386458"/>
                  <a:pt x="1078029" y="397242"/>
                  <a:pt x="1074937" y="397955"/>
                </a:cubicBezTo>
                <a:cubicBezTo>
                  <a:pt x="970037" y="419973"/>
                  <a:pt x="863631" y="440167"/>
                  <a:pt x="757819" y="462937"/>
                </a:cubicBezTo>
                <a:lnTo>
                  <a:pt x="711458" y="473688"/>
                </a:lnTo>
                <a:lnTo>
                  <a:pt x="716353" y="473199"/>
                </a:lnTo>
                <a:cubicBezTo>
                  <a:pt x="719319" y="473012"/>
                  <a:pt x="721435" y="473028"/>
                  <a:pt x="721836" y="473370"/>
                </a:cubicBezTo>
                <a:cubicBezTo>
                  <a:pt x="723445" y="474733"/>
                  <a:pt x="711345" y="478687"/>
                  <a:pt x="710209" y="480027"/>
                </a:cubicBezTo>
                <a:cubicBezTo>
                  <a:pt x="634735" y="501704"/>
                  <a:pt x="559451" y="516631"/>
                  <a:pt x="487936" y="543964"/>
                </a:cubicBezTo>
                <a:lnTo>
                  <a:pt x="445513" y="560336"/>
                </a:lnTo>
                <a:lnTo>
                  <a:pt x="471327" y="551697"/>
                </a:lnTo>
                <a:cubicBezTo>
                  <a:pt x="503867" y="541807"/>
                  <a:pt x="539138" y="532001"/>
                  <a:pt x="578233" y="521900"/>
                </a:cubicBezTo>
                <a:cubicBezTo>
                  <a:pt x="650104" y="500984"/>
                  <a:pt x="740364" y="484513"/>
                  <a:pt x="812500" y="467880"/>
                </a:cubicBezTo>
                <a:cubicBezTo>
                  <a:pt x="868148" y="455048"/>
                  <a:pt x="909791" y="441102"/>
                  <a:pt x="969561" y="427319"/>
                </a:cubicBezTo>
                <a:cubicBezTo>
                  <a:pt x="975915" y="425855"/>
                  <a:pt x="989302" y="423311"/>
                  <a:pt x="1005917" y="420158"/>
                </a:cubicBezTo>
                <a:lnTo>
                  <a:pt x="1031082" y="415274"/>
                </a:lnTo>
                <a:lnTo>
                  <a:pt x="1050728" y="410733"/>
                </a:lnTo>
                <a:lnTo>
                  <a:pt x="1133549" y="391425"/>
                </a:lnTo>
                <a:lnTo>
                  <a:pt x="1139937" y="388032"/>
                </a:lnTo>
                <a:cubicBezTo>
                  <a:pt x="1140453" y="385562"/>
                  <a:pt x="1136905" y="384886"/>
                  <a:pt x="1131230" y="385279"/>
                </a:cubicBezTo>
                <a:close/>
                <a:moveTo>
                  <a:pt x="1181371" y="385076"/>
                </a:moveTo>
                <a:lnTo>
                  <a:pt x="1181151" y="385138"/>
                </a:lnTo>
                <a:lnTo>
                  <a:pt x="1181211" y="385132"/>
                </a:lnTo>
                <a:close/>
                <a:moveTo>
                  <a:pt x="1228223" y="362552"/>
                </a:moveTo>
                <a:cubicBezTo>
                  <a:pt x="1215537" y="365121"/>
                  <a:pt x="1199028" y="371294"/>
                  <a:pt x="1185690" y="376824"/>
                </a:cubicBezTo>
                <a:lnTo>
                  <a:pt x="1175641" y="381195"/>
                </a:lnTo>
                <a:lnTo>
                  <a:pt x="1183923" y="379166"/>
                </a:lnTo>
                <a:cubicBezTo>
                  <a:pt x="1188891" y="378193"/>
                  <a:pt x="1198857" y="377133"/>
                  <a:pt x="1197864" y="378992"/>
                </a:cubicBezTo>
                <a:lnTo>
                  <a:pt x="1195766" y="380171"/>
                </a:lnTo>
                <a:lnTo>
                  <a:pt x="1209239" y="375581"/>
                </a:lnTo>
                <a:lnTo>
                  <a:pt x="1213512" y="373966"/>
                </a:lnTo>
                <a:lnTo>
                  <a:pt x="1214312" y="372854"/>
                </a:lnTo>
                <a:lnTo>
                  <a:pt x="1215768" y="373114"/>
                </a:lnTo>
                <a:lnTo>
                  <a:pt x="1234800" y="365921"/>
                </a:lnTo>
                <a:cubicBezTo>
                  <a:pt x="1241634" y="363496"/>
                  <a:pt x="1246146" y="362275"/>
                  <a:pt x="1246423" y="363478"/>
                </a:cubicBezTo>
                <a:cubicBezTo>
                  <a:pt x="1243438" y="360729"/>
                  <a:pt x="1236681" y="360839"/>
                  <a:pt x="1228223" y="362552"/>
                </a:cubicBezTo>
                <a:close/>
                <a:moveTo>
                  <a:pt x="1340155" y="347496"/>
                </a:moveTo>
                <a:cubicBezTo>
                  <a:pt x="1337482" y="347231"/>
                  <a:pt x="1329626" y="348364"/>
                  <a:pt x="1320507" y="350195"/>
                </a:cubicBezTo>
                <a:cubicBezTo>
                  <a:pt x="1302269" y="353858"/>
                  <a:pt x="1278976" y="360314"/>
                  <a:pt x="1281990" y="363963"/>
                </a:cubicBezTo>
                <a:cubicBezTo>
                  <a:pt x="1286797" y="362855"/>
                  <a:pt x="1328704" y="353190"/>
                  <a:pt x="1328704" y="353190"/>
                </a:cubicBezTo>
                <a:cubicBezTo>
                  <a:pt x="1340318" y="349427"/>
                  <a:pt x="1342827" y="347762"/>
                  <a:pt x="1340155" y="347496"/>
                </a:cubicBezTo>
                <a:close/>
                <a:moveTo>
                  <a:pt x="4799320" y="346146"/>
                </a:moveTo>
                <a:cubicBezTo>
                  <a:pt x="4786268" y="349155"/>
                  <a:pt x="4773214" y="352165"/>
                  <a:pt x="4759898" y="350893"/>
                </a:cubicBezTo>
                <a:lnTo>
                  <a:pt x="4754533" y="351804"/>
                </a:lnTo>
                <a:lnTo>
                  <a:pt x="4757811" y="351786"/>
                </a:lnTo>
                <a:lnTo>
                  <a:pt x="4759898" y="350893"/>
                </a:lnTo>
                <a:cubicBezTo>
                  <a:pt x="4768142" y="348993"/>
                  <a:pt x="4782146" y="350106"/>
                  <a:pt x="4799320" y="346146"/>
                </a:cubicBezTo>
                <a:close/>
                <a:moveTo>
                  <a:pt x="4762280" y="323565"/>
                </a:moveTo>
                <a:cubicBezTo>
                  <a:pt x="4763229" y="327689"/>
                  <a:pt x="4754984" y="329589"/>
                  <a:pt x="4754984" y="329589"/>
                </a:cubicBezTo>
                <a:cubicBezTo>
                  <a:pt x="4750862" y="330541"/>
                  <a:pt x="4762280" y="323565"/>
                  <a:pt x="4762280" y="323565"/>
                </a:cubicBezTo>
                <a:close/>
                <a:moveTo>
                  <a:pt x="4684416" y="278426"/>
                </a:moveTo>
                <a:cubicBezTo>
                  <a:pt x="4685224" y="278009"/>
                  <a:pt x="4687302" y="278090"/>
                  <a:pt x="4689188" y="278511"/>
                </a:cubicBezTo>
                <a:cubicBezTo>
                  <a:pt x="4691078" y="278931"/>
                  <a:pt x="4692774" y="279692"/>
                  <a:pt x="4692824" y="280636"/>
                </a:cubicBezTo>
                <a:cubicBezTo>
                  <a:pt x="4692824" y="280636"/>
                  <a:pt x="4687511" y="281900"/>
                  <a:pt x="4684926" y="279967"/>
                </a:cubicBezTo>
                <a:cubicBezTo>
                  <a:pt x="4683904" y="279201"/>
                  <a:pt x="4683877" y="278703"/>
                  <a:pt x="4684416" y="278426"/>
                </a:cubicBezTo>
                <a:close/>
                <a:moveTo>
                  <a:pt x="4822508" y="272761"/>
                </a:moveTo>
                <a:lnTo>
                  <a:pt x="4828226" y="274329"/>
                </a:lnTo>
                <a:lnTo>
                  <a:pt x="4820939" y="272864"/>
                </a:lnTo>
                <a:close/>
                <a:moveTo>
                  <a:pt x="4541329" y="270064"/>
                </a:moveTo>
                <a:cubicBezTo>
                  <a:pt x="4538180" y="269725"/>
                  <a:pt x="4536134" y="269654"/>
                  <a:pt x="4536500" y="270105"/>
                </a:cubicBezTo>
                <a:lnTo>
                  <a:pt x="4540054" y="271271"/>
                </a:lnTo>
                <a:lnTo>
                  <a:pt x="4543036" y="271594"/>
                </a:lnTo>
                <a:lnTo>
                  <a:pt x="4558402" y="272638"/>
                </a:lnTo>
                <a:close/>
                <a:moveTo>
                  <a:pt x="1976174" y="261790"/>
                </a:moveTo>
                <a:cubicBezTo>
                  <a:pt x="1972053" y="262741"/>
                  <a:pt x="1959951" y="269875"/>
                  <a:pt x="1964759" y="268765"/>
                </a:cubicBezTo>
                <a:cubicBezTo>
                  <a:pt x="1965710" y="272888"/>
                  <a:pt x="1977126" y="265914"/>
                  <a:pt x="1976174" y="261790"/>
                </a:cubicBezTo>
                <a:close/>
                <a:moveTo>
                  <a:pt x="2006667" y="259102"/>
                </a:moveTo>
                <a:lnTo>
                  <a:pt x="1987007" y="267978"/>
                </a:lnTo>
                <a:cubicBezTo>
                  <a:pt x="1997152" y="274323"/>
                  <a:pt x="2006667" y="259102"/>
                  <a:pt x="2006667" y="259102"/>
                </a:cubicBezTo>
                <a:close/>
                <a:moveTo>
                  <a:pt x="2046090" y="254354"/>
                </a:moveTo>
                <a:lnTo>
                  <a:pt x="2034675" y="261329"/>
                </a:lnTo>
                <a:cubicBezTo>
                  <a:pt x="2039747" y="264502"/>
                  <a:pt x="2051163" y="257527"/>
                  <a:pt x="2046090" y="254354"/>
                </a:cubicBezTo>
                <a:close/>
                <a:moveTo>
                  <a:pt x="4642010" y="254205"/>
                </a:moveTo>
                <a:cubicBezTo>
                  <a:pt x="4643602" y="254489"/>
                  <a:pt x="4645239" y="255108"/>
                  <a:pt x="4646639" y="256156"/>
                </a:cubicBezTo>
                <a:cubicBezTo>
                  <a:pt x="4643027" y="258290"/>
                  <a:pt x="4641518" y="257162"/>
                  <a:pt x="4637641" y="254261"/>
                </a:cubicBezTo>
                <a:cubicBezTo>
                  <a:pt x="4638867" y="253969"/>
                  <a:pt x="4640417" y="253920"/>
                  <a:pt x="4642010" y="254205"/>
                </a:cubicBezTo>
                <a:close/>
                <a:moveTo>
                  <a:pt x="2081390" y="250556"/>
                </a:moveTo>
                <a:cubicBezTo>
                  <a:pt x="2080123" y="249763"/>
                  <a:pt x="2078217" y="249932"/>
                  <a:pt x="2076136" y="250615"/>
                </a:cubicBezTo>
                <a:cubicBezTo>
                  <a:pt x="2069893" y="252665"/>
                  <a:pt x="2062075" y="259353"/>
                  <a:pt x="2065166" y="258640"/>
                </a:cubicBezTo>
                <a:cubicBezTo>
                  <a:pt x="2066276" y="263451"/>
                  <a:pt x="2082341" y="254680"/>
                  <a:pt x="2081390" y="250556"/>
                </a:cubicBezTo>
                <a:close/>
                <a:moveTo>
                  <a:pt x="2120813" y="245809"/>
                </a:moveTo>
                <a:cubicBezTo>
                  <a:pt x="2116004" y="246917"/>
                  <a:pt x="2104747" y="254579"/>
                  <a:pt x="2108870" y="253629"/>
                </a:cubicBezTo>
                <a:cubicBezTo>
                  <a:pt x="2109821" y="257752"/>
                  <a:pt x="2126044" y="249669"/>
                  <a:pt x="2120813" y="245809"/>
                </a:cubicBezTo>
                <a:close/>
                <a:moveTo>
                  <a:pt x="2177834" y="242070"/>
                </a:moveTo>
                <a:lnTo>
                  <a:pt x="2170541" y="248093"/>
                </a:lnTo>
                <a:cubicBezTo>
                  <a:pt x="2175613" y="251267"/>
                  <a:pt x="2182908" y="245242"/>
                  <a:pt x="2177834" y="242070"/>
                </a:cubicBezTo>
                <a:close/>
                <a:moveTo>
                  <a:pt x="2160394" y="241747"/>
                </a:moveTo>
                <a:lnTo>
                  <a:pt x="2140049" y="250781"/>
                </a:lnTo>
                <a:cubicBezTo>
                  <a:pt x="2150194" y="257128"/>
                  <a:pt x="2160394" y="241747"/>
                  <a:pt x="2160394" y="241747"/>
                </a:cubicBezTo>
                <a:close/>
                <a:moveTo>
                  <a:pt x="4765815" y="240833"/>
                </a:moveTo>
                <a:cubicBezTo>
                  <a:pt x="4766633" y="241144"/>
                  <a:pt x="4767656" y="241909"/>
                  <a:pt x="4769056" y="242956"/>
                </a:cubicBezTo>
                <a:cubicBezTo>
                  <a:pt x="4766736" y="246057"/>
                  <a:pt x="4765095" y="242411"/>
                  <a:pt x="4763803" y="241445"/>
                </a:cubicBezTo>
                <a:cubicBezTo>
                  <a:pt x="4764383" y="240670"/>
                  <a:pt x="4764997" y="240525"/>
                  <a:pt x="4765815" y="240833"/>
                </a:cubicBezTo>
                <a:close/>
                <a:moveTo>
                  <a:pt x="4760562" y="239322"/>
                </a:moveTo>
                <a:cubicBezTo>
                  <a:pt x="4761380" y="239632"/>
                  <a:pt x="4762404" y="240398"/>
                  <a:pt x="4763803" y="241445"/>
                </a:cubicBezTo>
                <a:cubicBezTo>
                  <a:pt x="4761483" y="244546"/>
                  <a:pt x="4759843" y="240900"/>
                  <a:pt x="4758551" y="239933"/>
                </a:cubicBezTo>
                <a:cubicBezTo>
                  <a:pt x="4759131" y="239158"/>
                  <a:pt x="4759745" y="239012"/>
                  <a:pt x="4760562" y="239322"/>
                </a:cubicBezTo>
                <a:close/>
                <a:moveTo>
                  <a:pt x="4744325" y="236947"/>
                </a:moveTo>
                <a:cubicBezTo>
                  <a:pt x="4746873" y="236234"/>
                  <a:pt x="4748795" y="236361"/>
                  <a:pt x="4750896" y="236976"/>
                </a:cubicBezTo>
                <a:cubicBezTo>
                  <a:pt x="4752997" y="237591"/>
                  <a:pt x="4755279" y="238694"/>
                  <a:pt x="4758551" y="239933"/>
                </a:cubicBezTo>
                <a:cubicBezTo>
                  <a:pt x="4753646" y="241101"/>
                  <a:pt x="4748201" y="239848"/>
                  <a:pt x="4744325" y="236947"/>
                </a:cubicBezTo>
                <a:close/>
                <a:moveTo>
                  <a:pt x="2252559" y="233523"/>
                </a:moveTo>
                <a:cubicBezTo>
                  <a:pt x="2252559" y="233523"/>
                  <a:pt x="2240456" y="240657"/>
                  <a:pt x="2244578" y="239706"/>
                </a:cubicBezTo>
                <a:cubicBezTo>
                  <a:pt x="2245687" y="244517"/>
                  <a:pt x="2253509" y="237647"/>
                  <a:pt x="2252559" y="233523"/>
                </a:cubicBezTo>
                <a:close/>
                <a:moveTo>
                  <a:pt x="4641669" y="216240"/>
                </a:moveTo>
                <a:cubicBezTo>
                  <a:pt x="4641020" y="216434"/>
                  <a:pt x="4640950" y="216837"/>
                  <a:pt x="4641920" y="217562"/>
                </a:cubicBezTo>
                <a:cubicBezTo>
                  <a:pt x="4647304" y="221589"/>
                  <a:pt x="4653585" y="219034"/>
                  <a:pt x="4650784" y="216939"/>
                </a:cubicBezTo>
                <a:cubicBezTo>
                  <a:pt x="4650784" y="216939"/>
                  <a:pt x="4643617" y="215657"/>
                  <a:pt x="4641669" y="216240"/>
                </a:cubicBezTo>
                <a:close/>
                <a:moveTo>
                  <a:pt x="2602546" y="209068"/>
                </a:moveTo>
                <a:lnTo>
                  <a:pt x="2588022" y="210451"/>
                </a:lnTo>
                <a:cubicBezTo>
                  <a:pt x="2503944" y="216087"/>
                  <a:pt x="2342819" y="217052"/>
                  <a:pt x="2274806" y="232736"/>
                </a:cubicBezTo>
                <a:lnTo>
                  <a:pt x="2266985" y="239606"/>
                </a:lnTo>
                <a:cubicBezTo>
                  <a:pt x="2273008" y="246902"/>
                  <a:pt x="2336900" y="232169"/>
                  <a:pt x="2354075" y="228208"/>
                </a:cubicBezTo>
                <a:cubicBezTo>
                  <a:pt x="2420977" y="226533"/>
                  <a:pt x="2465472" y="224958"/>
                  <a:pt x="2527145" y="219423"/>
                </a:cubicBezTo>
                <a:cubicBezTo>
                  <a:pt x="2533671" y="217917"/>
                  <a:pt x="2565338" y="214053"/>
                  <a:pt x="2587150" y="211376"/>
                </a:cubicBezTo>
                <a:lnTo>
                  <a:pt x="2602541" y="209405"/>
                </a:lnTo>
                <a:close/>
                <a:moveTo>
                  <a:pt x="4545785" y="205985"/>
                </a:moveTo>
                <a:lnTo>
                  <a:pt x="4574207" y="209575"/>
                </a:lnTo>
                <a:cubicBezTo>
                  <a:pt x="4571012" y="209805"/>
                  <a:pt x="4563588" y="209288"/>
                  <a:pt x="4557108" y="208521"/>
                </a:cubicBezTo>
                <a:close/>
                <a:moveTo>
                  <a:pt x="4545670" y="205959"/>
                </a:moveTo>
                <a:lnTo>
                  <a:pt x="4545785" y="205985"/>
                </a:lnTo>
                <a:lnTo>
                  <a:pt x="4545671" y="205970"/>
                </a:lnTo>
                <a:close/>
                <a:moveTo>
                  <a:pt x="4518417" y="203151"/>
                </a:moveTo>
                <a:cubicBezTo>
                  <a:pt x="4518742" y="202915"/>
                  <a:pt x="4522531" y="203168"/>
                  <a:pt x="4531318" y="204157"/>
                </a:cubicBezTo>
                <a:lnTo>
                  <a:pt x="4545671" y="205970"/>
                </a:lnTo>
                <a:lnTo>
                  <a:pt x="4545802" y="208476"/>
                </a:lnTo>
                <a:cubicBezTo>
                  <a:pt x="4530985" y="206055"/>
                  <a:pt x="4517769" y="203623"/>
                  <a:pt x="4518417" y="203151"/>
                </a:cubicBezTo>
                <a:close/>
                <a:moveTo>
                  <a:pt x="4274276" y="160092"/>
                </a:moveTo>
                <a:cubicBezTo>
                  <a:pt x="4276861" y="162026"/>
                  <a:pt x="4273056" y="164419"/>
                  <a:pt x="4271762" y="163452"/>
                </a:cubicBezTo>
                <a:cubicBezTo>
                  <a:pt x="4271116" y="162968"/>
                  <a:pt x="4271745" y="162129"/>
                  <a:pt x="4272535" y="161410"/>
                </a:cubicBezTo>
                <a:cubicBezTo>
                  <a:pt x="4273325" y="160690"/>
                  <a:pt x="4274276" y="160092"/>
                  <a:pt x="4274276" y="160092"/>
                </a:cubicBezTo>
                <a:close/>
                <a:moveTo>
                  <a:pt x="4248464" y="159119"/>
                </a:moveTo>
                <a:cubicBezTo>
                  <a:pt x="4253301" y="159614"/>
                  <a:pt x="4258171" y="160739"/>
                  <a:pt x="4262766" y="161557"/>
                </a:cubicBezTo>
                <a:cubicBezTo>
                  <a:pt x="4253709" y="162437"/>
                  <a:pt x="4243552" y="162093"/>
                  <a:pt x="4234361" y="160457"/>
                </a:cubicBezTo>
                <a:cubicBezTo>
                  <a:pt x="4238824" y="158757"/>
                  <a:pt x="4243628" y="158623"/>
                  <a:pt x="4248464" y="159119"/>
                </a:cubicBezTo>
                <a:close/>
                <a:moveTo>
                  <a:pt x="3775705" y="156786"/>
                </a:moveTo>
                <a:lnTo>
                  <a:pt x="3904918" y="162238"/>
                </a:lnTo>
                <a:lnTo>
                  <a:pt x="3916637" y="162147"/>
                </a:lnTo>
                <a:cubicBezTo>
                  <a:pt x="3966842" y="164644"/>
                  <a:pt x="4014245" y="165045"/>
                  <a:pt x="4069374" y="166795"/>
                </a:cubicBezTo>
                <a:cubicBezTo>
                  <a:pt x="4077079" y="167723"/>
                  <a:pt x="4102683" y="166727"/>
                  <a:pt x="4075438" y="164078"/>
                </a:cubicBezTo>
                <a:cubicBezTo>
                  <a:pt x="4062830" y="164317"/>
                  <a:pt x="4048735" y="163847"/>
                  <a:pt x="4036878" y="162633"/>
                </a:cubicBezTo>
                <a:cubicBezTo>
                  <a:pt x="4015079" y="161236"/>
                  <a:pt x="4003823" y="159667"/>
                  <a:pt x="3984283" y="157944"/>
                </a:cubicBezTo>
                <a:cubicBezTo>
                  <a:pt x="3952327" y="156203"/>
                  <a:pt x="3913838" y="160053"/>
                  <a:pt x="3881689" y="158569"/>
                </a:cubicBezTo>
                <a:cubicBezTo>
                  <a:pt x="3856007" y="158096"/>
                  <a:pt x="3830993" y="157517"/>
                  <a:pt x="3805338" y="157064"/>
                </a:cubicBezTo>
                <a:close/>
                <a:moveTo>
                  <a:pt x="2982153" y="134071"/>
                </a:moveTo>
                <a:lnTo>
                  <a:pt x="2983760" y="138310"/>
                </a:lnTo>
                <a:lnTo>
                  <a:pt x="2983795" y="139511"/>
                </a:lnTo>
                <a:close/>
                <a:moveTo>
                  <a:pt x="2875885" y="126285"/>
                </a:moveTo>
                <a:lnTo>
                  <a:pt x="2874266" y="126325"/>
                </a:lnTo>
                <a:lnTo>
                  <a:pt x="2875379" y="137196"/>
                </a:lnTo>
                <a:close/>
                <a:moveTo>
                  <a:pt x="3556311" y="121541"/>
                </a:moveTo>
                <a:cubicBezTo>
                  <a:pt x="3572115" y="121740"/>
                  <a:pt x="3612320" y="123762"/>
                  <a:pt x="3690222" y="128785"/>
                </a:cubicBezTo>
                <a:cubicBezTo>
                  <a:pt x="3674597" y="130747"/>
                  <a:pt x="3615327" y="128239"/>
                  <a:pt x="3617371" y="124504"/>
                </a:cubicBezTo>
                <a:lnTo>
                  <a:pt x="3618863" y="129601"/>
                </a:lnTo>
                <a:lnTo>
                  <a:pt x="3608459" y="129270"/>
                </a:lnTo>
                <a:lnTo>
                  <a:pt x="3591709" y="127673"/>
                </a:lnTo>
                <a:cubicBezTo>
                  <a:pt x="3566086" y="125106"/>
                  <a:pt x="3547133" y="122791"/>
                  <a:pt x="3548148" y="121905"/>
                </a:cubicBezTo>
                <a:cubicBezTo>
                  <a:pt x="3548486" y="121610"/>
                  <a:pt x="3551043" y="121475"/>
                  <a:pt x="3556311" y="121541"/>
                </a:cubicBezTo>
                <a:close/>
                <a:moveTo>
                  <a:pt x="4662839" y="93745"/>
                </a:moveTo>
                <a:lnTo>
                  <a:pt x="4656451" y="96820"/>
                </a:lnTo>
                <a:cubicBezTo>
                  <a:pt x="4656451" y="96820"/>
                  <a:pt x="4657714" y="96213"/>
                  <a:pt x="4659290" y="95452"/>
                </a:cubicBezTo>
                <a:close/>
                <a:moveTo>
                  <a:pt x="4664968" y="92720"/>
                </a:moveTo>
                <a:lnTo>
                  <a:pt x="4662839" y="93745"/>
                </a:lnTo>
                <a:lnTo>
                  <a:pt x="4664023" y="93175"/>
                </a:lnTo>
                <a:cubicBezTo>
                  <a:pt x="4665283" y="92567"/>
                  <a:pt x="4665916" y="92264"/>
                  <a:pt x="4664968" y="92720"/>
                </a:cubicBezTo>
                <a:close/>
                <a:moveTo>
                  <a:pt x="2783741" y="74322"/>
                </a:moveTo>
                <a:cubicBezTo>
                  <a:pt x="3012169" y="69117"/>
                  <a:pt x="3248711" y="93416"/>
                  <a:pt x="3486215" y="117434"/>
                </a:cubicBezTo>
                <a:lnTo>
                  <a:pt x="3539004" y="127535"/>
                </a:lnTo>
                <a:lnTo>
                  <a:pt x="3267612" y="123372"/>
                </a:lnTo>
                <a:cubicBezTo>
                  <a:pt x="3166952" y="122643"/>
                  <a:pt x="3065421" y="122804"/>
                  <a:pt x="2962440" y="124113"/>
                </a:cubicBezTo>
                <a:lnTo>
                  <a:pt x="2878727" y="126213"/>
                </a:lnTo>
                <a:lnTo>
                  <a:pt x="2879662" y="128398"/>
                </a:lnTo>
                <a:lnTo>
                  <a:pt x="2881360" y="131790"/>
                </a:lnTo>
                <a:lnTo>
                  <a:pt x="2881807" y="153021"/>
                </a:lnTo>
                <a:lnTo>
                  <a:pt x="2923373" y="151614"/>
                </a:lnTo>
                <a:lnTo>
                  <a:pt x="2923316" y="145616"/>
                </a:lnTo>
                <a:lnTo>
                  <a:pt x="2923271" y="140357"/>
                </a:lnTo>
                <a:lnTo>
                  <a:pt x="2926021" y="145310"/>
                </a:lnTo>
                <a:lnTo>
                  <a:pt x="2927130" y="146936"/>
                </a:lnTo>
                <a:lnTo>
                  <a:pt x="2927315" y="151481"/>
                </a:lnTo>
                <a:lnTo>
                  <a:pt x="2982312" y="149619"/>
                </a:lnTo>
                <a:lnTo>
                  <a:pt x="2982816" y="148750"/>
                </a:lnTo>
                <a:lnTo>
                  <a:pt x="2983141" y="149592"/>
                </a:lnTo>
                <a:lnTo>
                  <a:pt x="2993985" y="149225"/>
                </a:lnTo>
                <a:lnTo>
                  <a:pt x="2991120" y="139542"/>
                </a:lnTo>
                <a:lnTo>
                  <a:pt x="2994723" y="149200"/>
                </a:lnTo>
                <a:lnTo>
                  <a:pt x="3057453" y="147077"/>
                </a:lnTo>
                <a:cubicBezTo>
                  <a:pt x="3129006" y="143605"/>
                  <a:pt x="3186027" y="139867"/>
                  <a:pt x="3248649" y="138454"/>
                </a:cubicBezTo>
                <a:cubicBezTo>
                  <a:pt x="3387922" y="139994"/>
                  <a:pt x="3520325" y="145471"/>
                  <a:pt x="3652332" y="151581"/>
                </a:cubicBezTo>
                <a:lnTo>
                  <a:pt x="3658109" y="151825"/>
                </a:lnTo>
                <a:lnTo>
                  <a:pt x="3659117" y="151396"/>
                </a:lnTo>
                <a:lnTo>
                  <a:pt x="3659680" y="151891"/>
                </a:lnTo>
                <a:lnTo>
                  <a:pt x="3677306" y="152635"/>
                </a:lnTo>
                <a:lnTo>
                  <a:pt x="3676745" y="152193"/>
                </a:lnTo>
                <a:cubicBezTo>
                  <a:pt x="3679421" y="151423"/>
                  <a:pt x="3684514" y="150902"/>
                  <a:pt x="3687613" y="150801"/>
                </a:cubicBezTo>
                <a:cubicBezTo>
                  <a:pt x="3700416" y="150304"/>
                  <a:pt x="3716018" y="151901"/>
                  <a:pt x="3728819" y="151404"/>
                </a:cubicBezTo>
                <a:cubicBezTo>
                  <a:pt x="3787755" y="150760"/>
                  <a:pt x="3840410" y="152674"/>
                  <a:pt x="3893126" y="151811"/>
                </a:cubicBezTo>
                <a:cubicBezTo>
                  <a:pt x="3967318" y="150088"/>
                  <a:pt x="4040551" y="157724"/>
                  <a:pt x="4110101" y="162201"/>
                </a:cubicBezTo>
                <a:cubicBezTo>
                  <a:pt x="4144917" y="163262"/>
                  <a:pt x="4181971" y="163578"/>
                  <a:pt x="4219240" y="164056"/>
                </a:cubicBezTo>
                <a:cubicBezTo>
                  <a:pt x="4310456" y="167413"/>
                  <a:pt x="4402141" y="183615"/>
                  <a:pt x="4494235" y="199719"/>
                </a:cubicBezTo>
                <a:cubicBezTo>
                  <a:pt x="4508700" y="203287"/>
                  <a:pt x="4521968" y="208453"/>
                  <a:pt x="4535258" y="210179"/>
                </a:cubicBezTo>
                <a:lnTo>
                  <a:pt x="4546606" y="210512"/>
                </a:lnTo>
                <a:lnTo>
                  <a:pt x="4546817" y="211049"/>
                </a:lnTo>
                <a:cubicBezTo>
                  <a:pt x="4547356" y="211451"/>
                  <a:pt x="4548023" y="211346"/>
                  <a:pt x="4548602" y="210570"/>
                </a:cubicBezTo>
                <a:lnTo>
                  <a:pt x="4546606" y="210512"/>
                </a:lnTo>
                <a:lnTo>
                  <a:pt x="4545802" y="208476"/>
                </a:lnTo>
                <a:cubicBezTo>
                  <a:pt x="4562696" y="211040"/>
                  <a:pt x="4582043" y="213021"/>
                  <a:pt x="4583203" y="211471"/>
                </a:cubicBezTo>
                <a:cubicBezTo>
                  <a:pt x="4582043" y="213021"/>
                  <a:pt x="4575368" y="208025"/>
                  <a:pt x="4575368" y="208025"/>
                </a:cubicBezTo>
                <a:cubicBezTo>
                  <a:pt x="4571491" y="205124"/>
                  <a:pt x="4577687" y="204924"/>
                  <a:pt x="4572302" y="200896"/>
                </a:cubicBezTo>
                <a:cubicBezTo>
                  <a:pt x="4567266" y="199545"/>
                  <a:pt x="4552823" y="196398"/>
                  <a:pt x="4542534" y="193536"/>
                </a:cubicBezTo>
                <a:cubicBezTo>
                  <a:pt x="4526935" y="190027"/>
                  <a:pt x="4510718" y="186332"/>
                  <a:pt x="4494176" y="182653"/>
                </a:cubicBezTo>
                <a:lnTo>
                  <a:pt x="4452148" y="173633"/>
                </a:lnTo>
                <a:lnTo>
                  <a:pt x="4462819" y="174850"/>
                </a:lnTo>
                <a:cubicBezTo>
                  <a:pt x="4481408" y="178178"/>
                  <a:pt x="4499580" y="182403"/>
                  <a:pt x="4517186" y="186709"/>
                </a:cubicBezTo>
                <a:cubicBezTo>
                  <a:pt x="4552207" y="195581"/>
                  <a:pt x="4592193" y="200508"/>
                  <a:pt x="4630074" y="208699"/>
                </a:cubicBezTo>
                <a:cubicBezTo>
                  <a:pt x="4650102" y="213809"/>
                  <a:pt x="4670200" y="218266"/>
                  <a:pt x="4689523" y="222747"/>
                </a:cubicBezTo>
                <a:cubicBezTo>
                  <a:pt x="4708847" y="227229"/>
                  <a:pt x="4727394" y="231736"/>
                  <a:pt x="4744325" y="236947"/>
                </a:cubicBezTo>
                <a:cubicBezTo>
                  <a:pt x="4723470" y="233838"/>
                  <a:pt x="4700439" y="228699"/>
                  <a:pt x="4679453" y="223073"/>
                </a:cubicBezTo>
                <a:lnTo>
                  <a:pt x="4657522" y="219159"/>
                </a:lnTo>
                <a:cubicBezTo>
                  <a:pt x="4655009" y="222518"/>
                  <a:pt x="4672036" y="227599"/>
                  <a:pt x="4675780" y="227982"/>
                </a:cubicBezTo>
                <a:cubicBezTo>
                  <a:pt x="4722790" y="240584"/>
                  <a:pt x="4779671" y="248077"/>
                  <a:pt x="4819993" y="263332"/>
                </a:cubicBezTo>
                <a:cubicBezTo>
                  <a:pt x="4777555" y="258988"/>
                  <a:pt x="4728042" y="242096"/>
                  <a:pt x="4685257" y="235072"/>
                </a:cubicBezTo>
                <a:cubicBezTo>
                  <a:pt x="4698191" y="237092"/>
                  <a:pt x="4674968" y="232211"/>
                  <a:pt x="4674906" y="234987"/>
                </a:cubicBezTo>
                <a:cubicBezTo>
                  <a:pt x="4675172" y="240021"/>
                  <a:pt x="4684097" y="236623"/>
                  <a:pt x="4684097" y="236623"/>
                </a:cubicBezTo>
                <a:cubicBezTo>
                  <a:pt x="4709475" y="243116"/>
                  <a:pt x="4734098" y="249044"/>
                  <a:pt x="4758081" y="255099"/>
                </a:cubicBezTo>
                <a:lnTo>
                  <a:pt x="4805243" y="268028"/>
                </a:lnTo>
                <a:lnTo>
                  <a:pt x="4798233" y="268197"/>
                </a:lnTo>
                <a:lnTo>
                  <a:pt x="4797926" y="268236"/>
                </a:lnTo>
                <a:lnTo>
                  <a:pt x="4795812" y="267812"/>
                </a:lnTo>
                <a:cubicBezTo>
                  <a:pt x="4790560" y="266300"/>
                  <a:pt x="4763460" y="258518"/>
                  <a:pt x="4762299" y="260069"/>
                </a:cubicBezTo>
                <a:cubicBezTo>
                  <a:pt x="4758626" y="264979"/>
                  <a:pt x="4786887" y="271209"/>
                  <a:pt x="4784302" y="269276"/>
                </a:cubicBezTo>
                <a:lnTo>
                  <a:pt x="4786710" y="269781"/>
                </a:lnTo>
                <a:lnTo>
                  <a:pt x="4784269" y="272466"/>
                </a:lnTo>
                <a:cubicBezTo>
                  <a:pt x="4785532" y="273062"/>
                  <a:pt x="4788590" y="273351"/>
                  <a:pt x="4792469" y="273464"/>
                </a:cubicBezTo>
                <a:lnTo>
                  <a:pt x="4802411" y="273420"/>
                </a:lnTo>
                <a:lnTo>
                  <a:pt x="4809034" y="275285"/>
                </a:lnTo>
                <a:cubicBezTo>
                  <a:pt x="4811750" y="279736"/>
                  <a:pt x="4787019" y="273727"/>
                  <a:pt x="4787019" y="273727"/>
                </a:cubicBezTo>
                <a:cubicBezTo>
                  <a:pt x="4740439" y="261447"/>
                  <a:pt x="4698814" y="252874"/>
                  <a:pt x="4660050" y="243620"/>
                </a:cubicBezTo>
                <a:cubicBezTo>
                  <a:pt x="4656305" y="243237"/>
                  <a:pt x="4611962" y="230212"/>
                  <a:pt x="4609582" y="236088"/>
                </a:cubicBezTo>
                <a:cubicBezTo>
                  <a:pt x="4608554" y="240156"/>
                  <a:pt x="4639482" y="245966"/>
                  <a:pt x="4616320" y="238308"/>
                </a:cubicBezTo>
                <a:cubicBezTo>
                  <a:pt x="4652632" y="248145"/>
                  <a:pt x="4684852" y="254922"/>
                  <a:pt x="4720066" y="263534"/>
                </a:cubicBezTo>
                <a:cubicBezTo>
                  <a:pt x="4721357" y="264501"/>
                  <a:pt x="4757598" y="269046"/>
                  <a:pt x="4759239" y="272692"/>
                </a:cubicBezTo>
                <a:cubicBezTo>
                  <a:pt x="4758150" y="279534"/>
                  <a:pt x="4735738" y="270424"/>
                  <a:pt x="4735738" y="270424"/>
                </a:cubicBezTo>
                <a:cubicBezTo>
                  <a:pt x="4689076" y="260500"/>
                  <a:pt x="4663184" y="256041"/>
                  <a:pt x="4618974" y="245535"/>
                </a:cubicBezTo>
                <a:cubicBezTo>
                  <a:pt x="4615230" y="245153"/>
                  <a:pt x="4573667" y="233802"/>
                  <a:pt x="4572444" y="238128"/>
                </a:cubicBezTo>
                <a:cubicBezTo>
                  <a:pt x="4574085" y="241774"/>
                  <a:pt x="4608818" y="245191"/>
                  <a:pt x="4605073" y="244808"/>
                </a:cubicBezTo>
                <a:cubicBezTo>
                  <a:pt x="4616655" y="248635"/>
                  <a:pt x="4624360" y="249563"/>
                  <a:pt x="4637641" y="254261"/>
                </a:cubicBezTo>
                <a:cubicBezTo>
                  <a:pt x="4617135" y="253831"/>
                  <a:pt x="4598468" y="245104"/>
                  <a:pt x="4579122" y="243124"/>
                </a:cubicBezTo>
                <a:cubicBezTo>
                  <a:pt x="4574085" y="241774"/>
                  <a:pt x="4567612" y="244588"/>
                  <a:pt x="4559907" y="243662"/>
                </a:cubicBezTo>
                <a:cubicBezTo>
                  <a:pt x="4539616" y="243391"/>
                  <a:pt x="4512084" y="235287"/>
                  <a:pt x="4492738" y="233307"/>
                </a:cubicBezTo>
                <a:cubicBezTo>
                  <a:pt x="4499149" y="233268"/>
                  <a:pt x="4483548" y="231670"/>
                  <a:pt x="4482388" y="233221"/>
                </a:cubicBezTo>
                <a:cubicBezTo>
                  <a:pt x="4478714" y="238130"/>
                  <a:pt x="4498122" y="237335"/>
                  <a:pt x="4499414" y="238303"/>
                </a:cubicBezTo>
                <a:lnTo>
                  <a:pt x="4515923" y="241514"/>
                </a:lnTo>
                <a:lnTo>
                  <a:pt x="4536408" y="241141"/>
                </a:lnTo>
                <a:cubicBezTo>
                  <a:pt x="4546832" y="241338"/>
                  <a:pt x="4554340" y="242321"/>
                  <a:pt x="4556084" y="245176"/>
                </a:cubicBezTo>
                <a:lnTo>
                  <a:pt x="4546519" y="247466"/>
                </a:lnTo>
                <a:lnTo>
                  <a:pt x="4572033" y="252431"/>
                </a:lnTo>
                <a:cubicBezTo>
                  <a:pt x="4595698" y="257339"/>
                  <a:pt x="4618739" y="262689"/>
                  <a:pt x="4640910" y="269201"/>
                </a:cubicBezTo>
                <a:cubicBezTo>
                  <a:pt x="4618368" y="267449"/>
                  <a:pt x="4599551" y="262741"/>
                  <a:pt x="4580868" y="258133"/>
                </a:cubicBezTo>
                <a:lnTo>
                  <a:pt x="4528092" y="248811"/>
                </a:lnTo>
                <a:lnTo>
                  <a:pt x="4517889" y="249369"/>
                </a:lnTo>
                <a:lnTo>
                  <a:pt x="4504127" y="249824"/>
                </a:lnTo>
                <a:lnTo>
                  <a:pt x="4506511" y="251269"/>
                </a:lnTo>
                <a:cubicBezTo>
                  <a:pt x="4557133" y="261737"/>
                  <a:pt x="4600996" y="269566"/>
                  <a:pt x="4646499" y="281039"/>
                </a:cubicBezTo>
                <a:lnTo>
                  <a:pt x="4659642" y="285539"/>
                </a:lnTo>
                <a:lnTo>
                  <a:pt x="4678211" y="286425"/>
                </a:lnTo>
                <a:cubicBezTo>
                  <a:pt x="4692852" y="287649"/>
                  <a:pt x="4683705" y="289234"/>
                  <a:pt x="4666433" y="291112"/>
                </a:cubicBezTo>
                <a:lnTo>
                  <a:pt x="4642979" y="293493"/>
                </a:lnTo>
                <a:lnTo>
                  <a:pt x="4656390" y="296163"/>
                </a:lnTo>
                <a:lnTo>
                  <a:pt x="4641824" y="298693"/>
                </a:lnTo>
                <a:cubicBezTo>
                  <a:pt x="4622828" y="306809"/>
                  <a:pt x="4647570" y="305377"/>
                  <a:pt x="4663511" y="303314"/>
                </a:cubicBezTo>
                <a:lnTo>
                  <a:pt x="4684747" y="302295"/>
                </a:lnTo>
                <a:lnTo>
                  <a:pt x="4699096" y="305480"/>
                </a:lnTo>
                <a:lnTo>
                  <a:pt x="4700828" y="305858"/>
                </a:lnTo>
                <a:lnTo>
                  <a:pt x="4692355" y="306777"/>
                </a:lnTo>
                <a:cubicBezTo>
                  <a:pt x="4680949" y="308067"/>
                  <a:pt x="4669639" y="309144"/>
                  <a:pt x="4658789" y="309194"/>
                </a:cubicBezTo>
                <a:cubicBezTo>
                  <a:pt x="4646568" y="309962"/>
                  <a:pt x="4633177" y="309641"/>
                  <a:pt x="4619671" y="309575"/>
                </a:cubicBezTo>
                <a:lnTo>
                  <a:pt x="4591613" y="310930"/>
                </a:lnTo>
                <a:lnTo>
                  <a:pt x="4601803" y="314960"/>
                </a:lnTo>
                <a:lnTo>
                  <a:pt x="4604136" y="315027"/>
                </a:lnTo>
                <a:cubicBezTo>
                  <a:pt x="4619007" y="315359"/>
                  <a:pt x="4636154" y="316072"/>
                  <a:pt x="4641013" y="315360"/>
                </a:cubicBezTo>
                <a:cubicBezTo>
                  <a:pt x="4644651" y="316600"/>
                  <a:pt x="4652231" y="319179"/>
                  <a:pt x="4654050" y="319798"/>
                </a:cubicBezTo>
                <a:cubicBezTo>
                  <a:pt x="4660426" y="319603"/>
                  <a:pt x="4663465" y="318273"/>
                  <a:pt x="4668174" y="317117"/>
                </a:cubicBezTo>
                <a:cubicBezTo>
                  <a:pt x="4669992" y="317735"/>
                  <a:pt x="4674684" y="322090"/>
                  <a:pt x="4681513" y="321657"/>
                </a:cubicBezTo>
                <a:cubicBezTo>
                  <a:pt x="4687889" y="321462"/>
                  <a:pt x="4704747" y="317348"/>
                  <a:pt x="4717185" y="319217"/>
                </a:cubicBezTo>
                <a:cubicBezTo>
                  <a:pt x="4722343" y="319790"/>
                  <a:pt x="4724211" y="320451"/>
                  <a:pt x="4724005" y="321119"/>
                </a:cubicBezTo>
                <a:lnTo>
                  <a:pt x="4720935" y="322187"/>
                </a:lnTo>
                <a:lnTo>
                  <a:pt x="4738446" y="321111"/>
                </a:lnTo>
                <a:cubicBezTo>
                  <a:pt x="4743650" y="321030"/>
                  <a:pt x="4747653" y="321328"/>
                  <a:pt x="4748961" y="322294"/>
                </a:cubicBezTo>
                <a:cubicBezTo>
                  <a:pt x="4754984" y="329589"/>
                  <a:pt x="4727664" y="327205"/>
                  <a:pt x="4727664" y="327205"/>
                </a:cubicBezTo>
                <a:cubicBezTo>
                  <a:pt x="4722063" y="327229"/>
                  <a:pt x="4712359" y="327703"/>
                  <a:pt x="4701446" y="328421"/>
                </a:cubicBezTo>
                <a:lnTo>
                  <a:pt x="4669732" y="330966"/>
                </a:lnTo>
                <a:lnTo>
                  <a:pt x="4665391" y="333508"/>
                </a:lnTo>
                <a:cubicBezTo>
                  <a:pt x="4662010" y="334820"/>
                  <a:pt x="4657313" y="335513"/>
                  <a:pt x="4651830" y="335813"/>
                </a:cubicBezTo>
                <a:lnTo>
                  <a:pt x="4646913" y="335803"/>
                </a:lnTo>
                <a:lnTo>
                  <a:pt x="4648660" y="336013"/>
                </a:lnTo>
                <a:lnTo>
                  <a:pt x="4654139" y="336117"/>
                </a:lnTo>
                <a:lnTo>
                  <a:pt x="4685873" y="335356"/>
                </a:lnTo>
                <a:cubicBezTo>
                  <a:pt x="4689212" y="335310"/>
                  <a:pt x="4692776" y="335932"/>
                  <a:pt x="4696795" y="336708"/>
                </a:cubicBezTo>
                <a:lnTo>
                  <a:pt x="4697956" y="336903"/>
                </a:lnTo>
                <a:lnTo>
                  <a:pt x="4712860" y="337131"/>
                </a:lnTo>
                <a:lnTo>
                  <a:pt x="4725486" y="337716"/>
                </a:lnTo>
                <a:lnTo>
                  <a:pt x="4725514" y="337714"/>
                </a:lnTo>
                <a:lnTo>
                  <a:pt x="4725532" y="337719"/>
                </a:lnTo>
                <a:lnTo>
                  <a:pt x="4770362" y="339795"/>
                </a:lnTo>
                <a:cubicBezTo>
                  <a:pt x="4780244" y="341859"/>
                  <a:pt x="4816495" y="342185"/>
                  <a:pt x="4816495" y="342185"/>
                </a:cubicBezTo>
                <a:lnTo>
                  <a:pt x="4809858" y="348012"/>
                </a:lnTo>
                <a:lnTo>
                  <a:pt x="4818298" y="347552"/>
                </a:lnTo>
                <a:lnTo>
                  <a:pt x="4820554" y="348794"/>
                </a:lnTo>
                <a:lnTo>
                  <a:pt x="4827341" y="351759"/>
                </a:lnTo>
                <a:lnTo>
                  <a:pt x="4820490" y="352354"/>
                </a:lnTo>
                <a:cubicBezTo>
                  <a:pt x="4787682" y="354931"/>
                  <a:pt x="4754021" y="357562"/>
                  <a:pt x="4717663" y="361149"/>
                </a:cubicBezTo>
                <a:cubicBezTo>
                  <a:pt x="4714475" y="361245"/>
                  <a:pt x="4708935" y="361725"/>
                  <a:pt x="4701933" y="362346"/>
                </a:cubicBezTo>
                <a:lnTo>
                  <a:pt x="4683198" y="363919"/>
                </a:lnTo>
                <a:lnTo>
                  <a:pt x="4660158" y="367831"/>
                </a:lnTo>
                <a:lnTo>
                  <a:pt x="4649871" y="369044"/>
                </a:lnTo>
                <a:lnTo>
                  <a:pt x="4655699" y="369799"/>
                </a:lnTo>
                <a:cubicBezTo>
                  <a:pt x="4655098" y="370814"/>
                  <a:pt x="4631961" y="371584"/>
                  <a:pt x="4628544" y="372194"/>
                </a:cubicBezTo>
                <a:cubicBezTo>
                  <a:pt x="4625505" y="373525"/>
                  <a:pt x="4616227" y="380218"/>
                  <a:pt x="4617129" y="382890"/>
                </a:cubicBezTo>
                <a:cubicBezTo>
                  <a:pt x="4618948" y="383509"/>
                  <a:pt x="4674503" y="380348"/>
                  <a:pt x="4681182" y="380257"/>
                </a:cubicBezTo>
                <a:cubicBezTo>
                  <a:pt x="4697872" y="381209"/>
                  <a:pt x="4713200" y="381302"/>
                  <a:pt x="4725335" y="383067"/>
                </a:cubicBezTo>
                <a:cubicBezTo>
                  <a:pt x="4727155" y="383687"/>
                  <a:pt x="4731998" y="387699"/>
                  <a:pt x="4733818" y="388318"/>
                </a:cubicBezTo>
                <a:cubicBezTo>
                  <a:pt x="4751713" y="392045"/>
                  <a:pt x="4783626" y="378474"/>
                  <a:pt x="4782541" y="385591"/>
                </a:cubicBezTo>
                <a:cubicBezTo>
                  <a:pt x="4782541" y="385591"/>
                  <a:pt x="4775249" y="387839"/>
                  <a:pt x="4769778" y="390705"/>
                </a:cubicBezTo>
                <a:lnTo>
                  <a:pt x="4770404" y="389659"/>
                </a:lnTo>
                <a:lnTo>
                  <a:pt x="4772514" y="389272"/>
                </a:lnTo>
                <a:cubicBezTo>
                  <a:pt x="4771604" y="388963"/>
                  <a:pt x="4771150" y="388807"/>
                  <a:pt x="4770807" y="388987"/>
                </a:cubicBezTo>
                <a:lnTo>
                  <a:pt x="4770404" y="389659"/>
                </a:lnTo>
                <a:lnTo>
                  <a:pt x="4766526" y="390371"/>
                </a:lnTo>
                <a:lnTo>
                  <a:pt x="4763974" y="390110"/>
                </a:lnTo>
                <a:cubicBezTo>
                  <a:pt x="4762305" y="390231"/>
                  <a:pt x="4761128" y="390519"/>
                  <a:pt x="4761128" y="390519"/>
                </a:cubicBezTo>
                <a:cubicBezTo>
                  <a:pt x="4761128" y="390519"/>
                  <a:pt x="4758377" y="396676"/>
                  <a:pt x="4753366" y="397729"/>
                </a:cubicBezTo>
                <a:cubicBezTo>
                  <a:pt x="4748200" y="399517"/>
                  <a:pt x="4738827" y="399973"/>
                  <a:pt x="4729569" y="400172"/>
                </a:cubicBezTo>
                <a:lnTo>
                  <a:pt x="4714895" y="400746"/>
                </a:lnTo>
                <a:lnTo>
                  <a:pt x="4721256" y="405311"/>
                </a:lnTo>
                <a:cubicBezTo>
                  <a:pt x="4723689" y="407237"/>
                  <a:pt x="4726287" y="409285"/>
                  <a:pt x="4729118" y="410972"/>
                </a:cubicBezTo>
                <a:lnTo>
                  <a:pt x="4730424" y="411467"/>
                </a:lnTo>
                <a:lnTo>
                  <a:pt x="4773529" y="410452"/>
                </a:lnTo>
                <a:lnTo>
                  <a:pt x="4843689" y="405257"/>
                </a:lnTo>
                <a:lnTo>
                  <a:pt x="4848316" y="407048"/>
                </a:lnTo>
                <a:lnTo>
                  <a:pt x="4859388" y="410587"/>
                </a:lnTo>
                <a:lnTo>
                  <a:pt x="4837392" y="413715"/>
                </a:lnTo>
                <a:lnTo>
                  <a:pt x="4858847" y="413867"/>
                </a:lnTo>
                <a:lnTo>
                  <a:pt x="4857760" y="418950"/>
                </a:lnTo>
                <a:cubicBezTo>
                  <a:pt x="4856254" y="417822"/>
                  <a:pt x="4854961" y="416856"/>
                  <a:pt x="4854961" y="416856"/>
                </a:cubicBezTo>
                <a:cubicBezTo>
                  <a:pt x="4855247" y="422309"/>
                  <a:pt x="4856407" y="420758"/>
                  <a:pt x="4857760" y="418950"/>
                </a:cubicBezTo>
                <a:lnTo>
                  <a:pt x="4865003" y="420681"/>
                </a:lnTo>
                <a:lnTo>
                  <a:pt x="4844256" y="423026"/>
                </a:lnTo>
                <a:lnTo>
                  <a:pt x="4837756" y="422744"/>
                </a:lnTo>
                <a:cubicBezTo>
                  <a:pt x="4835668" y="422548"/>
                  <a:pt x="4834450" y="422266"/>
                  <a:pt x="4834740" y="421879"/>
                </a:cubicBezTo>
                <a:lnTo>
                  <a:pt x="4835317" y="424037"/>
                </a:lnTo>
                <a:lnTo>
                  <a:pt x="4807560" y="427173"/>
                </a:lnTo>
                <a:lnTo>
                  <a:pt x="4799340" y="425639"/>
                </a:lnTo>
                <a:lnTo>
                  <a:pt x="4797547" y="425227"/>
                </a:lnTo>
                <a:lnTo>
                  <a:pt x="4804177" y="433337"/>
                </a:lnTo>
                <a:lnTo>
                  <a:pt x="4805389" y="434635"/>
                </a:lnTo>
                <a:lnTo>
                  <a:pt x="4803711" y="435471"/>
                </a:lnTo>
                <a:cubicBezTo>
                  <a:pt x="4798824" y="437914"/>
                  <a:pt x="4786773" y="443983"/>
                  <a:pt x="4777299" y="449129"/>
                </a:cubicBezTo>
                <a:lnTo>
                  <a:pt x="4772232" y="452088"/>
                </a:lnTo>
                <a:lnTo>
                  <a:pt x="4751365" y="451892"/>
                </a:lnTo>
                <a:cubicBezTo>
                  <a:pt x="4740814" y="452209"/>
                  <a:pt x="4732324" y="453068"/>
                  <a:pt x="4727891" y="454818"/>
                </a:cubicBezTo>
                <a:lnTo>
                  <a:pt x="4743495" y="458472"/>
                </a:lnTo>
                <a:lnTo>
                  <a:pt x="4726721" y="457516"/>
                </a:lnTo>
                <a:lnTo>
                  <a:pt x="4724217" y="457372"/>
                </a:lnTo>
                <a:cubicBezTo>
                  <a:pt x="4715933" y="456750"/>
                  <a:pt x="4707235" y="456086"/>
                  <a:pt x="4698443" y="455807"/>
                </a:cubicBezTo>
                <a:lnTo>
                  <a:pt x="4685529" y="456166"/>
                </a:lnTo>
                <a:lnTo>
                  <a:pt x="4668637" y="461496"/>
                </a:lnTo>
                <a:cubicBezTo>
                  <a:pt x="4659972" y="466035"/>
                  <a:pt x="4680939" y="458196"/>
                  <a:pt x="4676216" y="464076"/>
                </a:cubicBezTo>
                <a:cubicBezTo>
                  <a:pt x="4671494" y="469955"/>
                  <a:pt x="4651779" y="465610"/>
                  <a:pt x="4642365" y="467136"/>
                </a:cubicBezTo>
                <a:cubicBezTo>
                  <a:pt x="4631895" y="466331"/>
                  <a:pt x="4619759" y="464565"/>
                  <a:pt x="4607610" y="467523"/>
                </a:cubicBezTo>
                <a:cubicBezTo>
                  <a:pt x="4607610" y="467523"/>
                  <a:pt x="4607112" y="468634"/>
                  <a:pt x="4606275" y="469925"/>
                </a:cubicBezTo>
                <a:lnTo>
                  <a:pt x="4603508" y="472764"/>
                </a:lnTo>
                <a:lnTo>
                  <a:pt x="4613293" y="474447"/>
                </a:lnTo>
                <a:cubicBezTo>
                  <a:pt x="4622911" y="476934"/>
                  <a:pt x="4631286" y="479526"/>
                  <a:pt x="4640758" y="481774"/>
                </a:cubicBezTo>
                <a:lnTo>
                  <a:pt x="4651982" y="483511"/>
                </a:lnTo>
                <a:lnTo>
                  <a:pt x="4679851" y="484868"/>
                </a:lnTo>
                <a:lnTo>
                  <a:pt x="4710449" y="486547"/>
                </a:lnTo>
                <a:lnTo>
                  <a:pt x="4717807" y="486445"/>
                </a:lnTo>
                <a:lnTo>
                  <a:pt x="4727510" y="485939"/>
                </a:lnTo>
                <a:lnTo>
                  <a:pt x="4733747" y="484492"/>
                </a:lnTo>
                <a:cubicBezTo>
                  <a:pt x="4735639" y="484470"/>
                  <a:pt x="4736785" y="484832"/>
                  <a:pt x="4737205" y="485336"/>
                </a:cubicBezTo>
                <a:lnTo>
                  <a:pt x="4737078" y="485441"/>
                </a:lnTo>
                <a:lnTo>
                  <a:pt x="4738015" y="485392"/>
                </a:lnTo>
                <a:cubicBezTo>
                  <a:pt x="4743799" y="485426"/>
                  <a:pt x="4748364" y="486002"/>
                  <a:pt x="4750900" y="487589"/>
                </a:cubicBezTo>
                <a:lnTo>
                  <a:pt x="4748401" y="488810"/>
                </a:lnTo>
                <a:lnTo>
                  <a:pt x="4728116" y="488164"/>
                </a:lnTo>
                <a:cubicBezTo>
                  <a:pt x="4728116" y="488164"/>
                  <a:pt x="4727200" y="490279"/>
                  <a:pt x="4725582" y="492669"/>
                </a:cubicBezTo>
                <a:lnTo>
                  <a:pt x="4723863" y="494243"/>
                </a:lnTo>
                <a:lnTo>
                  <a:pt x="4712956" y="495117"/>
                </a:lnTo>
                <a:cubicBezTo>
                  <a:pt x="4708948" y="495092"/>
                  <a:pt x="4706563" y="494556"/>
                  <a:pt x="4707355" y="493288"/>
                </a:cubicBezTo>
                <a:lnTo>
                  <a:pt x="4711261" y="498706"/>
                </a:lnTo>
                <a:lnTo>
                  <a:pt x="4703257" y="498570"/>
                </a:lnTo>
                <a:cubicBezTo>
                  <a:pt x="4681213" y="497923"/>
                  <a:pt x="4644373" y="496294"/>
                  <a:pt x="4633828" y="495200"/>
                </a:cubicBezTo>
                <a:cubicBezTo>
                  <a:pt x="4563101" y="503179"/>
                  <a:pt x="4679772" y="510491"/>
                  <a:pt x="4701639" y="515337"/>
                </a:cubicBezTo>
                <a:cubicBezTo>
                  <a:pt x="4722540" y="517059"/>
                  <a:pt x="4741257" y="518026"/>
                  <a:pt x="4756782" y="519446"/>
                </a:cubicBezTo>
                <a:lnTo>
                  <a:pt x="4791570" y="526035"/>
                </a:lnTo>
                <a:lnTo>
                  <a:pt x="4791904" y="527349"/>
                </a:lnTo>
                <a:cubicBezTo>
                  <a:pt x="4793214" y="528316"/>
                  <a:pt x="4797232" y="528881"/>
                  <a:pt x="4802525" y="529186"/>
                </a:cubicBezTo>
                <a:lnTo>
                  <a:pt x="4809454" y="529293"/>
                </a:lnTo>
                <a:lnTo>
                  <a:pt x="4837863" y="534452"/>
                </a:lnTo>
                <a:lnTo>
                  <a:pt x="4830632" y="539736"/>
                </a:lnTo>
                <a:lnTo>
                  <a:pt x="4808191" y="544127"/>
                </a:lnTo>
                <a:lnTo>
                  <a:pt x="4800056" y="543340"/>
                </a:lnTo>
                <a:cubicBezTo>
                  <a:pt x="4771657" y="541072"/>
                  <a:pt x="4741983" y="532839"/>
                  <a:pt x="4718658" y="542051"/>
                </a:cubicBezTo>
                <a:cubicBezTo>
                  <a:pt x="4711366" y="548165"/>
                  <a:pt x="4709671" y="552070"/>
                  <a:pt x="4699887" y="553238"/>
                </a:cubicBezTo>
                <a:cubicBezTo>
                  <a:pt x="4674632" y="556201"/>
                  <a:pt x="4647695" y="539876"/>
                  <a:pt x="4618536" y="541145"/>
                </a:cubicBezTo>
                <a:cubicBezTo>
                  <a:pt x="4620001" y="541780"/>
                  <a:pt x="4620326" y="545291"/>
                  <a:pt x="4619920" y="549329"/>
                </a:cubicBezTo>
                <a:lnTo>
                  <a:pt x="4617881" y="557034"/>
                </a:lnTo>
                <a:lnTo>
                  <a:pt x="4621444" y="557740"/>
                </a:lnTo>
                <a:cubicBezTo>
                  <a:pt x="4622354" y="558049"/>
                  <a:pt x="4621212" y="558745"/>
                  <a:pt x="4618974" y="559565"/>
                </a:cubicBezTo>
                <a:lnTo>
                  <a:pt x="4617428" y="560004"/>
                </a:lnTo>
                <a:lnTo>
                  <a:pt x="4617109" y="559949"/>
                </a:lnTo>
                <a:lnTo>
                  <a:pt x="4616919" y="560667"/>
                </a:lnTo>
                <a:lnTo>
                  <a:pt x="4616009" y="561329"/>
                </a:lnTo>
                <a:lnTo>
                  <a:pt x="4582546" y="560641"/>
                </a:lnTo>
                <a:lnTo>
                  <a:pt x="4599611" y="565971"/>
                </a:lnTo>
                <a:lnTo>
                  <a:pt x="4596070" y="565585"/>
                </a:lnTo>
                <a:lnTo>
                  <a:pt x="4638926" y="575714"/>
                </a:lnTo>
                <a:cubicBezTo>
                  <a:pt x="4658249" y="580196"/>
                  <a:pt x="4676797" y="584703"/>
                  <a:pt x="4693728" y="589913"/>
                </a:cubicBezTo>
                <a:cubicBezTo>
                  <a:pt x="4672874" y="586804"/>
                  <a:pt x="4649843" y="581665"/>
                  <a:pt x="4628856" y="576039"/>
                </a:cubicBezTo>
                <a:lnTo>
                  <a:pt x="4606925" y="572125"/>
                </a:lnTo>
                <a:cubicBezTo>
                  <a:pt x="4606296" y="572965"/>
                  <a:pt x="4606889" y="573912"/>
                  <a:pt x="4608191" y="574866"/>
                </a:cubicBezTo>
                <a:lnTo>
                  <a:pt x="4609024" y="575287"/>
                </a:lnTo>
                <a:lnTo>
                  <a:pt x="4615873" y="576781"/>
                </a:lnTo>
                <a:lnTo>
                  <a:pt x="4612886" y="576894"/>
                </a:lnTo>
                <a:lnTo>
                  <a:pt x="4612233" y="576907"/>
                </a:lnTo>
                <a:lnTo>
                  <a:pt x="4613708" y="577653"/>
                </a:lnTo>
                <a:cubicBezTo>
                  <a:pt x="4618118" y="579390"/>
                  <a:pt x="4623311" y="580757"/>
                  <a:pt x="4625182" y="580949"/>
                </a:cubicBezTo>
                <a:cubicBezTo>
                  <a:pt x="4672193" y="593551"/>
                  <a:pt x="4729073" y="601043"/>
                  <a:pt x="4769396" y="616299"/>
                </a:cubicBezTo>
                <a:cubicBezTo>
                  <a:pt x="4726957" y="611953"/>
                  <a:pt x="4677446" y="595062"/>
                  <a:pt x="4634660" y="588039"/>
                </a:cubicBezTo>
                <a:cubicBezTo>
                  <a:pt x="4647595" y="590059"/>
                  <a:pt x="4624370" y="585177"/>
                  <a:pt x="4624309" y="587953"/>
                </a:cubicBezTo>
                <a:cubicBezTo>
                  <a:pt x="4624575" y="592988"/>
                  <a:pt x="4633500" y="589588"/>
                  <a:pt x="4633500" y="589588"/>
                </a:cubicBezTo>
                <a:cubicBezTo>
                  <a:pt x="4658877" y="596082"/>
                  <a:pt x="4683501" y="602011"/>
                  <a:pt x="4707484" y="608064"/>
                </a:cubicBezTo>
                <a:lnTo>
                  <a:pt x="4754646" y="620994"/>
                </a:lnTo>
                <a:lnTo>
                  <a:pt x="4747636" y="621164"/>
                </a:lnTo>
                <a:lnTo>
                  <a:pt x="4747330" y="621203"/>
                </a:lnTo>
                <a:lnTo>
                  <a:pt x="4745215" y="620778"/>
                </a:lnTo>
                <a:cubicBezTo>
                  <a:pt x="4739962" y="619266"/>
                  <a:pt x="4712863" y="611485"/>
                  <a:pt x="4711703" y="613034"/>
                </a:cubicBezTo>
                <a:cubicBezTo>
                  <a:pt x="4708029" y="617945"/>
                  <a:pt x="4736290" y="624175"/>
                  <a:pt x="4733706" y="622242"/>
                </a:cubicBezTo>
                <a:lnTo>
                  <a:pt x="4736112" y="622747"/>
                </a:lnTo>
                <a:lnTo>
                  <a:pt x="4733672" y="625433"/>
                </a:lnTo>
                <a:cubicBezTo>
                  <a:pt x="4734934" y="626028"/>
                  <a:pt x="4737993" y="626317"/>
                  <a:pt x="4741872" y="626431"/>
                </a:cubicBezTo>
                <a:lnTo>
                  <a:pt x="4751814" y="626386"/>
                </a:lnTo>
                <a:lnTo>
                  <a:pt x="4758436" y="628252"/>
                </a:lnTo>
                <a:cubicBezTo>
                  <a:pt x="4761153" y="632703"/>
                  <a:pt x="4736423" y="626693"/>
                  <a:pt x="4736423" y="626693"/>
                </a:cubicBezTo>
                <a:cubicBezTo>
                  <a:pt x="4689843" y="614413"/>
                  <a:pt x="4648217" y="605840"/>
                  <a:pt x="4609452" y="596586"/>
                </a:cubicBezTo>
                <a:cubicBezTo>
                  <a:pt x="4608048" y="596442"/>
                  <a:pt x="4600935" y="594520"/>
                  <a:pt x="4592466" y="592485"/>
                </a:cubicBezTo>
                <a:lnTo>
                  <a:pt x="4585737" y="590939"/>
                </a:lnTo>
                <a:lnTo>
                  <a:pt x="4586075" y="591363"/>
                </a:lnTo>
                <a:cubicBezTo>
                  <a:pt x="4587218" y="592811"/>
                  <a:pt x="4588384" y="594354"/>
                  <a:pt x="4589198" y="595683"/>
                </a:cubicBezTo>
                <a:lnTo>
                  <a:pt x="4589725" y="597275"/>
                </a:lnTo>
                <a:lnTo>
                  <a:pt x="4618007" y="604347"/>
                </a:lnTo>
                <a:lnTo>
                  <a:pt x="4640553" y="609671"/>
                </a:lnTo>
                <a:lnTo>
                  <a:pt x="4650595" y="610299"/>
                </a:lnTo>
                <a:lnTo>
                  <a:pt x="4656456" y="613427"/>
                </a:lnTo>
                <a:lnTo>
                  <a:pt x="4669468" y="616500"/>
                </a:lnTo>
                <a:cubicBezTo>
                  <a:pt x="4670760" y="617468"/>
                  <a:pt x="4707001" y="622013"/>
                  <a:pt x="4708642" y="625657"/>
                </a:cubicBezTo>
                <a:cubicBezTo>
                  <a:pt x="4708098" y="629079"/>
                  <a:pt x="4702223" y="628512"/>
                  <a:pt x="4696484" y="627090"/>
                </a:cubicBezTo>
                <a:lnTo>
                  <a:pt x="4694216" y="626399"/>
                </a:lnTo>
                <a:lnTo>
                  <a:pt x="4690200" y="627091"/>
                </a:lnTo>
                <a:cubicBezTo>
                  <a:pt x="4681604" y="628036"/>
                  <a:pt x="4667948" y="628584"/>
                  <a:pt x="4665386" y="629042"/>
                </a:cubicBezTo>
                <a:cubicBezTo>
                  <a:pt x="4655937" y="629472"/>
                  <a:pt x="4648510" y="629973"/>
                  <a:pt x="4642017" y="630528"/>
                </a:cubicBezTo>
                <a:lnTo>
                  <a:pt x="4638624" y="630874"/>
                </a:lnTo>
                <a:lnTo>
                  <a:pt x="4613307" y="625683"/>
                </a:lnTo>
                <a:lnTo>
                  <a:pt x="4644753" y="626749"/>
                </a:lnTo>
                <a:cubicBezTo>
                  <a:pt x="4647826" y="626908"/>
                  <a:pt x="4653740" y="626316"/>
                  <a:pt x="4660571" y="625608"/>
                </a:cubicBezTo>
                <a:lnTo>
                  <a:pt x="4663455" y="625358"/>
                </a:lnTo>
                <a:lnTo>
                  <a:pt x="4642785" y="623379"/>
                </a:lnTo>
                <a:cubicBezTo>
                  <a:pt x="4625681" y="621371"/>
                  <a:pt x="4608787" y="618874"/>
                  <a:pt x="4608787" y="618874"/>
                </a:cubicBezTo>
                <a:lnTo>
                  <a:pt x="4582108" y="615631"/>
                </a:lnTo>
                <a:lnTo>
                  <a:pt x="4578888" y="617148"/>
                </a:lnTo>
                <a:lnTo>
                  <a:pt x="4574929" y="617845"/>
                </a:lnTo>
                <a:lnTo>
                  <a:pt x="4571010" y="617047"/>
                </a:lnTo>
                <a:lnTo>
                  <a:pt x="4590313" y="622167"/>
                </a:lnTo>
                <a:lnTo>
                  <a:pt x="4549681" y="615410"/>
                </a:lnTo>
                <a:lnTo>
                  <a:pt x="4559144" y="617846"/>
                </a:lnTo>
                <a:lnTo>
                  <a:pt x="4562503" y="618530"/>
                </a:lnTo>
                <a:lnTo>
                  <a:pt x="4590128" y="623345"/>
                </a:lnTo>
                <a:lnTo>
                  <a:pt x="4604026" y="625766"/>
                </a:lnTo>
                <a:lnTo>
                  <a:pt x="4616557" y="627949"/>
                </a:lnTo>
                <a:cubicBezTo>
                  <a:pt x="4623435" y="629337"/>
                  <a:pt x="4627690" y="630554"/>
                  <a:pt x="4627266" y="631531"/>
                </a:cubicBezTo>
                <a:cubicBezTo>
                  <a:pt x="4626843" y="632506"/>
                  <a:pt x="4621722" y="633282"/>
                  <a:pt x="4615397" y="634077"/>
                </a:cubicBezTo>
                <a:lnTo>
                  <a:pt x="4602234" y="635918"/>
                </a:lnTo>
                <a:lnTo>
                  <a:pt x="4605557" y="636922"/>
                </a:lnTo>
                <a:cubicBezTo>
                  <a:pt x="4615855" y="640395"/>
                  <a:pt x="4625119" y="644682"/>
                  <a:pt x="4606670" y="642063"/>
                </a:cubicBezTo>
                <a:lnTo>
                  <a:pt x="4592282" y="639832"/>
                </a:lnTo>
                <a:lnTo>
                  <a:pt x="4590917" y="640878"/>
                </a:lnTo>
                <a:lnTo>
                  <a:pt x="4595844" y="642536"/>
                </a:lnTo>
                <a:lnTo>
                  <a:pt x="4596435" y="642490"/>
                </a:lnTo>
                <a:lnTo>
                  <a:pt x="4596981" y="642919"/>
                </a:lnTo>
                <a:lnTo>
                  <a:pt x="4599919" y="643906"/>
                </a:lnTo>
                <a:cubicBezTo>
                  <a:pt x="4604656" y="645051"/>
                  <a:pt x="4611273" y="646339"/>
                  <a:pt x="4620208" y="647798"/>
                </a:cubicBezTo>
                <a:cubicBezTo>
                  <a:pt x="4668128" y="658534"/>
                  <a:pt x="4722822" y="653652"/>
                  <a:pt x="4767722" y="673128"/>
                </a:cubicBezTo>
                <a:cubicBezTo>
                  <a:pt x="4775530" y="676517"/>
                  <a:pt x="4714957" y="684261"/>
                  <a:pt x="4712376" y="677729"/>
                </a:cubicBezTo>
                <a:cubicBezTo>
                  <a:pt x="4715969" y="686827"/>
                  <a:pt x="4775541" y="690197"/>
                  <a:pt x="4811031" y="691929"/>
                </a:cubicBezTo>
                <a:lnTo>
                  <a:pt x="4827249" y="692814"/>
                </a:lnTo>
                <a:lnTo>
                  <a:pt x="4812128" y="693497"/>
                </a:lnTo>
                <a:cubicBezTo>
                  <a:pt x="4745227" y="695171"/>
                  <a:pt x="4837387" y="705766"/>
                  <a:pt x="4841508" y="704815"/>
                </a:cubicBezTo>
                <a:cubicBezTo>
                  <a:pt x="4854826" y="706087"/>
                  <a:pt x="4870732" y="715447"/>
                  <a:pt x="4880086" y="718356"/>
                </a:cubicBezTo>
                <a:lnTo>
                  <a:pt x="4893188" y="720994"/>
                </a:lnTo>
                <a:lnTo>
                  <a:pt x="4751913" y="709571"/>
                </a:lnTo>
                <a:lnTo>
                  <a:pt x="4736927" y="708139"/>
                </a:lnTo>
                <a:lnTo>
                  <a:pt x="4711392" y="710323"/>
                </a:lnTo>
                <a:lnTo>
                  <a:pt x="4722635" y="713567"/>
                </a:lnTo>
                <a:cubicBezTo>
                  <a:pt x="4725321" y="716399"/>
                  <a:pt x="4688819" y="713322"/>
                  <a:pt x="4677282" y="715856"/>
                </a:cubicBezTo>
                <a:cubicBezTo>
                  <a:pt x="4681185" y="717550"/>
                  <a:pt x="4685090" y="719242"/>
                  <a:pt x="4688994" y="720937"/>
                </a:cubicBezTo>
                <a:cubicBezTo>
                  <a:pt x="4687042" y="720090"/>
                  <a:pt x="4691954" y="725700"/>
                  <a:pt x="4697106" y="732091"/>
                </a:cubicBezTo>
                <a:lnTo>
                  <a:pt x="4703461" y="740582"/>
                </a:lnTo>
                <a:lnTo>
                  <a:pt x="4714700" y="738649"/>
                </a:lnTo>
                <a:cubicBezTo>
                  <a:pt x="4724779" y="736613"/>
                  <a:pt x="4732486" y="734999"/>
                  <a:pt x="4731943" y="738557"/>
                </a:cubicBezTo>
                <a:cubicBezTo>
                  <a:pt x="4731943" y="738557"/>
                  <a:pt x="4724653" y="740805"/>
                  <a:pt x="4719180" y="743671"/>
                </a:cubicBezTo>
                <a:lnTo>
                  <a:pt x="4719808" y="742625"/>
                </a:lnTo>
                <a:lnTo>
                  <a:pt x="4721916" y="742238"/>
                </a:lnTo>
                <a:cubicBezTo>
                  <a:pt x="4721006" y="741928"/>
                  <a:pt x="4720552" y="741774"/>
                  <a:pt x="4720210" y="741953"/>
                </a:cubicBezTo>
                <a:lnTo>
                  <a:pt x="4719808" y="742625"/>
                </a:lnTo>
                <a:lnTo>
                  <a:pt x="4715929" y="743338"/>
                </a:lnTo>
                <a:lnTo>
                  <a:pt x="4713377" y="743075"/>
                </a:lnTo>
                <a:cubicBezTo>
                  <a:pt x="4711707" y="743197"/>
                  <a:pt x="4710530" y="743486"/>
                  <a:pt x="4710530" y="743486"/>
                </a:cubicBezTo>
                <a:cubicBezTo>
                  <a:pt x="4710530" y="743486"/>
                  <a:pt x="4707780" y="749642"/>
                  <a:pt x="4702768" y="750696"/>
                </a:cubicBezTo>
                <a:cubicBezTo>
                  <a:pt x="4692438" y="754273"/>
                  <a:pt x="4665277" y="752517"/>
                  <a:pt x="4655863" y="754042"/>
                </a:cubicBezTo>
                <a:cubicBezTo>
                  <a:pt x="4654045" y="753422"/>
                  <a:pt x="4652057" y="757869"/>
                  <a:pt x="4649321" y="759302"/>
                </a:cubicBezTo>
                <a:cubicBezTo>
                  <a:pt x="4644421" y="761181"/>
                  <a:pt x="4637625" y="761805"/>
                  <a:pt x="4630204" y="761961"/>
                </a:cubicBezTo>
                <a:lnTo>
                  <a:pt x="4626606" y="761936"/>
                </a:lnTo>
                <a:lnTo>
                  <a:pt x="4631587" y="762818"/>
                </a:lnTo>
                <a:lnTo>
                  <a:pt x="4645855" y="765233"/>
                </a:lnTo>
                <a:lnTo>
                  <a:pt x="4722932" y="763418"/>
                </a:lnTo>
                <a:lnTo>
                  <a:pt x="4793092" y="758224"/>
                </a:lnTo>
                <a:lnTo>
                  <a:pt x="4797719" y="760013"/>
                </a:lnTo>
                <a:lnTo>
                  <a:pt x="4808790" y="763553"/>
                </a:lnTo>
                <a:lnTo>
                  <a:pt x="4786795" y="766682"/>
                </a:lnTo>
                <a:lnTo>
                  <a:pt x="4808249" y="766833"/>
                </a:lnTo>
                <a:lnTo>
                  <a:pt x="4807163" y="771917"/>
                </a:lnTo>
                <a:cubicBezTo>
                  <a:pt x="4805656" y="770788"/>
                  <a:pt x="4804364" y="769821"/>
                  <a:pt x="4804364" y="769821"/>
                </a:cubicBezTo>
                <a:cubicBezTo>
                  <a:pt x="4804650" y="775275"/>
                  <a:pt x="4805810" y="773724"/>
                  <a:pt x="4807163" y="771917"/>
                </a:cubicBezTo>
                <a:lnTo>
                  <a:pt x="4814406" y="773647"/>
                </a:lnTo>
                <a:lnTo>
                  <a:pt x="4793660" y="775992"/>
                </a:lnTo>
                <a:lnTo>
                  <a:pt x="4787160" y="775710"/>
                </a:lnTo>
                <a:cubicBezTo>
                  <a:pt x="4785071" y="775515"/>
                  <a:pt x="4783854" y="775233"/>
                  <a:pt x="4784144" y="774845"/>
                </a:cubicBezTo>
                <a:lnTo>
                  <a:pt x="4784720" y="777003"/>
                </a:lnTo>
                <a:lnTo>
                  <a:pt x="4756963" y="780140"/>
                </a:lnTo>
                <a:lnTo>
                  <a:pt x="4748743" y="778606"/>
                </a:lnTo>
                <a:cubicBezTo>
                  <a:pt x="4743537" y="777538"/>
                  <a:pt x="4737608" y="776201"/>
                  <a:pt x="4730113" y="774321"/>
                </a:cubicBezTo>
                <a:cubicBezTo>
                  <a:pt x="4726368" y="773938"/>
                  <a:pt x="4695092" y="765449"/>
                  <a:pt x="4707021" y="771957"/>
                </a:cubicBezTo>
                <a:cubicBezTo>
                  <a:pt x="4716150" y="776369"/>
                  <a:pt x="4739457" y="778894"/>
                  <a:pt x="4745786" y="781210"/>
                </a:cubicBezTo>
                <a:lnTo>
                  <a:pt x="4746205" y="781355"/>
                </a:lnTo>
                <a:lnTo>
                  <a:pt x="4738638" y="782211"/>
                </a:lnTo>
                <a:cubicBezTo>
                  <a:pt x="4716470" y="785700"/>
                  <a:pt x="4694806" y="785716"/>
                  <a:pt x="4673028" y="785988"/>
                </a:cubicBezTo>
                <a:lnTo>
                  <a:pt x="4650234" y="786729"/>
                </a:lnTo>
                <a:lnTo>
                  <a:pt x="4655449" y="787571"/>
                </a:lnTo>
                <a:lnTo>
                  <a:pt x="4724968" y="802218"/>
                </a:lnTo>
                <a:lnTo>
                  <a:pt x="4711289" y="802154"/>
                </a:lnTo>
                <a:cubicBezTo>
                  <a:pt x="4683889" y="799424"/>
                  <a:pt x="4655287" y="796972"/>
                  <a:pt x="4627834" y="794798"/>
                </a:cubicBezTo>
                <a:lnTo>
                  <a:pt x="4620525" y="794256"/>
                </a:lnTo>
                <a:lnTo>
                  <a:pt x="4615980" y="796223"/>
                </a:lnTo>
                <a:lnTo>
                  <a:pt x="4593519" y="792249"/>
                </a:lnTo>
                <a:lnTo>
                  <a:pt x="4584555" y="791584"/>
                </a:lnTo>
                <a:lnTo>
                  <a:pt x="4605453" y="797505"/>
                </a:lnTo>
                <a:lnTo>
                  <a:pt x="4603492" y="797696"/>
                </a:lnTo>
                <a:cubicBezTo>
                  <a:pt x="4588058" y="798890"/>
                  <a:pt x="4564321" y="800417"/>
                  <a:pt x="4557822" y="803820"/>
                </a:cubicBezTo>
                <a:cubicBezTo>
                  <a:pt x="4586036" y="808693"/>
                  <a:pt x="4598338" y="805393"/>
                  <a:pt x="4623679" y="806530"/>
                </a:cubicBezTo>
                <a:cubicBezTo>
                  <a:pt x="4641057" y="806336"/>
                  <a:pt x="4642496" y="806827"/>
                  <a:pt x="4638167" y="808111"/>
                </a:cubicBezTo>
                <a:lnTo>
                  <a:pt x="4620084" y="813817"/>
                </a:lnTo>
                <a:lnTo>
                  <a:pt x="4623612" y="814074"/>
                </a:lnTo>
                <a:cubicBezTo>
                  <a:pt x="4659175" y="816260"/>
                  <a:pt x="4693702" y="817806"/>
                  <a:pt x="4731207" y="820574"/>
                </a:cubicBezTo>
                <a:lnTo>
                  <a:pt x="4763815" y="823712"/>
                </a:lnTo>
                <a:lnTo>
                  <a:pt x="4743299" y="823446"/>
                </a:lnTo>
                <a:cubicBezTo>
                  <a:pt x="4728465" y="823111"/>
                  <a:pt x="4711038" y="822511"/>
                  <a:pt x="4688736" y="821341"/>
                </a:cubicBezTo>
                <a:cubicBezTo>
                  <a:pt x="4665178" y="820400"/>
                  <a:pt x="4646933" y="817898"/>
                  <a:pt x="4627278" y="818650"/>
                </a:cubicBezTo>
                <a:cubicBezTo>
                  <a:pt x="4582737" y="823297"/>
                  <a:pt x="4659813" y="832764"/>
                  <a:pt x="4677775" y="835918"/>
                </a:cubicBezTo>
                <a:cubicBezTo>
                  <a:pt x="4705523" y="837902"/>
                  <a:pt x="4736372" y="832728"/>
                  <a:pt x="4735196" y="846134"/>
                </a:cubicBezTo>
                <a:cubicBezTo>
                  <a:pt x="4736044" y="844183"/>
                  <a:pt x="4722370" y="845404"/>
                  <a:pt x="4706562" y="847535"/>
                </a:cubicBezTo>
                <a:lnTo>
                  <a:pt x="4692736" y="849626"/>
                </a:lnTo>
                <a:lnTo>
                  <a:pt x="4550443" y="848408"/>
                </a:lnTo>
                <a:lnTo>
                  <a:pt x="4541730" y="854694"/>
                </a:lnTo>
                <a:cubicBezTo>
                  <a:pt x="4529580" y="857651"/>
                  <a:pt x="4517156" y="851059"/>
                  <a:pt x="4503187" y="853398"/>
                </a:cubicBezTo>
                <a:cubicBezTo>
                  <a:pt x="4505005" y="854017"/>
                  <a:pt x="4502391" y="865342"/>
                  <a:pt x="4500268" y="864621"/>
                </a:cubicBezTo>
                <a:cubicBezTo>
                  <a:pt x="4493726" y="869881"/>
                  <a:pt x="4457948" y="857705"/>
                  <a:pt x="4451391" y="867689"/>
                </a:cubicBezTo>
                <a:lnTo>
                  <a:pt x="4450763" y="869096"/>
                </a:lnTo>
                <a:lnTo>
                  <a:pt x="4450554" y="869564"/>
                </a:lnTo>
                <a:cubicBezTo>
                  <a:pt x="4450461" y="869774"/>
                  <a:pt x="4450523" y="869635"/>
                  <a:pt x="4450647" y="869356"/>
                </a:cubicBezTo>
                <a:lnTo>
                  <a:pt x="4450763" y="869096"/>
                </a:lnTo>
                <a:lnTo>
                  <a:pt x="4451113" y="868314"/>
                </a:lnTo>
                <a:cubicBezTo>
                  <a:pt x="4451267" y="867966"/>
                  <a:pt x="4451391" y="867689"/>
                  <a:pt x="4451391" y="867689"/>
                </a:cubicBezTo>
                <a:cubicBezTo>
                  <a:pt x="4466249" y="872746"/>
                  <a:pt x="4477650" y="866773"/>
                  <a:pt x="4491906" y="869261"/>
                </a:cubicBezTo>
                <a:cubicBezTo>
                  <a:pt x="4501765" y="871434"/>
                  <a:pt x="4511436" y="872853"/>
                  <a:pt x="4521677" y="873580"/>
                </a:cubicBezTo>
                <a:lnTo>
                  <a:pt x="4523419" y="873589"/>
                </a:lnTo>
                <a:lnTo>
                  <a:pt x="4523946" y="872048"/>
                </a:lnTo>
                <a:cubicBezTo>
                  <a:pt x="4525138" y="870603"/>
                  <a:pt x="4526722" y="869525"/>
                  <a:pt x="4527926" y="869451"/>
                </a:cubicBezTo>
                <a:cubicBezTo>
                  <a:pt x="4528727" y="869401"/>
                  <a:pt x="4529362" y="869797"/>
                  <a:pt x="4529600" y="870828"/>
                </a:cubicBezTo>
                <a:cubicBezTo>
                  <a:pt x="4532004" y="870274"/>
                  <a:pt x="4531211" y="871542"/>
                  <a:pt x="4529303" y="873069"/>
                </a:cubicBezTo>
                <a:lnTo>
                  <a:pt x="4528295" y="873613"/>
                </a:lnTo>
                <a:lnTo>
                  <a:pt x="4554874" y="873746"/>
                </a:lnTo>
                <a:cubicBezTo>
                  <a:pt x="4595087" y="875215"/>
                  <a:pt x="4508719" y="880105"/>
                  <a:pt x="4507802" y="882158"/>
                </a:cubicBezTo>
                <a:lnTo>
                  <a:pt x="4511765" y="883942"/>
                </a:lnTo>
                <a:lnTo>
                  <a:pt x="4612247" y="896644"/>
                </a:lnTo>
                <a:cubicBezTo>
                  <a:pt x="4631325" y="900931"/>
                  <a:pt x="4647813" y="897128"/>
                  <a:pt x="4671169" y="901151"/>
                </a:cubicBezTo>
                <a:cubicBezTo>
                  <a:pt x="4680233" y="901233"/>
                  <a:pt x="4693923" y="901966"/>
                  <a:pt x="4708792" y="903004"/>
                </a:cubicBezTo>
                <a:lnTo>
                  <a:pt x="4723000" y="904175"/>
                </a:lnTo>
                <a:lnTo>
                  <a:pt x="4720653" y="912318"/>
                </a:lnTo>
                <a:lnTo>
                  <a:pt x="4703492" y="912629"/>
                </a:lnTo>
                <a:lnTo>
                  <a:pt x="4681011" y="910001"/>
                </a:lnTo>
                <a:cubicBezTo>
                  <a:pt x="4659854" y="907975"/>
                  <a:pt x="4637785" y="906715"/>
                  <a:pt x="4636938" y="908666"/>
                </a:cubicBezTo>
                <a:lnTo>
                  <a:pt x="4641695" y="910952"/>
                </a:lnTo>
                <a:lnTo>
                  <a:pt x="4596975" y="908851"/>
                </a:lnTo>
                <a:lnTo>
                  <a:pt x="4555326" y="907635"/>
                </a:lnTo>
                <a:lnTo>
                  <a:pt x="4570847" y="910705"/>
                </a:lnTo>
                <a:cubicBezTo>
                  <a:pt x="4571756" y="911015"/>
                  <a:pt x="4570616" y="911711"/>
                  <a:pt x="4568377" y="912531"/>
                </a:cubicBezTo>
                <a:lnTo>
                  <a:pt x="4566831" y="912971"/>
                </a:lnTo>
                <a:lnTo>
                  <a:pt x="4532879" y="907055"/>
                </a:lnTo>
                <a:lnTo>
                  <a:pt x="4534372" y="907023"/>
                </a:lnTo>
                <a:lnTo>
                  <a:pt x="4494842" y="905868"/>
                </a:lnTo>
                <a:lnTo>
                  <a:pt x="4501050" y="906654"/>
                </a:lnTo>
                <a:lnTo>
                  <a:pt x="4504337" y="906789"/>
                </a:lnTo>
                <a:lnTo>
                  <a:pt x="4523569" y="910990"/>
                </a:lnTo>
                <a:cubicBezTo>
                  <a:pt x="4532078" y="913118"/>
                  <a:pt x="4540564" y="915639"/>
                  <a:pt x="4549013" y="918937"/>
                </a:cubicBezTo>
                <a:cubicBezTo>
                  <a:pt x="4527215" y="917541"/>
                  <a:pt x="4506636" y="911817"/>
                  <a:pt x="4484920" y="908064"/>
                </a:cubicBezTo>
                <a:cubicBezTo>
                  <a:pt x="4468026" y="905500"/>
                  <a:pt x="4480900" y="910296"/>
                  <a:pt x="4487444" y="912773"/>
                </a:cubicBezTo>
                <a:lnTo>
                  <a:pt x="4528100" y="921640"/>
                </a:lnTo>
                <a:lnTo>
                  <a:pt x="4572835" y="923574"/>
                </a:lnTo>
                <a:lnTo>
                  <a:pt x="4630394" y="926064"/>
                </a:lnTo>
                <a:lnTo>
                  <a:pt x="4616572" y="922204"/>
                </a:lnTo>
                <a:lnTo>
                  <a:pt x="4592455" y="917486"/>
                </a:lnTo>
                <a:lnTo>
                  <a:pt x="4602698" y="916816"/>
                </a:lnTo>
                <a:cubicBezTo>
                  <a:pt x="4618249" y="918365"/>
                  <a:pt x="4634029" y="919400"/>
                  <a:pt x="4650381" y="919744"/>
                </a:cubicBezTo>
                <a:lnTo>
                  <a:pt x="4673805" y="919182"/>
                </a:lnTo>
                <a:lnTo>
                  <a:pt x="4673393" y="919574"/>
                </a:lnTo>
                <a:cubicBezTo>
                  <a:pt x="4674898" y="920271"/>
                  <a:pt x="4678568" y="921456"/>
                  <a:pt x="4685396" y="923441"/>
                </a:cubicBezTo>
                <a:lnTo>
                  <a:pt x="4689908" y="924805"/>
                </a:lnTo>
                <a:lnTo>
                  <a:pt x="4682517" y="925311"/>
                </a:lnTo>
                <a:lnTo>
                  <a:pt x="4643667" y="926781"/>
                </a:lnTo>
                <a:lnTo>
                  <a:pt x="4690996" y="929873"/>
                </a:lnTo>
                <a:cubicBezTo>
                  <a:pt x="4708476" y="930366"/>
                  <a:pt x="4725438" y="930978"/>
                  <a:pt x="4741715" y="934100"/>
                </a:cubicBezTo>
                <a:cubicBezTo>
                  <a:pt x="4741715" y="934100"/>
                  <a:pt x="4738689" y="935884"/>
                  <a:pt x="4736385" y="938044"/>
                </a:cubicBezTo>
                <a:lnTo>
                  <a:pt x="4736358" y="938204"/>
                </a:lnTo>
                <a:lnTo>
                  <a:pt x="4731486" y="936900"/>
                </a:lnTo>
                <a:cubicBezTo>
                  <a:pt x="4715751" y="935075"/>
                  <a:pt x="4679763" y="933816"/>
                  <a:pt x="4681422" y="938014"/>
                </a:cubicBezTo>
                <a:cubicBezTo>
                  <a:pt x="4685844" y="949212"/>
                  <a:pt x="4756290" y="941884"/>
                  <a:pt x="4790519" y="952093"/>
                </a:cubicBezTo>
                <a:cubicBezTo>
                  <a:pt x="4810059" y="956510"/>
                  <a:pt x="4817141" y="958568"/>
                  <a:pt x="4834614" y="961980"/>
                </a:cubicBezTo>
                <a:lnTo>
                  <a:pt x="4835454" y="962133"/>
                </a:lnTo>
                <a:lnTo>
                  <a:pt x="4807306" y="963215"/>
                </a:lnTo>
                <a:cubicBezTo>
                  <a:pt x="4792113" y="962829"/>
                  <a:pt x="4777383" y="961703"/>
                  <a:pt x="4761582" y="960642"/>
                </a:cubicBezTo>
                <a:cubicBezTo>
                  <a:pt x="4738383" y="957306"/>
                  <a:pt x="4621912" y="957383"/>
                  <a:pt x="4685748" y="964377"/>
                </a:cubicBezTo>
                <a:lnTo>
                  <a:pt x="4716941" y="965968"/>
                </a:lnTo>
                <a:lnTo>
                  <a:pt x="4730108" y="967734"/>
                </a:lnTo>
                <a:cubicBezTo>
                  <a:pt x="4763632" y="972384"/>
                  <a:pt x="4821788" y="981606"/>
                  <a:pt x="4766534" y="984215"/>
                </a:cubicBezTo>
                <a:cubicBezTo>
                  <a:pt x="4753127" y="983039"/>
                  <a:pt x="4716920" y="977384"/>
                  <a:pt x="4700127" y="984016"/>
                </a:cubicBezTo>
                <a:cubicBezTo>
                  <a:pt x="4678494" y="989323"/>
                  <a:pt x="4733706" y="993943"/>
                  <a:pt x="4761171" y="996579"/>
                </a:cubicBezTo>
                <a:cubicBezTo>
                  <a:pt x="4785012" y="996869"/>
                  <a:pt x="4812477" y="999506"/>
                  <a:pt x="4824841" y="1004868"/>
                </a:cubicBezTo>
                <a:cubicBezTo>
                  <a:pt x="4834342" y="1004352"/>
                  <a:pt x="4841109" y="1011926"/>
                  <a:pt x="4852821" y="1017007"/>
                </a:cubicBezTo>
                <a:lnTo>
                  <a:pt x="4876702" y="1020056"/>
                </a:lnTo>
                <a:lnTo>
                  <a:pt x="4680961" y="1016416"/>
                </a:lnTo>
                <a:lnTo>
                  <a:pt x="4526221" y="1008244"/>
                </a:lnTo>
                <a:lnTo>
                  <a:pt x="4528042" y="1011201"/>
                </a:lnTo>
                <a:cubicBezTo>
                  <a:pt x="4528042" y="1011201"/>
                  <a:pt x="4526223" y="1010581"/>
                  <a:pt x="4524101" y="1009859"/>
                </a:cubicBezTo>
                <a:lnTo>
                  <a:pt x="4525240" y="1008192"/>
                </a:lnTo>
                <a:lnTo>
                  <a:pt x="4508549" y="1007311"/>
                </a:lnTo>
                <a:lnTo>
                  <a:pt x="4506451" y="1007842"/>
                </a:lnTo>
                <a:cubicBezTo>
                  <a:pt x="4505665" y="1008461"/>
                  <a:pt x="4505511" y="1009442"/>
                  <a:pt x="4506492" y="1010960"/>
                </a:cubicBezTo>
                <a:cubicBezTo>
                  <a:pt x="4506492" y="1010960"/>
                  <a:pt x="4517726" y="1010054"/>
                  <a:pt x="4524101" y="1009859"/>
                </a:cubicBezTo>
                <a:lnTo>
                  <a:pt x="4524289" y="1014931"/>
                </a:lnTo>
                <a:lnTo>
                  <a:pt x="4693779" y="1024351"/>
                </a:lnTo>
                <a:cubicBezTo>
                  <a:pt x="4791938" y="1032080"/>
                  <a:pt x="4888310" y="1042699"/>
                  <a:pt x="4981620" y="1058275"/>
                </a:cubicBezTo>
                <a:cubicBezTo>
                  <a:pt x="4957416" y="1072541"/>
                  <a:pt x="4901826" y="1044829"/>
                  <a:pt x="4893422" y="1064862"/>
                </a:cubicBezTo>
                <a:cubicBezTo>
                  <a:pt x="4888612" y="1065971"/>
                  <a:pt x="4962489" y="1075714"/>
                  <a:pt x="4962489" y="1075714"/>
                </a:cubicBezTo>
                <a:cubicBezTo>
                  <a:pt x="4977601" y="1081638"/>
                  <a:pt x="4974431" y="1086713"/>
                  <a:pt x="4979503" y="1089885"/>
                </a:cubicBezTo>
                <a:cubicBezTo>
                  <a:pt x="5021937" y="1098195"/>
                  <a:pt x="5089001" y="1078388"/>
                  <a:pt x="5108868" y="1104928"/>
                </a:cubicBezTo>
                <a:lnTo>
                  <a:pt x="5085156" y="1107361"/>
                </a:lnTo>
                <a:lnTo>
                  <a:pt x="5082193" y="1106670"/>
                </a:lnTo>
                <a:lnTo>
                  <a:pt x="5077560" y="1107279"/>
                </a:lnTo>
                <a:lnTo>
                  <a:pt x="5068620" y="1106881"/>
                </a:lnTo>
                <a:cubicBezTo>
                  <a:pt x="5063197" y="1106503"/>
                  <a:pt x="5057198" y="1105987"/>
                  <a:pt x="5050368" y="1105390"/>
                </a:cubicBezTo>
                <a:cubicBezTo>
                  <a:pt x="5046246" y="1106341"/>
                  <a:pt x="4998739" y="1094858"/>
                  <a:pt x="4987587" y="1106116"/>
                </a:cubicBezTo>
                <a:cubicBezTo>
                  <a:pt x="4987587" y="1106116"/>
                  <a:pt x="5025899" y="1115375"/>
                  <a:pt x="5038265" y="1112524"/>
                </a:cubicBezTo>
                <a:cubicBezTo>
                  <a:pt x="5043206" y="1113556"/>
                  <a:pt x="5055057" y="1110822"/>
                  <a:pt x="5066427" y="1108744"/>
                </a:cubicBezTo>
                <a:lnTo>
                  <a:pt x="5077560" y="1107279"/>
                </a:lnTo>
                <a:lnTo>
                  <a:pt x="5083422" y="1107539"/>
                </a:lnTo>
                <a:lnTo>
                  <a:pt x="5085156" y="1107361"/>
                </a:lnTo>
                <a:lnTo>
                  <a:pt x="5091692" y="1108889"/>
                </a:lnTo>
                <a:cubicBezTo>
                  <a:pt x="5105497" y="1119729"/>
                  <a:pt x="5071247" y="1120728"/>
                  <a:pt x="5054713" y="1120576"/>
                </a:cubicBezTo>
                <a:lnTo>
                  <a:pt x="5048401" y="1120437"/>
                </a:lnTo>
                <a:lnTo>
                  <a:pt x="5047586" y="1120395"/>
                </a:lnTo>
                <a:cubicBezTo>
                  <a:pt x="5045954" y="1120332"/>
                  <a:pt x="5046082" y="1120362"/>
                  <a:pt x="5047445" y="1120415"/>
                </a:cubicBezTo>
                <a:lnTo>
                  <a:pt x="5048401" y="1120437"/>
                </a:lnTo>
                <a:lnTo>
                  <a:pt x="5058294" y="1120933"/>
                </a:lnTo>
                <a:cubicBezTo>
                  <a:pt x="5091531" y="1127020"/>
                  <a:pt x="5122974" y="1128454"/>
                  <a:pt x="5156477" y="1138824"/>
                </a:cubicBezTo>
                <a:cubicBezTo>
                  <a:pt x="5183112" y="1146072"/>
                  <a:pt x="5161339" y="1148920"/>
                  <a:pt x="5133027" y="1150473"/>
                </a:cubicBezTo>
                <a:lnTo>
                  <a:pt x="5126090" y="1150761"/>
                </a:lnTo>
                <a:lnTo>
                  <a:pt x="5092256" y="1149481"/>
                </a:lnTo>
                <a:cubicBezTo>
                  <a:pt x="5092256" y="1149481"/>
                  <a:pt x="5030279" y="1137287"/>
                  <a:pt x="5032724" y="1153038"/>
                </a:cubicBezTo>
                <a:cubicBezTo>
                  <a:pt x="5036107" y="1156826"/>
                  <a:pt x="5060947" y="1157936"/>
                  <a:pt x="5085430" y="1158311"/>
                </a:cubicBezTo>
                <a:lnTo>
                  <a:pt x="5087678" y="1158329"/>
                </a:lnTo>
                <a:lnTo>
                  <a:pt x="5090009" y="1158856"/>
                </a:lnTo>
                <a:cubicBezTo>
                  <a:pt x="5100104" y="1161052"/>
                  <a:pt x="5110711" y="1163129"/>
                  <a:pt x="5112772" y="1162653"/>
                </a:cubicBezTo>
                <a:cubicBezTo>
                  <a:pt x="5130898" y="1162817"/>
                  <a:pt x="5129551" y="1166384"/>
                  <a:pt x="5121921" y="1169772"/>
                </a:cubicBezTo>
                <a:lnTo>
                  <a:pt x="5116938" y="1171317"/>
                </a:lnTo>
                <a:lnTo>
                  <a:pt x="4963580" y="1160931"/>
                </a:lnTo>
                <a:cubicBezTo>
                  <a:pt x="4963580" y="1160931"/>
                  <a:pt x="4898215" y="1156545"/>
                  <a:pt x="4908235" y="1165531"/>
                </a:cubicBezTo>
                <a:cubicBezTo>
                  <a:pt x="4920599" y="1170894"/>
                  <a:pt x="4955637" y="1166764"/>
                  <a:pt x="4973598" y="1169917"/>
                </a:cubicBezTo>
                <a:cubicBezTo>
                  <a:pt x="4967742" y="1167376"/>
                  <a:pt x="5008025" y="1168758"/>
                  <a:pt x="5026270" y="1174824"/>
                </a:cubicBezTo>
                <a:lnTo>
                  <a:pt x="5032728" y="1180728"/>
                </a:lnTo>
                <a:lnTo>
                  <a:pt x="5009949" y="1180733"/>
                </a:lnTo>
                <a:cubicBezTo>
                  <a:pt x="4940138" y="1176270"/>
                  <a:pt x="4853341" y="1161679"/>
                  <a:pt x="4803996" y="1166544"/>
                </a:cubicBezTo>
                <a:cubicBezTo>
                  <a:pt x="4761139" y="1172084"/>
                  <a:pt x="4749036" y="1179217"/>
                  <a:pt x="4784602" y="1179702"/>
                </a:cubicBezTo>
                <a:cubicBezTo>
                  <a:pt x="4817839" y="1185789"/>
                  <a:pt x="4961632" y="1188097"/>
                  <a:pt x="4976746" y="1194020"/>
                </a:cubicBezTo>
                <a:lnTo>
                  <a:pt x="4975892" y="1196100"/>
                </a:lnTo>
                <a:lnTo>
                  <a:pt x="4975220" y="1196062"/>
                </a:lnTo>
                <a:cubicBezTo>
                  <a:pt x="4945739" y="1195041"/>
                  <a:pt x="4917140" y="1194909"/>
                  <a:pt x="4890217" y="1196375"/>
                </a:cubicBezTo>
                <a:cubicBezTo>
                  <a:pt x="4881232" y="1206394"/>
                  <a:pt x="4890217" y="1196375"/>
                  <a:pt x="4890217" y="1196375"/>
                </a:cubicBezTo>
                <a:cubicBezTo>
                  <a:pt x="4917880" y="1201223"/>
                  <a:pt x="4947728" y="1204602"/>
                  <a:pt x="4978894" y="1207117"/>
                </a:cubicBezTo>
                <a:lnTo>
                  <a:pt x="5037894" y="1210504"/>
                </a:lnTo>
                <a:lnTo>
                  <a:pt x="5039207" y="1210738"/>
                </a:lnTo>
                <a:cubicBezTo>
                  <a:pt x="4988951" y="1209300"/>
                  <a:pt x="4937004" y="1216212"/>
                  <a:pt x="4922999" y="1215099"/>
                </a:cubicBezTo>
                <a:cubicBezTo>
                  <a:pt x="4909683" y="1213826"/>
                  <a:pt x="4837708" y="1212329"/>
                  <a:pt x="4888385" y="1218737"/>
                </a:cubicBezTo>
                <a:cubicBezTo>
                  <a:pt x="4910634" y="1217950"/>
                  <a:pt x="4941126" y="1215261"/>
                  <a:pt x="4956239" y="1221185"/>
                </a:cubicBezTo>
                <a:cubicBezTo>
                  <a:pt x="4965434" y="1223408"/>
                  <a:pt x="4973518" y="1239638"/>
                  <a:pt x="4973518" y="1239638"/>
                </a:cubicBezTo>
                <a:cubicBezTo>
                  <a:pt x="4992594" y="1243925"/>
                  <a:pt x="5013891" y="1239014"/>
                  <a:pt x="5032018" y="1239176"/>
                </a:cubicBezTo>
                <a:cubicBezTo>
                  <a:pt x="5041212" y="1241398"/>
                  <a:pt x="5065519" y="1249544"/>
                  <a:pt x="5064569" y="1245422"/>
                </a:cubicBezTo>
                <a:cubicBezTo>
                  <a:pt x="5065519" y="1249544"/>
                  <a:pt x="5054105" y="1256519"/>
                  <a:pt x="5058226" y="1255569"/>
                </a:cubicBezTo>
                <a:cubicBezTo>
                  <a:pt x="5072653" y="1261652"/>
                  <a:pt x="5098759" y="1255632"/>
                  <a:pt x="5127031" y="1262141"/>
                </a:cubicBezTo>
                <a:cubicBezTo>
                  <a:pt x="5140347" y="1263412"/>
                  <a:pt x="5161484" y="1276633"/>
                  <a:pt x="5171366" y="1278697"/>
                </a:cubicBezTo>
                <a:cubicBezTo>
                  <a:pt x="5198845" y="1281768"/>
                  <a:pt x="5184842" y="1280656"/>
                  <a:pt x="5172475" y="1283508"/>
                </a:cubicBezTo>
                <a:cubicBezTo>
                  <a:pt x="5116828" y="1296339"/>
                  <a:pt x="5201698" y="1294139"/>
                  <a:pt x="5231079" y="1305458"/>
                </a:cubicBezTo>
                <a:cubicBezTo>
                  <a:pt x="5215964" y="1318354"/>
                  <a:pt x="5198686" y="1299900"/>
                  <a:pt x="5187534" y="1311157"/>
                </a:cubicBezTo>
                <a:lnTo>
                  <a:pt x="5234091" y="1318517"/>
                </a:lnTo>
                <a:cubicBezTo>
                  <a:pt x="5230758" y="1341721"/>
                  <a:pt x="5169247" y="1329125"/>
                  <a:pt x="5161004" y="1331026"/>
                </a:cubicBezTo>
                <a:cubicBezTo>
                  <a:pt x="5068842" y="1329841"/>
                  <a:pt x="4970193" y="1325629"/>
                  <a:pt x="4874841" y="1321199"/>
                </a:cubicBezTo>
                <a:lnTo>
                  <a:pt x="4791546" y="1317338"/>
                </a:lnTo>
                <a:lnTo>
                  <a:pt x="4794262" y="1320004"/>
                </a:lnTo>
                <a:cubicBezTo>
                  <a:pt x="4796135" y="1322052"/>
                  <a:pt x="4797595" y="1324036"/>
                  <a:pt x="4797935" y="1325621"/>
                </a:cubicBezTo>
                <a:lnTo>
                  <a:pt x="4795599" y="1328091"/>
                </a:lnTo>
                <a:lnTo>
                  <a:pt x="4801550" y="1328508"/>
                </a:lnTo>
                <a:cubicBezTo>
                  <a:pt x="4870355" y="1335080"/>
                  <a:pt x="4945342" y="1330817"/>
                  <a:pt x="4998080" y="1346158"/>
                </a:cubicBezTo>
                <a:cubicBezTo>
                  <a:pt x="5003153" y="1349332"/>
                  <a:pt x="5064663" y="1361927"/>
                  <a:pt x="5064663" y="1361927"/>
                </a:cubicBezTo>
                <a:cubicBezTo>
                  <a:pt x="5072747" y="1378156"/>
                  <a:pt x="5048439" y="1370011"/>
                  <a:pt x="5035122" y="1368738"/>
                </a:cubicBezTo>
                <a:cubicBezTo>
                  <a:pt x="5057369" y="1367951"/>
                  <a:pt x="5016997" y="1368577"/>
                  <a:pt x="4985553" y="1367141"/>
                </a:cubicBezTo>
                <a:cubicBezTo>
                  <a:pt x="4885412" y="1362729"/>
                  <a:pt x="4767040" y="1354561"/>
                  <a:pt x="4689992" y="1349889"/>
                </a:cubicBezTo>
                <a:lnTo>
                  <a:pt x="4606380" y="1345875"/>
                </a:lnTo>
                <a:lnTo>
                  <a:pt x="4678321" y="1361350"/>
                </a:lnTo>
                <a:cubicBezTo>
                  <a:pt x="4703202" y="1367324"/>
                  <a:pt x="4724875" y="1374007"/>
                  <a:pt x="4740948" y="1383222"/>
                </a:cubicBezTo>
                <a:cubicBezTo>
                  <a:pt x="4748110" y="1384312"/>
                  <a:pt x="4753126" y="1395790"/>
                  <a:pt x="4761952" y="1404465"/>
                </a:cubicBezTo>
                <a:cubicBezTo>
                  <a:pt x="4768613" y="1408863"/>
                  <a:pt x="4782890" y="1407653"/>
                  <a:pt x="4770910" y="1415980"/>
                </a:cubicBezTo>
                <a:cubicBezTo>
                  <a:pt x="4759435" y="1421000"/>
                  <a:pt x="4681502" y="1384884"/>
                  <a:pt x="4660566" y="1381696"/>
                </a:cubicBezTo>
                <a:cubicBezTo>
                  <a:pt x="4623101" y="1375991"/>
                  <a:pt x="4586643" y="1363672"/>
                  <a:pt x="4532685" y="1351510"/>
                </a:cubicBezTo>
                <a:lnTo>
                  <a:pt x="4472981" y="1339468"/>
                </a:lnTo>
                <a:lnTo>
                  <a:pt x="4450955" y="1338410"/>
                </a:lnTo>
                <a:lnTo>
                  <a:pt x="4457933" y="1339945"/>
                </a:lnTo>
                <a:cubicBezTo>
                  <a:pt x="4473637" y="1343606"/>
                  <a:pt x="4489064" y="1347580"/>
                  <a:pt x="4506333" y="1352829"/>
                </a:cubicBezTo>
                <a:cubicBezTo>
                  <a:pt x="4521667" y="1357302"/>
                  <a:pt x="4536216" y="1361919"/>
                  <a:pt x="4550335" y="1366650"/>
                </a:cubicBezTo>
                <a:lnTo>
                  <a:pt x="4578501" y="1376513"/>
                </a:lnTo>
                <a:lnTo>
                  <a:pt x="4585002" y="1378155"/>
                </a:lnTo>
                <a:cubicBezTo>
                  <a:pt x="4630645" y="1391238"/>
                  <a:pt x="4671216" y="1406156"/>
                  <a:pt x="4713765" y="1424760"/>
                </a:cubicBezTo>
                <a:cubicBezTo>
                  <a:pt x="4725106" y="1429870"/>
                  <a:pt x="4737412" y="1435128"/>
                  <a:pt x="4746281" y="1440285"/>
                </a:cubicBezTo>
                <a:lnTo>
                  <a:pt x="4749763" y="1442895"/>
                </a:lnTo>
                <a:lnTo>
                  <a:pt x="4783388" y="1456410"/>
                </a:lnTo>
                <a:cubicBezTo>
                  <a:pt x="4799258" y="1462713"/>
                  <a:pt x="4814465" y="1468937"/>
                  <a:pt x="4828204" y="1475552"/>
                </a:cubicBezTo>
                <a:cubicBezTo>
                  <a:pt x="4810855" y="1470220"/>
                  <a:pt x="4791914" y="1462881"/>
                  <a:pt x="4774775" y="1455391"/>
                </a:cubicBezTo>
                <a:lnTo>
                  <a:pt x="4756780" y="1449293"/>
                </a:lnTo>
                <a:lnTo>
                  <a:pt x="4756821" y="1449465"/>
                </a:lnTo>
                <a:lnTo>
                  <a:pt x="4761673" y="1454814"/>
                </a:lnTo>
                <a:cubicBezTo>
                  <a:pt x="4765204" y="1456861"/>
                  <a:pt x="4769448" y="1458692"/>
                  <a:pt x="4771017" y="1459097"/>
                </a:cubicBezTo>
                <a:cubicBezTo>
                  <a:pt x="4809407" y="1475874"/>
                  <a:pt x="4856856" y="1489576"/>
                  <a:pt x="4889211" y="1507752"/>
                </a:cubicBezTo>
                <a:cubicBezTo>
                  <a:pt x="4853648" y="1498590"/>
                  <a:pt x="4813683" y="1477838"/>
                  <a:pt x="4778170" y="1466352"/>
                </a:cubicBezTo>
                <a:cubicBezTo>
                  <a:pt x="4788919" y="1469736"/>
                  <a:pt x="4769780" y="1462591"/>
                  <a:pt x="4769372" y="1464946"/>
                </a:cubicBezTo>
                <a:cubicBezTo>
                  <a:pt x="4768948" y="1469265"/>
                  <a:pt x="4776983" y="1467521"/>
                  <a:pt x="4776983" y="1467521"/>
                </a:cubicBezTo>
                <a:cubicBezTo>
                  <a:pt x="4797747" y="1476316"/>
                  <a:pt x="4817942" y="1484531"/>
                  <a:pt x="4837575" y="1492773"/>
                </a:cubicBezTo>
                <a:lnTo>
                  <a:pt x="4876053" y="1509849"/>
                </a:lnTo>
                <a:lnTo>
                  <a:pt x="4870065" y="1509091"/>
                </a:lnTo>
                <a:lnTo>
                  <a:pt x="4869798" y="1509085"/>
                </a:lnTo>
                <a:lnTo>
                  <a:pt x="4868053" y="1508451"/>
                </a:lnTo>
                <a:cubicBezTo>
                  <a:pt x="4863778" y="1506488"/>
                  <a:pt x="4841714" y="1496376"/>
                  <a:pt x="4840527" y="1497546"/>
                </a:cubicBezTo>
                <a:cubicBezTo>
                  <a:pt x="4836768" y="1501251"/>
                  <a:pt x="4860020" y="1510194"/>
                  <a:pt x="4858069" y="1508215"/>
                </a:cubicBezTo>
                <a:lnTo>
                  <a:pt x="4860052" y="1508955"/>
                </a:lnTo>
                <a:lnTo>
                  <a:pt x="4857629" y="1510926"/>
                </a:lnTo>
                <a:cubicBezTo>
                  <a:pt x="4858627" y="1511596"/>
                  <a:pt x="4861193" y="1512236"/>
                  <a:pt x="4864480" y="1512832"/>
                </a:cubicBezTo>
                <a:lnTo>
                  <a:pt x="4872948" y="1514074"/>
                </a:lnTo>
                <a:lnTo>
                  <a:pt x="4878345" y="1516514"/>
                </a:lnTo>
                <a:cubicBezTo>
                  <a:pt x="4880084" y="1520652"/>
                  <a:pt x="4859808" y="1512354"/>
                  <a:pt x="4859808" y="1512354"/>
                </a:cubicBezTo>
                <a:cubicBezTo>
                  <a:pt x="4821743" y="1495905"/>
                  <a:pt x="4787418" y="1483249"/>
                  <a:pt x="4755615" y="1470381"/>
                </a:cubicBezTo>
                <a:cubicBezTo>
                  <a:pt x="4754045" y="1469976"/>
                  <a:pt x="4744245" y="1465576"/>
                  <a:pt x="4734488" y="1461864"/>
                </a:cubicBezTo>
                <a:lnTo>
                  <a:pt x="4731319" y="1460819"/>
                </a:lnTo>
                <a:lnTo>
                  <a:pt x="4730098" y="1461002"/>
                </a:lnTo>
                <a:lnTo>
                  <a:pt x="4728745" y="1464262"/>
                </a:lnTo>
                <a:lnTo>
                  <a:pt x="4761897" y="1478088"/>
                </a:lnTo>
                <a:cubicBezTo>
                  <a:pt x="4775847" y="1483681"/>
                  <a:pt x="4789702" y="1489126"/>
                  <a:pt x="4804133" y="1495058"/>
                </a:cubicBezTo>
                <a:cubicBezTo>
                  <a:pt x="4805108" y="1496047"/>
                  <a:pt x="4835369" y="1504583"/>
                  <a:pt x="4836296" y="1507895"/>
                </a:cubicBezTo>
                <a:cubicBezTo>
                  <a:pt x="4834488" y="1513579"/>
                  <a:pt x="4816586" y="1502940"/>
                  <a:pt x="4816586" y="1502940"/>
                </a:cubicBezTo>
                <a:lnTo>
                  <a:pt x="4792054" y="1493890"/>
                </a:lnTo>
                <a:lnTo>
                  <a:pt x="4793318" y="1494948"/>
                </a:lnTo>
                <a:cubicBezTo>
                  <a:pt x="4793963" y="1496552"/>
                  <a:pt x="4792521" y="1497338"/>
                  <a:pt x="4789839" y="1497600"/>
                </a:cubicBezTo>
                <a:lnTo>
                  <a:pt x="4782871" y="1496924"/>
                </a:lnTo>
                <a:lnTo>
                  <a:pt x="4734108" y="1480008"/>
                </a:lnTo>
                <a:cubicBezTo>
                  <a:pt x="4711728" y="1474403"/>
                  <a:pt x="4685567" y="1461964"/>
                  <a:pt x="4660666" y="1459365"/>
                </a:cubicBezTo>
                <a:lnTo>
                  <a:pt x="4659847" y="1459523"/>
                </a:lnTo>
                <a:lnTo>
                  <a:pt x="4679565" y="1466548"/>
                </a:lnTo>
                <a:cubicBezTo>
                  <a:pt x="4699074" y="1473774"/>
                  <a:pt x="4717998" y="1481293"/>
                  <a:pt x="4736031" y="1489690"/>
                </a:cubicBezTo>
                <a:cubicBezTo>
                  <a:pt x="4707589" y="1483101"/>
                  <a:pt x="4687137" y="1471928"/>
                  <a:pt x="4663032" y="1463395"/>
                </a:cubicBezTo>
                <a:lnTo>
                  <a:pt x="4653669" y="1460709"/>
                </a:lnTo>
                <a:lnTo>
                  <a:pt x="4648465" y="1461707"/>
                </a:lnTo>
                <a:cubicBezTo>
                  <a:pt x="4646923" y="1466040"/>
                  <a:pt x="4673407" y="1475365"/>
                  <a:pt x="4692395" y="1480869"/>
                </a:cubicBezTo>
                <a:cubicBezTo>
                  <a:pt x="4712827" y="1489231"/>
                  <a:pt x="4733781" y="1496752"/>
                  <a:pt x="4755049" y="1504444"/>
                </a:cubicBezTo>
                <a:lnTo>
                  <a:pt x="4770862" y="1510473"/>
                </a:lnTo>
                <a:lnTo>
                  <a:pt x="4773471" y="1513927"/>
                </a:lnTo>
                <a:cubicBezTo>
                  <a:pt x="4769662" y="1516731"/>
                  <a:pt x="4761647" y="1511986"/>
                  <a:pt x="4752324" y="1507042"/>
                </a:cubicBezTo>
                <a:lnTo>
                  <a:pt x="4748600" y="1505347"/>
                </a:lnTo>
                <a:lnTo>
                  <a:pt x="4754291" y="1508309"/>
                </a:lnTo>
                <a:cubicBezTo>
                  <a:pt x="4757791" y="1510672"/>
                  <a:pt x="4757636" y="1511800"/>
                  <a:pt x="4747390" y="1508730"/>
                </a:cubicBezTo>
                <a:cubicBezTo>
                  <a:pt x="4722790" y="1500794"/>
                  <a:pt x="4695667" y="1493067"/>
                  <a:pt x="4669115" y="1483152"/>
                </a:cubicBezTo>
                <a:cubicBezTo>
                  <a:pt x="4661504" y="1480576"/>
                  <a:pt x="4633602" y="1471666"/>
                  <a:pt x="4654854" y="1480955"/>
                </a:cubicBezTo>
                <a:cubicBezTo>
                  <a:pt x="4675130" y="1489254"/>
                  <a:pt x="4697618" y="1497322"/>
                  <a:pt x="4719547" y="1505170"/>
                </a:cubicBezTo>
                <a:lnTo>
                  <a:pt x="4745735" y="1514632"/>
                </a:lnTo>
                <a:lnTo>
                  <a:pt x="4733012" y="1514910"/>
                </a:lnTo>
                <a:cubicBezTo>
                  <a:pt x="4715799" y="1519372"/>
                  <a:pt x="4737041" y="1521339"/>
                  <a:pt x="4750876" y="1521636"/>
                </a:cubicBezTo>
                <a:lnTo>
                  <a:pt x="4769082" y="1523501"/>
                </a:lnTo>
                <a:lnTo>
                  <a:pt x="4780884" y="1528060"/>
                </a:lnTo>
                <a:lnTo>
                  <a:pt x="4782310" y="1528605"/>
                </a:lnTo>
                <a:lnTo>
                  <a:pt x="4774980" y="1528296"/>
                </a:lnTo>
                <a:cubicBezTo>
                  <a:pt x="4765106" y="1527926"/>
                  <a:pt x="4755341" y="1527387"/>
                  <a:pt x="4746099" y="1526033"/>
                </a:cubicBezTo>
                <a:cubicBezTo>
                  <a:pt x="4735599" y="1525113"/>
                  <a:pt x="4724242" y="1523114"/>
                  <a:pt x="4712754" y="1521321"/>
                </a:cubicBezTo>
                <a:lnTo>
                  <a:pt x="4699455" y="1519960"/>
                </a:lnTo>
                <a:lnTo>
                  <a:pt x="4678628" y="1517829"/>
                </a:lnTo>
                <a:cubicBezTo>
                  <a:pt x="4654871" y="1516730"/>
                  <a:pt x="4686216" y="1521762"/>
                  <a:pt x="4698830" y="1523960"/>
                </a:cubicBezTo>
                <a:cubicBezTo>
                  <a:pt x="4711446" y="1526158"/>
                  <a:pt x="4725948" y="1528972"/>
                  <a:pt x="4730175" y="1528993"/>
                </a:cubicBezTo>
                <a:cubicBezTo>
                  <a:pt x="4733113" y="1530515"/>
                  <a:pt x="4739233" y="1533686"/>
                  <a:pt x="4740702" y="1534448"/>
                </a:cubicBezTo>
                <a:cubicBezTo>
                  <a:pt x="4746153" y="1535102"/>
                  <a:pt x="4748910" y="1534361"/>
                  <a:pt x="4753066" y="1533983"/>
                </a:cubicBezTo>
                <a:cubicBezTo>
                  <a:pt x="4754535" y="1534745"/>
                  <a:pt x="4757967" y="1539055"/>
                  <a:pt x="4763837" y="1539566"/>
                </a:cubicBezTo>
                <a:cubicBezTo>
                  <a:pt x="4769288" y="1540220"/>
                  <a:pt x="4784166" y="1538889"/>
                  <a:pt x="4794513" y="1542082"/>
                </a:cubicBezTo>
                <a:cubicBezTo>
                  <a:pt x="4811779" y="1546689"/>
                  <a:pt x="4784040" y="1545695"/>
                  <a:pt x="4778345" y="1544914"/>
                </a:cubicBezTo>
                <a:cubicBezTo>
                  <a:pt x="4769962" y="1545272"/>
                  <a:pt x="4761574" y="1543094"/>
                  <a:pt x="4757346" y="1543074"/>
                </a:cubicBezTo>
                <a:cubicBezTo>
                  <a:pt x="4754834" y="1543941"/>
                  <a:pt x="4752570" y="1547470"/>
                  <a:pt x="4748588" y="1547577"/>
                </a:cubicBezTo>
                <a:cubicBezTo>
                  <a:pt x="4742495" y="1548940"/>
                  <a:pt x="4732239" y="1547514"/>
                  <a:pt x="4721196" y="1545407"/>
                </a:cubicBezTo>
                <a:lnTo>
                  <a:pt x="4709789" y="1543189"/>
                </a:lnTo>
                <a:lnTo>
                  <a:pt x="4713877" y="1544835"/>
                </a:lnTo>
                <a:lnTo>
                  <a:pt x="4765783" y="1551786"/>
                </a:lnTo>
                <a:cubicBezTo>
                  <a:pt x="4771479" y="1552568"/>
                  <a:pt x="4777599" y="1555740"/>
                  <a:pt x="4786231" y="1558044"/>
                </a:cubicBezTo>
                <a:cubicBezTo>
                  <a:pt x="4797378" y="1559480"/>
                  <a:pt x="4802578" y="1557474"/>
                  <a:pt x="4807654" y="1562274"/>
                </a:cubicBezTo>
                <a:cubicBezTo>
                  <a:pt x="4811087" y="1566584"/>
                  <a:pt x="4807952" y="1571471"/>
                  <a:pt x="4810889" y="1572992"/>
                </a:cubicBezTo>
                <a:cubicBezTo>
                  <a:pt x="4818478" y="1576925"/>
                  <a:pt x="4847260" y="1576290"/>
                  <a:pt x="4858582" y="1577455"/>
                </a:cubicBezTo>
                <a:lnTo>
                  <a:pt x="4876926" y="1579217"/>
                </a:lnTo>
                <a:lnTo>
                  <a:pt x="4878686" y="1580563"/>
                </a:lnTo>
                <a:lnTo>
                  <a:pt x="4884081" y="1583962"/>
                </a:lnTo>
                <a:lnTo>
                  <a:pt x="4878173" y="1583585"/>
                </a:lnTo>
                <a:cubicBezTo>
                  <a:pt x="4849917" y="1581555"/>
                  <a:pt x="4820928" y="1579461"/>
                  <a:pt x="4789521" y="1577832"/>
                </a:cubicBezTo>
                <a:cubicBezTo>
                  <a:pt x="4784070" y="1577178"/>
                  <a:pt x="4770410" y="1576609"/>
                  <a:pt x="4754863" y="1575423"/>
                </a:cubicBezTo>
                <a:lnTo>
                  <a:pt x="4746211" y="1574473"/>
                </a:lnTo>
                <a:lnTo>
                  <a:pt x="4751550" y="1577598"/>
                </a:lnTo>
                <a:cubicBezTo>
                  <a:pt x="4755588" y="1580460"/>
                  <a:pt x="4757875" y="1583029"/>
                  <a:pt x="4755950" y="1584569"/>
                </a:cubicBezTo>
                <a:cubicBezTo>
                  <a:pt x="4753518" y="1587582"/>
                  <a:pt x="4736837" y="1582363"/>
                  <a:pt x="4720439" y="1578526"/>
                </a:cubicBezTo>
                <a:lnTo>
                  <a:pt x="4709883" y="1576882"/>
                </a:lnTo>
                <a:lnTo>
                  <a:pt x="4705506" y="1578959"/>
                </a:lnTo>
                <a:cubicBezTo>
                  <a:pt x="4703024" y="1580476"/>
                  <a:pt x="4700941" y="1582199"/>
                  <a:pt x="4701153" y="1583394"/>
                </a:cubicBezTo>
                <a:cubicBezTo>
                  <a:pt x="4702621" y="1584156"/>
                  <a:pt x="4750314" y="1588618"/>
                  <a:pt x="4756009" y="1589400"/>
                </a:cubicBezTo>
                <a:cubicBezTo>
                  <a:pt x="4770093" y="1592359"/>
                  <a:pt x="4783126" y="1594412"/>
                  <a:pt x="4793229" y="1597476"/>
                </a:cubicBezTo>
                <a:cubicBezTo>
                  <a:pt x="4794698" y="1598237"/>
                  <a:pt x="4798304" y="1602277"/>
                  <a:pt x="4799773" y="1603038"/>
                </a:cubicBezTo>
                <a:cubicBezTo>
                  <a:pt x="4814525" y="1608513"/>
                  <a:pt x="4843433" y="1601070"/>
                  <a:pt x="4841595" y="1606990"/>
                </a:cubicBezTo>
                <a:cubicBezTo>
                  <a:pt x="4841595" y="1606990"/>
                  <a:pt x="4835099" y="1607964"/>
                  <a:pt x="4830073" y="1609699"/>
                </a:cubicBezTo>
                <a:lnTo>
                  <a:pt x="4830741" y="1608889"/>
                </a:lnTo>
                <a:lnTo>
                  <a:pt x="4832586" y="1608831"/>
                </a:lnTo>
                <a:cubicBezTo>
                  <a:pt x="4831851" y="1608451"/>
                  <a:pt x="4831484" y="1608261"/>
                  <a:pt x="4831170" y="1608369"/>
                </a:cubicBezTo>
                <a:lnTo>
                  <a:pt x="4830741" y="1608889"/>
                </a:lnTo>
                <a:lnTo>
                  <a:pt x="4827348" y="1608996"/>
                </a:lnTo>
                <a:lnTo>
                  <a:pt x="4825210" y="1608444"/>
                </a:lnTo>
                <a:cubicBezTo>
                  <a:pt x="4823773" y="1608333"/>
                  <a:pt x="4822734" y="1608428"/>
                  <a:pt x="4822734" y="1608428"/>
                </a:cubicBezTo>
                <a:cubicBezTo>
                  <a:pt x="4822734" y="1608428"/>
                  <a:pt x="4819600" y="1613314"/>
                  <a:pt x="4815199" y="1613565"/>
                </a:cubicBezTo>
                <a:cubicBezTo>
                  <a:pt x="4805945" y="1615279"/>
                  <a:pt x="4783055" y="1610288"/>
                  <a:pt x="4774846" y="1610374"/>
                </a:cubicBezTo>
                <a:cubicBezTo>
                  <a:pt x="4773376" y="1609612"/>
                  <a:pt x="4771113" y="1613141"/>
                  <a:pt x="4768599" y="1614009"/>
                </a:cubicBezTo>
                <a:cubicBezTo>
                  <a:pt x="4756833" y="1616591"/>
                  <a:pt x="4734742" y="1609845"/>
                  <a:pt x="4720908" y="1609547"/>
                </a:cubicBezTo>
                <a:cubicBezTo>
                  <a:pt x="4708048" y="1607223"/>
                  <a:pt x="4692250" y="1603375"/>
                  <a:pt x="4672966" y="1602423"/>
                </a:cubicBezTo>
                <a:lnTo>
                  <a:pt x="4669674" y="1603559"/>
                </a:lnTo>
                <a:lnTo>
                  <a:pt x="4671944" y="1604410"/>
                </a:lnTo>
                <a:lnTo>
                  <a:pt x="4684093" y="1609051"/>
                </a:lnTo>
                <a:lnTo>
                  <a:pt x="4688596" y="1609710"/>
                </a:lnTo>
                <a:cubicBezTo>
                  <a:pt x="4698781" y="1610738"/>
                  <a:pt x="4709541" y="1611251"/>
                  <a:pt x="4713123" y="1612022"/>
                </a:cubicBezTo>
                <a:cubicBezTo>
                  <a:pt x="4752245" y="1618915"/>
                  <a:pt x="4791335" y="1623440"/>
                  <a:pt x="4830724" y="1626990"/>
                </a:cubicBezTo>
                <a:lnTo>
                  <a:pt x="4891108" y="1631601"/>
                </a:lnTo>
                <a:lnTo>
                  <a:pt x="4894815" y="1633719"/>
                </a:lnTo>
                <a:lnTo>
                  <a:pt x="4903785" y="1638158"/>
                </a:lnTo>
                <a:lnTo>
                  <a:pt x="4884659" y="1637989"/>
                </a:lnTo>
                <a:lnTo>
                  <a:pt x="4902901" y="1640880"/>
                </a:lnTo>
                <a:lnTo>
                  <a:pt x="4901321" y="1645067"/>
                </a:lnTo>
                <a:cubicBezTo>
                  <a:pt x="4900185" y="1643913"/>
                  <a:pt x="4899209" y="1642925"/>
                  <a:pt x="4899209" y="1642925"/>
                </a:cubicBezTo>
                <a:cubicBezTo>
                  <a:pt x="4898750" y="1647603"/>
                  <a:pt x="4899937" y="1646432"/>
                  <a:pt x="4901321" y="1645067"/>
                </a:cubicBezTo>
                <a:lnTo>
                  <a:pt x="4907263" y="1647473"/>
                </a:lnTo>
                <a:lnTo>
                  <a:pt x="4889304" y="1646798"/>
                </a:lnTo>
                <a:lnTo>
                  <a:pt x="4883808" y="1645721"/>
                </a:lnTo>
                <a:cubicBezTo>
                  <a:pt x="4882055" y="1645284"/>
                  <a:pt x="4881055" y="1644889"/>
                  <a:pt x="4881352" y="1644596"/>
                </a:cubicBezTo>
                <a:lnTo>
                  <a:pt x="4881565" y="1646507"/>
                </a:lnTo>
                <a:lnTo>
                  <a:pt x="4857535" y="1645604"/>
                </a:lnTo>
                <a:lnTo>
                  <a:pt x="4850737" y="1643239"/>
                </a:lnTo>
                <a:cubicBezTo>
                  <a:pt x="4846443" y="1641660"/>
                  <a:pt x="4841569" y="1639760"/>
                  <a:pt x="4835431" y="1637194"/>
                </a:cubicBezTo>
                <a:cubicBezTo>
                  <a:pt x="4832293" y="1636387"/>
                  <a:pt x="4806765" y="1625135"/>
                  <a:pt x="4816081" y="1632209"/>
                </a:cubicBezTo>
                <a:cubicBezTo>
                  <a:pt x="4823284" y="1637140"/>
                  <a:pt x="4842796" y="1642289"/>
                  <a:pt x="4847884" y="1645076"/>
                </a:cubicBezTo>
                <a:lnTo>
                  <a:pt x="4848223" y="1645253"/>
                </a:lnTo>
                <a:lnTo>
                  <a:pt x="4841672" y="1645006"/>
                </a:lnTo>
                <a:cubicBezTo>
                  <a:pt x="4803036" y="1645238"/>
                  <a:pt x="4767907" y="1633904"/>
                  <a:pt x="4728227" y="1635765"/>
                </a:cubicBezTo>
                <a:cubicBezTo>
                  <a:pt x="4734833" y="1637289"/>
                  <a:pt x="4744167" y="1637990"/>
                  <a:pt x="4741704" y="1639494"/>
                </a:cubicBezTo>
                <a:lnTo>
                  <a:pt x="4735468" y="1641142"/>
                </a:lnTo>
                <a:lnTo>
                  <a:pt x="4720662" y="1636150"/>
                </a:lnTo>
                <a:lnTo>
                  <a:pt x="4719337" y="1637696"/>
                </a:lnTo>
                <a:lnTo>
                  <a:pt x="4726343" y="1640878"/>
                </a:lnTo>
                <a:lnTo>
                  <a:pt x="4724649" y="1640787"/>
                </a:lnTo>
                <a:lnTo>
                  <a:pt x="4717108" y="1640296"/>
                </a:lnTo>
                <a:lnTo>
                  <a:pt x="4713234" y="1644818"/>
                </a:lnTo>
                <a:lnTo>
                  <a:pt x="4711901" y="1646450"/>
                </a:lnTo>
                <a:lnTo>
                  <a:pt x="4713579" y="1646844"/>
                </a:lnTo>
                <a:cubicBezTo>
                  <a:pt x="4721903" y="1648039"/>
                  <a:pt x="4729983" y="1648791"/>
                  <a:pt x="4740693" y="1650907"/>
                </a:cubicBezTo>
                <a:cubicBezTo>
                  <a:pt x="4770325" y="1655051"/>
                  <a:pt x="4745345" y="1653316"/>
                  <a:pt x="4734873" y="1656931"/>
                </a:cubicBezTo>
                <a:cubicBezTo>
                  <a:pt x="4726914" y="1659678"/>
                  <a:pt x="4745769" y="1655706"/>
                  <a:pt x="4740992" y="1660103"/>
                </a:cubicBezTo>
                <a:cubicBezTo>
                  <a:pt x="4736216" y="1664499"/>
                  <a:pt x="4719994" y="1658262"/>
                  <a:pt x="4711785" y="1658348"/>
                </a:cubicBezTo>
                <a:lnTo>
                  <a:pt x="4703685" y="1656513"/>
                </a:lnTo>
                <a:lnTo>
                  <a:pt x="4702990" y="1657364"/>
                </a:lnTo>
                <a:lnTo>
                  <a:pt x="4699186" y="1662112"/>
                </a:lnTo>
                <a:lnTo>
                  <a:pt x="4691588" y="1660414"/>
                </a:lnTo>
                <a:lnTo>
                  <a:pt x="4680819" y="1655932"/>
                </a:lnTo>
                <a:lnTo>
                  <a:pt x="4680709" y="1656077"/>
                </a:lnTo>
                <a:cubicBezTo>
                  <a:pt x="4679828" y="1657067"/>
                  <a:pt x="4678634" y="1658167"/>
                  <a:pt x="4677377" y="1658601"/>
                </a:cubicBezTo>
                <a:cubicBezTo>
                  <a:pt x="4675264" y="1658589"/>
                  <a:pt x="4667962" y="1658151"/>
                  <a:pt x="4660477" y="1657617"/>
                </a:cubicBezTo>
                <a:lnTo>
                  <a:pt x="4655912" y="1657224"/>
                </a:lnTo>
                <a:lnTo>
                  <a:pt x="4652650" y="1662633"/>
                </a:lnTo>
                <a:lnTo>
                  <a:pt x="4656823" y="1663297"/>
                </a:lnTo>
                <a:cubicBezTo>
                  <a:pt x="4662040" y="1664078"/>
                  <a:pt x="4666639" y="1664789"/>
                  <a:pt x="4668798" y="1665366"/>
                </a:cubicBezTo>
                <a:cubicBezTo>
                  <a:pt x="4685814" y="1667312"/>
                  <a:pt x="4699473" y="1667881"/>
                  <a:pt x="4705593" y="1671053"/>
                </a:cubicBezTo>
                <a:cubicBezTo>
                  <a:pt x="4731666" y="1677694"/>
                  <a:pt x="4751196" y="1678772"/>
                  <a:pt x="4777095" y="1685685"/>
                </a:cubicBezTo>
                <a:cubicBezTo>
                  <a:pt x="4752538" y="1686341"/>
                  <a:pt x="4732091" y="1680083"/>
                  <a:pt x="4707109" y="1678350"/>
                </a:cubicBezTo>
                <a:cubicBezTo>
                  <a:pt x="4695545" y="1677057"/>
                  <a:pt x="4683974" y="1673232"/>
                  <a:pt x="4673502" y="1676846"/>
                </a:cubicBezTo>
                <a:cubicBezTo>
                  <a:pt x="4669945" y="1679342"/>
                  <a:pt x="4668899" y="1680971"/>
                  <a:pt x="4664743" y="1681349"/>
                </a:cubicBezTo>
                <a:cubicBezTo>
                  <a:pt x="4654021" y="1682302"/>
                  <a:pt x="4644294" y="1675092"/>
                  <a:pt x="4632104" y="1675284"/>
                </a:cubicBezTo>
                <a:cubicBezTo>
                  <a:pt x="4632470" y="1675474"/>
                  <a:pt x="4632515" y="1676198"/>
                  <a:pt x="4632351" y="1677164"/>
                </a:cubicBezTo>
                <a:lnTo>
                  <a:pt x="4631571" y="1679713"/>
                </a:lnTo>
                <a:lnTo>
                  <a:pt x="4638344" y="1681795"/>
                </a:lnTo>
                <a:cubicBezTo>
                  <a:pt x="4643825" y="1684047"/>
                  <a:pt x="4647982" y="1686722"/>
                  <a:pt x="4652833" y="1691228"/>
                </a:cubicBezTo>
                <a:lnTo>
                  <a:pt x="4653642" y="1692084"/>
                </a:lnTo>
                <a:lnTo>
                  <a:pt x="4633529" y="1686204"/>
                </a:lnTo>
                <a:cubicBezTo>
                  <a:pt x="4637488" y="1688246"/>
                  <a:pt x="4642017" y="1690262"/>
                  <a:pt x="4646121" y="1692105"/>
                </a:cubicBezTo>
                <a:lnTo>
                  <a:pt x="4654903" y="1696353"/>
                </a:lnTo>
                <a:lnTo>
                  <a:pt x="4673478" y="1699258"/>
                </a:lnTo>
                <a:cubicBezTo>
                  <a:pt x="4707516" y="1705686"/>
                  <a:pt x="4633374" y="1698729"/>
                  <a:pt x="4632330" y="1700357"/>
                </a:cubicBezTo>
                <a:lnTo>
                  <a:pt x="4649399" y="1711373"/>
                </a:lnTo>
                <a:cubicBezTo>
                  <a:pt x="4648877" y="1712187"/>
                  <a:pt x="4641837" y="1711342"/>
                  <a:pt x="4634926" y="1710293"/>
                </a:cubicBezTo>
                <a:lnTo>
                  <a:pt x="4626770" y="1708958"/>
                </a:lnTo>
                <a:lnTo>
                  <a:pt x="4627948" y="1709439"/>
                </a:lnTo>
                <a:cubicBezTo>
                  <a:pt x="4635922" y="1712734"/>
                  <a:pt x="4644425" y="1716394"/>
                  <a:pt x="4654083" y="1721022"/>
                </a:cubicBezTo>
                <a:cubicBezTo>
                  <a:pt x="4660796" y="1723818"/>
                  <a:pt x="4665956" y="1726022"/>
                  <a:pt x="4669811" y="1727741"/>
                </a:cubicBezTo>
                <a:lnTo>
                  <a:pt x="4674108" y="1729818"/>
                </a:lnTo>
                <a:lnTo>
                  <a:pt x="4682314" y="1732773"/>
                </a:lnTo>
                <a:cubicBezTo>
                  <a:pt x="4683049" y="1733152"/>
                  <a:pt x="4681988" y="1733597"/>
                  <a:pt x="4679977" y="1734008"/>
                </a:cubicBezTo>
                <a:lnTo>
                  <a:pt x="4678604" y="1734183"/>
                </a:lnTo>
                <a:lnTo>
                  <a:pt x="4674704" y="1732879"/>
                </a:lnTo>
                <a:lnTo>
                  <a:pt x="4660188" y="1730674"/>
                </a:lnTo>
                <a:lnTo>
                  <a:pt x="4648242" y="1729948"/>
                </a:lnTo>
                <a:lnTo>
                  <a:pt x="4662671" y="1736968"/>
                </a:lnTo>
                <a:lnTo>
                  <a:pt x="4659706" y="1736183"/>
                </a:lnTo>
                <a:lnTo>
                  <a:pt x="4694880" y="1750322"/>
                </a:lnTo>
                <a:cubicBezTo>
                  <a:pt x="4710750" y="1756624"/>
                  <a:pt x="4725957" y="1762848"/>
                  <a:pt x="4739696" y="1769463"/>
                </a:cubicBezTo>
                <a:cubicBezTo>
                  <a:pt x="4722346" y="1764132"/>
                  <a:pt x="4703405" y="1756792"/>
                  <a:pt x="4686266" y="1749302"/>
                </a:cubicBezTo>
                <a:lnTo>
                  <a:pt x="4668105" y="1743146"/>
                </a:lnTo>
                <a:cubicBezTo>
                  <a:pt x="4667461" y="1743780"/>
                  <a:pt x="4667844" y="1744663"/>
                  <a:pt x="4668829" y="1745643"/>
                </a:cubicBezTo>
                <a:lnTo>
                  <a:pt x="4669484" y="1746109"/>
                </a:lnTo>
                <a:lnTo>
                  <a:pt x="4675121" y="1748262"/>
                </a:lnTo>
                <a:lnTo>
                  <a:pt x="4672564" y="1747973"/>
                </a:lnTo>
                <a:lnTo>
                  <a:pt x="4672006" y="1747901"/>
                </a:lnTo>
                <a:lnTo>
                  <a:pt x="4673166" y="1748725"/>
                </a:lnTo>
                <a:cubicBezTo>
                  <a:pt x="4676696" y="1750772"/>
                  <a:pt x="4680939" y="1752603"/>
                  <a:pt x="4682508" y="1753008"/>
                </a:cubicBezTo>
                <a:cubicBezTo>
                  <a:pt x="4720898" y="1769786"/>
                  <a:pt x="4768347" y="1783487"/>
                  <a:pt x="4800703" y="1801662"/>
                </a:cubicBezTo>
                <a:cubicBezTo>
                  <a:pt x="4765142" y="1792500"/>
                  <a:pt x="4725175" y="1771749"/>
                  <a:pt x="4689661" y="1760263"/>
                </a:cubicBezTo>
                <a:cubicBezTo>
                  <a:pt x="4700410" y="1763647"/>
                  <a:pt x="4681272" y="1756502"/>
                  <a:pt x="4680864" y="1758857"/>
                </a:cubicBezTo>
                <a:cubicBezTo>
                  <a:pt x="4680440" y="1763176"/>
                  <a:pt x="4688475" y="1761433"/>
                  <a:pt x="4688475" y="1761433"/>
                </a:cubicBezTo>
                <a:cubicBezTo>
                  <a:pt x="4709239" y="1770226"/>
                  <a:pt x="4729434" y="1778443"/>
                  <a:pt x="4749067" y="1786683"/>
                </a:cubicBezTo>
                <a:lnTo>
                  <a:pt x="4787545" y="1803760"/>
                </a:lnTo>
                <a:lnTo>
                  <a:pt x="4781556" y="1803003"/>
                </a:lnTo>
                <a:lnTo>
                  <a:pt x="4781290" y="1802996"/>
                </a:lnTo>
                <a:lnTo>
                  <a:pt x="4779545" y="1802361"/>
                </a:lnTo>
                <a:cubicBezTo>
                  <a:pt x="4775270" y="1800399"/>
                  <a:pt x="4753205" y="1790287"/>
                  <a:pt x="4752019" y="1791457"/>
                </a:cubicBezTo>
                <a:cubicBezTo>
                  <a:pt x="4748260" y="1795162"/>
                  <a:pt x="4771512" y="1804105"/>
                  <a:pt x="4769560" y="1802127"/>
                </a:cubicBezTo>
                <a:lnTo>
                  <a:pt x="4771544" y="1802865"/>
                </a:lnTo>
                <a:lnTo>
                  <a:pt x="4769122" y="1804837"/>
                </a:lnTo>
                <a:cubicBezTo>
                  <a:pt x="4770119" y="1805507"/>
                  <a:pt x="4772685" y="1806147"/>
                  <a:pt x="4775972" y="1806743"/>
                </a:cubicBezTo>
                <a:lnTo>
                  <a:pt x="4784441" y="1807985"/>
                </a:lnTo>
                <a:lnTo>
                  <a:pt x="4789836" y="1810425"/>
                </a:lnTo>
                <a:cubicBezTo>
                  <a:pt x="4791576" y="1814563"/>
                  <a:pt x="4771300" y="1806265"/>
                  <a:pt x="4771300" y="1806265"/>
                </a:cubicBezTo>
                <a:cubicBezTo>
                  <a:pt x="4733235" y="1789815"/>
                  <a:pt x="4698909" y="1777160"/>
                  <a:pt x="4667107" y="1764292"/>
                </a:cubicBezTo>
                <a:cubicBezTo>
                  <a:pt x="4665930" y="1763989"/>
                  <a:pt x="4660123" y="1761438"/>
                  <a:pt x="4653176" y="1758614"/>
                </a:cubicBezTo>
                <a:lnTo>
                  <a:pt x="4647649" y="1756433"/>
                </a:lnTo>
                <a:lnTo>
                  <a:pt x="4647881" y="1756836"/>
                </a:lnTo>
                <a:cubicBezTo>
                  <a:pt x="4648667" y="1758216"/>
                  <a:pt x="4649462" y="1759679"/>
                  <a:pt x="4649983" y="1760916"/>
                </a:cubicBezTo>
                <a:lnTo>
                  <a:pt x="4650227" y="1762339"/>
                </a:lnTo>
                <a:lnTo>
                  <a:pt x="4673388" y="1771999"/>
                </a:lnTo>
                <a:cubicBezTo>
                  <a:pt x="4687339" y="1777592"/>
                  <a:pt x="4701194" y="1783037"/>
                  <a:pt x="4715624" y="1788969"/>
                </a:cubicBezTo>
                <a:cubicBezTo>
                  <a:pt x="4716600" y="1789958"/>
                  <a:pt x="4746861" y="1798493"/>
                  <a:pt x="4747788" y="1801805"/>
                </a:cubicBezTo>
                <a:cubicBezTo>
                  <a:pt x="4746884" y="1804649"/>
                  <a:pt x="4741957" y="1803410"/>
                  <a:pt x="4737255" y="1801460"/>
                </a:cubicBezTo>
                <a:lnTo>
                  <a:pt x="4735414" y="1800580"/>
                </a:lnTo>
                <a:lnTo>
                  <a:pt x="4731905" y="1800653"/>
                </a:lnTo>
                <a:cubicBezTo>
                  <a:pt x="4724467" y="1800350"/>
                  <a:pt x="4712775" y="1799059"/>
                  <a:pt x="4710536" y="1799118"/>
                </a:cubicBezTo>
                <a:cubicBezTo>
                  <a:pt x="4702438" y="1798267"/>
                  <a:pt x="4696051" y="1797738"/>
                  <a:pt x="4690454" y="1797375"/>
                </a:cubicBezTo>
                <a:lnTo>
                  <a:pt x="4687521" y="1797232"/>
                </a:lnTo>
                <a:lnTo>
                  <a:pt x="4666642" y="1789554"/>
                </a:lnTo>
                <a:lnTo>
                  <a:pt x="4693269" y="1794510"/>
                </a:lnTo>
                <a:cubicBezTo>
                  <a:pt x="4698458" y="1795573"/>
                  <a:pt x="4713706" y="1795540"/>
                  <a:pt x="4725269" y="1796750"/>
                </a:cubicBezTo>
                <a:lnTo>
                  <a:pt x="4729057" y="1797411"/>
                </a:lnTo>
                <a:lnTo>
                  <a:pt x="4728851" y="1797297"/>
                </a:lnTo>
                <a:cubicBezTo>
                  <a:pt x="4728357" y="1797017"/>
                  <a:pt x="4728078" y="1796851"/>
                  <a:pt x="4728078" y="1796851"/>
                </a:cubicBezTo>
                <a:cubicBezTo>
                  <a:pt x="4699249" y="1786011"/>
                  <a:pt x="4679969" y="1779291"/>
                  <a:pt x="4656826" y="1770435"/>
                </a:cubicBezTo>
                <a:lnTo>
                  <a:pt x="4642993" y="1764995"/>
                </a:lnTo>
                <a:lnTo>
                  <a:pt x="4637061" y="1765015"/>
                </a:lnTo>
                <a:lnTo>
                  <a:pt x="4635083" y="1764942"/>
                </a:lnTo>
                <a:lnTo>
                  <a:pt x="4639325" y="1766812"/>
                </a:lnTo>
                <a:cubicBezTo>
                  <a:pt x="4641580" y="1767855"/>
                  <a:pt x="4643989" y="1769038"/>
                  <a:pt x="4646664" y="1770465"/>
                </a:cubicBezTo>
                <a:lnTo>
                  <a:pt x="4643102" y="1769522"/>
                </a:lnTo>
                <a:lnTo>
                  <a:pt x="4648453" y="1771980"/>
                </a:lnTo>
                <a:lnTo>
                  <a:pt x="4646664" y="1770465"/>
                </a:lnTo>
                <a:cubicBezTo>
                  <a:pt x="4647745" y="1770375"/>
                  <a:pt x="4649070" y="1770531"/>
                  <a:pt x="4650389" y="1770978"/>
                </a:cubicBezTo>
                <a:cubicBezTo>
                  <a:pt x="4651709" y="1771426"/>
                  <a:pt x="4653020" y="1772163"/>
                  <a:pt x="4654078" y="1773236"/>
                </a:cubicBezTo>
                <a:lnTo>
                  <a:pt x="4651521" y="1773391"/>
                </a:lnTo>
                <a:lnTo>
                  <a:pt x="4672888" y="1783281"/>
                </a:lnTo>
                <a:lnTo>
                  <a:pt x="4672988" y="1785096"/>
                </a:lnTo>
                <a:lnTo>
                  <a:pt x="4663683" y="1787140"/>
                </a:lnTo>
                <a:lnTo>
                  <a:pt x="4652092" y="1782486"/>
                </a:lnTo>
                <a:lnTo>
                  <a:pt x="4639734" y="1777472"/>
                </a:lnTo>
                <a:lnTo>
                  <a:pt x="4638443" y="1777857"/>
                </a:lnTo>
                <a:lnTo>
                  <a:pt x="4634985" y="1777943"/>
                </a:lnTo>
                <a:lnTo>
                  <a:pt x="4631753" y="1776758"/>
                </a:lnTo>
                <a:lnTo>
                  <a:pt x="4647522" y="1783602"/>
                </a:lnTo>
                <a:cubicBezTo>
                  <a:pt x="4619081" y="1777012"/>
                  <a:pt x="4598628" y="1765839"/>
                  <a:pt x="4574525" y="1757305"/>
                </a:cubicBezTo>
                <a:lnTo>
                  <a:pt x="4567667" y="1755338"/>
                </a:lnTo>
                <a:lnTo>
                  <a:pt x="4570634" y="1756784"/>
                </a:lnTo>
                <a:cubicBezTo>
                  <a:pt x="4574776" y="1758513"/>
                  <a:pt x="4579358" y="1760092"/>
                  <a:pt x="4579927" y="1760670"/>
                </a:cubicBezTo>
                <a:cubicBezTo>
                  <a:pt x="4596440" y="1766339"/>
                  <a:pt x="4611618" y="1771940"/>
                  <a:pt x="4626252" y="1777632"/>
                </a:cubicBezTo>
                <a:lnTo>
                  <a:pt x="4627466" y="1778126"/>
                </a:lnTo>
                <a:lnTo>
                  <a:pt x="4627375" y="1778128"/>
                </a:lnTo>
                <a:cubicBezTo>
                  <a:pt x="4620288" y="1778117"/>
                  <a:pt x="4615773" y="1778038"/>
                  <a:pt x="4625750" y="1779773"/>
                </a:cubicBezTo>
                <a:lnTo>
                  <a:pt x="4641174" y="1783699"/>
                </a:lnTo>
                <a:lnTo>
                  <a:pt x="4669307" y="1795135"/>
                </a:lnTo>
                <a:lnTo>
                  <a:pt x="4673264" y="1796552"/>
                </a:lnTo>
                <a:lnTo>
                  <a:pt x="4658993" y="1795955"/>
                </a:lnTo>
                <a:lnTo>
                  <a:pt x="4653324" y="1795617"/>
                </a:lnTo>
                <a:lnTo>
                  <a:pt x="4658597" y="1798122"/>
                </a:lnTo>
                <a:cubicBezTo>
                  <a:pt x="4666916" y="1802405"/>
                  <a:pt x="4674249" y="1807246"/>
                  <a:pt x="4658884" y="1802641"/>
                </a:cubicBezTo>
                <a:lnTo>
                  <a:pt x="4631063" y="1793916"/>
                </a:lnTo>
                <a:lnTo>
                  <a:pt x="4623410" y="1793208"/>
                </a:lnTo>
                <a:lnTo>
                  <a:pt x="4613335" y="1792669"/>
                </a:lnTo>
                <a:lnTo>
                  <a:pt x="4631039" y="1799082"/>
                </a:lnTo>
                <a:lnTo>
                  <a:pt x="4635566" y="1800717"/>
                </a:lnTo>
                <a:lnTo>
                  <a:pt x="4639339" y="1800926"/>
                </a:lnTo>
                <a:cubicBezTo>
                  <a:pt x="4647759" y="1801170"/>
                  <a:pt x="4654893" y="1801205"/>
                  <a:pt x="4653642" y="1805440"/>
                </a:cubicBezTo>
                <a:cubicBezTo>
                  <a:pt x="4653904" y="1805033"/>
                  <a:pt x="4652592" y="1804919"/>
                  <a:pt x="4650372" y="1804994"/>
                </a:cubicBezTo>
                <a:lnTo>
                  <a:pt x="4647944" y="1805189"/>
                </a:lnTo>
                <a:lnTo>
                  <a:pt x="4657227" y="1808544"/>
                </a:lnTo>
                <a:lnTo>
                  <a:pt x="4644503" y="1808821"/>
                </a:lnTo>
                <a:cubicBezTo>
                  <a:pt x="4627291" y="1813283"/>
                  <a:pt x="4648533" y="1815250"/>
                  <a:pt x="4662368" y="1815547"/>
                </a:cubicBezTo>
                <a:lnTo>
                  <a:pt x="4680573" y="1817412"/>
                </a:lnTo>
                <a:lnTo>
                  <a:pt x="4692376" y="1821971"/>
                </a:lnTo>
                <a:lnTo>
                  <a:pt x="4693802" y="1822516"/>
                </a:lnTo>
                <a:lnTo>
                  <a:pt x="4686471" y="1822206"/>
                </a:lnTo>
                <a:cubicBezTo>
                  <a:pt x="4676598" y="1821837"/>
                  <a:pt x="4666833" y="1821297"/>
                  <a:pt x="4657591" y="1819944"/>
                </a:cubicBezTo>
                <a:cubicBezTo>
                  <a:pt x="4652341" y="1819483"/>
                  <a:pt x="4646877" y="1818754"/>
                  <a:pt x="4641289" y="1817915"/>
                </a:cubicBezTo>
                <a:lnTo>
                  <a:pt x="4629209" y="1816013"/>
                </a:lnTo>
                <a:lnTo>
                  <a:pt x="4629122" y="1816784"/>
                </a:lnTo>
                <a:cubicBezTo>
                  <a:pt x="4628920" y="1818307"/>
                  <a:pt x="4628765" y="1819313"/>
                  <a:pt x="4628765" y="1819313"/>
                </a:cubicBezTo>
                <a:cubicBezTo>
                  <a:pt x="4631702" y="1820834"/>
                  <a:pt x="4649588" y="1821423"/>
                  <a:pt x="4655708" y="1824595"/>
                </a:cubicBezTo>
                <a:cubicBezTo>
                  <a:pt x="4655708" y="1824595"/>
                  <a:pt x="4662642" y="1828188"/>
                  <a:pt x="4654241" y="1828196"/>
                </a:cubicBezTo>
                <a:lnTo>
                  <a:pt x="4651619" y="1828061"/>
                </a:lnTo>
                <a:lnTo>
                  <a:pt x="4652193" y="1828358"/>
                </a:lnTo>
                <a:cubicBezTo>
                  <a:pt x="4657643" y="1829013"/>
                  <a:pt x="4660402" y="1828272"/>
                  <a:pt x="4664558" y="1827895"/>
                </a:cubicBezTo>
                <a:cubicBezTo>
                  <a:pt x="4666027" y="1828656"/>
                  <a:pt x="4669459" y="1832966"/>
                  <a:pt x="4675329" y="1833477"/>
                </a:cubicBezTo>
                <a:cubicBezTo>
                  <a:pt x="4680779" y="1834132"/>
                  <a:pt x="4695658" y="1832800"/>
                  <a:pt x="4706005" y="1835993"/>
                </a:cubicBezTo>
                <a:cubicBezTo>
                  <a:pt x="4723270" y="1840601"/>
                  <a:pt x="4695533" y="1839608"/>
                  <a:pt x="4689837" y="1838825"/>
                </a:cubicBezTo>
                <a:cubicBezTo>
                  <a:pt x="4681453" y="1839183"/>
                  <a:pt x="4673065" y="1837006"/>
                  <a:pt x="4668838" y="1836985"/>
                </a:cubicBezTo>
                <a:cubicBezTo>
                  <a:pt x="4667581" y="1837419"/>
                  <a:pt x="4666388" y="1838517"/>
                  <a:pt x="4665010" y="1839522"/>
                </a:cubicBezTo>
                <a:lnTo>
                  <a:pt x="4662422" y="1840554"/>
                </a:lnTo>
                <a:lnTo>
                  <a:pt x="4667260" y="1841782"/>
                </a:lnTo>
                <a:cubicBezTo>
                  <a:pt x="4669803" y="1842569"/>
                  <a:pt x="4671484" y="1843349"/>
                  <a:pt x="4671608" y="1844047"/>
                </a:cubicBezTo>
                <a:cubicBezTo>
                  <a:pt x="4671660" y="1844346"/>
                  <a:pt x="4671401" y="1844590"/>
                  <a:pt x="4670897" y="1844787"/>
                </a:cubicBezTo>
                <a:lnTo>
                  <a:pt x="4670598" y="1844850"/>
                </a:lnTo>
                <a:lnTo>
                  <a:pt x="4677275" y="1845698"/>
                </a:lnTo>
                <a:cubicBezTo>
                  <a:pt x="4682970" y="1846479"/>
                  <a:pt x="4689091" y="1849650"/>
                  <a:pt x="4697722" y="1851955"/>
                </a:cubicBezTo>
                <a:cubicBezTo>
                  <a:pt x="4708870" y="1853391"/>
                  <a:pt x="4714070" y="1851385"/>
                  <a:pt x="4719146" y="1856184"/>
                </a:cubicBezTo>
                <a:cubicBezTo>
                  <a:pt x="4722578" y="1860495"/>
                  <a:pt x="4719444" y="1865382"/>
                  <a:pt x="4722381" y="1866904"/>
                </a:cubicBezTo>
                <a:cubicBezTo>
                  <a:pt x="4729969" y="1870837"/>
                  <a:pt x="4758752" y="1870201"/>
                  <a:pt x="4770074" y="1871366"/>
                </a:cubicBezTo>
                <a:lnTo>
                  <a:pt x="4788418" y="1873128"/>
                </a:lnTo>
                <a:lnTo>
                  <a:pt x="4790178" y="1874474"/>
                </a:lnTo>
                <a:lnTo>
                  <a:pt x="4795574" y="1877872"/>
                </a:lnTo>
                <a:lnTo>
                  <a:pt x="4789665" y="1877496"/>
                </a:lnTo>
                <a:cubicBezTo>
                  <a:pt x="4761409" y="1875465"/>
                  <a:pt x="4732419" y="1873373"/>
                  <a:pt x="4701012" y="1871743"/>
                </a:cubicBezTo>
                <a:cubicBezTo>
                  <a:pt x="4695561" y="1871089"/>
                  <a:pt x="4681901" y="1870519"/>
                  <a:pt x="4666354" y="1869334"/>
                </a:cubicBezTo>
                <a:cubicBezTo>
                  <a:pt x="4660659" y="1868552"/>
                  <a:pt x="4617194" y="1864111"/>
                  <a:pt x="4640084" y="1869102"/>
                </a:cubicBezTo>
                <a:cubicBezTo>
                  <a:pt x="4661578" y="1873730"/>
                  <a:pt x="4627720" y="1869565"/>
                  <a:pt x="4623738" y="1869672"/>
                </a:cubicBezTo>
                <a:cubicBezTo>
                  <a:pt x="4623047" y="1869857"/>
                  <a:pt x="4621983" y="1870277"/>
                  <a:pt x="4620781" y="1870841"/>
                </a:cubicBezTo>
                <a:lnTo>
                  <a:pt x="4619553" y="1871500"/>
                </a:lnTo>
                <a:lnTo>
                  <a:pt x="4632471" y="1877021"/>
                </a:lnTo>
                <a:lnTo>
                  <a:pt x="4638447" y="1880296"/>
                </a:lnTo>
                <a:lnTo>
                  <a:pt x="4638487" y="1880300"/>
                </a:lnTo>
                <a:cubicBezTo>
                  <a:pt x="4651306" y="1881609"/>
                  <a:pt x="4664653" y="1882920"/>
                  <a:pt x="4667501" y="1883311"/>
                </a:cubicBezTo>
                <a:cubicBezTo>
                  <a:pt x="4681585" y="1886269"/>
                  <a:pt x="4694618" y="1888322"/>
                  <a:pt x="4704720" y="1891388"/>
                </a:cubicBezTo>
                <a:cubicBezTo>
                  <a:pt x="4706189" y="1892149"/>
                  <a:pt x="4709795" y="1896188"/>
                  <a:pt x="4711264" y="1896949"/>
                </a:cubicBezTo>
                <a:cubicBezTo>
                  <a:pt x="4726017" y="1902424"/>
                  <a:pt x="4754925" y="1894982"/>
                  <a:pt x="4753086" y="1900902"/>
                </a:cubicBezTo>
                <a:cubicBezTo>
                  <a:pt x="4753086" y="1900902"/>
                  <a:pt x="4746590" y="1901875"/>
                  <a:pt x="4741564" y="1903610"/>
                </a:cubicBezTo>
                <a:lnTo>
                  <a:pt x="4742233" y="1902800"/>
                </a:lnTo>
                <a:lnTo>
                  <a:pt x="4744077" y="1902742"/>
                </a:lnTo>
                <a:cubicBezTo>
                  <a:pt x="4743343" y="1902361"/>
                  <a:pt x="4742976" y="1902171"/>
                  <a:pt x="4742662" y="1902280"/>
                </a:cubicBezTo>
                <a:lnTo>
                  <a:pt x="4742233" y="1902800"/>
                </a:lnTo>
                <a:lnTo>
                  <a:pt x="4738840" y="1902907"/>
                </a:lnTo>
                <a:lnTo>
                  <a:pt x="4736702" y="1902355"/>
                </a:lnTo>
                <a:cubicBezTo>
                  <a:pt x="4735265" y="1902244"/>
                  <a:pt x="4734226" y="1902338"/>
                  <a:pt x="4734226" y="1902338"/>
                </a:cubicBezTo>
                <a:cubicBezTo>
                  <a:pt x="4734226" y="1902338"/>
                  <a:pt x="4731092" y="1907225"/>
                  <a:pt x="4726691" y="1907476"/>
                </a:cubicBezTo>
                <a:cubicBezTo>
                  <a:pt x="4717438" y="1909189"/>
                  <a:pt x="4694546" y="1904199"/>
                  <a:pt x="4686337" y="1904285"/>
                </a:cubicBezTo>
                <a:cubicBezTo>
                  <a:pt x="4684869" y="1903523"/>
                  <a:pt x="4682605" y="1907053"/>
                  <a:pt x="4680092" y="1907920"/>
                </a:cubicBezTo>
                <a:cubicBezTo>
                  <a:pt x="4671266" y="1909856"/>
                  <a:pt x="4656634" y="1906546"/>
                  <a:pt x="4644033" y="1904644"/>
                </a:cubicBezTo>
                <a:lnTo>
                  <a:pt x="4636536" y="1903879"/>
                </a:lnTo>
                <a:lnTo>
                  <a:pt x="4638188" y="1905323"/>
                </a:lnTo>
                <a:cubicBezTo>
                  <a:pt x="4639597" y="1906456"/>
                  <a:pt x="4641154" y="1907441"/>
                  <a:pt x="4641746" y="1906856"/>
                </a:cubicBezTo>
                <a:cubicBezTo>
                  <a:pt x="4640560" y="1908027"/>
                  <a:pt x="4624348" y="1903850"/>
                  <a:pt x="4610298" y="1899492"/>
                </a:cubicBezTo>
                <a:lnTo>
                  <a:pt x="4610150" y="1899280"/>
                </a:lnTo>
                <a:lnTo>
                  <a:pt x="4609239" y="1899145"/>
                </a:lnTo>
                <a:lnTo>
                  <a:pt x="4610298" y="1899492"/>
                </a:lnTo>
                <a:lnTo>
                  <a:pt x="4610720" y="1901328"/>
                </a:lnTo>
                <a:lnTo>
                  <a:pt x="4601105" y="1899583"/>
                </a:lnTo>
                <a:lnTo>
                  <a:pt x="4595139" y="1897252"/>
                </a:lnTo>
                <a:lnTo>
                  <a:pt x="4586102" y="1896475"/>
                </a:lnTo>
                <a:lnTo>
                  <a:pt x="4598801" y="1903432"/>
                </a:lnTo>
                <a:lnTo>
                  <a:pt x="4600088" y="1903621"/>
                </a:lnTo>
                <a:cubicBezTo>
                  <a:pt x="4610272" y="1904649"/>
                  <a:pt x="4621032" y="1905162"/>
                  <a:pt x="4624615" y="1905933"/>
                </a:cubicBezTo>
                <a:cubicBezTo>
                  <a:pt x="4663736" y="1912826"/>
                  <a:pt x="4702826" y="1917351"/>
                  <a:pt x="4742215" y="1920901"/>
                </a:cubicBezTo>
                <a:lnTo>
                  <a:pt x="4802600" y="1925512"/>
                </a:lnTo>
                <a:lnTo>
                  <a:pt x="4806307" y="1927631"/>
                </a:lnTo>
                <a:lnTo>
                  <a:pt x="4815276" y="1932068"/>
                </a:lnTo>
                <a:lnTo>
                  <a:pt x="4796152" y="1931900"/>
                </a:lnTo>
                <a:lnTo>
                  <a:pt x="4814392" y="1934791"/>
                </a:lnTo>
                <a:lnTo>
                  <a:pt x="4812813" y="1938977"/>
                </a:lnTo>
                <a:cubicBezTo>
                  <a:pt x="4811675" y="1937824"/>
                  <a:pt x="4810702" y="1936835"/>
                  <a:pt x="4810702" y="1936835"/>
                </a:cubicBezTo>
                <a:cubicBezTo>
                  <a:pt x="4810242" y="1941512"/>
                  <a:pt x="4811430" y="1940342"/>
                  <a:pt x="4812813" y="1938977"/>
                </a:cubicBezTo>
                <a:lnTo>
                  <a:pt x="4818755" y="1941383"/>
                </a:lnTo>
                <a:lnTo>
                  <a:pt x="4800796" y="1940709"/>
                </a:lnTo>
                <a:lnTo>
                  <a:pt x="4795299" y="1939632"/>
                </a:lnTo>
                <a:cubicBezTo>
                  <a:pt x="4793547" y="1939196"/>
                  <a:pt x="4792547" y="1938799"/>
                  <a:pt x="4792844" y="1938506"/>
                </a:cubicBezTo>
                <a:lnTo>
                  <a:pt x="4793057" y="1940417"/>
                </a:lnTo>
                <a:lnTo>
                  <a:pt x="4769027" y="1939514"/>
                </a:lnTo>
                <a:lnTo>
                  <a:pt x="4762229" y="1937150"/>
                </a:lnTo>
                <a:cubicBezTo>
                  <a:pt x="4757935" y="1935571"/>
                  <a:pt x="4753061" y="1933670"/>
                  <a:pt x="4746923" y="1931105"/>
                </a:cubicBezTo>
                <a:cubicBezTo>
                  <a:pt x="4743786" y="1930297"/>
                  <a:pt x="4718257" y="1919046"/>
                  <a:pt x="4727573" y="1926120"/>
                </a:cubicBezTo>
                <a:cubicBezTo>
                  <a:pt x="4734776" y="1931051"/>
                  <a:pt x="4754288" y="1936200"/>
                  <a:pt x="4759376" y="1938987"/>
                </a:cubicBezTo>
                <a:lnTo>
                  <a:pt x="4759714" y="1939165"/>
                </a:lnTo>
                <a:lnTo>
                  <a:pt x="4753164" y="1938918"/>
                </a:lnTo>
                <a:cubicBezTo>
                  <a:pt x="4714529" y="1939150"/>
                  <a:pt x="4679398" y="1927815"/>
                  <a:pt x="4639719" y="1929675"/>
                </a:cubicBezTo>
                <a:cubicBezTo>
                  <a:pt x="4646325" y="1931200"/>
                  <a:pt x="4655660" y="1931900"/>
                  <a:pt x="4653197" y="1933405"/>
                </a:cubicBezTo>
                <a:lnTo>
                  <a:pt x="4646960" y="1935053"/>
                </a:lnTo>
                <a:lnTo>
                  <a:pt x="4613772" y="1923862"/>
                </a:lnTo>
                <a:lnTo>
                  <a:pt x="4637835" y="1934789"/>
                </a:lnTo>
                <a:lnTo>
                  <a:pt x="4636141" y="1934698"/>
                </a:lnTo>
                <a:cubicBezTo>
                  <a:pt x="4622850" y="1933727"/>
                  <a:pt x="4602451" y="1931971"/>
                  <a:pt x="4596481" y="1934032"/>
                </a:cubicBezTo>
                <a:cubicBezTo>
                  <a:pt x="4619867" y="1941812"/>
                  <a:pt x="4630763" y="1940587"/>
                  <a:pt x="4652186" y="1944817"/>
                </a:cubicBezTo>
                <a:cubicBezTo>
                  <a:pt x="4681817" y="1948961"/>
                  <a:pt x="4656837" y="1947227"/>
                  <a:pt x="4646365" y="1950842"/>
                </a:cubicBezTo>
                <a:cubicBezTo>
                  <a:pt x="4638406" y="1953589"/>
                  <a:pt x="4657260" y="1949617"/>
                  <a:pt x="4652484" y="1954013"/>
                </a:cubicBezTo>
                <a:cubicBezTo>
                  <a:pt x="4647707" y="1958410"/>
                  <a:pt x="4631486" y="1952173"/>
                  <a:pt x="4623277" y="1952259"/>
                </a:cubicBezTo>
                <a:cubicBezTo>
                  <a:pt x="4614470" y="1950226"/>
                  <a:pt x="4604368" y="1947161"/>
                  <a:pt x="4593646" y="1948115"/>
                </a:cubicBezTo>
                <a:cubicBezTo>
                  <a:pt x="4593646" y="1948115"/>
                  <a:pt x="4591383" y="1951644"/>
                  <a:pt x="4588869" y="1952511"/>
                </a:cubicBezTo>
                <a:cubicBezTo>
                  <a:pt x="4584642" y="1952490"/>
                  <a:pt x="4559662" y="1950757"/>
                  <a:pt x="4553967" y="1949975"/>
                </a:cubicBezTo>
                <a:cubicBezTo>
                  <a:pt x="4523965" y="1952510"/>
                  <a:pt x="4571656" y="1956973"/>
                  <a:pt x="4580290" y="1959277"/>
                </a:cubicBezTo>
                <a:cubicBezTo>
                  <a:pt x="4597305" y="1961223"/>
                  <a:pt x="4610965" y="1961792"/>
                  <a:pt x="4617085" y="1964964"/>
                </a:cubicBezTo>
                <a:cubicBezTo>
                  <a:pt x="4643158" y="1971604"/>
                  <a:pt x="4662687" y="1972684"/>
                  <a:pt x="4688586" y="1979596"/>
                </a:cubicBezTo>
                <a:cubicBezTo>
                  <a:pt x="4664031" y="1980252"/>
                  <a:pt x="4643583" y="1973994"/>
                  <a:pt x="4618602" y="1972260"/>
                </a:cubicBezTo>
                <a:cubicBezTo>
                  <a:pt x="4607037" y="1970969"/>
                  <a:pt x="4595466" y="1967142"/>
                  <a:pt x="4584994" y="1970757"/>
                </a:cubicBezTo>
                <a:cubicBezTo>
                  <a:pt x="4581437" y="1973253"/>
                  <a:pt x="4580391" y="1974882"/>
                  <a:pt x="4576235" y="1975260"/>
                </a:cubicBezTo>
                <a:cubicBezTo>
                  <a:pt x="4565513" y="1976213"/>
                  <a:pt x="4555787" y="1969003"/>
                  <a:pt x="4543596" y="1969195"/>
                </a:cubicBezTo>
                <a:lnTo>
                  <a:pt x="4543612" y="1969327"/>
                </a:lnTo>
                <a:lnTo>
                  <a:pt x="4545314" y="1970122"/>
                </a:lnTo>
                <a:lnTo>
                  <a:pt x="4546771" y="1970662"/>
                </a:lnTo>
                <a:lnTo>
                  <a:pt x="4572097" y="1982065"/>
                </a:lnTo>
                <a:lnTo>
                  <a:pt x="4574572" y="1986705"/>
                </a:lnTo>
                <a:lnTo>
                  <a:pt x="4542424" y="1975147"/>
                </a:lnTo>
                <a:lnTo>
                  <a:pt x="4541210" y="1977419"/>
                </a:lnTo>
                <a:cubicBezTo>
                  <a:pt x="4540646" y="1978178"/>
                  <a:pt x="4540095" y="1978593"/>
                  <a:pt x="4539667" y="1978372"/>
                </a:cubicBezTo>
                <a:cubicBezTo>
                  <a:pt x="4533421" y="1982006"/>
                  <a:pt x="4504538" y="1967036"/>
                  <a:pt x="4497671" y="1974691"/>
                </a:cubicBezTo>
                <a:cubicBezTo>
                  <a:pt x="4497671" y="1974691"/>
                  <a:pt x="4497529" y="1974912"/>
                  <a:pt x="4497352" y="1975186"/>
                </a:cubicBezTo>
                <a:lnTo>
                  <a:pt x="4496955" y="1975807"/>
                </a:lnTo>
                <a:lnTo>
                  <a:pt x="4496715" y="1976179"/>
                </a:lnTo>
                <a:cubicBezTo>
                  <a:pt x="4496609" y="1976344"/>
                  <a:pt x="4496681" y="1976234"/>
                  <a:pt x="4496822" y="1976014"/>
                </a:cubicBezTo>
                <a:lnTo>
                  <a:pt x="4496955" y="1975807"/>
                </a:lnTo>
                <a:lnTo>
                  <a:pt x="4497671" y="1974691"/>
                </a:lnTo>
                <a:cubicBezTo>
                  <a:pt x="4509665" y="1980907"/>
                  <a:pt x="4520138" y="1977292"/>
                  <a:pt x="4531953" y="1981245"/>
                </a:cubicBezTo>
                <a:cubicBezTo>
                  <a:pt x="4548175" y="1987481"/>
                  <a:pt x="4564146" y="1991057"/>
                  <a:pt x="4584970" y="1993168"/>
                </a:cubicBezTo>
                <a:cubicBezTo>
                  <a:pt x="4619008" y="1999597"/>
                  <a:pt x="4544865" y="1992639"/>
                  <a:pt x="4543822" y="1994269"/>
                </a:cubicBezTo>
                <a:lnTo>
                  <a:pt x="4560891" y="2005284"/>
                </a:lnTo>
                <a:cubicBezTo>
                  <a:pt x="4559847" y="2006913"/>
                  <a:pt x="4532728" y="2001901"/>
                  <a:pt x="4532728" y="2001901"/>
                </a:cubicBezTo>
                <a:cubicBezTo>
                  <a:pt x="4519069" y="2001332"/>
                  <a:pt x="4515462" y="1997293"/>
                  <a:pt x="4504567" y="1998518"/>
                </a:cubicBezTo>
                <a:cubicBezTo>
                  <a:pt x="4510685" y="2001690"/>
                  <a:pt x="4540316" y="2005834"/>
                  <a:pt x="4539272" y="2007463"/>
                </a:cubicBezTo>
                <a:cubicBezTo>
                  <a:pt x="4539011" y="2007870"/>
                  <a:pt x="4536821" y="2008136"/>
                  <a:pt x="4534131" y="2008398"/>
                </a:cubicBezTo>
                <a:lnTo>
                  <a:pt x="4531915" y="2008643"/>
                </a:lnTo>
                <a:lnTo>
                  <a:pt x="4504046" y="1999327"/>
                </a:lnTo>
                <a:lnTo>
                  <a:pt x="4490653" y="1994851"/>
                </a:lnTo>
                <a:cubicBezTo>
                  <a:pt x="4497471" y="1998698"/>
                  <a:pt x="4504407" y="2001900"/>
                  <a:pt x="4511400" y="2004780"/>
                </a:cubicBezTo>
                <a:lnTo>
                  <a:pt x="4524991" y="2009945"/>
                </a:lnTo>
                <a:lnTo>
                  <a:pt x="4523393" y="2010982"/>
                </a:lnTo>
                <a:cubicBezTo>
                  <a:pt x="4524406" y="2011761"/>
                  <a:pt x="4527773" y="2012806"/>
                  <a:pt x="4534919" y="2014249"/>
                </a:cubicBezTo>
                <a:lnTo>
                  <a:pt x="4537700" y="2014786"/>
                </a:lnTo>
                <a:lnTo>
                  <a:pt x="4553529" y="2020839"/>
                </a:lnTo>
                <a:cubicBezTo>
                  <a:pt x="4560497" y="2023744"/>
                  <a:pt x="4567396" y="2026983"/>
                  <a:pt x="4574163" y="2030878"/>
                </a:cubicBezTo>
                <a:cubicBezTo>
                  <a:pt x="4555788" y="2026884"/>
                  <a:pt x="4539010" y="2019362"/>
                  <a:pt x="4521010" y="2013373"/>
                </a:cubicBezTo>
                <a:cubicBezTo>
                  <a:pt x="4506960" y="2009015"/>
                  <a:pt x="4517300" y="2014753"/>
                  <a:pt x="4522552" y="2017706"/>
                </a:cubicBezTo>
                <a:lnTo>
                  <a:pt x="4586613" y="2042173"/>
                </a:lnTo>
                <a:lnTo>
                  <a:pt x="4584055" y="2041884"/>
                </a:lnTo>
                <a:cubicBezTo>
                  <a:pt x="4572909" y="2040448"/>
                  <a:pt x="4542859" y="2036447"/>
                  <a:pt x="4564526" y="2040805"/>
                </a:cubicBezTo>
                <a:cubicBezTo>
                  <a:pt x="4583435" y="2045903"/>
                  <a:pt x="4559255" y="2042413"/>
                  <a:pt x="4552585" y="2043658"/>
                </a:cubicBezTo>
                <a:cubicBezTo>
                  <a:pt x="4554055" y="2044420"/>
                  <a:pt x="4555523" y="2045181"/>
                  <a:pt x="4556992" y="2045942"/>
                </a:cubicBezTo>
                <a:cubicBezTo>
                  <a:pt x="4555523" y="2045181"/>
                  <a:pt x="4563160" y="2055649"/>
                  <a:pt x="4561941" y="2057549"/>
                </a:cubicBezTo>
                <a:cubicBezTo>
                  <a:pt x="4559851" y="2060806"/>
                  <a:pt x="4523480" y="2057509"/>
                  <a:pt x="4517784" y="2056727"/>
                </a:cubicBezTo>
                <a:cubicBezTo>
                  <a:pt x="4495992" y="2059177"/>
                  <a:pt x="4558187" y="2066454"/>
                  <a:pt x="4555923" y="2069983"/>
                </a:cubicBezTo>
                <a:cubicBezTo>
                  <a:pt x="4555768" y="2070987"/>
                  <a:pt x="4553275" y="2071504"/>
                  <a:pt x="4549936" y="2071769"/>
                </a:cubicBezTo>
                <a:lnTo>
                  <a:pt x="4546476" y="2071853"/>
                </a:lnTo>
                <a:lnTo>
                  <a:pt x="4502216" y="2055641"/>
                </a:lnTo>
                <a:cubicBezTo>
                  <a:pt x="4497905" y="2054038"/>
                  <a:pt x="4478039" y="2043384"/>
                  <a:pt x="4475467" y="2045920"/>
                </a:cubicBezTo>
                <a:cubicBezTo>
                  <a:pt x="4473093" y="2048261"/>
                  <a:pt x="4490280" y="2053426"/>
                  <a:pt x="4491419" y="2054580"/>
                </a:cubicBezTo>
                <a:cubicBezTo>
                  <a:pt x="4507931" y="2060250"/>
                  <a:pt x="4523110" y="2065852"/>
                  <a:pt x="4537744" y="2071543"/>
                </a:cubicBezTo>
                <a:lnTo>
                  <a:pt x="4538958" y="2072037"/>
                </a:lnTo>
                <a:lnTo>
                  <a:pt x="4538867" y="2072039"/>
                </a:lnTo>
                <a:cubicBezTo>
                  <a:pt x="4531780" y="2072028"/>
                  <a:pt x="4527265" y="2071949"/>
                  <a:pt x="4537241" y="2073684"/>
                </a:cubicBezTo>
                <a:lnTo>
                  <a:pt x="4552667" y="2077610"/>
                </a:lnTo>
                <a:lnTo>
                  <a:pt x="4580798" y="2089047"/>
                </a:lnTo>
                <a:lnTo>
                  <a:pt x="4584756" y="2090463"/>
                </a:lnTo>
                <a:lnTo>
                  <a:pt x="4570485" y="2089866"/>
                </a:lnTo>
                <a:cubicBezTo>
                  <a:pt x="4564368" y="2089550"/>
                  <a:pt x="4557201" y="2089091"/>
                  <a:pt x="4548065" y="2088335"/>
                </a:cubicBezTo>
                <a:cubicBezTo>
                  <a:pt x="4538388" y="2087660"/>
                  <a:pt x="4531050" y="2086388"/>
                  <a:pt x="4522840" y="2086474"/>
                </a:cubicBezTo>
                <a:lnTo>
                  <a:pt x="4518479" y="2087666"/>
                </a:lnTo>
                <a:lnTo>
                  <a:pt x="4521008" y="2087984"/>
                </a:lnTo>
                <a:cubicBezTo>
                  <a:pt x="4525404" y="2088848"/>
                  <a:pt x="4529983" y="2090251"/>
                  <a:pt x="4534806" y="2092817"/>
                </a:cubicBezTo>
                <a:lnTo>
                  <a:pt x="4534973" y="2092956"/>
                </a:lnTo>
                <a:lnTo>
                  <a:pt x="4542244" y="2094360"/>
                </a:lnTo>
                <a:cubicBezTo>
                  <a:pt x="4553565" y="2095525"/>
                  <a:pt x="4566800" y="2093704"/>
                  <a:pt x="4565134" y="2099351"/>
                </a:cubicBezTo>
                <a:cubicBezTo>
                  <a:pt x="4565658" y="2098537"/>
                  <a:pt x="4559885" y="2098891"/>
                  <a:pt x="4553149" y="2099605"/>
                </a:cubicBezTo>
                <a:lnTo>
                  <a:pt x="4544352" y="2100797"/>
                </a:lnTo>
                <a:lnTo>
                  <a:pt x="4547327" y="2103284"/>
                </a:lnTo>
                <a:lnTo>
                  <a:pt x="4540010" y="2101386"/>
                </a:lnTo>
                <a:lnTo>
                  <a:pt x="4535378" y="2102014"/>
                </a:lnTo>
                <a:cubicBezTo>
                  <a:pt x="4535378" y="2102014"/>
                  <a:pt x="4523563" y="2098060"/>
                  <a:pt x="4526124" y="2103728"/>
                </a:cubicBezTo>
                <a:cubicBezTo>
                  <a:pt x="4526124" y="2103728"/>
                  <a:pt x="4535802" y="2104404"/>
                  <a:pt x="4541253" y="2105058"/>
                </a:cubicBezTo>
                <a:cubicBezTo>
                  <a:pt x="4540877" y="2109204"/>
                  <a:pt x="4540256" y="2113223"/>
                  <a:pt x="4540256" y="2113223"/>
                </a:cubicBezTo>
                <a:cubicBezTo>
                  <a:pt x="4543194" y="2114745"/>
                  <a:pt x="4561080" y="2115334"/>
                  <a:pt x="4567200" y="2118505"/>
                </a:cubicBezTo>
                <a:cubicBezTo>
                  <a:pt x="4567200" y="2118505"/>
                  <a:pt x="4576256" y="2123200"/>
                  <a:pt x="4561129" y="2121869"/>
                </a:cubicBezTo>
                <a:cubicBezTo>
                  <a:pt x="4549563" y="2120577"/>
                  <a:pt x="4558991" y="2118591"/>
                  <a:pt x="4551032" y="2121338"/>
                </a:cubicBezTo>
                <a:cubicBezTo>
                  <a:pt x="4556478" y="2119459"/>
                  <a:pt x="4556107" y="2126138"/>
                  <a:pt x="4552549" y="2128635"/>
                </a:cubicBezTo>
                <a:cubicBezTo>
                  <a:pt x="4553177" y="2128418"/>
                  <a:pt x="4551456" y="2127956"/>
                  <a:pt x="4548504" y="2127410"/>
                </a:cubicBezTo>
                <a:lnTo>
                  <a:pt x="4539014" y="2125973"/>
                </a:lnTo>
                <a:lnTo>
                  <a:pt x="4538660" y="2125838"/>
                </a:lnTo>
                <a:lnTo>
                  <a:pt x="4464888" y="2098208"/>
                </a:lnTo>
                <a:lnTo>
                  <a:pt x="4462923" y="2098066"/>
                </a:lnTo>
                <a:cubicBezTo>
                  <a:pt x="4464226" y="2099921"/>
                  <a:pt x="4491109" y="2110113"/>
                  <a:pt x="4506214" y="2119427"/>
                </a:cubicBezTo>
                <a:lnTo>
                  <a:pt x="4509669" y="2122128"/>
                </a:lnTo>
                <a:lnTo>
                  <a:pt x="4545272" y="2136106"/>
                </a:lnTo>
                <a:lnTo>
                  <a:pt x="4546708" y="2136762"/>
                </a:lnTo>
                <a:lnTo>
                  <a:pt x="4538634" y="2136536"/>
                </a:lnTo>
                <a:lnTo>
                  <a:pt x="4537486" y="2136828"/>
                </a:lnTo>
                <a:lnTo>
                  <a:pt x="4535287" y="2135871"/>
                </a:lnTo>
                <a:lnTo>
                  <a:pt x="4515064" y="2128856"/>
                </a:lnTo>
                <a:lnTo>
                  <a:pt x="4515373" y="2131588"/>
                </a:lnTo>
                <a:cubicBezTo>
                  <a:pt x="4507204" y="2137111"/>
                  <a:pt x="4472844" y="2111014"/>
                  <a:pt x="4455176" y="2112271"/>
                </a:cubicBezTo>
                <a:cubicBezTo>
                  <a:pt x="4456829" y="2112523"/>
                  <a:pt x="4457530" y="2113476"/>
                  <a:pt x="4456514" y="2114590"/>
                </a:cubicBezTo>
                <a:lnTo>
                  <a:pt x="4453869" y="2115562"/>
                </a:lnTo>
                <a:lnTo>
                  <a:pt x="4479672" y="2125264"/>
                </a:lnTo>
                <a:lnTo>
                  <a:pt x="4531528" y="2147674"/>
                </a:lnTo>
                <a:lnTo>
                  <a:pt x="4535960" y="2146389"/>
                </a:lnTo>
                <a:cubicBezTo>
                  <a:pt x="4538544" y="2146712"/>
                  <a:pt x="4541245" y="2148639"/>
                  <a:pt x="4543074" y="2153287"/>
                </a:cubicBezTo>
                <a:lnTo>
                  <a:pt x="4542571" y="2156595"/>
                </a:lnTo>
                <a:cubicBezTo>
                  <a:pt x="4526771" y="2158312"/>
                  <a:pt x="4526591" y="2151167"/>
                  <a:pt x="4530758" y="2147897"/>
                </a:cubicBezTo>
                <a:lnTo>
                  <a:pt x="4530883" y="2147861"/>
                </a:lnTo>
                <a:lnTo>
                  <a:pt x="4477160" y="2128553"/>
                </a:lnTo>
                <a:lnTo>
                  <a:pt x="4447827" y="2117779"/>
                </a:lnTo>
                <a:lnTo>
                  <a:pt x="4447557" y="2117878"/>
                </a:lnTo>
                <a:lnTo>
                  <a:pt x="4443296" y="2118189"/>
                </a:lnTo>
                <a:lnTo>
                  <a:pt x="4464000" y="2125839"/>
                </a:lnTo>
                <a:cubicBezTo>
                  <a:pt x="4487657" y="2135439"/>
                  <a:pt x="4510412" y="2146252"/>
                  <a:pt x="4532127" y="2157197"/>
                </a:cubicBezTo>
                <a:cubicBezTo>
                  <a:pt x="4504208" y="2148468"/>
                  <a:pt x="4476638" y="2138904"/>
                  <a:pt x="4448775" y="2129388"/>
                </a:cubicBezTo>
                <a:lnTo>
                  <a:pt x="4440125" y="2126591"/>
                </a:lnTo>
                <a:lnTo>
                  <a:pt x="4445459" y="2131657"/>
                </a:lnTo>
                <a:lnTo>
                  <a:pt x="4446024" y="2132422"/>
                </a:lnTo>
                <a:lnTo>
                  <a:pt x="4448977" y="2133365"/>
                </a:lnTo>
                <a:cubicBezTo>
                  <a:pt x="4471937" y="2141407"/>
                  <a:pt x="4494708" y="2150110"/>
                  <a:pt x="4517245" y="2159513"/>
                </a:cubicBezTo>
                <a:cubicBezTo>
                  <a:pt x="4534384" y="2167003"/>
                  <a:pt x="4555847" y="2174132"/>
                  <a:pt x="4563763" y="2184536"/>
                </a:cubicBezTo>
                <a:cubicBezTo>
                  <a:pt x="4570966" y="2189466"/>
                  <a:pt x="4572351" y="2188101"/>
                  <a:pt x="4576463" y="2189899"/>
                </a:cubicBezTo>
                <a:cubicBezTo>
                  <a:pt x="4587178" y="2193643"/>
                  <a:pt x="4594577" y="2198378"/>
                  <a:pt x="4582642" y="2196164"/>
                </a:cubicBezTo>
                <a:cubicBezTo>
                  <a:pt x="4562155" y="2190025"/>
                  <a:pt x="4551405" y="2186641"/>
                  <a:pt x="4534267" y="2179150"/>
                </a:cubicBezTo>
                <a:cubicBezTo>
                  <a:pt x="4504803" y="2168853"/>
                  <a:pt x="4477877" y="2158657"/>
                  <a:pt x="4450649" y="2148799"/>
                </a:cubicBezTo>
                <a:lnTo>
                  <a:pt x="4428913" y="2141591"/>
                </a:lnTo>
                <a:lnTo>
                  <a:pt x="4419203" y="2141193"/>
                </a:lnTo>
                <a:cubicBezTo>
                  <a:pt x="4412820" y="2136838"/>
                  <a:pt x="4405358" y="2134009"/>
                  <a:pt x="4396944" y="2131882"/>
                </a:cubicBezTo>
                <a:lnTo>
                  <a:pt x="4374020" y="2127698"/>
                </a:lnTo>
                <a:lnTo>
                  <a:pt x="4410647" y="2139631"/>
                </a:lnTo>
                <a:lnTo>
                  <a:pt x="4419203" y="2141193"/>
                </a:lnTo>
                <a:cubicBezTo>
                  <a:pt x="4421945" y="2140764"/>
                  <a:pt x="4427916" y="2143436"/>
                  <a:pt x="4435337" y="2147631"/>
                </a:cubicBezTo>
                <a:lnTo>
                  <a:pt x="4435480" y="2147722"/>
                </a:lnTo>
                <a:lnTo>
                  <a:pt x="4439738" y="2149109"/>
                </a:lnTo>
                <a:cubicBezTo>
                  <a:pt x="4467623" y="2159337"/>
                  <a:pt x="4495281" y="2170276"/>
                  <a:pt x="4520933" y="2180266"/>
                </a:cubicBezTo>
                <a:cubicBezTo>
                  <a:pt x="4529321" y="2184027"/>
                  <a:pt x="4541208" y="2188565"/>
                  <a:pt x="4545322" y="2190363"/>
                </a:cubicBezTo>
                <a:cubicBezTo>
                  <a:pt x="4549386" y="2194485"/>
                  <a:pt x="4544085" y="2193858"/>
                  <a:pt x="4547012" y="2196825"/>
                </a:cubicBezTo>
                <a:cubicBezTo>
                  <a:pt x="4547012" y="2196825"/>
                  <a:pt x="4552052" y="2201936"/>
                  <a:pt x="4553239" y="2200766"/>
                </a:cubicBezTo>
                <a:cubicBezTo>
                  <a:pt x="4552052" y="2201936"/>
                  <a:pt x="4535840" y="2197760"/>
                  <a:pt x="4521789" y="2193403"/>
                </a:cubicBezTo>
                <a:lnTo>
                  <a:pt x="4522001" y="2191253"/>
                </a:lnTo>
                <a:lnTo>
                  <a:pt x="4522095" y="2191280"/>
                </a:lnTo>
                <a:lnTo>
                  <a:pt x="4531407" y="2194897"/>
                </a:lnTo>
                <a:cubicBezTo>
                  <a:pt x="4536824" y="2196384"/>
                  <a:pt x="4543077" y="2197781"/>
                  <a:pt x="4545825" y="2197996"/>
                </a:cubicBezTo>
                <a:lnTo>
                  <a:pt x="4522095" y="2191280"/>
                </a:lnTo>
                <a:lnTo>
                  <a:pt x="4522002" y="2191244"/>
                </a:lnTo>
                <a:lnTo>
                  <a:pt x="4522001" y="2191253"/>
                </a:lnTo>
                <a:lnTo>
                  <a:pt x="4510018" y="2187862"/>
                </a:lnTo>
                <a:cubicBezTo>
                  <a:pt x="4487962" y="2181943"/>
                  <a:pt x="4503339" y="2187450"/>
                  <a:pt x="4521789" y="2193403"/>
                </a:cubicBezTo>
                <a:lnTo>
                  <a:pt x="4522212" y="2195239"/>
                </a:lnTo>
                <a:lnTo>
                  <a:pt x="4512597" y="2193495"/>
                </a:lnTo>
                <a:cubicBezTo>
                  <a:pt x="4507051" y="2191904"/>
                  <a:pt x="4501623" y="2189583"/>
                  <a:pt x="4496098" y="2187047"/>
                </a:cubicBezTo>
                <a:lnTo>
                  <a:pt x="4489014" y="2183837"/>
                </a:lnTo>
                <a:lnTo>
                  <a:pt x="4484969" y="2183632"/>
                </a:lnTo>
                <a:cubicBezTo>
                  <a:pt x="4480343" y="2182082"/>
                  <a:pt x="4474534" y="2179505"/>
                  <a:pt x="4469552" y="2177055"/>
                </a:cubicBezTo>
                <a:lnTo>
                  <a:pt x="4474273" y="2177774"/>
                </a:lnTo>
                <a:lnTo>
                  <a:pt x="4459503" y="2172998"/>
                </a:lnTo>
                <a:lnTo>
                  <a:pt x="4469552" y="2177055"/>
                </a:lnTo>
                <a:cubicBezTo>
                  <a:pt x="4449671" y="2170644"/>
                  <a:pt x="4412709" y="2161632"/>
                  <a:pt x="4442555" y="2172943"/>
                </a:cubicBezTo>
                <a:cubicBezTo>
                  <a:pt x="4445357" y="2176754"/>
                  <a:pt x="4447572" y="2184423"/>
                  <a:pt x="4457537" y="2189323"/>
                </a:cubicBezTo>
                <a:cubicBezTo>
                  <a:pt x="4463645" y="2193637"/>
                  <a:pt x="4474617" y="2191923"/>
                  <a:pt x="4476915" y="2199041"/>
                </a:cubicBezTo>
                <a:cubicBezTo>
                  <a:pt x="4474113" y="2195231"/>
                  <a:pt x="4457738" y="2210219"/>
                  <a:pt x="4461043" y="2210722"/>
                </a:cubicBezTo>
                <a:cubicBezTo>
                  <a:pt x="4457738" y="2210219"/>
                  <a:pt x="4446766" y="2211932"/>
                  <a:pt x="4442956" y="2214735"/>
                </a:cubicBezTo>
                <a:cubicBezTo>
                  <a:pt x="4406195" y="2226619"/>
                  <a:pt x="4358062" y="2198425"/>
                  <a:pt x="4307326" y="2187315"/>
                </a:cubicBezTo>
                <a:lnTo>
                  <a:pt x="4255411" y="2177004"/>
                </a:lnTo>
                <a:lnTo>
                  <a:pt x="4254959" y="2177047"/>
                </a:lnTo>
                <a:lnTo>
                  <a:pt x="4242842" y="2184269"/>
                </a:lnTo>
                <a:lnTo>
                  <a:pt x="4338884" y="2209602"/>
                </a:lnTo>
                <a:cubicBezTo>
                  <a:pt x="4362622" y="2216600"/>
                  <a:pt x="4385809" y="2223515"/>
                  <a:pt x="4398997" y="2229470"/>
                </a:cubicBezTo>
                <a:cubicBezTo>
                  <a:pt x="4398997" y="2229470"/>
                  <a:pt x="4436662" y="2256070"/>
                  <a:pt x="4435656" y="2262684"/>
                </a:cubicBezTo>
                <a:cubicBezTo>
                  <a:pt x="4430755" y="2272653"/>
                  <a:pt x="4327573" y="2239459"/>
                  <a:pt x="4307690" y="2233048"/>
                </a:cubicBezTo>
                <a:lnTo>
                  <a:pt x="4284150" y="2227927"/>
                </a:lnTo>
                <a:lnTo>
                  <a:pt x="4243373" y="2219967"/>
                </a:lnTo>
                <a:cubicBezTo>
                  <a:pt x="4227200" y="2216004"/>
                  <a:pt x="4210997" y="2211805"/>
                  <a:pt x="4195975" y="2209340"/>
                </a:cubicBezTo>
                <a:cubicBezTo>
                  <a:pt x="4205059" y="2210758"/>
                  <a:pt x="4188750" y="2207330"/>
                  <a:pt x="4188707" y="2209279"/>
                </a:cubicBezTo>
                <a:cubicBezTo>
                  <a:pt x="4188893" y="2212815"/>
                  <a:pt x="4195161" y="2210428"/>
                  <a:pt x="4195161" y="2210428"/>
                </a:cubicBezTo>
                <a:cubicBezTo>
                  <a:pt x="4212981" y="2214987"/>
                  <a:pt x="4230272" y="2219151"/>
                  <a:pt x="4247113" y="2223403"/>
                </a:cubicBezTo>
                <a:lnTo>
                  <a:pt x="4280230" y="2232481"/>
                </a:lnTo>
                <a:lnTo>
                  <a:pt x="4275308" y="2232601"/>
                </a:lnTo>
                <a:lnTo>
                  <a:pt x="4275092" y="2232628"/>
                </a:lnTo>
                <a:lnTo>
                  <a:pt x="4273607" y="2232329"/>
                </a:lnTo>
                <a:cubicBezTo>
                  <a:pt x="4269919" y="2231268"/>
                  <a:pt x="4250890" y="2225803"/>
                  <a:pt x="4250075" y="2226892"/>
                </a:cubicBezTo>
                <a:cubicBezTo>
                  <a:pt x="4247496" y="2230340"/>
                  <a:pt x="4267340" y="2234715"/>
                  <a:pt x="4265526" y="2233357"/>
                </a:cubicBezTo>
                <a:lnTo>
                  <a:pt x="4267215" y="2233711"/>
                </a:lnTo>
                <a:lnTo>
                  <a:pt x="4265503" y="2235597"/>
                </a:lnTo>
                <a:cubicBezTo>
                  <a:pt x="4266388" y="2236016"/>
                  <a:pt x="4268536" y="2236218"/>
                  <a:pt x="4271260" y="2236299"/>
                </a:cubicBezTo>
                <a:lnTo>
                  <a:pt x="4278242" y="2236267"/>
                </a:lnTo>
                <a:lnTo>
                  <a:pt x="4282891" y="2237577"/>
                </a:lnTo>
                <a:cubicBezTo>
                  <a:pt x="4284800" y="2240703"/>
                  <a:pt x="4267433" y="2236483"/>
                  <a:pt x="4267433" y="2236483"/>
                </a:cubicBezTo>
                <a:cubicBezTo>
                  <a:pt x="4234725" y="2227859"/>
                  <a:pt x="4205495" y="2221839"/>
                  <a:pt x="4178274" y="2215342"/>
                </a:cubicBezTo>
                <a:cubicBezTo>
                  <a:pt x="4177289" y="2215241"/>
                  <a:pt x="4172294" y="2213891"/>
                  <a:pt x="4166346" y="2212462"/>
                </a:cubicBezTo>
                <a:lnTo>
                  <a:pt x="4161622" y="2211376"/>
                </a:lnTo>
                <a:lnTo>
                  <a:pt x="4161859" y="2211674"/>
                </a:lnTo>
                <a:cubicBezTo>
                  <a:pt x="4162661" y="2212690"/>
                  <a:pt x="4163481" y="2213774"/>
                  <a:pt x="4164053" y="2214707"/>
                </a:cubicBezTo>
                <a:lnTo>
                  <a:pt x="4164421" y="2215825"/>
                </a:lnTo>
                <a:lnTo>
                  <a:pt x="4184283" y="2220791"/>
                </a:lnTo>
                <a:lnTo>
                  <a:pt x="4200113" y="2224529"/>
                </a:lnTo>
                <a:lnTo>
                  <a:pt x="4207165" y="2224971"/>
                </a:lnTo>
                <a:lnTo>
                  <a:pt x="4211281" y="2227168"/>
                </a:lnTo>
                <a:lnTo>
                  <a:pt x="4220418" y="2229325"/>
                </a:lnTo>
                <a:cubicBezTo>
                  <a:pt x="4221325" y="2230004"/>
                  <a:pt x="4246774" y="2233195"/>
                  <a:pt x="4247926" y="2235755"/>
                </a:cubicBezTo>
                <a:cubicBezTo>
                  <a:pt x="4247543" y="2238158"/>
                  <a:pt x="4243418" y="2237760"/>
                  <a:pt x="4239389" y="2236762"/>
                </a:cubicBezTo>
                <a:lnTo>
                  <a:pt x="4237795" y="2236276"/>
                </a:lnTo>
                <a:lnTo>
                  <a:pt x="4234976" y="2236762"/>
                </a:lnTo>
                <a:cubicBezTo>
                  <a:pt x="4228940" y="2237426"/>
                  <a:pt x="4219350" y="2237810"/>
                  <a:pt x="4217551" y="2238132"/>
                </a:cubicBezTo>
                <a:cubicBezTo>
                  <a:pt x="4210917" y="2238434"/>
                  <a:pt x="4205701" y="2238786"/>
                  <a:pt x="4201141" y="2239175"/>
                </a:cubicBezTo>
                <a:lnTo>
                  <a:pt x="4198759" y="2239418"/>
                </a:lnTo>
                <a:lnTo>
                  <a:pt x="4180981" y="2235773"/>
                </a:lnTo>
                <a:lnTo>
                  <a:pt x="4203063" y="2236522"/>
                </a:lnTo>
                <a:cubicBezTo>
                  <a:pt x="4205221" y="2236633"/>
                  <a:pt x="4209374" y="2236218"/>
                  <a:pt x="4214171" y="2235720"/>
                </a:cubicBezTo>
                <a:lnTo>
                  <a:pt x="4216196" y="2235545"/>
                </a:lnTo>
                <a:lnTo>
                  <a:pt x="4201681" y="2234155"/>
                </a:lnTo>
                <a:cubicBezTo>
                  <a:pt x="4189670" y="2232745"/>
                  <a:pt x="4177807" y="2230993"/>
                  <a:pt x="4177807" y="2230993"/>
                </a:cubicBezTo>
                <a:lnTo>
                  <a:pt x="4159073" y="2228715"/>
                </a:lnTo>
                <a:lnTo>
                  <a:pt x="4156812" y="2229779"/>
                </a:lnTo>
                <a:lnTo>
                  <a:pt x="4154032" y="2230270"/>
                </a:lnTo>
                <a:lnTo>
                  <a:pt x="4151281" y="2229709"/>
                </a:lnTo>
                <a:lnTo>
                  <a:pt x="4164835" y="2233305"/>
                </a:lnTo>
                <a:lnTo>
                  <a:pt x="4136303" y="2228560"/>
                </a:lnTo>
                <a:lnTo>
                  <a:pt x="4142947" y="2230270"/>
                </a:lnTo>
                <a:lnTo>
                  <a:pt x="4145307" y="2230750"/>
                </a:lnTo>
                <a:lnTo>
                  <a:pt x="4164704" y="2234132"/>
                </a:lnTo>
                <a:lnTo>
                  <a:pt x="4174464" y="2235831"/>
                </a:lnTo>
                <a:lnTo>
                  <a:pt x="4183264" y="2237364"/>
                </a:lnTo>
                <a:cubicBezTo>
                  <a:pt x="4188093" y="2238339"/>
                  <a:pt x="4191082" y="2239194"/>
                  <a:pt x="4190783" y="2239880"/>
                </a:cubicBezTo>
                <a:cubicBezTo>
                  <a:pt x="4190486" y="2240565"/>
                  <a:pt x="4186891" y="2241109"/>
                  <a:pt x="4182449" y="2241668"/>
                </a:cubicBezTo>
                <a:lnTo>
                  <a:pt x="4173206" y="2242961"/>
                </a:lnTo>
                <a:lnTo>
                  <a:pt x="4175539" y="2243665"/>
                </a:lnTo>
                <a:cubicBezTo>
                  <a:pt x="4182770" y="2246104"/>
                  <a:pt x="4189277" y="2249114"/>
                  <a:pt x="4176321" y="2247275"/>
                </a:cubicBezTo>
                <a:lnTo>
                  <a:pt x="4166217" y="2245708"/>
                </a:lnTo>
                <a:lnTo>
                  <a:pt x="4165259" y="2246444"/>
                </a:lnTo>
                <a:lnTo>
                  <a:pt x="4168719" y="2247607"/>
                </a:lnTo>
                <a:lnTo>
                  <a:pt x="4169134" y="2247575"/>
                </a:lnTo>
                <a:lnTo>
                  <a:pt x="4169517" y="2247876"/>
                </a:lnTo>
                <a:lnTo>
                  <a:pt x="4171580" y="2248570"/>
                </a:lnTo>
                <a:cubicBezTo>
                  <a:pt x="4174906" y="2249374"/>
                  <a:pt x="4179553" y="2250279"/>
                  <a:pt x="4185828" y="2251303"/>
                </a:cubicBezTo>
                <a:cubicBezTo>
                  <a:pt x="4219477" y="2258841"/>
                  <a:pt x="4257883" y="2255413"/>
                  <a:pt x="4289411" y="2269090"/>
                </a:cubicBezTo>
                <a:cubicBezTo>
                  <a:pt x="4294896" y="2271469"/>
                  <a:pt x="4252360" y="2276907"/>
                  <a:pt x="4250549" y="2272321"/>
                </a:cubicBezTo>
                <a:cubicBezTo>
                  <a:pt x="4253071" y="2278709"/>
                  <a:pt x="4294903" y="2281075"/>
                  <a:pt x="4319824" y="2282292"/>
                </a:cubicBezTo>
                <a:lnTo>
                  <a:pt x="4331213" y="2282913"/>
                </a:lnTo>
                <a:lnTo>
                  <a:pt x="4320594" y="2283392"/>
                </a:lnTo>
                <a:cubicBezTo>
                  <a:pt x="4273615" y="2284568"/>
                  <a:pt x="4338331" y="2292008"/>
                  <a:pt x="4341226" y="2291340"/>
                </a:cubicBezTo>
                <a:cubicBezTo>
                  <a:pt x="4350577" y="2292233"/>
                  <a:pt x="4361746" y="2298806"/>
                  <a:pt x="4368315" y="2300849"/>
                </a:cubicBezTo>
                <a:lnTo>
                  <a:pt x="4377515" y="2302702"/>
                </a:lnTo>
                <a:lnTo>
                  <a:pt x="4278310" y="2294680"/>
                </a:lnTo>
                <a:lnTo>
                  <a:pt x="4267788" y="2293674"/>
                </a:lnTo>
                <a:lnTo>
                  <a:pt x="4249857" y="2295208"/>
                </a:lnTo>
                <a:lnTo>
                  <a:pt x="4257753" y="2297485"/>
                </a:lnTo>
                <a:cubicBezTo>
                  <a:pt x="4259638" y="2299475"/>
                  <a:pt x="4234005" y="2297314"/>
                  <a:pt x="4225904" y="2299093"/>
                </a:cubicBezTo>
                <a:cubicBezTo>
                  <a:pt x="4228646" y="2300283"/>
                  <a:pt x="4231388" y="2301472"/>
                  <a:pt x="4234129" y="2302661"/>
                </a:cubicBezTo>
                <a:cubicBezTo>
                  <a:pt x="4232759" y="2302066"/>
                  <a:pt x="4236207" y="2306006"/>
                  <a:pt x="4239826" y="2310494"/>
                </a:cubicBezTo>
                <a:lnTo>
                  <a:pt x="4244287" y="2316456"/>
                </a:lnTo>
                <a:lnTo>
                  <a:pt x="4252180" y="2315099"/>
                </a:lnTo>
                <a:cubicBezTo>
                  <a:pt x="4259258" y="2313668"/>
                  <a:pt x="4264669" y="2312535"/>
                  <a:pt x="4264289" y="2315034"/>
                </a:cubicBezTo>
                <a:cubicBezTo>
                  <a:pt x="4264289" y="2315034"/>
                  <a:pt x="4259168" y="2316612"/>
                  <a:pt x="4255326" y="2318625"/>
                </a:cubicBezTo>
                <a:lnTo>
                  <a:pt x="4255767" y="2317890"/>
                </a:lnTo>
                <a:lnTo>
                  <a:pt x="4257248" y="2317619"/>
                </a:lnTo>
                <a:cubicBezTo>
                  <a:pt x="4256609" y="2317401"/>
                  <a:pt x="4256289" y="2317293"/>
                  <a:pt x="4256049" y="2317418"/>
                </a:cubicBezTo>
                <a:lnTo>
                  <a:pt x="4255767" y="2317890"/>
                </a:lnTo>
                <a:lnTo>
                  <a:pt x="4253044" y="2318391"/>
                </a:lnTo>
                <a:lnTo>
                  <a:pt x="4251251" y="2318206"/>
                </a:lnTo>
                <a:cubicBezTo>
                  <a:pt x="4250079" y="2318292"/>
                  <a:pt x="4249251" y="2318495"/>
                  <a:pt x="4249251" y="2318495"/>
                </a:cubicBezTo>
                <a:cubicBezTo>
                  <a:pt x="4249251" y="2318495"/>
                  <a:pt x="4247320" y="2322818"/>
                  <a:pt x="4243801" y="2323558"/>
                </a:cubicBezTo>
                <a:cubicBezTo>
                  <a:pt x="4236547" y="2326069"/>
                  <a:pt x="4217476" y="2324837"/>
                  <a:pt x="4210865" y="2325908"/>
                </a:cubicBezTo>
                <a:cubicBezTo>
                  <a:pt x="4209587" y="2325472"/>
                  <a:pt x="4208192" y="2328594"/>
                  <a:pt x="4206271" y="2329602"/>
                </a:cubicBezTo>
                <a:cubicBezTo>
                  <a:pt x="4202830" y="2330921"/>
                  <a:pt x="4198058" y="2331359"/>
                  <a:pt x="4192846" y="2331468"/>
                </a:cubicBezTo>
                <a:lnTo>
                  <a:pt x="4190320" y="2331450"/>
                </a:lnTo>
                <a:lnTo>
                  <a:pt x="4193818" y="2332071"/>
                </a:lnTo>
                <a:lnTo>
                  <a:pt x="4203837" y="2333766"/>
                </a:lnTo>
                <a:lnTo>
                  <a:pt x="4257961" y="2332492"/>
                </a:lnTo>
                <a:lnTo>
                  <a:pt x="4307228" y="2328844"/>
                </a:lnTo>
                <a:lnTo>
                  <a:pt x="4310476" y="2330101"/>
                </a:lnTo>
                <a:lnTo>
                  <a:pt x="4318250" y="2332586"/>
                </a:lnTo>
                <a:lnTo>
                  <a:pt x="4302806" y="2334783"/>
                </a:lnTo>
                <a:lnTo>
                  <a:pt x="4317871" y="2334890"/>
                </a:lnTo>
                <a:lnTo>
                  <a:pt x="4317108" y="2338460"/>
                </a:lnTo>
                <a:lnTo>
                  <a:pt x="4322194" y="2339675"/>
                </a:lnTo>
                <a:lnTo>
                  <a:pt x="4307626" y="2341321"/>
                </a:lnTo>
                <a:lnTo>
                  <a:pt x="4303062" y="2341123"/>
                </a:lnTo>
                <a:cubicBezTo>
                  <a:pt x="4301595" y="2340986"/>
                  <a:pt x="4300741" y="2340788"/>
                  <a:pt x="4300944" y="2340515"/>
                </a:cubicBezTo>
                <a:lnTo>
                  <a:pt x="4301349" y="2342030"/>
                </a:lnTo>
                <a:lnTo>
                  <a:pt x="4281858" y="2344234"/>
                </a:lnTo>
                <a:lnTo>
                  <a:pt x="4276085" y="2343156"/>
                </a:lnTo>
                <a:cubicBezTo>
                  <a:pt x="4272430" y="2342407"/>
                  <a:pt x="4268266" y="2341468"/>
                  <a:pt x="4263002" y="2340147"/>
                </a:cubicBezTo>
                <a:cubicBezTo>
                  <a:pt x="4260373" y="2339879"/>
                  <a:pt x="4238411" y="2333918"/>
                  <a:pt x="4246788" y="2338488"/>
                </a:cubicBezTo>
                <a:cubicBezTo>
                  <a:pt x="4253198" y="2341586"/>
                  <a:pt x="4269565" y="2343359"/>
                  <a:pt x="4274009" y="2344985"/>
                </a:cubicBezTo>
                <a:lnTo>
                  <a:pt x="4274304" y="2345087"/>
                </a:lnTo>
                <a:lnTo>
                  <a:pt x="4268990" y="2345688"/>
                </a:lnTo>
                <a:cubicBezTo>
                  <a:pt x="4253423" y="2348138"/>
                  <a:pt x="4238210" y="2348149"/>
                  <a:pt x="4222918" y="2348340"/>
                </a:cubicBezTo>
                <a:lnTo>
                  <a:pt x="4206912" y="2348861"/>
                </a:lnTo>
                <a:lnTo>
                  <a:pt x="4210574" y="2349452"/>
                </a:lnTo>
                <a:lnTo>
                  <a:pt x="4259390" y="2359738"/>
                </a:lnTo>
                <a:lnTo>
                  <a:pt x="4249784" y="2359692"/>
                </a:lnTo>
                <a:cubicBezTo>
                  <a:pt x="4230544" y="2357776"/>
                  <a:pt x="4210459" y="2356054"/>
                  <a:pt x="4191182" y="2354527"/>
                </a:cubicBezTo>
                <a:lnTo>
                  <a:pt x="4186050" y="2354146"/>
                </a:lnTo>
                <a:lnTo>
                  <a:pt x="4182859" y="2355527"/>
                </a:lnTo>
                <a:lnTo>
                  <a:pt x="4167086" y="2352738"/>
                </a:lnTo>
                <a:lnTo>
                  <a:pt x="4160792" y="2352270"/>
                </a:lnTo>
                <a:lnTo>
                  <a:pt x="4175466" y="2356427"/>
                </a:lnTo>
                <a:lnTo>
                  <a:pt x="4174089" y="2356562"/>
                </a:lnTo>
                <a:cubicBezTo>
                  <a:pt x="4163251" y="2357400"/>
                  <a:pt x="4146583" y="2358472"/>
                  <a:pt x="4142020" y="2360862"/>
                </a:cubicBezTo>
                <a:cubicBezTo>
                  <a:pt x="4161832" y="2364285"/>
                  <a:pt x="4170470" y="2361966"/>
                  <a:pt x="4188265" y="2362765"/>
                </a:cubicBezTo>
                <a:cubicBezTo>
                  <a:pt x="4200467" y="2362629"/>
                  <a:pt x="4201478" y="2362973"/>
                  <a:pt x="4198439" y="2363876"/>
                </a:cubicBezTo>
                <a:lnTo>
                  <a:pt x="4185740" y="2367882"/>
                </a:lnTo>
                <a:lnTo>
                  <a:pt x="4188217" y="2368062"/>
                </a:lnTo>
                <a:cubicBezTo>
                  <a:pt x="4213190" y="2369597"/>
                  <a:pt x="4237435" y="2370683"/>
                  <a:pt x="4263771" y="2372626"/>
                </a:cubicBezTo>
                <a:lnTo>
                  <a:pt x="4286669" y="2374830"/>
                </a:lnTo>
                <a:lnTo>
                  <a:pt x="4272262" y="2374643"/>
                </a:lnTo>
                <a:cubicBezTo>
                  <a:pt x="4261845" y="2374409"/>
                  <a:pt x="4249609" y="2373987"/>
                  <a:pt x="4233949" y="2373166"/>
                </a:cubicBezTo>
                <a:cubicBezTo>
                  <a:pt x="4217406" y="2372505"/>
                  <a:pt x="4204593" y="2370747"/>
                  <a:pt x="4190791" y="2371275"/>
                </a:cubicBezTo>
                <a:cubicBezTo>
                  <a:pt x="4159515" y="2374539"/>
                  <a:pt x="4213638" y="2381186"/>
                  <a:pt x="4226251" y="2383400"/>
                </a:cubicBezTo>
                <a:cubicBezTo>
                  <a:pt x="4245735" y="2384794"/>
                  <a:pt x="4267398" y="2381162"/>
                  <a:pt x="4266573" y="2390576"/>
                </a:cubicBezTo>
                <a:cubicBezTo>
                  <a:pt x="4267168" y="2389205"/>
                  <a:pt x="4257566" y="2390062"/>
                  <a:pt x="4246466" y="2391559"/>
                </a:cubicBezTo>
                <a:lnTo>
                  <a:pt x="4236757" y="2393027"/>
                </a:lnTo>
                <a:lnTo>
                  <a:pt x="4136838" y="2392172"/>
                </a:lnTo>
                <a:lnTo>
                  <a:pt x="4130720" y="2396585"/>
                </a:lnTo>
                <a:cubicBezTo>
                  <a:pt x="4122188" y="2398662"/>
                  <a:pt x="4113464" y="2394034"/>
                  <a:pt x="4103654" y="2395676"/>
                </a:cubicBezTo>
                <a:cubicBezTo>
                  <a:pt x="4104931" y="2396110"/>
                  <a:pt x="4103096" y="2404063"/>
                  <a:pt x="4101605" y="2403557"/>
                </a:cubicBezTo>
                <a:cubicBezTo>
                  <a:pt x="4097011" y="2407250"/>
                  <a:pt x="4071887" y="2398700"/>
                  <a:pt x="4067284" y="2405711"/>
                </a:cubicBezTo>
                <a:cubicBezTo>
                  <a:pt x="4067284" y="2405711"/>
                  <a:pt x="4067196" y="2405906"/>
                  <a:pt x="4067087" y="2406151"/>
                </a:cubicBezTo>
                <a:lnTo>
                  <a:pt x="4066843" y="2406699"/>
                </a:lnTo>
                <a:lnTo>
                  <a:pt x="4066695" y="2407028"/>
                </a:lnTo>
                <a:cubicBezTo>
                  <a:pt x="4066630" y="2407175"/>
                  <a:pt x="4066674" y="2407077"/>
                  <a:pt x="4066761" y="2406882"/>
                </a:cubicBezTo>
                <a:lnTo>
                  <a:pt x="4066843" y="2406699"/>
                </a:lnTo>
                <a:lnTo>
                  <a:pt x="4067284" y="2405711"/>
                </a:lnTo>
                <a:cubicBezTo>
                  <a:pt x="4077717" y="2409262"/>
                  <a:pt x="4085722" y="2405068"/>
                  <a:pt x="4095734" y="2406815"/>
                </a:cubicBezTo>
                <a:cubicBezTo>
                  <a:pt x="4102656" y="2408340"/>
                  <a:pt x="4109447" y="2409338"/>
                  <a:pt x="4116638" y="2409848"/>
                </a:cubicBezTo>
                <a:lnTo>
                  <a:pt x="4117862" y="2409854"/>
                </a:lnTo>
                <a:lnTo>
                  <a:pt x="4118232" y="2408772"/>
                </a:lnTo>
                <a:cubicBezTo>
                  <a:pt x="4119069" y="2407757"/>
                  <a:pt x="4120181" y="2407000"/>
                  <a:pt x="4121027" y="2406948"/>
                </a:cubicBezTo>
                <a:cubicBezTo>
                  <a:pt x="4121590" y="2406913"/>
                  <a:pt x="4122035" y="2407191"/>
                  <a:pt x="4122202" y="2407916"/>
                </a:cubicBezTo>
                <a:cubicBezTo>
                  <a:pt x="4123891" y="2407526"/>
                  <a:pt x="4123333" y="2408417"/>
                  <a:pt x="4121994" y="2409488"/>
                </a:cubicBezTo>
                <a:lnTo>
                  <a:pt x="4121286" y="2409871"/>
                </a:lnTo>
                <a:lnTo>
                  <a:pt x="4139951" y="2409964"/>
                </a:lnTo>
                <a:cubicBezTo>
                  <a:pt x="4168187" y="2410996"/>
                  <a:pt x="4107539" y="2414430"/>
                  <a:pt x="4106895" y="2415871"/>
                </a:cubicBezTo>
                <a:lnTo>
                  <a:pt x="4109678" y="2417124"/>
                </a:lnTo>
                <a:lnTo>
                  <a:pt x="4180238" y="2426044"/>
                </a:lnTo>
                <a:cubicBezTo>
                  <a:pt x="4193633" y="2429054"/>
                  <a:pt x="4205212" y="2426383"/>
                  <a:pt x="4221612" y="2429208"/>
                </a:cubicBezTo>
                <a:cubicBezTo>
                  <a:pt x="4227977" y="2429266"/>
                  <a:pt x="4237591" y="2429781"/>
                  <a:pt x="4248031" y="2430509"/>
                </a:cubicBezTo>
                <a:lnTo>
                  <a:pt x="4258009" y="2431333"/>
                </a:lnTo>
                <a:lnTo>
                  <a:pt x="4256360" y="2437050"/>
                </a:lnTo>
                <a:lnTo>
                  <a:pt x="4244309" y="2437268"/>
                </a:lnTo>
                <a:lnTo>
                  <a:pt x="4228523" y="2435423"/>
                </a:lnTo>
                <a:cubicBezTo>
                  <a:pt x="4213667" y="2434000"/>
                  <a:pt x="4198170" y="2433115"/>
                  <a:pt x="4197575" y="2434486"/>
                </a:cubicBezTo>
                <a:lnTo>
                  <a:pt x="4200915" y="2436090"/>
                </a:lnTo>
                <a:lnTo>
                  <a:pt x="4169513" y="2434615"/>
                </a:lnTo>
                <a:lnTo>
                  <a:pt x="4140267" y="2433761"/>
                </a:lnTo>
                <a:lnTo>
                  <a:pt x="4151165" y="2435918"/>
                </a:lnTo>
                <a:cubicBezTo>
                  <a:pt x="4151804" y="2436135"/>
                  <a:pt x="4151004" y="2436623"/>
                  <a:pt x="4149432" y="2437199"/>
                </a:cubicBezTo>
                <a:lnTo>
                  <a:pt x="4148346" y="2437508"/>
                </a:lnTo>
                <a:lnTo>
                  <a:pt x="4124504" y="2433354"/>
                </a:lnTo>
                <a:lnTo>
                  <a:pt x="4125553" y="2433331"/>
                </a:lnTo>
                <a:lnTo>
                  <a:pt x="4097794" y="2432520"/>
                </a:lnTo>
                <a:lnTo>
                  <a:pt x="4102154" y="2433072"/>
                </a:lnTo>
                <a:lnTo>
                  <a:pt x="4104461" y="2433167"/>
                </a:lnTo>
                <a:lnTo>
                  <a:pt x="4117967" y="2436118"/>
                </a:lnTo>
                <a:cubicBezTo>
                  <a:pt x="4123941" y="2437611"/>
                  <a:pt x="4129901" y="2439382"/>
                  <a:pt x="4135835" y="2441698"/>
                </a:cubicBezTo>
                <a:cubicBezTo>
                  <a:pt x="4120527" y="2440717"/>
                  <a:pt x="4106076" y="2436698"/>
                  <a:pt x="4090828" y="2434063"/>
                </a:cubicBezTo>
                <a:cubicBezTo>
                  <a:pt x="4078964" y="2432262"/>
                  <a:pt x="4088004" y="2435630"/>
                  <a:pt x="4092600" y="2437369"/>
                </a:cubicBezTo>
                <a:lnTo>
                  <a:pt x="4121148" y="2443596"/>
                </a:lnTo>
                <a:lnTo>
                  <a:pt x="4152562" y="2444954"/>
                </a:lnTo>
                <a:lnTo>
                  <a:pt x="4192979" y="2446702"/>
                </a:lnTo>
                <a:lnTo>
                  <a:pt x="4183274" y="2443991"/>
                </a:lnTo>
                <a:lnTo>
                  <a:pt x="4166340" y="2440678"/>
                </a:lnTo>
                <a:lnTo>
                  <a:pt x="4173532" y="2440208"/>
                </a:lnTo>
                <a:cubicBezTo>
                  <a:pt x="4184452" y="2441296"/>
                  <a:pt x="4195532" y="2442023"/>
                  <a:pt x="4207015" y="2442264"/>
                </a:cubicBezTo>
                <a:lnTo>
                  <a:pt x="4223463" y="2441870"/>
                </a:lnTo>
                <a:lnTo>
                  <a:pt x="4223174" y="2442145"/>
                </a:lnTo>
                <a:cubicBezTo>
                  <a:pt x="4224231" y="2442634"/>
                  <a:pt x="4226808" y="2443467"/>
                  <a:pt x="4231602" y="2444861"/>
                </a:cubicBezTo>
                <a:lnTo>
                  <a:pt x="4234771" y="2445818"/>
                </a:lnTo>
                <a:lnTo>
                  <a:pt x="4229582" y="2446174"/>
                </a:lnTo>
                <a:lnTo>
                  <a:pt x="4202300" y="2447206"/>
                </a:lnTo>
                <a:lnTo>
                  <a:pt x="4235536" y="2449377"/>
                </a:lnTo>
                <a:cubicBezTo>
                  <a:pt x="4247810" y="2449724"/>
                  <a:pt x="4259721" y="2450153"/>
                  <a:pt x="4271150" y="2452346"/>
                </a:cubicBezTo>
                <a:cubicBezTo>
                  <a:pt x="4271150" y="2452346"/>
                  <a:pt x="4269026" y="2453598"/>
                  <a:pt x="4267408" y="2455115"/>
                </a:cubicBezTo>
                <a:lnTo>
                  <a:pt x="4267389" y="2455227"/>
                </a:lnTo>
                <a:lnTo>
                  <a:pt x="4263968" y="2454311"/>
                </a:lnTo>
                <a:cubicBezTo>
                  <a:pt x="4252917" y="2453030"/>
                  <a:pt x="4227647" y="2452147"/>
                  <a:pt x="4228812" y="2455094"/>
                </a:cubicBezTo>
                <a:cubicBezTo>
                  <a:pt x="4231916" y="2462957"/>
                  <a:pt x="4281384" y="2457811"/>
                  <a:pt x="4305420" y="2464980"/>
                </a:cubicBezTo>
                <a:cubicBezTo>
                  <a:pt x="4319141" y="2468081"/>
                  <a:pt x="4324114" y="2469527"/>
                  <a:pt x="4336384" y="2471923"/>
                </a:cubicBezTo>
                <a:lnTo>
                  <a:pt x="4336974" y="2472030"/>
                </a:lnTo>
                <a:lnTo>
                  <a:pt x="4317208" y="2472791"/>
                </a:lnTo>
                <a:cubicBezTo>
                  <a:pt x="4306540" y="2472519"/>
                  <a:pt x="4296197" y="2471728"/>
                  <a:pt x="4285101" y="2470982"/>
                </a:cubicBezTo>
                <a:cubicBezTo>
                  <a:pt x="4268811" y="2468641"/>
                  <a:pt x="4187024" y="2468695"/>
                  <a:pt x="4231851" y="2473606"/>
                </a:cubicBezTo>
                <a:lnTo>
                  <a:pt x="4253754" y="2474724"/>
                </a:lnTo>
                <a:lnTo>
                  <a:pt x="4263000" y="2475963"/>
                </a:lnTo>
                <a:cubicBezTo>
                  <a:pt x="4286540" y="2479229"/>
                  <a:pt x="4327378" y="2485704"/>
                  <a:pt x="4288579" y="2487536"/>
                </a:cubicBezTo>
                <a:cubicBezTo>
                  <a:pt x="4279163" y="2486710"/>
                  <a:pt x="4253739" y="2482740"/>
                  <a:pt x="4241947" y="2487396"/>
                </a:cubicBezTo>
                <a:cubicBezTo>
                  <a:pt x="4226756" y="2491123"/>
                  <a:pt x="4265525" y="2494367"/>
                  <a:pt x="4284812" y="2496218"/>
                </a:cubicBezTo>
                <a:cubicBezTo>
                  <a:pt x="4301554" y="2496422"/>
                  <a:pt x="4320839" y="2498274"/>
                  <a:pt x="4329522" y="2502039"/>
                </a:cubicBezTo>
                <a:cubicBezTo>
                  <a:pt x="4336193" y="2501677"/>
                  <a:pt x="4340945" y="2506995"/>
                  <a:pt x="4349170" y="2510563"/>
                </a:cubicBezTo>
                <a:lnTo>
                  <a:pt x="4365938" y="2512704"/>
                </a:lnTo>
                <a:lnTo>
                  <a:pt x="4228488" y="2510148"/>
                </a:lnTo>
                <a:lnTo>
                  <a:pt x="4119829" y="2504409"/>
                </a:lnTo>
                <a:lnTo>
                  <a:pt x="4121108" y="2506485"/>
                </a:lnTo>
                <a:cubicBezTo>
                  <a:pt x="4121108" y="2506485"/>
                  <a:pt x="4119831" y="2506051"/>
                  <a:pt x="4118340" y="2505542"/>
                </a:cubicBezTo>
                <a:lnTo>
                  <a:pt x="4119140" y="2504373"/>
                </a:lnTo>
                <a:lnTo>
                  <a:pt x="4107420" y="2503755"/>
                </a:lnTo>
                <a:lnTo>
                  <a:pt x="4105947" y="2504127"/>
                </a:lnTo>
                <a:cubicBezTo>
                  <a:pt x="4105395" y="2504562"/>
                  <a:pt x="4105287" y="2505251"/>
                  <a:pt x="4105976" y="2506316"/>
                </a:cubicBezTo>
                <a:cubicBezTo>
                  <a:pt x="4105976" y="2506316"/>
                  <a:pt x="4113863" y="2505680"/>
                  <a:pt x="4118340" y="2505542"/>
                </a:cubicBezTo>
                <a:lnTo>
                  <a:pt x="4118473" y="2509106"/>
                </a:lnTo>
                <a:lnTo>
                  <a:pt x="4237489" y="2515719"/>
                </a:lnTo>
                <a:cubicBezTo>
                  <a:pt x="4306417" y="2521147"/>
                  <a:pt x="4374090" y="2528603"/>
                  <a:pt x="4439613" y="2539542"/>
                </a:cubicBezTo>
                <a:cubicBezTo>
                  <a:pt x="4422616" y="2549560"/>
                  <a:pt x="4383580" y="2530100"/>
                  <a:pt x="4377679" y="2544167"/>
                </a:cubicBezTo>
                <a:cubicBezTo>
                  <a:pt x="4374302" y="2544946"/>
                  <a:pt x="4426179" y="2551787"/>
                  <a:pt x="4426179" y="2551787"/>
                </a:cubicBezTo>
                <a:cubicBezTo>
                  <a:pt x="4436790" y="2555947"/>
                  <a:pt x="4434564" y="2559510"/>
                  <a:pt x="4438125" y="2561739"/>
                </a:cubicBezTo>
                <a:cubicBezTo>
                  <a:pt x="4467924" y="2567574"/>
                  <a:pt x="4515016" y="2553664"/>
                  <a:pt x="4528966" y="2572301"/>
                </a:cubicBezTo>
                <a:lnTo>
                  <a:pt x="4512316" y="2574010"/>
                </a:lnTo>
                <a:lnTo>
                  <a:pt x="4510235" y="2573525"/>
                </a:lnTo>
                <a:lnTo>
                  <a:pt x="4506983" y="2573952"/>
                </a:lnTo>
                <a:lnTo>
                  <a:pt x="4500704" y="2573673"/>
                </a:lnTo>
                <a:cubicBezTo>
                  <a:pt x="4496896" y="2573407"/>
                  <a:pt x="4492684" y="2573045"/>
                  <a:pt x="4487888" y="2572626"/>
                </a:cubicBezTo>
                <a:cubicBezTo>
                  <a:pt x="4484992" y="2573294"/>
                  <a:pt x="4451634" y="2565230"/>
                  <a:pt x="4443803" y="2573135"/>
                </a:cubicBezTo>
                <a:cubicBezTo>
                  <a:pt x="4443803" y="2573135"/>
                  <a:pt x="4470705" y="2579637"/>
                  <a:pt x="4479389" y="2577635"/>
                </a:cubicBezTo>
                <a:cubicBezTo>
                  <a:pt x="4482859" y="2578359"/>
                  <a:pt x="4491180" y="2576441"/>
                  <a:pt x="4499164" y="2574980"/>
                </a:cubicBezTo>
                <a:lnTo>
                  <a:pt x="4506983" y="2573952"/>
                </a:lnTo>
                <a:lnTo>
                  <a:pt x="4511098" y="2574135"/>
                </a:lnTo>
                <a:lnTo>
                  <a:pt x="4512316" y="2574010"/>
                </a:lnTo>
                <a:lnTo>
                  <a:pt x="4516906" y="2575083"/>
                </a:lnTo>
                <a:cubicBezTo>
                  <a:pt x="4526600" y="2582694"/>
                  <a:pt x="4502549" y="2583395"/>
                  <a:pt x="4490939" y="2583290"/>
                </a:cubicBezTo>
                <a:lnTo>
                  <a:pt x="4486507" y="2583191"/>
                </a:lnTo>
                <a:lnTo>
                  <a:pt x="4485935" y="2583162"/>
                </a:lnTo>
                <a:cubicBezTo>
                  <a:pt x="4484788" y="2583119"/>
                  <a:pt x="4484877" y="2583139"/>
                  <a:pt x="4485836" y="2583176"/>
                </a:cubicBezTo>
                <a:lnTo>
                  <a:pt x="4486507" y="2583191"/>
                </a:lnTo>
                <a:lnTo>
                  <a:pt x="4493452" y="2583540"/>
                </a:lnTo>
                <a:cubicBezTo>
                  <a:pt x="4516793" y="2587815"/>
                  <a:pt x="4538873" y="2588822"/>
                  <a:pt x="4562398" y="2596102"/>
                </a:cubicBezTo>
                <a:cubicBezTo>
                  <a:pt x="4581101" y="2601193"/>
                  <a:pt x="4565811" y="2603193"/>
                  <a:pt x="4545931" y="2604283"/>
                </a:cubicBezTo>
                <a:lnTo>
                  <a:pt x="4541060" y="2604486"/>
                </a:lnTo>
                <a:lnTo>
                  <a:pt x="4517301" y="2603587"/>
                </a:lnTo>
                <a:cubicBezTo>
                  <a:pt x="4517301" y="2603587"/>
                  <a:pt x="4473781" y="2595025"/>
                  <a:pt x="4475497" y="2606085"/>
                </a:cubicBezTo>
                <a:cubicBezTo>
                  <a:pt x="4477873" y="2608745"/>
                  <a:pt x="4495316" y="2609524"/>
                  <a:pt x="4512508" y="2609787"/>
                </a:cubicBezTo>
                <a:lnTo>
                  <a:pt x="4514087" y="2609799"/>
                </a:lnTo>
                <a:lnTo>
                  <a:pt x="4515724" y="2610169"/>
                </a:lnTo>
                <a:cubicBezTo>
                  <a:pt x="4522812" y="2611712"/>
                  <a:pt x="4530260" y="2613170"/>
                  <a:pt x="4531708" y="2612836"/>
                </a:cubicBezTo>
                <a:cubicBezTo>
                  <a:pt x="4544436" y="2612951"/>
                  <a:pt x="4543490" y="2615456"/>
                  <a:pt x="4538132" y="2617835"/>
                </a:cubicBezTo>
                <a:lnTo>
                  <a:pt x="4534633" y="2618920"/>
                </a:lnTo>
                <a:lnTo>
                  <a:pt x="4426945" y="2611627"/>
                </a:lnTo>
                <a:cubicBezTo>
                  <a:pt x="4426945" y="2611627"/>
                  <a:pt x="4381045" y="2608548"/>
                  <a:pt x="4388080" y="2614857"/>
                </a:cubicBezTo>
                <a:cubicBezTo>
                  <a:pt x="4396764" y="2618623"/>
                  <a:pt x="4421367" y="2615722"/>
                  <a:pt x="4433980" y="2617937"/>
                </a:cubicBezTo>
                <a:cubicBezTo>
                  <a:pt x="4429867" y="2616153"/>
                  <a:pt x="4458154" y="2617123"/>
                  <a:pt x="4470967" y="2621383"/>
                </a:cubicBezTo>
                <a:lnTo>
                  <a:pt x="4475501" y="2625528"/>
                </a:lnTo>
                <a:lnTo>
                  <a:pt x="4459505" y="2625532"/>
                </a:lnTo>
                <a:cubicBezTo>
                  <a:pt x="4410484" y="2622398"/>
                  <a:pt x="4349535" y="2612153"/>
                  <a:pt x="4314885" y="2615567"/>
                </a:cubicBezTo>
                <a:cubicBezTo>
                  <a:pt x="4284790" y="2619459"/>
                  <a:pt x="4276291" y="2624467"/>
                  <a:pt x="4301265" y="2624808"/>
                </a:cubicBezTo>
                <a:cubicBezTo>
                  <a:pt x="4324605" y="2629082"/>
                  <a:pt x="4425577" y="2630702"/>
                  <a:pt x="4436190" y="2634862"/>
                </a:cubicBezTo>
                <a:lnTo>
                  <a:pt x="4435590" y="2636323"/>
                </a:lnTo>
                <a:lnTo>
                  <a:pt x="4435118" y="2636297"/>
                </a:lnTo>
                <a:cubicBezTo>
                  <a:pt x="4414417" y="2635578"/>
                  <a:pt x="4394334" y="2635486"/>
                  <a:pt x="4375428" y="2636516"/>
                </a:cubicBezTo>
                <a:cubicBezTo>
                  <a:pt x="4394854" y="2639920"/>
                  <a:pt x="4415814" y="2642293"/>
                  <a:pt x="4437698" y="2644058"/>
                </a:cubicBezTo>
                <a:lnTo>
                  <a:pt x="4479129" y="2646437"/>
                </a:lnTo>
                <a:lnTo>
                  <a:pt x="4480050" y="2646602"/>
                </a:lnTo>
                <a:cubicBezTo>
                  <a:pt x="4444760" y="2645592"/>
                  <a:pt x="4408283" y="2650445"/>
                  <a:pt x="4398448" y="2649664"/>
                </a:cubicBezTo>
                <a:cubicBezTo>
                  <a:pt x="4389098" y="2648770"/>
                  <a:pt x="4338557" y="2647719"/>
                  <a:pt x="4374143" y="2652219"/>
                </a:cubicBezTo>
                <a:cubicBezTo>
                  <a:pt x="4389766" y="2651665"/>
                  <a:pt x="4411177" y="2649778"/>
                  <a:pt x="4421790" y="2653939"/>
                </a:cubicBezTo>
                <a:cubicBezTo>
                  <a:pt x="4428247" y="2655499"/>
                  <a:pt x="4433923" y="2666896"/>
                  <a:pt x="4433923" y="2666896"/>
                </a:cubicBezTo>
                <a:cubicBezTo>
                  <a:pt x="4447319" y="2669905"/>
                  <a:pt x="4462273" y="2666457"/>
                  <a:pt x="4475002" y="2666571"/>
                </a:cubicBezTo>
                <a:cubicBezTo>
                  <a:pt x="4481458" y="2668131"/>
                  <a:pt x="4498527" y="2673851"/>
                  <a:pt x="4497860" y="2670957"/>
                </a:cubicBezTo>
                <a:cubicBezTo>
                  <a:pt x="4498527" y="2673851"/>
                  <a:pt x="4490512" y="2678749"/>
                  <a:pt x="4493406" y="2678082"/>
                </a:cubicBezTo>
                <a:cubicBezTo>
                  <a:pt x="4503535" y="2682353"/>
                  <a:pt x="4521867" y="2678126"/>
                  <a:pt x="4541720" y="2682697"/>
                </a:cubicBezTo>
                <a:cubicBezTo>
                  <a:pt x="4551072" y="2683589"/>
                  <a:pt x="4565914" y="2692873"/>
                  <a:pt x="4572854" y="2694323"/>
                </a:cubicBezTo>
                <a:cubicBezTo>
                  <a:pt x="4592150" y="2696480"/>
                  <a:pt x="4582315" y="2695698"/>
                  <a:pt x="4573631" y="2697701"/>
                </a:cubicBezTo>
                <a:cubicBezTo>
                  <a:pt x="4534556" y="2706711"/>
                  <a:pt x="4594152" y="2705167"/>
                  <a:pt x="4614784" y="2713115"/>
                </a:cubicBezTo>
                <a:cubicBezTo>
                  <a:pt x="4604169" y="2722170"/>
                  <a:pt x="4592037" y="2709212"/>
                  <a:pt x="4584207" y="2717116"/>
                </a:cubicBezTo>
                <a:lnTo>
                  <a:pt x="4616898" y="2722284"/>
                </a:lnTo>
                <a:cubicBezTo>
                  <a:pt x="4614558" y="2738579"/>
                  <a:pt x="4571365" y="2729734"/>
                  <a:pt x="4565577" y="2731068"/>
                </a:cubicBezTo>
                <a:cubicBezTo>
                  <a:pt x="4436143" y="2729405"/>
                  <a:pt x="4288491" y="2719236"/>
                  <a:pt x="4177574" y="2716351"/>
                </a:cubicBezTo>
                <a:cubicBezTo>
                  <a:pt x="4220099" y="2722300"/>
                  <a:pt x="4265520" y="2727582"/>
                  <a:pt x="4313166" y="2729300"/>
                </a:cubicBezTo>
                <a:cubicBezTo>
                  <a:pt x="4361481" y="2733915"/>
                  <a:pt x="4414138" y="2730921"/>
                  <a:pt x="4451171" y="2741695"/>
                </a:cubicBezTo>
                <a:cubicBezTo>
                  <a:pt x="4454733" y="2743922"/>
                  <a:pt x="4497926" y="2752768"/>
                  <a:pt x="4497926" y="2752768"/>
                </a:cubicBezTo>
                <a:cubicBezTo>
                  <a:pt x="4503602" y="2764164"/>
                  <a:pt x="4486533" y="2758444"/>
                  <a:pt x="4477181" y="2757550"/>
                </a:cubicBezTo>
                <a:cubicBezTo>
                  <a:pt x="4492804" y="2756998"/>
                  <a:pt x="4464454" y="2757437"/>
                  <a:pt x="4442375" y="2756429"/>
                </a:cubicBezTo>
                <a:cubicBezTo>
                  <a:pt x="4372055" y="2753331"/>
                  <a:pt x="4288934" y="2747595"/>
                  <a:pt x="4234831" y="2744315"/>
                </a:cubicBezTo>
                <a:cubicBezTo>
                  <a:pt x="3950703" y="2731692"/>
                  <a:pt x="3672608" y="2714246"/>
                  <a:pt x="3391403" y="2709954"/>
                </a:cubicBezTo>
                <a:lnTo>
                  <a:pt x="3386075" y="2709969"/>
                </a:lnTo>
                <a:lnTo>
                  <a:pt x="3412023" y="2725416"/>
                </a:lnTo>
                <a:lnTo>
                  <a:pt x="3439619" y="2743365"/>
                </a:lnTo>
                <a:lnTo>
                  <a:pt x="3377552" y="2709992"/>
                </a:lnTo>
                <a:lnTo>
                  <a:pt x="3310850" y="2710171"/>
                </a:lnTo>
                <a:lnTo>
                  <a:pt x="3406113" y="2768128"/>
                </a:lnTo>
                <a:cubicBezTo>
                  <a:pt x="3475932" y="2812331"/>
                  <a:pt x="3545239" y="2859171"/>
                  <a:pt x="3614717" y="2906048"/>
                </a:cubicBezTo>
                <a:lnTo>
                  <a:pt x="3644022" y="2929831"/>
                </a:lnTo>
                <a:lnTo>
                  <a:pt x="3477502" y="2837106"/>
                </a:lnTo>
                <a:cubicBezTo>
                  <a:pt x="3415469" y="2803219"/>
                  <a:pt x="3352603" y="2769592"/>
                  <a:pt x="3288456" y="2736194"/>
                </a:cubicBezTo>
                <a:lnTo>
                  <a:pt x="3237317" y="2710367"/>
                </a:lnTo>
                <a:lnTo>
                  <a:pt x="3196647" y="2710477"/>
                </a:lnTo>
                <a:lnTo>
                  <a:pt x="3220277" y="2723000"/>
                </a:lnTo>
                <a:cubicBezTo>
                  <a:pt x="3260211" y="2744279"/>
                  <a:pt x="3299921" y="2764728"/>
                  <a:pt x="3339609" y="2781963"/>
                </a:cubicBezTo>
                <a:cubicBezTo>
                  <a:pt x="3385030" y="2803583"/>
                  <a:pt x="3421549" y="2820211"/>
                  <a:pt x="3460761" y="2840138"/>
                </a:cubicBezTo>
                <a:cubicBezTo>
                  <a:pt x="3546413" y="2887353"/>
                  <a:pt x="3626508" y="2934723"/>
                  <a:pt x="3706147" y="2982352"/>
                </a:cubicBezTo>
                <a:lnTo>
                  <a:pt x="3709639" y="2984423"/>
                </a:lnTo>
                <a:lnTo>
                  <a:pt x="3710405" y="2984493"/>
                </a:lnTo>
                <a:lnTo>
                  <a:pt x="3710590" y="2984985"/>
                </a:lnTo>
                <a:lnTo>
                  <a:pt x="3721247" y="2991300"/>
                </a:lnTo>
                <a:lnTo>
                  <a:pt x="3721047" y="2990840"/>
                </a:lnTo>
                <a:cubicBezTo>
                  <a:pt x="3722958" y="2991254"/>
                  <a:pt x="3726283" y="2992623"/>
                  <a:pt x="3728232" y="2993590"/>
                </a:cubicBezTo>
                <a:cubicBezTo>
                  <a:pt x="3736318" y="2997535"/>
                  <a:pt x="3745440" y="3003705"/>
                  <a:pt x="3753526" y="3007650"/>
                </a:cubicBezTo>
                <a:cubicBezTo>
                  <a:pt x="3790201" y="3026829"/>
                  <a:pt x="3822142" y="3045504"/>
                  <a:pt x="3855042" y="3062482"/>
                </a:cubicBezTo>
                <a:cubicBezTo>
                  <a:pt x="3901514" y="3086059"/>
                  <a:pt x="3944285" y="3115110"/>
                  <a:pt x="3985826" y="3140983"/>
                </a:cubicBezTo>
                <a:cubicBezTo>
                  <a:pt x="4007014" y="3153205"/>
                  <a:pt x="4029832" y="3165708"/>
                  <a:pt x="4052730" y="3178384"/>
                </a:cubicBezTo>
                <a:cubicBezTo>
                  <a:pt x="4108048" y="3210760"/>
                  <a:pt x="4159389" y="3251239"/>
                  <a:pt x="4211015" y="3291793"/>
                </a:cubicBezTo>
                <a:cubicBezTo>
                  <a:pt x="4218778" y="3298806"/>
                  <a:pt x="4225271" y="3306409"/>
                  <a:pt x="4232921" y="3311891"/>
                </a:cubicBezTo>
                <a:lnTo>
                  <a:pt x="4239830" y="3315867"/>
                </a:lnTo>
                <a:lnTo>
                  <a:pt x="4239783" y="3316269"/>
                </a:lnTo>
                <a:cubicBezTo>
                  <a:pt x="4239982" y="3316698"/>
                  <a:pt x="4240430" y="3316853"/>
                  <a:pt x="4241045" y="3316567"/>
                </a:cubicBezTo>
                <a:lnTo>
                  <a:pt x="4239830" y="3315867"/>
                </a:lnTo>
                <a:lnTo>
                  <a:pt x="4240009" y="3314340"/>
                </a:lnTo>
                <a:cubicBezTo>
                  <a:pt x="4249610" y="3321539"/>
                  <a:pt x="4260920" y="3329191"/>
                  <a:pt x="4262153" y="3328617"/>
                </a:cubicBezTo>
                <a:cubicBezTo>
                  <a:pt x="4260920" y="3329191"/>
                  <a:pt x="4258450" y="3323882"/>
                  <a:pt x="4258450" y="3323882"/>
                </a:cubicBezTo>
                <a:cubicBezTo>
                  <a:pt x="4257015" y="3320800"/>
                  <a:pt x="4260915" y="3322735"/>
                  <a:pt x="4258922" y="3318454"/>
                </a:cubicBezTo>
                <a:cubicBezTo>
                  <a:pt x="4256255" y="3315945"/>
                  <a:pt x="4248365" y="3309201"/>
                  <a:pt x="4242950" y="3304012"/>
                </a:cubicBezTo>
                <a:cubicBezTo>
                  <a:pt x="4234465" y="3296660"/>
                  <a:pt x="4225659" y="3288987"/>
                  <a:pt x="4216648" y="3281216"/>
                </a:cubicBezTo>
                <a:lnTo>
                  <a:pt x="4193642" y="3261675"/>
                </a:lnTo>
                <a:lnTo>
                  <a:pt x="4199840" y="3265972"/>
                </a:lnTo>
                <a:cubicBezTo>
                  <a:pt x="4210235" y="3274206"/>
                  <a:pt x="4220074" y="3282857"/>
                  <a:pt x="4229536" y="3291369"/>
                </a:cubicBezTo>
                <a:cubicBezTo>
                  <a:pt x="4248255" y="3308490"/>
                  <a:pt x="4271357" y="3324821"/>
                  <a:pt x="4292071" y="3342471"/>
                </a:cubicBezTo>
                <a:cubicBezTo>
                  <a:pt x="4302765" y="3352286"/>
                  <a:pt x="4313718" y="3361719"/>
                  <a:pt x="4324183" y="3370910"/>
                </a:cubicBezTo>
                <a:cubicBezTo>
                  <a:pt x="4334650" y="3380101"/>
                  <a:pt x="4344628" y="3389052"/>
                  <a:pt x="4353372" y="3397900"/>
                </a:cubicBezTo>
                <a:cubicBezTo>
                  <a:pt x="4341503" y="3389049"/>
                  <a:pt x="4328961" y="3378219"/>
                  <a:pt x="4317846" y="3367766"/>
                </a:cubicBezTo>
                <a:lnTo>
                  <a:pt x="4305578" y="3358060"/>
                </a:lnTo>
                <a:cubicBezTo>
                  <a:pt x="4302907" y="3359304"/>
                  <a:pt x="4311754" y="3368103"/>
                  <a:pt x="4313942" y="3369584"/>
                </a:cubicBezTo>
                <a:cubicBezTo>
                  <a:pt x="4338841" y="3392996"/>
                  <a:pt x="4371541" y="3416525"/>
                  <a:pt x="4391420" y="3439358"/>
                </a:cubicBezTo>
                <a:cubicBezTo>
                  <a:pt x="4366608" y="3422573"/>
                  <a:pt x="4341588" y="3395676"/>
                  <a:pt x="4317451" y="3377118"/>
                </a:cubicBezTo>
                <a:cubicBezTo>
                  <a:pt x="4324781" y="3382665"/>
                  <a:pt x="4312035" y="3371930"/>
                  <a:pt x="4311075" y="3373627"/>
                </a:cubicBezTo>
                <a:cubicBezTo>
                  <a:pt x="4309567" y="3376830"/>
                  <a:pt x="4316218" y="3377692"/>
                  <a:pt x="4316218" y="3377692"/>
                </a:cubicBezTo>
                <a:cubicBezTo>
                  <a:pt x="4329761" y="3390139"/>
                  <a:pt x="4343026" y="3401986"/>
                  <a:pt x="4355853" y="3413698"/>
                </a:cubicBezTo>
                <a:lnTo>
                  <a:pt x="4380735" y="3437364"/>
                </a:lnTo>
                <a:lnTo>
                  <a:pt x="4376343" y="3435139"/>
                </a:lnTo>
                <a:lnTo>
                  <a:pt x="4376139" y="3435063"/>
                </a:lnTo>
                <a:lnTo>
                  <a:pt x="4374973" y="3434096"/>
                </a:lnTo>
                <a:cubicBezTo>
                  <a:pt x="4372225" y="3431417"/>
                  <a:pt x="4358044" y="3417601"/>
                  <a:pt x="4356812" y="3418174"/>
                </a:cubicBezTo>
                <a:cubicBezTo>
                  <a:pt x="4352908" y="3419992"/>
                  <a:pt x="4368322" y="3433234"/>
                  <a:pt x="4367366" y="3431179"/>
                </a:cubicBezTo>
                <a:lnTo>
                  <a:pt x="4368688" y="3432291"/>
                </a:lnTo>
                <a:lnTo>
                  <a:pt x="4366285" y="3433141"/>
                </a:lnTo>
                <a:cubicBezTo>
                  <a:pt x="4366869" y="3433930"/>
                  <a:pt x="4368664" y="3435125"/>
                  <a:pt x="4371026" y="3436484"/>
                </a:cubicBezTo>
                <a:lnTo>
                  <a:pt x="4377192" y="3439759"/>
                </a:lnTo>
                <a:lnTo>
                  <a:pt x="4380670" y="3443112"/>
                </a:lnTo>
                <a:cubicBezTo>
                  <a:pt x="4380872" y="3446768"/>
                  <a:pt x="4367568" y="3434836"/>
                  <a:pt x="4367568" y="3434836"/>
                </a:cubicBezTo>
                <a:cubicBezTo>
                  <a:pt x="4342830" y="3411766"/>
                  <a:pt x="4319925" y="3392635"/>
                  <a:pt x="4299016" y="3374033"/>
                </a:cubicBezTo>
                <a:cubicBezTo>
                  <a:pt x="4296827" y="3372552"/>
                  <a:pt x="4273721" y="3349765"/>
                  <a:pt x="4270295" y="3352609"/>
                </a:cubicBezTo>
                <a:cubicBezTo>
                  <a:pt x="4268309" y="3354784"/>
                  <a:pt x="4285513" y="3368652"/>
                  <a:pt x="4273726" y="3356220"/>
                </a:cubicBezTo>
                <a:cubicBezTo>
                  <a:pt x="4292924" y="3374369"/>
                  <a:pt x="4310606" y="3389264"/>
                  <a:pt x="4329531" y="3406289"/>
                </a:cubicBezTo>
                <a:cubicBezTo>
                  <a:pt x="4330009" y="3407317"/>
                  <a:pt x="4350921" y="3422167"/>
                  <a:pt x="4350726" y="3424967"/>
                </a:cubicBezTo>
                <a:cubicBezTo>
                  <a:pt x="4347779" y="3428839"/>
                  <a:pt x="4336939" y="3415758"/>
                  <a:pt x="4336939" y="3415758"/>
                </a:cubicBezTo>
                <a:cubicBezTo>
                  <a:pt x="4311367" y="3394119"/>
                  <a:pt x="4296830" y="3382760"/>
                  <a:pt x="4272969" y="3361574"/>
                </a:cubicBezTo>
                <a:cubicBezTo>
                  <a:pt x="4270779" y="3360093"/>
                  <a:pt x="4248835" y="3339266"/>
                  <a:pt x="4246642" y="3341536"/>
                </a:cubicBezTo>
                <a:cubicBezTo>
                  <a:pt x="4246446" y="3344336"/>
                  <a:pt x="4266800" y="3357988"/>
                  <a:pt x="4264610" y="3356506"/>
                </a:cubicBezTo>
                <a:cubicBezTo>
                  <a:pt x="4270504" y="3362722"/>
                  <a:pt x="4274961" y="3365855"/>
                  <a:pt x="4281618" y="3373173"/>
                </a:cubicBezTo>
                <a:cubicBezTo>
                  <a:pt x="4269074" y="3366095"/>
                  <a:pt x="4260425" y="3354496"/>
                  <a:pt x="4249114" y="3346844"/>
                </a:cubicBezTo>
                <a:cubicBezTo>
                  <a:pt x="4246446" y="3344336"/>
                  <a:pt x="4241506" y="3343927"/>
                  <a:pt x="4237048" y="3340794"/>
                </a:cubicBezTo>
                <a:cubicBezTo>
                  <a:pt x="4224583" y="3333887"/>
                  <a:pt x="4210243" y="3319728"/>
                  <a:pt x="4198932" y="3312076"/>
                </a:cubicBezTo>
                <a:cubicBezTo>
                  <a:pt x="4202911" y="3314182"/>
                  <a:pt x="4193789" y="3308010"/>
                  <a:pt x="4192557" y="3308584"/>
                </a:cubicBezTo>
                <a:cubicBezTo>
                  <a:pt x="4188654" y="3310402"/>
                  <a:pt x="4200924" y="3316357"/>
                  <a:pt x="4201403" y="3317385"/>
                </a:cubicBezTo>
                <a:lnTo>
                  <a:pt x="4210549" y="3324856"/>
                </a:lnTo>
                <a:lnTo>
                  <a:pt x="4223347" y="3331429"/>
                </a:lnTo>
                <a:cubicBezTo>
                  <a:pt x="4229731" y="3335013"/>
                  <a:pt x="4234049" y="3338115"/>
                  <a:pt x="4234179" y="3340461"/>
                </a:cubicBezTo>
                <a:lnTo>
                  <a:pt x="4227501" y="3338702"/>
                </a:lnTo>
                <a:lnTo>
                  <a:pt x="4241636" y="3350247"/>
                </a:lnTo>
                <a:cubicBezTo>
                  <a:pt x="4254647" y="3361145"/>
                  <a:pt x="4267125" y="3372108"/>
                  <a:pt x="4278678" y="3383502"/>
                </a:cubicBezTo>
                <a:cubicBezTo>
                  <a:pt x="4265313" y="3374930"/>
                  <a:pt x="4255236" y="3365767"/>
                  <a:pt x="4245208" y="3356710"/>
                </a:cubicBezTo>
                <a:lnTo>
                  <a:pt x="4215655" y="3333412"/>
                </a:lnTo>
                <a:lnTo>
                  <a:pt x="4209156" y="3330368"/>
                </a:lnTo>
                <a:lnTo>
                  <a:pt x="4200491" y="3326078"/>
                </a:lnTo>
                <a:lnTo>
                  <a:pt x="4201486" y="3327763"/>
                </a:lnTo>
                <a:cubicBezTo>
                  <a:pt x="4229328" y="3351055"/>
                  <a:pt x="4253863" y="3370469"/>
                  <a:pt x="4278203" y="3392682"/>
                </a:cubicBezTo>
                <a:lnTo>
                  <a:pt x="4284839" y="3399832"/>
                </a:lnTo>
                <a:lnTo>
                  <a:pt x="4296034" y="3406548"/>
                </a:lnTo>
                <a:cubicBezTo>
                  <a:pt x="4304685" y="3412170"/>
                  <a:pt x="4298499" y="3410110"/>
                  <a:pt x="4287191" y="3405536"/>
                </a:cubicBezTo>
                <a:lnTo>
                  <a:pt x="4271889" y="3399217"/>
                </a:lnTo>
                <a:lnTo>
                  <a:pt x="4279300" y="3405324"/>
                </a:lnTo>
                <a:lnTo>
                  <a:pt x="4269447" y="3402051"/>
                </a:lnTo>
                <a:cubicBezTo>
                  <a:pt x="4254999" y="3400762"/>
                  <a:pt x="4270781" y="3408095"/>
                  <a:pt x="4281329" y="3412114"/>
                </a:cubicBezTo>
                <a:lnTo>
                  <a:pt x="4294807" y="3418537"/>
                </a:lnTo>
                <a:lnTo>
                  <a:pt x="4302625" y="3425275"/>
                </a:lnTo>
                <a:lnTo>
                  <a:pt x="4303571" y="3426083"/>
                </a:lnTo>
                <a:lnTo>
                  <a:pt x="4298023" y="3423837"/>
                </a:lnTo>
                <a:cubicBezTo>
                  <a:pt x="4290539" y="3420847"/>
                  <a:pt x="4283184" y="3417756"/>
                  <a:pt x="4276454" y="3414182"/>
                </a:cubicBezTo>
                <a:cubicBezTo>
                  <a:pt x="4268639" y="3410599"/>
                  <a:pt x="4260461" y="3405952"/>
                  <a:pt x="4252127" y="3401425"/>
                </a:cubicBezTo>
                <a:lnTo>
                  <a:pt x="4234318" y="3392942"/>
                </a:lnTo>
                <a:lnTo>
                  <a:pt x="4239284" y="3398820"/>
                </a:lnTo>
                <a:lnTo>
                  <a:pt x="4240705" y="3399637"/>
                </a:lnTo>
                <a:cubicBezTo>
                  <a:pt x="4249795" y="3404783"/>
                  <a:pt x="4260166" y="3410919"/>
                  <a:pt x="4263409" y="3412093"/>
                </a:cubicBezTo>
                <a:cubicBezTo>
                  <a:pt x="4265248" y="3414069"/>
                  <a:pt x="4269081" y="3418183"/>
                  <a:pt x="4270000" y="3419169"/>
                </a:cubicBezTo>
                <a:cubicBezTo>
                  <a:pt x="4274009" y="3421166"/>
                  <a:pt x="4276332" y="3421353"/>
                  <a:pt x="4279628" y="3422201"/>
                </a:cubicBezTo>
                <a:cubicBezTo>
                  <a:pt x="4280548" y="3423189"/>
                  <a:pt x="4282004" y="3427442"/>
                  <a:pt x="4286374" y="3429443"/>
                </a:cubicBezTo>
                <a:cubicBezTo>
                  <a:pt x="4290382" y="3431440"/>
                  <a:pt x="4302179" y="3434493"/>
                  <a:pt x="4309253" y="3439782"/>
                </a:cubicBezTo>
                <a:cubicBezTo>
                  <a:pt x="4312253" y="3441850"/>
                  <a:pt x="4313190" y="3442878"/>
                  <a:pt x="4312840" y="3443223"/>
                </a:cubicBezTo>
                <a:lnTo>
                  <a:pt x="4310586" y="3442865"/>
                </a:lnTo>
                <a:lnTo>
                  <a:pt x="4321777" y="3448015"/>
                </a:lnTo>
                <a:cubicBezTo>
                  <a:pt x="4325024" y="3449695"/>
                  <a:pt x="4327401" y="3451208"/>
                  <a:pt x="4327890" y="3452240"/>
                </a:cubicBezTo>
                <a:cubicBezTo>
                  <a:pt x="4329192" y="3458754"/>
                  <a:pt x="4313083" y="3448205"/>
                  <a:pt x="4313083" y="3448205"/>
                </a:cubicBezTo>
                <a:cubicBezTo>
                  <a:pt x="4309609" y="3446359"/>
                  <a:pt x="4303448" y="3443428"/>
                  <a:pt x="4296458" y="3440247"/>
                </a:cubicBezTo>
                <a:lnTo>
                  <a:pt x="4275993" y="3431288"/>
                </a:lnTo>
                <a:lnTo>
                  <a:pt x="4272462" y="3431419"/>
                </a:lnTo>
                <a:cubicBezTo>
                  <a:pt x="4269935" y="3431108"/>
                  <a:pt x="4266800" y="3429975"/>
                  <a:pt x="4263307" y="3428340"/>
                </a:cubicBezTo>
                <a:lnTo>
                  <a:pt x="4260268" y="3426700"/>
                </a:lnTo>
                <a:lnTo>
                  <a:pt x="4261280" y="3427411"/>
                </a:lnTo>
                <a:lnTo>
                  <a:pt x="4264634" y="3429295"/>
                </a:lnTo>
                <a:lnTo>
                  <a:pt x="4284520" y="3439365"/>
                </a:lnTo>
                <a:cubicBezTo>
                  <a:pt x="4286601" y="3440445"/>
                  <a:pt x="4288600" y="3442014"/>
                  <a:pt x="4290828" y="3443830"/>
                </a:cubicBezTo>
                <a:lnTo>
                  <a:pt x="4291482" y="3444336"/>
                </a:lnTo>
                <a:lnTo>
                  <a:pt x="4300626" y="3449428"/>
                </a:lnTo>
                <a:lnTo>
                  <a:pt x="4308243" y="3453985"/>
                </a:lnTo>
                <a:lnTo>
                  <a:pt x="4308261" y="3453992"/>
                </a:lnTo>
                <a:lnTo>
                  <a:pt x="4308272" y="3454001"/>
                </a:lnTo>
                <a:lnTo>
                  <a:pt x="4335316" y="3470177"/>
                </a:lnTo>
                <a:cubicBezTo>
                  <a:pt x="4340744" y="3474736"/>
                  <a:pt x="4363063" y="3486980"/>
                  <a:pt x="4363063" y="3486980"/>
                </a:cubicBezTo>
                <a:lnTo>
                  <a:pt x="4357021" y="3488379"/>
                </a:lnTo>
                <a:lnTo>
                  <a:pt x="4362396" y="3490899"/>
                </a:lnTo>
                <a:lnTo>
                  <a:pt x="4363379" y="3492416"/>
                </a:lnTo>
                <a:lnTo>
                  <a:pt x="4366593" y="3496505"/>
                </a:lnTo>
                <a:lnTo>
                  <a:pt x="4362157" y="3494597"/>
                </a:lnTo>
                <a:cubicBezTo>
                  <a:pt x="4341005" y="3485294"/>
                  <a:pt x="4319305" y="3475740"/>
                  <a:pt x="4295620" y="3465882"/>
                </a:cubicBezTo>
                <a:cubicBezTo>
                  <a:pt x="4293616" y="3464884"/>
                  <a:pt x="4290029" y="3463339"/>
                  <a:pt x="4285490" y="3461397"/>
                </a:cubicBezTo>
                <a:lnTo>
                  <a:pt x="4273377" y="3456148"/>
                </a:lnTo>
                <a:lnTo>
                  <a:pt x="4257823" y="3450915"/>
                </a:lnTo>
                <a:lnTo>
                  <a:pt x="4251056" y="3448248"/>
                </a:lnTo>
                <a:lnTo>
                  <a:pt x="4254411" y="3450652"/>
                </a:lnTo>
                <a:cubicBezTo>
                  <a:pt x="4253702" y="3451079"/>
                  <a:pt x="4239133" y="3443870"/>
                  <a:pt x="4236816" y="3443113"/>
                </a:cubicBezTo>
                <a:cubicBezTo>
                  <a:pt x="4234494" y="3442927"/>
                  <a:pt x="4226530" y="3443986"/>
                  <a:pt x="4226201" y="3445938"/>
                </a:cubicBezTo>
                <a:cubicBezTo>
                  <a:pt x="4227121" y="3446925"/>
                  <a:pt x="4262541" y="3463424"/>
                  <a:pt x="4266703" y="3465586"/>
                </a:cubicBezTo>
                <a:cubicBezTo>
                  <a:pt x="4276712" y="3471718"/>
                  <a:pt x="4286164" y="3476868"/>
                  <a:pt x="4293085" y="3481991"/>
                </a:cubicBezTo>
                <a:cubicBezTo>
                  <a:pt x="4294005" y="3482978"/>
                  <a:pt x="4295669" y="3487070"/>
                  <a:pt x="4296589" y="3488057"/>
                </a:cubicBezTo>
                <a:cubicBezTo>
                  <a:pt x="4306423" y="3496307"/>
                  <a:pt x="4330674" y="3498512"/>
                  <a:pt x="4327639" y="3502555"/>
                </a:cubicBezTo>
                <a:cubicBezTo>
                  <a:pt x="4327639" y="3502555"/>
                  <a:pt x="4322381" y="3501523"/>
                  <a:pt x="4318044" y="3501479"/>
                </a:cubicBezTo>
                <a:lnTo>
                  <a:pt x="4318779" y="3501040"/>
                </a:lnTo>
                <a:lnTo>
                  <a:pt x="4320212" y="3501501"/>
                </a:lnTo>
                <a:cubicBezTo>
                  <a:pt x="4319753" y="3501009"/>
                  <a:pt x="4319523" y="3500760"/>
                  <a:pt x="4319251" y="3500758"/>
                </a:cubicBezTo>
                <a:lnTo>
                  <a:pt x="4318779" y="3501040"/>
                </a:lnTo>
                <a:lnTo>
                  <a:pt x="4316143" y="3500193"/>
                </a:lnTo>
                <a:lnTo>
                  <a:pt x="4314651" y="3499182"/>
                </a:lnTo>
                <a:cubicBezTo>
                  <a:pt x="4313578" y="3498704"/>
                  <a:pt x="4312753" y="3498491"/>
                  <a:pt x="4312753" y="3498491"/>
                </a:cubicBezTo>
                <a:cubicBezTo>
                  <a:pt x="4312753" y="3498491"/>
                  <a:pt x="4309007" y="3501386"/>
                  <a:pt x="4305557" y="3500373"/>
                </a:cubicBezTo>
                <a:cubicBezTo>
                  <a:pt x="4301767" y="3499764"/>
                  <a:pt x="4295817" y="3496932"/>
                  <a:pt x="4290023" y="3493979"/>
                </a:cubicBezTo>
                <a:lnTo>
                  <a:pt x="4280754" y="3489460"/>
                </a:lnTo>
                <a:lnTo>
                  <a:pt x="4283173" y="3494397"/>
                </a:lnTo>
                <a:cubicBezTo>
                  <a:pt x="4284039" y="3496398"/>
                  <a:pt x="4284966" y="3498527"/>
                  <a:pt x="4286156" y="3500512"/>
                </a:cubicBezTo>
                <a:lnTo>
                  <a:pt x="4286800" y="3501251"/>
                </a:lnTo>
                <a:lnTo>
                  <a:pt x="4313805" y="3514942"/>
                </a:lnTo>
                <a:lnTo>
                  <a:pt x="4358936" y="3535033"/>
                </a:lnTo>
                <a:lnTo>
                  <a:pt x="4361204" y="3537678"/>
                </a:lnTo>
                <a:lnTo>
                  <a:pt x="4366880" y="3543545"/>
                </a:lnTo>
                <a:lnTo>
                  <a:pt x="4352231" y="3538174"/>
                </a:lnTo>
                <a:lnTo>
                  <a:pt x="4365454" y="3545394"/>
                </a:lnTo>
                <a:lnTo>
                  <a:pt x="4363094" y="3548179"/>
                </a:lnTo>
                <a:lnTo>
                  <a:pt x="4366999" y="3551656"/>
                </a:lnTo>
                <a:lnTo>
                  <a:pt x="4353385" y="3546215"/>
                </a:lnTo>
                <a:lnTo>
                  <a:pt x="4349458" y="3543882"/>
                </a:lnTo>
                <a:cubicBezTo>
                  <a:pt x="4348231" y="3543066"/>
                  <a:pt x="4347571" y="3542488"/>
                  <a:pt x="4347879" y="3542345"/>
                </a:cubicBezTo>
                <a:lnTo>
                  <a:pt x="4347519" y="3543871"/>
                </a:lnTo>
                <a:lnTo>
                  <a:pt x="4329304" y="3536591"/>
                </a:lnTo>
                <a:lnTo>
                  <a:pt x="4324730" y="3532912"/>
                </a:lnTo>
                <a:lnTo>
                  <a:pt x="4323757" y="3532061"/>
                </a:lnTo>
                <a:lnTo>
                  <a:pt x="4325164" y="3539280"/>
                </a:lnTo>
                <a:lnTo>
                  <a:pt x="4325483" y="3540486"/>
                </a:lnTo>
                <a:lnTo>
                  <a:pt x="4324168" y="3540446"/>
                </a:lnTo>
                <a:cubicBezTo>
                  <a:pt x="4320332" y="3540334"/>
                  <a:pt x="4310862" y="3540086"/>
                  <a:pt x="4303290" y="3540123"/>
                </a:cubicBezTo>
                <a:lnTo>
                  <a:pt x="4299172" y="3540269"/>
                </a:lnTo>
                <a:lnTo>
                  <a:pt x="4286328" y="3533218"/>
                </a:lnTo>
                <a:cubicBezTo>
                  <a:pt x="4279695" y="3529908"/>
                  <a:pt x="4274157" y="3527620"/>
                  <a:pt x="4270834" y="3527230"/>
                </a:cubicBezTo>
                <a:lnTo>
                  <a:pt x="4279273" y="3534674"/>
                </a:lnTo>
                <a:lnTo>
                  <a:pt x="4269214" y="3528511"/>
                </a:lnTo>
                <a:lnTo>
                  <a:pt x="4267711" y="3527590"/>
                </a:lnTo>
                <a:cubicBezTo>
                  <a:pt x="4262794" y="3524454"/>
                  <a:pt x="4257632" y="3521153"/>
                  <a:pt x="4252285" y="3518060"/>
                </a:cubicBezTo>
                <a:lnTo>
                  <a:pt x="4244178" y="3513993"/>
                </a:lnTo>
                <a:lnTo>
                  <a:pt x="4231956" y="3511679"/>
                </a:lnTo>
                <a:cubicBezTo>
                  <a:pt x="4225087" y="3511608"/>
                  <a:pt x="4240664" y="3513723"/>
                  <a:pt x="4235788" y="3515792"/>
                </a:cubicBezTo>
                <a:cubicBezTo>
                  <a:pt x="4230914" y="3517861"/>
                  <a:pt x="4220160" y="3508624"/>
                  <a:pt x="4213829" y="3506440"/>
                </a:cubicBezTo>
                <a:cubicBezTo>
                  <a:pt x="4207619" y="3502465"/>
                  <a:pt x="4200698" y="3497342"/>
                  <a:pt x="4192199" y="3495136"/>
                </a:cubicBezTo>
                <a:cubicBezTo>
                  <a:pt x="4192199" y="3495136"/>
                  <a:pt x="4191522" y="3495658"/>
                  <a:pt x="4190574" y="3496178"/>
                </a:cubicBezTo>
                <a:lnTo>
                  <a:pt x="4187920" y="3497016"/>
                </a:lnTo>
                <a:lnTo>
                  <a:pt x="4193415" y="3501307"/>
                </a:lnTo>
                <a:cubicBezTo>
                  <a:pt x="4198539" y="3506040"/>
                  <a:pt x="4202860" y="3510426"/>
                  <a:pt x="4207973" y="3514964"/>
                </a:cubicBezTo>
                <a:lnTo>
                  <a:pt x="4214339" y="3519767"/>
                </a:lnTo>
                <a:lnTo>
                  <a:pt x="4231131" y="3529863"/>
                </a:lnTo>
                <a:lnTo>
                  <a:pt x="4249503" y="3541065"/>
                </a:lnTo>
                <a:lnTo>
                  <a:pt x="4254089" y="3543447"/>
                </a:lnTo>
                <a:lnTo>
                  <a:pt x="4260260" y="3546357"/>
                </a:lnTo>
                <a:lnTo>
                  <a:pt x="4264599" y="3547534"/>
                </a:lnTo>
                <a:cubicBezTo>
                  <a:pt x="4265777" y="3548149"/>
                  <a:pt x="4266365" y="3548752"/>
                  <a:pt x="4266459" y="3549204"/>
                </a:cubicBezTo>
                <a:lnTo>
                  <a:pt x="4266345" y="3549227"/>
                </a:lnTo>
                <a:lnTo>
                  <a:pt x="4266940" y="3549508"/>
                </a:lnTo>
                <a:cubicBezTo>
                  <a:pt x="4270508" y="3551451"/>
                  <a:pt x="4273140" y="3553323"/>
                  <a:pt x="4274183" y="3555147"/>
                </a:cubicBezTo>
                <a:lnTo>
                  <a:pt x="4272231" y="3555071"/>
                </a:lnTo>
                <a:lnTo>
                  <a:pt x="4259896" y="3547934"/>
                </a:lnTo>
                <a:cubicBezTo>
                  <a:pt x="4259896" y="3547934"/>
                  <a:pt x="4258626" y="3548939"/>
                  <a:pt x="4256831" y="3549880"/>
                </a:cubicBezTo>
                <a:lnTo>
                  <a:pt x="4255245" y="3550283"/>
                </a:lnTo>
                <a:lnTo>
                  <a:pt x="4248206" y="3547201"/>
                </a:lnTo>
                <a:cubicBezTo>
                  <a:pt x="4245735" y="3545854"/>
                  <a:pt x="4244437" y="3544730"/>
                  <a:pt x="4245350" y="3544208"/>
                </a:cubicBezTo>
                <a:lnTo>
                  <a:pt x="4245966" y="3548858"/>
                </a:lnTo>
                <a:lnTo>
                  <a:pt x="4241060" y="3546115"/>
                </a:lnTo>
                <a:cubicBezTo>
                  <a:pt x="4227635" y="3538392"/>
                  <a:pt x="4205386" y="3525147"/>
                  <a:pt x="4199226" y="3520968"/>
                </a:cubicBezTo>
                <a:cubicBezTo>
                  <a:pt x="4152819" y="3502410"/>
                  <a:pt x="4222570" y="3545689"/>
                  <a:pt x="4234489" y="3555951"/>
                </a:cubicBezTo>
                <a:cubicBezTo>
                  <a:pt x="4246848" y="3563959"/>
                  <a:pt x="4258106" y="3570775"/>
                  <a:pt x="4267239" y="3576810"/>
                </a:cubicBezTo>
                <a:lnTo>
                  <a:pt x="4286573" y="3592442"/>
                </a:lnTo>
                <a:lnTo>
                  <a:pt x="4286343" y="3593367"/>
                </a:lnTo>
                <a:cubicBezTo>
                  <a:pt x="4286832" y="3594399"/>
                  <a:pt x="4289130" y="3596084"/>
                  <a:pt x="4292304" y="3598031"/>
                </a:cubicBezTo>
                <a:lnTo>
                  <a:pt x="4296555" y="3600397"/>
                </a:lnTo>
                <a:lnTo>
                  <a:pt x="4312416" y="3613027"/>
                </a:lnTo>
                <a:lnTo>
                  <a:pt x="4306188" y="3613894"/>
                </a:lnTo>
                <a:lnTo>
                  <a:pt x="4290846" y="3609156"/>
                </a:lnTo>
                <a:lnTo>
                  <a:pt x="4286074" y="3605967"/>
                </a:lnTo>
                <a:cubicBezTo>
                  <a:pt x="4269259" y="3595131"/>
                  <a:pt x="4253634" y="3580180"/>
                  <a:pt x="4236144" y="3578132"/>
                </a:cubicBezTo>
                <a:cubicBezTo>
                  <a:pt x="4229602" y="3579491"/>
                  <a:pt x="4227257" y="3581344"/>
                  <a:pt x="4220815" y="3578818"/>
                </a:cubicBezTo>
                <a:cubicBezTo>
                  <a:pt x="4204207" y="3572261"/>
                  <a:pt x="4192963" y="3553214"/>
                  <a:pt x="4174503" y="3544312"/>
                </a:cubicBezTo>
                <a:cubicBezTo>
                  <a:pt x="4175199" y="3545193"/>
                  <a:pt x="4174233" y="3547473"/>
                  <a:pt x="4172640" y="3549836"/>
                </a:cubicBezTo>
                <a:lnTo>
                  <a:pt x="4168820" y="3553925"/>
                </a:lnTo>
                <a:lnTo>
                  <a:pt x="4170789" y="3555545"/>
                </a:lnTo>
                <a:cubicBezTo>
                  <a:pt x="4171250" y="3556039"/>
                  <a:pt x="4170312" y="3556090"/>
                  <a:pt x="4168655" y="3555854"/>
                </a:cubicBezTo>
                <a:lnTo>
                  <a:pt x="4167554" y="3555613"/>
                </a:lnTo>
                <a:lnTo>
                  <a:pt x="4167374" y="3555472"/>
                </a:lnTo>
                <a:lnTo>
                  <a:pt x="4167018" y="3555853"/>
                </a:lnTo>
                <a:lnTo>
                  <a:pt x="4166236" y="3555960"/>
                </a:lnTo>
                <a:lnTo>
                  <a:pt x="4145761" y="3544420"/>
                </a:lnTo>
                <a:lnTo>
                  <a:pt x="4154548" y="3553385"/>
                </a:lnTo>
                <a:lnTo>
                  <a:pt x="4152485" y="3551971"/>
                </a:lnTo>
                <a:lnTo>
                  <a:pt x="4175635" y="3572473"/>
                </a:lnTo>
                <a:cubicBezTo>
                  <a:pt x="4186101" y="3581664"/>
                  <a:pt x="4196078" y="3590613"/>
                  <a:pt x="4204823" y="3599461"/>
                </a:cubicBezTo>
                <a:cubicBezTo>
                  <a:pt x="4192953" y="3590610"/>
                  <a:pt x="4180412" y="3579781"/>
                  <a:pt x="4169297" y="3569329"/>
                </a:cubicBezTo>
                <a:lnTo>
                  <a:pt x="4157028" y="3559622"/>
                </a:lnTo>
                <a:cubicBezTo>
                  <a:pt x="4156361" y="3559932"/>
                  <a:pt x="4156414" y="3560716"/>
                  <a:pt x="4156901" y="3561739"/>
                </a:cubicBezTo>
                <a:lnTo>
                  <a:pt x="4157277" y="3562276"/>
                </a:lnTo>
                <a:lnTo>
                  <a:pt x="4161018" y="3565475"/>
                </a:lnTo>
                <a:lnTo>
                  <a:pt x="4159132" y="3564553"/>
                </a:lnTo>
                <a:lnTo>
                  <a:pt x="4158724" y="3564344"/>
                </a:lnTo>
                <a:lnTo>
                  <a:pt x="4159389" y="3565295"/>
                </a:lnTo>
                <a:cubicBezTo>
                  <a:pt x="4161540" y="3567834"/>
                  <a:pt x="4164298" y="3570406"/>
                  <a:pt x="4165394" y="3571146"/>
                </a:cubicBezTo>
                <a:cubicBezTo>
                  <a:pt x="4190291" y="3594558"/>
                  <a:pt x="4222993" y="3618087"/>
                  <a:pt x="4242871" y="3640920"/>
                </a:cubicBezTo>
                <a:cubicBezTo>
                  <a:pt x="4218059" y="3624135"/>
                  <a:pt x="4193038" y="3597238"/>
                  <a:pt x="4168901" y="3578680"/>
                </a:cubicBezTo>
                <a:cubicBezTo>
                  <a:pt x="4176233" y="3584227"/>
                  <a:pt x="4163486" y="3573492"/>
                  <a:pt x="4162527" y="3575189"/>
                </a:cubicBezTo>
                <a:cubicBezTo>
                  <a:pt x="4161018" y="3578392"/>
                  <a:pt x="4167669" y="3579254"/>
                  <a:pt x="4167669" y="3579254"/>
                </a:cubicBezTo>
                <a:cubicBezTo>
                  <a:pt x="4181212" y="3591701"/>
                  <a:pt x="4194476" y="3603549"/>
                  <a:pt x="4207303" y="3615260"/>
                </a:cubicBezTo>
                <a:lnTo>
                  <a:pt x="4232186" y="3638926"/>
                </a:lnTo>
                <a:lnTo>
                  <a:pt x="4227793" y="3636702"/>
                </a:lnTo>
                <a:lnTo>
                  <a:pt x="4227590" y="3636624"/>
                </a:lnTo>
                <a:lnTo>
                  <a:pt x="4226423" y="3635659"/>
                </a:lnTo>
                <a:cubicBezTo>
                  <a:pt x="4223676" y="3632979"/>
                  <a:pt x="4209494" y="3619163"/>
                  <a:pt x="4208262" y="3619737"/>
                </a:cubicBezTo>
                <a:cubicBezTo>
                  <a:pt x="4204359" y="3621554"/>
                  <a:pt x="4219773" y="3634796"/>
                  <a:pt x="4218816" y="3632742"/>
                </a:cubicBezTo>
                <a:lnTo>
                  <a:pt x="4220137" y="3633853"/>
                </a:lnTo>
                <a:lnTo>
                  <a:pt x="4217736" y="3634704"/>
                </a:lnTo>
                <a:cubicBezTo>
                  <a:pt x="4218319" y="3635492"/>
                  <a:pt x="4220115" y="3636687"/>
                  <a:pt x="4222477" y="3638046"/>
                </a:cubicBezTo>
                <a:lnTo>
                  <a:pt x="4228643" y="3641320"/>
                </a:lnTo>
                <a:lnTo>
                  <a:pt x="4232120" y="3644674"/>
                </a:lnTo>
                <a:cubicBezTo>
                  <a:pt x="4232323" y="3648330"/>
                  <a:pt x="4219018" y="3636398"/>
                  <a:pt x="4219018" y="3636398"/>
                </a:cubicBezTo>
                <a:cubicBezTo>
                  <a:pt x="4194281" y="3613328"/>
                  <a:pt x="4171375" y="3594198"/>
                  <a:pt x="4150467" y="3575595"/>
                </a:cubicBezTo>
                <a:cubicBezTo>
                  <a:pt x="4149646" y="3575040"/>
                  <a:pt x="4145884" y="3571488"/>
                  <a:pt x="4141320" y="3567415"/>
                </a:cubicBezTo>
                <a:lnTo>
                  <a:pt x="4137671" y="3564224"/>
                </a:lnTo>
                <a:lnTo>
                  <a:pt x="4137739" y="3564598"/>
                </a:lnTo>
                <a:cubicBezTo>
                  <a:pt x="4137965" y="3565874"/>
                  <a:pt x="4138174" y="3567215"/>
                  <a:pt x="4138236" y="3568308"/>
                </a:cubicBezTo>
                <a:lnTo>
                  <a:pt x="4138033" y="3569468"/>
                </a:lnTo>
                <a:lnTo>
                  <a:pt x="4153182" y="3583238"/>
                </a:lnTo>
                <a:lnTo>
                  <a:pt x="4165362" y="3594021"/>
                </a:lnTo>
                <a:lnTo>
                  <a:pt x="4171365" y="3597745"/>
                </a:lnTo>
                <a:lnTo>
                  <a:pt x="4173953" y="3601628"/>
                </a:lnTo>
                <a:lnTo>
                  <a:pt x="4180982" y="3607851"/>
                </a:lnTo>
                <a:cubicBezTo>
                  <a:pt x="4181461" y="3608879"/>
                  <a:pt x="4202372" y="3623729"/>
                  <a:pt x="4202175" y="3626528"/>
                </a:cubicBezTo>
                <a:cubicBezTo>
                  <a:pt x="4200702" y="3628465"/>
                  <a:pt x="4197256" y="3626162"/>
                  <a:pt x="4194178" y="3623377"/>
                </a:cubicBezTo>
                <a:lnTo>
                  <a:pt x="4193004" y="3622195"/>
                </a:lnTo>
                <a:lnTo>
                  <a:pt x="4190290" y="3621290"/>
                </a:lnTo>
                <a:cubicBezTo>
                  <a:pt x="4184658" y="3619019"/>
                  <a:pt x="4176028" y="3614822"/>
                  <a:pt x="4174290" y="3614254"/>
                </a:cubicBezTo>
                <a:cubicBezTo>
                  <a:pt x="4168302" y="3611381"/>
                  <a:pt x="4163540" y="3609224"/>
                  <a:pt x="4159339" y="3607410"/>
                </a:cubicBezTo>
                <a:lnTo>
                  <a:pt x="4157125" y="3606498"/>
                </a:lnTo>
                <a:lnTo>
                  <a:pt x="4143186" y="3594877"/>
                </a:lnTo>
                <a:lnTo>
                  <a:pt x="4162287" y="3605982"/>
                </a:lnTo>
                <a:cubicBezTo>
                  <a:pt x="4164135" y="3607101"/>
                  <a:pt x="4167990" y="3608699"/>
                  <a:pt x="4172453" y="3610530"/>
                </a:cubicBezTo>
                <a:lnTo>
                  <a:pt x="4174320" y="3611334"/>
                </a:lnTo>
                <a:lnTo>
                  <a:pt x="4162189" y="3603242"/>
                </a:lnTo>
                <a:cubicBezTo>
                  <a:pt x="4152274" y="3596319"/>
                  <a:pt x="4142651" y="3589163"/>
                  <a:pt x="4142651" y="3589163"/>
                </a:cubicBezTo>
                <a:lnTo>
                  <a:pt x="4127223" y="3578295"/>
                </a:lnTo>
                <a:lnTo>
                  <a:pt x="4124728" y="3578163"/>
                </a:lnTo>
                <a:lnTo>
                  <a:pt x="4122047" y="3577279"/>
                </a:lnTo>
                <a:lnTo>
                  <a:pt x="4119888" y="3575484"/>
                </a:lnTo>
                <a:lnTo>
                  <a:pt x="4130128" y="3585063"/>
                </a:lnTo>
                <a:lnTo>
                  <a:pt x="4107235" y="3567387"/>
                </a:lnTo>
                <a:lnTo>
                  <a:pt x="4112281" y="3572036"/>
                </a:lnTo>
                <a:lnTo>
                  <a:pt x="4114132" y="3573576"/>
                </a:lnTo>
                <a:lnTo>
                  <a:pt x="4129622" y="3585730"/>
                </a:lnTo>
                <a:lnTo>
                  <a:pt x="4137417" y="3591846"/>
                </a:lnTo>
                <a:lnTo>
                  <a:pt x="4144445" y="3597358"/>
                </a:lnTo>
                <a:cubicBezTo>
                  <a:pt x="4148238" y="3600501"/>
                  <a:pt x="4150467" y="3602668"/>
                  <a:pt x="4149881" y="3603132"/>
                </a:cubicBezTo>
                <a:cubicBezTo>
                  <a:pt x="4149294" y="3603594"/>
                  <a:pt x="4145869" y="3602374"/>
                  <a:pt x="4141691" y="3600764"/>
                </a:cubicBezTo>
                <a:lnTo>
                  <a:pt x="4132936" y="3597531"/>
                </a:lnTo>
                <a:lnTo>
                  <a:pt x="4134658" y="3599255"/>
                </a:lnTo>
                <a:cubicBezTo>
                  <a:pt x="4139875" y="3604825"/>
                  <a:pt x="4144184" y="3610554"/>
                  <a:pt x="4133639" y="3602805"/>
                </a:cubicBezTo>
                <a:lnTo>
                  <a:pt x="4125478" y="3596646"/>
                </a:lnTo>
                <a:lnTo>
                  <a:pt x="4124288" y="3596841"/>
                </a:lnTo>
                <a:lnTo>
                  <a:pt x="4126784" y="3599503"/>
                </a:lnTo>
                <a:lnTo>
                  <a:pt x="4127166" y="3599670"/>
                </a:lnTo>
                <a:lnTo>
                  <a:pt x="4127361" y="3600117"/>
                </a:lnTo>
                <a:lnTo>
                  <a:pt x="4128850" y="3601704"/>
                </a:lnTo>
                <a:cubicBezTo>
                  <a:pt x="4131401" y="3603986"/>
                  <a:pt x="4135066" y="3606981"/>
                  <a:pt x="4140110" y="3610851"/>
                </a:cubicBezTo>
                <a:cubicBezTo>
                  <a:pt x="4166191" y="3633411"/>
                  <a:pt x="4201650" y="3648558"/>
                  <a:pt x="4222957" y="3675522"/>
                </a:cubicBezTo>
                <a:cubicBezTo>
                  <a:pt x="4226663" y="3680212"/>
                  <a:pt x="4186616" y="3664882"/>
                  <a:pt x="4187189" y="3659984"/>
                </a:cubicBezTo>
                <a:cubicBezTo>
                  <a:pt x="4186390" y="3666806"/>
                  <a:pt x="4222126" y="3688680"/>
                  <a:pt x="4243507" y="3701540"/>
                </a:cubicBezTo>
                <a:lnTo>
                  <a:pt x="4253246" y="3707476"/>
                </a:lnTo>
                <a:lnTo>
                  <a:pt x="4243665" y="3702874"/>
                </a:lnTo>
                <a:cubicBezTo>
                  <a:pt x="4201718" y="3681688"/>
                  <a:pt x="4255216" y="3718856"/>
                  <a:pt x="4258083" y="3719636"/>
                </a:cubicBezTo>
                <a:cubicBezTo>
                  <a:pt x="4265898" y="3724847"/>
                  <a:pt x="4272630" y="3735921"/>
                  <a:pt x="4277451" y="3740828"/>
                </a:cubicBezTo>
                <a:lnTo>
                  <a:pt x="4284680" y="3746812"/>
                </a:lnTo>
                <a:lnTo>
                  <a:pt x="4201072" y="3692817"/>
                </a:lnTo>
                <a:lnTo>
                  <a:pt x="4192276" y="3686953"/>
                </a:lnTo>
                <a:lnTo>
                  <a:pt x="4175754" y="3679822"/>
                </a:lnTo>
                <a:lnTo>
                  <a:pt x="4181632" y="3685564"/>
                </a:lnTo>
                <a:cubicBezTo>
                  <a:pt x="4182352" y="3688208"/>
                  <a:pt x="4160792" y="3674179"/>
                  <a:pt x="4152813" y="3671915"/>
                </a:cubicBezTo>
                <a:cubicBezTo>
                  <a:pt x="4154665" y="3674259"/>
                  <a:pt x="4156519" y="3676603"/>
                  <a:pt x="4158371" y="3678950"/>
                </a:cubicBezTo>
                <a:cubicBezTo>
                  <a:pt x="4157445" y="3677776"/>
                  <a:pt x="4158620" y="3682878"/>
                  <a:pt x="4159684" y="3688544"/>
                </a:cubicBezTo>
                <a:lnTo>
                  <a:pt x="4160795" y="3695908"/>
                </a:lnTo>
                <a:lnTo>
                  <a:pt x="4168390" y="3698445"/>
                </a:lnTo>
                <a:cubicBezTo>
                  <a:pt x="4175304" y="3700534"/>
                  <a:pt x="4180606" y="3702095"/>
                  <a:pt x="4179089" y="3704117"/>
                </a:cubicBezTo>
                <a:cubicBezTo>
                  <a:pt x="4179089" y="3704117"/>
                  <a:pt x="4173832" y="3703085"/>
                  <a:pt x="4169494" y="3703041"/>
                </a:cubicBezTo>
                <a:lnTo>
                  <a:pt x="4170229" y="3702602"/>
                </a:lnTo>
                <a:lnTo>
                  <a:pt x="4171663" y="3703063"/>
                </a:lnTo>
                <a:cubicBezTo>
                  <a:pt x="4171203" y="3702569"/>
                  <a:pt x="4170973" y="3702322"/>
                  <a:pt x="4170703" y="3702320"/>
                </a:cubicBezTo>
                <a:lnTo>
                  <a:pt x="4170229" y="3702602"/>
                </a:lnTo>
                <a:lnTo>
                  <a:pt x="4167594" y="3701755"/>
                </a:lnTo>
                <a:lnTo>
                  <a:pt x="4166102" y="3700745"/>
                </a:lnTo>
                <a:cubicBezTo>
                  <a:pt x="4165029" y="3700265"/>
                  <a:pt x="4164204" y="3700053"/>
                  <a:pt x="4164204" y="3700053"/>
                </a:cubicBezTo>
                <a:cubicBezTo>
                  <a:pt x="4164204" y="3700053"/>
                  <a:pt x="4160457" y="3702948"/>
                  <a:pt x="4157007" y="3701935"/>
                </a:cubicBezTo>
                <a:cubicBezTo>
                  <a:pt x="4149428" y="3700716"/>
                  <a:pt x="4133208" y="3690608"/>
                  <a:pt x="4126878" y="3688424"/>
                </a:cubicBezTo>
                <a:cubicBezTo>
                  <a:pt x="4125958" y="3687437"/>
                  <a:pt x="4123252" y="3689528"/>
                  <a:pt x="4121083" y="3689506"/>
                </a:cubicBezTo>
                <a:cubicBezTo>
                  <a:pt x="4117426" y="3689040"/>
                  <a:pt x="4113015" y="3687169"/>
                  <a:pt x="4108373" y="3684800"/>
                </a:cubicBezTo>
                <a:lnTo>
                  <a:pt x="4106155" y="3683589"/>
                </a:lnTo>
                <a:lnTo>
                  <a:pt x="4108943" y="3685790"/>
                </a:lnTo>
                <a:lnTo>
                  <a:pt x="4116968" y="3692024"/>
                </a:lnTo>
                <a:lnTo>
                  <a:pt x="4165256" y="3716504"/>
                </a:lnTo>
                <a:lnTo>
                  <a:pt x="4210387" y="3736596"/>
                </a:lnTo>
                <a:lnTo>
                  <a:pt x="4212654" y="3739239"/>
                </a:lnTo>
                <a:lnTo>
                  <a:pt x="4218329" y="3745107"/>
                </a:lnTo>
                <a:lnTo>
                  <a:pt x="4203682" y="3739736"/>
                </a:lnTo>
                <a:lnTo>
                  <a:pt x="4216905" y="3746957"/>
                </a:lnTo>
                <a:lnTo>
                  <a:pt x="4214544" y="3749741"/>
                </a:lnTo>
                <a:lnTo>
                  <a:pt x="4218450" y="3753217"/>
                </a:lnTo>
                <a:lnTo>
                  <a:pt x="4204836" y="3747776"/>
                </a:lnTo>
                <a:lnTo>
                  <a:pt x="4200909" y="3745444"/>
                </a:lnTo>
                <a:cubicBezTo>
                  <a:pt x="4199681" y="3744629"/>
                  <a:pt x="4199022" y="3744050"/>
                  <a:pt x="4199330" y="3743906"/>
                </a:cubicBezTo>
                <a:lnTo>
                  <a:pt x="4198970" y="3745433"/>
                </a:lnTo>
                <a:lnTo>
                  <a:pt x="4180755" y="3738153"/>
                </a:lnTo>
                <a:lnTo>
                  <a:pt x="4176179" y="3734474"/>
                </a:lnTo>
                <a:cubicBezTo>
                  <a:pt x="4173314" y="3732084"/>
                  <a:pt x="4170090" y="3729287"/>
                  <a:pt x="4166077" y="3725634"/>
                </a:cubicBezTo>
                <a:cubicBezTo>
                  <a:pt x="4163887" y="3724153"/>
                  <a:pt x="4147357" y="3708513"/>
                  <a:pt x="4152576" y="3716501"/>
                </a:cubicBezTo>
                <a:cubicBezTo>
                  <a:pt x="4156758" y="3722264"/>
                  <a:pt x="4170338" y="3731567"/>
                  <a:pt x="4173485" y="3735104"/>
                </a:cubicBezTo>
                <a:lnTo>
                  <a:pt x="4173696" y="3735332"/>
                </a:lnTo>
                <a:lnTo>
                  <a:pt x="4168730" y="3733347"/>
                </a:lnTo>
                <a:cubicBezTo>
                  <a:pt x="4153857" y="3728142"/>
                  <a:pt x="4140449" y="3720956"/>
                  <a:pt x="4126884" y="3713891"/>
                </a:cubicBezTo>
                <a:lnTo>
                  <a:pt x="4112537" y="3706777"/>
                </a:lnTo>
                <a:lnTo>
                  <a:pt x="4115483" y="3709030"/>
                </a:lnTo>
                <a:lnTo>
                  <a:pt x="4153627" y="3741185"/>
                </a:lnTo>
                <a:lnTo>
                  <a:pt x="4145185" y="3736601"/>
                </a:lnTo>
                <a:cubicBezTo>
                  <a:pt x="4129141" y="3725810"/>
                  <a:pt x="4112260" y="3714793"/>
                  <a:pt x="4095997" y="3704328"/>
                </a:cubicBezTo>
                <a:lnTo>
                  <a:pt x="4091656" y="3701565"/>
                </a:lnTo>
                <a:lnTo>
                  <a:pt x="4088192" y="3701273"/>
                </a:lnTo>
                <a:lnTo>
                  <a:pt x="4075615" y="3691353"/>
                </a:lnTo>
                <a:lnTo>
                  <a:pt x="4070291" y="3687964"/>
                </a:lnTo>
                <a:lnTo>
                  <a:pt x="4081252" y="3698568"/>
                </a:lnTo>
                <a:lnTo>
                  <a:pt x="4079975" y="3698035"/>
                </a:lnTo>
                <a:cubicBezTo>
                  <a:pt x="4070031" y="3693648"/>
                  <a:pt x="4054839" y="3686707"/>
                  <a:pt x="4049687" y="3686654"/>
                </a:cubicBezTo>
                <a:cubicBezTo>
                  <a:pt x="4065523" y="3699041"/>
                  <a:pt x="4074231" y="3701085"/>
                  <a:pt x="4089530" y="3710207"/>
                </a:cubicBezTo>
                <a:cubicBezTo>
                  <a:pt x="4100346" y="3715859"/>
                  <a:pt x="4101074" y="3716640"/>
                  <a:pt x="4097969" y="3715997"/>
                </a:cubicBezTo>
                <a:lnTo>
                  <a:pt x="4084886" y="3713521"/>
                </a:lnTo>
                <a:lnTo>
                  <a:pt x="4086982" y="3714852"/>
                </a:lnTo>
                <a:cubicBezTo>
                  <a:pt x="4108259" y="3728017"/>
                  <a:pt x="4129106" y="3740442"/>
                  <a:pt x="4151390" y="3754613"/>
                </a:cubicBezTo>
                <a:lnTo>
                  <a:pt x="4170520" y="3767386"/>
                </a:lnTo>
                <a:lnTo>
                  <a:pt x="4157917" y="3760407"/>
                </a:lnTo>
                <a:cubicBezTo>
                  <a:pt x="4148850" y="3755272"/>
                  <a:pt x="4138268" y="3749112"/>
                  <a:pt x="4124860" y="3740980"/>
                </a:cubicBezTo>
                <a:cubicBezTo>
                  <a:pt x="4110596" y="3732572"/>
                  <a:pt x="4100140" y="3724964"/>
                  <a:pt x="4087730" y="3718900"/>
                </a:cubicBezTo>
                <a:cubicBezTo>
                  <a:pt x="4058631" y="3706980"/>
                  <a:pt x="4103171" y="3738439"/>
                  <a:pt x="4113236" y="3746356"/>
                </a:cubicBezTo>
                <a:cubicBezTo>
                  <a:pt x="4129743" y="3756802"/>
                  <a:pt x="4150549" y="3763848"/>
                  <a:pt x="4145367" y="3771753"/>
                </a:cubicBezTo>
                <a:cubicBezTo>
                  <a:pt x="4146540" y="3770826"/>
                  <a:pt x="4137675" y="3767039"/>
                  <a:pt x="4127187" y="3763107"/>
                </a:cubicBezTo>
                <a:lnTo>
                  <a:pt x="4117939" y="3759808"/>
                </a:lnTo>
                <a:lnTo>
                  <a:pt x="4030310" y="3711788"/>
                </a:lnTo>
                <a:lnTo>
                  <a:pt x="4022832" y="3712783"/>
                </a:lnTo>
                <a:cubicBezTo>
                  <a:pt x="4014333" y="3710575"/>
                  <a:pt x="4008836" y="3702371"/>
                  <a:pt x="3999417" y="3699178"/>
                </a:cubicBezTo>
                <a:cubicBezTo>
                  <a:pt x="4000337" y="3700165"/>
                  <a:pt x="3994958" y="3706303"/>
                  <a:pt x="3993884" y="3705152"/>
                </a:cubicBezTo>
                <a:cubicBezTo>
                  <a:pt x="3988089" y="3706232"/>
                  <a:pt x="3969999" y="3686815"/>
                  <a:pt x="3962626" y="3690814"/>
                </a:cubicBezTo>
                <a:lnTo>
                  <a:pt x="3961770" y="3691475"/>
                </a:lnTo>
                <a:lnTo>
                  <a:pt x="3961484" y="3691697"/>
                </a:lnTo>
                <a:cubicBezTo>
                  <a:pt x="3961358" y="3691794"/>
                  <a:pt x="3961443" y="3691729"/>
                  <a:pt x="3961612" y="3691599"/>
                </a:cubicBezTo>
                <a:lnTo>
                  <a:pt x="3961770" y="3691475"/>
                </a:lnTo>
                <a:lnTo>
                  <a:pt x="3962246" y="3691108"/>
                </a:lnTo>
                <a:cubicBezTo>
                  <a:pt x="3962457" y="3690944"/>
                  <a:pt x="3962626" y="3690814"/>
                  <a:pt x="3962626" y="3690814"/>
                </a:cubicBezTo>
                <a:cubicBezTo>
                  <a:pt x="3970139" y="3698877"/>
                  <a:pt x="3979175" y="3698970"/>
                  <a:pt x="3987169" y="3705245"/>
                </a:cubicBezTo>
                <a:cubicBezTo>
                  <a:pt x="3992547" y="3709863"/>
                  <a:pt x="3998058" y="3713954"/>
                  <a:pt x="4004152" y="3717806"/>
                </a:cubicBezTo>
                <a:lnTo>
                  <a:pt x="4005227" y="3718390"/>
                </a:lnTo>
                <a:lnTo>
                  <a:pt x="4006065" y="3717611"/>
                </a:lnTo>
                <a:cubicBezTo>
                  <a:pt x="4007283" y="3717113"/>
                  <a:pt x="4008621" y="3716972"/>
                  <a:pt x="4009391" y="3717327"/>
                </a:cubicBezTo>
                <a:cubicBezTo>
                  <a:pt x="4009902" y="3717563"/>
                  <a:pt x="4010164" y="3718018"/>
                  <a:pt x="4009968" y="3718735"/>
                </a:cubicBezTo>
                <a:cubicBezTo>
                  <a:pt x="4011640" y="3719191"/>
                  <a:pt x="4010728" y="3719713"/>
                  <a:pt x="4009040" y="3720022"/>
                </a:cubicBezTo>
                <a:lnTo>
                  <a:pt x="4008236" y="3720024"/>
                </a:lnTo>
                <a:lnTo>
                  <a:pt x="4024636" y="3728936"/>
                </a:lnTo>
                <a:cubicBezTo>
                  <a:pt x="4049026" y="3743203"/>
                  <a:pt x="3993968" y="3717538"/>
                  <a:pt x="3992719" y="3718503"/>
                </a:cubicBezTo>
                <a:lnTo>
                  <a:pt x="3994579" y="3720923"/>
                </a:lnTo>
                <a:lnTo>
                  <a:pt x="4052524" y="3762160"/>
                </a:lnTo>
                <a:cubicBezTo>
                  <a:pt x="4062903" y="3771149"/>
                  <a:pt x="4074367" y="3774273"/>
                  <a:pt x="4087481" y="3784521"/>
                </a:cubicBezTo>
                <a:cubicBezTo>
                  <a:pt x="4093061" y="3787582"/>
                  <a:pt x="4101287" y="3792584"/>
                  <a:pt x="4110141" y="3798165"/>
                </a:cubicBezTo>
                <a:lnTo>
                  <a:pt x="4118542" y="3803609"/>
                </a:lnTo>
                <a:lnTo>
                  <a:pt x="4114385" y="3807867"/>
                </a:lnTo>
                <a:lnTo>
                  <a:pt x="4103665" y="3802358"/>
                </a:lnTo>
                <a:lnTo>
                  <a:pt x="4090629" y="3793265"/>
                </a:lnTo>
                <a:cubicBezTo>
                  <a:pt x="4078213" y="3784984"/>
                  <a:pt x="4064978" y="3776873"/>
                  <a:pt x="4063806" y="3777800"/>
                </a:cubicBezTo>
                <a:lnTo>
                  <a:pt x="4065990" y="3780794"/>
                </a:lnTo>
                <a:lnTo>
                  <a:pt x="4039021" y="3764639"/>
                </a:lnTo>
                <a:lnTo>
                  <a:pt x="4013658" y="3750052"/>
                </a:lnTo>
                <a:lnTo>
                  <a:pt x="4022241" y="3757107"/>
                </a:lnTo>
                <a:cubicBezTo>
                  <a:pt x="4022700" y="3757600"/>
                  <a:pt x="4021764" y="3757652"/>
                  <a:pt x="4020106" y="3757416"/>
                </a:cubicBezTo>
                <a:lnTo>
                  <a:pt x="4019004" y="3757175"/>
                </a:lnTo>
                <a:lnTo>
                  <a:pt x="3999963" y="3742237"/>
                </a:lnTo>
                <a:lnTo>
                  <a:pt x="4000898" y="3742712"/>
                </a:lnTo>
                <a:lnTo>
                  <a:pt x="3976824" y="3728867"/>
                </a:lnTo>
                <a:lnTo>
                  <a:pt x="3980404" y="3731415"/>
                </a:lnTo>
                <a:lnTo>
                  <a:pt x="3982393" y="3732591"/>
                </a:lnTo>
                <a:lnTo>
                  <a:pt x="3992896" y="3741579"/>
                </a:lnTo>
                <a:cubicBezTo>
                  <a:pt x="3997454" y="3745721"/>
                  <a:pt x="4001866" y="3750100"/>
                  <a:pt x="4005998" y="3754947"/>
                </a:cubicBezTo>
                <a:cubicBezTo>
                  <a:pt x="3992975" y="3746842"/>
                  <a:pt x="3982146" y="3736466"/>
                  <a:pt x="3969957" y="3726930"/>
                </a:cubicBezTo>
                <a:cubicBezTo>
                  <a:pt x="3960358" y="3719732"/>
                  <a:pt x="3966728" y="3726975"/>
                  <a:pt x="3969954" y="3730682"/>
                </a:cubicBezTo>
                <a:lnTo>
                  <a:pt x="3992162" y="3749672"/>
                </a:lnTo>
                <a:lnTo>
                  <a:pt x="4019196" y="3765730"/>
                </a:lnTo>
                <a:lnTo>
                  <a:pt x="4053978" y="3786389"/>
                </a:lnTo>
                <a:lnTo>
                  <a:pt x="4046709" y="3779409"/>
                </a:lnTo>
                <a:lnTo>
                  <a:pt x="4033356" y="3768479"/>
                </a:lnTo>
                <a:lnTo>
                  <a:pt x="4039916" y="3771467"/>
                </a:lnTo>
                <a:cubicBezTo>
                  <a:pt x="4049022" y="3777591"/>
                  <a:pt x="4058441" y="3783474"/>
                  <a:pt x="4068443" y="3789118"/>
                </a:cubicBezTo>
                <a:lnTo>
                  <a:pt x="4083121" y="3796551"/>
                </a:lnTo>
                <a:lnTo>
                  <a:pt x="4082736" y="3796658"/>
                </a:lnTo>
                <a:cubicBezTo>
                  <a:pt x="4083436" y="3797589"/>
                  <a:pt x="4085313" y="3799540"/>
                  <a:pt x="4088878" y="3803037"/>
                </a:cubicBezTo>
                <a:lnTo>
                  <a:pt x="4091217" y="3805380"/>
                </a:lnTo>
                <a:lnTo>
                  <a:pt x="4086476" y="3803238"/>
                </a:lnTo>
                <a:lnTo>
                  <a:pt x="4061951" y="3791242"/>
                </a:lnTo>
                <a:lnTo>
                  <a:pt x="4090207" y="3808876"/>
                </a:lnTo>
                <a:cubicBezTo>
                  <a:pt x="4100856" y="3814988"/>
                  <a:pt x="4111147" y="3821001"/>
                  <a:pt x="4120180" y="3828339"/>
                </a:cubicBezTo>
                <a:cubicBezTo>
                  <a:pt x="4120180" y="3828339"/>
                  <a:pt x="4117716" y="3828437"/>
                  <a:pt x="4115573" y="3829008"/>
                </a:cubicBezTo>
                <a:lnTo>
                  <a:pt x="4115503" y="3829099"/>
                </a:lnTo>
                <a:lnTo>
                  <a:pt x="4112923" y="3826673"/>
                </a:lnTo>
                <a:cubicBezTo>
                  <a:pt x="4103792" y="3820318"/>
                  <a:pt x="4081947" y="3807585"/>
                  <a:pt x="4081578" y="3810733"/>
                </a:cubicBezTo>
                <a:cubicBezTo>
                  <a:pt x="4080594" y="3819129"/>
                  <a:pt x="4126612" y="3837995"/>
                  <a:pt x="4144396" y="3855682"/>
                </a:cubicBezTo>
                <a:cubicBezTo>
                  <a:pt x="4155017" y="3864905"/>
                  <a:pt x="4158715" y="3868531"/>
                  <a:pt x="4168392" y="3876446"/>
                </a:cubicBezTo>
                <a:lnTo>
                  <a:pt x="4168861" y="3876820"/>
                </a:lnTo>
                <a:lnTo>
                  <a:pt x="4151087" y="3868140"/>
                </a:lnTo>
                <a:cubicBezTo>
                  <a:pt x="4141817" y="3862854"/>
                  <a:pt x="4133078" y="3857264"/>
                  <a:pt x="4123655" y="3851358"/>
                </a:cubicBezTo>
                <a:cubicBezTo>
                  <a:pt x="4110411" y="3841590"/>
                  <a:pt x="4038327" y="3802948"/>
                  <a:pt x="4075498" y="3828479"/>
                </a:cubicBezTo>
                <a:lnTo>
                  <a:pt x="4094267" y="3839825"/>
                </a:lnTo>
                <a:lnTo>
                  <a:pt x="4101828" y="3845292"/>
                </a:lnTo>
                <a:cubicBezTo>
                  <a:pt x="4121021" y="3859304"/>
                  <a:pt x="4153939" y="3884327"/>
                  <a:pt x="4118888" y="3867587"/>
                </a:cubicBezTo>
                <a:cubicBezTo>
                  <a:pt x="4110984" y="3862407"/>
                  <a:pt x="4090462" y="3846880"/>
                  <a:pt x="4077870" y="3845406"/>
                </a:cubicBezTo>
                <a:cubicBezTo>
                  <a:pt x="4062724" y="3841503"/>
                  <a:pt x="4095346" y="3862701"/>
                  <a:pt x="4111462" y="3873455"/>
                </a:cubicBezTo>
                <a:cubicBezTo>
                  <a:pt x="4126116" y="3881555"/>
                  <a:pt x="4142232" y="3892309"/>
                  <a:pt x="4148100" y="3899733"/>
                </a:cubicBezTo>
                <a:cubicBezTo>
                  <a:pt x="4154150" y="3902570"/>
                  <a:pt x="4155821" y="3909503"/>
                  <a:pt x="4161378" y="3916537"/>
                </a:cubicBezTo>
                <a:lnTo>
                  <a:pt x="4175139" y="3926356"/>
                </a:lnTo>
                <a:lnTo>
                  <a:pt x="4055250" y="3859084"/>
                </a:lnTo>
                <a:lnTo>
                  <a:pt x="3962232" y="3802628"/>
                </a:lnTo>
                <a:lnTo>
                  <a:pt x="3962376" y="3805062"/>
                </a:lnTo>
                <a:cubicBezTo>
                  <a:pt x="3962376" y="3805062"/>
                  <a:pt x="3961457" y="3804074"/>
                  <a:pt x="3960384" y="3802921"/>
                </a:cubicBezTo>
                <a:lnTo>
                  <a:pt x="3961642" y="3802268"/>
                </a:lnTo>
                <a:lnTo>
                  <a:pt x="3951609" y="3796179"/>
                </a:lnTo>
                <a:lnTo>
                  <a:pt x="3950135" y="3795811"/>
                </a:lnTo>
                <a:cubicBezTo>
                  <a:pt x="3949443" y="3795934"/>
                  <a:pt x="3949022" y="3796490"/>
                  <a:pt x="3949125" y="3797755"/>
                </a:cubicBezTo>
                <a:cubicBezTo>
                  <a:pt x="3949125" y="3797755"/>
                  <a:pt x="3956374" y="3800925"/>
                  <a:pt x="3960384" y="3802921"/>
                </a:cubicBezTo>
                <a:lnTo>
                  <a:pt x="3958815" y="3806123"/>
                </a:lnTo>
                <a:lnTo>
                  <a:pt x="4060544" y="3868251"/>
                </a:lnTo>
                <a:cubicBezTo>
                  <a:pt x="4118705" y="3905639"/>
                  <a:pt x="4174799" y="3944220"/>
                  <a:pt x="4227354" y="3984853"/>
                </a:cubicBezTo>
                <a:cubicBezTo>
                  <a:pt x="4207640" y="3985639"/>
                  <a:pt x="4182453" y="3950028"/>
                  <a:pt x="4170600" y="3959630"/>
                </a:cubicBezTo>
                <a:cubicBezTo>
                  <a:pt x="4167256" y="3958718"/>
                  <a:pt x="4209726" y="3989286"/>
                  <a:pt x="4209726" y="3989286"/>
                </a:cubicBezTo>
                <a:cubicBezTo>
                  <a:pt x="4217106" y="3997971"/>
                  <a:pt x="4213460" y="4000058"/>
                  <a:pt x="4215544" y="4003706"/>
                </a:cubicBezTo>
                <a:cubicBezTo>
                  <a:pt x="4239037" y="4022942"/>
                  <a:pt x="4287106" y="4032966"/>
                  <a:pt x="4290581" y="4055983"/>
                </a:cubicBezTo>
                <a:lnTo>
                  <a:pt x="4275102" y="4049613"/>
                </a:lnTo>
                <a:lnTo>
                  <a:pt x="4273500" y="4048201"/>
                </a:lnTo>
                <a:lnTo>
                  <a:pt x="4270432" y="4047038"/>
                </a:lnTo>
                <a:lnTo>
                  <a:pt x="4265032" y="4043823"/>
                </a:lnTo>
                <a:cubicBezTo>
                  <a:pt x="4261802" y="4041787"/>
                  <a:pt x="4258263" y="4039475"/>
                  <a:pt x="4254236" y="4036838"/>
                </a:cubicBezTo>
                <a:cubicBezTo>
                  <a:pt x="4251370" y="4036056"/>
                  <a:pt x="4225794" y="4013172"/>
                  <a:pt x="4215154" y="4016432"/>
                </a:cubicBezTo>
                <a:cubicBezTo>
                  <a:pt x="4215154" y="4016432"/>
                  <a:pt x="4235780" y="4034886"/>
                  <a:pt x="4244378" y="4037230"/>
                </a:cubicBezTo>
                <a:cubicBezTo>
                  <a:pt x="4247093" y="4039510"/>
                  <a:pt x="4255332" y="4041756"/>
                  <a:pt x="4263057" y="4044246"/>
                </a:cubicBezTo>
                <a:lnTo>
                  <a:pt x="4270432" y="4047038"/>
                </a:lnTo>
                <a:lnTo>
                  <a:pt x="4273971" y="4049147"/>
                </a:lnTo>
                <a:lnTo>
                  <a:pt x="4275102" y="4049613"/>
                </a:lnTo>
                <a:lnTo>
                  <a:pt x="4278640" y="4052729"/>
                </a:lnTo>
                <a:cubicBezTo>
                  <a:pt x="4283580" y="4064020"/>
                  <a:pt x="4262058" y="4053262"/>
                  <a:pt x="4251879" y="4047676"/>
                </a:cubicBezTo>
                <a:lnTo>
                  <a:pt x="4248020" y="4045493"/>
                </a:lnTo>
                <a:lnTo>
                  <a:pt x="4247530" y="4045196"/>
                </a:lnTo>
                <a:cubicBezTo>
                  <a:pt x="4246541" y="4044615"/>
                  <a:pt x="4246610" y="4044676"/>
                  <a:pt x="4247436" y="4045162"/>
                </a:cubicBezTo>
                <a:lnTo>
                  <a:pt x="4248020" y="4045493"/>
                </a:lnTo>
                <a:lnTo>
                  <a:pt x="4253976" y="4049086"/>
                </a:lnTo>
                <a:cubicBezTo>
                  <a:pt x="4272517" y="4063893"/>
                  <a:pt x="4291493" y="4075225"/>
                  <a:pt x="4308777" y="4092768"/>
                </a:cubicBezTo>
                <a:cubicBezTo>
                  <a:pt x="4322846" y="4106101"/>
                  <a:pt x="4308430" y="4100631"/>
                  <a:pt x="4290399" y="4092186"/>
                </a:cubicBezTo>
                <a:lnTo>
                  <a:pt x="4286011" y="4090060"/>
                </a:lnTo>
                <a:lnTo>
                  <a:pt x="4265504" y="4078029"/>
                </a:lnTo>
                <a:cubicBezTo>
                  <a:pt x="4265504" y="4078029"/>
                  <a:pt x="4231211" y="4049898"/>
                  <a:pt x="4227492" y="4060455"/>
                </a:cubicBezTo>
                <a:cubicBezTo>
                  <a:pt x="4228327" y="4063922"/>
                  <a:pt x="4243326" y="4072860"/>
                  <a:pt x="4258348" y="4081224"/>
                </a:cubicBezTo>
                <a:lnTo>
                  <a:pt x="4259733" y="4081982"/>
                </a:lnTo>
                <a:lnTo>
                  <a:pt x="4261000" y="4083082"/>
                </a:lnTo>
                <a:cubicBezTo>
                  <a:pt x="4266516" y="4087795"/>
                  <a:pt x="4272388" y="4092603"/>
                  <a:pt x="4273822" y="4092994"/>
                </a:cubicBezTo>
                <a:cubicBezTo>
                  <a:pt x="4284981" y="4099116"/>
                  <a:pt x="4282963" y="4100875"/>
                  <a:pt x="4277118" y="4100437"/>
                </a:cubicBezTo>
                <a:lnTo>
                  <a:pt x="4273521" y="4099737"/>
                </a:lnTo>
                <a:lnTo>
                  <a:pt x="4182093" y="4042370"/>
                </a:lnTo>
                <a:cubicBezTo>
                  <a:pt x="4182093" y="4042370"/>
                  <a:pt x="4143111" y="4017944"/>
                  <a:pt x="4146325" y="4026832"/>
                </a:cubicBezTo>
                <a:cubicBezTo>
                  <a:pt x="4152193" y="4034257"/>
                  <a:pt x="4175242" y="4043340"/>
                  <a:pt x="4185307" y="4051256"/>
                </a:cubicBezTo>
                <a:cubicBezTo>
                  <a:pt x="4182527" y="4047740"/>
                  <a:pt x="4206990" y="4061976"/>
                  <a:pt x="4216263" y="4071789"/>
                </a:cubicBezTo>
                <a:lnTo>
                  <a:pt x="4218297" y="4077587"/>
                </a:lnTo>
                <a:lnTo>
                  <a:pt x="4204202" y="4070023"/>
                </a:lnTo>
                <a:cubicBezTo>
                  <a:pt x="4162495" y="4044073"/>
                  <a:pt x="4113644" y="4006215"/>
                  <a:pt x="4081500" y="3992833"/>
                </a:cubicBezTo>
                <a:cubicBezTo>
                  <a:pt x="4053144" y="3982025"/>
                  <a:pt x="4043288" y="3982416"/>
                  <a:pt x="4065130" y="3994531"/>
                </a:cubicBezTo>
                <a:cubicBezTo>
                  <a:pt x="4083671" y="4009337"/>
                  <a:pt x="4171865" y="4058529"/>
                  <a:pt x="4179247" y="4067214"/>
                </a:cubicBezTo>
                <a:lnTo>
                  <a:pt x="4178028" y="4068217"/>
                </a:lnTo>
                <a:lnTo>
                  <a:pt x="4177624" y="4067971"/>
                </a:lnTo>
                <a:cubicBezTo>
                  <a:pt x="4159725" y="4057546"/>
                  <a:pt x="4142076" y="4047965"/>
                  <a:pt x="4124932" y="4039928"/>
                </a:cubicBezTo>
                <a:cubicBezTo>
                  <a:pt x="4140436" y="4052117"/>
                  <a:pt x="4157780" y="4064123"/>
                  <a:pt x="4176226" y="4076030"/>
                </a:cubicBezTo>
                <a:lnTo>
                  <a:pt x="4211602" y="4097724"/>
                </a:lnTo>
                <a:lnTo>
                  <a:pt x="4212336" y="4098305"/>
                </a:lnTo>
                <a:cubicBezTo>
                  <a:pt x="4181723" y="4080722"/>
                  <a:pt x="4147289" y="4067742"/>
                  <a:pt x="4138994" y="4062402"/>
                </a:cubicBezTo>
                <a:cubicBezTo>
                  <a:pt x="4131178" y="4057192"/>
                  <a:pt x="4087147" y="4032356"/>
                  <a:pt x="4116371" y="4053155"/>
                </a:cubicBezTo>
                <a:cubicBezTo>
                  <a:pt x="4130396" y="4060058"/>
                  <a:pt x="4150155" y="4068524"/>
                  <a:pt x="4157536" y="4077209"/>
                </a:cubicBezTo>
                <a:cubicBezTo>
                  <a:pt x="4162487" y="4081639"/>
                  <a:pt x="4162097" y="4094364"/>
                  <a:pt x="4162097" y="4094364"/>
                </a:cubicBezTo>
                <a:cubicBezTo>
                  <a:pt x="4172475" y="4103353"/>
                  <a:pt x="4187282" y="4107389"/>
                  <a:pt x="4198442" y="4113512"/>
                </a:cubicBezTo>
                <a:cubicBezTo>
                  <a:pt x="4203393" y="4117940"/>
                  <a:pt x="4215725" y="4131054"/>
                  <a:pt x="4216506" y="4128188"/>
                </a:cubicBezTo>
                <a:cubicBezTo>
                  <a:pt x="4215725" y="4131054"/>
                  <a:pt x="4206347" y="4131578"/>
                  <a:pt x="4209212" y="4132359"/>
                </a:cubicBezTo>
                <a:cubicBezTo>
                  <a:pt x="4216116" y="4140914"/>
                  <a:pt x="4234267" y="4145861"/>
                  <a:pt x="4249595" y="4159279"/>
                </a:cubicBezTo>
                <a:cubicBezTo>
                  <a:pt x="4257412" y="4164490"/>
                  <a:pt x="4266098" y="4179690"/>
                  <a:pt x="4271525" y="4184249"/>
                </a:cubicBezTo>
                <a:cubicBezTo>
                  <a:pt x="4287505" y="4195278"/>
                  <a:pt x="4279211" y="4189938"/>
                  <a:pt x="4270613" y="4187594"/>
                </a:cubicBezTo>
                <a:cubicBezTo>
                  <a:pt x="4231924" y="4177048"/>
                  <a:pt x="4285161" y="4203879"/>
                  <a:pt x="4299578" y="4220641"/>
                </a:cubicBezTo>
                <a:cubicBezTo>
                  <a:pt x="4285944" y="4223597"/>
                  <a:pt x="4281383" y="4206442"/>
                  <a:pt x="4270745" y="4209702"/>
                </a:cubicBezTo>
                <a:lnTo>
                  <a:pt x="4297104" y="4229720"/>
                </a:lnTo>
                <a:cubicBezTo>
                  <a:pt x="4287334" y="4242969"/>
                  <a:pt x="4253463" y="4214743"/>
                  <a:pt x="4247732" y="4213181"/>
                </a:cubicBezTo>
                <a:cubicBezTo>
                  <a:pt x="4134483" y="4150487"/>
                  <a:pt x="4009207" y="4071682"/>
                  <a:pt x="3912850" y="4016672"/>
                </a:cubicBezTo>
                <a:cubicBezTo>
                  <a:pt x="3947501" y="4042030"/>
                  <a:pt x="3985020" y="4068169"/>
                  <a:pt x="4026185" y="4092222"/>
                </a:cubicBezTo>
                <a:cubicBezTo>
                  <a:pt x="4066569" y="4119143"/>
                  <a:pt x="4114378" y="4141414"/>
                  <a:pt x="4141910" y="4168425"/>
                </a:cubicBezTo>
                <a:cubicBezTo>
                  <a:pt x="4143994" y="4172072"/>
                  <a:pt x="4177864" y="4200297"/>
                  <a:pt x="4177864" y="4200297"/>
                </a:cubicBezTo>
                <a:cubicBezTo>
                  <a:pt x="4177474" y="4213023"/>
                  <a:pt x="4165141" y="4199909"/>
                  <a:pt x="4157326" y="4194698"/>
                </a:cubicBezTo>
                <a:cubicBezTo>
                  <a:pt x="4171351" y="4201602"/>
                  <a:pt x="4146166" y="4188578"/>
                  <a:pt x="4127189" y="4177245"/>
                </a:cubicBezTo>
                <a:cubicBezTo>
                  <a:pt x="4066701" y="4141250"/>
                  <a:pt x="3996181" y="4096877"/>
                  <a:pt x="3950066" y="4068394"/>
                </a:cubicBezTo>
                <a:cubicBezTo>
                  <a:pt x="3624258" y="3874357"/>
                  <a:pt x="3311956" y="3677843"/>
                  <a:pt x="2973905" y="3506135"/>
                </a:cubicBezTo>
                <a:lnTo>
                  <a:pt x="2931818" y="3486843"/>
                </a:lnTo>
                <a:lnTo>
                  <a:pt x="2931415" y="3489811"/>
                </a:lnTo>
                <a:cubicBezTo>
                  <a:pt x="2930794" y="3491218"/>
                  <a:pt x="2929817" y="3492706"/>
                  <a:pt x="2928656" y="3494870"/>
                </a:cubicBezTo>
                <a:lnTo>
                  <a:pt x="2931521" y="3486706"/>
                </a:lnTo>
                <a:lnTo>
                  <a:pt x="2927529" y="3484877"/>
                </a:lnTo>
                <a:lnTo>
                  <a:pt x="2926110" y="3488759"/>
                </a:lnTo>
                <a:cubicBezTo>
                  <a:pt x="2920081" y="3505769"/>
                  <a:pt x="2913897" y="3522167"/>
                  <a:pt x="2906742" y="3535505"/>
                </a:cubicBezTo>
                <a:cubicBezTo>
                  <a:pt x="2910196" y="3520931"/>
                  <a:pt x="2915996" y="3505412"/>
                  <a:pt x="2922033" y="3489895"/>
                </a:cubicBezTo>
                <a:lnTo>
                  <a:pt x="2924399" y="3483442"/>
                </a:lnTo>
                <a:lnTo>
                  <a:pt x="2922339" y="3482498"/>
                </a:lnTo>
                <a:lnTo>
                  <a:pt x="2918139" y="3493155"/>
                </a:lnTo>
                <a:lnTo>
                  <a:pt x="2904822" y="3524807"/>
                </a:lnTo>
                <a:lnTo>
                  <a:pt x="2905346" y="3519910"/>
                </a:lnTo>
                <a:lnTo>
                  <a:pt x="2905346" y="3519694"/>
                </a:lnTo>
                <a:lnTo>
                  <a:pt x="2905836" y="3518261"/>
                </a:lnTo>
                <a:cubicBezTo>
                  <a:pt x="2907369" y="3514742"/>
                  <a:pt x="2915267" y="3496587"/>
                  <a:pt x="2914294" y="3495638"/>
                </a:cubicBezTo>
                <a:cubicBezTo>
                  <a:pt x="2911212" y="3492631"/>
                  <a:pt x="2904287" y="3511735"/>
                  <a:pt x="2905870" y="3510113"/>
                </a:cubicBezTo>
                <a:lnTo>
                  <a:pt x="2905298" y="3511743"/>
                </a:lnTo>
                <a:lnTo>
                  <a:pt x="2903652" y="3509798"/>
                </a:lnTo>
                <a:cubicBezTo>
                  <a:pt x="2903122" y="3510623"/>
                  <a:pt x="2902639" y="3512725"/>
                  <a:pt x="2902206" y="3515416"/>
                </a:cubicBezTo>
                <a:lnTo>
                  <a:pt x="2901327" y="3522341"/>
                </a:lnTo>
                <a:lnTo>
                  <a:pt x="2899424" y="3526782"/>
                </a:lnTo>
                <a:cubicBezTo>
                  <a:pt x="2896076" y="3528266"/>
                  <a:pt x="2902522" y="3511598"/>
                  <a:pt x="2902522" y="3511598"/>
                </a:cubicBezTo>
                <a:lnTo>
                  <a:pt x="2914892" y="3479084"/>
                </a:lnTo>
                <a:lnTo>
                  <a:pt x="2911917" y="3477721"/>
                </a:lnTo>
                <a:lnTo>
                  <a:pt x="2911478" y="3479135"/>
                </a:lnTo>
                <a:cubicBezTo>
                  <a:pt x="2909422" y="3485541"/>
                  <a:pt x="2907130" y="3491946"/>
                  <a:pt x="2905786" y="3492351"/>
                </a:cubicBezTo>
                <a:cubicBezTo>
                  <a:pt x="2903454" y="3491659"/>
                  <a:pt x="2904385" y="3487621"/>
                  <a:pt x="2905901" y="3483756"/>
                </a:cubicBezTo>
                <a:lnTo>
                  <a:pt x="2909350" y="3476543"/>
                </a:lnTo>
                <a:lnTo>
                  <a:pt x="2876169" y="3461334"/>
                </a:lnTo>
                <a:lnTo>
                  <a:pt x="2875295" y="3463388"/>
                </a:lnTo>
                <a:lnTo>
                  <a:pt x="2874831" y="3461153"/>
                </a:lnTo>
                <a:lnTo>
                  <a:pt x="2873979" y="3473443"/>
                </a:lnTo>
                <a:cubicBezTo>
                  <a:pt x="2873559" y="3477075"/>
                  <a:pt x="2872985" y="3479834"/>
                  <a:pt x="2872193" y="3480656"/>
                </a:cubicBezTo>
                <a:cubicBezTo>
                  <a:pt x="2866562" y="3484182"/>
                  <a:pt x="2870723" y="3465379"/>
                  <a:pt x="2870723" y="3465379"/>
                </a:cubicBezTo>
                <a:lnTo>
                  <a:pt x="2871255" y="3459081"/>
                </a:lnTo>
                <a:lnTo>
                  <a:pt x="2864815" y="3456129"/>
                </a:lnTo>
                <a:lnTo>
                  <a:pt x="2863603" y="3462901"/>
                </a:lnTo>
                <a:lnTo>
                  <a:pt x="2863602" y="3462920"/>
                </a:lnTo>
                <a:lnTo>
                  <a:pt x="2863598" y="3462933"/>
                </a:lnTo>
                <a:lnTo>
                  <a:pt x="2858050" y="3493954"/>
                </a:lnTo>
                <a:cubicBezTo>
                  <a:pt x="2855708" y="3500645"/>
                  <a:pt x="2852162" y="3525854"/>
                  <a:pt x="2852162" y="3525854"/>
                </a:cubicBezTo>
                <a:lnTo>
                  <a:pt x="2848714" y="3520699"/>
                </a:lnTo>
                <a:lnTo>
                  <a:pt x="2848261" y="3526618"/>
                </a:lnTo>
                <a:lnTo>
                  <a:pt x="2847191" y="3528074"/>
                </a:lnTo>
                <a:lnTo>
                  <a:pt x="2844505" y="3532529"/>
                </a:lnTo>
                <a:lnTo>
                  <a:pt x="2844718" y="3527704"/>
                </a:lnTo>
                <a:cubicBezTo>
                  <a:pt x="2845926" y="3504627"/>
                  <a:pt x="2847176" y="3480951"/>
                  <a:pt x="2848006" y="3455310"/>
                </a:cubicBezTo>
                <a:lnTo>
                  <a:pt x="2848374" y="3448593"/>
                </a:lnTo>
                <a:lnTo>
                  <a:pt x="2839228" y="3444401"/>
                </a:lnTo>
                <a:lnTo>
                  <a:pt x="2835193" y="3442634"/>
                </a:lnTo>
                <a:lnTo>
                  <a:pt x="2832043" y="3458645"/>
                </a:lnTo>
                <a:cubicBezTo>
                  <a:pt x="2831446" y="3459854"/>
                  <a:pt x="2828208" y="3462860"/>
                  <a:pt x="2827611" y="3464070"/>
                </a:cubicBezTo>
                <a:cubicBezTo>
                  <a:pt x="2823379" y="3476188"/>
                  <a:pt x="2829907" y="3499648"/>
                  <a:pt x="2825051" y="3498242"/>
                </a:cubicBezTo>
                <a:cubicBezTo>
                  <a:pt x="2825051" y="3498242"/>
                  <a:pt x="2824153" y="3492960"/>
                  <a:pt x="2822658" y="3488887"/>
                </a:cubicBezTo>
                <a:lnTo>
                  <a:pt x="2823330" y="3489420"/>
                </a:lnTo>
                <a:lnTo>
                  <a:pt x="2823406" y="3490923"/>
                </a:lnTo>
                <a:cubicBezTo>
                  <a:pt x="2823705" y="3490319"/>
                  <a:pt x="2823855" y="3490017"/>
                  <a:pt x="2823761" y="3489762"/>
                </a:cubicBezTo>
                <a:lnTo>
                  <a:pt x="2823330" y="3489420"/>
                </a:lnTo>
                <a:lnTo>
                  <a:pt x="2823188" y="3486655"/>
                </a:lnTo>
                <a:lnTo>
                  <a:pt x="2823605" y="3484901"/>
                </a:lnTo>
                <a:cubicBezTo>
                  <a:pt x="2823673" y="3483729"/>
                  <a:pt x="2823579" y="3482883"/>
                  <a:pt x="2823579" y="3482883"/>
                </a:cubicBezTo>
                <a:cubicBezTo>
                  <a:pt x="2823579" y="3482883"/>
                  <a:pt x="2819544" y="3480404"/>
                  <a:pt x="2819270" y="3476818"/>
                </a:cubicBezTo>
                <a:cubicBezTo>
                  <a:pt x="2818498" y="3473058"/>
                  <a:pt x="2819039" y="3466490"/>
                  <a:pt x="2819747" y="3460027"/>
                </a:cubicBezTo>
                <a:lnTo>
                  <a:pt x="2820690" y="3449758"/>
                </a:lnTo>
                <a:lnTo>
                  <a:pt x="2816930" y="3453769"/>
                </a:lnTo>
                <a:cubicBezTo>
                  <a:pt x="2815367" y="3455288"/>
                  <a:pt x="2813704" y="3456909"/>
                  <a:pt x="2812269" y="3458725"/>
                </a:cubicBezTo>
                <a:lnTo>
                  <a:pt x="2811805" y="3459589"/>
                </a:lnTo>
                <a:lnTo>
                  <a:pt x="2808567" y="3489693"/>
                </a:lnTo>
                <a:lnTo>
                  <a:pt x="2805763" y="3539015"/>
                </a:lnTo>
                <a:lnTo>
                  <a:pt x="2804093" y="3542071"/>
                </a:lnTo>
                <a:lnTo>
                  <a:pt x="2800616" y="3549456"/>
                </a:lnTo>
                <a:lnTo>
                  <a:pt x="2800450" y="3533856"/>
                </a:lnTo>
                <a:lnTo>
                  <a:pt x="2798381" y="3548779"/>
                </a:lnTo>
                <a:lnTo>
                  <a:pt x="2794942" y="3547557"/>
                </a:lnTo>
                <a:lnTo>
                  <a:pt x="2793074" y="3552441"/>
                </a:lnTo>
                <a:lnTo>
                  <a:pt x="2793340" y="3537783"/>
                </a:lnTo>
                <a:lnTo>
                  <a:pt x="2794131" y="3533284"/>
                </a:lnTo>
                <a:cubicBezTo>
                  <a:pt x="2794459" y="3531847"/>
                  <a:pt x="2794766" y="3531026"/>
                  <a:pt x="2795009" y="3531263"/>
                </a:cubicBezTo>
                <a:lnTo>
                  <a:pt x="2793454" y="3531467"/>
                </a:lnTo>
                <a:lnTo>
                  <a:pt x="2793811" y="3511855"/>
                </a:lnTo>
                <a:lnTo>
                  <a:pt x="2795630" y="3506272"/>
                </a:lnTo>
                <a:lnTo>
                  <a:pt x="2796082" y="3505060"/>
                </a:lnTo>
                <a:lnTo>
                  <a:pt x="2789829" y="3508935"/>
                </a:lnTo>
                <a:lnTo>
                  <a:pt x="2788814" y="3509661"/>
                </a:lnTo>
                <a:lnTo>
                  <a:pt x="2788386" y="3508416"/>
                </a:lnTo>
                <a:cubicBezTo>
                  <a:pt x="2787133" y="3504790"/>
                  <a:pt x="2784010" y="3495844"/>
                  <a:pt x="2781294" y="3488777"/>
                </a:cubicBezTo>
                <a:lnTo>
                  <a:pt x="2779699" y="3484978"/>
                </a:lnTo>
                <a:lnTo>
                  <a:pt x="2781744" y="3470469"/>
                </a:lnTo>
                <a:cubicBezTo>
                  <a:pt x="2782490" y="3463094"/>
                  <a:pt x="2782669" y="3457104"/>
                  <a:pt x="2781856" y="3453858"/>
                </a:cubicBezTo>
                <a:lnTo>
                  <a:pt x="2777884" y="3464387"/>
                </a:lnTo>
                <a:lnTo>
                  <a:pt x="2780084" y="3452797"/>
                </a:lnTo>
                <a:lnTo>
                  <a:pt x="2780414" y="3451066"/>
                </a:lnTo>
                <a:cubicBezTo>
                  <a:pt x="2781606" y="3445357"/>
                  <a:pt x="2782863" y="3439361"/>
                  <a:pt x="2783862" y="3433265"/>
                </a:cubicBezTo>
                <a:lnTo>
                  <a:pt x="2784794" y="3424241"/>
                </a:lnTo>
                <a:lnTo>
                  <a:pt x="2784089" y="3420257"/>
                </a:lnTo>
                <a:lnTo>
                  <a:pt x="2766274" y="3412456"/>
                </a:lnTo>
                <a:lnTo>
                  <a:pt x="2765331" y="3417662"/>
                </a:lnTo>
                <a:lnTo>
                  <a:pt x="2761362" y="3438810"/>
                </a:lnTo>
                <a:lnTo>
                  <a:pt x="2760759" y="3443943"/>
                </a:lnTo>
                <a:lnTo>
                  <a:pt x="2760223" y="3450745"/>
                </a:lnTo>
                <a:lnTo>
                  <a:pt x="2760660" y="3455219"/>
                </a:lnTo>
                <a:cubicBezTo>
                  <a:pt x="2760501" y="3456538"/>
                  <a:pt x="2760145" y="3457303"/>
                  <a:pt x="2759757" y="3457550"/>
                </a:cubicBezTo>
                <a:lnTo>
                  <a:pt x="2759694" y="3457452"/>
                </a:lnTo>
                <a:lnTo>
                  <a:pt x="2759643" y="3458108"/>
                </a:lnTo>
                <a:cubicBezTo>
                  <a:pt x="2759090" y="3462133"/>
                  <a:pt x="2758271" y="3465257"/>
                  <a:pt x="2756934" y="3466878"/>
                </a:cubicBezTo>
                <a:lnTo>
                  <a:pt x="2756313" y="3465026"/>
                </a:lnTo>
                <a:lnTo>
                  <a:pt x="2758619" y="3450962"/>
                </a:lnTo>
                <a:cubicBezTo>
                  <a:pt x="2758619" y="3450962"/>
                  <a:pt x="2757231" y="3450132"/>
                  <a:pt x="2755714" y="3448786"/>
                </a:cubicBezTo>
                <a:lnTo>
                  <a:pt x="2754776" y="3447446"/>
                </a:lnTo>
                <a:lnTo>
                  <a:pt x="2755166" y="3439771"/>
                </a:lnTo>
                <a:cubicBezTo>
                  <a:pt x="2755549" y="3436984"/>
                  <a:pt x="2756141" y="3435372"/>
                  <a:pt x="2756952" y="3436040"/>
                </a:cubicBezTo>
                <a:lnTo>
                  <a:pt x="2752822" y="3438263"/>
                </a:lnTo>
                <a:lnTo>
                  <a:pt x="2753649" y="3432703"/>
                </a:lnTo>
                <a:lnTo>
                  <a:pt x="2757754" y="3408725"/>
                </a:lnTo>
                <a:lnTo>
                  <a:pt x="2748935" y="3404864"/>
                </a:lnTo>
                <a:lnTo>
                  <a:pt x="2747681" y="3409691"/>
                </a:lnTo>
                <a:cubicBezTo>
                  <a:pt x="2745461" y="3418541"/>
                  <a:pt x="2743468" y="3426347"/>
                  <a:pt x="2742124" y="3430042"/>
                </a:cubicBezTo>
                <a:cubicBezTo>
                  <a:pt x="2739012" y="3444437"/>
                  <a:pt x="2736626" y="3457379"/>
                  <a:pt x="2734217" y="3468058"/>
                </a:cubicBezTo>
                <a:lnTo>
                  <a:pt x="2726445" y="3491675"/>
                </a:lnTo>
                <a:lnTo>
                  <a:pt x="2725499" y="3491787"/>
                </a:lnTo>
                <a:cubicBezTo>
                  <a:pt x="2724707" y="3492610"/>
                  <a:pt x="2723946" y="3495356"/>
                  <a:pt x="2723248" y="3499013"/>
                </a:cubicBezTo>
                <a:lnTo>
                  <a:pt x="2722541" y="3503828"/>
                </a:lnTo>
                <a:lnTo>
                  <a:pt x="2716348" y="3523134"/>
                </a:lnTo>
                <a:lnTo>
                  <a:pt x="2713331" y="3517616"/>
                </a:lnTo>
                <a:lnTo>
                  <a:pt x="2712328" y="3501590"/>
                </a:lnTo>
                <a:lnTo>
                  <a:pt x="2713621" y="3495999"/>
                </a:lnTo>
                <a:cubicBezTo>
                  <a:pt x="2717799" y="3476434"/>
                  <a:pt x="2726246" y="3456528"/>
                  <a:pt x="2721968" y="3439446"/>
                </a:cubicBezTo>
                <a:cubicBezTo>
                  <a:pt x="2718378" y="3433809"/>
                  <a:pt x="2715815" y="3432273"/>
                  <a:pt x="2715897" y="3425353"/>
                </a:cubicBezTo>
                <a:cubicBezTo>
                  <a:pt x="2716022" y="3416426"/>
                  <a:pt x="2719541" y="3407648"/>
                  <a:pt x="2723253" y="3398549"/>
                </a:cubicBezTo>
                <a:lnTo>
                  <a:pt x="2724545" y="3394184"/>
                </a:lnTo>
                <a:lnTo>
                  <a:pt x="2712959" y="3389110"/>
                </a:lnTo>
                <a:lnTo>
                  <a:pt x="2712772" y="3391944"/>
                </a:lnTo>
                <a:cubicBezTo>
                  <a:pt x="2710272" y="3402629"/>
                  <a:pt x="2708106" y="3413521"/>
                  <a:pt x="2706370" y="3424873"/>
                </a:cubicBezTo>
                <a:lnTo>
                  <a:pt x="2704618" y="3441233"/>
                </a:lnTo>
                <a:lnTo>
                  <a:pt x="2704382" y="3440911"/>
                </a:lnTo>
                <a:cubicBezTo>
                  <a:pt x="2703759" y="3441894"/>
                  <a:pt x="2702598" y="3444341"/>
                  <a:pt x="2700592" y="3448914"/>
                </a:cubicBezTo>
                <a:lnTo>
                  <a:pt x="2699230" y="3451930"/>
                </a:lnTo>
                <a:lnTo>
                  <a:pt x="2699553" y="3446738"/>
                </a:lnTo>
                <a:lnTo>
                  <a:pt x="2702700" y="3412958"/>
                </a:lnTo>
                <a:lnTo>
                  <a:pt x="2707752" y="3401111"/>
                </a:lnTo>
                <a:lnTo>
                  <a:pt x="2711932" y="3388662"/>
                </a:lnTo>
                <a:lnTo>
                  <a:pt x="2704065" y="3385217"/>
                </a:lnTo>
                <a:lnTo>
                  <a:pt x="2690927" y="3417709"/>
                </a:lnTo>
                <a:lnTo>
                  <a:pt x="2702687" y="3384613"/>
                </a:lnTo>
                <a:lnTo>
                  <a:pt x="2701816" y="3384231"/>
                </a:lnTo>
                <a:lnTo>
                  <a:pt x="2698979" y="3383010"/>
                </a:lnTo>
                <a:lnTo>
                  <a:pt x="2685000" y="3421228"/>
                </a:lnTo>
                <a:cubicBezTo>
                  <a:pt x="2678971" y="3438238"/>
                  <a:pt x="2672787" y="3454637"/>
                  <a:pt x="2665632" y="3467975"/>
                </a:cubicBezTo>
                <a:cubicBezTo>
                  <a:pt x="2669087" y="3453401"/>
                  <a:pt x="2674887" y="3437882"/>
                  <a:pt x="2680924" y="3422365"/>
                </a:cubicBezTo>
                <a:lnTo>
                  <a:pt x="2695840" y="3381659"/>
                </a:lnTo>
                <a:lnTo>
                  <a:pt x="2694573" y="3381114"/>
                </a:lnTo>
                <a:lnTo>
                  <a:pt x="2677031" y="3425625"/>
                </a:lnTo>
                <a:lnTo>
                  <a:pt x="2663713" y="3457276"/>
                </a:lnTo>
                <a:lnTo>
                  <a:pt x="2664235" y="3452381"/>
                </a:lnTo>
                <a:lnTo>
                  <a:pt x="2664237" y="3452164"/>
                </a:lnTo>
                <a:lnTo>
                  <a:pt x="2664726" y="3450730"/>
                </a:lnTo>
                <a:cubicBezTo>
                  <a:pt x="2666259" y="3447212"/>
                  <a:pt x="2674158" y="3429057"/>
                  <a:pt x="2673185" y="3428108"/>
                </a:cubicBezTo>
                <a:cubicBezTo>
                  <a:pt x="2670101" y="3425101"/>
                  <a:pt x="2663177" y="3444206"/>
                  <a:pt x="2664760" y="3442583"/>
                </a:cubicBezTo>
                <a:lnTo>
                  <a:pt x="2664189" y="3444213"/>
                </a:lnTo>
                <a:lnTo>
                  <a:pt x="2662542" y="3442269"/>
                </a:lnTo>
                <a:cubicBezTo>
                  <a:pt x="2662012" y="3443093"/>
                  <a:pt x="2661531" y="3445195"/>
                  <a:pt x="2661096" y="3447885"/>
                </a:cubicBezTo>
                <a:lnTo>
                  <a:pt x="2660218" y="3454811"/>
                </a:lnTo>
                <a:lnTo>
                  <a:pt x="2658313" y="3459251"/>
                </a:lnTo>
                <a:cubicBezTo>
                  <a:pt x="2654966" y="3460735"/>
                  <a:pt x="2661413" y="3444067"/>
                  <a:pt x="2661413" y="3444067"/>
                </a:cubicBezTo>
                <a:lnTo>
                  <a:pt x="2686659" y="3377707"/>
                </a:lnTo>
                <a:lnTo>
                  <a:pt x="2683069" y="3376161"/>
                </a:lnTo>
                <a:lnTo>
                  <a:pt x="2682038" y="3378880"/>
                </a:lnTo>
                <a:lnTo>
                  <a:pt x="2680682" y="3385814"/>
                </a:lnTo>
                <a:lnTo>
                  <a:pt x="2677967" y="3389608"/>
                </a:lnTo>
                <a:lnTo>
                  <a:pt x="2674637" y="3398386"/>
                </a:lnTo>
                <a:cubicBezTo>
                  <a:pt x="2673846" y="3399197"/>
                  <a:pt x="2667364" y="3424012"/>
                  <a:pt x="2664677" y="3424821"/>
                </a:cubicBezTo>
                <a:cubicBezTo>
                  <a:pt x="2662344" y="3424129"/>
                  <a:pt x="2663277" y="3420090"/>
                  <a:pt x="2664792" y="3416224"/>
                </a:cubicBezTo>
                <a:lnTo>
                  <a:pt x="2665481" y="3414709"/>
                </a:lnTo>
                <a:lnTo>
                  <a:pt x="2665366" y="3411850"/>
                </a:lnTo>
                <a:cubicBezTo>
                  <a:pt x="2665495" y="3405779"/>
                  <a:pt x="2666363" y="3396222"/>
                  <a:pt x="2666279" y="3394396"/>
                </a:cubicBezTo>
                <a:cubicBezTo>
                  <a:pt x="2666845" y="3387778"/>
                  <a:pt x="2667175" y="3382562"/>
                  <a:pt x="2667383" y="3377990"/>
                </a:cubicBezTo>
                <a:lnTo>
                  <a:pt x="2667452" y="3375596"/>
                </a:lnTo>
                <a:lnTo>
                  <a:pt x="2669306" y="3370237"/>
                </a:lnTo>
                <a:lnTo>
                  <a:pt x="2656448" y="3364701"/>
                </a:lnTo>
                <a:lnTo>
                  <a:pt x="2643966" y="3412505"/>
                </a:lnTo>
                <a:cubicBezTo>
                  <a:pt x="2639873" y="3429869"/>
                  <a:pt x="2635054" y="3446870"/>
                  <a:pt x="2626220" y="3461609"/>
                </a:cubicBezTo>
                <a:cubicBezTo>
                  <a:pt x="2623146" y="3466735"/>
                  <a:pt x="2623298" y="3423854"/>
                  <a:pt x="2628081" y="3422656"/>
                </a:cubicBezTo>
                <a:cubicBezTo>
                  <a:pt x="2621419" y="3424324"/>
                  <a:pt x="2613620" y="3465490"/>
                  <a:pt x="2609166" y="3490041"/>
                </a:cubicBezTo>
                <a:lnTo>
                  <a:pt x="2607066" y="3501251"/>
                </a:lnTo>
                <a:lnTo>
                  <a:pt x="2607975" y="3490661"/>
                </a:lnTo>
                <a:cubicBezTo>
                  <a:pt x="2612932" y="3443930"/>
                  <a:pt x="2597121" y="3507123"/>
                  <a:pt x="2597405" y="3510080"/>
                </a:cubicBezTo>
                <a:cubicBezTo>
                  <a:pt x="2595301" y="3519236"/>
                  <a:pt x="2587329" y="3529453"/>
                  <a:pt x="2584448" y="3535699"/>
                </a:cubicBezTo>
                <a:lnTo>
                  <a:pt x="2581412" y="3544580"/>
                </a:lnTo>
                <a:lnTo>
                  <a:pt x="2602295" y="3447268"/>
                </a:lnTo>
                <a:lnTo>
                  <a:pt x="2604662" y="3436965"/>
                </a:lnTo>
                <a:lnTo>
                  <a:pt x="2605480" y="3418987"/>
                </a:lnTo>
                <a:lnTo>
                  <a:pt x="2602192" y="3426517"/>
                </a:lnTo>
                <a:cubicBezTo>
                  <a:pt x="2599974" y="3428129"/>
                  <a:pt x="2605457" y="3402997"/>
                  <a:pt x="2604749" y="3394733"/>
                </a:cubicBezTo>
                <a:cubicBezTo>
                  <a:pt x="2603213" y="3397295"/>
                  <a:pt x="2601676" y="3399859"/>
                  <a:pt x="2600139" y="3402422"/>
                </a:cubicBezTo>
                <a:cubicBezTo>
                  <a:pt x="2600908" y="3401140"/>
                  <a:pt x="2596552" y="3404047"/>
                  <a:pt x="2591631" y="3407049"/>
                </a:cubicBezTo>
                <a:lnTo>
                  <a:pt x="2585138" y="3410696"/>
                </a:lnTo>
                <a:lnTo>
                  <a:pt x="2585456" y="3418698"/>
                </a:lnTo>
                <a:cubicBezTo>
                  <a:pt x="2585951" y="3425901"/>
                  <a:pt x="2586369" y="3431415"/>
                  <a:pt x="2583941" y="3430712"/>
                </a:cubicBezTo>
                <a:cubicBezTo>
                  <a:pt x="2583941" y="3430712"/>
                  <a:pt x="2583043" y="3425429"/>
                  <a:pt x="2581549" y="3421358"/>
                </a:cubicBezTo>
                <a:lnTo>
                  <a:pt x="2582220" y="3421890"/>
                </a:lnTo>
                <a:lnTo>
                  <a:pt x="2582297" y="3423393"/>
                </a:lnTo>
                <a:cubicBezTo>
                  <a:pt x="2582595" y="3422789"/>
                  <a:pt x="2582744" y="3422486"/>
                  <a:pt x="2582651" y="3422232"/>
                </a:cubicBezTo>
                <a:lnTo>
                  <a:pt x="2582220" y="3421890"/>
                </a:lnTo>
                <a:lnTo>
                  <a:pt x="2582078" y="3419125"/>
                </a:lnTo>
                <a:lnTo>
                  <a:pt x="2582495" y="3417372"/>
                </a:lnTo>
                <a:cubicBezTo>
                  <a:pt x="2582563" y="3416198"/>
                  <a:pt x="2582470" y="3415352"/>
                  <a:pt x="2582470" y="3415352"/>
                </a:cubicBezTo>
                <a:cubicBezTo>
                  <a:pt x="2582470" y="3415352"/>
                  <a:pt x="2578435" y="3412874"/>
                  <a:pt x="2578161" y="3409289"/>
                </a:cubicBezTo>
                <a:cubicBezTo>
                  <a:pt x="2576616" y="3401769"/>
                  <a:pt x="2580323" y="3383020"/>
                  <a:pt x="2580124" y="3376326"/>
                </a:cubicBezTo>
                <a:cubicBezTo>
                  <a:pt x="2580721" y="3375117"/>
                  <a:pt x="2577808" y="3373326"/>
                  <a:pt x="2577060" y="3371290"/>
                </a:cubicBezTo>
                <a:cubicBezTo>
                  <a:pt x="2576200" y="3367706"/>
                  <a:pt x="2576388" y="3362919"/>
                  <a:pt x="2576958" y="3357737"/>
                </a:cubicBezTo>
                <a:lnTo>
                  <a:pt x="2577306" y="3355234"/>
                </a:lnTo>
                <a:lnTo>
                  <a:pt x="2576234" y="3358622"/>
                </a:lnTo>
                <a:lnTo>
                  <a:pt x="2573248" y="3368334"/>
                </a:lnTo>
                <a:lnTo>
                  <a:pt x="2567457" y="3422162"/>
                </a:lnTo>
                <a:lnTo>
                  <a:pt x="2564653" y="3471484"/>
                </a:lnTo>
                <a:lnTo>
                  <a:pt x="2562983" y="3474541"/>
                </a:lnTo>
                <a:lnTo>
                  <a:pt x="2559506" y="3481926"/>
                </a:lnTo>
                <a:lnTo>
                  <a:pt x="2559341" y="3466326"/>
                </a:lnTo>
                <a:lnTo>
                  <a:pt x="2557272" y="3481248"/>
                </a:lnTo>
                <a:lnTo>
                  <a:pt x="2553833" y="3480027"/>
                </a:lnTo>
                <a:lnTo>
                  <a:pt x="2551964" y="3484912"/>
                </a:lnTo>
                <a:lnTo>
                  <a:pt x="2552231" y="3470253"/>
                </a:lnTo>
                <a:lnTo>
                  <a:pt x="2553022" y="3465753"/>
                </a:lnTo>
                <a:cubicBezTo>
                  <a:pt x="2553349" y="3464317"/>
                  <a:pt x="2553657" y="3463495"/>
                  <a:pt x="2553899" y="3463733"/>
                </a:cubicBezTo>
                <a:lnTo>
                  <a:pt x="2552345" y="3463937"/>
                </a:lnTo>
                <a:lnTo>
                  <a:pt x="2552701" y="3444324"/>
                </a:lnTo>
                <a:lnTo>
                  <a:pt x="2554521" y="3438743"/>
                </a:lnTo>
                <a:cubicBezTo>
                  <a:pt x="2555742" y="3435216"/>
                  <a:pt x="2557215" y="3431210"/>
                  <a:pt x="2559210" y="3426164"/>
                </a:cubicBezTo>
                <a:cubicBezTo>
                  <a:pt x="2559819" y="3423591"/>
                  <a:pt x="2568591" y="3402594"/>
                  <a:pt x="2562969" y="3410303"/>
                </a:cubicBezTo>
                <a:cubicBezTo>
                  <a:pt x="2559061" y="3416256"/>
                  <a:pt x="2555171" y="3432251"/>
                  <a:pt x="2552978" y="3436445"/>
                </a:cubicBezTo>
                <a:lnTo>
                  <a:pt x="2552839" y="3436723"/>
                </a:lnTo>
                <a:lnTo>
                  <a:pt x="2552936" y="3431377"/>
                </a:lnTo>
                <a:cubicBezTo>
                  <a:pt x="2552536" y="3415624"/>
                  <a:pt x="2554508" y="3400540"/>
                  <a:pt x="2556311" y="3385352"/>
                </a:cubicBezTo>
                <a:lnTo>
                  <a:pt x="2557881" y="3369416"/>
                </a:lnTo>
                <a:lnTo>
                  <a:pt x="2556818" y="3372969"/>
                </a:lnTo>
                <a:lnTo>
                  <a:pt x="2540258" y="3420028"/>
                </a:lnTo>
                <a:lnTo>
                  <a:pt x="2541556" y="3410511"/>
                </a:lnTo>
                <a:cubicBezTo>
                  <a:pt x="2545963" y="3391685"/>
                  <a:pt x="2550288" y="3371995"/>
                  <a:pt x="2554314" y="3353081"/>
                </a:cubicBezTo>
                <a:lnTo>
                  <a:pt x="2555360" y="3348042"/>
                </a:lnTo>
                <a:lnTo>
                  <a:pt x="2554406" y="3344698"/>
                </a:lnTo>
                <a:lnTo>
                  <a:pt x="2559229" y="3329424"/>
                </a:lnTo>
                <a:lnTo>
                  <a:pt x="2560482" y="3323391"/>
                </a:lnTo>
                <a:lnTo>
                  <a:pt x="2560454" y="3323379"/>
                </a:lnTo>
                <a:lnTo>
                  <a:pt x="2554477" y="3337251"/>
                </a:lnTo>
                <a:lnTo>
                  <a:pt x="2554524" y="3335869"/>
                </a:lnTo>
                <a:lnTo>
                  <a:pt x="2555197" y="3321116"/>
                </a:lnTo>
                <a:lnTo>
                  <a:pt x="2551043" y="3319328"/>
                </a:lnTo>
                <a:lnTo>
                  <a:pt x="2549408" y="3326936"/>
                </a:lnTo>
                <a:cubicBezTo>
                  <a:pt x="2548566" y="3333745"/>
                  <a:pt x="2548081" y="3340347"/>
                  <a:pt x="2546526" y="3349115"/>
                </a:cubicBezTo>
                <a:cubicBezTo>
                  <a:pt x="2545071" y="3361231"/>
                  <a:pt x="2544598" y="3362189"/>
                  <a:pt x="2544099" y="3359058"/>
                </a:cubicBezTo>
                <a:lnTo>
                  <a:pt x="2541782" y="3345946"/>
                </a:lnTo>
                <a:lnTo>
                  <a:pt x="2541280" y="3348378"/>
                </a:lnTo>
                <a:cubicBezTo>
                  <a:pt x="2536504" y="3372938"/>
                  <a:pt x="2532267" y="3396835"/>
                  <a:pt x="2526907" y="3422693"/>
                </a:cubicBezTo>
                <a:lnTo>
                  <a:pt x="2521738" y="3445108"/>
                </a:lnTo>
                <a:lnTo>
                  <a:pt x="2523801" y="3430848"/>
                </a:lnTo>
                <a:cubicBezTo>
                  <a:pt x="2525392" y="3420551"/>
                  <a:pt x="2527405" y="3408473"/>
                  <a:pt x="2530260" y="3393054"/>
                </a:cubicBezTo>
                <a:cubicBezTo>
                  <a:pt x="2533071" y="3376737"/>
                  <a:pt x="2536483" y="3364264"/>
                  <a:pt x="2537758" y="3350511"/>
                </a:cubicBezTo>
                <a:cubicBezTo>
                  <a:pt x="2538599" y="3319076"/>
                  <a:pt x="2524954" y="3371871"/>
                  <a:pt x="2521116" y="3384088"/>
                </a:cubicBezTo>
                <a:cubicBezTo>
                  <a:pt x="2517194" y="3403224"/>
                  <a:pt x="2517973" y="3425177"/>
                  <a:pt x="2508747" y="3423131"/>
                </a:cubicBezTo>
                <a:cubicBezTo>
                  <a:pt x="2510028" y="3423899"/>
                  <a:pt x="2510430" y="3414268"/>
                  <a:pt x="2510392" y="3403066"/>
                </a:cubicBezTo>
                <a:lnTo>
                  <a:pt x="2510201" y="3393250"/>
                </a:lnTo>
                <a:lnTo>
                  <a:pt x="2522298" y="3306955"/>
                </a:lnTo>
                <a:lnTo>
                  <a:pt x="2505099" y="3299551"/>
                </a:lnTo>
                <a:lnTo>
                  <a:pt x="2504665" y="3301653"/>
                </a:lnTo>
                <a:cubicBezTo>
                  <a:pt x="2504335" y="3302662"/>
                  <a:pt x="2504120" y="3302577"/>
                  <a:pt x="2503989" y="3301690"/>
                </a:cubicBezTo>
                <a:lnTo>
                  <a:pt x="2503990" y="3299074"/>
                </a:lnTo>
                <a:lnTo>
                  <a:pt x="2494749" y="3295095"/>
                </a:lnTo>
                <a:lnTo>
                  <a:pt x="2484833" y="3332909"/>
                </a:lnTo>
                <a:cubicBezTo>
                  <a:pt x="2480103" y="3345798"/>
                  <a:pt x="2481241" y="3357626"/>
                  <a:pt x="2476302" y="3373519"/>
                </a:cubicBezTo>
                <a:cubicBezTo>
                  <a:pt x="2475416" y="3379822"/>
                  <a:pt x="2473653" y="3389286"/>
                  <a:pt x="2471570" y="3399542"/>
                </a:cubicBezTo>
                <a:lnTo>
                  <a:pt x="2469453" y="3409327"/>
                </a:lnTo>
                <a:lnTo>
                  <a:pt x="2464000" y="3406948"/>
                </a:lnTo>
                <a:lnTo>
                  <a:pt x="2465354" y="3394972"/>
                </a:lnTo>
                <a:lnTo>
                  <a:pt x="2469241" y="3379560"/>
                </a:lnTo>
                <a:cubicBezTo>
                  <a:pt x="2472587" y="3365016"/>
                  <a:pt x="2475484" y="3349766"/>
                  <a:pt x="2474204" y="3348999"/>
                </a:cubicBezTo>
                <a:lnTo>
                  <a:pt x="2472177" y="3352101"/>
                </a:lnTo>
                <a:lnTo>
                  <a:pt x="2477733" y="3321159"/>
                </a:lnTo>
                <a:lnTo>
                  <a:pt x="2482392" y="3292274"/>
                </a:lnTo>
                <a:lnTo>
                  <a:pt x="2478832" y="3302799"/>
                </a:lnTo>
                <a:cubicBezTo>
                  <a:pt x="2478534" y="3303403"/>
                  <a:pt x="2478155" y="3302545"/>
                  <a:pt x="2477788" y="3300912"/>
                </a:cubicBezTo>
                <a:lnTo>
                  <a:pt x="2477623" y="3299795"/>
                </a:lnTo>
                <a:lnTo>
                  <a:pt x="2480951" y="3289156"/>
                </a:lnTo>
                <a:lnTo>
                  <a:pt x="2475180" y="3286672"/>
                </a:lnTo>
                <a:lnTo>
                  <a:pt x="2475100" y="3286844"/>
                </a:lnTo>
                <a:lnTo>
                  <a:pt x="2475156" y="3286661"/>
                </a:lnTo>
                <a:lnTo>
                  <a:pt x="2472745" y="3285623"/>
                </a:lnTo>
                <a:lnTo>
                  <a:pt x="2469691" y="3303006"/>
                </a:lnTo>
                <a:lnTo>
                  <a:pt x="2462690" y="3342850"/>
                </a:lnTo>
                <a:lnTo>
                  <a:pt x="2466644" y="3333581"/>
                </a:lnTo>
                <a:lnTo>
                  <a:pt x="2472135" y="3317222"/>
                </a:lnTo>
                <a:lnTo>
                  <a:pt x="2471664" y="3324415"/>
                </a:lnTo>
                <a:cubicBezTo>
                  <a:pt x="2469162" y="3335100"/>
                  <a:pt x="2466996" y="3345991"/>
                  <a:pt x="2465261" y="3357344"/>
                </a:cubicBezTo>
                <a:lnTo>
                  <a:pt x="2463508" y="3373703"/>
                </a:lnTo>
                <a:lnTo>
                  <a:pt x="2463272" y="3373381"/>
                </a:lnTo>
                <a:cubicBezTo>
                  <a:pt x="2462649" y="3374365"/>
                  <a:pt x="2461490" y="3376811"/>
                  <a:pt x="2459483" y="3381384"/>
                </a:cubicBezTo>
                <a:lnTo>
                  <a:pt x="2458120" y="3384401"/>
                </a:lnTo>
                <a:lnTo>
                  <a:pt x="2458444" y="3379208"/>
                </a:lnTo>
                <a:lnTo>
                  <a:pt x="2460976" y="3352025"/>
                </a:lnTo>
                <a:lnTo>
                  <a:pt x="2454492" y="3384695"/>
                </a:lnTo>
                <a:cubicBezTo>
                  <a:pt x="2452549" y="3396819"/>
                  <a:pt x="2450570" y="3408573"/>
                  <a:pt x="2446907" y="3419619"/>
                </a:cubicBezTo>
                <a:cubicBezTo>
                  <a:pt x="2446907" y="3419619"/>
                  <a:pt x="2445942" y="3417349"/>
                  <a:pt x="2444649" y="3415547"/>
                </a:cubicBezTo>
                <a:lnTo>
                  <a:pt x="2444540" y="3415513"/>
                </a:lnTo>
                <a:lnTo>
                  <a:pt x="2445894" y="3412241"/>
                </a:lnTo>
                <a:cubicBezTo>
                  <a:pt x="2448605" y="3401453"/>
                  <a:pt x="2452775" y="3376513"/>
                  <a:pt x="2449700" y="3377283"/>
                </a:cubicBezTo>
                <a:cubicBezTo>
                  <a:pt x="2441500" y="3379336"/>
                  <a:pt x="2440154" y="3429053"/>
                  <a:pt x="2429914" y="3451949"/>
                </a:cubicBezTo>
                <a:cubicBezTo>
                  <a:pt x="2425050" y="3465149"/>
                  <a:pt x="2422969" y="3469892"/>
                  <a:pt x="2418995" y="3481744"/>
                </a:cubicBezTo>
                <a:lnTo>
                  <a:pt x="2418812" y="3482316"/>
                </a:lnTo>
                <a:lnTo>
                  <a:pt x="2420634" y="3462619"/>
                </a:lnTo>
                <a:cubicBezTo>
                  <a:pt x="2422293" y="3452077"/>
                  <a:pt x="2424426" y="3441925"/>
                  <a:pt x="2426611" y="3431021"/>
                </a:cubicBezTo>
                <a:cubicBezTo>
                  <a:pt x="2431056" y="3415176"/>
                  <a:pt x="2441662" y="3334079"/>
                  <a:pt x="2430951" y="3377883"/>
                </a:cubicBezTo>
                <a:lnTo>
                  <a:pt x="2426987" y="3399453"/>
                </a:lnTo>
                <a:lnTo>
                  <a:pt x="2424553" y="3408459"/>
                </a:lnTo>
                <a:cubicBezTo>
                  <a:pt x="2418247" y="3431373"/>
                  <a:pt x="2406505" y="3471019"/>
                  <a:pt x="2409745" y="3432312"/>
                </a:cubicBezTo>
                <a:cubicBezTo>
                  <a:pt x="2411791" y="3423085"/>
                  <a:pt x="2419042" y="3398394"/>
                  <a:pt x="2415961" y="3386096"/>
                </a:cubicBezTo>
                <a:cubicBezTo>
                  <a:pt x="2414246" y="3370549"/>
                  <a:pt x="2405977" y="3408565"/>
                  <a:pt x="2401628" y="3427445"/>
                </a:cubicBezTo>
                <a:cubicBezTo>
                  <a:pt x="2399244" y="3444018"/>
                  <a:pt x="2394895" y="3462898"/>
                  <a:pt x="2390030" y="3471015"/>
                </a:cubicBezTo>
                <a:cubicBezTo>
                  <a:pt x="2389519" y="3477677"/>
                  <a:pt x="2383627" y="3481695"/>
                  <a:pt x="2379017" y="3489385"/>
                </a:cubicBezTo>
                <a:lnTo>
                  <a:pt x="2374710" y="3505732"/>
                </a:lnTo>
                <a:lnTo>
                  <a:pt x="2395157" y="3369787"/>
                </a:lnTo>
                <a:lnTo>
                  <a:pt x="2415009" y="3262803"/>
                </a:lnTo>
                <a:lnTo>
                  <a:pt x="2412785" y="3263800"/>
                </a:lnTo>
                <a:cubicBezTo>
                  <a:pt x="2412785" y="3263800"/>
                  <a:pt x="2413382" y="3262590"/>
                  <a:pt x="2414079" y="3261179"/>
                </a:cubicBezTo>
                <a:lnTo>
                  <a:pt x="2415135" y="3262123"/>
                </a:lnTo>
                <a:lnTo>
                  <a:pt x="2415358" y="3260921"/>
                </a:lnTo>
                <a:lnTo>
                  <a:pt x="2414138" y="3260395"/>
                </a:lnTo>
                <a:lnTo>
                  <a:pt x="2414079" y="3261179"/>
                </a:lnTo>
                <a:lnTo>
                  <a:pt x="2410530" y="3260845"/>
                </a:lnTo>
                <a:lnTo>
                  <a:pt x="2388461" y="3377984"/>
                </a:lnTo>
                <a:cubicBezTo>
                  <a:pt x="2374096" y="3445617"/>
                  <a:pt x="2357883" y="3511741"/>
                  <a:pt x="2338499" y="3575279"/>
                </a:cubicBezTo>
                <a:cubicBezTo>
                  <a:pt x="2330781" y="3557122"/>
                  <a:pt x="2355163" y="3520955"/>
                  <a:pt x="2341985" y="3513271"/>
                </a:cubicBezTo>
                <a:cubicBezTo>
                  <a:pt x="2341653" y="3509821"/>
                  <a:pt x="2328109" y="3560364"/>
                  <a:pt x="2328109" y="3560364"/>
                </a:cubicBezTo>
                <a:cubicBezTo>
                  <a:pt x="2322601" y="3570343"/>
                  <a:pt x="2319358" y="3567671"/>
                  <a:pt x="2316685" y="3570912"/>
                </a:cubicBezTo>
                <a:cubicBezTo>
                  <a:pt x="2307016" y="3599696"/>
                  <a:pt x="2314668" y="3648199"/>
                  <a:pt x="2294373" y="3659601"/>
                </a:cubicBezTo>
                <a:lnTo>
                  <a:pt x="2294849" y="3642870"/>
                </a:lnTo>
                <a:lnTo>
                  <a:pt x="2295601" y="3640870"/>
                </a:lnTo>
                <a:lnTo>
                  <a:pt x="2295601" y="3637590"/>
                </a:lnTo>
                <a:lnTo>
                  <a:pt x="2296696" y="3631401"/>
                </a:lnTo>
                <a:cubicBezTo>
                  <a:pt x="2297456" y="3627660"/>
                  <a:pt x="2298364" y="3623531"/>
                  <a:pt x="2299405" y="3618831"/>
                </a:cubicBezTo>
                <a:cubicBezTo>
                  <a:pt x="2299120" y="3615873"/>
                  <a:pt x="2311462" y="3583850"/>
                  <a:pt x="2304645" y="3575056"/>
                </a:cubicBezTo>
                <a:cubicBezTo>
                  <a:pt x="2304645" y="3575056"/>
                  <a:pt x="2294693" y="3600881"/>
                  <a:pt x="2295546" y="3609752"/>
                </a:cubicBezTo>
                <a:cubicBezTo>
                  <a:pt x="2294375" y="3613097"/>
                  <a:pt x="2295193" y="3621598"/>
                  <a:pt x="2295600" y="3629704"/>
                </a:cubicBezTo>
                <a:lnTo>
                  <a:pt x="2295601" y="3637590"/>
                </a:lnTo>
                <a:lnTo>
                  <a:pt x="2294883" y="3641646"/>
                </a:lnTo>
                <a:lnTo>
                  <a:pt x="2294849" y="3642870"/>
                </a:lnTo>
                <a:lnTo>
                  <a:pt x="2293187" y="3647282"/>
                </a:lnTo>
                <a:cubicBezTo>
                  <a:pt x="2284377" y="3655900"/>
                  <a:pt x="2286815" y="3631963"/>
                  <a:pt x="2288434" y="3620465"/>
                </a:cubicBezTo>
                <a:lnTo>
                  <a:pt x="2289109" y="3616085"/>
                </a:lnTo>
                <a:lnTo>
                  <a:pt x="2289212" y="3615520"/>
                </a:lnTo>
                <a:cubicBezTo>
                  <a:pt x="2289405" y="3614389"/>
                  <a:pt x="2289374" y="3614476"/>
                  <a:pt x="2289212" y="3615421"/>
                </a:cubicBezTo>
                <a:lnTo>
                  <a:pt x="2289109" y="3616085"/>
                </a:lnTo>
                <a:lnTo>
                  <a:pt x="2287858" y="3622926"/>
                </a:lnTo>
                <a:cubicBezTo>
                  <a:pt x="2280578" y="3645509"/>
                  <a:pt x="2276702" y="3667270"/>
                  <a:pt x="2266417" y="3689646"/>
                </a:cubicBezTo>
                <a:cubicBezTo>
                  <a:pt x="2258932" y="3707526"/>
                  <a:pt x="2258941" y="3692106"/>
                  <a:pt x="2260452" y="3672254"/>
                </a:cubicBezTo>
                <a:lnTo>
                  <a:pt x="2260887" y="3667397"/>
                </a:lnTo>
                <a:lnTo>
                  <a:pt x="2264874" y="3643958"/>
                </a:lnTo>
                <a:cubicBezTo>
                  <a:pt x="2264874" y="3643958"/>
                  <a:pt x="2279036" y="3601925"/>
                  <a:pt x="2267846" y="3602185"/>
                </a:cubicBezTo>
                <a:cubicBezTo>
                  <a:pt x="2264900" y="3604195"/>
                  <a:pt x="2261854" y="3621386"/>
                  <a:pt x="2259352" y="3638397"/>
                </a:cubicBezTo>
                <a:lnTo>
                  <a:pt x="2259133" y="3639961"/>
                </a:lnTo>
                <a:lnTo>
                  <a:pt x="2258554" y="3641536"/>
                </a:lnTo>
                <a:cubicBezTo>
                  <a:pt x="2256100" y="3648363"/>
                  <a:pt x="2253684" y="3655558"/>
                  <a:pt x="2253826" y="3657037"/>
                </a:cubicBezTo>
                <a:cubicBezTo>
                  <a:pt x="2252053" y="3669641"/>
                  <a:pt x="2249693" y="3668377"/>
                  <a:pt x="2248032" y="3662755"/>
                </a:cubicBezTo>
                <a:lnTo>
                  <a:pt x="2247412" y="3659144"/>
                </a:lnTo>
                <a:lnTo>
                  <a:pt x="2268679" y="3553325"/>
                </a:lnTo>
                <a:cubicBezTo>
                  <a:pt x="2268679" y="3553325"/>
                  <a:pt x="2277715" y="3508218"/>
                  <a:pt x="2270542" y="3514371"/>
                </a:cubicBezTo>
                <a:cubicBezTo>
                  <a:pt x="2265676" y="3522488"/>
                  <a:pt x="2265346" y="3547260"/>
                  <a:pt x="2261506" y="3559477"/>
                </a:cubicBezTo>
                <a:cubicBezTo>
                  <a:pt x="2263811" y="3555632"/>
                  <a:pt x="2259163" y="3583551"/>
                  <a:pt x="2253269" y="3595700"/>
                </a:cubicBezTo>
                <a:lnTo>
                  <a:pt x="2248568" y="3599654"/>
                </a:lnTo>
                <a:lnTo>
                  <a:pt x="2250649" y="3583794"/>
                </a:lnTo>
                <a:cubicBezTo>
                  <a:pt x="2260145" y="3535600"/>
                  <a:pt x="2278247" y="3476506"/>
                  <a:pt x="2279377" y="3441707"/>
                </a:cubicBezTo>
                <a:cubicBezTo>
                  <a:pt x="2279441" y="3411361"/>
                  <a:pt x="2275584" y="3402282"/>
                  <a:pt x="2271991" y="3426998"/>
                </a:cubicBezTo>
                <a:cubicBezTo>
                  <a:pt x="2264711" y="3449583"/>
                  <a:pt x="2249944" y="3549482"/>
                  <a:pt x="2244437" y="3559462"/>
                </a:cubicBezTo>
                <a:lnTo>
                  <a:pt x="2243067" y="3558677"/>
                </a:lnTo>
                <a:lnTo>
                  <a:pt x="2243155" y="3558214"/>
                </a:lnTo>
                <a:cubicBezTo>
                  <a:pt x="2246565" y="3537782"/>
                  <a:pt x="2249273" y="3517882"/>
                  <a:pt x="2250717" y="3499004"/>
                </a:cubicBezTo>
                <a:cubicBezTo>
                  <a:pt x="2244810" y="3517820"/>
                  <a:pt x="2239726" y="3538291"/>
                  <a:pt x="2235124" y="3559760"/>
                </a:cubicBezTo>
                <a:lnTo>
                  <a:pt x="2227364" y="3600526"/>
                </a:lnTo>
                <a:lnTo>
                  <a:pt x="2227081" y="3601418"/>
                </a:lnTo>
                <a:cubicBezTo>
                  <a:pt x="2232682" y="3566562"/>
                  <a:pt x="2232624" y="3529763"/>
                  <a:pt x="2234681" y="3520114"/>
                </a:cubicBezTo>
                <a:cubicBezTo>
                  <a:pt x="2236785" y="3510960"/>
                  <a:pt x="2244415" y="3460987"/>
                  <a:pt x="2235315" y="3495682"/>
                </a:cubicBezTo>
                <a:cubicBezTo>
                  <a:pt x="2233827" y="3511244"/>
                  <a:pt x="2232908" y="3532720"/>
                  <a:pt x="2227401" y="3542699"/>
                </a:cubicBezTo>
                <a:cubicBezTo>
                  <a:pt x="2225012" y="3548897"/>
                  <a:pt x="2212973" y="3553040"/>
                  <a:pt x="2212973" y="3553040"/>
                </a:cubicBezTo>
                <a:cubicBezTo>
                  <a:pt x="2208242" y="3565929"/>
                  <a:pt x="2209712" y="3581205"/>
                  <a:pt x="2207940" y="3593810"/>
                </a:cubicBezTo>
                <a:cubicBezTo>
                  <a:pt x="2205551" y="3600009"/>
                  <a:pt x="2197655" y="3616186"/>
                  <a:pt x="2200613" y="3615901"/>
                </a:cubicBezTo>
                <a:cubicBezTo>
                  <a:pt x="2197655" y="3616186"/>
                  <a:pt x="2193844" y="3607601"/>
                  <a:pt x="2194129" y="3610557"/>
                </a:cubicBezTo>
                <a:cubicBezTo>
                  <a:pt x="2188573" y="3620044"/>
                  <a:pt x="2190376" y="3638771"/>
                  <a:pt x="2183256" y="3657859"/>
                </a:cubicBezTo>
                <a:cubicBezTo>
                  <a:pt x="2181153" y="3667013"/>
                  <a:pt x="2170013" y="3680519"/>
                  <a:pt x="2167672" y="3687210"/>
                </a:cubicBezTo>
                <a:cubicBezTo>
                  <a:pt x="2163018" y="3706061"/>
                  <a:pt x="2165075" y="3696413"/>
                  <a:pt x="2164222" y="3687542"/>
                </a:cubicBezTo>
                <a:cubicBezTo>
                  <a:pt x="2160381" y="3647626"/>
                  <a:pt x="2154145" y="3706914"/>
                  <a:pt x="2143575" y="3726334"/>
                </a:cubicBezTo>
                <a:cubicBezTo>
                  <a:pt x="2135981" y="3714631"/>
                  <a:pt x="2150410" y="3704289"/>
                  <a:pt x="2143593" y="3695496"/>
                </a:cubicBezTo>
                <a:lnTo>
                  <a:pt x="2134209" y="3727236"/>
                </a:lnTo>
                <a:cubicBezTo>
                  <a:pt x="2118358" y="3722792"/>
                  <a:pt x="2132758" y="3681120"/>
                  <a:pt x="2132189" y="3675207"/>
                </a:cubicBezTo>
                <a:cubicBezTo>
                  <a:pt x="2150707" y="3547094"/>
                  <a:pt x="2180033" y="3402027"/>
                  <a:pt x="2197350" y="3292432"/>
                </a:cubicBezTo>
                <a:cubicBezTo>
                  <a:pt x="2200307" y="3292148"/>
                  <a:pt x="2199738" y="3286234"/>
                  <a:pt x="2199454" y="3283277"/>
                </a:cubicBezTo>
                <a:cubicBezTo>
                  <a:pt x="2208536" y="3279419"/>
                  <a:pt x="2195027" y="3268285"/>
                  <a:pt x="2199454" y="3283277"/>
                </a:cubicBezTo>
                <a:cubicBezTo>
                  <a:pt x="2196496" y="3283562"/>
                  <a:pt x="2197066" y="3289475"/>
                  <a:pt x="2197350" y="3292432"/>
                </a:cubicBezTo>
                <a:cubicBezTo>
                  <a:pt x="2185909" y="3333819"/>
                  <a:pt x="2174753" y="3378164"/>
                  <a:pt x="2166839" y="3425179"/>
                </a:cubicBezTo>
                <a:cubicBezTo>
                  <a:pt x="2155966" y="3472481"/>
                  <a:pt x="2152072" y="3525079"/>
                  <a:pt x="2136564" y="3560391"/>
                </a:cubicBezTo>
                <a:cubicBezTo>
                  <a:pt x="2133890" y="3563633"/>
                  <a:pt x="2119492" y="3605305"/>
                  <a:pt x="2119492" y="3605305"/>
                </a:cubicBezTo>
                <a:cubicBezTo>
                  <a:pt x="2107452" y="3609448"/>
                  <a:pt x="2115348" y="3593269"/>
                  <a:pt x="2117453" y="3584115"/>
                </a:cubicBezTo>
                <a:cubicBezTo>
                  <a:pt x="2115965" y="3599676"/>
                  <a:pt x="2119224" y="3571510"/>
                  <a:pt x="2123102" y="3549750"/>
                </a:cubicBezTo>
                <a:cubicBezTo>
                  <a:pt x="2135338" y="3480434"/>
                  <a:pt x="2151859" y="3398770"/>
                  <a:pt x="2162162" y="3345554"/>
                </a:cubicBezTo>
                <a:lnTo>
                  <a:pt x="2192765" y="3174937"/>
                </a:lnTo>
                <a:lnTo>
                  <a:pt x="1955287" y="3088347"/>
                </a:lnTo>
                <a:cubicBezTo>
                  <a:pt x="1834299" y="3050748"/>
                  <a:pt x="1703371" y="3010441"/>
                  <a:pt x="1578678" y="2981143"/>
                </a:cubicBezTo>
                <a:lnTo>
                  <a:pt x="1472269" y="2959238"/>
                </a:lnTo>
                <a:lnTo>
                  <a:pt x="1451599" y="2967003"/>
                </a:lnTo>
                <a:cubicBezTo>
                  <a:pt x="1426532" y="2975896"/>
                  <a:pt x="1402985" y="2982850"/>
                  <a:pt x="1400481" y="2978600"/>
                </a:cubicBezTo>
                <a:cubicBezTo>
                  <a:pt x="1399813" y="2975704"/>
                  <a:pt x="1407374" y="2967734"/>
                  <a:pt x="1415104" y="2960489"/>
                </a:cubicBezTo>
                <a:lnTo>
                  <a:pt x="1424295" y="2952249"/>
                </a:lnTo>
                <a:lnTo>
                  <a:pt x="1392592" y="2947994"/>
                </a:lnTo>
                <a:cubicBezTo>
                  <a:pt x="1366301" y="2943970"/>
                  <a:pt x="1342265" y="2938959"/>
                  <a:pt x="1342070" y="2934029"/>
                </a:cubicBezTo>
                <a:cubicBezTo>
                  <a:pt x="1342460" y="2932595"/>
                  <a:pt x="1345264" y="2931018"/>
                  <a:pt x="1349249" y="2929457"/>
                </a:cubicBezTo>
                <a:lnTo>
                  <a:pt x="1361552" y="2925606"/>
                </a:lnTo>
                <a:lnTo>
                  <a:pt x="1359667" y="2924989"/>
                </a:lnTo>
                <a:cubicBezTo>
                  <a:pt x="1361226" y="2918531"/>
                  <a:pt x="1371060" y="2919314"/>
                  <a:pt x="1376181" y="2915083"/>
                </a:cubicBezTo>
                <a:cubicBezTo>
                  <a:pt x="1380431" y="2912579"/>
                  <a:pt x="1382917" y="2909591"/>
                  <a:pt x="1384620" y="2906784"/>
                </a:cubicBezTo>
                <a:lnTo>
                  <a:pt x="1384720" y="2906590"/>
                </a:lnTo>
                <a:lnTo>
                  <a:pt x="1376588" y="2904964"/>
                </a:lnTo>
                <a:lnTo>
                  <a:pt x="1371949" y="2902463"/>
                </a:lnTo>
                <a:lnTo>
                  <a:pt x="1364715" y="2905020"/>
                </a:lnTo>
                <a:lnTo>
                  <a:pt x="1370963" y="2901931"/>
                </a:lnTo>
                <a:lnTo>
                  <a:pt x="1370749" y="2901816"/>
                </a:lnTo>
                <a:lnTo>
                  <a:pt x="1360581" y="2905974"/>
                </a:lnTo>
                <a:lnTo>
                  <a:pt x="1364715" y="2905020"/>
                </a:lnTo>
                <a:cubicBezTo>
                  <a:pt x="1360467" y="2907525"/>
                  <a:pt x="1355494" y="2910197"/>
                  <a:pt x="1351500" y="2911880"/>
                </a:cubicBezTo>
                <a:lnTo>
                  <a:pt x="1347931" y="2912333"/>
                </a:lnTo>
                <a:lnTo>
                  <a:pt x="1341872" y="2915650"/>
                </a:lnTo>
                <a:cubicBezTo>
                  <a:pt x="1337148" y="2918267"/>
                  <a:pt x="1332494" y="2920687"/>
                  <a:pt x="1327689" y="2922468"/>
                </a:cubicBezTo>
                <a:lnTo>
                  <a:pt x="1319288" y="2924658"/>
                </a:lnTo>
                <a:lnTo>
                  <a:pt x="1319539" y="2923003"/>
                </a:lnTo>
                <a:cubicBezTo>
                  <a:pt x="1335484" y="2916493"/>
                  <a:pt x="1348737" y="2910584"/>
                  <a:pt x="1329595" y="2917306"/>
                </a:cubicBezTo>
                <a:lnTo>
                  <a:pt x="1319208" y="2921113"/>
                </a:lnTo>
                <a:lnTo>
                  <a:pt x="1319206" y="2921105"/>
                </a:lnTo>
                <a:lnTo>
                  <a:pt x="1319127" y="2921143"/>
                </a:lnTo>
                <a:lnTo>
                  <a:pt x="1298557" y="2928683"/>
                </a:lnTo>
                <a:cubicBezTo>
                  <a:pt x="1300977" y="2928307"/>
                  <a:pt x="1306421" y="2926651"/>
                  <a:pt x="1311121" y="2924970"/>
                </a:cubicBezTo>
                <a:lnTo>
                  <a:pt x="1319127" y="2921143"/>
                </a:lnTo>
                <a:lnTo>
                  <a:pt x="1319208" y="2921113"/>
                </a:lnTo>
                <a:lnTo>
                  <a:pt x="1319539" y="2923003"/>
                </a:lnTo>
                <a:cubicBezTo>
                  <a:pt x="1307385" y="2927804"/>
                  <a:pt x="1293305" y="2932590"/>
                  <a:pt x="1292175" y="2931634"/>
                </a:cubicBezTo>
                <a:cubicBezTo>
                  <a:pt x="1293305" y="2932590"/>
                  <a:pt x="1297426" y="2927725"/>
                  <a:pt x="1297426" y="2927725"/>
                </a:cubicBezTo>
                <a:cubicBezTo>
                  <a:pt x="1299820" y="2924900"/>
                  <a:pt x="1295166" y="2925811"/>
                  <a:pt x="1298491" y="2921888"/>
                </a:cubicBezTo>
                <a:cubicBezTo>
                  <a:pt x="1302014" y="2920019"/>
                  <a:pt x="1312240" y="2915203"/>
                  <a:pt x="1319418" y="2911309"/>
                </a:cubicBezTo>
                <a:lnTo>
                  <a:pt x="1356137" y="2893935"/>
                </a:lnTo>
                <a:lnTo>
                  <a:pt x="1353401" y="2892461"/>
                </a:lnTo>
                <a:lnTo>
                  <a:pt x="1352012" y="2891152"/>
                </a:lnTo>
                <a:lnTo>
                  <a:pt x="1307532" y="2911214"/>
                </a:lnTo>
                <a:cubicBezTo>
                  <a:pt x="1292852" y="2918998"/>
                  <a:pt x="1283558" y="2922716"/>
                  <a:pt x="1265822" y="2929528"/>
                </a:cubicBezTo>
                <a:cubicBezTo>
                  <a:pt x="1255397" y="2932289"/>
                  <a:pt x="1261634" y="2927598"/>
                  <a:pt x="1270874" y="2923563"/>
                </a:cubicBezTo>
                <a:cubicBezTo>
                  <a:pt x="1274396" y="2921695"/>
                  <a:pt x="1275715" y="2922811"/>
                  <a:pt x="1281765" y="2917962"/>
                </a:cubicBezTo>
                <a:cubicBezTo>
                  <a:pt x="1288080" y="2908215"/>
                  <a:pt x="1306615" y="2900462"/>
                  <a:pt x="1321294" y="2892679"/>
                </a:cubicBezTo>
                <a:lnTo>
                  <a:pt x="1341210" y="2883271"/>
                </a:lnTo>
                <a:lnTo>
                  <a:pt x="1340157" y="2882690"/>
                </a:lnTo>
                <a:lnTo>
                  <a:pt x="1339176" y="2878516"/>
                </a:lnTo>
                <a:lnTo>
                  <a:pt x="1307956" y="2891624"/>
                </a:lnTo>
                <a:lnTo>
                  <a:pt x="1338297" y="2874776"/>
                </a:lnTo>
                <a:lnTo>
                  <a:pt x="1338257" y="2874601"/>
                </a:lnTo>
                <a:lnTo>
                  <a:pt x="1335953" y="2870962"/>
                </a:lnTo>
                <a:lnTo>
                  <a:pt x="1308432" y="2883271"/>
                </a:lnTo>
                <a:lnTo>
                  <a:pt x="1308544" y="2883295"/>
                </a:lnTo>
                <a:cubicBezTo>
                  <a:pt x="1312456" y="2885913"/>
                  <a:pt x="1312775" y="2892253"/>
                  <a:pt x="1298664" y="2891791"/>
                </a:cubicBezTo>
                <a:lnTo>
                  <a:pt x="1297997" y="2888895"/>
                </a:lnTo>
                <a:cubicBezTo>
                  <a:pt x="1299305" y="2884655"/>
                  <a:pt x="1301570" y="2882767"/>
                  <a:pt x="1303837" y="2882308"/>
                </a:cubicBezTo>
                <a:lnTo>
                  <a:pt x="1307848" y="2883149"/>
                </a:lnTo>
                <a:lnTo>
                  <a:pt x="1334691" y="2869057"/>
                </a:lnTo>
                <a:lnTo>
                  <a:pt x="1331471" y="2867490"/>
                </a:lnTo>
                <a:cubicBezTo>
                  <a:pt x="1333686" y="2865014"/>
                  <a:pt x="1336866" y="2865111"/>
                  <a:pt x="1340308" y="2865664"/>
                </a:cubicBezTo>
                <a:lnTo>
                  <a:pt x="1341032" y="2865727"/>
                </a:lnTo>
                <a:lnTo>
                  <a:pt x="1352281" y="2859822"/>
                </a:lnTo>
                <a:lnTo>
                  <a:pt x="1362735" y="2854961"/>
                </a:lnTo>
                <a:lnTo>
                  <a:pt x="1353882" y="2853597"/>
                </a:lnTo>
                <a:lnTo>
                  <a:pt x="1344046" y="2858900"/>
                </a:lnTo>
                <a:cubicBezTo>
                  <a:pt x="1333957" y="2864721"/>
                  <a:pt x="1324883" y="2869990"/>
                  <a:pt x="1321080" y="2867818"/>
                </a:cubicBezTo>
                <a:lnTo>
                  <a:pt x="1321171" y="2865376"/>
                </a:lnTo>
                <a:lnTo>
                  <a:pt x="1303727" y="2872945"/>
                </a:lnTo>
                <a:lnTo>
                  <a:pt x="1301844" y="2873940"/>
                </a:lnTo>
                <a:lnTo>
                  <a:pt x="1300806" y="2873759"/>
                </a:lnTo>
                <a:lnTo>
                  <a:pt x="1293670" y="2874500"/>
                </a:lnTo>
                <a:lnTo>
                  <a:pt x="1294898" y="2873823"/>
                </a:lnTo>
                <a:lnTo>
                  <a:pt x="1325499" y="2859055"/>
                </a:lnTo>
                <a:lnTo>
                  <a:pt x="1328378" y="2856431"/>
                </a:lnTo>
                <a:lnTo>
                  <a:pt x="1335505" y="2852148"/>
                </a:lnTo>
                <a:lnTo>
                  <a:pt x="1330478" y="2852077"/>
                </a:lnTo>
                <a:lnTo>
                  <a:pt x="1328256" y="2851224"/>
                </a:lnTo>
                <a:lnTo>
                  <a:pt x="1300067" y="2864285"/>
                </a:lnTo>
                <a:lnTo>
                  <a:pt x="1299762" y="2864428"/>
                </a:lnTo>
                <a:lnTo>
                  <a:pt x="1291452" y="2866336"/>
                </a:lnTo>
                <a:cubicBezTo>
                  <a:pt x="1288874" y="2867018"/>
                  <a:pt x="1287381" y="2867543"/>
                  <a:pt x="1287951" y="2867693"/>
                </a:cubicBezTo>
                <a:cubicBezTo>
                  <a:pt x="1284633" y="2865720"/>
                  <a:pt x="1283857" y="2859828"/>
                  <a:pt x="1288807" y="2861127"/>
                </a:cubicBezTo>
                <a:cubicBezTo>
                  <a:pt x="1281572" y="2859229"/>
                  <a:pt x="1290056" y="2860356"/>
                  <a:pt x="1279899" y="2862275"/>
                </a:cubicBezTo>
                <a:cubicBezTo>
                  <a:pt x="1266587" y="2864467"/>
                  <a:pt x="1274295" y="2859703"/>
                  <a:pt x="1274295" y="2859703"/>
                </a:cubicBezTo>
                <a:cubicBezTo>
                  <a:pt x="1279504" y="2856483"/>
                  <a:pt x="1295307" y="2854762"/>
                  <a:pt x="1297808" y="2853217"/>
                </a:cubicBezTo>
                <a:lnTo>
                  <a:pt x="1296823" y="2848283"/>
                </a:lnTo>
                <a:lnTo>
                  <a:pt x="1296054" y="2848097"/>
                </a:lnTo>
                <a:lnTo>
                  <a:pt x="1296632" y="2847325"/>
                </a:lnTo>
                <a:lnTo>
                  <a:pt x="1296502" y="2846677"/>
                </a:lnTo>
                <a:lnTo>
                  <a:pt x="1295581" y="2846543"/>
                </a:lnTo>
                <a:lnTo>
                  <a:pt x="1293670" y="2847725"/>
                </a:lnTo>
                <a:lnTo>
                  <a:pt x="1294141" y="2846334"/>
                </a:lnTo>
                <a:lnTo>
                  <a:pt x="1278298" y="2844034"/>
                </a:lnTo>
                <a:cubicBezTo>
                  <a:pt x="1272940" y="2843061"/>
                  <a:pt x="1269137" y="2842106"/>
                  <a:pt x="1268865" y="2841417"/>
                </a:cubicBezTo>
                <a:cubicBezTo>
                  <a:pt x="1269409" y="2842794"/>
                  <a:pt x="1275341" y="2840457"/>
                  <a:pt x="1275341" y="2840457"/>
                </a:cubicBezTo>
                <a:cubicBezTo>
                  <a:pt x="1278786" y="2839101"/>
                  <a:pt x="1274256" y="2837703"/>
                  <a:pt x="1279040" y="2835818"/>
                </a:cubicBezTo>
                <a:cubicBezTo>
                  <a:pt x="1281035" y="2835828"/>
                  <a:pt x="1284853" y="2835982"/>
                  <a:pt x="1289194" y="2836128"/>
                </a:cubicBezTo>
                <a:lnTo>
                  <a:pt x="1296149" y="2836269"/>
                </a:lnTo>
                <a:lnTo>
                  <a:pt x="1301129" y="2834910"/>
                </a:lnTo>
                <a:lnTo>
                  <a:pt x="1301268" y="2834776"/>
                </a:lnTo>
                <a:lnTo>
                  <a:pt x="1308074" y="2831799"/>
                </a:lnTo>
                <a:lnTo>
                  <a:pt x="1294687" y="2830873"/>
                </a:lnTo>
                <a:lnTo>
                  <a:pt x="1289222" y="2831694"/>
                </a:lnTo>
                <a:cubicBezTo>
                  <a:pt x="1281180" y="2832977"/>
                  <a:pt x="1274863" y="2833864"/>
                  <a:pt x="1269465" y="2834553"/>
                </a:cubicBezTo>
                <a:lnTo>
                  <a:pt x="1256865" y="2836039"/>
                </a:lnTo>
                <a:lnTo>
                  <a:pt x="1260275" y="2834519"/>
                </a:lnTo>
                <a:lnTo>
                  <a:pt x="1269911" y="2829725"/>
                </a:lnTo>
                <a:lnTo>
                  <a:pt x="1246644" y="2827095"/>
                </a:lnTo>
                <a:cubicBezTo>
                  <a:pt x="1236153" y="2824596"/>
                  <a:pt x="1243866" y="2823415"/>
                  <a:pt x="1253916" y="2824230"/>
                </a:cubicBezTo>
                <a:cubicBezTo>
                  <a:pt x="1257903" y="2824252"/>
                  <a:pt x="1258536" y="2825858"/>
                  <a:pt x="1266161" y="2824447"/>
                </a:cubicBezTo>
                <a:cubicBezTo>
                  <a:pt x="1271248" y="2821647"/>
                  <a:pt x="1278791" y="2820731"/>
                  <a:pt x="1287139" y="2820526"/>
                </a:cubicBezTo>
                <a:lnTo>
                  <a:pt x="1290177" y="2820567"/>
                </a:lnTo>
                <a:lnTo>
                  <a:pt x="1297829" y="2817991"/>
                </a:lnTo>
                <a:cubicBezTo>
                  <a:pt x="1306550" y="2815786"/>
                  <a:pt x="1302555" y="2816159"/>
                  <a:pt x="1296278" y="2816643"/>
                </a:cubicBezTo>
                <a:lnTo>
                  <a:pt x="1296197" y="2816647"/>
                </a:lnTo>
                <a:lnTo>
                  <a:pt x="1297240" y="2816128"/>
                </a:lnTo>
                <a:lnTo>
                  <a:pt x="1302552" y="2813715"/>
                </a:lnTo>
                <a:lnTo>
                  <a:pt x="1301696" y="2813633"/>
                </a:lnTo>
                <a:lnTo>
                  <a:pt x="1302766" y="2813617"/>
                </a:lnTo>
                <a:lnTo>
                  <a:pt x="1316735" y="2807269"/>
                </a:lnTo>
                <a:lnTo>
                  <a:pt x="1311705" y="2806905"/>
                </a:lnTo>
                <a:lnTo>
                  <a:pt x="1305628" y="2809668"/>
                </a:lnTo>
                <a:lnTo>
                  <a:pt x="1305200" y="2812192"/>
                </a:lnTo>
                <a:lnTo>
                  <a:pt x="1301839" y="2811391"/>
                </a:lnTo>
                <a:lnTo>
                  <a:pt x="1297701" y="2813271"/>
                </a:lnTo>
                <a:lnTo>
                  <a:pt x="1299399" y="2814537"/>
                </a:lnTo>
                <a:cubicBezTo>
                  <a:pt x="1296911" y="2815517"/>
                  <a:pt x="1295763" y="2815970"/>
                  <a:pt x="1295220" y="2814592"/>
                </a:cubicBezTo>
                <a:lnTo>
                  <a:pt x="1295638" y="2814209"/>
                </a:lnTo>
                <a:lnTo>
                  <a:pt x="1289525" y="2816988"/>
                </a:lnTo>
                <a:lnTo>
                  <a:pt x="1286456" y="2817145"/>
                </a:lnTo>
                <a:cubicBezTo>
                  <a:pt x="1283480" y="2817135"/>
                  <a:pt x="1281237" y="2816844"/>
                  <a:pt x="1281033" y="2815965"/>
                </a:cubicBezTo>
                <a:cubicBezTo>
                  <a:pt x="1280472" y="2815221"/>
                  <a:pt x="1283465" y="2814000"/>
                  <a:pt x="1287964" y="2812576"/>
                </a:cubicBezTo>
                <a:lnTo>
                  <a:pt x="1296494" y="2810115"/>
                </a:lnTo>
                <a:lnTo>
                  <a:pt x="1293430" y="2809384"/>
                </a:lnTo>
                <a:lnTo>
                  <a:pt x="1294211" y="2806516"/>
                </a:lnTo>
                <a:lnTo>
                  <a:pt x="1301908" y="2803683"/>
                </a:lnTo>
                <a:lnTo>
                  <a:pt x="1293301" y="2804943"/>
                </a:lnTo>
                <a:cubicBezTo>
                  <a:pt x="1284419" y="2806074"/>
                  <a:pt x="1275903" y="2806727"/>
                  <a:pt x="1274868" y="2805355"/>
                </a:cubicBezTo>
                <a:cubicBezTo>
                  <a:pt x="1273661" y="2803752"/>
                  <a:pt x="1279725" y="2793968"/>
                  <a:pt x="1278474" y="2794741"/>
                </a:cubicBezTo>
                <a:lnTo>
                  <a:pt x="1278993" y="2794420"/>
                </a:lnTo>
                <a:lnTo>
                  <a:pt x="1277621" y="2792776"/>
                </a:lnTo>
                <a:lnTo>
                  <a:pt x="1268440" y="2793482"/>
                </a:lnTo>
                <a:cubicBezTo>
                  <a:pt x="1264446" y="2793855"/>
                  <a:pt x="1263252" y="2793587"/>
                  <a:pt x="1271456" y="2790696"/>
                </a:cubicBezTo>
                <a:cubicBezTo>
                  <a:pt x="1290356" y="2785383"/>
                  <a:pt x="1264006" y="2790941"/>
                  <a:pt x="1254229" y="2792961"/>
                </a:cubicBezTo>
                <a:lnTo>
                  <a:pt x="1251983" y="2793388"/>
                </a:lnTo>
                <a:lnTo>
                  <a:pt x="1272931" y="2783517"/>
                </a:lnTo>
                <a:lnTo>
                  <a:pt x="1269144" y="2781676"/>
                </a:lnTo>
                <a:lnTo>
                  <a:pt x="1267787" y="2780250"/>
                </a:lnTo>
                <a:lnTo>
                  <a:pt x="1262254" y="2782548"/>
                </a:lnTo>
                <a:cubicBezTo>
                  <a:pt x="1267987" y="2778645"/>
                  <a:pt x="1273881" y="2775314"/>
                  <a:pt x="1279859" y="2772273"/>
                </a:cubicBezTo>
                <a:lnTo>
                  <a:pt x="1293474" y="2765850"/>
                </a:lnTo>
                <a:lnTo>
                  <a:pt x="1295902" y="2765188"/>
                </a:lnTo>
                <a:cubicBezTo>
                  <a:pt x="1302136" y="2763431"/>
                  <a:pt x="1305048" y="2762280"/>
                  <a:pt x="1305893" y="2761521"/>
                </a:cubicBezTo>
                <a:lnTo>
                  <a:pt x="1304407" y="2760710"/>
                </a:lnTo>
                <a:lnTo>
                  <a:pt x="1306252" y="2759845"/>
                </a:lnTo>
                <a:lnTo>
                  <a:pt x="1305354" y="2759292"/>
                </a:lnTo>
                <a:lnTo>
                  <a:pt x="1302785" y="2758088"/>
                </a:lnTo>
                <a:lnTo>
                  <a:pt x="1298187" y="2760022"/>
                </a:lnTo>
                <a:lnTo>
                  <a:pt x="1296208" y="2759953"/>
                </a:lnTo>
                <a:cubicBezTo>
                  <a:pt x="1293808" y="2759901"/>
                  <a:pt x="1291850" y="2759811"/>
                  <a:pt x="1291591" y="2759468"/>
                </a:cubicBezTo>
                <a:cubicBezTo>
                  <a:pt x="1291332" y="2759125"/>
                  <a:pt x="1292762" y="2758515"/>
                  <a:pt x="1295132" y="2757740"/>
                </a:cubicBezTo>
                <a:lnTo>
                  <a:pt x="1299378" y="2756491"/>
                </a:lnTo>
                <a:lnTo>
                  <a:pt x="1295712" y="2754772"/>
                </a:lnTo>
                <a:cubicBezTo>
                  <a:pt x="1296051" y="2752179"/>
                  <a:pt x="1298745" y="2752443"/>
                  <a:pt x="1302555" y="2753747"/>
                </a:cubicBezTo>
                <a:lnTo>
                  <a:pt x="1305170" y="2754753"/>
                </a:lnTo>
                <a:lnTo>
                  <a:pt x="1313521" y="2751964"/>
                </a:lnTo>
                <a:lnTo>
                  <a:pt x="1310681" y="2750929"/>
                </a:lnTo>
                <a:lnTo>
                  <a:pt x="1310248" y="2750996"/>
                </a:lnTo>
                <a:cubicBezTo>
                  <a:pt x="1306792" y="2752083"/>
                  <a:pt x="1303045" y="2753393"/>
                  <a:pt x="1297015" y="2754103"/>
                </a:cubicBezTo>
                <a:cubicBezTo>
                  <a:pt x="1297015" y="2754103"/>
                  <a:pt x="1273330" y="2760361"/>
                  <a:pt x="1272294" y="2758987"/>
                </a:cubicBezTo>
                <a:lnTo>
                  <a:pt x="1286677" y="2748086"/>
                </a:lnTo>
                <a:cubicBezTo>
                  <a:pt x="1285643" y="2746712"/>
                  <a:pt x="1220435" y="2757844"/>
                  <a:pt x="1250154" y="2749869"/>
                </a:cubicBezTo>
                <a:cubicBezTo>
                  <a:pt x="1268458" y="2746603"/>
                  <a:pt x="1282366" y="2742366"/>
                  <a:pt x="1296317" y="2735754"/>
                </a:cubicBezTo>
                <a:cubicBezTo>
                  <a:pt x="1301418" y="2733607"/>
                  <a:pt x="1306348" y="2733159"/>
                  <a:pt x="1311279" y="2732458"/>
                </a:cubicBezTo>
                <a:lnTo>
                  <a:pt x="1324649" y="2728164"/>
                </a:lnTo>
                <a:lnTo>
                  <a:pt x="1321512" y="2726842"/>
                </a:lnTo>
                <a:lnTo>
                  <a:pt x="1318501" y="2726328"/>
                </a:lnTo>
                <a:cubicBezTo>
                  <a:pt x="1308534" y="2727804"/>
                  <a:pt x="1293623" y="2735826"/>
                  <a:pt x="1289292" y="2733725"/>
                </a:cubicBezTo>
                <a:cubicBezTo>
                  <a:pt x="1288927" y="2733951"/>
                  <a:pt x="1288411" y="2733620"/>
                  <a:pt x="1287861" y="2732986"/>
                </a:cubicBezTo>
                <a:lnTo>
                  <a:pt x="1286632" y="2731055"/>
                </a:lnTo>
                <a:lnTo>
                  <a:pt x="1279144" y="2734405"/>
                </a:lnTo>
                <a:lnTo>
                  <a:pt x="1290875" y="2737191"/>
                </a:lnTo>
                <a:lnTo>
                  <a:pt x="1275192" y="2736173"/>
                </a:lnTo>
                <a:lnTo>
                  <a:pt x="1258930" y="2743447"/>
                </a:lnTo>
                <a:lnTo>
                  <a:pt x="1260813" y="2739170"/>
                </a:lnTo>
                <a:lnTo>
                  <a:pt x="1268602" y="2734929"/>
                </a:lnTo>
                <a:lnTo>
                  <a:pt x="1261014" y="2732326"/>
                </a:lnTo>
                <a:lnTo>
                  <a:pt x="1256690" y="2733420"/>
                </a:lnTo>
                <a:cubicBezTo>
                  <a:pt x="1252984" y="2733364"/>
                  <a:pt x="1251949" y="2731991"/>
                  <a:pt x="1248630" y="2730018"/>
                </a:cubicBezTo>
                <a:cubicBezTo>
                  <a:pt x="1239112" y="2727519"/>
                  <a:pt x="1229119" y="2731684"/>
                  <a:pt x="1218961" y="2733602"/>
                </a:cubicBezTo>
                <a:cubicBezTo>
                  <a:pt x="1196950" y="2736813"/>
                  <a:pt x="1179256" y="2743726"/>
                  <a:pt x="1157460" y="2744791"/>
                </a:cubicBezTo>
                <a:cubicBezTo>
                  <a:pt x="1179938" y="2736932"/>
                  <a:pt x="1197166" y="2734668"/>
                  <a:pt x="1219816" y="2727038"/>
                </a:cubicBezTo>
                <a:cubicBezTo>
                  <a:pt x="1222420" y="2725429"/>
                  <a:pt x="1226738" y="2724268"/>
                  <a:pt x="1232272" y="2723153"/>
                </a:cubicBezTo>
                <a:lnTo>
                  <a:pt x="1234591" y="2722728"/>
                </a:lnTo>
                <a:lnTo>
                  <a:pt x="1229440" y="2720634"/>
                </a:lnTo>
                <a:lnTo>
                  <a:pt x="1231422" y="2719997"/>
                </a:lnTo>
                <a:lnTo>
                  <a:pt x="1232437" y="2719875"/>
                </a:lnTo>
                <a:lnTo>
                  <a:pt x="1239939" y="2721749"/>
                </a:lnTo>
                <a:lnTo>
                  <a:pt x="1252028" y="2719534"/>
                </a:lnTo>
                <a:cubicBezTo>
                  <a:pt x="1259521" y="2716914"/>
                  <a:pt x="1301467" y="2709766"/>
                  <a:pt x="1274722" y="2709530"/>
                </a:cubicBezTo>
                <a:cubicBezTo>
                  <a:pt x="1269729" y="2710604"/>
                  <a:pt x="1247717" y="2713814"/>
                  <a:pt x="1243975" y="2714116"/>
                </a:cubicBezTo>
                <a:cubicBezTo>
                  <a:pt x="1241691" y="2713516"/>
                  <a:pt x="1239448" y="2710542"/>
                  <a:pt x="1239448" y="2710542"/>
                </a:cubicBezTo>
                <a:cubicBezTo>
                  <a:pt x="1229887" y="2710415"/>
                  <a:pt x="1221144" y="2713808"/>
                  <a:pt x="1213479" y="2716199"/>
                </a:cubicBezTo>
                <a:cubicBezTo>
                  <a:pt x="1206202" y="2716673"/>
                  <a:pt x="1192251" y="2723285"/>
                  <a:pt x="1187725" y="2719711"/>
                </a:cubicBezTo>
                <a:cubicBezTo>
                  <a:pt x="1183199" y="2716136"/>
                  <a:pt x="1200167" y="2718391"/>
                  <a:pt x="1192933" y="2716491"/>
                </a:cubicBezTo>
                <a:cubicBezTo>
                  <a:pt x="1183415" y="2713991"/>
                  <a:pt x="1161403" y="2717201"/>
                  <a:pt x="1187373" y="2711544"/>
                </a:cubicBezTo>
                <a:cubicBezTo>
                  <a:pt x="1206065" y="2706361"/>
                  <a:pt x="1215800" y="2706716"/>
                  <a:pt x="1235993" y="2698258"/>
                </a:cubicBezTo>
                <a:cubicBezTo>
                  <a:pt x="1230568" y="2696832"/>
                  <a:pt x="1212615" y="2699755"/>
                  <a:pt x="1200908" y="2701506"/>
                </a:cubicBezTo>
                <a:lnTo>
                  <a:pt x="1199413" y="2701699"/>
                </a:lnTo>
                <a:lnTo>
                  <a:pt x="1219996" y="2690408"/>
                </a:lnTo>
                <a:lnTo>
                  <a:pt x="1191347" y="2702544"/>
                </a:lnTo>
                <a:lnTo>
                  <a:pt x="1185713" y="2701504"/>
                </a:lnTo>
                <a:cubicBezTo>
                  <a:pt x="1183430" y="2700336"/>
                  <a:pt x="1191653" y="2699090"/>
                  <a:pt x="1197401" y="2697296"/>
                </a:cubicBezTo>
                <a:cubicBezTo>
                  <a:pt x="1162128" y="2698308"/>
                  <a:pt x="1131770" y="2710702"/>
                  <a:pt x="1097531" y="2713086"/>
                </a:cubicBezTo>
                <a:lnTo>
                  <a:pt x="1091745" y="2713743"/>
                </a:lnTo>
                <a:lnTo>
                  <a:pt x="1092033" y="2713565"/>
                </a:lnTo>
                <a:cubicBezTo>
                  <a:pt x="1096354" y="2710754"/>
                  <a:pt x="1113292" y="2704885"/>
                  <a:pt x="1119342" y="2700034"/>
                </a:cubicBezTo>
                <a:cubicBezTo>
                  <a:pt x="1127119" y="2693144"/>
                  <a:pt x="1105261" y="2704821"/>
                  <a:pt x="1102536" y="2705747"/>
                </a:cubicBezTo>
                <a:cubicBezTo>
                  <a:pt x="1097271" y="2708432"/>
                  <a:pt x="1093080" y="2710441"/>
                  <a:pt x="1089382" y="2712129"/>
                </a:cubicBezTo>
                <a:lnTo>
                  <a:pt x="1083519" y="2714677"/>
                </a:lnTo>
                <a:lnTo>
                  <a:pt x="1062295" y="2717089"/>
                </a:lnTo>
                <a:lnTo>
                  <a:pt x="1062355" y="2715382"/>
                </a:lnTo>
                <a:cubicBezTo>
                  <a:pt x="1062638" y="2715622"/>
                  <a:pt x="1061778" y="2716039"/>
                  <a:pt x="1060255" y="2716543"/>
                </a:cubicBezTo>
                <a:lnTo>
                  <a:pt x="1055459" y="2717866"/>
                </a:lnTo>
                <a:lnTo>
                  <a:pt x="1039595" y="2719667"/>
                </a:lnTo>
                <a:lnTo>
                  <a:pt x="1044697" y="2717138"/>
                </a:lnTo>
                <a:cubicBezTo>
                  <a:pt x="1046014" y="2718254"/>
                  <a:pt x="1047145" y="2719212"/>
                  <a:pt x="1046425" y="2715098"/>
                </a:cubicBezTo>
                <a:cubicBezTo>
                  <a:pt x="1046425" y="2715098"/>
                  <a:pt x="1045628" y="2716040"/>
                  <a:pt x="1044697" y="2717138"/>
                </a:cubicBezTo>
                <a:lnTo>
                  <a:pt x="1043018" y="2713535"/>
                </a:lnTo>
                <a:lnTo>
                  <a:pt x="1058983" y="2709751"/>
                </a:lnTo>
                <a:lnTo>
                  <a:pt x="1042052" y="2711182"/>
                </a:lnTo>
                <a:lnTo>
                  <a:pt x="1049699" y="2706650"/>
                </a:lnTo>
                <a:lnTo>
                  <a:pt x="1052842" y="2704525"/>
                </a:lnTo>
                <a:lnTo>
                  <a:pt x="1106023" y="2696393"/>
                </a:lnTo>
                <a:cubicBezTo>
                  <a:pt x="1140675" y="2690608"/>
                  <a:pt x="1174998" y="2683980"/>
                  <a:pt x="1209189" y="2675253"/>
                </a:cubicBezTo>
                <a:lnTo>
                  <a:pt x="1214925" y="2674189"/>
                </a:lnTo>
                <a:lnTo>
                  <a:pt x="1213271" y="2673669"/>
                </a:lnTo>
                <a:lnTo>
                  <a:pt x="1210305" y="2672635"/>
                </a:lnTo>
                <a:lnTo>
                  <a:pt x="1203624" y="2675062"/>
                </a:lnTo>
                <a:cubicBezTo>
                  <a:pt x="1198444" y="2676740"/>
                  <a:pt x="1194641" y="2677697"/>
                  <a:pt x="1194076" y="2677219"/>
                </a:cubicBezTo>
                <a:cubicBezTo>
                  <a:pt x="1194641" y="2677697"/>
                  <a:pt x="1195953" y="2676720"/>
                  <a:pt x="1197125" y="2675623"/>
                </a:cubicBezTo>
                <a:lnTo>
                  <a:pt x="1198491" y="2674232"/>
                </a:lnTo>
                <a:lnTo>
                  <a:pt x="1191903" y="2675412"/>
                </a:lnTo>
                <a:cubicBezTo>
                  <a:pt x="1180867" y="2677942"/>
                  <a:pt x="1168128" y="2681855"/>
                  <a:pt x="1160181" y="2680731"/>
                </a:cubicBezTo>
                <a:cubicBezTo>
                  <a:pt x="1157897" y="2680131"/>
                  <a:pt x="1155655" y="2677156"/>
                  <a:pt x="1154405" y="2677930"/>
                </a:cubicBezTo>
                <a:cubicBezTo>
                  <a:pt x="1147127" y="2678404"/>
                  <a:pt x="1127185" y="2684359"/>
                  <a:pt x="1118874" y="2683461"/>
                </a:cubicBezTo>
                <a:cubicBezTo>
                  <a:pt x="1114959" y="2683533"/>
                  <a:pt x="1111855" y="2679415"/>
                  <a:pt x="1111855" y="2679415"/>
                </a:cubicBezTo>
                <a:cubicBezTo>
                  <a:pt x="1111855" y="2679415"/>
                  <a:pt x="1110928" y="2679401"/>
                  <a:pt x="1109663" y="2679597"/>
                </a:cubicBezTo>
                <a:lnTo>
                  <a:pt x="1107806" y="2680228"/>
                </a:lnTo>
                <a:lnTo>
                  <a:pt x="1104794" y="2680361"/>
                </a:lnTo>
                <a:lnTo>
                  <a:pt x="1104378" y="2679928"/>
                </a:lnTo>
                <a:cubicBezTo>
                  <a:pt x="1104093" y="2679854"/>
                  <a:pt x="1103780" y="2680047"/>
                  <a:pt x="1103156" y="2680434"/>
                </a:cubicBezTo>
                <a:lnTo>
                  <a:pt x="1104794" y="2680361"/>
                </a:lnTo>
                <a:lnTo>
                  <a:pt x="1105440" y="2681033"/>
                </a:lnTo>
                <a:cubicBezTo>
                  <a:pt x="1100871" y="2679833"/>
                  <a:pt x="1095052" y="2679406"/>
                  <a:pt x="1095052" y="2679406"/>
                </a:cubicBezTo>
                <a:cubicBezTo>
                  <a:pt x="1093026" y="2674286"/>
                  <a:pt x="1119132" y="2678941"/>
                  <a:pt x="1131833" y="2673102"/>
                </a:cubicBezTo>
                <a:cubicBezTo>
                  <a:pt x="1133084" y="2672330"/>
                  <a:pt x="1136007" y="2668509"/>
                  <a:pt x="1137257" y="2667737"/>
                </a:cubicBezTo>
                <a:lnTo>
                  <a:pt x="1169256" y="2658216"/>
                </a:lnTo>
                <a:lnTo>
                  <a:pt x="1157528" y="2653568"/>
                </a:lnTo>
                <a:lnTo>
                  <a:pt x="1161846" y="2653349"/>
                </a:lnTo>
                <a:lnTo>
                  <a:pt x="1165495" y="2653423"/>
                </a:lnTo>
                <a:lnTo>
                  <a:pt x="1176173" y="2656888"/>
                </a:lnTo>
                <a:lnTo>
                  <a:pt x="1179145" y="2656338"/>
                </a:lnTo>
                <a:cubicBezTo>
                  <a:pt x="1183799" y="2655505"/>
                  <a:pt x="1189549" y="2654486"/>
                  <a:pt x="1195183" y="2653477"/>
                </a:cubicBezTo>
                <a:lnTo>
                  <a:pt x="1195219" y="2653470"/>
                </a:lnTo>
                <a:lnTo>
                  <a:pt x="1200293" y="2650168"/>
                </a:lnTo>
                <a:lnTo>
                  <a:pt x="1211366" y="2644413"/>
                </a:lnTo>
                <a:lnTo>
                  <a:pt x="1210235" y="2643911"/>
                </a:lnTo>
                <a:cubicBezTo>
                  <a:pt x="1209131" y="2643493"/>
                  <a:pt x="1208159" y="2643192"/>
                  <a:pt x="1207536" y="2643074"/>
                </a:cubicBezTo>
                <a:cubicBezTo>
                  <a:pt x="1204002" y="2643246"/>
                  <a:pt x="1174289" y="2649205"/>
                  <a:pt x="1193018" y="2643665"/>
                </a:cubicBezTo>
                <a:cubicBezTo>
                  <a:pt x="1212960" y="2637709"/>
                  <a:pt x="1174757" y="2644557"/>
                  <a:pt x="1169764" y="2645631"/>
                </a:cubicBezTo>
                <a:cubicBezTo>
                  <a:pt x="1156071" y="2647723"/>
                  <a:pt x="1144009" y="2649143"/>
                  <a:pt x="1139225" y="2650088"/>
                </a:cubicBezTo>
                <a:cubicBezTo>
                  <a:pt x="1111513" y="2653636"/>
                  <a:pt x="1085975" y="2657433"/>
                  <a:pt x="1061082" y="2661125"/>
                </a:cubicBezTo>
                <a:lnTo>
                  <a:pt x="1055873" y="2661854"/>
                </a:lnTo>
                <a:lnTo>
                  <a:pt x="1060426" y="2658483"/>
                </a:lnTo>
                <a:lnTo>
                  <a:pt x="1061893" y="2657172"/>
                </a:lnTo>
                <a:lnTo>
                  <a:pt x="1078025" y="2654383"/>
                </a:lnTo>
                <a:cubicBezTo>
                  <a:pt x="1087975" y="2652592"/>
                  <a:pt x="1113513" y="2651225"/>
                  <a:pt x="1119973" y="2647233"/>
                </a:cubicBezTo>
                <a:cubicBezTo>
                  <a:pt x="1122472" y="2645688"/>
                  <a:pt x="1119368" y="2641569"/>
                  <a:pt x="1122120" y="2637521"/>
                </a:cubicBezTo>
                <a:cubicBezTo>
                  <a:pt x="1126294" y="2632929"/>
                  <a:pt x="1131035" y="2634358"/>
                  <a:pt x="1140812" y="2632339"/>
                </a:cubicBezTo>
                <a:cubicBezTo>
                  <a:pt x="1148304" y="2629719"/>
                  <a:pt x="1153513" y="2626499"/>
                  <a:pt x="1158506" y="2625426"/>
                </a:cubicBezTo>
                <a:lnTo>
                  <a:pt x="1164364" y="2624228"/>
                </a:lnTo>
                <a:lnTo>
                  <a:pt x="1164095" y="2624192"/>
                </a:lnTo>
                <a:cubicBezTo>
                  <a:pt x="1163635" y="2624050"/>
                  <a:pt x="1163389" y="2623851"/>
                  <a:pt x="1163415" y="2623584"/>
                </a:cubicBezTo>
                <a:cubicBezTo>
                  <a:pt x="1163478" y="2622958"/>
                  <a:pt x="1164915" y="2622153"/>
                  <a:pt x="1167115" y="2621286"/>
                </a:cubicBezTo>
                <a:lnTo>
                  <a:pt x="1171318" y="2619874"/>
                </a:lnTo>
                <a:lnTo>
                  <a:pt x="1168956" y="2619133"/>
                </a:lnTo>
                <a:cubicBezTo>
                  <a:pt x="1167668" y="2618336"/>
                  <a:pt x="1166537" y="2617442"/>
                  <a:pt x="1165395" y="2617142"/>
                </a:cubicBezTo>
                <a:cubicBezTo>
                  <a:pt x="1161653" y="2617444"/>
                  <a:pt x="1154368" y="2619935"/>
                  <a:pt x="1146918" y="2620179"/>
                </a:cubicBezTo>
                <a:cubicBezTo>
                  <a:pt x="1141925" y="2621255"/>
                  <a:pt x="1117421" y="2623994"/>
                  <a:pt x="1132407" y="2618754"/>
                </a:cubicBezTo>
                <a:cubicBezTo>
                  <a:pt x="1141358" y="2615233"/>
                  <a:pt x="1154626" y="2615416"/>
                  <a:pt x="1159411" y="2614470"/>
                </a:cubicBezTo>
                <a:cubicBezTo>
                  <a:pt x="1164576" y="2613624"/>
                  <a:pt x="1167327" y="2609576"/>
                  <a:pt x="1168577" y="2608803"/>
                </a:cubicBezTo>
                <a:cubicBezTo>
                  <a:pt x="1172284" y="2608859"/>
                  <a:pt x="1174777" y="2609330"/>
                  <a:pt x="1179562" y="2608385"/>
                </a:cubicBezTo>
                <a:lnTo>
                  <a:pt x="1180050" y="2608083"/>
                </a:lnTo>
                <a:lnTo>
                  <a:pt x="1177736" y="2608379"/>
                </a:lnTo>
                <a:cubicBezTo>
                  <a:pt x="1170295" y="2608935"/>
                  <a:pt x="1176195" y="2605287"/>
                  <a:pt x="1176195" y="2605287"/>
                </a:cubicBezTo>
                <a:cubicBezTo>
                  <a:pt x="1181403" y="2602068"/>
                  <a:pt x="1197208" y="2600347"/>
                  <a:pt x="1199708" y="2598802"/>
                </a:cubicBezTo>
                <a:cubicBezTo>
                  <a:pt x="1199708" y="2598802"/>
                  <a:pt x="1199504" y="2597922"/>
                  <a:pt x="1199223" y="2596586"/>
                </a:cubicBezTo>
                <a:lnTo>
                  <a:pt x="1199093" y="2595910"/>
                </a:lnTo>
                <a:lnTo>
                  <a:pt x="1188520" y="2598405"/>
                </a:lnTo>
                <a:cubicBezTo>
                  <a:pt x="1183626" y="2599522"/>
                  <a:pt x="1178835" y="2600533"/>
                  <a:pt x="1174217" y="2601293"/>
                </a:cubicBezTo>
                <a:cubicBezTo>
                  <a:pt x="1166120" y="2603112"/>
                  <a:pt x="1157507" y="2604244"/>
                  <a:pt x="1148785" y="2605234"/>
                </a:cubicBezTo>
                <a:lnTo>
                  <a:pt x="1142313" y="2605998"/>
                </a:lnTo>
                <a:lnTo>
                  <a:pt x="1143538" y="2605421"/>
                </a:lnTo>
                <a:lnTo>
                  <a:pt x="1153689" y="2600592"/>
                </a:lnTo>
                <a:lnTo>
                  <a:pt x="1169690" y="2597719"/>
                </a:lnTo>
                <a:cubicBezTo>
                  <a:pt x="1181925" y="2596529"/>
                  <a:pt x="1200610" y="2593362"/>
                  <a:pt x="1185063" y="2590564"/>
                </a:cubicBezTo>
                <a:lnTo>
                  <a:pt x="1173774" y="2591170"/>
                </a:lnTo>
                <a:lnTo>
                  <a:pt x="1181772" y="2587578"/>
                </a:lnTo>
                <a:lnTo>
                  <a:pt x="1179608" y="2587567"/>
                </a:lnTo>
                <a:cubicBezTo>
                  <a:pt x="1177637" y="2587649"/>
                  <a:pt x="1176483" y="2587838"/>
                  <a:pt x="1176741" y="2588182"/>
                </a:cubicBezTo>
                <a:cubicBezTo>
                  <a:pt x="1175350" y="2584514"/>
                  <a:pt x="1181667" y="2584005"/>
                  <a:pt x="1189109" y="2583224"/>
                </a:cubicBezTo>
                <a:lnTo>
                  <a:pt x="1192437" y="2582786"/>
                </a:lnTo>
                <a:lnTo>
                  <a:pt x="1196338" y="2581033"/>
                </a:lnTo>
                <a:lnTo>
                  <a:pt x="1211590" y="2574168"/>
                </a:lnTo>
                <a:lnTo>
                  <a:pt x="1202702" y="2575320"/>
                </a:lnTo>
                <a:lnTo>
                  <a:pt x="1195970" y="2576460"/>
                </a:lnTo>
                <a:lnTo>
                  <a:pt x="1171912" y="2586053"/>
                </a:lnTo>
                <a:cubicBezTo>
                  <a:pt x="1158609" y="2591162"/>
                  <a:pt x="1164781" y="2586382"/>
                  <a:pt x="1171862" y="2582032"/>
                </a:cubicBezTo>
                <a:lnTo>
                  <a:pt x="1176366" y="2579459"/>
                </a:lnTo>
                <a:lnTo>
                  <a:pt x="1171367" y="2580138"/>
                </a:lnTo>
                <a:lnTo>
                  <a:pt x="1158765" y="2581624"/>
                </a:lnTo>
                <a:lnTo>
                  <a:pt x="1162176" y="2580103"/>
                </a:lnTo>
                <a:lnTo>
                  <a:pt x="1186329" y="2568088"/>
                </a:lnTo>
                <a:lnTo>
                  <a:pt x="1199728" y="2563576"/>
                </a:lnTo>
                <a:cubicBezTo>
                  <a:pt x="1208450" y="2561370"/>
                  <a:pt x="1204456" y="2561743"/>
                  <a:pt x="1198179" y="2562228"/>
                </a:cubicBezTo>
                <a:lnTo>
                  <a:pt x="1198098" y="2562232"/>
                </a:lnTo>
                <a:lnTo>
                  <a:pt x="1199141" y="2561713"/>
                </a:lnTo>
                <a:lnTo>
                  <a:pt x="1206050" y="2558573"/>
                </a:lnTo>
                <a:lnTo>
                  <a:pt x="1205275" y="2558313"/>
                </a:lnTo>
                <a:lnTo>
                  <a:pt x="1180698" y="2568426"/>
                </a:lnTo>
                <a:lnTo>
                  <a:pt x="1194209" y="2561308"/>
                </a:lnTo>
                <a:lnTo>
                  <a:pt x="1191425" y="2562574"/>
                </a:lnTo>
                <a:lnTo>
                  <a:pt x="1188356" y="2562730"/>
                </a:lnTo>
                <a:lnTo>
                  <a:pt x="1187187" y="2562476"/>
                </a:lnTo>
                <a:lnTo>
                  <a:pt x="1176576" y="2567745"/>
                </a:lnTo>
                <a:lnTo>
                  <a:pt x="1166621" y="2572645"/>
                </a:lnTo>
                <a:lnTo>
                  <a:pt x="1158241" y="2571458"/>
                </a:lnTo>
                <a:lnTo>
                  <a:pt x="1158208" y="2569843"/>
                </a:lnTo>
                <a:lnTo>
                  <a:pt x="1176472" y="2559650"/>
                </a:lnTo>
                <a:lnTo>
                  <a:pt x="1174198" y="2559684"/>
                </a:lnTo>
                <a:cubicBezTo>
                  <a:pt x="1175062" y="2558664"/>
                  <a:pt x="1176175" y="2557922"/>
                  <a:pt x="1177314" y="2557438"/>
                </a:cubicBezTo>
                <a:cubicBezTo>
                  <a:pt x="1178452" y="2556953"/>
                  <a:pt x="1179615" y="2556725"/>
                  <a:pt x="1180579" y="2556733"/>
                </a:cubicBezTo>
                <a:lnTo>
                  <a:pt x="1179096" y="2558194"/>
                </a:lnTo>
                <a:lnTo>
                  <a:pt x="1183671" y="2555659"/>
                </a:lnTo>
                <a:lnTo>
                  <a:pt x="1180579" y="2556733"/>
                </a:lnTo>
                <a:cubicBezTo>
                  <a:pt x="1182853" y="2555289"/>
                  <a:pt x="1184908" y="2554080"/>
                  <a:pt x="1186835" y="2553004"/>
                </a:cubicBezTo>
                <a:lnTo>
                  <a:pt x="1189276" y="2551701"/>
                </a:lnTo>
                <a:lnTo>
                  <a:pt x="1187661" y="2551567"/>
                </a:lnTo>
                <a:lnTo>
                  <a:pt x="1187177" y="2551374"/>
                </a:lnTo>
                <a:lnTo>
                  <a:pt x="1183464" y="2551642"/>
                </a:lnTo>
                <a:lnTo>
                  <a:pt x="1171575" y="2557387"/>
                </a:lnTo>
                <a:cubicBezTo>
                  <a:pt x="1151669" y="2566782"/>
                  <a:pt x="1135041" y="2574028"/>
                  <a:pt x="1110231" y="2585562"/>
                </a:cubicBezTo>
                <a:cubicBezTo>
                  <a:pt x="1110231" y="2585562"/>
                  <a:pt x="1109995" y="2585728"/>
                  <a:pt x="1109577" y="2586009"/>
                </a:cubicBezTo>
                <a:lnTo>
                  <a:pt x="1109401" y="2586124"/>
                </a:lnTo>
                <a:lnTo>
                  <a:pt x="1112712" y="2585285"/>
                </a:lnTo>
                <a:cubicBezTo>
                  <a:pt x="1122873" y="2583438"/>
                  <a:pt x="1136381" y="2582444"/>
                  <a:pt x="1140907" y="2581156"/>
                </a:cubicBezTo>
                <a:lnTo>
                  <a:pt x="1164163" y="2574981"/>
                </a:lnTo>
                <a:lnTo>
                  <a:pt x="1146181" y="2583181"/>
                </a:lnTo>
                <a:lnTo>
                  <a:pt x="1143593" y="2583505"/>
                </a:lnTo>
                <a:cubicBezTo>
                  <a:pt x="1138659" y="2584201"/>
                  <a:pt x="1133037" y="2585098"/>
                  <a:pt x="1125922" y="2586395"/>
                </a:cubicBezTo>
                <a:cubicBezTo>
                  <a:pt x="1123934" y="2586492"/>
                  <a:pt x="1113663" y="2588420"/>
                  <a:pt x="1107094" y="2589187"/>
                </a:cubicBezTo>
                <a:lnTo>
                  <a:pt x="1103983" y="2589357"/>
                </a:lnTo>
                <a:lnTo>
                  <a:pt x="1102411" y="2590260"/>
                </a:lnTo>
                <a:cubicBezTo>
                  <a:pt x="1098376" y="2592302"/>
                  <a:pt x="1094095" y="2593729"/>
                  <a:pt x="1093103" y="2591272"/>
                </a:cubicBezTo>
                <a:cubicBezTo>
                  <a:pt x="1093703" y="2588275"/>
                  <a:pt x="1119936" y="2578687"/>
                  <a:pt x="1120733" y="2577745"/>
                </a:cubicBezTo>
                <a:cubicBezTo>
                  <a:pt x="1133119" y="2571523"/>
                  <a:pt x="1145025" y="2565772"/>
                  <a:pt x="1157009" y="2559882"/>
                </a:cubicBezTo>
                <a:lnTo>
                  <a:pt x="1176878" y="2549774"/>
                </a:lnTo>
                <a:lnTo>
                  <a:pt x="1176999" y="2548497"/>
                </a:lnTo>
                <a:lnTo>
                  <a:pt x="1177428" y="2547483"/>
                </a:lnTo>
                <a:lnTo>
                  <a:pt x="1174638" y="2546371"/>
                </a:lnTo>
                <a:lnTo>
                  <a:pt x="1174016" y="2546672"/>
                </a:lnTo>
                <a:cubicBezTo>
                  <a:pt x="1168052" y="2549639"/>
                  <a:pt x="1163079" y="2552287"/>
                  <a:pt x="1162057" y="2552635"/>
                </a:cubicBezTo>
                <a:cubicBezTo>
                  <a:pt x="1134749" y="2566164"/>
                  <a:pt x="1105191" y="2579676"/>
                  <a:pt x="1072576" y="2596798"/>
                </a:cubicBezTo>
                <a:cubicBezTo>
                  <a:pt x="1072576" y="2596798"/>
                  <a:pt x="1055171" y="2605508"/>
                  <a:pt x="1056435" y="2601725"/>
                </a:cubicBezTo>
                <a:lnTo>
                  <a:pt x="1061050" y="2599202"/>
                </a:lnTo>
                <a:lnTo>
                  <a:pt x="1068469" y="2597535"/>
                </a:lnTo>
                <a:cubicBezTo>
                  <a:pt x="1071341" y="2596786"/>
                  <a:pt x="1073570" y="2596047"/>
                  <a:pt x="1074409" y="2595387"/>
                </a:cubicBezTo>
                <a:lnTo>
                  <a:pt x="1072131" y="2593803"/>
                </a:lnTo>
                <a:lnTo>
                  <a:pt x="1073839" y="2593015"/>
                </a:lnTo>
                <a:cubicBezTo>
                  <a:pt x="1072244" y="2594898"/>
                  <a:pt x="1092240" y="2585419"/>
                  <a:pt x="1088662" y="2582388"/>
                </a:cubicBezTo>
                <a:cubicBezTo>
                  <a:pt x="1087532" y="2581431"/>
                  <a:pt x="1068666" y="2591867"/>
                  <a:pt x="1065009" y="2593892"/>
                </a:cubicBezTo>
                <a:lnTo>
                  <a:pt x="1063507" y="2594572"/>
                </a:lnTo>
                <a:lnTo>
                  <a:pt x="1063272" y="2594595"/>
                </a:lnTo>
                <a:lnTo>
                  <a:pt x="1058017" y="2595668"/>
                </a:lnTo>
                <a:lnTo>
                  <a:pt x="1090957" y="2577963"/>
                </a:lnTo>
                <a:cubicBezTo>
                  <a:pt x="1107796" y="2569347"/>
                  <a:pt x="1125134" y="2560716"/>
                  <a:pt x="1142937" y="2551534"/>
                </a:cubicBezTo>
                <a:cubicBezTo>
                  <a:pt x="1142937" y="2551534"/>
                  <a:pt x="1150171" y="2552540"/>
                  <a:pt x="1149507" y="2548743"/>
                </a:cubicBezTo>
                <a:cubicBezTo>
                  <a:pt x="1148987" y="2546684"/>
                  <a:pt x="1132513" y="2554296"/>
                  <a:pt x="1141807" y="2550577"/>
                </a:cubicBezTo>
                <a:cubicBezTo>
                  <a:pt x="1111120" y="2563132"/>
                  <a:pt x="1077108" y="2584193"/>
                  <a:pt x="1046222" y="2594691"/>
                </a:cubicBezTo>
                <a:cubicBezTo>
                  <a:pt x="1073665" y="2576423"/>
                  <a:pt x="1114776" y="2561107"/>
                  <a:pt x="1147658" y="2543671"/>
                </a:cubicBezTo>
                <a:cubicBezTo>
                  <a:pt x="1149021" y="2543208"/>
                  <a:pt x="1152657" y="2541301"/>
                  <a:pt x="1155647" y="2539252"/>
                </a:cubicBezTo>
                <a:lnTo>
                  <a:pt x="1156020" y="2538941"/>
                </a:lnTo>
                <a:lnTo>
                  <a:pt x="1155383" y="2538687"/>
                </a:lnTo>
                <a:lnTo>
                  <a:pt x="1153884" y="2538972"/>
                </a:lnTo>
                <a:lnTo>
                  <a:pt x="1154899" y="2538494"/>
                </a:lnTo>
                <a:lnTo>
                  <a:pt x="1151919" y="2537306"/>
                </a:lnTo>
                <a:lnTo>
                  <a:pt x="1144080" y="2540641"/>
                </a:lnTo>
                <a:cubicBezTo>
                  <a:pt x="1129401" y="2548425"/>
                  <a:pt x="1113115" y="2556195"/>
                  <a:pt x="1098104" y="2562081"/>
                </a:cubicBezTo>
                <a:cubicBezTo>
                  <a:pt x="1109831" y="2555300"/>
                  <a:pt x="1122884" y="2548768"/>
                  <a:pt x="1136520" y="2542121"/>
                </a:cubicBezTo>
                <a:lnTo>
                  <a:pt x="1148812" y="2536065"/>
                </a:lnTo>
                <a:lnTo>
                  <a:pt x="1146604" y="2535184"/>
                </a:lnTo>
                <a:lnTo>
                  <a:pt x="1150354" y="2535306"/>
                </a:lnTo>
                <a:lnTo>
                  <a:pt x="1152354" y="2534321"/>
                </a:lnTo>
                <a:lnTo>
                  <a:pt x="1152519" y="2531400"/>
                </a:lnTo>
                <a:lnTo>
                  <a:pt x="1156261" y="2532397"/>
                </a:lnTo>
                <a:lnTo>
                  <a:pt x="1158443" y="2531322"/>
                </a:lnTo>
                <a:lnTo>
                  <a:pt x="1152782" y="2528872"/>
                </a:lnTo>
                <a:lnTo>
                  <a:pt x="1161663" y="2528496"/>
                </a:lnTo>
                <a:lnTo>
                  <a:pt x="1164839" y="2528171"/>
                </a:lnTo>
                <a:lnTo>
                  <a:pt x="1166728" y="2527240"/>
                </a:lnTo>
                <a:lnTo>
                  <a:pt x="1164154" y="2528134"/>
                </a:lnTo>
                <a:lnTo>
                  <a:pt x="1176466" y="2520948"/>
                </a:lnTo>
                <a:lnTo>
                  <a:pt x="1165933" y="2522393"/>
                </a:lnTo>
                <a:lnTo>
                  <a:pt x="1153222" y="2525319"/>
                </a:lnTo>
                <a:lnTo>
                  <a:pt x="1149855" y="2526734"/>
                </a:lnTo>
                <a:lnTo>
                  <a:pt x="1148626" y="2526672"/>
                </a:lnTo>
                <a:cubicBezTo>
                  <a:pt x="1146818" y="2526443"/>
                  <a:pt x="1145849" y="2526120"/>
                  <a:pt x="1146473" y="2525734"/>
                </a:cubicBezTo>
                <a:lnTo>
                  <a:pt x="1153545" y="2522567"/>
                </a:lnTo>
                <a:lnTo>
                  <a:pt x="1157211" y="2520439"/>
                </a:lnTo>
                <a:cubicBezTo>
                  <a:pt x="1160511" y="2518658"/>
                  <a:pt x="1164935" y="2516360"/>
                  <a:pt x="1170694" y="2513433"/>
                </a:cubicBezTo>
                <a:cubicBezTo>
                  <a:pt x="1178938" y="2508686"/>
                  <a:pt x="1186224" y="2504876"/>
                  <a:pt x="1193067" y="2501421"/>
                </a:cubicBezTo>
                <a:lnTo>
                  <a:pt x="1194078" y="2500915"/>
                </a:lnTo>
                <a:lnTo>
                  <a:pt x="1186944" y="2502645"/>
                </a:lnTo>
                <a:cubicBezTo>
                  <a:pt x="1180892" y="2504038"/>
                  <a:pt x="1174713" y="2505259"/>
                  <a:pt x="1174196" y="2504573"/>
                </a:cubicBezTo>
                <a:lnTo>
                  <a:pt x="1188577" y="2493670"/>
                </a:lnTo>
                <a:cubicBezTo>
                  <a:pt x="1187543" y="2492298"/>
                  <a:pt x="1122335" y="2503430"/>
                  <a:pt x="1152055" y="2495455"/>
                </a:cubicBezTo>
                <a:lnTo>
                  <a:pt x="1168314" y="2491637"/>
                </a:lnTo>
                <a:lnTo>
                  <a:pt x="1175808" y="2487285"/>
                </a:lnTo>
                <a:cubicBezTo>
                  <a:pt x="1179320" y="2485377"/>
                  <a:pt x="1183197" y="2483288"/>
                  <a:pt x="1186566" y="2481215"/>
                </a:cubicBezTo>
                <a:lnTo>
                  <a:pt x="1169145" y="2487770"/>
                </a:lnTo>
                <a:lnTo>
                  <a:pt x="1169804" y="2486957"/>
                </a:lnTo>
                <a:cubicBezTo>
                  <a:pt x="1173799" y="2482641"/>
                  <a:pt x="1177302" y="2479993"/>
                  <a:pt x="1182005" y="2477631"/>
                </a:cubicBezTo>
                <a:lnTo>
                  <a:pt x="1187866" y="2475333"/>
                </a:lnTo>
                <a:lnTo>
                  <a:pt x="1187004" y="2473126"/>
                </a:lnTo>
                <a:cubicBezTo>
                  <a:pt x="1186793" y="2472283"/>
                  <a:pt x="1186785" y="2471638"/>
                  <a:pt x="1187097" y="2471446"/>
                </a:cubicBezTo>
                <a:cubicBezTo>
                  <a:pt x="1176286" y="2472092"/>
                  <a:pt x="1168153" y="2479131"/>
                  <a:pt x="1158591" y="2479005"/>
                </a:cubicBezTo>
                <a:cubicBezTo>
                  <a:pt x="1154884" y="2478949"/>
                  <a:pt x="1153850" y="2477576"/>
                  <a:pt x="1150531" y="2475604"/>
                </a:cubicBezTo>
                <a:cubicBezTo>
                  <a:pt x="1141013" y="2473104"/>
                  <a:pt x="1131019" y="2477269"/>
                  <a:pt x="1120862" y="2479188"/>
                </a:cubicBezTo>
                <a:cubicBezTo>
                  <a:pt x="1098850" y="2482398"/>
                  <a:pt x="1081157" y="2489312"/>
                  <a:pt x="1059361" y="2490376"/>
                </a:cubicBezTo>
                <a:cubicBezTo>
                  <a:pt x="1081839" y="2482517"/>
                  <a:pt x="1099066" y="2480252"/>
                  <a:pt x="1121716" y="2472623"/>
                </a:cubicBezTo>
                <a:cubicBezTo>
                  <a:pt x="1126925" y="2469403"/>
                  <a:pt x="1138986" y="2467983"/>
                  <a:pt x="1153929" y="2465119"/>
                </a:cubicBezTo>
                <a:cubicBezTo>
                  <a:pt x="1155802" y="2464464"/>
                  <a:pt x="1159829" y="2463526"/>
                  <a:pt x="1164397" y="2462484"/>
                </a:cubicBezTo>
                <a:lnTo>
                  <a:pt x="1168050" y="2461616"/>
                </a:lnTo>
                <a:lnTo>
                  <a:pt x="1164798" y="2457043"/>
                </a:lnTo>
                <a:lnTo>
                  <a:pt x="1160780" y="2457698"/>
                </a:lnTo>
                <a:cubicBezTo>
                  <a:pt x="1154186" y="2458673"/>
                  <a:pt x="1147747" y="2459550"/>
                  <a:pt x="1145876" y="2459701"/>
                </a:cubicBezTo>
                <a:cubicBezTo>
                  <a:pt x="1144734" y="2459401"/>
                  <a:pt x="1143602" y="2458508"/>
                  <a:pt x="1142756" y="2457689"/>
                </a:cubicBezTo>
                <a:lnTo>
                  <a:pt x="1142647" y="2457568"/>
                </a:lnTo>
                <a:lnTo>
                  <a:pt x="1133408" y="2462261"/>
                </a:lnTo>
                <a:lnTo>
                  <a:pt x="1126793" y="2464273"/>
                </a:lnTo>
                <a:lnTo>
                  <a:pt x="1123105" y="2460323"/>
                </a:lnTo>
                <a:lnTo>
                  <a:pt x="1122432" y="2459616"/>
                </a:lnTo>
                <a:lnTo>
                  <a:pt x="1115380" y="2461784"/>
                </a:lnTo>
                <a:cubicBezTo>
                  <a:pt x="1108103" y="2462258"/>
                  <a:pt x="1094152" y="2468870"/>
                  <a:pt x="1089626" y="2465295"/>
                </a:cubicBezTo>
                <a:cubicBezTo>
                  <a:pt x="1085100" y="2461721"/>
                  <a:pt x="1102068" y="2463976"/>
                  <a:pt x="1094834" y="2462076"/>
                </a:cubicBezTo>
                <a:cubicBezTo>
                  <a:pt x="1085315" y="2459575"/>
                  <a:pt x="1063304" y="2462786"/>
                  <a:pt x="1089275" y="2457129"/>
                </a:cubicBezTo>
                <a:cubicBezTo>
                  <a:pt x="1098620" y="2454538"/>
                  <a:pt x="1105726" y="2453330"/>
                  <a:pt x="1113021" y="2451714"/>
                </a:cubicBezTo>
                <a:lnTo>
                  <a:pt x="1114480" y="2451252"/>
                </a:lnTo>
                <a:lnTo>
                  <a:pt x="1113190" y="2449895"/>
                </a:lnTo>
                <a:lnTo>
                  <a:pt x="1109456" y="2446151"/>
                </a:lnTo>
                <a:lnTo>
                  <a:pt x="1102809" y="2447091"/>
                </a:lnTo>
                <a:lnTo>
                  <a:pt x="1101314" y="2447284"/>
                </a:lnTo>
                <a:lnTo>
                  <a:pt x="1107307" y="2443997"/>
                </a:lnTo>
                <a:lnTo>
                  <a:pt x="1106029" y="2442716"/>
                </a:lnTo>
                <a:lnTo>
                  <a:pt x="1093248" y="2448130"/>
                </a:lnTo>
                <a:lnTo>
                  <a:pt x="1087613" y="2447088"/>
                </a:lnTo>
                <a:cubicBezTo>
                  <a:pt x="1085332" y="2445921"/>
                  <a:pt x="1093553" y="2444674"/>
                  <a:pt x="1099302" y="2442881"/>
                </a:cubicBezTo>
                <a:cubicBezTo>
                  <a:pt x="1064029" y="2443892"/>
                  <a:pt x="1033671" y="2456287"/>
                  <a:pt x="999431" y="2458671"/>
                </a:cubicBezTo>
                <a:lnTo>
                  <a:pt x="993646" y="2459329"/>
                </a:lnTo>
                <a:lnTo>
                  <a:pt x="993933" y="2459149"/>
                </a:lnTo>
                <a:cubicBezTo>
                  <a:pt x="998254" y="2456340"/>
                  <a:pt x="1015193" y="2450470"/>
                  <a:pt x="1021242" y="2445620"/>
                </a:cubicBezTo>
                <a:cubicBezTo>
                  <a:pt x="1029021" y="2438729"/>
                  <a:pt x="1007162" y="2450407"/>
                  <a:pt x="1004436" y="2451333"/>
                </a:cubicBezTo>
                <a:cubicBezTo>
                  <a:pt x="999171" y="2454017"/>
                  <a:pt x="994981" y="2456027"/>
                  <a:pt x="991283" y="2457713"/>
                </a:cubicBezTo>
                <a:lnTo>
                  <a:pt x="985420" y="2460264"/>
                </a:lnTo>
                <a:lnTo>
                  <a:pt x="964195" y="2462674"/>
                </a:lnTo>
                <a:lnTo>
                  <a:pt x="964256" y="2460967"/>
                </a:lnTo>
                <a:cubicBezTo>
                  <a:pt x="964538" y="2461206"/>
                  <a:pt x="963679" y="2461624"/>
                  <a:pt x="962156" y="2462128"/>
                </a:cubicBezTo>
                <a:lnTo>
                  <a:pt x="957360" y="2463451"/>
                </a:lnTo>
                <a:lnTo>
                  <a:pt x="941496" y="2465252"/>
                </a:lnTo>
                <a:lnTo>
                  <a:pt x="946598" y="2462722"/>
                </a:lnTo>
                <a:cubicBezTo>
                  <a:pt x="947915" y="2463839"/>
                  <a:pt x="949045" y="2464796"/>
                  <a:pt x="948325" y="2460683"/>
                </a:cubicBezTo>
                <a:cubicBezTo>
                  <a:pt x="948325" y="2460683"/>
                  <a:pt x="947528" y="2461624"/>
                  <a:pt x="946598" y="2462722"/>
                </a:cubicBezTo>
                <a:lnTo>
                  <a:pt x="944918" y="2459119"/>
                </a:lnTo>
                <a:lnTo>
                  <a:pt x="960883" y="2455335"/>
                </a:lnTo>
                <a:lnTo>
                  <a:pt x="943954" y="2456767"/>
                </a:lnTo>
                <a:lnTo>
                  <a:pt x="951601" y="2452235"/>
                </a:lnTo>
                <a:lnTo>
                  <a:pt x="954742" y="2450110"/>
                </a:lnTo>
                <a:lnTo>
                  <a:pt x="1007922" y="2441979"/>
                </a:lnTo>
                <a:cubicBezTo>
                  <a:pt x="1042576" y="2436194"/>
                  <a:pt x="1076898" y="2429565"/>
                  <a:pt x="1111090" y="2420838"/>
                </a:cubicBezTo>
                <a:cubicBezTo>
                  <a:pt x="1114211" y="2419915"/>
                  <a:pt x="1123708" y="2418739"/>
                  <a:pt x="1132661" y="2417146"/>
                </a:cubicBezTo>
                <a:lnTo>
                  <a:pt x="1136605" y="2416261"/>
                </a:lnTo>
                <a:lnTo>
                  <a:pt x="1147057" y="2411335"/>
                </a:lnTo>
                <a:lnTo>
                  <a:pt x="1149010" y="2410430"/>
                </a:lnTo>
                <a:lnTo>
                  <a:pt x="1146018" y="2409644"/>
                </a:lnTo>
                <a:cubicBezTo>
                  <a:pt x="1129000" y="2411780"/>
                  <a:pt x="1115264" y="2416246"/>
                  <a:pt x="1104028" y="2419167"/>
                </a:cubicBezTo>
                <a:cubicBezTo>
                  <a:pt x="1091794" y="2420358"/>
                  <a:pt x="1072678" y="2427815"/>
                  <a:pt x="1062082" y="2426317"/>
                </a:cubicBezTo>
                <a:cubicBezTo>
                  <a:pt x="1059797" y="2425716"/>
                  <a:pt x="1057556" y="2422741"/>
                  <a:pt x="1056306" y="2423515"/>
                </a:cubicBezTo>
                <a:cubicBezTo>
                  <a:pt x="1049029" y="2423989"/>
                  <a:pt x="1029086" y="2429944"/>
                  <a:pt x="1020774" y="2429046"/>
                </a:cubicBezTo>
                <a:cubicBezTo>
                  <a:pt x="1016859" y="2429118"/>
                  <a:pt x="1013755" y="2425000"/>
                  <a:pt x="1013755" y="2425000"/>
                </a:cubicBezTo>
                <a:cubicBezTo>
                  <a:pt x="1013755" y="2425000"/>
                  <a:pt x="1012829" y="2424986"/>
                  <a:pt x="1011564" y="2425182"/>
                </a:cubicBezTo>
                <a:lnTo>
                  <a:pt x="1009707" y="2425813"/>
                </a:lnTo>
                <a:lnTo>
                  <a:pt x="1006694" y="2425946"/>
                </a:lnTo>
                <a:lnTo>
                  <a:pt x="1006279" y="2425514"/>
                </a:lnTo>
                <a:cubicBezTo>
                  <a:pt x="1005993" y="2425439"/>
                  <a:pt x="1005681" y="2425633"/>
                  <a:pt x="1005056" y="2426018"/>
                </a:cubicBezTo>
                <a:lnTo>
                  <a:pt x="1006694" y="2425946"/>
                </a:lnTo>
                <a:lnTo>
                  <a:pt x="1007340" y="2426618"/>
                </a:lnTo>
                <a:cubicBezTo>
                  <a:pt x="1002772" y="2425418"/>
                  <a:pt x="996952" y="2424991"/>
                  <a:pt x="996952" y="2424991"/>
                </a:cubicBezTo>
                <a:cubicBezTo>
                  <a:pt x="994927" y="2419871"/>
                  <a:pt x="1021033" y="2424526"/>
                  <a:pt x="1033734" y="2418687"/>
                </a:cubicBezTo>
                <a:cubicBezTo>
                  <a:pt x="1034983" y="2417915"/>
                  <a:pt x="1037908" y="2414095"/>
                  <a:pt x="1039158" y="2413322"/>
                </a:cubicBezTo>
                <a:cubicBezTo>
                  <a:pt x="1047900" y="2409930"/>
                  <a:pt x="1059308" y="2407239"/>
                  <a:pt x="1071585" y="2403673"/>
                </a:cubicBezTo>
                <a:cubicBezTo>
                  <a:pt x="1076578" y="2402599"/>
                  <a:pt x="1118525" y="2395450"/>
                  <a:pt x="1119775" y="2394677"/>
                </a:cubicBezTo>
                <a:cubicBezTo>
                  <a:pt x="1119882" y="2393605"/>
                  <a:pt x="1117921" y="2392218"/>
                  <a:pt x="1115621" y="2391040"/>
                </a:cubicBezTo>
                <a:lnTo>
                  <a:pt x="1111605" y="2389493"/>
                </a:lnTo>
                <a:lnTo>
                  <a:pt x="1102365" y="2391657"/>
                </a:lnTo>
                <a:cubicBezTo>
                  <a:pt x="1088095" y="2396155"/>
                  <a:pt x="1073669" y="2401896"/>
                  <a:pt x="1071313" y="2399391"/>
                </a:cubicBezTo>
                <a:cubicBezTo>
                  <a:pt x="1069505" y="2398156"/>
                  <a:pt x="1071359" y="2395727"/>
                  <a:pt x="1074744" y="2392920"/>
                </a:cubicBezTo>
                <a:lnTo>
                  <a:pt x="1079264" y="2389794"/>
                </a:lnTo>
                <a:lnTo>
                  <a:pt x="1071664" y="2391215"/>
                </a:lnTo>
                <a:cubicBezTo>
                  <a:pt x="1057972" y="2393308"/>
                  <a:pt x="1045910" y="2394728"/>
                  <a:pt x="1041125" y="2395673"/>
                </a:cubicBezTo>
                <a:cubicBezTo>
                  <a:pt x="1013413" y="2399221"/>
                  <a:pt x="987875" y="2403018"/>
                  <a:pt x="962982" y="2406711"/>
                </a:cubicBezTo>
                <a:lnTo>
                  <a:pt x="957774" y="2407440"/>
                </a:lnTo>
                <a:lnTo>
                  <a:pt x="962326" y="2404068"/>
                </a:lnTo>
                <a:lnTo>
                  <a:pt x="963794" y="2402757"/>
                </a:lnTo>
                <a:lnTo>
                  <a:pt x="979926" y="2399967"/>
                </a:lnTo>
                <a:cubicBezTo>
                  <a:pt x="989876" y="2398177"/>
                  <a:pt x="1015414" y="2396810"/>
                  <a:pt x="1021872" y="2392818"/>
                </a:cubicBezTo>
                <a:cubicBezTo>
                  <a:pt x="1024372" y="2391273"/>
                  <a:pt x="1021268" y="2387155"/>
                  <a:pt x="1024021" y="2383106"/>
                </a:cubicBezTo>
                <a:cubicBezTo>
                  <a:pt x="1028194" y="2378514"/>
                  <a:pt x="1032936" y="2379943"/>
                  <a:pt x="1042713" y="2377923"/>
                </a:cubicBezTo>
                <a:cubicBezTo>
                  <a:pt x="1050205" y="2375304"/>
                  <a:pt x="1055414" y="2372084"/>
                  <a:pt x="1060406" y="2371010"/>
                </a:cubicBezTo>
                <a:lnTo>
                  <a:pt x="1105919" y="2361373"/>
                </a:lnTo>
                <a:lnTo>
                  <a:pt x="1109431" y="2359642"/>
                </a:lnTo>
                <a:lnTo>
                  <a:pt x="1099474" y="2362371"/>
                </a:lnTo>
                <a:cubicBezTo>
                  <a:pt x="1089833" y="2364978"/>
                  <a:pt x="1080844" y="2366928"/>
                  <a:pt x="1075355" y="2366129"/>
                </a:cubicBezTo>
                <a:cubicBezTo>
                  <a:pt x="1071822" y="2366301"/>
                  <a:pt x="1069580" y="2363328"/>
                  <a:pt x="1067296" y="2362727"/>
                </a:cubicBezTo>
                <a:cubicBezTo>
                  <a:pt x="1063553" y="2363029"/>
                  <a:pt x="1056268" y="2365520"/>
                  <a:pt x="1048818" y="2365765"/>
                </a:cubicBezTo>
                <a:cubicBezTo>
                  <a:pt x="1043825" y="2366839"/>
                  <a:pt x="1019321" y="2369578"/>
                  <a:pt x="1034307" y="2364339"/>
                </a:cubicBezTo>
                <a:cubicBezTo>
                  <a:pt x="1043257" y="2360818"/>
                  <a:pt x="1056527" y="2361000"/>
                  <a:pt x="1061312" y="2360055"/>
                </a:cubicBezTo>
                <a:cubicBezTo>
                  <a:pt x="1066477" y="2359209"/>
                  <a:pt x="1069228" y="2355161"/>
                  <a:pt x="1070478" y="2354388"/>
                </a:cubicBezTo>
                <a:cubicBezTo>
                  <a:pt x="1074184" y="2354444"/>
                  <a:pt x="1076677" y="2354916"/>
                  <a:pt x="1081462" y="2353971"/>
                </a:cubicBezTo>
                <a:cubicBezTo>
                  <a:pt x="1082712" y="2353198"/>
                  <a:pt x="1087920" y="2349979"/>
                  <a:pt x="1090420" y="2348433"/>
                </a:cubicBezTo>
                <a:cubicBezTo>
                  <a:pt x="1094163" y="2348131"/>
                  <a:pt x="1106821" y="2344666"/>
                  <a:pt x="1117849" y="2341874"/>
                </a:cubicBezTo>
                <a:cubicBezTo>
                  <a:pt x="1128876" y="2339082"/>
                  <a:pt x="1156303" y="2332524"/>
                  <a:pt x="1135334" y="2335090"/>
                </a:cubicBezTo>
                <a:lnTo>
                  <a:pt x="1117027" y="2338373"/>
                </a:lnTo>
                <a:lnTo>
                  <a:pt x="1105337" y="2340470"/>
                </a:lnTo>
                <a:cubicBezTo>
                  <a:pt x="1095282" y="2342828"/>
                  <a:pt x="1085355" y="2345359"/>
                  <a:pt x="1076117" y="2346878"/>
                </a:cubicBezTo>
                <a:cubicBezTo>
                  <a:pt x="1068021" y="2348697"/>
                  <a:pt x="1059407" y="2349829"/>
                  <a:pt x="1050686" y="2350819"/>
                </a:cubicBezTo>
                <a:lnTo>
                  <a:pt x="1044213" y="2351584"/>
                </a:lnTo>
                <a:lnTo>
                  <a:pt x="1045439" y="2351006"/>
                </a:lnTo>
                <a:lnTo>
                  <a:pt x="1055588" y="2346177"/>
                </a:lnTo>
                <a:lnTo>
                  <a:pt x="1071591" y="2343304"/>
                </a:lnTo>
                <a:cubicBezTo>
                  <a:pt x="1083826" y="2342114"/>
                  <a:pt x="1102510" y="2338947"/>
                  <a:pt x="1086964" y="2336149"/>
                </a:cubicBezTo>
                <a:lnTo>
                  <a:pt x="1075675" y="2336755"/>
                </a:lnTo>
                <a:lnTo>
                  <a:pt x="1098238" y="2326619"/>
                </a:lnTo>
                <a:cubicBezTo>
                  <a:pt x="1117136" y="2318197"/>
                  <a:pt x="1136516" y="2309543"/>
                  <a:pt x="1153921" y="2300832"/>
                </a:cubicBezTo>
                <a:cubicBezTo>
                  <a:pt x="1172122" y="2291180"/>
                  <a:pt x="1148005" y="2300944"/>
                  <a:pt x="1141435" y="2303735"/>
                </a:cubicBezTo>
                <a:cubicBezTo>
                  <a:pt x="1118580" y="2314297"/>
                  <a:pt x="1095072" y="2322959"/>
                  <a:pt x="1073812" y="2331639"/>
                </a:cubicBezTo>
                <a:cubicBezTo>
                  <a:pt x="1064944" y="2335044"/>
                  <a:pt x="1064731" y="2334055"/>
                  <a:pt x="1067673" y="2331728"/>
                </a:cubicBezTo>
                <a:lnTo>
                  <a:pt x="1072515" y="2328722"/>
                </a:lnTo>
                <a:lnTo>
                  <a:pt x="1069330" y="2330473"/>
                </a:lnTo>
                <a:cubicBezTo>
                  <a:pt x="1061403" y="2335478"/>
                  <a:pt x="1054621" y="2340217"/>
                  <a:pt x="1051059" y="2337990"/>
                </a:cubicBezTo>
                <a:lnTo>
                  <a:pt x="1053138" y="2334756"/>
                </a:lnTo>
                <a:lnTo>
                  <a:pt x="1066742" y="2328356"/>
                </a:lnTo>
                <a:cubicBezTo>
                  <a:pt x="1085065" y="2320116"/>
                  <a:pt x="1103123" y="2312049"/>
                  <a:pt x="1120661" y="2303273"/>
                </a:cubicBezTo>
                <a:cubicBezTo>
                  <a:pt x="1137111" y="2297125"/>
                  <a:pt x="1159947" y="2287090"/>
                  <a:pt x="1158289" y="2283355"/>
                </a:cubicBezTo>
                <a:lnTo>
                  <a:pt x="1153613" y="2282819"/>
                </a:lnTo>
                <a:lnTo>
                  <a:pt x="1145498" y="2285826"/>
                </a:lnTo>
                <a:cubicBezTo>
                  <a:pt x="1124719" y="2295000"/>
                  <a:pt x="1107351" y="2306268"/>
                  <a:pt x="1082600" y="2314011"/>
                </a:cubicBezTo>
                <a:cubicBezTo>
                  <a:pt x="1098011" y="2305365"/>
                  <a:pt x="1114268" y="2297436"/>
                  <a:pt x="1131066" y="2289727"/>
                </a:cubicBezTo>
                <a:lnTo>
                  <a:pt x="1148062" y="2282183"/>
                </a:lnTo>
                <a:lnTo>
                  <a:pt x="1147325" y="2282099"/>
                </a:lnTo>
                <a:cubicBezTo>
                  <a:pt x="1125441" y="2286070"/>
                  <a:pt x="1103101" y="2298840"/>
                  <a:pt x="1083653" y="2305306"/>
                </a:cubicBezTo>
                <a:lnTo>
                  <a:pt x="1041593" y="2323558"/>
                </a:lnTo>
                <a:lnTo>
                  <a:pt x="1035466" y="2324624"/>
                </a:lnTo>
                <a:cubicBezTo>
                  <a:pt x="1033072" y="2324572"/>
                  <a:pt x="1031743" y="2323972"/>
                  <a:pt x="1032207" y="2322508"/>
                </a:cubicBezTo>
                <a:lnTo>
                  <a:pt x="1033255" y="2321486"/>
                </a:lnTo>
                <a:lnTo>
                  <a:pt x="1012131" y="2331146"/>
                </a:lnTo>
                <a:cubicBezTo>
                  <a:pt x="1012131" y="2331146"/>
                  <a:pt x="996987" y="2341771"/>
                  <a:pt x="995004" y="2336858"/>
                </a:cubicBezTo>
                <a:cubicBezTo>
                  <a:pt x="995603" y="2333861"/>
                  <a:pt x="1021836" y="2324272"/>
                  <a:pt x="1022634" y="2323330"/>
                </a:cubicBezTo>
                <a:cubicBezTo>
                  <a:pt x="1035020" y="2317108"/>
                  <a:pt x="1046927" y="2311357"/>
                  <a:pt x="1058909" y="2305468"/>
                </a:cubicBezTo>
                <a:lnTo>
                  <a:pt x="1087348" y="2290999"/>
                </a:lnTo>
                <a:lnTo>
                  <a:pt x="1085932" y="2288202"/>
                </a:lnTo>
                <a:lnTo>
                  <a:pt x="1084838" y="2288121"/>
                </a:lnTo>
                <a:lnTo>
                  <a:pt x="1082101" y="2289259"/>
                </a:lnTo>
                <a:cubicBezTo>
                  <a:pt x="1073707" y="2293202"/>
                  <a:pt x="1065321" y="2297757"/>
                  <a:pt x="1063958" y="2298220"/>
                </a:cubicBezTo>
                <a:cubicBezTo>
                  <a:pt x="1036649" y="2311750"/>
                  <a:pt x="1007091" y="2325261"/>
                  <a:pt x="974476" y="2342382"/>
                </a:cubicBezTo>
                <a:cubicBezTo>
                  <a:pt x="974476" y="2342382"/>
                  <a:pt x="957071" y="2351092"/>
                  <a:pt x="958334" y="2347310"/>
                </a:cubicBezTo>
                <a:lnTo>
                  <a:pt x="962951" y="2344787"/>
                </a:lnTo>
                <a:lnTo>
                  <a:pt x="970369" y="2343119"/>
                </a:lnTo>
                <a:cubicBezTo>
                  <a:pt x="973242" y="2342371"/>
                  <a:pt x="975472" y="2341633"/>
                  <a:pt x="976310" y="2340972"/>
                </a:cubicBezTo>
                <a:lnTo>
                  <a:pt x="974032" y="2339388"/>
                </a:lnTo>
                <a:lnTo>
                  <a:pt x="975740" y="2338600"/>
                </a:lnTo>
                <a:cubicBezTo>
                  <a:pt x="974143" y="2340484"/>
                  <a:pt x="994141" y="2331004"/>
                  <a:pt x="990563" y="2327973"/>
                </a:cubicBezTo>
                <a:cubicBezTo>
                  <a:pt x="989433" y="2327017"/>
                  <a:pt x="970566" y="2337453"/>
                  <a:pt x="966911" y="2339478"/>
                </a:cubicBezTo>
                <a:lnTo>
                  <a:pt x="965407" y="2340157"/>
                </a:lnTo>
                <a:lnTo>
                  <a:pt x="965172" y="2340179"/>
                </a:lnTo>
                <a:lnTo>
                  <a:pt x="959919" y="2341253"/>
                </a:lnTo>
                <a:lnTo>
                  <a:pt x="992857" y="2323547"/>
                </a:lnTo>
                <a:cubicBezTo>
                  <a:pt x="1009696" y="2314931"/>
                  <a:pt x="1027034" y="2306301"/>
                  <a:pt x="1044838" y="2297119"/>
                </a:cubicBezTo>
                <a:cubicBezTo>
                  <a:pt x="1044838" y="2297119"/>
                  <a:pt x="1052072" y="2298125"/>
                  <a:pt x="1051407" y="2294327"/>
                </a:cubicBezTo>
                <a:cubicBezTo>
                  <a:pt x="1050888" y="2292269"/>
                  <a:pt x="1034414" y="2299880"/>
                  <a:pt x="1043708" y="2296162"/>
                </a:cubicBezTo>
                <a:cubicBezTo>
                  <a:pt x="1013021" y="2308717"/>
                  <a:pt x="979009" y="2329778"/>
                  <a:pt x="948122" y="2340277"/>
                </a:cubicBezTo>
                <a:cubicBezTo>
                  <a:pt x="975565" y="2322007"/>
                  <a:pt x="1016677" y="2306692"/>
                  <a:pt x="1049558" y="2289257"/>
                </a:cubicBezTo>
                <a:cubicBezTo>
                  <a:pt x="1050920" y="2288793"/>
                  <a:pt x="1054557" y="2286887"/>
                  <a:pt x="1057548" y="2284837"/>
                </a:cubicBezTo>
                <a:lnTo>
                  <a:pt x="1061486" y="2279774"/>
                </a:lnTo>
                <a:lnTo>
                  <a:pt x="1061512" y="2279618"/>
                </a:lnTo>
                <a:lnTo>
                  <a:pt x="1045980" y="2286226"/>
                </a:lnTo>
                <a:cubicBezTo>
                  <a:pt x="1031301" y="2294009"/>
                  <a:pt x="1015016" y="2301780"/>
                  <a:pt x="1000005" y="2307666"/>
                </a:cubicBezTo>
                <a:cubicBezTo>
                  <a:pt x="1011731" y="2300885"/>
                  <a:pt x="1024784" y="2294353"/>
                  <a:pt x="1038420" y="2287706"/>
                </a:cubicBezTo>
                <a:lnTo>
                  <a:pt x="1067300" y="2273480"/>
                </a:lnTo>
                <a:lnTo>
                  <a:pt x="1070208" y="2270934"/>
                </a:lnTo>
                <a:lnTo>
                  <a:pt x="1088631" y="2260363"/>
                </a:lnTo>
                <a:lnTo>
                  <a:pt x="1002280" y="2271651"/>
                </a:lnTo>
                <a:cubicBezTo>
                  <a:pt x="977581" y="2274657"/>
                  <a:pt x="945721" y="2276573"/>
                  <a:pt x="963304" y="2275866"/>
                </a:cubicBezTo>
                <a:cubicBezTo>
                  <a:pt x="952883" y="2277663"/>
                  <a:pt x="934209" y="2285534"/>
                  <a:pt x="939613" y="2272259"/>
                </a:cubicBezTo>
                <a:cubicBezTo>
                  <a:pt x="939613" y="2272259"/>
                  <a:pt x="987346" y="2258662"/>
                  <a:pt x="991154" y="2255858"/>
                </a:cubicBezTo>
                <a:lnTo>
                  <a:pt x="1044134" y="2244783"/>
                </a:lnTo>
                <a:lnTo>
                  <a:pt x="1053926" y="2240256"/>
                </a:lnTo>
                <a:lnTo>
                  <a:pt x="1059898" y="2231803"/>
                </a:lnTo>
                <a:lnTo>
                  <a:pt x="861833" y="2253648"/>
                </a:lnTo>
                <a:cubicBezTo>
                  <a:pt x="855222" y="2252641"/>
                  <a:pt x="807489" y="2266238"/>
                  <a:pt x="803478" y="2248146"/>
                </a:cubicBezTo>
                <a:lnTo>
                  <a:pt x="839735" y="2239570"/>
                </a:lnTo>
                <a:cubicBezTo>
                  <a:pt x="830274" y="2231361"/>
                  <a:pt x="817756" y="2246937"/>
                  <a:pt x="805073" y="2237674"/>
                </a:cubicBezTo>
                <a:cubicBezTo>
                  <a:pt x="827557" y="2227000"/>
                  <a:pt x="894584" y="2223672"/>
                  <a:pt x="849957" y="2216877"/>
                </a:cubicBezTo>
                <a:cubicBezTo>
                  <a:pt x="840039" y="2215367"/>
                  <a:pt x="829068" y="2217079"/>
                  <a:pt x="850543" y="2213019"/>
                </a:cubicBezTo>
                <a:cubicBezTo>
                  <a:pt x="858210" y="2210803"/>
                  <a:pt x="874081" y="2199121"/>
                  <a:pt x="884502" y="2197325"/>
                </a:cubicBezTo>
                <a:cubicBezTo>
                  <a:pt x="906398" y="2190509"/>
                  <a:pt x="927336" y="2193697"/>
                  <a:pt x="938343" y="2188041"/>
                </a:cubicBezTo>
                <a:cubicBezTo>
                  <a:pt x="941648" y="2188545"/>
                  <a:pt x="932235" y="2183728"/>
                  <a:pt x="932740" y="2180422"/>
                </a:cubicBezTo>
                <a:cubicBezTo>
                  <a:pt x="932235" y="2183728"/>
                  <a:pt x="950909" y="2175857"/>
                  <a:pt x="958024" y="2173558"/>
                </a:cubicBezTo>
                <a:cubicBezTo>
                  <a:pt x="972302" y="2172348"/>
                  <a:pt x="989381" y="2174949"/>
                  <a:pt x="1004163" y="2170432"/>
                </a:cubicBezTo>
                <a:cubicBezTo>
                  <a:pt x="1004163" y="2170432"/>
                  <a:pt x="1009566" y="2157158"/>
                  <a:pt x="1016681" y="2154858"/>
                </a:cubicBezTo>
                <a:lnTo>
                  <a:pt x="1019944" y="2154214"/>
                </a:lnTo>
                <a:lnTo>
                  <a:pt x="1021056" y="2152796"/>
                </a:lnTo>
                <a:lnTo>
                  <a:pt x="1027637" y="2148774"/>
                </a:lnTo>
                <a:lnTo>
                  <a:pt x="1007298" y="2148917"/>
                </a:lnTo>
                <a:cubicBezTo>
                  <a:pt x="990646" y="2149060"/>
                  <a:pt x="970425" y="2149505"/>
                  <a:pt x="950661" y="2151571"/>
                </a:cubicBezTo>
                <a:lnTo>
                  <a:pt x="951682" y="2151308"/>
                </a:lnTo>
                <a:lnTo>
                  <a:pt x="997985" y="2145119"/>
                </a:lnTo>
                <a:lnTo>
                  <a:pt x="1064669" y="2131875"/>
                </a:lnTo>
                <a:lnTo>
                  <a:pt x="1065531" y="2131487"/>
                </a:lnTo>
                <a:lnTo>
                  <a:pt x="1000221" y="2136187"/>
                </a:lnTo>
                <a:lnTo>
                  <a:pt x="999695" y="2136256"/>
                </a:lnTo>
                <a:lnTo>
                  <a:pt x="998897" y="2134667"/>
                </a:lnTo>
                <a:cubicBezTo>
                  <a:pt x="1004677" y="2131882"/>
                  <a:pt x="1035868" y="2127891"/>
                  <a:pt x="1068843" y="2123749"/>
                </a:cubicBezTo>
                <a:lnTo>
                  <a:pt x="1087988" y="2121270"/>
                </a:lnTo>
                <a:lnTo>
                  <a:pt x="1126077" y="2103676"/>
                </a:lnTo>
                <a:lnTo>
                  <a:pt x="1127071" y="2103120"/>
                </a:lnTo>
                <a:lnTo>
                  <a:pt x="1099360" y="2104918"/>
                </a:lnTo>
                <a:cubicBezTo>
                  <a:pt x="1061266" y="2109593"/>
                  <a:pt x="1013003" y="2120414"/>
                  <a:pt x="971933" y="2126175"/>
                </a:cubicBezTo>
                <a:lnTo>
                  <a:pt x="953978" y="2127529"/>
                </a:lnTo>
                <a:lnTo>
                  <a:pt x="958716" y="2122491"/>
                </a:lnTo>
                <a:cubicBezTo>
                  <a:pt x="972736" y="2116621"/>
                  <a:pt x="1004406" y="2113130"/>
                  <a:pt x="999941" y="2115481"/>
                </a:cubicBezTo>
                <a:cubicBezTo>
                  <a:pt x="1013910" y="2111925"/>
                  <a:pt x="1041774" y="2113091"/>
                  <a:pt x="1051200" y="2108126"/>
                </a:cubicBezTo>
                <a:cubicBezTo>
                  <a:pt x="1058562" y="2100446"/>
                  <a:pt x="1007302" y="2107801"/>
                  <a:pt x="1007302" y="2107801"/>
                </a:cubicBezTo>
                <a:lnTo>
                  <a:pt x="887041" y="2125134"/>
                </a:lnTo>
                <a:lnTo>
                  <a:pt x="883020" y="2124213"/>
                </a:lnTo>
                <a:cubicBezTo>
                  <a:pt x="876805" y="2121998"/>
                  <a:pt x="875530" y="2119266"/>
                  <a:pt x="889807" y="2118057"/>
                </a:cubicBezTo>
                <a:cubicBezTo>
                  <a:pt x="891460" y="2118308"/>
                  <a:pt x="899698" y="2116038"/>
                  <a:pt x="907524" y="2113706"/>
                </a:cubicBezTo>
                <a:lnTo>
                  <a:pt x="909329" y="2113151"/>
                </a:lnTo>
                <a:lnTo>
                  <a:pt x="911101" y="2113003"/>
                </a:lnTo>
                <a:cubicBezTo>
                  <a:pt x="930376" y="2111248"/>
                  <a:pt x="949890" y="2108891"/>
                  <a:pt x="952330" y="2105703"/>
                </a:cubicBezTo>
                <a:cubicBezTo>
                  <a:pt x="953319" y="2093143"/>
                  <a:pt x="905194" y="2106451"/>
                  <a:pt x="905194" y="2106451"/>
                </a:cubicBezTo>
                <a:lnTo>
                  <a:pt x="878601" y="2109477"/>
                </a:lnTo>
                <a:lnTo>
                  <a:pt x="873116" y="2109664"/>
                </a:lnTo>
                <a:cubicBezTo>
                  <a:pt x="850708" y="2110129"/>
                  <a:pt x="833377" y="2109182"/>
                  <a:pt x="853938" y="2101880"/>
                </a:cubicBezTo>
                <a:cubicBezTo>
                  <a:pt x="879726" y="2091709"/>
                  <a:pt x="904426" y="2088703"/>
                  <a:pt x="930261" y="2081924"/>
                </a:cubicBezTo>
                <a:lnTo>
                  <a:pt x="938028" y="2080941"/>
                </a:lnTo>
                <a:lnTo>
                  <a:pt x="938780" y="2080868"/>
                </a:lnTo>
                <a:cubicBezTo>
                  <a:pt x="939853" y="2080745"/>
                  <a:pt x="939952" y="2080714"/>
                  <a:pt x="938669" y="2080861"/>
                </a:cubicBezTo>
                <a:lnTo>
                  <a:pt x="938028" y="2080941"/>
                </a:lnTo>
                <a:lnTo>
                  <a:pt x="933062" y="2081428"/>
                </a:lnTo>
                <a:cubicBezTo>
                  <a:pt x="920039" y="2082534"/>
                  <a:pt x="892982" y="2083788"/>
                  <a:pt x="903217" y="2074421"/>
                </a:cubicBezTo>
                <a:lnTo>
                  <a:pt x="908279" y="2072827"/>
                </a:lnTo>
                <a:lnTo>
                  <a:pt x="909655" y="2072863"/>
                </a:lnTo>
                <a:lnTo>
                  <a:pt x="914259" y="2072309"/>
                </a:lnTo>
                <a:lnTo>
                  <a:pt x="923123" y="2072800"/>
                </a:lnTo>
                <a:cubicBezTo>
                  <a:pt x="932209" y="2073761"/>
                  <a:pt x="941712" y="2075208"/>
                  <a:pt x="945546" y="2074100"/>
                </a:cubicBezTo>
                <a:cubicBezTo>
                  <a:pt x="955464" y="2075610"/>
                  <a:pt x="985109" y="2066027"/>
                  <a:pt x="985109" y="2066027"/>
                </a:cubicBezTo>
                <a:cubicBezTo>
                  <a:pt x="975648" y="2057818"/>
                  <a:pt x="938887" y="2069702"/>
                  <a:pt x="935581" y="2069199"/>
                </a:cubicBezTo>
                <a:cubicBezTo>
                  <a:pt x="930233" y="2070077"/>
                  <a:pt x="925536" y="2070841"/>
                  <a:pt x="921284" y="2071463"/>
                </a:cubicBezTo>
                <a:lnTo>
                  <a:pt x="914259" y="2072309"/>
                </a:lnTo>
                <a:lnTo>
                  <a:pt x="910572" y="2072105"/>
                </a:lnTo>
                <a:lnTo>
                  <a:pt x="908279" y="2072827"/>
                </a:lnTo>
                <a:lnTo>
                  <a:pt x="889443" y="2072323"/>
                </a:lnTo>
                <a:cubicBezTo>
                  <a:pt x="903520" y="2050219"/>
                  <a:pt x="957561" y="2061832"/>
                  <a:pt x="990514" y="2052751"/>
                </a:cubicBezTo>
                <a:cubicBezTo>
                  <a:pt x="994322" y="2049947"/>
                  <a:pt x="991521" y="2046137"/>
                  <a:pt x="1003079" y="2040566"/>
                </a:cubicBezTo>
                <a:cubicBezTo>
                  <a:pt x="1003079" y="2040566"/>
                  <a:pt x="1060729" y="2028481"/>
                  <a:pt x="1056872" y="2027893"/>
                </a:cubicBezTo>
                <a:cubicBezTo>
                  <a:pt x="1049054" y="2012604"/>
                  <a:pt x="1006889" y="2037763"/>
                  <a:pt x="986960" y="2027962"/>
                </a:cubicBezTo>
                <a:cubicBezTo>
                  <a:pt x="1059579" y="2010119"/>
                  <a:pt x="1134909" y="1996002"/>
                  <a:pt x="1211819" y="1984054"/>
                </a:cubicBezTo>
                <a:lnTo>
                  <a:pt x="1344852" y="1966522"/>
                </a:lnTo>
                <a:lnTo>
                  <a:pt x="1344698" y="1962513"/>
                </a:lnTo>
                <a:cubicBezTo>
                  <a:pt x="1349735" y="1962286"/>
                  <a:pt x="1358643" y="1962330"/>
                  <a:pt x="1358643" y="1962330"/>
                </a:cubicBezTo>
                <a:cubicBezTo>
                  <a:pt x="1359325" y="1961077"/>
                  <a:pt x="1359146" y="1960312"/>
                  <a:pt x="1358490" y="1959871"/>
                </a:cubicBezTo>
                <a:lnTo>
                  <a:pt x="1356805" y="1959577"/>
                </a:lnTo>
                <a:lnTo>
                  <a:pt x="1343701" y="1961267"/>
                </a:lnTo>
                <a:lnTo>
                  <a:pt x="1344698" y="1962513"/>
                </a:lnTo>
                <a:cubicBezTo>
                  <a:pt x="1343068" y="1963209"/>
                  <a:pt x="1341671" y="1963805"/>
                  <a:pt x="1341671" y="1963805"/>
                </a:cubicBezTo>
                <a:lnTo>
                  <a:pt x="1342930" y="1961367"/>
                </a:lnTo>
                <a:lnTo>
                  <a:pt x="1221449" y="1977037"/>
                </a:lnTo>
                <a:lnTo>
                  <a:pt x="1067379" y="1991579"/>
                </a:lnTo>
                <a:lnTo>
                  <a:pt x="1086020" y="1987752"/>
                </a:lnTo>
                <a:cubicBezTo>
                  <a:pt x="1094949" y="1983048"/>
                  <a:pt x="1099831" y="1976675"/>
                  <a:pt x="1107350" y="1976516"/>
                </a:cubicBezTo>
                <a:cubicBezTo>
                  <a:pt x="1116776" y="1971551"/>
                  <a:pt x="1138268" y="1967835"/>
                  <a:pt x="1157043" y="1966184"/>
                </a:cubicBezTo>
                <a:cubicBezTo>
                  <a:pt x="1178533" y="1962469"/>
                  <a:pt x="1221777" y="1955534"/>
                  <a:pt x="1204410" y="1952642"/>
                </a:cubicBezTo>
                <a:cubicBezTo>
                  <a:pt x="1190777" y="1948415"/>
                  <a:pt x="1162575" y="1955032"/>
                  <a:pt x="1152078" y="1956759"/>
                </a:cubicBezTo>
                <a:cubicBezTo>
                  <a:pt x="1108370" y="1957997"/>
                  <a:pt x="1153660" y="1947260"/>
                  <a:pt x="1179806" y="1941595"/>
                </a:cubicBezTo>
                <a:lnTo>
                  <a:pt x="1190080" y="1939419"/>
                </a:lnTo>
                <a:lnTo>
                  <a:pt x="1214571" y="1936304"/>
                </a:lnTo>
                <a:cubicBezTo>
                  <a:pt x="1264471" y="1926984"/>
                  <a:pt x="1172661" y="1933869"/>
                  <a:pt x="1154576" y="1937882"/>
                </a:cubicBezTo>
                <a:cubicBezTo>
                  <a:pt x="1142183" y="1939661"/>
                  <a:pt x="1130640" y="1941427"/>
                  <a:pt x="1118689" y="1942638"/>
                </a:cubicBezTo>
                <a:lnTo>
                  <a:pt x="1096436" y="1943464"/>
                </a:lnTo>
                <a:lnTo>
                  <a:pt x="1097089" y="1943292"/>
                </a:lnTo>
                <a:cubicBezTo>
                  <a:pt x="1110659" y="1939562"/>
                  <a:pt x="1116119" y="1937517"/>
                  <a:pt x="1131257" y="1932870"/>
                </a:cubicBezTo>
                <a:cubicBezTo>
                  <a:pt x="1157628" y="1922782"/>
                  <a:pt x="1213593" y="1924356"/>
                  <a:pt x="1216409" y="1915266"/>
                </a:cubicBezTo>
                <a:cubicBezTo>
                  <a:pt x="1217466" y="1911858"/>
                  <a:pt x="1189175" y="1914997"/>
                  <a:pt x="1176881" y="1917374"/>
                </a:cubicBezTo>
                <a:lnTo>
                  <a:pt x="1173119" y="1918692"/>
                </a:lnTo>
                <a:lnTo>
                  <a:pt x="1173088" y="1918568"/>
                </a:lnTo>
                <a:cubicBezTo>
                  <a:pt x="1171144" y="1917003"/>
                  <a:pt x="1168652" y="1915777"/>
                  <a:pt x="1168652" y="1915777"/>
                </a:cubicBezTo>
                <a:cubicBezTo>
                  <a:pt x="1181295" y="1912346"/>
                  <a:pt x="1194629" y="1910851"/>
                  <a:pt x="1208377" y="1909420"/>
                </a:cubicBezTo>
                <a:lnTo>
                  <a:pt x="1245499" y="1904160"/>
                </a:lnTo>
                <a:lnTo>
                  <a:pt x="1214789" y="1905319"/>
                </a:lnTo>
                <a:lnTo>
                  <a:pt x="1208933" y="1905360"/>
                </a:lnTo>
                <a:lnTo>
                  <a:pt x="1212408" y="1904016"/>
                </a:lnTo>
                <a:cubicBezTo>
                  <a:pt x="1217672" y="1902045"/>
                  <a:pt x="1220494" y="1900892"/>
                  <a:pt x="1221638" y="1900253"/>
                </a:cubicBezTo>
                <a:lnTo>
                  <a:pt x="1221290" y="1899968"/>
                </a:lnTo>
                <a:lnTo>
                  <a:pt x="1239788" y="1899014"/>
                </a:lnTo>
                <a:cubicBezTo>
                  <a:pt x="1252656" y="1897768"/>
                  <a:pt x="1265031" y="1896011"/>
                  <a:pt x="1277197" y="1893863"/>
                </a:cubicBezTo>
                <a:lnTo>
                  <a:pt x="1285310" y="1893779"/>
                </a:lnTo>
                <a:lnTo>
                  <a:pt x="1266582" y="1898936"/>
                </a:lnTo>
                <a:lnTo>
                  <a:pt x="1255919" y="1902804"/>
                </a:lnTo>
                <a:lnTo>
                  <a:pt x="1301138" y="1897409"/>
                </a:lnTo>
                <a:lnTo>
                  <a:pt x="1336284" y="1893216"/>
                </a:lnTo>
                <a:lnTo>
                  <a:pt x="1367802" y="1883802"/>
                </a:lnTo>
                <a:cubicBezTo>
                  <a:pt x="1372812" y="1881459"/>
                  <a:pt x="1382674" y="1876911"/>
                  <a:pt x="1369510" y="1879940"/>
                </a:cubicBezTo>
                <a:cubicBezTo>
                  <a:pt x="1352616" y="1884193"/>
                  <a:pt x="1336738" y="1889932"/>
                  <a:pt x="1319639" y="1892332"/>
                </a:cubicBezTo>
                <a:cubicBezTo>
                  <a:pt x="1326102" y="1889229"/>
                  <a:pt x="1332641" y="1886735"/>
                  <a:pt x="1339221" y="1884551"/>
                </a:cubicBezTo>
                <a:lnTo>
                  <a:pt x="1354130" y="1880092"/>
                </a:lnTo>
                <a:lnTo>
                  <a:pt x="1356712" y="1879791"/>
                </a:lnTo>
                <a:lnTo>
                  <a:pt x="1361558" y="1878801"/>
                </a:lnTo>
                <a:lnTo>
                  <a:pt x="1330469" y="1882068"/>
                </a:lnTo>
                <a:lnTo>
                  <a:pt x="1331648" y="1882004"/>
                </a:lnTo>
                <a:lnTo>
                  <a:pt x="1305239" y="1888692"/>
                </a:lnTo>
                <a:lnTo>
                  <a:pt x="1303994" y="1888438"/>
                </a:lnTo>
                <a:cubicBezTo>
                  <a:pt x="1302180" y="1887925"/>
                  <a:pt x="1301240" y="1887445"/>
                  <a:pt x="1301939" y="1887146"/>
                </a:cubicBezTo>
                <a:lnTo>
                  <a:pt x="1313989" y="1883800"/>
                </a:lnTo>
                <a:lnTo>
                  <a:pt x="1281233" y="1887242"/>
                </a:lnTo>
                <a:lnTo>
                  <a:pt x="1246108" y="1891566"/>
                </a:lnTo>
                <a:lnTo>
                  <a:pt x="1249722" y="1889481"/>
                </a:lnTo>
                <a:cubicBezTo>
                  <a:pt x="1248939" y="1887993"/>
                  <a:pt x="1231619" y="1890303"/>
                  <a:pt x="1215063" y="1893161"/>
                </a:cubicBezTo>
                <a:lnTo>
                  <a:pt x="1197500" y="1896573"/>
                </a:lnTo>
                <a:lnTo>
                  <a:pt x="1183955" y="1897352"/>
                </a:lnTo>
                <a:lnTo>
                  <a:pt x="1181618" y="1891074"/>
                </a:lnTo>
                <a:lnTo>
                  <a:pt x="1192749" y="1889303"/>
                </a:lnTo>
                <a:cubicBezTo>
                  <a:pt x="1204406" y="1887598"/>
                  <a:pt x="1215153" y="1886204"/>
                  <a:pt x="1222292" y="1885599"/>
                </a:cubicBezTo>
                <a:cubicBezTo>
                  <a:pt x="1240463" y="1881035"/>
                  <a:pt x="1253685" y="1883049"/>
                  <a:pt x="1268467" y="1878532"/>
                </a:cubicBezTo>
                <a:lnTo>
                  <a:pt x="1346912" y="1862527"/>
                </a:lnTo>
                <a:lnTo>
                  <a:pt x="1349929" y="1860885"/>
                </a:lnTo>
                <a:cubicBezTo>
                  <a:pt x="1349084" y="1859321"/>
                  <a:pt x="1280715" y="1860618"/>
                  <a:pt x="1312323" y="1857061"/>
                </a:cubicBezTo>
                <a:lnTo>
                  <a:pt x="1333266" y="1855372"/>
                </a:lnTo>
                <a:lnTo>
                  <a:pt x="1332440" y="1855002"/>
                </a:lnTo>
                <a:cubicBezTo>
                  <a:pt x="1330844" y="1853913"/>
                  <a:pt x="1330143" y="1852961"/>
                  <a:pt x="1332072" y="1853255"/>
                </a:cubicBezTo>
                <a:cubicBezTo>
                  <a:pt x="1332197" y="1852428"/>
                  <a:pt x="1332674" y="1852077"/>
                  <a:pt x="1333309" y="1852069"/>
                </a:cubicBezTo>
                <a:cubicBezTo>
                  <a:pt x="1334262" y="1852055"/>
                  <a:pt x="1335575" y="1852810"/>
                  <a:pt x="1336601" y="1853878"/>
                </a:cubicBezTo>
                <a:lnTo>
                  <a:pt x="1337108" y="1855061"/>
                </a:lnTo>
                <a:lnTo>
                  <a:pt x="1338481" y="1854951"/>
                </a:lnTo>
                <a:cubicBezTo>
                  <a:pt x="1346510" y="1853767"/>
                  <a:pt x="1354048" y="1852071"/>
                  <a:pt x="1361689" y="1849771"/>
                </a:cubicBezTo>
                <a:cubicBezTo>
                  <a:pt x="1372778" y="1846960"/>
                  <a:pt x="1382120" y="1850988"/>
                  <a:pt x="1393530" y="1846115"/>
                </a:cubicBezTo>
                <a:cubicBezTo>
                  <a:pt x="1393530" y="1846115"/>
                  <a:pt x="1393644" y="1846327"/>
                  <a:pt x="1393787" y="1846591"/>
                </a:cubicBezTo>
                <a:lnTo>
                  <a:pt x="1394109" y="1847187"/>
                </a:lnTo>
                <a:lnTo>
                  <a:pt x="1394216" y="1847386"/>
                </a:lnTo>
                <a:cubicBezTo>
                  <a:pt x="1394330" y="1847597"/>
                  <a:pt x="1394388" y="1847703"/>
                  <a:pt x="1394303" y="1847544"/>
                </a:cubicBezTo>
                <a:lnTo>
                  <a:pt x="1394109" y="1847187"/>
                </a:lnTo>
                <a:lnTo>
                  <a:pt x="1393530" y="1846115"/>
                </a:lnTo>
                <a:cubicBezTo>
                  <a:pt x="1387767" y="1838637"/>
                  <a:pt x="1360291" y="1850368"/>
                  <a:pt x="1354822" y="1846612"/>
                </a:cubicBezTo>
                <a:cubicBezTo>
                  <a:pt x="1353191" y="1847308"/>
                  <a:pt x="1350455" y="1838536"/>
                  <a:pt x="1351852" y="1837941"/>
                </a:cubicBezTo>
                <a:cubicBezTo>
                  <a:pt x="1340701" y="1836929"/>
                  <a:pt x="1331301" y="1842867"/>
                  <a:pt x="1321547" y="1841260"/>
                </a:cubicBezTo>
                <a:lnTo>
                  <a:pt x="1314306" y="1836825"/>
                </a:lnTo>
                <a:lnTo>
                  <a:pt x="1202219" y="1846272"/>
                </a:lnTo>
                <a:lnTo>
                  <a:pt x="1191197" y="1845447"/>
                </a:lnTo>
                <a:cubicBezTo>
                  <a:pt x="1178610" y="1844711"/>
                  <a:pt x="1167759" y="1844565"/>
                  <a:pt x="1168544" y="1846052"/>
                </a:cubicBezTo>
                <a:cubicBezTo>
                  <a:pt x="1166817" y="1835555"/>
                  <a:pt x="1191443" y="1837792"/>
                  <a:pt x="1213195" y="1834573"/>
                </a:cubicBezTo>
                <a:cubicBezTo>
                  <a:pt x="1227165" y="1831017"/>
                  <a:pt x="1287354" y="1818959"/>
                  <a:pt x="1251969" y="1817952"/>
                </a:cubicBezTo>
                <a:cubicBezTo>
                  <a:pt x="1236431" y="1818531"/>
                  <a:pt x="1222199" y="1821592"/>
                  <a:pt x="1203686" y="1823739"/>
                </a:cubicBezTo>
                <a:cubicBezTo>
                  <a:pt x="1186176" y="1825990"/>
                  <a:pt x="1172476" y="1827503"/>
                  <a:pt x="1160804" y="1828651"/>
                </a:cubicBezTo>
                <a:lnTo>
                  <a:pt x="1144649" y="1830085"/>
                </a:lnTo>
                <a:lnTo>
                  <a:pt x="1170163" y="1825666"/>
                </a:lnTo>
                <a:cubicBezTo>
                  <a:pt x="1199561" y="1821248"/>
                  <a:pt x="1226684" y="1817970"/>
                  <a:pt x="1254585" y="1814127"/>
                </a:cubicBezTo>
                <a:lnTo>
                  <a:pt x="1257350" y="1813713"/>
                </a:lnTo>
                <a:lnTo>
                  <a:pt x="1242757" y="1810294"/>
                </a:lnTo>
                <a:cubicBezTo>
                  <a:pt x="1239267" y="1809539"/>
                  <a:pt x="1240373" y="1809067"/>
                  <a:pt x="1254081" y="1808184"/>
                </a:cubicBezTo>
                <a:cubicBezTo>
                  <a:pt x="1273988" y="1805777"/>
                  <a:pt x="1283882" y="1807645"/>
                  <a:pt x="1305829" y="1802121"/>
                </a:cubicBezTo>
                <a:cubicBezTo>
                  <a:pt x="1300505" y="1799825"/>
                  <a:pt x="1281703" y="1800037"/>
                  <a:pt x="1269468" y="1800017"/>
                </a:cubicBezTo>
                <a:lnTo>
                  <a:pt x="1267910" y="1799983"/>
                </a:lnTo>
                <a:lnTo>
                  <a:pt x="1284028" y="1794070"/>
                </a:lnTo>
                <a:lnTo>
                  <a:pt x="1277003" y="1795129"/>
                </a:lnTo>
                <a:lnTo>
                  <a:pt x="1259536" y="1799601"/>
                </a:lnTo>
                <a:lnTo>
                  <a:pt x="1255836" y="1798321"/>
                </a:lnTo>
                <a:lnTo>
                  <a:pt x="1250108" y="1799185"/>
                </a:lnTo>
                <a:cubicBezTo>
                  <a:pt x="1228598" y="1802535"/>
                  <a:pt x="1206199" y="1806174"/>
                  <a:pt x="1184765" y="1809959"/>
                </a:cubicBezTo>
                <a:lnTo>
                  <a:pt x="1173988" y="1810826"/>
                </a:lnTo>
                <a:lnTo>
                  <a:pt x="1227910" y="1795135"/>
                </a:lnTo>
                <a:lnTo>
                  <a:pt x="1231970" y="1794160"/>
                </a:lnTo>
                <a:lnTo>
                  <a:pt x="1213959" y="1794936"/>
                </a:lnTo>
                <a:cubicBezTo>
                  <a:pt x="1196777" y="1796020"/>
                  <a:pt x="1179700" y="1797300"/>
                  <a:pt x="1162019" y="1795872"/>
                </a:cubicBezTo>
                <a:lnTo>
                  <a:pt x="1156003" y="1795649"/>
                </a:lnTo>
                <a:lnTo>
                  <a:pt x="1156324" y="1795509"/>
                </a:lnTo>
                <a:cubicBezTo>
                  <a:pt x="1161175" y="1793305"/>
                  <a:pt x="1179396" y="1789926"/>
                  <a:pt x="1186328" y="1785903"/>
                </a:cubicBezTo>
                <a:cubicBezTo>
                  <a:pt x="1195343" y="1780062"/>
                  <a:pt x="1171196" y="1788618"/>
                  <a:pt x="1168268" y="1789144"/>
                </a:cubicBezTo>
                <a:cubicBezTo>
                  <a:pt x="1162472" y="1791072"/>
                  <a:pt x="1157878" y="1792481"/>
                  <a:pt x="1153839" y="1793632"/>
                </a:cubicBezTo>
                <a:lnTo>
                  <a:pt x="1147451" y="1795331"/>
                </a:lnTo>
                <a:lnTo>
                  <a:pt x="1125385" y="1794514"/>
                </a:lnTo>
                <a:lnTo>
                  <a:pt x="1125711" y="1792780"/>
                </a:lnTo>
                <a:cubicBezTo>
                  <a:pt x="1125963" y="1793067"/>
                  <a:pt x="1125020" y="1793362"/>
                  <a:pt x="1123384" y="1793641"/>
                </a:cubicBezTo>
                <a:lnTo>
                  <a:pt x="1118278" y="1794251"/>
                </a:lnTo>
                <a:lnTo>
                  <a:pt x="1101787" y="1793640"/>
                </a:lnTo>
                <a:lnTo>
                  <a:pt x="1107392" y="1791844"/>
                </a:lnTo>
                <a:cubicBezTo>
                  <a:pt x="1108566" y="1793188"/>
                  <a:pt x="1109573" y="1794341"/>
                  <a:pt x="1109473" y="1790026"/>
                </a:cubicBezTo>
                <a:cubicBezTo>
                  <a:pt x="1109473" y="1790026"/>
                  <a:pt x="1108512" y="1790865"/>
                  <a:pt x="1107392" y="1791844"/>
                </a:cubicBezTo>
                <a:lnTo>
                  <a:pt x="1106233" y="1787901"/>
                </a:lnTo>
                <a:lnTo>
                  <a:pt x="1123134" y="1786502"/>
                </a:lnTo>
                <a:lnTo>
                  <a:pt x="1105610" y="1785348"/>
                </a:lnTo>
                <a:lnTo>
                  <a:pt x="1114126" y="1781898"/>
                </a:lnTo>
                <a:lnTo>
                  <a:pt x="1117666" y="1780212"/>
                </a:lnTo>
                <a:lnTo>
                  <a:pt x="1173278" y="1780122"/>
                </a:lnTo>
                <a:lnTo>
                  <a:pt x="1234139" y="1776956"/>
                </a:lnTo>
                <a:lnTo>
                  <a:pt x="1245242" y="1774202"/>
                </a:lnTo>
                <a:lnTo>
                  <a:pt x="1249116" y="1773208"/>
                </a:lnTo>
                <a:lnTo>
                  <a:pt x="1246280" y="1773442"/>
                </a:lnTo>
                <a:cubicBezTo>
                  <a:pt x="1240422" y="1773762"/>
                  <a:pt x="1235028" y="1773676"/>
                  <a:pt x="1231053" y="1772488"/>
                </a:cubicBezTo>
                <a:cubicBezTo>
                  <a:pt x="1228812" y="1771521"/>
                  <a:pt x="1226980" y="1768134"/>
                  <a:pt x="1225583" y="1768731"/>
                </a:cubicBezTo>
                <a:cubicBezTo>
                  <a:pt x="1218071" y="1768091"/>
                  <a:pt x="1196768" y="1771094"/>
                  <a:pt x="1188412" y="1768891"/>
                </a:cubicBezTo>
                <a:cubicBezTo>
                  <a:pt x="1184400" y="1768360"/>
                  <a:pt x="1181865" y="1763671"/>
                  <a:pt x="1181865" y="1763671"/>
                </a:cubicBezTo>
                <a:cubicBezTo>
                  <a:pt x="1181865" y="1763671"/>
                  <a:pt x="1180919" y="1763513"/>
                  <a:pt x="1179596" y="1763517"/>
                </a:cubicBezTo>
                <a:lnTo>
                  <a:pt x="1177600" y="1763876"/>
                </a:lnTo>
                <a:lnTo>
                  <a:pt x="1174501" y="1763546"/>
                </a:lnTo>
                <a:lnTo>
                  <a:pt x="1174142" y="1763040"/>
                </a:lnTo>
                <a:cubicBezTo>
                  <a:pt x="1173862" y="1762919"/>
                  <a:pt x="1173514" y="1763068"/>
                  <a:pt x="1172816" y="1763366"/>
                </a:cubicBezTo>
                <a:lnTo>
                  <a:pt x="1174501" y="1763546"/>
                </a:lnTo>
                <a:lnTo>
                  <a:pt x="1175057" y="1764333"/>
                </a:lnTo>
                <a:cubicBezTo>
                  <a:pt x="1170573" y="1762400"/>
                  <a:pt x="1164691" y="1761064"/>
                  <a:pt x="1164691" y="1761064"/>
                </a:cubicBezTo>
                <a:cubicBezTo>
                  <a:pt x="1164052" y="1758291"/>
                  <a:pt x="1170223" y="1759103"/>
                  <a:pt x="1178289" y="1760107"/>
                </a:cubicBezTo>
                <a:lnTo>
                  <a:pt x="1187263" y="1760961"/>
                </a:lnTo>
                <a:lnTo>
                  <a:pt x="1191766" y="1753889"/>
                </a:lnTo>
                <a:cubicBezTo>
                  <a:pt x="1195446" y="1748544"/>
                  <a:pt x="1198982" y="1743829"/>
                  <a:pt x="1197493" y="1744613"/>
                </a:cubicBezTo>
                <a:cubicBezTo>
                  <a:pt x="1200471" y="1743045"/>
                  <a:pt x="1203448" y="1741477"/>
                  <a:pt x="1206424" y="1739910"/>
                </a:cubicBezTo>
                <a:cubicBezTo>
                  <a:pt x="1197179" y="1738601"/>
                  <a:pt x="1168590" y="1743203"/>
                  <a:pt x="1170538" y="1740810"/>
                </a:cubicBezTo>
                <a:lnTo>
                  <a:pt x="1179207" y="1737582"/>
                </a:lnTo>
                <a:lnTo>
                  <a:pt x="1158949" y="1737384"/>
                </a:lnTo>
                <a:lnTo>
                  <a:pt x="1147224" y="1739406"/>
                </a:lnTo>
                <a:lnTo>
                  <a:pt x="1036548" y="1756836"/>
                </a:lnTo>
                <a:lnTo>
                  <a:pt x="1046718" y="1753975"/>
                </a:lnTo>
                <a:cubicBezTo>
                  <a:pt x="1053918" y="1751125"/>
                  <a:pt x="1065897" y="1742798"/>
                  <a:pt x="1076318" y="1741002"/>
                </a:cubicBezTo>
                <a:cubicBezTo>
                  <a:pt x="1079624" y="1741505"/>
                  <a:pt x="1151635" y="1727657"/>
                  <a:pt x="1098802" y="1730327"/>
                </a:cubicBezTo>
                <a:lnTo>
                  <a:pt x="1086842" y="1730692"/>
                </a:lnTo>
                <a:lnTo>
                  <a:pt x="1099573" y="1729027"/>
                </a:lnTo>
                <a:cubicBezTo>
                  <a:pt x="1127443" y="1725545"/>
                  <a:pt x="1174198" y="1719335"/>
                  <a:pt x="1176487" y="1711950"/>
                </a:cubicBezTo>
                <a:cubicBezTo>
                  <a:pt x="1174844" y="1717253"/>
                  <a:pt x="1126636" y="1714762"/>
                  <a:pt x="1132589" y="1711625"/>
                </a:cubicBezTo>
                <a:cubicBezTo>
                  <a:pt x="1166819" y="1693595"/>
                  <a:pt x="1210220" y="1694181"/>
                  <a:pt x="1247352" y="1682862"/>
                </a:cubicBezTo>
                <a:cubicBezTo>
                  <a:pt x="1254307" y="1681178"/>
                  <a:pt x="1259446" y="1679768"/>
                  <a:pt x="1263111" y="1678584"/>
                </a:cubicBezTo>
                <a:lnTo>
                  <a:pt x="1265368" y="1677630"/>
                </a:lnTo>
                <a:lnTo>
                  <a:pt x="1265773" y="1677259"/>
                </a:lnTo>
                <a:lnTo>
                  <a:pt x="1266241" y="1677260"/>
                </a:lnTo>
                <a:lnTo>
                  <a:pt x="1270026" y="1675661"/>
                </a:lnTo>
                <a:lnTo>
                  <a:pt x="1268888" y="1674917"/>
                </a:lnTo>
                <a:lnTo>
                  <a:pt x="1257680" y="1677533"/>
                </a:lnTo>
                <a:cubicBezTo>
                  <a:pt x="1243294" y="1680698"/>
                  <a:pt x="1250341" y="1676766"/>
                  <a:pt x="1258252" y="1673414"/>
                </a:cubicBezTo>
                <a:lnTo>
                  <a:pt x="1260810" y="1672426"/>
                </a:lnTo>
                <a:lnTo>
                  <a:pt x="1250325" y="1671759"/>
                </a:lnTo>
                <a:cubicBezTo>
                  <a:pt x="1245292" y="1671509"/>
                  <a:pt x="1241210" y="1671204"/>
                  <a:pt x="1240817" y="1670460"/>
                </a:cubicBezTo>
                <a:cubicBezTo>
                  <a:pt x="1240425" y="1669716"/>
                  <a:pt x="1243708" y="1668502"/>
                  <a:pt x="1249045" y="1666998"/>
                </a:cubicBezTo>
                <a:lnTo>
                  <a:pt x="1258791" y="1664530"/>
                </a:lnTo>
                <a:lnTo>
                  <a:pt x="1269602" y="1661793"/>
                </a:lnTo>
                <a:lnTo>
                  <a:pt x="1291090" y="1656350"/>
                </a:lnTo>
                <a:lnTo>
                  <a:pt x="1293697" y="1655611"/>
                </a:lnTo>
                <a:lnTo>
                  <a:pt x="1301011" y="1653127"/>
                </a:lnTo>
                <a:lnTo>
                  <a:pt x="1269387" y="1660875"/>
                </a:lnTo>
                <a:lnTo>
                  <a:pt x="1284295" y="1655688"/>
                </a:lnTo>
                <a:lnTo>
                  <a:pt x="1281255" y="1656551"/>
                </a:lnTo>
                <a:lnTo>
                  <a:pt x="1278093" y="1656237"/>
                </a:lnTo>
                <a:lnTo>
                  <a:pt x="1275464" y="1655234"/>
                </a:lnTo>
                <a:lnTo>
                  <a:pt x="1254629" y="1659382"/>
                </a:lnTo>
                <a:cubicBezTo>
                  <a:pt x="1254629" y="1659382"/>
                  <a:pt x="1241462" y="1662357"/>
                  <a:pt x="1228099" y="1664960"/>
                </a:cubicBezTo>
                <a:lnTo>
                  <a:pt x="1211925" y="1667753"/>
                </a:lnTo>
                <a:lnTo>
                  <a:pt x="1214213" y="1667777"/>
                </a:lnTo>
                <a:cubicBezTo>
                  <a:pt x="1219640" y="1667929"/>
                  <a:pt x="1224336" y="1668043"/>
                  <a:pt x="1226749" y="1667734"/>
                </a:cubicBezTo>
                <a:lnTo>
                  <a:pt x="1251472" y="1665017"/>
                </a:lnTo>
                <a:lnTo>
                  <a:pt x="1231826" y="1670620"/>
                </a:lnTo>
                <a:lnTo>
                  <a:pt x="1229131" y="1670550"/>
                </a:lnTo>
                <a:cubicBezTo>
                  <a:pt x="1223981" y="1670499"/>
                  <a:pt x="1218096" y="1670547"/>
                  <a:pt x="1210622" y="1670772"/>
                </a:cubicBezTo>
                <a:cubicBezTo>
                  <a:pt x="1208575" y="1670563"/>
                  <a:pt x="1197780" y="1670946"/>
                  <a:pt x="1190948" y="1670715"/>
                </a:cubicBezTo>
                <a:lnTo>
                  <a:pt x="1187740" y="1670408"/>
                </a:lnTo>
                <a:lnTo>
                  <a:pt x="1185994" y="1671088"/>
                </a:lnTo>
                <a:cubicBezTo>
                  <a:pt x="1181555" y="1672551"/>
                  <a:pt x="1176959" y="1673348"/>
                  <a:pt x="1176325" y="1670684"/>
                </a:cubicBezTo>
                <a:cubicBezTo>
                  <a:pt x="1177401" y="1667713"/>
                  <a:pt x="1205696" y="1661969"/>
                  <a:pt x="1206657" y="1661129"/>
                </a:cubicBezTo>
                <a:lnTo>
                  <a:pt x="1216730" y="1657932"/>
                </a:lnTo>
                <a:lnTo>
                  <a:pt x="1221163" y="1655116"/>
                </a:lnTo>
                <a:lnTo>
                  <a:pt x="1229042" y="1654022"/>
                </a:lnTo>
                <a:lnTo>
                  <a:pt x="1246495" y="1648481"/>
                </a:lnTo>
                <a:lnTo>
                  <a:pt x="1268366" y="1641220"/>
                </a:lnTo>
                <a:lnTo>
                  <a:pt x="1268685" y="1639934"/>
                </a:lnTo>
                <a:cubicBezTo>
                  <a:pt x="1269248" y="1638837"/>
                  <a:pt x="1270076" y="1637552"/>
                  <a:pt x="1270890" y="1636342"/>
                </a:cubicBezTo>
                <a:lnTo>
                  <a:pt x="1271131" y="1635988"/>
                </a:lnTo>
                <a:lnTo>
                  <a:pt x="1265919" y="1637608"/>
                </a:lnTo>
                <a:cubicBezTo>
                  <a:pt x="1259366" y="1639717"/>
                  <a:pt x="1253872" y="1641656"/>
                  <a:pt x="1252776" y="1641854"/>
                </a:cubicBezTo>
                <a:cubicBezTo>
                  <a:pt x="1222772" y="1651459"/>
                  <a:pt x="1190472" y="1660699"/>
                  <a:pt x="1154490" y="1673157"/>
                </a:cubicBezTo>
                <a:cubicBezTo>
                  <a:pt x="1154490" y="1673157"/>
                  <a:pt x="1135355" y="1679368"/>
                  <a:pt x="1137231" y="1675698"/>
                </a:cubicBezTo>
                <a:lnTo>
                  <a:pt x="1142340" y="1673832"/>
                </a:lnTo>
                <a:lnTo>
                  <a:pt x="1150179" y="1673275"/>
                </a:lnTo>
                <a:cubicBezTo>
                  <a:pt x="1153230" y="1672954"/>
                  <a:pt x="1155624" y="1672544"/>
                  <a:pt x="1156582" y="1671999"/>
                </a:cubicBezTo>
                <a:lnTo>
                  <a:pt x="1154499" y="1670028"/>
                </a:lnTo>
                <a:lnTo>
                  <a:pt x="1156366" y="1669487"/>
                </a:lnTo>
                <a:cubicBezTo>
                  <a:pt x="1154445" y="1671164"/>
                  <a:pt x="1176348" y="1664567"/>
                  <a:pt x="1173160" y="1660916"/>
                </a:cubicBezTo>
                <a:cubicBezTo>
                  <a:pt x="1172153" y="1659764"/>
                  <a:pt x="1151256" y="1667514"/>
                  <a:pt x="1147207" y="1669018"/>
                </a:cubicBezTo>
                <a:lnTo>
                  <a:pt x="1145565" y="1669479"/>
                </a:lnTo>
                <a:lnTo>
                  <a:pt x="1145321" y="1669467"/>
                </a:lnTo>
                <a:lnTo>
                  <a:pt x="1139785" y="1669752"/>
                </a:lnTo>
                <a:lnTo>
                  <a:pt x="1176189" y="1656748"/>
                </a:lnTo>
                <a:cubicBezTo>
                  <a:pt x="1194731" y="1650546"/>
                  <a:pt x="1213787" y="1644404"/>
                  <a:pt x="1233403" y="1637772"/>
                </a:cubicBezTo>
                <a:cubicBezTo>
                  <a:pt x="1233403" y="1637772"/>
                  <a:pt x="1240641" y="1639919"/>
                  <a:pt x="1240549" y="1635934"/>
                </a:cubicBezTo>
                <a:cubicBezTo>
                  <a:pt x="1240336" y="1633751"/>
                  <a:pt x="1222321" y="1638983"/>
                  <a:pt x="1232397" y="1636620"/>
                </a:cubicBezTo>
                <a:cubicBezTo>
                  <a:pt x="1199090" y="1644707"/>
                  <a:pt x="1161072" y="1660974"/>
                  <a:pt x="1127880" y="1666930"/>
                </a:cubicBezTo>
                <a:cubicBezTo>
                  <a:pt x="1158753" y="1652501"/>
                  <a:pt x="1203140" y="1643203"/>
                  <a:pt x="1239443" y="1630466"/>
                </a:cubicBezTo>
                <a:cubicBezTo>
                  <a:pt x="1240907" y="1630203"/>
                  <a:pt x="1244919" y="1628817"/>
                  <a:pt x="1248292" y="1627184"/>
                </a:cubicBezTo>
                <a:lnTo>
                  <a:pt x="1249410" y="1626509"/>
                </a:lnTo>
                <a:lnTo>
                  <a:pt x="1248894" y="1626536"/>
                </a:lnTo>
                <a:lnTo>
                  <a:pt x="1246532" y="1626626"/>
                </a:lnTo>
                <a:lnTo>
                  <a:pt x="1251842" y="1625040"/>
                </a:lnTo>
                <a:lnTo>
                  <a:pt x="1252474" y="1624659"/>
                </a:lnTo>
                <a:cubicBezTo>
                  <a:pt x="1253443" y="1623828"/>
                  <a:pt x="1253854" y="1623046"/>
                  <a:pt x="1253308" y="1622421"/>
                </a:cubicBezTo>
                <a:lnTo>
                  <a:pt x="1236255" y="1626816"/>
                </a:lnTo>
                <a:cubicBezTo>
                  <a:pt x="1220048" y="1632501"/>
                  <a:pt x="1202202" y="1637926"/>
                  <a:pt x="1185949" y="1641620"/>
                </a:cubicBezTo>
                <a:cubicBezTo>
                  <a:pt x="1198984" y="1636503"/>
                  <a:pt x="1213335" y="1631845"/>
                  <a:pt x="1228298" y="1627159"/>
                </a:cubicBezTo>
                <a:lnTo>
                  <a:pt x="1261475" y="1616621"/>
                </a:lnTo>
                <a:lnTo>
                  <a:pt x="1258706" y="1617136"/>
                </a:lnTo>
                <a:lnTo>
                  <a:pt x="1271839" y="1611917"/>
                </a:lnTo>
                <a:lnTo>
                  <a:pt x="1245504" y="1614453"/>
                </a:lnTo>
                <a:lnTo>
                  <a:pt x="1244747" y="1613986"/>
                </a:lnTo>
                <a:lnTo>
                  <a:pt x="1244555" y="1613432"/>
                </a:lnTo>
                <a:lnTo>
                  <a:pt x="1244306" y="1613495"/>
                </a:lnTo>
                <a:lnTo>
                  <a:pt x="1243062" y="1613241"/>
                </a:lnTo>
                <a:cubicBezTo>
                  <a:pt x="1241248" y="1612728"/>
                  <a:pt x="1240307" y="1612247"/>
                  <a:pt x="1241005" y="1611949"/>
                </a:cubicBezTo>
                <a:lnTo>
                  <a:pt x="1243772" y="1611181"/>
                </a:lnTo>
                <a:lnTo>
                  <a:pt x="1241705" y="1605229"/>
                </a:lnTo>
                <a:cubicBezTo>
                  <a:pt x="1241144" y="1602070"/>
                  <a:pt x="1241191" y="1599283"/>
                  <a:pt x="1242308" y="1598695"/>
                </a:cubicBezTo>
                <a:cubicBezTo>
                  <a:pt x="1219249" y="1599435"/>
                  <a:pt x="1198990" y="1613909"/>
                  <a:pt x="1178907" y="1613079"/>
                </a:cubicBezTo>
                <a:cubicBezTo>
                  <a:pt x="1171125" y="1612742"/>
                  <a:pt x="1169557" y="1609765"/>
                  <a:pt x="1163444" y="1605381"/>
                </a:cubicBezTo>
                <a:cubicBezTo>
                  <a:pt x="1144510" y="1599512"/>
                  <a:pt x="1121611" y="1607770"/>
                  <a:pt x="1099362" y="1611251"/>
                </a:cubicBezTo>
                <a:lnTo>
                  <a:pt x="1092997" y="1612357"/>
                </a:lnTo>
                <a:lnTo>
                  <a:pt x="1075045" y="1610234"/>
                </a:lnTo>
                <a:lnTo>
                  <a:pt x="1069032" y="1606501"/>
                </a:lnTo>
                <a:lnTo>
                  <a:pt x="1091116" y="1600739"/>
                </a:lnTo>
                <a:lnTo>
                  <a:pt x="1096570" y="1600243"/>
                </a:lnTo>
                <a:cubicBezTo>
                  <a:pt x="1100725" y="1599686"/>
                  <a:pt x="1103859" y="1599001"/>
                  <a:pt x="1104833" y="1598161"/>
                </a:cubicBezTo>
                <a:lnTo>
                  <a:pt x="1105018" y="1597105"/>
                </a:lnTo>
                <a:lnTo>
                  <a:pt x="1132046" y="1589836"/>
                </a:lnTo>
                <a:cubicBezTo>
                  <a:pt x="1144199" y="1587792"/>
                  <a:pt x="1158893" y="1585913"/>
                  <a:pt x="1175266" y="1583310"/>
                </a:cubicBezTo>
                <a:cubicBezTo>
                  <a:pt x="1192213" y="1578185"/>
                  <a:pt x="1283739" y="1565464"/>
                  <a:pt x="1227515" y="1563393"/>
                </a:cubicBezTo>
                <a:cubicBezTo>
                  <a:pt x="1219268" y="1564885"/>
                  <a:pt x="1190328" y="1568365"/>
                  <a:pt x="1172990" y="1570190"/>
                </a:cubicBezTo>
                <a:lnTo>
                  <a:pt x="1166690" y="1570774"/>
                </a:lnTo>
                <a:lnTo>
                  <a:pt x="1169446" y="1566270"/>
                </a:lnTo>
                <a:cubicBezTo>
                  <a:pt x="1170146" y="1567223"/>
                  <a:pt x="1168297" y="1567788"/>
                  <a:pt x="1165140" y="1568047"/>
                </a:cubicBezTo>
                <a:lnTo>
                  <a:pt x="1156490" y="1568008"/>
                </a:lnTo>
                <a:lnTo>
                  <a:pt x="1155042" y="1566870"/>
                </a:lnTo>
                <a:cubicBezTo>
                  <a:pt x="1153624" y="1565082"/>
                  <a:pt x="1152776" y="1563470"/>
                  <a:pt x="1152776" y="1563470"/>
                </a:cubicBezTo>
                <a:lnTo>
                  <a:pt x="1136825" y="1565188"/>
                </a:lnTo>
                <a:lnTo>
                  <a:pt x="1134782" y="1564376"/>
                </a:lnTo>
                <a:cubicBezTo>
                  <a:pt x="1136687" y="1562973"/>
                  <a:pt x="1140250" y="1562248"/>
                  <a:pt x="1144807" y="1561875"/>
                </a:cubicBezTo>
                <a:lnTo>
                  <a:pt x="1145549" y="1561858"/>
                </a:lnTo>
                <a:lnTo>
                  <a:pt x="1145443" y="1561782"/>
                </a:lnTo>
                <a:cubicBezTo>
                  <a:pt x="1145744" y="1561361"/>
                  <a:pt x="1146625" y="1561008"/>
                  <a:pt x="1148119" y="1560911"/>
                </a:cubicBezTo>
                <a:lnTo>
                  <a:pt x="1153121" y="1561680"/>
                </a:lnTo>
                <a:lnTo>
                  <a:pt x="1160799" y="1561499"/>
                </a:lnTo>
                <a:lnTo>
                  <a:pt x="1166604" y="1561142"/>
                </a:lnTo>
                <a:lnTo>
                  <a:pt x="1190622" y="1557994"/>
                </a:lnTo>
                <a:lnTo>
                  <a:pt x="1212509" y="1555262"/>
                </a:lnTo>
                <a:lnTo>
                  <a:pt x="1221251" y="1553223"/>
                </a:lnTo>
                <a:cubicBezTo>
                  <a:pt x="1228583" y="1550886"/>
                  <a:pt x="1235031" y="1548344"/>
                  <a:pt x="1242463" y="1545809"/>
                </a:cubicBezTo>
                <a:lnTo>
                  <a:pt x="1250075" y="1543901"/>
                </a:lnTo>
                <a:lnTo>
                  <a:pt x="1247725" y="1541827"/>
                </a:lnTo>
                <a:cubicBezTo>
                  <a:pt x="1246988" y="1540859"/>
                  <a:pt x="1246530" y="1540013"/>
                  <a:pt x="1246530" y="1540013"/>
                </a:cubicBezTo>
                <a:cubicBezTo>
                  <a:pt x="1236776" y="1538406"/>
                  <a:pt x="1227317" y="1540522"/>
                  <a:pt x="1219112" y="1541780"/>
                </a:cubicBezTo>
                <a:cubicBezTo>
                  <a:pt x="1211601" y="1541140"/>
                  <a:pt x="1196320" y="1545740"/>
                  <a:pt x="1192247" y="1541387"/>
                </a:cubicBezTo>
                <a:cubicBezTo>
                  <a:pt x="1188174" y="1537035"/>
                  <a:pt x="1205169" y="1541963"/>
                  <a:pt x="1198068" y="1538903"/>
                </a:cubicBezTo>
                <a:lnTo>
                  <a:pt x="1184434" y="1535708"/>
                </a:lnTo>
                <a:lnTo>
                  <a:pt x="1176477" y="1536089"/>
                </a:lnTo>
                <a:lnTo>
                  <a:pt x="1162410" y="1538980"/>
                </a:lnTo>
                <a:cubicBezTo>
                  <a:pt x="1040367" y="1566670"/>
                  <a:pt x="920722" y="1597697"/>
                  <a:pt x="812227" y="1633933"/>
                </a:cubicBezTo>
                <a:cubicBezTo>
                  <a:pt x="787760" y="1643918"/>
                  <a:pt x="660767" y="1695638"/>
                  <a:pt x="653633" y="1683532"/>
                </a:cubicBezTo>
                <a:cubicBezTo>
                  <a:pt x="651732" y="1675284"/>
                  <a:pt x="696707" y="1638135"/>
                  <a:pt x="696707" y="1638135"/>
                </a:cubicBezTo>
                <a:cubicBezTo>
                  <a:pt x="712774" y="1629363"/>
                  <a:pt x="741363" y="1618428"/>
                  <a:pt x="770641" y="1607334"/>
                </a:cubicBezTo>
                <a:cubicBezTo>
                  <a:pt x="843887" y="1576692"/>
                  <a:pt x="949422" y="1548014"/>
                  <a:pt x="1033660" y="1524247"/>
                </a:cubicBezTo>
                <a:lnTo>
                  <a:pt x="1053951" y="1518928"/>
                </a:lnTo>
                <a:lnTo>
                  <a:pt x="1040855" y="1518442"/>
                </a:lnTo>
                <a:lnTo>
                  <a:pt x="1046460" y="1516646"/>
                </a:lnTo>
                <a:cubicBezTo>
                  <a:pt x="1047634" y="1517991"/>
                  <a:pt x="1048641" y="1519144"/>
                  <a:pt x="1048541" y="1514829"/>
                </a:cubicBezTo>
                <a:cubicBezTo>
                  <a:pt x="1048541" y="1514829"/>
                  <a:pt x="1047580" y="1515667"/>
                  <a:pt x="1046460" y="1516646"/>
                </a:cubicBezTo>
                <a:lnTo>
                  <a:pt x="1045301" y="1512704"/>
                </a:lnTo>
                <a:lnTo>
                  <a:pt x="1062202" y="1511305"/>
                </a:lnTo>
                <a:lnTo>
                  <a:pt x="1045378" y="1510197"/>
                </a:lnTo>
                <a:lnTo>
                  <a:pt x="808322" y="1576207"/>
                </a:lnTo>
                <a:cubicBezTo>
                  <a:pt x="745381" y="1595065"/>
                  <a:pt x="687354" y="1635224"/>
                  <a:pt x="639847" y="1623742"/>
                </a:cubicBezTo>
                <a:cubicBezTo>
                  <a:pt x="634773" y="1620570"/>
                  <a:pt x="620770" y="1619456"/>
                  <a:pt x="616648" y="1620407"/>
                </a:cubicBezTo>
                <a:cubicBezTo>
                  <a:pt x="620770" y="1619456"/>
                  <a:pt x="598683" y="1602113"/>
                  <a:pt x="595511" y="1607186"/>
                </a:cubicBezTo>
                <a:cubicBezTo>
                  <a:pt x="597732" y="1597989"/>
                  <a:pt x="611736" y="1599103"/>
                  <a:pt x="619029" y="1593078"/>
                </a:cubicBezTo>
                <a:cubicBezTo>
                  <a:pt x="631131" y="1585945"/>
                  <a:pt x="633194" y="1576060"/>
                  <a:pt x="636365" y="1570987"/>
                </a:cubicBezTo>
                <a:cubicBezTo>
                  <a:pt x="672935" y="1553869"/>
                  <a:pt x="627170" y="1568764"/>
                  <a:pt x="602701" y="1578749"/>
                </a:cubicBezTo>
                <a:lnTo>
                  <a:pt x="614990" y="1572673"/>
                </a:lnTo>
                <a:lnTo>
                  <a:pt x="596813" y="1580106"/>
                </a:lnTo>
                <a:lnTo>
                  <a:pt x="602701" y="1578749"/>
                </a:lnTo>
                <a:cubicBezTo>
                  <a:pt x="596650" y="1582316"/>
                  <a:pt x="589569" y="1586120"/>
                  <a:pt x="583880" y="1588517"/>
                </a:cubicBezTo>
                <a:lnTo>
                  <a:pt x="578799" y="1589162"/>
                </a:lnTo>
                <a:lnTo>
                  <a:pt x="570170" y="1593887"/>
                </a:lnTo>
                <a:cubicBezTo>
                  <a:pt x="563442" y="1597613"/>
                  <a:pt x="556814" y="1601059"/>
                  <a:pt x="549972" y="1603596"/>
                </a:cubicBezTo>
                <a:lnTo>
                  <a:pt x="538009" y="1606713"/>
                </a:lnTo>
                <a:lnTo>
                  <a:pt x="538367" y="1604357"/>
                </a:lnTo>
                <a:cubicBezTo>
                  <a:pt x="561072" y="1595087"/>
                  <a:pt x="579945" y="1586673"/>
                  <a:pt x="552687" y="1596244"/>
                </a:cubicBezTo>
                <a:lnTo>
                  <a:pt x="537894" y="1601665"/>
                </a:lnTo>
                <a:lnTo>
                  <a:pt x="537892" y="1601655"/>
                </a:lnTo>
                <a:lnTo>
                  <a:pt x="537780" y="1601708"/>
                </a:lnTo>
                <a:lnTo>
                  <a:pt x="508484" y="1612446"/>
                </a:lnTo>
                <a:cubicBezTo>
                  <a:pt x="511932" y="1611910"/>
                  <a:pt x="519686" y="1609553"/>
                  <a:pt x="526377" y="1607159"/>
                </a:cubicBezTo>
                <a:lnTo>
                  <a:pt x="537780" y="1601708"/>
                </a:lnTo>
                <a:lnTo>
                  <a:pt x="537894" y="1601665"/>
                </a:lnTo>
                <a:lnTo>
                  <a:pt x="538367" y="1604357"/>
                </a:lnTo>
                <a:cubicBezTo>
                  <a:pt x="521058" y="1611195"/>
                  <a:pt x="501006" y="1618010"/>
                  <a:pt x="499397" y="1616648"/>
                </a:cubicBezTo>
                <a:cubicBezTo>
                  <a:pt x="501006" y="1618010"/>
                  <a:pt x="506876" y="1611082"/>
                  <a:pt x="506876" y="1611082"/>
                </a:cubicBezTo>
                <a:cubicBezTo>
                  <a:pt x="510284" y="1607058"/>
                  <a:pt x="503658" y="1608356"/>
                  <a:pt x="508391" y="1602768"/>
                </a:cubicBezTo>
                <a:cubicBezTo>
                  <a:pt x="513409" y="1600108"/>
                  <a:pt x="527970" y="1593248"/>
                  <a:pt x="538194" y="1587704"/>
                </a:cubicBezTo>
                <a:cubicBezTo>
                  <a:pt x="569598" y="1572652"/>
                  <a:pt x="603444" y="1556214"/>
                  <a:pt x="637642" y="1540651"/>
                </a:cubicBezTo>
                <a:lnTo>
                  <a:pt x="642883" y="1538493"/>
                </a:lnTo>
                <a:lnTo>
                  <a:pt x="643054" y="1538367"/>
                </a:lnTo>
                <a:cubicBezTo>
                  <a:pt x="652014" y="1532365"/>
                  <a:pt x="659290" y="1528426"/>
                  <a:pt x="662792" y="1528704"/>
                </a:cubicBezTo>
                <a:lnTo>
                  <a:pt x="673437" y="1525917"/>
                </a:lnTo>
                <a:lnTo>
                  <a:pt x="718501" y="1507369"/>
                </a:lnTo>
                <a:lnTo>
                  <a:pt x="689981" y="1514835"/>
                </a:lnTo>
                <a:cubicBezTo>
                  <a:pt x="679570" y="1518321"/>
                  <a:pt x="670428" y="1522601"/>
                  <a:pt x="662792" y="1528704"/>
                </a:cubicBezTo>
                <a:lnTo>
                  <a:pt x="650580" y="1530134"/>
                </a:lnTo>
                <a:lnTo>
                  <a:pt x="623849" y="1541300"/>
                </a:lnTo>
                <a:cubicBezTo>
                  <a:pt x="590444" y="1556337"/>
                  <a:pt x="557452" y="1571768"/>
                  <a:pt x="521266" y="1587568"/>
                </a:cubicBezTo>
                <a:cubicBezTo>
                  <a:pt x="500362" y="1598654"/>
                  <a:pt x="487126" y="1603949"/>
                  <a:pt x="461867" y="1613649"/>
                </a:cubicBezTo>
                <a:cubicBezTo>
                  <a:pt x="447021" y="1617581"/>
                  <a:pt x="455904" y="1610901"/>
                  <a:pt x="469063" y="1605155"/>
                </a:cubicBezTo>
                <a:cubicBezTo>
                  <a:pt x="474081" y="1602496"/>
                  <a:pt x="475956" y="1604085"/>
                  <a:pt x="484572" y="1597178"/>
                </a:cubicBezTo>
                <a:cubicBezTo>
                  <a:pt x="493565" y="1583299"/>
                  <a:pt x="519959" y="1572257"/>
                  <a:pt x="540864" y="1561173"/>
                </a:cubicBezTo>
                <a:cubicBezTo>
                  <a:pt x="568395" y="1547159"/>
                  <a:pt x="596290" y="1534007"/>
                  <a:pt x="624486" y="1521672"/>
                </a:cubicBezTo>
                <a:lnTo>
                  <a:pt x="628120" y="1520201"/>
                </a:lnTo>
                <a:lnTo>
                  <a:pt x="628760" y="1519181"/>
                </a:lnTo>
                <a:lnTo>
                  <a:pt x="635006" y="1512283"/>
                </a:lnTo>
                <a:lnTo>
                  <a:pt x="624361" y="1516637"/>
                </a:lnTo>
                <a:cubicBezTo>
                  <a:pt x="590121" y="1531299"/>
                  <a:pt x="556256" y="1545994"/>
                  <a:pt x="521871" y="1559672"/>
                </a:cubicBezTo>
                <a:cubicBezTo>
                  <a:pt x="548219" y="1543792"/>
                  <a:pt x="575891" y="1527980"/>
                  <a:pt x="604816" y="1513611"/>
                </a:cubicBezTo>
                <a:lnTo>
                  <a:pt x="630203" y="1501985"/>
                </a:lnTo>
                <a:lnTo>
                  <a:pt x="624798" y="1502000"/>
                </a:lnTo>
                <a:lnTo>
                  <a:pt x="624449" y="1501901"/>
                </a:lnTo>
                <a:lnTo>
                  <a:pt x="588474" y="1518292"/>
                </a:lnTo>
                <a:lnTo>
                  <a:pt x="522547" y="1547775"/>
                </a:lnTo>
                <a:lnTo>
                  <a:pt x="522709" y="1547810"/>
                </a:lnTo>
                <a:cubicBezTo>
                  <a:pt x="528278" y="1551537"/>
                  <a:pt x="528733" y="1560567"/>
                  <a:pt x="508638" y="1559909"/>
                </a:cubicBezTo>
                <a:lnTo>
                  <a:pt x="507687" y="1555785"/>
                </a:lnTo>
                <a:cubicBezTo>
                  <a:pt x="509552" y="1549746"/>
                  <a:pt x="512775" y="1547058"/>
                  <a:pt x="516003" y="1546404"/>
                </a:cubicBezTo>
                <a:lnTo>
                  <a:pt x="521717" y="1547601"/>
                </a:lnTo>
                <a:lnTo>
                  <a:pt x="584992" y="1514382"/>
                </a:lnTo>
                <a:lnTo>
                  <a:pt x="616616" y="1499680"/>
                </a:lnTo>
                <a:lnTo>
                  <a:pt x="613186" y="1498707"/>
                </a:lnTo>
                <a:cubicBezTo>
                  <a:pt x="611799" y="1497398"/>
                  <a:pt x="612592" y="1496130"/>
                  <a:pt x="614653" y="1495655"/>
                </a:cubicBezTo>
                <a:cubicBezTo>
                  <a:pt x="592245" y="1495756"/>
                  <a:pt x="551392" y="1531955"/>
                  <a:pt x="540560" y="1525768"/>
                </a:cubicBezTo>
                <a:lnTo>
                  <a:pt x="540689" y="1522292"/>
                </a:lnTo>
                <a:lnTo>
                  <a:pt x="515848" y="1533071"/>
                </a:lnTo>
                <a:lnTo>
                  <a:pt x="513166" y="1534488"/>
                </a:lnTo>
                <a:lnTo>
                  <a:pt x="511689" y="1534229"/>
                </a:lnTo>
                <a:lnTo>
                  <a:pt x="501526" y="1535285"/>
                </a:lnTo>
                <a:lnTo>
                  <a:pt x="503275" y="1534320"/>
                </a:lnTo>
                <a:lnTo>
                  <a:pt x="546853" y="1513290"/>
                </a:lnTo>
                <a:lnTo>
                  <a:pt x="550953" y="1509552"/>
                </a:lnTo>
                <a:cubicBezTo>
                  <a:pt x="569119" y="1496361"/>
                  <a:pt x="602057" y="1480940"/>
                  <a:pt x="603524" y="1478476"/>
                </a:cubicBezTo>
                <a:lnTo>
                  <a:pt x="601059" y="1478841"/>
                </a:lnTo>
                <a:lnTo>
                  <a:pt x="510636" y="1520738"/>
                </a:lnTo>
                <a:lnTo>
                  <a:pt x="510202" y="1520942"/>
                </a:lnTo>
                <a:lnTo>
                  <a:pt x="498368" y="1523658"/>
                </a:lnTo>
                <a:cubicBezTo>
                  <a:pt x="494696" y="1524630"/>
                  <a:pt x="492569" y="1525378"/>
                  <a:pt x="493382" y="1525591"/>
                </a:cubicBezTo>
                <a:cubicBezTo>
                  <a:pt x="488655" y="1522782"/>
                  <a:pt x="487551" y="1514391"/>
                  <a:pt x="494600" y="1516241"/>
                </a:cubicBezTo>
                <a:cubicBezTo>
                  <a:pt x="484297" y="1513537"/>
                  <a:pt x="496379" y="1515142"/>
                  <a:pt x="481914" y="1517875"/>
                </a:cubicBezTo>
                <a:cubicBezTo>
                  <a:pt x="462957" y="1520997"/>
                  <a:pt x="473934" y="1514212"/>
                  <a:pt x="473934" y="1514212"/>
                </a:cubicBezTo>
                <a:cubicBezTo>
                  <a:pt x="481351" y="1509626"/>
                  <a:pt x="503858" y="1507176"/>
                  <a:pt x="507418" y="1504976"/>
                </a:cubicBezTo>
                <a:cubicBezTo>
                  <a:pt x="507418" y="1504976"/>
                  <a:pt x="506251" y="1499966"/>
                  <a:pt x="505383" y="1494771"/>
                </a:cubicBezTo>
                <a:cubicBezTo>
                  <a:pt x="512196" y="1493425"/>
                  <a:pt x="524339" y="1491650"/>
                  <a:pt x="524339" y="1491650"/>
                </a:cubicBezTo>
                <a:cubicBezTo>
                  <a:pt x="527029" y="1484257"/>
                  <a:pt x="512502" y="1490371"/>
                  <a:pt x="512502" y="1490371"/>
                </a:cubicBezTo>
                <a:lnTo>
                  <a:pt x="506599" y="1490020"/>
                </a:lnTo>
                <a:lnTo>
                  <a:pt x="497551" y="1493113"/>
                </a:lnTo>
                <a:lnTo>
                  <a:pt x="501065" y="1489692"/>
                </a:lnTo>
                <a:lnTo>
                  <a:pt x="489854" y="1489028"/>
                </a:lnTo>
                <a:cubicBezTo>
                  <a:pt x="481289" y="1488770"/>
                  <a:pt x="473974" y="1488875"/>
                  <a:pt x="474711" y="1489852"/>
                </a:cubicBezTo>
                <a:cubicBezTo>
                  <a:pt x="472071" y="1482887"/>
                  <a:pt x="488941" y="1483921"/>
                  <a:pt x="503110" y="1481371"/>
                </a:cubicBezTo>
                <a:lnTo>
                  <a:pt x="512149" y="1478906"/>
                </a:lnTo>
                <a:lnTo>
                  <a:pt x="512345" y="1478714"/>
                </a:lnTo>
                <a:cubicBezTo>
                  <a:pt x="518185" y="1475017"/>
                  <a:pt x="523827" y="1472811"/>
                  <a:pt x="529290" y="1471301"/>
                </a:cubicBezTo>
                <a:lnTo>
                  <a:pt x="532449" y="1470659"/>
                </a:lnTo>
                <a:lnTo>
                  <a:pt x="526835" y="1469571"/>
                </a:lnTo>
                <a:cubicBezTo>
                  <a:pt x="516472" y="1470246"/>
                  <a:pt x="507335" y="1472550"/>
                  <a:pt x="495192" y="1474326"/>
                </a:cubicBezTo>
                <a:cubicBezTo>
                  <a:pt x="483738" y="1476152"/>
                  <a:pt x="474743" y="1477415"/>
                  <a:pt x="467056" y="1478397"/>
                </a:cubicBezTo>
                <a:lnTo>
                  <a:pt x="449112" y="1480513"/>
                </a:lnTo>
                <a:lnTo>
                  <a:pt x="453969" y="1478348"/>
                </a:lnTo>
                <a:lnTo>
                  <a:pt x="488364" y="1461236"/>
                </a:lnTo>
                <a:lnTo>
                  <a:pt x="507448" y="1454811"/>
                </a:lnTo>
                <a:cubicBezTo>
                  <a:pt x="519867" y="1451671"/>
                  <a:pt x="514179" y="1452201"/>
                  <a:pt x="505240" y="1452891"/>
                </a:cubicBezTo>
                <a:lnTo>
                  <a:pt x="505124" y="1452897"/>
                </a:lnTo>
                <a:lnTo>
                  <a:pt x="506610" y="1452158"/>
                </a:lnTo>
                <a:cubicBezTo>
                  <a:pt x="524526" y="1443583"/>
                  <a:pt x="543139" y="1435067"/>
                  <a:pt x="563428" y="1426339"/>
                </a:cubicBezTo>
                <a:cubicBezTo>
                  <a:pt x="564754" y="1424775"/>
                  <a:pt x="585942" y="1416618"/>
                  <a:pt x="582723" y="1413891"/>
                </a:cubicBezTo>
                <a:cubicBezTo>
                  <a:pt x="579237" y="1410938"/>
                  <a:pt x="555193" y="1426274"/>
                  <a:pt x="549908" y="1428707"/>
                </a:cubicBezTo>
                <a:lnTo>
                  <a:pt x="495623" y="1453383"/>
                </a:lnTo>
                <a:lnTo>
                  <a:pt x="491251" y="1453607"/>
                </a:lnTo>
                <a:cubicBezTo>
                  <a:pt x="487014" y="1453592"/>
                  <a:pt x="483820" y="1453177"/>
                  <a:pt x="483528" y="1451925"/>
                </a:cubicBezTo>
                <a:cubicBezTo>
                  <a:pt x="480336" y="1447690"/>
                  <a:pt x="558098" y="1432574"/>
                  <a:pt x="530374" y="1431564"/>
                </a:cubicBezTo>
                <a:cubicBezTo>
                  <a:pt x="523264" y="1433094"/>
                  <a:pt x="477697" y="1440725"/>
                  <a:pt x="474750" y="1436815"/>
                </a:cubicBezTo>
                <a:cubicBezTo>
                  <a:pt x="473031" y="1434535"/>
                  <a:pt x="481665" y="1420601"/>
                  <a:pt x="479885" y="1421701"/>
                </a:cubicBezTo>
                <a:cubicBezTo>
                  <a:pt x="481665" y="1420601"/>
                  <a:pt x="483446" y="1419500"/>
                  <a:pt x="485226" y="1418400"/>
                </a:cubicBezTo>
                <a:cubicBezTo>
                  <a:pt x="476694" y="1417466"/>
                  <a:pt x="446523" y="1424176"/>
                  <a:pt x="469891" y="1415940"/>
                </a:cubicBezTo>
                <a:cubicBezTo>
                  <a:pt x="496807" y="1408376"/>
                  <a:pt x="459281" y="1416289"/>
                  <a:pt x="445358" y="1419165"/>
                </a:cubicBezTo>
                <a:lnTo>
                  <a:pt x="442160" y="1419774"/>
                </a:lnTo>
                <a:lnTo>
                  <a:pt x="520635" y="1382795"/>
                </a:lnTo>
                <a:cubicBezTo>
                  <a:pt x="526978" y="1378571"/>
                  <a:pt x="539473" y="1370343"/>
                  <a:pt x="522166" y="1377182"/>
                </a:cubicBezTo>
                <a:cubicBezTo>
                  <a:pt x="500031" y="1386455"/>
                  <a:pt x="479584" y="1397545"/>
                  <a:pt x="456787" y="1404339"/>
                </a:cubicBezTo>
                <a:cubicBezTo>
                  <a:pt x="464951" y="1398778"/>
                  <a:pt x="473345" y="1394034"/>
                  <a:pt x="481857" y="1389705"/>
                </a:cubicBezTo>
                <a:lnTo>
                  <a:pt x="501247" y="1380558"/>
                </a:lnTo>
                <a:lnTo>
                  <a:pt x="504704" y="1379615"/>
                </a:lnTo>
                <a:cubicBezTo>
                  <a:pt x="513582" y="1377113"/>
                  <a:pt x="517728" y="1375475"/>
                  <a:pt x="518932" y="1374393"/>
                </a:cubicBezTo>
                <a:lnTo>
                  <a:pt x="516816" y="1373238"/>
                </a:lnTo>
                <a:lnTo>
                  <a:pt x="533469" y="1365427"/>
                </a:lnTo>
                <a:cubicBezTo>
                  <a:pt x="542016" y="1361124"/>
                  <a:pt x="550459" y="1356424"/>
                  <a:pt x="558692" y="1350921"/>
                </a:cubicBezTo>
                <a:lnTo>
                  <a:pt x="542225" y="1357846"/>
                </a:lnTo>
                <a:lnTo>
                  <a:pt x="507959" y="1372257"/>
                </a:lnTo>
                <a:lnTo>
                  <a:pt x="505139" y="1372159"/>
                </a:lnTo>
                <a:cubicBezTo>
                  <a:pt x="501721" y="1372086"/>
                  <a:pt x="498933" y="1371958"/>
                  <a:pt x="498565" y="1371470"/>
                </a:cubicBezTo>
                <a:cubicBezTo>
                  <a:pt x="497092" y="1369515"/>
                  <a:pt x="534076" y="1361459"/>
                  <a:pt x="541491" y="1356875"/>
                </a:cubicBezTo>
                <a:cubicBezTo>
                  <a:pt x="527630" y="1356369"/>
                  <a:pt x="523466" y="1361808"/>
                  <a:pt x="506289" y="1363830"/>
                </a:cubicBezTo>
                <a:cubicBezTo>
                  <a:pt x="506289" y="1363830"/>
                  <a:pt x="472559" y="1372740"/>
                  <a:pt x="471086" y="1370785"/>
                </a:cubicBezTo>
                <a:lnTo>
                  <a:pt x="491566" y="1355260"/>
                </a:lnTo>
                <a:cubicBezTo>
                  <a:pt x="490094" y="1353304"/>
                  <a:pt x="397232" y="1369158"/>
                  <a:pt x="439556" y="1357801"/>
                </a:cubicBezTo>
                <a:cubicBezTo>
                  <a:pt x="465621" y="1353148"/>
                  <a:pt x="485429" y="1347114"/>
                  <a:pt x="505296" y="1337699"/>
                </a:cubicBezTo>
                <a:cubicBezTo>
                  <a:pt x="519823" y="1331585"/>
                  <a:pt x="533379" y="1335145"/>
                  <a:pt x="547915" y="1326159"/>
                </a:cubicBezTo>
                <a:lnTo>
                  <a:pt x="548926" y="1327498"/>
                </a:lnTo>
                <a:lnTo>
                  <a:pt x="549263" y="1327945"/>
                </a:lnTo>
                <a:cubicBezTo>
                  <a:pt x="549412" y="1328144"/>
                  <a:pt x="549312" y="1328011"/>
                  <a:pt x="549113" y="1327746"/>
                </a:cubicBezTo>
                <a:lnTo>
                  <a:pt x="548926" y="1327498"/>
                </a:lnTo>
                <a:lnTo>
                  <a:pt x="548365" y="1326754"/>
                </a:lnTo>
                <a:cubicBezTo>
                  <a:pt x="548115" y="1326424"/>
                  <a:pt x="547915" y="1326159"/>
                  <a:pt x="547915" y="1326159"/>
                </a:cubicBezTo>
                <a:cubicBezTo>
                  <a:pt x="538523" y="1317159"/>
                  <a:pt x="503516" y="1338799"/>
                  <a:pt x="495290" y="1334809"/>
                </a:cubicBezTo>
                <a:cubicBezTo>
                  <a:pt x="494771" y="1335130"/>
                  <a:pt x="494036" y="1334660"/>
                  <a:pt x="493252" y="1333756"/>
                </a:cubicBezTo>
                <a:lnTo>
                  <a:pt x="491504" y="1331006"/>
                </a:lnTo>
                <a:lnTo>
                  <a:pt x="452054" y="1348655"/>
                </a:lnTo>
                <a:lnTo>
                  <a:pt x="454733" y="1342564"/>
                </a:lnTo>
                <a:lnTo>
                  <a:pt x="485593" y="1325764"/>
                </a:lnTo>
                <a:lnTo>
                  <a:pt x="487380" y="1324942"/>
                </a:lnTo>
                <a:lnTo>
                  <a:pt x="489450" y="1323778"/>
                </a:lnTo>
                <a:lnTo>
                  <a:pt x="489458" y="1323610"/>
                </a:lnTo>
                <a:cubicBezTo>
                  <a:pt x="474061" y="1324531"/>
                  <a:pt x="462482" y="1334554"/>
                  <a:pt x="448865" y="1334375"/>
                </a:cubicBezTo>
                <a:cubicBezTo>
                  <a:pt x="443586" y="1334296"/>
                  <a:pt x="442112" y="1332341"/>
                  <a:pt x="437385" y="1329530"/>
                </a:cubicBezTo>
                <a:cubicBezTo>
                  <a:pt x="423830" y="1325970"/>
                  <a:pt x="409600" y="1331902"/>
                  <a:pt x="395133" y="1334635"/>
                </a:cubicBezTo>
                <a:cubicBezTo>
                  <a:pt x="363788" y="1339207"/>
                  <a:pt x="338591" y="1349052"/>
                  <a:pt x="307551" y="1350568"/>
                </a:cubicBezTo>
                <a:cubicBezTo>
                  <a:pt x="339562" y="1339377"/>
                  <a:pt x="364095" y="1336151"/>
                  <a:pt x="396351" y="1325286"/>
                </a:cubicBezTo>
                <a:cubicBezTo>
                  <a:pt x="403768" y="1320702"/>
                  <a:pt x="420946" y="1318679"/>
                  <a:pt x="442225" y="1314600"/>
                </a:cubicBezTo>
                <a:cubicBezTo>
                  <a:pt x="452896" y="1310870"/>
                  <a:pt x="512629" y="1300690"/>
                  <a:pt x="474542" y="1300354"/>
                </a:cubicBezTo>
                <a:cubicBezTo>
                  <a:pt x="467432" y="1301884"/>
                  <a:pt x="436085" y="1306455"/>
                  <a:pt x="430756" y="1306885"/>
                </a:cubicBezTo>
                <a:cubicBezTo>
                  <a:pt x="427503" y="1306030"/>
                  <a:pt x="424310" y="1301795"/>
                  <a:pt x="424310" y="1301795"/>
                </a:cubicBezTo>
                <a:cubicBezTo>
                  <a:pt x="410694" y="1301615"/>
                  <a:pt x="398243" y="1306446"/>
                  <a:pt x="387327" y="1309851"/>
                </a:cubicBezTo>
                <a:cubicBezTo>
                  <a:pt x="376964" y="1310526"/>
                  <a:pt x="357097" y="1319941"/>
                  <a:pt x="350652" y="1314852"/>
                </a:cubicBezTo>
                <a:cubicBezTo>
                  <a:pt x="344207" y="1309761"/>
                  <a:pt x="368371" y="1312972"/>
                  <a:pt x="358068" y="1310267"/>
                </a:cubicBezTo>
                <a:cubicBezTo>
                  <a:pt x="344513" y="1306707"/>
                  <a:pt x="313167" y="1311277"/>
                  <a:pt x="350150" y="1303222"/>
                </a:cubicBezTo>
                <a:cubicBezTo>
                  <a:pt x="376769" y="1295840"/>
                  <a:pt x="390632" y="1296346"/>
                  <a:pt x="419389" y="1284301"/>
                </a:cubicBezTo>
                <a:cubicBezTo>
                  <a:pt x="411663" y="1282271"/>
                  <a:pt x="386097" y="1286433"/>
                  <a:pt x="369424" y="1288927"/>
                </a:cubicBezTo>
                <a:lnTo>
                  <a:pt x="367296" y="1289202"/>
                </a:lnTo>
                <a:lnTo>
                  <a:pt x="396607" y="1273121"/>
                </a:lnTo>
                <a:lnTo>
                  <a:pt x="355810" y="1290406"/>
                </a:lnTo>
                <a:lnTo>
                  <a:pt x="347786" y="1288923"/>
                </a:lnTo>
                <a:cubicBezTo>
                  <a:pt x="344535" y="1287260"/>
                  <a:pt x="356245" y="1285486"/>
                  <a:pt x="364430" y="1282932"/>
                </a:cubicBezTo>
                <a:cubicBezTo>
                  <a:pt x="314199" y="1284372"/>
                  <a:pt x="270966" y="1302023"/>
                  <a:pt x="222207" y="1305419"/>
                </a:cubicBezTo>
                <a:lnTo>
                  <a:pt x="213968" y="1306355"/>
                </a:lnTo>
                <a:lnTo>
                  <a:pt x="214377" y="1306099"/>
                </a:lnTo>
                <a:cubicBezTo>
                  <a:pt x="220530" y="1302097"/>
                  <a:pt x="244652" y="1293740"/>
                  <a:pt x="253267" y="1286830"/>
                </a:cubicBezTo>
                <a:cubicBezTo>
                  <a:pt x="264344" y="1277019"/>
                  <a:pt x="233215" y="1293648"/>
                  <a:pt x="229334" y="1294967"/>
                </a:cubicBezTo>
                <a:cubicBezTo>
                  <a:pt x="221836" y="1298789"/>
                  <a:pt x="215869" y="1301652"/>
                  <a:pt x="210604" y="1304054"/>
                </a:cubicBezTo>
                <a:lnTo>
                  <a:pt x="202253" y="1307685"/>
                </a:lnTo>
                <a:lnTo>
                  <a:pt x="172028" y="1311118"/>
                </a:lnTo>
                <a:lnTo>
                  <a:pt x="172114" y="1308687"/>
                </a:lnTo>
                <a:cubicBezTo>
                  <a:pt x="172516" y="1309028"/>
                  <a:pt x="171293" y="1309623"/>
                  <a:pt x="169124" y="1310340"/>
                </a:cubicBezTo>
                <a:lnTo>
                  <a:pt x="162292" y="1312223"/>
                </a:lnTo>
                <a:lnTo>
                  <a:pt x="139702" y="1314789"/>
                </a:lnTo>
                <a:lnTo>
                  <a:pt x="146968" y="1311188"/>
                </a:lnTo>
                <a:cubicBezTo>
                  <a:pt x="148843" y="1312777"/>
                  <a:pt x="150453" y="1314140"/>
                  <a:pt x="149428" y="1308283"/>
                </a:cubicBezTo>
                <a:cubicBezTo>
                  <a:pt x="149428" y="1308283"/>
                  <a:pt x="148293" y="1309623"/>
                  <a:pt x="146968" y="1311188"/>
                </a:cubicBezTo>
                <a:lnTo>
                  <a:pt x="144576" y="1306057"/>
                </a:lnTo>
                <a:lnTo>
                  <a:pt x="167311" y="1300668"/>
                </a:lnTo>
                <a:lnTo>
                  <a:pt x="143202" y="1302707"/>
                </a:lnTo>
                <a:lnTo>
                  <a:pt x="154091" y="1296253"/>
                </a:lnTo>
                <a:lnTo>
                  <a:pt x="158566" y="1293226"/>
                </a:lnTo>
                <a:lnTo>
                  <a:pt x="234299" y="1281646"/>
                </a:lnTo>
                <a:cubicBezTo>
                  <a:pt x="283649" y="1273408"/>
                  <a:pt x="332527" y="1263969"/>
                  <a:pt x="381219" y="1251541"/>
                </a:cubicBezTo>
                <a:cubicBezTo>
                  <a:pt x="385664" y="1250225"/>
                  <a:pt x="399188" y="1248552"/>
                  <a:pt x="411938" y="1246282"/>
                </a:cubicBezTo>
                <a:lnTo>
                  <a:pt x="413543" y="1245921"/>
                </a:lnTo>
                <a:lnTo>
                  <a:pt x="428898" y="1235934"/>
                </a:lnTo>
                <a:lnTo>
                  <a:pt x="417573" y="1237776"/>
                </a:lnTo>
                <a:lnTo>
                  <a:pt x="410269" y="1241286"/>
                </a:lnTo>
                <a:lnTo>
                  <a:pt x="398307" y="1244405"/>
                </a:lnTo>
                <a:lnTo>
                  <a:pt x="398664" y="1242048"/>
                </a:lnTo>
                <a:lnTo>
                  <a:pt x="399966" y="1241509"/>
                </a:lnTo>
                <a:lnTo>
                  <a:pt x="398830" y="1241767"/>
                </a:lnTo>
                <a:lnTo>
                  <a:pt x="398664" y="1242048"/>
                </a:lnTo>
                <a:cubicBezTo>
                  <a:pt x="381355" y="1248886"/>
                  <a:pt x="361305" y="1255702"/>
                  <a:pt x="359696" y="1254340"/>
                </a:cubicBezTo>
                <a:cubicBezTo>
                  <a:pt x="360500" y="1255021"/>
                  <a:pt x="362369" y="1253629"/>
                  <a:pt x="364037" y="1252066"/>
                </a:cubicBezTo>
                <a:lnTo>
                  <a:pt x="365983" y="1250088"/>
                </a:lnTo>
                <a:lnTo>
                  <a:pt x="356601" y="1251767"/>
                </a:lnTo>
                <a:cubicBezTo>
                  <a:pt x="340886" y="1255369"/>
                  <a:pt x="322744" y="1260941"/>
                  <a:pt x="311427" y="1259341"/>
                </a:cubicBezTo>
                <a:cubicBezTo>
                  <a:pt x="308173" y="1258487"/>
                  <a:pt x="304981" y="1254252"/>
                  <a:pt x="303201" y="1255352"/>
                </a:cubicBezTo>
                <a:cubicBezTo>
                  <a:pt x="292838" y="1256027"/>
                  <a:pt x="264437" y="1264508"/>
                  <a:pt x="252602" y="1263229"/>
                </a:cubicBezTo>
                <a:cubicBezTo>
                  <a:pt x="247026" y="1263331"/>
                  <a:pt x="242606" y="1257468"/>
                  <a:pt x="242606" y="1257468"/>
                </a:cubicBezTo>
                <a:cubicBezTo>
                  <a:pt x="242606" y="1257468"/>
                  <a:pt x="241286" y="1257448"/>
                  <a:pt x="239484" y="1257726"/>
                </a:cubicBezTo>
                <a:lnTo>
                  <a:pt x="236840" y="1258626"/>
                </a:lnTo>
                <a:lnTo>
                  <a:pt x="232550" y="1258813"/>
                </a:lnTo>
                <a:lnTo>
                  <a:pt x="231958" y="1258200"/>
                </a:lnTo>
                <a:cubicBezTo>
                  <a:pt x="231553" y="1258092"/>
                  <a:pt x="231107" y="1258367"/>
                  <a:pt x="230218" y="1258917"/>
                </a:cubicBezTo>
                <a:lnTo>
                  <a:pt x="232550" y="1258813"/>
                </a:lnTo>
                <a:lnTo>
                  <a:pt x="233471" y="1259771"/>
                </a:lnTo>
                <a:cubicBezTo>
                  <a:pt x="226963" y="1258063"/>
                  <a:pt x="218677" y="1257455"/>
                  <a:pt x="218677" y="1257455"/>
                </a:cubicBezTo>
                <a:cubicBezTo>
                  <a:pt x="215792" y="1250163"/>
                  <a:pt x="252969" y="1256792"/>
                  <a:pt x="271057" y="1248478"/>
                </a:cubicBezTo>
                <a:cubicBezTo>
                  <a:pt x="272837" y="1247377"/>
                  <a:pt x="277000" y="1241937"/>
                  <a:pt x="278781" y="1240837"/>
                </a:cubicBezTo>
                <a:cubicBezTo>
                  <a:pt x="291231" y="1236006"/>
                  <a:pt x="307477" y="1232172"/>
                  <a:pt x="324959" y="1227096"/>
                </a:cubicBezTo>
                <a:cubicBezTo>
                  <a:pt x="328516" y="1226331"/>
                  <a:pt x="345227" y="1223404"/>
                  <a:pt x="361272" y="1220529"/>
                </a:cubicBezTo>
                <a:lnTo>
                  <a:pt x="361323" y="1220520"/>
                </a:lnTo>
                <a:lnTo>
                  <a:pt x="368550" y="1215819"/>
                </a:lnTo>
                <a:lnTo>
                  <a:pt x="384317" y="1207621"/>
                </a:lnTo>
                <a:lnTo>
                  <a:pt x="382706" y="1206907"/>
                </a:lnTo>
                <a:cubicBezTo>
                  <a:pt x="381135" y="1206311"/>
                  <a:pt x="379752" y="1205882"/>
                  <a:pt x="378864" y="1205715"/>
                </a:cubicBezTo>
                <a:cubicBezTo>
                  <a:pt x="373830" y="1205960"/>
                  <a:pt x="331518" y="1214446"/>
                  <a:pt x="358188" y="1206555"/>
                </a:cubicBezTo>
                <a:cubicBezTo>
                  <a:pt x="386588" y="1198075"/>
                  <a:pt x="332183" y="1207826"/>
                  <a:pt x="325073" y="1209356"/>
                </a:cubicBezTo>
                <a:cubicBezTo>
                  <a:pt x="305573" y="1212335"/>
                  <a:pt x="288398" y="1214357"/>
                  <a:pt x="281583" y="1215702"/>
                </a:cubicBezTo>
                <a:cubicBezTo>
                  <a:pt x="242119" y="1220756"/>
                  <a:pt x="205750" y="1226163"/>
                  <a:pt x="170300" y="1231421"/>
                </a:cubicBezTo>
                <a:lnTo>
                  <a:pt x="162883" y="1232459"/>
                </a:lnTo>
                <a:lnTo>
                  <a:pt x="169366" y="1227658"/>
                </a:lnTo>
                <a:lnTo>
                  <a:pt x="171456" y="1225792"/>
                </a:lnTo>
                <a:lnTo>
                  <a:pt x="194429" y="1221818"/>
                </a:lnTo>
                <a:cubicBezTo>
                  <a:pt x="208599" y="1219269"/>
                  <a:pt x="244968" y="1217322"/>
                  <a:pt x="254165" y="1211637"/>
                </a:cubicBezTo>
                <a:cubicBezTo>
                  <a:pt x="257725" y="1209437"/>
                  <a:pt x="253306" y="1203572"/>
                  <a:pt x="257223" y="1197806"/>
                </a:cubicBezTo>
                <a:cubicBezTo>
                  <a:pt x="263168" y="1191267"/>
                  <a:pt x="269919" y="1193302"/>
                  <a:pt x="283844" y="1190426"/>
                </a:cubicBezTo>
                <a:cubicBezTo>
                  <a:pt x="294513" y="1186696"/>
                  <a:pt x="301931" y="1182110"/>
                  <a:pt x="309041" y="1180582"/>
                </a:cubicBezTo>
                <a:lnTo>
                  <a:pt x="317383" y="1178876"/>
                </a:lnTo>
                <a:lnTo>
                  <a:pt x="316999" y="1178825"/>
                </a:lnTo>
                <a:cubicBezTo>
                  <a:pt x="316345" y="1178624"/>
                  <a:pt x="315994" y="1178340"/>
                  <a:pt x="316033" y="1177958"/>
                </a:cubicBezTo>
                <a:cubicBezTo>
                  <a:pt x="316123" y="1177067"/>
                  <a:pt x="318168" y="1175922"/>
                  <a:pt x="321300" y="1174687"/>
                </a:cubicBezTo>
                <a:lnTo>
                  <a:pt x="327287" y="1172676"/>
                </a:lnTo>
                <a:lnTo>
                  <a:pt x="323923" y="1171621"/>
                </a:lnTo>
                <a:cubicBezTo>
                  <a:pt x="322090" y="1170486"/>
                  <a:pt x="320479" y="1169213"/>
                  <a:pt x="318852" y="1168787"/>
                </a:cubicBezTo>
                <a:cubicBezTo>
                  <a:pt x="313522" y="1169215"/>
                  <a:pt x="303148" y="1172763"/>
                  <a:pt x="292539" y="1173111"/>
                </a:cubicBezTo>
                <a:cubicBezTo>
                  <a:pt x="285428" y="1174641"/>
                  <a:pt x="250533" y="1178542"/>
                  <a:pt x="271873" y="1171081"/>
                </a:cubicBezTo>
                <a:cubicBezTo>
                  <a:pt x="284620" y="1166067"/>
                  <a:pt x="303516" y="1166326"/>
                  <a:pt x="310329" y="1164980"/>
                </a:cubicBezTo>
                <a:cubicBezTo>
                  <a:pt x="317685" y="1163776"/>
                  <a:pt x="321603" y="1158010"/>
                  <a:pt x="323383" y="1156910"/>
                </a:cubicBezTo>
                <a:cubicBezTo>
                  <a:pt x="328662" y="1156990"/>
                  <a:pt x="332212" y="1157661"/>
                  <a:pt x="339026" y="1156315"/>
                </a:cubicBezTo>
                <a:lnTo>
                  <a:pt x="339722" y="1155885"/>
                </a:lnTo>
                <a:lnTo>
                  <a:pt x="336427" y="1156305"/>
                </a:lnTo>
                <a:cubicBezTo>
                  <a:pt x="325828" y="1157098"/>
                  <a:pt x="334232" y="1151903"/>
                  <a:pt x="334232" y="1151903"/>
                </a:cubicBezTo>
                <a:cubicBezTo>
                  <a:pt x="341649" y="1147318"/>
                  <a:pt x="364156" y="1144867"/>
                  <a:pt x="367716" y="1142668"/>
                </a:cubicBezTo>
                <a:cubicBezTo>
                  <a:pt x="367716" y="1142668"/>
                  <a:pt x="367424" y="1141414"/>
                  <a:pt x="367025" y="1139512"/>
                </a:cubicBezTo>
                <a:lnTo>
                  <a:pt x="366841" y="1138548"/>
                </a:lnTo>
                <a:lnTo>
                  <a:pt x="351783" y="1142101"/>
                </a:lnTo>
                <a:cubicBezTo>
                  <a:pt x="344815" y="1143692"/>
                  <a:pt x="337991" y="1145134"/>
                  <a:pt x="331414" y="1146215"/>
                </a:cubicBezTo>
                <a:cubicBezTo>
                  <a:pt x="319884" y="1148804"/>
                  <a:pt x="307618" y="1150418"/>
                  <a:pt x="295198" y="1151826"/>
                </a:cubicBezTo>
                <a:lnTo>
                  <a:pt x="285980" y="1152916"/>
                </a:lnTo>
                <a:lnTo>
                  <a:pt x="287726" y="1152093"/>
                </a:lnTo>
                <a:lnTo>
                  <a:pt x="302180" y="1145216"/>
                </a:lnTo>
                <a:lnTo>
                  <a:pt x="324968" y="1141125"/>
                </a:lnTo>
                <a:cubicBezTo>
                  <a:pt x="342391" y="1139429"/>
                  <a:pt x="369000" y="1134920"/>
                  <a:pt x="346861" y="1130936"/>
                </a:cubicBezTo>
                <a:lnTo>
                  <a:pt x="330784" y="1131799"/>
                </a:lnTo>
                <a:lnTo>
                  <a:pt x="342173" y="1126682"/>
                </a:lnTo>
                <a:lnTo>
                  <a:pt x="339092" y="1126668"/>
                </a:lnTo>
                <a:cubicBezTo>
                  <a:pt x="336285" y="1126784"/>
                  <a:pt x="334641" y="1127055"/>
                  <a:pt x="335010" y="1127543"/>
                </a:cubicBezTo>
                <a:cubicBezTo>
                  <a:pt x="333030" y="1122319"/>
                  <a:pt x="342023" y="1121596"/>
                  <a:pt x="352622" y="1120484"/>
                </a:cubicBezTo>
                <a:lnTo>
                  <a:pt x="357362" y="1119860"/>
                </a:lnTo>
                <a:lnTo>
                  <a:pt x="362917" y="1117364"/>
                </a:lnTo>
                <a:lnTo>
                  <a:pt x="384637" y="1107586"/>
                </a:lnTo>
                <a:lnTo>
                  <a:pt x="371979" y="1109226"/>
                </a:lnTo>
                <a:lnTo>
                  <a:pt x="362393" y="1110850"/>
                </a:lnTo>
                <a:lnTo>
                  <a:pt x="328131" y="1124513"/>
                </a:lnTo>
                <a:cubicBezTo>
                  <a:pt x="309189" y="1131787"/>
                  <a:pt x="317977" y="1124980"/>
                  <a:pt x="328061" y="1118785"/>
                </a:cubicBezTo>
                <a:lnTo>
                  <a:pt x="334474" y="1115121"/>
                </a:lnTo>
                <a:lnTo>
                  <a:pt x="327355" y="1116089"/>
                </a:lnTo>
                <a:lnTo>
                  <a:pt x="309409" y="1118203"/>
                </a:lnTo>
                <a:lnTo>
                  <a:pt x="314266" y="1116039"/>
                </a:lnTo>
                <a:lnTo>
                  <a:pt x="348663" y="1098928"/>
                </a:lnTo>
                <a:lnTo>
                  <a:pt x="367745" y="1092502"/>
                </a:lnTo>
                <a:cubicBezTo>
                  <a:pt x="380165" y="1089362"/>
                  <a:pt x="374477" y="1089892"/>
                  <a:pt x="365539" y="1090583"/>
                </a:cubicBezTo>
                <a:lnTo>
                  <a:pt x="365423" y="1090588"/>
                </a:lnTo>
                <a:lnTo>
                  <a:pt x="366908" y="1089849"/>
                </a:lnTo>
                <a:cubicBezTo>
                  <a:pt x="384825" y="1081273"/>
                  <a:pt x="403436" y="1072758"/>
                  <a:pt x="423725" y="1064031"/>
                </a:cubicBezTo>
                <a:cubicBezTo>
                  <a:pt x="424388" y="1063248"/>
                  <a:pt x="430017" y="1060818"/>
                  <a:pt x="435077" y="1058243"/>
                </a:cubicBezTo>
                <a:lnTo>
                  <a:pt x="438682" y="1056136"/>
                </a:lnTo>
                <a:lnTo>
                  <a:pt x="430219" y="1059271"/>
                </a:lnTo>
                <a:cubicBezTo>
                  <a:pt x="400629" y="1072336"/>
                  <a:pt x="375894" y="1088383"/>
                  <a:pt x="340645" y="1099410"/>
                </a:cubicBezTo>
                <a:lnTo>
                  <a:pt x="359885" y="1089272"/>
                </a:lnTo>
                <a:lnTo>
                  <a:pt x="355921" y="1091074"/>
                </a:lnTo>
                <a:lnTo>
                  <a:pt x="351549" y="1091298"/>
                </a:lnTo>
                <a:lnTo>
                  <a:pt x="349884" y="1090935"/>
                </a:lnTo>
                <a:lnTo>
                  <a:pt x="334775" y="1098440"/>
                </a:lnTo>
                <a:lnTo>
                  <a:pt x="320598" y="1105417"/>
                </a:lnTo>
                <a:lnTo>
                  <a:pt x="308664" y="1103727"/>
                </a:lnTo>
                <a:lnTo>
                  <a:pt x="308617" y="1101427"/>
                </a:lnTo>
                <a:lnTo>
                  <a:pt x="334626" y="1086911"/>
                </a:lnTo>
                <a:lnTo>
                  <a:pt x="331387" y="1086960"/>
                </a:lnTo>
                <a:cubicBezTo>
                  <a:pt x="332618" y="1085507"/>
                  <a:pt x="334203" y="1084450"/>
                  <a:pt x="335824" y="1083761"/>
                </a:cubicBezTo>
                <a:cubicBezTo>
                  <a:pt x="337445" y="1083070"/>
                  <a:pt x="339102" y="1082746"/>
                  <a:pt x="340475" y="1082757"/>
                </a:cubicBezTo>
                <a:lnTo>
                  <a:pt x="338363" y="1084839"/>
                </a:lnTo>
                <a:lnTo>
                  <a:pt x="344878" y="1081228"/>
                </a:lnTo>
                <a:lnTo>
                  <a:pt x="340475" y="1082757"/>
                </a:lnTo>
                <a:cubicBezTo>
                  <a:pt x="343713" y="1080701"/>
                  <a:pt x="346639" y="1078980"/>
                  <a:pt x="349384" y="1077449"/>
                </a:cubicBezTo>
                <a:lnTo>
                  <a:pt x="354557" y="1074684"/>
                </a:lnTo>
                <a:lnTo>
                  <a:pt x="352068" y="1074967"/>
                </a:lnTo>
                <a:lnTo>
                  <a:pt x="344583" y="1075507"/>
                </a:lnTo>
                <a:lnTo>
                  <a:pt x="327652" y="1083689"/>
                </a:lnTo>
                <a:cubicBezTo>
                  <a:pt x="299304" y="1097070"/>
                  <a:pt x="275624" y="1107387"/>
                  <a:pt x="240293" y="1123812"/>
                </a:cubicBezTo>
                <a:cubicBezTo>
                  <a:pt x="240293" y="1123812"/>
                  <a:pt x="239956" y="1124049"/>
                  <a:pt x="239361" y="1124449"/>
                </a:cubicBezTo>
                <a:lnTo>
                  <a:pt x="239110" y="1124612"/>
                </a:lnTo>
                <a:lnTo>
                  <a:pt x="243826" y="1123418"/>
                </a:lnTo>
                <a:cubicBezTo>
                  <a:pt x="258296" y="1120787"/>
                  <a:pt x="277534" y="1119372"/>
                  <a:pt x="283978" y="1117538"/>
                </a:cubicBezTo>
                <a:lnTo>
                  <a:pt x="317096" y="1108744"/>
                </a:lnTo>
                <a:lnTo>
                  <a:pt x="291489" y="1120422"/>
                </a:lnTo>
                <a:lnTo>
                  <a:pt x="287804" y="1120882"/>
                </a:lnTo>
                <a:cubicBezTo>
                  <a:pt x="280778" y="1121874"/>
                  <a:pt x="272772" y="1123152"/>
                  <a:pt x="262639" y="1124998"/>
                </a:cubicBezTo>
                <a:cubicBezTo>
                  <a:pt x="259807" y="1125137"/>
                  <a:pt x="245180" y="1127882"/>
                  <a:pt x="235827" y="1128974"/>
                </a:cubicBezTo>
                <a:lnTo>
                  <a:pt x="231395" y="1129217"/>
                </a:lnTo>
                <a:lnTo>
                  <a:pt x="229155" y="1130503"/>
                </a:lnTo>
                <a:cubicBezTo>
                  <a:pt x="223411" y="1133411"/>
                  <a:pt x="217314" y="1135444"/>
                  <a:pt x="215903" y="1131945"/>
                </a:cubicBezTo>
                <a:cubicBezTo>
                  <a:pt x="216755" y="1127676"/>
                  <a:pt x="254113" y="1114022"/>
                  <a:pt x="255250" y="1112681"/>
                </a:cubicBezTo>
                <a:cubicBezTo>
                  <a:pt x="272888" y="1103821"/>
                  <a:pt x="289844" y="1095629"/>
                  <a:pt x="306909" y="1087242"/>
                </a:cubicBezTo>
                <a:lnTo>
                  <a:pt x="335204" y="1072847"/>
                </a:lnTo>
                <a:lnTo>
                  <a:pt x="335376" y="1071028"/>
                </a:lnTo>
                <a:cubicBezTo>
                  <a:pt x="335916" y="1069418"/>
                  <a:pt x="336779" y="1067497"/>
                  <a:pt x="337639" y="1065682"/>
                </a:cubicBezTo>
                <a:lnTo>
                  <a:pt x="337893" y="1065150"/>
                </a:lnTo>
                <a:lnTo>
                  <a:pt x="331129" y="1068430"/>
                </a:lnTo>
                <a:cubicBezTo>
                  <a:pt x="322635" y="1072654"/>
                  <a:pt x="315553" y="1076427"/>
                  <a:pt x="314098" y="1076921"/>
                </a:cubicBezTo>
                <a:cubicBezTo>
                  <a:pt x="275209" y="1096189"/>
                  <a:pt x="233116" y="1115430"/>
                  <a:pt x="186669" y="1139813"/>
                </a:cubicBezTo>
                <a:cubicBezTo>
                  <a:pt x="186669" y="1139813"/>
                  <a:pt x="161883" y="1152217"/>
                  <a:pt x="163682" y="1146831"/>
                </a:cubicBezTo>
                <a:lnTo>
                  <a:pt x="170256" y="1143237"/>
                </a:lnTo>
                <a:lnTo>
                  <a:pt x="180820" y="1140862"/>
                </a:lnTo>
                <a:cubicBezTo>
                  <a:pt x="184910" y="1139797"/>
                  <a:pt x="188085" y="1138744"/>
                  <a:pt x="189280" y="1137804"/>
                </a:cubicBezTo>
                <a:lnTo>
                  <a:pt x="186036" y="1135549"/>
                </a:lnTo>
                <a:lnTo>
                  <a:pt x="188468" y="1134426"/>
                </a:lnTo>
                <a:cubicBezTo>
                  <a:pt x="186195" y="1137108"/>
                  <a:pt x="214672" y="1123609"/>
                  <a:pt x="209578" y="1119294"/>
                </a:cubicBezTo>
                <a:cubicBezTo>
                  <a:pt x="207969" y="1117930"/>
                  <a:pt x="181101" y="1132792"/>
                  <a:pt x="175894" y="1135676"/>
                </a:cubicBezTo>
                <a:lnTo>
                  <a:pt x="173755" y="1136643"/>
                </a:lnTo>
                <a:lnTo>
                  <a:pt x="173420" y="1136676"/>
                </a:lnTo>
                <a:lnTo>
                  <a:pt x="165937" y="1138204"/>
                </a:lnTo>
                <a:lnTo>
                  <a:pt x="212845" y="1112991"/>
                </a:lnTo>
                <a:cubicBezTo>
                  <a:pt x="236825" y="1100721"/>
                  <a:pt x="261516" y="1088428"/>
                  <a:pt x="286870" y="1075354"/>
                </a:cubicBezTo>
                <a:cubicBezTo>
                  <a:pt x="286870" y="1075354"/>
                  <a:pt x="297171" y="1076786"/>
                  <a:pt x="296226" y="1071378"/>
                </a:cubicBezTo>
                <a:cubicBezTo>
                  <a:pt x="295485" y="1068446"/>
                  <a:pt x="272025" y="1079286"/>
                  <a:pt x="285261" y="1073991"/>
                </a:cubicBezTo>
                <a:cubicBezTo>
                  <a:pt x="241560" y="1091870"/>
                  <a:pt x="193124" y="1121862"/>
                  <a:pt x="149139" y="1136814"/>
                </a:cubicBezTo>
                <a:cubicBezTo>
                  <a:pt x="188220" y="1110797"/>
                  <a:pt x="246766" y="1088986"/>
                  <a:pt x="293592" y="1064157"/>
                </a:cubicBezTo>
                <a:cubicBezTo>
                  <a:pt x="295532" y="1063497"/>
                  <a:pt x="300711" y="1060781"/>
                  <a:pt x="304969" y="1057863"/>
                </a:cubicBezTo>
                <a:lnTo>
                  <a:pt x="306352" y="1056713"/>
                </a:lnTo>
                <a:lnTo>
                  <a:pt x="305656" y="1056856"/>
                </a:lnTo>
                <a:lnTo>
                  <a:pt x="302458" y="1057465"/>
                </a:lnTo>
                <a:lnTo>
                  <a:pt x="309364" y="1054211"/>
                </a:lnTo>
                <a:lnTo>
                  <a:pt x="310145" y="1053562"/>
                </a:lnTo>
                <a:cubicBezTo>
                  <a:pt x="311294" y="1052230"/>
                  <a:pt x="311693" y="1051081"/>
                  <a:pt x="310821" y="1050342"/>
                </a:cubicBezTo>
                <a:lnTo>
                  <a:pt x="288498" y="1059840"/>
                </a:lnTo>
                <a:cubicBezTo>
                  <a:pt x="267592" y="1070925"/>
                  <a:pt x="244401" y="1081991"/>
                  <a:pt x="223023" y="1090372"/>
                </a:cubicBezTo>
                <a:cubicBezTo>
                  <a:pt x="239723" y="1080717"/>
                  <a:pt x="258312" y="1071413"/>
                  <a:pt x="277730" y="1061949"/>
                </a:cubicBezTo>
                <a:lnTo>
                  <a:pt x="320750" y="1040757"/>
                </a:lnTo>
                <a:lnTo>
                  <a:pt x="317085" y="1042029"/>
                </a:lnTo>
                <a:lnTo>
                  <a:pt x="334616" y="1031797"/>
                </a:lnTo>
                <a:lnTo>
                  <a:pt x="319617" y="1033854"/>
                </a:lnTo>
                <a:lnTo>
                  <a:pt x="301516" y="1038021"/>
                </a:lnTo>
                <a:lnTo>
                  <a:pt x="296720" y="1040037"/>
                </a:lnTo>
                <a:lnTo>
                  <a:pt x="294971" y="1039947"/>
                </a:lnTo>
                <a:cubicBezTo>
                  <a:pt x="292396" y="1039621"/>
                  <a:pt x="291016" y="1039162"/>
                  <a:pt x="291905" y="1038612"/>
                </a:cubicBezTo>
                <a:lnTo>
                  <a:pt x="301975" y="1034102"/>
                </a:lnTo>
                <a:lnTo>
                  <a:pt x="307197" y="1031073"/>
                </a:lnTo>
                <a:cubicBezTo>
                  <a:pt x="311896" y="1028536"/>
                  <a:pt x="318196" y="1025263"/>
                  <a:pt x="326396" y="1021095"/>
                </a:cubicBezTo>
                <a:cubicBezTo>
                  <a:pt x="338137" y="1014334"/>
                  <a:pt x="348514" y="1008907"/>
                  <a:pt x="358259" y="1003989"/>
                </a:cubicBezTo>
                <a:lnTo>
                  <a:pt x="359699" y="1003269"/>
                </a:lnTo>
                <a:lnTo>
                  <a:pt x="349538" y="1005731"/>
                </a:lnTo>
                <a:cubicBezTo>
                  <a:pt x="340921" y="1007715"/>
                  <a:pt x="332121" y="1009454"/>
                  <a:pt x="331384" y="1008477"/>
                </a:cubicBezTo>
                <a:lnTo>
                  <a:pt x="351866" y="992950"/>
                </a:lnTo>
                <a:cubicBezTo>
                  <a:pt x="350392" y="990996"/>
                  <a:pt x="257530" y="1006849"/>
                  <a:pt x="299854" y="995491"/>
                </a:cubicBezTo>
                <a:lnTo>
                  <a:pt x="323008" y="990055"/>
                </a:lnTo>
                <a:lnTo>
                  <a:pt x="333681" y="983858"/>
                </a:lnTo>
                <a:cubicBezTo>
                  <a:pt x="338682" y="981142"/>
                  <a:pt x="344202" y="978165"/>
                  <a:pt x="349002" y="975212"/>
                </a:cubicBezTo>
                <a:lnTo>
                  <a:pt x="324192" y="984548"/>
                </a:lnTo>
                <a:lnTo>
                  <a:pt x="325131" y="983391"/>
                </a:lnTo>
                <a:cubicBezTo>
                  <a:pt x="330819" y="977244"/>
                  <a:pt x="335808" y="973474"/>
                  <a:pt x="342506" y="970109"/>
                </a:cubicBezTo>
                <a:lnTo>
                  <a:pt x="350853" y="966836"/>
                </a:lnTo>
                <a:lnTo>
                  <a:pt x="349625" y="963695"/>
                </a:lnTo>
                <a:cubicBezTo>
                  <a:pt x="349324" y="962493"/>
                  <a:pt x="349312" y="961575"/>
                  <a:pt x="349757" y="961301"/>
                </a:cubicBezTo>
                <a:cubicBezTo>
                  <a:pt x="334360" y="962221"/>
                  <a:pt x="322779" y="972246"/>
                  <a:pt x="309162" y="972067"/>
                </a:cubicBezTo>
                <a:cubicBezTo>
                  <a:pt x="303884" y="971986"/>
                  <a:pt x="302411" y="970032"/>
                  <a:pt x="297684" y="967222"/>
                </a:cubicBezTo>
                <a:cubicBezTo>
                  <a:pt x="284128" y="963661"/>
                  <a:pt x="269898" y="969593"/>
                  <a:pt x="255433" y="972326"/>
                </a:cubicBezTo>
                <a:cubicBezTo>
                  <a:pt x="224086" y="976898"/>
                  <a:pt x="198889" y="986743"/>
                  <a:pt x="167850" y="988259"/>
                </a:cubicBezTo>
                <a:cubicBezTo>
                  <a:pt x="199860" y="977068"/>
                  <a:pt x="224394" y="973842"/>
                  <a:pt x="256649" y="962977"/>
                </a:cubicBezTo>
                <a:cubicBezTo>
                  <a:pt x="264066" y="958393"/>
                  <a:pt x="281243" y="956371"/>
                  <a:pt x="302522" y="952292"/>
                </a:cubicBezTo>
                <a:cubicBezTo>
                  <a:pt x="305190" y="951359"/>
                  <a:pt x="310924" y="950023"/>
                  <a:pt x="317430" y="948539"/>
                </a:cubicBezTo>
                <a:lnTo>
                  <a:pt x="322632" y="947302"/>
                </a:lnTo>
                <a:lnTo>
                  <a:pt x="318000" y="940790"/>
                </a:lnTo>
                <a:lnTo>
                  <a:pt x="312280" y="941723"/>
                </a:lnTo>
                <a:cubicBezTo>
                  <a:pt x="302888" y="943111"/>
                  <a:pt x="293719" y="944360"/>
                  <a:pt x="291054" y="944576"/>
                </a:cubicBezTo>
                <a:cubicBezTo>
                  <a:pt x="289428" y="944148"/>
                  <a:pt x="287816" y="942876"/>
                  <a:pt x="286611" y="941710"/>
                </a:cubicBezTo>
                <a:lnTo>
                  <a:pt x="286456" y="941539"/>
                </a:lnTo>
                <a:lnTo>
                  <a:pt x="273300" y="948220"/>
                </a:lnTo>
                <a:lnTo>
                  <a:pt x="263878" y="951086"/>
                </a:lnTo>
                <a:lnTo>
                  <a:pt x="258626" y="945461"/>
                </a:lnTo>
                <a:lnTo>
                  <a:pt x="257669" y="944455"/>
                </a:lnTo>
                <a:lnTo>
                  <a:pt x="247625" y="947541"/>
                </a:lnTo>
                <a:cubicBezTo>
                  <a:pt x="237263" y="948217"/>
                  <a:pt x="217395" y="957633"/>
                  <a:pt x="210950" y="952542"/>
                </a:cubicBezTo>
                <a:cubicBezTo>
                  <a:pt x="204504" y="947452"/>
                  <a:pt x="228669" y="950663"/>
                  <a:pt x="218367" y="947958"/>
                </a:cubicBezTo>
                <a:cubicBezTo>
                  <a:pt x="204811" y="944397"/>
                  <a:pt x="173465" y="948968"/>
                  <a:pt x="210449" y="940912"/>
                </a:cubicBezTo>
                <a:cubicBezTo>
                  <a:pt x="223758" y="937223"/>
                  <a:pt x="233878" y="935503"/>
                  <a:pt x="244266" y="933202"/>
                </a:cubicBezTo>
                <a:lnTo>
                  <a:pt x="246343" y="932543"/>
                </a:lnTo>
                <a:lnTo>
                  <a:pt x="244508" y="930612"/>
                </a:lnTo>
                <a:lnTo>
                  <a:pt x="239188" y="925278"/>
                </a:lnTo>
                <a:lnTo>
                  <a:pt x="229723" y="926617"/>
                </a:lnTo>
                <a:lnTo>
                  <a:pt x="227594" y="926893"/>
                </a:lnTo>
                <a:lnTo>
                  <a:pt x="236129" y="922212"/>
                </a:lnTo>
                <a:lnTo>
                  <a:pt x="234309" y="920387"/>
                </a:lnTo>
                <a:lnTo>
                  <a:pt x="216108" y="928097"/>
                </a:lnTo>
                <a:lnTo>
                  <a:pt x="208085" y="926614"/>
                </a:lnTo>
                <a:cubicBezTo>
                  <a:pt x="204835" y="924951"/>
                  <a:pt x="216542" y="923176"/>
                  <a:pt x="224729" y="920623"/>
                </a:cubicBezTo>
                <a:cubicBezTo>
                  <a:pt x="174497" y="922062"/>
                  <a:pt x="131264" y="939713"/>
                  <a:pt x="82505" y="943109"/>
                </a:cubicBezTo>
                <a:lnTo>
                  <a:pt x="74265" y="944046"/>
                </a:lnTo>
                <a:lnTo>
                  <a:pt x="74675" y="943790"/>
                </a:lnTo>
                <a:cubicBezTo>
                  <a:pt x="80828" y="939788"/>
                  <a:pt x="104950" y="931430"/>
                  <a:pt x="113566" y="924522"/>
                </a:cubicBezTo>
                <a:cubicBezTo>
                  <a:pt x="124642" y="914710"/>
                  <a:pt x="93513" y="931340"/>
                  <a:pt x="89632" y="932659"/>
                </a:cubicBezTo>
                <a:cubicBezTo>
                  <a:pt x="82134" y="936479"/>
                  <a:pt x="76167" y="939344"/>
                  <a:pt x="70901" y="941745"/>
                </a:cubicBezTo>
                <a:lnTo>
                  <a:pt x="62553" y="945376"/>
                </a:lnTo>
                <a:lnTo>
                  <a:pt x="32325" y="948810"/>
                </a:lnTo>
                <a:lnTo>
                  <a:pt x="32411" y="946379"/>
                </a:lnTo>
                <a:cubicBezTo>
                  <a:pt x="32815" y="946718"/>
                  <a:pt x="31591" y="947315"/>
                  <a:pt x="29421" y="948032"/>
                </a:cubicBezTo>
                <a:lnTo>
                  <a:pt x="22591" y="949915"/>
                </a:lnTo>
                <a:lnTo>
                  <a:pt x="0" y="952481"/>
                </a:lnTo>
                <a:lnTo>
                  <a:pt x="7265" y="948878"/>
                </a:lnTo>
                <a:cubicBezTo>
                  <a:pt x="9143" y="950468"/>
                  <a:pt x="10751" y="951832"/>
                  <a:pt x="9727" y="945974"/>
                </a:cubicBezTo>
                <a:cubicBezTo>
                  <a:pt x="9727" y="945974"/>
                  <a:pt x="8590" y="947315"/>
                  <a:pt x="7265" y="948878"/>
                </a:cubicBezTo>
                <a:lnTo>
                  <a:pt x="4873" y="943748"/>
                </a:lnTo>
                <a:lnTo>
                  <a:pt x="27608" y="938360"/>
                </a:lnTo>
                <a:lnTo>
                  <a:pt x="3499" y="940398"/>
                </a:lnTo>
                <a:lnTo>
                  <a:pt x="14390" y="933944"/>
                </a:lnTo>
                <a:lnTo>
                  <a:pt x="18864" y="930917"/>
                </a:lnTo>
                <a:lnTo>
                  <a:pt x="94597" y="919337"/>
                </a:lnTo>
                <a:cubicBezTo>
                  <a:pt x="143946" y="911099"/>
                  <a:pt x="192825" y="901659"/>
                  <a:pt x="241517" y="889232"/>
                </a:cubicBezTo>
                <a:cubicBezTo>
                  <a:pt x="245961" y="887916"/>
                  <a:pt x="259486" y="886242"/>
                  <a:pt x="272235" y="883973"/>
                </a:cubicBezTo>
                <a:lnTo>
                  <a:pt x="277853" y="882713"/>
                </a:lnTo>
                <a:lnTo>
                  <a:pt x="292737" y="875699"/>
                </a:lnTo>
                <a:lnTo>
                  <a:pt x="295517" y="874409"/>
                </a:lnTo>
                <a:lnTo>
                  <a:pt x="291257" y="873290"/>
                </a:lnTo>
                <a:cubicBezTo>
                  <a:pt x="267021" y="876331"/>
                  <a:pt x="247460" y="882693"/>
                  <a:pt x="231460" y="886851"/>
                </a:cubicBezTo>
                <a:cubicBezTo>
                  <a:pt x="214038" y="888548"/>
                  <a:pt x="186814" y="899166"/>
                  <a:pt x="171725" y="897033"/>
                </a:cubicBezTo>
                <a:cubicBezTo>
                  <a:pt x="168471" y="896178"/>
                  <a:pt x="165280" y="891942"/>
                  <a:pt x="163498" y="893043"/>
                </a:cubicBezTo>
                <a:cubicBezTo>
                  <a:pt x="153136" y="893717"/>
                  <a:pt x="124735" y="902199"/>
                  <a:pt x="112899" y="900919"/>
                </a:cubicBezTo>
                <a:cubicBezTo>
                  <a:pt x="107323" y="901022"/>
                  <a:pt x="102904" y="895159"/>
                  <a:pt x="102904" y="895159"/>
                </a:cubicBezTo>
                <a:cubicBezTo>
                  <a:pt x="102904" y="895159"/>
                  <a:pt x="101585" y="895139"/>
                  <a:pt x="99781" y="895416"/>
                </a:cubicBezTo>
                <a:lnTo>
                  <a:pt x="97137" y="896317"/>
                </a:lnTo>
                <a:lnTo>
                  <a:pt x="92848" y="896505"/>
                </a:lnTo>
                <a:lnTo>
                  <a:pt x="92256" y="895890"/>
                </a:lnTo>
                <a:cubicBezTo>
                  <a:pt x="91850" y="895782"/>
                  <a:pt x="91405" y="896058"/>
                  <a:pt x="90515" y="896608"/>
                </a:cubicBezTo>
                <a:lnTo>
                  <a:pt x="92848" y="896505"/>
                </a:lnTo>
                <a:lnTo>
                  <a:pt x="93768" y="897463"/>
                </a:lnTo>
                <a:cubicBezTo>
                  <a:pt x="87262" y="895754"/>
                  <a:pt x="78974" y="895145"/>
                  <a:pt x="78974" y="895145"/>
                </a:cubicBezTo>
                <a:cubicBezTo>
                  <a:pt x="76090" y="887854"/>
                  <a:pt x="113268" y="894484"/>
                  <a:pt x="131354" y="886168"/>
                </a:cubicBezTo>
                <a:cubicBezTo>
                  <a:pt x="133134" y="885068"/>
                  <a:pt x="137298" y="879629"/>
                  <a:pt x="139078" y="878528"/>
                </a:cubicBezTo>
                <a:cubicBezTo>
                  <a:pt x="151528" y="873697"/>
                  <a:pt x="167775" y="869864"/>
                  <a:pt x="185258" y="864788"/>
                </a:cubicBezTo>
                <a:cubicBezTo>
                  <a:pt x="192368" y="863257"/>
                  <a:pt x="252105" y="853077"/>
                  <a:pt x="253884" y="851976"/>
                </a:cubicBezTo>
                <a:cubicBezTo>
                  <a:pt x="254037" y="850448"/>
                  <a:pt x="251244" y="848474"/>
                  <a:pt x="247969" y="846797"/>
                </a:cubicBezTo>
                <a:lnTo>
                  <a:pt x="242250" y="844594"/>
                </a:lnTo>
                <a:lnTo>
                  <a:pt x="229091" y="847676"/>
                </a:lnTo>
                <a:cubicBezTo>
                  <a:pt x="208771" y="854080"/>
                  <a:pt x="188227" y="862256"/>
                  <a:pt x="184871" y="858688"/>
                </a:cubicBezTo>
                <a:cubicBezTo>
                  <a:pt x="182296" y="856929"/>
                  <a:pt x="184935" y="853470"/>
                  <a:pt x="189756" y="849474"/>
                </a:cubicBezTo>
                <a:lnTo>
                  <a:pt x="196193" y="845023"/>
                </a:lnTo>
                <a:lnTo>
                  <a:pt x="185371" y="847047"/>
                </a:lnTo>
                <a:cubicBezTo>
                  <a:pt x="165871" y="850027"/>
                  <a:pt x="148694" y="852048"/>
                  <a:pt x="141881" y="853394"/>
                </a:cubicBezTo>
                <a:cubicBezTo>
                  <a:pt x="102416" y="858446"/>
                  <a:pt x="66048" y="863855"/>
                  <a:pt x="30598" y="869113"/>
                </a:cubicBezTo>
                <a:lnTo>
                  <a:pt x="23181" y="870151"/>
                </a:lnTo>
                <a:lnTo>
                  <a:pt x="29663" y="865350"/>
                </a:lnTo>
                <a:lnTo>
                  <a:pt x="31754" y="863483"/>
                </a:lnTo>
                <a:lnTo>
                  <a:pt x="54727" y="859509"/>
                </a:lnTo>
                <a:cubicBezTo>
                  <a:pt x="68897" y="856959"/>
                  <a:pt x="105266" y="855014"/>
                  <a:pt x="114463" y="849328"/>
                </a:cubicBezTo>
                <a:cubicBezTo>
                  <a:pt x="118023" y="847128"/>
                  <a:pt x="113603" y="841263"/>
                  <a:pt x="117522" y="835499"/>
                </a:cubicBezTo>
                <a:cubicBezTo>
                  <a:pt x="123465" y="828958"/>
                  <a:pt x="130218" y="830993"/>
                  <a:pt x="144141" y="828117"/>
                </a:cubicBezTo>
                <a:cubicBezTo>
                  <a:pt x="154811" y="824387"/>
                  <a:pt x="162228" y="819802"/>
                  <a:pt x="169338" y="818272"/>
                </a:cubicBezTo>
                <a:lnTo>
                  <a:pt x="234152" y="804549"/>
                </a:lnTo>
                <a:lnTo>
                  <a:pt x="239154" y="802083"/>
                </a:lnTo>
                <a:lnTo>
                  <a:pt x="224974" y="805970"/>
                </a:lnTo>
                <a:cubicBezTo>
                  <a:pt x="211245" y="809681"/>
                  <a:pt x="198444" y="812458"/>
                  <a:pt x="190628" y="811321"/>
                </a:cubicBezTo>
                <a:cubicBezTo>
                  <a:pt x="185594" y="811567"/>
                  <a:pt x="182403" y="807331"/>
                  <a:pt x="179149" y="806477"/>
                </a:cubicBezTo>
                <a:cubicBezTo>
                  <a:pt x="173820" y="806906"/>
                  <a:pt x="163445" y="810453"/>
                  <a:pt x="152836" y="810802"/>
                </a:cubicBezTo>
                <a:cubicBezTo>
                  <a:pt x="145726" y="812332"/>
                  <a:pt x="110830" y="816233"/>
                  <a:pt x="132171" y="808772"/>
                </a:cubicBezTo>
                <a:cubicBezTo>
                  <a:pt x="144918" y="803757"/>
                  <a:pt x="163813" y="804017"/>
                  <a:pt x="170627" y="802671"/>
                </a:cubicBezTo>
                <a:cubicBezTo>
                  <a:pt x="177983" y="801467"/>
                  <a:pt x="181901" y="795702"/>
                  <a:pt x="183681" y="794601"/>
                </a:cubicBezTo>
                <a:cubicBezTo>
                  <a:pt x="188960" y="794681"/>
                  <a:pt x="192510" y="795353"/>
                  <a:pt x="199323" y="794006"/>
                </a:cubicBezTo>
                <a:cubicBezTo>
                  <a:pt x="201104" y="792906"/>
                  <a:pt x="208520" y="788322"/>
                  <a:pt x="212081" y="786119"/>
                </a:cubicBezTo>
                <a:cubicBezTo>
                  <a:pt x="217411" y="785691"/>
                  <a:pt x="235437" y="780756"/>
                  <a:pt x="251141" y="776780"/>
                </a:cubicBezTo>
                <a:cubicBezTo>
                  <a:pt x="266844" y="772804"/>
                  <a:pt x="305904" y="763465"/>
                  <a:pt x="276040" y="767118"/>
                </a:cubicBezTo>
                <a:lnTo>
                  <a:pt x="249971" y="771794"/>
                </a:lnTo>
                <a:lnTo>
                  <a:pt x="233324" y="774780"/>
                </a:lnTo>
                <a:cubicBezTo>
                  <a:pt x="219004" y="778139"/>
                  <a:pt x="204868" y="781743"/>
                  <a:pt x="191711" y="783906"/>
                </a:cubicBezTo>
                <a:cubicBezTo>
                  <a:pt x="180183" y="786496"/>
                  <a:pt x="167916" y="788108"/>
                  <a:pt x="155495" y="789518"/>
                </a:cubicBezTo>
                <a:lnTo>
                  <a:pt x="146278" y="790608"/>
                </a:lnTo>
                <a:lnTo>
                  <a:pt x="148024" y="789784"/>
                </a:lnTo>
                <a:lnTo>
                  <a:pt x="162477" y="782907"/>
                </a:lnTo>
                <a:lnTo>
                  <a:pt x="185267" y="778816"/>
                </a:lnTo>
                <a:cubicBezTo>
                  <a:pt x="202689" y="777121"/>
                  <a:pt x="229298" y="772611"/>
                  <a:pt x="207160" y="768626"/>
                </a:cubicBezTo>
                <a:lnTo>
                  <a:pt x="191083" y="769490"/>
                </a:lnTo>
                <a:lnTo>
                  <a:pt x="223214" y="755055"/>
                </a:lnTo>
                <a:cubicBezTo>
                  <a:pt x="250128" y="743062"/>
                  <a:pt x="277725" y="730736"/>
                  <a:pt x="302511" y="718333"/>
                </a:cubicBezTo>
                <a:cubicBezTo>
                  <a:pt x="328431" y="704588"/>
                  <a:pt x="294086" y="718491"/>
                  <a:pt x="284730" y="722467"/>
                </a:cubicBezTo>
                <a:cubicBezTo>
                  <a:pt x="252183" y="737509"/>
                  <a:pt x="218705" y="749844"/>
                  <a:pt x="188430" y="762204"/>
                </a:cubicBezTo>
                <a:cubicBezTo>
                  <a:pt x="175800" y="767054"/>
                  <a:pt x="175497" y="765644"/>
                  <a:pt x="179686" y="762331"/>
                </a:cubicBezTo>
                <a:lnTo>
                  <a:pt x="186582" y="758050"/>
                </a:lnTo>
                <a:lnTo>
                  <a:pt x="182048" y="760544"/>
                </a:lnTo>
                <a:cubicBezTo>
                  <a:pt x="170758" y="767670"/>
                  <a:pt x="161099" y="774421"/>
                  <a:pt x="156026" y="771248"/>
                </a:cubicBezTo>
                <a:lnTo>
                  <a:pt x="158989" y="766643"/>
                </a:lnTo>
                <a:lnTo>
                  <a:pt x="178361" y="757528"/>
                </a:lnTo>
                <a:cubicBezTo>
                  <a:pt x="204456" y="745794"/>
                  <a:pt x="230171" y="734306"/>
                  <a:pt x="255145" y="721808"/>
                </a:cubicBezTo>
                <a:cubicBezTo>
                  <a:pt x="278574" y="713053"/>
                  <a:pt x="311093" y="698762"/>
                  <a:pt x="308733" y="693444"/>
                </a:cubicBezTo>
                <a:lnTo>
                  <a:pt x="302073" y="692680"/>
                </a:lnTo>
                <a:lnTo>
                  <a:pt x="290517" y="696963"/>
                </a:lnTo>
                <a:cubicBezTo>
                  <a:pt x="260926" y="710028"/>
                  <a:pt x="236192" y="726075"/>
                  <a:pt x="200944" y="737101"/>
                </a:cubicBezTo>
                <a:cubicBezTo>
                  <a:pt x="222890" y="724787"/>
                  <a:pt x="246042" y="713496"/>
                  <a:pt x="269963" y="702520"/>
                </a:cubicBezTo>
                <a:lnTo>
                  <a:pt x="294167" y="691774"/>
                </a:lnTo>
                <a:lnTo>
                  <a:pt x="293118" y="691654"/>
                </a:lnTo>
                <a:cubicBezTo>
                  <a:pt x="261953" y="697309"/>
                  <a:pt x="230140" y="715497"/>
                  <a:pt x="202445" y="724703"/>
                </a:cubicBezTo>
                <a:lnTo>
                  <a:pt x="142546" y="750696"/>
                </a:lnTo>
                <a:lnTo>
                  <a:pt x="133820" y="752214"/>
                </a:lnTo>
                <a:cubicBezTo>
                  <a:pt x="130412" y="752140"/>
                  <a:pt x="128520" y="751287"/>
                  <a:pt x="129180" y="749201"/>
                </a:cubicBezTo>
                <a:lnTo>
                  <a:pt x="130672" y="747745"/>
                </a:lnTo>
                <a:lnTo>
                  <a:pt x="100591" y="761503"/>
                </a:lnTo>
                <a:cubicBezTo>
                  <a:pt x="100591" y="761503"/>
                  <a:pt x="79023" y="776634"/>
                  <a:pt x="76200" y="769635"/>
                </a:cubicBezTo>
                <a:cubicBezTo>
                  <a:pt x="77053" y="765368"/>
                  <a:pt x="114411" y="751714"/>
                  <a:pt x="115548" y="750372"/>
                </a:cubicBezTo>
                <a:cubicBezTo>
                  <a:pt x="133187" y="741511"/>
                  <a:pt x="150142" y="733321"/>
                  <a:pt x="167207" y="724934"/>
                </a:cubicBezTo>
                <a:lnTo>
                  <a:pt x="207706" y="704329"/>
                </a:lnTo>
                <a:lnTo>
                  <a:pt x="205689" y="700346"/>
                </a:lnTo>
                <a:lnTo>
                  <a:pt x="204133" y="700231"/>
                </a:lnTo>
                <a:lnTo>
                  <a:pt x="200233" y="701851"/>
                </a:lnTo>
                <a:cubicBezTo>
                  <a:pt x="188280" y="707466"/>
                  <a:pt x="176337" y="713953"/>
                  <a:pt x="174396" y="714613"/>
                </a:cubicBezTo>
                <a:cubicBezTo>
                  <a:pt x="135506" y="733880"/>
                  <a:pt x="93414" y="753121"/>
                  <a:pt x="46967" y="777504"/>
                </a:cubicBezTo>
                <a:cubicBezTo>
                  <a:pt x="46967" y="777504"/>
                  <a:pt x="22181" y="789907"/>
                  <a:pt x="23979" y="784521"/>
                </a:cubicBezTo>
                <a:lnTo>
                  <a:pt x="30554" y="780928"/>
                </a:lnTo>
                <a:lnTo>
                  <a:pt x="41118" y="778553"/>
                </a:lnTo>
                <a:cubicBezTo>
                  <a:pt x="45209" y="777488"/>
                  <a:pt x="48384" y="776435"/>
                  <a:pt x="49578" y="775495"/>
                </a:cubicBezTo>
                <a:lnTo>
                  <a:pt x="46333" y="773239"/>
                </a:lnTo>
                <a:lnTo>
                  <a:pt x="48766" y="772118"/>
                </a:lnTo>
                <a:cubicBezTo>
                  <a:pt x="46494" y="774800"/>
                  <a:pt x="74971" y="761299"/>
                  <a:pt x="69875" y="756984"/>
                </a:cubicBezTo>
                <a:cubicBezTo>
                  <a:pt x="68266" y="755622"/>
                  <a:pt x="41399" y="770484"/>
                  <a:pt x="36192" y="773368"/>
                </a:cubicBezTo>
                <a:lnTo>
                  <a:pt x="34052" y="774335"/>
                </a:lnTo>
                <a:lnTo>
                  <a:pt x="33717" y="774367"/>
                </a:lnTo>
                <a:lnTo>
                  <a:pt x="26235" y="775896"/>
                </a:lnTo>
                <a:lnTo>
                  <a:pt x="73142" y="750681"/>
                </a:lnTo>
                <a:cubicBezTo>
                  <a:pt x="97123" y="738411"/>
                  <a:pt x="121813" y="726120"/>
                  <a:pt x="147168" y="713045"/>
                </a:cubicBezTo>
                <a:cubicBezTo>
                  <a:pt x="147168" y="713045"/>
                  <a:pt x="157469" y="714478"/>
                  <a:pt x="156524" y="709070"/>
                </a:cubicBezTo>
                <a:cubicBezTo>
                  <a:pt x="155783" y="706138"/>
                  <a:pt x="132323" y="716977"/>
                  <a:pt x="145558" y="711682"/>
                </a:cubicBezTo>
                <a:cubicBezTo>
                  <a:pt x="101857" y="729561"/>
                  <a:pt x="53422" y="759553"/>
                  <a:pt x="9436" y="774505"/>
                </a:cubicBezTo>
                <a:cubicBezTo>
                  <a:pt x="48517" y="748487"/>
                  <a:pt x="107064" y="726676"/>
                  <a:pt x="153890" y="701847"/>
                </a:cubicBezTo>
                <a:cubicBezTo>
                  <a:pt x="155831" y="701188"/>
                  <a:pt x="161008" y="698473"/>
                  <a:pt x="165268" y="695553"/>
                </a:cubicBezTo>
                <a:lnTo>
                  <a:pt x="170877" y="688344"/>
                </a:lnTo>
                <a:lnTo>
                  <a:pt x="170912" y="688121"/>
                </a:lnTo>
                <a:lnTo>
                  <a:pt x="148795" y="697532"/>
                </a:lnTo>
                <a:cubicBezTo>
                  <a:pt x="127890" y="708615"/>
                  <a:pt x="104698" y="719683"/>
                  <a:pt x="83321" y="728064"/>
                </a:cubicBezTo>
                <a:cubicBezTo>
                  <a:pt x="100021" y="718408"/>
                  <a:pt x="118610" y="709105"/>
                  <a:pt x="138028" y="699640"/>
                </a:cubicBezTo>
                <a:lnTo>
                  <a:pt x="179155" y="679381"/>
                </a:lnTo>
                <a:lnTo>
                  <a:pt x="183297" y="675756"/>
                </a:lnTo>
                <a:cubicBezTo>
                  <a:pt x="193993" y="668403"/>
                  <a:pt x="209014" y="660597"/>
                  <a:pt x="222834" y="653068"/>
                </a:cubicBezTo>
                <a:cubicBezTo>
                  <a:pt x="274731" y="625540"/>
                  <a:pt x="324486" y="602848"/>
                  <a:pt x="380815" y="581989"/>
                </a:cubicBezTo>
                <a:lnTo>
                  <a:pt x="388859" y="579297"/>
                </a:lnTo>
                <a:lnTo>
                  <a:pt x="423446" y="564166"/>
                </a:lnTo>
                <a:cubicBezTo>
                  <a:pt x="440805" y="556851"/>
                  <a:pt x="458717" y="549638"/>
                  <a:pt x="477634" y="542531"/>
                </a:cubicBezTo>
                <a:cubicBezTo>
                  <a:pt x="520200" y="525995"/>
                  <a:pt x="553962" y="516587"/>
                  <a:pt x="599555" y="502998"/>
                </a:cubicBezTo>
                <a:cubicBezTo>
                  <a:pt x="610954" y="499602"/>
                  <a:pt x="626678" y="494496"/>
                  <a:pt x="643005" y="489561"/>
                </a:cubicBezTo>
                <a:lnTo>
                  <a:pt x="643065" y="489547"/>
                </a:lnTo>
                <a:lnTo>
                  <a:pt x="599810" y="499576"/>
                </a:lnTo>
                <a:cubicBezTo>
                  <a:pt x="547463" y="512800"/>
                  <a:pt x="495528" y="527219"/>
                  <a:pt x="444266" y="543381"/>
                </a:cubicBezTo>
                <a:cubicBezTo>
                  <a:pt x="377362" y="563876"/>
                  <a:pt x="332548" y="582895"/>
                  <a:pt x="285832" y="593668"/>
                </a:cubicBezTo>
                <a:cubicBezTo>
                  <a:pt x="259726" y="599688"/>
                  <a:pt x="164863" y="652684"/>
                  <a:pt x="149909" y="647447"/>
                </a:cubicBezTo>
                <a:cubicBezTo>
                  <a:pt x="134002" y="638087"/>
                  <a:pt x="152129" y="638250"/>
                  <a:pt x="160109" y="632067"/>
                </a:cubicBezTo>
                <a:cubicBezTo>
                  <a:pt x="170415" y="620282"/>
                  <a:pt x="175648" y="605324"/>
                  <a:pt x="184579" y="603264"/>
                </a:cubicBezTo>
                <a:cubicBezTo>
                  <a:pt x="223370" y="576949"/>
                  <a:pt x="291383" y="561266"/>
                  <a:pt x="363097" y="539663"/>
                </a:cubicBezTo>
                <a:cubicBezTo>
                  <a:pt x="405004" y="530000"/>
                  <a:pt x="450505" y="510822"/>
                  <a:pt x="492149" y="496877"/>
                </a:cubicBezTo>
                <a:cubicBezTo>
                  <a:pt x="578408" y="472463"/>
                  <a:pt x="663832" y="450502"/>
                  <a:pt x="748224" y="430398"/>
                </a:cubicBezTo>
                <a:cubicBezTo>
                  <a:pt x="1001402" y="370083"/>
                  <a:pt x="1245304" y="326463"/>
                  <a:pt x="1474670" y="283343"/>
                </a:cubicBezTo>
                <a:cubicBezTo>
                  <a:pt x="1608635" y="261860"/>
                  <a:pt x="1745453" y="252749"/>
                  <a:pt x="1877198" y="240463"/>
                </a:cubicBezTo>
                <a:cubicBezTo>
                  <a:pt x="2011956" y="222418"/>
                  <a:pt x="2143699" y="210134"/>
                  <a:pt x="2275285" y="197161"/>
                </a:cubicBezTo>
                <a:cubicBezTo>
                  <a:pt x="2403858" y="189950"/>
                  <a:pt x="2536714" y="163657"/>
                  <a:pt x="2673531" y="154544"/>
                </a:cubicBezTo>
                <a:lnTo>
                  <a:pt x="2867426" y="153491"/>
                </a:lnTo>
                <a:lnTo>
                  <a:pt x="2867672" y="139524"/>
                </a:lnTo>
                <a:lnTo>
                  <a:pt x="2869356" y="139808"/>
                </a:lnTo>
                <a:cubicBezTo>
                  <a:pt x="2869082" y="140056"/>
                  <a:pt x="2868780" y="139151"/>
                  <a:pt x="2868479" y="137574"/>
                </a:cubicBezTo>
                <a:lnTo>
                  <a:pt x="2867793" y="132646"/>
                </a:lnTo>
                <a:lnTo>
                  <a:pt x="2867902" y="126485"/>
                </a:lnTo>
                <a:lnTo>
                  <a:pt x="2697081" y="130771"/>
                </a:lnTo>
                <a:cubicBezTo>
                  <a:pt x="2428742" y="143725"/>
                  <a:pt x="2152065" y="173463"/>
                  <a:pt x="1872445" y="201029"/>
                </a:cubicBezTo>
                <a:cubicBezTo>
                  <a:pt x="1749895" y="215535"/>
                  <a:pt x="1618837" y="227662"/>
                  <a:pt x="1493275" y="247932"/>
                </a:cubicBezTo>
                <a:cubicBezTo>
                  <a:pt x="1403015" y="264402"/>
                  <a:pt x="1308895" y="286105"/>
                  <a:pt x="1221804" y="297503"/>
                </a:cubicBezTo>
                <a:cubicBezTo>
                  <a:pt x="1145759" y="308162"/>
                  <a:pt x="1071456" y="326381"/>
                  <a:pt x="999796" y="346252"/>
                </a:cubicBezTo>
                <a:lnTo>
                  <a:pt x="936672" y="364405"/>
                </a:lnTo>
                <a:lnTo>
                  <a:pt x="937830" y="365195"/>
                </a:lnTo>
                <a:cubicBezTo>
                  <a:pt x="938395" y="366297"/>
                  <a:pt x="938248" y="367421"/>
                  <a:pt x="936782" y="367521"/>
                </a:cubicBezTo>
                <a:lnTo>
                  <a:pt x="935457" y="364754"/>
                </a:lnTo>
                <a:lnTo>
                  <a:pt x="894399" y="376561"/>
                </a:lnTo>
                <a:cubicBezTo>
                  <a:pt x="860003" y="386584"/>
                  <a:pt x="826379" y="396284"/>
                  <a:pt x="793641" y="404918"/>
                </a:cubicBezTo>
                <a:cubicBezTo>
                  <a:pt x="701159" y="430586"/>
                  <a:pt x="605137" y="444043"/>
                  <a:pt x="525709" y="466701"/>
                </a:cubicBezTo>
                <a:cubicBezTo>
                  <a:pt x="483378" y="480805"/>
                  <a:pt x="437613" y="495700"/>
                  <a:pt x="387725" y="511547"/>
                </a:cubicBezTo>
                <a:cubicBezTo>
                  <a:pt x="354485" y="524278"/>
                  <a:pt x="322722" y="540287"/>
                  <a:pt x="300474" y="541075"/>
                </a:cubicBezTo>
                <a:cubicBezTo>
                  <a:pt x="287422" y="544085"/>
                  <a:pt x="281240" y="536101"/>
                  <a:pt x="258993" y="536889"/>
                </a:cubicBezTo>
                <a:cubicBezTo>
                  <a:pt x="241817" y="540850"/>
                  <a:pt x="226702" y="553744"/>
                  <a:pt x="213227" y="551785"/>
                </a:cubicBezTo>
                <a:cubicBezTo>
                  <a:pt x="147433" y="558271"/>
                  <a:pt x="180203" y="505840"/>
                  <a:pt x="225968" y="490944"/>
                </a:cubicBezTo>
                <a:cubicBezTo>
                  <a:pt x="204671" y="495856"/>
                  <a:pt x="188446" y="503940"/>
                  <a:pt x="168100" y="512974"/>
                </a:cubicBezTo>
                <a:cubicBezTo>
                  <a:pt x="151876" y="521058"/>
                  <a:pt x="116151" y="538705"/>
                  <a:pt x="111342" y="539813"/>
                </a:cubicBezTo>
                <a:cubicBezTo>
                  <a:pt x="98025" y="538542"/>
                  <a:pt x="120433" y="519623"/>
                  <a:pt x="123604" y="514549"/>
                </a:cubicBezTo>
                <a:cubicBezTo>
                  <a:pt x="133646" y="498482"/>
                  <a:pt x="98185" y="520410"/>
                  <a:pt x="113300" y="507516"/>
                </a:cubicBezTo>
                <a:cubicBezTo>
                  <a:pt x="116471" y="502442"/>
                  <a:pt x="124715" y="500541"/>
                  <a:pt x="124715" y="500541"/>
                </a:cubicBezTo>
                <a:cubicBezTo>
                  <a:pt x="173389" y="476290"/>
                  <a:pt x="218995" y="460706"/>
                  <a:pt x="262859" y="437564"/>
                </a:cubicBezTo>
                <a:cubicBezTo>
                  <a:pt x="280035" y="433603"/>
                  <a:pt x="290076" y="417537"/>
                  <a:pt x="310423" y="408503"/>
                </a:cubicBezTo>
                <a:cubicBezTo>
                  <a:pt x="398944" y="365654"/>
                  <a:pt x="510502" y="344272"/>
                  <a:pt x="620158" y="314644"/>
                </a:cubicBezTo>
                <a:cubicBezTo>
                  <a:pt x="710936" y="289821"/>
                  <a:pt x="803805" y="267106"/>
                  <a:pt x="898022" y="246283"/>
                </a:cubicBezTo>
                <a:cubicBezTo>
                  <a:pt x="980463" y="228062"/>
                  <a:pt x="1063937" y="211292"/>
                  <a:pt x="1147948" y="195826"/>
                </a:cubicBezTo>
                <a:lnTo>
                  <a:pt x="1378390" y="157024"/>
                </a:lnTo>
                <a:lnTo>
                  <a:pt x="1395123" y="155914"/>
                </a:lnTo>
                <a:cubicBezTo>
                  <a:pt x="1464307" y="149901"/>
                  <a:pt x="1533026" y="143633"/>
                  <a:pt x="1605207" y="140270"/>
                </a:cubicBezTo>
                <a:cubicBezTo>
                  <a:pt x="1741142" y="129740"/>
                  <a:pt x="1880809" y="121254"/>
                  <a:pt x="2030949" y="112837"/>
                </a:cubicBezTo>
                <a:cubicBezTo>
                  <a:pt x="2157022" y="111467"/>
                  <a:pt x="2275004" y="105670"/>
                  <a:pt x="2412911" y="101880"/>
                </a:cubicBezTo>
                <a:cubicBezTo>
                  <a:pt x="2432554" y="102924"/>
                  <a:pt x="2495625" y="97002"/>
                  <a:pt x="2426506" y="94765"/>
                </a:cubicBezTo>
                <a:cubicBezTo>
                  <a:pt x="2395312" y="97103"/>
                  <a:pt x="2360042" y="98021"/>
                  <a:pt x="2329927" y="96908"/>
                </a:cubicBezTo>
                <a:cubicBezTo>
                  <a:pt x="2275016" y="96783"/>
                  <a:pt x="2246203" y="94765"/>
                  <a:pt x="2196729" y="93571"/>
                </a:cubicBezTo>
                <a:cubicBezTo>
                  <a:pt x="2116399" y="94093"/>
                  <a:pt x="2022861" y="108411"/>
                  <a:pt x="1942189" y="109557"/>
                </a:cubicBezTo>
                <a:cubicBezTo>
                  <a:pt x="1846104" y="113385"/>
                  <a:pt x="1753617" y="116453"/>
                  <a:pt x="1654194" y="121185"/>
                </a:cubicBezTo>
                <a:lnTo>
                  <a:pt x="1613297" y="123338"/>
                </a:lnTo>
                <a:lnTo>
                  <a:pt x="1654463" y="117544"/>
                </a:lnTo>
                <a:lnTo>
                  <a:pt x="1779365" y="102816"/>
                </a:lnTo>
                <a:lnTo>
                  <a:pt x="1966949" y="92377"/>
                </a:lnTo>
                <a:cubicBezTo>
                  <a:pt x="2150329" y="77888"/>
                  <a:pt x="2336396" y="85084"/>
                  <a:pt x="2511603" y="85529"/>
                </a:cubicBezTo>
                <a:cubicBezTo>
                  <a:pt x="2598673" y="83036"/>
                  <a:pt x="2690896" y="78509"/>
                  <a:pt x="2783741" y="74322"/>
                </a:cubicBezTo>
                <a:close/>
                <a:moveTo>
                  <a:pt x="2894644" y="60408"/>
                </a:moveTo>
                <a:cubicBezTo>
                  <a:pt x="2896300" y="60707"/>
                  <a:pt x="2898167" y="61728"/>
                  <a:pt x="2900033" y="62750"/>
                </a:cubicBezTo>
                <a:cubicBezTo>
                  <a:pt x="2897990" y="66484"/>
                  <a:pt x="2894256" y="64441"/>
                  <a:pt x="2890522" y="62398"/>
                </a:cubicBezTo>
                <a:cubicBezTo>
                  <a:pt x="2891544" y="60531"/>
                  <a:pt x="2892988" y="60108"/>
                  <a:pt x="2894644" y="60408"/>
                </a:cubicBezTo>
                <a:close/>
                <a:moveTo>
                  <a:pt x="2862946" y="59392"/>
                </a:moveTo>
                <a:cubicBezTo>
                  <a:pt x="2872258" y="60175"/>
                  <a:pt x="2881629" y="61474"/>
                  <a:pt x="2890522" y="62398"/>
                </a:cubicBezTo>
                <a:cubicBezTo>
                  <a:pt x="2868497" y="65711"/>
                  <a:pt x="2843079" y="66359"/>
                  <a:pt x="2819362" y="63894"/>
                </a:cubicBezTo>
                <a:cubicBezTo>
                  <a:pt x="2824446" y="61621"/>
                  <a:pt x="2829953" y="60239"/>
                  <a:pt x="2835725" y="59480"/>
                </a:cubicBezTo>
                <a:cubicBezTo>
                  <a:pt x="2844383" y="58342"/>
                  <a:pt x="2853635" y="58609"/>
                  <a:pt x="2862946" y="59392"/>
                </a:cubicBezTo>
                <a:close/>
                <a:moveTo>
                  <a:pt x="2918325" y="57394"/>
                </a:moveTo>
                <a:cubicBezTo>
                  <a:pt x="2925792" y="61479"/>
                  <a:pt x="2917632" y="67527"/>
                  <a:pt x="2913900" y="65484"/>
                </a:cubicBezTo>
                <a:cubicBezTo>
                  <a:pt x="2910165" y="63442"/>
                  <a:pt x="2918325" y="57394"/>
                  <a:pt x="2918325" y="57394"/>
                </a:cubicBezTo>
                <a:close/>
                <a:moveTo>
                  <a:pt x="3161365" y="31652"/>
                </a:moveTo>
                <a:lnTo>
                  <a:pt x="3246194" y="38789"/>
                </a:lnTo>
                <a:cubicBezTo>
                  <a:pt x="3378025" y="52129"/>
                  <a:pt x="3500259" y="70338"/>
                  <a:pt x="3638479" y="85922"/>
                </a:cubicBezTo>
                <a:cubicBezTo>
                  <a:pt x="3693661" y="95899"/>
                  <a:pt x="3726888" y="98713"/>
                  <a:pt x="3789888" y="103265"/>
                </a:cubicBezTo>
                <a:cubicBezTo>
                  <a:pt x="3825158" y="102347"/>
                  <a:pt x="3799750" y="94107"/>
                  <a:pt x="3766242" y="90328"/>
                </a:cubicBezTo>
                <a:cubicBezTo>
                  <a:pt x="3752999" y="87934"/>
                  <a:pt x="3750616" y="92291"/>
                  <a:pt x="3725548" y="83428"/>
                </a:cubicBezTo>
                <a:cubicBezTo>
                  <a:pt x="3692743" y="60629"/>
                  <a:pt x="3626009" y="54034"/>
                  <a:pt x="3570827" y="44059"/>
                </a:cubicBezTo>
                <a:lnTo>
                  <a:pt x="3567160" y="43547"/>
                </a:lnTo>
                <a:lnTo>
                  <a:pt x="3917706" y="54381"/>
                </a:lnTo>
                <a:cubicBezTo>
                  <a:pt x="4166593" y="63757"/>
                  <a:pt x="4414052" y="76358"/>
                  <a:pt x="4656451" y="96820"/>
                </a:cubicBezTo>
                <a:cubicBezTo>
                  <a:pt x="4639277" y="100780"/>
                  <a:pt x="4625114" y="98980"/>
                  <a:pt x="4607676" y="98658"/>
                </a:cubicBezTo>
                <a:cubicBezTo>
                  <a:pt x="4594622" y="101668"/>
                  <a:pt x="4544103" y="95948"/>
                  <a:pt x="4572374" y="102456"/>
                </a:cubicBezTo>
                <a:cubicBezTo>
                  <a:pt x="4606564" y="112666"/>
                  <a:pt x="4670455" y="97934"/>
                  <a:pt x="4681391" y="126535"/>
                </a:cubicBezTo>
                <a:cubicBezTo>
                  <a:pt x="4600644" y="127784"/>
                  <a:pt x="4520425" y="128187"/>
                  <a:pt x="4443639" y="127799"/>
                </a:cubicBezTo>
                <a:cubicBezTo>
                  <a:pt x="4436508" y="115692"/>
                  <a:pt x="4419173" y="137782"/>
                  <a:pt x="4443639" y="127799"/>
                </a:cubicBezTo>
                <a:cubicBezTo>
                  <a:pt x="4440310" y="151004"/>
                  <a:pt x="4406119" y="140793"/>
                  <a:pt x="4387994" y="140631"/>
                </a:cubicBezTo>
                <a:cubicBezTo>
                  <a:pt x="4379749" y="142532"/>
                  <a:pt x="4371571" y="145503"/>
                  <a:pt x="4362673" y="148098"/>
                </a:cubicBezTo>
                <a:lnTo>
                  <a:pt x="4345736" y="151072"/>
                </a:lnTo>
                <a:lnTo>
                  <a:pt x="4353299" y="151908"/>
                </a:lnTo>
                <a:cubicBezTo>
                  <a:pt x="4371689" y="154382"/>
                  <a:pt x="4389203" y="157157"/>
                  <a:pt x="4406242" y="160138"/>
                </a:cubicBezTo>
                <a:lnTo>
                  <a:pt x="4443447" y="167168"/>
                </a:lnTo>
                <a:lnTo>
                  <a:pt x="4439858" y="167205"/>
                </a:lnTo>
                <a:cubicBezTo>
                  <a:pt x="4431391" y="166790"/>
                  <a:pt x="4420791" y="165635"/>
                  <a:pt x="4411183" y="165174"/>
                </a:cubicBezTo>
                <a:lnTo>
                  <a:pt x="4408391" y="165174"/>
                </a:lnTo>
                <a:lnTo>
                  <a:pt x="4393345" y="162341"/>
                </a:lnTo>
                <a:cubicBezTo>
                  <a:pt x="4376666" y="159518"/>
                  <a:pt x="4360245" y="157106"/>
                  <a:pt x="4344374" y="155307"/>
                </a:cubicBezTo>
                <a:lnTo>
                  <a:pt x="4327788" y="153603"/>
                </a:lnTo>
                <a:lnTo>
                  <a:pt x="4293220" y="155574"/>
                </a:lnTo>
                <a:cubicBezTo>
                  <a:pt x="4252514" y="154953"/>
                  <a:pt x="4209362" y="147261"/>
                  <a:pt x="4165883" y="146973"/>
                </a:cubicBezTo>
                <a:lnTo>
                  <a:pt x="3710284" y="132503"/>
                </a:lnTo>
                <a:lnTo>
                  <a:pt x="3713599" y="131872"/>
                </a:lnTo>
                <a:cubicBezTo>
                  <a:pt x="3711556" y="135605"/>
                  <a:pt x="3692266" y="125051"/>
                  <a:pt x="3692266" y="125051"/>
                </a:cubicBezTo>
                <a:cubicBezTo>
                  <a:pt x="3681065" y="118923"/>
                  <a:pt x="3696350" y="117584"/>
                  <a:pt x="3680795" y="109072"/>
                </a:cubicBezTo>
                <a:cubicBezTo>
                  <a:pt x="3667550" y="106679"/>
                  <a:pt x="3629968" y="101480"/>
                  <a:pt x="3602859" y="96351"/>
                </a:cubicBezTo>
                <a:cubicBezTo>
                  <a:pt x="3440248" y="72881"/>
                  <a:pt x="3251492" y="43999"/>
                  <a:pt x="3089880" y="36437"/>
                </a:cubicBezTo>
                <a:lnTo>
                  <a:pt x="3065457" y="35527"/>
                </a:lnTo>
                <a:close/>
                <a:moveTo>
                  <a:pt x="3625656" y="31049"/>
                </a:moveTo>
                <a:lnTo>
                  <a:pt x="3753107" y="36516"/>
                </a:lnTo>
                <a:cubicBezTo>
                  <a:pt x="3918224" y="39967"/>
                  <a:pt x="4079545" y="35336"/>
                  <a:pt x="4237445" y="49410"/>
                </a:cubicBezTo>
                <a:cubicBezTo>
                  <a:pt x="4306250" y="55980"/>
                  <a:pt x="4226453" y="61353"/>
                  <a:pt x="4203095" y="57331"/>
                </a:cubicBezTo>
                <a:cubicBezTo>
                  <a:pt x="4029420" y="52504"/>
                  <a:pt x="3857330" y="45143"/>
                  <a:pt x="3685616" y="39412"/>
                </a:cubicBezTo>
                <a:lnTo>
                  <a:pt x="3626888" y="37849"/>
                </a:lnTo>
                <a:lnTo>
                  <a:pt x="3630787" y="36435"/>
                </a:lnTo>
                <a:cubicBezTo>
                  <a:pt x="3630787" y="36435"/>
                  <a:pt x="3637256" y="24612"/>
                  <a:pt x="3630787" y="36435"/>
                </a:cubicBezTo>
                <a:close/>
                <a:moveTo>
                  <a:pt x="3613635" y="30533"/>
                </a:moveTo>
                <a:lnTo>
                  <a:pt x="3622944" y="30932"/>
                </a:lnTo>
                <a:lnTo>
                  <a:pt x="3616923" y="33700"/>
                </a:lnTo>
                <a:close/>
                <a:moveTo>
                  <a:pt x="3522029" y="21856"/>
                </a:moveTo>
                <a:cubicBezTo>
                  <a:pt x="3526150" y="20905"/>
                  <a:pt x="3519807" y="31054"/>
                  <a:pt x="3519807" y="31054"/>
                </a:cubicBezTo>
                <a:cubicBezTo>
                  <a:pt x="3527537" y="36328"/>
                  <a:pt x="3540289" y="29859"/>
                  <a:pt x="3548211" y="25827"/>
                </a:cubicBezTo>
                <a:lnTo>
                  <a:pt x="3552437" y="23912"/>
                </a:lnTo>
                <a:lnTo>
                  <a:pt x="3554958" y="24165"/>
                </a:lnTo>
                <a:lnTo>
                  <a:pt x="3557250" y="27125"/>
                </a:lnTo>
                <a:cubicBezTo>
                  <a:pt x="3557764" y="29358"/>
                  <a:pt x="3558279" y="31591"/>
                  <a:pt x="3560341" y="31116"/>
                </a:cubicBezTo>
                <a:lnTo>
                  <a:pt x="3566503" y="25319"/>
                </a:lnTo>
                <a:lnTo>
                  <a:pt x="3573419" y="26010"/>
                </a:lnTo>
                <a:lnTo>
                  <a:pt x="3577410" y="27089"/>
                </a:lnTo>
                <a:cubicBezTo>
                  <a:pt x="3579814" y="27711"/>
                  <a:pt x="3582113" y="28266"/>
                  <a:pt x="3586711" y="29378"/>
                </a:cubicBezTo>
                <a:lnTo>
                  <a:pt x="3610256" y="30388"/>
                </a:lnTo>
                <a:lnTo>
                  <a:pt x="3613823" y="33824"/>
                </a:lnTo>
                <a:cubicBezTo>
                  <a:pt x="3615477" y="34123"/>
                  <a:pt x="3616923" y="33700"/>
                  <a:pt x="3616923" y="33700"/>
                </a:cubicBezTo>
                <a:lnTo>
                  <a:pt x="3625466" y="37811"/>
                </a:lnTo>
                <a:lnTo>
                  <a:pt x="3502478" y="34539"/>
                </a:lnTo>
                <a:lnTo>
                  <a:pt x="3462582" y="28982"/>
                </a:lnTo>
                <a:lnTo>
                  <a:pt x="3473609" y="29946"/>
                </a:lnTo>
                <a:cubicBezTo>
                  <a:pt x="3486159" y="31033"/>
                  <a:pt x="3497561" y="31841"/>
                  <a:pt x="3501682" y="30891"/>
                </a:cubicBezTo>
                <a:cubicBezTo>
                  <a:pt x="3510614" y="28831"/>
                  <a:pt x="3517906" y="22806"/>
                  <a:pt x="3522029" y="21856"/>
                </a:cubicBezTo>
                <a:close/>
                <a:moveTo>
                  <a:pt x="2733520" y="19254"/>
                </a:moveTo>
                <a:lnTo>
                  <a:pt x="2765264" y="19631"/>
                </a:lnTo>
                <a:cubicBezTo>
                  <a:pt x="2783196" y="19901"/>
                  <a:pt x="2799633" y="20151"/>
                  <a:pt x="2813361" y="20183"/>
                </a:cubicBezTo>
                <a:cubicBezTo>
                  <a:pt x="2923184" y="20433"/>
                  <a:pt x="3003855" y="19289"/>
                  <a:pt x="3110214" y="27348"/>
                </a:cubicBezTo>
                <a:lnTo>
                  <a:pt x="3156931" y="31278"/>
                </a:lnTo>
                <a:lnTo>
                  <a:pt x="3027568" y="31199"/>
                </a:lnTo>
                <a:lnTo>
                  <a:pt x="2985902" y="32562"/>
                </a:lnTo>
                <a:lnTo>
                  <a:pt x="2956835" y="31479"/>
                </a:lnTo>
                <a:lnTo>
                  <a:pt x="2876275" y="32385"/>
                </a:lnTo>
                <a:lnTo>
                  <a:pt x="2876137" y="32248"/>
                </a:lnTo>
                <a:lnTo>
                  <a:pt x="2873812" y="32413"/>
                </a:lnTo>
                <a:lnTo>
                  <a:pt x="2835985" y="32839"/>
                </a:lnTo>
                <a:lnTo>
                  <a:pt x="2835609" y="32490"/>
                </a:lnTo>
                <a:lnTo>
                  <a:pt x="2830199" y="32903"/>
                </a:lnTo>
                <a:lnTo>
                  <a:pt x="2824354" y="32970"/>
                </a:lnTo>
                <a:cubicBezTo>
                  <a:pt x="2735985" y="35258"/>
                  <a:pt x="2647271" y="39280"/>
                  <a:pt x="2556780" y="39903"/>
                </a:cubicBezTo>
                <a:cubicBezTo>
                  <a:pt x="2553979" y="38370"/>
                  <a:pt x="2536689" y="37553"/>
                  <a:pt x="2529081" y="35665"/>
                </a:cubicBezTo>
                <a:lnTo>
                  <a:pt x="2525853" y="33524"/>
                </a:lnTo>
                <a:lnTo>
                  <a:pt x="2610650" y="27320"/>
                </a:lnTo>
                <a:close/>
                <a:moveTo>
                  <a:pt x="3253524" y="2709"/>
                </a:moveTo>
                <a:lnTo>
                  <a:pt x="3247889" y="4509"/>
                </a:lnTo>
                <a:lnTo>
                  <a:pt x="3234977" y="3365"/>
                </a:lnTo>
                <a:close/>
                <a:moveTo>
                  <a:pt x="3224948" y="1156"/>
                </a:moveTo>
                <a:lnTo>
                  <a:pt x="3229645" y="2894"/>
                </a:lnTo>
                <a:lnTo>
                  <a:pt x="3220108" y="2049"/>
                </a:lnTo>
                <a:close/>
                <a:moveTo>
                  <a:pt x="3320426" y="1033"/>
                </a:moveTo>
                <a:cubicBezTo>
                  <a:pt x="3325499" y="4207"/>
                  <a:pt x="3313396" y="11340"/>
                  <a:pt x="3312445" y="7216"/>
                </a:cubicBezTo>
                <a:close/>
                <a:moveTo>
                  <a:pt x="3274577" y="659"/>
                </a:moveTo>
                <a:cubicBezTo>
                  <a:pt x="3281822" y="707"/>
                  <a:pt x="3288692" y="1475"/>
                  <a:pt x="3293368" y="2930"/>
                </a:cubicBezTo>
                <a:lnTo>
                  <a:pt x="3272362" y="6675"/>
                </a:lnTo>
                <a:lnTo>
                  <a:pt x="3268308" y="6317"/>
                </a:lnTo>
                <a:lnTo>
                  <a:pt x="3253524" y="2709"/>
                </a:lnTo>
                <a:cubicBezTo>
                  <a:pt x="3259706" y="1283"/>
                  <a:pt x="3267330" y="611"/>
                  <a:pt x="3274577" y="659"/>
                </a:cubicBezTo>
                <a:close/>
                <a:moveTo>
                  <a:pt x="3210097" y="0"/>
                </a:moveTo>
                <a:lnTo>
                  <a:pt x="3211255" y="1265"/>
                </a:lnTo>
                <a:lnTo>
                  <a:pt x="3206381" y="835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07579507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538082" y="977865"/>
            <a:ext cx="4710084" cy="4964463"/>
          </a:xfrm>
          <a:custGeom>
            <a:avLst/>
            <a:gdLst>
              <a:gd name="connsiteX0" fmla="*/ 815490 w 4710084"/>
              <a:gd name="connsiteY0" fmla="*/ 4821988 h 4964463"/>
              <a:gd name="connsiteX1" fmla="*/ 810775 w 4710084"/>
              <a:gd name="connsiteY1" fmla="*/ 4827441 h 4964463"/>
              <a:gd name="connsiteX2" fmla="*/ 815490 w 4710084"/>
              <a:gd name="connsiteY2" fmla="*/ 4821988 h 4964463"/>
              <a:gd name="connsiteX3" fmla="*/ 813404 w 4710084"/>
              <a:gd name="connsiteY3" fmla="*/ 4801297 h 4964463"/>
              <a:gd name="connsiteX4" fmla="*/ 815490 w 4710084"/>
              <a:gd name="connsiteY4" fmla="*/ 4821988 h 4964463"/>
              <a:gd name="connsiteX5" fmla="*/ 812688 w 4710084"/>
              <a:gd name="connsiteY5" fmla="*/ 4805635 h 4964463"/>
              <a:gd name="connsiteX6" fmla="*/ 2118242 w 4710084"/>
              <a:gd name="connsiteY6" fmla="*/ 4801007 h 4964463"/>
              <a:gd name="connsiteX7" fmla="*/ 2113527 w 4710084"/>
              <a:gd name="connsiteY7" fmla="*/ 4806460 h 4964463"/>
              <a:gd name="connsiteX8" fmla="*/ 2118242 w 4710084"/>
              <a:gd name="connsiteY8" fmla="*/ 4801007 h 4964463"/>
              <a:gd name="connsiteX9" fmla="*/ 1223445 w 4710084"/>
              <a:gd name="connsiteY9" fmla="*/ 4799634 h 4964463"/>
              <a:gd name="connsiteX10" fmla="*/ 1216411 w 4710084"/>
              <a:gd name="connsiteY10" fmla="*/ 4804363 h 4964463"/>
              <a:gd name="connsiteX11" fmla="*/ 1223445 w 4710084"/>
              <a:gd name="connsiteY11" fmla="*/ 4799634 h 4964463"/>
              <a:gd name="connsiteX12" fmla="*/ 787120 w 4710084"/>
              <a:gd name="connsiteY12" fmla="*/ 4796050 h 4964463"/>
              <a:gd name="connsiteX13" fmla="*/ 782241 w 4710084"/>
              <a:gd name="connsiteY13" fmla="*/ 4801231 h 4964463"/>
              <a:gd name="connsiteX14" fmla="*/ 787120 w 4710084"/>
              <a:gd name="connsiteY14" fmla="*/ 4796050 h 4964463"/>
              <a:gd name="connsiteX15" fmla="*/ 2116157 w 4710084"/>
              <a:gd name="connsiteY15" fmla="*/ 4780315 h 4964463"/>
              <a:gd name="connsiteX16" fmla="*/ 2118242 w 4710084"/>
              <a:gd name="connsiteY16" fmla="*/ 4801007 h 4964463"/>
              <a:gd name="connsiteX17" fmla="*/ 2115441 w 4710084"/>
              <a:gd name="connsiteY17" fmla="*/ 4784653 h 4964463"/>
              <a:gd name="connsiteX18" fmla="*/ 2526198 w 4710084"/>
              <a:gd name="connsiteY18" fmla="*/ 4778652 h 4964463"/>
              <a:gd name="connsiteX19" fmla="*/ 2519163 w 4710084"/>
              <a:gd name="connsiteY19" fmla="*/ 4783382 h 4964463"/>
              <a:gd name="connsiteX20" fmla="*/ 2526198 w 4710084"/>
              <a:gd name="connsiteY20" fmla="*/ 4778652 h 4964463"/>
              <a:gd name="connsiteX21" fmla="*/ 1812282 w 4710084"/>
              <a:gd name="connsiteY21" fmla="*/ 4777699 h 4964463"/>
              <a:gd name="connsiteX22" fmla="*/ 1807567 w 4710084"/>
              <a:gd name="connsiteY22" fmla="*/ 4783150 h 4964463"/>
              <a:gd name="connsiteX23" fmla="*/ 1812282 w 4710084"/>
              <a:gd name="connsiteY23" fmla="*/ 4777699 h 4964463"/>
              <a:gd name="connsiteX24" fmla="*/ 2089875 w 4710084"/>
              <a:gd name="connsiteY24" fmla="*/ 4775069 h 4964463"/>
              <a:gd name="connsiteX25" fmla="*/ 2084993 w 4710084"/>
              <a:gd name="connsiteY25" fmla="*/ 4780249 h 4964463"/>
              <a:gd name="connsiteX26" fmla="*/ 2089875 w 4710084"/>
              <a:gd name="connsiteY26" fmla="*/ 4775069 h 4964463"/>
              <a:gd name="connsiteX27" fmla="*/ 1215112 w 4710084"/>
              <a:gd name="connsiteY27" fmla="*/ 4771353 h 4964463"/>
              <a:gd name="connsiteX28" fmla="*/ 1215822 w 4710084"/>
              <a:gd name="connsiteY28" fmla="*/ 4774389 h 4964463"/>
              <a:gd name="connsiteX29" fmla="*/ 1217267 w 4710084"/>
              <a:gd name="connsiteY29" fmla="*/ 4780556 h 4964463"/>
              <a:gd name="connsiteX30" fmla="*/ 1215920 w 4710084"/>
              <a:gd name="connsiteY30" fmla="*/ 4774804 h 4964463"/>
              <a:gd name="connsiteX31" fmla="*/ 1215822 w 4710084"/>
              <a:gd name="connsiteY31" fmla="*/ 4774389 h 4964463"/>
              <a:gd name="connsiteX32" fmla="*/ 1215146 w 4710084"/>
              <a:gd name="connsiteY32" fmla="*/ 4771496 h 4964463"/>
              <a:gd name="connsiteX33" fmla="*/ 1215112 w 4710084"/>
              <a:gd name="connsiteY33" fmla="*/ 4771353 h 4964463"/>
              <a:gd name="connsiteX34" fmla="*/ 1810197 w 4710084"/>
              <a:gd name="connsiteY34" fmla="*/ 4757007 h 4964463"/>
              <a:gd name="connsiteX35" fmla="*/ 1812282 w 4710084"/>
              <a:gd name="connsiteY35" fmla="*/ 4777699 h 4964463"/>
              <a:gd name="connsiteX36" fmla="*/ 1809481 w 4710084"/>
              <a:gd name="connsiteY36" fmla="*/ 4761345 h 4964463"/>
              <a:gd name="connsiteX37" fmla="*/ 3115034 w 4710084"/>
              <a:gd name="connsiteY37" fmla="*/ 4756716 h 4964463"/>
              <a:gd name="connsiteX38" fmla="*/ 3110320 w 4710084"/>
              <a:gd name="connsiteY38" fmla="*/ 4762169 h 4964463"/>
              <a:gd name="connsiteX39" fmla="*/ 3115034 w 4710084"/>
              <a:gd name="connsiteY39" fmla="*/ 4756716 h 4964463"/>
              <a:gd name="connsiteX40" fmla="*/ 2220236 w 4710084"/>
              <a:gd name="connsiteY40" fmla="*/ 4755344 h 4964463"/>
              <a:gd name="connsiteX41" fmla="*/ 2213203 w 4710084"/>
              <a:gd name="connsiteY41" fmla="*/ 4760072 h 4964463"/>
              <a:gd name="connsiteX42" fmla="*/ 2220236 w 4710084"/>
              <a:gd name="connsiteY42" fmla="*/ 4755344 h 4964463"/>
              <a:gd name="connsiteX43" fmla="*/ 1783913 w 4710084"/>
              <a:gd name="connsiteY43" fmla="*/ 4751760 h 4964463"/>
              <a:gd name="connsiteX44" fmla="*/ 1779032 w 4710084"/>
              <a:gd name="connsiteY44" fmla="*/ 4756942 h 4964463"/>
              <a:gd name="connsiteX45" fmla="*/ 1783913 w 4710084"/>
              <a:gd name="connsiteY45" fmla="*/ 4751760 h 4964463"/>
              <a:gd name="connsiteX46" fmla="*/ 2517864 w 4710084"/>
              <a:gd name="connsiteY46" fmla="*/ 4750372 h 4964463"/>
              <a:gd name="connsiteX47" fmla="*/ 2520021 w 4710084"/>
              <a:gd name="connsiteY47" fmla="*/ 4759575 h 4964463"/>
              <a:gd name="connsiteX48" fmla="*/ 2517864 w 4710084"/>
              <a:gd name="connsiteY48" fmla="*/ 4750372 h 4964463"/>
              <a:gd name="connsiteX49" fmla="*/ 3112949 w 4710084"/>
              <a:gd name="connsiteY49" fmla="*/ 4736026 h 4964463"/>
              <a:gd name="connsiteX50" fmla="*/ 3115034 w 4710084"/>
              <a:gd name="connsiteY50" fmla="*/ 4756716 h 4964463"/>
              <a:gd name="connsiteX51" fmla="*/ 3112233 w 4710084"/>
              <a:gd name="connsiteY51" fmla="*/ 4740364 h 4964463"/>
              <a:gd name="connsiteX52" fmla="*/ 3522990 w 4710084"/>
              <a:gd name="connsiteY52" fmla="*/ 4734363 h 4964463"/>
              <a:gd name="connsiteX53" fmla="*/ 3515956 w 4710084"/>
              <a:gd name="connsiteY53" fmla="*/ 4739090 h 4964463"/>
              <a:gd name="connsiteX54" fmla="*/ 3522990 w 4710084"/>
              <a:gd name="connsiteY54" fmla="*/ 4734363 h 4964463"/>
              <a:gd name="connsiteX55" fmla="*/ 3086665 w 4710084"/>
              <a:gd name="connsiteY55" fmla="*/ 4730778 h 4964463"/>
              <a:gd name="connsiteX56" fmla="*/ 3081786 w 4710084"/>
              <a:gd name="connsiteY56" fmla="*/ 4735961 h 4964463"/>
              <a:gd name="connsiteX57" fmla="*/ 3086665 w 4710084"/>
              <a:gd name="connsiteY57" fmla="*/ 4730778 h 4964463"/>
              <a:gd name="connsiteX58" fmla="*/ 2211904 w 4710084"/>
              <a:gd name="connsiteY58" fmla="*/ 4727063 h 4964463"/>
              <a:gd name="connsiteX59" fmla="*/ 2214060 w 4710084"/>
              <a:gd name="connsiteY59" fmla="*/ 4736266 h 4964463"/>
              <a:gd name="connsiteX60" fmla="*/ 2211904 w 4710084"/>
              <a:gd name="connsiteY60" fmla="*/ 4727063 h 4964463"/>
              <a:gd name="connsiteX61" fmla="*/ 1644114 w 4710084"/>
              <a:gd name="connsiteY61" fmla="*/ 4711757 h 4964463"/>
              <a:gd name="connsiteX62" fmla="*/ 1646398 w 4710084"/>
              <a:gd name="connsiteY62" fmla="*/ 4722843 h 4964463"/>
              <a:gd name="connsiteX63" fmla="*/ 1653238 w 4710084"/>
              <a:gd name="connsiteY63" fmla="*/ 4747056 h 4964463"/>
              <a:gd name="connsiteX64" fmla="*/ 1644581 w 4710084"/>
              <a:gd name="connsiteY64" fmla="*/ 4798592 h 4964463"/>
              <a:gd name="connsiteX65" fmla="*/ 1633271 w 4710084"/>
              <a:gd name="connsiteY65" fmla="*/ 4852142 h 4964463"/>
              <a:gd name="connsiteX66" fmla="*/ 1629822 w 4710084"/>
              <a:gd name="connsiteY66" fmla="*/ 4836703 h 4964463"/>
              <a:gd name="connsiteX67" fmla="*/ 1627841 w 4710084"/>
              <a:gd name="connsiteY67" fmla="*/ 4823493 h 4964463"/>
              <a:gd name="connsiteX68" fmla="*/ 3514658 w 4710084"/>
              <a:gd name="connsiteY68" fmla="*/ 4706081 h 4964463"/>
              <a:gd name="connsiteX69" fmla="*/ 3516813 w 4710084"/>
              <a:gd name="connsiteY69" fmla="*/ 4715284 h 4964463"/>
              <a:gd name="connsiteX70" fmla="*/ 3514658 w 4710084"/>
              <a:gd name="connsiteY70" fmla="*/ 4706081 h 4964463"/>
              <a:gd name="connsiteX71" fmla="*/ 1027502 w 4710084"/>
              <a:gd name="connsiteY71" fmla="*/ 4692311 h 4964463"/>
              <a:gd name="connsiteX72" fmla="*/ 1031176 w 4710084"/>
              <a:gd name="connsiteY72" fmla="*/ 4694568 h 4964463"/>
              <a:gd name="connsiteX73" fmla="*/ 1034237 w 4710084"/>
              <a:gd name="connsiteY73" fmla="*/ 4696449 h 4964463"/>
              <a:gd name="connsiteX74" fmla="*/ 1032882 w 4710084"/>
              <a:gd name="connsiteY74" fmla="*/ 4721105 h 4964463"/>
              <a:gd name="connsiteX75" fmla="*/ 1036091 w 4710084"/>
              <a:gd name="connsiteY75" fmla="*/ 4729969 h 4964463"/>
              <a:gd name="connsiteX76" fmla="*/ 1038118 w 4710084"/>
              <a:gd name="connsiteY76" fmla="*/ 4719495 h 4964463"/>
              <a:gd name="connsiteX77" fmla="*/ 1040312 w 4710084"/>
              <a:gd name="connsiteY77" fmla="*/ 4709126 h 4964463"/>
              <a:gd name="connsiteX78" fmla="*/ 1034237 w 4710084"/>
              <a:gd name="connsiteY78" fmla="*/ 4696449 h 4964463"/>
              <a:gd name="connsiteX79" fmla="*/ 1031993 w 4710084"/>
              <a:gd name="connsiteY79" fmla="*/ 4695070 h 4964463"/>
              <a:gd name="connsiteX80" fmla="*/ 1031176 w 4710084"/>
              <a:gd name="connsiteY80" fmla="*/ 4694568 h 4964463"/>
              <a:gd name="connsiteX81" fmla="*/ 1028251 w 4710084"/>
              <a:gd name="connsiteY81" fmla="*/ 4692771 h 4964463"/>
              <a:gd name="connsiteX82" fmla="*/ 1027502 w 4710084"/>
              <a:gd name="connsiteY82" fmla="*/ 4692311 h 4964463"/>
              <a:gd name="connsiteX83" fmla="*/ 2946868 w 4710084"/>
              <a:gd name="connsiteY83" fmla="*/ 4690776 h 4964463"/>
              <a:gd name="connsiteX84" fmla="*/ 2949151 w 4710084"/>
              <a:gd name="connsiteY84" fmla="*/ 4701861 h 4964463"/>
              <a:gd name="connsiteX85" fmla="*/ 2955992 w 4710084"/>
              <a:gd name="connsiteY85" fmla="*/ 4726074 h 4964463"/>
              <a:gd name="connsiteX86" fmla="*/ 2947334 w 4710084"/>
              <a:gd name="connsiteY86" fmla="*/ 4777612 h 4964463"/>
              <a:gd name="connsiteX87" fmla="*/ 2936025 w 4710084"/>
              <a:gd name="connsiteY87" fmla="*/ 4831160 h 4964463"/>
              <a:gd name="connsiteX88" fmla="*/ 2932575 w 4710084"/>
              <a:gd name="connsiteY88" fmla="*/ 4815722 h 4964463"/>
              <a:gd name="connsiteX89" fmla="*/ 2930594 w 4710084"/>
              <a:gd name="connsiteY89" fmla="*/ 4802512 h 4964463"/>
              <a:gd name="connsiteX90" fmla="*/ 1158530 w 4710084"/>
              <a:gd name="connsiteY90" fmla="*/ 4672801 h 4964463"/>
              <a:gd name="connsiteX91" fmla="*/ 1155573 w 4710084"/>
              <a:gd name="connsiteY91" fmla="*/ 4691075 h 4964463"/>
              <a:gd name="connsiteX92" fmla="*/ 1155534 w 4710084"/>
              <a:gd name="connsiteY92" fmla="*/ 4681930 h 4964463"/>
              <a:gd name="connsiteX93" fmla="*/ 1156701 w 4710084"/>
              <a:gd name="connsiteY93" fmla="*/ 4677865 h 4964463"/>
              <a:gd name="connsiteX94" fmla="*/ 1158530 w 4710084"/>
              <a:gd name="connsiteY94" fmla="*/ 4672801 h 4964463"/>
              <a:gd name="connsiteX95" fmla="*/ 2640907 w 4710084"/>
              <a:gd name="connsiteY95" fmla="*/ 4667468 h 4964463"/>
              <a:gd name="connsiteX96" fmla="*/ 2643190 w 4710084"/>
              <a:gd name="connsiteY96" fmla="*/ 4678552 h 4964463"/>
              <a:gd name="connsiteX97" fmla="*/ 2650032 w 4710084"/>
              <a:gd name="connsiteY97" fmla="*/ 4702767 h 4964463"/>
              <a:gd name="connsiteX98" fmla="*/ 2641372 w 4710084"/>
              <a:gd name="connsiteY98" fmla="*/ 4754302 h 4964463"/>
              <a:gd name="connsiteX99" fmla="*/ 2630064 w 4710084"/>
              <a:gd name="connsiteY99" fmla="*/ 4807852 h 4964463"/>
              <a:gd name="connsiteX100" fmla="*/ 2626613 w 4710084"/>
              <a:gd name="connsiteY100" fmla="*/ 4792413 h 4964463"/>
              <a:gd name="connsiteX101" fmla="*/ 2624633 w 4710084"/>
              <a:gd name="connsiteY101" fmla="*/ 4779202 h 4964463"/>
              <a:gd name="connsiteX102" fmla="*/ 1022426 w 4710084"/>
              <a:gd name="connsiteY102" fmla="*/ 4662480 h 4964463"/>
              <a:gd name="connsiteX103" fmla="*/ 1028781 w 4710084"/>
              <a:gd name="connsiteY103" fmla="*/ 4666515 h 4964463"/>
              <a:gd name="connsiteX104" fmla="*/ 1022426 w 4710084"/>
              <a:gd name="connsiteY104" fmla="*/ 4662480 h 4964463"/>
              <a:gd name="connsiteX105" fmla="*/ 1395618 w 4710084"/>
              <a:gd name="connsiteY105" fmla="*/ 4651857 h 4964463"/>
              <a:gd name="connsiteX106" fmla="*/ 1399835 w 4710084"/>
              <a:gd name="connsiteY106" fmla="*/ 4656777 h 4964463"/>
              <a:gd name="connsiteX107" fmla="*/ 1395618 w 4710084"/>
              <a:gd name="connsiteY107" fmla="*/ 4651857 h 4964463"/>
              <a:gd name="connsiteX108" fmla="*/ 2461283 w 4710084"/>
              <a:gd name="connsiteY108" fmla="*/ 4651820 h 4964463"/>
              <a:gd name="connsiteX109" fmla="*/ 2458326 w 4710084"/>
              <a:gd name="connsiteY109" fmla="*/ 4670093 h 4964463"/>
              <a:gd name="connsiteX110" fmla="*/ 2458288 w 4710084"/>
              <a:gd name="connsiteY110" fmla="*/ 4660948 h 4964463"/>
              <a:gd name="connsiteX111" fmla="*/ 2459454 w 4710084"/>
              <a:gd name="connsiteY111" fmla="*/ 4656884 h 4964463"/>
              <a:gd name="connsiteX112" fmla="*/ 2461283 w 4710084"/>
              <a:gd name="connsiteY112" fmla="*/ 4651820 h 4964463"/>
              <a:gd name="connsiteX113" fmla="*/ 3943660 w 4710084"/>
              <a:gd name="connsiteY113" fmla="*/ 4646486 h 4964463"/>
              <a:gd name="connsiteX114" fmla="*/ 3945943 w 4710084"/>
              <a:gd name="connsiteY114" fmla="*/ 4657571 h 4964463"/>
              <a:gd name="connsiteX115" fmla="*/ 3952783 w 4710084"/>
              <a:gd name="connsiteY115" fmla="*/ 4681785 h 4964463"/>
              <a:gd name="connsiteX116" fmla="*/ 3944126 w 4710084"/>
              <a:gd name="connsiteY116" fmla="*/ 4733321 h 4964463"/>
              <a:gd name="connsiteX117" fmla="*/ 3932816 w 4710084"/>
              <a:gd name="connsiteY117" fmla="*/ 4786869 h 4964463"/>
              <a:gd name="connsiteX118" fmla="*/ 3929367 w 4710084"/>
              <a:gd name="connsiteY118" fmla="*/ 4771431 h 4964463"/>
              <a:gd name="connsiteX119" fmla="*/ 3927385 w 4710084"/>
              <a:gd name="connsiteY119" fmla="*/ 4758222 h 4964463"/>
              <a:gd name="connsiteX120" fmla="*/ 1030579 w 4710084"/>
              <a:gd name="connsiteY120" fmla="*/ 4634359 h 4964463"/>
              <a:gd name="connsiteX121" fmla="*/ 1030544 w 4710084"/>
              <a:gd name="connsiteY121" fmla="*/ 4634500 h 4964463"/>
              <a:gd name="connsiteX122" fmla="*/ 1030492 w 4710084"/>
              <a:gd name="connsiteY122" fmla="*/ 4634726 h 4964463"/>
              <a:gd name="connsiteX123" fmla="*/ 1029775 w 4710084"/>
              <a:gd name="connsiteY123" fmla="*/ 4637774 h 4964463"/>
              <a:gd name="connsiteX124" fmla="*/ 1028435 w 4710084"/>
              <a:gd name="connsiteY124" fmla="*/ 4643466 h 4964463"/>
              <a:gd name="connsiteX125" fmla="*/ 1030492 w 4710084"/>
              <a:gd name="connsiteY125" fmla="*/ 4634726 h 4964463"/>
              <a:gd name="connsiteX126" fmla="*/ 741547 w 4710084"/>
              <a:gd name="connsiteY126" fmla="*/ 4633584 h 4964463"/>
              <a:gd name="connsiteX127" fmla="*/ 744319 w 4710084"/>
              <a:gd name="connsiteY127" fmla="*/ 4648624 h 4964463"/>
              <a:gd name="connsiteX128" fmla="*/ 739295 w 4710084"/>
              <a:gd name="connsiteY128" fmla="*/ 4639016 h 4964463"/>
              <a:gd name="connsiteX129" fmla="*/ 741547 w 4710084"/>
              <a:gd name="connsiteY129" fmla="*/ 4633584 h 4964463"/>
              <a:gd name="connsiteX130" fmla="*/ 1397910 w 4710084"/>
              <a:gd name="connsiteY130" fmla="*/ 4631601 h 4964463"/>
              <a:gd name="connsiteX131" fmla="*/ 1398484 w 4710084"/>
              <a:gd name="connsiteY131" fmla="*/ 4635755 h 4964463"/>
              <a:gd name="connsiteX132" fmla="*/ 1395618 w 4710084"/>
              <a:gd name="connsiteY132" fmla="*/ 4651857 h 4964463"/>
              <a:gd name="connsiteX133" fmla="*/ 2155322 w 4710084"/>
              <a:gd name="connsiteY133" fmla="*/ 4628511 h 4964463"/>
              <a:gd name="connsiteX134" fmla="*/ 2152364 w 4710084"/>
              <a:gd name="connsiteY134" fmla="*/ 4646785 h 4964463"/>
              <a:gd name="connsiteX135" fmla="*/ 2152325 w 4710084"/>
              <a:gd name="connsiteY135" fmla="*/ 4637640 h 4964463"/>
              <a:gd name="connsiteX136" fmla="*/ 2153493 w 4710084"/>
              <a:gd name="connsiteY136" fmla="*/ 4633575 h 4964463"/>
              <a:gd name="connsiteX137" fmla="*/ 2155322 w 4710084"/>
              <a:gd name="connsiteY137" fmla="*/ 4628511 h 4964463"/>
              <a:gd name="connsiteX138" fmla="*/ 1934468 w 4710084"/>
              <a:gd name="connsiteY138" fmla="*/ 4626491 h 4964463"/>
              <a:gd name="connsiteX139" fmla="*/ 1940822 w 4710084"/>
              <a:gd name="connsiteY139" fmla="*/ 4630527 h 4964463"/>
              <a:gd name="connsiteX140" fmla="*/ 1934468 w 4710084"/>
              <a:gd name="connsiteY140" fmla="*/ 4626491 h 4964463"/>
              <a:gd name="connsiteX141" fmla="*/ 1422077 w 4710084"/>
              <a:gd name="connsiteY141" fmla="*/ 4624422 h 4964463"/>
              <a:gd name="connsiteX142" fmla="*/ 1426450 w 4710084"/>
              <a:gd name="connsiteY142" fmla="*/ 4629067 h 4964463"/>
              <a:gd name="connsiteX143" fmla="*/ 1422077 w 4710084"/>
              <a:gd name="connsiteY143" fmla="*/ 4624422 h 4964463"/>
              <a:gd name="connsiteX144" fmla="*/ 738777 w 4710084"/>
              <a:gd name="connsiteY144" fmla="*/ 4618542 h 4964463"/>
              <a:gd name="connsiteX145" fmla="*/ 741547 w 4710084"/>
              <a:gd name="connsiteY145" fmla="*/ 4633584 h 4964463"/>
              <a:gd name="connsiteX146" fmla="*/ 736523 w 4710084"/>
              <a:gd name="connsiteY146" fmla="*/ 4623976 h 4964463"/>
              <a:gd name="connsiteX147" fmla="*/ 738777 w 4710084"/>
              <a:gd name="connsiteY147" fmla="*/ 4618542 h 4964463"/>
              <a:gd name="connsiteX148" fmla="*/ 2307659 w 4710084"/>
              <a:gd name="connsiteY148" fmla="*/ 4615868 h 4964463"/>
              <a:gd name="connsiteX149" fmla="*/ 2311877 w 4710084"/>
              <a:gd name="connsiteY149" fmla="*/ 4620789 h 4964463"/>
              <a:gd name="connsiteX150" fmla="*/ 2307659 w 4710084"/>
              <a:gd name="connsiteY150" fmla="*/ 4615868 h 4964463"/>
              <a:gd name="connsiteX151" fmla="*/ 638800 w 4710084"/>
              <a:gd name="connsiteY151" fmla="*/ 4610489 h 4964463"/>
              <a:gd name="connsiteX152" fmla="*/ 651641 w 4710084"/>
              <a:gd name="connsiteY152" fmla="*/ 4717694 h 4964463"/>
              <a:gd name="connsiteX153" fmla="*/ 649583 w 4710084"/>
              <a:gd name="connsiteY153" fmla="*/ 4730679 h 4964463"/>
              <a:gd name="connsiteX154" fmla="*/ 646139 w 4710084"/>
              <a:gd name="connsiteY154" fmla="*/ 4745942 h 4964463"/>
              <a:gd name="connsiteX155" fmla="*/ 636771 w 4710084"/>
              <a:gd name="connsiteY155" fmla="*/ 4694843 h 4964463"/>
              <a:gd name="connsiteX156" fmla="*/ 629792 w 4710084"/>
              <a:gd name="connsiteY156" fmla="*/ 4645487 h 4964463"/>
              <a:gd name="connsiteX157" fmla="*/ 636504 w 4710084"/>
              <a:gd name="connsiteY157" fmla="*/ 4621433 h 4964463"/>
              <a:gd name="connsiteX158" fmla="*/ 3458075 w 4710084"/>
              <a:gd name="connsiteY158" fmla="*/ 4607529 h 4964463"/>
              <a:gd name="connsiteX159" fmla="*/ 3455117 w 4710084"/>
              <a:gd name="connsiteY159" fmla="*/ 4625803 h 4964463"/>
              <a:gd name="connsiteX160" fmla="*/ 3455079 w 4710084"/>
              <a:gd name="connsiteY160" fmla="*/ 4616658 h 4964463"/>
              <a:gd name="connsiteX161" fmla="*/ 3456245 w 4710084"/>
              <a:gd name="connsiteY161" fmla="*/ 4612593 h 4964463"/>
              <a:gd name="connsiteX162" fmla="*/ 3458075 w 4710084"/>
              <a:gd name="connsiteY162" fmla="*/ 4607529 h 4964463"/>
              <a:gd name="connsiteX163" fmla="*/ 1942621 w 4710084"/>
              <a:gd name="connsiteY163" fmla="*/ 4598371 h 4964463"/>
              <a:gd name="connsiteX164" fmla="*/ 1940478 w 4710084"/>
              <a:gd name="connsiteY164" fmla="*/ 4607478 h 4964463"/>
              <a:gd name="connsiteX165" fmla="*/ 1942621 w 4710084"/>
              <a:gd name="connsiteY165" fmla="*/ 4598371 h 4964463"/>
              <a:gd name="connsiteX166" fmla="*/ 2041529 w 4710084"/>
              <a:gd name="connsiteY166" fmla="*/ 4597561 h 4964463"/>
              <a:gd name="connsiteX167" fmla="*/ 2044300 w 4710084"/>
              <a:gd name="connsiteY167" fmla="*/ 4612603 h 4964463"/>
              <a:gd name="connsiteX168" fmla="*/ 2039276 w 4710084"/>
              <a:gd name="connsiteY168" fmla="*/ 4602995 h 4964463"/>
              <a:gd name="connsiteX169" fmla="*/ 2041529 w 4710084"/>
              <a:gd name="connsiteY169" fmla="*/ 4597561 h 4964463"/>
              <a:gd name="connsiteX170" fmla="*/ 2309951 w 4710084"/>
              <a:gd name="connsiteY170" fmla="*/ 4595612 h 4964463"/>
              <a:gd name="connsiteX171" fmla="*/ 2310527 w 4710084"/>
              <a:gd name="connsiteY171" fmla="*/ 4599767 h 4964463"/>
              <a:gd name="connsiteX172" fmla="*/ 2307659 w 4710084"/>
              <a:gd name="connsiteY172" fmla="*/ 4615868 h 4964463"/>
              <a:gd name="connsiteX173" fmla="*/ 1039960 w 4710084"/>
              <a:gd name="connsiteY173" fmla="*/ 4592402 h 4964463"/>
              <a:gd name="connsiteX174" fmla="*/ 1049980 w 4710084"/>
              <a:gd name="connsiteY174" fmla="*/ 4660650 h 4964463"/>
              <a:gd name="connsiteX175" fmla="*/ 1054896 w 4710084"/>
              <a:gd name="connsiteY175" fmla="*/ 4631631 h 4964463"/>
              <a:gd name="connsiteX176" fmla="*/ 1055221 w 4710084"/>
              <a:gd name="connsiteY176" fmla="*/ 4601328 h 4964463"/>
              <a:gd name="connsiteX177" fmla="*/ 1042771 w 4710084"/>
              <a:gd name="connsiteY177" fmla="*/ 4593371 h 4964463"/>
              <a:gd name="connsiteX178" fmla="*/ 1738340 w 4710084"/>
              <a:gd name="connsiteY178" fmla="*/ 4589294 h 4964463"/>
              <a:gd name="connsiteX179" fmla="*/ 1741111 w 4710084"/>
              <a:gd name="connsiteY179" fmla="*/ 4604334 h 4964463"/>
              <a:gd name="connsiteX180" fmla="*/ 1736086 w 4710084"/>
              <a:gd name="connsiteY180" fmla="*/ 4594726 h 4964463"/>
              <a:gd name="connsiteX181" fmla="*/ 1738340 w 4710084"/>
              <a:gd name="connsiteY181" fmla="*/ 4589294 h 4964463"/>
              <a:gd name="connsiteX182" fmla="*/ 2334119 w 4710084"/>
              <a:gd name="connsiteY182" fmla="*/ 4588434 h 4964463"/>
              <a:gd name="connsiteX183" fmla="*/ 2338491 w 4710084"/>
              <a:gd name="connsiteY183" fmla="*/ 4593079 h 4964463"/>
              <a:gd name="connsiteX184" fmla="*/ 2334119 w 4710084"/>
              <a:gd name="connsiteY184" fmla="*/ 4588434 h 4964463"/>
              <a:gd name="connsiteX185" fmla="*/ 1437300 w 4710084"/>
              <a:gd name="connsiteY185" fmla="*/ 4584792 h 4964463"/>
              <a:gd name="connsiteX186" fmla="*/ 1428017 w 4710084"/>
              <a:gd name="connsiteY186" fmla="*/ 4626269 h 4964463"/>
              <a:gd name="connsiteX187" fmla="*/ 1426613 w 4710084"/>
              <a:gd name="connsiteY187" fmla="*/ 4616410 h 4964463"/>
              <a:gd name="connsiteX188" fmla="*/ 1437300 w 4710084"/>
              <a:gd name="connsiteY188" fmla="*/ 4584792 h 4964463"/>
              <a:gd name="connsiteX189" fmla="*/ 734354 w 4710084"/>
              <a:gd name="connsiteY189" fmla="*/ 4578108 h 4964463"/>
              <a:gd name="connsiteX190" fmla="*/ 738777 w 4710084"/>
              <a:gd name="connsiteY190" fmla="*/ 4618542 h 4964463"/>
              <a:gd name="connsiteX191" fmla="*/ 732637 w 4710084"/>
              <a:gd name="connsiteY191" fmla="*/ 4596414 h 4964463"/>
              <a:gd name="connsiteX192" fmla="*/ 734354 w 4710084"/>
              <a:gd name="connsiteY192" fmla="*/ 4578108 h 4964463"/>
              <a:gd name="connsiteX193" fmla="*/ 1550841 w 4710084"/>
              <a:gd name="connsiteY193" fmla="*/ 4574501 h 4964463"/>
              <a:gd name="connsiteX194" fmla="*/ 1563682 w 4710084"/>
              <a:gd name="connsiteY194" fmla="*/ 4681706 h 4964463"/>
              <a:gd name="connsiteX195" fmla="*/ 1561624 w 4710084"/>
              <a:gd name="connsiteY195" fmla="*/ 4694690 h 4964463"/>
              <a:gd name="connsiteX196" fmla="*/ 1558180 w 4710084"/>
              <a:gd name="connsiteY196" fmla="*/ 4709956 h 4964463"/>
              <a:gd name="connsiteX197" fmla="*/ 1548812 w 4710084"/>
              <a:gd name="connsiteY197" fmla="*/ 4658855 h 4964463"/>
              <a:gd name="connsiteX198" fmla="*/ 1541834 w 4710084"/>
              <a:gd name="connsiteY198" fmla="*/ 4609500 h 4964463"/>
              <a:gd name="connsiteX199" fmla="*/ 1548547 w 4710084"/>
              <a:gd name="connsiteY199" fmla="*/ 4585446 h 4964463"/>
              <a:gd name="connsiteX200" fmla="*/ 1735569 w 4710084"/>
              <a:gd name="connsiteY200" fmla="*/ 4574253 h 4964463"/>
              <a:gd name="connsiteX201" fmla="*/ 1738340 w 4710084"/>
              <a:gd name="connsiteY201" fmla="*/ 4589294 h 4964463"/>
              <a:gd name="connsiteX202" fmla="*/ 1733315 w 4710084"/>
              <a:gd name="connsiteY202" fmla="*/ 4579687 h 4964463"/>
              <a:gd name="connsiteX203" fmla="*/ 1735569 w 4710084"/>
              <a:gd name="connsiteY203" fmla="*/ 4574253 h 4964463"/>
              <a:gd name="connsiteX204" fmla="*/ 3041092 w 4710084"/>
              <a:gd name="connsiteY204" fmla="*/ 4568312 h 4964463"/>
              <a:gd name="connsiteX205" fmla="*/ 3043865 w 4710084"/>
              <a:gd name="connsiteY205" fmla="*/ 4583352 h 4964463"/>
              <a:gd name="connsiteX206" fmla="*/ 3038839 w 4710084"/>
              <a:gd name="connsiteY206" fmla="*/ 4573746 h 4964463"/>
              <a:gd name="connsiteX207" fmla="*/ 3041092 w 4710084"/>
              <a:gd name="connsiteY207" fmla="*/ 4568312 h 4964463"/>
              <a:gd name="connsiteX208" fmla="*/ 2740053 w 4710084"/>
              <a:gd name="connsiteY208" fmla="*/ 4563811 h 4964463"/>
              <a:gd name="connsiteX209" fmla="*/ 2730770 w 4710084"/>
              <a:gd name="connsiteY209" fmla="*/ 4605288 h 4964463"/>
              <a:gd name="connsiteX210" fmla="*/ 2729366 w 4710084"/>
              <a:gd name="connsiteY210" fmla="*/ 4595427 h 4964463"/>
              <a:gd name="connsiteX211" fmla="*/ 2740053 w 4710084"/>
              <a:gd name="connsiteY211" fmla="*/ 4563811 h 4964463"/>
              <a:gd name="connsiteX212" fmla="*/ 2037106 w 4710084"/>
              <a:gd name="connsiteY212" fmla="*/ 4557127 h 4964463"/>
              <a:gd name="connsiteX213" fmla="*/ 2041529 w 4710084"/>
              <a:gd name="connsiteY213" fmla="*/ 4597561 h 4964463"/>
              <a:gd name="connsiteX214" fmla="*/ 2035389 w 4710084"/>
              <a:gd name="connsiteY214" fmla="*/ 4575433 h 4964463"/>
              <a:gd name="connsiteX215" fmla="*/ 2037106 w 4710084"/>
              <a:gd name="connsiteY215" fmla="*/ 4557127 h 4964463"/>
              <a:gd name="connsiteX216" fmla="*/ 3038321 w 4710084"/>
              <a:gd name="connsiteY216" fmla="*/ 4553272 h 4964463"/>
              <a:gd name="connsiteX217" fmla="*/ 3041092 w 4710084"/>
              <a:gd name="connsiteY217" fmla="*/ 4568312 h 4964463"/>
              <a:gd name="connsiteX218" fmla="*/ 3036068 w 4710084"/>
              <a:gd name="connsiteY218" fmla="*/ 4558706 h 4964463"/>
              <a:gd name="connsiteX219" fmla="*/ 3038321 w 4710084"/>
              <a:gd name="connsiteY219" fmla="*/ 4553272 h 4964463"/>
              <a:gd name="connsiteX220" fmla="*/ 2434093 w 4710084"/>
              <a:gd name="connsiteY220" fmla="*/ 4540502 h 4964463"/>
              <a:gd name="connsiteX221" fmla="*/ 2424810 w 4710084"/>
              <a:gd name="connsiteY221" fmla="*/ 4581978 h 4964463"/>
              <a:gd name="connsiteX222" fmla="*/ 2423405 w 4710084"/>
              <a:gd name="connsiteY222" fmla="*/ 4572119 h 4964463"/>
              <a:gd name="connsiteX223" fmla="*/ 2434093 w 4710084"/>
              <a:gd name="connsiteY223" fmla="*/ 4540502 h 4964463"/>
              <a:gd name="connsiteX224" fmla="*/ 1731146 w 4710084"/>
              <a:gd name="connsiteY224" fmla="*/ 4533819 h 4964463"/>
              <a:gd name="connsiteX225" fmla="*/ 1735569 w 4710084"/>
              <a:gd name="connsiteY225" fmla="*/ 4574253 h 4964463"/>
              <a:gd name="connsiteX226" fmla="*/ 1729429 w 4710084"/>
              <a:gd name="connsiteY226" fmla="*/ 4552125 h 4964463"/>
              <a:gd name="connsiteX227" fmla="*/ 1731146 w 4710084"/>
              <a:gd name="connsiteY227" fmla="*/ 4533819 h 4964463"/>
              <a:gd name="connsiteX228" fmla="*/ 3736846 w 4710084"/>
              <a:gd name="connsiteY228" fmla="*/ 4519521 h 4964463"/>
              <a:gd name="connsiteX229" fmla="*/ 3727563 w 4710084"/>
              <a:gd name="connsiteY229" fmla="*/ 4560997 h 4964463"/>
              <a:gd name="connsiteX230" fmla="*/ 3726157 w 4710084"/>
              <a:gd name="connsiteY230" fmla="*/ 4551138 h 4964463"/>
              <a:gd name="connsiteX231" fmla="*/ 3736846 w 4710084"/>
              <a:gd name="connsiteY231" fmla="*/ 4519521 h 4964463"/>
              <a:gd name="connsiteX232" fmla="*/ 3033899 w 4710084"/>
              <a:gd name="connsiteY232" fmla="*/ 4512837 h 4964463"/>
              <a:gd name="connsiteX233" fmla="*/ 3038321 w 4710084"/>
              <a:gd name="connsiteY233" fmla="*/ 4553272 h 4964463"/>
              <a:gd name="connsiteX234" fmla="*/ 3032182 w 4710084"/>
              <a:gd name="connsiteY234" fmla="*/ 4531143 h 4964463"/>
              <a:gd name="connsiteX235" fmla="*/ 3033899 w 4710084"/>
              <a:gd name="connsiteY235" fmla="*/ 4512837 h 4964463"/>
              <a:gd name="connsiteX236" fmla="*/ 1996257 w 4710084"/>
              <a:gd name="connsiteY236" fmla="*/ 4498193 h 4964463"/>
              <a:gd name="connsiteX237" fmla="*/ 1997839 w 4710084"/>
              <a:gd name="connsiteY237" fmla="*/ 4502965 h 4964463"/>
              <a:gd name="connsiteX238" fmla="*/ 1998833 w 4710084"/>
              <a:gd name="connsiteY238" fmla="*/ 4506820 h 4964463"/>
              <a:gd name="connsiteX239" fmla="*/ 1998628 w 4710084"/>
              <a:gd name="connsiteY239" fmla="*/ 4515702 h 4964463"/>
              <a:gd name="connsiteX240" fmla="*/ 1996257 w 4710084"/>
              <a:gd name="connsiteY240" fmla="*/ 4498193 h 4964463"/>
              <a:gd name="connsiteX241" fmla="*/ 830543 w 4710084"/>
              <a:gd name="connsiteY241" fmla="*/ 4470816 h 4964463"/>
              <a:gd name="connsiteX242" fmla="*/ 839748 w 4710084"/>
              <a:gd name="connsiteY242" fmla="*/ 4500669 h 4964463"/>
              <a:gd name="connsiteX243" fmla="*/ 838279 w 4710084"/>
              <a:gd name="connsiteY243" fmla="*/ 4510354 h 4964463"/>
              <a:gd name="connsiteX244" fmla="*/ 830543 w 4710084"/>
              <a:gd name="connsiteY244" fmla="*/ 4470816 h 4964463"/>
              <a:gd name="connsiteX245" fmla="*/ 1466811 w 4710084"/>
              <a:gd name="connsiteY245" fmla="*/ 4463056 h 4964463"/>
              <a:gd name="connsiteX246" fmla="*/ 1468774 w 4710084"/>
              <a:gd name="connsiteY246" fmla="*/ 4468152 h 4964463"/>
              <a:gd name="connsiteX247" fmla="*/ 1463995 w 4710084"/>
              <a:gd name="connsiteY247" fmla="*/ 4477878 h 4964463"/>
              <a:gd name="connsiteX248" fmla="*/ 1466811 w 4710084"/>
              <a:gd name="connsiteY248" fmla="*/ 4463056 h 4964463"/>
              <a:gd name="connsiteX249" fmla="*/ 1469626 w 4710084"/>
              <a:gd name="connsiteY249" fmla="*/ 4448231 h 4964463"/>
              <a:gd name="connsiteX250" fmla="*/ 1471589 w 4710084"/>
              <a:gd name="connsiteY250" fmla="*/ 4453330 h 4964463"/>
              <a:gd name="connsiteX251" fmla="*/ 1466811 w 4710084"/>
              <a:gd name="connsiteY251" fmla="*/ 4463056 h 4964463"/>
              <a:gd name="connsiteX252" fmla="*/ 1469626 w 4710084"/>
              <a:gd name="connsiteY252" fmla="*/ 4448231 h 4964463"/>
              <a:gd name="connsiteX253" fmla="*/ 866260 w 4710084"/>
              <a:gd name="connsiteY253" fmla="*/ 4422627 h 4964463"/>
              <a:gd name="connsiteX254" fmla="*/ 870414 w 4710084"/>
              <a:gd name="connsiteY254" fmla="*/ 4424471 h 4964463"/>
              <a:gd name="connsiteX255" fmla="*/ 870114 w 4710084"/>
              <a:gd name="connsiteY255" fmla="*/ 4446648 h 4964463"/>
              <a:gd name="connsiteX256" fmla="*/ 865191 w 4710084"/>
              <a:gd name="connsiteY256" fmla="*/ 4435941 h 4964463"/>
              <a:gd name="connsiteX257" fmla="*/ 866260 w 4710084"/>
              <a:gd name="connsiteY257" fmla="*/ 4422627 h 4964463"/>
              <a:gd name="connsiteX258" fmla="*/ 1474423 w 4710084"/>
              <a:gd name="connsiteY258" fmla="*/ 4408620 h 4964463"/>
              <a:gd name="connsiteX259" fmla="*/ 1475658 w 4710084"/>
              <a:gd name="connsiteY259" fmla="*/ 4426258 h 4964463"/>
              <a:gd name="connsiteX260" fmla="*/ 1469626 w 4710084"/>
              <a:gd name="connsiteY260" fmla="*/ 4448231 h 4964463"/>
              <a:gd name="connsiteX261" fmla="*/ 1474423 w 4710084"/>
              <a:gd name="connsiteY261" fmla="*/ 4408620 h 4964463"/>
              <a:gd name="connsiteX262" fmla="*/ 1674300 w 4710084"/>
              <a:gd name="connsiteY262" fmla="*/ 4385747 h 4964463"/>
              <a:gd name="connsiteX263" fmla="*/ 1680836 w 4710084"/>
              <a:gd name="connsiteY263" fmla="*/ 4454199 h 4964463"/>
              <a:gd name="connsiteX264" fmla="*/ 1689744 w 4710084"/>
              <a:gd name="connsiteY264" fmla="*/ 4504745 h 4964463"/>
              <a:gd name="connsiteX265" fmla="*/ 1671442 w 4710084"/>
              <a:gd name="connsiteY265" fmla="*/ 4638695 h 4964463"/>
              <a:gd name="connsiteX266" fmla="*/ 1668008 w 4710084"/>
              <a:gd name="connsiteY266" fmla="*/ 4659137 h 4964463"/>
              <a:gd name="connsiteX267" fmla="*/ 1665445 w 4710084"/>
              <a:gd name="connsiteY267" fmla="*/ 4646200 h 4964463"/>
              <a:gd name="connsiteX268" fmla="*/ 1657964 w 4710084"/>
              <a:gd name="connsiteY268" fmla="*/ 4611714 h 4964463"/>
              <a:gd name="connsiteX269" fmla="*/ 1656759 w 4710084"/>
              <a:gd name="connsiteY269" fmla="*/ 4612751 h 4964463"/>
              <a:gd name="connsiteX270" fmla="*/ 1664734 w 4710084"/>
              <a:gd name="connsiteY270" fmla="*/ 4547674 h 4964463"/>
              <a:gd name="connsiteX271" fmla="*/ 1669633 w 4710084"/>
              <a:gd name="connsiteY271" fmla="*/ 4414087 h 4964463"/>
              <a:gd name="connsiteX272" fmla="*/ 1863053 w 4710084"/>
              <a:gd name="connsiteY272" fmla="*/ 4378337 h 4964463"/>
              <a:gd name="connsiteX273" fmla="*/ 1867204 w 4710084"/>
              <a:gd name="connsiteY273" fmla="*/ 4380180 h 4964463"/>
              <a:gd name="connsiteX274" fmla="*/ 1866907 w 4710084"/>
              <a:gd name="connsiteY274" fmla="*/ 4402357 h 4964463"/>
              <a:gd name="connsiteX275" fmla="*/ 1861984 w 4710084"/>
              <a:gd name="connsiteY275" fmla="*/ 4391651 h 4964463"/>
              <a:gd name="connsiteX276" fmla="*/ 1863053 w 4710084"/>
              <a:gd name="connsiteY276" fmla="*/ 4378337 h 4964463"/>
              <a:gd name="connsiteX277" fmla="*/ 2977054 w 4710084"/>
              <a:gd name="connsiteY277" fmla="*/ 4364765 h 4964463"/>
              <a:gd name="connsiteX278" fmla="*/ 2983590 w 4710084"/>
              <a:gd name="connsiteY278" fmla="*/ 4433218 h 4964463"/>
              <a:gd name="connsiteX279" fmla="*/ 2992498 w 4710084"/>
              <a:gd name="connsiteY279" fmla="*/ 4483763 h 4964463"/>
              <a:gd name="connsiteX280" fmla="*/ 2974196 w 4710084"/>
              <a:gd name="connsiteY280" fmla="*/ 4617713 h 4964463"/>
              <a:gd name="connsiteX281" fmla="*/ 2970762 w 4710084"/>
              <a:gd name="connsiteY281" fmla="*/ 4638155 h 4964463"/>
              <a:gd name="connsiteX282" fmla="*/ 2968199 w 4710084"/>
              <a:gd name="connsiteY282" fmla="*/ 4625219 h 4964463"/>
              <a:gd name="connsiteX283" fmla="*/ 2960716 w 4710084"/>
              <a:gd name="connsiteY283" fmla="*/ 4590732 h 4964463"/>
              <a:gd name="connsiteX284" fmla="*/ 2959511 w 4710084"/>
              <a:gd name="connsiteY284" fmla="*/ 4591769 h 4964463"/>
              <a:gd name="connsiteX285" fmla="*/ 2967487 w 4710084"/>
              <a:gd name="connsiteY285" fmla="*/ 4526693 h 4964463"/>
              <a:gd name="connsiteX286" fmla="*/ 2972385 w 4710084"/>
              <a:gd name="connsiteY286" fmla="*/ 4393104 h 4964463"/>
              <a:gd name="connsiteX287" fmla="*/ 1030418 w 4710084"/>
              <a:gd name="connsiteY287" fmla="*/ 4364362 h 4964463"/>
              <a:gd name="connsiteX288" fmla="*/ 1024864 w 4710084"/>
              <a:gd name="connsiteY288" fmla="*/ 4384723 h 4964463"/>
              <a:gd name="connsiteX289" fmla="*/ 1016266 w 4710084"/>
              <a:gd name="connsiteY289" fmla="*/ 4396575 h 4964463"/>
              <a:gd name="connsiteX290" fmla="*/ 1025152 w 4710084"/>
              <a:gd name="connsiteY290" fmla="*/ 4471949 h 4964463"/>
              <a:gd name="connsiteX291" fmla="*/ 1024403 w 4710084"/>
              <a:gd name="connsiteY291" fmla="*/ 4442266 h 4964463"/>
              <a:gd name="connsiteX292" fmla="*/ 1032998 w 4710084"/>
              <a:gd name="connsiteY292" fmla="*/ 4372143 h 4964463"/>
              <a:gd name="connsiteX293" fmla="*/ 1032723 w 4710084"/>
              <a:gd name="connsiteY293" fmla="*/ 4371908 h 4964463"/>
              <a:gd name="connsiteX294" fmla="*/ 3165805 w 4710084"/>
              <a:gd name="connsiteY294" fmla="*/ 4357355 h 4964463"/>
              <a:gd name="connsiteX295" fmla="*/ 3169958 w 4710084"/>
              <a:gd name="connsiteY295" fmla="*/ 4359200 h 4964463"/>
              <a:gd name="connsiteX296" fmla="*/ 3169659 w 4710084"/>
              <a:gd name="connsiteY296" fmla="*/ 4381376 h 4964463"/>
              <a:gd name="connsiteX297" fmla="*/ 3164737 w 4710084"/>
              <a:gd name="connsiteY297" fmla="*/ 4370670 h 4964463"/>
              <a:gd name="connsiteX298" fmla="*/ 3165805 w 4710084"/>
              <a:gd name="connsiteY298" fmla="*/ 4357355 h 4964463"/>
              <a:gd name="connsiteX299" fmla="*/ 2016844 w 4710084"/>
              <a:gd name="connsiteY299" fmla="*/ 4347065 h 4964463"/>
              <a:gd name="connsiteX300" fmla="*/ 2014466 w 4710084"/>
              <a:gd name="connsiteY300" fmla="*/ 4350343 h 4964463"/>
              <a:gd name="connsiteX301" fmla="*/ 2016225 w 4710084"/>
              <a:gd name="connsiteY301" fmla="*/ 4372674 h 4964463"/>
              <a:gd name="connsiteX302" fmla="*/ 2021501 w 4710084"/>
              <a:gd name="connsiteY302" fmla="*/ 4410096 h 4964463"/>
              <a:gd name="connsiteX303" fmla="*/ 2021195 w 4710084"/>
              <a:gd name="connsiteY303" fmla="*/ 4397976 h 4964463"/>
              <a:gd name="connsiteX304" fmla="*/ 2023857 w 4710084"/>
              <a:gd name="connsiteY304" fmla="*/ 4376260 h 4964463"/>
              <a:gd name="connsiteX305" fmla="*/ 2023419 w 4710084"/>
              <a:gd name="connsiteY305" fmla="*/ 4377152 h 4964463"/>
              <a:gd name="connsiteX306" fmla="*/ 2020517 w 4710084"/>
              <a:gd name="connsiteY306" fmla="*/ 4378799 h 4964463"/>
              <a:gd name="connsiteX307" fmla="*/ 2016853 w 4710084"/>
              <a:gd name="connsiteY307" fmla="*/ 4363294 h 4964463"/>
              <a:gd name="connsiteX308" fmla="*/ 1697090 w 4710084"/>
              <a:gd name="connsiteY308" fmla="*/ 4332286 h 4964463"/>
              <a:gd name="connsiteX309" fmla="*/ 1692209 w 4710084"/>
              <a:gd name="connsiteY309" fmla="*/ 4337468 h 4964463"/>
              <a:gd name="connsiteX310" fmla="*/ 1697090 w 4710084"/>
              <a:gd name="connsiteY310" fmla="*/ 4332286 h 4964463"/>
              <a:gd name="connsiteX311" fmla="*/ 1384094 w 4710084"/>
              <a:gd name="connsiteY311" fmla="*/ 4330139 h 4964463"/>
              <a:gd name="connsiteX312" fmla="*/ 1386250 w 4710084"/>
              <a:gd name="connsiteY312" fmla="*/ 4339343 h 4964463"/>
              <a:gd name="connsiteX313" fmla="*/ 1384094 w 4710084"/>
              <a:gd name="connsiteY313" fmla="*/ 4330139 h 4964463"/>
              <a:gd name="connsiteX314" fmla="*/ 862762 w 4710084"/>
              <a:gd name="connsiteY314" fmla="*/ 4329663 h 4964463"/>
              <a:gd name="connsiteX315" fmla="*/ 858066 w 4710084"/>
              <a:gd name="connsiteY315" fmla="*/ 4339559 h 4964463"/>
              <a:gd name="connsiteX316" fmla="*/ 862762 w 4710084"/>
              <a:gd name="connsiteY316" fmla="*/ 4329663 h 4964463"/>
              <a:gd name="connsiteX317" fmla="*/ 3973845 w 4710084"/>
              <a:gd name="connsiteY317" fmla="*/ 4320475 h 4964463"/>
              <a:gd name="connsiteX318" fmla="*/ 3980381 w 4710084"/>
              <a:gd name="connsiteY318" fmla="*/ 4388927 h 4964463"/>
              <a:gd name="connsiteX319" fmla="*/ 3989288 w 4710084"/>
              <a:gd name="connsiteY319" fmla="*/ 4439473 h 4964463"/>
              <a:gd name="connsiteX320" fmla="*/ 3970987 w 4710084"/>
              <a:gd name="connsiteY320" fmla="*/ 4573423 h 4964463"/>
              <a:gd name="connsiteX321" fmla="*/ 3967554 w 4710084"/>
              <a:gd name="connsiteY321" fmla="*/ 4593865 h 4964463"/>
              <a:gd name="connsiteX322" fmla="*/ 3964991 w 4710084"/>
              <a:gd name="connsiteY322" fmla="*/ 4580928 h 4964463"/>
              <a:gd name="connsiteX323" fmla="*/ 3957508 w 4710084"/>
              <a:gd name="connsiteY323" fmla="*/ 4546443 h 4964463"/>
              <a:gd name="connsiteX324" fmla="*/ 3956303 w 4710084"/>
              <a:gd name="connsiteY324" fmla="*/ 4547481 h 4964463"/>
              <a:gd name="connsiteX325" fmla="*/ 3964280 w 4710084"/>
              <a:gd name="connsiteY325" fmla="*/ 4482404 h 4964463"/>
              <a:gd name="connsiteX326" fmla="*/ 3969177 w 4710084"/>
              <a:gd name="connsiteY326" fmla="*/ 4348815 h 4964463"/>
              <a:gd name="connsiteX327" fmla="*/ 2999844 w 4710084"/>
              <a:gd name="connsiteY327" fmla="*/ 4311305 h 4964463"/>
              <a:gd name="connsiteX328" fmla="*/ 2994961 w 4710084"/>
              <a:gd name="connsiteY328" fmla="*/ 4316486 h 4964463"/>
              <a:gd name="connsiteX329" fmla="*/ 2999844 w 4710084"/>
              <a:gd name="connsiteY329" fmla="*/ 4311305 h 4964463"/>
              <a:gd name="connsiteX330" fmla="*/ 2686847 w 4710084"/>
              <a:gd name="connsiteY330" fmla="*/ 4309158 h 4964463"/>
              <a:gd name="connsiteX331" fmla="*/ 2689002 w 4710084"/>
              <a:gd name="connsiteY331" fmla="*/ 4318361 h 4964463"/>
              <a:gd name="connsiteX332" fmla="*/ 2686847 w 4710084"/>
              <a:gd name="connsiteY332" fmla="*/ 4309158 h 4964463"/>
              <a:gd name="connsiteX333" fmla="*/ 1695048 w 4710084"/>
              <a:gd name="connsiteY333" fmla="*/ 4306245 h 4964463"/>
              <a:gd name="connsiteX334" fmla="*/ 1689843 w 4710084"/>
              <a:gd name="connsiteY334" fmla="*/ 4311624 h 4964463"/>
              <a:gd name="connsiteX335" fmla="*/ 1695048 w 4710084"/>
              <a:gd name="connsiteY335" fmla="*/ 4306245 h 4964463"/>
              <a:gd name="connsiteX336" fmla="*/ 617175 w 4710084"/>
              <a:gd name="connsiteY336" fmla="*/ 4296324 h 4964463"/>
              <a:gd name="connsiteX337" fmla="*/ 620925 w 4710084"/>
              <a:gd name="connsiteY337" fmla="*/ 4323473 h 4964463"/>
              <a:gd name="connsiteX338" fmla="*/ 622945 w 4710084"/>
              <a:gd name="connsiteY338" fmla="*/ 4452798 h 4964463"/>
              <a:gd name="connsiteX339" fmla="*/ 629047 w 4710084"/>
              <a:gd name="connsiteY339" fmla="*/ 4515356 h 4964463"/>
              <a:gd name="connsiteX340" fmla="*/ 627964 w 4710084"/>
              <a:gd name="connsiteY340" fmla="*/ 4514444 h 4964463"/>
              <a:gd name="connsiteX341" fmla="*/ 620474 w 4710084"/>
              <a:gd name="connsiteY341" fmla="*/ 4548524 h 4964463"/>
              <a:gd name="connsiteX342" fmla="*/ 617889 w 4710084"/>
              <a:gd name="connsiteY342" fmla="*/ 4561289 h 4964463"/>
              <a:gd name="connsiteX343" fmla="*/ 615122 w 4710084"/>
              <a:gd name="connsiteY343" fmla="*/ 4541711 h 4964463"/>
              <a:gd name="connsiteX344" fmla="*/ 600835 w 4710084"/>
              <a:gd name="connsiteY344" fmla="*/ 4413096 h 4964463"/>
              <a:gd name="connsiteX345" fmla="*/ 609924 w 4710084"/>
              <a:gd name="connsiteY345" fmla="*/ 4363311 h 4964463"/>
              <a:gd name="connsiteX346" fmla="*/ 704788 w 4710084"/>
              <a:gd name="connsiteY346" fmla="*/ 4286565 h 4964463"/>
              <a:gd name="connsiteX347" fmla="*/ 704239 w 4710084"/>
              <a:gd name="connsiteY347" fmla="*/ 4312139 h 4964463"/>
              <a:gd name="connsiteX348" fmla="*/ 708397 w 4710084"/>
              <a:gd name="connsiteY348" fmla="*/ 4314104 h 4964463"/>
              <a:gd name="connsiteX349" fmla="*/ 708398 w 4710084"/>
              <a:gd name="connsiteY349" fmla="*/ 4287624 h 4964463"/>
              <a:gd name="connsiteX350" fmla="*/ 704788 w 4710084"/>
              <a:gd name="connsiteY350" fmla="*/ 4286565 h 4964463"/>
              <a:gd name="connsiteX351" fmla="*/ 1859554 w 4710084"/>
              <a:gd name="connsiteY351" fmla="*/ 4285372 h 4964463"/>
              <a:gd name="connsiteX352" fmla="*/ 1854859 w 4710084"/>
              <a:gd name="connsiteY352" fmla="*/ 4295268 h 4964463"/>
              <a:gd name="connsiteX353" fmla="*/ 1859554 w 4710084"/>
              <a:gd name="connsiteY353" fmla="*/ 4285372 h 4964463"/>
              <a:gd name="connsiteX354" fmla="*/ 2997801 w 4710084"/>
              <a:gd name="connsiteY354" fmla="*/ 4285263 h 4964463"/>
              <a:gd name="connsiteX355" fmla="*/ 2992596 w 4710084"/>
              <a:gd name="connsiteY355" fmla="*/ 4290643 h 4964463"/>
              <a:gd name="connsiteX356" fmla="*/ 2997801 w 4710084"/>
              <a:gd name="connsiteY356" fmla="*/ 4285263 h 4964463"/>
              <a:gd name="connsiteX357" fmla="*/ 2241072 w 4710084"/>
              <a:gd name="connsiteY357" fmla="*/ 4282344 h 4964463"/>
              <a:gd name="connsiteX358" fmla="*/ 2240185 w 4710084"/>
              <a:gd name="connsiteY358" fmla="*/ 4283742 h 4964463"/>
              <a:gd name="connsiteX359" fmla="*/ 2239164 w 4710084"/>
              <a:gd name="connsiteY359" fmla="*/ 4300387 h 4964463"/>
              <a:gd name="connsiteX360" fmla="*/ 2239458 w 4710084"/>
              <a:gd name="connsiteY360" fmla="*/ 4309270 h 4964463"/>
              <a:gd name="connsiteX361" fmla="*/ 2241033 w 4710084"/>
              <a:gd name="connsiteY361" fmla="*/ 4288850 h 4964463"/>
              <a:gd name="connsiteX362" fmla="*/ 2849561 w 4710084"/>
              <a:gd name="connsiteY362" fmla="*/ 4275361 h 4964463"/>
              <a:gd name="connsiteX363" fmla="*/ 2857089 w 4710084"/>
              <a:gd name="connsiteY363" fmla="*/ 4347286 h 4964463"/>
              <a:gd name="connsiteX364" fmla="*/ 2855197 w 4710084"/>
              <a:gd name="connsiteY364" fmla="*/ 4356641 h 4964463"/>
              <a:gd name="connsiteX365" fmla="*/ 2844663 w 4710084"/>
              <a:gd name="connsiteY365" fmla="*/ 4421312 h 4964463"/>
              <a:gd name="connsiteX366" fmla="*/ 2827679 w 4710084"/>
              <a:gd name="connsiteY366" fmla="*/ 4507157 h 4964463"/>
              <a:gd name="connsiteX367" fmla="*/ 2824159 w 4710084"/>
              <a:gd name="connsiteY367" fmla="*/ 4500399 h 4964463"/>
              <a:gd name="connsiteX368" fmla="*/ 2823097 w 4710084"/>
              <a:gd name="connsiteY368" fmla="*/ 4496811 h 4964463"/>
              <a:gd name="connsiteX369" fmla="*/ 2825441 w 4710084"/>
              <a:gd name="connsiteY369" fmla="*/ 4465848 h 4964463"/>
              <a:gd name="connsiteX370" fmla="*/ 2843924 w 4710084"/>
              <a:gd name="connsiteY370" fmla="*/ 4363227 h 4964463"/>
              <a:gd name="connsiteX371" fmla="*/ 3996634 w 4710084"/>
              <a:gd name="connsiteY371" fmla="*/ 4267014 h 4964463"/>
              <a:gd name="connsiteX372" fmla="*/ 3991754 w 4710084"/>
              <a:gd name="connsiteY372" fmla="*/ 4272196 h 4964463"/>
              <a:gd name="connsiteX373" fmla="*/ 3996634 w 4710084"/>
              <a:gd name="connsiteY373" fmla="*/ 4267014 h 4964463"/>
              <a:gd name="connsiteX374" fmla="*/ 3683640 w 4710084"/>
              <a:gd name="connsiteY374" fmla="*/ 4264868 h 4964463"/>
              <a:gd name="connsiteX375" fmla="*/ 3685795 w 4710084"/>
              <a:gd name="connsiteY375" fmla="*/ 4274071 h 4964463"/>
              <a:gd name="connsiteX376" fmla="*/ 3683640 w 4710084"/>
              <a:gd name="connsiteY376" fmla="*/ 4264868 h 4964463"/>
              <a:gd name="connsiteX377" fmla="*/ 1932434 w 4710084"/>
              <a:gd name="connsiteY377" fmla="*/ 4263255 h 4964463"/>
              <a:gd name="connsiteX378" fmla="*/ 1931153 w 4710084"/>
              <a:gd name="connsiteY378" fmla="*/ 4265273 h 4964463"/>
              <a:gd name="connsiteX379" fmla="*/ 1922946 w 4710084"/>
              <a:gd name="connsiteY379" fmla="*/ 4294934 h 4964463"/>
              <a:gd name="connsiteX380" fmla="*/ 1927353 w 4710084"/>
              <a:gd name="connsiteY380" fmla="*/ 4352494 h 4964463"/>
              <a:gd name="connsiteX381" fmla="*/ 1930458 w 4710084"/>
              <a:gd name="connsiteY381" fmla="*/ 4378825 h 4964463"/>
              <a:gd name="connsiteX382" fmla="*/ 1938087 w 4710084"/>
              <a:gd name="connsiteY382" fmla="*/ 4326934 h 4964463"/>
              <a:gd name="connsiteX383" fmla="*/ 1939914 w 4710084"/>
              <a:gd name="connsiteY383" fmla="*/ 4317850 h 4964463"/>
              <a:gd name="connsiteX384" fmla="*/ 1936461 w 4710084"/>
              <a:gd name="connsiteY384" fmla="*/ 4304989 h 4964463"/>
              <a:gd name="connsiteX385" fmla="*/ 1932581 w 4710084"/>
              <a:gd name="connsiteY385" fmla="*/ 4265609 h 4964463"/>
              <a:gd name="connsiteX386" fmla="*/ 1529216 w 4710084"/>
              <a:gd name="connsiteY386" fmla="*/ 4260336 h 4964463"/>
              <a:gd name="connsiteX387" fmla="*/ 1532967 w 4710084"/>
              <a:gd name="connsiteY387" fmla="*/ 4287484 h 4964463"/>
              <a:gd name="connsiteX388" fmla="*/ 1534987 w 4710084"/>
              <a:gd name="connsiteY388" fmla="*/ 4416811 h 4964463"/>
              <a:gd name="connsiteX389" fmla="*/ 1541090 w 4710084"/>
              <a:gd name="connsiteY389" fmla="*/ 4479368 h 4964463"/>
              <a:gd name="connsiteX390" fmla="*/ 1540006 w 4710084"/>
              <a:gd name="connsiteY390" fmla="*/ 4478457 h 4964463"/>
              <a:gd name="connsiteX391" fmla="*/ 1532517 w 4710084"/>
              <a:gd name="connsiteY391" fmla="*/ 4512535 h 4964463"/>
              <a:gd name="connsiteX392" fmla="*/ 1529931 w 4710084"/>
              <a:gd name="connsiteY392" fmla="*/ 4525300 h 4964463"/>
              <a:gd name="connsiteX393" fmla="*/ 1527163 w 4710084"/>
              <a:gd name="connsiteY393" fmla="*/ 4505721 h 4964463"/>
              <a:gd name="connsiteX394" fmla="*/ 1512876 w 4710084"/>
              <a:gd name="connsiteY394" fmla="*/ 4377107 h 4964463"/>
              <a:gd name="connsiteX395" fmla="*/ 1521966 w 4710084"/>
              <a:gd name="connsiteY395" fmla="*/ 4327321 h 4964463"/>
              <a:gd name="connsiteX396" fmla="*/ 4152313 w 4710084"/>
              <a:gd name="connsiteY396" fmla="*/ 4254380 h 4964463"/>
              <a:gd name="connsiteX397" fmla="*/ 4159841 w 4710084"/>
              <a:gd name="connsiteY397" fmla="*/ 4326305 h 4964463"/>
              <a:gd name="connsiteX398" fmla="*/ 4157949 w 4710084"/>
              <a:gd name="connsiteY398" fmla="*/ 4335659 h 4964463"/>
              <a:gd name="connsiteX399" fmla="*/ 4147415 w 4710084"/>
              <a:gd name="connsiteY399" fmla="*/ 4400330 h 4964463"/>
              <a:gd name="connsiteX400" fmla="*/ 4130432 w 4710084"/>
              <a:gd name="connsiteY400" fmla="*/ 4486175 h 4964463"/>
              <a:gd name="connsiteX401" fmla="*/ 4126910 w 4710084"/>
              <a:gd name="connsiteY401" fmla="*/ 4479417 h 4964463"/>
              <a:gd name="connsiteX402" fmla="*/ 4125849 w 4710084"/>
              <a:gd name="connsiteY402" fmla="*/ 4475830 h 4964463"/>
              <a:gd name="connsiteX403" fmla="*/ 4128195 w 4710084"/>
              <a:gd name="connsiteY403" fmla="*/ 4444867 h 4964463"/>
              <a:gd name="connsiteX404" fmla="*/ 4146676 w 4710084"/>
              <a:gd name="connsiteY404" fmla="*/ 4342246 h 4964463"/>
              <a:gd name="connsiteX405" fmla="*/ 3543913 w 4710084"/>
              <a:gd name="connsiteY405" fmla="*/ 4246853 h 4964463"/>
              <a:gd name="connsiteX406" fmla="*/ 3541918 w 4710084"/>
              <a:gd name="connsiteY406" fmla="*/ 4279405 h 4964463"/>
              <a:gd name="connsiteX407" fmla="*/ 3542210 w 4710084"/>
              <a:gd name="connsiteY407" fmla="*/ 4288287 h 4964463"/>
              <a:gd name="connsiteX408" fmla="*/ 3543786 w 4710084"/>
              <a:gd name="connsiteY408" fmla="*/ 4267867 h 4964463"/>
              <a:gd name="connsiteX409" fmla="*/ 454954 w 4710084"/>
              <a:gd name="connsiteY409" fmla="*/ 4246290 h 4964463"/>
              <a:gd name="connsiteX410" fmla="*/ 458493 w 4710084"/>
              <a:gd name="connsiteY410" fmla="*/ 4331160 h 4964463"/>
              <a:gd name="connsiteX411" fmla="*/ 473525 w 4710084"/>
              <a:gd name="connsiteY411" fmla="*/ 4429340 h 4964463"/>
              <a:gd name="connsiteX412" fmla="*/ 475101 w 4710084"/>
              <a:gd name="connsiteY412" fmla="*/ 4459220 h 4964463"/>
              <a:gd name="connsiteX413" fmla="*/ 474064 w 4710084"/>
              <a:gd name="connsiteY413" fmla="*/ 4462788 h 4964463"/>
              <a:gd name="connsiteX414" fmla="*/ 470713 w 4710084"/>
              <a:gd name="connsiteY414" fmla="*/ 4469630 h 4964463"/>
              <a:gd name="connsiteX415" fmla="*/ 456745 w 4710084"/>
              <a:gd name="connsiteY415" fmla="*/ 4387620 h 4964463"/>
              <a:gd name="connsiteX416" fmla="*/ 448292 w 4710084"/>
              <a:gd name="connsiteY416" fmla="*/ 4325659 h 4964463"/>
              <a:gd name="connsiteX417" fmla="*/ 446732 w 4710084"/>
              <a:gd name="connsiteY417" fmla="*/ 4316725 h 4964463"/>
              <a:gd name="connsiteX418" fmla="*/ 597290 w 4710084"/>
              <a:gd name="connsiteY418" fmla="*/ 4246221 h 4964463"/>
              <a:gd name="connsiteX419" fmla="*/ 601664 w 4710084"/>
              <a:gd name="connsiteY419" fmla="*/ 4250865 h 4964463"/>
              <a:gd name="connsiteX420" fmla="*/ 597290 w 4710084"/>
              <a:gd name="connsiteY420" fmla="*/ 4246221 h 4964463"/>
              <a:gd name="connsiteX421" fmla="*/ 2478345 w 4710084"/>
              <a:gd name="connsiteY421" fmla="*/ 4242859 h 4964463"/>
              <a:gd name="connsiteX422" fmla="*/ 2475315 w 4710084"/>
              <a:gd name="connsiteY422" fmla="*/ 4243663 h 4964463"/>
              <a:gd name="connsiteX423" fmla="*/ 2472416 w 4710084"/>
              <a:gd name="connsiteY423" fmla="*/ 4257806 h 4964463"/>
              <a:gd name="connsiteX424" fmla="*/ 2466842 w 4710084"/>
              <a:gd name="connsiteY424" fmla="*/ 4314118 h 4964463"/>
              <a:gd name="connsiteX425" fmla="*/ 2458664 w 4710084"/>
              <a:gd name="connsiteY425" fmla="*/ 4372475 h 4964463"/>
              <a:gd name="connsiteX426" fmla="*/ 2455212 w 4710084"/>
              <a:gd name="connsiteY426" fmla="*/ 4407661 h 4964463"/>
              <a:gd name="connsiteX427" fmla="*/ 2458416 w 4710084"/>
              <a:gd name="connsiteY427" fmla="*/ 4385653 h 4964463"/>
              <a:gd name="connsiteX428" fmla="*/ 2478345 w 4710084"/>
              <a:gd name="connsiteY428" fmla="*/ 4242859 h 4964463"/>
              <a:gd name="connsiteX429" fmla="*/ 1701580 w 4710084"/>
              <a:gd name="connsiteY429" fmla="*/ 4242276 h 4964463"/>
              <a:gd name="connsiteX430" fmla="*/ 1701032 w 4710084"/>
              <a:gd name="connsiteY430" fmla="*/ 4267848 h 4964463"/>
              <a:gd name="connsiteX431" fmla="*/ 1705189 w 4710084"/>
              <a:gd name="connsiteY431" fmla="*/ 4269813 h 4964463"/>
              <a:gd name="connsiteX432" fmla="*/ 1708665 w 4710084"/>
              <a:gd name="connsiteY432" fmla="*/ 4264767 h 4964463"/>
              <a:gd name="connsiteX433" fmla="*/ 1709244 w 4710084"/>
              <a:gd name="connsiteY433" fmla="*/ 4256785 h 4964463"/>
              <a:gd name="connsiteX434" fmla="*/ 1708895 w 4710084"/>
              <a:gd name="connsiteY434" fmla="*/ 4253806 h 4964463"/>
              <a:gd name="connsiteX435" fmla="*/ 1705190 w 4710084"/>
              <a:gd name="connsiteY435" fmla="*/ 4243334 h 4964463"/>
              <a:gd name="connsiteX436" fmla="*/ 1701580 w 4710084"/>
              <a:gd name="connsiteY436" fmla="*/ 4242276 h 4964463"/>
              <a:gd name="connsiteX437" fmla="*/ 3994593 w 4710084"/>
              <a:gd name="connsiteY437" fmla="*/ 4240974 h 4964463"/>
              <a:gd name="connsiteX438" fmla="*/ 3989388 w 4710084"/>
              <a:gd name="connsiteY438" fmla="*/ 4246354 h 4964463"/>
              <a:gd name="connsiteX439" fmla="*/ 3994593 w 4710084"/>
              <a:gd name="connsiteY439" fmla="*/ 4240974 h 4964463"/>
              <a:gd name="connsiteX440" fmla="*/ 3237865 w 4710084"/>
              <a:gd name="connsiteY440" fmla="*/ 4238054 h 4964463"/>
              <a:gd name="connsiteX441" fmla="*/ 3235484 w 4710084"/>
              <a:gd name="connsiteY441" fmla="*/ 4241804 h 4964463"/>
              <a:gd name="connsiteX442" fmla="*/ 3236250 w 4710084"/>
              <a:gd name="connsiteY442" fmla="*/ 4264979 h 4964463"/>
              <a:gd name="connsiteX443" fmla="*/ 3237824 w 4710084"/>
              <a:gd name="connsiteY443" fmla="*/ 4244560 h 4964463"/>
              <a:gd name="connsiteX444" fmla="*/ 3011030 w 4710084"/>
              <a:gd name="connsiteY444" fmla="*/ 4231078 h 4964463"/>
              <a:gd name="connsiteX445" fmla="*/ 3003284 w 4710084"/>
              <a:gd name="connsiteY445" fmla="*/ 4232742 h 4964463"/>
              <a:gd name="connsiteX446" fmla="*/ 3003249 w 4710084"/>
              <a:gd name="connsiteY446" fmla="*/ 4236056 h 4964463"/>
              <a:gd name="connsiteX447" fmla="*/ 3003784 w 4710084"/>
              <a:gd name="connsiteY447" fmla="*/ 4246867 h 4964463"/>
              <a:gd name="connsiteX448" fmla="*/ 3007942 w 4710084"/>
              <a:gd name="connsiteY448" fmla="*/ 4248832 h 4964463"/>
              <a:gd name="connsiteX449" fmla="*/ 3011418 w 4710084"/>
              <a:gd name="connsiteY449" fmla="*/ 4243785 h 4964463"/>
              <a:gd name="connsiteX450" fmla="*/ 3011997 w 4710084"/>
              <a:gd name="connsiteY450" fmla="*/ 4235803 h 4964463"/>
              <a:gd name="connsiteX451" fmla="*/ 3011648 w 4710084"/>
              <a:gd name="connsiteY451" fmla="*/ 4232824 h 4964463"/>
              <a:gd name="connsiteX452" fmla="*/ 599640 w 4710084"/>
              <a:gd name="connsiteY452" fmla="*/ 4220773 h 4964463"/>
              <a:gd name="connsiteX453" fmla="*/ 604307 w 4710084"/>
              <a:gd name="connsiteY453" fmla="*/ 4225584 h 4964463"/>
              <a:gd name="connsiteX454" fmla="*/ 599640 w 4710084"/>
              <a:gd name="connsiteY454" fmla="*/ 4220773 h 4964463"/>
              <a:gd name="connsiteX455" fmla="*/ 3111316 w 4710084"/>
              <a:gd name="connsiteY455" fmla="*/ 4220482 h 4964463"/>
              <a:gd name="connsiteX456" fmla="*/ 3114130 w 4710084"/>
              <a:gd name="connsiteY456" fmla="*/ 4246057 h 4964463"/>
              <a:gd name="connsiteX457" fmla="*/ 3109961 w 4710084"/>
              <a:gd name="connsiteY457" fmla="*/ 4232632 h 4964463"/>
              <a:gd name="connsiteX458" fmla="*/ 3111316 w 4710084"/>
              <a:gd name="connsiteY458" fmla="*/ 4220482 h 4964463"/>
              <a:gd name="connsiteX459" fmla="*/ 1661561 w 4710084"/>
              <a:gd name="connsiteY459" fmla="*/ 4216981 h 4964463"/>
              <a:gd name="connsiteX460" fmla="*/ 1668742 w 4710084"/>
              <a:gd name="connsiteY460" fmla="*/ 4313151 h 4964463"/>
              <a:gd name="connsiteX461" fmla="*/ 1667093 w 4710084"/>
              <a:gd name="connsiteY461" fmla="*/ 4317337 h 4964463"/>
              <a:gd name="connsiteX462" fmla="*/ 1663357 w 4710084"/>
              <a:gd name="connsiteY462" fmla="*/ 4323761 h 4964463"/>
              <a:gd name="connsiteX463" fmla="*/ 1661334 w 4710084"/>
              <a:gd name="connsiteY463" fmla="*/ 4323714 h 4964463"/>
              <a:gd name="connsiteX464" fmla="*/ 1660321 w 4710084"/>
              <a:gd name="connsiteY464" fmla="*/ 4227264 h 4964463"/>
              <a:gd name="connsiteX465" fmla="*/ 300253 w 4710084"/>
              <a:gd name="connsiteY465" fmla="*/ 4212635 h 4964463"/>
              <a:gd name="connsiteX466" fmla="*/ 300390 w 4710084"/>
              <a:gd name="connsiteY466" fmla="*/ 4214215 h 4964463"/>
              <a:gd name="connsiteX467" fmla="*/ 303880 w 4710084"/>
              <a:gd name="connsiteY467" fmla="*/ 4301669 h 4964463"/>
              <a:gd name="connsiteX468" fmla="*/ 302572 w 4710084"/>
              <a:gd name="connsiteY468" fmla="*/ 4312095 h 4964463"/>
              <a:gd name="connsiteX469" fmla="*/ 300237 w 4710084"/>
              <a:gd name="connsiteY469" fmla="*/ 4317015 h 4964463"/>
              <a:gd name="connsiteX470" fmla="*/ 294807 w 4710084"/>
              <a:gd name="connsiteY470" fmla="*/ 4309571 h 4964463"/>
              <a:gd name="connsiteX471" fmla="*/ 290182 w 4710084"/>
              <a:gd name="connsiteY471" fmla="*/ 4291899 h 4964463"/>
              <a:gd name="connsiteX472" fmla="*/ 3552372 w 4710084"/>
              <a:gd name="connsiteY472" fmla="*/ 4211680 h 4964463"/>
              <a:gd name="connsiteX473" fmla="*/ 3553808 w 4710084"/>
              <a:gd name="connsiteY473" fmla="*/ 4212415 h 4964463"/>
              <a:gd name="connsiteX474" fmla="*/ 3551990 w 4710084"/>
              <a:gd name="connsiteY474" fmla="*/ 4217255 h 4964463"/>
              <a:gd name="connsiteX475" fmla="*/ 267437 w 4710084"/>
              <a:gd name="connsiteY475" fmla="*/ 4206310 h 4964463"/>
              <a:gd name="connsiteX476" fmla="*/ 270113 w 4710084"/>
              <a:gd name="connsiteY476" fmla="*/ 4227412 h 4964463"/>
              <a:gd name="connsiteX477" fmla="*/ 272369 w 4710084"/>
              <a:gd name="connsiteY477" fmla="*/ 4243182 h 4964463"/>
              <a:gd name="connsiteX478" fmla="*/ 269583 w 4710084"/>
              <a:gd name="connsiteY478" fmla="*/ 4258000 h 4964463"/>
              <a:gd name="connsiteX479" fmla="*/ 260881 w 4710084"/>
              <a:gd name="connsiteY479" fmla="*/ 4276786 h 4964463"/>
              <a:gd name="connsiteX480" fmla="*/ 258430 w 4710084"/>
              <a:gd name="connsiteY480" fmla="*/ 4269863 h 4964463"/>
              <a:gd name="connsiteX481" fmla="*/ 265758 w 4710084"/>
              <a:gd name="connsiteY481" fmla="*/ 4214294 h 4964463"/>
              <a:gd name="connsiteX482" fmla="*/ 4322215 w 4710084"/>
              <a:gd name="connsiteY482" fmla="*/ 4205853 h 4964463"/>
              <a:gd name="connsiteX483" fmla="*/ 4331583 w 4710084"/>
              <a:gd name="connsiteY483" fmla="*/ 4286720 h 4964463"/>
              <a:gd name="connsiteX484" fmla="*/ 4326156 w 4710084"/>
              <a:gd name="connsiteY484" fmla="*/ 4305364 h 4964463"/>
              <a:gd name="connsiteX485" fmla="*/ 4320063 w 4710084"/>
              <a:gd name="connsiteY485" fmla="*/ 4313528 h 4964463"/>
              <a:gd name="connsiteX486" fmla="*/ 4317611 w 4710084"/>
              <a:gd name="connsiteY486" fmla="*/ 4308661 h 4964463"/>
              <a:gd name="connsiteX487" fmla="*/ 4316397 w 4710084"/>
              <a:gd name="connsiteY487" fmla="*/ 4298022 h 4964463"/>
              <a:gd name="connsiteX488" fmla="*/ 4322033 w 4710084"/>
              <a:gd name="connsiteY488" fmla="*/ 4207497 h 4964463"/>
              <a:gd name="connsiteX489" fmla="*/ 4358239 w 4710084"/>
              <a:gd name="connsiteY489" fmla="*/ 4196401 h 4964463"/>
              <a:gd name="connsiteX490" fmla="*/ 4359909 w 4710084"/>
              <a:gd name="connsiteY490" fmla="*/ 4204487 h 4964463"/>
              <a:gd name="connsiteX491" fmla="*/ 4366769 w 4710084"/>
              <a:gd name="connsiteY491" fmla="*/ 4261154 h 4964463"/>
              <a:gd name="connsiteX492" fmla="*/ 4363944 w 4710084"/>
              <a:gd name="connsiteY492" fmla="*/ 4268514 h 4964463"/>
              <a:gd name="connsiteX493" fmla="*/ 4354818 w 4710084"/>
              <a:gd name="connsiteY493" fmla="*/ 4249912 h 4964463"/>
              <a:gd name="connsiteX494" fmla="*/ 4352078 w 4710084"/>
              <a:gd name="connsiteY494" fmla="*/ 4234875 h 4964463"/>
              <a:gd name="connsiteX495" fmla="*/ 4354876 w 4710084"/>
              <a:gd name="connsiteY495" fmla="*/ 4218407 h 4964463"/>
              <a:gd name="connsiteX496" fmla="*/ 93123 w 4710084"/>
              <a:gd name="connsiteY496" fmla="*/ 4193271 h 4964463"/>
              <a:gd name="connsiteX497" fmla="*/ 93372 w 4710084"/>
              <a:gd name="connsiteY497" fmla="*/ 4198655 h 4964463"/>
              <a:gd name="connsiteX498" fmla="*/ 91795 w 4710084"/>
              <a:gd name="connsiteY498" fmla="*/ 4194100 h 4964463"/>
              <a:gd name="connsiteX499" fmla="*/ 205710 w 4710084"/>
              <a:gd name="connsiteY499" fmla="*/ 4191867 h 4964463"/>
              <a:gd name="connsiteX500" fmla="*/ 209566 w 4710084"/>
              <a:gd name="connsiteY500" fmla="*/ 4199868 h 4964463"/>
              <a:gd name="connsiteX501" fmla="*/ 208771 w 4710084"/>
              <a:gd name="connsiteY501" fmla="*/ 4199361 h 4964463"/>
              <a:gd name="connsiteX502" fmla="*/ 208706 w 4710084"/>
              <a:gd name="connsiteY502" fmla="*/ 4201482 h 4964463"/>
              <a:gd name="connsiteX503" fmla="*/ 202894 w 4710084"/>
              <a:gd name="connsiteY503" fmla="*/ 4206693 h 4964463"/>
              <a:gd name="connsiteX504" fmla="*/ 205710 w 4710084"/>
              <a:gd name="connsiteY504" fmla="*/ 4191867 h 4964463"/>
              <a:gd name="connsiteX505" fmla="*/ 3341727 w 4710084"/>
              <a:gd name="connsiteY505" fmla="*/ 4190547 h 4964463"/>
              <a:gd name="connsiteX506" fmla="*/ 3339435 w 4710084"/>
              <a:gd name="connsiteY506" fmla="*/ 4231405 h 4964463"/>
              <a:gd name="connsiteX507" fmla="*/ 3334540 w 4710084"/>
              <a:gd name="connsiteY507" fmla="*/ 4282315 h 4964463"/>
              <a:gd name="connsiteX508" fmla="*/ 3331111 w 4710084"/>
              <a:gd name="connsiteY508" fmla="*/ 4299247 h 4964463"/>
              <a:gd name="connsiteX509" fmla="*/ 3332260 w 4710084"/>
              <a:gd name="connsiteY509" fmla="*/ 4309172 h 4964463"/>
              <a:gd name="connsiteX510" fmla="*/ 3337761 w 4710084"/>
              <a:gd name="connsiteY510" fmla="*/ 4264306 h 4964463"/>
              <a:gd name="connsiteX511" fmla="*/ 3344228 w 4710084"/>
              <a:gd name="connsiteY511" fmla="*/ 4210289 h 4964463"/>
              <a:gd name="connsiteX512" fmla="*/ 3118624 w 4710084"/>
              <a:gd name="connsiteY512" fmla="*/ 4189247 h 4964463"/>
              <a:gd name="connsiteX513" fmla="*/ 3123300 w 4710084"/>
              <a:gd name="connsiteY513" fmla="*/ 4196973 h 4964463"/>
              <a:gd name="connsiteX514" fmla="*/ 3118346 w 4710084"/>
              <a:gd name="connsiteY514" fmla="*/ 4192712 h 4964463"/>
              <a:gd name="connsiteX515" fmla="*/ 3118624 w 4710084"/>
              <a:gd name="connsiteY515" fmla="*/ 4189247 h 4964463"/>
              <a:gd name="connsiteX516" fmla="*/ 210136 w 4710084"/>
              <a:gd name="connsiteY516" fmla="*/ 4183995 h 4964463"/>
              <a:gd name="connsiteX517" fmla="*/ 210325 w 4710084"/>
              <a:gd name="connsiteY517" fmla="*/ 4187339 h 4964463"/>
              <a:gd name="connsiteX518" fmla="*/ 205710 w 4710084"/>
              <a:gd name="connsiteY518" fmla="*/ 4191867 h 4964463"/>
              <a:gd name="connsiteX519" fmla="*/ 210136 w 4710084"/>
              <a:gd name="connsiteY519" fmla="*/ 4183995 h 4964463"/>
              <a:gd name="connsiteX520" fmla="*/ 2947042 w 4710084"/>
              <a:gd name="connsiteY520" fmla="*/ 4176385 h 4964463"/>
              <a:gd name="connsiteX521" fmla="*/ 2949699 w 4710084"/>
              <a:gd name="connsiteY521" fmla="*/ 4187729 h 4964463"/>
              <a:gd name="connsiteX522" fmla="*/ 2939919 w 4710084"/>
              <a:gd name="connsiteY522" fmla="*/ 4180294 h 4964463"/>
              <a:gd name="connsiteX523" fmla="*/ 2947042 w 4710084"/>
              <a:gd name="connsiteY523" fmla="*/ 4176385 h 4964463"/>
              <a:gd name="connsiteX524" fmla="*/ 4426053 w 4710084"/>
              <a:gd name="connsiteY524" fmla="*/ 4175992 h 4964463"/>
              <a:gd name="connsiteX525" fmla="*/ 4428824 w 4710084"/>
              <a:gd name="connsiteY525" fmla="*/ 4191032 h 4964463"/>
              <a:gd name="connsiteX526" fmla="*/ 4422577 w 4710084"/>
              <a:gd name="connsiteY526" fmla="*/ 4186176 h 4964463"/>
              <a:gd name="connsiteX527" fmla="*/ 4422548 w 4710084"/>
              <a:gd name="connsiteY527" fmla="*/ 4183995 h 4964463"/>
              <a:gd name="connsiteX528" fmla="*/ 4421669 w 4710084"/>
              <a:gd name="connsiteY528" fmla="*/ 4184590 h 4964463"/>
              <a:gd name="connsiteX529" fmla="*/ 1268323 w 4710084"/>
              <a:gd name="connsiteY529" fmla="*/ 4174550 h 4964463"/>
              <a:gd name="connsiteX530" fmla="*/ 1260577 w 4710084"/>
              <a:gd name="connsiteY530" fmla="*/ 4183252 h 4964463"/>
              <a:gd name="connsiteX531" fmla="*/ 1259036 w 4710084"/>
              <a:gd name="connsiteY531" fmla="*/ 4187502 h 4964463"/>
              <a:gd name="connsiteX532" fmla="*/ 1259365 w 4710084"/>
              <a:gd name="connsiteY532" fmla="*/ 4192341 h 4964463"/>
              <a:gd name="connsiteX533" fmla="*/ 1258002 w 4710084"/>
              <a:gd name="connsiteY533" fmla="*/ 4213452 h 4964463"/>
              <a:gd name="connsiteX534" fmla="*/ 1254414 w 4710084"/>
              <a:gd name="connsiteY534" fmla="*/ 4222537 h 4964463"/>
              <a:gd name="connsiteX535" fmla="*/ 1253701 w 4710084"/>
              <a:gd name="connsiteY535" fmla="*/ 4222719 h 4964463"/>
              <a:gd name="connsiteX536" fmla="*/ 1251908 w 4710084"/>
              <a:gd name="connsiteY536" fmla="*/ 4236116 h 4964463"/>
              <a:gd name="connsiteX537" fmla="*/ 1254385 w 4710084"/>
              <a:gd name="connsiteY537" fmla="*/ 4243354 h 4964463"/>
              <a:gd name="connsiteX538" fmla="*/ 1249289 w 4710084"/>
              <a:gd name="connsiteY538" fmla="*/ 4255667 h 4964463"/>
              <a:gd name="connsiteX539" fmla="*/ 1246598 w 4710084"/>
              <a:gd name="connsiteY539" fmla="*/ 4275769 h 4964463"/>
              <a:gd name="connsiteX540" fmla="*/ 1246053 w 4710084"/>
              <a:gd name="connsiteY540" fmla="*/ 4284664 h 4964463"/>
              <a:gd name="connsiteX541" fmla="*/ 1248596 w 4710084"/>
              <a:gd name="connsiteY541" fmla="*/ 4298466 h 4964463"/>
              <a:gd name="connsiteX542" fmla="*/ 1253638 w 4710084"/>
              <a:gd name="connsiteY542" fmla="*/ 4322119 h 4964463"/>
              <a:gd name="connsiteX543" fmla="*/ 1255377 w 4710084"/>
              <a:gd name="connsiteY543" fmla="*/ 4333048 h 4964463"/>
              <a:gd name="connsiteX544" fmla="*/ 1256247 w 4710084"/>
              <a:gd name="connsiteY544" fmla="*/ 4324411 h 4964463"/>
              <a:gd name="connsiteX545" fmla="*/ 1268537 w 4710084"/>
              <a:gd name="connsiteY545" fmla="*/ 4245277 h 4964463"/>
              <a:gd name="connsiteX546" fmla="*/ 1272259 w 4710084"/>
              <a:gd name="connsiteY546" fmla="*/ 4209311 h 4964463"/>
              <a:gd name="connsiteX547" fmla="*/ 1268921 w 4710084"/>
              <a:gd name="connsiteY547" fmla="*/ 4175888 h 4964463"/>
              <a:gd name="connsiteX548" fmla="*/ 1852342 w 4710084"/>
              <a:gd name="connsiteY548" fmla="*/ 4170612 h 4964463"/>
              <a:gd name="connsiteX549" fmla="*/ 1851845 w 4710084"/>
              <a:gd name="connsiteY549" fmla="*/ 4172166 h 4964463"/>
              <a:gd name="connsiteX550" fmla="*/ 1848109 w 4710084"/>
              <a:gd name="connsiteY550" fmla="*/ 4186800 h 4964463"/>
              <a:gd name="connsiteX551" fmla="*/ 1848028 w 4710084"/>
              <a:gd name="connsiteY551" fmla="*/ 4187087 h 4964463"/>
              <a:gd name="connsiteX552" fmla="*/ 1847870 w 4710084"/>
              <a:gd name="connsiteY552" fmla="*/ 4185944 h 4964463"/>
              <a:gd name="connsiteX553" fmla="*/ 1847370 w 4710084"/>
              <a:gd name="connsiteY553" fmla="*/ 4188633 h 4964463"/>
              <a:gd name="connsiteX554" fmla="*/ 1848168 w 4710084"/>
              <a:gd name="connsiteY554" fmla="*/ 4216328 h 4964463"/>
              <a:gd name="connsiteX555" fmla="*/ 4421376 w 4710084"/>
              <a:gd name="connsiteY555" fmla="*/ 4168266 h 4964463"/>
              <a:gd name="connsiteX556" fmla="*/ 4426053 w 4710084"/>
              <a:gd name="connsiteY556" fmla="*/ 4175992 h 4964463"/>
              <a:gd name="connsiteX557" fmla="*/ 4421099 w 4710084"/>
              <a:gd name="connsiteY557" fmla="*/ 4171732 h 4964463"/>
              <a:gd name="connsiteX558" fmla="*/ 4421376 w 4710084"/>
              <a:gd name="connsiteY558" fmla="*/ 4168266 h 4964463"/>
              <a:gd name="connsiteX559" fmla="*/ 4549164 w 4710084"/>
              <a:gd name="connsiteY559" fmla="*/ 4167389 h 4964463"/>
              <a:gd name="connsiteX560" fmla="*/ 4550600 w 4710084"/>
              <a:gd name="connsiteY560" fmla="*/ 4168125 h 4964463"/>
              <a:gd name="connsiteX561" fmla="*/ 4548782 w 4710084"/>
              <a:gd name="connsiteY561" fmla="*/ 4172965 h 4964463"/>
              <a:gd name="connsiteX562" fmla="*/ 367506 w 4710084"/>
              <a:gd name="connsiteY562" fmla="*/ 4157909 h 4964463"/>
              <a:gd name="connsiteX563" fmla="*/ 373958 w 4710084"/>
              <a:gd name="connsiteY563" fmla="*/ 4161138 h 4964463"/>
              <a:gd name="connsiteX564" fmla="*/ 364864 w 4710084"/>
              <a:gd name="connsiteY564" fmla="*/ 4169135 h 4964463"/>
              <a:gd name="connsiteX565" fmla="*/ 367506 w 4710084"/>
              <a:gd name="connsiteY565" fmla="*/ 4157909 h 4964463"/>
              <a:gd name="connsiteX566" fmla="*/ 4249796 w 4710084"/>
              <a:gd name="connsiteY566" fmla="*/ 4155404 h 4964463"/>
              <a:gd name="connsiteX567" fmla="*/ 4252453 w 4710084"/>
              <a:gd name="connsiteY567" fmla="*/ 4166747 h 4964463"/>
              <a:gd name="connsiteX568" fmla="*/ 4242671 w 4710084"/>
              <a:gd name="connsiteY568" fmla="*/ 4159313 h 4964463"/>
              <a:gd name="connsiteX569" fmla="*/ 4249796 w 4710084"/>
              <a:gd name="connsiteY569" fmla="*/ 4155404 h 4964463"/>
              <a:gd name="connsiteX570" fmla="*/ 3961106 w 4710084"/>
              <a:gd name="connsiteY570" fmla="*/ 4151709 h 4964463"/>
              <a:gd name="connsiteX571" fmla="*/ 3968285 w 4710084"/>
              <a:gd name="connsiteY571" fmla="*/ 4247880 h 4964463"/>
              <a:gd name="connsiteX572" fmla="*/ 3966639 w 4710084"/>
              <a:gd name="connsiteY572" fmla="*/ 4252067 h 4964463"/>
              <a:gd name="connsiteX573" fmla="*/ 3962902 w 4710084"/>
              <a:gd name="connsiteY573" fmla="*/ 4258490 h 4964463"/>
              <a:gd name="connsiteX574" fmla="*/ 3960878 w 4710084"/>
              <a:gd name="connsiteY574" fmla="*/ 4258444 h 4964463"/>
              <a:gd name="connsiteX575" fmla="*/ 3959867 w 4710084"/>
              <a:gd name="connsiteY575" fmla="*/ 4161993 h 4964463"/>
              <a:gd name="connsiteX576" fmla="*/ 1619701 w 4710084"/>
              <a:gd name="connsiteY576" fmla="*/ 4136717 h 4964463"/>
              <a:gd name="connsiteX577" fmla="*/ 1619584 w 4710084"/>
              <a:gd name="connsiteY577" fmla="*/ 4136792 h 4964463"/>
              <a:gd name="connsiteX578" fmla="*/ 1618875 w 4710084"/>
              <a:gd name="connsiteY578" fmla="*/ 4137256 h 4964463"/>
              <a:gd name="connsiteX579" fmla="*/ 1612247 w 4710084"/>
              <a:gd name="connsiteY579" fmla="*/ 4141587 h 4964463"/>
              <a:gd name="connsiteX580" fmla="*/ 1616907 w 4710084"/>
              <a:gd name="connsiteY580" fmla="*/ 4138543 h 4964463"/>
              <a:gd name="connsiteX581" fmla="*/ 1618875 w 4710084"/>
              <a:gd name="connsiteY581" fmla="*/ 4137256 h 4964463"/>
              <a:gd name="connsiteX582" fmla="*/ 631956 w 4710084"/>
              <a:gd name="connsiteY582" fmla="*/ 4131443 h 4964463"/>
              <a:gd name="connsiteX583" fmla="*/ 632901 w 4710084"/>
              <a:gd name="connsiteY583" fmla="*/ 4141331 h 4964463"/>
              <a:gd name="connsiteX584" fmla="*/ 630194 w 4710084"/>
              <a:gd name="connsiteY584" fmla="*/ 4235064 h 4964463"/>
              <a:gd name="connsiteX585" fmla="*/ 628341 w 4710084"/>
              <a:gd name="connsiteY585" fmla="*/ 4235269 h 4964463"/>
              <a:gd name="connsiteX586" fmla="*/ 625037 w 4710084"/>
              <a:gd name="connsiteY586" fmla="*/ 4229328 h 4964463"/>
              <a:gd name="connsiteX587" fmla="*/ 623605 w 4710084"/>
              <a:gd name="connsiteY587" fmla="*/ 4225393 h 4964463"/>
              <a:gd name="connsiteX588" fmla="*/ 993924 w 4710084"/>
              <a:gd name="connsiteY588" fmla="*/ 4113941 h 4964463"/>
              <a:gd name="connsiteX589" fmla="*/ 991688 w 4710084"/>
              <a:gd name="connsiteY589" fmla="*/ 4120024 h 4964463"/>
              <a:gd name="connsiteX590" fmla="*/ 990990 w 4710084"/>
              <a:gd name="connsiteY590" fmla="*/ 4123059 h 4964463"/>
              <a:gd name="connsiteX591" fmla="*/ 991363 w 4710084"/>
              <a:gd name="connsiteY591" fmla="*/ 4127773 h 4964463"/>
              <a:gd name="connsiteX592" fmla="*/ 994409 w 4710084"/>
              <a:gd name="connsiteY592" fmla="*/ 4149798 h 4964463"/>
              <a:gd name="connsiteX593" fmla="*/ 995558 w 4710084"/>
              <a:gd name="connsiteY593" fmla="*/ 4130838 h 4964463"/>
              <a:gd name="connsiteX594" fmla="*/ 993924 w 4710084"/>
              <a:gd name="connsiteY594" fmla="*/ 4113941 h 4964463"/>
              <a:gd name="connsiteX595" fmla="*/ 1002680 w 4710084"/>
              <a:gd name="connsiteY595" fmla="*/ 4085857 h 4964463"/>
              <a:gd name="connsiteX596" fmla="*/ 995648 w 4710084"/>
              <a:gd name="connsiteY596" fmla="*/ 4090587 h 4964463"/>
              <a:gd name="connsiteX597" fmla="*/ 990988 w 4710084"/>
              <a:gd name="connsiteY597" fmla="*/ 4093630 h 4964463"/>
              <a:gd name="connsiteX598" fmla="*/ 988773 w 4710084"/>
              <a:gd name="connsiteY598" fmla="*/ 4095079 h 4964463"/>
              <a:gd name="connsiteX599" fmla="*/ 995648 w 4710084"/>
              <a:gd name="connsiteY599" fmla="*/ 4090587 h 4964463"/>
              <a:gd name="connsiteX600" fmla="*/ 1002680 w 4710084"/>
              <a:gd name="connsiteY600" fmla="*/ 4085857 h 4964463"/>
              <a:gd name="connsiteX601" fmla="*/ 3360236 w 4710084"/>
              <a:gd name="connsiteY601" fmla="*/ 4074164 h 4964463"/>
              <a:gd name="connsiteX602" fmla="*/ 3353623 w 4710084"/>
              <a:gd name="connsiteY602" fmla="*/ 4085692 h 4964463"/>
              <a:gd name="connsiteX603" fmla="*/ 3348145 w 4710084"/>
              <a:gd name="connsiteY603" fmla="*/ 4109839 h 4964463"/>
              <a:gd name="connsiteX604" fmla="*/ 3350708 w 4710084"/>
              <a:gd name="connsiteY604" fmla="*/ 4146364 h 4964463"/>
              <a:gd name="connsiteX605" fmla="*/ 3351459 w 4710084"/>
              <a:gd name="connsiteY605" fmla="*/ 4143954 h 4964463"/>
              <a:gd name="connsiteX606" fmla="*/ 3360236 w 4710084"/>
              <a:gd name="connsiteY606" fmla="*/ 4074164 h 4964463"/>
              <a:gd name="connsiteX607" fmla="*/ 3919246 w 4710084"/>
              <a:gd name="connsiteY607" fmla="*/ 4071444 h 4964463"/>
              <a:gd name="connsiteX608" fmla="*/ 3916800 w 4710084"/>
              <a:gd name="connsiteY608" fmla="*/ 4073044 h 4964463"/>
              <a:gd name="connsiteX609" fmla="*/ 3916451 w 4710084"/>
              <a:gd name="connsiteY609" fmla="*/ 4073270 h 4964463"/>
              <a:gd name="connsiteX610" fmla="*/ 3911793 w 4710084"/>
              <a:gd name="connsiteY610" fmla="*/ 4076314 h 4964463"/>
              <a:gd name="connsiteX611" fmla="*/ 3916800 w 4710084"/>
              <a:gd name="connsiteY611" fmla="*/ 4073044 h 4964463"/>
              <a:gd name="connsiteX612" fmla="*/ 3919130 w 4710084"/>
              <a:gd name="connsiteY612" fmla="*/ 4071521 h 4964463"/>
              <a:gd name="connsiteX613" fmla="*/ 3919246 w 4710084"/>
              <a:gd name="connsiteY613" fmla="*/ 4071444 h 4964463"/>
              <a:gd name="connsiteX614" fmla="*/ 690581 w 4710084"/>
              <a:gd name="connsiteY614" fmla="*/ 4052068 h 4964463"/>
              <a:gd name="connsiteX615" fmla="*/ 680236 w 4710084"/>
              <a:gd name="connsiteY615" fmla="*/ 4083630 h 4964463"/>
              <a:gd name="connsiteX616" fmla="*/ 681043 w 4710084"/>
              <a:gd name="connsiteY616" fmla="*/ 4089190 h 4964463"/>
              <a:gd name="connsiteX617" fmla="*/ 700058 w 4710084"/>
              <a:gd name="connsiteY617" fmla="*/ 4099677 h 4964463"/>
              <a:gd name="connsiteX618" fmla="*/ 700581 w 4710084"/>
              <a:gd name="connsiteY618" fmla="*/ 4100587 h 4964463"/>
              <a:gd name="connsiteX619" fmla="*/ 698294 w 4710084"/>
              <a:gd name="connsiteY619" fmla="*/ 4087044 h 4964463"/>
              <a:gd name="connsiteX620" fmla="*/ 690581 w 4710084"/>
              <a:gd name="connsiteY620" fmla="*/ 4052068 h 4964463"/>
              <a:gd name="connsiteX621" fmla="*/ 82274 w 4710084"/>
              <a:gd name="connsiteY621" fmla="*/ 3995967 h 4964463"/>
              <a:gd name="connsiteX622" fmla="*/ 78864 w 4710084"/>
              <a:gd name="connsiteY622" fmla="*/ 3998161 h 4964463"/>
              <a:gd name="connsiteX623" fmla="*/ 104542 w 4710084"/>
              <a:gd name="connsiteY623" fmla="*/ 4023375 h 4964463"/>
              <a:gd name="connsiteX624" fmla="*/ 111494 w 4710084"/>
              <a:gd name="connsiteY624" fmla="*/ 4033471 h 4964463"/>
              <a:gd name="connsiteX625" fmla="*/ 112695 w 4710084"/>
              <a:gd name="connsiteY625" fmla="*/ 4019695 h 4964463"/>
              <a:gd name="connsiteX626" fmla="*/ 104687 w 4710084"/>
              <a:gd name="connsiteY626" fmla="*/ 4011197 h 4964463"/>
              <a:gd name="connsiteX627" fmla="*/ 82274 w 4710084"/>
              <a:gd name="connsiteY627" fmla="*/ 3995967 h 4964463"/>
              <a:gd name="connsiteX628" fmla="*/ 558866 w 4710084"/>
              <a:gd name="connsiteY628" fmla="*/ 3555280 h 4964463"/>
              <a:gd name="connsiteX629" fmla="*/ 542265 w 4710084"/>
              <a:gd name="connsiteY629" fmla="*/ 3562943 h 4964463"/>
              <a:gd name="connsiteX630" fmla="*/ 558866 w 4710084"/>
              <a:gd name="connsiteY630" fmla="*/ 3555280 h 4964463"/>
              <a:gd name="connsiteX631" fmla="*/ 609146 w 4710084"/>
              <a:gd name="connsiteY631" fmla="*/ 3506200 h 4964463"/>
              <a:gd name="connsiteX632" fmla="*/ 606104 w 4710084"/>
              <a:gd name="connsiteY632" fmla="*/ 3508026 h 4964463"/>
              <a:gd name="connsiteX633" fmla="*/ 618232 w 4710084"/>
              <a:gd name="connsiteY633" fmla="*/ 3509942 h 4964463"/>
              <a:gd name="connsiteX634" fmla="*/ 619306 w 4710084"/>
              <a:gd name="connsiteY634" fmla="*/ 3509095 h 4964463"/>
              <a:gd name="connsiteX635" fmla="*/ 578369 w 4710084"/>
              <a:gd name="connsiteY635" fmla="*/ 3497435 h 4964463"/>
              <a:gd name="connsiteX636" fmla="*/ 574186 w 4710084"/>
              <a:gd name="connsiteY636" fmla="*/ 3500364 h 4964463"/>
              <a:gd name="connsiteX637" fmla="*/ 586315 w 4710084"/>
              <a:gd name="connsiteY637" fmla="*/ 3502120 h 4964463"/>
              <a:gd name="connsiteX638" fmla="*/ 588390 w 4710084"/>
              <a:gd name="connsiteY638" fmla="*/ 3500289 h 4964463"/>
              <a:gd name="connsiteX639" fmla="*/ 547255 w 4710084"/>
              <a:gd name="connsiteY639" fmla="*/ 3488432 h 4964463"/>
              <a:gd name="connsiteX640" fmla="*/ 542267 w 4710084"/>
              <a:gd name="connsiteY640" fmla="*/ 3491425 h 4964463"/>
              <a:gd name="connsiteX641" fmla="*/ 554397 w 4710084"/>
              <a:gd name="connsiteY641" fmla="*/ 3493818 h 4964463"/>
              <a:gd name="connsiteX642" fmla="*/ 557343 w 4710084"/>
              <a:gd name="connsiteY642" fmla="*/ 3491377 h 4964463"/>
              <a:gd name="connsiteX643" fmla="*/ 709516 w 4710084"/>
              <a:gd name="connsiteY643" fmla="*/ 3428844 h 4964463"/>
              <a:gd name="connsiteX644" fmla="*/ 692921 w 4710084"/>
              <a:gd name="connsiteY644" fmla="*/ 3436507 h 4964463"/>
              <a:gd name="connsiteX645" fmla="*/ 709516 w 4710084"/>
              <a:gd name="connsiteY645" fmla="*/ 3428844 h 4964463"/>
              <a:gd name="connsiteX646" fmla="*/ 415912 w 4710084"/>
              <a:gd name="connsiteY646" fmla="*/ 3424655 h 4964463"/>
              <a:gd name="connsiteX647" fmla="*/ 410709 w 4710084"/>
              <a:gd name="connsiteY647" fmla="*/ 3428135 h 4964463"/>
              <a:gd name="connsiteX648" fmla="*/ 425878 w 4710084"/>
              <a:gd name="connsiteY648" fmla="*/ 3432531 h 4964463"/>
              <a:gd name="connsiteX649" fmla="*/ 426485 w 4710084"/>
              <a:gd name="connsiteY649" fmla="*/ 3430341 h 4964463"/>
              <a:gd name="connsiteX650" fmla="*/ 432470 w 4710084"/>
              <a:gd name="connsiteY650" fmla="*/ 3428844 h 4964463"/>
              <a:gd name="connsiteX651" fmla="*/ 415912 w 4710084"/>
              <a:gd name="connsiteY651" fmla="*/ 3424655 h 4964463"/>
              <a:gd name="connsiteX652" fmla="*/ 167510 w 4710084"/>
              <a:gd name="connsiteY652" fmla="*/ 3394881 h 4964463"/>
              <a:gd name="connsiteX653" fmla="*/ 170741 w 4710084"/>
              <a:gd name="connsiteY653" fmla="*/ 3404579 h 4964463"/>
              <a:gd name="connsiteX654" fmla="*/ 167510 w 4710084"/>
              <a:gd name="connsiteY654" fmla="*/ 3394881 h 4964463"/>
              <a:gd name="connsiteX655" fmla="*/ 246907 w 4710084"/>
              <a:gd name="connsiteY655" fmla="*/ 3390128 h 4964463"/>
              <a:gd name="connsiteX656" fmla="*/ 246907 w 4710084"/>
              <a:gd name="connsiteY656" fmla="*/ 3390128 h 4964463"/>
              <a:gd name="connsiteX657" fmla="*/ 732499 w 4710084"/>
              <a:gd name="connsiteY657" fmla="*/ 3325397 h 4964463"/>
              <a:gd name="connsiteX658" fmla="*/ 709517 w 4710084"/>
              <a:gd name="connsiteY658" fmla="*/ 3333060 h 4964463"/>
              <a:gd name="connsiteX659" fmla="*/ 732499 w 4710084"/>
              <a:gd name="connsiteY659" fmla="*/ 3325397 h 4964463"/>
              <a:gd name="connsiteX660" fmla="*/ 555255 w 4710084"/>
              <a:gd name="connsiteY660" fmla="*/ 3320068 h 4964463"/>
              <a:gd name="connsiteX661" fmla="*/ 555512 w 4710084"/>
              <a:gd name="connsiteY661" fmla="*/ 3320091 h 4964463"/>
              <a:gd name="connsiteX662" fmla="*/ 556933 w 4710084"/>
              <a:gd name="connsiteY662" fmla="*/ 3320495 h 4964463"/>
              <a:gd name="connsiteX663" fmla="*/ 613741 w 4710084"/>
              <a:gd name="connsiteY663" fmla="*/ 3309143 h 4964463"/>
              <a:gd name="connsiteX664" fmla="*/ 622162 w 4710084"/>
              <a:gd name="connsiteY664" fmla="*/ 3309951 h 4964463"/>
              <a:gd name="connsiteX665" fmla="*/ 627109 w 4710084"/>
              <a:gd name="connsiteY665" fmla="*/ 3312378 h 4964463"/>
              <a:gd name="connsiteX666" fmla="*/ 623977 w 4710084"/>
              <a:gd name="connsiteY666" fmla="*/ 3311987 h 4964463"/>
              <a:gd name="connsiteX667" fmla="*/ 481963 w 4710084"/>
              <a:gd name="connsiteY667" fmla="*/ 3267807 h 4964463"/>
              <a:gd name="connsiteX668" fmla="*/ 566526 w 4710084"/>
              <a:gd name="connsiteY668" fmla="*/ 3294745 h 4964463"/>
              <a:gd name="connsiteX669" fmla="*/ 598125 w 4710084"/>
              <a:gd name="connsiteY669" fmla="*/ 3304803 h 4964463"/>
              <a:gd name="connsiteX670" fmla="*/ 613741 w 4710084"/>
              <a:gd name="connsiteY670" fmla="*/ 3309143 h 4964463"/>
              <a:gd name="connsiteX671" fmla="*/ 593497 w 4710084"/>
              <a:gd name="connsiteY671" fmla="*/ 3307198 h 4964463"/>
              <a:gd name="connsiteX672" fmla="*/ 542266 w 4710084"/>
              <a:gd name="connsiteY672" fmla="*/ 3302408 h 4964463"/>
              <a:gd name="connsiteX673" fmla="*/ 455451 w 4710084"/>
              <a:gd name="connsiteY673" fmla="*/ 3270481 h 4964463"/>
              <a:gd name="connsiteX674" fmla="*/ 481963 w 4710084"/>
              <a:gd name="connsiteY674" fmla="*/ 3267807 h 4964463"/>
              <a:gd name="connsiteX675" fmla="*/ 4621795 w 4710084"/>
              <a:gd name="connsiteY675" fmla="*/ 3223442 h 4964463"/>
              <a:gd name="connsiteX676" fmla="*/ 4617703 w 4710084"/>
              <a:gd name="connsiteY676" fmla="*/ 3229331 h 4964463"/>
              <a:gd name="connsiteX677" fmla="*/ 4624726 w 4710084"/>
              <a:gd name="connsiteY677" fmla="*/ 3241709 h 4964463"/>
              <a:gd name="connsiteX678" fmla="*/ 4621795 w 4710084"/>
              <a:gd name="connsiteY678" fmla="*/ 3223442 h 4964463"/>
              <a:gd name="connsiteX679" fmla="*/ 35407 w 4710084"/>
              <a:gd name="connsiteY679" fmla="*/ 3008588 h 4964463"/>
              <a:gd name="connsiteX680" fmla="*/ 54500 w 4710084"/>
              <a:gd name="connsiteY680" fmla="*/ 3013366 h 4964463"/>
              <a:gd name="connsiteX681" fmla="*/ 54196 w 4710084"/>
              <a:gd name="connsiteY681" fmla="*/ 3019055 h 4964463"/>
              <a:gd name="connsiteX682" fmla="*/ 53465 w 4710084"/>
              <a:gd name="connsiteY682" fmla="*/ 3034453 h 4964463"/>
              <a:gd name="connsiteX683" fmla="*/ 33938 w 4710084"/>
              <a:gd name="connsiteY683" fmla="*/ 3027928 h 4964463"/>
              <a:gd name="connsiteX684" fmla="*/ 220907 w 4710084"/>
              <a:gd name="connsiteY684" fmla="*/ 2971673 h 4964463"/>
              <a:gd name="connsiteX685" fmla="*/ 290428 w 4710084"/>
              <a:gd name="connsiteY685" fmla="*/ 2995959 h 4964463"/>
              <a:gd name="connsiteX686" fmla="*/ 318433 w 4710084"/>
              <a:gd name="connsiteY686" fmla="*/ 3001389 h 4964463"/>
              <a:gd name="connsiteX687" fmla="*/ 281818 w 4710084"/>
              <a:gd name="connsiteY687" fmla="*/ 2985680 h 4964463"/>
              <a:gd name="connsiteX688" fmla="*/ 40333 w 4710084"/>
              <a:gd name="connsiteY688" fmla="*/ 2942480 h 4964463"/>
              <a:gd name="connsiteX689" fmla="*/ 58072 w 4710084"/>
              <a:gd name="connsiteY689" fmla="*/ 2946673 h 4964463"/>
              <a:gd name="connsiteX690" fmla="*/ 56828 w 4710084"/>
              <a:gd name="connsiteY690" fmla="*/ 2969912 h 4964463"/>
              <a:gd name="connsiteX691" fmla="*/ 38819 w 4710084"/>
              <a:gd name="connsiteY691" fmla="*/ 2963660 h 4964463"/>
              <a:gd name="connsiteX692" fmla="*/ 38897 w 4710084"/>
              <a:gd name="connsiteY692" fmla="*/ 2962621 h 4964463"/>
              <a:gd name="connsiteX693" fmla="*/ 102108 w 4710084"/>
              <a:gd name="connsiteY693" fmla="*/ 2933555 h 4964463"/>
              <a:gd name="connsiteX694" fmla="*/ 128356 w 4710084"/>
              <a:gd name="connsiteY694" fmla="*/ 2941459 h 4964463"/>
              <a:gd name="connsiteX695" fmla="*/ 123503 w 4710084"/>
              <a:gd name="connsiteY695" fmla="*/ 2938425 h 4964463"/>
              <a:gd name="connsiteX696" fmla="*/ 43245 w 4710084"/>
              <a:gd name="connsiteY696" fmla="*/ 2901623 h 4964463"/>
              <a:gd name="connsiteX697" fmla="*/ 60242 w 4710084"/>
              <a:gd name="connsiteY697" fmla="*/ 2905631 h 4964463"/>
              <a:gd name="connsiteX698" fmla="*/ 60106 w 4710084"/>
              <a:gd name="connsiteY698" fmla="*/ 2908698 h 4964463"/>
              <a:gd name="connsiteX699" fmla="*/ 59497 w 4710084"/>
              <a:gd name="connsiteY699" fmla="*/ 2920067 h 4964463"/>
              <a:gd name="connsiteX700" fmla="*/ 42293 w 4710084"/>
              <a:gd name="connsiteY700" fmla="*/ 2915166 h 4964463"/>
              <a:gd name="connsiteX701" fmla="*/ 50918 w 4710084"/>
              <a:gd name="connsiteY701" fmla="*/ 2918136 h 4964463"/>
              <a:gd name="connsiteX702" fmla="*/ 59463 w 4710084"/>
              <a:gd name="connsiteY702" fmla="*/ 2920709 h 4964463"/>
              <a:gd name="connsiteX703" fmla="*/ 59377 w 4710084"/>
              <a:gd name="connsiteY703" fmla="*/ 2922305 h 4964463"/>
              <a:gd name="connsiteX704" fmla="*/ 57421 w 4710084"/>
              <a:gd name="connsiteY704" fmla="*/ 2921532 h 4964463"/>
              <a:gd name="connsiteX705" fmla="*/ 42234 w 4710084"/>
              <a:gd name="connsiteY705" fmla="*/ 2915817 h 4964463"/>
              <a:gd name="connsiteX706" fmla="*/ 46202 w 4710084"/>
              <a:gd name="connsiteY706" fmla="*/ 2860137 h 4964463"/>
              <a:gd name="connsiteX707" fmla="*/ 62061 w 4710084"/>
              <a:gd name="connsiteY707" fmla="*/ 2864706 h 4964463"/>
              <a:gd name="connsiteX708" fmla="*/ 61328 w 4710084"/>
              <a:gd name="connsiteY708" fmla="*/ 2881196 h 4964463"/>
              <a:gd name="connsiteX709" fmla="*/ 57118 w 4710084"/>
              <a:gd name="connsiteY709" fmla="*/ 2880002 h 4964463"/>
              <a:gd name="connsiteX710" fmla="*/ 45045 w 4710084"/>
              <a:gd name="connsiteY710" fmla="*/ 2876371 h 4964463"/>
              <a:gd name="connsiteX711" fmla="*/ 48356 w 4710084"/>
              <a:gd name="connsiteY711" fmla="*/ 2829912 h 4964463"/>
              <a:gd name="connsiteX712" fmla="*/ 60925 w 4710084"/>
              <a:gd name="connsiteY712" fmla="*/ 2838511 h 4964463"/>
              <a:gd name="connsiteX713" fmla="*/ 63208 w 4710084"/>
              <a:gd name="connsiteY713" fmla="*/ 2838876 h 4964463"/>
              <a:gd name="connsiteX714" fmla="*/ 62379 w 4710084"/>
              <a:gd name="connsiteY714" fmla="*/ 2857557 h 4964463"/>
              <a:gd name="connsiteX715" fmla="*/ 46742 w 4710084"/>
              <a:gd name="connsiteY715" fmla="*/ 2852552 h 4964463"/>
              <a:gd name="connsiteX716" fmla="*/ 49281 w 4710084"/>
              <a:gd name="connsiteY716" fmla="*/ 2816938 h 4964463"/>
              <a:gd name="connsiteX717" fmla="*/ 63283 w 4710084"/>
              <a:gd name="connsiteY717" fmla="*/ 2819901 h 4964463"/>
              <a:gd name="connsiteX718" fmla="*/ 64118 w 4710084"/>
              <a:gd name="connsiteY718" fmla="*/ 2818398 h 4964463"/>
              <a:gd name="connsiteX719" fmla="*/ 63616 w 4710084"/>
              <a:gd name="connsiteY719" fmla="*/ 2829715 h 4964463"/>
              <a:gd name="connsiteX720" fmla="*/ 48565 w 4710084"/>
              <a:gd name="connsiteY720" fmla="*/ 2826977 h 4964463"/>
              <a:gd name="connsiteX721" fmla="*/ 55787 w 4710084"/>
              <a:gd name="connsiteY721" fmla="*/ 2723388 h 4964463"/>
              <a:gd name="connsiteX722" fmla="*/ 67783 w 4710084"/>
              <a:gd name="connsiteY722" fmla="*/ 2726851 h 4964463"/>
              <a:gd name="connsiteX723" fmla="*/ 64785 w 4710084"/>
              <a:gd name="connsiteY723" fmla="*/ 2803391 h 4964463"/>
              <a:gd name="connsiteX724" fmla="*/ 64733 w 4710084"/>
              <a:gd name="connsiteY724" fmla="*/ 2804571 h 4964463"/>
              <a:gd name="connsiteX725" fmla="*/ 50487 w 4710084"/>
              <a:gd name="connsiteY725" fmla="*/ 2800026 h 4964463"/>
              <a:gd name="connsiteX726" fmla="*/ 54898 w 4710084"/>
              <a:gd name="connsiteY726" fmla="*/ 2738133 h 4964463"/>
              <a:gd name="connsiteX727" fmla="*/ 60168 w 4710084"/>
              <a:gd name="connsiteY727" fmla="*/ 2650775 h 4964463"/>
              <a:gd name="connsiteX728" fmla="*/ 70652 w 4710084"/>
              <a:gd name="connsiteY728" fmla="*/ 2653622 h 4964463"/>
              <a:gd name="connsiteX729" fmla="*/ 69876 w 4710084"/>
              <a:gd name="connsiteY729" fmla="*/ 2673418 h 4964463"/>
              <a:gd name="connsiteX730" fmla="*/ 58990 w 4710084"/>
              <a:gd name="connsiteY730" fmla="*/ 2670292 h 4964463"/>
              <a:gd name="connsiteX731" fmla="*/ 457268 w 4710084"/>
              <a:gd name="connsiteY731" fmla="*/ 2602780 h 4964463"/>
              <a:gd name="connsiteX732" fmla="*/ 440667 w 4710084"/>
              <a:gd name="connsiteY732" fmla="*/ 2610444 h 4964463"/>
              <a:gd name="connsiteX733" fmla="*/ 457268 w 4710084"/>
              <a:gd name="connsiteY733" fmla="*/ 2602780 h 4964463"/>
              <a:gd name="connsiteX734" fmla="*/ 4354358 w 4710084"/>
              <a:gd name="connsiteY734" fmla="*/ 2560161 h 4964463"/>
              <a:gd name="connsiteX735" fmla="*/ 4362415 w 4710084"/>
              <a:gd name="connsiteY735" fmla="*/ 2566061 h 4964463"/>
              <a:gd name="connsiteX736" fmla="*/ 4367151 w 4710084"/>
              <a:gd name="connsiteY736" fmla="*/ 2561528 h 4964463"/>
              <a:gd name="connsiteX737" fmla="*/ 507548 w 4710084"/>
              <a:gd name="connsiteY737" fmla="*/ 2553701 h 4964463"/>
              <a:gd name="connsiteX738" fmla="*/ 504506 w 4710084"/>
              <a:gd name="connsiteY738" fmla="*/ 2555526 h 4964463"/>
              <a:gd name="connsiteX739" fmla="*/ 516634 w 4710084"/>
              <a:gd name="connsiteY739" fmla="*/ 2557441 h 4964463"/>
              <a:gd name="connsiteX740" fmla="*/ 517708 w 4710084"/>
              <a:gd name="connsiteY740" fmla="*/ 2556595 h 4964463"/>
              <a:gd name="connsiteX741" fmla="*/ 476772 w 4710084"/>
              <a:gd name="connsiteY741" fmla="*/ 2544934 h 4964463"/>
              <a:gd name="connsiteX742" fmla="*/ 472589 w 4710084"/>
              <a:gd name="connsiteY742" fmla="*/ 2547865 h 4964463"/>
              <a:gd name="connsiteX743" fmla="*/ 484717 w 4710084"/>
              <a:gd name="connsiteY743" fmla="*/ 2549619 h 4964463"/>
              <a:gd name="connsiteX744" fmla="*/ 486794 w 4710084"/>
              <a:gd name="connsiteY744" fmla="*/ 2547789 h 4964463"/>
              <a:gd name="connsiteX745" fmla="*/ 445657 w 4710084"/>
              <a:gd name="connsiteY745" fmla="*/ 2535932 h 4964463"/>
              <a:gd name="connsiteX746" fmla="*/ 440670 w 4710084"/>
              <a:gd name="connsiteY746" fmla="*/ 2538924 h 4964463"/>
              <a:gd name="connsiteX747" fmla="*/ 452799 w 4710084"/>
              <a:gd name="connsiteY747" fmla="*/ 2541318 h 4964463"/>
              <a:gd name="connsiteX748" fmla="*/ 455745 w 4710084"/>
              <a:gd name="connsiteY748" fmla="*/ 2538876 h 4964463"/>
              <a:gd name="connsiteX749" fmla="*/ 607919 w 4710084"/>
              <a:gd name="connsiteY749" fmla="*/ 2476343 h 4964463"/>
              <a:gd name="connsiteX750" fmla="*/ 591322 w 4710084"/>
              <a:gd name="connsiteY750" fmla="*/ 2484007 h 4964463"/>
              <a:gd name="connsiteX751" fmla="*/ 607919 w 4710084"/>
              <a:gd name="connsiteY751" fmla="*/ 2476343 h 4964463"/>
              <a:gd name="connsiteX752" fmla="*/ 314315 w 4710084"/>
              <a:gd name="connsiteY752" fmla="*/ 2472155 h 4964463"/>
              <a:gd name="connsiteX753" fmla="*/ 309112 w 4710084"/>
              <a:gd name="connsiteY753" fmla="*/ 2475633 h 4964463"/>
              <a:gd name="connsiteX754" fmla="*/ 324280 w 4710084"/>
              <a:gd name="connsiteY754" fmla="*/ 2480032 h 4964463"/>
              <a:gd name="connsiteX755" fmla="*/ 324888 w 4710084"/>
              <a:gd name="connsiteY755" fmla="*/ 2477840 h 4964463"/>
              <a:gd name="connsiteX756" fmla="*/ 330871 w 4710084"/>
              <a:gd name="connsiteY756" fmla="*/ 2476345 h 4964463"/>
              <a:gd name="connsiteX757" fmla="*/ 314315 w 4710084"/>
              <a:gd name="connsiteY757" fmla="*/ 2472155 h 4964463"/>
              <a:gd name="connsiteX758" fmla="*/ 630901 w 4710084"/>
              <a:gd name="connsiteY758" fmla="*/ 2372896 h 4964463"/>
              <a:gd name="connsiteX759" fmla="*/ 607918 w 4710084"/>
              <a:gd name="connsiteY759" fmla="*/ 2380560 h 4964463"/>
              <a:gd name="connsiteX760" fmla="*/ 630901 w 4710084"/>
              <a:gd name="connsiteY760" fmla="*/ 2372896 h 4964463"/>
              <a:gd name="connsiteX761" fmla="*/ 453657 w 4710084"/>
              <a:gd name="connsiteY761" fmla="*/ 2367569 h 4964463"/>
              <a:gd name="connsiteX762" fmla="*/ 453914 w 4710084"/>
              <a:gd name="connsiteY762" fmla="*/ 2367591 h 4964463"/>
              <a:gd name="connsiteX763" fmla="*/ 455335 w 4710084"/>
              <a:gd name="connsiteY763" fmla="*/ 2367995 h 4964463"/>
              <a:gd name="connsiteX764" fmla="*/ 512144 w 4710084"/>
              <a:gd name="connsiteY764" fmla="*/ 2356642 h 4964463"/>
              <a:gd name="connsiteX765" fmla="*/ 520564 w 4710084"/>
              <a:gd name="connsiteY765" fmla="*/ 2357452 h 4964463"/>
              <a:gd name="connsiteX766" fmla="*/ 525510 w 4710084"/>
              <a:gd name="connsiteY766" fmla="*/ 2359878 h 4964463"/>
              <a:gd name="connsiteX767" fmla="*/ 522379 w 4710084"/>
              <a:gd name="connsiteY767" fmla="*/ 2359487 h 4964463"/>
              <a:gd name="connsiteX768" fmla="*/ 380366 w 4710084"/>
              <a:gd name="connsiteY768" fmla="*/ 2315306 h 4964463"/>
              <a:gd name="connsiteX769" fmla="*/ 464929 w 4710084"/>
              <a:gd name="connsiteY769" fmla="*/ 2342245 h 4964463"/>
              <a:gd name="connsiteX770" fmla="*/ 496526 w 4710084"/>
              <a:gd name="connsiteY770" fmla="*/ 2352303 h 4964463"/>
              <a:gd name="connsiteX771" fmla="*/ 512144 w 4710084"/>
              <a:gd name="connsiteY771" fmla="*/ 2356642 h 4964463"/>
              <a:gd name="connsiteX772" fmla="*/ 491899 w 4710084"/>
              <a:gd name="connsiteY772" fmla="*/ 2354697 h 4964463"/>
              <a:gd name="connsiteX773" fmla="*/ 440668 w 4710084"/>
              <a:gd name="connsiteY773" fmla="*/ 2349907 h 4964463"/>
              <a:gd name="connsiteX774" fmla="*/ 353853 w 4710084"/>
              <a:gd name="connsiteY774" fmla="*/ 2317980 h 4964463"/>
              <a:gd name="connsiteX775" fmla="*/ 380366 w 4710084"/>
              <a:gd name="connsiteY775" fmla="*/ 2315306 h 4964463"/>
              <a:gd name="connsiteX776" fmla="*/ 274059 w 4710084"/>
              <a:gd name="connsiteY776" fmla="*/ 2223388 h 4964463"/>
              <a:gd name="connsiteX777" fmla="*/ 280387 w 4710084"/>
              <a:gd name="connsiteY777" fmla="*/ 2227076 h 4964463"/>
              <a:gd name="connsiteX778" fmla="*/ 293826 w 4710084"/>
              <a:gd name="connsiteY778" fmla="*/ 2236269 h 4964463"/>
              <a:gd name="connsiteX779" fmla="*/ 327223 w 4710084"/>
              <a:gd name="connsiteY779" fmla="*/ 2241596 h 4964463"/>
              <a:gd name="connsiteX780" fmla="*/ 362401 w 4710084"/>
              <a:gd name="connsiteY780" fmla="*/ 2245712 h 4964463"/>
              <a:gd name="connsiteX781" fmla="*/ 353645 w 4710084"/>
              <a:gd name="connsiteY781" fmla="*/ 2240409 h 4964463"/>
              <a:gd name="connsiteX782" fmla="*/ 345951 w 4710084"/>
              <a:gd name="connsiteY782" fmla="*/ 2236469 h 4964463"/>
              <a:gd name="connsiteX783" fmla="*/ 83322 w 4710084"/>
              <a:gd name="connsiteY783" fmla="*/ 2049585 h 4964463"/>
              <a:gd name="connsiteX784" fmla="*/ 87502 w 4710084"/>
              <a:gd name="connsiteY784" fmla="*/ 2050821 h 4964463"/>
              <a:gd name="connsiteX785" fmla="*/ 87841 w 4710084"/>
              <a:gd name="connsiteY785" fmla="*/ 2053425 h 4964463"/>
              <a:gd name="connsiteX786" fmla="*/ 88382 w 4710084"/>
              <a:gd name="connsiteY786" fmla="*/ 2063860 h 4964463"/>
              <a:gd name="connsiteX787" fmla="*/ 82180 w 4710084"/>
              <a:gd name="connsiteY787" fmla="*/ 2060918 h 4964463"/>
              <a:gd name="connsiteX788" fmla="*/ 119310 w 4710084"/>
              <a:gd name="connsiteY788" fmla="*/ 2019173 h 4964463"/>
              <a:gd name="connsiteX789" fmla="*/ 188830 w 4710084"/>
              <a:gd name="connsiteY789" fmla="*/ 2043459 h 4964463"/>
              <a:gd name="connsiteX790" fmla="*/ 216835 w 4710084"/>
              <a:gd name="connsiteY790" fmla="*/ 2048889 h 4964463"/>
              <a:gd name="connsiteX791" fmla="*/ 180219 w 4710084"/>
              <a:gd name="connsiteY791" fmla="*/ 2033180 h 4964463"/>
              <a:gd name="connsiteX792" fmla="*/ 501878 w 4710084"/>
              <a:gd name="connsiteY792" fmla="*/ 2000277 h 4964463"/>
              <a:gd name="connsiteX793" fmla="*/ 505966 w 4710084"/>
              <a:gd name="connsiteY793" fmla="*/ 2005111 h 4964463"/>
              <a:gd name="connsiteX794" fmla="*/ 501878 w 4710084"/>
              <a:gd name="connsiteY794" fmla="*/ 2000277 h 4964463"/>
              <a:gd name="connsiteX795" fmla="*/ 454271 w 4710084"/>
              <a:gd name="connsiteY795" fmla="*/ 1980481 h 4964463"/>
              <a:gd name="connsiteX796" fmla="*/ 472154 w 4710084"/>
              <a:gd name="connsiteY796" fmla="*/ 1987586 h 4964463"/>
              <a:gd name="connsiteX797" fmla="*/ 439734 w 4710084"/>
              <a:gd name="connsiteY797" fmla="*/ 1982601 h 4964463"/>
              <a:gd name="connsiteX798" fmla="*/ 454271 w 4710084"/>
              <a:gd name="connsiteY798" fmla="*/ 1980481 h 4964463"/>
              <a:gd name="connsiteX799" fmla="*/ 419135 w 4710084"/>
              <a:gd name="connsiteY799" fmla="*/ 1980169 h 4964463"/>
              <a:gd name="connsiteX800" fmla="*/ 414783 w 4710084"/>
              <a:gd name="connsiteY800" fmla="*/ 1983507 h 4964463"/>
              <a:gd name="connsiteX801" fmla="*/ 419135 w 4710084"/>
              <a:gd name="connsiteY801" fmla="*/ 1980169 h 4964463"/>
              <a:gd name="connsiteX802" fmla="*/ 399158 w 4710084"/>
              <a:gd name="connsiteY802" fmla="*/ 1972559 h 4964463"/>
              <a:gd name="connsiteX803" fmla="*/ 404357 w 4710084"/>
              <a:gd name="connsiteY803" fmla="*/ 1975781 h 4964463"/>
              <a:gd name="connsiteX804" fmla="*/ 399158 w 4710084"/>
              <a:gd name="connsiteY804" fmla="*/ 1972559 h 4964463"/>
              <a:gd name="connsiteX805" fmla="*/ 356607 w 4710084"/>
              <a:gd name="connsiteY805" fmla="*/ 1917559 h 4964463"/>
              <a:gd name="connsiteX806" fmla="*/ 363739 w 4710084"/>
              <a:gd name="connsiteY806" fmla="*/ 1917881 h 4964463"/>
              <a:gd name="connsiteX807" fmla="*/ 362208 w 4710084"/>
              <a:gd name="connsiteY807" fmla="*/ 1919472 h 4964463"/>
              <a:gd name="connsiteX808" fmla="*/ 364723 w 4710084"/>
              <a:gd name="connsiteY808" fmla="*/ 1916859 h 4964463"/>
              <a:gd name="connsiteX809" fmla="*/ 367619 w 4710084"/>
              <a:gd name="connsiteY809" fmla="*/ 1918056 h 4964463"/>
              <a:gd name="connsiteX810" fmla="*/ 363739 w 4710084"/>
              <a:gd name="connsiteY810" fmla="*/ 1917881 h 4964463"/>
              <a:gd name="connsiteX811" fmla="*/ 360973 w 4710084"/>
              <a:gd name="connsiteY811" fmla="*/ 1845201 h 4964463"/>
              <a:gd name="connsiteX812" fmla="*/ 432469 w 4710084"/>
              <a:gd name="connsiteY812" fmla="*/ 1852865 h 4964463"/>
              <a:gd name="connsiteX813" fmla="*/ 360973 w 4710084"/>
              <a:gd name="connsiteY813" fmla="*/ 1845201 h 4964463"/>
              <a:gd name="connsiteX814" fmla="*/ 351135 w 4710084"/>
              <a:gd name="connsiteY814" fmla="*/ 1844626 h 4964463"/>
              <a:gd name="connsiteX815" fmla="*/ 360973 w 4710084"/>
              <a:gd name="connsiteY815" fmla="*/ 1845201 h 4964463"/>
              <a:gd name="connsiteX816" fmla="*/ 356927 w 4710084"/>
              <a:gd name="connsiteY816" fmla="*/ 1845929 h 4964463"/>
              <a:gd name="connsiteX817" fmla="*/ 172552 w 4710084"/>
              <a:gd name="connsiteY817" fmla="*/ 1833900 h 4964463"/>
              <a:gd name="connsiteX818" fmla="*/ 178084 w 4710084"/>
              <a:gd name="connsiteY818" fmla="*/ 1834507 h 4964463"/>
              <a:gd name="connsiteX819" fmla="*/ 205950 w 4710084"/>
              <a:gd name="connsiteY819" fmla="*/ 1836136 h 4964463"/>
              <a:gd name="connsiteX820" fmla="*/ 205409 w 4710084"/>
              <a:gd name="connsiteY820" fmla="*/ 1855470 h 4964463"/>
              <a:gd name="connsiteX821" fmla="*/ 205181 w 4710084"/>
              <a:gd name="connsiteY821" fmla="*/ 1864067 h 4964463"/>
              <a:gd name="connsiteX822" fmla="*/ 187727 w 4710084"/>
              <a:gd name="connsiteY822" fmla="*/ 1860820 h 4964463"/>
              <a:gd name="connsiteX823" fmla="*/ 171330 w 4710084"/>
              <a:gd name="connsiteY823" fmla="*/ 1857878 h 4964463"/>
              <a:gd name="connsiteX824" fmla="*/ 120525 w 4710084"/>
              <a:gd name="connsiteY824" fmla="*/ 1829342 h 4964463"/>
              <a:gd name="connsiteX825" fmla="*/ 146771 w 4710084"/>
              <a:gd name="connsiteY825" fmla="*/ 1833451 h 4964463"/>
              <a:gd name="connsiteX826" fmla="*/ 152464 w 4710084"/>
              <a:gd name="connsiteY826" fmla="*/ 1834133 h 4964463"/>
              <a:gd name="connsiteX827" fmla="*/ 151936 w 4710084"/>
              <a:gd name="connsiteY827" fmla="*/ 1854398 h 4964463"/>
              <a:gd name="connsiteX828" fmla="*/ 149754 w 4710084"/>
              <a:gd name="connsiteY828" fmla="*/ 1854007 h 4964463"/>
              <a:gd name="connsiteX829" fmla="*/ 113443 w 4710084"/>
              <a:gd name="connsiteY829" fmla="*/ 1847330 h 4964463"/>
              <a:gd name="connsiteX830" fmla="*/ 104341 w 4710084"/>
              <a:gd name="connsiteY830" fmla="*/ 1845364 h 4964463"/>
              <a:gd name="connsiteX831" fmla="*/ 104611 w 4710084"/>
              <a:gd name="connsiteY831" fmla="*/ 1838174 h 4964463"/>
              <a:gd name="connsiteX832" fmla="*/ 104711 w 4710084"/>
              <a:gd name="connsiteY832" fmla="*/ 1835983 h 4964463"/>
              <a:gd name="connsiteX833" fmla="*/ 105874 w 4710084"/>
              <a:gd name="connsiteY833" fmla="*/ 1834968 h 4964463"/>
              <a:gd name="connsiteX834" fmla="*/ 120525 w 4710084"/>
              <a:gd name="connsiteY834" fmla="*/ 1829342 h 4964463"/>
              <a:gd name="connsiteX835" fmla="*/ 376295 w 4710084"/>
              <a:gd name="connsiteY835" fmla="*/ 1797949 h 4964463"/>
              <a:gd name="connsiteX836" fmla="*/ 360971 w 4710084"/>
              <a:gd name="connsiteY836" fmla="*/ 1805611 h 4964463"/>
              <a:gd name="connsiteX837" fmla="*/ 376295 w 4710084"/>
              <a:gd name="connsiteY837" fmla="*/ 1797949 h 4964463"/>
              <a:gd name="connsiteX838" fmla="*/ 307309 w 4710084"/>
              <a:gd name="connsiteY838" fmla="*/ 1778323 h 4964463"/>
              <a:gd name="connsiteX839" fmla="*/ 307327 w 4710084"/>
              <a:gd name="connsiteY839" fmla="*/ 1779265 h 4964463"/>
              <a:gd name="connsiteX840" fmla="*/ 303901 w 4710084"/>
              <a:gd name="connsiteY840" fmla="*/ 1778694 h 4964463"/>
              <a:gd name="connsiteX841" fmla="*/ 216783 w 4710084"/>
              <a:gd name="connsiteY841" fmla="*/ 1774356 h 4964463"/>
              <a:gd name="connsiteX842" fmla="*/ 266974 w 4710084"/>
              <a:gd name="connsiteY842" fmla="*/ 1781765 h 4964463"/>
              <a:gd name="connsiteX843" fmla="*/ 307520 w 4710084"/>
              <a:gd name="connsiteY843" fmla="*/ 1789154 h 4964463"/>
              <a:gd name="connsiteX844" fmla="*/ 307900 w 4710084"/>
              <a:gd name="connsiteY844" fmla="*/ 1808589 h 4964463"/>
              <a:gd name="connsiteX845" fmla="*/ 305694 w 4710084"/>
              <a:gd name="connsiteY845" fmla="*/ 1807971 h 4964463"/>
              <a:gd name="connsiteX846" fmla="*/ 305662 w 4710084"/>
              <a:gd name="connsiteY846" fmla="*/ 1807956 h 4964463"/>
              <a:gd name="connsiteX847" fmla="*/ 305613 w 4710084"/>
              <a:gd name="connsiteY847" fmla="*/ 1807949 h 4964463"/>
              <a:gd name="connsiteX848" fmla="*/ 283572 w 4710084"/>
              <a:gd name="connsiteY848" fmla="*/ 1801779 h 4964463"/>
              <a:gd name="connsiteX849" fmla="*/ 257367 w 4710084"/>
              <a:gd name="connsiteY849" fmla="*/ 1795310 h 4964463"/>
              <a:gd name="connsiteX850" fmla="*/ 255396 w 4710084"/>
              <a:gd name="connsiteY850" fmla="*/ 1794495 h 4964463"/>
              <a:gd name="connsiteX851" fmla="*/ 236674 w 4710084"/>
              <a:gd name="connsiteY851" fmla="*/ 1787665 h 4964463"/>
              <a:gd name="connsiteX852" fmla="*/ 216444 w 4710084"/>
              <a:gd name="connsiteY852" fmla="*/ 1783508 h 4964463"/>
              <a:gd name="connsiteX853" fmla="*/ 173094 w 4710084"/>
              <a:gd name="connsiteY853" fmla="*/ 1773847 h 4964463"/>
              <a:gd name="connsiteX854" fmla="*/ 176416 w 4710084"/>
              <a:gd name="connsiteY854" fmla="*/ 1774620 h 4964463"/>
              <a:gd name="connsiteX855" fmla="*/ 201284 w 4710084"/>
              <a:gd name="connsiteY855" fmla="*/ 1776070 h 4964463"/>
              <a:gd name="connsiteX856" fmla="*/ 207940 w 4710084"/>
              <a:gd name="connsiteY856" fmla="*/ 1773989 h 4964463"/>
              <a:gd name="connsiteX857" fmla="*/ 207629 w 4710084"/>
              <a:gd name="connsiteY857" fmla="*/ 1781697 h 4964463"/>
              <a:gd name="connsiteX858" fmla="*/ 180367 w 4710084"/>
              <a:gd name="connsiteY858" fmla="*/ 1776095 h 4964463"/>
              <a:gd name="connsiteX859" fmla="*/ 173091 w 4710084"/>
              <a:gd name="connsiteY859" fmla="*/ 1774272 h 4964463"/>
              <a:gd name="connsiteX860" fmla="*/ 500434 w 4710084"/>
              <a:gd name="connsiteY860" fmla="*/ 1732352 h 4964463"/>
              <a:gd name="connsiteX861" fmla="*/ 512695 w 4710084"/>
              <a:gd name="connsiteY861" fmla="*/ 1737901 h 4964463"/>
              <a:gd name="connsiteX862" fmla="*/ 503243 w 4710084"/>
              <a:gd name="connsiteY862" fmla="*/ 1732808 h 4964463"/>
              <a:gd name="connsiteX863" fmla="*/ 172590 w 4710084"/>
              <a:gd name="connsiteY863" fmla="*/ 1724546 h 4964463"/>
              <a:gd name="connsiteX864" fmla="*/ 199526 w 4710084"/>
              <a:gd name="connsiteY864" fmla="*/ 1730480 h 4964463"/>
              <a:gd name="connsiteX865" fmla="*/ 208139 w 4710084"/>
              <a:gd name="connsiteY865" fmla="*/ 1731824 h 4964463"/>
              <a:gd name="connsiteX866" fmla="*/ 208464 w 4710084"/>
              <a:gd name="connsiteY866" fmla="*/ 1748107 h 4964463"/>
              <a:gd name="connsiteX867" fmla="*/ 186852 w 4710084"/>
              <a:gd name="connsiteY867" fmla="*/ 1747264 h 4964463"/>
              <a:gd name="connsiteX868" fmla="*/ 177361 w 4710084"/>
              <a:gd name="connsiteY868" fmla="*/ 1741385 h 4964463"/>
              <a:gd name="connsiteX869" fmla="*/ 172771 w 4710084"/>
              <a:gd name="connsiteY869" fmla="*/ 1738540 h 4964463"/>
              <a:gd name="connsiteX870" fmla="*/ 110410 w 4710084"/>
              <a:gd name="connsiteY870" fmla="*/ 1711641 h 4964463"/>
              <a:gd name="connsiteX871" fmla="*/ 130347 w 4710084"/>
              <a:gd name="connsiteY871" fmla="*/ 1715237 h 4964463"/>
              <a:gd name="connsiteX872" fmla="*/ 155419 w 4710084"/>
              <a:gd name="connsiteY872" fmla="*/ 1720761 h 4964463"/>
              <a:gd name="connsiteX873" fmla="*/ 155129 w 4710084"/>
              <a:gd name="connsiteY873" fmla="*/ 1731871 h 4964463"/>
              <a:gd name="connsiteX874" fmla="*/ 139650 w 4710084"/>
              <a:gd name="connsiteY874" fmla="*/ 1728550 h 4964463"/>
              <a:gd name="connsiteX875" fmla="*/ 109985 w 4710084"/>
              <a:gd name="connsiteY875" fmla="*/ 1720919 h 4964463"/>
              <a:gd name="connsiteX876" fmla="*/ 178019 w 4710084"/>
              <a:gd name="connsiteY876" fmla="*/ 1696341 h 4964463"/>
              <a:gd name="connsiteX877" fmla="*/ 207505 w 4710084"/>
              <a:gd name="connsiteY877" fmla="*/ 1700060 h 4964463"/>
              <a:gd name="connsiteX878" fmla="*/ 207936 w 4710084"/>
              <a:gd name="connsiteY878" fmla="*/ 1721644 h 4964463"/>
              <a:gd name="connsiteX879" fmla="*/ 172477 w 4710084"/>
              <a:gd name="connsiteY879" fmla="*/ 1715783 h 4964463"/>
              <a:gd name="connsiteX880" fmla="*/ 172346 w 4710084"/>
              <a:gd name="connsiteY880" fmla="*/ 1705597 h 4964463"/>
              <a:gd name="connsiteX881" fmla="*/ 173864 w 4710084"/>
              <a:gd name="connsiteY881" fmla="*/ 1705047 h 4964463"/>
              <a:gd name="connsiteX882" fmla="*/ 200598 w 4710084"/>
              <a:gd name="connsiteY882" fmla="*/ 1706510 h 4964463"/>
              <a:gd name="connsiteX883" fmla="*/ 257268 w 4710084"/>
              <a:gd name="connsiteY883" fmla="*/ 1686614 h 4964463"/>
              <a:gd name="connsiteX884" fmla="*/ 257542 w 4710084"/>
              <a:gd name="connsiteY884" fmla="*/ 1689543 h 4964463"/>
              <a:gd name="connsiteX885" fmla="*/ 271206 w 4710084"/>
              <a:gd name="connsiteY885" fmla="*/ 1693936 h 4964463"/>
              <a:gd name="connsiteX886" fmla="*/ 265654 w 4710084"/>
              <a:gd name="connsiteY886" fmla="*/ 1688707 h 4964463"/>
              <a:gd name="connsiteX887" fmla="*/ 257268 w 4710084"/>
              <a:gd name="connsiteY887" fmla="*/ 1686614 h 4964463"/>
              <a:gd name="connsiteX888" fmla="*/ 402167 w 4710084"/>
              <a:gd name="connsiteY888" fmla="*/ 1685913 h 4964463"/>
              <a:gd name="connsiteX889" fmla="*/ 458151 w 4710084"/>
              <a:gd name="connsiteY889" fmla="*/ 1713213 h 4964463"/>
              <a:gd name="connsiteX890" fmla="*/ 461710 w 4710084"/>
              <a:gd name="connsiteY890" fmla="*/ 1714823 h 4964463"/>
              <a:gd name="connsiteX891" fmla="*/ 462266 w 4710084"/>
              <a:gd name="connsiteY891" fmla="*/ 1714878 h 4964463"/>
              <a:gd name="connsiteX892" fmla="*/ 469249 w 4710084"/>
              <a:gd name="connsiteY892" fmla="*/ 1716312 h 4964463"/>
              <a:gd name="connsiteX893" fmla="*/ 469143 w 4710084"/>
              <a:gd name="connsiteY893" fmla="*/ 1726687 h 4964463"/>
              <a:gd name="connsiteX894" fmla="*/ 467513 w 4710084"/>
              <a:gd name="connsiteY894" fmla="*/ 1725795 h 4964463"/>
              <a:gd name="connsiteX895" fmla="*/ 449951 w 4710084"/>
              <a:gd name="connsiteY895" fmla="*/ 1721827 h 4964463"/>
              <a:gd name="connsiteX896" fmla="*/ 435890 w 4710084"/>
              <a:gd name="connsiteY896" fmla="*/ 1716729 h 4964463"/>
              <a:gd name="connsiteX897" fmla="*/ 441289 w 4710084"/>
              <a:gd name="connsiteY897" fmla="*/ 1712984 h 4964463"/>
              <a:gd name="connsiteX898" fmla="*/ 437246 w 4710084"/>
              <a:gd name="connsiteY898" fmla="*/ 1711113 h 4964463"/>
              <a:gd name="connsiteX899" fmla="*/ 402167 w 4710084"/>
              <a:gd name="connsiteY899" fmla="*/ 1685913 h 4964463"/>
              <a:gd name="connsiteX900" fmla="*/ 150157 w 4710084"/>
              <a:gd name="connsiteY900" fmla="*/ 1657029 h 4964463"/>
              <a:gd name="connsiteX901" fmla="*/ 157058 w 4710084"/>
              <a:gd name="connsiteY901" fmla="*/ 1657820 h 4964463"/>
              <a:gd name="connsiteX902" fmla="*/ 156993 w 4710084"/>
              <a:gd name="connsiteY902" fmla="*/ 1660307 h 4964463"/>
              <a:gd name="connsiteX903" fmla="*/ 289453 w 4710084"/>
              <a:gd name="connsiteY903" fmla="*/ 1644953 h 4964463"/>
              <a:gd name="connsiteX904" fmla="*/ 304847 w 4710084"/>
              <a:gd name="connsiteY904" fmla="*/ 1652438 h 4964463"/>
              <a:gd name="connsiteX905" fmla="*/ 305081 w 4710084"/>
              <a:gd name="connsiteY905" fmla="*/ 1664402 h 4964463"/>
              <a:gd name="connsiteX906" fmla="*/ 289186 w 4710084"/>
              <a:gd name="connsiteY906" fmla="*/ 1656555 h 4964463"/>
              <a:gd name="connsiteX907" fmla="*/ 157086 w 4710084"/>
              <a:gd name="connsiteY907" fmla="*/ 1638990 h 4964463"/>
              <a:gd name="connsiteX908" fmla="*/ 157403 w 4710084"/>
              <a:gd name="connsiteY908" fmla="*/ 1639018 h 4964463"/>
              <a:gd name="connsiteX909" fmla="*/ 157405 w 4710084"/>
              <a:gd name="connsiteY909" fmla="*/ 1639150 h 4964463"/>
              <a:gd name="connsiteX910" fmla="*/ 137655 w 4710084"/>
              <a:gd name="connsiteY910" fmla="*/ 1637328 h 4964463"/>
              <a:gd name="connsiteX911" fmla="*/ 151700 w 4710084"/>
              <a:gd name="connsiteY911" fmla="*/ 1638530 h 4964463"/>
              <a:gd name="connsiteX912" fmla="*/ 157432 w 4710084"/>
              <a:gd name="connsiteY912" fmla="*/ 1641013 h 4964463"/>
              <a:gd name="connsiteX913" fmla="*/ 157446 w 4710084"/>
              <a:gd name="connsiteY913" fmla="*/ 1642039 h 4964463"/>
              <a:gd name="connsiteX914" fmla="*/ 221983 w 4710084"/>
              <a:gd name="connsiteY914" fmla="*/ 1633691 h 4964463"/>
              <a:gd name="connsiteX915" fmla="*/ 251419 w 4710084"/>
              <a:gd name="connsiteY915" fmla="*/ 1647676 h 4964463"/>
              <a:gd name="connsiteX916" fmla="*/ 271785 w 4710084"/>
              <a:gd name="connsiteY916" fmla="*/ 1657015 h 4964463"/>
              <a:gd name="connsiteX917" fmla="*/ 274131 w 4710084"/>
              <a:gd name="connsiteY917" fmla="*/ 1701991 h 4964463"/>
              <a:gd name="connsiteX918" fmla="*/ 283395 w 4710084"/>
              <a:gd name="connsiteY918" fmla="*/ 1767174 h 4964463"/>
              <a:gd name="connsiteX919" fmla="*/ 288064 w 4710084"/>
              <a:gd name="connsiteY919" fmla="*/ 1705189 h 4964463"/>
              <a:gd name="connsiteX920" fmla="*/ 288992 w 4710084"/>
              <a:gd name="connsiteY920" fmla="*/ 1664906 h 4964463"/>
              <a:gd name="connsiteX921" fmla="*/ 305236 w 4710084"/>
              <a:gd name="connsiteY921" fmla="*/ 1672355 h 4964463"/>
              <a:gd name="connsiteX922" fmla="*/ 307276 w 4710084"/>
              <a:gd name="connsiteY922" fmla="*/ 1776710 h 4964463"/>
              <a:gd name="connsiteX923" fmla="*/ 298494 w 4710084"/>
              <a:gd name="connsiteY923" fmla="*/ 1771928 h 4964463"/>
              <a:gd name="connsiteX924" fmla="*/ 234556 w 4710084"/>
              <a:gd name="connsiteY924" fmla="*/ 1761719 h 4964463"/>
              <a:gd name="connsiteX925" fmla="*/ 220233 w 4710084"/>
              <a:gd name="connsiteY925" fmla="*/ 1754931 h 4964463"/>
              <a:gd name="connsiteX926" fmla="*/ 217589 w 4710084"/>
              <a:gd name="connsiteY926" fmla="*/ 1752544 h 4964463"/>
              <a:gd name="connsiteX927" fmla="*/ 218296 w 4710084"/>
              <a:gd name="connsiteY927" fmla="*/ 1733409 h 4964463"/>
              <a:gd name="connsiteX928" fmla="*/ 259738 w 4710084"/>
              <a:gd name="connsiteY928" fmla="*/ 1739872 h 4964463"/>
              <a:gd name="connsiteX929" fmla="*/ 275066 w 4710084"/>
              <a:gd name="connsiteY929" fmla="*/ 1741700 h 4964463"/>
              <a:gd name="connsiteX930" fmla="*/ 272164 w 4710084"/>
              <a:gd name="connsiteY930" fmla="*/ 1740329 h 4964463"/>
              <a:gd name="connsiteX931" fmla="*/ 248140 w 4710084"/>
              <a:gd name="connsiteY931" fmla="*/ 1728868 h 4964463"/>
              <a:gd name="connsiteX932" fmla="*/ 218661 w 4710084"/>
              <a:gd name="connsiteY932" fmla="*/ 1723546 h 4964463"/>
              <a:gd name="connsiteX933" fmla="*/ 219474 w 4710084"/>
              <a:gd name="connsiteY933" fmla="*/ 1701571 h 4964463"/>
              <a:gd name="connsiteX934" fmla="*/ 220374 w 4710084"/>
              <a:gd name="connsiteY934" fmla="*/ 1701684 h 4964463"/>
              <a:gd name="connsiteX935" fmla="*/ 243064 w 4710084"/>
              <a:gd name="connsiteY935" fmla="*/ 1698205 h 4964463"/>
              <a:gd name="connsiteX936" fmla="*/ 219839 w 4710084"/>
              <a:gd name="connsiteY936" fmla="*/ 1691670 h 4964463"/>
              <a:gd name="connsiteX937" fmla="*/ 325878 w 4710084"/>
              <a:gd name="connsiteY937" fmla="*/ 1633040 h 4964463"/>
              <a:gd name="connsiteX938" fmla="*/ 332105 w 4710084"/>
              <a:gd name="connsiteY938" fmla="*/ 1635883 h 4964463"/>
              <a:gd name="connsiteX939" fmla="*/ 446659 w 4710084"/>
              <a:gd name="connsiteY939" fmla="*/ 1692462 h 4964463"/>
              <a:gd name="connsiteX940" fmla="*/ 469397 w 4710084"/>
              <a:gd name="connsiteY940" fmla="*/ 1701677 h 4964463"/>
              <a:gd name="connsiteX941" fmla="*/ 469267 w 4710084"/>
              <a:gd name="connsiteY941" fmla="*/ 1714502 h 4964463"/>
              <a:gd name="connsiteX942" fmla="*/ 396745 w 4710084"/>
              <a:gd name="connsiteY942" fmla="*/ 1675428 h 4964463"/>
              <a:gd name="connsiteX943" fmla="*/ 325800 w 4710084"/>
              <a:gd name="connsiteY943" fmla="*/ 1639269 h 4964463"/>
              <a:gd name="connsiteX944" fmla="*/ 125649 w 4710084"/>
              <a:gd name="connsiteY944" fmla="*/ 1632557 h 4964463"/>
              <a:gd name="connsiteX945" fmla="*/ 137655 w 4710084"/>
              <a:gd name="connsiteY945" fmla="*/ 1637328 h 4964463"/>
              <a:gd name="connsiteX946" fmla="*/ 124834 w 4710084"/>
              <a:gd name="connsiteY946" fmla="*/ 1637953 h 4964463"/>
              <a:gd name="connsiteX947" fmla="*/ 119772 w 4710084"/>
              <a:gd name="connsiteY947" fmla="*/ 1630222 h 4964463"/>
              <a:gd name="connsiteX948" fmla="*/ 123419 w 4710084"/>
              <a:gd name="connsiteY948" fmla="*/ 1631671 h 4964463"/>
              <a:gd name="connsiteX949" fmla="*/ 123285 w 4710084"/>
              <a:gd name="connsiteY949" fmla="*/ 1638029 h 4964463"/>
              <a:gd name="connsiteX950" fmla="*/ 120562 w 4710084"/>
              <a:gd name="connsiteY950" fmla="*/ 1638161 h 4964463"/>
              <a:gd name="connsiteX951" fmla="*/ 109690 w 4710084"/>
              <a:gd name="connsiteY951" fmla="*/ 1634033 h 4964463"/>
              <a:gd name="connsiteX952" fmla="*/ 109615 w 4710084"/>
              <a:gd name="connsiteY952" fmla="*/ 1631703 h 4964463"/>
              <a:gd name="connsiteX953" fmla="*/ 290104 w 4710084"/>
              <a:gd name="connsiteY953" fmla="*/ 1616717 h 4964463"/>
              <a:gd name="connsiteX954" fmla="*/ 304275 w 4710084"/>
              <a:gd name="connsiteY954" fmla="*/ 1623183 h 4964463"/>
              <a:gd name="connsiteX955" fmla="*/ 304376 w 4710084"/>
              <a:gd name="connsiteY955" fmla="*/ 1628350 h 4964463"/>
              <a:gd name="connsiteX956" fmla="*/ 290005 w 4710084"/>
              <a:gd name="connsiteY956" fmla="*/ 1621025 h 4964463"/>
              <a:gd name="connsiteX957" fmla="*/ 222514 w 4710084"/>
              <a:gd name="connsiteY957" fmla="*/ 1612356 h 4964463"/>
              <a:gd name="connsiteX958" fmla="*/ 228432 w 4710084"/>
              <a:gd name="connsiteY958" fmla="*/ 1615285 h 4964463"/>
              <a:gd name="connsiteX959" fmla="*/ 270210 w 4710084"/>
              <a:gd name="connsiteY959" fmla="*/ 1635597 h 4964463"/>
              <a:gd name="connsiteX960" fmla="*/ 271122 w 4710084"/>
              <a:gd name="connsiteY960" fmla="*/ 1647639 h 4964463"/>
              <a:gd name="connsiteX961" fmla="*/ 240372 w 4710084"/>
              <a:gd name="connsiteY961" fmla="*/ 1632459 h 4964463"/>
              <a:gd name="connsiteX962" fmla="*/ 222368 w 4710084"/>
              <a:gd name="connsiteY962" fmla="*/ 1623277 h 4964463"/>
              <a:gd name="connsiteX963" fmla="*/ 222611 w 4710084"/>
              <a:gd name="connsiteY963" fmla="*/ 1616691 h 4964463"/>
              <a:gd name="connsiteX964" fmla="*/ 171611 w 4710084"/>
              <a:gd name="connsiteY964" fmla="*/ 1609759 h 4964463"/>
              <a:gd name="connsiteX965" fmla="*/ 206031 w 4710084"/>
              <a:gd name="connsiteY965" fmla="*/ 1626112 h 4964463"/>
              <a:gd name="connsiteX966" fmla="*/ 207245 w 4710084"/>
              <a:gd name="connsiteY966" fmla="*/ 1686964 h 4964463"/>
              <a:gd name="connsiteX967" fmla="*/ 189295 w 4710084"/>
              <a:gd name="connsiteY967" fmla="*/ 1675799 h 4964463"/>
              <a:gd name="connsiteX968" fmla="*/ 171866 w 4710084"/>
              <a:gd name="connsiteY968" fmla="*/ 1667440 h 4964463"/>
              <a:gd name="connsiteX969" fmla="*/ 171766 w 4710084"/>
              <a:gd name="connsiteY969" fmla="*/ 1659505 h 4964463"/>
              <a:gd name="connsiteX970" fmla="*/ 183542 w 4710084"/>
              <a:gd name="connsiteY970" fmla="*/ 1660854 h 4964463"/>
              <a:gd name="connsiteX971" fmla="*/ 171709 w 4710084"/>
              <a:gd name="connsiteY971" fmla="*/ 1654973 h 4964463"/>
              <a:gd name="connsiteX972" fmla="*/ 171701 w 4710084"/>
              <a:gd name="connsiteY972" fmla="*/ 1654349 h 4964463"/>
              <a:gd name="connsiteX973" fmla="*/ 174481 w 4710084"/>
              <a:gd name="connsiteY973" fmla="*/ 1648402 h 4964463"/>
              <a:gd name="connsiteX974" fmla="*/ 184252 w 4710084"/>
              <a:gd name="connsiteY974" fmla="*/ 1652635 h 4964463"/>
              <a:gd name="connsiteX975" fmla="*/ 174736 w 4710084"/>
              <a:gd name="connsiteY975" fmla="*/ 1647856 h 4964463"/>
              <a:gd name="connsiteX976" fmla="*/ 175451 w 4710084"/>
              <a:gd name="connsiteY976" fmla="*/ 1646324 h 4964463"/>
              <a:gd name="connsiteX977" fmla="*/ 171678 w 4710084"/>
              <a:gd name="connsiteY977" fmla="*/ 1645427 h 4964463"/>
              <a:gd name="connsiteX978" fmla="*/ 171669 w 4710084"/>
              <a:gd name="connsiteY978" fmla="*/ 1640238 h 4964463"/>
              <a:gd name="connsiteX979" fmla="*/ 177743 w 4710084"/>
              <a:gd name="connsiteY979" fmla="*/ 1640757 h 4964463"/>
              <a:gd name="connsiteX980" fmla="*/ 171662 w 4710084"/>
              <a:gd name="connsiteY980" fmla="*/ 1637146 h 4964463"/>
              <a:gd name="connsiteX981" fmla="*/ 171629 w 4710084"/>
              <a:gd name="connsiteY981" fmla="*/ 1619581 h 4964463"/>
              <a:gd name="connsiteX982" fmla="*/ 184563 w 4710084"/>
              <a:gd name="connsiteY982" fmla="*/ 1624943 h 4964463"/>
              <a:gd name="connsiteX983" fmla="*/ 199669 w 4710084"/>
              <a:gd name="connsiteY983" fmla="*/ 1631948 h 4964463"/>
              <a:gd name="connsiteX984" fmla="*/ 192294 w 4710084"/>
              <a:gd name="connsiteY984" fmla="*/ 1626620 h 4964463"/>
              <a:gd name="connsiteX985" fmla="*/ 184563 w 4710084"/>
              <a:gd name="connsiteY985" fmla="*/ 1624943 h 4964463"/>
              <a:gd name="connsiteX986" fmla="*/ 171625 w 4710084"/>
              <a:gd name="connsiteY986" fmla="*/ 1617591 h 4964463"/>
              <a:gd name="connsiteX987" fmla="*/ 264626 w 4710084"/>
              <a:gd name="connsiteY987" fmla="*/ 1605963 h 4964463"/>
              <a:gd name="connsiteX988" fmla="*/ 270426 w 4710084"/>
              <a:gd name="connsiteY988" fmla="*/ 1607900 h 4964463"/>
              <a:gd name="connsiteX989" fmla="*/ 270086 w 4710084"/>
              <a:gd name="connsiteY989" fmla="*/ 1612748 h 4964463"/>
              <a:gd name="connsiteX990" fmla="*/ 265346 w 4710084"/>
              <a:gd name="connsiteY990" fmla="*/ 1612781 h 4964463"/>
              <a:gd name="connsiteX991" fmla="*/ 258162 w 4710084"/>
              <a:gd name="connsiteY991" fmla="*/ 1606096 h 4964463"/>
              <a:gd name="connsiteX992" fmla="*/ 264626 w 4710084"/>
              <a:gd name="connsiteY992" fmla="*/ 1605963 h 4964463"/>
              <a:gd name="connsiteX993" fmla="*/ 127482 w 4710084"/>
              <a:gd name="connsiteY993" fmla="*/ 1600927 h 4964463"/>
              <a:gd name="connsiteX994" fmla="*/ 134194 w 4710084"/>
              <a:gd name="connsiteY994" fmla="*/ 1604060 h 4964463"/>
              <a:gd name="connsiteX995" fmla="*/ 157042 w 4710084"/>
              <a:gd name="connsiteY995" fmla="*/ 1613534 h 4964463"/>
              <a:gd name="connsiteX996" fmla="*/ 157253 w 4710084"/>
              <a:gd name="connsiteY996" fmla="*/ 1628386 h 4964463"/>
              <a:gd name="connsiteX997" fmla="*/ 152208 w 4710084"/>
              <a:gd name="connsiteY997" fmla="*/ 1624967 h 4964463"/>
              <a:gd name="connsiteX998" fmla="*/ 127373 w 4710084"/>
              <a:gd name="connsiteY998" fmla="*/ 1621144 h 4964463"/>
              <a:gd name="connsiteX999" fmla="*/ 128666 w 4710084"/>
              <a:gd name="connsiteY999" fmla="*/ 1612581 h 4964463"/>
              <a:gd name="connsiteX1000" fmla="*/ 290467 w 4710084"/>
              <a:gd name="connsiteY1000" fmla="*/ 1596009 h 4964463"/>
              <a:gd name="connsiteX1001" fmla="*/ 303866 w 4710084"/>
              <a:gd name="connsiteY1001" fmla="*/ 1602274 h 4964463"/>
              <a:gd name="connsiteX1002" fmla="*/ 304095 w 4710084"/>
              <a:gd name="connsiteY1002" fmla="*/ 1613982 h 4964463"/>
              <a:gd name="connsiteX1003" fmla="*/ 290320 w 4710084"/>
              <a:gd name="connsiteY1003" fmla="*/ 1607386 h 4964463"/>
              <a:gd name="connsiteX1004" fmla="*/ 290422 w 4710084"/>
              <a:gd name="connsiteY1004" fmla="*/ 1602937 h 4964463"/>
              <a:gd name="connsiteX1005" fmla="*/ 108336 w 4710084"/>
              <a:gd name="connsiteY1005" fmla="*/ 1591987 h 4964463"/>
              <a:gd name="connsiteX1006" fmla="*/ 124099 w 4710084"/>
              <a:gd name="connsiteY1006" fmla="*/ 1599347 h 4964463"/>
              <a:gd name="connsiteX1007" fmla="*/ 123653 w 4710084"/>
              <a:gd name="connsiteY1007" fmla="*/ 1620571 h 4964463"/>
              <a:gd name="connsiteX1008" fmla="*/ 118983 w 4710084"/>
              <a:gd name="connsiteY1008" fmla="*/ 1619853 h 4964463"/>
              <a:gd name="connsiteX1009" fmla="*/ 109073 w 4710084"/>
              <a:gd name="connsiteY1009" fmla="*/ 1614874 h 4964463"/>
              <a:gd name="connsiteX1010" fmla="*/ 171571 w 4710084"/>
              <a:gd name="connsiteY1010" fmla="*/ 1588223 h 4964463"/>
              <a:gd name="connsiteX1011" fmla="*/ 185492 w 4710084"/>
              <a:gd name="connsiteY1011" fmla="*/ 1594021 h 4964463"/>
              <a:gd name="connsiteX1012" fmla="*/ 205590 w 4710084"/>
              <a:gd name="connsiteY1012" fmla="*/ 1603978 h 4964463"/>
              <a:gd name="connsiteX1013" fmla="*/ 205806 w 4710084"/>
              <a:gd name="connsiteY1013" fmla="*/ 1614830 h 4964463"/>
              <a:gd name="connsiteX1014" fmla="*/ 171588 w 4710084"/>
              <a:gd name="connsiteY1014" fmla="*/ 1597379 h 4964463"/>
              <a:gd name="connsiteX1015" fmla="*/ 126168 w 4710084"/>
              <a:gd name="connsiteY1015" fmla="*/ 1588010 h 4964463"/>
              <a:gd name="connsiteX1016" fmla="*/ 140646 w 4710084"/>
              <a:gd name="connsiteY1016" fmla="*/ 1595018 h 4964463"/>
              <a:gd name="connsiteX1017" fmla="*/ 155176 w 4710084"/>
              <a:gd name="connsiteY1017" fmla="*/ 1601950 h 4964463"/>
              <a:gd name="connsiteX1018" fmla="*/ 156889 w 4710084"/>
              <a:gd name="connsiteY1018" fmla="*/ 1602764 h 4964463"/>
              <a:gd name="connsiteX1019" fmla="*/ 156982 w 4710084"/>
              <a:gd name="connsiteY1019" fmla="*/ 1609268 h 4964463"/>
              <a:gd name="connsiteX1020" fmla="*/ 156760 w 4710084"/>
              <a:gd name="connsiteY1020" fmla="*/ 1609142 h 4964463"/>
              <a:gd name="connsiteX1021" fmla="*/ 130942 w 4710084"/>
              <a:gd name="connsiteY1021" fmla="*/ 1595010 h 4964463"/>
              <a:gd name="connsiteX1022" fmla="*/ 126729 w 4710084"/>
              <a:gd name="connsiteY1022" fmla="*/ 1593527 h 4964463"/>
              <a:gd name="connsiteX1023" fmla="*/ 290552 w 4710084"/>
              <a:gd name="connsiteY1023" fmla="*/ 1583043 h 4964463"/>
              <a:gd name="connsiteX1024" fmla="*/ 303572 w 4710084"/>
              <a:gd name="connsiteY1024" fmla="*/ 1587175 h 4964463"/>
              <a:gd name="connsiteX1025" fmla="*/ 303786 w 4710084"/>
              <a:gd name="connsiteY1025" fmla="*/ 1598182 h 4964463"/>
              <a:gd name="connsiteX1026" fmla="*/ 290498 w 4710084"/>
              <a:gd name="connsiteY1026" fmla="*/ 1591260 h 4964463"/>
              <a:gd name="connsiteX1027" fmla="*/ 142445 w 4710084"/>
              <a:gd name="connsiteY1027" fmla="*/ 1581459 h 4964463"/>
              <a:gd name="connsiteX1028" fmla="*/ 156601 w 4710084"/>
              <a:gd name="connsiteY1028" fmla="*/ 1582393 h 4964463"/>
              <a:gd name="connsiteX1029" fmla="*/ 156706 w 4710084"/>
              <a:gd name="connsiteY1029" fmla="*/ 1589788 h 4964463"/>
              <a:gd name="connsiteX1030" fmla="*/ 153430 w 4710084"/>
              <a:gd name="connsiteY1030" fmla="*/ 1588117 h 4964463"/>
              <a:gd name="connsiteX1031" fmla="*/ 156715 w 4710084"/>
              <a:gd name="connsiteY1031" fmla="*/ 1590413 h 4964463"/>
              <a:gd name="connsiteX1032" fmla="*/ 156760 w 4710084"/>
              <a:gd name="connsiteY1032" fmla="*/ 1593606 h 4964463"/>
              <a:gd name="connsiteX1033" fmla="*/ 148007 w 4710084"/>
              <a:gd name="connsiteY1033" fmla="*/ 1588577 h 4964463"/>
              <a:gd name="connsiteX1034" fmla="*/ 142445 w 4710084"/>
              <a:gd name="connsiteY1034" fmla="*/ 1581459 h 4964463"/>
              <a:gd name="connsiteX1035" fmla="*/ 107937 w 4710084"/>
              <a:gd name="connsiteY1035" fmla="*/ 1579587 h 4964463"/>
              <a:gd name="connsiteX1036" fmla="*/ 114678 w 4710084"/>
              <a:gd name="connsiteY1036" fmla="*/ 1582448 h 4964463"/>
              <a:gd name="connsiteX1037" fmla="*/ 124356 w 4710084"/>
              <a:gd name="connsiteY1037" fmla="*/ 1587132 h 4964463"/>
              <a:gd name="connsiteX1038" fmla="*/ 124240 w 4710084"/>
              <a:gd name="connsiteY1038" fmla="*/ 1592627 h 4964463"/>
              <a:gd name="connsiteX1039" fmla="*/ 108163 w 4710084"/>
              <a:gd name="connsiteY1039" fmla="*/ 1586604 h 4964463"/>
              <a:gd name="connsiteX1040" fmla="*/ 250520 w 4710084"/>
              <a:gd name="connsiteY1040" fmla="*/ 1578172 h 4964463"/>
              <a:gd name="connsiteX1041" fmla="*/ 271033 w 4710084"/>
              <a:gd name="connsiteY1041" fmla="*/ 1586923 h 4964463"/>
              <a:gd name="connsiteX1042" fmla="*/ 271871 w 4710084"/>
              <a:gd name="connsiteY1042" fmla="*/ 1587315 h 4964463"/>
              <a:gd name="connsiteX1043" fmla="*/ 271109 w 4710084"/>
              <a:gd name="connsiteY1043" fmla="*/ 1598187 h 4964463"/>
              <a:gd name="connsiteX1044" fmla="*/ 262553 w 4710084"/>
              <a:gd name="connsiteY1044" fmla="*/ 1594091 h 4964463"/>
              <a:gd name="connsiteX1045" fmla="*/ 250308 w 4710084"/>
              <a:gd name="connsiteY1045" fmla="*/ 1587301 h 4964463"/>
              <a:gd name="connsiteX1046" fmla="*/ 250813 w 4710084"/>
              <a:gd name="connsiteY1046" fmla="*/ 1585091 h 4964463"/>
              <a:gd name="connsiteX1047" fmla="*/ 233926 w 4710084"/>
              <a:gd name="connsiteY1047" fmla="*/ 1571092 h 4964463"/>
              <a:gd name="connsiteX1048" fmla="*/ 244286 w 4710084"/>
              <a:gd name="connsiteY1048" fmla="*/ 1575512 h 4964463"/>
              <a:gd name="connsiteX1049" fmla="*/ 242444 w 4710084"/>
              <a:gd name="connsiteY1049" fmla="*/ 1582060 h 4964463"/>
              <a:gd name="connsiteX1050" fmla="*/ 248153 w 4710084"/>
              <a:gd name="connsiteY1050" fmla="*/ 1569587 h 4964463"/>
              <a:gd name="connsiteX1051" fmla="*/ 272573 w 4710084"/>
              <a:gd name="connsiteY1051" fmla="*/ 1577338 h 4964463"/>
              <a:gd name="connsiteX1052" fmla="*/ 272231 w 4710084"/>
              <a:gd name="connsiteY1052" fmla="*/ 1582198 h 4964463"/>
              <a:gd name="connsiteX1053" fmla="*/ 248486 w 4710084"/>
              <a:gd name="connsiteY1053" fmla="*/ 1570472 h 4964463"/>
              <a:gd name="connsiteX1054" fmla="*/ 244075 w 4710084"/>
              <a:gd name="connsiteY1054" fmla="*/ 1568294 h 4964463"/>
              <a:gd name="connsiteX1055" fmla="*/ 246133 w 4710084"/>
              <a:gd name="connsiteY1055" fmla="*/ 1568946 h 4964463"/>
              <a:gd name="connsiteX1056" fmla="*/ 246043 w 4710084"/>
              <a:gd name="connsiteY1056" fmla="*/ 1569265 h 4964463"/>
              <a:gd name="connsiteX1057" fmla="*/ 221428 w 4710084"/>
              <a:gd name="connsiteY1057" fmla="*/ 1563840 h 4964463"/>
              <a:gd name="connsiteX1058" fmla="*/ 222941 w 4710084"/>
              <a:gd name="connsiteY1058" fmla="*/ 1564434 h 4964463"/>
              <a:gd name="connsiteX1059" fmla="*/ 221479 w 4710084"/>
              <a:gd name="connsiteY1059" fmla="*/ 1566141 h 4964463"/>
              <a:gd name="connsiteX1060" fmla="*/ 635197 w 4710084"/>
              <a:gd name="connsiteY1060" fmla="*/ 1557307 h 4964463"/>
              <a:gd name="connsiteX1061" fmla="*/ 634910 w 4710084"/>
              <a:gd name="connsiteY1061" fmla="*/ 1562910 h 4964463"/>
              <a:gd name="connsiteX1062" fmla="*/ 634657 w 4710084"/>
              <a:gd name="connsiteY1062" fmla="*/ 1581686 h 4964463"/>
              <a:gd name="connsiteX1063" fmla="*/ 635023 w 4710084"/>
              <a:gd name="connsiteY1063" fmla="*/ 1583742 h 4964463"/>
              <a:gd name="connsiteX1064" fmla="*/ 4453671 w 4710084"/>
              <a:gd name="connsiteY1064" fmla="*/ 1547925 h 4964463"/>
              <a:gd name="connsiteX1065" fmla="*/ 4459661 w 4710084"/>
              <a:gd name="connsiteY1065" fmla="*/ 1627241 h 4964463"/>
              <a:gd name="connsiteX1066" fmla="*/ 4453671 w 4710084"/>
              <a:gd name="connsiteY1066" fmla="*/ 1547925 h 4964463"/>
              <a:gd name="connsiteX1067" fmla="*/ 4319526 w 4710084"/>
              <a:gd name="connsiteY1067" fmla="*/ 1534131 h 4964463"/>
              <a:gd name="connsiteX1068" fmla="*/ 4316190 w 4710084"/>
              <a:gd name="connsiteY1068" fmla="*/ 1543569 h 4964463"/>
              <a:gd name="connsiteX1069" fmla="*/ 4316272 w 4710084"/>
              <a:gd name="connsiteY1069" fmla="*/ 1553366 h 4964463"/>
              <a:gd name="connsiteX1070" fmla="*/ 4322332 w 4710084"/>
              <a:gd name="connsiteY1070" fmla="*/ 1574116 h 4964463"/>
              <a:gd name="connsiteX1071" fmla="*/ 4319526 w 4710084"/>
              <a:gd name="connsiteY1071" fmla="*/ 1534131 h 4964463"/>
              <a:gd name="connsiteX1072" fmla="*/ 4449758 w 4710084"/>
              <a:gd name="connsiteY1072" fmla="*/ 1513477 h 4964463"/>
              <a:gd name="connsiteX1073" fmla="*/ 4445934 w 4710084"/>
              <a:gd name="connsiteY1073" fmla="*/ 1516393 h 4964463"/>
              <a:gd name="connsiteX1074" fmla="*/ 4450150 w 4710084"/>
              <a:gd name="connsiteY1074" fmla="*/ 1520813 h 4964463"/>
              <a:gd name="connsiteX1075" fmla="*/ 4456073 w 4710084"/>
              <a:gd name="connsiteY1075" fmla="*/ 1522308 h 4964463"/>
              <a:gd name="connsiteX1076" fmla="*/ 4449758 w 4710084"/>
              <a:gd name="connsiteY1076" fmla="*/ 1513477 h 4964463"/>
              <a:gd name="connsiteX1077" fmla="*/ 179762 w 4710084"/>
              <a:gd name="connsiteY1077" fmla="*/ 1512901 h 4964463"/>
              <a:gd name="connsiteX1078" fmla="*/ 203856 w 4710084"/>
              <a:gd name="connsiteY1078" fmla="*/ 1517067 h 4964463"/>
              <a:gd name="connsiteX1079" fmla="*/ 204143 w 4710084"/>
              <a:gd name="connsiteY1079" fmla="*/ 1531378 h 4964463"/>
              <a:gd name="connsiteX1080" fmla="*/ 188357 w 4710084"/>
              <a:gd name="connsiteY1080" fmla="*/ 1525361 h 4964463"/>
              <a:gd name="connsiteX1081" fmla="*/ 171055 w 4710084"/>
              <a:gd name="connsiteY1081" fmla="*/ 1514887 h 4964463"/>
              <a:gd name="connsiteX1082" fmla="*/ 171040 w 4710084"/>
              <a:gd name="connsiteY1082" fmla="*/ 1513167 h 4964463"/>
              <a:gd name="connsiteX1083" fmla="*/ 618957 w 4710084"/>
              <a:gd name="connsiteY1083" fmla="*/ 1473740 h 4964463"/>
              <a:gd name="connsiteX1084" fmla="*/ 619735 w 4710084"/>
              <a:gd name="connsiteY1084" fmla="*/ 1484615 h 4964463"/>
              <a:gd name="connsiteX1085" fmla="*/ 610913 w 4710084"/>
              <a:gd name="connsiteY1085" fmla="*/ 1549027 h 4964463"/>
              <a:gd name="connsiteX1086" fmla="*/ 619603 w 4710084"/>
              <a:gd name="connsiteY1086" fmla="*/ 1614914 h 4964463"/>
              <a:gd name="connsiteX1087" fmla="*/ 624248 w 4710084"/>
              <a:gd name="connsiteY1087" fmla="*/ 1600506 h 4964463"/>
              <a:gd name="connsiteX1088" fmla="*/ 619735 w 4710084"/>
              <a:gd name="connsiteY1088" fmla="*/ 1484615 h 4964463"/>
              <a:gd name="connsiteX1089" fmla="*/ 622320 w 4710084"/>
              <a:gd name="connsiteY1089" fmla="*/ 1477116 h 4964463"/>
              <a:gd name="connsiteX1090" fmla="*/ 622002 w 4710084"/>
              <a:gd name="connsiteY1090" fmla="*/ 1475081 h 4964463"/>
              <a:gd name="connsiteX1091" fmla="*/ 618957 w 4710084"/>
              <a:gd name="connsiteY1091" fmla="*/ 1473740 h 4964463"/>
              <a:gd name="connsiteX1092" fmla="*/ 3907286 w 4710084"/>
              <a:gd name="connsiteY1092" fmla="*/ 1418180 h 4964463"/>
              <a:gd name="connsiteX1093" fmla="*/ 3904027 w 4710084"/>
              <a:gd name="connsiteY1093" fmla="*/ 1419396 h 4964463"/>
              <a:gd name="connsiteX1094" fmla="*/ 3903792 w 4710084"/>
              <a:gd name="connsiteY1094" fmla="*/ 1421481 h 4964463"/>
              <a:gd name="connsiteX1095" fmla="*/ 3907035 w 4710084"/>
              <a:gd name="connsiteY1095" fmla="*/ 1429363 h 4964463"/>
              <a:gd name="connsiteX1096" fmla="*/ 3908473 w 4710084"/>
              <a:gd name="connsiteY1096" fmla="*/ 1548726 h 4964463"/>
              <a:gd name="connsiteX1097" fmla="*/ 3914348 w 4710084"/>
              <a:gd name="connsiteY1097" fmla="*/ 1563853 h 4964463"/>
              <a:gd name="connsiteX1098" fmla="*/ 3920232 w 4710084"/>
              <a:gd name="connsiteY1098" fmla="*/ 1496327 h 4964463"/>
              <a:gd name="connsiteX1099" fmla="*/ 3907035 w 4710084"/>
              <a:gd name="connsiteY1099" fmla="*/ 1429363 h 4964463"/>
              <a:gd name="connsiteX1100" fmla="*/ 3907286 w 4710084"/>
              <a:gd name="connsiteY1100" fmla="*/ 1418180 h 4964463"/>
              <a:gd name="connsiteX1101" fmla="*/ 289329 w 4710084"/>
              <a:gd name="connsiteY1101" fmla="*/ 1411873 h 4964463"/>
              <a:gd name="connsiteX1102" fmla="*/ 302420 w 4710084"/>
              <a:gd name="connsiteY1102" fmla="*/ 1414818 h 4964463"/>
              <a:gd name="connsiteX1103" fmla="*/ 302704 w 4710084"/>
              <a:gd name="connsiteY1103" fmla="*/ 1422928 h 4964463"/>
              <a:gd name="connsiteX1104" fmla="*/ 303089 w 4710084"/>
              <a:gd name="connsiteY1104" fmla="*/ 1562536 h 4964463"/>
              <a:gd name="connsiteX1105" fmla="*/ 303367 w 4710084"/>
              <a:gd name="connsiteY1105" fmla="*/ 1576763 h 4964463"/>
              <a:gd name="connsiteX1106" fmla="*/ 293528 w 4710084"/>
              <a:gd name="connsiteY1106" fmla="*/ 1569741 h 4964463"/>
              <a:gd name="connsiteX1107" fmla="*/ 290649 w 4710084"/>
              <a:gd name="connsiteY1107" fmla="*/ 1568112 h 4964463"/>
              <a:gd name="connsiteX1108" fmla="*/ 291113 w 4710084"/>
              <a:gd name="connsiteY1108" fmla="*/ 1497082 h 4964463"/>
              <a:gd name="connsiteX1109" fmla="*/ 3878429 w 4710084"/>
              <a:gd name="connsiteY1109" fmla="*/ 1401340 h 4964463"/>
              <a:gd name="connsiteX1110" fmla="*/ 3876874 w 4710084"/>
              <a:gd name="connsiteY1110" fmla="*/ 1407120 h 4964463"/>
              <a:gd name="connsiteX1111" fmla="*/ 3894435 w 4710084"/>
              <a:gd name="connsiteY1111" fmla="*/ 1540535 h 4964463"/>
              <a:gd name="connsiteX1112" fmla="*/ 3890848 w 4710084"/>
              <a:gd name="connsiteY1112" fmla="*/ 1467850 h 4964463"/>
              <a:gd name="connsiteX1113" fmla="*/ 3878429 w 4710084"/>
              <a:gd name="connsiteY1113" fmla="*/ 1401340 h 4964463"/>
              <a:gd name="connsiteX1114" fmla="*/ 217664 w 4710084"/>
              <a:gd name="connsiteY1114" fmla="*/ 1395748 h 4964463"/>
              <a:gd name="connsiteX1115" fmla="*/ 236267 w 4710084"/>
              <a:gd name="connsiteY1115" fmla="*/ 1399933 h 4964463"/>
              <a:gd name="connsiteX1116" fmla="*/ 239555 w 4710084"/>
              <a:gd name="connsiteY1116" fmla="*/ 1467582 h 4964463"/>
              <a:gd name="connsiteX1117" fmla="*/ 248667 w 4710084"/>
              <a:gd name="connsiteY1117" fmla="*/ 1539065 h 4964463"/>
              <a:gd name="connsiteX1118" fmla="*/ 248584 w 4710084"/>
              <a:gd name="connsiteY1118" fmla="*/ 1406510 h 4964463"/>
              <a:gd name="connsiteX1119" fmla="*/ 248317 w 4710084"/>
              <a:gd name="connsiteY1119" fmla="*/ 1402645 h 4964463"/>
              <a:gd name="connsiteX1120" fmla="*/ 269593 w 4710084"/>
              <a:gd name="connsiteY1120" fmla="*/ 1407432 h 4964463"/>
              <a:gd name="connsiteX1121" fmla="*/ 273025 w 4710084"/>
              <a:gd name="connsiteY1121" fmla="*/ 1491733 h 4964463"/>
              <a:gd name="connsiteX1122" fmla="*/ 272577 w 4710084"/>
              <a:gd name="connsiteY1122" fmla="*/ 1529811 h 4964463"/>
              <a:gd name="connsiteX1123" fmla="*/ 273481 w 4710084"/>
              <a:gd name="connsiteY1123" fmla="*/ 1558404 h 4964463"/>
              <a:gd name="connsiteX1124" fmla="*/ 259375 w 4710084"/>
              <a:gd name="connsiteY1124" fmla="*/ 1550424 h 4964463"/>
              <a:gd name="connsiteX1125" fmla="*/ 232065 w 4710084"/>
              <a:gd name="connsiteY1125" fmla="*/ 1542023 h 4964463"/>
              <a:gd name="connsiteX1126" fmla="*/ 220844 w 4710084"/>
              <a:gd name="connsiteY1126" fmla="*/ 1537746 h 4964463"/>
              <a:gd name="connsiteX1127" fmla="*/ 220447 w 4710084"/>
              <a:gd name="connsiteY1127" fmla="*/ 1520024 h 4964463"/>
              <a:gd name="connsiteX1128" fmla="*/ 239095 w 4710084"/>
              <a:gd name="connsiteY1128" fmla="*/ 1523446 h 4964463"/>
              <a:gd name="connsiteX1129" fmla="*/ 220403 w 4710084"/>
              <a:gd name="connsiteY1129" fmla="*/ 1518047 h 4964463"/>
              <a:gd name="connsiteX1130" fmla="*/ 639791 w 4710084"/>
              <a:gd name="connsiteY1130" fmla="*/ 1388564 h 4964463"/>
              <a:gd name="connsiteX1131" fmla="*/ 637626 w 4710084"/>
              <a:gd name="connsiteY1131" fmla="*/ 1392527 h 4964463"/>
              <a:gd name="connsiteX1132" fmla="*/ 635091 w 4710084"/>
              <a:gd name="connsiteY1132" fmla="*/ 1442537 h 4964463"/>
              <a:gd name="connsiteX1133" fmla="*/ 637639 w 4710084"/>
              <a:gd name="connsiteY1133" fmla="*/ 1441840 h 4964463"/>
              <a:gd name="connsiteX1134" fmla="*/ 166604 w 4710084"/>
              <a:gd name="connsiteY1134" fmla="*/ 1384260 h 4964463"/>
              <a:gd name="connsiteX1135" fmla="*/ 174794 w 4710084"/>
              <a:gd name="connsiteY1135" fmla="*/ 1386103 h 4964463"/>
              <a:gd name="connsiteX1136" fmla="*/ 178197 w 4710084"/>
              <a:gd name="connsiteY1136" fmla="*/ 1387643 h 4964463"/>
              <a:gd name="connsiteX1137" fmla="*/ 175729 w 4710084"/>
              <a:gd name="connsiteY1137" fmla="*/ 1386313 h 4964463"/>
              <a:gd name="connsiteX1138" fmla="*/ 201365 w 4710084"/>
              <a:gd name="connsiteY1138" fmla="*/ 1392081 h 4964463"/>
              <a:gd name="connsiteX1139" fmla="*/ 203778 w 4710084"/>
              <a:gd name="connsiteY1139" fmla="*/ 1513122 h 4964463"/>
              <a:gd name="connsiteX1140" fmla="*/ 170952 w 4710084"/>
              <a:gd name="connsiteY1140" fmla="*/ 1503065 h 4964463"/>
              <a:gd name="connsiteX1141" fmla="*/ 170859 w 4710084"/>
              <a:gd name="connsiteY1141" fmla="*/ 1492421 h 4964463"/>
              <a:gd name="connsiteX1142" fmla="*/ 168552 w 4710084"/>
              <a:gd name="connsiteY1142" fmla="*/ 1415701 h 4964463"/>
              <a:gd name="connsiteX1143" fmla="*/ 101176 w 4710084"/>
              <a:gd name="connsiteY1143" fmla="*/ 1369538 h 4964463"/>
              <a:gd name="connsiteX1144" fmla="*/ 108625 w 4710084"/>
              <a:gd name="connsiteY1144" fmla="*/ 1371215 h 4964463"/>
              <a:gd name="connsiteX1145" fmla="*/ 112120 w 4710084"/>
              <a:gd name="connsiteY1145" fmla="*/ 1372904 h 4964463"/>
              <a:gd name="connsiteX1146" fmla="*/ 143941 w 4710084"/>
              <a:gd name="connsiteY1146" fmla="*/ 1381521 h 4964463"/>
              <a:gd name="connsiteX1147" fmla="*/ 136631 w 4710084"/>
              <a:gd name="connsiteY1147" fmla="*/ 1377516 h 4964463"/>
              <a:gd name="connsiteX1148" fmla="*/ 153753 w 4710084"/>
              <a:gd name="connsiteY1148" fmla="*/ 1381368 h 4964463"/>
              <a:gd name="connsiteX1149" fmla="*/ 155411 w 4710084"/>
              <a:gd name="connsiteY1149" fmla="*/ 1498303 h 4964463"/>
              <a:gd name="connsiteX1150" fmla="*/ 104821 w 4710084"/>
              <a:gd name="connsiteY1150" fmla="*/ 1482803 h 4964463"/>
              <a:gd name="connsiteX1151" fmla="*/ 104278 w 4710084"/>
              <a:gd name="connsiteY1151" fmla="*/ 1465905 h 4964463"/>
              <a:gd name="connsiteX1152" fmla="*/ 132011 w 4710084"/>
              <a:gd name="connsiteY1152" fmla="*/ 1467869 h 4964463"/>
              <a:gd name="connsiteX1153" fmla="*/ 142065 w 4710084"/>
              <a:gd name="connsiteY1153" fmla="*/ 1464488 h 4964463"/>
              <a:gd name="connsiteX1154" fmla="*/ 103520 w 4710084"/>
              <a:gd name="connsiteY1154" fmla="*/ 1442398 h 4964463"/>
              <a:gd name="connsiteX1155" fmla="*/ 242234 w 4710084"/>
              <a:gd name="connsiteY1155" fmla="*/ 1349887 h 4964463"/>
              <a:gd name="connsiteX1156" fmla="*/ 267377 w 4710084"/>
              <a:gd name="connsiteY1156" fmla="*/ 1352998 h 4964463"/>
              <a:gd name="connsiteX1157" fmla="*/ 268332 w 4710084"/>
              <a:gd name="connsiteY1157" fmla="*/ 1376454 h 4964463"/>
              <a:gd name="connsiteX1158" fmla="*/ 245883 w 4710084"/>
              <a:gd name="connsiteY1158" fmla="*/ 1367427 h 4964463"/>
              <a:gd name="connsiteX1159" fmla="*/ 245872 w 4710084"/>
              <a:gd name="connsiteY1159" fmla="*/ 1367270 h 4964463"/>
              <a:gd name="connsiteX1160" fmla="*/ 244195 w 4710084"/>
              <a:gd name="connsiteY1160" fmla="*/ 1353839 h 4964463"/>
              <a:gd name="connsiteX1161" fmla="*/ 215487 w 4710084"/>
              <a:gd name="connsiteY1161" fmla="*/ 1343513 h 4964463"/>
              <a:gd name="connsiteX1162" fmla="*/ 237930 w 4710084"/>
              <a:gd name="connsiteY1162" fmla="*/ 1349355 h 4964463"/>
              <a:gd name="connsiteX1163" fmla="*/ 239385 w 4710084"/>
              <a:gd name="connsiteY1163" fmla="*/ 1349535 h 4964463"/>
              <a:gd name="connsiteX1164" fmla="*/ 238200 w 4710084"/>
              <a:gd name="connsiteY1164" fmla="*/ 1351922 h 4964463"/>
              <a:gd name="connsiteX1165" fmla="*/ 236239 w 4710084"/>
              <a:gd name="connsiteY1165" fmla="*/ 1362675 h 4964463"/>
              <a:gd name="connsiteX1166" fmla="*/ 236214 w 4710084"/>
              <a:gd name="connsiteY1166" fmla="*/ 1364144 h 4964463"/>
              <a:gd name="connsiteX1167" fmla="*/ 216841 w 4710084"/>
              <a:gd name="connsiteY1167" fmla="*/ 1359001 h 4964463"/>
              <a:gd name="connsiteX1168" fmla="*/ 216801 w 4710084"/>
              <a:gd name="connsiteY1168" fmla="*/ 1357217 h 4964463"/>
              <a:gd name="connsiteX1169" fmla="*/ 163354 w 4710084"/>
              <a:gd name="connsiteY1169" fmla="*/ 1332543 h 4964463"/>
              <a:gd name="connsiteX1170" fmla="*/ 168150 w 4710084"/>
              <a:gd name="connsiteY1170" fmla="*/ 1333751 h 4964463"/>
              <a:gd name="connsiteX1171" fmla="*/ 195000 w 4710084"/>
              <a:gd name="connsiteY1171" fmla="*/ 1338180 h 4964463"/>
              <a:gd name="connsiteX1172" fmla="*/ 200319 w 4710084"/>
              <a:gd name="connsiteY1172" fmla="*/ 1339564 h 4964463"/>
              <a:gd name="connsiteX1173" fmla="*/ 200620 w 4710084"/>
              <a:gd name="connsiteY1173" fmla="*/ 1354695 h 4964463"/>
              <a:gd name="connsiteX1174" fmla="*/ 182312 w 4710084"/>
              <a:gd name="connsiteY1174" fmla="*/ 1349835 h 4964463"/>
              <a:gd name="connsiteX1175" fmla="*/ 164043 w 4710084"/>
              <a:gd name="connsiteY1175" fmla="*/ 1342935 h 4964463"/>
              <a:gd name="connsiteX1176" fmla="*/ 163507 w 4710084"/>
              <a:gd name="connsiteY1176" fmla="*/ 1334287 h 4964463"/>
              <a:gd name="connsiteX1177" fmla="*/ 616003 w 4710084"/>
              <a:gd name="connsiteY1177" fmla="*/ 1330102 h 4964463"/>
              <a:gd name="connsiteX1178" fmla="*/ 611789 w 4710084"/>
              <a:gd name="connsiteY1178" fmla="*/ 1353300 h 4964463"/>
              <a:gd name="connsiteX1179" fmla="*/ 608809 w 4710084"/>
              <a:gd name="connsiteY1179" fmla="*/ 1376825 h 4964463"/>
              <a:gd name="connsiteX1180" fmla="*/ 617700 w 4710084"/>
              <a:gd name="connsiteY1180" fmla="*/ 1338966 h 4964463"/>
              <a:gd name="connsiteX1181" fmla="*/ 616003 w 4710084"/>
              <a:gd name="connsiteY1181" fmla="*/ 1330102 h 4964463"/>
              <a:gd name="connsiteX1182" fmla="*/ 3877118 w 4710084"/>
              <a:gd name="connsiteY1182" fmla="*/ 1324755 h 4964463"/>
              <a:gd name="connsiteX1183" fmla="*/ 3874988 w 4710084"/>
              <a:gd name="connsiteY1183" fmla="*/ 1328264 h 4964463"/>
              <a:gd name="connsiteX1184" fmla="*/ 3874039 w 4710084"/>
              <a:gd name="connsiteY1184" fmla="*/ 1336303 h 4964463"/>
              <a:gd name="connsiteX1185" fmla="*/ 3887913 w 4710084"/>
              <a:gd name="connsiteY1185" fmla="*/ 1385088 h 4964463"/>
              <a:gd name="connsiteX1186" fmla="*/ 3877118 w 4710084"/>
              <a:gd name="connsiteY1186" fmla="*/ 1324755 h 4964463"/>
              <a:gd name="connsiteX1187" fmla="*/ 117798 w 4710084"/>
              <a:gd name="connsiteY1187" fmla="*/ 1322017 h 4964463"/>
              <a:gd name="connsiteX1188" fmla="*/ 136271 w 4710084"/>
              <a:gd name="connsiteY1188" fmla="*/ 1325728 h 4964463"/>
              <a:gd name="connsiteX1189" fmla="*/ 151304 w 4710084"/>
              <a:gd name="connsiteY1189" fmla="*/ 1329511 h 4964463"/>
              <a:gd name="connsiteX1190" fmla="*/ 151988 w 4710084"/>
              <a:gd name="connsiteY1190" fmla="*/ 1338383 h 4964463"/>
              <a:gd name="connsiteX1191" fmla="*/ 131164 w 4710084"/>
              <a:gd name="connsiteY1191" fmla="*/ 1330517 h 4964463"/>
              <a:gd name="connsiteX1192" fmla="*/ 117798 w 4710084"/>
              <a:gd name="connsiteY1192" fmla="*/ 1322017 h 4964463"/>
              <a:gd name="connsiteX1193" fmla="*/ 4314204 w 4710084"/>
              <a:gd name="connsiteY1193" fmla="*/ 1308020 h 4964463"/>
              <a:gd name="connsiteX1194" fmla="*/ 4310788 w 4710084"/>
              <a:gd name="connsiteY1194" fmla="*/ 1315052 h 4964463"/>
              <a:gd name="connsiteX1195" fmla="*/ 4309693 w 4710084"/>
              <a:gd name="connsiteY1195" fmla="*/ 1328821 h 4964463"/>
              <a:gd name="connsiteX1196" fmla="*/ 4316088 w 4710084"/>
              <a:gd name="connsiteY1196" fmla="*/ 1505980 h 4964463"/>
              <a:gd name="connsiteX1197" fmla="*/ 4321983 w 4710084"/>
              <a:gd name="connsiteY1197" fmla="*/ 1352552 h 4964463"/>
              <a:gd name="connsiteX1198" fmla="*/ 4314204 w 4710084"/>
              <a:gd name="connsiteY1198" fmla="*/ 1308020 h 4964463"/>
              <a:gd name="connsiteX1199" fmla="*/ 232744 w 4710084"/>
              <a:gd name="connsiteY1199" fmla="*/ 1289928 h 4964463"/>
              <a:gd name="connsiteX1200" fmla="*/ 233675 w 4710084"/>
              <a:gd name="connsiteY1200" fmla="*/ 1290038 h 4964463"/>
              <a:gd name="connsiteX1201" fmla="*/ 233649 w 4710084"/>
              <a:gd name="connsiteY1201" fmla="*/ 1292047 h 4964463"/>
              <a:gd name="connsiteX1202" fmla="*/ 237384 w 4710084"/>
              <a:gd name="connsiteY1202" fmla="*/ 1312961 h 4964463"/>
              <a:gd name="connsiteX1203" fmla="*/ 3902614 w 4710084"/>
              <a:gd name="connsiteY1203" fmla="*/ 1270093 h 4964463"/>
              <a:gd name="connsiteX1204" fmla="*/ 3901244 w 4710084"/>
              <a:gd name="connsiteY1204" fmla="*/ 1279148 h 4964463"/>
              <a:gd name="connsiteX1205" fmla="*/ 3913057 w 4710084"/>
              <a:gd name="connsiteY1205" fmla="*/ 1318713 h 4964463"/>
              <a:gd name="connsiteX1206" fmla="*/ 3908502 w 4710084"/>
              <a:gd name="connsiteY1206" fmla="*/ 1294267 h 4964463"/>
              <a:gd name="connsiteX1207" fmla="*/ 3902614 w 4710084"/>
              <a:gd name="connsiteY1207" fmla="*/ 1270093 h 4964463"/>
              <a:gd name="connsiteX1208" fmla="*/ 278292 w 4710084"/>
              <a:gd name="connsiteY1208" fmla="*/ 1253737 h 4964463"/>
              <a:gd name="connsiteX1209" fmla="*/ 294458 w 4710084"/>
              <a:gd name="connsiteY1209" fmla="*/ 1254278 h 4964463"/>
              <a:gd name="connsiteX1210" fmla="*/ 297624 w 4710084"/>
              <a:gd name="connsiteY1210" fmla="*/ 1277808 h 4964463"/>
              <a:gd name="connsiteX1211" fmla="*/ 301952 w 4710084"/>
              <a:gd name="connsiteY1211" fmla="*/ 1401439 h 4964463"/>
              <a:gd name="connsiteX1212" fmla="*/ 289875 w 4710084"/>
              <a:gd name="connsiteY1212" fmla="*/ 1385116 h 4964463"/>
              <a:gd name="connsiteX1213" fmla="*/ 288445 w 4710084"/>
              <a:gd name="connsiteY1213" fmla="*/ 1384541 h 4964463"/>
              <a:gd name="connsiteX1214" fmla="*/ 286499 w 4710084"/>
              <a:gd name="connsiteY1214" fmla="*/ 1353726 h 4964463"/>
              <a:gd name="connsiteX1215" fmla="*/ 294339 w 4710084"/>
              <a:gd name="connsiteY1215" fmla="*/ 1351956 h 4964463"/>
              <a:gd name="connsiteX1216" fmla="*/ 298514 w 4710084"/>
              <a:gd name="connsiteY1216" fmla="*/ 1351012 h 4964463"/>
              <a:gd name="connsiteX1217" fmla="*/ 296659 w 4710084"/>
              <a:gd name="connsiteY1217" fmla="*/ 1351431 h 4964463"/>
              <a:gd name="connsiteX1218" fmla="*/ 294339 w 4710084"/>
              <a:gd name="connsiteY1218" fmla="*/ 1351956 h 4964463"/>
              <a:gd name="connsiteX1219" fmla="*/ 287383 w 4710084"/>
              <a:gd name="connsiteY1219" fmla="*/ 1353525 h 4964463"/>
              <a:gd name="connsiteX1220" fmla="*/ 286499 w 4710084"/>
              <a:gd name="connsiteY1220" fmla="*/ 1353725 h 4964463"/>
              <a:gd name="connsiteX1221" fmla="*/ 282590 w 4710084"/>
              <a:gd name="connsiteY1221" fmla="*/ 1291809 h 4964463"/>
              <a:gd name="connsiteX1222" fmla="*/ 243270 w 4710084"/>
              <a:gd name="connsiteY1222" fmla="*/ 1245538 h 4964463"/>
              <a:gd name="connsiteX1223" fmla="*/ 251931 w 4710084"/>
              <a:gd name="connsiteY1223" fmla="*/ 1248624 h 4964463"/>
              <a:gd name="connsiteX1224" fmla="*/ 262697 w 4710084"/>
              <a:gd name="connsiteY1224" fmla="*/ 1252230 h 4964463"/>
              <a:gd name="connsiteX1225" fmla="*/ 263277 w 4710084"/>
              <a:gd name="connsiteY1225" fmla="*/ 1263685 h 4964463"/>
              <a:gd name="connsiteX1226" fmla="*/ 264882 w 4710084"/>
              <a:gd name="connsiteY1226" fmla="*/ 1291685 h 4964463"/>
              <a:gd name="connsiteX1227" fmla="*/ 267270 w 4710084"/>
              <a:gd name="connsiteY1227" fmla="*/ 1350353 h 4964463"/>
              <a:gd name="connsiteX1228" fmla="*/ 214605 w 4710084"/>
              <a:gd name="connsiteY1228" fmla="*/ 1334311 h 4964463"/>
              <a:gd name="connsiteX1229" fmla="*/ 210031 w 4710084"/>
              <a:gd name="connsiteY1229" fmla="*/ 1286609 h 4964463"/>
              <a:gd name="connsiteX1230" fmla="*/ 225625 w 4710084"/>
              <a:gd name="connsiteY1230" fmla="*/ 1289096 h 4964463"/>
              <a:gd name="connsiteX1231" fmla="*/ 225840 w 4710084"/>
              <a:gd name="connsiteY1231" fmla="*/ 1289120 h 4964463"/>
              <a:gd name="connsiteX1232" fmla="*/ 226210 w 4710084"/>
              <a:gd name="connsiteY1232" fmla="*/ 1290681 h 4964463"/>
              <a:gd name="connsiteX1233" fmla="*/ 249145 w 4710084"/>
              <a:gd name="connsiteY1233" fmla="*/ 1333113 h 4964463"/>
              <a:gd name="connsiteX1234" fmla="*/ 250869 w 4710084"/>
              <a:gd name="connsiteY1234" fmla="*/ 1312308 h 4964463"/>
              <a:gd name="connsiteX1235" fmla="*/ 248765 w 4710084"/>
              <a:gd name="connsiteY1235" fmla="*/ 1291803 h 4964463"/>
              <a:gd name="connsiteX1236" fmla="*/ 260803 w 4710084"/>
              <a:gd name="connsiteY1236" fmla="*/ 1293212 h 4964463"/>
              <a:gd name="connsiteX1237" fmla="*/ 252047 w 4710084"/>
              <a:gd name="connsiteY1237" fmla="*/ 1287908 h 4964463"/>
              <a:gd name="connsiteX1238" fmla="*/ 248162 w 4710084"/>
              <a:gd name="connsiteY1238" fmla="*/ 1285920 h 4964463"/>
              <a:gd name="connsiteX1239" fmla="*/ 246501 w 4710084"/>
              <a:gd name="connsiteY1239" fmla="*/ 1269731 h 4964463"/>
              <a:gd name="connsiteX1240" fmla="*/ 222039 w 4710084"/>
              <a:gd name="connsiteY1240" fmla="*/ 1237973 h 4964463"/>
              <a:gd name="connsiteX1241" fmla="*/ 230294 w 4710084"/>
              <a:gd name="connsiteY1241" fmla="*/ 1240915 h 4964463"/>
              <a:gd name="connsiteX1242" fmla="*/ 233847 w 4710084"/>
              <a:gd name="connsiteY1242" fmla="*/ 1276679 h 4964463"/>
              <a:gd name="connsiteX1243" fmla="*/ 233778 w 4710084"/>
              <a:gd name="connsiteY1243" fmla="*/ 1282045 h 4964463"/>
              <a:gd name="connsiteX1244" fmla="*/ 231057 w 4710084"/>
              <a:gd name="connsiteY1244" fmla="*/ 1281550 h 4964463"/>
              <a:gd name="connsiteX1245" fmla="*/ 226085 w 4710084"/>
              <a:gd name="connsiteY1245" fmla="*/ 1256868 h 4964463"/>
              <a:gd name="connsiteX1246" fmla="*/ 204778 w 4710084"/>
              <a:gd name="connsiteY1246" fmla="*/ 1231823 h 4964463"/>
              <a:gd name="connsiteX1247" fmla="*/ 213590 w 4710084"/>
              <a:gd name="connsiteY1247" fmla="*/ 1234963 h 4964463"/>
              <a:gd name="connsiteX1248" fmla="*/ 215533 w 4710084"/>
              <a:gd name="connsiteY1248" fmla="*/ 1245602 h 4964463"/>
              <a:gd name="connsiteX1249" fmla="*/ 223732 w 4710084"/>
              <a:gd name="connsiteY1249" fmla="*/ 1280217 h 4964463"/>
              <a:gd name="connsiteX1250" fmla="*/ 209163 w 4710084"/>
              <a:gd name="connsiteY1250" fmla="*/ 1277566 h 4964463"/>
              <a:gd name="connsiteX1251" fmla="*/ 153115 w 4710084"/>
              <a:gd name="connsiteY1251" fmla="*/ 1216180 h 4964463"/>
              <a:gd name="connsiteX1252" fmla="*/ 178773 w 4710084"/>
              <a:gd name="connsiteY1252" fmla="*/ 1222557 h 4964463"/>
              <a:gd name="connsiteX1253" fmla="*/ 190792 w 4710084"/>
              <a:gd name="connsiteY1253" fmla="*/ 1226840 h 4964463"/>
              <a:gd name="connsiteX1254" fmla="*/ 196563 w 4710084"/>
              <a:gd name="connsiteY1254" fmla="*/ 1275274 h 4964463"/>
              <a:gd name="connsiteX1255" fmla="*/ 172461 w 4710084"/>
              <a:gd name="connsiteY1255" fmla="*/ 1270889 h 4964463"/>
              <a:gd name="connsiteX1256" fmla="*/ 178789 w 4710084"/>
              <a:gd name="connsiteY1256" fmla="*/ 1274577 h 4964463"/>
              <a:gd name="connsiteX1257" fmla="*/ 192229 w 4710084"/>
              <a:gd name="connsiteY1257" fmla="*/ 1283770 h 4964463"/>
              <a:gd name="connsiteX1258" fmla="*/ 197680 w 4710084"/>
              <a:gd name="connsiteY1258" fmla="*/ 1284639 h 4964463"/>
              <a:gd name="connsiteX1259" fmla="*/ 199533 w 4710084"/>
              <a:gd name="connsiteY1259" fmla="*/ 1300190 h 4964463"/>
              <a:gd name="connsiteX1260" fmla="*/ 200126 w 4710084"/>
              <a:gd name="connsiteY1260" fmla="*/ 1329900 h 4964463"/>
              <a:gd name="connsiteX1261" fmla="*/ 162102 w 4710084"/>
              <a:gd name="connsiteY1261" fmla="*/ 1318318 h 4964463"/>
              <a:gd name="connsiteX1262" fmla="*/ 108825 w 4710084"/>
              <a:gd name="connsiteY1262" fmla="*/ 1213230 h 4964463"/>
              <a:gd name="connsiteX1263" fmla="*/ 141970 w 4710084"/>
              <a:gd name="connsiteY1263" fmla="*/ 1213702 h 4964463"/>
              <a:gd name="connsiteX1264" fmla="*/ 143018 w 4710084"/>
              <a:gd name="connsiteY1264" fmla="*/ 1222111 h 4964463"/>
              <a:gd name="connsiteX1265" fmla="*/ 150159 w 4710084"/>
              <a:gd name="connsiteY1265" fmla="*/ 1314680 h 4964463"/>
              <a:gd name="connsiteX1266" fmla="*/ 97880 w 4710084"/>
              <a:gd name="connsiteY1266" fmla="*/ 1298755 h 4964463"/>
              <a:gd name="connsiteX1267" fmla="*/ 94873 w 4710084"/>
              <a:gd name="connsiteY1267" fmla="*/ 1267384 h 4964463"/>
              <a:gd name="connsiteX1268" fmla="*/ 122008 w 4710084"/>
              <a:gd name="connsiteY1268" fmla="*/ 1272569 h 4964463"/>
              <a:gd name="connsiteX1269" fmla="*/ 135254 w 4710084"/>
              <a:gd name="connsiteY1269" fmla="*/ 1274682 h 4964463"/>
              <a:gd name="connsiteX1270" fmla="*/ 127848 w 4710084"/>
              <a:gd name="connsiteY1270" fmla="*/ 1270440 h 4964463"/>
              <a:gd name="connsiteX1271" fmla="*/ 108241 w 4710084"/>
              <a:gd name="connsiteY1271" fmla="*/ 1258733 h 4964463"/>
              <a:gd name="connsiteX1272" fmla="*/ 109125 w 4710084"/>
              <a:gd name="connsiteY1272" fmla="*/ 1258208 h 4964463"/>
              <a:gd name="connsiteX1273" fmla="*/ 93689 w 4710084"/>
              <a:gd name="connsiteY1273" fmla="*/ 1255037 h 4964463"/>
              <a:gd name="connsiteX1274" fmla="*/ 90614 w 4710084"/>
              <a:gd name="connsiteY1274" fmla="*/ 1222967 h 4964463"/>
              <a:gd name="connsiteX1275" fmla="*/ 90881 w 4710084"/>
              <a:gd name="connsiteY1275" fmla="*/ 1222935 h 4964463"/>
              <a:gd name="connsiteX1276" fmla="*/ 108825 w 4710084"/>
              <a:gd name="connsiteY1276" fmla="*/ 1213230 h 4964463"/>
              <a:gd name="connsiteX1277" fmla="*/ 625982 w 4710084"/>
              <a:gd name="connsiteY1277" fmla="*/ 1199479 h 4964463"/>
              <a:gd name="connsiteX1278" fmla="*/ 631575 w 4710084"/>
              <a:gd name="connsiteY1278" fmla="*/ 1288593 h 4964463"/>
              <a:gd name="connsiteX1279" fmla="*/ 637484 w 4710084"/>
              <a:gd name="connsiteY1279" fmla="*/ 1376651 h 4964463"/>
              <a:gd name="connsiteX1280" fmla="*/ 640594 w 4710084"/>
              <a:gd name="connsiteY1280" fmla="*/ 1368684 h 4964463"/>
              <a:gd name="connsiteX1281" fmla="*/ 641774 w 4710084"/>
              <a:gd name="connsiteY1281" fmla="*/ 1339478 h 4964463"/>
              <a:gd name="connsiteX1282" fmla="*/ 638181 w 4710084"/>
              <a:gd name="connsiteY1282" fmla="*/ 1274061 h 4964463"/>
              <a:gd name="connsiteX1283" fmla="*/ 625982 w 4710084"/>
              <a:gd name="connsiteY1283" fmla="*/ 1199479 h 4964463"/>
              <a:gd name="connsiteX1284" fmla="*/ 4062970 w 4710084"/>
              <a:gd name="connsiteY1284" fmla="*/ 1157061 h 4964463"/>
              <a:gd name="connsiteX1285" fmla="*/ 4062329 w 4710084"/>
              <a:gd name="connsiteY1285" fmla="*/ 1174007 h 4964463"/>
              <a:gd name="connsiteX1286" fmla="*/ 4070510 w 4710084"/>
              <a:gd name="connsiteY1286" fmla="*/ 1659846 h 4964463"/>
              <a:gd name="connsiteX1287" fmla="*/ 4089952 w 4710084"/>
              <a:gd name="connsiteY1287" fmla="*/ 1827190 h 4964463"/>
              <a:gd name="connsiteX1288" fmla="*/ 4092229 w 4710084"/>
              <a:gd name="connsiteY1288" fmla="*/ 1823288 h 4964463"/>
              <a:gd name="connsiteX1289" fmla="*/ 4088514 w 4710084"/>
              <a:gd name="connsiteY1289" fmla="*/ 1740072 h 4964463"/>
              <a:gd name="connsiteX1290" fmla="*/ 4068042 w 4710084"/>
              <a:gd name="connsiteY1290" fmla="*/ 1198256 h 4964463"/>
              <a:gd name="connsiteX1291" fmla="*/ 4062970 w 4710084"/>
              <a:gd name="connsiteY1291" fmla="*/ 1157061 h 4964463"/>
              <a:gd name="connsiteX1292" fmla="*/ 621432 w 4710084"/>
              <a:gd name="connsiteY1292" fmla="*/ 1151123 h 4964463"/>
              <a:gd name="connsiteX1293" fmla="*/ 613045 w 4710084"/>
              <a:gd name="connsiteY1293" fmla="*/ 1158223 h 4964463"/>
              <a:gd name="connsiteX1294" fmla="*/ 619253 w 4710084"/>
              <a:gd name="connsiteY1294" fmla="*/ 1158524 h 4964463"/>
              <a:gd name="connsiteX1295" fmla="*/ 622047 w 4710084"/>
              <a:gd name="connsiteY1295" fmla="*/ 1152970 h 4964463"/>
              <a:gd name="connsiteX1296" fmla="*/ 621432 w 4710084"/>
              <a:gd name="connsiteY1296" fmla="*/ 1151123 h 4964463"/>
              <a:gd name="connsiteX1297" fmla="*/ 3884508 w 4710084"/>
              <a:gd name="connsiteY1297" fmla="*/ 1134727 h 4964463"/>
              <a:gd name="connsiteX1298" fmla="*/ 3874840 w 4710084"/>
              <a:gd name="connsiteY1298" fmla="*/ 1296410 h 4964463"/>
              <a:gd name="connsiteX1299" fmla="*/ 3881669 w 4710084"/>
              <a:gd name="connsiteY1299" fmla="*/ 1316955 h 4964463"/>
              <a:gd name="connsiteX1300" fmla="*/ 3883290 w 4710084"/>
              <a:gd name="connsiteY1300" fmla="*/ 1226392 h 4964463"/>
              <a:gd name="connsiteX1301" fmla="*/ 3884508 w 4710084"/>
              <a:gd name="connsiteY1301" fmla="*/ 1134727 h 4964463"/>
              <a:gd name="connsiteX1302" fmla="*/ 108722 w 4710084"/>
              <a:gd name="connsiteY1302" fmla="*/ 1122586 h 4964463"/>
              <a:gd name="connsiteX1303" fmla="*/ 117859 w 4710084"/>
              <a:gd name="connsiteY1303" fmla="*/ 1128092 h 4964463"/>
              <a:gd name="connsiteX1304" fmla="*/ 131562 w 4710084"/>
              <a:gd name="connsiteY1304" fmla="*/ 1130117 h 4964463"/>
              <a:gd name="connsiteX1305" fmla="*/ 137010 w 4710084"/>
              <a:gd name="connsiteY1305" fmla="*/ 1173865 h 4964463"/>
              <a:gd name="connsiteX1306" fmla="*/ 89662 w 4710084"/>
              <a:gd name="connsiteY1306" fmla="*/ 1159166 h 4964463"/>
              <a:gd name="connsiteX1307" fmla="*/ 84303 w 4710084"/>
              <a:gd name="connsiteY1307" fmla="*/ 1157134 h 4964463"/>
              <a:gd name="connsiteX1308" fmla="*/ 81253 w 4710084"/>
              <a:gd name="connsiteY1308" fmla="*/ 1125321 h 4964463"/>
              <a:gd name="connsiteX1309" fmla="*/ 99342 w 4710084"/>
              <a:gd name="connsiteY1309" fmla="*/ 1130239 h 4964463"/>
              <a:gd name="connsiteX1310" fmla="*/ 113408 w 4710084"/>
              <a:gd name="connsiteY1310" fmla="*/ 1133736 h 4964463"/>
              <a:gd name="connsiteX1311" fmla="*/ 147441 w 4710084"/>
              <a:gd name="connsiteY1311" fmla="*/ 1121991 h 4964463"/>
              <a:gd name="connsiteX1312" fmla="*/ 179301 w 4710084"/>
              <a:gd name="connsiteY1312" fmla="*/ 1130415 h 4964463"/>
              <a:gd name="connsiteX1313" fmla="*/ 186319 w 4710084"/>
              <a:gd name="connsiteY1313" fmla="*/ 1189304 h 4964463"/>
              <a:gd name="connsiteX1314" fmla="*/ 185295 w 4710084"/>
              <a:gd name="connsiteY1314" fmla="*/ 1188853 h 4964463"/>
              <a:gd name="connsiteX1315" fmla="*/ 149355 w 4710084"/>
              <a:gd name="connsiteY1315" fmla="*/ 1177697 h 4964463"/>
              <a:gd name="connsiteX1316" fmla="*/ 143107 w 4710084"/>
              <a:gd name="connsiteY1316" fmla="*/ 1126747 h 4964463"/>
              <a:gd name="connsiteX1317" fmla="*/ 3886825 w 4710084"/>
              <a:gd name="connsiteY1317" fmla="*/ 1085067 h 4964463"/>
              <a:gd name="connsiteX1318" fmla="*/ 3886253 w 4710084"/>
              <a:gd name="connsiteY1318" fmla="*/ 1086940 h 4964463"/>
              <a:gd name="connsiteX1319" fmla="*/ 3889615 w 4710084"/>
              <a:gd name="connsiteY1319" fmla="*/ 1092826 h 4964463"/>
              <a:gd name="connsiteX1320" fmla="*/ 3896393 w 4710084"/>
              <a:gd name="connsiteY1320" fmla="*/ 1092857 h 4964463"/>
              <a:gd name="connsiteX1321" fmla="*/ 3886825 w 4710084"/>
              <a:gd name="connsiteY1321" fmla="*/ 1085067 h 4964463"/>
              <a:gd name="connsiteX1322" fmla="*/ 609754 w 4710084"/>
              <a:gd name="connsiteY1322" fmla="*/ 1082689 h 4964463"/>
              <a:gd name="connsiteX1323" fmla="*/ 609204 w 4710084"/>
              <a:gd name="connsiteY1323" fmla="*/ 1087805 h 4964463"/>
              <a:gd name="connsiteX1324" fmla="*/ 612131 w 4710084"/>
              <a:gd name="connsiteY1324" fmla="*/ 1086899 h 4964463"/>
              <a:gd name="connsiteX1325" fmla="*/ 607054 w 4710084"/>
              <a:gd name="connsiteY1325" fmla="*/ 1081661 h 4964463"/>
              <a:gd name="connsiteX1326" fmla="*/ 604596 w 4710084"/>
              <a:gd name="connsiteY1326" fmla="*/ 1085169 h 4964463"/>
              <a:gd name="connsiteX1327" fmla="*/ 606549 w 4710084"/>
              <a:gd name="connsiteY1327" fmla="*/ 1086646 h 4964463"/>
              <a:gd name="connsiteX1328" fmla="*/ 220458 w 4710084"/>
              <a:gd name="connsiteY1328" fmla="*/ 1071592 h 4964463"/>
              <a:gd name="connsiteX1329" fmla="*/ 233493 w 4710084"/>
              <a:gd name="connsiteY1329" fmla="*/ 1074727 h 4964463"/>
              <a:gd name="connsiteX1330" fmla="*/ 247129 w 4710084"/>
              <a:gd name="connsiteY1330" fmla="*/ 1172194 h 4964463"/>
              <a:gd name="connsiteX1331" fmla="*/ 250580 w 4710084"/>
              <a:gd name="connsiteY1331" fmla="*/ 1197195 h 4964463"/>
              <a:gd name="connsiteX1332" fmla="*/ 257809 w 4710084"/>
              <a:gd name="connsiteY1332" fmla="*/ 1200834 h 4964463"/>
              <a:gd name="connsiteX1333" fmla="*/ 260943 w 4710084"/>
              <a:gd name="connsiteY1333" fmla="*/ 1224192 h 4964463"/>
              <a:gd name="connsiteX1334" fmla="*/ 244054 w 4710084"/>
              <a:gd name="connsiteY1334" fmla="*/ 1217093 h 4964463"/>
              <a:gd name="connsiteX1335" fmla="*/ 244000 w 4710084"/>
              <a:gd name="connsiteY1335" fmla="*/ 1214637 h 4964463"/>
              <a:gd name="connsiteX1336" fmla="*/ 238904 w 4710084"/>
              <a:gd name="connsiteY1336" fmla="*/ 1212399 h 4964463"/>
              <a:gd name="connsiteX1337" fmla="*/ 238117 w 4710084"/>
              <a:gd name="connsiteY1337" fmla="*/ 1206270 h 4964463"/>
              <a:gd name="connsiteX1338" fmla="*/ 237026 w 4710084"/>
              <a:gd name="connsiteY1338" fmla="*/ 1194648 h 4964463"/>
              <a:gd name="connsiteX1339" fmla="*/ 223373 w 4710084"/>
              <a:gd name="connsiteY1339" fmla="*/ 1094060 h 4964463"/>
              <a:gd name="connsiteX1340" fmla="*/ 269411 w 4710084"/>
              <a:gd name="connsiteY1340" fmla="*/ 1068048 h 4964463"/>
              <a:gd name="connsiteX1341" fmla="*/ 291901 w 4710084"/>
              <a:gd name="connsiteY1341" fmla="*/ 1235264 h 4964463"/>
              <a:gd name="connsiteX1342" fmla="*/ 275407 w 4710084"/>
              <a:gd name="connsiteY1342" fmla="*/ 1228167 h 4964463"/>
              <a:gd name="connsiteX1343" fmla="*/ 267599 w 4710084"/>
              <a:gd name="connsiteY1343" fmla="*/ 1159008 h 4964463"/>
              <a:gd name="connsiteX1344" fmla="*/ 255907 w 4710084"/>
              <a:gd name="connsiteY1344" fmla="*/ 1071599 h 4964463"/>
              <a:gd name="connsiteX1345" fmla="*/ 188800 w 4710084"/>
              <a:gd name="connsiteY1345" fmla="*/ 1065963 h 4964463"/>
              <a:gd name="connsiteX1346" fmla="*/ 203223 w 4710084"/>
              <a:gd name="connsiteY1346" fmla="*/ 1067447 h 4964463"/>
              <a:gd name="connsiteX1347" fmla="*/ 213299 w 4710084"/>
              <a:gd name="connsiteY1347" fmla="*/ 1069871 h 4964463"/>
              <a:gd name="connsiteX1348" fmla="*/ 226939 w 4710084"/>
              <a:gd name="connsiteY1348" fmla="*/ 1207143 h 4964463"/>
              <a:gd name="connsiteX1349" fmla="*/ 213905 w 4710084"/>
              <a:gd name="connsiteY1349" fmla="*/ 1201418 h 4964463"/>
              <a:gd name="connsiteX1350" fmla="*/ 211035 w 4710084"/>
              <a:gd name="connsiteY1350" fmla="*/ 1189211 h 4964463"/>
              <a:gd name="connsiteX1351" fmla="*/ 204176 w 4710084"/>
              <a:gd name="connsiteY1351" fmla="*/ 1174138 h 4964463"/>
              <a:gd name="connsiteX1352" fmla="*/ 207154 w 4710084"/>
              <a:gd name="connsiteY1352" fmla="*/ 1198454 h 4964463"/>
              <a:gd name="connsiteX1353" fmla="*/ 201332 w 4710084"/>
              <a:gd name="connsiteY1353" fmla="*/ 1195897 h 4964463"/>
              <a:gd name="connsiteX1354" fmla="*/ 189677 w 4710084"/>
              <a:gd name="connsiteY1354" fmla="*/ 1074343 h 4964463"/>
              <a:gd name="connsiteX1355" fmla="*/ 160611 w 4710084"/>
              <a:gd name="connsiteY1355" fmla="*/ 1063060 h 4964463"/>
              <a:gd name="connsiteX1356" fmla="*/ 171408 w 4710084"/>
              <a:gd name="connsiteY1356" fmla="*/ 1064172 h 4964463"/>
              <a:gd name="connsiteX1357" fmla="*/ 171939 w 4710084"/>
              <a:gd name="connsiteY1357" fmla="*/ 1068624 h 4964463"/>
              <a:gd name="connsiteX1358" fmla="*/ 135011 w 4710084"/>
              <a:gd name="connsiteY1358" fmla="*/ 1060731 h 4964463"/>
              <a:gd name="connsiteX1359" fmla="*/ 153088 w 4710084"/>
              <a:gd name="connsiteY1359" fmla="*/ 1066072 h 4964463"/>
              <a:gd name="connsiteX1360" fmla="*/ 157450 w 4710084"/>
              <a:gd name="connsiteY1360" fmla="*/ 1067344 h 4964463"/>
              <a:gd name="connsiteX1361" fmla="*/ 172302 w 4710084"/>
              <a:gd name="connsiteY1361" fmla="*/ 1071672 h 4964463"/>
              <a:gd name="connsiteX1362" fmla="*/ 178832 w 4710084"/>
              <a:gd name="connsiteY1362" fmla="*/ 1126470 h 4964463"/>
              <a:gd name="connsiteX1363" fmla="*/ 166035 w 4710084"/>
              <a:gd name="connsiteY1363" fmla="*/ 1121128 h 4964463"/>
              <a:gd name="connsiteX1364" fmla="*/ 164362 w 4710084"/>
              <a:gd name="connsiteY1364" fmla="*/ 1120833 h 4964463"/>
              <a:gd name="connsiteX1365" fmla="*/ 164629 w 4710084"/>
              <a:gd name="connsiteY1365" fmla="*/ 1120700 h 4964463"/>
              <a:gd name="connsiteX1366" fmla="*/ 158871 w 4710084"/>
              <a:gd name="connsiteY1366" fmla="*/ 1117805 h 4964463"/>
              <a:gd name="connsiteX1367" fmla="*/ 147276 w 4710084"/>
              <a:gd name="connsiteY1367" fmla="*/ 1117819 h 4964463"/>
              <a:gd name="connsiteX1368" fmla="*/ 141896 w 4710084"/>
              <a:gd name="connsiteY1368" fmla="*/ 1116870 h 4964463"/>
              <a:gd name="connsiteX1369" fmla="*/ 1586528 w 4710084"/>
              <a:gd name="connsiteY1369" fmla="*/ 1056833 h 4964463"/>
              <a:gd name="connsiteX1370" fmla="*/ 1585957 w 4710084"/>
              <a:gd name="connsiteY1370" fmla="*/ 1058708 h 4964463"/>
              <a:gd name="connsiteX1371" fmla="*/ 1589319 w 4710084"/>
              <a:gd name="connsiteY1371" fmla="*/ 1064592 h 4964463"/>
              <a:gd name="connsiteX1372" fmla="*/ 1595716 w 4710084"/>
              <a:gd name="connsiteY1372" fmla="*/ 1064622 h 4964463"/>
              <a:gd name="connsiteX1373" fmla="*/ 1595721 w 4710084"/>
              <a:gd name="connsiteY1373" fmla="*/ 1064281 h 4964463"/>
              <a:gd name="connsiteX1374" fmla="*/ 1590125 w 4710084"/>
              <a:gd name="connsiteY1374" fmla="*/ 1059179 h 4964463"/>
              <a:gd name="connsiteX1375" fmla="*/ 1586528 w 4710084"/>
              <a:gd name="connsiteY1375" fmla="*/ 1056833 h 4964463"/>
              <a:gd name="connsiteX1376" fmla="*/ 85313 w 4710084"/>
              <a:gd name="connsiteY1376" fmla="*/ 1048201 h 4964463"/>
              <a:gd name="connsiteX1377" fmla="*/ 108245 w 4710084"/>
              <a:gd name="connsiteY1377" fmla="*/ 1052822 h 4964463"/>
              <a:gd name="connsiteX1378" fmla="*/ 122460 w 4710084"/>
              <a:gd name="connsiteY1378" fmla="*/ 1057023 h 4964463"/>
              <a:gd name="connsiteX1379" fmla="*/ 129643 w 4710084"/>
              <a:gd name="connsiteY1379" fmla="*/ 1114696 h 4964463"/>
              <a:gd name="connsiteX1380" fmla="*/ 116923 w 4710084"/>
              <a:gd name="connsiteY1380" fmla="*/ 1111949 h 4964463"/>
              <a:gd name="connsiteX1381" fmla="*/ 78918 w 4710084"/>
              <a:gd name="connsiteY1381" fmla="*/ 1100961 h 4964463"/>
              <a:gd name="connsiteX1382" fmla="*/ 73946 w 4710084"/>
              <a:gd name="connsiteY1382" fmla="*/ 1049102 h 4964463"/>
              <a:gd name="connsiteX1383" fmla="*/ 400280 w 4710084"/>
              <a:gd name="connsiteY1383" fmla="*/ 1047776 h 4964463"/>
              <a:gd name="connsiteX1384" fmla="*/ 404367 w 4710084"/>
              <a:gd name="connsiteY1384" fmla="*/ 1052612 h 4964463"/>
              <a:gd name="connsiteX1385" fmla="*/ 400280 w 4710084"/>
              <a:gd name="connsiteY1385" fmla="*/ 1047776 h 4964463"/>
              <a:gd name="connsiteX1386" fmla="*/ 352673 w 4710084"/>
              <a:gd name="connsiteY1386" fmla="*/ 1027980 h 4964463"/>
              <a:gd name="connsiteX1387" fmla="*/ 370555 w 4710084"/>
              <a:gd name="connsiteY1387" fmla="*/ 1035086 h 4964463"/>
              <a:gd name="connsiteX1388" fmla="*/ 338136 w 4710084"/>
              <a:gd name="connsiteY1388" fmla="*/ 1030100 h 4964463"/>
              <a:gd name="connsiteX1389" fmla="*/ 352673 w 4710084"/>
              <a:gd name="connsiteY1389" fmla="*/ 1027980 h 4964463"/>
              <a:gd name="connsiteX1390" fmla="*/ 317537 w 4710084"/>
              <a:gd name="connsiteY1390" fmla="*/ 1027670 h 4964463"/>
              <a:gd name="connsiteX1391" fmla="*/ 313185 w 4710084"/>
              <a:gd name="connsiteY1391" fmla="*/ 1031007 h 4964463"/>
              <a:gd name="connsiteX1392" fmla="*/ 317537 w 4710084"/>
              <a:gd name="connsiteY1392" fmla="*/ 1027670 h 4964463"/>
              <a:gd name="connsiteX1393" fmla="*/ 297559 w 4710084"/>
              <a:gd name="connsiteY1393" fmla="*/ 1020059 h 4964463"/>
              <a:gd name="connsiteX1394" fmla="*/ 302758 w 4710084"/>
              <a:gd name="connsiteY1394" fmla="*/ 1023281 h 4964463"/>
              <a:gd name="connsiteX1395" fmla="*/ 297559 w 4710084"/>
              <a:gd name="connsiteY1395" fmla="*/ 1020059 h 4964463"/>
              <a:gd name="connsiteX1396" fmla="*/ 574860 w 4710084"/>
              <a:gd name="connsiteY1396" fmla="*/ 1002695 h 4964463"/>
              <a:gd name="connsiteX1397" fmla="*/ 572547 w 4710084"/>
              <a:gd name="connsiteY1397" fmla="*/ 1009302 h 4964463"/>
              <a:gd name="connsiteX1398" fmla="*/ 572946 w 4710084"/>
              <a:gd name="connsiteY1398" fmla="*/ 1019529 h 4964463"/>
              <a:gd name="connsiteX1399" fmla="*/ 579057 w 4710084"/>
              <a:gd name="connsiteY1399" fmla="*/ 1020455 h 4964463"/>
              <a:gd name="connsiteX1400" fmla="*/ 579411 w 4710084"/>
              <a:gd name="connsiteY1400" fmla="*/ 1013512 h 4964463"/>
              <a:gd name="connsiteX1401" fmla="*/ 577579 w 4710084"/>
              <a:gd name="connsiteY1401" fmla="*/ 1005844 h 4964463"/>
              <a:gd name="connsiteX1402" fmla="*/ 574860 w 4710084"/>
              <a:gd name="connsiteY1402" fmla="*/ 1002695 h 4964463"/>
              <a:gd name="connsiteX1403" fmla="*/ 1595106 w 4710084"/>
              <a:gd name="connsiteY1403" fmla="*/ 987616 h 4964463"/>
              <a:gd name="connsiteX1404" fmla="*/ 1593170 w 4710084"/>
              <a:gd name="connsiteY1404" fmla="*/ 991059 h 4964463"/>
              <a:gd name="connsiteX1405" fmla="*/ 1594832 w 4710084"/>
              <a:gd name="connsiteY1405" fmla="*/ 991618 h 4964463"/>
              <a:gd name="connsiteX1406" fmla="*/ 207337 w 4710084"/>
              <a:gd name="connsiteY1406" fmla="*/ 970007 h 4964463"/>
              <a:gd name="connsiteX1407" fmla="*/ 218393 w 4710084"/>
              <a:gd name="connsiteY1407" fmla="*/ 971388 h 4964463"/>
              <a:gd name="connsiteX1408" fmla="*/ 221004 w 4710084"/>
              <a:gd name="connsiteY1408" fmla="*/ 985471 h 4964463"/>
              <a:gd name="connsiteX1409" fmla="*/ 222447 w 4710084"/>
              <a:gd name="connsiteY1409" fmla="*/ 995776 h 4964463"/>
              <a:gd name="connsiteX1410" fmla="*/ 210293 w 4710084"/>
              <a:gd name="connsiteY1410" fmla="*/ 993274 h 4964463"/>
              <a:gd name="connsiteX1411" fmla="*/ 209842 w 4710084"/>
              <a:gd name="connsiteY1411" fmla="*/ 989806 h 4964463"/>
              <a:gd name="connsiteX1412" fmla="*/ 178337 w 4710084"/>
              <a:gd name="connsiteY1412" fmla="*/ 965898 h 4964463"/>
              <a:gd name="connsiteX1413" fmla="*/ 185808 w 4710084"/>
              <a:gd name="connsiteY1413" fmla="*/ 967316 h 4964463"/>
              <a:gd name="connsiteX1414" fmla="*/ 196373 w 4710084"/>
              <a:gd name="connsiteY1414" fmla="*/ 968636 h 4964463"/>
              <a:gd name="connsiteX1415" fmla="*/ 201096 w 4710084"/>
              <a:gd name="connsiteY1415" fmla="*/ 991379 h 4964463"/>
              <a:gd name="connsiteX1416" fmla="*/ 182720 w 4710084"/>
              <a:gd name="connsiteY1416" fmla="*/ 987595 h 4964463"/>
              <a:gd name="connsiteX1417" fmla="*/ 180616 w 4710084"/>
              <a:gd name="connsiteY1417" fmla="*/ 986192 h 4964463"/>
              <a:gd name="connsiteX1418" fmla="*/ 180438 w 4710084"/>
              <a:gd name="connsiteY1418" fmla="*/ 985989 h 4964463"/>
              <a:gd name="connsiteX1419" fmla="*/ 255009 w 4710084"/>
              <a:gd name="connsiteY1419" fmla="*/ 965060 h 4964463"/>
              <a:gd name="connsiteX1420" fmla="*/ 255563 w 4710084"/>
              <a:gd name="connsiteY1420" fmla="*/ 965085 h 4964463"/>
              <a:gd name="connsiteX1421" fmla="*/ 255586 w 4710084"/>
              <a:gd name="connsiteY1421" fmla="*/ 965257 h 4964463"/>
              <a:gd name="connsiteX1422" fmla="*/ 245421 w 4710084"/>
              <a:gd name="connsiteY1422" fmla="*/ 963125 h 4964463"/>
              <a:gd name="connsiteX1423" fmla="*/ 250611 w 4710084"/>
              <a:gd name="connsiteY1423" fmla="*/ 963560 h 4964463"/>
              <a:gd name="connsiteX1424" fmla="*/ 255009 w 4710084"/>
              <a:gd name="connsiteY1424" fmla="*/ 965060 h 4964463"/>
              <a:gd name="connsiteX1425" fmla="*/ 252274 w 4710084"/>
              <a:gd name="connsiteY1425" fmla="*/ 964937 h 4964463"/>
              <a:gd name="connsiteX1426" fmla="*/ 248790 w 4710084"/>
              <a:gd name="connsiteY1426" fmla="*/ 965014 h 4964463"/>
              <a:gd name="connsiteX1427" fmla="*/ 255708 w 4710084"/>
              <a:gd name="connsiteY1427" fmla="*/ 966160 h 4964463"/>
              <a:gd name="connsiteX1428" fmla="*/ 260741 w 4710084"/>
              <a:gd name="connsiteY1428" fmla="*/ 1003582 h 4964463"/>
              <a:gd name="connsiteX1429" fmla="*/ 259195 w 4710084"/>
              <a:gd name="connsiteY1429" fmla="*/ 1003343 h 4964463"/>
              <a:gd name="connsiteX1430" fmla="*/ 246545 w 4710084"/>
              <a:gd name="connsiteY1430" fmla="*/ 1000738 h 4964463"/>
              <a:gd name="connsiteX1431" fmla="*/ 242068 w 4710084"/>
              <a:gd name="connsiteY1431" fmla="*/ 966487 h 4964463"/>
              <a:gd name="connsiteX1432" fmla="*/ 3929621 w 4710084"/>
              <a:gd name="connsiteY1432" fmla="*/ 934435 h 4964463"/>
              <a:gd name="connsiteX1433" fmla="*/ 3926819 w 4710084"/>
              <a:gd name="connsiteY1433" fmla="*/ 937537 h 4964463"/>
              <a:gd name="connsiteX1434" fmla="*/ 3925236 w 4710084"/>
              <a:gd name="connsiteY1434" fmla="*/ 945350 h 4964463"/>
              <a:gd name="connsiteX1435" fmla="*/ 3926005 w 4710084"/>
              <a:gd name="connsiteY1435" fmla="*/ 952534 h 4964463"/>
              <a:gd name="connsiteX1436" fmla="*/ 3932641 w 4710084"/>
              <a:gd name="connsiteY1436" fmla="*/ 951915 h 4964463"/>
              <a:gd name="connsiteX1437" fmla="*/ 3932515 w 4710084"/>
              <a:gd name="connsiteY1437" fmla="*/ 941381 h 4964463"/>
              <a:gd name="connsiteX1438" fmla="*/ 3929621 w 4710084"/>
              <a:gd name="connsiteY1438" fmla="*/ 934435 h 4964463"/>
              <a:gd name="connsiteX1439" fmla="*/ 1629720 w 4710084"/>
              <a:gd name="connsiteY1439" fmla="*/ 917017 h 4964463"/>
              <a:gd name="connsiteX1440" fmla="*/ 1628585 w 4710084"/>
              <a:gd name="connsiteY1440" fmla="*/ 925822 h 4964463"/>
              <a:gd name="connsiteX1441" fmla="*/ 1630215 w 4710084"/>
              <a:gd name="connsiteY1441" fmla="*/ 924894 h 4964463"/>
              <a:gd name="connsiteX1442" fmla="*/ 3252377 w 4710084"/>
              <a:gd name="connsiteY1442" fmla="*/ 908444 h 4964463"/>
              <a:gd name="connsiteX1443" fmla="*/ 3252376 w 4710084"/>
              <a:gd name="connsiteY1443" fmla="*/ 908444 h 4964463"/>
              <a:gd name="connsiteX1444" fmla="*/ 3254944 w 4710084"/>
              <a:gd name="connsiteY1444" fmla="*/ 910112 h 4964463"/>
              <a:gd name="connsiteX1445" fmla="*/ 3254832 w 4710084"/>
              <a:gd name="connsiteY1445" fmla="*/ 910039 h 4964463"/>
              <a:gd name="connsiteX1446" fmla="*/ 351623 w 4710084"/>
              <a:gd name="connsiteY1446" fmla="*/ 906374 h 4964463"/>
              <a:gd name="connsiteX1447" fmla="*/ 352278 w 4710084"/>
              <a:gd name="connsiteY1447" fmla="*/ 908568 h 4964463"/>
              <a:gd name="connsiteX1448" fmla="*/ 348703 w 4710084"/>
              <a:gd name="connsiteY1448" fmla="*/ 907946 h 4964463"/>
              <a:gd name="connsiteX1449" fmla="*/ 234227 w 4710084"/>
              <a:gd name="connsiteY1449" fmla="*/ 901231 h 4964463"/>
              <a:gd name="connsiteX1450" fmla="*/ 247224 w 4710084"/>
              <a:gd name="connsiteY1450" fmla="*/ 903079 h 4964463"/>
              <a:gd name="connsiteX1451" fmla="*/ 254377 w 4710084"/>
              <a:gd name="connsiteY1451" fmla="*/ 956266 h 4964463"/>
              <a:gd name="connsiteX1452" fmla="*/ 240631 w 4710084"/>
              <a:gd name="connsiteY1452" fmla="*/ 955491 h 4964463"/>
              <a:gd name="connsiteX1453" fmla="*/ 236567 w 4710084"/>
              <a:gd name="connsiteY1453" fmla="*/ 924411 h 4964463"/>
              <a:gd name="connsiteX1454" fmla="*/ 197978 w 4710084"/>
              <a:gd name="connsiteY1454" fmla="*/ 896074 h 4964463"/>
              <a:gd name="connsiteX1455" fmla="*/ 204602 w 4710084"/>
              <a:gd name="connsiteY1455" fmla="*/ 897016 h 4964463"/>
              <a:gd name="connsiteX1456" fmla="*/ 214824 w 4710084"/>
              <a:gd name="connsiteY1456" fmla="*/ 952145 h 4964463"/>
              <a:gd name="connsiteX1457" fmla="*/ 204769 w 4710084"/>
              <a:gd name="connsiteY1457" fmla="*/ 949726 h 4964463"/>
              <a:gd name="connsiteX1458" fmla="*/ 268137 w 4710084"/>
              <a:gd name="connsiteY1458" fmla="*/ 893838 h 4964463"/>
              <a:gd name="connsiteX1459" fmla="*/ 288899 w 4710084"/>
              <a:gd name="connsiteY1459" fmla="*/ 896534 h 4964463"/>
              <a:gd name="connsiteX1460" fmla="*/ 330871 w 4710084"/>
              <a:gd name="connsiteY1460" fmla="*/ 900366 h 4964463"/>
              <a:gd name="connsiteX1461" fmla="*/ 294645 w 4710084"/>
              <a:gd name="connsiteY1461" fmla="*/ 899407 h 4964463"/>
              <a:gd name="connsiteX1462" fmla="*/ 268213 w 4710084"/>
              <a:gd name="connsiteY1462" fmla="*/ 894382 h 4964463"/>
              <a:gd name="connsiteX1463" fmla="*/ 170618 w 4710084"/>
              <a:gd name="connsiteY1463" fmla="*/ 892086 h 4964463"/>
              <a:gd name="connsiteX1464" fmla="*/ 180676 w 4710084"/>
              <a:gd name="connsiteY1464" fmla="*/ 893613 h 4964463"/>
              <a:gd name="connsiteX1465" fmla="*/ 180794 w 4710084"/>
              <a:gd name="connsiteY1465" fmla="*/ 893629 h 4964463"/>
              <a:gd name="connsiteX1466" fmla="*/ 190555 w 4710084"/>
              <a:gd name="connsiteY1466" fmla="*/ 940625 h 4964463"/>
              <a:gd name="connsiteX1467" fmla="*/ 185295 w 4710084"/>
              <a:gd name="connsiteY1467" fmla="*/ 935411 h 4964463"/>
              <a:gd name="connsiteX1468" fmla="*/ 174822 w 4710084"/>
              <a:gd name="connsiteY1468" fmla="*/ 932284 h 4964463"/>
              <a:gd name="connsiteX1469" fmla="*/ 112780 w 4710084"/>
              <a:gd name="connsiteY1469" fmla="*/ 884129 h 4964463"/>
              <a:gd name="connsiteX1470" fmla="*/ 118733 w 4710084"/>
              <a:gd name="connsiteY1470" fmla="*/ 884477 h 4964463"/>
              <a:gd name="connsiteX1471" fmla="*/ 150540 w 4710084"/>
              <a:gd name="connsiteY1471" fmla="*/ 889053 h 4964463"/>
              <a:gd name="connsiteX1472" fmla="*/ 154985 w 4710084"/>
              <a:gd name="connsiteY1472" fmla="*/ 926361 h 4964463"/>
              <a:gd name="connsiteX1473" fmla="*/ 116741 w 4710084"/>
              <a:gd name="connsiteY1473" fmla="*/ 914939 h 4964463"/>
              <a:gd name="connsiteX1474" fmla="*/ 57840 w 4710084"/>
              <a:gd name="connsiteY1474" fmla="*/ 879961 h 4964463"/>
              <a:gd name="connsiteX1475" fmla="*/ 76486 w 4710084"/>
              <a:gd name="connsiteY1475" fmla="*/ 882007 h 4964463"/>
              <a:gd name="connsiteX1476" fmla="*/ 97638 w 4710084"/>
              <a:gd name="connsiteY1476" fmla="*/ 883244 h 4964463"/>
              <a:gd name="connsiteX1477" fmla="*/ 101816 w 4710084"/>
              <a:gd name="connsiteY1477" fmla="*/ 911238 h 4964463"/>
              <a:gd name="connsiteX1478" fmla="*/ 86130 w 4710084"/>
              <a:gd name="connsiteY1478" fmla="*/ 908320 h 4964463"/>
              <a:gd name="connsiteX1479" fmla="*/ 57386 w 4710084"/>
              <a:gd name="connsiteY1479" fmla="*/ 903163 h 4964463"/>
              <a:gd name="connsiteX1480" fmla="*/ 53619 w 4710084"/>
              <a:gd name="connsiteY1480" fmla="*/ 881963 h 4964463"/>
              <a:gd name="connsiteX1481" fmla="*/ 67817 w 4710084"/>
              <a:gd name="connsiteY1481" fmla="*/ 883665 h 4964463"/>
              <a:gd name="connsiteX1482" fmla="*/ 940591 w 4710084"/>
              <a:gd name="connsiteY1482" fmla="*/ 872881 h 4964463"/>
              <a:gd name="connsiteX1483" fmla="*/ 947538 w 4710084"/>
              <a:gd name="connsiteY1483" fmla="*/ 877261 h 4964463"/>
              <a:gd name="connsiteX1484" fmla="*/ 954647 w 4710084"/>
              <a:gd name="connsiteY1484" fmla="*/ 881878 h 4964463"/>
              <a:gd name="connsiteX1485" fmla="*/ 947538 w 4710084"/>
              <a:gd name="connsiteY1485" fmla="*/ 877261 h 4964463"/>
              <a:gd name="connsiteX1486" fmla="*/ 942832 w 4710084"/>
              <a:gd name="connsiteY1486" fmla="*/ 874293 h 4964463"/>
              <a:gd name="connsiteX1487" fmla="*/ 652349 w 4710084"/>
              <a:gd name="connsiteY1487" fmla="*/ 872014 h 4964463"/>
              <a:gd name="connsiteX1488" fmla="*/ 651840 w 4710084"/>
              <a:gd name="connsiteY1488" fmla="*/ 872932 h 4964463"/>
              <a:gd name="connsiteX1489" fmla="*/ 632997 w 4710084"/>
              <a:gd name="connsiteY1489" fmla="*/ 883724 h 4964463"/>
              <a:gd name="connsiteX1490" fmla="*/ 632279 w 4710084"/>
              <a:gd name="connsiteY1490" fmla="*/ 889296 h 4964463"/>
              <a:gd name="connsiteX1491" fmla="*/ 643131 w 4710084"/>
              <a:gd name="connsiteY1491" fmla="*/ 920687 h 4964463"/>
              <a:gd name="connsiteX1492" fmla="*/ 650280 w 4710084"/>
              <a:gd name="connsiteY1492" fmla="*/ 885594 h 4964463"/>
              <a:gd name="connsiteX1493" fmla="*/ 3863535 w 4710084"/>
              <a:gd name="connsiteY1493" fmla="*/ 844574 h 4964463"/>
              <a:gd name="connsiteX1494" fmla="*/ 3868241 w 4710084"/>
              <a:gd name="connsiteY1494" fmla="*/ 847542 h 4964463"/>
              <a:gd name="connsiteX1495" fmla="*/ 3868593 w 4710084"/>
              <a:gd name="connsiteY1495" fmla="*/ 847763 h 4964463"/>
              <a:gd name="connsiteX1496" fmla="*/ 3870948 w 4710084"/>
              <a:gd name="connsiteY1496" fmla="*/ 849249 h 4964463"/>
              <a:gd name="connsiteX1497" fmla="*/ 3871066 w 4710084"/>
              <a:gd name="connsiteY1497" fmla="*/ 849323 h 4964463"/>
              <a:gd name="connsiteX1498" fmla="*/ 3868593 w 4710084"/>
              <a:gd name="connsiteY1498" fmla="*/ 847763 h 4964463"/>
              <a:gd name="connsiteX1499" fmla="*/ 228246 w 4710084"/>
              <a:gd name="connsiteY1499" fmla="*/ 842004 h 4964463"/>
              <a:gd name="connsiteX1500" fmla="*/ 234797 w 4710084"/>
              <a:gd name="connsiteY1500" fmla="*/ 843533 h 4964463"/>
              <a:gd name="connsiteX1501" fmla="*/ 239245 w 4710084"/>
              <a:gd name="connsiteY1501" fmla="*/ 843761 h 4964463"/>
              <a:gd name="connsiteX1502" fmla="*/ 242257 w 4710084"/>
              <a:gd name="connsiteY1502" fmla="*/ 866152 h 4964463"/>
              <a:gd name="connsiteX1503" fmla="*/ 230348 w 4710084"/>
              <a:gd name="connsiteY1503" fmla="*/ 862819 h 4964463"/>
              <a:gd name="connsiteX1504" fmla="*/ 190136 w 4710084"/>
              <a:gd name="connsiteY1504" fmla="*/ 833777 h 4964463"/>
              <a:gd name="connsiteX1505" fmla="*/ 192970 w 4710084"/>
              <a:gd name="connsiteY1505" fmla="*/ 834293 h 4964463"/>
              <a:gd name="connsiteX1506" fmla="*/ 196504 w 4710084"/>
              <a:gd name="connsiteY1506" fmla="*/ 853346 h 4964463"/>
              <a:gd name="connsiteX1507" fmla="*/ 192455 w 4710084"/>
              <a:gd name="connsiteY1507" fmla="*/ 852213 h 4964463"/>
              <a:gd name="connsiteX1508" fmla="*/ 164027 w 4710084"/>
              <a:gd name="connsiteY1508" fmla="*/ 829066 h 4964463"/>
              <a:gd name="connsiteX1509" fmla="*/ 165376 w 4710084"/>
              <a:gd name="connsiteY1509" fmla="*/ 829264 h 4964463"/>
              <a:gd name="connsiteX1510" fmla="*/ 167507 w 4710084"/>
              <a:gd name="connsiteY1510" fmla="*/ 829653 h 4964463"/>
              <a:gd name="connsiteX1511" fmla="*/ 171021 w 4710084"/>
              <a:gd name="connsiteY1511" fmla="*/ 846576 h 4964463"/>
              <a:gd name="connsiteX1512" fmla="*/ 165722 w 4710084"/>
              <a:gd name="connsiteY1512" fmla="*/ 845267 h 4964463"/>
              <a:gd name="connsiteX1513" fmla="*/ 108382 w 4710084"/>
              <a:gd name="connsiteY1513" fmla="*/ 820851 h 4964463"/>
              <a:gd name="connsiteX1514" fmla="*/ 142186 w 4710084"/>
              <a:gd name="connsiteY1514" fmla="*/ 825842 h 4964463"/>
              <a:gd name="connsiteX1515" fmla="*/ 144504 w 4710084"/>
              <a:gd name="connsiteY1515" fmla="*/ 838604 h 4964463"/>
              <a:gd name="connsiteX1516" fmla="*/ 135075 w 4710084"/>
              <a:gd name="connsiteY1516" fmla="*/ 835165 h 4964463"/>
              <a:gd name="connsiteX1517" fmla="*/ 105710 w 4710084"/>
              <a:gd name="connsiteY1517" fmla="*/ 829131 h 4964463"/>
              <a:gd name="connsiteX1518" fmla="*/ 104789 w 4710084"/>
              <a:gd name="connsiteY1518" fmla="*/ 821975 h 4964463"/>
              <a:gd name="connsiteX1519" fmla="*/ 66148 w 4710084"/>
              <a:gd name="connsiteY1519" fmla="*/ 820101 h 4964463"/>
              <a:gd name="connsiteX1520" fmla="*/ 74818 w 4710084"/>
              <a:gd name="connsiteY1520" fmla="*/ 822120 h 4964463"/>
              <a:gd name="connsiteX1521" fmla="*/ 88635 w 4710084"/>
              <a:gd name="connsiteY1521" fmla="*/ 822926 h 4964463"/>
              <a:gd name="connsiteX1522" fmla="*/ 89050 w 4710084"/>
              <a:gd name="connsiteY1522" fmla="*/ 825708 h 4964463"/>
              <a:gd name="connsiteX1523" fmla="*/ 78769 w 4710084"/>
              <a:gd name="connsiteY1523" fmla="*/ 823596 h 4964463"/>
              <a:gd name="connsiteX1524" fmla="*/ 69144 w 4710084"/>
              <a:gd name="connsiteY1524" fmla="*/ 821182 h 4964463"/>
              <a:gd name="connsiteX1525" fmla="*/ 945346 w 4710084"/>
              <a:gd name="connsiteY1525" fmla="*/ 818078 h 4964463"/>
              <a:gd name="connsiteX1526" fmla="*/ 942655 w 4710084"/>
              <a:gd name="connsiteY1526" fmla="*/ 840150 h 4964463"/>
              <a:gd name="connsiteX1527" fmla="*/ 942358 w 4710084"/>
              <a:gd name="connsiteY1527" fmla="*/ 844868 h 4964463"/>
              <a:gd name="connsiteX1528" fmla="*/ 943105 w 4710084"/>
              <a:gd name="connsiteY1528" fmla="*/ 847892 h 4964463"/>
              <a:gd name="connsiteX1529" fmla="*/ 946801 w 4710084"/>
              <a:gd name="connsiteY1529" fmla="*/ 837018 h 4964463"/>
              <a:gd name="connsiteX1530" fmla="*/ 1563236 w 4710084"/>
              <a:gd name="connsiteY1530" fmla="*/ 816340 h 4964463"/>
              <a:gd name="connsiteX1531" fmla="*/ 1569933 w 4710084"/>
              <a:gd name="connsiteY1531" fmla="*/ 820563 h 4964463"/>
              <a:gd name="connsiteX1532" fmla="*/ 1570650 w 4710084"/>
              <a:gd name="connsiteY1532" fmla="*/ 821016 h 4964463"/>
              <a:gd name="connsiteX1533" fmla="*/ 1570769 w 4710084"/>
              <a:gd name="connsiteY1533" fmla="*/ 821088 h 4964463"/>
              <a:gd name="connsiteX1534" fmla="*/ 1569933 w 4710084"/>
              <a:gd name="connsiteY1534" fmla="*/ 820563 h 4964463"/>
              <a:gd name="connsiteX1535" fmla="*/ 1567944 w 4710084"/>
              <a:gd name="connsiteY1535" fmla="*/ 819308 h 4964463"/>
              <a:gd name="connsiteX1536" fmla="*/ 1563236 w 4710084"/>
              <a:gd name="connsiteY1536" fmla="*/ 816340 h 4964463"/>
              <a:gd name="connsiteX1537" fmla="*/ 315571 w 4710084"/>
              <a:gd name="connsiteY1537" fmla="*/ 808882 h 4964463"/>
              <a:gd name="connsiteX1538" fmla="*/ 324793 w 4710084"/>
              <a:gd name="connsiteY1538" fmla="*/ 816730 h 4964463"/>
              <a:gd name="connsiteX1539" fmla="*/ 318393 w 4710084"/>
              <a:gd name="connsiteY1539" fmla="*/ 820062 h 4964463"/>
              <a:gd name="connsiteX1540" fmla="*/ 315571 w 4710084"/>
              <a:gd name="connsiteY1540" fmla="*/ 808882 h 4964463"/>
              <a:gd name="connsiteX1541" fmla="*/ 160624 w 4710084"/>
              <a:gd name="connsiteY1541" fmla="*/ 796516 h 4964463"/>
              <a:gd name="connsiteX1542" fmla="*/ 163965 w 4710084"/>
              <a:gd name="connsiteY1542" fmla="*/ 812599 h 4964463"/>
              <a:gd name="connsiteX1543" fmla="*/ 162269 w 4710084"/>
              <a:gd name="connsiteY1543" fmla="*/ 812248 h 4964463"/>
              <a:gd name="connsiteX1544" fmla="*/ 156073 w 4710084"/>
              <a:gd name="connsiteY1544" fmla="*/ 788715 h 4964463"/>
              <a:gd name="connsiteX1545" fmla="*/ 160759 w 4710084"/>
              <a:gd name="connsiteY1545" fmla="*/ 793168 h 4964463"/>
              <a:gd name="connsiteX1546" fmla="*/ 160624 w 4710084"/>
              <a:gd name="connsiteY1546" fmla="*/ 796516 h 4964463"/>
              <a:gd name="connsiteX1547" fmla="*/ 156073 w 4710084"/>
              <a:gd name="connsiteY1547" fmla="*/ 788715 h 4964463"/>
              <a:gd name="connsiteX1548" fmla="*/ 184366 w 4710084"/>
              <a:gd name="connsiteY1548" fmla="*/ 787889 h 4964463"/>
              <a:gd name="connsiteX1549" fmla="*/ 189947 w 4710084"/>
              <a:gd name="connsiteY1549" fmla="*/ 817988 h 4964463"/>
              <a:gd name="connsiteX1550" fmla="*/ 188102 w 4710084"/>
              <a:gd name="connsiteY1550" fmla="*/ 817604 h 4964463"/>
              <a:gd name="connsiteX1551" fmla="*/ 155716 w 4710084"/>
              <a:gd name="connsiteY1551" fmla="*/ 786994 h 4964463"/>
              <a:gd name="connsiteX1552" fmla="*/ 156791 w 4710084"/>
              <a:gd name="connsiteY1552" fmla="*/ 787162 h 4964463"/>
              <a:gd name="connsiteX1553" fmla="*/ 156073 w 4710084"/>
              <a:gd name="connsiteY1553" fmla="*/ 788715 h 4964463"/>
              <a:gd name="connsiteX1554" fmla="*/ 3301395 w 4710084"/>
              <a:gd name="connsiteY1554" fmla="*/ 783568 h 4964463"/>
              <a:gd name="connsiteX1555" fmla="*/ 3299420 w 4710084"/>
              <a:gd name="connsiteY1555" fmla="*/ 820130 h 4964463"/>
              <a:gd name="connsiteX1556" fmla="*/ 3305285 w 4710084"/>
              <a:gd name="connsiteY1556" fmla="*/ 844187 h 4964463"/>
              <a:gd name="connsiteX1557" fmla="*/ 3312084 w 4710084"/>
              <a:gd name="connsiteY1557" fmla="*/ 855606 h 4964463"/>
              <a:gd name="connsiteX1558" fmla="*/ 3302184 w 4710084"/>
              <a:gd name="connsiteY1558" fmla="*/ 785965 h 4964463"/>
              <a:gd name="connsiteX1559" fmla="*/ 99159 w 4710084"/>
              <a:gd name="connsiteY1559" fmla="*/ 778173 h 4964463"/>
              <a:gd name="connsiteX1560" fmla="*/ 134530 w 4710084"/>
              <a:gd name="connsiteY1560" fmla="*/ 783690 h 4964463"/>
              <a:gd name="connsiteX1561" fmla="*/ 139282 w 4710084"/>
              <a:gd name="connsiteY1561" fmla="*/ 809848 h 4964463"/>
              <a:gd name="connsiteX1562" fmla="*/ 132958 w 4710084"/>
              <a:gd name="connsiteY1562" fmla="*/ 809220 h 4964463"/>
              <a:gd name="connsiteX1563" fmla="*/ 111265 w 4710084"/>
              <a:gd name="connsiteY1563" fmla="*/ 795779 h 4964463"/>
              <a:gd name="connsiteX1564" fmla="*/ 101373 w 4710084"/>
              <a:gd name="connsiteY1564" fmla="*/ 795393 h 4964463"/>
              <a:gd name="connsiteX1565" fmla="*/ 153018 w 4710084"/>
              <a:gd name="connsiteY1565" fmla="*/ 773937 h 4964463"/>
              <a:gd name="connsiteX1566" fmla="*/ 158913 w 4710084"/>
              <a:gd name="connsiteY1566" fmla="*/ 779053 h 4964463"/>
              <a:gd name="connsiteX1567" fmla="*/ 159012 w 4710084"/>
              <a:gd name="connsiteY1567" fmla="*/ 781172 h 4964463"/>
              <a:gd name="connsiteX1568" fmla="*/ 159799 w 4710084"/>
              <a:gd name="connsiteY1568" fmla="*/ 780653 h 4964463"/>
              <a:gd name="connsiteX1569" fmla="*/ 159027 w 4710084"/>
              <a:gd name="connsiteY1569" fmla="*/ 782324 h 4964463"/>
              <a:gd name="connsiteX1570" fmla="*/ 154283 w 4710084"/>
              <a:gd name="connsiteY1570" fmla="*/ 780061 h 4964463"/>
              <a:gd name="connsiteX1571" fmla="*/ 229333 w 4710084"/>
              <a:gd name="connsiteY1571" fmla="*/ 772655 h 4964463"/>
              <a:gd name="connsiteX1572" fmla="*/ 230349 w 4710084"/>
              <a:gd name="connsiteY1572" fmla="*/ 777613 h 4964463"/>
              <a:gd name="connsiteX1573" fmla="*/ 237781 w 4710084"/>
              <a:gd name="connsiteY1573" fmla="*/ 832879 h 4964463"/>
              <a:gd name="connsiteX1574" fmla="*/ 233640 w 4710084"/>
              <a:gd name="connsiteY1574" fmla="*/ 831420 h 4964463"/>
              <a:gd name="connsiteX1575" fmla="*/ 227066 w 4710084"/>
              <a:gd name="connsiteY1575" fmla="*/ 830324 h 4964463"/>
              <a:gd name="connsiteX1576" fmla="*/ 224798 w 4710084"/>
              <a:gd name="connsiteY1576" fmla="*/ 807867 h 4964463"/>
              <a:gd name="connsiteX1577" fmla="*/ 223381 w 4710084"/>
              <a:gd name="connsiteY1577" fmla="*/ 800322 h 4964463"/>
              <a:gd name="connsiteX1578" fmla="*/ 224950 w 4710084"/>
              <a:gd name="connsiteY1578" fmla="*/ 797151 h 4964463"/>
              <a:gd name="connsiteX1579" fmla="*/ 53600 w 4710084"/>
              <a:gd name="connsiteY1579" fmla="*/ 768213 h 4964463"/>
              <a:gd name="connsiteX1580" fmla="*/ 80488 w 4710084"/>
              <a:gd name="connsiteY1580" fmla="*/ 774138 h 4964463"/>
              <a:gd name="connsiteX1581" fmla="*/ 83959 w 4710084"/>
              <a:gd name="connsiteY1581" fmla="*/ 793962 h 4964463"/>
              <a:gd name="connsiteX1582" fmla="*/ 75764 w 4710084"/>
              <a:gd name="connsiteY1582" fmla="*/ 788884 h 4964463"/>
              <a:gd name="connsiteX1583" fmla="*/ 64055 w 4710084"/>
              <a:gd name="connsiteY1583" fmla="*/ 781629 h 4964463"/>
              <a:gd name="connsiteX1584" fmla="*/ 54332 w 4710084"/>
              <a:gd name="connsiteY1584" fmla="*/ 779543 h 4964463"/>
              <a:gd name="connsiteX1585" fmla="*/ 46736 w 4710084"/>
              <a:gd name="connsiteY1585" fmla="*/ 766701 h 4964463"/>
              <a:gd name="connsiteX1586" fmla="*/ 50713 w 4710084"/>
              <a:gd name="connsiteY1586" fmla="*/ 767577 h 4964463"/>
              <a:gd name="connsiteX1587" fmla="*/ 51688 w 4710084"/>
              <a:gd name="connsiteY1587" fmla="*/ 778975 h 4964463"/>
              <a:gd name="connsiteX1588" fmla="*/ 47555 w 4710084"/>
              <a:gd name="connsiteY1588" fmla="*/ 778089 h 4964463"/>
              <a:gd name="connsiteX1589" fmla="*/ 349722 w 4710084"/>
              <a:gd name="connsiteY1589" fmla="*/ 757030 h 4964463"/>
              <a:gd name="connsiteX1590" fmla="*/ 356553 w 4710084"/>
              <a:gd name="connsiteY1590" fmla="*/ 760712 h 4964463"/>
              <a:gd name="connsiteX1591" fmla="*/ 357903 w 4710084"/>
              <a:gd name="connsiteY1591" fmla="*/ 761324 h 4964463"/>
              <a:gd name="connsiteX1592" fmla="*/ 357981 w 4710084"/>
              <a:gd name="connsiteY1592" fmla="*/ 771502 h 4964463"/>
              <a:gd name="connsiteX1593" fmla="*/ 348353 w 4710084"/>
              <a:gd name="connsiteY1593" fmla="*/ 769328 h 4964463"/>
              <a:gd name="connsiteX1594" fmla="*/ 347745 w 4710084"/>
              <a:gd name="connsiteY1594" fmla="*/ 769107 h 4964463"/>
              <a:gd name="connsiteX1595" fmla="*/ 349212 w 4710084"/>
              <a:gd name="connsiteY1595" fmla="*/ 764104 h 4964463"/>
              <a:gd name="connsiteX1596" fmla="*/ 72267 w 4710084"/>
              <a:gd name="connsiteY1596" fmla="*/ 752548 h 4964463"/>
              <a:gd name="connsiteX1597" fmla="*/ 76856 w 4710084"/>
              <a:gd name="connsiteY1597" fmla="*/ 752800 h 4964463"/>
              <a:gd name="connsiteX1598" fmla="*/ 78095 w 4710084"/>
              <a:gd name="connsiteY1598" fmla="*/ 760469 h 4964463"/>
              <a:gd name="connsiteX1599" fmla="*/ 78817 w 4710084"/>
              <a:gd name="connsiteY1599" fmla="*/ 764595 h 4964463"/>
              <a:gd name="connsiteX1600" fmla="*/ 65790 w 4710084"/>
              <a:gd name="connsiteY1600" fmla="*/ 762442 h 4964463"/>
              <a:gd name="connsiteX1601" fmla="*/ 72267 w 4710084"/>
              <a:gd name="connsiteY1601" fmla="*/ 752548 h 4964463"/>
              <a:gd name="connsiteX1602" fmla="*/ 4202694 w 4710084"/>
              <a:gd name="connsiteY1602" fmla="*/ 748666 h 4964463"/>
              <a:gd name="connsiteX1603" fmla="*/ 4200220 w 4710084"/>
              <a:gd name="connsiteY1603" fmla="*/ 760051 h 4964463"/>
              <a:gd name="connsiteX1604" fmla="*/ 4193034 w 4710084"/>
              <a:gd name="connsiteY1604" fmla="*/ 756258 h 4964463"/>
              <a:gd name="connsiteX1605" fmla="*/ 4202694 w 4710084"/>
              <a:gd name="connsiteY1605" fmla="*/ 748666 h 4964463"/>
              <a:gd name="connsiteX1606" fmla="*/ 2899773 w 4710084"/>
              <a:gd name="connsiteY1606" fmla="*/ 748666 h 4964463"/>
              <a:gd name="connsiteX1607" fmla="*/ 2897298 w 4710084"/>
              <a:gd name="connsiteY1607" fmla="*/ 760052 h 4964463"/>
              <a:gd name="connsiteX1608" fmla="*/ 2890112 w 4710084"/>
              <a:gd name="connsiteY1608" fmla="*/ 756258 h 4964463"/>
              <a:gd name="connsiteX1609" fmla="*/ 2899773 w 4710084"/>
              <a:gd name="connsiteY1609" fmla="*/ 748666 h 4964463"/>
              <a:gd name="connsiteX1610" fmla="*/ 554075 w 4710084"/>
              <a:gd name="connsiteY1610" fmla="*/ 748584 h 4964463"/>
              <a:gd name="connsiteX1611" fmla="*/ 549486 w 4710084"/>
              <a:gd name="connsiteY1611" fmla="*/ 753470 h 4964463"/>
              <a:gd name="connsiteX1612" fmla="*/ 554075 w 4710084"/>
              <a:gd name="connsiteY1612" fmla="*/ 748584 h 4964463"/>
              <a:gd name="connsiteX1613" fmla="*/ 94039 w 4710084"/>
              <a:gd name="connsiteY1613" fmla="*/ 746064 h 4964463"/>
              <a:gd name="connsiteX1614" fmla="*/ 118776 w 4710084"/>
              <a:gd name="connsiteY1614" fmla="*/ 749185 h 4964463"/>
              <a:gd name="connsiteX1615" fmla="*/ 128409 w 4710084"/>
              <a:gd name="connsiteY1615" fmla="*/ 749983 h 4964463"/>
              <a:gd name="connsiteX1616" fmla="*/ 132748 w 4710084"/>
              <a:gd name="connsiteY1616" fmla="*/ 773877 h 4964463"/>
              <a:gd name="connsiteX1617" fmla="*/ 108655 w 4710084"/>
              <a:gd name="connsiteY1617" fmla="*/ 769527 h 4964463"/>
              <a:gd name="connsiteX1618" fmla="*/ 97778 w 4710084"/>
              <a:gd name="connsiteY1618" fmla="*/ 767729 h 4964463"/>
              <a:gd name="connsiteX1619" fmla="*/ 95376 w 4710084"/>
              <a:gd name="connsiteY1619" fmla="*/ 753812 h 4964463"/>
              <a:gd name="connsiteX1620" fmla="*/ 98999 w 4710084"/>
              <a:gd name="connsiteY1620" fmla="*/ 754010 h 4964463"/>
              <a:gd name="connsiteX1621" fmla="*/ 95108 w 4710084"/>
              <a:gd name="connsiteY1621" fmla="*/ 752257 h 4964463"/>
              <a:gd name="connsiteX1622" fmla="*/ 246400 w 4710084"/>
              <a:gd name="connsiteY1622" fmla="*/ 739463 h 4964463"/>
              <a:gd name="connsiteX1623" fmla="*/ 249487 w 4710084"/>
              <a:gd name="connsiteY1623" fmla="*/ 740879 h 4964463"/>
              <a:gd name="connsiteX1624" fmla="*/ 252003 w 4710084"/>
              <a:gd name="connsiteY1624" fmla="*/ 742544 h 4964463"/>
              <a:gd name="connsiteX1625" fmla="*/ 251692 w 4710084"/>
              <a:gd name="connsiteY1625" fmla="*/ 748982 h 4964463"/>
              <a:gd name="connsiteX1626" fmla="*/ 250380 w 4710084"/>
              <a:gd name="connsiteY1626" fmla="*/ 764845 h 4964463"/>
              <a:gd name="connsiteX1627" fmla="*/ 250269 w 4710084"/>
              <a:gd name="connsiteY1627" fmla="*/ 766427 h 4964463"/>
              <a:gd name="connsiteX1628" fmla="*/ 282667 w 4710084"/>
              <a:gd name="connsiteY1628" fmla="*/ 739447 h 4964463"/>
              <a:gd name="connsiteX1629" fmla="*/ 296802 w 4710084"/>
              <a:gd name="connsiteY1629" fmla="*/ 746550 h 4964463"/>
              <a:gd name="connsiteX1630" fmla="*/ 297079 w 4710084"/>
              <a:gd name="connsiteY1630" fmla="*/ 749978 h 4964463"/>
              <a:gd name="connsiteX1631" fmla="*/ 293959 w 4710084"/>
              <a:gd name="connsiteY1631" fmla="*/ 815075 h 4964463"/>
              <a:gd name="connsiteX1632" fmla="*/ 318393 w 4710084"/>
              <a:gd name="connsiteY1632" fmla="*/ 820062 h 4964463"/>
              <a:gd name="connsiteX1633" fmla="*/ 312825 w 4710084"/>
              <a:gd name="connsiteY1633" fmla="*/ 866854 h 4964463"/>
              <a:gd name="connsiteX1634" fmla="*/ 323604 w 4710084"/>
              <a:gd name="connsiteY1634" fmla="*/ 840706 h 4964463"/>
              <a:gd name="connsiteX1635" fmla="*/ 341729 w 4710084"/>
              <a:gd name="connsiteY1635" fmla="*/ 789625 h 4964463"/>
              <a:gd name="connsiteX1636" fmla="*/ 347028 w 4710084"/>
              <a:gd name="connsiteY1636" fmla="*/ 771551 h 4964463"/>
              <a:gd name="connsiteX1637" fmla="*/ 358018 w 4710084"/>
              <a:gd name="connsiteY1637" fmla="*/ 776415 h 4964463"/>
              <a:gd name="connsiteX1638" fmla="*/ 358027 w 4710084"/>
              <a:gd name="connsiteY1638" fmla="*/ 777690 h 4964463"/>
              <a:gd name="connsiteX1639" fmla="*/ 350215 w 4710084"/>
              <a:gd name="connsiteY1639" fmla="*/ 827545 h 4964463"/>
              <a:gd name="connsiteX1640" fmla="*/ 349676 w 4710084"/>
              <a:gd name="connsiteY1640" fmla="*/ 889958 h 4964463"/>
              <a:gd name="connsiteX1641" fmla="*/ 350212 w 4710084"/>
              <a:gd name="connsiteY1641" fmla="*/ 897249 h 4964463"/>
              <a:gd name="connsiteX1642" fmla="*/ 328796 w 4710084"/>
              <a:gd name="connsiteY1642" fmla="*/ 891745 h 4964463"/>
              <a:gd name="connsiteX1643" fmla="*/ 282355 w 4710084"/>
              <a:gd name="connsiteY1643" fmla="*/ 877376 h 4964463"/>
              <a:gd name="connsiteX1644" fmla="*/ 265187 w 4710084"/>
              <a:gd name="connsiteY1644" fmla="*/ 872571 h 4964463"/>
              <a:gd name="connsiteX1645" fmla="*/ 262435 w 4710084"/>
              <a:gd name="connsiteY1645" fmla="*/ 852728 h 4964463"/>
              <a:gd name="connsiteX1646" fmla="*/ 267034 w 4710084"/>
              <a:gd name="connsiteY1646" fmla="*/ 852153 h 4964463"/>
              <a:gd name="connsiteX1647" fmla="*/ 274697 w 4710084"/>
              <a:gd name="connsiteY1647" fmla="*/ 845449 h 4964463"/>
              <a:gd name="connsiteX1648" fmla="*/ 264162 w 4710084"/>
              <a:gd name="connsiteY1648" fmla="*/ 849280 h 4964463"/>
              <a:gd name="connsiteX1649" fmla="*/ 262176 w 4710084"/>
              <a:gd name="connsiteY1649" fmla="*/ 850869 h 4964463"/>
              <a:gd name="connsiteX1650" fmla="*/ 256166 w 4710084"/>
              <a:gd name="connsiteY1650" fmla="*/ 807537 h 4964463"/>
              <a:gd name="connsiteX1651" fmla="*/ 255994 w 4710084"/>
              <a:gd name="connsiteY1651" fmla="*/ 806339 h 4964463"/>
              <a:gd name="connsiteX1652" fmla="*/ 257732 w 4710084"/>
              <a:gd name="connsiteY1652" fmla="*/ 776400 h 4964463"/>
              <a:gd name="connsiteX1653" fmla="*/ 256682 w 4710084"/>
              <a:gd name="connsiteY1653" fmla="*/ 763039 h 4964463"/>
              <a:gd name="connsiteX1654" fmla="*/ 277017 w 4710084"/>
              <a:gd name="connsiteY1654" fmla="*/ 774736 h 4964463"/>
              <a:gd name="connsiteX1655" fmla="*/ 281399 w 4710084"/>
              <a:gd name="connsiteY1655" fmla="*/ 760899 h 4964463"/>
              <a:gd name="connsiteX1656" fmla="*/ 281481 w 4710084"/>
              <a:gd name="connsiteY1656" fmla="*/ 757142 h 4964463"/>
              <a:gd name="connsiteX1657" fmla="*/ 281712 w 4710084"/>
              <a:gd name="connsiteY1657" fmla="*/ 757230 h 4964463"/>
              <a:gd name="connsiteX1658" fmla="*/ 290032 w 4710084"/>
              <a:gd name="connsiteY1658" fmla="*/ 754441 h 4964463"/>
              <a:gd name="connsiteX1659" fmla="*/ 281675 w 4710084"/>
              <a:gd name="connsiteY1659" fmla="*/ 748343 h 4964463"/>
              <a:gd name="connsiteX1660" fmla="*/ 281773 w 4710084"/>
              <a:gd name="connsiteY1660" fmla="*/ 743857 h 4964463"/>
              <a:gd name="connsiteX1661" fmla="*/ 577948 w 4710084"/>
              <a:gd name="connsiteY1661" fmla="*/ 738513 h 4964463"/>
              <a:gd name="connsiteX1662" fmla="*/ 579805 w 4710084"/>
              <a:gd name="connsiteY1662" fmla="*/ 738688 h 4964463"/>
              <a:gd name="connsiteX1663" fmla="*/ 584022 w 4710084"/>
              <a:gd name="connsiteY1663" fmla="*/ 832367 h 4964463"/>
              <a:gd name="connsiteX1664" fmla="*/ 583235 w 4710084"/>
              <a:gd name="connsiteY1664" fmla="*/ 842267 h 4964463"/>
              <a:gd name="connsiteX1665" fmla="*/ 573373 w 4710084"/>
              <a:gd name="connsiteY1665" fmla="*/ 748463 h 4964463"/>
              <a:gd name="connsiteX1666" fmla="*/ 574741 w 4710084"/>
              <a:gd name="connsiteY1666" fmla="*/ 744506 h 4964463"/>
              <a:gd name="connsiteX1667" fmla="*/ 577948 w 4710084"/>
              <a:gd name="connsiteY1667" fmla="*/ 738513 h 4964463"/>
              <a:gd name="connsiteX1668" fmla="*/ 1797923 w 4710084"/>
              <a:gd name="connsiteY1668" fmla="*/ 737809 h 4964463"/>
              <a:gd name="connsiteX1669" fmla="*/ 1797572 w 4710084"/>
              <a:gd name="connsiteY1669" fmla="*/ 765513 h 4964463"/>
              <a:gd name="connsiteX1670" fmla="*/ 1798115 w 4710084"/>
              <a:gd name="connsiteY1670" fmla="*/ 768194 h 4964463"/>
              <a:gd name="connsiteX1671" fmla="*/ 1798254 w 4710084"/>
              <a:gd name="connsiteY1671" fmla="*/ 767049 h 4964463"/>
              <a:gd name="connsiteX1672" fmla="*/ 1798340 w 4710084"/>
              <a:gd name="connsiteY1672" fmla="*/ 767334 h 4964463"/>
              <a:gd name="connsiteX1673" fmla="*/ 1802311 w 4710084"/>
              <a:gd name="connsiteY1673" fmla="*/ 781907 h 4964463"/>
              <a:gd name="connsiteX1674" fmla="*/ 1802833 w 4710084"/>
              <a:gd name="connsiteY1674" fmla="*/ 783451 h 4964463"/>
              <a:gd name="connsiteX1675" fmla="*/ 4498885 w 4710084"/>
              <a:gd name="connsiteY1675" fmla="*/ 737678 h 4964463"/>
              <a:gd name="connsiteX1676" fmla="*/ 4500781 w 4710084"/>
              <a:gd name="connsiteY1676" fmla="*/ 742488 h 4964463"/>
              <a:gd name="connsiteX1677" fmla="*/ 4499357 w 4710084"/>
              <a:gd name="connsiteY1677" fmla="*/ 743248 h 4964463"/>
              <a:gd name="connsiteX1678" fmla="*/ 3073202 w 4710084"/>
              <a:gd name="connsiteY1678" fmla="*/ 736629 h 4964463"/>
              <a:gd name="connsiteX1679" fmla="*/ 3068650 w 4710084"/>
              <a:gd name="connsiteY1679" fmla="*/ 744428 h 4964463"/>
              <a:gd name="connsiteX1680" fmla="*/ 3068317 w 4710084"/>
              <a:gd name="connsiteY1680" fmla="*/ 740968 h 4964463"/>
              <a:gd name="connsiteX1681" fmla="*/ 3073202 w 4710084"/>
              <a:gd name="connsiteY1681" fmla="*/ 736629 h 4964463"/>
              <a:gd name="connsiteX1682" fmla="*/ 4376123 w 4710084"/>
              <a:gd name="connsiteY1682" fmla="*/ 736628 h 4964463"/>
              <a:gd name="connsiteX1683" fmla="*/ 4371572 w 4710084"/>
              <a:gd name="connsiteY1683" fmla="*/ 744429 h 4964463"/>
              <a:gd name="connsiteX1684" fmla="*/ 4371239 w 4710084"/>
              <a:gd name="connsiteY1684" fmla="*/ 740968 h 4964463"/>
              <a:gd name="connsiteX1685" fmla="*/ 4376123 w 4710084"/>
              <a:gd name="connsiteY1685" fmla="*/ 736628 h 4964463"/>
              <a:gd name="connsiteX1686" fmla="*/ 551025 w 4710084"/>
              <a:gd name="connsiteY1686" fmla="*/ 723348 h 4964463"/>
              <a:gd name="connsiteX1687" fmla="*/ 546725 w 4710084"/>
              <a:gd name="connsiteY1687" fmla="*/ 728064 h 4964463"/>
              <a:gd name="connsiteX1688" fmla="*/ 551025 w 4710084"/>
              <a:gd name="connsiteY1688" fmla="*/ 723348 h 4964463"/>
              <a:gd name="connsiteX1689" fmla="*/ 208662 w 4710084"/>
              <a:gd name="connsiteY1689" fmla="*/ 722158 h 4964463"/>
              <a:gd name="connsiteX1690" fmla="*/ 220065 w 4710084"/>
              <a:gd name="connsiteY1690" fmla="*/ 727387 h 4964463"/>
              <a:gd name="connsiteX1691" fmla="*/ 221896 w 4710084"/>
              <a:gd name="connsiteY1691" fmla="*/ 736334 h 4964463"/>
              <a:gd name="connsiteX1692" fmla="*/ 219893 w 4710084"/>
              <a:gd name="connsiteY1692" fmla="*/ 752138 h 4964463"/>
              <a:gd name="connsiteX1693" fmla="*/ 217558 w 4710084"/>
              <a:gd name="connsiteY1693" fmla="*/ 773279 h 4964463"/>
              <a:gd name="connsiteX1694" fmla="*/ 215752 w 4710084"/>
              <a:gd name="connsiteY1694" fmla="*/ 765324 h 4964463"/>
              <a:gd name="connsiteX1695" fmla="*/ 209876 w 4710084"/>
              <a:gd name="connsiteY1695" fmla="*/ 735324 h 4964463"/>
              <a:gd name="connsiteX1696" fmla="*/ 4378651 w 4710084"/>
              <a:gd name="connsiteY1696" fmla="*/ 721545 h 4964463"/>
              <a:gd name="connsiteX1697" fmla="*/ 4376123 w 4710084"/>
              <a:gd name="connsiteY1697" fmla="*/ 736628 h 4964463"/>
              <a:gd name="connsiteX1698" fmla="*/ 4371601 w 4710084"/>
              <a:gd name="connsiteY1698" fmla="*/ 728103 h 4964463"/>
              <a:gd name="connsiteX1699" fmla="*/ 4372490 w 4710084"/>
              <a:gd name="connsiteY1699" fmla="*/ 728682 h 4964463"/>
              <a:gd name="connsiteX1700" fmla="*/ 4372483 w 4710084"/>
              <a:gd name="connsiteY1700" fmla="*/ 726501 h 4964463"/>
              <a:gd name="connsiteX1701" fmla="*/ 243579 w 4710084"/>
              <a:gd name="connsiteY1701" fmla="*/ 719802 h 4964463"/>
              <a:gd name="connsiteX1702" fmla="*/ 252844 w 4710084"/>
              <a:gd name="connsiteY1702" fmla="*/ 724458 h 4964463"/>
              <a:gd name="connsiteX1703" fmla="*/ 252827 w 4710084"/>
              <a:gd name="connsiteY1703" fmla="*/ 725459 h 4964463"/>
              <a:gd name="connsiteX1704" fmla="*/ 252394 w 4710084"/>
              <a:gd name="connsiteY1704" fmla="*/ 734418 h 4964463"/>
              <a:gd name="connsiteX1705" fmla="*/ 245245 w 4710084"/>
              <a:gd name="connsiteY1705" fmla="*/ 731416 h 4964463"/>
              <a:gd name="connsiteX1706" fmla="*/ 290663 w 4710084"/>
              <a:gd name="connsiteY1706" fmla="*/ 718828 h 4964463"/>
              <a:gd name="connsiteX1707" fmla="*/ 292154 w 4710084"/>
              <a:gd name="connsiteY1707" fmla="*/ 721402 h 4964463"/>
              <a:gd name="connsiteX1708" fmla="*/ 289123 w 4710084"/>
              <a:gd name="connsiteY1708" fmla="*/ 719857 h 4964463"/>
              <a:gd name="connsiteX1709" fmla="*/ 3501509 w 4710084"/>
              <a:gd name="connsiteY1709" fmla="*/ 709445 h 4964463"/>
              <a:gd name="connsiteX1710" fmla="*/ 3503406 w 4710084"/>
              <a:gd name="connsiteY1710" fmla="*/ 714256 h 4964463"/>
              <a:gd name="connsiteX1711" fmla="*/ 3501982 w 4710084"/>
              <a:gd name="connsiteY1711" fmla="*/ 715014 h 4964463"/>
              <a:gd name="connsiteX1712" fmla="*/ 388130 w 4710084"/>
              <a:gd name="connsiteY1712" fmla="*/ 703527 h 4964463"/>
              <a:gd name="connsiteX1713" fmla="*/ 389790 w 4710084"/>
              <a:gd name="connsiteY1713" fmla="*/ 716811 h 4964463"/>
              <a:gd name="connsiteX1714" fmla="*/ 396990 w 4710084"/>
              <a:gd name="connsiteY1714" fmla="*/ 760492 h 4964463"/>
              <a:gd name="connsiteX1715" fmla="*/ 380285 w 4710084"/>
              <a:gd name="connsiteY1715" fmla="*/ 751610 h 4964463"/>
              <a:gd name="connsiteX1716" fmla="*/ 380959 w 4710084"/>
              <a:gd name="connsiteY1716" fmla="*/ 747023 h 4964463"/>
              <a:gd name="connsiteX1717" fmla="*/ 209800 w 4710084"/>
              <a:gd name="connsiteY1717" fmla="*/ 703123 h 4964463"/>
              <a:gd name="connsiteX1718" fmla="*/ 210606 w 4710084"/>
              <a:gd name="connsiteY1718" fmla="*/ 703514 h 4964463"/>
              <a:gd name="connsiteX1719" fmla="*/ 214127 w 4710084"/>
              <a:gd name="connsiteY1719" fmla="*/ 706362 h 4964463"/>
              <a:gd name="connsiteX1720" fmla="*/ 218111 w 4710084"/>
              <a:gd name="connsiteY1720" fmla="*/ 719123 h 4964463"/>
              <a:gd name="connsiteX1721" fmla="*/ 207918 w 4710084"/>
              <a:gd name="connsiteY1721" fmla="*/ 714091 h 4964463"/>
              <a:gd name="connsiteX1722" fmla="*/ 207529 w 4710084"/>
              <a:gd name="connsiteY1722" fmla="*/ 709881 h 4964463"/>
              <a:gd name="connsiteX1723" fmla="*/ 46733 w 4710084"/>
              <a:gd name="connsiteY1723" fmla="*/ 690424 h 4964463"/>
              <a:gd name="connsiteX1724" fmla="*/ 48977 w 4710084"/>
              <a:gd name="connsiteY1724" fmla="*/ 702621 h 4964463"/>
              <a:gd name="connsiteX1725" fmla="*/ 50360 w 4710084"/>
              <a:gd name="connsiteY1725" fmla="*/ 705392 h 4964463"/>
              <a:gd name="connsiteX1726" fmla="*/ 44706 w 4710084"/>
              <a:gd name="connsiteY1726" fmla="*/ 702680 h 4964463"/>
              <a:gd name="connsiteX1727" fmla="*/ 44713 w 4710084"/>
              <a:gd name="connsiteY1727" fmla="*/ 700807 h 4964463"/>
              <a:gd name="connsiteX1728" fmla="*/ 46733 w 4710084"/>
              <a:gd name="connsiteY1728" fmla="*/ 690424 h 4964463"/>
              <a:gd name="connsiteX1729" fmla="*/ 3063242 w 4710084"/>
              <a:gd name="connsiteY1729" fmla="*/ 687697 h 4964463"/>
              <a:gd name="connsiteX1730" fmla="*/ 3060841 w 4710084"/>
              <a:gd name="connsiteY1730" fmla="*/ 713314 h 4964463"/>
              <a:gd name="connsiteX1731" fmla="*/ 3059292 w 4710084"/>
              <a:gd name="connsiteY1731" fmla="*/ 701188 h 4964463"/>
              <a:gd name="connsiteX1732" fmla="*/ 3063242 w 4710084"/>
              <a:gd name="connsiteY1732" fmla="*/ 687697 h 4964463"/>
              <a:gd name="connsiteX1733" fmla="*/ 238963 w 4710084"/>
              <a:gd name="connsiteY1733" fmla="*/ 687630 h 4964463"/>
              <a:gd name="connsiteX1734" fmla="*/ 253081 w 4710084"/>
              <a:gd name="connsiteY1734" fmla="*/ 694720 h 4964463"/>
              <a:gd name="connsiteX1735" fmla="*/ 253259 w 4710084"/>
              <a:gd name="connsiteY1735" fmla="*/ 699755 h 4964463"/>
              <a:gd name="connsiteX1736" fmla="*/ 253229 w 4710084"/>
              <a:gd name="connsiteY1736" fmla="*/ 701563 h 4964463"/>
              <a:gd name="connsiteX1737" fmla="*/ 239994 w 4710084"/>
              <a:gd name="connsiteY1737" fmla="*/ 694818 h 4964463"/>
              <a:gd name="connsiteX1738" fmla="*/ 1654102 w 4710084"/>
              <a:gd name="connsiteY1738" fmla="*/ 686633 h 4964463"/>
              <a:gd name="connsiteX1739" fmla="*/ 1649976 w 4710084"/>
              <a:gd name="connsiteY1739" fmla="*/ 688664 h 4964463"/>
              <a:gd name="connsiteX1740" fmla="*/ 1650937 w 4710084"/>
              <a:gd name="connsiteY1740" fmla="*/ 714226 h 4964463"/>
              <a:gd name="connsiteX1741" fmla="*/ 1654529 w 4710084"/>
              <a:gd name="connsiteY1741" fmla="*/ 713109 h 4964463"/>
              <a:gd name="connsiteX1742" fmla="*/ 1658066 w 4710084"/>
              <a:gd name="connsiteY1742" fmla="*/ 702578 h 4964463"/>
              <a:gd name="connsiteX1743" fmla="*/ 1658366 w 4710084"/>
              <a:gd name="connsiteY1743" fmla="*/ 699594 h 4964463"/>
              <a:gd name="connsiteX1744" fmla="*/ 1657658 w 4710084"/>
              <a:gd name="connsiteY1744" fmla="*/ 691622 h 4964463"/>
              <a:gd name="connsiteX1745" fmla="*/ 1654102 w 4710084"/>
              <a:gd name="connsiteY1745" fmla="*/ 686633 h 4964463"/>
              <a:gd name="connsiteX1746" fmla="*/ 2957023 w 4710084"/>
              <a:gd name="connsiteY1746" fmla="*/ 686633 h 4964463"/>
              <a:gd name="connsiteX1747" fmla="*/ 2952898 w 4710084"/>
              <a:gd name="connsiteY1747" fmla="*/ 688664 h 4964463"/>
              <a:gd name="connsiteX1748" fmla="*/ 2952537 w 4710084"/>
              <a:gd name="connsiteY1748" fmla="*/ 699484 h 4964463"/>
              <a:gd name="connsiteX1749" fmla="*/ 2952624 w 4710084"/>
              <a:gd name="connsiteY1749" fmla="*/ 702796 h 4964463"/>
              <a:gd name="connsiteX1750" fmla="*/ 2960397 w 4710084"/>
              <a:gd name="connsiteY1750" fmla="*/ 704336 h 4964463"/>
              <a:gd name="connsiteX1751" fmla="*/ 2960987 w 4710084"/>
              <a:gd name="connsiteY1751" fmla="*/ 702579 h 4964463"/>
              <a:gd name="connsiteX1752" fmla="*/ 2961287 w 4710084"/>
              <a:gd name="connsiteY1752" fmla="*/ 699594 h 4964463"/>
              <a:gd name="connsiteX1753" fmla="*/ 2960581 w 4710084"/>
              <a:gd name="connsiteY1753" fmla="*/ 691623 h 4964463"/>
              <a:gd name="connsiteX1754" fmla="*/ 2957023 w 4710084"/>
              <a:gd name="connsiteY1754" fmla="*/ 686633 h 4964463"/>
              <a:gd name="connsiteX1755" fmla="*/ 3938382 w 4710084"/>
              <a:gd name="connsiteY1755" fmla="*/ 673307 h 4964463"/>
              <a:gd name="connsiteX1756" fmla="*/ 3943673 w 4710084"/>
              <a:gd name="connsiteY1756" fmla="*/ 678601 h 4964463"/>
              <a:gd name="connsiteX1757" fmla="*/ 3938382 w 4710084"/>
              <a:gd name="connsiteY1757" fmla="*/ 673307 h 4964463"/>
              <a:gd name="connsiteX1758" fmla="*/ 243608 w 4710084"/>
              <a:gd name="connsiteY1758" fmla="*/ 669101 h 4964463"/>
              <a:gd name="connsiteX1759" fmla="*/ 251837 w 4710084"/>
              <a:gd name="connsiteY1759" fmla="*/ 672948 h 4964463"/>
              <a:gd name="connsiteX1760" fmla="*/ 252461 w 4710084"/>
              <a:gd name="connsiteY1760" fmla="*/ 677346 h 4964463"/>
              <a:gd name="connsiteX1761" fmla="*/ 252753 w 4710084"/>
              <a:gd name="connsiteY1761" fmla="*/ 685546 h 4964463"/>
              <a:gd name="connsiteX1762" fmla="*/ 240763 w 4710084"/>
              <a:gd name="connsiteY1762" fmla="*/ 679805 h 4964463"/>
              <a:gd name="connsiteX1763" fmla="*/ 243262 w 4710084"/>
              <a:gd name="connsiteY1763" fmla="*/ 669592 h 4964463"/>
              <a:gd name="connsiteX1764" fmla="*/ 3185041 w 4710084"/>
              <a:gd name="connsiteY1764" fmla="*/ 666811 h 4964463"/>
              <a:gd name="connsiteX1765" fmla="*/ 3184650 w 4710084"/>
              <a:gd name="connsiteY1765" fmla="*/ 689996 h 4964463"/>
              <a:gd name="connsiteX1766" fmla="*/ 3187090 w 4710084"/>
              <a:gd name="connsiteY1766" fmla="*/ 693708 h 4964463"/>
              <a:gd name="connsiteX1767" fmla="*/ 3186945 w 4710084"/>
              <a:gd name="connsiteY1767" fmla="*/ 687204 h 4964463"/>
              <a:gd name="connsiteX1768" fmla="*/ 3185041 w 4710084"/>
              <a:gd name="connsiteY1768" fmla="*/ 666811 h 4964463"/>
              <a:gd name="connsiteX1769" fmla="*/ 83273 w 4710084"/>
              <a:gd name="connsiteY1769" fmla="*/ 663558 h 4964463"/>
              <a:gd name="connsiteX1770" fmla="*/ 99603 w 4710084"/>
              <a:gd name="connsiteY1770" fmla="*/ 671317 h 4964463"/>
              <a:gd name="connsiteX1771" fmla="*/ 100645 w 4710084"/>
              <a:gd name="connsiteY1771" fmla="*/ 674649 h 4964463"/>
              <a:gd name="connsiteX1772" fmla="*/ 116658 w 4710084"/>
              <a:gd name="connsiteY1772" fmla="*/ 706386 h 4964463"/>
              <a:gd name="connsiteX1773" fmla="*/ 126292 w 4710084"/>
              <a:gd name="connsiteY1773" fmla="*/ 741436 h 4964463"/>
              <a:gd name="connsiteX1774" fmla="*/ 109060 w 4710084"/>
              <a:gd name="connsiteY1774" fmla="*/ 736588 h 4964463"/>
              <a:gd name="connsiteX1775" fmla="*/ 90528 w 4710084"/>
              <a:gd name="connsiteY1775" fmla="*/ 725059 h 4964463"/>
              <a:gd name="connsiteX1776" fmla="*/ 85962 w 4710084"/>
              <a:gd name="connsiteY1776" fmla="*/ 690842 h 4964463"/>
              <a:gd name="connsiteX1777" fmla="*/ 84205 w 4710084"/>
              <a:gd name="connsiteY1777" fmla="*/ 673018 h 4964463"/>
              <a:gd name="connsiteX1778" fmla="*/ 98070 w 4710084"/>
              <a:gd name="connsiteY1778" fmla="*/ 679448 h 4964463"/>
              <a:gd name="connsiteX1779" fmla="*/ 90696 w 4710084"/>
              <a:gd name="connsiteY1779" fmla="*/ 674121 h 4964463"/>
              <a:gd name="connsiteX1780" fmla="*/ 84174 w 4710084"/>
              <a:gd name="connsiteY1780" fmla="*/ 672706 h 4964463"/>
              <a:gd name="connsiteX1781" fmla="*/ 248572 w 4710084"/>
              <a:gd name="connsiteY1781" fmla="*/ 662061 h 4964463"/>
              <a:gd name="connsiteX1782" fmla="*/ 250985 w 4710084"/>
              <a:gd name="connsiteY1782" fmla="*/ 666942 h 4964463"/>
              <a:gd name="connsiteX1783" fmla="*/ 251621 w 4710084"/>
              <a:gd name="connsiteY1783" fmla="*/ 671427 h 4964463"/>
              <a:gd name="connsiteX1784" fmla="*/ 244561 w 4710084"/>
              <a:gd name="connsiteY1784" fmla="*/ 667750 h 4964463"/>
              <a:gd name="connsiteX1785" fmla="*/ 3911704 w 4710084"/>
              <a:gd name="connsiteY1785" fmla="*/ 661599 h 4964463"/>
              <a:gd name="connsiteX1786" fmla="*/ 3915543 w 4710084"/>
              <a:gd name="connsiteY1786" fmla="*/ 667961 h 4964463"/>
              <a:gd name="connsiteX1787" fmla="*/ 3917258 w 4710084"/>
              <a:gd name="connsiteY1787" fmla="*/ 672121 h 4964463"/>
              <a:gd name="connsiteX1788" fmla="*/ 3911628 w 4710084"/>
              <a:gd name="connsiteY1788" fmla="*/ 768395 h 4964463"/>
              <a:gd name="connsiteX1789" fmla="*/ 3910222 w 4710084"/>
              <a:gd name="connsiteY1789" fmla="*/ 758132 h 4964463"/>
              <a:gd name="connsiteX1790" fmla="*/ 3909681 w 4710084"/>
              <a:gd name="connsiteY1790" fmla="*/ 661679 h 4964463"/>
              <a:gd name="connsiteX1791" fmla="*/ 3911704 w 4710084"/>
              <a:gd name="connsiteY1791" fmla="*/ 661599 h 4964463"/>
              <a:gd name="connsiteX1792" fmla="*/ 1803341 w 4710084"/>
              <a:gd name="connsiteY1792" fmla="*/ 658771 h 4964463"/>
              <a:gd name="connsiteX1793" fmla="*/ 1808196 w 4710084"/>
              <a:gd name="connsiteY1793" fmla="*/ 668590 h 4964463"/>
              <a:gd name="connsiteX1794" fmla="*/ 1803341 w 4710084"/>
              <a:gd name="connsiteY1794" fmla="*/ 658771 h 4964463"/>
              <a:gd name="connsiteX1795" fmla="*/ 656726 w 4710084"/>
              <a:gd name="connsiteY1795" fmla="*/ 658399 h 4964463"/>
              <a:gd name="connsiteX1796" fmla="*/ 652600 w 4710084"/>
              <a:gd name="connsiteY1796" fmla="*/ 660431 h 4964463"/>
              <a:gd name="connsiteX1797" fmla="*/ 653560 w 4710084"/>
              <a:gd name="connsiteY1797" fmla="*/ 685992 h 4964463"/>
              <a:gd name="connsiteX1798" fmla="*/ 657152 w 4710084"/>
              <a:gd name="connsiteY1798" fmla="*/ 684876 h 4964463"/>
              <a:gd name="connsiteX1799" fmla="*/ 656726 w 4710084"/>
              <a:gd name="connsiteY1799" fmla="*/ 658399 h 4964463"/>
              <a:gd name="connsiteX1800" fmla="*/ 3634383 w 4710084"/>
              <a:gd name="connsiteY1800" fmla="*/ 650482 h 4964463"/>
              <a:gd name="connsiteX1801" fmla="*/ 3632374 w 4710084"/>
              <a:gd name="connsiteY1801" fmla="*/ 659719 h 4964463"/>
              <a:gd name="connsiteX1802" fmla="*/ 3634383 w 4710084"/>
              <a:gd name="connsiteY1802" fmla="*/ 650482 h 4964463"/>
              <a:gd name="connsiteX1803" fmla="*/ 3940331 w 4710084"/>
              <a:gd name="connsiteY1803" fmla="*/ 647430 h 4964463"/>
              <a:gd name="connsiteX1804" fmla="*/ 3945295 w 4710084"/>
              <a:gd name="connsiteY1804" fmla="*/ 652532 h 4964463"/>
              <a:gd name="connsiteX1805" fmla="*/ 3940331 w 4710084"/>
              <a:gd name="connsiteY1805" fmla="*/ 647430 h 4964463"/>
              <a:gd name="connsiteX1806" fmla="*/ 4312532 w 4710084"/>
              <a:gd name="connsiteY1806" fmla="*/ 645117 h 4964463"/>
              <a:gd name="connsiteX1807" fmla="*/ 4315476 w 4710084"/>
              <a:gd name="connsiteY1807" fmla="*/ 652430 h 4964463"/>
              <a:gd name="connsiteX1808" fmla="*/ 4309529 w 4710084"/>
              <a:gd name="connsiteY1808" fmla="*/ 709202 h 4964463"/>
              <a:gd name="connsiteX1809" fmla="*/ 4307990 w 4710084"/>
              <a:gd name="connsiteY1809" fmla="*/ 717314 h 4964463"/>
              <a:gd name="connsiteX1810" fmla="*/ 4304271 w 4710084"/>
              <a:gd name="connsiteY1810" fmla="*/ 695364 h 4964463"/>
              <a:gd name="connsiteX1811" fmla="*/ 4301210 w 4710084"/>
              <a:gd name="connsiteY1811" fmla="*/ 678943 h 4964463"/>
              <a:gd name="connsiteX1812" fmla="*/ 4303707 w 4710084"/>
              <a:gd name="connsiteY1812" fmla="*/ 663864 h 4964463"/>
              <a:gd name="connsiteX1813" fmla="*/ 4312532 w 4710084"/>
              <a:gd name="connsiteY1813" fmla="*/ 645117 h 4964463"/>
              <a:gd name="connsiteX1814" fmla="*/ 2941006 w 4710084"/>
              <a:gd name="connsiteY1814" fmla="*/ 645075 h 4964463"/>
              <a:gd name="connsiteX1815" fmla="*/ 2946297 w 4710084"/>
              <a:gd name="connsiteY1815" fmla="*/ 650369 h 4964463"/>
              <a:gd name="connsiteX1816" fmla="*/ 2941006 w 4710084"/>
              <a:gd name="connsiteY1816" fmla="*/ 645075 h 4964463"/>
              <a:gd name="connsiteX1817" fmla="*/ 1638085 w 4710084"/>
              <a:gd name="connsiteY1817" fmla="*/ 645074 h 4964463"/>
              <a:gd name="connsiteX1818" fmla="*/ 1643376 w 4710084"/>
              <a:gd name="connsiteY1818" fmla="*/ 650369 h 4964463"/>
              <a:gd name="connsiteX1819" fmla="*/ 1638085 w 4710084"/>
              <a:gd name="connsiteY1819" fmla="*/ 645074 h 4964463"/>
              <a:gd name="connsiteX1820" fmla="*/ 81213 w 4710084"/>
              <a:gd name="connsiteY1820" fmla="*/ 640405 h 4964463"/>
              <a:gd name="connsiteX1821" fmla="*/ 83894 w 4710084"/>
              <a:gd name="connsiteY1821" fmla="*/ 641521 h 4964463"/>
              <a:gd name="connsiteX1822" fmla="*/ 93966 w 4710084"/>
              <a:gd name="connsiteY1822" fmla="*/ 646510 h 4964463"/>
              <a:gd name="connsiteX1823" fmla="*/ 94086 w 4710084"/>
              <a:gd name="connsiteY1823" fmla="*/ 648300 h 4964463"/>
              <a:gd name="connsiteX1824" fmla="*/ 95531 w 4710084"/>
              <a:gd name="connsiteY1824" fmla="*/ 657905 h 4964463"/>
              <a:gd name="connsiteX1825" fmla="*/ 82058 w 4710084"/>
              <a:gd name="connsiteY1825" fmla="*/ 651033 h 4964463"/>
              <a:gd name="connsiteX1826" fmla="*/ 3490586 w 4710084"/>
              <a:gd name="connsiteY1826" fmla="*/ 638580 h 4964463"/>
              <a:gd name="connsiteX1827" fmla="*/ 3490437 w 4710084"/>
              <a:gd name="connsiteY1827" fmla="*/ 647467 h 4964463"/>
              <a:gd name="connsiteX1828" fmla="*/ 3492956 w 4710084"/>
              <a:gd name="connsiteY1828" fmla="*/ 679981 h 4964463"/>
              <a:gd name="connsiteX1829" fmla="*/ 3492490 w 4710084"/>
              <a:gd name="connsiteY1829" fmla="*/ 658971 h 4964463"/>
              <a:gd name="connsiteX1830" fmla="*/ 3490586 w 4710084"/>
              <a:gd name="connsiteY1830" fmla="*/ 638580 h 4964463"/>
              <a:gd name="connsiteX1831" fmla="*/ 2187665 w 4710084"/>
              <a:gd name="connsiteY1831" fmla="*/ 638578 h 4964463"/>
              <a:gd name="connsiteX1832" fmla="*/ 2187514 w 4710084"/>
              <a:gd name="connsiteY1832" fmla="*/ 647465 h 4964463"/>
              <a:gd name="connsiteX1833" fmla="*/ 2188803 w 4710084"/>
              <a:gd name="connsiteY1833" fmla="*/ 664091 h 4964463"/>
              <a:gd name="connsiteX1834" fmla="*/ 2189713 w 4710084"/>
              <a:gd name="connsiteY1834" fmla="*/ 665474 h 4964463"/>
              <a:gd name="connsiteX1835" fmla="*/ 2189570 w 4710084"/>
              <a:gd name="connsiteY1835" fmla="*/ 658971 h 4964463"/>
              <a:gd name="connsiteX1836" fmla="*/ 2187665 w 4710084"/>
              <a:gd name="connsiteY1836" fmla="*/ 638578 h 4964463"/>
              <a:gd name="connsiteX1837" fmla="*/ 1611406 w 4710084"/>
              <a:gd name="connsiteY1837" fmla="*/ 633365 h 4964463"/>
              <a:gd name="connsiteX1838" fmla="*/ 1615246 w 4710084"/>
              <a:gd name="connsiteY1838" fmla="*/ 639729 h 4964463"/>
              <a:gd name="connsiteX1839" fmla="*/ 1616960 w 4710084"/>
              <a:gd name="connsiteY1839" fmla="*/ 643887 h 4964463"/>
              <a:gd name="connsiteX1840" fmla="*/ 1611330 w 4710084"/>
              <a:gd name="connsiteY1840" fmla="*/ 740161 h 4964463"/>
              <a:gd name="connsiteX1841" fmla="*/ 1609925 w 4710084"/>
              <a:gd name="connsiteY1841" fmla="*/ 729900 h 4964463"/>
              <a:gd name="connsiteX1842" fmla="*/ 1609383 w 4710084"/>
              <a:gd name="connsiteY1842" fmla="*/ 633445 h 4964463"/>
              <a:gd name="connsiteX1843" fmla="*/ 1611406 w 4710084"/>
              <a:gd name="connsiteY1843" fmla="*/ 633365 h 4964463"/>
              <a:gd name="connsiteX1844" fmla="*/ 1203329 w 4710084"/>
              <a:gd name="connsiteY1844" fmla="*/ 630651 h 4964463"/>
              <a:gd name="connsiteX1845" fmla="*/ 1201767 w 4710084"/>
              <a:gd name="connsiteY1845" fmla="*/ 641604 h 4964463"/>
              <a:gd name="connsiteX1846" fmla="*/ 1197107 w 4710084"/>
              <a:gd name="connsiteY1846" fmla="*/ 665337 h 4964463"/>
              <a:gd name="connsiteX1847" fmla="*/ 1194786 w 4710084"/>
              <a:gd name="connsiteY1847" fmla="*/ 679178 h 4964463"/>
              <a:gd name="connsiteX1848" fmla="*/ 1195474 w 4710084"/>
              <a:gd name="connsiteY1848" fmla="*/ 688063 h 4964463"/>
              <a:gd name="connsiteX1849" fmla="*/ 1198488 w 4710084"/>
              <a:gd name="connsiteY1849" fmla="*/ 708119 h 4964463"/>
              <a:gd name="connsiteX1850" fmla="*/ 1203781 w 4710084"/>
              <a:gd name="connsiteY1850" fmla="*/ 720348 h 4964463"/>
              <a:gd name="connsiteX1851" fmla="*/ 1201420 w 4710084"/>
              <a:gd name="connsiteY1851" fmla="*/ 727625 h 4964463"/>
              <a:gd name="connsiteX1852" fmla="*/ 1203430 w 4710084"/>
              <a:gd name="connsiteY1852" fmla="*/ 740991 h 4964463"/>
              <a:gd name="connsiteX1853" fmla="*/ 1204145 w 4710084"/>
              <a:gd name="connsiteY1853" fmla="*/ 741161 h 4964463"/>
              <a:gd name="connsiteX1854" fmla="*/ 1207879 w 4710084"/>
              <a:gd name="connsiteY1854" fmla="*/ 750187 h 4964463"/>
              <a:gd name="connsiteX1855" fmla="*/ 1209582 w 4710084"/>
              <a:gd name="connsiteY1855" fmla="*/ 771274 h 4964463"/>
              <a:gd name="connsiteX1856" fmla="*/ 1209332 w 4710084"/>
              <a:gd name="connsiteY1856" fmla="*/ 776118 h 4964463"/>
              <a:gd name="connsiteX1857" fmla="*/ 1210941 w 4710084"/>
              <a:gd name="connsiteY1857" fmla="*/ 780343 h 4964463"/>
              <a:gd name="connsiteX1858" fmla="*/ 1218827 w 4710084"/>
              <a:gd name="connsiteY1858" fmla="*/ 788919 h 4964463"/>
              <a:gd name="connsiteX1859" fmla="*/ 1219402 w 4710084"/>
              <a:gd name="connsiteY1859" fmla="*/ 787570 h 4964463"/>
              <a:gd name="connsiteX1860" fmla="*/ 1222201 w 4710084"/>
              <a:gd name="connsiteY1860" fmla="*/ 754099 h 4964463"/>
              <a:gd name="connsiteX1861" fmla="*/ 1217901 w 4710084"/>
              <a:gd name="connsiteY1861" fmla="*/ 718198 h 4964463"/>
              <a:gd name="connsiteX1862" fmla="*/ 1204338 w 4710084"/>
              <a:gd name="connsiteY1862" fmla="*/ 639271 h 4964463"/>
              <a:gd name="connsiteX1863" fmla="*/ 805965 w 4710084"/>
              <a:gd name="connsiteY1863" fmla="*/ 630538 h 4964463"/>
              <a:gd name="connsiteX1864" fmla="*/ 810819 w 4710084"/>
              <a:gd name="connsiteY1864" fmla="*/ 640357 h 4964463"/>
              <a:gd name="connsiteX1865" fmla="*/ 805965 w 4710084"/>
              <a:gd name="connsiteY1865" fmla="*/ 630538 h 4964463"/>
              <a:gd name="connsiteX1866" fmla="*/ 2637005 w 4710084"/>
              <a:gd name="connsiteY1866" fmla="*/ 622249 h 4964463"/>
              <a:gd name="connsiteX1867" fmla="*/ 2634998 w 4710084"/>
              <a:gd name="connsiteY1867" fmla="*/ 631486 h 4964463"/>
              <a:gd name="connsiteX1868" fmla="*/ 2637005 w 4710084"/>
              <a:gd name="connsiteY1868" fmla="*/ 622249 h 4964463"/>
              <a:gd name="connsiteX1869" fmla="*/ 1334084 w 4710084"/>
              <a:gd name="connsiteY1869" fmla="*/ 622249 h 4964463"/>
              <a:gd name="connsiteX1870" fmla="*/ 1332077 w 4710084"/>
              <a:gd name="connsiteY1870" fmla="*/ 631485 h 4964463"/>
              <a:gd name="connsiteX1871" fmla="*/ 1334084 w 4710084"/>
              <a:gd name="connsiteY1871" fmla="*/ 622249 h 4964463"/>
              <a:gd name="connsiteX1872" fmla="*/ 3280329 w 4710084"/>
              <a:gd name="connsiteY1872" fmla="*/ 621078 h 4964463"/>
              <a:gd name="connsiteX1873" fmla="*/ 3279338 w 4710084"/>
              <a:gd name="connsiteY1873" fmla="*/ 631020 h 4964463"/>
              <a:gd name="connsiteX1874" fmla="*/ 3283040 w 4710084"/>
              <a:gd name="connsiteY1874" fmla="*/ 647895 h 4964463"/>
              <a:gd name="connsiteX1875" fmla="*/ 3288753 w 4710084"/>
              <a:gd name="connsiteY1875" fmla="*/ 698720 h 4964463"/>
              <a:gd name="connsiteX1876" fmla="*/ 3291705 w 4710084"/>
              <a:gd name="connsiteY1876" fmla="*/ 739536 h 4964463"/>
              <a:gd name="connsiteX1877" fmla="*/ 3293886 w 4710084"/>
              <a:gd name="connsiteY1877" fmla="*/ 719755 h 4964463"/>
              <a:gd name="connsiteX1878" fmla="*/ 3286550 w 4710084"/>
              <a:gd name="connsiteY1878" fmla="*/ 665851 h 4964463"/>
              <a:gd name="connsiteX1879" fmla="*/ 2942956 w 4710084"/>
              <a:gd name="connsiteY1879" fmla="*/ 619198 h 4964463"/>
              <a:gd name="connsiteX1880" fmla="*/ 2947918 w 4710084"/>
              <a:gd name="connsiteY1880" fmla="*/ 624300 h 4964463"/>
              <a:gd name="connsiteX1881" fmla="*/ 2942956 w 4710084"/>
              <a:gd name="connsiteY1881" fmla="*/ 619198 h 4964463"/>
              <a:gd name="connsiteX1882" fmla="*/ 1640033 w 4710084"/>
              <a:gd name="connsiteY1882" fmla="*/ 619196 h 4964463"/>
              <a:gd name="connsiteX1883" fmla="*/ 1644996 w 4710084"/>
              <a:gd name="connsiteY1883" fmla="*/ 624299 h 4964463"/>
              <a:gd name="connsiteX1884" fmla="*/ 1640033 w 4710084"/>
              <a:gd name="connsiteY1884" fmla="*/ 619196 h 4964463"/>
              <a:gd name="connsiteX1885" fmla="*/ 4267931 w 4710084"/>
              <a:gd name="connsiteY1885" fmla="*/ 600817 h 4964463"/>
              <a:gd name="connsiteX1886" fmla="*/ 4274157 w 4710084"/>
              <a:gd name="connsiteY1886" fmla="*/ 608882 h 4964463"/>
              <a:gd name="connsiteX1887" fmla="*/ 4279882 w 4710084"/>
              <a:gd name="connsiteY1887" fmla="*/ 627435 h 4964463"/>
              <a:gd name="connsiteX1888" fmla="*/ 4271820 w 4710084"/>
              <a:gd name="connsiteY1888" fmla="*/ 708442 h 4964463"/>
              <a:gd name="connsiteX1889" fmla="*/ 4271609 w 4710084"/>
              <a:gd name="connsiteY1889" fmla="*/ 706803 h 4964463"/>
              <a:gd name="connsiteX1890" fmla="*/ 4264516 w 4710084"/>
              <a:gd name="connsiteY1890" fmla="*/ 616380 h 4964463"/>
              <a:gd name="connsiteX1891" fmla="*/ 4265559 w 4710084"/>
              <a:gd name="connsiteY1891" fmla="*/ 605724 h 4964463"/>
              <a:gd name="connsiteX1892" fmla="*/ 4267931 w 4710084"/>
              <a:gd name="connsiteY1892" fmla="*/ 600817 h 4964463"/>
              <a:gd name="connsiteX1893" fmla="*/ 1877586 w 4710084"/>
              <a:gd name="connsiteY1893" fmla="*/ 574008 h 4964463"/>
              <a:gd name="connsiteX1894" fmla="*/ 1874906 w 4710084"/>
              <a:gd name="connsiteY1894" fmla="*/ 600385 h 4964463"/>
              <a:gd name="connsiteX1895" fmla="*/ 1871426 w 4710084"/>
              <a:gd name="connsiteY1895" fmla="*/ 658008 h 4964463"/>
              <a:gd name="connsiteX1896" fmla="*/ 1880109 w 4710084"/>
              <a:gd name="connsiteY1896" fmla="*/ 687534 h 4964463"/>
              <a:gd name="connsiteX1897" fmla="*/ 1881422 w 4710084"/>
              <a:gd name="connsiteY1897" fmla="*/ 689530 h 4964463"/>
              <a:gd name="connsiteX1898" fmla="*/ 1881531 w 4710084"/>
              <a:gd name="connsiteY1898" fmla="*/ 687175 h 4964463"/>
              <a:gd name="connsiteX1899" fmla="*/ 1884778 w 4710084"/>
              <a:gd name="connsiteY1899" fmla="*/ 647737 h 4964463"/>
              <a:gd name="connsiteX1900" fmla="*/ 1888022 w 4710084"/>
              <a:gd name="connsiteY1900" fmla="*/ 634824 h 4964463"/>
              <a:gd name="connsiteX1901" fmla="*/ 1886049 w 4710084"/>
              <a:gd name="connsiteY1901" fmla="*/ 625770 h 4964463"/>
              <a:gd name="connsiteX1902" fmla="*/ 3116585 w 4710084"/>
              <a:gd name="connsiteY1902" fmla="*/ 551503 h 4964463"/>
              <a:gd name="connsiteX1903" fmla="*/ 3117240 w 4710084"/>
              <a:gd name="connsiteY1903" fmla="*/ 573671 h 4964463"/>
              <a:gd name="connsiteX1904" fmla="*/ 3113119 w 4710084"/>
              <a:gd name="connsiteY1904" fmla="*/ 575581 h 4964463"/>
              <a:gd name="connsiteX1905" fmla="*/ 3111836 w 4710084"/>
              <a:gd name="connsiteY1905" fmla="*/ 562287 h 4964463"/>
              <a:gd name="connsiteX1906" fmla="*/ 3116585 w 4710084"/>
              <a:gd name="connsiteY1906" fmla="*/ 551503 h 4964463"/>
              <a:gd name="connsiteX1907" fmla="*/ 1813664 w 4710084"/>
              <a:gd name="connsiteY1907" fmla="*/ 551502 h 4964463"/>
              <a:gd name="connsiteX1908" fmla="*/ 1814319 w 4710084"/>
              <a:gd name="connsiteY1908" fmla="*/ 573671 h 4964463"/>
              <a:gd name="connsiteX1909" fmla="*/ 1810198 w 4710084"/>
              <a:gd name="connsiteY1909" fmla="*/ 575581 h 4964463"/>
              <a:gd name="connsiteX1910" fmla="*/ 1808914 w 4710084"/>
              <a:gd name="connsiteY1910" fmla="*/ 562286 h 4964463"/>
              <a:gd name="connsiteX1911" fmla="*/ 1813664 w 4710084"/>
              <a:gd name="connsiteY1911" fmla="*/ 551502 h 4964463"/>
              <a:gd name="connsiteX1912" fmla="*/ 1968114 w 4710084"/>
              <a:gd name="connsiteY1912" fmla="*/ 541275 h 4964463"/>
              <a:gd name="connsiteX1913" fmla="*/ 1963442 w 4710084"/>
              <a:gd name="connsiteY1913" fmla="*/ 578777 h 4964463"/>
              <a:gd name="connsiteX1914" fmla="*/ 1962042 w 4710084"/>
              <a:gd name="connsiteY1914" fmla="*/ 601133 h 4964463"/>
              <a:gd name="connsiteX1915" fmla="*/ 1964472 w 4710084"/>
              <a:gd name="connsiteY1915" fmla="*/ 604372 h 4964463"/>
              <a:gd name="connsiteX1916" fmla="*/ 1964219 w 4710084"/>
              <a:gd name="connsiteY1916" fmla="*/ 588146 h 4964463"/>
              <a:gd name="connsiteX1917" fmla="*/ 1967634 w 4710084"/>
              <a:gd name="connsiteY1917" fmla="*/ 572583 h 4964463"/>
              <a:gd name="connsiteX1918" fmla="*/ 1970562 w 4710084"/>
              <a:gd name="connsiteY1918" fmla="*/ 574183 h 4964463"/>
              <a:gd name="connsiteX1919" fmla="*/ 1971014 w 4710084"/>
              <a:gd name="connsiteY1919" fmla="*/ 575068 h 4964463"/>
              <a:gd name="connsiteX1920" fmla="*/ 1968003 w 4710084"/>
              <a:gd name="connsiteY1920" fmla="*/ 553399 h 4964463"/>
              <a:gd name="connsiteX1921" fmla="*/ 2401807 w 4710084"/>
              <a:gd name="connsiteY1921" fmla="*/ 536727 h 4964463"/>
              <a:gd name="connsiteX1922" fmla="*/ 2405825 w 4710084"/>
              <a:gd name="connsiteY1922" fmla="*/ 571852 h 4964463"/>
              <a:gd name="connsiteX1923" fmla="*/ 2414943 w 4710084"/>
              <a:gd name="connsiteY1923" fmla="*/ 630069 h 4964463"/>
              <a:gd name="connsiteX1924" fmla="*/ 2421422 w 4710084"/>
              <a:gd name="connsiteY1924" fmla="*/ 686284 h 4964463"/>
              <a:gd name="connsiteX1925" fmla="*/ 2424549 w 4710084"/>
              <a:gd name="connsiteY1925" fmla="*/ 700379 h 4964463"/>
              <a:gd name="connsiteX1926" fmla="*/ 2427591 w 4710084"/>
              <a:gd name="connsiteY1926" fmla="*/ 701135 h 4964463"/>
              <a:gd name="connsiteX1927" fmla="*/ 2405366 w 4710084"/>
              <a:gd name="connsiteY1927" fmla="*/ 558680 h 4964463"/>
              <a:gd name="connsiteX1928" fmla="*/ 816289 w 4710084"/>
              <a:gd name="connsiteY1928" fmla="*/ 523268 h 4964463"/>
              <a:gd name="connsiteX1929" fmla="*/ 816943 w 4710084"/>
              <a:gd name="connsiteY1929" fmla="*/ 545437 h 4964463"/>
              <a:gd name="connsiteX1930" fmla="*/ 812821 w 4710084"/>
              <a:gd name="connsiteY1930" fmla="*/ 547348 h 4964463"/>
              <a:gd name="connsiteX1931" fmla="*/ 811538 w 4710084"/>
              <a:gd name="connsiteY1931" fmla="*/ 534053 h 4964463"/>
              <a:gd name="connsiteX1932" fmla="*/ 816289 w 4710084"/>
              <a:gd name="connsiteY1932" fmla="*/ 523268 h 4964463"/>
              <a:gd name="connsiteX1933" fmla="*/ 1415696 w 4710084"/>
              <a:gd name="connsiteY1933" fmla="*/ 512031 h 4964463"/>
              <a:gd name="connsiteX1934" fmla="*/ 1422081 w 4710084"/>
              <a:gd name="connsiteY1934" fmla="*/ 533904 h 4964463"/>
              <a:gd name="connsiteX1935" fmla="*/ 1421130 w 4710084"/>
              <a:gd name="connsiteY1935" fmla="*/ 551560 h 4964463"/>
              <a:gd name="connsiteX1936" fmla="*/ 1415696 w 4710084"/>
              <a:gd name="connsiteY1936" fmla="*/ 512031 h 4964463"/>
              <a:gd name="connsiteX1937" fmla="*/ 416569 w 4710084"/>
              <a:gd name="connsiteY1937" fmla="*/ 506720 h 4964463"/>
              <a:gd name="connsiteX1938" fmla="*/ 420027 w 4710084"/>
              <a:gd name="connsiteY1938" fmla="*/ 513507 h 4964463"/>
              <a:gd name="connsiteX1939" fmla="*/ 421123 w 4710084"/>
              <a:gd name="connsiteY1939" fmla="*/ 517058 h 4964463"/>
              <a:gd name="connsiteX1940" fmla="*/ 420028 w 4710084"/>
              <a:gd name="connsiteY1940" fmla="*/ 546960 h 4964463"/>
              <a:gd name="connsiteX1941" fmla="*/ 406579 w 4710084"/>
              <a:gd name="connsiteY1941" fmla="*/ 645370 h 4964463"/>
              <a:gd name="connsiteX1942" fmla="*/ 404406 w 4710084"/>
              <a:gd name="connsiteY1942" fmla="*/ 730285 h 4964463"/>
              <a:gd name="connsiteX1943" fmla="*/ 395051 w 4710084"/>
              <a:gd name="connsiteY1943" fmla="*/ 659991 h 4964463"/>
              <a:gd name="connsiteX1944" fmla="*/ 396468 w 4710084"/>
              <a:gd name="connsiteY1944" fmla="*/ 651034 h 4964463"/>
              <a:gd name="connsiteX1945" fmla="*/ 403922 w 4710084"/>
              <a:gd name="connsiteY1945" fmla="*/ 588945 h 4964463"/>
              <a:gd name="connsiteX1946" fmla="*/ 416569 w 4710084"/>
              <a:gd name="connsiteY1946" fmla="*/ 506720 h 4964463"/>
              <a:gd name="connsiteX1947" fmla="*/ 1412643 w 4710084"/>
              <a:gd name="connsiteY1947" fmla="*/ 497253 h 4964463"/>
              <a:gd name="connsiteX1948" fmla="*/ 1417577 w 4710084"/>
              <a:gd name="connsiteY1948" fmla="*/ 506901 h 4964463"/>
              <a:gd name="connsiteX1949" fmla="*/ 1415696 w 4710084"/>
              <a:gd name="connsiteY1949" fmla="*/ 512031 h 4964463"/>
              <a:gd name="connsiteX1950" fmla="*/ 1412643 w 4710084"/>
              <a:gd name="connsiteY1950" fmla="*/ 497253 h 4964463"/>
              <a:gd name="connsiteX1951" fmla="*/ 970898 w 4710084"/>
              <a:gd name="connsiteY1951" fmla="*/ 495474 h 4964463"/>
              <a:gd name="connsiteX1952" fmla="*/ 963226 w 4710084"/>
              <a:gd name="connsiteY1952" fmla="*/ 570981 h 4964463"/>
              <a:gd name="connsiteX1953" fmla="*/ 972014 w 4710084"/>
              <a:gd name="connsiteY1953" fmla="*/ 582694 h 4964463"/>
              <a:gd name="connsiteX1954" fmla="*/ 977896 w 4710084"/>
              <a:gd name="connsiteY1954" fmla="*/ 602961 h 4964463"/>
              <a:gd name="connsiteX1955" fmla="*/ 980079 w 4710084"/>
              <a:gd name="connsiteY1955" fmla="*/ 595380 h 4964463"/>
              <a:gd name="connsiteX1956" fmla="*/ 980349 w 4710084"/>
              <a:gd name="connsiteY1956" fmla="*/ 595141 h 4964463"/>
              <a:gd name="connsiteX1957" fmla="*/ 970626 w 4710084"/>
              <a:gd name="connsiteY1957" fmla="*/ 525165 h 4964463"/>
              <a:gd name="connsiteX1958" fmla="*/ 1409588 w 4710084"/>
              <a:gd name="connsiteY1958" fmla="*/ 482478 h 4964463"/>
              <a:gd name="connsiteX1959" fmla="*/ 1414523 w 4710084"/>
              <a:gd name="connsiteY1959" fmla="*/ 492127 h 4964463"/>
              <a:gd name="connsiteX1960" fmla="*/ 1412643 w 4710084"/>
              <a:gd name="connsiteY1960" fmla="*/ 497253 h 4964463"/>
              <a:gd name="connsiteX1961" fmla="*/ 1409588 w 4710084"/>
              <a:gd name="connsiteY1961" fmla="*/ 482478 h 4964463"/>
              <a:gd name="connsiteX1962" fmla="*/ 783430 w 4710084"/>
              <a:gd name="connsiteY1962" fmla="*/ 460083 h 4964463"/>
              <a:gd name="connsiteX1963" fmla="*/ 785054 w 4710084"/>
              <a:gd name="connsiteY1963" fmla="*/ 469743 h 4964463"/>
              <a:gd name="connsiteX1964" fmla="*/ 776332 w 4710084"/>
              <a:gd name="connsiteY1964" fmla="*/ 499740 h 4964463"/>
              <a:gd name="connsiteX1965" fmla="*/ 783430 w 4710084"/>
              <a:gd name="connsiteY1965" fmla="*/ 460083 h 4964463"/>
              <a:gd name="connsiteX1966" fmla="*/ 1943543 w 4710084"/>
              <a:gd name="connsiteY1966" fmla="*/ 436050 h 4964463"/>
              <a:gd name="connsiteX1967" fmla="*/ 1943890 w 4710084"/>
              <a:gd name="connsiteY1967" fmla="*/ 444929 h 4964463"/>
              <a:gd name="connsiteX1968" fmla="*/ 1942960 w 4710084"/>
              <a:gd name="connsiteY1968" fmla="*/ 448798 h 4964463"/>
              <a:gd name="connsiteX1969" fmla="*/ 1941454 w 4710084"/>
              <a:gd name="connsiteY1969" fmla="*/ 453596 h 4964463"/>
              <a:gd name="connsiteX1970" fmla="*/ 1943543 w 4710084"/>
              <a:gd name="connsiteY1970" fmla="*/ 436050 h 4964463"/>
              <a:gd name="connsiteX1971" fmla="*/ 1474752 w 4710084"/>
              <a:gd name="connsiteY1971" fmla="*/ 434001 h 4964463"/>
              <a:gd name="connsiteX1972" fmla="*/ 1477543 w 4710084"/>
              <a:gd name="connsiteY1972" fmla="*/ 446723 h 4964463"/>
              <a:gd name="connsiteX1973" fmla="*/ 1485580 w 4710084"/>
              <a:gd name="connsiteY1973" fmla="*/ 480676 h 4964463"/>
              <a:gd name="connsiteX1974" fmla="*/ 1486649 w 4710084"/>
              <a:gd name="connsiteY1974" fmla="*/ 479748 h 4964463"/>
              <a:gd name="connsiteX1975" fmla="*/ 1481553 w 4710084"/>
              <a:gd name="connsiteY1975" fmla="*/ 542396 h 4964463"/>
              <a:gd name="connsiteX1976" fmla="*/ 1481617 w 4710084"/>
              <a:gd name="connsiteY1976" fmla="*/ 671738 h 4964463"/>
              <a:gd name="connsiteX1977" fmla="*/ 1478303 w 4710084"/>
              <a:gd name="connsiteY1977" fmla="*/ 698942 h 4964463"/>
              <a:gd name="connsiteX1978" fmla="*/ 1469976 w 4710084"/>
              <a:gd name="connsiteY1978" fmla="*/ 632082 h 4964463"/>
              <a:gd name="connsiteX1979" fmla="*/ 1460086 w 4710084"/>
              <a:gd name="connsiteY1979" fmla="*/ 582449 h 4964463"/>
              <a:gd name="connsiteX1980" fmla="*/ 1472300 w 4710084"/>
              <a:gd name="connsiteY1980" fmla="*/ 453622 h 4964463"/>
              <a:gd name="connsiteX1981" fmla="*/ 4075546 w 4710084"/>
              <a:gd name="connsiteY1981" fmla="*/ 431245 h 4964463"/>
              <a:gd name="connsiteX1982" fmla="*/ 4093910 w 4710084"/>
              <a:gd name="connsiteY1982" fmla="*/ 516805 h 4964463"/>
              <a:gd name="connsiteX1983" fmla="*/ 4105484 w 4710084"/>
              <a:gd name="connsiteY1983" fmla="*/ 581299 h 4964463"/>
              <a:gd name="connsiteX1984" fmla="*/ 4107526 w 4710084"/>
              <a:gd name="connsiteY1984" fmla="*/ 590622 h 4964463"/>
              <a:gd name="connsiteX1985" fmla="*/ 4101157 w 4710084"/>
              <a:gd name="connsiteY1985" fmla="*/ 662658 h 4964463"/>
              <a:gd name="connsiteX1986" fmla="*/ 4094107 w 4710084"/>
              <a:gd name="connsiteY1986" fmla="*/ 574895 h 4964463"/>
              <a:gd name="connsiteX1987" fmla="*/ 4073974 w 4710084"/>
              <a:gd name="connsiteY1987" fmla="*/ 472586 h 4964463"/>
              <a:gd name="connsiteX1988" fmla="*/ 4071130 w 4710084"/>
              <a:gd name="connsiteY1988" fmla="*/ 441663 h 4964463"/>
              <a:gd name="connsiteX1989" fmla="*/ 4072134 w 4710084"/>
              <a:gd name="connsiteY1989" fmla="*/ 438059 h 4964463"/>
              <a:gd name="connsiteX1990" fmla="*/ 2772623 w 4710084"/>
              <a:gd name="connsiteY1990" fmla="*/ 431244 h 4964463"/>
              <a:gd name="connsiteX1991" fmla="*/ 2790987 w 4710084"/>
              <a:gd name="connsiteY1991" fmla="*/ 516805 h 4964463"/>
              <a:gd name="connsiteX1992" fmla="*/ 2802561 w 4710084"/>
              <a:gd name="connsiteY1992" fmla="*/ 581297 h 4964463"/>
              <a:gd name="connsiteX1993" fmla="*/ 2804605 w 4710084"/>
              <a:gd name="connsiteY1993" fmla="*/ 590621 h 4964463"/>
              <a:gd name="connsiteX1994" fmla="*/ 2798236 w 4710084"/>
              <a:gd name="connsiteY1994" fmla="*/ 662658 h 4964463"/>
              <a:gd name="connsiteX1995" fmla="*/ 2791185 w 4710084"/>
              <a:gd name="connsiteY1995" fmla="*/ 574894 h 4964463"/>
              <a:gd name="connsiteX1996" fmla="*/ 2771053 w 4710084"/>
              <a:gd name="connsiteY1996" fmla="*/ 472585 h 4964463"/>
              <a:gd name="connsiteX1997" fmla="*/ 2768209 w 4710084"/>
              <a:gd name="connsiteY1997" fmla="*/ 441663 h 4964463"/>
              <a:gd name="connsiteX1998" fmla="*/ 2769212 w 4710084"/>
              <a:gd name="connsiteY1998" fmla="*/ 438059 h 4964463"/>
              <a:gd name="connsiteX1999" fmla="*/ 562248 w 4710084"/>
              <a:gd name="connsiteY1999" fmla="*/ 412704 h 4964463"/>
              <a:gd name="connsiteX2000" fmla="*/ 565039 w 4710084"/>
              <a:gd name="connsiteY2000" fmla="*/ 425426 h 4964463"/>
              <a:gd name="connsiteX2001" fmla="*/ 573077 w 4710084"/>
              <a:gd name="connsiteY2001" fmla="*/ 459380 h 4964463"/>
              <a:gd name="connsiteX2002" fmla="*/ 574145 w 4710084"/>
              <a:gd name="connsiteY2002" fmla="*/ 458450 h 4964463"/>
              <a:gd name="connsiteX2003" fmla="*/ 569052 w 4710084"/>
              <a:gd name="connsiteY2003" fmla="*/ 521098 h 4964463"/>
              <a:gd name="connsiteX2004" fmla="*/ 569115 w 4710084"/>
              <a:gd name="connsiteY2004" fmla="*/ 650441 h 4964463"/>
              <a:gd name="connsiteX2005" fmla="*/ 565801 w 4710084"/>
              <a:gd name="connsiteY2005" fmla="*/ 677645 h 4964463"/>
              <a:gd name="connsiteX2006" fmla="*/ 557474 w 4710084"/>
              <a:gd name="connsiteY2006" fmla="*/ 610785 h 4964463"/>
              <a:gd name="connsiteX2007" fmla="*/ 547583 w 4710084"/>
              <a:gd name="connsiteY2007" fmla="*/ 561153 h 4964463"/>
              <a:gd name="connsiteX2008" fmla="*/ 559797 w 4710084"/>
              <a:gd name="connsiteY2008" fmla="*/ 432325 h 4964463"/>
              <a:gd name="connsiteX2009" fmla="*/ 1679575 w 4710084"/>
              <a:gd name="connsiteY2009" fmla="*/ 381744 h 4964463"/>
              <a:gd name="connsiteX2010" fmla="*/ 1675804 w 4710084"/>
              <a:gd name="connsiteY2010" fmla="*/ 422244 h 4964463"/>
              <a:gd name="connsiteX2011" fmla="*/ 1673793 w 4710084"/>
              <a:gd name="connsiteY2011" fmla="*/ 403968 h 4964463"/>
              <a:gd name="connsiteX2012" fmla="*/ 1679575 w 4710084"/>
              <a:gd name="connsiteY2012" fmla="*/ 381744 h 4964463"/>
              <a:gd name="connsiteX2013" fmla="*/ 2982497 w 4710084"/>
              <a:gd name="connsiteY2013" fmla="*/ 381743 h 4964463"/>
              <a:gd name="connsiteX2014" fmla="*/ 2978726 w 4710084"/>
              <a:gd name="connsiteY2014" fmla="*/ 422245 h 4964463"/>
              <a:gd name="connsiteX2015" fmla="*/ 2976713 w 4710084"/>
              <a:gd name="connsiteY2015" fmla="*/ 403969 h 4964463"/>
              <a:gd name="connsiteX2016" fmla="*/ 2982497 w 4710084"/>
              <a:gd name="connsiteY2016" fmla="*/ 381743 h 4964463"/>
              <a:gd name="connsiteX2017" fmla="*/ 2985025 w 4710084"/>
              <a:gd name="connsiteY2017" fmla="*/ 366661 h 4964463"/>
              <a:gd name="connsiteX2018" fmla="*/ 2982497 w 4710084"/>
              <a:gd name="connsiteY2018" fmla="*/ 381743 h 4964463"/>
              <a:gd name="connsiteX2019" fmla="*/ 2980156 w 4710084"/>
              <a:gd name="connsiteY2019" fmla="*/ 376347 h 4964463"/>
              <a:gd name="connsiteX2020" fmla="*/ 2985025 w 4710084"/>
              <a:gd name="connsiteY2020" fmla="*/ 366661 h 4964463"/>
              <a:gd name="connsiteX2021" fmla="*/ 1682104 w 4710084"/>
              <a:gd name="connsiteY2021" fmla="*/ 366661 h 4964463"/>
              <a:gd name="connsiteX2022" fmla="*/ 1679575 w 4710084"/>
              <a:gd name="connsiteY2022" fmla="*/ 381744 h 4964463"/>
              <a:gd name="connsiteX2023" fmla="*/ 1677234 w 4710084"/>
              <a:gd name="connsiteY2023" fmla="*/ 376347 h 4964463"/>
              <a:gd name="connsiteX2024" fmla="*/ 1682104 w 4710084"/>
              <a:gd name="connsiteY2024" fmla="*/ 366661 h 4964463"/>
              <a:gd name="connsiteX2025" fmla="*/ 3671523 w 4710084"/>
              <a:gd name="connsiteY2025" fmla="*/ 362920 h 4964463"/>
              <a:gd name="connsiteX2026" fmla="*/ 3681473 w 4710084"/>
              <a:gd name="connsiteY2026" fmla="*/ 404242 h 4964463"/>
              <a:gd name="connsiteX2027" fmla="*/ 3670277 w 4710084"/>
              <a:gd name="connsiteY2027" fmla="*/ 372801 h 4964463"/>
              <a:gd name="connsiteX2028" fmla="*/ 3671523 w 4710084"/>
              <a:gd name="connsiteY2028" fmla="*/ 362920 h 4964463"/>
              <a:gd name="connsiteX2029" fmla="*/ 2368603 w 4710084"/>
              <a:gd name="connsiteY2029" fmla="*/ 362920 h 4964463"/>
              <a:gd name="connsiteX2030" fmla="*/ 2378552 w 4710084"/>
              <a:gd name="connsiteY2030" fmla="*/ 404242 h 4964463"/>
              <a:gd name="connsiteX2031" fmla="*/ 2367356 w 4710084"/>
              <a:gd name="connsiteY2031" fmla="*/ 372801 h 4964463"/>
              <a:gd name="connsiteX2032" fmla="*/ 2368603 w 4710084"/>
              <a:gd name="connsiteY2032" fmla="*/ 362920 h 4964463"/>
              <a:gd name="connsiteX2033" fmla="*/ 682198 w 4710084"/>
              <a:gd name="connsiteY2033" fmla="*/ 353511 h 4964463"/>
              <a:gd name="connsiteX2034" fmla="*/ 678428 w 4710084"/>
              <a:gd name="connsiteY2034" fmla="*/ 394011 h 4964463"/>
              <a:gd name="connsiteX2035" fmla="*/ 676417 w 4710084"/>
              <a:gd name="connsiteY2035" fmla="*/ 375735 h 4964463"/>
              <a:gd name="connsiteX2036" fmla="*/ 682198 w 4710084"/>
              <a:gd name="connsiteY2036" fmla="*/ 353511 h 4964463"/>
              <a:gd name="connsiteX2037" fmla="*/ 1985119 w 4710084"/>
              <a:gd name="connsiteY2037" fmla="*/ 353511 h 4964463"/>
              <a:gd name="connsiteX2038" fmla="*/ 1981349 w 4710084"/>
              <a:gd name="connsiteY2038" fmla="*/ 394012 h 4964463"/>
              <a:gd name="connsiteX2039" fmla="*/ 1979338 w 4710084"/>
              <a:gd name="connsiteY2039" fmla="*/ 375735 h 4964463"/>
              <a:gd name="connsiteX2040" fmla="*/ 1985119 w 4710084"/>
              <a:gd name="connsiteY2040" fmla="*/ 353511 h 4964463"/>
              <a:gd name="connsiteX2041" fmla="*/ 2282116 w 4710084"/>
              <a:gd name="connsiteY2041" fmla="*/ 353211 h 4964463"/>
              <a:gd name="connsiteX2042" fmla="*/ 2277819 w 4710084"/>
              <a:gd name="connsiteY2042" fmla="*/ 357925 h 4964463"/>
              <a:gd name="connsiteX2043" fmla="*/ 2282116 w 4710084"/>
              <a:gd name="connsiteY2043" fmla="*/ 353211 h 4964463"/>
              <a:gd name="connsiteX2044" fmla="*/ 2987554 w 4710084"/>
              <a:gd name="connsiteY2044" fmla="*/ 351578 h 4964463"/>
              <a:gd name="connsiteX2045" fmla="*/ 2985025 w 4710084"/>
              <a:gd name="connsiteY2045" fmla="*/ 366661 h 4964463"/>
              <a:gd name="connsiteX2046" fmla="*/ 2982684 w 4710084"/>
              <a:gd name="connsiteY2046" fmla="*/ 361264 h 4964463"/>
              <a:gd name="connsiteX2047" fmla="*/ 2987554 w 4710084"/>
              <a:gd name="connsiteY2047" fmla="*/ 351578 h 4964463"/>
              <a:gd name="connsiteX2048" fmla="*/ 1684633 w 4710084"/>
              <a:gd name="connsiteY2048" fmla="*/ 351578 h 4964463"/>
              <a:gd name="connsiteX2049" fmla="*/ 1682104 w 4710084"/>
              <a:gd name="connsiteY2049" fmla="*/ 366661 h 4964463"/>
              <a:gd name="connsiteX2050" fmla="*/ 1679763 w 4710084"/>
              <a:gd name="connsiteY2050" fmla="*/ 361264 h 4964463"/>
              <a:gd name="connsiteX2051" fmla="*/ 1684633 w 4710084"/>
              <a:gd name="connsiteY2051" fmla="*/ 351578 h 4964463"/>
              <a:gd name="connsiteX2052" fmla="*/ 1883922 w 4710084"/>
              <a:gd name="connsiteY2052" fmla="*/ 345224 h 4964463"/>
              <a:gd name="connsiteX2053" fmla="*/ 1886212 w 4710084"/>
              <a:gd name="connsiteY2053" fmla="*/ 354294 h 4964463"/>
              <a:gd name="connsiteX2054" fmla="*/ 1883922 w 4710084"/>
              <a:gd name="connsiteY2054" fmla="*/ 345224 h 4964463"/>
              <a:gd name="connsiteX2055" fmla="*/ 1987648 w 4710084"/>
              <a:gd name="connsiteY2055" fmla="*/ 338428 h 4964463"/>
              <a:gd name="connsiteX2056" fmla="*/ 1985119 w 4710084"/>
              <a:gd name="connsiteY2056" fmla="*/ 353511 h 4964463"/>
              <a:gd name="connsiteX2057" fmla="*/ 1982779 w 4710084"/>
              <a:gd name="connsiteY2057" fmla="*/ 348113 h 4964463"/>
              <a:gd name="connsiteX2058" fmla="*/ 1987648 w 4710084"/>
              <a:gd name="connsiteY2058" fmla="*/ 338428 h 4964463"/>
              <a:gd name="connsiteX2059" fmla="*/ 684726 w 4710084"/>
              <a:gd name="connsiteY2059" fmla="*/ 338427 h 4964463"/>
              <a:gd name="connsiteX2060" fmla="*/ 682198 w 4710084"/>
              <a:gd name="connsiteY2060" fmla="*/ 353511 h 4964463"/>
              <a:gd name="connsiteX2061" fmla="*/ 679858 w 4710084"/>
              <a:gd name="connsiteY2061" fmla="*/ 348114 h 4964463"/>
              <a:gd name="connsiteX2062" fmla="*/ 684726 w 4710084"/>
              <a:gd name="connsiteY2062" fmla="*/ 338427 h 4964463"/>
              <a:gd name="connsiteX2063" fmla="*/ 1371226 w 4710084"/>
              <a:gd name="connsiteY2063" fmla="*/ 334688 h 4964463"/>
              <a:gd name="connsiteX2064" fmla="*/ 1381176 w 4710084"/>
              <a:gd name="connsiteY2064" fmla="*/ 376009 h 4964463"/>
              <a:gd name="connsiteX2065" fmla="*/ 1369982 w 4710084"/>
              <a:gd name="connsiteY2065" fmla="*/ 344568 h 4964463"/>
              <a:gd name="connsiteX2066" fmla="*/ 1371226 w 4710084"/>
              <a:gd name="connsiteY2066" fmla="*/ 334688 h 4964463"/>
              <a:gd name="connsiteX2067" fmla="*/ 2674147 w 4710084"/>
              <a:gd name="connsiteY2067" fmla="*/ 334687 h 4964463"/>
              <a:gd name="connsiteX2068" fmla="*/ 2684098 w 4710084"/>
              <a:gd name="connsiteY2068" fmla="*/ 376008 h 4964463"/>
              <a:gd name="connsiteX2069" fmla="*/ 2672903 w 4710084"/>
              <a:gd name="connsiteY2069" fmla="*/ 344569 h 4964463"/>
              <a:gd name="connsiteX2070" fmla="*/ 2674147 w 4710084"/>
              <a:gd name="connsiteY2070" fmla="*/ 334687 h 4964463"/>
              <a:gd name="connsiteX2071" fmla="*/ 1369613 w 4710084"/>
              <a:gd name="connsiteY2071" fmla="*/ 331914 h 4964463"/>
              <a:gd name="connsiteX2072" fmla="*/ 1365316 w 4710084"/>
              <a:gd name="connsiteY2072" fmla="*/ 336629 h 4964463"/>
              <a:gd name="connsiteX2073" fmla="*/ 1369613 w 4710084"/>
              <a:gd name="connsiteY2073" fmla="*/ 331914 h 4964463"/>
              <a:gd name="connsiteX2074" fmla="*/ 2250921 w 4710084"/>
              <a:gd name="connsiteY2074" fmla="*/ 330920 h 4964463"/>
              <a:gd name="connsiteX2075" fmla="*/ 2254047 w 4710084"/>
              <a:gd name="connsiteY2075" fmla="*/ 346975 h 4964463"/>
              <a:gd name="connsiteX2076" fmla="*/ 2253538 w 4710084"/>
              <a:gd name="connsiteY2076" fmla="*/ 351139 h 4964463"/>
              <a:gd name="connsiteX2077" fmla="*/ 3910955 w 4710084"/>
              <a:gd name="connsiteY2077" fmla="*/ 326194 h 4964463"/>
              <a:gd name="connsiteX2078" fmla="*/ 3914717 w 4710084"/>
              <a:gd name="connsiteY2078" fmla="*/ 346577 h 4964463"/>
              <a:gd name="connsiteX2079" fmla="*/ 3935173 w 4710084"/>
              <a:gd name="connsiteY2079" fmla="*/ 480214 h 4964463"/>
              <a:gd name="connsiteX2080" fmla="*/ 3927080 w 4710084"/>
              <a:gd name="connsiteY2080" fmla="*/ 530896 h 4964463"/>
              <a:gd name="connsiteX2081" fmla="*/ 3921648 w 4710084"/>
              <a:gd name="connsiteY2081" fmla="*/ 599446 h 4964463"/>
              <a:gd name="connsiteX2082" fmla="*/ 3916524 w 4710084"/>
              <a:gd name="connsiteY2082" fmla="*/ 571184 h 4964463"/>
              <a:gd name="connsiteX2083" fmla="*/ 3909476 w 4710084"/>
              <a:gd name="connsiteY2083" fmla="*/ 437693 h 4964463"/>
              <a:gd name="connsiteX2084" fmla="*/ 3900453 w 4710084"/>
              <a:gd name="connsiteY2084" fmla="*/ 372753 h 4964463"/>
              <a:gd name="connsiteX2085" fmla="*/ 3901675 w 4710084"/>
              <a:gd name="connsiteY2085" fmla="*/ 373770 h 4964463"/>
              <a:gd name="connsiteX2086" fmla="*/ 3908601 w 4710084"/>
              <a:gd name="connsiteY2086" fmla="*/ 339169 h 4964463"/>
              <a:gd name="connsiteX2087" fmla="*/ 2255060 w 4710084"/>
              <a:gd name="connsiteY2087" fmla="*/ 325933 h 4964463"/>
              <a:gd name="connsiteX2088" fmla="*/ 2250921 w 4710084"/>
              <a:gd name="connsiteY2088" fmla="*/ 330920 h 4964463"/>
              <a:gd name="connsiteX2089" fmla="*/ 2255060 w 4710084"/>
              <a:gd name="connsiteY2089" fmla="*/ 325933 h 4964463"/>
              <a:gd name="connsiteX2090" fmla="*/ 971418 w 4710084"/>
              <a:gd name="connsiteY2090" fmla="*/ 323926 h 4964463"/>
              <a:gd name="connsiteX2091" fmla="*/ 973616 w 4710084"/>
              <a:gd name="connsiteY2091" fmla="*/ 332632 h 4964463"/>
              <a:gd name="connsiteX2092" fmla="*/ 973673 w 4710084"/>
              <a:gd name="connsiteY2092" fmla="*/ 332857 h 4964463"/>
              <a:gd name="connsiteX2093" fmla="*/ 973709 w 4710084"/>
              <a:gd name="connsiteY2093" fmla="*/ 332998 h 4964463"/>
              <a:gd name="connsiteX2094" fmla="*/ 973616 w 4710084"/>
              <a:gd name="connsiteY2094" fmla="*/ 332632 h 4964463"/>
              <a:gd name="connsiteX2095" fmla="*/ 972850 w 4710084"/>
              <a:gd name="connsiteY2095" fmla="*/ 329596 h 4964463"/>
              <a:gd name="connsiteX2096" fmla="*/ 971418 w 4710084"/>
              <a:gd name="connsiteY2096" fmla="*/ 323926 h 4964463"/>
              <a:gd name="connsiteX2097" fmla="*/ 687256 w 4710084"/>
              <a:gd name="connsiteY2097" fmla="*/ 323344 h 4964463"/>
              <a:gd name="connsiteX2098" fmla="*/ 684726 w 4710084"/>
              <a:gd name="connsiteY2098" fmla="*/ 338427 h 4964463"/>
              <a:gd name="connsiteX2099" fmla="*/ 682388 w 4710084"/>
              <a:gd name="connsiteY2099" fmla="*/ 333031 h 4964463"/>
              <a:gd name="connsiteX2100" fmla="*/ 687256 w 4710084"/>
              <a:gd name="connsiteY2100" fmla="*/ 323344 h 4964463"/>
              <a:gd name="connsiteX2101" fmla="*/ 1883895 w 4710084"/>
              <a:gd name="connsiteY2101" fmla="*/ 322172 h 4964463"/>
              <a:gd name="connsiteX2102" fmla="*/ 1877607 w 4710084"/>
              <a:gd name="connsiteY2102" fmla="*/ 326309 h 4964463"/>
              <a:gd name="connsiteX2103" fmla="*/ 1883895 w 4710084"/>
              <a:gd name="connsiteY2103" fmla="*/ 322172 h 4964463"/>
              <a:gd name="connsiteX2104" fmla="*/ 1338418 w 4710084"/>
              <a:gd name="connsiteY2104" fmla="*/ 309623 h 4964463"/>
              <a:gd name="connsiteX2105" fmla="*/ 1341544 w 4710084"/>
              <a:gd name="connsiteY2105" fmla="*/ 325677 h 4964463"/>
              <a:gd name="connsiteX2106" fmla="*/ 1341035 w 4710084"/>
              <a:gd name="connsiteY2106" fmla="*/ 329841 h 4964463"/>
              <a:gd name="connsiteX2107" fmla="*/ 992683 w 4710084"/>
              <a:gd name="connsiteY2107" fmla="*/ 306397 h 4964463"/>
              <a:gd name="connsiteX2108" fmla="*/ 983765 w 4710084"/>
              <a:gd name="connsiteY2108" fmla="*/ 374798 h 4964463"/>
              <a:gd name="connsiteX2109" fmla="*/ 986559 w 4710084"/>
              <a:gd name="connsiteY2109" fmla="*/ 373784 h 4964463"/>
              <a:gd name="connsiteX2110" fmla="*/ 998879 w 4710084"/>
              <a:gd name="connsiteY2110" fmla="*/ 365627 h 4964463"/>
              <a:gd name="connsiteX2111" fmla="*/ 998067 w 4710084"/>
              <a:gd name="connsiteY2111" fmla="*/ 335334 h 4964463"/>
              <a:gd name="connsiteX2112" fmla="*/ 1342556 w 4710084"/>
              <a:gd name="connsiteY2112" fmla="*/ 304636 h 4964463"/>
              <a:gd name="connsiteX2113" fmla="*/ 1338418 w 4710084"/>
              <a:gd name="connsiteY2113" fmla="*/ 309623 h 4964463"/>
              <a:gd name="connsiteX2114" fmla="*/ 1342556 w 4710084"/>
              <a:gd name="connsiteY2114" fmla="*/ 304636 h 4964463"/>
              <a:gd name="connsiteX2115" fmla="*/ 3398071 w 4710084"/>
              <a:gd name="connsiteY2115" fmla="*/ 302509 h 4964463"/>
              <a:gd name="connsiteX2116" fmla="*/ 3401322 w 4710084"/>
              <a:gd name="connsiteY2116" fmla="*/ 320734 h 4964463"/>
              <a:gd name="connsiteX2117" fmla="*/ 3399410 w 4710084"/>
              <a:gd name="connsiteY2117" fmla="*/ 315701 h 4964463"/>
              <a:gd name="connsiteX2118" fmla="*/ 3398179 w 4710084"/>
              <a:gd name="connsiteY2118" fmla="*/ 311655 h 4964463"/>
              <a:gd name="connsiteX2119" fmla="*/ 2095150 w 4710084"/>
              <a:gd name="connsiteY2119" fmla="*/ 302509 h 4964463"/>
              <a:gd name="connsiteX2120" fmla="*/ 2098400 w 4710084"/>
              <a:gd name="connsiteY2120" fmla="*/ 320733 h 4964463"/>
              <a:gd name="connsiteX2121" fmla="*/ 2096490 w 4710084"/>
              <a:gd name="connsiteY2121" fmla="*/ 315700 h 4964463"/>
              <a:gd name="connsiteX2122" fmla="*/ 2095256 w 4710084"/>
              <a:gd name="connsiteY2122" fmla="*/ 311653 h 4964463"/>
              <a:gd name="connsiteX2123" fmla="*/ 971393 w 4710084"/>
              <a:gd name="connsiteY2123" fmla="*/ 300875 h 4964463"/>
              <a:gd name="connsiteX2124" fmla="*/ 965105 w 4710084"/>
              <a:gd name="connsiteY2124" fmla="*/ 305012 h 4964463"/>
              <a:gd name="connsiteX2125" fmla="*/ 971393 w 4710084"/>
              <a:gd name="connsiteY2125" fmla="*/ 300875 h 4964463"/>
              <a:gd name="connsiteX2126" fmla="*/ 2913579 w 4710084"/>
              <a:gd name="connsiteY2126" fmla="*/ 297960 h 4964463"/>
              <a:gd name="connsiteX2127" fmla="*/ 2917342 w 4710084"/>
              <a:gd name="connsiteY2127" fmla="*/ 318344 h 4964463"/>
              <a:gd name="connsiteX2128" fmla="*/ 2937797 w 4710084"/>
              <a:gd name="connsiteY2128" fmla="*/ 451981 h 4964463"/>
              <a:gd name="connsiteX2129" fmla="*/ 2929705 w 4710084"/>
              <a:gd name="connsiteY2129" fmla="*/ 502665 h 4964463"/>
              <a:gd name="connsiteX2130" fmla="*/ 2924271 w 4710084"/>
              <a:gd name="connsiteY2130" fmla="*/ 571213 h 4964463"/>
              <a:gd name="connsiteX2131" fmla="*/ 2919147 w 4710084"/>
              <a:gd name="connsiteY2131" fmla="*/ 542952 h 4964463"/>
              <a:gd name="connsiteX2132" fmla="*/ 2912099 w 4710084"/>
              <a:gd name="connsiteY2132" fmla="*/ 409460 h 4964463"/>
              <a:gd name="connsiteX2133" fmla="*/ 2903078 w 4710084"/>
              <a:gd name="connsiteY2133" fmla="*/ 344520 h 4964463"/>
              <a:gd name="connsiteX2134" fmla="*/ 2904298 w 4710084"/>
              <a:gd name="connsiteY2134" fmla="*/ 345538 h 4964463"/>
              <a:gd name="connsiteX2135" fmla="*/ 2911225 w 4710084"/>
              <a:gd name="connsiteY2135" fmla="*/ 310936 h 4964463"/>
              <a:gd name="connsiteX2136" fmla="*/ 1610656 w 4710084"/>
              <a:gd name="connsiteY2136" fmla="*/ 297958 h 4964463"/>
              <a:gd name="connsiteX2137" fmla="*/ 1614420 w 4710084"/>
              <a:gd name="connsiteY2137" fmla="*/ 318343 h 4964463"/>
              <a:gd name="connsiteX2138" fmla="*/ 1634875 w 4710084"/>
              <a:gd name="connsiteY2138" fmla="*/ 451981 h 4964463"/>
              <a:gd name="connsiteX2139" fmla="*/ 1626783 w 4710084"/>
              <a:gd name="connsiteY2139" fmla="*/ 502663 h 4964463"/>
              <a:gd name="connsiteX2140" fmla="*/ 1621350 w 4710084"/>
              <a:gd name="connsiteY2140" fmla="*/ 571213 h 4964463"/>
              <a:gd name="connsiteX2141" fmla="*/ 1616226 w 4710084"/>
              <a:gd name="connsiteY2141" fmla="*/ 542950 h 4964463"/>
              <a:gd name="connsiteX2142" fmla="*/ 1609178 w 4710084"/>
              <a:gd name="connsiteY2142" fmla="*/ 409459 h 4964463"/>
              <a:gd name="connsiteX2143" fmla="*/ 1600155 w 4710084"/>
              <a:gd name="connsiteY2143" fmla="*/ 344519 h 4964463"/>
              <a:gd name="connsiteX2144" fmla="*/ 1601376 w 4710084"/>
              <a:gd name="connsiteY2144" fmla="*/ 345537 h 4964463"/>
              <a:gd name="connsiteX2145" fmla="*/ 1608302 w 4710084"/>
              <a:gd name="connsiteY2145" fmla="*/ 310935 h 4964463"/>
              <a:gd name="connsiteX2146" fmla="*/ 2400695 w 4710084"/>
              <a:gd name="connsiteY2146" fmla="*/ 274277 h 4964463"/>
              <a:gd name="connsiteX2147" fmla="*/ 2403947 w 4710084"/>
              <a:gd name="connsiteY2147" fmla="*/ 292500 h 4964463"/>
              <a:gd name="connsiteX2148" fmla="*/ 2402036 w 4710084"/>
              <a:gd name="connsiteY2148" fmla="*/ 287467 h 4964463"/>
              <a:gd name="connsiteX2149" fmla="*/ 2400803 w 4710084"/>
              <a:gd name="connsiteY2149" fmla="*/ 283421 h 4964463"/>
              <a:gd name="connsiteX2150" fmla="*/ 1097772 w 4710084"/>
              <a:gd name="connsiteY2150" fmla="*/ 274276 h 4964463"/>
              <a:gd name="connsiteX2151" fmla="*/ 1101024 w 4710084"/>
              <a:gd name="connsiteY2151" fmla="*/ 292501 h 4964463"/>
              <a:gd name="connsiteX2152" fmla="*/ 1099114 w 4710084"/>
              <a:gd name="connsiteY2152" fmla="*/ 287466 h 4964463"/>
              <a:gd name="connsiteX2153" fmla="*/ 1097882 w 4710084"/>
              <a:gd name="connsiteY2153" fmla="*/ 283420 h 4964463"/>
              <a:gd name="connsiteX2154" fmla="*/ 1500025 w 4710084"/>
              <a:gd name="connsiteY2154" fmla="*/ 248916 h 4964463"/>
              <a:gd name="connsiteX2155" fmla="*/ 1503714 w 4710084"/>
              <a:gd name="connsiteY2155" fmla="*/ 264122 h 4964463"/>
              <a:gd name="connsiteX2156" fmla="*/ 1505980 w 4710084"/>
              <a:gd name="connsiteY2156" fmla="*/ 277071 h 4964463"/>
              <a:gd name="connsiteX2157" fmla="*/ 1494867 w 4710084"/>
              <a:gd name="connsiteY2157" fmla="*/ 384470 h 4964463"/>
              <a:gd name="connsiteX2158" fmla="*/ 1492397 w 4710084"/>
              <a:gd name="connsiteY2158" fmla="*/ 373563 h 4964463"/>
              <a:gd name="connsiteX2159" fmla="*/ 1485298 w 4710084"/>
              <a:gd name="connsiteY2159" fmla="*/ 349622 h 4964463"/>
              <a:gd name="connsiteX2160" fmla="*/ 1491480 w 4710084"/>
              <a:gd name="connsiteY2160" fmla="*/ 300160 h 4964463"/>
              <a:gd name="connsiteX2161" fmla="*/ 977681 w 4710084"/>
              <a:gd name="connsiteY2161" fmla="*/ 237311 h 4964463"/>
              <a:gd name="connsiteX2162" fmla="*/ 974615 w 4710084"/>
              <a:gd name="connsiteY2162" fmla="*/ 246225 h 4964463"/>
              <a:gd name="connsiteX2163" fmla="*/ 976366 w 4710084"/>
              <a:gd name="connsiteY2163" fmla="*/ 270857 h 4964463"/>
              <a:gd name="connsiteX2164" fmla="*/ 973336 w 4710084"/>
              <a:gd name="connsiteY2164" fmla="*/ 272786 h 4964463"/>
              <a:gd name="connsiteX2165" fmla="*/ 969698 w 4710084"/>
              <a:gd name="connsiteY2165" fmla="*/ 275103 h 4964463"/>
              <a:gd name="connsiteX2166" fmla="*/ 970440 w 4710084"/>
              <a:gd name="connsiteY2166" fmla="*/ 274631 h 4964463"/>
              <a:gd name="connsiteX2167" fmla="*/ 973336 w 4710084"/>
              <a:gd name="connsiteY2167" fmla="*/ 272786 h 4964463"/>
              <a:gd name="connsiteX2168" fmla="*/ 974145 w 4710084"/>
              <a:gd name="connsiteY2168" fmla="*/ 272272 h 4964463"/>
              <a:gd name="connsiteX2169" fmla="*/ 976366 w 4710084"/>
              <a:gd name="connsiteY2169" fmla="*/ 270857 h 4964463"/>
              <a:gd name="connsiteX2170" fmla="*/ 982237 w 4710084"/>
              <a:gd name="connsiteY2170" fmla="*/ 258083 h 4964463"/>
              <a:gd name="connsiteX2171" fmla="*/ 979877 w 4710084"/>
              <a:gd name="connsiteY2171" fmla="*/ 247750 h 4964463"/>
              <a:gd name="connsiteX2172" fmla="*/ 587521 w 4710084"/>
              <a:gd name="connsiteY2172" fmla="*/ 227619 h 4964463"/>
              <a:gd name="connsiteX2173" fmla="*/ 591212 w 4710084"/>
              <a:gd name="connsiteY2173" fmla="*/ 242826 h 4964463"/>
              <a:gd name="connsiteX2174" fmla="*/ 593478 w 4710084"/>
              <a:gd name="connsiteY2174" fmla="*/ 255775 h 4964463"/>
              <a:gd name="connsiteX2175" fmla="*/ 582365 w 4710084"/>
              <a:gd name="connsiteY2175" fmla="*/ 363173 h 4964463"/>
              <a:gd name="connsiteX2176" fmla="*/ 579892 w 4710084"/>
              <a:gd name="connsiteY2176" fmla="*/ 352267 h 4964463"/>
              <a:gd name="connsiteX2177" fmla="*/ 572794 w 4710084"/>
              <a:gd name="connsiteY2177" fmla="*/ 328325 h 4964463"/>
              <a:gd name="connsiteX2178" fmla="*/ 578978 w 4710084"/>
              <a:gd name="connsiteY2178" fmla="*/ 278864 h 4964463"/>
              <a:gd name="connsiteX2179" fmla="*/ 3458317 w 4710084"/>
              <a:gd name="connsiteY2179" fmla="*/ 212047 h 4964463"/>
              <a:gd name="connsiteX2180" fmla="*/ 3456310 w 4710084"/>
              <a:gd name="connsiteY2180" fmla="*/ 221284 h 4964463"/>
              <a:gd name="connsiteX2181" fmla="*/ 3458317 w 4710084"/>
              <a:gd name="connsiteY2181" fmla="*/ 212047 h 4964463"/>
              <a:gd name="connsiteX2182" fmla="*/ 2155395 w 4710084"/>
              <a:gd name="connsiteY2182" fmla="*/ 212046 h 4964463"/>
              <a:gd name="connsiteX2183" fmla="*/ 2153388 w 4710084"/>
              <a:gd name="connsiteY2183" fmla="*/ 221283 h 4964463"/>
              <a:gd name="connsiteX2184" fmla="*/ 2155395 w 4710084"/>
              <a:gd name="connsiteY2184" fmla="*/ 212046 h 4964463"/>
              <a:gd name="connsiteX2185" fmla="*/ 3023013 w 4710084"/>
              <a:gd name="connsiteY2185" fmla="*/ 198379 h 4964463"/>
              <a:gd name="connsiteX2186" fmla="*/ 3027976 w 4710084"/>
              <a:gd name="connsiteY2186" fmla="*/ 203481 h 4964463"/>
              <a:gd name="connsiteX2187" fmla="*/ 3023013 w 4710084"/>
              <a:gd name="connsiteY2187" fmla="*/ 198379 h 4964463"/>
              <a:gd name="connsiteX2188" fmla="*/ 1720091 w 4710084"/>
              <a:gd name="connsiteY2188" fmla="*/ 198378 h 4964463"/>
              <a:gd name="connsiteX2189" fmla="*/ 1725054 w 4710084"/>
              <a:gd name="connsiteY2189" fmla="*/ 203480 h 4964463"/>
              <a:gd name="connsiteX2190" fmla="*/ 1720091 w 4710084"/>
              <a:gd name="connsiteY2190" fmla="*/ 198378 h 4964463"/>
              <a:gd name="connsiteX2191" fmla="*/ 2154156 w 4710084"/>
              <a:gd name="connsiteY2191" fmla="*/ 188257 h 4964463"/>
              <a:gd name="connsiteX2192" fmla="*/ 2161264 w 4710084"/>
              <a:gd name="connsiteY2192" fmla="*/ 192871 h 4964463"/>
              <a:gd name="connsiteX2193" fmla="*/ 2154156 w 4710084"/>
              <a:gd name="connsiteY2193" fmla="*/ 188257 h 4964463"/>
              <a:gd name="connsiteX2194" fmla="*/ 3457077 w 4710084"/>
              <a:gd name="connsiteY2194" fmla="*/ 188257 h 4964463"/>
              <a:gd name="connsiteX2195" fmla="*/ 3464185 w 4710084"/>
              <a:gd name="connsiteY2195" fmla="*/ 192872 h 4964463"/>
              <a:gd name="connsiteX2196" fmla="*/ 3457077 w 4710084"/>
              <a:gd name="connsiteY2196" fmla="*/ 188257 h 4964463"/>
              <a:gd name="connsiteX2197" fmla="*/ 1158018 w 4710084"/>
              <a:gd name="connsiteY2197" fmla="*/ 183814 h 4964463"/>
              <a:gd name="connsiteX2198" fmla="*/ 1156012 w 4710084"/>
              <a:gd name="connsiteY2198" fmla="*/ 193050 h 4964463"/>
              <a:gd name="connsiteX2199" fmla="*/ 1158018 w 4710084"/>
              <a:gd name="connsiteY2199" fmla="*/ 183814 h 4964463"/>
              <a:gd name="connsiteX2200" fmla="*/ 2460941 w 4710084"/>
              <a:gd name="connsiteY2200" fmla="*/ 183813 h 4964463"/>
              <a:gd name="connsiteX2201" fmla="*/ 2458934 w 4710084"/>
              <a:gd name="connsiteY2201" fmla="*/ 193051 h 4964463"/>
              <a:gd name="connsiteX2202" fmla="*/ 2460941 w 4710084"/>
              <a:gd name="connsiteY2202" fmla="*/ 183813 h 4964463"/>
              <a:gd name="connsiteX2203" fmla="*/ 3055923 w 4710084"/>
              <a:gd name="connsiteY2203" fmla="*/ 177090 h 4964463"/>
              <a:gd name="connsiteX2204" fmla="*/ 3054171 w 4710084"/>
              <a:gd name="connsiteY2204" fmla="*/ 197811 h 4964463"/>
              <a:gd name="connsiteX2205" fmla="*/ 3053386 w 4710084"/>
              <a:gd name="connsiteY2205" fmla="*/ 193486 h 4964463"/>
              <a:gd name="connsiteX2206" fmla="*/ 1753002 w 4710084"/>
              <a:gd name="connsiteY2206" fmla="*/ 177089 h 4964463"/>
              <a:gd name="connsiteX2207" fmla="*/ 1751250 w 4710084"/>
              <a:gd name="connsiteY2207" fmla="*/ 197811 h 4964463"/>
              <a:gd name="connsiteX2208" fmla="*/ 1750465 w 4710084"/>
              <a:gd name="connsiteY2208" fmla="*/ 193485 h 4964463"/>
              <a:gd name="connsiteX2209" fmla="*/ 3051121 w 4710084"/>
              <a:gd name="connsiteY2209" fmla="*/ 171714 h 4964463"/>
              <a:gd name="connsiteX2210" fmla="*/ 3055923 w 4710084"/>
              <a:gd name="connsiteY2210" fmla="*/ 177090 h 4964463"/>
              <a:gd name="connsiteX2211" fmla="*/ 3051121 w 4710084"/>
              <a:gd name="connsiteY2211" fmla="*/ 171714 h 4964463"/>
              <a:gd name="connsiteX2212" fmla="*/ 1748199 w 4710084"/>
              <a:gd name="connsiteY2212" fmla="*/ 171714 h 4964463"/>
              <a:gd name="connsiteX2213" fmla="*/ 1753002 w 4710084"/>
              <a:gd name="connsiteY2213" fmla="*/ 177089 h 4964463"/>
              <a:gd name="connsiteX2214" fmla="*/ 1748199 w 4710084"/>
              <a:gd name="connsiteY2214" fmla="*/ 171714 h 4964463"/>
              <a:gd name="connsiteX2215" fmla="*/ 2025637 w 4710084"/>
              <a:gd name="connsiteY2215" fmla="*/ 170146 h 4964463"/>
              <a:gd name="connsiteX2216" fmla="*/ 2030600 w 4710084"/>
              <a:gd name="connsiteY2216" fmla="*/ 175248 h 4964463"/>
              <a:gd name="connsiteX2217" fmla="*/ 2025637 w 4710084"/>
              <a:gd name="connsiteY2217" fmla="*/ 170146 h 4964463"/>
              <a:gd name="connsiteX2218" fmla="*/ 722715 w 4710084"/>
              <a:gd name="connsiteY2218" fmla="*/ 170145 h 4964463"/>
              <a:gd name="connsiteX2219" fmla="*/ 727678 w 4710084"/>
              <a:gd name="connsiteY2219" fmla="*/ 175247 h 4964463"/>
              <a:gd name="connsiteX2220" fmla="*/ 722715 w 4710084"/>
              <a:gd name="connsiteY2220" fmla="*/ 170145 h 4964463"/>
              <a:gd name="connsiteX2221" fmla="*/ 2459701 w 4710084"/>
              <a:gd name="connsiteY2221" fmla="*/ 160024 h 4964463"/>
              <a:gd name="connsiteX2222" fmla="*/ 2466810 w 4710084"/>
              <a:gd name="connsiteY2222" fmla="*/ 164640 h 4964463"/>
              <a:gd name="connsiteX2223" fmla="*/ 2459701 w 4710084"/>
              <a:gd name="connsiteY2223" fmla="*/ 160024 h 4964463"/>
              <a:gd name="connsiteX2224" fmla="*/ 1156779 w 4710084"/>
              <a:gd name="connsiteY2224" fmla="*/ 160023 h 4964463"/>
              <a:gd name="connsiteX2225" fmla="*/ 1163888 w 4710084"/>
              <a:gd name="connsiteY2225" fmla="*/ 164639 h 4964463"/>
              <a:gd name="connsiteX2226" fmla="*/ 1156779 w 4710084"/>
              <a:gd name="connsiteY2226" fmla="*/ 160023 h 4964463"/>
              <a:gd name="connsiteX2227" fmla="*/ 2058547 w 4710084"/>
              <a:gd name="connsiteY2227" fmla="*/ 148857 h 4964463"/>
              <a:gd name="connsiteX2228" fmla="*/ 2056796 w 4710084"/>
              <a:gd name="connsiteY2228" fmla="*/ 169579 h 4964463"/>
              <a:gd name="connsiteX2229" fmla="*/ 2056010 w 4710084"/>
              <a:gd name="connsiteY2229" fmla="*/ 165253 h 4964463"/>
              <a:gd name="connsiteX2230" fmla="*/ 755627 w 4710084"/>
              <a:gd name="connsiteY2230" fmla="*/ 148856 h 4964463"/>
              <a:gd name="connsiteX2231" fmla="*/ 753874 w 4710084"/>
              <a:gd name="connsiteY2231" fmla="*/ 169578 h 4964463"/>
              <a:gd name="connsiteX2232" fmla="*/ 753089 w 4710084"/>
              <a:gd name="connsiteY2232" fmla="*/ 165253 h 4964463"/>
              <a:gd name="connsiteX2233" fmla="*/ 2053745 w 4710084"/>
              <a:gd name="connsiteY2233" fmla="*/ 143481 h 4964463"/>
              <a:gd name="connsiteX2234" fmla="*/ 2058547 w 4710084"/>
              <a:gd name="connsiteY2234" fmla="*/ 148857 h 4964463"/>
              <a:gd name="connsiteX2235" fmla="*/ 2053745 w 4710084"/>
              <a:gd name="connsiteY2235" fmla="*/ 143481 h 4964463"/>
              <a:gd name="connsiteX2236" fmla="*/ 750824 w 4710084"/>
              <a:gd name="connsiteY2236" fmla="*/ 143481 h 4964463"/>
              <a:gd name="connsiteX2237" fmla="*/ 755627 w 4710084"/>
              <a:gd name="connsiteY2237" fmla="*/ 148856 h 4964463"/>
              <a:gd name="connsiteX2238" fmla="*/ 750824 w 4710084"/>
              <a:gd name="connsiteY2238" fmla="*/ 143481 h 4964463"/>
              <a:gd name="connsiteX2239" fmla="*/ 3873114 w 4710084"/>
              <a:gd name="connsiteY2239" fmla="*/ 133772 h 4964463"/>
              <a:gd name="connsiteX2240" fmla="*/ 3885284 w 4710084"/>
              <a:gd name="connsiteY2240" fmla="*/ 187132 h 4964463"/>
              <a:gd name="connsiteX2241" fmla="*/ 3894770 w 4710084"/>
              <a:gd name="connsiteY2241" fmla="*/ 238521 h 4964463"/>
              <a:gd name="connsiteX2242" fmla="*/ 3888321 w 4710084"/>
              <a:gd name="connsiteY2242" fmla="*/ 262842 h 4964463"/>
              <a:gd name="connsiteX2243" fmla="*/ 3886216 w 4710084"/>
              <a:gd name="connsiteY2243" fmla="*/ 273963 h 4964463"/>
              <a:gd name="connsiteX2244" fmla="*/ 3868145 w 4710084"/>
              <a:gd name="connsiteY2244" fmla="*/ 162504 h 4964463"/>
              <a:gd name="connsiteX2245" fmla="*/ 3869913 w 4710084"/>
              <a:gd name="connsiteY2245" fmla="*/ 149263 h 4964463"/>
              <a:gd name="connsiteX2246" fmla="*/ 2570192 w 4710084"/>
              <a:gd name="connsiteY2246" fmla="*/ 133770 h 4964463"/>
              <a:gd name="connsiteX2247" fmla="*/ 2582362 w 4710084"/>
              <a:gd name="connsiteY2247" fmla="*/ 187131 h 4964463"/>
              <a:gd name="connsiteX2248" fmla="*/ 2591849 w 4710084"/>
              <a:gd name="connsiteY2248" fmla="*/ 238520 h 4964463"/>
              <a:gd name="connsiteX2249" fmla="*/ 2585399 w 4710084"/>
              <a:gd name="connsiteY2249" fmla="*/ 262842 h 4964463"/>
              <a:gd name="connsiteX2250" fmla="*/ 2583295 w 4710084"/>
              <a:gd name="connsiteY2250" fmla="*/ 273962 h 4964463"/>
              <a:gd name="connsiteX2251" fmla="*/ 2565224 w 4710084"/>
              <a:gd name="connsiteY2251" fmla="*/ 162503 h 4964463"/>
              <a:gd name="connsiteX2252" fmla="*/ 2566991 w 4710084"/>
              <a:gd name="connsiteY2252" fmla="*/ 149263 h 4964463"/>
              <a:gd name="connsiteX2253" fmla="*/ 2875737 w 4710084"/>
              <a:gd name="connsiteY2253" fmla="*/ 105539 h 4964463"/>
              <a:gd name="connsiteX2254" fmla="*/ 2887909 w 4710084"/>
              <a:gd name="connsiteY2254" fmla="*/ 158899 h 4964463"/>
              <a:gd name="connsiteX2255" fmla="*/ 2897394 w 4710084"/>
              <a:gd name="connsiteY2255" fmla="*/ 210290 h 4964463"/>
              <a:gd name="connsiteX2256" fmla="*/ 2890944 w 4710084"/>
              <a:gd name="connsiteY2256" fmla="*/ 234610 h 4964463"/>
              <a:gd name="connsiteX2257" fmla="*/ 2888839 w 4710084"/>
              <a:gd name="connsiteY2257" fmla="*/ 245730 h 4964463"/>
              <a:gd name="connsiteX2258" fmla="*/ 2870770 w 4710084"/>
              <a:gd name="connsiteY2258" fmla="*/ 134271 h 4964463"/>
              <a:gd name="connsiteX2259" fmla="*/ 2872537 w 4710084"/>
              <a:gd name="connsiteY2259" fmla="*/ 121030 h 4964463"/>
              <a:gd name="connsiteX2260" fmla="*/ 1572816 w 4710084"/>
              <a:gd name="connsiteY2260" fmla="*/ 105538 h 4964463"/>
              <a:gd name="connsiteX2261" fmla="*/ 1584987 w 4710084"/>
              <a:gd name="connsiteY2261" fmla="*/ 158898 h 4964463"/>
              <a:gd name="connsiteX2262" fmla="*/ 1594473 w 4710084"/>
              <a:gd name="connsiteY2262" fmla="*/ 210288 h 4964463"/>
              <a:gd name="connsiteX2263" fmla="*/ 1588023 w 4710084"/>
              <a:gd name="connsiteY2263" fmla="*/ 234609 h 4964463"/>
              <a:gd name="connsiteX2264" fmla="*/ 1585919 w 4710084"/>
              <a:gd name="connsiteY2264" fmla="*/ 245729 h 4964463"/>
              <a:gd name="connsiteX2265" fmla="*/ 1567847 w 4710084"/>
              <a:gd name="connsiteY2265" fmla="*/ 134271 h 4964463"/>
              <a:gd name="connsiteX2266" fmla="*/ 1569615 w 4710084"/>
              <a:gd name="connsiteY2266" fmla="*/ 121030 h 4964463"/>
              <a:gd name="connsiteX2267" fmla="*/ 1150776 w 4710084"/>
              <a:gd name="connsiteY2267" fmla="*/ 0 h 4964463"/>
              <a:gd name="connsiteX2268" fmla="*/ 1163903 w 4710084"/>
              <a:gd name="connsiteY2268" fmla="*/ 56926 h 4964463"/>
              <a:gd name="connsiteX2269" fmla="*/ 1165189 w 4710084"/>
              <a:gd name="connsiteY2269" fmla="*/ 75085 h 4964463"/>
              <a:gd name="connsiteX2270" fmla="*/ 1163746 w 4710084"/>
              <a:gd name="connsiteY2270" fmla="*/ 83746 h 4964463"/>
              <a:gd name="connsiteX2271" fmla="*/ 1169559 w 4710084"/>
              <a:gd name="connsiteY2271" fmla="*/ 81456 h 4964463"/>
              <a:gd name="connsiteX2272" fmla="*/ 1187123 w 4710084"/>
              <a:gd name="connsiteY2272" fmla="*/ 157622 h 4964463"/>
              <a:gd name="connsiteX2273" fmla="*/ 1185477 w 4710084"/>
              <a:gd name="connsiteY2273" fmla="*/ 180962 h 4964463"/>
              <a:gd name="connsiteX2274" fmla="*/ 1179498 w 4710084"/>
              <a:gd name="connsiteY2274" fmla="*/ 234121 h 4964463"/>
              <a:gd name="connsiteX2275" fmla="*/ 1180282 w 4710084"/>
              <a:gd name="connsiteY2275" fmla="*/ 299070 h 4964463"/>
              <a:gd name="connsiteX2276" fmla="*/ 1193661 w 4710084"/>
              <a:gd name="connsiteY2276" fmla="*/ 188354 h 4964463"/>
              <a:gd name="connsiteX2277" fmla="*/ 1193930 w 4710084"/>
              <a:gd name="connsiteY2277" fmla="*/ 187142 h 4964463"/>
              <a:gd name="connsiteX2278" fmla="*/ 1198717 w 4710084"/>
              <a:gd name="connsiteY2278" fmla="*/ 207907 h 4964463"/>
              <a:gd name="connsiteX2279" fmla="*/ 1266014 w 4710084"/>
              <a:gd name="connsiteY2279" fmla="*/ 571723 h 4964463"/>
              <a:gd name="connsiteX2280" fmla="*/ 1266277 w 4710084"/>
              <a:gd name="connsiteY2280" fmla="*/ 526268 h 4964463"/>
              <a:gd name="connsiteX2281" fmla="*/ 1276740 w 4710084"/>
              <a:gd name="connsiteY2281" fmla="*/ 544438 h 4964463"/>
              <a:gd name="connsiteX2282" fmla="*/ 1269800 w 4710084"/>
              <a:gd name="connsiteY2282" fmla="*/ 658075 h 4964463"/>
              <a:gd name="connsiteX2283" fmla="*/ 1283659 w 4710084"/>
              <a:gd name="connsiteY2283" fmla="*/ 573296 h 4964463"/>
              <a:gd name="connsiteX2284" fmla="*/ 1284815 w 4710084"/>
              <a:gd name="connsiteY2284" fmla="*/ 578687 h 4964463"/>
              <a:gd name="connsiteX2285" fmla="*/ 1307748 w 4710084"/>
              <a:gd name="connsiteY2285" fmla="*/ 682980 h 4964463"/>
              <a:gd name="connsiteX2286" fmla="*/ 1307794 w 4710084"/>
              <a:gd name="connsiteY2286" fmla="*/ 683092 h 4964463"/>
              <a:gd name="connsiteX2287" fmla="*/ 1307554 w 4710084"/>
              <a:gd name="connsiteY2287" fmla="*/ 681289 h 4964463"/>
              <a:gd name="connsiteX2288" fmla="*/ 1308970 w 4710084"/>
              <a:gd name="connsiteY2288" fmla="*/ 672332 h 4964463"/>
              <a:gd name="connsiteX2289" fmla="*/ 1312646 w 4710084"/>
              <a:gd name="connsiteY2289" fmla="*/ 644284 h 4964463"/>
              <a:gd name="connsiteX2290" fmla="*/ 1314711 w 4710084"/>
              <a:gd name="connsiteY2290" fmla="*/ 625674 h 4964463"/>
              <a:gd name="connsiteX2291" fmla="*/ 1313219 w 4710084"/>
              <a:gd name="connsiteY2291" fmla="*/ 608284 h 4964463"/>
              <a:gd name="connsiteX2292" fmla="*/ 1302944 w 4710084"/>
              <a:gd name="connsiteY2292" fmla="*/ 519751 h 4964463"/>
              <a:gd name="connsiteX2293" fmla="*/ 1326792 w 4710084"/>
              <a:gd name="connsiteY2293" fmla="*/ 532904 h 4964463"/>
              <a:gd name="connsiteX2294" fmla="*/ 1327684 w 4710084"/>
              <a:gd name="connsiteY2294" fmla="*/ 534072 h 4964463"/>
              <a:gd name="connsiteX2295" fmla="*/ 1327697 w 4710084"/>
              <a:gd name="connsiteY2295" fmla="*/ 534007 h 4964463"/>
              <a:gd name="connsiteX2296" fmla="*/ 1326281 w 4710084"/>
              <a:gd name="connsiteY2296" fmla="*/ 527607 h 4964463"/>
              <a:gd name="connsiteX2297" fmla="*/ 1331851 w 4710084"/>
              <a:gd name="connsiteY2297" fmla="*/ 495598 h 4964463"/>
              <a:gd name="connsiteX2298" fmla="*/ 1338075 w 4710084"/>
              <a:gd name="connsiteY2298" fmla="*/ 514666 h 4964463"/>
              <a:gd name="connsiteX2299" fmla="*/ 1339338 w 4710084"/>
              <a:gd name="connsiteY2299" fmla="*/ 523839 h 4964463"/>
              <a:gd name="connsiteX2300" fmla="*/ 1341074 w 4710084"/>
              <a:gd name="connsiteY2300" fmla="*/ 526699 h 4964463"/>
              <a:gd name="connsiteX2301" fmla="*/ 1350835 w 4710084"/>
              <a:gd name="connsiteY2301" fmla="*/ 604144 h 4964463"/>
              <a:gd name="connsiteX2302" fmla="*/ 1351443 w 4710084"/>
              <a:gd name="connsiteY2302" fmla="*/ 618764 h 4964463"/>
              <a:gd name="connsiteX2303" fmla="*/ 1364742 w 4710084"/>
              <a:gd name="connsiteY2303" fmla="*/ 701369 h 4964463"/>
              <a:gd name="connsiteX2304" fmla="*/ 1370089 w 4710084"/>
              <a:gd name="connsiteY2304" fmla="*/ 703588 h 4964463"/>
              <a:gd name="connsiteX2305" fmla="*/ 1380835 w 4710084"/>
              <a:gd name="connsiteY2305" fmla="*/ 711897 h 4964463"/>
              <a:gd name="connsiteX2306" fmla="*/ 1381692 w 4710084"/>
              <a:gd name="connsiteY2306" fmla="*/ 715762 h 4964463"/>
              <a:gd name="connsiteX2307" fmla="*/ 1364654 w 4710084"/>
              <a:gd name="connsiteY2307" fmla="*/ 606088 h 4964463"/>
              <a:gd name="connsiteX2308" fmla="*/ 1333531 w 4710084"/>
              <a:gd name="connsiteY2308" fmla="*/ 420541 h 4964463"/>
              <a:gd name="connsiteX2309" fmla="*/ 1332973 w 4710084"/>
              <a:gd name="connsiteY2309" fmla="*/ 360734 h 4964463"/>
              <a:gd name="connsiteX2310" fmla="*/ 1336720 w 4710084"/>
              <a:gd name="connsiteY2310" fmla="*/ 379346 h 4964463"/>
              <a:gd name="connsiteX2311" fmla="*/ 1335053 w 4710084"/>
              <a:gd name="connsiteY2311" fmla="*/ 406024 h 4964463"/>
              <a:gd name="connsiteX2312" fmla="*/ 1336333 w 4710084"/>
              <a:gd name="connsiteY2312" fmla="*/ 428485 h 4964463"/>
              <a:gd name="connsiteX2313" fmla="*/ 1343595 w 4710084"/>
              <a:gd name="connsiteY2313" fmla="*/ 423129 h 4964463"/>
              <a:gd name="connsiteX2314" fmla="*/ 1344514 w 4710084"/>
              <a:gd name="connsiteY2314" fmla="*/ 429817 h 4964463"/>
              <a:gd name="connsiteX2315" fmla="*/ 1364677 w 4710084"/>
              <a:gd name="connsiteY2315" fmla="*/ 492999 h 4964463"/>
              <a:gd name="connsiteX2316" fmla="*/ 1350063 w 4710084"/>
              <a:gd name="connsiteY2316" fmla="*/ 399564 h 4964463"/>
              <a:gd name="connsiteX2317" fmla="*/ 1349303 w 4710084"/>
              <a:gd name="connsiteY2317" fmla="*/ 393698 h 4964463"/>
              <a:gd name="connsiteX2318" fmla="*/ 1349450 w 4710084"/>
              <a:gd name="connsiteY2318" fmla="*/ 392891 h 4964463"/>
              <a:gd name="connsiteX2319" fmla="*/ 1350979 w 4710084"/>
              <a:gd name="connsiteY2319" fmla="*/ 374142 h 4964463"/>
              <a:gd name="connsiteX2320" fmla="*/ 1376756 w 4710084"/>
              <a:gd name="connsiteY2320" fmla="*/ 506540 h 4964463"/>
              <a:gd name="connsiteX2321" fmla="*/ 1395767 w 4710084"/>
              <a:gd name="connsiteY2321" fmla="*/ 616383 h 4964463"/>
              <a:gd name="connsiteX2322" fmla="*/ 1395959 w 4710084"/>
              <a:gd name="connsiteY2322" fmla="*/ 612788 h 4964463"/>
              <a:gd name="connsiteX2323" fmla="*/ 1393144 w 4710084"/>
              <a:gd name="connsiteY2323" fmla="*/ 551153 h 4964463"/>
              <a:gd name="connsiteX2324" fmla="*/ 1393110 w 4710084"/>
              <a:gd name="connsiteY2324" fmla="*/ 550766 h 4964463"/>
              <a:gd name="connsiteX2325" fmla="*/ 1388463 w 4710084"/>
              <a:gd name="connsiteY2325" fmla="*/ 523021 h 4964463"/>
              <a:gd name="connsiteX2326" fmla="*/ 1365316 w 4710084"/>
              <a:gd name="connsiteY2326" fmla="*/ 336629 h 4964463"/>
              <a:gd name="connsiteX2327" fmla="*/ 1382529 w 4710084"/>
              <a:gd name="connsiteY2327" fmla="*/ 412943 h 4964463"/>
              <a:gd name="connsiteX2328" fmla="*/ 1381176 w 4710084"/>
              <a:gd name="connsiteY2328" fmla="*/ 376009 h 4964463"/>
              <a:gd name="connsiteX2329" fmla="*/ 1417566 w 4710084"/>
              <a:gd name="connsiteY2329" fmla="*/ 601837 h 4964463"/>
              <a:gd name="connsiteX2330" fmla="*/ 1441377 w 4710084"/>
              <a:gd name="connsiteY2330" fmla="*/ 708570 h 4964463"/>
              <a:gd name="connsiteX2331" fmla="*/ 1442869 w 4710084"/>
              <a:gd name="connsiteY2331" fmla="*/ 709761 h 4964463"/>
              <a:gd name="connsiteX2332" fmla="*/ 1431436 w 4710084"/>
              <a:gd name="connsiteY2332" fmla="*/ 641194 h 4964463"/>
              <a:gd name="connsiteX2333" fmla="*/ 1421130 w 4710084"/>
              <a:gd name="connsiteY2333" fmla="*/ 551560 h 4964463"/>
              <a:gd name="connsiteX2334" fmla="*/ 1448970 w 4710084"/>
              <a:gd name="connsiteY2334" fmla="*/ 705039 h 4964463"/>
              <a:gd name="connsiteX2335" fmla="*/ 1450744 w 4710084"/>
              <a:gd name="connsiteY2335" fmla="*/ 716052 h 4964463"/>
              <a:gd name="connsiteX2336" fmla="*/ 1454461 w 4710084"/>
              <a:gd name="connsiteY2336" fmla="*/ 719021 h 4964463"/>
              <a:gd name="connsiteX2337" fmla="*/ 1462942 w 4710084"/>
              <a:gd name="connsiteY2337" fmla="*/ 732230 h 4964463"/>
              <a:gd name="connsiteX2338" fmla="*/ 1467342 w 4710084"/>
              <a:gd name="connsiteY2338" fmla="*/ 811537 h 4964463"/>
              <a:gd name="connsiteX2339" fmla="*/ 1467966 w 4710084"/>
              <a:gd name="connsiteY2339" fmla="*/ 815657 h 4964463"/>
              <a:gd name="connsiteX2340" fmla="*/ 1473312 w 4710084"/>
              <a:gd name="connsiteY2340" fmla="*/ 839091 h 4964463"/>
              <a:gd name="connsiteX2341" fmla="*/ 1477306 w 4710084"/>
              <a:gd name="connsiteY2341" fmla="*/ 837427 h 4964463"/>
              <a:gd name="connsiteX2342" fmla="*/ 1488608 w 4710084"/>
              <a:gd name="connsiteY2342" fmla="*/ 837796 h 4964463"/>
              <a:gd name="connsiteX2343" fmla="*/ 1493139 w 4710084"/>
              <a:gd name="connsiteY2343" fmla="*/ 838842 h 4964463"/>
              <a:gd name="connsiteX2344" fmla="*/ 1485875 w 4710084"/>
              <a:gd name="connsiteY2344" fmla="*/ 769760 h 4964463"/>
              <a:gd name="connsiteX2345" fmla="*/ 1487244 w 4710084"/>
              <a:gd name="connsiteY2345" fmla="*/ 765803 h 4964463"/>
              <a:gd name="connsiteX2346" fmla="*/ 1492307 w 4710084"/>
              <a:gd name="connsiteY2346" fmla="*/ 759985 h 4964463"/>
              <a:gd name="connsiteX2347" fmla="*/ 1498120 w 4710084"/>
              <a:gd name="connsiteY2347" fmla="*/ 805893 h 4964463"/>
              <a:gd name="connsiteX2348" fmla="*/ 1496991 w 4710084"/>
              <a:gd name="connsiteY2348" fmla="*/ 839732 h 4964463"/>
              <a:gd name="connsiteX2349" fmla="*/ 1499448 w 4710084"/>
              <a:gd name="connsiteY2349" fmla="*/ 840300 h 4964463"/>
              <a:gd name="connsiteX2350" fmla="*/ 1503746 w 4710084"/>
              <a:gd name="connsiteY2350" fmla="*/ 844335 h 4964463"/>
              <a:gd name="connsiteX2351" fmla="*/ 1510869 w 4710084"/>
              <a:gd name="connsiteY2351" fmla="*/ 912335 h 4964463"/>
              <a:gd name="connsiteX2352" fmla="*/ 1513173 w 4710084"/>
              <a:gd name="connsiteY2352" fmla="*/ 944749 h 4964463"/>
              <a:gd name="connsiteX2353" fmla="*/ 1514310 w 4710084"/>
              <a:gd name="connsiteY2353" fmla="*/ 942760 h 4964463"/>
              <a:gd name="connsiteX2354" fmla="*/ 1516515 w 4710084"/>
              <a:gd name="connsiteY2354" fmla="*/ 956756 h 4964463"/>
              <a:gd name="connsiteX2355" fmla="*/ 1516514 w 4710084"/>
              <a:gd name="connsiteY2355" fmla="*/ 962366 h 4964463"/>
              <a:gd name="connsiteX2356" fmla="*/ 1518927 w 4710084"/>
              <a:gd name="connsiteY2356" fmla="*/ 969796 h 4964463"/>
              <a:gd name="connsiteX2357" fmla="*/ 1525564 w 4710084"/>
              <a:gd name="connsiteY2357" fmla="*/ 976819 h 4964463"/>
              <a:gd name="connsiteX2358" fmla="*/ 1526444 w 4710084"/>
              <a:gd name="connsiteY2358" fmla="*/ 967875 h 4964463"/>
              <a:gd name="connsiteX2359" fmla="*/ 1526891 w 4710084"/>
              <a:gd name="connsiteY2359" fmla="*/ 954345 h 4964463"/>
              <a:gd name="connsiteX2360" fmla="*/ 1527861 w 4710084"/>
              <a:gd name="connsiteY2360" fmla="*/ 933435 h 4964463"/>
              <a:gd name="connsiteX2361" fmla="*/ 1526185 w 4710084"/>
              <a:gd name="connsiteY2361" fmla="*/ 921737 h 4964463"/>
              <a:gd name="connsiteX2362" fmla="*/ 1519312 w 4710084"/>
              <a:gd name="connsiteY2362" fmla="*/ 866102 h 4964463"/>
              <a:gd name="connsiteX2363" fmla="*/ 1511723 w 4710084"/>
              <a:gd name="connsiteY2363" fmla="*/ 689620 h 4964463"/>
              <a:gd name="connsiteX2364" fmla="*/ 1550101 w 4710084"/>
              <a:gd name="connsiteY2364" fmla="*/ 817803 h 4964463"/>
              <a:gd name="connsiteX2365" fmla="*/ 1570180 w 4710084"/>
              <a:gd name="connsiteY2365" fmla="*/ 754891 h 4964463"/>
              <a:gd name="connsiteX2366" fmla="*/ 1579073 w 4710084"/>
              <a:gd name="connsiteY2366" fmla="*/ 801223 h 4964463"/>
              <a:gd name="connsiteX2367" fmla="*/ 1579327 w 4710084"/>
              <a:gd name="connsiteY2367" fmla="*/ 803699 h 4964463"/>
              <a:gd name="connsiteX2368" fmla="*/ 1581840 w 4710084"/>
              <a:gd name="connsiteY2368" fmla="*/ 792447 h 4964463"/>
              <a:gd name="connsiteX2369" fmla="*/ 1584538 w 4710084"/>
              <a:gd name="connsiteY2369" fmla="*/ 819332 h 4964463"/>
              <a:gd name="connsiteX2370" fmla="*/ 1583250 w 4710084"/>
              <a:gd name="connsiteY2370" fmla="*/ 843526 h 4964463"/>
              <a:gd name="connsiteX2371" fmla="*/ 1583470 w 4710084"/>
              <a:gd name="connsiteY2371" fmla="*/ 846132 h 4964463"/>
              <a:gd name="connsiteX2372" fmla="*/ 1596759 w 4710084"/>
              <a:gd name="connsiteY2372" fmla="*/ 937374 h 4964463"/>
              <a:gd name="connsiteX2373" fmla="*/ 1595366 w 4710084"/>
              <a:gd name="connsiteY2373" fmla="*/ 820878 h 4964463"/>
              <a:gd name="connsiteX2374" fmla="*/ 1602667 w 4710084"/>
              <a:gd name="connsiteY2374" fmla="*/ 836215 h 4964463"/>
              <a:gd name="connsiteX2375" fmla="*/ 1605318 w 4710084"/>
              <a:gd name="connsiteY2375" fmla="*/ 842961 h 4964463"/>
              <a:gd name="connsiteX2376" fmla="*/ 1599740 w 4710084"/>
              <a:gd name="connsiteY2376" fmla="*/ 938315 h 4964463"/>
              <a:gd name="connsiteX2377" fmla="*/ 1597625 w 4710084"/>
              <a:gd name="connsiteY2377" fmla="*/ 974504 h 4964463"/>
              <a:gd name="connsiteX2378" fmla="*/ 1599404 w 4710084"/>
              <a:gd name="connsiteY2378" fmla="*/ 970024 h 4964463"/>
              <a:gd name="connsiteX2379" fmla="*/ 1599721 w 4710084"/>
              <a:gd name="connsiteY2379" fmla="*/ 969710 h 4964463"/>
              <a:gd name="connsiteX2380" fmla="*/ 1610611 w 4710084"/>
              <a:gd name="connsiteY2380" fmla="*/ 910615 h 4964463"/>
              <a:gd name="connsiteX2381" fmla="*/ 1615278 w 4710084"/>
              <a:gd name="connsiteY2381" fmla="*/ 863581 h 4964463"/>
              <a:gd name="connsiteX2382" fmla="*/ 1619888 w 4710084"/>
              <a:gd name="connsiteY2382" fmla="*/ 867716 h 4964463"/>
              <a:gd name="connsiteX2383" fmla="*/ 1620354 w 4710084"/>
              <a:gd name="connsiteY2383" fmla="*/ 828777 h 4964463"/>
              <a:gd name="connsiteX2384" fmla="*/ 1619681 w 4710084"/>
              <a:gd name="connsiteY2384" fmla="*/ 819593 h 4964463"/>
              <a:gd name="connsiteX2385" fmla="*/ 1625235 w 4710084"/>
              <a:gd name="connsiteY2385" fmla="*/ 764788 h 4964463"/>
              <a:gd name="connsiteX2386" fmla="*/ 1639224 w 4710084"/>
              <a:gd name="connsiteY2386" fmla="*/ 691519 h 4964463"/>
              <a:gd name="connsiteX2387" fmla="*/ 1639279 w 4710084"/>
              <a:gd name="connsiteY2387" fmla="*/ 701488 h 4964463"/>
              <a:gd name="connsiteX2388" fmla="*/ 1653785 w 4710084"/>
              <a:gd name="connsiteY2388" fmla="*/ 579119 h 4964463"/>
              <a:gd name="connsiteX2389" fmla="*/ 1675804 w 4710084"/>
              <a:gd name="connsiteY2389" fmla="*/ 422244 h 4964463"/>
              <a:gd name="connsiteX2390" fmla="*/ 1657897 w 4710084"/>
              <a:gd name="connsiteY2390" fmla="*/ 607009 h 4964463"/>
              <a:gd name="connsiteX2391" fmla="*/ 1654000 w 4710084"/>
              <a:gd name="connsiteY2391" fmla="*/ 669226 h 4964463"/>
              <a:gd name="connsiteX2392" fmla="*/ 1661219 w 4710084"/>
              <a:gd name="connsiteY2392" fmla="*/ 664833 h 4964463"/>
              <a:gd name="connsiteX2393" fmla="*/ 1662123 w 4710084"/>
              <a:gd name="connsiteY2393" fmla="*/ 662383 h 4964463"/>
              <a:gd name="connsiteX2394" fmla="*/ 1664093 w 4710084"/>
              <a:gd name="connsiteY2394" fmla="*/ 642865 h 4964463"/>
              <a:gd name="connsiteX2395" fmla="*/ 1665359 w 4710084"/>
              <a:gd name="connsiteY2395" fmla="*/ 651135 h 4964463"/>
              <a:gd name="connsiteX2396" fmla="*/ 1665605 w 4710084"/>
              <a:gd name="connsiteY2396" fmla="*/ 652946 h 4964463"/>
              <a:gd name="connsiteX2397" fmla="*/ 1667207 w 4710084"/>
              <a:gd name="connsiteY2397" fmla="*/ 648609 h 4964463"/>
              <a:gd name="connsiteX2398" fmla="*/ 1672715 w 4710084"/>
              <a:gd name="connsiteY2398" fmla="*/ 615658 h 4964463"/>
              <a:gd name="connsiteX2399" fmla="*/ 1725054 w 4710084"/>
              <a:gd name="connsiteY2399" fmla="*/ 203480 h 4964463"/>
              <a:gd name="connsiteX2400" fmla="*/ 1697666 w 4710084"/>
              <a:gd name="connsiteY2400" fmla="*/ 492781 h 4964463"/>
              <a:gd name="connsiteX2401" fmla="*/ 1689677 w 4710084"/>
              <a:gd name="connsiteY2401" fmla="*/ 583973 h 4964463"/>
              <a:gd name="connsiteX2402" fmla="*/ 1689020 w 4710084"/>
              <a:gd name="connsiteY2402" fmla="*/ 606734 h 4964463"/>
              <a:gd name="connsiteX2403" fmla="*/ 1692466 w 4710084"/>
              <a:gd name="connsiteY2403" fmla="*/ 615854 h 4964463"/>
              <a:gd name="connsiteX2404" fmla="*/ 1694087 w 4710084"/>
              <a:gd name="connsiteY2404" fmla="*/ 589785 h 4964463"/>
              <a:gd name="connsiteX2405" fmla="*/ 1721885 w 4710084"/>
              <a:gd name="connsiteY2405" fmla="*/ 378219 h 4964463"/>
              <a:gd name="connsiteX2406" fmla="*/ 1742806 w 4710084"/>
              <a:gd name="connsiteY2406" fmla="*/ 242988 h 4964463"/>
              <a:gd name="connsiteX2407" fmla="*/ 1745511 w 4710084"/>
              <a:gd name="connsiteY2407" fmla="*/ 262422 h 4964463"/>
              <a:gd name="connsiteX2408" fmla="*/ 1745717 w 4710084"/>
              <a:gd name="connsiteY2408" fmla="*/ 263264 h 4964463"/>
              <a:gd name="connsiteX2409" fmla="*/ 1745207 w 4710084"/>
              <a:gd name="connsiteY2409" fmla="*/ 269276 h 4964463"/>
              <a:gd name="connsiteX2410" fmla="*/ 1734357 w 4710084"/>
              <a:gd name="connsiteY2410" fmla="*/ 364909 h 4964463"/>
              <a:gd name="connsiteX2411" fmla="*/ 1752945 w 4710084"/>
              <a:gd name="connsiteY2411" fmla="*/ 300807 h 4964463"/>
              <a:gd name="connsiteX2412" fmla="*/ 1753581 w 4710084"/>
              <a:gd name="connsiteY2412" fmla="*/ 293954 h 4964463"/>
              <a:gd name="connsiteX2413" fmla="*/ 1761824 w 4710084"/>
              <a:gd name="connsiteY2413" fmla="*/ 299883 h 4964463"/>
              <a:gd name="connsiteX2414" fmla="*/ 1761989 w 4710084"/>
              <a:gd name="connsiteY2414" fmla="*/ 276771 h 4964463"/>
              <a:gd name="connsiteX2415" fmla="*/ 1758698 w 4710084"/>
              <a:gd name="connsiteY2415" fmla="*/ 249144 h 4964463"/>
              <a:gd name="connsiteX2416" fmla="*/ 1761774 w 4710084"/>
              <a:gd name="connsiteY2416" fmla="*/ 230140 h 4964463"/>
              <a:gd name="connsiteX2417" fmla="*/ 1764456 w 4710084"/>
              <a:gd name="connsiteY2417" fmla="*/ 291836 h 4964463"/>
              <a:gd name="connsiteX2418" fmla="*/ 1721198 w 4710084"/>
              <a:gd name="connsiteY2418" fmla="*/ 654409 h 4964463"/>
              <a:gd name="connsiteX2419" fmla="*/ 1715208 w 4710084"/>
              <a:gd name="connsiteY2419" fmla="*/ 702935 h 4964463"/>
              <a:gd name="connsiteX2420" fmla="*/ 1713053 w 4710084"/>
              <a:gd name="connsiteY2420" fmla="*/ 722134 h 4964463"/>
              <a:gd name="connsiteX2421" fmla="*/ 1714124 w 4710084"/>
              <a:gd name="connsiteY2421" fmla="*/ 721063 h 4964463"/>
              <a:gd name="connsiteX2422" fmla="*/ 1725140 w 4710084"/>
              <a:gd name="connsiteY2422" fmla="*/ 711003 h 4964463"/>
              <a:gd name="connsiteX2423" fmla="*/ 1729399 w 4710084"/>
              <a:gd name="connsiteY2423" fmla="*/ 709031 h 4964463"/>
              <a:gd name="connsiteX2424" fmla="*/ 1730257 w 4710084"/>
              <a:gd name="connsiteY2424" fmla="*/ 702520 h 4964463"/>
              <a:gd name="connsiteX2425" fmla="*/ 1730432 w 4710084"/>
              <a:gd name="connsiteY2425" fmla="*/ 693932 h 4964463"/>
              <a:gd name="connsiteX2426" fmla="*/ 1732942 w 4710084"/>
              <a:gd name="connsiteY2426" fmla="*/ 669390 h 4964463"/>
              <a:gd name="connsiteX2427" fmla="*/ 1735161 w 4710084"/>
              <a:gd name="connsiteY2427" fmla="*/ 665270 h 4964463"/>
              <a:gd name="connsiteX2428" fmla="*/ 1740049 w 4710084"/>
              <a:gd name="connsiteY2428" fmla="*/ 628154 h 4964463"/>
              <a:gd name="connsiteX2429" fmla="*/ 1757442 w 4710084"/>
              <a:gd name="connsiteY2429" fmla="*/ 481219 h 4964463"/>
              <a:gd name="connsiteX2430" fmla="*/ 1770422 w 4710084"/>
              <a:gd name="connsiteY2430" fmla="*/ 369396 h 4964463"/>
              <a:gd name="connsiteX2431" fmla="*/ 1778278 w 4710084"/>
              <a:gd name="connsiteY2431" fmla="*/ 402742 h 4964463"/>
              <a:gd name="connsiteX2432" fmla="*/ 1777081 w 4710084"/>
              <a:gd name="connsiteY2432" fmla="*/ 409268 h 4964463"/>
              <a:gd name="connsiteX2433" fmla="*/ 1780285 w 4710084"/>
              <a:gd name="connsiteY2433" fmla="*/ 420211 h 4964463"/>
              <a:gd name="connsiteX2434" fmla="*/ 1793612 w 4710084"/>
              <a:gd name="connsiteY2434" fmla="*/ 488572 h 4964463"/>
              <a:gd name="connsiteX2435" fmla="*/ 1805186 w 4710084"/>
              <a:gd name="connsiteY2435" fmla="*/ 553065 h 4964463"/>
              <a:gd name="connsiteX2436" fmla="*/ 1807229 w 4710084"/>
              <a:gd name="connsiteY2436" fmla="*/ 562388 h 4964463"/>
              <a:gd name="connsiteX2437" fmla="*/ 1800860 w 4710084"/>
              <a:gd name="connsiteY2437" fmla="*/ 634424 h 4964463"/>
              <a:gd name="connsiteX2438" fmla="*/ 1793809 w 4710084"/>
              <a:gd name="connsiteY2438" fmla="*/ 546661 h 4964463"/>
              <a:gd name="connsiteX2439" fmla="*/ 1773676 w 4710084"/>
              <a:gd name="connsiteY2439" fmla="*/ 444352 h 4964463"/>
              <a:gd name="connsiteX2440" fmla="*/ 1772532 w 4710084"/>
              <a:gd name="connsiteY2440" fmla="*/ 431901 h 4964463"/>
              <a:gd name="connsiteX2441" fmla="*/ 1772350 w 4710084"/>
              <a:gd name="connsiteY2441" fmla="*/ 432648 h 4964463"/>
              <a:gd name="connsiteX2442" fmla="*/ 1771606 w 4710084"/>
              <a:gd name="connsiteY2442" fmla="*/ 435451 h 4964463"/>
              <a:gd name="connsiteX2443" fmla="*/ 1759877 w 4710084"/>
              <a:gd name="connsiteY2443" fmla="*/ 565774 h 4964463"/>
              <a:gd name="connsiteX2444" fmla="*/ 1750615 w 4710084"/>
              <a:gd name="connsiteY2444" fmla="*/ 666101 h 4964463"/>
              <a:gd name="connsiteX2445" fmla="*/ 1757755 w 4710084"/>
              <a:gd name="connsiteY2445" fmla="*/ 649409 h 4964463"/>
              <a:gd name="connsiteX2446" fmla="*/ 1767540 w 4710084"/>
              <a:gd name="connsiteY2446" fmla="*/ 664504 h 4964463"/>
              <a:gd name="connsiteX2447" fmla="*/ 1761170 w 4710084"/>
              <a:gd name="connsiteY2447" fmla="*/ 791493 h 4964463"/>
              <a:gd name="connsiteX2448" fmla="*/ 1762409 w 4710084"/>
              <a:gd name="connsiteY2448" fmla="*/ 812307 h 4964463"/>
              <a:gd name="connsiteX2449" fmla="*/ 1763419 w 4710084"/>
              <a:gd name="connsiteY2449" fmla="*/ 817439 h 4964463"/>
              <a:gd name="connsiteX2450" fmla="*/ 1766498 w 4710084"/>
              <a:gd name="connsiteY2450" fmla="*/ 835335 h 4964463"/>
              <a:gd name="connsiteX2451" fmla="*/ 1766571 w 4710084"/>
              <a:gd name="connsiteY2451" fmla="*/ 835805 h 4964463"/>
              <a:gd name="connsiteX2452" fmla="*/ 1771113 w 4710084"/>
              <a:gd name="connsiteY2452" fmla="*/ 822845 h 4964463"/>
              <a:gd name="connsiteX2453" fmla="*/ 1777023 w 4710084"/>
              <a:gd name="connsiteY2453" fmla="*/ 792963 h 4964463"/>
              <a:gd name="connsiteX2454" fmla="*/ 1774787 w 4710084"/>
              <a:gd name="connsiteY2454" fmla="*/ 757462 h 4964463"/>
              <a:gd name="connsiteX2455" fmla="*/ 1777409 w 4710084"/>
              <a:gd name="connsiteY2455" fmla="*/ 715560 h 4964463"/>
              <a:gd name="connsiteX2456" fmla="*/ 1782609 w 4710084"/>
              <a:gd name="connsiteY2456" fmla="*/ 720212 h 4964463"/>
              <a:gd name="connsiteX2457" fmla="*/ 1786241 w 4710084"/>
              <a:gd name="connsiteY2457" fmla="*/ 728567 h 4964463"/>
              <a:gd name="connsiteX2458" fmla="*/ 1787031 w 4710084"/>
              <a:gd name="connsiteY2458" fmla="*/ 722645 h 4964463"/>
              <a:gd name="connsiteX2459" fmla="*/ 1787827 w 4710084"/>
              <a:gd name="connsiteY2459" fmla="*/ 717465 h 4964463"/>
              <a:gd name="connsiteX2460" fmla="*/ 1792447 w 4710084"/>
              <a:gd name="connsiteY2460" fmla="*/ 740247 h 4964463"/>
              <a:gd name="connsiteX2461" fmla="*/ 1795753 w 4710084"/>
              <a:gd name="connsiteY2461" fmla="*/ 717637 h 4964463"/>
              <a:gd name="connsiteX2462" fmla="*/ 1792755 w 4710084"/>
              <a:gd name="connsiteY2462" fmla="*/ 689767 h 4964463"/>
              <a:gd name="connsiteX2463" fmla="*/ 1801456 w 4710084"/>
              <a:gd name="connsiteY2463" fmla="*/ 672625 h 4964463"/>
              <a:gd name="connsiteX2464" fmla="*/ 1803917 w 4710084"/>
              <a:gd name="connsiteY2464" fmla="*/ 716797 h 4964463"/>
              <a:gd name="connsiteX2465" fmla="*/ 1805417 w 4710084"/>
              <a:gd name="connsiteY2465" fmla="*/ 708617 h 4964463"/>
              <a:gd name="connsiteX2466" fmla="*/ 1816113 w 4710084"/>
              <a:gd name="connsiteY2466" fmla="*/ 621323 h 4964463"/>
              <a:gd name="connsiteX2467" fmla="*/ 1817198 w 4710084"/>
              <a:gd name="connsiteY2467" fmla="*/ 607701 h 4964463"/>
              <a:gd name="connsiteX2468" fmla="*/ 1820582 w 4710084"/>
              <a:gd name="connsiteY2468" fmla="*/ 622666 h 4964463"/>
              <a:gd name="connsiteX2469" fmla="*/ 1827888 w 4710084"/>
              <a:gd name="connsiteY2469" fmla="*/ 541139 h 4964463"/>
              <a:gd name="connsiteX2470" fmla="*/ 1847808 w 4710084"/>
              <a:gd name="connsiteY2470" fmla="*/ 366641 h 4964463"/>
              <a:gd name="connsiteX2471" fmla="*/ 1851180 w 4710084"/>
              <a:gd name="connsiteY2471" fmla="*/ 346703 h 4964463"/>
              <a:gd name="connsiteX2472" fmla="*/ 1851485 w 4710084"/>
              <a:gd name="connsiteY2472" fmla="*/ 347893 h 4964463"/>
              <a:gd name="connsiteX2473" fmla="*/ 1869153 w 4710084"/>
              <a:gd name="connsiteY2473" fmla="*/ 456105 h 4964463"/>
              <a:gd name="connsiteX2474" fmla="*/ 1866697 w 4710084"/>
              <a:gd name="connsiteY2474" fmla="*/ 393048 h 4964463"/>
              <a:gd name="connsiteX2475" fmla="*/ 1858623 w 4710084"/>
              <a:gd name="connsiteY2475" fmla="*/ 341112 h 4964463"/>
              <a:gd name="connsiteX2476" fmla="*/ 1855974 w 4710084"/>
              <a:gd name="connsiteY2476" fmla="*/ 318357 h 4964463"/>
              <a:gd name="connsiteX2477" fmla="*/ 1868347 w 4710084"/>
              <a:gd name="connsiteY2477" fmla="*/ 245220 h 4964463"/>
              <a:gd name="connsiteX2478" fmla="*/ 1873786 w 4710084"/>
              <a:gd name="connsiteY2478" fmla="*/ 247730 h 4964463"/>
              <a:gd name="connsiteX2479" fmla="*/ 1872039 w 4710084"/>
              <a:gd name="connsiteY2479" fmla="*/ 239244 h 4964463"/>
              <a:gd name="connsiteX2480" fmla="*/ 1872331 w 4710084"/>
              <a:gd name="connsiteY2480" fmla="*/ 221666 h 4964463"/>
              <a:gd name="connsiteX2481" fmla="*/ 1881577 w 4710084"/>
              <a:gd name="connsiteY2481" fmla="*/ 167004 h 4964463"/>
              <a:gd name="connsiteX2482" fmla="*/ 1884885 w 4710084"/>
              <a:gd name="connsiteY2482" fmla="*/ 187221 h 4964463"/>
              <a:gd name="connsiteX2483" fmla="*/ 1889815 w 4710084"/>
              <a:gd name="connsiteY2483" fmla="*/ 195670 h 4964463"/>
              <a:gd name="connsiteX2484" fmla="*/ 1884885 w 4710084"/>
              <a:gd name="connsiteY2484" fmla="*/ 187221 h 4964463"/>
              <a:gd name="connsiteX2485" fmla="*/ 1898082 w 4710084"/>
              <a:gd name="connsiteY2485" fmla="*/ 186567 h 4964463"/>
              <a:gd name="connsiteX2486" fmla="*/ 1895122 w 4710084"/>
              <a:gd name="connsiteY2486" fmla="*/ 244245 h 4964463"/>
              <a:gd name="connsiteX2487" fmla="*/ 1888870 w 4710084"/>
              <a:gd name="connsiteY2487" fmla="*/ 292154 h 4964463"/>
              <a:gd name="connsiteX2488" fmla="*/ 1888870 w 4710084"/>
              <a:gd name="connsiteY2488" fmla="*/ 292154 h 4964463"/>
              <a:gd name="connsiteX2489" fmla="*/ 1895122 w 4710084"/>
              <a:gd name="connsiteY2489" fmla="*/ 244245 h 4964463"/>
              <a:gd name="connsiteX2490" fmla="*/ 1906574 w 4710084"/>
              <a:gd name="connsiteY2490" fmla="*/ 186574 h 4964463"/>
              <a:gd name="connsiteX2491" fmla="*/ 1913916 w 4710084"/>
              <a:gd name="connsiteY2491" fmla="*/ 217882 h 4964463"/>
              <a:gd name="connsiteX2492" fmla="*/ 1917780 w 4710084"/>
              <a:gd name="connsiteY2492" fmla="*/ 231100 h 4964463"/>
              <a:gd name="connsiteX2493" fmla="*/ 1893518 w 4710084"/>
              <a:gd name="connsiteY2493" fmla="*/ 417183 h 4964463"/>
              <a:gd name="connsiteX2494" fmla="*/ 1882417 w 4710084"/>
              <a:gd name="connsiteY2494" fmla="*/ 526455 h 4964463"/>
              <a:gd name="connsiteX2495" fmla="*/ 1886486 w 4710084"/>
              <a:gd name="connsiteY2495" fmla="*/ 544482 h 4964463"/>
              <a:gd name="connsiteX2496" fmla="*/ 1899005 w 4710084"/>
              <a:gd name="connsiteY2496" fmla="*/ 611005 h 4964463"/>
              <a:gd name="connsiteX2497" fmla="*/ 1901859 w 4710084"/>
              <a:gd name="connsiteY2497" fmla="*/ 608484 h 4964463"/>
              <a:gd name="connsiteX2498" fmla="*/ 1907085 w 4710084"/>
              <a:gd name="connsiteY2498" fmla="*/ 601453 h 4964463"/>
              <a:gd name="connsiteX2499" fmla="*/ 1913007 w 4710084"/>
              <a:gd name="connsiteY2499" fmla="*/ 539802 h 4964463"/>
              <a:gd name="connsiteX2500" fmla="*/ 1916497 w 4710084"/>
              <a:gd name="connsiteY2500" fmla="*/ 506023 h 4964463"/>
              <a:gd name="connsiteX2501" fmla="*/ 1915116 w 4710084"/>
              <a:gd name="connsiteY2501" fmla="*/ 499216 h 4964463"/>
              <a:gd name="connsiteX2502" fmla="*/ 1913162 w 4710084"/>
              <a:gd name="connsiteY2502" fmla="*/ 471486 h 4964463"/>
              <a:gd name="connsiteX2503" fmla="*/ 1923502 w 4710084"/>
              <a:gd name="connsiteY2503" fmla="*/ 466917 h 4964463"/>
              <a:gd name="connsiteX2504" fmla="*/ 1925374 w 4710084"/>
              <a:gd name="connsiteY2504" fmla="*/ 474053 h 4964463"/>
              <a:gd name="connsiteX2505" fmla="*/ 1934129 w 4710084"/>
              <a:gd name="connsiteY2505" fmla="*/ 463306 h 4964463"/>
              <a:gd name="connsiteX2506" fmla="*/ 1942668 w 4710084"/>
              <a:gd name="connsiteY2506" fmla="*/ 459359 h 4964463"/>
              <a:gd name="connsiteX2507" fmla="*/ 1944165 w 4710084"/>
              <a:gd name="connsiteY2507" fmla="*/ 451898 h 4964463"/>
              <a:gd name="connsiteX2508" fmla="*/ 1943890 w 4710084"/>
              <a:gd name="connsiteY2508" fmla="*/ 444929 h 4964463"/>
              <a:gd name="connsiteX2509" fmla="*/ 1946322 w 4710084"/>
              <a:gd name="connsiteY2509" fmla="*/ 434833 h 4964463"/>
              <a:gd name="connsiteX2510" fmla="*/ 1948108 w 4710084"/>
              <a:gd name="connsiteY2510" fmla="*/ 434050 h 4964463"/>
              <a:gd name="connsiteX2511" fmla="*/ 1947643 w 4710084"/>
              <a:gd name="connsiteY2511" fmla="*/ 429341 h 4964463"/>
              <a:gd name="connsiteX2512" fmla="*/ 1946322 w 4710084"/>
              <a:gd name="connsiteY2512" fmla="*/ 434833 h 4964463"/>
              <a:gd name="connsiteX2513" fmla="*/ 1943543 w 4710084"/>
              <a:gd name="connsiteY2513" fmla="*/ 436050 h 4964463"/>
              <a:gd name="connsiteX2514" fmla="*/ 1958640 w 4710084"/>
              <a:gd name="connsiteY2514" fmla="*/ 404054 h 4964463"/>
              <a:gd name="connsiteX2515" fmla="*/ 1944048 w 4710084"/>
              <a:gd name="connsiteY2515" fmla="*/ 533674 h 4964463"/>
              <a:gd name="connsiteX2516" fmla="*/ 1956182 w 4710084"/>
              <a:gd name="connsiteY2516" fmla="*/ 558789 h 4964463"/>
              <a:gd name="connsiteX2517" fmla="*/ 1956524 w 4710084"/>
              <a:gd name="connsiteY2517" fmla="*/ 574550 h 4964463"/>
              <a:gd name="connsiteX2518" fmla="*/ 1959329 w 4710084"/>
              <a:gd name="connsiteY2518" fmla="*/ 550886 h 4964463"/>
              <a:gd name="connsiteX2519" fmla="*/ 1968657 w 4710084"/>
              <a:gd name="connsiteY2519" fmla="*/ 475197 h 4964463"/>
              <a:gd name="connsiteX2520" fmla="*/ 1965908 w 4710084"/>
              <a:gd name="connsiteY2520" fmla="*/ 460401 h 4964463"/>
              <a:gd name="connsiteX2521" fmla="*/ 1965367 w 4710084"/>
              <a:gd name="connsiteY2521" fmla="*/ 413112 h 4964463"/>
              <a:gd name="connsiteX2522" fmla="*/ 1974349 w 4710084"/>
              <a:gd name="connsiteY2522" fmla="*/ 405495 h 4964463"/>
              <a:gd name="connsiteX2523" fmla="*/ 1979846 w 4710084"/>
              <a:gd name="connsiteY2523" fmla="*/ 403501 h 4964463"/>
              <a:gd name="connsiteX2524" fmla="*/ 1981349 w 4710084"/>
              <a:gd name="connsiteY2524" fmla="*/ 394012 h 4964463"/>
              <a:gd name="connsiteX2525" fmla="*/ 1980717 w 4710084"/>
              <a:gd name="connsiteY2525" fmla="*/ 403185 h 4964463"/>
              <a:gd name="connsiteX2526" fmla="*/ 1983935 w 4710084"/>
              <a:gd name="connsiteY2526" fmla="*/ 402016 h 4964463"/>
              <a:gd name="connsiteX2527" fmla="*/ 1996256 w 4710084"/>
              <a:gd name="connsiteY2527" fmla="*/ 393860 h 4964463"/>
              <a:gd name="connsiteX2528" fmla="*/ 1995443 w 4710084"/>
              <a:gd name="connsiteY2528" fmla="*/ 363566 h 4964463"/>
              <a:gd name="connsiteX2529" fmla="*/ 1990184 w 4710084"/>
              <a:gd name="connsiteY2529" fmla="*/ 335295 h 4964463"/>
              <a:gd name="connsiteX2530" fmla="*/ 1987648 w 4710084"/>
              <a:gd name="connsiteY2530" fmla="*/ 338428 h 4964463"/>
              <a:gd name="connsiteX2531" fmla="*/ 1985309 w 4710084"/>
              <a:gd name="connsiteY2531" fmla="*/ 333032 h 4964463"/>
              <a:gd name="connsiteX2532" fmla="*/ 1988559 w 4710084"/>
              <a:gd name="connsiteY2532" fmla="*/ 326566 h 4964463"/>
              <a:gd name="connsiteX2533" fmla="*/ 1987459 w 4710084"/>
              <a:gd name="connsiteY2533" fmla="*/ 320653 h 4964463"/>
              <a:gd name="connsiteX2534" fmla="*/ 1969772 w 4710084"/>
              <a:gd name="connsiteY2534" fmla="*/ 240423 h 4964463"/>
              <a:gd name="connsiteX2535" fmla="*/ 1959729 w 4710084"/>
              <a:gd name="connsiteY2535" fmla="*/ 181364 h 4964463"/>
              <a:gd name="connsiteX2536" fmla="*/ 1962460 w 4710084"/>
              <a:gd name="connsiteY2536" fmla="*/ 174699 h 4964463"/>
              <a:gd name="connsiteX2537" fmla="*/ 1968543 w 4710084"/>
              <a:gd name="connsiteY2537" fmla="*/ 154885 h 4964463"/>
              <a:gd name="connsiteX2538" fmla="*/ 1972376 w 4710084"/>
              <a:gd name="connsiteY2538" fmla="*/ 173742 h 4964463"/>
              <a:gd name="connsiteX2539" fmla="*/ 1999504 w 4710084"/>
              <a:gd name="connsiteY2539" fmla="*/ 311692 h 4964463"/>
              <a:gd name="connsiteX2540" fmla="*/ 2005009 w 4710084"/>
              <a:gd name="connsiteY2540" fmla="*/ 338254 h 4964463"/>
              <a:gd name="connsiteX2541" fmla="*/ 2012769 w 4710084"/>
              <a:gd name="connsiteY2541" fmla="*/ 270049 h 4964463"/>
              <a:gd name="connsiteX2542" fmla="*/ 2030600 w 4710084"/>
              <a:gd name="connsiteY2542" fmla="*/ 175248 h 4964463"/>
              <a:gd name="connsiteX2543" fmla="*/ 2015527 w 4710084"/>
              <a:gd name="connsiteY2543" fmla="*/ 366353 h 4964463"/>
              <a:gd name="connsiteX2544" fmla="*/ 2013757 w 4710084"/>
              <a:gd name="connsiteY2544" fmla="*/ 380463 h 4964463"/>
              <a:gd name="connsiteX2545" fmla="*/ 2019675 w 4710084"/>
              <a:gd name="connsiteY2545" fmla="*/ 409011 h 4964463"/>
              <a:gd name="connsiteX2546" fmla="*/ 2027430 w 4710084"/>
              <a:gd name="connsiteY2546" fmla="*/ 349987 h 4964463"/>
              <a:gd name="connsiteX2547" fmla="*/ 2048351 w 4710084"/>
              <a:gd name="connsiteY2547" fmla="*/ 214755 h 4964463"/>
              <a:gd name="connsiteX2548" fmla="*/ 2051056 w 4710084"/>
              <a:gd name="connsiteY2548" fmla="*/ 234191 h 4964463"/>
              <a:gd name="connsiteX2549" fmla="*/ 2051262 w 4710084"/>
              <a:gd name="connsiteY2549" fmla="*/ 235032 h 4964463"/>
              <a:gd name="connsiteX2550" fmla="*/ 2050753 w 4710084"/>
              <a:gd name="connsiteY2550" fmla="*/ 241044 h 4964463"/>
              <a:gd name="connsiteX2551" fmla="*/ 2039902 w 4710084"/>
              <a:gd name="connsiteY2551" fmla="*/ 336675 h 4964463"/>
              <a:gd name="connsiteX2552" fmla="*/ 2045143 w 4710084"/>
              <a:gd name="connsiteY2552" fmla="*/ 336084 h 4964463"/>
              <a:gd name="connsiteX2553" fmla="*/ 2047653 w 4710084"/>
              <a:gd name="connsiteY2553" fmla="*/ 332297 h 4964463"/>
              <a:gd name="connsiteX2554" fmla="*/ 2049748 w 4710084"/>
              <a:gd name="connsiteY2554" fmla="*/ 316953 h 4964463"/>
              <a:gd name="connsiteX2555" fmla="*/ 2052339 w 4710084"/>
              <a:gd name="connsiteY2555" fmla="*/ 298819 h 4964463"/>
              <a:gd name="connsiteX2556" fmla="*/ 2055520 w 4710084"/>
              <a:gd name="connsiteY2556" fmla="*/ 308323 h 4964463"/>
              <a:gd name="connsiteX2557" fmla="*/ 2056461 w 4710084"/>
              <a:gd name="connsiteY2557" fmla="*/ 304943 h 4964463"/>
              <a:gd name="connsiteX2558" fmla="*/ 2058492 w 4710084"/>
              <a:gd name="connsiteY2558" fmla="*/ 272575 h 4964463"/>
              <a:gd name="connsiteX2559" fmla="*/ 2059127 w 4710084"/>
              <a:gd name="connsiteY2559" fmla="*/ 265721 h 4964463"/>
              <a:gd name="connsiteX2560" fmla="*/ 2067370 w 4710084"/>
              <a:gd name="connsiteY2560" fmla="*/ 271650 h 4964463"/>
              <a:gd name="connsiteX2561" fmla="*/ 2067534 w 4710084"/>
              <a:gd name="connsiteY2561" fmla="*/ 248539 h 4964463"/>
              <a:gd name="connsiteX2562" fmla="*/ 2064244 w 4710084"/>
              <a:gd name="connsiteY2562" fmla="*/ 220911 h 4964463"/>
              <a:gd name="connsiteX2563" fmla="*/ 2067319 w 4710084"/>
              <a:gd name="connsiteY2563" fmla="*/ 201907 h 4964463"/>
              <a:gd name="connsiteX2564" fmla="*/ 2070001 w 4710084"/>
              <a:gd name="connsiteY2564" fmla="*/ 263604 h 4964463"/>
              <a:gd name="connsiteX2565" fmla="*/ 2061300 w 4710084"/>
              <a:gd name="connsiteY2565" fmla="*/ 328665 h 4964463"/>
              <a:gd name="connsiteX2566" fmla="*/ 2055390 w 4710084"/>
              <a:gd name="connsiteY2566" fmla="*/ 381860 h 4964463"/>
              <a:gd name="connsiteX2567" fmla="*/ 2051437 w 4710084"/>
              <a:gd name="connsiteY2567" fmla="*/ 408284 h 4964463"/>
              <a:gd name="connsiteX2568" fmla="*/ 2046150 w 4710084"/>
              <a:gd name="connsiteY2568" fmla="*/ 453398 h 4964463"/>
              <a:gd name="connsiteX2569" fmla="*/ 2039830 w 4710084"/>
              <a:gd name="connsiteY2569" fmla="*/ 509673 h 4964463"/>
              <a:gd name="connsiteX2570" fmla="*/ 2044722 w 4710084"/>
              <a:gd name="connsiteY2570" fmla="*/ 534079 h 4964463"/>
              <a:gd name="connsiteX2571" fmla="*/ 2050309 w 4710084"/>
              <a:gd name="connsiteY2571" fmla="*/ 538155 h 4964463"/>
              <a:gd name="connsiteX2572" fmla="*/ 2052781 w 4710084"/>
              <a:gd name="connsiteY2572" fmla="*/ 539217 h 4964463"/>
              <a:gd name="connsiteX2573" fmla="*/ 2062989 w 4710084"/>
              <a:gd name="connsiteY2573" fmla="*/ 452985 h 4964463"/>
              <a:gd name="connsiteX2574" fmla="*/ 2075967 w 4710084"/>
              <a:gd name="connsiteY2574" fmla="*/ 341164 h 4964463"/>
              <a:gd name="connsiteX2575" fmla="*/ 2077151 w 4710084"/>
              <a:gd name="connsiteY2575" fmla="*/ 407219 h 4964463"/>
              <a:gd name="connsiteX2576" fmla="*/ 2068910 w 4710084"/>
              <a:gd name="connsiteY2576" fmla="*/ 497483 h 4964463"/>
              <a:gd name="connsiteX2577" fmla="*/ 2064596 w 4710084"/>
              <a:gd name="connsiteY2577" fmla="*/ 546862 h 4964463"/>
              <a:gd name="connsiteX2578" fmla="*/ 2067864 w 4710084"/>
              <a:gd name="connsiteY2578" fmla="*/ 549840 h 4964463"/>
              <a:gd name="connsiteX2579" fmla="*/ 2066823 w 4710084"/>
              <a:gd name="connsiteY2579" fmla="*/ 618392 h 4964463"/>
              <a:gd name="connsiteX2580" fmla="*/ 2070540 w 4710084"/>
              <a:gd name="connsiteY2580" fmla="*/ 656065 h 4964463"/>
              <a:gd name="connsiteX2581" fmla="*/ 2071460 w 4710084"/>
              <a:gd name="connsiteY2581" fmla="*/ 671683 h 4964463"/>
              <a:gd name="connsiteX2582" fmla="*/ 2071566 w 4710084"/>
              <a:gd name="connsiteY2582" fmla="*/ 672013 h 4964463"/>
              <a:gd name="connsiteX2583" fmla="*/ 2073012 w 4710084"/>
              <a:gd name="connsiteY2583" fmla="*/ 650226 h 4964463"/>
              <a:gd name="connsiteX2584" fmla="*/ 2088677 w 4710084"/>
              <a:gd name="connsiteY2584" fmla="*/ 701038 h 4964463"/>
              <a:gd name="connsiteX2585" fmla="*/ 2093542 w 4710084"/>
              <a:gd name="connsiteY2585" fmla="*/ 707563 h 4964463"/>
              <a:gd name="connsiteX2586" fmla="*/ 2094931 w 4710084"/>
              <a:gd name="connsiteY2586" fmla="*/ 691964 h 4964463"/>
              <a:gd name="connsiteX2587" fmla="*/ 2100191 w 4710084"/>
              <a:gd name="connsiteY2587" fmla="*/ 654947 h 4964463"/>
              <a:gd name="connsiteX2588" fmla="*/ 2103226 w 4710084"/>
              <a:gd name="connsiteY2588" fmla="*/ 632301 h 4964463"/>
              <a:gd name="connsiteX2589" fmla="*/ 2105457 w 4710084"/>
              <a:gd name="connsiteY2589" fmla="*/ 621143 h 4964463"/>
              <a:gd name="connsiteX2590" fmla="*/ 2099821 w 4710084"/>
              <a:gd name="connsiteY2590" fmla="*/ 586911 h 4964463"/>
              <a:gd name="connsiteX2591" fmla="*/ 2094323 w 4710084"/>
              <a:gd name="connsiteY2591" fmla="*/ 552138 h 4964463"/>
              <a:gd name="connsiteX2592" fmla="*/ 2088072 w 4710084"/>
              <a:gd name="connsiteY2592" fmla="*/ 428494 h 4964463"/>
              <a:gd name="connsiteX2593" fmla="*/ 2099969 w 4710084"/>
              <a:gd name="connsiteY2593" fmla="*/ 403240 h 4964463"/>
              <a:gd name="connsiteX2594" fmla="*/ 2076868 w 4710084"/>
              <a:gd name="connsiteY2594" fmla="*/ 268655 h 4964463"/>
              <a:gd name="connsiteX2595" fmla="*/ 2095150 w 4710084"/>
              <a:gd name="connsiteY2595" fmla="*/ 302509 h 4964463"/>
              <a:gd name="connsiteX2596" fmla="*/ 2092042 w 4710084"/>
              <a:gd name="connsiteY2596" fmla="*/ 301099 h 4964463"/>
              <a:gd name="connsiteX2597" fmla="*/ 2090293 w 4710084"/>
              <a:gd name="connsiteY2597" fmla="*/ 295359 h 4964463"/>
              <a:gd name="connsiteX2598" fmla="*/ 2090045 w 4710084"/>
              <a:gd name="connsiteY2598" fmla="*/ 300193 h 4964463"/>
              <a:gd name="connsiteX2599" fmla="*/ 2092042 w 4710084"/>
              <a:gd name="connsiteY2599" fmla="*/ 301099 h 4964463"/>
              <a:gd name="connsiteX2600" fmla="*/ 2095256 w 4710084"/>
              <a:gd name="connsiteY2600" fmla="*/ 311653 h 4964463"/>
              <a:gd name="connsiteX2601" fmla="*/ 2095340 w 4710084"/>
              <a:gd name="connsiteY2601" fmla="*/ 318832 h 4964463"/>
              <a:gd name="connsiteX2602" fmla="*/ 2097390 w 4710084"/>
              <a:gd name="connsiteY2602" fmla="*/ 326616 h 4964463"/>
              <a:gd name="connsiteX2603" fmla="*/ 2119905 w 4710084"/>
              <a:gd name="connsiteY2603" fmla="*/ 345897 h 4964463"/>
              <a:gd name="connsiteX2604" fmla="*/ 2144147 w 4710084"/>
              <a:gd name="connsiteY2604" fmla="*/ 475230 h 4964463"/>
              <a:gd name="connsiteX2605" fmla="*/ 2160856 w 4710084"/>
              <a:gd name="connsiteY2605" fmla="*/ 491740 h 4964463"/>
              <a:gd name="connsiteX2606" fmla="*/ 2181184 w 4710084"/>
              <a:gd name="connsiteY2606" fmla="*/ 607669 h 4964463"/>
              <a:gd name="connsiteX2607" fmla="*/ 2185149 w 4710084"/>
              <a:gd name="connsiteY2607" fmla="*/ 631838 h 4964463"/>
              <a:gd name="connsiteX2608" fmla="*/ 2188281 w 4710084"/>
              <a:gd name="connsiteY2608" fmla="*/ 625429 h 4964463"/>
              <a:gd name="connsiteX2609" fmla="*/ 2190067 w 4710084"/>
              <a:gd name="connsiteY2609" fmla="*/ 612965 h 4964463"/>
              <a:gd name="connsiteX2610" fmla="*/ 2194270 w 4710084"/>
              <a:gd name="connsiteY2610" fmla="*/ 648534 h 4964463"/>
              <a:gd name="connsiteX2611" fmla="*/ 2194429 w 4710084"/>
              <a:gd name="connsiteY2611" fmla="*/ 672647 h 4964463"/>
              <a:gd name="connsiteX2612" fmla="*/ 2194568 w 4710084"/>
              <a:gd name="connsiteY2612" fmla="*/ 672858 h 4964463"/>
              <a:gd name="connsiteX2613" fmla="*/ 2200173 w 4710084"/>
              <a:gd name="connsiteY2613" fmla="*/ 676978 h 4964463"/>
              <a:gd name="connsiteX2614" fmla="*/ 2202528 w 4710084"/>
              <a:gd name="connsiteY2614" fmla="*/ 673903 h 4964463"/>
              <a:gd name="connsiteX2615" fmla="*/ 2201714 w 4710084"/>
              <a:gd name="connsiteY2615" fmla="*/ 667505 h 4964463"/>
              <a:gd name="connsiteX2616" fmla="*/ 2195772 w 4710084"/>
              <a:gd name="connsiteY2616" fmla="*/ 616704 h 4964463"/>
              <a:gd name="connsiteX2617" fmla="*/ 2191595 w 4710084"/>
              <a:gd name="connsiteY2617" fmla="*/ 597537 h 4964463"/>
              <a:gd name="connsiteX2618" fmla="*/ 2181995 w 4710084"/>
              <a:gd name="connsiteY2618" fmla="*/ 538825 h 4964463"/>
              <a:gd name="connsiteX2619" fmla="*/ 2184200 w 4710084"/>
              <a:gd name="connsiteY2619" fmla="*/ 517772 h 4964463"/>
              <a:gd name="connsiteX2620" fmla="*/ 2179303 w 4710084"/>
              <a:gd name="connsiteY2620" fmla="*/ 475897 h 4964463"/>
              <a:gd name="connsiteX2621" fmla="*/ 2148853 w 4710084"/>
              <a:gd name="connsiteY2621" fmla="*/ 285789 h 4964463"/>
              <a:gd name="connsiteX2622" fmla="*/ 2112063 w 4710084"/>
              <a:gd name="connsiteY2622" fmla="*/ 92394 h 4964463"/>
              <a:gd name="connsiteX2623" fmla="*/ 2115563 w 4710084"/>
              <a:gd name="connsiteY2623" fmla="*/ 78965 h 4964463"/>
              <a:gd name="connsiteX2624" fmla="*/ 2121877 w 4710084"/>
              <a:gd name="connsiteY2624" fmla="*/ 47055 h 4964463"/>
              <a:gd name="connsiteX2625" fmla="*/ 2137581 w 4710084"/>
              <a:gd name="connsiteY2625" fmla="*/ 107209 h 4964463"/>
              <a:gd name="connsiteX2626" fmla="*/ 2147060 w 4710084"/>
              <a:gd name="connsiteY2626" fmla="*/ 157000 h 4964463"/>
              <a:gd name="connsiteX2627" fmla="*/ 2149569 w 4710084"/>
              <a:gd name="connsiteY2627" fmla="*/ 158583 h 4964463"/>
              <a:gd name="connsiteX2628" fmla="*/ 2151437 w 4710084"/>
              <a:gd name="connsiteY2628" fmla="*/ 159761 h 4964463"/>
              <a:gd name="connsiteX2629" fmla="*/ 2153753 w 4710084"/>
              <a:gd name="connsiteY2629" fmla="*/ 161222 h 4964463"/>
              <a:gd name="connsiteX2630" fmla="*/ 2154589 w 4710084"/>
              <a:gd name="connsiteY2630" fmla="*/ 161749 h 4964463"/>
              <a:gd name="connsiteX2631" fmla="*/ 2151437 w 4710084"/>
              <a:gd name="connsiteY2631" fmla="*/ 159761 h 4964463"/>
              <a:gd name="connsiteX2632" fmla="*/ 2147060 w 4710084"/>
              <a:gd name="connsiteY2632" fmla="*/ 157000 h 4964463"/>
              <a:gd name="connsiteX2633" fmla="*/ 2137581 w 4710084"/>
              <a:gd name="connsiteY2633" fmla="*/ 107209 h 4964463"/>
              <a:gd name="connsiteX2634" fmla="*/ 2131170 w 4710084"/>
              <a:gd name="connsiteY2634" fmla="*/ 47517 h 4964463"/>
              <a:gd name="connsiteX2635" fmla="*/ 2145647 w 4710084"/>
              <a:gd name="connsiteY2635" fmla="*/ 48917 h 4964463"/>
              <a:gd name="connsiteX2636" fmla="*/ 2140715 w 4710084"/>
              <a:gd name="connsiteY2636" fmla="*/ 57366 h 4964463"/>
              <a:gd name="connsiteX2637" fmla="*/ 2145647 w 4710084"/>
              <a:gd name="connsiteY2637" fmla="*/ 48917 h 4964463"/>
              <a:gd name="connsiteX2638" fmla="*/ 2148152 w 4710084"/>
              <a:gd name="connsiteY2638" fmla="*/ 28233 h 4964463"/>
              <a:gd name="connsiteX2639" fmla="*/ 2161279 w 4710084"/>
              <a:gd name="connsiteY2639" fmla="*/ 85160 h 4964463"/>
              <a:gd name="connsiteX2640" fmla="*/ 2162567 w 4710084"/>
              <a:gd name="connsiteY2640" fmla="*/ 103318 h 4964463"/>
              <a:gd name="connsiteX2641" fmla="*/ 2161121 w 4710084"/>
              <a:gd name="connsiteY2641" fmla="*/ 111980 h 4964463"/>
              <a:gd name="connsiteX2642" fmla="*/ 2166935 w 4710084"/>
              <a:gd name="connsiteY2642" fmla="*/ 109689 h 4964463"/>
              <a:gd name="connsiteX2643" fmla="*/ 2184498 w 4710084"/>
              <a:gd name="connsiteY2643" fmla="*/ 185856 h 4964463"/>
              <a:gd name="connsiteX2644" fmla="*/ 2182852 w 4710084"/>
              <a:gd name="connsiteY2644" fmla="*/ 209196 h 4964463"/>
              <a:gd name="connsiteX2645" fmla="*/ 2176876 w 4710084"/>
              <a:gd name="connsiteY2645" fmla="*/ 262355 h 4964463"/>
              <a:gd name="connsiteX2646" fmla="*/ 2177657 w 4710084"/>
              <a:gd name="connsiteY2646" fmla="*/ 327302 h 4964463"/>
              <a:gd name="connsiteX2647" fmla="*/ 2191037 w 4710084"/>
              <a:gd name="connsiteY2647" fmla="*/ 216587 h 4964463"/>
              <a:gd name="connsiteX2648" fmla="*/ 2191305 w 4710084"/>
              <a:gd name="connsiteY2648" fmla="*/ 215374 h 4964463"/>
              <a:gd name="connsiteX2649" fmla="*/ 2196094 w 4710084"/>
              <a:gd name="connsiteY2649" fmla="*/ 236139 h 4964463"/>
              <a:gd name="connsiteX2650" fmla="*/ 2221697 w 4710084"/>
              <a:gd name="connsiteY2650" fmla="*/ 372029 h 4964463"/>
              <a:gd name="connsiteX2651" fmla="*/ 2233488 w 4710084"/>
              <a:gd name="connsiteY2651" fmla="*/ 455598 h 4964463"/>
              <a:gd name="connsiteX2652" fmla="*/ 2236755 w 4710084"/>
              <a:gd name="connsiteY2652" fmla="*/ 468042 h 4964463"/>
              <a:gd name="connsiteX2653" fmla="*/ 2241321 w 4710084"/>
              <a:gd name="connsiteY2653" fmla="*/ 491581 h 4964463"/>
              <a:gd name="connsiteX2654" fmla="*/ 2248407 w 4710084"/>
              <a:gd name="connsiteY2654" fmla="*/ 526582 h 4964463"/>
              <a:gd name="connsiteX2655" fmla="*/ 2250578 w 4710084"/>
              <a:gd name="connsiteY2655" fmla="*/ 535961 h 4964463"/>
              <a:gd name="connsiteX2656" fmla="*/ 2253807 w 4710084"/>
              <a:gd name="connsiteY2656" fmla="*/ 559417 h 4964463"/>
              <a:gd name="connsiteX2657" fmla="*/ 2260656 w 4710084"/>
              <a:gd name="connsiteY2657" fmla="*/ 565442 h 4964463"/>
              <a:gd name="connsiteX2658" fmla="*/ 2260624 w 4710084"/>
              <a:gd name="connsiteY2658" fmla="*/ 555784 h 4964463"/>
              <a:gd name="connsiteX2659" fmla="*/ 2263654 w 4710084"/>
              <a:gd name="connsiteY2659" fmla="*/ 554501 h 4964463"/>
              <a:gd name="connsiteX2660" fmla="*/ 2265457 w 4710084"/>
              <a:gd name="connsiteY2660" fmla="*/ 557631 h 4964463"/>
              <a:gd name="connsiteX2661" fmla="*/ 2246033 w 4710084"/>
              <a:gd name="connsiteY2661" fmla="*/ 441837 h 4964463"/>
              <a:gd name="connsiteX2662" fmla="*/ 2245476 w 4710084"/>
              <a:gd name="connsiteY2662" fmla="*/ 382030 h 4964463"/>
              <a:gd name="connsiteX2663" fmla="*/ 2249223 w 4710084"/>
              <a:gd name="connsiteY2663" fmla="*/ 400643 h 4964463"/>
              <a:gd name="connsiteX2664" fmla="*/ 2247556 w 4710084"/>
              <a:gd name="connsiteY2664" fmla="*/ 427322 h 4964463"/>
              <a:gd name="connsiteX2665" fmla="*/ 2248836 w 4710084"/>
              <a:gd name="connsiteY2665" fmla="*/ 449783 h 4964463"/>
              <a:gd name="connsiteX2666" fmla="*/ 2256099 w 4710084"/>
              <a:gd name="connsiteY2666" fmla="*/ 444426 h 4964463"/>
              <a:gd name="connsiteX2667" fmla="*/ 2257016 w 4710084"/>
              <a:gd name="connsiteY2667" fmla="*/ 451116 h 4964463"/>
              <a:gd name="connsiteX2668" fmla="*/ 2272351 w 4710084"/>
              <a:gd name="connsiteY2668" fmla="*/ 513466 h 4964463"/>
              <a:gd name="connsiteX2669" fmla="*/ 2273653 w 4710084"/>
              <a:gd name="connsiteY2669" fmla="*/ 513690 h 4964463"/>
              <a:gd name="connsiteX2670" fmla="*/ 2273830 w 4710084"/>
              <a:gd name="connsiteY2670" fmla="*/ 494369 h 4964463"/>
              <a:gd name="connsiteX2671" fmla="*/ 2274383 w 4710084"/>
              <a:gd name="connsiteY2671" fmla="*/ 483652 h 4964463"/>
              <a:gd name="connsiteX2672" fmla="*/ 2272577 w 4710084"/>
              <a:gd name="connsiteY2672" fmla="*/ 472210 h 4964463"/>
              <a:gd name="connsiteX2673" fmla="*/ 2262568 w 4710084"/>
              <a:gd name="connsiteY2673" fmla="*/ 420862 h 4964463"/>
              <a:gd name="connsiteX2674" fmla="*/ 2261806 w 4710084"/>
              <a:gd name="connsiteY2674" fmla="*/ 414995 h 4964463"/>
              <a:gd name="connsiteX2675" fmla="*/ 2261954 w 4710084"/>
              <a:gd name="connsiteY2675" fmla="*/ 414189 h 4964463"/>
              <a:gd name="connsiteX2676" fmla="*/ 2263483 w 4710084"/>
              <a:gd name="connsiteY2676" fmla="*/ 395439 h 4964463"/>
              <a:gd name="connsiteX2677" fmla="*/ 2275696 w 4710084"/>
              <a:gd name="connsiteY2677" fmla="*/ 458169 h 4964463"/>
              <a:gd name="connsiteX2678" fmla="*/ 2275825 w 4710084"/>
              <a:gd name="connsiteY2678" fmla="*/ 455691 h 4964463"/>
              <a:gd name="connsiteX2679" fmla="*/ 2270912 w 4710084"/>
              <a:gd name="connsiteY2679" fmla="*/ 384880 h 4964463"/>
              <a:gd name="connsiteX2680" fmla="*/ 2279617 w 4710084"/>
              <a:gd name="connsiteY2680" fmla="*/ 377499 h 4964463"/>
              <a:gd name="connsiteX2681" fmla="*/ 2277819 w 4710084"/>
              <a:gd name="connsiteY2681" fmla="*/ 357925 h 4964463"/>
              <a:gd name="connsiteX2682" fmla="*/ 2282007 w 4710084"/>
              <a:gd name="connsiteY2682" fmla="*/ 376497 h 4964463"/>
              <a:gd name="connsiteX2683" fmla="*/ 2289481 w 4710084"/>
              <a:gd name="connsiteY2683" fmla="*/ 373785 h 4964463"/>
              <a:gd name="connsiteX2684" fmla="*/ 2301801 w 4710084"/>
              <a:gd name="connsiteY2684" fmla="*/ 365628 h 4964463"/>
              <a:gd name="connsiteX2685" fmla="*/ 2275318 w 4710084"/>
              <a:gd name="connsiteY2685" fmla="*/ 212192 h 4964463"/>
              <a:gd name="connsiteX2686" fmla="*/ 2265275 w 4710084"/>
              <a:gd name="connsiteY2686" fmla="*/ 153131 h 4964463"/>
              <a:gd name="connsiteX2687" fmla="*/ 2268006 w 4710084"/>
              <a:gd name="connsiteY2687" fmla="*/ 146467 h 4964463"/>
              <a:gd name="connsiteX2688" fmla="*/ 2274089 w 4710084"/>
              <a:gd name="connsiteY2688" fmla="*/ 126653 h 4964463"/>
              <a:gd name="connsiteX2689" fmla="*/ 2277922 w 4710084"/>
              <a:gd name="connsiteY2689" fmla="*/ 145511 h 4964463"/>
              <a:gd name="connsiteX2690" fmla="*/ 2335126 w 4710084"/>
              <a:gd name="connsiteY2690" fmla="*/ 428570 h 4964463"/>
              <a:gd name="connsiteX2691" fmla="*/ 2356986 w 4710084"/>
              <a:gd name="connsiteY2691" fmla="*/ 539368 h 4964463"/>
              <a:gd name="connsiteX2692" fmla="*/ 2378557 w 4710084"/>
              <a:gd name="connsiteY2692" fmla="*/ 621994 h 4964463"/>
              <a:gd name="connsiteX2693" fmla="*/ 2392330 w 4710084"/>
              <a:gd name="connsiteY2693" fmla="*/ 664134 h 4964463"/>
              <a:gd name="connsiteX2694" fmla="*/ 2392740 w 4710084"/>
              <a:gd name="connsiteY2694" fmla="*/ 666011 h 4964463"/>
              <a:gd name="connsiteX2695" fmla="*/ 2392248 w 4710084"/>
              <a:gd name="connsiteY2695" fmla="*/ 661313 h 4964463"/>
              <a:gd name="connsiteX2696" fmla="*/ 2393336 w 4710084"/>
              <a:gd name="connsiteY2696" fmla="*/ 641022 h 4964463"/>
              <a:gd name="connsiteX2697" fmla="*/ 2378552 w 4710084"/>
              <a:gd name="connsiteY2697" fmla="*/ 404242 h 4964463"/>
              <a:gd name="connsiteX2698" fmla="*/ 2391681 w 4710084"/>
              <a:gd name="connsiteY2698" fmla="*/ 460569 h 4964463"/>
              <a:gd name="connsiteX2699" fmla="*/ 2399230 w 4710084"/>
              <a:gd name="connsiteY2699" fmla="*/ 514526 h 4964463"/>
              <a:gd name="connsiteX2700" fmla="*/ 2395350 w 4710084"/>
              <a:gd name="connsiteY2700" fmla="*/ 457433 h 4964463"/>
              <a:gd name="connsiteX2701" fmla="*/ 2393618 w 4710084"/>
              <a:gd name="connsiteY2701" fmla="*/ 400261 h 4964463"/>
              <a:gd name="connsiteX2702" fmla="*/ 2405514 w 4710084"/>
              <a:gd name="connsiteY2702" fmla="*/ 375008 h 4964463"/>
              <a:gd name="connsiteX2703" fmla="*/ 2382413 w 4710084"/>
              <a:gd name="connsiteY2703" fmla="*/ 240421 h 4964463"/>
              <a:gd name="connsiteX2704" fmla="*/ 2400695 w 4710084"/>
              <a:gd name="connsiteY2704" fmla="*/ 274277 h 4964463"/>
              <a:gd name="connsiteX2705" fmla="*/ 2397587 w 4710084"/>
              <a:gd name="connsiteY2705" fmla="*/ 272868 h 4964463"/>
              <a:gd name="connsiteX2706" fmla="*/ 2395839 w 4710084"/>
              <a:gd name="connsiteY2706" fmla="*/ 267127 h 4964463"/>
              <a:gd name="connsiteX2707" fmla="*/ 2395590 w 4710084"/>
              <a:gd name="connsiteY2707" fmla="*/ 271960 h 4964463"/>
              <a:gd name="connsiteX2708" fmla="*/ 2397587 w 4710084"/>
              <a:gd name="connsiteY2708" fmla="*/ 272868 h 4964463"/>
              <a:gd name="connsiteX2709" fmla="*/ 2400803 w 4710084"/>
              <a:gd name="connsiteY2709" fmla="*/ 283421 h 4964463"/>
              <a:gd name="connsiteX2710" fmla="*/ 2400887 w 4710084"/>
              <a:gd name="connsiteY2710" fmla="*/ 290599 h 4964463"/>
              <a:gd name="connsiteX2711" fmla="*/ 2402935 w 4710084"/>
              <a:gd name="connsiteY2711" fmla="*/ 298383 h 4964463"/>
              <a:gd name="connsiteX2712" fmla="*/ 2425451 w 4710084"/>
              <a:gd name="connsiteY2712" fmla="*/ 317665 h 4964463"/>
              <a:gd name="connsiteX2713" fmla="*/ 2449693 w 4710084"/>
              <a:gd name="connsiteY2713" fmla="*/ 446997 h 4964463"/>
              <a:gd name="connsiteX2714" fmla="*/ 2466400 w 4710084"/>
              <a:gd name="connsiteY2714" fmla="*/ 463508 h 4964463"/>
              <a:gd name="connsiteX2715" fmla="*/ 2492883 w 4710084"/>
              <a:gd name="connsiteY2715" fmla="*/ 616946 h 4964463"/>
              <a:gd name="connsiteX2716" fmla="*/ 2511227 w 4710084"/>
              <a:gd name="connsiteY2716" fmla="*/ 773426 h 4964463"/>
              <a:gd name="connsiteX2717" fmla="*/ 2513864 w 4710084"/>
              <a:gd name="connsiteY2717" fmla="*/ 780343 h 4964463"/>
              <a:gd name="connsiteX2718" fmla="*/ 2516223 w 4710084"/>
              <a:gd name="connsiteY2718" fmla="*/ 782910 h 4964463"/>
              <a:gd name="connsiteX2719" fmla="*/ 2509099 w 4710084"/>
              <a:gd name="connsiteY2719" fmla="*/ 717854 h 4964463"/>
              <a:gd name="connsiteX2720" fmla="*/ 2522768 w 4710084"/>
              <a:gd name="connsiteY2720" fmla="*/ 739138 h 4964463"/>
              <a:gd name="connsiteX2721" fmla="*/ 2524059 w 4710084"/>
              <a:gd name="connsiteY2721" fmla="*/ 745212 h 4964463"/>
              <a:gd name="connsiteX2722" fmla="*/ 2520822 w 4710084"/>
              <a:gd name="connsiteY2722" fmla="*/ 718199 h 4964463"/>
              <a:gd name="connsiteX2723" fmla="*/ 2507260 w 4710084"/>
              <a:gd name="connsiteY2723" fmla="*/ 639273 h 4964463"/>
              <a:gd name="connsiteX2724" fmla="*/ 2454399 w 4710084"/>
              <a:gd name="connsiteY2724" fmla="*/ 257557 h 4964463"/>
              <a:gd name="connsiteX2725" fmla="*/ 2417609 w 4710084"/>
              <a:gd name="connsiteY2725" fmla="*/ 64163 h 4964463"/>
              <a:gd name="connsiteX2726" fmla="*/ 2421111 w 4710084"/>
              <a:gd name="connsiteY2726" fmla="*/ 50733 h 4964463"/>
              <a:gd name="connsiteX2727" fmla="*/ 2427422 w 4710084"/>
              <a:gd name="connsiteY2727" fmla="*/ 18822 h 4964463"/>
              <a:gd name="connsiteX2728" fmla="*/ 2443127 w 4710084"/>
              <a:gd name="connsiteY2728" fmla="*/ 78977 h 4964463"/>
              <a:gd name="connsiteX2729" fmla="*/ 2452605 w 4710084"/>
              <a:gd name="connsiteY2729" fmla="*/ 128768 h 4964463"/>
              <a:gd name="connsiteX2730" fmla="*/ 2452605 w 4710084"/>
              <a:gd name="connsiteY2730" fmla="*/ 128768 h 4964463"/>
              <a:gd name="connsiteX2731" fmla="*/ 2443127 w 4710084"/>
              <a:gd name="connsiteY2731" fmla="*/ 78977 h 4964463"/>
              <a:gd name="connsiteX2732" fmla="*/ 2436715 w 4710084"/>
              <a:gd name="connsiteY2732" fmla="*/ 19283 h 4964463"/>
              <a:gd name="connsiteX2733" fmla="*/ 2451192 w 4710084"/>
              <a:gd name="connsiteY2733" fmla="*/ 20684 h 4964463"/>
              <a:gd name="connsiteX2734" fmla="*/ 2446262 w 4710084"/>
              <a:gd name="connsiteY2734" fmla="*/ 29134 h 4964463"/>
              <a:gd name="connsiteX2735" fmla="*/ 2451192 w 4710084"/>
              <a:gd name="connsiteY2735" fmla="*/ 20684 h 4964463"/>
              <a:gd name="connsiteX2736" fmla="*/ 2453699 w 4710084"/>
              <a:gd name="connsiteY2736" fmla="*/ 0 h 4964463"/>
              <a:gd name="connsiteX2737" fmla="*/ 2466825 w 4710084"/>
              <a:gd name="connsiteY2737" fmla="*/ 56927 h 4964463"/>
              <a:gd name="connsiteX2738" fmla="*/ 2468111 w 4710084"/>
              <a:gd name="connsiteY2738" fmla="*/ 75086 h 4964463"/>
              <a:gd name="connsiteX2739" fmla="*/ 2466667 w 4710084"/>
              <a:gd name="connsiteY2739" fmla="*/ 83748 h 4964463"/>
              <a:gd name="connsiteX2740" fmla="*/ 2472482 w 4710084"/>
              <a:gd name="connsiteY2740" fmla="*/ 81456 h 4964463"/>
              <a:gd name="connsiteX2741" fmla="*/ 2490044 w 4710084"/>
              <a:gd name="connsiteY2741" fmla="*/ 157622 h 4964463"/>
              <a:gd name="connsiteX2742" fmla="*/ 2488398 w 4710084"/>
              <a:gd name="connsiteY2742" fmla="*/ 180963 h 4964463"/>
              <a:gd name="connsiteX2743" fmla="*/ 2482420 w 4710084"/>
              <a:gd name="connsiteY2743" fmla="*/ 234122 h 4964463"/>
              <a:gd name="connsiteX2744" fmla="*/ 2483203 w 4710084"/>
              <a:gd name="connsiteY2744" fmla="*/ 299070 h 4964463"/>
              <a:gd name="connsiteX2745" fmla="*/ 2496583 w 4710084"/>
              <a:gd name="connsiteY2745" fmla="*/ 188354 h 4964463"/>
              <a:gd name="connsiteX2746" fmla="*/ 2496850 w 4710084"/>
              <a:gd name="connsiteY2746" fmla="*/ 187143 h 4964463"/>
              <a:gd name="connsiteX2747" fmla="*/ 2501639 w 4710084"/>
              <a:gd name="connsiteY2747" fmla="*/ 207908 h 4964463"/>
              <a:gd name="connsiteX2748" fmla="*/ 2568936 w 4710084"/>
              <a:gd name="connsiteY2748" fmla="*/ 571724 h 4964463"/>
              <a:gd name="connsiteX2749" fmla="*/ 2569199 w 4710084"/>
              <a:gd name="connsiteY2749" fmla="*/ 526268 h 4964463"/>
              <a:gd name="connsiteX2750" fmla="*/ 2579663 w 4710084"/>
              <a:gd name="connsiteY2750" fmla="*/ 544439 h 4964463"/>
              <a:gd name="connsiteX2751" fmla="*/ 2572722 w 4710084"/>
              <a:gd name="connsiteY2751" fmla="*/ 658076 h 4964463"/>
              <a:gd name="connsiteX2752" fmla="*/ 2586580 w 4710084"/>
              <a:gd name="connsiteY2752" fmla="*/ 573297 h 4964463"/>
              <a:gd name="connsiteX2753" fmla="*/ 2587736 w 4710084"/>
              <a:gd name="connsiteY2753" fmla="*/ 578688 h 4964463"/>
              <a:gd name="connsiteX2754" fmla="*/ 2602286 w 4710084"/>
              <a:gd name="connsiteY2754" fmla="*/ 650773 h 4964463"/>
              <a:gd name="connsiteX2755" fmla="*/ 2606370 w 4710084"/>
              <a:gd name="connsiteY2755" fmla="*/ 666460 h 4964463"/>
              <a:gd name="connsiteX2756" fmla="*/ 2606760 w 4710084"/>
              <a:gd name="connsiteY2756" fmla="*/ 661677 h 4964463"/>
              <a:gd name="connsiteX2757" fmla="*/ 2608783 w 4710084"/>
              <a:gd name="connsiteY2757" fmla="*/ 661599 h 4964463"/>
              <a:gd name="connsiteX2758" fmla="*/ 2612621 w 4710084"/>
              <a:gd name="connsiteY2758" fmla="*/ 667961 h 4964463"/>
              <a:gd name="connsiteX2759" fmla="*/ 2614338 w 4710084"/>
              <a:gd name="connsiteY2759" fmla="*/ 672120 h 4964463"/>
              <a:gd name="connsiteX2760" fmla="*/ 2613329 w 4710084"/>
              <a:gd name="connsiteY2760" fmla="*/ 689356 h 4964463"/>
              <a:gd name="connsiteX2761" fmla="*/ 2619310 w 4710084"/>
              <a:gd name="connsiteY2761" fmla="*/ 703697 h 4964463"/>
              <a:gd name="connsiteX2762" fmla="*/ 2605865 w 4710084"/>
              <a:gd name="connsiteY2762" fmla="*/ 519752 h 4964463"/>
              <a:gd name="connsiteX2763" fmla="*/ 2605647 w 4710084"/>
              <a:gd name="connsiteY2763" fmla="*/ 478970 h 4964463"/>
              <a:gd name="connsiteX2764" fmla="*/ 2609212 w 4710084"/>
              <a:gd name="connsiteY2764" fmla="*/ 488018 h 4964463"/>
              <a:gd name="connsiteX2765" fmla="*/ 2606554 w 4710084"/>
              <a:gd name="connsiteY2765" fmla="*/ 437692 h 4964463"/>
              <a:gd name="connsiteX2766" fmla="*/ 2597531 w 4710084"/>
              <a:gd name="connsiteY2766" fmla="*/ 372751 h 4964463"/>
              <a:gd name="connsiteX2767" fmla="*/ 2598753 w 4710084"/>
              <a:gd name="connsiteY2767" fmla="*/ 373770 h 4964463"/>
              <a:gd name="connsiteX2768" fmla="*/ 2605679 w 4710084"/>
              <a:gd name="connsiteY2768" fmla="*/ 339169 h 4964463"/>
              <a:gd name="connsiteX2769" fmla="*/ 2608033 w 4710084"/>
              <a:gd name="connsiteY2769" fmla="*/ 326190 h 4964463"/>
              <a:gd name="connsiteX2770" fmla="*/ 2611796 w 4710084"/>
              <a:gd name="connsiteY2770" fmla="*/ 346576 h 4964463"/>
              <a:gd name="connsiteX2771" fmla="*/ 2632251 w 4710084"/>
              <a:gd name="connsiteY2771" fmla="*/ 480214 h 4964463"/>
              <a:gd name="connsiteX2772" fmla="*/ 2625270 w 4710084"/>
              <a:gd name="connsiteY2772" fmla="*/ 523936 h 4964463"/>
              <a:gd name="connsiteX2773" fmla="*/ 2629713 w 4710084"/>
              <a:gd name="connsiteY2773" fmla="*/ 532904 h 4964463"/>
              <a:gd name="connsiteX2774" fmla="*/ 2634471 w 4710084"/>
              <a:gd name="connsiteY2774" fmla="*/ 511009 h 4964463"/>
              <a:gd name="connsiteX2775" fmla="*/ 2653758 w 4710084"/>
              <a:gd name="connsiteY2775" fmla="*/ 604145 h 4964463"/>
              <a:gd name="connsiteX2776" fmla="*/ 2655709 w 4710084"/>
              <a:gd name="connsiteY2776" fmla="*/ 651090 h 4964463"/>
              <a:gd name="connsiteX2777" fmla="*/ 2660930 w 4710084"/>
              <a:gd name="connsiteY2777" fmla="*/ 676456 h 4964463"/>
              <a:gd name="connsiteX2778" fmla="*/ 2661470 w 4710084"/>
              <a:gd name="connsiteY2778" fmla="*/ 671099 h 4964463"/>
              <a:gd name="connsiteX2779" fmla="*/ 2662734 w 4710084"/>
              <a:gd name="connsiteY2779" fmla="*/ 679368 h 4964463"/>
              <a:gd name="connsiteX2780" fmla="*/ 2664918 w 4710084"/>
              <a:gd name="connsiteY2780" fmla="*/ 695373 h 4964463"/>
              <a:gd name="connsiteX2781" fmla="*/ 2665114 w 4710084"/>
              <a:gd name="connsiteY2781" fmla="*/ 696788 h 4964463"/>
              <a:gd name="connsiteX2782" fmla="*/ 2665905 w 4710084"/>
              <a:gd name="connsiteY2782" fmla="*/ 700640 h 4964463"/>
              <a:gd name="connsiteX2783" fmla="*/ 2683757 w 4710084"/>
              <a:gd name="connsiteY2783" fmla="*/ 711898 h 4964463"/>
              <a:gd name="connsiteX2784" fmla="*/ 2695020 w 4710084"/>
              <a:gd name="connsiteY2784" fmla="*/ 765764 h 4964463"/>
              <a:gd name="connsiteX2785" fmla="*/ 2696117 w 4710084"/>
              <a:gd name="connsiteY2785" fmla="*/ 771555 h 4964463"/>
              <a:gd name="connsiteX2786" fmla="*/ 2698444 w 4710084"/>
              <a:gd name="connsiteY2786" fmla="*/ 760848 h 4964463"/>
              <a:gd name="connsiteX2787" fmla="*/ 2711500 w 4710084"/>
              <a:gd name="connsiteY2787" fmla="*/ 749297 h 4964463"/>
              <a:gd name="connsiteX2788" fmla="*/ 2713278 w 4710084"/>
              <a:gd name="connsiteY2788" fmla="*/ 747673 h 4964463"/>
              <a:gd name="connsiteX2789" fmla="*/ 2712269 w 4710084"/>
              <a:gd name="connsiteY2789" fmla="*/ 733077 h 4964463"/>
              <a:gd name="connsiteX2790" fmla="*/ 2698881 w 4710084"/>
              <a:gd name="connsiteY2790" fmla="*/ 612790 h 4964463"/>
              <a:gd name="connsiteX2791" fmla="*/ 2684098 w 4710084"/>
              <a:gd name="connsiteY2791" fmla="*/ 376008 h 4964463"/>
              <a:gd name="connsiteX2792" fmla="*/ 2720488 w 4710084"/>
              <a:gd name="connsiteY2792" fmla="*/ 601836 h 4964463"/>
              <a:gd name="connsiteX2793" fmla="*/ 2744298 w 4710084"/>
              <a:gd name="connsiteY2793" fmla="*/ 708570 h 4964463"/>
              <a:gd name="connsiteX2794" fmla="*/ 2765863 w 4710084"/>
              <a:gd name="connsiteY2794" fmla="*/ 732232 h 4964463"/>
              <a:gd name="connsiteX2795" fmla="*/ 2774539 w 4710084"/>
              <a:gd name="connsiteY2795" fmla="*/ 839797 h 4964463"/>
              <a:gd name="connsiteX2796" fmla="*/ 2775465 w 4710084"/>
              <a:gd name="connsiteY2796" fmla="*/ 839411 h 4964463"/>
              <a:gd name="connsiteX2797" fmla="*/ 2775121 w 4710084"/>
              <a:gd name="connsiteY2797" fmla="*/ 832579 h 4964463"/>
              <a:gd name="connsiteX2798" fmla="*/ 2774784 w 4710084"/>
              <a:gd name="connsiteY2798" fmla="*/ 743793 h 4964463"/>
              <a:gd name="connsiteX2799" fmla="*/ 2785470 w 4710084"/>
              <a:gd name="connsiteY2799" fmla="*/ 761063 h 4964463"/>
              <a:gd name="connsiteX2800" fmla="*/ 2788672 w 4710084"/>
              <a:gd name="connsiteY2800" fmla="*/ 771846 h 4964463"/>
              <a:gd name="connsiteX2801" fmla="*/ 2782950 w 4710084"/>
              <a:gd name="connsiteY2801" fmla="*/ 837516 h 4964463"/>
              <a:gd name="connsiteX2802" fmla="*/ 2791380 w 4710084"/>
              <a:gd name="connsiteY2802" fmla="*/ 837792 h 4964463"/>
              <a:gd name="connsiteX2803" fmla="*/ 2795114 w 4710084"/>
              <a:gd name="connsiteY2803" fmla="*/ 799512 h 4964463"/>
              <a:gd name="connsiteX2804" fmla="*/ 2795631 w 4710084"/>
              <a:gd name="connsiteY2804" fmla="*/ 795282 h 4964463"/>
              <a:gd name="connsiteX2805" fmla="*/ 2795716 w 4710084"/>
              <a:gd name="connsiteY2805" fmla="*/ 795567 h 4964463"/>
              <a:gd name="connsiteX2806" fmla="*/ 2802255 w 4710084"/>
              <a:gd name="connsiteY2806" fmla="*/ 799271 h 4964463"/>
              <a:gd name="connsiteX2807" fmla="*/ 2801482 w 4710084"/>
              <a:gd name="connsiteY2807" fmla="*/ 747535 h 4964463"/>
              <a:gd name="connsiteX2808" fmla="*/ 2813488 w 4710084"/>
              <a:gd name="connsiteY2808" fmla="*/ 649554 h 4964463"/>
              <a:gd name="connsiteX2809" fmla="*/ 2814573 w 4710084"/>
              <a:gd name="connsiteY2809" fmla="*/ 635934 h 4964463"/>
              <a:gd name="connsiteX2810" fmla="*/ 2824814 w 4710084"/>
              <a:gd name="connsiteY2810" fmla="*/ 681221 h 4964463"/>
              <a:gd name="connsiteX2811" fmla="*/ 2839042 w 4710084"/>
              <a:gd name="connsiteY2811" fmla="*/ 752870 h 4964463"/>
              <a:gd name="connsiteX2812" fmla="*/ 2846035 w 4710084"/>
              <a:gd name="connsiteY2812" fmla="*/ 793106 h 4964463"/>
              <a:gd name="connsiteX2813" fmla="*/ 2849295 w 4710084"/>
              <a:gd name="connsiteY2813" fmla="*/ 807147 h 4964463"/>
              <a:gd name="connsiteX2814" fmla="*/ 2853023 w 4710084"/>
              <a:gd name="connsiteY2814" fmla="*/ 817803 h 4964463"/>
              <a:gd name="connsiteX2815" fmla="*/ 2864109 w 4710084"/>
              <a:gd name="connsiteY2815" fmla="*/ 783067 h 4964463"/>
              <a:gd name="connsiteX2816" fmla="*/ 2863732 w 4710084"/>
              <a:gd name="connsiteY2816" fmla="*/ 778132 h 4964463"/>
              <a:gd name="connsiteX2817" fmla="*/ 2862888 w 4710084"/>
              <a:gd name="connsiteY2817" fmla="*/ 766022 h 4964463"/>
              <a:gd name="connsiteX2818" fmla="*/ 2859118 w 4710084"/>
              <a:gd name="connsiteY2818" fmla="*/ 689958 h 4964463"/>
              <a:gd name="connsiteX2819" fmla="*/ 2892733 w 4710084"/>
              <a:gd name="connsiteY2819" fmla="*/ 781070 h 4964463"/>
              <a:gd name="connsiteX2820" fmla="*/ 2905969 w 4710084"/>
              <a:gd name="connsiteY2820" fmla="*/ 808650 h 4964463"/>
              <a:gd name="connsiteX2821" fmla="*/ 2897298 w 4710084"/>
              <a:gd name="connsiteY2821" fmla="*/ 760052 h 4964463"/>
              <a:gd name="connsiteX2822" fmla="*/ 2923764 w 4710084"/>
              <a:gd name="connsiteY2822" fmla="*/ 756247 h 4964463"/>
              <a:gd name="connsiteX2823" fmla="*/ 2919689 w 4710084"/>
              <a:gd name="connsiteY2823" fmla="*/ 716001 h 4964463"/>
              <a:gd name="connsiteX2824" fmla="*/ 2917080 w 4710084"/>
              <a:gd name="connsiteY2824" fmla="*/ 691795 h 4964463"/>
              <a:gd name="connsiteX2825" fmla="*/ 2914253 w 4710084"/>
              <a:gd name="connsiteY2825" fmla="*/ 740161 h 4964463"/>
              <a:gd name="connsiteX2826" fmla="*/ 2912846 w 4710084"/>
              <a:gd name="connsiteY2826" fmla="*/ 729900 h 4964463"/>
              <a:gd name="connsiteX2827" fmla="*/ 2912305 w 4710084"/>
              <a:gd name="connsiteY2827" fmla="*/ 633446 h 4964463"/>
              <a:gd name="connsiteX2828" fmla="*/ 2918169 w 4710084"/>
              <a:gd name="connsiteY2828" fmla="*/ 639728 h 4964463"/>
              <a:gd name="connsiteX2829" fmla="*/ 2919881 w 4710084"/>
              <a:gd name="connsiteY2829" fmla="*/ 643887 h 4964463"/>
              <a:gd name="connsiteX2830" fmla="*/ 2918776 w 4710084"/>
              <a:gd name="connsiteY2830" fmla="*/ 662789 h 4964463"/>
              <a:gd name="connsiteX2831" fmla="*/ 2922074 w 4710084"/>
              <a:gd name="connsiteY2831" fmla="*/ 657090 h 4964463"/>
              <a:gd name="connsiteX2832" fmla="*/ 2933178 w 4710084"/>
              <a:gd name="connsiteY2832" fmla="*/ 683412 h 4964463"/>
              <a:gd name="connsiteX2833" fmla="*/ 2933327 w 4710084"/>
              <a:gd name="connsiteY2833" fmla="*/ 706230 h 4964463"/>
              <a:gd name="connsiteX2834" fmla="*/ 2938085 w 4710084"/>
              <a:gd name="connsiteY2834" fmla="*/ 712789 h 4964463"/>
              <a:gd name="connsiteX2835" fmla="*/ 2938600 w 4710084"/>
              <a:gd name="connsiteY2835" fmla="*/ 710089 h 4964463"/>
              <a:gd name="connsiteX2836" fmla="*/ 2937494 w 4710084"/>
              <a:gd name="connsiteY2836" fmla="*/ 706026 h 4964463"/>
              <a:gd name="connsiteX2837" fmla="*/ 2939798 w 4710084"/>
              <a:gd name="connsiteY2837" fmla="*/ 703818 h 4964463"/>
              <a:gd name="connsiteX2838" fmla="*/ 2942146 w 4710084"/>
              <a:gd name="connsiteY2838" fmla="*/ 691520 h 4964463"/>
              <a:gd name="connsiteX2839" fmla="*/ 2942200 w 4710084"/>
              <a:gd name="connsiteY2839" fmla="*/ 701489 h 4964463"/>
              <a:gd name="connsiteX2840" fmla="*/ 2956706 w 4710084"/>
              <a:gd name="connsiteY2840" fmla="*/ 579119 h 4964463"/>
              <a:gd name="connsiteX2841" fmla="*/ 2978726 w 4710084"/>
              <a:gd name="connsiteY2841" fmla="*/ 422245 h 4964463"/>
              <a:gd name="connsiteX2842" fmla="*/ 2960818 w 4710084"/>
              <a:gd name="connsiteY2842" fmla="*/ 607010 h 4964463"/>
              <a:gd name="connsiteX2843" fmla="*/ 2956922 w 4710084"/>
              <a:gd name="connsiteY2843" fmla="*/ 669227 h 4964463"/>
              <a:gd name="connsiteX2844" fmla="*/ 2963774 w 4710084"/>
              <a:gd name="connsiteY2844" fmla="*/ 665056 h 4964463"/>
              <a:gd name="connsiteX2845" fmla="*/ 2961955 w 4710084"/>
              <a:gd name="connsiteY2845" fmla="*/ 639464 h 4964463"/>
              <a:gd name="connsiteX2846" fmla="*/ 2961595 w 4710084"/>
              <a:gd name="connsiteY2846" fmla="*/ 616379 h 4964463"/>
              <a:gd name="connsiteX2847" fmla="*/ 2962638 w 4710084"/>
              <a:gd name="connsiteY2847" fmla="*/ 605723 h 4964463"/>
              <a:gd name="connsiteX2848" fmla="*/ 2965010 w 4710084"/>
              <a:gd name="connsiteY2848" fmla="*/ 600817 h 4964463"/>
              <a:gd name="connsiteX2849" fmla="*/ 2971236 w 4710084"/>
              <a:gd name="connsiteY2849" fmla="*/ 608882 h 4964463"/>
              <a:gd name="connsiteX2850" fmla="*/ 2975046 w 4710084"/>
              <a:gd name="connsiteY2850" fmla="*/ 621231 h 4964463"/>
              <a:gd name="connsiteX2851" fmla="*/ 2975637 w 4710084"/>
              <a:gd name="connsiteY2851" fmla="*/ 615658 h 4964463"/>
              <a:gd name="connsiteX2852" fmla="*/ 3027976 w 4710084"/>
              <a:gd name="connsiteY2852" fmla="*/ 203481 h 4964463"/>
              <a:gd name="connsiteX2853" fmla="*/ 2992331 w 4710084"/>
              <a:gd name="connsiteY2853" fmla="*/ 587053 h 4964463"/>
              <a:gd name="connsiteX2854" fmla="*/ 2995387 w 4710084"/>
              <a:gd name="connsiteY2854" fmla="*/ 615855 h 4964463"/>
              <a:gd name="connsiteX2855" fmla="*/ 2997009 w 4710084"/>
              <a:gd name="connsiteY2855" fmla="*/ 589783 h 4964463"/>
              <a:gd name="connsiteX2856" fmla="*/ 3024806 w 4710084"/>
              <a:gd name="connsiteY2856" fmla="*/ 378220 h 4964463"/>
              <a:gd name="connsiteX2857" fmla="*/ 3045728 w 4710084"/>
              <a:gd name="connsiteY2857" fmla="*/ 242988 h 4964463"/>
              <a:gd name="connsiteX2858" fmla="*/ 3048434 w 4710084"/>
              <a:gd name="connsiteY2858" fmla="*/ 262423 h 4964463"/>
              <a:gd name="connsiteX2859" fmla="*/ 3048639 w 4710084"/>
              <a:gd name="connsiteY2859" fmla="*/ 263265 h 4964463"/>
              <a:gd name="connsiteX2860" fmla="*/ 3048130 w 4710084"/>
              <a:gd name="connsiteY2860" fmla="*/ 269278 h 4964463"/>
              <a:gd name="connsiteX2861" fmla="*/ 3037278 w 4710084"/>
              <a:gd name="connsiteY2861" fmla="*/ 364909 h 4964463"/>
              <a:gd name="connsiteX2862" fmla="*/ 3055866 w 4710084"/>
              <a:gd name="connsiteY2862" fmla="*/ 300809 h 4964463"/>
              <a:gd name="connsiteX2863" fmla="*/ 3056503 w 4710084"/>
              <a:gd name="connsiteY2863" fmla="*/ 293955 h 4964463"/>
              <a:gd name="connsiteX2864" fmla="*/ 3064747 w 4710084"/>
              <a:gd name="connsiteY2864" fmla="*/ 299883 h 4964463"/>
              <a:gd name="connsiteX2865" fmla="*/ 3064910 w 4710084"/>
              <a:gd name="connsiteY2865" fmla="*/ 276772 h 4964463"/>
              <a:gd name="connsiteX2866" fmla="*/ 3061620 w 4710084"/>
              <a:gd name="connsiteY2866" fmla="*/ 249144 h 4964463"/>
              <a:gd name="connsiteX2867" fmla="*/ 3064695 w 4710084"/>
              <a:gd name="connsiteY2867" fmla="*/ 230140 h 4964463"/>
              <a:gd name="connsiteX2868" fmla="*/ 3067377 w 4710084"/>
              <a:gd name="connsiteY2868" fmla="*/ 291837 h 4964463"/>
              <a:gd name="connsiteX2869" fmla="*/ 3024121 w 4710084"/>
              <a:gd name="connsiteY2869" fmla="*/ 654410 h 4964463"/>
              <a:gd name="connsiteX2870" fmla="*/ 3018129 w 4710084"/>
              <a:gd name="connsiteY2870" fmla="*/ 702937 h 4964463"/>
              <a:gd name="connsiteX2871" fmla="*/ 3015976 w 4710084"/>
              <a:gd name="connsiteY2871" fmla="*/ 722135 h 4964463"/>
              <a:gd name="connsiteX2872" fmla="*/ 3017046 w 4710084"/>
              <a:gd name="connsiteY2872" fmla="*/ 721063 h 4964463"/>
              <a:gd name="connsiteX2873" fmla="*/ 3028061 w 4710084"/>
              <a:gd name="connsiteY2873" fmla="*/ 711004 h 4964463"/>
              <a:gd name="connsiteX2874" fmla="*/ 3032320 w 4710084"/>
              <a:gd name="connsiteY2874" fmla="*/ 709032 h 4964463"/>
              <a:gd name="connsiteX2875" fmla="*/ 3042969 w 4710084"/>
              <a:gd name="connsiteY2875" fmla="*/ 628154 h 4964463"/>
              <a:gd name="connsiteX2876" fmla="*/ 3060364 w 4710084"/>
              <a:gd name="connsiteY2876" fmla="*/ 481219 h 4964463"/>
              <a:gd name="connsiteX2877" fmla="*/ 3073344 w 4710084"/>
              <a:gd name="connsiteY2877" fmla="*/ 369397 h 4964463"/>
              <a:gd name="connsiteX2878" fmla="*/ 3081200 w 4710084"/>
              <a:gd name="connsiteY2878" fmla="*/ 402742 h 4964463"/>
              <a:gd name="connsiteX2879" fmla="*/ 3080003 w 4710084"/>
              <a:gd name="connsiteY2879" fmla="*/ 409269 h 4964463"/>
              <a:gd name="connsiteX2880" fmla="*/ 3083206 w 4710084"/>
              <a:gd name="connsiteY2880" fmla="*/ 420211 h 4964463"/>
              <a:gd name="connsiteX2881" fmla="*/ 3096534 w 4710084"/>
              <a:gd name="connsiteY2881" fmla="*/ 488573 h 4964463"/>
              <a:gd name="connsiteX2882" fmla="*/ 3108107 w 4710084"/>
              <a:gd name="connsiteY2882" fmla="*/ 553066 h 4964463"/>
              <a:gd name="connsiteX2883" fmla="*/ 3110150 w 4710084"/>
              <a:gd name="connsiteY2883" fmla="*/ 562388 h 4964463"/>
              <a:gd name="connsiteX2884" fmla="*/ 3103782 w 4710084"/>
              <a:gd name="connsiteY2884" fmla="*/ 634425 h 4964463"/>
              <a:gd name="connsiteX2885" fmla="*/ 3096731 w 4710084"/>
              <a:gd name="connsiteY2885" fmla="*/ 546661 h 4964463"/>
              <a:gd name="connsiteX2886" fmla="*/ 3076597 w 4710084"/>
              <a:gd name="connsiteY2886" fmla="*/ 444352 h 4964463"/>
              <a:gd name="connsiteX2887" fmla="*/ 3075453 w 4710084"/>
              <a:gd name="connsiteY2887" fmla="*/ 431902 h 4964463"/>
              <a:gd name="connsiteX2888" fmla="*/ 3075270 w 4710084"/>
              <a:gd name="connsiteY2888" fmla="*/ 432648 h 4964463"/>
              <a:gd name="connsiteX2889" fmla="*/ 3074527 w 4710084"/>
              <a:gd name="connsiteY2889" fmla="*/ 435452 h 4964463"/>
              <a:gd name="connsiteX2890" fmla="*/ 3052120 w 4710084"/>
              <a:gd name="connsiteY2890" fmla="*/ 681453 h 4964463"/>
              <a:gd name="connsiteX2891" fmla="*/ 3046797 w 4710084"/>
              <a:gd name="connsiteY2891" fmla="*/ 729475 h 4964463"/>
              <a:gd name="connsiteX2892" fmla="*/ 3051895 w 4710084"/>
              <a:gd name="connsiteY2892" fmla="*/ 748071 h 4964463"/>
              <a:gd name="connsiteX2893" fmla="*/ 3053344 w 4710084"/>
              <a:gd name="connsiteY2893" fmla="*/ 754341 h 4964463"/>
              <a:gd name="connsiteX2894" fmla="*/ 3055609 w 4710084"/>
              <a:gd name="connsiteY2894" fmla="*/ 739441 h 4964463"/>
              <a:gd name="connsiteX2895" fmla="*/ 3060841 w 4710084"/>
              <a:gd name="connsiteY2895" fmla="*/ 713314 h 4964463"/>
              <a:gd name="connsiteX2896" fmla="*/ 3061076 w 4710084"/>
              <a:gd name="connsiteY2896" fmla="*/ 755744 h 4964463"/>
              <a:gd name="connsiteX2897" fmla="*/ 3058591 w 4710084"/>
              <a:gd name="connsiteY2897" fmla="*/ 778068 h 4964463"/>
              <a:gd name="connsiteX2898" fmla="*/ 3060457 w 4710084"/>
              <a:gd name="connsiteY2898" fmla="*/ 787549 h 4964463"/>
              <a:gd name="connsiteX2899" fmla="*/ 3068650 w 4710084"/>
              <a:gd name="connsiteY2899" fmla="*/ 744428 h 4964463"/>
              <a:gd name="connsiteX2900" fmla="*/ 3064859 w 4710084"/>
              <a:gd name="connsiteY2900" fmla="*/ 809917 h 4964463"/>
              <a:gd name="connsiteX2901" fmla="*/ 3066341 w 4710084"/>
              <a:gd name="connsiteY2901" fmla="*/ 817439 h 4964463"/>
              <a:gd name="connsiteX2902" fmla="*/ 3071112 w 4710084"/>
              <a:gd name="connsiteY2902" fmla="*/ 846485 h 4964463"/>
              <a:gd name="connsiteX2903" fmla="*/ 3078493 w 4710084"/>
              <a:gd name="connsiteY2903" fmla="*/ 859728 h 4964463"/>
              <a:gd name="connsiteX2904" fmla="*/ 3081001 w 4710084"/>
              <a:gd name="connsiteY2904" fmla="*/ 854907 h 4964463"/>
              <a:gd name="connsiteX2905" fmla="*/ 3081889 w 4710084"/>
              <a:gd name="connsiteY2905" fmla="*/ 846465 h 4964463"/>
              <a:gd name="connsiteX2906" fmla="*/ 3082110 w 4710084"/>
              <a:gd name="connsiteY2906" fmla="*/ 833114 h 4964463"/>
              <a:gd name="connsiteX2907" fmla="*/ 3077709 w 4710084"/>
              <a:gd name="connsiteY2907" fmla="*/ 757462 h 4964463"/>
              <a:gd name="connsiteX2908" fmla="*/ 3077056 w 4710084"/>
              <a:gd name="connsiteY2908" fmla="*/ 728961 h 4964463"/>
              <a:gd name="connsiteX2909" fmla="*/ 3073202 w 4710084"/>
              <a:gd name="connsiteY2909" fmla="*/ 736629 h 4964463"/>
              <a:gd name="connsiteX2910" fmla="*/ 3068680 w 4710084"/>
              <a:gd name="connsiteY2910" fmla="*/ 728102 h 4964463"/>
              <a:gd name="connsiteX2911" fmla="*/ 3069569 w 4710084"/>
              <a:gd name="connsiteY2911" fmla="*/ 728682 h 4964463"/>
              <a:gd name="connsiteX2912" fmla="*/ 3069562 w 4710084"/>
              <a:gd name="connsiteY2912" fmla="*/ 726501 h 4964463"/>
              <a:gd name="connsiteX2913" fmla="*/ 3075729 w 4710084"/>
              <a:gd name="connsiteY2913" fmla="*/ 721544 h 4964463"/>
              <a:gd name="connsiteX2914" fmla="*/ 3077228 w 4710084"/>
              <a:gd name="connsiteY2914" fmla="*/ 724994 h 4964463"/>
              <a:gd name="connsiteX2915" fmla="*/ 3078025 w 4710084"/>
              <a:gd name="connsiteY2915" fmla="*/ 718134 h 4964463"/>
              <a:gd name="connsiteX2916" fmla="*/ 3080331 w 4710084"/>
              <a:gd name="connsiteY2916" fmla="*/ 715561 h 4964463"/>
              <a:gd name="connsiteX2917" fmla="*/ 3091017 w 4710084"/>
              <a:gd name="connsiteY2917" fmla="*/ 732831 h 4964463"/>
              <a:gd name="connsiteX2918" fmla="*/ 3094218 w 4710084"/>
              <a:gd name="connsiteY2918" fmla="*/ 743613 h 4964463"/>
              <a:gd name="connsiteX2919" fmla="*/ 3093246 w 4710084"/>
              <a:gd name="connsiteY2919" fmla="*/ 754761 h 4964463"/>
              <a:gd name="connsiteX2920" fmla="*/ 3096874 w 4710084"/>
              <a:gd name="connsiteY2920" fmla="*/ 729950 h 4964463"/>
              <a:gd name="connsiteX2921" fmla="*/ 3101700 w 4710084"/>
              <a:gd name="connsiteY2921" fmla="*/ 695630 h 4964463"/>
              <a:gd name="connsiteX2922" fmla="*/ 3109181 w 4710084"/>
              <a:gd name="connsiteY2922" fmla="*/ 664673 h 4964463"/>
              <a:gd name="connsiteX2923" fmla="*/ 3106263 w 4710084"/>
              <a:gd name="connsiteY2923" fmla="*/ 658771 h 4964463"/>
              <a:gd name="connsiteX2924" fmla="*/ 3109180 w 4710084"/>
              <a:gd name="connsiteY2924" fmla="*/ 664671 h 4964463"/>
              <a:gd name="connsiteX2925" fmla="*/ 3111802 w 4710084"/>
              <a:gd name="connsiteY2925" fmla="*/ 653825 h 4964463"/>
              <a:gd name="connsiteX2926" fmla="*/ 3116120 w 4710084"/>
              <a:gd name="connsiteY2926" fmla="*/ 645099 h 4964463"/>
              <a:gd name="connsiteX2927" fmla="*/ 3119033 w 4710084"/>
              <a:gd name="connsiteY2927" fmla="*/ 621323 h 4964463"/>
              <a:gd name="connsiteX2928" fmla="*/ 3120121 w 4710084"/>
              <a:gd name="connsiteY2928" fmla="*/ 607701 h 4964463"/>
              <a:gd name="connsiteX2929" fmla="*/ 3124669 w 4710084"/>
              <a:gd name="connsiteY2929" fmla="*/ 627825 h 4964463"/>
              <a:gd name="connsiteX2930" fmla="*/ 3127578 w 4710084"/>
              <a:gd name="connsiteY2930" fmla="*/ 621950 h 4964463"/>
              <a:gd name="connsiteX2931" fmla="*/ 3133624 w 4710084"/>
              <a:gd name="connsiteY2931" fmla="*/ 577546 h 4964463"/>
              <a:gd name="connsiteX2932" fmla="*/ 3148042 w 4710084"/>
              <a:gd name="connsiteY2932" fmla="*/ 552842 h 4964463"/>
              <a:gd name="connsiteX2933" fmla="*/ 3146586 w 4710084"/>
              <a:gd name="connsiteY2933" fmla="*/ 599678 h 4964463"/>
              <a:gd name="connsiteX2934" fmla="*/ 3145296 w 4710084"/>
              <a:gd name="connsiteY2934" fmla="*/ 624714 h 4964463"/>
              <a:gd name="connsiteX2935" fmla="*/ 3147382 w 4710084"/>
              <a:gd name="connsiteY2935" fmla="*/ 619327 h 4964463"/>
              <a:gd name="connsiteX2936" fmla="*/ 3151433 w 4710084"/>
              <a:gd name="connsiteY2936" fmla="*/ 647658 h 4964463"/>
              <a:gd name="connsiteX2937" fmla="*/ 3147667 w 4710084"/>
              <a:gd name="connsiteY2937" fmla="*/ 742361 h 4964463"/>
              <a:gd name="connsiteX2938" fmla="*/ 3150621 w 4710084"/>
              <a:gd name="connsiteY2938" fmla="*/ 759355 h 4964463"/>
              <a:gd name="connsiteX2939" fmla="*/ 3156977 w 4710084"/>
              <a:gd name="connsiteY2939" fmla="*/ 711766 h 4964463"/>
              <a:gd name="connsiteX2940" fmla="*/ 3159214 w 4710084"/>
              <a:gd name="connsiteY2940" fmla="*/ 692965 h 4964463"/>
              <a:gd name="connsiteX2941" fmla="*/ 3155880 w 4710084"/>
              <a:gd name="connsiteY2941" fmla="*/ 675975 h 4964463"/>
              <a:gd name="connsiteX2942" fmla="*/ 3164665 w 4710084"/>
              <a:gd name="connsiteY2942" fmla="*/ 661725 h 4964463"/>
              <a:gd name="connsiteX2943" fmla="*/ 3163995 w 4710084"/>
              <a:gd name="connsiteY2943" fmla="*/ 664280 h 4964463"/>
              <a:gd name="connsiteX2944" fmla="*/ 3165510 w 4710084"/>
              <a:gd name="connsiteY2944" fmla="*/ 670270 h 4964463"/>
              <a:gd name="connsiteX2945" fmla="*/ 3167503 w 4710084"/>
              <a:gd name="connsiteY2945" fmla="*/ 667974 h 4964463"/>
              <a:gd name="connsiteX2946" fmla="*/ 3169702 w 4710084"/>
              <a:gd name="connsiteY2946" fmla="*/ 667873 h 4964463"/>
              <a:gd name="connsiteX2947" fmla="*/ 3171358 w 4710084"/>
              <a:gd name="connsiteY2947" fmla="*/ 647845 h 4964463"/>
              <a:gd name="connsiteX2948" fmla="*/ 3177068 w 4710084"/>
              <a:gd name="connsiteY2948" fmla="*/ 667260 h 4964463"/>
              <a:gd name="connsiteX2949" fmla="*/ 3180361 w 4710084"/>
              <a:gd name="connsiteY2949" fmla="*/ 664080 h 4964463"/>
              <a:gd name="connsiteX2950" fmla="*/ 3187442 w 4710084"/>
              <a:gd name="connsiteY2950" fmla="*/ 641197 h 4964463"/>
              <a:gd name="connsiteX2951" fmla="*/ 3191647 w 4710084"/>
              <a:gd name="connsiteY2951" fmla="*/ 676769 h 4964463"/>
              <a:gd name="connsiteX2952" fmla="*/ 3191806 w 4710084"/>
              <a:gd name="connsiteY2952" fmla="*/ 700882 h 4964463"/>
              <a:gd name="connsiteX2953" fmla="*/ 3191944 w 4710084"/>
              <a:gd name="connsiteY2953" fmla="*/ 701091 h 4964463"/>
              <a:gd name="connsiteX2954" fmla="*/ 3188972 w 4710084"/>
              <a:gd name="connsiteY2954" fmla="*/ 625770 h 4964463"/>
              <a:gd name="connsiteX2955" fmla="*/ 3179371 w 4710084"/>
              <a:gd name="connsiteY2955" fmla="*/ 567058 h 4964463"/>
              <a:gd name="connsiteX2956" fmla="*/ 3183657 w 4710084"/>
              <a:gd name="connsiteY2956" fmla="*/ 526153 h 4964463"/>
              <a:gd name="connsiteX2957" fmla="*/ 3184156 w 4710084"/>
              <a:gd name="connsiteY2957" fmla="*/ 521217 h 4964463"/>
              <a:gd name="connsiteX2958" fmla="*/ 3189408 w 4710084"/>
              <a:gd name="connsiteY2958" fmla="*/ 544482 h 4964463"/>
              <a:gd name="connsiteX2959" fmla="*/ 3206822 w 4710084"/>
              <a:gd name="connsiteY2959" fmla="*/ 637027 h 4964463"/>
              <a:gd name="connsiteX2960" fmla="*/ 3214295 w 4710084"/>
              <a:gd name="connsiteY2960" fmla="*/ 689899 h 4964463"/>
              <a:gd name="connsiteX2961" fmla="*/ 3218581 w 4710084"/>
              <a:gd name="connsiteY2961" fmla="*/ 729418 h 4964463"/>
              <a:gd name="connsiteX2962" fmla="*/ 3221074 w 4710084"/>
              <a:gd name="connsiteY2962" fmla="*/ 729040 h 4964463"/>
              <a:gd name="connsiteX2963" fmla="*/ 3229309 w 4710084"/>
              <a:gd name="connsiteY2963" fmla="*/ 728015 h 4964463"/>
              <a:gd name="connsiteX2964" fmla="*/ 3223015 w 4710084"/>
              <a:gd name="connsiteY2964" fmla="*/ 638985 h 4964463"/>
              <a:gd name="connsiteX2965" fmla="*/ 3235560 w 4710084"/>
              <a:gd name="connsiteY2965" fmla="*/ 640531 h 4964463"/>
              <a:gd name="connsiteX2966" fmla="*/ 3237360 w 4710084"/>
              <a:gd name="connsiteY2966" fmla="*/ 648874 h 4964463"/>
              <a:gd name="connsiteX2967" fmla="*/ 3237808 w 4710084"/>
              <a:gd name="connsiteY2967" fmla="*/ 646819 h 4964463"/>
              <a:gd name="connsiteX2968" fmla="*/ 3225857 w 4710084"/>
              <a:gd name="connsiteY2968" fmla="*/ 608413 h 4964463"/>
              <a:gd name="connsiteX2969" fmla="*/ 3234230 w 4710084"/>
              <a:gd name="connsiteY2969" fmla="*/ 569879 h 4964463"/>
              <a:gd name="connsiteX2970" fmla="*/ 3216083 w 4710084"/>
              <a:gd name="connsiteY2970" fmla="*/ 471486 h 4964463"/>
              <a:gd name="connsiteX2971" fmla="*/ 3238697 w 4710084"/>
              <a:gd name="connsiteY2971" fmla="*/ 519815 h 4964463"/>
              <a:gd name="connsiteX2972" fmla="*/ 3250747 w 4710084"/>
              <a:gd name="connsiteY2972" fmla="*/ 587266 h 4964463"/>
              <a:gd name="connsiteX2973" fmla="*/ 3261956 w 4710084"/>
              <a:gd name="connsiteY2973" fmla="*/ 597127 h 4964463"/>
              <a:gd name="connsiteX2974" fmla="*/ 3267394 w 4710084"/>
              <a:gd name="connsiteY2974" fmla="*/ 604373 h 4964463"/>
              <a:gd name="connsiteX2975" fmla="*/ 3267141 w 4710084"/>
              <a:gd name="connsiteY2975" fmla="*/ 588147 h 4964463"/>
              <a:gd name="connsiteX2976" fmla="*/ 3270556 w 4710084"/>
              <a:gd name="connsiteY2976" fmla="*/ 572584 h 4964463"/>
              <a:gd name="connsiteX2977" fmla="*/ 3273485 w 4710084"/>
              <a:gd name="connsiteY2977" fmla="*/ 574184 h 4964463"/>
              <a:gd name="connsiteX2978" fmla="*/ 3273936 w 4710084"/>
              <a:gd name="connsiteY2978" fmla="*/ 575069 h 4964463"/>
              <a:gd name="connsiteX2979" fmla="*/ 3270924 w 4710084"/>
              <a:gd name="connsiteY2979" fmla="*/ 553399 h 4964463"/>
              <a:gd name="connsiteX2980" fmla="*/ 3273201 w 4710084"/>
              <a:gd name="connsiteY2980" fmla="*/ 483923 h 4964463"/>
              <a:gd name="connsiteX2981" fmla="*/ 3268289 w 4710084"/>
              <a:gd name="connsiteY2981" fmla="*/ 413113 h 4964463"/>
              <a:gd name="connsiteX2982" fmla="*/ 3299177 w 4710084"/>
              <a:gd name="connsiteY2982" fmla="*/ 393861 h 4964463"/>
              <a:gd name="connsiteX2983" fmla="*/ 3272694 w 4710084"/>
              <a:gd name="connsiteY2983" fmla="*/ 240425 h 4964463"/>
              <a:gd name="connsiteX2984" fmla="*/ 3262650 w 4710084"/>
              <a:gd name="connsiteY2984" fmla="*/ 181366 h 4964463"/>
              <a:gd name="connsiteX2985" fmla="*/ 3265381 w 4710084"/>
              <a:gd name="connsiteY2985" fmla="*/ 174700 h 4964463"/>
              <a:gd name="connsiteX2986" fmla="*/ 3271465 w 4710084"/>
              <a:gd name="connsiteY2986" fmla="*/ 154886 h 4964463"/>
              <a:gd name="connsiteX2987" fmla="*/ 3275298 w 4710084"/>
              <a:gd name="connsiteY2987" fmla="*/ 173743 h 4964463"/>
              <a:gd name="connsiteX2988" fmla="*/ 3332502 w 4710084"/>
              <a:gd name="connsiteY2988" fmla="*/ 456804 h 4964463"/>
              <a:gd name="connsiteX2989" fmla="*/ 3354363 w 4710084"/>
              <a:gd name="connsiteY2989" fmla="*/ 567601 h 4964463"/>
              <a:gd name="connsiteX2990" fmla="*/ 3375934 w 4710084"/>
              <a:gd name="connsiteY2990" fmla="*/ 650227 h 4964463"/>
              <a:gd name="connsiteX2991" fmla="*/ 3391599 w 4710084"/>
              <a:gd name="connsiteY2991" fmla="*/ 701038 h 4964463"/>
              <a:gd name="connsiteX2992" fmla="*/ 3397777 w 4710084"/>
              <a:gd name="connsiteY2992" fmla="*/ 709324 h 4964463"/>
              <a:gd name="connsiteX2993" fmla="*/ 3400886 w 4710084"/>
              <a:gd name="connsiteY2993" fmla="*/ 712618 h 4964463"/>
              <a:gd name="connsiteX2994" fmla="*/ 3407245 w 4710084"/>
              <a:gd name="connsiteY2994" fmla="*/ 667398 h 4964463"/>
              <a:gd name="connsiteX2995" fmla="*/ 3412449 w 4710084"/>
              <a:gd name="connsiteY2995" fmla="*/ 645865 h 4964463"/>
              <a:gd name="connsiteX2996" fmla="*/ 3412427 w 4710084"/>
              <a:gd name="connsiteY2996" fmla="*/ 645734 h 4964463"/>
              <a:gd name="connsiteX2997" fmla="*/ 3397244 w 4710084"/>
              <a:gd name="connsiteY2997" fmla="*/ 552140 h 4964463"/>
              <a:gd name="connsiteX2998" fmla="*/ 3390994 w 4710084"/>
              <a:gd name="connsiteY2998" fmla="*/ 428494 h 4964463"/>
              <a:gd name="connsiteX2999" fmla="*/ 3402890 w 4710084"/>
              <a:gd name="connsiteY2999" fmla="*/ 403241 h 4964463"/>
              <a:gd name="connsiteX3000" fmla="*/ 3379790 w 4710084"/>
              <a:gd name="connsiteY3000" fmla="*/ 268655 h 4964463"/>
              <a:gd name="connsiteX3001" fmla="*/ 3398071 w 4710084"/>
              <a:gd name="connsiteY3001" fmla="*/ 302509 h 4964463"/>
              <a:gd name="connsiteX3002" fmla="*/ 3394963 w 4710084"/>
              <a:gd name="connsiteY3002" fmla="*/ 301101 h 4964463"/>
              <a:gd name="connsiteX3003" fmla="*/ 3393216 w 4710084"/>
              <a:gd name="connsiteY3003" fmla="*/ 295361 h 4964463"/>
              <a:gd name="connsiteX3004" fmla="*/ 3392966 w 4710084"/>
              <a:gd name="connsiteY3004" fmla="*/ 300195 h 4964463"/>
              <a:gd name="connsiteX3005" fmla="*/ 3394963 w 4710084"/>
              <a:gd name="connsiteY3005" fmla="*/ 301101 h 4964463"/>
              <a:gd name="connsiteX3006" fmla="*/ 3398179 w 4710084"/>
              <a:gd name="connsiteY3006" fmla="*/ 311655 h 4964463"/>
              <a:gd name="connsiteX3007" fmla="*/ 3398262 w 4710084"/>
              <a:gd name="connsiteY3007" fmla="*/ 318832 h 4964463"/>
              <a:gd name="connsiteX3008" fmla="*/ 3400311 w 4710084"/>
              <a:gd name="connsiteY3008" fmla="*/ 326616 h 4964463"/>
              <a:gd name="connsiteX3009" fmla="*/ 3422827 w 4710084"/>
              <a:gd name="connsiteY3009" fmla="*/ 345898 h 4964463"/>
              <a:gd name="connsiteX3010" fmla="*/ 3447069 w 4710084"/>
              <a:gd name="connsiteY3010" fmla="*/ 475230 h 4964463"/>
              <a:gd name="connsiteX3011" fmla="*/ 3463777 w 4710084"/>
              <a:gd name="connsiteY3011" fmla="*/ 491741 h 4964463"/>
              <a:gd name="connsiteX3012" fmla="*/ 3484106 w 4710084"/>
              <a:gd name="connsiteY3012" fmla="*/ 607669 h 4964463"/>
              <a:gd name="connsiteX3013" fmla="*/ 3488071 w 4710084"/>
              <a:gd name="connsiteY3013" fmla="*/ 631839 h 4964463"/>
              <a:gd name="connsiteX3014" fmla="*/ 3491202 w 4710084"/>
              <a:gd name="connsiteY3014" fmla="*/ 625430 h 4964463"/>
              <a:gd name="connsiteX3015" fmla="*/ 3492988 w 4710084"/>
              <a:gd name="connsiteY3015" fmla="*/ 612965 h 4964463"/>
              <a:gd name="connsiteX3016" fmla="*/ 3496577 w 4710084"/>
              <a:gd name="connsiteY3016" fmla="*/ 717897 h 4964463"/>
              <a:gd name="connsiteX3017" fmla="*/ 3496037 w 4710084"/>
              <a:gd name="connsiteY3017" fmla="*/ 718542 h 4964463"/>
              <a:gd name="connsiteX3018" fmla="*/ 3496386 w 4710084"/>
              <a:gd name="connsiteY3018" fmla="*/ 721514 h 4964463"/>
              <a:gd name="connsiteX3019" fmla="*/ 3496577 w 4710084"/>
              <a:gd name="connsiteY3019" fmla="*/ 717897 h 4964463"/>
              <a:gd name="connsiteX3020" fmla="*/ 3501982 w 4710084"/>
              <a:gd name="connsiteY3020" fmla="*/ 715014 h 4964463"/>
              <a:gd name="connsiteX3021" fmla="*/ 3504668 w 4710084"/>
              <a:gd name="connsiteY3021" fmla="*/ 746666 h 4964463"/>
              <a:gd name="connsiteX3022" fmla="*/ 3502418 w 4710084"/>
              <a:gd name="connsiteY3022" fmla="*/ 767364 h 4964463"/>
              <a:gd name="connsiteX3023" fmla="*/ 3508603 w 4710084"/>
              <a:gd name="connsiteY3023" fmla="*/ 801659 h 4964463"/>
              <a:gd name="connsiteX3024" fmla="*/ 3519123 w 4710084"/>
              <a:gd name="connsiteY3024" fmla="*/ 817151 h 4964463"/>
              <a:gd name="connsiteX3025" fmla="*/ 3504637 w 4710084"/>
              <a:gd name="connsiteY3025" fmla="*/ 667506 h 4964463"/>
              <a:gd name="connsiteX3026" fmla="*/ 3451775 w 4710084"/>
              <a:gd name="connsiteY3026" fmla="*/ 285789 h 4964463"/>
              <a:gd name="connsiteX3027" fmla="*/ 3414984 w 4710084"/>
              <a:gd name="connsiteY3027" fmla="*/ 92395 h 4964463"/>
              <a:gd name="connsiteX3028" fmla="*/ 3418486 w 4710084"/>
              <a:gd name="connsiteY3028" fmla="*/ 78965 h 4964463"/>
              <a:gd name="connsiteX3029" fmla="*/ 3424799 w 4710084"/>
              <a:gd name="connsiteY3029" fmla="*/ 47056 h 4964463"/>
              <a:gd name="connsiteX3030" fmla="*/ 3440503 w 4710084"/>
              <a:gd name="connsiteY3030" fmla="*/ 107210 h 4964463"/>
              <a:gd name="connsiteX3031" fmla="*/ 3449980 w 4710084"/>
              <a:gd name="connsiteY3031" fmla="*/ 157000 h 4964463"/>
              <a:gd name="connsiteX3032" fmla="*/ 3440503 w 4710084"/>
              <a:gd name="connsiteY3032" fmla="*/ 107210 h 4964463"/>
              <a:gd name="connsiteX3033" fmla="*/ 3434091 w 4710084"/>
              <a:gd name="connsiteY3033" fmla="*/ 47517 h 4964463"/>
              <a:gd name="connsiteX3034" fmla="*/ 3448568 w 4710084"/>
              <a:gd name="connsiteY3034" fmla="*/ 48918 h 4964463"/>
              <a:gd name="connsiteX3035" fmla="*/ 3443637 w 4710084"/>
              <a:gd name="connsiteY3035" fmla="*/ 57368 h 4964463"/>
              <a:gd name="connsiteX3036" fmla="*/ 3448568 w 4710084"/>
              <a:gd name="connsiteY3036" fmla="*/ 48918 h 4964463"/>
              <a:gd name="connsiteX3037" fmla="*/ 3451074 w 4710084"/>
              <a:gd name="connsiteY3037" fmla="*/ 28233 h 4964463"/>
              <a:gd name="connsiteX3038" fmla="*/ 3464200 w 4710084"/>
              <a:gd name="connsiteY3038" fmla="*/ 85160 h 4964463"/>
              <a:gd name="connsiteX3039" fmla="*/ 3465488 w 4710084"/>
              <a:gd name="connsiteY3039" fmla="*/ 103319 h 4964463"/>
              <a:gd name="connsiteX3040" fmla="*/ 3464044 w 4710084"/>
              <a:gd name="connsiteY3040" fmla="*/ 111980 h 4964463"/>
              <a:gd name="connsiteX3041" fmla="*/ 3469857 w 4710084"/>
              <a:gd name="connsiteY3041" fmla="*/ 109690 h 4964463"/>
              <a:gd name="connsiteX3042" fmla="*/ 3487419 w 4710084"/>
              <a:gd name="connsiteY3042" fmla="*/ 185856 h 4964463"/>
              <a:gd name="connsiteX3043" fmla="*/ 3485774 w 4710084"/>
              <a:gd name="connsiteY3043" fmla="*/ 209196 h 4964463"/>
              <a:gd name="connsiteX3044" fmla="*/ 3479796 w 4710084"/>
              <a:gd name="connsiteY3044" fmla="*/ 262356 h 4964463"/>
              <a:gd name="connsiteX3045" fmla="*/ 3480578 w 4710084"/>
              <a:gd name="connsiteY3045" fmla="*/ 327304 h 4964463"/>
              <a:gd name="connsiteX3046" fmla="*/ 3493960 w 4710084"/>
              <a:gd name="connsiteY3046" fmla="*/ 216587 h 4964463"/>
              <a:gd name="connsiteX3047" fmla="*/ 3494228 w 4710084"/>
              <a:gd name="connsiteY3047" fmla="*/ 215375 h 4964463"/>
              <a:gd name="connsiteX3048" fmla="*/ 3499014 w 4710084"/>
              <a:gd name="connsiteY3048" fmla="*/ 236140 h 4964463"/>
              <a:gd name="connsiteX3049" fmla="*/ 3566312 w 4710084"/>
              <a:gd name="connsiteY3049" fmla="*/ 599956 h 4964463"/>
              <a:gd name="connsiteX3050" fmla="*/ 3566576 w 4710084"/>
              <a:gd name="connsiteY3050" fmla="*/ 554501 h 4964463"/>
              <a:gd name="connsiteX3051" fmla="*/ 3577039 w 4710084"/>
              <a:gd name="connsiteY3051" fmla="*/ 572672 h 4964463"/>
              <a:gd name="connsiteX3052" fmla="*/ 3570097 w 4710084"/>
              <a:gd name="connsiteY3052" fmla="*/ 686308 h 4964463"/>
              <a:gd name="connsiteX3053" fmla="*/ 3583957 w 4710084"/>
              <a:gd name="connsiteY3053" fmla="*/ 601530 h 4964463"/>
              <a:gd name="connsiteX3054" fmla="*/ 3585112 w 4710084"/>
              <a:gd name="connsiteY3054" fmla="*/ 606921 h 4964463"/>
              <a:gd name="connsiteX3055" fmla="*/ 3616686 w 4710084"/>
              <a:gd name="connsiteY3055" fmla="*/ 731930 h 4964463"/>
              <a:gd name="connsiteX3056" fmla="*/ 3603242 w 4710084"/>
              <a:gd name="connsiteY3056" fmla="*/ 547985 h 4964463"/>
              <a:gd name="connsiteX3057" fmla="*/ 3627088 w 4710084"/>
              <a:gd name="connsiteY3057" fmla="*/ 561138 h 4964463"/>
              <a:gd name="connsiteX3058" fmla="*/ 3631846 w 4710084"/>
              <a:gd name="connsiteY3058" fmla="*/ 539242 h 4964463"/>
              <a:gd name="connsiteX3059" fmla="*/ 3651134 w 4710084"/>
              <a:gd name="connsiteY3059" fmla="*/ 632377 h 4964463"/>
              <a:gd name="connsiteX3060" fmla="*/ 3663282 w 4710084"/>
              <a:gd name="connsiteY3060" fmla="*/ 728873 h 4964463"/>
              <a:gd name="connsiteX3061" fmla="*/ 3681133 w 4710084"/>
              <a:gd name="connsiteY3061" fmla="*/ 740131 h 4964463"/>
              <a:gd name="connsiteX3062" fmla="*/ 3702803 w 4710084"/>
              <a:gd name="connsiteY3062" fmla="*/ 851803 h 4964463"/>
              <a:gd name="connsiteX3063" fmla="*/ 3709645 w 4710084"/>
              <a:gd name="connsiteY3063" fmla="*/ 761309 h 4964463"/>
              <a:gd name="connsiteX3064" fmla="*/ 3696257 w 4710084"/>
              <a:gd name="connsiteY3064" fmla="*/ 641023 h 4964463"/>
              <a:gd name="connsiteX3065" fmla="*/ 3681473 w 4710084"/>
              <a:gd name="connsiteY3065" fmla="*/ 404242 h 4964463"/>
              <a:gd name="connsiteX3066" fmla="*/ 3717864 w 4710084"/>
              <a:gd name="connsiteY3066" fmla="*/ 630070 h 4964463"/>
              <a:gd name="connsiteX3067" fmla="*/ 3741674 w 4710084"/>
              <a:gd name="connsiteY3067" fmla="*/ 736803 h 4964463"/>
              <a:gd name="connsiteX3068" fmla="*/ 3763239 w 4710084"/>
              <a:gd name="connsiteY3068" fmla="*/ 760464 h 4964463"/>
              <a:gd name="connsiteX3069" fmla="*/ 3771915 w 4710084"/>
              <a:gd name="connsiteY3069" fmla="*/ 868029 h 4964463"/>
              <a:gd name="connsiteX3070" fmla="*/ 3804043 w 4710084"/>
              <a:gd name="connsiteY3070" fmla="*/ 872569 h 4964463"/>
              <a:gd name="connsiteX3071" fmla="*/ 3828142 w 4710084"/>
              <a:gd name="connsiteY3071" fmla="*/ 1007470 h 4964463"/>
              <a:gd name="connsiteX3072" fmla="*/ 3832254 w 4710084"/>
              <a:gd name="connsiteY3072" fmla="*/ 1008769 h 4964463"/>
              <a:gd name="connsiteX3073" fmla="*/ 3833015 w 4710084"/>
              <a:gd name="connsiteY3073" fmla="*/ 1009010 h 4964463"/>
              <a:gd name="connsiteX3074" fmla="*/ 3833625 w 4710084"/>
              <a:gd name="connsiteY3074" fmla="*/ 1009202 h 4964463"/>
              <a:gd name="connsiteX3075" fmla="*/ 3832254 w 4710084"/>
              <a:gd name="connsiteY3075" fmla="*/ 1008769 h 4964463"/>
              <a:gd name="connsiteX3076" fmla="*/ 3829971 w 4710084"/>
              <a:gd name="connsiteY3076" fmla="*/ 1008047 h 4964463"/>
              <a:gd name="connsiteX3077" fmla="*/ 3828142 w 4710084"/>
              <a:gd name="connsiteY3077" fmla="*/ 1007470 h 4964463"/>
              <a:gd name="connsiteX3078" fmla="*/ 3819609 w 4710084"/>
              <a:gd name="connsiteY3078" fmla="*/ 894334 h 4964463"/>
              <a:gd name="connsiteX3079" fmla="*/ 3812020 w 4710084"/>
              <a:gd name="connsiteY3079" fmla="*/ 717855 h 4964463"/>
              <a:gd name="connsiteX3080" fmla="*/ 3850399 w 4710084"/>
              <a:gd name="connsiteY3080" fmla="*/ 846036 h 4964463"/>
              <a:gd name="connsiteX3081" fmla="*/ 3870477 w 4710084"/>
              <a:gd name="connsiteY3081" fmla="*/ 783124 h 4964463"/>
              <a:gd name="connsiteX3082" fmla="*/ 3883767 w 4710084"/>
              <a:gd name="connsiteY3082" fmla="*/ 874365 h 4964463"/>
              <a:gd name="connsiteX3083" fmla="*/ 3897056 w 4710084"/>
              <a:gd name="connsiteY3083" fmla="*/ 965607 h 4964463"/>
              <a:gd name="connsiteX3084" fmla="*/ 3895662 w 4710084"/>
              <a:gd name="connsiteY3084" fmla="*/ 849111 h 4964463"/>
              <a:gd name="connsiteX3085" fmla="*/ 3902964 w 4710084"/>
              <a:gd name="connsiteY3085" fmla="*/ 864448 h 4964463"/>
              <a:gd name="connsiteX3086" fmla="*/ 3905616 w 4710084"/>
              <a:gd name="connsiteY3086" fmla="*/ 871195 h 4964463"/>
              <a:gd name="connsiteX3087" fmla="*/ 3900038 w 4710084"/>
              <a:gd name="connsiteY3087" fmla="*/ 966549 h 4964463"/>
              <a:gd name="connsiteX3088" fmla="*/ 3897360 w 4710084"/>
              <a:gd name="connsiteY3088" fmla="*/ 1012371 h 4964463"/>
              <a:gd name="connsiteX3089" fmla="*/ 3910908 w 4710084"/>
              <a:gd name="connsiteY3089" fmla="*/ 938848 h 4964463"/>
              <a:gd name="connsiteX3090" fmla="*/ 3915575 w 4710084"/>
              <a:gd name="connsiteY3090" fmla="*/ 891815 h 4964463"/>
              <a:gd name="connsiteX3091" fmla="*/ 3920185 w 4710084"/>
              <a:gd name="connsiteY3091" fmla="*/ 895951 h 4964463"/>
              <a:gd name="connsiteX3092" fmla="*/ 3920652 w 4710084"/>
              <a:gd name="connsiteY3092" fmla="*/ 857009 h 4964463"/>
              <a:gd name="connsiteX3093" fmla="*/ 3919978 w 4710084"/>
              <a:gd name="connsiteY3093" fmla="*/ 847828 h 4964463"/>
              <a:gd name="connsiteX3094" fmla="*/ 3925533 w 4710084"/>
              <a:gd name="connsiteY3094" fmla="*/ 793021 h 4964463"/>
              <a:gd name="connsiteX3095" fmla="*/ 3939521 w 4710084"/>
              <a:gd name="connsiteY3095" fmla="*/ 719753 h 4964463"/>
              <a:gd name="connsiteX3096" fmla="*/ 3929709 w 4710084"/>
              <a:gd name="connsiteY3096" fmla="*/ 901399 h 4964463"/>
              <a:gd name="connsiteX3097" fmla="*/ 3941998 w 4710084"/>
              <a:gd name="connsiteY3097" fmla="*/ 892883 h 4964463"/>
              <a:gd name="connsiteX3098" fmla="*/ 3964392 w 4710084"/>
              <a:gd name="connsiteY3098" fmla="*/ 671100 h 4964463"/>
              <a:gd name="connsiteX3099" fmla="*/ 3965657 w 4710084"/>
              <a:gd name="connsiteY3099" fmla="*/ 679368 h 4964463"/>
              <a:gd name="connsiteX3100" fmla="*/ 3978847 w 4710084"/>
              <a:gd name="connsiteY3100" fmla="*/ 741564 h 4964463"/>
              <a:gd name="connsiteX3101" fmla="*/ 3997940 w 4710084"/>
              <a:gd name="connsiteY3101" fmla="*/ 776612 h 4964463"/>
              <a:gd name="connsiteX3102" fmla="*/ 4001363 w 4710084"/>
              <a:gd name="connsiteY3102" fmla="*/ 760848 h 4964463"/>
              <a:gd name="connsiteX3103" fmla="*/ 4033583 w 4710084"/>
              <a:gd name="connsiteY3103" fmla="*/ 735465 h 4964463"/>
              <a:gd name="connsiteX3104" fmla="*/ 4068489 w 4710084"/>
              <a:gd name="connsiteY3104" fmla="*/ 874720 h 4964463"/>
              <a:gd name="connsiteX3105" fmla="*/ 4077705 w 4710084"/>
              <a:gd name="connsiteY3105" fmla="*/ 743793 h 4964463"/>
              <a:gd name="connsiteX3106" fmla="*/ 4088392 w 4710084"/>
              <a:gd name="connsiteY3106" fmla="*/ 761064 h 4964463"/>
              <a:gd name="connsiteX3107" fmla="*/ 4091593 w 4710084"/>
              <a:gd name="connsiteY3107" fmla="*/ 771847 h 4964463"/>
              <a:gd name="connsiteX3108" fmla="*/ 4078292 w 4710084"/>
              <a:gd name="connsiteY3108" fmla="*/ 924491 h 4964463"/>
              <a:gd name="connsiteX3109" fmla="*/ 4070498 w 4710084"/>
              <a:gd name="connsiteY3109" fmla="*/ 1016678 h 4964463"/>
              <a:gd name="connsiteX3110" fmla="*/ 4084133 w 4710084"/>
              <a:gd name="connsiteY3110" fmla="*/ 959272 h 4964463"/>
              <a:gd name="connsiteX3111" fmla="*/ 4098036 w 4710084"/>
              <a:gd name="connsiteY3111" fmla="*/ 799514 h 4964463"/>
              <a:gd name="connsiteX3112" fmla="*/ 4098554 w 4710084"/>
              <a:gd name="connsiteY3112" fmla="*/ 795283 h 4964463"/>
              <a:gd name="connsiteX3113" fmla="*/ 4098637 w 4710084"/>
              <a:gd name="connsiteY3113" fmla="*/ 795567 h 4964463"/>
              <a:gd name="connsiteX3114" fmla="*/ 4105176 w 4710084"/>
              <a:gd name="connsiteY3114" fmla="*/ 799272 h 4964463"/>
              <a:gd name="connsiteX3115" fmla="*/ 4104404 w 4710084"/>
              <a:gd name="connsiteY3115" fmla="*/ 747536 h 4964463"/>
              <a:gd name="connsiteX3116" fmla="*/ 4116409 w 4710084"/>
              <a:gd name="connsiteY3116" fmla="*/ 649556 h 4964463"/>
              <a:gd name="connsiteX3117" fmla="*/ 4117496 w 4710084"/>
              <a:gd name="connsiteY3117" fmla="*/ 635935 h 4964463"/>
              <a:gd name="connsiteX3118" fmla="*/ 4127737 w 4710084"/>
              <a:gd name="connsiteY3118" fmla="*/ 681222 h 4964463"/>
              <a:gd name="connsiteX3119" fmla="*/ 4141963 w 4710084"/>
              <a:gd name="connsiteY3119" fmla="*/ 752871 h 4964463"/>
              <a:gd name="connsiteX3120" fmla="*/ 4157537 w 4710084"/>
              <a:gd name="connsiteY3120" fmla="*/ 833602 h 4964463"/>
              <a:gd name="connsiteX3121" fmla="*/ 4165810 w 4710084"/>
              <a:gd name="connsiteY3121" fmla="*/ 766021 h 4964463"/>
              <a:gd name="connsiteX3122" fmla="*/ 4162041 w 4710084"/>
              <a:gd name="connsiteY3122" fmla="*/ 689958 h 4964463"/>
              <a:gd name="connsiteX3123" fmla="*/ 4195655 w 4710084"/>
              <a:gd name="connsiteY3123" fmla="*/ 781071 h 4964463"/>
              <a:gd name="connsiteX3124" fmla="*/ 4208890 w 4710084"/>
              <a:gd name="connsiteY3124" fmla="*/ 808651 h 4964463"/>
              <a:gd name="connsiteX3125" fmla="*/ 4200220 w 4710084"/>
              <a:gd name="connsiteY3125" fmla="*/ 760051 h 4964463"/>
              <a:gd name="connsiteX3126" fmla="*/ 4226685 w 4710084"/>
              <a:gd name="connsiteY3126" fmla="*/ 756248 h 4964463"/>
              <a:gd name="connsiteX3127" fmla="*/ 4220390 w 4710084"/>
              <a:gd name="connsiteY3127" fmla="*/ 667217 h 4964463"/>
              <a:gd name="connsiteX3128" fmla="*/ 4236100 w 4710084"/>
              <a:gd name="connsiteY3128" fmla="*/ 683413 h 4964463"/>
              <a:gd name="connsiteX3129" fmla="*/ 4243005 w 4710084"/>
              <a:gd name="connsiteY3129" fmla="*/ 715546 h 4964463"/>
              <a:gd name="connsiteX3130" fmla="*/ 4264613 w 4710084"/>
              <a:gd name="connsiteY3130" fmla="*/ 704592 h 4964463"/>
              <a:gd name="connsiteX3131" fmla="*/ 4264198 w 4710084"/>
              <a:gd name="connsiteY3131" fmla="*/ 718324 h 4964463"/>
              <a:gd name="connsiteX3132" fmla="*/ 4267750 w 4710084"/>
              <a:gd name="connsiteY3132" fmla="*/ 749321 h 4964463"/>
              <a:gd name="connsiteX3133" fmla="*/ 4267627 w 4710084"/>
              <a:gd name="connsiteY3133" fmla="*/ 750547 h 4964463"/>
              <a:gd name="connsiteX3134" fmla="*/ 4236938 w 4710084"/>
              <a:gd name="connsiteY3134" fmla="*/ 1075461 h 4964463"/>
              <a:gd name="connsiteX3135" fmla="*/ 4226711 w 4710084"/>
              <a:gd name="connsiteY3135" fmla="*/ 1447722 h 4964463"/>
              <a:gd name="connsiteX3136" fmla="*/ 4267117 w 4710084"/>
              <a:gd name="connsiteY3136" fmla="*/ 1812056 h 4964463"/>
              <a:gd name="connsiteX3137" fmla="*/ 4248139 w 4710084"/>
              <a:gd name="connsiteY3137" fmla="*/ 1233639 h 4964463"/>
              <a:gd name="connsiteX3138" fmla="*/ 4294232 w 4710084"/>
              <a:gd name="connsiteY3138" fmla="*/ 721084 h 4964463"/>
              <a:gd name="connsiteX3139" fmla="*/ 4295071 w 4710084"/>
              <a:gd name="connsiteY3139" fmla="*/ 716023 h 4964463"/>
              <a:gd name="connsiteX3140" fmla="*/ 4301215 w 4710084"/>
              <a:gd name="connsiteY3140" fmla="*/ 741546 h 4964463"/>
              <a:gd name="connsiteX3141" fmla="*/ 4303106 w 4710084"/>
              <a:gd name="connsiteY3141" fmla="*/ 744905 h 4964463"/>
              <a:gd name="connsiteX3142" fmla="*/ 4301970 w 4710084"/>
              <a:gd name="connsiteY3142" fmla="*/ 752614 h 4964463"/>
              <a:gd name="connsiteX3143" fmla="*/ 4265359 w 4710084"/>
              <a:gd name="connsiteY3143" fmla="*/ 1248917 h 4964463"/>
              <a:gd name="connsiteX3144" fmla="*/ 4282119 w 4710084"/>
              <a:gd name="connsiteY3144" fmla="*/ 1675271 h 4964463"/>
              <a:gd name="connsiteX3145" fmla="*/ 4290638 w 4710084"/>
              <a:gd name="connsiteY3145" fmla="*/ 1739504 h 4964463"/>
              <a:gd name="connsiteX3146" fmla="*/ 4297188 w 4710084"/>
              <a:gd name="connsiteY3146" fmla="*/ 1672737 h 4964463"/>
              <a:gd name="connsiteX3147" fmla="*/ 4298156 w 4710084"/>
              <a:gd name="connsiteY3147" fmla="*/ 1592251 h 4964463"/>
              <a:gd name="connsiteX3148" fmla="*/ 4286830 w 4710084"/>
              <a:gd name="connsiteY3148" fmla="*/ 1455788 h 4964463"/>
              <a:gd name="connsiteX3149" fmla="*/ 4284731 w 4710084"/>
              <a:gd name="connsiteY3149" fmla="*/ 1249763 h 4964463"/>
              <a:gd name="connsiteX3150" fmla="*/ 4295182 w 4710084"/>
              <a:gd name="connsiteY3150" fmla="*/ 1153026 h 4964463"/>
              <a:gd name="connsiteX3151" fmla="*/ 4297581 w 4710084"/>
              <a:gd name="connsiteY3151" fmla="*/ 1127411 h 4964463"/>
              <a:gd name="connsiteX3152" fmla="*/ 4345116 w 4710084"/>
              <a:gd name="connsiteY3152" fmla="*/ 734219 h 4964463"/>
              <a:gd name="connsiteX3153" fmla="*/ 4309873 w 4710084"/>
              <a:gd name="connsiteY3153" fmla="*/ 1151143 h 4964463"/>
              <a:gd name="connsiteX3154" fmla="*/ 4304232 w 4710084"/>
              <a:gd name="connsiteY3154" fmla="*/ 1293387 h 4964463"/>
              <a:gd name="connsiteX3155" fmla="*/ 4315992 w 4710084"/>
              <a:gd name="connsiteY3155" fmla="*/ 1273236 h 4964463"/>
              <a:gd name="connsiteX3156" fmla="*/ 4317866 w 4710084"/>
              <a:gd name="connsiteY3156" fmla="*/ 1235984 h 4964463"/>
              <a:gd name="connsiteX3157" fmla="*/ 4371572 w 4710084"/>
              <a:gd name="connsiteY3157" fmla="*/ 744429 h 4964463"/>
              <a:gd name="connsiteX3158" fmla="*/ 4340951 w 4710084"/>
              <a:gd name="connsiteY3158" fmla="*/ 1320046 h 4964463"/>
              <a:gd name="connsiteX3159" fmla="*/ 4373314 w 4710084"/>
              <a:gd name="connsiteY3159" fmla="*/ 1852241 h 4964463"/>
              <a:gd name="connsiteX3160" fmla="*/ 4383580 w 4710084"/>
              <a:gd name="connsiteY3160" fmla="*/ 1868691 h 4964463"/>
              <a:gd name="connsiteX3161" fmla="*/ 4371874 w 4710084"/>
              <a:gd name="connsiteY3161" fmla="*/ 1732878 h 4964463"/>
              <a:gd name="connsiteX3162" fmla="*/ 4391471 w 4710084"/>
              <a:gd name="connsiteY3162" fmla="*/ 789158 h 4964463"/>
              <a:gd name="connsiteX3163" fmla="*/ 4430500 w 4710084"/>
              <a:gd name="connsiteY3163" fmla="*/ 621950 h 4964463"/>
              <a:gd name="connsiteX3164" fmla="*/ 4436547 w 4710084"/>
              <a:gd name="connsiteY3164" fmla="*/ 577547 h 4964463"/>
              <a:gd name="connsiteX3165" fmla="*/ 4450964 w 4710084"/>
              <a:gd name="connsiteY3165" fmla="*/ 552842 h 4964463"/>
              <a:gd name="connsiteX3166" fmla="*/ 4438641 w 4710084"/>
              <a:gd name="connsiteY3166" fmla="*/ 719079 h 4964463"/>
              <a:gd name="connsiteX3167" fmla="*/ 4398009 w 4710084"/>
              <a:gd name="connsiteY3167" fmla="*/ 1299313 h 4964463"/>
              <a:gd name="connsiteX3168" fmla="*/ 4406627 w 4710084"/>
              <a:gd name="connsiteY3168" fmla="*/ 1628536 h 4964463"/>
              <a:gd name="connsiteX3169" fmla="*/ 4421542 w 4710084"/>
              <a:gd name="connsiteY3169" fmla="*/ 1869929 h 4964463"/>
              <a:gd name="connsiteX3170" fmla="*/ 4439547 w 4710084"/>
              <a:gd name="connsiteY3170" fmla="*/ 1950156 h 4964463"/>
              <a:gd name="connsiteX3171" fmla="*/ 4445720 w 4710084"/>
              <a:gd name="connsiteY3171" fmla="*/ 1916285 h 4964463"/>
              <a:gd name="connsiteX3172" fmla="*/ 4410301 w 4710084"/>
              <a:gd name="connsiteY3172" fmla="*/ 1323042 h 4964463"/>
              <a:gd name="connsiteX3173" fmla="*/ 4453460 w 4710084"/>
              <a:gd name="connsiteY3173" fmla="*/ 759974 h 4964463"/>
              <a:gd name="connsiteX3174" fmla="*/ 4464440 w 4710084"/>
              <a:gd name="connsiteY3174" fmla="*/ 674872 h 4964463"/>
              <a:gd name="connsiteX3175" fmla="*/ 4483282 w 4710084"/>
              <a:gd name="connsiteY3175" fmla="*/ 664082 h 4964463"/>
              <a:gd name="connsiteX3176" fmla="*/ 4490364 w 4710084"/>
              <a:gd name="connsiteY3176" fmla="*/ 641198 h 4964463"/>
              <a:gd name="connsiteX3177" fmla="*/ 4493953 w 4710084"/>
              <a:gd name="connsiteY3177" fmla="*/ 746131 h 4964463"/>
              <a:gd name="connsiteX3178" fmla="*/ 4486997 w 4710084"/>
              <a:gd name="connsiteY3178" fmla="*/ 747297 h 4964463"/>
              <a:gd name="connsiteX3179" fmla="*/ 4487963 w 4710084"/>
              <a:gd name="connsiteY3179" fmla="*/ 666812 h 4964463"/>
              <a:gd name="connsiteX3180" fmla="*/ 4493953 w 4710084"/>
              <a:gd name="connsiteY3180" fmla="*/ 746131 h 4964463"/>
              <a:gd name="connsiteX3181" fmla="*/ 4499357 w 4710084"/>
              <a:gd name="connsiteY3181" fmla="*/ 743248 h 4964463"/>
              <a:gd name="connsiteX3182" fmla="*/ 4502045 w 4710084"/>
              <a:gd name="connsiteY3182" fmla="*/ 774898 h 4964463"/>
              <a:gd name="connsiteX3183" fmla="*/ 4486035 w 4710084"/>
              <a:gd name="connsiteY3183" fmla="*/ 892277 h 4964463"/>
              <a:gd name="connsiteX3184" fmla="*/ 4474483 w 4710084"/>
              <a:gd name="connsiteY3184" fmla="*/ 1668135 h 4964463"/>
              <a:gd name="connsiteX3185" fmla="*/ 4504089 w 4710084"/>
              <a:gd name="connsiteY3185" fmla="*/ 1972136 h 4964463"/>
              <a:gd name="connsiteX3186" fmla="*/ 4544318 w 4710084"/>
              <a:gd name="connsiteY3186" fmla="*/ 2578640 h 4964463"/>
              <a:gd name="connsiteX3187" fmla="*/ 4595520 w 4710084"/>
              <a:gd name="connsiteY3187" fmla="*/ 3035551 h 4964463"/>
              <a:gd name="connsiteX3188" fmla="*/ 4606971 w 4710084"/>
              <a:gd name="connsiteY3188" fmla="*/ 3150301 h 4964463"/>
              <a:gd name="connsiteX3189" fmla="*/ 4621137 w 4710084"/>
              <a:gd name="connsiteY3189" fmla="*/ 3169025 h 4964463"/>
              <a:gd name="connsiteX3190" fmla="*/ 4610339 w 4710084"/>
              <a:gd name="connsiteY3190" fmla="*/ 3044199 h 4964463"/>
              <a:gd name="connsiteX3191" fmla="*/ 4566747 w 4710084"/>
              <a:gd name="connsiteY3191" fmla="*/ 2608288 h 4964463"/>
              <a:gd name="connsiteX3192" fmla="*/ 4532333 w 4710084"/>
              <a:gd name="connsiteY3192" fmla="*/ 2323270 h 4964463"/>
              <a:gd name="connsiteX3193" fmla="*/ 4528615 w 4710084"/>
              <a:gd name="connsiteY3193" fmla="*/ 2175561 h 4964463"/>
              <a:gd name="connsiteX3194" fmla="*/ 4520347 w 4710084"/>
              <a:gd name="connsiteY3194" fmla="*/ 2067899 h 4964463"/>
              <a:gd name="connsiteX3195" fmla="*/ 4529833 w 4710084"/>
              <a:gd name="connsiteY3195" fmla="*/ 2083894 h 4964463"/>
              <a:gd name="connsiteX3196" fmla="*/ 4565562 w 4710084"/>
              <a:gd name="connsiteY3196" fmla="*/ 2509989 h 4964463"/>
              <a:gd name="connsiteX3197" fmla="*/ 4623974 w 4710084"/>
              <a:gd name="connsiteY3197" fmla="*/ 2986795 h 4964463"/>
              <a:gd name="connsiteX3198" fmla="*/ 4685065 w 4710084"/>
              <a:gd name="connsiteY3198" fmla="*/ 3460806 h 4964463"/>
              <a:gd name="connsiteX3199" fmla="*/ 4695245 w 4710084"/>
              <a:gd name="connsiteY3199" fmla="*/ 3887680 h 4964463"/>
              <a:gd name="connsiteX3200" fmla="*/ 4683233 w 4710084"/>
              <a:gd name="connsiteY3200" fmla="*/ 3951261 h 4964463"/>
              <a:gd name="connsiteX3201" fmla="*/ 4707006 w 4710084"/>
              <a:gd name="connsiteY3201" fmla="*/ 3899773 h 4964463"/>
              <a:gd name="connsiteX3202" fmla="*/ 4707408 w 4710084"/>
              <a:gd name="connsiteY3202" fmla="*/ 3933124 h 4964463"/>
              <a:gd name="connsiteX3203" fmla="*/ 4603183 w 4710084"/>
              <a:gd name="connsiteY3203" fmla="*/ 4088431 h 4964463"/>
              <a:gd name="connsiteX3204" fmla="*/ 4637224 w 4710084"/>
              <a:gd name="connsiteY3204" fmla="*/ 4053390 h 4964463"/>
              <a:gd name="connsiteX3205" fmla="*/ 4591549 w 4710084"/>
              <a:gd name="connsiteY3205" fmla="*/ 4086869 h 4964463"/>
              <a:gd name="connsiteX3206" fmla="*/ 4565094 w 4710084"/>
              <a:gd name="connsiteY3206" fmla="*/ 4076661 h 4964463"/>
              <a:gd name="connsiteX3207" fmla="*/ 4551728 w 4710084"/>
              <a:gd name="connsiteY3207" fmla="*/ 4081144 h 4964463"/>
              <a:gd name="connsiteX3208" fmla="*/ 4545050 w 4710084"/>
              <a:gd name="connsiteY3208" fmla="*/ 4085395 h 4964463"/>
              <a:gd name="connsiteX3209" fmla="*/ 4551342 w 4710084"/>
              <a:gd name="connsiteY3209" fmla="*/ 4135700 h 4964463"/>
              <a:gd name="connsiteX3210" fmla="*/ 4549164 w 4710084"/>
              <a:gd name="connsiteY3210" fmla="*/ 4167389 h 4964463"/>
              <a:gd name="connsiteX3211" fmla="*/ 4543714 w 4710084"/>
              <a:gd name="connsiteY3211" fmla="*/ 4164594 h 4964463"/>
              <a:gd name="connsiteX3212" fmla="*/ 4537780 w 4710084"/>
              <a:gd name="connsiteY3212" fmla="*/ 4092417 h 4964463"/>
              <a:gd name="connsiteX3213" fmla="*/ 4537159 w 4710084"/>
              <a:gd name="connsiteY3213" fmla="*/ 4089960 h 4964463"/>
              <a:gd name="connsiteX3214" fmla="*/ 4536071 w 4710084"/>
              <a:gd name="connsiteY3214" fmla="*/ 4090546 h 4964463"/>
              <a:gd name="connsiteX3215" fmla="*/ 4535606 w 4710084"/>
              <a:gd name="connsiteY3215" fmla="*/ 4096011 h 4964463"/>
              <a:gd name="connsiteX3216" fmla="*/ 4539003 w 4710084"/>
              <a:gd name="connsiteY3216" fmla="*/ 4243998 h 4964463"/>
              <a:gd name="connsiteX3217" fmla="*/ 4536741 w 4710084"/>
              <a:gd name="connsiteY3217" fmla="*/ 4163539 h 4964463"/>
              <a:gd name="connsiteX3218" fmla="*/ 4543714 w 4710084"/>
              <a:gd name="connsiteY3218" fmla="*/ 4164594 h 4964463"/>
              <a:gd name="connsiteX3219" fmla="*/ 4541815 w 4710084"/>
              <a:gd name="connsiteY3219" fmla="*/ 4269569 h 4964463"/>
              <a:gd name="connsiteX3220" fmla="*/ 4534366 w 4710084"/>
              <a:gd name="connsiteY3220" fmla="*/ 4246804 h 4964463"/>
              <a:gd name="connsiteX3221" fmla="*/ 4515352 w 4710084"/>
              <a:gd name="connsiteY3221" fmla="*/ 4236318 h 4964463"/>
              <a:gd name="connsiteX3222" fmla="*/ 4503005 w 4710084"/>
              <a:gd name="connsiteY3222" fmla="*/ 4151405 h 4964463"/>
              <a:gd name="connsiteX3223" fmla="*/ 4496160 w 4710084"/>
              <a:gd name="connsiteY3223" fmla="*/ 4096216 h 4964463"/>
              <a:gd name="connsiteX3224" fmla="*/ 4479453 w 4710084"/>
              <a:gd name="connsiteY3224" fmla="*/ 4096208 h 4964463"/>
              <a:gd name="connsiteX3225" fmla="*/ 4488845 w 4710084"/>
              <a:gd name="connsiteY3225" fmla="*/ 4192533 h 4964463"/>
              <a:gd name="connsiteX3226" fmla="*/ 4503843 w 4710084"/>
              <a:gd name="connsiteY3226" fmla="*/ 4358549 h 4964463"/>
              <a:gd name="connsiteX3227" fmla="*/ 4489029 w 4710084"/>
              <a:gd name="connsiteY3227" fmla="*/ 4334079 h 4964463"/>
              <a:gd name="connsiteX3228" fmla="*/ 4482269 w 4710084"/>
              <a:gd name="connsiteY3228" fmla="*/ 4289780 h 4964463"/>
              <a:gd name="connsiteX3229" fmla="*/ 4440553 w 4710084"/>
              <a:gd name="connsiteY3229" fmla="*/ 4123221 h 4964463"/>
              <a:gd name="connsiteX3230" fmla="*/ 4436820 w 4710084"/>
              <a:gd name="connsiteY3230" fmla="*/ 4091642 h 4964463"/>
              <a:gd name="connsiteX3231" fmla="*/ 4433226 w 4710084"/>
              <a:gd name="connsiteY3231" fmla="*/ 4091212 h 4964463"/>
              <a:gd name="connsiteX3232" fmla="*/ 4415812 w 4710084"/>
              <a:gd name="connsiteY3232" fmla="*/ 4093130 h 4964463"/>
              <a:gd name="connsiteX3233" fmla="*/ 4421376 w 4710084"/>
              <a:gd name="connsiteY3233" fmla="*/ 4168266 h 4964463"/>
              <a:gd name="connsiteX3234" fmla="*/ 4406059 w 4710084"/>
              <a:gd name="connsiteY3234" fmla="*/ 4094182 h 4964463"/>
              <a:gd name="connsiteX3235" fmla="*/ 4387026 w 4710084"/>
              <a:gd name="connsiteY3235" fmla="*/ 4095592 h 4964463"/>
              <a:gd name="connsiteX3236" fmla="*/ 4395088 w 4710084"/>
              <a:gd name="connsiteY3236" fmla="*/ 4178899 h 4964463"/>
              <a:gd name="connsiteX3237" fmla="*/ 4379065 w 4710084"/>
              <a:gd name="connsiteY3237" fmla="*/ 4094127 h 4964463"/>
              <a:gd name="connsiteX3238" fmla="*/ 4368323 w 4710084"/>
              <a:gd name="connsiteY3238" fmla="*/ 4091572 h 4964463"/>
              <a:gd name="connsiteX3239" fmla="*/ 4351864 w 4710084"/>
              <a:gd name="connsiteY3239" fmla="*/ 4087306 h 4964463"/>
              <a:gd name="connsiteX3240" fmla="*/ 4346549 w 4710084"/>
              <a:gd name="connsiteY3240" fmla="*/ 4088516 h 4964463"/>
              <a:gd name="connsiteX3241" fmla="*/ 4351652 w 4710084"/>
              <a:gd name="connsiteY3241" fmla="*/ 4161202 h 4964463"/>
              <a:gd name="connsiteX3242" fmla="*/ 4352912 w 4710084"/>
              <a:gd name="connsiteY3242" fmla="*/ 4168892 h 4964463"/>
              <a:gd name="connsiteX3243" fmla="*/ 4351076 w 4710084"/>
              <a:gd name="connsiteY3243" fmla="*/ 4172280 h 4964463"/>
              <a:gd name="connsiteX3244" fmla="*/ 4345342 w 4710084"/>
              <a:gd name="connsiteY3244" fmla="*/ 4197900 h 4964463"/>
              <a:gd name="connsiteX3245" fmla="*/ 4344423 w 4710084"/>
              <a:gd name="connsiteY3245" fmla="*/ 4192853 h 4964463"/>
              <a:gd name="connsiteX3246" fmla="*/ 4331786 w 4710084"/>
              <a:gd name="connsiteY3246" fmla="*/ 4093108 h 4964463"/>
              <a:gd name="connsiteX3247" fmla="*/ 4325381 w 4710084"/>
              <a:gd name="connsiteY3247" fmla="*/ 4094644 h 4964463"/>
              <a:gd name="connsiteX3248" fmla="*/ 4315927 w 4710084"/>
              <a:gd name="connsiteY3248" fmla="*/ 4093349 h 4964463"/>
              <a:gd name="connsiteX3249" fmla="*/ 4327387 w 4710084"/>
              <a:gd name="connsiteY3249" fmla="*/ 4088490 h 4964463"/>
              <a:gd name="connsiteX3250" fmla="*/ 4330914 w 4710084"/>
              <a:gd name="connsiteY3250" fmla="*/ 4086222 h 4964463"/>
              <a:gd name="connsiteX3251" fmla="*/ 4329684 w 4710084"/>
              <a:gd name="connsiteY3251" fmla="*/ 4076515 h 4964463"/>
              <a:gd name="connsiteX3252" fmla="*/ 4322827 w 4710084"/>
              <a:gd name="connsiteY3252" fmla="*/ 4076596 h 4964463"/>
              <a:gd name="connsiteX3253" fmla="*/ 4307827 w 4710084"/>
              <a:gd name="connsiteY3253" fmla="*/ 4079423 h 4964463"/>
              <a:gd name="connsiteX3254" fmla="*/ 4317347 w 4710084"/>
              <a:gd name="connsiteY3254" fmla="*/ 4163821 h 4964463"/>
              <a:gd name="connsiteX3255" fmla="*/ 4317489 w 4710084"/>
              <a:gd name="connsiteY3255" fmla="*/ 4165046 h 4964463"/>
              <a:gd name="connsiteX3256" fmla="*/ 4314439 w 4710084"/>
              <a:gd name="connsiteY3256" fmla="*/ 4196096 h 4964463"/>
              <a:gd name="connsiteX3257" fmla="*/ 4315073 w 4710084"/>
              <a:gd name="connsiteY3257" fmla="*/ 4209820 h 4964463"/>
              <a:gd name="connsiteX3258" fmla="*/ 4293292 w 4710084"/>
              <a:gd name="connsiteY3258" fmla="*/ 4199215 h 4964463"/>
              <a:gd name="connsiteX3259" fmla="*/ 4286904 w 4710084"/>
              <a:gd name="connsiteY3259" fmla="*/ 4231455 h 4964463"/>
              <a:gd name="connsiteX3260" fmla="*/ 4271458 w 4710084"/>
              <a:gd name="connsiteY3260" fmla="*/ 4247902 h 4964463"/>
              <a:gd name="connsiteX3261" fmla="*/ 4276318 w 4710084"/>
              <a:gd name="connsiteY3261" fmla="*/ 4158782 h 4964463"/>
              <a:gd name="connsiteX3262" fmla="*/ 4249796 w 4710084"/>
              <a:gd name="connsiteY3262" fmla="*/ 4155404 h 4964463"/>
              <a:gd name="connsiteX3263" fmla="*/ 4257682 w 4710084"/>
              <a:gd name="connsiteY3263" fmla="*/ 4106671 h 4964463"/>
              <a:gd name="connsiteX3264" fmla="*/ 4244893 w 4710084"/>
              <a:gd name="connsiteY3264" fmla="*/ 4134462 h 4964463"/>
              <a:gd name="connsiteX3265" fmla="*/ 4212750 w 4710084"/>
              <a:gd name="connsiteY3265" fmla="*/ 4226104 h 4964463"/>
              <a:gd name="connsiteX3266" fmla="*/ 4215294 w 4710084"/>
              <a:gd name="connsiteY3266" fmla="*/ 4149989 h 4964463"/>
              <a:gd name="connsiteX3267" fmla="*/ 4216947 w 4710084"/>
              <a:gd name="connsiteY3267" fmla="*/ 4121212 h 4964463"/>
              <a:gd name="connsiteX3268" fmla="*/ 4218046 w 4710084"/>
              <a:gd name="connsiteY3268" fmla="*/ 4091746 h 4964463"/>
              <a:gd name="connsiteX3269" fmla="*/ 4212686 w 4710084"/>
              <a:gd name="connsiteY3269" fmla="*/ 4094145 h 4964463"/>
              <a:gd name="connsiteX3270" fmla="*/ 4203618 w 4710084"/>
              <a:gd name="connsiteY3270" fmla="*/ 4094291 h 4964463"/>
              <a:gd name="connsiteX3271" fmla="*/ 4198338 w 4710084"/>
              <a:gd name="connsiteY3271" fmla="*/ 4121073 h 4964463"/>
              <a:gd name="connsiteX3272" fmla="*/ 4191660 w 4710084"/>
              <a:gd name="connsiteY3272" fmla="*/ 4163522 h 4964463"/>
              <a:gd name="connsiteX3273" fmla="*/ 4178590 w 4710084"/>
              <a:gd name="connsiteY3273" fmla="*/ 4235390 h 4964463"/>
              <a:gd name="connsiteX3274" fmla="*/ 4169079 w 4710084"/>
              <a:gd name="connsiteY3274" fmla="*/ 4280837 h 4964463"/>
              <a:gd name="connsiteX3275" fmla="*/ 4167775 w 4710084"/>
              <a:gd name="connsiteY3275" fmla="*/ 4267237 h 4964463"/>
              <a:gd name="connsiteX3276" fmla="*/ 4154193 w 4710084"/>
              <a:gd name="connsiteY3276" fmla="*/ 4169460 h 4964463"/>
              <a:gd name="connsiteX3277" fmla="*/ 4154132 w 4710084"/>
              <a:gd name="connsiteY3277" fmla="*/ 4117720 h 4964463"/>
              <a:gd name="connsiteX3278" fmla="*/ 4147654 w 4710084"/>
              <a:gd name="connsiteY3278" fmla="*/ 4121529 h 4964463"/>
              <a:gd name="connsiteX3279" fmla="*/ 4147574 w 4710084"/>
              <a:gd name="connsiteY3279" fmla="*/ 4121815 h 4964463"/>
              <a:gd name="connsiteX3280" fmla="*/ 4146988 w 4710084"/>
              <a:gd name="connsiteY3280" fmla="*/ 4117593 h 4964463"/>
              <a:gd name="connsiteX3281" fmla="*/ 4142033 w 4710084"/>
              <a:gd name="connsiteY3281" fmla="*/ 4074064 h 4964463"/>
              <a:gd name="connsiteX3282" fmla="*/ 4133843 w 4710084"/>
              <a:gd name="connsiteY3282" fmla="*/ 4076211 h 4964463"/>
              <a:gd name="connsiteX3283" fmla="*/ 4140993 w 4710084"/>
              <a:gd name="connsiteY3283" fmla="*/ 4145359 h 4964463"/>
              <a:gd name="connsiteX3284" fmla="*/ 4137965 w 4710084"/>
              <a:gd name="connsiteY3284" fmla="*/ 4156192 h 4964463"/>
              <a:gd name="connsiteX3285" fmla="*/ 4127559 w 4710084"/>
              <a:gd name="connsiteY3285" fmla="*/ 4173633 h 4964463"/>
              <a:gd name="connsiteX3286" fmla="*/ 4126468 w 4710084"/>
              <a:gd name="connsiteY3286" fmla="*/ 4084853 h 4964463"/>
              <a:gd name="connsiteX3287" fmla="*/ 4126722 w 4710084"/>
              <a:gd name="connsiteY3287" fmla="*/ 4077390 h 4964463"/>
              <a:gd name="connsiteX3288" fmla="*/ 4112278 w 4710084"/>
              <a:gd name="connsiteY3288" fmla="*/ 4078867 h 4964463"/>
              <a:gd name="connsiteX3289" fmla="*/ 4110700 w 4710084"/>
              <a:gd name="connsiteY3289" fmla="*/ 4078821 h 4964463"/>
              <a:gd name="connsiteX3290" fmla="*/ 4103598 w 4710084"/>
              <a:gd name="connsiteY3290" fmla="*/ 4118243 h 4964463"/>
              <a:gd name="connsiteX3291" fmla="*/ 4083576 w 4710084"/>
              <a:gd name="connsiteY3291" fmla="*/ 4182671 h 4964463"/>
              <a:gd name="connsiteX3292" fmla="*/ 4050953 w 4710084"/>
              <a:gd name="connsiteY3292" fmla="*/ 4157811 h 4964463"/>
              <a:gd name="connsiteX3293" fmla="*/ 4047274 w 4710084"/>
              <a:gd name="connsiteY3293" fmla="*/ 4142104 h 4964463"/>
              <a:gd name="connsiteX3294" fmla="*/ 4028748 w 4710084"/>
              <a:gd name="connsiteY3294" fmla="*/ 4177453 h 4964463"/>
              <a:gd name="connsiteX3295" fmla="*/ 4016562 w 4710084"/>
              <a:gd name="connsiteY3295" fmla="*/ 4239854 h 4964463"/>
              <a:gd name="connsiteX3296" fmla="*/ 4015430 w 4710084"/>
              <a:gd name="connsiteY3296" fmla="*/ 4248142 h 4964463"/>
              <a:gd name="connsiteX3297" fmla="*/ 3994937 w 4710084"/>
              <a:gd name="connsiteY3297" fmla="*/ 4073397 h 4964463"/>
              <a:gd name="connsiteX3298" fmla="*/ 3982079 w 4710084"/>
              <a:gd name="connsiteY3298" fmla="*/ 4070222 h 4964463"/>
              <a:gd name="connsiteX3299" fmla="*/ 3985880 w 4710084"/>
              <a:gd name="connsiteY3299" fmla="*/ 4109319 h 4964463"/>
              <a:gd name="connsiteX3300" fmla="*/ 3989780 w 4710084"/>
              <a:gd name="connsiteY3300" fmla="*/ 4199897 h 4964463"/>
              <a:gd name="connsiteX3301" fmla="*/ 3974613 w 4710084"/>
              <a:gd name="connsiteY3301" fmla="*/ 4126862 h 4964463"/>
              <a:gd name="connsiteX3302" fmla="*/ 3968440 w 4710084"/>
              <a:gd name="connsiteY3302" fmla="*/ 4074393 h 4964463"/>
              <a:gd name="connsiteX3303" fmla="*/ 3966242 w 4710084"/>
              <a:gd name="connsiteY3303" fmla="*/ 4075345 h 4964463"/>
              <a:gd name="connsiteX3304" fmla="*/ 3952951 w 4710084"/>
              <a:gd name="connsiteY3304" fmla="*/ 4081097 h 4964463"/>
              <a:gd name="connsiteX3305" fmla="*/ 3935045 w 4710084"/>
              <a:gd name="connsiteY3305" fmla="*/ 4073262 h 4964463"/>
              <a:gd name="connsiteX3306" fmla="*/ 3929616 w 4710084"/>
              <a:gd name="connsiteY3306" fmla="*/ 4070886 h 4964463"/>
              <a:gd name="connsiteX3307" fmla="*/ 3927870 w 4710084"/>
              <a:gd name="connsiteY3307" fmla="*/ 4091176 h 4964463"/>
              <a:gd name="connsiteX3308" fmla="*/ 3919723 w 4710084"/>
              <a:gd name="connsiteY3308" fmla="*/ 4137644 h 4964463"/>
              <a:gd name="connsiteX3309" fmla="*/ 3898633 w 4710084"/>
              <a:gd name="connsiteY3309" fmla="*/ 4075063 h 4964463"/>
              <a:gd name="connsiteX3310" fmla="*/ 3862325 w 4710084"/>
              <a:gd name="connsiteY3310" fmla="*/ 4203847 h 4964463"/>
              <a:gd name="connsiteX3311" fmla="*/ 3870950 w 4710084"/>
              <a:gd name="connsiteY3311" fmla="*/ 4111354 h 4964463"/>
              <a:gd name="connsiteX3312" fmla="*/ 3869165 w 4710084"/>
              <a:gd name="connsiteY3312" fmla="*/ 4072635 h 4964463"/>
              <a:gd name="connsiteX3313" fmla="*/ 3859173 w 4710084"/>
              <a:gd name="connsiteY3313" fmla="*/ 4075173 h 4964463"/>
              <a:gd name="connsiteX3314" fmla="*/ 3839675 w 4710084"/>
              <a:gd name="connsiteY3314" fmla="*/ 4063795 h 4964463"/>
              <a:gd name="connsiteX3315" fmla="*/ 3823088 w 4710084"/>
              <a:gd name="connsiteY3315" fmla="*/ 4061536 h 4964463"/>
              <a:gd name="connsiteX3316" fmla="*/ 3818773 w 4710084"/>
              <a:gd name="connsiteY3316" fmla="*/ 4062006 h 4964463"/>
              <a:gd name="connsiteX3317" fmla="*/ 3815988 w 4710084"/>
              <a:gd name="connsiteY3317" fmla="*/ 4082661 h 4964463"/>
              <a:gd name="connsiteX3318" fmla="*/ 3812865 w 4710084"/>
              <a:gd name="connsiteY3318" fmla="*/ 4162029 h 4964463"/>
              <a:gd name="connsiteX3319" fmla="*/ 3791684 w 4710084"/>
              <a:gd name="connsiteY3319" fmla="*/ 4186033 h 4964463"/>
              <a:gd name="connsiteX3320" fmla="*/ 3769596 w 4710084"/>
              <a:gd name="connsiteY3320" fmla="*/ 4293136 h 4964463"/>
              <a:gd name="connsiteX3321" fmla="*/ 3736846 w 4710084"/>
              <a:gd name="connsiteY3321" fmla="*/ 4519521 h 4964463"/>
              <a:gd name="connsiteX3322" fmla="*/ 3747814 w 4710084"/>
              <a:gd name="connsiteY3322" fmla="*/ 4282532 h 4964463"/>
              <a:gd name="connsiteX3323" fmla="*/ 3759263 w 4710084"/>
              <a:gd name="connsiteY3323" fmla="*/ 4162047 h 4964463"/>
              <a:gd name="connsiteX3324" fmla="*/ 3766954 w 4710084"/>
              <a:gd name="connsiteY3324" fmla="*/ 4071277 h 4964463"/>
              <a:gd name="connsiteX3325" fmla="*/ 3767100 w 4710084"/>
              <a:gd name="connsiteY3325" fmla="*/ 4066359 h 4964463"/>
              <a:gd name="connsiteX3326" fmla="*/ 3754584 w 4710084"/>
              <a:gd name="connsiteY3326" fmla="*/ 4061838 h 4964463"/>
              <a:gd name="connsiteX3327" fmla="*/ 3750965 w 4710084"/>
              <a:gd name="connsiteY3327" fmla="*/ 4071674 h 4964463"/>
              <a:gd name="connsiteX3328" fmla="*/ 3731097 w 4710084"/>
              <a:gd name="connsiteY3328" fmla="*/ 4183681 h 4964463"/>
              <a:gd name="connsiteX3329" fmla="*/ 3713428 w 4710084"/>
              <a:gd name="connsiteY3329" fmla="*/ 4195224 h 4964463"/>
              <a:gd name="connsiteX3330" fmla="*/ 3702836 w 4710084"/>
              <a:gd name="connsiteY3330" fmla="*/ 4291904 h 4964463"/>
              <a:gd name="connsiteX3331" fmla="*/ 3685050 w 4710084"/>
              <a:gd name="connsiteY3331" fmla="*/ 4385337 h 4964463"/>
              <a:gd name="connsiteX3332" fmla="*/ 3679942 w 4710084"/>
              <a:gd name="connsiteY3332" fmla="*/ 4363522 h 4964463"/>
              <a:gd name="connsiteX3333" fmla="*/ 3656310 w 4710084"/>
              <a:gd name="connsiteY3333" fmla="*/ 4377056 h 4964463"/>
              <a:gd name="connsiteX3334" fmla="*/ 3666790 w 4710084"/>
              <a:gd name="connsiteY3334" fmla="*/ 4192919 h 4964463"/>
              <a:gd name="connsiteX3335" fmla="*/ 3637233 w 4710084"/>
              <a:gd name="connsiteY3335" fmla="*/ 4318419 h 4964463"/>
              <a:gd name="connsiteX3336" fmla="*/ 3636165 w 4710084"/>
              <a:gd name="connsiteY3336" fmla="*/ 4323828 h 4964463"/>
              <a:gd name="connsiteX3337" fmla="*/ 3620943 w 4710084"/>
              <a:gd name="connsiteY3337" fmla="*/ 4239284 h 4964463"/>
              <a:gd name="connsiteX3338" fmla="*/ 3629713 w 4710084"/>
              <a:gd name="connsiteY3338" fmla="*/ 4352796 h 4964463"/>
              <a:gd name="connsiteX3339" fmla="*/ 3619543 w 4710084"/>
              <a:gd name="connsiteY3339" fmla="*/ 4371131 h 4964463"/>
              <a:gd name="connsiteX3340" fmla="*/ 3618548 w 4710084"/>
              <a:gd name="connsiteY3340" fmla="*/ 4325687 h 4964463"/>
              <a:gd name="connsiteX3341" fmla="*/ 3557118 w 4710084"/>
              <a:gd name="connsiteY3341" fmla="*/ 4690539 h 4964463"/>
              <a:gd name="connsiteX3342" fmla="*/ 3552665 w 4710084"/>
              <a:gd name="connsiteY3342" fmla="*/ 4711378 h 4964463"/>
              <a:gd name="connsiteX3343" fmla="*/ 3552378 w 4710084"/>
              <a:gd name="connsiteY3343" fmla="*/ 4710171 h 4964463"/>
              <a:gd name="connsiteX3344" fmla="*/ 3537216 w 4710084"/>
              <a:gd name="connsiteY3344" fmla="*/ 4599685 h 4964463"/>
              <a:gd name="connsiteX3345" fmla="*/ 3537479 w 4710084"/>
              <a:gd name="connsiteY3345" fmla="*/ 4664637 h 4964463"/>
              <a:gd name="connsiteX3346" fmla="*/ 3544312 w 4710084"/>
              <a:gd name="connsiteY3346" fmla="*/ 4717693 h 4964463"/>
              <a:gd name="connsiteX3347" fmla="*/ 3546334 w 4710084"/>
              <a:gd name="connsiteY3347" fmla="*/ 4741003 h 4964463"/>
              <a:gd name="connsiteX3348" fmla="*/ 3530000 w 4710084"/>
              <a:gd name="connsiteY3348" fmla="*/ 4817444 h 4964463"/>
              <a:gd name="connsiteX3349" fmla="*/ 3524151 w 4710084"/>
              <a:gd name="connsiteY3349" fmla="*/ 4815247 h 4964463"/>
              <a:gd name="connsiteX3350" fmla="*/ 3525734 w 4710084"/>
              <a:gd name="connsiteY3350" fmla="*/ 4823883 h 4964463"/>
              <a:gd name="connsiteX3351" fmla="*/ 3524738 w 4710084"/>
              <a:gd name="connsiteY3351" fmla="*/ 4842061 h 4964463"/>
              <a:gd name="connsiteX3352" fmla="*/ 3512531 w 4710084"/>
              <a:gd name="connsiteY3352" fmla="*/ 4899191 h 4964463"/>
              <a:gd name="connsiteX3353" fmla="*/ 3509693 w 4710084"/>
              <a:gd name="connsiteY3353" fmla="*/ 4878550 h 4964463"/>
              <a:gd name="connsiteX3354" fmla="*/ 3504626 w 4710084"/>
              <a:gd name="connsiteY3354" fmla="*/ 4870181 h 4964463"/>
              <a:gd name="connsiteX3355" fmla="*/ 3509693 w 4710084"/>
              <a:gd name="connsiteY3355" fmla="*/ 4878550 h 4964463"/>
              <a:gd name="connsiteX3356" fmla="*/ 3495240 w 4710084"/>
              <a:gd name="connsiteY3356" fmla="*/ 4880184 h 4964463"/>
              <a:gd name="connsiteX3357" fmla="*/ 3500688 w 4710084"/>
              <a:gd name="connsiteY3357" fmla="*/ 4820395 h 4964463"/>
              <a:gd name="connsiteX3358" fmla="*/ 3509363 w 4710084"/>
              <a:gd name="connsiteY3358" fmla="*/ 4770458 h 4964463"/>
              <a:gd name="connsiteX3359" fmla="*/ 3500688 w 4710084"/>
              <a:gd name="connsiteY3359" fmla="*/ 4820395 h 4964463"/>
              <a:gd name="connsiteX3360" fmla="*/ 3485955 w 4710084"/>
              <a:gd name="connsiteY3360" fmla="*/ 4880794 h 4964463"/>
              <a:gd name="connsiteX3361" fmla="*/ 3479130 w 4710084"/>
              <a:gd name="connsiteY3361" fmla="*/ 4848991 h 4964463"/>
              <a:gd name="connsiteX3362" fmla="*/ 3475413 w 4710084"/>
              <a:gd name="connsiteY3362" fmla="*/ 4835619 h 4964463"/>
              <a:gd name="connsiteX3363" fmla="*/ 3509084 w 4710084"/>
              <a:gd name="connsiteY3363" fmla="*/ 4641657 h 4964463"/>
              <a:gd name="connsiteX3364" fmla="*/ 3555791 w 4710084"/>
              <a:gd name="connsiteY3364" fmla="*/ 4259139 h 4964463"/>
              <a:gd name="connsiteX3365" fmla="*/ 3567867 w 4710084"/>
              <a:gd name="connsiteY3365" fmla="*/ 4109279 h 4964463"/>
              <a:gd name="connsiteX3366" fmla="*/ 3557599 w 4710084"/>
              <a:gd name="connsiteY3366" fmla="*/ 4124940 h 4964463"/>
              <a:gd name="connsiteX3367" fmla="*/ 3551966 w 4710084"/>
              <a:gd name="connsiteY3367" fmla="*/ 4159329 h 4964463"/>
              <a:gd name="connsiteX3368" fmla="*/ 3554550 w 4710084"/>
              <a:gd name="connsiteY3368" fmla="*/ 4179989 h 4964463"/>
              <a:gd name="connsiteX3369" fmla="*/ 3552372 w 4710084"/>
              <a:gd name="connsiteY3369" fmla="*/ 4211680 h 4964463"/>
              <a:gd name="connsiteX3370" fmla="*/ 3546921 w 4710084"/>
              <a:gd name="connsiteY3370" fmla="*/ 4208885 h 4964463"/>
              <a:gd name="connsiteX3371" fmla="*/ 3546673 w 4710084"/>
              <a:gd name="connsiteY3371" fmla="*/ 4205270 h 4964463"/>
              <a:gd name="connsiteX3372" fmla="*/ 3546371 w 4710084"/>
              <a:gd name="connsiteY3372" fmla="*/ 4208249 h 4964463"/>
              <a:gd name="connsiteX3373" fmla="*/ 3546921 w 4710084"/>
              <a:gd name="connsiteY3373" fmla="*/ 4208885 h 4964463"/>
              <a:gd name="connsiteX3374" fmla="*/ 3545023 w 4710084"/>
              <a:gd name="connsiteY3374" fmla="*/ 4313860 h 4964463"/>
              <a:gd name="connsiteX3375" fmla="*/ 3543037 w 4710084"/>
              <a:gd name="connsiteY3375" fmla="*/ 4301425 h 4964463"/>
              <a:gd name="connsiteX3376" fmla="*/ 3539804 w 4710084"/>
              <a:gd name="connsiteY3376" fmla="*/ 4295068 h 4964463"/>
              <a:gd name="connsiteX3377" fmla="*/ 3536228 w 4710084"/>
              <a:gd name="connsiteY3377" fmla="*/ 4319299 h 4964463"/>
              <a:gd name="connsiteX3378" fmla="*/ 3517769 w 4710084"/>
              <a:gd name="connsiteY3378" fmla="*/ 4435539 h 4964463"/>
              <a:gd name="connsiteX3379" fmla="*/ 3501328 w 4710084"/>
              <a:gd name="connsiteY3379" fmla="*/ 4452316 h 4964463"/>
              <a:gd name="connsiteX3380" fmla="*/ 3479172 w 4710084"/>
              <a:gd name="connsiteY3380" fmla="*/ 4582022 h 4964463"/>
              <a:gd name="connsiteX3381" fmla="*/ 3456970 w 4710084"/>
              <a:gd name="connsiteY3381" fmla="*/ 4601665 h 4964463"/>
              <a:gd name="connsiteX3382" fmla="*/ 3455046 w 4710084"/>
              <a:gd name="connsiteY3382" fmla="*/ 4609480 h 4964463"/>
              <a:gd name="connsiteX3383" fmla="*/ 3455079 w 4710084"/>
              <a:gd name="connsiteY3383" fmla="*/ 4616658 h 4964463"/>
              <a:gd name="connsiteX3384" fmla="*/ 3452034 w 4710084"/>
              <a:gd name="connsiteY3384" fmla="*/ 4627262 h 4964463"/>
              <a:gd name="connsiteX3385" fmla="*/ 3450051 w 4710084"/>
              <a:gd name="connsiteY3385" fmla="*/ 4628201 h 4964463"/>
              <a:gd name="connsiteX3386" fmla="*/ 3450379 w 4710084"/>
              <a:gd name="connsiteY3386" fmla="*/ 4633030 h 4964463"/>
              <a:gd name="connsiteX3387" fmla="*/ 3452034 w 4710084"/>
              <a:gd name="connsiteY3387" fmla="*/ 4627262 h 4964463"/>
              <a:gd name="connsiteX3388" fmla="*/ 3455117 w 4710084"/>
              <a:gd name="connsiteY3388" fmla="*/ 4625803 h 4964463"/>
              <a:gd name="connsiteX3389" fmla="*/ 3437384 w 4710084"/>
              <a:gd name="connsiteY3389" fmla="*/ 4659948 h 4964463"/>
              <a:gd name="connsiteX3390" fmla="*/ 3458315 w 4710084"/>
              <a:gd name="connsiteY3390" fmla="*/ 4525008 h 4964463"/>
              <a:gd name="connsiteX3391" fmla="*/ 3446013 w 4710084"/>
              <a:gd name="connsiteY3391" fmla="*/ 4499950 h 4964463"/>
              <a:gd name="connsiteX3392" fmla="*/ 3450273 w 4710084"/>
              <a:gd name="connsiteY3392" fmla="*/ 4376219 h 4964463"/>
              <a:gd name="connsiteX3393" fmla="*/ 3463946 w 4710084"/>
              <a:gd name="connsiteY3393" fmla="*/ 4282392 h 4964463"/>
              <a:gd name="connsiteX3394" fmla="*/ 3463964 w 4710084"/>
              <a:gd name="connsiteY3394" fmla="*/ 4282261 h 4964463"/>
              <a:gd name="connsiteX3395" fmla="*/ 3458415 w 4710084"/>
              <a:gd name="connsiteY3395" fmla="*/ 4260815 h 4964463"/>
              <a:gd name="connsiteX3396" fmla="*/ 3451329 w 4710084"/>
              <a:gd name="connsiteY3396" fmla="*/ 4215702 h 4964463"/>
              <a:gd name="connsiteX3397" fmla="*/ 3448272 w 4710084"/>
              <a:gd name="connsiteY3397" fmla="*/ 4219046 h 4964463"/>
              <a:gd name="connsiteX3398" fmla="*/ 3442229 w 4710084"/>
              <a:gd name="connsiteY3398" fmla="*/ 4227431 h 4964463"/>
              <a:gd name="connsiteX3399" fmla="*/ 3427384 w 4710084"/>
              <a:gd name="connsiteY3399" fmla="*/ 4278488 h 4964463"/>
              <a:gd name="connsiteX3400" fmla="*/ 3407146 w 4710084"/>
              <a:gd name="connsiteY3400" fmla="*/ 4361450 h 4964463"/>
              <a:gd name="connsiteX3401" fmla="*/ 3387074 w 4710084"/>
              <a:gd name="connsiteY3401" fmla="*/ 4472585 h 4964463"/>
              <a:gd name="connsiteX3402" fmla="*/ 3334434 w 4710084"/>
              <a:gd name="connsiteY3402" fmla="*/ 4756531 h 4964463"/>
              <a:gd name="connsiteX3403" fmla="*/ 3330905 w 4710084"/>
              <a:gd name="connsiteY3403" fmla="*/ 4775447 h 4964463"/>
              <a:gd name="connsiteX3404" fmla="*/ 3324505 w 4710084"/>
              <a:gd name="connsiteY3404" fmla="*/ 4755733 h 4964463"/>
              <a:gd name="connsiteX3405" fmla="*/ 3321666 w 4710084"/>
              <a:gd name="connsiteY3405" fmla="*/ 4749113 h 4964463"/>
              <a:gd name="connsiteX3406" fmla="*/ 3330757 w 4710084"/>
              <a:gd name="connsiteY3406" fmla="*/ 4689899 h 4964463"/>
              <a:gd name="connsiteX3407" fmla="*/ 3354766 w 4710084"/>
              <a:gd name="connsiteY3407" fmla="*/ 4536057 h 4964463"/>
              <a:gd name="connsiteX3408" fmla="*/ 3323571 w 4710084"/>
              <a:gd name="connsiteY3408" fmla="*/ 4517305 h 4964463"/>
              <a:gd name="connsiteX3409" fmla="*/ 3327343 w 4710084"/>
              <a:gd name="connsiteY3409" fmla="*/ 4446425 h 4964463"/>
              <a:gd name="connsiteX3410" fmla="*/ 3323947 w 4710084"/>
              <a:gd name="connsiteY3410" fmla="*/ 4376994 h 4964463"/>
              <a:gd name="connsiteX3411" fmla="*/ 3326610 w 4710084"/>
              <a:gd name="connsiteY3411" fmla="*/ 4355279 h 4964463"/>
              <a:gd name="connsiteX3412" fmla="*/ 3326172 w 4710084"/>
              <a:gd name="connsiteY3412" fmla="*/ 4356171 h 4964463"/>
              <a:gd name="connsiteX3413" fmla="*/ 3323271 w 4710084"/>
              <a:gd name="connsiteY3413" fmla="*/ 4357817 h 4964463"/>
              <a:gd name="connsiteX3414" fmla="*/ 3319606 w 4710084"/>
              <a:gd name="connsiteY3414" fmla="*/ 4342312 h 4964463"/>
              <a:gd name="connsiteX3415" fmla="*/ 3319597 w 4710084"/>
              <a:gd name="connsiteY3415" fmla="*/ 4326084 h 4964463"/>
              <a:gd name="connsiteX3416" fmla="*/ 3314278 w 4710084"/>
              <a:gd name="connsiteY3416" fmla="*/ 4333417 h 4964463"/>
              <a:gd name="connsiteX3417" fmla="*/ 3303228 w 4710084"/>
              <a:gd name="connsiteY3417" fmla="*/ 4343457 h 4964463"/>
              <a:gd name="connsiteX3418" fmla="*/ 3292266 w 4710084"/>
              <a:gd name="connsiteY3418" fmla="*/ 4411093 h 4964463"/>
              <a:gd name="connsiteX3419" fmla="*/ 3270433 w 4710084"/>
              <a:gd name="connsiteY3419" fmla="*/ 4459779 h 4964463"/>
              <a:gd name="connsiteX3420" fmla="*/ 3286993 w 4710084"/>
              <a:gd name="connsiteY3420" fmla="*/ 4361107 h 4964463"/>
              <a:gd name="connsiteX3421" fmla="*/ 3277999 w 4710084"/>
              <a:gd name="connsiteY3421" fmla="*/ 4322714 h 4964463"/>
              <a:gd name="connsiteX3422" fmla="*/ 3289331 w 4710084"/>
              <a:gd name="connsiteY3422" fmla="*/ 4284119 h 4964463"/>
              <a:gd name="connsiteX3423" fmla="*/ 3288851 w 4710084"/>
              <a:gd name="connsiteY3423" fmla="*/ 4282073 h 4964463"/>
              <a:gd name="connsiteX3424" fmla="*/ 3287185 w 4710084"/>
              <a:gd name="connsiteY3424" fmla="*/ 4290443 h 4964463"/>
              <a:gd name="connsiteX3425" fmla="*/ 3274666 w 4710084"/>
              <a:gd name="connsiteY3425" fmla="*/ 4292191 h 4964463"/>
              <a:gd name="connsiteX3426" fmla="*/ 3279527 w 4710084"/>
              <a:gd name="connsiteY3426" fmla="*/ 4203072 h 4964463"/>
              <a:gd name="connsiteX3427" fmla="*/ 3271276 w 4710084"/>
              <a:gd name="connsiteY3427" fmla="*/ 4202179 h 4964463"/>
              <a:gd name="connsiteX3428" fmla="*/ 3268776 w 4710084"/>
              <a:gd name="connsiteY3428" fmla="*/ 4201841 h 4964463"/>
              <a:gd name="connsiteX3429" fmla="*/ 3265129 w 4710084"/>
              <a:gd name="connsiteY3429" fmla="*/ 4241424 h 4964463"/>
              <a:gd name="connsiteX3430" fmla="*/ 3258508 w 4710084"/>
              <a:gd name="connsiteY3430" fmla="*/ 4294410 h 4964463"/>
              <a:gd name="connsiteX3431" fmla="*/ 3242586 w 4710084"/>
              <a:gd name="connsiteY3431" fmla="*/ 4387223 h 4964463"/>
              <a:gd name="connsiteX3432" fmla="*/ 3237707 w 4710084"/>
              <a:gd name="connsiteY3432" fmla="*/ 4410569 h 4964463"/>
              <a:gd name="connsiteX3433" fmla="*/ 3237131 w 4710084"/>
              <a:gd name="connsiteY3433" fmla="*/ 4405642 h 4964463"/>
              <a:gd name="connsiteX3434" fmla="*/ 3232187 w 4710084"/>
              <a:gd name="connsiteY3434" fmla="*/ 4364811 h 4964463"/>
              <a:gd name="connsiteX3435" fmla="*/ 3240840 w 4710084"/>
              <a:gd name="connsiteY3435" fmla="*/ 4305952 h 4964463"/>
              <a:gd name="connsiteX3436" fmla="*/ 3242600 w 4710084"/>
              <a:gd name="connsiteY3436" fmla="*/ 4230593 h 4964463"/>
              <a:gd name="connsiteX3437" fmla="*/ 3242465 w 4710084"/>
              <a:gd name="connsiteY3437" fmla="*/ 4230805 h 4964463"/>
              <a:gd name="connsiteX3438" fmla="*/ 3242694 w 4710084"/>
              <a:gd name="connsiteY3438" fmla="*/ 4254918 h 4964463"/>
              <a:gd name="connsiteX3439" fmla="*/ 3239065 w 4710084"/>
              <a:gd name="connsiteY3439" fmla="*/ 4290552 h 4964463"/>
              <a:gd name="connsiteX3440" fmla="*/ 3231614 w 4710084"/>
              <a:gd name="connsiteY3440" fmla="*/ 4267786 h 4964463"/>
              <a:gd name="connsiteX3441" fmla="*/ 3228270 w 4710084"/>
              <a:gd name="connsiteY3441" fmla="*/ 4264660 h 4964463"/>
              <a:gd name="connsiteX3442" fmla="*/ 3222873 w 4710084"/>
              <a:gd name="connsiteY3442" fmla="*/ 4284163 h 4964463"/>
              <a:gd name="connsiteX3443" fmla="*/ 3220895 w 4710084"/>
              <a:gd name="connsiteY3443" fmla="*/ 4264166 h 4964463"/>
              <a:gd name="connsiteX3444" fmla="*/ 3218694 w 4710084"/>
              <a:gd name="connsiteY3444" fmla="*/ 4264100 h 4964463"/>
              <a:gd name="connsiteX3445" fmla="*/ 3216666 w 4710084"/>
              <a:gd name="connsiteY3445" fmla="*/ 4261836 h 4964463"/>
              <a:gd name="connsiteX3446" fmla="*/ 3215246 w 4710084"/>
              <a:gd name="connsiteY3446" fmla="*/ 4267848 h 4964463"/>
              <a:gd name="connsiteX3447" fmla="*/ 3215959 w 4710084"/>
              <a:gd name="connsiteY3447" fmla="*/ 4270393 h 4964463"/>
              <a:gd name="connsiteX3448" fmla="*/ 3206945 w 4710084"/>
              <a:gd name="connsiteY3448" fmla="*/ 4256288 h 4964463"/>
              <a:gd name="connsiteX3449" fmla="*/ 3210004 w 4710084"/>
              <a:gd name="connsiteY3449" fmla="*/ 4239245 h 4964463"/>
              <a:gd name="connsiteX3450" fmla="*/ 3207466 w 4710084"/>
              <a:gd name="connsiteY3450" fmla="*/ 4220483 h 4964463"/>
              <a:gd name="connsiteX3451" fmla="*/ 3200345 w 4710084"/>
              <a:gd name="connsiteY3451" fmla="*/ 4173003 h 4964463"/>
              <a:gd name="connsiteX3452" fmla="*/ 3197664 w 4710084"/>
              <a:gd name="connsiteY3452" fmla="*/ 4190042 h 4964463"/>
              <a:gd name="connsiteX3453" fmla="*/ 3202954 w 4710084"/>
              <a:gd name="connsiteY3453" fmla="*/ 4284671 h 4964463"/>
              <a:gd name="connsiteX3454" fmla="*/ 3199360 w 4710084"/>
              <a:gd name="connsiteY3454" fmla="*/ 4313063 h 4964463"/>
              <a:gd name="connsiteX3455" fmla="*/ 3197188 w 4710084"/>
              <a:gd name="connsiteY3455" fmla="*/ 4307710 h 4964463"/>
              <a:gd name="connsiteX3456" fmla="*/ 3198881 w 4710084"/>
              <a:gd name="connsiteY3456" fmla="*/ 4332724 h 4964463"/>
              <a:gd name="connsiteX3457" fmla="*/ 3201090 w 4710084"/>
              <a:gd name="connsiteY3457" fmla="*/ 4379530 h 4964463"/>
              <a:gd name="connsiteX3458" fmla="*/ 3186277 w 4710084"/>
              <a:gd name="connsiteY3458" fmla="*/ 4355061 h 4964463"/>
              <a:gd name="connsiteX3459" fmla="*/ 3179516 w 4710084"/>
              <a:gd name="connsiteY3459" fmla="*/ 4310761 h 4964463"/>
              <a:gd name="connsiteX3460" fmla="*/ 3176513 w 4710084"/>
              <a:gd name="connsiteY3460" fmla="*/ 4304933 h 4964463"/>
              <a:gd name="connsiteX3461" fmla="*/ 3172288 w 4710084"/>
              <a:gd name="connsiteY3461" fmla="*/ 4325127 h 4964463"/>
              <a:gd name="connsiteX3462" fmla="*/ 3170983 w 4710084"/>
              <a:gd name="connsiteY3462" fmla="*/ 4311525 h 4964463"/>
              <a:gd name="connsiteX3463" fmla="*/ 3167686 w 4710084"/>
              <a:gd name="connsiteY3463" fmla="*/ 4287798 h 4964463"/>
              <a:gd name="connsiteX3464" fmla="*/ 3163229 w 4710084"/>
              <a:gd name="connsiteY3464" fmla="*/ 4279145 h 4964463"/>
              <a:gd name="connsiteX3465" fmla="*/ 3160434 w 4710084"/>
              <a:gd name="connsiteY3465" fmla="*/ 4268341 h 4964463"/>
              <a:gd name="connsiteX3466" fmla="*/ 3160433 w 4710084"/>
              <a:gd name="connsiteY3466" fmla="*/ 4268340 h 4964463"/>
              <a:gd name="connsiteX3467" fmla="*/ 3152455 w 4710084"/>
              <a:gd name="connsiteY3467" fmla="*/ 4237507 h 4964463"/>
              <a:gd name="connsiteX3468" fmla="*/ 3147078 w 4710084"/>
              <a:gd name="connsiteY3468" fmla="*/ 4203270 h 4964463"/>
              <a:gd name="connsiteX3469" fmla="*/ 3143050 w 4710084"/>
              <a:gd name="connsiteY3469" fmla="*/ 4178519 h 4964463"/>
              <a:gd name="connsiteX3470" fmla="*/ 3144201 w 4710084"/>
              <a:gd name="connsiteY3470" fmla="*/ 4189651 h 4964463"/>
              <a:gd name="connsiteX3471" fmla="*/ 3141173 w 4710084"/>
              <a:gd name="connsiteY3471" fmla="*/ 4200483 h 4964463"/>
              <a:gd name="connsiteX3472" fmla="*/ 3130768 w 4710084"/>
              <a:gd name="connsiteY3472" fmla="*/ 4217922 h 4964463"/>
              <a:gd name="connsiteX3473" fmla="*/ 3128420 w 4710084"/>
              <a:gd name="connsiteY3473" fmla="*/ 4215386 h 4964463"/>
              <a:gd name="connsiteX3474" fmla="*/ 3127513 w 4710084"/>
              <a:gd name="connsiteY3474" fmla="*/ 4208540 h 4964463"/>
              <a:gd name="connsiteX3475" fmla="*/ 3126071 w 4710084"/>
              <a:gd name="connsiteY3475" fmla="*/ 4212015 h 4964463"/>
              <a:gd name="connsiteX3476" fmla="*/ 3119823 w 4710084"/>
              <a:gd name="connsiteY3476" fmla="*/ 4207159 h 4964463"/>
              <a:gd name="connsiteX3477" fmla="*/ 3119797 w 4710084"/>
              <a:gd name="connsiteY3477" fmla="*/ 4204977 h 4964463"/>
              <a:gd name="connsiteX3478" fmla="*/ 3118916 w 4710084"/>
              <a:gd name="connsiteY3478" fmla="*/ 4205570 h 4964463"/>
              <a:gd name="connsiteX3479" fmla="*/ 3123300 w 4710084"/>
              <a:gd name="connsiteY3479" fmla="*/ 4196973 h 4964463"/>
              <a:gd name="connsiteX3480" fmla="*/ 3127277 w 4710084"/>
              <a:gd name="connsiteY3480" fmla="*/ 4204576 h 4964463"/>
              <a:gd name="connsiteX3481" fmla="*/ 3127471 w 4710084"/>
              <a:gd name="connsiteY3481" fmla="*/ 4176070 h 4964463"/>
              <a:gd name="connsiteX3482" fmla="*/ 3130654 w 4710084"/>
              <a:gd name="connsiteY3482" fmla="*/ 4100356 h 4964463"/>
              <a:gd name="connsiteX3483" fmla="*/ 3130355 w 4710084"/>
              <a:gd name="connsiteY3483" fmla="*/ 4091217 h 4964463"/>
              <a:gd name="connsiteX3484" fmla="*/ 3130305 w 4710084"/>
              <a:gd name="connsiteY3484" fmla="*/ 4091211 h 4964463"/>
              <a:gd name="connsiteX3485" fmla="*/ 3118721 w 4710084"/>
              <a:gd name="connsiteY3485" fmla="*/ 4092486 h 4964463"/>
              <a:gd name="connsiteX3486" fmla="*/ 3117931 w 4710084"/>
              <a:gd name="connsiteY3486" fmla="*/ 4098339 h 4964463"/>
              <a:gd name="connsiteX3487" fmla="*/ 3115139 w 4710084"/>
              <a:gd name="connsiteY3487" fmla="*/ 4116282 h 4964463"/>
              <a:gd name="connsiteX3488" fmla="*/ 3113778 w 4710084"/>
              <a:gd name="connsiteY3488" fmla="*/ 4123828 h 4964463"/>
              <a:gd name="connsiteX3489" fmla="*/ 3118624 w 4710084"/>
              <a:gd name="connsiteY3489" fmla="*/ 4189247 h 4964463"/>
              <a:gd name="connsiteX3490" fmla="*/ 3109739 w 4710084"/>
              <a:gd name="connsiteY3490" fmla="*/ 4146265 h 4964463"/>
              <a:gd name="connsiteX3491" fmla="*/ 3108024 w 4710084"/>
              <a:gd name="connsiteY3491" fmla="*/ 4155775 h 4964463"/>
              <a:gd name="connsiteX3492" fmla="*/ 3110868 w 4710084"/>
              <a:gd name="connsiteY3492" fmla="*/ 4178055 h 4964463"/>
              <a:gd name="connsiteX3493" fmla="*/ 3111316 w 4710084"/>
              <a:gd name="connsiteY3493" fmla="*/ 4220482 h 4964463"/>
              <a:gd name="connsiteX3494" fmla="*/ 3105664 w 4710084"/>
              <a:gd name="connsiteY3494" fmla="*/ 4194445 h 4964463"/>
              <a:gd name="connsiteX3495" fmla="*/ 3103159 w 4710084"/>
              <a:gd name="connsiteY3495" fmla="*/ 4179582 h 4964463"/>
              <a:gd name="connsiteX3496" fmla="*/ 3101812 w 4710084"/>
              <a:gd name="connsiteY3496" fmla="*/ 4185874 h 4964463"/>
              <a:gd name="connsiteX3497" fmla="*/ 3097015 w 4710084"/>
              <a:gd name="connsiteY3497" fmla="*/ 4204551 h 4964463"/>
              <a:gd name="connsiteX3498" fmla="*/ 3103109 w 4710084"/>
              <a:gd name="connsiteY3498" fmla="*/ 4252480 h 4964463"/>
              <a:gd name="connsiteX3499" fmla="*/ 3129476 w 4710084"/>
              <a:gd name="connsiteY3499" fmla="*/ 4498088 h 4964463"/>
              <a:gd name="connsiteX3500" fmla="*/ 3130264 w 4710084"/>
              <a:gd name="connsiteY3500" fmla="*/ 4500880 h 4964463"/>
              <a:gd name="connsiteX3501" fmla="*/ 3130458 w 4710084"/>
              <a:gd name="connsiteY3501" fmla="*/ 4501624 h 4964463"/>
              <a:gd name="connsiteX3502" fmla="*/ 3131403 w 4710084"/>
              <a:gd name="connsiteY3502" fmla="*/ 4489157 h 4964463"/>
              <a:gd name="connsiteX3503" fmla="*/ 3149884 w 4710084"/>
              <a:gd name="connsiteY3503" fmla="*/ 4386536 h 4964463"/>
              <a:gd name="connsiteX3504" fmla="*/ 3155523 w 4710084"/>
              <a:gd name="connsiteY3504" fmla="*/ 4298670 h 4964463"/>
              <a:gd name="connsiteX3505" fmla="*/ 3163049 w 4710084"/>
              <a:gd name="connsiteY3505" fmla="*/ 4370595 h 4964463"/>
              <a:gd name="connsiteX3506" fmla="*/ 3161158 w 4710084"/>
              <a:gd name="connsiteY3506" fmla="*/ 4379950 h 4964463"/>
              <a:gd name="connsiteX3507" fmla="*/ 3150623 w 4710084"/>
              <a:gd name="connsiteY3507" fmla="*/ 4444620 h 4964463"/>
              <a:gd name="connsiteX3508" fmla="*/ 3138399 w 4710084"/>
              <a:gd name="connsiteY3508" fmla="*/ 4513188 h 4964463"/>
              <a:gd name="connsiteX3509" fmla="*/ 3135372 w 4710084"/>
              <a:gd name="connsiteY3509" fmla="*/ 4524181 h 4964463"/>
              <a:gd name="connsiteX3510" fmla="*/ 3136675 w 4710084"/>
              <a:gd name="connsiteY3510" fmla="*/ 4530686 h 4964463"/>
              <a:gd name="connsiteX3511" fmla="*/ 3129354 w 4710084"/>
              <a:gd name="connsiteY3511" fmla="*/ 4564154 h 4964463"/>
              <a:gd name="connsiteX3512" fmla="*/ 3114578 w 4710084"/>
              <a:gd name="connsiteY3512" fmla="*/ 4452555 h 4964463"/>
              <a:gd name="connsiteX3513" fmla="*/ 3094818 w 4710084"/>
              <a:gd name="connsiteY3513" fmla="*/ 4305920 h 4964463"/>
              <a:gd name="connsiteX3514" fmla="*/ 3082870 w 4710084"/>
              <a:gd name="connsiteY3514" fmla="*/ 4225224 h 4964463"/>
              <a:gd name="connsiteX3515" fmla="*/ 3078577 w 4710084"/>
              <a:gd name="connsiteY3515" fmla="*/ 4223321 h 4964463"/>
              <a:gd name="connsiteX3516" fmla="*/ 3067403 w 4710084"/>
              <a:gd name="connsiteY3516" fmla="*/ 4213440 h 4964463"/>
              <a:gd name="connsiteX3517" fmla="*/ 3066314 w 4710084"/>
              <a:gd name="connsiteY3517" fmla="*/ 4212385 h 4964463"/>
              <a:gd name="connsiteX3518" fmla="*/ 3068779 w 4710084"/>
              <a:gd name="connsiteY3518" fmla="*/ 4231546 h 4964463"/>
              <a:gd name="connsiteX3519" fmla="*/ 3075549 w 4710084"/>
              <a:gd name="connsiteY3519" fmla="*/ 4279971 h 4964463"/>
              <a:gd name="connsiteX3520" fmla="*/ 3124638 w 4710084"/>
              <a:gd name="connsiteY3520" fmla="*/ 4641801 h 4964463"/>
              <a:gd name="connsiteX3521" fmla="*/ 3122951 w 4710084"/>
              <a:gd name="connsiteY3521" fmla="*/ 4703532 h 4964463"/>
              <a:gd name="connsiteX3522" fmla="*/ 3119570 w 4710084"/>
              <a:gd name="connsiteY3522" fmla="*/ 4684580 h 4964463"/>
              <a:gd name="connsiteX3523" fmla="*/ 3122415 w 4710084"/>
              <a:gd name="connsiteY3523" fmla="*/ 4656904 h 4964463"/>
              <a:gd name="connsiteX3524" fmla="*/ 3121878 w 4710084"/>
              <a:gd name="connsiteY3524" fmla="*/ 4633797 h 4964463"/>
              <a:gd name="connsiteX3525" fmla="*/ 3113732 w 4710084"/>
              <a:gd name="connsiteY3525" fmla="*/ 4639858 h 4964463"/>
              <a:gd name="connsiteX3526" fmla="*/ 3112986 w 4710084"/>
              <a:gd name="connsiteY3526" fmla="*/ 4633015 h 4964463"/>
              <a:gd name="connsiteX3527" fmla="*/ 3093366 w 4710084"/>
              <a:gd name="connsiteY3527" fmla="*/ 4569222 h 4964463"/>
              <a:gd name="connsiteX3528" fmla="*/ 3105757 w 4710084"/>
              <a:gd name="connsiteY3528" fmla="*/ 4664667 h 4964463"/>
              <a:gd name="connsiteX3529" fmla="*/ 3106364 w 4710084"/>
              <a:gd name="connsiteY3529" fmla="*/ 4670671 h 4964463"/>
              <a:gd name="connsiteX3530" fmla="*/ 3106171 w 4710084"/>
              <a:gd name="connsiteY3530" fmla="*/ 4671515 h 4964463"/>
              <a:gd name="connsiteX3531" fmla="*/ 3103779 w 4710084"/>
              <a:gd name="connsiteY3531" fmla="*/ 4690990 h 4964463"/>
              <a:gd name="connsiteX3532" fmla="*/ 3080683 w 4710084"/>
              <a:gd name="connsiteY3532" fmla="*/ 4556114 h 4964463"/>
              <a:gd name="connsiteX3533" fmla="*/ 3049482 w 4710084"/>
              <a:gd name="connsiteY3533" fmla="*/ 4345025 h 4964463"/>
              <a:gd name="connsiteX3534" fmla="*/ 3047441 w 4710084"/>
              <a:gd name="connsiteY3534" fmla="*/ 4318983 h 4964463"/>
              <a:gd name="connsiteX3535" fmla="*/ 3044848 w 4710084"/>
              <a:gd name="connsiteY3535" fmla="*/ 4347830 h 4964463"/>
              <a:gd name="connsiteX3536" fmla="*/ 3086665 w 4710084"/>
              <a:gd name="connsiteY3536" fmla="*/ 4730778 h 4964463"/>
              <a:gd name="connsiteX3537" fmla="*/ 3027696 w 4710084"/>
              <a:gd name="connsiteY3537" fmla="*/ 4319498 h 4964463"/>
              <a:gd name="connsiteX3538" fmla="*/ 3027016 w 4710084"/>
              <a:gd name="connsiteY3538" fmla="*/ 4313935 h 4964463"/>
              <a:gd name="connsiteX3539" fmla="*/ 3023404 w 4710084"/>
              <a:gd name="connsiteY3539" fmla="*/ 4326345 h 4964463"/>
              <a:gd name="connsiteX3540" fmla="*/ 3017309 w 4710084"/>
              <a:gd name="connsiteY3540" fmla="*/ 4334508 h 4964463"/>
              <a:gd name="connsiteX3541" fmla="*/ 3014859 w 4710084"/>
              <a:gd name="connsiteY3541" fmla="*/ 4329641 h 4964463"/>
              <a:gd name="connsiteX3542" fmla="*/ 3013644 w 4710084"/>
              <a:gd name="connsiteY3542" fmla="*/ 4319005 h 4964463"/>
              <a:gd name="connsiteX3543" fmla="*/ 3013632 w 4710084"/>
              <a:gd name="connsiteY3543" fmla="*/ 4295917 h 4964463"/>
              <a:gd name="connsiteX3544" fmla="*/ 3015040 w 4710084"/>
              <a:gd name="connsiteY3544" fmla="*/ 4270298 h 4964463"/>
              <a:gd name="connsiteX3545" fmla="*/ 3008121 w 4710084"/>
              <a:gd name="connsiteY3545" fmla="*/ 4266238 h 4964463"/>
              <a:gd name="connsiteX3546" fmla="*/ 3013019 w 4710084"/>
              <a:gd name="connsiteY3546" fmla="*/ 4328384 h 4964463"/>
              <a:gd name="connsiteX3547" fmla="*/ 3033899 w 4710084"/>
              <a:gd name="connsiteY3547" fmla="*/ 4512837 h 4964463"/>
              <a:gd name="connsiteX3548" fmla="*/ 3009357 w 4710084"/>
              <a:gd name="connsiteY3548" fmla="*/ 4356337 h 4964463"/>
              <a:gd name="connsiteX3549" fmla="*/ 2992882 w 4710084"/>
              <a:gd name="connsiteY3549" fmla="*/ 4234218 h 4964463"/>
              <a:gd name="connsiteX3550" fmla="*/ 2992987 w 4710084"/>
              <a:gd name="connsiteY3550" fmla="*/ 4244185 h 4964463"/>
              <a:gd name="connsiteX3551" fmla="*/ 2990443 w 4710084"/>
              <a:gd name="connsiteY3551" fmla="*/ 4231929 h 4964463"/>
              <a:gd name="connsiteX3552" fmla="*/ 2988104 w 4710084"/>
              <a:gd name="connsiteY3552" fmla="*/ 4229757 h 4964463"/>
              <a:gd name="connsiteX3553" fmla="*/ 2989144 w 4710084"/>
              <a:gd name="connsiteY3553" fmla="*/ 4225676 h 4964463"/>
              <a:gd name="connsiteX3554" fmla="*/ 2988585 w 4710084"/>
              <a:gd name="connsiteY3554" fmla="*/ 4222986 h 4964463"/>
              <a:gd name="connsiteX3555" fmla="*/ 2983934 w 4710084"/>
              <a:gd name="connsiteY3555" fmla="*/ 4229620 h 4964463"/>
              <a:gd name="connsiteX3556" fmla="*/ 2984152 w 4710084"/>
              <a:gd name="connsiteY3556" fmla="*/ 4252437 h 4964463"/>
              <a:gd name="connsiteX3557" fmla="*/ 2973473 w 4710084"/>
              <a:gd name="connsiteY3557" fmla="*/ 4278935 h 4964463"/>
              <a:gd name="connsiteX3558" fmla="*/ 2970085 w 4710084"/>
              <a:gd name="connsiteY3558" fmla="*/ 4273288 h 4964463"/>
              <a:gd name="connsiteX3559" fmla="*/ 2971493 w 4710084"/>
              <a:gd name="connsiteY3559" fmla="*/ 4292169 h 4964463"/>
              <a:gd name="connsiteX3560" fmla="*/ 2969847 w 4710084"/>
              <a:gd name="connsiteY3560" fmla="*/ 4296357 h 4964463"/>
              <a:gd name="connsiteX3561" fmla="*/ 2964086 w 4710084"/>
              <a:gd name="connsiteY3561" fmla="*/ 4302733 h 4964463"/>
              <a:gd name="connsiteX3562" fmla="*/ 2963075 w 4710084"/>
              <a:gd name="connsiteY3562" fmla="*/ 4206282 h 4964463"/>
              <a:gd name="connsiteX3563" fmla="*/ 2964315 w 4710084"/>
              <a:gd name="connsiteY3563" fmla="*/ 4195999 h 4964463"/>
              <a:gd name="connsiteX3564" fmla="*/ 2967922 w 4710084"/>
              <a:gd name="connsiteY3564" fmla="*/ 4244315 h 4964463"/>
              <a:gd name="connsiteX3565" fmla="*/ 2970140 w 4710084"/>
              <a:gd name="connsiteY3565" fmla="*/ 4220070 h 4964463"/>
              <a:gd name="connsiteX3566" fmla="*/ 2973565 w 4710084"/>
              <a:gd name="connsiteY3566" fmla="*/ 4179763 h 4964463"/>
              <a:gd name="connsiteX3567" fmla="*/ 2947042 w 4710084"/>
              <a:gd name="connsiteY3567" fmla="*/ 4176385 h 4964463"/>
              <a:gd name="connsiteX3568" fmla="*/ 2954928 w 4710084"/>
              <a:gd name="connsiteY3568" fmla="*/ 4127653 h 4964463"/>
              <a:gd name="connsiteX3569" fmla="*/ 2942140 w 4710084"/>
              <a:gd name="connsiteY3569" fmla="*/ 4155443 h 4964463"/>
              <a:gd name="connsiteX3570" fmla="*/ 2909997 w 4710084"/>
              <a:gd name="connsiteY3570" fmla="*/ 4247085 h 4964463"/>
              <a:gd name="connsiteX3571" fmla="*/ 2912541 w 4710084"/>
              <a:gd name="connsiteY3571" fmla="*/ 4170970 h 4964463"/>
              <a:gd name="connsiteX3572" fmla="*/ 2913189 w 4710084"/>
              <a:gd name="connsiteY3572" fmla="*/ 4158847 h 4964463"/>
              <a:gd name="connsiteX3573" fmla="*/ 2913487 w 4710084"/>
              <a:gd name="connsiteY3573" fmla="*/ 4153907 h 4964463"/>
              <a:gd name="connsiteX3574" fmla="*/ 2901843 w 4710084"/>
              <a:gd name="connsiteY3574" fmla="*/ 4119353 h 4964463"/>
              <a:gd name="connsiteX3575" fmla="*/ 2898287 w 4710084"/>
              <a:gd name="connsiteY3575" fmla="*/ 4130068 h 4964463"/>
              <a:gd name="connsiteX3576" fmla="*/ 2895255 w 4710084"/>
              <a:gd name="connsiteY3576" fmla="*/ 4144161 h 4964463"/>
              <a:gd name="connsiteX3577" fmla="*/ 2888908 w 4710084"/>
              <a:gd name="connsiteY3577" fmla="*/ 4184503 h 4964463"/>
              <a:gd name="connsiteX3578" fmla="*/ 2875837 w 4710084"/>
              <a:gd name="connsiteY3578" fmla="*/ 4256372 h 4964463"/>
              <a:gd name="connsiteX3579" fmla="*/ 2866327 w 4710084"/>
              <a:gd name="connsiteY3579" fmla="*/ 4301818 h 4964463"/>
              <a:gd name="connsiteX3580" fmla="*/ 2865022 w 4710084"/>
              <a:gd name="connsiteY3580" fmla="*/ 4288217 h 4964463"/>
              <a:gd name="connsiteX3581" fmla="*/ 2851440 w 4710084"/>
              <a:gd name="connsiteY3581" fmla="*/ 4190442 h 4964463"/>
              <a:gd name="connsiteX3582" fmla="*/ 2851380 w 4710084"/>
              <a:gd name="connsiteY3582" fmla="*/ 4138701 h 4964463"/>
              <a:gd name="connsiteX3583" fmla="*/ 2844901 w 4710084"/>
              <a:gd name="connsiteY3583" fmla="*/ 4142510 h 4964463"/>
              <a:gd name="connsiteX3584" fmla="*/ 2844821 w 4710084"/>
              <a:gd name="connsiteY3584" fmla="*/ 4142796 h 4964463"/>
              <a:gd name="connsiteX3585" fmla="*/ 2844235 w 4710084"/>
              <a:gd name="connsiteY3585" fmla="*/ 4138574 h 4964463"/>
              <a:gd name="connsiteX3586" fmla="*/ 2839886 w 4710084"/>
              <a:gd name="connsiteY3586" fmla="*/ 4100361 h 4964463"/>
              <a:gd name="connsiteX3587" fmla="*/ 2831461 w 4710084"/>
              <a:gd name="connsiteY3587" fmla="*/ 4100772 h 4964463"/>
              <a:gd name="connsiteX3588" fmla="*/ 2838241 w 4710084"/>
              <a:gd name="connsiteY3588" fmla="*/ 4166341 h 4964463"/>
              <a:gd name="connsiteX3589" fmla="*/ 2835213 w 4710084"/>
              <a:gd name="connsiteY3589" fmla="*/ 4177175 h 4964463"/>
              <a:gd name="connsiteX3590" fmla="*/ 2824807 w 4710084"/>
              <a:gd name="connsiteY3590" fmla="*/ 4194614 h 4964463"/>
              <a:gd name="connsiteX3591" fmla="*/ 2823715 w 4710084"/>
              <a:gd name="connsiteY3591" fmla="*/ 4105836 h 4964463"/>
              <a:gd name="connsiteX3592" fmla="*/ 2823946 w 4710084"/>
              <a:gd name="connsiteY3592" fmla="*/ 4098998 h 4964463"/>
              <a:gd name="connsiteX3593" fmla="*/ 2823015 w 4710084"/>
              <a:gd name="connsiteY3593" fmla="*/ 4098627 h 4964463"/>
              <a:gd name="connsiteX3594" fmla="*/ 2816073 w 4710084"/>
              <a:gd name="connsiteY3594" fmla="*/ 4206319 h 4964463"/>
              <a:gd name="connsiteX3595" fmla="*/ 2794891 w 4710084"/>
              <a:gd name="connsiteY3595" fmla="*/ 4230324 h 4964463"/>
              <a:gd name="connsiteX3596" fmla="*/ 2772803 w 4710084"/>
              <a:gd name="connsiteY3596" fmla="*/ 4337426 h 4964463"/>
              <a:gd name="connsiteX3597" fmla="*/ 2740053 w 4710084"/>
              <a:gd name="connsiteY3597" fmla="*/ 4563811 h 4964463"/>
              <a:gd name="connsiteX3598" fmla="*/ 2751022 w 4710084"/>
              <a:gd name="connsiteY3598" fmla="*/ 4326823 h 4964463"/>
              <a:gd name="connsiteX3599" fmla="*/ 2762472 w 4710084"/>
              <a:gd name="connsiteY3599" fmla="*/ 4206336 h 4964463"/>
              <a:gd name="connsiteX3600" fmla="*/ 2763245 w 4710084"/>
              <a:gd name="connsiteY3600" fmla="*/ 4191724 h 4964463"/>
              <a:gd name="connsiteX3601" fmla="*/ 2761442 w 4710084"/>
              <a:gd name="connsiteY3601" fmla="*/ 4190130 h 4964463"/>
              <a:gd name="connsiteX3602" fmla="*/ 2748199 w 4710084"/>
              <a:gd name="connsiteY3602" fmla="*/ 4178791 h 4964463"/>
              <a:gd name="connsiteX3603" fmla="*/ 2745701 w 4710084"/>
              <a:gd name="connsiteY3603" fmla="*/ 4168123 h 4964463"/>
              <a:gd name="connsiteX3604" fmla="*/ 2744698 w 4710084"/>
              <a:gd name="connsiteY3604" fmla="*/ 4173930 h 4964463"/>
              <a:gd name="connsiteX3605" fmla="*/ 2734304 w 4710084"/>
              <a:gd name="connsiteY3605" fmla="*/ 4227970 h 4964463"/>
              <a:gd name="connsiteX3606" fmla="*/ 2716637 w 4710084"/>
              <a:gd name="connsiteY3606" fmla="*/ 4239515 h 4964463"/>
              <a:gd name="connsiteX3607" fmla="*/ 2715907 w 4710084"/>
              <a:gd name="connsiteY3607" fmla="*/ 4243379 h 4964463"/>
              <a:gd name="connsiteX3608" fmla="*/ 2715734 w 4710084"/>
              <a:gd name="connsiteY3608" fmla="*/ 4244798 h 4964463"/>
              <a:gd name="connsiteX3609" fmla="*/ 2713809 w 4710084"/>
              <a:gd name="connsiteY3609" fmla="*/ 4260835 h 4964463"/>
              <a:gd name="connsiteX3610" fmla="*/ 2712677 w 4710084"/>
              <a:gd name="connsiteY3610" fmla="*/ 4269122 h 4964463"/>
              <a:gd name="connsiteX3611" fmla="*/ 2712051 w 4710084"/>
              <a:gd name="connsiteY3611" fmla="*/ 4263776 h 4964463"/>
              <a:gd name="connsiteX3612" fmla="*/ 2707239 w 4710084"/>
              <a:gd name="connsiteY3612" fmla="*/ 4289222 h 4964463"/>
              <a:gd name="connsiteX3613" fmla="*/ 2706044 w 4710084"/>
              <a:gd name="connsiteY3613" fmla="*/ 4336194 h 4964463"/>
              <a:gd name="connsiteX3614" fmla="*/ 2688259 w 4710084"/>
              <a:gd name="connsiteY3614" fmla="*/ 4429627 h 4964463"/>
              <a:gd name="connsiteX3615" fmla="*/ 2683151 w 4710084"/>
              <a:gd name="connsiteY3615" fmla="*/ 4407813 h 4964463"/>
              <a:gd name="connsiteX3616" fmla="*/ 2678852 w 4710084"/>
              <a:gd name="connsiteY3616" fmla="*/ 4416849 h 4964463"/>
              <a:gd name="connsiteX3617" fmla="*/ 2686536 w 4710084"/>
              <a:gd name="connsiteY3617" fmla="*/ 4460454 h 4964463"/>
              <a:gd name="connsiteX3618" fmla="*/ 2668235 w 4710084"/>
              <a:gd name="connsiteY3618" fmla="*/ 4594404 h 4964463"/>
              <a:gd name="connsiteX3619" fmla="*/ 2664801 w 4710084"/>
              <a:gd name="connsiteY3619" fmla="*/ 4614847 h 4964463"/>
              <a:gd name="connsiteX3620" fmla="*/ 2662239 w 4710084"/>
              <a:gd name="connsiteY3620" fmla="*/ 4601909 h 4964463"/>
              <a:gd name="connsiteX3621" fmla="*/ 2654755 w 4710084"/>
              <a:gd name="connsiteY3621" fmla="*/ 4567424 h 4964463"/>
              <a:gd name="connsiteX3622" fmla="*/ 2653551 w 4710084"/>
              <a:gd name="connsiteY3622" fmla="*/ 4568462 h 4964463"/>
              <a:gd name="connsiteX3623" fmla="*/ 2661527 w 4710084"/>
              <a:gd name="connsiteY3623" fmla="*/ 4503385 h 4964463"/>
              <a:gd name="connsiteX3624" fmla="*/ 2663374 w 4710084"/>
              <a:gd name="connsiteY3624" fmla="*/ 4453023 h 4964463"/>
              <a:gd name="connsiteX3625" fmla="*/ 2659955 w 4710084"/>
              <a:gd name="connsiteY3625" fmla="*/ 4462128 h 4964463"/>
              <a:gd name="connsiteX3626" fmla="*/ 2659517 w 4710084"/>
              <a:gd name="connsiteY3626" fmla="*/ 4421346 h 4964463"/>
              <a:gd name="connsiteX3627" fmla="*/ 2669998 w 4710084"/>
              <a:gd name="connsiteY3627" fmla="*/ 4237208 h 4964463"/>
              <a:gd name="connsiteX3628" fmla="*/ 2664248 w 4710084"/>
              <a:gd name="connsiteY3628" fmla="*/ 4251643 h 4964463"/>
              <a:gd name="connsiteX3629" fmla="*/ 2665534 w 4710084"/>
              <a:gd name="connsiteY3629" fmla="*/ 4268862 h 4964463"/>
              <a:gd name="connsiteX3630" fmla="*/ 2663886 w 4710084"/>
              <a:gd name="connsiteY3630" fmla="*/ 4273048 h 4964463"/>
              <a:gd name="connsiteX3631" fmla="*/ 2660148 w 4710084"/>
              <a:gd name="connsiteY3631" fmla="*/ 4279472 h 4964463"/>
              <a:gd name="connsiteX3632" fmla="*/ 2658125 w 4710084"/>
              <a:gd name="connsiteY3632" fmla="*/ 4279425 h 4964463"/>
              <a:gd name="connsiteX3633" fmla="*/ 2657660 w 4710084"/>
              <a:gd name="connsiteY3633" fmla="*/ 4274649 h 4964463"/>
              <a:gd name="connsiteX3634" fmla="*/ 2653829 w 4710084"/>
              <a:gd name="connsiteY3634" fmla="*/ 4290401 h 4964463"/>
              <a:gd name="connsiteX3635" fmla="*/ 2640441 w 4710084"/>
              <a:gd name="connsiteY3635" fmla="*/ 4362709 h 4964463"/>
              <a:gd name="connsiteX3636" fmla="*/ 2639373 w 4710084"/>
              <a:gd name="connsiteY3636" fmla="*/ 4368119 h 4964463"/>
              <a:gd name="connsiteX3637" fmla="*/ 2624149 w 4710084"/>
              <a:gd name="connsiteY3637" fmla="*/ 4283574 h 4964463"/>
              <a:gd name="connsiteX3638" fmla="*/ 2632921 w 4710084"/>
              <a:gd name="connsiteY3638" fmla="*/ 4397086 h 4964463"/>
              <a:gd name="connsiteX3639" fmla="*/ 2622750 w 4710084"/>
              <a:gd name="connsiteY3639" fmla="*/ 4415421 h 4964463"/>
              <a:gd name="connsiteX3640" fmla="*/ 2621755 w 4710084"/>
              <a:gd name="connsiteY3640" fmla="*/ 4369976 h 4964463"/>
              <a:gd name="connsiteX3641" fmla="*/ 2560325 w 4710084"/>
              <a:gd name="connsiteY3641" fmla="*/ 4734829 h 4964463"/>
              <a:gd name="connsiteX3642" fmla="*/ 2555873 w 4710084"/>
              <a:gd name="connsiteY3642" fmla="*/ 4755667 h 4964463"/>
              <a:gd name="connsiteX3643" fmla="*/ 2555584 w 4710084"/>
              <a:gd name="connsiteY3643" fmla="*/ 4754460 h 4964463"/>
              <a:gd name="connsiteX3644" fmla="*/ 2540424 w 4710084"/>
              <a:gd name="connsiteY3644" fmla="*/ 4643975 h 4964463"/>
              <a:gd name="connsiteX3645" fmla="*/ 2540687 w 4710084"/>
              <a:gd name="connsiteY3645" fmla="*/ 4708927 h 4964463"/>
              <a:gd name="connsiteX3646" fmla="*/ 2547520 w 4710084"/>
              <a:gd name="connsiteY3646" fmla="*/ 4761982 h 4964463"/>
              <a:gd name="connsiteX3647" fmla="*/ 2549542 w 4710084"/>
              <a:gd name="connsiteY3647" fmla="*/ 4785294 h 4964463"/>
              <a:gd name="connsiteX3648" fmla="*/ 2533207 w 4710084"/>
              <a:gd name="connsiteY3648" fmla="*/ 4861733 h 4964463"/>
              <a:gd name="connsiteX3649" fmla="*/ 2527358 w 4710084"/>
              <a:gd name="connsiteY3649" fmla="*/ 4859536 h 4964463"/>
              <a:gd name="connsiteX3650" fmla="*/ 2528940 w 4710084"/>
              <a:gd name="connsiteY3650" fmla="*/ 4868173 h 4964463"/>
              <a:gd name="connsiteX3651" fmla="*/ 2527947 w 4710084"/>
              <a:gd name="connsiteY3651" fmla="*/ 4886350 h 4964463"/>
              <a:gd name="connsiteX3652" fmla="*/ 2515739 w 4710084"/>
              <a:gd name="connsiteY3652" fmla="*/ 4943481 h 4964463"/>
              <a:gd name="connsiteX3653" fmla="*/ 2512900 w 4710084"/>
              <a:gd name="connsiteY3653" fmla="*/ 4922840 h 4964463"/>
              <a:gd name="connsiteX3654" fmla="*/ 2507834 w 4710084"/>
              <a:gd name="connsiteY3654" fmla="*/ 4914472 h 4964463"/>
              <a:gd name="connsiteX3655" fmla="*/ 2512900 w 4710084"/>
              <a:gd name="connsiteY3655" fmla="*/ 4922840 h 4964463"/>
              <a:gd name="connsiteX3656" fmla="*/ 2498448 w 4710084"/>
              <a:gd name="connsiteY3656" fmla="*/ 4924473 h 4964463"/>
              <a:gd name="connsiteX3657" fmla="*/ 2503897 w 4710084"/>
              <a:gd name="connsiteY3657" fmla="*/ 4864686 h 4964463"/>
              <a:gd name="connsiteX3658" fmla="*/ 2512572 w 4710084"/>
              <a:gd name="connsiteY3658" fmla="*/ 4814747 h 4964463"/>
              <a:gd name="connsiteX3659" fmla="*/ 2512572 w 4710084"/>
              <a:gd name="connsiteY3659" fmla="*/ 4814747 h 4964463"/>
              <a:gd name="connsiteX3660" fmla="*/ 2503897 w 4710084"/>
              <a:gd name="connsiteY3660" fmla="*/ 4864686 h 4964463"/>
              <a:gd name="connsiteX3661" fmla="*/ 2489162 w 4710084"/>
              <a:gd name="connsiteY3661" fmla="*/ 4925085 h 4964463"/>
              <a:gd name="connsiteX3662" fmla="*/ 2482339 w 4710084"/>
              <a:gd name="connsiteY3662" fmla="*/ 4893280 h 4964463"/>
              <a:gd name="connsiteX3663" fmla="*/ 2478621 w 4710084"/>
              <a:gd name="connsiteY3663" fmla="*/ 4879908 h 4964463"/>
              <a:gd name="connsiteX3664" fmla="*/ 2512293 w 4710084"/>
              <a:gd name="connsiteY3664" fmla="*/ 4685947 h 4964463"/>
              <a:gd name="connsiteX3665" fmla="*/ 2559000 w 4710084"/>
              <a:gd name="connsiteY3665" fmla="*/ 4303430 h 4964463"/>
              <a:gd name="connsiteX3666" fmla="*/ 2571290 w 4710084"/>
              <a:gd name="connsiteY3666" fmla="*/ 4224295 h 4964463"/>
              <a:gd name="connsiteX3667" fmla="*/ 2574090 w 4710084"/>
              <a:gd name="connsiteY3667" fmla="*/ 4197233 h 4964463"/>
              <a:gd name="connsiteX3668" fmla="*/ 2572897 w 4710084"/>
              <a:gd name="connsiteY3668" fmla="*/ 4203327 h 4964463"/>
              <a:gd name="connsiteX3669" fmla="*/ 2559572 w 4710084"/>
              <a:gd name="connsiteY3669" fmla="*/ 4224828 h 4964463"/>
              <a:gd name="connsiteX3670" fmla="*/ 2565648 w 4710084"/>
              <a:gd name="connsiteY3670" fmla="*/ 4159666 h 4964463"/>
              <a:gd name="connsiteX3671" fmla="*/ 2563330 w 4710084"/>
              <a:gd name="connsiteY3671" fmla="*/ 4162270 h 4964463"/>
              <a:gd name="connsiteX3672" fmla="*/ 2560807 w 4710084"/>
              <a:gd name="connsiteY3672" fmla="*/ 4169229 h 4964463"/>
              <a:gd name="connsiteX3673" fmla="*/ 2544984 w 4710084"/>
              <a:gd name="connsiteY3673" fmla="*/ 4325984 h 4964463"/>
              <a:gd name="connsiteX3674" fmla="*/ 2520976 w 4710084"/>
              <a:gd name="connsiteY3674" fmla="*/ 4479828 h 4964463"/>
              <a:gd name="connsiteX3675" fmla="*/ 2504536 w 4710084"/>
              <a:gd name="connsiteY3675" fmla="*/ 4496607 h 4964463"/>
              <a:gd name="connsiteX3676" fmla="*/ 2482379 w 4710084"/>
              <a:gd name="connsiteY3676" fmla="*/ 4626312 h 4964463"/>
              <a:gd name="connsiteX3677" fmla="*/ 2460177 w 4710084"/>
              <a:gd name="connsiteY3677" fmla="*/ 4645954 h 4964463"/>
              <a:gd name="connsiteX3678" fmla="*/ 2458255 w 4710084"/>
              <a:gd name="connsiteY3678" fmla="*/ 4653770 h 4964463"/>
              <a:gd name="connsiteX3679" fmla="*/ 2458288 w 4710084"/>
              <a:gd name="connsiteY3679" fmla="*/ 4660948 h 4964463"/>
              <a:gd name="connsiteX3680" fmla="*/ 2455241 w 4710084"/>
              <a:gd name="connsiteY3680" fmla="*/ 4671554 h 4964463"/>
              <a:gd name="connsiteX3681" fmla="*/ 2453258 w 4710084"/>
              <a:gd name="connsiteY3681" fmla="*/ 4672492 h 4964463"/>
              <a:gd name="connsiteX3682" fmla="*/ 2453586 w 4710084"/>
              <a:gd name="connsiteY3682" fmla="*/ 4677320 h 4964463"/>
              <a:gd name="connsiteX3683" fmla="*/ 2455241 w 4710084"/>
              <a:gd name="connsiteY3683" fmla="*/ 4671554 h 4964463"/>
              <a:gd name="connsiteX3684" fmla="*/ 2458326 w 4710084"/>
              <a:gd name="connsiteY3684" fmla="*/ 4670093 h 4964463"/>
              <a:gd name="connsiteX3685" fmla="*/ 2440592 w 4710084"/>
              <a:gd name="connsiteY3685" fmla="*/ 4704240 h 4964463"/>
              <a:gd name="connsiteX3686" fmla="*/ 2461522 w 4710084"/>
              <a:gd name="connsiteY3686" fmla="*/ 4569298 h 4964463"/>
              <a:gd name="connsiteX3687" fmla="*/ 2449222 w 4710084"/>
              <a:gd name="connsiteY3687" fmla="*/ 4544240 h 4964463"/>
              <a:gd name="connsiteX3688" fmla="*/ 2450032 w 4710084"/>
              <a:gd name="connsiteY3688" fmla="*/ 4487047 h 4964463"/>
              <a:gd name="connsiteX3689" fmla="*/ 2452994 w 4710084"/>
              <a:gd name="connsiteY3689" fmla="*/ 4429899 h 4964463"/>
              <a:gd name="connsiteX3690" fmla="*/ 2446314 w 4710084"/>
              <a:gd name="connsiteY3690" fmla="*/ 4483970 h 4964463"/>
              <a:gd name="connsiteX3691" fmla="*/ 2434093 w 4710084"/>
              <a:gd name="connsiteY3691" fmla="*/ 4540502 h 4964463"/>
              <a:gd name="connsiteX3692" fmla="*/ 2445062 w 4710084"/>
              <a:gd name="connsiteY3692" fmla="*/ 4303514 h 4964463"/>
              <a:gd name="connsiteX3693" fmla="*/ 2443647 w 4710084"/>
              <a:gd name="connsiteY3693" fmla="*/ 4283243 h 4964463"/>
              <a:gd name="connsiteX3694" fmla="*/ 2444064 w 4710084"/>
              <a:gd name="connsiteY3694" fmla="*/ 4278538 h 4964463"/>
              <a:gd name="connsiteX3695" fmla="*/ 2443685 w 4710084"/>
              <a:gd name="connsiteY3695" fmla="*/ 4280421 h 4964463"/>
              <a:gd name="connsiteX3696" fmla="*/ 2430592 w 4710084"/>
              <a:gd name="connsiteY3696" fmla="*/ 4322778 h 4964463"/>
              <a:gd name="connsiteX3697" fmla="*/ 2410354 w 4710084"/>
              <a:gd name="connsiteY3697" fmla="*/ 4405740 h 4964463"/>
              <a:gd name="connsiteX3698" fmla="*/ 2390280 w 4710084"/>
              <a:gd name="connsiteY3698" fmla="*/ 4516876 h 4964463"/>
              <a:gd name="connsiteX3699" fmla="*/ 2337641 w 4710084"/>
              <a:gd name="connsiteY3699" fmla="*/ 4800820 h 4964463"/>
              <a:gd name="connsiteX3700" fmla="*/ 2334113 w 4710084"/>
              <a:gd name="connsiteY3700" fmla="*/ 4819738 h 4964463"/>
              <a:gd name="connsiteX3701" fmla="*/ 2327712 w 4710084"/>
              <a:gd name="connsiteY3701" fmla="*/ 4800023 h 4964463"/>
              <a:gd name="connsiteX3702" fmla="*/ 2324874 w 4710084"/>
              <a:gd name="connsiteY3702" fmla="*/ 4793404 h 4964463"/>
              <a:gd name="connsiteX3703" fmla="*/ 2333965 w 4710084"/>
              <a:gd name="connsiteY3703" fmla="*/ 4734190 h 4964463"/>
              <a:gd name="connsiteX3704" fmla="*/ 2357974 w 4710084"/>
              <a:gd name="connsiteY3704" fmla="*/ 4580347 h 4964463"/>
              <a:gd name="connsiteX3705" fmla="*/ 2345524 w 4710084"/>
              <a:gd name="connsiteY3705" fmla="*/ 4572389 h 4964463"/>
              <a:gd name="connsiteX3706" fmla="*/ 2338007 w 4710084"/>
              <a:gd name="connsiteY3706" fmla="*/ 4569798 h 4964463"/>
              <a:gd name="connsiteX3707" fmla="*/ 2334119 w 4710084"/>
              <a:gd name="connsiteY3707" fmla="*/ 4588434 h 4964463"/>
              <a:gd name="connsiteX3708" fmla="*/ 2335601 w 4710084"/>
              <a:gd name="connsiteY3708" fmla="*/ 4568835 h 4964463"/>
              <a:gd name="connsiteX3709" fmla="*/ 2326780 w 4710084"/>
              <a:gd name="connsiteY3709" fmla="*/ 4561595 h 4964463"/>
              <a:gd name="connsiteX3710" fmla="*/ 2330551 w 4710084"/>
              <a:gd name="connsiteY3710" fmla="*/ 4490714 h 4964463"/>
              <a:gd name="connsiteX3711" fmla="*/ 2330382 w 4710084"/>
              <a:gd name="connsiteY3711" fmla="*/ 4488237 h 4964463"/>
              <a:gd name="connsiteX3712" fmla="*/ 2319181 w 4710084"/>
              <a:gd name="connsiteY3712" fmla="*/ 4551157 h 4964463"/>
              <a:gd name="connsiteX3713" fmla="*/ 2317350 w 4710084"/>
              <a:gd name="connsiteY3713" fmla="*/ 4532433 h 4964463"/>
              <a:gd name="connsiteX3714" fmla="*/ 2317189 w 4710084"/>
              <a:gd name="connsiteY3714" fmla="*/ 4531630 h 4964463"/>
              <a:gd name="connsiteX3715" fmla="*/ 2317855 w 4710084"/>
              <a:gd name="connsiteY3715" fmla="*/ 4525752 h 4964463"/>
              <a:gd name="connsiteX3716" fmla="*/ 2327037 w 4710084"/>
              <a:gd name="connsiteY3716" fmla="*/ 4474248 h 4964463"/>
              <a:gd name="connsiteX3717" fmla="*/ 2328658 w 4710084"/>
              <a:gd name="connsiteY3717" fmla="*/ 4462778 h 4964463"/>
              <a:gd name="connsiteX3718" fmla="*/ 2327934 w 4710084"/>
              <a:gd name="connsiteY3718" fmla="*/ 4452073 h 4964463"/>
              <a:gd name="connsiteX3719" fmla="*/ 2327446 w 4710084"/>
              <a:gd name="connsiteY3719" fmla="*/ 4432757 h 4964463"/>
              <a:gd name="connsiteX3720" fmla="*/ 2326147 w 4710084"/>
              <a:gd name="connsiteY3720" fmla="*/ 4433002 h 4964463"/>
              <a:gd name="connsiteX3721" fmla="*/ 2311819 w 4710084"/>
              <a:gd name="connsiteY3721" fmla="*/ 4495592 h 4964463"/>
              <a:gd name="connsiteX3722" fmla="*/ 2311008 w 4710084"/>
              <a:gd name="connsiteY3722" fmla="*/ 4502294 h 4964463"/>
              <a:gd name="connsiteX3723" fmla="*/ 2303660 w 4710084"/>
              <a:gd name="connsiteY3723" fmla="*/ 4497055 h 4964463"/>
              <a:gd name="connsiteX3724" fmla="*/ 2302742 w 4710084"/>
              <a:gd name="connsiteY3724" fmla="*/ 4519534 h 4964463"/>
              <a:gd name="connsiteX3725" fmla="*/ 2304838 w 4710084"/>
              <a:gd name="connsiteY3725" fmla="*/ 4546183 h 4964463"/>
              <a:gd name="connsiteX3726" fmla="*/ 2301392 w 4710084"/>
              <a:gd name="connsiteY3726" fmla="*/ 4564854 h 4964463"/>
              <a:gd name="connsiteX3727" fmla="*/ 2300985 w 4710084"/>
              <a:gd name="connsiteY3727" fmla="*/ 4505045 h 4964463"/>
              <a:gd name="connsiteX3728" fmla="*/ 2318542 w 4710084"/>
              <a:gd name="connsiteY3728" fmla="*/ 4388954 h 4964463"/>
              <a:gd name="connsiteX3729" fmla="*/ 2316790 w 4710084"/>
              <a:gd name="connsiteY3729" fmla="*/ 4392113 h 4964463"/>
              <a:gd name="connsiteX3730" fmla="*/ 2313740 w 4710084"/>
              <a:gd name="connsiteY3730" fmla="*/ 4390878 h 4964463"/>
              <a:gd name="connsiteX3731" fmla="*/ 2313616 w 4710084"/>
              <a:gd name="connsiteY3731" fmla="*/ 4381222 h 4964463"/>
              <a:gd name="connsiteX3732" fmla="*/ 2306865 w 4710084"/>
              <a:gd name="connsiteY3732" fmla="*/ 4387355 h 4964463"/>
              <a:gd name="connsiteX3733" fmla="*/ 2304014 w 4710084"/>
              <a:gd name="connsiteY3733" fmla="*/ 4410860 h 4964463"/>
              <a:gd name="connsiteX3734" fmla="*/ 2301995 w 4710084"/>
              <a:gd name="connsiteY3734" fmla="*/ 4420273 h 4964463"/>
              <a:gd name="connsiteX3735" fmla="*/ 2295474 w 4710084"/>
              <a:gd name="connsiteY3735" fmla="*/ 4455382 h 4964463"/>
              <a:gd name="connsiteX3736" fmla="*/ 2291286 w 4710084"/>
              <a:gd name="connsiteY3736" fmla="*/ 4478992 h 4964463"/>
              <a:gd name="connsiteX3737" fmla="*/ 2288220 w 4710084"/>
              <a:gd name="connsiteY3737" fmla="*/ 4491488 h 4964463"/>
              <a:gd name="connsiteX3738" fmla="*/ 2277778 w 4710084"/>
              <a:gd name="connsiteY3738" fmla="*/ 4575237 h 4964463"/>
              <a:gd name="connsiteX3739" fmla="*/ 2254365 w 4710084"/>
              <a:gd name="connsiteY3739" fmla="*/ 4711521 h 4964463"/>
              <a:gd name="connsiteX3740" fmla="*/ 2249911 w 4710084"/>
              <a:gd name="connsiteY3740" fmla="*/ 4732360 h 4964463"/>
              <a:gd name="connsiteX3741" fmla="*/ 2249624 w 4710084"/>
              <a:gd name="connsiteY3741" fmla="*/ 4731152 h 4964463"/>
              <a:gd name="connsiteX3742" fmla="*/ 2234463 w 4710084"/>
              <a:gd name="connsiteY3742" fmla="*/ 4620667 h 4964463"/>
              <a:gd name="connsiteX3743" fmla="*/ 2234727 w 4710084"/>
              <a:gd name="connsiteY3743" fmla="*/ 4685618 h 4964463"/>
              <a:gd name="connsiteX3744" fmla="*/ 2241559 w 4710084"/>
              <a:gd name="connsiteY3744" fmla="*/ 4738674 h 4964463"/>
              <a:gd name="connsiteX3745" fmla="*/ 2243582 w 4710084"/>
              <a:gd name="connsiteY3745" fmla="*/ 4761984 h 4964463"/>
              <a:gd name="connsiteX3746" fmla="*/ 2227247 w 4710084"/>
              <a:gd name="connsiteY3746" fmla="*/ 4838424 h 4964463"/>
              <a:gd name="connsiteX3747" fmla="*/ 2221397 w 4710084"/>
              <a:gd name="connsiteY3747" fmla="*/ 4836227 h 4964463"/>
              <a:gd name="connsiteX3748" fmla="*/ 2222980 w 4710084"/>
              <a:gd name="connsiteY3748" fmla="*/ 4844864 h 4964463"/>
              <a:gd name="connsiteX3749" fmla="*/ 2221986 w 4710084"/>
              <a:gd name="connsiteY3749" fmla="*/ 4863041 h 4964463"/>
              <a:gd name="connsiteX3750" fmla="*/ 2209778 w 4710084"/>
              <a:gd name="connsiteY3750" fmla="*/ 4920172 h 4964463"/>
              <a:gd name="connsiteX3751" fmla="*/ 2206940 w 4710084"/>
              <a:gd name="connsiteY3751" fmla="*/ 4899531 h 4964463"/>
              <a:gd name="connsiteX3752" fmla="*/ 2201872 w 4710084"/>
              <a:gd name="connsiteY3752" fmla="*/ 4891163 h 4964463"/>
              <a:gd name="connsiteX3753" fmla="*/ 2206940 w 4710084"/>
              <a:gd name="connsiteY3753" fmla="*/ 4899531 h 4964463"/>
              <a:gd name="connsiteX3754" fmla="*/ 2192487 w 4710084"/>
              <a:gd name="connsiteY3754" fmla="*/ 4901165 h 4964463"/>
              <a:gd name="connsiteX3755" fmla="*/ 2197936 w 4710084"/>
              <a:gd name="connsiteY3755" fmla="*/ 4841377 h 4964463"/>
              <a:gd name="connsiteX3756" fmla="*/ 2206612 w 4710084"/>
              <a:gd name="connsiteY3756" fmla="*/ 4791439 h 4964463"/>
              <a:gd name="connsiteX3757" fmla="*/ 2209096 w 4710084"/>
              <a:gd name="connsiteY3757" fmla="*/ 4789816 h 4964463"/>
              <a:gd name="connsiteX3758" fmla="*/ 2210944 w 4710084"/>
              <a:gd name="connsiteY3758" fmla="*/ 4788608 h 4964463"/>
              <a:gd name="connsiteX3759" fmla="*/ 2214064 w 4710084"/>
              <a:gd name="connsiteY3759" fmla="*/ 4786569 h 4964463"/>
              <a:gd name="connsiteX3760" fmla="*/ 2213236 w 4710084"/>
              <a:gd name="connsiteY3760" fmla="*/ 4787110 h 4964463"/>
              <a:gd name="connsiteX3761" fmla="*/ 2210944 w 4710084"/>
              <a:gd name="connsiteY3761" fmla="*/ 4788608 h 4964463"/>
              <a:gd name="connsiteX3762" fmla="*/ 2206612 w 4710084"/>
              <a:gd name="connsiteY3762" fmla="*/ 4791439 h 4964463"/>
              <a:gd name="connsiteX3763" fmla="*/ 2197936 w 4710084"/>
              <a:gd name="connsiteY3763" fmla="*/ 4841377 h 4964463"/>
              <a:gd name="connsiteX3764" fmla="*/ 2183203 w 4710084"/>
              <a:gd name="connsiteY3764" fmla="*/ 4901775 h 4964463"/>
              <a:gd name="connsiteX3765" fmla="*/ 2176377 w 4710084"/>
              <a:gd name="connsiteY3765" fmla="*/ 4869972 h 4964463"/>
              <a:gd name="connsiteX3766" fmla="*/ 2172660 w 4710084"/>
              <a:gd name="connsiteY3766" fmla="*/ 4856599 h 4964463"/>
              <a:gd name="connsiteX3767" fmla="*/ 2206331 w 4710084"/>
              <a:gd name="connsiteY3767" fmla="*/ 4662638 h 4964463"/>
              <a:gd name="connsiteX3768" fmla="*/ 2233715 w 4710084"/>
              <a:gd name="connsiteY3768" fmla="*/ 4472063 h 4964463"/>
              <a:gd name="connsiteX3769" fmla="*/ 2237938 w 4710084"/>
              <a:gd name="connsiteY3769" fmla="*/ 4430116 h 4964463"/>
              <a:gd name="connsiteX3770" fmla="*/ 2235394 w 4710084"/>
              <a:gd name="connsiteY3770" fmla="*/ 4409102 h 4964463"/>
              <a:gd name="connsiteX3771" fmla="*/ 2244048 w 4710084"/>
              <a:gd name="connsiteY3771" fmla="*/ 4350241 h 4964463"/>
              <a:gd name="connsiteX3772" fmla="*/ 2247915 w 4710084"/>
              <a:gd name="connsiteY3772" fmla="*/ 4331011 h 4964463"/>
              <a:gd name="connsiteX3773" fmla="*/ 2253039 w 4710084"/>
              <a:gd name="connsiteY3773" fmla="*/ 4280120 h 4964463"/>
              <a:gd name="connsiteX3774" fmla="*/ 2253749 w 4710084"/>
              <a:gd name="connsiteY3774" fmla="*/ 4273709 h 4964463"/>
              <a:gd name="connsiteX3775" fmla="*/ 2251345 w 4710084"/>
              <a:gd name="connsiteY3775" fmla="*/ 4270673 h 4964463"/>
              <a:gd name="connsiteX3776" fmla="*/ 2245808 w 4710084"/>
              <a:gd name="connsiteY3776" fmla="*/ 4274883 h 4964463"/>
              <a:gd name="connsiteX3777" fmla="*/ 2245673 w 4710084"/>
              <a:gd name="connsiteY3777" fmla="*/ 4275096 h 4964463"/>
              <a:gd name="connsiteX3778" fmla="*/ 2245902 w 4710084"/>
              <a:gd name="connsiteY3778" fmla="*/ 4299208 h 4964463"/>
              <a:gd name="connsiteX3779" fmla="*/ 2242271 w 4710084"/>
              <a:gd name="connsiteY3779" fmla="*/ 4334841 h 4964463"/>
              <a:gd name="connsiteX3780" fmla="*/ 2240284 w 4710084"/>
              <a:gd name="connsiteY3780" fmla="*/ 4322406 h 4964463"/>
              <a:gd name="connsiteX3781" fmla="*/ 2237050 w 4710084"/>
              <a:gd name="connsiteY3781" fmla="*/ 4316050 h 4964463"/>
              <a:gd name="connsiteX3782" fmla="*/ 2233474 w 4710084"/>
              <a:gd name="connsiteY3782" fmla="*/ 4340279 h 4964463"/>
              <a:gd name="connsiteX3783" fmla="*/ 2215017 w 4710084"/>
              <a:gd name="connsiteY3783" fmla="*/ 4456520 h 4964463"/>
              <a:gd name="connsiteX3784" fmla="*/ 2198575 w 4710084"/>
              <a:gd name="connsiteY3784" fmla="*/ 4473298 h 4964463"/>
              <a:gd name="connsiteX3785" fmla="*/ 2176418 w 4710084"/>
              <a:gd name="connsiteY3785" fmla="*/ 4603004 h 4964463"/>
              <a:gd name="connsiteX3786" fmla="*/ 2154217 w 4710084"/>
              <a:gd name="connsiteY3786" fmla="*/ 4622646 h 4964463"/>
              <a:gd name="connsiteX3787" fmla="*/ 2152294 w 4710084"/>
              <a:gd name="connsiteY3787" fmla="*/ 4630461 h 4964463"/>
              <a:gd name="connsiteX3788" fmla="*/ 2152325 w 4710084"/>
              <a:gd name="connsiteY3788" fmla="*/ 4637640 h 4964463"/>
              <a:gd name="connsiteX3789" fmla="*/ 2149281 w 4710084"/>
              <a:gd name="connsiteY3789" fmla="*/ 4648244 h 4964463"/>
              <a:gd name="connsiteX3790" fmla="*/ 2147299 w 4710084"/>
              <a:gd name="connsiteY3790" fmla="*/ 4649183 h 4964463"/>
              <a:gd name="connsiteX3791" fmla="*/ 2147626 w 4710084"/>
              <a:gd name="connsiteY3791" fmla="*/ 4654012 h 4964463"/>
              <a:gd name="connsiteX3792" fmla="*/ 2149281 w 4710084"/>
              <a:gd name="connsiteY3792" fmla="*/ 4648244 h 4964463"/>
              <a:gd name="connsiteX3793" fmla="*/ 2152364 w 4710084"/>
              <a:gd name="connsiteY3793" fmla="*/ 4646785 h 4964463"/>
              <a:gd name="connsiteX3794" fmla="*/ 2134631 w 4710084"/>
              <a:gd name="connsiteY3794" fmla="*/ 4680929 h 4964463"/>
              <a:gd name="connsiteX3795" fmla="*/ 2155561 w 4710084"/>
              <a:gd name="connsiteY3795" fmla="*/ 4545989 h 4964463"/>
              <a:gd name="connsiteX3796" fmla="*/ 2143261 w 4710084"/>
              <a:gd name="connsiteY3796" fmla="*/ 4520930 h 4964463"/>
              <a:gd name="connsiteX3797" fmla="*/ 2147520 w 4710084"/>
              <a:gd name="connsiteY3797" fmla="*/ 4397201 h 4964463"/>
              <a:gd name="connsiteX3798" fmla="*/ 2152457 w 4710084"/>
              <a:gd name="connsiteY3798" fmla="*/ 4362345 h 4964463"/>
              <a:gd name="connsiteX3799" fmla="*/ 2157541 w 4710084"/>
              <a:gd name="connsiteY3799" fmla="*/ 4328027 h 4964463"/>
              <a:gd name="connsiteX3800" fmla="*/ 2155130 w 4710084"/>
              <a:gd name="connsiteY3800" fmla="*/ 4316906 h 4964463"/>
              <a:gd name="connsiteX3801" fmla="*/ 2151731 w 4710084"/>
              <a:gd name="connsiteY3801" fmla="*/ 4294311 h 4964463"/>
              <a:gd name="connsiteX3802" fmla="*/ 2145876 w 4710084"/>
              <a:gd name="connsiteY3802" fmla="*/ 4257384 h 4964463"/>
              <a:gd name="connsiteX3803" fmla="*/ 2144236 w 4710084"/>
              <a:gd name="connsiteY3803" fmla="*/ 4241809 h 4964463"/>
              <a:gd name="connsiteX3804" fmla="*/ 2139477 w 4710084"/>
              <a:gd name="connsiteY3804" fmla="*/ 4248412 h 4964463"/>
              <a:gd name="connsiteX3805" fmla="*/ 2124632 w 4710084"/>
              <a:gd name="connsiteY3805" fmla="*/ 4299469 h 4964463"/>
              <a:gd name="connsiteX3806" fmla="*/ 2122835 w 4710084"/>
              <a:gd name="connsiteY3806" fmla="*/ 4277710 h 4964463"/>
              <a:gd name="connsiteX3807" fmla="*/ 2122734 w 4710084"/>
              <a:gd name="connsiteY3807" fmla="*/ 4278042 h 4964463"/>
              <a:gd name="connsiteX3808" fmla="*/ 2122066 w 4710084"/>
              <a:gd name="connsiteY3808" fmla="*/ 4293671 h 4964463"/>
              <a:gd name="connsiteX3809" fmla="*/ 2118956 w 4710084"/>
              <a:gd name="connsiteY3809" fmla="*/ 4331398 h 4964463"/>
              <a:gd name="connsiteX3810" fmla="*/ 2121102 w 4710084"/>
              <a:gd name="connsiteY3810" fmla="*/ 4399926 h 4964463"/>
              <a:gd name="connsiteX3811" fmla="*/ 2117881 w 4710084"/>
              <a:gd name="connsiteY3811" fmla="*/ 4402955 h 4964463"/>
              <a:gd name="connsiteX3812" fmla="*/ 2122990 w 4710084"/>
              <a:gd name="connsiteY3812" fmla="*/ 4452259 h 4964463"/>
              <a:gd name="connsiteX3813" fmla="*/ 2132683 w 4710084"/>
              <a:gd name="connsiteY3813" fmla="*/ 4542378 h 4964463"/>
              <a:gd name="connsiteX3814" fmla="*/ 2132564 w 4710084"/>
              <a:gd name="connsiteY3814" fmla="*/ 4608444 h 4964463"/>
              <a:gd name="connsiteX3815" fmla="*/ 2117785 w 4710084"/>
              <a:gd name="connsiteY3815" fmla="*/ 4496846 h 4964463"/>
              <a:gd name="connsiteX3816" fmla="*/ 2106190 w 4710084"/>
              <a:gd name="connsiteY3816" fmla="*/ 4410790 h 4964463"/>
              <a:gd name="connsiteX3817" fmla="*/ 2103736 w 4710084"/>
              <a:gd name="connsiteY3817" fmla="*/ 4411892 h 4964463"/>
              <a:gd name="connsiteX3818" fmla="*/ 2098216 w 4710084"/>
              <a:gd name="connsiteY3818" fmla="*/ 4416058 h 4964463"/>
              <a:gd name="connsiteX3819" fmla="*/ 2093717 w 4710084"/>
              <a:gd name="connsiteY3819" fmla="*/ 4440539 h 4964463"/>
              <a:gd name="connsiteX3820" fmla="*/ 2100943 w 4710084"/>
              <a:gd name="connsiteY3820" fmla="*/ 4496704 h 4964463"/>
              <a:gd name="connsiteX3821" fmla="*/ 2106954 w 4710084"/>
              <a:gd name="connsiteY3821" fmla="*/ 4541728 h 4964463"/>
              <a:gd name="connsiteX3822" fmla="*/ 2111334 w 4710084"/>
              <a:gd name="connsiteY3822" fmla="*/ 4568085 h 4964463"/>
              <a:gd name="connsiteX3823" fmla="*/ 2118099 w 4710084"/>
              <a:gd name="connsiteY3823" fmla="*/ 4621179 h 4964463"/>
              <a:gd name="connsiteX3824" fmla="*/ 2127846 w 4710084"/>
              <a:gd name="connsiteY3824" fmla="*/ 4686090 h 4964463"/>
              <a:gd name="connsiteX3825" fmla="*/ 2126157 w 4710084"/>
              <a:gd name="connsiteY3825" fmla="*/ 4747822 h 4964463"/>
              <a:gd name="connsiteX3826" fmla="*/ 2122778 w 4710084"/>
              <a:gd name="connsiteY3826" fmla="*/ 4728870 h 4964463"/>
              <a:gd name="connsiteX3827" fmla="*/ 2125622 w 4710084"/>
              <a:gd name="connsiteY3827" fmla="*/ 4701193 h 4964463"/>
              <a:gd name="connsiteX3828" fmla="*/ 2125088 w 4710084"/>
              <a:gd name="connsiteY3828" fmla="*/ 4678088 h 4964463"/>
              <a:gd name="connsiteX3829" fmla="*/ 2116940 w 4710084"/>
              <a:gd name="connsiteY3829" fmla="*/ 4684147 h 4964463"/>
              <a:gd name="connsiteX3830" fmla="*/ 2116194 w 4710084"/>
              <a:gd name="connsiteY3830" fmla="*/ 4677305 h 4964463"/>
              <a:gd name="connsiteX3831" fmla="*/ 2113642 w 4710084"/>
              <a:gd name="connsiteY3831" fmla="*/ 4644975 h 4964463"/>
              <a:gd name="connsiteX3832" fmla="*/ 2112647 w 4710084"/>
              <a:gd name="connsiteY3832" fmla="*/ 4641609 h 4964463"/>
              <a:gd name="connsiteX3833" fmla="*/ 2109619 w 4710084"/>
              <a:gd name="connsiteY3833" fmla="*/ 4651164 h 4964463"/>
              <a:gd name="connsiteX3834" fmla="*/ 2106737 w 4710084"/>
              <a:gd name="connsiteY3834" fmla="*/ 4633074 h 4964463"/>
              <a:gd name="connsiteX3835" fmla="*/ 2104395 w 4710084"/>
              <a:gd name="connsiteY3835" fmla="*/ 4617765 h 4964463"/>
              <a:gd name="connsiteX3836" fmla="*/ 2101824 w 4710084"/>
              <a:gd name="connsiteY3836" fmla="*/ 4614020 h 4964463"/>
              <a:gd name="connsiteX3837" fmla="*/ 2096575 w 4710084"/>
              <a:gd name="connsiteY3837" fmla="*/ 4613512 h 4964463"/>
              <a:gd name="connsiteX3838" fmla="*/ 2108964 w 4710084"/>
              <a:gd name="connsiteY3838" fmla="*/ 4708957 h 4964463"/>
              <a:gd name="connsiteX3839" fmla="*/ 2109569 w 4710084"/>
              <a:gd name="connsiteY3839" fmla="*/ 4714961 h 4964463"/>
              <a:gd name="connsiteX3840" fmla="*/ 2109378 w 4710084"/>
              <a:gd name="connsiteY3840" fmla="*/ 4715804 h 4964463"/>
              <a:gd name="connsiteX3841" fmla="*/ 2106986 w 4710084"/>
              <a:gd name="connsiteY3841" fmla="*/ 4735281 h 4964463"/>
              <a:gd name="connsiteX3842" fmla="*/ 2083890 w 4710084"/>
              <a:gd name="connsiteY3842" fmla="*/ 4600405 h 4964463"/>
              <a:gd name="connsiteX3843" fmla="*/ 2075186 w 4710084"/>
              <a:gd name="connsiteY3843" fmla="*/ 4541512 h 4964463"/>
              <a:gd name="connsiteX3844" fmla="*/ 2069728 w 4710084"/>
              <a:gd name="connsiteY3844" fmla="*/ 4570151 h 4964463"/>
              <a:gd name="connsiteX3845" fmla="*/ 2071726 w 4710084"/>
              <a:gd name="connsiteY3845" fmla="*/ 4584232 h 4964463"/>
              <a:gd name="connsiteX3846" fmla="*/ 2089875 w 4710084"/>
              <a:gd name="connsiteY3846" fmla="*/ 4775069 h 4964463"/>
              <a:gd name="connsiteX3847" fmla="*/ 2070518 w 4710084"/>
              <a:gd name="connsiteY3847" fmla="*/ 4680568 h 4964463"/>
              <a:gd name="connsiteX3848" fmla="*/ 2061661 w 4710084"/>
              <a:gd name="connsiteY3848" fmla="*/ 4612496 h 4964463"/>
              <a:gd name="connsiteX3849" fmla="*/ 2056584 w 4710084"/>
              <a:gd name="connsiteY3849" fmla="*/ 4639143 h 4964463"/>
              <a:gd name="connsiteX3850" fmla="*/ 2031681 w 4710084"/>
              <a:gd name="connsiteY3850" fmla="*/ 4777512 h 4964463"/>
              <a:gd name="connsiteX3851" fmla="*/ 2028152 w 4710084"/>
              <a:gd name="connsiteY3851" fmla="*/ 4796429 h 4964463"/>
              <a:gd name="connsiteX3852" fmla="*/ 2021751 w 4710084"/>
              <a:gd name="connsiteY3852" fmla="*/ 4776715 h 4964463"/>
              <a:gd name="connsiteX3853" fmla="*/ 2018913 w 4710084"/>
              <a:gd name="connsiteY3853" fmla="*/ 4770095 h 4964463"/>
              <a:gd name="connsiteX3854" fmla="*/ 2028005 w 4710084"/>
              <a:gd name="connsiteY3854" fmla="*/ 4710881 h 4964463"/>
              <a:gd name="connsiteX3855" fmla="*/ 2044396 w 4710084"/>
              <a:gd name="connsiteY3855" fmla="*/ 4630378 h 4964463"/>
              <a:gd name="connsiteX3856" fmla="*/ 2045401 w 4710084"/>
              <a:gd name="connsiteY3856" fmla="*/ 4624447 h 4964463"/>
              <a:gd name="connsiteX3857" fmla="*/ 2042047 w 4710084"/>
              <a:gd name="connsiteY3857" fmla="*/ 4618035 h 4964463"/>
              <a:gd name="connsiteX3858" fmla="*/ 2044300 w 4710084"/>
              <a:gd name="connsiteY3858" fmla="*/ 4612603 h 4964463"/>
              <a:gd name="connsiteX3859" fmla="*/ 2046884 w 4710084"/>
              <a:gd name="connsiteY3859" fmla="*/ 4615693 h 4964463"/>
              <a:gd name="connsiteX3860" fmla="*/ 2051689 w 4710084"/>
              <a:gd name="connsiteY3860" fmla="*/ 4587341 h 4964463"/>
              <a:gd name="connsiteX3861" fmla="*/ 2052013 w 4710084"/>
              <a:gd name="connsiteY3861" fmla="*/ 4557039 h 4964463"/>
              <a:gd name="connsiteX3862" fmla="*/ 2039563 w 4710084"/>
              <a:gd name="connsiteY3862" fmla="*/ 4549081 h 4964463"/>
              <a:gd name="connsiteX3863" fmla="*/ 2036326 w 4710084"/>
              <a:gd name="connsiteY3863" fmla="*/ 4547966 h 4964463"/>
              <a:gd name="connsiteX3864" fmla="*/ 2037106 w 4710084"/>
              <a:gd name="connsiteY3864" fmla="*/ 4557127 h 4964463"/>
              <a:gd name="connsiteX3865" fmla="*/ 2035450 w 4710084"/>
              <a:gd name="connsiteY3865" fmla="*/ 4547663 h 4964463"/>
              <a:gd name="connsiteX3866" fmla="*/ 2029922 w 4710084"/>
              <a:gd name="connsiteY3866" fmla="*/ 4545758 h 4964463"/>
              <a:gd name="connsiteX3867" fmla="*/ 2020818 w 4710084"/>
              <a:gd name="connsiteY3867" fmla="*/ 4538286 h 4964463"/>
              <a:gd name="connsiteX3868" fmla="*/ 2020598 w 4710084"/>
              <a:gd name="connsiteY3868" fmla="*/ 4490994 h 4964463"/>
              <a:gd name="connsiteX3869" fmla="*/ 2023109 w 4710084"/>
              <a:gd name="connsiteY3869" fmla="*/ 4476156 h 4964463"/>
              <a:gd name="connsiteX3870" fmla="*/ 2012564 w 4710084"/>
              <a:gd name="connsiteY3870" fmla="*/ 4400627 h 4964463"/>
              <a:gd name="connsiteX3871" fmla="*/ 2009378 w 4710084"/>
              <a:gd name="connsiteY3871" fmla="*/ 4377012 h 4964463"/>
              <a:gd name="connsiteX3872" fmla="*/ 2009289 w 4710084"/>
              <a:gd name="connsiteY3872" fmla="*/ 4392776 h 4964463"/>
              <a:gd name="connsiteX3873" fmla="*/ 1997562 w 4710084"/>
              <a:gd name="connsiteY3873" fmla="*/ 4418083 h 4964463"/>
              <a:gd name="connsiteX3874" fmla="*/ 2014239 w 4710084"/>
              <a:gd name="connsiteY3874" fmla="*/ 4547452 h 4964463"/>
              <a:gd name="connsiteX3875" fmla="*/ 1998628 w 4710084"/>
              <a:gd name="connsiteY3875" fmla="*/ 4515702 h 4964463"/>
              <a:gd name="connsiteX3876" fmla="*/ 2001426 w 4710084"/>
              <a:gd name="connsiteY3876" fmla="*/ 4516875 h 4964463"/>
              <a:gd name="connsiteX3877" fmla="*/ 2002835 w 4710084"/>
              <a:gd name="connsiteY3877" fmla="*/ 4522345 h 4964463"/>
              <a:gd name="connsiteX3878" fmla="*/ 2003225 w 4710084"/>
              <a:gd name="connsiteY3878" fmla="*/ 4517629 h 4964463"/>
              <a:gd name="connsiteX3879" fmla="*/ 2001426 w 4710084"/>
              <a:gd name="connsiteY3879" fmla="*/ 4516875 h 4964463"/>
              <a:gd name="connsiteX3880" fmla="*/ 1998833 w 4710084"/>
              <a:gd name="connsiteY3880" fmla="*/ 4506820 h 4964463"/>
              <a:gd name="connsiteX3881" fmla="*/ 1998994 w 4710084"/>
              <a:gd name="connsiteY3881" fmla="*/ 4499848 h 4964463"/>
              <a:gd name="connsiteX3882" fmla="*/ 1997378 w 4710084"/>
              <a:gd name="connsiteY3882" fmla="*/ 4492410 h 4964463"/>
              <a:gd name="connsiteX3883" fmla="*/ 1988778 w 4710084"/>
              <a:gd name="connsiteY3883" fmla="*/ 4488602 h 4964463"/>
              <a:gd name="connsiteX3884" fmla="*/ 1979851 w 4710084"/>
              <a:gd name="connsiteY3884" fmla="*/ 4477997 h 4964463"/>
              <a:gd name="connsiteX3885" fmla="*/ 1978092 w 4710084"/>
              <a:gd name="connsiteY3885" fmla="*/ 4485163 h 4964463"/>
              <a:gd name="connsiteX3886" fmla="*/ 1967680 w 4710084"/>
              <a:gd name="connsiteY3886" fmla="*/ 4480761 h 4964463"/>
              <a:gd name="connsiteX3887" fmla="*/ 1969187 w 4710084"/>
              <a:gd name="connsiteY3887" fmla="*/ 4453002 h 4964463"/>
              <a:gd name="connsiteX3888" fmla="*/ 1970459 w 4710084"/>
              <a:gd name="connsiteY3888" fmla="*/ 4446174 h 4964463"/>
              <a:gd name="connsiteX3889" fmla="*/ 1966424 w 4710084"/>
              <a:gd name="connsiteY3889" fmla="*/ 4412455 h 4964463"/>
              <a:gd name="connsiteX3890" fmla="*/ 1959511 w 4710084"/>
              <a:gd name="connsiteY3890" fmla="*/ 4350909 h 4964463"/>
              <a:gd name="connsiteX3891" fmla="*/ 1954173 w 4710084"/>
              <a:gd name="connsiteY3891" fmla="*/ 4343962 h 4964463"/>
              <a:gd name="connsiteX3892" fmla="*/ 1951278 w 4710084"/>
              <a:gd name="connsiteY3892" fmla="*/ 4341486 h 4964463"/>
              <a:gd name="connsiteX3893" fmla="*/ 1939833 w 4710084"/>
              <a:gd name="connsiteY3893" fmla="*/ 4408204 h 4964463"/>
              <a:gd name="connsiteX3894" fmla="*/ 1936054 w 4710084"/>
              <a:gd name="connsiteY3894" fmla="*/ 4426293 h 4964463"/>
              <a:gd name="connsiteX3895" fmla="*/ 1948913 w 4710084"/>
              <a:gd name="connsiteY3895" fmla="*/ 4535373 h 4964463"/>
              <a:gd name="connsiteX3896" fmla="*/ 1976169 w 4710084"/>
              <a:gd name="connsiteY3896" fmla="*/ 4721040 h 4964463"/>
              <a:gd name="connsiteX3897" fmla="*/ 1972519 w 4710084"/>
              <a:gd name="connsiteY3897" fmla="*/ 4734320 h 4964463"/>
              <a:gd name="connsiteX3898" fmla="*/ 1965681 w 4710084"/>
              <a:gd name="connsiteY3898" fmla="*/ 4765742 h 4964463"/>
              <a:gd name="connsiteX3899" fmla="*/ 1953303 w 4710084"/>
              <a:gd name="connsiteY3899" fmla="*/ 4708263 h 4964463"/>
              <a:gd name="connsiteX3900" fmla="*/ 1946280 w 4710084"/>
              <a:gd name="connsiteY3900" fmla="*/ 4660460 h 4964463"/>
              <a:gd name="connsiteX3901" fmla="*/ 1942808 w 4710084"/>
              <a:gd name="connsiteY3901" fmla="*/ 4658327 h 4964463"/>
              <a:gd name="connsiteX3902" fmla="*/ 1939544 w 4710084"/>
              <a:gd name="connsiteY3902" fmla="*/ 4656322 h 4964463"/>
              <a:gd name="connsiteX3903" fmla="*/ 1940293 w 4710084"/>
              <a:gd name="connsiteY3903" fmla="*/ 4656782 h 4964463"/>
              <a:gd name="connsiteX3904" fmla="*/ 1942808 w 4710084"/>
              <a:gd name="connsiteY3904" fmla="*/ 4658327 h 4964463"/>
              <a:gd name="connsiteX3905" fmla="*/ 1944034 w 4710084"/>
              <a:gd name="connsiteY3905" fmla="*/ 4659081 h 4964463"/>
              <a:gd name="connsiteX3906" fmla="*/ 1946280 w 4710084"/>
              <a:gd name="connsiteY3906" fmla="*/ 4660460 h 4964463"/>
              <a:gd name="connsiteX3907" fmla="*/ 1953303 w 4710084"/>
              <a:gd name="connsiteY3907" fmla="*/ 4708263 h 4964463"/>
              <a:gd name="connsiteX3908" fmla="*/ 1957190 w 4710084"/>
              <a:gd name="connsiteY3908" fmla="*/ 4765885 h 4964463"/>
              <a:gd name="connsiteX3909" fmla="*/ 1943984 w 4710084"/>
              <a:gd name="connsiteY3909" fmla="*/ 4765444 h 4964463"/>
              <a:gd name="connsiteX3910" fmla="*/ 1948778 w 4710084"/>
              <a:gd name="connsiteY3910" fmla="*/ 4756917 h 4964463"/>
              <a:gd name="connsiteX3911" fmla="*/ 1943984 w 4710084"/>
              <a:gd name="connsiteY3911" fmla="*/ 4765444 h 4964463"/>
              <a:gd name="connsiteX3912" fmla="*/ 1941003 w 4710084"/>
              <a:gd name="connsiteY3912" fmla="*/ 4785712 h 4964463"/>
              <a:gd name="connsiteX3913" fmla="*/ 1930877 w 4710084"/>
              <a:gd name="connsiteY3913" fmla="*/ 4731205 h 4964463"/>
              <a:gd name="connsiteX3914" fmla="*/ 1930303 w 4710084"/>
              <a:gd name="connsiteY3914" fmla="*/ 4713635 h 4964463"/>
              <a:gd name="connsiteX3915" fmla="*/ 1931912 w 4710084"/>
              <a:gd name="connsiteY3915" fmla="*/ 4705122 h 4964463"/>
              <a:gd name="connsiteX3916" fmla="*/ 1926514 w 4710084"/>
              <a:gd name="connsiteY3916" fmla="*/ 4707719 h 4964463"/>
              <a:gd name="connsiteX3917" fmla="*/ 1912966 w 4710084"/>
              <a:gd name="connsiteY3917" fmla="*/ 4634790 h 4964463"/>
              <a:gd name="connsiteX3918" fmla="*/ 1915248 w 4710084"/>
              <a:gd name="connsiteY3918" fmla="*/ 4611996 h 4964463"/>
              <a:gd name="connsiteX3919" fmla="*/ 1922485 w 4710084"/>
              <a:gd name="connsiteY3919" fmla="*/ 4559936 h 4964463"/>
              <a:gd name="connsiteX3920" fmla="*/ 1923925 w 4710084"/>
              <a:gd name="connsiteY3920" fmla="*/ 4496847 h 4964463"/>
              <a:gd name="connsiteX3921" fmla="*/ 1908002 w 4710084"/>
              <a:gd name="connsiteY3921" fmla="*/ 4605330 h 4964463"/>
              <a:gd name="connsiteX3922" fmla="*/ 1907716 w 4710084"/>
              <a:gd name="connsiteY3922" fmla="*/ 4606526 h 4964463"/>
              <a:gd name="connsiteX3923" fmla="*/ 1904022 w 4710084"/>
              <a:gd name="connsiteY3923" fmla="*/ 4586644 h 4964463"/>
              <a:gd name="connsiteX3924" fmla="*/ 1881296 w 4710084"/>
              <a:gd name="connsiteY3924" fmla="*/ 4412490 h 4964463"/>
              <a:gd name="connsiteX3925" fmla="*/ 1872678 w 4710084"/>
              <a:gd name="connsiteY3925" fmla="*/ 4331091 h 4964463"/>
              <a:gd name="connsiteX3926" fmla="*/ 1869535 w 4710084"/>
              <a:gd name="connsiteY3926" fmla="*/ 4346108 h 4964463"/>
              <a:gd name="connsiteX3927" fmla="*/ 1868230 w 4710084"/>
              <a:gd name="connsiteY3927" fmla="*/ 4332506 h 4964463"/>
              <a:gd name="connsiteX3928" fmla="*/ 1856130 w 4710084"/>
              <a:gd name="connsiteY3928" fmla="*/ 4245396 h 4964463"/>
              <a:gd name="connsiteX3929" fmla="*/ 1854499 w 4710084"/>
              <a:gd name="connsiteY3929" fmla="*/ 4237241 h 4964463"/>
              <a:gd name="connsiteX3930" fmla="*/ 1852750 w 4710084"/>
              <a:gd name="connsiteY3930" fmla="*/ 4281446 h 4964463"/>
              <a:gd name="connsiteX3931" fmla="*/ 1843775 w 4710084"/>
              <a:gd name="connsiteY3931" fmla="*/ 4264447 h 4964463"/>
              <a:gd name="connsiteX3932" fmla="*/ 1846323 w 4710084"/>
              <a:gd name="connsiteY3932" fmla="*/ 4236531 h 4964463"/>
              <a:gd name="connsiteX3933" fmla="*/ 1842653 w 4710084"/>
              <a:gd name="connsiteY3933" fmla="*/ 4213979 h 4964463"/>
              <a:gd name="connsiteX3934" fmla="*/ 1838401 w 4710084"/>
              <a:gd name="connsiteY3934" fmla="*/ 4236832 h 4964463"/>
              <a:gd name="connsiteX3935" fmla="*/ 1837522 w 4710084"/>
              <a:gd name="connsiteY3935" fmla="*/ 4231664 h 4964463"/>
              <a:gd name="connsiteX3936" fmla="*/ 1836636 w 4710084"/>
              <a:gd name="connsiteY3936" fmla="*/ 4225756 h 4964463"/>
              <a:gd name="connsiteX3937" fmla="*/ 1833139 w 4710084"/>
              <a:gd name="connsiteY3937" fmla="*/ 4234169 h 4964463"/>
              <a:gd name="connsiteX3938" fmla="*/ 1828014 w 4710084"/>
              <a:gd name="connsiteY3938" fmla="*/ 4238903 h 4964463"/>
              <a:gd name="connsiteX3939" fmla="*/ 1824718 w 4710084"/>
              <a:gd name="connsiteY3939" fmla="*/ 4197051 h 4964463"/>
              <a:gd name="connsiteX3940" fmla="*/ 1826382 w 4710084"/>
              <a:gd name="connsiteY3940" fmla="*/ 4161517 h 4964463"/>
              <a:gd name="connsiteX3941" fmla="*/ 1819992 w 4710084"/>
              <a:gd name="connsiteY3941" fmla="*/ 4131734 h 4964463"/>
              <a:gd name="connsiteX3942" fmla="*/ 1815241 w 4710084"/>
              <a:gd name="connsiteY3942" fmla="*/ 4118848 h 4964463"/>
              <a:gd name="connsiteX3943" fmla="*/ 1815177 w 4710084"/>
              <a:gd name="connsiteY3943" fmla="*/ 4119321 h 4964463"/>
              <a:gd name="connsiteX3944" fmla="*/ 1812386 w 4710084"/>
              <a:gd name="connsiteY3944" fmla="*/ 4137263 h 4964463"/>
              <a:gd name="connsiteX3945" fmla="*/ 1811459 w 4710084"/>
              <a:gd name="connsiteY3945" fmla="*/ 4142411 h 4964463"/>
              <a:gd name="connsiteX3946" fmla="*/ 1810556 w 4710084"/>
              <a:gd name="connsiteY3946" fmla="*/ 4163241 h 4964463"/>
              <a:gd name="connsiteX3947" fmla="*/ 1818970 w 4710084"/>
              <a:gd name="connsiteY3947" fmla="*/ 4290112 h 4964463"/>
              <a:gd name="connsiteX3948" fmla="*/ 1809428 w 4710084"/>
              <a:gd name="connsiteY3948" fmla="*/ 4305363 h 4964463"/>
              <a:gd name="connsiteX3949" fmla="*/ 1802021 w 4710084"/>
              <a:gd name="connsiteY3949" fmla="*/ 4288788 h 4964463"/>
              <a:gd name="connsiteX3950" fmla="*/ 1812898 w 4710084"/>
              <a:gd name="connsiteY3950" fmla="*/ 4388953 h 4964463"/>
              <a:gd name="connsiteX3951" fmla="*/ 1826722 w 4710084"/>
              <a:gd name="connsiteY3951" fmla="*/ 4519070 h 4964463"/>
              <a:gd name="connsiteX3952" fmla="*/ 1827512 w 4710084"/>
              <a:gd name="connsiteY3952" fmla="*/ 4521861 h 4964463"/>
              <a:gd name="connsiteX3953" fmla="*/ 1827705 w 4710084"/>
              <a:gd name="connsiteY3953" fmla="*/ 4522605 h 4964463"/>
              <a:gd name="connsiteX3954" fmla="*/ 1828649 w 4710084"/>
              <a:gd name="connsiteY3954" fmla="*/ 4510137 h 4964463"/>
              <a:gd name="connsiteX3955" fmla="*/ 1847132 w 4710084"/>
              <a:gd name="connsiteY3955" fmla="*/ 4407517 h 4964463"/>
              <a:gd name="connsiteX3956" fmla="*/ 1852769 w 4710084"/>
              <a:gd name="connsiteY3956" fmla="*/ 4319652 h 4964463"/>
              <a:gd name="connsiteX3957" fmla="*/ 1860297 w 4710084"/>
              <a:gd name="connsiteY3957" fmla="*/ 4391577 h 4964463"/>
              <a:gd name="connsiteX3958" fmla="*/ 1858404 w 4710084"/>
              <a:gd name="connsiteY3958" fmla="*/ 4400930 h 4964463"/>
              <a:gd name="connsiteX3959" fmla="*/ 1847870 w 4710084"/>
              <a:gd name="connsiteY3959" fmla="*/ 4465602 h 4964463"/>
              <a:gd name="connsiteX3960" fmla="*/ 1835646 w 4710084"/>
              <a:gd name="connsiteY3960" fmla="*/ 4534169 h 4964463"/>
              <a:gd name="connsiteX3961" fmla="*/ 1832619 w 4710084"/>
              <a:gd name="connsiteY3961" fmla="*/ 4545162 h 4964463"/>
              <a:gd name="connsiteX3962" fmla="*/ 1833921 w 4710084"/>
              <a:gd name="connsiteY3962" fmla="*/ 4551668 h 4964463"/>
              <a:gd name="connsiteX3963" fmla="*/ 1826603 w 4710084"/>
              <a:gd name="connsiteY3963" fmla="*/ 4585135 h 4964463"/>
              <a:gd name="connsiteX3964" fmla="*/ 1811825 w 4710084"/>
              <a:gd name="connsiteY3964" fmla="*/ 4473537 h 4964463"/>
              <a:gd name="connsiteX3965" fmla="*/ 1792066 w 4710084"/>
              <a:gd name="connsiteY3965" fmla="*/ 4326901 h 4964463"/>
              <a:gd name="connsiteX3966" fmla="*/ 1786582 w 4710084"/>
              <a:gd name="connsiteY3966" fmla="*/ 4289868 h 4964463"/>
              <a:gd name="connsiteX3967" fmla="*/ 1784297 w 4710084"/>
              <a:gd name="connsiteY3967" fmla="*/ 4285784 h 4964463"/>
              <a:gd name="connsiteX3968" fmla="*/ 1781392 w 4710084"/>
              <a:gd name="connsiteY3968" fmla="*/ 4261287 h 4964463"/>
              <a:gd name="connsiteX3969" fmla="*/ 1781079 w 4710084"/>
              <a:gd name="connsiteY3969" fmla="*/ 4252702 h 4964463"/>
              <a:gd name="connsiteX3970" fmla="*/ 1780117 w 4710084"/>
              <a:gd name="connsiteY3970" fmla="*/ 4246206 h 4964463"/>
              <a:gd name="connsiteX3971" fmla="*/ 1775826 w 4710084"/>
              <a:gd name="connsiteY3971" fmla="*/ 4244302 h 4964463"/>
              <a:gd name="connsiteX3972" fmla="*/ 1764650 w 4710084"/>
              <a:gd name="connsiteY3972" fmla="*/ 4234421 h 4964463"/>
              <a:gd name="connsiteX3973" fmla="*/ 1763561 w 4710084"/>
              <a:gd name="connsiteY3973" fmla="*/ 4233367 h 4964463"/>
              <a:gd name="connsiteX3974" fmla="*/ 1766024 w 4710084"/>
              <a:gd name="connsiteY3974" fmla="*/ 4252529 h 4964463"/>
              <a:gd name="connsiteX3975" fmla="*/ 1772795 w 4710084"/>
              <a:gd name="connsiteY3975" fmla="*/ 4300953 h 4964463"/>
              <a:gd name="connsiteX3976" fmla="*/ 1821885 w 4710084"/>
              <a:gd name="connsiteY3976" fmla="*/ 4662782 h 4964463"/>
              <a:gd name="connsiteX3977" fmla="*/ 1820198 w 4710084"/>
              <a:gd name="connsiteY3977" fmla="*/ 4724513 h 4964463"/>
              <a:gd name="connsiteX3978" fmla="*/ 1816816 w 4710084"/>
              <a:gd name="connsiteY3978" fmla="*/ 4705561 h 4964463"/>
              <a:gd name="connsiteX3979" fmla="*/ 1819662 w 4710084"/>
              <a:gd name="connsiteY3979" fmla="*/ 4677885 h 4964463"/>
              <a:gd name="connsiteX3980" fmla="*/ 1819126 w 4710084"/>
              <a:gd name="connsiteY3980" fmla="*/ 4654779 h 4964463"/>
              <a:gd name="connsiteX3981" fmla="*/ 1810980 w 4710084"/>
              <a:gd name="connsiteY3981" fmla="*/ 4660839 h 4964463"/>
              <a:gd name="connsiteX3982" fmla="*/ 1810232 w 4710084"/>
              <a:gd name="connsiteY3982" fmla="*/ 4653996 h 4964463"/>
              <a:gd name="connsiteX3983" fmla="*/ 1790615 w 4710084"/>
              <a:gd name="connsiteY3983" fmla="*/ 4590204 h 4964463"/>
              <a:gd name="connsiteX3984" fmla="*/ 1803005 w 4710084"/>
              <a:gd name="connsiteY3984" fmla="*/ 4685648 h 4964463"/>
              <a:gd name="connsiteX3985" fmla="*/ 1803610 w 4710084"/>
              <a:gd name="connsiteY3985" fmla="*/ 4691652 h 4964463"/>
              <a:gd name="connsiteX3986" fmla="*/ 1803417 w 4710084"/>
              <a:gd name="connsiteY3986" fmla="*/ 4692496 h 4964463"/>
              <a:gd name="connsiteX3987" fmla="*/ 1801026 w 4710084"/>
              <a:gd name="connsiteY3987" fmla="*/ 4711972 h 4964463"/>
              <a:gd name="connsiteX3988" fmla="*/ 1777930 w 4710084"/>
              <a:gd name="connsiteY3988" fmla="*/ 4577096 h 4964463"/>
              <a:gd name="connsiteX3989" fmla="*/ 1746728 w 4710084"/>
              <a:gd name="connsiteY3989" fmla="*/ 4366006 h 4964463"/>
              <a:gd name="connsiteX3990" fmla="*/ 1744688 w 4710084"/>
              <a:gd name="connsiteY3990" fmla="*/ 4339965 h 4964463"/>
              <a:gd name="connsiteX3991" fmla="*/ 1741390 w 4710084"/>
              <a:gd name="connsiteY3991" fmla="*/ 4349140 h 4964463"/>
              <a:gd name="connsiteX3992" fmla="*/ 1742414 w 4710084"/>
              <a:gd name="connsiteY3992" fmla="*/ 4371887 h 4964463"/>
              <a:gd name="connsiteX3993" fmla="*/ 1751870 w 4710084"/>
              <a:gd name="connsiteY3993" fmla="*/ 4462938 h 4964463"/>
              <a:gd name="connsiteX3994" fmla="*/ 1783913 w 4710084"/>
              <a:gd name="connsiteY3994" fmla="*/ 4751760 h 4964463"/>
              <a:gd name="connsiteX3995" fmla="*/ 1724943 w 4710084"/>
              <a:gd name="connsiteY3995" fmla="*/ 4340481 h 4964463"/>
              <a:gd name="connsiteX3996" fmla="*/ 1718905 w 4710084"/>
              <a:gd name="connsiteY3996" fmla="*/ 4307621 h 4964463"/>
              <a:gd name="connsiteX3997" fmla="*/ 1717234 w 4710084"/>
              <a:gd name="connsiteY3997" fmla="*/ 4303311 h 4964463"/>
              <a:gd name="connsiteX3998" fmla="*/ 1717017 w 4710084"/>
              <a:gd name="connsiteY3998" fmla="*/ 4305125 h 4964463"/>
              <a:gd name="connsiteX3999" fmla="*/ 1715885 w 4710084"/>
              <a:gd name="connsiteY3999" fmla="*/ 4313414 h 4964463"/>
              <a:gd name="connsiteX4000" fmla="*/ 1713601 w 4710084"/>
              <a:gd name="connsiteY4000" fmla="*/ 4293931 h 4964463"/>
              <a:gd name="connsiteX4001" fmla="*/ 1712656 w 4710084"/>
              <a:gd name="connsiteY4001" fmla="*/ 4291496 h 4964463"/>
              <a:gd name="connsiteX4002" fmla="*/ 1705368 w 4710084"/>
              <a:gd name="connsiteY4002" fmla="*/ 4287219 h 4964463"/>
              <a:gd name="connsiteX4003" fmla="*/ 1710267 w 4710084"/>
              <a:gd name="connsiteY4003" fmla="*/ 4349366 h 4964463"/>
              <a:gd name="connsiteX4004" fmla="*/ 1731146 w 4710084"/>
              <a:gd name="connsiteY4004" fmla="*/ 4533819 h 4964463"/>
              <a:gd name="connsiteX4005" fmla="*/ 1706603 w 4710084"/>
              <a:gd name="connsiteY4005" fmla="*/ 4377319 h 4964463"/>
              <a:gd name="connsiteX4006" fmla="*/ 1690129 w 4710084"/>
              <a:gd name="connsiteY4006" fmla="*/ 4255198 h 4964463"/>
              <a:gd name="connsiteX4007" fmla="*/ 1690235 w 4710084"/>
              <a:gd name="connsiteY4007" fmla="*/ 4265166 h 4964463"/>
              <a:gd name="connsiteX4008" fmla="*/ 1675068 w 4710084"/>
              <a:gd name="connsiteY4008" fmla="*/ 4192133 h 4964463"/>
              <a:gd name="connsiteX4009" fmla="*/ 1668632 w 4710084"/>
              <a:gd name="connsiteY4009" fmla="*/ 4137424 h 4964463"/>
              <a:gd name="connsiteX4010" fmla="*/ 1669158 w 4710084"/>
              <a:gd name="connsiteY4010" fmla="*/ 4128232 h 4964463"/>
              <a:gd name="connsiteX4011" fmla="*/ 1668064 w 4710084"/>
              <a:gd name="connsiteY4011" fmla="*/ 4089304 h 4964463"/>
              <a:gd name="connsiteX4012" fmla="*/ 1663521 w 4710084"/>
              <a:gd name="connsiteY4012" fmla="*/ 4093514 h 4964463"/>
              <a:gd name="connsiteX4013" fmla="*/ 1660511 w 4710084"/>
              <a:gd name="connsiteY4013" fmla="*/ 4067455 h 4964463"/>
              <a:gd name="connsiteX4014" fmla="*/ 1651759 w 4710084"/>
              <a:gd name="connsiteY4014" fmla="*/ 4066330 h 4964463"/>
              <a:gd name="connsiteX4015" fmla="*/ 1650358 w 4710084"/>
              <a:gd name="connsiteY4015" fmla="*/ 4066918 h 4964463"/>
              <a:gd name="connsiteX4016" fmla="*/ 1653895 w 4710084"/>
              <a:gd name="connsiteY4016" fmla="*/ 4114292 h 4964463"/>
              <a:gd name="connsiteX4017" fmla="*/ 1651352 w 4710084"/>
              <a:gd name="connsiteY4017" fmla="*/ 4121079 h 4964463"/>
              <a:gd name="connsiteX4018" fmla="*/ 1644299 w 4710084"/>
              <a:gd name="connsiteY4018" fmla="*/ 4136531 h 4964463"/>
              <a:gd name="connsiteX4019" fmla="*/ 1643738 w 4710084"/>
              <a:gd name="connsiteY4019" fmla="*/ 4087209 h 4964463"/>
              <a:gd name="connsiteX4020" fmla="*/ 1644400 w 4710084"/>
              <a:gd name="connsiteY4020" fmla="*/ 4069423 h 4964463"/>
              <a:gd name="connsiteX4021" fmla="*/ 1636265 w 4710084"/>
              <a:gd name="connsiteY4021" fmla="*/ 4072843 h 4964463"/>
              <a:gd name="connsiteX4022" fmla="*/ 1635923 w 4710084"/>
              <a:gd name="connsiteY4022" fmla="*/ 4083524 h 4964463"/>
              <a:gd name="connsiteX4023" fmla="*/ 1631997 w 4710084"/>
              <a:gd name="connsiteY4023" fmla="*/ 4111471 h 4964463"/>
              <a:gd name="connsiteX4024" fmla="*/ 1631819 w 4710084"/>
              <a:gd name="connsiteY4024" fmla="*/ 4114082 h 4964463"/>
              <a:gd name="connsiteX4025" fmla="*/ 1633498 w 4710084"/>
              <a:gd name="connsiteY4025" fmla="*/ 4138252 h 4964463"/>
              <a:gd name="connsiteX4026" fmla="*/ 1631233 w 4710084"/>
              <a:gd name="connsiteY4026" fmla="*/ 4165176 h 4964463"/>
              <a:gd name="connsiteX4027" fmla="*/ 1628538 w 4710084"/>
              <a:gd name="connsiteY4027" fmla="*/ 4153967 h 4964463"/>
              <a:gd name="connsiteX4028" fmla="*/ 1628325 w 4710084"/>
              <a:gd name="connsiteY4028" fmla="*/ 4156446 h 4964463"/>
              <a:gd name="connsiteX4029" fmla="*/ 1620179 w 4710084"/>
              <a:gd name="connsiteY4029" fmla="*/ 4202916 h 4964463"/>
              <a:gd name="connsiteX4030" fmla="*/ 1599090 w 4710084"/>
              <a:gd name="connsiteY4030" fmla="*/ 4140334 h 4964463"/>
              <a:gd name="connsiteX4031" fmla="*/ 1562780 w 4710084"/>
              <a:gd name="connsiteY4031" fmla="*/ 4269119 h 4964463"/>
              <a:gd name="connsiteX4032" fmla="*/ 1567528 w 4710084"/>
              <a:gd name="connsiteY4032" fmla="*/ 4092538 h 4964463"/>
              <a:gd name="connsiteX4033" fmla="*/ 1568274 w 4710084"/>
              <a:gd name="connsiteY4033" fmla="*/ 4074360 h 4964463"/>
              <a:gd name="connsiteX4034" fmla="*/ 1560468 w 4710084"/>
              <a:gd name="connsiteY4034" fmla="*/ 4076901 h 4964463"/>
              <a:gd name="connsiteX4035" fmla="*/ 1558463 w 4710084"/>
              <a:gd name="connsiteY4035" fmla="*/ 4076511 h 4964463"/>
              <a:gd name="connsiteX4036" fmla="*/ 1558513 w 4710084"/>
              <a:gd name="connsiteY4036" fmla="*/ 4088521 h 4964463"/>
              <a:gd name="connsiteX4037" fmla="*/ 1552314 w 4710084"/>
              <a:gd name="connsiteY4037" fmla="*/ 4114553 h 4964463"/>
              <a:gd name="connsiteX4038" fmla="*/ 1548081 w 4710084"/>
              <a:gd name="connsiteY4038" fmla="*/ 4118657 h 4964463"/>
              <a:gd name="connsiteX4039" fmla="*/ 1545633 w 4710084"/>
              <a:gd name="connsiteY4039" fmla="*/ 4119264 h 4964463"/>
              <a:gd name="connsiteX4040" fmla="*/ 1547307 w 4710084"/>
              <a:gd name="connsiteY4040" fmla="*/ 4153081 h 4964463"/>
              <a:gd name="connsiteX4041" fmla="*/ 1542235 w 4710084"/>
              <a:gd name="connsiteY4041" fmla="*/ 4199075 h 4964463"/>
              <a:gd name="connsiteX4042" fmla="*/ 1537078 w 4710084"/>
              <a:gd name="connsiteY4042" fmla="*/ 4193340 h 4964463"/>
              <a:gd name="connsiteX4043" fmla="*/ 1535647 w 4710084"/>
              <a:gd name="connsiteY4043" fmla="*/ 4189406 h 4964463"/>
              <a:gd name="connsiteX4044" fmla="*/ 1541796 w 4710084"/>
              <a:gd name="connsiteY4044" fmla="*/ 4120215 h 4964463"/>
              <a:gd name="connsiteX4045" fmla="*/ 1537284 w 4710084"/>
              <a:gd name="connsiteY4045" fmla="*/ 4121335 h 4964463"/>
              <a:gd name="connsiteX4046" fmla="*/ 1525988 w 4710084"/>
              <a:gd name="connsiteY4046" fmla="*/ 4121886 h 4964463"/>
              <a:gd name="connsiteX4047" fmla="*/ 1521968 w 4710084"/>
              <a:gd name="connsiteY4047" fmla="*/ 4120287 h 4964463"/>
              <a:gd name="connsiteX4048" fmla="*/ 1517000 w 4710084"/>
              <a:gd name="connsiteY4048" fmla="*/ 4143803 h 4964463"/>
              <a:gd name="connsiteX4049" fmla="*/ 1516442 w 4710084"/>
              <a:gd name="connsiteY4049" fmla="*/ 4147932 h 4964463"/>
              <a:gd name="connsiteX4050" fmla="*/ 1513320 w 4710084"/>
              <a:gd name="connsiteY4050" fmla="*/ 4227300 h 4964463"/>
              <a:gd name="connsiteX4051" fmla="*/ 1505054 w 4710084"/>
              <a:gd name="connsiteY4051" fmla="*/ 4240644 h 4964463"/>
              <a:gd name="connsiteX4052" fmla="*/ 1501385 w 4710084"/>
              <a:gd name="connsiteY4052" fmla="*/ 4243672 h 4964463"/>
              <a:gd name="connsiteX4053" fmla="*/ 1499788 w 4710084"/>
              <a:gd name="connsiteY4053" fmla="*/ 4254712 h 4964463"/>
              <a:gd name="connsiteX4054" fmla="*/ 1474423 w 4710084"/>
              <a:gd name="connsiteY4054" fmla="*/ 4408620 h 4964463"/>
              <a:gd name="connsiteX4055" fmla="*/ 1483285 w 4710084"/>
              <a:gd name="connsiteY4055" fmla="*/ 4318832 h 4964463"/>
              <a:gd name="connsiteX4056" fmla="*/ 1493611 w 4710084"/>
              <a:gd name="connsiteY4056" fmla="*/ 4250089 h 4964463"/>
              <a:gd name="connsiteX4057" fmla="*/ 1492139 w 4710084"/>
              <a:gd name="connsiteY4057" fmla="*/ 4251305 h 4964463"/>
              <a:gd name="connsiteX4058" fmla="*/ 1470050 w 4710084"/>
              <a:gd name="connsiteY4058" fmla="*/ 4358407 h 4964463"/>
              <a:gd name="connsiteX4059" fmla="*/ 1437300 w 4710084"/>
              <a:gd name="connsiteY4059" fmla="*/ 4584792 h 4964463"/>
              <a:gd name="connsiteX4060" fmla="*/ 1438060 w 4710084"/>
              <a:gd name="connsiteY4060" fmla="*/ 4547840 h 4964463"/>
              <a:gd name="connsiteX4061" fmla="*/ 1422077 w 4710084"/>
              <a:gd name="connsiteY4061" fmla="*/ 4624422 h 4964463"/>
              <a:gd name="connsiteX4062" fmla="*/ 1442219 w 4710084"/>
              <a:gd name="connsiteY4062" fmla="*/ 4437681 h 4964463"/>
              <a:gd name="connsiteX4063" fmla="*/ 1446419 w 4710084"/>
              <a:gd name="connsiteY4063" fmla="*/ 4409865 h 4964463"/>
              <a:gd name="connsiteX4064" fmla="*/ 1446447 w 4710084"/>
              <a:gd name="connsiteY4064" fmla="*/ 4409477 h 4964463"/>
              <a:gd name="connsiteX4065" fmla="*/ 1448269 w 4710084"/>
              <a:gd name="connsiteY4065" fmla="*/ 4347804 h 4964463"/>
              <a:gd name="connsiteX4066" fmla="*/ 1448019 w 4710084"/>
              <a:gd name="connsiteY4066" fmla="*/ 4344213 h 4964463"/>
              <a:gd name="connsiteX4067" fmla="*/ 1430780 w 4710084"/>
              <a:gd name="connsiteY4067" fmla="*/ 4454349 h 4964463"/>
              <a:gd name="connsiteX4068" fmla="*/ 1407139 w 4710084"/>
              <a:gd name="connsiteY4068" fmla="*/ 4587144 h 4964463"/>
              <a:gd name="connsiteX4069" fmla="*/ 1405308 w 4710084"/>
              <a:gd name="connsiteY4069" fmla="*/ 4568423 h 4964463"/>
              <a:gd name="connsiteX4070" fmla="*/ 1405147 w 4710084"/>
              <a:gd name="connsiteY4070" fmla="*/ 4567619 h 4964463"/>
              <a:gd name="connsiteX4071" fmla="*/ 1405812 w 4710084"/>
              <a:gd name="connsiteY4071" fmla="*/ 4561740 h 4964463"/>
              <a:gd name="connsiteX4072" fmla="*/ 1418921 w 4710084"/>
              <a:gd name="connsiteY4072" fmla="*/ 4468082 h 4964463"/>
              <a:gd name="connsiteX4073" fmla="*/ 1399778 w 4710084"/>
              <a:gd name="connsiteY4073" fmla="*/ 4531581 h 4964463"/>
              <a:gd name="connsiteX4074" fmla="*/ 1398966 w 4710084"/>
              <a:gd name="connsiteY4074" fmla="*/ 4538283 h 4964463"/>
              <a:gd name="connsiteX4075" fmla="*/ 1391619 w 4710084"/>
              <a:gd name="connsiteY4075" fmla="*/ 4533044 h 4964463"/>
              <a:gd name="connsiteX4076" fmla="*/ 1390701 w 4710084"/>
              <a:gd name="connsiteY4076" fmla="*/ 4555523 h 4964463"/>
              <a:gd name="connsiteX4077" fmla="*/ 1392796 w 4710084"/>
              <a:gd name="connsiteY4077" fmla="*/ 4582170 h 4964463"/>
              <a:gd name="connsiteX4078" fmla="*/ 1389350 w 4710084"/>
              <a:gd name="connsiteY4078" fmla="*/ 4600842 h 4964463"/>
              <a:gd name="connsiteX4079" fmla="*/ 1388944 w 4710084"/>
              <a:gd name="connsiteY4079" fmla="*/ 4541033 h 4964463"/>
              <a:gd name="connsiteX4080" fmla="*/ 1417077 w 4710084"/>
              <a:gd name="connsiteY4080" fmla="*/ 4355007 h 4964463"/>
              <a:gd name="connsiteX4081" fmla="*/ 1432347 w 4710084"/>
              <a:gd name="connsiteY4081" fmla="*/ 4245074 h 4964463"/>
              <a:gd name="connsiteX4082" fmla="*/ 1431551 w 4710084"/>
              <a:gd name="connsiteY4082" fmla="*/ 4248952 h 4964463"/>
              <a:gd name="connsiteX4083" fmla="*/ 1420940 w 4710084"/>
              <a:gd name="connsiteY4083" fmla="*/ 4257434 h 4964463"/>
              <a:gd name="connsiteX4084" fmla="*/ 1415629 w 4710084"/>
              <a:gd name="connsiteY4084" fmla="*/ 4259739 h 4964463"/>
              <a:gd name="connsiteX4085" fmla="*/ 1403663 w 4710084"/>
              <a:gd name="connsiteY4085" fmla="*/ 4342547 h 4964463"/>
              <a:gd name="connsiteX4086" fmla="*/ 1403291 w 4710084"/>
              <a:gd name="connsiteY4086" fmla="*/ 4357175 h 4964463"/>
              <a:gd name="connsiteX4087" fmla="*/ 1394778 w 4710084"/>
              <a:gd name="connsiteY4087" fmla="*/ 4434767 h 4964463"/>
              <a:gd name="connsiteX4088" fmla="*/ 1393087 w 4710084"/>
              <a:gd name="connsiteY4088" fmla="*/ 4437654 h 4964463"/>
              <a:gd name="connsiteX4089" fmla="*/ 1391972 w 4710084"/>
              <a:gd name="connsiteY4089" fmla="*/ 4446847 h 4964463"/>
              <a:gd name="connsiteX4090" fmla="*/ 1386056 w 4710084"/>
              <a:gd name="connsiteY4090" fmla="*/ 4466012 h 4964463"/>
              <a:gd name="connsiteX4091" fmla="*/ 1379972 w 4710084"/>
              <a:gd name="connsiteY4091" fmla="*/ 4434097 h 4964463"/>
              <a:gd name="connsiteX4092" fmla="*/ 1381285 w 4710084"/>
              <a:gd name="connsiteY4092" fmla="*/ 4427675 h 4964463"/>
              <a:gd name="connsiteX4093" fmla="*/ 1381269 w 4710084"/>
              <a:gd name="connsiteY4093" fmla="*/ 4427610 h 4964463"/>
              <a:gd name="connsiteX4094" fmla="*/ 1380397 w 4710084"/>
              <a:gd name="connsiteY4094" fmla="*/ 4428794 h 4964463"/>
              <a:gd name="connsiteX4095" fmla="*/ 1356764 w 4710084"/>
              <a:gd name="connsiteY4095" fmla="*/ 4442328 h 4964463"/>
              <a:gd name="connsiteX4096" fmla="*/ 1365611 w 4710084"/>
              <a:gd name="connsiteY4096" fmla="*/ 4353641 h 4964463"/>
              <a:gd name="connsiteX4097" fmla="*/ 1366825 w 4710084"/>
              <a:gd name="connsiteY4097" fmla="*/ 4336230 h 4964463"/>
              <a:gd name="connsiteX4098" fmla="*/ 1364459 w 4710084"/>
              <a:gd name="connsiteY4098" fmla="*/ 4317654 h 4964463"/>
              <a:gd name="connsiteX4099" fmla="*/ 1360333 w 4710084"/>
              <a:gd name="connsiteY4099" fmla="*/ 4289670 h 4964463"/>
              <a:gd name="connsiteX4100" fmla="*/ 1358773 w 4710084"/>
              <a:gd name="connsiteY4100" fmla="*/ 4280737 h 4964463"/>
              <a:gd name="connsiteX4101" fmla="*/ 1358984 w 4710084"/>
              <a:gd name="connsiteY4101" fmla="*/ 4278931 h 4964463"/>
              <a:gd name="connsiteX4102" fmla="*/ 1358939 w 4710084"/>
              <a:gd name="connsiteY4102" fmla="*/ 4279043 h 4964463"/>
              <a:gd name="connsiteX4103" fmla="*/ 1337688 w 4710084"/>
              <a:gd name="connsiteY4103" fmla="*/ 4383691 h 4964463"/>
              <a:gd name="connsiteX4104" fmla="*/ 1336619 w 4710084"/>
              <a:gd name="connsiteY4104" fmla="*/ 4389100 h 4964463"/>
              <a:gd name="connsiteX4105" fmla="*/ 1321398 w 4710084"/>
              <a:gd name="connsiteY4105" fmla="*/ 4304556 h 4964463"/>
              <a:gd name="connsiteX4106" fmla="*/ 1330167 w 4710084"/>
              <a:gd name="connsiteY4106" fmla="*/ 4418067 h 4964463"/>
              <a:gd name="connsiteX4107" fmla="*/ 1319998 w 4710084"/>
              <a:gd name="connsiteY4107" fmla="*/ 4436403 h 4964463"/>
              <a:gd name="connsiteX4108" fmla="*/ 1319004 w 4710084"/>
              <a:gd name="connsiteY4108" fmla="*/ 4390958 h 4964463"/>
              <a:gd name="connsiteX4109" fmla="*/ 1257572 w 4710084"/>
              <a:gd name="connsiteY4109" fmla="*/ 4755811 h 4964463"/>
              <a:gd name="connsiteX4110" fmla="*/ 1253121 w 4710084"/>
              <a:gd name="connsiteY4110" fmla="*/ 4776649 h 4964463"/>
              <a:gd name="connsiteX4111" fmla="*/ 1252832 w 4710084"/>
              <a:gd name="connsiteY4111" fmla="*/ 4775441 h 4964463"/>
              <a:gd name="connsiteX4112" fmla="*/ 1237672 w 4710084"/>
              <a:gd name="connsiteY4112" fmla="*/ 4664956 h 4964463"/>
              <a:gd name="connsiteX4113" fmla="*/ 1237933 w 4710084"/>
              <a:gd name="connsiteY4113" fmla="*/ 4729908 h 4964463"/>
              <a:gd name="connsiteX4114" fmla="*/ 1244768 w 4710084"/>
              <a:gd name="connsiteY4114" fmla="*/ 4782965 h 4964463"/>
              <a:gd name="connsiteX4115" fmla="*/ 1246788 w 4710084"/>
              <a:gd name="connsiteY4115" fmla="*/ 4806275 h 4964463"/>
              <a:gd name="connsiteX4116" fmla="*/ 1230454 w 4710084"/>
              <a:gd name="connsiteY4116" fmla="*/ 4882714 h 4964463"/>
              <a:gd name="connsiteX4117" fmla="*/ 1224604 w 4710084"/>
              <a:gd name="connsiteY4117" fmla="*/ 4880517 h 4964463"/>
              <a:gd name="connsiteX4118" fmla="*/ 1226188 w 4710084"/>
              <a:gd name="connsiteY4118" fmla="*/ 4889155 h 4964463"/>
              <a:gd name="connsiteX4119" fmla="*/ 1225194 w 4710084"/>
              <a:gd name="connsiteY4119" fmla="*/ 4907332 h 4964463"/>
              <a:gd name="connsiteX4120" fmla="*/ 1212986 w 4710084"/>
              <a:gd name="connsiteY4120" fmla="*/ 4964463 h 4964463"/>
              <a:gd name="connsiteX4121" fmla="*/ 1210147 w 4710084"/>
              <a:gd name="connsiteY4121" fmla="*/ 4943821 h 4964463"/>
              <a:gd name="connsiteX4122" fmla="*/ 1205082 w 4710084"/>
              <a:gd name="connsiteY4122" fmla="*/ 4935453 h 4964463"/>
              <a:gd name="connsiteX4123" fmla="*/ 1210147 w 4710084"/>
              <a:gd name="connsiteY4123" fmla="*/ 4943821 h 4964463"/>
              <a:gd name="connsiteX4124" fmla="*/ 1195693 w 4710084"/>
              <a:gd name="connsiteY4124" fmla="*/ 4945456 h 4964463"/>
              <a:gd name="connsiteX4125" fmla="*/ 1201144 w 4710084"/>
              <a:gd name="connsiteY4125" fmla="*/ 4885666 h 4964463"/>
              <a:gd name="connsiteX4126" fmla="*/ 1209819 w 4710084"/>
              <a:gd name="connsiteY4126" fmla="*/ 4835728 h 4964463"/>
              <a:gd name="connsiteX4127" fmla="*/ 1212303 w 4710084"/>
              <a:gd name="connsiteY4127" fmla="*/ 4834105 h 4964463"/>
              <a:gd name="connsiteX4128" fmla="*/ 1213302 w 4710084"/>
              <a:gd name="connsiteY4128" fmla="*/ 4833452 h 4964463"/>
              <a:gd name="connsiteX4129" fmla="*/ 1217273 w 4710084"/>
              <a:gd name="connsiteY4129" fmla="*/ 4830859 h 4964463"/>
              <a:gd name="connsiteX4130" fmla="*/ 1216444 w 4710084"/>
              <a:gd name="connsiteY4130" fmla="*/ 4831400 h 4964463"/>
              <a:gd name="connsiteX4131" fmla="*/ 1213302 w 4710084"/>
              <a:gd name="connsiteY4131" fmla="*/ 4833452 h 4964463"/>
              <a:gd name="connsiteX4132" fmla="*/ 1209819 w 4710084"/>
              <a:gd name="connsiteY4132" fmla="*/ 4835728 h 4964463"/>
              <a:gd name="connsiteX4133" fmla="*/ 1201144 w 4710084"/>
              <a:gd name="connsiteY4133" fmla="*/ 4885666 h 4964463"/>
              <a:gd name="connsiteX4134" fmla="*/ 1186410 w 4710084"/>
              <a:gd name="connsiteY4134" fmla="*/ 4946067 h 4964463"/>
              <a:gd name="connsiteX4135" fmla="*/ 1179585 w 4710084"/>
              <a:gd name="connsiteY4135" fmla="*/ 4914261 h 4964463"/>
              <a:gd name="connsiteX4136" fmla="*/ 1175868 w 4710084"/>
              <a:gd name="connsiteY4136" fmla="*/ 4900889 h 4964463"/>
              <a:gd name="connsiteX4137" fmla="*/ 1209539 w 4710084"/>
              <a:gd name="connsiteY4137" fmla="*/ 4706927 h 4964463"/>
              <a:gd name="connsiteX4138" fmla="*/ 1236923 w 4710084"/>
              <a:gd name="connsiteY4138" fmla="*/ 4516353 h 4964463"/>
              <a:gd name="connsiteX4139" fmla="*/ 1250225 w 4710084"/>
              <a:gd name="connsiteY4139" fmla="*/ 4384228 h 4964463"/>
              <a:gd name="connsiteX4140" fmla="*/ 1249169 w 4710084"/>
              <a:gd name="connsiteY4140" fmla="*/ 4380945 h 4964463"/>
              <a:gd name="connsiteX4141" fmla="*/ 1243088 w 4710084"/>
              <a:gd name="connsiteY4141" fmla="*/ 4352894 h 4964463"/>
              <a:gd name="connsiteX4142" fmla="*/ 1242214 w 4710084"/>
              <a:gd name="connsiteY4142" fmla="*/ 4347083 h 4964463"/>
              <a:gd name="connsiteX4143" fmla="*/ 1236683 w 4710084"/>
              <a:gd name="connsiteY4143" fmla="*/ 4384570 h 4964463"/>
              <a:gd name="connsiteX4144" fmla="*/ 1218224 w 4710084"/>
              <a:gd name="connsiteY4144" fmla="*/ 4500810 h 4964463"/>
              <a:gd name="connsiteX4145" fmla="*/ 1201783 w 4710084"/>
              <a:gd name="connsiteY4145" fmla="*/ 4517589 h 4964463"/>
              <a:gd name="connsiteX4146" fmla="*/ 1197240 w 4710084"/>
              <a:gd name="connsiteY4146" fmla="*/ 4544830 h 4964463"/>
              <a:gd name="connsiteX4147" fmla="*/ 1194028 w 4710084"/>
              <a:gd name="connsiteY4147" fmla="*/ 4572387 h 4964463"/>
              <a:gd name="connsiteX4148" fmla="*/ 1199293 w 4710084"/>
              <a:gd name="connsiteY4148" fmla="*/ 4604072 h 4964463"/>
              <a:gd name="connsiteX4149" fmla="*/ 1206526 w 4710084"/>
              <a:gd name="connsiteY4149" fmla="*/ 4660849 h 4964463"/>
              <a:gd name="connsiteX4150" fmla="*/ 1203804 w 4710084"/>
              <a:gd name="connsiteY4150" fmla="*/ 4667501 h 4964463"/>
              <a:gd name="connsiteX4151" fmla="*/ 1197578 w 4710084"/>
              <a:gd name="connsiteY4151" fmla="*/ 4687152 h 4964463"/>
              <a:gd name="connsiteX4152" fmla="*/ 1194695 w 4710084"/>
              <a:gd name="connsiteY4152" fmla="*/ 4669063 h 4964463"/>
              <a:gd name="connsiteX4153" fmla="*/ 1187204 w 4710084"/>
              <a:gd name="connsiteY4153" fmla="*/ 4620084 h 4964463"/>
              <a:gd name="connsiteX4154" fmla="*/ 1179627 w 4710084"/>
              <a:gd name="connsiteY4154" fmla="*/ 4647293 h 4964463"/>
              <a:gd name="connsiteX4155" fmla="*/ 1157425 w 4710084"/>
              <a:gd name="connsiteY4155" fmla="*/ 4666935 h 4964463"/>
              <a:gd name="connsiteX4156" fmla="*/ 1155502 w 4710084"/>
              <a:gd name="connsiteY4156" fmla="*/ 4674752 h 4964463"/>
              <a:gd name="connsiteX4157" fmla="*/ 1155534 w 4710084"/>
              <a:gd name="connsiteY4157" fmla="*/ 4681930 h 4964463"/>
              <a:gd name="connsiteX4158" fmla="*/ 1152488 w 4710084"/>
              <a:gd name="connsiteY4158" fmla="*/ 4692535 h 4964463"/>
              <a:gd name="connsiteX4159" fmla="*/ 1150506 w 4710084"/>
              <a:gd name="connsiteY4159" fmla="*/ 4693473 h 4964463"/>
              <a:gd name="connsiteX4160" fmla="*/ 1150833 w 4710084"/>
              <a:gd name="connsiteY4160" fmla="*/ 4698302 h 4964463"/>
              <a:gd name="connsiteX4161" fmla="*/ 1152488 w 4710084"/>
              <a:gd name="connsiteY4161" fmla="*/ 4692535 h 4964463"/>
              <a:gd name="connsiteX4162" fmla="*/ 1155573 w 4710084"/>
              <a:gd name="connsiteY4162" fmla="*/ 4691075 h 4964463"/>
              <a:gd name="connsiteX4163" fmla="*/ 1137839 w 4710084"/>
              <a:gd name="connsiteY4163" fmla="*/ 4725221 h 4964463"/>
              <a:gd name="connsiteX4164" fmla="*/ 1158769 w 4710084"/>
              <a:gd name="connsiteY4164" fmla="*/ 4590280 h 4964463"/>
              <a:gd name="connsiteX4165" fmla="*/ 1146468 w 4710084"/>
              <a:gd name="connsiteY4165" fmla="*/ 4565221 h 4964463"/>
              <a:gd name="connsiteX4166" fmla="*/ 1150727 w 4710084"/>
              <a:gd name="connsiteY4166" fmla="*/ 4441491 h 4964463"/>
              <a:gd name="connsiteX4167" fmla="*/ 1152444 w 4710084"/>
              <a:gd name="connsiteY4167" fmla="*/ 4428741 h 4964463"/>
              <a:gd name="connsiteX4168" fmla="*/ 1154511 w 4710084"/>
              <a:gd name="connsiteY4168" fmla="*/ 4414554 h 4964463"/>
              <a:gd name="connsiteX4169" fmla="*/ 1151731 w 4710084"/>
              <a:gd name="connsiteY4169" fmla="*/ 4397523 h 4964463"/>
              <a:gd name="connsiteX4170" fmla="*/ 1145535 w 4710084"/>
              <a:gd name="connsiteY4170" fmla="*/ 4355912 h 4964463"/>
              <a:gd name="connsiteX4171" fmla="*/ 1138911 w 4710084"/>
              <a:gd name="connsiteY4171" fmla="*/ 4313622 h 4964463"/>
              <a:gd name="connsiteX4172" fmla="*/ 1138522 w 4710084"/>
              <a:gd name="connsiteY4172" fmla="*/ 4315980 h 4964463"/>
              <a:gd name="connsiteX4173" fmla="*/ 1127839 w 4710084"/>
              <a:gd name="connsiteY4173" fmla="*/ 4343760 h 4964463"/>
              <a:gd name="connsiteX4174" fmla="*/ 1107601 w 4710084"/>
              <a:gd name="connsiteY4174" fmla="*/ 4426723 h 4964463"/>
              <a:gd name="connsiteX4175" fmla="*/ 1095170 w 4710084"/>
              <a:gd name="connsiteY4175" fmla="*/ 4494379 h 4964463"/>
              <a:gd name="connsiteX4176" fmla="*/ 1092084 w 4710084"/>
              <a:gd name="connsiteY4176" fmla="*/ 4511019 h 4964463"/>
              <a:gd name="connsiteX4177" fmla="*/ 1098527 w 4710084"/>
              <a:gd name="connsiteY4177" fmla="*/ 4537229 h 4964463"/>
              <a:gd name="connsiteX4178" fmla="*/ 1102197 w 4710084"/>
              <a:gd name="connsiteY4178" fmla="*/ 4583439 h 4964463"/>
              <a:gd name="connsiteX4179" fmla="*/ 1086587 w 4710084"/>
              <a:gd name="connsiteY4179" fmla="*/ 4551690 h 4964463"/>
              <a:gd name="connsiteX4180" fmla="*/ 1089384 w 4710084"/>
              <a:gd name="connsiteY4180" fmla="*/ 4552862 h 4964463"/>
              <a:gd name="connsiteX4181" fmla="*/ 1090795 w 4710084"/>
              <a:gd name="connsiteY4181" fmla="*/ 4558332 h 4964463"/>
              <a:gd name="connsiteX4182" fmla="*/ 1091182 w 4710084"/>
              <a:gd name="connsiteY4182" fmla="*/ 4553617 h 4964463"/>
              <a:gd name="connsiteX4183" fmla="*/ 1089384 w 4710084"/>
              <a:gd name="connsiteY4183" fmla="*/ 4552862 h 4964463"/>
              <a:gd name="connsiteX4184" fmla="*/ 1086791 w 4710084"/>
              <a:gd name="connsiteY4184" fmla="*/ 4542807 h 4964463"/>
              <a:gd name="connsiteX4185" fmla="*/ 1086820 w 4710084"/>
              <a:gd name="connsiteY4185" fmla="*/ 4541572 h 4964463"/>
              <a:gd name="connsiteX4186" fmla="*/ 1086673 w 4710084"/>
              <a:gd name="connsiteY4186" fmla="*/ 4542346 h 4964463"/>
              <a:gd name="connsiteX4187" fmla="*/ 1086791 w 4710084"/>
              <a:gd name="connsiteY4187" fmla="*/ 4542807 h 4964463"/>
              <a:gd name="connsiteX4188" fmla="*/ 1086587 w 4710084"/>
              <a:gd name="connsiteY4188" fmla="*/ 4551690 h 4964463"/>
              <a:gd name="connsiteX4189" fmla="*/ 1085856 w 4710084"/>
              <a:gd name="connsiteY4189" fmla="*/ 4546632 h 4964463"/>
              <a:gd name="connsiteX4190" fmla="*/ 1059792 w 4710084"/>
              <a:gd name="connsiteY4190" fmla="*/ 4683433 h 4964463"/>
              <a:gd name="connsiteX4191" fmla="*/ 1056229 w 4710084"/>
              <a:gd name="connsiteY4191" fmla="*/ 4703226 h 4964463"/>
              <a:gd name="connsiteX4192" fmla="*/ 1064128 w 4710084"/>
              <a:gd name="connsiteY4192" fmla="*/ 4757029 h 4964463"/>
              <a:gd name="connsiteX4193" fmla="*/ 1060477 w 4710084"/>
              <a:gd name="connsiteY4193" fmla="*/ 4770308 h 4964463"/>
              <a:gd name="connsiteX4194" fmla="*/ 1053638 w 4710084"/>
              <a:gd name="connsiteY4194" fmla="*/ 4801731 h 4964463"/>
              <a:gd name="connsiteX4195" fmla="*/ 1045393 w 4710084"/>
              <a:gd name="connsiteY4195" fmla="*/ 4763440 h 4964463"/>
              <a:gd name="connsiteX4196" fmla="*/ 1043328 w 4710084"/>
              <a:gd name="connsiteY4196" fmla="*/ 4774909 h 4964463"/>
              <a:gd name="connsiteX4197" fmla="*/ 1045147 w 4710084"/>
              <a:gd name="connsiteY4197" fmla="*/ 4801873 h 4964463"/>
              <a:gd name="connsiteX4198" fmla="*/ 1038516 w 4710084"/>
              <a:gd name="connsiteY4198" fmla="*/ 4801652 h 4964463"/>
              <a:gd name="connsiteX4199" fmla="*/ 1034889 w 4710084"/>
              <a:gd name="connsiteY4199" fmla="*/ 4821802 h 4964463"/>
              <a:gd name="connsiteX4200" fmla="*/ 1031361 w 4710084"/>
              <a:gd name="connsiteY4200" fmla="*/ 4840719 h 4964463"/>
              <a:gd name="connsiteX4201" fmla="*/ 1024959 w 4710084"/>
              <a:gd name="connsiteY4201" fmla="*/ 4821005 h 4964463"/>
              <a:gd name="connsiteX4202" fmla="*/ 1022120 w 4710084"/>
              <a:gd name="connsiteY4202" fmla="*/ 4814385 h 4964463"/>
              <a:gd name="connsiteX4203" fmla="*/ 1024601 w 4710084"/>
              <a:gd name="connsiteY4203" fmla="*/ 4798227 h 4964463"/>
              <a:gd name="connsiteX4204" fmla="*/ 1018836 w 4710084"/>
              <a:gd name="connsiteY4204" fmla="*/ 4767193 h 4964463"/>
              <a:gd name="connsiteX4205" fmla="*/ 1018260 w 4710084"/>
              <a:gd name="connsiteY4205" fmla="*/ 4749622 h 4964463"/>
              <a:gd name="connsiteX4206" fmla="*/ 1019872 w 4710084"/>
              <a:gd name="connsiteY4206" fmla="*/ 4741110 h 4964463"/>
              <a:gd name="connsiteX4207" fmla="*/ 1014473 w 4710084"/>
              <a:gd name="connsiteY4207" fmla="*/ 4743707 h 4964463"/>
              <a:gd name="connsiteX4208" fmla="*/ 1000925 w 4710084"/>
              <a:gd name="connsiteY4208" fmla="*/ 4670778 h 4964463"/>
              <a:gd name="connsiteX4209" fmla="*/ 1003207 w 4710084"/>
              <a:gd name="connsiteY4209" fmla="*/ 4647985 h 4964463"/>
              <a:gd name="connsiteX4210" fmla="*/ 1010444 w 4710084"/>
              <a:gd name="connsiteY4210" fmla="*/ 4595924 h 4964463"/>
              <a:gd name="connsiteX4211" fmla="*/ 1011883 w 4710084"/>
              <a:gd name="connsiteY4211" fmla="*/ 4532836 h 4964463"/>
              <a:gd name="connsiteX4212" fmla="*/ 995960 w 4710084"/>
              <a:gd name="connsiteY4212" fmla="*/ 4641319 h 4964463"/>
              <a:gd name="connsiteX4213" fmla="*/ 995674 w 4710084"/>
              <a:gd name="connsiteY4213" fmla="*/ 4642514 h 4964463"/>
              <a:gd name="connsiteX4214" fmla="*/ 991981 w 4710084"/>
              <a:gd name="connsiteY4214" fmla="*/ 4622632 h 4964463"/>
              <a:gd name="connsiteX4215" fmla="*/ 978015 w 4710084"/>
              <a:gd name="connsiteY4215" fmla="*/ 4538804 h 4964463"/>
              <a:gd name="connsiteX4216" fmla="*/ 977571 w 4710084"/>
              <a:gd name="connsiteY4216" fmla="*/ 4540068 h 4964463"/>
              <a:gd name="connsiteX4217" fmla="*/ 970888 w 4710084"/>
              <a:gd name="connsiteY4217" fmla="*/ 4525050 h 4964463"/>
              <a:gd name="connsiteX4218" fmla="*/ 972394 w 4710084"/>
              <a:gd name="connsiteY4218" fmla="*/ 4497291 h 4964463"/>
              <a:gd name="connsiteX4219" fmla="*/ 973372 w 4710084"/>
              <a:gd name="connsiteY4219" fmla="*/ 4492041 h 4964463"/>
              <a:gd name="connsiteX4220" fmla="*/ 969254 w 4710084"/>
              <a:gd name="connsiteY4220" fmla="*/ 4448477 h 4964463"/>
              <a:gd name="connsiteX4221" fmla="*/ 959985 w 4710084"/>
              <a:gd name="connsiteY4221" fmla="*/ 4360932 h 4964463"/>
              <a:gd name="connsiteX4222" fmla="*/ 959233 w 4710084"/>
              <a:gd name="connsiteY4222" fmla="*/ 4357170 h 4964463"/>
              <a:gd name="connsiteX4223" fmla="*/ 958962 w 4710084"/>
              <a:gd name="connsiteY4223" fmla="*/ 4359681 h 4964463"/>
              <a:gd name="connsiteX4224" fmla="*/ 943041 w 4710084"/>
              <a:gd name="connsiteY4224" fmla="*/ 4452494 h 4964463"/>
              <a:gd name="connsiteX4225" fmla="*/ 938163 w 4710084"/>
              <a:gd name="connsiteY4225" fmla="*/ 4475841 h 4964463"/>
              <a:gd name="connsiteX4226" fmla="*/ 937585 w 4710084"/>
              <a:gd name="connsiteY4226" fmla="*/ 4470915 h 4964463"/>
              <a:gd name="connsiteX4227" fmla="*/ 932641 w 4710084"/>
              <a:gd name="connsiteY4227" fmla="*/ 4430082 h 4964463"/>
              <a:gd name="connsiteX4228" fmla="*/ 941295 w 4710084"/>
              <a:gd name="connsiteY4228" fmla="*/ 4371224 h 4964463"/>
              <a:gd name="connsiteX4229" fmla="*/ 948384 w 4710084"/>
              <a:gd name="connsiteY4229" fmla="*/ 4335972 h 4964463"/>
              <a:gd name="connsiteX4230" fmla="*/ 950839 w 4710084"/>
              <a:gd name="connsiteY4230" fmla="*/ 4315162 h 4964463"/>
              <a:gd name="connsiteX4231" fmla="*/ 946464 w 4710084"/>
              <a:gd name="connsiteY4231" fmla="*/ 4293273 h 4964463"/>
              <a:gd name="connsiteX4232" fmla="*/ 943421 w 4710084"/>
              <a:gd name="connsiteY4232" fmla="*/ 4295587 h 4964463"/>
              <a:gd name="connsiteX4233" fmla="*/ 943848 w 4710084"/>
              <a:gd name="connsiteY4233" fmla="*/ 4305530 h 4964463"/>
              <a:gd name="connsiteX4234" fmla="*/ 940709 w 4710084"/>
              <a:gd name="connsiteY4234" fmla="*/ 4317435 h 4964463"/>
              <a:gd name="connsiteX4235" fmla="*/ 935557 w 4710084"/>
              <a:gd name="connsiteY4235" fmla="*/ 4307678 h 4964463"/>
              <a:gd name="connsiteX4236" fmla="*/ 934361 w 4710084"/>
              <a:gd name="connsiteY4236" fmla="*/ 4309563 h 4964463"/>
              <a:gd name="connsiteX4237" fmla="*/ 923329 w 4710084"/>
              <a:gd name="connsiteY4237" fmla="*/ 4349434 h 4964463"/>
              <a:gd name="connsiteX4238" fmla="*/ 914417 w 4710084"/>
              <a:gd name="connsiteY4238" fmla="*/ 4259362 h 4964463"/>
              <a:gd name="connsiteX4239" fmla="*/ 904293 w 4710084"/>
              <a:gd name="connsiteY4239" fmla="*/ 4157800 h 4964463"/>
              <a:gd name="connsiteX4240" fmla="*/ 900728 w 4710084"/>
              <a:gd name="connsiteY4240" fmla="*/ 4148133 h 4964463"/>
              <a:gd name="connsiteX4241" fmla="*/ 906929 w 4710084"/>
              <a:gd name="connsiteY4241" fmla="*/ 4326100 h 4964463"/>
              <a:gd name="connsiteX4242" fmla="*/ 905774 w 4710084"/>
              <a:gd name="connsiteY4242" fmla="*/ 4365733 h 4964463"/>
              <a:gd name="connsiteX4243" fmla="*/ 903511 w 4710084"/>
              <a:gd name="connsiteY4243" fmla="*/ 4359152 h 4964463"/>
              <a:gd name="connsiteX4244" fmla="*/ 903627 w 4710084"/>
              <a:gd name="connsiteY4244" fmla="*/ 4369755 h 4964463"/>
              <a:gd name="connsiteX4245" fmla="*/ 883920 w 4710084"/>
              <a:gd name="connsiteY4245" fmla="*/ 4317747 h 4964463"/>
              <a:gd name="connsiteX4246" fmla="*/ 883152 w 4710084"/>
              <a:gd name="connsiteY4246" fmla="*/ 4311521 h 4964463"/>
              <a:gd name="connsiteX4247" fmla="*/ 882147 w 4710084"/>
              <a:gd name="connsiteY4247" fmla="*/ 4310123 h 4964463"/>
              <a:gd name="connsiteX4248" fmla="*/ 880454 w 4710084"/>
              <a:gd name="connsiteY4248" fmla="*/ 4336419 h 4964463"/>
              <a:gd name="connsiteX4249" fmla="*/ 865890 w 4710084"/>
              <a:gd name="connsiteY4249" fmla="*/ 4247104 h 4964463"/>
              <a:gd name="connsiteX4250" fmla="*/ 857973 w 4710084"/>
              <a:gd name="connsiteY4250" fmla="*/ 4154068 h 4964463"/>
              <a:gd name="connsiteX4251" fmla="*/ 842008 w 4710084"/>
              <a:gd name="connsiteY4251" fmla="*/ 4144260 h 4964463"/>
              <a:gd name="connsiteX4252" fmla="*/ 838533 w 4710084"/>
              <a:gd name="connsiteY4252" fmla="*/ 4124673 h 4964463"/>
              <a:gd name="connsiteX4253" fmla="*/ 833729 w 4710084"/>
              <a:gd name="connsiteY4253" fmla="*/ 4094154 h 4964463"/>
              <a:gd name="connsiteX4254" fmla="*/ 838095 w 4710084"/>
              <a:gd name="connsiteY4254" fmla="*/ 4128710 h 4964463"/>
              <a:gd name="connsiteX4255" fmla="*/ 852481 w 4710084"/>
              <a:gd name="connsiteY4255" fmla="*/ 4298946 h 4964463"/>
              <a:gd name="connsiteX4256" fmla="*/ 824631 w 4710084"/>
              <a:gd name="connsiteY4256" fmla="*/ 4102546 h 4964463"/>
              <a:gd name="connsiteX4257" fmla="*/ 819327 w 4710084"/>
              <a:gd name="connsiteY4257" fmla="*/ 4046390 h 4964463"/>
              <a:gd name="connsiteX4258" fmla="*/ 811919 w 4710084"/>
              <a:gd name="connsiteY4258" fmla="*/ 4047069 h 4964463"/>
              <a:gd name="connsiteX4259" fmla="*/ 812666 w 4710084"/>
              <a:gd name="connsiteY4259" fmla="*/ 4062087 h 4964463"/>
              <a:gd name="connsiteX4260" fmla="*/ 816611 w 4710084"/>
              <a:gd name="connsiteY4260" fmla="*/ 4125485 h 4964463"/>
              <a:gd name="connsiteX4261" fmla="*/ 824873 w 4710084"/>
              <a:gd name="connsiteY4261" fmla="*/ 4241569 h 4964463"/>
              <a:gd name="connsiteX4262" fmla="*/ 830543 w 4710084"/>
              <a:gd name="connsiteY4262" fmla="*/ 4470816 h 4964463"/>
              <a:gd name="connsiteX4263" fmla="*/ 804731 w 4710084"/>
              <a:gd name="connsiteY4263" fmla="*/ 4253592 h 4964463"/>
              <a:gd name="connsiteX4264" fmla="*/ 804241 w 4710084"/>
              <a:gd name="connsiteY4264" fmla="*/ 4247058 h 4964463"/>
              <a:gd name="connsiteX4265" fmla="*/ 802331 w 4710084"/>
              <a:gd name="connsiteY4265" fmla="*/ 4237248 h 4964463"/>
              <a:gd name="connsiteX4266" fmla="*/ 794357 w 4710084"/>
              <a:gd name="connsiteY4266" fmla="*/ 4192471 h 4964463"/>
              <a:gd name="connsiteX4267" fmla="*/ 794229 w 4710084"/>
              <a:gd name="connsiteY4267" fmla="*/ 4183215 h 4964463"/>
              <a:gd name="connsiteX4268" fmla="*/ 793723 w 4710084"/>
              <a:gd name="connsiteY4268" fmla="*/ 4168255 h 4964463"/>
              <a:gd name="connsiteX4269" fmla="*/ 786478 w 4710084"/>
              <a:gd name="connsiteY4269" fmla="*/ 4151346 h 4964463"/>
              <a:gd name="connsiteX4270" fmla="*/ 782900 w 4710084"/>
              <a:gd name="connsiteY4270" fmla="*/ 4148475 h 4964463"/>
              <a:gd name="connsiteX4271" fmla="*/ 783977 w 4710084"/>
              <a:gd name="connsiteY4271" fmla="*/ 4162462 h 4964463"/>
              <a:gd name="connsiteX4272" fmla="*/ 792579 w 4710084"/>
              <a:gd name="connsiteY4272" fmla="*/ 4231383 h 4964463"/>
              <a:gd name="connsiteX4273" fmla="*/ 829932 w 4710084"/>
              <a:gd name="connsiteY4273" fmla="*/ 4563360 h 4964463"/>
              <a:gd name="connsiteX4274" fmla="*/ 829811 w 4710084"/>
              <a:gd name="connsiteY4274" fmla="*/ 4629425 h 4964463"/>
              <a:gd name="connsiteX4275" fmla="*/ 815032 w 4710084"/>
              <a:gd name="connsiteY4275" fmla="*/ 4517827 h 4964463"/>
              <a:gd name="connsiteX4276" fmla="*/ 773182 w 4710084"/>
              <a:gd name="connsiteY4276" fmla="*/ 4222008 h 4964463"/>
              <a:gd name="connsiteX4277" fmla="*/ 768844 w 4710084"/>
              <a:gd name="connsiteY4277" fmla="*/ 4202639 h 4964463"/>
              <a:gd name="connsiteX4278" fmla="*/ 776004 w 4710084"/>
              <a:gd name="connsiteY4278" fmla="*/ 4345243 h 4964463"/>
              <a:gd name="connsiteX4279" fmla="*/ 825094 w 4710084"/>
              <a:gd name="connsiteY4279" fmla="*/ 4707072 h 4964463"/>
              <a:gd name="connsiteX4280" fmla="*/ 823405 w 4710084"/>
              <a:gd name="connsiteY4280" fmla="*/ 4768804 h 4964463"/>
              <a:gd name="connsiteX4281" fmla="*/ 820025 w 4710084"/>
              <a:gd name="connsiteY4281" fmla="*/ 4749851 h 4964463"/>
              <a:gd name="connsiteX4282" fmla="*/ 822870 w 4710084"/>
              <a:gd name="connsiteY4282" fmla="*/ 4722176 h 4964463"/>
              <a:gd name="connsiteX4283" fmla="*/ 822334 w 4710084"/>
              <a:gd name="connsiteY4283" fmla="*/ 4699069 h 4964463"/>
              <a:gd name="connsiteX4284" fmla="*/ 814187 w 4710084"/>
              <a:gd name="connsiteY4284" fmla="*/ 4705129 h 4964463"/>
              <a:gd name="connsiteX4285" fmla="*/ 813441 w 4710084"/>
              <a:gd name="connsiteY4285" fmla="*/ 4698287 h 4964463"/>
              <a:gd name="connsiteX4286" fmla="*/ 793822 w 4710084"/>
              <a:gd name="connsiteY4286" fmla="*/ 4634494 h 4964463"/>
              <a:gd name="connsiteX4287" fmla="*/ 806211 w 4710084"/>
              <a:gd name="connsiteY4287" fmla="*/ 4729938 h 4964463"/>
              <a:gd name="connsiteX4288" fmla="*/ 806817 w 4710084"/>
              <a:gd name="connsiteY4288" fmla="*/ 4735942 h 4964463"/>
              <a:gd name="connsiteX4289" fmla="*/ 806625 w 4710084"/>
              <a:gd name="connsiteY4289" fmla="*/ 4736786 h 4964463"/>
              <a:gd name="connsiteX4290" fmla="*/ 804234 w 4710084"/>
              <a:gd name="connsiteY4290" fmla="*/ 4756263 h 4964463"/>
              <a:gd name="connsiteX4291" fmla="*/ 781137 w 4710084"/>
              <a:gd name="connsiteY4291" fmla="*/ 4621385 h 4964463"/>
              <a:gd name="connsiteX4292" fmla="*/ 749936 w 4710084"/>
              <a:gd name="connsiteY4292" fmla="*/ 4410297 h 4964463"/>
              <a:gd name="connsiteX4293" fmla="*/ 747896 w 4710084"/>
              <a:gd name="connsiteY4293" fmla="*/ 4384255 h 4964463"/>
              <a:gd name="connsiteX4294" fmla="*/ 745302 w 4710084"/>
              <a:gd name="connsiteY4294" fmla="*/ 4413102 h 4964463"/>
              <a:gd name="connsiteX4295" fmla="*/ 787120 w 4710084"/>
              <a:gd name="connsiteY4295" fmla="*/ 4796050 h 4964463"/>
              <a:gd name="connsiteX4296" fmla="*/ 728151 w 4710084"/>
              <a:gd name="connsiteY4296" fmla="*/ 4384770 h 4964463"/>
              <a:gd name="connsiteX4297" fmla="*/ 708575 w 4710084"/>
              <a:gd name="connsiteY4297" fmla="*/ 4331509 h 4964463"/>
              <a:gd name="connsiteX4298" fmla="*/ 713473 w 4710084"/>
              <a:gd name="connsiteY4298" fmla="*/ 4393655 h 4964463"/>
              <a:gd name="connsiteX4299" fmla="*/ 734354 w 4710084"/>
              <a:gd name="connsiteY4299" fmla="*/ 4578108 h 4964463"/>
              <a:gd name="connsiteX4300" fmla="*/ 709812 w 4710084"/>
              <a:gd name="connsiteY4300" fmla="*/ 4421609 h 4964463"/>
              <a:gd name="connsiteX4301" fmla="*/ 686959 w 4710084"/>
              <a:gd name="connsiteY4301" fmla="*/ 4252209 h 4964463"/>
              <a:gd name="connsiteX4302" fmla="*/ 673979 w 4710084"/>
              <a:gd name="connsiteY4302" fmla="*/ 4102716 h 4964463"/>
              <a:gd name="connsiteX4303" fmla="*/ 670113 w 4710084"/>
              <a:gd name="connsiteY4303" fmla="*/ 4114506 h 4964463"/>
              <a:gd name="connsiteX4304" fmla="*/ 663511 w 4710084"/>
              <a:gd name="connsiteY4304" fmla="*/ 4070031 h 4964463"/>
              <a:gd name="connsiteX4305" fmla="*/ 662315 w 4710084"/>
              <a:gd name="connsiteY4305" fmla="*/ 4050930 h 4964463"/>
              <a:gd name="connsiteX4306" fmla="*/ 647965 w 4710084"/>
              <a:gd name="connsiteY4306" fmla="*/ 4055606 h 4964463"/>
              <a:gd name="connsiteX4307" fmla="*/ 627272 w 4710084"/>
              <a:gd name="connsiteY4307" fmla="*/ 4051559 h 4964463"/>
              <a:gd name="connsiteX4308" fmla="*/ 626834 w 4710084"/>
              <a:gd name="connsiteY4308" fmla="*/ 4051462 h 4964463"/>
              <a:gd name="connsiteX4309" fmla="*/ 626949 w 4710084"/>
              <a:gd name="connsiteY4309" fmla="*/ 4054754 h 4964463"/>
              <a:gd name="connsiteX4310" fmla="*/ 620045 w 4710084"/>
              <a:gd name="connsiteY4310" fmla="*/ 4108387 h 4964463"/>
              <a:gd name="connsiteX4311" fmla="*/ 604807 w 4710084"/>
              <a:gd name="connsiteY4311" fmla="*/ 4180505 h 4964463"/>
              <a:gd name="connsiteX4312" fmla="*/ 610050 w 4710084"/>
              <a:gd name="connsiteY4312" fmla="*/ 4092245 h 4964463"/>
              <a:gd name="connsiteX4313" fmla="*/ 614809 w 4710084"/>
              <a:gd name="connsiteY4313" fmla="*/ 4048927 h 4964463"/>
              <a:gd name="connsiteX4314" fmla="*/ 603542 w 4710084"/>
              <a:gd name="connsiteY4314" fmla="*/ 4049328 h 4964463"/>
              <a:gd name="connsiteX4315" fmla="*/ 580425 w 4710084"/>
              <a:gd name="connsiteY4315" fmla="*/ 4229384 h 4964463"/>
              <a:gd name="connsiteX4316" fmla="*/ 579543 w 4710084"/>
              <a:gd name="connsiteY4316" fmla="*/ 4221427 h 4964463"/>
              <a:gd name="connsiteX4317" fmla="*/ 569532 w 4710084"/>
              <a:gd name="connsiteY4317" fmla="*/ 4161802 h 4964463"/>
              <a:gd name="connsiteX4318" fmla="*/ 553221 w 4710084"/>
              <a:gd name="connsiteY4318" fmla="*/ 4128945 h 4964463"/>
              <a:gd name="connsiteX4319" fmla="*/ 549562 w 4710084"/>
              <a:gd name="connsiteY4319" fmla="*/ 4144487 h 4964463"/>
              <a:gd name="connsiteX4320" fmla="*/ 519225 w 4710084"/>
              <a:gd name="connsiteY4320" fmla="*/ 4171213 h 4964463"/>
              <a:gd name="connsiteX4321" fmla="*/ 495303 w 4710084"/>
              <a:gd name="connsiteY4321" fmla="*/ 4065991 h 4964463"/>
              <a:gd name="connsiteX4322" fmla="*/ 493797 w 4710084"/>
              <a:gd name="connsiteY4322" fmla="*/ 4054360 h 4964463"/>
              <a:gd name="connsiteX4323" fmla="*/ 489815 w 4710084"/>
              <a:gd name="connsiteY4323" fmla="*/ 4057359 h 4964463"/>
              <a:gd name="connsiteX4324" fmla="*/ 483118 w 4710084"/>
              <a:gd name="connsiteY4324" fmla="*/ 4059427 h 4964463"/>
              <a:gd name="connsiteX4325" fmla="*/ 481485 w 4710084"/>
              <a:gd name="connsiteY4325" fmla="*/ 4059312 h 4964463"/>
              <a:gd name="connsiteX4326" fmla="*/ 481752 w 4710084"/>
              <a:gd name="connsiteY4326" fmla="*/ 4079631 h 4964463"/>
              <a:gd name="connsiteX4327" fmla="*/ 479113 w 4710084"/>
              <a:gd name="connsiteY4327" fmla="*/ 4165922 h 4964463"/>
              <a:gd name="connsiteX4328" fmla="*/ 469905 w 4710084"/>
              <a:gd name="connsiteY4328" fmla="*/ 4149813 h 4964463"/>
              <a:gd name="connsiteX4329" fmla="*/ 467333 w 4710084"/>
              <a:gd name="connsiteY4329" fmla="*/ 4139534 h 4964463"/>
              <a:gd name="connsiteX4330" fmla="*/ 476642 w 4710084"/>
              <a:gd name="connsiteY4330" fmla="*/ 4058972 h 4964463"/>
              <a:gd name="connsiteX4331" fmla="*/ 469854 w 4710084"/>
              <a:gd name="connsiteY4331" fmla="*/ 4058494 h 4964463"/>
              <a:gd name="connsiteX4332" fmla="*/ 469226 w 4710084"/>
              <a:gd name="connsiteY4332" fmla="*/ 4058171 h 4964463"/>
              <a:gd name="connsiteX4333" fmla="*/ 462354 w 4710084"/>
              <a:gd name="connsiteY4333" fmla="*/ 4113048 h 4964463"/>
              <a:gd name="connsiteX4334" fmla="*/ 461740 w 4710084"/>
              <a:gd name="connsiteY4334" fmla="*/ 4117193 h 4964463"/>
              <a:gd name="connsiteX4335" fmla="*/ 461673 w 4710084"/>
              <a:gd name="connsiteY4335" fmla="*/ 4116922 h 4964463"/>
              <a:gd name="connsiteX4336" fmla="*/ 455810 w 4710084"/>
              <a:gd name="connsiteY4336" fmla="*/ 4113736 h 4964463"/>
              <a:gd name="connsiteX4337" fmla="*/ 454799 w 4710084"/>
              <a:gd name="connsiteY4337" fmla="*/ 4163981 h 4964463"/>
              <a:gd name="connsiteX4338" fmla="*/ 440556 w 4710084"/>
              <a:gd name="connsiteY4338" fmla="*/ 4259997 h 4964463"/>
              <a:gd name="connsiteX4339" fmla="*/ 439109 w 4710084"/>
              <a:gd name="connsiteY4339" fmla="*/ 4273308 h 4964463"/>
              <a:gd name="connsiteX4340" fmla="*/ 431240 w 4710084"/>
              <a:gd name="connsiteY4340" fmla="*/ 4229933 h 4964463"/>
              <a:gd name="connsiteX4341" fmla="*/ 420596 w 4710084"/>
              <a:gd name="connsiteY4341" fmla="*/ 4161184 h 4964463"/>
              <a:gd name="connsiteX4342" fmla="*/ 409020 w 4710084"/>
              <a:gd name="connsiteY4342" fmla="*/ 4083692 h 4964463"/>
              <a:gd name="connsiteX4343" fmla="*/ 399203 w 4710084"/>
              <a:gd name="connsiteY4343" fmla="*/ 4149917 h 4964463"/>
              <a:gd name="connsiteX4344" fmla="*/ 400128 w 4710084"/>
              <a:gd name="connsiteY4344" fmla="*/ 4223622 h 4964463"/>
              <a:gd name="connsiteX4345" fmla="*/ 372383 w 4710084"/>
              <a:gd name="connsiteY4345" fmla="*/ 4137185 h 4964463"/>
              <a:gd name="connsiteX4346" fmla="*/ 361184 w 4710084"/>
              <a:gd name="connsiteY4346" fmla="*/ 4111214 h 4964463"/>
              <a:gd name="connsiteX4347" fmla="*/ 367506 w 4710084"/>
              <a:gd name="connsiteY4347" fmla="*/ 4157909 h 4964463"/>
              <a:gd name="connsiteX4348" fmla="*/ 343155 w 4710084"/>
              <a:gd name="connsiteY4348" fmla="*/ 4163290 h 4964463"/>
              <a:gd name="connsiteX4349" fmla="*/ 345960 w 4710084"/>
              <a:gd name="connsiteY4349" fmla="*/ 4249441 h 4964463"/>
              <a:gd name="connsiteX4350" fmla="*/ 332118 w 4710084"/>
              <a:gd name="connsiteY4350" fmla="*/ 4234695 h 4964463"/>
              <a:gd name="connsiteX4351" fmla="*/ 326864 w 4710084"/>
              <a:gd name="connsiteY4351" fmla="*/ 4203897 h 4964463"/>
              <a:gd name="connsiteX4352" fmla="*/ 306722 w 4710084"/>
              <a:gd name="connsiteY4352" fmla="*/ 4215920 h 4964463"/>
              <a:gd name="connsiteX4353" fmla="*/ 307555 w 4710084"/>
              <a:gd name="connsiteY4353" fmla="*/ 4202544 h 4964463"/>
              <a:gd name="connsiteX4354" fmla="*/ 305335 w 4710084"/>
              <a:gd name="connsiteY4354" fmla="*/ 4172636 h 4964463"/>
              <a:gd name="connsiteX4355" fmla="*/ 305488 w 4710084"/>
              <a:gd name="connsiteY4355" fmla="*/ 4171436 h 4964463"/>
              <a:gd name="connsiteX4356" fmla="*/ 320613 w 4710084"/>
              <a:gd name="connsiteY4356" fmla="*/ 4049701 h 4964463"/>
              <a:gd name="connsiteX4357" fmla="*/ 311441 w 4710084"/>
              <a:gd name="connsiteY4357" fmla="*/ 4051548 h 4964463"/>
              <a:gd name="connsiteX4358" fmla="*/ 300938 w 4710084"/>
              <a:gd name="connsiteY4358" fmla="*/ 4050169 h 4964463"/>
              <a:gd name="connsiteX4359" fmla="*/ 280155 w 4710084"/>
              <a:gd name="connsiteY4359" fmla="*/ 4201771 h 4964463"/>
              <a:gd name="connsiteX4360" fmla="*/ 279221 w 4710084"/>
              <a:gd name="connsiteY4360" fmla="*/ 4206745 h 4964463"/>
              <a:gd name="connsiteX4361" fmla="*/ 274443 w 4710084"/>
              <a:gd name="connsiteY4361" fmla="*/ 4182324 h 4964463"/>
              <a:gd name="connsiteX4362" fmla="*/ 272823 w 4710084"/>
              <a:gd name="connsiteY4362" fmla="*/ 4179178 h 4964463"/>
              <a:gd name="connsiteX4363" fmla="*/ 274120 w 4710084"/>
              <a:gd name="connsiteY4363" fmla="*/ 4171612 h 4964463"/>
              <a:gd name="connsiteX4364" fmla="*/ 284010 w 4710084"/>
              <a:gd name="connsiteY4364" fmla="*/ 4054894 h 4964463"/>
              <a:gd name="connsiteX4365" fmla="*/ 284824 w 4710084"/>
              <a:gd name="connsiteY4365" fmla="*/ 4047779 h 4964463"/>
              <a:gd name="connsiteX4366" fmla="*/ 267632 w 4710084"/>
              <a:gd name="connsiteY4366" fmla="*/ 4044870 h 4964463"/>
              <a:gd name="connsiteX4367" fmla="*/ 260159 w 4710084"/>
              <a:gd name="connsiteY4367" fmla="*/ 4045423 h 4964463"/>
              <a:gd name="connsiteX4368" fmla="*/ 253636 w 4710084"/>
              <a:gd name="connsiteY4368" fmla="*/ 4091231 h 4964463"/>
              <a:gd name="connsiteX4369" fmla="*/ 234013 w 4710084"/>
              <a:gd name="connsiteY4369" fmla="*/ 4192237 h 4964463"/>
              <a:gd name="connsiteX4370" fmla="*/ 244801 w 4710084"/>
              <a:gd name="connsiteY4370" fmla="*/ 4093658 h 4964463"/>
              <a:gd name="connsiteX4371" fmla="*/ 250036 w 4710084"/>
              <a:gd name="connsiteY4371" fmla="*/ 4046170 h 4964463"/>
              <a:gd name="connsiteX4372" fmla="*/ 238169 w 4710084"/>
              <a:gd name="connsiteY4372" fmla="*/ 4047046 h 4964463"/>
              <a:gd name="connsiteX4373" fmla="*/ 234647 w 4710084"/>
              <a:gd name="connsiteY4373" fmla="*/ 4067523 h 4964463"/>
              <a:gd name="connsiteX4374" fmla="*/ 210136 w 4710084"/>
              <a:gd name="connsiteY4374" fmla="*/ 4183995 h 4964463"/>
              <a:gd name="connsiteX4375" fmla="*/ 222210 w 4710084"/>
              <a:gd name="connsiteY4375" fmla="*/ 4047290 h 4964463"/>
              <a:gd name="connsiteX4376" fmla="*/ 205731 w 4710084"/>
              <a:gd name="connsiteY4376" fmla="*/ 4046420 h 4964463"/>
              <a:gd name="connsiteX4377" fmla="*/ 193406 w 4710084"/>
              <a:gd name="connsiteY4377" fmla="*/ 4141776 h 4964463"/>
              <a:gd name="connsiteX4378" fmla="*/ 152127 w 4710084"/>
              <a:gd name="connsiteY4378" fmla="*/ 4306811 h 4964463"/>
              <a:gd name="connsiteX4379" fmla="*/ 145118 w 4710084"/>
              <a:gd name="connsiteY4379" fmla="*/ 4350362 h 4964463"/>
              <a:gd name="connsiteX4380" fmla="*/ 131101 w 4710084"/>
              <a:gd name="connsiteY4380" fmla="*/ 4375296 h 4964463"/>
              <a:gd name="connsiteX4381" fmla="*/ 147900 w 4710084"/>
              <a:gd name="connsiteY4381" fmla="*/ 4212906 h 4964463"/>
              <a:gd name="connsiteX4382" fmla="*/ 163699 w 4710084"/>
              <a:gd name="connsiteY4382" fmla="*/ 4069395 h 4964463"/>
              <a:gd name="connsiteX4383" fmla="*/ 167599 w 4710084"/>
              <a:gd name="connsiteY4383" fmla="*/ 4035668 h 4964463"/>
              <a:gd name="connsiteX4384" fmla="*/ 158557 w 4710084"/>
              <a:gd name="connsiteY4384" fmla="*/ 4029299 h 4964463"/>
              <a:gd name="connsiteX4385" fmla="*/ 155260 w 4710084"/>
              <a:gd name="connsiteY4385" fmla="*/ 4027974 h 4964463"/>
              <a:gd name="connsiteX4386" fmla="*/ 153868 w 4710084"/>
              <a:gd name="connsiteY4386" fmla="*/ 4039082 h 4964463"/>
              <a:gd name="connsiteX4387" fmla="*/ 135692 w 4710084"/>
              <a:gd name="connsiteY4387" fmla="*/ 4174092 h 4964463"/>
              <a:gd name="connsiteX4388" fmla="*/ 122817 w 4710084"/>
              <a:gd name="connsiteY4388" fmla="*/ 4257522 h 4964463"/>
              <a:gd name="connsiteX4389" fmla="*/ 105209 w 4710084"/>
              <a:gd name="connsiteY4389" fmla="*/ 4269210 h 4964463"/>
              <a:gd name="connsiteX4390" fmla="*/ 97967 w 4710084"/>
              <a:gd name="connsiteY4390" fmla="*/ 4291906 h 4964463"/>
              <a:gd name="connsiteX4391" fmla="*/ 98167 w 4710084"/>
              <a:gd name="connsiteY4391" fmla="*/ 4190125 h 4964463"/>
              <a:gd name="connsiteX4392" fmla="*/ 104572 w 4710084"/>
              <a:gd name="connsiteY4392" fmla="*/ 4188548 h 4964463"/>
              <a:gd name="connsiteX4393" fmla="*/ 101016 w 4710084"/>
              <a:gd name="connsiteY4393" fmla="*/ 4266854 h 4964463"/>
              <a:gd name="connsiteX4394" fmla="*/ 98167 w 4710084"/>
              <a:gd name="connsiteY4394" fmla="*/ 4190125 h 4964463"/>
              <a:gd name="connsiteX4395" fmla="*/ 93123 w 4710084"/>
              <a:gd name="connsiteY4395" fmla="*/ 4193271 h 4964463"/>
              <a:gd name="connsiteX4396" fmla="*/ 91715 w 4710084"/>
              <a:gd name="connsiteY4396" fmla="*/ 4162673 h 4964463"/>
              <a:gd name="connsiteX4397" fmla="*/ 110267 w 4710084"/>
              <a:gd name="connsiteY4397" fmla="*/ 4047544 h 4964463"/>
              <a:gd name="connsiteX4398" fmla="*/ 111469 w 4710084"/>
              <a:gd name="connsiteY4398" fmla="*/ 4033760 h 4964463"/>
              <a:gd name="connsiteX4399" fmla="*/ 97497 w 4710084"/>
              <a:gd name="connsiteY4399" fmla="*/ 4028831 h 4964463"/>
              <a:gd name="connsiteX4400" fmla="*/ 8680 w 4710084"/>
              <a:gd name="connsiteY4400" fmla="*/ 3877895 h 4964463"/>
              <a:gd name="connsiteX4401" fmla="*/ 7418 w 4710084"/>
              <a:gd name="connsiteY4401" fmla="*/ 3845514 h 4964463"/>
              <a:gd name="connsiteX4402" fmla="*/ 31718 w 4710084"/>
              <a:gd name="connsiteY4402" fmla="*/ 3896695 h 4964463"/>
              <a:gd name="connsiteX4403" fmla="*/ 17605 w 4710084"/>
              <a:gd name="connsiteY4403" fmla="*/ 3834339 h 4964463"/>
              <a:gd name="connsiteX4404" fmla="*/ 0 w 4710084"/>
              <a:gd name="connsiteY4404" fmla="*/ 3629793 h 4964463"/>
              <a:gd name="connsiteX4405" fmla="*/ 73074 w 4710084"/>
              <a:gd name="connsiteY4405" fmla="*/ 3651544 h 4964463"/>
              <a:gd name="connsiteX4406" fmla="*/ 345653 w 4710084"/>
              <a:gd name="connsiteY4406" fmla="*/ 3730248 h 4964463"/>
              <a:gd name="connsiteX4407" fmla="*/ 432469 w 4710084"/>
              <a:gd name="connsiteY4407" fmla="*/ 3753235 h 4964463"/>
              <a:gd name="connsiteX4408" fmla="*/ 487368 w 4710084"/>
              <a:gd name="connsiteY4408" fmla="*/ 3753236 h 4964463"/>
              <a:gd name="connsiteX4409" fmla="*/ 376294 w 4710084"/>
              <a:gd name="connsiteY4409" fmla="*/ 3698319 h 4964463"/>
              <a:gd name="connsiteX4410" fmla="*/ 36686 w 4710084"/>
              <a:gd name="connsiteY4410" fmla="*/ 3587208 h 4964463"/>
              <a:gd name="connsiteX4411" fmla="*/ 1038 w 4710084"/>
              <a:gd name="connsiteY4411" fmla="*/ 3576313 h 4964463"/>
              <a:gd name="connsiteX4412" fmla="*/ 1653 w 4710084"/>
              <a:gd name="connsiteY4412" fmla="*/ 3557290 h 4964463"/>
              <a:gd name="connsiteX4413" fmla="*/ 168987 w 4710084"/>
              <a:gd name="connsiteY4413" fmla="*/ 3604132 h 4964463"/>
              <a:gd name="connsiteX4414" fmla="*/ 669940 w 4710084"/>
              <a:gd name="connsiteY4414" fmla="*/ 3737909 h 4964463"/>
              <a:gd name="connsiteX4415" fmla="*/ 803996 w 4710084"/>
              <a:gd name="connsiteY4415" fmla="*/ 3745574 h 4964463"/>
              <a:gd name="connsiteX4416" fmla="*/ 724839 w 4710084"/>
              <a:gd name="connsiteY4416" fmla="*/ 3713645 h 4964463"/>
              <a:gd name="connsiteX4417" fmla="*/ 803996 w 4710084"/>
              <a:gd name="connsiteY4417" fmla="*/ 3721307 h 4964463"/>
              <a:gd name="connsiteX4418" fmla="*/ 709515 w 4710084"/>
              <a:gd name="connsiteY4418" fmla="*/ 3658729 h 4964463"/>
              <a:gd name="connsiteX4419" fmla="*/ 709517 w 4710084"/>
              <a:gd name="connsiteY4419" fmla="*/ 3649789 h 4964463"/>
              <a:gd name="connsiteX4420" fmla="*/ 638021 w 4710084"/>
              <a:gd name="connsiteY4420" fmla="*/ 3602535 h 4964463"/>
              <a:gd name="connsiteX4421" fmla="*/ 519286 w 4710084"/>
              <a:gd name="connsiteY4421" fmla="*/ 3562942 h 4964463"/>
              <a:gd name="connsiteX4422" fmla="*/ 534605 w 4710084"/>
              <a:gd name="connsiteY4422" fmla="*/ 3547618 h 4964463"/>
              <a:gd name="connsiteX4423" fmla="*/ 479709 w 4710084"/>
              <a:gd name="connsiteY4423" fmla="*/ 3523353 h 4964463"/>
              <a:gd name="connsiteX4424" fmla="*/ 376294 w 4710084"/>
              <a:gd name="connsiteY4424" fmla="*/ 3500364 h 4964463"/>
              <a:gd name="connsiteX4425" fmla="*/ 353313 w 4710084"/>
              <a:gd name="connsiteY4425" fmla="*/ 3460774 h 4964463"/>
              <a:gd name="connsiteX4426" fmla="*/ 234578 w 4710084"/>
              <a:gd name="connsiteY4426" fmla="*/ 3428843 h 4964463"/>
              <a:gd name="connsiteX4427" fmla="*/ 297136 w 4710084"/>
              <a:gd name="connsiteY4427" fmla="*/ 3436508 h 4964463"/>
              <a:gd name="connsiteX4428" fmla="*/ 503966 w 4710084"/>
              <a:gd name="connsiteY4428" fmla="*/ 3476096 h 4964463"/>
              <a:gd name="connsiteX4429" fmla="*/ 501745 w 4710084"/>
              <a:gd name="connsiteY4429" fmla="*/ 3475150 h 4964463"/>
              <a:gd name="connsiteX4430" fmla="*/ 399014 w 4710084"/>
              <a:gd name="connsiteY4430" fmla="*/ 3445164 h 4964463"/>
              <a:gd name="connsiteX4431" fmla="*/ 246907 w 4710084"/>
              <a:gd name="connsiteY4431" fmla="*/ 3390128 h 4964463"/>
              <a:gd name="connsiteX4432" fmla="*/ 397028 w 4710084"/>
              <a:gd name="connsiteY4432" fmla="*/ 3424165 h 4964463"/>
              <a:gd name="connsiteX4433" fmla="*/ 398199 w 4710084"/>
              <a:gd name="connsiteY4433" fmla="*/ 3424504 h 4964463"/>
              <a:gd name="connsiteX4434" fmla="*/ 400552 w 4710084"/>
              <a:gd name="connsiteY4434" fmla="*/ 3421182 h 4964463"/>
              <a:gd name="connsiteX4435" fmla="*/ 67328 w 4710084"/>
              <a:gd name="connsiteY4435" fmla="*/ 3317734 h 4964463"/>
              <a:gd name="connsiteX4436" fmla="*/ 106907 w 4710084"/>
              <a:gd name="connsiteY4436" fmla="*/ 3302408 h 4964463"/>
              <a:gd name="connsiteX4437" fmla="*/ 464547 w 4710084"/>
              <a:gd name="connsiteY4437" fmla="*/ 3411245 h 4964463"/>
              <a:gd name="connsiteX4438" fmla="*/ 504744 w 4710084"/>
              <a:gd name="connsiteY4438" fmla="*/ 3420506 h 4964463"/>
              <a:gd name="connsiteX4439" fmla="*/ 495751 w 4710084"/>
              <a:gd name="connsiteY4439" fmla="*/ 3407460 h 4964463"/>
              <a:gd name="connsiteX4440" fmla="*/ 404806 w 4710084"/>
              <a:gd name="connsiteY4440" fmla="*/ 3377369 h 4964463"/>
              <a:gd name="connsiteX4441" fmla="*/ 291252 w 4710084"/>
              <a:gd name="connsiteY4441" fmla="*/ 3343035 h 4964463"/>
              <a:gd name="connsiteX4442" fmla="*/ 390784 w 4710084"/>
              <a:gd name="connsiteY4442" fmla="*/ 3357437 h 4964463"/>
              <a:gd name="connsiteX4443" fmla="*/ 657167 w 4710084"/>
              <a:gd name="connsiteY4443" fmla="*/ 3438164 h 4964463"/>
              <a:gd name="connsiteX4444" fmla="*/ 666590 w 4710084"/>
              <a:gd name="connsiteY4444" fmla="*/ 3437464 h 4964463"/>
              <a:gd name="connsiteX4445" fmla="*/ 653342 w 4710084"/>
              <a:gd name="connsiteY4445" fmla="*/ 3421182 h 4964463"/>
              <a:gd name="connsiteX4446" fmla="*/ 614721 w 4710084"/>
              <a:gd name="connsiteY4446" fmla="*/ 3405217 h 4964463"/>
              <a:gd name="connsiteX4447" fmla="*/ 610821 w 4710084"/>
              <a:gd name="connsiteY4447" fmla="*/ 3403339 h 4964463"/>
              <a:gd name="connsiteX4448" fmla="*/ 606860 w 4710084"/>
              <a:gd name="connsiteY4448" fmla="*/ 3402394 h 4964463"/>
              <a:gd name="connsiteX4449" fmla="*/ 516003 w 4710084"/>
              <a:gd name="connsiteY4449" fmla="*/ 3371644 h 4964463"/>
              <a:gd name="connsiteX4450" fmla="*/ 622498 w 4710084"/>
              <a:gd name="connsiteY4450" fmla="*/ 3389590 h 4964463"/>
              <a:gd name="connsiteX4451" fmla="*/ 681681 w 4710084"/>
              <a:gd name="connsiteY4451" fmla="*/ 3405615 h 4964463"/>
              <a:gd name="connsiteX4452" fmla="*/ 694037 w 4710084"/>
              <a:gd name="connsiteY4452" fmla="*/ 3407931 h 4964463"/>
              <a:gd name="connsiteX4453" fmla="*/ 740159 w 4710084"/>
              <a:gd name="connsiteY4453" fmla="*/ 3396915 h 4964463"/>
              <a:gd name="connsiteX4454" fmla="*/ 574187 w 4710084"/>
              <a:gd name="connsiteY4454" fmla="*/ 3325398 h 4964463"/>
              <a:gd name="connsiteX4455" fmla="*/ 556933 w 4710084"/>
              <a:gd name="connsiteY4455" fmla="*/ 3320495 h 4964463"/>
              <a:gd name="connsiteX4456" fmla="*/ 568013 w 4710084"/>
              <a:gd name="connsiteY4456" fmla="*/ 3323310 h 4964463"/>
              <a:gd name="connsiteX4457" fmla="*/ 638022 w 4710084"/>
              <a:gd name="connsiteY4457" fmla="*/ 3317734 h 4964463"/>
              <a:gd name="connsiteX4458" fmla="*/ 627109 w 4710084"/>
              <a:gd name="connsiteY4458" fmla="*/ 3312378 h 4964463"/>
              <a:gd name="connsiteX4459" fmla="*/ 669940 w 4710084"/>
              <a:gd name="connsiteY4459" fmla="*/ 3317733 h 4964463"/>
              <a:gd name="connsiteX4460" fmla="*/ 674645 w 4710084"/>
              <a:gd name="connsiteY4460" fmla="*/ 3317077 h 4964463"/>
              <a:gd name="connsiteX4461" fmla="*/ 674831 w 4710084"/>
              <a:gd name="connsiteY4461" fmla="*/ 3317051 h 4964463"/>
              <a:gd name="connsiteX4462" fmla="*/ 693101 w 4710084"/>
              <a:gd name="connsiteY4462" fmla="*/ 3314502 h 4964463"/>
              <a:gd name="connsiteX4463" fmla="*/ 684416 w 4710084"/>
              <a:gd name="connsiteY4463" fmla="*/ 3315713 h 4964463"/>
              <a:gd name="connsiteX4464" fmla="*/ 674831 w 4710084"/>
              <a:gd name="connsiteY4464" fmla="*/ 3317051 h 4964463"/>
              <a:gd name="connsiteX4465" fmla="*/ 669940 w 4710084"/>
              <a:gd name="connsiteY4465" fmla="*/ 3317733 h 4964463"/>
              <a:gd name="connsiteX4466" fmla="*/ 447789 w 4710084"/>
              <a:gd name="connsiteY4466" fmla="*/ 3238552 h 4964463"/>
              <a:gd name="connsiteX4467" fmla="*/ 423533 w 4710084"/>
              <a:gd name="connsiteY4467" fmla="*/ 3206622 h 4964463"/>
              <a:gd name="connsiteX4468" fmla="*/ 306074 w 4710084"/>
              <a:gd name="connsiteY4468" fmla="*/ 3159370 h 4964463"/>
              <a:gd name="connsiteX4469" fmla="*/ 464387 w 4710084"/>
              <a:gd name="connsiteY4469" fmla="*/ 3183635 h 4964463"/>
              <a:gd name="connsiteX4470" fmla="*/ 484317 w 4710084"/>
              <a:gd name="connsiteY4470" fmla="*/ 3179863 h 4964463"/>
              <a:gd name="connsiteX4471" fmla="*/ 464387 w 4710084"/>
              <a:gd name="connsiteY4471" fmla="*/ 3183635 h 4964463"/>
              <a:gd name="connsiteX4472" fmla="*/ 221738 w 4710084"/>
              <a:gd name="connsiteY4472" fmla="*/ 3090691 h 4964463"/>
              <a:gd name="connsiteX4473" fmla="*/ 66147 w 4710084"/>
              <a:gd name="connsiteY4473" fmla="*/ 3038692 h 4964463"/>
              <a:gd name="connsiteX4474" fmla="*/ 67124 w 4710084"/>
              <a:gd name="connsiteY4474" fmla="*/ 3016525 h 4964463"/>
              <a:gd name="connsiteX4475" fmla="*/ 294803 w 4710084"/>
              <a:gd name="connsiteY4475" fmla="*/ 3073504 h 4964463"/>
              <a:gd name="connsiteX4476" fmla="*/ 253905 w 4710084"/>
              <a:gd name="connsiteY4476" fmla="*/ 3058408 h 4964463"/>
              <a:gd name="connsiteX4477" fmla="*/ 209472 w 4710084"/>
              <a:gd name="connsiteY4477" fmla="*/ 3025604 h 4964463"/>
              <a:gd name="connsiteX4478" fmla="*/ 100493 w 4710084"/>
              <a:gd name="connsiteY4478" fmla="*/ 2985069 h 4964463"/>
              <a:gd name="connsiteX4479" fmla="*/ 69386 w 4710084"/>
              <a:gd name="connsiteY4479" fmla="*/ 2974271 h 4964463"/>
              <a:gd name="connsiteX4480" fmla="*/ 70679 w 4710084"/>
              <a:gd name="connsiteY4480" fmla="*/ 2950693 h 4964463"/>
              <a:gd name="connsiteX4481" fmla="*/ 114990 w 4710084"/>
              <a:gd name="connsiteY4481" fmla="*/ 2965434 h 4964463"/>
              <a:gd name="connsiteX4482" fmla="*/ 104433 w 4710084"/>
              <a:gd name="connsiteY4482" fmla="*/ 2940122 h 4964463"/>
              <a:gd name="connsiteX4483" fmla="*/ 71963 w 4710084"/>
              <a:gd name="connsiteY4483" fmla="*/ 2927283 h 4964463"/>
              <a:gd name="connsiteX4484" fmla="*/ 72114 w 4710084"/>
              <a:gd name="connsiteY4484" fmla="*/ 2924520 h 4964463"/>
              <a:gd name="connsiteX4485" fmla="*/ 97186 w 4710084"/>
              <a:gd name="connsiteY4485" fmla="*/ 2932071 h 4964463"/>
              <a:gd name="connsiteX4486" fmla="*/ 72145 w 4710084"/>
              <a:gd name="connsiteY4486" fmla="*/ 2923982 h 4964463"/>
              <a:gd name="connsiteX4487" fmla="*/ 72953 w 4710084"/>
              <a:gd name="connsiteY4487" fmla="*/ 2909229 h 4964463"/>
              <a:gd name="connsiteX4488" fmla="*/ 115843 w 4710084"/>
              <a:gd name="connsiteY4488" fmla="*/ 2921823 h 4964463"/>
              <a:gd name="connsiteX4489" fmla="*/ 195478 w 4710084"/>
              <a:gd name="connsiteY4489" fmla="*/ 2944970 h 4964463"/>
              <a:gd name="connsiteX4490" fmla="*/ 245588 w 4710084"/>
              <a:gd name="connsiteY4490" fmla="*/ 2954513 h 4964463"/>
              <a:gd name="connsiteX4491" fmla="*/ 244167 w 4710084"/>
              <a:gd name="connsiteY4491" fmla="*/ 2953900 h 4964463"/>
              <a:gd name="connsiteX4492" fmla="*/ 170381 w 4710084"/>
              <a:gd name="connsiteY4492" fmla="*/ 2918512 h 4964463"/>
              <a:gd name="connsiteX4493" fmla="*/ 117926 w 4710084"/>
              <a:gd name="connsiteY4493" fmla="*/ 2897251 h 4964463"/>
              <a:gd name="connsiteX4494" fmla="*/ 74290 w 4710084"/>
              <a:gd name="connsiteY4494" fmla="*/ 2884873 h 4964463"/>
              <a:gd name="connsiteX4495" fmla="*/ 75153 w 4710084"/>
              <a:gd name="connsiteY4495" fmla="*/ 2869146 h 4964463"/>
              <a:gd name="connsiteX4496" fmla="*/ 80464 w 4710084"/>
              <a:gd name="connsiteY4496" fmla="*/ 2871968 h 4964463"/>
              <a:gd name="connsiteX4497" fmla="*/ 80577 w 4710084"/>
              <a:gd name="connsiteY4497" fmla="*/ 2871697 h 4964463"/>
              <a:gd name="connsiteX4498" fmla="*/ 91586 w 4710084"/>
              <a:gd name="connsiteY4498" fmla="*/ 2866907 h 4964463"/>
              <a:gd name="connsiteX4499" fmla="*/ 75557 w 4710084"/>
              <a:gd name="connsiteY4499" fmla="*/ 2861775 h 4964463"/>
              <a:gd name="connsiteX4500" fmla="*/ 76695 w 4710084"/>
              <a:gd name="connsiteY4500" fmla="*/ 2841026 h 4964463"/>
              <a:gd name="connsiteX4501" fmla="*/ 94322 w 4710084"/>
              <a:gd name="connsiteY4501" fmla="*/ 2843838 h 4964463"/>
              <a:gd name="connsiteX4502" fmla="*/ 129501 w 4710084"/>
              <a:gd name="connsiteY4502" fmla="*/ 2847953 h 4964463"/>
              <a:gd name="connsiteX4503" fmla="*/ 120744 w 4710084"/>
              <a:gd name="connsiteY4503" fmla="*/ 2842651 h 4964463"/>
              <a:gd name="connsiteX4504" fmla="*/ 113050 w 4710084"/>
              <a:gd name="connsiteY4504" fmla="*/ 2838709 h 4964463"/>
              <a:gd name="connsiteX4505" fmla="*/ 77180 w 4710084"/>
              <a:gd name="connsiteY4505" fmla="*/ 2832183 h 4964463"/>
              <a:gd name="connsiteX4506" fmla="*/ 79802 w 4710084"/>
              <a:gd name="connsiteY4506" fmla="*/ 2784387 h 4964463"/>
              <a:gd name="connsiteX4507" fmla="*/ 82815 w 4710084"/>
              <a:gd name="connsiteY4507" fmla="*/ 2731191 h 4964463"/>
              <a:gd name="connsiteX4508" fmla="*/ 244054 w 4710084"/>
              <a:gd name="connsiteY4508" fmla="*/ 2777748 h 4964463"/>
              <a:gd name="connsiteX4509" fmla="*/ 330872 w 4710084"/>
              <a:gd name="connsiteY4509" fmla="*/ 2800736 h 4964463"/>
              <a:gd name="connsiteX4510" fmla="*/ 385770 w 4710084"/>
              <a:gd name="connsiteY4510" fmla="*/ 2800736 h 4964463"/>
              <a:gd name="connsiteX4511" fmla="*/ 274697 w 4710084"/>
              <a:gd name="connsiteY4511" fmla="*/ 2745819 h 4964463"/>
              <a:gd name="connsiteX4512" fmla="*/ 116861 w 4710084"/>
              <a:gd name="connsiteY4512" fmla="*/ 2686911 h 4964463"/>
              <a:gd name="connsiteX4513" fmla="*/ 85828 w 4710084"/>
              <a:gd name="connsiteY4513" fmla="*/ 2677999 h 4964463"/>
              <a:gd name="connsiteX4514" fmla="*/ 86958 w 4710084"/>
              <a:gd name="connsiteY4514" fmla="*/ 2658051 h 4964463"/>
              <a:gd name="connsiteX4515" fmla="*/ 139406 w 4710084"/>
              <a:gd name="connsiteY4515" fmla="*/ 2672294 h 4964463"/>
              <a:gd name="connsiteX4516" fmla="*/ 164908 w 4710084"/>
              <a:gd name="connsiteY4516" fmla="*/ 2678525 h 4964463"/>
              <a:gd name="connsiteX4517" fmla="*/ 319482 w 4710084"/>
              <a:gd name="connsiteY4517" fmla="*/ 2721154 h 4964463"/>
              <a:gd name="connsiteX4518" fmla="*/ 568342 w 4710084"/>
              <a:gd name="connsiteY4518" fmla="*/ 2785409 h 4964463"/>
              <a:gd name="connsiteX4519" fmla="*/ 702398 w 4710084"/>
              <a:gd name="connsiteY4519" fmla="*/ 2793074 h 4964463"/>
              <a:gd name="connsiteX4520" fmla="*/ 623241 w 4710084"/>
              <a:gd name="connsiteY4520" fmla="*/ 2761145 h 4964463"/>
              <a:gd name="connsiteX4521" fmla="*/ 702397 w 4710084"/>
              <a:gd name="connsiteY4521" fmla="*/ 2768807 h 4964463"/>
              <a:gd name="connsiteX4522" fmla="*/ 607918 w 4710084"/>
              <a:gd name="connsiteY4522" fmla="*/ 2706229 h 4964463"/>
              <a:gd name="connsiteX4523" fmla="*/ 607919 w 4710084"/>
              <a:gd name="connsiteY4523" fmla="*/ 2697288 h 4964463"/>
              <a:gd name="connsiteX4524" fmla="*/ 536422 w 4710084"/>
              <a:gd name="connsiteY4524" fmla="*/ 2650035 h 4964463"/>
              <a:gd name="connsiteX4525" fmla="*/ 417689 w 4710084"/>
              <a:gd name="connsiteY4525" fmla="*/ 2610442 h 4964463"/>
              <a:gd name="connsiteX4526" fmla="*/ 433007 w 4710084"/>
              <a:gd name="connsiteY4526" fmla="*/ 2595117 h 4964463"/>
              <a:gd name="connsiteX4527" fmla="*/ 378111 w 4710084"/>
              <a:gd name="connsiteY4527" fmla="*/ 2570853 h 4964463"/>
              <a:gd name="connsiteX4528" fmla="*/ 274696 w 4710084"/>
              <a:gd name="connsiteY4528" fmla="*/ 2547863 h 4964463"/>
              <a:gd name="connsiteX4529" fmla="*/ 251715 w 4710084"/>
              <a:gd name="connsiteY4529" fmla="*/ 2508273 h 4964463"/>
              <a:gd name="connsiteX4530" fmla="*/ 132979 w 4710084"/>
              <a:gd name="connsiteY4530" fmla="*/ 2476343 h 4964463"/>
              <a:gd name="connsiteX4531" fmla="*/ 102898 w 4710084"/>
              <a:gd name="connsiteY4531" fmla="*/ 2462993 h 4964463"/>
              <a:gd name="connsiteX4532" fmla="*/ 111408 w 4710084"/>
              <a:gd name="connsiteY4532" fmla="*/ 2463978 h 4964463"/>
              <a:gd name="connsiteX4533" fmla="*/ 116538 w 4710084"/>
              <a:gd name="connsiteY4533" fmla="*/ 2465159 h 4964463"/>
              <a:gd name="connsiteX4534" fmla="*/ 139523 w 4710084"/>
              <a:gd name="connsiteY4534" fmla="*/ 2470347 h 4964463"/>
              <a:gd name="connsiteX4535" fmla="*/ 143367 w 4710084"/>
              <a:gd name="connsiteY4535" fmla="*/ 2470183 h 4964463"/>
              <a:gd name="connsiteX4536" fmla="*/ 163861 w 4710084"/>
              <a:gd name="connsiteY4536" fmla="*/ 2475087 h 4964463"/>
              <a:gd name="connsiteX4537" fmla="*/ 195539 w 4710084"/>
              <a:gd name="connsiteY4537" fmla="*/ 2484008 h 4964463"/>
              <a:gd name="connsiteX4538" fmla="*/ 225702 w 4710084"/>
              <a:gd name="connsiteY4538" fmla="*/ 2490193 h 4964463"/>
              <a:gd name="connsiteX4539" fmla="*/ 273029 w 4710084"/>
              <a:gd name="connsiteY4539" fmla="*/ 2497739 h 4964463"/>
              <a:gd name="connsiteX4540" fmla="*/ 445580 w 4710084"/>
              <a:gd name="connsiteY4540" fmla="*/ 2552500 h 4964463"/>
              <a:gd name="connsiteX4541" fmla="*/ 423534 w 4710084"/>
              <a:gd name="connsiteY4541" fmla="*/ 2542514 h 4964463"/>
              <a:gd name="connsiteX4542" fmla="*/ 395126 w 4710084"/>
              <a:gd name="connsiteY4542" fmla="*/ 2522241 h 4964463"/>
              <a:gd name="connsiteX4543" fmla="*/ 394861 w 4710084"/>
              <a:gd name="connsiteY4543" fmla="*/ 2522091 h 4964463"/>
              <a:gd name="connsiteX4544" fmla="*/ 402368 w 4710084"/>
              <a:gd name="connsiteY4544" fmla="*/ 2523597 h 4964463"/>
              <a:gd name="connsiteX4545" fmla="*/ 400148 w 4710084"/>
              <a:gd name="connsiteY4545" fmla="*/ 2522649 h 4964463"/>
              <a:gd name="connsiteX4546" fmla="*/ 391263 w 4710084"/>
              <a:gd name="connsiteY4546" fmla="*/ 2520057 h 4964463"/>
              <a:gd name="connsiteX4547" fmla="*/ 360973 w 4710084"/>
              <a:gd name="connsiteY4547" fmla="*/ 2502925 h 4964463"/>
              <a:gd name="connsiteX4548" fmla="*/ 289955 w 4710084"/>
              <a:gd name="connsiteY4548" fmla="*/ 2477861 h 4964463"/>
              <a:gd name="connsiteX4549" fmla="*/ 270313 w 4710084"/>
              <a:gd name="connsiteY4549" fmla="*/ 2465970 h 4964463"/>
              <a:gd name="connsiteX4550" fmla="*/ 295430 w 4710084"/>
              <a:gd name="connsiteY4550" fmla="*/ 2471665 h 4964463"/>
              <a:gd name="connsiteX4551" fmla="*/ 296601 w 4710084"/>
              <a:gd name="connsiteY4551" fmla="*/ 2472004 h 4964463"/>
              <a:gd name="connsiteX4552" fmla="*/ 298954 w 4710084"/>
              <a:gd name="connsiteY4552" fmla="*/ 2468682 h 4964463"/>
              <a:gd name="connsiteX4553" fmla="*/ 298035 w 4710084"/>
              <a:gd name="connsiteY4553" fmla="*/ 2468284 h 4964463"/>
              <a:gd name="connsiteX4554" fmla="*/ 313734 w 4710084"/>
              <a:gd name="connsiteY4554" fmla="*/ 2470997 h 4964463"/>
              <a:gd name="connsiteX4555" fmla="*/ 340694 w 4710084"/>
              <a:gd name="connsiteY4555" fmla="*/ 2475946 h 4964463"/>
              <a:gd name="connsiteX4556" fmla="*/ 312436 w 4710084"/>
              <a:gd name="connsiteY4556" fmla="*/ 2467785 h 4964463"/>
              <a:gd name="connsiteX4557" fmla="*/ 144132 w 4710084"/>
              <a:gd name="connsiteY4557" fmla="*/ 2402586 h 4964463"/>
              <a:gd name="connsiteX4558" fmla="*/ 233609 w 4710084"/>
              <a:gd name="connsiteY4558" fmla="*/ 2420368 h 4964463"/>
              <a:gd name="connsiteX4559" fmla="*/ 239846 w 4710084"/>
              <a:gd name="connsiteY4559" fmla="*/ 2418272 h 4964463"/>
              <a:gd name="connsiteX4560" fmla="*/ 268388 w 4710084"/>
              <a:gd name="connsiteY4560" fmla="*/ 2428051 h 4964463"/>
              <a:gd name="connsiteX4561" fmla="*/ 362949 w 4710084"/>
              <a:gd name="connsiteY4561" fmla="*/ 2458746 h 4964463"/>
              <a:gd name="connsiteX4562" fmla="*/ 403146 w 4710084"/>
              <a:gd name="connsiteY4562" fmla="*/ 2468005 h 4964463"/>
              <a:gd name="connsiteX4563" fmla="*/ 394154 w 4710084"/>
              <a:gd name="connsiteY4563" fmla="*/ 2454961 h 4964463"/>
              <a:gd name="connsiteX4564" fmla="*/ 303208 w 4710084"/>
              <a:gd name="connsiteY4564" fmla="*/ 2424868 h 4964463"/>
              <a:gd name="connsiteX4565" fmla="*/ 242390 w 4710084"/>
              <a:gd name="connsiteY4565" fmla="*/ 2408310 h 4964463"/>
              <a:gd name="connsiteX4566" fmla="*/ 208717 w 4710084"/>
              <a:gd name="connsiteY4566" fmla="*/ 2396960 h 4964463"/>
              <a:gd name="connsiteX4567" fmla="*/ 193366 w 4710084"/>
              <a:gd name="connsiteY4567" fmla="*/ 2388161 h 4964463"/>
              <a:gd name="connsiteX4568" fmla="*/ 199290 w 4710084"/>
              <a:gd name="connsiteY4568" fmla="*/ 2384376 h 4964463"/>
              <a:gd name="connsiteX4569" fmla="*/ 289186 w 4710084"/>
              <a:gd name="connsiteY4569" fmla="*/ 2404937 h 4964463"/>
              <a:gd name="connsiteX4570" fmla="*/ 555570 w 4710084"/>
              <a:gd name="connsiteY4570" fmla="*/ 2485664 h 4964463"/>
              <a:gd name="connsiteX4571" fmla="*/ 564992 w 4710084"/>
              <a:gd name="connsiteY4571" fmla="*/ 2484964 h 4964463"/>
              <a:gd name="connsiteX4572" fmla="*/ 551744 w 4710084"/>
              <a:gd name="connsiteY4572" fmla="*/ 2468681 h 4964463"/>
              <a:gd name="connsiteX4573" fmla="*/ 513122 w 4710084"/>
              <a:gd name="connsiteY4573" fmla="*/ 2452717 h 4964463"/>
              <a:gd name="connsiteX4574" fmla="*/ 509223 w 4710084"/>
              <a:gd name="connsiteY4574" fmla="*/ 2450839 h 4964463"/>
              <a:gd name="connsiteX4575" fmla="*/ 505263 w 4710084"/>
              <a:gd name="connsiteY4575" fmla="*/ 2449893 h 4964463"/>
              <a:gd name="connsiteX4576" fmla="*/ 414406 w 4710084"/>
              <a:gd name="connsiteY4576" fmla="*/ 2419144 h 4964463"/>
              <a:gd name="connsiteX4577" fmla="*/ 520901 w 4710084"/>
              <a:gd name="connsiteY4577" fmla="*/ 2437090 h 4964463"/>
              <a:gd name="connsiteX4578" fmla="*/ 580083 w 4710084"/>
              <a:gd name="connsiteY4578" fmla="*/ 2453115 h 4964463"/>
              <a:gd name="connsiteX4579" fmla="*/ 592440 w 4710084"/>
              <a:gd name="connsiteY4579" fmla="*/ 2455430 h 4964463"/>
              <a:gd name="connsiteX4580" fmla="*/ 638560 w 4710084"/>
              <a:gd name="connsiteY4580" fmla="*/ 2444415 h 4964463"/>
              <a:gd name="connsiteX4581" fmla="*/ 472589 w 4710084"/>
              <a:gd name="connsiteY4581" fmla="*/ 2372897 h 4964463"/>
              <a:gd name="connsiteX4582" fmla="*/ 455335 w 4710084"/>
              <a:gd name="connsiteY4582" fmla="*/ 2367995 h 4964463"/>
              <a:gd name="connsiteX4583" fmla="*/ 466415 w 4710084"/>
              <a:gd name="connsiteY4583" fmla="*/ 2370811 h 4964463"/>
              <a:gd name="connsiteX4584" fmla="*/ 536424 w 4710084"/>
              <a:gd name="connsiteY4584" fmla="*/ 2365234 h 4964463"/>
              <a:gd name="connsiteX4585" fmla="*/ 525510 w 4710084"/>
              <a:gd name="connsiteY4585" fmla="*/ 2359878 h 4964463"/>
              <a:gd name="connsiteX4586" fmla="*/ 568342 w 4710084"/>
              <a:gd name="connsiteY4586" fmla="*/ 2365233 h 4964463"/>
              <a:gd name="connsiteX4587" fmla="*/ 573234 w 4710084"/>
              <a:gd name="connsiteY4587" fmla="*/ 2364551 h 4964463"/>
              <a:gd name="connsiteX4588" fmla="*/ 582817 w 4710084"/>
              <a:gd name="connsiteY4588" fmla="*/ 2363213 h 4964463"/>
              <a:gd name="connsiteX4589" fmla="*/ 591503 w 4710084"/>
              <a:gd name="connsiteY4589" fmla="*/ 2362001 h 4964463"/>
              <a:gd name="connsiteX4590" fmla="*/ 573234 w 4710084"/>
              <a:gd name="connsiteY4590" fmla="*/ 2364551 h 4964463"/>
              <a:gd name="connsiteX4591" fmla="*/ 573047 w 4710084"/>
              <a:gd name="connsiteY4591" fmla="*/ 2364576 h 4964463"/>
              <a:gd name="connsiteX4592" fmla="*/ 568342 w 4710084"/>
              <a:gd name="connsiteY4592" fmla="*/ 2365233 h 4964463"/>
              <a:gd name="connsiteX4593" fmla="*/ 346191 w 4710084"/>
              <a:gd name="connsiteY4593" fmla="*/ 2286052 h 4964463"/>
              <a:gd name="connsiteX4594" fmla="*/ 321936 w 4710084"/>
              <a:gd name="connsiteY4594" fmla="*/ 2254123 h 4964463"/>
              <a:gd name="connsiteX4595" fmla="*/ 204476 w 4710084"/>
              <a:gd name="connsiteY4595" fmla="*/ 2206870 h 4964463"/>
              <a:gd name="connsiteX4596" fmla="*/ 362788 w 4710084"/>
              <a:gd name="connsiteY4596" fmla="*/ 2231135 h 4964463"/>
              <a:gd name="connsiteX4597" fmla="*/ 382718 w 4710084"/>
              <a:gd name="connsiteY4597" fmla="*/ 2227363 h 4964463"/>
              <a:gd name="connsiteX4598" fmla="*/ 362788 w 4710084"/>
              <a:gd name="connsiteY4598" fmla="*/ 2231135 h 4964463"/>
              <a:gd name="connsiteX4599" fmla="*/ 202799 w 4710084"/>
              <a:gd name="connsiteY4599" fmla="*/ 2169853 h 4964463"/>
              <a:gd name="connsiteX4600" fmla="*/ 210423 w 4710084"/>
              <a:gd name="connsiteY4600" fmla="*/ 2165730 h 4964463"/>
              <a:gd name="connsiteX4601" fmla="*/ 353529 w 4710084"/>
              <a:gd name="connsiteY4601" fmla="*/ 2201124 h 4964463"/>
              <a:gd name="connsiteX4602" fmla="*/ 367564 w 4710084"/>
              <a:gd name="connsiteY4602" fmla="*/ 2205825 h 4964463"/>
              <a:gd name="connsiteX4603" fmla="*/ 408949 w 4710084"/>
              <a:gd name="connsiteY4603" fmla="*/ 2207208 h 4964463"/>
              <a:gd name="connsiteX4604" fmla="*/ 423859 w 4710084"/>
              <a:gd name="connsiteY4604" fmla="*/ 2200825 h 4964463"/>
              <a:gd name="connsiteX4605" fmla="*/ 375828 w 4710084"/>
              <a:gd name="connsiteY4605" fmla="*/ 2180161 h 4964463"/>
              <a:gd name="connsiteX4606" fmla="*/ 363646 w 4710084"/>
              <a:gd name="connsiteY4606" fmla="*/ 2177155 h 4964463"/>
              <a:gd name="connsiteX4607" fmla="*/ 345652 w 4710084"/>
              <a:gd name="connsiteY4607" fmla="*/ 2169593 h 4964463"/>
              <a:gd name="connsiteX4608" fmla="*/ 345599 w 4710084"/>
              <a:gd name="connsiteY4608" fmla="*/ 2167137 h 4964463"/>
              <a:gd name="connsiteX4609" fmla="*/ 286892 w 4710084"/>
              <a:gd name="connsiteY4609" fmla="*/ 2141353 h 4964463"/>
              <a:gd name="connsiteX4610" fmla="*/ 191260 w 4710084"/>
              <a:gd name="connsiteY4610" fmla="*/ 2111666 h 4964463"/>
              <a:gd name="connsiteX4611" fmla="*/ 140392 w 4710084"/>
              <a:gd name="connsiteY4611" fmla="*/ 2092376 h 4964463"/>
              <a:gd name="connsiteX4612" fmla="*/ 135000 w 4710084"/>
              <a:gd name="connsiteY4612" fmla="*/ 2090407 h 4964463"/>
              <a:gd name="connsiteX4613" fmla="*/ 129482 w 4710084"/>
              <a:gd name="connsiteY4613" fmla="*/ 2085464 h 4964463"/>
              <a:gd name="connsiteX4614" fmla="*/ 107874 w 4710084"/>
              <a:gd name="connsiteY4614" fmla="*/ 2073104 h 4964463"/>
              <a:gd name="connsiteX4615" fmla="*/ 99959 w 4710084"/>
              <a:gd name="connsiteY4615" fmla="*/ 2069350 h 4964463"/>
              <a:gd name="connsiteX4616" fmla="*/ 99825 w 4710084"/>
              <a:gd name="connsiteY4616" fmla="*/ 2054464 h 4964463"/>
              <a:gd name="connsiteX4617" fmla="*/ 132691 w 4710084"/>
              <a:gd name="connsiteY4617" fmla="*/ 2064183 h 4964463"/>
              <a:gd name="connsiteX4618" fmla="*/ 200940 w 4710084"/>
              <a:gd name="connsiteY4618" fmla="*/ 2082739 h 4964463"/>
              <a:gd name="connsiteX4619" fmla="*/ 215006 w 4710084"/>
              <a:gd name="connsiteY4619" fmla="*/ 2086236 h 4964463"/>
              <a:gd name="connsiteX4620" fmla="*/ 210320 w 4710084"/>
              <a:gd name="connsiteY4620" fmla="*/ 2075086 h 4964463"/>
              <a:gd name="connsiteX4621" fmla="*/ 219456 w 4710084"/>
              <a:gd name="connsiteY4621" fmla="*/ 2080592 h 4964463"/>
              <a:gd name="connsiteX4622" fmla="*/ 239060 w 4710084"/>
              <a:gd name="connsiteY4622" fmla="*/ 2083488 h 4964463"/>
              <a:gd name="connsiteX4623" fmla="*/ 242733 w 4710084"/>
              <a:gd name="connsiteY4623" fmla="*/ 2081410 h 4964463"/>
              <a:gd name="connsiteX4624" fmla="*/ 249039 w 4710084"/>
              <a:gd name="connsiteY4624" fmla="*/ 2074491 h 4964463"/>
              <a:gd name="connsiteX4625" fmla="*/ 284570 w 4710084"/>
              <a:gd name="connsiteY4625" fmla="*/ 2083884 h 4964463"/>
              <a:gd name="connsiteX4626" fmla="*/ 289476 w 4710084"/>
              <a:gd name="connsiteY4626" fmla="*/ 2082748 h 4964463"/>
              <a:gd name="connsiteX4627" fmla="*/ 267632 w 4710084"/>
              <a:gd name="connsiteY4627" fmla="*/ 2073628 h 4964463"/>
              <a:gd name="connsiteX4628" fmla="*/ 265961 w 4710084"/>
              <a:gd name="connsiteY4628" fmla="*/ 2073333 h 4964463"/>
              <a:gd name="connsiteX4629" fmla="*/ 266227 w 4710084"/>
              <a:gd name="connsiteY4629" fmla="*/ 2073199 h 4964463"/>
              <a:gd name="connsiteX4630" fmla="*/ 260468 w 4710084"/>
              <a:gd name="connsiteY4630" fmla="*/ 2070304 h 4964463"/>
              <a:gd name="connsiteX4631" fmla="*/ 248874 w 4710084"/>
              <a:gd name="connsiteY4631" fmla="*/ 2070319 h 4964463"/>
              <a:gd name="connsiteX4632" fmla="*/ 231547 w 4710084"/>
              <a:gd name="connsiteY4632" fmla="*/ 2067262 h 4964463"/>
              <a:gd name="connsiteX4633" fmla="*/ 218521 w 4710084"/>
              <a:gd name="connsiteY4633" fmla="*/ 2064449 h 4964463"/>
              <a:gd name="connsiteX4634" fmla="*/ 165213 w 4710084"/>
              <a:gd name="connsiteY4634" fmla="*/ 2049037 h 4964463"/>
              <a:gd name="connsiteX4635" fmla="*/ 116588 w 4710084"/>
              <a:gd name="connsiteY4635" fmla="*/ 2035304 h 4964463"/>
              <a:gd name="connsiteX4636" fmla="*/ 99590 w 4710084"/>
              <a:gd name="connsiteY4636" fmla="*/ 2028510 h 4964463"/>
              <a:gd name="connsiteX4637" fmla="*/ 99336 w 4710084"/>
              <a:gd name="connsiteY4637" fmla="*/ 2000352 h 4964463"/>
              <a:gd name="connsiteX4638" fmla="*/ 106281 w 4710084"/>
              <a:gd name="connsiteY4638" fmla="*/ 2002494 h 4964463"/>
              <a:gd name="connsiteX4639" fmla="*/ 167260 w 4710084"/>
              <a:gd name="connsiteY4639" fmla="*/ 2010868 h 4964463"/>
              <a:gd name="connsiteX4640" fmla="*/ 154934 w 4710084"/>
              <a:gd name="connsiteY4640" fmla="*/ 2003233 h 4964463"/>
              <a:gd name="connsiteX4641" fmla="*/ 186910 w 4710084"/>
              <a:gd name="connsiteY4641" fmla="*/ 2000701 h 4964463"/>
              <a:gd name="connsiteX4642" fmla="*/ 209843 w 4710084"/>
              <a:gd name="connsiteY4642" fmla="*/ 2005322 h 4964463"/>
              <a:gd name="connsiteX4643" fmla="*/ 254686 w 4710084"/>
              <a:gd name="connsiteY4643" fmla="*/ 2018571 h 4964463"/>
              <a:gd name="connsiteX4644" fmla="*/ 259048 w 4710084"/>
              <a:gd name="connsiteY4644" fmla="*/ 2019844 h 4964463"/>
              <a:gd name="connsiteX4645" fmla="*/ 288257 w 4710084"/>
              <a:gd name="connsiteY4645" fmla="*/ 2028357 h 4964463"/>
              <a:gd name="connsiteX4646" fmla="*/ 262209 w 4710084"/>
              <a:gd name="connsiteY4646" fmla="*/ 2015560 h 4964463"/>
              <a:gd name="connsiteX4647" fmla="*/ 304821 w 4710084"/>
              <a:gd name="connsiteY4647" fmla="*/ 2019948 h 4964463"/>
              <a:gd name="connsiteX4648" fmla="*/ 341562 w 4710084"/>
              <a:gd name="connsiteY4648" fmla="*/ 2028783 h 4964463"/>
              <a:gd name="connsiteX4649" fmla="*/ 351707 w 4710084"/>
              <a:gd name="connsiteY4649" fmla="*/ 2025624 h 4964463"/>
              <a:gd name="connsiteX4650" fmla="*/ 403870 w 4710084"/>
              <a:gd name="connsiteY4650" fmla="*/ 2012271 h 4964463"/>
              <a:gd name="connsiteX4651" fmla="*/ 407171 w 4710084"/>
              <a:gd name="connsiteY4651" fmla="*/ 2011478 h 4964463"/>
              <a:gd name="connsiteX4652" fmla="*/ 407523 w 4710084"/>
              <a:gd name="connsiteY4652" fmla="*/ 2012079 h 4964463"/>
              <a:gd name="connsiteX4653" fmla="*/ 408211 w 4710084"/>
              <a:gd name="connsiteY4653" fmla="*/ 2011228 h 4964463"/>
              <a:gd name="connsiteX4654" fmla="*/ 407171 w 4710084"/>
              <a:gd name="connsiteY4654" fmla="*/ 2011478 h 4964463"/>
              <a:gd name="connsiteX4655" fmla="*/ 405560 w 4710084"/>
              <a:gd name="connsiteY4655" fmla="*/ 2008695 h 4964463"/>
              <a:gd name="connsiteX4656" fmla="*/ 397161 w 4710084"/>
              <a:gd name="connsiteY4656" fmla="*/ 1991686 h 4964463"/>
              <a:gd name="connsiteX4657" fmla="*/ 400159 w 4710084"/>
              <a:gd name="connsiteY4657" fmla="*/ 1993145 h 4964463"/>
              <a:gd name="connsiteX4658" fmla="*/ 414038 w 4710084"/>
              <a:gd name="connsiteY4658" fmla="*/ 1999196 h 4964463"/>
              <a:gd name="connsiteX4659" fmla="*/ 464294 w 4710084"/>
              <a:gd name="connsiteY4659" fmla="*/ 2004955 h 4964463"/>
              <a:gd name="connsiteX4660" fmla="*/ 464154 w 4710084"/>
              <a:gd name="connsiteY4660" fmla="*/ 2000913 h 4964463"/>
              <a:gd name="connsiteX4661" fmla="*/ 469124 w 4710084"/>
              <a:gd name="connsiteY4661" fmla="*/ 2003667 h 4964463"/>
              <a:gd name="connsiteX4662" fmla="*/ 480479 w 4710084"/>
              <a:gd name="connsiteY4662" fmla="*/ 2006808 h 4964463"/>
              <a:gd name="connsiteX4663" fmla="*/ 518040 w 4710084"/>
              <a:gd name="connsiteY4663" fmla="*/ 2011112 h 4964463"/>
              <a:gd name="connsiteX4664" fmla="*/ 505966 w 4710084"/>
              <a:gd name="connsiteY4664" fmla="*/ 2005111 h 4964463"/>
              <a:gd name="connsiteX4665" fmla="*/ 509950 w 4710084"/>
              <a:gd name="connsiteY4665" fmla="*/ 1996583 h 4964463"/>
              <a:gd name="connsiteX4666" fmla="*/ 472154 w 4710084"/>
              <a:gd name="connsiteY4666" fmla="*/ 1987586 h 4964463"/>
              <a:gd name="connsiteX4667" fmla="*/ 512242 w 4710084"/>
              <a:gd name="connsiteY4667" fmla="*/ 1991015 h 4964463"/>
              <a:gd name="connsiteX4668" fmla="*/ 494143 w 4710084"/>
              <a:gd name="connsiteY4668" fmla="*/ 1980265 h 4964463"/>
              <a:gd name="connsiteX4669" fmla="*/ 486707 w 4710084"/>
              <a:gd name="connsiteY4669" fmla="*/ 1975224 h 4964463"/>
              <a:gd name="connsiteX4670" fmla="*/ 360792 w 4710084"/>
              <a:gd name="connsiteY4670" fmla="*/ 1955844 h 4964463"/>
              <a:gd name="connsiteX4671" fmla="*/ 284318 w 4710084"/>
              <a:gd name="connsiteY4671" fmla="*/ 1940095 h 4964463"/>
              <a:gd name="connsiteX4672" fmla="*/ 282214 w 4710084"/>
              <a:gd name="connsiteY4672" fmla="*/ 1938691 h 4964463"/>
              <a:gd name="connsiteX4673" fmla="*/ 270645 w 4710084"/>
              <a:gd name="connsiteY4673" fmla="*/ 1925501 h 4964463"/>
              <a:gd name="connsiteX4674" fmla="*/ 261277 w 4710084"/>
              <a:gd name="connsiteY4674" fmla="*/ 1914858 h 4964463"/>
              <a:gd name="connsiteX4675" fmla="*/ 287405 w 4710084"/>
              <a:gd name="connsiteY4675" fmla="*/ 1919815 h 4964463"/>
              <a:gd name="connsiteX4676" fmla="*/ 330389 w 4710084"/>
              <a:gd name="connsiteY4676" fmla="*/ 1925189 h 4964463"/>
              <a:gd name="connsiteX4677" fmla="*/ 347020 w 4710084"/>
              <a:gd name="connsiteY4677" fmla="*/ 1915625 h 4964463"/>
              <a:gd name="connsiteX4678" fmla="*/ 352210 w 4710084"/>
              <a:gd name="connsiteY4678" fmla="*/ 1916059 h 4964463"/>
              <a:gd name="connsiteX4679" fmla="*/ 356607 w 4710084"/>
              <a:gd name="connsiteY4679" fmla="*/ 1917559 h 4964463"/>
              <a:gd name="connsiteX4680" fmla="*/ 353872 w 4710084"/>
              <a:gd name="connsiteY4680" fmla="*/ 1917437 h 4964463"/>
              <a:gd name="connsiteX4681" fmla="*/ 350388 w 4710084"/>
              <a:gd name="connsiteY4681" fmla="*/ 1917514 h 4964463"/>
              <a:gd name="connsiteX4682" fmla="*/ 362208 w 4710084"/>
              <a:gd name="connsiteY4682" fmla="*/ 1919472 h 4964463"/>
              <a:gd name="connsiteX4683" fmla="*/ 386811 w 4710084"/>
              <a:gd name="connsiteY4683" fmla="*/ 1915642 h 4964463"/>
              <a:gd name="connsiteX4684" fmla="*/ 299725 w 4710084"/>
              <a:gd name="connsiteY4684" fmla="*/ 1900628 h 4964463"/>
              <a:gd name="connsiteX4685" fmla="*/ 286893 w 4710084"/>
              <a:gd name="connsiteY4685" fmla="*/ 1887912 h 4964463"/>
              <a:gd name="connsiteX4686" fmla="*/ 213396 w 4710084"/>
              <a:gd name="connsiteY4686" fmla="*/ 1865963 h 4964463"/>
              <a:gd name="connsiteX4687" fmla="*/ 214480 w 4710084"/>
              <a:gd name="connsiteY4687" fmla="*/ 1836635 h 4964463"/>
              <a:gd name="connsiteX4688" fmla="*/ 220331 w 4710084"/>
              <a:gd name="connsiteY4688" fmla="*/ 1836978 h 4964463"/>
              <a:gd name="connsiteX4689" fmla="*/ 254030 w 4710084"/>
              <a:gd name="connsiteY4689" fmla="*/ 1841825 h 4964463"/>
              <a:gd name="connsiteX4690" fmla="*/ 282274 w 4710084"/>
              <a:gd name="connsiteY4690" fmla="*/ 1846112 h 4964463"/>
              <a:gd name="connsiteX4691" fmla="*/ 467297 w 4710084"/>
              <a:gd name="connsiteY4691" fmla="*/ 1872433 h 4964463"/>
              <a:gd name="connsiteX4692" fmla="*/ 479629 w 4710084"/>
              <a:gd name="connsiteY4692" fmla="*/ 1874172 h 4964463"/>
              <a:gd name="connsiteX4693" fmla="*/ 468858 w 4710084"/>
              <a:gd name="connsiteY4693" fmla="*/ 1866177 h 4964463"/>
              <a:gd name="connsiteX4694" fmla="*/ 465384 w 4710084"/>
              <a:gd name="connsiteY4694" fmla="*/ 1863068 h 4964463"/>
              <a:gd name="connsiteX4695" fmla="*/ 450301 w 4710084"/>
              <a:gd name="connsiteY4695" fmla="*/ 1860446 h 4964463"/>
              <a:gd name="connsiteX4696" fmla="*/ 464385 w 4710084"/>
              <a:gd name="connsiteY4696" fmla="*/ 1852865 h 4964463"/>
              <a:gd name="connsiteX4697" fmla="*/ 383954 w 4710084"/>
              <a:gd name="connsiteY4697" fmla="*/ 1829875 h 4964463"/>
              <a:gd name="connsiteX4698" fmla="*/ 311347 w 4710084"/>
              <a:gd name="connsiteY4698" fmla="*/ 1809553 h 4964463"/>
              <a:gd name="connsiteX4699" fmla="*/ 313236 w 4710084"/>
              <a:gd name="connsiteY4699" fmla="*/ 1790195 h 4964463"/>
              <a:gd name="connsiteX4700" fmla="*/ 313734 w 4710084"/>
              <a:gd name="connsiteY4700" fmla="*/ 1790286 h 4964463"/>
              <a:gd name="connsiteX4701" fmla="*/ 353311 w 4710084"/>
              <a:gd name="connsiteY4701" fmla="*/ 1790285 h 4964463"/>
              <a:gd name="connsiteX4702" fmla="*/ 335238 w 4710084"/>
              <a:gd name="connsiteY4702" fmla="*/ 1783920 h 4964463"/>
              <a:gd name="connsiteX4703" fmla="*/ 314190 w 4710084"/>
              <a:gd name="connsiteY4703" fmla="*/ 1780410 h 4964463"/>
              <a:gd name="connsiteX4704" fmla="*/ 323900 w 4710084"/>
              <a:gd name="connsiteY4704" fmla="*/ 1680913 h 4964463"/>
              <a:gd name="connsiteX4705" fmla="*/ 351084 w 4710084"/>
              <a:gd name="connsiteY4705" fmla="*/ 1693379 h 4964463"/>
              <a:gd name="connsiteX4706" fmla="*/ 391631 w 4710084"/>
              <a:gd name="connsiteY4706" fmla="*/ 1706941 h 4964463"/>
              <a:gd name="connsiteX4707" fmla="*/ 326232 w 4710084"/>
              <a:gd name="connsiteY4707" fmla="*/ 1674843 h 4964463"/>
              <a:gd name="connsiteX4708" fmla="*/ 324572 w 4710084"/>
              <a:gd name="connsiteY4708" fmla="*/ 1674024 h 4964463"/>
              <a:gd name="connsiteX4709" fmla="*/ 325480 w 4710084"/>
              <a:gd name="connsiteY4709" fmla="*/ 1664725 h 4964463"/>
              <a:gd name="connsiteX4710" fmla="*/ 325508 w 4710084"/>
              <a:gd name="connsiteY4710" fmla="*/ 1662484 h 4964463"/>
              <a:gd name="connsiteX4711" fmla="*/ 329622 w 4710084"/>
              <a:gd name="connsiteY4711" fmla="*/ 1664483 h 4964463"/>
              <a:gd name="connsiteX4712" fmla="*/ 440230 w 4710084"/>
              <a:gd name="connsiteY4712" fmla="*/ 1720073 h 4964463"/>
              <a:gd name="connsiteX4713" fmla="*/ 460454 w 4710084"/>
              <a:gd name="connsiteY4713" fmla="*/ 1729286 h 4964463"/>
              <a:gd name="connsiteX4714" fmla="*/ 469088 w 4710084"/>
              <a:gd name="connsiteY4714" fmla="*/ 1732177 h 4964463"/>
              <a:gd name="connsiteX4715" fmla="*/ 468625 w 4710084"/>
              <a:gd name="connsiteY4715" fmla="*/ 1777601 h 4964463"/>
              <a:gd name="connsiteX4716" fmla="*/ 469288 w 4710084"/>
              <a:gd name="connsiteY4716" fmla="*/ 1858263 h 4964463"/>
              <a:gd name="connsiteX4717" fmla="*/ 471565 w 4710084"/>
              <a:gd name="connsiteY4717" fmla="*/ 1862165 h 4964463"/>
              <a:gd name="connsiteX4718" fmla="*/ 481357 w 4710084"/>
              <a:gd name="connsiteY4718" fmla="*/ 1786294 h 4964463"/>
              <a:gd name="connsiteX4719" fmla="*/ 481214 w 4710084"/>
              <a:gd name="connsiteY4719" fmla="*/ 1706465 h 4964463"/>
              <a:gd name="connsiteX4720" fmla="*/ 502642 w 4710084"/>
              <a:gd name="connsiteY4720" fmla="*/ 1715147 h 4964463"/>
              <a:gd name="connsiteX4721" fmla="*/ 481209 w 4710084"/>
              <a:gd name="connsiteY4721" fmla="*/ 1703751 h 4964463"/>
              <a:gd name="connsiteX4722" fmla="*/ 481204 w 4710084"/>
              <a:gd name="connsiteY4722" fmla="*/ 1700541 h 4964463"/>
              <a:gd name="connsiteX4723" fmla="*/ 464965 w 4710084"/>
              <a:gd name="connsiteY4723" fmla="*/ 1228953 h 4964463"/>
              <a:gd name="connsiteX4724" fmla="*/ 463548 w 4710084"/>
              <a:gd name="connsiteY4724" fmla="*/ 1212459 h 4964463"/>
              <a:gd name="connsiteX4725" fmla="*/ 460915 w 4710084"/>
              <a:gd name="connsiteY4725" fmla="*/ 1252233 h 4964463"/>
              <a:gd name="connsiteX4726" fmla="*/ 471294 w 4710084"/>
              <a:gd name="connsiteY4726" fmla="*/ 1515358 h 4964463"/>
              <a:gd name="connsiteX4727" fmla="*/ 469441 w 4710084"/>
              <a:gd name="connsiteY4727" fmla="*/ 1697493 h 4964463"/>
              <a:gd name="connsiteX4728" fmla="*/ 387428 w 4710084"/>
              <a:gd name="connsiteY4728" fmla="*/ 1653884 h 4964463"/>
              <a:gd name="connsiteX4729" fmla="*/ 325986 w 4710084"/>
              <a:gd name="connsiteY4729" fmla="*/ 1624464 h 4964463"/>
              <a:gd name="connsiteX4730" fmla="*/ 326134 w 4710084"/>
              <a:gd name="connsiteY4730" fmla="*/ 1612684 h 4964463"/>
              <a:gd name="connsiteX4731" fmla="*/ 379858 w 4710084"/>
              <a:gd name="connsiteY4731" fmla="*/ 1637801 h 4964463"/>
              <a:gd name="connsiteX4732" fmla="*/ 403746 w 4710084"/>
              <a:gd name="connsiteY4732" fmla="*/ 1648858 h 4964463"/>
              <a:gd name="connsiteX4733" fmla="*/ 412398 w 4710084"/>
              <a:gd name="connsiteY4733" fmla="*/ 1653663 h 4964463"/>
              <a:gd name="connsiteX4734" fmla="*/ 421052 w 4710084"/>
              <a:gd name="connsiteY4734" fmla="*/ 1658466 h 4964463"/>
              <a:gd name="connsiteX4735" fmla="*/ 416195 w 4710084"/>
              <a:gd name="connsiteY4735" fmla="*/ 1653402 h 4964463"/>
              <a:gd name="connsiteX4736" fmla="*/ 412398 w 4710084"/>
              <a:gd name="connsiteY4736" fmla="*/ 1653663 h 4964463"/>
              <a:gd name="connsiteX4737" fmla="*/ 407543 w 4710084"/>
              <a:gd name="connsiteY4737" fmla="*/ 1648598 h 4964463"/>
              <a:gd name="connsiteX4738" fmla="*/ 403746 w 4710084"/>
              <a:gd name="connsiteY4738" fmla="*/ 1648858 h 4964463"/>
              <a:gd name="connsiteX4739" fmla="*/ 391441 w 4710084"/>
              <a:gd name="connsiteY4739" fmla="*/ 1640526 h 4964463"/>
              <a:gd name="connsiteX4740" fmla="*/ 379858 w 4710084"/>
              <a:gd name="connsiteY4740" fmla="*/ 1637801 h 4964463"/>
              <a:gd name="connsiteX4741" fmla="*/ 326169 w 4710084"/>
              <a:gd name="connsiteY4741" fmla="*/ 1609839 h 4964463"/>
              <a:gd name="connsiteX4742" fmla="*/ 326363 w 4710084"/>
              <a:gd name="connsiteY4742" fmla="*/ 1594409 h 4964463"/>
              <a:gd name="connsiteX4743" fmla="*/ 343982 w 4710084"/>
              <a:gd name="connsiteY4743" fmla="*/ 1600000 h 4964463"/>
              <a:gd name="connsiteX4744" fmla="*/ 326393 w 4710084"/>
              <a:gd name="connsiteY4744" fmla="*/ 1592033 h 4964463"/>
              <a:gd name="connsiteX4745" fmla="*/ 327715 w 4710084"/>
              <a:gd name="connsiteY4745" fmla="*/ 1486835 h 4964463"/>
              <a:gd name="connsiteX4746" fmla="*/ 318197 w 4710084"/>
              <a:gd name="connsiteY4746" fmla="*/ 1309484 h 4964463"/>
              <a:gd name="connsiteX4747" fmla="*/ 312630 w 4710084"/>
              <a:gd name="connsiteY4747" fmla="*/ 1252448 h 4964463"/>
              <a:gd name="connsiteX4748" fmla="*/ 322261 w 4710084"/>
              <a:gd name="connsiteY4748" fmla="*/ 1248325 h 4964463"/>
              <a:gd name="connsiteX4749" fmla="*/ 311788 w 4710084"/>
              <a:gd name="connsiteY4749" fmla="*/ 1243820 h 4964463"/>
              <a:gd name="connsiteX4750" fmla="*/ 300159 w 4710084"/>
              <a:gd name="connsiteY4750" fmla="*/ 1124686 h 4964463"/>
              <a:gd name="connsiteX4751" fmla="*/ 291522 w 4710084"/>
              <a:gd name="connsiteY4751" fmla="*/ 1062425 h 4964463"/>
              <a:gd name="connsiteX4752" fmla="*/ 302272 w 4710084"/>
              <a:gd name="connsiteY4752" fmla="*/ 1059771 h 4964463"/>
              <a:gd name="connsiteX4753" fmla="*/ 305573 w 4710084"/>
              <a:gd name="connsiteY4753" fmla="*/ 1058978 h 4964463"/>
              <a:gd name="connsiteX4754" fmla="*/ 305926 w 4710084"/>
              <a:gd name="connsiteY4754" fmla="*/ 1059579 h 4964463"/>
              <a:gd name="connsiteX4755" fmla="*/ 306613 w 4710084"/>
              <a:gd name="connsiteY4755" fmla="*/ 1058728 h 4964463"/>
              <a:gd name="connsiteX4756" fmla="*/ 305573 w 4710084"/>
              <a:gd name="connsiteY4756" fmla="*/ 1058978 h 4964463"/>
              <a:gd name="connsiteX4757" fmla="*/ 303963 w 4710084"/>
              <a:gd name="connsiteY4757" fmla="*/ 1056194 h 4964463"/>
              <a:gd name="connsiteX4758" fmla="*/ 295563 w 4710084"/>
              <a:gd name="connsiteY4758" fmla="*/ 1039187 h 4964463"/>
              <a:gd name="connsiteX4759" fmla="*/ 298561 w 4710084"/>
              <a:gd name="connsiteY4759" fmla="*/ 1040645 h 4964463"/>
              <a:gd name="connsiteX4760" fmla="*/ 312440 w 4710084"/>
              <a:gd name="connsiteY4760" fmla="*/ 1046696 h 4964463"/>
              <a:gd name="connsiteX4761" fmla="*/ 362696 w 4710084"/>
              <a:gd name="connsiteY4761" fmla="*/ 1052455 h 4964463"/>
              <a:gd name="connsiteX4762" fmla="*/ 362556 w 4710084"/>
              <a:gd name="connsiteY4762" fmla="*/ 1048413 h 4964463"/>
              <a:gd name="connsiteX4763" fmla="*/ 367527 w 4710084"/>
              <a:gd name="connsiteY4763" fmla="*/ 1051168 h 4964463"/>
              <a:gd name="connsiteX4764" fmla="*/ 378881 w 4710084"/>
              <a:gd name="connsiteY4764" fmla="*/ 1054308 h 4964463"/>
              <a:gd name="connsiteX4765" fmla="*/ 416442 w 4710084"/>
              <a:gd name="connsiteY4765" fmla="*/ 1058613 h 4964463"/>
              <a:gd name="connsiteX4766" fmla="*/ 404367 w 4710084"/>
              <a:gd name="connsiteY4766" fmla="*/ 1052612 h 4964463"/>
              <a:gd name="connsiteX4767" fmla="*/ 408352 w 4710084"/>
              <a:gd name="connsiteY4767" fmla="*/ 1044083 h 4964463"/>
              <a:gd name="connsiteX4768" fmla="*/ 370555 w 4710084"/>
              <a:gd name="connsiteY4768" fmla="*/ 1035086 h 4964463"/>
              <a:gd name="connsiteX4769" fmla="*/ 410643 w 4710084"/>
              <a:gd name="connsiteY4769" fmla="*/ 1038516 h 4964463"/>
              <a:gd name="connsiteX4770" fmla="*/ 392544 w 4710084"/>
              <a:gd name="connsiteY4770" fmla="*/ 1027766 h 4964463"/>
              <a:gd name="connsiteX4771" fmla="*/ 385110 w 4710084"/>
              <a:gd name="connsiteY4771" fmla="*/ 1022725 h 4964463"/>
              <a:gd name="connsiteX4772" fmla="*/ 283853 w 4710084"/>
              <a:gd name="connsiteY4772" fmla="*/ 1007139 h 4964463"/>
              <a:gd name="connsiteX4773" fmla="*/ 277856 w 4710084"/>
              <a:gd name="connsiteY4773" fmla="*/ 963903 h 4964463"/>
              <a:gd name="connsiteX4774" fmla="*/ 285213 w 4710084"/>
              <a:gd name="connsiteY4774" fmla="*/ 963142 h 4964463"/>
              <a:gd name="connsiteX4775" fmla="*/ 277862 w 4710084"/>
              <a:gd name="connsiteY4775" fmla="*/ 957632 h 4964463"/>
              <a:gd name="connsiteX4776" fmla="*/ 276978 w 4710084"/>
              <a:gd name="connsiteY4776" fmla="*/ 957581 h 4964463"/>
              <a:gd name="connsiteX4777" fmla="*/ 269865 w 4710084"/>
              <a:gd name="connsiteY4777" fmla="*/ 906300 h 4964463"/>
              <a:gd name="connsiteX4778" fmla="*/ 365699 w 4710084"/>
              <a:gd name="connsiteY4778" fmla="*/ 919932 h 4964463"/>
              <a:gd name="connsiteX4779" fmla="*/ 378030 w 4710084"/>
              <a:gd name="connsiteY4779" fmla="*/ 921672 h 4964463"/>
              <a:gd name="connsiteX4780" fmla="*/ 367261 w 4710084"/>
              <a:gd name="connsiteY4780" fmla="*/ 913677 h 4964463"/>
              <a:gd name="connsiteX4781" fmla="*/ 363785 w 4710084"/>
              <a:gd name="connsiteY4781" fmla="*/ 910569 h 4964463"/>
              <a:gd name="connsiteX4782" fmla="*/ 354109 w 4710084"/>
              <a:gd name="connsiteY4782" fmla="*/ 908886 h 4964463"/>
              <a:gd name="connsiteX4783" fmla="*/ 356045 w 4710084"/>
              <a:gd name="connsiteY4783" fmla="*/ 907589 h 4964463"/>
              <a:gd name="connsiteX4784" fmla="*/ 357657 w 4710084"/>
              <a:gd name="connsiteY4784" fmla="*/ 903127 h 4964463"/>
              <a:gd name="connsiteX4785" fmla="*/ 362788 w 4710084"/>
              <a:gd name="connsiteY4785" fmla="*/ 900365 h 4964463"/>
              <a:gd name="connsiteX4786" fmla="*/ 358991 w 4710084"/>
              <a:gd name="connsiteY4786" fmla="*/ 899433 h 4964463"/>
              <a:gd name="connsiteX4787" fmla="*/ 361098 w 4710084"/>
              <a:gd name="connsiteY4787" fmla="*/ 893603 h 4964463"/>
              <a:gd name="connsiteX4788" fmla="*/ 371425 w 4710084"/>
              <a:gd name="connsiteY4788" fmla="*/ 815933 h 4964463"/>
              <a:gd name="connsiteX4789" fmla="*/ 376203 w 4710084"/>
              <a:gd name="connsiteY4789" fmla="*/ 779544 h 4964463"/>
              <a:gd name="connsiteX4790" fmla="*/ 376843 w 4710084"/>
              <a:gd name="connsiteY4790" fmla="*/ 779279 h 4964463"/>
              <a:gd name="connsiteX4791" fmla="*/ 376278 w 4710084"/>
              <a:gd name="connsiteY4791" fmla="*/ 778970 h 4964463"/>
              <a:gd name="connsiteX4792" fmla="*/ 376416 w 4710084"/>
              <a:gd name="connsiteY4792" fmla="*/ 777912 h 4964463"/>
              <a:gd name="connsiteX4793" fmla="*/ 379921 w 4710084"/>
              <a:gd name="connsiteY4793" fmla="*/ 754088 h 4964463"/>
              <a:gd name="connsiteX4794" fmla="*/ 397082 w 4710084"/>
              <a:gd name="connsiteY4794" fmla="*/ 761042 h 4964463"/>
              <a:gd name="connsiteX4795" fmla="*/ 400219 w 4710084"/>
              <a:gd name="connsiteY4795" fmla="*/ 780077 h 4964463"/>
              <a:gd name="connsiteX4796" fmla="*/ 398836 w 4710084"/>
              <a:gd name="connsiteY4796" fmla="*/ 779851 h 4964463"/>
              <a:gd name="connsiteX4797" fmla="*/ 400290 w 4710084"/>
              <a:gd name="connsiteY4797" fmla="*/ 780510 h 4964463"/>
              <a:gd name="connsiteX4798" fmla="*/ 405578 w 4710084"/>
              <a:gd name="connsiteY4798" fmla="*/ 812587 h 4964463"/>
              <a:gd name="connsiteX4799" fmla="*/ 407398 w 4710084"/>
              <a:gd name="connsiteY4799" fmla="*/ 862808 h 4964463"/>
              <a:gd name="connsiteX4800" fmla="*/ 413209 w 4710084"/>
              <a:gd name="connsiteY4800" fmla="*/ 859528 h 4964463"/>
              <a:gd name="connsiteX4801" fmla="*/ 413272 w 4710084"/>
              <a:gd name="connsiteY4801" fmla="*/ 859256 h 4964463"/>
              <a:gd name="connsiteX4802" fmla="*/ 413953 w 4710084"/>
              <a:gd name="connsiteY4802" fmla="*/ 863391 h 4964463"/>
              <a:gd name="connsiteX4803" fmla="*/ 434495 w 4710084"/>
              <a:gd name="connsiteY4803" fmla="*/ 1019274 h 4964463"/>
              <a:gd name="connsiteX4804" fmla="*/ 449794 w 4710084"/>
              <a:gd name="connsiteY4804" fmla="*/ 1075711 h 4964463"/>
              <a:gd name="connsiteX4805" fmla="*/ 438149 w 4710084"/>
              <a:gd name="connsiteY4805" fmla="*/ 985770 h 4964463"/>
              <a:gd name="connsiteX4806" fmla="*/ 418504 w 4710084"/>
              <a:gd name="connsiteY4806" fmla="*/ 836828 h 4964463"/>
              <a:gd name="connsiteX4807" fmla="*/ 420910 w 4710084"/>
              <a:gd name="connsiteY4807" fmla="*/ 826508 h 4964463"/>
              <a:gd name="connsiteX4808" fmla="*/ 429857 w 4710084"/>
              <a:gd name="connsiteY4808" fmla="*/ 810255 h 4964463"/>
              <a:gd name="connsiteX4809" fmla="*/ 444700 w 4710084"/>
              <a:gd name="connsiteY4809" fmla="*/ 937897 h 4964463"/>
              <a:gd name="connsiteX4810" fmla="*/ 469881 w 4710084"/>
              <a:gd name="connsiteY4810" fmla="*/ 804319 h 4964463"/>
              <a:gd name="connsiteX4811" fmla="*/ 500643 w 4710084"/>
              <a:gd name="connsiteY4811" fmla="*/ 830552 h 4964463"/>
              <a:gd name="connsiteX4812" fmla="*/ 504550 w 4710084"/>
              <a:gd name="connsiteY4812" fmla="*/ 846033 h 4964463"/>
              <a:gd name="connsiteX4813" fmla="*/ 520332 w 4710084"/>
              <a:gd name="connsiteY4813" fmla="*/ 812918 h 4964463"/>
              <a:gd name="connsiteX4814" fmla="*/ 529380 w 4710084"/>
              <a:gd name="connsiteY4814" fmla="*/ 753140 h 4964463"/>
              <a:gd name="connsiteX4815" fmla="*/ 530135 w 4710084"/>
              <a:gd name="connsiteY4815" fmla="*/ 745168 h 4964463"/>
              <a:gd name="connsiteX4816" fmla="*/ 561488 w 4710084"/>
              <a:gd name="connsiteY4816" fmla="*/ 961722 h 4964463"/>
              <a:gd name="connsiteX4817" fmla="*/ 573166 w 4710084"/>
              <a:gd name="connsiteY4817" fmla="*/ 970596 h 4964463"/>
              <a:gd name="connsiteX4818" fmla="*/ 555300 w 4710084"/>
              <a:gd name="connsiteY4818" fmla="*/ 793650 h 4964463"/>
              <a:gd name="connsiteX4819" fmla="*/ 571697 w 4710084"/>
              <a:gd name="connsiteY4819" fmla="*/ 865512 h 4964463"/>
              <a:gd name="connsiteX4820" fmla="*/ 579464 w 4710084"/>
              <a:gd name="connsiteY4820" fmla="*/ 919028 h 4964463"/>
              <a:gd name="connsiteX4821" fmla="*/ 579295 w 4710084"/>
              <a:gd name="connsiteY4821" fmla="*/ 927915 h 4964463"/>
              <a:gd name="connsiteX4822" fmla="*/ 581625 w 4710084"/>
              <a:gd name="connsiteY4822" fmla="*/ 965768 h 4964463"/>
              <a:gd name="connsiteX4823" fmla="*/ 585647 w 4710084"/>
              <a:gd name="connsiteY4823" fmla="*/ 961975 h 4964463"/>
              <a:gd name="connsiteX4824" fmla="*/ 592221 w 4710084"/>
              <a:gd name="connsiteY4824" fmla="*/ 1007896 h 4964463"/>
              <a:gd name="connsiteX4825" fmla="*/ 607537 w 4710084"/>
              <a:gd name="connsiteY4825" fmla="*/ 1076875 h 4964463"/>
              <a:gd name="connsiteX4826" fmla="*/ 607715 w 4710084"/>
              <a:gd name="connsiteY4826" fmla="*/ 1075111 h 4964463"/>
              <a:gd name="connsiteX4827" fmla="*/ 603535 w 4710084"/>
              <a:gd name="connsiteY4827" fmla="*/ 1035338 h 4964463"/>
              <a:gd name="connsiteX4828" fmla="*/ 593766 w 4710084"/>
              <a:gd name="connsiteY4828" fmla="*/ 942429 h 4964463"/>
              <a:gd name="connsiteX4829" fmla="*/ 595867 w 4710084"/>
              <a:gd name="connsiteY4829" fmla="*/ 936007 h 4964463"/>
              <a:gd name="connsiteX4830" fmla="*/ 601807 w 4710084"/>
              <a:gd name="connsiteY4830" fmla="*/ 921462 h 4964463"/>
              <a:gd name="connsiteX4831" fmla="*/ 606220 w 4710084"/>
              <a:gd name="connsiteY4831" fmla="*/ 1034570 h 4964463"/>
              <a:gd name="connsiteX4832" fmla="*/ 613941 w 4710084"/>
              <a:gd name="connsiteY4832" fmla="*/ 946579 h 4964463"/>
              <a:gd name="connsiteX4833" fmla="*/ 621661 w 4710084"/>
              <a:gd name="connsiteY4833" fmla="*/ 858588 h 4964463"/>
              <a:gd name="connsiteX4834" fmla="*/ 625716 w 4710084"/>
              <a:gd name="connsiteY4834" fmla="*/ 870314 h 4964463"/>
              <a:gd name="connsiteX4835" fmla="*/ 636287 w 4710084"/>
              <a:gd name="connsiteY4835" fmla="*/ 720632 h 4964463"/>
              <a:gd name="connsiteX4836" fmla="*/ 656409 w 4710084"/>
              <a:gd name="connsiteY4836" fmla="*/ 550886 h 4964463"/>
              <a:gd name="connsiteX4837" fmla="*/ 678428 w 4710084"/>
              <a:gd name="connsiteY4837" fmla="*/ 394011 h 4964463"/>
              <a:gd name="connsiteX4838" fmla="*/ 660520 w 4710084"/>
              <a:gd name="connsiteY4838" fmla="*/ 578776 h 4964463"/>
              <a:gd name="connsiteX4839" fmla="*/ 656624 w 4710084"/>
              <a:gd name="connsiteY4839" fmla="*/ 640993 h 4964463"/>
              <a:gd name="connsiteX4840" fmla="*/ 675339 w 4710084"/>
              <a:gd name="connsiteY4840" fmla="*/ 587424 h 4964463"/>
              <a:gd name="connsiteX4841" fmla="*/ 727678 w 4710084"/>
              <a:gd name="connsiteY4841" fmla="*/ 175247 h 4964463"/>
              <a:gd name="connsiteX4842" fmla="*/ 692032 w 4710084"/>
              <a:gd name="connsiteY4842" fmla="*/ 558819 h 4964463"/>
              <a:gd name="connsiteX4843" fmla="*/ 695089 w 4710084"/>
              <a:gd name="connsiteY4843" fmla="*/ 587621 h 4964463"/>
              <a:gd name="connsiteX4844" fmla="*/ 696711 w 4710084"/>
              <a:gd name="connsiteY4844" fmla="*/ 561550 h 4964463"/>
              <a:gd name="connsiteX4845" fmla="*/ 724508 w 4710084"/>
              <a:gd name="connsiteY4845" fmla="*/ 349986 h 4964463"/>
              <a:gd name="connsiteX4846" fmla="*/ 745429 w 4710084"/>
              <a:gd name="connsiteY4846" fmla="*/ 214755 h 4964463"/>
              <a:gd name="connsiteX4847" fmla="*/ 748135 w 4710084"/>
              <a:gd name="connsiteY4847" fmla="*/ 234191 h 4964463"/>
              <a:gd name="connsiteX4848" fmla="*/ 748340 w 4710084"/>
              <a:gd name="connsiteY4848" fmla="*/ 235030 h 4964463"/>
              <a:gd name="connsiteX4849" fmla="*/ 747831 w 4710084"/>
              <a:gd name="connsiteY4849" fmla="*/ 241043 h 4964463"/>
              <a:gd name="connsiteX4850" fmla="*/ 736981 w 4710084"/>
              <a:gd name="connsiteY4850" fmla="*/ 336676 h 4964463"/>
              <a:gd name="connsiteX4851" fmla="*/ 755570 w 4710084"/>
              <a:gd name="connsiteY4851" fmla="*/ 272575 h 4964463"/>
              <a:gd name="connsiteX4852" fmla="*/ 756206 w 4710084"/>
              <a:gd name="connsiteY4852" fmla="*/ 265722 h 4964463"/>
              <a:gd name="connsiteX4853" fmla="*/ 764449 w 4710084"/>
              <a:gd name="connsiteY4853" fmla="*/ 271649 h 4964463"/>
              <a:gd name="connsiteX4854" fmla="*/ 764612 w 4710084"/>
              <a:gd name="connsiteY4854" fmla="*/ 248538 h 4964463"/>
              <a:gd name="connsiteX4855" fmla="*/ 761322 w 4710084"/>
              <a:gd name="connsiteY4855" fmla="*/ 220911 h 4964463"/>
              <a:gd name="connsiteX4856" fmla="*/ 764396 w 4710084"/>
              <a:gd name="connsiteY4856" fmla="*/ 201907 h 4964463"/>
              <a:gd name="connsiteX4857" fmla="*/ 767079 w 4710084"/>
              <a:gd name="connsiteY4857" fmla="*/ 263604 h 4964463"/>
              <a:gd name="connsiteX4858" fmla="*/ 723822 w 4710084"/>
              <a:gd name="connsiteY4858" fmla="*/ 626176 h 4964463"/>
              <a:gd name="connsiteX4859" fmla="*/ 718959 w 4710084"/>
              <a:gd name="connsiteY4859" fmla="*/ 768876 h 4964463"/>
              <a:gd name="connsiteX4860" fmla="*/ 722986 w 4710084"/>
              <a:gd name="connsiteY4860" fmla="*/ 749440 h 4964463"/>
              <a:gd name="connsiteX4861" fmla="*/ 760067 w 4710084"/>
              <a:gd name="connsiteY4861" fmla="*/ 452985 h 4964463"/>
              <a:gd name="connsiteX4862" fmla="*/ 773046 w 4710084"/>
              <a:gd name="connsiteY4862" fmla="*/ 341163 h 4964463"/>
              <a:gd name="connsiteX4863" fmla="*/ 774230 w 4710084"/>
              <a:gd name="connsiteY4863" fmla="*/ 407218 h 4964463"/>
              <a:gd name="connsiteX4864" fmla="*/ 742228 w 4710084"/>
              <a:gd name="connsiteY4864" fmla="*/ 739754 h 4964463"/>
              <a:gd name="connsiteX4865" fmla="*/ 734736 w 4710084"/>
              <a:gd name="connsiteY4865" fmla="*/ 808805 h 4964463"/>
              <a:gd name="connsiteX4866" fmla="*/ 733886 w 4710084"/>
              <a:gd name="connsiteY4866" fmla="*/ 822806 h 4964463"/>
              <a:gd name="connsiteX4867" fmla="*/ 737417 w 4710084"/>
              <a:gd name="connsiteY4867" fmla="*/ 819879 h 4964463"/>
              <a:gd name="connsiteX4868" fmla="*/ 744389 w 4710084"/>
              <a:gd name="connsiteY4868" fmla="*/ 802856 h 4964463"/>
              <a:gd name="connsiteX4869" fmla="*/ 744654 w 4710084"/>
              <a:gd name="connsiteY4869" fmla="*/ 787890 h 4964463"/>
              <a:gd name="connsiteX4870" fmla="*/ 744634 w 4710084"/>
              <a:gd name="connsiteY4870" fmla="*/ 778632 h 4964463"/>
              <a:gd name="connsiteX4871" fmla="*/ 751887 w 4710084"/>
              <a:gd name="connsiteY4871" fmla="*/ 733732 h 4964463"/>
              <a:gd name="connsiteX4872" fmla="*/ 753637 w 4710084"/>
              <a:gd name="connsiteY4872" fmla="*/ 723893 h 4964463"/>
              <a:gd name="connsiteX4873" fmla="*/ 754020 w 4710084"/>
              <a:gd name="connsiteY4873" fmla="*/ 717352 h 4964463"/>
              <a:gd name="connsiteX4874" fmla="*/ 776332 w 4710084"/>
              <a:gd name="connsiteY4874" fmla="*/ 499740 h 4964463"/>
              <a:gd name="connsiteX4875" fmla="*/ 774354 w 4710084"/>
              <a:gd name="connsiteY4875" fmla="*/ 729048 h 4964463"/>
              <a:gd name="connsiteX4876" fmla="*/ 767963 w 4710084"/>
              <a:gd name="connsiteY4876" fmla="*/ 845251 h 4964463"/>
              <a:gd name="connsiteX4877" fmla="*/ 766144 w 4710084"/>
              <a:gd name="connsiteY4877" fmla="*/ 960690 h 4964463"/>
              <a:gd name="connsiteX4878" fmla="*/ 769358 w 4710084"/>
              <a:gd name="connsiteY4878" fmla="*/ 957452 h 4964463"/>
              <a:gd name="connsiteX4879" fmla="*/ 776351 w 4710084"/>
              <a:gd name="connsiteY4879" fmla="*/ 868059 h 4964463"/>
              <a:gd name="connsiteX4880" fmla="*/ 801034 w 4710084"/>
              <a:gd name="connsiteY4880" fmla="*/ 671235 h 4964463"/>
              <a:gd name="connsiteX4881" fmla="*/ 789392 w 4710084"/>
              <a:gd name="connsiteY4881" fmla="*/ 841681 h 4964463"/>
              <a:gd name="connsiteX4882" fmla="*/ 785582 w 4710084"/>
              <a:gd name="connsiteY4882" fmla="*/ 876303 h 4964463"/>
              <a:gd name="connsiteX4883" fmla="*/ 789895 w 4710084"/>
              <a:gd name="connsiteY4883" fmla="*/ 845710 h 4964463"/>
              <a:gd name="connsiteX4884" fmla="*/ 793054 w 4710084"/>
              <a:gd name="connsiteY4884" fmla="*/ 826070 h 4964463"/>
              <a:gd name="connsiteX4885" fmla="*/ 808860 w 4710084"/>
              <a:gd name="connsiteY4885" fmla="*/ 816006 h 4964463"/>
              <a:gd name="connsiteX4886" fmla="*/ 815277 w 4710084"/>
              <a:gd name="connsiteY4886" fmla="*/ 722854 h 4964463"/>
              <a:gd name="connsiteX4887" fmla="*/ 828400 w 4710084"/>
              <a:gd name="connsiteY4887" fmla="*/ 633316 h 4964463"/>
              <a:gd name="connsiteX4888" fmla="*/ 830517 w 4710084"/>
              <a:gd name="connsiteY4888" fmla="*/ 659582 h 4964463"/>
              <a:gd name="connsiteX4889" fmla="*/ 831499 w 4710084"/>
              <a:gd name="connsiteY4889" fmla="*/ 658167 h 4964463"/>
              <a:gd name="connsiteX4890" fmla="*/ 832167 w 4710084"/>
              <a:gd name="connsiteY4890" fmla="*/ 651929 h 4964463"/>
              <a:gd name="connsiteX4891" fmla="*/ 851033 w 4710084"/>
              <a:gd name="connsiteY4891" fmla="*/ 599612 h 4964463"/>
              <a:gd name="connsiteX4892" fmla="*/ 851088 w 4710084"/>
              <a:gd name="connsiteY4892" fmla="*/ 610214 h 4964463"/>
              <a:gd name="connsiteX4893" fmla="*/ 853247 w 4710084"/>
              <a:gd name="connsiteY4893" fmla="*/ 603598 h 4964463"/>
              <a:gd name="connsiteX4894" fmla="*/ 855038 w 4710084"/>
              <a:gd name="connsiteY4894" fmla="*/ 643207 h 4964463"/>
              <a:gd name="connsiteX4895" fmla="*/ 851704 w 4710084"/>
              <a:gd name="connsiteY4895" fmla="*/ 821252 h 4964463"/>
              <a:gd name="connsiteX4896" fmla="*/ 855112 w 4710084"/>
              <a:gd name="connsiteY4896" fmla="*/ 811528 h 4964463"/>
              <a:gd name="connsiteX4897" fmla="*/ 863600 w 4710084"/>
              <a:gd name="connsiteY4897" fmla="*/ 709816 h 4964463"/>
              <a:gd name="connsiteX4898" fmla="*/ 871060 w 4710084"/>
              <a:gd name="connsiteY4898" fmla="*/ 619612 h 4964463"/>
              <a:gd name="connsiteX4899" fmla="*/ 882733 w 4710084"/>
              <a:gd name="connsiteY4899" fmla="*/ 659300 h 4964463"/>
              <a:gd name="connsiteX4900" fmla="*/ 883959 w 4710084"/>
              <a:gd name="connsiteY4900" fmla="*/ 661165 h 4964463"/>
              <a:gd name="connsiteX4901" fmla="*/ 888954 w 4710084"/>
              <a:gd name="connsiteY4901" fmla="*/ 651329 h 4964463"/>
              <a:gd name="connsiteX4902" fmla="*/ 892285 w 4710084"/>
              <a:gd name="connsiteY4902" fmla="*/ 663181 h 4964463"/>
              <a:gd name="connsiteX4903" fmla="*/ 892017 w 4710084"/>
              <a:gd name="connsiteY4903" fmla="*/ 673129 h 4964463"/>
              <a:gd name="connsiteX4904" fmla="*/ 895097 w 4710084"/>
              <a:gd name="connsiteY4904" fmla="*/ 675394 h 4964463"/>
              <a:gd name="connsiteX4905" fmla="*/ 899119 w 4710084"/>
              <a:gd name="connsiteY4905" fmla="*/ 653437 h 4964463"/>
              <a:gd name="connsiteX4906" fmla="*/ 896329 w 4710084"/>
              <a:gd name="connsiteY4906" fmla="*/ 632669 h 4964463"/>
              <a:gd name="connsiteX4907" fmla="*/ 888674 w 4710084"/>
              <a:gd name="connsiteY4907" fmla="*/ 597536 h 4964463"/>
              <a:gd name="connsiteX4908" fmla="*/ 879073 w 4710084"/>
              <a:gd name="connsiteY4908" fmla="*/ 538825 h 4964463"/>
              <a:gd name="connsiteX4909" fmla="*/ 883358 w 4710084"/>
              <a:gd name="connsiteY4909" fmla="*/ 497919 h 4964463"/>
              <a:gd name="connsiteX4910" fmla="*/ 883857 w 4710084"/>
              <a:gd name="connsiteY4910" fmla="*/ 492983 h 4964463"/>
              <a:gd name="connsiteX4911" fmla="*/ 889110 w 4710084"/>
              <a:gd name="connsiteY4911" fmla="*/ 516248 h 4964463"/>
              <a:gd name="connsiteX4912" fmla="*/ 906524 w 4710084"/>
              <a:gd name="connsiteY4912" fmla="*/ 608793 h 4964463"/>
              <a:gd name="connsiteX4913" fmla="*/ 906836 w 4710084"/>
              <a:gd name="connsiteY4913" fmla="*/ 611300 h 4964463"/>
              <a:gd name="connsiteX4914" fmla="*/ 907526 w 4710084"/>
              <a:gd name="connsiteY4914" fmla="*/ 607526 h 4964463"/>
              <a:gd name="connsiteX4915" fmla="*/ 915385 w 4710084"/>
              <a:gd name="connsiteY4915" fmla="*/ 519841 h 4964463"/>
              <a:gd name="connsiteX4916" fmla="*/ 918801 w 4710084"/>
              <a:gd name="connsiteY4916" fmla="*/ 476218 h 4964463"/>
              <a:gd name="connsiteX4917" fmla="*/ 917739 w 4710084"/>
              <a:gd name="connsiteY4917" fmla="*/ 470984 h 4964463"/>
              <a:gd name="connsiteX4918" fmla="*/ 915786 w 4710084"/>
              <a:gd name="connsiteY4918" fmla="*/ 443254 h 4964463"/>
              <a:gd name="connsiteX4919" fmla="*/ 922225 w 4710084"/>
              <a:gd name="connsiteY4919" fmla="*/ 428130 h 4964463"/>
              <a:gd name="connsiteX4920" fmla="*/ 922690 w 4710084"/>
              <a:gd name="connsiteY4920" fmla="*/ 429386 h 4964463"/>
              <a:gd name="connsiteX4921" fmla="*/ 935304 w 4710084"/>
              <a:gd name="connsiteY4921" fmla="*/ 345344 h 4964463"/>
              <a:gd name="connsiteX4922" fmla="*/ 938677 w 4710084"/>
              <a:gd name="connsiteY4922" fmla="*/ 325406 h 4964463"/>
              <a:gd name="connsiteX4923" fmla="*/ 938983 w 4710084"/>
              <a:gd name="connsiteY4923" fmla="*/ 326596 h 4964463"/>
              <a:gd name="connsiteX4924" fmla="*/ 956651 w 4710084"/>
              <a:gd name="connsiteY4924" fmla="*/ 434808 h 4964463"/>
              <a:gd name="connsiteX4925" fmla="*/ 954195 w 4710084"/>
              <a:gd name="connsiteY4925" fmla="*/ 371751 h 4964463"/>
              <a:gd name="connsiteX4926" fmla="*/ 946120 w 4710084"/>
              <a:gd name="connsiteY4926" fmla="*/ 319815 h 4964463"/>
              <a:gd name="connsiteX4927" fmla="*/ 943473 w 4710084"/>
              <a:gd name="connsiteY4927" fmla="*/ 297061 h 4964463"/>
              <a:gd name="connsiteX4928" fmla="*/ 955845 w 4710084"/>
              <a:gd name="connsiteY4928" fmla="*/ 223923 h 4964463"/>
              <a:gd name="connsiteX4929" fmla="*/ 961283 w 4710084"/>
              <a:gd name="connsiteY4929" fmla="*/ 226433 h 4964463"/>
              <a:gd name="connsiteX4930" fmla="*/ 959536 w 4710084"/>
              <a:gd name="connsiteY4930" fmla="*/ 217947 h 4964463"/>
              <a:gd name="connsiteX4931" fmla="*/ 959827 w 4710084"/>
              <a:gd name="connsiteY4931" fmla="*/ 200370 h 4964463"/>
              <a:gd name="connsiteX4932" fmla="*/ 965093 w 4710084"/>
              <a:gd name="connsiteY4932" fmla="*/ 169247 h 4964463"/>
              <a:gd name="connsiteX4933" fmla="*/ 962351 w 4710084"/>
              <a:gd name="connsiteY4933" fmla="*/ 153131 h 4964463"/>
              <a:gd name="connsiteX4934" fmla="*/ 965084 w 4710084"/>
              <a:gd name="connsiteY4934" fmla="*/ 146467 h 4964463"/>
              <a:gd name="connsiteX4935" fmla="*/ 971167 w 4710084"/>
              <a:gd name="connsiteY4935" fmla="*/ 126652 h 4964463"/>
              <a:gd name="connsiteX4936" fmla="*/ 975001 w 4710084"/>
              <a:gd name="connsiteY4936" fmla="*/ 145509 h 4964463"/>
              <a:gd name="connsiteX4937" fmla="*/ 978951 w 4710084"/>
              <a:gd name="connsiteY4937" fmla="*/ 165599 h 4964463"/>
              <a:gd name="connsiteX4938" fmla="*/ 985579 w 4710084"/>
              <a:gd name="connsiteY4938" fmla="*/ 165271 h 4964463"/>
              <a:gd name="connsiteX4939" fmla="*/ 984193 w 4710084"/>
              <a:gd name="connsiteY4939" fmla="*/ 192261 h 4964463"/>
              <a:gd name="connsiteX4940" fmla="*/ 986442 w 4710084"/>
              <a:gd name="connsiteY4940" fmla="*/ 203695 h 4964463"/>
              <a:gd name="connsiteX4941" fmla="*/ 994071 w 4710084"/>
              <a:gd name="connsiteY4941" fmla="*/ 165276 h 4964463"/>
              <a:gd name="connsiteX4942" fmla="*/ 1001413 w 4710084"/>
              <a:gd name="connsiteY4942" fmla="*/ 196586 h 4964463"/>
              <a:gd name="connsiteX4943" fmla="*/ 1005277 w 4710084"/>
              <a:gd name="connsiteY4943" fmla="*/ 209803 h 4964463"/>
              <a:gd name="connsiteX4944" fmla="*/ 998246 w 4710084"/>
              <a:gd name="connsiteY4944" fmla="*/ 263727 h 4964463"/>
              <a:gd name="connsiteX4945" fmla="*/ 1002127 w 4710084"/>
              <a:gd name="connsiteY4945" fmla="*/ 283460 h 4964463"/>
              <a:gd name="connsiteX4946" fmla="*/ 1030390 w 4710084"/>
              <a:gd name="connsiteY4946" fmla="*/ 419823 h 4964463"/>
              <a:gd name="connsiteX4947" fmla="*/ 1031041 w 4710084"/>
              <a:gd name="connsiteY4947" fmla="*/ 414753 h 4964463"/>
              <a:gd name="connsiteX4948" fmla="*/ 1031387 w 4710084"/>
              <a:gd name="connsiteY4948" fmla="*/ 423632 h 4964463"/>
              <a:gd name="connsiteX4949" fmla="*/ 1031276 w 4710084"/>
              <a:gd name="connsiteY4949" fmla="*/ 424095 h 4964463"/>
              <a:gd name="connsiteX4950" fmla="*/ 1031436 w 4710084"/>
              <a:gd name="connsiteY4950" fmla="*/ 424867 h 4964463"/>
              <a:gd name="connsiteX4951" fmla="*/ 1031387 w 4710084"/>
              <a:gd name="connsiteY4951" fmla="*/ 423632 h 4964463"/>
              <a:gd name="connsiteX4952" fmla="*/ 1033818 w 4710084"/>
              <a:gd name="connsiteY4952" fmla="*/ 413536 h 4964463"/>
              <a:gd name="connsiteX4953" fmla="*/ 1035604 w 4710084"/>
              <a:gd name="connsiteY4953" fmla="*/ 412753 h 4964463"/>
              <a:gd name="connsiteX4954" fmla="*/ 1035140 w 4710084"/>
              <a:gd name="connsiteY4954" fmla="*/ 408045 h 4964463"/>
              <a:gd name="connsiteX4955" fmla="*/ 1033818 w 4710084"/>
              <a:gd name="connsiteY4955" fmla="*/ 413536 h 4964463"/>
              <a:gd name="connsiteX4956" fmla="*/ 1031041 w 4710084"/>
              <a:gd name="connsiteY4956" fmla="*/ 414753 h 4964463"/>
              <a:gd name="connsiteX4957" fmla="*/ 1046137 w 4710084"/>
              <a:gd name="connsiteY4957" fmla="*/ 382757 h 4964463"/>
              <a:gd name="connsiteX4958" fmla="*/ 1043212 w 4710084"/>
              <a:gd name="connsiteY4958" fmla="*/ 429020 h 4964463"/>
              <a:gd name="connsiteX4959" fmla="*/ 1037192 w 4710084"/>
              <a:gd name="connsiteY4959" fmla="*/ 455331 h 4964463"/>
              <a:gd name="connsiteX4960" fmla="*/ 1040545 w 4710084"/>
              <a:gd name="connsiteY4960" fmla="*/ 471920 h 4964463"/>
              <a:gd name="connsiteX4961" fmla="*/ 1054064 w 4710084"/>
              <a:gd name="connsiteY4961" fmla="*/ 539367 h 4964463"/>
              <a:gd name="connsiteX4962" fmla="*/ 1075637 w 4710084"/>
              <a:gd name="connsiteY4962" fmla="*/ 621993 h 4964463"/>
              <a:gd name="connsiteX4963" fmla="*/ 1086763 w 4710084"/>
              <a:gd name="connsiteY4963" fmla="*/ 649596 h 4964463"/>
              <a:gd name="connsiteX4964" fmla="*/ 1087190 w 4710084"/>
              <a:gd name="connsiteY4964" fmla="*/ 651948 h 4964463"/>
              <a:gd name="connsiteX4965" fmla="*/ 1093133 w 4710084"/>
              <a:gd name="connsiteY4965" fmla="*/ 609558 h 4964463"/>
              <a:gd name="connsiteX4966" fmla="*/ 1098658 w 4710084"/>
              <a:gd name="connsiteY4966" fmla="*/ 567851 h 4964463"/>
              <a:gd name="connsiteX4967" fmla="*/ 1101164 w 4710084"/>
              <a:gd name="connsiteY4967" fmla="*/ 550779 h 4964463"/>
              <a:gd name="connsiteX4968" fmla="*/ 1098869 w 4710084"/>
              <a:gd name="connsiteY4968" fmla="*/ 536626 h 4964463"/>
              <a:gd name="connsiteX4969" fmla="*/ 1096947 w 4710084"/>
              <a:gd name="connsiteY4969" fmla="*/ 523905 h 4964463"/>
              <a:gd name="connsiteX4970" fmla="*/ 1090696 w 4710084"/>
              <a:gd name="connsiteY4970" fmla="*/ 400260 h 4964463"/>
              <a:gd name="connsiteX4971" fmla="*/ 1102591 w 4710084"/>
              <a:gd name="connsiteY4971" fmla="*/ 375006 h 4964463"/>
              <a:gd name="connsiteX4972" fmla="*/ 1079492 w 4710084"/>
              <a:gd name="connsiteY4972" fmla="*/ 240420 h 4964463"/>
              <a:gd name="connsiteX4973" fmla="*/ 1097772 w 4710084"/>
              <a:gd name="connsiteY4973" fmla="*/ 274276 h 4964463"/>
              <a:gd name="connsiteX4974" fmla="*/ 1094665 w 4710084"/>
              <a:gd name="connsiteY4974" fmla="*/ 272866 h 4964463"/>
              <a:gd name="connsiteX4975" fmla="*/ 1092918 w 4710084"/>
              <a:gd name="connsiteY4975" fmla="*/ 267127 h 4964463"/>
              <a:gd name="connsiteX4976" fmla="*/ 1092668 w 4710084"/>
              <a:gd name="connsiteY4976" fmla="*/ 271959 h 4964463"/>
              <a:gd name="connsiteX4977" fmla="*/ 1094665 w 4710084"/>
              <a:gd name="connsiteY4977" fmla="*/ 272866 h 4964463"/>
              <a:gd name="connsiteX4978" fmla="*/ 1097882 w 4710084"/>
              <a:gd name="connsiteY4978" fmla="*/ 283420 h 4964463"/>
              <a:gd name="connsiteX4979" fmla="*/ 1097966 w 4710084"/>
              <a:gd name="connsiteY4979" fmla="*/ 290598 h 4964463"/>
              <a:gd name="connsiteX4980" fmla="*/ 1100013 w 4710084"/>
              <a:gd name="connsiteY4980" fmla="*/ 298383 h 4964463"/>
              <a:gd name="connsiteX4981" fmla="*/ 1122528 w 4710084"/>
              <a:gd name="connsiteY4981" fmla="*/ 317665 h 4964463"/>
              <a:gd name="connsiteX4982" fmla="*/ 1130542 w 4710084"/>
              <a:gd name="connsiteY4982" fmla="*/ 344748 h 4964463"/>
              <a:gd name="connsiteX4983" fmla="*/ 1137245 w 4710084"/>
              <a:gd name="connsiteY4983" fmla="*/ 295655 h 4964463"/>
              <a:gd name="connsiteX4984" fmla="*/ 1139835 w 4710084"/>
              <a:gd name="connsiteY4984" fmla="*/ 277523 h 4964463"/>
              <a:gd name="connsiteX4985" fmla="*/ 1146378 w 4710084"/>
              <a:gd name="connsiteY4985" fmla="*/ 297070 h 4964463"/>
              <a:gd name="connsiteX4986" fmla="*/ 1149205 w 4710084"/>
              <a:gd name="connsiteY4986" fmla="*/ 303678 h 4964463"/>
              <a:gd name="connsiteX4987" fmla="*/ 1142888 w 4710084"/>
              <a:gd name="connsiteY4987" fmla="*/ 360563 h 4964463"/>
              <a:gd name="connsiteX4988" fmla="*/ 1138134 w 4710084"/>
              <a:gd name="connsiteY4988" fmla="*/ 392329 h 4964463"/>
              <a:gd name="connsiteX4989" fmla="*/ 1141790 w 4710084"/>
              <a:gd name="connsiteY4989" fmla="*/ 419831 h 4964463"/>
              <a:gd name="connsiteX4990" fmla="*/ 1146770 w 4710084"/>
              <a:gd name="connsiteY4990" fmla="*/ 446995 h 4964463"/>
              <a:gd name="connsiteX4991" fmla="*/ 1163479 w 4710084"/>
              <a:gd name="connsiteY4991" fmla="*/ 463507 h 4964463"/>
              <a:gd name="connsiteX4992" fmla="*/ 1183808 w 4710084"/>
              <a:gd name="connsiteY4992" fmla="*/ 579435 h 4964463"/>
              <a:gd name="connsiteX4993" fmla="*/ 1189942 w 4710084"/>
              <a:gd name="connsiteY4993" fmla="*/ 616828 h 4964463"/>
              <a:gd name="connsiteX4994" fmla="*/ 1190723 w 4710084"/>
              <a:gd name="connsiteY4994" fmla="*/ 611004 h 4964463"/>
              <a:gd name="connsiteX4995" fmla="*/ 1196351 w 4710084"/>
              <a:gd name="connsiteY4995" fmla="*/ 582859 h 4964463"/>
              <a:gd name="connsiteX4996" fmla="*/ 1197353 w 4710084"/>
              <a:gd name="connsiteY4996" fmla="*/ 579560 h 4964463"/>
              <a:gd name="connsiteX4997" fmla="*/ 1181926 w 4710084"/>
              <a:gd name="connsiteY4997" fmla="*/ 447665 h 4964463"/>
              <a:gd name="connsiteX4998" fmla="*/ 1151477 w 4710084"/>
              <a:gd name="connsiteY4998" fmla="*/ 257556 h 4964463"/>
              <a:gd name="connsiteX4999" fmla="*/ 1114687 w 4710084"/>
              <a:gd name="connsiteY4999" fmla="*/ 64162 h 4964463"/>
              <a:gd name="connsiteX5000" fmla="*/ 1118189 w 4710084"/>
              <a:gd name="connsiteY5000" fmla="*/ 50732 h 4964463"/>
              <a:gd name="connsiteX5001" fmla="*/ 1124500 w 4710084"/>
              <a:gd name="connsiteY5001" fmla="*/ 18821 h 4964463"/>
              <a:gd name="connsiteX5002" fmla="*/ 1140205 w 4710084"/>
              <a:gd name="connsiteY5002" fmla="*/ 78976 h 4964463"/>
              <a:gd name="connsiteX5003" fmla="*/ 1149683 w 4710084"/>
              <a:gd name="connsiteY5003" fmla="*/ 128768 h 4964463"/>
              <a:gd name="connsiteX5004" fmla="*/ 1153202 w 4710084"/>
              <a:gd name="connsiteY5004" fmla="*/ 130988 h 4964463"/>
              <a:gd name="connsiteX5005" fmla="*/ 1156376 w 4710084"/>
              <a:gd name="connsiteY5005" fmla="*/ 132989 h 4964463"/>
              <a:gd name="connsiteX5006" fmla="*/ 1157215 w 4710084"/>
              <a:gd name="connsiteY5006" fmla="*/ 133516 h 4964463"/>
              <a:gd name="connsiteX5007" fmla="*/ 1153202 w 4710084"/>
              <a:gd name="connsiteY5007" fmla="*/ 130988 h 4964463"/>
              <a:gd name="connsiteX5008" fmla="*/ 1152194 w 4710084"/>
              <a:gd name="connsiteY5008" fmla="*/ 130351 h 4964463"/>
              <a:gd name="connsiteX5009" fmla="*/ 1149683 w 4710084"/>
              <a:gd name="connsiteY5009" fmla="*/ 128768 h 4964463"/>
              <a:gd name="connsiteX5010" fmla="*/ 1140205 w 4710084"/>
              <a:gd name="connsiteY5010" fmla="*/ 78976 h 4964463"/>
              <a:gd name="connsiteX5011" fmla="*/ 1133792 w 4710084"/>
              <a:gd name="connsiteY5011" fmla="*/ 19283 h 4964463"/>
              <a:gd name="connsiteX5012" fmla="*/ 1148270 w 4710084"/>
              <a:gd name="connsiteY5012" fmla="*/ 20684 h 4964463"/>
              <a:gd name="connsiteX5013" fmla="*/ 1143341 w 4710084"/>
              <a:gd name="connsiteY5013" fmla="*/ 29133 h 4964463"/>
              <a:gd name="connsiteX5014" fmla="*/ 1148270 w 4710084"/>
              <a:gd name="connsiteY5014" fmla="*/ 20684 h 4964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</a:cxnLst>
            <a:rect l="l" t="t" r="r" b="b"/>
            <a:pathLst>
              <a:path w="4710084" h="4964463">
                <a:moveTo>
                  <a:pt x="815490" y="4821988"/>
                </a:moveTo>
                <a:cubicBezTo>
                  <a:pt x="815490" y="4821988"/>
                  <a:pt x="809203" y="4829259"/>
                  <a:pt x="810775" y="4827441"/>
                </a:cubicBezTo>
                <a:cubicBezTo>
                  <a:pt x="811298" y="4826835"/>
                  <a:pt x="812695" y="4825220"/>
                  <a:pt x="815490" y="4821988"/>
                </a:cubicBezTo>
                <a:close/>
                <a:moveTo>
                  <a:pt x="813404" y="4801297"/>
                </a:moveTo>
                <a:lnTo>
                  <a:pt x="815490" y="4821988"/>
                </a:lnTo>
                <a:lnTo>
                  <a:pt x="812688" y="4805635"/>
                </a:lnTo>
                <a:close/>
                <a:moveTo>
                  <a:pt x="2118242" y="4801007"/>
                </a:moveTo>
                <a:cubicBezTo>
                  <a:pt x="2118242" y="4801007"/>
                  <a:pt x="2111955" y="4808278"/>
                  <a:pt x="2113527" y="4806460"/>
                </a:cubicBezTo>
                <a:cubicBezTo>
                  <a:pt x="2114050" y="4805853"/>
                  <a:pt x="2115448" y="4804239"/>
                  <a:pt x="2118242" y="4801007"/>
                </a:cubicBezTo>
                <a:close/>
                <a:moveTo>
                  <a:pt x="1223445" y="4799634"/>
                </a:moveTo>
                <a:cubicBezTo>
                  <a:pt x="1225788" y="4798057"/>
                  <a:pt x="1216411" y="4804363"/>
                  <a:pt x="1216411" y="4804363"/>
                </a:cubicBezTo>
                <a:cubicBezTo>
                  <a:pt x="1220579" y="4801561"/>
                  <a:pt x="1222663" y="4800159"/>
                  <a:pt x="1223445" y="4799634"/>
                </a:cubicBezTo>
                <a:close/>
                <a:moveTo>
                  <a:pt x="787120" y="4796050"/>
                </a:moveTo>
                <a:cubicBezTo>
                  <a:pt x="784229" y="4799119"/>
                  <a:pt x="782783" y="4800654"/>
                  <a:pt x="782241" y="4801231"/>
                </a:cubicBezTo>
                <a:cubicBezTo>
                  <a:pt x="780614" y="4802958"/>
                  <a:pt x="787120" y="4796050"/>
                  <a:pt x="787120" y="4796050"/>
                </a:cubicBezTo>
                <a:close/>
                <a:moveTo>
                  <a:pt x="2116157" y="4780315"/>
                </a:moveTo>
                <a:lnTo>
                  <a:pt x="2118242" y="4801007"/>
                </a:lnTo>
                <a:lnTo>
                  <a:pt x="2115441" y="4784653"/>
                </a:lnTo>
                <a:close/>
                <a:moveTo>
                  <a:pt x="2526198" y="4778652"/>
                </a:moveTo>
                <a:cubicBezTo>
                  <a:pt x="2528541" y="4777076"/>
                  <a:pt x="2519163" y="4783382"/>
                  <a:pt x="2519163" y="4783382"/>
                </a:cubicBezTo>
                <a:cubicBezTo>
                  <a:pt x="2523333" y="4780579"/>
                  <a:pt x="2525417" y="4779178"/>
                  <a:pt x="2526198" y="4778652"/>
                </a:cubicBezTo>
                <a:close/>
                <a:moveTo>
                  <a:pt x="1812282" y="4777699"/>
                </a:moveTo>
                <a:cubicBezTo>
                  <a:pt x="1812282" y="4777699"/>
                  <a:pt x="1805996" y="4784969"/>
                  <a:pt x="1807567" y="4783150"/>
                </a:cubicBezTo>
                <a:cubicBezTo>
                  <a:pt x="1808091" y="4782544"/>
                  <a:pt x="1809488" y="4780931"/>
                  <a:pt x="1812282" y="4777699"/>
                </a:cubicBezTo>
                <a:close/>
                <a:moveTo>
                  <a:pt x="2089875" y="4775069"/>
                </a:moveTo>
                <a:cubicBezTo>
                  <a:pt x="2089875" y="4775069"/>
                  <a:pt x="2083366" y="4781977"/>
                  <a:pt x="2084993" y="4780249"/>
                </a:cubicBezTo>
                <a:cubicBezTo>
                  <a:pt x="2085536" y="4779672"/>
                  <a:pt x="2086982" y="4778138"/>
                  <a:pt x="2089875" y="4775069"/>
                </a:cubicBezTo>
                <a:close/>
                <a:moveTo>
                  <a:pt x="1215112" y="4771353"/>
                </a:moveTo>
                <a:lnTo>
                  <a:pt x="1215822" y="4774389"/>
                </a:lnTo>
                <a:lnTo>
                  <a:pt x="1217267" y="4780556"/>
                </a:lnTo>
                <a:cubicBezTo>
                  <a:pt x="1217267" y="4780556"/>
                  <a:pt x="1216549" y="4777488"/>
                  <a:pt x="1215920" y="4774804"/>
                </a:cubicBezTo>
                <a:lnTo>
                  <a:pt x="1215822" y="4774389"/>
                </a:lnTo>
                <a:lnTo>
                  <a:pt x="1215146" y="4771496"/>
                </a:lnTo>
                <a:cubicBezTo>
                  <a:pt x="1214977" y="4770777"/>
                  <a:pt x="1214933" y="4770586"/>
                  <a:pt x="1215112" y="4771353"/>
                </a:cubicBezTo>
                <a:close/>
                <a:moveTo>
                  <a:pt x="1810197" y="4757007"/>
                </a:moveTo>
                <a:lnTo>
                  <a:pt x="1812282" y="4777699"/>
                </a:lnTo>
                <a:lnTo>
                  <a:pt x="1809481" y="4761345"/>
                </a:lnTo>
                <a:close/>
                <a:moveTo>
                  <a:pt x="3115034" y="4756716"/>
                </a:moveTo>
                <a:cubicBezTo>
                  <a:pt x="3112240" y="4759950"/>
                  <a:pt x="3110843" y="4761563"/>
                  <a:pt x="3110320" y="4762169"/>
                </a:cubicBezTo>
                <a:cubicBezTo>
                  <a:pt x="3108747" y="4763987"/>
                  <a:pt x="3115034" y="4756716"/>
                  <a:pt x="3115034" y="4756716"/>
                </a:cubicBezTo>
                <a:close/>
                <a:moveTo>
                  <a:pt x="2220236" y="4755344"/>
                </a:moveTo>
                <a:cubicBezTo>
                  <a:pt x="2222580" y="4753767"/>
                  <a:pt x="2213203" y="4760072"/>
                  <a:pt x="2213203" y="4760072"/>
                </a:cubicBezTo>
                <a:cubicBezTo>
                  <a:pt x="2217371" y="4757272"/>
                  <a:pt x="2219454" y="4755870"/>
                  <a:pt x="2220236" y="4755344"/>
                </a:cubicBezTo>
                <a:close/>
                <a:moveTo>
                  <a:pt x="1783913" y="4751760"/>
                </a:moveTo>
                <a:cubicBezTo>
                  <a:pt x="1781021" y="4754830"/>
                  <a:pt x="1779574" y="4756365"/>
                  <a:pt x="1779032" y="4756942"/>
                </a:cubicBezTo>
                <a:cubicBezTo>
                  <a:pt x="1777405" y="4758667"/>
                  <a:pt x="1783913" y="4751760"/>
                  <a:pt x="1783913" y="4751760"/>
                </a:cubicBezTo>
                <a:close/>
                <a:moveTo>
                  <a:pt x="2517864" y="4750372"/>
                </a:moveTo>
                <a:cubicBezTo>
                  <a:pt x="2518105" y="4751392"/>
                  <a:pt x="2518744" y="4754121"/>
                  <a:pt x="2520021" y="4759575"/>
                </a:cubicBezTo>
                <a:cubicBezTo>
                  <a:pt x="2520021" y="4759575"/>
                  <a:pt x="2517147" y="4747303"/>
                  <a:pt x="2517864" y="4750372"/>
                </a:cubicBezTo>
                <a:close/>
                <a:moveTo>
                  <a:pt x="3112949" y="4736026"/>
                </a:moveTo>
                <a:lnTo>
                  <a:pt x="3115034" y="4756716"/>
                </a:lnTo>
                <a:lnTo>
                  <a:pt x="3112233" y="4740364"/>
                </a:lnTo>
                <a:close/>
                <a:moveTo>
                  <a:pt x="3522990" y="4734363"/>
                </a:moveTo>
                <a:cubicBezTo>
                  <a:pt x="3525333" y="4732787"/>
                  <a:pt x="3515956" y="4739090"/>
                  <a:pt x="3515956" y="4739090"/>
                </a:cubicBezTo>
                <a:cubicBezTo>
                  <a:pt x="3520125" y="4736290"/>
                  <a:pt x="3522209" y="4734888"/>
                  <a:pt x="3522990" y="4734363"/>
                </a:cubicBezTo>
                <a:close/>
                <a:moveTo>
                  <a:pt x="3086665" y="4730778"/>
                </a:moveTo>
                <a:cubicBezTo>
                  <a:pt x="3083773" y="4733848"/>
                  <a:pt x="3082328" y="4735383"/>
                  <a:pt x="3081786" y="4735961"/>
                </a:cubicBezTo>
                <a:cubicBezTo>
                  <a:pt x="3080159" y="4737686"/>
                  <a:pt x="3086665" y="4730778"/>
                  <a:pt x="3086665" y="4730778"/>
                </a:cubicBezTo>
                <a:close/>
                <a:moveTo>
                  <a:pt x="2211904" y="4727063"/>
                </a:moveTo>
                <a:cubicBezTo>
                  <a:pt x="2212144" y="4728084"/>
                  <a:pt x="2212783" y="4730812"/>
                  <a:pt x="2214060" y="4736266"/>
                </a:cubicBezTo>
                <a:cubicBezTo>
                  <a:pt x="2214060" y="4736266"/>
                  <a:pt x="2211187" y="4723995"/>
                  <a:pt x="2211904" y="4727063"/>
                </a:cubicBezTo>
                <a:close/>
                <a:moveTo>
                  <a:pt x="1644114" y="4711757"/>
                </a:moveTo>
                <a:lnTo>
                  <a:pt x="1646398" y="4722843"/>
                </a:lnTo>
                <a:lnTo>
                  <a:pt x="1653238" y="4747056"/>
                </a:lnTo>
                <a:lnTo>
                  <a:pt x="1644581" y="4798592"/>
                </a:lnTo>
                <a:lnTo>
                  <a:pt x="1633271" y="4852142"/>
                </a:lnTo>
                <a:lnTo>
                  <a:pt x="1629822" y="4836703"/>
                </a:lnTo>
                <a:lnTo>
                  <a:pt x="1627841" y="4823493"/>
                </a:lnTo>
                <a:close/>
                <a:moveTo>
                  <a:pt x="3514658" y="4706081"/>
                </a:moveTo>
                <a:cubicBezTo>
                  <a:pt x="3513940" y="4703014"/>
                  <a:pt x="3516813" y="4715284"/>
                  <a:pt x="3516813" y="4715284"/>
                </a:cubicBezTo>
                <a:cubicBezTo>
                  <a:pt x="3515535" y="4709831"/>
                  <a:pt x="3514897" y="4707103"/>
                  <a:pt x="3514658" y="4706081"/>
                </a:cubicBezTo>
                <a:close/>
                <a:moveTo>
                  <a:pt x="1027502" y="4692311"/>
                </a:moveTo>
                <a:lnTo>
                  <a:pt x="1031176" y="4694568"/>
                </a:lnTo>
                <a:lnTo>
                  <a:pt x="1034237" y="4696449"/>
                </a:lnTo>
                <a:cubicBezTo>
                  <a:pt x="1032307" y="4704652"/>
                  <a:pt x="1031783" y="4713004"/>
                  <a:pt x="1032882" y="4721105"/>
                </a:cubicBezTo>
                <a:lnTo>
                  <a:pt x="1036091" y="4729969"/>
                </a:lnTo>
                <a:lnTo>
                  <a:pt x="1038118" y="4719495"/>
                </a:lnTo>
                <a:lnTo>
                  <a:pt x="1040312" y="4709126"/>
                </a:lnTo>
                <a:lnTo>
                  <a:pt x="1034237" y="4696449"/>
                </a:lnTo>
                <a:cubicBezTo>
                  <a:pt x="1034237" y="4696449"/>
                  <a:pt x="1033240" y="4695836"/>
                  <a:pt x="1031993" y="4695070"/>
                </a:cubicBezTo>
                <a:lnTo>
                  <a:pt x="1031176" y="4694568"/>
                </a:lnTo>
                <a:lnTo>
                  <a:pt x="1028251" y="4692771"/>
                </a:lnTo>
                <a:cubicBezTo>
                  <a:pt x="1027253" y="4692157"/>
                  <a:pt x="1026754" y="4691851"/>
                  <a:pt x="1027502" y="4692311"/>
                </a:cubicBezTo>
                <a:close/>
                <a:moveTo>
                  <a:pt x="2946868" y="4690776"/>
                </a:moveTo>
                <a:lnTo>
                  <a:pt x="2949151" y="4701861"/>
                </a:lnTo>
                <a:lnTo>
                  <a:pt x="2955992" y="4726074"/>
                </a:lnTo>
                <a:lnTo>
                  <a:pt x="2947334" y="4777612"/>
                </a:lnTo>
                <a:lnTo>
                  <a:pt x="2936025" y="4831160"/>
                </a:lnTo>
                <a:lnTo>
                  <a:pt x="2932575" y="4815722"/>
                </a:lnTo>
                <a:lnTo>
                  <a:pt x="2930594" y="4802512"/>
                </a:lnTo>
                <a:close/>
                <a:moveTo>
                  <a:pt x="1158530" y="4672801"/>
                </a:moveTo>
                <a:cubicBezTo>
                  <a:pt x="1158708" y="4673564"/>
                  <a:pt x="1157111" y="4681623"/>
                  <a:pt x="1155573" y="4691075"/>
                </a:cubicBezTo>
                <a:lnTo>
                  <a:pt x="1155534" y="4681930"/>
                </a:lnTo>
                <a:lnTo>
                  <a:pt x="1156701" y="4677865"/>
                </a:lnTo>
                <a:cubicBezTo>
                  <a:pt x="1157906" y="4673861"/>
                  <a:pt x="1158440" y="4672418"/>
                  <a:pt x="1158530" y="4672801"/>
                </a:cubicBezTo>
                <a:close/>
                <a:moveTo>
                  <a:pt x="2640907" y="4667468"/>
                </a:moveTo>
                <a:lnTo>
                  <a:pt x="2643190" y="4678552"/>
                </a:lnTo>
                <a:lnTo>
                  <a:pt x="2650032" y="4702767"/>
                </a:lnTo>
                <a:lnTo>
                  <a:pt x="2641372" y="4754302"/>
                </a:lnTo>
                <a:lnTo>
                  <a:pt x="2630064" y="4807852"/>
                </a:lnTo>
                <a:lnTo>
                  <a:pt x="2626613" y="4792413"/>
                </a:lnTo>
                <a:lnTo>
                  <a:pt x="2624633" y="4779202"/>
                </a:lnTo>
                <a:close/>
                <a:moveTo>
                  <a:pt x="1022426" y="4662480"/>
                </a:moveTo>
                <a:cubicBezTo>
                  <a:pt x="1023132" y="4662928"/>
                  <a:pt x="1025015" y="4664124"/>
                  <a:pt x="1028781" y="4666515"/>
                </a:cubicBezTo>
                <a:cubicBezTo>
                  <a:pt x="1028781" y="4666515"/>
                  <a:pt x="1020309" y="4661135"/>
                  <a:pt x="1022426" y="4662480"/>
                </a:cubicBezTo>
                <a:close/>
                <a:moveTo>
                  <a:pt x="1395618" y="4651857"/>
                </a:moveTo>
                <a:cubicBezTo>
                  <a:pt x="1398117" y="4654774"/>
                  <a:pt x="1399367" y="4656231"/>
                  <a:pt x="1399835" y="4656777"/>
                </a:cubicBezTo>
                <a:cubicBezTo>
                  <a:pt x="1401240" y="4658418"/>
                  <a:pt x="1395618" y="4651857"/>
                  <a:pt x="1395618" y="4651857"/>
                </a:cubicBezTo>
                <a:close/>
                <a:moveTo>
                  <a:pt x="2461283" y="4651820"/>
                </a:moveTo>
                <a:cubicBezTo>
                  <a:pt x="2461460" y="4652582"/>
                  <a:pt x="2459864" y="4660642"/>
                  <a:pt x="2458326" y="4670093"/>
                </a:cubicBezTo>
                <a:lnTo>
                  <a:pt x="2458288" y="4660948"/>
                </a:lnTo>
                <a:lnTo>
                  <a:pt x="2459454" y="4656884"/>
                </a:lnTo>
                <a:cubicBezTo>
                  <a:pt x="2460660" y="4652880"/>
                  <a:pt x="2461194" y="4651437"/>
                  <a:pt x="2461283" y="4651820"/>
                </a:cubicBezTo>
                <a:close/>
                <a:moveTo>
                  <a:pt x="3943660" y="4646486"/>
                </a:moveTo>
                <a:lnTo>
                  <a:pt x="3945943" y="4657571"/>
                </a:lnTo>
                <a:lnTo>
                  <a:pt x="3952783" y="4681785"/>
                </a:lnTo>
                <a:lnTo>
                  <a:pt x="3944126" y="4733321"/>
                </a:lnTo>
                <a:lnTo>
                  <a:pt x="3932816" y="4786869"/>
                </a:lnTo>
                <a:lnTo>
                  <a:pt x="3929367" y="4771431"/>
                </a:lnTo>
                <a:lnTo>
                  <a:pt x="3927385" y="4758222"/>
                </a:lnTo>
                <a:close/>
                <a:moveTo>
                  <a:pt x="1030579" y="4634359"/>
                </a:moveTo>
                <a:cubicBezTo>
                  <a:pt x="1030757" y="4633600"/>
                  <a:pt x="1030713" y="4633790"/>
                  <a:pt x="1030544" y="4634500"/>
                </a:cubicBezTo>
                <a:lnTo>
                  <a:pt x="1030492" y="4634726"/>
                </a:lnTo>
                <a:lnTo>
                  <a:pt x="1029775" y="4637774"/>
                </a:lnTo>
                <a:cubicBezTo>
                  <a:pt x="1029150" y="4640430"/>
                  <a:pt x="1028435" y="4643466"/>
                  <a:pt x="1028435" y="4643466"/>
                </a:cubicBezTo>
                <a:lnTo>
                  <a:pt x="1030492" y="4634726"/>
                </a:lnTo>
                <a:close/>
                <a:moveTo>
                  <a:pt x="741547" y="4633584"/>
                </a:moveTo>
                <a:cubicBezTo>
                  <a:pt x="743886" y="4637447"/>
                  <a:pt x="753589" y="4643012"/>
                  <a:pt x="744319" y="4648624"/>
                </a:cubicBezTo>
                <a:cubicBezTo>
                  <a:pt x="741786" y="4644437"/>
                  <a:pt x="739934" y="4641379"/>
                  <a:pt x="739295" y="4639016"/>
                </a:cubicBezTo>
                <a:cubicBezTo>
                  <a:pt x="738657" y="4636653"/>
                  <a:pt x="739230" y="4634987"/>
                  <a:pt x="741547" y="4633584"/>
                </a:cubicBezTo>
                <a:close/>
                <a:moveTo>
                  <a:pt x="1397910" y="4631601"/>
                </a:moveTo>
                <a:lnTo>
                  <a:pt x="1398484" y="4635755"/>
                </a:lnTo>
                <a:lnTo>
                  <a:pt x="1395618" y="4651857"/>
                </a:lnTo>
                <a:close/>
                <a:moveTo>
                  <a:pt x="2155322" y="4628511"/>
                </a:moveTo>
                <a:cubicBezTo>
                  <a:pt x="2155500" y="4629274"/>
                  <a:pt x="2153903" y="4637333"/>
                  <a:pt x="2152364" y="4646785"/>
                </a:cubicBezTo>
                <a:lnTo>
                  <a:pt x="2152325" y="4637640"/>
                </a:lnTo>
                <a:lnTo>
                  <a:pt x="2153493" y="4633575"/>
                </a:lnTo>
                <a:cubicBezTo>
                  <a:pt x="2154699" y="4629571"/>
                  <a:pt x="2155231" y="4628128"/>
                  <a:pt x="2155322" y="4628511"/>
                </a:cubicBezTo>
                <a:close/>
                <a:moveTo>
                  <a:pt x="1934468" y="4626491"/>
                </a:moveTo>
                <a:cubicBezTo>
                  <a:pt x="1935174" y="4626939"/>
                  <a:pt x="1937057" y="4628136"/>
                  <a:pt x="1940822" y="4630527"/>
                </a:cubicBezTo>
                <a:cubicBezTo>
                  <a:pt x="1940822" y="4630527"/>
                  <a:pt x="1932351" y="4625146"/>
                  <a:pt x="1934468" y="4626491"/>
                </a:cubicBezTo>
                <a:close/>
                <a:moveTo>
                  <a:pt x="1422077" y="4624422"/>
                </a:moveTo>
                <a:cubicBezTo>
                  <a:pt x="1422077" y="4624422"/>
                  <a:pt x="1427908" y="4630614"/>
                  <a:pt x="1426450" y="4629067"/>
                </a:cubicBezTo>
                <a:cubicBezTo>
                  <a:pt x="1425964" y="4628549"/>
                  <a:pt x="1424668" y="4627173"/>
                  <a:pt x="1422077" y="4624422"/>
                </a:cubicBezTo>
                <a:close/>
                <a:moveTo>
                  <a:pt x="738777" y="4618542"/>
                </a:moveTo>
                <a:cubicBezTo>
                  <a:pt x="741115" y="4622406"/>
                  <a:pt x="750817" y="4627971"/>
                  <a:pt x="741547" y="4633584"/>
                </a:cubicBezTo>
                <a:cubicBezTo>
                  <a:pt x="739014" y="4629399"/>
                  <a:pt x="737161" y="4626339"/>
                  <a:pt x="736523" y="4623976"/>
                </a:cubicBezTo>
                <a:cubicBezTo>
                  <a:pt x="735884" y="4621614"/>
                  <a:pt x="736458" y="4619946"/>
                  <a:pt x="738777" y="4618542"/>
                </a:cubicBezTo>
                <a:close/>
                <a:moveTo>
                  <a:pt x="2307659" y="4615868"/>
                </a:moveTo>
                <a:cubicBezTo>
                  <a:pt x="2310159" y="4618785"/>
                  <a:pt x="2311409" y="4620242"/>
                  <a:pt x="2311877" y="4620789"/>
                </a:cubicBezTo>
                <a:cubicBezTo>
                  <a:pt x="2313282" y="4622430"/>
                  <a:pt x="2307659" y="4615868"/>
                  <a:pt x="2307659" y="4615868"/>
                </a:cubicBezTo>
                <a:close/>
                <a:moveTo>
                  <a:pt x="638800" y="4610489"/>
                </a:moveTo>
                <a:lnTo>
                  <a:pt x="651641" y="4717694"/>
                </a:lnTo>
                <a:lnTo>
                  <a:pt x="649583" y="4730679"/>
                </a:lnTo>
                <a:lnTo>
                  <a:pt x="646139" y="4745942"/>
                </a:lnTo>
                <a:lnTo>
                  <a:pt x="636771" y="4694843"/>
                </a:lnTo>
                <a:lnTo>
                  <a:pt x="629792" y="4645487"/>
                </a:lnTo>
                <a:lnTo>
                  <a:pt x="636504" y="4621433"/>
                </a:lnTo>
                <a:close/>
                <a:moveTo>
                  <a:pt x="3458075" y="4607529"/>
                </a:moveTo>
                <a:cubicBezTo>
                  <a:pt x="3458253" y="4608293"/>
                  <a:pt x="3456656" y="4616352"/>
                  <a:pt x="3455117" y="4625803"/>
                </a:cubicBezTo>
                <a:lnTo>
                  <a:pt x="3455079" y="4616658"/>
                </a:lnTo>
                <a:lnTo>
                  <a:pt x="3456245" y="4612593"/>
                </a:lnTo>
                <a:cubicBezTo>
                  <a:pt x="3457452" y="4608590"/>
                  <a:pt x="3457985" y="4607147"/>
                  <a:pt x="3458075" y="4607529"/>
                </a:cubicBezTo>
                <a:close/>
                <a:moveTo>
                  <a:pt x="1942621" y="4598371"/>
                </a:moveTo>
                <a:cubicBezTo>
                  <a:pt x="1943335" y="4595335"/>
                  <a:pt x="1940478" y="4607478"/>
                  <a:pt x="1940478" y="4607478"/>
                </a:cubicBezTo>
                <a:cubicBezTo>
                  <a:pt x="1941747" y="4602081"/>
                  <a:pt x="1942382" y="4599382"/>
                  <a:pt x="1942621" y="4598371"/>
                </a:cubicBezTo>
                <a:close/>
                <a:moveTo>
                  <a:pt x="2041529" y="4597561"/>
                </a:moveTo>
                <a:cubicBezTo>
                  <a:pt x="2043868" y="4601425"/>
                  <a:pt x="2053570" y="4606991"/>
                  <a:pt x="2044300" y="4612603"/>
                </a:cubicBezTo>
                <a:cubicBezTo>
                  <a:pt x="2041766" y="4608417"/>
                  <a:pt x="2039914" y="4605358"/>
                  <a:pt x="2039276" y="4602995"/>
                </a:cubicBezTo>
                <a:cubicBezTo>
                  <a:pt x="2038637" y="4600633"/>
                  <a:pt x="2039211" y="4598964"/>
                  <a:pt x="2041529" y="4597561"/>
                </a:cubicBezTo>
                <a:close/>
                <a:moveTo>
                  <a:pt x="2309951" y="4595612"/>
                </a:moveTo>
                <a:lnTo>
                  <a:pt x="2310527" y="4599767"/>
                </a:lnTo>
                <a:lnTo>
                  <a:pt x="2307659" y="4615868"/>
                </a:lnTo>
                <a:close/>
                <a:moveTo>
                  <a:pt x="1039960" y="4592402"/>
                </a:moveTo>
                <a:lnTo>
                  <a:pt x="1049980" y="4660650"/>
                </a:lnTo>
                <a:lnTo>
                  <a:pt x="1054896" y="4631631"/>
                </a:lnTo>
                <a:cubicBezTo>
                  <a:pt x="1056431" y="4618800"/>
                  <a:pt x="1056805" y="4608091"/>
                  <a:pt x="1055221" y="4601328"/>
                </a:cubicBezTo>
                <a:cubicBezTo>
                  <a:pt x="1053996" y="4596093"/>
                  <a:pt x="1048907" y="4594968"/>
                  <a:pt x="1042771" y="4593371"/>
                </a:cubicBezTo>
                <a:close/>
                <a:moveTo>
                  <a:pt x="1738340" y="4589294"/>
                </a:moveTo>
                <a:cubicBezTo>
                  <a:pt x="1740679" y="4593157"/>
                  <a:pt x="1750380" y="4598722"/>
                  <a:pt x="1741111" y="4604334"/>
                </a:cubicBezTo>
                <a:cubicBezTo>
                  <a:pt x="1738578" y="4600148"/>
                  <a:pt x="1736726" y="4597088"/>
                  <a:pt x="1736086" y="4594726"/>
                </a:cubicBezTo>
                <a:cubicBezTo>
                  <a:pt x="1735448" y="4592364"/>
                  <a:pt x="1736022" y="4590696"/>
                  <a:pt x="1738340" y="4589294"/>
                </a:cubicBezTo>
                <a:close/>
                <a:moveTo>
                  <a:pt x="2334119" y="4588434"/>
                </a:moveTo>
                <a:cubicBezTo>
                  <a:pt x="2334119" y="4588434"/>
                  <a:pt x="2339950" y="4594626"/>
                  <a:pt x="2338491" y="4593079"/>
                </a:cubicBezTo>
                <a:cubicBezTo>
                  <a:pt x="2338004" y="4592561"/>
                  <a:pt x="2336710" y="4591186"/>
                  <a:pt x="2334119" y="4588434"/>
                </a:cubicBezTo>
                <a:close/>
                <a:moveTo>
                  <a:pt x="1437300" y="4584792"/>
                </a:moveTo>
                <a:cubicBezTo>
                  <a:pt x="1441070" y="4616345"/>
                  <a:pt x="1431877" y="4630197"/>
                  <a:pt x="1428017" y="4626269"/>
                </a:cubicBezTo>
                <a:cubicBezTo>
                  <a:pt x="1426730" y="4624959"/>
                  <a:pt x="1426036" y="4621673"/>
                  <a:pt x="1426613" y="4616410"/>
                </a:cubicBezTo>
                <a:cubicBezTo>
                  <a:pt x="1427382" y="4609390"/>
                  <a:pt x="1430409" y="4598853"/>
                  <a:pt x="1437300" y="4584792"/>
                </a:cubicBezTo>
                <a:close/>
                <a:moveTo>
                  <a:pt x="734354" y="4578108"/>
                </a:moveTo>
                <a:cubicBezTo>
                  <a:pt x="741370" y="4589697"/>
                  <a:pt x="743369" y="4605205"/>
                  <a:pt x="738777" y="4618542"/>
                </a:cubicBezTo>
                <a:cubicBezTo>
                  <a:pt x="736221" y="4609092"/>
                  <a:pt x="733774" y="4602435"/>
                  <a:pt x="732637" y="4596414"/>
                </a:cubicBezTo>
                <a:cubicBezTo>
                  <a:pt x="731499" y="4590394"/>
                  <a:pt x="731671" y="4585011"/>
                  <a:pt x="734354" y="4578108"/>
                </a:cubicBezTo>
                <a:close/>
                <a:moveTo>
                  <a:pt x="1550841" y="4574501"/>
                </a:moveTo>
                <a:lnTo>
                  <a:pt x="1563682" y="4681706"/>
                </a:lnTo>
                <a:lnTo>
                  <a:pt x="1561624" y="4694690"/>
                </a:lnTo>
                <a:lnTo>
                  <a:pt x="1558180" y="4709956"/>
                </a:lnTo>
                <a:lnTo>
                  <a:pt x="1548812" y="4658855"/>
                </a:lnTo>
                <a:lnTo>
                  <a:pt x="1541834" y="4609500"/>
                </a:lnTo>
                <a:lnTo>
                  <a:pt x="1548547" y="4585446"/>
                </a:lnTo>
                <a:close/>
                <a:moveTo>
                  <a:pt x="1735569" y="4574253"/>
                </a:moveTo>
                <a:cubicBezTo>
                  <a:pt x="1737907" y="4578117"/>
                  <a:pt x="1747610" y="4583683"/>
                  <a:pt x="1738340" y="4589294"/>
                </a:cubicBezTo>
                <a:cubicBezTo>
                  <a:pt x="1735807" y="4585108"/>
                  <a:pt x="1733955" y="4582050"/>
                  <a:pt x="1733315" y="4579687"/>
                </a:cubicBezTo>
                <a:cubicBezTo>
                  <a:pt x="1732677" y="4577324"/>
                  <a:pt x="1733250" y="4575656"/>
                  <a:pt x="1735569" y="4574253"/>
                </a:cubicBezTo>
                <a:close/>
                <a:moveTo>
                  <a:pt x="3041092" y="4568312"/>
                </a:moveTo>
                <a:cubicBezTo>
                  <a:pt x="3043431" y="4572175"/>
                  <a:pt x="3053133" y="4577741"/>
                  <a:pt x="3043865" y="4583352"/>
                </a:cubicBezTo>
                <a:cubicBezTo>
                  <a:pt x="3041330" y="4579167"/>
                  <a:pt x="3039479" y="4576107"/>
                  <a:pt x="3038839" y="4573746"/>
                </a:cubicBezTo>
                <a:cubicBezTo>
                  <a:pt x="3038202" y="4571382"/>
                  <a:pt x="3038775" y="4569715"/>
                  <a:pt x="3041092" y="4568312"/>
                </a:cubicBezTo>
                <a:close/>
                <a:moveTo>
                  <a:pt x="2740053" y="4563811"/>
                </a:moveTo>
                <a:cubicBezTo>
                  <a:pt x="2743823" y="4595363"/>
                  <a:pt x="2734629" y="4609216"/>
                  <a:pt x="2730770" y="4605288"/>
                </a:cubicBezTo>
                <a:cubicBezTo>
                  <a:pt x="2729482" y="4603979"/>
                  <a:pt x="2728789" y="4600692"/>
                  <a:pt x="2729366" y="4595427"/>
                </a:cubicBezTo>
                <a:cubicBezTo>
                  <a:pt x="2730134" y="4588408"/>
                  <a:pt x="2733161" y="4577872"/>
                  <a:pt x="2740053" y="4563811"/>
                </a:cubicBezTo>
                <a:close/>
                <a:moveTo>
                  <a:pt x="2037106" y="4557127"/>
                </a:moveTo>
                <a:cubicBezTo>
                  <a:pt x="2044122" y="4568716"/>
                  <a:pt x="2046121" y="4584223"/>
                  <a:pt x="2041529" y="4597561"/>
                </a:cubicBezTo>
                <a:cubicBezTo>
                  <a:pt x="2038974" y="4588110"/>
                  <a:pt x="2036528" y="4581453"/>
                  <a:pt x="2035389" y="4575433"/>
                </a:cubicBezTo>
                <a:cubicBezTo>
                  <a:pt x="2034252" y="4569412"/>
                  <a:pt x="2034424" y="4564030"/>
                  <a:pt x="2037106" y="4557127"/>
                </a:cubicBezTo>
                <a:close/>
                <a:moveTo>
                  <a:pt x="3038321" y="4553272"/>
                </a:moveTo>
                <a:cubicBezTo>
                  <a:pt x="3040660" y="4557135"/>
                  <a:pt x="3050362" y="4562701"/>
                  <a:pt x="3041092" y="4568312"/>
                </a:cubicBezTo>
                <a:cubicBezTo>
                  <a:pt x="3038559" y="4564127"/>
                  <a:pt x="3036707" y="4561068"/>
                  <a:pt x="3036068" y="4558706"/>
                </a:cubicBezTo>
                <a:cubicBezTo>
                  <a:pt x="3035429" y="4556342"/>
                  <a:pt x="3036002" y="4554674"/>
                  <a:pt x="3038321" y="4553272"/>
                </a:cubicBezTo>
                <a:close/>
                <a:moveTo>
                  <a:pt x="2434093" y="4540502"/>
                </a:moveTo>
                <a:cubicBezTo>
                  <a:pt x="2437863" y="4572055"/>
                  <a:pt x="2428669" y="4585908"/>
                  <a:pt x="2424810" y="4581978"/>
                </a:cubicBezTo>
                <a:cubicBezTo>
                  <a:pt x="2423523" y="4580670"/>
                  <a:pt x="2422828" y="4577383"/>
                  <a:pt x="2423405" y="4572119"/>
                </a:cubicBezTo>
                <a:cubicBezTo>
                  <a:pt x="2424174" y="4565100"/>
                  <a:pt x="2427200" y="4554563"/>
                  <a:pt x="2434093" y="4540502"/>
                </a:cubicBezTo>
                <a:close/>
                <a:moveTo>
                  <a:pt x="1731146" y="4533819"/>
                </a:moveTo>
                <a:cubicBezTo>
                  <a:pt x="1738161" y="4545407"/>
                  <a:pt x="1740161" y="4560915"/>
                  <a:pt x="1735569" y="4574253"/>
                </a:cubicBezTo>
                <a:cubicBezTo>
                  <a:pt x="1733013" y="4564802"/>
                  <a:pt x="1730567" y="4558145"/>
                  <a:pt x="1729429" y="4552125"/>
                </a:cubicBezTo>
                <a:cubicBezTo>
                  <a:pt x="1728291" y="4546104"/>
                  <a:pt x="1728462" y="4540722"/>
                  <a:pt x="1731146" y="4533819"/>
                </a:cubicBezTo>
                <a:close/>
                <a:moveTo>
                  <a:pt x="3736846" y="4519521"/>
                </a:moveTo>
                <a:cubicBezTo>
                  <a:pt x="3740615" y="4551073"/>
                  <a:pt x="3731421" y="4564926"/>
                  <a:pt x="3727563" y="4560997"/>
                </a:cubicBezTo>
                <a:cubicBezTo>
                  <a:pt x="3726276" y="4559687"/>
                  <a:pt x="3725580" y="4556402"/>
                  <a:pt x="3726157" y="4551138"/>
                </a:cubicBezTo>
                <a:cubicBezTo>
                  <a:pt x="3726927" y="4544119"/>
                  <a:pt x="3729954" y="4533582"/>
                  <a:pt x="3736846" y="4519521"/>
                </a:cubicBezTo>
                <a:close/>
                <a:moveTo>
                  <a:pt x="3033899" y="4512837"/>
                </a:moveTo>
                <a:cubicBezTo>
                  <a:pt x="3040916" y="4524426"/>
                  <a:pt x="3042914" y="4539934"/>
                  <a:pt x="3038321" y="4553272"/>
                </a:cubicBezTo>
                <a:cubicBezTo>
                  <a:pt x="3035766" y="4543820"/>
                  <a:pt x="3033320" y="4537163"/>
                  <a:pt x="3032182" y="4531143"/>
                </a:cubicBezTo>
                <a:cubicBezTo>
                  <a:pt x="3031043" y="4525122"/>
                  <a:pt x="3031215" y="4519740"/>
                  <a:pt x="3033899" y="4512837"/>
                </a:cubicBezTo>
                <a:close/>
                <a:moveTo>
                  <a:pt x="1996257" y="4498193"/>
                </a:moveTo>
                <a:cubicBezTo>
                  <a:pt x="1996347" y="4497814"/>
                  <a:pt x="1996809" y="4499173"/>
                  <a:pt x="1997839" y="4502965"/>
                </a:cubicBezTo>
                <a:lnTo>
                  <a:pt x="1998833" y="4506820"/>
                </a:lnTo>
                <a:lnTo>
                  <a:pt x="1998628" y="4515702"/>
                </a:lnTo>
                <a:cubicBezTo>
                  <a:pt x="1997394" y="4506646"/>
                  <a:pt x="1996081" y="4498947"/>
                  <a:pt x="1996257" y="4498193"/>
                </a:cubicBezTo>
                <a:close/>
                <a:moveTo>
                  <a:pt x="830543" y="4470816"/>
                </a:moveTo>
                <a:cubicBezTo>
                  <a:pt x="836595" y="4483923"/>
                  <a:pt x="839172" y="4493915"/>
                  <a:pt x="839748" y="4500669"/>
                </a:cubicBezTo>
                <a:cubicBezTo>
                  <a:pt x="840178" y="4505735"/>
                  <a:pt x="839481" y="4508980"/>
                  <a:pt x="838279" y="4510354"/>
                </a:cubicBezTo>
                <a:cubicBezTo>
                  <a:pt x="834673" y="4514475"/>
                  <a:pt x="826509" y="4501753"/>
                  <a:pt x="830543" y="4470816"/>
                </a:cubicBezTo>
                <a:close/>
                <a:moveTo>
                  <a:pt x="1466811" y="4463056"/>
                </a:moveTo>
                <a:cubicBezTo>
                  <a:pt x="1468907" y="4464235"/>
                  <a:pt x="1469402" y="4465808"/>
                  <a:pt x="1468774" y="4468152"/>
                </a:cubicBezTo>
                <a:cubicBezTo>
                  <a:pt x="1468145" y="4470497"/>
                  <a:pt x="1466392" y="4473615"/>
                  <a:pt x="1463995" y="4477878"/>
                </a:cubicBezTo>
                <a:cubicBezTo>
                  <a:pt x="1455610" y="4473164"/>
                  <a:pt x="1464599" y="4466992"/>
                  <a:pt x="1466811" y="4463056"/>
                </a:cubicBezTo>
                <a:close/>
                <a:moveTo>
                  <a:pt x="1469626" y="4448231"/>
                </a:moveTo>
                <a:cubicBezTo>
                  <a:pt x="1471724" y="4449410"/>
                  <a:pt x="1472218" y="4450984"/>
                  <a:pt x="1471589" y="4453330"/>
                </a:cubicBezTo>
                <a:cubicBezTo>
                  <a:pt x="1470962" y="4455674"/>
                  <a:pt x="1469209" y="4458791"/>
                  <a:pt x="1466811" y="4463056"/>
                </a:cubicBezTo>
                <a:cubicBezTo>
                  <a:pt x="1458426" y="4458342"/>
                  <a:pt x="1467412" y="4452168"/>
                  <a:pt x="1469626" y="4448231"/>
                </a:cubicBezTo>
                <a:close/>
                <a:moveTo>
                  <a:pt x="866260" y="4422627"/>
                </a:moveTo>
                <a:cubicBezTo>
                  <a:pt x="867180" y="4421203"/>
                  <a:pt x="868561" y="4421413"/>
                  <a:pt x="870414" y="4424471"/>
                </a:cubicBezTo>
                <a:cubicBezTo>
                  <a:pt x="875090" y="4432198"/>
                  <a:pt x="870114" y="4446648"/>
                  <a:pt x="870114" y="4446648"/>
                </a:cubicBezTo>
                <a:cubicBezTo>
                  <a:pt x="867501" y="4446252"/>
                  <a:pt x="865847" y="4441314"/>
                  <a:pt x="865191" y="4435941"/>
                </a:cubicBezTo>
                <a:cubicBezTo>
                  <a:pt x="864536" y="4430570"/>
                  <a:pt x="864880" y="4424761"/>
                  <a:pt x="866260" y="4422627"/>
                </a:cubicBezTo>
                <a:close/>
                <a:moveTo>
                  <a:pt x="1474423" y="4408620"/>
                </a:moveTo>
                <a:cubicBezTo>
                  <a:pt x="1476754" y="4415110"/>
                  <a:pt x="1476810" y="4420322"/>
                  <a:pt x="1475658" y="4426258"/>
                </a:cubicBezTo>
                <a:cubicBezTo>
                  <a:pt x="1474504" y="4432195"/>
                  <a:pt x="1472141" y="4438852"/>
                  <a:pt x="1469626" y="4448231"/>
                </a:cubicBezTo>
                <a:cubicBezTo>
                  <a:pt x="1465667" y="4435644"/>
                  <a:pt x="1467784" y="4420429"/>
                  <a:pt x="1474423" y="4408620"/>
                </a:cubicBezTo>
                <a:close/>
                <a:moveTo>
                  <a:pt x="1674300" y="4385747"/>
                </a:moveTo>
                <a:lnTo>
                  <a:pt x="1680836" y="4454199"/>
                </a:lnTo>
                <a:lnTo>
                  <a:pt x="1689744" y="4504745"/>
                </a:lnTo>
                <a:lnTo>
                  <a:pt x="1671442" y="4638695"/>
                </a:lnTo>
                <a:lnTo>
                  <a:pt x="1668008" y="4659137"/>
                </a:lnTo>
                <a:lnTo>
                  <a:pt x="1665445" y="4646200"/>
                </a:lnTo>
                <a:cubicBezTo>
                  <a:pt x="1661787" y="4626639"/>
                  <a:pt x="1659494" y="4616096"/>
                  <a:pt x="1657964" y="4611714"/>
                </a:cubicBezTo>
                <a:lnTo>
                  <a:pt x="1656759" y="4612751"/>
                </a:lnTo>
                <a:lnTo>
                  <a:pt x="1664734" y="4547674"/>
                </a:lnTo>
                <a:cubicBezTo>
                  <a:pt x="1668254" y="4502045"/>
                  <a:pt x="1669689" y="4457817"/>
                  <a:pt x="1669633" y="4414087"/>
                </a:cubicBezTo>
                <a:close/>
                <a:moveTo>
                  <a:pt x="1863053" y="4378337"/>
                </a:moveTo>
                <a:cubicBezTo>
                  <a:pt x="1863972" y="4376913"/>
                  <a:pt x="1865353" y="4377123"/>
                  <a:pt x="1867204" y="4380180"/>
                </a:cubicBezTo>
                <a:cubicBezTo>
                  <a:pt x="1871883" y="4387908"/>
                  <a:pt x="1866907" y="4402357"/>
                  <a:pt x="1866907" y="4402357"/>
                </a:cubicBezTo>
                <a:cubicBezTo>
                  <a:pt x="1864291" y="4401963"/>
                  <a:pt x="1862639" y="4397023"/>
                  <a:pt x="1861984" y="4391651"/>
                </a:cubicBezTo>
                <a:cubicBezTo>
                  <a:pt x="1861330" y="4386279"/>
                  <a:pt x="1861673" y="4380471"/>
                  <a:pt x="1863053" y="4378337"/>
                </a:cubicBezTo>
                <a:close/>
                <a:moveTo>
                  <a:pt x="2977054" y="4364765"/>
                </a:moveTo>
                <a:lnTo>
                  <a:pt x="2983590" y="4433218"/>
                </a:lnTo>
                <a:lnTo>
                  <a:pt x="2992498" y="4483763"/>
                </a:lnTo>
                <a:lnTo>
                  <a:pt x="2974196" y="4617713"/>
                </a:lnTo>
                <a:lnTo>
                  <a:pt x="2970762" y="4638155"/>
                </a:lnTo>
                <a:lnTo>
                  <a:pt x="2968199" y="4625219"/>
                </a:lnTo>
                <a:cubicBezTo>
                  <a:pt x="2964539" y="4605658"/>
                  <a:pt x="2962245" y="4595114"/>
                  <a:pt x="2960716" y="4590732"/>
                </a:cubicBezTo>
                <a:lnTo>
                  <a:pt x="2959511" y="4591769"/>
                </a:lnTo>
                <a:lnTo>
                  <a:pt x="2967487" y="4526693"/>
                </a:lnTo>
                <a:cubicBezTo>
                  <a:pt x="2971007" y="4481064"/>
                  <a:pt x="2972442" y="4436835"/>
                  <a:pt x="2972385" y="4393104"/>
                </a:cubicBezTo>
                <a:close/>
                <a:moveTo>
                  <a:pt x="1030418" y="4364362"/>
                </a:moveTo>
                <a:lnTo>
                  <a:pt x="1024864" y="4384723"/>
                </a:lnTo>
                <a:lnTo>
                  <a:pt x="1016266" y="4396575"/>
                </a:lnTo>
                <a:lnTo>
                  <a:pt x="1025152" y="4471949"/>
                </a:lnTo>
                <a:lnTo>
                  <a:pt x="1024403" y="4442266"/>
                </a:lnTo>
                <a:lnTo>
                  <a:pt x="1032998" y="4372143"/>
                </a:lnTo>
                <a:lnTo>
                  <a:pt x="1032723" y="4371908"/>
                </a:lnTo>
                <a:close/>
                <a:moveTo>
                  <a:pt x="3165805" y="4357355"/>
                </a:moveTo>
                <a:cubicBezTo>
                  <a:pt x="3166726" y="4355932"/>
                  <a:pt x="3168107" y="4356141"/>
                  <a:pt x="3169958" y="4359200"/>
                </a:cubicBezTo>
                <a:cubicBezTo>
                  <a:pt x="3174635" y="4366926"/>
                  <a:pt x="3169659" y="4381376"/>
                  <a:pt x="3169659" y="4381376"/>
                </a:cubicBezTo>
                <a:cubicBezTo>
                  <a:pt x="3167045" y="4380981"/>
                  <a:pt x="3165392" y="4376042"/>
                  <a:pt x="3164737" y="4370670"/>
                </a:cubicBezTo>
                <a:cubicBezTo>
                  <a:pt x="3164082" y="4365298"/>
                  <a:pt x="3164426" y="4359491"/>
                  <a:pt x="3165805" y="4357355"/>
                </a:cubicBezTo>
                <a:close/>
                <a:moveTo>
                  <a:pt x="2016844" y="4347065"/>
                </a:moveTo>
                <a:lnTo>
                  <a:pt x="2014466" y="4350343"/>
                </a:lnTo>
                <a:lnTo>
                  <a:pt x="2016225" y="4372674"/>
                </a:lnTo>
                <a:lnTo>
                  <a:pt x="2021501" y="4410096"/>
                </a:lnTo>
                <a:lnTo>
                  <a:pt x="2021195" y="4397976"/>
                </a:lnTo>
                <a:lnTo>
                  <a:pt x="2023857" y="4376260"/>
                </a:lnTo>
                <a:lnTo>
                  <a:pt x="2023419" y="4377152"/>
                </a:lnTo>
                <a:cubicBezTo>
                  <a:pt x="2022394" y="4378584"/>
                  <a:pt x="2021417" y="4379204"/>
                  <a:pt x="2020517" y="4378799"/>
                </a:cubicBezTo>
                <a:cubicBezTo>
                  <a:pt x="2018420" y="4377853"/>
                  <a:pt x="2017302" y="4371935"/>
                  <a:pt x="2016853" y="4363294"/>
                </a:cubicBezTo>
                <a:close/>
                <a:moveTo>
                  <a:pt x="1697090" y="4332286"/>
                </a:moveTo>
                <a:cubicBezTo>
                  <a:pt x="1697090" y="4332286"/>
                  <a:pt x="1690582" y="4339195"/>
                  <a:pt x="1692209" y="4337468"/>
                </a:cubicBezTo>
                <a:cubicBezTo>
                  <a:pt x="1692752" y="4336892"/>
                  <a:pt x="1694198" y="4335357"/>
                  <a:pt x="1697090" y="4332286"/>
                </a:cubicBezTo>
                <a:close/>
                <a:moveTo>
                  <a:pt x="1384094" y="4330139"/>
                </a:moveTo>
                <a:cubicBezTo>
                  <a:pt x="1384336" y="4331162"/>
                  <a:pt x="1384972" y="4333888"/>
                  <a:pt x="1386250" y="4339343"/>
                </a:cubicBezTo>
                <a:cubicBezTo>
                  <a:pt x="1386250" y="4339343"/>
                  <a:pt x="1383376" y="4327072"/>
                  <a:pt x="1384094" y="4330139"/>
                </a:cubicBezTo>
                <a:close/>
                <a:moveTo>
                  <a:pt x="862762" y="4329663"/>
                </a:moveTo>
                <a:cubicBezTo>
                  <a:pt x="864328" y="4326365"/>
                  <a:pt x="858066" y="4339559"/>
                  <a:pt x="858066" y="4339559"/>
                </a:cubicBezTo>
                <a:cubicBezTo>
                  <a:pt x="860850" y="4333694"/>
                  <a:pt x="862241" y="4330761"/>
                  <a:pt x="862762" y="4329663"/>
                </a:cubicBezTo>
                <a:close/>
                <a:moveTo>
                  <a:pt x="3973845" y="4320475"/>
                </a:moveTo>
                <a:lnTo>
                  <a:pt x="3980381" y="4388927"/>
                </a:lnTo>
                <a:lnTo>
                  <a:pt x="3989288" y="4439473"/>
                </a:lnTo>
                <a:lnTo>
                  <a:pt x="3970987" y="4573423"/>
                </a:lnTo>
                <a:lnTo>
                  <a:pt x="3967554" y="4593865"/>
                </a:lnTo>
                <a:lnTo>
                  <a:pt x="3964991" y="4580928"/>
                </a:lnTo>
                <a:cubicBezTo>
                  <a:pt x="3961331" y="4561367"/>
                  <a:pt x="3959038" y="4550823"/>
                  <a:pt x="3957508" y="4546443"/>
                </a:cubicBezTo>
                <a:lnTo>
                  <a:pt x="3956303" y="4547481"/>
                </a:lnTo>
                <a:lnTo>
                  <a:pt x="3964280" y="4482404"/>
                </a:lnTo>
                <a:cubicBezTo>
                  <a:pt x="3967799" y="4436773"/>
                  <a:pt x="3969233" y="4392545"/>
                  <a:pt x="3969177" y="4348815"/>
                </a:cubicBezTo>
                <a:close/>
                <a:moveTo>
                  <a:pt x="2999844" y="4311305"/>
                </a:moveTo>
                <a:cubicBezTo>
                  <a:pt x="2999844" y="4311305"/>
                  <a:pt x="2993336" y="4318215"/>
                  <a:pt x="2994961" y="4316486"/>
                </a:cubicBezTo>
                <a:cubicBezTo>
                  <a:pt x="2995506" y="4315911"/>
                  <a:pt x="2996950" y="4314375"/>
                  <a:pt x="2999844" y="4311305"/>
                </a:cubicBezTo>
                <a:close/>
                <a:moveTo>
                  <a:pt x="2686847" y="4309158"/>
                </a:moveTo>
                <a:cubicBezTo>
                  <a:pt x="2687087" y="4310180"/>
                  <a:pt x="2687725" y="4312908"/>
                  <a:pt x="2689002" y="4318361"/>
                </a:cubicBezTo>
                <a:cubicBezTo>
                  <a:pt x="2689002" y="4318361"/>
                  <a:pt x="2686129" y="4306091"/>
                  <a:pt x="2686847" y="4309158"/>
                </a:cubicBezTo>
                <a:close/>
                <a:moveTo>
                  <a:pt x="1695048" y="4306245"/>
                </a:moveTo>
                <a:cubicBezTo>
                  <a:pt x="1695048" y="4306245"/>
                  <a:pt x="1688108" y="4313418"/>
                  <a:pt x="1689843" y="4311624"/>
                </a:cubicBezTo>
                <a:cubicBezTo>
                  <a:pt x="1690420" y="4311027"/>
                  <a:pt x="1691965" y="4309433"/>
                  <a:pt x="1695048" y="4306245"/>
                </a:cubicBezTo>
                <a:close/>
                <a:moveTo>
                  <a:pt x="617175" y="4296324"/>
                </a:moveTo>
                <a:lnTo>
                  <a:pt x="620925" y="4323473"/>
                </a:lnTo>
                <a:cubicBezTo>
                  <a:pt x="620066" y="4365940"/>
                  <a:pt x="620564" y="4408771"/>
                  <a:pt x="622945" y="4452798"/>
                </a:cubicBezTo>
                <a:lnTo>
                  <a:pt x="629047" y="4515356"/>
                </a:lnTo>
                <a:lnTo>
                  <a:pt x="627964" y="4514444"/>
                </a:lnTo>
                <a:cubicBezTo>
                  <a:pt x="626483" y="4518820"/>
                  <a:pt x="624188" y="4529240"/>
                  <a:pt x="620474" y="4548524"/>
                </a:cubicBezTo>
                <a:lnTo>
                  <a:pt x="617889" y="4561289"/>
                </a:lnTo>
                <a:lnTo>
                  <a:pt x="615122" y="4541711"/>
                </a:lnTo>
                <a:lnTo>
                  <a:pt x="600835" y="4413096"/>
                </a:lnTo>
                <a:lnTo>
                  <a:pt x="609924" y="4363311"/>
                </a:lnTo>
                <a:close/>
                <a:moveTo>
                  <a:pt x="704788" y="4286565"/>
                </a:moveTo>
                <a:cubicBezTo>
                  <a:pt x="702630" y="4291829"/>
                  <a:pt x="704239" y="4312139"/>
                  <a:pt x="704239" y="4312139"/>
                </a:cubicBezTo>
                <a:cubicBezTo>
                  <a:pt x="705505" y="4314232"/>
                  <a:pt x="707008" y="4314751"/>
                  <a:pt x="708397" y="4314104"/>
                </a:cubicBezTo>
                <a:cubicBezTo>
                  <a:pt x="712564" y="4312159"/>
                  <a:pt x="715707" y="4299696"/>
                  <a:pt x="708398" y="4287624"/>
                </a:cubicBezTo>
                <a:cubicBezTo>
                  <a:pt x="706644" y="4284726"/>
                  <a:pt x="705506" y="4284810"/>
                  <a:pt x="704788" y="4286565"/>
                </a:cubicBezTo>
                <a:close/>
                <a:moveTo>
                  <a:pt x="1859554" y="4285372"/>
                </a:moveTo>
                <a:cubicBezTo>
                  <a:pt x="1861121" y="4282074"/>
                  <a:pt x="1854859" y="4295268"/>
                  <a:pt x="1854859" y="4295268"/>
                </a:cubicBezTo>
                <a:cubicBezTo>
                  <a:pt x="1857643" y="4289404"/>
                  <a:pt x="1859033" y="4286472"/>
                  <a:pt x="1859554" y="4285372"/>
                </a:cubicBezTo>
                <a:close/>
                <a:moveTo>
                  <a:pt x="2997801" y="4285263"/>
                </a:moveTo>
                <a:cubicBezTo>
                  <a:pt x="2994717" y="4288451"/>
                  <a:pt x="2993174" y="4290045"/>
                  <a:pt x="2992596" y="4290643"/>
                </a:cubicBezTo>
                <a:cubicBezTo>
                  <a:pt x="2990861" y="4292436"/>
                  <a:pt x="2997801" y="4285263"/>
                  <a:pt x="2997801" y="4285263"/>
                </a:cubicBezTo>
                <a:close/>
                <a:moveTo>
                  <a:pt x="2241072" y="4282344"/>
                </a:moveTo>
                <a:lnTo>
                  <a:pt x="2240185" y="4283742"/>
                </a:lnTo>
                <a:lnTo>
                  <a:pt x="2239164" y="4300387"/>
                </a:lnTo>
                <a:lnTo>
                  <a:pt x="2239458" y="4309270"/>
                </a:lnTo>
                <a:cubicBezTo>
                  <a:pt x="2240213" y="4304852"/>
                  <a:pt x="2240740" y="4297440"/>
                  <a:pt x="2241033" y="4288850"/>
                </a:cubicBezTo>
                <a:close/>
                <a:moveTo>
                  <a:pt x="2849561" y="4275361"/>
                </a:moveTo>
                <a:lnTo>
                  <a:pt x="2857089" y="4347286"/>
                </a:lnTo>
                <a:lnTo>
                  <a:pt x="2855197" y="4356641"/>
                </a:lnTo>
                <a:cubicBezTo>
                  <a:pt x="2851874" y="4374568"/>
                  <a:pt x="2848444" y="4395117"/>
                  <a:pt x="2844663" y="4421312"/>
                </a:cubicBezTo>
                <a:cubicBezTo>
                  <a:pt x="2842028" y="4430660"/>
                  <a:pt x="2833548" y="4494879"/>
                  <a:pt x="2827679" y="4507157"/>
                </a:cubicBezTo>
                <a:lnTo>
                  <a:pt x="2824159" y="4500399"/>
                </a:lnTo>
                <a:lnTo>
                  <a:pt x="2823097" y="4496811"/>
                </a:lnTo>
                <a:lnTo>
                  <a:pt x="2825441" y="4465848"/>
                </a:lnTo>
                <a:cubicBezTo>
                  <a:pt x="2830855" y="4428449"/>
                  <a:pt x="2843129" y="4380427"/>
                  <a:pt x="2843924" y="4363227"/>
                </a:cubicBezTo>
                <a:close/>
                <a:moveTo>
                  <a:pt x="3996634" y="4267014"/>
                </a:moveTo>
                <a:cubicBezTo>
                  <a:pt x="3996634" y="4267014"/>
                  <a:pt x="3990128" y="4273925"/>
                  <a:pt x="3991754" y="4272196"/>
                </a:cubicBezTo>
                <a:cubicBezTo>
                  <a:pt x="3992297" y="4271620"/>
                  <a:pt x="3993744" y="4270086"/>
                  <a:pt x="3996634" y="4267014"/>
                </a:cubicBezTo>
                <a:close/>
                <a:moveTo>
                  <a:pt x="3683640" y="4264868"/>
                </a:moveTo>
                <a:cubicBezTo>
                  <a:pt x="3682921" y="4261800"/>
                  <a:pt x="3685795" y="4274071"/>
                  <a:pt x="3685795" y="4274071"/>
                </a:cubicBezTo>
                <a:cubicBezTo>
                  <a:pt x="3684517" y="4268617"/>
                  <a:pt x="3683880" y="4265890"/>
                  <a:pt x="3683640" y="4264868"/>
                </a:cubicBezTo>
                <a:close/>
                <a:moveTo>
                  <a:pt x="1932434" y="4263255"/>
                </a:moveTo>
                <a:lnTo>
                  <a:pt x="1931153" y="4265273"/>
                </a:lnTo>
                <a:lnTo>
                  <a:pt x="1922946" y="4294934"/>
                </a:lnTo>
                <a:lnTo>
                  <a:pt x="1927353" y="4352494"/>
                </a:lnTo>
                <a:lnTo>
                  <a:pt x="1930458" y="4378825"/>
                </a:lnTo>
                <a:lnTo>
                  <a:pt x="1938087" y="4326934"/>
                </a:lnTo>
                <a:lnTo>
                  <a:pt x="1939914" y="4317850"/>
                </a:lnTo>
                <a:lnTo>
                  <a:pt x="1936461" y="4304989"/>
                </a:lnTo>
                <a:cubicBezTo>
                  <a:pt x="1934605" y="4292897"/>
                  <a:pt x="1933484" y="4279396"/>
                  <a:pt x="1932581" y="4265609"/>
                </a:cubicBezTo>
                <a:close/>
                <a:moveTo>
                  <a:pt x="1529216" y="4260336"/>
                </a:moveTo>
                <a:lnTo>
                  <a:pt x="1532967" y="4287484"/>
                </a:lnTo>
                <a:cubicBezTo>
                  <a:pt x="1532109" y="4329951"/>
                  <a:pt x="1532605" y="4372782"/>
                  <a:pt x="1534987" y="4416811"/>
                </a:cubicBezTo>
                <a:lnTo>
                  <a:pt x="1541090" y="4479368"/>
                </a:lnTo>
                <a:lnTo>
                  <a:pt x="1540006" y="4478457"/>
                </a:lnTo>
                <a:cubicBezTo>
                  <a:pt x="1538524" y="4482831"/>
                  <a:pt x="1536230" y="4493253"/>
                  <a:pt x="1532517" y="4512535"/>
                </a:cubicBezTo>
                <a:lnTo>
                  <a:pt x="1529931" y="4525300"/>
                </a:lnTo>
                <a:lnTo>
                  <a:pt x="1527163" y="4505721"/>
                </a:lnTo>
                <a:lnTo>
                  <a:pt x="1512876" y="4377107"/>
                </a:lnTo>
                <a:lnTo>
                  <a:pt x="1521966" y="4327321"/>
                </a:lnTo>
                <a:close/>
                <a:moveTo>
                  <a:pt x="4152313" y="4254380"/>
                </a:moveTo>
                <a:lnTo>
                  <a:pt x="4159841" y="4326305"/>
                </a:lnTo>
                <a:lnTo>
                  <a:pt x="4157949" y="4335659"/>
                </a:lnTo>
                <a:cubicBezTo>
                  <a:pt x="4154626" y="4353586"/>
                  <a:pt x="4151196" y="4374135"/>
                  <a:pt x="4147415" y="4400330"/>
                </a:cubicBezTo>
                <a:cubicBezTo>
                  <a:pt x="4144780" y="4409679"/>
                  <a:pt x="4136300" y="4473898"/>
                  <a:pt x="4130432" y="4486175"/>
                </a:cubicBezTo>
                <a:lnTo>
                  <a:pt x="4126910" y="4479417"/>
                </a:lnTo>
                <a:lnTo>
                  <a:pt x="4125849" y="4475830"/>
                </a:lnTo>
                <a:lnTo>
                  <a:pt x="4128195" y="4444867"/>
                </a:lnTo>
                <a:cubicBezTo>
                  <a:pt x="4133608" y="4407468"/>
                  <a:pt x="4145882" y="4359446"/>
                  <a:pt x="4146676" y="4342246"/>
                </a:cubicBezTo>
                <a:close/>
                <a:moveTo>
                  <a:pt x="3543913" y="4246853"/>
                </a:moveTo>
                <a:lnTo>
                  <a:pt x="3541918" y="4279405"/>
                </a:lnTo>
                <a:lnTo>
                  <a:pt x="3542210" y="4288287"/>
                </a:lnTo>
                <a:cubicBezTo>
                  <a:pt x="3542967" y="4283871"/>
                  <a:pt x="3543492" y="4276458"/>
                  <a:pt x="3543786" y="4267867"/>
                </a:cubicBezTo>
                <a:close/>
                <a:moveTo>
                  <a:pt x="454954" y="4246290"/>
                </a:moveTo>
                <a:lnTo>
                  <a:pt x="458493" y="4331160"/>
                </a:lnTo>
                <a:cubicBezTo>
                  <a:pt x="458905" y="4347799"/>
                  <a:pt x="469258" y="4393456"/>
                  <a:pt x="473525" y="4429340"/>
                </a:cubicBezTo>
                <a:lnTo>
                  <a:pt x="475101" y="4459220"/>
                </a:lnTo>
                <a:lnTo>
                  <a:pt x="474064" y="4462788"/>
                </a:lnTo>
                <a:lnTo>
                  <a:pt x="470713" y="4469630"/>
                </a:lnTo>
                <a:cubicBezTo>
                  <a:pt x="465566" y="4458172"/>
                  <a:pt x="458986" y="4396487"/>
                  <a:pt x="456745" y="4387620"/>
                </a:cubicBezTo>
                <a:cubicBezTo>
                  <a:pt x="453764" y="4362483"/>
                  <a:pt x="451004" y="4342802"/>
                  <a:pt x="448292" y="4325659"/>
                </a:cubicBezTo>
                <a:lnTo>
                  <a:pt x="446732" y="4316725"/>
                </a:lnTo>
                <a:close/>
                <a:moveTo>
                  <a:pt x="597290" y="4246221"/>
                </a:moveTo>
                <a:cubicBezTo>
                  <a:pt x="599882" y="4248974"/>
                  <a:pt x="601178" y="4250349"/>
                  <a:pt x="601664" y="4250865"/>
                </a:cubicBezTo>
                <a:cubicBezTo>
                  <a:pt x="603121" y="4252413"/>
                  <a:pt x="597290" y="4246221"/>
                  <a:pt x="597290" y="4246221"/>
                </a:cubicBezTo>
                <a:close/>
                <a:moveTo>
                  <a:pt x="2478345" y="4242859"/>
                </a:moveTo>
                <a:lnTo>
                  <a:pt x="2475315" y="4243663"/>
                </a:lnTo>
                <a:lnTo>
                  <a:pt x="2472416" y="4257806"/>
                </a:lnTo>
                <a:cubicBezTo>
                  <a:pt x="2470006" y="4276135"/>
                  <a:pt x="2469422" y="4295381"/>
                  <a:pt x="2466842" y="4314118"/>
                </a:cubicBezTo>
                <a:cubicBezTo>
                  <a:pt x="2463224" y="4334143"/>
                  <a:pt x="2460720" y="4353501"/>
                  <a:pt x="2458664" y="4372475"/>
                </a:cubicBezTo>
                <a:lnTo>
                  <a:pt x="2455212" y="4407661"/>
                </a:lnTo>
                <a:lnTo>
                  <a:pt x="2458416" y="4385653"/>
                </a:lnTo>
                <a:cubicBezTo>
                  <a:pt x="2465989" y="4334304"/>
                  <a:pt x="2479264" y="4246786"/>
                  <a:pt x="2478345" y="4242859"/>
                </a:cubicBezTo>
                <a:close/>
                <a:moveTo>
                  <a:pt x="1701580" y="4242276"/>
                </a:moveTo>
                <a:cubicBezTo>
                  <a:pt x="1699424" y="4247540"/>
                  <a:pt x="1701032" y="4267848"/>
                  <a:pt x="1701032" y="4267848"/>
                </a:cubicBezTo>
                <a:cubicBezTo>
                  <a:pt x="1702297" y="4269941"/>
                  <a:pt x="1703800" y="4270462"/>
                  <a:pt x="1705189" y="4269813"/>
                </a:cubicBezTo>
                <a:cubicBezTo>
                  <a:pt x="1706577" y="4269165"/>
                  <a:pt x="1707853" y="4267348"/>
                  <a:pt x="1708665" y="4264767"/>
                </a:cubicBezTo>
                <a:lnTo>
                  <a:pt x="1709244" y="4256785"/>
                </a:lnTo>
                <a:lnTo>
                  <a:pt x="1708895" y="4253806"/>
                </a:lnTo>
                <a:lnTo>
                  <a:pt x="1705190" y="4243334"/>
                </a:lnTo>
                <a:cubicBezTo>
                  <a:pt x="1703436" y="4240435"/>
                  <a:pt x="1702299" y="4240520"/>
                  <a:pt x="1701580" y="4242276"/>
                </a:cubicBezTo>
                <a:close/>
                <a:moveTo>
                  <a:pt x="3994593" y="4240974"/>
                </a:moveTo>
                <a:cubicBezTo>
                  <a:pt x="3991508" y="4244162"/>
                  <a:pt x="3989966" y="4245755"/>
                  <a:pt x="3989388" y="4246354"/>
                </a:cubicBezTo>
                <a:cubicBezTo>
                  <a:pt x="3987652" y="4248146"/>
                  <a:pt x="3994593" y="4240974"/>
                  <a:pt x="3994593" y="4240974"/>
                </a:cubicBezTo>
                <a:close/>
                <a:moveTo>
                  <a:pt x="3237865" y="4238054"/>
                </a:moveTo>
                <a:lnTo>
                  <a:pt x="3235484" y="4241804"/>
                </a:lnTo>
                <a:lnTo>
                  <a:pt x="3236250" y="4264979"/>
                </a:lnTo>
                <a:cubicBezTo>
                  <a:pt x="3237007" y="4260563"/>
                  <a:pt x="3237532" y="4253149"/>
                  <a:pt x="3237824" y="4244560"/>
                </a:cubicBezTo>
                <a:close/>
                <a:moveTo>
                  <a:pt x="3011030" y="4231078"/>
                </a:moveTo>
                <a:lnTo>
                  <a:pt x="3003284" y="4232742"/>
                </a:lnTo>
                <a:lnTo>
                  <a:pt x="3003249" y="4236056"/>
                </a:lnTo>
                <a:cubicBezTo>
                  <a:pt x="3003382" y="4241789"/>
                  <a:pt x="3003784" y="4246867"/>
                  <a:pt x="3003784" y="4246867"/>
                </a:cubicBezTo>
                <a:cubicBezTo>
                  <a:pt x="3005051" y="4248961"/>
                  <a:pt x="3006553" y="4249480"/>
                  <a:pt x="3007942" y="4248832"/>
                </a:cubicBezTo>
                <a:cubicBezTo>
                  <a:pt x="3009332" y="4248184"/>
                  <a:pt x="3010605" y="4246367"/>
                  <a:pt x="3011418" y="4243785"/>
                </a:cubicBezTo>
                <a:lnTo>
                  <a:pt x="3011997" y="4235803"/>
                </a:lnTo>
                <a:lnTo>
                  <a:pt x="3011648" y="4232824"/>
                </a:lnTo>
                <a:close/>
                <a:moveTo>
                  <a:pt x="599640" y="4220773"/>
                </a:moveTo>
                <a:cubicBezTo>
                  <a:pt x="599640" y="4220773"/>
                  <a:pt x="605864" y="4227188"/>
                  <a:pt x="604307" y="4225584"/>
                </a:cubicBezTo>
                <a:cubicBezTo>
                  <a:pt x="603789" y="4225048"/>
                  <a:pt x="602406" y="4223624"/>
                  <a:pt x="599640" y="4220773"/>
                </a:cubicBezTo>
                <a:close/>
                <a:moveTo>
                  <a:pt x="3111316" y="4220482"/>
                </a:moveTo>
                <a:cubicBezTo>
                  <a:pt x="3118333" y="4232073"/>
                  <a:pt x="3121063" y="4236582"/>
                  <a:pt x="3114130" y="4246057"/>
                </a:cubicBezTo>
                <a:cubicBezTo>
                  <a:pt x="3111597" y="4241872"/>
                  <a:pt x="3110319" y="4237146"/>
                  <a:pt x="3109961" y="4232632"/>
                </a:cubicBezTo>
                <a:cubicBezTo>
                  <a:pt x="3109604" y="4228118"/>
                  <a:pt x="3110168" y="4223818"/>
                  <a:pt x="3111316" y="4220482"/>
                </a:cubicBezTo>
                <a:close/>
                <a:moveTo>
                  <a:pt x="1661561" y="4216981"/>
                </a:moveTo>
                <a:lnTo>
                  <a:pt x="1668742" y="4313151"/>
                </a:lnTo>
                <a:lnTo>
                  <a:pt x="1667093" y="4317337"/>
                </a:lnTo>
                <a:cubicBezTo>
                  <a:pt x="1665644" y="4320342"/>
                  <a:pt x="1664357" y="4322591"/>
                  <a:pt x="1663357" y="4323761"/>
                </a:cubicBezTo>
                <a:cubicBezTo>
                  <a:pt x="1662355" y="4324931"/>
                  <a:pt x="1661640" y="4325024"/>
                  <a:pt x="1661334" y="4323714"/>
                </a:cubicBezTo>
                <a:cubicBezTo>
                  <a:pt x="1654283" y="4293611"/>
                  <a:pt x="1656481" y="4260652"/>
                  <a:pt x="1660321" y="4227264"/>
                </a:cubicBezTo>
                <a:close/>
                <a:moveTo>
                  <a:pt x="300253" y="4212635"/>
                </a:moveTo>
                <a:lnTo>
                  <a:pt x="300390" y="4214215"/>
                </a:lnTo>
                <a:cubicBezTo>
                  <a:pt x="302243" y="4227799"/>
                  <a:pt x="305592" y="4276392"/>
                  <a:pt x="303880" y="4301669"/>
                </a:cubicBezTo>
                <a:cubicBezTo>
                  <a:pt x="303595" y="4305882"/>
                  <a:pt x="303169" y="4309448"/>
                  <a:pt x="302572" y="4312095"/>
                </a:cubicBezTo>
                <a:cubicBezTo>
                  <a:pt x="301975" y="4314742"/>
                  <a:pt x="301206" y="4316473"/>
                  <a:pt x="300237" y="4317015"/>
                </a:cubicBezTo>
                <a:cubicBezTo>
                  <a:pt x="298575" y="4317945"/>
                  <a:pt x="296703" y="4314916"/>
                  <a:pt x="294807" y="4309571"/>
                </a:cubicBezTo>
                <a:lnTo>
                  <a:pt x="290182" y="4291899"/>
                </a:lnTo>
                <a:close/>
                <a:moveTo>
                  <a:pt x="3552372" y="4211680"/>
                </a:moveTo>
                <a:lnTo>
                  <a:pt x="3553808" y="4212415"/>
                </a:lnTo>
                <a:cubicBezTo>
                  <a:pt x="3554782" y="4214025"/>
                  <a:pt x="3554305" y="4215853"/>
                  <a:pt x="3551990" y="4217255"/>
                </a:cubicBezTo>
                <a:close/>
                <a:moveTo>
                  <a:pt x="267437" y="4206310"/>
                </a:moveTo>
                <a:lnTo>
                  <a:pt x="270113" y="4227412"/>
                </a:lnTo>
                <a:lnTo>
                  <a:pt x="272369" y="4243182"/>
                </a:lnTo>
                <a:lnTo>
                  <a:pt x="269583" y="4258000"/>
                </a:lnTo>
                <a:cubicBezTo>
                  <a:pt x="266569" y="4270876"/>
                  <a:pt x="263500" y="4279594"/>
                  <a:pt x="260881" y="4276786"/>
                </a:cubicBezTo>
                <a:cubicBezTo>
                  <a:pt x="260009" y="4275850"/>
                  <a:pt x="259184" y="4273633"/>
                  <a:pt x="258430" y="4269863"/>
                </a:cubicBezTo>
                <a:cubicBezTo>
                  <a:pt x="257859" y="4256157"/>
                  <a:pt x="261722" y="4234151"/>
                  <a:pt x="265758" y="4214294"/>
                </a:cubicBezTo>
                <a:close/>
                <a:moveTo>
                  <a:pt x="4322215" y="4205853"/>
                </a:moveTo>
                <a:lnTo>
                  <a:pt x="4331583" y="4286720"/>
                </a:lnTo>
                <a:lnTo>
                  <a:pt x="4326156" y="4305364"/>
                </a:lnTo>
                <a:cubicBezTo>
                  <a:pt x="4323971" y="4311047"/>
                  <a:pt x="4321861" y="4314339"/>
                  <a:pt x="4320063" y="4313528"/>
                </a:cubicBezTo>
                <a:cubicBezTo>
                  <a:pt x="4319014" y="4313054"/>
                  <a:pt x="4318210" y="4311338"/>
                  <a:pt x="4317611" y="4308661"/>
                </a:cubicBezTo>
                <a:cubicBezTo>
                  <a:pt x="4317015" y="4305983"/>
                  <a:pt x="4316621" y="4302343"/>
                  <a:pt x="4316397" y="4298022"/>
                </a:cubicBezTo>
                <a:cubicBezTo>
                  <a:pt x="4315050" y="4272100"/>
                  <a:pt x="4319724" y="4221674"/>
                  <a:pt x="4322033" y="4207497"/>
                </a:cubicBezTo>
                <a:close/>
                <a:moveTo>
                  <a:pt x="4358239" y="4196401"/>
                </a:moveTo>
                <a:lnTo>
                  <a:pt x="4359909" y="4204487"/>
                </a:lnTo>
                <a:cubicBezTo>
                  <a:pt x="4363911" y="4224609"/>
                  <a:pt x="4367680" y="4246965"/>
                  <a:pt x="4366769" y="4261154"/>
                </a:cubicBezTo>
                <a:cubicBezTo>
                  <a:pt x="4365865" y="4265111"/>
                  <a:pt x="4364920" y="4267472"/>
                  <a:pt x="4363944" y="4268514"/>
                </a:cubicBezTo>
                <a:cubicBezTo>
                  <a:pt x="4361022" y="4271645"/>
                  <a:pt x="4357846" y="4262926"/>
                  <a:pt x="4354818" y="4249912"/>
                </a:cubicBezTo>
                <a:lnTo>
                  <a:pt x="4352078" y="4234875"/>
                </a:lnTo>
                <a:lnTo>
                  <a:pt x="4354876" y="4218407"/>
                </a:lnTo>
                <a:close/>
                <a:moveTo>
                  <a:pt x="93123" y="4193271"/>
                </a:moveTo>
                <a:lnTo>
                  <a:pt x="93372" y="4198655"/>
                </a:lnTo>
                <a:cubicBezTo>
                  <a:pt x="91276" y="4197477"/>
                  <a:pt x="90874" y="4195740"/>
                  <a:pt x="91795" y="4194100"/>
                </a:cubicBezTo>
                <a:close/>
                <a:moveTo>
                  <a:pt x="205710" y="4191867"/>
                </a:moveTo>
                <a:lnTo>
                  <a:pt x="209566" y="4199868"/>
                </a:lnTo>
                <a:lnTo>
                  <a:pt x="208771" y="4199361"/>
                </a:lnTo>
                <a:lnTo>
                  <a:pt x="208706" y="4201482"/>
                </a:lnTo>
                <a:lnTo>
                  <a:pt x="202894" y="4206693"/>
                </a:lnTo>
                <a:cubicBezTo>
                  <a:pt x="198701" y="4204335"/>
                  <a:pt x="200914" y="4200397"/>
                  <a:pt x="205710" y="4191867"/>
                </a:cubicBezTo>
                <a:close/>
                <a:moveTo>
                  <a:pt x="3341727" y="4190547"/>
                </a:moveTo>
                <a:lnTo>
                  <a:pt x="3339435" y="4231405"/>
                </a:lnTo>
                <a:cubicBezTo>
                  <a:pt x="3338346" y="4249644"/>
                  <a:pt x="3336880" y="4267128"/>
                  <a:pt x="3334540" y="4282315"/>
                </a:cubicBezTo>
                <a:lnTo>
                  <a:pt x="3331111" y="4299247"/>
                </a:lnTo>
                <a:lnTo>
                  <a:pt x="3332260" y="4309172"/>
                </a:lnTo>
                <a:lnTo>
                  <a:pt x="3337761" y="4264306"/>
                </a:lnTo>
                <a:lnTo>
                  <a:pt x="3344228" y="4210289"/>
                </a:lnTo>
                <a:close/>
                <a:moveTo>
                  <a:pt x="3118624" y="4189247"/>
                </a:moveTo>
                <a:cubicBezTo>
                  <a:pt x="3125596" y="4190305"/>
                  <a:pt x="3123300" y="4196973"/>
                  <a:pt x="3123300" y="4196973"/>
                </a:cubicBezTo>
                <a:cubicBezTo>
                  <a:pt x="3119813" y="4196445"/>
                  <a:pt x="3118645" y="4194514"/>
                  <a:pt x="3118346" y="4192712"/>
                </a:cubicBezTo>
                <a:cubicBezTo>
                  <a:pt x="3118050" y="4190916"/>
                  <a:pt x="3118624" y="4189247"/>
                  <a:pt x="3118624" y="4189247"/>
                </a:cubicBezTo>
                <a:close/>
                <a:moveTo>
                  <a:pt x="210136" y="4183995"/>
                </a:moveTo>
                <a:cubicBezTo>
                  <a:pt x="210136" y="4183995"/>
                  <a:pt x="210630" y="4185568"/>
                  <a:pt x="210325" y="4187339"/>
                </a:cubicBezTo>
                <a:cubicBezTo>
                  <a:pt x="210020" y="4189110"/>
                  <a:pt x="208913" y="4191079"/>
                  <a:pt x="205710" y="4191867"/>
                </a:cubicBezTo>
                <a:cubicBezTo>
                  <a:pt x="205710" y="4191867"/>
                  <a:pt x="203732" y="4185575"/>
                  <a:pt x="210136" y="4183995"/>
                </a:cubicBezTo>
                <a:close/>
                <a:moveTo>
                  <a:pt x="2947042" y="4176385"/>
                </a:moveTo>
                <a:cubicBezTo>
                  <a:pt x="2948476" y="4182493"/>
                  <a:pt x="2949699" y="4187729"/>
                  <a:pt x="2949699" y="4187729"/>
                </a:cubicBezTo>
                <a:cubicBezTo>
                  <a:pt x="2941910" y="4184216"/>
                  <a:pt x="2939506" y="4181961"/>
                  <a:pt x="2939919" y="4180294"/>
                </a:cubicBezTo>
                <a:cubicBezTo>
                  <a:pt x="2940332" y="4178627"/>
                  <a:pt x="2943564" y="4177548"/>
                  <a:pt x="2947042" y="4176385"/>
                </a:cubicBezTo>
                <a:close/>
                <a:moveTo>
                  <a:pt x="4426053" y="4175992"/>
                </a:moveTo>
                <a:cubicBezTo>
                  <a:pt x="4431120" y="4184362"/>
                  <a:pt x="4433459" y="4188227"/>
                  <a:pt x="4428824" y="4191032"/>
                </a:cubicBezTo>
                <a:lnTo>
                  <a:pt x="4422577" y="4186176"/>
                </a:lnTo>
                <a:lnTo>
                  <a:pt x="4422548" y="4183995"/>
                </a:lnTo>
                <a:lnTo>
                  <a:pt x="4421669" y="4184590"/>
                </a:lnTo>
                <a:close/>
                <a:moveTo>
                  <a:pt x="1268323" y="4174550"/>
                </a:moveTo>
                <a:cubicBezTo>
                  <a:pt x="1264843" y="4175712"/>
                  <a:pt x="1262276" y="4179627"/>
                  <a:pt x="1260577" y="4183252"/>
                </a:cubicBezTo>
                <a:lnTo>
                  <a:pt x="1259036" y="4187502"/>
                </a:lnTo>
                <a:lnTo>
                  <a:pt x="1259365" y="4192341"/>
                </a:lnTo>
                <a:cubicBezTo>
                  <a:pt x="1259579" y="4200620"/>
                  <a:pt x="1259272" y="4208055"/>
                  <a:pt x="1258002" y="4213452"/>
                </a:cubicBezTo>
                <a:cubicBezTo>
                  <a:pt x="1258002" y="4213452"/>
                  <a:pt x="1256562" y="4219568"/>
                  <a:pt x="1254414" y="4222537"/>
                </a:cubicBezTo>
                <a:lnTo>
                  <a:pt x="1253701" y="4222719"/>
                </a:lnTo>
                <a:lnTo>
                  <a:pt x="1251908" y="4236116"/>
                </a:lnTo>
                <a:lnTo>
                  <a:pt x="1254385" y="4243354"/>
                </a:lnTo>
                <a:lnTo>
                  <a:pt x="1249289" y="4255667"/>
                </a:lnTo>
                <a:lnTo>
                  <a:pt x="1246598" y="4275769"/>
                </a:lnTo>
                <a:lnTo>
                  <a:pt x="1246053" y="4284664"/>
                </a:lnTo>
                <a:lnTo>
                  <a:pt x="1248596" y="4298466"/>
                </a:lnTo>
                <a:cubicBezTo>
                  <a:pt x="1250108" y="4305444"/>
                  <a:pt x="1251936" y="4313512"/>
                  <a:pt x="1253638" y="4322119"/>
                </a:cubicBezTo>
                <a:lnTo>
                  <a:pt x="1255377" y="4333048"/>
                </a:lnTo>
                <a:lnTo>
                  <a:pt x="1256247" y="4324411"/>
                </a:lnTo>
                <a:cubicBezTo>
                  <a:pt x="1256675" y="4312508"/>
                  <a:pt x="1263648" y="4278191"/>
                  <a:pt x="1268537" y="4245277"/>
                </a:cubicBezTo>
                <a:lnTo>
                  <a:pt x="1272259" y="4209311"/>
                </a:lnTo>
                <a:lnTo>
                  <a:pt x="1268921" y="4175888"/>
                </a:lnTo>
                <a:close/>
                <a:moveTo>
                  <a:pt x="1852342" y="4170612"/>
                </a:moveTo>
                <a:lnTo>
                  <a:pt x="1851845" y="4172166"/>
                </a:lnTo>
                <a:cubicBezTo>
                  <a:pt x="1850778" y="4176134"/>
                  <a:pt x="1849514" y="4181215"/>
                  <a:pt x="1848109" y="4186800"/>
                </a:cubicBezTo>
                <a:lnTo>
                  <a:pt x="1848028" y="4187087"/>
                </a:lnTo>
                <a:lnTo>
                  <a:pt x="1847870" y="4185944"/>
                </a:lnTo>
                <a:lnTo>
                  <a:pt x="1847370" y="4188633"/>
                </a:lnTo>
                <a:lnTo>
                  <a:pt x="1848168" y="4216328"/>
                </a:lnTo>
                <a:close/>
                <a:moveTo>
                  <a:pt x="4421376" y="4168266"/>
                </a:moveTo>
                <a:cubicBezTo>
                  <a:pt x="4428348" y="4169324"/>
                  <a:pt x="4426053" y="4175992"/>
                  <a:pt x="4426053" y="4175992"/>
                </a:cubicBezTo>
                <a:cubicBezTo>
                  <a:pt x="4422566" y="4175464"/>
                  <a:pt x="4421396" y="4173532"/>
                  <a:pt x="4421099" y="4171732"/>
                </a:cubicBezTo>
                <a:cubicBezTo>
                  <a:pt x="4420802" y="4169933"/>
                  <a:pt x="4421376" y="4168266"/>
                  <a:pt x="4421376" y="4168266"/>
                </a:cubicBezTo>
                <a:close/>
                <a:moveTo>
                  <a:pt x="4549164" y="4167389"/>
                </a:moveTo>
                <a:lnTo>
                  <a:pt x="4550600" y="4168125"/>
                </a:lnTo>
                <a:cubicBezTo>
                  <a:pt x="4551574" y="4169735"/>
                  <a:pt x="4551097" y="4171562"/>
                  <a:pt x="4548782" y="4172965"/>
                </a:cubicBezTo>
                <a:close/>
                <a:moveTo>
                  <a:pt x="367506" y="4157909"/>
                </a:moveTo>
                <a:cubicBezTo>
                  <a:pt x="370671" y="4158763"/>
                  <a:pt x="373610" y="4159554"/>
                  <a:pt x="373958" y="4161138"/>
                </a:cubicBezTo>
                <a:cubicBezTo>
                  <a:pt x="374306" y="4162726"/>
                  <a:pt x="372062" y="4165105"/>
                  <a:pt x="364864" y="4169135"/>
                </a:cubicBezTo>
                <a:cubicBezTo>
                  <a:pt x="364864" y="4169135"/>
                  <a:pt x="366082" y="4163954"/>
                  <a:pt x="367506" y="4157909"/>
                </a:cubicBezTo>
                <a:close/>
                <a:moveTo>
                  <a:pt x="4249796" y="4155404"/>
                </a:moveTo>
                <a:cubicBezTo>
                  <a:pt x="4251227" y="4161513"/>
                  <a:pt x="4252453" y="4166747"/>
                  <a:pt x="4252453" y="4166747"/>
                </a:cubicBezTo>
                <a:cubicBezTo>
                  <a:pt x="4244661" y="4163234"/>
                  <a:pt x="4242257" y="4160980"/>
                  <a:pt x="4242671" y="4159313"/>
                </a:cubicBezTo>
                <a:cubicBezTo>
                  <a:pt x="4243084" y="4157646"/>
                  <a:pt x="4246316" y="4156566"/>
                  <a:pt x="4249796" y="4155404"/>
                </a:cubicBezTo>
                <a:close/>
                <a:moveTo>
                  <a:pt x="3961106" y="4151709"/>
                </a:moveTo>
                <a:lnTo>
                  <a:pt x="3968285" y="4247880"/>
                </a:lnTo>
                <a:lnTo>
                  <a:pt x="3966639" y="4252067"/>
                </a:lnTo>
                <a:cubicBezTo>
                  <a:pt x="3965191" y="4255072"/>
                  <a:pt x="3963903" y="4257321"/>
                  <a:pt x="3962902" y="4258490"/>
                </a:cubicBezTo>
                <a:cubicBezTo>
                  <a:pt x="3961900" y="4259661"/>
                  <a:pt x="3961184" y="4259752"/>
                  <a:pt x="3960878" y="4258444"/>
                </a:cubicBezTo>
                <a:cubicBezTo>
                  <a:pt x="3953829" y="4228339"/>
                  <a:pt x="3956025" y="4195381"/>
                  <a:pt x="3959867" y="4161993"/>
                </a:cubicBezTo>
                <a:close/>
                <a:moveTo>
                  <a:pt x="1619701" y="4136717"/>
                </a:moveTo>
                <a:cubicBezTo>
                  <a:pt x="1620323" y="4136310"/>
                  <a:pt x="1620167" y="4136412"/>
                  <a:pt x="1619584" y="4136792"/>
                </a:cubicBezTo>
                <a:lnTo>
                  <a:pt x="1618875" y="4137256"/>
                </a:lnTo>
                <a:lnTo>
                  <a:pt x="1612247" y="4141587"/>
                </a:lnTo>
                <a:cubicBezTo>
                  <a:pt x="1612247" y="4141587"/>
                  <a:pt x="1614732" y="4139963"/>
                  <a:pt x="1616907" y="4138543"/>
                </a:cubicBezTo>
                <a:lnTo>
                  <a:pt x="1618875" y="4137256"/>
                </a:lnTo>
                <a:close/>
                <a:moveTo>
                  <a:pt x="631956" y="4131443"/>
                </a:moveTo>
                <a:lnTo>
                  <a:pt x="632901" y="4141331"/>
                </a:lnTo>
                <a:cubicBezTo>
                  <a:pt x="635802" y="4173445"/>
                  <a:pt x="637206" y="4205273"/>
                  <a:pt x="630194" y="4235064"/>
                </a:cubicBezTo>
                <a:cubicBezTo>
                  <a:pt x="629890" y="4236360"/>
                  <a:pt x="629235" y="4236326"/>
                  <a:pt x="628341" y="4235269"/>
                </a:cubicBezTo>
                <a:cubicBezTo>
                  <a:pt x="627445" y="4234213"/>
                  <a:pt x="626308" y="4232131"/>
                  <a:pt x="625037" y="4229328"/>
                </a:cubicBezTo>
                <a:lnTo>
                  <a:pt x="623605" y="4225393"/>
                </a:lnTo>
                <a:close/>
                <a:moveTo>
                  <a:pt x="993924" y="4113941"/>
                </a:moveTo>
                <a:cubicBezTo>
                  <a:pt x="993345" y="4114795"/>
                  <a:pt x="992608" y="4116757"/>
                  <a:pt x="991688" y="4120024"/>
                </a:cubicBezTo>
                <a:lnTo>
                  <a:pt x="990990" y="4123059"/>
                </a:lnTo>
                <a:lnTo>
                  <a:pt x="991363" y="4127773"/>
                </a:lnTo>
                <a:lnTo>
                  <a:pt x="994409" y="4149798"/>
                </a:lnTo>
                <a:lnTo>
                  <a:pt x="995558" y="4130838"/>
                </a:lnTo>
                <a:cubicBezTo>
                  <a:pt x="995979" y="4118790"/>
                  <a:pt x="995662" y="4111380"/>
                  <a:pt x="993924" y="4113941"/>
                </a:cubicBezTo>
                <a:close/>
                <a:moveTo>
                  <a:pt x="1002680" y="4085857"/>
                </a:moveTo>
                <a:cubicBezTo>
                  <a:pt x="1001899" y="4086382"/>
                  <a:pt x="999815" y="4087785"/>
                  <a:pt x="995648" y="4090587"/>
                </a:cubicBezTo>
                <a:cubicBezTo>
                  <a:pt x="995648" y="4090587"/>
                  <a:pt x="993164" y="4092210"/>
                  <a:pt x="990988" y="4093630"/>
                </a:cubicBezTo>
                <a:lnTo>
                  <a:pt x="988773" y="4095079"/>
                </a:lnTo>
                <a:lnTo>
                  <a:pt x="995648" y="4090587"/>
                </a:lnTo>
                <a:cubicBezTo>
                  <a:pt x="995648" y="4090587"/>
                  <a:pt x="1005026" y="4084282"/>
                  <a:pt x="1002680" y="4085857"/>
                </a:cubicBezTo>
                <a:close/>
                <a:moveTo>
                  <a:pt x="3360236" y="4074164"/>
                </a:moveTo>
                <a:cubicBezTo>
                  <a:pt x="3358138" y="4073217"/>
                  <a:pt x="3355826" y="4078223"/>
                  <a:pt x="3353623" y="4085692"/>
                </a:cubicBezTo>
                <a:lnTo>
                  <a:pt x="3348145" y="4109839"/>
                </a:lnTo>
                <a:lnTo>
                  <a:pt x="3350708" y="4146364"/>
                </a:lnTo>
                <a:lnTo>
                  <a:pt x="3351459" y="4143954"/>
                </a:lnTo>
                <a:cubicBezTo>
                  <a:pt x="3355660" y="4130230"/>
                  <a:pt x="3371751" y="4075259"/>
                  <a:pt x="3360236" y="4074164"/>
                </a:cubicBezTo>
                <a:close/>
                <a:moveTo>
                  <a:pt x="3919246" y="4071444"/>
                </a:moveTo>
                <a:lnTo>
                  <a:pt x="3916800" y="4073044"/>
                </a:lnTo>
                <a:lnTo>
                  <a:pt x="3916451" y="4073270"/>
                </a:lnTo>
                <a:cubicBezTo>
                  <a:pt x="3914278" y="4074692"/>
                  <a:pt x="3911793" y="4076314"/>
                  <a:pt x="3911793" y="4076314"/>
                </a:cubicBezTo>
                <a:lnTo>
                  <a:pt x="3916800" y="4073044"/>
                </a:lnTo>
                <a:lnTo>
                  <a:pt x="3919130" y="4071521"/>
                </a:lnTo>
                <a:cubicBezTo>
                  <a:pt x="3919712" y="4071140"/>
                  <a:pt x="3919868" y="4071039"/>
                  <a:pt x="3919246" y="4071444"/>
                </a:cubicBezTo>
                <a:close/>
                <a:moveTo>
                  <a:pt x="690581" y="4052068"/>
                </a:moveTo>
                <a:lnTo>
                  <a:pt x="680236" y="4083630"/>
                </a:lnTo>
                <a:lnTo>
                  <a:pt x="681043" y="4089190"/>
                </a:lnTo>
                <a:cubicBezTo>
                  <a:pt x="690788" y="4105288"/>
                  <a:pt x="693041" y="4088086"/>
                  <a:pt x="700058" y="4099677"/>
                </a:cubicBezTo>
                <a:lnTo>
                  <a:pt x="700581" y="4100587"/>
                </a:lnTo>
                <a:lnTo>
                  <a:pt x="698294" y="4087044"/>
                </a:lnTo>
                <a:cubicBezTo>
                  <a:pt x="694812" y="4067039"/>
                  <a:pt x="691938" y="4052434"/>
                  <a:pt x="690581" y="4052068"/>
                </a:cubicBezTo>
                <a:close/>
                <a:moveTo>
                  <a:pt x="82274" y="3995967"/>
                </a:moveTo>
                <a:cubicBezTo>
                  <a:pt x="80617" y="3995873"/>
                  <a:pt x="79421" y="3996530"/>
                  <a:pt x="78864" y="3998161"/>
                </a:cubicBezTo>
                <a:cubicBezTo>
                  <a:pt x="79746" y="4013987"/>
                  <a:pt x="94814" y="4015653"/>
                  <a:pt x="104542" y="4023375"/>
                </a:cubicBezTo>
                <a:lnTo>
                  <a:pt x="111494" y="4033471"/>
                </a:lnTo>
                <a:lnTo>
                  <a:pt x="112695" y="4019695"/>
                </a:lnTo>
                <a:lnTo>
                  <a:pt x="104687" y="4011197"/>
                </a:lnTo>
                <a:cubicBezTo>
                  <a:pt x="96348" y="4003318"/>
                  <a:pt x="87243" y="3996254"/>
                  <a:pt x="82274" y="3995967"/>
                </a:cubicBezTo>
                <a:close/>
                <a:moveTo>
                  <a:pt x="558866" y="3555280"/>
                </a:moveTo>
                <a:cubicBezTo>
                  <a:pt x="551203" y="3555280"/>
                  <a:pt x="534607" y="3562943"/>
                  <a:pt x="542265" y="3562943"/>
                </a:cubicBezTo>
                <a:cubicBezTo>
                  <a:pt x="542265" y="3571885"/>
                  <a:pt x="558866" y="3562944"/>
                  <a:pt x="558866" y="3555280"/>
                </a:cubicBezTo>
                <a:close/>
                <a:moveTo>
                  <a:pt x="609146" y="3506200"/>
                </a:moveTo>
                <a:lnTo>
                  <a:pt x="606104" y="3508026"/>
                </a:lnTo>
                <a:cubicBezTo>
                  <a:pt x="606103" y="3511859"/>
                  <a:pt x="612167" y="3511858"/>
                  <a:pt x="618232" y="3509942"/>
                </a:cubicBezTo>
                <a:lnTo>
                  <a:pt x="619306" y="3509095"/>
                </a:lnTo>
                <a:close/>
                <a:moveTo>
                  <a:pt x="578369" y="3497435"/>
                </a:moveTo>
                <a:lnTo>
                  <a:pt x="574186" y="3500364"/>
                </a:lnTo>
                <a:cubicBezTo>
                  <a:pt x="574186" y="3504195"/>
                  <a:pt x="580251" y="3504196"/>
                  <a:pt x="586315" y="3502120"/>
                </a:cubicBezTo>
                <a:lnTo>
                  <a:pt x="588390" y="3500289"/>
                </a:lnTo>
                <a:close/>
                <a:moveTo>
                  <a:pt x="547255" y="3488432"/>
                </a:moveTo>
                <a:lnTo>
                  <a:pt x="542267" y="3491425"/>
                </a:lnTo>
                <a:cubicBezTo>
                  <a:pt x="542267" y="3495895"/>
                  <a:pt x="548331" y="3495895"/>
                  <a:pt x="554397" y="3493818"/>
                </a:cubicBezTo>
                <a:lnTo>
                  <a:pt x="557343" y="3491377"/>
                </a:lnTo>
                <a:close/>
                <a:moveTo>
                  <a:pt x="709516" y="3428844"/>
                </a:moveTo>
                <a:cubicBezTo>
                  <a:pt x="709516" y="3428844"/>
                  <a:pt x="692920" y="3428844"/>
                  <a:pt x="692921" y="3436507"/>
                </a:cubicBezTo>
                <a:cubicBezTo>
                  <a:pt x="700579" y="3436507"/>
                  <a:pt x="717179" y="3428844"/>
                  <a:pt x="709516" y="3428844"/>
                </a:cubicBezTo>
                <a:close/>
                <a:moveTo>
                  <a:pt x="415912" y="3424655"/>
                </a:moveTo>
                <a:lnTo>
                  <a:pt x="410709" y="3428135"/>
                </a:lnTo>
                <a:lnTo>
                  <a:pt x="425878" y="3432531"/>
                </a:lnTo>
                <a:lnTo>
                  <a:pt x="426485" y="3430341"/>
                </a:lnTo>
                <a:cubicBezTo>
                  <a:pt x="428080" y="3427966"/>
                  <a:pt x="430235" y="3426930"/>
                  <a:pt x="432470" y="3428844"/>
                </a:cubicBezTo>
                <a:cubicBezTo>
                  <a:pt x="424491" y="3425013"/>
                  <a:pt x="419463" y="3424056"/>
                  <a:pt x="415912" y="3424655"/>
                </a:cubicBezTo>
                <a:close/>
                <a:moveTo>
                  <a:pt x="167510" y="3394881"/>
                </a:moveTo>
                <a:cubicBezTo>
                  <a:pt x="166433" y="3391647"/>
                  <a:pt x="170741" y="3404579"/>
                  <a:pt x="170741" y="3404579"/>
                </a:cubicBezTo>
                <a:cubicBezTo>
                  <a:pt x="168828" y="3398832"/>
                  <a:pt x="167870" y="3395960"/>
                  <a:pt x="167510" y="3394881"/>
                </a:cubicBezTo>
                <a:close/>
                <a:moveTo>
                  <a:pt x="246907" y="3390128"/>
                </a:moveTo>
                <a:cubicBezTo>
                  <a:pt x="246907" y="3390128"/>
                  <a:pt x="226977" y="3404154"/>
                  <a:pt x="246907" y="3390128"/>
                </a:cubicBezTo>
                <a:close/>
                <a:moveTo>
                  <a:pt x="732499" y="3325397"/>
                </a:moveTo>
                <a:lnTo>
                  <a:pt x="709517" y="3333060"/>
                </a:lnTo>
                <a:cubicBezTo>
                  <a:pt x="717179" y="3341999"/>
                  <a:pt x="740159" y="3333059"/>
                  <a:pt x="732499" y="3325397"/>
                </a:cubicBezTo>
                <a:close/>
                <a:moveTo>
                  <a:pt x="555255" y="3320068"/>
                </a:moveTo>
                <a:cubicBezTo>
                  <a:pt x="552870" y="3319420"/>
                  <a:pt x="552656" y="3319316"/>
                  <a:pt x="555512" y="3320091"/>
                </a:cubicBezTo>
                <a:lnTo>
                  <a:pt x="556933" y="3320495"/>
                </a:lnTo>
                <a:close/>
                <a:moveTo>
                  <a:pt x="613741" y="3309143"/>
                </a:moveTo>
                <a:lnTo>
                  <a:pt x="622162" y="3309951"/>
                </a:lnTo>
                <a:lnTo>
                  <a:pt x="627109" y="3312378"/>
                </a:lnTo>
                <a:lnTo>
                  <a:pt x="623977" y="3311987"/>
                </a:lnTo>
                <a:close/>
                <a:moveTo>
                  <a:pt x="481963" y="3267807"/>
                </a:moveTo>
                <a:cubicBezTo>
                  <a:pt x="514819" y="3272476"/>
                  <a:pt x="560781" y="3294746"/>
                  <a:pt x="566526" y="3294745"/>
                </a:cubicBezTo>
                <a:cubicBezTo>
                  <a:pt x="578335" y="3298578"/>
                  <a:pt x="588710" y="3301930"/>
                  <a:pt x="598125" y="3304803"/>
                </a:cubicBezTo>
                <a:lnTo>
                  <a:pt x="613741" y="3309143"/>
                </a:lnTo>
                <a:lnTo>
                  <a:pt x="593497" y="3307198"/>
                </a:lnTo>
                <a:cubicBezTo>
                  <a:pt x="572589" y="3306240"/>
                  <a:pt x="550567" y="3306239"/>
                  <a:pt x="542266" y="3302408"/>
                </a:cubicBezTo>
                <a:cubicBezTo>
                  <a:pt x="519286" y="3302407"/>
                  <a:pt x="455451" y="3270481"/>
                  <a:pt x="455451" y="3270481"/>
                </a:cubicBezTo>
                <a:cubicBezTo>
                  <a:pt x="461515" y="3266649"/>
                  <a:pt x="471011" y="3266250"/>
                  <a:pt x="481963" y="3267807"/>
                </a:cubicBezTo>
                <a:close/>
                <a:moveTo>
                  <a:pt x="4621795" y="3223442"/>
                </a:moveTo>
                <a:cubicBezTo>
                  <a:pt x="4618315" y="3224025"/>
                  <a:pt x="4617083" y="3226139"/>
                  <a:pt x="4617703" y="3229331"/>
                </a:cubicBezTo>
                <a:cubicBezTo>
                  <a:pt x="4618322" y="3232525"/>
                  <a:pt x="4620795" y="3236801"/>
                  <a:pt x="4624726" y="3241709"/>
                </a:cubicBezTo>
                <a:cubicBezTo>
                  <a:pt x="4629657" y="3233258"/>
                  <a:pt x="4627254" y="3226626"/>
                  <a:pt x="4621795" y="3223442"/>
                </a:cubicBezTo>
                <a:close/>
                <a:moveTo>
                  <a:pt x="35407" y="3008588"/>
                </a:moveTo>
                <a:lnTo>
                  <a:pt x="54500" y="3013366"/>
                </a:lnTo>
                <a:lnTo>
                  <a:pt x="54196" y="3019055"/>
                </a:lnTo>
                <a:lnTo>
                  <a:pt x="53465" y="3034453"/>
                </a:lnTo>
                <a:lnTo>
                  <a:pt x="33938" y="3027928"/>
                </a:lnTo>
                <a:close/>
                <a:moveTo>
                  <a:pt x="220907" y="2971673"/>
                </a:moveTo>
                <a:lnTo>
                  <a:pt x="290428" y="2995959"/>
                </a:lnTo>
                <a:lnTo>
                  <a:pt x="318433" y="3001389"/>
                </a:lnTo>
                <a:lnTo>
                  <a:pt x="281818" y="2985680"/>
                </a:lnTo>
                <a:close/>
                <a:moveTo>
                  <a:pt x="40333" y="2942480"/>
                </a:moveTo>
                <a:lnTo>
                  <a:pt x="58072" y="2946673"/>
                </a:lnTo>
                <a:lnTo>
                  <a:pt x="56828" y="2969912"/>
                </a:lnTo>
                <a:lnTo>
                  <a:pt x="38819" y="2963660"/>
                </a:lnTo>
                <a:lnTo>
                  <a:pt x="38897" y="2962621"/>
                </a:lnTo>
                <a:close/>
                <a:moveTo>
                  <a:pt x="102108" y="2933555"/>
                </a:moveTo>
                <a:lnTo>
                  <a:pt x="128356" y="2941459"/>
                </a:lnTo>
                <a:lnTo>
                  <a:pt x="123503" y="2938425"/>
                </a:lnTo>
                <a:close/>
                <a:moveTo>
                  <a:pt x="43245" y="2901623"/>
                </a:moveTo>
                <a:lnTo>
                  <a:pt x="60242" y="2905631"/>
                </a:lnTo>
                <a:lnTo>
                  <a:pt x="60106" y="2908698"/>
                </a:lnTo>
                <a:lnTo>
                  <a:pt x="59497" y="2920067"/>
                </a:lnTo>
                <a:lnTo>
                  <a:pt x="42293" y="2915166"/>
                </a:lnTo>
                <a:lnTo>
                  <a:pt x="50918" y="2918136"/>
                </a:lnTo>
                <a:lnTo>
                  <a:pt x="59463" y="2920709"/>
                </a:lnTo>
                <a:lnTo>
                  <a:pt x="59377" y="2922305"/>
                </a:lnTo>
                <a:lnTo>
                  <a:pt x="57421" y="2921532"/>
                </a:lnTo>
                <a:lnTo>
                  <a:pt x="42234" y="2915817"/>
                </a:lnTo>
                <a:close/>
                <a:moveTo>
                  <a:pt x="46202" y="2860137"/>
                </a:moveTo>
                <a:lnTo>
                  <a:pt x="62061" y="2864706"/>
                </a:lnTo>
                <a:lnTo>
                  <a:pt x="61328" y="2881196"/>
                </a:lnTo>
                <a:lnTo>
                  <a:pt x="57118" y="2880002"/>
                </a:lnTo>
                <a:lnTo>
                  <a:pt x="45045" y="2876371"/>
                </a:lnTo>
                <a:close/>
                <a:moveTo>
                  <a:pt x="48356" y="2829912"/>
                </a:moveTo>
                <a:lnTo>
                  <a:pt x="60925" y="2838511"/>
                </a:lnTo>
                <a:lnTo>
                  <a:pt x="63208" y="2838876"/>
                </a:lnTo>
                <a:lnTo>
                  <a:pt x="62379" y="2857557"/>
                </a:lnTo>
                <a:lnTo>
                  <a:pt x="46742" y="2852552"/>
                </a:lnTo>
                <a:close/>
                <a:moveTo>
                  <a:pt x="49281" y="2816938"/>
                </a:moveTo>
                <a:lnTo>
                  <a:pt x="63283" y="2819901"/>
                </a:lnTo>
                <a:lnTo>
                  <a:pt x="64118" y="2818398"/>
                </a:lnTo>
                <a:lnTo>
                  <a:pt x="63616" y="2829715"/>
                </a:lnTo>
                <a:lnTo>
                  <a:pt x="48565" y="2826977"/>
                </a:lnTo>
                <a:close/>
                <a:moveTo>
                  <a:pt x="55787" y="2723388"/>
                </a:moveTo>
                <a:lnTo>
                  <a:pt x="67783" y="2726851"/>
                </a:lnTo>
                <a:lnTo>
                  <a:pt x="64785" y="2803391"/>
                </a:lnTo>
                <a:lnTo>
                  <a:pt x="64733" y="2804571"/>
                </a:lnTo>
                <a:lnTo>
                  <a:pt x="50487" y="2800026"/>
                </a:lnTo>
                <a:lnTo>
                  <a:pt x="54898" y="2738133"/>
                </a:lnTo>
                <a:close/>
                <a:moveTo>
                  <a:pt x="60168" y="2650775"/>
                </a:moveTo>
                <a:lnTo>
                  <a:pt x="70652" y="2653622"/>
                </a:lnTo>
                <a:lnTo>
                  <a:pt x="69876" y="2673418"/>
                </a:lnTo>
                <a:lnTo>
                  <a:pt x="58990" y="2670292"/>
                </a:lnTo>
                <a:close/>
                <a:moveTo>
                  <a:pt x="457268" y="2602780"/>
                </a:moveTo>
                <a:cubicBezTo>
                  <a:pt x="449604" y="2602780"/>
                  <a:pt x="433009" y="2610443"/>
                  <a:pt x="440667" y="2610444"/>
                </a:cubicBezTo>
                <a:cubicBezTo>
                  <a:pt x="440668" y="2619384"/>
                  <a:pt x="457268" y="2610444"/>
                  <a:pt x="457268" y="2602780"/>
                </a:cubicBezTo>
                <a:close/>
                <a:moveTo>
                  <a:pt x="4354358" y="2560161"/>
                </a:moveTo>
                <a:cubicBezTo>
                  <a:pt x="4355559" y="2563477"/>
                  <a:pt x="4359263" y="2565637"/>
                  <a:pt x="4362415" y="2566061"/>
                </a:cubicBezTo>
                <a:cubicBezTo>
                  <a:pt x="4365567" y="2566483"/>
                  <a:pt x="4368165" y="2565167"/>
                  <a:pt x="4367151" y="2561528"/>
                </a:cubicBezTo>
                <a:close/>
                <a:moveTo>
                  <a:pt x="507548" y="2553701"/>
                </a:moveTo>
                <a:lnTo>
                  <a:pt x="504506" y="2555526"/>
                </a:lnTo>
                <a:cubicBezTo>
                  <a:pt x="504506" y="2559357"/>
                  <a:pt x="510569" y="2559358"/>
                  <a:pt x="516634" y="2557441"/>
                </a:cubicBezTo>
                <a:lnTo>
                  <a:pt x="517708" y="2556595"/>
                </a:lnTo>
                <a:close/>
                <a:moveTo>
                  <a:pt x="476772" y="2544934"/>
                </a:moveTo>
                <a:lnTo>
                  <a:pt x="472589" y="2547865"/>
                </a:lnTo>
                <a:cubicBezTo>
                  <a:pt x="472589" y="2551695"/>
                  <a:pt x="478653" y="2551696"/>
                  <a:pt x="484717" y="2549619"/>
                </a:cubicBezTo>
                <a:lnTo>
                  <a:pt x="486794" y="2547789"/>
                </a:lnTo>
                <a:close/>
                <a:moveTo>
                  <a:pt x="445657" y="2535932"/>
                </a:moveTo>
                <a:lnTo>
                  <a:pt x="440670" y="2538924"/>
                </a:lnTo>
                <a:cubicBezTo>
                  <a:pt x="440669" y="2543395"/>
                  <a:pt x="446733" y="2543394"/>
                  <a:pt x="452799" y="2541318"/>
                </a:cubicBezTo>
                <a:lnTo>
                  <a:pt x="455745" y="2538876"/>
                </a:lnTo>
                <a:close/>
                <a:moveTo>
                  <a:pt x="607919" y="2476343"/>
                </a:moveTo>
                <a:cubicBezTo>
                  <a:pt x="607919" y="2476343"/>
                  <a:pt x="591322" y="2476344"/>
                  <a:pt x="591322" y="2484007"/>
                </a:cubicBezTo>
                <a:cubicBezTo>
                  <a:pt x="598982" y="2484007"/>
                  <a:pt x="615581" y="2476344"/>
                  <a:pt x="607919" y="2476343"/>
                </a:cubicBezTo>
                <a:close/>
                <a:moveTo>
                  <a:pt x="314315" y="2472155"/>
                </a:moveTo>
                <a:lnTo>
                  <a:pt x="309112" y="2475633"/>
                </a:lnTo>
                <a:lnTo>
                  <a:pt x="324280" y="2480032"/>
                </a:lnTo>
                <a:lnTo>
                  <a:pt x="324888" y="2477840"/>
                </a:lnTo>
                <a:cubicBezTo>
                  <a:pt x="326482" y="2475466"/>
                  <a:pt x="328637" y="2474429"/>
                  <a:pt x="330871" y="2476345"/>
                </a:cubicBezTo>
                <a:cubicBezTo>
                  <a:pt x="322893" y="2472513"/>
                  <a:pt x="317865" y="2471555"/>
                  <a:pt x="314315" y="2472155"/>
                </a:cubicBezTo>
                <a:close/>
                <a:moveTo>
                  <a:pt x="630901" y="2372896"/>
                </a:moveTo>
                <a:lnTo>
                  <a:pt x="607918" y="2380560"/>
                </a:lnTo>
                <a:cubicBezTo>
                  <a:pt x="615582" y="2389499"/>
                  <a:pt x="638561" y="2380560"/>
                  <a:pt x="630901" y="2372896"/>
                </a:cubicBezTo>
                <a:close/>
                <a:moveTo>
                  <a:pt x="453657" y="2367569"/>
                </a:moveTo>
                <a:cubicBezTo>
                  <a:pt x="451271" y="2366920"/>
                  <a:pt x="451058" y="2366816"/>
                  <a:pt x="453914" y="2367591"/>
                </a:cubicBezTo>
                <a:lnTo>
                  <a:pt x="455335" y="2367995"/>
                </a:lnTo>
                <a:close/>
                <a:moveTo>
                  <a:pt x="512144" y="2356642"/>
                </a:moveTo>
                <a:lnTo>
                  <a:pt x="520564" y="2357452"/>
                </a:lnTo>
                <a:lnTo>
                  <a:pt x="525510" y="2359878"/>
                </a:lnTo>
                <a:lnTo>
                  <a:pt x="522379" y="2359487"/>
                </a:lnTo>
                <a:close/>
                <a:moveTo>
                  <a:pt x="380366" y="2315306"/>
                </a:moveTo>
                <a:cubicBezTo>
                  <a:pt x="413221" y="2319975"/>
                  <a:pt x="459183" y="2342245"/>
                  <a:pt x="464929" y="2342245"/>
                </a:cubicBezTo>
                <a:cubicBezTo>
                  <a:pt x="476737" y="2346077"/>
                  <a:pt x="487111" y="2349430"/>
                  <a:pt x="496526" y="2352303"/>
                </a:cubicBezTo>
                <a:lnTo>
                  <a:pt x="512144" y="2356642"/>
                </a:lnTo>
                <a:lnTo>
                  <a:pt x="491899" y="2354697"/>
                </a:lnTo>
                <a:cubicBezTo>
                  <a:pt x="470991" y="2353739"/>
                  <a:pt x="448969" y="2353740"/>
                  <a:pt x="440668" y="2349907"/>
                </a:cubicBezTo>
                <a:cubicBezTo>
                  <a:pt x="417688" y="2349908"/>
                  <a:pt x="353853" y="2317980"/>
                  <a:pt x="353853" y="2317980"/>
                </a:cubicBezTo>
                <a:cubicBezTo>
                  <a:pt x="359918" y="2314149"/>
                  <a:pt x="369413" y="2313750"/>
                  <a:pt x="380366" y="2315306"/>
                </a:cubicBezTo>
                <a:close/>
                <a:moveTo>
                  <a:pt x="274059" y="2223388"/>
                </a:moveTo>
                <a:lnTo>
                  <a:pt x="280387" y="2227076"/>
                </a:lnTo>
                <a:lnTo>
                  <a:pt x="293826" y="2236269"/>
                </a:lnTo>
                <a:lnTo>
                  <a:pt x="327223" y="2241596"/>
                </a:lnTo>
                <a:lnTo>
                  <a:pt x="362401" y="2245712"/>
                </a:lnTo>
                <a:lnTo>
                  <a:pt x="353645" y="2240409"/>
                </a:lnTo>
                <a:lnTo>
                  <a:pt x="345951" y="2236469"/>
                </a:lnTo>
                <a:close/>
                <a:moveTo>
                  <a:pt x="83322" y="2049585"/>
                </a:moveTo>
                <a:lnTo>
                  <a:pt x="87502" y="2050821"/>
                </a:lnTo>
                <a:lnTo>
                  <a:pt x="87841" y="2053425"/>
                </a:lnTo>
                <a:lnTo>
                  <a:pt x="88382" y="2063860"/>
                </a:lnTo>
                <a:lnTo>
                  <a:pt x="82180" y="2060918"/>
                </a:lnTo>
                <a:close/>
                <a:moveTo>
                  <a:pt x="119310" y="2019173"/>
                </a:moveTo>
                <a:lnTo>
                  <a:pt x="188830" y="2043459"/>
                </a:lnTo>
                <a:lnTo>
                  <a:pt x="216835" y="2048889"/>
                </a:lnTo>
                <a:lnTo>
                  <a:pt x="180219" y="2033180"/>
                </a:lnTo>
                <a:close/>
                <a:moveTo>
                  <a:pt x="501878" y="2000277"/>
                </a:moveTo>
                <a:cubicBezTo>
                  <a:pt x="501878" y="2000277"/>
                  <a:pt x="503765" y="2002508"/>
                  <a:pt x="505966" y="2005111"/>
                </a:cubicBezTo>
                <a:cubicBezTo>
                  <a:pt x="502842" y="2007752"/>
                  <a:pt x="500164" y="2010016"/>
                  <a:pt x="501878" y="2000277"/>
                </a:cubicBezTo>
                <a:close/>
                <a:moveTo>
                  <a:pt x="454271" y="1980481"/>
                </a:moveTo>
                <a:cubicBezTo>
                  <a:pt x="459853" y="1981355"/>
                  <a:pt x="465991" y="1983768"/>
                  <a:pt x="472154" y="1987586"/>
                </a:cubicBezTo>
                <a:cubicBezTo>
                  <a:pt x="460430" y="1990652"/>
                  <a:pt x="449102" y="1988404"/>
                  <a:pt x="439734" y="1982601"/>
                </a:cubicBezTo>
                <a:cubicBezTo>
                  <a:pt x="443667" y="1980268"/>
                  <a:pt x="448690" y="1979605"/>
                  <a:pt x="454271" y="1980481"/>
                </a:cubicBezTo>
                <a:close/>
                <a:moveTo>
                  <a:pt x="419135" y="1980169"/>
                </a:moveTo>
                <a:cubicBezTo>
                  <a:pt x="416557" y="1982147"/>
                  <a:pt x="415267" y="1983136"/>
                  <a:pt x="414783" y="1983507"/>
                </a:cubicBezTo>
                <a:cubicBezTo>
                  <a:pt x="413332" y="1984620"/>
                  <a:pt x="419135" y="1980169"/>
                  <a:pt x="419135" y="1980169"/>
                </a:cubicBezTo>
                <a:close/>
                <a:moveTo>
                  <a:pt x="399158" y="1972559"/>
                </a:moveTo>
                <a:cubicBezTo>
                  <a:pt x="399734" y="1972917"/>
                  <a:pt x="401275" y="1973872"/>
                  <a:pt x="404357" y="1975781"/>
                </a:cubicBezTo>
                <a:cubicBezTo>
                  <a:pt x="404357" y="1975781"/>
                  <a:pt x="397424" y="1971486"/>
                  <a:pt x="399158" y="1972559"/>
                </a:cubicBezTo>
                <a:close/>
                <a:moveTo>
                  <a:pt x="356607" y="1917559"/>
                </a:moveTo>
                <a:lnTo>
                  <a:pt x="363739" y="1917881"/>
                </a:lnTo>
                <a:lnTo>
                  <a:pt x="362208" y="1919472"/>
                </a:lnTo>
                <a:close/>
                <a:moveTo>
                  <a:pt x="364723" y="1916859"/>
                </a:moveTo>
                <a:cubicBezTo>
                  <a:pt x="365400" y="1916681"/>
                  <a:pt x="366139" y="1917140"/>
                  <a:pt x="367619" y="1918056"/>
                </a:cubicBezTo>
                <a:lnTo>
                  <a:pt x="363739" y="1917881"/>
                </a:lnTo>
                <a:close/>
                <a:moveTo>
                  <a:pt x="360973" y="1845201"/>
                </a:moveTo>
                <a:cubicBezTo>
                  <a:pt x="376295" y="1845203"/>
                  <a:pt x="400551" y="1852865"/>
                  <a:pt x="432469" y="1852865"/>
                </a:cubicBezTo>
                <a:cubicBezTo>
                  <a:pt x="408212" y="1852865"/>
                  <a:pt x="383954" y="1852865"/>
                  <a:pt x="360973" y="1845201"/>
                </a:cubicBezTo>
                <a:close/>
                <a:moveTo>
                  <a:pt x="351135" y="1844626"/>
                </a:moveTo>
                <a:lnTo>
                  <a:pt x="360973" y="1845201"/>
                </a:lnTo>
                <a:lnTo>
                  <a:pt x="356927" y="1845929"/>
                </a:lnTo>
                <a:close/>
                <a:moveTo>
                  <a:pt x="172552" y="1833900"/>
                </a:moveTo>
                <a:lnTo>
                  <a:pt x="178084" y="1834507"/>
                </a:lnTo>
                <a:lnTo>
                  <a:pt x="205950" y="1836136"/>
                </a:lnTo>
                <a:lnTo>
                  <a:pt x="205409" y="1855470"/>
                </a:lnTo>
                <a:lnTo>
                  <a:pt x="205181" y="1864067"/>
                </a:lnTo>
                <a:lnTo>
                  <a:pt x="187727" y="1860820"/>
                </a:lnTo>
                <a:lnTo>
                  <a:pt x="171330" y="1857878"/>
                </a:lnTo>
                <a:close/>
                <a:moveTo>
                  <a:pt x="120525" y="1829342"/>
                </a:moveTo>
                <a:cubicBezTo>
                  <a:pt x="123664" y="1829499"/>
                  <a:pt x="135518" y="1831591"/>
                  <a:pt x="146771" y="1833451"/>
                </a:cubicBezTo>
                <a:lnTo>
                  <a:pt x="152464" y="1834133"/>
                </a:lnTo>
                <a:lnTo>
                  <a:pt x="151936" y="1854398"/>
                </a:lnTo>
                <a:lnTo>
                  <a:pt x="149754" y="1854007"/>
                </a:lnTo>
                <a:cubicBezTo>
                  <a:pt x="136416" y="1851604"/>
                  <a:pt x="123355" y="1849224"/>
                  <a:pt x="113443" y="1847330"/>
                </a:cubicBezTo>
                <a:lnTo>
                  <a:pt x="104341" y="1845364"/>
                </a:lnTo>
                <a:lnTo>
                  <a:pt x="104611" y="1838174"/>
                </a:lnTo>
                <a:lnTo>
                  <a:pt x="104711" y="1835983"/>
                </a:lnTo>
                <a:lnTo>
                  <a:pt x="105874" y="1834968"/>
                </a:lnTo>
                <a:cubicBezTo>
                  <a:pt x="111322" y="1832184"/>
                  <a:pt x="117573" y="1829898"/>
                  <a:pt x="120525" y="1829342"/>
                </a:cubicBezTo>
                <a:close/>
                <a:moveTo>
                  <a:pt x="376295" y="1797949"/>
                </a:moveTo>
                <a:cubicBezTo>
                  <a:pt x="376295" y="1797949"/>
                  <a:pt x="353312" y="1805611"/>
                  <a:pt x="360971" y="1805611"/>
                </a:cubicBezTo>
                <a:cubicBezTo>
                  <a:pt x="360971" y="1805611"/>
                  <a:pt x="376294" y="1805611"/>
                  <a:pt x="376295" y="1797949"/>
                </a:cubicBezTo>
                <a:close/>
                <a:moveTo>
                  <a:pt x="307309" y="1778323"/>
                </a:moveTo>
                <a:lnTo>
                  <a:pt x="307327" y="1779265"/>
                </a:lnTo>
                <a:lnTo>
                  <a:pt x="303901" y="1778694"/>
                </a:lnTo>
                <a:close/>
                <a:moveTo>
                  <a:pt x="216783" y="1774356"/>
                </a:moveTo>
                <a:lnTo>
                  <a:pt x="266974" y="1781765"/>
                </a:lnTo>
                <a:lnTo>
                  <a:pt x="307520" y="1789154"/>
                </a:lnTo>
                <a:lnTo>
                  <a:pt x="307900" y="1808589"/>
                </a:lnTo>
                <a:lnTo>
                  <a:pt x="305694" y="1807971"/>
                </a:lnTo>
                <a:lnTo>
                  <a:pt x="305662" y="1807956"/>
                </a:lnTo>
                <a:lnTo>
                  <a:pt x="305613" y="1807949"/>
                </a:lnTo>
                <a:lnTo>
                  <a:pt x="283572" y="1801779"/>
                </a:lnTo>
                <a:lnTo>
                  <a:pt x="257367" y="1795310"/>
                </a:lnTo>
                <a:lnTo>
                  <a:pt x="255396" y="1794495"/>
                </a:lnTo>
                <a:cubicBezTo>
                  <a:pt x="248621" y="1791490"/>
                  <a:pt x="242584" y="1788943"/>
                  <a:pt x="236674" y="1787665"/>
                </a:cubicBezTo>
                <a:lnTo>
                  <a:pt x="216444" y="1783508"/>
                </a:lnTo>
                <a:close/>
                <a:moveTo>
                  <a:pt x="173094" y="1773847"/>
                </a:moveTo>
                <a:lnTo>
                  <a:pt x="176416" y="1774620"/>
                </a:lnTo>
                <a:cubicBezTo>
                  <a:pt x="186214" y="1776319"/>
                  <a:pt x="194785" y="1777010"/>
                  <a:pt x="201284" y="1776070"/>
                </a:cubicBezTo>
                <a:lnTo>
                  <a:pt x="207940" y="1773989"/>
                </a:lnTo>
                <a:lnTo>
                  <a:pt x="207629" y="1781697"/>
                </a:lnTo>
                <a:lnTo>
                  <a:pt x="180367" y="1776095"/>
                </a:lnTo>
                <a:lnTo>
                  <a:pt x="173091" y="1774272"/>
                </a:lnTo>
                <a:close/>
                <a:moveTo>
                  <a:pt x="500434" y="1732352"/>
                </a:moveTo>
                <a:lnTo>
                  <a:pt x="512695" y="1737901"/>
                </a:lnTo>
                <a:lnTo>
                  <a:pt x="503243" y="1732808"/>
                </a:lnTo>
                <a:close/>
                <a:moveTo>
                  <a:pt x="172590" y="1724546"/>
                </a:moveTo>
                <a:lnTo>
                  <a:pt x="199526" y="1730480"/>
                </a:lnTo>
                <a:lnTo>
                  <a:pt x="208139" y="1731824"/>
                </a:lnTo>
                <a:lnTo>
                  <a:pt x="208464" y="1748107"/>
                </a:lnTo>
                <a:lnTo>
                  <a:pt x="186852" y="1747264"/>
                </a:lnTo>
                <a:cubicBezTo>
                  <a:pt x="185373" y="1746348"/>
                  <a:pt x="181552" y="1743980"/>
                  <a:pt x="177361" y="1741385"/>
                </a:cubicBezTo>
                <a:lnTo>
                  <a:pt x="172771" y="1738540"/>
                </a:lnTo>
                <a:close/>
                <a:moveTo>
                  <a:pt x="110410" y="1711641"/>
                </a:moveTo>
                <a:lnTo>
                  <a:pt x="130347" y="1715237"/>
                </a:lnTo>
                <a:lnTo>
                  <a:pt x="155419" y="1720761"/>
                </a:lnTo>
                <a:lnTo>
                  <a:pt x="155129" y="1731871"/>
                </a:lnTo>
                <a:lnTo>
                  <a:pt x="139650" y="1728550"/>
                </a:lnTo>
                <a:lnTo>
                  <a:pt x="109985" y="1720919"/>
                </a:lnTo>
                <a:close/>
                <a:moveTo>
                  <a:pt x="178019" y="1696341"/>
                </a:moveTo>
                <a:lnTo>
                  <a:pt x="207505" y="1700060"/>
                </a:lnTo>
                <a:lnTo>
                  <a:pt x="207936" y="1721644"/>
                </a:lnTo>
                <a:lnTo>
                  <a:pt x="172477" y="1715783"/>
                </a:lnTo>
                <a:lnTo>
                  <a:pt x="172346" y="1705597"/>
                </a:lnTo>
                <a:lnTo>
                  <a:pt x="173864" y="1705047"/>
                </a:lnTo>
                <a:lnTo>
                  <a:pt x="200598" y="1706510"/>
                </a:lnTo>
                <a:close/>
                <a:moveTo>
                  <a:pt x="257268" y="1686614"/>
                </a:moveTo>
                <a:cubicBezTo>
                  <a:pt x="256204" y="1686885"/>
                  <a:pt x="256048" y="1687775"/>
                  <a:pt x="257542" y="1689543"/>
                </a:cubicBezTo>
                <a:cubicBezTo>
                  <a:pt x="261315" y="1694005"/>
                  <a:pt x="271206" y="1693936"/>
                  <a:pt x="271206" y="1693936"/>
                </a:cubicBezTo>
                <a:cubicBezTo>
                  <a:pt x="271502" y="1692250"/>
                  <a:pt x="268815" y="1690218"/>
                  <a:pt x="265654" y="1688707"/>
                </a:cubicBezTo>
                <a:cubicBezTo>
                  <a:pt x="262496" y="1687197"/>
                  <a:pt x="258862" y="1686209"/>
                  <a:pt x="257268" y="1686614"/>
                </a:cubicBezTo>
                <a:close/>
                <a:moveTo>
                  <a:pt x="402167" y="1685913"/>
                </a:moveTo>
                <a:cubicBezTo>
                  <a:pt x="404845" y="1683651"/>
                  <a:pt x="449499" y="1708408"/>
                  <a:pt x="458151" y="1713213"/>
                </a:cubicBezTo>
                <a:lnTo>
                  <a:pt x="461710" y="1714823"/>
                </a:lnTo>
                <a:lnTo>
                  <a:pt x="462266" y="1714878"/>
                </a:lnTo>
                <a:lnTo>
                  <a:pt x="469249" y="1716312"/>
                </a:lnTo>
                <a:lnTo>
                  <a:pt x="469143" y="1726687"/>
                </a:lnTo>
                <a:lnTo>
                  <a:pt x="467513" y="1725795"/>
                </a:lnTo>
                <a:lnTo>
                  <a:pt x="449951" y="1721827"/>
                </a:lnTo>
                <a:cubicBezTo>
                  <a:pt x="443152" y="1720049"/>
                  <a:pt x="437875" y="1718294"/>
                  <a:pt x="435890" y="1716729"/>
                </a:cubicBezTo>
                <a:lnTo>
                  <a:pt x="441289" y="1712984"/>
                </a:lnTo>
                <a:lnTo>
                  <a:pt x="437246" y="1711113"/>
                </a:lnTo>
                <a:cubicBezTo>
                  <a:pt x="441019" y="1715577"/>
                  <a:pt x="393688" y="1693082"/>
                  <a:pt x="402167" y="1685913"/>
                </a:cubicBezTo>
                <a:close/>
                <a:moveTo>
                  <a:pt x="150157" y="1657029"/>
                </a:moveTo>
                <a:lnTo>
                  <a:pt x="157058" y="1657820"/>
                </a:lnTo>
                <a:lnTo>
                  <a:pt x="156993" y="1660307"/>
                </a:lnTo>
                <a:close/>
                <a:moveTo>
                  <a:pt x="289453" y="1644953"/>
                </a:moveTo>
                <a:lnTo>
                  <a:pt x="304847" y="1652438"/>
                </a:lnTo>
                <a:lnTo>
                  <a:pt x="305081" y="1664402"/>
                </a:lnTo>
                <a:lnTo>
                  <a:pt x="289186" y="1656555"/>
                </a:lnTo>
                <a:close/>
                <a:moveTo>
                  <a:pt x="157086" y="1638990"/>
                </a:moveTo>
                <a:lnTo>
                  <a:pt x="157403" y="1639018"/>
                </a:lnTo>
                <a:lnTo>
                  <a:pt x="157405" y="1639150"/>
                </a:lnTo>
                <a:close/>
                <a:moveTo>
                  <a:pt x="137655" y="1637328"/>
                </a:moveTo>
                <a:lnTo>
                  <a:pt x="151700" y="1638530"/>
                </a:lnTo>
                <a:lnTo>
                  <a:pt x="157432" y="1641013"/>
                </a:lnTo>
                <a:lnTo>
                  <a:pt x="157446" y="1642039"/>
                </a:lnTo>
                <a:close/>
                <a:moveTo>
                  <a:pt x="221983" y="1633691"/>
                </a:moveTo>
                <a:lnTo>
                  <a:pt x="251419" y="1647676"/>
                </a:lnTo>
                <a:lnTo>
                  <a:pt x="271785" y="1657015"/>
                </a:lnTo>
                <a:lnTo>
                  <a:pt x="274131" y="1701991"/>
                </a:lnTo>
                <a:cubicBezTo>
                  <a:pt x="277583" y="1726992"/>
                  <a:pt x="275086" y="1772023"/>
                  <a:pt x="283395" y="1767174"/>
                </a:cubicBezTo>
                <a:cubicBezTo>
                  <a:pt x="283395" y="1767174"/>
                  <a:pt x="290341" y="1709089"/>
                  <a:pt x="288064" y="1705189"/>
                </a:cubicBezTo>
                <a:lnTo>
                  <a:pt x="288992" y="1664906"/>
                </a:lnTo>
                <a:lnTo>
                  <a:pt x="305236" y="1672355"/>
                </a:lnTo>
                <a:lnTo>
                  <a:pt x="307276" y="1776710"/>
                </a:lnTo>
                <a:lnTo>
                  <a:pt x="298494" y="1771928"/>
                </a:lnTo>
                <a:cubicBezTo>
                  <a:pt x="277305" y="1763568"/>
                  <a:pt x="245884" y="1763969"/>
                  <a:pt x="234556" y="1761719"/>
                </a:cubicBezTo>
                <a:cubicBezTo>
                  <a:pt x="228442" y="1760712"/>
                  <a:pt x="223758" y="1757810"/>
                  <a:pt x="220233" y="1754931"/>
                </a:cubicBezTo>
                <a:lnTo>
                  <a:pt x="217589" y="1752544"/>
                </a:lnTo>
                <a:lnTo>
                  <a:pt x="218296" y="1733409"/>
                </a:lnTo>
                <a:lnTo>
                  <a:pt x="259738" y="1739872"/>
                </a:lnTo>
                <a:lnTo>
                  <a:pt x="275066" y="1741700"/>
                </a:lnTo>
                <a:lnTo>
                  <a:pt x="272164" y="1740329"/>
                </a:lnTo>
                <a:lnTo>
                  <a:pt x="248140" y="1728868"/>
                </a:lnTo>
                <a:lnTo>
                  <a:pt x="218661" y="1723546"/>
                </a:lnTo>
                <a:lnTo>
                  <a:pt x="219474" y="1701571"/>
                </a:lnTo>
                <a:lnTo>
                  <a:pt x="220374" y="1701684"/>
                </a:lnTo>
                <a:cubicBezTo>
                  <a:pt x="251615" y="1705397"/>
                  <a:pt x="268401" y="1706325"/>
                  <a:pt x="243064" y="1698205"/>
                </a:cubicBezTo>
                <a:lnTo>
                  <a:pt x="219839" y="1691670"/>
                </a:lnTo>
                <a:close/>
                <a:moveTo>
                  <a:pt x="325878" y="1633040"/>
                </a:moveTo>
                <a:lnTo>
                  <a:pt x="332105" y="1635883"/>
                </a:lnTo>
                <a:cubicBezTo>
                  <a:pt x="369913" y="1654410"/>
                  <a:pt x="408732" y="1675152"/>
                  <a:pt x="446659" y="1692462"/>
                </a:cubicBezTo>
                <a:lnTo>
                  <a:pt x="469397" y="1701677"/>
                </a:lnTo>
                <a:lnTo>
                  <a:pt x="469267" y="1714502"/>
                </a:lnTo>
                <a:lnTo>
                  <a:pt x="396745" y="1675428"/>
                </a:lnTo>
                <a:lnTo>
                  <a:pt x="325800" y="1639269"/>
                </a:lnTo>
                <a:close/>
                <a:moveTo>
                  <a:pt x="125649" y="1632557"/>
                </a:moveTo>
                <a:lnTo>
                  <a:pt x="137655" y="1637328"/>
                </a:lnTo>
                <a:lnTo>
                  <a:pt x="124834" y="1637953"/>
                </a:lnTo>
                <a:close/>
                <a:moveTo>
                  <a:pt x="119772" y="1630222"/>
                </a:moveTo>
                <a:lnTo>
                  <a:pt x="123419" y="1631671"/>
                </a:lnTo>
                <a:lnTo>
                  <a:pt x="123285" y="1638029"/>
                </a:lnTo>
                <a:lnTo>
                  <a:pt x="120562" y="1638161"/>
                </a:lnTo>
                <a:lnTo>
                  <a:pt x="109690" y="1634033"/>
                </a:lnTo>
                <a:lnTo>
                  <a:pt x="109615" y="1631703"/>
                </a:lnTo>
                <a:close/>
                <a:moveTo>
                  <a:pt x="290104" y="1616717"/>
                </a:moveTo>
                <a:lnTo>
                  <a:pt x="304275" y="1623183"/>
                </a:lnTo>
                <a:lnTo>
                  <a:pt x="304376" y="1628350"/>
                </a:lnTo>
                <a:lnTo>
                  <a:pt x="290005" y="1621025"/>
                </a:lnTo>
                <a:close/>
                <a:moveTo>
                  <a:pt x="222514" y="1612356"/>
                </a:moveTo>
                <a:lnTo>
                  <a:pt x="228432" y="1615285"/>
                </a:lnTo>
                <a:lnTo>
                  <a:pt x="270210" y="1635597"/>
                </a:lnTo>
                <a:lnTo>
                  <a:pt x="271122" y="1647639"/>
                </a:lnTo>
                <a:lnTo>
                  <a:pt x="240372" y="1632459"/>
                </a:lnTo>
                <a:lnTo>
                  <a:pt x="222368" y="1623277"/>
                </a:lnTo>
                <a:lnTo>
                  <a:pt x="222611" y="1616691"/>
                </a:lnTo>
                <a:close/>
                <a:moveTo>
                  <a:pt x="171611" y="1609759"/>
                </a:moveTo>
                <a:lnTo>
                  <a:pt x="206031" y="1626112"/>
                </a:lnTo>
                <a:lnTo>
                  <a:pt x="207245" y="1686964"/>
                </a:lnTo>
                <a:lnTo>
                  <a:pt x="189295" y="1675799"/>
                </a:lnTo>
                <a:lnTo>
                  <a:pt x="171866" y="1667440"/>
                </a:lnTo>
                <a:lnTo>
                  <a:pt x="171766" y="1659505"/>
                </a:lnTo>
                <a:lnTo>
                  <a:pt x="183542" y="1660854"/>
                </a:lnTo>
                <a:lnTo>
                  <a:pt x="171709" y="1654973"/>
                </a:lnTo>
                <a:lnTo>
                  <a:pt x="171701" y="1654349"/>
                </a:lnTo>
                <a:lnTo>
                  <a:pt x="174481" y="1648402"/>
                </a:lnTo>
                <a:lnTo>
                  <a:pt x="184252" y="1652635"/>
                </a:lnTo>
                <a:lnTo>
                  <a:pt x="174736" y="1647856"/>
                </a:lnTo>
                <a:lnTo>
                  <a:pt x="175451" y="1646324"/>
                </a:lnTo>
                <a:lnTo>
                  <a:pt x="171678" y="1645427"/>
                </a:lnTo>
                <a:lnTo>
                  <a:pt x="171669" y="1640238"/>
                </a:lnTo>
                <a:lnTo>
                  <a:pt x="177743" y="1640757"/>
                </a:lnTo>
                <a:lnTo>
                  <a:pt x="171662" y="1637146"/>
                </a:lnTo>
                <a:lnTo>
                  <a:pt x="171629" y="1619581"/>
                </a:lnTo>
                <a:lnTo>
                  <a:pt x="184563" y="1624943"/>
                </a:lnTo>
                <a:cubicBezTo>
                  <a:pt x="190224" y="1631640"/>
                  <a:pt x="192426" y="1634244"/>
                  <a:pt x="199669" y="1631948"/>
                </a:cubicBezTo>
                <a:cubicBezTo>
                  <a:pt x="197624" y="1629530"/>
                  <a:pt x="194989" y="1627771"/>
                  <a:pt x="192294" y="1626620"/>
                </a:cubicBezTo>
                <a:cubicBezTo>
                  <a:pt x="189601" y="1625470"/>
                  <a:pt x="186846" y="1624928"/>
                  <a:pt x="184563" y="1624943"/>
                </a:cubicBezTo>
                <a:lnTo>
                  <a:pt x="171625" y="1617591"/>
                </a:lnTo>
                <a:close/>
                <a:moveTo>
                  <a:pt x="264626" y="1605963"/>
                </a:moveTo>
                <a:lnTo>
                  <a:pt x="270426" y="1607900"/>
                </a:lnTo>
                <a:lnTo>
                  <a:pt x="270086" y="1612748"/>
                </a:lnTo>
                <a:lnTo>
                  <a:pt x="265346" y="1612781"/>
                </a:lnTo>
                <a:cubicBezTo>
                  <a:pt x="261260" y="1612248"/>
                  <a:pt x="257372" y="1610591"/>
                  <a:pt x="258162" y="1606096"/>
                </a:cubicBezTo>
                <a:cubicBezTo>
                  <a:pt x="258470" y="1604878"/>
                  <a:pt x="261141" y="1605093"/>
                  <a:pt x="264626" y="1605963"/>
                </a:cubicBezTo>
                <a:close/>
                <a:moveTo>
                  <a:pt x="127482" y="1600927"/>
                </a:moveTo>
                <a:lnTo>
                  <a:pt x="134194" y="1604060"/>
                </a:lnTo>
                <a:lnTo>
                  <a:pt x="157042" y="1613534"/>
                </a:lnTo>
                <a:lnTo>
                  <a:pt x="157253" y="1628386"/>
                </a:lnTo>
                <a:lnTo>
                  <a:pt x="152208" y="1624967"/>
                </a:lnTo>
                <a:lnTo>
                  <a:pt x="127373" y="1621144"/>
                </a:lnTo>
                <a:lnTo>
                  <a:pt x="128666" y="1612581"/>
                </a:lnTo>
                <a:close/>
                <a:moveTo>
                  <a:pt x="290467" y="1596009"/>
                </a:moveTo>
                <a:lnTo>
                  <a:pt x="303866" y="1602274"/>
                </a:lnTo>
                <a:lnTo>
                  <a:pt x="304095" y="1613982"/>
                </a:lnTo>
                <a:lnTo>
                  <a:pt x="290320" y="1607386"/>
                </a:lnTo>
                <a:lnTo>
                  <a:pt x="290422" y="1602937"/>
                </a:lnTo>
                <a:close/>
                <a:moveTo>
                  <a:pt x="108336" y="1591987"/>
                </a:moveTo>
                <a:lnTo>
                  <a:pt x="124099" y="1599347"/>
                </a:lnTo>
                <a:lnTo>
                  <a:pt x="123653" y="1620571"/>
                </a:lnTo>
                <a:lnTo>
                  <a:pt x="118983" y="1619853"/>
                </a:lnTo>
                <a:lnTo>
                  <a:pt x="109073" y="1614874"/>
                </a:lnTo>
                <a:close/>
                <a:moveTo>
                  <a:pt x="171571" y="1588223"/>
                </a:moveTo>
                <a:lnTo>
                  <a:pt x="185492" y="1594021"/>
                </a:lnTo>
                <a:lnTo>
                  <a:pt x="205590" y="1603978"/>
                </a:lnTo>
                <a:lnTo>
                  <a:pt x="205806" y="1614830"/>
                </a:lnTo>
                <a:lnTo>
                  <a:pt x="171588" y="1597379"/>
                </a:lnTo>
                <a:close/>
                <a:moveTo>
                  <a:pt x="126168" y="1588010"/>
                </a:moveTo>
                <a:lnTo>
                  <a:pt x="140646" y="1595018"/>
                </a:lnTo>
                <a:cubicBezTo>
                  <a:pt x="148058" y="1598679"/>
                  <a:pt x="153563" y="1601400"/>
                  <a:pt x="155176" y="1601950"/>
                </a:cubicBezTo>
                <a:lnTo>
                  <a:pt x="156889" y="1602764"/>
                </a:lnTo>
                <a:lnTo>
                  <a:pt x="156982" y="1609268"/>
                </a:lnTo>
                <a:lnTo>
                  <a:pt x="156760" y="1609142"/>
                </a:lnTo>
                <a:cubicBezTo>
                  <a:pt x="148405" y="1604804"/>
                  <a:pt x="140381" y="1600744"/>
                  <a:pt x="130942" y="1595010"/>
                </a:cubicBezTo>
                <a:lnTo>
                  <a:pt x="126729" y="1593527"/>
                </a:lnTo>
                <a:close/>
                <a:moveTo>
                  <a:pt x="290552" y="1583043"/>
                </a:moveTo>
                <a:lnTo>
                  <a:pt x="303572" y="1587175"/>
                </a:lnTo>
                <a:lnTo>
                  <a:pt x="303786" y="1598182"/>
                </a:lnTo>
                <a:lnTo>
                  <a:pt x="290498" y="1591260"/>
                </a:lnTo>
                <a:close/>
                <a:moveTo>
                  <a:pt x="142445" y="1581459"/>
                </a:moveTo>
                <a:lnTo>
                  <a:pt x="156601" y="1582393"/>
                </a:lnTo>
                <a:lnTo>
                  <a:pt x="156706" y="1589788"/>
                </a:lnTo>
                <a:lnTo>
                  <a:pt x="153430" y="1588117"/>
                </a:lnTo>
                <a:lnTo>
                  <a:pt x="156715" y="1590413"/>
                </a:lnTo>
                <a:lnTo>
                  <a:pt x="156760" y="1593606"/>
                </a:lnTo>
                <a:lnTo>
                  <a:pt x="148007" y="1588577"/>
                </a:lnTo>
                <a:cubicBezTo>
                  <a:pt x="144190" y="1585844"/>
                  <a:pt x="141577" y="1583150"/>
                  <a:pt x="142445" y="1581459"/>
                </a:cubicBezTo>
                <a:close/>
                <a:moveTo>
                  <a:pt x="107937" y="1579587"/>
                </a:moveTo>
                <a:lnTo>
                  <a:pt x="114678" y="1582448"/>
                </a:lnTo>
                <a:lnTo>
                  <a:pt x="124356" y="1587132"/>
                </a:lnTo>
                <a:lnTo>
                  <a:pt x="124240" y="1592627"/>
                </a:lnTo>
                <a:lnTo>
                  <a:pt x="108163" y="1586604"/>
                </a:lnTo>
                <a:close/>
                <a:moveTo>
                  <a:pt x="250520" y="1578172"/>
                </a:moveTo>
                <a:lnTo>
                  <a:pt x="271033" y="1586923"/>
                </a:lnTo>
                <a:lnTo>
                  <a:pt x="271871" y="1587315"/>
                </a:lnTo>
                <a:lnTo>
                  <a:pt x="271109" y="1598187"/>
                </a:lnTo>
                <a:lnTo>
                  <a:pt x="262553" y="1594091"/>
                </a:lnTo>
                <a:lnTo>
                  <a:pt x="250308" y="1587301"/>
                </a:lnTo>
                <a:lnTo>
                  <a:pt x="250813" y="1585091"/>
                </a:lnTo>
                <a:close/>
                <a:moveTo>
                  <a:pt x="233926" y="1571092"/>
                </a:moveTo>
                <a:lnTo>
                  <a:pt x="244286" y="1575512"/>
                </a:lnTo>
                <a:lnTo>
                  <a:pt x="242444" y="1582060"/>
                </a:lnTo>
                <a:close/>
                <a:moveTo>
                  <a:pt x="248153" y="1569587"/>
                </a:moveTo>
                <a:lnTo>
                  <a:pt x="272573" y="1577338"/>
                </a:lnTo>
                <a:lnTo>
                  <a:pt x="272231" y="1582198"/>
                </a:lnTo>
                <a:lnTo>
                  <a:pt x="248486" y="1570472"/>
                </a:lnTo>
                <a:close/>
                <a:moveTo>
                  <a:pt x="244075" y="1568294"/>
                </a:moveTo>
                <a:lnTo>
                  <a:pt x="246133" y="1568946"/>
                </a:lnTo>
                <a:lnTo>
                  <a:pt x="246043" y="1569265"/>
                </a:lnTo>
                <a:close/>
                <a:moveTo>
                  <a:pt x="221428" y="1563840"/>
                </a:moveTo>
                <a:lnTo>
                  <a:pt x="222941" y="1564434"/>
                </a:lnTo>
                <a:lnTo>
                  <a:pt x="221479" y="1566141"/>
                </a:lnTo>
                <a:close/>
                <a:moveTo>
                  <a:pt x="635197" y="1557307"/>
                </a:moveTo>
                <a:lnTo>
                  <a:pt x="634910" y="1562910"/>
                </a:lnTo>
                <a:cubicBezTo>
                  <a:pt x="634605" y="1569842"/>
                  <a:pt x="634439" y="1576366"/>
                  <a:pt x="634657" y="1581686"/>
                </a:cubicBezTo>
                <a:lnTo>
                  <a:pt x="635023" y="1583742"/>
                </a:lnTo>
                <a:close/>
                <a:moveTo>
                  <a:pt x="4453671" y="1547925"/>
                </a:moveTo>
                <a:cubicBezTo>
                  <a:pt x="4452048" y="1573994"/>
                  <a:pt x="4447371" y="1603510"/>
                  <a:pt x="4459661" y="1627241"/>
                </a:cubicBezTo>
                <a:cubicBezTo>
                  <a:pt x="4461282" y="1601170"/>
                  <a:pt x="4459005" y="1572825"/>
                  <a:pt x="4453671" y="1547925"/>
                </a:cubicBezTo>
                <a:close/>
                <a:moveTo>
                  <a:pt x="4319526" y="1534131"/>
                </a:moveTo>
                <a:cubicBezTo>
                  <a:pt x="4317723" y="1537219"/>
                  <a:pt x="4316672" y="1540363"/>
                  <a:pt x="4316190" y="1543569"/>
                </a:cubicBezTo>
                <a:cubicBezTo>
                  <a:pt x="4315708" y="1546773"/>
                  <a:pt x="4315796" y="1550039"/>
                  <a:pt x="4316272" y="1553366"/>
                </a:cubicBezTo>
                <a:cubicBezTo>
                  <a:pt x="4317225" y="1560023"/>
                  <a:pt x="4319727" y="1566930"/>
                  <a:pt x="4322332" y="1574116"/>
                </a:cubicBezTo>
                <a:cubicBezTo>
                  <a:pt x="4331816" y="1557863"/>
                  <a:pt x="4323954" y="1548046"/>
                  <a:pt x="4319526" y="1534131"/>
                </a:cubicBezTo>
                <a:close/>
                <a:moveTo>
                  <a:pt x="4449758" y="1513477"/>
                </a:moveTo>
                <a:cubicBezTo>
                  <a:pt x="4448417" y="1513593"/>
                  <a:pt x="4447072" y="1514442"/>
                  <a:pt x="4445934" y="1516393"/>
                </a:cubicBezTo>
                <a:cubicBezTo>
                  <a:pt x="4445934" y="1516393"/>
                  <a:pt x="4447898" y="1518847"/>
                  <a:pt x="4450150" y="1520813"/>
                </a:cubicBezTo>
                <a:cubicBezTo>
                  <a:pt x="4452398" y="1522781"/>
                  <a:pt x="4454934" y="1524260"/>
                  <a:pt x="4456073" y="1522308"/>
                </a:cubicBezTo>
                <a:cubicBezTo>
                  <a:pt x="4457780" y="1519384"/>
                  <a:pt x="4453783" y="1513131"/>
                  <a:pt x="4449758" y="1513477"/>
                </a:cubicBezTo>
                <a:close/>
                <a:moveTo>
                  <a:pt x="179762" y="1512901"/>
                </a:moveTo>
                <a:lnTo>
                  <a:pt x="203856" y="1517067"/>
                </a:lnTo>
                <a:lnTo>
                  <a:pt x="204143" y="1531378"/>
                </a:lnTo>
                <a:lnTo>
                  <a:pt x="188357" y="1525361"/>
                </a:lnTo>
                <a:lnTo>
                  <a:pt x="171055" y="1514887"/>
                </a:lnTo>
                <a:lnTo>
                  <a:pt x="171040" y="1513167"/>
                </a:lnTo>
                <a:close/>
                <a:moveTo>
                  <a:pt x="618957" y="1473740"/>
                </a:moveTo>
                <a:cubicBezTo>
                  <a:pt x="618957" y="1473740"/>
                  <a:pt x="614802" y="1476165"/>
                  <a:pt x="619735" y="1484615"/>
                </a:cubicBezTo>
                <a:cubicBezTo>
                  <a:pt x="617563" y="1501571"/>
                  <a:pt x="612308" y="1521195"/>
                  <a:pt x="610913" y="1549027"/>
                </a:cubicBezTo>
                <a:cubicBezTo>
                  <a:pt x="614626" y="1562547"/>
                  <a:pt x="615926" y="1611299"/>
                  <a:pt x="619603" y="1614914"/>
                </a:cubicBezTo>
                <a:cubicBezTo>
                  <a:pt x="620828" y="1616119"/>
                  <a:pt x="622318" y="1612308"/>
                  <a:pt x="624248" y="1600506"/>
                </a:cubicBezTo>
                <a:cubicBezTo>
                  <a:pt x="624172" y="1562202"/>
                  <a:pt x="627046" y="1517823"/>
                  <a:pt x="619735" y="1484615"/>
                </a:cubicBezTo>
                <a:cubicBezTo>
                  <a:pt x="620485" y="1481127"/>
                  <a:pt x="621899" y="1478779"/>
                  <a:pt x="622320" y="1477116"/>
                </a:cubicBezTo>
                <a:cubicBezTo>
                  <a:pt x="622530" y="1476284"/>
                  <a:pt x="622494" y="1475625"/>
                  <a:pt x="622002" y="1475081"/>
                </a:cubicBezTo>
                <a:cubicBezTo>
                  <a:pt x="621511" y="1474536"/>
                  <a:pt x="620565" y="1474108"/>
                  <a:pt x="618957" y="1473740"/>
                </a:cubicBezTo>
                <a:close/>
                <a:moveTo>
                  <a:pt x="3907286" y="1418180"/>
                </a:moveTo>
                <a:cubicBezTo>
                  <a:pt x="3905547" y="1418472"/>
                  <a:pt x="3904536" y="1418862"/>
                  <a:pt x="3904027" y="1419396"/>
                </a:cubicBezTo>
                <a:cubicBezTo>
                  <a:pt x="3903519" y="1419932"/>
                  <a:pt x="3903516" y="1420610"/>
                  <a:pt x="3903792" y="1421481"/>
                </a:cubicBezTo>
                <a:cubicBezTo>
                  <a:pt x="3904345" y="1423219"/>
                  <a:pt x="3906021" y="1425721"/>
                  <a:pt x="3907035" y="1429363"/>
                </a:cubicBezTo>
                <a:cubicBezTo>
                  <a:pt x="3900859" y="1463234"/>
                  <a:pt x="3906448" y="1509196"/>
                  <a:pt x="3908473" y="1548726"/>
                </a:cubicBezTo>
                <a:cubicBezTo>
                  <a:pt x="3911235" y="1561015"/>
                  <a:pt x="3913075" y="1565029"/>
                  <a:pt x="3914348" y="1563853"/>
                </a:cubicBezTo>
                <a:cubicBezTo>
                  <a:pt x="3918173" y="1560323"/>
                  <a:pt x="3916914" y="1510079"/>
                  <a:pt x="3920232" y="1496327"/>
                </a:cubicBezTo>
                <a:cubicBezTo>
                  <a:pt x="3917175" y="1467526"/>
                  <a:pt x="3910344" y="1446982"/>
                  <a:pt x="3907035" y="1429363"/>
                </a:cubicBezTo>
                <a:cubicBezTo>
                  <a:pt x="3911966" y="1420911"/>
                  <a:pt x="3907286" y="1418180"/>
                  <a:pt x="3907286" y="1418180"/>
                </a:cubicBezTo>
                <a:close/>
                <a:moveTo>
                  <a:pt x="289329" y="1411873"/>
                </a:moveTo>
                <a:lnTo>
                  <a:pt x="302420" y="1414818"/>
                </a:lnTo>
                <a:lnTo>
                  <a:pt x="302704" y="1422928"/>
                </a:lnTo>
                <a:cubicBezTo>
                  <a:pt x="303355" y="1470194"/>
                  <a:pt x="303223" y="1516542"/>
                  <a:pt x="303089" y="1562536"/>
                </a:cubicBezTo>
                <a:lnTo>
                  <a:pt x="303367" y="1576763"/>
                </a:lnTo>
                <a:lnTo>
                  <a:pt x="293528" y="1569741"/>
                </a:lnTo>
                <a:lnTo>
                  <a:pt x="290649" y="1568112"/>
                </a:lnTo>
                <a:lnTo>
                  <a:pt x="291113" y="1497082"/>
                </a:lnTo>
                <a:close/>
                <a:moveTo>
                  <a:pt x="3878429" y="1401340"/>
                </a:moveTo>
                <a:cubicBezTo>
                  <a:pt x="3877844" y="1400998"/>
                  <a:pt x="3877313" y="1403139"/>
                  <a:pt x="3876874" y="1407120"/>
                </a:cubicBezTo>
                <a:cubicBezTo>
                  <a:pt x="3873806" y="1434986"/>
                  <a:pt x="3875271" y="1552989"/>
                  <a:pt x="3894435" y="1540535"/>
                </a:cubicBezTo>
                <a:cubicBezTo>
                  <a:pt x="3899366" y="1532082"/>
                  <a:pt x="3891502" y="1490018"/>
                  <a:pt x="3890848" y="1467850"/>
                </a:cubicBezTo>
                <a:cubicBezTo>
                  <a:pt x="3888444" y="1461216"/>
                  <a:pt x="3887661" y="1396271"/>
                  <a:pt x="3878429" y="1401340"/>
                </a:cubicBezTo>
                <a:close/>
                <a:moveTo>
                  <a:pt x="217664" y="1395748"/>
                </a:moveTo>
                <a:lnTo>
                  <a:pt x="236267" y="1399933"/>
                </a:lnTo>
                <a:lnTo>
                  <a:pt x="239555" y="1467582"/>
                </a:lnTo>
                <a:cubicBezTo>
                  <a:pt x="240806" y="1491798"/>
                  <a:pt x="242947" y="1514950"/>
                  <a:pt x="248667" y="1539065"/>
                </a:cubicBezTo>
                <a:cubicBezTo>
                  <a:pt x="251947" y="1500548"/>
                  <a:pt x="250949" y="1449331"/>
                  <a:pt x="248584" y="1406510"/>
                </a:cubicBezTo>
                <a:lnTo>
                  <a:pt x="248317" y="1402645"/>
                </a:lnTo>
                <a:lnTo>
                  <a:pt x="269593" y="1407432"/>
                </a:lnTo>
                <a:lnTo>
                  <a:pt x="273025" y="1491733"/>
                </a:lnTo>
                <a:cubicBezTo>
                  <a:pt x="272328" y="1505650"/>
                  <a:pt x="272328" y="1518176"/>
                  <a:pt x="272577" y="1529811"/>
                </a:cubicBezTo>
                <a:lnTo>
                  <a:pt x="273481" y="1558404"/>
                </a:lnTo>
                <a:lnTo>
                  <a:pt x="259375" y="1550424"/>
                </a:lnTo>
                <a:cubicBezTo>
                  <a:pt x="257460" y="1550424"/>
                  <a:pt x="246129" y="1546912"/>
                  <a:pt x="232065" y="1542023"/>
                </a:cubicBezTo>
                <a:lnTo>
                  <a:pt x="220844" y="1537746"/>
                </a:lnTo>
                <a:lnTo>
                  <a:pt x="220447" y="1520024"/>
                </a:lnTo>
                <a:lnTo>
                  <a:pt x="239095" y="1523446"/>
                </a:lnTo>
                <a:lnTo>
                  <a:pt x="220403" y="1518047"/>
                </a:lnTo>
                <a:close/>
                <a:moveTo>
                  <a:pt x="639791" y="1388564"/>
                </a:moveTo>
                <a:lnTo>
                  <a:pt x="637626" y="1392527"/>
                </a:lnTo>
                <a:cubicBezTo>
                  <a:pt x="634138" y="1407798"/>
                  <a:pt x="633384" y="1439612"/>
                  <a:pt x="635091" y="1442537"/>
                </a:cubicBezTo>
                <a:lnTo>
                  <a:pt x="637639" y="1441840"/>
                </a:lnTo>
                <a:close/>
                <a:moveTo>
                  <a:pt x="166604" y="1384260"/>
                </a:moveTo>
                <a:lnTo>
                  <a:pt x="174794" y="1386103"/>
                </a:lnTo>
                <a:lnTo>
                  <a:pt x="178197" y="1387643"/>
                </a:lnTo>
                <a:lnTo>
                  <a:pt x="175729" y="1386313"/>
                </a:lnTo>
                <a:lnTo>
                  <a:pt x="201365" y="1392081"/>
                </a:lnTo>
                <a:lnTo>
                  <a:pt x="203778" y="1513122"/>
                </a:lnTo>
                <a:lnTo>
                  <a:pt x="170952" y="1503065"/>
                </a:lnTo>
                <a:lnTo>
                  <a:pt x="170859" y="1492421"/>
                </a:lnTo>
                <a:cubicBezTo>
                  <a:pt x="170423" y="1467021"/>
                  <a:pt x="169716" y="1441752"/>
                  <a:pt x="168552" y="1415701"/>
                </a:cubicBezTo>
                <a:close/>
                <a:moveTo>
                  <a:pt x="101176" y="1369538"/>
                </a:moveTo>
                <a:lnTo>
                  <a:pt x="108625" y="1371215"/>
                </a:lnTo>
                <a:lnTo>
                  <a:pt x="112120" y="1372904"/>
                </a:lnTo>
                <a:cubicBezTo>
                  <a:pt x="123566" y="1378297"/>
                  <a:pt x="146179" y="1388241"/>
                  <a:pt x="143941" y="1381521"/>
                </a:cubicBezTo>
                <a:lnTo>
                  <a:pt x="136631" y="1377516"/>
                </a:lnTo>
                <a:lnTo>
                  <a:pt x="153753" y="1381368"/>
                </a:lnTo>
                <a:lnTo>
                  <a:pt x="155411" y="1498303"/>
                </a:lnTo>
                <a:lnTo>
                  <a:pt x="104821" y="1482803"/>
                </a:lnTo>
                <a:lnTo>
                  <a:pt x="104278" y="1465905"/>
                </a:lnTo>
                <a:lnTo>
                  <a:pt x="132011" y="1467869"/>
                </a:lnTo>
                <a:cubicBezTo>
                  <a:pt x="140613" y="1467808"/>
                  <a:pt x="145165" y="1466777"/>
                  <a:pt x="142065" y="1464488"/>
                </a:cubicBezTo>
                <a:lnTo>
                  <a:pt x="103520" y="1442398"/>
                </a:lnTo>
                <a:close/>
                <a:moveTo>
                  <a:pt x="242234" y="1349887"/>
                </a:moveTo>
                <a:lnTo>
                  <a:pt x="267377" y="1352998"/>
                </a:lnTo>
                <a:lnTo>
                  <a:pt x="268332" y="1376454"/>
                </a:lnTo>
                <a:lnTo>
                  <a:pt x="245883" y="1367427"/>
                </a:lnTo>
                <a:lnTo>
                  <a:pt x="245872" y="1367270"/>
                </a:lnTo>
                <a:cubicBezTo>
                  <a:pt x="245380" y="1361456"/>
                  <a:pt x="244811" y="1357049"/>
                  <a:pt x="244195" y="1353839"/>
                </a:cubicBezTo>
                <a:close/>
                <a:moveTo>
                  <a:pt x="215487" y="1343513"/>
                </a:moveTo>
                <a:lnTo>
                  <a:pt x="237930" y="1349355"/>
                </a:lnTo>
                <a:lnTo>
                  <a:pt x="239385" y="1349535"/>
                </a:lnTo>
                <a:lnTo>
                  <a:pt x="238200" y="1351922"/>
                </a:lnTo>
                <a:cubicBezTo>
                  <a:pt x="237428" y="1354721"/>
                  <a:pt x="236750" y="1358464"/>
                  <a:pt x="236239" y="1362675"/>
                </a:cubicBezTo>
                <a:lnTo>
                  <a:pt x="236214" y="1364144"/>
                </a:lnTo>
                <a:lnTo>
                  <a:pt x="216841" y="1359001"/>
                </a:lnTo>
                <a:lnTo>
                  <a:pt x="216801" y="1357217"/>
                </a:lnTo>
                <a:close/>
                <a:moveTo>
                  <a:pt x="163354" y="1332543"/>
                </a:moveTo>
                <a:lnTo>
                  <a:pt x="168150" y="1333751"/>
                </a:lnTo>
                <a:cubicBezTo>
                  <a:pt x="178962" y="1336265"/>
                  <a:pt x="188936" y="1338180"/>
                  <a:pt x="195000" y="1338180"/>
                </a:cubicBezTo>
                <a:lnTo>
                  <a:pt x="200319" y="1339564"/>
                </a:lnTo>
                <a:lnTo>
                  <a:pt x="200620" y="1354695"/>
                </a:lnTo>
                <a:lnTo>
                  <a:pt x="182312" y="1349835"/>
                </a:lnTo>
                <a:lnTo>
                  <a:pt x="164043" y="1342935"/>
                </a:lnTo>
                <a:lnTo>
                  <a:pt x="163507" y="1334287"/>
                </a:lnTo>
                <a:close/>
                <a:moveTo>
                  <a:pt x="616003" y="1330102"/>
                </a:moveTo>
                <a:cubicBezTo>
                  <a:pt x="614910" y="1330018"/>
                  <a:pt x="613426" y="1336223"/>
                  <a:pt x="611789" y="1353300"/>
                </a:cubicBezTo>
                <a:cubicBezTo>
                  <a:pt x="611789" y="1353300"/>
                  <a:pt x="606535" y="1372925"/>
                  <a:pt x="608809" y="1376825"/>
                </a:cubicBezTo>
                <a:cubicBezTo>
                  <a:pt x="616482" y="1384603"/>
                  <a:pt x="618538" y="1354574"/>
                  <a:pt x="617700" y="1338966"/>
                </a:cubicBezTo>
                <a:cubicBezTo>
                  <a:pt x="617423" y="1333764"/>
                  <a:pt x="616823" y="1330165"/>
                  <a:pt x="616003" y="1330102"/>
                </a:cubicBezTo>
                <a:close/>
                <a:moveTo>
                  <a:pt x="3877118" y="1324755"/>
                </a:moveTo>
                <a:cubicBezTo>
                  <a:pt x="3876201" y="1324983"/>
                  <a:pt x="3875497" y="1326246"/>
                  <a:pt x="3874988" y="1328264"/>
                </a:cubicBezTo>
                <a:cubicBezTo>
                  <a:pt x="3874480" y="1330284"/>
                  <a:pt x="3874168" y="1333057"/>
                  <a:pt x="3874039" y="1336303"/>
                </a:cubicBezTo>
                <a:cubicBezTo>
                  <a:pt x="3873256" y="1355783"/>
                  <a:pt x="3878998" y="1392304"/>
                  <a:pt x="3887913" y="1385088"/>
                </a:cubicBezTo>
                <a:cubicBezTo>
                  <a:pt x="3890189" y="1381187"/>
                  <a:pt x="3884854" y="1324040"/>
                  <a:pt x="3877118" y="1324755"/>
                </a:cubicBezTo>
                <a:close/>
                <a:moveTo>
                  <a:pt x="117798" y="1322017"/>
                </a:moveTo>
                <a:cubicBezTo>
                  <a:pt x="119674" y="1321658"/>
                  <a:pt x="126856" y="1323333"/>
                  <a:pt x="136271" y="1325728"/>
                </a:cubicBezTo>
                <a:lnTo>
                  <a:pt x="151304" y="1329511"/>
                </a:lnTo>
                <a:lnTo>
                  <a:pt x="151988" y="1338383"/>
                </a:lnTo>
                <a:lnTo>
                  <a:pt x="131164" y="1330517"/>
                </a:lnTo>
                <a:cubicBezTo>
                  <a:pt x="119354" y="1324770"/>
                  <a:pt x="115923" y="1322376"/>
                  <a:pt x="117798" y="1322017"/>
                </a:cubicBezTo>
                <a:close/>
                <a:moveTo>
                  <a:pt x="4314204" y="1308020"/>
                </a:moveTo>
                <a:cubicBezTo>
                  <a:pt x="4312881" y="1307362"/>
                  <a:pt x="4311657" y="1309314"/>
                  <a:pt x="4310788" y="1315052"/>
                </a:cubicBezTo>
                <a:cubicBezTo>
                  <a:pt x="4310292" y="1318332"/>
                  <a:pt x="4309910" y="1322848"/>
                  <a:pt x="4309693" y="1328821"/>
                </a:cubicBezTo>
                <a:cubicBezTo>
                  <a:pt x="4307946" y="1376605"/>
                  <a:pt x="4308476" y="1452734"/>
                  <a:pt x="4316088" y="1505980"/>
                </a:cubicBezTo>
                <a:cubicBezTo>
                  <a:pt x="4325951" y="1456832"/>
                  <a:pt x="4320363" y="1410868"/>
                  <a:pt x="4321983" y="1352552"/>
                </a:cubicBezTo>
                <a:cubicBezTo>
                  <a:pt x="4323047" y="1335443"/>
                  <a:pt x="4318173" y="1309991"/>
                  <a:pt x="4314204" y="1308020"/>
                </a:cubicBezTo>
                <a:close/>
                <a:moveTo>
                  <a:pt x="232744" y="1289928"/>
                </a:moveTo>
                <a:lnTo>
                  <a:pt x="233675" y="1290038"/>
                </a:lnTo>
                <a:lnTo>
                  <a:pt x="233649" y="1292047"/>
                </a:lnTo>
                <a:cubicBezTo>
                  <a:pt x="234426" y="1298348"/>
                  <a:pt x="235858" y="1305574"/>
                  <a:pt x="237384" y="1312961"/>
                </a:cubicBezTo>
                <a:close/>
                <a:moveTo>
                  <a:pt x="3902614" y="1270093"/>
                </a:moveTo>
                <a:cubicBezTo>
                  <a:pt x="3901721" y="1270111"/>
                  <a:pt x="3901264" y="1273794"/>
                  <a:pt x="3901244" y="1279148"/>
                </a:cubicBezTo>
                <a:cubicBezTo>
                  <a:pt x="3901188" y="1295211"/>
                  <a:pt x="3905090" y="1326318"/>
                  <a:pt x="3913057" y="1318713"/>
                </a:cubicBezTo>
                <a:cubicBezTo>
                  <a:pt x="3915333" y="1314811"/>
                  <a:pt x="3908502" y="1294267"/>
                  <a:pt x="3908502" y="1294267"/>
                </a:cubicBezTo>
                <a:cubicBezTo>
                  <a:pt x="3905772" y="1276551"/>
                  <a:pt x="3903805" y="1270066"/>
                  <a:pt x="3902614" y="1270093"/>
                </a:cubicBezTo>
                <a:close/>
                <a:moveTo>
                  <a:pt x="278292" y="1253737"/>
                </a:moveTo>
                <a:lnTo>
                  <a:pt x="294458" y="1254278"/>
                </a:lnTo>
                <a:lnTo>
                  <a:pt x="297624" y="1277808"/>
                </a:lnTo>
                <a:lnTo>
                  <a:pt x="301952" y="1401439"/>
                </a:lnTo>
                <a:lnTo>
                  <a:pt x="289875" y="1385116"/>
                </a:lnTo>
                <a:lnTo>
                  <a:pt x="288445" y="1384541"/>
                </a:lnTo>
                <a:lnTo>
                  <a:pt x="286499" y="1353726"/>
                </a:lnTo>
                <a:lnTo>
                  <a:pt x="294339" y="1351956"/>
                </a:lnTo>
                <a:lnTo>
                  <a:pt x="298514" y="1351012"/>
                </a:lnTo>
                <a:cubicBezTo>
                  <a:pt x="300371" y="1350594"/>
                  <a:pt x="299132" y="1350872"/>
                  <a:pt x="296659" y="1351431"/>
                </a:cubicBezTo>
                <a:lnTo>
                  <a:pt x="294339" y="1351956"/>
                </a:lnTo>
                <a:lnTo>
                  <a:pt x="287383" y="1353525"/>
                </a:lnTo>
                <a:lnTo>
                  <a:pt x="286499" y="1353725"/>
                </a:lnTo>
                <a:lnTo>
                  <a:pt x="282590" y="1291809"/>
                </a:lnTo>
                <a:close/>
                <a:moveTo>
                  <a:pt x="243270" y="1245538"/>
                </a:moveTo>
                <a:lnTo>
                  <a:pt x="251931" y="1248624"/>
                </a:lnTo>
                <a:lnTo>
                  <a:pt x="262697" y="1252230"/>
                </a:lnTo>
                <a:lnTo>
                  <a:pt x="263277" y="1263685"/>
                </a:lnTo>
                <a:cubicBezTo>
                  <a:pt x="263750" y="1275134"/>
                  <a:pt x="264192" y="1285334"/>
                  <a:pt x="264882" y="1291685"/>
                </a:cubicBezTo>
                <a:lnTo>
                  <a:pt x="267270" y="1350353"/>
                </a:lnTo>
                <a:lnTo>
                  <a:pt x="214605" y="1334311"/>
                </a:lnTo>
                <a:lnTo>
                  <a:pt x="210031" y="1286609"/>
                </a:lnTo>
                <a:lnTo>
                  <a:pt x="225625" y="1289096"/>
                </a:lnTo>
                <a:lnTo>
                  <a:pt x="225840" y="1289120"/>
                </a:lnTo>
                <a:lnTo>
                  <a:pt x="226210" y="1290681"/>
                </a:lnTo>
                <a:cubicBezTo>
                  <a:pt x="233878" y="1318384"/>
                  <a:pt x="242271" y="1338432"/>
                  <a:pt x="249145" y="1333113"/>
                </a:cubicBezTo>
                <a:cubicBezTo>
                  <a:pt x="251222" y="1331901"/>
                  <a:pt x="251554" y="1323918"/>
                  <a:pt x="250869" y="1312308"/>
                </a:cubicBezTo>
                <a:lnTo>
                  <a:pt x="248765" y="1291803"/>
                </a:lnTo>
                <a:lnTo>
                  <a:pt x="260803" y="1293212"/>
                </a:lnTo>
                <a:lnTo>
                  <a:pt x="252047" y="1287908"/>
                </a:lnTo>
                <a:lnTo>
                  <a:pt x="248162" y="1285920"/>
                </a:lnTo>
                <a:lnTo>
                  <a:pt x="246501" y="1269731"/>
                </a:lnTo>
                <a:close/>
                <a:moveTo>
                  <a:pt x="222039" y="1237973"/>
                </a:moveTo>
                <a:lnTo>
                  <a:pt x="230294" y="1240915"/>
                </a:lnTo>
                <a:lnTo>
                  <a:pt x="233847" y="1276679"/>
                </a:lnTo>
                <a:lnTo>
                  <a:pt x="233778" y="1282045"/>
                </a:lnTo>
                <a:lnTo>
                  <a:pt x="231057" y="1281550"/>
                </a:lnTo>
                <a:lnTo>
                  <a:pt x="226085" y="1256868"/>
                </a:lnTo>
                <a:close/>
                <a:moveTo>
                  <a:pt x="204778" y="1231823"/>
                </a:moveTo>
                <a:lnTo>
                  <a:pt x="213590" y="1234963"/>
                </a:lnTo>
                <a:lnTo>
                  <a:pt x="215533" y="1245602"/>
                </a:lnTo>
                <a:lnTo>
                  <a:pt x="223732" y="1280217"/>
                </a:lnTo>
                <a:lnTo>
                  <a:pt x="209163" y="1277566"/>
                </a:lnTo>
                <a:close/>
                <a:moveTo>
                  <a:pt x="153115" y="1216180"/>
                </a:moveTo>
                <a:lnTo>
                  <a:pt x="178773" y="1222557"/>
                </a:lnTo>
                <a:lnTo>
                  <a:pt x="190792" y="1226840"/>
                </a:lnTo>
                <a:lnTo>
                  <a:pt x="196563" y="1275274"/>
                </a:lnTo>
                <a:lnTo>
                  <a:pt x="172461" y="1270889"/>
                </a:lnTo>
                <a:lnTo>
                  <a:pt x="178789" y="1274577"/>
                </a:lnTo>
                <a:lnTo>
                  <a:pt x="192229" y="1283770"/>
                </a:lnTo>
                <a:lnTo>
                  <a:pt x="197680" y="1284639"/>
                </a:lnTo>
                <a:lnTo>
                  <a:pt x="199533" y="1300190"/>
                </a:lnTo>
                <a:lnTo>
                  <a:pt x="200126" y="1329900"/>
                </a:lnTo>
                <a:lnTo>
                  <a:pt x="162102" y="1318318"/>
                </a:lnTo>
                <a:close/>
                <a:moveTo>
                  <a:pt x="108825" y="1213230"/>
                </a:moveTo>
                <a:lnTo>
                  <a:pt x="141970" y="1213702"/>
                </a:lnTo>
                <a:lnTo>
                  <a:pt x="143018" y="1222111"/>
                </a:lnTo>
                <a:lnTo>
                  <a:pt x="150159" y="1314680"/>
                </a:lnTo>
                <a:lnTo>
                  <a:pt x="97880" y="1298755"/>
                </a:lnTo>
                <a:lnTo>
                  <a:pt x="94873" y="1267384"/>
                </a:lnTo>
                <a:lnTo>
                  <a:pt x="122008" y="1272569"/>
                </a:lnTo>
                <a:lnTo>
                  <a:pt x="135254" y="1274682"/>
                </a:lnTo>
                <a:lnTo>
                  <a:pt x="127848" y="1270440"/>
                </a:lnTo>
                <a:cubicBezTo>
                  <a:pt x="116606" y="1264159"/>
                  <a:pt x="110612" y="1260576"/>
                  <a:pt x="108241" y="1258733"/>
                </a:cubicBezTo>
                <a:lnTo>
                  <a:pt x="109125" y="1258208"/>
                </a:lnTo>
                <a:lnTo>
                  <a:pt x="93689" y="1255037"/>
                </a:lnTo>
                <a:lnTo>
                  <a:pt x="90614" y="1222967"/>
                </a:lnTo>
                <a:lnTo>
                  <a:pt x="90881" y="1222935"/>
                </a:lnTo>
                <a:cubicBezTo>
                  <a:pt x="96163" y="1220647"/>
                  <a:pt x="101147" y="1217141"/>
                  <a:pt x="108825" y="1213230"/>
                </a:cubicBezTo>
                <a:close/>
                <a:moveTo>
                  <a:pt x="625982" y="1199479"/>
                </a:moveTo>
                <a:cubicBezTo>
                  <a:pt x="618157" y="1225832"/>
                  <a:pt x="629916" y="1245985"/>
                  <a:pt x="631575" y="1288593"/>
                </a:cubicBezTo>
                <a:cubicBezTo>
                  <a:pt x="631975" y="1298817"/>
                  <a:pt x="621274" y="1369552"/>
                  <a:pt x="637484" y="1376651"/>
                </a:cubicBezTo>
                <a:lnTo>
                  <a:pt x="640594" y="1368684"/>
                </a:lnTo>
                <a:lnTo>
                  <a:pt x="641774" y="1339478"/>
                </a:lnTo>
                <a:lnTo>
                  <a:pt x="638181" y="1274061"/>
                </a:lnTo>
                <a:cubicBezTo>
                  <a:pt x="634740" y="1247093"/>
                  <a:pt x="630027" y="1221520"/>
                  <a:pt x="625982" y="1199479"/>
                </a:cubicBezTo>
                <a:close/>
                <a:moveTo>
                  <a:pt x="4062970" y="1157061"/>
                </a:moveTo>
                <a:cubicBezTo>
                  <a:pt x="4062622" y="1158164"/>
                  <a:pt x="4062391" y="1163150"/>
                  <a:pt x="4062329" y="1174007"/>
                </a:cubicBezTo>
                <a:cubicBezTo>
                  <a:pt x="4048108" y="1343492"/>
                  <a:pt x="4061712" y="1508301"/>
                  <a:pt x="4070510" y="1659846"/>
                </a:cubicBezTo>
                <a:cubicBezTo>
                  <a:pt x="4076224" y="1716343"/>
                  <a:pt x="4070454" y="1783563"/>
                  <a:pt x="4089952" y="1827190"/>
                </a:cubicBezTo>
                <a:lnTo>
                  <a:pt x="4092229" y="1823288"/>
                </a:lnTo>
                <a:cubicBezTo>
                  <a:pt x="4094505" y="1819387"/>
                  <a:pt x="4089169" y="1762241"/>
                  <a:pt x="4088514" y="1740072"/>
                </a:cubicBezTo>
                <a:cubicBezTo>
                  <a:pt x="4079336" y="1556930"/>
                  <a:pt x="4058248" y="1381657"/>
                  <a:pt x="4068042" y="1198256"/>
                </a:cubicBezTo>
                <a:cubicBezTo>
                  <a:pt x="4066144" y="1185384"/>
                  <a:pt x="4064019" y="1153750"/>
                  <a:pt x="4062970" y="1157061"/>
                </a:cubicBezTo>
                <a:close/>
                <a:moveTo>
                  <a:pt x="621432" y="1151123"/>
                </a:moveTo>
                <a:cubicBezTo>
                  <a:pt x="619166" y="1151711"/>
                  <a:pt x="613045" y="1158223"/>
                  <a:pt x="613045" y="1158223"/>
                </a:cubicBezTo>
                <a:cubicBezTo>
                  <a:pt x="614184" y="1160174"/>
                  <a:pt x="617003" y="1159837"/>
                  <a:pt x="619253" y="1158524"/>
                </a:cubicBezTo>
                <a:cubicBezTo>
                  <a:pt x="621502" y="1157210"/>
                  <a:pt x="623186" y="1154922"/>
                  <a:pt x="622047" y="1152970"/>
                </a:cubicBezTo>
                <a:cubicBezTo>
                  <a:pt x="622516" y="1151389"/>
                  <a:pt x="622189" y="1150927"/>
                  <a:pt x="621432" y="1151123"/>
                </a:cubicBezTo>
                <a:close/>
                <a:moveTo>
                  <a:pt x="3884508" y="1134727"/>
                </a:moveTo>
                <a:cubicBezTo>
                  <a:pt x="3878081" y="1179777"/>
                  <a:pt x="3869504" y="1239264"/>
                  <a:pt x="3874840" y="1296410"/>
                </a:cubicBezTo>
                <a:cubicBezTo>
                  <a:pt x="3874840" y="1296410"/>
                  <a:pt x="3876991" y="1314223"/>
                  <a:pt x="3881669" y="1316955"/>
                </a:cubicBezTo>
                <a:cubicBezTo>
                  <a:pt x="3899019" y="1310520"/>
                  <a:pt x="3883415" y="1236923"/>
                  <a:pt x="3883290" y="1226392"/>
                </a:cubicBezTo>
                <a:cubicBezTo>
                  <a:pt x="3882760" y="1182508"/>
                  <a:pt x="3894520" y="1162356"/>
                  <a:pt x="3884508" y="1134727"/>
                </a:cubicBezTo>
                <a:close/>
                <a:moveTo>
                  <a:pt x="108722" y="1122586"/>
                </a:moveTo>
                <a:cubicBezTo>
                  <a:pt x="106805" y="1124502"/>
                  <a:pt x="110797" y="1126418"/>
                  <a:pt x="117859" y="1128092"/>
                </a:cubicBezTo>
                <a:lnTo>
                  <a:pt x="131562" y="1130117"/>
                </a:lnTo>
                <a:lnTo>
                  <a:pt x="137010" y="1173865"/>
                </a:lnTo>
                <a:lnTo>
                  <a:pt x="89662" y="1159166"/>
                </a:lnTo>
                <a:lnTo>
                  <a:pt x="84303" y="1157134"/>
                </a:lnTo>
                <a:lnTo>
                  <a:pt x="81253" y="1125321"/>
                </a:lnTo>
                <a:lnTo>
                  <a:pt x="99342" y="1130239"/>
                </a:lnTo>
                <a:lnTo>
                  <a:pt x="113408" y="1133736"/>
                </a:lnTo>
                <a:close/>
                <a:moveTo>
                  <a:pt x="147441" y="1121991"/>
                </a:moveTo>
                <a:lnTo>
                  <a:pt x="179301" y="1130415"/>
                </a:lnTo>
                <a:lnTo>
                  <a:pt x="186319" y="1189304"/>
                </a:lnTo>
                <a:lnTo>
                  <a:pt x="185295" y="1188853"/>
                </a:lnTo>
                <a:lnTo>
                  <a:pt x="149355" y="1177697"/>
                </a:lnTo>
                <a:lnTo>
                  <a:pt x="143107" y="1126747"/>
                </a:lnTo>
                <a:close/>
                <a:moveTo>
                  <a:pt x="3886825" y="1085067"/>
                </a:moveTo>
                <a:cubicBezTo>
                  <a:pt x="3885986" y="1084824"/>
                  <a:pt x="3885653" y="1085282"/>
                  <a:pt x="3886253" y="1086940"/>
                </a:cubicBezTo>
                <a:cubicBezTo>
                  <a:pt x="3885116" y="1088891"/>
                  <a:pt x="3887081" y="1091346"/>
                  <a:pt x="3889615" y="1092826"/>
                </a:cubicBezTo>
                <a:cubicBezTo>
                  <a:pt x="3892151" y="1094304"/>
                  <a:pt x="3895255" y="1094808"/>
                  <a:pt x="3896393" y="1092857"/>
                </a:cubicBezTo>
                <a:cubicBezTo>
                  <a:pt x="3896393" y="1092857"/>
                  <a:pt x="3889338" y="1085798"/>
                  <a:pt x="3886825" y="1085067"/>
                </a:cubicBezTo>
                <a:close/>
                <a:moveTo>
                  <a:pt x="609754" y="1082689"/>
                </a:moveTo>
                <a:lnTo>
                  <a:pt x="609204" y="1087805"/>
                </a:lnTo>
                <a:lnTo>
                  <a:pt x="612131" y="1086899"/>
                </a:lnTo>
                <a:close/>
                <a:moveTo>
                  <a:pt x="607054" y="1081661"/>
                </a:moveTo>
                <a:lnTo>
                  <a:pt x="604596" y="1085169"/>
                </a:lnTo>
                <a:lnTo>
                  <a:pt x="606549" y="1086646"/>
                </a:lnTo>
                <a:close/>
                <a:moveTo>
                  <a:pt x="220458" y="1071592"/>
                </a:moveTo>
                <a:lnTo>
                  <a:pt x="233493" y="1074727"/>
                </a:lnTo>
                <a:lnTo>
                  <a:pt x="247129" y="1172194"/>
                </a:lnTo>
                <a:cubicBezTo>
                  <a:pt x="241095" y="1180943"/>
                  <a:pt x="246027" y="1189395"/>
                  <a:pt x="250580" y="1197195"/>
                </a:cubicBezTo>
                <a:cubicBezTo>
                  <a:pt x="253770" y="1192720"/>
                  <a:pt x="256086" y="1194799"/>
                  <a:pt x="257809" y="1200834"/>
                </a:cubicBezTo>
                <a:lnTo>
                  <a:pt x="260943" y="1224192"/>
                </a:lnTo>
                <a:lnTo>
                  <a:pt x="244054" y="1217093"/>
                </a:lnTo>
                <a:lnTo>
                  <a:pt x="244000" y="1214637"/>
                </a:lnTo>
                <a:lnTo>
                  <a:pt x="238904" y="1212399"/>
                </a:lnTo>
                <a:lnTo>
                  <a:pt x="238117" y="1206270"/>
                </a:lnTo>
                <a:cubicBezTo>
                  <a:pt x="237520" y="1201210"/>
                  <a:pt x="237126" y="1197205"/>
                  <a:pt x="237026" y="1194648"/>
                </a:cubicBezTo>
                <a:cubicBezTo>
                  <a:pt x="232489" y="1162218"/>
                  <a:pt x="227920" y="1128445"/>
                  <a:pt x="223373" y="1094060"/>
                </a:cubicBezTo>
                <a:close/>
                <a:moveTo>
                  <a:pt x="269411" y="1068048"/>
                </a:moveTo>
                <a:lnTo>
                  <a:pt x="291901" y="1235264"/>
                </a:lnTo>
                <a:lnTo>
                  <a:pt x="275407" y="1228167"/>
                </a:lnTo>
                <a:lnTo>
                  <a:pt x="267599" y="1159008"/>
                </a:lnTo>
                <a:lnTo>
                  <a:pt x="255907" y="1071599"/>
                </a:lnTo>
                <a:close/>
                <a:moveTo>
                  <a:pt x="188800" y="1065963"/>
                </a:moveTo>
                <a:lnTo>
                  <a:pt x="203223" y="1067447"/>
                </a:lnTo>
                <a:lnTo>
                  <a:pt x="213299" y="1069871"/>
                </a:lnTo>
                <a:lnTo>
                  <a:pt x="226939" y="1207143"/>
                </a:lnTo>
                <a:lnTo>
                  <a:pt x="213905" y="1201418"/>
                </a:lnTo>
                <a:lnTo>
                  <a:pt x="211035" y="1189211"/>
                </a:lnTo>
                <a:cubicBezTo>
                  <a:pt x="205816" y="1168564"/>
                  <a:pt x="203846" y="1166031"/>
                  <a:pt x="204176" y="1174138"/>
                </a:cubicBezTo>
                <a:lnTo>
                  <a:pt x="207154" y="1198454"/>
                </a:lnTo>
                <a:lnTo>
                  <a:pt x="201332" y="1195897"/>
                </a:lnTo>
                <a:lnTo>
                  <a:pt x="189677" y="1074343"/>
                </a:lnTo>
                <a:close/>
                <a:moveTo>
                  <a:pt x="160611" y="1063060"/>
                </a:moveTo>
                <a:lnTo>
                  <a:pt x="171408" y="1064172"/>
                </a:lnTo>
                <a:lnTo>
                  <a:pt x="171939" y="1068624"/>
                </a:lnTo>
                <a:close/>
                <a:moveTo>
                  <a:pt x="135011" y="1060731"/>
                </a:moveTo>
                <a:lnTo>
                  <a:pt x="153088" y="1066072"/>
                </a:lnTo>
                <a:lnTo>
                  <a:pt x="157450" y="1067344"/>
                </a:lnTo>
                <a:lnTo>
                  <a:pt x="172302" y="1071672"/>
                </a:lnTo>
                <a:lnTo>
                  <a:pt x="178832" y="1126470"/>
                </a:lnTo>
                <a:lnTo>
                  <a:pt x="166035" y="1121128"/>
                </a:lnTo>
                <a:lnTo>
                  <a:pt x="164362" y="1120833"/>
                </a:lnTo>
                <a:lnTo>
                  <a:pt x="164629" y="1120700"/>
                </a:lnTo>
                <a:cubicBezTo>
                  <a:pt x="164092" y="1119640"/>
                  <a:pt x="162219" y="1118536"/>
                  <a:pt x="158871" y="1117805"/>
                </a:cubicBezTo>
                <a:lnTo>
                  <a:pt x="147276" y="1117819"/>
                </a:lnTo>
                <a:lnTo>
                  <a:pt x="141896" y="1116870"/>
                </a:lnTo>
                <a:close/>
                <a:moveTo>
                  <a:pt x="1586528" y="1056833"/>
                </a:moveTo>
                <a:cubicBezTo>
                  <a:pt x="1585688" y="1056590"/>
                  <a:pt x="1585355" y="1057050"/>
                  <a:pt x="1585957" y="1058708"/>
                </a:cubicBezTo>
                <a:cubicBezTo>
                  <a:pt x="1584817" y="1060657"/>
                  <a:pt x="1586784" y="1063113"/>
                  <a:pt x="1589319" y="1064592"/>
                </a:cubicBezTo>
                <a:lnTo>
                  <a:pt x="1595716" y="1064622"/>
                </a:lnTo>
                <a:lnTo>
                  <a:pt x="1595721" y="1064281"/>
                </a:lnTo>
                <a:lnTo>
                  <a:pt x="1590125" y="1059179"/>
                </a:lnTo>
                <a:cubicBezTo>
                  <a:pt x="1588707" y="1058025"/>
                  <a:pt x="1587364" y="1057078"/>
                  <a:pt x="1586528" y="1056833"/>
                </a:cubicBezTo>
                <a:close/>
                <a:moveTo>
                  <a:pt x="85313" y="1048201"/>
                </a:moveTo>
                <a:lnTo>
                  <a:pt x="108245" y="1052822"/>
                </a:lnTo>
                <a:lnTo>
                  <a:pt x="122460" y="1057023"/>
                </a:lnTo>
                <a:lnTo>
                  <a:pt x="129643" y="1114696"/>
                </a:lnTo>
                <a:lnTo>
                  <a:pt x="116923" y="1111949"/>
                </a:lnTo>
                <a:lnTo>
                  <a:pt x="78918" y="1100961"/>
                </a:lnTo>
                <a:lnTo>
                  <a:pt x="73946" y="1049102"/>
                </a:lnTo>
                <a:close/>
                <a:moveTo>
                  <a:pt x="400280" y="1047776"/>
                </a:moveTo>
                <a:cubicBezTo>
                  <a:pt x="400280" y="1047776"/>
                  <a:pt x="402167" y="1050008"/>
                  <a:pt x="404367" y="1052612"/>
                </a:cubicBezTo>
                <a:cubicBezTo>
                  <a:pt x="401243" y="1055252"/>
                  <a:pt x="398567" y="1057516"/>
                  <a:pt x="400280" y="1047776"/>
                </a:cubicBezTo>
                <a:close/>
                <a:moveTo>
                  <a:pt x="352673" y="1027980"/>
                </a:moveTo>
                <a:cubicBezTo>
                  <a:pt x="358254" y="1028856"/>
                  <a:pt x="364393" y="1031268"/>
                  <a:pt x="370555" y="1035086"/>
                </a:cubicBezTo>
                <a:cubicBezTo>
                  <a:pt x="358832" y="1038153"/>
                  <a:pt x="347504" y="1035903"/>
                  <a:pt x="338136" y="1030100"/>
                </a:cubicBezTo>
                <a:cubicBezTo>
                  <a:pt x="342068" y="1027768"/>
                  <a:pt x="347093" y="1027106"/>
                  <a:pt x="352673" y="1027980"/>
                </a:cubicBezTo>
                <a:close/>
                <a:moveTo>
                  <a:pt x="317537" y="1027670"/>
                </a:moveTo>
                <a:cubicBezTo>
                  <a:pt x="317537" y="1027670"/>
                  <a:pt x="311735" y="1032120"/>
                  <a:pt x="313185" y="1031007"/>
                </a:cubicBezTo>
                <a:cubicBezTo>
                  <a:pt x="313669" y="1030637"/>
                  <a:pt x="314958" y="1029647"/>
                  <a:pt x="317537" y="1027670"/>
                </a:cubicBezTo>
                <a:close/>
                <a:moveTo>
                  <a:pt x="297559" y="1020059"/>
                </a:moveTo>
                <a:cubicBezTo>
                  <a:pt x="298136" y="1020417"/>
                  <a:pt x="299678" y="1021372"/>
                  <a:pt x="302758" y="1023281"/>
                </a:cubicBezTo>
                <a:cubicBezTo>
                  <a:pt x="302758" y="1023281"/>
                  <a:pt x="295826" y="1018986"/>
                  <a:pt x="297559" y="1020059"/>
                </a:cubicBezTo>
                <a:close/>
                <a:moveTo>
                  <a:pt x="574860" y="1002695"/>
                </a:moveTo>
                <a:cubicBezTo>
                  <a:pt x="573950" y="1002979"/>
                  <a:pt x="573107" y="1004890"/>
                  <a:pt x="572547" y="1009302"/>
                </a:cubicBezTo>
                <a:cubicBezTo>
                  <a:pt x="574824" y="1013203"/>
                  <a:pt x="570670" y="1015627"/>
                  <a:pt x="572946" y="1019529"/>
                </a:cubicBezTo>
                <a:cubicBezTo>
                  <a:pt x="576355" y="1022984"/>
                  <a:pt x="578222" y="1022604"/>
                  <a:pt x="579057" y="1020455"/>
                </a:cubicBezTo>
                <a:cubicBezTo>
                  <a:pt x="579682" y="1018843"/>
                  <a:pt x="579728" y="1016238"/>
                  <a:pt x="579411" y="1013512"/>
                </a:cubicBezTo>
                <a:cubicBezTo>
                  <a:pt x="579092" y="1010786"/>
                  <a:pt x="578410" y="1007938"/>
                  <a:pt x="577579" y="1005844"/>
                </a:cubicBezTo>
                <a:cubicBezTo>
                  <a:pt x="576750" y="1003751"/>
                  <a:pt x="575772" y="1002410"/>
                  <a:pt x="574860" y="1002695"/>
                </a:cubicBezTo>
                <a:close/>
                <a:moveTo>
                  <a:pt x="1595106" y="987616"/>
                </a:moveTo>
                <a:lnTo>
                  <a:pt x="1593170" y="991059"/>
                </a:lnTo>
                <a:lnTo>
                  <a:pt x="1594832" y="991618"/>
                </a:lnTo>
                <a:close/>
                <a:moveTo>
                  <a:pt x="207337" y="970007"/>
                </a:moveTo>
                <a:lnTo>
                  <a:pt x="218393" y="971388"/>
                </a:lnTo>
                <a:lnTo>
                  <a:pt x="221004" y="985471"/>
                </a:lnTo>
                <a:lnTo>
                  <a:pt x="222447" y="995776"/>
                </a:lnTo>
                <a:lnTo>
                  <a:pt x="210293" y="993274"/>
                </a:lnTo>
                <a:lnTo>
                  <a:pt x="209842" y="989806"/>
                </a:lnTo>
                <a:close/>
                <a:moveTo>
                  <a:pt x="178337" y="965898"/>
                </a:moveTo>
                <a:lnTo>
                  <a:pt x="185808" y="967316"/>
                </a:lnTo>
                <a:lnTo>
                  <a:pt x="196373" y="968636"/>
                </a:lnTo>
                <a:lnTo>
                  <a:pt x="201096" y="991379"/>
                </a:lnTo>
                <a:lnTo>
                  <a:pt x="182720" y="987595"/>
                </a:lnTo>
                <a:lnTo>
                  <a:pt x="180616" y="986192"/>
                </a:lnTo>
                <a:lnTo>
                  <a:pt x="180438" y="985989"/>
                </a:lnTo>
                <a:close/>
                <a:moveTo>
                  <a:pt x="255009" y="965060"/>
                </a:moveTo>
                <a:lnTo>
                  <a:pt x="255563" y="965085"/>
                </a:lnTo>
                <a:lnTo>
                  <a:pt x="255586" y="965257"/>
                </a:lnTo>
                <a:close/>
                <a:moveTo>
                  <a:pt x="245421" y="963125"/>
                </a:moveTo>
                <a:cubicBezTo>
                  <a:pt x="245421" y="963125"/>
                  <a:pt x="247616" y="963094"/>
                  <a:pt x="250611" y="963560"/>
                </a:cubicBezTo>
                <a:lnTo>
                  <a:pt x="255009" y="965060"/>
                </a:lnTo>
                <a:lnTo>
                  <a:pt x="252274" y="964937"/>
                </a:lnTo>
                <a:cubicBezTo>
                  <a:pt x="249569" y="964850"/>
                  <a:pt x="248574" y="964880"/>
                  <a:pt x="248790" y="965014"/>
                </a:cubicBezTo>
                <a:lnTo>
                  <a:pt x="255708" y="966160"/>
                </a:lnTo>
                <a:lnTo>
                  <a:pt x="260741" y="1003582"/>
                </a:lnTo>
                <a:lnTo>
                  <a:pt x="259195" y="1003343"/>
                </a:lnTo>
                <a:lnTo>
                  <a:pt x="246545" y="1000738"/>
                </a:lnTo>
                <a:lnTo>
                  <a:pt x="242068" y="966487"/>
                </a:lnTo>
                <a:close/>
                <a:moveTo>
                  <a:pt x="3929621" y="934435"/>
                </a:moveTo>
                <a:cubicBezTo>
                  <a:pt x="3928609" y="934091"/>
                  <a:pt x="3927611" y="935422"/>
                  <a:pt x="3926819" y="937537"/>
                </a:cubicBezTo>
                <a:cubicBezTo>
                  <a:pt x="3926025" y="939651"/>
                  <a:pt x="3925434" y="942553"/>
                  <a:pt x="3925236" y="945350"/>
                </a:cubicBezTo>
                <a:cubicBezTo>
                  <a:pt x="3925039" y="948146"/>
                  <a:pt x="3925231" y="950836"/>
                  <a:pt x="3926005" y="952534"/>
                </a:cubicBezTo>
                <a:cubicBezTo>
                  <a:pt x="3927036" y="954798"/>
                  <a:pt x="3929101" y="955294"/>
                  <a:pt x="3932641" y="951915"/>
                </a:cubicBezTo>
                <a:cubicBezTo>
                  <a:pt x="3934918" y="948014"/>
                  <a:pt x="3930237" y="945283"/>
                  <a:pt x="3932515" y="941381"/>
                </a:cubicBezTo>
                <a:cubicBezTo>
                  <a:pt x="3931661" y="936798"/>
                  <a:pt x="3930633" y="934779"/>
                  <a:pt x="3929621" y="934435"/>
                </a:cubicBezTo>
                <a:close/>
                <a:moveTo>
                  <a:pt x="1629720" y="917017"/>
                </a:moveTo>
                <a:lnTo>
                  <a:pt x="1628585" y="925822"/>
                </a:lnTo>
                <a:lnTo>
                  <a:pt x="1630215" y="924894"/>
                </a:lnTo>
                <a:close/>
                <a:moveTo>
                  <a:pt x="3252377" y="908444"/>
                </a:moveTo>
                <a:lnTo>
                  <a:pt x="3252376" y="908444"/>
                </a:lnTo>
                <a:lnTo>
                  <a:pt x="3254944" y="910112"/>
                </a:lnTo>
                <a:cubicBezTo>
                  <a:pt x="3255536" y="910495"/>
                  <a:pt x="3255389" y="910400"/>
                  <a:pt x="3254832" y="910039"/>
                </a:cubicBezTo>
                <a:close/>
                <a:moveTo>
                  <a:pt x="351623" y="906374"/>
                </a:moveTo>
                <a:lnTo>
                  <a:pt x="352278" y="908568"/>
                </a:lnTo>
                <a:lnTo>
                  <a:pt x="348703" y="907946"/>
                </a:lnTo>
                <a:close/>
                <a:moveTo>
                  <a:pt x="234227" y="901231"/>
                </a:moveTo>
                <a:lnTo>
                  <a:pt x="247224" y="903079"/>
                </a:lnTo>
                <a:lnTo>
                  <a:pt x="254377" y="956266"/>
                </a:lnTo>
                <a:lnTo>
                  <a:pt x="240631" y="955491"/>
                </a:lnTo>
                <a:lnTo>
                  <a:pt x="236567" y="924411"/>
                </a:lnTo>
                <a:close/>
                <a:moveTo>
                  <a:pt x="197978" y="896074"/>
                </a:moveTo>
                <a:lnTo>
                  <a:pt x="204602" y="897016"/>
                </a:lnTo>
                <a:lnTo>
                  <a:pt x="214824" y="952145"/>
                </a:lnTo>
                <a:lnTo>
                  <a:pt x="204769" y="949726"/>
                </a:lnTo>
                <a:close/>
                <a:moveTo>
                  <a:pt x="268137" y="893838"/>
                </a:moveTo>
                <a:lnTo>
                  <a:pt x="288899" y="896534"/>
                </a:lnTo>
                <a:cubicBezTo>
                  <a:pt x="300869" y="898449"/>
                  <a:pt x="314912" y="900365"/>
                  <a:pt x="330871" y="900366"/>
                </a:cubicBezTo>
                <a:cubicBezTo>
                  <a:pt x="318743" y="900365"/>
                  <a:pt x="306614" y="900365"/>
                  <a:pt x="294645" y="899407"/>
                </a:cubicBezTo>
                <a:lnTo>
                  <a:pt x="268213" y="894382"/>
                </a:lnTo>
                <a:close/>
                <a:moveTo>
                  <a:pt x="170618" y="892086"/>
                </a:moveTo>
                <a:lnTo>
                  <a:pt x="180676" y="893613"/>
                </a:lnTo>
                <a:lnTo>
                  <a:pt x="180794" y="893629"/>
                </a:lnTo>
                <a:lnTo>
                  <a:pt x="190555" y="940625"/>
                </a:lnTo>
                <a:lnTo>
                  <a:pt x="185295" y="935411"/>
                </a:lnTo>
                <a:lnTo>
                  <a:pt x="174822" y="932284"/>
                </a:lnTo>
                <a:close/>
                <a:moveTo>
                  <a:pt x="112780" y="884129"/>
                </a:moveTo>
                <a:lnTo>
                  <a:pt x="118733" y="884477"/>
                </a:lnTo>
                <a:lnTo>
                  <a:pt x="150540" y="889053"/>
                </a:lnTo>
                <a:lnTo>
                  <a:pt x="154985" y="926361"/>
                </a:lnTo>
                <a:lnTo>
                  <a:pt x="116741" y="914939"/>
                </a:lnTo>
                <a:close/>
                <a:moveTo>
                  <a:pt x="57840" y="879961"/>
                </a:moveTo>
                <a:lnTo>
                  <a:pt x="76486" y="882007"/>
                </a:lnTo>
                <a:lnTo>
                  <a:pt x="97638" y="883244"/>
                </a:lnTo>
                <a:lnTo>
                  <a:pt x="101816" y="911238"/>
                </a:lnTo>
                <a:lnTo>
                  <a:pt x="86130" y="908320"/>
                </a:lnTo>
                <a:lnTo>
                  <a:pt x="57386" y="903163"/>
                </a:lnTo>
                <a:lnTo>
                  <a:pt x="53619" y="881963"/>
                </a:lnTo>
                <a:lnTo>
                  <a:pt x="67817" y="883665"/>
                </a:lnTo>
                <a:close/>
                <a:moveTo>
                  <a:pt x="940591" y="872881"/>
                </a:moveTo>
                <a:lnTo>
                  <a:pt x="947538" y="877261"/>
                </a:lnTo>
                <a:cubicBezTo>
                  <a:pt x="951750" y="879997"/>
                  <a:pt x="953857" y="881364"/>
                  <a:pt x="954647" y="881878"/>
                </a:cubicBezTo>
                <a:cubicBezTo>
                  <a:pt x="957016" y="883415"/>
                  <a:pt x="947538" y="877261"/>
                  <a:pt x="947538" y="877261"/>
                </a:cubicBezTo>
                <a:cubicBezTo>
                  <a:pt x="947538" y="877261"/>
                  <a:pt x="945028" y="875678"/>
                  <a:pt x="942832" y="874293"/>
                </a:cubicBezTo>
                <a:close/>
                <a:moveTo>
                  <a:pt x="652349" y="872014"/>
                </a:moveTo>
                <a:lnTo>
                  <a:pt x="651840" y="872932"/>
                </a:lnTo>
                <a:cubicBezTo>
                  <a:pt x="645012" y="884635"/>
                  <a:pt x="642483" y="867471"/>
                  <a:pt x="632997" y="883724"/>
                </a:cubicBezTo>
                <a:lnTo>
                  <a:pt x="632279" y="889296"/>
                </a:lnTo>
                <a:lnTo>
                  <a:pt x="643131" y="920687"/>
                </a:lnTo>
                <a:cubicBezTo>
                  <a:pt x="644482" y="920300"/>
                  <a:pt x="647121" y="905652"/>
                  <a:pt x="650280" y="885594"/>
                </a:cubicBezTo>
                <a:close/>
                <a:moveTo>
                  <a:pt x="3863535" y="844574"/>
                </a:moveTo>
                <a:cubicBezTo>
                  <a:pt x="3863535" y="844574"/>
                  <a:pt x="3866046" y="846157"/>
                  <a:pt x="3868241" y="847542"/>
                </a:cubicBezTo>
                <a:lnTo>
                  <a:pt x="3868593" y="847763"/>
                </a:lnTo>
                <a:lnTo>
                  <a:pt x="3870948" y="849249"/>
                </a:lnTo>
                <a:cubicBezTo>
                  <a:pt x="3871537" y="849620"/>
                  <a:pt x="3871693" y="849718"/>
                  <a:pt x="3871066" y="849323"/>
                </a:cubicBezTo>
                <a:lnTo>
                  <a:pt x="3868593" y="847763"/>
                </a:lnTo>
                <a:close/>
                <a:moveTo>
                  <a:pt x="228246" y="842004"/>
                </a:moveTo>
                <a:lnTo>
                  <a:pt x="234797" y="843533"/>
                </a:lnTo>
                <a:lnTo>
                  <a:pt x="239245" y="843761"/>
                </a:lnTo>
                <a:lnTo>
                  <a:pt x="242257" y="866152"/>
                </a:lnTo>
                <a:lnTo>
                  <a:pt x="230348" y="862819"/>
                </a:lnTo>
                <a:close/>
                <a:moveTo>
                  <a:pt x="190136" y="833777"/>
                </a:moveTo>
                <a:lnTo>
                  <a:pt x="192970" y="834293"/>
                </a:lnTo>
                <a:lnTo>
                  <a:pt x="196504" y="853346"/>
                </a:lnTo>
                <a:lnTo>
                  <a:pt x="192455" y="852213"/>
                </a:lnTo>
                <a:close/>
                <a:moveTo>
                  <a:pt x="164027" y="829066"/>
                </a:moveTo>
                <a:lnTo>
                  <a:pt x="165376" y="829264"/>
                </a:lnTo>
                <a:lnTo>
                  <a:pt x="167507" y="829653"/>
                </a:lnTo>
                <a:lnTo>
                  <a:pt x="171021" y="846576"/>
                </a:lnTo>
                <a:lnTo>
                  <a:pt x="165722" y="845267"/>
                </a:lnTo>
                <a:close/>
                <a:moveTo>
                  <a:pt x="108382" y="820851"/>
                </a:moveTo>
                <a:lnTo>
                  <a:pt x="142186" y="825842"/>
                </a:lnTo>
                <a:lnTo>
                  <a:pt x="144504" y="838604"/>
                </a:lnTo>
                <a:lnTo>
                  <a:pt x="135075" y="835165"/>
                </a:lnTo>
                <a:lnTo>
                  <a:pt x="105710" y="829131"/>
                </a:lnTo>
                <a:lnTo>
                  <a:pt x="104789" y="821975"/>
                </a:lnTo>
                <a:close/>
                <a:moveTo>
                  <a:pt x="66148" y="820101"/>
                </a:moveTo>
                <a:lnTo>
                  <a:pt x="74818" y="822120"/>
                </a:lnTo>
                <a:lnTo>
                  <a:pt x="88635" y="822926"/>
                </a:lnTo>
                <a:lnTo>
                  <a:pt x="89050" y="825708"/>
                </a:lnTo>
                <a:lnTo>
                  <a:pt x="78769" y="823596"/>
                </a:lnTo>
                <a:lnTo>
                  <a:pt x="69144" y="821182"/>
                </a:lnTo>
                <a:close/>
                <a:moveTo>
                  <a:pt x="945346" y="818078"/>
                </a:moveTo>
                <a:lnTo>
                  <a:pt x="942655" y="840150"/>
                </a:lnTo>
                <a:lnTo>
                  <a:pt x="942358" y="844868"/>
                </a:lnTo>
                <a:lnTo>
                  <a:pt x="943105" y="847892"/>
                </a:lnTo>
                <a:cubicBezTo>
                  <a:pt x="946994" y="860900"/>
                  <a:pt x="947619" y="853070"/>
                  <a:pt x="946801" y="837018"/>
                </a:cubicBezTo>
                <a:close/>
                <a:moveTo>
                  <a:pt x="1563236" y="816340"/>
                </a:moveTo>
                <a:lnTo>
                  <a:pt x="1569933" y="820563"/>
                </a:lnTo>
                <a:lnTo>
                  <a:pt x="1570650" y="821016"/>
                </a:lnTo>
                <a:cubicBezTo>
                  <a:pt x="1571239" y="821387"/>
                  <a:pt x="1571396" y="821485"/>
                  <a:pt x="1570769" y="821088"/>
                </a:cubicBezTo>
                <a:lnTo>
                  <a:pt x="1569933" y="820563"/>
                </a:lnTo>
                <a:lnTo>
                  <a:pt x="1567944" y="819308"/>
                </a:lnTo>
                <a:cubicBezTo>
                  <a:pt x="1565748" y="817923"/>
                  <a:pt x="1563236" y="816340"/>
                  <a:pt x="1563236" y="816340"/>
                </a:cubicBezTo>
                <a:close/>
                <a:moveTo>
                  <a:pt x="315571" y="808882"/>
                </a:moveTo>
                <a:cubicBezTo>
                  <a:pt x="322834" y="812795"/>
                  <a:pt x="325117" y="815139"/>
                  <a:pt x="324793" y="816730"/>
                </a:cubicBezTo>
                <a:cubicBezTo>
                  <a:pt x="324472" y="818321"/>
                  <a:pt x="321544" y="819159"/>
                  <a:pt x="318393" y="820062"/>
                </a:cubicBezTo>
                <a:cubicBezTo>
                  <a:pt x="316873" y="814042"/>
                  <a:pt x="315571" y="808882"/>
                  <a:pt x="315571" y="808882"/>
                </a:cubicBezTo>
                <a:close/>
                <a:moveTo>
                  <a:pt x="160624" y="796516"/>
                </a:moveTo>
                <a:lnTo>
                  <a:pt x="163965" y="812599"/>
                </a:lnTo>
                <a:lnTo>
                  <a:pt x="162269" y="812248"/>
                </a:lnTo>
                <a:close/>
                <a:moveTo>
                  <a:pt x="156073" y="788715"/>
                </a:moveTo>
                <a:cubicBezTo>
                  <a:pt x="159288" y="789451"/>
                  <a:pt x="160426" y="791403"/>
                  <a:pt x="160759" y="793168"/>
                </a:cubicBezTo>
                <a:cubicBezTo>
                  <a:pt x="161093" y="794934"/>
                  <a:pt x="160624" y="796516"/>
                  <a:pt x="160624" y="796516"/>
                </a:cubicBezTo>
                <a:cubicBezTo>
                  <a:pt x="154195" y="795038"/>
                  <a:pt x="156073" y="788715"/>
                  <a:pt x="156073" y="788715"/>
                </a:cubicBezTo>
                <a:close/>
                <a:moveTo>
                  <a:pt x="184366" y="787889"/>
                </a:moveTo>
                <a:lnTo>
                  <a:pt x="189947" y="817988"/>
                </a:lnTo>
                <a:lnTo>
                  <a:pt x="188102" y="817604"/>
                </a:lnTo>
                <a:close/>
                <a:moveTo>
                  <a:pt x="155716" y="786994"/>
                </a:moveTo>
                <a:lnTo>
                  <a:pt x="156791" y="787162"/>
                </a:lnTo>
                <a:lnTo>
                  <a:pt x="156073" y="788715"/>
                </a:lnTo>
                <a:close/>
                <a:moveTo>
                  <a:pt x="3301395" y="783568"/>
                </a:moveTo>
                <a:lnTo>
                  <a:pt x="3299420" y="820130"/>
                </a:lnTo>
                <a:lnTo>
                  <a:pt x="3305285" y="844187"/>
                </a:lnTo>
                <a:cubicBezTo>
                  <a:pt x="3307609" y="851618"/>
                  <a:pt x="3310002" y="856585"/>
                  <a:pt x="3312084" y="855606"/>
                </a:cubicBezTo>
                <a:cubicBezTo>
                  <a:pt x="3323579" y="854325"/>
                  <a:pt x="3306606" y="799620"/>
                  <a:pt x="3302184" y="785965"/>
                </a:cubicBezTo>
                <a:close/>
                <a:moveTo>
                  <a:pt x="99159" y="778173"/>
                </a:moveTo>
                <a:lnTo>
                  <a:pt x="134530" y="783690"/>
                </a:lnTo>
                <a:lnTo>
                  <a:pt x="139282" y="809848"/>
                </a:lnTo>
                <a:lnTo>
                  <a:pt x="132958" y="809220"/>
                </a:lnTo>
                <a:cubicBezTo>
                  <a:pt x="120730" y="807205"/>
                  <a:pt x="114223" y="797611"/>
                  <a:pt x="111265" y="795779"/>
                </a:cubicBezTo>
                <a:lnTo>
                  <a:pt x="101373" y="795393"/>
                </a:lnTo>
                <a:close/>
                <a:moveTo>
                  <a:pt x="153018" y="773937"/>
                </a:moveTo>
                <a:lnTo>
                  <a:pt x="158913" y="779053"/>
                </a:lnTo>
                <a:lnTo>
                  <a:pt x="159012" y="781172"/>
                </a:lnTo>
                <a:lnTo>
                  <a:pt x="159799" y="780653"/>
                </a:lnTo>
                <a:lnTo>
                  <a:pt x="159027" y="782324"/>
                </a:lnTo>
                <a:lnTo>
                  <a:pt x="154283" y="780061"/>
                </a:lnTo>
                <a:close/>
                <a:moveTo>
                  <a:pt x="229333" y="772655"/>
                </a:moveTo>
                <a:lnTo>
                  <a:pt x="230349" y="777613"/>
                </a:lnTo>
                <a:lnTo>
                  <a:pt x="237781" y="832879"/>
                </a:lnTo>
                <a:lnTo>
                  <a:pt x="233640" y="831420"/>
                </a:lnTo>
                <a:lnTo>
                  <a:pt x="227066" y="830324"/>
                </a:lnTo>
                <a:lnTo>
                  <a:pt x="224798" y="807867"/>
                </a:lnTo>
                <a:lnTo>
                  <a:pt x="223381" y="800322"/>
                </a:lnTo>
                <a:lnTo>
                  <a:pt x="224950" y="797151"/>
                </a:lnTo>
                <a:close/>
                <a:moveTo>
                  <a:pt x="53600" y="768213"/>
                </a:moveTo>
                <a:lnTo>
                  <a:pt x="80488" y="774138"/>
                </a:lnTo>
                <a:lnTo>
                  <a:pt x="83959" y="793962"/>
                </a:lnTo>
                <a:lnTo>
                  <a:pt x="75764" y="788884"/>
                </a:lnTo>
                <a:cubicBezTo>
                  <a:pt x="71573" y="786288"/>
                  <a:pt x="67013" y="783462"/>
                  <a:pt x="64055" y="781629"/>
                </a:cubicBezTo>
                <a:lnTo>
                  <a:pt x="54332" y="779543"/>
                </a:lnTo>
                <a:close/>
                <a:moveTo>
                  <a:pt x="46736" y="766701"/>
                </a:moveTo>
                <a:lnTo>
                  <a:pt x="50713" y="767577"/>
                </a:lnTo>
                <a:lnTo>
                  <a:pt x="51688" y="778975"/>
                </a:lnTo>
                <a:lnTo>
                  <a:pt x="47555" y="778089"/>
                </a:lnTo>
                <a:close/>
                <a:moveTo>
                  <a:pt x="349722" y="757030"/>
                </a:moveTo>
                <a:lnTo>
                  <a:pt x="356553" y="760712"/>
                </a:lnTo>
                <a:lnTo>
                  <a:pt x="357903" y="761324"/>
                </a:lnTo>
                <a:lnTo>
                  <a:pt x="357981" y="771502"/>
                </a:lnTo>
                <a:lnTo>
                  <a:pt x="348353" y="769328"/>
                </a:lnTo>
                <a:lnTo>
                  <a:pt x="347745" y="769107"/>
                </a:lnTo>
                <a:lnTo>
                  <a:pt x="349212" y="764104"/>
                </a:lnTo>
                <a:close/>
                <a:moveTo>
                  <a:pt x="72267" y="752548"/>
                </a:moveTo>
                <a:lnTo>
                  <a:pt x="76856" y="752800"/>
                </a:lnTo>
                <a:lnTo>
                  <a:pt x="78095" y="760469"/>
                </a:lnTo>
                <a:lnTo>
                  <a:pt x="78817" y="764595"/>
                </a:lnTo>
                <a:lnTo>
                  <a:pt x="65790" y="762442"/>
                </a:lnTo>
                <a:cubicBezTo>
                  <a:pt x="55711" y="759376"/>
                  <a:pt x="53857" y="755843"/>
                  <a:pt x="72267" y="752548"/>
                </a:cubicBezTo>
                <a:close/>
                <a:moveTo>
                  <a:pt x="4202694" y="748666"/>
                </a:moveTo>
                <a:cubicBezTo>
                  <a:pt x="4202694" y="748666"/>
                  <a:pt x="4201553" y="753920"/>
                  <a:pt x="4200220" y="760051"/>
                </a:cubicBezTo>
                <a:cubicBezTo>
                  <a:pt x="4196723" y="758946"/>
                  <a:pt x="4193474" y="757919"/>
                  <a:pt x="4193034" y="756258"/>
                </a:cubicBezTo>
                <a:cubicBezTo>
                  <a:pt x="4192593" y="754598"/>
                  <a:pt x="4194962" y="752306"/>
                  <a:pt x="4202694" y="748666"/>
                </a:cubicBezTo>
                <a:close/>
                <a:moveTo>
                  <a:pt x="2899773" y="748666"/>
                </a:moveTo>
                <a:cubicBezTo>
                  <a:pt x="2899773" y="748666"/>
                  <a:pt x="2898632" y="753921"/>
                  <a:pt x="2897298" y="760052"/>
                </a:cubicBezTo>
                <a:cubicBezTo>
                  <a:pt x="2893801" y="758945"/>
                  <a:pt x="2890552" y="757918"/>
                  <a:pt x="2890112" y="756258"/>
                </a:cubicBezTo>
                <a:cubicBezTo>
                  <a:pt x="2889672" y="754597"/>
                  <a:pt x="2892039" y="752305"/>
                  <a:pt x="2899773" y="748666"/>
                </a:cubicBezTo>
                <a:close/>
                <a:moveTo>
                  <a:pt x="554075" y="748584"/>
                </a:moveTo>
                <a:cubicBezTo>
                  <a:pt x="555606" y="746956"/>
                  <a:pt x="549486" y="753470"/>
                  <a:pt x="549486" y="753470"/>
                </a:cubicBezTo>
                <a:cubicBezTo>
                  <a:pt x="552205" y="750574"/>
                  <a:pt x="553566" y="749127"/>
                  <a:pt x="554075" y="748584"/>
                </a:cubicBezTo>
                <a:close/>
                <a:moveTo>
                  <a:pt x="94039" y="746064"/>
                </a:moveTo>
                <a:lnTo>
                  <a:pt x="118776" y="749185"/>
                </a:lnTo>
                <a:lnTo>
                  <a:pt x="128409" y="749983"/>
                </a:lnTo>
                <a:lnTo>
                  <a:pt x="132748" y="773877"/>
                </a:lnTo>
                <a:lnTo>
                  <a:pt x="108655" y="769527"/>
                </a:lnTo>
                <a:lnTo>
                  <a:pt x="97778" y="767729"/>
                </a:lnTo>
                <a:lnTo>
                  <a:pt x="95376" y="753812"/>
                </a:lnTo>
                <a:lnTo>
                  <a:pt x="98999" y="754010"/>
                </a:lnTo>
                <a:lnTo>
                  <a:pt x="95108" y="752257"/>
                </a:lnTo>
                <a:close/>
                <a:moveTo>
                  <a:pt x="246400" y="739463"/>
                </a:moveTo>
                <a:lnTo>
                  <a:pt x="249487" y="740879"/>
                </a:lnTo>
                <a:lnTo>
                  <a:pt x="252003" y="742544"/>
                </a:lnTo>
                <a:lnTo>
                  <a:pt x="251692" y="748982"/>
                </a:lnTo>
                <a:cubicBezTo>
                  <a:pt x="251254" y="755850"/>
                  <a:pt x="250788" y="761443"/>
                  <a:pt x="250380" y="764845"/>
                </a:cubicBezTo>
                <a:lnTo>
                  <a:pt x="250269" y="766427"/>
                </a:lnTo>
                <a:close/>
                <a:moveTo>
                  <a:pt x="282667" y="739447"/>
                </a:moveTo>
                <a:lnTo>
                  <a:pt x="296802" y="746550"/>
                </a:lnTo>
                <a:lnTo>
                  <a:pt x="297079" y="749978"/>
                </a:lnTo>
                <a:cubicBezTo>
                  <a:pt x="296832" y="774821"/>
                  <a:pt x="292004" y="807334"/>
                  <a:pt x="293959" y="815075"/>
                </a:cubicBezTo>
                <a:cubicBezTo>
                  <a:pt x="293959" y="815075"/>
                  <a:pt x="306067" y="817139"/>
                  <a:pt x="318393" y="820062"/>
                </a:cubicBezTo>
                <a:cubicBezTo>
                  <a:pt x="316900" y="837094"/>
                  <a:pt x="312825" y="866854"/>
                  <a:pt x="312825" y="866854"/>
                </a:cubicBezTo>
                <a:cubicBezTo>
                  <a:pt x="327755" y="880099"/>
                  <a:pt x="323604" y="840706"/>
                  <a:pt x="323604" y="840706"/>
                </a:cubicBezTo>
                <a:cubicBezTo>
                  <a:pt x="327503" y="831288"/>
                  <a:pt x="335441" y="809183"/>
                  <a:pt x="341729" y="789625"/>
                </a:cubicBezTo>
                <a:lnTo>
                  <a:pt x="347028" y="771551"/>
                </a:lnTo>
                <a:lnTo>
                  <a:pt x="358018" y="776415"/>
                </a:lnTo>
                <a:lnTo>
                  <a:pt x="358027" y="777690"/>
                </a:lnTo>
                <a:cubicBezTo>
                  <a:pt x="356363" y="791656"/>
                  <a:pt x="352050" y="809956"/>
                  <a:pt x="350215" y="827545"/>
                </a:cubicBezTo>
                <a:cubicBezTo>
                  <a:pt x="350227" y="839071"/>
                  <a:pt x="348956" y="869412"/>
                  <a:pt x="349676" y="889958"/>
                </a:cubicBezTo>
                <a:lnTo>
                  <a:pt x="350212" y="897249"/>
                </a:lnTo>
                <a:lnTo>
                  <a:pt x="328796" y="891745"/>
                </a:lnTo>
                <a:cubicBezTo>
                  <a:pt x="310763" y="886955"/>
                  <a:pt x="290654" y="881207"/>
                  <a:pt x="282355" y="877376"/>
                </a:cubicBezTo>
                <a:lnTo>
                  <a:pt x="265187" y="872571"/>
                </a:lnTo>
                <a:lnTo>
                  <a:pt x="262435" y="852728"/>
                </a:lnTo>
                <a:lnTo>
                  <a:pt x="267034" y="852153"/>
                </a:lnTo>
                <a:cubicBezTo>
                  <a:pt x="270865" y="851196"/>
                  <a:pt x="274696" y="849280"/>
                  <a:pt x="274697" y="845449"/>
                </a:cubicBezTo>
                <a:cubicBezTo>
                  <a:pt x="274697" y="845449"/>
                  <a:pt x="268951" y="847364"/>
                  <a:pt x="264162" y="849280"/>
                </a:cubicBezTo>
                <a:lnTo>
                  <a:pt x="262176" y="850869"/>
                </a:lnTo>
                <a:lnTo>
                  <a:pt x="256166" y="807537"/>
                </a:lnTo>
                <a:lnTo>
                  <a:pt x="255994" y="806339"/>
                </a:lnTo>
                <a:lnTo>
                  <a:pt x="257732" y="776400"/>
                </a:lnTo>
                <a:cubicBezTo>
                  <a:pt x="257982" y="766991"/>
                  <a:pt x="257707" y="761361"/>
                  <a:pt x="256682" y="763039"/>
                </a:cubicBezTo>
                <a:cubicBezTo>
                  <a:pt x="266185" y="754780"/>
                  <a:pt x="285900" y="760200"/>
                  <a:pt x="277017" y="774736"/>
                </a:cubicBezTo>
                <a:cubicBezTo>
                  <a:pt x="286754" y="758802"/>
                  <a:pt x="282618" y="769672"/>
                  <a:pt x="281399" y="760899"/>
                </a:cubicBezTo>
                <a:lnTo>
                  <a:pt x="281481" y="757142"/>
                </a:lnTo>
                <a:lnTo>
                  <a:pt x="281712" y="757230"/>
                </a:lnTo>
                <a:cubicBezTo>
                  <a:pt x="285734" y="757956"/>
                  <a:pt x="288856" y="757349"/>
                  <a:pt x="290032" y="754441"/>
                </a:cubicBezTo>
                <a:lnTo>
                  <a:pt x="281675" y="748343"/>
                </a:lnTo>
                <a:lnTo>
                  <a:pt x="281773" y="743857"/>
                </a:lnTo>
                <a:close/>
                <a:moveTo>
                  <a:pt x="577948" y="738513"/>
                </a:moveTo>
                <a:cubicBezTo>
                  <a:pt x="578826" y="737441"/>
                  <a:pt x="579480" y="737398"/>
                  <a:pt x="579805" y="738688"/>
                </a:cubicBezTo>
                <a:cubicBezTo>
                  <a:pt x="587296" y="768362"/>
                  <a:pt x="586405" y="800208"/>
                  <a:pt x="584022" y="832367"/>
                </a:cubicBezTo>
                <a:lnTo>
                  <a:pt x="583235" y="842267"/>
                </a:lnTo>
                <a:lnTo>
                  <a:pt x="573373" y="748463"/>
                </a:lnTo>
                <a:lnTo>
                  <a:pt x="574741" y="744506"/>
                </a:lnTo>
                <a:cubicBezTo>
                  <a:pt x="575967" y="741683"/>
                  <a:pt x="577070" y="739584"/>
                  <a:pt x="577948" y="738513"/>
                </a:cubicBezTo>
                <a:close/>
                <a:moveTo>
                  <a:pt x="1797923" y="737809"/>
                </a:moveTo>
                <a:lnTo>
                  <a:pt x="1797572" y="765513"/>
                </a:lnTo>
                <a:lnTo>
                  <a:pt x="1798115" y="768194"/>
                </a:lnTo>
                <a:lnTo>
                  <a:pt x="1798254" y="767049"/>
                </a:lnTo>
                <a:lnTo>
                  <a:pt x="1798340" y="767334"/>
                </a:lnTo>
                <a:cubicBezTo>
                  <a:pt x="1799835" y="772895"/>
                  <a:pt x="1801180" y="777956"/>
                  <a:pt x="1802311" y="781907"/>
                </a:cubicBezTo>
                <a:lnTo>
                  <a:pt x="1802833" y="783451"/>
                </a:lnTo>
                <a:close/>
                <a:moveTo>
                  <a:pt x="4498885" y="737678"/>
                </a:moveTo>
                <a:cubicBezTo>
                  <a:pt x="4501223" y="739043"/>
                  <a:pt x="4501729" y="740863"/>
                  <a:pt x="4500781" y="742488"/>
                </a:cubicBezTo>
                <a:lnTo>
                  <a:pt x="4499357" y="743248"/>
                </a:lnTo>
                <a:close/>
                <a:moveTo>
                  <a:pt x="3073202" y="736629"/>
                </a:moveTo>
                <a:cubicBezTo>
                  <a:pt x="3073202" y="736629"/>
                  <a:pt x="3075604" y="743257"/>
                  <a:pt x="3068650" y="744428"/>
                </a:cubicBezTo>
                <a:cubicBezTo>
                  <a:pt x="3068650" y="744428"/>
                  <a:pt x="3068050" y="742770"/>
                  <a:pt x="3068317" y="740968"/>
                </a:cubicBezTo>
                <a:cubicBezTo>
                  <a:pt x="3068586" y="739162"/>
                  <a:pt x="3069724" y="737211"/>
                  <a:pt x="3073202" y="736629"/>
                </a:cubicBezTo>
                <a:close/>
                <a:moveTo>
                  <a:pt x="4376123" y="736628"/>
                </a:moveTo>
                <a:cubicBezTo>
                  <a:pt x="4376123" y="736628"/>
                  <a:pt x="4378525" y="743258"/>
                  <a:pt x="4371572" y="744429"/>
                </a:cubicBezTo>
                <a:cubicBezTo>
                  <a:pt x="4371572" y="744429"/>
                  <a:pt x="4370971" y="742771"/>
                  <a:pt x="4371239" y="740968"/>
                </a:cubicBezTo>
                <a:cubicBezTo>
                  <a:pt x="4371507" y="739163"/>
                  <a:pt x="4372646" y="737212"/>
                  <a:pt x="4376123" y="736628"/>
                </a:cubicBezTo>
                <a:close/>
                <a:moveTo>
                  <a:pt x="551025" y="723348"/>
                </a:moveTo>
                <a:cubicBezTo>
                  <a:pt x="550547" y="723872"/>
                  <a:pt x="549273" y="725269"/>
                  <a:pt x="546725" y="728064"/>
                </a:cubicBezTo>
                <a:cubicBezTo>
                  <a:pt x="546725" y="728064"/>
                  <a:pt x="552456" y="721777"/>
                  <a:pt x="551025" y="723348"/>
                </a:cubicBezTo>
                <a:close/>
                <a:moveTo>
                  <a:pt x="208662" y="722158"/>
                </a:moveTo>
                <a:lnTo>
                  <a:pt x="220065" y="727387"/>
                </a:lnTo>
                <a:lnTo>
                  <a:pt x="221896" y="736334"/>
                </a:lnTo>
                <a:lnTo>
                  <a:pt x="219893" y="752138"/>
                </a:lnTo>
                <a:lnTo>
                  <a:pt x="217558" y="773279"/>
                </a:lnTo>
                <a:lnTo>
                  <a:pt x="215752" y="765324"/>
                </a:lnTo>
                <a:cubicBezTo>
                  <a:pt x="213574" y="755430"/>
                  <a:pt x="211431" y="744997"/>
                  <a:pt x="209876" y="735324"/>
                </a:cubicBezTo>
                <a:close/>
                <a:moveTo>
                  <a:pt x="4378651" y="721545"/>
                </a:moveTo>
                <a:cubicBezTo>
                  <a:pt x="4383331" y="724275"/>
                  <a:pt x="4381055" y="728178"/>
                  <a:pt x="4376123" y="736628"/>
                </a:cubicBezTo>
                <a:lnTo>
                  <a:pt x="4371601" y="728103"/>
                </a:lnTo>
                <a:lnTo>
                  <a:pt x="4372490" y="728682"/>
                </a:lnTo>
                <a:lnTo>
                  <a:pt x="4372483" y="726501"/>
                </a:lnTo>
                <a:close/>
                <a:moveTo>
                  <a:pt x="243579" y="719802"/>
                </a:moveTo>
                <a:lnTo>
                  <a:pt x="252844" y="724458"/>
                </a:lnTo>
                <a:lnTo>
                  <a:pt x="252827" y="725459"/>
                </a:lnTo>
                <a:lnTo>
                  <a:pt x="252394" y="734418"/>
                </a:lnTo>
                <a:lnTo>
                  <a:pt x="245245" y="731416"/>
                </a:lnTo>
                <a:close/>
                <a:moveTo>
                  <a:pt x="290663" y="718828"/>
                </a:moveTo>
                <a:lnTo>
                  <a:pt x="292154" y="721402"/>
                </a:lnTo>
                <a:lnTo>
                  <a:pt x="289123" y="719857"/>
                </a:lnTo>
                <a:close/>
                <a:moveTo>
                  <a:pt x="3501509" y="709445"/>
                </a:moveTo>
                <a:cubicBezTo>
                  <a:pt x="3503848" y="710810"/>
                  <a:pt x="3504353" y="712629"/>
                  <a:pt x="3503406" y="714256"/>
                </a:cubicBezTo>
                <a:lnTo>
                  <a:pt x="3501982" y="715014"/>
                </a:lnTo>
                <a:close/>
                <a:moveTo>
                  <a:pt x="388130" y="703527"/>
                </a:moveTo>
                <a:lnTo>
                  <a:pt x="389790" y="716811"/>
                </a:lnTo>
                <a:lnTo>
                  <a:pt x="396990" y="760492"/>
                </a:lnTo>
                <a:lnTo>
                  <a:pt x="380285" y="751610"/>
                </a:lnTo>
                <a:lnTo>
                  <a:pt x="380959" y="747023"/>
                </a:lnTo>
                <a:close/>
                <a:moveTo>
                  <a:pt x="209800" y="703123"/>
                </a:moveTo>
                <a:lnTo>
                  <a:pt x="210606" y="703514"/>
                </a:lnTo>
                <a:lnTo>
                  <a:pt x="214127" y="706362"/>
                </a:lnTo>
                <a:lnTo>
                  <a:pt x="218111" y="719123"/>
                </a:lnTo>
                <a:lnTo>
                  <a:pt x="207918" y="714091"/>
                </a:lnTo>
                <a:lnTo>
                  <a:pt x="207529" y="709881"/>
                </a:lnTo>
                <a:close/>
                <a:moveTo>
                  <a:pt x="46733" y="690424"/>
                </a:moveTo>
                <a:cubicBezTo>
                  <a:pt x="44655" y="691636"/>
                  <a:pt x="46556" y="697280"/>
                  <a:pt x="48977" y="702621"/>
                </a:cubicBezTo>
                <a:lnTo>
                  <a:pt x="50360" y="705392"/>
                </a:lnTo>
                <a:lnTo>
                  <a:pt x="44706" y="702680"/>
                </a:lnTo>
                <a:lnTo>
                  <a:pt x="44713" y="700807"/>
                </a:lnTo>
                <a:cubicBezTo>
                  <a:pt x="45043" y="694787"/>
                  <a:pt x="45693" y="691029"/>
                  <a:pt x="46733" y="690424"/>
                </a:cubicBezTo>
                <a:close/>
                <a:moveTo>
                  <a:pt x="3063242" y="687697"/>
                </a:moveTo>
                <a:cubicBezTo>
                  <a:pt x="3070327" y="697060"/>
                  <a:pt x="3067671" y="701612"/>
                  <a:pt x="3060841" y="713314"/>
                </a:cubicBezTo>
                <a:cubicBezTo>
                  <a:pt x="3059641" y="709998"/>
                  <a:pt x="3059007" y="705707"/>
                  <a:pt x="3059292" y="701188"/>
                </a:cubicBezTo>
                <a:cubicBezTo>
                  <a:pt x="3059574" y="696669"/>
                  <a:pt x="3060776" y="691924"/>
                  <a:pt x="3063242" y="687697"/>
                </a:cubicBezTo>
                <a:close/>
                <a:moveTo>
                  <a:pt x="238963" y="687630"/>
                </a:moveTo>
                <a:lnTo>
                  <a:pt x="253081" y="694720"/>
                </a:lnTo>
                <a:lnTo>
                  <a:pt x="253259" y="699755"/>
                </a:lnTo>
                <a:lnTo>
                  <a:pt x="253229" y="701563"/>
                </a:lnTo>
                <a:lnTo>
                  <a:pt x="239994" y="694818"/>
                </a:lnTo>
                <a:close/>
                <a:moveTo>
                  <a:pt x="1654102" y="686633"/>
                </a:moveTo>
                <a:cubicBezTo>
                  <a:pt x="1652702" y="686006"/>
                  <a:pt x="1651209" y="686551"/>
                  <a:pt x="1649976" y="688664"/>
                </a:cubicBezTo>
                <a:cubicBezTo>
                  <a:pt x="1649976" y="688664"/>
                  <a:pt x="1648695" y="708996"/>
                  <a:pt x="1650937" y="714226"/>
                </a:cubicBezTo>
                <a:cubicBezTo>
                  <a:pt x="1651683" y="715970"/>
                  <a:pt x="1652822" y="716035"/>
                  <a:pt x="1654529" y="713109"/>
                </a:cubicBezTo>
                <a:lnTo>
                  <a:pt x="1658066" y="702578"/>
                </a:lnTo>
                <a:lnTo>
                  <a:pt x="1658366" y="699594"/>
                </a:lnTo>
                <a:lnTo>
                  <a:pt x="1657658" y="691622"/>
                </a:lnTo>
                <a:cubicBezTo>
                  <a:pt x="1656805" y="689055"/>
                  <a:pt x="1655501" y="687258"/>
                  <a:pt x="1654102" y="686633"/>
                </a:cubicBezTo>
                <a:close/>
                <a:moveTo>
                  <a:pt x="2957023" y="686633"/>
                </a:moveTo>
                <a:cubicBezTo>
                  <a:pt x="2955624" y="686008"/>
                  <a:pt x="2954131" y="686552"/>
                  <a:pt x="2952898" y="688664"/>
                </a:cubicBezTo>
                <a:cubicBezTo>
                  <a:pt x="2952898" y="688664"/>
                  <a:pt x="2952577" y="693748"/>
                  <a:pt x="2952537" y="699484"/>
                </a:cubicBezTo>
                <a:lnTo>
                  <a:pt x="2952624" y="702796"/>
                </a:lnTo>
                <a:lnTo>
                  <a:pt x="2960397" y="704336"/>
                </a:lnTo>
                <a:lnTo>
                  <a:pt x="2960987" y="702579"/>
                </a:lnTo>
                <a:lnTo>
                  <a:pt x="2961287" y="699594"/>
                </a:lnTo>
                <a:lnTo>
                  <a:pt x="2960581" y="691623"/>
                </a:lnTo>
                <a:cubicBezTo>
                  <a:pt x="2959726" y="689055"/>
                  <a:pt x="2958422" y="687259"/>
                  <a:pt x="2957023" y="686633"/>
                </a:cubicBezTo>
                <a:close/>
                <a:moveTo>
                  <a:pt x="3938382" y="673307"/>
                </a:moveTo>
                <a:cubicBezTo>
                  <a:pt x="3938969" y="673897"/>
                  <a:pt x="3940537" y="675465"/>
                  <a:pt x="3943673" y="678601"/>
                </a:cubicBezTo>
                <a:cubicBezTo>
                  <a:pt x="3943673" y="678601"/>
                  <a:pt x="3936618" y="671543"/>
                  <a:pt x="3938382" y="673307"/>
                </a:cubicBezTo>
                <a:close/>
                <a:moveTo>
                  <a:pt x="243608" y="669101"/>
                </a:moveTo>
                <a:lnTo>
                  <a:pt x="251837" y="672948"/>
                </a:lnTo>
                <a:lnTo>
                  <a:pt x="252461" y="677346"/>
                </a:lnTo>
                <a:lnTo>
                  <a:pt x="252753" y="685546"/>
                </a:lnTo>
                <a:lnTo>
                  <a:pt x="240763" y="679805"/>
                </a:lnTo>
                <a:lnTo>
                  <a:pt x="243262" y="669592"/>
                </a:lnTo>
                <a:close/>
                <a:moveTo>
                  <a:pt x="3185041" y="666811"/>
                </a:moveTo>
                <a:lnTo>
                  <a:pt x="3184650" y="689996"/>
                </a:lnTo>
                <a:lnTo>
                  <a:pt x="3187090" y="693708"/>
                </a:lnTo>
                <a:lnTo>
                  <a:pt x="3186945" y="687204"/>
                </a:lnTo>
                <a:cubicBezTo>
                  <a:pt x="3186515" y="678619"/>
                  <a:pt x="3185869" y="671216"/>
                  <a:pt x="3185041" y="666811"/>
                </a:cubicBezTo>
                <a:close/>
                <a:moveTo>
                  <a:pt x="83273" y="663558"/>
                </a:moveTo>
                <a:lnTo>
                  <a:pt x="99603" y="671317"/>
                </a:lnTo>
                <a:lnTo>
                  <a:pt x="100645" y="674649"/>
                </a:lnTo>
                <a:cubicBezTo>
                  <a:pt x="106995" y="683144"/>
                  <a:pt x="112219" y="693985"/>
                  <a:pt x="116658" y="706386"/>
                </a:cubicBezTo>
                <a:lnTo>
                  <a:pt x="126292" y="741436"/>
                </a:lnTo>
                <a:lnTo>
                  <a:pt x="109060" y="736588"/>
                </a:lnTo>
                <a:lnTo>
                  <a:pt x="90528" y="725059"/>
                </a:lnTo>
                <a:lnTo>
                  <a:pt x="85962" y="690842"/>
                </a:lnTo>
                <a:lnTo>
                  <a:pt x="84205" y="673018"/>
                </a:lnTo>
                <a:lnTo>
                  <a:pt x="98070" y="679448"/>
                </a:lnTo>
                <a:cubicBezTo>
                  <a:pt x="96026" y="677030"/>
                  <a:pt x="93391" y="675272"/>
                  <a:pt x="90696" y="674121"/>
                </a:cubicBezTo>
                <a:lnTo>
                  <a:pt x="84174" y="672706"/>
                </a:lnTo>
                <a:close/>
                <a:moveTo>
                  <a:pt x="248572" y="662061"/>
                </a:moveTo>
                <a:cubicBezTo>
                  <a:pt x="249550" y="662588"/>
                  <a:pt x="250346" y="664305"/>
                  <a:pt x="250985" y="666942"/>
                </a:cubicBezTo>
                <a:lnTo>
                  <a:pt x="251621" y="671427"/>
                </a:lnTo>
                <a:lnTo>
                  <a:pt x="244561" y="667750"/>
                </a:lnTo>
                <a:close/>
                <a:moveTo>
                  <a:pt x="3911704" y="661599"/>
                </a:moveTo>
                <a:cubicBezTo>
                  <a:pt x="3912723" y="662753"/>
                  <a:pt x="3914047" y="664980"/>
                  <a:pt x="3915543" y="667961"/>
                </a:cubicBezTo>
                <a:lnTo>
                  <a:pt x="3917258" y="672121"/>
                </a:lnTo>
                <a:lnTo>
                  <a:pt x="3911628" y="768395"/>
                </a:lnTo>
                <a:lnTo>
                  <a:pt x="3910222" y="758132"/>
                </a:lnTo>
                <a:cubicBezTo>
                  <a:pt x="3905844" y="724811"/>
                  <a:pt x="3903117" y="691893"/>
                  <a:pt x="3909681" y="661679"/>
                </a:cubicBezTo>
                <a:cubicBezTo>
                  <a:pt x="3909967" y="660364"/>
                  <a:pt x="3910684" y="660445"/>
                  <a:pt x="3911704" y="661599"/>
                </a:cubicBezTo>
                <a:close/>
                <a:moveTo>
                  <a:pt x="1803341" y="658771"/>
                </a:moveTo>
                <a:cubicBezTo>
                  <a:pt x="1803341" y="658771"/>
                  <a:pt x="1809815" y="671862"/>
                  <a:pt x="1808196" y="668590"/>
                </a:cubicBezTo>
                <a:cubicBezTo>
                  <a:pt x="1807658" y="667499"/>
                  <a:pt x="1806220" y="664589"/>
                  <a:pt x="1803341" y="658771"/>
                </a:cubicBezTo>
                <a:close/>
                <a:moveTo>
                  <a:pt x="656726" y="658399"/>
                </a:moveTo>
                <a:cubicBezTo>
                  <a:pt x="655325" y="657774"/>
                  <a:pt x="653832" y="658317"/>
                  <a:pt x="652600" y="660431"/>
                </a:cubicBezTo>
                <a:cubicBezTo>
                  <a:pt x="652600" y="660431"/>
                  <a:pt x="651318" y="680764"/>
                  <a:pt x="653560" y="685992"/>
                </a:cubicBezTo>
                <a:cubicBezTo>
                  <a:pt x="654306" y="687735"/>
                  <a:pt x="655446" y="687802"/>
                  <a:pt x="657152" y="684876"/>
                </a:cubicBezTo>
                <a:cubicBezTo>
                  <a:pt x="664267" y="672687"/>
                  <a:pt x="660923" y="660277"/>
                  <a:pt x="656726" y="658399"/>
                </a:cubicBezTo>
                <a:close/>
                <a:moveTo>
                  <a:pt x="3634383" y="650482"/>
                </a:moveTo>
                <a:cubicBezTo>
                  <a:pt x="3633192" y="655956"/>
                  <a:pt x="3632599" y="658693"/>
                  <a:pt x="3632374" y="659719"/>
                </a:cubicBezTo>
                <a:cubicBezTo>
                  <a:pt x="3631707" y="662798"/>
                  <a:pt x="3634383" y="650482"/>
                  <a:pt x="3634383" y="650482"/>
                </a:cubicBezTo>
                <a:close/>
                <a:moveTo>
                  <a:pt x="3940331" y="647430"/>
                </a:moveTo>
                <a:cubicBezTo>
                  <a:pt x="3938678" y="645729"/>
                  <a:pt x="3945295" y="652532"/>
                  <a:pt x="3945295" y="652532"/>
                </a:cubicBezTo>
                <a:cubicBezTo>
                  <a:pt x="3942354" y="649508"/>
                  <a:pt x="3940884" y="647996"/>
                  <a:pt x="3940331" y="647430"/>
                </a:cubicBezTo>
                <a:close/>
                <a:moveTo>
                  <a:pt x="4312532" y="645117"/>
                </a:moveTo>
                <a:cubicBezTo>
                  <a:pt x="4313524" y="646145"/>
                  <a:pt x="4314507" y="648489"/>
                  <a:pt x="4315476" y="652430"/>
                </a:cubicBezTo>
                <a:cubicBezTo>
                  <a:pt x="4316614" y="666604"/>
                  <a:pt x="4313207" y="689018"/>
                  <a:pt x="4309529" y="709202"/>
                </a:cubicBezTo>
                <a:lnTo>
                  <a:pt x="4307990" y="717314"/>
                </a:lnTo>
                <a:lnTo>
                  <a:pt x="4304271" y="695364"/>
                </a:lnTo>
                <a:lnTo>
                  <a:pt x="4301210" y="678943"/>
                </a:lnTo>
                <a:lnTo>
                  <a:pt x="4303707" y="663864"/>
                </a:lnTo>
                <a:cubicBezTo>
                  <a:pt x="4306526" y="650804"/>
                  <a:pt x="4309560" y="642034"/>
                  <a:pt x="4312532" y="645117"/>
                </a:cubicBezTo>
                <a:close/>
                <a:moveTo>
                  <a:pt x="2941006" y="645075"/>
                </a:moveTo>
                <a:cubicBezTo>
                  <a:pt x="2939242" y="643310"/>
                  <a:pt x="2946297" y="650369"/>
                  <a:pt x="2946297" y="650369"/>
                </a:cubicBezTo>
                <a:cubicBezTo>
                  <a:pt x="2943162" y="647232"/>
                  <a:pt x="2941595" y="645664"/>
                  <a:pt x="2941006" y="645075"/>
                </a:cubicBezTo>
                <a:close/>
                <a:moveTo>
                  <a:pt x="1638085" y="645074"/>
                </a:moveTo>
                <a:cubicBezTo>
                  <a:pt x="1638672" y="645663"/>
                  <a:pt x="1640240" y="647231"/>
                  <a:pt x="1643376" y="650369"/>
                </a:cubicBezTo>
                <a:cubicBezTo>
                  <a:pt x="1643376" y="650369"/>
                  <a:pt x="1636320" y="643309"/>
                  <a:pt x="1638085" y="645074"/>
                </a:cubicBezTo>
                <a:close/>
                <a:moveTo>
                  <a:pt x="81213" y="640405"/>
                </a:moveTo>
                <a:lnTo>
                  <a:pt x="83894" y="641521"/>
                </a:lnTo>
                <a:lnTo>
                  <a:pt x="93966" y="646510"/>
                </a:lnTo>
                <a:lnTo>
                  <a:pt x="94086" y="648300"/>
                </a:lnTo>
                <a:lnTo>
                  <a:pt x="95531" y="657905"/>
                </a:lnTo>
                <a:lnTo>
                  <a:pt x="82058" y="651033"/>
                </a:lnTo>
                <a:close/>
                <a:moveTo>
                  <a:pt x="3490586" y="638580"/>
                </a:moveTo>
                <a:lnTo>
                  <a:pt x="3490437" y="647467"/>
                </a:lnTo>
                <a:lnTo>
                  <a:pt x="3492956" y="679981"/>
                </a:lnTo>
                <a:lnTo>
                  <a:pt x="3492490" y="658971"/>
                </a:lnTo>
                <a:cubicBezTo>
                  <a:pt x="3492060" y="650388"/>
                  <a:pt x="3491414" y="642983"/>
                  <a:pt x="3490586" y="638580"/>
                </a:cubicBezTo>
                <a:close/>
                <a:moveTo>
                  <a:pt x="2187665" y="638578"/>
                </a:moveTo>
                <a:lnTo>
                  <a:pt x="2187514" y="647465"/>
                </a:lnTo>
                <a:lnTo>
                  <a:pt x="2188803" y="664091"/>
                </a:lnTo>
                <a:lnTo>
                  <a:pt x="2189713" y="665474"/>
                </a:lnTo>
                <a:lnTo>
                  <a:pt x="2189570" y="658971"/>
                </a:lnTo>
                <a:cubicBezTo>
                  <a:pt x="2189139" y="650386"/>
                  <a:pt x="2188493" y="642983"/>
                  <a:pt x="2187665" y="638578"/>
                </a:cubicBezTo>
                <a:close/>
                <a:moveTo>
                  <a:pt x="1611406" y="633365"/>
                </a:moveTo>
                <a:cubicBezTo>
                  <a:pt x="1612425" y="634520"/>
                  <a:pt x="1613748" y="636748"/>
                  <a:pt x="1615246" y="639729"/>
                </a:cubicBezTo>
                <a:lnTo>
                  <a:pt x="1616960" y="643887"/>
                </a:lnTo>
                <a:lnTo>
                  <a:pt x="1611330" y="740161"/>
                </a:lnTo>
                <a:lnTo>
                  <a:pt x="1609925" y="729900"/>
                </a:lnTo>
                <a:cubicBezTo>
                  <a:pt x="1605547" y="696576"/>
                  <a:pt x="1602819" y="663658"/>
                  <a:pt x="1609383" y="633445"/>
                </a:cubicBezTo>
                <a:cubicBezTo>
                  <a:pt x="1609670" y="632131"/>
                  <a:pt x="1610386" y="632211"/>
                  <a:pt x="1611406" y="633365"/>
                </a:cubicBezTo>
                <a:close/>
                <a:moveTo>
                  <a:pt x="1203329" y="630651"/>
                </a:moveTo>
                <a:lnTo>
                  <a:pt x="1201767" y="641604"/>
                </a:lnTo>
                <a:cubicBezTo>
                  <a:pt x="1200204" y="650239"/>
                  <a:pt x="1198506" y="658334"/>
                  <a:pt x="1197107" y="665337"/>
                </a:cubicBezTo>
                <a:lnTo>
                  <a:pt x="1194786" y="679178"/>
                </a:lnTo>
                <a:lnTo>
                  <a:pt x="1195474" y="688063"/>
                </a:lnTo>
                <a:lnTo>
                  <a:pt x="1198488" y="708119"/>
                </a:lnTo>
                <a:lnTo>
                  <a:pt x="1203781" y="720348"/>
                </a:lnTo>
                <a:lnTo>
                  <a:pt x="1201420" y="727625"/>
                </a:lnTo>
                <a:lnTo>
                  <a:pt x="1203430" y="740991"/>
                </a:lnTo>
                <a:lnTo>
                  <a:pt x="1204145" y="741161"/>
                </a:lnTo>
                <a:cubicBezTo>
                  <a:pt x="1206342" y="744096"/>
                  <a:pt x="1207879" y="750187"/>
                  <a:pt x="1207879" y="750187"/>
                </a:cubicBezTo>
                <a:cubicBezTo>
                  <a:pt x="1209237" y="755563"/>
                  <a:pt x="1209663" y="762992"/>
                  <a:pt x="1209582" y="771274"/>
                </a:cubicBezTo>
                <a:lnTo>
                  <a:pt x="1209332" y="776118"/>
                </a:lnTo>
                <a:lnTo>
                  <a:pt x="1210941" y="780343"/>
                </a:lnTo>
                <a:cubicBezTo>
                  <a:pt x="1212697" y="783939"/>
                  <a:pt x="1215327" y="787813"/>
                  <a:pt x="1218827" y="788919"/>
                </a:cubicBezTo>
                <a:lnTo>
                  <a:pt x="1219402" y="787570"/>
                </a:lnTo>
                <a:lnTo>
                  <a:pt x="1222201" y="754099"/>
                </a:lnTo>
                <a:lnTo>
                  <a:pt x="1217901" y="718198"/>
                </a:lnTo>
                <a:cubicBezTo>
                  <a:pt x="1212484" y="685365"/>
                  <a:pt x="1204958" y="651166"/>
                  <a:pt x="1204338" y="639271"/>
                </a:cubicBezTo>
                <a:close/>
                <a:moveTo>
                  <a:pt x="805965" y="630538"/>
                </a:moveTo>
                <a:cubicBezTo>
                  <a:pt x="805965" y="630538"/>
                  <a:pt x="812439" y="643629"/>
                  <a:pt x="810819" y="640357"/>
                </a:cubicBezTo>
                <a:cubicBezTo>
                  <a:pt x="810281" y="639267"/>
                  <a:pt x="808843" y="636357"/>
                  <a:pt x="805965" y="630538"/>
                </a:cubicBezTo>
                <a:close/>
                <a:moveTo>
                  <a:pt x="2637005" y="622249"/>
                </a:moveTo>
                <a:cubicBezTo>
                  <a:pt x="2635817" y="627722"/>
                  <a:pt x="2635223" y="630459"/>
                  <a:pt x="2634998" y="631486"/>
                </a:cubicBezTo>
                <a:cubicBezTo>
                  <a:pt x="2634331" y="634565"/>
                  <a:pt x="2637005" y="622249"/>
                  <a:pt x="2637005" y="622249"/>
                </a:cubicBezTo>
                <a:close/>
                <a:moveTo>
                  <a:pt x="1334084" y="622249"/>
                </a:moveTo>
                <a:cubicBezTo>
                  <a:pt x="1332895" y="627722"/>
                  <a:pt x="1332301" y="630459"/>
                  <a:pt x="1332077" y="631485"/>
                </a:cubicBezTo>
                <a:cubicBezTo>
                  <a:pt x="1331408" y="634565"/>
                  <a:pt x="1334084" y="622249"/>
                  <a:pt x="1334084" y="622249"/>
                </a:cubicBezTo>
                <a:close/>
                <a:moveTo>
                  <a:pt x="3280329" y="621078"/>
                </a:moveTo>
                <a:lnTo>
                  <a:pt x="3279338" y="631020"/>
                </a:lnTo>
                <a:lnTo>
                  <a:pt x="3283040" y="647895"/>
                </a:lnTo>
                <a:cubicBezTo>
                  <a:pt x="3285624" y="663044"/>
                  <a:pt x="3287372" y="680500"/>
                  <a:pt x="3288753" y="698720"/>
                </a:cubicBezTo>
                <a:lnTo>
                  <a:pt x="3291705" y="739536"/>
                </a:lnTo>
                <a:lnTo>
                  <a:pt x="3293886" y="719755"/>
                </a:lnTo>
                <a:lnTo>
                  <a:pt x="3286550" y="665851"/>
                </a:lnTo>
                <a:close/>
                <a:moveTo>
                  <a:pt x="2942956" y="619198"/>
                </a:moveTo>
                <a:cubicBezTo>
                  <a:pt x="2941301" y="617496"/>
                  <a:pt x="2947918" y="624300"/>
                  <a:pt x="2947918" y="624300"/>
                </a:cubicBezTo>
                <a:cubicBezTo>
                  <a:pt x="2944977" y="621276"/>
                  <a:pt x="2943509" y="619763"/>
                  <a:pt x="2942956" y="619198"/>
                </a:cubicBezTo>
                <a:close/>
                <a:moveTo>
                  <a:pt x="1640033" y="619196"/>
                </a:moveTo>
                <a:cubicBezTo>
                  <a:pt x="1638380" y="617496"/>
                  <a:pt x="1644996" y="624299"/>
                  <a:pt x="1644996" y="624299"/>
                </a:cubicBezTo>
                <a:cubicBezTo>
                  <a:pt x="1642057" y="621274"/>
                  <a:pt x="1640586" y="619763"/>
                  <a:pt x="1640033" y="619196"/>
                </a:cubicBezTo>
                <a:close/>
                <a:moveTo>
                  <a:pt x="4267931" y="600817"/>
                </a:moveTo>
                <a:cubicBezTo>
                  <a:pt x="4269718" y="599977"/>
                  <a:pt x="4271881" y="603235"/>
                  <a:pt x="4274157" y="608882"/>
                </a:cubicBezTo>
                <a:lnTo>
                  <a:pt x="4279882" y="627435"/>
                </a:lnTo>
                <a:lnTo>
                  <a:pt x="4271820" y="708442"/>
                </a:lnTo>
                <a:lnTo>
                  <a:pt x="4271609" y="706803"/>
                </a:lnTo>
                <a:cubicBezTo>
                  <a:pt x="4269073" y="692665"/>
                  <a:pt x="4263587" y="642320"/>
                  <a:pt x="4264516" y="616380"/>
                </a:cubicBezTo>
                <a:cubicBezTo>
                  <a:pt x="4264672" y="612056"/>
                  <a:pt x="4265006" y="608410"/>
                  <a:pt x="4265559" y="605724"/>
                </a:cubicBezTo>
                <a:cubicBezTo>
                  <a:pt x="4266115" y="603036"/>
                  <a:pt x="4266891" y="601308"/>
                  <a:pt x="4267931" y="600817"/>
                </a:cubicBezTo>
                <a:close/>
                <a:moveTo>
                  <a:pt x="1877586" y="574008"/>
                </a:moveTo>
                <a:lnTo>
                  <a:pt x="1874906" y="600385"/>
                </a:lnTo>
                <a:lnTo>
                  <a:pt x="1871426" y="658008"/>
                </a:lnTo>
                <a:lnTo>
                  <a:pt x="1880109" y="687534"/>
                </a:lnTo>
                <a:lnTo>
                  <a:pt x="1881422" y="689530"/>
                </a:lnTo>
                <a:lnTo>
                  <a:pt x="1881531" y="687175"/>
                </a:lnTo>
                <a:cubicBezTo>
                  <a:pt x="1882212" y="673375"/>
                  <a:pt x="1883114" y="659858"/>
                  <a:pt x="1884778" y="647737"/>
                </a:cubicBezTo>
                <a:lnTo>
                  <a:pt x="1888022" y="634824"/>
                </a:lnTo>
                <a:lnTo>
                  <a:pt x="1886049" y="625770"/>
                </a:lnTo>
                <a:close/>
                <a:moveTo>
                  <a:pt x="3116585" y="551503"/>
                </a:moveTo>
                <a:cubicBezTo>
                  <a:pt x="3116585" y="551503"/>
                  <a:pt x="3121793" y="565869"/>
                  <a:pt x="3117240" y="573671"/>
                </a:cubicBezTo>
                <a:cubicBezTo>
                  <a:pt x="3115438" y="576758"/>
                  <a:pt x="3114062" y="576991"/>
                  <a:pt x="3113119" y="575581"/>
                </a:cubicBezTo>
                <a:cubicBezTo>
                  <a:pt x="3111704" y="573470"/>
                  <a:pt x="3111267" y="567668"/>
                  <a:pt x="3111836" y="562287"/>
                </a:cubicBezTo>
                <a:cubicBezTo>
                  <a:pt x="3112405" y="556904"/>
                  <a:pt x="3113977" y="551939"/>
                  <a:pt x="3116585" y="551503"/>
                </a:cubicBezTo>
                <a:close/>
                <a:moveTo>
                  <a:pt x="1813664" y="551502"/>
                </a:moveTo>
                <a:cubicBezTo>
                  <a:pt x="1813664" y="551502"/>
                  <a:pt x="1818872" y="565869"/>
                  <a:pt x="1814319" y="573671"/>
                </a:cubicBezTo>
                <a:cubicBezTo>
                  <a:pt x="1812517" y="576759"/>
                  <a:pt x="1811139" y="576990"/>
                  <a:pt x="1810198" y="575581"/>
                </a:cubicBezTo>
                <a:cubicBezTo>
                  <a:pt x="1808783" y="573470"/>
                  <a:pt x="1808346" y="567667"/>
                  <a:pt x="1808914" y="562286"/>
                </a:cubicBezTo>
                <a:cubicBezTo>
                  <a:pt x="1809482" y="556903"/>
                  <a:pt x="1811055" y="551938"/>
                  <a:pt x="1813664" y="551502"/>
                </a:cubicBezTo>
                <a:close/>
                <a:moveTo>
                  <a:pt x="1968114" y="541275"/>
                </a:moveTo>
                <a:lnTo>
                  <a:pt x="1963442" y="578777"/>
                </a:lnTo>
                <a:lnTo>
                  <a:pt x="1962042" y="601133"/>
                </a:lnTo>
                <a:lnTo>
                  <a:pt x="1964472" y="604372"/>
                </a:lnTo>
                <a:lnTo>
                  <a:pt x="1964219" y="588146"/>
                </a:lnTo>
                <a:cubicBezTo>
                  <a:pt x="1964529" y="579499"/>
                  <a:pt x="1965552" y="573563"/>
                  <a:pt x="1967634" y="572583"/>
                </a:cubicBezTo>
                <a:cubicBezTo>
                  <a:pt x="1968527" y="572164"/>
                  <a:pt x="1969514" y="572768"/>
                  <a:pt x="1970562" y="574183"/>
                </a:cubicBezTo>
                <a:lnTo>
                  <a:pt x="1971014" y="575068"/>
                </a:lnTo>
                <a:lnTo>
                  <a:pt x="1968003" y="553399"/>
                </a:lnTo>
                <a:close/>
                <a:moveTo>
                  <a:pt x="2401807" y="536727"/>
                </a:moveTo>
                <a:lnTo>
                  <a:pt x="2405825" y="571852"/>
                </a:lnTo>
                <a:cubicBezTo>
                  <a:pt x="2408188" y="590790"/>
                  <a:pt x="2411001" y="610106"/>
                  <a:pt x="2414943" y="630069"/>
                </a:cubicBezTo>
                <a:cubicBezTo>
                  <a:pt x="2417824" y="648762"/>
                  <a:pt x="2418718" y="667997"/>
                  <a:pt x="2421422" y="686284"/>
                </a:cubicBezTo>
                <a:lnTo>
                  <a:pt x="2424549" y="700379"/>
                </a:lnTo>
                <a:lnTo>
                  <a:pt x="2427591" y="701135"/>
                </a:lnTo>
                <a:cubicBezTo>
                  <a:pt x="2428447" y="697192"/>
                  <a:pt x="2413766" y="609900"/>
                  <a:pt x="2405366" y="558680"/>
                </a:cubicBezTo>
                <a:close/>
                <a:moveTo>
                  <a:pt x="816289" y="523268"/>
                </a:moveTo>
                <a:cubicBezTo>
                  <a:pt x="816289" y="523268"/>
                  <a:pt x="821495" y="537636"/>
                  <a:pt x="816943" y="545437"/>
                </a:cubicBezTo>
                <a:cubicBezTo>
                  <a:pt x="815141" y="548526"/>
                  <a:pt x="813763" y="548757"/>
                  <a:pt x="812821" y="547348"/>
                </a:cubicBezTo>
                <a:cubicBezTo>
                  <a:pt x="811407" y="545237"/>
                  <a:pt x="810969" y="539434"/>
                  <a:pt x="811538" y="534053"/>
                </a:cubicBezTo>
                <a:cubicBezTo>
                  <a:pt x="812106" y="528671"/>
                  <a:pt x="813679" y="523706"/>
                  <a:pt x="816289" y="523268"/>
                </a:cubicBezTo>
                <a:close/>
                <a:moveTo>
                  <a:pt x="1415696" y="512031"/>
                </a:moveTo>
                <a:cubicBezTo>
                  <a:pt x="1418362" y="521369"/>
                  <a:pt x="1420831" y="527987"/>
                  <a:pt x="1422081" y="533904"/>
                </a:cubicBezTo>
                <a:cubicBezTo>
                  <a:pt x="1423329" y="539822"/>
                  <a:pt x="1423356" y="545033"/>
                  <a:pt x="1421130" y="551560"/>
                </a:cubicBezTo>
                <a:cubicBezTo>
                  <a:pt x="1414302" y="539860"/>
                  <a:pt x="1411940" y="524680"/>
                  <a:pt x="1415696" y="512031"/>
                </a:cubicBezTo>
                <a:close/>
                <a:moveTo>
                  <a:pt x="416569" y="506720"/>
                </a:moveTo>
                <a:lnTo>
                  <a:pt x="420027" y="513507"/>
                </a:lnTo>
                <a:lnTo>
                  <a:pt x="421123" y="517058"/>
                </a:lnTo>
                <a:lnTo>
                  <a:pt x="420028" y="546960"/>
                </a:lnTo>
                <a:cubicBezTo>
                  <a:pt x="416340" y="582909"/>
                  <a:pt x="406723" y="628726"/>
                  <a:pt x="406579" y="645370"/>
                </a:cubicBezTo>
                <a:lnTo>
                  <a:pt x="404406" y="730285"/>
                </a:lnTo>
                <a:lnTo>
                  <a:pt x="395051" y="659991"/>
                </a:lnTo>
                <a:lnTo>
                  <a:pt x="396468" y="651034"/>
                </a:lnTo>
                <a:cubicBezTo>
                  <a:pt x="398903" y="633850"/>
                  <a:pt x="401346" y="614127"/>
                  <a:pt x="403922" y="588945"/>
                </a:cubicBezTo>
                <a:cubicBezTo>
                  <a:pt x="406020" y="580044"/>
                  <a:pt x="411606" y="518260"/>
                  <a:pt x="416569" y="506720"/>
                </a:cubicBezTo>
                <a:close/>
                <a:moveTo>
                  <a:pt x="1412643" y="497253"/>
                </a:moveTo>
                <a:cubicBezTo>
                  <a:pt x="1415110" y="501479"/>
                  <a:pt x="1416911" y="504567"/>
                  <a:pt x="1417577" y="506901"/>
                </a:cubicBezTo>
                <a:cubicBezTo>
                  <a:pt x="1418244" y="509237"/>
                  <a:pt x="1417775" y="510819"/>
                  <a:pt x="1415696" y="512031"/>
                </a:cubicBezTo>
                <a:cubicBezTo>
                  <a:pt x="1413420" y="508131"/>
                  <a:pt x="1404334" y="502103"/>
                  <a:pt x="1412643" y="497253"/>
                </a:cubicBezTo>
                <a:close/>
                <a:moveTo>
                  <a:pt x="970898" y="495474"/>
                </a:moveTo>
                <a:lnTo>
                  <a:pt x="963226" y="570981"/>
                </a:lnTo>
                <a:lnTo>
                  <a:pt x="972014" y="582694"/>
                </a:lnTo>
                <a:lnTo>
                  <a:pt x="977896" y="602961"/>
                </a:lnTo>
                <a:lnTo>
                  <a:pt x="980079" y="595380"/>
                </a:lnTo>
                <a:lnTo>
                  <a:pt x="980349" y="595141"/>
                </a:lnTo>
                <a:lnTo>
                  <a:pt x="970626" y="525165"/>
                </a:lnTo>
                <a:close/>
                <a:moveTo>
                  <a:pt x="1409588" y="482478"/>
                </a:moveTo>
                <a:cubicBezTo>
                  <a:pt x="1412054" y="486704"/>
                  <a:pt x="1413856" y="489792"/>
                  <a:pt x="1414523" y="492127"/>
                </a:cubicBezTo>
                <a:cubicBezTo>
                  <a:pt x="1415189" y="494460"/>
                  <a:pt x="1414719" y="496041"/>
                  <a:pt x="1412643" y="497253"/>
                </a:cubicBezTo>
                <a:cubicBezTo>
                  <a:pt x="1410367" y="493353"/>
                  <a:pt x="1401280" y="487327"/>
                  <a:pt x="1409588" y="482478"/>
                </a:cubicBezTo>
                <a:close/>
                <a:moveTo>
                  <a:pt x="783430" y="460083"/>
                </a:moveTo>
                <a:cubicBezTo>
                  <a:pt x="784655" y="461437"/>
                  <a:pt x="785404" y="464671"/>
                  <a:pt x="785054" y="469743"/>
                </a:cubicBezTo>
                <a:cubicBezTo>
                  <a:pt x="784590" y="476506"/>
                  <a:pt x="782173" y="486537"/>
                  <a:pt x="776332" y="499740"/>
                </a:cubicBezTo>
                <a:cubicBezTo>
                  <a:pt x="771801" y="468872"/>
                  <a:pt x="779757" y="456021"/>
                  <a:pt x="783430" y="460083"/>
                </a:cubicBezTo>
                <a:close/>
                <a:moveTo>
                  <a:pt x="1943543" y="436050"/>
                </a:moveTo>
                <a:lnTo>
                  <a:pt x="1943890" y="444929"/>
                </a:lnTo>
                <a:lnTo>
                  <a:pt x="1942960" y="448798"/>
                </a:lnTo>
                <a:cubicBezTo>
                  <a:pt x="1941991" y="452607"/>
                  <a:pt x="1941551" y="453973"/>
                  <a:pt x="1941454" y="453596"/>
                </a:cubicBezTo>
                <a:cubicBezTo>
                  <a:pt x="1941267" y="452845"/>
                  <a:pt x="1942455" y="445125"/>
                  <a:pt x="1943543" y="436050"/>
                </a:cubicBezTo>
                <a:close/>
                <a:moveTo>
                  <a:pt x="1474752" y="434001"/>
                </a:moveTo>
                <a:lnTo>
                  <a:pt x="1477543" y="446723"/>
                </a:lnTo>
                <a:cubicBezTo>
                  <a:pt x="1481566" y="465944"/>
                  <a:pt x="1484028" y="476327"/>
                  <a:pt x="1485580" y="480676"/>
                </a:cubicBezTo>
                <a:lnTo>
                  <a:pt x="1486649" y="479748"/>
                </a:lnTo>
                <a:lnTo>
                  <a:pt x="1481553" y="542396"/>
                </a:lnTo>
                <a:cubicBezTo>
                  <a:pt x="1479883" y="586456"/>
                  <a:pt x="1480075" y="629290"/>
                  <a:pt x="1481617" y="671738"/>
                </a:cubicBezTo>
                <a:lnTo>
                  <a:pt x="1478303" y="698942"/>
                </a:lnTo>
                <a:lnTo>
                  <a:pt x="1469976" y="632082"/>
                </a:lnTo>
                <a:lnTo>
                  <a:pt x="1460086" y="582449"/>
                </a:lnTo>
                <a:lnTo>
                  <a:pt x="1472300" y="453622"/>
                </a:lnTo>
                <a:close/>
                <a:moveTo>
                  <a:pt x="4075546" y="431245"/>
                </a:moveTo>
                <a:cubicBezTo>
                  <a:pt x="4081610" y="443427"/>
                  <a:pt x="4091124" y="507502"/>
                  <a:pt x="4093910" y="516805"/>
                </a:cubicBezTo>
                <a:cubicBezTo>
                  <a:pt x="4098114" y="542936"/>
                  <a:pt x="4101872" y="563428"/>
                  <a:pt x="4105484" y="581299"/>
                </a:cubicBezTo>
                <a:lnTo>
                  <a:pt x="4107526" y="590622"/>
                </a:lnTo>
                <a:lnTo>
                  <a:pt x="4101157" y="662658"/>
                </a:lnTo>
                <a:lnTo>
                  <a:pt x="4094107" y="574895"/>
                </a:lnTo>
                <a:cubicBezTo>
                  <a:pt x="4093034" y="557710"/>
                  <a:pt x="4079989" y="509892"/>
                  <a:pt x="4073974" y="472586"/>
                </a:cubicBezTo>
                <a:lnTo>
                  <a:pt x="4071130" y="441663"/>
                </a:lnTo>
                <a:lnTo>
                  <a:pt x="4072134" y="438059"/>
                </a:lnTo>
                <a:close/>
                <a:moveTo>
                  <a:pt x="2772623" y="431244"/>
                </a:moveTo>
                <a:cubicBezTo>
                  <a:pt x="2778690" y="443426"/>
                  <a:pt x="2788202" y="507502"/>
                  <a:pt x="2790987" y="516805"/>
                </a:cubicBezTo>
                <a:cubicBezTo>
                  <a:pt x="2795191" y="542935"/>
                  <a:pt x="2798951" y="563426"/>
                  <a:pt x="2802561" y="581297"/>
                </a:cubicBezTo>
                <a:lnTo>
                  <a:pt x="2804605" y="590621"/>
                </a:lnTo>
                <a:lnTo>
                  <a:pt x="2798236" y="662658"/>
                </a:lnTo>
                <a:lnTo>
                  <a:pt x="2791185" y="574894"/>
                </a:lnTo>
                <a:cubicBezTo>
                  <a:pt x="2790111" y="557709"/>
                  <a:pt x="2777067" y="509891"/>
                  <a:pt x="2771053" y="472585"/>
                </a:cubicBezTo>
                <a:lnTo>
                  <a:pt x="2768209" y="441663"/>
                </a:lnTo>
                <a:lnTo>
                  <a:pt x="2769212" y="438059"/>
                </a:lnTo>
                <a:close/>
                <a:moveTo>
                  <a:pt x="562248" y="412704"/>
                </a:moveTo>
                <a:lnTo>
                  <a:pt x="565039" y="425426"/>
                </a:lnTo>
                <a:cubicBezTo>
                  <a:pt x="569062" y="444647"/>
                  <a:pt x="571525" y="455029"/>
                  <a:pt x="573077" y="459380"/>
                </a:cubicBezTo>
                <a:lnTo>
                  <a:pt x="574145" y="458450"/>
                </a:lnTo>
                <a:lnTo>
                  <a:pt x="569052" y="521098"/>
                </a:lnTo>
                <a:cubicBezTo>
                  <a:pt x="567379" y="565158"/>
                  <a:pt x="567572" y="607992"/>
                  <a:pt x="569115" y="650441"/>
                </a:cubicBezTo>
                <a:lnTo>
                  <a:pt x="565801" y="677645"/>
                </a:lnTo>
                <a:lnTo>
                  <a:pt x="557474" y="610785"/>
                </a:lnTo>
                <a:lnTo>
                  <a:pt x="547583" y="561153"/>
                </a:lnTo>
                <a:lnTo>
                  <a:pt x="559797" y="432325"/>
                </a:lnTo>
                <a:close/>
                <a:moveTo>
                  <a:pt x="1679575" y="381744"/>
                </a:moveTo>
                <a:cubicBezTo>
                  <a:pt x="1684382" y="395006"/>
                  <a:pt x="1682633" y="410543"/>
                  <a:pt x="1675804" y="422244"/>
                </a:cubicBezTo>
                <a:cubicBezTo>
                  <a:pt x="1673008" y="415385"/>
                  <a:pt x="1672751" y="410006"/>
                  <a:pt x="1673793" y="403968"/>
                </a:cubicBezTo>
                <a:cubicBezTo>
                  <a:pt x="1674833" y="397930"/>
                  <a:pt x="1677171" y="391234"/>
                  <a:pt x="1679575" y="381744"/>
                </a:cubicBezTo>
                <a:close/>
                <a:moveTo>
                  <a:pt x="2982497" y="381743"/>
                </a:moveTo>
                <a:cubicBezTo>
                  <a:pt x="2987303" y="395006"/>
                  <a:pt x="2985554" y="410545"/>
                  <a:pt x="2978726" y="422245"/>
                </a:cubicBezTo>
                <a:cubicBezTo>
                  <a:pt x="2975931" y="415386"/>
                  <a:pt x="2975673" y="410007"/>
                  <a:pt x="2976713" y="403969"/>
                </a:cubicBezTo>
                <a:cubicBezTo>
                  <a:pt x="2977755" y="397931"/>
                  <a:pt x="2980094" y="391236"/>
                  <a:pt x="2982497" y="381743"/>
                </a:cubicBezTo>
                <a:close/>
                <a:moveTo>
                  <a:pt x="2985025" y="366661"/>
                </a:moveTo>
                <a:cubicBezTo>
                  <a:pt x="2994384" y="372122"/>
                  <a:pt x="2984772" y="377843"/>
                  <a:pt x="2982497" y="381743"/>
                </a:cubicBezTo>
                <a:cubicBezTo>
                  <a:pt x="2980156" y="380379"/>
                  <a:pt x="2979555" y="378720"/>
                  <a:pt x="2980156" y="376347"/>
                </a:cubicBezTo>
                <a:cubicBezTo>
                  <a:pt x="2980757" y="373974"/>
                  <a:pt x="2982560" y="370886"/>
                  <a:pt x="2985025" y="366661"/>
                </a:cubicBezTo>
                <a:close/>
                <a:moveTo>
                  <a:pt x="1682104" y="366661"/>
                </a:moveTo>
                <a:cubicBezTo>
                  <a:pt x="1691462" y="372122"/>
                  <a:pt x="1681850" y="377842"/>
                  <a:pt x="1679575" y="381744"/>
                </a:cubicBezTo>
                <a:cubicBezTo>
                  <a:pt x="1677233" y="380378"/>
                  <a:pt x="1676634" y="378719"/>
                  <a:pt x="1677234" y="376347"/>
                </a:cubicBezTo>
                <a:cubicBezTo>
                  <a:pt x="1677836" y="373973"/>
                  <a:pt x="1679638" y="370885"/>
                  <a:pt x="1682104" y="366661"/>
                </a:cubicBezTo>
                <a:close/>
                <a:moveTo>
                  <a:pt x="3671523" y="362920"/>
                </a:moveTo>
                <a:cubicBezTo>
                  <a:pt x="3675319" y="358930"/>
                  <a:pt x="3684734" y="372632"/>
                  <a:pt x="3681473" y="404242"/>
                </a:cubicBezTo>
                <a:cubicBezTo>
                  <a:pt x="3674356" y="390294"/>
                  <a:pt x="3671160" y="379807"/>
                  <a:pt x="3670277" y="372801"/>
                </a:cubicBezTo>
                <a:cubicBezTo>
                  <a:pt x="3669616" y="367547"/>
                  <a:pt x="3670258" y="364251"/>
                  <a:pt x="3671523" y="362920"/>
                </a:cubicBezTo>
                <a:close/>
                <a:moveTo>
                  <a:pt x="2368603" y="362920"/>
                </a:moveTo>
                <a:cubicBezTo>
                  <a:pt x="2372398" y="358929"/>
                  <a:pt x="2381812" y="372632"/>
                  <a:pt x="2378552" y="404242"/>
                </a:cubicBezTo>
                <a:cubicBezTo>
                  <a:pt x="2371435" y="390293"/>
                  <a:pt x="2368239" y="379806"/>
                  <a:pt x="2367356" y="372801"/>
                </a:cubicBezTo>
                <a:cubicBezTo>
                  <a:pt x="2366695" y="367548"/>
                  <a:pt x="2367337" y="364249"/>
                  <a:pt x="2368603" y="362920"/>
                </a:cubicBezTo>
                <a:close/>
                <a:moveTo>
                  <a:pt x="682198" y="353511"/>
                </a:moveTo>
                <a:cubicBezTo>
                  <a:pt x="687005" y="366773"/>
                  <a:pt x="685256" y="382311"/>
                  <a:pt x="678428" y="394011"/>
                </a:cubicBezTo>
                <a:cubicBezTo>
                  <a:pt x="675634" y="387152"/>
                  <a:pt x="675376" y="381772"/>
                  <a:pt x="676417" y="375735"/>
                </a:cubicBezTo>
                <a:cubicBezTo>
                  <a:pt x="677457" y="369697"/>
                  <a:pt x="679796" y="363001"/>
                  <a:pt x="682198" y="353511"/>
                </a:cubicBezTo>
                <a:close/>
                <a:moveTo>
                  <a:pt x="1985119" y="353511"/>
                </a:moveTo>
                <a:cubicBezTo>
                  <a:pt x="1989927" y="366773"/>
                  <a:pt x="1988178" y="382311"/>
                  <a:pt x="1981349" y="394012"/>
                </a:cubicBezTo>
                <a:cubicBezTo>
                  <a:pt x="1978556" y="387153"/>
                  <a:pt x="1978297" y="381774"/>
                  <a:pt x="1979338" y="375735"/>
                </a:cubicBezTo>
                <a:cubicBezTo>
                  <a:pt x="1980378" y="369697"/>
                  <a:pt x="1982718" y="363003"/>
                  <a:pt x="1985119" y="353511"/>
                </a:cubicBezTo>
                <a:close/>
                <a:moveTo>
                  <a:pt x="2282116" y="353211"/>
                </a:moveTo>
                <a:cubicBezTo>
                  <a:pt x="2283550" y="351640"/>
                  <a:pt x="2277819" y="357925"/>
                  <a:pt x="2277819" y="357925"/>
                </a:cubicBezTo>
                <a:cubicBezTo>
                  <a:pt x="2280365" y="355133"/>
                  <a:pt x="2281639" y="353736"/>
                  <a:pt x="2282116" y="353211"/>
                </a:cubicBezTo>
                <a:close/>
                <a:moveTo>
                  <a:pt x="2987554" y="351578"/>
                </a:moveTo>
                <a:cubicBezTo>
                  <a:pt x="2996913" y="357039"/>
                  <a:pt x="2987301" y="362761"/>
                  <a:pt x="2985025" y="366661"/>
                </a:cubicBezTo>
                <a:cubicBezTo>
                  <a:pt x="2982686" y="365295"/>
                  <a:pt x="2982085" y="363637"/>
                  <a:pt x="2982684" y="361264"/>
                </a:cubicBezTo>
                <a:cubicBezTo>
                  <a:pt x="2983287" y="358893"/>
                  <a:pt x="2985087" y="355804"/>
                  <a:pt x="2987554" y="351578"/>
                </a:cubicBezTo>
                <a:close/>
                <a:moveTo>
                  <a:pt x="1684633" y="351578"/>
                </a:moveTo>
                <a:cubicBezTo>
                  <a:pt x="1693991" y="357039"/>
                  <a:pt x="1684380" y="362761"/>
                  <a:pt x="1682104" y="366661"/>
                </a:cubicBezTo>
                <a:cubicBezTo>
                  <a:pt x="1679763" y="365294"/>
                  <a:pt x="1679162" y="363637"/>
                  <a:pt x="1679763" y="361264"/>
                </a:cubicBezTo>
                <a:cubicBezTo>
                  <a:pt x="1680364" y="358892"/>
                  <a:pt x="1682167" y="355803"/>
                  <a:pt x="1684633" y="351578"/>
                </a:cubicBezTo>
                <a:close/>
                <a:moveTo>
                  <a:pt x="1883922" y="345224"/>
                </a:moveTo>
                <a:cubicBezTo>
                  <a:pt x="1883922" y="345224"/>
                  <a:pt x="1886974" y="357319"/>
                  <a:pt x="1886212" y="354294"/>
                </a:cubicBezTo>
                <a:cubicBezTo>
                  <a:pt x="1885957" y="353287"/>
                  <a:pt x="1885279" y="350600"/>
                  <a:pt x="1883922" y="345224"/>
                </a:cubicBezTo>
                <a:close/>
                <a:moveTo>
                  <a:pt x="1987648" y="338428"/>
                </a:moveTo>
                <a:cubicBezTo>
                  <a:pt x="1997008" y="343889"/>
                  <a:pt x="1987396" y="349610"/>
                  <a:pt x="1985119" y="353511"/>
                </a:cubicBezTo>
                <a:cubicBezTo>
                  <a:pt x="1982779" y="352145"/>
                  <a:pt x="1982179" y="350487"/>
                  <a:pt x="1982779" y="348113"/>
                </a:cubicBezTo>
                <a:cubicBezTo>
                  <a:pt x="1983380" y="345741"/>
                  <a:pt x="1985183" y="342653"/>
                  <a:pt x="1987648" y="338428"/>
                </a:cubicBezTo>
                <a:close/>
                <a:moveTo>
                  <a:pt x="684726" y="338427"/>
                </a:moveTo>
                <a:cubicBezTo>
                  <a:pt x="694086" y="343888"/>
                  <a:pt x="684475" y="349610"/>
                  <a:pt x="682198" y="353511"/>
                </a:cubicBezTo>
                <a:cubicBezTo>
                  <a:pt x="679858" y="352144"/>
                  <a:pt x="679257" y="350486"/>
                  <a:pt x="679858" y="348114"/>
                </a:cubicBezTo>
                <a:cubicBezTo>
                  <a:pt x="680457" y="345741"/>
                  <a:pt x="682261" y="342652"/>
                  <a:pt x="684726" y="338427"/>
                </a:cubicBezTo>
                <a:close/>
                <a:moveTo>
                  <a:pt x="1371226" y="334688"/>
                </a:moveTo>
                <a:cubicBezTo>
                  <a:pt x="1375021" y="330696"/>
                  <a:pt x="1384437" y="344399"/>
                  <a:pt x="1381176" y="376009"/>
                </a:cubicBezTo>
                <a:cubicBezTo>
                  <a:pt x="1374058" y="362060"/>
                  <a:pt x="1370862" y="351573"/>
                  <a:pt x="1369982" y="344568"/>
                </a:cubicBezTo>
                <a:cubicBezTo>
                  <a:pt x="1369318" y="339313"/>
                  <a:pt x="1369960" y="336017"/>
                  <a:pt x="1371226" y="334688"/>
                </a:cubicBezTo>
                <a:close/>
                <a:moveTo>
                  <a:pt x="2674147" y="334687"/>
                </a:moveTo>
                <a:cubicBezTo>
                  <a:pt x="2677943" y="330698"/>
                  <a:pt x="2687359" y="344400"/>
                  <a:pt x="2684098" y="376008"/>
                </a:cubicBezTo>
                <a:cubicBezTo>
                  <a:pt x="2676980" y="362061"/>
                  <a:pt x="2673785" y="351574"/>
                  <a:pt x="2672903" y="344569"/>
                </a:cubicBezTo>
                <a:cubicBezTo>
                  <a:pt x="2672241" y="339315"/>
                  <a:pt x="2672882" y="336017"/>
                  <a:pt x="2674147" y="334687"/>
                </a:cubicBezTo>
                <a:close/>
                <a:moveTo>
                  <a:pt x="1369613" y="331914"/>
                </a:moveTo>
                <a:cubicBezTo>
                  <a:pt x="1371047" y="330344"/>
                  <a:pt x="1365316" y="336629"/>
                  <a:pt x="1365316" y="336629"/>
                </a:cubicBezTo>
                <a:cubicBezTo>
                  <a:pt x="1367862" y="333836"/>
                  <a:pt x="1369137" y="332439"/>
                  <a:pt x="1369613" y="331914"/>
                </a:cubicBezTo>
                <a:close/>
                <a:moveTo>
                  <a:pt x="2250921" y="330920"/>
                </a:moveTo>
                <a:lnTo>
                  <a:pt x="2254047" y="346975"/>
                </a:lnTo>
                <a:lnTo>
                  <a:pt x="2253538" y="351139"/>
                </a:lnTo>
                <a:close/>
                <a:moveTo>
                  <a:pt x="3910955" y="326194"/>
                </a:moveTo>
                <a:lnTo>
                  <a:pt x="3914717" y="346577"/>
                </a:lnTo>
                <a:lnTo>
                  <a:pt x="3935173" y="480214"/>
                </a:lnTo>
                <a:lnTo>
                  <a:pt x="3927080" y="530896"/>
                </a:lnTo>
                <a:lnTo>
                  <a:pt x="3921648" y="599446"/>
                </a:lnTo>
                <a:lnTo>
                  <a:pt x="3916524" y="571184"/>
                </a:lnTo>
                <a:cubicBezTo>
                  <a:pt x="3915876" y="527459"/>
                  <a:pt x="3913729" y="483259"/>
                  <a:pt x="3909476" y="437693"/>
                </a:cubicBezTo>
                <a:lnTo>
                  <a:pt x="3900453" y="372753"/>
                </a:lnTo>
                <a:lnTo>
                  <a:pt x="3901675" y="373770"/>
                </a:lnTo>
                <a:cubicBezTo>
                  <a:pt x="3903133" y="369366"/>
                  <a:pt x="3905256" y="358786"/>
                  <a:pt x="3908601" y="339169"/>
                </a:cubicBezTo>
                <a:close/>
                <a:moveTo>
                  <a:pt x="2255060" y="325933"/>
                </a:moveTo>
                <a:cubicBezTo>
                  <a:pt x="2254600" y="326488"/>
                  <a:pt x="2253374" y="327964"/>
                  <a:pt x="2250921" y="330920"/>
                </a:cubicBezTo>
                <a:cubicBezTo>
                  <a:pt x="2250921" y="330920"/>
                  <a:pt x="2256438" y="324269"/>
                  <a:pt x="2255060" y="325933"/>
                </a:cubicBezTo>
                <a:close/>
                <a:moveTo>
                  <a:pt x="971418" y="323926"/>
                </a:moveTo>
                <a:lnTo>
                  <a:pt x="973616" y="332632"/>
                </a:lnTo>
                <a:lnTo>
                  <a:pt x="973673" y="332857"/>
                </a:lnTo>
                <a:cubicBezTo>
                  <a:pt x="973852" y="333564"/>
                  <a:pt x="973900" y="333753"/>
                  <a:pt x="973709" y="332998"/>
                </a:cubicBezTo>
                <a:lnTo>
                  <a:pt x="973616" y="332632"/>
                </a:lnTo>
                <a:lnTo>
                  <a:pt x="972850" y="329596"/>
                </a:lnTo>
                <a:cubicBezTo>
                  <a:pt x="972182" y="326950"/>
                  <a:pt x="971418" y="323926"/>
                  <a:pt x="971418" y="323926"/>
                </a:cubicBezTo>
                <a:close/>
                <a:moveTo>
                  <a:pt x="687256" y="323344"/>
                </a:moveTo>
                <a:cubicBezTo>
                  <a:pt x="696615" y="328806"/>
                  <a:pt x="687003" y="334526"/>
                  <a:pt x="684726" y="338427"/>
                </a:cubicBezTo>
                <a:cubicBezTo>
                  <a:pt x="682387" y="337061"/>
                  <a:pt x="681787" y="335404"/>
                  <a:pt x="682388" y="333031"/>
                </a:cubicBezTo>
                <a:cubicBezTo>
                  <a:pt x="682988" y="330658"/>
                  <a:pt x="684790" y="327570"/>
                  <a:pt x="687256" y="323344"/>
                </a:cubicBezTo>
                <a:close/>
                <a:moveTo>
                  <a:pt x="1883895" y="322172"/>
                </a:moveTo>
                <a:cubicBezTo>
                  <a:pt x="1880169" y="324623"/>
                  <a:pt x="1878305" y="325849"/>
                  <a:pt x="1877607" y="326309"/>
                </a:cubicBezTo>
                <a:cubicBezTo>
                  <a:pt x="1875512" y="327688"/>
                  <a:pt x="1883895" y="322172"/>
                  <a:pt x="1883895" y="322172"/>
                </a:cubicBezTo>
                <a:close/>
                <a:moveTo>
                  <a:pt x="1338418" y="309623"/>
                </a:moveTo>
                <a:lnTo>
                  <a:pt x="1341544" y="325677"/>
                </a:lnTo>
                <a:lnTo>
                  <a:pt x="1341035" y="329841"/>
                </a:lnTo>
                <a:close/>
                <a:moveTo>
                  <a:pt x="992683" y="306397"/>
                </a:moveTo>
                <a:lnTo>
                  <a:pt x="983765" y="374798"/>
                </a:lnTo>
                <a:lnTo>
                  <a:pt x="986559" y="373784"/>
                </a:lnTo>
                <a:cubicBezTo>
                  <a:pt x="992670" y="372088"/>
                  <a:pt x="997738" y="370882"/>
                  <a:pt x="998879" y="365627"/>
                </a:cubicBezTo>
                <a:cubicBezTo>
                  <a:pt x="1000355" y="358840"/>
                  <a:pt x="999808" y="348138"/>
                  <a:pt x="998067" y="335334"/>
                </a:cubicBezTo>
                <a:close/>
                <a:moveTo>
                  <a:pt x="1342556" y="304636"/>
                </a:moveTo>
                <a:cubicBezTo>
                  <a:pt x="1342095" y="305191"/>
                  <a:pt x="1340870" y="306667"/>
                  <a:pt x="1338418" y="309623"/>
                </a:cubicBezTo>
                <a:cubicBezTo>
                  <a:pt x="1338418" y="309623"/>
                  <a:pt x="1343935" y="302972"/>
                  <a:pt x="1342556" y="304636"/>
                </a:cubicBezTo>
                <a:close/>
                <a:moveTo>
                  <a:pt x="3398071" y="302509"/>
                </a:moveTo>
                <a:cubicBezTo>
                  <a:pt x="3399761" y="311936"/>
                  <a:pt x="3401488" y="319968"/>
                  <a:pt x="3401322" y="320734"/>
                </a:cubicBezTo>
                <a:cubicBezTo>
                  <a:pt x="3401238" y="321118"/>
                  <a:pt x="3400682" y="319684"/>
                  <a:pt x="3399410" y="315701"/>
                </a:cubicBezTo>
                <a:lnTo>
                  <a:pt x="3398179" y="311655"/>
                </a:lnTo>
                <a:close/>
                <a:moveTo>
                  <a:pt x="2095150" y="302509"/>
                </a:moveTo>
                <a:cubicBezTo>
                  <a:pt x="2096839" y="311935"/>
                  <a:pt x="2098567" y="319967"/>
                  <a:pt x="2098400" y="320733"/>
                </a:cubicBezTo>
                <a:cubicBezTo>
                  <a:pt x="2098316" y="321118"/>
                  <a:pt x="2097760" y="319684"/>
                  <a:pt x="2096490" y="315700"/>
                </a:cubicBezTo>
                <a:lnTo>
                  <a:pt x="2095256" y="311653"/>
                </a:lnTo>
                <a:close/>
                <a:moveTo>
                  <a:pt x="971393" y="300875"/>
                </a:moveTo>
                <a:cubicBezTo>
                  <a:pt x="971393" y="300875"/>
                  <a:pt x="963008" y="306390"/>
                  <a:pt x="965105" y="305012"/>
                </a:cubicBezTo>
                <a:cubicBezTo>
                  <a:pt x="965803" y="304551"/>
                  <a:pt x="967666" y="303326"/>
                  <a:pt x="971393" y="300875"/>
                </a:cubicBezTo>
                <a:close/>
                <a:moveTo>
                  <a:pt x="2913579" y="297960"/>
                </a:moveTo>
                <a:lnTo>
                  <a:pt x="2917342" y="318344"/>
                </a:lnTo>
                <a:lnTo>
                  <a:pt x="2937797" y="451981"/>
                </a:lnTo>
                <a:lnTo>
                  <a:pt x="2929705" y="502665"/>
                </a:lnTo>
                <a:lnTo>
                  <a:pt x="2924271" y="571213"/>
                </a:lnTo>
                <a:lnTo>
                  <a:pt x="2919147" y="542952"/>
                </a:lnTo>
                <a:cubicBezTo>
                  <a:pt x="2918501" y="499226"/>
                  <a:pt x="2916353" y="455026"/>
                  <a:pt x="2912099" y="409460"/>
                </a:cubicBezTo>
                <a:lnTo>
                  <a:pt x="2903078" y="344520"/>
                </a:lnTo>
                <a:lnTo>
                  <a:pt x="2904298" y="345538"/>
                </a:lnTo>
                <a:cubicBezTo>
                  <a:pt x="2905756" y="341132"/>
                  <a:pt x="2907880" y="330553"/>
                  <a:pt x="2911225" y="310936"/>
                </a:cubicBezTo>
                <a:close/>
                <a:moveTo>
                  <a:pt x="1610656" y="297958"/>
                </a:moveTo>
                <a:lnTo>
                  <a:pt x="1614420" y="318343"/>
                </a:lnTo>
                <a:lnTo>
                  <a:pt x="1634875" y="451981"/>
                </a:lnTo>
                <a:lnTo>
                  <a:pt x="1626783" y="502663"/>
                </a:lnTo>
                <a:lnTo>
                  <a:pt x="1621350" y="571213"/>
                </a:lnTo>
                <a:lnTo>
                  <a:pt x="1616226" y="542950"/>
                </a:lnTo>
                <a:cubicBezTo>
                  <a:pt x="1615578" y="499225"/>
                  <a:pt x="1613432" y="455026"/>
                  <a:pt x="1609178" y="409459"/>
                </a:cubicBezTo>
                <a:lnTo>
                  <a:pt x="1600155" y="344519"/>
                </a:lnTo>
                <a:lnTo>
                  <a:pt x="1601376" y="345537"/>
                </a:lnTo>
                <a:cubicBezTo>
                  <a:pt x="1602835" y="341132"/>
                  <a:pt x="1604959" y="330553"/>
                  <a:pt x="1608302" y="310935"/>
                </a:cubicBezTo>
                <a:close/>
                <a:moveTo>
                  <a:pt x="2400695" y="274277"/>
                </a:moveTo>
                <a:cubicBezTo>
                  <a:pt x="2402385" y="283703"/>
                  <a:pt x="2404111" y="291735"/>
                  <a:pt x="2403947" y="292500"/>
                </a:cubicBezTo>
                <a:cubicBezTo>
                  <a:pt x="2403862" y="292884"/>
                  <a:pt x="2403305" y="291450"/>
                  <a:pt x="2402036" y="287467"/>
                </a:cubicBezTo>
                <a:lnTo>
                  <a:pt x="2400803" y="283421"/>
                </a:lnTo>
                <a:close/>
                <a:moveTo>
                  <a:pt x="1097772" y="274276"/>
                </a:moveTo>
                <a:cubicBezTo>
                  <a:pt x="1099463" y="283702"/>
                  <a:pt x="1101191" y="291734"/>
                  <a:pt x="1101024" y="292501"/>
                </a:cubicBezTo>
                <a:cubicBezTo>
                  <a:pt x="1100940" y="292884"/>
                  <a:pt x="1100383" y="291450"/>
                  <a:pt x="1099114" y="287466"/>
                </a:cubicBezTo>
                <a:lnTo>
                  <a:pt x="1097882" y="283420"/>
                </a:lnTo>
                <a:close/>
                <a:moveTo>
                  <a:pt x="1500025" y="248916"/>
                </a:moveTo>
                <a:lnTo>
                  <a:pt x="1503714" y="264122"/>
                </a:lnTo>
                <a:lnTo>
                  <a:pt x="1505980" y="277071"/>
                </a:lnTo>
                <a:lnTo>
                  <a:pt x="1494867" y="384470"/>
                </a:lnTo>
                <a:lnTo>
                  <a:pt x="1492397" y="373563"/>
                </a:lnTo>
                <a:lnTo>
                  <a:pt x="1485298" y="349622"/>
                </a:lnTo>
                <a:lnTo>
                  <a:pt x="1491480" y="300160"/>
                </a:lnTo>
                <a:close/>
                <a:moveTo>
                  <a:pt x="977681" y="237311"/>
                </a:moveTo>
                <a:lnTo>
                  <a:pt x="974615" y="246225"/>
                </a:lnTo>
                <a:cubicBezTo>
                  <a:pt x="973646" y="254343"/>
                  <a:pt x="974304" y="262686"/>
                  <a:pt x="976366" y="270857"/>
                </a:cubicBezTo>
                <a:lnTo>
                  <a:pt x="973336" y="272786"/>
                </a:lnTo>
                <a:lnTo>
                  <a:pt x="969698" y="275103"/>
                </a:lnTo>
                <a:cubicBezTo>
                  <a:pt x="968958" y="275575"/>
                  <a:pt x="969453" y="275260"/>
                  <a:pt x="970440" y="274631"/>
                </a:cubicBezTo>
                <a:lnTo>
                  <a:pt x="973336" y="272786"/>
                </a:lnTo>
                <a:lnTo>
                  <a:pt x="974145" y="272272"/>
                </a:lnTo>
                <a:cubicBezTo>
                  <a:pt x="975379" y="271487"/>
                  <a:pt x="976366" y="270857"/>
                  <a:pt x="976366" y="270857"/>
                </a:cubicBezTo>
                <a:lnTo>
                  <a:pt x="982237" y="258083"/>
                </a:lnTo>
                <a:lnTo>
                  <a:pt x="979877" y="247750"/>
                </a:lnTo>
                <a:close/>
                <a:moveTo>
                  <a:pt x="587521" y="227619"/>
                </a:moveTo>
                <a:lnTo>
                  <a:pt x="591212" y="242826"/>
                </a:lnTo>
                <a:lnTo>
                  <a:pt x="593478" y="255775"/>
                </a:lnTo>
                <a:lnTo>
                  <a:pt x="582365" y="363173"/>
                </a:lnTo>
                <a:lnTo>
                  <a:pt x="579892" y="352267"/>
                </a:lnTo>
                <a:lnTo>
                  <a:pt x="572794" y="328325"/>
                </a:lnTo>
                <a:lnTo>
                  <a:pt x="578978" y="278864"/>
                </a:lnTo>
                <a:close/>
                <a:moveTo>
                  <a:pt x="3458317" y="212047"/>
                </a:moveTo>
                <a:cubicBezTo>
                  <a:pt x="3458317" y="212047"/>
                  <a:pt x="3455641" y="224362"/>
                  <a:pt x="3456310" y="221284"/>
                </a:cubicBezTo>
                <a:cubicBezTo>
                  <a:pt x="3456533" y="220259"/>
                  <a:pt x="3457127" y="217520"/>
                  <a:pt x="3458317" y="212047"/>
                </a:cubicBezTo>
                <a:close/>
                <a:moveTo>
                  <a:pt x="2155395" y="212046"/>
                </a:moveTo>
                <a:cubicBezTo>
                  <a:pt x="2154205" y="217520"/>
                  <a:pt x="2153612" y="220258"/>
                  <a:pt x="2153388" y="221283"/>
                </a:cubicBezTo>
                <a:cubicBezTo>
                  <a:pt x="2152720" y="224362"/>
                  <a:pt x="2155395" y="212046"/>
                  <a:pt x="2155395" y="212046"/>
                </a:cubicBezTo>
                <a:close/>
                <a:moveTo>
                  <a:pt x="3023013" y="198379"/>
                </a:moveTo>
                <a:cubicBezTo>
                  <a:pt x="3023564" y="198947"/>
                  <a:pt x="3025035" y="200459"/>
                  <a:pt x="3027976" y="203481"/>
                </a:cubicBezTo>
                <a:cubicBezTo>
                  <a:pt x="3027976" y="203481"/>
                  <a:pt x="3021360" y="196680"/>
                  <a:pt x="3023013" y="198379"/>
                </a:cubicBezTo>
                <a:close/>
                <a:moveTo>
                  <a:pt x="1720091" y="198378"/>
                </a:moveTo>
                <a:cubicBezTo>
                  <a:pt x="1720643" y="198947"/>
                  <a:pt x="1722114" y="200458"/>
                  <a:pt x="1725054" y="203480"/>
                </a:cubicBezTo>
                <a:cubicBezTo>
                  <a:pt x="1725054" y="203480"/>
                  <a:pt x="1718437" y="196679"/>
                  <a:pt x="1720091" y="198378"/>
                </a:cubicBezTo>
                <a:close/>
                <a:moveTo>
                  <a:pt x="2154156" y="188257"/>
                </a:moveTo>
                <a:cubicBezTo>
                  <a:pt x="2154156" y="188257"/>
                  <a:pt x="2163633" y="194410"/>
                  <a:pt x="2161264" y="192871"/>
                </a:cubicBezTo>
                <a:cubicBezTo>
                  <a:pt x="2160474" y="192359"/>
                  <a:pt x="2158368" y="190990"/>
                  <a:pt x="2154156" y="188257"/>
                </a:cubicBezTo>
                <a:close/>
                <a:moveTo>
                  <a:pt x="3457077" y="188257"/>
                </a:moveTo>
                <a:cubicBezTo>
                  <a:pt x="3461289" y="190991"/>
                  <a:pt x="3463396" y="192359"/>
                  <a:pt x="3464185" y="192872"/>
                </a:cubicBezTo>
                <a:cubicBezTo>
                  <a:pt x="3466555" y="194411"/>
                  <a:pt x="3457077" y="188257"/>
                  <a:pt x="3457077" y="188257"/>
                </a:cubicBezTo>
                <a:close/>
                <a:moveTo>
                  <a:pt x="1158018" y="183814"/>
                </a:moveTo>
                <a:cubicBezTo>
                  <a:pt x="1156829" y="189287"/>
                  <a:pt x="1156235" y="192024"/>
                  <a:pt x="1156012" y="193050"/>
                </a:cubicBezTo>
                <a:cubicBezTo>
                  <a:pt x="1155344" y="196129"/>
                  <a:pt x="1158018" y="183814"/>
                  <a:pt x="1158018" y="183814"/>
                </a:cubicBezTo>
                <a:close/>
                <a:moveTo>
                  <a:pt x="2460941" y="183813"/>
                </a:moveTo>
                <a:cubicBezTo>
                  <a:pt x="2459751" y="189287"/>
                  <a:pt x="2459157" y="192026"/>
                  <a:pt x="2458934" y="193051"/>
                </a:cubicBezTo>
                <a:cubicBezTo>
                  <a:pt x="2458265" y="196130"/>
                  <a:pt x="2460941" y="183813"/>
                  <a:pt x="2460941" y="183813"/>
                </a:cubicBezTo>
                <a:close/>
                <a:moveTo>
                  <a:pt x="3055923" y="177090"/>
                </a:moveTo>
                <a:lnTo>
                  <a:pt x="3054171" y="197811"/>
                </a:lnTo>
                <a:lnTo>
                  <a:pt x="3053386" y="193486"/>
                </a:lnTo>
                <a:close/>
                <a:moveTo>
                  <a:pt x="1753002" y="177089"/>
                </a:moveTo>
                <a:lnTo>
                  <a:pt x="1751250" y="197811"/>
                </a:lnTo>
                <a:lnTo>
                  <a:pt x="1750465" y="193485"/>
                </a:lnTo>
                <a:close/>
                <a:moveTo>
                  <a:pt x="3051121" y="171714"/>
                </a:moveTo>
                <a:cubicBezTo>
                  <a:pt x="3049520" y="169921"/>
                  <a:pt x="3055923" y="177090"/>
                  <a:pt x="3055923" y="177090"/>
                </a:cubicBezTo>
                <a:cubicBezTo>
                  <a:pt x="3053077" y="173903"/>
                  <a:pt x="3051655" y="172312"/>
                  <a:pt x="3051121" y="171714"/>
                </a:cubicBezTo>
                <a:close/>
                <a:moveTo>
                  <a:pt x="1748199" y="171714"/>
                </a:moveTo>
                <a:cubicBezTo>
                  <a:pt x="1746600" y="169921"/>
                  <a:pt x="1753002" y="177089"/>
                  <a:pt x="1753002" y="177089"/>
                </a:cubicBezTo>
                <a:cubicBezTo>
                  <a:pt x="1750155" y="173902"/>
                  <a:pt x="1748734" y="172311"/>
                  <a:pt x="1748199" y="171714"/>
                </a:cubicBezTo>
                <a:close/>
                <a:moveTo>
                  <a:pt x="2025637" y="170146"/>
                </a:moveTo>
                <a:cubicBezTo>
                  <a:pt x="2026188" y="170714"/>
                  <a:pt x="2027660" y="172225"/>
                  <a:pt x="2030600" y="175248"/>
                </a:cubicBezTo>
                <a:cubicBezTo>
                  <a:pt x="2030600" y="175248"/>
                  <a:pt x="2023982" y="168446"/>
                  <a:pt x="2025637" y="170146"/>
                </a:cubicBezTo>
                <a:close/>
                <a:moveTo>
                  <a:pt x="722715" y="170145"/>
                </a:moveTo>
                <a:cubicBezTo>
                  <a:pt x="723267" y="170715"/>
                  <a:pt x="724737" y="172225"/>
                  <a:pt x="727678" y="175247"/>
                </a:cubicBezTo>
                <a:cubicBezTo>
                  <a:pt x="727678" y="175247"/>
                  <a:pt x="721061" y="168446"/>
                  <a:pt x="722715" y="170145"/>
                </a:cubicBezTo>
                <a:close/>
                <a:moveTo>
                  <a:pt x="2459701" y="160024"/>
                </a:moveTo>
                <a:cubicBezTo>
                  <a:pt x="2463913" y="162759"/>
                  <a:pt x="2466020" y="164127"/>
                  <a:pt x="2466810" y="164640"/>
                </a:cubicBezTo>
                <a:cubicBezTo>
                  <a:pt x="2469178" y="166178"/>
                  <a:pt x="2459701" y="160024"/>
                  <a:pt x="2459701" y="160024"/>
                </a:cubicBezTo>
                <a:close/>
                <a:moveTo>
                  <a:pt x="1156779" y="160023"/>
                </a:moveTo>
                <a:cubicBezTo>
                  <a:pt x="1160991" y="162758"/>
                  <a:pt x="1163097" y="164126"/>
                  <a:pt x="1163888" y="164639"/>
                </a:cubicBezTo>
                <a:cubicBezTo>
                  <a:pt x="1166257" y="166177"/>
                  <a:pt x="1156779" y="160023"/>
                  <a:pt x="1156779" y="160023"/>
                </a:cubicBezTo>
                <a:close/>
                <a:moveTo>
                  <a:pt x="2058547" y="148857"/>
                </a:moveTo>
                <a:lnTo>
                  <a:pt x="2056796" y="169579"/>
                </a:lnTo>
                <a:lnTo>
                  <a:pt x="2056010" y="165253"/>
                </a:lnTo>
                <a:close/>
                <a:moveTo>
                  <a:pt x="755627" y="148856"/>
                </a:moveTo>
                <a:lnTo>
                  <a:pt x="753874" y="169578"/>
                </a:lnTo>
                <a:lnTo>
                  <a:pt x="753089" y="165253"/>
                </a:lnTo>
                <a:close/>
                <a:moveTo>
                  <a:pt x="2053745" y="143481"/>
                </a:moveTo>
                <a:cubicBezTo>
                  <a:pt x="2052145" y="141688"/>
                  <a:pt x="2058547" y="148857"/>
                  <a:pt x="2058547" y="148857"/>
                </a:cubicBezTo>
                <a:cubicBezTo>
                  <a:pt x="2055702" y="145670"/>
                  <a:pt x="2054278" y="144078"/>
                  <a:pt x="2053745" y="143481"/>
                </a:cubicBezTo>
                <a:close/>
                <a:moveTo>
                  <a:pt x="750824" y="143481"/>
                </a:moveTo>
                <a:cubicBezTo>
                  <a:pt x="749223" y="141688"/>
                  <a:pt x="755627" y="148856"/>
                  <a:pt x="755627" y="148856"/>
                </a:cubicBezTo>
                <a:cubicBezTo>
                  <a:pt x="752780" y="145670"/>
                  <a:pt x="751356" y="144078"/>
                  <a:pt x="750824" y="143481"/>
                </a:cubicBezTo>
                <a:close/>
                <a:moveTo>
                  <a:pt x="3873114" y="133772"/>
                </a:moveTo>
                <a:lnTo>
                  <a:pt x="3885284" y="187132"/>
                </a:lnTo>
                <a:lnTo>
                  <a:pt x="3894770" y="238521"/>
                </a:lnTo>
                <a:lnTo>
                  <a:pt x="3888321" y="262842"/>
                </a:lnTo>
                <a:lnTo>
                  <a:pt x="3886216" y="273963"/>
                </a:lnTo>
                <a:lnTo>
                  <a:pt x="3868145" y="162504"/>
                </a:lnTo>
                <a:lnTo>
                  <a:pt x="3869913" y="149263"/>
                </a:lnTo>
                <a:close/>
                <a:moveTo>
                  <a:pt x="2570192" y="133770"/>
                </a:moveTo>
                <a:lnTo>
                  <a:pt x="2582362" y="187131"/>
                </a:lnTo>
                <a:lnTo>
                  <a:pt x="2591849" y="238520"/>
                </a:lnTo>
                <a:lnTo>
                  <a:pt x="2585399" y="262842"/>
                </a:lnTo>
                <a:lnTo>
                  <a:pt x="2583295" y="273962"/>
                </a:lnTo>
                <a:lnTo>
                  <a:pt x="2565224" y="162503"/>
                </a:lnTo>
                <a:lnTo>
                  <a:pt x="2566991" y="149263"/>
                </a:lnTo>
                <a:close/>
                <a:moveTo>
                  <a:pt x="2875737" y="105539"/>
                </a:moveTo>
                <a:lnTo>
                  <a:pt x="2887909" y="158899"/>
                </a:lnTo>
                <a:lnTo>
                  <a:pt x="2897394" y="210290"/>
                </a:lnTo>
                <a:lnTo>
                  <a:pt x="2890944" y="234610"/>
                </a:lnTo>
                <a:lnTo>
                  <a:pt x="2888839" y="245730"/>
                </a:lnTo>
                <a:lnTo>
                  <a:pt x="2870770" y="134271"/>
                </a:lnTo>
                <a:lnTo>
                  <a:pt x="2872537" y="121030"/>
                </a:lnTo>
                <a:close/>
                <a:moveTo>
                  <a:pt x="1572816" y="105538"/>
                </a:moveTo>
                <a:lnTo>
                  <a:pt x="1584987" y="158898"/>
                </a:lnTo>
                <a:lnTo>
                  <a:pt x="1594473" y="210288"/>
                </a:lnTo>
                <a:lnTo>
                  <a:pt x="1588023" y="234609"/>
                </a:lnTo>
                <a:lnTo>
                  <a:pt x="1585919" y="245729"/>
                </a:lnTo>
                <a:lnTo>
                  <a:pt x="1567847" y="134271"/>
                </a:lnTo>
                <a:lnTo>
                  <a:pt x="1569615" y="121030"/>
                </a:lnTo>
                <a:close/>
                <a:moveTo>
                  <a:pt x="1150776" y="0"/>
                </a:moveTo>
                <a:lnTo>
                  <a:pt x="1163903" y="56926"/>
                </a:lnTo>
                <a:lnTo>
                  <a:pt x="1165189" y="75085"/>
                </a:lnTo>
                <a:cubicBezTo>
                  <a:pt x="1165308" y="80956"/>
                  <a:pt x="1164915" y="84429"/>
                  <a:pt x="1163746" y="83746"/>
                </a:cubicBezTo>
                <a:lnTo>
                  <a:pt x="1169559" y="81456"/>
                </a:lnTo>
                <a:lnTo>
                  <a:pt x="1187123" y="157622"/>
                </a:lnTo>
                <a:lnTo>
                  <a:pt x="1185477" y="180962"/>
                </a:lnTo>
                <a:cubicBezTo>
                  <a:pt x="1184167" y="195776"/>
                  <a:pt x="1182338" y="212684"/>
                  <a:pt x="1179498" y="234121"/>
                </a:cubicBezTo>
                <a:cubicBezTo>
                  <a:pt x="1179626" y="244652"/>
                  <a:pt x="1165993" y="334305"/>
                  <a:pt x="1180282" y="299070"/>
                </a:cubicBezTo>
                <a:cubicBezTo>
                  <a:pt x="1189640" y="272284"/>
                  <a:pt x="1189235" y="206687"/>
                  <a:pt x="1193661" y="188354"/>
                </a:cubicBezTo>
                <a:lnTo>
                  <a:pt x="1193930" y="187142"/>
                </a:lnTo>
                <a:lnTo>
                  <a:pt x="1198717" y="207907"/>
                </a:lnTo>
                <a:cubicBezTo>
                  <a:pt x="1232239" y="328941"/>
                  <a:pt x="1226494" y="448794"/>
                  <a:pt x="1266014" y="571723"/>
                </a:cubicBezTo>
                <a:cubicBezTo>
                  <a:pt x="1265192" y="549702"/>
                  <a:pt x="1259467" y="519816"/>
                  <a:pt x="1266277" y="526268"/>
                </a:cubicBezTo>
                <a:lnTo>
                  <a:pt x="1276740" y="544438"/>
                </a:lnTo>
                <a:lnTo>
                  <a:pt x="1269800" y="658075"/>
                </a:lnTo>
                <a:lnTo>
                  <a:pt x="1283659" y="573296"/>
                </a:lnTo>
                <a:lnTo>
                  <a:pt x="1284815" y="578687"/>
                </a:lnTo>
                <a:cubicBezTo>
                  <a:pt x="1290990" y="610582"/>
                  <a:pt x="1299176" y="655401"/>
                  <a:pt x="1307748" y="682980"/>
                </a:cubicBezTo>
                <a:lnTo>
                  <a:pt x="1307794" y="683092"/>
                </a:lnTo>
                <a:lnTo>
                  <a:pt x="1307554" y="681289"/>
                </a:lnTo>
                <a:lnTo>
                  <a:pt x="1308970" y="672332"/>
                </a:lnTo>
                <a:cubicBezTo>
                  <a:pt x="1310188" y="663739"/>
                  <a:pt x="1311408" y="654512"/>
                  <a:pt x="1312646" y="644284"/>
                </a:cubicBezTo>
                <a:lnTo>
                  <a:pt x="1314711" y="625674"/>
                </a:lnTo>
                <a:lnTo>
                  <a:pt x="1313219" y="608284"/>
                </a:lnTo>
                <a:cubicBezTo>
                  <a:pt x="1309900" y="581146"/>
                  <a:pt x="1305400" y="555157"/>
                  <a:pt x="1302944" y="519751"/>
                </a:cubicBezTo>
                <a:cubicBezTo>
                  <a:pt x="1290794" y="423255"/>
                  <a:pt x="1306559" y="503110"/>
                  <a:pt x="1326792" y="532904"/>
                </a:cubicBezTo>
                <a:lnTo>
                  <a:pt x="1327684" y="534072"/>
                </a:lnTo>
                <a:lnTo>
                  <a:pt x="1327697" y="534007"/>
                </a:lnTo>
                <a:lnTo>
                  <a:pt x="1326281" y="527607"/>
                </a:lnTo>
                <a:cubicBezTo>
                  <a:pt x="1323532" y="511565"/>
                  <a:pt x="1322996" y="495536"/>
                  <a:pt x="1331851" y="495598"/>
                </a:cubicBezTo>
                <a:cubicBezTo>
                  <a:pt x="1334122" y="497104"/>
                  <a:pt x="1336200" y="504443"/>
                  <a:pt x="1338075" y="514666"/>
                </a:cubicBezTo>
                <a:lnTo>
                  <a:pt x="1339338" y="523839"/>
                </a:lnTo>
                <a:lnTo>
                  <a:pt x="1341074" y="526699"/>
                </a:lnTo>
                <a:cubicBezTo>
                  <a:pt x="1347313" y="548455"/>
                  <a:pt x="1345407" y="584881"/>
                  <a:pt x="1350835" y="604144"/>
                </a:cubicBezTo>
                <a:lnTo>
                  <a:pt x="1351443" y="618764"/>
                </a:lnTo>
                <a:lnTo>
                  <a:pt x="1364742" y="701369"/>
                </a:lnTo>
                <a:lnTo>
                  <a:pt x="1370089" y="703588"/>
                </a:lnTo>
                <a:cubicBezTo>
                  <a:pt x="1373945" y="705507"/>
                  <a:pt x="1378407" y="708322"/>
                  <a:pt x="1380835" y="711897"/>
                </a:cubicBezTo>
                <a:lnTo>
                  <a:pt x="1381692" y="715762"/>
                </a:lnTo>
                <a:lnTo>
                  <a:pt x="1364654" y="606088"/>
                </a:lnTo>
                <a:cubicBezTo>
                  <a:pt x="1355552" y="547345"/>
                  <a:pt x="1345633" y="485812"/>
                  <a:pt x="1333531" y="420541"/>
                </a:cubicBezTo>
                <a:cubicBezTo>
                  <a:pt x="1333531" y="420541"/>
                  <a:pt x="1321989" y="351457"/>
                  <a:pt x="1332973" y="360734"/>
                </a:cubicBezTo>
                <a:lnTo>
                  <a:pt x="1336720" y="379346"/>
                </a:lnTo>
                <a:lnTo>
                  <a:pt x="1335053" y="406024"/>
                </a:lnTo>
                <a:cubicBezTo>
                  <a:pt x="1334738" y="416491"/>
                  <a:pt x="1335004" y="424832"/>
                  <a:pt x="1336333" y="428485"/>
                </a:cubicBezTo>
                <a:lnTo>
                  <a:pt x="1343595" y="423129"/>
                </a:lnTo>
                <a:lnTo>
                  <a:pt x="1344514" y="429817"/>
                </a:lnTo>
                <a:cubicBezTo>
                  <a:pt x="1339962" y="422018"/>
                  <a:pt x="1351522" y="500677"/>
                  <a:pt x="1364677" y="492999"/>
                </a:cubicBezTo>
                <a:cubicBezTo>
                  <a:pt x="1368833" y="490575"/>
                  <a:pt x="1353118" y="414340"/>
                  <a:pt x="1350063" y="399564"/>
                </a:cubicBezTo>
                <a:lnTo>
                  <a:pt x="1349303" y="393698"/>
                </a:lnTo>
                <a:lnTo>
                  <a:pt x="1349450" y="392891"/>
                </a:lnTo>
                <a:lnTo>
                  <a:pt x="1350979" y="374142"/>
                </a:lnTo>
                <a:lnTo>
                  <a:pt x="1376756" y="506540"/>
                </a:lnTo>
                <a:lnTo>
                  <a:pt x="1395767" y="616383"/>
                </a:lnTo>
                <a:lnTo>
                  <a:pt x="1395959" y="612788"/>
                </a:lnTo>
                <a:cubicBezTo>
                  <a:pt x="1395635" y="590927"/>
                  <a:pt x="1394567" y="570644"/>
                  <a:pt x="1393144" y="551153"/>
                </a:cubicBezTo>
                <a:lnTo>
                  <a:pt x="1393110" y="550766"/>
                </a:lnTo>
                <a:lnTo>
                  <a:pt x="1388463" y="523021"/>
                </a:lnTo>
                <a:cubicBezTo>
                  <a:pt x="1377592" y="458665"/>
                  <a:pt x="1367572" y="394574"/>
                  <a:pt x="1365316" y="336629"/>
                </a:cubicBezTo>
                <a:lnTo>
                  <a:pt x="1382529" y="412943"/>
                </a:lnTo>
                <a:lnTo>
                  <a:pt x="1381176" y="376009"/>
                </a:lnTo>
                <a:cubicBezTo>
                  <a:pt x="1404077" y="452506"/>
                  <a:pt x="1401801" y="521981"/>
                  <a:pt x="1417566" y="601837"/>
                </a:cubicBezTo>
                <a:cubicBezTo>
                  <a:pt x="1423329" y="639222"/>
                  <a:pt x="1421145" y="678777"/>
                  <a:pt x="1441377" y="708570"/>
                </a:cubicBezTo>
                <a:lnTo>
                  <a:pt x="1442869" y="709761"/>
                </a:lnTo>
                <a:lnTo>
                  <a:pt x="1431436" y="641194"/>
                </a:lnTo>
                <a:cubicBezTo>
                  <a:pt x="1427060" y="610630"/>
                  <a:pt x="1423488" y="580252"/>
                  <a:pt x="1421130" y="551560"/>
                </a:cubicBezTo>
                <a:cubicBezTo>
                  <a:pt x="1431843" y="599343"/>
                  <a:pt x="1440499" y="651156"/>
                  <a:pt x="1448970" y="705039"/>
                </a:cubicBezTo>
                <a:lnTo>
                  <a:pt x="1450744" y="716052"/>
                </a:lnTo>
                <a:lnTo>
                  <a:pt x="1454461" y="719021"/>
                </a:lnTo>
                <a:cubicBezTo>
                  <a:pt x="1457907" y="722216"/>
                  <a:pt x="1460586" y="725870"/>
                  <a:pt x="1462942" y="732230"/>
                </a:cubicBezTo>
                <a:cubicBezTo>
                  <a:pt x="1472011" y="756857"/>
                  <a:pt x="1466196" y="783624"/>
                  <a:pt x="1467342" y="811537"/>
                </a:cubicBezTo>
                <a:lnTo>
                  <a:pt x="1467966" y="815657"/>
                </a:lnTo>
                <a:lnTo>
                  <a:pt x="1473312" y="839091"/>
                </a:lnTo>
                <a:lnTo>
                  <a:pt x="1477306" y="837427"/>
                </a:lnTo>
                <a:cubicBezTo>
                  <a:pt x="1480476" y="837127"/>
                  <a:pt x="1484580" y="837283"/>
                  <a:pt x="1488608" y="837796"/>
                </a:cubicBezTo>
                <a:lnTo>
                  <a:pt x="1493139" y="838842"/>
                </a:lnTo>
                <a:lnTo>
                  <a:pt x="1485875" y="769760"/>
                </a:lnTo>
                <a:lnTo>
                  <a:pt x="1487244" y="765803"/>
                </a:lnTo>
                <a:cubicBezTo>
                  <a:pt x="1489697" y="760158"/>
                  <a:pt x="1491657" y="757405"/>
                  <a:pt x="1492307" y="759985"/>
                </a:cubicBezTo>
                <a:cubicBezTo>
                  <a:pt x="1496054" y="774822"/>
                  <a:pt x="1497704" y="790202"/>
                  <a:pt x="1498120" y="805893"/>
                </a:cubicBezTo>
                <a:lnTo>
                  <a:pt x="1496991" y="839732"/>
                </a:lnTo>
                <a:lnTo>
                  <a:pt x="1499448" y="840300"/>
                </a:lnTo>
                <a:cubicBezTo>
                  <a:pt x="1502308" y="841423"/>
                  <a:pt x="1504078" y="842802"/>
                  <a:pt x="1503746" y="844335"/>
                </a:cubicBezTo>
                <a:cubicBezTo>
                  <a:pt x="1512100" y="852591"/>
                  <a:pt x="1510664" y="882554"/>
                  <a:pt x="1510869" y="912335"/>
                </a:cubicBezTo>
                <a:lnTo>
                  <a:pt x="1513173" y="944749"/>
                </a:lnTo>
                <a:lnTo>
                  <a:pt x="1514310" y="942760"/>
                </a:lnTo>
                <a:cubicBezTo>
                  <a:pt x="1515661" y="942373"/>
                  <a:pt x="1516272" y="947904"/>
                  <a:pt x="1516515" y="956756"/>
                </a:cubicBezTo>
                <a:lnTo>
                  <a:pt x="1516514" y="962366"/>
                </a:lnTo>
                <a:lnTo>
                  <a:pt x="1518927" y="969796"/>
                </a:lnTo>
                <a:lnTo>
                  <a:pt x="1525564" y="976819"/>
                </a:lnTo>
                <a:lnTo>
                  <a:pt x="1526444" y="967875"/>
                </a:lnTo>
                <a:cubicBezTo>
                  <a:pt x="1526444" y="967875"/>
                  <a:pt x="1526589" y="962473"/>
                  <a:pt x="1526891" y="954345"/>
                </a:cubicBezTo>
                <a:lnTo>
                  <a:pt x="1527861" y="933435"/>
                </a:lnTo>
                <a:lnTo>
                  <a:pt x="1526185" y="921737"/>
                </a:lnTo>
                <a:cubicBezTo>
                  <a:pt x="1522590" y="903872"/>
                  <a:pt x="1518125" y="886316"/>
                  <a:pt x="1519312" y="866102"/>
                </a:cubicBezTo>
                <a:cubicBezTo>
                  <a:pt x="1525111" y="809907"/>
                  <a:pt x="1522772" y="756755"/>
                  <a:pt x="1511723" y="689620"/>
                </a:cubicBezTo>
                <a:cubicBezTo>
                  <a:pt x="1502998" y="577361"/>
                  <a:pt x="1544104" y="815909"/>
                  <a:pt x="1550101" y="817803"/>
                </a:cubicBezTo>
                <a:lnTo>
                  <a:pt x="1570180" y="754891"/>
                </a:lnTo>
                <a:cubicBezTo>
                  <a:pt x="1573177" y="755840"/>
                  <a:pt x="1576500" y="778649"/>
                  <a:pt x="1579073" y="801223"/>
                </a:cubicBezTo>
                <a:lnTo>
                  <a:pt x="1579327" y="803699"/>
                </a:lnTo>
                <a:lnTo>
                  <a:pt x="1581840" y="792447"/>
                </a:lnTo>
                <a:cubicBezTo>
                  <a:pt x="1584011" y="786161"/>
                  <a:pt x="1585165" y="792172"/>
                  <a:pt x="1584538" y="819332"/>
                </a:cubicBezTo>
                <a:lnTo>
                  <a:pt x="1583250" y="843526"/>
                </a:lnTo>
                <a:lnTo>
                  <a:pt x="1583470" y="846132"/>
                </a:lnTo>
                <a:cubicBezTo>
                  <a:pt x="1593279" y="889477"/>
                  <a:pt x="1583666" y="904223"/>
                  <a:pt x="1596759" y="937374"/>
                </a:cubicBezTo>
                <a:cubicBezTo>
                  <a:pt x="1601517" y="915479"/>
                  <a:pt x="1589369" y="818982"/>
                  <a:pt x="1595366" y="820878"/>
                </a:cubicBezTo>
                <a:cubicBezTo>
                  <a:pt x="1596864" y="821351"/>
                  <a:pt x="1599561" y="827996"/>
                  <a:pt x="1602667" y="836215"/>
                </a:cubicBezTo>
                <a:lnTo>
                  <a:pt x="1605318" y="842961"/>
                </a:lnTo>
                <a:lnTo>
                  <a:pt x="1599740" y="938315"/>
                </a:lnTo>
                <a:lnTo>
                  <a:pt x="1597625" y="974504"/>
                </a:lnTo>
                <a:lnTo>
                  <a:pt x="1599404" y="970024"/>
                </a:lnTo>
                <a:lnTo>
                  <a:pt x="1599721" y="969710"/>
                </a:lnTo>
                <a:lnTo>
                  <a:pt x="1610611" y="910615"/>
                </a:lnTo>
                <a:lnTo>
                  <a:pt x="1615278" y="863581"/>
                </a:lnTo>
                <a:lnTo>
                  <a:pt x="1619888" y="867716"/>
                </a:lnTo>
                <a:cubicBezTo>
                  <a:pt x="1621474" y="863876"/>
                  <a:pt x="1621892" y="852426"/>
                  <a:pt x="1620354" y="828777"/>
                </a:cubicBezTo>
                <a:lnTo>
                  <a:pt x="1619681" y="819593"/>
                </a:lnTo>
                <a:lnTo>
                  <a:pt x="1625235" y="764788"/>
                </a:lnTo>
                <a:cubicBezTo>
                  <a:pt x="1628440" y="740458"/>
                  <a:pt x="1632744" y="716061"/>
                  <a:pt x="1639224" y="691519"/>
                </a:cubicBezTo>
                <a:lnTo>
                  <a:pt x="1639279" y="701488"/>
                </a:lnTo>
                <a:lnTo>
                  <a:pt x="1653785" y="579119"/>
                </a:lnTo>
                <a:cubicBezTo>
                  <a:pt x="1660089" y="523971"/>
                  <a:pt x="1666711" y="470971"/>
                  <a:pt x="1675804" y="422244"/>
                </a:cubicBezTo>
                <a:cubicBezTo>
                  <a:pt x="1673804" y="481210"/>
                  <a:pt x="1666850" y="546873"/>
                  <a:pt x="1657897" y="607009"/>
                </a:cubicBezTo>
                <a:lnTo>
                  <a:pt x="1654000" y="669226"/>
                </a:lnTo>
                <a:cubicBezTo>
                  <a:pt x="1656535" y="670705"/>
                  <a:pt x="1658980" y="668754"/>
                  <a:pt x="1661219" y="664833"/>
                </a:cubicBezTo>
                <a:lnTo>
                  <a:pt x="1662123" y="662383"/>
                </a:lnTo>
                <a:lnTo>
                  <a:pt x="1664093" y="642865"/>
                </a:lnTo>
                <a:lnTo>
                  <a:pt x="1665359" y="651135"/>
                </a:lnTo>
                <a:lnTo>
                  <a:pt x="1665605" y="652946"/>
                </a:lnTo>
                <a:lnTo>
                  <a:pt x="1667207" y="648609"/>
                </a:lnTo>
                <a:cubicBezTo>
                  <a:pt x="1670633" y="635795"/>
                  <a:pt x="1672779" y="620923"/>
                  <a:pt x="1672715" y="615658"/>
                </a:cubicBezTo>
                <a:cubicBezTo>
                  <a:pt x="1692775" y="480953"/>
                  <a:pt x="1695487" y="320437"/>
                  <a:pt x="1725054" y="203480"/>
                </a:cubicBezTo>
                <a:cubicBezTo>
                  <a:pt x="1726133" y="293004"/>
                  <a:pt x="1708859" y="395837"/>
                  <a:pt x="1697666" y="492781"/>
                </a:cubicBezTo>
                <a:lnTo>
                  <a:pt x="1689677" y="583973"/>
                </a:lnTo>
                <a:lnTo>
                  <a:pt x="1689020" y="606734"/>
                </a:lnTo>
                <a:lnTo>
                  <a:pt x="1692466" y="615854"/>
                </a:lnTo>
                <a:cubicBezTo>
                  <a:pt x="1706377" y="613514"/>
                  <a:pt x="1694087" y="589785"/>
                  <a:pt x="1694087" y="589785"/>
                </a:cubicBezTo>
                <a:cubicBezTo>
                  <a:pt x="1704054" y="517165"/>
                  <a:pt x="1712693" y="446822"/>
                  <a:pt x="1721885" y="378219"/>
                </a:cubicBezTo>
                <a:lnTo>
                  <a:pt x="1742806" y="242988"/>
                </a:lnTo>
                <a:lnTo>
                  <a:pt x="1745511" y="262422"/>
                </a:lnTo>
                <a:lnTo>
                  <a:pt x="1745717" y="263264"/>
                </a:lnTo>
                <a:lnTo>
                  <a:pt x="1745207" y="269276"/>
                </a:lnTo>
                <a:cubicBezTo>
                  <a:pt x="1742678" y="284359"/>
                  <a:pt x="1729678" y="362177"/>
                  <a:pt x="1734357" y="364909"/>
                </a:cubicBezTo>
                <a:cubicBezTo>
                  <a:pt x="1749176" y="373557"/>
                  <a:pt x="1757498" y="293006"/>
                  <a:pt x="1752945" y="300807"/>
                </a:cubicBezTo>
                <a:lnTo>
                  <a:pt x="1753581" y="293954"/>
                </a:lnTo>
                <a:lnTo>
                  <a:pt x="1761824" y="299883"/>
                </a:lnTo>
                <a:cubicBezTo>
                  <a:pt x="1763078" y="296185"/>
                  <a:pt x="1762910" y="287590"/>
                  <a:pt x="1761989" y="276771"/>
                </a:cubicBezTo>
                <a:lnTo>
                  <a:pt x="1758698" y="249144"/>
                </a:lnTo>
                <a:lnTo>
                  <a:pt x="1761774" y="230140"/>
                </a:lnTo>
                <a:cubicBezTo>
                  <a:pt x="1773282" y="221169"/>
                  <a:pt x="1764456" y="291836"/>
                  <a:pt x="1764456" y="291836"/>
                </a:cubicBezTo>
                <a:cubicBezTo>
                  <a:pt x="1745152" y="425240"/>
                  <a:pt x="1734578" y="543693"/>
                  <a:pt x="1721198" y="654409"/>
                </a:cubicBezTo>
                <a:cubicBezTo>
                  <a:pt x="1721245" y="658357"/>
                  <a:pt x="1718170" y="678744"/>
                  <a:pt x="1715208" y="702935"/>
                </a:cubicBezTo>
                <a:lnTo>
                  <a:pt x="1713053" y="722134"/>
                </a:lnTo>
                <a:lnTo>
                  <a:pt x="1714124" y="721063"/>
                </a:lnTo>
                <a:cubicBezTo>
                  <a:pt x="1717785" y="717425"/>
                  <a:pt x="1721702" y="713690"/>
                  <a:pt x="1725140" y="711003"/>
                </a:cubicBezTo>
                <a:lnTo>
                  <a:pt x="1729399" y="709031"/>
                </a:lnTo>
                <a:lnTo>
                  <a:pt x="1730257" y="702520"/>
                </a:lnTo>
                <a:lnTo>
                  <a:pt x="1730432" y="693932"/>
                </a:lnTo>
                <a:cubicBezTo>
                  <a:pt x="1730748" y="684905"/>
                  <a:pt x="1731391" y="676334"/>
                  <a:pt x="1732942" y="669390"/>
                </a:cubicBezTo>
                <a:lnTo>
                  <a:pt x="1735161" y="665270"/>
                </a:lnTo>
                <a:lnTo>
                  <a:pt x="1740049" y="628154"/>
                </a:lnTo>
                <a:cubicBezTo>
                  <a:pt x="1745756" y="579630"/>
                  <a:pt x="1751079" y="531537"/>
                  <a:pt x="1757442" y="481219"/>
                </a:cubicBezTo>
                <a:cubicBezTo>
                  <a:pt x="1759720" y="477317"/>
                  <a:pt x="1760812" y="375117"/>
                  <a:pt x="1770422" y="369396"/>
                </a:cubicBezTo>
                <a:cubicBezTo>
                  <a:pt x="1780109" y="369820"/>
                  <a:pt x="1780404" y="386333"/>
                  <a:pt x="1778278" y="402742"/>
                </a:cubicBezTo>
                <a:lnTo>
                  <a:pt x="1777081" y="409268"/>
                </a:lnTo>
                <a:lnTo>
                  <a:pt x="1780285" y="420211"/>
                </a:lnTo>
                <a:cubicBezTo>
                  <a:pt x="1785650" y="443809"/>
                  <a:pt x="1791522" y="481595"/>
                  <a:pt x="1793612" y="488572"/>
                </a:cubicBezTo>
                <a:cubicBezTo>
                  <a:pt x="1797816" y="514703"/>
                  <a:pt x="1801575" y="535193"/>
                  <a:pt x="1805186" y="553065"/>
                </a:cubicBezTo>
                <a:lnTo>
                  <a:pt x="1807229" y="562388"/>
                </a:lnTo>
                <a:lnTo>
                  <a:pt x="1800860" y="634424"/>
                </a:lnTo>
                <a:lnTo>
                  <a:pt x="1793809" y="546661"/>
                </a:lnTo>
                <a:cubicBezTo>
                  <a:pt x="1792735" y="529476"/>
                  <a:pt x="1779691" y="481658"/>
                  <a:pt x="1773676" y="444352"/>
                </a:cubicBezTo>
                <a:lnTo>
                  <a:pt x="1772532" y="431901"/>
                </a:lnTo>
                <a:lnTo>
                  <a:pt x="1772350" y="432648"/>
                </a:lnTo>
                <a:cubicBezTo>
                  <a:pt x="1771891" y="434432"/>
                  <a:pt x="1771606" y="435451"/>
                  <a:pt x="1771606" y="435451"/>
                </a:cubicBezTo>
                <a:cubicBezTo>
                  <a:pt x="1766835" y="485283"/>
                  <a:pt x="1763268" y="526748"/>
                  <a:pt x="1759877" y="565774"/>
                </a:cubicBezTo>
                <a:lnTo>
                  <a:pt x="1750615" y="666101"/>
                </a:lnTo>
                <a:lnTo>
                  <a:pt x="1757755" y="649409"/>
                </a:lnTo>
                <a:cubicBezTo>
                  <a:pt x="1767626" y="620379"/>
                  <a:pt x="1772354" y="594640"/>
                  <a:pt x="1767540" y="664504"/>
                </a:cubicBezTo>
                <a:cubicBezTo>
                  <a:pt x="1766760" y="715917"/>
                  <a:pt x="1760727" y="746528"/>
                  <a:pt x="1761170" y="791493"/>
                </a:cubicBezTo>
                <a:lnTo>
                  <a:pt x="1762409" y="812307"/>
                </a:lnTo>
                <a:lnTo>
                  <a:pt x="1763419" y="817439"/>
                </a:lnTo>
                <a:cubicBezTo>
                  <a:pt x="1764643" y="824254"/>
                  <a:pt x="1765687" y="830356"/>
                  <a:pt x="1766498" y="835335"/>
                </a:cubicBezTo>
                <a:lnTo>
                  <a:pt x="1766571" y="835805"/>
                </a:lnTo>
                <a:lnTo>
                  <a:pt x="1771113" y="822845"/>
                </a:lnTo>
                <a:lnTo>
                  <a:pt x="1777023" y="792963"/>
                </a:lnTo>
                <a:lnTo>
                  <a:pt x="1774787" y="757462"/>
                </a:lnTo>
                <a:cubicBezTo>
                  <a:pt x="1773483" y="733056"/>
                  <a:pt x="1773348" y="714277"/>
                  <a:pt x="1777409" y="715560"/>
                </a:cubicBezTo>
                <a:cubicBezTo>
                  <a:pt x="1779050" y="715377"/>
                  <a:pt x="1780806" y="717131"/>
                  <a:pt x="1782609" y="720212"/>
                </a:cubicBezTo>
                <a:lnTo>
                  <a:pt x="1786241" y="728567"/>
                </a:lnTo>
                <a:lnTo>
                  <a:pt x="1787031" y="722645"/>
                </a:lnTo>
                <a:lnTo>
                  <a:pt x="1787827" y="717465"/>
                </a:lnTo>
                <a:lnTo>
                  <a:pt x="1792447" y="740247"/>
                </a:lnTo>
                <a:lnTo>
                  <a:pt x="1795753" y="717637"/>
                </a:lnTo>
                <a:lnTo>
                  <a:pt x="1792755" y="689767"/>
                </a:lnTo>
                <a:lnTo>
                  <a:pt x="1801456" y="672625"/>
                </a:lnTo>
                <a:cubicBezTo>
                  <a:pt x="1807381" y="666690"/>
                  <a:pt x="1803595" y="695445"/>
                  <a:pt x="1803917" y="716797"/>
                </a:cubicBezTo>
                <a:lnTo>
                  <a:pt x="1805417" y="708617"/>
                </a:lnTo>
                <a:lnTo>
                  <a:pt x="1816113" y="621323"/>
                </a:lnTo>
                <a:lnTo>
                  <a:pt x="1817198" y="607701"/>
                </a:lnTo>
                <a:lnTo>
                  <a:pt x="1820582" y="622666"/>
                </a:lnTo>
                <a:lnTo>
                  <a:pt x="1827888" y="541139"/>
                </a:lnTo>
                <a:cubicBezTo>
                  <a:pt x="1831985" y="482780"/>
                  <a:pt x="1835405" y="424615"/>
                  <a:pt x="1847808" y="366641"/>
                </a:cubicBezTo>
                <a:lnTo>
                  <a:pt x="1851180" y="346703"/>
                </a:lnTo>
                <a:lnTo>
                  <a:pt x="1851485" y="347893"/>
                </a:lnTo>
                <a:cubicBezTo>
                  <a:pt x="1856435" y="365919"/>
                  <a:pt x="1859270" y="429627"/>
                  <a:pt x="1869153" y="456105"/>
                </a:cubicBezTo>
                <a:cubicBezTo>
                  <a:pt x="1883967" y="491035"/>
                  <a:pt x="1867095" y="403272"/>
                  <a:pt x="1866697" y="393048"/>
                </a:cubicBezTo>
                <a:cubicBezTo>
                  <a:pt x="1863050" y="372083"/>
                  <a:pt x="1860547" y="355567"/>
                  <a:pt x="1858623" y="341112"/>
                </a:cubicBezTo>
                <a:lnTo>
                  <a:pt x="1855974" y="318357"/>
                </a:lnTo>
                <a:lnTo>
                  <a:pt x="1868347" y="245220"/>
                </a:lnTo>
                <a:lnTo>
                  <a:pt x="1873786" y="247730"/>
                </a:lnTo>
                <a:cubicBezTo>
                  <a:pt x="1872748" y="248336"/>
                  <a:pt x="1872217" y="244942"/>
                  <a:pt x="1872039" y="239244"/>
                </a:cubicBezTo>
                <a:lnTo>
                  <a:pt x="1872331" y="221666"/>
                </a:lnTo>
                <a:lnTo>
                  <a:pt x="1881577" y="167004"/>
                </a:lnTo>
                <a:lnTo>
                  <a:pt x="1884885" y="187221"/>
                </a:lnTo>
                <a:cubicBezTo>
                  <a:pt x="1880039" y="190049"/>
                  <a:pt x="1875883" y="192472"/>
                  <a:pt x="1889815" y="195670"/>
                </a:cubicBezTo>
                <a:cubicBezTo>
                  <a:pt x="1889815" y="195670"/>
                  <a:pt x="1887539" y="191771"/>
                  <a:pt x="1884885" y="187221"/>
                </a:cubicBezTo>
                <a:lnTo>
                  <a:pt x="1898082" y="186567"/>
                </a:lnTo>
                <a:lnTo>
                  <a:pt x="1895122" y="244245"/>
                </a:lnTo>
                <a:cubicBezTo>
                  <a:pt x="1886240" y="258782"/>
                  <a:pt x="1884744" y="275811"/>
                  <a:pt x="1888870" y="292154"/>
                </a:cubicBezTo>
                <a:cubicBezTo>
                  <a:pt x="1873065" y="302218"/>
                  <a:pt x="1888870" y="292154"/>
                  <a:pt x="1888870" y="292154"/>
                </a:cubicBezTo>
                <a:cubicBezTo>
                  <a:pt x="1898373" y="283896"/>
                  <a:pt x="1900551" y="265748"/>
                  <a:pt x="1895122" y="244245"/>
                </a:cubicBezTo>
                <a:lnTo>
                  <a:pt x="1906574" y="186574"/>
                </a:lnTo>
                <a:lnTo>
                  <a:pt x="1913916" y="217882"/>
                </a:lnTo>
                <a:lnTo>
                  <a:pt x="1917780" y="231100"/>
                </a:lnTo>
                <a:lnTo>
                  <a:pt x="1893518" y="417183"/>
                </a:lnTo>
                <a:lnTo>
                  <a:pt x="1882417" y="526455"/>
                </a:lnTo>
                <a:lnTo>
                  <a:pt x="1886486" y="544482"/>
                </a:lnTo>
                <a:lnTo>
                  <a:pt x="1899005" y="611005"/>
                </a:lnTo>
                <a:lnTo>
                  <a:pt x="1901859" y="608484"/>
                </a:lnTo>
                <a:cubicBezTo>
                  <a:pt x="1905136" y="606162"/>
                  <a:pt x="1907737" y="604033"/>
                  <a:pt x="1907085" y="601453"/>
                </a:cubicBezTo>
                <a:cubicBezTo>
                  <a:pt x="1909775" y="589152"/>
                  <a:pt x="1911053" y="564575"/>
                  <a:pt x="1913007" y="539802"/>
                </a:cubicBezTo>
                <a:lnTo>
                  <a:pt x="1916497" y="506023"/>
                </a:lnTo>
                <a:lnTo>
                  <a:pt x="1915116" y="499216"/>
                </a:lnTo>
                <a:cubicBezTo>
                  <a:pt x="1913672" y="489724"/>
                  <a:pt x="1912852" y="480281"/>
                  <a:pt x="1913162" y="471486"/>
                </a:cubicBezTo>
                <a:cubicBezTo>
                  <a:pt x="1913063" y="442442"/>
                  <a:pt x="1918122" y="449890"/>
                  <a:pt x="1923502" y="466917"/>
                </a:cubicBezTo>
                <a:lnTo>
                  <a:pt x="1925374" y="474053"/>
                </a:lnTo>
                <a:lnTo>
                  <a:pt x="1934129" y="463306"/>
                </a:lnTo>
                <a:cubicBezTo>
                  <a:pt x="1938617" y="460521"/>
                  <a:pt x="1942668" y="459359"/>
                  <a:pt x="1942668" y="459359"/>
                </a:cubicBezTo>
                <a:cubicBezTo>
                  <a:pt x="1942668" y="459359"/>
                  <a:pt x="1943592" y="456327"/>
                  <a:pt x="1944165" y="451898"/>
                </a:cubicBezTo>
                <a:lnTo>
                  <a:pt x="1943890" y="444929"/>
                </a:lnTo>
                <a:lnTo>
                  <a:pt x="1946322" y="434833"/>
                </a:lnTo>
                <a:lnTo>
                  <a:pt x="1948108" y="434050"/>
                </a:lnTo>
                <a:cubicBezTo>
                  <a:pt x="1948622" y="433211"/>
                  <a:pt x="1948294" y="431922"/>
                  <a:pt x="1947643" y="429341"/>
                </a:cubicBezTo>
                <a:lnTo>
                  <a:pt x="1946322" y="434833"/>
                </a:lnTo>
                <a:lnTo>
                  <a:pt x="1943543" y="436050"/>
                </a:lnTo>
                <a:cubicBezTo>
                  <a:pt x="1951743" y="422633"/>
                  <a:pt x="1958640" y="404054"/>
                  <a:pt x="1958640" y="404054"/>
                </a:cubicBezTo>
                <a:cubicBezTo>
                  <a:pt x="1977052" y="404311"/>
                  <a:pt x="1937291" y="483959"/>
                  <a:pt x="1944048" y="533674"/>
                </a:cubicBezTo>
                <a:cubicBezTo>
                  <a:pt x="1945350" y="538835"/>
                  <a:pt x="1954880" y="553628"/>
                  <a:pt x="1956182" y="558789"/>
                </a:cubicBezTo>
                <a:lnTo>
                  <a:pt x="1956524" y="574550"/>
                </a:lnTo>
                <a:lnTo>
                  <a:pt x="1959329" y="550886"/>
                </a:lnTo>
                <a:lnTo>
                  <a:pt x="1968657" y="475197"/>
                </a:lnTo>
                <a:lnTo>
                  <a:pt x="1965908" y="460401"/>
                </a:lnTo>
                <a:cubicBezTo>
                  <a:pt x="1961310" y="440083"/>
                  <a:pt x="1957302" y="428111"/>
                  <a:pt x="1965367" y="413112"/>
                </a:cubicBezTo>
                <a:cubicBezTo>
                  <a:pt x="1968019" y="409504"/>
                  <a:pt x="1971134" y="407155"/>
                  <a:pt x="1974349" y="405495"/>
                </a:cubicBezTo>
                <a:lnTo>
                  <a:pt x="1979846" y="403501"/>
                </a:lnTo>
                <a:lnTo>
                  <a:pt x="1981349" y="394012"/>
                </a:lnTo>
                <a:lnTo>
                  <a:pt x="1980717" y="403185"/>
                </a:lnTo>
                <a:lnTo>
                  <a:pt x="1983935" y="402016"/>
                </a:lnTo>
                <a:cubicBezTo>
                  <a:pt x="1990045" y="400321"/>
                  <a:pt x="1995114" y="399115"/>
                  <a:pt x="1996256" y="393860"/>
                </a:cubicBezTo>
                <a:cubicBezTo>
                  <a:pt x="1997730" y="387074"/>
                  <a:pt x="1997184" y="376372"/>
                  <a:pt x="1995443" y="363566"/>
                </a:cubicBezTo>
                <a:lnTo>
                  <a:pt x="1990184" y="335295"/>
                </a:lnTo>
                <a:lnTo>
                  <a:pt x="1987648" y="338428"/>
                </a:lnTo>
                <a:cubicBezTo>
                  <a:pt x="1985309" y="337062"/>
                  <a:pt x="1984708" y="335404"/>
                  <a:pt x="1985309" y="333032"/>
                </a:cubicBezTo>
                <a:lnTo>
                  <a:pt x="1988559" y="326566"/>
                </a:lnTo>
                <a:lnTo>
                  <a:pt x="1987459" y="320653"/>
                </a:lnTo>
                <a:cubicBezTo>
                  <a:pt x="1980845" y="290250"/>
                  <a:pt x="1972749" y="258679"/>
                  <a:pt x="1969772" y="240423"/>
                </a:cubicBezTo>
                <a:lnTo>
                  <a:pt x="1959729" y="181364"/>
                </a:lnTo>
                <a:lnTo>
                  <a:pt x="1962460" y="174699"/>
                </a:lnTo>
                <a:lnTo>
                  <a:pt x="1968543" y="154885"/>
                </a:lnTo>
                <a:lnTo>
                  <a:pt x="1972376" y="173742"/>
                </a:lnTo>
                <a:cubicBezTo>
                  <a:pt x="1981184" y="218935"/>
                  <a:pt x="1990098" y="264717"/>
                  <a:pt x="1999504" y="311692"/>
                </a:cubicBezTo>
                <a:lnTo>
                  <a:pt x="2005009" y="338254"/>
                </a:lnTo>
                <a:lnTo>
                  <a:pt x="2012769" y="270049"/>
                </a:lnTo>
                <a:cubicBezTo>
                  <a:pt x="2017494" y="236449"/>
                  <a:pt x="2023207" y="204488"/>
                  <a:pt x="2030600" y="175248"/>
                </a:cubicBezTo>
                <a:cubicBezTo>
                  <a:pt x="2031319" y="234930"/>
                  <a:pt x="2023881" y="300528"/>
                  <a:pt x="2015527" y="366353"/>
                </a:cubicBezTo>
                <a:lnTo>
                  <a:pt x="2013757" y="380463"/>
                </a:lnTo>
                <a:lnTo>
                  <a:pt x="2019675" y="409011"/>
                </a:lnTo>
                <a:lnTo>
                  <a:pt x="2027430" y="349987"/>
                </a:lnTo>
                <a:lnTo>
                  <a:pt x="2048351" y="214755"/>
                </a:lnTo>
                <a:lnTo>
                  <a:pt x="2051056" y="234191"/>
                </a:lnTo>
                <a:lnTo>
                  <a:pt x="2051262" y="235032"/>
                </a:lnTo>
                <a:lnTo>
                  <a:pt x="2050753" y="241044"/>
                </a:lnTo>
                <a:cubicBezTo>
                  <a:pt x="2048224" y="256126"/>
                  <a:pt x="2035224" y="333944"/>
                  <a:pt x="2039902" y="336675"/>
                </a:cubicBezTo>
                <a:cubicBezTo>
                  <a:pt x="2041756" y="337756"/>
                  <a:pt x="2043506" y="337444"/>
                  <a:pt x="2045143" y="336084"/>
                </a:cubicBezTo>
                <a:lnTo>
                  <a:pt x="2047653" y="332297"/>
                </a:lnTo>
                <a:lnTo>
                  <a:pt x="2049748" y="316953"/>
                </a:lnTo>
                <a:lnTo>
                  <a:pt x="2052339" y="298819"/>
                </a:lnTo>
                <a:lnTo>
                  <a:pt x="2055520" y="308323"/>
                </a:lnTo>
                <a:lnTo>
                  <a:pt x="2056461" y="304943"/>
                </a:lnTo>
                <a:cubicBezTo>
                  <a:pt x="2059824" y="286862"/>
                  <a:pt x="2060768" y="268676"/>
                  <a:pt x="2058492" y="272575"/>
                </a:cubicBezTo>
                <a:lnTo>
                  <a:pt x="2059127" y="265721"/>
                </a:lnTo>
                <a:lnTo>
                  <a:pt x="2067370" y="271650"/>
                </a:lnTo>
                <a:cubicBezTo>
                  <a:pt x="2068624" y="267953"/>
                  <a:pt x="2068455" y="259358"/>
                  <a:pt x="2067534" y="248539"/>
                </a:cubicBezTo>
                <a:lnTo>
                  <a:pt x="2064244" y="220911"/>
                </a:lnTo>
                <a:lnTo>
                  <a:pt x="2067319" y="201907"/>
                </a:lnTo>
                <a:cubicBezTo>
                  <a:pt x="2078827" y="192937"/>
                  <a:pt x="2070001" y="263604"/>
                  <a:pt x="2070001" y="263604"/>
                </a:cubicBezTo>
                <a:lnTo>
                  <a:pt x="2061300" y="328665"/>
                </a:lnTo>
                <a:lnTo>
                  <a:pt x="2055390" y="381860"/>
                </a:lnTo>
                <a:lnTo>
                  <a:pt x="2051437" y="408284"/>
                </a:lnTo>
                <a:lnTo>
                  <a:pt x="2046150" y="453398"/>
                </a:lnTo>
                <a:lnTo>
                  <a:pt x="2039830" y="509673"/>
                </a:lnTo>
                <a:lnTo>
                  <a:pt x="2044722" y="534079"/>
                </a:lnTo>
                <a:lnTo>
                  <a:pt x="2050309" y="538155"/>
                </a:lnTo>
                <a:lnTo>
                  <a:pt x="2052781" y="539217"/>
                </a:lnTo>
                <a:lnTo>
                  <a:pt x="2062989" y="452985"/>
                </a:lnTo>
                <a:cubicBezTo>
                  <a:pt x="2065265" y="449083"/>
                  <a:pt x="2066358" y="346885"/>
                  <a:pt x="2075967" y="341164"/>
                </a:cubicBezTo>
                <a:cubicBezTo>
                  <a:pt x="2095340" y="342010"/>
                  <a:pt x="2077151" y="407219"/>
                  <a:pt x="2077151" y="407219"/>
                </a:cubicBezTo>
                <a:cubicBezTo>
                  <a:pt x="2073971" y="440440"/>
                  <a:pt x="2071325" y="469943"/>
                  <a:pt x="2068910" y="497483"/>
                </a:cubicBezTo>
                <a:lnTo>
                  <a:pt x="2064596" y="546862"/>
                </a:lnTo>
                <a:lnTo>
                  <a:pt x="2067864" y="549840"/>
                </a:lnTo>
                <a:cubicBezTo>
                  <a:pt x="2078695" y="569795"/>
                  <a:pt x="2069595" y="583471"/>
                  <a:pt x="2066823" y="618392"/>
                </a:cubicBezTo>
                <a:cubicBezTo>
                  <a:pt x="2067488" y="632497"/>
                  <a:pt x="2069177" y="644926"/>
                  <a:pt x="2070540" y="656065"/>
                </a:cubicBezTo>
                <a:lnTo>
                  <a:pt x="2071460" y="671683"/>
                </a:lnTo>
                <a:lnTo>
                  <a:pt x="2071566" y="672013"/>
                </a:lnTo>
                <a:cubicBezTo>
                  <a:pt x="2073227" y="674745"/>
                  <a:pt x="2073954" y="669243"/>
                  <a:pt x="2073012" y="650226"/>
                </a:cubicBezTo>
                <a:cubicBezTo>
                  <a:pt x="2069291" y="578857"/>
                  <a:pt x="2084963" y="688633"/>
                  <a:pt x="2088677" y="701038"/>
                </a:cubicBezTo>
                <a:lnTo>
                  <a:pt x="2093542" y="707563"/>
                </a:lnTo>
                <a:lnTo>
                  <a:pt x="2094931" y="691964"/>
                </a:lnTo>
                <a:cubicBezTo>
                  <a:pt x="2095762" y="680427"/>
                  <a:pt x="2097053" y="667375"/>
                  <a:pt x="2100191" y="654947"/>
                </a:cubicBezTo>
                <a:cubicBezTo>
                  <a:pt x="2100511" y="650474"/>
                  <a:pt x="2101652" y="641845"/>
                  <a:pt x="2103226" y="632301"/>
                </a:cubicBezTo>
                <a:lnTo>
                  <a:pt x="2105457" y="621143"/>
                </a:lnTo>
                <a:lnTo>
                  <a:pt x="2099821" y="586911"/>
                </a:lnTo>
                <a:cubicBezTo>
                  <a:pt x="2097021" y="569837"/>
                  <a:pt x="2094918" y="556772"/>
                  <a:pt x="2094323" y="552138"/>
                </a:cubicBezTo>
                <a:cubicBezTo>
                  <a:pt x="2091652" y="505435"/>
                  <a:pt x="2087029" y="462794"/>
                  <a:pt x="2088072" y="428494"/>
                </a:cubicBezTo>
                <a:cubicBezTo>
                  <a:pt x="2089214" y="423239"/>
                  <a:pt x="2098827" y="408496"/>
                  <a:pt x="2099969" y="403240"/>
                </a:cubicBezTo>
                <a:cubicBezTo>
                  <a:pt x="2104627" y="352301"/>
                  <a:pt x="2056734" y="267907"/>
                  <a:pt x="2076868" y="268655"/>
                </a:cubicBezTo>
                <a:cubicBezTo>
                  <a:pt x="2076868" y="268655"/>
                  <a:pt x="2085438" y="288210"/>
                  <a:pt x="2095150" y="302509"/>
                </a:cubicBezTo>
                <a:lnTo>
                  <a:pt x="2092042" y="301099"/>
                </a:lnTo>
                <a:lnTo>
                  <a:pt x="2090293" y="295359"/>
                </a:lnTo>
                <a:cubicBezTo>
                  <a:pt x="2089724" y="297987"/>
                  <a:pt x="2089437" y="299301"/>
                  <a:pt x="2090045" y="300193"/>
                </a:cubicBezTo>
                <a:lnTo>
                  <a:pt x="2092042" y="301099"/>
                </a:lnTo>
                <a:lnTo>
                  <a:pt x="2095256" y="311653"/>
                </a:lnTo>
                <a:lnTo>
                  <a:pt x="2095340" y="318832"/>
                </a:lnTo>
                <a:cubicBezTo>
                  <a:pt x="2096212" y="323434"/>
                  <a:pt x="2097390" y="326616"/>
                  <a:pt x="2097390" y="326616"/>
                </a:cubicBezTo>
                <a:cubicBezTo>
                  <a:pt x="2097390" y="326616"/>
                  <a:pt x="2115382" y="332302"/>
                  <a:pt x="2119905" y="345897"/>
                </a:cubicBezTo>
                <a:cubicBezTo>
                  <a:pt x="2133140" y="373478"/>
                  <a:pt x="2136909" y="449543"/>
                  <a:pt x="2144147" y="475230"/>
                </a:cubicBezTo>
                <a:cubicBezTo>
                  <a:pt x="2143006" y="480484"/>
                  <a:pt x="2156001" y="484591"/>
                  <a:pt x="2160856" y="491740"/>
                </a:cubicBezTo>
                <a:cubicBezTo>
                  <a:pt x="2174424" y="517790"/>
                  <a:pt x="2176456" y="566514"/>
                  <a:pt x="2181184" y="607669"/>
                </a:cubicBezTo>
                <a:lnTo>
                  <a:pt x="2185149" y="631838"/>
                </a:lnTo>
                <a:lnTo>
                  <a:pt x="2188281" y="625429"/>
                </a:lnTo>
                <a:cubicBezTo>
                  <a:pt x="2190635" y="620050"/>
                  <a:pt x="2192406" y="614330"/>
                  <a:pt x="2190067" y="612965"/>
                </a:cubicBezTo>
                <a:cubicBezTo>
                  <a:pt x="2192406" y="614330"/>
                  <a:pt x="2193739" y="628616"/>
                  <a:pt x="2194270" y="648534"/>
                </a:cubicBezTo>
                <a:lnTo>
                  <a:pt x="2194429" y="672647"/>
                </a:lnTo>
                <a:lnTo>
                  <a:pt x="2194568" y="672858"/>
                </a:lnTo>
                <a:cubicBezTo>
                  <a:pt x="2196961" y="675711"/>
                  <a:pt x="2198802" y="676990"/>
                  <a:pt x="2200173" y="676978"/>
                </a:cubicBezTo>
                <a:lnTo>
                  <a:pt x="2202528" y="673903"/>
                </a:lnTo>
                <a:lnTo>
                  <a:pt x="2201714" y="667505"/>
                </a:lnTo>
                <a:lnTo>
                  <a:pt x="2195772" y="616704"/>
                </a:lnTo>
                <a:lnTo>
                  <a:pt x="2191595" y="597537"/>
                </a:lnTo>
                <a:lnTo>
                  <a:pt x="2181995" y="538825"/>
                </a:lnTo>
                <a:lnTo>
                  <a:pt x="2184200" y="517772"/>
                </a:lnTo>
                <a:lnTo>
                  <a:pt x="2179303" y="475897"/>
                </a:lnTo>
                <a:cubicBezTo>
                  <a:pt x="2170322" y="412372"/>
                  <a:pt x="2160002" y="349093"/>
                  <a:pt x="2148853" y="285789"/>
                </a:cubicBezTo>
                <a:lnTo>
                  <a:pt x="2112063" y="92394"/>
                </a:lnTo>
                <a:lnTo>
                  <a:pt x="2115563" y="78965"/>
                </a:lnTo>
                <a:lnTo>
                  <a:pt x="2121877" y="47055"/>
                </a:lnTo>
                <a:lnTo>
                  <a:pt x="2137581" y="107209"/>
                </a:lnTo>
                <a:cubicBezTo>
                  <a:pt x="2132825" y="129103"/>
                  <a:pt x="2136206" y="147954"/>
                  <a:pt x="2147060" y="157000"/>
                </a:cubicBezTo>
                <a:cubicBezTo>
                  <a:pt x="2147060" y="157000"/>
                  <a:pt x="2148175" y="157703"/>
                  <a:pt x="2149569" y="158583"/>
                </a:cubicBezTo>
                <a:lnTo>
                  <a:pt x="2151437" y="159761"/>
                </a:lnTo>
                <a:lnTo>
                  <a:pt x="2153753" y="161222"/>
                </a:lnTo>
                <a:cubicBezTo>
                  <a:pt x="2154869" y="161925"/>
                  <a:pt x="2155426" y="162278"/>
                  <a:pt x="2154589" y="161749"/>
                </a:cubicBezTo>
                <a:lnTo>
                  <a:pt x="2151437" y="159761"/>
                </a:lnTo>
                <a:lnTo>
                  <a:pt x="2147060" y="157000"/>
                </a:lnTo>
                <a:cubicBezTo>
                  <a:pt x="2150675" y="140360"/>
                  <a:pt x="2148102" y="122700"/>
                  <a:pt x="2137581" y="107209"/>
                </a:cubicBezTo>
                <a:lnTo>
                  <a:pt x="2131170" y="47517"/>
                </a:lnTo>
                <a:lnTo>
                  <a:pt x="2145647" y="48917"/>
                </a:lnTo>
                <a:cubicBezTo>
                  <a:pt x="2142992" y="53467"/>
                  <a:pt x="2140715" y="57366"/>
                  <a:pt x="2140715" y="57366"/>
                </a:cubicBezTo>
                <a:cubicBezTo>
                  <a:pt x="2155785" y="54832"/>
                  <a:pt x="2151106" y="52102"/>
                  <a:pt x="2145647" y="48917"/>
                </a:cubicBezTo>
                <a:lnTo>
                  <a:pt x="2148152" y="28233"/>
                </a:lnTo>
                <a:lnTo>
                  <a:pt x="2161279" y="85160"/>
                </a:lnTo>
                <a:lnTo>
                  <a:pt x="2162567" y="103318"/>
                </a:lnTo>
                <a:cubicBezTo>
                  <a:pt x="2162685" y="109188"/>
                  <a:pt x="2162291" y="112662"/>
                  <a:pt x="2161121" y="111980"/>
                </a:cubicBezTo>
                <a:lnTo>
                  <a:pt x="2166935" y="109689"/>
                </a:lnTo>
                <a:lnTo>
                  <a:pt x="2184498" y="185856"/>
                </a:lnTo>
                <a:lnTo>
                  <a:pt x="2182852" y="209196"/>
                </a:lnTo>
                <a:cubicBezTo>
                  <a:pt x="2181542" y="224010"/>
                  <a:pt x="2179714" y="240917"/>
                  <a:pt x="2176876" y="262355"/>
                </a:cubicBezTo>
                <a:cubicBezTo>
                  <a:pt x="2177004" y="272886"/>
                  <a:pt x="2163368" y="362539"/>
                  <a:pt x="2177657" y="327302"/>
                </a:cubicBezTo>
                <a:cubicBezTo>
                  <a:pt x="2187017" y="300517"/>
                  <a:pt x="2186612" y="234920"/>
                  <a:pt x="2191037" y="216587"/>
                </a:cubicBezTo>
                <a:lnTo>
                  <a:pt x="2191305" y="215374"/>
                </a:lnTo>
                <a:lnTo>
                  <a:pt x="2196094" y="236139"/>
                </a:lnTo>
                <a:cubicBezTo>
                  <a:pt x="2208663" y="281526"/>
                  <a:pt x="2215713" y="326748"/>
                  <a:pt x="2221697" y="372029"/>
                </a:cubicBezTo>
                <a:lnTo>
                  <a:pt x="2233488" y="455598"/>
                </a:lnTo>
                <a:lnTo>
                  <a:pt x="2236755" y="468042"/>
                </a:lnTo>
                <a:cubicBezTo>
                  <a:pt x="2239002" y="477981"/>
                  <a:pt x="2240725" y="486948"/>
                  <a:pt x="2241321" y="491581"/>
                </a:cubicBezTo>
                <a:lnTo>
                  <a:pt x="2248407" y="526582"/>
                </a:lnTo>
                <a:lnTo>
                  <a:pt x="2250578" y="535961"/>
                </a:lnTo>
                <a:lnTo>
                  <a:pt x="2253807" y="559417"/>
                </a:lnTo>
                <a:lnTo>
                  <a:pt x="2260656" y="565442"/>
                </a:lnTo>
                <a:lnTo>
                  <a:pt x="2260624" y="555784"/>
                </a:lnTo>
                <a:cubicBezTo>
                  <a:pt x="2261031" y="553545"/>
                  <a:pt x="2261951" y="552887"/>
                  <a:pt x="2263654" y="554501"/>
                </a:cubicBezTo>
                <a:lnTo>
                  <a:pt x="2265457" y="557631"/>
                </a:lnTo>
                <a:lnTo>
                  <a:pt x="2246033" y="441837"/>
                </a:lnTo>
                <a:cubicBezTo>
                  <a:pt x="2246033" y="441837"/>
                  <a:pt x="2234493" y="372754"/>
                  <a:pt x="2245476" y="382030"/>
                </a:cubicBezTo>
                <a:lnTo>
                  <a:pt x="2249223" y="400643"/>
                </a:lnTo>
                <a:lnTo>
                  <a:pt x="2247556" y="427322"/>
                </a:lnTo>
                <a:cubicBezTo>
                  <a:pt x="2247241" y="437788"/>
                  <a:pt x="2247506" y="446128"/>
                  <a:pt x="2248836" y="449783"/>
                </a:cubicBezTo>
                <a:lnTo>
                  <a:pt x="2256099" y="444426"/>
                </a:lnTo>
                <a:lnTo>
                  <a:pt x="2257016" y="451116"/>
                </a:lnTo>
                <a:cubicBezTo>
                  <a:pt x="2253034" y="444289"/>
                  <a:pt x="2261388" y="503660"/>
                  <a:pt x="2272351" y="513466"/>
                </a:cubicBezTo>
                <a:lnTo>
                  <a:pt x="2273653" y="513690"/>
                </a:lnTo>
                <a:lnTo>
                  <a:pt x="2273830" y="494369"/>
                </a:lnTo>
                <a:lnTo>
                  <a:pt x="2274383" y="483652"/>
                </a:lnTo>
                <a:lnTo>
                  <a:pt x="2272577" y="472210"/>
                </a:lnTo>
                <a:cubicBezTo>
                  <a:pt x="2268785" y="451002"/>
                  <a:pt x="2264094" y="428249"/>
                  <a:pt x="2262568" y="420862"/>
                </a:cubicBezTo>
                <a:lnTo>
                  <a:pt x="2261806" y="414995"/>
                </a:lnTo>
                <a:lnTo>
                  <a:pt x="2261954" y="414189"/>
                </a:lnTo>
                <a:lnTo>
                  <a:pt x="2263483" y="395439"/>
                </a:lnTo>
                <a:lnTo>
                  <a:pt x="2275696" y="458169"/>
                </a:lnTo>
                <a:lnTo>
                  <a:pt x="2275825" y="455691"/>
                </a:lnTo>
                <a:cubicBezTo>
                  <a:pt x="2270869" y="419495"/>
                  <a:pt x="2260159" y="404879"/>
                  <a:pt x="2270912" y="384880"/>
                </a:cubicBezTo>
                <a:lnTo>
                  <a:pt x="2279617" y="377499"/>
                </a:lnTo>
                <a:lnTo>
                  <a:pt x="2277819" y="357925"/>
                </a:lnTo>
                <a:lnTo>
                  <a:pt x="2282007" y="376497"/>
                </a:lnTo>
                <a:lnTo>
                  <a:pt x="2289481" y="373785"/>
                </a:lnTo>
                <a:cubicBezTo>
                  <a:pt x="2295591" y="372090"/>
                  <a:pt x="2300661" y="370883"/>
                  <a:pt x="2301801" y="365628"/>
                </a:cubicBezTo>
                <a:cubicBezTo>
                  <a:pt x="2307699" y="338480"/>
                  <a:pt x="2281273" y="248701"/>
                  <a:pt x="2275318" y="212192"/>
                </a:cubicBezTo>
                <a:lnTo>
                  <a:pt x="2265275" y="153131"/>
                </a:lnTo>
                <a:lnTo>
                  <a:pt x="2268006" y="146467"/>
                </a:lnTo>
                <a:lnTo>
                  <a:pt x="2274089" y="126653"/>
                </a:lnTo>
                <a:lnTo>
                  <a:pt x="2277922" y="145511"/>
                </a:lnTo>
                <a:cubicBezTo>
                  <a:pt x="2295538" y="235896"/>
                  <a:pt x="2313577" y="328637"/>
                  <a:pt x="2335126" y="428570"/>
                </a:cubicBezTo>
                <a:cubicBezTo>
                  <a:pt x="2337698" y="446232"/>
                  <a:pt x="2347508" y="489577"/>
                  <a:pt x="2356986" y="539368"/>
                </a:cubicBezTo>
                <a:cubicBezTo>
                  <a:pt x="2359368" y="557904"/>
                  <a:pt x="2382327" y="698060"/>
                  <a:pt x="2378557" y="621994"/>
                </a:cubicBezTo>
                <a:cubicBezTo>
                  <a:pt x="2375302" y="559546"/>
                  <a:pt x="2386894" y="635787"/>
                  <a:pt x="2392330" y="664134"/>
                </a:cubicBezTo>
                <a:lnTo>
                  <a:pt x="2392740" y="666011"/>
                </a:lnTo>
                <a:lnTo>
                  <a:pt x="2392248" y="661313"/>
                </a:lnTo>
                <a:cubicBezTo>
                  <a:pt x="2391867" y="653311"/>
                  <a:pt x="2392147" y="646496"/>
                  <a:pt x="2393336" y="641022"/>
                </a:cubicBezTo>
                <a:cubicBezTo>
                  <a:pt x="2392039" y="553574"/>
                  <a:pt x="2378847" y="491377"/>
                  <a:pt x="2378552" y="404242"/>
                </a:cubicBezTo>
                <a:cubicBezTo>
                  <a:pt x="2384277" y="423366"/>
                  <a:pt x="2388429" y="442051"/>
                  <a:pt x="2391681" y="460569"/>
                </a:cubicBezTo>
                <a:lnTo>
                  <a:pt x="2399230" y="514526"/>
                </a:lnTo>
                <a:lnTo>
                  <a:pt x="2395350" y="457433"/>
                </a:lnTo>
                <a:cubicBezTo>
                  <a:pt x="2393992" y="436647"/>
                  <a:pt x="2393097" y="417411"/>
                  <a:pt x="2393618" y="400261"/>
                </a:cubicBezTo>
                <a:cubicBezTo>
                  <a:pt x="2394760" y="395008"/>
                  <a:pt x="2404373" y="380263"/>
                  <a:pt x="2405514" y="375008"/>
                </a:cubicBezTo>
                <a:cubicBezTo>
                  <a:pt x="2410173" y="324069"/>
                  <a:pt x="2362279" y="239675"/>
                  <a:pt x="2382413" y="240421"/>
                </a:cubicBezTo>
                <a:cubicBezTo>
                  <a:pt x="2382413" y="240421"/>
                  <a:pt x="2390983" y="259976"/>
                  <a:pt x="2400695" y="274277"/>
                </a:cubicBezTo>
                <a:lnTo>
                  <a:pt x="2397587" y="272868"/>
                </a:lnTo>
                <a:lnTo>
                  <a:pt x="2395839" y="267127"/>
                </a:lnTo>
                <a:cubicBezTo>
                  <a:pt x="2395269" y="269754"/>
                  <a:pt x="2394982" y="271068"/>
                  <a:pt x="2395590" y="271960"/>
                </a:cubicBezTo>
                <a:lnTo>
                  <a:pt x="2397587" y="272868"/>
                </a:lnTo>
                <a:lnTo>
                  <a:pt x="2400803" y="283421"/>
                </a:lnTo>
                <a:lnTo>
                  <a:pt x="2400887" y="290599"/>
                </a:lnTo>
                <a:cubicBezTo>
                  <a:pt x="2401756" y="295202"/>
                  <a:pt x="2402935" y="298383"/>
                  <a:pt x="2402935" y="298383"/>
                </a:cubicBezTo>
                <a:cubicBezTo>
                  <a:pt x="2402935" y="298383"/>
                  <a:pt x="2420926" y="304068"/>
                  <a:pt x="2425451" y="317665"/>
                </a:cubicBezTo>
                <a:cubicBezTo>
                  <a:pt x="2438685" y="345246"/>
                  <a:pt x="2442456" y="421311"/>
                  <a:pt x="2449693" y="446997"/>
                </a:cubicBezTo>
                <a:cubicBezTo>
                  <a:pt x="2448551" y="452252"/>
                  <a:pt x="2461545" y="456358"/>
                  <a:pt x="2466400" y="463508"/>
                </a:cubicBezTo>
                <a:cubicBezTo>
                  <a:pt x="2484492" y="498240"/>
                  <a:pt x="2482074" y="573284"/>
                  <a:pt x="2492883" y="616946"/>
                </a:cubicBezTo>
                <a:cubicBezTo>
                  <a:pt x="2496508" y="659271"/>
                  <a:pt x="2497846" y="712107"/>
                  <a:pt x="2511227" y="773426"/>
                </a:cubicBezTo>
                <a:cubicBezTo>
                  <a:pt x="2511227" y="773426"/>
                  <a:pt x="2512108" y="776746"/>
                  <a:pt x="2513864" y="780343"/>
                </a:cubicBezTo>
                <a:lnTo>
                  <a:pt x="2516223" y="782910"/>
                </a:lnTo>
                <a:lnTo>
                  <a:pt x="2509099" y="717854"/>
                </a:lnTo>
                <a:cubicBezTo>
                  <a:pt x="2504738" y="661724"/>
                  <a:pt x="2512832" y="693296"/>
                  <a:pt x="2522768" y="739138"/>
                </a:cubicBezTo>
                <a:lnTo>
                  <a:pt x="2524059" y="745212"/>
                </a:lnTo>
                <a:lnTo>
                  <a:pt x="2520822" y="718199"/>
                </a:lnTo>
                <a:cubicBezTo>
                  <a:pt x="2515405" y="685367"/>
                  <a:pt x="2507881" y="651166"/>
                  <a:pt x="2507260" y="639273"/>
                </a:cubicBezTo>
                <a:cubicBezTo>
                  <a:pt x="2495679" y="510666"/>
                  <a:pt x="2476696" y="384167"/>
                  <a:pt x="2454399" y="257557"/>
                </a:cubicBezTo>
                <a:lnTo>
                  <a:pt x="2417609" y="64163"/>
                </a:lnTo>
                <a:lnTo>
                  <a:pt x="2421111" y="50733"/>
                </a:lnTo>
                <a:lnTo>
                  <a:pt x="2427422" y="18822"/>
                </a:lnTo>
                <a:lnTo>
                  <a:pt x="2443127" y="78977"/>
                </a:lnTo>
                <a:cubicBezTo>
                  <a:pt x="2438368" y="100871"/>
                  <a:pt x="2441751" y="119721"/>
                  <a:pt x="2452605" y="128768"/>
                </a:cubicBezTo>
                <a:cubicBezTo>
                  <a:pt x="2470454" y="140025"/>
                  <a:pt x="2452605" y="128768"/>
                  <a:pt x="2452605" y="128768"/>
                </a:cubicBezTo>
                <a:cubicBezTo>
                  <a:pt x="2456220" y="112127"/>
                  <a:pt x="2453647" y="94468"/>
                  <a:pt x="2443127" y="78977"/>
                </a:cubicBezTo>
                <a:lnTo>
                  <a:pt x="2436715" y="19283"/>
                </a:lnTo>
                <a:lnTo>
                  <a:pt x="2451192" y="20684"/>
                </a:lnTo>
                <a:cubicBezTo>
                  <a:pt x="2448538" y="25234"/>
                  <a:pt x="2446262" y="29134"/>
                  <a:pt x="2446262" y="29134"/>
                </a:cubicBezTo>
                <a:cubicBezTo>
                  <a:pt x="2461332" y="26601"/>
                  <a:pt x="2456650" y="23870"/>
                  <a:pt x="2451192" y="20684"/>
                </a:cubicBezTo>
                <a:lnTo>
                  <a:pt x="2453699" y="0"/>
                </a:lnTo>
                <a:lnTo>
                  <a:pt x="2466825" y="56927"/>
                </a:lnTo>
                <a:lnTo>
                  <a:pt x="2468111" y="75086"/>
                </a:lnTo>
                <a:cubicBezTo>
                  <a:pt x="2468231" y="80956"/>
                  <a:pt x="2467837" y="84430"/>
                  <a:pt x="2466667" y="83748"/>
                </a:cubicBezTo>
                <a:lnTo>
                  <a:pt x="2472482" y="81456"/>
                </a:lnTo>
                <a:lnTo>
                  <a:pt x="2490044" y="157622"/>
                </a:lnTo>
                <a:lnTo>
                  <a:pt x="2488398" y="180963"/>
                </a:lnTo>
                <a:cubicBezTo>
                  <a:pt x="2487089" y="195777"/>
                  <a:pt x="2485260" y="212684"/>
                  <a:pt x="2482420" y="234122"/>
                </a:cubicBezTo>
                <a:cubicBezTo>
                  <a:pt x="2482548" y="244653"/>
                  <a:pt x="2468915" y="334305"/>
                  <a:pt x="2483203" y="299070"/>
                </a:cubicBezTo>
                <a:cubicBezTo>
                  <a:pt x="2492562" y="272284"/>
                  <a:pt x="2492157" y="206688"/>
                  <a:pt x="2496583" y="188354"/>
                </a:cubicBezTo>
                <a:lnTo>
                  <a:pt x="2496850" y="187143"/>
                </a:lnTo>
                <a:lnTo>
                  <a:pt x="2501639" y="207908"/>
                </a:lnTo>
                <a:cubicBezTo>
                  <a:pt x="2535161" y="328941"/>
                  <a:pt x="2529416" y="448795"/>
                  <a:pt x="2568936" y="571724"/>
                </a:cubicBezTo>
                <a:cubicBezTo>
                  <a:pt x="2568113" y="549703"/>
                  <a:pt x="2562389" y="519816"/>
                  <a:pt x="2569199" y="526268"/>
                </a:cubicBezTo>
                <a:lnTo>
                  <a:pt x="2579663" y="544439"/>
                </a:lnTo>
                <a:lnTo>
                  <a:pt x="2572722" y="658076"/>
                </a:lnTo>
                <a:lnTo>
                  <a:pt x="2586580" y="573297"/>
                </a:lnTo>
                <a:lnTo>
                  <a:pt x="2587736" y="578688"/>
                </a:lnTo>
                <a:cubicBezTo>
                  <a:pt x="2591855" y="599951"/>
                  <a:pt x="2596866" y="626958"/>
                  <a:pt x="2602286" y="650773"/>
                </a:cubicBezTo>
                <a:lnTo>
                  <a:pt x="2606370" y="666460"/>
                </a:lnTo>
                <a:lnTo>
                  <a:pt x="2606760" y="661677"/>
                </a:lnTo>
                <a:cubicBezTo>
                  <a:pt x="2607046" y="660364"/>
                  <a:pt x="2607761" y="660444"/>
                  <a:pt x="2608783" y="661599"/>
                </a:cubicBezTo>
                <a:cubicBezTo>
                  <a:pt x="2609802" y="662752"/>
                  <a:pt x="2611125" y="664980"/>
                  <a:pt x="2612621" y="667961"/>
                </a:cubicBezTo>
                <a:lnTo>
                  <a:pt x="2614338" y="672120"/>
                </a:lnTo>
                <a:lnTo>
                  <a:pt x="2613329" y="689356"/>
                </a:lnTo>
                <a:lnTo>
                  <a:pt x="2619310" y="703697"/>
                </a:lnTo>
                <a:cubicBezTo>
                  <a:pt x="2623871" y="623713"/>
                  <a:pt x="2610777" y="590563"/>
                  <a:pt x="2605865" y="519752"/>
                </a:cubicBezTo>
                <a:cubicBezTo>
                  <a:pt x="2599791" y="471503"/>
                  <a:pt x="2600696" y="467344"/>
                  <a:pt x="2605647" y="478970"/>
                </a:cubicBezTo>
                <a:lnTo>
                  <a:pt x="2609212" y="488018"/>
                </a:lnTo>
                <a:lnTo>
                  <a:pt x="2606554" y="437692"/>
                </a:lnTo>
                <a:lnTo>
                  <a:pt x="2597531" y="372751"/>
                </a:lnTo>
                <a:lnTo>
                  <a:pt x="2598753" y="373770"/>
                </a:lnTo>
                <a:cubicBezTo>
                  <a:pt x="2600212" y="369364"/>
                  <a:pt x="2602334" y="358785"/>
                  <a:pt x="2605679" y="339169"/>
                </a:cubicBezTo>
                <a:lnTo>
                  <a:pt x="2608033" y="326190"/>
                </a:lnTo>
                <a:lnTo>
                  <a:pt x="2611796" y="346576"/>
                </a:lnTo>
                <a:lnTo>
                  <a:pt x="2632251" y="480214"/>
                </a:lnTo>
                <a:lnTo>
                  <a:pt x="2625270" y="523936"/>
                </a:lnTo>
                <a:lnTo>
                  <a:pt x="2629713" y="532904"/>
                </a:lnTo>
                <a:cubicBezTo>
                  <a:pt x="2645089" y="555545"/>
                  <a:pt x="2616620" y="499753"/>
                  <a:pt x="2634471" y="511009"/>
                </a:cubicBezTo>
                <a:cubicBezTo>
                  <a:pt x="2652320" y="522266"/>
                  <a:pt x="2646519" y="578460"/>
                  <a:pt x="2653758" y="604145"/>
                </a:cubicBezTo>
                <a:cubicBezTo>
                  <a:pt x="2654307" y="618826"/>
                  <a:pt x="2654321" y="634741"/>
                  <a:pt x="2655709" y="651090"/>
                </a:cubicBezTo>
                <a:lnTo>
                  <a:pt x="2660930" y="676456"/>
                </a:lnTo>
                <a:lnTo>
                  <a:pt x="2661470" y="671099"/>
                </a:lnTo>
                <a:lnTo>
                  <a:pt x="2662734" y="679368"/>
                </a:lnTo>
                <a:cubicBezTo>
                  <a:pt x="2663354" y="683892"/>
                  <a:pt x="2664099" y="689378"/>
                  <a:pt x="2664918" y="695373"/>
                </a:cubicBezTo>
                <a:lnTo>
                  <a:pt x="2665114" y="696788"/>
                </a:lnTo>
                <a:lnTo>
                  <a:pt x="2665905" y="700640"/>
                </a:lnTo>
                <a:cubicBezTo>
                  <a:pt x="2665905" y="700640"/>
                  <a:pt x="2678900" y="704748"/>
                  <a:pt x="2683757" y="711898"/>
                </a:cubicBezTo>
                <a:cubicBezTo>
                  <a:pt x="2685518" y="718539"/>
                  <a:pt x="2690340" y="741823"/>
                  <a:pt x="2695020" y="765764"/>
                </a:cubicBezTo>
                <a:lnTo>
                  <a:pt x="2696117" y="771555"/>
                </a:lnTo>
                <a:lnTo>
                  <a:pt x="2698444" y="760848"/>
                </a:lnTo>
                <a:cubicBezTo>
                  <a:pt x="2697872" y="763474"/>
                  <a:pt x="2704177" y="756575"/>
                  <a:pt x="2711500" y="749297"/>
                </a:cubicBezTo>
                <a:lnTo>
                  <a:pt x="2713278" y="747673"/>
                </a:lnTo>
                <a:lnTo>
                  <a:pt x="2712269" y="733077"/>
                </a:lnTo>
                <a:cubicBezTo>
                  <a:pt x="2703933" y="678030"/>
                  <a:pt x="2694124" y="634685"/>
                  <a:pt x="2698881" y="612790"/>
                </a:cubicBezTo>
                <a:cubicBezTo>
                  <a:pt x="2697584" y="525340"/>
                  <a:pt x="2684392" y="463144"/>
                  <a:pt x="2684098" y="376008"/>
                </a:cubicBezTo>
                <a:cubicBezTo>
                  <a:pt x="2707000" y="452506"/>
                  <a:pt x="2704724" y="521981"/>
                  <a:pt x="2720488" y="601836"/>
                </a:cubicBezTo>
                <a:cubicBezTo>
                  <a:pt x="2726251" y="639223"/>
                  <a:pt x="2724066" y="678777"/>
                  <a:pt x="2744298" y="708570"/>
                </a:cubicBezTo>
                <a:cubicBezTo>
                  <a:pt x="2755152" y="717615"/>
                  <a:pt x="2761150" y="719510"/>
                  <a:pt x="2765863" y="732232"/>
                </a:cubicBezTo>
                <a:cubicBezTo>
                  <a:pt x="2777956" y="765067"/>
                  <a:pt x="2763588" y="801707"/>
                  <a:pt x="2774539" y="839797"/>
                </a:cubicBezTo>
                <a:lnTo>
                  <a:pt x="2775465" y="839411"/>
                </a:lnTo>
                <a:lnTo>
                  <a:pt x="2775121" y="832579"/>
                </a:lnTo>
                <a:cubicBezTo>
                  <a:pt x="2772530" y="791047"/>
                  <a:pt x="2768287" y="741739"/>
                  <a:pt x="2774784" y="743793"/>
                </a:cubicBezTo>
                <a:cubicBezTo>
                  <a:pt x="2778068" y="743427"/>
                  <a:pt x="2781807" y="750809"/>
                  <a:pt x="2785470" y="761063"/>
                </a:cubicBezTo>
                <a:lnTo>
                  <a:pt x="2788672" y="771846"/>
                </a:lnTo>
                <a:lnTo>
                  <a:pt x="2782950" y="837516"/>
                </a:lnTo>
                <a:lnTo>
                  <a:pt x="2791380" y="837792"/>
                </a:lnTo>
                <a:lnTo>
                  <a:pt x="2795114" y="799512"/>
                </a:lnTo>
                <a:lnTo>
                  <a:pt x="2795631" y="795282"/>
                </a:lnTo>
                <a:lnTo>
                  <a:pt x="2795716" y="795567"/>
                </a:lnTo>
                <a:cubicBezTo>
                  <a:pt x="2801697" y="817813"/>
                  <a:pt x="2805281" y="832049"/>
                  <a:pt x="2802255" y="799271"/>
                </a:cubicBezTo>
                <a:lnTo>
                  <a:pt x="2801482" y="747535"/>
                </a:lnTo>
                <a:lnTo>
                  <a:pt x="2813488" y="649554"/>
                </a:lnTo>
                <a:lnTo>
                  <a:pt x="2814573" y="635934"/>
                </a:lnTo>
                <a:lnTo>
                  <a:pt x="2824814" y="681221"/>
                </a:lnTo>
                <a:cubicBezTo>
                  <a:pt x="2829016" y="700683"/>
                  <a:pt x="2833659" y="723560"/>
                  <a:pt x="2839042" y="752870"/>
                </a:cubicBezTo>
                <a:lnTo>
                  <a:pt x="2846035" y="793106"/>
                </a:lnTo>
                <a:lnTo>
                  <a:pt x="2849295" y="807147"/>
                </a:lnTo>
                <a:cubicBezTo>
                  <a:pt x="2850974" y="813633"/>
                  <a:pt x="2852273" y="817568"/>
                  <a:pt x="2853023" y="817803"/>
                </a:cubicBezTo>
                <a:lnTo>
                  <a:pt x="2864109" y="783067"/>
                </a:lnTo>
                <a:lnTo>
                  <a:pt x="2863732" y="778132"/>
                </a:lnTo>
                <a:cubicBezTo>
                  <a:pt x="2863351" y="773187"/>
                  <a:pt x="2863044" y="768995"/>
                  <a:pt x="2862888" y="766022"/>
                </a:cubicBezTo>
                <a:cubicBezTo>
                  <a:pt x="2856934" y="729511"/>
                  <a:pt x="2839985" y="689525"/>
                  <a:pt x="2859118" y="689958"/>
                </a:cubicBezTo>
                <a:cubicBezTo>
                  <a:pt x="2853121" y="688061"/>
                  <a:pt x="2883163" y="761199"/>
                  <a:pt x="2892733" y="781070"/>
                </a:cubicBezTo>
                <a:cubicBezTo>
                  <a:pt x="2892733" y="781070"/>
                  <a:pt x="2890359" y="821500"/>
                  <a:pt x="2905969" y="808650"/>
                </a:cubicBezTo>
                <a:cubicBezTo>
                  <a:pt x="2905969" y="808650"/>
                  <a:pt x="2899872" y="777711"/>
                  <a:pt x="2897298" y="760052"/>
                </a:cubicBezTo>
                <a:cubicBezTo>
                  <a:pt x="2910627" y="757711"/>
                  <a:pt x="2923764" y="756247"/>
                  <a:pt x="2923764" y="756247"/>
                </a:cubicBezTo>
                <a:cubicBezTo>
                  <a:pt x="2924905" y="750992"/>
                  <a:pt x="2922142" y="734209"/>
                  <a:pt x="2919689" y="716001"/>
                </a:cubicBezTo>
                <a:lnTo>
                  <a:pt x="2917080" y="691795"/>
                </a:lnTo>
                <a:lnTo>
                  <a:pt x="2914253" y="740161"/>
                </a:lnTo>
                <a:lnTo>
                  <a:pt x="2912846" y="729900"/>
                </a:lnTo>
                <a:cubicBezTo>
                  <a:pt x="2908467" y="696578"/>
                  <a:pt x="2905740" y="663659"/>
                  <a:pt x="2912305" y="633446"/>
                </a:cubicBezTo>
                <a:cubicBezTo>
                  <a:pt x="2912876" y="630818"/>
                  <a:pt x="2915173" y="633768"/>
                  <a:pt x="2918169" y="639728"/>
                </a:cubicBezTo>
                <a:lnTo>
                  <a:pt x="2919881" y="643887"/>
                </a:lnTo>
                <a:lnTo>
                  <a:pt x="2918776" y="662789"/>
                </a:lnTo>
                <a:lnTo>
                  <a:pt x="2922074" y="657090"/>
                </a:lnTo>
                <a:cubicBezTo>
                  <a:pt x="2924917" y="655065"/>
                  <a:pt x="2928845" y="659113"/>
                  <a:pt x="2933178" y="683412"/>
                </a:cubicBezTo>
                <a:cubicBezTo>
                  <a:pt x="2937501" y="711452"/>
                  <a:pt x="2930575" y="702770"/>
                  <a:pt x="2933327" y="706230"/>
                </a:cubicBezTo>
                <a:lnTo>
                  <a:pt x="2938085" y="712789"/>
                </a:lnTo>
                <a:lnTo>
                  <a:pt x="2938600" y="710089"/>
                </a:lnTo>
                <a:lnTo>
                  <a:pt x="2937494" y="706026"/>
                </a:lnTo>
                <a:lnTo>
                  <a:pt x="2939798" y="703818"/>
                </a:lnTo>
                <a:lnTo>
                  <a:pt x="2942146" y="691520"/>
                </a:lnTo>
                <a:lnTo>
                  <a:pt x="2942200" y="701489"/>
                </a:lnTo>
                <a:lnTo>
                  <a:pt x="2956706" y="579119"/>
                </a:lnTo>
                <a:cubicBezTo>
                  <a:pt x="2963010" y="523973"/>
                  <a:pt x="2969632" y="470971"/>
                  <a:pt x="2978726" y="422245"/>
                </a:cubicBezTo>
                <a:cubicBezTo>
                  <a:pt x="2976726" y="481211"/>
                  <a:pt x="2969773" y="546874"/>
                  <a:pt x="2960818" y="607010"/>
                </a:cubicBezTo>
                <a:lnTo>
                  <a:pt x="2956922" y="669227"/>
                </a:lnTo>
                <a:lnTo>
                  <a:pt x="2963774" y="665056"/>
                </a:lnTo>
                <a:lnTo>
                  <a:pt x="2961955" y="639464"/>
                </a:lnTo>
                <a:cubicBezTo>
                  <a:pt x="2961532" y="630874"/>
                  <a:pt x="2961363" y="622863"/>
                  <a:pt x="2961595" y="616379"/>
                </a:cubicBezTo>
                <a:cubicBezTo>
                  <a:pt x="2961750" y="612056"/>
                  <a:pt x="2962084" y="608409"/>
                  <a:pt x="2962638" y="605723"/>
                </a:cubicBezTo>
                <a:cubicBezTo>
                  <a:pt x="2963194" y="603036"/>
                  <a:pt x="2963969" y="601307"/>
                  <a:pt x="2965010" y="600817"/>
                </a:cubicBezTo>
                <a:cubicBezTo>
                  <a:pt x="2966797" y="599976"/>
                  <a:pt x="2968959" y="603234"/>
                  <a:pt x="2971236" y="608882"/>
                </a:cubicBezTo>
                <a:lnTo>
                  <a:pt x="2975046" y="621231"/>
                </a:lnTo>
                <a:lnTo>
                  <a:pt x="2975637" y="615658"/>
                </a:lnTo>
                <a:cubicBezTo>
                  <a:pt x="2995697" y="480954"/>
                  <a:pt x="2998408" y="320439"/>
                  <a:pt x="3027976" y="203481"/>
                </a:cubicBezTo>
                <a:cubicBezTo>
                  <a:pt x="3029415" y="322846"/>
                  <a:pt x="2998226" y="465871"/>
                  <a:pt x="2992331" y="587053"/>
                </a:cubicBezTo>
                <a:cubicBezTo>
                  <a:pt x="2993824" y="550452"/>
                  <a:pt x="2987651" y="616569"/>
                  <a:pt x="2995387" y="615855"/>
                </a:cubicBezTo>
                <a:cubicBezTo>
                  <a:pt x="3009299" y="613514"/>
                  <a:pt x="2997009" y="589783"/>
                  <a:pt x="2997009" y="589783"/>
                </a:cubicBezTo>
                <a:cubicBezTo>
                  <a:pt x="3006976" y="517165"/>
                  <a:pt x="3015614" y="446823"/>
                  <a:pt x="3024806" y="378220"/>
                </a:cubicBezTo>
                <a:lnTo>
                  <a:pt x="3045728" y="242988"/>
                </a:lnTo>
                <a:lnTo>
                  <a:pt x="3048434" y="262423"/>
                </a:lnTo>
                <a:lnTo>
                  <a:pt x="3048639" y="263265"/>
                </a:lnTo>
                <a:lnTo>
                  <a:pt x="3048130" y="269278"/>
                </a:lnTo>
                <a:cubicBezTo>
                  <a:pt x="3045600" y="284360"/>
                  <a:pt x="3032600" y="362178"/>
                  <a:pt x="3037278" y="364909"/>
                </a:cubicBezTo>
                <a:cubicBezTo>
                  <a:pt x="3052099" y="373557"/>
                  <a:pt x="3060418" y="293008"/>
                  <a:pt x="3055866" y="300809"/>
                </a:cubicBezTo>
                <a:lnTo>
                  <a:pt x="3056503" y="293955"/>
                </a:lnTo>
                <a:lnTo>
                  <a:pt x="3064747" y="299883"/>
                </a:lnTo>
                <a:cubicBezTo>
                  <a:pt x="3065999" y="296185"/>
                  <a:pt x="3065831" y="287592"/>
                  <a:pt x="3064910" y="276772"/>
                </a:cubicBezTo>
                <a:lnTo>
                  <a:pt x="3061620" y="249144"/>
                </a:lnTo>
                <a:lnTo>
                  <a:pt x="3064695" y="230140"/>
                </a:lnTo>
                <a:cubicBezTo>
                  <a:pt x="3076202" y="221170"/>
                  <a:pt x="3067377" y="291837"/>
                  <a:pt x="3067377" y="291837"/>
                </a:cubicBezTo>
                <a:cubicBezTo>
                  <a:pt x="3048073" y="425240"/>
                  <a:pt x="3037499" y="543693"/>
                  <a:pt x="3024121" y="654410"/>
                </a:cubicBezTo>
                <a:cubicBezTo>
                  <a:pt x="3024169" y="658358"/>
                  <a:pt x="3021091" y="678746"/>
                  <a:pt x="3018129" y="702937"/>
                </a:cubicBezTo>
                <a:lnTo>
                  <a:pt x="3015976" y="722135"/>
                </a:lnTo>
                <a:lnTo>
                  <a:pt x="3017046" y="721063"/>
                </a:lnTo>
                <a:cubicBezTo>
                  <a:pt x="3020708" y="717425"/>
                  <a:pt x="3024622" y="713691"/>
                  <a:pt x="3028061" y="711004"/>
                </a:cubicBezTo>
                <a:lnTo>
                  <a:pt x="3032320" y="709032"/>
                </a:lnTo>
                <a:lnTo>
                  <a:pt x="3042969" y="628154"/>
                </a:lnTo>
                <a:cubicBezTo>
                  <a:pt x="3048676" y="579629"/>
                  <a:pt x="3054001" y="531538"/>
                  <a:pt x="3060364" y="481219"/>
                </a:cubicBezTo>
                <a:cubicBezTo>
                  <a:pt x="3062641" y="477318"/>
                  <a:pt x="3063735" y="375119"/>
                  <a:pt x="3073344" y="369397"/>
                </a:cubicBezTo>
                <a:cubicBezTo>
                  <a:pt x="3083031" y="369820"/>
                  <a:pt x="3083326" y="386333"/>
                  <a:pt x="3081200" y="402742"/>
                </a:cubicBezTo>
                <a:lnTo>
                  <a:pt x="3080003" y="409269"/>
                </a:lnTo>
                <a:lnTo>
                  <a:pt x="3083206" y="420211"/>
                </a:lnTo>
                <a:cubicBezTo>
                  <a:pt x="3088570" y="443808"/>
                  <a:pt x="3094444" y="481595"/>
                  <a:pt x="3096534" y="488573"/>
                </a:cubicBezTo>
                <a:cubicBezTo>
                  <a:pt x="3100738" y="514703"/>
                  <a:pt x="3104496" y="535194"/>
                  <a:pt x="3108107" y="553066"/>
                </a:cubicBezTo>
                <a:lnTo>
                  <a:pt x="3110150" y="562388"/>
                </a:lnTo>
                <a:lnTo>
                  <a:pt x="3103782" y="634425"/>
                </a:lnTo>
                <a:lnTo>
                  <a:pt x="3096731" y="546661"/>
                </a:lnTo>
                <a:cubicBezTo>
                  <a:pt x="3095657" y="529477"/>
                  <a:pt x="3082613" y="481659"/>
                  <a:pt x="3076597" y="444352"/>
                </a:cubicBezTo>
                <a:lnTo>
                  <a:pt x="3075453" y="431902"/>
                </a:lnTo>
                <a:lnTo>
                  <a:pt x="3075270" y="432648"/>
                </a:lnTo>
                <a:cubicBezTo>
                  <a:pt x="3074812" y="434433"/>
                  <a:pt x="3074527" y="435452"/>
                  <a:pt x="3074527" y="435452"/>
                </a:cubicBezTo>
                <a:cubicBezTo>
                  <a:pt x="3064985" y="535114"/>
                  <a:pt x="3060264" y="601318"/>
                  <a:pt x="3052120" y="681453"/>
                </a:cubicBezTo>
                <a:lnTo>
                  <a:pt x="3046797" y="729475"/>
                </a:lnTo>
                <a:lnTo>
                  <a:pt x="3051895" y="748071"/>
                </a:lnTo>
                <a:lnTo>
                  <a:pt x="3053344" y="754341"/>
                </a:lnTo>
                <a:lnTo>
                  <a:pt x="3055609" y="739441"/>
                </a:lnTo>
                <a:cubicBezTo>
                  <a:pt x="3056970" y="731481"/>
                  <a:pt x="3058634" y="722919"/>
                  <a:pt x="3060841" y="713314"/>
                </a:cubicBezTo>
                <a:cubicBezTo>
                  <a:pt x="3062175" y="727601"/>
                  <a:pt x="3062031" y="741733"/>
                  <a:pt x="3061076" y="755744"/>
                </a:cubicBezTo>
                <a:lnTo>
                  <a:pt x="3058591" y="778068"/>
                </a:lnTo>
                <a:lnTo>
                  <a:pt x="3060457" y="787549"/>
                </a:lnTo>
                <a:lnTo>
                  <a:pt x="3068650" y="744428"/>
                </a:lnTo>
                <a:lnTo>
                  <a:pt x="3064859" y="809917"/>
                </a:lnTo>
                <a:lnTo>
                  <a:pt x="3066341" y="817439"/>
                </a:lnTo>
                <a:cubicBezTo>
                  <a:pt x="3068788" y="831068"/>
                  <a:pt x="3070517" y="841851"/>
                  <a:pt x="3071112" y="846485"/>
                </a:cubicBezTo>
                <a:cubicBezTo>
                  <a:pt x="3074386" y="854773"/>
                  <a:pt x="3076782" y="858879"/>
                  <a:pt x="3078493" y="859728"/>
                </a:cubicBezTo>
                <a:lnTo>
                  <a:pt x="3081001" y="854907"/>
                </a:lnTo>
                <a:lnTo>
                  <a:pt x="3081889" y="846465"/>
                </a:lnTo>
                <a:lnTo>
                  <a:pt x="3082110" y="833114"/>
                </a:lnTo>
                <a:cubicBezTo>
                  <a:pt x="3081489" y="811896"/>
                  <a:pt x="3079014" y="781866"/>
                  <a:pt x="3077709" y="757462"/>
                </a:cubicBezTo>
                <a:lnTo>
                  <a:pt x="3077056" y="728961"/>
                </a:lnTo>
                <a:lnTo>
                  <a:pt x="3073202" y="736629"/>
                </a:lnTo>
                <a:lnTo>
                  <a:pt x="3068680" y="728102"/>
                </a:lnTo>
                <a:lnTo>
                  <a:pt x="3069569" y="728682"/>
                </a:lnTo>
                <a:lnTo>
                  <a:pt x="3069562" y="726501"/>
                </a:lnTo>
                <a:lnTo>
                  <a:pt x="3075729" y="721544"/>
                </a:lnTo>
                <a:lnTo>
                  <a:pt x="3077228" y="724994"/>
                </a:lnTo>
                <a:lnTo>
                  <a:pt x="3078025" y="718134"/>
                </a:lnTo>
                <a:cubicBezTo>
                  <a:pt x="3078562" y="716174"/>
                  <a:pt x="3079315" y="715240"/>
                  <a:pt x="3080331" y="715561"/>
                </a:cubicBezTo>
                <a:cubicBezTo>
                  <a:pt x="3083615" y="715194"/>
                  <a:pt x="3087352" y="722576"/>
                  <a:pt x="3091017" y="732831"/>
                </a:cubicBezTo>
                <a:lnTo>
                  <a:pt x="3094218" y="743613"/>
                </a:lnTo>
                <a:lnTo>
                  <a:pt x="3093246" y="754761"/>
                </a:lnTo>
                <a:lnTo>
                  <a:pt x="3096874" y="729950"/>
                </a:lnTo>
                <a:lnTo>
                  <a:pt x="3101700" y="695630"/>
                </a:lnTo>
                <a:lnTo>
                  <a:pt x="3109181" y="664673"/>
                </a:lnTo>
                <a:lnTo>
                  <a:pt x="3106263" y="658771"/>
                </a:lnTo>
                <a:lnTo>
                  <a:pt x="3109180" y="664671"/>
                </a:lnTo>
                <a:lnTo>
                  <a:pt x="3111802" y="653825"/>
                </a:lnTo>
                <a:lnTo>
                  <a:pt x="3116120" y="645099"/>
                </a:lnTo>
                <a:lnTo>
                  <a:pt x="3119033" y="621323"/>
                </a:lnTo>
                <a:lnTo>
                  <a:pt x="3120121" y="607701"/>
                </a:lnTo>
                <a:lnTo>
                  <a:pt x="3124669" y="627825"/>
                </a:lnTo>
                <a:lnTo>
                  <a:pt x="3127578" y="621950"/>
                </a:lnTo>
                <a:cubicBezTo>
                  <a:pt x="3136936" y="595164"/>
                  <a:pt x="3131477" y="591978"/>
                  <a:pt x="3133624" y="577546"/>
                </a:cubicBezTo>
                <a:cubicBezTo>
                  <a:pt x="3136280" y="540749"/>
                  <a:pt x="3144858" y="513509"/>
                  <a:pt x="3148042" y="552842"/>
                </a:cubicBezTo>
                <a:cubicBezTo>
                  <a:pt x="3147573" y="570217"/>
                  <a:pt x="3147130" y="585535"/>
                  <a:pt x="3146586" y="599678"/>
                </a:cubicBezTo>
                <a:lnTo>
                  <a:pt x="3145296" y="624714"/>
                </a:lnTo>
                <a:lnTo>
                  <a:pt x="3147382" y="619327"/>
                </a:lnTo>
                <a:cubicBezTo>
                  <a:pt x="3150245" y="615346"/>
                  <a:pt x="3152136" y="621596"/>
                  <a:pt x="3151433" y="647658"/>
                </a:cubicBezTo>
                <a:lnTo>
                  <a:pt x="3147667" y="742361"/>
                </a:lnTo>
                <a:lnTo>
                  <a:pt x="3150621" y="759355"/>
                </a:lnTo>
                <a:lnTo>
                  <a:pt x="3156977" y="711766"/>
                </a:lnTo>
                <a:lnTo>
                  <a:pt x="3159214" y="692965"/>
                </a:lnTo>
                <a:lnTo>
                  <a:pt x="3155880" y="675975"/>
                </a:lnTo>
                <a:cubicBezTo>
                  <a:pt x="3155388" y="667084"/>
                  <a:pt x="3157490" y="661563"/>
                  <a:pt x="3164665" y="661725"/>
                </a:cubicBezTo>
                <a:cubicBezTo>
                  <a:pt x="3163915" y="661488"/>
                  <a:pt x="3163729" y="662424"/>
                  <a:pt x="3163995" y="664280"/>
                </a:cubicBezTo>
                <a:lnTo>
                  <a:pt x="3165510" y="670270"/>
                </a:lnTo>
                <a:lnTo>
                  <a:pt x="3167503" y="667974"/>
                </a:lnTo>
                <a:lnTo>
                  <a:pt x="3169702" y="667873"/>
                </a:lnTo>
                <a:lnTo>
                  <a:pt x="3171358" y="647845"/>
                </a:lnTo>
                <a:lnTo>
                  <a:pt x="3177068" y="667260"/>
                </a:lnTo>
                <a:lnTo>
                  <a:pt x="3180361" y="664080"/>
                </a:lnTo>
                <a:cubicBezTo>
                  <a:pt x="3180361" y="664080"/>
                  <a:pt x="3192121" y="643929"/>
                  <a:pt x="3187442" y="641197"/>
                </a:cubicBezTo>
                <a:cubicBezTo>
                  <a:pt x="3189783" y="642562"/>
                  <a:pt x="3191115" y="656849"/>
                  <a:pt x="3191647" y="676769"/>
                </a:cubicBezTo>
                <a:lnTo>
                  <a:pt x="3191806" y="700882"/>
                </a:lnTo>
                <a:lnTo>
                  <a:pt x="3191944" y="701091"/>
                </a:lnTo>
                <a:cubicBezTo>
                  <a:pt x="3208692" y="721061"/>
                  <a:pt x="3198431" y="663974"/>
                  <a:pt x="3188972" y="625770"/>
                </a:cubicBezTo>
                <a:lnTo>
                  <a:pt x="3179371" y="567058"/>
                </a:lnTo>
                <a:lnTo>
                  <a:pt x="3183657" y="526153"/>
                </a:lnTo>
                <a:lnTo>
                  <a:pt x="3184156" y="521217"/>
                </a:lnTo>
                <a:lnTo>
                  <a:pt x="3189408" y="544482"/>
                </a:lnTo>
                <a:cubicBezTo>
                  <a:pt x="3196629" y="575778"/>
                  <a:pt x="3203226" y="606876"/>
                  <a:pt x="3206822" y="637027"/>
                </a:cubicBezTo>
                <a:cubicBezTo>
                  <a:pt x="3209834" y="653890"/>
                  <a:pt x="3212184" y="671654"/>
                  <a:pt x="3214295" y="689899"/>
                </a:cubicBezTo>
                <a:lnTo>
                  <a:pt x="3218581" y="729418"/>
                </a:lnTo>
                <a:lnTo>
                  <a:pt x="3221074" y="729040"/>
                </a:lnTo>
                <a:cubicBezTo>
                  <a:pt x="3226024" y="728381"/>
                  <a:pt x="3229309" y="728015"/>
                  <a:pt x="3229309" y="728015"/>
                </a:cubicBezTo>
                <a:cubicBezTo>
                  <a:pt x="3231592" y="717505"/>
                  <a:pt x="3218258" y="660880"/>
                  <a:pt x="3223015" y="638985"/>
                </a:cubicBezTo>
                <a:cubicBezTo>
                  <a:pt x="3223015" y="638985"/>
                  <a:pt x="3228407" y="614176"/>
                  <a:pt x="3235560" y="640531"/>
                </a:cubicBezTo>
                <a:lnTo>
                  <a:pt x="3237360" y="648874"/>
                </a:lnTo>
                <a:lnTo>
                  <a:pt x="3237808" y="646819"/>
                </a:lnTo>
                <a:cubicBezTo>
                  <a:pt x="3235236" y="629160"/>
                  <a:pt x="3230569" y="621134"/>
                  <a:pt x="3225857" y="608413"/>
                </a:cubicBezTo>
                <a:cubicBezTo>
                  <a:pt x="3226998" y="603159"/>
                  <a:pt x="3237610" y="588730"/>
                  <a:pt x="3234230" y="569879"/>
                </a:cubicBezTo>
                <a:cubicBezTo>
                  <a:pt x="3231656" y="552220"/>
                  <a:pt x="3214850" y="506662"/>
                  <a:pt x="3216083" y="471486"/>
                </a:cubicBezTo>
                <a:cubicBezTo>
                  <a:pt x="3215885" y="413398"/>
                  <a:pt x="3236315" y="501280"/>
                  <a:pt x="3238697" y="519815"/>
                </a:cubicBezTo>
                <a:cubicBezTo>
                  <a:pt x="3246935" y="545817"/>
                  <a:pt x="3247223" y="573986"/>
                  <a:pt x="3250747" y="587266"/>
                </a:cubicBezTo>
                <a:cubicBezTo>
                  <a:pt x="3253175" y="590842"/>
                  <a:pt x="3257637" y="593656"/>
                  <a:pt x="3261956" y="597127"/>
                </a:cubicBezTo>
                <a:lnTo>
                  <a:pt x="3267394" y="604373"/>
                </a:lnTo>
                <a:lnTo>
                  <a:pt x="3267141" y="588147"/>
                </a:lnTo>
                <a:cubicBezTo>
                  <a:pt x="3267451" y="579499"/>
                  <a:pt x="3268474" y="573563"/>
                  <a:pt x="3270556" y="572584"/>
                </a:cubicBezTo>
                <a:cubicBezTo>
                  <a:pt x="3271448" y="572164"/>
                  <a:pt x="3272436" y="572768"/>
                  <a:pt x="3273485" y="574184"/>
                </a:cubicBezTo>
                <a:lnTo>
                  <a:pt x="3273936" y="575069"/>
                </a:lnTo>
                <a:lnTo>
                  <a:pt x="3270924" y="553399"/>
                </a:lnTo>
                <a:cubicBezTo>
                  <a:pt x="3268540" y="534863"/>
                  <a:pt x="3273298" y="512967"/>
                  <a:pt x="3273201" y="483923"/>
                </a:cubicBezTo>
                <a:cubicBezTo>
                  <a:pt x="3268246" y="447729"/>
                  <a:pt x="3257535" y="433112"/>
                  <a:pt x="3268289" y="413113"/>
                </a:cubicBezTo>
                <a:cubicBezTo>
                  <a:pt x="3278901" y="398685"/>
                  <a:pt x="3296894" y="404372"/>
                  <a:pt x="3299177" y="393861"/>
                </a:cubicBezTo>
                <a:cubicBezTo>
                  <a:pt x="3305075" y="366712"/>
                  <a:pt x="3278649" y="276934"/>
                  <a:pt x="3272694" y="240425"/>
                </a:cubicBezTo>
                <a:lnTo>
                  <a:pt x="3262650" y="181366"/>
                </a:lnTo>
                <a:lnTo>
                  <a:pt x="3265381" y="174700"/>
                </a:lnTo>
                <a:lnTo>
                  <a:pt x="3271465" y="154886"/>
                </a:lnTo>
                <a:lnTo>
                  <a:pt x="3275298" y="173743"/>
                </a:lnTo>
                <a:cubicBezTo>
                  <a:pt x="3292914" y="264129"/>
                  <a:pt x="3310954" y="356871"/>
                  <a:pt x="3332502" y="456804"/>
                </a:cubicBezTo>
                <a:cubicBezTo>
                  <a:pt x="3335074" y="474465"/>
                  <a:pt x="3344885" y="517809"/>
                  <a:pt x="3354363" y="567601"/>
                </a:cubicBezTo>
                <a:cubicBezTo>
                  <a:pt x="3356744" y="586135"/>
                  <a:pt x="3379703" y="726293"/>
                  <a:pt x="3375934" y="650227"/>
                </a:cubicBezTo>
                <a:cubicBezTo>
                  <a:pt x="3372213" y="578857"/>
                  <a:pt x="3387884" y="688634"/>
                  <a:pt x="3391599" y="701038"/>
                </a:cubicBezTo>
                <a:cubicBezTo>
                  <a:pt x="3392766" y="703047"/>
                  <a:pt x="3394987" y="706029"/>
                  <a:pt x="3397777" y="709324"/>
                </a:cubicBezTo>
                <a:lnTo>
                  <a:pt x="3400886" y="712618"/>
                </a:lnTo>
                <a:lnTo>
                  <a:pt x="3407245" y="667398"/>
                </a:lnTo>
                <a:lnTo>
                  <a:pt x="3412449" y="645865"/>
                </a:lnTo>
                <a:lnTo>
                  <a:pt x="3412427" y="645734"/>
                </a:lnTo>
                <a:cubicBezTo>
                  <a:pt x="3405651" y="604400"/>
                  <a:pt x="3398436" y="561407"/>
                  <a:pt x="3397244" y="552140"/>
                </a:cubicBezTo>
                <a:cubicBezTo>
                  <a:pt x="3394574" y="505436"/>
                  <a:pt x="3389952" y="462794"/>
                  <a:pt x="3390994" y="428494"/>
                </a:cubicBezTo>
                <a:cubicBezTo>
                  <a:pt x="3392136" y="423241"/>
                  <a:pt x="3401749" y="408496"/>
                  <a:pt x="3402890" y="403241"/>
                </a:cubicBezTo>
                <a:cubicBezTo>
                  <a:pt x="3407549" y="352302"/>
                  <a:pt x="3359656" y="267907"/>
                  <a:pt x="3379790" y="268655"/>
                </a:cubicBezTo>
                <a:cubicBezTo>
                  <a:pt x="3379790" y="268655"/>
                  <a:pt x="3388360" y="288210"/>
                  <a:pt x="3398071" y="302509"/>
                </a:cubicBezTo>
                <a:lnTo>
                  <a:pt x="3394963" y="301101"/>
                </a:lnTo>
                <a:lnTo>
                  <a:pt x="3393216" y="295361"/>
                </a:lnTo>
                <a:cubicBezTo>
                  <a:pt x="3392645" y="297988"/>
                  <a:pt x="3392359" y="299301"/>
                  <a:pt x="3392966" y="300195"/>
                </a:cubicBezTo>
                <a:lnTo>
                  <a:pt x="3394963" y="301101"/>
                </a:lnTo>
                <a:lnTo>
                  <a:pt x="3398179" y="311655"/>
                </a:lnTo>
                <a:lnTo>
                  <a:pt x="3398262" y="318832"/>
                </a:lnTo>
                <a:cubicBezTo>
                  <a:pt x="3399133" y="323434"/>
                  <a:pt x="3400311" y="326616"/>
                  <a:pt x="3400311" y="326616"/>
                </a:cubicBezTo>
                <a:cubicBezTo>
                  <a:pt x="3400311" y="326616"/>
                  <a:pt x="3418303" y="332303"/>
                  <a:pt x="3422827" y="345898"/>
                </a:cubicBezTo>
                <a:cubicBezTo>
                  <a:pt x="3436062" y="373478"/>
                  <a:pt x="3439832" y="449544"/>
                  <a:pt x="3447069" y="475230"/>
                </a:cubicBezTo>
                <a:cubicBezTo>
                  <a:pt x="3445926" y="480485"/>
                  <a:pt x="3458921" y="484591"/>
                  <a:pt x="3463777" y="491741"/>
                </a:cubicBezTo>
                <a:cubicBezTo>
                  <a:pt x="3477346" y="517791"/>
                  <a:pt x="3479377" y="566515"/>
                  <a:pt x="3484106" y="607669"/>
                </a:cubicBezTo>
                <a:lnTo>
                  <a:pt x="3488071" y="631839"/>
                </a:lnTo>
                <a:lnTo>
                  <a:pt x="3491202" y="625430"/>
                </a:lnTo>
                <a:cubicBezTo>
                  <a:pt x="3493557" y="620051"/>
                  <a:pt x="3495327" y="614330"/>
                  <a:pt x="3492988" y="612965"/>
                </a:cubicBezTo>
                <a:cubicBezTo>
                  <a:pt x="3497668" y="615697"/>
                  <a:pt x="3498323" y="670112"/>
                  <a:pt x="3496577" y="717897"/>
                </a:cubicBezTo>
                <a:lnTo>
                  <a:pt x="3496037" y="718542"/>
                </a:lnTo>
                <a:lnTo>
                  <a:pt x="3496386" y="721514"/>
                </a:lnTo>
                <a:lnTo>
                  <a:pt x="3496577" y="717897"/>
                </a:lnTo>
                <a:lnTo>
                  <a:pt x="3501982" y="715014"/>
                </a:lnTo>
                <a:lnTo>
                  <a:pt x="3504668" y="746666"/>
                </a:lnTo>
                <a:lnTo>
                  <a:pt x="3502418" y="767364"/>
                </a:lnTo>
                <a:lnTo>
                  <a:pt x="3508603" y="801659"/>
                </a:lnTo>
                <a:cubicBezTo>
                  <a:pt x="3508603" y="801659"/>
                  <a:pt x="3512128" y="814941"/>
                  <a:pt x="3519123" y="817151"/>
                </a:cubicBezTo>
                <a:cubicBezTo>
                  <a:pt x="3534735" y="804303"/>
                  <a:pt x="3505877" y="691295"/>
                  <a:pt x="3504637" y="667506"/>
                </a:cubicBezTo>
                <a:cubicBezTo>
                  <a:pt x="3493055" y="538899"/>
                  <a:pt x="3474072" y="412399"/>
                  <a:pt x="3451775" y="285789"/>
                </a:cubicBezTo>
                <a:lnTo>
                  <a:pt x="3414984" y="92395"/>
                </a:lnTo>
                <a:lnTo>
                  <a:pt x="3418486" y="78965"/>
                </a:lnTo>
                <a:lnTo>
                  <a:pt x="3424799" y="47056"/>
                </a:lnTo>
                <a:lnTo>
                  <a:pt x="3440503" y="107210"/>
                </a:lnTo>
                <a:cubicBezTo>
                  <a:pt x="3435746" y="129105"/>
                  <a:pt x="3439127" y="147954"/>
                  <a:pt x="3449980" y="157000"/>
                </a:cubicBezTo>
                <a:cubicBezTo>
                  <a:pt x="3453597" y="140361"/>
                  <a:pt x="3451024" y="122700"/>
                  <a:pt x="3440503" y="107210"/>
                </a:cubicBezTo>
                <a:lnTo>
                  <a:pt x="3434091" y="47517"/>
                </a:lnTo>
                <a:lnTo>
                  <a:pt x="3448568" y="48918"/>
                </a:lnTo>
                <a:cubicBezTo>
                  <a:pt x="3445914" y="53468"/>
                  <a:pt x="3443637" y="57368"/>
                  <a:pt x="3443637" y="57368"/>
                </a:cubicBezTo>
                <a:cubicBezTo>
                  <a:pt x="3458706" y="54834"/>
                  <a:pt x="3454028" y="52103"/>
                  <a:pt x="3448568" y="48918"/>
                </a:cubicBezTo>
                <a:lnTo>
                  <a:pt x="3451074" y="28233"/>
                </a:lnTo>
                <a:lnTo>
                  <a:pt x="3464200" y="85160"/>
                </a:lnTo>
                <a:lnTo>
                  <a:pt x="3465488" y="103319"/>
                </a:lnTo>
                <a:cubicBezTo>
                  <a:pt x="3465607" y="109189"/>
                  <a:pt x="3465214" y="112662"/>
                  <a:pt x="3464044" y="111980"/>
                </a:cubicBezTo>
                <a:lnTo>
                  <a:pt x="3469857" y="109690"/>
                </a:lnTo>
                <a:lnTo>
                  <a:pt x="3487419" y="185856"/>
                </a:lnTo>
                <a:lnTo>
                  <a:pt x="3485774" y="209196"/>
                </a:lnTo>
                <a:cubicBezTo>
                  <a:pt x="3484464" y="224009"/>
                  <a:pt x="3482635" y="240917"/>
                  <a:pt x="3479796" y="262356"/>
                </a:cubicBezTo>
                <a:cubicBezTo>
                  <a:pt x="3479924" y="272886"/>
                  <a:pt x="3466290" y="362539"/>
                  <a:pt x="3480578" y="327304"/>
                </a:cubicBezTo>
                <a:cubicBezTo>
                  <a:pt x="3489938" y="300516"/>
                  <a:pt x="3489534" y="234920"/>
                  <a:pt x="3493960" y="216587"/>
                </a:cubicBezTo>
                <a:lnTo>
                  <a:pt x="3494228" y="215375"/>
                </a:lnTo>
                <a:lnTo>
                  <a:pt x="3499014" y="236140"/>
                </a:lnTo>
                <a:cubicBezTo>
                  <a:pt x="3532537" y="357174"/>
                  <a:pt x="3526793" y="477028"/>
                  <a:pt x="3566312" y="599956"/>
                </a:cubicBezTo>
                <a:cubicBezTo>
                  <a:pt x="3565490" y="577936"/>
                  <a:pt x="3559764" y="548049"/>
                  <a:pt x="3566576" y="554501"/>
                </a:cubicBezTo>
                <a:lnTo>
                  <a:pt x="3577039" y="572672"/>
                </a:lnTo>
                <a:lnTo>
                  <a:pt x="3570097" y="686308"/>
                </a:lnTo>
                <a:lnTo>
                  <a:pt x="3583957" y="601530"/>
                </a:lnTo>
                <a:lnTo>
                  <a:pt x="3585112" y="606921"/>
                </a:lnTo>
                <a:cubicBezTo>
                  <a:pt x="3593348" y="649447"/>
                  <a:pt x="3605154" y="714949"/>
                  <a:pt x="3616686" y="731930"/>
                </a:cubicBezTo>
                <a:cubicBezTo>
                  <a:pt x="3621246" y="651945"/>
                  <a:pt x="3608153" y="618795"/>
                  <a:pt x="3603242" y="547985"/>
                </a:cubicBezTo>
                <a:cubicBezTo>
                  <a:pt x="3591092" y="451489"/>
                  <a:pt x="3606856" y="531344"/>
                  <a:pt x="3627088" y="561138"/>
                </a:cubicBezTo>
                <a:cubicBezTo>
                  <a:pt x="3642466" y="583780"/>
                  <a:pt x="3613995" y="527985"/>
                  <a:pt x="3631846" y="539242"/>
                </a:cubicBezTo>
                <a:cubicBezTo>
                  <a:pt x="3649696" y="550499"/>
                  <a:pt x="3643895" y="606693"/>
                  <a:pt x="3651134" y="632377"/>
                </a:cubicBezTo>
                <a:cubicBezTo>
                  <a:pt x="3652231" y="661739"/>
                  <a:pt x="3651189" y="696040"/>
                  <a:pt x="3663282" y="728873"/>
                </a:cubicBezTo>
                <a:cubicBezTo>
                  <a:pt x="3663282" y="728873"/>
                  <a:pt x="3676277" y="732982"/>
                  <a:pt x="3681133" y="740131"/>
                </a:cubicBezTo>
                <a:cubicBezTo>
                  <a:pt x="3684656" y="753412"/>
                  <a:pt x="3700422" y="833268"/>
                  <a:pt x="3702803" y="851803"/>
                </a:cubicBezTo>
                <a:cubicBezTo>
                  <a:pt x="3736228" y="943791"/>
                  <a:pt x="3709745" y="790355"/>
                  <a:pt x="3709645" y="761309"/>
                </a:cubicBezTo>
                <a:cubicBezTo>
                  <a:pt x="3701308" y="706262"/>
                  <a:pt x="3691500" y="662918"/>
                  <a:pt x="3696257" y="641023"/>
                </a:cubicBezTo>
                <a:cubicBezTo>
                  <a:pt x="3694960" y="553574"/>
                  <a:pt x="3681768" y="491377"/>
                  <a:pt x="3681473" y="404242"/>
                </a:cubicBezTo>
                <a:cubicBezTo>
                  <a:pt x="3704375" y="480739"/>
                  <a:pt x="3702098" y="550214"/>
                  <a:pt x="3717864" y="630070"/>
                </a:cubicBezTo>
                <a:cubicBezTo>
                  <a:pt x="3723627" y="667457"/>
                  <a:pt x="3721443" y="707011"/>
                  <a:pt x="3741674" y="736803"/>
                </a:cubicBezTo>
                <a:cubicBezTo>
                  <a:pt x="3752527" y="745848"/>
                  <a:pt x="3758526" y="747744"/>
                  <a:pt x="3763239" y="760464"/>
                </a:cubicBezTo>
                <a:cubicBezTo>
                  <a:pt x="3775332" y="793300"/>
                  <a:pt x="3760964" y="829940"/>
                  <a:pt x="3771915" y="868029"/>
                </a:cubicBezTo>
                <a:cubicBezTo>
                  <a:pt x="3773056" y="862776"/>
                  <a:pt x="3805374" y="866437"/>
                  <a:pt x="3804043" y="872569"/>
                </a:cubicBezTo>
                <a:cubicBezTo>
                  <a:pt x="3820751" y="889080"/>
                  <a:pt x="3798299" y="992421"/>
                  <a:pt x="3828142" y="1007470"/>
                </a:cubicBezTo>
                <a:lnTo>
                  <a:pt x="3832254" y="1008769"/>
                </a:lnTo>
                <a:lnTo>
                  <a:pt x="3833015" y="1009010"/>
                </a:lnTo>
                <a:cubicBezTo>
                  <a:pt x="3833827" y="1009266"/>
                  <a:pt x="3834234" y="1009395"/>
                  <a:pt x="3833625" y="1009202"/>
                </a:cubicBezTo>
                <a:lnTo>
                  <a:pt x="3832254" y="1008769"/>
                </a:lnTo>
                <a:lnTo>
                  <a:pt x="3829971" y="1008047"/>
                </a:lnTo>
                <a:cubicBezTo>
                  <a:pt x="3828956" y="1007726"/>
                  <a:pt x="3828142" y="1007470"/>
                  <a:pt x="3828142" y="1007470"/>
                </a:cubicBezTo>
                <a:cubicBezTo>
                  <a:pt x="3837468" y="964556"/>
                  <a:pt x="3817235" y="934765"/>
                  <a:pt x="3819609" y="894334"/>
                </a:cubicBezTo>
                <a:cubicBezTo>
                  <a:pt x="3825408" y="838140"/>
                  <a:pt x="3823070" y="784989"/>
                  <a:pt x="3812020" y="717855"/>
                </a:cubicBezTo>
                <a:cubicBezTo>
                  <a:pt x="3803297" y="605594"/>
                  <a:pt x="3844401" y="844142"/>
                  <a:pt x="3850399" y="846036"/>
                </a:cubicBezTo>
                <a:lnTo>
                  <a:pt x="3870477" y="783124"/>
                </a:lnTo>
                <a:cubicBezTo>
                  <a:pt x="3876473" y="785022"/>
                  <a:pt x="3883767" y="874365"/>
                  <a:pt x="3883767" y="874365"/>
                </a:cubicBezTo>
                <a:cubicBezTo>
                  <a:pt x="3893577" y="917711"/>
                  <a:pt x="3883964" y="932455"/>
                  <a:pt x="3897056" y="965607"/>
                </a:cubicBezTo>
                <a:cubicBezTo>
                  <a:pt x="3901815" y="943712"/>
                  <a:pt x="3889666" y="847217"/>
                  <a:pt x="3895662" y="849111"/>
                </a:cubicBezTo>
                <a:cubicBezTo>
                  <a:pt x="3897162" y="849585"/>
                  <a:pt x="3899859" y="856228"/>
                  <a:pt x="3902964" y="864448"/>
                </a:cubicBezTo>
                <a:lnTo>
                  <a:pt x="3905616" y="871195"/>
                </a:lnTo>
                <a:lnTo>
                  <a:pt x="3900038" y="966549"/>
                </a:lnTo>
                <a:lnTo>
                  <a:pt x="3897360" y="1012371"/>
                </a:lnTo>
                <a:cubicBezTo>
                  <a:pt x="3903644" y="987716"/>
                  <a:pt x="3907803" y="963235"/>
                  <a:pt x="3910908" y="938848"/>
                </a:cubicBezTo>
                <a:lnTo>
                  <a:pt x="3915575" y="891815"/>
                </a:lnTo>
                <a:lnTo>
                  <a:pt x="3920185" y="895951"/>
                </a:lnTo>
                <a:cubicBezTo>
                  <a:pt x="3921772" y="892109"/>
                  <a:pt x="3922190" y="880660"/>
                  <a:pt x="3920652" y="857009"/>
                </a:cubicBezTo>
                <a:lnTo>
                  <a:pt x="3919978" y="847828"/>
                </a:lnTo>
                <a:lnTo>
                  <a:pt x="3925533" y="793021"/>
                </a:lnTo>
                <a:cubicBezTo>
                  <a:pt x="3928737" y="768690"/>
                  <a:pt x="3933042" y="744295"/>
                  <a:pt x="3939521" y="719753"/>
                </a:cubicBezTo>
                <a:cubicBezTo>
                  <a:pt x="3942582" y="780801"/>
                  <a:pt x="3933225" y="839832"/>
                  <a:pt x="3929709" y="901399"/>
                </a:cubicBezTo>
                <a:cubicBezTo>
                  <a:pt x="3927960" y="949184"/>
                  <a:pt x="3937192" y="911866"/>
                  <a:pt x="3941998" y="892883"/>
                </a:cubicBezTo>
                <a:lnTo>
                  <a:pt x="3964392" y="671100"/>
                </a:lnTo>
                <a:lnTo>
                  <a:pt x="3965657" y="679368"/>
                </a:lnTo>
                <a:cubicBezTo>
                  <a:pt x="3970613" y="715563"/>
                  <a:pt x="3983570" y="813251"/>
                  <a:pt x="3978847" y="741564"/>
                </a:cubicBezTo>
                <a:cubicBezTo>
                  <a:pt x="3978793" y="677903"/>
                  <a:pt x="3988371" y="756741"/>
                  <a:pt x="3997940" y="776612"/>
                </a:cubicBezTo>
                <a:cubicBezTo>
                  <a:pt x="3999081" y="771358"/>
                  <a:pt x="4000224" y="766101"/>
                  <a:pt x="4001363" y="760848"/>
                </a:cubicBezTo>
                <a:cubicBezTo>
                  <a:pt x="4000224" y="766101"/>
                  <a:pt x="4026588" y="733253"/>
                  <a:pt x="4033583" y="735465"/>
                </a:cubicBezTo>
                <a:cubicBezTo>
                  <a:pt x="4045578" y="739255"/>
                  <a:pt x="4066106" y="856183"/>
                  <a:pt x="4068489" y="874720"/>
                </a:cubicBezTo>
                <a:cubicBezTo>
                  <a:pt x="4094675" y="941021"/>
                  <a:pt x="4064711" y="739687"/>
                  <a:pt x="4077705" y="743793"/>
                </a:cubicBezTo>
                <a:cubicBezTo>
                  <a:pt x="4080990" y="743427"/>
                  <a:pt x="4084728" y="750810"/>
                  <a:pt x="4088392" y="761064"/>
                </a:cubicBezTo>
                <a:lnTo>
                  <a:pt x="4091593" y="771847"/>
                </a:lnTo>
                <a:lnTo>
                  <a:pt x="4078292" y="924491"/>
                </a:lnTo>
                <a:cubicBezTo>
                  <a:pt x="4076923" y="939378"/>
                  <a:pt x="4060358" y="1010760"/>
                  <a:pt x="4070498" y="1016678"/>
                </a:cubicBezTo>
                <a:cubicBezTo>
                  <a:pt x="4079857" y="1022140"/>
                  <a:pt x="4081477" y="963822"/>
                  <a:pt x="4084133" y="959272"/>
                </a:cubicBezTo>
                <a:cubicBezTo>
                  <a:pt x="4087904" y="902645"/>
                  <a:pt x="4092597" y="850263"/>
                  <a:pt x="4098036" y="799514"/>
                </a:cubicBezTo>
                <a:lnTo>
                  <a:pt x="4098554" y="795283"/>
                </a:lnTo>
                <a:lnTo>
                  <a:pt x="4098637" y="795567"/>
                </a:lnTo>
                <a:cubicBezTo>
                  <a:pt x="4104620" y="817813"/>
                  <a:pt x="4108203" y="832049"/>
                  <a:pt x="4105176" y="799272"/>
                </a:cubicBezTo>
                <a:lnTo>
                  <a:pt x="4104404" y="747536"/>
                </a:lnTo>
                <a:lnTo>
                  <a:pt x="4116409" y="649556"/>
                </a:lnTo>
                <a:lnTo>
                  <a:pt x="4117496" y="635935"/>
                </a:lnTo>
                <a:lnTo>
                  <a:pt x="4127737" y="681222"/>
                </a:lnTo>
                <a:cubicBezTo>
                  <a:pt x="4131938" y="700683"/>
                  <a:pt x="4136580" y="723559"/>
                  <a:pt x="4141963" y="752871"/>
                </a:cubicBezTo>
                <a:cubicBezTo>
                  <a:pt x="4148058" y="783809"/>
                  <a:pt x="4150298" y="807916"/>
                  <a:pt x="4157537" y="833602"/>
                </a:cubicBezTo>
                <a:cubicBezTo>
                  <a:pt x="4178058" y="891563"/>
                  <a:pt x="4167051" y="789812"/>
                  <a:pt x="4165810" y="766021"/>
                </a:cubicBezTo>
                <a:cubicBezTo>
                  <a:pt x="4159857" y="729512"/>
                  <a:pt x="4142907" y="689524"/>
                  <a:pt x="4162041" y="689958"/>
                </a:cubicBezTo>
                <a:cubicBezTo>
                  <a:pt x="4156043" y="688061"/>
                  <a:pt x="4186086" y="761199"/>
                  <a:pt x="4195655" y="781071"/>
                </a:cubicBezTo>
                <a:cubicBezTo>
                  <a:pt x="4195655" y="781071"/>
                  <a:pt x="4193280" y="821501"/>
                  <a:pt x="4208890" y="808651"/>
                </a:cubicBezTo>
                <a:cubicBezTo>
                  <a:pt x="4208890" y="808651"/>
                  <a:pt x="4202793" y="777711"/>
                  <a:pt x="4200220" y="760051"/>
                </a:cubicBezTo>
                <a:cubicBezTo>
                  <a:pt x="4213548" y="757712"/>
                  <a:pt x="4226685" y="756248"/>
                  <a:pt x="4226685" y="756248"/>
                </a:cubicBezTo>
                <a:cubicBezTo>
                  <a:pt x="4228969" y="745738"/>
                  <a:pt x="4215634" y="689113"/>
                  <a:pt x="4220390" y="667217"/>
                </a:cubicBezTo>
                <a:cubicBezTo>
                  <a:pt x="4220390" y="667217"/>
                  <a:pt x="4227432" y="634814"/>
                  <a:pt x="4236100" y="683413"/>
                </a:cubicBezTo>
                <a:cubicBezTo>
                  <a:pt x="4241865" y="720800"/>
                  <a:pt x="4227629" y="692903"/>
                  <a:pt x="4243005" y="715546"/>
                </a:cubicBezTo>
                <a:cubicBezTo>
                  <a:pt x="4232485" y="700053"/>
                  <a:pt x="4253759" y="695546"/>
                  <a:pt x="4264613" y="704592"/>
                </a:cubicBezTo>
                <a:cubicBezTo>
                  <a:pt x="4263397" y="702803"/>
                  <a:pt x="4263409" y="708597"/>
                  <a:pt x="4264198" y="718324"/>
                </a:cubicBezTo>
                <a:lnTo>
                  <a:pt x="4267750" y="749321"/>
                </a:lnTo>
                <a:lnTo>
                  <a:pt x="4267627" y="750547"/>
                </a:lnTo>
                <a:cubicBezTo>
                  <a:pt x="4256808" y="860904"/>
                  <a:pt x="4246324" y="970694"/>
                  <a:pt x="4236938" y="1075461"/>
                </a:cubicBezTo>
                <a:cubicBezTo>
                  <a:pt x="4226491" y="1204445"/>
                  <a:pt x="4225273" y="1328359"/>
                  <a:pt x="4226711" y="1447722"/>
                </a:cubicBezTo>
                <a:cubicBezTo>
                  <a:pt x="4228551" y="1568189"/>
                  <a:pt x="4244030" y="1695745"/>
                  <a:pt x="4267117" y="1812056"/>
                </a:cubicBezTo>
                <a:cubicBezTo>
                  <a:pt x="4269826" y="1619294"/>
                  <a:pt x="4245956" y="1438037"/>
                  <a:pt x="4248139" y="1233639"/>
                </a:cubicBezTo>
                <a:cubicBezTo>
                  <a:pt x="4255402" y="1065320"/>
                  <a:pt x="4272677" y="892390"/>
                  <a:pt x="4294232" y="721084"/>
                </a:cubicBezTo>
                <a:lnTo>
                  <a:pt x="4295071" y="716023"/>
                </a:lnTo>
                <a:lnTo>
                  <a:pt x="4301215" y="741546"/>
                </a:lnTo>
                <a:lnTo>
                  <a:pt x="4303106" y="744905"/>
                </a:lnTo>
                <a:lnTo>
                  <a:pt x="4301970" y="752614"/>
                </a:lnTo>
                <a:cubicBezTo>
                  <a:pt x="4296982" y="917030"/>
                  <a:pt x="4275024" y="1054986"/>
                  <a:pt x="4265359" y="1248917"/>
                </a:cubicBezTo>
                <a:cubicBezTo>
                  <a:pt x="4259592" y="1380632"/>
                  <a:pt x="4270792" y="1538808"/>
                  <a:pt x="4282119" y="1675271"/>
                </a:cubicBezTo>
                <a:cubicBezTo>
                  <a:pt x="4279843" y="1679171"/>
                  <a:pt x="4290638" y="1739504"/>
                  <a:pt x="4290638" y="1739504"/>
                </a:cubicBezTo>
                <a:cubicBezTo>
                  <a:pt x="4299998" y="1744965"/>
                  <a:pt x="4294787" y="1698352"/>
                  <a:pt x="4297188" y="1672737"/>
                </a:cubicBezTo>
                <a:cubicBezTo>
                  <a:pt x="4298683" y="1636135"/>
                  <a:pt x="4295625" y="1607333"/>
                  <a:pt x="4298156" y="1592251"/>
                </a:cubicBezTo>
                <a:cubicBezTo>
                  <a:pt x="4285611" y="1547456"/>
                  <a:pt x="4292943" y="1513390"/>
                  <a:pt x="4286830" y="1455788"/>
                </a:cubicBezTo>
                <a:cubicBezTo>
                  <a:pt x="4281366" y="1388110"/>
                  <a:pt x="4283239" y="1318612"/>
                  <a:pt x="4284731" y="1249763"/>
                </a:cubicBezTo>
                <a:cubicBezTo>
                  <a:pt x="4286353" y="1223695"/>
                  <a:pt x="4280236" y="1133847"/>
                  <a:pt x="4295182" y="1153026"/>
                </a:cubicBezTo>
                <a:cubicBezTo>
                  <a:pt x="4299734" y="1145226"/>
                  <a:pt x="4304666" y="1136774"/>
                  <a:pt x="4297581" y="1127411"/>
                </a:cubicBezTo>
                <a:cubicBezTo>
                  <a:pt x="4312332" y="1001808"/>
                  <a:pt x="4315824" y="873993"/>
                  <a:pt x="4345116" y="734219"/>
                </a:cubicBezTo>
                <a:cubicBezTo>
                  <a:pt x="4334669" y="863203"/>
                  <a:pt x="4322598" y="1018257"/>
                  <a:pt x="4309873" y="1151143"/>
                </a:cubicBezTo>
                <a:cubicBezTo>
                  <a:pt x="4310127" y="1172207"/>
                  <a:pt x="4294872" y="1287926"/>
                  <a:pt x="4304232" y="1293387"/>
                </a:cubicBezTo>
                <a:cubicBezTo>
                  <a:pt x="4335492" y="1316859"/>
                  <a:pt x="4371009" y="922757"/>
                  <a:pt x="4315992" y="1273236"/>
                </a:cubicBezTo>
                <a:cubicBezTo>
                  <a:pt x="4318520" y="1258153"/>
                  <a:pt x="4320670" y="1243720"/>
                  <a:pt x="4317866" y="1235984"/>
                </a:cubicBezTo>
                <a:cubicBezTo>
                  <a:pt x="4313113" y="1066756"/>
                  <a:pt x="4339750" y="899286"/>
                  <a:pt x="4371572" y="744429"/>
                </a:cubicBezTo>
                <a:cubicBezTo>
                  <a:pt x="4364182" y="934460"/>
                  <a:pt x="4345159" y="1122928"/>
                  <a:pt x="4340951" y="1320046"/>
                </a:cubicBezTo>
                <a:cubicBezTo>
                  <a:pt x="4338114" y="1502276"/>
                  <a:pt x="4354123" y="1673715"/>
                  <a:pt x="4373314" y="1852241"/>
                </a:cubicBezTo>
                <a:cubicBezTo>
                  <a:pt x="4373189" y="1873956"/>
                  <a:pt x="4380926" y="1905489"/>
                  <a:pt x="4383580" y="1868691"/>
                </a:cubicBezTo>
                <a:cubicBezTo>
                  <a:pt x="4380396" y="1829359"/>
                  <a:pt x="4374932" y="1761681"/>
                  <a:pt x="4371874" y="1732878"/>
                </a:cubicBezTo>
                <a:cubicBezTo>
                  <a:pt x="4346816" y="1421077"/>
                  <a:pt x="4349962" y="1103946"/>
                  <a:pt x="4391471" y="789158"/>
                </a:cubicBezTo>
                <a:cubicBezTo>
                  <a:pt x="4400426" y="729022"/>
                  <a:pt x="4404575" y="655624"/>
                  <a:pt x="4430500" y="621950"/>
                </a:cubicBezTo>
                <a:cubicBezTo>
                  <a:pt x="4439857" y="595164"/>
                  <a:pt x="4434399" y="591979"/>
                  <a:pt x="4436547" y="577547"/>
                </a:cubicBezTo>
                <a:cubicBezTo>
                  <a:pt x="4439202" y="540748"/>
                  <a:pt x="4447780" y="513510"/>
                  <a:pt x="4450964" y="552842"/>
                </a:cubicBezTo>
                <a:cubicBezTo>
                  <a:pt x="4449090" y="622341"/>
                  <a:pt x="4447596" y="658943"/>
                  <a:pt x="4438641" y="719079"/>
                </a:cubicBezTo>
                <a:cubicBezTo>
                  <a:pt x="4424042" y="921463"/>
                  <a:pt x="4402089" y="1091662"/>
                  <a:pt x="4398009" y="1299313"/>
                </a:cubicBezTo>
                <a:cubicBezTo>
                  <a:pt x="4394392" y="1416595"/>
                  <a:pt x="4400509" y="1506442"/>
                  <a:pt x="4406627" y="1628536"/>
                </a:cubicBezTo>
                <a:cubicBezTo>
                  <a:pt x="4409687" y="1689583"/>
                  <a:pt x="4410999" y="1798415"/>
                  <a:pt x="4421542" y="1869929"/>
                </a:cubicBezTo>
                <a:cubicBezTo>
                  <a:pt x="4419266" y="1873828"/>
                  <a:pt x="4434869" y="1947426"/>
                  <a:pt x="4439547" y="1950156"/>
                </a:cubicBezTo>
                <a:cubicBezTo>
                  <a:pt x="4444226" y="1952887"/>
                  <a:pt x="4443444" y="1920184"/>
                  <a:pt x="4445720" y="1916285"/>
                </a:cubicBezTo>
                <a:cubicBezTo>
                  <a:pt x="4433613" y="1714876"/>
                  <a:pt x="4405314" y="1519705"/>
                  <a:pt x="4410301" y="1323042"/>
                </a:cubicBezTo>
                <a:cubicBezTo>
                  <a:pt x="4410081" y="1144258"/>
                  <a:pt x="4434311" y="937911"/>
                  <a:pt x="4453460" y="759974"/>
                </a:cubicBezTo>
                <a:cubicBezTo>
                  <a:pt x="4458141" y="730458"/>
                  <a:pt x="4462290" y="689306"/>
                  <a:pt x="4464440" y="674872"/>
                </a:cubicBezTo>
                <a:cubicBezTo>
                  <a:pt x="4473923" y="658619"/>
                  <a:pt x="4476454" y="675783"/>
                  <a:pt x="4483282" y="664082"/>
                </a:cubicBezTo>
                <a:cubicBezTo>
                  <a:pt x="4483282" y="664082"/>
                  <a:pt x="4495043" y="643928"/>
                  <a:pt x="4490364" y="641198"/>
                </a:cubicBezTo>
                <a:cubicBezTo>
                  <a:pt x="4495043" y="643928"/>
                  <a:pt x="4495700" y="698344"/>
                  <a:pt x="4493953" y="746131"/>
                </a:cubicBezTo>
                <a:cubicBezTo>
                  <a:pt x="4491676" y="750029"/>
                  <a:pt x="4491676" y="750029"/>
                  <a:pt x="4486997" y="747297"/>
                </a:cubicBezTo>
                <a:cubicBezTo>
                  <a:pt x="4491676" y="750029"/>
                  <a:pt x="4491272" y="684430"/>
                  <a:pt x="4487963" y="666812"/>
                </a:cubicBezTo>
                <a:cubicBezTo>
                  <a:pt x="4483759" y="896176"/>
                  <a:pt x="4489931" y="830060"/>
                  <a:pt x="4493953" y="746131"/>
                </a:cubicBezTo>
                <a:lnTo>
                  <a:pt x="4499357" y="743248"/>
                </a:lnTo>
                <a:lnTo>
                  <a:pt x="4502045" y="774898"/>
                </a:lnTo>
                <a:cubicBezTo>
                  <a:pt x="4501480" y="812397"/>
                  <a:pt x="4491345" y="850930"/>
                  <a:pt x="4486035" y="892277"/>
                </a:cubicBezTo>
                <a:cubicBezTo>
                  <a:pt x="4470597" y="1153430"/>
                  <a:pt x="4454759" y="1413479"/>
                  <a:pt x="4474483" y="1668135"/>
                </a:cubicBezTo>
                <a:cubicBezTo>
                  <a:pt x="4485027" y="1771896"/>
                  <a:pt x="4495950" y="1875006"/>
                  <a:pt x="4504089" y="1972136"/>
                </a:cubicBezTo>
                <a:cubicBezTo>
                  <a:pt x="4513797" y="2166914"/>
                  <a:pt x="4515894" y="2372937"/>
                  <a:pt x="4544318" y="2578640"/>
                </a:cubicBezTo>
                <a:cubicBezTo>
                  <a:pt x="4563507" y="2724921"/>
                  <a:pt x="4574961" y="2871913"/>
                  <a:pt x="4595520" y="3035551"/>
                </a:cubicBezTo>
                <a:cubicBezTo>
                  <a:pt x="4600982" y="3070983"/>
                  <a:pt x="4601512" y="3114868"/>
                  <a:pt x="4606971" y="3150301"/>
                </a:cubicBezTo>
                <a:cubicBezTo>
                  <a:pt x="4609503" y="3167463"/>
                  <a:pt x="4619264" y="3206277"/>
                  <a:pt x="4621137" y="3169025"/>
                </a:cubicBezTo>
                <a:cubicBezTo>
                  <a:pt x="4621009" y="3126246"/>
                  <a:pt x="4612617" y="3072546"/>
                  <a:pt x="4610339" y="3044199"/>
                </a:cubicBezTo>
                <a:cubicBezTo>
                  <a:pt x="4592183" y="2887194"/>
                  <a:pt x="4580476" y="2751381"/>
                  <a:pt x="4566747" y="2608288"/>
                </a:cubicBezTo>
                <a:cubicBezTo>
                  <a:pt x="4560629" y="2518440"/>
                  <a:pt x="4537670" y="2412663"/>
                  <a:pt x="4532333" y="2323270"/>
                </a:cubicBezTo>
                <a:cubicBezTo>
                  <a:pt x="4530896" y="2268399"/>
                  <a:pt x="4531674" y="2236607"/>
                  <a:pt x="4528615" y="2175561"/>
                </a:cubicBezTo>
                <a:cubicBezTo>
                  <a:pt x="4528213" y="2142210"/>
                  <a:pt x="4525029" y="2102878"/>
                  <a:pt x="4520347" y="2067899"/>
                </a:cubicBezTo>
                <a:cubicBezTo>
                  <a:pt x="4519037" y="1991315"/>
                  <a:pt x="4529960" y="2062181"/>
                  <a:pt x="4529833" y="2083894"/>
                </a:cubicBezTo>
                <a:cubicBezTo>
                  <a:pt x="4542530" y="2237714"/>
                  <a:pt x="4556512" y="2369625"/>
                  <a:pt x="4565562" y="2509989"/>
                </a:cubicBezTo>
                <a:cubicBezTo>
                  <a:pt x="4584627" y="2677983"/>
                  <a:pt x="4603163" y="2834340"/>
                  <a:pt x="4623974" y="2986795"/>
                </a:cubicBezTo>
                <a:cubicBezTo>
                  <a:pt x="4640635" y="3148159"/>
                  <a:pt x="4670679" y="3295543"/>
                  <a:pt x="4685065" y="3460806"/>
                </a:cubicBezTo>
                <a:cubicBezTo>
                  <a:pt x="4695988" y="3596162"/>
                  <a:pt x="4719858" y="3745174"/>
                  <a:pt x="4695245" y="3887680"/>
                </a:cubicBezTo>
                <a:cubicBezTo>
                  <a:pt x="4692968" y="3891580"/>
                  <a:pt x="4680829" y="3944628"/>
                  <a:pt x="4683233" y="3951261"/>
                </a:cubicBezTo>
                <a:cubicBezTo>
                  <a:pt x="4687912" y="3953992"/>
                  <a:pt x="4706755" y="3910954"/>
                  <a:pt x="4707006" y="3899773"/>
                </a:cubicBezTo>
                <a:cubicBezTo>
                  <a:pt x="4713961" y="3866356"/>
                  <a:pt x="4706882" y="3921486"/>
                  <a:pt x="4707408" y="3933124"/>
                </a:cubicBezTo>
                <a:cubicBezTo>
                  <a:pt x="4698306" y="3980972"/>
                  <a:pt x="4642306" y="4089474"/>
                  <a:pt x="4603183" y="4088431"/>
                </a:cubicBezTo>
                <a:cubicBezTo>
                  <a:pt x="4607989" y="4069448"/>
                  <a:pt x="4637097" y="4075105"/>
                  <a:pt x="4637224" y="4053390"/>
                </a:cubicBezTo>
                <a:cubicBezTo>
                  <a:pt x="4631636" y="4039674"/>
                  <a:pt x="4584591" y="4088039"/>
                  <a:pt x="4591549" y="4086869"/>
                </a:cubicBezTo>
                <a:cubicBezTo>
                  <a:pt x="4589272" y="4090769"/>
                  <a:pt x="4569773" y="4079390"/>
                  <a:pt x="4565094" y="4076661"/>
                </a:cubicBezTo>
                <a:cubicBezTo>
                  <a:pt x="4559588" y="4077587"/>
                  <a:pt x="4555371" y="4079212"/>
                  <a:pt x="4551728" y="4081144"/>
                </a:cubicBezTo>
                <a:lnTo>
                  <a:pt x="4545050" y="4085395"/>
                </a:lnTo>
                <a:lnTo>
                  <a:pt x="4551342" y="4135700"/>
                </a:lnTo>
                <a:lnTo>
                  <a:pt x="4549164" y="4167389"/>
                </a:lnTo>
                <a:lnTo>
                  <a:pt x="4543714" y="4164594"/>
                </a:lnTo>
                <a:cubicBezTo>
                  <a:pt x="4541699" y="4133149"/>
                  <a:pt x="4539422" y="4104213"/>
                  <a:pt x="4537780" y="4092417"/>
                </a:cubicBezTo>
                <a:lnTo>
                  <a:pt x="4537159" y="4089960"/>
                </a:lnTo>
                <a:lnTo>
                  <a:pt x="4536071" y="4090546"/>
                </a:lnTo>
                <a:lnTo>
                  <a:pt x="4535606" y="4096011"/>
                </a:lnTo>
                <a:cubicBezTo>
                  <a:pt x="4535209" y="4113571"/>
                  <a:pt x="4536041" y="4158023"/>
                  <a:pt x="4539003" y="4243998"/>
                </a:cubicBezTo>
                <a:cubicBezTo>
                  <a:pt x="4542028" y="4226329"/>
                  <a:pt x="4541377" y="4160732"/>
                  <a:pt x="4536741" y="4163539"/>
                </a:cubicBezTo>
                <a:cubicBezTo>
                  <a:pt x="4541377" y="4160732"/>
                  <a:pt x="4541377" y="4160732"/>
                  <a:pt x="4543714" y="4164594"/>
                </a:cubicBezTo>
                <a:cubicBezTo>
                  <a:pt x="4546230" y="4212346"/>
                  <a:pt x="4546450" y="4266764"/>
                  <a:pt x="4541815" y="4269569"/>
                </a:cubicBezTo>
                <a:cubicBezTo>
                  <a:pt x="4546450" y="4266764"/>
                  <a:pt x="4534366" y="4246804"/>
                  <a:pt x="4534366" y="4246804"/>
                </a:cubicBezTo>
                <a:cubicBezTo>
                  <a:pt x="4527350" y="4235214"/>
                  <a:pt x="4525097" y="4252415"/>
                  <a:pt x="4515352" y="4236318"/>
                </a:cubicBezTo>
                <a:cubicBezTo>
                  <a:pt x="4512970" y="4221921"/>
                  <a:pt x="4508158" y="4180840"/>
                  <a:pt x="4503005" y="4151405"/>
                </a:cubicBezTo>
                <a:lnTo>
                  <a:pt x="4496160" y="4096216"/>
                </a:lnTo>
                <a:lnTo>
                  <a:pt x="4479453" y="4096208"/>
                </a:lnTo>
                <a:lnTo>
                  <a:pt x="4488845" y="4192533"/>
                </a:lnTo>
                <a:cubicBezTo>
                  <a:pt x="4498767" y="4252516"/>
                  <a:pt x="4500851" y="4289089"/>
                  <a:pt x="4503843" y="4358549"/>
                </a:cubicBezTo>
                <a:cubicBezTo>
                  <a:pt x="4501292" y="4397927"/>
                  <a:pt x="4492277" y="4370830"/>
                  <a:pt x="4489029" y="4334079"/>
                </a:cubicBezTo>
                <a:cubicBezTo>
                  <a:pt x="4486650" y="4319685"/>
                  <a:pt x="4492056" y="4316412"/>
                  <a:pt x="4482269" y="4289780"/>
                </a:cubicBezTo>
                <a:cubicBezTo>
                  <a:pt x="4455805" y="4256528"/>
                  <a:pt x="4450474" y="4183206"/>
                  <a:pt x="4440553" y="4123221"/>
                </a:cubicBezTo>
                <a:lnTo>
                  <a:pt x="4436820" y="4091642"/>
                </a:lnTo>
                <a:lnTo>
                  <a:pt x="4433226" y="4091212"/>
                </a:lnTo>
                <a:lnTo>
                  <a:pt x="4415812" y="4093130"/>
                </a:lnTo>
                <a:lnTo>
                  <a:pt x="4421376" y="4168266"/>
                </a:lnTo>
                <a:lnTo>
                  <a:pt x="4406059" y="4094182"/>
                </a:lnTo>
                <a:lnTo>
                  <a:pt x="4387026" y="4095592"/>
                </a:lnTo>
                <a:lnTo>
                  <a:pt x="4395088" y="4178899"/>
                </a:lnTo>
                <a:lnTo>
                  <a:pt x="4379065" y="4094127"/>
                </a:lnTo>
                <a:lnTo>
                  <a:pt x="4368323" y="4091572"/>
                </a:lnTo>
                <a:cubicBezTo>
                  <a:pt x="4362930" y="4089841"/>
                  <a:pt x="4357680" y="4088085"/>
                  <a:pt x="4351864" y="4087306"/>
                </a:cubicBezTo>
                <a:lnTo>
                  <a:pt x="4346549" y="4088516"/>
                </a:lnTo>
                <a:lnTo>
                  <a:pt x="4351652" y="4161202"/>
                </a:lnTo>
                <a:lnTo>
                  <a:pt x="4352912" y="4168892"/>
                </a:lnTo>
                <a:lnTo>
                  <a:pt x="4351076" y="4172280"/>
                </a:lnTo>
                <a:lnTo>
                  <a:pt x="4345342" y="4197900"/>
                </a:lnTo>
                <a:lnTo>
                  <a:pt x="4344423" y="4192853"/>
                </a:lnTo>
                <a:lnTo>
                  <a:pt x="4331786" y="4093108"/>
                </a:lnTo>
                <a:lnTo>
                  <a:pt x="4325381" y="4094644"/>
                </a:lnTo>
                <a:cubicBezTo>
                  <a:pt x="4322938" y="4094771"/>
                  <a:pt x="4320005" y="4094422"/>
                  <a:pt x="4315927" y="4093349"/>
                </a:cubicBezTo>
                <a:cubicBezTo>
                  <a:pt x="4315927" y="4093349"/>
                  <a:pt x="4321808" y="4091333"/>
                  <a:pt x="4327387" y="4088490"/>
                </a:cubicBezTo>
                <a:lnTo>
                  <a:pt x="4330914" y="4086222"/>
                </a:lnTo>
                <a:lnTo>
                  <a:pt x="4329684" y="4076515"/>
                </a:lnTo>
                <a:lnTo>
                  <a:pt x="4322827" y="4076596"/>
                </a:lnTo>
                <a:lnTo>
                  <a:pt x="4307827" y="4079423"/>
                </a:lnTo>
                <a:lnTo>
                  <a:pt x="4317347" y="4163821"/>
                </a:lnTo>
                <a:lnTo>
                  <a:pt x="4317489" y="4165046"/>
                </a:lnTo>
                <a:lnTo>
                  <a:pt x="4314439" y="4196096"/>
                </a:lnTo>
                <a:cubicBezTo>
                  <a:pt x="4313805" y="4205834"/>
                  <a:pt x="4313887" y="4211627"/>
                  <a:pt x="4315073" y="4209820"/>
                </a:cubicBezTo>
                <a:cubicBezTo>
                  <a:pt x="4304368" y="4219040"/>
                  <a:pt x="4283021" y="4214875"/>
                  <a:pt x="4293292" y="4199215"/>
                </a:cubicBezTo>
                <a:cubicBezTo>
                  <a:pt x="4278281" y="4222102"/>
                  <a:pt x="4292065" y="4193979"/>
                  <a:pt x="4286904" y="4231455"/>
                </a:cubicBezTo>
                <a:cubicBezTo>
                  <a:pt x="4279021" y="4280188"/>
                  <a:pt x="4271458" y="4247902"/>
                  <a:pt x="4271458" y="4247902"/>
                </a:cubicBezTo>
                <a:cubicBezTo>
                  <a:pt x="4266350" y="4226085"/>
                  <a:pt x="4278772" y="4169253"/>
                  <a:pt x="4276318" y="4158782"/>
                </a:cubicBezTo>
                <a:cubicBezTo>
                  <a:pt x="4276318" y="4158782"/>
                  <a:pt x="4263160" y="4157530"/>
                  <a:pt x="4249796" y="4155404"/>
                </a:cubicBezTo>
                <a:cubicBezTo>
                  <a:pt x="4252084" y="4137705"/>
                  <a:pt x="4257682" y="4106671"/>
                  <a:pt x="4257682" y="4106671"/>
                </a:cubicBezTo>
                <a:cubicBezTo>
                  <a:pt x="4241866" y="4094074"/>
                  <a:pt x="4244893" y="4134462"/>
                  <a:pt x="4244893" y="4134462"/>
                </a:cubicBezTo>
                <a:cubicBezTo>
                  <a:pt x="4235644" y="4154484"/>
                  <a:pt x="4206783" y="4228096"/>
                  <a:pt x="4212750" y="4226104"/>
                </a:cubicBezTo>
                <a:cubicBezTo>
                  <a:pt x="4193626" y="4226845"/>
                  <a:pt x="4209929" y="4186590"/>
                  <a:pt x="4215294" y="4149989"/>
                </a:cubicBezTo>
                <a:cubicBezTo>
                  <a:pt x="4215508" y="4144037"/>
                  <a:pt x="4216255" y="4133203"/>
                  <a:pt x="4216947" y="4121212"/>
                </a:cubicBezTo>
                <a:lnTo>
                  <a:pt x="4218046" y="4091746"/>
                </a:lnTo>
                <a:lnTo>
                  <a:pt x="4212686" y="4094145"/>
                </a:lnTo>
                <a:lnTo>
                  <a:pt x="4203618" y="4094291"/>
                </a:lnTo>
                <a:lnTo>
                  <a:pt x="4198338" y="4121073"/>
                </a:lnTo>
                <a:cubicBezTo>
                  <a:pt x="4196322" y="4134213"/>
                  <a:pt x="4194459" y="4148006"/>
                  <a:pt x="4191660" y="4163522"/>
                </a:cubicBezTo>
                <a:cubicBezTo>
                  <a:pt x="4186752" y="4192916"/>
                  <a:pt x="4182478" y="4215865"/>
                  <a:pt x="4178590" y="4235390"/>
                </a:cubicBezTo>
                <a:lnTo>
                  <a:pt x="4169079" y="4280837"/>
                </a:lnTo>
                <a:lnTo>
                  <a:pt x="4167775" y="4267237"/>
                </a:lnTo>
                <a:lnTo>
                  <a:pt x="4154193" y="4169460"/>
                </a:lnTo>
                <a:lnTo>
                  <a:pt x="4154132" y="4117720"/>
                </a:lnTo>
                <a:cubicBezTo>
                  <a:pt x="4156631" y="4084898"/>
                  <a:pt x="4153278" y="4099190"/>
                  <a:pt x="4147654" y="4121529"/>
                </a:cubicBezTo>
                <a:lnTo>
                  <a:pt x="4147574" y="4121815"/>
                </a:lnTo>
                <a:lnTo>
                  <a:pt x="4146988" y="4117593"/>
                </a:lnTo>
                <a:lnTo>
                  <a:pt x="4142033" y="4074064"/>
                </a:lnTo>
                <a:lnTo>
                  <a:pt x="4133843" y="4076211"/>
                </a:lnTo>
                <a:lnTo>
                  <a:pt x="4140993" y="4145359"/>
                </a:lnTo>
                <a:lnTo>
                  <a:pt x="4137965" y="4156192"/>
                </a:lnTo>
                <a:cubicBezTo>
                  <a:pt x="4134468" y="4166504"/>
                  <a:pt x="4130848" y="4173947"/>
                  <a:pt x="4127559" y="4173633"/>
                </a:cubicBezTo>
                <a:cubicBezTo>
                  <a:pt x="4121095" y="4175790"/>
                  <a:pt x="4124543" y="4126422"/>
                  <a:pt x="4126468" y="4084853"/>
                </a:cubicBezTo>
                <a:lnTo>
                  <a:pt x="4126722" y="4077390"/>
                </a:lnTo>
                <a:lnTo>
                  <a:pt x="4112278" y="4078867"/>
                </a:lnTo>
                <a:lnTo>
                  <a:pt x="4110700" y="4078821"/>
                </a:lnTo>
                <a:lnTo>
                  <a:pt x="4103598" y="4118243"/>
                </a:lnTo>
                <a:cubicBezTo>
                  <a:pt x="4097186" y="4150374"/>
                  <a:pt x="4089542" y="4180680"/>
                  <a:pt x="4083576" y="4182671"/>
                </a:cubicBezTo>
                <a:cubicBezTo>
                  <a:pt x="4076617" y="4184995"/>
                  <a:pt x="4049727" y="4152575"/>
                  <a:pt x="4050953" y="4157811"/>
                </a:cubicBezTo>
                <a:cubicBezTo>
                  <a:pt x="4049727" y="4152575"/>
                  <a:pt x="4048499" y="4147339"/>
                  <a:pt x="4047274" y="4142104"/>
                </a:cubicBezTo>
                <a:cubicBezTo>
                  <a:pt x="4038026" y="4162126"/>
                  <a:pt x="4029719" y="4241107"/>
                  <a:pt x="4028748" y="4177453"/>
                </a:cubicBezTo>
                <a:cubicBezTo>
                  <a:pt x="4032316" y="4105700"/>
                  <a:pt x="4020934" y="4203584"/>
                  <a:pt x="4016562" y="4239854"/>
                </a:cubicBezTo>
                <a:lnTo>
                  <a:pt x="4015430" y="4248142"/>
                </a:lnTo>
                <a:lnTo>
                  <a:pt x="3994937" y="4073397"/>
                </a:lnTo>
                <a:lnTo>
                  <a:pt x="3982079" y="4070222"/>
                </a:lnTo>
                <a:lnTo>
                  <a:pt x="3985880" y="4109319"/>
                </a:lnTo>
                <a:cubicBezTo>
                  <a:pt x="3988761" y="4139360"/>
                  <a:pt x="3990818" y="4169351"/>
                  <a:pt x="3989780" y="4199897"/>
                </a:cubicBezTo>
                <a:cubicBezTo>
                  <a:pt x="3982905" y="4175462"/>
                  <a:pt x="3978209" y="4151137"/>
                  <a:pt x="3974613" y="4126862"/>
                </a:cubicBezTo>
                <a:lnTo>
                  <a:pt x="3968440" y="4074393"/>
                </a:lnTo>
                <a:lnTo>
                  <a:pt x="3966242" y="4075345"/>
                </a:lnTo>
                <a:cubicBezTo>
                  <a:pt x="3961335" y="4077929"/>
                  <a:pt x="3956429" y="4080513"/>
                  <a:pt x="3952951" y="4081097"/>
                </a:cubicBezTo>
                <a:cubicBezTo>
                  <a:pt x="3947133" y="4080316"/>
                  <a:pt x="3941088" y="4076788"/>
                  <a:pt x="3935045" y="4073262"/>
                </a:cubicBezTo>
                <a:lnTo>
                  <a:pt x="3929616" y="4070886"/>
                </a:lnTo>
                <a:lnTo>
                  <a:pt x="3927870" y="4091176"/>
                </a:lnTo>
                <a:cubicBezTo>
                  <a:pt x="3925661" y="4113788"/>
                  <a:pt x="3922706" y="4136649"/>
                  <a:pt x="3919723" y="4137644"/>
                </a:cubicBezTo>
                <a:lnTo>
                  <a:pt x="3898633" y="4075063"/>
                </a:lnTo>
                <a:cubicBezTo>
                  <a:pt x="3892668" y="4077054"/>
                  <a:pt x="3855411" y="4316233"/>
                  <a:pt x="3862325" y="4203847"/>
                </a:cubicBezTo>
                <a:cubicBezTo>
                  <a:pt x="3867309" y="4170196"/>
                  <a:pt x="3870172" y="4140074"/>
                  <a:pt x="3870950" y="4111354"/>
                </a:cubicBezTo>
                <a:lnTo>
                  <a:pt x="3869165" y="4072635"/>
                </a:lnTo>
                <a:lnTo>
                  <a:pt x="3859173" y="4075173"/>
                </a:lnTo>
                <a:cubicBezTo>
                  <a:pt x="3854493" y="4072443"/>
                  <a:pt x="3847411" y="4063081"/>
                  <a:pt x="3839675" y="4063795"/>
                </a:cubicBezTo>
                <a:cubicBezTo>
                  <a:pt x="3834427" y="4062039"/>
                  <a:pt x="3828828" y="4061441"/>
                  <a:pt x="3823088" y="4061536"/>
                </a:cubicBezTo>
                <a:lnTo>
                  <a:pt x="3818773" y="4062006"/>
                </a:lnTo>
                <a:lnTo>
                  <a:pt x="3815988" y="4082661"/>
                </a:lnTo>
                <a:cubicBezTo>
                  <a:pt x="3815292" y="4110589"/>
                  <a:pt x="3821536" y="4137259"/>
                  <a:pt x="3812865" y="4162029"/>
                </a:cubicBezTo>
                <a:cubicBezTo>
                  <a:pt x="3808357" y="4174822"/>
                  <a:pt x="3802390" y="4176815"/>
                  <a:pt x="3791684" y="4186033"/>
                </a:cubicBezTo>
                <a:cubicBezTo>
                  <a:pt x="3771934" y="4216148"/>
                  <a:pt x="3774755" y="4255661"/>
                  <a:pt x="3769596" y="4293136"/>
                </a:cubicBezTo>
                <a:cubicBezTo>
                  <a:pt x="3755117" y="4373235"/>
                  <a:pt x="3758513" y="4442664"/>
                  <a:pt x="3736846" y="4519521"/>
                </a:cubicBezTo>
                <a:cubicBezTo>
                  <a:pt x="3735737" y="4432392"/>
                  <a:pt x="3747925" y="4369990"/>
                  <a:pt x="3747814" y="4282532"/>
                </a:cubicBezTo>
                <a:cubicBezTo>
                  <a:pt x="3742705" y="4260717"/>
                  <a:pt x="3751815" y="4217220"/>
                  <a:pt x="3759263" y="4162047"/>
                </a:cubicBezTo>
                <a:cubicBezTo>
                  <a:pt x="3759080" y="4147525"/>
                  <a:pt x="3764990" y="4101804"/>
                  <a:pt x="3766954" y="4071277"/>
                </a:cubicBezTo>
                <a:lnTo>
                  <a:pt x="3767100" y="4066359"/>
                </a:lnTo>
                <a:lnTo>
                  <a:pt x="3754584" y="4061838"/>
                </a:lnTo>
                <a:lnTo>
                  <a:pt x="3750965" y="4071674"/>
                </a:lnTo>
                <a:cubicBezTo>
                  <a:pt x="3748882" y="4090245"/>
                  <a:pt x="3734406" y="4170345"/>
                  <a:pt x="3731097" y="4183681"/>
                </a:cubicBezTo>
                <a:cubicBezTo>
                  <a:pt x="3726357" y="4190908"/>
                  <a:pt x="3713428" y="4195224"/>
                  <a:pt x="3713428" y="4195224"/>
                </a:cubicBezTo>
                <a:cubicBezTo>
                  <a:pt x="3701867" y="4228249"/>
                  <a:pt x="3703462" y="4262528"/>
                  <a:pt x="3702836" y="4291904"/>
                </a:cubicBezTo>
                <a:cubicBezTo>
                  <a:pt x="3696012" y="4317701"/>
                  <a:pt x="3702716" y="4373795"/>
                  <a:pt x="3685050" y="4385337"/>
                </a:cubicBezTo>
                <a:cubicBezTo>
                  <a:pt x="3667384" y="4396880"/>
                  <a:pt x="3694951" y="4340635"/>
                  <a:pt x="3679942" y="4363522"/>
                </a:cubicBezTo>
                <a:cubicBezTo>
                  <a:pt x="3660192" y="4393636"/>
                  <a:pt x="3645715" y="4473736"/>
                  <a:pt x="3656310" y="4377056"/>
                </a:cubicBezTo>
                <a:cubicBezTo>
                  <a:pt x="3660078" y="4306177"/>
                  <a:pt x="3672638" y="4272820"/>
                  <a:pt x="3666790" y="4192919"/>
                </a:cubicBezTo>
                <a:cubicBezTo>
                  <a:pt x="3655533" y="4210083"/>
                  <a:pt x="3644783" y="4275767"/>
                  <a:pt x="3637233" y="4318419"/>
                </a:cubicBezTo>
                <a:lnTo>
                  <a:pt x="3636165" y="4323828"/>
                </a:lnTo>
                <a:lnTo>
                  <a:pt x="3620943" y="4239284"/>
                </a:lnTo>
                <a:lnTo>
                  <a:pt x="3629713" y="4352796"/>
                </a:lnTo>
                <a:lnTo>
                  <a:pt x="3619543" y="4371131"/>
                </a:lnTo>
                <a:cubicBezTo>
                  <a:pt x="3612838" y="4377693"/>
                  <a:pt x="3618080" y="4347717"/>
                  <a:pt x="3618548" y="4325687"/>
                </a:cubicBezTo>
                <a:cubicBezTo>
                  <a:pt x="3581013" y="4449235"/>
                  <a:pt x="3588687" y="4568981"/>
                  <a:pt x="3557118" y="4690539"/>
                </a:cubicBezTo>
                <a:lnTo>
                  <a:pt x="3552665" y="4711378"/>
                </a:lnTo>
                <a:lnTo>
                  <a:pt x="3552378" y="4710171"/>
                </a:lnTo>
                <a:cubicBezTo>
                  <a:pt x="3547656" y="4691911"/>
                  <a:pt x="3547004" y="4626317"/>
                  <a:pt x="3537216" y="4599685"/>
                </a:cubicBezTo>
                <a:cubicBezTo>
                  <a:pt x="3522361" y="4564684"/>
                  <a:pt x="3537439" y="4654106"/>
                  <a:pt x="3537479" y="4664637"/>
                </a:cubicBezTo>
                <a:cubicBezTo>
                  <a:pt x="3540664" y="4686027"/>
                  <a:pt x="3542764" y="4702903"/>
                  <a:pt x="3544312" y="4717693"/>
                </a:cubicBezTo>
                <a:lnTo>
                  <a:pt x="3546334" y="4741003"/>
                </a:lnTo>
                <a:lnTo>
                  <a:pt x="3530000" y="4817444"/>
                </a:lnTo>
                <a:lnTo>
                  <a:pt x="3524151" y="4815247"/>
                </a:lnTo>
                <a:cubicBezTo>
                  <a:pt x="3525308" y="4814544"/>
                  <a:pt x="3525758" y="4818012"/>
                  <a:pt x="3525734" y="4823883"/>
                </a:cubicBezTo>
                <a:lnTo>
                  <a:pt x="3524738" y="4842061"/>
                </a:lnTo>
                <a:lnTo>
                  <a:pt x="3512531" y="4899191"/>
                </a:lnTo>
                <a:lnTo>
                  <a:pt x="3509693" y="4878550"/>
                </a:lnTo>
                <a:cubicBezTo>
                  <a:pt x="3515099" y="4875277"/>
                  <a:pt x="3519734" y="4872471"/>
                  <a:pt x="3504626" y="4870181"/>
                </a:cubicBezTo>
                <a:cubicBezTo>
                  <a:pt x="3504626" y="4870181"/>
                  <a:pt x="3506964" y="4874043"/>
                  <a:pt x="3509693" y="4878550"/>
                </a:cubicBezTo>
                <a:lnTo>
                  <a:pt x="3495240" y="4880184"/>
                </a:lnTo>
                <a:lnTo>
                  <a:pt x="3500688" y="4820395"/>
                </a:lnTo>
                <a:cubicBezTo>
                  <a:pt x="3510958" y="4804738"/>
                  <a:pt x="3513247" y="4787037"/>
                  <a:pt x="3509363" y="4770458"/>
                </a:cubicBezTo>
                <a:cubicBezTo>
                  <a:pt x="3498658" y="4779678"/>
                  <a:pt x="3495580" y="4798580"/>
                  <a:pt x="3500688" y="4820395"/>
                </a:cubicBezTo>
                <a:lnTo>
                  <a:pt x="3485955" y="4880794"/>
                </a:lnTo>
                <a:lnTo>
                  <a:pt x="3479130" y="4848991"/>
                </a:lnTo>
                <a:lnTo>
                  <a:pt x="3475413" y="4835619"/>
                </a:lnTo>
                <a:lnTo>
                  <a:pt x="3509084" y="4641657"/>
                </a:lnTo>
                <a:cubicBezTo>
                  <a:pt x="3529340" y="4514705"/>
                  <a:pt x="3546283" y="4387914"/>
                  <a:pt x="3555791" y="4259139"/>
                </a:cubicBezTo>
                <a:cubicBezTo>
                  <a:pt x="3556650" y="4235333"/>
                  <a:pt x="3583683" y="4121875"/>
                  <a:pt x="3567867" y="4109279"/>
                </a:cubicBezTo>
                <a:cubicBezTo>
                  <a:pt x="3560907" y="4111602"/>
                  <a:pt x="3557599" y="4124940"/>
                  <a:pt x="3557599" y="4124940"/>
                </a:cubicBezTo>
                <a:lnTo>
                  <a:pt x="3551966" y="4159329"/>
                </a:lnTo>
                <a:lnTo>
                  <a:pt x="3554550" y="4179989"/>
                </a:lnTo>
                <a:lnTo>
                  <a:pt x="3552372" y="4211680"/>
                </a:lnTo>
                <a:lnTo>
                  <a:pt x="3546921" y="4208885"/>
                </a:lnTo>
                <a:lnTo>
                  <a:pt x="3546673" y="4205270"/>
                </a:lnTo>
                <a:lnTo>
                  <a:pt x="3546371" y="4208249"/>
                </a:lnTo>
                <a:lnTo>
                  <a:pt x="3546921" y="4208885"/>
                </a:lnTo>
                <a:cubicBezTo>
                  <a:pt x="3549438" y="4256635"/>
                  <a:pt x="3549658" y="4311054"/>
                  <a:pt x="3545023" y="4313860"/>
                </a:cubicBezTo>
                <a:cubicBezTo>
                  <a:pt x="3547341" y="4312458"/>
                  <a:pt x="3545477" y="4306765"/>
                  <a:pt x="3543037" y="4301425"/>
                </a:cubicBezTo>
                <a:lnTo>
                  <a:pt x="3539804" y="4295068"/>
                </a:lnTo>
                <a:lnTo>
                  <a:pt x="3536228" y="4319299"/>
                </a:lnTo>
                <a:cubicBezTo>
                  <a:pt x="3532163" y="4360523"/>
                  <a:pt x="3530916" y="4409274"/>
                  <a:pt x="3517769" y="4435539"/>
                </a:cubicBezTo>
                <a:cubicBezTo>
                  <a:pt x="3513029" y="4442766"/>
                  <a:pt x="3500102" y="4447081"/>
                  <a:pt x="3501328" y="4452316"/>
                </a:cubicBezTo>
                <a:cubicBezTo>
                  <a:pt x="3494506" y="4478115"/>
                  <a:pt x="3491960" y="4554232"/>
                  <a:pt x="3479172" y="4582022"/>
                </a:cubicBezTo>
                <a:cubicBezTo>
                  <a:pt x="3474867" y="4595689"/>
                  <a:pt x="3456970" y="4601665"/>
                  <a:pt x="3456970" y="4601665"/>
                </a:cubicBezTo>
                <a:cubicBezTo>
                  <a:pt x="3456970" y="4601665"/>
                  <a:pt x="3455843" y="4604864"/>
                  <a:pt x="3455046" y="4609480"/>
                </a:cubicBezTo>
                <a:lnTo>
                  <a:pt x="3455079" y="4616658"/>
                </a:lnTo>
                <a:lnTo>
                  <a:pt x="3452034" y="4627262"/>
                </a:lnTo>
                <a:lnTo>
                  <a:pt x="3450051" y="4628201"/>
                </a:lnTo>
                <a:cubicBezTo>
                  <a:pt x="3449458" y="4629105"/>
                  <a:pt x="3449765" y="4630412"/>
                  <a:pt x="3450379" y="4633030"/>
                </a:cubicBezTo>
                <a:lnTo>
                  <a:pt x="3452034" y="4627262"/>
                </a:lnTo>
                <a:lnTo>
                  <a:pt x="3455117" y="4625803"/>
                </a:lnTo>
                <a:cubicBezTo>
                  <a:pt x="3445639" y="4640258"/>
                  <a:pt x="3437384" y="4659948"/>
                  <a:pt x="3437384" y="4659948"/>
                </a:cubicBezTo>
                <a:cubicBezTo>
                  <a:pt x="3417266" y="4661021"/>
                  <a:pt x="3463793" y="4575865"/>
                  <a:pt x="3458315" y="4525008"/>
                </a:cubicBezTo>
                <a:cubicBezTo>
                  <a:pt x="3457089" y="4519771"/>
                  <a:pt x="3447239" y="4505184"/>
                  <a:pt x="3446013" y="4499950"/>
                </a:cubicBezTo>
                <a:cubicBezTo>
                  <a:pt x="3444418" y="4465671"/>
                  <a:pt x="3448354" y="4422960"/>
                  <a:pt x="3450273" y="4376219"/>
                </a:cubicBezTo>
                <a:cubicBezTo>
                  <a:pt x="3451313" y="4366934"/>
                  <a:pt x="3457837" y="4323830"/>
                  <a:pt x="3463946" y="4282392"/>
                </a:cubicBezTo>
                <a:lnTo>
                  <a:pt x="3463964" y="4282261"/>
                </a:lnTo>
                <a:lnTo>
                  <a:pt x="3458415" y="4260815"/>
                </a:lnTo>
                <a:lnTo>
                  <a:pt x="3451329" y="4215702"/>
                </a:lnTo>
                <a:lnTo>
                  <a:pt x="3448272" y="4219046"/>
                </a:lnTo>
                <a:cubicBezTo>
                  <a:pt x="3445537" y="4222386"/>
                  <a:pt x="3443363" y="4225406"/>
                  <a:pt x="3442229" y="4227431"/>
                </a:cubicBezTo>
                <a:cubicBezTo>
                  <a:pt x="3438715" y="4239894"/>
                  <a:pt x="3424813" y="4349908"/>
                  <a:pt x="3427384" y="4278488"/>
                </a:cubicBezTo>
                <a:cubicBezTo>
                  <a:pt x="3429928" y="4202371"/>
                  <a:pt x="3409230" y="4342879"/>
                  <a:pt x="3407146" y="4361450"/>
                </a:cubicBezTo>
                <a:cubicBezTo>
                  <a:pt x="3398472" y="4411389"/>
                  <a:pt x="3389360" y="4454885"/>
                  <a:pt x="3387074" y="4472585"/>
                </a:cubicBezTo>
                <a:cubicBezTo>
                  <a:pt x="3367136" y="4572853"/>
                  <a:pt x="3350593" y="4665873"/>
                  <a:pt x="3334434" y="4756531"/>
                </a:cubicBezTo>
                <a:lnTo>
                  <a:pt x="3330905" y="4775447"/>
                </a:lnTo>
                <a:lnTo>
                  <a:pt x="3324505" y="4755733"/>
                </a:lnTo>
                <a:lnTo>
                  <a:pt x="3321666" y="4749113"/>
                </a:lnTo>
                <a:lnTo>
                  <a:pt x="3330757" y="4689899"/>
                </a:lnTo>
                <a:cubicBezTo>
                  <a:pt x="3336122" y="4653298"/>
                  <a:pt x="3361100" y="4563107"/>
                  <a:pt x="3354766" y="4536057"/>
                </a:cubicBezTo>
                <a:cubicBezTo>
                  <a:pt x="3352314" y="4525585"/>
                  <a:pt x="3334414" y="4531560"/>
                  <a:pt x="3323571" y="4517305"/>
                </a:cubicBezTo>
                <a:cubicBezTo>
                  <a:pt x="3312497" y="4497481"/>
                  <a:pt x="3322971" y="4482694"/>
                  <a:pt x="3327343" y="4446425"/>
                </a:cubicBezTo>
                <a:cubicBezTo>
                  <a:pt x="3326973" y="4417382"/>
                  <a:pt x="3321862" y="4395566"/>
                  <a:pt x="3323947" y="4376994"/>
                </a:cubicBezTo>
                <a:lnTo>
                  <a:pt x="3326610" y="4355279"/>
                </a:lnTo>
                <a:lnTo>
                  <a:pt x="3326172" y="4356171"/>
                </a:lnTo>
                <a:cubicBezTo>
                  <a:pt x="3325147" y="4357603"/>
                  <a:pt x="3324170" y="4358223"/>
                  <a:pt x="3323271" y="4357817"/>
                </a:cubicBezTo>
                <a:cubicBezTo>
                  <a:pt x="3321172" y="4356872"/>
                  <a:pt x="3320055" y="4350952"/>
                  <a:pt x="3319606" y="4342312"/>
                </a:cubicBezTo>
                <a:lnTo>
                  <a:pt x="3319597" y="4326084"/>
                </a:lnTo>
                <a:lnTo>
                  <a:pt x="3314278" y="4333417"/>
                </a:lnTo>
                <a:cubicBezTo>
                  <a:pt x="3310014" y="4336956"/>
                  <a:pt x="3305598" y="4339842"/>
                  <a:pt x="3303228" y="4343457"/>
                </a:cubicBezTo>
                <a:cubicBezTo>
                  <a:pt x="3299918" y="4356792"/>
                  <a:pt x="3300084" y="4384962"/>
                  <a:pt x="3292266" y="4411093"/>
                </a:cubicBezTo>
                <a:cubicBezTo>
                  <a:pt x="3290182" y="4429665"/>
                  <a:pt x="3271170" y="4517864"/>
                  <a:pt x="3270433" y="4459779"/>
                </a:cubicBezTo>
                <a:cubicBezTo>
                  <a:pt x="3268633" y="4424628"/>
                  <a:pt x="3284705" y="4378806"/>
                  <a:pt x="3286993" y="4361107"/>
                </a:cubicBezTo>
                <a:cubicBezTo>
                  <a:pt x="3290070" y="4342204"/>
                  <a:pt x="3279226" y="4327949"/>
                  <a:pt x="3277999" y="4322714"/>
                </a:cubicBezTo>
                <a:cubicBezTo>
                  <a:pt x="3282508" y="4309917"/>
                  <a:pt x="3287044" y="4301818"/>
                  <a:pt x="3289331" y="4284119"/>
                </a:cubicBezTo>
                <a:lnTo>
                  <a:pt x="3288851" y="4282073"/>
                </a:lnTo>
                <a:lnTo>
                  <a:pt x="3287185" y="4290443"/>
                </a:lnTo>
                <a:cubicBezTo>
                  <a:pt x="3280456" y="4316910"/>
                  <a:pt x="3274666" y="4292191"/>
                  <a:pt x="3274666" y="4292191"/>
                </a:cubicBezTo>
                <a:cubicBezTo>
                  <a:pt x="3269559" y="4270376"/>
                  <a:pt x="3281980" y="4213543"/>
                  <a:pt x="3279527" y="4203072"/>
                </a:cubicBezTo>
                <a:cubicBezTo>
                  <a:pt x="3279527" y="4203072"/>
                  <a:pt x="3276237" y="4202758"/>
                  <a:pt x="3271276" y="4202179"/>
                </a:cubicBezTo>
                <a:lnTo>
                  <a:pt x="3268776" y="4201841"/>
                </a:lnTo>
                <a:lnTo>
                  <a:pt x="3265129" y="4241424"/>
                </a:lnTo>
                <a:cubicBezTo>
                  <a:pt x="3263311" y="4259701"/>
                  <a:pt x="3261247" y="4277500"/>
                  <a:pt x="3258508" y="4294410"/>
                </a:cubicBezTo>
                <a:cubicBezTo>
                  <a:pt x="3255396" y="4324613"/>
                  <a:pt x="3249301" y="4355814"/>
                  <a:pt x="3242586" y="4387223"/>
                </a:cubicBezTo>
                <a:lnTo>
                  <a:pt x="3237707" y="4410569"/>
                </a:lnTo>
                <a:lnTo>
                  <a:pt x="3237131" y="4405642"/>
                </a:lnTo>
                <a:lnTo>
                  <a:pt x="3232187" y="4364811"/>
                </a:lnTo>
                <a:lnTo>
                  <a:pt x="3240840" y="4305952"/>
                </a:lnTo>
                <a:cubicBezTo>
                  <a:pt x="3249683" y="4267602"/>
                  <a:pt x="3259024" y="4210355"/>
                  <a:pt x="3242600" y="4230593"/>
                </a:cubicBezTo>
                <a:lnTo>
                  <a:pt x="3242465" y="4230805"/>
                </a:lnTo>
                <a:lnTo>
                  <a:pt x="3242694" y="4254918"/>
                </a:lnTo>
                <a:cubicBezTo>
                  <a:pt x="3242484" y="4274843"/>
                  <a:pt x="3241380" y="4289149"/>
                  <a:pt x="3239065" y="4290552"/>
                </a:cubicBezTo>
                <a:cubicBezTo>
                  <a:pt x="3243697" y="4287746"/>
                  <a:pt x="3231614" y="4267786"/>
                  <a:pt x="3231614" y="4267786"/>
                </a:cubicBezTo>
                <a:lnTo>
                  <a:pt x="3228270" y="4264660"/>
                </a:lnTo>
                <a:lnTo>
                  <a:pt x="3222873" y="4284163"/>
                </a:lnTo>
                <a:lnTo>
                  <a:pt x="3220895" y="4264166"/>
                </a:lnTo>
                <a:lnTo>
                  <a:pt x="3218694" y="4264100"/>
                </a:lnTo>
                <a:lnTo>
                  <a:pt x="3216666" y="4261836"/>
                </a:lnTo>
                <a:lnTo>
                  <a:pt x="3215246" y="4267848"/>
                </a:lnTo>
                <a:cubicBezTo>
                  <a:pt x="3215012" y="4269710"/>
                  <a:pt x="3215212" y="4270641"/>
                  <a:pt x="3215959" y="4270393"/>
                </a:cubicBezTo>
                <a:cubicBezTo>
                  <a:pt x="3208786" y="4270671"/>
                  <a:pt x="3206596" y="4265184"/>
                  <a:pt x="3206945" y="4256288"/>
                </a:cubicBezTo>
                <a:lnTo>
                  <a:pt x="3210004" y="4239245"/>
                </a:lnTo>
                <a:lnTo>
                  <a:pt x="3207466" y="4220483"/>
                </a:lnTo>
                <a:lnTo>
                  <a:pt x="3200345" y="4173003"/>
                </a:lnTo>
                <a:lnTo>
                  <a:pt x="3197664" y="4190042"/>
                </a:lnTo>
                <a:lnTo>
                  <a:pt x="3202954" y="4284671"/>
                </a:lnTo>
                <a:cubicBezTo>
                  <a:pt x="3204076" y="4310719"/>
                  <a:pt x="3202287" y="4316998"/>
                  <a:pt x="3199360" y="4313063"/>
                </a:cubicBezTo>
                <a:lnTo>
                  <a:pt x="3197188" y="4307710"/>
                </a:lnTo>
                <a:lnTo>
                  <a:pt x="3198881" y="4332724"/>
                </a:lnTo>
                <a:cubicBezTo>
                  <a:pt x="3199652" y="4346856"/>
                  <a:pt x="3200342" y="4362165"/>
                  <a:pt x="3201090" y="4379530"/>
                </a:cubicBezTo>
                <a:cubicBezTo>
                  <a:pt x="3198541" y="4418909"/>
                  <a:pt x="3189525" y="4391812"/>
                  <a:pt x="3186277" y="4355061"/>
                </a:cubicBezTo>
                <a:cubicBezTo>
                  <a:pt x="3183897" y="4340666"/>
                  <a:pt x="3189303" y="4337393"/>
                  <a:pt x="3179516" y="4310761"/>
                </a:cubicBezTo>
                <a:lnTo>
                  <a:pt x="3176513" y="4304933"/>
                </a:lnTo>
                <a:lnTo>
                  <a:pt x="3172288" y="4325127"/>
                </a:lnTo>
                <a:lnTo>
                  <a:pt x="3170983" y="4311525"/>
                </a:lnTo>
                <a:lnTo>
                  <a:pt x="3167686" y="4287798"/>
                </a:lnTo>
                <a:lnTo>
                  <a:pt x="3163229" y="4279145"/>
                </a:lnTo>
                <a:lnTo>
                  <a:pt x="3160434" y="4268341"/>
                </a:lnTo>
                <a:lnTo>
                  <a:pt x="3160433" y="4268340"/>
                </a:lnTo>
                <a:lnTo>
                  <a:pt x="3152455" y="4237507"/>
                </a:lnTo>
                <a:lnTo>
                  <a:pt x="3147078" y="4203270"/>
                </a:lnTo>
                <a:lnTo>
                  <a:pt x="3143050" y="4178519"/>
                </a:lnTo>
                <a:lnTo>
                  <a:pt x="3144201" y="4189651"/>
                </a:lnTo>
                <a:lnTo>
                  <a:pt x="3141173" y="4200483"/>
                </a:lnTo>
                <a:cubicBezTo>
                  <a:pt x="3137674" y="4210796"/>
                  <a:pt x="3134057" y="4218236"/>
                  <a:pt x="3130768" y="4217922"/>
                </a:cubicBezTo>
                <a:cubicBezTo>
                  <a:pt x="3129757" y="4218259"/>
                  <a:pt x="3128989" y="4217339"/>
                  <a:pt x="3128420" y="4215386"/>
                </a:cubicBezTo>
                <a:lnTo>
                  <a:pt x="3127513" y="4208540"/>
                </a:lnTo>
                <a:lnTo>
                  <a:pt x="3126071" y="4212015"/>
                </a:lnTo>
                <a:lnTo>
                  <a:pt x="3119823" y="4207159"/>
                </a:lnTo>
                <a:lnTo>
                  <a:pt x="3119797" y="4204977"/>
                </a:lnTo>
                <a:lnTo>
                  <a:pt x="3118916" y="4205570"/>
                </a:lnTo>
                <a:lnTo>
                  <a:pt x="3123300" y="4196973"/>
                </a:lnTo>
                <a:lnTo>
                  <a:pt x="3127277" y="4204576"/>
                </a:lnTo>
                <a:lnTo>
                  <a:pt x="3127471" y="4176070"/>
                </a:lnTo>
                <a:cubicBezTo>
                  <a:pt x="3128383" y="4151647"/>
                  <a:pt x="3130375" y="4121581"/>
                  <a:pt x="3130654" y="4100356"/>
                </a:cubicBezTo>
                <a:lnTo>
                  <a:pt x="3130355" y="4091217"/>
                </a:lnTo>
                <a:lnTo>
                  <a:pt x="3130305" y="4091211"/>
                </a:lnTo>
                <a:lnTo>
                  <a:pt x="3118721" y="4092486"/>
                </a:lnTo>
                <a:lnTo>
                  <a:pt x="3117931" y="4098339"/>
                </a:lnTo>
                <a:cubicBezTo>
                  <a:pt x="3117199" y="4103331"/>
                  <a:pt x="3116252" y="4109450"/>
                  <a:pt x="3115139" y="4116282"/>
                </a:cubicBezTo>
                <a:lnTo>
                  <a:pt x="3113778" y="4123828"/>
                </a:lnTo>
                <a:lnTo>
                  <a:pt x="3118624" y="4189247"/>
                </a:lnTo>
                <a:lnTo>
                  <a:pt x="3109739" y="4146265"/>
                </a:lnTo>
                <a:lnTo>
                  <a:pt x="3108024" y="4155775"/>
                </a:lnTo>
                <a:lnTo>
                  <a:pt x="3110868" y="4178055"/>
                </a:lnTo>
                <a:cubicBezTo>
                  <a:pt x="3112048" y="4192050"/>
                  <a:pt x="3112421" y="4206176"/>
                  <a:pt x="3111316" y="4220482"/>
                </a:cubicBezTo>
                <a:cubicBezTo>
                  <a:pt x="3108955" y="4210915"/>
                  <a:pt x="3107154" y="4202381"/>
                  <a:pt x="3105664" y="4194445"/>
                </a:cubicBezTo>
                <a:lnTo>
                  <a:pt x="3103159" y="4179582"/>
                </a:lnTo>
                <a:lnTo>
                  <a:pt x="3101812" y="4185874"/>
                </a:lnTo>
                <a:lnTo>
                  <a:pt x="3097015" y="4204551"/>
                </a:lnTo>
                <a:lnTo>
                  <a:pt x="3103109" y="4252480"/>
                </a:lnTo>
                <a:cubicBezTo>
                  <a:pt x="3112543" y="4332474"/>
                  <a:pt x="3118330" y="4398594"/>
                  <a:pt x="3129476" y="4498088"/>
                </a:cubicBezTo>
                <a:cubicBezTo>
                  <a:pt x="3129476" y="4498088"/>
                  <a:pt x="3129777" y="4499103"/>
                  <a:pt x="3130264" y="4500880"/>
                </a:cubicBezTo>
                <a:lnTo>
                  <a:pt x="3130458" y="4501624"/>
                </a:lnTo>
                <a:lnTo>
                  <a:pt x="3131403" y="4489157"/>
                </a:lnTo>
                <a:cubicBezTo>
                  <a:pt x="3136816" y="4451758"/>
                  <a:pt x="3149089" y="4403736"/>
                  <a:pt x="3149884" y="4386536"/>
                </a:cubicBezTo>
                <a:lnTo>
                  <a:pt x="3155523" y="4298670"/>
                </a:lnTo>
                <a:lnTo>
                  <a:pt x="3163049" y="4370595"/>
                </a:lnTo>
                <a:lnTo>
                  <a:pt x="3161158" y="4379950"/>
                </a:lnTo>
                <a:cubicBezTo>
                  <a:pt x="3157834" y="4397877"/>
                  <a:pt x="3154406" y="4418426"/>
                  <a:pt x="3150623" y="4444620"/>
                </a:cubicBezTo>
                <a:cubicBezTo>
                  <a:pt x="3148647" y="4451631"/>
                  <a:pt x="3143383" y="4489507"/>
                  <a:pt x="3138399" y="4513188"/>
                </a:cubicBezTo>
                <a:lnTo>
                  <a:pt x="3135372" y="4524181"/>
                </a:lnTo>
                <a:lnTo>
                  <a:pt x="3136675" y="4530686"/>
                </a:lnTo>
                <a:cubicBezTo>
                  <a:pt x="3139065" y="4547059"/>
                  <a:pt x="3139034" y="4563574"/>
                  <a:pt x="3129354" y="4564154"/>
                </a:cubicBezTo>
                <a:cubicBezTo>
                  <a:pt x="3119656" y="4558588"/>
                  <a:pt x="3116917" y="4456420"/>
                  <a:pt x="3114578" y="4452555"/>
                </a:cubicBezTo>
                <a:cubicBezTo>
                  <a:pt x="3107405" y="4402345"/>
                  <a:pt x="3101306" y="4354346"/>
                  <a:pt x="3094818" y="4305920"/>
                </a:cubicBezTo>
                <a:lnTo>
                  <a:pt x="3082870" y="4225224"/>
                </a:lnTo>
                <a:lnTo>
                  <a:pt x="3078577" y="4223321"/>
                </a:lnTo>
                <a:cubicBezTo>
                  <a:pt x="3075098" y="4220689"/>
                  <a:pt x="3071123" y="4217018"/>
                  <a:pt x="3067403" y="4213440"/>
                </a:cubicBezTo>
                <a:lnTo>
                  <a:pt x="3066314" y="4212385"/>
                </a:lnTo>
                <a:lnTo>
                  <a:pt x="3068779" y="4231546"/>
                </a:lnTo>
                <a:cubicBezTo>
                  <a:pt x="3072129" y="4255688"/>
                  <a:pt x="3075533" y="4276022"/>
                  <a:pt x="3075549" y="4279971"/>
                </a:cubicBezTo>
                <a:cubicBezTo>
                  <a:pt x="3090709" y="4390457"/>
                  <a:pt x="3103189" y="4508725"/>
                  <a:pt x="3124638" y="4641801"/>
                </a:cubicBezTo>
                <a:cubicBezTo>
                  <a:pt x="3124638" y="4641801"/>
                  <a:pt x="3134602" y="4712316"/>
                  <a:pt x="3122951" y="4703532"/>
                </a:cubicBezTo>
                <a:lnTo>
                  <a:pt x="3119570" y="4684580"/>
                </a:lnTo>
                <a:lnTo>
                  <a:pt x="3122415" y="4656904"/>
                </a:lnTo>
                <a:cubicBezTo>
                  <a:pt x="3123162" y="4646070"/>
                  <a:pt x="3123192" y="4637474"/>
                  <a:pt x="3121878" y="4633797"/>
                </a:cubicBezTo>
                <a:lnTo>
                  <a:pt x="3113732" y="4639858"/>
                </a:lnTo>
                <a:lnTo>
                  <a:pt x="3112986" y="4633015"/>
                </a:lnTo>
                <a:cubicBezTo>
                  <a:pt x="3117663" y="4640742"/>
                  <a:pt x="3108046" y="4560337"/>
                  <a:pt x="3093366" y="4569222"/>
                </a:cubicBezTo>
                <a:cubicBezTo>
                  <a:pt x="3088732" y="4572029"/>
                  <a:pt x="3102985" y="4649627"/>
                  <a:pt x="3105757" y="4664667"/>
                </a:cubicBezTo>
                <a:lnTo>
                  <a:pt x="3106364" y="4670671"/>
                </a:lnTo>
                <a:lnTo>
                  <a:pt x="3106171" y="4671515"/>
                </a:lnTo>
                <a:lnTo>
                  <a:pt x="3103779" y="4690990"/>
                </a:lnTo>
                <a:lnTo>
                  <a:pt x="3080683" y="4556114"/>
                </a:lnTo>
                <a:cubicBezTo>
                  <a:pt x="3070386" y="4487667"/>
                  <a:pt x="3060617" y="4417473"/>
                  <a:pt x="3049482" y="4345025"/>
                </a:cubicBezTo>
                <a:cubicBezTo>
                  <a:pt x="3049482" y="4345025"/>
                  <a:pt x="3061388" y="4321099"/>
                  <a:pt x="3047441" y="4318983"/>
                </a:cubicBezTo>
                <a:cubicBezTo>
                  <a:pt x="3039694" y="4318393"/>
                  <a:pt x="3046931" y="4384403"/>
                  <a:pt x="3044848" y="4347830"/>
                </a:cubicBezTo>
                <a:cubicBezTo>
                  <a:pt x="3052694" y="4468903"/>
                  <a:pt x="3086182" y="4611406"/>
                  <a:pt x="3086665" y="4730778"/>
                </a:cubicBezTo>
                <a:cubicBezTo>
                  <a:pt x="3055218" y="4614313"/>
                  <a:pt x="3049923" y="4453862"/>
                  <a:pt x="3027696" y="4319498"/>
                </a:cubicBezTo>
                <a:lnTo>
                  <a:pt x="3027016" y="4313935"/>
                </a:lnTo>
                <a:lnTo>
                  <a:pt x="3023404" y="4326345"/>
                </a:lnTo>
                <a:cubicBezTo>
                  <a:pt x="3021218" y="4332028"/>
                  <a:pt x="3019108" y="4335320"/>
                  <a:pt x="3017309" y="4334508"/>
                </a:cubicBezTo>
                <a:cubicBezTo>
                  <a:pt x="3016262" y="4334036"/>
                  <a:pt x="3015457" y="4332320"/>
                  <a:pt x="3014859" y="4329641"/>
                </a:cubicBezTo>
                <a:cubicBezTo>
                  <a:pt x="3014261" y="4326964"/>
                  <a:pt x="3013870" y="4323323"/>
                  <a:pt x="3013644" y="4319005"/>
                </a:cubicBezTo>
                <a:cubicBezTo>
                  <a:pt x="3013308" y="4312524"/>
                  <a:pt x="3013347" y="4304511"/>
                  <a:pt x="3013632" y="4295917"/>
                </a:cubicBezTo>
                <a:lnTo>
                  <a:pt x="3015040" y="4270298"/>
                </a:lnTo>
                <a:lnTo>
                  <a:pt x="3008121" y="4266238"/>
                </a:lnTo>
                <a:lnTo>
                  <a:pt x="3013019" y="4328384"/>
                </a:lnTo>
                <a:cubicBezTo>
                  <a:pt x="3022942" y="4388368"/>
                  <a:pt x="3030950" y="4453910"/>
                  <a:pt x="3033899" y="4512837"/>
                </a:cubicBezTo>
                <a:cubicBezTo>
                  <a:pt x="3024022" y="4464263"/>
                  <a:pt x="3016548" y="4411375"/>
                  <a:pt x="3009357" y="4356337"/>
                </a:cubicBezTo>
                <a:lnTo>
                  <a:pt x="2992882" y="4234218"/>
                </a:lnTo>
                <a:lnTo>
                  <a:pt x="2992987" y="4244185"/>
                </a:lnTo>
                <a:lnTo>
                  <a:pt x="2990443" y="4231929"/>
                </a:lnTo>
                <a:lnTo>
                  <a:pt x="2988104" y="4229757"/>
                </a:lnTo>
                <a:lnTo>
                  <a:pt x="2989144" y="4225676"/>
                </a:lnTo>
                <a:lnTo>
                  <a:pt x="2988585" y="4222986"/>
                </a:lnTo>
                <a:lnTo>
                  <a:pt x="2983934" y="4229620"/>
                </a:lnTo>
                <a:cubicBezTo>
                  <a:pt x="2981237" y="4233122"/>
                  <a:pt x="2988022" y="4224329"/>
                  <a:pt x="2984152" y="4252437"/>
                </a:cubicBezTo>
                <a:cubicBezTo>
                  <a:pt x="2980210" y="4276803"/>
                  <a:pt x="2976349" y="4280914"/>
                  <a:pt x="2973473" y="4278935"/>
                </a:cubicBezTo>
                <a:lnTo>
                  <a:pt x="2970085" y="4273288"/>
                </a:lnTo>
                <a:lnTo>
                  <a:pt x="2971493" y="4292169"/>
                </a:lnTo>
                <a:lnTo>
                  <a:pt x="2969847" y="4296357"/>
                </a:lnTo>
                <a:cubicBezTo>
                  <a:pt x="2966949" y="4302365"/>
                  <a:pt x="2964700" y="4305351"/>
                  <a:pt x="2964086" y="4302733"/>
                </a:cubicBezTo>
                <a:cubicBezTo>
                  <a:pt x="2957035" y="4272628"/>
                  <a:pt x="2959233" y="4239670"/>
                  <a:pt x="2963075" y="4206282"/>
                </a:cubicBezTo>
                <a:lnTo>
                  <a:pt x="2964315" y="4195999"/>
                </a:lnTo>
                <a:lnTo>
                  <a:pt x="2967922" y="4244315"/>
                </a:lnTo>
                <a:lnTo>
                  <a:pt x="2970140" y="4220070"/>
                </a:lnTo>
                <a:cubicBezTo>
                  <a:pt x="2972299" y="4201825"/>
                  <a:pt x="2974792" y="4184998"/>
                  <a:pt x="2973565" y="4179763"/>
                </a:cubicBezTo>
                <a:cubicBezTo>
                  <a:pt x="2973565" y="4179763"/>
                  <a:pt x="2960406" y="4178511"/>
                  <a:pt x="2947042" y="4176385"/>
                </a:cubicBezTo>
                <a:cubicBezTo>
                  <a:pt x="2949332" y="4158686"/>
                  <a:pt x="2954928" y="4127653"/>
                  <a:pt x="2954928" y="4127653"/>
                </a:cubicBezTo>
                <a:cubicBezTo>
                  <a:pt x="2939114" y="4115056"/>
                  <a:pt x="2942140" y="4155443"/>
                  <a:pt x="2942140" y="4155443"/>
                </a:cubicBezTo>
                <a:cubicBezTo>
                  <a:pt x="2932892" y="4175465"/>
                  <a:pt x="2904031" y="4249077"/>
                  <a:pt x="2909997" y="4247085"/>
                </a:cubicBezTo>
                <a:cubicBezTo>
                  <a:pt x="2890873" y="4247825"/>
                  <a:pt x="2907176" y="4207572"/>
                  <a:pt x="2912541" y="4170970"/>
                </a:cubicBezTo>
                <a:cubicBezTo>
                  <a:pt x="2912647" y="4167995"/>
                  <a:pt x="2912889" y="4163798"/>
                  <a:pt x="2913189" y="4158847"/>
                </a:cubicBezTo>
                <a:lnTo>
                  <a:pt x="2913487" y="4153907"/>
                </a:lnTo>
                <a:lnTo>
                  <a:pt x="2901843" y="4119353"/>
                </a:lnTo>
                <a:cubicBezTo>
                  <a:pt x="2901097" y="4119601"/>
                  <a:pt x="2899862" y="4123557"/>
                  <a:pt x="2898287" y="4130068"/>
                </a:cubicBezTo>
                <a:lnTo>
                  <a:pt x="2895255" y="4144161"/>
                </a:lnTo>
                <a:lnTo>
                  <a:pt x="2888908" y="4184503"/>
                </a:lnTo>
                <a:cubicBezTo>
                  <a:pt x="2883998" y="4213897"/>
                  <a:pt x="2879725" y="4236846"/>
                  <a:pt x="2875837" y="4256372"/>
                </a:cubicBezTo>
                <a:lnTo>
                  <a:pt x="2866327" y="4301818"/>
                </a:lnTo>
                <a:lnTo>
                  <a:pt x="2865022" y="4288217"/>
                </a:lnTo>
                <a:lnTo>
                  <a:pt x="2851440" y="4190442"/>
                </a:lnTo>
                <a:lnTo>
                  <a:pt x="2851380" y="4138701"/>
                </a:lnTo>
                <a:cubicBezTo>
                  <a:pt x="2853878" y="4105879"/>
                  <a:pt x="2850523" y="4120171"/>
                  <a:pt x="2844901" y="4142510"/>
                </a:cubicBezTo>
                <a:lnTo>
                  <a:pt x="2844821" y="4142796"/>
                </a:lnTo>
                <a:lnTo>
                  <a:pt x="2844235" y="4138574"/>
                </a:lnTo>
                <a:lnTo>
                  <a:pt x="2839886" y="4100361"/>
                </a:lnTo>
                <a:lnTo>
                  <a:pt x="2831461" y="4100772"/>
                </a:lnTo>
                <a:lnTo>
                  <a:pt x="2838241" y="4166341"/>
                </a:lnTo>
                <a:lnTo>
                  <a:pt x="2835213" y="4177175"/>
                </a:lnTo>
                <a:cubicBezTo>
                  <a:pt x="2831715" y="4187487"/>
                  <a:pt x="2828097" y="4194928"/>
                  <a:pt x="2824807" y="4194614"/>
                </a:cubicBezTo>
                <a:cubicBezTo>
                  <a:pt x="2818343" y="4196772"/>
                  <a:pt x="2821792" y="4147404"/>
                  <a:pt x="2823715" y="4105836"/>
                </a:cubicBezTo>
                <a:lnTo>
                  <a:pt x="2823946" y="4098998"/>
                </a:lnTo>
                <a:lnTo>
                  <a:pt x="2823015" y="4098627"/>
                </a:lnTo>
                <a:cubicBezTo>
                  <a:pt x="2812678" y="4136888"/>
                  <a:pt x="2827634" y="4173292"/>
                  <a:pt x="2816073" y="4206319"/>
                </a:cubicBezTo>
                <a:cubicBezTo>
                  <a:pt x="2811564" y="4219114"/>
                  <a:pt x="2805598" y="4221105"/>
                  <a:pt x="2794891" y="4230324"/>
                </a:cubicBezTo>
                <a:cubicBezTo>
                  <a:pt x="2775141" y="4260439"/>
                  <a:pt x="2777963" y="4299951"/>
                  <a:pt x="2772803" y="4337426"/>
                </a:cubicBezTo>
                <a:cubicBezTo>
                  <a:pt x="2758326" y="4417526"/>
                  <a:pt x="2761721" y="4486955"/>
                  <a:pt x="2740053" y="4563811"/>
                </a:cubicBezTo>
                <a:cubicBezTo>
                  <a:pt x="2738946" y="4476682"/>
                  <a:pt x="2751134" y="4414282"/>
                  <a:pt x="2751022" y="4326823"/>
                </a:cubicBezTo>
                <a:cubicBezTo>
                  <a:pt x="2745912" y="4305007"/>
                  <a:pt x="2755023" y="4261510"/>
                  <a:pt x="2762472" y="4206336"/>
                </a:cubicBezTo>
                <a:lnTo>
                  <a:pt x="2763245" y="4191724"/>
                </a:lnTo>
                <a:lnTo>
                  <a:pt x="2761442" y="4190130"/>
                </a:lnTo>
                <a:cubicBezTo>
                  <a:pt x="2754002" y="4182971"/>
                  <a:pt x="2747586" y="4176174"/>
                  <a:pt x="2748199" y="4178791"/>
                </a:cubicBezTo>
                <a:lnTo>
                  <a:pt x="2745701" y="4168123"/>
                </a:lnTo>
                <a:lnTo>
                  <a:pt x="2744698" y="4173930"/>
                </a:lnTo>
                <a:cubicBezTo>
                  <a:pt x="2740405" y="4197945"/>
                  <a:pt x="2735958" y="4221302"/>
                  <a:pt x="2734304" y="4227970"/>
                </a:cubicBezTo>
                <a:cubicBezTo>
                  <a:pt x="2729564" y="4235198"/>
                  <a:pt x="2716637" y="4239515"/>
                  <a:pt x="2716637" y="4239515"/>
                </a:cubicBezTo>
                <a:lnTo>
                  <a:pt x="2715907" y="4243379"/>
                </a:lnTo>
                <a:lnTo>
                  <a:pt x="2715734" y="4244798"/>
                </a:lnTo>
                <a:cubicBezTo>
                  <a:pt x="2715012" y="4250804"/>
                  <a:pt x="2714355" y="4256302"/>
                  <a:pt x="2713809" y="4260835"/>
                </a:cubicBezTo>
                <a:lnTo>
                  <a:pt x="2712677" y="4269122"/>
                </a:lnTo>
                <a:lnTo>
                  <a:pt x="2712051" y="4263776"/>
                </a:lnTo>
                <a:lnTo>
                  <a:pt x="2707239" y="4289222"/>
                </a:lnTo>
                <a:cubicBezTo>
                  <a:pt x="2706114" y="4305592"/>
                  <a:pt x="2706357" y="4321506"/>
                  <a:pt x="2706044" y="4336194"/>
                </a:cubicBezTo>
                <a:cubicBezTo>
                  <a:pt x="2699221" y="4361991"/>
                  <a:pt x="2705925" y="4418085"/>
                  <a:pt x="2688259" y="4429627"/>
                </a:cubicBezTo>
                <a:cubicBezTo>
                  <a:pt x="2670592" y="4441169"/>
                  <a:pt x="2698159" y="4384925"/>
                  <a:pt x="2683151" y="4407813"/>
                </a:cubicBezTo>
                <a:lnTo>
                  <a:pt x="2678852" y="4416849"/>
                </a:lnTo>
                <a:lnTo>
                  <a:pt x="2686536" y="4460454"/>
                </a:lnTo>
                <a:lnTo>
                  <a:pt x="2668235" y="4594404"/>
                </a:lnTo>
                <a:lnTo>
                  <a:pt x="2664801" y="4614847"/>
                </a:lnTo>
                <a:lnTo>
                  <a:pt x="2662239" y="4601909"/>
                </a:lnTo>
                <a:cubicBezTo>
                  <a:pt x="2658578" y="4582349"/>
                  <a:pt x="2656285" y="4571805"/>
                  <a:pt x="2654755" y="4567424"/>
                </a:cubicBezTo>
                <a:lnTo>
                  <a:pt x="2653551" y="4568462"/>
                </a:lnTo>
                <a:lnTo>
                  <a:pt x="2661527" y="4503385"/>
                </a:lnTo>
                <a:lnTo>
                  <a:pt x="2663374" y="4453023"/>
                </a:lnTo>
                <a:lnTo>
                  <a:pt x="2659955" y="4462128"/>
                </a:lnTo>
                <a:cubicBezTo>
                  <a:pt x="2655191" y="4473831"/>
                  <a:pt x="2654220" y="4469686"/>
                  <a:pt x="2659517" y="4421346"/>
                </a:cubicBezTo>
                <a:cubicBezTo>
                  <a:pt x="2663287" y="4350466"/>
                  <a:pt x="2675847" y="4317109"/>
                  <a:pt x="2669998" y="4237208"/>
                </a:cubicBezTo>
                <a:lnTo>
                  <a:pt x="2664248" y="4251643"/>
                </a:lnTo>
                <a:lnTo>
                  <a:pt x="2665534" y="4268862"/>
                </a:lnTo>
                <a:lnTo>
                  <a:pt x="2663886" y="4273048"/>
                </a:lnTo>
                <a:cubicBezTo>
                  <a:pt x="2662436" y="4276053"/>
                  <a:pt x="2661150" y="4278302"/>
                  <a:pt x="2660148" y="4279472"/>
                </a:cubicBezTo>
                <a:cubicBezTo>
                  <a:pt x="2659148" y="4280642"/>
                  <a:pt x="2658432" y="4280734"/>
                  <a:pt x="2658125" y="4279425"/>
                </a:cubicBezTo>
                <a:lnTo>
                  <a:pt x="2657660" y="4274649"/>
                </a:lnTo>
                <a:lnTo>
                  <a:pt x="2653829" y="4290401"/>
                </a:lnTo>
                <a:cubicBezTo>
                  <a:pt x="2648791" y="4314299"/>
                  <a:pt x="2644216" y="4341383"/>
                  <a:pt x="2640441" y="4362709"/>
                </a:cubicBezTo>
                <a:lnTo>
                  <a:pt x="2639373" y="4368119"/>
                </a:lnTo>
                <a:lnTo>
                  <a:pt x="2624149" y="4283574"/>
                </a:lnTo>
                <a:lnTo>
                  <a:pt x="2632921" y="4397086"/>
                </a:lnTo>
                <a:lnTo>
                  <a:pt x="2622750" y="4415421"/>
                </a:lnTo>
                <a:cubicBezTo>
                  <a:pt x="2616046" y="4421983"/>
                  <a:pt x="2621287" y="4392007"/>
                  <a:pt x="2621755" y="4369976"/>
                </a:cubicBezTo>
                <a:cubicBezTo>
                  <a:pt x="2584220" y="4493525"/>
                  <a:pt x="2591894" y="4613271"/>
                  <a:pt x="2560325" y="4734829"/>
                </a:cubicBezTo>
                <a:lnTo>
                  <a:pt x="2555873" y="4755667"/>
                </a:lnTo>
                <a:lnTo>
                  <a:pt x="2555584" y="4754460"/>
                </a:lnTo>
                <a:cubicBezTo>
                  <a:pt x="2550865" y="4736201"/>
                  <a:pt x="2550213" y="4670607"/>
                  <a:pt x="2540424" y="4643975"/>
                </a:cubicBezTo>
                <a:cubicBezTo>
                  <a:pt x="2525569" y="4608974"/>
                  <a:pt x="2540646" y="4698396"/>
                  <a:pt x="2540687" y="4708927"/>
                </a:cubicBezTo>
                <a:cubicBezTo>
                  <a:pt x="2543870" y="4730317"/>
                  <a:pt x="2545973" y="4747192"/>
                  <a:pt x="2547520" y="4761982"/>
                </a:cubicBezTo>
                <a:lnTo>
                  <a:pt x="2549542" y="4785294"/>
                </a:lnTo>
                <a:lnTo>
                  <a:pt x="2533207" y="4861733"/>
                </a:lnTo>
                <a:lnTo>
                  <a:pt x="2527358" y="4859536"/>
                </a:lnTo>
                <a:cubicBezTo>
                  <a:pt x="2528516" y="4858835"/>
                  <a:pt x="2528967" y="4862302"/>
                  <a:pt x="2528940" y="4868173"/>
                </a:cubicBezTo>
                <a:lnTo>
                  <a:pt x="2527947" y="4886350"/>
                </a:lnTo>
                <a:lnTo>
                  <a:pt x="2515739" y="4943481"/>
                </a:lnTo>
                <a:lnTo>
                  <a:pt x="2512900" y="4922840"/>
                </a:lnTo>
                <a:cubicBezTo>
                  <a:pt x="2518306" y="4919566"/>
                  <a:pt x="2522943" y="4916761"/>
                  <a:pt x="2507834" y="4914472"/>
                </a:cubicBezTo>
                <a:cubicBezTo>
                  <a:pt x="2507834" y="4914472"/>
                  <a:pt x="2510172" y="4918334"/>
                  <a:pt x="2512900" y="4922840"/>
                </a:cubicBezTo>
                <a:lnTo>
                  <a:pt x="2498448" y="4924473"/>
                </a:lnTo>
                <a:lnTo>
                  <a:pt x="2503897" y="4864686"/>
                </a:lnTo>
                <a:cubicBezTo>
                  <a:pt x="2514166" y="4849027"/>
                  <a:pt x="2516455" y="4831327"/>
                  <a:pt x="2512572" y="4814747"/>
                </a:cubicBezTo>
                <a:cubicBezTo>
                  <a:pt x="2512572" y="4814747"/>
                  <a:pt x="2530238" y="4803205"/>
                  <a:pt x="2512572" y="4814747"/>
                </a:cubicBezTo>
                <a:cubicBezTo>
                  <a:pt x="2501865" y="4823968"/>
                  <a:pt x="2498788" y="4842869"/>
                  <a:pt x="2503897" y="4864686"/>
                </a:cubicBezTo>
                <a:lnTo>
                  <a:pt x="2489162" y="4925085"/>
                </a:lnTo>
                <a:lnTo>
                  <a:pt x="2482339" y="4893280"/>
                </a:lnTo>
                <a:lnTo>
                  <a:pt x="2478621" y="4879908"/>
                </a:lnTo>
                <a:lnTo>
                  <a:pt x="2512293" y="4685947"/>
                </a:lnTo>
                <a:cubicBezTo>
                  <a:pt x="2532547" y="4558993"/>
                  <a:pt x="2549491" y="4432205"/>
                  <a:pt x="2559000" y="4303430"/>
                </a:cubicBezTo>
                <a:cubicBezTo>
                  <a:pt x="2559428" y="4291526"/>
                  <a:pt x="2566400" y="4257210"/>
                  <a:pt x="2571290" y="4224295"/>
                </a:cubicBezTo>
                <a:lnTo>
                  <a:pt x="2574090" y="4197233"/>
                </a:lnTo>
                <a:lnTo>
                  <a:pt x="2572897" y="4203327"/>
                </a:lnTo>
                <a:cubicBezTo>
                  <a:pt x="2563700" y="4249324"/>
                  <a:pt x="2556116" y="4281021"/>
                  <a:pt x="2559572" y="4224828"/>
                </a:cubicBezTo>
                <a:lnTo>
                  <a:pt x="2565648" y="4159666"/>
                </a:lnTo>
                <a:lnTo>
                  <a:pt x="2563330" y="4162270"/>
                </a:lnTo>
                <a:cubicBezTo>
                  <a:pt x="2561633" y="4165895"/>
                  <a:pt x="2560807" y="4169229"/>
                  <a:pt x="2560807" y="4169229"/>
                </a:cubicBezTo>
                <a:cubicBezTo>
                  <a:pt x="2548413" y="4230756"/>
                  <a:pt x="2547925" y="4283606"/>
                  <a:pt x="2544984" y="4325984"/>
                </a:cubicBezTo>
                <a:cubicBezTo>
                  <a:pt x="2534879" y="4369815"/>
                  <a:pt x="2538505" y="4444811"/>
                  <a:pt x="2520976" y="4479828"/>
                </a:cubicBezTo>
                <a:cubicBezTo>
                  <a:pt x="2516237" y="4487056"/>
                  <a:pt x="2503309" y="4491371"/>
                  <a:pt x="2504536" y="4496607"/>
                </a:cubicBezTo>
                <a:cubicBezTo>
                  <a:pt x="2497712" y="4522406"/>
                  <a:pt x="2495168" y="4598521"/>
                  <a:pt x="2482379" y="4626312"/>
                </a:cubicBezTo>
                <a:cubicBezTo>
                  <a:pt x="2478074" y="4639980"/>
                  <a:pt x="2460177" y="4645954"/>
                  <a:pt x="2460177" y="4645954"/>
                </a:cubicBezTo>
                <a:cubicBezTo>
                  <a:pt x="2460177" y="4645954"/>
                  <a:pt x="2459050" y="4649153"/>
                  <a:pt x="2458255" y="4653770"/>
                </a:cubicBezTo>
                <a:lnTo>
                  <a:pt x="2458288" y="4660948"/>
                </a:lnTo>
                <a:lnTo>
                  <a:pt x="2455241" y="4671554"/>
                </a:lnTo>
                <a:lnTo>
                  <a:pt x="2453258" y="4672492"/>
                </a:lnTo>
                <a:cubicBezTo>
                  <a:pt x="2452666" y="4673395"/>
                  <a:pt x="2452974" y="4674704"/>
                  <a:pt x="2453586" y="4677320"/>
                </a:cubicBezTo>
                <a:lnTo>
                  <a:pt x="2455241" y="4671554"/>
                </a:lnTo>
                <a:lnTo>
                  <a:pt x="2458326" y="4670093"/>
                </a:lnTo>
                <a:cubicBezTo>
                  <a:pt x="2448846" y="4684548"/>
                  <a:pt x="2440592" y="4704240"/>
                  <a:pt x="2440592" y="4704240"/>
                </a:cubicBezTo>
                <a:cubicBezTo>
                  <a:pt x="2420474" y="4705310"/>
                  <a:pt x="2467000" y="4620155"/>
                  <a:pt x="2461522" y="4569298"/>
                </a:cubicBezTo>
                <a:cubicBezTo>
                  <a:pt x="2460297" y="4564062"/>
                  <a:pt x="2450447" y="4549474"/>
                  <a:pt x="2449222" y="4544240"/>
                </a:cubicBezTo>
                <a:cubicBezTo>
                  <a:pt x="2448424" y="4527099"/>
                  <a:pt x="2449009" y="4507853"/>
                  <a:pt x="2450032" y="4487047"/>
                </a:cubicBezTo>
                <a:lnTo>
                  <a:pt x="2452994" y="4429899"/>
                </a:lnTo>
                <a:lnTo>
                  <a:pt x="2446314" y="4483970"/>
                </a:lnTo>
                <a:cubicBezTo>
                  <a:pt x="2443360" y="4502538"/>
                  <a:pt x="2439509" y="4521288"/>
                  <a:pt x="2434093" y="4540502"/>
                </a:cubicBezTo>
                <a:cubicBezTo>
                  <a:pt x="2432985" y="4453374"/>
                  <a:pt x="2445174" y="4390973"/>
                  <a:pt x="2445062" y="4303514"/>
                </a:cubicBezTo>
                <a:cubicBezTo>
                  <a:pt x="2443784" y="4298061"/>
                  <a:pt x="2443396" y="4291251"/>
                  <a:pt x="2443647" y="4283243"/>
                </a:cubicBezTo>
                <a:lnTo>
                  <a:pt x="2444064" y="4278538"/>
                </a:lnTo>
                <a:lnTo>
                  <a:pt x="2443685" y="4280421"/>
                </a:lnTo>
                <a:cubicBezTo>
                  <a:pt x="2438706" y="4308852"/>
                  <a:pt x="2428341" y="4385271"/>
                  <a:pt x="2430592" y="4322778"/>
                </a:cubicBezTo>
                <a:cubicBezTo>
                  <a:pt x="2433137" y="4246661"/>
                  <a:pt x="2412437" y="4387169"/>
                  <a:pt x="2410354" y="4405740"/>
                </a:cubicBezTo>
                <a:cubicBezTo>
                  <a:pt x="2401680" y="4455678"/>
                  <a:pt x="2392569" y="4499175"/>
                  <a:pt x="2390280" y="4516876"/>
                </a:cubicBezTo>
                <a:cubicBezTo>
                  <a:pt x="2370342" y="4617142"/>
                  <a:pt x="2353801" y="4710162"/>
                  <a:pt x="2337641" y="4800820"/>
                </a:cubicBezTo>
                <a:lnTo>
                  <a:pt x="2334113" y="4819738"/>
                </a:lnTo>
                <a:lnTo>
                  <a:pt x="2327712" y="4800023"/>
                </a:lnTo>
                <a:lnTo>
                  <a:pt x="2324874" y="4793404"/>
                </a:lnTo>
                <a:lnTo>
                  <a:pt x="2333965" y="4734190"/>
                </a:lnTo>
                <a:cubicBezTo>
                  <a:pt x="2339330" y="4697589"/>
                  <a:pt x="2364308" y="4607397"/>
                  <a:pt x="2357974" y="4580347"/>
                </a:cubicBezTo>
                <a:cubicBezTo>
                  <a:pt x="2356748" y="4575110"/>
                  <a:pt x="2351660" y="4573986"/>
                  <a:pt x="2345524" y="4572389"/>
                </a:cubicBezTo>
                <a:lnTo>
                  <a:pt x="2338007" y="4569798"/>
                </a:lnTo>
                <a:lnTo>
                  <a:pt x="2334119" y="4588434"/>
                </a:lnTo>
                <a:lnTo>
                  <a:pt x="2335601" y="4568835"/>
                </a:lnTo>
                <a:lnTo>
                  <a:pt x="2326780" y="4561595"/>
                </a:lnTo>
                <a:cubicBezTo>
                  <a:pt x="2315704" y="4541771"/>
                  <a:pt x="2326178" y="4526984"/>
                  <a:pt x="2330551" y="4490714"/>
                </a:cubicBezTo>
                <a:lnTo>
                  <a:pt x="2330382" y="4488237"/>
                </a:lnTo>
                <a:lnTo>
                  <a:pt x="2319181" y="4551157"/>
                </a:lnTo>
                <a:lnTo>
                  <a:pt x="2317350" y="4532433"/>
                </a:lnTo>
                <a:lnTo>
                  <a:pt x="2317189" y="4531630"/>
                </a:lnTo>
                <a:lnTo>
                  <a:pt x="2317855" y="4525752"/>
                </a:lnTo>
                <a:cubicBezTo>
                  <a:pt x="2319263" y="4518340"/>
                  <a:pt x="2323589" y="4495515"/>
                  <a:pt x="2327037" y="4474248"/>
                </a:cubicBezTo>
                <a:lnTo>
                  <a:pt x="2328658" y="4462778"/>
                </a:lnTo>
                <a:lnTo>
                  <a:pt x="2327934" y="4452073"/>
                </a:lnTo>
                <a:lnTo>
                  <a:pt x="2327446" y="4432757"/>
                </a:lnTo>
                <a:lnTo>
                  <a:pt x="2326147" y="4433002"/>
                </a:lnTo>
                <a:cubicBezTo>
                  <a:pt x="2315342" y="4442983"/>
                  <a:pt x="2307946" y="4502481"/>
                  <a:pt x="2311819" y="4495592"/>
                </a:cubicBezTo>
                <a:lnTo>
                  <a:pt x="2311008" y="4502294"/>
                </a:lnTo>
                <a:lnTo>
                  <a:pt x="2303660" y="4497055"/>
                </a:lnTo>
                <a:cubicBezTo>
                  <a:pt x="2302390" y="4500731"/>
                  <a:pt x="2302258" y="4509074"/>
                  <a:pt x="2302742" y="4519534"/>
                </a:cubicBezTo>
                <a:lnTo>
                  <a:pt x="2304838" y="4546183"/>
                </a:lnTo>
                <a:lnTo>
                  <a:pt x="2301392" y="4564854"/>
                </a:lnTo>
                <a:cubicBezTo>
                  <a:pt x="2290559" y="4574306"/>
                  <a:pt x="2300985" y="4505045"/>
                  <a:pt x="2300985" y="4505045"/>
                </a:cubicBezTo>
                <a:lnTo>
                  <a:pt x="2318542" y="4388954"/>
                </a:lnTo>
                <a:lnTo>
                  <a:pt x="2316790" y="4392113"/>
                </a:lnTo>
                <a:cubicBezTo>
                  <a:pt x="2315113" y="4393753"/>
                  <a:pt x="2314184" y="4393110"/>
                  <a:pt x="2313740" y="4390878"/>
                </a:cubicBezTo>
                <a:lnTo>
                  <a:pt x="2313616" y="4381222"/>
                </a:lnTo>
                <a:lnTo>
                  <a:pt x="2306865" y="4387355"/>
                </a:lnTo>
                <a:lnTo>
                  <a:pt x="2304014" y="4410860"/>
                </a:lnTo>
                <a:lnTo>
                  <a:pt x="2301995" y="4420273"/>
                </a:lnTo>
                <a:lnTo>
                  <a:pt x="2295474" y="4455382"/>
                </a:lnTo>
                <a:cubicBezTo>
                  <a:pt x="2294952" y="4460025"/>
                  <a:pt x="2293374" y="4469020"/>
                  <a:pt x="2291286" y="4478992"/>
                </a:cubicBezTo>
                <a:lnTo>
                  <a:pt x="2288220" y="4491488"/>
                </a:lnTo>
                <a:lnTo>
                  <a:pt x="2277778" y="4575237"/>
                </a:lnTo>
                <a:cubicBezTo>
                  <a:pt x="2272523" y="4620607"/>
                  <a:pt x="2266203" y="4665936"/>
                  <a:pt x="2254365" y="4711521"/>
                </a:cubicBezTo>
                <a:lnTo>
                  <a:pt x="2249911" y="4732360"/>
                </a:lnTo>
                <a:lnTo>
                  <a:pt x="2249624" y="4731152"/>
                </a:lnTo>
                <a:cubicBezTo>
                  <a:pt x="2244903" y="4712893"/>
                  <a:pt x="2244252" y="4647298"/>
                  <a:pt x="2234463" y="4620667"/>
                </a:cubicBezTo>
                <a:cubicBezTo>
                  <a:pt x="2219609" y="4585666"/>
                  <a:pt x="2234686" y="4675087"/>
                  <a:pt x="2234727" y="4685618"/>
                </a:cubicBezTo>
                <a:cubicBezTo>
                  <a:pt x="2237910" y="4707008"/>
                  <a:pt x="2240011" y="4723883"/>
                  <a:pt x="2241559" y="4738674"/>
                </a:cubicBezTo>
                <a:lnTo>
                  <a:pt x="2243582" y="4761984"/>
                </a:lnTo>
                <a:lnTo>
                  <a:pt x="2227247" y="4838424"/>
                </a:lnTo>
                <a:lnTo>
                  <a:pt x="2221397" y="4836227"/>
                </a:lnTo>
                <a:cubicBezTo>
                  <a:pt x="2222555" y="4835526"/>
                  <a:pt x="2223006" y="4838994"/>
                  <a:pt x="2222980" y="4844864"/>
                </a:cubicBezTo>
                <a:lnTo>
                  <a:pt x="2221986" y="4863041"/>
                </a:lnTo>
                <a:lnTo>
                  <a:pt x="2209778" y="4920172"/>
                </a:lnTo>
                <a:lnTo>
                  <a:pt x="2206940" y="4899531"/>
                </a:lnTo>
                <a:cubicBezTo>
                  <a:pt x="2212347" y="4896259"/>
                  <a:pt x="2216982" y="4893453"/>
                  <a:pt x="2201872" y="4891163"/>
                </a:cubicBezTo>
                <a:cubicBezTo>
                  <a:pt x="2201872" y="4891163"/>
                  <a:pt x="2204212" y="4895025"/>
                  <a:pt x="2206940" y="4899531"/>
                </a:cubicBezTo>
                <a:lnTo>
                  <a:pt x="2192487" y="4901165"/>
                </a:lnTo>
                <a:lnTo>
                  <a:pt x="2197936" y="4841377"/>
                </a:lnTo>
                <a:cubicBezTo>
                  <a:pt x="2208205" y="4825718"/>
                  <a:pt x="2210496" y="4808019"/>
                  <a:pt x="2206612" y="4791439"/>
                </a:cubicBezTo>
                <a:cubicBezTo>
                  <a:pt x="2206612" y="4791439"/>
                  <a:pt x="2207715" y="4790718"/>
                  <a:pt x="2209096" y="4789816"/>
                </a:cubicBezTo>
                <a:lnTo>
                  <a:pt x="2210944" y="4788608"/>
                </a:lnTo>
                <a:lnTo>
                  <a:pt x="2214064" y="4786569"/>
                </a:lnTo>
                <a:cubicBezTo>
                  <a:pt x="2214893" y="4786029"/>
                  <a:pt x="2214340" y="4786389"/>
                  <a:pt x="2213236" y="4787110"/>
                </a:cubicBezTo>
                <a:lnTo>
                  <a:pt x="2210944" y="4788608"/>
                </a:lnTo>
                <a:lnTo>
                  <a:pt x="2206612" y="4791439"/>
                </a:lnTo>
                <a:cubicBezTo>
                  <a:pt x="2195905" y="4800659"/>
                  <a:pt x="2192828" y="4819561"/>
                  <a:pt x="2197936" y="4841377"/>
                </a:cubicBezTo>
                <a:lnTo>
                  <a:pt x="2183203" y="4901775"/>
                </a:lnTo>
                <a:lnTo>
                  <a:pt x="2176377" y="4869972"/>
                </a:lnTo>
                <a:lnTo>
                  <a:pt x="2172660" y="4856599"/>
                </a:lnTo>
                <a:lnTo>
                  <a:pt x="2206331" y="4662638"/>
                </a:lnTo>
                <a:cubicBezTo>
                  <a:pt x="2216459" y="4599162"/>
                  <a:pt x="2225759" y="4535726"/>
                  <a:pt x="2233715" y="4472063"/>
                </a:cubicBezTo>
                <a:lnTo>
                  <a:pt x="2237938" y="4430116"/>
                </a:lnTo>
                <a:lnTo>
                  <a:pt x="2235394" y="4409102"/>
                </a:lnTo>
                <a:lnTo>
                  <a:pt x="2244048" y="4350241"/>
                </a:lnTo>
                <a:lnTo>
                  <a:pt x="2247915" y="4331011"/>
                </a:lnTo>
                <a:lnTo>
                  <a:pt x="2253039" y="4280120"/>
                </a:lnTo>
                <a:lnTo>
                  <a:pt x="2253749" y="4273709"/>
                </a:lnTo>
                <a:lnTo>
                  <a:pt x="2251345" y="4270673"/>
                </a:lnTo>
                <a:cubicBezTo>
                  <a:pt x="2249975" y="4270683"/>
                  <a:pt x="2248153" y="4271992"/>
                  <a:pt x="2245808" y="4274883"/>
                </a:cubicBezTo>
                <a:lnTo>
                  <a:pt x="2245673" y="4275096"/>
                </a:lnTo>
                <a:lnTo>
                  <a:pt x="2245902" y="4299208"/>
                </a:lnTo>
                <a:cubicBezTo>
                  <a:pt x="2245692" y="4319133"/>
                  <a:pt x="2244588" y="4333438"/>
                  <a:pt x="2242271" y="4334841"/>
                </a:cubicBezTo>
                <a:cubicBezTo>
                  <a:pt x="2244588" y="4333439"/>
                  <a:pt x="2242726" y="4327747"/>
                  <a:pt x="2240284" y="4322406"/>
                </a:cubicBezTo>
                <a:lnTo>
                  <a:pt x="2237050" y="4316050"/>
                </a:lnTo>
                <a:lnTo>
                  <a:pt x="2233474" y="4340279"/>
                </a:lnTo>
                <a:cubicBezTo>
                  <a:pt x="2229411" y="4381506"/>
                  <a:pt x="2228163" y="4430255"/>
                  <a:pt x="2215017" y="4456520"/>
                </a:cubicBezTo>
                <a:cubicBezTo>
                  <a:pt x="2210276" y="4463748"/>
                  <a:pt x="2197349" y="4468063"/>
                  <a:pt x="2198575" y="4473298"/>
                </a:cubicBezTo>
                <a:cubicBezTo>
                  <a:pt x="2191754" y="4499098"/>
                  <a:pt x="2189209" y="4575214"/>
                  <a:pt x="2176418" y="4603004"/>
                </a:cubicBezTo>
                <a:cubicBezTo>
                  <a:pt x="2172115" y="4616670"/>
                  <a:pt x="2154217" y="4622646"/>
                  <a:pt x="2154217" y="4622646"/>
                </a:cubicBezTo>
                <a:cubicBezTo>
                  <a:pt x="2154217" y="4622646"/>
                  <a:pt x="2153089" y="4625845"/>
                  <a:pt x="2152294" y="4630461"/>
                </a:cubicBezTo>
                <a:lnTo>
                  <a:pt x="2152325" y="4637640"/>
                </a:lnTo>
                <a:lnTo>
                  <a:pt x="2149281" y="4648244"/>
                </a:lnTo>
                <a:lnTo>
                  <a:pt x="2147299" y="4649183"/>
                </a:lnTo>
                <a:cubicBezTo>
                  <a:pt x="2146705" y="4650085"/>
                  <a:pt x="2147012" y="4651394"/>
                  <a:pt x="2147626" y="4654012"/>
                </a:cubicBezTo>
                <a:lnTo>
                  <a:pt x="2149281" y="4648244"/>
                </a:lnTo>
                <a:lnTo>
                  <a:pt x="2152364" y="4646785"/>
                </a:lnTo>
                <a:cubicBezTo>
                  <a:pt x="2142885" y="4661239"/>
                  <a:pt x="2134631" y="4680929"/>
                  <a:pt x="2134631" y="4680929"/>
                </a:cubicBezTo>
                <a:cubicBezTo>
                  <a:pt x="2114512" y="4682001"/>
                  <a:pt x="2161040" y="4596847"/>
                  <a:pt x="2155561" y="4545989"/>
                </a:cubicBezTo>
                <a:cubicBezTo>
                  <a:pt x="2154336" y="4540753"/>
                  <a:pt x="2144487" y="4526166"/>
                  <a:pt x="2143261" y="4520930"/>
                </a:cubicBezTo>
                <a:cubicBezTo>
                  <a:pt x="2141665" y="4486652"/>
                  <a:pt x="2145601" y="4443942"/>
                  <a:pt x="2147520" y="4397201"/>
                </a:cubicBezTo>
                <a:cubicBezTo>
                  <a:pt x="2148040" y="4392559"/>
                  <a:pt x="2149931" y="4379461"/>
                  <a:pt x="2152457" y="4362345"/>
                </a:cubicBezTo>
                <a:lnTo>
                  <a:pt x="2157541" y="4328027"/>
                </a:lnTo>
                <a:lnTo>
                  <a:pt x="2155130" y="4316906"/>
                </a:lnTo>
                <a:cubicBezTo>
                  <a:pt x="2153403" y="4307388"/>
                  <a:pt x="2152122" y="4298780"/>
                  <a:pt x="2151731" y="4294311"/>
                </a:cubicBezTo>
                <a:cubicBezTo>
                  <a:pt x="2148392" y="4281936"/>
                  <a:pt x="2146892" y="4268906"/>
                  <a:pt x="2145876" y="4257384"/>
                </a:cubicBezTo>
                <a:lnTo>
                  <a:pt x="2144236" y="4241809"/>
                </a:lnTo>
                <a:lnTo>
                  <a:pt x="2139477" y="4248412"/>
                </a:lnTo>
                <a:cubicBezTo>
                  <a:pt x="2135962" y="4260875"/>
                  <a:pt x="2122060" y="4370889"/>
                  <a:pt x="2124632" y="4299469"/>
                </a:cubicBezTo>
                <a:cubicBezTo>
                  <a:pt x="2125267" y="4280440"/>
                  <a:pt x="2124451" y="4274950"/>
                  <a:pt x="2122835" y="4277710"/>
                </a:cubicBezTo>
                <a:lnTo>
                  <a:pt x="2122734" y="4278042"/>
                </a:lnTo>
                <a:lnTo>
                  <a:pt x="2122066" y="4293671"/>
                </a:lnTo>
                <a:cubicBezTo>
                  <a:pt x="2120883" y="4304830"/>
                  <a:pt x="2119393" y="4317285"/>
                  <a:pt x="2118956" y="4331398"/>
                </a:cubicBezTo>
                <a:cubicBezTo>
                  <a:pt x="2122290" y="4366271"/>
                  <a:pt x="2131609" y="4379800"/>
                  <a:pt x="2121102" y="4399926"/>
                </a:cubicBezTo>
                <a:lnTo>
                  <a:pt x="2117881" y="4402955"/>
                </a:lnTo>
                <a:lnTo>
                  <a:pt x="2122990" y="4452259"/>
                </a:lnTo>
                <a:cubicBezTo>
                  <a:pt x="2125848" y="4479757"/>
                  <a:pt x="2128968" y="4509213"/>
                  <a:pt x="2132683" y="4542378"/>
                </a:cubicBezTo>
                <a:cubicBezTo>
                  <a:pt x="2132683" y="4542378"/>
                  <a:pt x="2151920" y="4607285"/>
                  <a:pt x="2132564" y="4608444"/>
                </a:cubicBezTo>
                <a:cubicBezTo>
                  <a:pt x="2122863" y="4602878"/>
                  <a:pt x="2120125" y="4500710"/>
                  <a:pt x="2117785" y="4496846"/>
                </a:cubicBezTo>
                <a:lnTo>
                  <a:pt x="2106190" y="4410790"/>
                </a:lnTo>
                <a:lnTo>
                  <a:pt x="2103736" y="4411892"/>
                </a:lnTo>
                <a:lnTo>
                  <a:pt x="2098216" y="4416058"/>
                </a:lnTo>
                <a:lnTo>
                  <a:pt x="2093717" y="4440539"/>
                </a:lnTo>
                <a:lnTo>
                  <a:pt x="2100943" y="4496704"/>
                </a:lnTo>
                <a:lnTo>
                  <a:pt x="2106954" y="4541728"/>
                </a:lnTo>
                <a:lnTo>
                  <a:pt x="2111334" y="4568085"/>
                </a:lnTo>
                <a:lnTo>
                  <a:pt x="2118099" y="4621179"/>
                </a:lnTo>
                <a:lnTo>
                  <a:pt x="2127846" y="4686090"/>
                </a:lnTo>
                <a:cubicBezTo>
                  <a:pt x="2127846" y="4686090"/>
                  <a:pt x="2137810" y="4756606"/>
                  <a:pt x="2126157" y="4747822"/>
                </a:cubicBezTo>
                <a:lnTo>
                  <a:pt x="2122778" y="4728870"/>
                </a:lnTo>
                <a:lnTo>
                  <a:pt x="2125622" y="4701193"/>
                </a:lnTo>
                <a:cubicBezTo>
                  <a:pt x="2126369" y="4690359"/>
                  <a:pt x="2126400" y="4681763"/>
                  <a:pt x="2125088" y="4678088"/>
                </a:cubicBezTo>
                <a:lnTo>
                  <a:pt x="2116940" y="4684147"/>
                </a:lnTo>
                <a:lnTo>
                  <a:pt x="2116194" y="4677305"/>
                </a:lnTo>
                <a:cubicBezTo>
                  <a:pt x="2118532" y="4681167"/>
                  <a:pt x="2117296" y="4662999"/>
                  <a:pt x="2113642" y="4644975"/>
                </a:cubicBezTo>
                <a:lnTo>
                  <a:pt x="2112647" y="4641609"/>
                </a:lnTo>
                <a:lnTo>
                  <a:pt x="2109619" y="4651164"/>
                </a:lnTo>
                <a:lnTo>
                  <a:pt x="2106737" y="4633074"/>
                </a:lnTo>
                <a:lnTo>
                  <a:pt x="2104395" y="4617765"/>
                </a:lnTo>
                <a:lnTo>
                  <a:pt x="2101824" y="4614020"/>
                </a:lnTo>
                <a:cubicBezTo>
                  <a:pt x="2100166" y="4612687"/>
                  <a:pt x="2098410" y="4612402"/>
                  <a:pt x="2096575" y="4613512"/>
                </a:cubicBezTo>
                <a:cubicBezTo>
                  <a:pt x="2091941" y="4616318"/>
                  <a:pt x="2106193" y="4693917"/>
                  <a:pt x="2108964" y="4708957"/>
                </a:cubicBezTo>
                <a:lnTo>
                  <a:pt x="2109569" y="4714961"/>
                </a:lnTo>
                <a:lnTo>
                  <a:pt x="2109378" y="4715804"/>
                </a:lnTo>
                <a:lnTo>
                  <a:pt x="2106986" y="4735281"/>
                </a:lnTo>
                <a:lnTo>
                  <a:pt x="2083890" y="4600405"/>
                </a:lnTo>
                <a:lnTo>
                  <a:pt x="2075186" y="4541512"/>
                </a:lnTo>
                <a:lnTo>
                  <a:pt x="2069728" y="4570151"/>
                </a:lnTo>
                <a:lnTo>
                  <a:pt x="2071726" y="4584232"/>
                </a:lnTo>
                <a:cubicBezTo>
                  <a:pt x="2081139" y="4649913"/>
                  <a:pt x="2089632" y="4715383"/>
                  <a:pt x="2089875" y="4775069"/>
                </a:cubicBezTo>
                <a:cubicBezTo>
                  <a:pt x="2082012" y="4745953"/>
                  <a:pt x="2075784" y="4714087"/>
                  <a:pt x="2070518" y="4680568"/>
                </a:cubicBezTo>
                <a:lnTo>
                  <a:pt x="2061661" y="4612496"/>
                </a:lnTo>
                <a:lnTo>
                  <a:pt x="2056584" y="4639143"/>
                </a:lnTo>
                <a:cubicBezTo>
                  <a:pt x="2047937" y="4686264"/>
                  <a:pt x="2039761" y="4732184"/>
                  <a:pt x="2031681" y="4777512"/>
                </a:cubicBezTo>
                <a:lnTo>
                  <a:pt x="2028152" y="4796429"/>
                </a:lnTo>
                <a:lnTo>
                  <a:pt x="2021751" y="4776715"/>
                </a:lnTo>
                <a:lnTo>
                  <a:pt x="2018913" y="4770095"/>
                </a:lnTo>
                <a:lnTo>
                  <a:pt x="2028005" y="4710881"/>
                </a:lnTo>
                <a:cubicBezTo>
                  <a:pt x="2030687" y="4692581"/>
                  <a:pt x="2038273" y="4660883"/>
                  <a:pt x="2044396" y="4630378"/>
                </a:cubicBezTo>
                <a:lnTo>
                  <a:pt x="2045401" y="4624447"/>
                </a:lnTo>
                <a:lnTo>
                  <a:pt x="2042047" y="4618035"/>
                </a:lnTo>
                <a:cubicBezTo>
                  <a:pt x="2041409" y="4615672"/>
                  <a:pt x="2041983" y="4614005"/>
                  <a:pt x="2044300" y="4612603"/>
                </a:cubicBezTo>
                <a:lnTo>
                  <a:pt x="2046884" y="4615693"/>
                </a:lnTo>
                <a:lnTo>
                  <a:pt x="2051689" y="4587341"/>
                </a:lnTo>
                <a:cubicBezTo>
                  <a:pt x="2053223" y="4574509"/>
                  <a:pt x="2053597" y="4563800"/>
                  <a:pt x="2052013" y="4557039"/>
                </a:cubicBezTo>
                <a:cubicBezTo>
                  <a:pt x="2050787" y="4551802"/>
                  <a:pt x="2045699" y="4550678"/>
                  <a:pt x="2039563" y="4549081"/>
                </a:cubicBezTo>
                <a:lnTo>
                  <a:pt x="2036326" y="4547966"/>
                </a:lnTo>
                <a:lnTo>
                  <a:pt x="2037106" y="4557127"/>
                </a:lnTo>
                <a:lnTo>
                  <a:pt x="2035450" y="4547663"/>
                </a:lnTo>
                <a:lnTo>
                  <a:pt x="2029922" y="4545758"/>
                </a:lnTo>
                <a:cubicBezTo>
                  <a:pt x="2026681" y="4544150"/>
                  <a:pt x="2023529" y="4541850"/>
                  <a:pt x="2020818" y="4538286"/>
                </a:cubicBezTo>
                <a:cubicBezTo>
                  <a:pt x="2012513" y="4523418"/>
                  <a:pt x="2016328" y="4511384"/>
                  <a:pt x="2020598" y="4490994"/>
                </a:cubicBezTo>
                <a:lnTo>
                  <a:pt x="2023109" y="4476156"/>
                </a:lnTo>
                <a:lnTo>
                  <a:pt x="2012564" y="4400627"/>
                </a:lnTo>
                <a:lnTo>
                  <a:pt x="2009378" y="4377012"/>
                </a:lnTo>
                <a:lnTo>
                  <a:pt x="2009289" y="4392776"/>
                </a:lnTo>
                <a:cubicBezTo>
                  <a:pt x="2008070" y="4397956"/>
                  <a:pt x="1998780" y="4412901"/>
                  <a:pt x="1997562" y="4418083"/>
                </a:cubicBezTo>
                <a:cubicBezTo>
                  <a:pt x="1991606" y="4467901"/>
                  <a:pt x="2032644" y="4546899"/>
                  <a:pt x="2014239" y="4547452"/>
                </a:cubicBezTo>
                <a:cubicBezTo>
                  <a:pt x="2014239" y="4547452"/>
                  <a:pt x="2007043" y="4528986"/>
                  <a:pt x="1998628" y="4515702"/>
                </a:cubicBezTo>
                <a:lnTo>
                  <a:pt x="2001426" y="4516875"/>
                </a:lnTo>
                <a:lnTo>
                  <a:pt x="2002835" y="4522345"/>
                </a:lnTo>
                <a:cubicBezTo>
                  <a:pt x="2003446" y="4519753"/>
                  <a:pt x="2003751" y="4518459"/>
                  <a:pt x="2003225" y="4517629"/>
                </a:cubicBezTo>
                <a:lnTo>
                  <a:pt x="2001426" y="4516875"/>
                </a:lnTo>
                <a:lnTo>
                  <a:pt x="1998833" y="4506820"/>
                </a:lnTo>
                <a:lnTo>
                  <a:pt x="1998994" y="4499848"/>
                </a:lnTo>
                <a:cubicBezTo>
                  <a:pt x="1998351" y="4495428"/>
                  <a:pt x="1997378" y="4492410"/>
                  <a:pt x="1997378" y="4492410"/>
                </a:cubicBezTo>
                <a:cubicBezTo>
                  <a:pt x="1997378" y="4492410"/>
                  <a:pt x="1993309" y="4491314"/>
                  <a:pt x="1988778" y="4488602"/>
                </a:cubicBezTo>
                <a:lnTo>
                  <a:pt x="1979851" y="4477997"/>
                </a:lnTo>
                <a:lnTo>
                  <a:pt x="1978092" y="4485163"/>
                </a:lnTo>
                <a:cubicBezTo>
                  <a:pt x="1972987" y="4502275"/>
                  <a:pt x="1968049" y="4509803"/>
                  <a:pt x="1967680" y="4480761"/>
                </a:cubicBezTo>
                <a:cubicBezTo>
                  <a:pt x="1967230" y="4471972"/>
                  <a:pt x="1967897" y="4462518"/>
                  <a:pt x="1969187" y="4453002"/>
                </a:cubicBezTo>
                <a:lnTo>
                  <a:pt x="1970459" y="4446174"/>
                </a:lnTo>
                <a:lnTo>
                  <a:pt x="1966424" y="4412455"/>
                </a:lnTo>
                <a:cubicBezTo>
                  <a:pt x="1964073" y="4387717"/>
                  <a:pt x="1962398" y="4363163"/>
                  <a:pt x="1959511" y="4350909"/>
                </a:cubicBezTo>
                <a:cubicBezTo>
                  <a:pt x="1960122" y="4348318"/>
                  <a:pt x="1957487" y="4346232"/>
                  <a:pt x="1954173" y="4343962"/>
                </a:cubicBezTo>
                <a:lnTo>
                  <a:pt x="1951278" y="4341486"/>
                </a:lnTo>
                <a:lnTo>
                  <a:pt x="1939833" y="4408204"/>
                </a:lnTo>
                <a:lnTo>
                  <a:pt x="1936054" y="4426293"/>
                </a:lnTo>
                <a:lnTo>
                  <a:pt x="1948913" y="4535373"/>
                </a:lnTo>
                <a:lnTo>
                  <a:pt x="1976169" y="4721040"/>
                </a:lnTo>
                <a:lnTo>
                  <a:pt x="1972519" y="4734320"/>
                </a:lnTo>
                <a:lnTo>
                  <a:pt x="1965681" y="4765742"/>
                </a:lnTo>
                <a:lnTo>
                  <a:pt x="1953303" y="4708263"/>
                </a:lnTo>
                <a:cubicBezTo>
                  <a:pt x="1958384" y="4686675"/>
                  <a:pt x="1955914" y="4668564"/>
                  <a:pt x="1946280" y="4660460"/>
                </a:cubicBezTo>
                <a:lnTo>
                  <a:pt x="1942808" y="4658327"/>
                </a:lnTo>
                <a:lnTo>
                  <a:pt x="1939544" y="4656322"/>
                </a:lnTo>
                <a:cubicBezTo>
                  <a:pt x="1938796" y="4655863"/>
                  <a:pt x="1939295" y="4656169"/>
                  <a:pt x="1940293" y="4656782"/>
                </a:cubicBezTo>
                <a:lnTo>
                  <a:pt x="1942808" y="4658327"/>
                </a:lnTo>
                <a:lnTo>
                  <a:pt x="1944034" y="4659081"/>
                </a:lnTo>
                <a:cubicBezTo>
                  <a:pt x="1945282" y="4659847"/>
                  <a:pt x="1946280" y="4660460"/>
                  <a:pt x="1946280" y="4660460"/>
                </a:cubicBezTo>
                <a:cubicBezTo>
                  <a:pt x="1942418" y="4676868"/>
                  <a:pt x="1944187" y="4693871"/>
                  <a:pt x="1953303" y="4708263"/>
                </a:cubicBezTo>
                <a:lnTo>
                  <a:pt x="1957190" y="4765885"/>
                </a:lnTo>
                <a:lnTo>
                  <a:pt x="1943984" y="4765444"/>
                </a:lnTo>
                <a:cubicBezTo>
                  <a:pt x="1946566" y="4760852"/>
                  <a:pt x="1948778" y="4756917"/>
                  <a:pt x="1948778" y="4756917"/>
                </a:cubicBezTo>
                <a:cubicBezTo>
                  <a:pt x="1934900" y="4760338"/>
                  <a:pt x="1939093" y="4762694"/>
                  <a:pt x="1943984" y="4765444"/>
                </a:cubicBezTo>
                <a:lnTo>
                  <a:pt x="1941003" y="4785712"/>
                </a:lnTo>
                <a:lnTo>
                  <a:pt x="1930877" y="4731205"/>
                </a:lnTo>
                <a:lnTo>
                  <a:pt x="1930303" y="4713635"/>
                </a:lnTo>
                <a:cubicBezTo>
                  <a:pt x="1930388" y="4707935"/>
                  <a:pt x="1930865" y="4704533"/>
                  <a:pt x="1931912" y="4705122"/>
                </a:cubicBezTo>
                <a:lnTo>
                  <a:pt x="1926514" y="4707719"/>
                </a:lnTo>
                <a:lnTo>
                  <a:pt x="1912966" y="4634790"/>
                </a:lnTo>
                <a:lnTo>
                  <a:pt x="1915248" y="4611996"/>
                </a:lnTo>
                <a:cubicBezTo>
                  <a:pt x="1916939" y="4597512"/>
                  <a:pt x="1919175" y="4580959"/>
                  <a:pt x="1922485" y="4559936"/>
                </a:cubicBezTo>
                <a:cubicBezTo>
                  <a:pt x="1922718" y="4549708"/>
                  <a:pt x="1938175" y="4461684"/>
                  <a:pt x="1923925" y="4496847"/>
                </a:cubicBezTo>
                <a:cubicBezTo>
                  <a:pt x="1914470" y="4523482"/>
                  <a:pt x="1912661" y="4587227"/>
                  <a:pt x="1908002" y="4605330"/>
                </a:cubicBezTo>
                <a:lnTo>
                  <a:pt x="1907716" y="4606526"/>
                </a:lnTo>
                <a:lnTo>
                  <a:pt x="1904022" y="4586644"/>
                </a:lnTo>
                <a:cubicBezTo>
                  <a:pt x="1890689" y="4528879"/>
                  <a:pt x="1886331" y="4470775"/>
                  <a:pt x="1881296" y="4412490"/>
                </a:cubicBezTo>
                <a:lnTo>
                  <a:pt x="1872678" y="4331091"/>
                </a:lnTo>
                <a:lnTo>
                  <a:pt x="1869535" y="4346108"/>
                </a:lnTo>
                <a:lnTo>
                  <a:pt x="1868230" y="4332506"/>
                </a:lnTo>
                <a:lnTo>
                  <a:pt x="1856130" y="4245396"/>
                </a:lnTo>
                <a:lnTo>
                  <a:pt x="1854499" y="4237241"/>
                </a:lnTo>
                <a:cubicBezTo>
                  <a:pt x="1854523" y="4258594"/>
                  <a:pt x="1858770" y="4287285"/>
                  <a:pt x="1852750" y="4281446"/>
                </a:cubicBezTo>
                <a:lnTo>
                  <a:pt x="1843775" y="4264447"/>
                </a:lnTo>
                <a:lnTo>
                  <a:pt x="1846323" y="4236531"/>
                </a:lnTo>
                <a:lnTo>
                  <a:pt x="1842653" y="4213979"/>
                </a:lnTo>
                <a:lnTo>
                  <a:pt x="1838401" y="4236832"/>
                </a:lnTo>
                <a:lnTo>
                  <a:pt x="1837522" y="4231664"/>
                </a:lnTo>
                <a:lnTo>
                  <a:pt x="1836636" y="4225756"/>
                </a:lnTo>
                <a:lnTo>
                  <a:pt x="1833139" y="4234169"/>
                </a:lnTo>
                <a:cubicBezTo>
                  <a:pt x="1831386" y="4237279"/>
                  <a:pt x="1829659" y="4239060"/>
                  <a:pt x="1828014" y="4238903"/>
                </a:cubicBezTo>
                <a:cubicBezTo>
                  <a:pt x="1823975" y="4240252"/>
                  <a:pt x="1823807" y="4221474"/>
                  <a:pt x="1824718" y="4197051"/>
                </a:cubicBezTo>
                <a:lnTo>
                  <a:pt x="1826382" y="4161517"/>
                </a:lnTo>
                <a:lnTo>
                  <a:pt x="1819992" y="4131734"/>
                </a:lnTo>
                <a:lnTo>
                  <a:pt x="1815241" y="4118848"/>
                </a:lnTo>
                <a:lnTo>
                  <a:pt x="1815177" y="4119321"/>
                </a:lnTo>
                <a:cubicBezTo>
                  <a:pt x="1814446" y="4124312"/>
                  <a:pt x="1813500" y="4130430"/>
                  <a:pt x="1812386" y="4137263"/>
                </a:cubicBezTo>
                <a:lnTo>
                  <a:pt x="1811459" y="4142411"/>
                </a:lnTo>
                <a:lnTo>
                  <a:pt x="1810556" y="4163241"/>
                </a:lnTo>
                <a:cubicBezTo>
                  <a:pt x="1810836" y="4208209"/>
                  <a:pt x="1817361" y="4238718"/>
                  <a:pt x="1818970" y="4290112"/>
                </a:cubicBezTo>
                <a:cubicBezTo>
                  <a:pt x="1824907" y="4359890"/>
                  <a:pt x="1819765" y="4334230"/>
                  <a:pt x="1809428" y="4305363"/>
                </a:cubicBezTo>
                <a:lnTo>
                  <a:pt x="1802021" y="4288788"/>
                </a:lnTo>
                <a:lnTo>
                  <a:pt x="1812898" y="4388953"/>
                </a:lnTo>
                <a:cubicBezTo>
                  <a:pt x="1816916" y="4427919"/>
                  <a:pt x="1821150" y="4469322"/>
                  <a:pt x="1826722" y="4519070"/>
                </a:cubicBezTo>
                <a:cubicBezTo>
                  <a:pt x="1826722" y="4519070"/>
                  <a:pt x="1827024" y="4520085"/>
                  <a:pt x="1827512" y="4521861"/>
                </a:cubicBezTo>
                <a:lnTo>
                  <a:pt x="1827705" y="4522605"/>
                </a:lnTo>
                <a:lnTo>
                  <a:pt x="1828649" y="4510137"/>
                </a:lnTo>
                <a:cubicBezTo>
                  <a:pt x="1834063" y="4472739"/>
                  <a:pt x="1846336" y="4424717"/>
                  <a:pt x="1847132" y="4407517"/>
                </a:cubicBezTo>
                <a:lnTo>
                  <a:pt x="1852769" y="4319652"/>
                </a:lnTo>
                <a:lnTo>
                  <a:pt x="1860297" y="4391577"/>
                </a:lnTo>
                <a:lnTo>
                  <a:pt x="1858404" y="4400930"/>
                </a:lnTo>
                <a:cubicBezTo>
                  <a:pt x="1855081" y="4418858"/>
                  <a:pt x="1851653" y="4439406"/>
                  <a:pt x="1847870" y="4465602"/>
                </a:cubicBezTo>
                <a:cubicBezTo>
                  <a:pt x="1845893" y="4472612"/>
                  <a:pt x="1840630" y="4510488"/>
                  <a:pt x="1835646" y="4534169"/>
                </a:cubicBezTo>
                <a:lnTo>
                  <a:pt x="1832619" y="4545162"/>
                </a:lnTo>
                <a:lnTo>
                  <a:pt x="1833921" y="4551668"/>
                </a:lnTo>
                <a:cubicBezTo>
                  <a:pt x="1836312" y="4568040"/>
                  <a:pt x="1836281" y="4584556"/>
                  <a:pt x="1826603" y="4585135"/>
                </a:cubicBezTo>
                <a:cubicBezTo>
                  <a:pt x="1816902" y="4579570"/>
                  <a:pt x="1814165" y="4477402"/>
                  <a:pt x="1811825" y="4473537"/>
                </a:cubicBezTo>
                <a:cubicBezTo>
                  <a:pt x="1804653" y="4423327"/>
                  <a:pt x="1798554" y="4375326"/>
                  <a:pt x="1792066" y="4326901"/>
                </a:cubicBezTo>
                <a:lnTo>
                  <a:pt x="1786582" y="4289868"/>
                </a:lnTo>
                <a:lnTo>
                  <a:pt x="1784297" y="4285784"/>
                </a:lnTo>
                <a:cubicBezTo>
                  <a:pt x="1782633" y="4278867"/>
                  <a:pt x="1781853" y="4270306"/>
                  <a:pt x="1781392" y="4261287"/>
                </a:cubicBezTo>
                <a:lnTo>
                  <a:pt x="1781079" y="4252702"/>
                </a:lnTo>
                <a:lnTo>
                  <a:pt x="1780117" y="4246206"/>
                </a:lnTo>
                <a:lnTo>
                  <a:pt x="1775826" y="4244302"/>
                </a:lnTo>
                <a:cubicBezTo>
                  <a:pt x="1772345" y="4241671"/>
                  <a:pt x="1768368" y="4238001"/>
                  <a:pt x="1764650" y="4234421"/>
                </a:cubicBezTo>
                <a:lnTo>
                  <a:pt x="1763561" y="4233367"/>
                </a:lnTo>
                <a:lnTo>
                  <a:pt x="1766024" y="4252529"/>
                </a:lnTo>
                <a:cubicBezTo>
                  <a:pt x="1769376" y="4276669"/>
                  <a:pt x="1772781" y="4297004"/>
                  <a:pt x="1772795" y="4300953"/>
                </a:cubicBezTo>
                <a:cubicBezTo>
                  <a:pt x="1787957" y="4411438"/>
                  <a:pt x="1800438" y="4529706"/>
                  <a:pt x="1821885" y="4662782"/>
                </a:cubicBezTo>
                <a:cubicBezTo>
                  <a:pt x="1821885" y="4662782"/>
                  <a:pt x="1831849" y="4733297"/>
                  <a:pt x="1820198" y="4724513"/>
                </a:cubicBezTo>
                <a:lnTo>
                  <a:pt x="1816816" y="4705561"/>
                </a:lnTo>
                <a:lnTo>
                  <a:pt x="1819662" y="4677885"/>
                </a:lnTo>
                <a:cubicBezTo>
                  <a:pt x="1820408" y="4667052"/>
                  <a:pt x="1820440" y="4658455"/>
                  <a:pt x="1819126" y="4654779"/>
                </a:cubicBezTo>
                <a:lnTo>
                  <a:pt x="1810980" y="4660839"/>
                </a:lnTo>
                <a:lnTo>
                  <a:pt x="1810232" y="4653996"/>
                </a:lnTo>
                <a:cubicBezTo>
                  <a:pt x="1814911" y="4661723"/>
                  <a:pt x="1805293" y="4581318"/>
                  <a:pt x="1790615" y="4590204"/>
                </a:cubicBezTo>
                <a:cubicBezTo>
                  <a:pt x="1785981" y="4593009"/>
                  <a:pt x="1800233" y="4670608"/>
                  <a:pt x="1803005" y="4685648"/>
                </a:cubicBezTo>
                <a:lnTo>
                  <a:pt x="1803610" y="4691652"/>
                </a:lnTo>
                <a:lnTo>
                  <a:pt x="1803417" y="4692496"/>
                </a:lnTo>
                <a:lnTo>
                  <a:pt x="1801026" y="4711972"/>
                </a:lnTo>
                <a:lnTo>
                  <a:pt x="1777930" y="4577096"/>
                </a:lnTo>
                <a:cubicBezTo>
                  <a:pt x="1767635" y="4508649"/>
                  <a:pt x="1757864" y="4438455"/>
                  <a:pt x="1746728" y="4366006"/>
                </a:cubicBezTo>
                <a:cubicBezTo>
                  <a:pt x="1746728" y="4366006"/>
                  <a:pt x="1758635" y="4342080"/>
                  <a:pt x="1744688" y="4339965"/>
                </a:cubicBezTo>
                <a:lnTo>
                  <a:pt x="1741390" y="4349140"/>
                </a:lnTo>
                <a:lnTo>
                  <a:pt x="1742414" y="4371887"/>
                </a:lnTo>
                <a:lnTo>
                  <a:pt x="1751870" y="4462938"/>
                </a:lnTo>
                <a:cubicBezTo>
                  <a:pt x="1764622" y="4559690"/>
                  <a:pt x="1783549" y="4662230"/>
                  <a:pt x="1783913" y="4751760"/>
                </a:cubicBezTo>
                <a:cubicBezTo>
                  <a:pt x="1752466" y="4635296"/>
                  <a:pt x="1747170" y="4474843"/>
                  <a:pt x="1724943" y="4340481"/>
                </a:cubicBezTo>
                <a:cubicBezTo>
                  <a:pt x="1724921" y="4335214"/>
                  <a:pt x="1722538" y="4320379"/>
                  <a:pt x="1718905" y="4307621"/>
                </a:cubicBezTo>
                <a:lnTo>
                  <a:pt x="1717234" y="4303311"/>
                </a:lnTo>
                <a:lnTo>
                  <a:pt x="1717017" y="4305125"/>
                </a:lnTo>
                <a:lnTo>
                  <a:pt x="1715885" y="4313414"/>
                </a:lnTo>
                <a:lnTo>
                  <a:pt x="1713601" y="4293931"/>
                </a:lnTo>
                <a:lnTo>
                  <a:pt x="1712656" y="4291496"/>
                </a:lnTo>
                <a:cubicBezTo>
                  <a:pt x="1710355" y="4287611"/>
                  <a:pt x="1707878" y="4285700"/>
                  <a:pt x="1705368" y="4287219"/>
                </a:cubicBezTo>
                <a:lnTo>
                  <a:pt x="1710267" y="4349366"/>
                </a:lnTo>
                <a:cubicBezTo>
                  <a:pt x="1720188" y="4409350"/>
                  <a:pt x="1728197" y="4474891"/>
                  <a:pt x="1731146" y="4533819"/>
                </a:cubicBezTo>
                <a:cubicBezTo>
                  <a:pt x="1721269" y="4485243"/>
                  <a:pt x="1713795" y="4432357"/>
                  <a:pt x="1706603" y="4377319"/>
                </a:cubicBezTo>
                <a:lnTo>
                  <a:pt x="1690129" y="4255198"/>
                </a:lnTo>
                <a:lnTo>
                  <a:pt x="1690235" y="4265166"/>
                </a:lnTo>
                <a:cubicBezTo>
                  <a:pt x="1683361" y="4240732"/>
                  <a:pt x="1678664" y="4216409"/>
                  <a:pt x="1675068" y="4192133"/>
                </a:cubicBezTo>
                <a:lnTo>
                  <a:pt x="1668632" y="4137424"/>
                </a:lnTo>
                <a:lnTo>
                  <a:pt x="1669158" y="4128232"/>
                </a:lnTo>
                <a:cubicBezTo>
                  <a:pt x="1670314" y="4104561"/>
                  <a:pt x="1669712" y="4093119"/>
                  <a:pt x="1668064" y="4089304"/>
                </a:cubicBezTo>
                <a:lnTo>
                  <a:pt x="1663521" y="4093514"/>
                </a:lnTo>
                <a:lnTo>
                  <a:pt x="1660511" y="4067455"/>
                </a:lnTo>
                <a:lnTo>
                  <a:pt x="1651759" y="4066330"/>
                </a:lnTo>
                <a:lnTo>
                  <a:pt x="1650358" y="4066918"/>
                </a:lnTo>
                <a:lnTo>
                  <a:pt x="1653895" y="4114292"/>
                </a:lnTo>
                <a:lnTo>
                  <a:pt x="1651352" y="4121079"/>
                </a:lnTo>
                <a:cubicBezTo>
                  <a:pt x="1648380" y="4129347"/>
                  <a:pt x="1645791" y="4136035"/>
                  <a:pt x="1644299" y="4136531"/>
                </a:cubicBezTo>
                <a:cubicBezTo>
                  <a:pt x="1641317" y="4137528"/>
                  <a:pt x="1642473" y="4113855"/>
                  <a:pt x="1643738" y="4087209"/>
                </a:cubicBezTo>
                <a:lnTo>
                  <a:pt x="1644400" y="4069423"/>
                </a:lnTo>
                <a:lnTo>
                  <a:pt x="1636265" y="4072843"/>
                </a:lnTo>
                <a:lnTo>
                  <a:pt x="1635923" y="4083524"/>
                </a:lnTo>
                <a:cubicBezTo>
                  <a:pt x="1635368" y="4091530"/>
                  <a:pt x="1634275" y="4100598"/>
                  <a:pt x="1631997" y="4111471"/>
                </a:cubicBezTo>
                <a:lnTo>
                  <a:pt x="1631819" y="4114082"/>
                </a:lnTo>
                <a:lnTo>
                  <a:pt x="1633498" y="4138252"/>
                </a:lnTo>
                <a:cubicBezTo>
                  <a:pt x="1634563" y="4165398"/>
                  <a:pt x="1633505" y="4171426"/>
                  <a:pt x="1631233" y="4165176"/>
                </a:cubicBezTo>
                <a:lnTo>
                  <a:pt x="1628538" y="4153967"/>
                </a:lnTo>
                <a:lnTo>
                  <a:pt x="1628325" y="4156446"/>
                </a:lnTo>
                <a:cubicBezTo>
                  <a:pt x="1626116" y="4179058"/>
                  <a:pt x="1623161" y="4201919"/>
                  <a:pt x="1620179" y="4202916"/>
                </a:cubicBezTo>
                <a:lnTo>
                  <a:pt x="1599090" y="4140334"/>
                </a:lnTo>
                <a:cubicBezTo>
                  <a:pt x="1593124" y="4142326"/>
                  <a:pt x="1555865" y="4381505"/>
                  <a:pt x="1562780" y="4269119"/>
                </a:cubicBezTo>
                <a:cubicBezTo>
                  <a:pt x="1572748" y="4201815"/>
                  <a:pt x="1574230" y="4148633"/>
                  <a:pt x="1567528" y="4092538"/>
                </a:cubicBezTo>
                <a:lnTo>
                  <a:pt x="1568274" y="4074360"/>
                </a:lnTo>
                <a:lnTo>
                  <a:pt x="1560468" y="4076901"/>
                </a:lnTo>
                <a:lnTo>
                  <a:pt x="1558463" y="4076511"/>
                </a:lnTo>
                <a:lnTo>
                  <a:pt x="1558513" y="4088521"/>
                </a:lnTo>
                <a:cubicBezTo>
                  <a:pt x="1558000" y="4100777"/>
                  <a:pt x="1556423" y="4110358"/>
                  <a:pt x="1552314" y="4114553"/>
                </a:cubicBezTo>
                <a:cubicBezTo>
                  <a:pt x="1552671" y="4116081"/>
                  <a:pt x="1550924" y="4117488"/>
                  <a:pt x="1548081" y="4118657"/>
                </a:cubicBezTo>
                <a:lnTo>
                  <a:pt x="1545633" y="4119264"/>
                </a:lnTo>
                <a:lnTo>
                  <a:pt x="1547307" y="4153081"/>
                </a:lnTo>
                <a:cubicBezTo>
                  <a:pt x="1547143" y="4168776"/>
                  <a:pt x="1545742" y="4184181"/>
                  <a:pt x="1542235" y="4199075"/>
                </a:cubicBezTo>
                <a:cubicBezTo>
                  <a:pt x="1541625" y="4201667"/>
                  <a:pt x="1539622" y="4198945"/>
                  <a:pt x="1537078" y="4193340"/>
                </a:cubicBezTo>
                <a:lnTo>
                  <a:pt x="1535647" y="4189406"/>
                </a:lnTo>
                <a:lnTo>
                  <a:pt x="1541796" y="4120215"/>
                </a:lnTo>
                <a:lnTo>
                  <a:pt x="1537284" y="4121335"/>
                </a:lnTo>
                <a:cubicBezTo>
                  <a:pt x="1533265" y="4121912"/>
                  <a:pt x="1529162" y="4122135"/>
                  <a:pt x="1525988" y="4121886"/>
                </a:cubicBezTo>
                <a:lnTo>
                  <a:pt x="1521968" y="4120287"/>
                </a:lnTo>
                <a:lnTo>
                  <a:pt x="1517000" y="4143803"/>
                </a:lnTo>
                <a:lnTo>
                  <a:pt x="1516442" y="4147932"/>
                </a:lnTo>
                <a:cubicBezTo>
                  <a:pt x="1515746" y="4175860"/>
                  <a:pt x="1521992" y="4202530"/>
                  <a:pt x="1513320" y="4227300"/>
                </a:cubicBezTo>
                <a:cubicBezTo>
                  <a:pt x="1511066" y="4233697"/>
                  <a:pt x="1508447" y="4237394"/>
                  <a:pt x="1505054" y="4240644"/>
                </a:cubicBezTo>
                <a:lnTo>
                  <a:pt x="1501385" y="4243672"/>
                </a:lnTo>
                <a:lnTo>
                  <a:pt x="1499788" y="4254712"/>
                </a:lnTo>
                <a:cubicBezTo>
                  <a:pt x="1492186" y="4308725"/>
                  <a:pt x="1484365" y="4360671"/>
                  <a:pt x="1474423" y="4408620"/>
                </a:cubicBezTo>
                <a:cubicBezTo>
                  <a:pt x="1476317" y="4379894"/>
                  <a:pt x="1479400" y="4349462"/>
                  <a:pt x="1483285" y="4318832"/>
                </a:cubicBezTo>
                <a:lnTo>
                  <a:pt x="1493611" y="4250089"/>
                </a:lnTo>
                <a:lnTo>
                  <a:pt x="1492139" y="4251305"/>
                </a:lnTo>
                <a:cubicBezTo>
                  <a:pt x="1472389" y="4281420"/>
                  <a:pt x="1475210" y="4320934"/>
                  <a:pt x="1470050" y="4358407"/>
                </a:cubicBezTo>
                <a:cubicBezTo>
                  <a:pt x="1455573" y="4438507"/>
                  <a:pt x="1458967" y="4507936"/>
                  <a:pt x="1437300" y="4584792"/>
                </a:cubicBezTo>
                <a:lnTo>
                  <a:pt x="1438060" y="4547840"/>
                </a:lnTo>
                <a:lnTo>
                  <a:pt x="1422077" y="4624422"/>
                </a:lnTo>
                <a:cubicBezTo>
                  <a:pt x="1423400" y="4566447"/>
                  <a:pt x="1432387" y="4502205"/>
                  <a:pt x="1442219" y="4437681"/>
                </a:cubicBezTo>
                <a:lnTo>
                  <a:pt x="1446419" y="4409865"/>
                </a:lnTo>
                <a:lnTo>
                  <a:pt x="1446447" y="4409477"/>
                </a:lnTo>
                <a:cubicBezTo>
                  <a:pt x="1447556" y="4389968"/>
                  <a:pt x="1448297" y="4369668"/>
                  <a:pt x="1448269" y="4347804"/>
                </a:cubicBezTo>
                <a:lnTo>
                  <a:pt x="1448019" y="4344213"/>
                </a:lnTo>
                <a:lnTo>
                  <a:pt x="1430780" y="4454349"/>
                </a:lnTo>
                <a:lnTo>
                  <a:pt x="1407139" y="4587144"/>
                </a:lnTo>
                <a:lnTo>
                  <a:pt x="1405308" y="4568423"/>
                </a:lnTo>
                <a:lnTo>
                  <a:pt x="1405147" y="4567619"/>
                </a:lnTo>
                <a:lnTo>
                  <a:pt x="1405812" y="4561740"/>
                </a:lnTo>
                <a:cubicBezTo>
                  <a:pt x="1408629" y="4546917"/>
                  <a:pt x="1423114" y="4470439"/>
                  <a:pt x="1418921" y="4468082"/>
                </a:cubicBezTo>
                <a:cubicBezTo>
                  <a:pt x="1405643" y="4460618"/>
                  <a:pt x="1395351" y="4539452"/>
                  <a:pt x="1399778" y="4531581"/>
                </a:cubicBezTo>
                <a:lnTo>
                  <a:pt x="1398966" y="4538283"/>
                </a:lnTo>
                <a:lnTo>
                  <a:pt x="1391619" y="4533044"/>
                </a:lnTo>
                <a:cubicBezTo>
                  <a:pt x="1390348" y="4536718"/>
                  <a:pt x="1390217" y="4545062"/>
                  <a:pt x="1390701" y="4555523"/>
                </a:cubicBezTo>
                <a:lnTo>
                  <a:pt x="1392796" y="4582170"/>
                </a:lnTo>
                <a:lnTo>
                  <a:pt x="1389350" y="4600842"/>
                </a:lnTo>
                <a:cubicBezTo>
                  <a:pt x="1378517" y="4610293"/>
                  <a:pt x="1388944" y="4541033"/>
                  <a:pt x="1388944" y="4541033"/>
                </a:cubicBezTo>
                <a:cubicBezTo>
                  <a:pt x="1399994" y="4475576"/>
                  <a:pt x="1408921" y="4413890"/>
                  <a:pt x="1417077" y="4355007"/>
                </a:cubicBezTo>
                <a:lnTo>
                  <a:pt x="1432347" y="4245074"/>
                </a:lnTo>
                <a:lnTo>
                  <a:pt x="1431551" y="4248952"/>
                </a:lnTo>
                <a:cubicBezTo>
                  <a:pt x="1429181" y="4252566"/>
                  <a:pt x="1424764" y="4255452"/>
                  <a:pt x="1420940" y="4257434"/>
                </a:cubicBezTo>
                <a:lnTo>
                  <a:pt x="1415629" y="4259739"/>
                </a:lnTo>
                <a:lnTo>
                  <a:pt x="1403663" y="4342547"/>
                </a:lnTo>
                <a:lnTo>
                  <a:pt x="1403291" y="4357175"/>
                </a:lnTo>
                <a:cubicBezTo>
                  <a:pt x="1398174" y="4376523"/>
                  <a:pt x="1400665" y="4412913"/>
                  <a:pt x="1394778" y="4434767"/>
                </a:cubicBezTo>
                <a:lnTo>
                  <a:pt x="1393087" y="4437654"/>
                </a:lnTo>
                <a:lnTo>
                  <a:pt x="1391972" y="4446847"/>
                </a:lnTo>
                <a:cubicBezTo>
                  <a:pt x="1390263" y="4457098"/>
                  <a:pt x="1388304" y="4464470"/>
                  <a:pt x="1386056" y="4466012"/>
                </a:cubicBezTo>
                <a:cubicBezTo>
                  <a:pt x="1377204" y="4466217"/>
                  <a:pt x="1377482" y="4450182"/>
                  <a:pt x="1379972" y="4434097"/>
                </a:cubicBezTo>
                <a:lnTo>
                  <a:pt x="1381285" y="4427675"/>
                </a:lnTo>
                <a:lnTo>
                  <a:pt x="1381269" y="4427610"/>
                </a:lnTo>
                <a:lnTo>
                  <a:pt x="1380397" y="4428794"/>
                </a:lnTo>
                <a:cubicBezTo>
                  <a:pt x="1360648" y="4458908"/>
                  <a:pt x="1346170" y="4539008"/>
                  <a:pt x="1356764" y="4442328"/>
                </a:cubicBezTo>
                <a:cubicBezTo>
                  <a:pt x="1358650" y="4406888"/>
                  <a:pt x="1362732" y="4380828"/>
                  <a:pt x="1365611" y="4353641"/>
                </a:cubicBezTo>
                <a:lnTo>
                  <a:pt x="1366825" y="4336230"/>
                </a:lnTo>
                <a:lnTo>
                  <a:pt x="1364459" y="4317654"/>
                </a:lnTo>
                <a:cubicBezTo>
                  <a:pt x="1363057" y="4307448"/>
                  <a:pt x="1361690" y="4298242"/>
                  <a:pt x="1360333" y="4289670"/>
                </a:cubicBezTo>
                <a:lnTo>
                  <a:pt x="1358773" y="4280737"/>
                </a:lnTo>
                <a:lnTo>
                  <a:pt x="1358984" y="4278931"/>
                </a:lnTo>
                <a:lnTo>
                  <a:pt x="1358939" y="4279043"/>
                </a:lnTo>
                <a:cubicBezTo>
                  <a:pt x="1350813" y="4306756"/>
                  <a:pt x="1343351" y="4351701"/>
                  <a:pt x="1337688" y="4383691"/>
                </a:cubicBezTo>
                <a:lnTo>
                  <a:pt x="1336619" y="4389100"/>
                </a:lnTo>
                <a:lnTo>
                  <a:pt x="1321398" y="4304556"/>
                </a:lnTo>
                <a:lnTo>
                  <a:pt x="1330167" y="4418067"/>
                </a:lnTo>
                <a:lnTo>
                  <a:pt x="1319998" y="4436403"/>
                </a:lnTo>
                <a:cubicBezTo>
                  <a:pt x="1313292" y="4442964"/>
                  <a:pt x="1318534" y="4412988"/>
                  <a:pt x="1319004" y="4390958"/>
                </a:cubicBezTo>
                <a:cubicBezTo>
                  <a:pt x="1281468" y="4514506"/>
                  <a:pt x="1289141" y="4634252"/>
                  <a:pt x="1257572" y="4755811"/>
                </a:cubicBezTo>
                <a:lnTo>
                  <a:pt x="1253121" y="4776649"/>
                </a:lnTo>
                <a:lnTo>
                  <a:pt x="1252832" y="4775441"/>
                </a:lnTo>
                <a:cubicBezTo>
                  <a:pt x="1248112" y="4757183"/>
                  <a:pt x="1247460" y="4691589"/>
                  <a:pt x="1237672" y="4664956"/>
                </a:cubicBezTo>
                <a:cubicBezTo>
                  <a:pt x="1222817" y="4629955"/>
                  <a:pt x="1237893" y="4719377"/>
                  <a:pt x="1237933" y="4729908"/>
                </a:cubicBezTo>
                <a:cubicBezTo>
                  <a:pt x="1241118" y="4751298"/>
                  <a:pt x="1243220" y="4768173"/>
                  <a:pt x="1244768" y="4782965"/>
                </a:cubicBezTo>
                <a:lnTo>
                  <a:pt x="1246788" y="4806275"/>
                </a:lnTo>
                <a:lnTo>
                  <a:pt x="1230454" y="4882714"/>
                </a:lnTo>
                <a:lnTo>
                  <a:pt x="1224604" y="4880517"/>
                </a:lnTo>
                <a:cubicBezTo>
                  <a:pt x="1225763" y="4879817"/>
                  <a:pt x="1226213" y="4883283"/>
                  <a:pt x="1226188" y="4889155"/>
                </a:cubicBezTo>
                <a:lnTo>
                  <a:pt x="1225194" y="4907332"/>
                </a:lnTo>
                <a:lnTo>
                  <a:pt x="1212986" y="4964463"/>
                </a:lnTo>
                <a:lnTo>
                  <a:pt x="1210147" y="4943821"/>
                </a:lnTo>
                <a:cubicBezTo>
                  <a:pt x="1215554" y="4940548"/>
                  <a:pt x="1220190" y="4937742"/>
                  <a:pt x="1205082" y="4935453"/>
                </a:cubicBezTo>
                <a:cubicBezTo>
                  <a:pt x="1205082" y="4935453"/>
                  <a:pt x="1207419" y="4939315"/>
                  <a:pt x="1210147" y="4943821"/>
                </a:cubicBezTo>
                <a:lnTo>
                  <a:pt x="1195693" y="4945456"/>
                </a:lnTo>
                <a:lnTo>
                  <a:pt x="1201144" y="4885666"/>
                </a:lnTo>
                <a:cubicBezTo>
                  <a:pt x="1211414" y="4870008"/>
                  <a:pt x="1213702" y="4852309"/>
                  <a:pt x="1209819" y="4835728"/>
                </a:cubicBezTo>
                <a:cubicBezTo>
                  <a:pt x="1209819" y="4835728"/>
                  <a:pt x="1210924" y="4835007"/>
                  <a:pt x="1212303" y="4834105"/>
                </a:cubicBezTo>
                <a:lnTo>
                  <a:pt x="1213302" y="4833452"/>
                </a:lnTo>
                <a:lnTo>
                  <a:pt x="1217273" y="4830859"/>
                </a:lnTo>
                <a:cubicBezTo>
                  <a:pt x="1218101" y="4830317"/>
                  <a:pt x="1217549" y="4830678"/>
                  <a:pt x="1216444" y="4831400"/>
                </a:cubicBezTo>
                <a:lnTo>
                  <a:pt x="1213302" y="4833452"/>
                </a:lnTo>
                <a:lnTo>
                  <a:pt x="1209819" y="4835728"/>
                </a:lnTo>
                <a:cubicBezTo>
                  <a:pt x="1199112" y="4844949"/>
                  <a:pt x="1196035" y="4863851"/>
                  <a:pt x="1201144" y="4885666"/>
                </a:cubicBezTo>
                <a:lnTo>
                  <a:pt x="1186410" y="4946067"/>
                </a:lnTo>
                <a:lnTo>
                  <a:pt x="1179585" y="4914261"/>
                </a:lnTo>
                <a:lnTo>
                  <a:pt x="1175868" y="4900889"/>
                </a:lnTo>
                <a:lnTo>
                  <a:pt x="1209539" y="4706927"/>
                </a:lnTo>
                <a:cubicBezTo>
                  <a:pt x="1219665" y="4643453"/>
                  <a:pt x="1228967" y="4580017"/>
                  <a:pt x="1236923" y="4516353"/>
                </a:cubicBezTo>
                <a:lnTo>
                  <a:pt x="1250225" y="4384228"/>
                </a:lnTo>
                <a:lnTo>
                  <a:pt x="1249169" y="4380945"/>
                </a:lnTo>
                <a:cubicBezTo>
                  <a:pt x="1246989" y="4372840"/>
                  <a:pt x="1244815" y="4362412"/>
                  <a:pt x="1243088" y="4352894"/>
                </a:cubicBezTo>
                <a:lnTo>
                  <a:pt x="1242214" y="4347083"/>
                </a:lnTo>
                <a:lnTo>
                  <a:pt x="1236683" y="4384570"/>
                </a:lnTo>
                <a:cubicBezTo>
                  <a:pt x="1232618" y="4425795"/>
                  <a:pt x="1231371" y="4474546"/>
                  <a:pt x="1218224" y="4500810"/>
                </a:cubicBezTo>
                <a:cubicBezTo>
                  <a:pt x="1213483" y="4508037"/>
                  <a:pt x="1200557" y="4512353"/>
                  <a:pt x="1201783" y="4517589"/>
                </a:cubicBezTo>
                <a:cubicBezTo>
                  <a:pt x="1200076" y="4524038"/>
                  <a:pt x="1198639" y="4533633"/>
                  <a:pt x="1197240" y="4544830"/>
                </a:cubicBezTo>
                <a:lnTo>
                  <a:pt x="1194028" y="4572387"/>
                </a:lnTo>
                <a:lnTo>
                  <a:pt x="1199293" y="4604072"/>
                </a:lnTo>
                <a:lnTo>
                  <a:pt x="1206526" y="4660849"/>
                </a:lnTo>
                <a:lnTo>
                  <a:pt x="1203804" y="4667501"/>
                </a:lnTo>
                <a:lnTo>
                  <a:pt x="1197578" y="4687152"/>
                </a:lnTo>
                <a:lnTo>
                  <a:pt x="1194695" y="4669063"/>
                </a:lnTo>
                <a:lnTo>
                  <a:pt x="1187204" y="4620084"/>
                </a:lnTo>
                <a:lnTo>
                  <a:pt x="1179627" y="4647293"/>
                </a:lnTo>
                <a:cubicBezTo>
                  <a:pt x="1175322" y="4660960"/>
                  <a:pt x="1157425" y="4666935"/>
                  <a:pt x="1157425" y="4666935"/>
                </a:cubicBezTo>
                <a:cubicBezTo>
                  <a:pt x="1157425" y="4666935"/>
                  <a:pt x="1156298" y="4670136"/>
                  <a:pt x="1155502" y="4674752"/>
                </a:cubicBezTo>
                <a:lnTo>
                  <a:pt x="1155534" y="4681930"/>
                </a:lnTo>
                <a:lnTo>
                  <a:pt x="1152488" y="4692535"/>
                </a:lnTo>
                <a:lnTo>
                  <a:pt x="1150506" y="4693473"/>
                </a:lnTo>
                <a:cubicBezTo>
                  <a:pt x="1149913" y="4694376"/>
                  <a:pt x="1150220" y="4695683"/>
                  <a:pt x="1150833" y="4698302"/>
                </a:cubicBezTo>
                <a:lnTo>
                  <a:pt x="1152488" y="4692535"/>
                </a:lnTo>
                <a:lnTo>
                  <a:pt x="1155573" y="4691075"/>
                </a:lnTo>
                <a:cubicBezTo>
                  <a:pt x="1146093" y="4705529"/>
                  <a:pt x="1137839" y="4725221"/>
                  <a:pt x="1137839" y="4725221"/>
                </a:cubicBezTo>
                <a:cubicBezTo>
                  <a:pt x="1117720" y="4726292"/>
                  <a:pt x="1164248" y="4641137"/>
                  <a:pt x="1158769" y="4590280"/>
                </a:cubicBezTo>
                <a:cubicBezTo>
                  <a:pt x="1157543" y="4585043"/>
                  <a:pt x="1147694" y="4570456"/>
                  <a:pt x="1146468" y="4565221"/>
                </a:cubicBezTo>
                <a:cubicBezTo>
                  <a:pt x="1144874" y="4530941"/>
                  <a:pt x="1148809" y="4488232"/>
                  <a:pt x="1150727" y="4441491"/>
                </a:cubicBezTo>
                <a:cubicBezTo>
                  <a:pt x="1150988" y="4439170"/>
                  <a:pt x="1151591" y="4434734"/>
                  <a:pt x="1152444" y="4428741"/>
                </a:cubicBezTo>
                <a:lnTo>
                  <a:pt x="1154511" y="4414554"/>
                </a:lnTo>
                <a:lnTo>
                  <a:pt x="1151731" y="4397523"/>
                </a:lnTo>
                <a:cubicBezTo>
                  <a:pt x="1150846" y="4389020"/>
                  <a:pt x="1148519" y="4374390"/>
                  <a:pt x="1145535" y="4355912"/>
                </a:cubicBezTo>
                <a:lnTo>
                  <a:pt x="1138911" y="4313622"/>
                </a:lnTo>
                <a:lnTo>
                  <a:pt x="1138522" y="4315980"/>
                </a:lnTo>
                <a:cubicBezTo>
                  <a:pt x="1133249" y="4348832"/>
                  <a:pt x="1125911" y="4397325"/>
                  <a:pt x="1127839" y="4343760"/>
                </a:cubicBezTo>
                <a:cubicBezTo>
                  <a:pt x="1130384" y="4267642"/>
                  <a:pt x="1109685" y="4408151"/>
                  <a:pt x="1107601" y="4426723"/>
                </a:cubicBezTo>
                <a:cubicBezTo>
                  <a:pt x="1103264" y="4451691"/>
                  <a:pt x="1098817" y="4475050"/>
                  <a:pt x="1095170" y="4494379"/>
                </a:cubicBezTo>
                <a:lnTo>
                  <a:pt x="1092084" y="4511019"/>
                </a:lnTo>
                <a:lnTo>
                  <a:pt x="1098527" y="4537229"/>
                </a:lnTo>
                <a:cubicBezTo>
                  <a:pt x="1105741" y="4563275"/>
                  <a:pt x="1111399" y="4583163"/>
                  <a:pt x="1102197" y="4583439"/>
                </a:cubicBezTo>
                <a:cubicBezTo>
                  <a:pt x="1102197" y="4583439"/>
                  <a:pt x="1095002" y="4564975"/>
                  <a:pt x="1086587" y="4551690"/>
                </a:cubicBezTo>
                <a:lnTo>
                  <a:pt x="1089384" y="4552862"/>
                </a:lnTo>
                <a:lnTo>
                  <a:pt x="1090795" y="4558332"/>
                </a:lnTo>
                <a:cubicBezTo>
                  <a:pt x="1091403" y="4555741"/>
                  <a:pt x="1091709" y="4554447"/>
                  <a:pt x="1091182" y="4553617"/>
                </a:cubicBezTo>
                <a:lnTo>
                  <a:pt x="1089384" y="4552862"/>
                </a:lnTo>
                <a:lnTo>
                  <a:pt x="1086791" y="4542807"/>
                </a:lnTo>
                <a:lnTo>
                  <a:pt x="1086820" y="4541572"/>
                </a:lnTo>
                <a:lnTo>
                  <a:pt x="1086673" y="4542346"/>
                </a:lnTo>
                <a:lnTo>
                  <a:pt x="1086791" y="4542807"/>
                </a:lnTo>
                <a:lnTo>
                  <a:pt x="1086587" y="4551690"/>
                </a:lnTo>
                <a:lnTo>
                  <a:pt x="1085856" y="4546632"/>
                </a:lnTo>
                <a:lnTo>
                  <a:pt x="1059792" y="4683433"/>
                </a:lnTo>
                <a:lnTo>
                  <a:pt x="1056229" y="4703226"/>
                </a:lnTo>
                <a:lnTo>
                  <a:pt x="1064128" y="4757029"/>
                </a:lnTo>
                <a:lnTo>
                  <a:pt x="1060477" y="4770308"/>
                </a:lnTo>
                <a:lnTo>
                  <a:pt x="1053638" y="4801731"/>
                </a:lnTo>
                <a:lnTo>
                  <a:pt x="1045393" y="4763440"/>
                </a:lnTo>
                <a:lnTo>
                  <a:pt x="1043328" y="4774909"/>
                </a:lnTo>
                <a:lnTo>
                  <a:pt x="1045147" y="4801873"/>
                </a:lnTo>
                <a:lnTo>
                  <a:pt x="1038516" y="4801652"/>
                </a:lnTo>
                <a:lnTo>
                  <a:pt x="1034889" y="4821802"/>
                </a:lnTo>
                <a:lnTo>
                  <a:pt x="1031361" y="4840719"/>
                </a:lnTo>
                <a:lnTo>
                  <a:pt x="1024959" y="4821005"/>
                </a:lnTo>
                <a:lnTo>
                  <a:pt x="1022120" y="4814385"/>
                </a:lnTo>
                <a:lnTo>
                  <a:pt x="1024601" y="4798227"/>
                </a:lnTo>
                <a:lnTo>
                  <a:pt x="1018836" y="4767193"/>
                </a:lnTo>
                <a:lnTo>
                  <a:pt x="1018260" y="4749622"/>
                </a:lnTo>
                <a:cubicBezTo>
                  <a:pt x="1018346" y="4743923"/>
                  <a:pt x="1018823" y="4740520"/>
                  <a:pt x="1019872" y="4741110"/>
                </a:cubicBezTo>
                <a:lnTo>
                  <a:pt x="1014473" y="4743707"/>
                </a:lnTo>
                <a:lnTo>
                  <a:pt x="1000925" y="4670778"/>
                </a:lnTo>
                <a:lnTo>
                  <a:pt x="1003207" y="4647985"/>
                </a:lnTo>
                <a:cubicBezTo>
                  <a:pt x="1004897" y="4633499"/>
                  <a:pt x="1007133" y="4616946"/>
                  <a:pt x="1010444" y="4595924"/>
                </a:cubicBezTo>
                <a:cubicBezTo>
                  <a:pt x="1010676" y="4585696"/>
                  <a:pt x="1026133" y="4497671"/>
                  <a:pt x="1011883" y="4532836"/>
                </a:cubicBezTo>
                <a:cubicBezTo>
                  <a:pt x="1002427" y="4559470"/>
                  <a:pt x="1000619" y="4623214"/>
                  <a:pt x="995960" y="4641319"/>
                </a:cubicBezTo>
                <a:lnTo>
                  <a:pt x="995674" y="4642514"/>
                </a:lnTo>
                <a:lnTo>
                  <a:pt x="991981" y="4622632"/>
                </a:lnTo>
                <a:lnTo>
                  <a:pt x="978015" y="4538804"/>
                </a:lnTo>
                <a:lnTo>
                  <a:pt x="977571" y="4540068"/>
                </a:lnTo>
                <a:cubicBezTo>
                  <a:pt x="974010" y="4548043"/>
                  <a:pt x="971164" y="4546832"/>
                  <a:pt x="970888" y="4525050"/>
                </a:cubicBezTo>
                <a:cubicBezTo>
                  <a:pt x="970439" y="4516262"/>
                  <a:pt x="971105" y="4506808"/>
                  <a:pt x="972394" y="4497291"/>
                </a:cubicBezTo>
                <a:lnTo>
                  <a:pt x="973372" y="4492041"/>
                </a:lnTo>
                <a:lnTo>
                  <a:pt x="969254" y="4448477"/>
                </a:lnTo>
                <a:cubicBezTo>
                  <a:pt x="966736" y="4419335"/>
                  <a:pt x="964049" y="4390147"/>
                  <a:pt x="959985" y="4360932"/>
                </a:cubicBezTo>
                <a:lnTo>
                  <a:pt x="959233" y="4357170"/>
                </a:lnTo>
                <a:lnTo>
                  <a:pt x="958962" y="4359681"/>
                </a:lnTo>
                <a:cubicBezTo>
                  <a:pt x="955850" y="4389886"/>
                  <a:pt x="949756" y="4421085"/>
                  <a:pt x="943041" y="4452494"/>
                </a:cubicBezTo>
                <a:lnTo>
                  <a:pt x="938163" y="4475841"/>
                </a:lnTo>
                <a:lnTo>
                  <a:pt x="937585" y="4470915"/>
                </a:lnTo>
                <a:lnTo>
                  <a:pt x="932641" y="4430082"/>
                </a:lnTo>
                <a:lnTo>
                  <a:pt x="941295" y="4371224"/>
                </a:lnTo>
                <a:cubicBezTo>
                  <a:pt x="943822" y="4360266"/>
                  <a:pt x="946389" y="4347766"/>
                  <a:pt x="948384" y="4335972"/>
                </a:cubicBezTo>
                <a:lnTo>
                  <a:pt x="950839" y="4315162"/>
                </a:lnTo>
                <a:lnTo>
                  <a:pt x="946464" y="4293273"/>
                </a:lnTo>
                <a:lnTo>
                  <a:pt x="943421" y="4295587"/>
                </a:lnTo>
                <a:lnTo>
                  <a:pt x="943848" y="4305530"/>
                </a:lnTo>
                <a:cubicBezTo>
                  <a:pt x="944162" y="4314641"/>
                  <a:pt x="943719" y="4320354"/>
                  <a:pt x="940709" y="4317435"/>
                </a:cubicBezTo>
                <a:lnTo>
                  <a:pt x="935557" y="4307678"/>
                </a:lnTo>
                <a:lnTo>
                  <a:pt x="934361" y="4309563"/>
                </a:lnTo>
                <a:lnTo>
                  <a:pt x="923329" y="4349434"/>
                </a:lnTo>
                <a:lnTo>
                  <a:pt x="914417" y="4259362"/>
                </a:lnTo>
                <a:lnTo>
                  <a:pt x="904293" y="4157800"/>
                </a:lnTo>
                <a:lnTo>
                  <a:pt x="900728" y="4148133"/>
                </a:lnTo>
                <a:cubicBezTo>
                  <a:pt x="893898" y="4226180"/>
                  <a:pt x="904784" y="4257575"/>
                  <a:pt x="906929" y="4326100"/>
                </a:cubicBezTo>
                <a:cubicBezTo>
                  <a:pt x="910887" y="4372619"/>
                  <a:pt x="909921" y="4376721"/>
                  <a:pt x="905774" y="4365733"/>
                </a:cubicBezTo>
                <a:lnTo>
                  <a:pt x="903511" y="4359152"/>
                </a:lnTo>
                <a:lnTo>
                  <a:pt x="903627" y="4369755"/>
                </a:lnTo>
                <a:cubicBezTo>
                  <a:pt x="902176" y="4402260"/>
                  <a:pt x="888094" y="4344477"/>
                  <a:pt x="883920" y="4317747"/>
                </a:cubicBezTo>
                <a:lnTo>
                  <a:pt x="883152" y="4311521"/>
                </a:lnTo>
                <a:lnTo>
                  <a:pt x="882147" y="4310123"/>
                </a:lnTo>
                <a:cubicBezTo>
                  <a:pt x="877636" y="4305933"/>
                  <a:pt x="894424" y="4345001"/>
                  <a:pt x="880454" y="4336419"/>
                </a:cubicBezTo>
                <a:cubicBezTo>
                  <a:pt x="864488" y="4326613"/>
                  <a:pt x="871664" y="4271613"/>
                  <a:pt x="865890" y="4247104"/>
                </a:cubicBezTo>
                <a:cubicBezTo>
                  <a:pt x="865859" y="4218631"/>
                  <a:pt x="867953" y="4185219"/>
                  <a:pt x="857973" y="4154068"/>
                </a:cubicBezTo>
                <a:cubicBezTo>
                  <a:pt x="857973" y="4154068"/>
                  <a:pt x="846216" y="4150901"/>
                  <a:pt x="842008" y="4144260"/>
                </a:cubicBezTo>
                <a:cubicBezTo>
                  <a:pt x="841311" y="4141089"/>
                  <a:pt x="840053" y="4133920"/>
                  <a:pt x="838533" y="4124673"/>
                </a:cubicBezTo>
                <a:lnTo>
                  <a:pt x="833729" y="4094154"/>
                </a:lnTo>
                <a:lnTo>
                  <a:pt x="838095" y="4128710"/>
                </a:lnTo>
                <a:cubicBezTo>
                  <a:pt x="845812" y="4182000"/>
                  <a:pt x="853774" y="4235691"/>
                  <a:pt x="852481" y="4298946"/>
                </a:cubicBezTo>
                <a:cubicBezTo>
                  <a:pt x="840413" y="4235420"/>
                  <a:pt x="831823" y="4169791"/>
                  <a:pt x="824631" y="4102546"/>
                </a:cubicBezTo>
                <a:lnTo>
                  <a:pt x="819327" y="4046390"/>
                </a:lnTo>
                <a:lnTo>
                  <a:pt x="811919" y="4047069"/>
                </a:lnTo>
                <a:lnTo>
                  <a:pt x="812666" y="4062087"/>
                </a:lnTo>
                <a:cubicBezTo>
                  <a:pt x="814451" y="4087543"/>
                  <a:pt x="816939" y="4114898"/>
                  <a:pt x="816611" y="4125485"/>
                </a:cubicBezTo>
                <a:cubicBezTo>
                  <a:pt x="822413" y="4178466"/>
                  <a:pt x="829955" y="4219982"/>
                  <a:pt x="824873" y="4241569"/>
                </a:cubicBezTo>
                <a:cubicBezTo>
                  <a:pt x="823155" y="4326501"/>
                  <a:pt x="833166" y="4386127"/>
                  <a:pt x="830543" y="4470816"/>
                </a:cubicBezTo>
                <a:cubicBezTo>
                  <a:pt x="812119" y="4397906"/>
                  <a:pt x="816509" y="4330222"/>
                  <a:pt x="804731" y="4253592"/>
                </a:cubicBezTo>
                <a:lnTo>
                  <a:pt x="804241" y="4247058"/>
                </a:lnTo>
                <a:lnTo>
                  <a:pt x="802331" y="4237248"/>
                </a:lnTo>
                <a:cubicBezTo>
                  <a:pt x="800095" y="4222874"/>
                  <a:pt x="798104" y="4209122"/>
                  <a:pt x="794357" y="4192471"/>
                </a:cubicBezTo>
                <a:cubicBezTo>
                  <a:pt x="794369" y="4195105"/>
                  <a:pt x="794377" y="4190976"/>
                  <a:pt x="794229" y="4183215"/>
                </a:cubicBezTo>
                <a:lnTo>
                  <a:pt x="793723" y="4168255"/>
                </a:lnTo>
                <a:lnTo>
                  <a:pt x="786478" y="4151346"/>
                </a:lnTo>
                <a:lnTo>
                  <a:pt x="782900" y="4148475"/>
                </a:lnTo>
                <a:lnTo>
                  <a:pt x="783977" y="4162462"/>
                </a:lnTo>
                <a:cubicBezTo>
                  <a:pt x="787491" y="4193770"/>
                  <a:pt x="792558" y="4226117"/>
                  <a:pt x="792579" y="4231383"/>
                </a:cubicBezTo>
                <a:cubicBezTo>
                  <a:pt x="809737" y="4357375"/>
                  <a:pt x="815069" y="4430699"/>
                  <a:pt x="829932" y="4563360"/>
                </a:cubicBezTo>
                <a:cubicBezTo>
                  <a:pt x="829932" y="4563360"/>
                  <a:pt x="849167" y="4628267"/>
                  <a:pt x="829811" y="4629425"/>
                </a:cubicBezTo>
                <a:cubicBezTo>
                  <a:pt x="820111" y="4623860"/>
                  <a:pt x="817372" y="4521692"/>
                  <a:pt x="815032" y="4517827"/>
                </a:cubicBezTo>
                <a:cubicBezTo>
                  <a:pt x="800688" y="4417407"/>
                  <a:pt x="790638" y="4325825"/>
                  <a:pt x="773182" y="4222008"/>
                </a:cubicBezTo>
                <a:cubicBezTo>
                  <a:pt x="788166" y="4288608"/>
                  <a:pt x="780453" y="4200888"/>
                  <a:pt x="768844" y="4202639"/>
                </a:cubicBezTo>
                <a:cubicBezTo>
                  <a:pt x="751827" y="4207660"/>
                  <a:pt x="775960" y="4334712"/>
                  <a:pt x="776004" y="4345243"/>
                </a:cubicBezTo>
                <a:cubicBezTo>
                  <a:pt x="791165" y="4455729"/>
                  <a:pt x="803644" y="4573995"/>
                  <a:pt x="825094" y="4707072"/>
                </a:cubicBezTo>
                <a:cubicBezTo>
                  <a:pt x="825094" y="4707072"/>
                  <a:pt x="835057" y="4777587"/>
                  <a:pt x="823405" y="4768804"/>
                </a:cubicBezTo>
                <a:lnTo>
                  <a:pt x="820025" y="4749851"/>
                </a:lnTo>
                <a:lnTo>
                  <a:pt x="822870" y="4722176"/>
                </a:lnTo>
                <a:cubicBezTo>
                  <a:pt x="823617" y="4711341"/>
                  <a:pt x="823647" y="4702746"/>
                  <a:pt x="822334" y="4699069"/>
                </a:cubicBezTo>
                <a:lnTo>
                  <a:pt x="814187" y="4705129"/>
                </a:lnTo>
                <a:lnTo>
                  <a:pt x="813441" y="4698287"/>
                </a:lnTo>
                <a:cubicBezTo>
                  <a:pt x="818118" y="4706013"/>
                  <a:pt x="808501" y="4625609"/>
                  <a:pt x="793822" y="4634494"/>
                </a:cubicBezTo>
                <a:cubicBezTo>
                  <a:pt x="789188" y="4637300"/>
                  <a:pt x="803440" y="4714898"/>
                  <a:pt x="806211" y="4729938"/>
                </a:cubicBezTo>
                <a:lnTo>
                  <a:pt x="806817" y="4735942"/>
                </a:lnTo>
                <a:lnTo>
                  <a:pt x="806625" y="4736786"/>
                </a:lnTo>
                <a:lnTo>
                  <a:pt x="804234" y="4756263"/>
                </a:lnTo>
                <a:lnTo>
                  <a:pt x="781137" y="4621385"/>
                </a:lnTo>
                <a:cubicBezTo>
                  <a:pt x="770841" y="4552938"/>
                  <a:pt x="761072" y="4482744"/>
                  <a:pt x="749936" y="4410297"/>
                </a:cubicBezTo>
                <a:cubicBezTo>
                  <a:pt x="749936" y="4410297"/>
                  <a:pt x="761843" y="4386371"/>
                  <a:pt x="747896" y="4384255"/>
                </a:cubicBezTo>
                <a:cubicBezTo>
                  <a:pt x="740149" y="4383665"/>
                  <a:pt x="747387" y="4449675"/>
                  <a:pt x="745302" y="4413102"/>
                </a:cubicBezTo>
                <a:cubicBezTo>
                  <a:pt x="753149" y="4534174"/>
                  <a:pt x="786636" y="4676679"/>
                  <a:pt x="787120" y="4796050"/>
                </a:cubicBezTo>
                <a:cubicBezTo>
                  <a:pt x="755672" y="4679585"/>
                  <a:pt x="750377" y="4519133"/>
                  <a:pt x="728151" y="4384770"/>
                </a:cubicBezTo>
                <a:cubicBezTo>
                  <a:pt x="728108" y="4374238"/>
                  <a:pt x="718618" y="4325431"/>
                  <a:pt x="708575" y="4331509"/>
                </a:cubicBezTo>
                <a:lnTo>
                  <a:pt x="713473" y="4393655"/>
                </a:lnTo>
                <a:cubicBezTo>
                  <a:pt x="723396" y="4453640"/>
                  <a:pt x="731405" y="4519182"/>
                  <a:pt x="734354" y="4578108"/>
                </a:cubicBezTo>
                <a:cubicBezTo>
                  <a:pt x="724476" y="4529535"/>
                  <a:pt x="717003" y="4476646"/>
                  <a:pt x="709812" y="4421609"/>
                </a:cubicBezTo>
                <a:cubicBezTo>
                  <a:pt x="702619" y="4366571"/>
                  <a:pt x="695709" y="4309383"/>
                  <a:pt x="686959" y="4252209"/>
                </a:cubicBezTo>
                <a:lnTo>
                  <a:pt x="673979" y="4102716"/>
                </a:lnTo>
                <a:lnTo>
                  <a:pt x="670113" y="4114506"/>
                </a:lnTo>
                <a:cubicBezTo>
                  <a:pt x="667400" y="4113776"/>
                  <a:pt x="665116" y="4091812"/>
                  <a:pt x="663511" y="4070031"/>
                </a:cubicBezTo>
                <a:lnTo>
                  <a:pt x="662315" y="4050930"/>
                </a:lnTo>
                <a:lnTo>
                  <a:pt x="647965" y="4055606"/>
                </a:lnTo>
                <a:cubicBezTo>
                  <a:pt x="642326" y="4056281"/>
                  <a:pt x="635058" y="4053768"/>
                  <a:pt x="627272" y="4051559"/>
                </a:cubicBezTo>
                <a:lnTo>
                  <a:pt x="626834" y="4051462"/>
                </a:lnTo>
                <a:lnTo>
                  <a:pt x="626949" y="4054754"/>
                </a:lnTo>
                <a:lnTo>
                  <a:pt x="620045" y="4108387"/>
                </a:lnTo>
                <a:cubicBezTo>
                  <a:pt x="616304" y="4132243"/>
                  <a:pt x="611553" y="4156234"/>
                  <a:pt x="604807" y="4180505"/>
                </a:cubicBezTo>
                <a:cubicBezTo>
                  <a:pt x="604420" y="4150928"/>
                  <a:pt x="606858" y="4121644"/>
                  <a:pt x="610050" y="4092245"/>
                </a:cubicBezTo>
                <a:lnTo>
                  <a:pt x="614809" y="4048927"/>
                </a:lnTo>
                <a:lnTo>
                  <a:pt x="603542" y="4049328"/>
                </a:lnTo>
                <a:lnTo>
                  <a:pt x="580425" y="4229384"/>
                </a:lnTo>
                <a:lnTo>
                  <a:pt x="579543" y="4221427"/>
                </a:lnTo>
                <a:cubicBezTo>
                  <a:pt x="576208" y="4186555"/>
                  <a:pt x="567591" y="4092412"/>
                  <a:pt x="569532" y="4161802"/>
                </a:cubicBezTo>
                <a:cubicBezTo>
                  <a:pt x="567469" y="4223686"/>
                  <a:pt x="561320" y="4147654"/>
                  <a:pt x="553221" y="4128945"/>
                </a:cubicBezTo>
                <a:cubicBezTo>
                  <a:pt x="552002" y="4134125"/>
                  <a:pt x="550782" y="4139308"/>
                  <a:pt x="549562" y="4144487"/>
                </a:cubicBezTo>
                <a:cubicBezTo>
                  <a:pt x="550782" y="4139308"/>
                  <a:pt x="525556" y="4172917"/>
                  <a:pt x="519225" y="4171213"/>
                </a:cubicBezTo>
                <a:cubicBezTo>
                  <a:pt x="511086" y="4169022"/>
                  <a:pt x="500664" y="4105269"/>
                  <a:pt x="495303" y="4065991"/>
                </a:cubicBezTo>
                <a:lnTo>
                  <a:pt x="493797" y="4054360"/>
                </a:lnTo>
                <a:lnTo>
                  <a:pt x="489815" y="4057359"/>
                </a:lnTo>
                <a:cubicBezTo>
                  <a:pt x="487130" y="4059046"/>
                  <a:pt x="484820" y="4059960"/>
                  <a:pt x="483118" y="4059427"/>
                </a:cubicBezTo>
                <a:lnTo>
                  <a:pt x="481485" y="4059312"/>
                </a:lnTo>
                <a:lnTo>
                  <a:pt x="481752" y="4079631"/>
                </a:lnTo>
                <a:cubicBezTo>
                  <a:pt x="482747" y="4119842"/>
                  <a:pt x="484992" y="4167506"/>
                  <a:pt x="479113" y="4165922"/>
                </a:cubicBezTo>
                <a:cubicBezTo>
                  <a:pt x="476096" y="4166487"/>
                  <a:pt x="472918" y="4159548"/>
                  <a:pt x="469905" y="4149813"/>
                </a:cubicBezTo>
                <a:lnTo>
                  <a:pt x="467333" y="4139534"/>
                </a:lnTo>
                <a:lnTo>
                  <a:pt x="476642" y="4058972"/>
                </a:lnTo>
                <a:lnTo>
                  <a:pt x="469854" y="4058494"/>
                </a:lnTo>
                <a:lnTo>
                  <a:pt x="469226" y="4058171"/>
                </a:lnTo>
                <a:lnTo>
                  <a:pt x="462354" y="4113048"/>
                </a:lnTo>
                <a:lnTo>
                  <a:pt x="461740" y="4117193"/>
                </a:lnTo>
                <a:lnTo>
                  <a:pt x="461673" y="4116922"/>
                </a:lnTo>
                <a:cubicBezTo>
                  <a:pt x="456936" y="4095675"/>
                  <a:pt x="454127" y="4082063"/>
                  <a:pt x="455810" y="4113736"/>
                </a:cubicBezTo>
                <a:lnTo>
                  <a:pt x="454799" y="4163981"/>
                </a:lnTo>
                <a:lnTo>
                  <a:pt x="440556" y="4259997"/>
                </a:lnTo>
                <a:lnTo>
                  <a:pt x="439109" y="4273308"/>
                </a:lnTo>
                <a:lnTo>
                  <a:pt x="431240" y="4229933"/>
                </a:lnTo>
                <a:cubicBezTo>
                  <a:pt x="428040" y="4211281"/>
                  <a:pt x="424550" y="4189337"/>
                  <a:pt x="420596" y="4161184"/>
                </a:cubicBezTo>
                <a:cubicBezTo>
                  <a:pt x="416043" y="4131496"/>
                  <a:pt x="414792" y="4108202"/>
                  <a:pt x="409020" y="4083692"/>
                </a:cubicBezTo>
                <a:cubicBezTo>
                  <a:pt x="392159" y="4028650"/>
                  <a:pt x="398857" y="4126867"/>
                  <a:pt x="399203" y="4149917"/>
                </a:cubicBezTo>
                <a:cubicBezTo>
                  <a:pt x="403440" y="4185032"/>
                  <a:pt x="417628" y="4222826"/>
                  <a:pt x="400128" y="4223622"/>
                </a:cubicBezTo>
                <a:cubicBezTo>
                  <a:pt x="405555" y="4225084"/>
                  <a:pt x="380483" y="4155895"/>
                  <a:pt x="372383" y="4137185"/>
                </a:cubicBezTo>
                <a:cubicBezTo>
                  <a:pt x="372383" y="4137185"/>
                  <a:pt x="375899" y="4097730"/>
                  <a:pt x="361184" y="4111214"/>
                </a:cubicBezTo>
                <a:cubicBezTo>
                  <a:pt x="361184" y="4111214"/>
                  <a:pt x="365737" y="4140904"/>
                  <a:pt x="367506" y="4157909"/>
                </a:cubicBezTo>
                <a:cubicBezTo>
                  <a:pt x="355228" y="4161032"/>
                  <a:pt x="343155" y="4163290"/>
                  <a:pt x="343155" y="4163290"/>
                </a:cubicBezTo>
                <a:cubicBezTo>
                  <a:pt x="340715" y="4173652"/>
                  <a:pt x="351041" y="4227853"/>
                  <a:pt x="345960" y="4249441"/>
                </a:cubicBezTo>
                <a:cubicBezTo>
                  <a:pt x="345960" y="4249441"/>
                  <a:pt x="338439" y="4281390"/>
                  <a:pt x="332118" y="4234695"/>
                </a:cubicBezTo>
                <a:cubicBezTo>
                  <a:pt x="328083" y="4198716"/>
                  <a:pt x="340188" y="4224930"/>
                  <a:pt x="326864" y="4203897"/>
                </a:cubicBezTo>
                <a:cubicBezTo>
                  <a:pt x="335980" y="4218288"/>
                  <a:pt x="316355" y="4224023"/>
                  <a:pt x="306722" y="4215920"/>
                </a:cubicBezTo>
                <a:cubicBezTo>
                  <a:pt x="307773" y="4217580"/>
                  <a:pt x="307956" y="4211948"/>
                  <a:pt x="307555" y="4202544"/>
                </a:cubicBezTo>
                <a:lnTo>
                  <a:pt x="305335" y="4172636"/>
                </a:lnTo>
                <a:lnTo>
                  <a:pt x="305488" y="4171436"/>
                </a:lnTo>
                <a:lnTo>
                  <a:pt x="320613" y="4049701"/>
                </a:lnTo>
                <a:lnTo>
                  <a:pt x="311441" y="4051548"/>
                </a:lnTo>
                <a:lnTo>
                  <a:pt x="300938" y="4050169"/>
                </a:lnTo>
                <a:lnTo>
                  <a:pt x="280155" y="4201771"/>
                </a:lnTo>
                <a:lnTo>
                  <a:pt x="279221" y="4206745"/>
                </a:lnTo>
                <a:lnTo>
                  <a:pt x="274443" y="4182324"/>
                </a:lnTo>
                <a:lnTo>
                  <a:pt x="272823" y="4179178"/>
                </a:lnTo>
                <a:lnTo>
                  <a:pt x="274120" y="4171612"/>
                </a:lnTo>
                <a:cubicBezTo>
                  <a:pt x="276625" y="4131573"/>
                  <a:pt x="280048" y="4093075"/>
                  <a:pt x="284010" y="4054894"/>
                </a:cubicBezTo>
                <a:lnTo>
                  <a:pt x="284824" y="4047779"/>
                </a:lnTo>
                <a:lnTo>
                  <a:pt x="267632" y="4044870"/>
                </a:lnTo>
                <a:lnTo>
                  <a:pt x="260159" y="4045423"/>
                </a:lnTo>
                <a:lnTo>
                  <a:pt x="253636" y="4091231"/>
                </a:lnTo>
                <a:cubicBezTo>
                  <a:pt x="248240" y="4124194"/>
                  <a:pt x="241877" y="4157801"/>
                  <a:pt x="234013" y="4192237"/>
                </a:cubicBezTo>
                <a:cubicBezTo>
                  <a:pt x="237475" y="4160724"/>
                  <a:pt x="241083" y="4127620"/>
                  <a:pt x="244801" y="4093658"/>
                </a:cubicBezTo>
                <a:lnTo>
                  <a:pt x="250036" y="4046170"/>
                </a:lnTo>
                <a:lnTo>
                  <a:pt x="238169" y="4047046"/>
                </a:lnTo>
                <a:lnTo>
                  <a:pt x="234647" y="4067523"/>
                </a:lnTo>
                <a:cubicBezTo>
                  <a:pt x="227001" y="4106965"/>
                  <a:pt x="218704" y="4145853"/>
                  <a:pt x="210136" y="4183995"/>
                </a:cubicBezTo>
                <a:lnTo>
                  <a:pt x="222210" y="4047290"/>
                </a:lnTo>
                <a:lnTo>
                  <a:pt x="205731" y="4046420"/>
                </a:lnTo>
                <a:lnTo>
                  <a:pt x="193406" y="4141776"/>
                </a:lnTo>
                <a:cubicBezTo>
                  <a:pt x="183213" y="4200808"/>
                  <a:pt x="176977" y="4272427"/>
                  <a:pt x="152127" y="4306811"/>
                </a:cubicBezTo>
                <a:cubicBezTo>
                  <a:pt x="142672" y="4333446"/>
                  <a:pt x="147564" y="4336196"/>
                  <a:pt x="145118" y="4350362"/>
                </a:cubicBezTo>
                <a:cubicBezTo>
                  <a:pt x="141465" y="4386304"/>
                  <a:pt x="132710" y="4413329"/>
                  <a:pt x="131101" y="4375296"/>
                </a:cubicBezTo>
                <a:cubicBezTo>
                  <a:pt x="135123" y="4307614"/>
                  <a:pt x="137705" y="4271936"/>
                  <a:pt x="147900" y="4212906"/>
                </a:cubicBezTo>
                <a:cubicBezTo>
                  <a:pt x="152921" y="4163487"/>
                  <a:pt x="158296" y="4115993"/>
                  <a:pt x="163699" y="4069395"/>
                </a:cubicBezTo>
                <a:lnTo>
                  <a:pt x="167599" y="4035668"/>
                </a:lnTo>
                <a:lnTo>
                  <a:pt x="158557" y="4029299"/>
                </a:lnTo>
                <a:lnTo>
                  <a:pt x="155260" y="4027974"/>
                </a:lnTo>
                <a:lnTo>
                  <a:pt x="153868" y="4039082"/>
                </a:lnTo>
                <a:cubicBezTo>
                  <a:pt x="147761" y="4085245"/>
                  <a:pt x="141553" y="4130542"/>
                  <a:pt x="135692" y="4174092"/>
                </a:cubicBezTo>
                <a:cubicBezTo>
                  <a:pt x="130428" y="4203083"/>
                  <a:pt x="125264" y="4243353"/>
                  <a:pt x="122817" y="4257522"/>
                </a:cubicBezTo>
                <a:cubicBezTo>
                  <a:pt x="113595" y="4273924"/>
                  <a:pt x="111849" y="4257400"/>
                  <a:pt x="105209" y="4269210"/>
                </a:cubicBezTo>
                <a:cubicBezTo>
                  <a:pt x="105209" y="4269210"/>
                  <a:pt x="93775" y="4289549"/>
                  <a:pt x="97967" y="4291906"/>
                </a:cubicBezTo>
                <a:cubicBezTo>
                  <a:pt x="93775" y="4289549"/>
                  <a:pt x="94981" y="4236691"/>
                  <a:pt x="98167" y="4190125"/>
                </a:cubicBezTo>
                <a:cubicBezTo>
                  <a:pt x="100379" y="4186190"/>
                  <a:pt x="100379" y="4186190"/>
                  <a:pt x="104572" y="4188548"/>
                </a:cubicBezTo>
                <a:cubicBezTo>
                  <a:pt x="100379" y="4186190"/>
                  <a:pt x="98571" y="4249936"/>
                  <a:pt x="101016" y="4266854"/>
                </a:cubicBezTo>
                <a:cubicBezTo>
                  <a:pt x="112481" y="4043609"/>
                  <a:pt x="104636" y="4108278"/>
                  <a:pt x="98167" y="4190125"/>
                </a:cubicBezTo>
                <a:lnTo>
                  <a:pt x="93123" y="4193271"/>
                </a:lnTo>
                <a:lnTo>
                  <a:pt x="91715" y="4162673"/>
                </a:lnTo>
                <a:cubicBezTo>
                  <a:pt x="93477" y="4126183"/>
                  <a:pt x="104033" y="4088078"/>
                  <a:pt x="110267" y="4047544"/>
                </a:cubicBezTo>
                <a:lnTo>
                  <a:pt x="111469" y="4033760"/>
                </a:lnTo>
                <a:lnTo>
                  <a:pt x="97497" y="4028831"/>
                </a:lnTo>
                <a:cubicBezTo>
                  <a:pt x="62534" y="4006889"/>
                  <a:pt x="18022" y="3918957"/>
                  <a:pt x="8680" y="3877895"/>
                </a:cubicBezTo>
                <a:cubicBezTo>
                  <a:pt x="8594" y="3866613"/>
                  <a:pt x="-585" y="3812710"/>
                  <a:pt x="7418" y="3845514"/>
                </a:cubicBezTo>
                <a:cubicBezTo>
                  <a:pt x="8196" y="3856390"/>
                  <a:pt x="27563" y="3899119"/>
                  <a:pt x="31718" y="3896695"/>
                </a:cubicBezTo>
                <a:cubicBezTo>
                  <a:pt x="33596" y="3890370"/>
                  <a:pt x="19882" y="3838241"/>
                  <a:pt x="17605" y="3834339"/>
                </a:cubicBezTo>
                <a:lnTo>
                  <a:pt x="0" y="3629793"/>
                </a:lnTo>
                <a:lnTo>
                  <a:pt x="73074" y="3651544"/>
                </a:lnTo>
                <a:cubicBezTo>
                  <a:pt x="163081" y="3678204"/>
                  <a:pt x="258197" y="3705982"/>
                  <a:pt x="345653" y="3730248"/>
                </a:cubicBezTo>
                <a:cubicBezTo>
                  <a:pt x="400552" y="3745574"/>
                  <a:pt x="472046" y="3760900"/>
                  <a:pt x="432469" y="3753235"/>
                </a:cubicBezTo>
                <a:cubicBezTo>
                  <a:pt x="455450" y="3760900"/>
                  <a:pt x="495028" y="3785163"/>
                  <a:pt x="487368" y="3753236"/>
                </a:cubicBezTo>
                <a:cubicBezTo>
                  <a:pt x="487368" y="3753236"/>
                  <a:pt x="383954" y="3705982"/>
                  <a:pt x="376294" y="3698319"/>
                </a:cubicBezTo>
                <a:cubicBezTo>
                  <a:pt x="289476" y="3649789"/>
                  <a:pt x="155423" y="3626801"/>
                  <a:pt x="36686" y="3587208"/>
                </a:cubicBezTo>
                <a:lnTo>
                  <a:pt x="1038" y="3576313"/>
                </a:lnTo>
                <a:lnTo>
                  <a:pt x="1653" y="3557290"/>
                </a:lnTo>
                <a:lnTo>
                  <a:pt x="168987" y="3604132"/>
                </a:lnTo>
                <a:cubicBezTo>
                  <a:pt x="335439" y="3650746"/>
                  <a:pt x="507796" y="3698319"/>
                  <a:pt x="669940" y="3737909"/>
                </a:cubicBezTo>
                <a:cubicBezTo>
                  <a:pt x="685259" y="3737909"/>
                  <a:pt x="788673" y="3785164"/>
                  <a:pt x="803996" y="3745574"/>
                </a:cubicBezTo>
                <a:lnTo>
                  <a:pt x="724839" y="3713645"/>
                </a:lnTo>
                <a:cubicBezTo>
                  <a:pt x="749097" y="3698319"/>
                  <a:pt x="772077" y="3737910"/>
                  <a:pt x="803996" y="3721307"/>
                </a:cubicBezTo>
                <a:cubicBezTo>
                  <a:pt x="756756" y="3689379"/>
                  <a:pt x="606103" y="3658728"/>
                  <a:pt x="709515" y="3658729"/>
                </a:cubicBezTo>
                <a:cubicBezTo>
                  <a:pt x="732499" y="3658729"/>
                  <a:pt x="756755" y="3666391"/>
                  <a:pt x="709517" y="3649789"/>
                </a:cubicBezTo>
                <a:cubicBezTo>
                  <a:pt x="692919" y="3642125"/>
                  <a:pt x="661003" y="3610196"/>
                  <a:pt x="638021" y="3602535"/>
                </a:cubicBezTo>
                <a:cubicBezTo>
                  <a:pt x="590782" y="3579546"/>
                  <a:pt x="542266" y="3579546"/>
                  <a:pt x="519286" y="3562942"/>
                </a:cubicBezTo>
                <a:cubicBezTo>
                  <a:pt x="511626" y="3562943"/>
                  <a:pt x="534605" y="3555279"/>
                  <a:pt x="534605" y="3547618"/>
                </a:cubicBezTo>
                <a:cubicBezTo>
                  <a:pt x="534605" y="3555279"/>
                  <a:pt x="495030" y="3531015"/>
                  <a:pt x="479709" y="3523353"/>
                </a:cubicBezTo>
                <a:cubicBezTo>
                  <a:pt x="447789" y="3515690"/>
                  <a:pt x="408213" y="3515690"/>
                  <a:pt x="376294" y="3500364"/>
                </a:cubicBezTo>
                <a:cubicBezTo>
                  <a:pt x="376294" y="3500364"/>
                  <a:pt x="368633" y="3468437"/>
                  <a:pt x="353313" y="3460774"/>
                </a:cubicBezTo>
                <a:cubicBezTo>
                  <a:pt x="329056" y="3444170"/>
                  <a:pt x="274156" y="3436507"/>
                  <a:pt x="234578" y="3428843"/>
                </a:cubicBezTo>
                <a:cubicBezTo>
                  <a:pt x="147762" y="3396915"/>
                  <a:pt x="274157" y="3428843"/>
                  <a:pt x="297136" y="3436508"/>
                </a:cubicBezTo>
                <a:cubicBezTo>
                  <a:pt x="321396" y="3444169"/>
                  <a:pt x="415872" y="3453110"/>
                  <a:pt x="503966" y="3476096"/>
                </a:cubicBezTo>
                <a:lnTo>
                  <a:pt x="501745" y="3475150"/>
                </a:lnTo>
                <a:lnTo>
                  <a:pt x="399014" y="3445164"/>
                </a:lnTo>
                <a:cubicBezTo>
                  <a:pt x="345043" y="3428047"/>
                  <a:pt x="293750" y="3409940"/>
                  <a:pt x="246907" y="3390128"/>
                </a:cubicBezTo>
                <a:cubicBezTo>
                  <a:pt x="295012" y="3398498"/>
                  <a:pt x="345424" y="3410366"/>
                  <a:pt x="397028" y="3424165"/>
                </a:cubicBezTo>
                <a:lnTo>
                  <a:pt x="398199" y="3424504"/>
                </a:lnTo>
                <a:lnTo>
                  <a:pt x="400552" y="3421182"/>
                </a:lnTo>
                <a:cubicBezTo>
                  <a:pt x="376294" y="3404579"/>
                  <a:pt x="123502" y="3341999"/>
                  <a:pt x="67328" y="3317734"/>
                </a:cubicBezTo>
                <a:cubicBezTo>
                  <a:pt x="4769" y="3302407"/>
                  <a:pt x="29026" y="3294747"/>
                  <a:pt x="106907" y="3302408"/>
                </a:cubicBezTo>
                <a:cubicBezTo>
                  <a:pt x="195958" y="3313903"/>
                  <a:pt x="343178" y="3374966"/>
                  <a:pt x="464547" y="3411245"/>
                </a:cubicBezTo>
                <a:lnTo>
                  <a:pt x="504744" y="3420506"/>
                </a:lnTo>
                <a:lnTo>
                  <a:pt x="495751" y="3407460"/>
                </a:lnTo>
                <a:cubicBezTo>
                  <a:pt x="466025" y="3389332"/>
                  <a:pt x="395506" y="3370504"/>
                  <a:pt x="404806" y="3377369"/>
                </a:cubicBezTo>
                <a:cubicBezTo>
                  <a:pt x="374395" y="3364497"/>
                  <a:pt x="310887" y="3357530"/>
                  <a:pt x="291252" y="3343035"/>
                </a:cubicBezTo>
                <a:cubicBezTo>
                  <a:pt x="277228" y="3323102"/>
                  <a:pt x="390784" y="3357437"/>
                  <a:pt x="390784" y="3357437"/>
                </a:cubicBezTo>
                <a:lnTo>
                  <a:pt x="657167" y="3438164"/>
                </a:lnTo>
                <a:lnTo>
                  <a:pt x="666590" y="3437464"/>
                </a:lnTo>
                <a:cubicBezTo>
                  <a:pt x="681431" y="3434592"/>
                  <a:pt x="685260" y="3428846"/>
                  <a:pt x="653342" y="3421182"/>
                </a:cubicBezTo>
                <a:cubicBezTo>
                  <a:pt x="649511" y="3421181"/>
                  <a:pt x="631640" y="3413199"/>
                  <a:pt x="614721" y="3405217"/>
                </a:cubicBezTo>
                <a:lnTo>
                  <a:pt x="610821" y="3403339"/>
                </a:lnTo>
                <a:lnTo>
                  <a:pt x="606860" y="3402394"/>
                </a:lnTo>
                <a:cubicBezTo>
                  <a:pt x="563812" y="3391772"/>
                  <a:pt x="520433" y="3379703"/>
                  <a:pt x="516003" y="3371644"/>
                </a:cubicBezTo>
                <a:cubicBezTo>
                  <a:pt x="518098" y="3342856"/>
                  <a:pt x="622498" y="3389590"/>
                  <a:pt x="622498" y="3389590"/>
                </a:cubicBezTo>
                <a:lnTo>
                  <a:pt x="681681" y="3405615"/>
                </a:lnTo>
                <a:lnTo>
                  <a:pt x="694037" y="3407931"/>
                </a:lnTo>
                <a:cubicBezTo>
                  <a:pt x="744628" y="3416712"/>
                  <a:pt x="784206" y="3420544"/>
                  <a:pt x="740159" y="3396915"/>
                </a:cubicBezTo>
                <a:cubicBezTo>
                  <a:pt x="685259" y="3364987"/>
                  <a:pt x="630359" y="3349662"/>
                  <a:pt x="574187" y="3325398"/>
                </a:cubicBezTo>
                <a:lnTo>
                  <a:pt x="556933" y="3320495"/>
                </a:lnTo>
                <a:lnTo>
                  <a:pt x="568013" y="3323310"/>
                </a:lnTo>
                <a:cubicBezTo>
                  <a:pt x="597127" y="3330305"/>
                  <a:pt x="657971" y="3342478"/>
                  <a:pt x="638022" y="3317734"/>
                </a:cubicBezTo>
                <a:lnTo>
                  <a:pt x="627109" y="3312378"/>
                </a:lnTo>
                <a:lnTo>
                  <a:pt x="669940" y="3317733"/>
                </a:lnTo>
                <a:cubicBezTo>
                  <a:pt x="669940" y="3317733"/>
                  <a:pt x="671871" y="3317463"/>
                  <a:pt x="674645" y="3317077"/>
                </a:cubicBezTo>
                <a:lnTo>
                  <a:pt x="674831" y="3317051"/>
                </a:lnTo>
                <a:lnTo>
                  <a:pt x="693101" y="3314502"/>
                </a:lnTo>
                <a:cubicBezTo>
                  <a:pt x="696962" y="3313963"/>
                  <a:pt x="691172" y="3314770"/>
                  <a:pt x="684416" y="3315713"/>
                </a:cubicBezTo>
                <a:lnTo>
                  <a:pt x="674831" y="3317051"/>
                </a:lnTo>
                <a:lnTo>
                  <a:pt x="669940" y="3317733"/>
                </a:lnTo>
                <a:cubicBezTo>
                  <a:pt x="645683" y="3262818"/>
                  <a:pt x="519287" y="3270481"/>
                  <a:pt x="447789" y="3238552"/>
                </a:cubicBezTo>
                <a:cubicBezTo>
                  <a:pt x="440129" y="3230889"/>
                  <a:pt x="447789" y="3223225"/>
                  <a:pt x="423533" y="3206622"/>
                </a:cubicBezTo>
                <a:cubicBezTo>
                  <a:pt x="423533" y="3206622"/>
                  <a:pt x="297137" y="3159371"/>
                  <a:pt x="306074" y="3159370"/>
                </a:cubicBezTo>
                <a:cubicBezTo>
                  <a:pt x="329056" y="3127441"/>
                  <a:pt x="415873" y="3198961"/>
                  <a:pt x="464387" y="3183635"/>
                </a:cubicBezTo>
                <a:cubicBezTo>
                  <a:pt x="476197" y="3181400"/>
                  <a:pt x="482102" y="3180281"/>
                  <a:pt x="484317" y="3179863"/>
                </a:cubicBezTo>
                <a:cubicBezTo>
                  <a:pt x="490957" y="3178605"/>
                  <a:pt x="464387" y="3183635"/>
                  <a:pt x="464387" y="3183635"/>
                </a:cubicBezTo>
                <a:cubicBezTo>
                  <a:pt x="385230" y="3150909"/>
                  <a:pt x="304218" y="3120057"/>
                  <a:pt x="221738" y="3090691"/>
                </a:cubicBezTo>
                <a:lnTo>
                  <a:pt x="66147" y="3038692"/>
                </a:lnTo>
                <a:lnTo>
                  <a:pt x="67124" y="3016525"/>
                </a:lnTo>
                <a:lnTo>
                  <a:pt x="294803" y="3073504"/>
                </a:lnTo>
                <a:lnTo>
                  <a:pt x="253905" y="3058408"/>
                </a:lnTo>
                <a:cubicBezTo>
                  <a:pt x="235306" y="3044676"/>
                  <a:pt x="226447" y="3028557"/>
                  <a:pt x="209472" y="3025604"/>
                </a:cubicBezTo>
                <a:cubicBezTo>
                  <a:pt x="189837" y="3011110"/>
                  <a:pt x="142446" y="2995283"/>
                  <a:pt x="100493" y="2985069"/>
                </a:cubicBezTo>
                <a:lnTo>
                  <a:pt x="69386" y="2974271"/>
                </a:lnTo>
                <a:lnTo>
                  <a:pt x="70679" y="2950693"/>
                </a:lnTo>
                <a:lnTo>
                  <a:pt x="114990" y="2965434"/>
                </a:lnTo>
                <a:cubicBezTo>
                  <a:pt x="188910" y="2978843"/>
                  <a:pt x="151776" y="2959732"/>
                  <a:pt x="104433" y="2940122"/>
                </a:cubicBezTo>
                <a:lnTo>
                  <a:pt x="71963" y="2927283"/>
                </a:lnTo>
                <a:lnTo>
                  <a:pt x="72114" y="2924520"/>
                </a:lnTo>
                <a:lnTo>
                  <a:pt x="97186" y="2932071"/>
                </a:lnTo>
                <a:lnTo>
                  <a:pt x="72145" y="2923982"/>
                </a:lnTo>
                <a:lnTo>
                  <a:pt x="72953" y="2909229"/>
                </a:lnTo>
                <a:lnTo>
                  <a:pt x="115843" y="2921823"/>
                </a:lnTo>
                <a:cubicBezTo>
                  <a:pt x="143294" y="2930125"/>
                  <a:pt x="168827" y="2938106"/>
                  <a:pt x="195478" y="2944970"/>
                </a:cubicBezTo>
                <a:lnTo>
                  <a:pt x="245588" y="2954513"/>
                </a:lnTo>
                <a:lnTo>
                  <a:pt x="244167" y="2953900"/>
                </a:lnTo>
                <a:cubicBezTo>
                  <a:pt x="214723" y="2940770"/>
                  <a:pt x="203063" y="2934258"/>
                  <a:pt x="170381" y="2918512"/>
                </a:cubicBezTo>
                <a:cubicBezTo>
                  <a:pt x="156320" y="2910527"/>
                  <a:pt x="137819" y="2903555"/>
                  <a:pt x="117926" y="2897251"/>
                </a:cubicBezTo>
                <a:lnTo>
                  <a:pt x="74290" y="2884873"/>
                </a:lnTo>
                <a:lnTo>
                  <a:pt x="75153" y="2869146"/>
                </a:lnTo>
                <a:lnTo>
                  <a:pt x="80464" y="2871968"/>
                </a:lnTo>
                <a:lnTo>
                  <a:pt x="80577" y="2871697"/>
                </a:lnTo>
                <a:cubicBezTo>
                  <a:pt x="85522" y="2868822"/>
                  <a:pt x="91586" y="2866907"/>
                  <a:pt x="91586" y="2866907"/>
                </a:cubicBezTo>
                <a:lnTo>
                  <a:pt x="75557" y="2861775"/>
                </a:lnTo>
                <a:lnTo>
                  <a:pt x="76695" y="2841026"/>
                </a:lnTo>
                <a:lnTo>
                  <a:pt x="94322" y="2843838"/>
                </a:lnTo>
                <a:lnTo>
                  <a:pt x="129501" y="2847953"/>
                </a:lnTo>
                <a:lnTo>
                  <a:pt x="120744" y="2842651"/>
                </a:lnTo>
                <a:lnTo>
                  <a:pt x="113050" y="2838709"/>
                </a:lnTo>
                <a:lnTo>
                  <a:pt x="77180" y="2832183"/>
                </a:lnTo>
                <a:lnTo>
                  <a:pt x="79802" y="2784387"/>
                </a:lnTo>
                <a:lnTo>
                  <a:pt x="82815" y="2731191"/>
                </a:lnTo>
                <a:lnTo>
                  <a:pt x="244054" y="2777748"/>
                </a:lnTo>
                <a:cubicBezTo>
                  <a:pt x="298955" y="2793074"/>
                  <a:pt x="370448" y="2808399"/>
                  <a:pt x="330872" y="2800736"/>
                </a:cubicBezTo>
                <a:cubicBezTo>
                  <a:pt x="353852" y="2808399"/>
                  <a:pt x="393430" y="2832664"/>
                  <a:pt x="385770" y="2800736"/>
                </a:cubicBezTo>
                <a:cubicBezTo>
                  <a:pt x="385770" y="2800736"/>
                  <a:pt x="282357" y="2753482"/>
                  <a:pt x="274697" y="2745819"/>
                </a:cubicBezTo>
                <a:cubicBezTo>
                  <a:pt x="231288" y="2721554"/>
                  <a:pt x="176069" y="2703675"/>
                  <a:pt x="116861" y="2686911"/>
                </a:cubicBezTo>
                <a:lnTo>
                  <a:pt x="85828" y="2677999"/>
                </a:lnTo>
                <a:lnTo>
                  <a:pt x="86958" y="2658051"/>
                </a:lnTo>
                <a:lnTo>
                  <a:pt x="139406" y="2672294"/>
                </a:lnTo>
                <a:lnTo>
                  <a:pt x="164908" y="2678525"/>
                </a:lnTo>
                <a:lnTo>
                  <a:pt x="319482" y="2721154"/>
                </a:lnTo>
                <a:cubicBezTo>
                  <a:pt x="403645" y="2743823"/>
                  <a:pt x="487271" y="2765614"/>
                  <a:pt x="568342" y="2785409"/>
                </a:cubicBezTo>
                <a:cubicBezTo>
                  <a:pt x="583660" y="2785409"/>
                  <a:pt x="687076" y="2832664"/>
                  <a:pt x="702398" y="2793074"/>
                </a:cubicBezTo>
                <a:lnTo>
                  <a:pt x="623241" y="2761145"/>
                </a:lnTo>
                <a:cubicBezTo>
                  <a:pt x="647499" y="2745819"/>
                  <a:pt x="670480" y="2785410"/>
                  <a:pt x="702397" y="2768807"/>
                </a:cubicBezTo>
                <a:cubicBezTo>
                  <a:pt x="655157" y="2736880"/>
                  <a:pt x="504505" y="2706228"/>
                  <a:pt x="607918" y="2706229"/>
                </a:cubicBezTo>
                <a:cubicBezTo>
                  <a:pt x="630901" y="2706228"/>
                  <a:pt x="655157" y="2713890"/>
                  <a:pt x="607919" y="2697288"/>
                </a:cubicBezTo>
                <a:cubicBezTo>
                  <a:pt x="591321" y="2689625"/>
                  <a:pt x="559404" y="2657696"/>
                  <a:pt x="536422" y="2650035"/>
                </a:cubicBezTo>
                <a:cubicBezTo>
                  <a:pt x="489184" y="2627046"/>
                  <a:pt x="440668" y="2627045"/>
                  <a:pt x="417689" y="2610442"/>
                </a:cubicBezTo>
                <a:cubicBezTo>
                  <a:pt x="410028" y="2610443"/>
                  <a:pt x="433007" y="2602778"/>
                  <a:pt x="433007" y="2595117"/>
                </a:cubicBezTo>
                <a:cubicBezTo>
                  <a:pt x="433007" y="2602778"/>
                  <a:pt x="393432" y="2578514"/>
                  <a:pt x="378111" y="2570853"/>
                </a:cubicBezTo>
                <a:cubicBezTo>
                  <a:pt x="346191" y="2563190"/>
                  <a:pt x="306615" y="2563190"/>
                  <a:pt x="274696" y="2547863"/>
                </a:cubicBezTo>
                <a:cubicBezTo>
                  <a:pt x="274696" y="2547863"/>
                  <a:pt x="267036" y="2515936"/>
                  <a:pt x="251715" y="2508273"/>
                </a:cubicBezTo>
                <a:cubicBezTo>
                  <a:pt x="227458" y="2491670"/>
                  <a:pt x="172558" y="2484007"/>
                  <a:pt x="132979" y="2476343"/>
                </a:cubicBezTo>
                <a:cubicBezTo>
                  <a:pt x="111275" y="2468361"/>
                  <a:pt x="102897" y="2464370"/>
                  <a:pt x="102898" y="2462993"/>
                </a:cubicBezTo>
                <a:lnTo>
                  <a:pt x="111408" y="2463978"/>
                </a:lnTo>
                <a:lnTo>
                  <a:pt x="116538" y="2465159"/>
                </a:lnTo>
                <a:cubicBezTo>
                  <a:pt x="125546" y="2467328"/>
                  <a:pt x="133772" y="2469299"/>
                  <a:pt x="139523" y="2470347"/>
                </a:cubicBezTo>
                <a:lnTo>
                  <a:pt x="143367" y="2470183"/>
                </a:lnTo>
                <a:lnTo>
                  <a:pt x="163861" y="2475087"/>
                </a:lnTo>
                <a:cubicBezTo>
                  <a:pt x="177585" y="2478659"/>
                  <a:pt x="189794" y="2482092"/>
                  <a:pt x="195539" y="2484008"/>
                </a:cubicBezTo>
                <a:cubicBezTo>
                  <a:pt x="201604" y="2485924"/>
                  <a:pt x="212057" y="2487918"/>
                  <a:pt x="225702" y="2490193"/>
                </a:cubicBezTo>
                <a:lnTo>
                  <a:pt x="273029" y="2497739"/>
                </a:lnTo>
                <a:lnTo>
                  <a:pt x="445580" y="2552500"/>
                </a:lnTo>
                <a:lnTo>
                  <a:pt x="423534" y="2542514"/>
                </a:lnTo>
                <a:cubicBezTo>
                  <a:pt x="415873" y="2538045"/>
                  <a:pt x="405978" y="2530063"/>
                  <a:pt x="395126" y="2522241"/>
                </a:cubicBezTo>
                <a:lnTo>
                  <a:pt x="394861" y="2522091"/>
                </a:lnTo>
                <a:lnTo>
                  <a:pt x="402368" y="2523597"/>
                </a:lnTo>
                <a:lnTo>
                  <a:pt x="400148" y="2522649"/>
                </a:lnTo>
                <a:lnTo>
                  <a:pt x="391263" y="2520057"/>
                </a:lnTo>
                <a:lnTo>
                  <a:pt x="360973" y="2502925"/>
                </a:lnTo>
                <a:cubicBezTo>
                  <a:pt x="357142" y="2502925"/>
                  <a:pt x="315649" y="2488876"/>
                  <a:pt x="289955" y="2477861"/>
                </a:cubicBezTo>
                <a:lnTo>
                  <a:pt x="270313" y="2465970"/>
                </a:lnTo>
                <a:lnTo>
                  <a:pt x="295430" y="2471665"/>
                </a:lnTo>
                <a:lnTo>
                  <a:pt x="296601" y="2472004"/>
                </a:lnTo>
                <a:lnTo>
                  <a:pt x="298954" y="2468682"/>
                </a:lnTo>
                <a:lnTo>
                  <a:pt x="298035" y="2468284"/>
                </a:lnTo>
                <a:lnTo>
                  <a:pt x="313734" y="2470997"/>
                </a:lnTo>
                <a:lnTo>
                  <a:pt x="340694" y="2475946"/>
                </a:lnTo>
                <a:lnTo>
                  <a:pt x="312436" y="2467785"/>
                </a:lnTo>
                <a:cubicBezTo>
                  <a:pt x="250516" y="2450286"/>
                  <a:pt x="146769" y="2420100"/>
                  <a:pt x="144132" y="2402586"/>
                </a:cubicBezTo>
                <a:cubicBezTo>
                  <a:pt x="145553" y="2412018"/>
                  <a:pt x="207803" y="2420553"/>
                  <a:pt x="233609" y="2420368"/>
                </a:cubicBezTo>
                <a:lnTo>
                  <a:pt x="239846" y="2418272"/>
                </a:lnTo>
                <a:lnTo>
                  <a:pt x="268388" y="2428051"/>
                </a:lnTo>
                <a:cubicBezTo>
                  <a:pt x="300649" y="2439057"/>
                  <a:pt x="332607" y="2449675"/>
                  <a:pt x="362949" y="2458746"/>
                </a:cubicBezTo>
                <a:lnTo>
                  <a:pt x="403146" y="2468005"/>
                </a:lnTo>
                <a:lnTo>
                  <a:pt x="394154" y="2454961"/>
                </a:lnTo>
                <a:cubicBezTo>
                  <a:pt x="364427" y="2436832"/>
                  <a:pt x="293908" y="2418004"/>
                  <a:pt x="303208" y="2424868"/>
                </a:cubicBezTo>
                <a:cubicBezTo>
                  <a:pt x="288003" y="2418433"/>
                  <a:pt x="264522" y="2413473"/>
                  <a:pt x="242390" y="2408310"/>
                </a:cubicBezTo>
                <a:lnTo>
                  <a:pt x="208717" y="2396960"/>
                </a:lnTo>
                <a:lnTo>
                  <a:pt x="193366" y="2388161"/>
                </a:lnTo>
                <a:lnTo>
                  <a:pt x="199290" y="2384376"/>
                </a:lnTo>
                <a:cubicBezTo>
                  <a:pt x="225311" y="2385624"/>
                  <a:pt x="289186" y="2404937"/>
                  <a:pt x="289186" y="2404937"/>
                </a:cubicBezTo>
                <a:lnTo>
                  <a:pt x="555570" y="2485664"/>
                </a:lnTo>
                <a:lnTo>
                  <a:pt x="564992" y="2484964"/>
                </a:lnTo>
                <a:cubicBezTo>
                  <a:pt x="579834" y="2482092"/>
                  <a:pt x="583663" y="2476346"/>
                  <a:pt x="551744" y="2468681"/>
                </a:cubicBezTo>
                <a:cubicBezTo>
                  <a:pt x="547914" y="2468681"/>
                  <a:pt x="530041" y="2460699"/>
                  <a:pt x="513122" y="2452717"/>
                </a:cubicBezTo>
                <a:lnTo>
                  <a:pt x="509223" y="2450839"/>
                </a:lnTo>
                <a:lnTo>
                  <a:pt x="505263" y="2449893"/>
                </a:lnTo>
                <a:cubicBezTo>
                  <a:pt x="462214" y="2439271"/>
                  <a:pt x="418835" y="2427203"/>
                  <a:pt x="414406" y="2419144"/>
                </a:cubicBezTo>
                <a:cubicBezTo>
                  <a:pt x="416501" y="2390356"/>
                  <a:pt x="520901" y="2437090"/>
                  <a:pt x="520901" y="2437090"/>
                </a:cubicBezTo>
                <a:lnTo>
                  <a:pt x="580083" y="2453115"/>
                </a:lnTo>
                <a:lnTo>
                  <a:pt x="592440" y="2455430"/>
                </a:lnTo>
                <a:cubicBezTo>
                  <a:pt x="643030" y="2464211"/>
                  <a:pt x="682608" y="2468043"/>
                  <a:pt x="638560" y="2444415"/>
                </a:cubicBezTo>
                <a:cubicBezTo>
                  <a:pt x="583661" y="2412487"/>
                  <a:pt x="528761" y="2397162"/>
                  <a:pt x="472589" y="2372897"/>
                </a:cubicBezTo>
                <a:lnTo>
                  <a:pt x="455335" y="2367995"/>
                </a:lnTo>
                <a:lnTo>
                  <a:pt x="466415" y="2370811"/>
                </a:lnTo>
                <a:cubicBezTo>
                  <a:pt x="495529" y="2377805"/>
                  <a:pt x="556372" y="2389978"/>
                  <a:pt x="536424" y="2365234"/>
                </a:cubicBezTo>
                <a:lnTo>
                  <a:pt x="525510" y="2359878"/>
                </a:lnTo>
                <a:lnTo>
                  <a:pt x="568342" y="2365233"/>
                </a:lnTo>
                <a:lnTo>
                  <a:pt x="573234" y="2364551"/>
                </a:lnTo>
                <a:lnTo>
                  <a:pt x="582817" y="2363213"/>
                </a:lnTo>
                <a:cubicBezTo>
                  <a:pt x="589574" y="2362271"/>
                  <a:pt x="595365" y="2361464"/>
                  <a:pt x="591503" y="2362001"/>
                </a:cubicBezTo>
                <a:lnTo>
                  <a:pt x="573234" y="2364551"/>
                </a:lnTo>
                <a:lnTo>
                  <a:pt x="573047" y="2364576"/>
                </a:lnTo>
                <a:cubicBezTo>
                  <a:pt x="570272" y="2364963"/>
                  <a:pt x="568342" y="2365233"/>
                  <a:pt x="568342" y="2365233"/>
                </a:cubicBezTo>
                <a:cubicBezTo>
                  <a:pt x="544084" y="2310318"/>
                  <a:pt x="417689" y="2317980"/>
                  <a:pt x="346191" y="2286052"/>
                </a:cubicBezTo>
                <a:cubicBezTo>
                  <a:pt x="338531" y="2278389"/>
                  <a:pt x="346191" y="2270725"/>
                  <a:pt x="321936" y="2254123"/>
                </a:cubicBezTo>
                <a:cubicBezTo>
                  <a:pt x="321936" y="2254123"/>
                  <a:pt x="195539" y="2206870"/>
                  <a:pt x="204476" y="2206870"/>
                </a:cubicBezTo>
                <a:cubicBezTo>
                  <a:pt x="227458" y="2174941"/>
                  <a:pt x="314274" y="2246461"/>
                  <a:pt x="362788" y="2231135"/>
                </a:cubicBezTo>
                <a:cubicBezTo>
                  <a:pt x="362788" y="2231135"/>
                  <a:pt x="389359" y="2226106"/>
                  <a:pt x="382718" y="2227363"/>
                </a:cubicBezTo>
                <a:cubicBezTo>
                  <a:pt x="380504" y="2227782"/>
                  <a:pt x="374600" y="2228900"/>
                  <a:pt x="362788" y="2231135"/>
                </a:cubicBezTo>
                <a:lnTo>
                  <a:pt x="202799" y="2169853"/>
                </a:lnTo>
                <a:lnTo>
                  <a:pt x="210423" y="2165730"/>
                </a:lnTo>
                <a:cubicBezTo>
                  <a:pt x="255329" y="2158967"/>
                  <a:pt x="304341" y="2185568"/>
                  <a:pt x="353529" y="2201124"/>
                </a:cubicBezTo>
                <a:lnTo>
                  <a:pt x="367564" y="2205825"/>
                </a:lnTo>
                <a:lnTo>
                  <a:pt x="408949" y="2207208"/>
                </a:lnTo>
                <a:lnTo>
                  <a:pt x="423859" y="2200825"/>
                </a:lnTo>
                <a:lnTo>
                  <a:pt x="375828" y="2180161"/>
                </a:lnTo>
                <a:lnTo>
                  <a:pt x="363646" y="2177155"/>
                </a:lnTo>
                <a:cubicBezTo>
                  <a:pt x="354429" y="2174461"/>
                  <a:pt x="347568" y="2171829"/>
                  <a:pt x="345652" y="2169593"/>
                </a:cubicBezTo>
                <a:lnTo>
                  <a:pt x="345599" y="2167137"/>
                </a:lnTo>
                <a:lnTo>
                  <a:pt x="286892" y="2141353"/>
                </a:lnTo>
                <a:cubicBezTo>
                  <a:pt x="260075" y="2132533"/>
                  <a:pt x="227442" y="2123211"/>
                  <a:pt x="191260" y="2111666"/>
                </a:cubicBezTo>
                <a:cubicBezTo>
                  <a:pt x="182108" y="2107304"/>
                  <a:pt x="162561" y="2100259"/>
                  <a:pt x="140392" y="2092376"/>
                </a:cubicBezTo>
                <a:lnTo>
                  <a:pt x="135000" y="2090407"/>
                </a:lnTo>
                <a:lnTo>
                  <a:pt x="129482" y="2085464"/>
                </a:lnTo>
                <a:cubicBezTo>
                  <a:pt x="122820" y="2079349"/>
                  <a:pt x="116361" y="2074581"/>
                  <a:pt x="107874" y="2073104"/>
                </a:cubicBezTo>
                <a:lnTo>
                  <a:pt x="99959" y="2069350"/>
                </a:lnTo>
                <a:lnTo>
                  <a:pt x="99825" y="2054464"/>
                </a:lnTo>
                <a:lnTo>
                  <a:pt x="132691" y="2064183"/>
                </a:lnTo>
                <a:cubicBezTo>
                  <a:pt x="155877" y="2070690"/>
                  <a:pt x="181622" y="2077684"/>
                  <a:pt x="200940" y="2082739"/>
                </a:cubicBezTo>
                <a:lnTo>
                  <a:pt x="215006" y="2086236"/>
                </a:lnTo>
                <a:lnTo>
                  <a:pt x="210320" y="2075086"/>
                </a:lnTo>
                <a:cubicBezTo>
                  <a:pt x="208404" y="2077001"/>
                  <a:pt x="212395" y="2078917"/>
                  <a:pt x="219456" y="2080592"/>
                </a:cubicBezTo>
                <a:lnTo>
                  <a:pt x="239060" y="2083488"/>
                </a:lnTo>
                <a:lnTo>
                  <a:pt x="242733" y="2081410"/>
                </a:lnTo>
                <a:cubicBezTo>
                  <a:pt x="246561" y="2077850"/>
                  <a:pt x="249039" y="2074491"/>
                  <a:pt x="249039" y="2074491"/>
                </a:cubicBezTo>
                <a:lnTo>
                  <a:pt x="284570" y="2083884"/>
                </a:lnTo>
                <a:lnTo>
                  <a:pt x="289476" y="2082748"/>
                </a:lnTo>
                <a:cubicBezTo>
                  <a:pt x="285646" y="2078916"/>
                  <a:pt x="277826" y="2076042"/>
                  <a:pt x="267632" y="2073628"/>
                </a:cubicBezTo>
                <a:lnTo>
                  <a:pt x="265961" y="2073333"/>
                </a:lnTo>
                <a:lnTo>
                  <a:pt x="266227" y="2073199"/>
                </a:lnTo>
                <a:cubicBezTo>
                  <a:pt x="265690" y="2072139"/>
                  <a:pt x="263817" y="2071036"/>
                  <a:pt x="260468" y="2070304"/>
                </a:cubicBezTo>
                <a:lnTo>
                  <a:pt x="248874" y="2070319"/>
                </a:lnTo>
                <a:lnTo>
                  <a:pt x="231547" y="2067262"/>
                </a:lnTo>
                <a:lnTo>
                  <a:pt x="218521" y="2064449"/>
                </a:lnTo>
                <a:lnTo>
                  <a:pt x="165213" y="2049037"/>
                </a:lnTo>
                <a:lnTo>
                  <a:pt x="116588" y="2035304"/>
                </a:lnTo>
                <a:lnTo>
                  <a:pt x="99590" y="2028510"/>
                </a:lnTo>
                <a:lnTo>
                  <a:pt x="99336" y="2000352"/>
                </a:lnTo>
                <a:lnTo>
                  <a:pt x="106281" y="2002494"/>
                </a:lnTo>
                <a:cubicBezTo>
                  <a:pt x="123513" y="2003633"/>
                  <a:pt x="156534" y="2019322"/>
                  <a:pt x="167260" y="2010868"/>
                </a:cubicBezTo>
                <a:cubicBezTo>
                  <a:pt x="177986" y="2002415"/>
                  <a:pt x="137798" y="2007716"/>
                  <a:pt x="154934" y="2003233"/>
                </a:cubicBezTo>
                <a:lnTo>
                  <a:pt x="186910" y="2000701"/>
                </a:lnTo>
                <a:lnTo>
                  <a:pt x="209843" y="2005322"/>
                </a:lnTo>
                <a:cubicBezTo>
                  <a:pt x="225243" y="2009393"/>
                  <a:pt x="240324" y="2014103"/>
                  <a:pt x="254686" y="2018571"/>
                </a:cubicBezTo>
                <a:lnTo>
                  <a:pt x="259048" y="2019844"/>
                </a:lnTo>
                <a:lnTo>
                  <a:pt x="288257" y="2028357"/>
                </a:lnTo>
                <a:lnTo>
                  <a:pt x="262209" y="2015560"/>
                </a:lnTo>
                <a:cubicBezTo>
                  <a:pt x="270743" y="2014275"/>
                  <a:pt x="286073" y="2016213"/>
                  <a:pt x="304821" y="2019948"/>
                </a:cubicBezTo>
                <a:lnTo>
                  <a:pt x="341562" y="2028783"/>
                </a:lnTo>
                <a:lnTo>
                  <a:pt x="351707" y="2025624"/>
                </a:lnTo>
                <a:cubicBezTo>
                  <a:pt x="370519" y="2020398"/>
                  <a:pt x="394252" y="2014593"/>
                  <a:pt x="403870" y="2012271"/>
                </a:cubicBezTo>
                <a:lnTo>
                  <a:pt x="407171" y="2011478"/>
                </a:lnTo>
                <a:lnTo>
                  <a:pt x="407523" y="2012079"/>
                </a:lnTo>
                <a:cubicBezTo>
                  <a:pt x="407973" y="2012566"/>
                  <a:pt x="408212" y="2012347"/>
                  <a:pt x="408211" y="2011228"/>
                </a:cubicBezTo>
                <a:lnTo>
                  <a:pt x="407171" y="2011478"/>
                </a:lnTo>
                <a:lnTo>
                  <a:pt x="405560" y="2008695"/>
                </a:lnTo>
                <a:lnTo>
                  <a:pt x="397161" y="1991686"/>
                </a:lnTo>
                <a:lnTo>
                  <a:pt x="400159" y="1993145"/>
                </a:lnTo>
                <a:lnTo>
                  <a:pt x="414038" y="1999196"/>
                </a:lnTo>
                <a:lnTo>
                  <a:pt x="464294" y="2004955"/>
                </a:lnTo>
                <a:lnTo>
                  <a:pt x="464154" y="2000913"/>
                </a:lnTo>
                <a:cubicBezTo>
                  <a:pt x="463485" y="2001479"/>
                  <a:pt x="465519" y="2002471"/>
                  <a:pt x="469124" y="2003667"/>
                </a:cubicBezTo>
                <a:lnTo>
                  <a:pt x="480479" y="2006808"/>
                </a:lnTo>
                <a:lnTo>
                  <a:pt x="518040" y="2011112"/>
                </a:lnTo>
                <a:lnTo>
                  <a:pt x="505966" y="2005111"/>
                </a:lnTo>
                <a:lnTo>
                  <a:pt x="509950" y="1996583"/>
                </a:lnTo>
                <a:lnTo>
                  <a:pt x="472154" y="1987586"/>
                </a:lnTo>
                <a:lnTo>
                  <a:pt x="512242" y="1991015"/>
                </a:lnTo>
                <a:lnTo>
                  <a:pt x="494143" y="1980265"/>
                </a:lnTo>
                <a:lnTo>
                  <a:pt x="486707" y="1975224"/>
                </a:lnTo>
                <a:lnTo>
                  <a:pt x="360792" y="1955844"/>
                </a:lnTo>
                <a:lnTo>
                  <a:pt x="284318" y="1940095"/>
                </a:lnTo>
                <a:lnTo>
                  <a:pt x="282214" y="1938691"/>
                </a:lnTo>
                <a:cubicBezTo>
                  <a:pt x="277906" y="1934561"/>
                  <a:pt x="274156" y="1929891"/>
                  <a:pt x="270645" y="1925501"/>
                </a:cubicBezTo>
                <a:lnTo>
                  <a:pt x="261277" y="1914858"/>
                </a:lnTo>
                <a:lnTo>
                  <a:pt x="287405" y="1919815"/>
                </a:lnTo>
                <a:cubicBezTo>
                  <a:pt x="303822" y="1923232"/>
                  <a:pt x="320548" y="1926243"/>
                  <a:pt x="330389" y="1925189"/>
                </a:cubicBezTo>
                <a:cubicBezTo>
                  <a:pt x="339661" y="1925369"/>
                  <a:pt x="347020" y="1915625"/>
                  <a:pt x="347020" y="1915625"/>
                </a:cubicBezTo>
                <a:cubicBezTo>
                  <a:pt x="347020" y="1915625"/>
                  <a:pt x="349215" y="1915594"/>
                  <a:pt x="352210" y="1916059"/>
                </a:cubicBezTo>
                <a:lnTo>
                  <a:pt x="356607" y="1917559"/>
                </a:lnTo>
                <a:lnTo>
                  <a:pt x="353872" y="1917437"/>
                </a:lnTo>
                <a:cubicBezTo>
                  <a:pt x="351167" y="1917351"/>
                  <a:pt x="350173" y="1917379"/>
                  <a:pt x="350388" y="1917514"/>
                </a:cubicBezTo>
                <a:cubicBezTo>
                  <a:pt x="350820" y="1917781"/>
                  <a:pt x="356091" y="1918464"/>
                  <a:pt x="362208" y="1919472"/>
                </a:cubicBezTo>
                <a:cubicBezTo>
                  <a:pt x="373030" y="1916641"/>
                  <a:pt x="386811" y="1915642"/>
                  <a:pt x="386811" y="1915642"/>
                </a:cubicBezTo>
                <a:cubicBezTo>
                  <a:pt x="391621" y="1903523"/>
                  <a:pt x="329787" y="1914486"/>
                  <a:pt x="299725" y="1900628"/>
                </a:cubicBezTo>
                <a:cubicBezTo>
                  <a:pt x="296766" y="1898796"/>
                  <a:pt x="289852" y="1889744"/>
                  <a:pt x="286893" y="1887912"/>
                </a:cubicBezTo>
                <a:lnTo>
                  <a:pt x="213396" y="1865963"/>
                </a:lnTo>
                <a:lnTo>
                  <a:pt x="214480" y="1836635"/>
                </a:lnTo>
                <a:lnTo>
                  <a:pt x="220331" y="1836978"/>
                </a:lnTo>
                <a:lnTo>
                  <a:pt x="254030" y="1841825"/>
                </a:lnTo>
                <a:cubicBezTo>
                  <a:pt x="266638" y="1843577"/>
                  <a:pt x="276611" y="1844988"/>
                  <a:pt x="282274" y="1846112"/>
                </a:cubicBezTo>
                <a:cubicBezTo>
                  <a:pt x="347889" y="1854578"/>
                  <a:pt x="408357" y="1863632"/>
                  <a:pt x="467297" y="1872433"/>
                </a:cubicBezTo>
                <a:lnTo>
                  <a:pt x="479629" y="1874172"/>
                </a:lnTo>
                <a:lnTo>
                  <a:pt x="468858" y="1866177"/>
                </a:lnTo>
                <a:lnTo>
                  <a:pt x="465384" y="1863068"/>
                </a:lnTo>
                <a:lnTo>
                  <a:pt x="450301" y="1860446"/>
                </a:lnTo>
                <a:lnTo>
                  <a:pt x="464385" y="1852865"/>
                </a:lnTo>
                <a:cubicBezTo>
                  <a:pt x="464385" y="1852865"/>
                  <a:pt x="400552" y="1837539"/>
                  <a:pt x="383954" y="1829875"/>
                </a:cubicBezTo>
                <a:lnTo>
                  <a:pt x="311347" y="1809553"/>
                </a:lnTo>
                <a:lnTo>
                  <a:pt x="313236" y="1790195"/>
                </a:lnTo>
                <a:lnTo>
                  <a:pt x="313734" y="1790286"/>
                </a:lnTo>
                <a:cubicBezTo>
                  <a:pt x="313734" y="1790286"/>
                  <a:pt x="360971" y="1805611"/>
                  <a:pt x="353311" y="1790285"/>
                </a:cubicBezTo>
                <a:cubicBezTo>
                  <a:pt x="351396" y="1788050"/>
                  <a:pt x="344455" y="1785895"/>
                  <a:pt x="335238" y="1783920"/>
                </a:cubicBezTo>
                <a:lnTo>
                  <a:pt x="314190" y="1780410"/>
                </a:lnTo>
                <a:lnTo>
                  <a:pt x="323900" y="1680913"/>
                </a:lnTo>
                <a:lnTo>
                  <a:pt x="351084" y="1693379"/>
                </a:lnTo>
                <a:cubicBezTo>
                  <a:pt x="351084" y="1693379"/>
                  <a:pt x="386926" y="1718574"/>
                  <a:pt x="391631" y="1706941"/>
                </a:cubicBezTo>
                <a:cubicBezTo>
                  <a:pt x="390219" y="1699842"/>
                  <a:pt x="328119" y="1677076"/>
                  <a:pt x="326232" y="1674843"/>
                </a:cubicBezTo>
                <a:lnTo>
                  <a:pt x="324572" y="1674024"/>
                </a:lnTo>
                <a:lnTo>
                  <a:pt x="325480" y="1664725"/>
                </a:lnTo>
                <a:lnTo>
                  <a:pt x="325508" y="1662484"/>
                </a:lnTo>
                <a:lnTo>
                  <a:pt x="329622" y="1664483"/>
                </a:lnTo>
                <a:cubicBezTo>
                  <a:pt x="364842" y="1681590"/>
                  <a:pt x="401632" y="1699762"/>
                  <a:pt x="440230" y="1720073"/>
                </a:cubicBezTo>
                <a:cubicBezTo>
                  <a:pt x="440230" y="1720073"/>
                  <a:pt x="450528" y="1725240"/>
                  <a:pt x="460454" y="1729286"/>
                </a:cubicBezTo>
                <a:lnTo>
                  <a:pt x="469088" y="1732177"/>
                </a:lnTo>
                <a:lnTo>
                  <a:pt x="468625" y="1777601"/>
                </a:lnTo>
                <a:cubicBezTo>
                  <a:pt x="469109" y="1799106"/>
                  <a:pt x="467012" y="1854362"/>
                  <a:pt x="469288" y="1858263"/>
                </a:cubicBezTo>
                <a:lnTo>
                  <a:pt x="471565" y="1862165"/>
                </a:lnTo>
                <a:cubicBezTo>
                  <a:pt x="479432" y="1841450"/>
                  <a:pt x="481223" y="1814696"/>
                  <a:pt x="481357" y="1786294"/>
                </a:cubicBezTo>
                <a:lnTo>
                  <a:pt x="481214" y="1706465"/>
                </a:lnTo>
                <a:lnTo>
                  <a:pt x="502642" y="1715147"/>
                </a:lnTo>
                <a:lnTo>
                  <a:pt x="481209" y="1703751"/>
                </a:lnTo>
                <a:lnTo>
                  <a:pt x="481204" y="1700541"/>
                </a:lnTo>
                <a:cubicBezTo>
                  <a:pt x="481862" y="1553746"/>
                  <a:pt x="486276" y="1394302"/>
                  <a:pt x="464965" y="1228953"/>
                </a:cubicBezTo>
                <a:cubicBezTo>
                  <a:pt x="464378" y="1218403"/>
                  <a:pt x="463922" y="1213548"/>
                  <a:pt x="463548" y="1212459"/>
                </a:cubicBezTo>
                <a:cubicBezTo>
                  <a:pt x="462427" y="1209192"/>
                  <a:pt x="462025" y="1239820"/>
                  <a:pt x="460915" y="1252233"/>
                </a:cubicBezTo>
                <a:cubicBezTo>
                  <a:pt x="469881" y="1341557"/>
                  <a:pt x="471675" y="1428531"/>
                  <a:pt x="471294" y="1515358"/>
                </a:cubicBezTo>
                <a:lnTo>
                  <a:pt x="469441" y="1697493"/>
                </a:lnTo>
                <a:lnTo>
                  <a:pt x="387428" y="1653884"/>
                </a:lnTo>
                <a:lnTo>
                  <a:pt x="325986" y="1624464"/>
                </a:lnTo>
                <a:lnTo>
                  <a:pt x="326134" y="1612684"/>
                </a:lnTo>
                <a:lnTo>
                  <a:pt x="379858" y="1637801"/>
                </a:lnTo>
                <a:cubicBezTo>
                  <a:pt x="385517" y="1644496"/>
                  <a:pt x="394616" y="1648923"/>
                  <a:pt x="403746" y="1648858"/>
                </a:cubicBezTo>
                <a:cubicBezTo>
                  <a:pt x="405632" y="1651090"/>
                  <a:pt x="407044" y="1658190"/>
                  <a:pt x="412398" y="1653663"/>
                </a:cubicBezTo>
                <a:cubicBezTo>
                  <a:pt x="414285" y="1655895"/>
                  <a:pt x="415696" y="1662995"/>
                  <a:pt x="421052" y="1658466"/>
                </a:cubicBezTo>
                <a:cubicBezTo>
                  <a:pt x="419008" y="1656050"/>
                  <a:pt x="417513" y="1654281"/>
                  <a:pt x="416195" y="1653402"/>
                </a:cubicBezTo>
                <a:cubicBezTo>
                  <a:pt x="414879" y="1652524"/>
                  <a:pt x="413737" y="1652531"/>
                  <a:pt x="412398" y="1653663"/>
                </a:cubicBezTo>
                <a:cubicBezTo>
                  <a:pt x="410355" y="1651245"/>
                  <a:pt x="408860" y="1649478"/>
                  <a:pt x="407543" y="1648598"/>
                </a:cubicBezTo>
                <a:cubicBezTo>
                  <a:pt x="406227" y="1647718"/>
                  <a:pt x="405084" y="1647726"/>
                  <a:pt x="403746" y="1648858"/>
                </a:cubicBezTo>
                <a:cubicBezTo>
                  <a:pt x="398477" y="1645341"/>
                  <a:pt x="394898" y="1642465"/>
                  <a:pt x="391441" y="1640526"/>
                </a:cubicBezTo>
                <a:cubicBezTo>
                  <a:pt x="387982" y="1638585"/>
                  <a:pt x="384646" y="1637581"/>
                  <a:pt x="379858" y="1637801"/>
                </a:cubicBezTo>
                <a:lnTo>
                  <a:pt x="326169" y="1609839"/>
                </a:lnTo>
                <a:lnTo>
                  <a:pt x="326363" y="1594409"/>
                </a:lnTo>
                <a:lnTo>
                  <a:pt x="343982" y="1600000"/>
                </a:lnTo>
                <a:lnTo>
                  <a:pt x="326393" y="1592033"/>
                </a:lnTo>
                <a:lnTo>
                  <a:pt x="327715" y="1486835"/>
                </a:lnTo>
                <a:cubicBezTo>
                  <a:pt x="325459" y="1428891"/>
                  <a:pt x="322538" y="1369808"/>
                  <a:pt x="318197" y="1309484"/>
                </a:cubicBezTo>
                <a:lnTo>
                  <a:pt x="312630" y="1252448"/>
                </a:lnTo>
                <a:lnTo>
                  <a:pt x="322261" y="1248325"/>
                </a:lnTo>
                <a:lnTo>
                  <a:pt x="311788" y="1243820"/>
                </a:lnTo>
                <a:lnTo>
                  <a:pt x="300159" y="1124686"/>
                </a:lnTo>
                <a:lnTo>
                  <a:pt x="291522" y="1062425"/>
                </a:lnTo>
                <a:lnTo>
                  <a:pt x="302272" y="1059771"/>
                </a:lnTo>
                <a:lnTo>
                  <a:pt x="305573" y="1058978"/>
                </a:lnTo>
                <a:lnTo>
                  <a:pt x="305926" y="1059579"/>
                </a:lnTo>
                <a:cubicBezTo>
                  <a:pt x="306375" y="1060066"/>
                  <a:pt x="306614" y="1059846"/>
                  <a:pt x="306613" y="1058728"/>
                </a:cubicBezTo>
                <a:lnTo>
                  <a:pt x="305573" y="1058978"/>
                </a:lnTo>
                <a:lnTo>
                  <a:pt x="303963" y="1056194"/>
                </a:lnTo>
                <a:lnTo>
                  <a:pt x="295563" y="1039187"/>
                </a:lnTo>
                <a:lnTo>
                  <a:pt x="298561" y="1040645"/>
                </a:lnTo>
                <a:lnTo>
                  <a:pt x="312440" y="1046696"/>
                </a:lnTo>
                <a:lnTo>
                  <a:pt x="362696" y="1052455"/>
                </a:lnTo>
                <a:lnTo>
                  <a:pt x="362556" y="1048413"/>
                </a:lnTo>
                <a:cubicBezTo>
                  <a:pt x="361887" y="1048979"/>
                  <a:pt x="363921" y="1049971"/>
                  <a:pt x="367527" y="1051168"/>
                </a:cubicBezTo>
                <a:lnTo>
                  <a:pt x="378881" y="1054308"/>
                </a:lnTo>
                <a:lnTo>
                  <a:pt x="416442" y="1058613"/>
                </a:lnTo>
                <a:lnTo>
                  <a:pt x="404367" y="1052612"/>
                </a:lnTo>
                <a:lnTo>
                  <a:pt x="408352" y="1044083"/>
                </a:lnTo>
                <a:lnTo>
                  <a:pt x="370555" y="1035086"/>
                </a:lnTo>
                <a:lnTo>
                  <a:pt x="410643" y="1038516"/>
                </a:lnTo>
                <a:lnTo>
                  <a:pt x="392544" y="1027766"/>
                </a:lnTo>
                <a:lnTo>
                  <a:pt x="385110" y="1022725"/>
                </a:lnTo>
                <a:lnTo>
                  <a:pt x="283853" y="1007139"/>
                </a:lnTo>
                <a:lnTo>
                  <a:pt x="277856" y="963903"/>
                </a:lnTo>
                <a:lnTo>
                  <a:pt x="285213" y="963142"/>
                </a:lnTo>
                <a:cubicBezTo>
                  <a:pt x="286415" y="960112"/>
                  <a:pt x="283452" y="958525"/>
                  <a:pt x="277862" y="957632"/>
                </a:cubicBezTo>
                <a:lnTo>
                  <a:pt x="276978" y="957581"/>
                </a:lnTo>
                <a:lnTo>
                  <a:pt x="269865" y="906300"/>
                </a:lnTo>
                <a:lnTo>
                  <a:pt x="365699" y="919932"/>
                </a:lnTo>
                <a:lnTo>
                  <a:pt x="378030" y="921672"/>
                </a:lnTo>
                <a:lnTo>
                  <a:pt x="367261" y="913677"/>
                </a:lnTo>
                <a:lnTo>
                  <a:pt x="363785" y="910569"/>
                </a:lnTo>
                <a:lnTo>
                  <a:pt x="354109" y="908886"/>
                </a:lnTo>
                <a:lnTo>
                  <a:pt x="356045" y="907589"/>
                </a:lnTo>
                <a:lnTo>
                  <a:pt x="357657" y="903127"/>
                </a:lnTo>
                <a:lnTo>
                  <a:pt x="362788" y="900365"/>
                </a:lnTo>
                <a:lnTo>
                  <a:pt x="358991" y="899433"/>
                </a:lnTo>
                <a:lnTo>
                  <a:pt x="361098" y="893603"/>
                </a:lnTo>
                <a:cubicBezTo>
                  <a:pt x="366475" y="869003"/>
                  <a:pt x="367349" y="845692"/>
                  <a:pt x="371425" y="815933"/>
                </a:cubicBezTo>
                <a:lnTo>
                  <a:pt x="376203" y="779544"/>
                </a:lnTo>
                <a:lnTo>
                  <a:pt x="376843" y="779279"/>
                </a:lnTo>
                <a:lnTo>
                  <a:pt x="376278" y="778970"/>
                </a:lnTo>
                <a:lnTo>
                  <a:pt x="376416" y="777912"/>
                </a:lnTo>
                <a:lnTo>
                  <a:pt x="379921" y="754088"/>
                </a:lnTo>
                <a:lnTo>
                  <a:pt x="397082" y="761042"/>
                </a:lnTo>
                <a:lnTo>
                  <a:pt x="400219" y="780077"/>
                </a:lnTo>
                <a:lnTo>
                  <a:pt x="398836" y="779851"/>
                </a:lnTo>
                <a:lnTo>
                  <a:pt x="400290" y="780510"/>
                </a:lnTo>
                <a:lnTo>
                  <a:pt x="405578" y="812587"/>
                </a:lnTo>
                <a:lnTo>
                  <a:pt x="407398" y="862808"/>
                </a:lnTo>
                <a:cubicBezTo>
                  <a:pt x="406225" y="894504"/>
                  <a:pt x="408814" y="880849"/>
                  <a:pt x="413209" y="859528"/>
                </a:cubicBezTo>
                <a:lnTo>
                  <a:pt x="413272" y="859256"/>
                </a:lnTo>
                <a:lnTo>
                  <a:pt x="413953" y="863391"/>
                </a:lnTo>
                <a:cubicBezTo>
                  <a:pt x="421415" y="912959"/>
                  <a:pt x="428274" y="964080"/>
                  <a:pt x="434495" y="1019274"/>
                </a:cubicBezTo>
                <a:cubicBezTo>
                  <a:pt x="437151" y="1023826"/>
                  <a:pt x="441485" y="1080559"/>
                  <a:pt x="449794" y="1075711"/>
                </a:cubicBezTo>
                <a:cubicBezTo>
                  <a:pt x="458796" y="1070456"/>
                  <a:pt x="440130" y="1000300"/>
                  <a:pt x="438149" y="985770"/>
                </a:cubicBezTo>
                <a:lnTo>
                  <a:pt x="418504" y="836828"/>
                </a:lnTo>
                <a:lnTo>
                  <a:pt x="420910" y="826508"/>
                </a:lnTo>
                <a:cubicBezTo>
                  <a:pt x="423766" y="816727"/>
                  <a:pt x="426831" y="809738"/>
                  <a:pt x="429857" y="810255"/>
                </a:cubicBezTo>
                <a:cubicBezTo>
                  <a:pt x="441563" y="806900"/>
                  <a:pt x="423945" y="1001029"/>
                  <a:pt x="444700" y="937897"/>
                </a:cubicBezTo>
                <a:cubicBezTo>
                  <a:pt x="445977" y="920005"/>
                  <a:pt x="459073" y="807415"/>
                  <a:pt x="469881" y="804319"/>
                </a:cubicBezTo>
                <a:cubicBezTo>
                  <a:pt x="476182" y="802511"/>
                  <a:pt x="501945" y="835711"/>
                  <a:pt x="500643" y="830552"/>
                </a:cubicBezTo>
                <a:cubicBezTo>
                  <a:pt x="501945" y="835711"/>
                  <a:pt x="503248" y="840873"/>
                  <a:pt x="504550" y="846033"/>
                </a:cubicBezTo>
                <a:cubicBezTo>
                  <a:pt x="512348" y="827196"/>
                  <a:pt x="517271" y="751075"/>
                  <a:pt x="520332" y="812918"/>
                </a:cubicBezTo>
                <a:cubicBezTo>
                  <a:pt x="519507" y="882330"/>
                  <a:pt x="526609" y="788060"/>
                  <a:pt x="529380" y="753140"/>
                </a:cubicBezTo>
                <a:lnTo>
                  <a:pt x="530135" y="745168"/>
                </a:lnTo>
                <a:lnTo>
                  <a:pt x="561488" y="961722"/>
                </a:lnTo>
                <a:cubicBezTo>
                  <a:pt x="566819" y="980400"/>
                  <a:pt x="577102" y="1017103"/>
                  <a:pt x="573166" y="970596"/>
                </a:cubicBezTo>
                <a:cubicBezTo>
                  <a:pt x="566935" y="910613"/>
                  <a:pt x="555478" y="852808"/>
                  <a:pt x="555300" y="793650"/>
                </a:cubicBezTo>
                <a:cubicBezTo>
                  <a:pt x="562437" y="817808"/>
                  <a:pt x="567572" y="841720"/>
                  <a:pt x="571697" y="865512"/>
                </a:cubicBezTo>
                <a:lnTo>
                  <a:pt x="579464" y="919028"/>
                </a:lnTo>
                <a:lnTo>
                  <a:pt x="579295" y="927915"/>
                </a:lnTo>
                <a:cubicBezTo>
                  <a:pt x="579042" y="950814"/>
                  <a:pt x="579983" y="961959"/>
                  <a:pt x="581625" y="965768"/>
                </a:cubicBezTo>
                <a:lnTo>
                  <a:pt x="585647" y="961975"/>
                </a:lnTo>
                <a:lnTo>
                  <a:pt x="592221" y="1007896"/>
                </a:lnTo>
                <a:lnTo>
                  <a:pt x="607537" y="1076875"/>
                </a:lnTo>
                <a:lnTo>
                  <a:pt x="607715" y="1075111"/>
                </a:lnTo>
                <a:lnTo>
                  <a:pt x="603535" y="1035338"/>
                </a:lnTo>
                <a:lnTo>
                  <a:pt x="593766" y="942429"/>
                </a:lnTo>
                <a:lnTo>
                  <a:pt x="595867" y="936007"/>
                </a:lnTo>
                <a:cubicBezTo>
                  <a:pt x="598310" y="928172"/>
                  <a:pt x="600456" y="921849"/>
                  <a:pt x="601807" y="921462"/>
                </a:cubicBezTo>
                <a:cubicBezTo>
                  <a:pt x="607209" y="919914"/>
                  <a:pt x="600791" y="1013066"/>
                  <a:pt x="606220" y="1034570"/>
                </a:cubicBezTo>
                <a:cubicBezTo>
                  <a:pt x="616598" y="1003002"/>
                  <a:pt x="607069" y="988208"/>
                  <a:pt x="613941" y="946579"/>
                </a:cubicBezTo>
                <a:cubicBezTo>
                  <a:pt x="613941" y="946579"/>
                  <a:pt x="616260" y="860135"/>
                  <a:pt x="621661" y="858588"/>
                </a:cubicBezTo>
                <a:lnTo>
                  <a:pt x="625716" y="870314"/>
                </a:lnTo>
                <a:lnTo>
                  <a:pt x="636287" y="720632"/>
                </a:lnTo>
                <a:cubicBezTo>
                  <a:pt x="644115" y="663324"/>
                  <a:pt x="650103" y="606032"/>
                  <a:pt x="656409" y="550886"/>
                </a:cubicBezTo>
                <a:cubicBezTo>
                  <a:pt x="662712" y="495739"/>
                  <a:pt x="669333" y="442738"/>
                  <a:pt x="678428" y="394011"/>
                </a:cubicBezTo>
                <a:cubicBezTo>
                  <a:pt x="676428" y="452977"/>
                  <a:pt x="669475" y="518640"/>
                  <a:pt x="660520" y="578776"/>
                </a:cubicBezTo>
                <a:lnTo>
                  <a:pt x="656624" y="640993"/>
                </a:lnTo>
                <a:cubicBezTo>
                  <a:pt x="666762" y="646909"/>
                  <a:pt x="675465" y="597955"/>
                  <a:pt x="675339" y="587424"/>
                </a:cubicBezTo>
                <a:cubicBezTo>
                  <a:pt x="695399" y="452720"/>
                  <a:pt x="698109" y="292205"/>
                  <a:pt x="727678" y="175247"/>
                </a:cubicBezTo>
                <a:cubicBezTo>
                  <a:pt x="729117" y="294612"/>
                  <a:pt x="697928" y="437636"/>
                  <a:pt x="692032" y="558819"/>
                </a:cubicBezTo>
                <a:cubicBezTo>
                  <a:pt x="693527" y="522218"/>
                  <a:pt x="687352" y="588336"/>
                  <a:pt x="695089" y="587621"/>
                </a:cubicBezTo>
                <a:cubicBezTo>
                  <a:pt x="709001" y="585281"/>
                  <a:pt x="696711" y="561550"/>
                  <a:pt x="696711" y="561550"/>
                </a:cubicBezTo>
                <a:cubicBezTo>
                  <a:pt x="706678" y="488933"/>
                  <a:pt x="715316" y="418590"/>
                  <a:pt x="724508" y="349986"/>
                </a:cubicBezTo>
                <a:lnTo>
                  <a:pt x="745429" y="214755"/>
                </a:lnTo>
                <a:lnTo>
                  <a:pt x="748135" y="234191"/>
                </a:lnTo>
                <a:lnTo>
                  <a:pt x="748340" y="235030"/>
                </a:lnTo>
                <a:lnTo>
                  <a:pt x="747831" y="241043"/>
                </a:lnTo>
                <a:cubicBezTo>
                  <a:pt x="745302" y="256125"/>
                  <a:pt x="732302" y="333944"/>
                  <a:pt x="736981" y="336676"/>
                </a:cubicBezTo>
                <a:cubicBezTo>
                  <a:pt x="751801" y="345323"/>
                  <a:pt x="760122" y="264775"/>
                  <a:pt x="755570" y="272575"/>
                </a:cubicBezTo>
                <a:lnTo>
                  <a:pt x="756206" y="265722"/>
                </a:lnTo>
                <a:lnTo>
                  <a:pt x="764449" y="271649"/>
                </a:lnTo>
                <a:cubicBezTo>
                  <a:pt x="765702" y="267952"/>
                  <a:pt x="765533" y="259357"/>
                  <a:pt x="764612" y="248538"/>
                </a:cubicBezTo>
                <a:lnTo>
                  <a:pt x="761322" y="220911"/>
                </a:lnTo>
                <a:lnTo>
                  <a:pt x="764396" y="201907"/>
                </a:lnTo>
                <a:cubicBezTo>
                  <a:pt x="775905" y="192936"/>
                  <a:pt x="767079" y="263604"/>
                  <a:pt x="767079" y="263604"/>
                </a:cubicBezTo>
                <a:cubicBezTo>
                  <a:pt x="747775" y="397007"/>
                  <a:pt x="737202" y="515460"/>
                  <a:pt x="723822" y="626176"/>
                </a:cubicBezTo>
                <a:cubicBezTo>
                  <a:pt x="723949" y="636707"/>
                  <a:pt x="701864" y="764130"/>
                  <a:pt x="718959" y="768876"/>
                </a:cubicBezTo>
                <a:cubicBezTo>
                  <a:pt x="730595" y="770441"/>
                  <a:pt x="736893" y="682607"/>
                  <a:pt x="722986" y="749440"/>
                </a:cubicBezTo>
                <a:cubicBezTo>
                  <a:pt x="738768" y="645355"/>
                  <a:pt x="747342" y="553623"/>
                  <a:pt x="760067" y="452985"/>
                </a:cubicBezTo>
                <a:cubicBezTo>
                  <a:pt x="762344" y="449083"/>
                  <a:pt x="763436" y="346884"/>
                  <a:pt x="773046" y="341163"/>
                </a:cubicBezTo>
                <a:cubicBezTo>
                  <a:pt x="792418" y="342011"/>
                  <a:pt x="774230" y="407218"/>
                  <a:pt x="774230" y="407218"/>
                </a:cubicBezTo>
                <a:cubicBezTo>
                  <a:pt x="761506" y="540102"/>
                  <a:pt x="757356" y="613502"/>
                  <a:pt x="742228" y="739754"/>
                </a:cubicBezTo>
                <a:cubicBezTo>
                  <a:pt x="742293" y="745020"/>
                  <a:pt x="737747" y="777445"/>
                  <a:pt x="734736" y="808805"/>
                </a:cubicBezTo>
                <a:lnTo>
                  <a:pt x="733886" y="822806"/>
                </a:lnTo>
                <a:lnTo>
                  <a:pt x="737417" y="819879"/>
                </a:lnTo>
                <a:lnTo>
                  <a:pt x="744389" y="802856"/>
                </a:lnTo>
                <a:lnTo>
                  <a:pt x="744654" y="787890"/>
                </a:lnTo>
                <a:cubicBezTo>
                  <a:pt x="744677" y="780127"/>
                  <a:pt x="744602" y="775998"/>
                  <a:pt x="744634" y="778632"/>
                </a:cubicBezTo>
                <a:cubicBezTo>
                  <a:pt x="748110" y="761924"/>
                  <a:pt x="749880" y="748141"/>
                  <a:pt x="751887" y="733732"/>
                </a:cubicBezTo>
                <a:lnTo>
                  <a:pt x="753637" y="723893"/>
                </a:lnTo>
                <a:lnTo>
                  <a:pt x="754020" y="717352"/>
                </a:lnTo>
                <a:cubicBezTo>
                  <a:pt x="764564" y="640543"/>
                  <a:pt x="759085" y="572938"/>
                  <a:pt x="776332" y="499740"/>
                </a:cubicBezTo>
                <a:cubicBezTo>
                  <a:pt x="780318" y="584377"/>
                  <a:pt x="771269" y="644155"/>
                  <a:pt x="774354" y="729048"/>
                </a:cubicBezTo>
                <a:cubicBezTo>
                  <a:pt x="779783" y="750551"/>
                  <a:pt x="772911" y="792182"/>
                  <a:pt x="767963" y="845251"/>
                </a:cubicBezTo>
                <a:cubicBezTo>
                  <a:pt x="768959" y="866412"/>
                  <a:pt x="759774" y="954820"/>
                  <a:pt x="766144" y="960690"/>
                </a:cubicBezTo>
                <a:lnTo>
                  <a:pt x="769358" y="957452"/>
                </a:lnTo>
                <a:lnTo>
                  <a:pt x="776351" y="868059"/>
                </a:lnTo>
                <a:cubicBezTo>
                  <a:pt x="782459" y="800706"/>
                  <a:pt x="789991" y="734947"/>
                  <a:pt x="801034" y="671235"/>
                </a:cubicBezTo>
                <a:cubicBezTo>
                  <a:pt x="803346" y="734461"/>
                  <a:pt x="796250" y="788274"/>
                  <a:pt x="789392" y="841681"/>
                </a:cubicBezTo>
                <a:lnTo>
                  <a:pt x="785582" y="876303"/>
                </a:lnTo>
                <a:lnTo>
                  <a:pt x="789895" y="845710"/>
                </a:lnTo>
                <a:cubicBezTo>
                  <a:pt x="791266" y="836440"/>
                  <a:pt x="792409" y="829252"/>
                  <a:pt x="793054" y="826070"/>
                </a:cubicBezTo>
                <a:cubicBezTo>
                  <a:pt x="797154" y="819361"/>
                  <a:pt x="808860" y="816006"/>
                  <a:pt x="808860" y="816006"/>
                </a:cubicBezTo>
                <a:cubicBezTo>
                  <a:pt x="818337" y="784698"/>
                  <a:pt x="815705" y="751324"/>
                  <a:pt x="815277" y="722854"/>
                </a:cubicBezTo>
                <a:cubicBezTo>
                  <a:pt x="820655" y="698254"/>
                  <a:pt x="812595" y="643379"/>
                  <a:pt x="828400" y="633316"/>
                </a:cubicBezTo>
                <a:cubicBezTo>
                  <a:pt x="842231" y="624510"/>
                  <a:pt x="826074" y="663844"/>
                  <a:pt x="830517" y="659582"/>
                </a:cubicBezTo>
                <a:lnTo>
                  <a:pt x="831499" y="658167"/>
                </a:lnTo>
                <a:lnTo>
                  <a:pt x="832167" y="651929"/>
                </a:lnTo>
                <a:cubicBezTo>
                  <a:pt x="835910" y="625135"/>
                  <a:pt x="849060" y="567134"/>
                  <a:pt x="851033" y="599612"/>
                </a:cubicBezTo>
                <a:lnTo>
                  <a:pt x="851088" y="610214"/>
                </a:lnTo>
                <a:lnTo>
                  <a:pt x="853247" y="603598"/>
                </a:lnTo>
                <a:cubicBezTo>
                  <a:pt x="857214" y="592545"/>
                  <a:pt x="858246" y="596631"/>
                  <a:pt x="855038" y="643207"/>
                </a:cubicBezTo>
                <a:cubicBezTo>
                  <a:pt x="853997" y="711759"/>
                  <a:pt x="843619" y="743324"/>
                  <a:pt x="851704" y="821252"/>
                </a:cubicBezTo>
                <a:lnTo>
                  <a:pt x="855112" y="811528"/>
                </a:lnTo>
                <a:lnTo>
                  <a:pt x="863600" y="709816"/>
                </a:lnTo>
                <a:lnTo>
                  <a:pt x="871060" y="619612"/>
                </a:lnTo>
                <a:lnTo>
                  <a:pt x="882733" y="659300"/>
                </a:lnTo>
                <a:lnTo>
                  <a:pt x="883959" y="661165"/>
                </a:lnTo>
                <a:lnTo>
                  <a:pt x="888954" y="651329"/>
                </a:lnTo>
                <a:cubicBezTo>
                  <a:pt x="891915" y="648360"/>
                  <a:pt x="892451" y="654066"/>
                  <a:pt x="892285" y="663181"/>
                </a:cubicBezTo>
                <a:lnTo>
                  <a:pt x="892017" y="673129"/>
                </a:lnTo>
                <a:lnTo>
                  <a:pt x="895097" y="675394"/>
                </a:lnTo>
                <a:lnTo>
                  <a:pt x="899119" y="653437"/>
                </a:lnTo>
                <a:lnTo>
                  <a:pt x="896329" y="632669"/>
                </a:lnTo>
                <a:cubicBezTo>
                  <a:pt x="894144" y="620909"/>
                  <a:pt x="891378" y="608452"/>
                  <a:pt x="888674" y="597536"/>
                </a:cubicBezTo>
                <a:lnTo>
                  <a:pt x="879073" y="538825"/>
                </a:lnTo>
                <a:lnTo>
                  <a:pt x="883358" y="497919"/>
                </a:lnTo>
                <a:lnTo>
                  <a:pt x="883857" y="492983"/>
                </a:lnTo>
                <a:lnTo>
                  <a:pt x="889110" y="516248"/>
                </a:lnTo>
                <a:cubicBezTo>
                  <a:pt x="896330" y="547545"/>
                  <a:pt x="902927" y="578642"/>
                  <a:pt x="906524" y="608793"/>
                </a:cubicBezTo>
                <a:lnTo>
                  <a:pt x="906836" y="611300"/>
                </a:lnTo>
                <a:lnTo>
                  <a:pt x="907526" y="607526"/>
                </a:lnTo>
                <a:cubicBezTo>
                  <a:pt x="911120" y="578249"/>
                  <a:pt x="913338" y="549021"/>
                  <a:pt x="915385" y="519841"/>
                </a:cubicBezTo>
                <a:lnTo>
                  <a:pt x="918801" y="476218"/>
                </a:lnTo>
                <a:lnTo>
                  <a:pt x="917739" y="470984"/>
                </a:lnTo>
                <a:cubicBezTo>
                  <a:pt x="916296" y="461490"/>
                  <a:pt x="915478" y="452047"/>
                  <a:pt x="915786" y="443254"/>
                </a:cubicBezTo>
                <a:cubicBezTo>
                  <a:pt x="915711" y="421470"/>
                  <a:pt x="918538" y="420213"/>
                  <a:pt x="922225" y="428130"/>
                </a:cubicBezTo>
                <a:lnTo>
                  <a:pt x="922690" y="429386"/>
                </a:lnTo>
                <a:lnTo>
                  <a:pt x="935304" y="345344"/>
                </a:lnTo>
                <a:lnTo>
                  <a:pt x="938677" y="325406"/>
                </a:lnTo>
                <a:lnTo>
                  <a:pt x="938983" y="326596"/>
                </a:lnTo>
                <a:cubicBezTo>
                  <a:pt x="943932" y="344623"/>
                  <a:pt x="946767" y="408329"/>
                  <a:pt x="956651" y="434808"/>
                </a:cubicBezTo>
                <a:cubicBezTo>
                  <a:pt x="971465" y="469738"/>
                  <a:pt x="954591" y="381975"/>
                  <a:pt x="954195" y="371751"/>
                </a:cubicBezTo>
                <a:cubicBezTo>
                  <a:pt x="950545" y="350785"/>
                  <a:pt x="948045" y="334270"/>
                  <a:pt x="946120" y="319815"/>
                </a:cubicBezTo>
                <a:lnTo>
                  <a:pt x="943473" y="297061"/>
                </a:lnTo>
                <a:lnTo>
                  <a:pt x="955845" y="223923"/>
                </a:lnTo>
                <a:lnTo>
                  <a:pt x="961283" y="226433"/>
                </a:lnTo>
                <a:cubicBezTo>
                  <a:pt x="960244" y="227039"/>
                  <a:pt x="959714" y="223644"/>
                  <a:pt x="959536" y="217947"/>
                </a:cubicBezTo>
                <a:lnTo>
                  <a:pt x="959827" y="200370"/>
                </a:lnTo>
                <a:lnTo>
                  <a:pt x="965093" y="169247"/>
                </a:lnTo>
                <a:lnTo>
                  <a:pt x="962351" y="153131"/>
                </a:lnTo>
                <a:lnTo>
                  <a:pt x="965084" y="146467"/>
                </a:lnTo>
                <a:lnTo>
                  <a:pt x="971167" y="126652"/>
                </a:lnTo>
                <a:lnTo>
                  <a:pt x="975001" y="145509"/>
                </a:lnTo>
                <a:lnTo>
                  <a:pt x="978951" y="165599"/>
                </a:lnTo>
                <a:lnTo>
                  <a:pt x="985579" y="165271"/>
                </a:lnTo>
                <a:lnTo>
                  <a:pt x="984193" y="192261"/>
                </a:lnTo>
                <a:lnTo>
                  <a:pt x="986442" y="203695"/>
                </a:lnTo>
                <a:lnTo>
                  <a:pt x="994071" y="165276"/>
                </a:lnTo>
                <a:lnTo>
                  <a:pt x="1001413" y="196586"/>
                </a:lnTo>
                <a:lnTo>
                  <a:pt x="1005277" y="209803"/>
                </a:lnTo>
                <a:lnTo>
                  <a:pt x="998246" y="263727"/>
                </a:lnTo>
                <a:lnTo>
                  <a:pt x="1002127" y="283460"/>
                </a:lnTo>
                <a:lnTo>
                  <a:pt x="1030390" y="419823"/>
                </a:lnTo>
                <a:lnTo>
                  <a:pt x="1031041" y="414753"/>
                </a:lnTo>
                <a:lnTo>
                  <a:pt x="1031387" y="423632"/>
                </a:lnTo>
                <a:lnTo>
                  <a:pt x="1031276" y="424095"/>
                </a:lnTo>
                <a:lnTo>
                  <a:pt x="1031436" y="424867"/>
                </a:lnTo>
                <a:lnTo>
                  <a:pt x="1031387" y="423632"/>
                </a:lnTo>
                <a:lnTo>
                  <a:pt x="1033818" y="413536"/>
                </a:lnTo>
                <a:lnTo>
                  <a:pt x="1035604" y="412753"/>
                </a:lnTo>
                <a:cubicBezTo>
                  <a:pt x="1036117" y="411915"/>
                  <a:pt x="1035792" y="410626"/>
                  <a:pt x="1035140" y="408045"/>
                </a:cubicBezTo>
                <a:lnTo>
                  <a:pt x="1033818" y="413536"/>
                </a:lnTo>
                <a:lnTo>
                  <a:pt x="1031041" y="414753"/>
                </a:lnTo>
                <a:cubicBezTo>
                  <a:pt x="1039240" y="401335"/>
                  <a:pt x="1046137" y="382757"/>
                  <a:pt x="1046137" y="382757"/>
                </a:cubicBezTo>
                <a:cubicBezTo>
                  <a:pt x="1055344" y="382885"/>
                  <a:pt x="1050006" y="402861"/>
                  <a:pt x="1043212" y="429020"/>
                </a:cubicBezTo>
                <a:lnTo>
                  <a:pt x="1037192" y="455331"/>
                </a:lnTo>
                <a:lnTo>
                  <a:pt x="1040545" y="471920"/>
                </a:lnTo>
                <a:cubicBezTo>
                  <a:pt x="1044503" y="491187"/>
                  <a:pt x="1049326" y="514472"/>
                  <a:pt x="1054064" y="539367"/>
                </a:cubicBezTo>
                <a:cubicBezTo>
                  <a:pt x="1056446" y="557903"/>
                  <a:pt x="1079406" y="698059"/>
                  <a:pt x="1075637" y="621993"/>
                </a:cubicBezTo>
                <a:cubicBezTo>
                  <a:pt x="1072845" y="568467"/>
                  <a:pt x="1080963" y="616834"/>
                  <a:pt x="1086763" y="649596"/>
                </a:cubicBezTo>
                <a:lnTo>
                  <a:pt x="1087190" y="651948"/>
                </a:lnTo>
                <a:lnTo>
                  <a:pt x="1093133" y="609558"/>
                </a:lnTo>
                <a:cubicBezTo>
                  <a:pt x="1095820" y="591033"/>
                  <a:pt x="1097912" y="576367"/>
                  <a:pt x="1098658" y="567851"/>
                </a:cubicBezTo>
                <a:lnTo>
                  <a:pt x="1101164" y="550779"/>
                </a:lnTo>
                <a:lnTo>
                  <a:pt x="1098869" y="536626"/>
                </a:lnTo>
                <a:cubicBezTo>
                  <a:pt x="1097920" y="530647"/>
                  <a:pt x="1097245" y="526223"/>
                  <a:pt x="1096947" y="523905"/>
                </a:cubicBezTo>
                <a:cubicBezTo>
                  <a:pt x="1094276" y="477202"/>
                  <a:pt x="1089654" y="434560"/>
                  <a:pt x="1090696" y="400260"/>
                </a:cubicBezTo>
                <a:cubicBezTo>
                  <a:pt x="1091838" y="395007"/>
                  <a:pt x="1101450" y="380262"/>
                  <a:pt x="1102591" y="375006"/>
                </a:cubicBezTo>
                <a:cubicBezTo>
                  <a:pt x="1107251" y="324068"/>
                  <a:pt x="1059358" y="239674"/>
                  <a:pt x="1079492" y="240420"/>
                </a:cubicBezTo>
                <a:cubicBezTo>
                  <a:pt x="1079492" y="240420"/>
                  <a:pt x="1088061" y="259976"/>
                  <a:pt x="1097772" y="274276"/>
                </a:cubicBezTo>
                <a:lnTo>
                  <a:pt x="1094665" y="272866"/>
                </a:lnTo>
                <a:lnTo>
                  <a:pt x="1092918" y="267127"/>
                </a:lnTo>
                <a:cubicBezTo>
                  <a:pt x="1092347" y="269755"/>
                  <a:pt x="1092061" y="271066"/>
                  <a:pt x="1092668" y="271959"/>
                </a:cubicBezTo>
                <a:lnTo>
                  <a:pt x="1094665" y="272866"/>
                </a:lnTo>
                <a:lnTo>
                  <a:pt x="1097882" y="283420"/>
                </a:lnTo>
                <a:lnTo>
                  <a:pt x="1097966" y="290598"/>
                </a:lnTo>
                <a:cubicBezTo>
                  <a:pt x="1098835" y="295202"/>
                  <a:pt x="1100013" y="298383"/>
                  <a:pt x="1100013" y="298383"/>
                </a:cubicBezTo>
                <a:cubicBezTo>
                  <a:pt x="1100013" y="298383"/>
                  <a:pt x="1118004" y="304069"/>
                  <a:pt x="1122528" y="317665"/>
                </a:cubicBezTo>
                <a:lnTo>
                  <a:pt x="1130542" y="344748"/>
                </a:lnTo>
                <a:lnTo>
                  <a:pt x="1137245" y="295655"/>
                </a:lnTo>
                <a:lnTo>
                  <a:pt x="1139835" y="277523"/>
                </a:lnTo>
                <a:lnTo>
                  <a:pt x="1146378" y="297070"/>
                </a:lnTo>
                <a:lnTo>
                  <a:pt x="1149205" y="303678"/>
                </a:lnTo>
                <a:lnTo>
                  <a:pt x="1142888" y="360563"/>
                </a:lnTo>
                <a:lnTo>
                  <a:pt x="1138134" y="392329"/>
                </a:lnTo>
                <a:lnTo>
                  <a:pt x="1141790" y="419831"/>
                </a:lnTo>
                <a:cubicBezTo>
                  <a:pt x="1143369" y="431005"/>
                  <a:pt x="1144961" y="440575"/>
                  <a:pt x="1146770" y="446995"/>
                </a:cubicBezTo>
                <a:cubicBezTo>
                  <a:pt x="1145628" y="452251"/>
                  <a:pt x="1158623" y="456358"/>
                  <a:pt x="1163479" y="463507"/>
                </a:cubicBezTo>
                <a:cubicBezTo>
                  <a:pt x="1177048" y="489557"/>
                  <a:pt x="1179080" y="538281"/>
                  <a:pt x="1183808" y="579435"/>
                </a:cubicBezTo>
                <a:lnTo>
                  <a:pt x="1189942" y="616828"/>
                </a:lnTo>
                <a:lnTo>
                  <a:pt x="1190723" y="611004"/>
                </a:lnTo>
                <a:cubicBezTo>
                  <a:pt x="1192296" y="601459"/>
                  <a:pt x="1194302" y="590997"/>
                  <a:pt x="1196351" y="582859"/>
                </a:cubicBezTo>
                <a:lnTo>
                  <a:pt x="1197353" y="579560"/>
                </a:lnTo>
                <a:lnTo>
                  <a:pt x="1181926" y="447665"/>
                </a:lnTo>
                <a:cubicBezTo>
                  <a:pt x="1172946" y="384139"/>
                  <a:pt x="1162626" y="320861"/>
                  <a:pt x="1151477" y="257556"/>
                </a:cubicBezTo>
                <a:lnTo>
                  <a:pt x="1114687" y="64162"/>
                </a:lnTo>
                <a:lnTo>
                  <a:pt x="1118189" y="50732"/>
                </a:lnTo>
                <a:lnTo>
                  <a:pt x="1124500" y="18821"/>
                </a:lnTo>
                <a:lnTo>
                  <a:pt x="1140205" y="78976"/>
                </a:lnTo>
                <a:cubicBezTo>
                  <a:pt x="1135448" y="100871"/>
                  <a:pt x="1138829" y="119720"/>
                  <a:pt x="1149683" y="128768"/>
                </a:cubicBezTo>
                <a:lnTo>
                  <a:pt x="1153202" y="130988"/>
                </a:lnTo>
                <a:lnTo>
                  <a:pt x="1156376" y="132989"/>
                </a:lnTo>
                <a:cubicBezTo>
                  <a:pt x="1157492" y="133693"/>
                  <a:pt x="1158050" y="134045"/>
                  <a:pt x="1157215" y="133516"/>
                </a:cubicBezTo>
                <a:lnTo>
                  <a:pt x="1153202" y="130988"/>
                </a:lnTo>
                <a:lnTo>
                  <a:pt x="1152194" y="130351"/>
                </a:lnTo>
                <a:cubicBezTo>
                  <a:pt x="1150799" y="129471"/>
                  <a:pt x="1149683" y="128768"/>
                  <a:pt x="1149683" y="128768"/>
                </a:cubicBezTo>
                <a:cubicBezTo>
                  <a:pt x="1153298" y="112127"/>
                  <a:pt x="1150725" y="94468"/>
                  <a:pt x="1140205" y="78976"/>
                </a:cubicBezTo>
                <a:lnTo>
                  <a:pt x="1133792" y="19283"/>
                </a:lnTo>
                <a:lnTo>
                  <a:pt x="1148270" y="20684"/>
                </a:lnTo>
                <a:cubicBezTo>
                  <a:pt x="1145616" y="25234"/>
                  <a:pt x="1143341" y="29133"/>
                  <a:pt x="1143341" y="29133"/>
                </a:cubicBezTo>
                <a:cubicBezTo>
                  <a:pt x="1158409" y="26601"/>
                  <a:pt x="1153729" y="23870"/>
                  <a:pt x="1148270" y="20684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62363539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54961" y="775103"/>
            <a:ext cx="5855153" cy="5249126"/>
          </a:xfrm>
          <a:custGeom>
            <a:avLst/>
            <a:gdLst>
              <a:gd name="connsiteX0" fmla="*/ 5734476 w 5855153"/>
              <a:gd name="connsiteY0" fmla="*/ 5231593 h 5249126"/>
              <a:gd name="connsiteX1" fmla="*/ 5786635 w 5855153"/>
              <a:gd name="connsiteY1" fmla="*/ 5244911 h 5249126"/>
              <a:gd name="connsiteX2" fmla="*/ 5791642 w 5855153"/>
              <a:gd name="connsiteY2" fmla="*/ 5249126 h 5249126"/>
              <a:gd name="connsiteX3" fmla="*/ 5759246 w 5855153"/>
              <a:gd name="connsiteY3" fmla="*/ 5245674 h 5249126"/>
              <a:gd name="connsiteX4" fmla="*/ 5744962 w 5855153"/>
              <a:gd name="connsiteY4" fmla="*/ 5240118 h 5249126"/>
              <a:gd name="connsiteX5" fmla="*/ 5415566 w 5855153"/>
              <a:gd name="connsiteY5" fmla="*/ 5105889 h 5249126"/>
              <a:gd name="connsiteX6" fmla="*/ 5469185 w 5855153"/>
              <a:gd name="connsiteY6" fmla="*/ 5121365 h 5249126"/>
              <a:gd name="connsiteX7" fmla="*/ 5580910 w 5855153"/>
              <a:gd name="connsiteY7" fmla="*/ 5165606 h 5249126"/>
              <a:gd name="connsiteX8" fmla="*/ 5432162 w 5855153"/>
              <a:gd name="connsiteY8" fmla="*/ 5124881 h 5249126"/>
              <a:gd name="connsiteX9" fmla="*/ 5427179 w 5855153"/>
              <a:gd name="connsiteY9" fmla="*/ 5123533 h 5249126"/>
              <a:gd name="connsiteX10" fmla="*/ 5410545 w 5855153"/>
              <a:gd name="connsiteY10" fmla="*/ 5115467 h 5249126"/>
              <a:gd name="connsiteX11" fmla="*/ 5415566 w 5855153"/>
              <a:gd name="connsiteY11" fmla="*/ 5105889 h 5249126"/>
              <a:gd name="connsiteX12" fmla="*/ 5146371 w 5855153"/>
              <a:gd name="connsiteY12" fmla="*/ 5070508 h 5249126"/>
              <a:gd name="connsiteX13" fmla="*/ 5147269 w 5855153"/>
              <a:gd name="connsiteY13" fmla="*/ 5070740 h 5249126"/>
              <a:gd name="connsiteX14" fmla="*/ 5255456 w 5855153"/>
              <a:gd name="connsiteY14" fmla="*/ 5103272 h 5249126"/>
              <a:gd name="connsiteX15" fmla="*/ 5342871 w 5855153"/>
              <a:gd name="connsiteY15" fmla="*/ 5129723 h 5249126"/>
              <a:gd name="connsiteX16" fmla="*/ 5450393 w 5855153"/>
              <a:gd name="connsiteY16" fmla="*/ 5174249 h 5249126"/>
              <a:gd name="connsiteX17" fmla="*/ 5317288 w 5855153"/>
              <a:gd name="connsiteY17" fmla="*/ 5137285 h 5249126"/>
              <a:gd name="connsiteX18" fmla="*/ 5258313 w 5855153"/>
              <a:gd name="connsiteY18" fmla="*/ 5123126 h 5249126"/>
              <a:gd name="connsiteX19" fmla="*/ 5197042 w 5855153"/>
              <a:gd name="connsiteY19" fmla="*/ 5094820 h 5249126"/>
              <a:gd name="connsiteX20" fmla="*/ 5801493 w 5855153"/>
              <a:gd name="connsiteY20" fmla="*/ 5048476 h 5249126"/>
              <a:gd name="connsiteX21" fmla="*/ 5855152 w 5855153"/>
              <a:gd name="connsiteY21" fmla="*/ 5061903 h 5249126"/>
              <a:gd name="connsiteX22" fmla="*/ 5855152 w 5855153"/>
              <a:gd name="connsiteY22" fmla="*/ 5073020 h 5249126"/>
              <a:gd name="connsiteX23" fmla="*/ 5753500 w 5855153"/>
              <a:gd name="connsiteY23" fmla="*/ 5029546 h 5249126"/>
              <a:gd name="connsiteX24" fmla="*/ 5765103 w 5855153"/>
              <a:gd name="connsiteY24" fmla="*/ 5030254 h 5249126"/>
              <a:gd name="connsiteX25" fmla="*/ 5765225 w 5855153"/>
              <a:gd name="connsiteY25" fmla="*/ 5034268 h 5249126"/>
              <a:gd name="connsiteX26" fmla="*/ 5760765 w 5855153"/>
              <a:gd name="connsiteY26" fmla="*/ 5037753 h 5249126"/>
              <a:gd name="connsiteX27" fmla="*/ 5752795 w 5855153"/>
              <a:gd name="connsiteY27" fmla="*/ 5041150 h 5249126"/>
              <a:gd name="connsiteX28" fmla="*/ 5753500 w 5855153"/>
              <a:gd name="connsiteY28" fmla="*/ 5029546 h 5249126"/>
              <a:gd name="connsiteX29" fmla="*/ 4913492 w 5855153"/>
              <a:gd name="connsiteY29" fmla="*/ 5020421 h 5249126"/>
              <a:gd name="connsiteX30" fmla="*/ 4932466 w 5855153"/>
              <a:gd name="connsiteY30" fmla="*/ 5023929 h 5249126"/>
              <a:gd name="connsiteX31" fmla="*/ 4984640 w 5855153"/>
              <a:gd name="connsiteY31" fmla="*/ 5033167 h 5249126"/>
              <a:gd name="connsiteX32" fmla="*/ 5022703 w 5855153"/>
              <a:gd name="connsiteY32" fmla="*/ 5040108 h 5249126"/>
              <a:gd name="connsiteX33" fmla="*/ 5136069 w 5855153"/>
              <a:gd name="connsiteY33" fmla="*/ 5093779 h 5249126"/>
              <a:gd name="connsiteX34" fmla="*/ 5002689 w 5855153"/>
              <a:gd name="connsiteY34" fmla="*/ 5061758 h 5249126"/>
              <a:gd name="connsiteX35" fmla="*/ 4989883 w 5855153"/>
              <a:gd name="connsiteY35" fmla="*/ 5058548 h 5249126"/>
              <a:gd name="connsiteX36" fmla="*/ 4874092 w 5855153"/>
              <a:gd name="connsiteY36" fmla="*/ 4999043 h 5249126"/>
              <a:gd name="connsiteX37" fmla="*/ 4885773 w 5855153"/>
              <a:gd name="connsiteY37" fmla="*/ 5006586 h 5249126"/>
              <a:gd name="connsiteX38" fmla="*/ 4871886 w 5855153"/>
              <a:gd name="connsiteY38" fmla="*/ 4999654 h 5249126"/>
              <a:gd name="connsiteX39" fmla="*/ 3805799 w 5855153"/>
              <a:gd name="connsiteY39" fmla="*/ 4978949 h 5249126"/>
              <a:gd name="connsiteX40" fmla="*/ 3810667 w 5855153"/>
              <a:gd name="connsiteY40" fmla="*/ 4988263 h 5249126"/>
              <a:gd name="connsiteX41" fmla="*/ 3799141 w 5855153"/>
              <a:gd name="connsiteY41" fmla="*/ 4996227 h 5249126"/>
              <a:gd name="connsiteX42" fmla="*/ 4601378 w 5855153"/>
              <a:gd name="connsiteY42" fmla="*/ 4958997 h 5249126"/>
              <a:gd name="connsiteX43" fmla="*/ 4609681 w 5855153"/>
              <a:gd name="connsiteY43" fmla="*/ 4960769 h 5249126"/>
              <a:gd name="connsiteX44" fmla="*/ 4636629 w 5855153"/>
              <a:gd name="connsiteY44" fmla="*/ 4966243 h 5249126"/>
              <a:gd name="connsiteX45" fmla="*/ 4636089 w 5855153"/>
              <a:gd name="connsiteY45" fmla="*/ 4970743 h 5249126"/>
              <a:gd name="connsiteX46" fmla="*/ 4621215 w 5855153"/>
              <a:gd name="connsiteY46" fmla="*/ 4966479 h 5249126"/>
              <a:gd name="connsiteX47" fmla="*/ 4601511 w 5855153"/>
              <a:gd name="connsiteY47" fmla="*/ 4959100 h 5249126"/>
              <a:gd name="connsiteX48" fmla="*/ 5482176 w 5855153"/>
              <a:gd name="connsiteY48" fmla="*/ 4854489 h 5249126"/>
              <a:gd name="connsiteX49" fmla="*/ 5478997 w 5855153"/>
              <a:gd name="connsiteY49" fmla="*/ 4872731 h 5249126"/>
              <a:gd name="connsiteX50" fmla="*/ 5487961 w 5855153"/>
              <a:gd name="connsiteY50" fmla="*/ 4867250 h 5249126"/>
              <a:gd name="connsiteX51" fmla="*/ 5482176 w 5855153"/>
              <a:gd name="connsiteY51" fmla="*/ 4854489 h 5249126"/>
              <a:gd name="connsiteX52" fmla="*/ 4369833 w 5855153"/>
              <a:gd name="connsiteY52" fmla="*/ 4758428 h 5249126"/>
              <a:gd name="connsiteX53" fmla="*/ 4355827 w 5855153"/>
              <a:gd name="connsiteY53" fmla="*/ 4762550 h 5249126"/>
              <a:gd name="connsiteX54" fmla="*/ 4362098 w 5855153"/>
              <a:gd name="connsiteY54" fmla="*/ 4768740 h 5249126"/>
              <a:gd name="connsiteX55" fmla="*/ 4377221 w 5855153"/>
              <a:gd name="connsiteY55" fmla="*/ 4776383 h 5249126"/>
              <a:gd name="connsiteX56" fmla="*/ 4511358 w 5855153"/>
              <a:gd name="connsiteY56" fmla="*/ 4818709 h 5249126"/>
              <a:gd name="connsiteX57" fmla="*/ 4513820 w 5855153"/>
              <a:gd name="connsiteY57" fmla="*/ 4819362 h 5249126"/>
              <a:gd name="connsiteX58" fmla="*/ 4398914 w 5855153"/>
              <a:gd name="connsiteY58" fmla="*/ 4761082 h 5249126"/>
              <a:gd name="connsiteX59" fmla="*/ 3876894 w 5855153"/>
              <a:gd name="connsiteY59" fmla="*/ 4738163 h 5249126"/>
              <a:gd name="connsiteX60" fmla="*/ 3935182 w 5855153"/>
              <a:gd name="connsiteY60" fmla="*/ 4755891 h 5249126"/>
              <a:gd name="connsiteX61" fmla="*/ 3991714 w 5855153"/>
              <a:gd name="connsiteY61" fmla="*/ 4765636 h 5249126"/>
              <a:gd name="connsiteX62" fmla="*/ 3904828 w 5855153"/>
              <a:gd name="connsiteY62" fmla="*/ 4741290 h 5249126"/>
              <a:gd name="connsiteX63" fmla="*/ 4436558 w 5855153"/>
              <a:gd name="connsiteY63" fmla="*/ 4725205 h 5249126"/>
              <a:gd name="connsiteX64" fmla="*/ 4460610 w 5855153"/>
              <a:gd name="connsiteY64" fmla="*/ 4748521 h 5249126"/>
              <a:gd name="connsiteX65" fmla="*/ 4481635 w 5855153"/>
              <a:gd name="connsiteY65" fmla="*/ 4760777 h 5249126"/>
              <a:gd name="connsiteX66" fmla="*/ 4506642 w 5855153"/>
              <a:gd name="connsiteY66" fmla="*/ 4765959 h 5249126"/>
              <a:gd name="connsiteX67" fmla="*/ 4539932 w 5855153"/>
              <a:gd name="connsiteY67" fmla="*/ 4773412 h 5249126"/>
              <a:gd name="connsiteX68" fmla="*/ 4528694 w 5855153"/>
              <a:gd name="connsiteY68" fmla="*/ 4766544 h 5249126"/>
              <a:gd name="connsiteX69" fmla="*/ 4448273 w 5855153"/>
              <a:gd name="connsiteY69" fmla="*/ 4725282 h 5249126"/>
              <a:gd name="connsiteX70" fmla="*/ 4436558 w 5855153"/>
              <a:gd name="connsiteY70" fmla="*/ 4725205 h 5249126"/>
              <a:gd name="connsiteX71" fmla="*/ 3830869 w 5855153"/>
              <a:gd name="connsiteY71" fmla="*/ 4720347 h 5249126"/>
              <a:gd name="connsiteX72" fmla="*/ 3826001 w 5855153"/>
              <a:gd name="connsiteY72" fmla="*/ 4729702 h 5249126"/>
              <a:gd name="connsiteX73" fmla="*/ 3836315 w 5855153"/>
              <a:gd name="connsiteY73" fmla="*/ 4735064 h 5249126"/>
              <a:gd name="connsiteX74" fmla="*/ 3838484 w 5855153"/>
              <a:gd name="connsiteY74" fmla="*/ 4731686 h 5249126"/>
              <a:gd name="connsiteX75" fmla="*/ 3836455 w 5855153"/>
              <a:gd name="connsiteY75" fmla="*/ 4726402 h 5249126"/>
              <a:gd name="connsiteX76" fmla="*/ 3832373 w 5855153"/>
              <a:gd name="connsiteY76" fmla="*/ 4720774 h 5249126"/>
              <a:gd name="connsiteX77" fmla="*/ 2606121 w 5855153"/>
              <a:gd name="connsiteY77" fmla="*/ 4597094 h 5249126"/>
              <a:gd name="connsiteX78" fmla="*/ 2614532 w 5855153"/>
              <a:gd name="connsiteY78" fmla="*/ 4599159 h 5249126"/>
              <a:gd name="connsiteX79" fmla="*/ 2612770 w 5855153"/>
              <a:gd name="connsiteY79" fmla="*/ 4600960 h 5249126"/>
              <a:gd name="connsiteX80" fmla="*/ 2606121 w 5855153"/>
              <a:gd name="connsiteY80" fmla="*/ 4597094 h 5249126"/>
              <a:gd name="connsiteX81" fmla="*/ 3480991 w 5855153"/>
              <a:gd name="connsiteY81" fmla="*/ 4593249 h 5249126"/>
              <a:gd name="connsiteX82" fmla="*/ 3519490 w 5855153"/>
              <a:gd name="connsiteY82" fmla="*/ 4607744 h 5249126"/>
              <a:gd name="connsiteX83" fmla="*/ 3586657 w 5855153"/>
              <a:gd name="connsiteY83" fmla="*/ 4627644 h 5249126"/>
              <a:gd name="connsiteX84" fmla="*/ 3774288 w 5855153"/>
              <a:gd name="connsiteY84" fmla="*/ 4660357 h 5249126"/>
              <a:gd name="connsiteX85" fmla="*/ 3780734 w 5855153"/>
              <a:gd name="connsiteY85" fmla="*/ 4661813 h 5249126"/>
              <a:gd name="connsiteX86" fmla="*/ 3633229 w 5855153"/>
              <a:gd name="connsiteY86" fmla="*/ 4615401 h 5249126"/>
              <a:gd name="connsiteX87" fmla="*/ 3515736 w 5855153"/>
              <a:gd name="connsiteY87" fmla="*/ 4597609 h 5249126"/>
              <a:gd name="connsiteX88" fmla="*/ 2674467 w 5855153"/>
              <a:gd name="connsiteY88" fmla="*/ 4514461 h 5249126"/>
              <a:gd name="connsiteX89" fmla="*/ 2697170 w 5855153"/>
              <a:gd name="connsiteY89" fmla="*/ 4521430 h 5249126"/>
              <a:gd name="connsiteX90" fmla="*/ 2753737 w 5855153"/>
              <a:gd name="connsiteY90" fmla="*/ 4539019 h 5249126"/>
              <a:gd name="connsiteX91" fmla="*/ 2778568 w 5855153"/>
              <a:gd name="connsiteY91" fmla="*/ 4546784 h 5249126"/>
              <a:gd name="connsiteX92" fmla="*/ 2878609 w 5855153"/>
              <a:gd name="connsiteY92" fmla="*/ 4553171 h 5249126"/>
              <a:gd name="connsiteX93" fmla="*/ 3331845 w 5855153"/>
              <a:gd name="connsiteY93" fmla="*/ 4591428 h 5249126"/>
              <a:gd name="connsiteX94" fmla="*/ 3474331 w 5855153"/>
              <a:gd name="connsiteY94" fmla="*/ 4610841 h 5249126"/>
              <a:gd name="connsiteX95" fmla="*/ 3438338 w 5855153"/>
              <a:gd name="connsiteY95" fmla="*/ 4599049 h 5249126"/>
              <a:gd name="connsiteX96" fmla="*/ 3389009 w 5855153"/>
              <a:gd name="connsiteY96" fmla="*/ 4581709 h 5249126"/>
              <a:gd name="connsiteX97" fmla="*/ 3281756 w 5855153"/>
              <a:gd name="connsiteY97" fmla="*/ 4568250 h 5249126"/>
              <a:gd name="connsiteX98" fmla="*/ 2834146 w 5855153"/>
              <a:gd name="connsiteY98" fmla="*/ 4528466 h 5249126"/>
              <a:gd name="connsiteX99" fmla="*/ 4532168 w 5855153"/>
              <a:gd name="connsiteY99" fmla="*/ 4490001 h 5249126"/>
              <a:gd name="connsiteX100" fmla="*/ 4648905 w 5855153"/>
              <a:gd name="connsiteY100" fmla="*/ 4537953 h 5249126"/>
              <a:gd name="connsiteX101" fmla="*/ 4649746 w 5855153"/>
              <a:gd name="connsiteY101" fmla="*/ 4527455 h 5249126"/>
              <a:gd name="connsiteX102" fmla="*/ 4532168 w 5855153"/>
              <a:gd name="connsiteY102" fmla="*/ 4490001 h 5249126"/>
              <a:gd name="connsiteX103" fmla="*/ 3128427 w 5855153"/>
              <a:gd name="connsiteY103" fmla="*/ 4470783 h 5249126"/>
              <a:gd name="connsiteX104" fmla="*/ 3143598 w 5855153"/>
              <a:gd name="connsiteY104" fmla="*/ 4476846 h 5249126"/>
              <a:gd name="connsiteX105" fmla="*/ 3224408 w 5855153"/>
              <a:gd name="connsiteY105" fmla="*/ 4500116 h 5249126"/>
              <a:gd name="connsiteX106" fmla="*/ 3282332 w 5855153"/>
              <a:gd name="connsiteY106" fmla="*/ 4507119 h 5249126"/>
              <a:gd name="connsiteX107" fmla="*/ 3183234 w 5855153"/>
              <a:gd name="connsiteY107" fmla="*/ 4476672 h 5249126"/>
              <a:gd name="connsiteX108" fmla="*/ 2362796 w 5855153"/>
              <a:gd name="connsiteY108" fmla="*/ 4270021 h 5249126"/>
              <a:gd name="connsiteX109" fmla="*/ 2480372 w 5855153"/>
              <a:gd name="connsiteY109" fmla="*/ 4307474 h 5249126"/>
              <a:gd name="connsiteX110" fmla="*/ 2362796 w 5855153"/>
              <a:gd name="connsiteY110" fmla="*/ 4270021 h 5249126"/>
              <a:gd name="connsiteX111" fmla="*/ 2314805 w 5855153"/>
              <a:gd name="connsiteY111" fmla="*/ 4251091 h 5249126"/>
              <a:gd name="connsiteX112" fmla="*/ 2326408 w 5855153"/>
              <a:gd name="connsiteY112" fmla="*/ 4251801 h 5249126"/>
              <a:gd name="connsiteX113" fmla="*/ 2326530 w 5855153"/>
              <a:gd name="connsiteY113" fmla="*/ 4255813 h 5249126"/>
              <a:gd name="connsiteX114" fmla="*/ 2322070 w 5855153"/>
              <a:gd name="connsiteY114" fmla="*/ 4259300 h 5249126"/>
              <a:gd name="connsiteX115" fmla="*/ 2314099 w 5855153"/>
              <a:gd name="connsiteY115" fmla="*/ 4262696 h 5249126"/>
              <a:gd name="connsiteX116" fmla="*/ 2314805 w 5855153"/>
              <a:gd name="connsiteY116" fmla="*/ 4251091 h 5249126"/>
              <a:gd name="connsiteX117" fmla="*/ 5641053 w 5855153"/>
              <a:gd name="connsiteY117" fmla="*/ 3974920 h 5249126"/>
              <a:gd name="connsiteX118" fmla="*/ 5819452 w 5855153"/>
              <a:gd name="connsiteY118" fmla="*/ 4039293 h 5249126"/>
              <a:gd name="connsiteX119" fmla="*/ 5855152 w 5855153"/>
              <a:gd name="connsiteY119" fmla="*/ 4053154 h 5249126"/>
              <a:gd name="connsiteX120" fmla="*/ 5855153 w 5855153"/>
              <a:gd name="connsiteY120" fmla="*/ 4057343 h 5249126"/>
              <a:gd name="connsiteX121" fmla="*/ 5836621 w 5855153"/>
              <a:gd name="connsiteY121" fmla="*/ 4052136 h 5249126"/>
              <a:gd name="connsiteX122" fmla="*/ 5753358 w 5855153"/>
              <a:gd name="connsiteY122" fmla="*/ 4026060 h 5249126"/>
              <a:gd name="connsiteX123" fmla="*/ 5759778 w 5855153"/>
              <a:gd name="connsiteY123" fmla="*/ 4017713 h 5249126"/>
              <a:gd name="connsiteX124" fmla="*/ 5641053 w 5855153"/>
              <a:gd name="connsiteY124" fmla="*/ 3974920 h 5249126"/>
              <a:gd name="connsiteX125" fmla="*/ 5820697 w 5855153"/>
              <a:gd name="connsiteY125" fmla="*/ 3960005 h 5249126"/>
              <a:gd name="connsiteX126" fmla="*/ 5855152 w 5855153"/>
              <a:gd name="connsiteY126" fmla="*/ 3970014 h 5249126"/>
              <a:gd name="connsiteX127" fmla="*/ 5855152 w 5855153"/>
              <a:gd name="connsiteY127" fmla="*/ 3978582 h 5249126"/>
              <a:gd name="connsiteX128" fmla="*/ 5841617 w 5855153"/>
              <a:gd name="connsiteY128" fmla="*/ 3971246 h 5249126"/>
              <a:gd name="connsiteX129" fmla="*/ 5833733 w 5855153"/>
              <a:gd name="connsiteY129" fmla="*/ 3867006 h 5249126"/>
              <a:gd name="connsiteX130" fmla="*/ 5855152 w 5855153"/>
              <a:gd name="connsiteY130" fmla="*/ 3873724 h 5249126"/>
              <a:gd name="connsiteX131" fmla="*/ 5855152 w 5855153"/>
              <a:gd name="connsiteY131" fmla="*/ 3880577 h 5249126"/>
              <a:gd name="connsiteX132" fmla="*/ 5837276 w 5855153"/>
              <a:gd name="connsiteY132" fmla="*/ 3870729 h 5249126"/>
              <a:gd name="connsiteX133" fmla="*/ 5831811 w 5855153"/>
              <a:gd name="connsiteY133" fmla="*/ 3867788 h 5249126"/>
              <a:gd name="connsiteX134" fmla="*/ 1093472 w 5855153"/>
              <a:gd name="connsiteY134" fmla="*/ 3711547 h 5249126"/>
              <a:gd name="connsiteX135" fmla="*/ 1210210 w 5855153"/>
              <a:gd name="connsiteY135" fmla="*/ 3759499 h 5249126"/>
              <a:gd name="connsiteX136" fmla="*/ 1211051 w 5855153"/>
              <a:gd name="connsiteY136" fmla="*/ 3749000 h 5249126"/>
              <a:gd name="connsiteX137" fmla="*/ 1322052 w 5855153"/>
              <a:gd name="connsiteY137" fmla="*/ 3802638 h 5249126"/>
              <a:gd name="connsiteX138" fmla="*/ 1093472 w 5855153"/>
              <a:gd name="connsiteY138" fmla="*/ 3711547 h 5249126"/>
              <a:gd name="connsiteX139" fmla="*/ 5562372 w 5855153"/>
              <a:gd name="connsiteY139" fmla="*/ 3659742 h 5249126"/>
              <a:gd name="connsiteX140" fmla="*/ 5670448 w 5855153"/>
              <a:gd name="connsiteY140" fmla="*/ 3719294 h 5249126"/>
              <a:gd name="connsiteX141" fmla="*/ 5562372 w 5855153"/>
              <a:gd name="connsiteY141" fmla="*/ 3659742 h 5249126"/>
              <a:gd name="connsiteX142" fmla="*/ 5518965 w 5855153"/>
              <a:gd name="connsiteY142" fmla="*/ 3631861 h 5249126"/>
              <a:gd name="connsiteX143" fmla="*/ 5516020 w 5855153"/>
              <a:gd name="connsiteY143" fmla="*/ 3643109 h 5249126"/>
              <a:gd name="connsiteX144" fmla="*/ 5524499 w 5855153"/>
              <a:gd name="connsiteY144" fmla="*/ 3641324 h 5249126"/>
              <a:gd name="connsiteX145" fmla="*/ 5529551 w 5855153"/>
              <a:gd name="connsiteY145" fmla="*/ 3638768 h 5249126"/>
              <a:gd name="connsiteX146" fmla="*/ 5530210 w 5855153"/>
              <a:gd name="connsiteY146" fmla="*/ 3634809 h 5249126"/>
              <a:gd name="connsiteX147" fmla="*/ 5518965 w 5855153"/>
              <a:gd name="connsiteY147" fmla="*/ 3631861 h 5249126"/>
              <a:gd name="connsiteX148" fmla="*/ 786026 w 5855153"/>
              <a:gd name="connsiteY148" fmla="*/ 3583356 h 5249126"/>
              <a:gd name="connsiteX149" fmla="*/ 778918 w 5855153"/>
              <a:gd name="connsiteY149" fmla="*/ 3592494 h 5249126"/>
              <a:gd name="connsiteX150" fmla="*/ 816455 w 5855153"/>
              <a:gd name="connsiteY150" fmla="*/ 3605935 h 5249126"/>
              <a:gd name="connsiteX151" fmla="*/ 816142 w 5855153"/>
              <a:gd name="connsiteY151" fmla="*/ 3600213 h 5249126"/>
              <a:gd name="connsiteX152" fmla="*/ 786026 w 5855153"/>
              <a:gd name="connsiteY152" fmla="*/ 3583356 h 5249126"/>
              <a:gd name="connsiteX153" fmla="*/ 817796 w 5855153"/>
              <a:gd name="connsiteY153" fmla="*/ 3436092 h 5249126"/>
              <a:gd name="connsiteX154" fmla="*/ 854185 w 5855153"/>
              <a:gd name="connsiteY154" fmla="*/ 3454311 h 5249126"/>
              <a:gd name="connsiteX155" fmla="*/ 835980 w 5855153"/>
              <a:gd name="connsiteY155" fmla="*/ 3449483 h 5249126"/>
              <a:gd name="connsiteX156" fmla="*/ 817796 w 5855153"/>
              <a:gd name="connsiteY156" fmla="*/ 3436092 h 5249126"/>
              <a:gd name="connsiteX157" fmla="*/ 343215 w 5855153"/>
              <a:gd name="connsiteY157" fmla="*/ 3373028 h 5249126"/>
              <a:gd name="connsiteX158" fmla="*/ 400759 w 5855153"/>
              <a:gd name="connsiteY158" fmla="*/ 3401796 h 5249126"/>
              <a:gd name="connsiteX159" fmla="*/ 373436 w 5855153"/>
              <a:gd name="connsiteY159" fmla="*/ 3394058 h 5249126"/>
              <a:gd name="connsiteX160" fmla="*/ 343215 w 5855153"/>
              <a:gd name="connsiteY160" fmla="*/ 3373028 h 5249126"/>
              <a:gd name="connsiteX161" fmla="*/ 329591 w 5855153"/>
              <a:gd name="connsiteY161" fmla="*/ 3357635 h 5249126"/>
              <a:gd name="connsiteX162" fmla="*/ 343215 w 5855153"/>
              <a:gd name="connsiteY162" fmla="*/ 3373028 h 5249126"/>
              <a:gd name="connsiteX163" fmla="*/ 334510 w 5855153"/>
              <a:gd name="connsiteY163" fmla="*/ 3373207 h 5249126"/>
              <a:gd name="connsiteX164" fmla="*/ 322195 w 5855153"/>
              <a:gd name="connsiteY164" fmla="*/ 3360725 h 5249126"/>
              <a:gd name="connsiteX165" fmla="*/ 329591 w 5855153"/>
              <a:gd name="connsiteY165" fmla="*/ 3357635 h 5249126"/>
              <a:gd name="connsiteX166" fmla="*/ 807478 w 5855153"/>
              <a:gd name="connsiteY166" fmla="*/ 3357418 h 5249126"/>
              <a:gd name="connsiteX167" fmla="*/ 791422 w 5855153"/>
              <a:gd name="connsiteY167" fmla="*/ 3358590 h 5249126"/>
              <a:gd name="connsiteX168" fmla="*/ 807478 w 5855153"/>
              <a:gd name="connsiteY168" fmla="*/ 3357418 h 5249126"/>
              <a:gd name="connsiteX169" fmla="*/ 308573 w 5855153"/>
              <a:gd name="connsiteY169" fmla="*/ 3345331 h 5249126"/>
              <a:gd name="connsiteX170" fmla="*/ 322195 w 5855153"/>
              <a:gd name="connsiteY170" fmla="*/ 3360725 h 5249126"/>
              <a:gd name="connsiteX171" fmla="*/ 313491 w 5855153"/>
              <a:gd name="connsiteY171" fmla="*/ 3360905 h 5249126"/>
              <a:gd name="connsiteX172" fmla="*/ 301176 w 5855153"/>
              <a:gd name="connsiteY172" fmla="*/ 3348421 h 5249126"/>
              <a:gd name="connsiteX173" fmla="*/ 308573 w 5855153"/>
              <a:gd name="connsiteY173" fmla="*/ 3345331 h 5249126"/>
              <a:gd name="connsiteX174" fmla="*/ 1211354 w 5855153"/>
              <a:gd name="connsiteY174" fmla="*/ 3294098 h 5249126"/>
              <a:gd name="connsiteX175" fmla="*/ 1202042 w 5855153"/>
              <a:gd name="connsiteY175" fmla="*/ 3301465 h 5249126"/>
              <a:gd name="connsiteX176" fmla="*/ 1192383 w 5855153"/>
              <a:gd name="connsiteY176" fmla="*/ 3309352 h 5249126"/>
              <a:gd name="connsiteX177" fmla="*/ 1202042 w 5855153"/>
              <a:gd name="connsiteY177" fmla="*/ 3301465 h 5249126"/>
              <a:gd name="connsiteX178" fmla="*/ 1211354 w 5855153"/>
              <a:gd name="connsiteY178" fmla="*/ 3294098 h 5249126"/>
              <a:gd name="connsiteX179" fmla="*/ 639134 w 5855153"/>
              <a:gd name="connsiteY179" fmla="*/ 3281917 h 5249126"/>
              <a:gd name="connsiteX180" fmla="*/ 671625 w 5855153"/>
              <a:gd name="connsiteY180" fmla="*/ 3293825 h 5249126"/>
              <a:gd name="connsiteX181" fmla="*/ 672899 w 5855153"/>
              <a:gd name="connsiteY181" fmla="*/ 3300752 h 5249126"/>
              <a:gd name="connsiteX182" fmla="*/ 653090 w 5855153"/>
              <a:gd name="connsiteY182" fmla="*/ 3294869 h 5249126"/>
              <a:gd name="connsiteX183" fmla="*/ 639134 w 5855153"/>
              <a:gd name="connsiteY183" fmla="*/ 3281917 h 5249126"/>
              <a:gd name="connsiteX184" fmla="*/ 100483 w 5855153"/>
              <a:gd name="connsiteY184" fmla="*/ 3205606 h 5249126"/>
              <a:gd name="connsiteX185" fmla="*/ 91247 w 5855153"/>
              <a:gd name="connsiteY185" fmla="*/ 3209662 h 5249126"/>
              <a:gd name="connsiteX186" fmla="*/ 100483 w 5855153"/>
              <a:gd name="connsiteY186" fmla="*/ 3205606 h 5249126"/>
              <a:gd name="connsiteX187" fmla="*/ 72292 w 5855153"/>
              <a:gd name="connsiteY187" fmla="*/ 3150858 h 5249126"/>
              <a:gd name="connsiteX188" fmla="*/ 62718 w 5855153"/>
              <a:gd name="connsiteY188" fmla="*/ 3154527 h 5249126"/>
              <a:gd name="connsiteX189" fmla="*/ 72292 w 5855153"/>
              <a:gd name="connsiteY189" fmla="*/ 3150858 h 5249126"/>
              <a:gd name="connsiteX190" fmla="*/ 72292 w 5855153"/>
              <a:gd name="connsiteY190" fmla="*/ 3150858 h 5249126"/>
              <a:gd name="connsiteX191" fmla="*/ 101798 w 5855153"/>
              <a:gd name="connsiteY191" fmla="*/ 3165327 h 5249126"/>
              <a:gd name="connsiteX192" fmla="*/ 95219 w 5855153"/>
              <a:gd name="connsiteY192" fmla="*/ 3163933 h 5249126"/>
              <a:gd name="connsiteX193" fmla="*/ 4525597 w 5855153"/>
              <a:gd name="connsiteY193" fmla="*/ 2911504 h 5249126"/>
              <a:gd name="connsiteX194" fmla="*/ 4533120 w 5855153"/>
              <a:gd name="connsiteY194" fmla="*/ 2913100 h 5249126"/>
              <a:gd name="connsiteX195" fmla="*/ 4533217 w 5855153"/>
              <a:gd name="connsiteY195" fmla="*/ 2915618 h 5249126"/>
              <a:gd name="connsiteX196" fmla="*/ 4620884 w 5855153"/>
              <a:gd name="connsiteY196" fmla="*/ 2821461 h 5249126"/>
              <a:gd name="connsiteX197" fmla="*/ 4735505 w 5855153"/>
              <a:gd name="connsiteY197" fmla="*/ 2889219 h 5249126"/>
              <a:gd name="connsiteX198" fmla="*/ 4793032 w 5855153"/>
              <a:gd name="connsiteY198" fmla="*/ 2924246 h 5249126"/>
              <a:gd name="connsiteX199" fmla="*/ 4811353 w 5855153"/>
              <a:gd name="connsiteY199" fmla="*/ 2938830 h 5249126"/>
              <a:gd name="connsiteX200" fmla="*/ 4811283 w 5855153"/>
              <a:gd name="connsiteY200" fmla="*/ 2951350 h 5249126"/>
              <a:gd name="connsiteX201" fmla="*/ 4798817 w 5855153"/>
              <a:gd name="connsiteY201" fmla="*/ 2948036 h 5249126"/>
              <a:gd name="connsiteX202" fmla="*/ 4786093 w 5855153"/>
              <a:gd name="connsiteY202" fmla="*/ 2941337 h 5249126"/>
              <a:gd name="connsiteX203" fmla="*/ 4768934 w 5855153"/>
              <a:gd name="connsiteY203" fmla="*/ 2930876 h 5249126"/>
              <a:gd name="connsiteX204" fmla="*/ 4766522 w 5855153"/>
              <a:gd name="connsiteY204" fmla="*/ 2929481 h 5249126"/>
              <a:gd name="connsiteX205" fmla="*/ 4771483 w 5855153"/>
              <a:gd name="connsiteY205" fmla="*/ 2930885 h 5249126"/>
              <a:gd name="connsiteX206" fmla="*/ 4651112 w 5855153"/>
              <a:gd name="connsiteY206" fmla="*/ 2843424 h 5249126"/>
              <a:gd name="connsiteX207" fmla="*/ 379667 w 5855153"/>
              <a:gd name="connsiteY207" fmla="*/ 2740241 h 5249126"/>
              <a:gd name="connsiteX208" fmla="*/ 407366 w 5855153"/>
              <a:gd name="connsiteY208" fmla="*/ 2746199 h 5249126"/>
              <a:gd name="connsiteX209" fmla="*/ 399346 w 5855153"/>
              <a:gd name="connsiteY209" fmla="*/ 2745983 h 5249126"/>
              <a:gd name="connsiteX210" fmla="*/ 393010 w 5855153"/>
              <a:gd name="connsiteY210" fmla="*/ 2745381 h 5249126"/>
              <a:gd name="connsiteX211" fmla="*/ 4448105 w 5855153"/>
              <a:gd name="connsiteY211" fmla="*/ 2733156 h 5249126"/>
              <a:gd name="connsiteX212" fmla="*/ 4449695 w 5855153"/>
              <a:gd name="connsiteY212" fmla="*/ 2734332 h 5249126"/>
              <a:gd name="connsiteX213" fmla="*/ 4464520 w 5855153"/>
              <a:gd name="connsiteY213" fmla="*/ 2747724 h 5249126"/>
              <a:gd name="connsiteX214" fmla="*/ 4465898 w 5855153"/>
              <a:gd name="connsiteY214" fmla="*/ 2749843 h 5249126"/>
              <a:gd name="connsiteX215" fmla="*/ 4465551 w 5855153"/>
              <a:gd name="connsiteY215" fmla="*/ 2749516 h 5249126"/>
              <a:gd name="connsiteX216" fmla="*/ 4422240 w 5855153"/>
              <a:gd name="connsiteY216" fmla="*/ 2703158 h 5249126"/>
              <a:gd name="connsiteX217" fmla="*/ 4485310 w 5855153"/>
              <a:gd name="connsiteY217" fmla="*/ 2740902 h 5249126"/>
              <a:gd name="connsiteX218" fmla="*/ 4484808 w 5855153"/>
              <a:gd name="connsiteY218" fmla="*/ 2740672 h 5249126"/>
              <a:gd name="connsiteX219" fmla="*/ 4451464 w 5855153"/>
              <a:gd name="connsiteY219" fmla="*/ 2724367 h 5249126"/>
              <a:gd name="connsiteX220" fmla="*/ 2164711 w 5855153"/>
              <a:gd name="connsiteY220" fmla="*/ 2694344 h 5249126"/>
              <a:gd name="connsiteX221" fmla="*/ 2225137 w 5855153"/>
              <a:gd name="connsiteY221" fmla="*/ 2723143 h 5249126"/>
              <a:gd name="connsiteX222" fmla="*/ 2241455 w 5855153"/>
              <a:gd name="connsiteY222" fmla="*/ 2730139 h 5249126"/>
              <a:gd name="connsiteX223" fmla="*/ 2246342 w 5855153"/>
              <a:gd name="connsiteY223" fmla="*/ 2729621 h 5249126"/>
              <a:gd name="connsiteX224" fmla="*/ 2257769 w 5855153"/>
              <a:gd name="connsiteY224" fmla="*/ 2727481 h 5249126"/>
              <a:gd name="connsiteX225" fmla="*/ 2344880 w 5855153"/>
              <a:gd name="connsiteY225" fmla="*/ 2756424 h 5249126"/>
              <a:gd name="connsiteX226" fmla="*/ 2360651 w 5855153"/>
              <a:gd name="connsiteY226" fmla="*/ 2762333 h 5249126"/>
              <a:gd name="connsiteX227" fmla="*/ 2361966 w 5855153"/>
              <a:gd name="connsiteY227" fmla="*/ 2755869 h 5249126"/>
              <a:gd name="connsiteX228" fmla="*/ 2254914 w 5855153"/>
              <a:gd name="connsiteY228" fmla="*/ 2718860 h 5249126"/>
              <a:gd name="connsiteX229" fmla="*/ 2166280 w 5855153"/>
              <a:gd name="connsiteY229" fmla="*/ 2694372 h 5249126"/>
              <a:gd name="connsiteX230" fmla="*/ 4148779 w 5855153"/>
              <a:gd name="connsiteY230" fmla="*/ 2680218 h 5249126"/>
              <a:gd name="connsiteX231" fmla="*/ 4175053 w 5855153"/>
              <a:gd name="connsiteY231" fmla="*/ 2702598 h 5249126"/>
              <a:gd name="connsiteX232" fmla="*/ 4174250 w 5855153"/>
              <a:gd name="connsiteY232" fmla="*/ 2708271 h 5249126"/>
              <a:gd name="connsiteX233" fmla="*/ 4140033 w 5855153"/>
              <a:gd name="connsiteY233" fmla="*/ 2687802 h 5249126"/>
              <a:gd name="connsiteX234" fmla="*/ 4148779 w 5855153"/>
              <a:gd name="connsiteY234" fmla="*/ 2680218 h 5249126"/>
              <a:gd name="connsiteX235" fmla="*/ 2192810 w 5855153"/>
              <a:gd name="connsiteY235" fmla="*/ 2665860 h 5249126"/>
              <a:gd name="connsiteX236" fmla="*/ 2188656 w 5855153"/>
              <a:gd name="connsiteY236" fmla="*/ 2666892 h 5249126"/>
              <a:gd name="connsiteX237" fmla="*/ 2189235 w 5855153"/>
              <a:gd name="connsiteY237" fmla="*/ 2672199 h 5249126"/>
              <a:gd name="connsiteX238" fmla="*/ 2192182 w 5855153"/>
              <a:gd name="connsiteY238" fmla="*/ 2673736 h 5249126"/>
              <a:gd name="connsiteX239" fmla="*/ 2204832 w 5855153"/>
              <a:gd name="connsiteY239" fmla="*/ 2673721 h 5249126"/>
              <a:gd name="connsiteX240" fmla="*/ 2379008 w 5855153"/>
              <a:gd name="connsiteY240" fmla="*/ 2740785 h 5249126"/>
              <a:gd name="connsiteX241" fmla="*/ 2403159 w 5855153"/>
              <a:gd name="connsiteY241" fmla="*/ 2741242 h 5249126"/>
              <a:gd name="connsiteX242" fmla="*/ 2307072 w 5855153"/>
              <a:gd name="connsiteY242" fmla="*/ 2693845 h 5249126"/>
              <a:gd name="connsiteX243" fmla="*/ 2204832 w 5855153"/>
              <a:gd name="connsiteY243" fmla="*/ 2673721 h 5249126"/>
              <a:gd name="connsiteX244" fmla="*/ 2192810 w 5855153"/>
              <a:gd name="connsiteY244" fmla="*/ 2665860 h 5249126"/>
              <a:gd name="connsiteX245" fmla="*/ 2042431 w 5855153"/>
              <a:gd name="connsiteY245" fmla="*/ 2656239 h 5249126"/>
              <a:gd name="connsiteX246" fmla="*/ 2046055 w 5855153"/>
              <a:gd name="connsiteY246" fmla="*/ 2660458 h 5249126"/>
              <a:gd name="connsiteX247" fmla="*/ 2057401 w 5855153"/>
              <a:gd name="connsiteY247" fmla="*/ 2666452 h 5249126"/>
              <a:gd name="connsiteX248" fmla="*/ 2082138 w 5855153"/>
              <a:gd name="connsiteY248" fmla="*/ 2675383 h 5249126"/>
              <a:gd name="connsiteX249" fmla="*/ 2082955 w 5855153"/>
              <a:gd name="connsiteY249" fmla="*/ 2675579 h 5249126"/>
              <a:gd name="connsiteX250" fmla="*/ 2045983 w 5855153"/>
              <a:gd name="connsiteY250" fmla="*/ 2652784 h 5249126"/>
              <a:gd name="connsiteX251" fmla="*/ 2045401 w 5855153"/>
              <a:gd name="connsiteY251" fmla="*/ 2653144 h 5249126"/>
              <a:gd name="connsiteX252" fmla="*/ 2091616 w 5855153"/>
              <a:gd name="connsiteY252" fmla="*/ 2669453 h 5249126"/>
              <a:gd name="connsiteX253" fmla="*/ 2128634 w 5855153"/>
              <a:gd name="connsiteY253" fmla="*/ 2682450 h 5249126"/>
              <a:gd name="connsiteX254" fmla="*/ 2133442 w 5855153"/>
              <a:gd name="connsiteY254" fmla="*/ 2675098 h 5249126"/>
              <a:gd name="connsiteX255" fmla="*/ 2045983 w 5855153"/>
              <a:gd name="connsiteY255" fmla="*/ 2652784 h 5249126"/>
              <a:gd name="connsiteX256" fmla="*/ 4273117 w 5855153"/>
              <a:gd name="connsiteY256" fmla="*/ 2640699 h 5249126"/>
              <a:gd name="connsiteX257" fmla="*/ 4286940 w 5855153"/>
              <a:gd name="connsiteY257" fmla="*/ 2648445 h 5249126"/>
              <a:gd name="connsiteX258" fmla="*/ 4313128 w 5855153"/>
              <a:gd name="connsiteY258" fmla="*/ 2672254 h 5249126"/>
              <a:gd name="connsiteX259" fmla="*/ 4312536 w 5855153"/>
              <a:gd name="connsiteY259" fmla="*/ 2671938 h 5249126"/>
              <a:gd name="connsiteX260" fmla="*/ 4290034 w 5855153"/>
              <a:gd name="connsiteY260" fmla="*/ 2659483 h 5249126"/>
              <a:gd name="connsiteX261" fmla="*/ 4280231 w 5855153"/>
              <a:gd name="connsiteY261" fmla="*/ 2649739 h 5249126"/>
              <a:gd name="connsiteX262" fmla="*/ 4273117 w 5855153"/>
              <a:gd name="connsiteY262" fmla="*/ 2640699 h 5249126"/>
              <a:gd name="connsiteX263" fmla="*/ 4284270 w 5855153"/>
              <a:gd name="connsiteY263" fmla="*/ 2624028 h 5249126"/>
              <a:gd name="connsiteX264" fmla="*/ 4336302 w 5855153"/>
              <a:gd name="connsiteY264" fmla="*/ 2652113 h 5249126"/>
              <a:gd name="connsiteX265" fmla="*/ 4353630 w 5855153"/>
              <a:gd name="connsiteY265" fmla="*/ 2667292 h 5249126"/>
              <a:gd name="connsiteX266" fmla="*/ 4354595 w 5855153"/>
              <a:gd name="connsiteY266" fmla="*/ 2667905 h 5249126"/>
              <a:gd name="connsiteX267" fmla="*/ 4363711 w 5855153"/>
              <a:gd name="connsiteY267" fmla="*/ 2673779 h 5249126"/>
              <a:gd name="connsiteX268" fmla="*/ 4434552 w 5855153"/>
              <a:gd name="connsiteY268" fmla="*/ 2739038 h 5249126"/>
              <a:gd name="connsiteX269" fmla="*/ 4425119 w 5855153"/>
              <a:gd name="connsiteY269" fmla="*/ 2733693 h 5249126"/>
              <a:gd name="connsiteX270" fmla="*/ 4387047 w 5855153"/>
              <a:gd name="connsiteY270" fmla="*/ 2705954 h 5249126"/>
              <a:gd name="connsiteX271" fmla="*/ 4300992 w 5855153"/>
              <a:gd name="connsiteY271" fmla="*/ 2637405 h 5249126"/>
              <a:gd name="connsiteX272" fmla="*/ 972173 w 5855153"/>
              <a:gd name="connsiteY272" fmla="*/ 2607925 h 5249126"/>
              <a:gd name="connsiteX273" fmla="*/ 984878 w 5855153"/>
              <a:gd name="connsiteY273" fmla="*/ 2616107 h 5249126"/>
              <a:gd name="connsiteX274" fmla="*/ 972173 w 5855153"/>
              <a:gd name="connsiteY274" fmla="*/ 2607925 h 5249126"/>
              <a:gd name="connsiteX275" fmla="*/ 4441160 w 5855153"/>
              <a:gd name="connsiteY275" fmla="*/ 2606168 h 5249126"/>
              <a:gd name="connsiteX276" fmla="*/ 4463817 w 5855153"/>
              <a:gd name="connsiteY276" fmla="*/ 2620386 h 5249126"/>
              <a:gd name="connsiteX277" fmla="*/ 4484479 w 5855153"/>
              <a:gd name="connsiteY277" fmla="*/ 2636796 h 5249126"/>
              <a:gd name="connsiteX278" fmla="*/ 4610342 w 5855153"/>
              <a:gd name="connsiteY278" fmla="*/ 2732709 h 5249126"/>
              <a:gd name="connsiteX279" fmla="*/ 4666194 w 5855153"/>
              <a:gd name="connsiteY279" fmla="*/ 2775374 h 5249126"/>
              <a:gd name="connsiteX280" fmla="*/ 4541967 w 5855153"/>
              <a:gd name="connsiteY280" fmla="*/ 2704132 h 5249126"/>
              <a:gd name="connsiteX281" fmla="*/ 4443643 w 5855153"/>
              <a:gd name="connsiteY281" fmla="*/ 2610669 h 5249126"/>
              <a:gd name="connsiteX282" fmla="*/ 4439103 w 5855153"/>
              <a:gd name="connsiteY282" fmla="*/ 2606436 h 5249126"/>
              <a:gd name="connsiteX283" fmla="*/ 270058 w 5855153"/>
              <a:gd name="connsiteY283" fmla="*/ 2602791 h 5249126"/>
              <a:gd name="connsiteX284" fmla="*/ 282762 w 5855153"/>
              <a:gd name="connsiteY284" fmla="*/ 2610972 h 5249126"/>
              <a:gd name="connsiteX285" fmla="*/ 270058 w 5855153"/>
              <a:gd name="connsiteY285" fmla="*/ 2602791 h 5249126"/>
              <a:gd name="connsiteX286" fmla="*/ 4487954 w 5855153"/>
              <a:gd name="connsiteY286" fmla="*/ 2588741 h 5249126"/>
              <a:gd name="connsiteX287" fmla="*/ 4591209 w 5855153"/>
              <a:gd name="connsiteY287" fmla="*/ 2650624 h 5249126"/>
              <a:gd name="connsiteX288" fmla="*/ 4603991 w 5855153"/>
              <a:gd name="connsiteY288" fmla="*/ 2658269 h 5249126"/>
              <a:gd name="connsiteX289" fmla="*/ 4605854 w 5855153"/>
              <a:gd name="connsiteY289" fmla="*/ 2659745 h 5249126"/>
              <a:gd name="connsiteX290" fmla="*/ 4650818 w 5855153"/>
              <a:gd name="connsiteY290" fmla="*/ 2701116 h 5249126"/>
              <a:gd name="connsiteX291" fmla="*/ 4647308 w 5855153"/>
              <a:gd name="connsiteY291" fmla="*/ 2700445 h 5249126"/>
              <a:gd name="connsiteX292" fmla="*/ 4554386 w 5855153"/>
              <a:gd name="connsiteY292" fmla="*/ 2637357 h 5249126"/>
              <a:gd name="connsiteX293" fmla="*/ 1980283 w 5855153"/>
              <a:gd name="connsiteY293" fmla="*/ 2587570 h 5249126"/>
              <a:gd name="connsiteX294" fmla="*/ 1971513 w 5855153"/>
              <a:gd name="connsiteY294" fmla="*/ 2587767 h 5249126"/>
              <a:gd name="connsiteX295" fmla="*/ 1984186 w 5855153"/>
              <a:gd name="connsiteY295" fmla="*/ 2594944 h 5249126"/>
              <a:gd name="connsiteX296" fmla="*/ 2046056 w 5855153"/>
              <a:gd name="connsiteY296" fmla="*/ 2601163 h 5249126"/>
              <a:gd name="connsiteX297" fmla="*/ 2008832 w 5855153"/>
              <a:gd name="connsiteY297" fmla="*/ 2593446 h 5249126"/>
              <a:gd name="connsiteX298" fmla="*/ 1980283 w 5855153"/>
              <a:gd name="connsiteY298" fmla="*/ 2587570 h 5249126"/>
              <a:gd name="connsiteX299" fmla="*/ 244304 w 5855153"/>
              <a:gd name="connsiteY299" fmla="*/ 2583401 h 5249126"/>
              <a:gd name="connsiteX300" fmla="*/ 234994 w 5855153"/>
              <a:gd name="connsiteY300" fmla="*/ 2590771 h 5249126"/>
              <a:gd name="connsiteX301" fmla="*/ 244304 w 5855153"/>
              <a:gd name="connsiteY301" fmla="*/ 2583401 h 5249126"/>
              <a:gd name="connsiteX302" fmla="*/ 4397903 w 5855153"/>
              <a:gd name="connsiteY302" fmla="*/ 2568036 h 5249126"/>
              <a:gd name="connsiteX303" fmla="*/ 4452986 w 5855153"/>
              <a:gd name="connsiteY303" fmla="*/ 2611783 h 5249126"/>
              <a:gd name="connsiteX304" fmla="*/ 4441160 w 5855153"/>
              <a:gd name="connsiteY304" fmla="*/ 2606168 h 5249126"/>
              <a:gd name="connsiteX305" fmla="*/ 4437054 w 5855153"/>
              <a:gd name="connsiteY305" fmla="*/ 2602691 h 5249126"/>
              <a:gd name="connsiteX306" fmla="*/ 4435325 w 5855153"/>
              <a:gd name="connsiteY306" fmla="*/ 2602916 h 5249126"/>
              <a:gd name="connsiteX307" fmla="*/ 4228337 w 5855153"/>
              <a:gd name="connsiteY307" fmla="*/ 2549072 h 5249126"/>
              <a:gd name="connsiteX308" fmla="*/ 4243205 w 5855153"/>
              <a:gd name="connsiteY308" fmla="*/ 2562769 h 5249126"/>
              <a:gd name="connsiteX309" fmla="*/ 4236941 w 5855153"/>
              <a:gd name="connsiteY309" fmla="*/ 2561463 h 5249126"/>
              <a:gd name="connsiteX310" fmla="*/ 1767970 w 5855153"/>
              <a:gd name="connsiteY310" fmla="*/ 2534981 h 5249126"/>
              <a:gd name="connsiteX311" fmla="*/ 1999658 w 5855153"/>
              <a:gd name="connsiteY311" fmla="*/ 2642227 h 5249126"/>
              <a:gd name="connsiteX312" fmla="*/ 2013719 w 5855153"/>
              <a:gd name="connsiteY312" fmla="*/ 2645236 h 5249126"/>
              <a:gd name="connsiteX313" fmla="*/ 2020745 w 5855153"/>
              <a:gd name="connsiteY313" fmla="*/ 2645888 h 5249126"/>
              <a:gd name="connsiteX314" fmla="*/ 2019339 w 5855153"/>
              <a:gd name="connsiteY314" fmla="*/ 2645217 h 5249126"/>
              <a:gd name="connsiteX315" fmla="*/ 2022423 w 5855153"/>
              <a:gd name="connsiteY315" fmla="*/ 2646044 h 5249126"/>
              <a:gd name="connsiteX316" fmla="*/ 2024585 w 5855153"/>
              <a:gd name="connsiteY316" fmla="*/ 2646244 h 5249126"/>
              <a:gd name="connsiteX317" fmla="*/ 2032041 w 5855153"/>
              <a:gd name="connsiteY317" fmla="*/ 2644474 h 5249126"/>
              <a:gd name="connsiteX318" fmla="*/ 1900882 w 5855153"/>
              <a:gd name="connsiteY318" fmla="*/ 2589764 h 5249126"/>
              <a:gd name="connsiteX319" fmla="*/ 1767970 w 5855153"/>
              <a:gd name="connsiteY319" fmla="*/ 2534981 h 5249126"/>
              <a:gd name="connsiteX320" fmla="*/ 1711399 w 5855153"/>
              <a:gd name="connsiteY320" fmla="*/ 2493959 h 5249126"/>
              <a:gd name="connsiteX321" fmla="*/ 1699088 w 5855153"/>
              <a:gd name="connsiteY321" fmla="*/ 2504853 h 5249126"/>
              <a:gd name="connsiteX322" fmla="*/ 1708878 w 5855153"/>
              <a:gd name="connsiteY322" fmla="*/ 2503511 h 5249126"/>
              <a:gd name="connsiteX323" fmla="*/ 1711399 w 5855153"/>
              <a:gd name="connsiteY323" fmla="*/ 2493959 h 5249126"/>
              <a:gd name="connsiteX324" fmla="*/ 4197679 w 5855153"/>
              <a:gd name="connsiteY324" fmla="*/ 2460768 h 5249126"/>
              <a:gd name="connsiteX325" fmla="*/ 4213658 w 5855153"/>
              <a:gd name="connsiteY325" fmla="*/ 2462734 h 5249126"/>
              <a:gd name="connsiteX326" fmla="*/ 4197679 w 5855153"/>
              <a:gd name="connsiteY326" fmla="*/ 2460768 h 5249126"/>
              <a:gd name="connsiteX327" fmla="*/ 1347857 w 5855153"/>
              <a:gd name="connsiteY327" fmla="*/ 2388756 h 5249126"/>
              <a:gd name="connsiteX328" fmla="*/ 1346787 w 5855153"/>
              <a:gd name="connsiteY328" fmla="*/ 2389630 h 5249126"/>
              <a:gd name="connsiteX329" fmla="*/ 1344235 w 5855153"/>
              <a:gd name="connsiteY329" fmla="*/ 2391713 h 5249126"/>
              <a:gd name="connsiteX330" fmla="*/ 1338198 w 5855153"/>
              <a:gd name="connsiteY330" fmla="*/ 2396644 h 5249126"/>
              <a:gd name="connsiteX331" fmla="*/ 1346787 w 5855153"/>
              <a:gd name="connsiteY331" fmla="*/ 2389630 h 5249126"/>
              <a:gd name="connsiteX332" fmla="*/ 1347706 w 5855153"/>
              <a:gd name="connsiteY332" fmla="*/ 2388881 h 5249126"/>
              <a:gd name="connsiteX333" fmla="*/ 1347857 w 5855153"/>
              <a:gd name="connsiteY333" fmla="*/ 2388756 h 5249126"/>
              <a:gd name="connsiteX334" fmla="*/ 580806 w 5855153"/>
              <a:gd name="connsiteY334" fmla="*/ 2382481 h 5249126"/>
              <a:gd name="connsiteX335" fmla="*/ 631135 w 5855153"/>
              <a:gd name="connsiteY335" fmla="*/ 2398879 h 5249126"/>
              <a:gd name="connsiteX336" fmla="*/ 581308 w 5855153"/>
              <a:gd name="connsiteY336" fmla="*/ 2396490 h 5249126"/>
              <a:gd name="connsiteX337" fmla="*/ 567389 w 5855153"/>
              <a:gd name="connsiteY337" fmla="*/ 2389011 h 5249126"/>
              <a:gd name="connsiteX338" fmla="*/ 580806 w 5855153"/>
              <a:gd name="connsiteY338" fmla="*/ 2382481 h 5249126"/>
              <a:gd name="connsiteX339" fmla="*/ 1504218 w 5855153"/>
              <a:gd name="connsiteY339" fmla="*/ 2355260 h 5249126"/>
              <a:gd name="connsiteX340" fmla="*/ 1500618 w 5855153"/>
              <a:gd name="connsiteY340" fmla="*/ 2355282 h 5249126"/>
              <a:gd name="connsiteX341" fmla="*/ 1501813 w 5855153"/>
              <a:gd name="connsiteY341" fmla="*/ 2357177 h 5249126"/>
              <a:gd name="connsiteX342" fmla="*/ 1521330 w 5855153"/>
              <a:gd name="connsiteY342" fmla="*/ 2367726 h 5249126"/>
              <a:gd name="connsiteX343" fmla="*/ 1519589 w 5855153"/>
              <a:gd name="connsiteY343" fmla="*/ 2361179 h 5249126"/>
              <a:gd name="connsiteX344" fmla="*/ 1504218 w 5855153"/>
              <a:gd name="connsiteY344" fmla="*/ 2355260 h 5249126"/>
              <a:gd name="connsiteX345" fmla="*/ 1106927 w 5855153"/>
              <a:gd name="connsiteY345" fmla="*/ 2220944 h 5249126"/>
              <a:gd name="connsiteX346" fmla="*/ 1244932 w 5855153"/>
              <a:gd name="connsiteY346" fmla="*/ 2284624 h 5249126"/>
              <a:gd name="connsiteX347" fmla="*/ 1229490 w 5855153"/>
              <a:gd name="connsiteY347" fmla="*/ 2280669 h 5249126"/>
              <a:gd name="connsiteX348" fmla="*/ 1088970 w 5855153"/>
              <a:gd name="connsiteY348" fmla="*/ 2225599 h 5249126"/>
              <a:gd name="connsiteX349" fmla="*/ 1100251 w 5855153"/>
              <a:gd name="connsiteY349" fmla="*/ 2220957 h 5249126"/>
              <a:gd name="connsiteX350" fmla="*/ 1191233 w 5855153"/>
              <a:gd name="connsiteY350" fmla="*/ 2191098 h 5249126"/>
              <a:gd name="connsiteX351" fmla="*/ 1184123 w 5855153"/>
              <a:gd name="connsiteY351" fmla="*/ 2200236 h 5249126"/>
              <a:gd name="connsiteX352" fmla="*/ 1221660 w 5855153"/>
              <a:gd name="connsiteY352" fmla="*/ 2213674 h 5249126"/>
              <a:gd name="connsiteX353" fmla="*/ 1221349 w 5855153"/>
              <a:gd name="connsiteY353" fmla="*/ 2207955 h 5249126"/>
              <a:gd name="connsiteX354" fmla="*/ 1207319 w 5855153"/>
              <a:gd name="connsiteY354" fmla="*/ 2196866 h 5249126"/>
              <a:gd name="connsiteX355" fmla="*/ 1203088 w 5855153"/>
              <a:gd name="connsiteY355" fmla="*/ 2194713 h 5249126"/>
              <a:gd name="connsiteX356" fmla="*/ 1126001 w 5855153"/>
              <a:gd name="connsiteY356" fmla="*/ 2187389 h 5249126"/>
              <a:gd name="connsiteX357" fmla="*/ 1116367 w 5855153"/>
              <a:gd name="connsiteY357" fmla="*/ 2191797 h 5249126"/>
              <a:gd name="connsiteX358" fmla="*/ 1126001 w 5855153"/>
              <a:gd name="connsiteY358" fmla="*/ 2187389 h 5249126"/>
              <a:gd name="connsiteX359" fmla="*/ 1600593 w 5855153"/>
              <a:gd name="connsiteY359" fmla="*/ 2179110 h 5249126"/>
              <a:gd name="connsiteX360" fmla="*/ 1601820 w 5855153"/>
              <a:gd name="connsiteY360" fmla="*/ 2179829 h 5249126"/>
              <a:gd name="connsiteX361" fmla="*/ 1641407 w 5855153"/>
              <a:gd name="connsiteY361" fmla="*/ 2199994 h 5249126"/>
              <a:gd name="connsiteX362" fmla="*/ 1649005 w 5855153"/>
              <a:gd name="connsiteY362" fmla="*/ 2202509 h 5249126"/>
              <a:gd name="connsiteX363" fmla="*/ 1088667 w 5855153"/>
              <a:gd name="connsiteY363" fmla="*/ 2170008 h 5249126"/>
              <a:gd name="connsiteX364" fmla="*/ 1079432 w 5855153"/>
              <a:gd name="connsiteY364" fmla="*/ 2174064 h 5249126"/>
              <a:gd name="connsiteX365" fmla="*/ 1088667 w 5855153"/>
              <a:gd name="connsiteY365" fmla="*/ 2170008 h 5249126"/>
              <a:gd name="connsiteX366" fmla="*/ 3532514 w 5855153"/>
              <a:gd name="connsiteY366" fmla="*/ 2117466 h 5249126"/>
              <a:gd name="connsiteX367" fmla="*/ 3522410 w 5855153"/>
              <a:gd name="connsiteY367" fmla="*/ 2119208 h 5249126"/>
              <a:gd name="connsiteX368" fmla="*/ 3532514 w 5855153"/>
              <a:gd name="connsiteY368" fmla="*/ 2117466 h 5249126"/>
              <a:gd name="connsiteX369" fmla="*/ 3552469 w 5855153"/>
              <a:gd name="connsiteY369" fmla="*/ 2134741 h 5249126"/>
              <a:gd name="connsiteX370" fmla="*/ 3558653 w 5855153"/>
              <a:gd name="connsiteY370" fmla="*/ 2137385 h 5249126"/>
              <a:gd name="connsiteX371" fmla="*/ 1223000 w 5855153"/>
              <a:gd name="connsiteY371" fmla="*/ 2043834 h 5249126"/>
              <a:gd name="connsiteX372" fmla="*/ 1259391 w 5855153"/>
              <a:gd name="connsiteY372" fmla="*/ 2062053 h 5249126"/>
              <a:gd name="connsiteX373" fmla="*/ 1241186 w 5855153"/>
              <a:gd name="connsiteY373" fmla="*/ 2057223 h 5249126"/>
              <a:gd name="connsiteX374" fmla="*/ 1223000 w 5855153"/>
              <a:gd name="connsiteY374" fmla="*/ 2043834 h 5249126"/>
              <a:gd name="connsiteX375" fmla="*/ 601368 w 5855153"/>
              <a:gd name="connsiteY375" fmla="*/ 2029600 h 5249126"/>
              <a:gd name="connsiteX376" fmla="*/ 632399 w 5855153"/>
              <a:gd name="connsiteY376" fmla="*/ 2036086 h 5249126"/>
              <a:gd name="connsiteX377" fmla="*/ 834282 w 5855153"/>
              <a:gd name="connsiteY377" fmla="*/ 2084554 h 5249126"/>
              <a:gd name="connsiteX378" fmla="*/ 905060 w 5855153"/>
              <a:gd name="connsiteY378" fmla="*/ 2125321 h 5249126"/>
              <a:gd name="connsiteX379" fmla="*/ 1002802 w 5855153"/>
              <a:gd name="connsiteY379" fmla="*/ 2172675 h 5249126"/>
              <a:gd name="connsiteX380" fmla="*/ 959817 w 5855153"/>
              <a:gd name="connsiteY380" fmla="*/ 2163551 h 5249126"/>
              <a:gd name="connsiteX381" fmla="*/ 763040 w 5855153"/>
              <a:gd name="connsiteY381" fmla="*/ 2096232 h 5249126"/>
              <a:gd name="connsiteX382" fmla="*/ 665271 w 5855153"/>
              <a:gd name="connsiteY382" fmla="*/ 2071385 h 5249126"/>
              <a:gd name="connsiteX383" fmla="*/ 667198 w 5855153"/>
              <a:gd name="connsiteY383" fmla="*/ 2070248 h 5249126"/>
              <a:gd name="connsiteX384" fmla="*/ 619388 w 5855153"/>
              <a:gd name="connsiteY384" fmla="*/ 2040436 h 5249126"/>
              <a:gd name="connsiteX385" fmla="*/ 748420 w 5855153"/>
              <a:gd name="connsiteY385" fmla="*/ 1980767 h 5249126"/>
              <a:gd name="connsiteX386" fmla="*/ 805965 w 5855153"/>
              <a:gd name="connsiteY386" fmla="*/ 2009536 h 5249126"/>
              <a:gd name="connsiteX387" fmla="*/ 778642 w 5855153"/>
              <a:gd name="connsiteY387" fmla="*/ 2001799 h 5249126"/>
              <a:gd name="connsiteX388" fmla="*/ 748420 w 5855153"/>
              <a:gd name="connsiteY388" fmla="*/ 1980767 h 5249126"/>
              <a:gd name="connsiteX389" fmla="*/ 307620 w 5855153"/>
              <a:gd name="connsiteY389" fmla="*/ 1971659 h 5249126"/>
              <a:gd name="connsiteX390" fmla="*/ 389692 w 5855153"/>
              <a:gd name="connsiteY390" fmla="*/ 1985359 h 5249126"/>
              <a:gd name="connsiteX391" fmla="*/ 467916 w 5855153"/>
              <a:gd name="connsiteY391" fmla="*/ 2001709 h 5249126"/>
              <a:gd name="connsiteX392" fmla="*/ 500945 w 5855153"/>
              <a:gd name="connsiteY392" fmla="*/ 2024896 h 5249126"/>
              <a:gd name="connsiteX393" fmla="*/ 516354 w 5855153"/>
              <a:gd name="connsiteY393" fmla="*/ 2034303 h 5249126"/>
              <a:gd name="connsiteX394" fmla="*/ 347605 w 5855153"/>
              <a:gd name="connsiteY394" fmla="*/ 1995309 h 5249126"/>
              <a:gd name="connsiteX395" fmla="*/ 328989 w 5855153"/>
              <a:gd name="connsiteY395" fmla="*/ 1985148 h 5249126"/>
              <a:gd name="connsiteX396" fmla="*/ 734797 w 5855153"/>
              <a:gd name="connsiteY396" fmla="*/ 1965375 h 5249126"/>
              <a:gd name="connsiteX397" fmla="*/ 748420 w 5855153"/>
              <a:gd name="connsiteY397" fmla="*/ 1980767 h 5249126"/>
              <a:gd name="connsiteX398" fmla="*/ 739715 w 5855153"/>
              <a:gd name="connsiteY398" fmla="*/ 1980949 h 5249126"/>
              <a:gd name="connsiteX399" fmla="*/ 727401 w 5855153"/>
              <a:gd name="connsiteY399" fmla="*/ 1968464 h 5249126"/>
              <a:gd name="connsiteX400" fmla="*/ 734797 w 5855153"/>
              <a:gd name="connsiteY400" fmla="*/ 1965375 h 5249126"/>
              <a:gd name="connsiteX401" fmla="*/ 1212683 w 5855153"/>
              <a:gd name="connsiteY401" fmla="*/ 1965159 h 5249126"/>
              <a:gd name="connsiteX402" fmla="*/ 1196626 w 5855153"/>
              <a:gd name="connsiteY402" fmla="*/ 1966330 h 5249126"/>
              <a:gd name="connsiteX403" fmla="*/ 1212683 w 5855153"/>
              <a:gd name="connsiteY403" fmla="*/ 1965159 h 5249126"/>
              <a:gd name="connsiteX404" fmla="*/ 713778 w 5855153"/>
              <a:gd name="connsiteY404" fmla="*/ 1953074 h 5249126"/>
              <a:gd name="connsiteX405" fmla="*/ 727401 w 5855153"/>
              <a:gd name="connsiteY405" fmla="*/ 1968464 h 5249126"/>
              <a:gd name="connsiteX406" fmla="*/ 718697 w 5855153"/>
              <a:gd name="connsiteY406" fmla="*/ 1968646 h 5249126"/>
              <a:gd name="connsiteX407" fmla="*/ 706381 w 5855153"/>
              <a:gd name="connsiteY407" fmla="*/ 1956162 h 5249126"/>
              <a:gd name="connsiteX408" fmla="*/ 713778 w 5855153"/>
              <a:gd name="connsiteY408" fmla="*/ 1953074 h 5249126"/>
              <a:gd name="connsiteX409" fmla="*/ 1616558 w 5855153"/>
              <a:gd name="connsiteY409" fmla="*/ 1901839 h 5249126"/>
              <a:gd name="connsiteX410" fmla="*/ 1616412 w 5855153"/>
              <a:gd name="connsiteY410" fmla="*/ 1901954 h 5249126"/>
              <a:gd name="connsiteX411" fmla="*/ 1613193 w 5855153"/>
              <a:gd name="connsiteY411" fmla="*/ 1904500 h 5249126"/>
              <a:gd name="connsiteX412" fmla="*/ 1613195 w 5855153"/>
              <a:gd name="connsiteY412" fmla="*/ 1904500 h 5249126"/>
              <a:gd name="connsiteX413" fmla="*/ 1044340 w 5855153"/>
              <a:gd name="connsiteY413" fmla="*/ 1889659 h 5249126"/>
              <a:gd name="connsiteX414" fmla="*/ 1076829 w 5855153"/>
              <a:gd name="connsiteY414" fmla="*/ 1901568 h 5249126"/>
              <a:gd name="connsiteX415" fmla="*/ 1078105 w 5855153"/>
              <a:gd name="connsiteY415" fmla="*/ 1908494 h 5249126"/>
              <a:gd name="connsiteX416" fmla="*/ 1058295 w 5855153"/>
              <a:gd name="connsiteY416" fmla="*/ 1902610 h 5249126"/>
              <a:gd name="connsiteX417" fmla="*/ 1044340 w 5855153"/>
              <a:gd name="connsiteY417" fmla="*/ 1889659 h 5249126"/>
              <a:gd name="connsiteX418" fmla="*/ 3740015 w 5855153"/>
              <a:gd name="connsiteY418" fmla="*/ 1880689 h 5249126"/>
              <a:gd name="connsiteX419" fmla="*/ 3752823 w 5855153"/>
              <a:gd name="connsiteY419" fmla="*/ 1886331 h 5249126"/>
              <a:gd name="connsiteX420" fmla="*/ 3869491 w 5855153"/>
              <a:gd name="connsiteY420" fmla="*/ 1931283 h 5249126"/>
              <a:gd name="connsiteX421" fmla="*/ 3906555 w 5855153"/>
              <a:gd name="connsiteY421" fmla="*/ 1946950 h 5249126"/>
              <a:gd name="connsiteX422" fmla="*/ 3975937 w 5855153"/>
              <a:gd name="connsiteY422" fmla="*/ 2025146 h 5249126"/>
              <a:gd name="connsiteX423" fmla="*/ 3977097 w 5855153"/>
              <a:gd name="connsiteY423" fmla="*/ 2038927 h 5249126"/>
              <a:gd name="connsiteX424" fmla="*/ 4013494 w 5855153"/>
              <a:gd name="connsiteY424" fmla="*/ 2068378 h 5249126"/>
              <a:gd name="connsiteX425" fmla="*/ 4014709 w 5855153"/>
              <a:gd name="connsiteY425" fmla="*/ 2068844 h 5249126"/>
              <a:gd name="connsiteX426" fmla="*/ 4105673 w 5855153"/>
              <a:gd name="connsiteY426" fmla="*/ 2171365 h 5249126"/>
              <a:gd name="connsiteX427" fmla="*/ 4098688 w 5855153"/>
              <a:gd name="connsiteY427" fmla="*/ 2168538 h 5249126"/>
              <a:gd name="connsiteX428" fmla="*/ 4020849 w 5855153"/>
              <a:gd name="connsiteY428" fmla="*/ 2157183 h 5249126"/>
              <a:gd name="connsiteX429" fmla="*/ 4135598 w 5855153"/>
              <a:gd name="connsiteY429" fmla="*/ 2207156 h 5249126"/>
              <a:gd name="connsiteX430" fmla="*/ 4138346 w 5855153"/>
              <a:gd name="connsiteY430" fmla="*/ 2208189 h 5249126"/>
              <a:gd name="connsiteX431" fmla="*/ 4166974 w 5855153"/>
              <a:gd name="connsiteY431" fmla="*/ 2240454 h 5249126"/>
              <a:gd name="connsiteX432" fmla="*/ 4239311 w 5855153"/>
              <a:gd name="connsiteY432" fmla="*/ 2313233 h 5249126"/>
              <a:gd name="connsiteX433" fmla="*/ 4232657 w 5855153"/>
              <a:gd name="connsiteY433" fmla="*/ 2310086 h 5249126"/>
              <a:gd name="connsiteX434" fmla="*/ 4099964 w 5855153"/>
              <a:gd name="connsiteY434" fmla="*/ 2254306 h 5249126"/>
              <a:gd name="connsiteX435" fmla="*/ 4066054 w 5855153"/>
              <a:gd name="connsiteY435" fmla="*/ 2241432 h 5249126"/>
              <a:gd name="connsiteX436" fmla="*/ 4072227 w 5855153"/>
              <a:gd name="connsiteY436" fmla="*/ 2246284 h 5249126"/>
              <a:gd name="connsiteX437" fmla="*/ 4123303 w 5855153"/>
              <a:gd name="connsiteY437" fmla="*/ 2286692 h 5249126"/>
              <a:gd name="connsiteX438" fmla="*/ 4206570 w 5855153"/>
              <a:gd name="connsiteY438" fmla="*/ 2323982 h 5249126"/>
              <a:gd name="connsiteX439" fmla="*/ 4257605 w 5855153"/>
              <a:gd name="connsiteY439" fmla="*/ 2343783 h 5249126"/>
              <a:gd name="connsiteX440" fmla="*/ 4280742 w 5855153"/>
              <a:gd name="connsiteY440" fmla="*/ 2354918 h 5249126"/>
              <a:gd name="connsiteX441" fmla="*/ 4309072 w 5855153"/>
              <a:gd name="connsiteY441" fmla="*/ 2383420 h 5249126"/>
              <a:gd name="connsiteX442" fmla="*/ 4307485 w 5855153"/>
              <a:gd name="connsiteY442" fmla="*/ 2384105 h 5249126"/>
              <a:gd name="connsiteX443" fmla="*/ 4285740 w 5855153"/>
              <a:gd name="connsiteY443" fmla="*/ 2384284 h 5249126"/>
              <a:gd name="connsiteX444" fmla="*/ 4277983 w 5855153"/>
              <a:gd name="connsiteY444" fmla="*/ 2375943 h 5249126"/>
              <a:gd name="connsiteX445" fmla="*/ 4231267 w 5855153"/>
              <a:gd name="connsiteY445" fmla="*/ 2336837 h 5249126"/>
              <a:gd name="connsiteX446" fmla="*/ 4265793 w 5855153"/>
              <a:gd name="connsiteY446" fmla="*/ 2378668 h 5249126"/>
              <a:gd name="connsiteX447" fmla="*/ 4224461 w 5855153"/>
              <a:gd name="connsiteY447" fmla="*/ 2365904 h 5249126"/>
              <a:gd name="connsiteX448" fmla="*/ 4338352 w 5855153"/>
              <a:gd name="connsiteY448" fmla="*/ 2452394 h 5249126"/>
              <a:gd name="connsiteX449" fmla="*/ 4481700 w 5855153"/>
              <a:gd name="connsiteY449" fmla="*/ 2561407 h 5249126"/>
              <a:gd name="connsiteX450" fmla="*/ 4550982 w 5855153"/>
              <a:gd name="connsiteY450" fmla="*/ 2616283 h 5249126"/>
              <a:gd name="connsiteX451" fmla="*/ 4472933 w 5855153"/>
              <a:gd name="connsiteY451" fmla="*/ 2577749 h 5249126"/>
              <a:gd name="connsiteX452" fmla="*/ 4380237 w 5855153"/>
              <a:gd name="connsiteY452" fmla="*/ 2509916 h 5249126"/>
              <a:gd name="connsiteX453" fmla="*/ 4211620 w 5855153"/>
              <a:gd name="connsiteY453" fmla="*/ 2391939 h 5249126"/>
              <a:gd name="connsiteX454" fmla="*/ 4211377 w 5855153"/>
              <a:gd name="connsiteY454" fmla="*/ 2391783 h 5249126"/>
              <a:gd name="connsiteX455" fmla="*/ 4110018 w 5855153"/>
              <a:gd name="connsiteY455" fmla="*/ 2293476 h 5249126"/>
              <a:gd name="connsiteX456" fmla="*/ 3952775 w 5855153"/>
              <a:gd name="connsiteY456" fmla="*/ 2125089 h 5249126"/>
              <a:gd name="connsiteX457" fmla="*/ 3810365 w 5855153"/>
              <a:gd name="connsiteY457" fmla="*/ 1960735 h 5249126"/>
              <a:gd name="connsiteX458" fmla="*/ 3768152 w 5855153"/>
              <a:gd name="connsiteY458" fmla="*/ 1907919 h 5249126"/>
              <a:gd name="connsiteX459" fmla="*/ 3759106 w 5855153"/>
              <a:gd name="connsiteY459" fmla="*/ 1899934 h 5249126"/>
              <a:gd name="connsiteX460" fmla="*/ 505687 w 5855153"/>
              <a:gd name="connsiteY460" fmla="*/ 1813347 h 5249126"/>
              <a:gd name="connsiteX461" fmla="*/ 496453 w 5855153"/>
              <a:gd name="connsiteY461" fmla="*/ 1817403 h 5249126"/>
              <a:gd name="connsiteX462" fmla="*/ 505687 w 5855153"/>
              <a:gd name="connsiteY462" fmla="*/ 1813347 h 5249126"/>
              <a:gd name="connsiteX463" fmla="*/ 1449422 w 5855153"/>
              <a:gd name="connsiteY463" fmla="*/ 1762985 h 5249126"/>
              <a:gd name="connsiteX464" fmla="*/ 1501892 w 5855153"/>
              <a:gd name="connsiteY464" fmla="*/ 1786939 h 5249126"/>
              <a:gd name="connsiteX465" fmla="*/ 1539029 w 5855153"/>
              <a:gd name="connsiteY465" fmla="*/ 1792580 h 5249126"/>
              <a:gd name="connsiteX466" fmla="*/ 1558124 w 5855153"/>
              <a:gd name="connsiteY466" fmla="*/ 1789590 h 5249126"/>
              <a:gd name="connsiteX467" fmla="*/ 1453197 w 5855153"/>
              <a:gd name="connsiteY467" fmla="*/ 1763258 h 5249126"/>
              <a:gd name="connsiteX468" fmla="*/ 477497 w 5855153"/>
              <a:gd name="connsiteY468" fmla="*/ 1758599 h 5249126"/>
              <a:gd name="connsiteX469" fmla="*/ 467922 w 5855153"/>
              <a:gd name="connsiteY469" fmla="*/ 1762269 h 5249126"/>
              <a:gd name="connsiteX470" fmla="*/ 477497 w 5855153"/>
              <a:gd name="connsiteY470" fmla="*/ 1758599 h 5249126"/>
              <a:gd name="connsiteX471" fmla="*/ 477497 w 5855153"/>
              <a:gd name="connsiteY471" fmla="*/ 1758599 h 5249126"/>
              <a:gd name="connsiteX472" fmla="*/ 507004 w 5855153"/>
              <a:gd name="connsiteY472" fmla="*/ 1773068 h 5249126"/>
              <a:gd name="connsiteX473" fmla="*/ 500424 w 5855153"/>
              <a:gd name="connsiteY473" fmla="*/ 1771674 h 5249126"/>
              <a:gd name="connsiteX474" fmla="*/ 1205338 w 5855153"/>
              <a:gd name="connsiteY474" fmla="*/ 1698679 h 5249126"/>
              <a:gd name="connsiteX475" fmla="*/ 1219442 w 5855153"/>
              <a:gd name="connsiteY475" fmla="*/ 1705831 h 5249126"/>
              <a:gd name="connsiteX476" fmla="*/ 1245343 w 5855153"/>
              <a:gd name="connsiteY476" fmla="*/ 1710372 h 5249126"/>
              <a:gd name="connsiteX477" fmla="*/ 1321368 w 5855153"/>
              <a:gd name="connsiteY477" fmla="*/ 1731722 h 5249126"/>
              <a:gd name="connsiteX478" fmla="*/ 1381825 w 5855153"/>
              <a:gd name="connsiteY478" fmla="*/ 1751183 h 5249126"/>
              <a:gd name="connsiteX479" fmla="*/ 1353846 w 5855153"/>
              <a:gd name="connsiteY479" fmla="*/ 1736650 h 5249126"/>
              <a:gd name="connsiteX480" fmla="*/ 1272745 w 5855153"/>
              <a:gd name="connsiteY480" fmla="*/ 1715808 h 5249126"/>
              <a:gd name="connsiteX481" fmla="*/ 1414647 w 5855153"/>
              <a:gd name="connsiteY481" fmla="*/ 1437456 h 5249126"/>
              <a:gd name="connsiteX482" fmla="*/ 1422338 w 5855153"/>
              <a:gd name="connsiteY482" fmla="*/ 1437563 h 5249126"/>
              <a:gd name="connsiteX483" fmla="*/ 1422921 w 5855153"/>
              <a:gd name="connsiteY483" fmla="*/ 1440012 h 5249126"/>
              <a:gd name="connsiteX484" fmla="*/ 1307562 w 5855153"/>
              <a:gd name="connsiteY484" fmla="*/ 1411859 h 5249126"/>
              <a:gd name="connsiteX485" fmla="*/ 1320438 w 5855153"/>
              <a:gd name="connsiteY485" fmla="*/ 1417215 h 5249126"/>
              <a:gd name="connsiteX486" fmla="*/ 1368661 w 5855153"/>
              <a:gd name="connsiteY486" fmla="*/ 1432477 h 5249126"/>
              <a:gd name="connsiteX487" fmla="*/ 1337924 w 5855153"/>
              <a:gd name="connsiteY487" fmla="*/ 1420975 h 5249126"/>
              <a:gd name="connsiteX488" fmla="*/ 1307562 w 5855153"/>
              <a:gd name="connsiteY488" fmla="*/ 1411859 h 5249126"/>
              <a:gd name="connsiteX489" fmla="*/ 3584534 w 5855153"/>
              <a:gd name="connsiteY489" fmla="*/ 1350981 h 5249126"/>
              <a:gd name="connsiteX490" fmla="*/ 3592475 w 5855153"/>
              <a:gd name="connsiteY490" fmla="*/ 1355583 h 5249126"/>
              <a:gd name="connsiteX491" fmla="*/ 3619903 w 5855153"/>
              <a:gd name="connsiteY491" fmla="*/ 1368085 h 5249126"/>
              <a:gd name="connsiteX492" fmla="*/ 3641015 w 5855153"/>
              <a:gd name="connsiteY492" fmla="*/ 1394799 h 5249126"/>
              <a:gd name="connsiteX493" fmla="*/ 3684490 w 5855153"/>
              <a:gd name="connsiteY493" fmla="*/ 1461057 h 5249126"/>
              <a:gd name="connsiteX494" fmla="*/ 3651185 w 5855153"/>
              <a:gd name="connsiteY494" fmla="*/ 1431163 h 5249126"/>
              <a:gd name="connsiteX495" fmla="*/ 3605560 w 5855153"/>
              <a:gd name="connsiteY495" fmla="*/ 1377621 h 5249126"/>
              <a:gd name="connsiteX496" fmla="*/ 3418263 w 5855153"/>
              <a:gd name="connsiteY496" fmla="*/ 1350029 h 5249126"/>
              <a:gd name="connsiteX497" fmla="*/ 3425134 w 5855153"/>
              <a:gd name="connsiteY497" fmla="*/ 1353482 h 5249126"/>
              <a:gd name="connsiteX498" fmla="*/ 3424590 w 5855153"/>
              <a:gd name="connsiteY498" fmla="*/ 1355943 h 5249126"/>
              <a:gd name="connsiteX499" fmla="*/ 784872 w 5855153"/>
              <a:gd name="connsiteY499" fmla="*/ 1347983 h 5249126"/>
              <a:gd name="connsiteX500" fmla="*/ 812572 w 5855153"/>
              <a:gd name="connsiteY500" fmla="*/ 1353940 h 5249126"/>
              <a:gd name="connsiteX501" fmla="*/ 804551 w 5855153"/>
              <a:gd name="connsiteY501" fmla="*/ 1353725 h 5249126"/>
              <a:gd name="connsiteX502" fmla="*/ 798215 w 5855153"/>
              <a:gd name="connsiteY502" fmla="*/ 1353123 h 5249126"/>
              <a:gd name="connsiteX503" fmla="*/ 3379324 w 5855153"/>
              <a:gd name="connsiteY503" fmla="*/ 1325751 h 5249126"/>
              <a:gd name="connsiteX504" fmla="*/ 3380433 w 5855153"/>
              <a:gd name="connsiteY504" fmla="*/ 1326276 h 5249126"/>
              <a:gd name="connsiteX505" fmla="*/ 3394879 w 5855153"/>
              <a:gd name="connsiteY505" fmla="*/ 1333694 h 5249126"/>
              <a:gd name="connsiteX506" fmla="*/ 3422529 w 5855153"/>
              <a:gd name="connsiteY506" fmla="*/ 1365279 h 5249126"/>
              <a:gd name="connsiteX507" fmla="*/ 3417188 w 5855153"/>
              <a:gd name="connsiteY507" fmla="*/ 1374358 h 5249126"/>
              <a:gd name="connsiteX508" fmla="*/ 3386033 w 5855153"/>
              <a:gd name="connsiteY508" fmla="*/ 1332798 h 5249126"/>
              <a:gd name="connsiteX509" fmla="*/ 2561598 w 5855153"/>
              <a:gd name="connsiteY509" fmla="*/ 1301937 h 5249126"/>
              <a:gd name="connsiteX510" fmla="*/ 2558827 w 5855153"/>
              <a:gd name="connsiteY510" fmla="*/ 1305640 h 5249126"/>
              <a:gd name="connsiteX511" fmla="*/ 2566669 w 5855153"/>
              <a:gd name="connsiteY511" fmla="*/ 1311182 h 5249126"/>
              <a:gd name="connsiteX512" fmla="*/ 2587058 w 5855153"/>
              <a:gd name="connsiteY512" fmla="*/ 1320716 h 5249126"/>
              <a:gd name="connsiteX513" fmla="*/ 2605411 w 5855153"/>
              <a:gd name="connsiteY513" fmla="*/ 1328346 h 5249126"/>
              <a:gd name="connsiteX514" fmla="*/ 2615237 w 5855153"/>
              <a:gd name="connsiteY514" fmla="*/ 1327304 h 5249126"/>
              <a:gd name="connsiteX515" fmla="*/ 2626663 w 5855153"/>
              <a:gd name="connsiteY515" fmla="*/ 1325164 h 5249126"/>
              <a:gd name="connsiteX516" fmla="*/ 2713775 w 5855153"/>
              <a:gd name="connsiteY516" fmla="*/ 1354109 h 5249126"/>
              <a:gd name="connsiteX517" fmla="*/ 2761802 w 5855153"/>
              <a:gd name="connsiteY517" fmla="*/ 1372103 h 5249126"/>
              <a:gd name="connsiteX518" fmla="*/ 2763366 w 5855153"/>
              <a:gd name="connsiteY518" fmla="*/ 1372037 h 5249126"/>
              <a:gd name="connsiteX519" fmla="*/ 2767169 w 5855153"/>
              <a:gd name="connsiteY519" fmla="*/ 1363611 h 5249126"/>
              <a:gd name="connsiteX520" fmla="*/ 2660119 w 5855153"/>
              <a:gd name="connsiteY520" fmla="*/ 1326601 h 5249126"/>
              <a:gd name="connsiteX521" fmla="*/ 2571485 w 5855153"/>
              <a:gd name="connsiteY521" fmla="*/ 1302114 h 5249126"/>
              <a:gd name="connsiteX522" fmla="*/ 2561598 w 5855153"/>
              <a:gd name="connsiteY522" fmla="*/ 1301937 h 5249126"/>
              <a:gd name="connsiteX523" fmla="*/ 2598014 w 5855153"/>
              <a:gd name="connsiteY523" fmla="*/ 1273601 h 5249126"/>
              <a:gd name="connsiteX524" fmla="*/ 2593860 w 5855153"/>
              <a:gd name="connsiteY524" fmla="*/ 1274634 h 5249126"/>
              <a:gd name="connsiteX525" fmla="*/ 2594441 w 5855153"/>
              <a:gd name="connsiteY525" fmla="*/ 1279940 h 5249126"/>
              <a:gd name="connsiteX526" fmla="*/ 2597386 w 5855153"/>
              <a:gd name="connsiteY526" fmla="*/ 1281479 h 5249126"/>
              <a:gd name="connsiteX527" fmla="*/ 2610037 w 5855153"/>
              <a:gd name="connsiteY527" fmla="*/ 1281463 h 5249126"/>
              <a:gd name="connsiteX528" fmla="*/ 2784211 w 5855153"/>
              <a:gd name="connsiteY528" fmla="*/ 1348527 h 5249126"/>
              <a:gd name="connsiteX529" fmla="*/ 2808363 w 5855153"/>
              <a:gd name="connsiteY529" fmla="*/ 1348984 h 5249126"/>
              <a:gd name="connsiteX530" fmla="*/ 2712276 w 5855153"/>
              <a:gd name="connsiteY530" fmla="*/ 1301587 h 5249126"/>
              <a:gd name="connsiteX531" fmla="*/ 2610037 w 5855153"/>
              <a:gd name="connsiteY531" fmla="*/ 1281463 h 5249126"/>
              <a:gd name="connsiteX532" fmla="*/ 2598014 w 5855153"/>
              <a:gd name="connsiteY532" fmla="*/ 1273601 h 5249126"/>
              <a:gd name="connsiteX533" fmla="*/ 2451187 w 5855153"/>
              <a:gd name="connsiteY533" fmla="*/ 1260527 h 5249126"/>
              <a:gd name="connsiteX534" fmla="*/ 2446932 w 5855153"/>
              <a:gd name="connsiteY534" fmla="*/ 1263161 h 5249126"/>
              <a:gd name="connsiteX535" fmla="*/ 2451259 w 5855153"/>
              <a:gd name="connsiteY535" fmla="*/ 1268200 h 5249126"/>
              <a:gd name="connsiteX536" fmla="*/ 2462607 w 5855153"/>
              <a:gd name="connsiteY536" fmla="*/ 1274195 h 5249126"/>
              <a:gd name="connsiteX537" fmla="*/ 2538645 w 5855153"/>
              <a:gd name="connsiteY537" fmla="*/ 1282838 h 5249126"/>
              <a:gd name="connsiteX538" fmla="*/ 2461334 w 5855153"/>
              <a:gd name="connsiteY538" fmla="*/ 1260683 h 5249126"/>
              <a:gd name="connsiteX539" fmla="*/ 2451187 w 5855153"/>
              <a:gd name="connsiteY539" fmla="*/ 1260527 h 5249126"/>
              <a:gd name="connsiteX540" fmla="*/ 3308312 w 5855153"/>
              <a:gd name="connsiteY540" fmla="*/ 1247978 h 5249126"/>
              <a:gd name="connsiteX541" fmla="*/ 3385115 w 5855153"/>
              <a:gd name="connsiteY541" fmla="*/ 1322543 h 5249126"/>
              <a:gd name="connsiteX542" fmla="*/ 3386502 w 5855153"/>
              <a:gd name="connsiteY542" fmla="*/ 1324127 h 5249126"/>
              <a:gd name="connsiteX543" fmla="*/ 3368334 w 5855153"/>
              <a:gd name="connsiteY543" fmla="*/ 1314210 h 5249126"/>
              <a:gd name="connsiteX544" fmla="*/ 3356433 w 5855153"/>
              <a:gd name="connsiteY544" fmla="*/ 1301710 h 5249126"/>
              <a:gd name="connsiteX545" fmla="*/ 3333096 w 5855153"/>
              <a:gd name="connsiteY545" fmla="*/ 1280254 h 5249126"/>
              <a:gd name="connsiteX546" fmla="*/ 3358326 w 5855153"/>
              <a:gd name="connsiteY546" fmla="*/ 1308746 h 5249126"/>
              <a:gd name="connsiteX547" fmla="*/ 3326086 w 5855153"/>
              <a:gd name="connsiteY547" fmla="*/ 1291148 h 5249126"/>
              <a:gd name="connsiteX548" fmla="*/ 3325788 w 5855153"/>
              <a:gd name="connsiteY548" fmla="*/ 1282295 h 5249126"/>
              <a:gd name="connsiteX549" fmla="*/ 3308312 w 5855153"/>
              <a:gd name="connsiteY549" fmla="*/ 1247978 h 5249126"/>
              <a:gd name="connsiteX550" fmla="*/ 1377377 w 5855153"/>
              <a:gd name="connsiteY550" fmla="*/ 1215666 h 5249126"/>
              <a:gd name="connsiteX551" fmla="*/ 1390083 w 5855153"/>
              <a:gd name="connsiteY551" fmla="*/ 1223848 h 5249126"/>
              <a:gd name="connsiteX552" fmla="*/ 1377377 w 5855153"/>
              <a:gd name="connsiteY552" fmla="*/ 1215666 h 5249126"/>
              <a:gd name="connsiteX553" fmla="*/ 675262 w 5855153"/>
              <a:gd name="connsiteY553" fmla="*/ 1210530 h 5249126"/>
              <a:gd name="connsiteX554" fmla="*/ 687967 w 5855153"/>
              <a:gd name="connsiteY554" fmla="*/ 1218712 h 5249126"/>
              <a:gd name="connsiteX555" fmla="*/ 675262 w 5855153"/>
              <a:gd name="connsiteY555" fmla="*/ 1210530 h 5249126"/>
              <a:gd name="connsiteX556" fmla="*/ 2385486 w 5855153"/>
              <a:gd name="connsiteY556" fmla="*/ 1195313 h 5249126"/>
              <a:gd name="connsiteX557" fmla="*/ 2376716 w 5855153"/>
              <a:gd name="connsiteY557" fmla="*/ 1195510 h 5249126"/>
              <a:gd name="connsiteX558" fmla="*/ 2389390 w 5855153"/>
              <a:gd name="connsiteY558" fmla="*/ 1202685 h 5249126"/>
              <a:gd name="connsiteX559" fmla="*/ 2451262 w 5855153"/>
              <a:gd name="connsiteY559" fmla="*/ 1208904 h 5249126"/>
              <a:gd name="connsiteX560" fmla="*/ 2414036 w 5855153"/>
              <a:gd name="connsiteY560" fmla="*/ 1201187 h 5249126"/>
              <a:gd name="connsiteX561" fmla="*/ 2385486 w 5855153"/>
              <a:gd name="connsiteY561" fmla="*/ 1195313 h 5249126"/>
              <a:gd name="connsiteX562" fmla="*/ 649508 w 5855153"/>
              <a:gd name="connsiteY562" fmla="*/ 1191145 h 5249126"/>
              <a:gd name="connsiteX563" fmla="*/ 640199 w 5855153"/>
              <a:gd name="connsiteY563" fmla="*/ 1198511 h 5249126"/>
              <a:gd name="connsiteX564" fmla="*/ 649508 w 5855153"/>
              <a:gd name="connsiteY564" fmla="*/ 1191145 h 5249126"/>
              <a:gd name="connsiteX565" fmla="*/ 2173174 w 5855153"/>
              <a:gd name="connsiteY565" fmla="*/ 1142722 h 5249126"/>
              <a:gd name="connsiteX566" fmla="*/ 2404862 w 5855153"/>
              <a:gd name="connsiteY566" fmla="*/ 1249969 h 5249126"/>
              <a:gd name="connsiteX567" fmla="*/ 2437246 w 5855153"/>
              <a:gd name="connsiteY567" fmla="*/ 1252216 h 5249126"/>
              <a:gd name="connsiteX568" fmla="*/ 2306086 w 5855153"/>
              <a:gd name="connsiteY568" fmla="*/ 1197504 h 5249126"/>
              <a:gd name="connsiteX569" fmla="*/ 2173174 w 5855153"/>
              <a:gd name="connsiteY569" fmla="*/ 1142722 h 5249126"/>
              <a:gd name="connsiteX570" fmla="*/ 3441120 w 5855153"/>
              <a:gd name="connsiteY570" fmla="*/ 1117951 h 5249126"/>
              <a:gd name="connsiteX571" fmla="*/ 3507780 w 5855153"/>
              <a:gd name="connsiteY571" fmla="*/ 1150170 h 5249126"/>
              <a:gd name="connsiteX572" fmla="*/ 3531684 w 5855153"/>
              <a:gd name="connsiteY572" fmla="*/ 1180773 h 5249126"/>
              <a:gd name="connsiteX573" fmla="*/ 3482178 w 5855153"/>
              <a:gd name="connsiteY573" fmla="*/ 1156807 h 5249126"/>
              <a:gd name="connsiteX574" fmla="*/ 3463700 w 5855153"/>
              <a:gd name="connsiteY574" fmla="*/ 1148262 h 5249126"/>
              <a:gd name="connsiteX575" fmla="*/ 3530503 w 5855153"/>
              <a:gd name="connsiteY575" fmla="*/ 1110105 h 5249126"/>
              <a:gd name="connsiteX576" fmla="*/ 3556945 w 5855153"/>
              <a:gd name="connsiteY576" fmla="*/ 1123110 h 5249126"/>
              <a:gd name="connsiteX577" fmla="*/ 3569825 w 5855153"/>
              <a:gd name="connsiteY577" fmla="*/ 1140252 h 5249126"/>
              <a:gd name="connsiteX578" fmla="*/ 3571659 w 5855153"/>
              <a:gd name="connsiteY578" fmla="*/ 1143008 h 5249126"/>
              <a:gd name="connsiteX579" fmla="*/ 3557372 w 5855153"/>
              <a:gd name="connsiteY579" fmla="*/ 1141473 h 5249126"/>
              <a:gd name="connsiteX580" fmla="*/ 3544699 w 5855153"/>
              <a:gd name="connsiteY580" fmla="*/ 1127003 h 5249126"/>
              <a:gd name="connsiteX581" fmla="*/ 2116604 w 5855153"/>
              <a:gd name="connsiteY581" fmla="*/ 1101701 h 5249126"/>
              <a:gd name="connsiteX582" fmla="*/ 2104295 w 5855153"/>
              <a:gd name="connsiteY582" fmla="*/ 1112595 h 5249126"/>
              <a:gd name="connsiteX583" fmla="*/ 2114083 w 5855153"/>
              <a:gd name="connsiteY583" fmla="*/ 1111252 h 5249126"/>
              <a:gd name="connsiteX584" fmla="*/ 2116604 w 5855153"/>
              <a:gd name="connsiteY584" fmla="*/ 1101701 h 5249126"/>
              <a:gd name="connsiteX585" fmla="*/ 2957728 w 5855153"/>
              <a:gd name="connsiteY585" fmla="*/ 1094157 h 5249126"/>
              <a:gd name="connsiteX586" fmla="*/ 2987843 w 5855153"/>
              <a:gd name="connsiteY586" fmla="*/ 1111014 h 5249126"/>
              <a:gd name="connsiteX587" fmla="*/ 2988155 w 5855153"/>
              <a:gd name="connsiteY587" fmla="*/ 1116735 h 5249126"/>
              <a:gd name="connsiteX588" fmla="*/ 2950619 w 5855153"/>
              <a:gd name="connsiteY588" fmla="*/ 1103295 h 5249126"/>
              <a:gd name="connsiteX589" fmla="*/ 2957728 w 5855153"/>
              <a:gd name="connsiteY589" fmla="*/ 1094157 h 5249126"/>
              <a:gd name="connsiteX590" fmla="*/ 3325442 w 5855153"/>
              <a:gd name="connsiteY590" fmla="*/ 1062041 h 5249126"/>
              <a:gd name="connsiteX591" fmla="*/ 3412671 w 5855153"/>
              <a:gd name="connsiteY591" fmla="*/ 1104201 h 5249126"/>
              <a:gd name="connsiteX592" fmla="*/ 3436253 w 5855153"/>
              <a:gd name="connsiteY592" fmla="*/ 1135571 h 5249126"/>
              <a:gd name="connsiteX593" fmla="*/ 3410635 w 5855153"/>
              <a:gd name="connsiteY593" fmla="*/ 1123726 h 5249126"/>
              <a:gd name="connsiteX594" fmla="*/ 3357876 w 5855153"/>
              <a:gd name="connsiteY594" fmla="*/ 1104157 h 5249126"/>
              <a:gd name="connsiteX595" fmla="*/ 3333888 w 5855153"/>
              <a:gd name="connsiteY595" fmla="*/ 1073610 h 5249126"/>
              <a:gd name="connsiteX596" fmla="*/ 3278835 w 5855153"/>
              <a:gd name="connsiteY596" fmla="*/ 1038501 h 5249126"/>
              <a:gd name="connsiteX597" fmla="*/ 3297856 w 5855153"/>
              <a:gd name="connsiteY597" fmla="*/ 1048707 h 5249126"/>
              <a:gd name="connsiteX598" fmla="*/ 3300748 w 5855153"/>
              <a:gd name="connsiteY598" fmla="*/ 1050105 h 5249126"/>
              <a:gd name="connsiteX599" fmla="*/ 3313884 w 5855153"/>
              <a:gd name="connsiteY599" fmla="*/ 1070178 h 5249126"/>
              <a:gd name="connsiteX600" fmla="*/ 3323682 w 5855153"/>
              <a:gd name="connsiteY600" fmla="*/ 1080856 h 5249126"/>
              <a:gd name="connsiteX601" fmla="*/ 3338518 w 5855153"/>
              <a:gd name="connsiteY601" fmla="*/ 1097638 h 5249126"/>
              <a:gd name="connsiteX602" fmla="*/ 3319294 w 5855153"/>
              <a:gd name="connsiteY602" fmla="*/ 1093069 h 5249126"/>
              <a:gd name="connsiteX603" fmla="*/ 3294230 w 5855153"/>
              <a:gd name="connsiteY603" fmla="*/ 1059390 h 5249126"/>
              <a:gd name="connsiteX604" fmla="*/ 3278955 w 5855153"/>
              <a:gd name="connsiteY604" fmla="*/ 1038654 h 5249126"/>
              <a:gd name="connsiteX605" fmla="*/ 3380719 w 5855153"/>
              <a:gd name="connsiteY605" fmla="*/ 1036496 h 5249126"/>
              <a:gd name="connsiteX606" fmla="*/ 3420703 w 5855153"/>
              <a:gd name="connsiteY606" fmla="*/ 1056104 h 5249126"/>
              <a:gd name="connsiteX607" fmla="*/ 3443138 w 5855153"/>
              <a:gd name="connsiteY607" fmla="*/ 1067138 h 5249126"/>
              <a:gd name="connsiteX608" fmla="*/ 3448189 w 5855153"/>
              <a:gd name="connsiteY608" fmla="*/ 1073879 h 5249126"/>
              <a:gd name="connsiteX609" fmla="*/ 3482054 w 5855153"/>
              <a:gd name="connsiteY609" fmla="*/ 1117234 h 5249126"/>
              <a:gd name="connsiteX610" fmla="*/ 3422091 w 5855153"/>
              <a:gd name="connsiteY610" fmla="*/ 1092401 h 5249126"/>
              <a:gd name="connsiteX611" fmla="*/ 3075510 w 5855153"/>
              <a:gd name="connsiteY611" fmla="*/ 1031043 h 5249126"/>
              <a:gd name="connsiteX612" fmla="*/ 3085752 w 5855153"/>
              <a:gd name="connsiteY612" fmla="*/ 1035586 h 5249126"/>
              <a:gd name="connsiteX613" fmla="*/ 3095035 w 5855153"/>
              <a:gd name="connsiteY613" fmla="*/ 1048248 h 5249126"/>
              <a:gd name="connsiteX614" fmla="*/ 3080767 w 5855153"/>
              <a:gd name="connsiteY614" fmla="*/ 1038756 h 5249126"/>
              <a:gd name="connsiteX615" fmla="*/ 3075510 w 5855153"/>
              <a:gd name="connsiteY615" fmla="*/ 1031043 h 5249126"/>
              <a:gd name="connsiteX616" fmla="*/ 3453734 w 5855153"/>
              <a:gd name="connsiteY616" fmla="*/ 1015965 h 5249126"/>
              <a:gd name="connsiteX617" fmla="*/ 3455445 w 5855153"/>
              <a:gd name="connsiteY617" fmla="*/ 1017251 h 5249126"/>
              <a:gd name="connsiteX618" fmla="*/ 3454783 w 5855153"/>
              <a:gd name="connsiteY618" fmla="*/ 1017256 h 5249126"/>
              <a:gd name="connsiteX619" fmla="*/ 1753062 w 5855153"/>
              <a:gd name="connsiteY619" fmla="*/ 996497 h 5249126"/>
              <a:gd name="connsiteX620" fmla="*/ 1749890 w 5855153"/>
              <a:gd name="connsiteY620" fmla="*/ 999089 h 5249126"/>
              <a:gd name="connsiteX621" fmla="*/ 1749440 w 5855153"/>
              <a:gd name="connsiteY621" fmla="*/ 999455 h 5249126"/>
              <a:gd name="connsiteX622" fmla="*/ 1743403 w 5855153"/>
              <a:gd name="connsiteY622" fmla="*/ 1004385 h 5249126"/>
              <a:gd name="connsiteX623" fmla="*/ 1749890 w 5855153"/>
              <a:gd name="connsiteY623" fmla="*/ 999089 h 5249126"/>
              <a:gd name="connsiteX624" fmla="*/ 1752912 w 5855153"/>
              <a:gd name="connsiteY624" fmla="*/ 996621 h 5249126"/>
              <a:gd name="connsiteX625" fmla="*/ 1753062 w 5855153"/>
              <a:gd name="connsiteY625" fmla="*/ 996497 h 5249126"/>
              <a:gd name="connsiteX626" fmla="*/ 3073255 w 5855153"/>
              <a:gd name="connsiteY626" fmla="*/ 994018 h 5249126"/>
              <a:gd name="connsiteX627" fmla="*/ 3087928 w 5855153"/>
              <a:gd name="connsiteY627" fmla="*/ 1002340 h 5249126"/>
              <a:gd name="connsiteX628" fmla="*/ 3085347 w 5855153"/>
              <a:gd name="connsiteY628" fmla="*/ 1008883 h 5249126"/>
              <a:gd name="connsiteX629" fmla="*/ 986012 w 5855153"/>
              <a:gd name="connsiteY629" fmla="*/ 990221 h 5249126"/>
              <a:gd name="connsiteX630" fmla="*/ 1036339 w 5855153"/>
              <a:gd name="connsiteY630" fmla="*/ 1006620 h 5249126"/>
              <a:gd name="connsiteX631" fmla="*/ 986514 w 5855153"/>
              <a:gd name="connsiteY631" fmla="*/ 1004231 h 5249126"/>
              <a:gd name="connsiteX632" fmla="*/ 972593 w 5855153"/>
              <a:gd name="connsiteY632" fmla="*/ 996753 h 5249126"/>
              <a:gd name="connsiteX633" fmla="*/ 986012 w 5855153"/>
              <a:gd name="connsiteY633" fmla="*/ 990221 h 5249126"/>
              <a:gd name="connsiteX634" fmla="*/ 3185358 w 5855153"/>
              <a:gd name="connsiteY634" fmla="*/ 988348 h 5249126"/>
              <a:gd name="connsiteX635" fmla="*/ 3227841 w 5855153"/>
              <a:gd name="connsiteY635" fmla="*/ 1011142 h 5249126"/>
              <a:gd name="connsiteX636" fmla="*/ 3262595 w 5855153"/>
              <a:gd name="connsiteY636" fmla="*/ 1060492 h 5249126"/>
              <a:gd name="connsiteX637" fmla="*/ 3279877 w 5855153"/>
              <a:gd name="connsiteY637" fmla="*/ 1079279 h 5249126"/>
              <a:gd name="connsiteX638" fmla="*/ 3279617 w 5855153"/>
              <a:gd name="connsiteY638" fmla="*/ 1083097 h 5249126"/>
              <a:gd name="connsiteX639" fmla="*/ 3263226 w 5855153"/>
              <a:gd name="connsiteY639" fmla="*/ 1078745 h 5249126"/>
              <a:gd name="connsiteX640" fmla="*/ 3258552 w 5855153"/>
              <a:gd name="connsiteY640" fmla="*/ 1076586 h 5249126"/>
              <a:gd name="connsiteX641" fmla="*/ 3249140 w 5855153"/>
              <a:gd name="connsiteY641" fmla="*/ 1068207 h 5249126"/>
              <a:gd name="connsiteX642" fmla="*/ 3202539 w 5855153"/>
              <a:gd name="connsiteY642" fmla="*/ 1011836 h 5249126"/>
              <a:gd name="connsiteX643" fmla="*/ 3270204 w 5855153"/>
              <a:gd name="connsiteY643" fmla="*/ 987791 h 5249126"/>
              <a:gd name="connsiteX644" fmla="*/ 3291877 w 5855153"/>
              <a:gd name="connsiteY644" fmla="*/ 992931 h 5249126"/>
              <a:gd name="connsiteX645" fmla="*/ 3350715 w 5855153"/>
              <a:gd name="connsiteY645" fmla="*/ 1021784 h 5249126"/>
              <a:gd name="connsiteX646" fmla="*/ 3395532 w 5855153"/>
              <a:gd name="connsiteY646" fmla="*/ 1081402 h 5249126"/>
              <a:gd name="connsiteX647" fmla="*/ 3378733 w 5855153"/>
              <a:gd name="connsiteY647" fmla="*/ 1074445 h 5249126"/>
              <a:gd name="connsiteX648" fmla="*/ 3307512 w 5855153"/>
              <a:gd name="connsiteY648" fmla="*/ 1037478 h 5249126"/>
              <a:gd name="connsiteX649" fmla="*/ 3275150 w 5855153"/>
              <a:gd name="connsiteY649" fmla="*/ 993148 h 5249126"/>
              <a:gd name="connsiteX650" fmla="*/ 3234391 w 5855153"/>
              <a:gd name="connsiteY650" fmla="*/ 979296 h 5249126"/>
              <a:gd name="connsiteX651" fmla="*/ 3255462 w 5855153"/>
              <a:gd name="connsiteY651" fmla="*/ 984294 h 5249126"/>
              <a:gd name="connsiteX652" fmla="*/ 3273318 w 5855153"/>
              <a:gd name="connsiteY652" fmla="*/ 1010221 h 5249126"/>
              <a:gd name="connsiteX653" fmla="*/ 3283803 w 5855153"/>
              <a:gd name="connsiteY653" fmla="*/ 1025172 h 5249126"/>
              <a:gd name="connsiteX654" fmla="*/ 3264243 w 5855153"/>
              <a:gd name="connsiteY654" fmla="*/ 1015021 h 5249126"/>
              <a:gd name="connsiteX655" fmla="*/ 3258873 w 5855153"/>
              <a:gd name="connsiteY655" fmla="*/ 1012211 h 5249126"/>
              <a:gd name="connsiteX656" fmla="*/ 3260168 w 5855153"/>
              <a:gd name="connsiteY656" fmla="*/ 976919 h 5249126"/>
              <a:gd name="connsiteX657" fmla="*/ 3278624 w 5855153"/>
              <a:gd name="connsiteY657" fmla="*/ 986432 h 5249126"/>
              <a:gd name="connsiteX658" fmla="*/ 3283371 w 5855153"/>
              <a:gd name="connsiteY658" fmla="*/ 988760 h 5249126"/>
              <a:gd name="connsiteX659" fmla="*/ 3264415 w 5855153"/>
              <a:gd name="connsiteY659" fmla="*/ 981519 h 5249126"/>
              <a:gd name="connsiteX660" fmla="*/ 3167052 w 5855153"/>
              <a:gd name="connsiteY660" fmla="*/ 963324 h 5249126"/>
              <a:gd name="connsiteX661" fmla="*/ 3199604 w 5855153"/>
              <a:gd name="connsiteY661" fmla="*/ 971045 h 5249126"/>
              <a:gd name="connsiteX662" fmla="*/ 3210937 w 5855153"/>
              <a:gd name="connsiteY662" fmla="*/ 987139 h 5249126"/>
              <a:gd name="connsiteX663" fmla="*/ 3168072 w 5855153"/>
              <a:gd name="connsiteY663" fmla="*/ 964718 h 5249126"/>
              <a:gd name="connsiteX664" fmla="*/ 1909423 w 5855153"/>
              <a:gd name="connsiteY664" fmla="*/ 963002 h 5249126"/>
              <a:gd name="connsiteX665" fmla="*/ 1901751 w 5855153"/>
              <a:gd name="connsiteY665" fmla="*/ 968822 h 5249126"/>
              <a:gd name="connsiteX666" fmla="*/ 1912539 w 5855153"/>
              <a:gd name="connsiteY666" fmla="*/ 975578 h 5249126"/>
              <a:gd name="connsiteX667" fmla="*/ 1923272 w 5855153"/>
              <a:gd name="connsiteY667" fmla="*/ 978651 h 5249126"/>
              <a:gd name="connsiteX668" fmla="*/ 1926768 w 5855153"/>
              <a:gd name="connsiteY668" fmla="*/ 976340 h 5249126"/>
              <a:gd name="connsiteX669" fmla="*/ 1924793 w 5855153"/>
              <a:gd name="connsiteY669" fmla="*/ 968921 h 5249126"/>
              <a:gd name="connsiteX670" fmla="*/ 1909423 w 5855153"/>
              <a:gd name="connsiteY670" fmla="*/ 963002 h 5249126"/>
              <a:gd name="connsiteX671" fmla="*/ 3215493 w 5855153"/>
              <a:gd name="connsiteY671" fmla="*/ 953890 h 5249126"/>
              <a:gd name="connsiteX672" fmla="*/ 3245995 w 5855153"/>
              <a:gd name="connsiteY672" fmla="*/ 969613 h 5249126"/>
              <a:gd name="connsiteX673" fmla="*/ 3250026 w 5855153"/>
              <a:gd name="connsiteY673" fmla="*/ 976023 h 5249126"/>
              <a:gd name="connsiteX674" fmla="*/ 3224784 w 5855153"/>
              <a:gd name="connsiteY674" fmla="*/ 966380 h 5249126"/>
              <a:gd name="connsiteX675" fmla="*/ 3294282 w 5855153"/>
              <a:gd name="connsiteY675" fmla="*/ 929975 h 5249126"/>
              <a:gd name="connsiteX676" fmla="*/ 3369207 w 5855153"/>
              <a:gd name="connsiteY676" fmla="*/ 968473 h 5249126"/>
              <a:gd name="connsiteX677" fmla="*/ 3386034 w 5855153"/>
              <a:gd name="connsiteY677" fmla="*/ 990928 h 5249126"/>
              <a:gd name="connsiteX678" fmla="*/ 3365312 w 5855153"/>
              <a:gd name="connsiteY678" fmla="*/ 981667 h 5249126"/>
              <a:gd name="connsiteX679" fmla="*/ 3347313 w 5855153"/>
              <a:gd name="connsiteY679" fmla="*/ 973419 h 5249126"/>
              <a:gd name="connsiteX680" fmla="*/ 3321639 w 5855153"/>
              <a:gd name="connsiteY680" fmla="*/ 961442 h 5249126"/>
              <a:gd name="connsiteX681" fmla="*/ 3019923 w 5855153"/>
              <a:gd name="connsiteY681" fmla="*/ 927947 h 5249126"/>
              <a:gd name="connsiteX682" fmla="*/ 3025209 w 5855153"/>
              <a:gd name="connsiteY682" fmla="*/ 929680 h 5249126"/>
              <a:gd name="connsiteX683" fmla="*/ 3054269 w 5855153"/>
              <a:gd name="connsiteY683" fmla="*/ 936572 h 5249126"/>
              <a:gd name="connsiteX684" fmla="*/ 3059503 w 5855153"/>
              <a:gd name="connsiteY684" fmla="*/ 943544 h 5249126"/>
              <a:gd name="connsiteX685" fmla="*/ 3082964 w 5855153"/>
              <a:gd name="connsiteY685" fmla="*/ 983936 h 5249126"/>
              <a:gd name="connsiteX686" fmla="*/ 3084345 w 5855153"/>
              <a:gd name="connsiteY686" fmla="*/ 988029 h 5249126"/>
              <a:gd name="connsiteX687" fmla="*/ 3060909 w 5855153"/>
              <a:gd name="connsiteY687" fmla="*/ 978842 h 5249126"/>
              <a:gd name="connsiteX688" fmla="*/ 3023322 w 5855153"/>
              <a:gd name="connsiteY688" fmla="*/ 932636 h 5249126"/>
              <a:gd name="connsiteX689" fmla="*/ 3126463 w 5855153"/>
              <a:gd name="connsiteY689" fmla="*/ 907995 h 5249126"/>
              <a:gd name="connsiteX690" fmla="*/ 3170494 w 5855153"/>
              <a:gd name="connsiteY690" fmla="*/ 930693 h 5249126"/>
              <a:gd name="connsiteX691" fmla="*/ 3185548 w 5855153"/>
              <a:gd name="connsiteY691" fmla="*/ 951392 h 5249126"/>
              <a:gd name="connsiteX692" fmla="*/ 3148043 w 5855153"/>
              <a:gd name="connsiteY692" fmla="*/ 937064 h 5249126"/>
              <a:gd name="connsiteX693" fmla="*/ 3141839 w 5855153"/>
              <a:gd name="connsiteY693" fmla="*/ 928410 h 5249126"/>
              <a:gd name="connsiteX694" fmla="*/ 3133202 w 5855153"/>
              <a:gd name="connsiteY694" fmla="*/ 917080 h 5249126"/>
              <a:gd name="connsiteX695" fmla="*/ 3026459 w 5855153"/>
              <a:gd name="connsiteY695" fmla="*/ 869319 h 5249126"/>
              <a:gd name="connsiteX696" fmla="*/ 3027852 w 5855153"/>
              <a:gd name="connsiteY696" fmla="*/ 869759 h 5249126"/>
              <a:gd name="connsiteX697" fmla="*/ 3032022 w 5855153"/>
              <a:gd name="connsiteY697" fmla="*/ 874552 h 5249126"/>
              <a:gd name="connsiteX698" fmla="*/ 3028446 w 5855153"/>
              <a:gd name="connsiteY698" fmla="*/ 869947 h 5249126"/>
              <a:gd name="connsiteX699" fmla="*/ 3045646 w 5855153"/>
              <a:gd name="connsiteY699" fmla="*/ 875388 h 5249126"/>
              <a:gd name="connsiteX700" fmla="*/ 3056333 w 5855153"/>
              <a:gd name="connsiteY700" fmla="*/ 881665 h 5249126"/>
              <a:gd name="connsiteX701" fmla="*/ 3065330 w 5855153"/>
              <a:gd name="connsiteY701" fmla="*/ 904444 h 5249126"/>
              <a:gd name="connsiteX702" fmla="*/ 3032252 w 5855153"/>
              <a:gd name="connsiteY702" fmla="*/ 876544 h 5249126"/>
              <a:gd name="connsiteX703" fmla="*/ 3139231 w 5855153"/>
              <a:gd name="connsiteY703" fmla="*/ 853319 h 5249126"/>
              <a:gd name="connsiteX704" fmla="*/ 3261272 w 5855153"/>
              <a:gd name="connsiteY704" fmla="*/ 913015 h 5249126"/>
              <a:gd name="connsiteX705" fmla="*/ 3281717 w 5855153"/>
              <a:gd name="connsiteY705" fmla="*/ 923520 h 5249126"/>
              <a:gd name="connsiteX706" fmla="*/ 3301617 w 5855153"/>
              <a:gd name="connsiteY706" fmla="*/ 952102 h 5249126"/>
              <a:gd name="connsiteX707" fmla="*/ 3166714 w 5855153"/>
              <a:gd name="connsiteY707" fmla="*/ 889168 h 5249126"/>
              <a:gd name="connsiteX708" fmla="*/ 2962817 w 5855153"/>
              <a:gd name="connsiteY708" fmla="*/ 849187 h 5249126"/>
              <a:gd name="connsiteX709" fmla="*/ 2998295 w 5855153"/>
              <a:gd name="connsiteY709" fmla="*/ 860409 h 5249126"/>
              <a:gd name="connsiteX710" fmla="*/ 3020695 w 5855153"/>
              <a:gd name="connsiteY710" fmla="*/ 890995 h 5249126"/>
              <a:gd name="connsiteX711" fmla="*/ 2983951 w 5855153"/>
              <a:gd name="connsiteY711" fmla="*/ 878335 h 5249126"/>
              <a:gd name="connsiteX712" fmla="*/ 2976745 w 5855153"/>
              <a:gd name="connsiteY712" fmla="*/ 868397 h 5249126"/>
              <a:gd name="connsiteX713" fmla="*/ 2979178 w 5855153"/>
              <a:gd name="connsiteY713" fmla="*/ 868219 h 5249126"/>
              <a:gd name="connsiteX714" fmla="*/ 2978929 w 5855153"/>
              <a:gd name="connsiteY714" fmla="*/ 868237 h 5249126"/>
              <a:gd name="connsiteX715" fmla="*/ 2976745 w 5855153"/>
              <a:gd name="connsiteY715" fmla="*/ 868396 h 5249126"/>
              <a:gd name="connsiteX716" fmla="*/ 1512132 w 5855153"/>
              <a:gd name="connsiteY716" fmla="*/ 828685 h 5249126"/>
              <a:gd name="connsiteX717" fmla="*/ 1650137 w 5855153"/>
              <a:gd name="connsiteY717" fmla="*/ 892365 h 5249126"/>
              <a:gd name="connsiteX718" fmla="*/ 1634694 w 5855153"/>
              <a:gd name="connsiteY718" fmla="*/ 888410 h 5249126"/>
              <a:gd name="connsiteX719" fmla="*/ 1494174 w 5855153"/>
              <a:gd name="connsiteY719" fmla="*/ 833340 h 5249126"/>
              <a:gd name="connsiteX720" fmla="*/ 1505455 w 5855153"/>
              <a:gd name="connsiteY720" fmla="*/ 828699 h 5249126"/>
              <a:gd name="connsiteX721" fmla="*/ 3055582 w 5855153"/>
              <a:gd name="connsiteY721" fmla="*/ 812440 h 5249126"/>
              <a:gd name="connsiteX722" fmla="*/ 3099499 w 5855153"/>
              <a:gd name="connsiteY722" fmla="*/ 833884 h 5249126"/>
              <a:gd name="connsiteX723" fmla="*/ 3100105 w 5855153"/>
              <a:gd name="connsiteY723" fmla="*/ 834180 h 5249126"/>
              <a:gd name="connsiteX724" fmla="*/ 3123286 w 5855153"/>
              <a:gd name="connsiteY724" fmla="*/ 865786 h 5249126"/>
              <a:gd name="connsiteX725" fmla="*/ 3127410 w 5855153"/>
              <a:gd name="connsiteY725" fmla="*/ 871456 h 5249126"/>
              <a:gd name="connsiteX726" fmla="*/ 3085728 w 5855153"/>
              <a:gd name="connsiteY726" fmla="*/ 853078 h 5249126"/>
              <a:gd name="connsiteX727" fmla="*/ 2674658 w 5855153"/>
              <a:gd name="connsiteY727" fmla="*/ 808950 h 5249126"/>
              <a:gd name="connsiteX728" fmla="*/ 2753458 w 5855153"/>
              <a:gd name="connsiteY728" fmla="*/ 840608 h 5249126"/>
              <a:gd name="connsiteX729" fmla="*/ 3002684 w 5855153"/>
              <a:gd name="connsiteY729" fmla="*/ 922298 h 5249126"/>
              <a:gd name="connsiteX730" fmla="*/ 3037383 w 5855153"/>
              <a:gd name="connsiteY730" fmla="*/ 969619 h 5249126"/>
              <a:gd name="connsiteX731" fmla="*/ 3025886 w 5855153"/>
              <a:gd name="connsiteY731" fmla="*/ 965113 h 5249126"/>
              <a:gd name="connsiteX732" fmla="*/ 2989497 w 5855153"/>
              <a:gd name="connsiteY732" fmla="*/ 946893 h 5249126"/>
              <a:gd name="connsiteX733" fmla="*/ 3007680 w 5855153"/>
              <a:gd name="connsiteY733" fmla="*/ 960284 h 5249126"/>
              <a:gd name="connsiteX734" fmla="*/ 3025886 w 5855153"/>
              <a:gd name="connsiteY734" fmla="*/ 965113 h 5249126"/>
              <a:gd name="connsiteX735" fmla="*/ 3040981 w 5855153"/>
              <a:gd name="connsiteY735" fmla="*/ 974527 h 5249126"/>
              <a:gd name="connsiteX736" fmla="*/ 3062392 w 5855153"/>
              <a:gd name="connsiteY736" fmla="*/ 1003727 h 5249126"/>
              <a:gd name="connsiteX737" fmla="*/ 2976351 w 5855153"/>
              <a:gd name="connsiteY737" fmla="*/ 958988 h 5249126"/>
              <a:gd name="connsiteX738" fmla="*/ 2693800 w 5855153"/>
              <a:gd name="connsiteY738" fmla="*/ 818524 h 5249126"/>
              <a:gd name="connsiteX739" fmla="*/ 1531206 w 5855153"/>
              <a:gd name="connsiteY739" fmla="*/ 795131 h 5249126"/>
              <a:gd name="connsiteX740" fmla="*/ 1521570 w 5855153"/>
              <a:gd name="connsiteY740" fmla="*/ 799538 h 5249126"/>
              <a:gd name="connsiteX741" fmla="*/ 1531206 w 5855153"/>
              <a:gd name="connsiteY741" fmla="*/ 795131 h 5249126"/>
              <a:gd name="connsiteX742" fmla="*/ 1493872 w 5855153"/>
              <a:gd name="connsiteY742" fmla="*/ 777749 h 5249126"/>
              <a:gd name="connsiteX743" fmla="*/ 1484636 w 5855153"/>
              <a:gd name="connsiteY743" fmla="*/ 781806 h 5249126"/>
              <a:gd name="connsiteX744" fmla="*/ 1493872 w 5855153"/>
              <a:gd name="connsiteY744" fmla="*/ 777749 h 5249126"/>
              <a:gd name="connsiteX745" fmla="*/ 2956279 w 5855153"/>
              <a:gd name="connsiteY745" fmla="*/ 777025 h 5249126"/>
              <a:gd name="connsiteX746" fmla="*/ 2972190 w 5855153"/>
              <a:gd name="connsiteY746" fmla="*/ 778720 h 5249126"/>
              <a:gd name="connsiteX747" fmla="*/ 2997605 w 5855153"/>
              <a:gd name="connsiteY747" fmla="*/ 814224 h 5249126"/>
              <a:gd name="connsiteX748" fmla="*/ 2978693 w 5855153"/>
              <a:gd name="connsiteY748" fmla="*/ 805886 h 5249126"/>
              <a:gd name="connsiteX749" fmla="*/ 3247115 w 5855153"/>
              <a:gd name="connsiteY749" fmla="*/ 768661 h 5249126"/>
              <a:gd name="connsiteX750" fmla="*/ 3256610 w 5855153"/>
              <a:gd name="connsiteY750" fmla="*/ 771514 h 5249126"/>
              <a:gd name="connsiteX751" fmla="*/ 3287818 w 5855153"/>
              <a:gd name="connsiteY751" fmla="*/ 781144 h 5249126"/>
              <a:gd name="connsiteX752" fmla="*/ 3294857 w 5855153"/>
              <a:gd name="connsiteY752" fmla="*/ 783446 h 5249126"/>
              <a:gd name="connsiteX753" fmla="*/ 3306336 w 5855153"/>
              <a:gd name="connsiteY753" fmla="*/ 798093 h 5249126"/>
              <a:gd name="connsiteX754" fmla="*/ 3297845 w 5855153"/>
              <a:gd name="connsiteY754" fmla="*/ 796829 h 5249126"/>
              <a:gd name="connsiteX755" fmla="*/ 3265769 w 5855153"/>
              <a:gd name="connsiteY755" fmla="*/ 790640 h 5249126"/>
              <a:gd name="connsiteX756" fmla="*/ 3010571 w 5855153"/>
              <a:gd name="connsiteY756" fmla="*/ 751758 h 5249126"/>
              <a:gd name="connsiteX757" fmla="*/ 3047902 w 5855153"/>
              <a:gd name="connsiteY757" fmla="*/ 763005 h 5249126"/>
              <a:gd name="connsiteX758" fmla="*/ 3055254 w 5855153"/>
              <a:gd name="connsiteY758" fmla="*/ 773028 h 5249126"/>
              <a:gd name="connsiteX759" fmla="*/ 3032993 w 5855153"/>
              <a:gd name="connsiteY759" fmla="*/ 777621 h 5249126"/>
              <a:gd name="connsiteX760" fmla="*/ 3029483 w 5855153"/>
              <a:gd name="connsiteY760" fmla="*/ 777253 h 5249126"/>
              <a:gd name="connsiteX761" fmla="*/ 2919350 w 5855153"/>
              <a:gd name="connsiteY761" fmla="*/ 727514 h 5249126"/>
              <a:gd name="connsiteX762" fmla="*/ 2938720 w 5855153"/>
              <a:gd name="connsiteY762" fmla="*/ 731964 h 5249126"/>
              <a:gd name="connsiteX763" fmla="*/ 2972121 w 5855153"/>
              <a:gd name="connsiteY763" fmla="*/ 778625 h 5249126"/>
              <a:gd name="connsiteX764" fmla="*/ 2957553 w 5855153"/>
              <a:gd name="connsiteY764" fmla="*/ 766362 h 5249126"/>
              <a:gd name="connsiteX765" fmla="*/ 2944326 w 5855153"/>
              <a:gd name="connsiteY765" fmla="*/ 761635 h 5249126"/>
              <a:gd name="connsiteX766" fmla="*/ 2940265 w 5855153"/>
              <a:gd name="connsiteY766" fmla="*/ 756406 h 5249126"/>
              <a:gd name="connsiteX767" fmla="*/ 2856183 w 5855153"/>
              <a:gd name="connsiteY767" fmla="*/ 712946 h 5249126"/>
              <a:gd name="connsiteX768" fmla="*/ 2856388 w 5855153"/>
              <a:gd name="connsiteY768" fmla="*/ 713051 h 5249126"/>
              <a:gd name="connsiteX769" fmla="*/ 2894287 w 5855153"/>
              <a:gd name="connsiteY769" fmla="*/ 721757 h 5249126"/>
              <a:gd name="connsiteX770" fmla="*/ 2923768 w 5855153"/>
              <a:gd name="connsiteY770" fmla="*/ 760153 h 5249126"/>
              <a:gd name="connsiteX771" fmla="*/ 2913050 w 5855153"/>
              <a:gd name="connsiteY771" fmla="*/ 759545 h 5249126"/>
              <a:gd name="connsiteX772" fmla="*/ 2925562 w 5855153"/>
              <a:gd name="connsiteY772" fmla="*/ 769718 h 5249126"/>
              <a:gd name="connsiteX773" fmla="*/ 2933476 w 5855153"/>
              <a:gd name="connsiteY773" fmla="*/ 772796 h 5249126"/>
              <a:gd name="connsiteX774" fmla="*/ 2947588 w 5855153"/>
              <a:gd name="connsiteY774" fmla="*/ 791175 h 5249126"/>
              <a:gd name="connsiteX775" fmla="*/ 2949403 w 5855153"/>
              <a:gd name="connsiteY775" fmla="*/ 793653 h 5249126"/>
              <a:gd name="connsiteX776" fmla="*/ 2934585 w 5855153"/>
              <a:gd name="connsiteY776" fmla="*/ 787838 h 5249126"/>
              <a:gd name="connsiteX777" fmla="*/ 2929848 w 5855153"/>
              <a:gd name="connsiteY777" fmla="*/ 796975 h 5249126"/>
              <a:gd name="connsiteX778" fmla="*/ 2958881 w 5855153"/>
              <a:gd name="connsiteY778" fmla="*/ 817162 h 5249126"/>
              <a:gd name="connsiteX779" fmla="*/ 2940808 w 5855153"/>
              <a:gd name="connsiteY779" fmla="*/ 813535 h 5249126"/>
              <a:gd name="connsiteX780" fmla="*/ 2935665 w 5855153"/>
              <a:gd name="connsiteY780" fmla="*/ 811812 h 5249126"/>
              <a:gd name="connsiteX781" fmla="*/ 3011310 w 5855153"/>
              <a:gd name="connsiteY781" fmla="*/ 687990 h 5249126"/>
              <a:gd name="connsiteX782" fmla="*/ 3016950 w 5855153"/>
              <a:gd name="connsiteY782" fmla="*/ 691622 h 5249126"/>
              <a:gd name="connsiteX783" fmla="*/ 3045560 w 5855153"/>
              <a:gd name="connsiteY783" fmla="*/ 710046 h 5249126"/>
              <a:gd name="connsiteX784" fmla="*/ 3198809 w 5855153"/>
              <a:gd name="connsiteY784" fmla="*/ 754174 h 5249126"/>
              <a:gd name="connsiteX785" fmla="*/ 3222331 w 5855153"/>
              <a:gd name="connsiteY785" fmla="*/ 761216 h 5249126"/>
              <a:gd name="connsiteX786" fmla="*/ 3235985 w 5855153"/>
              <a:gd name="connsiteY786" fmla="*/ 784894 h 5249126"/>
              <a:gd name="connsiteX787" fmla="*/ 3215416 w 5855153"/>
              <a:gd name="connsiteY787" fmla="*/ 780925 h 5249126"/>
              <a:gd name="connsiteX788" fmla="*/ 3047847 w 5855153"/>
              <a:gd name="connsiteY788" fmla="*/ 734835 h 5249126"/>
              <a:gd name="connsiteX789" fmla="*/ 3047438 w 5855153"/>
              <a:gd name="connsiteY789" fmla="*/ 734731 h 5249126"/>
              <a:gd name="connsiteX790" fmla="*/ 3037132 w 5855153"/>
              <a:gd name="connsiteY790" fmla="*/ 721469 h 5249126"/>
              <a:gd name="connsiteX791" fmla="*/ 3232639 w 5855153"/>
              <a:gd name="connsiteY791" fmla="*/ 682595 h 5249126"/>
              <a:gd name="connsiteX792" fmla="*/ 3237479 w 5855153"/>
              <a:gd name="connsiteY792" fmla="*/ 683679 h 5249126"/>
              <a:gd name="connsiteX793" fmla="*/ 3237566 w 5855153"/>
              <a:gd name="connsiteY793" fmla="*/ 683748 h 5249126"/>
              <a:gd name="connsiteX794" fmla="*/ 3234475 w 5855153"/>
              <a:gd name="connsiteY794" fmla="*/ 683103 h 5249126"/>
              <a:gd name="connsiteX795" fmla="*/ 3232639 w 5855153"/>
              <a:gd name="connsiteY795" fmla="*/ 682595 h 5249126"/>
              <a:gd name="connsiteX796" fmla="*/ 2951302 w 5855153"/>
              <a:gd name="connsiteY796" fmla="*/ 671639 h 5249126"/>
              <a:gd name="connsiteX797" fmla="*/ 2961241 w 5855153"/>
              <a:gd name="connsiteY797" fmla="*/ 671807 h 5249126"/>
              <a:gd name="connsiteX798" fmla="*/ 2983517 w 5855153"/>
              <a:gd name="connsiteY798" fmla="*/ 675153 h 5249126"/>
              <a:gd name="connsiteX799" fmla="*/ 2984541 w 5855153"/>
              <a:gd name="connsiteY799" fmla="*/ 676615 h 5249126"/>
              <a:gd name="connsiteX800" fmla="*/ 3022576 w 5855153"/>
              <a:gd name="connsiteY800" fmla="*/ 728472 h 5249126"/>
              <a:gd name="connsiteX801" fmla="*/ 2986576 w 5855153"/>
              <a:gd name="connsiteY801" fmla="*/ 719410 h 5249126"/>
              <a:gd name="connsiteX802" fmla="*/ 2969065 w 5855153"/>
              <a:gd name="connsiteY802" fmla="*/ 695802 h 5249126"/>
              <a:gd name="connsiteX803" fmla="*/ 3256711 w 5855153"/>
              <a:gd name="connsiteY803" fmla="*/ 670340 h 5249126"/>
              <a:gd name="connsiteX804" fmla="*/ 3270744 w 5855153"/>
              <a:gd name="connsiteY804" fmla="*/ 672032 h 5249126"/>
              <a:gd name="connsiteX805" fmla="*/ 3324621 w 5855153"/>
              <a:gd name="connsiteY805" fmla="*/ 692648 h 5249126"/>
              <a:gd name="connsiteX806" fmla="*/ 3305525 w 5855153"/>
              <a:gd name="connsiteY806" fmla="*/ 695640 h 5249126"/>
              <a:gd name="connsiteX807" fmla="*/ 3285774 w 5855153"/>
              <a:gd name="connsiteY807" fmla="*/ 692640 h 5249126"/>
              <a:gd name="connsiteX808" fmla="*/ 2243993 w 5855153"/>
              <a:gd name="connsiteY808" fmla="*/ 661659 h 5249126"/>
              <a:gd name="connsiteX809" fmla="*/ 2234419 w 5855153"/>
              <a:gd name="connsiteY809" fmla="*/ 665328 h 5249126"/>
              <a:gd name="connsiteX810" fmla="*/ 2243993 w 5855153"/>
              <a:gd name="connsiteY810" fmla="*/ 661659 h 5249126"/>
              <a:gd name="connsiteX811" fmla="*/ 2266920 w 5855153"/>
              <a:gd name="connsiteY811" fmla="*/ 674733 h 5249126"/>
              <a:gd name="connsiteX812" fmla="*/ 2273499 w 5855153"/>
              <a:gd name="connsiteY812" fmla="*/ 676127 h 5249126"/>
              <a:gd name="connsiteX813" fmla="*/ 1006573 w 5855153"/>
              <a:gd name="connsiteY813" fmla="*/ 637342 h 5249126"/>
              <a:gd name="connsiteX814" fmla="*/ 1037604 w 5855153"/>
              <a:gd name="connsiteY814" fmla="*/ 643828 h 5249126"/>
              <a:gd name="connsiteX815" fmla="*/ 1239487 w 5855153"/>
              <a:gd name="connsiteY815" fmla="*/ 692296 h 5249126"/>
              <a:gd name="connsiteX816" fmla="*/ 1310266 w 5855153"/>
              <a:gd name="connsiteY816" fmla="*/ 733063 h 5249126"/>
              <a:gd name="connsiteX817" fmla="*/ 1408007 w 5855153"/>
              <a:gd name="connsiteY817" fmla="*/ 780416 h 5249126"/>
              <a:gd name="connsiteX818" fmla="*/ 1365023 w 5855153"/>
              <a:gd name="connsiteY818" fmla="*/ 771293 h 5249126"/>
              <a:gd name="connsiteX819" fmla="*/ 1168245 w 5855153"/>
              <a:gd name="connsiteY819" fmla="*/ 703974 h 5249126"/>
              <a:gd name="connsiteX820" fmla="*/ 1070476 w 5855153"/>
              <a:gd name="connsiteY820" fmla="*/ 679126 h 5249126"/>
              <a:gd name="connsiteX821" fmla="*/ 1072402 w 5855153"/>
              <a:gd name="connsiteY821" fmla="*/ 677990 h 5249126"/>
              <a:gd name="connsiteX822" fmla="*/ 1024593 w 5855153"/>
              <a:gd name="connsiteY822" fmla="*/ 648178 h 5249126"/>
              <a:gd name="connsiteX823" fmla="*/ 2596166 w 5855153"/>
              <a:gd name="connsiteY823" fmla="*/ 635488 h 5249126"/>
              <a:gd name="connsiteX824" fmla="*/ 2591145 w 5855153"/>
              <a:gd name="connsiteY824" fmla="*/ 645067 h 5249126"/>
              <a:gd name="connsiteX825" fmla="*/ 2610775 w 5855153"/>
              <a:gd name="connsiteY825" fmla="*/ 654585 h 5249126"/>
              <a:gd name="connsiteX826" fmla="*/ 2870841 w 5855153"/>
              <a:gd name="connsiteY826" fmla="*/ 748104 h 5249126"/>
              <a:gd name="connsiteX827" fmla="*/ 2649785 w 5855153"/>
              <a:gd name="connsiteY827" fmla="*/ 650965 h 5249126"/>
              <a:gd name="connsiteX828" fmla="*/ 2596166 w 5855153"/>
              <a:gd name="connsiteY828" fmla="*/ 635488 h 5249126"/>
              <a:gd name="connsiteX829" fmla="*/ 2850411 w 5855153"/>
              <a:gd name="connsiteY829" fmla="*/ 632280 h 5249126"/>
              <a:gd name="connsiteX830" fmla="*/ 2853018 w 5855153"/>
              <a:gd name="connsiteY830" fmla="*/ 632640 h 5249126"/>
              <a:gd name="connsiteX831" fmla="*/ 2869589 w 5855153"/>
              <a:gd name="connsiteY831" fmla="*/ 635391 h 5249126"/>
              <a:gd name="connsiteX832" fmla="*/ 2913431 w 5855153"/>
              <a:gd name="connsiteY832" fmla="*/ 696637 h 5249126"/>
              <a:gd name="connsiteX833" fmla="*/ 2891677 w 5855153"/>
              <a:gd name="connsiteY833" fmla="*/ 689287 h 5249126"/>
              <a:gd name="connsiteX834" fmla="*/ 2791750 w 5855153"/>
              <a:gd name="connsiteY834" fmla="*/ 622982 h 5249126"/>
              <a:gd name="connsiteX835" fmla="*/ 2814673 w 5855153"/>
              <a:gd name="connsiteY835" fmla="*/ 627360 h 5249126"/>
              <a:gd name="connsiteX836" fmla="*/ 2823481 w 5855153"/>
              <a:gd name="connsiteY836" fmla="*/ 628573 h 5249126"/>
              <a:gd name="connsiteX837" fmla="*/ 2843132 w 5855153"/>
              <a:gd name="connsiteY837" fmla="*/ 655138 h 5249126"/>
              <a:gd name="connsiteX838" fmla="*/ 2860773 w 5855153"/>
              <a:gd name="connsiteY838" fmla="*/ 678111 h 5249126"/>
              <a:gd name="connsiteX839" fmla="*/ 2823500 w 5855153"/>
              <a:gd name="connsiteY839" fmla="*/ 663587 h 5249126"/>
              <a:gd name="connsiteX840" fmla="*/ 2805894 w 5855153"/>
              <a:gd name="connsiteY840" fmla="*/ 648163 h 5249126"/>
              <a:gd name="connsiteX841" fmla="*/ 2800357 w 5855153"/>
              <a:gd name="connsiteY841" fmla="*/ 628367 h 5249126"/>
              <a:gd name="connsiteX842" fmla="*/ 2792354 w 5855153"/>
              <a:gd name="connsiteY842" fmla="*/ 627918 h 5249126"/>
              <a:gd name="connsiteX843" fmla="*/ 2828642 w 5855153"/>
              <a:gd name="connsiteY843" fmla="*/ 602885 h 5249126"/>
              <a:gd name="connsiteX844" fmla="*/ 2837181 w 5855153"/>
              <a:gd name="connsiteY844" fmla="*/ 606088 h 5249126"/>
              <a:gd name="connsiteX845" fmla="*/ 2844503 w 5855153"/>
              <a:gd name="connsiteY845" fmla="*/ 608660 h 5249126"/>
              <a:gd name="connsiteX846" fmla="*/ 2831010 w 5855153"/>
              <a:gd name="connsiteY846" fmla="*/ 606074 h 5249126"/>
              <a:gd name="connsiteX847" fmla="*/ 2941619 w 5855153"/>
              <a:gd name="connsiteY847" fmla="*/ 594058 h 5249126"/>
              <a:gd name="connsiteX848" fmla="*/ 3039242 w 5855153"/>
              <a:gd name="connsiteY848" fmla="*/ 618869 h 5249126"/>
              <a:gd name="connsiteX849" fmla="*/ 3214867 w 5855153"/>
              <a:gd name="connsiteY849" fmla="*/ 665967 h 5249126"/>
              <a:gd name="connsiteX850" fmla="*/ 3215527 w 5855153"/>
              <a:gd name="connsiteY850" fmla="*/ 666014 h 5249126"/>
              <a:gd name="connsiteX851" fmla="*/ 3235958 w 5855153"/>
              <a:gd name="connsiteY851" fmla="*/ 682455 h 5249126"/>
              <a:gd name="connsiteX852" fmla="*/ 3087866 w 5855153"/>
              <a:gd name="connsiteY852" fmla="*/ 634781 h 5249126"/>
              <a:gd name="connsiteX853" fmla="*/ 2954140 w 5855153"/>
              <a:gd name="connsiteY853" fmla="*/ 607185 h 5249126"/>
              <a:gd name="connsiteX854" fmla="*/ 2949891 w 5855153"/>
              <a:gd name="connsiteY854" fmla="*/ 608366 h 5249126"/>
              <a:gd name="connsiteX855" fmla="*/ 2949590 w 5855153"/>
              <a:gd name="connsiteY855" fmla="*/ 607975 h 5249126"/>
              <a:gd name="connsiteX856" fmla="*/ 2947331 w 5855153"/>
              <a:gd name="connsiteY856" fmla="*/ 603908 h 5249126"/>
              <a:gd name="connsiteX857" fmla="*/ 712825 w 5855153"/>
              <a:gd name="connsiteY857" fmla="*/ 579401 h 5249126"/>
              <a:gd name="connsiteX858" fmla="*/ 794896 w 5855153"/>
              <a:gd name="connsiteY858" fmla="*/ 593101 h 5249126"/>
              <a:gd name="connsiteX859" fmla="*/ 873123 w 5855153"/>
              <a:gd name="connsiteY859" fmla="*/ 609450 h 5249126"/>
              <a:gd name="connsiteX860" fmla="*/ 906150 w 5855153"/>
              <a:gd name="connsiteY860" fmla="*/ 632637 h 5249126"/>
              <a:gd name="connsiteX861" fmla="*/ 921558 w 5855153"/>
              <a:gd name="connsiteY861" fmla="*/ 642047 h 5249126"/>
              <a:gd name="connsiteX862" fmla="*/ 752810 w 5855153"/>
              <a:gd name="connsiteY862" fmla="*/ 603049 h 5249126"/>
              <a:gd name="connsiteX863" fmla="*/ 734195 w 5855153"/>
              <a:gd name="connsiteY863" fmla="*/ 592888 h 5249126"/>
              <a:gd name="connsiteX864" fmla="*/ 2883393 w 5855153"/>
              <a:gd name="connsiteY864" fmla="*/ 579260 h 5249126"/>
              <a:gd name="connsiteX865" fmla="*/ 2912958 w 5855153"/>
              <a:gd name="connsiteY865" fmla="*/ 586774 h 5249126"/>
              <a:gd name="connsiteX866" fmla="*/ 2929746 w 5855153"/>
              <a:gd name="connsiteY866" fmla="*/ 608620 h 5249126"/>
              <a:gd name="connsiteX867" fmla="*/ 2933325 w 5855153"/>
              <a:gd name="connsiteY867" fmla="*/ 612973 h 5249126"/>
              <a:gd name="connsiteX868" fmla="*/ 2930283 w 5855153"/>
              <a:gd name="connsiteY868" fmla="*/ 613819 h 5249126"/>
              <a:gd name="connsiteX869" fmla="*/ 2926535 w 5855153"/>
              <a:gd name="connsiteY869" fmla="*/ 615877 h 5249126"/>
              <a:gd name="connsiteX870" fmla="*/ 2905123 w 5855153"/>
              <a:gd name="connsiteY870" fmla="*/ 608821 h 5249126"/>
              <a:gd name="connsiteX871" fmla="*/ 2831071 w 5855153"/>
              <a:gd name="connsiteY871" fmla="*/ 559995 h 5249126"/>
              <a:gd name="connsiteX872" fmla="*/ 2842102 w 5855153"/>
              <a:gd name="connsiteY872" fmla="*/ 564492 h 5249126"/>
              <a:gd name="connsiteX873" fmla="*/ 2839885 w 5855153"/>
              <a:gd name="connsiteY873" fmla="*/ 567826 h 5249126"/>
              <a:gd name="connsiteX874" fmla="*/ 2779675 w 5855153"/>
              <a:gd name="connsiteY874" fmla="*/ 536938 h 5249126"/>
              <a:gd name="connsiteX875" fmla="*/ 2810552 w 5855153"/>
              <a:gd name="connsiteY875" fmla="*/ 550951 h 5249126"/>
              <a:gd name="connsiteX876" fmla="*/ 2833157 w 5855153"/>
              <a:gd name="connsiteY876" fmla="*/ 583937 h 5249126"/>
              <a:gd name="connsiteX877" fmla="*/ 2807122 w 5855153"/>
              <a:gd name="connsiteY877" fmla="*/ 573904 h 5249126"/>
              <a:gd name="connsiteX878" fmla="*/ 1727702 w 5855153"/>
              <a:gd name="connsiteY878" fmla="*/ 469869 h 5249126"/>
              <a:gd name="connsiteX879" fmla="*/ 1743361 w 5855153"/>
              <a:gd name="connsiteY879" fmla="*/ 479953 h 5249126"/>
              <a:gd name="connsiteX880" fmla="*/ 1735220 w 5855153"/>
              <a:gd name="connsiteY880" fmla="*/ 487907 h 5249126"/>
              <a:gd name="connsiteX881" fmla="*/ 1727702 w 5855153"/>
              <a:gd name="connsiteY881" fmla="*/ 469869 h 5249126"/>
              <a:gd name="connsiteX882" fmla="*/ 1219495 w 5855153"/>
              <a:gd name="connsiteY882" fmla="*/ 465698 h 5249126"/>
              <a:gd name="connsiteX883" fmla="*/ 1350674 w 5855153"/>
              <a:gd name="connsiteY883" fmla="*/ 489292 h 5249126"/>
              <a:gd name="connsiteX884" fmla="*/ 1448722 w 5855153"/>
              <a:gd name="connsiteY884" fmla="*/ 510279 h 5249126"/>
              <a:gd name="connsiteX885" fmla="*/ 1463031 w 5855153"/>
              <a:gd name="connsiteY885" fmla="*/ 512790 h 5249126"/>
              <a:gd name="connsiteX886" fmla="*/ 1565505 w 5855153"/>
              <a:gd name="connsiteY886" fmla="*/ 563484 h 5249126"/>
              <a:gd name="connsiteX887" fmla="*/ 1435254 w 5855153"/>
              <a:gd name="connsiteY887" fmla="*/ 522640 h 5249126"/>
              <a:gd name="connsiteX888" fmla="*/ 1279064 w 5855153"/>
              <a:gd name="connsiteY888" fmla="*/ 491850 h 5249126"/>
              <a:gd name="connsiteX889" fmla="*/ 1233040 w 5855153"/>
              <a:gd name="connsiteY889" fmla="*/ 477966 h 5249126"/>
              <a:gd name="connsiteX890" fmla="*/ 1228161 w 5855153"/>
              <a:gd name="connsiteY890" fmla="*/ 474463 h 5249126"/>
              <a:gd name="connsiteX891" fmla="*/ 2336858 w 5855153"/>
              <a:gd name="connsiteY891" fmla="*/ 374667 h 5249126"/>
              <a:gd name="connsiteX892" fmla="*/ 2415273 w 5855153"/>
              <a:gd name="connsiteY892" fmla="*/ 392172 h 5249126"/>
              <a:gd name="connsiteX893" fmla="*/ 2648162 w 5855153"/>
              <a:gd name="connsiteY893" fmla="*/ 443589 h 5249126"/>
              <a:gd name="connsiteX894" fmla="*/ 2664892 w 5855153"/>
              <a:gd name="connsiteY894" fmla="*/ 498358 h 5249126"/>
              <a:gd name="connsiteX895" fmla="*/ 2733886 w 5855153"/>
              <a:gd name="connsiteY895" fmla="*/ 524967 h 5249126"/>
              <a:gd name="connsiteX896" fmla="*/ 2749191 w 5855153"/>
              <a:gd name="connsiteY896" fmla="*/ 528148 h 5249126"/>
              <a:gd name="connsiteX897" fmla="*/ 2773434 w 5855153"/>
              <a:gd name="connsiteY897" fmla="*/ 560921 h 5249126"/>
              <a:gd name="connsiteX898" fmla="*/ 2639100 w 5855153"/>
              <a:gd name="connsiteY898" fmla="*/ 509151 h 5249126"/>
              <a:gd name="connsiteX899" fmla="*/ 2439226 w 5855153"/>
              <a:gd name="connsiteY899" fmla="*/ 423457 h 5249126"/>
              <a:gd name="connsiteX900" fmla="*/ 1686188 w 5855153"/>
              <a:gd name="connsiteY900" fmla="*/ 356909 h 5249126"/>
              <a:gd name="connsiteX901" fmla="*/ 1706012 w 5855153"/>
              <a:gd name="connsiteY901" fmla="*/ 365442 h 5249126"/>
              <a:gd name="connsiteX902" fmla="*/ 1752404 w 5855153"/>
              <a:gd name="connsiteY902" fmla="*/ 378371 h 5249126"/>
              <a:gd name="connsiteX903" fmla="*/ 1754143 w 5855153"/>
              <a:gd name="connsiteY903" fmla="*/ 379254 h 5249126"/>
              <a:gd name="connsiteX904" fmla="*/ 2215624 w 5855153"/>
              <a:gd name="connsiteY904" fmla="*/ 610677 h 5249126"/>
              <a:gd name="connsiteX905" fmla="*/ 2488161 w 5855153"/>
              <a:gd name="connsiteY905" fmla="*/ 734025 h 5249126"/>
              <a:gd name="connsiteX906" fmla="*/ 2534128 w 5855153"/>
              <a:gd name="connsiteY906" fmla="*/ 752493 h 5249126"/>
              <a:gd name="connsiteX907" fmla="*/ 2538092 w 5855153"/>
              <a:gd name="connsiteY907" fmla="*/ 756567 h 5249126"/>
              <a:gd name="connsiteX908" fmla="*/ 2688062 w 5855153"/>
              <a:gd name="connsiteY908" fmla="*/ 831436 h 5249126"/>
              <a:gd name="connsiteX909" fmla="*/ 2895471 w 5855153"/>
              <a:gd name="connsiteY909" fmla="*/ 941057 h 5249126"/>
              <a:gd name="connsiteX910" fmla="*/ 3096632 w 5855153"/>
              <a:gd name="connsiteY910" fmla="*/ 1050425 h 5249126"/>
              <a:gd name="connsiteX911" fmla="*/ 3112986 w 5855153"/>
              <a:gd name="connsiteY911" fmla="*/ 1072730 h 5249126"/>
              <a:gd name="connsiteX912" fmla="*/ 3097068 w 5855153"/>
              <a:gd name="connsiteY912" fmla="*/ 1068227 h 5249126"/>
              <a:gd name="connsiteX913" fmla="*/ 2926786 w 5855153"/>
              <a:gd name="connsiteY913" fmla="*/ 982876 h 5249126"/>
              <a:gd name="connsiteX914" fmla="*/ 2415110 w 5855153"/>
              <a:gd name="connsiteY914" fmla="*/ 711906 h 5249126"/>
              <a:gd name="connsiteX915" fmla="*/ 2324372 w 5855153"/>
              <a:gd name="connsiteY915" fmla="*/ 679980 h 5249126"/>
              <a:gd name="connsiteX916" fmla="*/ 2350899 w 5855153"/>
              <a:gd name="connsiteY916" fmla="*/ 695323 h 5249126"/>
              <a:gd name="connsiteX917" fmla="*/ 2392291 w 5855153"/>
              <a:gd name="connsiteY917" fmla="*/ 706667 h 5249126"/>
              <a:gd name="connsiteX918" fmla="*/ 2425853 w 5855153"/>
              <a:gd name="connsiteY918" fmla="*/ 720279 h 5249126"/>
              <a:gd name="connsiteX919" fmla="*/ 2414219 w 5855153"/>
              <a:gd name="connsiteY919" fmla="*/ 728487 h 5249126"/>
              <a:gd name="connsiteX920" fmla="*/ 2423959 w 5855153"/>
              <a:gd name="connsiteY920" fmla="*/ 733355 h 5249126"/>
              <a:gd name="connsiteX921" fmla="*/ 2510426 w 5855153"/>
              <a:gd name="connsiteY921" fmla="*/ 796711 h 5249126"/>
              <a:gd name="connsiteX922" fmla="*/ 2375261 w 5855153"/>
              <a:gd name="connsiteY922" fmla="*/ 726030 h 5249126"/>
              <a:gd name="connsiteX923" fmla="*/ 2366698 w 5855153"/>
              <a:gd name="connsiteY923" fmla="*/ 721831 h 5249126"/>
              <a:gd name="connsiteX924" fmla="*/ 2365403 w 5855153"/>
              <a:gd name="connsiteY924" fmla="*/ 721635 h 5249126"/>
              <a:gd name="connsiteX925" fmla="*/ 2336140 w 5855153"/>
              <a:gd name="connsiteY925" fmla="*/ 714205 h 5249126"/>
              <a:gd name="connsiteX926" fmla="*/ 2525238 w 5855153"/>
              <a:gd name="connsiteY926" fmla="*/ 822031 h 5249126"/>
              <a:gd name="connsiteX927" fmla="*/ 2822872 w 5855153"/>
              <a:gd name="connsiteY927" fmla="*/ 983759 h 5249126"/>
              <a:gd name="connsiteX928" fmla="*/ 2860207 w 5855153"/>
              <a:gd name="connsiteY928" fmla="*/ 1001139 h 5249126"/>
              <a:gd name="connsiteX929" fmla="*/ 2817191 w 5855153"/>
              <a:gd name="connsiteY929" fmla="*/ 988786 h 5249126"/>
              <a:gd name="connsiteX930" fmla="*/ 2272184 w 5855153"/>
              <a:gd name="connsiteY930" fmla="*/ 716407 h 5249126"/>
              <a:gd name="connsiteX931" fmla="*/ 2262949 w 5855153"/>
              <a:gd name="connsiteY931" fmla="*/ 720463 h 5249126"/>
              <a:gd name="connsiteX932" fmla="*/ 2272184 w 5855153"/>
              <a:gd name="connsiteY932" fmla="*/ 716407 h 5249126"/>
              <a:gd name="connsiteX933" fmla="*/ 2852711 w 5855153"/>
              <a:gd name="connsiteY933" fmla="*/ 1028921 h 5249126"/>
              <a:gd name="connsiteX934" fmla="*/ 2923810 w 5855153"/>
              <a:gd name="connsiteY934" fmla="*/ 1086361 h 5249126"/>
              <a:gd name="connsiteX935" fmla="*/ 2834721 w 5855153"/>
              <a:gd name="connsiteY935" fmla="*/ 1044841 h 5249126"/>
              <a:gd name="connsiteX936" fmla="*/ 2572461 w 5855153"/>
              <a:gd name="connsiteY936" fmla="*/ 912597 h 5249126"/>
              <a:gd name="connsiteX937" fmla="*/ 2514917 w 5855153"/>
              <a:gd name="connsiteY937" fmla="*/ 883829 h 5249126"/>
              <a:gd name="connsiteX938" fmla="*/ 2501292 w 5855153"/>
              <a:gd name="connsiteY938" fmla="*/ 868435 h 5249126"/>
              <a:gd name="connsiteX939" fmla="*/ 2493895 w 5855153"/>
              <a:gd name="connsiteY939" fmla="*/ 871525 h 5249126"/>
              <a:gd name="connsiteX940" fmla="*/ 2480274 w 5855153"/>
              <a:gd name="connsiteY940" fmla="*/ 856131 h 5249126"/>
              <a:gd name="connsiteX941" fmla="*/ 2472877 w 5855153"/>
              <a:gd name="connsiteY941" fmla="*/ 859221 h 5249126"/>
              <a:gd name="connsiteX942" fmla="*/ 2485193 w 5855153"/>
              <a:gd name="connsiteY942" fmla="*/ 871706 h 5249126"/>
              <a:gd name="connsiteX943" fmla="*/ 2493895 w 5855153"/>
              <a:gd name="connsiteY943" fmla="*/ 871525 h 5249126"/>
              <a:gd name="connsiteX944" fmla="*/ 2506211 w 5855153"/>
              <a:gd name="connsiteY944" fmla="*/ 884008 h 5249126"/>
              <a:gd name="connsiteX945" fmla="*/ 2514917 w 5855153"/>
              <a:gd name="connsiteY945" fmla="*/ 883829 h 5249126"/>
              <a:gd name="connsiteX946" fmla="*/ 2545137 w 5855153"/>
              <a:gd name="connsiteY946" fmla="*/ 904858 h 5249126"/>
              <a:gd name="connsiteX947" fmla="*/ 2572461 w 5855153"/>
              <a:gd name="connsiteY947" fmla="*/ 912597 h 5249126"/>
              <a:gd name="connsiteX948" fmla="*/ 2792643 w 5855153"/>
              <a:gd name="connsiteY948" fmla="*/ 1034504 h 5249126"/>
              <a:gd name="connsiteX949" fmla="*/ 3032244 w 5855153"/>
              <a:gd name="connsiteY949" fmla="*/ 1161181 h 5249126"/>
              <a:gd name="connsiteX950" fmla="*/ 3115743 w 5855153"/>
              <a:gd name="connsiteY950" fmla="*/ 1200834 h 5249126"/>
              <a:gd name="connsiteX951" fmla="*/ 2927186 w 5855153"/>
              <a:gd name="connsiteY951" fmla="*/ 1138144 h 5249126"/>
              <a:gd name="connsiteX952" fmla="*/ 2332607 w 5855153"/>
              <a:gd name="connsiteY952" fmla="*/ 920292 h 5249126"/>
              <a:gd name="connsiteX953" fmla="*/ 2270823 w 5855153"/>
              <a:gd name="connsiteY953" fmla="*/ 903607 h 5249126"/>
              <a:gd name="connsiteX954" fmla="*/ 2295241 w 5855153"/>
              <a:gd name="connsiteY954" fmla="*/ 914325 h 5249126"/>
              <a:gd name="connsiteX955" fmla="*/ 3005027 w 5855153"/>
              <a:gd name="connsiteY955" fmla="*/ 1184003 h 5249126"/>
              <a:gd name="connsiteX956" fmla="*/ 3198502 w 5855153"/>
              <a:gd name="connsiteY956" fmla="*/ 1246996 h 5249126"/>
              <a:gd name="connsiteX957" fmla="*/ 3217435 w 5855153"/>
              <a:gd name="connsiteY957" fmla="*/ 1249125 h 5249126"/>
              <a:gd name="connsiteX958" fmla="*/ 3265628 w 5855153"/>
              <a:gd name="connsiteY958" fmla="*/ 1272011 h 5249126"/>
              <a:gd name="connsiteX959" fmla="*/ 3271453 w 5855153"/>
              <a:gd name="connsiteY959" fmla="*/ 1274764 h 5249126"/>
              <a:gd name="connsiteX960" fmla="*/ 3311825 w 5855153"/>
              <a:gd name="connsiteY960" fmla="*/ 1325133 h 5249126"/>
              <a:gd name="connsiteX961" fmla="*/ 3465297 w 5855153"/>
              <a:gd name="connsiteY961" fmla="*/ 1522361 h 5249126"/>
              <a:gd name="connsiteX962" fmla="*/ 3614123 w 5855153"/>
              <a:gd name="connsiteY962" fmla="*/ 1718830 h 5249126"/>
              <a:gd name="connsiteX963" fmla="*/ 3645880 w 5855153"/>
              <a:gd name="connsiteY963" fmla="*/ 1753547 h 5249126"/>
              <a:gd name="connsiteX964" fmla="*/ 3530492 w 5855153"/>
              <a:gd name="connsiteY964" fmla="*/ 1602188 h 5249126"/>
              <a:gd name="connsiteX965" fmla="*/ 3398882 w 5855153"/>
              <a:gd name="connsiteY965" fmla="*/ 1426278 h 5249126"/>
              <a:gd name="connsiteX966" fmla="*/ 3319378 w 5855153"/>
              <a:gd name="connsiteY966" fmla="*/ 1315710 h 5249126"/>
              <a:gd name="connsiteX967" fmla="*/ 3317750 w 5855153"/>
              <a:gd name="connsiteY967" fmla="*/ 1301086 h 5249126"/>
              <a:gd name="connsiteX968" fmla="*/ 3320254 w 5855153"/>
              <a:gd name="connsiteY968" fmla="*/ 1297831 h 5249126"/>
              <a:gd name="connsiteX969" fmla="*/ 3369106 w 5855153"/>
              <a:gd name="connsiteY969" fmla="*/ 1320922 h 5249126"/>
              <a:gd name="connsiteX970" fmla="*/ 3374298 w 5855153"/>
              <a:gd name="connsiteY970" fmla="*/ 1326784 h 5249126"/>
              <a:gd name="connsiteX971" fmla="*/ 3498977 w 5855153"/>
              <a:gd name="connsiteY971" fmla="*/ 1461995 h 5249126"/>
              <a:gd name="connsiteX972" fmla="*/ 3422529 w 5855153"/>
              <a:gd name="connsiteY972" fmla="*/ 1365279 h 5249126"/>
              <a:gd name="connsiteX973" fmla="*/ 3424590 w 5855153"/>
              <a:gd name="connsiteY973" fmla="*/ 1355943 h 5249126"/>
              <a:gd name="connsiteX974" fmla="*/ 3460559 w 5855153"/>
              <a:gd name="connsiteY974" fmla="*/ 1389542 h 5249126"/>
              <a:gd name="connsiteX975" fmla="*/ 3569397 w 5855153"/>
              <a:gd name="connsiteY975" fmla="*/ 1543010 h 5249126"/>
              <a:gd name="connsiteX976" fmla="*/ 3864178 w 5855153"/>
              <a:gd name="connsiteY976" fmla="*/ 1899189 h 5249126"/>
              <a:gd name="connsiteX977" fmla="*/ 3875428 w 5855153"/>
              <a:gd name="connsiteY977" fmla="*/ 1911869 h 5249126"/>
              <a:gd name="connsiteX978" fmla="*/ 3865324 w 5855153"/>
              <a:gd name="connsiteY978" fmla="*/ 1907832 h 5249126"/>
              <a:gd name="connsiteX979" fmla="*/ 3699273 w 5855153"/>
              <a:gd name="connsiteY979" fmla="*/ 1839573 h 5249126"/>
              <a:gd name="connsiteX980" fmla="*/ 3670940 w 5855153"/>
              <a:gd name="connsiteY980" fmla="*/ 1810921 h 5249126"/>
              <a:gd name="connsiteX981" fmla="*/ 3659236 w 5855153"/>
              <a:gd name="connsiteY981" fmla="*/ 1800785 h 5249126"/>
              <a:gd name="connsiteX982" fmla="*/ 3685771 w 5855153"/>
              <a:gd name="connsiteY982" fmla="*/ 1834023 h 5249126"/>
              <a:gd name="connsiteX983" fmla="*/ 3666792 w 5855153"/>
              <a:gd name="connsiteY983" fmla="*/ 1826222 h 5249126"/>
              <a:gd name="connsiteX984" fmla="*/ 3639572 w 5855153"/>
              <a:gd name="connsiteY984" fmla="*/ 1815230 h 5249126"/>
              <a:gd name="connsiteX985" fmla="*/ 3661781 w 5855153"/>
              <a:gd name="connsiteY985" fmla="*/ 1840072 h 5249126"/>
              <a:gd name="connsiteX986" fmla="*/ 3668817 w 5855153"/>
              <a:gd name="connsiteY986" fmla="*/ 1849329 h 5249126"/>
              <a:gd name="connsiteX987" fmla="*/ 3713811 w 5855153"/>
              <a:gd name="connsiteY987" fmla="*/ 1869147 h 5249126"/>
              <a:gd name="connsiteX988" fmla="*/ 3763569 w 5855153"/>
              <a:gd name="connsiteY988" fmla="*/ 1931475 h 5249126"/>
              <a:gd name="connsiteX989" fmla="*/ 3916096 w 5855153"/>
              <a:gd name="connsiteY989" fmla="*/ 2111320 h 5249126"/>
              <a:gd name="connsiteX990" fmla="*/ 4271947 w 5855153"/>
              <a:gd name="connsiteY990" fmla="*/ 2482291 h 5249126"/>
              <a:gd name="connsiteX991" fmla="*/ 4330382 w 5855153"/>
              <a:gd name="connsiteY991" fmla="*/ 2541658 h 5249126"/>
              <a:gd name="connsiteX992" fmla="*/ 4388232 w 5855153"/>
              <a:gd name="connsiteY992" fmla="*/ 2600473 h 5249126"/>
              <a:gd name="connsiteX993" fmla="*/ 4363463 w 5855153"/>
              <a:gd name="connsiteY993" fmla="*/ 2580559 h 5249126"/>
              <a:gd name="connsiteX994" fmla="*/ 4248073 w 5855153"/>
              <a:gd name="connsiteY994" fmla="*/ 2501849 h 5249126"/>
              <a:gd name="connsiteX995" fmla="*/ 4398622 w 5855153"/>
              <a:gd name="connsiteY995" fmla="*/ 2625518 h 5249126"/>
              <a:gd name="connsiteX996" fmla="*/ 4346206 w 5855153"/>
              <a:gd name="connsiteY996" fmla="*/ 2597805 h 5249126"/>
              <a:gd name="connsiteX997" fmla="*/ 4282760 w 5855153"/>
              <a:gd name="connsiteY997" fmla="*/ 2571008 h 5249126"/>
              <a:gd name="connsiteX998" fmla="*/ 4276324 w 5855153"/>
              <a:gd name="connsiteY998" fmla="*/ 2569668 h 5249126"/>
              <a:gd name="connsiteX999" fmla="*/ 4088782 w 5855153"/>
              <a:gd name="connsiteY999" fmla="*/ 2385025 h 5249126"/>
              <a:gd name="connsiteX1000" fmla="*/ 4077917 w 5855153"/>
              <a:gd name="connsiteY1000" fmla="*/ 2373302 h 5249126"/>
              <a:gd name="connsiteX1001" fmla="*/ 4092628 w 5855153"/>
              <a:gd name="connsiteY1001" fmla="*/ 2381036 h 5249126"/>
              <a:gd name="connsiteX1002" fmla="*/ 4092723 w 5855153"/>
              <a:gd name="connsiteY1002" fmla="*/ 2373993 h 5249126"/>
              <a:gd name="connsiteX1003" fmla="*/ 4063159 w 5855153"/>
              <a:gd name="connsiteY1003" fmla="*/ 2356008 h 5249126"/>
              <a:gd name="connsiteX1004" fmla="*/ 4067738 w 5855153"/>
              <a:gd name="connsiteY1004" fmla="*/ 2362320 h 5249126"/>
              <a:gd name="connsiteX1005" fmla="*/ 3887950 w 5855153"/>
              <a:gd name="connsiteY1005" fmla="*/ 2168346 h 5249126"/>
              <a:gd name="connsiteX1006" fmla="*/ 4200092 w 5855153"/>
              <a:gd name="connsiteY1006" fmla="*/ 2523054 h 5249126"/>
              <a:gd name="connsiteX1007" fmla="*/ 4225480 w 5855153"/>
              <a:gd name="connsiteY1007" fmla="*/ 2546440 h 5249126"/>
              <a:gd name="connsiteX1008" fmla="*/ 4208515 w 5855153"/>
              <a:gd name="connsiteY1008" fmla="*/ 2541915 h 5249126"/>
              <a:gd name="connsiteX1009" fmla="*/ 4223292 w 5855153"/>
              <a:gd name="connsiteY1009" fmla="*/ 2558070 h 5249126"/>
              <a:gd name="connsiteX1010" fmla="*/ 4201188 w 5855153"/>
              <a:gd name="connsiteY1010" fmla="*/ 2549614 h 5249126"/>
              <a:gd name="connsiteX1011" fmla="*/ 4163663 w 5855153"/>
              <a:gd name="connsiteY1011" fmla="*/ 2525767 h 5249126"/>
              <a:gd name="connsiteX1012" fmla="*/ 4152491 w 5855153"/>
              <a:gd name="connsiteY1012" fmla="*/ 2519563 h 5249126"/>
              <a:gd name="connsiteX1013" fmla="*/ 4096327 w 5855153"/>
              <a:gd name="connsiteY1013" fmla="*/ 2475954 h 5249126"/>
              <a:gd name="connsiteX1014" fmla="*/ 3883984 w 5855153"/>
              <a:gd name="connsiteY1014" fmla="*/ 2312645 h 5249126"/>
              <a:gd name="connsiteX1015" fmla="*/ 3796384 w 5855153"/>
              <a:gd name="connsiteY1015" fmla="*/ 2258046 h 5249126"/>
              <a:gd name="connsiteX1016" fmla="*/ 3935207 w 5855153"/>
              <a:gd name="connsiteY1016" fmla="*/ 2370170 h 5249126"/>
              <a:gd name="connsiteX1017" fmla="*/ 4113918 w 5855153"/>
              <a:gd name="connsiteY1017" fmla="*/ 2515117 h 5249126"/>
              <a:gd name="connsiteX1018" fmla="*/ 4117867 w 5855153"/>
              <a:gd name="connsiteY1018" fmla="*/ 2519038 h 5249126"/>
              <a:gd name="connsiteX1019" fmla="*/ 4122074 w 5855153"/>
              <a:gd name="connsiteY1019" fmla="*/ 2521823 h 5249126"/>
              <a:gd name="connsiteX1020" fmla="*/ 4283260 w 5855153"/>
              <a:gd name="connsiteY1020" fmla="*/ 2655732 h 5249126"/>
              <a:gd name="connsiteX1021" fmla="*/ 4282277 w 5855153"/>
              <a:gd name="connsiteY1021" fmla="*/ 2655189 h 5249126"/>
              <a:gd name="connsiteX1022" fmla="*/ 4260842 w 5855153"/>
              <a:gd name="connsiteY1022" fmla="*/ 2643572 h 5249126"/>
              <a:gd name="connsiteX1023" fmla="*/ 4246130 w 5855153"/>
              <a:gd name="connsiteY1023" fmla="*/ 2643806 h 5249126"/>
              <a:gd name="connsiteX1024" fmla="*/ 4242323 w 5855153"/>
              <a:gd name="connsiteY1024" fmla="*/ 2647592 h 5249126"/>
              <a:gd name="connsiteX1025" fmla="*/ 4231124 w 5855153"/>
              <a:gd name="connsiteY1025" fmla="*/ 2639111 h 5249126"/>
              <a:gd name="connsiteX1026" fmla="*/ 4140015 w 5855153"/>
              <a:gd name="connsiteY1026" fmla="*/ 2565048 h 5249126"/>
              <a:gd name="connsiteX1027" fmla="*/ 3690631 w 5855153"/>
              <a:gd name="connsiteY1027" fmla="*/ 2199957 h 5249126"/>
              <a:gd name="connsiteX1028" fmla="*/ 3607812 w 5855153"/>
              <a:gd name="connsiteY1028" fmla="*/ 2151034 h 5249126"/>
              <a:gd name="connsiteX1029" fmla="*/ 3630858 w 5855153"/>
              <a:gd name="connsiteY1029" fmla="*/ 2171231 h 5249126"/>
              <a:gd name="connsiteX1030" fmla="*/ 3669262 w 5855153"/>
              <a:gd name="connsiteY1030" fmla="*/ 2190392 h 5249126"/>
              <a:gd name="connsiteX1031" fmla="*/ 3699547 w 5855153"/>
              <a:gd name="connsiteY1031" fmla="*/ 2210255 h 5249126"/>
              <a:gd name="connsiteX1032" fmla="*/ 3686542 w 5855153"/>
              <a:gd name="connsiteY1032" fmla="*/ 2216050 h 5249126"/>
              <a:gd name="connsiteX1033" fmla="*/ 3695151 w 5855153"/>
              <a:gd name="connsiteY1033" fmla="*/ 2222716 h 5249126"/>
              <a:gd name="connsiteX1034" fmla="*/ 3767683 w 5855153"/>
              <a:gd name="connsiteY1034" fmla="*/ 2301644 h 5249126"/>
              <a:gd name="connsiteX1035" fmla="*/ 3648800 w 5855153"/>
              <a:gd name="connsiteY1035" fmla="*/ 2206082 h 5249126"/>
              <a:gd name="connsiteX1036" fmla="*/ 3641215 w 5855153"/>
              <a:gd name="connsiteY1036" fmla="*/ 2200301 h 5249126"/>
              <a:gd name="connsiteX1037" fmla="*/ 3639981 w 5855153"/>
              <a:gd name="connsiteY1037" fmla="*/ 2199858 h 5249126"/>
              <a:gd name="connsiteX1038" fmla="*/ 3612715 w 5855153"/>
              <a:gd name="connsiteY1038" fmla="*/ 2186891 h 5249126"/>
              <a:gd name="connsiteX1039" fmla="*/ 3777301 w 5855153"/>
              <a:gd name="connsiteY1039" fmla="*/ 2329356 h 5249126"/>
              <a:gd name="connsiteX1040" fmla="*/ 4037904 w 5855153"/>
              <a:gd name="connsiteY1040" fmla="*/ 2545754 h 5249126"/>
              <a:gd name="connsiteX1041" fmla="*/ 4071157 w 5855153"/>
              <a:gd name="connsiteY1041" fmla="*/ 2570047 h 5249126"/>
              <a:gd name="connsiteX1042" fmla="*/ 4031356 w 5855153"/>
              <a:gd name="connsiteY1042" fmla="*/ 2549582 h 5249126"/>
              <a:gd name="connsiteX1043" fmla="*/ 3549548 w 5855153"/>
              <a:gd name="connsiteY1043" fmla="*/ 2176644 h 5249126"/>
              <a:gd name="connsiteX1044" fmla="*/ 3539701 w 5855153"/>
              <a:gd name="connsiteY1044" fmla="*/ 2178831 h 5249126"/>
              <a:gd name="connsiteX1045" fmla="*/ 3549548 w 5855153"/>
              <a:gd name="connsiteY1045" fmla="*/ 2176644 h 5249126"/>
              <a:gd name="connsiteX1046" fmla="*/ 4058414 w 5855153"/>
              <a:gd name="connsiteY1046" fmla="*/ 2595847 h 5249126"/>
              <a:gd name="connsiteX1047" fmla="*/ 4117019 w 5855153"/>
              <a:gd name="connsiteY1047" fmla="*/ 2665988 h 5249126"/>
              <a:gd name="connsiteX1048" fmla="*/ 4037677 w 5855153"/>
              <a:gd name="connsiteY1048" fmla="*/ 2607974 h 5249126"/>
              <a:gd name="connsiteX1049" fmla="*/ 3806057 w 5855153"/>
              <a:gd name="connsiteY1049" fmla="*/ 2427362 h 5249126"/>
              <a:gd name="connsiteX1050" fmla="*/ 3755187 w 5855153"/>
              <a:gd name="connsiteY1050" fmla="*/ 2387977 h 5249126"/>
              <a:gd name="connsiteX1051" fmla="*/ 3744809 w 5855153"/>
              <a:gd name="connsiteY1051" fmla="*/ 2370233 h 5249126"/>
              <a:gd name="connsiteX1052" fmla="*/ 3736952 w 5855153"/>
              <a:gd name="connsiteY1052" fmla="*/ 2371829 h 5249126"/>
              <a:gd name="connsiteX1053" fmla="*/ 3726577 w 5855153"/>
              <a:gd name="connsiteY1053" fmla="*/ 2354085 h 5249126"/>
              <a:gd name="connsiteX1054" fmla="*/ 3718721 w 5855153"/>
              <a:gd name="connsiteY1054" fmla="*/ 2355680 h 5249126"/>
              <a:gd name="connsiteX1055" fmla="*/ 3728380 w 5855153"/>
              <a:gd name="connsiteY1055" fmla="*/ 2370317 h 5249126"/>
              <a:gd name="connsiteX1056" fmla="*/ 3736952 w 5855153"/>
              <a:gd name="connsiteY1056" fmla="*/ 2371829 h 5249126"/>
              <a:gd name="connsiteX1057" fmla="*/ 3746613 w 5855153"/>
              <a:gd name="connsiteY1057" fmla="*/ 2386463 h 5249126"/>
              <a:gd name="connsiteX1058" fmla="*/ 3755187 w 5855153"/>
              <a:gd name="connsiteY1058" fmla="*/ 2387977 h 5249126"/>
              <a:gd name="connsiteX1059" fmla="*/ 3780754 w 5855153"/>
              <a:gd name="connsiteY1059" fmla="*/ 2414471 h 5249126"/>
              <a:gd name="connsiteX1060" fmla="*/ 3806057 w 5855153"/>
              <a:gd name="connsiteY1060" fmla="*/ 2427362 h 5249126"/>
              <a:gd name="connsiteX1061" fmla="*/ 3998405 w 5855153"/>
              <a:gd name="connsiteY1061" fmla="*/ 2589670 h 5249126"/>
              <a:gd name="connsiteX1062" fmla="*/ 4208877 w 5855153"/>
              <a:gd name="connsiteY1062" fmla="*/ 2760424 h 5249126"/>
              <a:gd name="connsiteX1063" fmla="*/ 4614817 w 5855153"/>
              <a:gd name="connsiteY1063" fmla="*/ 3066262 h 5249126"/>
              <a:gd name="connsiteX1064" fmla="*/ 4808621 w 5855153"/>
              <a:gd name="connsiteY1064" fmla="*/ 3218542 h 5249126"/>
              <a:gd name="connsiteX1065" fmla="*/ 4848147 w 5855153"/>
              <a:gd name="connsiteY1065" fmla="*/ 3244066 h 5249126"/>
              <a:gd name="connsiteX1066" fmla="*/ 4698132 w 5855153"/>
              <a:gd name="connsiteY1066" fmla="*/ 3126935 h 5249126"/>
              <a:gd name="connsiteX1067" fmla="*/ 4526196 w 5855153"/>
              <a:gd name="connsiteY1067" fmla="*/ 2990175 h 5249126"/>
              <a:gd name="connsiteX1068" fmla="*/ 4421241 w 5855153"/>
              <a:gd name="connsiteY1068" fmla="*/ 2903397 h 5249126"/>
              <a:gd name="connsiteX1069" fmla="*/ 4418962 w 5855153"/>
              <a:gd name="connsiteY1069" fmla="*/ 2869449 h 5249126"/>
              <a:gd name="connsiteX1070" fmla="*/ 4393352 w 5855153"/>
              <a:gd name="connsiteY1070" fmla="*/ 2840687 h 5249126"/>
              <a:gd name="connsiteX1071" fmla="*/ 4533592 w 5855153"/>
              <a:gd name="connsiteY1071" fmla="*/ 2925173 h 5249126"/>
              <a:gd name="connsiteX1072" fmla="*/ 4530730 w 5855153"/>
              <a:gd name="connsiteY1072" fmla="*/ 2935309 h 5249126"/>
              <a:gd name="connsiteX1073" fmla="*/ 4425514 w 5855153"/>
              <a:gd name="connsiteY1073" fmla="*/ 2865620 h 5249126"/>
              <a:gd name="connsiteX1074" fmla="*/ 4632078 w 5855153"/>
              <a:gd name="connsiteY1074" fmla="*/ 2999326 h 5249126"/>
              <a:gd name="connsiteX1075" fmla="*/ 4533592 w 5855153"/>
              <a:gd name="connsiteY1075" fmla="*/ 2925173 h 5249126"/>
              <a:gd name="connsiteX1076" fmla="*/ 4533217 w 5855153"/>
              <a:gd name="connsiteY1076" fmla="*/ 2915618 h 5249126"/>
              <a:gd name="connsiteX1077" fmla="*/ 4576534 w 5855153"/>
              <a:gd name="connsiteY1077" fmla="*/ 2938992 h 5249126"/>
              <a:gd name="connsiteX1078" fmla="*/ 4720748 w 5855153"/>
              <a:gd name="connsiteY1078" fmla="*/ 3059823 h 5249126"/>
              <a:gd name="connsiteX1079" fmla="*/ 5475729 w 5855153"/>
              <a:gd name="connsiteY1079" fmla="*/ 3582827 h 5249126"/>
              <a:gd name="connsiteX1080" fmla="*/ 5730823 w 5855153"/>
              <a:gd name="connsiteY1080" fmla="*/ 3732948 h 5249126"/>
              <a:gd name="connsiteX1081" fmla="*/ 5728018 w 5855153"/>
              <a:gd name="connsiteY1081" fmla="*/ 3736385 h 5249126"/>
              <a:gd name="connsiteX1082" fmla="*/ 5736755 w 5855153"/>
              <a:gd name="connsiteY1082" fmla="*/ 3744190 h 5249126"/>
              <a:gd name="connsiteX1083" fmla="*/ 5758679 w 5855153"/>
              <a:gd name="connsiteY1083" fmla="*/ 3751356 h 5249126"/>
              <a:gd name="connsiteX1084" fmla="*/ 5852609 w 5855153"/>
              <a:gd name="connsiteY1084" fmla="*/ 3830504 h 5249126"/>
              <a:gd name="connsiteX1085" fmla="*/ 5836670 w 5855153"/>
              <a:gd name="connsiteY1085" fmla="*/ 3827239 h 5249126"/>
              <a:gd name="connsiteX1086" fmla="*/ 5855105 w 5855153"/>
              <a:gd name="connsiteY1086" fmla="*/ 3832608 h 5249126"/>
              <a:gd name="connsiteX1087" fmla="*/ 5855152 w 5855153"/>
              <a:gd name="connsiteY1087" fmla="*/ 3832648 h 5249126"/>
              <a:gd name="connsiteX1088" fmla="*/ 5855152 w 5855153"/>
              <a:gd name="connsiteY1088" fmla="*/ 3871055 h 5249126"/>
              <a:gd name="connsiteX1089" fmla="*/ 5833733 w 5855153"/>
              <a:gd name="connsiteY1089" fmla="*/ 3867006 h 5249126"/>
              <a:gd name="connsiteX1090" fmla="*/ 5828879 w 5855153"/>
              <a:gd name="connsiteY1090" fmla="*/ 3864684 h 5249126"/>
              <a:gd name="connsiteX1091" fmla="*/ 5827263 w 5855153"/>
              <a:gd name="connsiteY1091" fmla="*/ 3865341 h 5249126"/>
              <a:gd name="connsiteX1092" fmla="*/ 5634085 w 5855153"/>
              <a:gd name="connsiteY1092" fmla="*/ 3761376 h 5249126"/>
              <a:gd name="connsiteX1093" fmla="*/ 5239268 w 5855153"/>
              <a:gd name="connsiteY1093" fmla="*/ 3525584 h 5249126"/>
              <a:gd name="connsiteX1094" fmla="*/ 5059817 w 5855153"/>
              <a:gd name="connsiteY1094" fmla="*/ 3402741 h 5249126"/>
              <a:gd name="connsiteX1095" fmla="*/ 5005586 w 5855153"/>
              <a:gd name="connsiteY1095" fmla="*/ 3362363 h 5249126"/>
              <a:gd name="connsiteX1096" fmla="*/ 4994810 w 5855153"/>
              <a:gd name="connsiteY1096" fmla="*/ 3356934 h 5249126"/>
              <a:gd name="connsiteX1097" fmla="*/ 4886944 w 5855153"/>
              <a:gd name="connsiteY1097" fmla="*/ 3293204 h 5249126"/>
              <a:gd name="connsiteX1098" fmla="*/ 4873051 w 5855153"/>
              <a:gd name="connsiteY1098" fmla="*/ 3286369 h 5249126"/>
              <a:gd name="connsiteX1099" fmla="*/ 5007130 w 5855153"/>
              <a:gd name="connsiteY1099" fmla="*/ 3386310 h 5249126"/>
              <a:gd name="connsiteX1100" fmla="*/ 5200296 w 5855153"/>
              <a:gd name="connsiteY1100" fmla="*/ 3521571 h 5249126"/>
              <a:gd name="connsiteX1101" fmla="*/ 5638627 w 5855153"/>
              <a:gd name="connsiteY1101" fmla="*/ 3790116 h 5249126"/>
              <a:gd name="connsiteX1102" fmla="*/ 5795103 w 5855153"/>
              <a:gd name="connsiteY1102" fmla="*/ 3883270 h 5249126"/>
              <a:gd name="connsiteX1103" fmla="*/ 5832836 w 5855153"/>
              <a:gd name="connsiteY1103" fmla="*/ 3904784 h 5249126"/>
              <a:gd name="connsiteX1104" fmla="*/ 5739765 w 5855153"/>
              <a:gd name="connsiteY1104" fmla="*/ 3883008 h 5249126"/>
              <a:gd name="connsiteX1105" fmla="*/ 5671595 w 5855153"/>
              <a:gd name="connsiteY1105" fmla="*/ 3873185 h 5249126"/>
              <a:gd name="connsiteX1106" fmla="*/ 5665030 w 5855153"/>
              <a:gd name="connsiteY1106" fmla="*/ 3873522 h 5249126"/>
              <a:gd name="connsiteX1107" fmla="*/ 5436777 w 5855153"/>
              <a:gd name="connsiteY1107" fmla="*/ 3742505 h 5249126"/>
              <a:gd name="connsiteX1108" fmla="*/ 5187541 w 5855153"/>
              <a:gd name="connsiteY1108" fmla="*/ 3583871 h 5249126"/>
              <a:gd name="connsiteX1109" fmla="*/ 5219304 w 5855153"/>
              <a:gd name="connsiteY1109" fmla="*/ 3605259 h 5249126"/>
              <a:gd name="connsiteX1110" fmla="*/ 5206476 w 5855153"/>
              <a:gd name="connsiteY1110" fmla="*/ 3617238 h 5249126"/>
              <a:gd name="connsiteX1111" fmla="*/ 5220322 w 5855153"/>
              <a:gd name="connsiteY1111" fmla="*/ 3615105 h 5249126"/>
              <a:gd name="connsiteX1112" fmla="*/ 5220043 w 5855153"/>
              <a:gd name="connsiteY1112" fmla="*/ 3605757 h 5249126"/>
              <a:gd name="connsiteX1113" fmla="*/ 5579466 w 5855153"/>
              <a:gd name="connsiteY1113" fmla="*/ 3847776 h 5249126"/>
              <a:gd name="connsiteX1114" fmla="*/ 5631243 w 5855153"/>
              <a:gd name="connsiteY1114" fmla="*/ 3875253 h 5249126"/>
              <a:gd name="connsiteX1115" fmla="*/ 5614151 w 5855153"/>
              <a:gd name="connsiteY1115" fmla="*/ 3876128 h 5249126"/>
              <a:gd name="connsiteX1116" fmla="*/ 5544917 w 5855153"/>
              <a:gd name="connsiteY1116" fmla="*/ 3859643 h 5249126"/>
              <a:gd name="connsiteX1117" fmla="*/ 5498912 w 5855153"/>
              <a:gd name="connsiteY1117" fmla="*/ 3864754 h 5249126"/>
              <a:gd name="connsiteX1118" fmla="*/ 5751127 w 5855153"/>
              <a:gd name="connsiteY1118" fmla="*/ 3939793 h 5249126"/>
              <a:gd name="connsiteX1119" fmla="*/ 5754966 w 5855153"/>
              <a:gd name="connsiteY1119" fmla="*/ 3940909 h 5249126"/>
              <a:gd name="connsiteX1120" fmla="*/ 5855152 w 5855153"/>
              <a:gd name="connsiteY1120" fmla="*/ 3994074 h 5249126"/>
              <a:gd name="connsiteX1121" fmla="*/ 5855152 w 5855153"/>
              <a:gd name="connsiteY1121" fmla="*/ 3995642 h 5249126"/>
              <a:gd name="connsiteX1122" fmla="*/ 5801085 w 5855153"/>
              <a:gd name="connsiteY1122" fmla="*/ 3981317 h 5249126"/>
              <a:gd name="connsiteX1123" fmla="*/ 5668804 w 5855153"/>
              <a:gd name="connsiteY1123" fmla="*/ 3948937 h 5249126"/>
              <a:gd name="connsiteX1124" fmla="*/ 5640215 w 5855153"/>
              <a:gd name="connsiteY1124" fmla="*/ 3967379 h 5249126"/>
              <a:gd name="connsiteX1125" fmla="*/ 5601851 w 5855153"/>
              <a:gd name="connsiteY1125" fmla="*/ 3964008 h 5249126"/>
              <a:gd name="connsiteX1126" fmla="*/ 5753358 w 5855153"/>
              <a:gd name="connsiteY1126" fmla="*/ 4026060 h 5249126"/>
              <a:gd name="connsiteX1127" fmla="*/ 5745469 w 5855153"/>
              <a:gd name="connsiteY1127" fmla="*/ 4031466 h 5249126"/>
              <a:gd name="connsiteX1128" fmla="*/ 5737618 w 5855153"/>
              <a:gd name="connsiteY1128" fmla="*/ 4027808 h 5249126"/>
              <a:gd name="connsiteX1129" fmla="*/ 5743394 w 5855153"/>
              <a:gd name="connsiteY1129" fmla="*/ 4032891 h 5249126"/>
              <a:gd name="connsiteX1130" fmla="*/ 5745469 w 5855153"/>
              <a:gd name="connsiteY1130" fmla="*/ 4031466 h 5249126"/>
              <a:gd name="connsiteX1131" fmla="*/ 5790082 w 5855153"/>
              <a:gd name="connsiteY1131" fmla="*/ 4052256 h 5249126"/>
              <a:gd name="connsiteX1132" fmla="*/ 5855152 w 5855153"/>
              <a:gd name="connsiteY1132" fmla="*/ 4069433 h 5249126"/>
              <a:gd name="connsiteX1133" fmla="*/ 5855153 w 5855153"/>
              <a:gd name="connsiteY1133" fmla="*/ 5043583 h 5249126"/>
              <a:gd name="connsiteX1134" fmla="*/ 5701572 w 5855153"/>
              <a:gd name="connsiteY1134" fmla="*/ 4989831 h 5249126"/>
              <a:gd name="connsiteX1135" fmla="*/ 4859470 w 5855153"/>
              <a:gd name="connsiteY1135" fmla="*/ 4623237 h 5249126"/>
              <a:gd name="connsiteX1136" fmla="*/ 4694553 w 5855153"/>
              <a:gd name="connsiteY1136" fmla="*/ 4532681 h 5249126"/>
              <a:gd name="connsiteX1137" fmla="*/ 4647526 w 5855153"/>
              <a:gd name="connsiteY1137" fmla="*/ 4518153 h 5249126"/>
              <a:gd name="connsiteX1138" fmla="*/ 4646942 w 5855153"/>
              <a:gd name="connsiteY1138" fmla="*/ 4515704 h 5249126"/>
              <a:gd name="connsiteX1139" fmla="*/ 4639251 w 5855153"/>
              <a:gd name="connsiteY1139" fmla="*/ 4515597 h 5249126"/>
              <a:gd name="connsiteX1140" fmla="*/ 4647526 w 5855153"/>
              <a:gd name="connsiteY1140" fmla="*/ 4518153 h 5249126"/>
              <a:gd name="connsiteX1141" fmla="*/ 4649746 w 5855153"/>
              <a:gd name="connsiteY1141" fmla="*/ 4527455 h 5249126"/>
              <a:gd name="connsiteX1142" fmla="*/ 4495782 w 5855153"/>
              <a:gd name="connsiteY1142" fmla="*/ 4471782 h 5249126"/>
              <a:gd name="connsiteX1143" fmla="*/ 4526486 w 5855153"/>
              <a:gd name="connsiteY1143" fmla="*/ 4495029 h 5249126"/>
              <a:gd name="connsiteX1144" fmla="*/ 4535305 w 5855153"/>
              <a:gd name="connsiteY1144" fmla="*/ 4527888 h 5249126"/>
              <a:gd name="connsiteX1145" fmla="*/ 4655103 w 5855153"/>
              <a:gd name="connsiteY1145" fmla="*/ 4592656 h 5249126"/>
              <a:gd name="connsiteX1146" fmla="*/ 5458500 w 5855153"/>
              <a:gd name="connsiteY1146" fmla="*/ 4979552 h 5249126"/>
              <a:gd name="connsiteX1147" fmla="*/ 5673478 w 5855153"/>
              <a:gd name="connsiteY1147" fmla="*/ 5062400 h 5249126"/>
              <a:gd name="connsiteX1148" fmla="*/ 5855152 w 5855153"/>
              <a:gd name="connsiteY1148" fmla="*/ 5122268 h 5249126"/>
              <a:gd name="connsiteX1149" fmla="*/ 5855152 w 5855153"/>
              <a:gd name="connsiteY1149" fmla="*/ 5145620 h 5249126"/>
              <a:gd name="connsiteX1150" fmla="*/ 5774195 w 5855153"/>
              <a:gd name="connsiteY1150" fmla="*/ 5117799 h 5249126"/>
              <a:gd name="connsiteX1151" fmla="*/ 5419491 w 5855153"/>
              <a:gd name="connsiteY1151" fmla="*/ 4983173 h 5249126"/>
              <a:gd name="connsiteX1152" fmla="*/ 4590198 w 5855153"/>
              <a:gd name="connsiteY1152" fmla="*/ 4589913 h 5249126"/>
              <a:gd name="connsiteX1153" fmla="*/ 4352856 w 5855153"/>
              <a:gd name="connsiteY1153" fmla="*/ 4476283 h 5249126"/>
              <a:gd name="connsiteX1154" fmla="*/ 4325628 w 5855153"/>
              <a:gd name="connsiteY1154" fmla="*/ 4470467 h 5249126"/>
              <a:gd name="connsiteX1155" fmla="*/ 4383533 w 5855153"/>
              <a:gd name="connsiteY1155" fmla="*/ 4510946 h 5249126"/>
              <a:gd name="connsiteX1156" fmla="*/ 4445923 w 5855153"/>
              <a:gd name="connsiteY1156" fmla="*/ 4545187 h 5249126"/>
              <a:gd name="connsiteX1157" fmla="*/ 4674930 w 5855153"/>
              <a:gd name="connsiteY1157" fmla="*/ 4697098 h 5249126"/>
              <a:gd name="connsiteX1158" fmla="*/ 5694341 w 5855153"/>
              <a:gd name="connsiteY1158" fmla="*/ 5154033 h 5249126"/>
              <a:gd name="connsiteX1159" fmla="*/ 5855152 w 5855153"/>
              <a:gd name="connsiteY1159" fmla="*/ 5208368 h 5249126"/>
              <a:gd name="connsiteX1160" fmla="*/ 5855152 w 5855153"/>
              <a:gd name="connsiteY1160" fmla="*/ 5229745 h 5249126"/>
              <a:gd name="connsiteX1161" fmla="*/ 5820854 w 5855153"/>
              <a:gd name="connsiteY1161" fmla="*/ 5219411 h 5249126"/>
              <a:gd name="connsiteX1162" fmla="*/ 5428823 w 5855153"/>
              <a:gd name="connsiteY1162" fmla="*/ 5075758 h 5249126"/>
              <a:gd name="connsiteX1163" fmla="*/ 4602591 w 5855153"/>
              <a:gd name="connsiteY1163" fmla="*/ 4699312 h 5249126"/>
              <a:gd name="connsiteX1164" fmla="*/ 4592905 w 5855153"/>
              <a:gd name="connsiteY1164" fmla="*/ 4688367 h 5249126"/>
              <a:gd name="connsiteX1165" fmla="*/ 4580591 w 5855153"/>
              <a:gd name="connsiteY1165" fmla="*/ 4675884 h 5249126"/>
              <a:gd name="connsiteX1166" fmla="*/ 4571885 w 5855153"/>
              <a:gd name="connsiteY1166" fmla="*/ 4676065 h 5249126"/>
              <a:gd name="connsiteX1167" fmla="*/ 4576842 w 5855153"/>
              <a:gd name="connsiteY1167" fmla="*/ 4687645 h 5249126"/>
              <a:gd name="connsiteX1168" fmla="*/ 4580020 w 5855153"/>
              <a:gd name="connsiteY1168" fmla="*/ 4688898 h 5249126"/>
              <a:gd name="connsiteX1169" fmla="*/ 4578851 w 5855153"/>
              <a:gd name="connsiteY1169" fmla="*/ 4689819 h 5249126"/>
              <a:gd name="connsiteX1170" fmla="*/ 4592905 w 5855153"/>
              <a:gd name="connsiteY1170" fmla="*/ 4688367 h 5249126"/>
              <a:gd name="connsiteX1171" fmla="*/ 4597435 w 5855153"/>
              <a:gd name="connsiteY1171" fmla="*/ 4697778 h 5249126"/>
              <a:gd name="connsiteX1172" fmla="*/ 4602591 w 5855153"/>
              <a:gd name="connsiteY1172" fmla="*/ 4699312 h 5249126"/>
              <a:gd name="connsiteX1173" fmla="*/ 5298100 w 5855153"/>
              <a:gd name="connsiteY1173" fmla="*/ 5059702 h 5249126"/>
              <a:gd name="connsiteX1174" fmla="*/ 5351610 w 5855153"/>
              <a:gd name="connsiteY1174" fmla="*/ 5083914 h 5249126"/>
              <a:gd name="connsiteX1175" fmla="*/ 5378479 w 5855153"/>
              <a:gd name="connsiteY1175" fmla="*/ 5103751 h 5249126"/>
              <a:gd name="connsiteX1176" fmla="*/ 5377113 w 5855153"/>
              <a:gd name="connsiteY1176" fmla="*/ 5109993 h 5249126"/>
              <a:gd name="connsiteX1177" fmla="*/ 5326905 w 5855153"/>
              <a:gd name="connsiteY1177" fmla="*/ 5096415 h 5249126"/>
              <a:gd name="connsiteX1178" fmla="*/ 5314919 w 5855153"/>
              <a:gd name="connsiteY1178" fmla="*/ 5091154 h 5249126"/>
              <a:gd name="connsiteX1179" fmla="*/ 5171755 w 5855153"/>
              <a:gd name="connsiteY1179" fmla="*/ 5021879 h 5249126"/>
              <a:gd name="connsiteX1180" fmla="*/ 4578080 w 5855153"/>
              <a:gd name="connsiteY1180" fmla="*/ 4730764 h 5249126"/>
              <a:gd name="connsiteX1181" fmla="*/ 5132742 w 5855153"/>
              <a:gd name="connsiteY1181" fmla="*/ 5025501 h 5249126"/>
              <a:gd name="connsiteX1182" fmla="*/ 5169130 w 5855153"/>
              <a:gd name="connsiteY1182" fmla="*/ 5043717 h 5249126"/>
              <a:gd name="connsiteX1183" fmla="*/ 5163904 w 5855153"/>
              <a:gd name="connsiteY1183" fmla="*/ 5048918 h 5249126"/>
              <a:gd name="connsiteX1184" fmla="*/ 5170012 w 5855153"/>
              <a:gd name="connsiteY1184" fmla="*/ 5055309 h 5249126"/>
              <a:gd name="connsiteX1185" fmla="*/ 5066985 w 5855153"/>
              <a:gd name="connsiteY1185" fmla="*/ 5031854 h 5249126"/>
              <a:gd name="connsiteX1186" fmla="*/ 4927955 w 5855153"/>
              <a:gd name="connsiteY1186" fmla="*/ 4962963 h 5249126"/>
              <a:gd name="connsiteX1187" fmla="*/ 4589087 w 5855153"/>
              <a:gd name="connsiteY1187" fmla="*/ 4802348 h 5249126"/>
              <a:gd name="connsiteX1188" fmla="*/ 4578288 w 5855153"/>
              <a:gd name="connsiteY1188" fmla="*/ 4796279 h 5249126"/>
              <a:gd name="connsiteX1189" fmla="*/ 4572711 w 5855153"/>
              <a:gd name="connsiteY1189" fmla="*/ 4797007 h 5249126"/>
              <a:gd name="connsiteX1190" fmla="*/ 4533337 w 5855153"/>
              <a:gd name="connsiteY1190" fmla="*/ 4790911 h 5249126"/>
              <a:gd name="connsiteX1191" fmla="*/ 4540393 w 5855153"/>
              <a:gd name="connsiteY1191" fmla="*/ 4795024 h 5249126"/>
              <a:gd name="connsiteX1192" fmla="*/ 4904486 w 5855153"/>
              <a:gd name="connsiteY1192" fmla="*/ 4984141 h 5249126"/>
              <a:gd name="connsiteX1193" fmla="*/ 4949805 w 5855153"/>
              <a:gd name="connsiteY1193" fmla="*/ 5005596 h 5249126"/>
              <a:gd name="connsiteX1194" fmla="*/ 4837695 w 5855153"/>
              <a:gd name="connsiteY1194" fmla="*/ 4982590 h 5249126"/>
              <a:gd name="connsiteX1195" fmla="*/ 4807138 w 5855153"/>
              <a:gd name="connsiteY1195" fmla="*/ 4967339 h 5249126"/>
              <a:gd name="connsiteX1196" fmla="*/ 4573543 w 5855153"/>
              <a:gd name="connsiteY1196" fmla="*/ 4849654 h 5249126"/>
              <a:gd name="connsiteX1197" fmla="*/ 4571804 w 5855153"/>
              <a:gd name="connsiteY1197" fmla="*/ 4848771 h 5249126"/>
              <a:gd name="connsiteX1198" fmla="*/ 4525413 w 5855153"/>
              <a:gd name="connsiteY1198" fmla="*/ 4835842 h 5249126"/>
              <a:gd name="connsiteX1199" fmla="*/ 4505587 w 5855153"/>
              <a:gd name="connsiteY1199" fmla="*/ 4827310 h 5249126"/>
              <a:gd name="connsiteX1200" fmla="*/ 4513635 w 5855153"/>
              <a:gd name="connsiteY1200" fmla="*/ 4864167 h 5249126"/>
              <a:gd name="connsiteX1201" fmla="*/ 4464367 w 5855153"/>
              <a:gd name="connsiteY1201" fmla="*/ 4855319 h 5249126"/>
              <a:gd name="connsiteX1202" fmla="*/ 4435070 w 5855153"/>
              <a:gd name="connsiteY1202" fmla="*/ 4868130 h 5249126"/>
              <a:gd name="connsiteX1203" fmla="*/ 4566890 w 5855153"/>
              <a:gd name="connsiteY1203" fmla="*/ 4910776 h 5249126"/>
              <a:gd name="connsiteX1204" fmla="*/ 4565372 w 5855153"/>
              <a:gd name="connsiteY1204" fmla="*/ 4922999 h 5249126"/>
              <a:gd name="connsiteX1205" fmla="*/ 4564998 w 5855153"/>
              <a:gd name="connsiteY1205" fmla="*/ 4926926 h 5249126"/>
              <a:gd name="connsiteX1206" fmla="*/ 4561127 w 5855153"/>
              <a:gd name="connsiteY1206" fmla="*/ 4925833 h 5249126"/>
              <a:gd name="connsiteX1207" fmla="*/ 4511571 w 5855153"/>
              <a:gd name="connsiteY1207" fmla="*/ 4915665 h 5249126"/>
              <a:gd name="connsiteX1208" fmla="*/ 4054047 w 5855153"/>
              <a:gd name="connsiteY1208" fmla="*/ 4797588 h 5249126"/>
              <a:gd name="connsiteX1209" fmla="*/ 2850337 w 5855153"/>
              <a:gd name="connsiteY1209" fmla="*/ 4618103 h 5249126"/>
              <a:gd name="connsiteX1210" fmla="*/ 2662330 w 5855153"/>
              <a:gd name="connsiteY1210" fmla="*/ 4610899 h 5249126"/>
              <a:gd name="connsiteX1211" fmla="*/ 2614532 w 5855153"/>
              <a:gd name="connsiteY1211" fmla="*/ 4599159 h 5249126"/>
              <a:gd name="connsiteX1212" fmla="*/ 2621222 w 5855153"/>
              <a:gd name="connsiteY1212" fmla="*/ 4592326 h 5249126"/>
              <a:gd name="connsiteX1213" fmla="*/ 2501129 w 5855153"/>
              <a:gd name="connsiteY1213" fmla="*/ 4563946 h 5249126"/>
              <a:gd name="connsiteX1214" fmla="*/ 2625901 w 5855153"/>
              <a:gd name="connsiteY1214" fmla="*/ 4582892 h 5249126"/>
              <a:gd name="connsiteX1215" fmla="*/ 2621222 w 5855153"/>
              <a:gd name="connsiteY1215" fmla="*/ 4592326 h 5249126"/>
              <a:gd name="connsiteX1216" fmla="*/ 2460555 w 5855153"/>
              <a:gd name="connsiteY1216" fmla="*/ 4560846 h 5249126"/>
              <a:gd name="connsiteX1217" fmla="*/ 2498845 w 5855153"/>
              <a:gd name="connsiteY1217" fmla="*/ 4556711 h 5249126"/>
              <a:gd name="connsiteX1218" fmla="*/ 2523313 w 5855153"/>
              <a:gd name="connsiteY1218" fmla="*/ 4533072 h 5249126"/>
              <a:gd name="connsiteX1219" fmla="*/ 2659362 w 5855153"/>
              <a:gd name="connsiteY1219" fmla="*/ 4539173 h 5249126"/>
              <a:gd name="connsiteX1220" fmla="*/ 2721272 w 5855153"/>
              <a:gd name="connsiteY1220" fmla="*/ 4543125 h 5249126"/>
              <a:gd name="connsiteX1221" fmla="*/ 2606280 w 5855153"/>
              <a:gd name="connsiteY1221" fmla="*/ 4508481 h 5249126"/>
              <a:gd name="connsiteX1222" fmla="*/ 2602297 w 5855153"/>
              <a:gd name="connsiteY1222" fmla="*/ 4508131 h 5249126"/>
              <a:gd name="connsiteX1223" fmla="*/ 2340316 w 5855153"/>
              <a:gd name="connsiteY1223" fmla="*/ 4483449 h 5249126"/>
              <a:gd name="connsiteX1224" fmla="*/ 2384455 w 5855153"/>
              <a:gd name="connsiteY1224" fmla="*/ 4469510 h 5249126"/>
              <a:gd name="connsiteX1225" fmla="*/ 2455572 w 5855153"/>
              <a:gd name="connsiteY1225" fmla="*/ 4472250 h 5249126"/>
              <a:gd name="connsiteX1226" fmla="*/ 2472170 w 5855153"/>
              <a:gd name="connsiteY1226" fmla="*/ 4468075 h 5249126"/>
              <a:gd name="connsiteX1227" fmla="*/ 2416044 w 5855153"/>
              <a:gd name="connsiteY1227" fmla="*/ 4451166 h 5249126"/>
              <a:gd name="connsiteX1228" fmla="*/ 1980367 w 5855153"/>
              <a:gd name="connsiteY1228" fmla="*/ 4268312 h 5249126"/>
              <a:gd name="connsiteX1229" fmla="*/ 2255644 w 5855153"/>
              <a:gd name="connsiteY1229" fmla="*/ 4375577 h 5249126"/>
              <a:gd name="connsiteX1230" fmla="*/ 2504979 w 5855153"/>
              <a:gd name="connsiteY1230" fmla="*/ 4459823 h 5249126"/>
              <a:gd name="connsiteX1231" fmla="*/ 2511354 w 5855153"/>
              <a:gd name="connsiteY1231" fmla="*/ 4458219 h 5249126"/>
              <a:gd name="connsiteX1232" fmla="*/ 2580134 w 5855153"/>
              <a:gd name="connsiteY1232" fmla="*/ 4454629 h 5249126"/>
              <a:gd name="connsiteX1233" fmla="*/ 2675662 w 5855153"/>
              <a:gd name="connsiteY1233" fmla="*/ 4457935 h 5249126"/>
              <a:gd name="connsiteX1234" fmla="*/ 2634471 w 5855153"/>
              <a:gd name="connsiteY1234" fmla="*/ 4444150 h 5249126"/>
              <a:gd name="connsiteX1235" fmla="*/ 2462895 w 5855153"/>
              <a:gd name="connsiteY1235" fmla="*/ 4383124 h 5249126"/>
              <a:gd name="connsiteX1236" fmla="*/ 1980793 w 5855153"/>
              <a:gd name="connsiteY1236" fmla="*/ 4204721 h 5249126"/>
              <a:gd name="connsiteX1237" fmla="*/ 1765056 w 5855153"/>
              <a:gd name="connsiteY1237" fmla="*/ 4109506 h 5249126"/>
              <a:gd name="connsiteX1238" fmla="*/ 1614135 w 5855153"/>
              <a:gd name="connsiteY1238" fmla="*/ 4037476 h 5249126"/>
              <a:gd name="connsiteX1239" fmla="*/ 1629090 w 5855153"/>
              <a:gd name="connsiteY1239" fmla="*/ 4041486 h 5249126"/>
              <a:gd name="connsiteX1240" fmla="*/ 1747271 w 5855153"/>
              <a:gd name="connsiteY1240" fmla="*/ 4083078 h 5249126"/>
              <a:gd name="connsiteX1241" fmla="*/ 1758895 w 5855153"/>
              <a:gd name="connsiteY1241" fmla="*/ 4086313 h 5249126"/>
              <a:gd name="connsiteX1242" fmla="*/ 1819930 w 5855153"/>
              <a:gd name="connsiteY1242" fmla="*/ 4115403 h 5249126"/>
              <a:gd name="connsiteX1243" fmla="*/ 2019804 w 5855153"/>
              <a:gd name="connsiteY1243" fmla="*/ 4201097 h 5249126"/>
              <a:gd name="connsiteX1244" fmla="*/ 2452864 w 5855153"/>
              <a:gd name="connsiteY1244" fmla="*/ 4355811 h 5249126"/>
              <a:gd name="connsiteX1245" fmla="*/ 2662542 w 5855153"/>
              <a:gd name="connsiteY1245" fmla="*/ 4420322 h 5249126"/>
              <a:gd name="connsiteX1246" fmla="*/ 2664000 w 5855153"/>
              <a:gd name="connsiteY1246" fmla="*/ 4419364 h 5249126"/>
              <a:gd name="connsiteX1247" fmla="*/ 2669212 w 5855153"/>
              <a:gd name="connsiteY1247" fmla="*/ 4420701 h 5249126"/>
              <a:gd name="connsiteX1248" fmla="*/ 2667479 w 5855153"/>
              <a:gd name="connsiteY1248" fmla="*/ 4421840 h 5249126"/>
              <a:gd name="connsiteX1249" fmla="*/ 2673411 w 5855153"/>
              <a:gd name="connsiteY1249" fmla="*/ 4423666 h 5249126"/>
              <a:gd name="connsiteX1250" fmla="*/ 2802672 w 5855153"/>
              <a:gd name="connsiteY1250" fmla="*/ 4464828 h 5249126"/>
              <a:gd name="connsiteX1251" fmla="*/ 3105390 w 5855153"/>
              <a:gd name="connsiteY1251" fmla="*/ 4485724 h 5249126"/>
              <a:gd name="connsiteX1252" fmla="*/ 3121519 w 5855153"/>
              <a:gd name="connsiteY1252" fmla="*/ 4487674 h 5249126"/>
              <a:gd name="connsiteX1253" fmla="*/ 3048817 w 5855153"/>
              <a:gd name="connsiteY1253" fmla="*/ 4462116 h 5249126"/>
              <a:gd name="connsiteX1254" fmla="*/ 2669212 w 5855153"/>
              <a:gd name="connsiteY1254" fmla="*/ 4420701 h 5249126"/>
              <a:gd name="connsiteX1255" fmla="*/ 2861377 w 5855153"/>
              <a:gd name="connsiteY1255" fmla="*/ 4419090 h 5249126"/>
              <a:gd name="connsiteX1256" fmla="*/ 2919657 w 5855153"/>
              <a:gd name="connsiteY1256" fmla="*/ 4420718 h 5249126"/>
              <a:gd name="connsiteX1257" fmla="*/ 2839312 w 5855153"/>
              <a:gd name="connsiteY1257" fmla="*/ 4396565 h 5249126"/>
              <a:gd name="connsiteX1258" fmla="*/ 2823615 w 5855153"/>
              <a:gd name="connsiteY1258" fmla="*/ 4395190 h 5249126"/>
              <a:gd name="connsiteX1259" fmla="*/ 2664377 w 5855153"/>
              <a:gd name="connsiteY1259" fmla="*/ 4381119 h 5249126"/>
              <a:gd name="connsiteX1260" fmla="*/ 2790800 w 5855153"/>
              <a:gd name="connsiteY1260" fmla="*/ 4381981 h 5249126"/>
              <a:gd name="connsiteX1261" fmla="*/ 2775757 w 5855153"/>
              <a:gd name="connsiteY1261" fmla="*/ 4377460 h 5249126"/>
              <a:gd name="connsiteX1262" fmla="*/ 2592595 w 5855153"/>
              <a:gd name="connsiteY1262" fmla="*/ 4324020 h 5249126"/>
              <a:gd name="connsiteX1263" fmla="*/ 2591112 w 5855153"/>
              <a:gd name="connsiteY1263" fmla="*/ 4323989 h 5249126"/>
              <a:gd name="connsiteX1264" fmla="*/ 2550249 w 5855153"/>
              <a:gd name="connsiteY1264" fmla="*/ 4319032 h 5249126"/>
              <a:gd name="connsiteX1265" fmla="*/ 2540165 w 5855153"/>
              <a:gd name="connsiteY1265" fmla="*/ 4313072 h 5249126"/>
              <a:gd name="connsiteX1266" fmla="*/ 2542249 w 5855153"/>
              <a:gd name="connsiteY1266" fmla="*/ 4309155 h 5249126"/>
              <a:gd name="connsiteX1267" fmla="*/ 2262877 w 5855153"/>
              <a:gd name="connsiteY1267" fmla="*/ 4211376 h 5249126"/>
              <a:gd name="connsiteX1268" fmla="*/ 1420775 w 5855153"/>
              <a:gd name="connsiteY1268" fmla="*/ 3844783 h 5249126"/>
              <a:gd name="connsiteX1269" fmla="*/ 1255858 w 5855153"/>
              <a:gd name="connsiteY1269" fmla="*/ 3754226 h 5249126"/>
              <a:gd name="connsiteX1270" fmla="*/ 1208829 w 5855153"/>
              <a:gd name="connsiteY1270" fmla="*/ 3739700 h 5249126"/>
              <a:gd name="connsiteX1271" fmla="*/ 1208245 w 5855153"/>
              <a:gd name="connsiteY1271" fmla="*/ 3737249 h 5249126"/>
              <a:gd name="connsiteX1272" fmla="*/ 1200556 w 5855153"/>
              <a:gd name="connsiteY1272" fmla="*/ 3737143 h 5249126"/>
              <a:gd name="connsiteX1273" fmla="*/ 1208829 w 5855153"/>
              <a:gd name="connsiteY1273" fmla="*/ 3739700 h 5249126"/>
              <a:gd name="connsiteX1274" fmla="*/ 1211051 w 5855153"/>
              <a:gd name="connsiteY1274" fmla="*/ 3749000 h 5249126"/>
              <a:gd name="connsiteX1275" fmla="*/ 1057084 w 5855153"/>
              <a:gd name="connsiteY1275" fmla="*/ 3693328 h 5249126"/>
              <a:gd name="connsiteX1276" fmla="*/ 1087788 w 5855153"/>
              <a:gd name="connsiteY1276" fmla="*/ 3716575 h 5249126"/>
              <a:gd name="connsiteX1277" fmla="*/ 1096609 w 5855153"/>
              <a:gd name="connsiteY1277" fmla="*/ 3749435 h 5249126"/>
              <a:gd name="connsiteX1278" fmla="*/ 1216406 w 5855153"/>
              <a:gd name="connsiteY1278" fmla="*/ 3814202 h 5249126"/>
              <a:gd name="connsiteX1279" fmla="*/ 1411608 w 5855153"/>
              <a:gd name="connsiteY1279" fmla="*/ 3915007 h 5249126"/>
              <a:gd name="connsiteX1280" fmla="*/ 1581497 w 5855153"/>
              <a:gd name="connsiteY1280" fmla="*/ 4000808 h 5249126"/>
              <a:gd name="connsiteX1281" fmla="*/ 1537771 w 5855153"/>
              <a:gd name="connsiteY1281" fmla="*/ 3983438 h 5249126"/>
              <a:gd name="connsiteX1282" fmla="*/ 1318105 w 5855153"/>
              <a:gd name="connsiteY1282" fmla="*/ 3871650 h 5249126"/>
              <a:gd name="connsiteX1283" fmla="*/ 860543 w 5855153"/>
              <a:gd name="connsiteY1283" fmla="*/ 3650380 h 5249126"/>
              <a:gd name="connsiteX1284" fmla="*/ 620942 w 5855153"/>
              <a:gd name="connsiteY1284" fmla="*/ 3523703 h 5249126"/>
              <a:gd name="connsiteX1285" fmla="*/ 400759 w 5855153"/>
              <a:gd name="connsiteY1285" fmla="*/ 3401796 h 5249126"/>
              <a:gd name="connsiteX1286" fmla="*/ 663019 w 5855153"/>
              <a:gd name="connsiteY1286" fmla="*/ 3534040 h 5249126"/>
              <a:gd name="connsiteX1287" fmla="*/ 752109 w 5855153"/>
              <a:gd name="connsiteY1287" fmla="*/ 3575560 h 5249126"/>
              <a:gd name="connsiteX1288" fmla="*/ 681009 w 5855153"/>
              <a:gd name="connsiteY1288" fmla="*/ 3518120 h 5249126"/>
              <a:gd name="connsiteX1289" fmla="*/ 100483 w 5855153"/>
              <a:gd name="connsiteY1289" fmla="*/ 3205606 h 5249126"/>
              <a:gd name="connsiteX1290" fmla="*/ 645489 w 5855153"/>
              <a:gd name="connsiteY1290" fmla="*/ 3477985 h 5249126"/>
              <a:gd name="connsiteX1291" fmla="*/ 688506 w 5855153"/>
              <a:gd name="connsiteY1291" fmla="*/ 3490338 h 5249126"/>
              <a:gd name="connsiteX1292" fmla="*/ 651170 w 5855153"/>
              <a:gd name="connsiteY1292" fmla="*/ 3472958 h 5249126"/>
              <a:gd name="connsiteX1293" fmla="*/ 353536 w 5855153"/>
              <a:gd name="connsiteY1293" fmla="*/ 3311231 h 5249126"/>
              <a:gd name="connsiteX1294" fmla="*/ 164438 w 5855153"/>
              <a:gd name="connsiteY1294" fmla="*/ 3203404 h 5249126"/>
              <a:gd name="connsiteX1295" fmla="*/ 193701 w 5855153"/>
              <a:gd name="connsiteY1295" fmla="*/ 3210834 h 5249126"/>
              <a:gd name="connsiteX1296" fmla="*/ 194998 w 5855153"/>
              <a:gd name="connsiteY1296" fmla="*/ 3211030 h 5249126"/>
              <a:gd name="connsiteX1297" fmla="*/ 203561 w 5855153"/>
              <a:gd name="connsiteY1297" fmla="*/ 3215229 h 5249126"/>
              <a:gd name="connsiteX1298" fmla="*/ 338724 w 5855153"/>
              <a:gd name="connsiteY1298" fmla="*/ 3285911 h 5249126"/>
              <a:gd name="connsiteX1299" fmla="*/ 252257 w 5855153"/>
              <a:gd name="connsiteY1299" fmla="*/ 3222554 h 5249126"/>
              <a:gd name="connsiteX1300" fmla="*/ 242518 w 5855153"/>
              <a:gd name="connsiteY1300" fmla="*/ 3217687 h 5249126"/>
              <a:gd name="connsiteX1301" fmla="*/ 254153 w 5855153"/>
              <a:gd name="connsiteY1301" fmla="*/ 3209477 h 5249126"/>
              <a:gd name="connsiteX1302" fmla="*/ 220589 w 5855153"/>
              <a:gd name="connsiteY1302" fmla="*/ 3195867 h 5249126"/>
              <a:gd name="connsiteX1303" fmla="*/ 179197 w 5855153"/>
              <a:gd name="connsiteY1303" fmla="*/ 3184522 h 5249126"/>
              <a:gd name="connsiteX1304" fmla="*/ 152671 w 5855153"/>
              <a:gd name="connsiteY1304" fmla="*/ 3169179 h 5249126"/>
              <a:gd name="connsiteX1305" fmla="*/ 243408 w 5855153"/>
              <a:gd name="connsiteY1305" fmla="*/ 3201105 h 5249126"/>
              <a:gd name="connsiteX1306" fmla="*/ 755085 w 5855153"/>
              <a:gd name="connsiteY1306" fmla="*/ 3472076 h 5249126"/>
              <a:gd name="connsiteX1307" fmla="*/ 960913 w 5855153"/>
              <a:gd name="connsiteY1307" fmla="*/ 3561548 h 5249126"/>
              <a:gd name="connsiteX1308" fmla="*/ 934104 w 5855153"/>
              <a:gd name="connsiteY1308" fmla="*/ 3544611 h 5249126"/>
              <a:gd name="connsiteX1309" fmla="*/ 516361 w 5855153"/>
              <a:gd name="connsiteY1309" fmla="*/ 3320634 h 5249126"/>
              <a:gd name="connsiteX1310" fmla="*/ 358421 w 5855153"/>
              <a:gd name="connsiteY1310" fmla="*/ 3237574 h 5249126"/>
              <a:gd name="connsiteX1311" fmla="*/ 454950 w 5855153"/>
              <a:gd name="connsiteY1311" fmla="*/ 3274139 h 5249126"/>
              <a:gd name="connsiteX1312" fmla="*/ 927040 w 5855153"/>
              <a:gd name="connsiteY1312" fmla="*/ 3511827 h 5249126"/>
              <a:gd name="connsiteX1313" fmla="*/ 1116551 w 5855153"/>
              <a:gd name="connsiteY1313" fmla="*/ 3596220 h 5249126"/>
              <a:gd name="connsiteX1314" fmla="*/ 984477 w 5855153"/>
              <a:gd name="connsiteY1314" fmla="*/ 3530935 h 5249126"/>
              <a:gd name="connsiteX1315" fmla="*/ 854185 w 5855153"/>
              <a:gd name="connsiteY1315" fmla="*/ 3454311 h 5249126"/>
              <a:gd name="connsiteX1316" fmla="*/ 1091525 w 5855153"/>
              <a:gd name="connsiteY1316" fmla="*/ 3567943 h 5249126"/>
              <a:gd name="connsiteX1317" fmla="*/ 1171770 w 5855153"/>
              <a:gd name="connsiteY1317" fmla="*/ 3588014 h 5249126"/>
              <a:gd name="connsiteX1318" fmla="*/ 1445530 w 5855153"/>
              <a:gd name="connsiteY1318" fmla="*/ 3708451 h 5249126"/>
              <a:gd name="connsiteX1319" fmla="*/ 1488544 w 5855153"/>
              <a:gd name="connsiteY1319" fmla="*/ 3720806 h 5249126"/>
              <a:gd name="connsiteX1320" fmla="*/ 1420505 w 5855153"/>
              <a:gd name="connsiteY1320" fmla="*/ 3680175 h 5249126"/>
              <a:gd name="connsiteX1321" fmla="*/ 848827 w 5855153"/>
              <a:gd name="connsiteY1321" fmla="*/ 3389113 h 5249126"/>
              <a:gd name="connsiteX1322" fmla="*/ 1333230 w 5855153"/>
              <a:gd name="connsiteY1322" fmla="*/ 3615908 h 5249126"/>
              <a:gd name="connsiteX1323" fmla="*/ 1398132 w 5855153"/>
              <a:gd name="connsiteY1323" fmla="*/ 3618648 h 5249126"/>
              <a:gd name="connsiteX1324" fmla="*/ 832109 w 5855153"/>
              <a:gd name="connsiteY1324" fmla="*/ 3333968 h 5249126"/>
              <a:gd name="connsiteX1325" fmla="*/ 791745 w 5855153"/>
              <a:gd name="connsiteY1325" fmla="*/ 3288363 h 5249126"/>
              <a:gd name="connsiteX1326" fmla="*/ 1175612 w 5855153"/>
              <a:gd name="connsiteY1326" fmla="*/ 3462619 h 5249126"/>
              <a:gd name="connsiteX1327" fmla="*/ 1245332 w 5855153"/>
              <a:gd name="connsiteY1327" fmla="*/ 3482245 h 5249126"/>
              <a:gd name="connsiteX1328" fmla="*/ 927798 w 5855153"/>
              <a:gd name="connsiteY1328" fmla="*/ 3323083 h 5249126"/>
              <a:gd name="connsiteX1329" fmla="*/ 799290 w 5855153"/>
              <a:gd name="connsiteY1329" fmla="*/ 3260332 h 5249126"/>
              <a:gd name="connsiteX1330" fmla="*/ 861292 w 5855153"/>
              <a:gd name="connsiteY1330" fmla="*/ 3266820 h 5249126"/>
              <a:gd name="connsiteX1331" fmla="*/ 773606 w 5855153"/>
              <a:gd name="connsiteY1331" fmla="*/ 3222677 h 5249126"/>
              <a:gd name="connsiteX1332" fmla="*/ 684686 w 5855153"/>
              <a:gd name="connsiteY1332" fmla="*/ 3202250 h 5249126"/>
              <a:gd name="connsiteX1333" fmla="*/ 626741 w 5855153"/>
              <a:gd name="connsiteY1333" fmla="*/ 3172518 h 5249126"/>
              <a:gd name="connsiteX1334" fmla="*/ 619744 w 5855153"/>
              <a:gd name="connsiteY1334" fmla="*/ 3168957 h 5249126"/>
              <a:gd name="connsiteX1335" fmla="*/ 655509 w 5855153"/>
              <a:gd name="connsiteY1335" fmla="*/ 3175007 h 5249126"/>
              <a:gd name="connsiteX1336" fmla="*/ 796501 w 5855153"/>
              <a:gd name="connsiteY1336" fmla="*/ 3203983 h 5249126"/>
              <a:gd name="connsiteX1337" fmla="*/ 1126144 w 5855153"/>
              <a:gd name="connsiteY1337" fmla="*/ 3286028 h 5249126"/>
              <a:gd name="connsiteX1338" fmla="*/ 1027109 w 5855153"/>
              <a:gd name="connsiteY1338" fmla="*/ 3243374 h 5249126"/>
              <a:gd name="connsiteX1339" fmla="*/ 873859 w 5855153"/>
              <a:gd name="connsiteY1339" fmla="*/ 3199245 h 5249126"/>
              <a:gd name="connsiteX1340" fmla="*/ 822059 w 5855153"/>
              <a:gd name="connsiteY1340" fmla="*/ 3165890 h 5249126"/>
              <a:gd name="connsiteX1341" fmla="*/ 761822 w 5855153"/>
              <a:gd name="connsiteY1341" fmla="*/ 3160537 h 5249126"/>
              <a:gd name="connsiteX1342" fmla="*/ 708821 w 5855153"/>
              <a:gd name="connsiteY1342" fmla="*/ 3126406 h 5249126"/>
              <a:gd name="connsiteX1343" fmla="*/ 559053 w 5855153"/>
              <a:gd name="connsiteY1343" fmla="*/ 3095078 h 5249126"/>
              <a:gd name="connsiteX1344" fmla="*/ 637617 w 5855153"/>
              <a:gd name="connsiteY1344" fmla="*/ 3091117 h 5249126"/>
              <a:gd name="connsiteX1345" fmla="*/ 740146 w 5855153"/>
              <a:gd name="connsiteY1345" fmla="*/ 3113142 h 5249126"/>
              <a:gd name="connsiteX1346" fmla="*/ 782439 w 5855153"/>
              <a:gd name="connsiteY1346" fmla="*/ 3096384 h 5249126"/>
              <a:gd name="connsiteX1347" fmla="*/ 916164 w 5855153"/>
              <a:gd name="connsiteY1347" fmla="*/ 3123980 h 5249126"/>
              <a:gd name="connsiteX1348" fmla="*/ 1072733 w 5855153"/>
              <a:gd name="connsiteY1348" fmla="*/ 3174382 h 5249126"/>
              <a:gd name="connsiteX1349" fmla="*/ 1069262 w 5855153"/>
              <a:gd name="connsiteY1349" fmla="*/ 3173658 h 5249126"/>
              <a:gd name="connsiteX1350" fmla="*/ 1060938 w 5855153"/>
              <a:gd name="connsiteY1350" fmla="*/ 3171794 h 5249126"/>
              <a:gd name="connsiteX1351" fmla="*/ 1062774 w 5855153"/>
              <a:gd name="connsiteY1351" fmla="*/ 3172302 h 5249126"/>
              <a:gd name="connsiteX1352" fmla="*/ 1069262 w 5855153"/>
              <a:gd name="connsiteY1352" fmla="*/ 3173658 h 5249126"/>
              <a:gd name="connsiteX1353" fmla="*/ 1073281 w 5855153"/>
              <a:gd name="connsiteY1353" fmla="*/ 3174558 h 5249126"/>
              <a:gd name="connsiteX1354" fmla="*/ 1072733 w 5855153"/>
              <a:gd name="connsiteY1354" fmla="*/ 3174382 h 5249126"/>
              <a:gd name="connsiteX1355" fmla="*/ 1093365 w 5855153"/>
              <a:gd name="connsiteY1355" fmla="*/ 3178694 h 5249126"/>
              <a:gd name="connsiteX1356" fmla="*/ 1152920 w 5855153"/>
              <a:gd name="connsiteY1356" fmla="*/ 3181847 h 5249126"/>
              <a:gd name="connsiteX1357" fmla="*/ 1043166 w 5855153"/>
              <a:gd name="connsiteY1357" fmla="*/ 3155166 h 5249126"/>
              <a:gd name="connsiteX1358" fmla="*/ 698241 w 5855153"/>
              <a:gd name="connsiteY1358" fmla="*/ 3065041 h 5249126"/>
              <a:gd name="connsiteX1359" fmla="*/ 598000 w 5855153"/>
              <a:gd name="connsiteY1359" fmla="*/ 3021611 h 5249126"/>
              <a:gd name="connsiteX1360" fmla="*/ 493190 w 5855153"/>
              <a:gd name="connsiteY1360" fmla="*/ 2987557 h 5249126"/>
              <a:gd name="connsiteX1361" fmla="*/ 476460 w 5855153"/>
              <a:gd name="connsiteY1361" fmla="*/ 2932789 h 5249126"/>
              <a:gd name="connsiteX1362" fmla="*/ 243573 w 5855153"/>
              <a:gd name="connsiteY1362" fmla="*/ 2881372 h 5249126"/>
              <a:gd name="connsiteX1363" fmla="*/ 153984 w 5855153"/>
              <a:gd name="connsiteY1363" fmla="*/ 2861371 h 5249126"/>
              <a:gd name="connsiteX1364" fmla="*/ 145286 w 5855153"/>
              <a:gd name="connsiteY1364" fmla="*/ 2853655 h 5249126"/>
              <a:gd name="connsiteX1365" fmla="*/ 118679 w 5855153"/>
              <a:gd name="connsiteY1365" fmla="*/ 2833594 h 5249126"/>
              <a:gd name="connsiteX1366" fmla="*/ 147514 w 5855153"/>
              <a:gd name="connsiteY1366" fmla="*/ 2839096 h 5249126"/>
              <a:gd name="connsiteX1367" fmla="*/ 580196 w 5855153"/>
              <a:gd name="connsiteY1367" fmla="*/ 2922160 h 5249126"/>
              <a:gd name="connsiteX1368" fmla="*/ 749365 w 5855153"/>
              <a:gd name="connsiteY1368" fmla="*/ 2955424 h 5249126"/>
              <a:gd name="connsiteX1369" fmla="*/ 877446 w 5855153"/>
              <a:gd name="connsiteY1369" fmla="*/ 2972786 h 5249126"/>
              <a:gd name="connsiteX1370" fmla="*/ 957086 w 5855153"/>
              <a:gd name="connsiteY1370" fmla="*/ 2980076 h 5249126"/>
              <a:gd name="connsiteX1371" fmla="*/ 1010479 w 5855153"/>
              <a:gd name="connsiteY1371" fmla="*/ 2949348 h 5249126"/>
              <a:gd name="connsiteX1372" fmla="*/ 742526 w 5855153"/>
              <a:gd name="connsiteY1372" fmla="*/ 2885908 h 5249126"/>
              <a:gd name="connsiteX1373" fmla="*/ 560365 w 5855153"/>
              <a:gd name="connsiteY1373" fmla="*/ 2823163 h 5249126"/>
              <a:gd name="connsiteX1374" fmla="*/ 527970 w 5855153"/>
              <a:gd name="connsiteY1374" fmla="*/ 2791745 h 5249126"/>
              <a:gd name="connsiteX1375" fmla="*/ 323739 w 5855153"/>
              <a:gd name="connsiteY1375" fmla="*/ 2746463 h 5249126"/>
              <a:gd name="connsiteX1376" fmla="*/ 379667 w 5855153"/>
              <a:gd name="connsiteY1376" fmla="*/ 2740241 h 5249126"/>
              <a:gd name="connsiteX1377" fmla="*/ 376481 w 5855153"/>
              <a:gd name="connsiteY1377" fmla="*/ 2743815 h 5249126"/>
              <a:gd name="connsiteX1378" fmla="*/ 367493 w 5855153"/>
              <a:gd name="connsiteY1378" fmla="*/ 2742959 h 5249126"/>
              <a:gd name="connsiteX1379" fmla="*/ 374433 w 5855153"/>
              <a:gd name="connsiteY1379" fmla="*/ 2746111 h 5249126"/>
              <a:gd name="connsiteX1380" fmla="*/ 376481 w 5855153"/>
              <a:gd name="connsiteY1380" fmla="*/ 2743815 h 5249126"/>
              <a:gd name="connsiteX1381" fmla="*/ 393010 w 5855153"/>
              <a:gd name="connsiteY1381" fmla="*/ 2745381 h 5249126"/>
              <a:gd name="connsiteX1382" fmla="*/ 403483 w 5855153"/>
              <a:gd name="connsiteY1382" fmla="*/ 2749418 h 5249126"/>
              <a:gd name="connsiteX1383" fmla="*/ 415554 w 5855153"/>
              <a:gd name="connsiteY1383" fmla="*/ 2751032 h 5249126"/>
              <a:gd name="connsiteX1384" fmla="*/ 451827 w 5855153"/>
              <a:gd name="connsiteY1384" fmla="*/ 2730396 h 5249126"/>
              <a:gd name="connsiteX1385" fmla="*/ 648828 w 5855153"/>
              <a:gd name="connsiteY1385" fmla="*/ 2771022 h 5249126"/>
              <a:gd name="connsiteX1386" fmla="*/ 678950 w 5855153"/>
              <a:gd name="connsiteY1386" fmla="*/ 2756982 h 5249126"/>
              <a:gd name="connsiteX1387" fmla="*/ 911840 w 5855153"/>
              <a:gd name="connsiteY1387" fmla="*/ 2808400 h 5249126"/>
              <a:gd name="connsiteX1388" fmla="*/ 1146185 w 5855153"/>
              <a:gd name="connsiteY1388" fmla="*/ 2873075 h 5249126"/>
              <a:gd name="connsiteX1389" fmla="*/ 1172563 w 5855153"/>
              <a:gd name="connsiteY1389" fmla="*/ 2867184 h 5249126"/>
              <a:gd name="connsiteX1390" fmla="*/ 949568 w 5855153"/>
              <a:gd name="connsiteY1390" fmla="*/ 2801020 h 5249126"/>
              <a:gd name="connsiteX1391" fmla="*/ 374949 w 5855153"/>
              <a:gd name="connsiteY1391" fmla="*/ 2654716 h 5249126"/>
              <a:gd name="connsiteX1392" fmla="*/ 80169 w 5855153"/>
              <a:gd name="connsiteY1392" fmla="*/ 2594726 h 5249126"/>
              <a:gd name="connsiteX1393" fmla="*/ 61908 w 5855153"/>
              <a:gd name="connsiteY1393" fmla="*/ 2582006 h 5249126"/>
              <a:gd name="connsiteX1394" fmla="*/ 17788 w 5855153"/>
              <a:gd name="connsiteY1394" fmla="*/ 2554621 h 5249126"/>
              <a:gd name="connsiteX1395" fmla="*/ 111036 w 5855153"/>
              <a:gd name="connsiteY1395" fmla="*/ 2567262 h 5249126"/>
              <a:gd name="connsiteX1396" fmla="*/ 186933 w 5855153"/>
              <a:gd name="connsiteY1396" fmla="*/ 2582699 h 5249126"/>
              <a:gd name="connsiteX1397" fmla="*/ 190152 w 5855153"/>
              <a:gd name="connsiteY1397" fmla="*/ 2580071 h 5249126"/>
              <a:gd name="connsiteX1398" fmla="*/ 194176 w 5855153"/>
              <a:gd name="connsiteY1398" fmla="*/ 2576784 h 5249126"/>
              <a:gd name="connsiteX1399" fmla="*/ 195517 w 5855153"/>
              <a:gd name="connsiteY1399" fmla="*/ 2575690 h 5249126"/>
              <a:gd name="connsiteX1400" fmla="*/ 196591 w 5855153"/>
              <a:gd name="connsiteY1400" fmla="*/ 2574813 h 5249126"/>
              <a:gd name="connsiteX1401" fmla="*/ 194176 w 5855153"/>
              <a:gd name="connsiteY1401" fmla="*/ 2576784 h 5249126"/>
              <a:gd name="connsiteX1402" fmla="*/ 186933 w 5855153"/>
              <a:gd name="connsiteY1402" fmla="*/ 2582699 h 5249126"/>
              <a:gd name="connsiteX1403" fmla="*/ 111036 w 5855153"/>
              <a:gd name="connsiteY1403" fmla="*/ 2567262 h 5249126"/>
              <a:gd name="connsiteX1404" fmla="*/ 21854 w 5855153"/>
              <a:gd name="connsiteY1404" fmla="*/ 2541764 h 5249126"/>
              <a:gd name="connsiteX1405" fmla="*/ 29177 w 5855153"/>
              <a:gd name="connsiteY1405" fmla="*/ 2522129 h 5249126"/>
              <a:gd name="connsiteX1406" fmla="*/ 39668 w 5855153"/>
              <a:gd name="connsiteY1406" fmla="*/ 2533983 h 5249126"/>
              <a:gd name="connsiteX1407" fmla="*/ 29177 w 5855153"/>
              <a:gd name="connsiteY1407" fmla="*/ 2522129 h 5249126"/>
              <a:gd name="connsiteX1408" fmla="*/ 0 w 5855153"/>
              <a:gd name="connsiteY1408" fmla="*/ 2506615 h 5249126"/>
              <a:gd name="connsiteX1409" fmla="*/ 87609 w 5855153"/>
              <a:gd name="connsiteY1409" fmla="*/ 2521031 h 5249126"/>
              <a:gd name="connsiteX1410" fmla="*/ 114496 w 5855153"/>
              <a:gd name="connsiteY1410" fmla="*/ 2529725 h 5249126"/>
              <a:gd name="connsiteX1411" fmla="*/ 126570 w 5855153"/>
              <a:gd name="connsiteY1411" fmla="*/ 2536777 h 5249126"/>
              <a:gd name="connsiteX1412" fmla="*/ 125360 w 5855153"/>
              <a:gd name="connsiteY1412" fmla="*/ 2527240 h 5249126"/>
              <a:gd name="connsiteX1413" fmla="*/ 242579 w 5855153"/>
              <a:gd name="connsiteY1413" fmla="*/ 2546526 h 5249126"/>
              <a:gd name="connsiteX1414" fmla="*/ 275933 w 5855153"/>
              <a:gd name="connsiteY1414" fmla="*/ 2562362 h 5249126"/>
              <a:gd name="connsiteX1415" fmla="*/ 351087 w 5855153"/>
              <a:gd name="connsiteY1415" fmla="*/ 2601575 h 5249126"/>
              <a:gd name="connsiteX1416" fmla="*/ 445860 w 5855153"/>
              <a:gd name="connsiteY1416" fmla="*/ 2638067 h 5249126"/>
              <a:gd name="connsiteX1417" fmla="*/ 289676 w 5855153"/>
              <a:gd name="connsiteY1417" fmla="*/ 2555081 h 5249126"/>
              <a:gd name="connsiteX1418" fmla="*/ 288009 w 5855153"/>
              <a:gd name="connsiteY1418" fmla="*/ 2554000 h 5249126"/>
              <a:gd name="connsiteX1419" fmla="*/ 319965 w 5855153"/>
              <a:gd name="connsiteY1419" fmla="*/ 2559259 h 5249126"/>
              <a:gd name="connsiteX1420" fmla="*/ 873814 w 5855153"/>
              <a:gd name="connsiteY1420" fmla="*/ 2674813 h 5249126"/>
              <a:gd name="connsiteX1421" fmla="*/ 807784 w 5855153"/>
              <a:gd name="connsiteY1421" fmla="*/ 2648129 h 5249126"/>
              <a:gd name="connsiteX1422" fmla="*/ 838037 w 5855153"/>
              <a:gd name="connsiteY1422" fmla="*/ 2643870 h 5249126"/>
              <a:gd name="connsiteX1423" fmla="*/ 1000823 w 5855153"/>
              <a:gd name="connsiteY1423" fmla="*/ 2719453 h 5249126"/>
              <a:gd name="connsiteX1424" fmla="*/ 882548 w 5855153"/>
              <a:gd name="connsiteY1424" fmla="*/ 2650805 h 5249126"/>
              <a:gd name="connsiteX1425" fmla="*/ 890813 w 5855153"/>
              <a:gd name="connsiteY1425" fmla="*/ 2652293 h 5249126"/>
              <a:gd name="connsiteX1426" fmla="*/ 1084204 w 5855153"/>
              <a:gd name="connsiteY1426" fmla="*/ 2680065 h 5249126"/>
              <a:gd name="connsiteX1427" fmla="*/ 811690 w 5855153"/>
              <a:gd name="connsiteY1427" fmla="*/ 2592574 h 5249126"/>
              <a:gd name="connsiteX1428" fmla="*/ 839530 w 5855153"/>
              <a:gd name="connsiteY1428" fmla="*/ 2566506 h 5249126"/>
              <a:gd name="connsiteX1429" fmla="*/ 809415 w 5855153"/>
              <a:gd name="connsiteY1429" fmla="*/ 2547115 h 5249126"/>
              <a:gd name="connsiteX1430" fmla="*/ 951950 w 5855153"/>
              <a:gd name="connsiteY1430" fmla="*/ 2573786 h 5249126"/>
              <a:gd name="connsiteX1431" fmla="*/ 1096768 w 5855153"/>
              <a:gd name="connsiteY1431" fmla="*/ 2612486 h 5249126"/>
              <a:gd name="connsiteX1432" fmla="*/ 1119663 w 5855153"/>
              <a:gd name="connsiteY1432" fmla="*/ 2593794 h 5249126"/>
              <a:gd name="connsiteX1433" fmla="*/ 1290034 w 5855153"/>
              <a:gd name="connsiteY1433" fmla="*/ 2627830 h 5249126"/>
              <a:gd name="connsiteX1434" fmla="*/ 1160883 w 5855153"/>
              <a:gd name="connsiteY1434" fmla="*/ 2565784 h 5249126"/>
              <a:gd name="connsiteX1435" fmla="*/ 981001 w 5855153"/>
              <a:gd name="connsiteY1435" fmla="*/ 2515063 h 5249126"/>
              <a:gd name="connsiteX1436" fmla="*/ 631135 w 5855153"/>
              <a:gd name="connsiteY1436" fmla="*/ 2398879 h 5249126"/>
              <a:gd name="connsiteX1437" fmla="*/ 972956 w 5855153"/>
              <a:gd name="connsiteY1437" fmla="*/ 2478207 h 5249126"/>
              <a:gd name="connsiteX1438" fmla="*/ 1136925 w 5855153"/>
              <a:gd name="connsiteY1438" fmla="*/ 2506363 h 5249126"/>
              <a:gd name="connsiteX1439" fmla="*/ 1179220 w 5855153"/>
              <a:gd name="connsiteY1439" fmla="*/ 2489604 h 5249126"/>
              <a:gd name="connsiteX1440" fmla="*/ 1338873 w 5855153"/>
              <a:gd name="connsiteY1440" fmla="*/ 2539616 h 5249126"/>
              <a:gd name="connsiteX1441" fmla="*/ 1357206 w 5855153"/>
              <a:gd name="connsiteY1441" fmla="*/ 2496869 h 5249126"/>
              <a:gd name="connsiteX1442" fmla="*/ 1562260 w 5855153"/>
              <a:gd name="connsiteY1442" fmla="*/ 2540920 h 5249126"/>
              <a:gd name="connsiteX1443" fmla="*/ 1565651 w 5855153"/>
              <a:gd name="connsiteY1443" fmla="*/ 2535868 h 5249126"/>
              <a:gd name="connsiteX1444" fmla="*/ 1566280 w 5855153"/>
              <a:gd name="connsiteY1444" fmla="*/ 2534930 h 5249126"/>
              <a:gd name="connsiteX1445" fmla="*/ 1566781 w 5855153"/>
              <a:gd name="connsiteY1445" fmla="*/ 2534182 h 5249126"/>
              <a:gd name="connsiteX1446" fmla="*/ 1565651 w 5855153"/>
              <a:gd name="connsiteY1446" fmla="*/ 2535868 h 5249126"/>
              <a:gd name="connsiteX1447" fmla="*/ 1563766 w 5855153"/>
              <a:gd name="connsiteY1447" fmla="*/ 2538675 h 5249126"/>
              <a:gd name="connsiteX1448" fmla="*/ 1562260 w 5855153"/>
              <a:gd name="connsiteY1448" fmla="*/ 2540920 h 5249126"/>
              <a:gd name="connsiteX1449" fmla="*/ 1394555 w 5855153"/>
              <a:gd name="connsiteY1449" fmla="*/ 2487485 h 5249126"/>
              <a:gd name="connsiteX1450" fmla="*/ 1135038 w 5855153"/>
              <a:gd name="connsiteY1450" fmla="*/ 2396045 h 5249126"/>
              <a:gd name="connsiteX1451" fmla="*/ 1335532 w 5855153"/>
              <a:gd name="connsiteY1451" fmla="*/ 2416042 h 5249126"/>
              <a:gd name="connsiteX1452" fmla="*/ 1251337 w 5855153"/>
              <a:gd name="connsiteY1452" fmla="*/ 2351268 h 5249126"/>
              <a:gd name="connsiteX1453" fmla="*/ 1388927 w 5855153"/>
              <a:gd name="connsiteY1453" fmla="*/ 2385315 h 5249126"/>
              <a:gd name="connsiteX1454" fmla="*/ 1526517 w 5855153"/>
              <a:gd name="connsiteY1454" fmla="*/ 2419360 h 5249126"/>
              <a:gd name="connsiteX1455" fmla="*/ 1356530 w 5855153"/>
              <a:gd name="connsiteY1455" fmla="*/ 2353895 h 5249126"/>
              <a:gd name="connsiteX1456" fmla="*/ 1381508 w 5855153"/>
              <a:gd name="connsiteY1456" fmla="*/ 2352464 h 5249126"/>
              <a:gd name="connsiteX1457" fmla="*/ 1392289 w 5855153"/>
              <a:gd name="connsiteY1457" fmla="*/ 2352621 h 5249126"/>
              <a:gd name="connsiteX1458" fmla="*/ 1528977 w 5855153"/>
              <a:gd name="connsiteY1458" fmla="*/ 2415695 h 5249126"/>
              <a:gd name="connsiteX1459" fmla="*/ 1594661 w 5855153"/>
              <a:gd name="connsiteY1459" fmla="*/ 2446004 h 5249126"/>
              <a:gd name="connsiteX1460" fmla="*/ 1594661 w 5855153"/>
              <a:gd name="connsiteY1460" fmla="*/ 2446004 h 5249126"/>
              <a:gd name="connsiteX1461" fmla="*/ 1492645 w 5855153"/>
              <a:gd name="connsiteY1461" fmla="*/ 2384309 h 5249126"/>
              <a:gd name="connsiteX1462" fmla="*/ 1425925 w 5855153"/>
              <a:gd name="connsiteY1462" fmla="*/ 2350492 h 5249126"/>
              <a:gd name="connsiteX1463" fmla="*/ 1433624 w 5855153"/>
              <a:gd name="connsiteY1463" fmla="*/ 2346374 h 5249126"/>
              <a:gd name="connsiteX1464" fmla="*/ 1377143 w 5855153"/>
              <a:gd name="connsiteY1464" fmla="*/ 2323175 h 5249126"/>
              <a:gd name="connsiteX1465" fmla="*/ 1363539 w 5855153"/>
              <a:gd name="connsiteY1465" fmla="*/ 2318811 h 5249126"/>
              <a:gd name="connsiteX1466" fmla="*/ 1285836 w 5855153"/>
              <a:gd name="connsiteY1466" fmla="*/ 2279241 h 5249126"/>
              <a:gd name="connsiteX1467" fmla="*/ 1184351 w 5855153"/>
              <a:gd name="connsiteY1467" fmla="*/ 2217073 h 5249126"/>
              <a:gd name="connsiteX1468" fmla="*/ 1198874 w 5855153"/>
              <a:gd name="connsiteY1468" fmla="*/ 2222765 h 5249126"/>
              <a:gd name="connsiteX1469" fmla="*/ 1026146 w 5855153"/>
              <a:gd name="connsiteY1469" fmla="*/ 2131444 h 5249126"/>
              <a:gd name="connsiteX1470" fmla="*/ 805965 w 5855153"/>
              <a:gd name="connsiteY1470" fmla="*/ 2009536 h 5249126"/>
              <a:gd name="connsiteX1471" fmla="*/ 1068222 w 5855153"/>
              <a:gd name="connsiteY1471" fmla="*/ 2141782 h 5249126"/>
              <a:gd name="connsiteX1472" fmla="*/ 1157314 w 5855153"/>
              <a:gd name="connsiteY1472" fmla="*/ 2183300 h 5249126"/>
              <a:gd name="connsiteX1473" fmla="*/ 1153557 w 5855153"/>
              <a:gd name="connsiteY1473" fmla="*/ 2170560 h 5249126"/>
              <a:gd name="connsiteX1474" fmla="*/ 1150325 w 5855153"/>
              <a:gd name="connsiteY1474" fmla="*/ 2167867 h 5249126"/>
              <a:gd name="connsiteX1475" fmla="*/ 1122650 w 5855153"/>
              <a:gd name="connsiteY1475" fmla="*/ 2153786 h 5249126"/>
              <a:gd name="connsiteX1476" fmla="*/ 1135141 w 5855153"/>
              <a:gd name="connsiteY1476" fmla="*/ 2156784 h 5249126"/>
              <a:gd name="connsiteX1477" fmla="*/ 1137868 w 5855153"/>
              <a:gd name="connsiteY1477" fmla="*/ 2157485 h 5249126"/>
              <a:gd name="connsiteX1478" fmla="*/ 1132142 w 5855153"/>
              <a:gd name="connsiteY1478" fmla="*/ 2152713 h 5249126"/>
              <a:gd name="connsiteX1479" fmla="*/ 1086214 w 5855153"/>
              <a:gd name="connsiteY1479" fmla="*/ 2125858 h 5249126"/>
              <a:gd name="connsiteX1480" fmla="*/ 505687 w 5855153"/>
              <a:gd name="connsiteY1480" fmla="*/ 1813347 h 5249126"/>
              <a:gd name="connsiteX1481" fmla="*/ 1050695 w 5855153"/>
              <a:gd name="connsiteY1481" fmla="*/ 2085726 h 5249126"/>
              <a:gd name="connsiteX1482" fmla="*/ 1093710 w 5855153"/>
              <a:gd name="connsiteY1482" fmla="*/ 2098079 h 5249126"/>
              <a:gd name="connsiteX1483" fmla="*/ 1056375 w 5855153"/>
              <a:gd name="connsiteY1483" fmla="*/ 2080699 h 5249126"/>
              <a:gd name="connsiteX1484" fmla="*/ 758741 w 5855153"/>
              <a:gd name="connsiteY1484" fmla="*/ 1918972 h 5249126"/>
              <a:gd name="connsiteX1485" fmla="*/ 569644 w 5855153"/>
              <a:gd name="connsiteY1485" fmla="*/ 1811146 h 5249126"/>
              <a:gd name="connsiteX1486" fmla="*/ 598907 w 5855153"/>
              <a:gd name="connsiteY1486" fmla="*/ 1818574 h 5249126"/>
              <a:gd name="connsiteX1487" fmla="*/ 600204 w 5855153"/>
              <a:gd name="connsiteY1487" fmla="*/ 1818772 h 5249126"/>
              <a:gd name="connsiteX1488" fmla="*/ 608765 w 5855153"/>
              <a:gd name="connsiteY1488" fmla="*/ 1822969 h 5249126"/>
              <a:gd name="connsiteX1489" fmla="*/ 743928 w 5855153"/>
              <a:gd name="connsiteY1489" fmla="*/ 1893653 h 5249126"/>
              <a:gd name="connsiteX1490" fmla="*/ 657462 w 5855153"/>
              <a:gd name="connsiteY1490" fmla="*/ 1830295 h 5249126"/>
              <a:gd name="connsiteX1491" fmla="*/ 647724 w 5855153"/>
              <a:gd name="connsiteY1491" fmla="*/ 1825429 h 5249126"/>
              <a:gd name="connsiteX1492" fmla="*/ 659358 w 5855153"/>
              <a:gd name="connsiteY1492" fmla="*/ 1817218 h 5249126"/>
              <a:gd name="connsiteX1493" fmla="*/ 625795 w 5855153"/>
              <a:gd name="connsiteY1493" fmla="*/ 1803609 h 5249126"/>
              <a:gd name="connsiteX1494" fmla="*/ 584401 w 5855153"/>
              <a:gd name="connsiteY1494" fmla="*/ 1792265 h 5249126"/>
              <a:gd name="connsiteX1495" fmla="*/ 557877 w 5855153"/>
              <a:gd name="connsiteY1495" fmla="*/ 1776920 h 5249126"/>
              <a:gd name="connsiteX1496" fmla="*/ 648612 w 5855153"/>
              <a:gd name="connsiteY1496" fmla="*/ 1808847 h 5249126"/>
              <a:gd name="connsiteX1497" fmla="*/ 1160291 w 5855153"/>
              <a:gd name="connsiteY1497" fmla="*/ 2079817 h 5249126"/>
              <a:gd name="connsiteX1498" fmla="*/ 1228702 w 5855153"/>
              <a:gd name="connsiteY1498" fmla="*/ 2116369 h 5249126"/>
              <a:gd name="connsiteX1499" fmla="*/ 1255843 w 5855153"/>
              <a:gd name="connsiteY1499" fmla="*/ 2130525 h 5249126"/>
              <a:gd name="connsiteX1500" fmla="*/ 1254677 w 5855153"/>
              <a:gd name="connsiteY1500" fmla="*/ 2128392 h 5249126"/>
              <a:gd name="connsiteX1501" fmla="*/ 1244064 w 5855153"/>
              <a:gd name="connsiteY1501" fmla="*/ 2107010 h 5249126"/>
              <a:gd name="connsiteX1502" fmla="*/ 1242749 w 5855153"/>
              <a:gd name="connsiteY1502" fmla="*/ 2099854 h 5249126"/>
              <a:gd name="connsiteX1503" fmla="*/ 1128976 w 5855153"/>
              <a:gd name="connsiteY1503" fmla="*/ 2037998 h 5249126"/>
              <a:gd name="connsiteX1504" fmla="*/ 921565 w 5855153"/>
              <a:gd name="connsiteY1504" fmla="*/ 1928376 h 5249126"/>
              <a:gd name="connsiteX1505" fmla="*/ 763626 w 5855153"/>
              <a:gd name="connsiteY1505" fmla="*/ 1845315 h 5249126"/>
              <a:gd name="connsiteX1506" fmla="*/ 815004 w 5855153"/>
              <a:gd name="connsiteY1506" fmla="*/ 1853522 h 5249126"/>
              <a:gd name="connsiteX1507" fmla="*/ 824061 w 5855153"/>
              <a:gd name="connsiteY1507" fmla="*/ 1858991 h 5249126"/>
              <a:gd name="connsiteX1508" fmla="*/ 841150 w 5855153"/>
              <a:gd name="connsiteY1508" fmla="*/ 1860801 h 5249126"/>
              <a:gd name="connsiteX1509" fmla="*/ 945468 w 5855153"/>
              <a:gd name="connsiteY1509" fmla="*/ 1881552 h 5249126"/>
              <a:gd name="connsiteX1510" fmla="*/ 1043519 w 5855153"/>
              <a:gd name="connsiteY1510" fmla="*/ 1902538 h 5249126"/>
              <a:gd name="connsiteX1511" fmla="*/ 1057826 w 5855153"/>
              <a:gd name="connsiteY1511" fmla="*/ 1905049 h 5249126"/>
              <a:gd name="connsiteX1512" fmla="*/ 1160301 w 5855153"/>
              <a:gd name="connsiteY1512" fmla="*/ 1955742 h 5249126"/>
              <a:gd name="connsiteX1513" fmla="*/ 1030049 w 5855153"/>
              <a:gd name="connsiteY1513" fmla="*/ 1914898 h 5249126"/>
              <a:gd name="connsiteX1514" fmla="*/ 873859 w 5855153"/>
              <a:gd name="connsiteY1514" fmla="*/ 1884109 h 5249126"/>
              <a:gd name="connsiteX1515" fmla="*/ 855327 w 5855153"/>
              <a:gd name="connsiteY1515" fmla="*/ 1878519 h 5249126"/>
              <a:gd name="connsiteX1516" fmla="*/ 856348 w 5855153"/>
              <a:gd name="connsiteY1516" fmla="*/ 1879206 h 5249126"/>
              <a:gd name="connsiteX1517" fmla="*/ 860154 w 5855153"/>
              <a:gd name="connsiteY1517" fmla="*/ 1881879 h 5249126"/>
              <a:gd name="connsiteX1518" fmla="*/ 1209857 w 5855153"/>
              <a:gd name="connsiteY1518" fmla="*/ 2055928 h 5249126"/>
              <a:gd name="connsiteX1519" fmla="*/ 1277775 w 5855153"/>
              <a:gd name="connsiteY1519" fmla="*/ 2091244 h 5249126"/>
              <a:gd name="connsiteX1520" fmla="*/ 1306690 w 5855153"/>
              <a:gd name="connsiteY1520" fmla="*/ 2094808 h 5249126"/>
              <a:gd name="connsiteX1521" fmla="*/ 1316340 w 5855153"/>
              <a:gd name="connsiteY1521" fmla="*/ 2096393 h 5249126"/>
              <a:gd name="connsiteX1522" fmla="*/ 1295490 w 5855153"/>
              <a:gd name="connsiteY1522" fmla="*/ 2084569 h 5249126"/>
              <a:gd name="connsiteX1523" fmla="*/ 1259391 w 5855153"/>
              <a:gd name="connsiteY1523" fmla="*/ 2062053 h 5249126"/>
              <a:gd name="connsiteX1524" fmla="*/ 1321204 w 5855153"/>
              <a:gd name="connsiteY1524" fmla="*/ 2086286 h 5249126"/>
              <a:gd name="connsiteX1525" fmla="*/ 1352774 w 5855153"/>
              <a:gd name="connsiteY1525" fmla="*/ 2102714 h 5249126"/>
              <a:gd name="connsiteX1526" fmla="*/ 1412882 w 5855153"/>
              <a:gd name="connsiteY1526" fmla="*/ 2114562 h 5249126"/>
              <a:gd name="connsiteX1527" fmla="*/ 1456880 w 5855153"/>
              <a:gd name="connsiteY1527" fmla="*/ 2124635 h 5249126"/>
              <a:gd name="connsiteX1528" fmla="*/ 1478840 w 5855153"/>
              <a:gd name="connsiteY1528" fmla="*/ 2121876 h 5249126"/>
              <a:gd name="connsiteX1529" fmla="*/ 1472741 w 5855153"/>
              <a:gd name="connsiteY1529" fmla="*/ 2115546 h 5249126"/>
              <a:gd name="connsiteX1530" fmla="*/ 1460783 w 5855153"/>
              <a:gd name="connsiteY1530" fmla="*/ 2109405 h 5249126"/>
              <a:gd name="connsiteX1531" fmla="*/ 1441441 w 5855153"/>
              <a:gd name="connsiteY1531" fmla="*/ 2101363 h 5249126"/>
              <a:gd name="connsiteX1532" fmla="*/ 1269776 w 5855153"/>
              <a:gd name="connsiteY1532" fmla="*/ 2035831 h 5249126"/>
              <a:gd name="connsiteX1533" fmla="*/ 1298802 w 5855153"/>
              <a:gd name="connsiteY1533" fmla="*/ 2030735 h 5249126"/>
              <a:gd name="connsiteX1534" fmla="*/ 1315656 w 5855153"/>
              <a:gd name="connsiteY1534" fmla="*/ 2032456 h 5249126"/>
              <a:gd name="connsiteX1535" fmla="*/ 1331520 w 5855153"/>
              <a:gd name="connsiteY1535" fmla="*/ 2040280 h 5249126"/>
              <a:gd name="connsiteX1536" fmla="*/ 1254032 w 5855153"/>
              <a:gd name="connsiteY1536" fmla="*/ 1996853 h 5249126"/>
              <a:gd name="connsiteX1537" fmla="*/ 1612236 w 5855153"/>
              <a:gd name="connsiteY1537" fmla="*/ 2171385 h 5249126"/>
              <a:gd name="connsiteX1538" fmla="*/ 1645836 w 5855153"/>
              <a:gd name="connsiteY1538" fmla="*/ 2185300 h 5249126"/>
              <a:gd name="connsiteX1539" fmla="*/ 1631249 w 5855153"/>
              <a:gd name="connsiteY1539" fmla="*/ 2176351 h 5249126"/>
              <a:gd name="connsiteX1540" fmla="*/ 1585601 w 5855153"/>
              <a:gd name="connsiteY1540" fmla="*/ 2151484 h 5249126"/>
              <a:gd name="connsiteX1541" fmla="*/ 1358259 w 5855153"/>
              <a:gd name="connsiteY1541" fmla="*/ 2039374 h 5249126"/>
              <a:gd name="connsiteX1542" fmla="*/ 1352292 w 5855153"/>
              <a:gd name="connsiteY1542" fmla="*/ 2036193 h 5249126"/>
              <a:gd name="connsiteX1543" fmla="*/ 1352738 w 5855153"/>
              <a:gd name="connsiteY1543" fmla="*/ 2036238 h 5249126"/>
              <a:gd name="connsiteX1544" fmla="*/ 1360514 w 5855153"/>
              <a:gd name="connsiteY1544" fmla="*/ 2029147 h 5249126"/>
              <a:gd name="connsiteX1545" fmla="*/ 1284967 w 5855153"/>
              <a:gd name="connsiteY1545" fmla="*/ 2000291 h 5249126"/>
              <a:gd name="connsiteX1546" fmla="*/ 1146808 w 5855153"/>
              <a:gd name="connsiteY1546" fmla="*/ 1926618 h 5249126"/>
              <a:gd name="connsiteX1547" fmla="*/ 1127388 w 5855153"/>
              <a:gd name="connsiteY1547" fmla="*/ 1917199 h 5249126"/>
              <a:gd name="connsiteX1548" fmla="*/ 1197012 w 5855153"/>
              <a:gd name="connsiteY1548" fmla="*/ 1928952 h 5249126"/>
              <a:gd name="connsiteX1549" fmla="*/ 1224680 w 5855153"/>
              <a:gd name="connsiteY1549" fmla="*/ 1934116 h 5249126"/>
              <a:gd name="connsiteX1550" fmla="*/ 1198749 w 5855153"/>
              <a:gd name="connsiteY1550" fmla="*/ 1918528 h 5249126"/>
              <a:gd name="connsiteX1551" fmla="*/ 1196950 w 5855153"/>
              <a:gd name="connsiteY1551" fmla="*/ 1896105 h 5249126"/>
              <a:gd name="connsiteX1552" fmla="*/ 1333348 w 5855153"/>
              <a:gd name="connsiteY1552" fmla="*/ 1956242 h 5249126"/>
              <a:gd name="connsiteX1553" fmla="*/ 1370717 w 5855153"/>
              <a:gd name="connsiteY1553" fmla="*/ 1964448 h 5249126"/>
              <a:gd name="connsiteX1554" fmla="*/ 1419883 w 5855153"/>
              <a:gd name="connsiteY1554" fmla="*/ 1973322 h 5249126"/>
              <a:gd name="connsiteX1555" fmla="*/ 1333003 w 5855153"/>
              <a:gd name="connsiteY1555" fmla="*/ 1930823 h 5249126"/>
              <a:gd name="connsiteX1556" fmla="*/ 1310789 w 5855153"/>
              <a:gd name="connsiteY1556" fmla="*/ 1919977 h 5249126"/>
              <a:gd name="connsiteX1557" fmla="*/ 1292377 w 5855153"/>
              <a:gd name="connsiteY1557" fmla="*/ 1916615 h 5249126"/>
              <a:gd name="connsiteX1558" fmla="*/ 1222246 w 5855153"/>
              <a:gd name="connsiteY1558" fmla="*/ 1885559 h 5249126"/>
              <a:gd name="connsiteX1559" fmla="*/ 1238231 w 5855153"/>
              <a:gd name="connsiteY1559" fmla="*/ 1889777 h 5249126"/>
              <a:gd name="connsiteX1560" fmla="*/ 1250047 w 5855153"/>
              <a:gd name="connsiteY1560" fmla="*/ 1890316 h 5249126"/>
              <a:gd name="connsiteX1561" fmla="*/ 1204496 w 5855153"/>
              <a:gd name="connsiteY1561" fmla="*/ 1868073 h 5249126"/>
              <a:gd name="connsiteX1562" fmla="*/ 1266497 w 5855153"/>
              <a:gd name="connsiteY1562" fmla="*/ 1874562 h 5249126"/>
              <a:gd name="connsiteX1563" fmla="*/ 1178812 w 5855153"/>
              <a:gd name="connsiteY1563" fmla="*/ 1830419 h 5249126"/>
              <a:gd name="connsiteX1564" fmla="*/ 1089891 w 5855153"/>
              <a:gd name="connsiteY1564" fmla="*/ 1809992 h 5249126"/>
              <a:gd name="connsiteX1565" fmla="*/ 1031947 w 5855153"/>
              <a:gd name="connsiteY1565" fmla="*/ 1780259 h 5249126"/>
              <a:gd name="connsiteX1566" fmla="*/ 1024950 w 5855153"/>
              <a:gd name="connsiteY1566" fmla="*/ 1776698 h 5249126"/>
              <a:gd name="connsiteX1567" fmla="*/ 1060714 w 5855153"/>
              <a:gd name="connsiteY1567" fmla="*/ 1782748 h 5249126"/>
              <a:gd name="connsiteX1568" fmla="*/ 1201705 w 5855153"/>
              <a:gd name="connsiteY1568" fmla="*/ 1811723 h 5249126"/>
              <a:gd name="connsiteX1569" fmla="*/ 1281352 w 5855153"/>
              <a:gd name="connsiteY1569" fmla="*/ 1831774 h 5249126"/>
              <a:gd name="connsiteX1570" fmla="*/ 1340410 w 5855153"/>
              <a:gd name="connsiteY1570" fmla="*/ 1848601 h 5249126"/>
              <a:gd name="connsiteX1571" fmla="*/ 1340768 w 5855153"/>
              <a:gd name="connsiteY1571" fmla="*/ 1844857 h 5249126"/>
              <a:gd name="connsiteX1572" fmla="*/ 1342284 w 5855153"/>
              <a:gd name="connsiteY1572" fmla="*/ 1832635 h 5249126"/>
              <a:gd name="connsiteX1573" fmla="*/ 1210465 w 5855153"/>
              <a:gd name="connsiteY1573" fmla="*/ 1789988 h 5249126"/>
              <a:gd name="connsiteX1574" fmla="*/ 1217295 w 5855153"/>
              <a:gd name="connsiteY1574" fmla="*/ 1773164 h 5249126"/>
              <a:gd name="connsiteX1575" fmla="*/ 1230090 w 5855153"/>
              <a:gd name="connsiteY1575" fmla="*/ 1775450 h 5249126"/>
              <a:gd name="connsiteX1576" fmla="*/ 1227265 w 5855153"/>
              <a:gd name="connsiteY1576" fmla="*/ 1773631 h 5249126"/>
              <a:gd name="connsiteX1577" fmla="*/ 1167027 w 5855153"/>
              <a:gd name="connsiteY1577" fmla="*/ 1768277 h 5249126"/>
              <a:gd name="connsiteX1578" fmla="*/ 1114022 w 5855153"/>
              <a:gd name="connsiteY1578" fmla="*/ 1734148 h 5249126"/>
              <a:gd name="connsiteX1579" fmla="*/ 964258 w 5855153"/>
              <a:gd name="connsiteY1579" fmla="*/ 1702819 h 5249126"/>
              <a:gd name="connsiteX1580" fmla="*/ 1042822 w 5855153"/>
              <a:gd name="connsiteY1580" fmla="*/ 1698857 h 5249126"/>
              <a:gd name="connsiteX1581" fmla="*/ 1145350 w 5855153"/>
              <a:gd name="connsiteY1581" fmla="*/ 1720883 h 5249126"/>
              <a:gd name="connsiteX1582" fmla="*/ 1163787 w 5855153"/>
              <a:gd name="connsiteY1582" fmla="*/ 1710759 h 5249126"/>
              <a:gd name="connsiteX1583" fmla="*/ 1176314 w 5855153"/>
              <a:gd name="connsiteY1583" fmla="*/ 1707276 h 5249126"/>
              <a:gd name="connsiteX1584" fmla="*/ 1152616 w 5855153"/>
              <a:gd name="connsiteY1584" fmla="*/ 1698241 h 5249126"/>
              <a:gd name="connsiteX1585" fmla="*/ 1131222 w 5855153"/>
              <a:gd name="connsiteY1585" fmla="*/ 1684409 h 5249126"/>
              <a:gd name="connsiteX1586" fmla="*/ 1134619 w 5855153"/>
              <a:gd name="connsiteY1586" fmla="*/ 1681199 h 5249126"/>
              <a:gd name="connsiteX1587" fmla="*/ 1136071 w 5855153"/>
              <a:gd name="connsiteY1587" fmla="*/ 1681074 h 5249126"/>
              <a:gd name="connsiteX1588" fmla="*/ 1103445 w 5855153"/>
              <a:gd name="connsiteY1588" fmla="*/ 1672783 h 5249126"/>
              <a:gd name="connsiteX1589" fmla="*/ 1003204 w 5855153"/>
              <a:gd name="connsiteY1589" fmla="*/ 1629351 h 5249126"/>
              <a:gd name="connsiteX1590" fmla="*/ 898395 w 5855153"/>
              <a:gd name="connsiteY1590" fmla="*/ 1595299 h 5249126"/>
              <a:gd name="connsiteX1591" fmla="*/ 881664 w 5855153"/>
              <a:gd name="connsiteY1591" fmla="*/ 1540532 h 5249126"/>
              <a:gd name="connsiteX1592" fmla="*/ 648776 w 5855153"/>
              <a:gd name="connsiteY1592" fmla="*/ 1489115 h 5249126"/>
              <a:gd name="connsiteX1593" fmla="*/ 559190 w 5855153"/>
              <a:gd name="connsiteY1593" fmla="*/ 1469112 h 5249126"/>
              <a:gd name="connsiteX1594" fmla="*/ 550491 w 5855153"/>
              <a:gd name="connsiteY1594" fmla="*/ 1461396 h 5249126"/>
              <a:gd name="connsiteX1595" fmla="*/ 523885 w 5855153"/>
              <a:gd name="connsiteY1595" fmla="*/ 1441336 h 5249126"/>
              <a:gd name="connsiteX1596" fmla="*/ 552719 w 5855153"/>
              <a:gd name="connsiteY1596" fmla="*/ 1446837 h 5249126"/>
              <a:gd name="connsiteX1597" fmla="*/ 985401 w 5855153"/>
              <a:gd name="connsiteY1597" fmla="*/ 1529902 h 5249126"/>
              <a:gd name="connsiteX1598" fmla="*/ 1154570 w 5855153"/>
              <a:gd name="connsiteY1598" fmla="*/ 1563164 h 5249126"/>
              <a:gd name="connsiteX1599" fmla="*/ 1282649 w 5855153"/>
              <a:gd name="connsiteY1599" fmla="*/ 1580528 h 5249126"/>
              <a:gd name="connsiteX1600" fmla="*/ 1362291 w 5855153"/>
              <a:gd name="connsiteY1600" fmla="*/ 1587817 h 5249126"/>
              <a:gd name="connsiteX1601" fmla="*/ 1376599 w 5855153"/>
              <a:gd name="connsiteY1601" fmla="*/ 1583888 h 5249126"/>
              <a:gd name="connsiteX1602" fmla="*/ 1382527 w 5855153"/>
              <a:gd name="connsiteY1602" fmla="*/ 1581401 h 5249126"/>
              <a:gd name="connsiteX1603" fmla="*/ 1319062 w 5855153"/>
              <a:gd name="connsiteY1603" fmla="*/ 1546246 h 5249126"/>
              <a:gd name="connsiteX1604" fmla="*/ 1289634 w 5855153"/>
              <a:gd name="connsiteY1604" fmla="*/ 1526433 h 5249126"/>
              <a:gd name="connsiteX1605" fmla="*/ 1289436 w 5855153"/>
              <a:gd name="connsiteY1605" fmla="*/ 1526386 h 5249126"/>
              <a:gd name="connsiteX1606" fmla="*/ 1147732 w 5855153"/>
              <a:gd name="connsiteY1606" fmla="*/ 1493650 h 5249126"/>
              <a:gd name="connsiteX1607" fmla="*/ 965571 w 5855153"/>
              <a:gd name="connsiteY1607" fmla="*/ 1430905 h 5249126"/>
              <a:gd name="connsiteX1608" fmla="*/ 933176 w 5855153"/>
              <a:gd name="connsiteY1608" fmla="*/ 1399486 h 5249126"/>
              <a:gd name="connsiteX1609" fmla="*/ 728945 w 5855153"/>
              <a:gd name="connsiteY1609" fmla="*/ 1354205 h 5249126"/>
              <a:gd name="connsiteX1610" fmla="*/ 784872 w 5855153"/>
              <a:gd name="connsiteY1610" fmla="*/ 1347983 h 5249126"/>
              <a:gd name="connsiteX1611" fmla="*/ 781687 w 5855153"/>
              <a:gd name="connsiteY1611" fmla="*/ 1351555 h 5249126"/>
              <a:gd name="connsiteX1612" fmla="*/ 772697 w 5855153"/>
              <a:gd name="connsiteY1612" fmla="*/ 1350702 h 5249126"/>
              <a:gd name="connsiteX1613" fmla="*/ 779640 w 5855153"/>
              <a:gd name="connsiteY1613" fmla="*/ 1353851 h 5249126"/>
              <a:gd name="connsiteX1614" fmla="*/ 781687 w 5855153"/>
              <a:gd name="connsiteY1614" fmla="*/ 1351555 h 5249126"/>
              <a:gd name="connsiteX1615" fmla="*/ 798215 w 5855153"/>
              <a:gd name="connsiteY1615" fmla="*/ 1353123 h 5249126"/>
              <a:gd name="connsiteX1616" fmla="*/ 808687 w 5855153"/>
              <a:gd name="connsiteY1616" fmla="*/ 1357160 h 5249126"/>
              <a:gd name="connsiteX1617" fmla="*/ 820760 w 5855153"/>
              <a:gd name="connsiteY1617" fmla="*/ 1358773 h 5249126"/>
              <a:gd name="connsiteX1618" fmla="*/ 857031 w 5855153"/>
              <a:gd name="connsiteY1618" fmla="*/ 1338136 h 5249126"/>
              <a:gd name="connsiteX1619" fmla="*/ 1054033 w 5855153"/>
              <a:gd name="connsiteY1619" fmla="*/ 1378763 h 5249126"/>
              <a:gd name="connsiteX1620" fmla="*/ 1084155 w 5855153"/>
              <a:gd name="connsiteY1620" fmla="*/ 1364723 h 5249126"/>
              <a:gd name="connsiteX1621" fmla="*/ 1260229 w 5855153"/>
              <a:gd name="connsiteY1621" fmla="*/ 1403120 h 5249126"/>
              <a:gd name="connsiteX1622" fmla="*/ 1296839 w 5855153"/>
              <a:gd name="connsiteY1622" fmla="*/ 1411511 h 5249126"/>
              <a:gd name="connsiteX1623" fmla="*/ 1288659 w 5855153"/>
              <a:gd name="connsiteY1623" fmla="*/ 1403380 h 5249126"/>
              <a:gd name="connsiteX1624" fmla="*/ 1271176 w 5855153"/>
              <a:gd name="connsiteY1624" fmla="*/ 1393641 h 5249126"/>
              <a:gd name="connsiteX1625" fmla="*/ 1425141 w 5855153"/>
              <a:gd name="connsiteY1625" fmla="*/ 1449313 h 5249126"/>
              <a:gd name="connsiteX1626" fmla="*/ 1425882 w 5855153"/>
              <a:gd name="connsiteY1626" fmla="*/ 1450450 h 5249126"/>
              <a:gd name="connsiteX1627" fmla="*/ 1430335 w 5855153"/>
              <a:gd name="connsiteY1627" fmla="*/ 1451677 h 5249126"/>
              <a:gd name="connsiteX1628" fmla="*/ 1425141 w 5855153"/>
              <a:gd name="connsiteY1628" fmla="*/ 1449313 h 5249126"/>
              <a:gd name="connsiteX1629" fmla="*/ 1422921 w 5855153"/>
              <a:gd name="connsiteY1629" fmla="*/ 1440012 h 5249126"/>
              <a:gd name="connsiteX1630" fmla="*/ 1469949 w 5855153"/>
              <a:gd name="connsiteY1630" fmla="*/ 1454538 h 5249126"/>
              <a:gd name="connsiteX1631" fmla="*/ 1499239 w 5855153"/>
              <a:gd name="connsiteY1631" fmla="*/ 1469699 h 5249126"/>
              <a:gd name="connsiteX1632" fmla="*/ 1551389 w 5855153"/>
              <a:gd name="connsiteY1632" fmla="*/ 1480816 h 5249126"/>
              <a:gd name="connsiteX1633" fmla="*/ 1577768 w 5855153"/>
              <a:gd name="connsiteY1633" fmla="*/ 1474925 h 5249126"/>
              <a:gd name="connsiteX1634" fmla="*/ 1354774 w 5855153"/>
              <a:gd name="connsiteY1634" fmla="*/ 1408761 h 5249126"/>
              <a:gd name="connsiteX1635" fmla="*/ 780154 w 5855153"/>
              <a:gd name="connsiteY1635" fmla="*/ 1262457 h 5249126"/>
              <a:gd name="connsiteX1636" fmla="*/ 485373 w 5855153"/>
              <a:gd name="connsiteY1636" fmla="*/ 1202469 h 5249126"/>
              <a:gd name="connsiteX1637" fmla="*/ 467113 w 5855153"/>
              <a:gd name="connsiteY1637" fmla="*/ 1189748 h 5249126"/>
              <a:gd name="connsiteX1638" fmla="*/ 422993 w 5855153"/>
              <a:gd name="connsiteY1638" fmla="*/ 1162362 h 5249126"/>
              <a:gd name="connsiteX1639" fmla="*/ 516239 w 5855153"/>
              <a:gd name="connsiteY1639" fmla="*/ 1175004 h 5249126"/>
              <a:gd name="connsiteX1640" fmla="*/ 592137 w 5855153"/>
              <a:gd name="connsiteY1640" fmla="*/ 1190440 h 5249126"/>
              <a:gd name="connsiteX1641" fmla="*/ 599381 w 5855153"/>
              <a:gd name="connsiteY1641" fmla="*/ 1184527 h 5249126"/>
              <a:gd name="connsiteX1642" fmla="*/ 601796 w 5855153"/>
              <a:gd name="connsiteY1642" fmla="*/ 1182554 h 5249126"/>
              <a:gd name="connsiteX1643" fmla="*/ 600722 w 5855153"/>
              <a:gd name="connsiteY1643" fmla="*/ 1183431 h 5249126"/>
              <a:gd name="connsiteX1644" fmla="*/ 599381 w 5855153"/>
              <a:gd name="connsiteY1644" fmla="*/ 1184527 h 5249126"/>
              <a:gd name="connsiteX1645" fmla="*/ 595358 w 5855153"/>
              <a:gd name="connsiteY1645" fmla="*/ 1187810 h 5249126"/>
              <a:gd name="connsiteX1646" fmla="*/ 592137 w 5855153"/>
              <a:gd name="connsiteY1646" fmla="*/ 1190440 h 5249126"/>
              <a:gd name="connsiteX1647" fmla="*/ 516239 w 5855153"/>
              <a:gd name="connsiteY1647" fmla="*/ 1175004 h 5249126"/>
              <a:gd name="connsiteX1648" fmla="*/ 427059 w 5855153"/>
              <a:gd name="connsiteY1648" fmla="*/ 1149506 h 5249126"/>
              <a:gd name="connsiteX1649" fmla="*/ 434381 w 5855153"/>
              <a:gd name="connsiteY1649" fmla="*/ 1129870 h 5249126"/>
              <a:gd name="connsiteX1650" fmla="*/ 444873 w 5855153"/>
              <a:gd name="connsiteY1650" fmla="*/ 1141725 h 5249126"/>
              <a:gd name="connsiteX1651" fmla="*/ 434381 w 5855153"/>
              <a:gd name="connsiteY1651" fmla="*/ 1129870 h 5249126"/>
              <a:gd name="connsiteX1652" fmla="*/ 405203 w 5855153"/>
              <a:gd name="connsiteY1652" fmla="*/ 1114357 h 5249126"/>
              <a:gd name="connsiteX1653" fmla="*/ 492814 w 5855153"/>
              <a:gd name="connsiteY1653" fmla="*/ 1128771 h 5249126"/>
              <a:gd name="connsiteX1654" fmla="*/ 519702 w 5855153"/>
              <a:gd name="connsiteY1654" fmla="*/ 1137465 h 5249126"/>
              <a:gd name="connsiteX1655" fmla="*/ 531774 w 5855153"/>
              <a:gd name="connsiteY1655" fmla="*/ 1144519 h 5249126"/>
              <a:gd name="connsiteX1656" fmla="*/ 530564 w 5855153"/>
              <a:gd name="connsiteY1656" fmla="*/ 1134982 h 5249126"/>
              <a:gd name="connsiteX1657" fmla="*/ 647785 w 5855153"/>
              <a:gd name="connsiteY1657" fmla="*/ 1154268 h 5249126"/>
              <a:gd name="connsiteX1658" fmla="*/ 681138 w 5855153"/>
              <a:gd name="connsiteY1658" fmla="*/ 1170104 h 5249126"/>
              <a:gd name="connsiteX1659" fmla="*/ 756292 w 5855153"/>
              <a:gd name="connsiteY1659" fmla="*/ 1209317 h 5249126"/>
              <a:gd name="connsiteX1660" fmla="*/ 851065 w 5855153"/>
              <a:gd name="connsiteY1660" fmla="*/ 1245808 h 5249126"/>
              <a:gd name="connsiteX1661" fmla="*/ 694880 w 5855153"/>
              <a:gd name="connsiteY1661" fmla="*/ 1162823 h 5249126"/>
              <a:gd name="connsiteX1662" fmla="*/ 693214 w 5855153"/>
              <a:gd name="connsiteY1662" fmla="*/ 1161742 h 5249126"/>
              <a:gd name="connsiteX1663" fmla="*/ 725170 w 5855153"/>
              <a:gd name="connsiteY1663" fmla="*/ 1167000 h 5249126"/>
              <a:gd name="connsiteX1664" fmla="*/ 1279020 w 5855153"/>
              <a:gd name="connsiteY1664" fmla="*/ 1282554 h 5249126"/>
              <a:gd name="connsiteX1665" fmla="*/ 1212989 w 5855153"/>
              <a:gd name="connsiteY1665" fmla="*/ 1255870 h 5249126"/>
              <a:gd name="connsiteX1666" fmla="*/ 1243244 w 5855153"/>
              <a:gd name="connsiteY1666" fmla="*/ 1251610 h 5249126"/>
              <a:gd name="connsiteX1667" fmla="*/ 1406029 w 5855153"/>
              <a:gd name="connsiteY1667" fmla="*/ 1327193 h 5249126"/>
              <a:gd name="connsiteX1668" fmla="*/ 1287753 w 5855153"/>
              <a:gd name="connsiteY1668" fmla="*/ 1258546 h 5249126"/>
              <a:gd name="connsiteX1669" fmla="*/ 1296018 w 5855153"/>
              <a:gd name="connsiteY1669" fmla="*/ 1260034 h 5249126"/>
              <a:gd name="connsiteX1670" fmla="*/ 1489408 w 5855153"/>
              <a:gd name="connsiteY1670" fmla="*/ 1287806 h 5249126"/>
              <a:gd name="connsiteX1671" fmla="*/ 1216895 w 5855153"/>
              <a:gd name="connsiteY1671" fmla="*/ 1200315 h 5249126"/>
              <a:gd name="connsiteX1672" fmla="*/ 1244736 w 5855153"/>
              <a:gd name="connsiteY1672" fmla="*/ 1174247 h 5249126"/>
              <a:gd name="connsiteX1673" fmla="*/ 1214620 w 5855153"/>
              <a:gd name="connsiteY1673" fmla="*/ 1154856 h 5249126"/>
              <a:gd name="connsiteX1674" fmla="*/ 1357155 w 5855153"/>
              <a:gd name="connsiteY1674" fmla="*/ 1181529 h 5249126"/>
              <a:gd name="connsiteX1675" fmla="*/ 1501972 w 5855153"/>
              <a:gd name="connsiteY1675" fmla="*/ 1220227 h 5249126"/>
              <a:gd name="connsiteX1676" fmla="*/ 1524867 w 5855153"/>
              <a:gd name="connsiteY1676" fmla="*/ 1201535 h 5249126"/>
              <a:gd name="connsiteX1677" fmla="*/ 1695239 w 5855153"/>
              <a:gd name="connsiteY1677" fmla="*/ 1235571 h 5249126"/>
              <a:gd name="connsiteX1678" fmla="*/ 1566088 w 5855153"/>
              <a:gd name="connsiteY1678" fmla="*/ 1173525 h 5249126"/>
              <a:gd name="connsiteX1679" fmla="*/ 1386206 w 5855153"/>
              <a:gd name="connsiteY1679" fmla="*/ 1122805 h 5249126"/>
              <a:gd name="connsiteX1680" fmla="*/ 1036339 w 5855153"/>
              <a:gd name="connsiteY1680" fmla="*/ 1006620 h 5249126"/>
              <a:gd name="connsiteX1681" fmla="*/ 1378160 w 5855153"/>
              <a:gd name="connsiteY1681" fmla="*/ 1085948 h 5249126"/>
              <a:gd name="connsiteX1682" fmla="*/ 1542129 w 5855153"/>
              <a:gd name="connsiteY1682" fmla="*/ 1114104 h 5249126"/>
              <a:gd name="connsiteX1683" fmla="*/ 1584424 w 5855153"/>
              <a:gd name="connsiteY1683" fmla="*/ 1097344 h 5249126"/>
              <a:gd name="connsiteX1684" fmla="*/ 1744078 w 5855153"/>
              <a:gd name="connsiteY1684" fmla="*/ 1147357 h 5249126"/>
              <a:gd name="connsiteX1685" fmla="*/ 1762409 w 5855153"/>
              <a:gd name="connsiteY1685" fmla="*/ 1104609 h 5249126"/>
              <a:gd name="connsiteX1686" fmla="*/ 1967463 w 5855153"/>
              <a:gd name="connsiteY1686" fmla="*/ 1148662 h 5249126"/>
              <a:gd name="connsiteX1687" fmla="*/ 1968972 w 5855153"/>
              <a:gd name="connsiteY1687" fmla="*/ 1146417 h 5249126"/>
              <a:gd name="connsiteX1688" fmla="*/ 1970856 w 5855153"/>
              <a:gd name="connsiteY1688" fmla="*/ 1143607 h 5249126"/>
              <a:gd name="connsiteX1689" fmla="*/ 1971484 w 5855153"/>
              <a:gd name="connsiteY1689" fmla="*/ 1142672 h 5249126"/>
              <a:gd name="connsiteX1690" fmla="*/ 1971985 w 5855153"/>
              <a:gd name="connsiteY1690" fmla="*/ 1141923 h 5249126"/>
              <a:gd name="connsiteX1691" fmla="*/ 1970856 w 5855153"/>
              <a:gd name="connsiteY1691" fmla="*/ 1143607 h 5249126"/>
              <a:gd name="connsiteX1692" fmla="*/ 1967463 w 5855153"/>
              <a:gd name="connsiteY1692" fmla="*/ 1148662 h 5249126"/>
              <a:gd name="connsiteX1693" fmla="*/ 1799760 w 5855153"/>
              <a:gd name="connsiteY1693" fmla="*/ 1095226 h 5249126"/>
              <a:gd name="connsiteX1694" fmla="*/ 1540243 w 5855153"/>
              <a:gd name="connsiteY1694" fmla="*/ 1003786 h 5249126"/>
              <a:gd name="connsiteX1695" fmla="*/ 1740737 w 5855153"/>
              <a:gd name="connsiteY1695" fmla="*/ 1023784 h 5249126"/>
              <a:gd name="connsiteX1696" fmla="*/ 1656542 w 5855153"/>
              <a:gd name="connsiteY1696" fmla="*/ 959010 h 5249126"/>
              <a:gd name="connsiteX1697" fmla="*/ 1794132 w 5855153"/>
              <a:gd name="connsiteY1697" fmla="*/ 993057 h 5249126"/>
              <a:gd name="connsiteX1698" fmla="*/ 1931722 w 5855153"/>
              <a:gd name="connsiteY1698" fmla="*/ 1027101 h 5249126"/>
              <a:gd name="connsiteX1699" fmla="*/ 1761736 w 5855153"/>
              <a:gd name="connsiteY1699" fmla="*/ 961636 h 5249126"/>
              <a:gd name="connsiteX1700" fmla="*/ 1786713 w 5855153"/>
              <a:gd name="connsiteY1700" fmla="*/ 960204 h 5249126"/>
              <a:gd name="connsiteX1701" fmla="*/ 1797495 w 5855153"/>
              <a:gd name="connsiteY1701" fmla="*/ 960364 h 5249126"/>
              <a:gd name="connsiteX1702" fmla="*/ 1934182 w 5855153"/>
              <a:gd name="connsiteY1702" fmla="*/ 1023438 h 5249126"/>
              <a:gd name="connsiteX1703" fmla="*/ 1999866 w 5855153"/>
              <a:gd name="connsiteY1703" fmla="*/ 1053746 h 5249126"/>
              <a:gd name="connsiteX1704" fmla="*/ 1999866 w 5855153"/>
              <a:gd name="connsiteY1704" fmla="*/ 1053746 h 5249126"/>
              <a:gd name="connsiteX1705" fmla="*/ 1897850 w 5855153"/>
              <a:gd name="connsiteY1705" fmla="*/ 992051 h 5249126"/>
              <a:gd name="connsiteX1706" fmla="*/ 1831129 w 5855153"/>
              <a:gd name="connsiteY1706" fmla="*/ 958232 h 5249126"/>
              <a:gd name="connsiteX1707" fmla="*/ 1838829 w 5855153"/>
              <a:gd name="connsiteY1707" fmla="*/ 954116 h 5249126"/>
              <a:gd name="connsiteX1708" fmla="*/ 1782347 w 5855153"/>
              <a:gd name="connsiteY1708" fmla="*/ 930916 h 5249126"/>
              <a:gd name="connsiteX1709" fmla="*/ 1768743 w 5855153"/>
              <a:gd name="connsiteY1709" fmla="*/ 926552 h 5249126"/>
              <a:gd name="connsiteX1710" fmla="*/ 1691040 w 5855153"/>
              <a:gd name="connsiteY1710" fmla="*/ 886982 h 5249126"/>
              <a:gd name="connsiteX1711" fmla="*/ 1589557 w 5855153"/>
              <a:gd name="connsiteY1711" fmla="*/ 824814 h 5249126"/>
              <a:gd name="connsiteX1712" fmla="*/ 1850233 w 5855153"/>
              <a:gd name="connsiteY1712" fmla="*/ 943820 h 5249126"/>
              <a:gd name="connsiteX1713" fmla="*/ 1842331 w 5855153"/>
              <a:gd name="connsiteY1713" fmla="*/ 921535 h 5249126"/>
              <a:gd name="connsiteX1714" fmla="*/ 1527855 w 5855153"/>
              <a:gd name="connsiteY1714" fmla="*/ 761526 h 5249126"/>
              <a:gd name="connsiteX1715" fmla="*/ 1540346 w 5855153"/>
              <a:gd name="connsiteY1715" fmla="*/ 764526 h 5249126"/>
              <a:gd name="connsiteX1716" fmla="*/ 1635646 w 5855153"/>
              <a:gd name="connsiteY1716" fmla="*/ 781899 h 5249126"/>
              <a:gd name="connsiteX1717" fmla="*/ 1693602 w 5855153"/>
              <a:gd name="connsiteY1717" fmla="*/ 775224 h 5249126"/>
              <a:gd name="connsiteX1718" fmla="*/ 1671920 w 5855153"/>
              <a:gd name="connsiteY1718" fmla="*/ 761262 h 5249126"/>
              <a:gd name="connsiteX1719" fmla="*/ 1646755 w 5855153"/>
              <a:gd name="connsiteY1719" fmla="*/ 701064 h 5249126"/>
              <a:gd name="connsiteX1720" fmla="*/ 1862085 w 5855153"/>
              <a:gd name="connsiteY1720" fmla="*/ 732377 h 5249126"/>
              <a:gd name="connsiteX1721" fmla="*/ 1674979 w 5855153"/>
              <a:gd name="connsiteY1721" fmla="*/ 643571 h 5249126"/>
              <a:gd name="connsiteX1722" fmla="*/ 1704006 w 5855153"/>
              <a:gd name="connsiteY1722" fmla="*/ 638475 h 5249126"/>
              <a:gd name="connsiteX1723" fmla="*/ 1720862 w 5855153"/>
              <a:gd name="connsiteY1723" fmla="*/ 640196 h 5249126"/>
              <a:gd name="connsiteX1724" fmla="*/ 1938072 w 5855153"/>
              <a:gd name="connsiteY1724" fmla="*/ 747342 h 5249126"/>
              <a:gd name="connsiteX1725" fmla="*/ 2069341 w 5855153"/>
              <a:gd name="connsiteY1725" fmla="*/ 811714 h 5249126"/>
              <a:gd name="connsiteX1726" fmla="*/ 1990804 w 5855153"/>
              <a:gd name="connsiteY1726" fmla="*/ 759226 h 5249126"/>
              <a:gd name="connsiteX1727" fmla="*/ 1763462 w 5855153"/>
              <a:gd name="connsiteY1727" fmla="*/ 647115 h 5249126"/>
              <a:gd name="connsiteX1728" fmla="*/ 1757498 w 5855153"/>
              <a:gd name="connsiteY1728" fmla="*/ 643934 h 5249126"/>
              <a:gd name="connsiteX1729" fmla="*/ 1757942 w 5855153"/>
              <a:gd name="connsiteY1729" fmla="*/ 643980 h 5249126"/>
              <a:gd name="connsiteX1730" fmla="*/ 1765718 w 5855153"/>
              <a:gd name="connsiteY1730" fmla="*/ 636888 h 5249126"/>
              <a:gd name="connsiteX1731" fmla="*/ 1690171 w 5855153"/>
              <a:gd name="connsiteY1731" fmla="*/ 608033 h 5249126"/>
              <a:gd name="connsiteX1732" fmla="*/ 1552013 w 5855153"/>
              <a:gd name="connsiteY1732" fmla="*/ 534359 h 5249126"/>
              <a:gd name="connsiteX1733" fmla="*/ 1532592 w 5855153"/>
              <a:gd name="connsiteY1733" fmla="*/ 524941 h 5249126"/>
              <a:gd name="connsiteX1734" fmla="*/ 1602216 w 5855153"/>
              <a:gd name="connsiteY1734" fmla="*/ 536694 h 5249126"/>
              <a:gd name="connsiteX1735" fmla="*/ 1711645 w 5855153"/>
              <a:gd name="connsiteY1735" fmla="*/ 558076 h 5249126"/>
              <a:gd name="connsiteX1736" fmla="*/ 1834780 w 5855153"/>
              <a:gd name="connsiteY1736" fmla="*/ 582813 h 5249126"/>
              <a:gd name="connsiteX1737" fmla="*/ 1739484 w 5855153"/>
              <a:gd name="connsiteY1737" fmla="*/ 532009 h 5249126"/>
              <a:gd name="connsiteX1738" fmla="*/ 1627450 w 5855153"/>
              <a:gd name="connsiteY1738" fmla="*/ 493302 h 5249126"/>
              <a:gd name="connsiteX1739" fmla="*/ 1772271 w 5855153"/>
              <a:gd name="connsiteY1739" fmla="*/ 498569 h 5249126"/>
              <a:gd name="connsiteX1740" fmla="*/ 1817229 w 5855153"/>
              <a:gd name="connsiteY1740" fmla="*/ 495843 h 5249126"/>
              <a:gd name="connsiteX1741" fmla="*/ 1743361 w 5855153"/>
              <a:gd name="connsiteY1741" fmla="*/ 479953 h 5249126"/>
              <a:gd name="connsiteX1742" fmla="*/ 1747490 w 5855153"/>
              <a:gd name="connsiteY1742" fmla="*/ 440376 h 5249126"/>
              <a:gd name="connsiteX1743" fmla="*/ 1615670 w 5855153"/>
              <a:gd name="connsiteY1743" fmla="*/ 397730 h 5249126"/>
              <a:gd name="connsiteX1744" fmla="*/ 1644967 w 5855153"/>
              <a:gd name="connsiteY1744" fmla="*/ 384918 h 5249126"/>
              <a:gd name="connsiteX1745" fmla="*/ 1694235 w 5855153"/>
              <a:gd name="connsiteY1745" fmla="*/ 393767 h 5249126"/>
              <a:gd name="connsiteX1746" fmla="*/ 1686188 w 5855153"/>
              <a:gd name="connsiteY1746" fmla="*/ 356909 h 5249126"/>
              <a:gd name="connsiteX1747" fmla="*/ 1713937 w 5855153"/>
              <a:gd name="connsiteY1747" fmla="*/ 320510 h 5249126"/>
              <a:gd name="connsiteX1748" fmla="*/ 1753311 w 5855153"/>
              <a:gd name="connsiteY1748" fmla="*/ 326607 h 5249126"/>
              <a:gd name="connsiteX1749" fmla="*/ 1758888 w 5855153"/>
              <a:gd name="connsiteY1749" fmla="*/ 325879 h 5249126"/>
              <a:gd name="connsiteX1750" fmla="*/ 1769687 w 5855153"/>
              <a:gd name="connsiteY1750" fmla="*/ 331948 h 5249126"/>
              <a:gd name="connsiteX1751" fmla="*/ 2478345 w 5855153"/>
              <a:gd name="connsiteY1751" fmla="*/ 670943 h 5249126"/>
              <a:gd name="connsiteX1752" fmla="*/ 2786603 w 5855153"/>
              <a:gd name="connsiteY1752" fmla="*/ 790532 h 5249126"/>
              <a:gd name="connsiteX1753" fmla="*/ 2817283 w 5855153"/>
              <a:gd name="connsiteY1753" fmla="*/ 800790 h 5249126"/>
              <a:gd name="connsiteX1754" fmla="*/ 2824791 w 5855153"/>
              <a:gd name="connsiteY1754" fmla="*/ 805670 h 5249126"/>
              <a:gd name="connsiteX1755" fmla="*/ 2844600 w 5855153"/>
              <a:gd name="connsiteY1755" fmla="*/ 811554 h 5249126"/>
              <a:gd name="connsiteX1756" fmla="*/ 2844281 w 5855153"/>
              <a:gd name="connsiteY1756" fmla="*/ 809818 h 5249126"/>
              <a:gd name="connsiteX1757" fmla="*/ 2945397 w 5855153"/>
              <a:gd name="connsiteY1757" fmla="*/ 843629 h 5249126"/>
              <a:gd name="connsiteX1758" fmla="*/ 2964070 w 5855153"/>
              <a:gd name="connsiteY1758" fmla="*/ 869321 h 5249126"/>
              <a:gd name="connsiteX1759" fmla="*/ 2964071 w 5855153"/>
              <a:gd name="connsiteY1759" fmla="*/ 869321 h 5249126"/>
              <a:gd name="connsiteX1760" fmla="*/ 2966169 w 5855153"/>
              <a:gd name="connsiteY1760" fmla="*/ 872208 h 5249126"/>
              <a:gd name="connsiteX1761" fmla="*/ 2880456 w 5855153"/>
              <a:gd name="connsiteY1761" fmla="*/ 842677 h 5249126"/>
              <a:gd name="connsiteX1762" fmla="*/ 2449831 w 5855153"/>
              <a:gd name="connsiteY1762" fmla="*/ 686420 h 5249126"/>
              <a:gd name="connsiteX1763" fmla="*/ 1720993 w 5855153"/>
              <a:gd name="connsiteY1763" fmla="*/ 324623 h 5249126"/>
              <a:gd name="connsiteX1764" fmla="*/ 1550433 w 5855153"/>
              <a:gd name="connsiteY1764" fmla="*/ 288027 h 5249126"/>
              <a:gd name="connsiteX1765" fmla="*/ 1579514 w 5855153"/>
              <a:gd name="connsiteY1765" fmla="*/ 290682 h 5249126"/>
              <a:gd name="connsiteX1766" fmla="*/ 1694420 w 5855153"/>
              <a:gd name="connsiteY1766" fmla="*/ 348961 h 5249126"/>
              <a:gd name="connsiteX1767" fmla="*/ 1691958 w 5855153"/>
              <a:gd name="connsiteY1767" fmla="*/ 348308 h 5249126"/>
              <a:gd name="connsiteX1768" fmla="*/ 1557821 w 5855153"/>
              <a:gd name="connsiteY1768" fmla="*/ 305983 h 5249126"/>
              <a:gd name="connsiteX1769" fmla="*/ 1542698 w 5855153"/>
              <a:gd name="connsiteY1769" fmla="*/ 298340 h 5249126"/>
              <a:gd name="connsiteX1770" fmla="*/ 1536427 w 5855153"/>
              <a:gd name="connsiteY1770" fmla="*/ 292150 h 5249126"/>
              <a:gd name="connsiteX1771" fmla="*/ 1550433 w 5855153"/>
              <a:gd name="connsiteY1771" fmla="*/ 288027 h 5249126"/>
              <a:gd name="connsiteX1772" fmla="*/ 1617158 w 5855153"/>
              <a:gd name="connsiteY1772" fmla="*/ 254803 h 5249126"/>
              <a:gd name="connsiteX1773" fmla="*/ 1628873 w 5855153"/>
              <a:gd name="connsiteY1773" fmla="*/ 254881 h 5249126"/>
              <a:gd name="connsiteX1774" fmla="*/ 1709294 w 5855153"/>
              <a:gd name="connsiteY1774" fmla="*/ 296142 h 5249126"/>
              <a:gd name="connsiteX1775" fmla="*/ 1720532 w 5855153"/>
              <a:gd name="connsiteY1775" fmla="*/ 303012 h 5249126"/>
              <a:gd name="connsiteX1776" fmla="*/ 1687242 w 5855153"/>
              <a:gd name="connsiteY1776" fmla="*/ 295558 h 5249126"/>
              <a:gd name="connsiteX1777" fmla="*/ 1662236 w 5855153"/>
              <a:gd name="connsiteY1777" fmla="*/ 290377 h 5249126"/>
              <a:gd name="connsiteX1778" fmla="*/ 1641210 w 5855153"/>
              <a:gd name="connsiteY1778" fmla="*/ 278121 h 5249126"/>
              <a:gd name="connsiteX1779" fmla="*/ 1617158 w 5855153"/>
              <a:gd name="connsiteY1779" fmla="*/ 254803 h 5249126"/>
              <a:gd name="connsiteX1780" fmla="*/ 1783191 w 5855153"/>
              <a:gd name="connsiteY1780" fmla="*/ 228911 h 5249126"/>
              <a:gd name="connsiteX1781" fmla="*/ 2609423 w 5855153"/>
              <a:gd name="connsiteY1781" fmla="*/ 605358 h 5249126"/>
              <a:gd name="connsiteX1782" fmla="*/ 2806140 w 5855153"/>
              <a:gd name="connsiteY1782" fmla="*/ 681824 h 5249126"/>
              <a:gd name="connsiteX1783" fmla="*/ 2808537 w 5855153"/>
              <a:gd name="connsiteY1783" fmla="*/ 682649 h 5249126"/>
              <a:gd name="connsiteX1784" fmla="*/ 2791446 w 5855153"/>
              <a:gd name="connsiteY1784" fmla="*/ 679757 h 5249126"/>
              <a:gd name="connsiteX1785" fmla="*/ 2798443 w 5855153"/>
              <a:gd name="connsiteY1785" fmla="*/ 683319 h 5249126"/>
              <a:gd name="connsiteX1786" fmla="*/ 2853567 w 5855153"/>
              <a:gd name="connsiteY1786" fmla="*/ 711603 h 5249126"/>
              <a:gd name="connsiteX1787" fmla="*/ 2914011 w 5855153"/>
              <a:gd name="connsiteY1787" fmla="*/ 800446 h 5249126"/>
              <a:gd name="connsiteX1788" fmla="*/ 2917965 w 5855153"/>
              <a:gd name="connsiteY1788" fmla="*/ 805885 h 5249126"/>
              <a:gd name="connsiteX1789" fmla="*/ 2894577 w 5855153"/>
              <a:gd name="connsiteY1789" fmla="*/ 798055 h 5249126"/>
              <a:gd name="connsiteX1790" fmla="*/ 2787140 w 5855153"/>
              <a:gd name="connsiteY1790" fmla="*/ 760371 h 5249126"/>
              <a:gd name="connsiteX1791" fmla="*/ 2486649 w 5855153"/>
              <a:gd name="connsiteY1791" fmla="*/ 644074 h 5249126"/>
              <a:gd name="connsiteX1792" fmla="*/ 2349730 w 5855153"/>
              <a:gd name="connsiteY1792" fmla="*/ 573317 h 5249126"/>
              <a:gd name="connsiteX1793" fmla="*/ 2313342 w 5855153"/>
              <a:gd name="connsiteY1793" fmla="*/ 555101 h 5249126"/>
              <a:gd name="connsiteX1794" fmla="*/ 1758680 w 5855153"/>
              <a:gd name="connsiteY1794" fmla="*/ 260364 h 5249126"/>
              <a:gd name="connsiteX1795" fmla="*/ 2352355 w 5855153"/>
              <a:gd name="connsiteY1795" fmla="*/ 551479 h 5249126"/>
              <a:gd name="connsiteX1796" fmla="*/ 2557233 w 5855153"/>
              <a:gd name="connsiteY1796" fmla="*/ 641786 h 5249126"/>
              <a:gd name="connsiteX1797" fmla="*/ 2532210 w 5855153"/>
              <a:gd name="connsiteY1797" fmla="*/ 613513 h 5249126"/>
              <a:gd name="connsiteX1798" fmla="*/ 2478700 w 5855153"/>
              <a:gd name="connsiteY1798" fmla="*/ 589302 h 5249126"/>
              <a:gd name="connsiteX1799" fmla="*/ 1783191 w 5855153"/>
              <a:gd name="connsiteY1799" fmla="*/ 228911 h 5249126"/>
              <a:gd name="connsiteX1800" fmla="*/ 1773505 w 5855153"/>
              <a:gd name="connsiteY1800" fmla="*/ 217967 h 5249126"/>
              <a:gd name="connsiteX1801" fmla="*/ 1783191 w 5855153"/>
              <a:gd name="connsiteY1801" fmla="*/ 228911 h 5249126"/>
              <a:gd name="connsiteX1802" fmla="*/ 1778035 w 5855153"/>
              <a:gd name="connsiteY1802" fmla="*/ 227377 h 5249126"/>
              <a:gd name="connsiteX1803" fmla="*/ 1773505 w 5855153"/>
              <a:gd name="connsiteY1803" fmla="*/ 217967 h 5249126"/>
              <a:gd name="connsiteX1804" fmla="*/ 1761190 w 5855153"/>
              <a:gd name="connsiteY1804" fmla="*/ 205484 h 5249126"/>
              <a:gd name="connsiteX1805" fmla="*/ 1773505 w 5855153"/>
              <a:gd name="connsiteY1805" fmla="*/ 217967 h 5249126"/>
              <a:gd name="connsiteX1806" fmla="*/ 1759451 w 5855153"/>
              <a:gd name="connsiteY1806" fmla="*/ 219418 h 5249126"/>
              <a:gd name="connsiteX1807" fmla="*/ 1760620 w 5855153"/>
              <a:gd name="connsiteY1807" fmla="*/ 218498 h 5249126"/>
              <a:gd name="connsiteX1808" fmla="*/ 1757442 w 5855153"/>
              <a:gd name="connsiteY1808" fmla="*/ 217244 h 5249126"/>
              <a:gd name="connsiteX1809" fmla="*/ 1752485 w 5855153"/>
              <a:gd name="connsiteY1809" fmla="*/ 205664 h 5249126"/>
              <a:gd name="connsiteX1810" fmla="*/ 1761190 w 5855153"/>
              <a:gd name="connsiteY1810" fmla="*/ 205484 h 5249126"/>
              <a:gd name="connsiteX1811" fmla="*/ 1819851 w 5855153"/>
              <a:gd name="connsiteY1811" fmla="*/ 45197 h 5249126"/>
              <a:gd name="connsiteX1812" fmla="*/ 1827542 w 5855153"/>
              <a:gd name="connsiteY1812" fmla="*/ 45303 h 5249126"/>
              <a:gd name="connsiteX1813" fmla="*/ 1828126 w 5855153"/>
              <a:gd name="connsiteY1813" fmla="*/ 47753 h 5249126"/>
              <a:gd name="connsiteX1814" fmla="*/ 1676382 w 5855153"/>
              <a:gd name="connsiteY1814" fmla="*/ 1382 h 5249126"/>
              <a:gd name="connsiteX1815" fmla="*/ 1830346 w 5855153"/>
              <a:gd name="connsiteY1815" fmla="*/ 57055 h 5249126"/>
              <a:gd name="connsiteX1816" fmla="*/ 1829505 w 5855153"/>
              <a:gd name="connsiteY1816" fmla="*/ 67552 h 5249126"/>
              <a:gd name="connsiteX1817" fmla="*/ 1712767 w 5855153"/>
              <a:gd name="connsiteY1817" fmla="*/ 19600 h 5249126"/>
              <a:gd name="connsiteX1818" fmla="*/ 1830346 w 5855153"/>
              <a:gd name="connsiteY1818" fmla="*/ 57055 h 5249126"/>
              <a:gd name="connsiteX1819" fmla="*/ 1828126 w 5855153"/>
              <a:gd name="connsiteY1819" fmla="*/ 47753 h 5249126"/>
              <a:gd name="connsiteX1820" fmla="*/ 1875153 w 5855153"/>
              <a:gd name="connsiteY1820" fmla="*/ 62280 h 5249126"/>
              <a:gd name="connsiteX1821" fmla="*/ 2040070 w 5855153"/>
              <a:gd name="connsiteY1821" fmla="*/ 152837 h 5249126"/>
              <a:gd name="connsiteX1822" fmla="*/ 2320568 w 5855153"/>
              <a:gd name="connsiteY1822" fmla="*/ 281721 h 5249126"/>
              <a:gd name="connsiteX1823" fmla="*/ 2597813 w 5855153"/>
              <a:gd name="connsiteY1823" fmla="*/ 404154 h 5249126"/>
              <a:gd name="connsiteX1824" fmla="*/ 2529808 w 5855153"/>
              <a:gd name="connsiteY1824" fmla="*/ 391440 h 5249126"/>
              <a:gd name="connsiteX1825" fmla="*/ 2319216 w 5855153"/>
              <a:gd name="connsiteY1825" fmla="*/ 349897 h 5249126"/>
              <a:gd name="connsiteX1826" fmla="*/ 2290381 w 5855153"/>
              <a:gd name="connsiteY1826" fmla="*/ 344395 h 5249126"/>
              <a:gd name="connsiteX1827" fmla="*/ 2316988 w 5855153"/>
              <a:gd name="connsiteY1827" fmla="*/ 364456 h 5249126"/>
              <a:gd name="connsiteX1828" fmla="*/ 2318788 w 5855153"/>
              <a:gd name="connsiteY1828" fmla="*/ 366054 h 5249126"/>
              <a:gd name="connsiteX1829" fmla="*/ 2234287 w 5855153"/>
              <a:gd name="connsiteY1829" fmla="*/ 325779 h 5249126"/>
              <a:gd name="connsiteX1830" fmla="*/ 1835703 w 5855153"/>
              <a:gd name="connsiteY1830" fmla="*/ 122256 h 5249126"/>
              <a:gd name="connsiteX1831" fmla="*/ 1715905 w 5855153"/>
              <a:gd name="connsiteY1831" fmla="*/ 57488 h 5249126"/>
              <a:gd name="connsiteX1832" fmla="*/ 1707086 w 5855153"/>
              <a:gd name="connsiteY1832" fmla="*/ 24628 h 5249126"/>
              <a:gd name="connsiteX1833" fmla="*/ 1676382 w 5855153"/>
              <a:gd name="connsiteY1833" fmla="*/ 1382 h 5249126"/>
              <a:gd name="connsiteX1834" fmla="*/ 1506228 w 5855153"/>
              <a:gd name="connsiteY1834" fmla="*/ 67 h 5249126"/>
              <a:gd name="connsiteX1835" fmla="*/ 1533456 w 5855153"/>
              <a:gd name="connsiteY1835" fmla="*/ 5882 h 5249126"/>
              <a:gd name="connsiteX1836" fmla="*/ 1770798 w 5855153"/>
              <a:gd name="connsiteY1836" fmla="*/ 119512 h 5249126"/>
              <a:gd name="connsiteX1837" fmla="*/ 2600091 w 5855153"/>
              <a:gd name="connsiteY1837" fmla="*/ 512773 h 5249126"/>
              <a:gd name="connsiteX1838" fmla="*/ 2721550 w 5855153"/>
              <a:gd name="connsiteY1838" fmla="*/ 562723 h 5249126"/>
              <a:gd name="connsiteX1839" fmla="*/ 2795200 w 5855153"/>
              <a:gd name="connsiteY1839" fmla="*/ 590344 h 5249126"/>
              <a:gd name="connsiteX1840" fmla="*/ 2802663 w 5855153"/>
              <a:gd name="connsiteY1840" fmla="*/ 600431 h 5249126"/>
              <a:gd name="connsiteX1841" fmla="*/ 2794482 w 5855153"/>
              <a:gd name="connsiteY1841" fmla="*/ 598604 h 5249126"/>
              <a:gd name="connsiteX1842" fmla="*/ 2730756 w 5855153"/>
              <a:gd name="connsiteY1842" fmla="*/ 605879 h 5249126"/>
              <a:gd name="connsiteX1843" fmla="*/ 2771810 w 5855153"/>
              <a:gd name="connsiteY1843" fmla="*/ 619172 h 5249126"/>
              <a:gd name="connsiteX1844" fmla="*/ 2783468 w 5855153"/>
              <a:gd name="connsiteY1844" fmla="*/ 621399 h 5249126"/>
              <a:gd name="connsiteX1845" fmla="*/ 2784444 w 5855153"/>
              <a:gd name="connsiteY1845" fmla="*/ 624280 h 5249126"/>
              <a:gd name="connsiteX1846" fmla="*/ 2792354 w 5855153"/>
              <a:gd name="connsiteY1846" fmla="*/ 627918 h 5249126"/>
              <a:gd name="connsiteX1847" fmla="*/ 2797984 w 5855153"/>
              <a:gd name="connsiteY1847" fmla="*/ 644524 h 5249126"/>
              <a:gd name="connsiteX1848" fmla="*/ 2805894 w 5855153"/>
              <a:gd name="connsiteY1848" fmla="*/ 648163 h 5249126"/>
              <a:gd name="connsiteX1849" fmla="*/ 2812039 w 5855153"/>
              <a:gd name="connsiteY1849" fmla="*/ 659121 h 5249126"/>
              <a:gd name="connsiteX1850" fmla="*/ 2530931 w 5855153"/>
              <a:gd name="connsiteY1850" fmla="*/ 549582 h 5249126"/>
              <a:gd name="connsiteX1851" fmla="*/ 1855530 w 5855153"/>
              <a:gd name="connsiteY1851" fmla="*/ 226698 h 5249126"/>
              <a:gd name="connsiteX1852" fmla="*/ 1626523 w 5855153"/>
              <a:gd name="connsiteY1852" fmla="*/ 74787 h 5249126"/>
              <a:gd name="connsiteX1853" fmla="*/ 1564133 w 5855153"/>
              <a:gd name="connsiteY1853" fmla="*/ 40545 h 5249126"/>
              <a:gd name="connsiteX1854" fmla="*/ 1506228 w 5855153"/>
              <a:gd name="connsiteY1854" fmla="*/ 67 h 5249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</a:cxnLst>
            <a:rect l="l" t="t" r="r" b="b"/>
            <a:pathLst>
              <a:path w="5855153" h="5249126">
                <a:moveTo>
                  <a:pt x="5734476" y="5231593"/>
                </a:moveTo>
                <a:lnTo>
                  <a:pt x="5786635" y="5244911"/>
                </a:lnTo>
                <a:lnTo>
                  <a:pt x="5791642" y="5249126"/>
                </a:lnTo>
                <a:cubicBezTo>
                  <a:pt x="5780240" y="5248645"/>
                  <a:pt x="5769279" y="5248182"/>
                  <a:pt x="5759246" y="5245674"/>
                </a:cubicBezTo>
                <a:cubicBezTo>
                  <a:pt x="5754231" y="5244420"/>
                  <a:pt x="5749449" y="5242654"/>
                  <a:pt x="5744962" y="5240118"/>
                </a:cubicBezTo>
                <a:close/>
                <a:moveTo>
                  <a:pt x="5415566" y="5105889"/>
                </a:moveTo>
                <a:cubicBezTo>
                  <a:pt x="5430159" y="5107736"/>
                  <a:pt x="5452851" y="5113761"/>
                  <a:pt x="5469185" y="5121365"/>
                </a:cubicBezTo>
                <a:lnTo>
                  <a:pt x="5580910" y="5165606"/>
                </a:lnTo>
                <a:lnTo>
                  <a:pt x="5432162" y="5124881"/>
                </a:lnTo>
                <a:lnTo>
                  <a:pt x="5427179" y="5123533"/>
                </a:lnTo>
                <a:lnTo>
                  <a:pt x="5410545" y="5115467"/>
                </a:lnTo>
                <a:cubicBezTo>
                  <a:pt x="5394481" y="5106368"/>
                  <a:pt x="5400974" y="5104042"/>
                  <a:pt x="5415566" y="5105889"/>
                </a:cubicBezTo>
                <a:close/>
                <a:moveTo>
                  <a:pt x="5146371" y="5070508"/>
                </a:moveTo>
                <a:lnTo>
                  <a:pt x="5147269" y="5070740"/>
                </a:lnTo>
                <a:cubicBezTo>
                  <a:pt x="5182948" y="5080959"/>
                  <a:pt x="5219196" y="5092097"/>
                  <a:pt x="5255456" y="5103272"/>
                </a:cubicBezTo>
                <a:lnTo>
                  <a:pt x="5342871" y="5129723"/>
                </a:lnTo>
                <a:lnTo>
                  <a:pt x="5450393" y="5174249"/>
                </a:lnTo>
                <a:lnTo>
                  <a:pt x="5317288" y="5137285"/>
                </a:lnTo>
                <a:lnTo>
                  <a:pt x="5258313" y="5123126"/>
                </a:lnTo>
                <a:lnTo>
                  <a:pt x="5197042" y="5094820"/>
                </a:lnTo>
                <a:close/>
                <a:moveTo>
                  <a:pt x="5801493" y="5048476"/>
                </a:moveTo>
                <a:lnTo>
                  <a:pt x="5855152" y="5061903"/>
                </a:lnTo>
                <a:lnTo>
                  <a:pt x="5855152" y="5073020"/>
                </a:lnTo>
                <a:close/>
                <a:moveTo>
                  <a:pt x="5753500" y="5029546"/>
                </a:moveTo>
                <a:cubicBezTo>
                  <a:pt x="5757183" y="5027507"/>
                  <a:pt x="5762682" y="5027518"/>
                  <a:pt x="5765103" y="5030254"/>
                </a:cubicBezTo>
                <a:cubicBezTo>
                  <a:pt x="5766315" y="5031624"/>
                  <a:pt x="5766151" y="5032990"/>
                  <a:pt x="5765225" y="5034268"/>
                </a:cubicBezTo>
                <a:cubicBezTo>
                  <a:pt x="5764298" y="5035545"/>
                  <a:pt x="5762607" y="5036735"/>
                  <a:pt x="5760765" y="5037753"/>
                </a:cubicBezTo>
                <a:cubicBezTo>
                  <a:pt x="5757082" y="5039795"/>
                  <a:pt x="5752795" y="5041150"/>
                  <a:pt x="5752795" y="5041150"/>
                </a:cubicBezTo>
                <a:cubicBezTo>
                  <a:pt x="5747951" y="5035677"/>
                  <a:pt x="5749819" y="5031585"/>
                  <a:pt x="5753500" y="5029546"/>
                </a:cubicBezTo>
                <a:close/>
                <a:moveTo>
                  <a:pt x="4913492" y="5020421"/>
                </a:moveTo>
                <a:lnTo>
                  <a:pt x="4932466" y="5023929"/>
                </a:lnTo>
                <a:cubicBezTo>
                  <a:pt x="4949725" y="5027015"/>
                  <a:pt x="4966709" y="5029982"/>
                  <a:pt x="4984640" y="5033167"/>
                </a:cubicBezTo>
                <a:lnTo>
                  <a:pt x="5022703" y="5040108"/>
                </a:lnTo>
                <a:lnTo>
                  <a:pt x="5136069" y="5093779"/>
                </a:lnTo>
                <a:lnTo>
                  <a:pt x="5002689" y="5061758"/>
                </a:lnTo>
                <a:lnTo>
                  <a:pt x="4989883" y="5058548"/>
                </a:lnTo>
                <a:close/>
                <a:moveTo>
                  <a:pt x="4874092" y="4999043"/>
                </a:moveTo>
                <a:lnTo>
                  <a:pt x="4885773" y="5006586"/>
                </a:lnTo>
                <a:lnTo>
                  <a:pt x="4871886" y="4999654"/>
                </a:lnTo>
                <a:close/>
                <a:moveTo>
                  <a:pt x="3805799" y="4978949"/>
                </a:moveTo>
                <a:cubicBezTo>
                  <a:pt x="3811466" y="4979625"/>
                  <a:pt x="3812433" y="4984058"/>
                  <a:pt x="3810667" y="4988263"/>
                </a:cubicBezTo>
                <a:cubicBezTo>
                  <a:pt x="3808900" y="4992468"/>
                  <a:pt x="3804404" y="4996449"/>
                  <a:pt x="3799141" y="4996227"/>
                </a:cubicBezTo>
                <a:close/>
                <a:moveTo>
                  <a:pt x="4601378" y="4958997"/>
                </a:moveTo>
                <a:lnTo>
                  <a:pt x="4609681" y="4960769"/>
                </a:lnTo>
                <a:cubicBezTo>
                  <a:pt x="4624819" y="4963918"/>
                  <a:pt x="4636629" y="4966243"/>
                  <a:pt x="4636629" y="4966243"/>
                </a:cubicBezTo>
                <a:lnTo>
                  <a:pt x="4636089" y="4970743"/>
                </a:lnTo>
                <a:lnTo>
                  <a:pt x="4621215" y="4966479"/>
                </a:lnTo>
                <a:cubicBezTo>
                  <a:pt x="4612632" y="4963736"/>
                  <a:pt x="4605418" y="4961095"/>
                  <a:pt x="4601511" y="4959100"/>
                </a:cubicBezTo>
                <a:close/>
                <a:moveTo>
                  <a:pt x="5482176" y="4854489"/>
                </a:moveTo>
                <a:lnTo>
                  <a:pt x="5478997" y="4872731"/>
                </a:lnTo>
                <a:cubicBezTo>
                  <a:pt x="5484203" y="4875067"/>
                  <a:pt x="5487312" y="4871765"/>
                  <a:pt x="5487961" y="4867250"/>
                </a:cubicBezTo>
                <a:cubicBezTo>
                  <a:pt x="5488611" y="4862735"/>
                  <a:pt x="5486803" y="4857008"/>
                  <a:pt x="5482176" y="4854489"/>
                </a:cubicBezTo>
                <a:close/>
                <a:moveTo>
                  <a:pt x="4369833" y="4758428"/>
                </a:moveTo>
                <a:cubicBezTo>
                  <a:pt x="4360786" y="4758373"/>
                  <a:pt x="4355256" y="4759543"/>
                  <a:pt x="4355827" y="4762550"/>
                </a:cubicBezTo>
                <a:cubicBezTo>
                  <a:pt x="4356159" y="4764305"/>
                  <a:pt x="4358393" y="4766401"/>
                  <a:pt x="4362098" y="4768740"/>
                </a:cubicBezTo>
                <a:cubicBezTo>
                  <a:pt x="4365805" y="4771078"/>
                  <a:pt x="4370988" y="4773661"/>
                  <a:pt x="4377221" y="4776383"/>
                </a:cubicBezTo>
                <a:cubicBezTo>
                  <a:pt x="4414620" y="4792711"/>
                  <a:pt x="4489864" y="4814105"/>
                  <a:pt x="4511358" y="4818709"/>
                </a:cubicBezTo>
                <a:lnTo>
                  <a:pt x="4513820" y="4819362"/>
                </a:lnTo>
                <a:lnTo>
                  <a:pt x="4398914" y="4761082"/>
                </a:lnTo>
                <a:close/>
                <a:moveTo>
                  <a:pt x="3876894" y="4738163"/>
                </a:moveTo>
                <a:cubicBezTo>
                  <a:pt x="3895032" y="4745032"/>
                  <a:pt x="3914812" y="4751051"/>
                  <a:pt x="3935182" y="4755891"/>
                </a:cubicBezTo>
                <a:lnTo>
                  <a:pt x="3991714" y="4765636"/>
                </a:lnTo>
                <a:lnTo>
                  <a:pt x="3904828" y="4741290"/>
                </a:lnTo>
                <a:close/>
                <a:moveTo>
                  <a:pt x="4436558" y="4725205"/>
                </a:moveTo>
                <a:cubicBezTo>
                  <a:pt x="4430987" y="4727618"/>
                  <a:pt x="4442638" y="4736979"/>
                  <a:pt x="4460610" y="4748521"/>
                </a:cubicBezTo>
                <a:lnTo>
                  <a:pt x="4481635" y="4760777"/>
                </a:lnTo>
                <a:lnTo>
                  <a:pt x="4506642" y="4765959"/>
                </a:lnTo>
                <a:lnTo>
                  <a:pt x="4539932" y="4773412"/>
                </a:lnTo>
                <a:lnTo>
                  <a:pt x="4528694" y="4766544"/>
                </a:lnTo>
                <a:cubicBezTo>
                  <a:pt x="4500670" y="4749665"/>
                  <a:pt x="4469308" y="4731877"/>
                  <a:pt x="4448273" y="4725282"/>
                </a:cubicBezTo>
                <a:cubicBezTo>
                  <a:pt x="4442186" y="4724367"/>
                  <a:pt x="4438415" y="4724399"/>
                  <a:pt x="4436558" y="4725205"/>
                </a:cubicBezTo>
                <a:close/>
                <a:moveTo>
                  <a:pt x="3830869" y="4720347"/>
                </a:moveTo>
                <a:lnTo>
                  <a:pt x="3826001" y="4729702"/>
                </a:lnTo>
                <a:cubicBezTo>
                  <a:pt x="3828109" y="4733345"/>
                  <a:pt x="3832831" y="4736164"/>
                  <a:pt x="3836315" y="4735064"/>
                </a:cubicBezTo>
                <a:cubicBezTo>
                  <a:pt x="3838059" y="4734513"/>
                  <a:pt x="3838621" y="4733258"/>
                  <a:pt x="3838484" y="4731686"/>
                </a:cubicBezTo>
                <a:cubicBezTo>
                  <a:pt x="3838346" y="4730114"/>
                  <a:pt x="3837509" y="4728223"/>
                  <a:pt x="3836455" y="4726402"/>
                </a:cubicBezTo>
                <a:lnTo>
                  <a:pt x="3832373" y="4720774"/>
                </a:lnTo>
                <a:close/>
                <a:moveTo>
                  <a:pt x="2606121" y="4597094"/>
                </a:moveTo>
                <a:lnTo>
                  <a:pt x="2614532" y="4599159"/>
                </a:lnTo>
                <a:lnTo>
                  <a:pt x="2612770" y="4600960"/>
                </a:lnTo>
                <a:cubicBezTo>
                  <a:pt x="2609865" y="4601876"/>
                  <a:pt x="2607262" y="4600709"/>
                  <a:pt x="2606121" y="4597094"/>
                </a:cubicBezTo>
                <a:close/>
                <a:moveTo>
                  <a:pt x="3480991" y="4593249"/>
                </a:moveTo>
                <a:lnTo>
                  <a:pt x="3519490" y="4607744"/>
                </a:lnTo>
                <a:lnTo>
                  <a:pt x="3586657" y="4627644"/>
                </a:lnTo>
                <a:lnTo>
                  <a:pt x="3774288" y="4660357"/>
                </a:lnTo>
                <a:lnTo>
                  <a:pt x="3780734" y="4661813"/>
                </a:lnTo>
                <a:lnTo>
                  <a:pt x="3633229" y="4615401"/>
                </a:lnTo>
                <a:lnTo>
                  <a:pt x="3515736" y="4597609"/>
                </a:lnTo>
                <a:close/>
                <a:moveTo>
                  <a:pt x="2674467" y="4514461"/>
                </a:moveTo>
                <a:lnTo>
                  <a:pt x="2697170" y="4521430"/>
                </a:lnTo>
                <a:cubicBezTo>
                  <a:pt x="2716063" y="4527276"/>
                  <a:pt x="2735437" y="4533307"/>
                  <a:pt x="2753737" y="4539019"/>
                </a:cubicBezTo>
                <a:lnTo>
                  <a:pt x="2778568" y="4546784"/>
                </a:lnTo>
                <a:lnTo>
                  <a:pt x="2878609" y="4553171"/>
                </a:lnTo>
                <a:cubicBezTo>
                  <a:pt x="3028470" y="4563075"/>
                  <a:pt x="3183662" y="4574695"/>
                  <a:pt x="3331845" y="4591428"/>
                </a:cubicBezTo>
                <a:lnTo>
                  <a:pt x="3474331" y="4610841"/>
                </a:lnTo>
                <a:lnTo>
                  <a:pt x="3438338" y="4599049"/>
                </a:lnTo>
                <a:lnTo>
                  <a:pt x="3389009" y="4581709"/>
                </a:lnTo>
                <a:lnTo>
                  <a:pt x="3281756" y="4568250"/>
                </a:lnTo>
                <a:cubicBezTo>
                  <a:pt x="3130053" y="4551882"/>
                  <a:pt x="2984899" y="4540823"/>
                  <a:pt x="2834146" y="4528466"/>
                </a:cubicBezTo>
                <a:close/>
                <a:moveTo>
                  <a:pt x="4532168" y="4490001"/>
                </a:moveTo>
                <a:cubicBezTo>
                  <a:pt x="4559006" y="4495523"/>
                  <a:pt x="4654588" y="4532926"/>
                  <a:pt x="4648905" y="4537953"/>
                </a:cubicBezTo>
                <a:cubicBezTo>
                  <a:pt x="4654588" y="4532926"/>
                  <a:pt x="4654588" y="4532926"/>
                  <a:pt x="4649746" y="4527455"/>
                </a:cubicBezTo>
                <a:cubicBezTo>
                  <a:pt x="4770379" y="4581720"/>
                  <a:pt x="4864311" y="4628708"/>
                  <a:pt x="4532168" y="4490001"/>
                </a:cubicBezTo>
                <a:close/>
                <a:moveTo>
                  <a:pt x="3128427" y="4470783"/>
                </a:moveTo>
                <a:lnTo>
                  <a:pt x="3143598" y="4476846"/>
                </a:lnTo>
                <a:lnTo>
                  <a:pt x="3224408" y="4500116"/>
                </a:lnTo>
                <a:lnTo>
                  <a:pt x="3282332" y="4507119"/>
                </a:lnTo>
                <a:lnTo>
                  <a:pt x="3183234" y="4476672"/>
                </a:lnTo>
                <a:close/>
                <a:moveTo>
                  <a:pt x="2362796" y="4270021"/>
                </a:moveTo>
                <a:cubicBezTo>
                  <a:pt x="2400968" y="4276903"/>
                  <a:pt x="2443037" y="4290092"/>
                  <a:pt x="2480372" y="4307474"/>
                </a:cubicBezTo>
                <a:cubicBezTo>
                  <a:pt x="2441362" y="4311095"/>
                  <a:pt x="2400131" y="4287403"/>
                  <a:pt x="2362796" y="4270021"/>
                </a:cubicBezTo>
                <a:close/>
                <a:moveTo>
                  <a:pt x="2314805" y="4251091"/>
                </a:moveTo>
                <a:cubicBezTo>
                  <a:pt x="2318487" y="4249052"/>
                  <a:pt x="2323986" y="4249065"/>
                  <a:pt x="2326408" y="4251801"/>
                </a:cubicBezTo>
                <a:cubicBezTo>
                  <a:pt x="2327618" y="4253171"/>
                  <a:pt x="2327455" y="4254536"/>
                  <a:pt x="2326530" y="4255813"/>
                </a:cubicBezTo>
                <a:cubicBezTo>
                  <a:pt x="2325602" y="4257090"/>
                  <a:pt x="2323911" y="4258280"/>
                  <a:pt x="2322070" y="4259300"/>
                </a:cubicBezTo>
                <a:cubicBezTo>
                  <a:pt x="2318386" y="4261341"/>
                  <a:pt x="2314099" y="4262696"/>
                  <a:pt x="2314099" y="4262696"/>
                </a:cubicBezTo>
                <a:cubicBezTo>
                  <a:pt x="2309255" y="4257223"/>
                  <a:pt x="2311121" y="4253131"/>
                  <a:pt x="2314805" y="4251091"/>
                </a:cubicBezTo>
                <a:close/>
                <a:moveTo>
                  <a:pt x="5641053" y="3974920"/>
                </a:moveTo>
                <a:cubicBezTo>
                  <a:pt x="5725885" y="4004938"/>
                  <a:pt x="5783185" y="4025689"/>
                  <a:pt x="5819452" y="4039293"/>
                </a:cubicBezTo>
                <a:lnTo>
                  <a:pt x="5855152" y="4053154"/>
                </a:lnTo>
                <a:lnTo>
                  <a:pt x="5855153" y="4057343"/>
                </a:lnTo>
                <a:lnTo>
                  <a:pt x="5836621" y="4052136"/>
                </a:lnTo>
                <a:cubicBezTo>
                  <a:pt x="5814740" y="4045641"/>
                  <a:pt x="5784820" y="4036242"/>
                  <a:pt x="5753358" y="4026060"/>
                </a:cubicBezTo>
                <a:cubicBezTo>
                  <a:pt x="5760618" y="4025254"/>
                  <a:pt x="5760618" y="4025254"/>
                  <a:pt x="5759778" y="4017713"/>
                </a:cubicBezTo>
                <a:cubicBezTo>
                  <a:pt x="5760618" y="4025254"/>
                  <a:pt x="5664657" y="3988837"/>
                  <a:pt x="5641053" y="3974920"/>
                </a:cubicBezTo>
                <a:close/>
                <a:moveTo>
                  <a:pt x="5820697" y="3960005"/>
                </a:moveTo>
                <a:lnTo>
                  <a:pt x="5855152" y="3970014"/>
                </a:lnTo>
                <a:lnTo>
                  <a:pt x="5855152" y="3978582"/>
                </a:lnTo>
                <a:lnTo>
                  <a:pt x="5841617" y="3971246"/>
                </a:lnTo>
                <a:close/>
                <a:moveTo>
                  <a:pt x="5833733" y="3867006"/>
                </a:moveTo>
                <a:lnTo>
                  <a:pt x="5855152" y="3873724"/>
                </a:lnTo>
                <a:lnTo>
                  <a:pt x="5855152" y="3880577"/>
                </a:lnTo>
                <a:lnTo>
                  <a:pt x="5837276" y="3870729"/>
                </a:lnTo>
                <a:lnTo>
                  <a:pt x="5831811" y="3867788"/>
                </a:lnTo>
                <a:close/>
                <a:moveTo>
                  <a:pt x="1093472" y="3711547"/>
                </a:moveTo>
                <a:cubicBezTo>
                  <a:pt x="1120312" y="3717070"/>
                  <a:pt x="1215892" y="3754473"/>
                  <a:pt x="1210210" y="3759499"/>
                </a:cubicBezTo>
                <a:cubicBezTo>
                  <a:pt x="1215892" y="3754473"/>
                  <a:pt x="1215892" y="3754473"/>
                  <a:pt x="1211051" y="3749000"/>
                </a:cubicBezTo>
                <a:cubicBezTo>
                  <a:pt x="1271366" y="3776133"/>
                  <a:pt x="1325007" y="3801446"/>
                  <a:pt x="1322052" y="3802638"/>
                </a:cubicBezTo>
                <a:cubicBezTo>
                  <a:pt x="1319097" y="3803831"/>
                  <a:pt x="1259544" y="3780901"/>
                  <a:pt x="1093472" y="3711547"/>
                </a:cubicBezTo>
                <a:close/>
                <a:moveTo>
                  <a:pt x="5562372" y="3659742"/>
                </a:moveTo>
                <a:cubicBezTo>
                  <a:pt x="5595625" y="3684037"/>
                  <a:pt x="5631476" y="3715278"/>
                  <a:pt x="5670448" y="3719294"/>
                </a:cubicBezTo>
                <a:cubicBezTo>
                  <a:pt x="5637193" y="3694999"/>
                  <a:pt x="5598484" y="3673900"/>
                  <a:pt x="5562372" y="3659742"/>
                </a:cubicBezTo>
                <a:close/>
                <a:moveTo>
                  <a:pt x="5518965" y="3631861"/>
                </a:moveTo>
                <a:cubicBezTo>
                  <a:pt x="5514955" y="3633148"/>
                  <a:pt x="5512331" y="3636800"/>
                  <a:pt x="5516020" y="3643109"/>
                </a:cubicBezTo>
                <a:cubicBezTo>
                  <a:pt x="5516020" y="3643109"/>
                  <a:pt x="5520490" y="3642611"/>
                  <a:pt x="5524499" y="3641324"/>
                </a:cubicBezTo>
                <a:cubicBezTo>
                  <a:pt x="5526504" y="3640680"/>
                  <a:pt x="5528393" y="3639841"/>
                  <a:pt x="5529551" y="3638768"/>
                </a:cubicBezTo>
                <a:cubicBezTo>
                  <a:pt x="5530707" y="3637695"/>
                  <a:pt x="5531131" y="3636387"/>
                  <a:pt x="5530210" y="3634809"/>
                </a:cubicBezTo>
                <a:cubicBezTo>
                  <a:pt x="5528365" y="3631654"/>
                  <a:pt x="5522973" y="3630576"/>
                  <a:pt x="5518965" y="3631861"/>
                </a:cubicBezTo>
                <a:close/>
                <a:moveTo>
                  <a:pt x="786026" y="3583356"/>
                </a:moveTo>
                <a:cubicBezTo>
                  <a:pt x="777931" y="3582795"/>
                  <a:pt x="773670" y="3586565"/>
                  <a:pt x="778918" y="3592494"/>
                </a:cubicBezTo>
                <a:cubicBezTo>
                  <a:pt x="778918" y="3592494"/>
                  <a:pt x="808029" y="3606073"/>
                  <a:pt x="816455" y="3605935"/>
                </a:cubicBezTo>
                <a:cubicBezTo>
                  <a:pt x="819264" y="3605890"/>
                  <a:pt x="819775" y="3604318"/>
                  <a:pt x="816142" y="3600213"/>
                </a:cubicBezTo>
                <a:cubicBezTo>
                  <a:pt x="806052" y="3588813"/>
                  <a:pt x="794122" y="3583918"/>
                  <a:pt x="786026" y="3583356"/>
                </a:cubicBezTo>
                <a:close/>
                <a:moveTo>
                  <a:pt x="817796" y="3436092"/>
                </a:moveTo>
                <a:cubicBezTo>
                  <a:pt x="834005" y="3431509"/>
                  <a:pt x="839656" y="3437894"/>
                  <a:pt x="854185" y="3454311"/>
                </a:cubicBezTo>
                <a:cubicBezTo>
                  <a:pt x="848923" y="3454089"/>
                  <a:pt x="842449" y="3452499"/>
                  <a:pt x="835980" y="3449483"/>
                </a:cubicBezTo>
                <a:cubicBezTo>
                  <a:pt x="829510" y="3446465"/>
                  <a:pt x="823044" y="3442021"/>
                  <a:pt x="817796" y="3436092"/>
                </a:cubicBezTo>
                <a:close/>
                <a:moveTo>
                  <a:pt x="343215" y="3373028"/>
                </a:moveTo>
                <a:cubicBezTo>
                  <a:pt x="364265" y="3373916"/>
                  <a:pt x="386229" y="3385379"/>
                  <a:pt x="400759" y="3401796"/>
                </a:cubicBezTo>
                <a:cubicBezTo>
                  <a:pt x="389761" y="3401770"/>
                  <a:pt x="381840" y="3399023"/>
                  <a:pt x="373436" y="3394058"/>
                </a:cubicBezTo>
                <a:cubicBezTo>
                  <a:pt x="365032" y="3389092"/>
                  <a:pt x="356146" y="3381914"/>
                  <a:pt x="343215" y="3373028"/>
                </a:cubicBezTo>
                <a:close/>
                <a:moveTo>
                  <a:pt x="329591" y="3357635"/>
                </a:moveTo>
                <a:cubicBezTo>
                  <a:pt x="335966" y="3358398"/>
                  <a:pt x="339583" y="3368921"/>
                  <a:pt x="343215" y="3373028"/>
                </a:cubicBezTo>
                <a:cubicBezTo>
                  <a:pt x="340375" y="3375541"/>
                  <a:pt x="337741" y="3375430"/>
                  <a:pt x="334510" y="3373207"/>
                </a:cubicBezTo>
                <a:cubicBezTo>
                  <a:pt x="331278" y="3370985"/>
                  <a:pt x="327441" y="3366652"/>
                  <a:pt x="322195" y="3360725"/>
                </a:cubicBezTo>
                <a:cubicBezTo>
                  <a:pt x="325035" y="3358210"/>
                  <a:pt x="327466" y="3357380"/>
                  <a:pt x="329591" y="3357635"/>
                </a:cubicBezTo>
                <a:close/>
                <a:moveTo>
                  <a:pt x="807478" y="3357418"/>
                </a:moveTo>
                <a:cubicBezTo>
                  <a:pt x="805696" y="3357547"/>
                  <a:pt x="800937" y="3357895"/>
                  <a:pt x="791422" y="3358590"/>
                </a:cubicBezTo>
                <a:cubicBezTo>
                  <a:pt x="791422" y="3358590"/>
                  <a:pt x="812830" y="3357025"/>
                  <a:pt x="807478" y="3357418"/>
                </a:cubicBezTo>
                <a:close/>
                <a:moveTo>
                  <a:pt x="308573" y="3345331"/>
                </a:moveTo>
                <a:cubicBezTo>
                  <a:pt x="314947" y="3346095"/>
                  <a:pt x="318562" y="3356620"/>
                  <a:pt x="322195" y="3360725"/>
                </a:cubicBezTo>
                <a:cubicBezTo>
                  <a:pt x="319354" y="3363237"/>
                  <a:pt x="316724" y="3363126"/>
                  <a:pt x="313491" y="3360905"/>
                </a:cubicBezTo>
                <a:cubicBezTo>
                  <a:pt x="310258" y="3358684"/>
                  <a:pt x="306423" y="3354351"/>
                  <a:pt x="301176" y="3348421"/>
                </a:cubicBezTo>
                <a:cubicBezTo>
                  <a:pt x="304016" y="3345907"/>
                  <a:pt x="306447" y="3345077"/>
                  <a:pt x="308573" y="3345331"/>
                </a:cubicBezTo>
                <a:close/>
                <a:moveTo>
                  <a:pt x="1211354" y="3294098"/>
                </a:moveTo>
                <a:cubicBezTo>
                  <a:pt x="1214455" y="3291641"/>
                  <a:pt x="1202042" y="3301465"/>
                  <a:pt x="1202042" y="3301465"/>
                </a:cubicBezTo>
                <a:cubicBezTo>
                  <a:pt x="1196320" y="3306140"/>
                  <a:pt x="1193456" y="3308476"/>
                  <a:pt x="1192383" y="3309352"/>
                </a:cubicBezTo>
                <a:cubicBezTo>
                  <a:pt x="1189165" y="3311981"/>
                  <a:pt x="1202042" y="3301465"/>
                  <a:pt x="1202042" y="3301465"/>
                </a:cubicBezTo>
                <a:cubicBezTo>
                  <a:pt x="1207560" y="3297101"/>
                  <a:pt x="1210320" y="3294915"/>
                  <a:pt x="1211354" y="3294098"/>
                </a:cubicBezTo>
                <a:close/>
                <a:moveTo>
                  <a:pt x="639134" y="3281917"/>
                </a:moveTo>
                <a:cubicBezTo>
                  <a:pt x="639134" y="3281917"/>
                  <a:pt x="661938" y="3282879"/>
                  <a:pt x="671625" y="3293825"/>
                </a:cubicBezTo>
                <a:cubicBezTo>
                  <a:pt x="675459" y="3298157"/>
                  <a:pt x="675294" y="3300237"/>
                  <a:pt x="672899" y="3300752"/>
                </a:cubicBezTo>
                <a:cubicBezTo>
                  <a:pt x="669310" y="3301528"/>
                  <a:pt x="660711" y="3298785"/>
                  <a:pt x="653090" y="3294869"/>
                </a:cubicBezTo>
                <a:cubicBezTo>
                  <a:pt x="645466" y="3290950"/>
                  <a:pt x="638819" y="3285854"/>
                  <a:pt x="639134" y="3281917"/>
                </a:cubicBezTo>
                <a:close/>
                <a:moveTo>
                  <a:pt x="100483" y="3205606"/>
                </a:moveTo>
                <a:cubicBezTo>
                  <a:pt x="100483" y="3205606"/>
                  <a:pt x="88171" y="3211013"/>
                  <a:pt x="91247" y="3209662"/>
                </a:cubicBezTo>
                <a:cubicBezTo>
                  <a:pt x="92277" y="3209210"/>
                  <a:pt x="95012" y="3208009"/>
                  <a:pt x="100483" y="3205606"/>
                </a:cubicBezTo>
                <a:close/>
                <a:moveTo>
                  <a:pt x="72292" y="3150858"/>
                </a:moveTo>
                <a:cubicBezTo>
                  <a:pt x="66616" y="3153032"/>
                  <a:pt x="63781" y="3154121"/>
                  <a:pt x="62718" y="3154527"/>
                </a:cubicBezTo>
                <a:cubicBezTo>
                  <a:pt x="59525" y="3155750"/>
                  <a:pt x="72292" y="3150858"/>
                  <a:pt x="72292" y="3150858"/>
                </a:cubicBezTo>
                <a:close/>
                <a:moveTo>
                  <a:pt x="72292" y="3150858"/>
                </a:moveTo>
                <a:lnTo>
                  <a:pt x="101798" y="3165327"/>
                </a:lnTo>
                <a:lnTo>
                  <a:pt x="95219" y="3163933"/>
                </a:lnTo>
                <a:close/>
                <a:moveTo>
                  <a:pt x="4525597" y="2911504"/>
                </a:moveTo>
                <a:cubicBezTo>
                  <a:pt x="4528870" y="2909588"/>
                  <a:pt x="4531582" y="2910471"/>
                  <a:pt x="4533120" y="2913100"/>
                </a:cubicBezTo>
                <a:lnTo>
                  <a:pt x="4533217" y="2915618"/>
                </a:lnTo>
                <a:close/>
                <a:moveTo>
                  <a:pt x="4620884" y="2821461"/>
                </a:moveTo>
                <a:lnTo>
                  <a:pt x="4735505" y="2889219"/>
                </a:lnTo>
                <a:lnTo>
                  <a:pt x="4793032" y="2924246"/>
                </a:lnTo>
                <a:lnTo>
                  <a:pt x="4811353" y="2938830"/>
                </a:lnTo>
                <a:cubicBezTo>
                  <a:pt x="4815612" y="2943879"/>
                  <a:pt x="4816468" y="2948317"/>
                  <a:pt x="4811283" y="2951350"/>
                </a:cubicBezTo>
                <a:cubicBezTo>
                  <a:pt x="4809646" y="2952308"/>
                  <a:pt x="4804791" y="2950738"/>
                  <a:pt x="4798817" y="2948036"/>
                </a:cubicBezTo>
                <a:lnTo>
                  <a:pt x="4786093" y="2941337"/>
                </a:lnTo>
                <a:lnTo>
                  <a:pt x="4768934" y="2930876"/>
                </a:lnTo>
                <a:lnTo>
                  <a:pt x="4766522" y="2929481"/>
                </a:lnTo>
                <a:lnTo>
                  <a:pt x="4771483" y="2930885"/>
                </a:lnTo>
                <a:cubicBezTo>
                  <a:pt x="4735502" y="2908188"/>
                  <a:pt x="4693677" y="2875501"/>
                  <a:pt x="4651112" y="2843424"/>
                </a:cubicBezTo>
                <a:close/>
                <a:moveTo>
                  <a:pt x="379667" y="2740241"/>
                </a:moveTo>
                <a:cubicBezTo>
                  <a:pt x="393996" y="2743310"/>
                  <a:pt x="406313" y="2745522"/>
                  <a:pt x="407366" y="2746199"/>
                </a:cubicBezTo>
                <a:cubicBezTo>
                  <a:pt x="407895" y="2746540"/>
                  <a:pt x="405605" y="2746496"/>
                  <a:pt x="399346" y="2745983"/>
                </a:cubicBezTo>
                <a:lnTo>
                  <a:pt x="393010" y="2745381"/>
                </a:lnTo>
                <a:close/>
                <a:moveTo>
                  <a:pt x="4448105" y="2733156"/>
                </a:moveTo>
                <a:lnTo>
                  <a:pt x="4449695" y="2734332"/>
                </a:lnTo>
                <a:cubicBezTo>
                  <a:pt x="4455753" y="2739289"/>
                  <a:pt x="4460871" y="2743853"/>
                  <a:pt x="4464520" y="2747724"/>
                </a:cubicBezTo>
                <a:lnTo>
                  <a:pt x="4465898" y="2749843"/>
                </a:lnTo>
                <a:lnTo>
                  <a:pt x="4465551" y="2749516"/>
                </a:lnTo>
                <a:close/>
                <a:moveTo>
                  <a:pt x="4422240" y="2703158"/>
                </a:moveTo>
                <a:lnTo>
                  <a:pt x="4485310" y="2740902"/>
                </a:lnTo>
                <a:lnTo>
                  <a:pt x="4484808" y="2740672"/>
                </a:lnTo>
                <a:cubicBezTo>
                  <a:pt x="4471863" y="2736073"/>
                  <a:pt x="4460274" y="2731914"/>
                  <a:pt x="4451464" y="2724367"/>
                </a:cubicBezTo>
                <a:close/>
                <a:moveTo>
                  <a:pt x="2164711" y="2694344"/>
                </a:moveTo>
                <a:lnTo>
                  <a:pt x="2225137" y="2723143"/>
                </a:lnTo>
                <a:lnTo>
                  <a:pt x="2241455" y="2730139"/>
                </a:lnTo>
                <a:lnTo>
                  <a:pt x="2246342" y="2729621"/>
                </a:lnTo>
                <a:lnTo>
                  <a:pt x="2257769" y="2727481"/>
                </a:lnTo>
                <a:lnTo>
                  <a:pt x="2344880" y="2756424"/>
                </a:lnTo>
                <a:lnTo>
                  <a:pt x="2360651" y="2762333"/>
                </a:lnTo>
                <a:lnTo>
                  <a:pt x="2361966" y="2755869"/>
                </a:lnTo>
                <a:cubicBezTo>
                  <a:pt x="2351471" y="2744010"/>
                  <a:pt x="2287405" y="2730768"/>
                  <a:pt x="2254914" y="2718860"/>
                </a:cubicBezTo>
                <a:cubicBezTo>
                  <a:pt x="2247020" y="2718527"/>
                  <a:pt x="2191738" y="2697918"/>
                  <a:pt x="2166280" y="2694372"/>
                </a:cubicBezTo>
                <a:close/>
                <a:moveTo>
                  <a:pt x="4148779" y="2680218"/>
                </a:moveTo>
                <a:cubicBezTo>
                  <a:pt x="4156613" y="2682339"/>
                  <a:pt x="4167366" y="2689455"/>
                  <a:pt x="4175053" y="2702598"/>
                </a:cubicBezTo>
                <a:cubicBezTo>
                  <a:pt x="4177821" y="2707329"/>
                  <a:pt x="4177014" y="2708772"/>
                  <a:pt x="4174250" y="2708271"/>
                </a:cubicBezTo>
                <a:cubicBezTo>
                  <a:pt x="4165957" y="2706771"/>
                  <a:pt x="4140033" y="2687802"/>
                  <a:pt x="4140033" y="2687802"/>
                </a:cubicBezTo>
                <a:cubicBezTo>
                  <a:pt x="4136036" y="2680968"/>
                  <a:pt x="4140948" y="2678096"/>
                  <a:pt x="4148779" y="2680218"/>
                </a:cubicBezTo>
                <a:close/>
                <a:moveTo>
                  <a:pt x="2192810" y="2665860"/>
                </a:moveTo>
                <a:cubicBezTo>
                  <a:pt x="2190077" y="2665635"/>
                  <a:pt x="2188656" y="2666892"/>
                  <a:pt x="2188656" y="2666892"/>
                </a:cubicBezTo>
                <a:cubicBezTo>
                  <a:pt x="2188446" y="2669516"/>
                  <a:pt x="2188645" y="2671172"/>
                  <a:pt x="2189235" y="2672199"/>
                </a:cubicBezTo>
                <a:cubicBezTo>
                  <a:pt x="2189829" y="2673226"/>
                  <a:pt x="2190816" y="2673624"/>
                  <a:pt x="2192182" y="2673736"/>
                </a:cubicBezTo>
                <a:cubicBezTo>
                  <a:pt x="2194914" y="2673963"/>
                  <a:pt x="2199165" y="2673043"/>
                  <a:pt x="2204832" y="2673721"/>
                </a:cubicBezTo>
                <a:cubicBezTo>
                  <a:pt x="2251856" y="2702048"/>
                  <a:pt x="2320760" y="2720763"/>
                  <a:pt x="2379008" y="2740785"/>
                </a:cubicBezTo>
                <a:cubicBezTo>
                  <a:pt x="2397892" y="2743997"/>
                  <a:pt x="2404406" y="2743722"/>
                  <a:pt x="2403159" y="2741242"/>
                </a:cubicBezTo>
                <a:cubicBezTo>
                  <a:pt x="2399421" y="2733798"/>
                  <a:pt x="2325865" y="2706492"/>
                  <a:pt x="2307072" y="2693845"/>
                </a:cubicBezTo>
                <a:cubicBezTo>
                  <a:pt x="2264055" y="2681492"/>
                  <a:pt x="2231673" y="2679246"/>
                  <a:pt x="2204832" y="2673721"/>
                </a:cubicBezTo>
                <a:cubicBezTo>
                  <a:pt x="2199586" y="2667793"/>
                  <a:pt x="2195542" y="2666085"/>
                  <a:pt x="2192810" y="2665860"/>
                </a:cubicBezTo>
                <a:close/>
                <a:moveTo>
                  <a:pt x="2042431" y="2656239"/>
                </a:moveTo>
                <a:lnTo>
                  <a:pt x="2046055" y="2660458"/>
                </a:lnTo>
                <a:cubicBezTo>
                  <a:pt x="2048806" y="2662345"/>
                  <a:pt x="2052727" y="2664389"/>
                  <a:pt x="2057401" y="2666452"/>
                </a:cubicBezTo>
                <a:cubicBezTo>
                  <a:pt x="2064416" y="2669547"/>
                  <a:pt x="2073128" y="2672682"/>
                  <a:pt x="2082138" y="2675383"/>
                </a:cubicBezTo>
                <a:lnTo>
                  <a:pt x="2082955" y="2675579"/>
                </a:lnTo>
                <a:close/>
                <a:moveTo>
                  <a:pt x="2045983" y="2652784"/>
                </a:moveTo>
                <a:lnTo>
                  <a:pt x="2045401" y="2653144"/>
                </a:lnTo>
                <a:lnTo>
                  <a:pt x="2091616" y="2669453"/>
                </a:lnTo>
                <a:lnTo>
                  <a:pt x="2128634" y="2682450"/>
                </a:lnTo>
                <a:lnTo>
                  <a:pt x="2133442" y="2675098"/>
                </a:lnTo>
                <a:cubicBezTo>
                  <a:pt x="2129203" y="2670308"/>
                  <a:pt x="2063529" y="2650152"/>
                  <a:pt x="2045983" y="2652784"/>
                </a:cubicBezTo>
                <a:close/>
                <a:moveTo>
                  <a:pt x="4273117" y="2640699"/>
                </a:moveTo>
                <a:cubicBezTo>
                  <a:pt x="4272303" y="2638132"/>
                  <a:pt x="4278532" y="2641897"/>
                  <a:pt x="4286940" y="2648445"/>
                </a:cubicBezTo>
                <a:lnTo>
                  <a:pt x="4313128" y="2672254"/>
                </a:lnTo>
                <a:lnTo>
                  <a:pt x="4312536" y="2671938"/>
                </a:lnTo>
                <a:lnTo>
                  <a:pt x="4290034" y="2659483"/>
                </a:lnTo>
                <a:lnTo>
                  <a:pt x="4280231" y="2649739"/>
                </a:lnTo>
                <a:cubicBezTo>
                  <a:pt x="4275693" y="2644848"/>
                  <a:pt x="4273524" y="2641982"/>
                  <a:pt x="4273117" y="2640699"/>
                </a:cubicBezTo>
                <a:close/>
                <a:moveTo>
                  <a:pt x="4284270" y="2624028"/>
                </a:moveTo>
                <a:lnTo>
                  <a:pt x="4336302" y="2652113"/>
                </a:lnTo>
                <a:lnTo>
                  <a:pt x="4353630" y="2667292"/>
                </a:lnTo>
                <a:cubicBezTo>
                  <a:pt x="4351889" y="2666195"/>
                  <a:pt x="4352387" y="2666499"/>
                  <a:pt x="4354595" y="2667905"/>
                </a:cubicBezTo>
                <a:lnTo>
                  <a:pt x="4363711" y="2673779"/>
                </a:lnTo>
                <a:lnTo>
                  <a:pt x="4434552" y="2739038"/>
                </a:lnTo>
                <a:lnTo>
                  <a:pt x="4425119" y="2733693"/>
                </a:lnTo>
                <a:lnTo>
                  <a:pt x="4387047" y="2705954"/>
                </a:lnTo>
                <a:cubicBezTo>
                  <a:pt x="4347716" y="2675338"/>
                  <a:pt x="4307956" y="2641797"/>
                  <a:pt x="4300992" y="2637405"/>
                </a:cubicBezTo>
                <a:close/>
                <a:moveTo>
                  <a:pt x="972173" y="2607925"/>
                </a:moveTo>
                <a:cubicBezTo>
                  <a:pt x="979702" y="2612773"/>
                  <a:pt x="983467" y="2615195"/>
                  <a:pt x="984878" y="2616107"/>
                </a:cubicBezTo>
                <a:cubicBezTo>
                  <a:pt x="989113" y="2618832"/>
                  <a:pt x="972173" y="2607925"/>
                  <a:pt x="972173" y="2607925"/>
                </a:cubicBezTo>
                <a:close/>
                <a:moveTo>
                  <a:pt x="4441160" y="2606168"/>
                </a:moveTo>
                <a:lnTo>
                  <a:pt x="4463817" y="2620386"/>
                </a:lnTo>
                <a:lnTo>
                  <a:pt x="4484479" y="2636796"/>
                </a:lnTo>
                <a:cubicBezTo>
                  <a:pt x="4525649" y="2668366"/>
                  <a:pt x="4567478" y="2700123"/>
                  <a:pt x="4610342" y="2732709"/>
                </a:cubicBezTo>
                <a:lnTo>
                  <a:pt x="4666194" y="2775374"/>
                </a:lnTo>
                <a:lnTo>
                  <a:pt x="4541967" y="2704132"/>
                </a:lnTo>
                <a:lnTo>
                  <a:pt x="4443643" y="2610669"/>
                </a:lnTo>
                <a:lnTo>
                  <a:pt x="4439103" y="2606436"/>
                </a:lnTo>
                <a:close/>
                <a:moveTo>
                  <a:pt x="270058" y="2602791"/>
                </a:moveTo>
                <a:cubicBezTo>
                  <a:pt x="277585" y="2607637"/>
                  <a:pt x="281352" y="2610062"/>
                  <a:pt x="282762" y="2610972"/>
                </a:cubicBezTo>
                <a:cubicBezTo>
                  <a:pt x="286997" y="2613698"/>
                  <a:pt x="270058" y="2602791"/>
                  <a:pt x="270058" y="2602791"/>
                </a:cubicBezTo>
                <a:close/>
                <a:moveTo>
                  <a:pt x="4487954" y="2588741"/>
                </a:moveTo>
                <a:lnTo>
                  <a:pt x="4591209" y="2650624"/>
                </a:lnTo>
                <a:lnTo>
                  <a:pt x="4603991" y="2658269"/>
                </a:lnTo>
                <a:lnTo>
                  <a:pt x="4605854" y="2659745"/>
                </a:lnTo>
                <a:lnTo>
                  <a:pt x="4650818" y="2701116"/>
                </a:lnTo>
                <a:lnTo>
                  <a:pt x="4647308" y="2700445"/>
                </a:lnTo>
                <a:cubicBezTo>
                  <a:pt x="4630761" y="2692015"/>
                  <a:pt x="4575171" y="2652541"/>
                  <a:pt x="4554386" y="2637357"/>
                </a:cubicBezTo>
                <a:close/>
                <a:moveTo>
                  <a:pt x="1980283" y="2587570"/>
                </a:moveTo>
                <a:cubicBezTo>
                  <a:pt x="1974348" y="2586738"/>
                  <a:pt x="1971710" y="2586918"/>
                  <a:pt x="1971513" y="2587767"/>
                </a:cubicBezTo>
                <a:cubicBezTo>
                  <a:pt x="1971215" y="2589040"/>
                  <a:pt x="1976403" y="2591818"/>
                  <a:pt x="1984186" y="2594944"/>
                </a:cubicBezTo>
                <a:cubicBezTo>
                  <a:pt x="2007534" y="2604322"/>
                  <a:pt x="2054212" y="2616818"/>
                  <a:pt x="2046056" y="2601163"/>
                </a:cubicBezTo>
                <a:cubicBezTo>
                  <a:pt x="2041213" y="2595691"/>
                  <a:pt x="2008832" y="2593446"/>
                  <a:pt x="2008832" y="2593446"/>
                </a:cubicBezTo>
                <a:cubicBezTo>
                  <a:pt x="1995447" y="2590246"/>
                  <a:pt x="1986216" y="2588402"/>
                  <a:pt x="1980283" y="2587570"/>
                </a:cubicBezTo>
                <a:close/>
                <a:moveTo>
                  <a:pt x="244304" y="2583401"/>
                </a:moveTo>
                <a:cubicBezTo>
                  <a:pt x="243269" y="2584221"/>
                  <a:pt x="240510" y="2586404"/>
                  <a:pt x="234994" y="2590771"/>
                </a:cubicBezTo>
                <a:cubicBezTo>
                  <a:pt x="234994" y="2590771"/>
                  <a:pt x="247406" y="2580946"/>
                  <a:pt x="244304" y="2583401"/>
                </a:cubicBezTo>
                <a:close/>
                <a:moveTo>
                  <a:pt x="4397903" y="2568036"/>
                </a:moveTo>
                <a:lnTo>
                  <a:pt x="4452986" y="2611783"/>
                </a:lnTo>
                <a:lnTo>
                  <a:pt x="4441160" y="2606168"/>
                </a:lnTo>
                <a:cubicBezTo>
                  <a:pt x="4441160" y="2606168"/>
                  <a:pt x="4439627" y="2604027"/>
                  <a:pt x="4437054" y="2602691"/>
                </a:cubicBezTo>
                <a:lnTo>
                  <a:pt x="4435325" y="2602916"/>
                </a:lnTo>
                <a:close/>
                <a:moveTo>
                  <a:pt x="4228337" y="2549072"/>
                </a:moveTo>
                <a:lnTo>
                  <a:pt x="4243205" y="2562769"/>
                </a:lnTo>
                <a:lnTo>
                  <a:pt x="4236941" y="2561463"/>
                </a:lnTo>
                <a:close/>
                <a:moveTo>
                  <a:pt x="1767970" y="2534981"/>
                </a:moveTo>
                <a:cubicBezTo>
                  <a:pt x="1831162" y="2570138"/>
                  <a:pt x="1914574" y="2616684"/>
                  <a:pt x="1999658" y="2642227"/>
                </a:cubicBezTo>
                <a:cubicBezTo>
                  <a:pt x="1999658" y="2642227"/>
                  <a:pt x="2006334" y="2644045"/>
                  <a:pt x="2013719" y="2645236"/>
                </a:cubicBezTo>
                <a:lnTo>
                  <a:pt x="2020745" y="2645888"/>
                </a:lnTo>
                <a:lnTo>
                  <a:pt x="2019339" y="2645217"/>
                </a:lnTo>
                <a:lnTo>
                  <a:pt x="2022423" y="2646044"/>
                </a:lnTo>
                <a:lnTo>
                  <a:pt x="2024585" y="2646244"/>
                </a:lnTo>
                <a:cubicBezTo>
                  <a:pt x="2027886" y="2646219"/>
                  <a:pt x="2030621" y="2645731"/>
                  <a:pt x="2032041" y="2644474"/>
                </a:cubicBezTo>
                <a:cubicBezTo>
                  <a:pt x="2029012" y="2616248"/>
                  <a:pt x="1916249" y="2595683"/>
                  <a:pt x="1900882" y="2589764"/>
                </a:cubicBezTo>
                <a:cubicBezTo>
                  <a:pt x="1836845" y="2565109"/>
                  <a:pt x="1811821" y="2536833"/>
                  <a:pt x="1767970" y="2534981"/>
                </a:cubicBezTo>
                <a:close/>
                <a:moveTo>
                  <a:pt x="1711399" y="2493959"/>
                </a:moveTo>
                <a:cubicBezTo>
                  <a:pt x="1711399" y="2493959"/>
                  <a:pt x="1688563" y="2504410"/>
                  <a:pt x="1699088" y="2504853"/>
                </a:cubicBezTo>
                <a:cubicBezTo>
                  <a:pt x="1701512" y="2507590"/>
                  <a:pt x="1705801" y="2506234"/>
                  <a:pt x="1708878" y="2503511"/>
                </a:cubicBezTo>
                <a:cubicBezTo>
                  <a:pt x="1711954" y="2500787"/>
                  <a:pt x="1713822" y="2496696"/>
                  <a:pt x="1711399" y="2493959"/>
                </a:cubicBezTo>
                <a:close/>
                <a:moveTo>
                  <a:pt x="4197679" y="2460768"/>
                </a:moveTo>
                <a:cubicBezTo>
                  <a:pt x="4207149" y="2461933"/>
                  <a:pt x="4211885" y="2462515"/>
                  <a:pt x="4213658" y="2462734"/>
                </a:cubicBezTo>
                <a:cubicBezTo>
                  <a:pt x="4218984" y="2463388"/>
                  <a:pt x="4197679" y="2460768"/>
                  <a:pt x="4197679" y="2460768"/>
                </a:cubicBezTo>
                <a:close/>
                <a:moveTo>
                  <a:pt x="1347857" y="2388756"/>
                </a:moveTo>
                <a:lnTo>
                  <a:pt x="1346787" y="2389630"/>
                </a:lnTo>
                <a:lnTo>
                  <a:pt x="1344235" y="2391713"/>
                </a:lnTo>
                <a:cubicBezTo>
                  <a:pt x="1341418" y="2394013"/>
                  <a:pt x="1338198" y="2396644"/>
                  <a:pt x="1338198" y="2396644"/>
                </a:cubicBezTo>
                <a:lnTo>
                  <a:pt x="1346787" y="2389630"/>
                </a:lnTo>
                <a:lnTo>
                  <a:pt x="1347706" y="2388881"/>
                </a:lnTo>
                <a:cubicBezTo>
                  <a:pt x="1348461" y="2388262"/>
                  <a:pt x="1348662" y="2388098"/>
                  <a:pt x="1347857" y="2388756"/>
                </a:cubicBezTo>
                <a:close/>
                <a:moveTo>
                  <a:pt x="580806" y="2382481"/>
                </a:moveTo>
                <a:cubicBezTo>
                  <a:pt x="591695" y="2383044"/>
                  <a:pt x="608737" y="2387428"/>
                  <a:pt x="631135" y="2398879"/>
                </a:cubicBezTo>
                <a:cubicBezTo>
                  <a:pt x="608243" y="2400857"/>
                  <a:pt x="591822" y="2399300"/>
                  <a:pt x="581308" y="2396490"/>
                </a:cubicBezTo>
                <a:cubicBezTo>
                  <a:pt x="573423" y="2394383"/>
                  <a:pt x="568861" y="2391568"/>
                  <a:pt x="567389" y="2389011"/>
                </a:cubicBezTo>
                <a:cubicBezTo>
                  <a:pt x="565179" y="2385176"/>
                  <a:pt x="569916" y="2381918"/>
                  <a:pt x="580806" y="2382481"/>
                </a:cubicBezTo>
                <a:close/>
                <a:moveTo>
                  <a:pt x="1504218" y="2355260"/>
                </a:moveTo>
                <a:lnTo>
                  <a:pt x="1500618" y="2355282"/>
                </a:lnTo>
                <a:lnTo>
                  <a:pt x="1501813" y="2357177"/>
                </a:lnTo>
                <a:lnTo>
                  <a:pt x="1521330" y="2367726"/>
                </a:lnTo>
                <a:lnTo>
                  <a:pt x="1519589" y="2361179"/>
                </a:lnTo>
                <a:cubicBezTo>
                  <a:pt x="1514744" y="2355705"/>
                  <a:pt x="1509062" y="2360735"/>
                  <a:pt x="1504218" y="2355260"/>
                </a:cubicBezTo>
                <a:close/>
                <a:moveTo>
                  <a:pt x="1106927" y="2220944"/>
                </a:moveTo>
                <a:lnTo>
                  <a:pt x="1244932" y="2284624"/>
                </a:lnTo>
                <a:lnTo>
                  <a:pt x="1229490" y="2280669"/>
                </a:lnTo>
                <a:cubicBezTo>
                  <a:pt x="1179415" y="2267563"/>
                  <a:pt x="1130529" y="2252360"/>
                  <a:pt x="1088970" y="2225599"/>
                </a:cubicBezTo>
                <a:cubicBezTo>
                  <a:pt x="1085357" y="2223271"/>
                  <a:pt x="1090485" y="2221735"/>
                  <a:pt x="1100251" y="2220957"/>
                </a:cubicBezTo>
                <a:close/>
                <a:moveTo>
                  <a:pt x="1191233" y="2191098"/>
                </a:moveTo>
                <a:cubicBezTo>
                  <a:pt x="1183137" y="2190536"/>
                  <a:pt x="1178876" y="2194307"/>
                  <a:pt x="1184123" y="2200236"/>
                </a:cubicBezTo>
                <a:cubicBezTo>
                  <a:pt x="1184123" y="2200236"/>
                  <a:pt x="1213234" y="2213813"/>
                  <a:pt x="1221660" y="2213674"/>
                </a:cubicBezTo>
                <a:cubicBezTo>
                  <a:pt x="1224470" y="2213629"/>
                  <a:pt x="1224981" y="2212059"/>
                  <a:pt x="1221349" y="2207955"/>
                </a:cubicBezTo>
                <a:lnTo>
                  <a:pt x="1207319" y="2196866"/>
                </a:lnTo>
                <a:lnTo>
                  <a:pt x="1203088" y="2194713"/>
                </a:lnTo>
                <a:close/>
                <a:moveTo>
                  <a:pt x="1126001" y="2187389"/>
                </a:moveTo>
                <a:cubicBezTo>
                  <a:pt x="1126001" y="2187389"/>
                  <a:pt x="1113155" y="2193267"/>
                  <a:pt x="1116367" y="2191797"/>
                </a:cubicBezTo>
                <a:cubicBezTo>
                  <a:pt x="1117438" y="2191308"/>
                  <a:pt x="1120292" y="2190000"/>
                  <a:pt x="1126001" y="2187389"/>
                </a:cubicBezTo>
                <a:close/>
                <a:moveTo>
                  <a:pt x="1600593" y="2179110"/>
                </a:moveTo>
                <a:lnTo>
                  <a:pt x="1601820" y="2179829"/>
                </a:lnTo>
                <a:cubicBezTo>
                  <a:pt x="1616137" y="2187896"/>
                  <a:pt x="1630177" y="2195295"/>
                  <a:pt x="1641407" y="2199994"/>
                </a:cubicBezTo>
                <a:lnTo>
                  <a:pt x="1649005" y="2202509"/>
                </a:lnTo>
                <a:close/>
                <a:moveTo>
                  <a:pt x="1088667" y="2170008"/>
                </a:moveTo>
                <a:cubicBezTo>
                  <a:pt x="1083193" y="2172410"/>
                  <a:pt x="1080458" y="2173612"/>
                  <a:pt x="1079432" y="2174064"/>
                </a:cubicBezTo>
                <a:cubicBezTo>
                  <a:pt x="1076352" y="2175414"/>
                  <a:pt x="1088667" y="2170008"/>
                  <a:pt x="1088667" y="2170008"/>
                </a:cubicBezTo>
                <a:close/>
                <a:moveTo>
                  <a:pt x="3532514" y="2117466"/>
                </a:moveTo>
                <a:cubicBezTo>
                  <a:pt x="3532514" y="2117466"/>
                  <a:pt x="3519041" y="2119789"/>
                  <a:pt x="3522410" y="2119208"/>
                </a:cubicBezTo>
                <a:cubicBezTo>
                  <a:pt x="3523533" y="2119016"/>
                  <a:pt x="3526525" y="2118498"/>
                  <a:pt x="3532514" y="2117466"/>
                </a:cubicBezTo>
                <a:lnTo>
                  <a:pt x="3552469" y="2134741"/>
                </a:lnTo>
                <a:lnTo>
                  <a:pt x="3558653" y="2137385"/>
                </a:lnTo>
                <a:close/>
                <a:moveTo>
                  <a:pt x="1223000" y="2043834"/>
                </a:moveTo>
                <a:cubicBezTo>
                  <a:pt x="1239210" y="2039248"/>
                  <a:pt x="1244861" y="2045634"/>
                  <a:pt x="1259391" y="2062053"/>
                </a:cubicBezTo>
                <a:cubicBezTo>
                  <a:pt x="1254129" y="2061831"/>
                  <a:pt x="1247655" y="2060242"/>
                  <a:pt x="1241186" y="2057223"/>
                </a:cubicBezTo>
                <a:cubicBezTo>
                  <a:pt x="1234715" y="2054208"/>
                  <a:pt x="1228249" y="2049764"/>
                  <a:pt x="1223000" y="2043834"/>
                </a:cubicBezTo>
                <a:close/>
                <a:moveTo>
                  <a:pt x="601368" y="2029600"/>
                </a:moveTo>
                <a:lnTo>
                  <a:pt x="632399" y="2036086"/>
                </a:lnTo>
                <a:lnTo>
                  <a:pt x="834282" y="2084554"/>
                </a:lnTo>
                <a:lnTo>
                  <a:pt x="905060" y="2125321"/>
                </a:lnTo>
                <a:lnTo>
                  <a:pt x="1002802" y="2172675"/>
                </a:lnTo>
                <a:lnTo>
                  <a:pt x="959817" y="2163551"/>
                </a:lnTo>
                <a:cubicBezTo>
                  <a:pt x="895968" y="2139156"/>
                  <a:pt x="830883" y="2116603"/>
                  <a:pt x="763040" y="2096232"/>
                </a:cubicBezTo>
                <a:lnTo>
                  <a:pt x="665271" y="2071385"/>
                </a:lnTo>
                <a:lnTo>
                  <a:pt x="667198" y="2070248"/>
                </a:lnTo>
                <a:cubicBezTo>
                  <a:pt x="661323" y="2065638"/>
                  <a:pt x="646705" y="2056515"/>
                  <a:pt x="619388" y="2040436"/>
                </a:cubicBezTo>
                <a:close/>
                <a:moveTo>
                  <a:pt x="748420" y="1980767"/>
                </a:moveTo>
                <a:cubicBezTo>
                  <a:pt x="769470" y="1981657"/>
                  <a:pt x="791434" y="1993121"/>
                  <a:pt x="805965" y="2009536"/>
                </a:cubicBezTo>
                <a:cubicBezTo>
                  <a:pt x="794966" y="2009513"/>
                  <a:pt x="787046" y="2006763"/>
                  <a:pt x="778642" y="2001799"/>
                </a:cubicBezTo>
                <a:cubicBezTo>
                  <a:pt x="770237" y="1996833"/>
                  <a:pt x="761351" y="1989655"/>
                  <a:pt x="748420" y="1980767"/>
                </a:cubicBezTo>
                <a:close/>
                <a:moveTo>
                  <a:pt x="307620" y="1971659"/>
                </a:moveTo>
                <a:lnTo>
                  <a:pt x="389692" y="1985359"/>
                </a:lnTo>
                <a:lnTo>
                  <a:pt x="467916" y="2001709"/>
                </a:lnTo>
                <a:lnTo>
                  <a:pt x="500945" y="2024896"/>
                </a:lnTo>
                <a:lnTo>
                  <a:pt x="516354" y="2034303"/>
                </a:lnTo>
                <a:lnTo>
                  <a:pt x="347605" y="1995309"/>
                </a:lnTo>
                <a:lnTo>
                  <a:pt x="328989" y="1985148"/>
                </a:lnTo>
                <a:close/>
                <a:moveTo>
                  <a:pt x="734797" y="1965375"/>
                </a:moveTo>
                <a:cubicBezTo>
                  <a:pt x="741172" y="1966139"/>
                  <a:pt x="744789" y="1976663"/>
                  <a:pt x="748420" y="1980767"/>
                </a:cubicBezTo>
                <a:cubicBezTo>
                  <a:pt x="745580" y="1983283"/>
                  <a:pt x="742947" y="1983169"/>
                  <a:pt x="739715" y="1980949"/>
                </a:cubicBezTo>
                <a:cubicBezTo>
                  <a:pt x="736482" y="1978727"/>
                  <a:pt x="732647" y="1974394"/>
                  <a:pt x="727401" y="1968464"/>
                </a:cubicBezTo>
                <a:cubicBezTo>
                  <a:pt x="730241" y="1965950"/>
                  <a:pt x="732672" y="1965121"/>
                  <a:pt x="734797" y="1965375"/>
                </a:cubicBezTo>
                <a:close/>
                <a:moveTo>
                  <a:pt x="1212683" y="1965159"/>
                </a:moveTo>
                <a:cubicBezTo>
                  <a:pt x="1210901" y="1965289"/>
                  <a:pt x="1206142" y="1965635"/>
                  <a:pt x="1196626" y="1966330"/>
                </a:cubicBezTo>
                <a:cubicBezTo>
                  <a:pt x="1196626" y="1966330"/>
                  <a:pt x="1218035" y="1964767"/>
                  <a:pt x="1212683" y="1965159"/>
                </a:cubicBezTo>
                <a:close/>
                <a:moveTo>
                  <a:pt x="713778" y="1953074"/>
                </a:moveTo>
                <a:cubicBezTo>
                  <a:pt x="720153" y="1953837"/>
                  <a:pt x="723768" y="1964361"/>
                  <a:pt x="727401" y="1968464"/>
                </a:cubicBezTo>
                <a:cubicBezTo>
                  <a:pt x="724557" y="1970980"/>
                  <a:pt x="721930" y="1970868"/>
                  <a:pt x="718697" y="1968646"/>
                </a:cubicBezTo>
                <a:cubicBezTo>
                  <a:pt x="715464" y="1966425"/>
                  <a:pt x="711628" y="1962091"/>
                  <a:pt x="706381" y="1956162"/>
                </a:cubicBezTo>
                <a:cubicBezTo>
                  <a:pt x="709222" y="1953649"/>
                  <a:pt x="711654" y="1952818"/>
                  <a:pt x="713778" y="1953074"/>
                </a:cubicBezTo>
                <a:close/>
                <a:moveTo>
                  <a:pt x="1616558" y="1901839"/>
                </a:moveTo>
                <a:cubicBezTo>
                  <a:pt x="1617334" y="1901225"/>
                  <a:pt x="1617139" y="1901379"/>
                  <a:pt x="1616412" y="1901954"/>
                </a:cubicBezTo>
                <a:lnTo>
                  <a:pt x="1613193" y="1904500"/>
                </a:lnTo>
                <a:lnTo>
                  <a:pt x="1613195" y="1904500"/>
                </a:lnTo>
                <a:close/>
                <a:moveTo>
                  <a:pt x="1044340" y="1889659"/>
                </a:moveTo>
                <a:cubicBezTo>
                  <a:pt x="1044340" y="1889659"/>
                  <a:pt x="1067143" y="1890622"/>
                  <a:pt x="1076829" y="1901568"/>
                </a:cubicBezTo>
                <a:cubicBezTo>
                  <a:pt x="1080664" y="1905898"/>
                  <a:pt x="1080498" y="1907977"/>
                  <a:pt x="1078105" y="1908494"/>
                </a:cubicBezTo>
                <a:cubicBezTo>
                  <a:pt x="1074516" y="1909267"/>
                  <a:pt x="1065916" y="1906528"/>
                  <a:pt x="1058295" y="1902610"/>
                </a:cubicBezTo>
                <a:cubicBezTo>
                  <a:pt x="1050670" y="1898692"/>
                  <a:pt x="1044024" y="1893595"/>
                  <a:pt x="1044340" y="1889659"/>
                </a:cubicBezTo>
                <a:close/>
                <a:moveTo>
                  <a:pt x="3740015" y="1880689"/>
                </a:moveTo>
                <a:lnTo>
                  <a:pt x="3752823" y="1886331"/>
                </a:lnTo>
                <a:cubicBezTo>
                  <a:pt x="3778707" y="1897936"/>
                  <a:pt x="3825337" y="1914133"/>
                  <a:pt x="3869491" y="1931283"/>
                </a:cubicBezTo>
                <a:lnTo>
                  <a:pt x="3906555" y="1946950"/>
                </a:lnTo>
                <a:lnTo>
                  <a:pt x="3975937" y="2025146"/>
                </a:lnTo>
                <a:lnTo>
                  <a:pt x="3977097" y="2038927"/>
                </a:lnTo>
                <a:cubicBezTo>
                  <a:pt x="3986847" y="2054496"/>
                  <a:pt x="3998219" y="2061867"/>
                  <a:pt x="4013494" y="2068378"/>
                </a:cubicBezTo>
                <a:lnTo>
                  <a:pt x="4014709" y="2068844"/>
                </a:lnTo>
                <a:lnTo>
                  <a:pt x="4105673" y="2171365"/>
                </a:lnTo>
                <a:lnTo>
                  <a:pt x="4098688" y="2168538"/>
                </a:lnTo>
                <a:cubicBezTo>
                  <a:pt x="4072812" y="2155911"/>
                  <a:pt x="3944343" y="2108062"/>
                  <a:pt x="4020849" y="2157183"/>
                </a:cubicBezTo>
                <a:cubicBezTo>
                  <a:pt x="4054952" y="2180826"/>
                  <a:pt x="4103149" y="2196093"/>
                  <a:pt x="4135598" y="2207156"/>
                </a:cubicBezTo>
                <a:lnTo>
                  <a:pt x="4138346" y="2208189"/>
                </a:lnTo>
                <a:lnTo>
                  <a:pt x="4166974" y="2240454"/>
                </a:lnTo>
                <a:lnTo>
                  <a:pt x="4239311" y="2313233"/>
                </a:lnTo>
                <a:lnTo>
                  <a:pt x="4232657" y="2310086"/>
                </a:lnTo>
                <a:cubicBezTo>
                  <a:pt x="4190738" y="2289182"/>
                  <a:pt x="4145680" y="2271418"/>
                  <a:pt x="4099964" y="2254306"/>
                </a:cubicBezTo>
                <a:lnTo>
                  <a:pt x="4066054" y="2241432"/>
                </a:lnTo>
                <a:lnTo>
                  <a:pt x="4072227" y="2246284"/>
                </a:lnTo>
                <a:lnTo>
                  <a:pt x="4123303" y="2286692"/>
                </a:lnTo>
                <a:lnTo>
                  <a:pt x="4206570" y="2323982"/>
                </a:lnTo>
                <a:cubicBezTo>
                  <a:pt x="4222631" y="2329707"/>
                  <a:pt x="4240760" y="2336658"/>
                  <a:pt x="4257605" y="2343783"/>
                </a:cubicBezTo>
                <a:lnTo>
                  <a:pt x="4280742" y="2354918"/>
                </a:lnTo>
                <a:lnTo>
                  <a:pt x="4309072" y="2383420"/>
                </a:lnTo>
                <a:lnTo>
                  <a:pt x="4307485" y="2384105"/>
                </a:lnTo>
                <a:lnTo>
                  <a:pt x="4285740" y="2384284"/>
                </a:lnTo>
                <a:lnTo>
                  <a:pt x="4277983" y="2375943"/>
                </a:lnTo>
                <a:cubicBezTo>
                  <a:pt x="4262793" y="2361536"/>
                  <a:pt x="4246936" y="2348264"/>
                  <a:pt x="4231267" y="2336837"/>
                </a:cubicBezTo>
                <a:lnTo>
                  <a:pt x="4265793" y="2378668"/>
                </a:lnTo>
                <a:lnTo>
                  <a:pt x="4224461" y="2365904"/>
                </a:lnTo>
                <a:lnTo>
                  <a:pt x="4338352" y="2452394"/>
                </a:lnTo>
                <a:cubicBezTo>
                  <a:pt x="4386069" y="2488425"/>
                  <a:pt x="4434391" y="2524940"/>
                  <a:pt x="4481700" y="2561407"/>
                </a:cubicBezTo>
                <a:lnTo>
                  <a:pt x="4550982" y="2616283"/>
                </a:lnTo>
                <a:lnTo>
                  <a:pt x="4472933" y="2577749"/>
                </a:lnTo>
                <a:lnTo>
                  <a:pt x="4380237" y="2509916"/>
                </a:lnTo>
                <a:cubicBezTo>
                  <a:pt x="4322422" y="2469298"/>
                  <a:pt x="4265528" y="2430257"/>
                  <a:pt x="4211620" y="2391939"/>
                </a:cubicBezTo>
                <a:lnTo>
                  <a:pt x="4211377" y="2391783"/>
                </a:lnTo>
                <a:lnTo>
                  <a:pt x="4110018" y="2293476"/>
                </a:lnTo>
                <a:cubicBezTo>
                  <a:pt x="4056138" y="2239101"/>
                  <a:pt x="4003523" y="2183305"/>
                  <a:pt x="3952775" y="2125089"/>
                </a:cubicBezTo>
                <a:cubicBezTo>
                  <a:pt x="3905516" y="2073488"/>
                  <a:pt x="3857885" y="2018195"/>
                  <a:pt x="3810365" y="1960735"/>
                </a:cubicBezTo>
                <a:lnTo>
                  <a:pt x="3768152" y="1907919"/>
                </a:lnTo>
                <a:lnTo>
                  <a:pt x="3759106" y="1899934"/>
                </a:lnTo>
                <a:close/>
                <a:moveTo>
                  <a:pt x="505687" y="1813347"/>
                </a:moveTo>
                <a:cubicBezTo>
                  <a:pt x="500217" y="1815750"/>
                  <a:pt x="497481" y="1816953"/>
                  <a:pt x="496453" y="1817403"/>
                </a:cubicBezTo>
                <a:cubicBezTo>
                  <a:pt x="493376" y="1818754"/>
                  <a:pt x="505687" y="1813347"/>
                  <a:pt x="505687" y="1813347"/>
                </a:cubicBezTo>
                <a:close/>
                <a:moveTo>
                  <a:pt x="1449422" y="1762985"/>
                </a:moveTo>
                <a:lnTo>
                  <a:pt x="1501892" y="1786939"/>
                </a:lnTo>
                <a:lnTo>
                  <a:pt x="1539029" y="1792580"/>
                </a:lnTo>
                <a:cubicBezTo>
                  <a:pt x="1550690" y="1793600"/>
                  <a:pt x="1558790" y="1793097"/>
                  <a:pt x="1558124" y="1789590"/>
                </a:cubicBezTo>
                <a:cubicBezTo>
                  <a:pt x="1560458" y="1772612"/>
                  <a:pt x="1474678" y="1764918"/>
                  <a:pt x="1453197" y="1763258"/>
                </a:cubicBezTo>
                <a:close/>
                <a:moveTo>
                  <a:pt x="477497" y="1758599"/>
                </a:moveTo>
                <a:cubicBezTo>
                  <a:pt x="471821" y="1760774"/>
                  <a:pt x="468986" y="1761862"/>
                  <a:pt x="467922" y="1762269"/>
                </a:cubicBezTo>
                <a:cubicBezTo>
                  <a:pt x="464729" y="1763492"/>
                  <a:pt x="477497" y="1758599"/>
                  <a:pt x="477497" y="1758599"/>
                </a:cubicBezTo>
                <a:close/>
                <a:moveTo>
                  <a:pt x="477497" y="1758599"/>
                </a:moveTo>
                <a:lnTo>
                  <a:pt x="507004" y="1773068"/>
                </a:lnTo>
                <a:lnTo>
                  <a:pt x="500424" y="1771674"/>
                </a:lnTo>
                <a:close/>
                <a:moveTo>
                  <a:pt x="1205338" y="1698679"/>
                </a:moveTo>
                <a:lnTo>
                  <a:pt x="1219442" y="1705831"/>
                </a:lnTo>
                <a:lnTo>
                  <a:pt x="1245343" y="1710372"/>
                </a:lnTo>
                <a:cubicBezTo>
                  <a:pt x="1268323" y="1715491"/>
                  <a:pt x="1294358" y="1723128"/>
                  <a:pt x="1321368" y="1731722"/>
                </a:cubicBezTo>
                <a:lnTo>
                  <a:pt x="1381825" y="1751183"/>
                </a:lnTo>
                <a:lnTo>
                  <a:pt x="1353846" y="1736650"/>
                </a:lnTo>
                <a:lnTo>
                  <a:pt x="1272745" y="1715808"/>
                </a:lnTo>
                <a:close/>
                <a:moveTo>
                  <a:pt x="1414647" y="1437456"/>
                </a:moveTo>
                <a:cubicBezTo>
                  <a:pt x="1417486" y="1434942"/>
                  <a:pt x="1420319" y="1435282"/>
                  <a:pt x="1422338" y="1437563"/>
                </a:cubicBezTo>
                <a:lnTo>
                  <a:pt x="1422921" y="1440012"/>
                </a:lnTo>
                <a:close/>
                <a:moveTo>
                  <a:pt x="1307562" y="1411859"/>
                </a:moveTo>
                <a:lnTo>
                  <a:pt x="1320438" y="1417215"/>
                </a:lnTo>
                <a:lnTo>
                  <a:pt x="1368661" y="1432477"/>
                </a:lnTo>
                <a:lnTo>
                  <a:pt x="1337924" y="1420975"/>
                </a:lnTo>
                <a:cubicBezTo>
                  <a:pt x="1325278" y="1416614"/>
                  <a:pt x="1314272" y="1413240"/>
                  <a:pt x="1307562" y="1411859"/>
                </a:cubicBezTo>
                <a:close/>
                <a:moveTo>
                  <a:pt x="3584534" y="1350981"/>
                </a:moveTo>
                <a:lnTo>
                  <a:pt x="3592475" y="1355583"/>
                </a:lnTo>
                <a:lnTo>
                  <a:pt x="3619903" y="1368085"/>
                </a:lnTo>
                <a:lnTo>
                  <a:pt x="3641015" y="1394799"/>
                </a:lnTo>
                <a:cubicBezTo>
                  <a:pt x="3642984" y="1401838"/>
                  <a:pt x="3707629" y="1454586"/>
                  <a:pt x="3684490" y="1461057"/>
                </a:cubicBezTo>
                <a:cubicBezTo>
                  <a:pt x="3677184" y="1463101"/>
                  <a:pt x="3630337" y="1412961"/>
                  <a:pt x="3651185" y="1431163"/>
                </a:cubicBezTo>
                <a:cubicBezTo>
                  <a:pt x="3636662" y="1415621"/>
                  <a:pt x="3621361" y="1397293"/>
                  <a:pt x="3605560" y="1377621"/>
                </a:cubicBezTo>
                <a:close/>
                <a:moveTo>
                  <a:pt x="3418263" y="1350029"/>
                </a:moveTo>
                <a:cubicBezTo>
                  <a:pt x="3421915" y="1349007"/>
                  <a:pt x="3424314" y="1350549"/>
                  <a:pt x="3425134" y="1353482"/>
                </a:cubicBezTo>
                <a:lnTo>
                  <a:pt x="3424590" y="1355943"/>
                </a:lnTo>
                <a:close/>
                <a:moveTo>
                  <a:pt x="784872" y="1347983"/>
                </a:moveTo>
                <a:cubicBezTo>
                  <a:pt x="799200" y="1351052"/>
                  <a:pt x="811519" y="1353264"/>
                  <a:pt x="812572" y="1353940"/>
                </a:cubicBezTo>
                <a:cubicBezTo>
                  <a:pt x="813099" y="1354281"/>
                  <a:pt x="810810" y="1354237"/>
                  <a:pt x="804551" y="1353725"/>
                </a:cubicBezTo>
                <a:lnTo>
                  <a:pt x="798215" y="1353123"/>
                </a:lnTo>
                <a:close/>
                <a:moveTo>
                  <a:pt x="3379324" y="1325751"/>
                </a:moveTo>
                <a:lnTo>
                  <a:pt x="3380433" y="1326276"/>
                </a:lnTo>
                <a:lnTo>
                  <a:pt x="3394879" y="1333694"/>
                </a:lnTo>
                <a:lnTo>
                  <a:pt x="3422529" y="1365279"/>
                </a:lnTo>
                <a:cubicBezTo>
                  <a:pt x="3424495" y="1372317"/>
                  <a:pt x="3424495" y="1372317"/>
                  <a:pt x="3417188" y="1374358"/>
                </a:cubicBezTo>
                <a:cubicBezTo>
                  <a:pt x="3420842" y="1373337"/>
                  <a:pt x="3405253" y="1353983"/>
                  <a:pt x="3386033" y="1332798"/>
                </a:cubicBezTo>
                <a:close/>
                <a:moveTo>
                  <a:pt x="2561598" y="1301937"/>
                </a:moveTo>
                <a:cubicBezTo>
                  <a:pt x="2559369" y="1302467"/>
                  <a:pt x="2558327" y="1303643"/>
                  <a:pt x="2558827" y="1305640"/>
                </a:cubicBezTo>
                <a:cubicBezTo>
                  <a:pt x="2558116" y="1306270"/>
                  <a:pt x="2561037" y="1308259"/>
                  <a:pt x="2566669" y="1311182"/>
                </a:cubicBezTo>
                <a:cubicBezTo>
                  <a:pt x="2571596" y="1313740"/>
                  <a:pt x="2578598" y="1317014"/>
                  <a:pt x="2587058" y="1320716"/>
                </a:cubicBezTo>
                <a:lnTo>
                  <a:pt x="2605411" y="1328346"/>
                </a:lnTo>
                <a:lnTo>
                  <a:pt x="2615237" y="1327304"/>
                </a:lnTo>
                <a:lnTo>
                  <a:pt x="2626663" y="1325164"/>
                </a:lnTo>
                <a:lnTo>
                  <a:pt x="2713775" y="1354109"/>
                </a:lnTo>
                <a:lnTo>
                  <a:pt x="2761802" y="1372103"/>
                </a:lnTo>
                <a:lnTo>
                  <a:pt x="2763366" y="1372037"/>
                </a:lnTo>
                <a:cubicBezTo>
                  <a:pt x="2767087" y="1370608"/>
                  <a:pt x="2768560" y="1367895"/>
                  <a:pt x="2767169" y="1363611"/>
                </a:cubicBezTo>
                <a:cubicBezTo>
                  <a:pt x="2756675" y="1351752"/>
                  <a:pt x="2692610" y="1338510"/>
                  <a:pt x="2660119" y="1326601"/>
                </a:cubicBezTo>
                <a:cubicBezTo>
                  <a:pt x="2652224" y="1326268"/>
                  <a:pt x="2596942" y="1305659"/>
                  <a:pt x="2571485" y="1302114"/>
                </a:cubicBezTo>
                <a:cubicBezTo>
                  <a:pt x="2567241" y="1301524"/>
                  <a:pt x="2563826" y="1301407"/>
                  <a:pt x="2561598" y="1301937"/>
                </a:cubicBezTo>
                <a:close/>
                <a:moveTo>
                  <a:pt x="2598014" y="1273601"/>
                </a:moveTo>
                <a:cubicBezTo>
                  <a:pt x="2595282" y="1273377"/>
                  <a:pt x="2593860" y="1274634"/>
                  <a:pt x="2593860" y="1274634"/>
                </a:cubicBezTo>
                <a:cubicBezTo>
                  <a:pt x="2593652" y="1277258"/>
                  <a:pt x="2593848" y="1278913"/>
                  <a:pt x="2594441" y="1279940"/>
                </a:cubicBezTo>
                <a:cubicBezTo>
                  <a:pt x="2595033" y="1280967"/>
                  <a:pt x="2596020" y="1281365"/>
                  <a:pt x="2597386" y="1281479"/>
                </a:cubicBezTo>
                <a:cubicBezTo>
                  <a:pt x="2600117" y="1281703"/>
                  <a:pt x="2604371" y="1280785"/>
                  <a:pt x="2610037" y="1281463"/>
                </a:cubicBezTo>
                <a:cubicBezTo>
                  <a:pt x="2657059" y="1309791"/>
                  <a:pt x="2725966" y="1328504"/>
                  <a:pt x="2784211" y="1348527"/>
                </a:cubicBezTo>
                <a:cubicBezTo>
                  <a:pt x="2803098" y="1351739"/>
                  <a:pt x="2809611" y="1351464"/>
                  <a:pt x="2808363" y="1348984"/>
                </a:cubicBezTo>
                <a:cubicBezTo>
                  <a:pt x="2804626" y="1341540"/>
                  <a:pt x="2731069" y="1314233"/>
                  <a:pt x="2712276" y="1301587"/>
                </a:cubicBezTo>
                <a:cubicBezTo>
                  <a:pt x="2669260" y="1289233"/>
                  <a:pt x="2636878" y="1286988"/>
                  <a:pt x="2610037" y="1281463"/>
                </a:cubicBezTo>
                <a:cubicBezTo>
                  <a:pt x="2604791" y="1275535"/>
                  <a:pt x="2600746" y="1273827"/>
                  <a:pt x="2598014" y="1273601"/>
                </a:cubicBezTo>
                <a:close/>
                <a:moveTo>
                  <a:pt x="2451187" y="1260527"/>
                </a:moveTo>
                <a:cubicBezTo>
                  <a:pt x="2448679" y="1260902"/>
                  <a:pt x="2447155" y="1261743"/>
                  <a:pt x="2446932" y="1263161"/>
                </a:cubicBezTo>
                <a:cubicBezTo>
                  <a:pt x="2446928" y="1264587"/>
                  <a:pt x="2448508" y="1266313"/>
                  <a:pt x="2451259" y="1268200"/>
                </a:cubicBezTo>
                <a:cubicBezTo>
                  <a:pt x="2454010" y="1270085"/>
                  <a:pt x="2457931" y="1272132"/>
                  <a:pt x="2462607" y="1274195"/>
                </a:cubicBezTo>
                <a:cubicBezTo>
                  <a:pt x="2490661" y="1286574"/>
                  <a:pt x="2545888" y="1299607"/>
                  <a:pt x="2538645" y="1282838"/>
                </a:cubicBezTo>
                <a:cubicBezTo>
                  <a:pt x="2535012" y="1278734"/>
                  <a:pt x="2486244" y="1263339"/>
                  <a:pt x="2461334" y="1260683"/>
                </a:cubicBezTo>
                <a:cubicBezTo>
                  <a:pt x="2457182" y="1260239"/>
                  <a:pt x="2453694" y="1260150"/>
                  <a:pt x="2451187" y="1260527"/>
                </a:cubicBezTo>
                <a:close/>
                <a:moveTo>
                  <a:pt x="3308312" y="1247978"/>
                </a:moveTo>
                <a:cubicBezTo>
                  <a:pt x="3313793" y="1246444"/>
                  <a:pt x="3347840" y="1281031"/>
                  <a:pt x="3385115" y="1322543"/>
                </a:cubicBezTo>
                <a:lnTo>
                  <a:pt x="3386502" y="1324127"/>
                </a:lnTo>
                <a:lnTo>
                  <a:pt x="3368334" y="1314210"/>
                </a:lnTo>
                <a:lnTo>
                  <a:pt x="3356433" y="1301710"/>
                </a:lnTo>
                <a:cubicBezTo>
                  <a:pt x="3346959" y="1292265"/>
                  <a:pt x="3338530" y="1284425"/>
                  <a:pt x="3333096" y="1280254"/>
                </a:cubicBezTo>
                <a:lnTo>
                  <a:pt x="3358326" y="1308746"/>
                </a:lnTo>
                <a:lnTo>
                  <a:pt x="3326086" y="1291148"/>
                </a:lnTo>
                <a:lnTo>
                  <a:pt x="3325788" y="1282295"/>
                </a:lnTo>
                <a:cubicBezTo>
                  <a:pt x="3325788" y="1282295"/>
                  <a:pt x="3315620" y="1245933"/>
                  <a:pt x="3308312" y="1247978"/>
                </a:cubicBezTo>
                <a:close/>
                <a:moveTo>
                  <a:pt x="1377377" y="1215666"/>
                </a:moveTo>
                <a:cubicBezTo>
                  <a:pt x="1384906" y="1220515"/>
                  <a:pt x="1388671" y="1222938"/>
                  <a:pt x="1390083" y="1223848"/>
                </a:cubicBezTo>
                <a:cubicBezTo>
                  <a:pt x="1394317" y="1226575"/>
                  <a:pt x="1377377" y="1215666"/>
                  <a:pt x="1377377" y="1215666"/>
                </a:cubicBezTo>
                <a:close/>
                <a:moveTo>
                  <a:pt x="675262" y="1210530"/>
                </a:moveTo>
                <a:cubicBezTo>
                  <a:pt x="675262" y="1210530"/>
                  <a:pt x="692201" y="1221440"/>
                  <a:pt x="687967" y="1218712"/>
                </a:cubicBezTo>
                <a:cubicBezTo>
                  <a:pt x="686556" y="1217803"/>
                  <a:pt x="682790" y="1215380"/>
                  <a:pt x="675262" y="1210530"/>
                </a:cubicBezTo>
                <a:close/>
                <a:moveTo>
                  <a:pt x="2385486" y="1195313"/>
                </a:moveTo>
                <a:cubicBezTo>
                  <a:pt x="2379552" y="1194480"/>
                  <a:pt x="2376915" y="1194660"/>
                  <a:pt x="2376716" y="1195510"/>
                </a:cubicBezTo>
                <a:cubicBezTo>
                  <a:pt x="2376420" y="1196782"/>
                  <a:pt x="2381608" y="1199559"/>
                  <a:pt x="2389390" y="1202685"/>
                </a:cubicBezTo>
                <a:cubicBezTo>
                  <a:pt x="2412740" y="1212062"/>
                  <a:pt x="2459417" y="1224560"/>
                  <a:pt x="2451262" y="1208904"/>
                </a:cubicBezTo>
                <a:cubicBezTo>
                  <a:pt x="2446417" y="1203433"/>
                  <a:pt x="2414036" y="1201187"/>
                  <a:pt x="2414036" y="1201187"/>
                </a:cubicBezTo>
                <a:cubicBezTo>
                  <a:pt x="2400652" y="1197988"/>
                  <a:pt x="2391420" y="1196144"/>
                  <a:pt x="2385486" y="1195313"/>
                </a:cubicBezTo>
                <a:close/>
                <a:moveTo>
                  <a:pt x="649508" y="1191145"/>
                </a:moveTo>
                <a:cubicBezTo>
                  <a:pt x="648475" y="1191962"/>
                  <a:pt x="645716" y="1194145"/>
                  <a:pt x="640199" y="1198511"/>
                </a:cubicBezTo>
                <a:cubicBezTo>
                  <a:pt x="640199" y="1198511"/>
                  <a:pt x="652613" y="1188689"/>
                  <a:pt x="649508" y="1191145"/>
                </a:cubicBezTo>
                <a:close/>
                <a:moveTo>
                  <a:pt x="2173174" y="1142722"/>
                </a:moveTo>
                <a:cubicBezTo>
                  <a:pt x="2236369" y="1177879"/>
                  <a:pt x="2319779" y="1224426"/>
                  <a:pt x="2404862" y="1249969"/>
                </a:cubicBezTo>
                <a:cubicBezTo>
                  <a:pt x="2404862" y="1249969"/>
                  <a:pt x="2431564" y="1257243"/>
                  <a:pt x="2437246" y="1252216"/>
                </a:cubicBezTo>
                <a:cubicBezTo>
                  <a:pt x="2434218" y="1223990"/>
                  <a:pt x="2321453" y="1203424"/>
                  <a:pt x="2306086" y="1197504"/>
                </a:cubicBezTo>
                <a:cubicBezTo>
                  <a:pt x="2242050" y="1172850"/>
                  <a:pt x="2217026" y="1144576"/>
                  <a:pt x="2173174" y="1142722"/>
                </a:cubicBezTo>
                <a:close/>
                <a:moveTo>
                  <a:pt x="3441120" y="1117951"/>
                </a:moveTo>
                <a:lnTo>
                  <a:pt x="3507780" y="1150170"/>
                </a:lnTo>
                <a:lnTo>
                  <a:pt x="3531684" y="1180773"/>
                </a:lnTo>
                <a:lnTo>
                  <a:pt x="3482178" y="1156807"/>
                </a:lnTo>
                <a:lnTo>
                  <a:pt x="3463700" y="1148262"/>
                </a:lnTo>
                <a:close/>
                <a:moveTo>
                  <a:pt x="3530503" y="1110105"/>
                </a:moveTo>
                <a:lnTo>
                  <a:pt x="3556945" y="1123110"/>
                </a:lnTo>
                <a:lnTo>
                  <a:pt x="3569825" y="1140252"/>
                </a:lnTo>
                <a:lnTo>
                  <a:pt x="3571659" y="1143008"/>
                </a:lnTo>
                <a:lnTo>
                  <a:pt x="3557372" y="1141473"/>
                </a:lnTo>
                <a:lnTo>
                  <a:pt x="3544699" y="1127003"/>
                </a:lnTo>
                <a:close/>
                <a:moveTo>
                  <a:pt x="2116604" y="1101701"/>
                </a:moveTo>
                <a:cubicBezTo>
                  <a:pt x="2116604" y="1101701"/>
                  <a:pt x="2093769" y="1112152"/>
                  <a:pt x="2104295" y="1112595"/>
                </a:cubicBezTo>
                <a:cubicBezTo>
                  <a:pt x="2106716" y="1115332"/>
                  <a:pt x="2111004" y="1113976"/>
                  <a:pt x="2114083" y="1111252"/>
                </a:cubicBezTo>
                <a:cubicBezTo>
                  <a:pt x="2117159" y="1108528"/>
                  <a:pt x="2119025" y="1104438"/>
                  <a:pt x="2116604" y="1101701"/>
                </a:cubicBezTo>
                <a:close/>
                <a:moveTo>
                  <a:pt x="2957728" y="1094157"/>
                </a:moveTo>
                <a:cubicBezTo>
                  <a:pt x="2965824" y="1094719"/>
                  <a:pt x="2977753" y="1099614"/>
                  <a:pt x="2987843" y="1111014"/>
                </a:cubicBezTo>
                <a:cubicBezTo>
                  <a:pt x="2991477" y="1115119"/>
                  <a:pt x="2990964" y="1116690"/>
                  <a:pt x="2988155" y="1116735"/>
                </a:cubicBezTo>
                <a:cubicBezTo>
                  <a:pt x="2979730" y="1116874"/>
                  <a:pt x="2950619" y="1103295"/>
                  <a:pt x="2950619" y="1103295"/>
                </a:cubicBezTo>
                <a:cubicBezTo>
                  <a:pt x="2945371" y="1097366"/>
                  <a:pt x="2949633" y="1093596"/>
                  <a:pt x="2957728" y="1094157"/>
                </a:cubicBezTo>
                <a:close/>
                <a:moveTo>
                  <a:pt x="3325442" y="1062041"/>
                </a:moveTo>
                <a:lnTo>
                  <a:pt x="3412671" y="1104201"/>
                </a:lnTo>
                <a:lnTo>
                  <a:pt x="3436253" y="1135571"/>
                </a:lnTo>
                <a:lnTo>
                  <a:pt x="3410635" y="1123726"/>
                </a:lnTo>
                <a:lnTo>
                  <a:pt x="3357876" y="1104157"/>
                </a:lnTo>
                <a:lnTo>
                  <a:pt x="3333888" y="1073610"/>
                </a:lnTo>
                <a:close/>
                <a:moveTo>
                  <a:pt x="3278835" y="1038501"/>
                </a:moveTo>
                <a:lnTo>
                  <a:pt x="3297856" y="1048707"/>
                </a:lnTo>
                <a:lnTo>
                  <a:pt x="3300748" y="1050105"/>
                </a:lnTo>
                <a:lnTo>
                  <a:pt x="3313884" y="1070178"/>
                </a:lnTo>
                <a:cubicBezTo>
                  <a:pt x="3311073" y="1067170"/>
                  <a:pt x="3315503" y="1071859"/>
                  <a:pt x="3323682" y="1080856"/>
                </a:cubicBezTo>
                <a:lnTo>
                  <a:pt x="3338518" y="1097638"/>
                </a:lnTo>
                <a:lnTo>
                  <a:pt x="3319294" y="1093069"/>
                </a:lnTo>
                <a:lnTo>
                  <a:pt x="3294230" y="1059390"/>
                </a:lnTo>
                <a:cubicBezTo>
                  <a:pt x="3288243" y="1051224"/>
                  <a:pt x="3283026" y="1044107"/>
                  <a:pt x="3278955" y="1038654"/>
                </a:cubicBezTo>
                <a:close/>
                <a:moveTo>
                  <a:pt x="3380719" y="1036496"/>
                </a:moveTo>
                <a:lnTo>
                  <a:pt x="3420703" y="1056104"/>
                </a:lnTo>
                <a:lnTo>
                  <a:pt x="3443138" y="1067138"/>
                </a:lnTo>
                <a:lnTo>
                  <a:pt x="3448189" y="1073879"/>
                </a:lnTo>
                <a:lnTo>
                  <a:pt x="3482054" y="1117234"/>
                </a:lnTo>
                <a:lnTo>
                  <a:pt x="3422091" y="1092401"/>
                </a:lnTo>
                <a:close/>
                <a:moveTo>
                  <a:pt x="3075510" y="1031043"/>
                </a:moveTo>
                <a:lnTo>
                  <a:pt x="3085752" y="1035586"/>
                </a:lnTo>
                <a:lnTo>
                  <a:pt x="3095035" y="1048248"/>
                </a:lnTo>
                <a:lnTo>
                  <a:pt x="3080767" y="1038756"/>
                </a:lnTo>
                <a:cubicBezTo>
                  <a:pt x="3069966" y="1030918"/>
                  <a:pt x="3070035" y="1029192"/>
                  <a:pt x="3075510" y="1031043"/>
                </a:cubicBezTo>
                <a:close/>
                <a:moveTo>
                  <a:pt x="3453734" y="1015965"/>
                </a:moveTo>
                <a:lnTo>
                  <a:pt x="3455445" y="1017251"/>
                </a:lnTo>
                <a:lnTo>
                  <a:pt x="3454783" y="1017256"/>
                </a:lnTo>
                <a:close/>
                <a:moveTo>
                  <a:pt x="1753062" y="996497"/>
                </a:moveTo>
                <a:lnTo>
                  <a:pt x="1749890" y="999089"/>
                </a:lnTo>
                <a:lnTo>
                  <a:pt x="1749440" y="999455"/>
                </a:lnTo>
                <a:cubicBezTo>
                  <a:pt x="1746623" y="1001756"/>
                  <a:pt x="1743403" y="1004385"/>
                  <a:pt x="1743403" y="1004385"/>
                </a:cubicBezTo>
                <a:lnTo>
                  <a:pt x="1749890" y="999089"/>
                </a:lnTo>
                <a:lnTo>
                  <a:pt x="1752912" y="996621"/>
                </a:lnTo>
                <a:cubicBezTo>
                  <a:pt x="1753665" y="996005"/>
                  <a:pt x="1753867" y="995840"/>
                  <a:pt x="1753062" y="996497"/>
                </a:cubicBezTo>
                <a:close/>
                <a:moveTo>
                  <a:pt x="3073255" y="994018"/>
                </a:moveTo>
                <a:lnTo>
                  <a:pt x="3087928" y="1002340"/>
                </a:lnTo>
                <a:lnTo>
                  <a:pt x="3085347" y="1008883"/>
                </a:lnTo>
                <a:close/>
                <a:moveTo>
                  <a:pt x="986012" y="990221"/>
                </a:moveTo>
                <a:cubicBezTo>
                  <a:pt x="996901" y="990785"/>
                  <a:pt x="1013943" y="995168"/>
                  <a:pt x="1036339" y="1006620"/>
                </a:cubicBezTo>
                <a:cubicBezTo>
                  <a:pt x="1013449" y="1008598"/>
                  <a:pt x="997027" y="1007042"/>
                  <a:pt x="986514" y="1004231"/>
                </a:cubicBezTo>
                <a:cubicBezTo>
                  <a:pt x="978627" y="1002124"/>
                  <a:pt x="974065" y="999311"/>
                  <a:pt x="972593" y="996753"/>
                </a:cubicBezTo>
                <a:cubicBezTo>
                  <a:pt x="970383" y="992918"/>
                  <a:pt x="975122" y="989659"/>
                  <a:pt x="986012" y="990221"/>
                </a:cubicBezTo>
                <a:close/>
                <a:moveTo>
                  <a:pt x="3185358" y="988348"/>
                </a:moveTo>
                <a:lnTo>
                  <a:pt x="3227841" y="1011142"/>
                </a:lnTo>
                <a:lnTo>
                  <a:pt x="3262595" y="1060492"/>
                </a:lnTo>
                <a:cubicBezTo>
                  <a:pt x="3212335" y="979373"/>
                  <a:pt x="3272517" y="1052322"/>
                  <a:pt x="3279877" y="1079279"/>
                </a:cubicBezTo>
                <a:lnTo>
                  <a:pt x="3279617" y="1083097"/>
                </a:lnTo>
                <a:lnTo>
                  <a:pt x="3263226" y="1078745"/>
                </a:lnTo>
                <a:lnTo>
                  <a:pt x="3258552" y="1076586"/>
                </a:lnTo>
                <a:lnTo>
                  <a:pt x="3249140" y="1068207"/>
                </a:lnTo>
                <a:cubicBezTo>
                  <a:pt x="3235327" y="1053810"/>
                  <a:pt x="3218778" y="1033223"/>
                  <a:pt x="3202539" y="1011836"/>
                </a:cubicBezTo>
                <a:close/>
                <a:moveTo>
                  <a:pt x="3270204" y="987791"/>
                </a:moveTo>
                <a:lnTo>
                  <a:pt x="3291877" y="992931"/>
                </a:lnTo>
                <a:lnTo>
                  <a:pt x="3350715" y="1021784"/>
                </a:lnTo>
                <a:lnTo>
                  <a:pt x="3395532" y="1081402"/>
                </a:lnTo>
                <a:lnTo>
                  <a:pt x="3378733" y="1074445"/>
                </a:lnTo>
                <a:lnTo>
                  <a:pt x="3307512" y="1037478"/>
                </a:lnTo>
                <a:lnTo>
                  <a:pt x="3275150" y="993148"/>
                </a:lnTo>
                <a:close/>
                <a:moveTo>
                  <a:pt x="3234391" y="979296"/>
                </a:moveTo>
                <a:lnTo>
                  <a:pt x="3255462" y="984294"/>
                </a:lnTo>
                <a:lnTo>
                  <a:pt x="3273318" y="1010221"/>
                </a:lnTo>
                <a:lnTo>
                  <a:pt x="3283803" y="1025172"/>
                </a:lnTo>
                <a:lnTo>
                  <a:pt x="3264243" y="1015021"/>
                </a:lnTo>
                <a:lnTo>
                  <a:pt x="3258873" y="1012211"/>
                </a:lnTo>
                <a:close/>
                <a:moveTo>
                  <a:pt x="3260168" y="976919"/>
                </a:moveTo>
                <a:lnTo>
                  <a:pt x="3278624" y="986432"/>
                </a:lnTo>
                <a:lnTo>
                  <a:pt x="3283371" y="988760"/>
                </a:lnTo>
                <a:lnTo>
                  <a:pt x="3264415" y="981519"/>
                </a:lnTo>
                <a:close/>
                <a:moveTo>
                  <a:pt x="3167052" y="963324"/>
                </a:moveTo>
                <a:lnTo>
                  <a:pt x="3199604" y="971045"/>
                </a:lnTo>
                <a:lnTo>
                  <a:pt x="3210937" y="987139"/>
                </a:lnTo>
                <a:lnTo>
                  <a:pt x="3168072" y="964718"/>
                </a:lnTo>
                <a:close/>
                <a:moveTo>
                  <a:pt x="1909423" y="963002"/>
                </a:moveTo>
                <a:cubicBezTo>
                  <a:pt x="1895464" y="960109"/>
                  <a:pt x="1896174" y="964133"/>
                  <a:pt x="1901751" y="968822"/>
                </a:cubicBezTo>
                <a:cubicBezTo>
                  <a:pt x="1904538" y="971167"/>
                  <a:pt x="1908543" y="973679"/>
                  <a:pt x="1912539" y="975578"/>
                </a:cubicBezTo>
                <a:cubicBezTo>
                  <a:pt x="1916534" y="977476"/>
                  <a:pt x="1920521" y="978762"/>
                  <a:pt x="1923272" y="978651"/>
                </a:cubicBezTo>
                <a:cubicBezTo>
                  <a:pt x="1925108" y="978578"/>
                  <a:pt x="1926394" y="977884"/>
                  <a:pt x="1926768" y="976340"/>
                </a:cubicBezTo>
                <a:cubicBezTo>
                  <a:pt x="1927142" y="974796"/>
                  <a:pt x="1926606" y="972399"/>
                  <a:pt x="1924793" y="968921"/>
                </a:cubicBezTo>
                <a:cubicBezTo>
                  <a:pt x="1919949" y="963447"/>
                  <a:pt x="1914268" y="968476"/>
                  <a:pt x="1909423" y="963002"/>
                </a:cubicBezTo>
                <a:close/>
                <a:moveTo>
                  <a:pt x="3215493" y="953890"/>
                </a:moveTo>
                <a:lnTo>
                  <a:pt x="3245995" y="969613"/>
                </a:lnTo>
                <a:lnTo>
                  <a:pt x="3250026" y="976023"/>
                </a:lnTo>
                <a:lnTo>
                  <a:pt x="3224784" y="966380"/>
                </a:lnTo>
                <a:close/>
                <a:moveTo>
                  <a:pt x="3294282" y="929975"/>
                </a:moveTo>
                <a:lnTo>
                  <a:pt x="3369207" y="968473"/>
                </a:lnTo>
                <a:lnTo>
                  <a:pt x="3386034" y="990928"/>
                </a:lnTo>
                <a:lnTo>
                  <a:pt x="3365312" y="981667"/>
                </a:lnTo>
                <a:cubicBezTo>
                  <a:pt x="3358201" y="978448"/>
                  <a:pt x="3351980" y="975593"/>
                  <a:pt x="3347313" y="973419"/>
                </a:cubicBezTo>
                <a:lnTo>
                  <a:pt x="3321639" y="961442"/>
                </a:lnTo>
                <a:close/>
                <a:moveTo>
                  <a:pt x="3019923" y="927947"/>
                </a:moveTo>
                <a:lnTo>
                  <a:pt x="3025209" y="929680"/>
                </a:lnTo>
                <a:lnTo>
                  <a:pt x="3054269" y="936572"/>
                </a:lnTo>
                <a:lnTo>
                  <a:pt x="3059503" y="943544"/>
                </a:lnTo>
                <a:cubicBezTo>
                  <a:pt x="3067618" y="955502"/>
                  <a:pt x="3077047" y="971007"/>
                  <a:pt x="3082964" y="983936"/>
                </a:cubicBezTo>
                <a:lnTo>
                  <a:pt x="3084345" y="988029"/>
                </a:lnTo>
                <a:lnTo>
                  <a:pt x="3060909" y="978842"/>
                </a:lnTo>
                <a:lnTo>
                  <a:pt x="3023322" y="932636"/>
                </a:lnTo>
                <a:close/>
                <a:moveTo>
                  <a:pt x="3126463" y="907995"/>
                </a:moveTo>
                <a:lnTo>
                  <a:pt x="3170494" y="930693"/>
                </a:lnTo>
                <a:lnTo>
                  <a:pt x="3185548" y="951392"/>
                </a:lnTo>
                <a:lnTo>
                  <a:pt x="3148043" y="937064"/>
                </a:lnTo>
                <a:lnTo>
                  <a:pt x="3141839" y="928410"/>
                </a:lnTo>
                <a:cubicBezTo>
                  <a:pt x="3137614" y="922586"/>
                  <a:pt x="3134607" y="918584"/>
                  <a:pt x="3133202" y="917080"/>
                </a:cubicBezTo>
                <a:close/>
                <a:moveTo>
                  <a:pt x="3026459" y="869319"/>
                </a:moveTo>
                <a:lnTo>
                  <a:pt x="3027852" y="869759"/>
                </a:lnTo>
                <a:lnTo>
                  <a:pt x="3032022" y="874552"/>
                </a:lnTo>
                <a:lnTo>
                  <a:pt x="3028446" y="869947"/>
                </a:lnTo>
                <a:lnTo>
                  <a:pt x="3045646" y="875388"/>
                </a:lnTo>
                <a:lnTo>
                  <a:pt x="3056333" y="881665"/>
                </a:lnTo>
                <a:cubicBezTo>
                  <a:pt x="3064168" y="887378"/>
                  <a:pt x="3070668" y="895362"/>
                  <a:pt x="3065330" y="904444"/>
                </a:cubicBezTo>
                <a:cubicBezTo>
                  <a:pt x="3062052" y="909157"/>
                  <a:pt x="3044414" y="890691"/>
                  <a:pt x="3032252" y="876544"/>
                </a:cubicBezTo>
                <a:close/>
                <a:moveTo>
                  <a:pt x="3139231" y="853319"/>
                </a:moveTo>
                <a:lnTo>
                  <a:pt x="3261272" y="913015"/>
                </a:lnTo>
                <a:lnTo>
                  <a:pt x="3281717" y="923520"/>
                </a:lnTo>
                <a:lnTo>
                  <a:pt x="3301617" y="952102"/>
                </a:lnTo>
                <a:lnTo>
                  <a:pt x="3166714" y="889168"/>
                </a:lnTo>
                <a:close/>
                <a:moveTo>
                  <a:pt x="2962817" y="849187"/>
                </a:moveTo>
                <a:lnTo>
                  <a:pt x="2998295" y="860409"/>
                </a:lnTo>
                <a:lnTo>
                  <a:pt x="3020695" y="890995"/>
                </a:lnTo>
                <a:lnTo>
                  <a:pt x="2983951" y="878335"/>
                </a:lnTo>
                <a:lnTo>
                  <a:pt x="2976745" y="868397"/>
                </a:lnTo>
                <a:lnTo>
                  <a:pt x="2979178" y="868219"/>
                </a:lnTo>
                <a:cubicBezTo>
                  <a:pt x="2980517" y="868121"/>
                  <a:pt x="2980183" y="868145"/>
                  <a:pt x="2978929" y="868237"/>
                </a:cubicBezTo>
                <a:lnTo>
                  <a:pt x="2976745" y="868396"/>
                </a:lnTo>
                <a:close/>
                <a:moveTo>
                  <a:pt x="1512132" y="828685"/>
                </a:moveTo>
                <a:lnTo>
                  <a:pt x="1650137" y="892365"/>
                </a:lnTo>
                <a:lnTo>
                  <a:pt x="1634694" y="888410"/>
                </a:lnTo>
                <a:cubicBezTo>
                  <a:pt x="1584620" y="875304"/>
                  <a:pt x="1535734" y="860101"/>
                  <a:pt x="1494174" y="833340"/>
                </a:cubicBezTo>
                <a:cubicBezTo>
                  <a:pt x="1490560" y="831013"/>
                  <a:pt x="1495689" y="829477"/>
                  <a:pt x="1505455" y="828699"/>
                </a:cubicBezTo>
                <a:close/>
                <a:moveTo>
                  <a:pt x="3055582" y="812440"/>
                </a:moveTo>
                <a:lnTo>
                  <a:pt x="3099499" y="833884"/>
                </a:lnTo>
                <a:lnTo>
                  <a:pt x="3100105" y="834180"/>
                </a:lnTo>
                <a:lnTo>
                  <a:pt x="3123286" y="865786"/>
                </a:lnTo>
                <a:lnTo>
                  <a:pt x="3127410" y="871456"/>
                </a:lnTo>
                <a:lnTo>
                  <a:pt x="3085728" y="853078"/>
                </a:lnTo>
                <a:close/>
                <a:moveTo>
                  <a:pt x="2674658" y="808950"/>
                </a:moveTo>
                <a:lnTo>
                  <a:pt x="2753458" y="840608"/>
                </a:lnTo>
                <a:lnTo>
                  <a:pt x="3002684" y="922298"/>
                </a:lnTo>
                <a:lnTo>
                  <a:pt x="3037383" y="969619"/>
                </a:lnTo>
                <a:lnTo>
                  <a:pt x="3025886" y="965113"/>
                </a:lnTo>
                <a:cubicBezTo>
                  <a:pt x="3011357" y="948694"/>
                  <a:pt x="3005704" y="942309"/>
                  <a:pt x="2989497" y="946893"/>
                </a:cubicBezTo>
                <a:cubicBezTo>
                  <a:pt x="2994745" y="952821"/>
                  <a:pt x="3001210" y="957266"/>
                  <a:pt x="3007680" y="960284"/>
                </a:cubicBezTo>
                <a:cubicBezTo>
                  <a:pt x="3014150" y="963299"/>
                  <a:pt x="3020625" y="964890"/>
                  <a:pt x="3025886" y="965113"/>
                </a:cubicBezTo>
                <a:lnTo>
                  <a:pt x="3040981" y="974527"/>
                </a:lnTo>
                <a:lnTo>
                  <a:pt x="3062392" y="1003727"/>
                </a:lnTo>
                <a:lnTo>
                  <a:pt x="2976351" y="958988"/>
                </a:lnTo>
                <a:cubicBezTo>
                  <a:pt x="2881679" y="910745"/>
                  <a:pt x="2800213" y="871463"/>
                  <a:pt x="2693800" y="818524"/>
                </a:cubicBezTo>
                <a:close/>
                <a:moveTo>
                  <a:pt x="1531206" y="795131"/>
                </a:moveTo>
                <a:cubicBezTo>
                  <a:pt x="1531206" y="795131"/>
                  <a:pt x="1518360" y="801009"/>
                  <a:pt x="1521570" y="799538"/>
                </a:cubicBezTo>
                <a:cubicBezTo>
                  <a:pt x="1522644" y="799050"/>
                  <a:pt x="1525498" y="797743"/>
                  <a:pt x="1531206" y="795131"/>
                </a:cubicBezTo>
                <a:close/>
                <a:moveTo>
                  <a:pt x="1493872" y="777749"/>
                </a:moveTo>
                <a:cubicBezTo>
                  <a:pt x="1488398" y="780152"/>
                  <a:pt x="1485662" y="781353"/>
                  <a:pt x="1484636" y="781806"/>
                </a:cubicBezTo>
                <a:cubicBezTo>
                  <a:pt x="1481558" y="783156"/>
                  <a:pt x="1493872" y="777749"/>
                  <a:pt x="1493872" y="777749"/>
                </a:cubicBezTo>
                <a:close/>
                <a:moveTo>
                  <a:pt x="2956279" y="777025"/>
                </a:moveTo>
                <a:lnTo>
                  <a:pt x="2972190" y="778720"/>
                </a:lnTo>
                <a:lnTo>
                  <a:pt x="2997605" y="814224"/>
                </a:lnTo>
                <a:lnTo>
                  <a:pt x="2978693" y="805886"/>
                </a:lnTo>
                <a:close/>
                <a:moveTo>
                  <a:pt x="3247115" y="768661"/>
                </a:moveTo>
                <a:lnTo>
                  <a:pt x="3256610" y="771514"/>
                </a:lnTo>
                <a:cubicBezTo>
                  <a:pt x="3267226" y="774735"/>
                  <a:pt x="3277863" y="778003"/>
                  <a:pt x="3287818" y="781144"/>
                </a:cubicBezTo>
                <a:lnTo>
                  <a:pt x="3294857" y="783446"/>
                </a:lnTo>
                <a:lnTo>
                  <a:pt x="3306336" y="798093"/>
                </a:lnTo>
                <a:lnTo>
                  <a:pt x="3297845" y="796829"/>
                </a:lnTo>
                <a:lnTo>
                  <a:pt x="3265769" y="790640"/>
                </a:lnTo>
                <a:close/>
                <a:moveTo>
                  <a:pt x="3010571" y="751758"/>
                </a:moveTo>
                <a:lnTo>
                  <a:pt x="3047902" y="763005"/>
                </a:lnTo>
                <a:lnTo>
                  <a:pt x="3055254" y="773028"/>
                </a:lnTo>
                <a:lnTo>
                  <a:pt x="3032993" y="777621"/>
                </a:lnTo>
                <a:lnTo>
                  <a:pt x="3029483" y="777253"/>
                </a:lnTo>
                <a:close/>
                <a:moveTo>
                  <a:pt x="2919350" y="727514"/>
                </a:moveTo>
                <a:lnTo>
                  <a:pt x="2938720" y="731964"/>
                </a:lnTo>
                <a:lnTo>
                  <a:pt x="2972121" y="778625"/>
                </a:lnTo>
                <a:lnTo>
                  <a:pt x="2957553" y="766362"/>
                </a:lnTo>
                <a:lnTo>
                  <a:pt x="2944326" y="761635"/>
                </a:lnTo>
                <a:lnTo>
                  <a:pt x="2940265" y="756406"/>
                </a:lnTo>
                <a:close/>
                <a:moveTo>
                  <a:pt x="2856183" y="712946"/>
                </a:moveTo>
                <a:lnTo>
                  <a:pt x="2856388" y="713051"/>
                </a:lnTo>
                <a:lnTo>
                  <a:pt x="2894287" y="721757"/>
                </a:lnTo>
                <a:lnTo>
                  <a:pt x="2923768" y="760153"/>
                </a:lnTo>
                <a:lnTo>
                  <a:pt x="2913050" y="759545"/>
                </a:lnTo>
                <a:cubicBezTo>
                  <a:pt x="2916885" y="763878"/>
                  <a:pt x="2921075" y="767181"/>
                  <a:pt x="2925562" y="769718"/>
                </a:cubicBezTo>
                <a:lnTo>
                  <a:pt x="2933476" y="772796"/>
                </a:lnTo>
                <a:lnTo>
                  <a:pt x="2947588" y="791175"/>
                </a:lnTo>
                <a:lnTo>
                  <a:pt x="2949403" y="793653"/>
                </a:lnTo>
                <a:lnTo>
                  <a:pt x="2934585" y="787838"/>
                </a:lnTo>
                <a:cubicBezTo>
                  <a:pt x="2914026" y="780976"/>
                  <a:pt x="2916896" y="786632"/>
                  <a:pt x="2929848" y="796975"/>
                </a:cubicBezTo>
                <a:lnTo>
                  <a:pt x="2958881" y="817162"/>
                </a:lnTo>
                <a:lnTo>
                  <a:pt x="2940808" y="813535"/>
                </a:lnTo>
                <a:lnTo>
                  <a:pt x="2935665" y="811812"/>
                </a:lnTo>
                <a:close/>
                <a:moveTo>
                  <a:pt x="3011310" y="687990"/>
                </a:moveTo>
                <a:lnTo>
                  <a:pt x="3016950" y="691622"/>
                </a:lnTo>
                <a:cubicBezTo>
                  <a:pt x="3027190" y="698215"/>
                  <a:pt x="3038332" y="705390"/>
                  <a:pt x="3045560" y="710046"/>
                </a:cubicBezTo>
                <a:cubicBezTo>
                  <a:pt x="3066167" y="712757"/>
                  <a:pt x="3137118" y="735567"/>
                  <a:pt x="3198809" y="754174"/>
                </a:cubicBezTo>
                <a:lnTo>
                  <a:pt x="3222331" y="761216"/>
                </a:lnTo>
                <a:lnTo>
                  <a:pt x="3235985" y="784894"/>
                </a:lnTo>
                <a:lnTo>
                  <a:pt x="3215416" y="780925"/>
                </a:lnTo>
                <a:cubicBezTo>
                  <a:pt x="3159551" y="767609"/>
                  <a:pt x="3102475" y="749993"/>
                  <a:pt x="3047847" y="734835"/>
                </a:cubicBezTo>
                <a:lnTo>
                  <a:pt x="3047438" y="734731"/>
                </a:lnTo>
                <a:lnTo>
                  <a:pt x="3037132" y="721469"/>
                </a:lnTo>
                <a:close/>
                <a:moveTo>
                  <a:pt x="3232639" y="682595"/>
                </a:moveTo>
                <a:lnTo>
                  <a:pt x="3237479" y="683679"/>
                </a:lnTo>
                <a:lnTo>
                  <a:pt x="3237566" y="683748"/>
                </a:lnTo>
                <a:lnTo>
                  <a:pt x="3234475" y="683103"/>
                </a:lnTo>
                <a:cubicBezTo>
                  <a:pt x="3231933" y="682511"/>
                  <a:pt x="3231104" y="682278"/>
                  <a:pt x="3232639" y="682595"/>
                </a:cubicBezTo>
                <a:close/>
                <a:moveTo>
                  <a:pt x="2951302" y="671639"/>
                </a:moveTo>
                <a:lnTo>
                  <a:pt x="2961241" y="671807"/>
                </a:lnTo>
                <a:lnTo>
                  <a:pt x="2983517" y="675153"/>
                </a:lnTo>
                <a:lnTo>
                  <a:pt x="2984541" y="676615"/>
                </a:lnTo>
                <a:lnTo>
                  <a:pt x="3022576" y="728472"/>
                </a:lnTo>
                <a:lnTo>
                  <a:pt x="2986576" y="719410"/>
                </a:lnTo>
                <a:lnTo>
                  <a:pt x="2969065" y="695802"/>
                </a:lnTo>
                <a:close/>
                <a:moveTo>
                  <a:pt x="3256711" y="670340"/>
                </a:moveTo>
                <a:lnTo>
                  <a:pt x="3270744" y="672032"/>
                </a:lnTo>
                <a:cubicBezTo>
                  <a:pt x="3298516" y="676277"/>
                  <a:pt x="3325954" y="682947"/>
                  <a:pt x="3324621" y="692648"/>
                </a:cubicBezTo>
                <a:cubicBezTo>
                  <a:pt x="3325286" y="696156"/>
                  <a:pt x="3317186" y="696660"/>
                  <a:pt x="3305525" y="695640"/>
                </a:cubicBezTo>
                <a:lnTo>
                  <a:pt x="3285774" y="692640"/>
                </a:lnTo>
                <a:close/>
                <a:moveTo>
                  <a:pt x="2243993" y="661659"/>
                </a:moveTo>
                <a:cubicBezTo>
                  <a:pt x="2243993" y="661659"/>
                  <a:pt x="2231228" y="666551"/>
                  <a:pt x="2234419" y="665328"/>
                </a:cubicBezTo>
                <a:cubicBezTo>
                  <a:pt x="2235483" y="664922"/>
                  <a:pt x="2238318" y="663832"/>
                  <a:pt x="2243993" y="661659"/>
                </a:cubicBezTo>
                <a:lnTo>
                  <a:pt x="2266920" y="674733"/>
                </a:lnTo>
                <a:lnTo>
                  <a:pt x="2273499" y="676127"/>
                </a:lnTo>
                <a:close/>
                <a:moveTo>
                  <a:pt x="1006573" y="637342"/>
                </a:moveTo>
                <a:lnTo>
                  <a:pt x="1037604" y="643828"/>
                </a:lnTo>
                <a:lnTo>
                  <a:pt x="1239487" y="692296"/>
                </a:lnTo>
                <a:lnTo>
                  <a:pt x="1310266" y="733063"/>
                </a:lnTo>
                <a:lnTo>
                  <a:pt x="1408007" y="780416"/>
                </a:lnTo>
                <a:lnTo>
                  <a:pt x="1365023" y="771293"/>
                </a:lnTo>
                <a:cubicBezTo>
                  <a:pt x="1301175" y="746897"/>
                  <a:pt x="1236088" y="724344"/>
                  <a:pt x="1168245" y="703974"/>
                </a:cubicBezTo>
                <a:lnTo>
                  <a:pt x="1070476" y="679126"/>
                </a:lnTo>
                <a:lnTo>
                  <a:pt x="1072402" y="677990"/>
                </a:lnTo>
                <a:cubicBezTo>
                  <a:pt x="1066526" y="673380"/>
                  <a:pt x="1051910" y="664257"/>
                  <a:pt x="1024593" y="648178"/>
                </a:cubicBezTo>
                <a:close/>
                <a:moveTo>
                  <a:pt x="2596166" y="635488"/>
                </a:moveTo>
                <a:cubicBezTo>
                  <a:pt x="2581574" y="633641"/>
                  <a:pt x="2575081" y="635968"/>
                  <a:pt x="2591145" y="645067"/>
                </a:cubicBezTo>
                <a:cubicBezTo>
                  <a:pt x="2595734" y="647667"/>
                  <a:pt x="2602165" y="650820"/>
                  <a:pt x="2610775" y="654585"/>
                </a:cubicBezTo>
                <a:cubicBezTo>
                  <a:pt x="2679654" y="684712"/>
                  <a:pt x="2790600" y="728032"/>
                  <a:pt x="2870841" y="748104"/>
                </a:cubicBezTo>
                <a:cubicBezTo>
                  <a:pt x="2802940" y="705724"/>
                  <a:pt x="2734032" y="687009"/>
                  <a:pt x="2649785" y="650965"/>
                </a:cubicBezTo>
                <a:cubicBezTo>
                  <a:pt x="2633451" y="643361"/>
                  <a:pt x="2610759" y="637336"/>
                  <a:pt x="2596166" y="635488"/>
                </a:cubicBezTo>
                <a:close/>
                <a:moveTo>
                  <a:pt x="2850411" y="632280"/>
                </a:moveTo>
                <a:lnTo>
                  <a:pt x="2853018" y="632640"/>
                </a:lnTo>
                <a:lnTo>
                  <a:pt x="2869589" y="635391"/>
                </a:lnTo>
                <a:lnTo>
                  <a:pt x="2913431" y="696637"/>
                </a:lnTo>
                <a:lnTo>
                  <a:pt x="2891677" y="689287"/>
                </a:lnTo>
                <a:close/>
                <a:moveTo>
                  <a:pt x="2791750" y="622982"/>
                </a:moveTo>
                <a:lnTo>
                  <a:pt x="2814673" y="627360"/>
                </a:lnTo>
                <a:lnTo>
                  <a:pt x="2823481" y="628573"/>
                </a:lnTo>
                <a:lnTo>
                  <a:pt x="2843132" y="655138"/>
                </a:lnTo>
                <a:lnTo>
                  <a:pt x="2860773" y="678111"/>
                </a:lnTo>
                <a:lnTo>
                  <a:pt x="2823500" y="663587"/>
                </a:lnTo>
                <a:lnTo>
                  <a:pt x="2805894" y="648163"/>
                </a:lnTo>
                <a:cubicBezTo>
                  <a:pt x="2804420" y="642883"/>
                  <a:pt x="2805759" y="631836"/>
                  <a:pt x="2800357" y="628367"/>
                </a:cubicBezTo>
                <a:cubicBezTo>
                  <a:pt x="2798556" y="627210"/>
                  <a:pt x="2796007" y="626896"/>
                  <a:pt x="2792354" y="627918"/>
                </a:cubicBezTo>
                <a:close/>
                <a:moveTo>
                  <a:pt x="2828642" y="602885"/>
                </a:moveTo>
                <a:lnTo>
                  <a:pt x="2837181" y="606088"/>
                </a:lnTo>
                <a:lnTo>
                  <a:pt x="2844503" y="608660"/>
                </a:lnTo>
                <a:lnTo>
                  <a:pt x="2831010" y="606074"/>
                </a:lnTo>
                <a:close/>
                <a:moveTo>
                  <a:pt x="2941619" y="594058"/>
                </a:moveTo>
                <a:lnTo>
                  <a:pt x="3039242" y="618869"/>
                </a:lnTo>
                <a:cubicBezTo>
                  <a:pt x="3095173" y="632888"/>
                  <a:pt x="3152159" y="647586"/>
                  <a:pt x="3214867" y="665967"/>
                </a:cubicBezTo>
                <a:lnTo>
                  <a:pt x="3215527" y="666014"/>
                </a:lnTo>
                <a:lnTo>
                  <a:pt x="3235958" y="682455"/>
                </a:lnTo>
                <a:lnTo>
                  <a:pt x="3087866" y="634781"/>
                </a:lnTo>
                <a:cubicBezTo>
                  <a:pt x="3033844" y="617594"/>
                  <a:pt x="2983723" y="604236"/>
                  <a:pt x="2954140" y="607185"/>
                </a:cubicBezTo>
                <a:lnTo>
                  <a:pt x="2949891" y="608366"/>
                </a:lnTo>
                <a:lnTo>
                  <a:pt x="2949590" y="607975"/>
                </a:lnTo>
                <a:cubicBezTo>
                  <a:pt x="2949590" y="607975"/>
                  <a:pt x="2948782" y="606482"/>
                  <a:pt x="2947331" y="603908"/>
                </a:cubicBezTo>
                <a:close/>
                <a:moveTo>
                  <a:pt x="712825" y="579401"/>
                </a:moveTo>
                <a:lnTo>
                  <a:pt x="794896" y="593101"/>
                </a:lnTo>
                <a:lnTo>
                  <a:pt x="873123" y="609450"/>
                </a:lnTo>
                <a:lnTo>
                  <a:pt x="906150" y="632637"/>
                </a:lnTo>
                <a:lnTo>
                  <a:pt x="921558" y="642047"/>
                </a:lnTo>
                <a:lnTo>
                  <a:pt x="752810" y="603049"/>
                </a:lnTo>
                <a:lnTo>
                  <a:pt x="734195" y="592888"/>
                </a:lnTo>
                <a:close/>
                <a:moveTo>
                  <a:pt x="2883393" y="579260"/>
                </a:moveTo>
                <a:lnTo>
                  <a:pt x="2912958" y="586774"/>
                </a:lnTo>
                <a:lnTo>
                  <a:pt x="2929746" y="608620"/>
                </a:lnTo>
                <a:lnTo>
                  <a:pt x="2933325" y="612973"/>
                </a:lnTo>
                <a:lnTo>
                  <a:pt x="2930283" y="613819"/>
                </a:lnTo>
                <a:lnTo>
                  <a:pt x="2926535" y="615877"/>
                </a:lnTo>
                <a:lnTo>
                  <a:pt x="2905123" y="608821"/>
                </a:lnTo>
                <a:close/>
                <a:moveTo>
                  <a:pt x="2831071" y="559995"/>
                </a:moveTo>
                <a:lnTo>
                  <a:pt x="2842102" y="564492"/>
                </a:lnTo>
                <a:lnTo>
                  <a:pt x="2839885" y="567826"/>
                </a:lnTo>
                <a:close/>
                <a:moveTo>
                  <a:pt x="2779675" y="536938"/>
                </a:moveTo>
                <a:lnTo>
                  <a:pt x="2810552" y="550951"/>
                </a:lnTo>
                <a:lnTo>
                  <a:pt x="2833157" y="583937"/>
                </a:lnTo>
                <a:lnTo>
                  <a:pt x="2807122" y="573904"/>
                </a:lnTo>
                <a:close/>
                <a:moveTo>
                  <a:pt x="1727702" y="469869"/>
                </a:moveTo>
                <a:cubicBezTo>
                  <a:pt x="1727702" y="469869"/>
                  <a:pt x="1734928" y="474523"/>
                  <a:pt x="1743361" y="479953"/>
                </a:cubicBezTo>
                <a:cubicBezTo>
                  <a:pt x="1740475" y="484255"/>
                  <a:pt x="1737795" y="488247"/>
                  <a:pt x="1735220" y="487907"/>
                </a:cubicBezTo>
                <a:cubicBezTo>
                  <a:pt x="1732644" y="487569"/>
                  <a:pt x="1730173" y="482898"/>
                  <a:pt x="1727702" y="469869"/>
                </a:cubicBezTo>
                <a:close/>
                <a:moveTo>
                  <a:pt x="1219495" y="465698"/>
                </a:moveTo>
                <a:cubicBezTo>
                  <a:pt x="1239432" y="464185"/>
                  <a:pt x="1336121" y="487842"/>
                  <a:pt x="1350674" y="489292"/>
                </a:cubicBezTo>
                <a:cubicBezTo>
                  <a:pt x="1390222" y="498482"/>
                  <a:pt x="1421406" y="505034"/>
                  <a:pt x="1448722" y="510279"/>
                </a:cubicBezTo>
                <a:lnTo>
                  <a:pt x="1463031" y="512790"/>
                </a:lnTo>
                <a:lnTo>
                  <a:pt x="1565505" y="563484"/>
                </a:lnTo>
                <a:lnTo>
                  <a:pt x="1435254" y="522640"/>
                </a:lnTo>
                <a:cubicBezTo>
                  <a:pt x="1409861" y="514206"/>
                  <a:pt x="1335533" y="504950"/>
                  <a:pt x="1279064" y="491850"/>
                </a:cubicBezTo>
                <a:lnTo>
                  <a:pt x="1233040" y="477966"/>
                </a:lnTo>
                <a:lnTo>
                  <a:pt x="1228161" y="474463"/>
                </a:lnTo>
                <a:close/>
                <a:moveTo>
                  <a:pt x="2336858" y="374667"/>
                </a:moveTo>
                <a:lnTo>
                  <a:pt x="2415273" y="392172"/>
                </a:lnTo>
                <a:cubicBezTo>
                  <a:pt x="2470562" y="404900"/>
                  <a:pt x="2610819" y="419544"/>
                  <a:pt x="2648162" y="443589"/>
                </a:cubicBezTo>
                <a:cubicBezTo>
                  <a:pt x="2662618" y="452898"/>
                  <a:pt x="2647779" y="475018"/>
                  <a:pt x="2664892" y="498358"/>
                </a:cubicBezTo>
                <a:cubicBezTo>
                  <a:pt x="2683769" y="518431"/>
                  <a:pt x="2702649" y="519700"/>
                  <a:pt x="2733886" y="524967"/>
                </a:cubicBezTo>
                <a:lnTo>
                  <a:pt x="2749191" y="528148"/>
                </a:lnTo>
                <a:lnTo>
                  <a:pt x="2773434" y="560921"/>
                </a:lnTo>
                <a:lnTo>
                  <a:pt x="2639100" y="509151"/>
                </a:lnTo>
                <a:cubicBezTo>
                  <a:pt x="2574055" y="483355"/>
                  <a:pt x="2507063" y="454405"/>
                  <a:pt x="2439226" y="423457"/>
                </a:cubicBezTo>
                <a:close/>
                <a:moveTo>
                  <a:pt x="1686188" y="356909"/>
                </a:moveTo>
                <a:cubicBezTo>
                  <a:pt x="1683141" y="357589"/>
                  <a:pt x="1691575" y="360928"/>
                  <a:pt x="1706012" y="365442"/>
                </a:cubicBezTo>
                <a:lnTo>
                  <a:pt x="1752404" y="378371"/>
                </a:lnTo>
                <a:lnTo>
                  <a:pt x="1754143" y="379254"/>
                </a:lnTo>
                <a:cubicBezTo>
                  <a:pt x="1910742" y="458414"/>
                  <a:pt x="2066636" y="536776"/>
                  <a:pt x="2215624" y="610677"/>
                </a:cubicBezTo>
                <a:cubicBezTo>
                  <a:pt x="2307540" y="655386"/>
                  <a:pt x="2398455" y="696103"/>
                  <a:pt x="2488161" y="734025"/>
                </a:cubicBezTo>
                <a:lnTo>
                  <a:pt x="2534128" y="752493"/>
                </a:lnTo>
                <a:lnTo>
                  <a:pt x="2538092" y="756567"/>
                </a:lnTo>
                <a:cubicBezTo>
                  <a:pt x="2569765" y="779572"/>
                  <a:pt x="2683824" y="826646"/>
                  <a:pt x="2688062" y="831436"/>
                </a:cubicBezTo>
                <a:cubicBezTo>
                  <a:pt x="2758943" y="869550"/>
                  <a:pt x="2826964" y="904909"/>
                  <a:pt x="2895471" y="941057"/>
                </a:cubicBezTo>
                <a:lnTo>
                  <a:pt x="3096632" y="1050425"/>
                </a:lnTo>
                <a:lnTo>
                  <a:pt x="3112986" y="1072730"/>
                </a:lnTo>
                <a:lnTo>
                  <a:pt x="3097068" y="1068227"/>
                </a:lnTo>
                <a:cubicBezTo>
                  <a:pt x="3040931" y="1047460"/>
                  <a:pt x="2938312" y="987316"/>
                  <a:pt x="2926786" y="982876"/>
                </a:cubicBezTo>
                <a:cubicBezTo>
                  <a:pt x="2770602" y="899891"/>
                  <a:pt x="2602138" y="816390"/>
                  <a:pt x="2415110" y="711906"/>
                </a:cubicBezTo>
                <a:cubicBezTo>
                  <a:pt x="2415110" y="711906"/>
                  <a:pt x="2315525" y="658533"/>
                  <a:pt x="2324372" y="679980"/>
                </a:cubicBezTo>
                <a:lnTo>
                  <a:pt x="2350899" y="695323"/>
                </a:lnTo>
                <a:lnTo>
                  <a:pt x="2392291" y="706667"/>
                </a:lnTo>
                <a:cubicBezTo>
                  <a:pt x="2408368" y="711629"/>
                  <a:pt x="2420932" y="716368"/>
                  <a:pt x="2425853" y="720279"/>
                </a:cubicBezTo>
                <a:lnTo>
                  <a:pt x="2414219" y="728487"/>
                </a:lnTo>
                <a:lnTo>
                  <a:pt x="2423959" y="733355"/>
                </a:lnTo>
                <a:cubicBezTo>
                  <a:pt x="2414273" y="722410"/>
                  <a:pt x="2528416" y="780790"/>
                  <a:pt x="2510426" y="796711"/>
                </a:cubicBezTo>
                <a:cubicBezTo>
                  <a:pt x="2504744" y="801740"/>
                  <a:pt x="2396281" y="738334"/>
                  <a:pt x="2375261" y="726030"/>
                </a:cubicBezTo>
                <a:lnTo>
                  <a:pt x="2366698" y="721831"/>
                </a:lnTo>
                <a:lnTo>
                  <a:pt x="2365403" y="721635"/>
                </a:lnTo>
                <a:lnTo>
                  <a:pt x="2336140" y="714205"/>
                </a:lnTo>
                <a:lnTo>
                  <a:pt x="2525238" y="822031"/>
                </a:lnTo>
                <a:cubicBezTo>
                  <a:pt x="2621685" y="874728"/>
                  <a:pt x="2720867" y="927645"/>
                  <a:pt x="2822872" y="983759"/>
                </a:cubicBezTo>
                <a:cubicBezTo>
                  <a:pt x="2822872" y="983759"/>
                  <a:pt x="2861881" y="980135"/>
                  <a:pt x="2860207" y="1001139"/>
                </a:cubicBezTo>
                <a:cubicBezTo>
                  <a:pt x="2858423" y="1012480"/>
                  <a:pt x="2764489" y="965487"/>
                  <a:pt x="2817191" y="988786"/>
                </a:cubicBezTo>
                <a:cubicBezTo>
                  <a:pt x="2643048" y="910311"/>
                  <a:pt x="2446361" y="783469"/>
                  <a:pt x="2272184" y="716407"/>
                </a:cubicBezTo>
                <a:cubicBezTo>
                  <a:pt x="2266714" y="718810"/>
                  <a:pt x="2263978" y="720011"/>
                  <a:pt x="2262949" y="720463"/>
                </a:cubicBezTo>
                <a:cubicBezTo>
                  <a:pt x="2259873" y="721814"/>
                  <a:pt x="2272184" y="716407"/>
                  <a:pt x="2272184" y="716407"/>
                </a:cubicBezTo>
                <a:cubicBezTo>
                  <a:pt x="2431537" y="825867"/>
                  <a:pt x="2664067" y="922613"/>
                  <a:pt x="2852711" y="1028921"/>
                </a:cubicBezTo>
                <a:cubicBezTo>
                  <a:pt x="2868077" y="1034836"/>
                  <a:pt x="2936118" y="1075464"/>
                  <a:pt x="2923810" y="1086361"/>
                </a:cubicBezTo>
                <a:lnTo>
                  <a:pt x="2834721" y="1044841"/>
                </a:lnTo>
                <a:cubicBezTo>
                  <a:pt x="2750503" y="997384"/>
                  <a:pt x="2657515" y="949554"/>
                  <a:pt x="2572461" y="912597"/>
                </a:cubicBezTo>
                <a:cubicBezTo>
                  <a:pt x="2557931" y="896180"/>
                  <a:pt x="2535967" y="884717"/>
                  <a:pt x="2514917" y="883829"/>
                </a:cubicBezTo>
                <a:cubicBezTo>
                  <a:pt x="2511285" y="879722"/>
                  <a:pt x="2507667" y="869198"/>
                  <a:pt x="2501292" y="868435"/>
                </a:cubicBezTo>
                <a:cubicBezTo>
                  <a:pt x="2499168" y="868181"/>
                  <a:pt x="2496737" y="869012"/>
                  <a:pt x="2493895" y="871525"/>
                </a:cubicBezTo>
                <a:cubicBezTo>
                  <a:pt x="2490265" y="867421"/>
                  <a:pt x="2486648" y="856895"/>
                  <a:pt x="2480274" y="856131"/>
                </a:cubicBezTo>
                <a:cubicBezTo>
                  <a:pt x="2478150" y="855878"/>
                  <a:pt x="2475717" y="856708"/>
                  <a:pt x="2472877" y="859221"/>
                </a:cubicBezTo>
                <a:cubicBezTo>
                  <a:pt x="2478125" y="865152"/>
                  <a:pt x="2481960" y="869485"/>
                  <a:pt x="2485193" y="871706"/>
                </a:cubicBezTo>
                <a:cubicBezTo>
                  <a:pt x="2488426" y="873927"/>
                  <a:pt x="2491056" y="874039"/>
                  <a:pt x="2493895" y="871525"/>
                </a:cubicBezTo>
                <a:cubicBezTo>
                  <a:pt x="2499143" y="877453"/>
                  <a:pt x="2502979" y="881786"/>
                  <a:pt x="2506211" y="884008"/>
                </a:cubicBezTo>
                <a:cubicBezTo>
                  <a:pt x="2509442" y="886230"/>
                  <a:pt x="2512077" y="886342"/>
                  <a:pt x="2514917" y="883829"/>
                </a:cubicBezTo>
                <a:cubicBezTo>
                  <a:pt x="2527848" y="892715"/>
                  <a:pt x="2536733" y="899893"/>
                  <a:pt x="2545137" y="904858"/>
                </a:cubicBezTo>
                <a:cubicBezTo>
                  <a:pt x="2553541" y="909824"/>
                  <a:pt x="2561462" y="912572"/>
                  <a:pt x="2572461" y="912597"/>
                </a:cubicBezTo>
                <a:cubicBezTo>
                  <a:pt x="2640029" y="953646"/>
                  <a:pt x="2714716" y="993678"/>
                  <a:pt x="2792643" y="1034504"/>
                </a:cubicBezTo>
                <a:cubicBezTo>
                  <a:pt x="2870568" y="1075331"/>
                  <a:pt x="2951729" y="1116951"/>
                  <a:pt x="3032244" y="1161181"/>
                </a:cubicBezTo>
                <a:lnTo>
                  <a:pt x="3115743" y="1200834"/>
                </a:lnTo>
                <a:lnTo>
                  <a:pt x="2927186" y="1138144"/>
                </a:lnTo>
                <a:cubicBezTo>
                  <a:pt x="2727150" y="1073105"/>
                  <a:pt x="2530032" y="1010287"/>
                  <a:pt x="2332607" y="920292"/>
                </a:cubicBezTo>
                <a:cubicBezTo>
                  <a:pt x="2313186" y="915521"/>
                  <a:pt x="2266389" y="900209"/>
                  <a:pt x="2270823" y="903607"/>
                </a:cubicBezTo>
                <a:cubicBezTo>
                  <a:pt x="2272299" y="904739"/>
                  <a:pt x="2279469" y="907949"/>
                  <a:pt x="2295241" y="914325"/>
                </a:cubicBezTo>
                <a:cubicBezTo>
                  <a:pt x="2536617" y="1032517"/>
                  <a:pt x="2781347" y="1108704"/>
                  <a:pt x="3005027" y="1184003"/>
                </a:cubicBezTo>
                <a:cubicBezTo>
                  <a:pt x="3068235" y="1202477"/>
                  <a:pt x="3137861" y="1233569"/>
                  <a:pt x="3198502" y="1246996"/>
                </a:cubicBezTo>
                <a:lnTo>
                  <a:pt x="3217435" y="1249125"/>
                </a:lnTo>
                <a:lnTo>
                  <a:pt x="3265628" y="1272011"/>
                </a:lnTo>
                <a:lnTo>
                  <a:pt x="3271453" y="1274764"/>
                </a:lnTo>
                <a:lnTo>
                  <a:pt x="3311825" y="1325133"/>
                </a:lnTo>
                <a:cubicBezTo>
                  <a:pt x="3365976" y="1391408"/>
                  <a:pt x="3418774" y="1456955"/>
                  <a:pt x="3465297" y="1522361"/>
                </a:cubicBezTo>
                <a:cubicBezTo>
                  <a:pt x="3512427" y="1587595"/>
                  <a:pt x="3561572" y="1654163"/>
                  <a:pt x="3614123" y="1718830"/>
                </a:cubicBezTo>
                <a:lnTo>
                  <a:pt x="3645880" y="1753547"/>
                </a:lnTo>
                <a:lnTo>
                  <a:pt x="3530492" y="1602188"/>
                </a:lnTo>
                <a:cubicBezTo>
                  <a:pt x="3485370" y="1542164"/>
                  <a:pt x="3441339" y="1483017"/>
                  <a:pt x="3398882" y="1426278"/>
                </a:cubicBezTo>
                <a:cubicBezTo>
                  <a:pt x="3372132" y="1386961"/>
                  <a:pt x="3332589" y="1334781"/>
                  <a:pt x="3319378" y="1315710"/>
                </a:cubicBezTo>
                <a:cubicBezTo>
                  <a:pt x="3317327" y="1308379"/>
                  <a:pt x="3317072" y="1303944"/>
                  <a:pt x="3317750" y="1301086"/>
                </a:cubicBezTo>
                <a:lnTo>
                  <a:pt x="3320254" y="1297831"/>
                </a:lnTo>
                <a:lnTo>
                  <a:pt x="3369106" y="1320922"/>
                </a:lnTo>
                <a:lnTo>
                  <a:pt x="3374298" y="1326784"/>
                </a:lnTo>
                <a:cubicBezTo>
                  <a:pt x="3462491" y="1426082"/>
                  <a:pt x="3496195" y="1461804"/>
                  <a:pt x="3498977" y="1461995"/>
                </a:cubicBezTo>
                <a:cubicBezTo>
                  <a:pt x="3502156" y="1462213"/>
                  <a:pt x="3464948" y="1416021"/>
                  <a:pt x="3422529" y="1365279"/>
                </a:cubicBezTo>
                <a:lnTo>
                  <a:pt x="3424590" y="1355943"/>
                </a:lnTo>
                <a:lnTo>
                  <a:pt x="3460559" y="1389542"/>
                </a:lnTo>
                <a:cubicBezTo>
                  <a:pt x="3499627" y="1433514"/>
                  <a:pt x="3530747" y="1489316"/>
                  <a:pt x="3569397" y="1543010"/>
                </a:cubicBezTo>
                <a:cubicBezTo>
                  <a:pt x="3667357" y="1662643"/>
                  <a:pt x="3765100" y="1782158"/>
                  <a:pt x="3864178" y="1899189"/>
                </a:cubicBezTo>
                <a:lnTo>
                  <a:pt x="3875428" y="1911869"/>
                </a:lnTo>
                <a:lnTo>
                  <a:pt x="3865324" y="1907832"/>
                </a:lnTo>
                <a:lnTo>
                  <a:pt x="3699273" y="1839573"/>
                </a:lnTo>
                <a:lnTo>
                  <a:pt x="3670940" y="1810921"/>
                </a:lnTo>
                <a:lnTo>
                  <a:pt x="3659236" y="1800785"/>
                </a:lnTo>
                <a:lnTo>
                  <a:pt x="3685771" y="1834023"/>
                </a:lnTo>
                <a:lnTo>
                  <a:pt x="3666792" y="1826222"/>
                </a:lnTo>
                <a:lnTo>
                  <a:pt x="3639572" y="1815230"/>
                </a:lnTo>
                <a:lnTo>
                  <a:pt x="3661781" y="1840072"/>
                </a:lnTo>
                <a:lnTo>
                  <a:pt x="3668817" y="1849329"/>
                </a:lnTo>
                <a:lnTo>
                  <a:pt x="3713811" y="1869147"/>
                </a:lnTo>
                <a:lnTo>
                  <a:pt x="3763569" y="1931475"/>
                </a:lnTo>
                <a:cubicBezTo>
                  <a:pt x="3811899" y="1990505"/>
                  <a:pt x="3862235" y="2050179"/>
                  <a:pt x="3916096" y="2111320"/>
                </a:cubicBezTo>
                <a:cubicBezTo>
                  <a:pt x="4036543" y="2250906"/>
                  <a:pt x="4137217" y="2347961"/>
                  <a:pt x="4271947" y="2482291"/>
                </a:cubicBezTo>
                <a:cubicBezTo>
                  <a:pt x="4288789" y="2499083"/>
                  <a:pt x="4308682" y="2519447"/>
                  <a:pt x="4330382" y="2541658"/>
                </a:cubicBezTo>
                <a:lnTo>
                  <a:pt x="4388232" y="2600473"/>
                </a:lnTo>
                <a:lnTo>
                  <a:pt x="4363463" y="2580559"/>
                </a:lnTo>
                <a:cubicBezTo>
                  <a:pt x="4328086" y="2553650"/>
                  <a:pt x="4290370" y="2527203"/>
                  <a:pt x="4248073" y="2501849"/>
                </a:cubicBezTo>
                <a:lnTo>
                  <a:pt x="4398622" y="2625518"/>
                </a:lnTo>
                <a:lnTo>
                  <a:pt x="4346206" y="2597805"/>
                </a:lnTo>
                <a:cubicBezTo>
                  <a:pt x="4324304" y="2587157"/>
                  <a:pt x="4302937" y="2577827"/>
                  <a:pt x="4282760" y="2571008"/>
                </a:cubicBezTo>
                <a:lnTo>
                  <a:pt x="4276324" y="2569668"/>
                </a:lnTo>
                <a:lnTo>
                  <a:pt x="4088782" y="2385025"/>
                </a:lnTo>
                <a:lnTo>
                  <a:pt x="4077917" y="2373302"/>
                </a:lnTo>
                <a:lnTo>
                  <a:pt x="4092628" y="2381036"/>
                </a:lnTo>
                <a:cubicBezTo>
                  <a:pt x="4095079" y="2380995"/>
                  <a:pt x="4095644" y="2378986"/>
                  <a:pt x="4092723" y="2373993"/>
                </a:cubicBezTo>
                <a:cubicBezTo>
                  <a:pt x="4085345" y="2361376"/>
                  <a:pt x="4063159" y="2356008"/>
                  <a:pt x="4063159" y="2356008"/>
                </a:cubicBezTo>
                <a:lnTo>
                  <a:pt x="4067738" y="2362320"/>
                </a:lnTo>
                <a:lnTo>
                  <a:pt x="3887950" y="2168346"/>
                </a:lnTo>
                <a:lnTo>
                  <a:pt x="4200092" y="2523054"/>
                </a:lnTo>
                <a:lnTo>
                  <a:pt x="4225480" y="2546440"/>
                </a:lnTo>
                <a:lnTo>
                  <a:pt x="4208515" y="2541915"/>
                </a:lnTo>
                <a:lnTo>
                  <a:pt x="4223292" y="2558070"/>
                </a:lnTo>
                <a:lnTo>
                  <a:pt x="4201188" y="2549614"/>
                </a:lnTo>
                <a:cubicBezTo>
                  <a:pt x="4182239" y="2540718"/>
                  <a:pt x="4179103" y="2533788"/>
                  <a:pt x="4163663" y="2525767"/>
                </a:cubicBezTo>
                <a:lnTo>
                  <a:pt x="4152491" y="2519563"/>
                </a:lnTo>
                <a:lnTo>
                  <a:pt x="4096327" y="2475954"/>
                </a:lnTo>
                <a:cubicBezTo>
                  <a:pt x="4032465" y="2426876"/>
                  <a:pt x="3967324" y="2377490"/>
                  <a:pt x="3883984" y="2312645"/>
                </a:cubicBezTo>
                <a:cubicBezTo>
                  <a:pt x="3883984" y="2312645"/>
                  <a:pt x="3809743" y="2233299"/>
                  <a:pt x="3796384" y="2258046"/>
                </a:cubicBezTo>
                <a:cubicBezTo>
                  <a:pt x="3797829" y="2275543"/>
                  <a:pt x="3931517" y="2363860"/>
                  <a:pt x="3935207" y="2370170"/>
                </a:cubicBezTo>
                <a:lnTo>
                  <a:pt x="4113918" y="2515117"/>
                </a:lnTo>
                <a:lnTo>
                  <a:pt x="4117867" y="2519038"/>
                </a:lnTo>
                <a:lnTo>
                  <a:pt x="4122074" y="2521823"/>
                </a:lnTo>
                <a:lnTo>
                  <a:pt x="4283260" y="2655732"/>
                </a:lnTo>
                <a:lnTo>
                  <a:pt x="4282277" y="2655189"/>
                </a:lnTo>
                <a:cubicBezTo>
                  <a:pt x="4273398" y="2650289"/>
                  <a:pt x="4265989" y="2646245"/>
                  <a:pt x="4260842" y="2643572"/>
                </a:cubicBezTo>
                <a:cubicBezTo>
                  <a:pt x="4253310" y="2642465"/>
                  <a:pt x="4248879" y="2642772"/>
                  <a:pt x="4246130" y="2643806"/>
                </a:cubicBezTo>
                <a:lnTo>
                  <a:pt x="4242323" y="2647592"/>
                </a:lnTo>
                <a:lnTo>
                  <a:pt x="4231124" y="2639111"/>
                </a:lnTo>
                <a:cubicBezTo>
                  <a:pt x="4188857" y="2605979"/>
                  <a:pt x="4146979" y="2569442"/>
                  <a:pt x="4140015" y="2565048"/>
                </a:cubicBezTo>
                <a:cubicBezTo>
                  <a:pt x="4002899" y="2453340"/>
                  <a:pt x="3853835" y="2338741"/>
                  <a:pt x="3690631" y="2199957"/>
                </a:cubicBezTo>
                <a:cubicBezTo>
                  <a:pt x="3690631" y="2199957"/>
                  <a:pt x="3603292" y="2128277"/>
                  <a:pt x="3607812" y="2151034"/>
                </a:cubicBezTo>
                <a:lnTo>
                  <a:pt x="3630858" y="2171231"/>
                </a:lnTo>
                <a:lnTo>
                  <a:pt x="3669262" y="2190392"/>
                </a:lnTo>
                <a:cubicBezTo>
                  <a:pt x="3684072" y="2198379"/>
                  <a:pt x="3695477" y="2205463"/>
                  <a:pt x="3699547" y="2210255"/>
                </a:cubicBezTo>
                <a:lnTo>
                  <a:pt x="3686542" y="2216050"/>
                </a:lnTo>
                <a:lnTo>
                  <a:pt x="3695151" y="2222716"/>
                </a:lnTo>
                <a:cubicBezTo>
                  <a:pt x="3687772" y="2210098"/>
                  <a:pt x="3788421" y="2289514"/>
                  <a:pt x="3767683" y="2301644"/>
                </a:cubicBezTo>
                <a:cubicBezTo>
                  <a:pt x="3761135" y="2305473"/>
                  <a:pt x="3667032" y="2222229"/>
                  <a:pt x="3648800" y="2206082"/>
                </a:cubicBezTo>
                <a:lnTo>
                  <a:pt x="3641215" y="2200301"/>
                </a:lnTo>
                <a:lnTo>
                  <a:pt x="3639981" y="2199858"/>
                </a:lnTo>
                <a:lnTo>
                  <a:pt x="3612715" y="2186891"/>
                </a:lnTo>
                <a:lnTo>
                  <a:pt x="3777301" y="2329356"/>
                </a:lnTo>
                <a:cubicBezTo>
                  <a:pt x="3861692" y="2399762"/>
                  <a:pt x="3948723" y="2470916"/>
                  <a:pt x="4037904" y="2545754"/>
                </a:cubicBezTo>
                <a:cubicBezTo>
                  <a:pt x="4037904" y="2545754"/>
                  <a:pt x="4076877" y="2549768"/>
                  <a:pt x="4071157" y="2570047"/>
                </a:cubicBezTo>
                <a:cubicBezTo>
                  <a:pt x="4067208" y="2580826"/>
                  <a:pt x="3984175" y="2516503"/>
                  <a:pt x="4031356" y="2549582"/>
                </a:cubicBezTo>
                <a:cubicBezTo>
                  <a:pt x="3875746" y="2438814"/>
                  <a:pt x="3707405" y="2276225"/>
                  <a:pt x="3549548" y="2176644"/>
                </a:cubicBezTo>
                <a:cubicBezTo>
                  <a:pt x="3549548" y="2176644"/>
                  <a:pt x="3536422" y="2179559"/>
                  <a:pt x="3539701" y="2178831"/>
                </a:cubicBezTo>
                <a:cubicBezTo>
                  <a:pt x="3540799" y="2178587"/>
                  <a:pt x="3543715" y="2177940"/>
                  <a:pt x="3549548" y="2176644"/>
                </a:cubicBezTo>
                <a:cubicBezTo>
                  <a:pt x="3684637" y="2314940"/>
                  <a:pt x="3893980" y="2454961"/>
                  <a:pt x="4058414" y="2595847"/>
                </a:cubicBezTo>
                <a:cubicBezTo>
                  <a:pt x="4072341" y="2604631"/>
                  <a:pt x="4131208" y="2657688"/>
                  <a:pt x="4117019" y="2665988"/>
                </a:cubicBezTo>
                <a:lnTo>
                  <a:pt x="4037677" y="2607974"/>
                </a:lnTo>
                <a:cubicBezTo>
                  <a:pt x="3964267" y="2545079"/>
                  <a:pt x="3882325" y="2480119"/>
                  <a:pt x="3806057" y="2427362"/>
                </a:cubicBezTo>
                <a:cubicBezTo>
                  <a:pt x="3794987" y="2408438"/>
                  <a:pt x="3775664" y="2392932"/>
                  <a:pt x="3755187" y="2387977"/>
                </a:cubicBezTo>
                <a:cubicBezTo>
                  <a:pt x="3752421" y="2383243"/>
                  <a:pt x="3750914" y="2372218"/>
                  <a:pt x="3744809" y="2370233"/>
                </a:cubicBezTo>
                <a:cubicBezTo>
                  <a:pt x="3742772" y="2369571"/>
                  <a:pt x="3740228" y="2369914"/>
                  <a:pt x="3736952" y="2371829"/>
                </a:cubicBezTo>
                <a:cubicBezTo>
                  <a:pt x="3734187" y="2367097"/>
                  <a:pt x="3732682" y="2356071"/>
                  <a:pt x="3726577" y="2354085"/>
                </a:cubicBezTo>
                <a:cubicBezTo>
                  <a:pt x="3724542" y="2353424"/>
                  <a:pt x="3721995" y="2353765"/>
                  <a:pt x="3718721" y="2355680"/>
                </a:cubicBezTo>
                <a:cubicBezTo>
                  <a:pt x="3722717" y="2362516"/>
                  <a:pt x="3725639" y="2367511"/>
                  <a:pt x="3728380" y="2370317"/>
                </a:cubicBezTo>
                <a:cubicBezTo>
                  <a:pt x="3731119" y="2373124"/>
                  <a:pt x="3733679" y="2373743"/>
                  <a:pt x="3736952" y="2371829"/>
                </a:cubicBezTo>
                <a:cubicBezTo>
                  <a:pt x="3740950" y="2378661"/>
                  <a:pt x="3743873" y="2383656"/>
                  <a:pt x="3746613" y="2386463"/>
                </a:cubicBezTo>
                <a:cubicBezTo>
                  <a:pt x="3749351" y="2389271"/>
                  <a:pt x="3751912" y="2389891"/>
                  <a:pt x="3755187" y="2387977"/>
                </a:cubicBezTo>
                <a:cubicBezTo>
                  <a:pt x="3766148" y="2399202"/>
                  <a:pt x="3773473" y="2407969"/>
                  <a:pt x="3780754" y="2414471"/>
                </a:cubicBezTo>
                <a:cubicBezTo>
                  <a:pt x="3788035" y="2420971"/>
                  <a:pt x="3795273" y="2425203"/>
                  <a:pt x="3806057" y="2427362"/>
                </a:cubicBezTo>
                <a:cubicBezTo>
                  <a:pt x="3864377" y="2480740"/>
                  <a:pt x="3929880" y="2534501"/>
                  <a:pt x="3998405" y="2589670"/>
                </a:cubicBezTo>
                <a:cubicBezTo>
                  <a:pt x="4066929" y="2644839"/>
                  <a:pt x="4138473" y="2701414"/>
                  <a:pt x="4208877" y="2760424"/>
                </a:cubicBezTo>
                <a:cubicBezTo>
                  <a:pt x="4344008" y="2866239"/>
                  <a:pt x="4491627" y="2963339"/>
                  <a:pt x="4614817" y="3066262"/>
                </a:cubicBezTo>
                <a:cubicBezTo>
                  <a:pt x="4676955" y="3117404"/>
                  <a:pt x="4741383" y="3169324"/>
                  <a:pt x="4808621" y="3218542"/>
                </a:cubicBezTo>
                <a:lnTo>
                  <a:pt x="4848147" y="3244066"/>
                </a:lnTo>
                <a:lnTo>
                  <a:pt x="4698132" y="3126935"/>
                </a:lnTo>
                <a:cubicBezTo>
                  <a:pt x="4639258" y="3080324"/>
                  <a:pt x="4581660" y="3034284"/>
                  <a:pt x="4526196" y="2990175"/>
                </a:cubicBezTo>
                <a:cubicBezTo>
                  <a:pt x="4490347" y="2958931"/>
                  <a:pt x="4438858" y="2918491"/>
                  <a:pt x="4421241" y="2903397"/>
                </a:cubicBezTo>
                <a:cubicBezTo>
                  <a:pt x="4405865" y="2877110"/>
                  <a:pt x="4430033" y="2888375"/>
                  <a:pt x="4418962" y="2869449"/>
                </a:cubicBezTo>
                <a:cubicBezTo>
                  <a:pt x="4418962" y="2869449"/>
                  <a:pt x="4399901" y="2836857"/>
                  <a:pt x="4393352" y="2840687"/>
                </a:cubicBezTo>
                <a:cubicBezTo>
                  <a:pt x="4399901" y="2836857"/>
                  <a:pt x="4471866" y="2882254"/>
                  <a:pt x="4533592" y="2925173"/>
                </a:cubicBezTo>
                <a:cubicBezTo>
                  <a:pt x="4537280" y="2931480"/>
                  <a:pt x="4537280" y="2931480"/>
                  <a:pt x="4530730" y="2935309"/>
                </a:cubicBezTo>
                <a:cubicBezTo>
                  <a:pt x="4537280" y="2931480"/>
                  <a:pt x="4450772" y="2876245"/>
                  <a:pt x="4425514" y="2865620"/>
                </a:cubicBezTo>
                <a:cubicBezTo>
                  <a:pt x="4574975" y="2965875"/>
                  <a:pt x="4628948" y="2999923"/>
                  <a:pt x="4632078" y="2999326"/>
                </a:cubicBezTo>
                <a:cubicBezTo>
                  <a:pt x="4635209" y="2998731"/>
                  <a:pt x="4587498" y="2963491"/>
                  <a:pt x="4533592" y="2925173"/>
                </a:cubicBezTo>
                <a:lnTo>
                  <a:pt x="4533217" y="2915618"/>
                </a:lnTo>
                <a:lnTo>
                  <a:pt x="4576534" y="2938992"/>
                </a:lnTo>
                <a:cubicBezTo>
                  <a:pt x="4625481" y="2971612"/>
                  <a:pt x="4669740" y="3017693"/>
                  <a:pt x="4720748" y="3059823"/>
                </a:cubicBezTo>
                <a:cubicBezTo>
                  <a:pt x="4970965" y="3241551"/>
                  <a:pt x="5220222" y="3423045"/>
                  <a:pt x="5475729" y="3582827"/>
                </a:cubicBezTo>
                <a:lnTo>
                  <a:pt x="5730823" y="3732948"/>
                </a:lnTo>
                <a:lnTo>
                  <a:pt x="5728018" y="3736385"/>
                </a:lnTo>
                <a:cubicBezTo>
                  <a:pt x="5728856" y="3738228"/>
                  <a:pt x="5731628" y="3740783"/>
                  <a:pt x="5736755" y="3744190"/>
                </a:cubicBezTo>
                <a:lnTo>
                  <a:pt x="5758679" y="3751356"/>
                </a:lnTo>
                <a:lnTo>
                  <a:pt x="5852609" y="3830504"/>
                </a:lnTo>
                <a:lnTo>
                  <a:pt x="5836670" y="3827239"/>
                </a:lnTo>
                <a:lnTo>
                  <a:pt x="5855105" y="3832608"/>
                </a:lnTo>
                <a:lnTo>
                  <a:pt x="5855152" y="3832648"/>
                </a:lnTo>
                <a:lnTo>
                  <a:pt x="5855152" y="3871055"/>
                </a:lnTo>
                <a:lnTo>
                  <a:pt x="5833733" y="3867006"/>
                </a:lnTo>
                <a:cubicBezTo>
                  <a:pt x="5833733" y="3867006"/>
                  <a:pt x="5831706" y="3865323"/>
                  <a:pt x="5828879" y="3864684"/>
                </a:cubicBezTo>
                <a:lnTo>
                  <a:pt x="5827263" y="3865341"/>
                </a:lnTo>
                <a:lnTo>
                  <a:pt x="5634085" y="3761376"/>
                </a:lnTo>
                <a:cubicBezTo>
                  <a:pt x="5499469" y="3688067"/>
                  <a:pt x="5366985" y="3612453"/>
                  <a:pt x="5239268" y="3525584"/>
                </a:cubicBezTo>
                <a:cubicBezTo>
                  <a:pt x="5180465" y="3487660"/>
                  <a:pt x="5120362" y="3446263"/>
                  <a:pt x="5059817" y="3402741"/>
                </a:cubicBezTo>
                <a:lnTo>
                  <a:pt x="5005586" y="3362363"/>
                </a:lnTo>
                <a:lnTo>
                  <a:pt x="4994810" y="3356934"/>
                </a:lnTo>
                <a:cubicBezTo>
                  <a:pt x="4958377" y="3336438"/>
                  <a:pt x="4919041" y="3311294"/>
                  <a:pt x="4886944" y="3293204"/>
                </a:cubicBezTo>
                <a:lnTo>
                  <a:pt x="4873051" y="3286369"/>
                </a:lnTo>
                <a:lnTo>
                  <a:pt x="5007130" y="3386310"/>
                </a:lnTo>
                <a:cubicBezTo>
                  <a:pt x="5068855" y="3431147"/>
                  <a:pt x="5132684" y="3476096"/>
                  <a:pt x="5200296" y="3521571"/>
                </a:cubicBezTo>
                <a:cubicBezTo>
                  <a:pt x="5352218" y="3626030"/>
                  <a:pt x="5474222" y="3694365"/>
                  <a:pt x="5638627" y="3790116"/>
                </a:cubicBezTo>
                <a:cubicBezTo>
                  <a:pt x="5679729" y="3814053"/>
                  <a:pt x="5736260" y="3848719"/>
                  <a:pt x="5795103" y="3883270"/>
                </a:cubicBezTo>
                <a:lnTo>
                  <a:pt x="5832836" y="3904784"/>
                </a:lnTo>
                <a:lnTo>
                  <a:pt x="5739765" y="3883008"/>
                </a:lnTo>
                <a:cubicBezTo>
                  <a:pt x="5715876" y="3878266"/>
                  <a:pt x="5692842" y="3874662"/>
                  <a:pt x="5671595" y="3873185"/>
                </a:cubicBezTo>
                <a:lnTo>
                  <a:pt x="5665030" y="3873522"/>
                </a:lnTo>
                <a:lnTo>
                  <a:pt x="5436777" y="3742505"/>
                </a:lnTo>
                <a:lnTo>
                  <a:pt x="5187541" y="3583871"/>
                </a:lnTo>
                <a:lnTo>
                  <a:pt x="5219304" y="3605259"/>
                </a:lnTo>
                <a:lnTo>
                  <a:pt x="5206476" y="3617238"/>
                </a:lnTo>
                <a:cubicBezTo>
                  <a:pt x="5211114" y="3619735"/>
                  <a:pt x="5216897" y="3618117"/>
                  <a:pt x="5220322" y="3615105"/>
                </a:cubicBezTo>
                <a:lnTo>
                  <a:pt x="5220043" y="3605757"/>
                </a:lnTo>
                <a:lnTo>
                  <a:pt x="5579466" y="3847776"/>
                </a:lnTo>
                <a:lnTo>
                  <a:pt x="5631243" y="3875253"/>
                </a:lnTo>
                <a:lnTo>
                  <a:pt x="5614151" y="3876128"/>
                </a:lnTo>
                <a:cubicBezTo>
                  <a:pt x="5568519" y="3873561"/>
                  <a:pt x="5567542" y="3864764"/>
                  <a:pt x="5544917" y="3859643"/>
                </a:cubicBezTo>
                <a:cubicBezTo>
                  <a:pt x="5489135" y="3842939"/>
                  <a:pt x="5443368" y="3839118"/>
                  <a:pt x="5498912" y="3864754"/>
                </a:cubicBezTo>
                <a:cubicBezTo>
                  <a:pt x="5602134" y="3900361"/>
                  <a:pt x="5656842" y="3918459"/>
                  <a:pt x="5751127" y="3939793"/>
                </a:cubicBezTo>
                <a:lnTo>
                  <a:pt x="5754966" y="3940909"/>
                </a:lnTo>
                <a:lnTo>
                  <a:pt x="5855152" y="3994074"/>
                </a:lnTo>
                <a:lnTo>
                  <a:pt x="5855152" y="3995642"/>
                </a:lnTo>
                <a:lnTo>
                  <a:pt x="5801085" y="3981317"/>
                </a:lnTo>
                <a:cubicBezTo>
                  <a:pt x="5754618" y="3971212"/>
                  <a:pt x="5691436" y="3954056"/>
                  <a:pt x="5668804" y="3948937"/>
                </a:cubicBezTo>
                <a:cubicBezTo>
                  <a:pt x="5638541" y="3952298"/>
                  <a:pt x="5662005" y="3964958"/>
                  <a:pt x="5640215" y="3967379"/>
                </a:cubicBezTo>
                <a:cubicBezTo>
                  <a:pt x="5640215" y="3967379"/>
                  <a:pt x="5602688" y="3971546"/>
                  <a:pt x="5601851" y="3964008"/>
                </a:cubicBezTo>
                <a:cubicBezTo>
                  <a:pt x="5602688" y="3971546"/>
                  <a:pt x="5682074" y="4002169"/>
                  <a:pt x="5753358" y="4026060"/>
                </a:cubicBezTo>
                <a:lnTo>
                  <a:pt x="5745469" y="4031466"/>
                </a:lnTo>
                <a:lnTo>
                  <a:pt x="5737618" y="4027808"/>
                </a:lnTo>
                <a:cubicBezTo>
                  <a:pt x="5738037" y="4031576"/>
                  <a:pt x="5740364" y="4033225"/>
                  <a:pt x="5743394" y="4032891"/>
                </a:cubicBezTo>
                <a:lnTo>
                  <a:pt x="5745469" y="4031466"/>
                </a:lnTo>
                <a:lnTo>
                  <a:pt x="5790082" y="4052256"/>
                </a:lnTo>
                <a:lnTo>
                  <a:pt x="5855152" y="4069433"/>
                </a:lnTo>
                <a:lnTo>
                  <a:pt x="5855153" y="5043583"/>
                </a:lnTo>
                <a:lnTo>
                  <a:pt x="5701572" y="4989831"/>
                </a:lnTo>
                <a:cubicBezTo>
                  <a:pt x="5419919" y="4882657"/>
                  <a:pt x="5140188" y="4752969"/>
                  <a:pt x="4859470" y="4623237"/>
                </a:cubicBezTo>
                <a:cubicBezTo>
                  <a:pt x="4801258" y="4591803"/>
                  <a:pt x="4748900" y="4555184"/>
                  <a:pt x="4694553" y="4532681"/>
                </a:cubicBezTo>
                <a:lnTo>
                  <a:pt x="4647526" y="4518153"/>
                </a:lnTo>
                <a:lnTo>
                  <a:pt x="4646942" y="4515704"/>
                </a:lnTo>
                <a:cubicBezTo>
                  <a:pt x="4644923" y="4513424"/>
                  <a:pt x="4642090" y="4513084"/>
                  <a:pt x="4639251" y="4515597"/>
                </a:cubicBezTo>
                <a:lnTo>
                  <a:pt x="4647526" y="4518153"/>
                </a:lnTo>
                <a:lnTo>
                  <a:pt x="4649746" y="4527455"/>
                </a:lnTo>
                <a:cubicBezTo>
                  <a:pt x="4580865" y="4497328"/>
                  <a:pt x="4501462" y="4466755"/>
                  <a:pt x="4495782" y="4471782"/>
                </a:cubicBezTo>
                <a:cubicBezTo>
                  <a:pt x="4501462" y="4466755"/>
                  <a:pt x="4526486" y="4495029"/>
                  <a:pt x="4526486" y="4495029"/>
                </a:cubicBezTo>
                <a:cubicBezTo>
                  <a:pt x="4541015" y="4511448"/>
                  <a:pt x="4515123" y="4505086"/>
                  <a:pt x="4535305" y="4527888"/>
                </a:cubicBezTo>
                <a:cubicBezTo>
                  <a:pt x="4555517" y="4539280"/>
                  <a:pt x="4613872" y="4568963"/>
                  <a:pt x="4655103" y="4592656"/>
                </a:cubicBezTo>
                <a:cubicBezTo>
                  <a:pt x="4906975" y="4722704"/>
                  <a:pt x="5198323" y="4876371"/>
                  <a:pt x="5458500" y="4979552"/>
                </a:cubicBezTo>
                <a:cubicBezTo>
                  <a:pt x="5529572" y="5009773"/>
                  <a:pt x="5601266" y="5037001"/>
                  <a:pt x="5673478" y="5062400"/>
                </a:cubicBezTo>
                <a:lnTo>
                  <a:pt x="5855152" y="5122268"/>
                </a:lnTo>
                <a:lnTo>
                  <a:pt x="5855152" y="5145620"/>
                </a:lnTo>
                <a:lnTo>
                  <a:pt x="5774195" y="5117799"/>
                </a:lnTo>
                <a:cubicBezTo>
                  <a:pt x="5652990" y="5076008"/>
                  <a:pt x="5546465" y="5037925"/>
                  <a:pt x="5419491" y="4983173"/>
                </a:cubicBezTo>
                <a:cubicBezTo>
                  <a:pt x="5118888" y="4857211"/>
                  <a:pt x="4879297" y="4727683"/>
                  <a:pt x="4590198" y="4589913"/>
                </a:cubicBezTo>
                <a:cubicBezTo>
                  <a:pt x="4505981" y="4542455"/>
                  <a:pt x="4453279" y="4519158"/>
                  <a:pt x="4352856" y="4476283"/>
                </a:cubicBezTo>
                <a:cubicBezTo>
                  <a:pt x="4338261" y="4471715"/>
                  <a:pt x="4329595" y="4470032"/>
                  <a:pt x="4325628" y="4470467"/>
                </a:cubicBezTo>
                <a:cubicBezTo>
                  <a:pt x="4313725" y="4471775"/>
                  <a:pt x="4344108" y="4492156"/>
                  <a:pt x="4383533" y="4510946"/>
                </a:cubicBezTo>
                <a:cubicBezTo>
                  <a:pt x="4403743" y="4522332"/>
                  <a:pt x="4410371" y="4516468"/>
                  <a:pt x="4445923" y="4545187"/>
                </a:cubicBezTo>
                <a:cubicBezTo>
                  <a:pt x="4485446" y="4601293"/>
                  <a:pt x="4590712" y="4649642"/>
                  <a:pt x="4674930" y="4697098"/>
                </a:cubicBezTo>
                <a:cubicBezTo>
                  <a:pt x="5007029" y="4877731"/>
                  <a:pt x="5348924" y="5028648"/>
                  <a:pt x="5694341" y="5154033"/>
                </a:cubicBezTo>
                <a:lnTo>
                  <a:pt x="5855152" y="5208368"/>
                </a:lnTo>
                <a:lnTo>
                  <a:pt x="5855152" y="5229745"/>
                </a:lnTo>
                <a:lnTo>
                  <a:pt x="5820854" y="5219411"/>
                </a:lnTo>
                <a:cubicBezTo>
                  <a:pt x="5690690" y="5177036"/>
                  <a:pt x="5560858" y="5130505"/>
                  <a:pt x="5428823" y="5075758"/>
                </a:cubicBezTo>
                <a:cubicBezTo>
                  <a:pt x="5143590" y="4955714"/>
                  <a:pt x="4876350" y="4819751"/>
                  <a:pt x="4602591" y="4699312"/>
                </a:cubicBezTo>
                <a:cubicBezTo>
                  <a:pt x="4603427" y="4688811"/>
                  <a:pt x="4592905" y="4688367"/>
                  <a:pt x="4592905" y="4688367"/>
                </a:cubicBezTo>
                <a:cubicBezTo>
                  <a:pt x="4587658" y="4682438"/>
                  <a:pt x="4583824" y="4678106"/>
                  <a:pt x="4580591" y="4675884"/>
                </a:cubicBezTo>
                <a:cubicBezTo>
                  <a:pt x="4577357" y="4673661"/>
                  <a:pt x="4574726" y="4673552"/>
                  <a:pt x="4571885" y="4676065"/>
                </a:cubicBezTo>
                <a:lnTo>
                  <a:pt x="4576842" y="4687645"/>
                </a:lnTo>
                <a:lnTo>
                  <a:pt x="4580020" y="4688898"/>
                </a:lnTo>
                <a:lnTo>
                  <a:pt x="4578851" y="4689819"/>
                </a:lnTo>
                <a:lnTo>
                  <a:pt x="4592905" y="4688367"/>
                </a:lnTo>
                <a:cubicBezTo>
                  <a:pt x="4592484" y="4693617"/>
                  <a:pt x="4594907" y="4696354"/>
                  <a:pt x="4597435" y="4697778"/>
                </a:cubicBezTo>
                <a:cubicBezTo>
                  <a:pt x="4599960" y="4699200"/>
                  <a:pt x="4602591" y="4699312"/>
                  <a:pt x="4602591" y="4699312"/>
                </a:cubicBezTo>
                <a:cubicBezTo>
                  <a:pt x="4816260" y="4833894"/>
                  <a:pt x="5050171" y="4968453"/>
                  <a:pt x="5298100" y="5059702"/>
                </a:cubicBezTo>
                <a:cubicBezTo>
                  <a:pt x="5310378" y="5060221"/>
                  <a:pt x="5330590" y="5071609"/>
                  <a:pt x="5351610" y="5083914"/>
                </a:cubicBezTo>
                <a:cubicBezTo>
                  <a:pt x="4892430" y="4820868"/>
                  <a:pt x="5356248" y="5049022"/>
                  <a:pt x="5378479" y="5103751"/>
                </a:cubicBezTo>
                <a:lnTo>
                  <a:pt x="5377113" y="5109993"/>
                </a:lnTo>
                <a:lnTo>
                  <a:pt x="5326905" y="5096415"/>
                </a:lnTo>
                <a:lnTo>
                  <a:pt x="5314919" y="5091154"/>
                </a:lnTo>
                <a:cubicBezTo>
                  <a:pt x="5261754" y="5066632"/>
                  <a:pt x="5190964" y="5029276"/>
                  <a:pt x="5171755" y="5021879"/>
                </a:cubicBezTo>
                <a:cubicBezTo>
                  <a:pt x="4983077" y="4926987"/>
                  <a:pt x="4761912" y="4820184"/>
                  <a:pt x="4578080" y="4730764"/>
                </a:cubicBezTo>
                <a:cubicBezTo>
                  <a:pt x="4770729" y="4853045"/>
                  <a:pt x="4955399" y="4931963"/>
                  <a:pt x="5132742" y="5025501"/>
                </a:cubicBezTo>
                <a:cubicBezTo>
                  <a:pt x="5148951" y="5020915"/>
                  <a:pt x="5159446" y="5032773"/>
                  <a:pt x="5169130" y="5043717"/>
                </a:cubicBezTo>
                <a:cubicBezTo>
                  <a:pt x="5164960" y="5044969"/>
                  <a:pt x="5163389" y="5046741"/>
                  <a:pt x="5163904" y="5048918"/>
                </a:cubicBezTo>
                <a:lnTo>
                  <a:pt x="5170012" y="5055309"/>
                </a:lnTo>
                <a:lnTo>
                  <a:pt x="5066985" y="5031854"/>
                </a:lnTo>
                <a:lnTo>
                  <a:pt x="4927955" y="4962963"/>
                </a:lnTo>
                <a:cubicBezTo>
                  <a:pt x="4815287" y="4906729"/>
                  <a:pt x="4707773" y="4853458"/>
                  <a:pt x="4589087" y="4802348"/>
                </a:cubicBezTo>
                <a:lnTo>
                  <a:pt x="4578288" y="4796279"/>
                </a:lnTo>
                <a:lnTo>
                  <a:pt x="4572711" y="4797007"/>
                </a:lnTo>
                <a:lnTo>
                  <a:pt x="4533337" y="4790911"/>
                </a:lnTo>
                <a:lnTo>
                  <a:pt x="4540393" y="4795024"/>
                </a:lnTo>
                <a:cubicBezTo>
                  <a:pt x="4661066" y="4859827"/>
                  <a:pt x="4782721" y="4923354"/>
                  <a:pt x="4904486" y="4984141"/>
                </a:cubicBezTo>
                <a:lnTo>
                  <a:pt x="4949805" y="5005596"/>
                </a:lnTo>
                <a:lnTo>
                  <a:pt x="4837695" y="4982590"/>
                </a:lnTo>
                <a:lnTo>
                  <a:pt x="4807138" y="4967339"/>
                </a:lnTo>
                <a:cubicBezTo>
                  <a:pt x="4729966" y="4928615"/>
                  <a:pt x="4651843" y="4889235"/>
                  <a:pt x="4573543" y="4849654"/>
                </a:cubicBezTo>
                <a:lnTo>
                  <a:pt x="4571804" y="4848771"/>
                </a:lnTo>
                <a:lnTo>
                  <a:pt x="4525413" y="4835842"/>
                </a:lnTo>
                <a:cubicBezTo>
                  <a:pt x="4510975" y="4831329"/>
                  <a:pt x="4502541" y="4827991"/>
                  <a:pt x="4505587" y="4827310"/>
                </a:cubicBezTo>
                <a:cubicBezTo>
                  <a:pt x="4488465" y="4837401"/>
                  <a:pt x="4487255" y="4870059"/>
                  <a:pt x="4513635" y="4864167"/>
                </a:cubicBezTo>
                <a:cubicBezTo>
                  <a:pt x="4475080" y="4872775"/>
                  <a:pt x="4520862" y="4868820"/>
                  <a:pt x="4464367" y="4855319"/>
                </a:cubicBezTo>
                <a:cubicBezTo>
                  <a:pt x="4390500" y="4839428"/>
                  <a:pt x="4435070" y="4868130"/>
                  <a:pt x="4435070" y="4868130"/>
                </a:cubicBezTo>
                <a:cubicBezTo>
                  <a:pt x="4465186" y="4887522"/>
                  <a:pt x="4552434" y="4901468"/>
                  <a:pt x="4566890" y="4910776"/>
                </a:cubicBezTo>
                <a:cubicBezTo>
                  <a:pt x="4566890" y="4910776"/>
                  <a:pt x="4566223" y="4915626"/>
                  <a:pt x="4565372" y="4922999"/>
                </a:cubicBezTo>
                <a:lnTo>
                  <a:pt x="4564998" y="4926926"/>
                </a:lnTo>
                <a:lnTo>
                  <a:pt x="4561127" y="4925833"/>
                </a:lnTo>
                <a:lnTo>
                  <a:pt x="4511571" y="4915665"/>
                </a:lnTo>
                <a:cubicBezTo>
                  <a:pt x="4364843" y="4879786"/>
                  <a:pt x="4210026" y="4838503"/>
                  <a:pt x="4054047" y="4797588"/>
                </a:cubicBezTo>
                <a:cubicBezTo>
                  <a:pt x="3668684" y="4705784"/>
                  <a:pt x="3260283" y="4662363"/>
                  <a:pt x="2850337" y="4618103"/>
                </a:cubicBezTo>
                <a:cubicBezTo>
                  <a:pt x="2784247" y="4615105"/>
                  <a:pt x="2720511" y="4619567"/>
                  <a:pt x="2662330" y="4610899"/>
                </a:cubicBezTo>
                <a:lnTo>
                  <a:pt x="2614532" y="4599159"/>
                </a:lnTo>
                <a:lnTo>
                  <a:pt x="2621222" y="4592326"/>
                </a:lnTo>
                <a:cubicBezTo>
                  <a:pt x="2752581" y="4607864"/>
                  <a:pt x="2857304" y="4615903"/>
                  <a:pt x="2501129" y="4563946"/>
                </a:cubicBezTo>
                <a:cubicBezTo>
                  <a:pt x="2526985" y="4573019"/>
                  <a:pt x="2628188" y="4590126"/>
                  <a:pt x="2625901" y="4582892"/>
                </a:cubicBezTo>
                <a:cubicBezTo>
                  <a:pt x="2628188" y="4590126"/>
                  <a:pt x="2628188" y="4590126"/>
                  <a:pt x="2621222" y="4592326"/>
                </a:cubicBezTo>
                <a:cubicBezTo>
                  <a:pt x="2546657" y="4582719"/>
                  <a:pt x="2462838" y="4568080"/>
                  <a:pt x="2460555" y="4560846"/>
                </a:cubicBezTo>
                <a:cubicBezTo>
                  <a:pt x="2462838" y="4568080"/>
                  <a:pt x="2498845" y="4556711"/>
                  <a:pt x="2498845" y="4556711"/>
                </a:cubicBezTo>
                <a:cubicBezTo>
                  <a:pt x="2519751" y="4550108"/>
                  <a:pt x="2494276" y="4542241"/>
                  <a:pt x="2523313" y="4533072"/>
                </a:cubicBezTo>
                <a:cubicBezTo>
                  <a:pt x="2546507" y="4533704"/>
                  <a:pt x="2611817" y="4538276"/>
                  <a:pt x="2659362" y="4539173"/>
                </a:cubicBezTo>
                <a:lnTo>
                  <a:pt x="2721272" y="4543125"/>
                </a:lnTo>
                <a:lnTo>
                  <a:pt x="2606280" y="4508481"/>
                </a:lnTo>
                <a:lnTo>
                  <a:pt x="2602297" y="4508131"/>
                </a:lnTo>
                <a:cubicBezTo>
                  <a:pt x="2505665" y="4505494"/>
                  <a:pt x="2448484" y="4498355"/>
                  <a:pt x="2340316" y="4483449"/>
                </a:cubicBezTo>
                <a:cubicBezTo>
                  <a:pt x="2280854" y="4469076"/>
                  <a:pt x="2326492" y="4463946"/>
                  <a:pt x="2384455" y="4469510"/>
                </a:cubicBezTo>
                <a:cubicBezTo>
                  <a:pt x="2407644" y="4470145"/>
                  <a:pt x="2410309" y="4478584"/>
                  <a:pt x="2455572" y="4472250"/>
                </a:cubicBezTo>
                <a:lnTo>
                  <a:pt x="2472170" y="4468075"/>
                </a:lnTo>
                <a:lnTo>
                  <a:pt x="2416044" y="4451166"/>
                </a:lnTo>
                <a:lnTo>
                  <a:pt x="1980367" y="4268312"/>
                </a:lnTo>
                <a:lnTo>
                  <a:pt x="2255644" y="4375577"/>
                </a:lnTo>
                <a:lnTo>
                  <a:pt x="2504979" y="4459823"/>
                </a:lnTo>
                <a:lnTo>
                  <a:pt x="2511354" y="4458219"/>
                </a:lnTo>
                <a:cubicBezTo>
                  <a:pt x="2532483" y="4455545"/>
                  <a:pt x="2555779" y="4454612"/>
                  <a:pt x="2580134" y="4454629"/>
                </a:cubicBezTo>
                <a:lnTo>
                  <a:pt x="2675662" y="4457935"/>
                </a:lnTo>
                <a:lnTo>
                  <a:pt x="2634471" y="4444150"/>
                </a:lnTo>
                <a:cubicBezTo>
                  <a:pt x="2570044" y="4421672"/>
                  <a:pt x="2507861" y="4398632"/>
                  <a:pt x="2462895" y="4383124"/>
                </a:cubicBezTo>
                <a:cubicBezTo>
                  <a:pt x="2283039" y="4321088"/>
                  <a:pt x="2150095" y="4277720"/>
                  <a:pt x="1980793" y="4204721"/>
                </a:cubicBezTo>
                <a:cubicBezTo>
                  <a:pt x="1905644" y="4173228"/>
                  <a:pt x="1834308" y="4141515"/>
                  <a:pt x="1765056" y="4109506"/>
                </a:cubicBezTo>
                <a:lnTo>
                  <a:pt x="1614135" y="4037476"/>
                </a:lnTo>
                <a:lnTo>
                  <a:pt x="1629090" y="4041486"/>
                </a:lnTo>
                <a:cubicBezTo>
                  <a:pt x="1664087" y="4053004"/>
                  <a:pt x="1707554" y="4070039"/>
                  <a:pt x="1747271" y="4083078"/>
                </a:cubicBezTo>
                <a:lnTo>
                  <a:pt x="1758895" y="4086313"/>
                </a:lnTo>
                <a:lnTo>
                  <a:pt x="1819930" y="4115403"/>
                </a:lnTo>
                <a:cubicBezTo>
                  <a:pt x="1887768" y="4146351"/>
                  <a:pt x="1954760" y="4175302"/>
                  <a:pt x="2019804" y="4201097"/>
                </a:cubicBezTo>
                <a:cubicBezTo>
                  <a:pt x="2161947" y="4261537"/>
                  <a:pt x="2306584" y="4310011"/>
                  <a:pt x="2452864" y="4355811"/>
                </a:cubicBezTo>
                <a:lnTo>
                  <a:pt x="2662542" y="4420322"/>
                </a:lnTo>
                <a:lnTo>
                  <a:pt x="2664000" y="4419364"/>
                </a:lnTo>
                <a:cubicBezTo>
                  <a:pt x="2666898" y="4419443"/>
                  <a:pt x="2669212" y="4420701"/>
                  <a:pt x="2669212" y="4420701"/>
                </a:cubicBezTo>
                <a:lnTo>
                  <a:pt x="2667479" y="4421840"/>
                </a:lnTo>
                <a:lnTo>
                  <a:pt x="2673411" y="4423666"/>
                </a:lnTo>
                <a:lnTo>
                  <a:pt x="2802672" y="4464828"/>
                </a:lnTo>
                <a:lnTo>
                  <a:pt x="3105390" y="4485724"/>
                </a:lnTo>
                <a:lnTo>
                  <a:pt x="3121519" y="4487674"/>
                </a:lnTo>
                <a:lnTo>
                  <a:pt x="3048817" y="4462116"/>
                </a:lnTo>
                <a:lnTo>
                  <a:pt x="2669212" y="4420701"/>
                </a:lnTo>
                <a:cubicBezTo>
                  <a:pt x="2732327" y="4419334"/>
                  <a:pt x="2796526" y="4418621"/>
                  <a:pt x="2861377" y="4419090"/>
                </a:cubicBezTo>
                <a:lnTo>
                  <a:pt x="2919657" y="4420718"/>
                </a:lnTo>
                <a:lnTo>
                  <a:pt x="2839312" y="4396565"/>
                </a:lnTo>
                <a:lnTo>
                  <a:pt x="2823615" y="4395190"/>
                </a:lnTo>
                <a:cubicBezTo>
                  <a:pt x="2768756" y="4390344"/>
                  <a:pt x="2715286" y="4385598"/>
                  <a:pt x="2664377" y="4381119"/>
                </a:cubicBezTo>
                <a:lnTo>
                  <a:pt x="2790800" y="4381981"/>
                </a:lnTo>
                <a:lnTo>
                  <a:pt x="2775757" y="4377460"/>
                </a:lnTo>
                <a:lnTo>
                  <a:pt x="2592595" y="4324020"/>
                </a:lnTo>
                <a:lnTo>
                  <a:pt x="2591112" y="4323989"/>
                </a:lnTo>
                <a:cubicBezTo>
                  <a:pt x="2575333" y="4323129"/>
                  <a:pt x="2560964" y="4321615"/>
                  <a:pt x="2550249" y="4319032"/>
                </a:cubicBezTo>
                <a:cubicBezTo>
                  <a:pt x="2544559" y="4316685"/>
                  <a:pt x="2541344" y="4314717"/>
                  <a:pt x="2540165" y="4313072"/>
                </a:cubicBezTo>
                <a:lnTo>
                  <a:pt x="2542249" y="4309155"/>
                </a:lnTo>
                <a:lnTo>
                  <a:pt x="2262877" y="4211376"/>
                </a:lnTo>
                <a:cubicBezTo>
                  <a:pt x="1981225" y="4104201"/>
                  <a:pt x="1701493" y="3974513"/>
                  <a:pt x="1420775" y="3844783"/>
                </a:cubicBezTo>
                <a:cubicBezTo>
                  <a:pt x="1362562" y="3813349"/>
                  <a:pt x="1310204" y="3776730"/>
                  <a:pt x="1255858" y="3754226"/>
                </a:cubicBezTo>
                <a:lnTo>
                  <a:pt x="1208829" y="3739700"/>
                </a:lnTo>
                <a:lnTo>
                  <a:pt x="1208245" y="3737249"/>
                </a:lnTo>
                <a:cubicBezTo>
                  <a:pt x="1206226" y="3734968"/>
                  <a:pt x="1203395" y="3734628"/>
                  <a:pt x="1200556" y="3737143"/>
                </a:cubicBezTo>
                <a:lnTo>
                  <a:pt x="1208829" y="3739700"/>
                </a:lnTo>
                <a:lnTo>
                  <a:pt x="1211051" y="3749000"/>
                </a:lnTo>
                <a:cubicBezTo>
                  <a:pt x="1142171" y="3718872"/>
                  <a:pt x="1062766" y="3688300"/>
                  <a:pt x="1057084" y="3693328"/>
                </a:cubicBezTo>
                <a:cubicBezTo>
                  <a:pt x="1062766" y="3688300"/>
                  <a:pt x="1087788" y="3716575"/>
                  <a:pt x="1087788" y="3716575"/>
                </a:cubicBezTo>
                <a:cubicBezTo>
                  <a:pt x="1102321" y="3732993"/>
                  <a:pt x="1076426" y="3726631"/>
                  <a:pt x="1096609" y="3749435"/>
                </a:cubicBezTo>
                <a:cubicBezTo>
                  <a:pt x="1116821" y="3760824"/>
                  <a:pt x="1175176" y="3790507"/>
                  <a:pt x="1216406" y="3814202"/>
                </a:cubicBezTo>
                <a:cubicBezTo>
                  <a:pt x="1279374" y="3846713"/>
                  <a:pt x="1344809" y="3880704"/>
                  <a:pt x="1411608" y="3915007"/>
                </a:cubicBezTo>
                <a:lnTo>
                  <a:pt x="1581497" y="4000808"/>
                </a:lnTo>
                <a:lnTo>
                  <a:pt x="1537771" y="3983438"/>
                </a:lnTo>
                <a:cubicBezTo>
                  <a:pt x="1462261" y="3948200"/>
                  <a:pt x="1388984" y="3909765"/>
                  <a:pt x="1318105" y="3871650"/>
                </a:cubicBezTo>
                <a:cubicBezTo>
                  <a:pt x="1177288" y="3794584"/>
                  <a:pt x="1013635" y="3727967"/>
                  <a:pt x="860543" y="3650380"/>
                </a:cubicBezTo>
                <a:cubicBezTo>
                  <a:pt x="780028" y="3606151"/>
                  <a:pt x="698867" y="3564530"/>
                  <a:pt x="620942" y="3523703"/>
                </a:cubicBezTo>
                <a:cubicBezTo>
                  <a:pt x="543016" y="3482877"/>
                  <a:pt x="468327" y="3442845"/>
                  <a:pt x="400759" y="3401796"/>
                </a:cubicBezTo>
                <a:cubicBezTo>
                  <a:pt x="485813" y="3438754"/>
                  <a:pt x="578801" y="3486583"/>
                  <a:pt x="663019" y="3534040"/>
                </a:cubicBezTo>
                <a:lnTo>
                  <a:pt x="752109" y="3575560"/>
                </a:lnTo>
                <a:cubicBezTo>
                  <a:pt x="764418" y="3564663"/>
                  <a:pt x="696376" y="3524035"/>
                  <a:pt x="681009" y="3518120"/>
                </a:cubicBezTo>
                <a:cubicBezTo>
                  <a:pt x="492366" y="3411813"/>
                  <a:pt x="259836" y="3315067"/>
                  <a:pt x="100483" y="3205606"/>
                </a:cubicBezTo>
                <a:cubicBezTo>
                  <a:pt x="274659" y="3272670"/>
                  <a:pt x="471346" y="3399510"/>
                  <a:pt x="645489" y="3477985"/>
                </a:cubicBezTo>
                <a:cubicBezTo>
                  <a:pt x="592787" y="3454687"/>
                  <a:pt x="686722" y="3501679"/>
                  <a:pt x="688506" y="3490338"/>
                </a:cubicBezTo>
                <a:cubicBezTo>
                  <a:pt x="690181" y="3469335"/>
                  <a:pt x="651170" y="3472958"/>
                  <a:pt x="651170" y="3472958"/>
                </a:cubicBezTo>
                <a:cubicBezTo>
                  <a:pt x="549164" y="3416844"/>
                  <a:pt x="449983" y="3363927"/>
                  <a:pt x="353536" y="3311231"/>
                </a:cubicBezTo>
                <a:lnTo>
                  <a:pt x="164438" y="3203404"/>
                </a:lnTo>
                <a:lnTo>
                  <a:pt x="193701" y="3210834"/>
                </a:lnTo>
                <a:lnTo>
                  <a:pt x="194998" y="3211030"/>
                </a:lnTo>
                <a:lnTo>
                  <a:pt x="203561" y="3215229"/>
                </a:lnTo>
                <a:cubicBezTo>
                  <a:pt x="224579" y="3227533"/>
                  <a:pt x="333044" y="3290939"/>
                  <a:pt x="338724" y="3285911"/>
                </a:cubicBezTo>
                <a:cubicBezTo>
                  <a:pt x="356715" y="3269989"/>
                  <a:pt x="242571" y="3211609"/>
                  <a:pt x="252257" y="3222554"/>
                </a:cubicBezTo>
                <a:lnTo>
                  <a:pt x="242518" y="3217687"/>
                </a:lnTo>
                <a:lnTo>
                  <a:pt x="254153" y="3209477"/>
                </a:lnTo>
                <a:cubicBezTo>
                  <a:pt x="249231" y="3205567"/>
                  <a:pt x="236667" y="3200829"/>
                  <a:pt x="220589" y="3195867"/>
                </a:cubicBezTo>
                <a:lnTo>
                  <a:pt x="179197" y="3184522"/>
                </a:lnTo>
                <a:lnTo>
                  <a:pt x="152671" y="3169179"/>
                </a:lnTo>
                <a:cubicBezTo>
                  <a:pt x="143822" y="3147732"/>
                  <a:pt x="243408" y="3201105"/>
                  <a:pt x="243408" y="3201105"/>
                </a:cubicBezTo>
                <a:cubicBezTo>
                  <a:pt x="430436" y="3305589"/>
                  <a:pt x="598901" y="3389091"/>
                  <a:pt x="755085" y="3472076"/>
                </a:cubicBezTo>
                <a:cubicBezTo>
                  <a:pt x="770452" y="3477995"/>
                  <a:pt x="947765" y="3582945"/>
                  <a:pt x="960913" y="3561548"/>
                </a:cubicBezTo>
                <a:cubicBezTo>
                  <a:pt x="967434" y="3546020"/>
                  <a:pt x="841953" y="3486281"/>
                  <a:pt x="934104" y="3544611"/>
                </a:cubicBezTo>
                <a:cubicBezTo>
                  <a:pt x="788443" y="3462072"/>
                  <a:pt x="658123" y="3396863"/>
                  <a:pt x="516361" y="3320634"/>
                </a:cubicBezTo>
                <a:cubicBezTo>
                  <a:pt x="511515" y="3315160"/>
                  <a:pt x="363234" y="3254458"/>
                  <a:pt x="358421" y="3237574"/>
                </a:cubicBezTo>
                <a:cubicBezTo>
                  <a:pt x="366725" y="3210705"/>
                  <a:pt x="454950" y="3274139"/>
                  <a:pt x="454950" y="3274139"/>
                </a:cubicBezTo>
                <a:cubicBezTo>
                  <a:pt x="643623" y="3369030"/>
                  <a:pt x="748890" y="3417380"/>
                  <a:pt x="927040" y="3511827"/>
                </a:cubicBezTo>
                <a:cubicBezTo>
                  <a:pt x="942408" y="3517742"/>
                  <a:pt x="1109086" y="3612585"/>
                  <a:pt x="1116551" y="3596220"/>
                </a:cubicBezTo>
                <a:cubicBezTo>
                  <a:pt x="1111739" y="3579333"/>
                  <a:pt x="969108" y="3525017"/>
                  <a:pt x="984477" y="3530935"/>
                </a:cubicBezTo>
                <a:cubicBezTo>
                  <a:pt x="938400" y="3501770"/>
                  <a:pt x="906858" y="3489024"/>
                  <a:pt x="854185" y="3454311"/>
                </a:cubicBezTo>
                <a:cubicBezTo>
                  <a:pt x="939271" y="3479856"/>
                  <a:pt x="1012126" y="3537370"/>
                  <a:pt x="1091525" y="3567943"/>
                </a:cubicBezTo>
                <a:cubicBezTo>
                  <a:pt x="1111739" y="3579333"/>
                  <a:pt x="1140226" y="3575268"/>
                  <a:pt x="1171770" y="3588014"/>
                </a:cubicBezTo>
                <a:cubicBezTo>
                  <a:pt x="1256048" y="3612647"/>
                  <a:pt x="1366128" y="3677881"/>
                  <a:pt x="1445530" y="3708451"/>
                </a:cubicBezTo>
                <a:cubicBezTo>
                  <a:pt x="1418827" y="3701177"/>
                  <a:pt x="1482864" y="3725834"/>
                  <a:pt x="1488544" y="3720806"/>
                </a:cubicBezTo>
                <a:cubicBezTo>
                  <a:pt x="1506536" y="3704884"/>
                  <a:pt x="1425349" y="3685649"/>
                  <a:pt x="1420505" y="3680175"/>
                </a:cubicBezTo>
                <a:cubicBezTo>
                  <a:pt x="1220495" y="3583925"/>
                  <a:pt x="1026139" y="3494062"/>
                  <a:pt x="848827" y="3389113"/>
                </a:cubicBezTo>
                <a:cubicBezTo>
                  <a:pt x="1034475" y="3455781"/>
                  <a:pt x="1151618" y="3553798"/>
                  <a:pt x="1333230" y="3615908"/>
                </a:cubicBezTo>
                <a:cubicBezTo>
                  <a:pt x="1326600" y="3621773"/>
                  <a:pt x="1456484" y="3648330"/>
                  <a:pt x="1398132" y="3618648"/>
                </a:cubicBezTo>
                <a:cubicBezTo>
                  <a:pt x="1193280" y="3516924"/>
                  <a:pt x="1015101" y="3433889"/>
                  <a:pt x="832109" y="3333968"/>
                </a:cubicBezTo>
                <a:cubicBezTo>
                  <a:pt x="789121" y="3310202"/>
                  <a:pt x="691320" y="3245487"/>
                  <a:pt x="791745" y="3288363"/>
                </a:cubicBezTo>
                <a:cubicBezTo>
                  <a:pt x="912379" y="3342626"/>
                  <a:pt x="1045293" y="3397409"/>
                  <a:pt x="1175612" y="3462619"/>
                </a:cubicBezTo>
                <a:cubicBezTo>
                  <a:pt x="1212948" y="3480000"/>
                  <a:pt x="1349759" y="3541096"/>
                  <a:pt x="1245332" y="3482245"/>
                </a:cubicBezTo>
                <a:cubicBezTo>
                  <a:pt x="1145746" y="3428869"/>
                  <a:pt x="1035398" y="3375260"/>
                  <a:pt x="927798" y="3323083"/>
                </a:cubicBezTo>
                <a:lnTo>
                  <a:pt x="799290" y="3260332"/>
                </a:lnTo>
                <a:lnTo>
                  <a:pt x="861292" y="3266820"/>
                </a:lnTo>
                <a:cubicBezTo>
                  <a:pt x="944803" y="3255486"/>
                  <a:pt x="841072" y="3232682"/>
                  <a:pt x="773606" y="3222677"/>
                </a:cubicBezTo>
                <a:lnTo>
                  <a:pt x="684686" y="3202250"/>
                </a:lnTo>
                <a:lnTo>
                  <a:pt x="626741" y="3172518"/>
                </a:lnTo>
                <a:lnTo>
                  <a:pt x="619744" y="3168957"/>
                </a:lnTo>
                <a:lnTo>
                  <a:pt x="655509" y="3175007"/>
                </a:lnTo>
                <a:cubicBezTo>
                  <a:pt x="703675" y="3182926"/>
                  <a:pt x="751323" y="3191610"/>
                  <a:pt x="796501" y="3203983"/>
                </a:cubicBezTo>
                <a:cubicBezTo>
                  <a:pt x="899027" y="3226007"/>
                  <a:pt x="1018669" y="3271376"/>
                  <a:pt x="1126144" y="3286028"/>
                </a:cubicBezTo>
                <a:cubicBezTo>
                  <a:pt x="1242051" y="3306111"/>
                  <a:pt x="1088801" y="3261984"/>
                  <a:pt x="1027109" y="3243374"/>
                </a:cubicBezTo>
                <a:cubicBezTo>
                  <a:pt x="965417" y="3224766"/>
                  <a:pt x="894466" y="3201955"/>
                  <a:pt x="873859" y="3199245"/>
                </a:cubicBezTo>
                <a:cubicBezTo>
                  <a:pt x="859403" y="3189935"/>
                  <a:pt x="829288" y="3170544"/>
                  <a:pt x="822059" y="3165890"/>
                </a:cubicBezTo>
                <a:cubicBezTo>
                  <a:pt x="795429" y="3159299"/>
                  <a:pt x="782051" y="3161243"/>
                  <a:pt x="761822" y="3160537"/>
                </a:cubicBezTo>
                <a:cubicBezTo>
                  <a:pt x="754595" y="3155883"/>
                  <a:pt x="737480" y="3132544"/>
                  <a:pt x="708821" y="3126406"/>
                </a:cubicBezTo>
                <a:cubicBezTo>
                  <a:pt x="682189" y="3119815"/>
                  <a:pt x="609777" y="3117182"/>
                  <a:pt x="559053" y="3095078"/>
                </a:cubicBezTo>
                <a:cubicBezTo>
                  <a:pt x="474472" y="3061733"/>
                  <a:pt x="609783" y="3083750"/>
                  <a:pt x="637617" y="3091117"/>
                </a:cubicBezTo>
                <a:cubicBezTo>
                  <a:pt x="678452" y="3094533"/>
                  <a:pt x="719538" y="3110431"/>
                  <a:pt x="740146" y="3113142"/>
                </a:cubicBezTo>
                <a:cubicBezTo>
                  <a:pt x="752319" y="3110424"/>
                  <a:pt x="763038" y="3094449"/>
                  <a:pt x="782439" y="3096384"/>
                </a:cubicBezTo>
                <a:cubicBezTo>
                  <a:pt x="812022" y="3093435"/>
                  <a:pt x="862143" y="3106793"/>
                  <a:pt x="916164" y="3123980"/>
                </a:cubicBezTo>
                <a:lnTo>
                  <a:pt x="1072733" y="3174382"/>
                </a:lnTo>
                <a:lnTo>
                  <a:pt x="1069262" y="3173658"/>
                </a:lnTo>
                <a:lnTo>
                  <a:pt x="1060938" y="3171794"/>
                </a:lnTo>
                <a:cubicBezTo>
                  <a:pt x="1059403" y="3171477"/>
                  <a:pt x="1060232" y="3171711"/>
                  <a:pt x="1062774" y="3172302"/>
                </a:cubicBezTo>
                <a:lnTo>
                  <a:pt x="1069262" y="3173658"/>
                </a:lnTo>
                <a:lnTo>
                  <a:pt x="1073281" y="3174558"/>
                </a:lnTo>
                <a:lnTo>
                  <a:pt x="1072733" y="3174382"/>
                </a:lnTo>
                <a:lnTo>
                  <a:pt x="1093365" y="3178694"/>
                </a:lnTo>
                <a:cubicBezTo>
                  <a:pt x="1120519" y="3183860"/>
                  <a:pt x="1154251" y="3188863"/>
                  <a:pt x="1152920" y="3181847"/>
                </a:cubicBezTo>
                <a:cubicBezTo>
                  <a:pt x="1155586" y="3162446"/>
                  <a:pt x="1043166" y="3155166"/>
                  <a:pt x="1043166" y="3155166"/>
                </a:cubicBezTo>
                <a:cubicBezTo>
                  <a:pt x="917750" y="3118402"/>
                  <a:pt x="815222" y="3096376"/>
                  <a:pt x="698241" y="3065041"/>
                </a:cubicBezTo>
                <a:cubicBezTo>
                  <a:pt x="670404" y="3057677"/>
                  <a:pt x="640288" y="3038285"/>
                  <a:pt x="598000" y="3021611"/>
                </a:cubicBezTo>
                <a:cubicBezTo>
                  <a:pt x="543534" y="3007656"/>
                  <a:pt x="518360" y="3014322"/>
                  <a:pt x="493190" y="2987557"/>
                </a:cubicBezTo>
                <a:cubicBezTo>
                  <a:pt x="476077" y="2964217"/>
                  <a:pt x="490916" y="2942097"/>
                  <a:pt x="476460" y="2932789"/>
                </a:cubicBezTo>
                <a:cubicBezTo>
                  <a:pt x="439117" y="2908744"/>
                  <a:pt x="298860" y="2894099"/>
                  <a:pt x="243573" y="2881372"/>
                </a:cubicBezTo>
                <a:lnTo>
                  <a:pt x="153984" y="2861371"/>
                </a:lnTo>
                <a:lnTo>
                  <a:pt x="145286" y="2853655"/>
                </a:lnTo>
                <a:lnTo>
                  <a:pt x="118679" y="2833594"/>
                </a:lnTo>
                <a:lnTo>
                  <a:pt x="147514" y="2839096"/>
                </a:lnTo>
                <a:cubicBezTo>
                  <a:pt x="285439" y="2866537"/>
                  <a:pt x="426944" y="2894748"/>
                  <a:pt x="580196" y="2922160"/>
                </a:cubicBezTo>
                <a:cubicBezTo>
                  <a:pt x="606826" y="2928751"/>
                  <a:pt x="673467" y="2939985"/>
                  <a:pt x="749365" y="2955424"/>
                </a:cubicBezTo>
                <a:cubicBezTo>
                  <a:pt x="777199" y="2962788"/>
                  <a:pt x="989481" y="3011494"/>
                  <a:pt x="877446" y="2972786"/>
                </a:cubicBezTo>
                <a:cubicBezTo>
                  <a:pt x="772257" y="2936729"/>
                  <a:pt x="937683" y="2978139"/>
                  <a:pt x="957086" y="2980076"/>
                </a:cubicBezTo>
                <a:cubicBezTo>
                  <a:pt x="970465" y="2978131"/>
                  <a:pt x="1012759" y="2961373"/>
                  <a:pt x="1010479" y="2949348"/>
                </a:cubicBezTo>
                <a:cubicBezTo>
                  <a:pt x="1003251" y="2944693"/>
                  <a:pt x="770363" y="2893275"/>
                  <a:pt x="742526" y="2885908"/>
                </a:cubicBezTo>
                <a:cubicBezTo>
                  <a:pt x="673607" y="2862645"/>
                  <a:pt x="609885" y="2844491"/>
                  <a:pt x="560365" y="2823163"/>
                </a:cubicBezTo>
                <a:cubicBezTo>
                  <a:pt x="553140" y="2818510"/>
                  <a:pt x="535198" y="2796397"/>
                  <a:pt x="527970" y="2791745"/>
                </a:cubicBezTo>
                <a:cubicBezTo>
                  <a:pt x="455565" y="2755677"/>
                  <a:pt x="315303" y="2774465"/>
                  <a:pt x="323739" y="2746463"/>
                </a:cubicBezTo>
                <a:cubicBezTo>
                  <a:pt x="323739" y="2746463"/>
                  <a:pt x="355317" y="2745680"/>
                  <a:pt x="379667" y="2740241"/>
                </a:cubicBezTo>
                <a:lnTo>
                  <a:pt x="376481" y="2743815"/>
                </a:lnTo>
                <a:lnTo>
                  <a:pt x="367493" y="2742959"/>
                </a:lnTo>
                <a:cubicBezTo>
                  <a:pt x="371107" y="2745287"/>
                  <a:pt x="372912" y="2746452"/>
                  <a:pt x="374433" y="2746111"/>
                </a:cubicBezTo>
                <a:lnTo>
                  <a:pt x="376481" y="2743815"/>
                </a:lnTo>
                <a:lnTo>
                  <a:pt x="393010" y="2745381"/>
                </a:lnTo>
                <a:lnTo>
                  <a:pt x="403483" y="2749418"/>
                </a:lnTo>
                <a:cubicBezTo>
                  <a:pt x="410497" y="2750855"/>
                  <a:pt x="415554" y="2751032"/>
                  <a:pt x="415554" y="2751032"/>
                </a:cubicBezTo>
                <a:cubicBezTo>
                  <a:pt x="415554" y="2751032"/>
                  <a:pt x="430395" y="2728913"/>
                  <a:pt x="451827" y="2730396"/>
                </a:cubicBezTo>
                <a:cubicBezTo>
                  <a:pt x="496783" y="2727667"/>
                  <a:pt x="608819" y="2766376"/>
                  <a:pt x="648828" y="2771022"/>
                </a:cubicBezTo>
                <a:cubicBezTo>
                  <a:pt x="656056" y="2775677"/>
                  <a:pt x="666775" y="2759702"/>
                  <a:pt x="678950" y="2756982"/>
                </a:cubicBezTo>
                <a:cubicBezTo>
                  <a:pt x="736084" y="2751537"/>
                  <a:pt x="844374" y="2798393"/>
                  <a:pt x="911840" y="2808400"/>
                </a:cubicBezTo>
                <a:cubicBezTo>
                  <a:pt x="974738" y="2827784"/>
                  <a:pt x="1052091" y="2856478"/>
                  <a:pt x="1146185" y="2873075"/>
                </a:cubicBezTo>
                <a:cubicBezTo>
                  <a:pt x="1146185" y="2873075"/>
                  <a:pt x="1166793" y="2875786"/>
                  <a:pt x="1172563" y="2867184"/>
                </a:cubicBezTo>
                <a:cubicBezTo>
                  <a:pt x="1159569" y="2837700"/>
                  <a:pt x="984632" y="2813038"/>
                  <a:pt x="949568" y="2801020"/>
                </a:cubicBezTo>
                <a:cubicBezTo>
                  <a:pt x="758243" y="2742931"/>
                  <a:pt x="567283" y="2696516"/>
                  <a:pt x="374949" y="2654716"/>
                </a:cubicBezTo>
                <a:lnTo>
                  <a:pt x="80169" y="2594726"/>
                </a:lnTo>
                <a:lnTo>
                  <a:pt x="61908" y="2582006"/>
                </a:lnTo>
                <a:lnTo>
                  <a:pt x="17788" y="2554621"/>
                </a:lnTo>
                <a:lnTo>
                  <a:pt x="111036" y="2567262"/>
                </a:lnTo>
                <a:cubicBezTo>
                  <a:pt x="141152" y="2586655"/>
                  <a:pt x="169810" y="2592789"/>
                  <a:pt x="186933" y="2582699"/>
                </a:cubicBezTo>
                <a:cubicBezTo>
                  <a:pt x="186933" y="2582699"/>
                  <a:pt x="188363" y="2581530"/>
                  <a:pt x="190152" y="2580071"/>
                </a:cubicBezTo>
                <a:lnTo>
                  <a:pt x="194176" y="2576784"/>
                </a:lnTo>
                <a:lnTo>
                  <a:pt x="195517" y="2575690"/>
                </a:lnTo>
                <a:cubicBezTo>
                  <a:pt x="196948" y="2574521"/>
                  <a:pt x="197663" y="2573937"/>
                  <a:pt x="196591" y="2574813"/>
                </a:cubicBezTo>
                <a:lnTo>
                  <a:pt x="194176" y="2576784"/>
                </a:lnTo>
                <a:lnTo>
                  <a:pt x="186933" y="2582699"/>
                </a:lnTo>
                <a:cubicBezTo>
                  <a:pt x="164042" y="2567962"/>
                  <a:pt x="137413" y="2561372"/>
                  <a:pt x="111036" y="2567262"/>
                </a:cubicBezTo>
                <a:lnTo>
                  <a:pt x="21854" y="2541764"/>
                </a:lnTo>
                <a:lnTo>
                  <a:pt x="29177" y="2522129"/>
                </a:lnTo>
                <a:cubicBezTo>
                  <a:pt x="34825" y="2528512"/>
                  <a:pt x="39668" y="2533983"/>
                  <a:pt x="39668" y="2533983"/>
                </a:cubicBezTo>
                <a:cubicBezTo>
                  <a:pt x="41486" y="2511234"/>
                  <a:pt x="35804" y="2516262"/>
                  <a:pt x="29177" y="2522129"/>
                </a:cubicBezTo>
                <a:lnTo>
                  <a:pt x="0" y="2506615"/>
                </a:lnTo>
                <a:lnTo>
                  <a:pt x="87609" y="2521031"/>
                </a:lnTo>
                <a:lnTo>
                  <a:pt x="114496" y="2529725"/>
                </a:lnTo>
                <a:cubicBezTo>
                  <a:pt x="123081" y="2532953"/>
                  <a:pt x="127990" y="2535521"/>
                  <a:pt x="126570" y="2536777"/>
                </a:cubicBezTo>
                <a:lnTo>
                  <a:pt x="125360" y="2527240"/>
                </a:lnTo>
                <a:lnTo>
                  <a:pt x="242579" y="2546526"/>
                </a:lnTo>
                <a:lnTo>
                  <a:pt x="275933" y="2562362"/>
                </a:lnTo>
                <a:cubicBezTo>
                  <a:pt x="297006" y="2572786"/>
                  <a:pt x="320936" y="2585156"/>
                  <a:pt x="351087" y="2601575"/>
                </a:cubicBezTo>
                <a:cubicBezTo>
                  <a:pt x="366454" y="2607491"/>
                  <a:pt x="491904" y="2678644"/>
                  <a:pt x="445860" y="2638067"/>
                </a:cubicBezTo>
                <a:cubicBezTo>
                  <a:pt x="410308" y="2609343"/>
                  <a:pt x="314731" y="2571943"/>
                  <a:pt x="289676" y="2555081"/>
                </a:cubicBezTo>
                <a:lnTo>
                  <a:pt x="288009" y="2554000"/>
                </a:lnTo>
                <a:lnTo>
                  <a:pt x="319965" y="2559259"/>
                </a:lnTo>
                <a:cubicBezTo>
                  <a:pt x="508286" y="2581976"/>
                  <a:pt x="680551" y="2659469"/>
                  <a:pt x="873814" y="2674813"/>
                </a:cubicBezTo>
                <a:cubicBezTo>
                  <a:pt x="841480" y="2663230"/>
                  <a:pt x="795911" y="2654014"/>
                  <a:pt x="807784" y="2648129"/>
                </a:cubicBezTo>
                <a:lnTo>
                  <a:pt x="838037" y="2643870"/>
                </a:lnTo>
                <a:lnTo>
                  <a:pt x="1000823" y="2719453"/>
                </a:lnTo>
                <a:lnTo>
                  <a:pt x="882548" y="2650805"/>
                </a:lnTo>
                <a:lnTo>
                  <a:pt x="890813" y="2652293"/>
                </a:lnTo>
                <a:cubicBezTo>
                  <a:pt x="955685" y="2665279"/>
                  <a:pt x="1055289" y="2686521"/>
                  <a:pt x="1084204" y="2680065"/>
                </a:cubicBezTo>
                <a:cubicBezTo>
                  <a:pt x="969506" y="2627324"/>
                  <a:pt x="916497" y="2626627"/>
                  <a:pt x="811690" y="2592574"/>
                </a:cubicBezTo>
                <a:cubicBezTo>
                  <a:pt x="666872" y="2553874"/>
                  <a:pt x="788802" y="2577834"/>
                  <a:pt x="839530" y="2566506"/>
                </a:cubicBezTo>
                <a:cubicBezTo>
                  <a:pt x="878084" y="2557897"/>
                  <a:pt x="786522" y="2565809"/>
                  <a:pt x="809415" y="2547115"/>
                </a:cubicBezTo>
                <a:cubicBezTo>
                  <a:pt x="832306" y="2528421"/>
                  <a:pt x="911941" y="2569143"/>
                  <a:pt x="951950" y="2573786"/>
                </a:cubicBezTo>
                <a:cubicBezTo>
                  <a:pt x="995066" y="2589231"/>
                  <a:pt x="1044585" y="2610561"/>
                  <a:pt x="1096768" y="2612486"/>
                </a:cubicBezTo>
                <a:cubicBezTo>
                  <a:pt x="1096768" y="2612486"/>
                  <a:pt x="1107489" y="2596513"/>
                  <a:pt x="1119663" y="2593794"/>
                </a:cubicBezTo>
                <a:cubicBezTo>
                  <a:pt x="1140269" y="2596504"/>
                  <a:pt x="1262199" y="2620464"/>
                  <a:pt x="1290034" y="2627830"/>
                </a:cubicBezTo>
                <a:cubicBezTo>
                  <a:pt x="1436061" y="2633874"/>
                  <a:pt x="1203173" y="2582457"/>
                  <a:pt x="1160883" y="2565784"/>
                </a:cubicBezTo>
                <a:cubicBezTo>
                  <a:pt x="1077757" y="2545694"/>
                  <a:pt x="1011117" y="2534456"/>
                  <a:pt x="981001" y="2515063"/>
                </a:cubicBezTo>
                <a:cubicBezTo>
                  <a:pt x="853306" y="2466273"/>
                  <a:pt x="758007" y="2448900"/>
                  <a:pt x="631135" y="2398879"/>
                </a:cubicBezTo>
                <a:cubicBezTo>
                  <a:pt x="750785" y="2410816"/>
                  <a:pt x="851024" y="2454247"/>
                  <a:pt x="972956" y="2478207"/>
                </a:cubicBezTo>
                <a:cubicBezTo>
                  <a:pt x="1029449" y="2491710"/>
                  <a:pt x="1086195" y="2517691"/>
                  <a:pt x="1136925" y="2506363"/>
                </a:cubicBezTo>
                <a:cubicBezTo>
                  <a:pt x="1154046" y="2496270"/>
                  <a:pt x="1158992" y="2488898"/>
                  <a:pt x="1179220" y="2489604"/>
                </a:cubicBezTo>
                <a:cubicBezTo>
                  <a:pt x="1231404" y="2491532"/>
                  <a:pt x="1279460" y="2533035"/>
                  <a:pt x="1338873" y="2539616"/>
                </a:cubicBezTo>
                <a:cubicBezTo>
                  <a:pt x="1331646" y="2534964"/>
                  <a:pt x="1348773" y="2491439"/>
                  <a:pt x="1357206" y="2496869"/>
                </a:cubicBezTo>
                <a:cubicBezTo>
                  <a:pt x="1387327" y="2482830"/>
                  <a:pt x="1529471" y="2574361"/>
                  <a:pt x="1562260" y="2540920"/>
                </a:cubicBezTo>
                <a:lnTo>
                  <a:pt x="1565651" y="2535868"/>
                </a:lnTo>
                <a:lnTo>
                  <a:pt x="1566280" y="2534930"/>
                </a:lnTo>
                <a:cubicBezTo>
                  <a:pt x="1566948" y="2533932"/>
                  <a:pt x="1567283" y="2533433"/>
                  <a:pt x="1566781" y="2534182"/>
                </a:cubicBezTo>
                <a:lnTo>
                  <a:pt x="1565651" y="2535868"/>
                </a:lnTo>
                <a:lnTo>
                  <a:pt x="1563766" y="2538675"/>
                </a:lnTo>
                <a:cubicBezTo>
                  <a:pt x="1562930" y="2539923"/>
                  <a:pt x="1562260" y="2540920"/>
                  <a:pt x="1562260" y="2540920"/>
                </a:cubicBezTo>
                <a:cubicBezTo>
                  <a:pt x="1503234" y="2502911"/>
                  <a:pt x="1452504" y="2514241"/>
                  <a:pt x="1394555" y="2487485"/>
                </a:cubicBezTo>
                <a:cubicBezTo>
                  <a:pt x="1314919" y="2446765"/>
                  <a:pt x="1236741" y="2419302"/>
                  <a:pt x="1135038" y="2396045"/>
                </a:cubicBezTo>
                <a:cubicBezTo>
                  <a:pt x="968537" y="2343382"/>
                  <a:pt x="1330585" y="2423417"/>
                  <a:pt x="1335532" y="2416042"/>
                </a:cubicBezTo>
                <a:lnTo>
                  <a:pt x="1251337" y="2351268"/>
                </a:lnTo>
                <a:cubicBezTo>
                  <a:pt x="1256284" y="2343896"/>
                  <a:pt x="1388927" y="2385315"/>
                  <a:pt x="1388927" y="2385315"/>
                </a:cubicBezTo>
                <a:cubicBezTo>
                  <a:pt x="1455567" y="2396551"/>
                  <a:pt x="1473508" y="2418663"/>
                  <a:pt x="1526517" y="2419360"/>
                </a:cubicBezTo>
                <a:cubicBezTo>
                  <a:pt x="1496402" y="2399968"/>
                  <a:pt x="1351583" y="2361266"/>
                  <a:pt x="1356530" y="2353895"/>
                </a:cubicBezTo>
                <a:cubicBezTo>
                  <a:pt x="1357767" y="2352051"/>
                  <a:pt x="1368417" y="2352090"/>
                  <a:pt x="1381508" y="2352464"/>
                </a:cubicBezTo>
                <a:lnTo>
                  <a:pt x="1392289" y="2352621"/>
                </a:lnTo>
                <a:lnTo>
                  <a:pt x="1528977" y="2415695"/>
                </a:lnTo>
                <a:lnTo>
                  <a:pt x="1594661" y="2446004"/>
                </a:lnTo>
                <a:cubicBezTo>
                  <a:pt x="1609161" y="2473836"/>
                  <a:pt x="1612651" y="2430083"/>
                  <a:pt x="1594661" y="2446004"/>
                </a:cubicBezTo>
                <a:cubicBezTo>
                  <a:pt x="1561086" y="2422856"/>
                  <a:pt x="1526992" y="2402811"/>
                  <a:pt x="1492645" y="2384309"/>
                </a:cubicBezTo>
                <a:lnTo>
                  <a:pt x="1425925" y="2350492"/>
                </a:lnTo>
                <a:lnTo>
                  <a:pt x="1433624" y="2346374"/>
                </a:lnTo>
                <a:cubicBezTo>
                  <a:pt x="1428615" y="2341911"/>
                  <a:pt x="1412110" y="2334691"/>
                  <a:pt x="1377143" y="2323175"/>
                </a:cubicBezTo>
                <a:lnTo>
                  <a:pt x="1363539" y="2318811"/>
                </a:lnTo>
                <a:lnTo>
                  <a:pt x="1285836" y="2279241"/>
                </a:lnTo>
                <a:cubicBezTo>
                  <a:pt x="1251610" y="2260631"/>
                  <a:pt x="1217689" y="2240431"/>
                  <a:pt x="1184351" y="2217073"/>
                </a:cubicBezTo>
                <a:lnTo>
                  <a:pt x="1198874" y="2222765"/>
                </a:lnTo>
                <a:lnTo>
                  <a:pt x="1026146" y="2131444"/>
                </a:lnTo>
                <a:cubicBezTo>
                  <a:pt x="948221" y="2090619"/>
                  <a:pt x="873531" y="2050586"/>
                  <a:pt x="805965" y="2009536"/>
                </a:cubicBezTo>
                <a:cubicBezTo>
                  <a:pt x="891017" y="2046496"/>
                  <a:pt x="984005" y="2094325"/>
                  <a:pt x="1068222" y="2141782"/>
                </a:cubicBezTo>
                <a:lnTo>
                  <a:pt x="1157314" y="2183300"/>
                </a:lnTo>
                <a:cubicBezTo>
                  <a:pt x="1160390" y="2180576"/>
                  <a:pt x="1158446" y="2175995"/>
                  <a:pt x="1153557" y="2170560"/>
                </a:cubicBezTo>
                <a:lnTo>
                  <a:pt x="1150325" y="2167867"/>
                </a:lnTo>
                <a:lnTo>
                  <a:pt x="1122650" y="2153786"/>
                </a:lnTo>
                <a:lnTo>
                  <a:pt x="1135141" y="2156784"/>
                </a:lnTo>
                <a:lnTo>
                  <a:pt x="1137868" y="2157485"/>
                </a:lnTo>
                <a:lnTo>
                  <a:pt x="1132142" y="2152713"/>
                </a:lnTo>
                <a:cubicBezTo>
                  <a:pt x="1114750" y="2140454"/>
                  <a:pt x="1093898" y="2128819"/>
                  <a:pt x="1086214" y="2125858"/>
                </a:cubicBezTo>
                <a:cubicBezTo>
                  <a:pt x="897572" y="2019553"/>
                  <a:pt x="665041" y="1922808"/>
                  <a:pt x="505687" y="1813347"/>
                </a:cubicBezTo>
                <a:cubicBezTo>
                  <a:pt x="679864" y="1880410"/>
                  <a:pt x="876551" y="2007251"/>
                  <a:pt x="1050695" y="2085726"/>
                </a:cubicBezTo>
                <a:cubicBezTo>
                  <a:pt x="997993" y="2062428"/>
                  <a:pt x="1091928" y="2109420"/>
                  <a:pt x="1093710" y="2098079"/>
                </a:cubicBezTo>
                <a:cubicBezTo>
                  <a:pt x="1095386" y="2077078"/>
                  <a:pt x="1056375" y="2080699"/>
                  <a:pt x="1056375" y="2080699"/>
                </a:cubicBezTo>
                <a:cubicBezTo>
                  <a:pt x="954368" y="2024585"/>
                  <a:pt x="855188" y="1971667"/>
                  <a:pt x="758741" y="1918972"/>
                </a:cubicBezTo>
                <a:lnTo>
                  <a:pt x="569644" y="1811146"/>
                </a:lnTo>
                <a:lnTo>
                  <a:pt x="598907" y="1818574"/>
                </a:lnTo>
                <a:lnTo>
                  <a:pt x="600204" y="1818772"/>
                </a:lnTo>
                <a:lnTo>
                  <a:pt x="608765" y="1822969"/>
                </a:lnTo>
                <a:cubicBezTo>
                  <a:pt x="629784" y="1835273"/>
                  <a:pt x="738247" y="1898681"/>
                  <a:pt x="743928" y="1893653"/>
                </a:cubicBezTo>
                <a:cubicBezTo>
                  <a:pt x="761920" y="1877730"/>
                  <a:pt x="647776" y="1819351"/>
                  <a:pt x="657462" y="1830295"/>
                </a:cubicBezTo>
                <a:lnTo>
                  <a:pt x="647724" y="1825429"/>
                </a:lnTo>
                <a:lnTo>
                  <a:pt x="659358" y="1817218"/>
                </a:lnTo>
                <a:cubicBezTo>
                  <a:pt x="654436" y="1813307"/>
                  <a:pt x="641871" y="1808571"/>
                  <a:pt x="625795" y="1803609"/>
                </a:cubicBezTo>
                <a:lnTo>
                  <a:pt x="584401" y="1792265"/>
                </a:lnTo>
                <a:lnTo>
                  <a:pt x="557877" y="1776920"/>
                </a:lnTo>
                <a:cubicBezTo>
                  <a:pt x="549027" y="1755475"/>
                  <a:pt x="648612" y="1808847"/>
                  <a:pt x="648612" y="1808847"/>
                </a:cubicBezTo>
                <a:cubicBezTo>
                  <a:pt x="835640" y="1913332"/>
                  <a:pt x="1004105" y="1996833"/>
                  <a:pt x="1160291" y="2079817"/>
                </a:cubicBezTo>
                <a:cubicBezTo>
                  <a:pt x="1166053" y="2082037"/>
                  <a:pt x="1194588" y="2098182"/>
                  <a:pt x="1228702" y="2116369"/>
                </a:cubicBezTo>
                <a:lnTo>
                  <a:pt x="1255843" y="2130525"/>
                </a:lnTo>
                <a:lnTo>
                  <a:pt x="1254677" y="2128392"/>
                </a:lnTo>
                <a:cubicBezTo>
                  <a:pt x="1250720" y="2121114"/>
                  <a:pt x="1246716" y="2113422"/>
                  <a:pt x="1244064" y="2107010"/>
                </a:cubicBezTo>
                <a:lnTo>
                  <a:pt x="1242749" y="2099854"/>
                </a:lnTo>
                <a:lnTo>
                  <a:pt x="1128976" y="2037998"/>
                </a:lnTo>
                <a:cubicBezTo>
                  <a:pt x="1060466" y="2001848"/>
                  <a:pt x="992446" y="1966489"/>
                  <a:pt x="921565" y="1928376"/>
                </a:cubicBezTo>
                <a:cubicBezTo>
                  <a:pt x="916721" y="1922901"/>
                  <a:pt x="768440" y="1862198"/>
                  <a:pt x="763626" y="1845315"/>
                </a:cubicBezTo>
                <a:cubicBezTo>
                  <a:pt x="767778" y="1831882"/>
                  <a:pt x="791910" y="1841022"/>
                  <a:pt x="815004" y="1853522"/>
                </a:cubicBezTo>
                <a:lnTo>
                  <a:pt x="824061" y="1858991"/>
                </a:lnTo>
                <a:lnTo>
                  <a:pt x="841150" y="1860801"/>
                </a:lnTo>
                <a:cubicBezTo>
                  <a:pt x="877438" y="1866884"/>
                  <a:pt x="934555" y="1880463"/>
                  <a:pt x="945468" y="1881552"/>
                </a:cubicBezTo>
                <a:cubicBezTo>
                  <a:pt x="985019" y="1890741"/>
                  <a:pt x="1016200" y="1897293"/>
                  <a:pt x="1043519" y="1902538"/>
                </a:cubicBezTo>
                <a:lnTo>
                  <a:pt x="1057826" y="1905049"/>
                </a:lnTo>
                <a:lnTo>
                  <a:pt x="1160301" y="1955742"/>
                </a:lnTo>
                <a:lnTo>
                  <a:pt x="1030049" y="1914898"/>
                </a:lnTo>
                <a:cubicBezTo>
                  <a:pt x="1004656" y="1906466"/>
                  <a:pt x="930327" y="1897209"/>
                  <a:pt x="873859" y="1884109"/>
                </a:cubicBezTo>
                <a:lnTo>
                  <a:pt x="855327" y="1878519"/>
                </a:lnTo>
                <a:lnTo>
                  <a:pt x="856348" y="1879206"/>
                </a:lnTo>
                <a:cubicBezTo>
                  <a:pt x="858776" y="1880888"/>
                  <a:pt x="860154" y="1881879"/>
                  <a:pt x="860154" y="1881879"/>
                </a:cubicBezTo>
                <a:cubicBezTo>
                  <a:pt x="1001659" y="1953048"/>
                  <a:pt x="1096249" y="1998038"/>
                  <a:pt x="1209857" y="2055928"/>
                </a:cubicBezTo>
                <a:lnTo>
                  <a:pt x="1277775" y="2091244"/>
                </a:lnTo>
                <a:lnTo>
                  <a:pt x="1306690" y="2094808"/>
                </a:lnTo>
                <a:lnTo>
                  <a:pt x="1316340" y="2096393"/>
                </a:lnTo>
                <a:lnTo>
                  <a:pt x="1295490" y="2084569"/>
                </a:lnTo>
                <a:cubicBezTo>
                  <a:pt x="1284407" y="2078035"/>
                  <a:pt x="1272559" y="2070732"/>
                  <a:pt x="1259391" y="2062053"/>
                </a:cubicBezTo>
                <a:cubicBezTo>
                  <a:pt x="1280662" y="2068438"/>
                  <a:pt x="1301170" y="2076824"/>
                  <a:pt x="1321204" y="2086286"/>
                </a:cubicBezTo>
                <a:lnTo>
                  <a:pt x="1352774" y="2102714"/>
                </a:lnTo>
                <a:lnTo>
                  <a:pt x="1412882" y="2114562"/>
                </a:lnTo>
                <a:cubicBezTo>
                  <a:pt x="1433601" y="2118994"/>
                  <a:pt x="1449919" y="2122794"/>
                  <a:pt x="1456880" y="2124635"/>
                </a:cubicBezTo>
                <a:cubicBezTo>
                  <a:pt x="1470133" y="2124810"/>
                  <a:pt x="1476980" y="2123803"/>
                  <a:pt x="1478840" y="2121876"/>
                </a:cubicBezTo>
                <a:lnTo>
                  <a:pt x="1472741" y="2115546"/>
                </a:lnTo>
                <a:lnTo>
                  <a:pt x="1460783" y="2109405"/>
                </a:lnTo>
                <a:lnTo>
                  <a:pt x="1441441" y="2101363"/>
                </a:lnTo>
                <a:cubicBezTo>
                  <a:pt x="1379253" y="2078553"/>
                  <a:pt x="1263077" y="2045813"/>
                  <a:pt x="1269776" y="2035831"/>
                </a:cubicBezTo>
                <a:cubicBezTo>
                  <a:pt x="1270442" y="2030979"/>
                  <a:pt x="1282545" y="2029974"/>
                  <a:pt x="1298802" y="2030735"/>
                </a:cubicBezTo>
                <a:lnTo>
                  <a:pt x="1315656" y="2032456"/>
                </a:lnTo>
                <a:lnTo>
                  <a:pt x="1331520" y="2040280"/>
                </a:lnTo>
                <a:lnTo>
                  <a:pt x="1254032" y="1996853"/>
                </a:lnTo>
                <a:cubicBezTo>
                  <a:pt x="1393268" y="2046855"/>
                  <a:pt x="1493969" y="2114489"/>
                  <a:pt x="1612236" y="2171385"/>
                </a:cubicBezTo>
                <a:lnTo>
                  <a:pt x="1645836" y="2185300"/>
                </a:lnTo>
                <a:lnTo>
                  <a:pt x="1631249" y="2176351"/>
                </a:lnTo>
                <a:cubicBezTo>
                  <a:pt x="1610901" y="2165285"/>
                  <a:pt x="1588426" y="2154677"/>
                  <a:pt x="1585601" y="2151484"/>
                </a:cubicBezTo>
                <a:cubicBezTo>
                  <a:pt x="1504597" y="2113381"/>
                  <a:pt x="1430104" y="2076431"/>
                  <a:pt x="1358259" y="2039374"/>
                </a:cubicBezTo>
                <a:lnTo>
                  <a:pt x="1352292" y="2036193"/>
                </a:lnTo>
                <a:lnTo>
                  <a:pt x="1352738" y="2036238"/>
                </a:lnTo>
                <a:cubicBezTo>
                  <a:pt x="1387284" y="2040668"/>
                  <a:pt x="1409304" y="2043846"/>
                  <a:pt x="1360514" y="2029147"/>
                </a:cubicBezTo>
                <a:lnTo>
                  <a:pt x="1284967" y="2000291"/>
                </a:lnTo>
                <a:lnTo>
                  <a:pt x="1146808" y="1926618"/>
                </a:lnTo>
                <a:lnTo>
                  <a:pt x="1127388" y="1917199"/>
                </a:lnTo>
                <a:lnTo>
                  <a:pt x="1197012" y="1928952"/>
                </a:lnTo>
                <a:lnTo>
                  <a:pt x="1224680" y="1934116"/>
                </a:lnTo>
                <a:lnTo>
                  <a:pt x="1198749" y="1918528"/>
                </a:lnTo>
                <a:cubicBezTo>
                  <a:pt x="1157815" y="1892311"/>
                  <a:pt x="1121633" y="1863946"/>
                  <a:pt x="1196950" y="1896105"/>
                </a:cubicBezTo>
                <a:lnTo>
                  <a:pt x="1333348" y="1956242"/>
                </a:lnTo>
                <a:lnTo>
                  <a:pt x="1370717" y="1964448"/>
                </a:lnTo>
                <a:lnTo>
                  <a:pt x="1419883" y="1973322"/>
                </a:lnTo>
                <a:lnTo>
                  <a:pt x="1333003" y="1930823"/>
                </a:lnTo>
                <a:lnTo>
                  <a:pt x="1310789" y="1919977"/>
                </a:lnTo>
                <a:lnTo>
                  <a:pt x="1292377" y="1916615"/>
                </a:lnTo>
                <a:cubicBezTo>
                  <a:pt x="1251308" y="1910213"/>
                  <a:pt x="1216534" y="1905639"/>
                  <a:pt x="1222246" y="1885559"/>
                </a:cubicBezTo>
                <a:cubicBezTo>
                  <a:pt x="1221008" y="1887403"/>
                  <a:pt x="1227415" y="1888778"/>
                  <a:pt x="1238231" y="1889777"/>
                </a:cubicBezTo>
                <a:lnTo>
                  <a:pt x="1250047" y="1890316"/>
                </a:lnTo>
                <a:lnTo>
                  <a:pt x="1204496" y="1868073"/>
                </a:lnTo>
                <a:lnTo>
                  <a:pt x="1266497" y="1874562"/>
                </a:lnTo>
                <a:cubicBezTo>
                  <a:pt x="1350008" y="1863228"/>
                  <a:pt x="1246276" y="1840423"/>
                  <a:pt x="1178812" y="1830419"/>
                </a:cubicBezTo>
                <a:lnTo>
                  <a:pt x="1089891" y="1809992"/>
                </a:lnTo>
                <a:lnTo>
                  <a:pt x="1031947" y="1780259"/>
                </a:lnTo>
                <a:lnTo>
                  <a:pt x="1024950" y="1776698"/>
                </a:lnTo>
                <a:lnTo>
                  <a:pt x="1060714" y="1782748"/>
                </a:lnTo>
                <a:cubicBezTo>
                  <a:pt x="1108880" y="1790666"/>
                  <a:pt x="1156529" y="1799350"/>
                  <a:pt x="1201705" y="1811723"/>
                </a:cubicBezTo>
                <a:cubicBezTo>
                  <a:pt x="1227337" y="1817230"/>
                  <a:pt x="1254038" y="1824195"/>
                  <a:pt x="1281352" y="1831774"/>
                </a:cubicBezTo>
                <a:lnTo>
                  <a:pt x="1340410" y="1848601"/>
                </a:lnTo>
                <a:lnTo>
                  <a:pt x="1340768" y="1844857"/>
                </a:lnTo>
                <a:cubicBezTo>
                  <a:pt x="1341619" y="1837485"/>
                  <a:pt x="1342284" y="1832635"/>
                  <a:pt x="1342284" y="1832635"/>
                </a:cubicBezTo>
                <a:cubicBezTo>
                  <a:pt x="1327829" y="1823326"/>
                  <a:pt x="1240581" y="1809381"/>
                  <a:pt x="1210465" y="1789988"/>
                </a:cubicBezTo>
                <a:cubicBezTo>
                  <a:pt x="1210465" y="1789988"/>
                  <a:pt x="1176342" y="1768014"/>
                  <a:pt x="1217295" y="1773164"/>
                </a:cubicBezTo>
                <a:lnTo>
                  <a:pt x="1230090" y="1775450"/>
                </a:lnTo>
                <a:lnTo>
                  <a:pt x="1227265" y="1773631"/>
                </a:lnTo>
                <a:cubicBezTo>
                  <a:pt x="1200634" y="1767040"/>
                  <a:pt x="1187255" y="1768985"/>
                  <a:pt x="1167027" y="1768277"/>
                </a:cubicBezTo>
                <a:cubicBezTo>
                  <a:pt x="1159801" y="1763625"/>
                  <a:pt x="1142684" y="1740284"/>
                  <a:pt x="1114022" y="1734148"/>
                </a:cubicBezTo>
                <a:cubicBezTo>
                  <a:pt x="1087395" y="1727557"/>
                  <a:pt x="1014982" y="1724924"/>
                  <a:pt x="964258" y="1702819"/>
                </a:cubicBezTo>
                <a:cubicBezTo>
                  <a:pt x="879677" y="1669473"/>
                  <a:pt x="1014988" y="1691491"/>
                  <a:pt x="1042822" y="1698857"/>
                </a:cubicBezTo>
                <a:cubicBezTo>
                  <a:pt x="1083656" y="1702273"/>
                  <a:pt x="1124745" y="1718173"/>
                  <a:pt x="1145350" y="1720883"/>
                </a:cubicBezTo>
                <a:cubicBezTo>
                  <a:pt x="1151437" y="1719523"/>
                  <a:pt x="1157161" y="1714851"/>
                  <a:pt x="1163787" y="1710759"/>
                </a:cubicBezTo>
                <a:lnTo>
                  <a:pt x="1176314" y="1707276"/>
                </a:lnTo>
                <a:lnTo>
                  <a:pt x="1152616" y="1698241"/>
                </a:lnTo>
                <a:cubicBezTo>
                  <a:pt x="1140150" y="1692798"/>
                  <a:pt x="1131888" y="1687916"/>
                  <a:pt x="1131222" y="1684409"/>
                </a:cubicBezTo>
                <a:cubicBezTo>
                  <a:pt x="1130938" y="1682905"/>
                  <a:pt x="1132177" y="1681861"/>
                  <a:pt x="1134619" y="1681199"/>
                </a:cubicBezTo>
                <a:lnTo>
                  <a:pt x="1136071" y="1681074"/>
                </a:lnTo>
                <a:lnTo>
                  <a:pt x="1103445" y="1672783"/>
                </a:lnTo>
                <a:cubicBezTo>
                  <a:pt x="1075610" y="1665420"/>
                  <a:pt x="1045494" y="1646027"/>
                  <a:pt x="1003204" y="1629351"/>
                </a:cubicBezTo>
                <a:cubicBezTo>
                  <a:pt x="948739" y="1615398"/>
                  <a:pt x="923564" y="1622064"/>
                  <a:pt x="898395" y="1595299"/>
                </a:cubicBezTo>
                <a:cubicBezTo>
                  <a:pt x="881280" y="1571959"/>
                  <a:pt x="896121" y="1549839"/>
                  <a:pt x="881664" y="1540532"/>
                </a:cubicBezTo>
                <a:cubicBezTo>
                  <a:pt x="844322" y="1516485"/>
                  <a:pt x="704064" y="1501840"/>
                  <a:pt x="648776" y="1489115"/>
                </a:cubicBezTo>
                <a:lnTo>
                  <a:pt x="559190" y="1469112"/>
                </a:lnTo>
                <a:lnTo>
                  <a:pt x="550491" y="1461396"/>
                </a:lnTo>
                <a:lnTo>
                  <a:pt x="523885" y="1441336"/>
                </a:lnTo>
                <a:lnTo>
                  <a:pt x="552719" y="1446837"/>
                </a:lnTo>
                <a:cubicBezTo>
                  <a:pt x="690644" y="1474279"/>
                  <a:pt x="832151" y="1502487"/>
                  <a:pt x="985401" y="1529902"/>
                </a:cubicBezTo>
                <a:cubicBezTo>
                  <a:pt x="1012032" y="1536491"/>
                  <a:pt x="1078672" y="1547726"/>
                  <a:pt x="1154570" y="1563164"/>
                </a:cubicBezTo>
                <a:cubicBezTo>
                  <a:pt x="1182405" y="1570529"/>
                  <a:pt x="1394687" y="1619235"/>
                  <a:pt x="1282649" y="1580528"/>
                </a:cubicBezTo>
                <a:cubicBezTo>
                  <a:pt x="1177464" y="1544469"/>
                  <a:pt x="1342887" y="1585880"/>
                  <a:pt x="1362291" y="1587817"/>
                </a:cubicBezTo>
                <a:cubicBezTo>
                  <a:pt x="1365635" y="1587331"/>
                  <a:pt x="1370787" y="1585919"/>
                  <a:pt x="1376599" y="1583888"/>
                </a:cubicBezTo>
                <a:lnTo>
                  <a:pt x="1382527" y="1581401"/>
                </a:lnTo>
                <a:lnTo>
                  <a:pt x="1319062" y="1546246"/>
                </a:lnTo>
                <a:lnTo>
                  <a:pt x="1289634" y="1526433"/>
                </a:lnTo>
                <a:lnTo>
                  <a:pt x="1289436" y="1526386"/>
                </a:lnTo>
                <a:cubicBezTo>
                  <a:pt x="1226829" y="1512029"/>
                  <a:pt x="1161650" y="1497332"/>
                  <a:pt x="1147732" y="1493650"/>
                </a:cubicBezTo>
                <a:cubicBezTo>
                  <a:pt x="1078812" y="1470386"/>
                  <a:pt x="1015089" y="1452233"/>
                  <a:pt x="965571" y="1430905"/>
                </a:cubicBezTo>
                <a:cubicBezTo>
                  <a:pt x="958345" y="1426251"/>
                  <a:pt x="940404" y="1404139"/>
                  <a:pt x="933176" y="1399486"/>
                </a:cubicBezTo>
                <a:cubicBezTo>
                  <a:pt x="860770" y="1363419"/>
                  <a:pt x="720508" y="1382206"/>
                  <a:pt x="728945" y="1354205"/>
                </a:cubicBezTo>
                <a:cubicBezTo>
                  <a:pt x="728945" y="1354205"/>
                  <a:pt x="760523" y="1353421"/>
                  <a:pt x="784872" y="1347983"/>
                </a:cubicBezTo>
                <a:lnTo>
                  <a:pt x="781687" y="1351555"/>
                </a:lnTo>
                <a:lnTo>
                  <a:pt x="772697" y="1350702"/>
                </a:lnTo>
                <a:cubicBezTo>
                  <a:pt x="776312" y="1353028"/>
                  <a:pt x="778118" y="1354192"/>
                  <a:pt x="779640" y="1353851"/>
                </a:cubicBezTo>
                <a:lnTo>
                  <a:pt x="781687" y="1351555"/>
                </a:lnTo>
                <a:lnTo>
                  <a:pt x="798215" y="1353123"/>
                </a:lnTo>
                <a:lnTo>
                  <a:pt x="808687" y="1357160"/>
                </a:lnTo>
                <a:cubicBezTo>
                  <a:pt x="815702" y="1358596"/>
                  <a:pt x="820760" y="1358773"/>
                  <a:pt x="820760" y="1358773"/>
                </a:cubicBezTo>
                <a:cubicBezTo>
                  <a:pt x="820760" y="1358773"/>
                  <a:pt x="835600" y="1336655"/>
                  <a:pt x="857031" y="1338136"/>
                </a:cubicBezTo>
                <a:cubicBezTo>
                  <a:pt x="901987" y="1335410"/>
                  <a:pt x="1014024" y="1374117"/>
                  <a:pt x="1054033" y="1378763"/>
                </a:cubicBezTo>
                <a:cubicBezTo>
                  <a:pt x="1061263" y="1383419"/>
                  <a:pt x="1071980" y="1367442"/>
                  <a:pt x="1084155" y="1364723"/>
                </a:cubicBezTo>
                <a:cubicBezTo>
                  <a:pt x="1127006" y="1360641"/>
                  <a:pt x="1198630" y="1385975"/>
                  <a:pt x="1260229" y="1403120"/>
                </a:cubicBezTo>
                <a:lnTo>
                  <a:pt x="1296839" y="1411511"/>
                </a:lnTo>
                <a:lnTo>
                  <a:pt x="1288659" y="1403380"/>
                </a:lnTo>
                <a:cubicBezTo>
                  <a:pt x="1281692" y="1396938"/>
                  <a:pt x="1274016" y="1391128"/>
                  <a:pt x="1271176" y="1393641"/>
                </a:cubicBezTo>
                <a:cubicBezTo>
                  <a:pt x="1276857" y="1388615"/>
                  <a:pt x="1356260" y="1419186"/>
                  <a:pt x="1425141" y="1449313"/>
                </a:cubicBezTo>
                <a:lnTo>
                  <a:pt x="1425882" y="1450450"/>
                </a:lnTo>
                <a:lnTo>
                  <a:pt x="1430335" y="1451677"/>
                </a:lnTo>
                <a:lnTo>
                  <a:pt x="1425141" y="1449313"/>
                </a:lnTo>
                <a:lnTo>
                  <a:pt x="1422921" y="1440012"/>
                </a:lnTo>
                <a:lnTo>
                  <a:pt x="1469949" y="1454538"/>
                </a:lnTo>
                <a:lnTo>
                  <a:pt x="1499239" y="1469699"/>
                </a:lnTo>
                <a:lnTo>
                  <a:pt x="1551389" y="1480816"/>
                </a:lnTo>
                <a:cubicBezTo>
                  <a:pt x="1551389" y="1480816"/>
                  <a:pt x="1571998" y="1483528"/>
                  <a:pt x="1577768" y="1474925"/>
                </a:cubicBezTo>
                <a:cubicBezTo>
                  <a:pt x="1564775" y="1445441"/>
                  <a:pt x="1389837" y="1420781"/>
                  <a:pt x="1354774" y="1408761"/>
                </a:cubicBezTo>
                <a:cubicBezTo>
                  <a:pt x="1163451" y="1350672"/>
                  <a:pt x="972487" y="1304257"/>
                  <a:pt x="780154" y="1262457"/>
                </a:cubicBezTo>
                <a:lnTo>
                  <a:pt x="485373" y="1202469"/>
                </a:lnTo>
                <a:lnTo>
                  <a:pt x="467113" y="1189748"/>
                </a:lnTo>
                <a:lnTo>
                  <a:pt x="422993" y="1162362"/>
                </a:lnTo>
                <a:lnTo>
                  <a:pt x="516239" y="1175004"/>
                </a:lnTo>
                <a:cubicBezTo>
                  <a:pt x="546356" y="1194395"/>
                  <a:pt x="575013" y="1200532"/>
                  <a:pt x="592137" y="1190440"/>
                </a:cubicBezTo>
                <a:lnTo>
                  <a:pt x="599381" y="1184527"/>
                </a:lnTo>
                <a:lnTo>
                  <a:pt x="601796" y="1182554"/>
                </a:lnTo>
                <a:cubicBezTo>
                  <a:pt x="602869" y="1181678"/>
                  <a:pt x="602153" y="1182263"/>
                  <a:pt x="600722" y="1183431"/>
                </a:cubicBezTo>
                <a:lnTo>
                  <a:pt x="599381" y="1184527"/>
                </a:lnTo>
                <a:lnTo>
                  <a:pt x="595358" y="1187810"/>
                </a:lnTo>
                <a:cubicBezTo>
                  <a:pt x="593568" y="1189271"/>
                  <a:pt x="592137" y="1190440"/>
                  <a:pt x="592137" y="1190440"/>
                </a:cubicBezTo>
                <a:cubicBezTo>
                  <a:pt x="569249" y="1175702"/>
                  <a:pt x="542617" y="1169115"/>
                  <a:pt x="516239" y="1175004"/>
                </a:cubicBezTo>
                <a:lnTo>
                  <a:pt x="427059" y="1149506"/>
                </a:lnTo>
                <a:lnTo>
                  <a:pt x="434381" y="1129870"/>
                </a:lnTo>
                <a:cubicBezTo>
                  <a:pt x="440031" y="1136253"/>
                  <a:pt x="444873" y="1141725"/>
                  <a:pt x="444873" y="1141725"/>
                </a:cubicBezTo>
                <a:cubicBezTo>
                  <a:pt x="446690" y="1118974"/>
                  <a:pt x="441008" y="1124004"/>
                  <a:pt x="434381" y="1129870"/>
                </a:cubicBezTo>
                <a:lnTo>
                  <a:pt x="405203" y="1114357"/>
                </a:lnTo>
                <a:lnTo>
                  <a:pt x="492814" y="1128771"/>
                </a:lnTo>
                <a:lnTo>
                  <a:pt x="519702" y="1137465"/>
                </a:lnTo>
                <a:cubicBezTo>
                  <a:pt x="528285" y="1140694"/>
                  <a:pt x="533195" y="1143262"/>
                  <a:pt x="531774" y="1144519"/>
                </a:cubicBezTo>
                <a:lnTo>
                  <a:pt x="530564" y="1134982"/>
                </a:lnTo>
                <a:lnTo>
                  <a:pt x="647785" y="1154268"/>
                </a:lnTo>
                <a:lnTo>
                  <a:pt x="681138" y="1170104"/>
                </a:lnTo>
                <a:cubicBezTo>
                  <a:pt x="702211" y="1180528"/>
                  <a:pt x="726140" y="1192897"/>
                  <a:pt x="756292" y="1209317"/>
                </a:cubicBezTo>
                <a:cubicBezTo>
                  <a:pt x="771659" y="1215232"/>
                  <a:pt x="897108" y="1286385"/>
                  <a:pt x="851065" y="1245808"/>
                </a:cubicBezTo>
                <a:cubicBezTo>
                  <a:pt x="815513" y="1217085"/>
                  <a:pt x="719935" y="1179684"/>
                  <a:pt x="694880" y="1162823"/>
                </a:cubicBezTo>
                <a:lnTo>
                  <a:pt x="693214" y="1161742"/>
                </a:lnTo>
                <a:lnTo>
                  <a:pt x="725170" y="1167000"/>
                </a:lnTo>
                <a:cubicBezTo>
                  <a:pt x="913490" y="1189717"/>
                  <a:pt x="1085756" y="1267210"/>
                  <a:pt x="1279020" y="1282554"/>
                </a:cubicBezTo>
                <a:cubicBezTo>
                  <a:pt x="1246685" y="1270971"/>
                  <a:pt x="1201115" y="1261755"/>
                  <a:pt x="1212989" y="1255870"/>
                </a:cubicBezTo>
                <a:lnTo>
                  <a:pt x="1243244" y="1251610"/>
                </a:lnTo>
                <a:lnTo>
                  <a:pt x="1406029" y="1327193"/>
                </a:lnTo>
                <a:lnTo>
                  <a:pt x="1287753" y="1258546"/>
                </a:lnTo>
                <a:lnTo>
                  <a:pt x="1296018" y="1260034"/>
                </a:lnTo>
                <a:cubicBezTo>
                  <a:pt x="1360891" y="1273019"/>
                  <a:pt x="1460492" y="1294263"/>
                  <a:pt x="1489408" y="1287806"/>
                </a:cubicBezTo>
                <a:cubicBezTo>
                  <a:pt x="1374711" y="1235065"/>
                  <a:pt x="1321704" y="1234369"/>
                  <a:pt x="1216895" y="1200315"/>
                </a:cubicBezTo>
                <a:cubicBezTo>
                  <a:pt x="1072077" y="1161615"/>
                  <a:pt x="1194007" y="1185577"/>
                  <a:pt x="1244736" y="1174247"/>
                </a:cubicBezTo>
                <a:cubicBezTo>
                  <a:pt x="1283289" y="1165639"/>
                  <a:pt x="1191726" y="1173550"/>
                  <a:pt x="1214620" y="1154856"/>
                </a:cubicBezTo>
                <a:cubicBezTo>
                  <a:pt x="1237513" y="1136162"/>
                  <a:pt x="1317147" y="1176884"/>
                  <a:pt x="1357155" y="1181529"/>
                </a:cubicBezTo>
                <a:cubicBezTo>
                  <a:pt x="1400271" y="1196973"/>
                  <a:pt x="1449791" y="1218301"/>
                  <a:pt x="1501972" y="1220227"/>
                </a:cubicBezTo>
                <a:cubicBezTo>
                  <a:pt x="1501972" y="1220227"/>
                  <a:pt x="1512694" y="1204254"/>
                  <a:pt x="1524867" y="1201535"/>
                </a:cubicBezTo>
                <a:cubicBezTo>
                  <a:pt x="1545474" y="1204247"/>
                  <a:pt x="1667406" y="1228207"/>
                  <a:pt x="1695239" y="1235571"/>
                </a:cubicBezTo>
                <a:cubicBezTo>
                  <a:pt x="1841266" y="1241614"/>
                  <a:pt x="1608378" y="1190198"/>
                  <a:pt x="1566088" y="1173525"/>
                </a:cubicBezTo>
                <a:cubicBezTo>
                  <a:pt x="1482963" y="1153434"/>
                  <a:pt x="1416323" y="1142198"/>
                  <a:pt x="1386206" y="1122805"/>
                </a:cubicBezTo>
                <a:cubicBezTo>
                  <a:pt x="1258512" y="1074015"/>
                  <a:pt x="1163211" y="1056642"/>
                  <a:pt x="1036339" y="1006620"/>
                </a:cubicBezTo>
                <a:cubicBezTo>
                  <a:pt x="1155989" y="1018557"/>
                  <a:pt x="1256229" y="1061988"/>
                  <a:pt x="1378160" y="1085948"/>
                </a:cubicBezTo>
                <a:cubicBezTo>
                  <a:pt x="1434654" y="1099451"/>
                  <a:pt x="1491400" y="1125432"/>
                  <a:pt x="1542129" y="1114104"/>
                </a:cubicBezTo>
                <a:cubicBezTo>
                  <a:pt x="1559249" y="1104011"/>
                  <a:pt x="1564198" y="1096638"/>
                  <a:pt x="1584424" y="1097344"/>
                </a:cubicBezTo>
                <a:cubicBezTo>
                  <a:pt x="1636609" y="1099273"/>
                  <a:pt x="1684666" y="1140776"/>
                  <a:pt x="1744078" y="1147357"/>
                </a:cubicBezTo>
                <a:cubicBezTo>
                  <a:pt x="1736850" y="1142705"/>
                  <a:pt x="1753977" y="1099180"/>
                  <a:pt x="1762409" y="1104609"/>
                </a:cubicBezTo>
                <a:cubicBezTo>
                  <a:pt x="1792531" y="1090571"/>
                  <a:pt x="1934676" y="1182102"/>
                  <a:pt x="1967463" y="1148662"/>
                </a:cubicBezTo>
                <a:cubicBezTo>
                  <a:pt x="1967463" y="1148662"/>
                  <a:pt x="1968134" y="1147665"/>
                  <a:pt x="1968972" y="1146417"/>
                </a:cubicBezTo>
                <a:lnTo>
                  <a:pt x="1970856" y="1143607"/>
                </a:lnTo>
                <a:lnTo>
                  <a:pt x="1971484" y="1142672"/>
                </a:lnTo>
                <a:cubicBezTo>
                  <a:pt x="1972153" y="1141673"/>
                  <a:pt x="1972488" y="1141175"/>
                  <a:pt x="1971985" y="1141923"/>
                </a:cubicBezTo>
                <a:lnTo>
                  <a:pt x="1970856" y="1143607"/>
                </a:lnTo>
                <a:lnTo>
                  <a:pt x="1967463" y="1148662"/>
                </a:lnTo>
                <a:cubicBezTo>
                  <a:pt x="1908437" y="1110654"/>
                  <a:pt x="1857710" y="1121982"/>
                  <a:pt x="1799760" y="1095226"/>
                </a:cubicBezTo>
                <a:cubicBezTo>
                  <a:pt x="1720124" y="1054506"/>
                  <a:pt x="1641947" y="1027042"/>
                  <a:pt x="1540243" y="1003786"/>
                </a:cubicBezTo>
                <a:cubicBezTo>
                  <a:pt x="1373743" y="951123"/>
                  <a:pt x="1735790" y="1031158"/>
                  <a:pt x="1740737" y="1023784"/>
                </a:cubicBezTo>
                <a:lnTo>
                  <a:pt x="1656542" y="959010"/>
                </a:lnTo>
                <a:cubicBezTo>
                  <a:pt x="1661488" y="951639"/>
                  <a:pt x="1794132" y="993057"/>
                  <a:pt x="1794132" y="993057"/>
                </a:cubicBezTo>
                <a:cubicBezTo>
                  <a:pt x="1860772" y="1004292"/>
                  <a:pt x="1878712" y="1026403"/>
                  <a:pt x="1931722" y="1027101"/>
                </a:cubicBezTo>
                <a:cubicBezTo>
                  <a:pt x="1901606" y="1007708"/>
                  <a:pt x="1756787" y="969009"/>
                  <a:pt x="1761736" y="961636"/>
                </a:cubicBezTo>
                <a:cubicBezTo>
                  <a:pt x="1762971" y="959793"/>
                  <a:pt x="1773621" y="959831"/>
                  <a:pt x="1786713" y="960204"/>
                </a:cubicBezTo>
                <a:lnTo>
                  <a:pt x="1797495" y="960364"/>
                </a:lnTo>
                <a:lnTo>
                  <a:pt x="1934182" y="1023438"/>
                </a:lnTo>
                <a:lnTo>
                  <a:pt x="1999866" y="1053746"/>
                </a:lnTo>
                <a:cubicBezTo>
                  <a:pt x="2014366" y="1081577"/>
                  <a:pt x="2017857" y="1037825"/>
                  <a:pt x="1999866" y="1053746"/>
                </a:cubicBezTo>
                <a:cubicBezTo>
                  <a:pt x="1966293" y="1030597"/>
                  <a:pt x="1932194" y="1010554"/>
                  <a:pt x="1897850" y="992051"/>
                </a:cubicBezTo>
                <a:lnTo>
                  <a:pt x="1831129" y="958232"/>
                </a:lnTo>
                <a:lnTo>
                  <a:pt x="1838829" y="954116"/>
                </a:lnTo>
                <a:cubicBezTo>
                  <a:pt x="1833820" y="949653"/>
                  <a:pt x="1817315" y="942433"/>
                  <a:pt x="1782347" y="930916"/>
                </a:cubicBezTo>
                <a:lnTo>
                  <a:pt x="1768743" y="926552"/>
                </a:lnTo>
                <a:lnTo>
                  <a:pt x="1691040" y="886982"/>
                </a:lnTo>
                <a:cubicBezTo>
                  <a:pt x="1656815" y="868373"/>
                  <a:pt x="1622894" y="848172"/>
                  <a:pt x="1589557" y="824814"/>
                </a:cubicBezTo>
                <a:cubicBezTo>
                  <a:pt x="1679486" y="855830"/>
                  <a:pt x="1761950" y="903217"/>
                  <a:pt x="1850233" y="943820"/>
                </a:cubicBezTo>
                <a:cubicBezTo>
                  <a:pt x="1919112" y="973950"/>
                  <a:pt x="1868193" y="939311"/>
                  <a:pt x="1842331" y="921535"/>
                </a:cubicBezTo>
                <a:lnTo>
                  <a:pt x="1527855" y="761526"/>
                </a:lnTo>
                <a:lnTo>
                  <a:pt x="1540346" y="764526"/>
                </a:lnTo>
                <a:cubicBezTo>
                  <a:pt x="1594812" y="778480"/>
                  <a:pt x="1741658" y="816727"/>
                  <a:pt x="1635646" y="781899"/>
                </a:cubicBezTo>
                <a:cubicBezTo>
                  <a:pt x="1543011" y="745125"/>
                  <a:pt x="1661200" y="777236"/>
                  <a:pt x="1693602" y="775224"/>
                </a:cubicBezTo>
                <a:cubicBezTo>
                  <a:pt x="1686375" y="770571"/>
                  <a:pt x="1679145" y="765916"/>
                  <a:pt x="1671920" y="761262"/>
                </a:cubicBezTo>
                <a:cubicBezTo>
                  <a:pt x="1679145" y="765916"/>
                  <a:pt x="1640982" y="709665"/>
                  <a:pt x="1646755" y="701064"/>
                </a:cubicBezTo>
                <a:cubicBezTo>
                  <a:pt x="1656648" y="686318"/>
                  <a:pt x="1834249" y="725010"/>
                  <a:pt x="1862085" y="732377"/>
                </a:cubicBezTo>
                <a:cubicBezTo>
                  <a:pt x="1968102" y="733775"/>
                  <a:pt x="1664261" y="659545"/>
                  <a:pt x="1674979" y="643571"/>
                </a:cubicBezTo>
                <a:cubicBezTo>
                  <a:pt x="1675647" y="638720"/>
                  <a:pt x="1687751" y="637715"/>
                  <a:pt x="1704006" y="638475"/>
                </a:cubicBezTo>
                <a:lnTo>
                  <a:pt x="1720862" y="640196"/>
                </a:lnTo>
                <a:lnTo>
                  <a:pt x="1938072" y="747342"/>
                </a:lnTo>
                <a:cubicBezTo>
                  <a:pt x="1959231" y="757893"/>
                  <a:pt x="2057030" y="822609"/>
                  <a:pt x="2069341" y="811714"/>
                </a:cubicBezTo>
                <a:cubicBezTo>
                  <a:pt x="2080705" y="801658"/>
                  <a:pt x="1996456" y="765611"/>
                  <a:pt x="1990804" y="759226"/>
                </a:cubicBezTo>
                <a:cubicBezTo>
                  <a:pt x="1909802" y="721121"/>
                  <a:pt x="1835307" y="684172"/>
                  <a:pt x="1763462" y="647115"/>
                </a:cubicBezTo>
                <a:lnTo>
                  <a:pt x="1757498" y="643934"/>
                </a:lnTo>
                <a:lnTo>
                  <a:pt x="1757942" y="643980"/>
                </a:lnTo>
                <a:cubicBezTo>
                  <a:pt x="1792489" y="648408"/>
                  <a:pt x="1814509" y="651588"/>
                  <a:pt x="1765718" y="636888"/>
                </a:cubicBezTo>
                <a:lnTo>
                  <a:pt x="1690171" y="608033"/>
                </a:lnTo>
                <a:lnTo>
                  <a:pt x="1552013" y="534359"/>
                </a:lnTo>
                <a:lnTo>
                  <a:pt x="1532592" y="524941"/>
                </a:lnTo>
                <a:lnTo>
                  <a:pt x="1602216" y="536694"/>
                </a:lnTo>
                <a:cubicBezTo>
                  <a:pt x="1632062" y="542025"/>
                  <a:pt x="1667038" y="548711"/>
                  <a:pt x="1711645" y="558076"/>
                </a:cubicBezTo>
                <a:cubicBezTo>
                  <a:pt x="1758881" y="567375"/>
                  <a:pt x="1794770" y="578166"/>
                  <a:pt x="1834780" y="582813"/>
                </a:cubicBezTo>
                <a:cubicBezTo>
                  <a:pt x="1926593" y="587381"/>
                  <a:pt x="1774546" y="544028"/>
                  <a:pt x="1739484" y="532009"/>
                </a:cubicBezTo>
                <a:cubicBezTo>
                  <a:pt x="1684194" y="519283"/>
                  <a:pt x="1619834" y="520073"/>
                  <a:pt x="1627450" y="493302"/>
                </a:cubicBezTo>
                <a:cubicBezTo>
                  <a:pt x="1622502" y="500674"/>
                  <a:pt x="1739871" y="500582"/>
                  <a:pt x="1772271" y="498569"/>
                </a:cubicBezTo>
                <a:cubicBezTo>
                  <a:pt x="1772271" y="498569"/>
                  <a:pt x="1830223" y="525326"/>
                  <a:pt x="1817229" y="495843"/>
                </a:cubicBezTo>
                <a:cubicBezTo>
                  <a:pt x="1817229" y="495843"/>
                  <a:pt x="1769991" y="486542"/>
                  <a:pt x="1743361" y="479953"/>
                </a:cubicBezTo>
                <a:cubicBezTo>
                  <a:pt x="1744821" y="459776"/>
                  <a:pt x="1747490" y="440376"/>
                  <a:pt x="1747490" y="440376"/>
                </a:cubicBezTo>
                <a:cubicBezTo>
                  <a:pt x="1733034" y="431068"/>
                  <a:pt x="1645786" y="417122"/>
                  <a:pt x="1615670" y="397730"/>
                </a:cubicBezTo>
                <a:cubicBezTo>
                  <a:pt x="1615670" y="397730"/>
                  <a:pt x="1571100" y="369028"/>
                  <a:pt x="1644967" y="384918"/>
                </a:cubicBezTo>
                <a:cubicBezTo>
                  <a:pt x="1701461" y="398420"/>
                  <a:pt x="1655680" y="402375"/>
                  <a:pt x="1694235" y="393767"/>
                </a:cubicBezTo>
                <a:cubicBezTo>
                  <a:pt x="1667854" y="399658"/>
                  <a:pt x="1669065" y="367000"/>
                  <a:pt x="1686188" y="356909"/>
                </a:cubicBezTo>
                <a:close/>
                <a:moveTo>
                  <a:pt x="1713937" y="320510"/>
                </a:moveTo>
                <a:lnTo>
                  <a:pt x="1753311" y="326607"/>
                </a:lnTo>
                <a:lnTo>
                  <a:pt x="1758888" y="325879"/>
                </a:lnTo>
                <a:lnTo>
                  <a:pt x="1769687" y="331948"/>
                </a:lnTo>
                <a:cubicBezTo>
                  <a:pt x="2007060" y="434167"/>
                  <a:pt x="2199743" y="545035"/>
                  <a:pt x="2478345" y="670943"/>
                </a:cubicBezTo>
                <a:cubicBezTo>
                  <a:pt x="2573102" y="713139"/>
                  <a:pt x="2679031" y="753172"/>
                  <a:pt x="2786603" y="790532"/>
                </a:cubicBezTo>
                <a:lnTo>
                  <a:pt x="2817283" y="800790"/>
                </a:lnTo>
                <a:lnTo>
                  <a:pt x="2824791" y="805670"/>
                </a:lnTo>
                <a:cubicBezTo>
                  <a:pt x="2832413" y="809586"/>
                  <a:pt x="2841012" y="812328"/>
                  <a:pt x="2844600" y="811554"/>
                </a:cubicBezTo>
                <a:lnTo>
                  <a:pt x="2844281" y="809818"/>
                </a:lnTo>
                <a:lnTo>
                  <a:pt x="2945397" y="843629"/>
                </a:lnTo>
                <a:lnTo>
                  <a:pt x="2964070" y="869321"/>
                </a:lnTo>
                <a:lnTo>
                  <a:pt x="2964071" y="869321"/>
                </a:lnTo>
                <a:lnTo>
                  <a:pt x="2966169" y="872208"/>
                </a:lnTo>
                <a:lnTo>
                  <a:pt x="2880456" y="842677"/>
                </a:lnTo>
                <a:cubicBezTo>
                  <a:pt x="2740353" y="795273"/>
                  <a:pt x="2598111" y="747120"/>
                  <a:pt x="2449831" y="686420"/>
                </a:cubicBezTo>
                <a:cubicBezTo>
                  <a:pt x="2207613" y="578730"/>
                  <a:pt x="1962337" y="454229"/>
                  <a:pt x="1720993" y="324623"/>
                </a:cubicBezTo>
                <a:close/>
                <a:moveTo>
                  <a:pt x="1550433" y="288027"/>
                </a:moveTo>
                <a:lnTo>
                  <a:pt x="1579514" y="290682"/>
                </a:lnTo>
                <a:lnTo>
                  <a:pt x="1694420" y="348961"/>
                </a:lnTo>
                <a:lnTo>
                  <a:pt x="1691958" y="348308"/>
                </a:lnTo>
                <a:cubicBezTo>
                  <a:pt x="1670464" y="343705"/>
                  <a:pt x="1595220" y="322310"/>
                  <a:pt x="1557821" y="305983"/>
                </a:cubicBezTo>
                <a:cubicBezTo>
                  <a:pt x="1551587" y="303261"/>
                  <a:pt x="1546405" y="300678"/>
                  <a:pt x="1542698" y="298340"/>
                </a:cubicBezTo>
                <a:cubicBezTo>
                  <a:pt x="1538993" y="296001"/>
                  <a:pt x="1536759" y="293904"/>
                  <a:pt x="1536427" y="292150"/>
                </a:cubicBezTo>
                <a:cubicBezTo>
                  <a:pt x="1535856" y="289142"/>
                  <a:pt x="1541386" y="287973"/>
                  <a:pt x="1550433" y="288027"/>
                </a:cubicBezTo>
                <a:close/>
                <a:moveTo>
                  <a:pt x="1617158" y="254803"/>
                </a:moveTo>
                <a:cubicBezTo>
                  <a:pt x="1619015" y="253999"/>
                  <a:pt x="1622786" y="253966"/>
                  <a:pt x="1628873" y="254881"/>
                </a:cubicBezTo>
                <a:cubicBezTo>
                  <a:pt x="1649908" y="261476"/>
                  <a:pt x="1681270" y="279264"/>
                  <a:pt x="1709294" y="296142"/>
                </a:cubicBezTo>
                <a:lnTo>
                  <a:pt x="1720532" y="303012"/>
                </a:lnTo>
                <a:lnTo>
                  <a:pt x="1687242" y="295558"/>
                </a:lnTo>
                <a:lnTo>
                  <a:pt x="1662236" y="290377"/>
                </a:lnTo>
                <a:lnTo>
                  <a:pt x="1641210" y="278121"/>
                </a:lnTo>
                <a:cubicBezTo>
                  <a:pt x="1623238" y="266579"/>
                  <a:pt x="1611587" y="257218"/>
                  <a:pt x="1617158" y="254803"/>
                </a:cubicBezTo>
                <a:close/>
                <a:moveTo>
                  <a:pt x="1783191" y="228911"/>
                </a:moveTo>
                <a:cubicBezTo>
                  <a:pt x="2056950" y="349351"/>
                  <a:pt x="2324190" y="485314"/>
                  <a:pt x="2609423" y="605358"/>
                </a:cubicBezTo>
                <a:cubicBezTo>
                  <a:pt x="2675441" y="632732"/>
                  <a:pt x="2740907" y="658051"/>
                  <a:pt x="2806140" y="681824"/>
                </a:cubicBezTo>
                <a:lnTo>
                  <a:pt x="2808537" y="682649"/>
                </a:lnTo>
                <a:lnTo>
                  <a:pt x="2791446" y="679757"/>
                </a:lnTo>
                <a:lnTo>
                  <a:pt x="2798443" y="683319"/>
                </a:lnTo>
                <a:lnTo>
                  <a:pt x="2853567" y="711603"/>
                </a:lnTo>
                <a:lnTo>
                  <a:pt x="2914011" y="800446"/>
                </a:lnTo>
                <a:lnTo>
                  <a:pt x="2917965" y="805885"/>
                </a:lnTo>
                <a:lnTo>
                  <a:pt x="2894577" y="798055"/>
                </a:lnTo>
                <a:cubicBezTo>
                  <a:pt x="2863384" y="786421"/>
                  <a:pt x="2830155" y="772725"/>
                  <a:pt x="2787140" y="760371"/>
                </a:cubicBezTo>
                <a:cubicBezTo>
                  <a:pt x="2686687" y="728911"/>
                  <a:pt x="2586265" y="686037"/>
                  <a:pt x="2486649" y="644074"/>
                </a:cubicBezTo>
                <a:cubicBezTo>
                  <a:pt x="2449315" y="626693"/>
                  <a:pt x="2316371" y="583325"/>
                  <a:pt x="2349730" y="573317"/>
                </a:cubicBezTo>
                <a:cubicBezTo>
                  <a:pt x="2340046" y="562373"/>
                  <a:pt x="2329551" y="550514"/>
                  <a:pt x="2313342" y="555101"/>
                </a:cubicBezTo>
                <a:cubicBezTo>
                  <a:pt x="2135999" y="461563"/>
                  <a:pt x="1951330" y="382644"/>
                  <a:pt x="1758680" y="260364"/>
                </a:cubicBezTo>
                <a:cubicBezTo>
                  <a:pt x="1942512" y="349784"/>
                  <a:pt x="2163677" y="456587"/>
                  <a:pt x="2352355" y="551479"/>
                </a:cubicBezTo>
                <a:cubicBezTo>
                  <a:pt x="2383090" y="563314"/>
                  <a:pt x="2545871" y="651844"/>
                  <a:pt x="2557233" y="641786"/>
                </a:cubicBezTo>
                <a:cubicBezTo>
                  <a:pt x="2602793" y="611225"/>
                  <a:pt x="2042418" y="332930"/>
                  <a:pt x="2532210" y="613513"/>
                </a:cubicBezTo>
                <a:cubicBezTo>
                  <a:pt x="2511190" y="601209"/>
                  <a:pt x="2490978" y="589821"/>
                  <a:pt x="2478700" y="589302"/>
                </a:cubicBezTo>
                <a:cubicBezTo>
                  <a:pt x="2230771" y="498053"/>
                  <a:pt x="1996860" y="363493"/>
                  <a:pt x="1783191" y="228911"/>
                </a:cubicBezTo>
                <a:close/>
                <a:moveTo>
                  <a:pt x="1773505" y="217967"/>
                </a:moveTo>
                <a:cubicBezTo>
                  <a:pt x="1773505" y="217967"/>
                  <a:pt x="1784027" y="218411"/>
                  <a:pt x="1783191" y="228911"/>
                </a:cubicBezTo>
                <a:cubicBezTo>
                  <a:pt x="1783191" y="228911"/>
                  <a:pt x="1780560" y="228799"/>
                  <a:pt x="1778035" y="227377"/>
                </a:cubicBezTo>
                <a:cubicBezTo>
                  <a:pt x="1775507" y="225954"/>
                  <a:pt x="1773084" y="223216"/>
                  <a:pt x="1773505" y="217967"/>
                </a:cubicBezTo>
                <a:close/>
                <a:moveTo>
                  <a:pt x="1761190" y="205484"/>
                </a:moveTo>
                <a:cubicBezTo>
                  <a:pt x="1764423" y="207705"/>
                  <a:pt x="1768258" y="212038"/>
                  <a:pt x="1773505" y="217967"/>
                </a:cubicBezTo>
                <a:lnTo>
                  <a:pt x="1759451" y="219418"/>
                </a:lnTo>
                <a:lnTo>
                  <a:pt x="1760620" y="218498"/>
                </a:lnTo>
                <a:lnTo>
                  <a:pt x="1757442" y="217244"/>
                </a:lnTo>
                <a:lnTo>
                  <a:pt x="1752485" y="205664"/>
                </a:lnTo>
                <a:cubicBezTo>
                  <a:pt x="1755326" y="203150"/>
                  <a:pt x="1757957" y="203261"/>
                  <a:pt x="1761190" y="205484"/>
                </a:cubicBezTo>
                <a:close/>
                <a:moveTo>
                  <a:pt x="1819851" y="45197"/>
                </a:moveTo>
                <a:cubicBezTo>
                  <a:pt x="1822690" y="42684"/>
                  <a:pt x="1825523" y="43024"/>
                  <a:pt x="1827542" y="45303"/>
                </a:cubicBezTo>
                <a:lnTo>
                  <a:pt x="1828126" y="47753"/>
                </a:lnTo>
                <a:close/>
                <a:moveTo>
                  <a:pt x="1676382" y="1382"/>
                </a:moveTo>
                <a:cubicBezTo>
                  <a:pt x="1682062" y="-3646"/>
                  <a:pt x="1761465" y="26928"/>
                  <a:pt x="1830346" y="57055"/>
                </a:cubicBezTo>
                <a:cubicBezTo>
                  <a:pt x="1835188" y="62526"/>
                  <a:pt x="1835188" y="62526"/>
                  <a:pt x="1829505" y="67552"/>
                </a:cubicBezTo>
                <a:cubicBezTo>
                  <a:pt x="1835188" y="62526"/>
                  <a:pt x="1739606" y="25123"/>
                  <a:pt x="1712767" y="19600"/>
                </a:cubicBezTo>
                <a:cubicBezTo>
                  <a:pt x="2044912" y="158308"/>
                  <a:pt x="1950979" y="111320"/>
                  <a:pt x="1830346" y="57055"/>
                </a:cubicBezTo>
                <a:lnTo>
                  <a:pt x="1828126" y="47753"/>
                </a:lnTo>
                <a:lnTo>
                  <a:pt x="1875153" y="62280"/>
                </a:lnTo>
                <a:cubicBezTo>
                  <a:pt x="1929499" y="84784"/>
                  <a:pt x="1981858" y="121403"/>
                  <a:pt x="2040070" y="152837"/>
                </a:cubicBezTo>
                <a:cubicBezTo>
                  <a:pt x="2133643" y="196081"/>
                  <a:pt x="2227105" y="239319"/>
                  <a:pt x="2320568" y="281721"/>
                </a:cubicBezTo>
                <a:lnTo>
                  <a:pt x="2597813" y="404154"/>
                </a:lnTo>
                <a:lnTo>
                  <a:pt x="2529808" y="391440"/>
                </a:lnTo>
                <a:cubicBezTo>
                  <a:pt x="2458035" y="377530"/>
                  <a:pt x="2388178" y="363617"/>
                  <a:pt x="2319216" y="349897"/>
                </a:cubicBezTo>
                <a:lnTo>
                  <a:pt x="2290381" y="344395"/>
                </a:lnTo>
                <a:lnTo>
                  <a:pt x="2316988" y="364456"/>
                </a:lnTo>
                <a:lnTo>
                  <a:pt x="2318788" y="366054"/>
                </a:lnTo>
                <a:lnTo>
                  <a:pt x="2234287" y="325779"/>
                </a:lnTo>
                <a:cubicBezTo>
                  <a:pt x="2097444" y="258208"/>
                  <a:pt x="1961638" y="187280"/>
                  <a:pt x="1835703" y="122256"/>
                </a:cubicBezTo>
                <a:cubicBezTo>
                  <a:pt x="1794471" y="98563"/>
                  <a:pt x="1736117" y="68880"/>
                  <a:pt x="1715905" y="57488"/>
                </a:cubicBezTo>
                <a:cubicBezTo>
                  <a:pt x="1695723" y="34686"/>
                  <a:pt x="1721615" y="41047"/>
                  <a:pt x="1707086" y="24628"/>
                </a:cubicBezTo>
                <a:cubicBezTo>
                  <a:pt x="1707086" y="24628"/>
                  <a:pt x="1682062" y="-3646"/>
                  <a:pt x="1676382" y="1382"/>
                </a:cubicBezTo>
                <a:close/>
                <a:moveTo>
                  <a:pt x="1506228" y="67"/>
                </a:moveTo>
                <a:cubicBezTo>
                  <a:pt x="1510195" y="-369"/>
                  <a:pt x="1518861" y="1315"/>
                  <a:pt x="1533456" y="5882"/>
                </a:cubicBezTo>
                <a:cubicBezTo>
                  <a:pt x="1633879" y="48757"/>
                  <a:pt x="1686581" y="72055"/>
                  <a:pt x="1770798" y="119512"/>
                </a:cubicBezTo>
                <a:cubicBezTo>
                  <a:pt x="2059897" y="257282"/>
                  <a:pt x="2299488" y="386810"/>
                  <a:pt x="2600091" y="512773"/>
                </a:cubicBezTo>
                <a:cubicBezTo>
                  <a:pt x="2642416" y="531023"/>
                  <a:pt x="2682469" y="547422"/>
                  <a:pt x="2721550" y="562723"/>
                </a:cubicBezTo>
                <a:lnTo>
                  <a:pt x="2795200" y="590344"/>
                </a:lnTo>
                <a:lnTo>
                  <a:pt x="2802663" y="600431"/>
                </a:lnTo>
                <a:lnTo>
                  <a:pt x="2794482" y="598604"/>
                </a:lnTo>
                <a:cubicBezTo>
                  <a:pt x="2751092" y="589911"/>
                  <a:pt x="2656747" y="576702"/>
                  <a:pt x="2730756" y="605879"/>
                </a:cubicBezTo>
                <a:cubicBezTo>
                  <a:pt x="2743435" y="611404"/>
                  <a:pt x="2757472" y="615714"/>
                  <a:pt x="2771810" y="619172"/>
                </a:cubicBezTo>
                <a:lnTo>
                  <a:pt x="2783468" y="621399"/>
                </a:lnTo>
                <a:lnTo>
                  <a:pt x="2784444" y="624280"/>
                </a:lnTo>
                <a:cubicBezTo>
                  <a:pt x="2786384" y="627690"/>
                  <a:pt x="2788701" y="628939"/>
                  <a:pt x="2792354" y="627918"/>
                </a:cubicBezTo>
                <a:cubicBezTo>
                  <a:pt x="2794486" y="635541"/>
                  <a:pt x="2796046" y="641113"/>
                  <a:pt x="2797984" y="644524"/>
                </a:cubicBezTo>
                <a:cubicBezTo>
                  <a:pt x="2799921" y="647934"/>
                  <a:pt x="2802242" y="649184"/>
                  <a:pt x="2805894" y="648163"/>
                </a:cubicBezTo>
                <a:lnTo>
                  <a:pt x="2812039" y="659121"/>
                </a:lnTo>
                <a:lnTo>
                  <a:pt x="2530931" y="549582"/>
                </a:lnTo>
                <a:cubicBezTo>
                  <a:pt x="2302682" y="454334"/>
                  <a:pt x="2076928" y="347119"/>
                  <a:pt x="1855530" y="226698"/>
                </a:cubicBezTo>
                <a:cubicBezTo>
                  <a:pt x="1771312" y="179242"/>
                  <a:pt x="1666046" y="130893"/>
                  <a:pt x="1626523" y="74787"/>
                </a:cubicBezTo>
                <a:cubicBezTo>
                  <a:pt x="1590971" y="46067"/>
                  <a:pt x="1584343" y="51931"/>
                  <a:pt x="1564133" y="40545"/>
                </a:cubicBezTo>
                <a:cubicBezTo>
                  <a:pt x="1524709" y="21756"/>
                  <a:pt x="1494325" y="1375"/>
                  <a:pt x="1506228" y="67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45512460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591115" y="877910"/>
            <a:ext cx="4561388" cy="5026853"/>
          </a:xfrm>
          <a:custGeom>
            <a:avLst/>
            <a:gdLst>
              <a:gd name="connsiteX0" fmla="*/ 3678284 w 4561388"/>
              <a:gd name="connsiteY0" fmla="*/ 4792020 h 5026853"/>
              <a:gd name="connsiteX1" fmla="*/ 3673945 w 4561388"/>
              <a:gd name="connsiteY1" fmla="*/ 4798166 h 5026853"/>
              <a:gd name="connsiteX2" fmla="*/ 3667876 w 4561388"/>
              <a:gd name="connsiteY2" fmla="*/ 4802632 h 5026853"/>
              <a:gd name="connsiteX3" fmla="*/ 3673945 w 4561388"/>
              <a:gd name="connsiteY3" fmla="*/ 4798166 h 5026853"/>
              <a:gd name="connsiteX4" fmla="*/ 3678284 w 4561388"/>
              <a:gd name="connsiteY4" fmla="*/ 4792020 h 5026853"/>
              <a:gd name="connsiteX5" fmla="*/ 1552334 w 4561388"/>
              <a:gd name="connsiteY5" fmla="*/ 4709474 h 5026853"/>
              <a:gd name="connsiteX6" fmla="*/ 1557072 w 4561388"/>
              <a:gd name="connsiteY6" fmla="*/ 4719856 h 5026853"/>
              <a:gd name="connsiteX7" fmla="*/ 1552334 w 4561388"/>
              <a:gd name="connsiteY7" fmla="*/ 4709474 h 5026853"/>
              <a:gd name="connsiteX8" fmla="*/ 1503054 w 4561388"/>
              <a:gd name="connsiteY8" fmla="*/ 4706867 h 5026853"/>
              <a:gd name="connsiteX9" fmla="*/ 1507472 w 4561388"/>
              <a:gd name="connsiteY9" fmla="*/ 4714258 h 5026853"/>
              <a:gd name="connsiteX10" fmla="*/ 1503054 w 4561388"/>
              <a:gd name="connsiteY10" fmla="*/ 4706867 h 5026853"/>
              <a:gd name="connsiteX11" fmla="*/ 3317981 w 4561388"/>
              <a:gd name="connsiteY11" fmla="*/ 4698303 h 5026853"/>
              <a:gd name="connsiteX12" fmla="*/ 3328933 w 4561388"/>
              <a:gd name="connsiteY12" fmla="*/ 4711848 h 5026853"/>
              <a:gd name="connsiteX13" fmla="*/ 3328395 w 4561388"/>
              <a:gd name="connsiteY13" fmla="*/ 4719269 h 5026853"/>
              <a:gd name="connsiteX14" fmla="*/ 3317427 w 4561388"/>
              <a:gd name="connsiteY14" fmla="*/ 4705396 h 5026853"/>
              <a:gd name="connsiteX15" fmla="*/ 1558102 w 4561388"/>
              <a:gd name="connsiteY15" fmla="*/ 4692428 h 5026853"/>
              <a:gd name="connsiteX16" fmla="*/ 1559207 w 4561388"/>
              <a:gd name="connsiteY16" fmla="*/ 4696851 h 5026853"/>
              <a:gd name="connsiteX17" fmla="*/ 1560208 w 4561388"/>
              <a:gd name="connsiteY17" fmla="*/ 4700858 h 5026853"/>
              <a:gd name="connsiteX18" fmla="*/ 3565465 w 4561388"/>
              <a:gd name="connsiteY18" fmla="*/ 4690812 h 5026853"/>
              <a:gd name="connsiteX19" fmla="*/ 3570593 w 4561388"/>
              <a:gd name="connsiteY19" fmla="*/ 4708485 h 5026853"/>
              <a:gd name="connsiteX20" fmla="*/ 3566994 w 4561388"/>
              <a:gd name="connsiteY20" fmla="*/ 4700749 h 5026853"/>
              <a:gd name="connsiteX21" fmla="*/ 1557538 w 4561388"/>
              <a:gd name="connsiteY21" fmla="*/ 4690172 h 5026853"/>
              <a:gd name="connsiteX22" fmla="*/ 1558102 w 4561388"/>
              <a:gd name="connsiteY22" fmla="*/ 4692428 h 5026853"/>
              <a:gd name="connsiteX23" fmla="*/ 1558079 w 4561388"/>
              <a:gd name="connsiteY23" fmla="*/ 4692343 h 5026853"/>
              <a:gd name="connsiteX24" fmla="*/ 1557538 w 4561388"/>
              <a:gd name="connsiteY24" fmla="*/ 4690172 h 5026853"/>
              <a:gd name="connsiteX25" fmla="*/ 1465219 w 4561388"/>
              <a:gd name="connsiteY25" fmla="*/ 4669776 h 5026853"/>
              <a:gd name="connsiteX26" fmla="*/ 1466226 w 4561388"/>
              <a:gd name="connsiteY26" fmla="*/ 4671109 h 5026853"/>
              <a:gd name="connsiteX27" fmla="*/ 1465378 w 4561388"/>
              <a:gd name="connsiteY27" fmla="*/ 4676012 h 5026853"/>
              <a:gd name="connsiteX28" fmla="*/ 1464928 w 4561388"/>
              <a:gd name="connsiteY28" fmla="*/ 4675553 h 5026853"/>
              <a:gd name="connsiteX29" fmla="*/ 1465219 w 4561388"/>
              <a:gd name="connsiteY29" fmla="*/ 4669776 h 5026853"/>
              <a:gd name="connsiteX30" fmla="*/ 1467213 w 4561388"/>
              <a:gd name="connsiteY30" fmla="*/ 4654445 h 5026853"/>
              <a:gd name="connsiteX31" fmla="*/ 1468795 w 4561388"/>
              <a:gd name="connsiteY31" fmla="*/ 4656257 h 5026853"/>
              <a:gd name="connsiteX32" fmla="*/ 1467958 w 4561388"/>
              <a:gd name="connsiteY32" fmla="*/ 4661093 h 5026853"/>
              <a:gd name="connsiteX33" fmla="*/ 1466996 w 4561388"/>
              <a:gd name="connsiteY33" fmla="*/ 4660212 h 5026853"/>
              <a:gd name="connsiteX34" fmla="*/ 1467213 w 4561388"/>
              <a:gd name="connsiteY34" fmla="*/ 4654445 h 5026853"/>
              <a:gd name="connsiteX35" fmla="*/ 1436309 w 4561388"/>
              <a:gd name="connsiteY35" fmla="*/ 4642618 h 5026853"/>
              <a:gd name="connsiteX36" fmla="*/ 1440727 w 4561388"/>
              <a:gd name="connsiteY36" fmla="*/ 4650010 h 5026853"/>
              <a:gd name="connsiteX37" fmla="*/ 1436309 w 4561388"/>
              <a:gd name="connsiteY37" fmla="*/ 4642618 h 5026853"/>
              <a:gd name="connsiteX38" fmla="*/ 1469807 w 4561388"/>
              <a:gd name="connsiteY38" fmla="*/ 4639046 h 5026853"/>
              <a:gd name="connsiteX39" fmla="*/ 1471457 w 4561388"/>
              <a:gd name="connsiteY39" fmla="*/ 4641233 h 5026853"/>
              <a:gd name="connsiteX40" fmla="*/ 1470581 w 4561388"/>
              <a:gd name="connsiteY40" fmla="*/ 4646105 h 5026853"/>
              <a:gd name="connsiteX41" fmla="*/ 1469291 w 4561388"/>
              <a:gd name="connsiteY41" fmla="*/ 4644848 h 5026853"/>
              <a:gd name="connsiteX42" fmla="*/ 1469807 w 4561388"/>
              <a:gd name="connsiteY42" fmla="*/ 4639046 h 5026853"/>
              <a:gd name="connsiteX43" fmla="*/ 1610080 w 4561388"/>
              <a:gd name="connsiteY43" fmla="*/ 4587196 h 5026853"/>
              <a:gd name="connsiteX44" fmla="*/ 1612843 w 4561388"/>
              <a:gd name="connsiteY44" fmla="*/ 4596344 h 5026853"/>
              <a:gd name="connsiteX45" fmla="*/ 1610080 w 4561388"/>
              <a:gd name="connsiteY45" fmla="*/ 4587196 h 5026853"/>
              <a:gd name="connsiteX46" fmla="*/ 1492880 w 4561388"/>
              <a:gd name="connsiteY46" fmla="*/ 4574267 h 5026853"/>
              <a:gd name="connsiteX47" fmla="*/ 1494768 w 4561388"/>
              <a:gd name="connsiteY47" fmla="*/ 4576529 h 5026853"/>
              <a:gd name="connsiteX48" fmla="*/ 1493634 w 4561388"/>
              <a:gd name="connsiteY48" fmla="*/ 4584494 h 5026853"/>
              <a:gd name="connsiteX49" fmla="*/ 1492635 w 4561388"/>
              <a:gd name="connsiteY49" fmla="*/ 4581764 h 5026853"/>
              <a:gd name="connsiteX50" fmla="*/ 1491578 w 4561388"/>
              <a:gd name="connsiteY50" fmla="*/ 4581591 h 5026853"/>
              <a:gd name="connsiteX51" fmla="*/ 410942 w 4561388"/>
              <a:gd name="connsiteY51" fmla="*/ 4569012 h 5026853"/>
              <a:gd name="connsiteX52" fmla="*/ 415929 w 4561388"/>
              <a:gd name="connsiteY52" fmla="*/ 4576031 h 5026853"/>
              <a:gd name="connsiteX53" fmla="*/ 410942 w 4561388"/>
              <a:gd name="connsiteY53" fmla="*/ 4569012 h 5026853"/>
              <a:gd name="connsiteX54" fmla="*/ 460276 w 4561388"/>
              <a:gd name="connsiteY54" fmla="*/ 4567725 h 5026853"/>
              <a:gd name="connsiteX55" fmla="*/ 465816 w 4561388"/>
              <a:gd name="connsiteY55" fmla="*/ 4577700 h 5026853"/>
              <a:gd name="connsiteX56" fmla="*/ 460276 w 4561388"/>
              <a:gd name="connsiteY56" fmla="*/ 4567725 h 5026853"/>
              <a:gd name="connsiteX57" fmla="*/ 464679 w 4561388"/>
              <a:gd name="connsiteY57" fmla="*/ 4550276 h 5026853"/>
              <a:gd name="connsiteX58" fmla="*/ 466130 w 4561388"/>
              <a:gd name="connsiteY58" fmla="*/ 4554599 h 5026853"/>
              <a:gd name="connsiteX59" fmla="*/ 467444 w 4561388"/>
              <a:gd name="connsiteY59" fmla="*/ 4558514 h 5026853"/>
              <a:gd name="connsiteX60" fmla="*/ 4096750 w 4561388"/>
              <a:gd name="connsiteY60" fmla="*/ 4550108 h 5026853"/>
              <a:gd name="connsiteX61" fmla="*/ 4092013 w 4561388"/>
              <a:gd name="connsiteY61" fmla="*/ 4560490 h 5026853"/>
              <a:gd name="connsiteX62" fmla="*/ 463940 w 4561388"/>
              <a:gd name="connsiteY62" fmla="*/ 4548071 h 5026853"/>
              <a:gd name="connsiteX63" fmla="*/ 464652 w 4561388"/>
              <a:gd name="connsiteY63" fmla="*/ 4550194 h 5026853"/>
              <a:gd name="connsiteX64" fmla="*/ 464679 w 4561388"/>
              <a:gd name="connsiteY64" fmla="*/ 4550276 h 5026853"/>
              <a:gd name="connsiteX65" fmla="*/ 4146031 w 4561388"/>
              <a:gd name="connsiteY65" fmla="*/ 4547500 h 5026853"/>
              <a:gd name="connsiteX66" fmla="*/ 4141613 w 4561388"/>
              <a:gd name="connsiteY66" fmla="*/ 4554891 h 5026853"/>
              <a:gd name="connsiteX67" fmla="*/ 4146031 w 4561388"/>
              <a:gd name="connsiteY67" fmla="*/ 4547500 h 5026853"/>
              <a:gd name="connsiteX68" fmla="*/ 3779895 w 4561388"/>
              <a:gd name="connsiteY68" fmla="*/ 4539278 h 5026853"/>
              <a:gd name="connsiteX69" fmla="*/ 3790804 w 4561388"/>
              <a:gd name="connsiteY69" fmla="*/ 4580271 h 5026853"/>
              <a:gd name="connsiteX70" fmla="*/ 3779895 w 4561388"/>
              <a:gd name="connsiteY70" fmla="*/ 4539278 h 5026853"/>
              <a:gd name="connsiteX71" fmla="*/ 370300 w 4561388"/>
              <a:gd name="connsiteY71" fmla="*/ 4535018 h 5026853"/>
              <a:gd name="connsiteX72" fmla="*/ 371410 w 4561388"/>
              <a:gd name="connsiteY72" fmla="*/ 4536268 h 5026853"/>
              <a:gd name="connsiteX73" fmla="*/ 370951 w 4561388"/>
              <a:gd name="connsiteY73" fmla="*/ 4541224 h 5026853"/>
              <a:gd name="connsiteX74" fmla="*/ 370466 w 4561388"/>
              <a:gd name="connsiteY74" fmla="*/ 4540799 h 5026853"/>
              <a:gd name="connsiteX75" fmla="*/ 370300 w 4561388"/>
              <a:gd name="connsiteY75" fmla="*/ 4535018 h 5026853"/>
              <a:gd name="connsiteX76" fmla="*/ 4090983 w 4561388"/>
              <a:gd name="connsiteY76" fmla="*/ 4533063 h 5026853"/>
              <a:gd name="connsiteX77" fmla="*/ 4088877 w 4561388"/>
              <a:gd name="connsiteY77" fmla="*/ 4541491 h 5026853"/>
              <a:gd name="connsiteX78" fmla="*/ 4089878 w 4561388"/>
              <a:gd name="connsiteY78" fmla="*/ 4537484 h 5026853"/>
              <a:gd name="connsiteX79" fmla="*/ 2291636 w 4561388"/>
              <a:gd name="connsiteY79" fmla="*/ 4531598 h 5026853"/>
              <a:gd name="connsiteX80" fmla="*/ 2291562 w 4561388"/>
              <a:gd name="connsiteY80" fmla="*/ 4532936 h 5026853"/>
              <a:gd name="connsiteX81" fmla="*/ 2289648 w 4561388"/>
              <a:gd name="connsiteY81" fmla="*/ 4537618 h 5026853"/>
              <a:gd name="connsiteX82" fmla="*/ 4091547 w 4561388"/>
              <a:gd name="connsiteY82" fmla="*/ 4530806 h 5026853"/>
              <a:gd name="connsiteX83" fmla="*/ 4091006 w 4561388"/>
              <a:gd name="connsiteY83" fmla="*/ 4532976 h 5026853"/>
              <a:gd name="connsiteX84" fmla="*/ 4090983 w 4561388"/>
              <a:gd name="connsiteY84" fmla="*/ 4533063 h 5026853"/>
              <a:gd name="connsiteX85" fmla="*/ 371080 w 4561388"/>
              <a:gd name="connsiteY85" fmla="*/ 4519576 h 5026853"/>
              <a:gd name="connsiteX86" fmla="*/ 372798 w 4561388"/>
              <a:gd name="connsiteY86" fmla="*/ 4521259 h 5026853"/>
              <a:gd name="connsiteX87" fmla="*/ 372348 w 4561388"/>
              <a:gd name="connsiteY87" fmla="*/ 4526146 h 5026853"/>
              <a:gd name="connsiteX88" fmla="*/ 371319 w 4561388"/>
              <a:gd name="connsiteY88" fmla="*/ 4525344 h 5026853"/>
              <a:gd name="connsiteX89" fmla="*/ 371080 w 4561388"/>
              <a:gd name="connsiteY89" fmla="*/ 4519576 h 5026853"/>
              <a:gd name="connsiteX90" fmla="*/ 4183865 w 4561388"/>
              <a:gd name="connsiteY90" fmla="*/ 4510410 h 5026853"/>
              <a:gd name="connsiteX91" fmla="*/ 4184158 w 4561388"/>
              <a:gd name="connsiteY91" fmla="*/ 4516184 h 5026853"/>
              <a:gd name="connsiteX92" fmla="*/ 4183706 w 4561388"/>
              <a:gd name="connsiteY92" fmla="*/ 4516646 h 5026853"/>
              <a:gd name="connsiteX93" fmla="*/ 4182859 w 4561388"/>
              <a:gd name="connsiteY93" fmla="*/ 4511742 h 5026853"/>
              <a:gd name="connsiteX94" fmla="*/ 339339 w 4561388"/>
              <a:gd name="connsiteY94" fmla="*/ 4510225 h 5026853"/>
              <a:gd name="connsiteX95" fmla="*/ 344326 w 4561388"/>
              <a:gd name="connsiteY95" fmla="*/ 4517245 h 5026853"/>
              <a:gd name="connsiteX96" fmla="*/ 339339 w 4561388"/>
              <a:gd name="connsiteY96" fmla="*/ 4510225 h 5026853"/>
              <a:gd name="connsiteX97" fmla="*/ 372451 w 4561388"/>
              <a:gd name="connsiteY97" fmla="*/ 4504023 h 5026853"/>
              <a:gd name="connsiteX98" fmla="*/ 374269 w 4561388"/>
              <a:gd name="connsiteY98" fmla="*/ 4506073 h 5026853"/>
              <a:gd name="connsiteX99" fmla="*/ 373780 w 4561388"/>
              <a:gd name="connsiteY99" fmla="*/ 4510997 h 5026853"/>
              <a:gd name="connsiteX100" fmla="*/ 372395 w 4561388"/>
              <a:gd name="connsiteY100" fmla="*/ 4509847 h 5026853"/>
              <a:gd name="connsiteX101" fmla="*/ 372451 w 4561388"/>
              <a:gd name="connsiteY101" fmla="*/ 4504023 h 5026853"/>
              <a:gd name="connsiteX102" fmla="*/ 2156240 w 4561388"/>
              <a:gd name="connsiteY102" fmla="*/ 4501856 h 5026853"/>
              <a:gd name="connsiteX103" fmla="*/ 2156411 w 4561388"/>
              <a:gd name="connsiteY103" fmla="*/ 4502331 h 5026853"/>
              <a:gd name="connsiteX104" fmla="*/ 2155976 w 4561388"/>
              <a:gd name="connsiteY104" fmla="*/ 4502050 h 5026853"/>
              <a:gd name="connsiteX105" fmla="*/ 4181872 w 4561388"/>
              <a:gd name="connsiteY105" fmla="*/ 4495078 h 5026853"/>
              <a:gd name="connsiteX106" fmla="*/ 4182088 w 4561388"/>
              <a:gd name="connsiteY106" fmla="*/ 4500846 h 5026853"/>
              <a:gd name="connsiteX107" fmla="*/ 4181126 w 4561388"/>
              <a:gd name="connsiteY107" fmla="*/ 4501727 h 5026853"/>
              <a:gd name="connsiteX108" fmla="*/ 4180289 w 4561388"/>
              <a:gd name="connsiteY108" fmla="*/ 4496890 h 5026853"/>
              <a:gd name="connsiteX109" fmla="*/ 2324096 w 4561388"/>
              <a:gd name="connsiteY109" fmla="*/ 4486432 h 5026853"/>
              <a:gd name="connsiteX110" fmla="*/ 2324407 w 4561388"/>
              <a:gd name="connsiteY110" fmla="*/ 4488198 h 5026853"/>
              <a:gd name="connsiteX111" fmla="*/ 2322277 w 4561388"/>
              <a:gd name="connsiteY111" fmla="*/ 4490726 h 5026853"/>
              <a:gd name="connsiteX112" fmla="*/ 2324096 w 4561388"/>
              <a:gd name="connsiteY112" fmla="*/ 4486432 h 5026853"/>
              <a:gd name="connsiteX113" fmla="*/ 4212776 w 4561388"/>
              <a:gd name="connsiteY113" fmla="*/ 4483251 h 5026853"/>
              <a:gd name="connsiteX114" fmla="*/ 4208356 w 4561388"/>
              <a:gd name="connsiteY114" fmla="*/ 4490644 h 5026853"/>
              <a:gd name="connsiteX115" fmla="*/ 4212776 w 4561388"/>
              <a:gd name="connsiteY115" fmla="*/ 4483251 h 5026853"/>
              <a:gd name="connsiteX116" fmla="*/ 2325913 w 4561388"/>
              <a:gd name="connsiteY116" fmla="*/ 4482142 h 5026853"/>
              <a:gd name="connsiteX117" fmla="*/ 2326225 w 4561388"/>
              <a:gd name="connsiteY117" fmla="*/ 4483907 h 5026853"/>
              <a:gd name="connsiteX118" fmla="*/ 2324096 w 4561388"/>
              <a:gd name="connsiteY118" fmla="*/ 4486432 h 5026853"/>
              <a:gd name="connsiteX119" fmla="*/ 2325913 w 4561388"/>
              <a:gd name="connsiteY119" fmla="*/ 4482142 h 5026853"/>
              <a:gd name="connsiteX120" fmla="*/ 4179279 w 4561388"/>
              <a:gd name="connsiteY120" fmla="*/ 4479681 h 5026853"/>
              <a:gd name="connsiteX121" fmla="*/ 4179793 w 4561388"/>
              <a:gd name="connsiteY121" fmla="*/ 4485481 h 5026853"/>
              <a:gd name="connsiteX122" fmla="*/ 4178502 w 4561388"/>
              <a:gd name="connsiteY122" fmla="*/ 4486739 h 5026853"/>
              <a:gd name="connsiteX123" fmla="*/ 4177626 w 4561388"/>
              <a:gd name="connsiteY123" fmla="*/ 4481866 h 5026853"/>
              <a:gd name="connsiteX124" fmla="*/ 2197416 w 4561388"/>
              <a:gd name="connsiteY124" fmla="*/ 4470567 h 5026853"/>
              <a:gd name="connsiteX125" fmla="*/ 2197626 w 4561388"/>
              <a:gd name="connsiteY125" fmla="*/ 4472196 h 5026853"/>
              <a:gd name="connsiteX126" fmla="*/ 2197705 w 4561388"/>
              <a:gd name="connsiteY126" fmla="*/ 4473482 h 5026853"/>
              <a:gd name="connsiteX127" fmla="*/ 2197088 w 4561388"/>
              <a:gd name="connsiteY127" fmla="*/ 4476201 h 5026853"/>
              <a:gd name="connsiteX128" fmla="*/ 2197416 w 4561388"/>
              <a:gd name="connsiteY128" fmla="*/ 4470567 h 5026853"/>
              <a:gd name="connsiteX129" fmla="*/ 2329899 w 4561388"/>
              <a:gd name="connsiteY129" fmla="*/ 4470401 h 5026853"/>
              <a:gd name="connsiteX130" fmla="*/ 2329202 w 4561388"/>
              <a:gd name="connsiteY130" fmla="*/ 4475962 h 5026853"/>
              <a:gd name="connsiteX131" fmla="*/ 2325913 w 4561388"/>
              <a:gd name="connsiteY131" fmla="*/ 4482142 h 5026853"/>
              <a:gd name="connsiteX132" fmla="*/ 2329899 w 4561388"/>
              <a:gd name="connsiteY132" fmla="*/ 4470401 h 5026853"/>
              <a:gd name="connsiteX133" fmla="*/ 2250358 w 4561388"/>
              <a:gd name="connsiteY133" fmla="*/ 4469935 h 5026853"/>
              <a:gd name="connsiteX134" fmla="*/ 2254710 w 4561388"/>
              <a:gd name="connsiteY134" fmla="*/ 4476729 h 5026853"/>
              <a:gd name="connsiteX135" fmla="*/ 2250358 w 4561388"/>
              <a:gd name="connsiteY135" fmla="*/ 4469935 h 5026853"/>
              <a:gd name="connsiteX136" fmla="*/ 2231591 w 4561388"/>
              <a:gd name="connsiteY136" fmla="*/ 4467277 h 5026853"/>
              <a:gd name="connsiteX137" fmla="*/ 2231271 w 4561388"/>
              <a:gd name="connsiteY137" fmla="*/ 4470056 h 5026853"/>
              <a:gd name="connsiteX138" fmla="*/ 2231813 w 4561388"/>
              <a:gd name="connsiteY138" fmla="*/ 4471913 h 5026853"/>
              <a:gd name="connsiteX139" fmla="*/ 1697200 w 4561388"/>
              <a:gd name="connsiteY139" fmla="*/ 4462570 h 5026853"/>
              <a:gd name="connsiteX140" fmla="*/ 1693681 w 4561388"/>
              <a:gd name="connsiteY140" fmla="*/ 4491797 h 5026853"/>
              <a:gd name="connsiteX141" fmla="*/ 1688151 w 4561388"/>
              <a:gd name="connsiteY141" fmla="*/ 4509732 h 5026853"/>
              <a:gd name="connsiteX142" fmla="*/ 1689295 w 4561388"/>
              <a:gd name="connsiteY142" fmla="*/ 4496344 h 5026853"/>
              <a:gd name="connsiteX143" fmla="*/ 1707442 w 4561388"/>
              <a:gd name="connsiteY143" fmla="*/ 4461437 h 5026853"/>
              <a:gd name="connsiteX144" fmla="*/ 1709611 w 4561388"/>
              <a:gd name="connsiteY144" fmla="*/ 4464085 h 5026853"/>
              <a:gd name="connsiteX145" fmla="*/ 1706685 w 4561388"/>
              <a:gd name="connsiteY145" fmla="*/ 4472577 h 5026853"/>
              <a:gd name="connsiteX146" fmla="*/ 1706468 w 4561388"/>
              <a:gd name="connsiteY146" fmla="*/ 4473273 h 5026853"/>
              <a:gd name="connsiteX147" fmla="*/ 1997922 w 4561388"/>
              <a:gd name="connsiteY147" fmla="*/ 4452591 h 5026853"/>
              <a:gd name="connsiteX148" fmla="*/ 1997851 w 4561388"/>
              <a:gd name="connsiteY148" fmla="*/ 4453929 h 5026853"/>
              <a:gd name="connsiteX149" fmla="*/ 1995937 w 4561388"/>
              <a:gd name="connsiteY149" fmla="*/ 4458609 h 5026853"/>
              <a:gd name="connsiteX150" fmla="*/ 2050336 w 4561388"/>
              <a:gd name="connsiteY150" fmla="*/ 4450092 h 5026853"/>
              <a:gd name="connsiteX151" fmla="*/ 2047801 w 4561388"/>
              <a:gd name="connsiteY151" fmla="*/ 4484419 h 5026853"/>
              <a:gd name="connsiteX152" fmla="*/ 2046340 w 4561388"/>
              <a:gd name="connsiteY152" fmla="*/ 4488219 h 5026853"/>
              <a:gd name="connsiteX153" fmla="*/ 2044293 w 4561388"/>
              <a:gd name="connsiteY153" fmla="*/ 4492585 h 5026853"/>
              <a:gd name="connsiteX154" fmla="*/ 2044463 w 4561388"/>
              <a:gd name="connsiteY154" fmla="*/ 4475902 h 5026853"/>
              <a:gd name="connsiteX155" fmla="*/ 2045290 w 4561388"/>
              <a:gd name="connsiteY155" fmla="*/ 4459994 h 5026853"/>
              <a:gd name="connsiteX156" fmla="*/ 2048926 w 4561388"/>
              <a:gd name="connsiteY156" fmla="*/ 4453240 h 5026853"/>
              <a:gd name="connsiteX157" fmla="*/ 508200 w 4561388"/>
              <a:gd name="connsiteY157" fmla="*/ 4441276 h 5026853"/>
              <a:gd name="connsiteX158" fmla="*/ 511675 w 4561388"/>
              <a:gd name="connsiteY158" fmla="*/ 4450176 h 5026853"/>
              <a:gd name="connsiteX159" fmla="*/ 508200 w 4561388"/>
              <a:gd name="connsiteY159" fmla="*/ 4441276 h 5026853"/>
              <a:gd name="connsiteX160" fmla="*/ 390346 w 4561388"/>
              <a:gd name="connsiteY160" fmla="*/ 4437625 h 5026853"/>
              <a:gd name="connsiteX161" fmla="*/ 392407 w 4561388"/>
              <a:gd name="connsiteY161" fmla="*/ 4439733 h 5026853"/>
              <a:gd name="connsiteX162" fmla="*/ 391905 w 4561388"/>
              <a:gd name="connsiteY162" fmla="*/ 4447762 h 5026853"/>
              <a:gd name="connsiteX163" fmla="*/ 390692 w 4561388"/>
              <a:gd name="connsiteY163" fmla="*/ 4445120 h 5026853"/>
              <a:gd name="connsiteX164" fmla="*/ 389625 w 4561388"/>
              <a:gd name="connsiteY164" fmla="*/ 4445030 h 5026853"/>
              <a:gd name="connsiteX165" fmla="*/ 4039004 w 4561388"/>
              <a:gd name="connsiteY165" fmla="*/ 4427830 h 5026853"/>
              <a:gd name="connsiteX166" fmla="*/ 4036243 w 4561388"/>
              <a:gd name="connsiteY166" fmla="*/ 4436977 h 5026853"/>
              <a:gd name="connsiteX167" fmla="*/ 4039004 w 4561388"/>
              <a:gd name="connsiteY167" fmla="*/ 4427830 h 5026853"/>
              <a:gd name="connsiteX168" fmla="*/ 2300915 w 4561388"/>
              <a:gd name="connsiteY168" fmla="*/ 4415419 h 5026853"/>
              <a:gd name="connsiteX169" fmla="*/ 2300353 w 4561388"/>
              <a:gd name="connsiteY169" fmla="*/ 4419452 h 5026853"/>
              <a:gd name="connsiteX170" fmla="*/ 2298179 w 4561388"/>
              <a:gd name="connsiteY170" fmla="*/ 4422312 h 5026853"/>
              <a:gd name="connsiteX171" fmla="*/ 2299556 w 4561388"/>
              <a:gd name="connsiteY171" fmla="*/ 4415694 h 5026853"/>
              <a:gd name="connsiteX172" fmla="*/ 2300915 w 4561388"/>
              <a:gd name="connsiteY172" fmla="*/ 4415419 h 5026853"/>
              <a:gd name="connsiteX173" fmla="*/ 4156203 w 4561388"/>
              <a:gd name="connsiteY173" fmla="*/ 4414901 h 5026853"/>
              <a:gd name="connsiteX174" fmla="*/ 4157507 w 4561388"/>
              <a:gd name="connsiteY174" fmla="*/ 4422224 h 5026853"/>
              <a:gd name="connsiteX175" fmla="*/ 4156450 w 4561388"/>
              <a:gd name="connsiteY175" fmla="*/ 4422399 h 5026853"/>
              <a:gd name="connsiteX176" fmla="*/ 4155450 w 4561388"/>
              <a:gd name="connsiteY176" fmla="*/ 4425126 h 5026853"/>
              <a:gd name="connsiteX177" fmla="*/ 4154314 w 4561388"/>
              <a:gd name="connsiteY177" fmla="*/ 4417163 h 5026853"/>
              <a:gd name="connsiteX178" fmla="*/ 1665986 w 4561388"/>
              <a:gd name="connsiteY178" fmla="*/ 4410837 h 5026853"/>
              <a:gd name="connsiteX179" fmla="*/ 1680831 w 4561388"/>
              <a:gd name="connsiteY179" fmla="*/ 4428959 h 5026853"/>
              <a:gd name="connsiteX180" fmla="*/ 1679309 w 4561388"/>
              <a:gd name="connsiteY180" fmla="*/ 4437212 h 5026853"/>
              <a:gd name="connsiteX181" fmla="*/ 1671367 w 4561388"/>
              <a:gd name="connsiteY181" fmla="*/ 4459906 h 5026853"/>
              <a:gd name="connsiteX182" fmla="*/ 1658222 w 4561388"/>
              <a:gd name="connsiteY182" fmla="*/ 4482357 h 5026853"/>
              <a:gd name="connsiteX183" fmla="*/ 1653194 w 4561388"/>
              <a:gd name="connsiteY183" fmla="*/ 4502267 h 5026853"/>
              <a:gd name="connsiteX184" fmla="*/ 2030385 w 4561388"/>
              <a:gd name="connsiteY184" fmla="*/ 4407425 h 5026853"/>
              <a:gd name="connsiteX185" fmla="*/ 2030696 w 4561388"/>
              <a:gd name="connsiteY185" fmla="*/ 4409191 h 5026853"/>
              <a:gd name="connsiteX186" fmla="*/ 2028567 w 4561388"/>
              <a:gd name="connsiteY186" fmla="*/ 4411718 h 5026853"/>
              <a:gd name="connsiteX187" fmla="*/ 2030385 w 4561388"/>
              <a:gd name="connsiteY187" fmla="*/ 4407425 h 5026853"/>
              <a:gd name="connsiteX188" fmla="*/ 1709118 w 4561388"/>
              <a:gd name="connsiteY188" fmla="*/ 4405021 h 5026853"/>
              <a:gd name="connsiteX189" fmla="*/ 1707906 w 4561388"/>
              <a:gd name="connsiteY189" fmla="*/ 4415286 h 5026853"/>
              <a:gd name="connsiteX190" fmla="*/ 1706728 w 4561388"/>
              <a:gd name="connsiteY190" fmla="*/ 4417711 h 5026853"/>
              <a:gd name="connsiteX191" fmla="*/ 2352385 w 4561388"/>
              <a:gd name="connsiteY191" fmla="*/ 4403524 h 5026853"/>
              <a:gd name="connsiteX192" fmla="*/ 2354720 w 4561388"/>
              <a:gd name="connsiteY192" fmla="*/ 4405922 h 5026853"/>
              <a:gd name="connsiteX193" fmla="*/ 2347538 w 4561388"/>
              <a:gd name="connsiteY193" fmla="*/ 4425448 h 5026853"/>
              <a:gd name="connsiteX194" fmla="*/ 2329899 w 4561388"/>
              <a:gd name="connsiteY194" fmla="*/ 4470401 h 5026853"/>
              <a:gd name="connsiteX195" fmla="*/ 2348294 w 4561388"/>
              <a:gd name="connsiteY195" fmla="*/ 4416888 h 5026853"/>
              <a:gd name="connsiteX196" fmla="*/ 2032202 w 4561388"/>
              <a:gd name="connsiteY196" fmla="*/ 4403133 h 5026853"/>
              <a:gd name="connsiteX197" fmla="*/ 2032514 w 4561388"/>
              <a:gd name="connsiteY197" fmla="*/ 4404898 h 5026853"/>
              <a:gd name="connsiteX198" fmla="*/ 2030385 w 4561388"/>
              <a:gd name="connsiteY198" fmla="*/ 4407425 h 5026853"/>
              <a:gd name="connsiteX199" fmla="*/ 2032202 w 4561388"/>
              <a:gd name="connsiteY199" fmla="*/ 4403133 h 5026853"/>
              <a:gd name="connsiteX200" fmla="*/ 1903703 w 4561388"/>
              <a:gd name="connsiteY200" fmla="*/ 4391558 h 5026853"/>
              <a:gd name="connsiteX201" fmla="*/ 1903915 w 4561388"/>
              <a:gd name="connsiteY201" fmla="*/ 4393187 h 5026853"/>
              <a:gd name="connsiteX202" fmla="*/ 1903993 w 4561388"/>
              <a:gd name="connsiteY202" fmla="*/ 4394474 h 5026853"/>
              <a:gd name="connsiteX203" fmla="*/ 1903377 w 4561388"/>
              <a:gd name="connsiteY203" fmla="*/ 4397192 h 5026853"/>
              <a:gd name="connsiteX204" fmla="*/ 1903703 w 4561388"/>
              <a:gd name="connsiteY204" fmla="*/ 4391558 h 5026853"/>
              <a:gd name="connsiteX205" fmla="*/ 2036188 w 4561388"/>
              <a:gd name="connsiteY205" fmla="*/ 4391392 h 5026853"/>
              <a:gd name="connsiteX206" fmla="*/ 2035491 w 4561388"/>
              <a:gd name="connsiteY206" fmla="*/ 4396954 h 5026853"/>
              <a:gd name="connsiteX207" fmla="*/ 2032202 w 4561388"/>
              <a:gd name="connsiteY207" fmla="*/ 4403133 h 5026853"/>
              <a:gd name="connsiteX208" fmla="*/ 2036188 w 4561388"/>
              <a:gd name="connsiteY208" fmla="*/ 4391392 h 5026853"/>
              <a:gd name="connsiteX209" fmla="*/ 2336860 w 4561388"/>
              <a:gd name="connsiteY209" fmla="*/ 4387573 h 5026853"/>
              <a:gd name="connsiteX210" fmla="*/ 2350682 w 4561388"/>
              <a:gd name="connsiteY210" fmla="*/ 4401774 h 5026853"/>
              <a:gd name="connsiteX211" fmla="*/ 2348480 w 4561388"/>
              <a:gd name="connsiteY211" fmla="*/ 4403895 h 5026853"/>
              <a:gd name="connsiteX212" fmla="*/ 2344515 w 4561388"/>
              <a:gd name="connsiteY212" fmla="*/ 4413274 h 5026853"/>
              <a:gd name="connsiteX213" fmla="*/ 2299804 w 4561388"/>
              <a:gd name="connsiteY213" fmla="*/ 4531773 h 5026853"/>
              <a:gd name="connsiteX214" fmla="*/ 2337539 w 4561388"/>
              <a:gd name="connsiteY214" fmla="*/ 4420572 h 5026853"/>
              <a:gd name="connsiteX215" fmla="*/ 2338671 w 4561388"/>
              <a:gd name="connsiteY215" fmla="*/ 4411815 h 5026853"/>
              <a:gd name="connsiteX216" fmla="*/ 2336344 w 4561388"/>
              <a:gd name="connsiteY216" fmla="*/ 4419432 h 5026853"/>
              <a:gd name="connsiteX217" fmla="*/ 2313118 w 4561388"/>
              <a:gd name="connsiteY217" fmla="*/ 4480189 h 5026853"/>
              <a:gd name="connsiteX218" fmla="*/ 2297338 w 4561388"/>
              <a:gd name="connsiteY218" fmla="*/ 4518803 h 5026853"/>
              <a:gd name="connsiteX219" fmla="*/ 2297914 w 4561388"/>
              <a:gd name="connsiteY219" fmla="*/ 4512848 h 5026853"/>
              <a:gd name="connsiteX220" fmla="*/ 2297912 w 4561388"/>
              <a:gd name="connsiteY220" fmla="*/ 4512584 h 5026853"/>
              <a:gd name="connsiteX221" fmla="*/ 2298490 w 4561388"/>
              <a:gd name="connsiteY221" fmla="*/ 4510837 h 5026853"/>
              <a:gd name="connsiteX222" fmla="*/ 2308479 w 4561388"/>
              <a:gd name="connsiteY222" fmla="*/ 4483252 h 5026853"/>
              <a:gd name="connsiteX223" fmla="*/ 2298427 w 4561388"/>
              <a:gd name="connsiteY223" fmla="*/ 4500941 h 5026853"/>
              <a:gd name="connsiteX224" fmla="*/ 2297753 w 4561388"/>
              <a:gd name="connsiteY224" fmla="*/ 4502928 h 5026853"/>
              <a:gd name="connsiteX225" fmla="*/ 2295730 w 4561388"/>
              <a:gd name="connsiteY225" fmla="*/ 4500586 h 5026853"/>
              <a:gd name="connsiteX226" fmla="*/ 2294044 w 4561388"/>
              <a:gd name="connsiteY226" fmla="*/ 4507427 h 5026853"/>
              <a:gd name="connsiteX227" fmla="*/ 2293065 w 4561388"/>
              <a:gd name="connsiteY227" fmla="*/ 4515851 h 5026853"/>
              <a:gd name="connsiteX228" fmla="*/ 2290806 w 4561388"/>
              <a:gd name="connsiteY228" fmla="*/ 4521267 h 5026853"/>
              <a:gd name="connsiteX229" fmla="*/ 2294381 w 4561388"/>
              <a:gd name="connsiteY229" fmla="*/ 4502787 h 5026853"/>
              <a:gd name="connsiteX230" fmla="*/ 2332884 w 4561388"/>
              <a:gd name="connsiteY230" fmla="*/ 4398350 h 5026853"/>
              <a:gd name="connsiteX231" fmla="*/ 2335652 w 4561388"/>
              <a:gd name="connsiteY231" fmla="*/ 4390841 h 5026853"/>
              <a:gd name="connsiteX232" fmla="*/ 2329599 w 4561388"/>
              <a:gd name="connsiteY232" fmla="*/ 4380112 h 5026853"/>
              <a:gd name="connsiteX233" fmla="*/ 2333509 w 4561388"/>
              <a:gd name="connsiteY233" fmla="*/ 4384129 h 5026853"/>
              <a:gd name="connsiteX234" fmla="*/ 2309870 w 4561388"/>
              <a:gd name="connsiteY234" fmla="*/ 4447132 h 5026853"/>
              <a:gd name="connsiteX235" fmla="*/ 2298102 w 4561388"/>
              <a:gd name="connsiteY235" fmla="*/ 4479368 h 5026853"/>
              <a:gd name="connsiteX236" fmla="*/ 2302430 w 4561388"/>
              <a:gd name="connsiteY236" fmla="*/ 4459699 h 5026853"/>
              <a:gd name="connsiteX237" fmla="*/ 2318859 w 4561388"/>
              <a:gd name="connsiteY237" fmla="*/ 4410734 h 5026853"/>
              <a:gd name="connsiteX238" fmla="*/ 2326168 w 4561388"/>
              <a:gd name="connsiteY238" fmla="*/ 4378286 h 5026853"/>
              <a:gd name="connsiteX239" fmla="*/ 2325768 w 4561388"/>
              <a:gd name="connsiteY239" fmla="*/ 4381990 h 5026853"/>
              <a:gd name="connsiteX240" fmla="*/ 2323641 w 4561388"/>
              <a:gd name="connsiteY240" fmla="*/ 4385711 h 5026853"/>
              <a:gd name="connsiteX241" fmla="*/ 2326168 w 4561388"/>
              <a:gd name="connsiteY241" fmla="*/ 4378286 h 5026853"/>
              <a:gd name="connsiteX242" fmla="*/ 1939440 w 4561388"/>
              <a:gd name="connsiteY242" fmla="*/ 4377013 h 5026853"/>
              <a:gd name="connsiteX243" fmla="*/ 1939166 w 4561388"/>
              <a:gd name="connsiteY243" fmla="*/ 4377111 h 5026853"/>
              <a:gd name="connsiteX244" fmla="*/ 1938348 w 4561388"/>
              <a:gd name="connsiteY244" fmla="*/ 4384219 h 5026853"/>
              <a:gd name="connsiteX245" fmla="*/ 1938620 w 4561388"/>
              <a:gd name="connsiteY245" fmla="*/ 4382914 h 5026853"/>
              <a:gd name="connsiteX246" fmla="*/ 2326553 w 4561388"/>
              <a:gd name="connsiteY246" fmla="*/ 4376982 h 5026853"/>
              <a:gd name="connsiteX247" fmla="*/ 2326672 w 4561388"/>
              <a:gd name="connsiteY247" fmla="*/ 4377104 h 5026853"/>
              <a:gd name="connsiteX248" fmla="*/ 2326168 w 4561388"/>
              <a:gd name="connsiteY248" fmla="*/ 4378286 h 5026853"/>
              <a:gd name="connsiteX249" fmla="*/ 1714746 w 4561388"/>
              <a:gd name="connsiteY249" fmla="*/ 4376087 h 5026853"/>
              <a:gd name="connsiteX250" fmla="*/ 1712935 w 4561388"/>
              <a:gd name="connsiteY250" fmla="*/ 4386554 h 5026853"/>
              <a:gd name="connsiteX251" fmla="*/ 1709568 w 4561388"/>
              <a:gd name="connsiteY251" fmla="*/ 4402642 h 5026853"/>
              <a:gd name="connsiteX252" fmla="*/ 1713784 w 4561388"/>
              <a:gd name="connsiteY252" fmla="*/ 4380276 h 5026853"/>
              <a:gd name="connsiteX253" fmla="*/ 1756626 w 4561388"/>
              <a:gd name="connsiteY253" fmla="*/ 4371084 h 5026853"/>
              <a:gd name="connsiteX254" fmla="*/ 1754091 w 4561388"/>
              <a:gd name="connsiteY254" fmla="*/ 4405411 h 5026853"/>
              <a:gd name="connsiteX255" fmla="*/ 1752627 w 4561388"/>
              <a:gd name="connsiteY255" fmla="*/ 4409210 h 5026853"/>
              <a:gd name="connsiteX256" fmla="*/ 1750583 w 4561388"/>
              <a:gd name="connsiteY256" fmla="*/ 4413576 h 5026853"/>
              <a:gd name="connsiteX257" fmla="*/ 1750754 w 4561388"/>
              <a:gd name="connsiteY257" fmla="*/ 4396895 h 5026853"/>
              <a:gd name="connsiteX258" fmla="*/ 1751580 w 4561388"/>
              <a:gd name="connsiteY258" fmla="*/ 4380986 h 5026853"/>
              <a:gd name="connsiteX259" fmla="*/ 1755215 w 4561388"/>
              <a:gd name="connsiteY259" fmla="*/ 4374233 h 5026853"/>
              <a:gd name="connsiteX260" fmla="*/ 2317030 w 4561388"/>
              <a:gd name="connsiteY260" fmla="*/ 4367199 h 5026853"/>
              <a:gd name="connsiteX261" fmla="*/ 2317593 w 4561388"/>
              <a:gd name="connsiteY261" fmla="*/ 4367777 h 5026853"/>
              <a:gd name="connsiteX262" fmla="*/ 2313182 w 4561388"/>
              <a:gd name="connsiteY262" fmla="*/ 4379523 h 5026853"/>
              <a:gd name="connsiteX263" fmla="*/ 2013256 w 4561388"/>
              <a:gd name="connsiteY263" fmla="*/ 4367193 h 5026853"/>
              <a:gd name="connsiteX264" fmla="*/ 2008889 w 4561388"/>
              <a:gd name="connsiteY264" fmla="*/ 4373433 h 5026853"/>
              <a:gd name="connsiteX265" fmla="*/ 2008735 w 4561388"/>
              <a:gd name="connsiteY265" fmla="*/ 4377904 h 5026853"/>
              <a:gd name="connsiteX266" fmla="*/ 2008193 w 4561388"/>
              <a:gd name="connsiteY266" fmla="*/ 4381677 h 5026853"/>
              <a:gd name="connsiteX267" fmla="*/ 2008300 w 4561388"/>
              <a:gd name="connsiteY267" fmla="*/ 4381468 h 5026853"/>
              <a:gd name="connsiteX268" fmla="*/ 2008719 w 4561388"/>
              <a:gd name="connsiteY268" fmla="*/ 4380691 h 5026853"/>
              <a:gd name="connsiteX269" fmla="*/ 2062883 w 4561388"/>
              <a:gd name="connsiteY269" fmla="*/ 4351081 h 5026853"/>
              <a:gd name="connsiteX270" fmla="*/ 2062401 w 4561388"/>
              <a:gd name="connsiteY270" fmla="*/ 4359823 h 5026853"/>
              <a:gd name="connsiteX271" fmla="*/ 2055036 w 4561388"/>
              <a:gd name="connsiteY271" fmla="*/ 4399900 h 5026853"/>
              <a:gd name="connsiteX272" fmla="*/ 2053114 w 4561388"/>
              <a:gd name="connsiteY272" fmla="*/ 4419793 h 5026853"/>
              <a:gd name="connsiteX273" fmla="*/ 2052822 w 4561388"/>
              <a:gd name="connsiteY273" fmla="*/ 4419406 h 5026853"/>
              <a:gd name="connsiteX274" fmla="*/ 2048319 w 4561388"/>
              <a:gd name="connsiteY274" fmla="*/ 4429175 h 5026853"/>
              <a:gd name="connsiteX275" fmla="*/ 2046702 w 4561388"/>
              <a:gd name="connsiteY275" fmla="*/ 4432854 h 5026853"/>
              <a:gd name="connsiteX276" fmla="*/ 2047030 w 4561388"/>
              <a:gd name="connsiteY276" fmla="*/ 4426545 h 5026853"/>
              <a:gd name="connsiteX277" fmla="*/ 2050427 w 4561388"/>
              <a:gd name="connsiteY277" fmla="*/ 4385474 h 5026853"/>
              <a:gd name="connsiteX278" fmla="*/ 2056418 w 4561388"/>
              <a:gd name="connsiteY278" fmla="*/ 4371019 h 5026853"/>
              <a:gd name="connsiteX279" fmla="*/ 3492844 w 4561388"/>
              <a:gd name="connsiteY279" fmla="*/ 4342489 h 5026853"/>
              <a:gd name="connsiteX280" fmla="*/ 3493108 w 4561388"/>
              <a:gd name="connsiteY280" fmla="*/ 4342685 h 5026853"/>
              <a:gd name="connsiteX281" fmla="*/ 3492674 w 4561388"/>
              <a:gd name="connsiteY281" fmla="*/ 4342964 h 5026853"/>
              <a:gd name="connsiteX282" fmla="*/ 2463707 w 4561388"/>
              <a:gd name="connsiteY282" fmla="*/ 4342102 h 5026853"/>
              <a:gd name="connsiteX283" fmla="*/ 2468470 w 4561388"/>
              <a:gd name="connsiteY283" fmla="*/ 4347239 h 5026853"/>
              <a:gd name="connsiteX284" fmla="*/ 2469469 w 4561388"/>
              <a:gd name="connsiteY284" fmla="*/ 4348259 h 5026853"/>
              <a:gd name="connsiteX285" fmla="*/ 2458728 w 4561388"/>
              <a:gd name="connsiteY285" fmla="*/ 4404270 h 5026853"/>
              <a:gd name="connsiteX286" fmla="*/ 2458121 w 4561388"/>
              <a:gd name="connsiteY286" fmla="*/ 4403617 h 5026853"/>
              <a:gd name="connsiteX287" fmla="*/ 2461004 w 4561388"/>
              <a:gd name="connsiteY287" fmla="*/ 4368851 h 5026853"/>
              <a:gd name="connsiteX288" fmla="*/ 2461738 w 4561388"/>
              <a:gd name="connsiteY288" fmla="*/ 4356054 h 5026853"/>
              <a:gd name="connsiteX289" fmla="*/ 2007204 w 4561388"/>
              <a:gd name="connsiteY289" fmla="*/ 4336411 h 5026853"/>
              <a:gd name="connsiteX290" fmla="*/ 2006642 w 4561388"/>
              <a:gd name="connsiteY290" fmla="*/ 4340443 h 5026853"/>
              <a:gd name="connsiteX291" fmla="*/ 2004469 w 4561388"/>
              <a:gd name="connsiteY291" fmla="*/ 4343305 h 5026853"/>
              <a:gd name="connsiteX292" fmla="*/ 2005845 w 4561388"/>
              <a:gd name="connsiteY292" fmla="*/ 4336685 h 5026853"/>
              <a:gd name="connsiteX293" fmla="*/ 2007204 w 4561388"/>
              <a:gd name="connsiteY293" fmla="*/ 4336411 h 5026853"/>
              <a:gd name="connsiteX294" fmla="*/ 2022366 w 4561388"/>
              <a:gd name="connsiteY294" fmla="*/ 4333418 h 5026853"/>
              <a:gd name="connsiteX295" fmla="*/ 2022745 w 4561388"/>
              <a:gd name="connsiteY295" fmla="*/ 4333839 h 5026853"/>
              <a:gd name="connsiteX296" fmla="*/ 2024014 w 4561388"/>
              <a:gd name="connsiteY296" fmla="*/ 4335243 h 5026853"/>
              <a:gd name="connsiteX297" fmla="*/ 1183250 w 4561388"/>
              <a:gd name="connsiteY297" fmla="*/ 4332114 h 5026853"/>
              <a:gd name="connsiteX298" fmla="*/ 1183283 w 4561388"/>
              <a:gd name="connsiteY298" fmla="*/ 4333454 h 5026853"/>
              <a:gd name="connsiteX299" fmla="*/ 1181744 w 4561388"/>
              <a:gd name="connsiteY299" fmla="*/ 4338270 h 5026853"/>
              <a:gd name="connsiteX300" fmla="*/ 2442471 w 4561388"/>
              <a:gd name="connsiteY300" fmla="*/ 4319198 h 5026853"/>
              <a:gd name="connsiteX301" fmla="*/ 2461229 w 4561388"/>
              <a:gd name="connsiteY301" fmla="*/ 4339429 h 5026853"/>
              <a:gd name="connsiteX302" fmla="*/ 2450572 w 4561388"/>
              <a:gd name="connsiteY302" fmla="*/ 4391585 h 5026853"/>
              <a:gd name="connsiteX303" fmla="*/ 2449721 w 4561388"/>
              <a:gd name="connsiteY303" fmla="*/ 4394588 h 5026853"/>
              <a:gd name="connsiteX304" fmla="*/ 2435521 w 4561388"/>
              <a:gd name="connsiteY304" fmla="*/ 4379324 h 5026853"/>
              <a:gd name="connsiteX305" fmla="*/ 1723961 w 4561388"/>
              <a:gd name="connsiteY305" fmla="*/ 4316204 h 5026853"/>
              <a:gd name="connsiteX306" fmla="*/ 1728317 w 4561388"/>
              <a:gd name="connsiteY306" fmla="*/ 4322998 h 5026853"/>
              <a:gd name="connsiteX307" fmla="*/ 1729653 w 4561388"/>
              <a:gd name="connsiteY307" fmla="*/ 4321720 h 5026853"/>
              <a:gd name="connsiteX308" fmla="*/ 1723961 w 4561388"/>
              <a:gd name="connsiteY308" fmla="*/ 4316204 h 5026853"/>
              <a:gd name="connsiteX309" fmla="*/ 1045931 w 4561388"/>
              <a:gd name="connsiteY309" fmla="*/ 4313139 h 5026853"/>
              <a:gd name="connsiteX310" fmla="*/ 1046138 w 4561388"/>
              <a:gd name="connsiteY310" fmla="*/ 4313598 h 5026853"/>
              <a:gd name="connsiteX311" fmla="*/ 1045683 w 4561388"/>
              <a:gd name="connsiteY311" fmla="*/ 4313354 h 5026853"/>
              <a:gd name="connsiteX312" fmla="*/ 585222 w 4561388"/>
              <a:gd name="connsiteY312" fmla="*/ 4310166 h 5026853"/>
              <a:gd name="connsiteX313" fmla="*/ 584020 w 4561388"/>
              <a:gd name="connsiteY313" fmla="*/ 4339581 h 5026853"/>
              <a:gd name="connsiteX314" fmla="*/ 579920 w 4561388"/>
              <a:gd name="connsiteY314" fmla="*/ 4357897 h 5026853"/>
              <a:gd name="connsiteX315" fmla="*/ 580006 w 4561388"/>
              <a:gd name="connsiteY315" fmla="*/ 4344461 h 5026853"/>
              <a:gd name="connsiteX316" fmla="*/ 2064240 w 4561388"/>
              <a:gd name="connsiteY316" fmla="*/ 4306583 h 5026853"/>
              <a:gd name="connsiteX317" fmla="*/ 2063096 w 4561388"/>
              <a:gd name="connsiteY317" fmla="*/ 4306660 h 5026853"/>
              <a:gd name="connsiteX318" fmla="*/ 2061303 w 4561388"/>
              <a:gd name="connsiteY318" fmla="*/ 4309532 h 5026853"/>
              <a:gd name="connsiteX319" fmla="*/ 2061002 w 4561388"/>
              <a:gd name="connsiteY319" fmla="*/ 4310396 h 5026853"/>
              <a:gd name="connsiteX320" fmla="*/ 2060646 w 4561388"/>
              <a:gd name="connsiteY320" fmla="*/ 4312809 h 5026853"/>
              <a:gd name="connsiteX321" fmla="*/ 2062715 w 4561388"/>
              <a:gd name="connsiteY321" fmla="*/ 4314230 h 5026853"/>
              <a:gd name="connsiteX322" fmla="*/ 2064240 w 4561388"/>
              <a:gd name="connsiteY322" fmla="*/ 4306583 h 5026853"/>
              <a:gd name="connsiteX323" fmla="*/ 2376460 w 4561388"/>
              <a:gd name="connsiteY323" fmla="*/ 4305446 h 5026853"/>
              <a:gd name="connsiteX324" fmla="*/ 2374403 w 4561388"/>
              <a:gd name="connsiteY324" fmla="*/ 4313629 h 5026853"/>
              <a:gd name="connsiteX325" fmla="*/ 2373792 w 4561388"/>
              <a:gd name="connsiteY325" fmla="*/ 4312971 h 5026853"/>
              <a:gd name="connsiteX326" fmla="*/ 2376484 w 4561388"/>
              <a:gd name="connsiteY326" fmla="*/ 4305351 h 5026853"/>
              <a:gd name="connsiteX327" fmla="*/ 2376493 w 4561388"/>
              <a:gd name="connsiteY327" fmla="*/ 4305352 h 5026853"/>
              <a:gd name="connsiteX328" fmla="*/ 2376460 w 4561388"/>
              <a:gd name="connsiteY328" fmla="*/ 4305446 h 5026853"/>
              <a:gd name="connsiteX329" fmla="*/ 3951886 w 4561388"/>
              <a:gd name="connsiteY329" fmla="*/ 4303203 h 5026853"/>
              <a:gd name="connsiteX330" fmla="*/ 3959788 w 4561388"/>
              <a:gd name="connsiteY330" fmla="*/ 4336978 h 5026853"/>
              <a:gd name="connsiteX331" fmla="*/ 3960933 w 4561388"/>
              <a:gd name="connsiteY331" fmla="*/ 4350367 h 5026853"/>
              <a:gd name="connsiteX332" fmla="*/ 3955404 w 4561388"/>
              <a:gd name="connsiteY332" fmla="*/ 4332430 h 5026853"/>
              <a:gd name="connsiteX333" fmla="*/ 3651160 w 4561388"/>
              <a:gd name="connsiteY333" fmla="*/ 4293224 h 5026853"/>
              <a:gd name="connsiteX334" fmla="*/ 3653146 w 4561388"/>
              <a:gd name="connsiteY334" fmla="*/ 4299243 h 5026853"/>
              <a:gd name="connsiteX335" fmla="*/ 3651234 w 4561388"/>
              <a:gd name="connsiteY335" fmla="*/ 4294562 h 5026853"/>
              <a:gd name="connsiteX336" fmla="*/ 2037585 w 4561388"/>
              <a:gd name="connsiteY336" fmla="*/ 4287644 h 5026853"/>
              <a:gd name="connsiteX337" fmla="*/ 2035859 w 4561388"/>
              <a:gd name="connsiteY337" fmla="*/ 4291901 h 5026853"/>
              <a:gd name="connsiteX338" fmla="*/ 2033692 w 4561388"/>
              <a:gd name="connsiteY338" fmla="*/ 4296601 h 5026853"/>
              <a:gd name="connsiteX339" fmla="*/ 2032473 w 4561388"/>
              <a:gd name="connsiteY339" fmla="*/ 4303416 h 5026853"/>
              <a:gd name="connsiteX340" fmla="*/ 2029683 w 4561388"/>
              <a:gd name="connsiteY340" fmla="*/ 4318504 h 5026853"/>
              <a:gd name="connsiteX341" fmla="*/ 2032786 w 4561388"/>
              <a:gd name="connsiteY341" fmla="*/ 4309342 h 5026853"/>
              <a:gd name="connsiteX342" fmla="*/ 2037765 w 4561388"/>
              <a:gd name="connsiteY342" fmla="*/ 4295481 h 5026853"/>
              <a:gd name="connsiteX343" fmla="*/ 2037571 w 4561388"/>
              <a:gd name="connsiteY343" fmla="*/ 4289606 h 5026853"/>
              <a:gd name="connsiteX344" fmla="*/ 1212049 w 4561388"/>
              <a:gd name="connsiteY344" fmla="*/ 4284530 h 5026853"/>
              <a:gd name="connsiteX345" fmla="*/ 1212497 w 4561388"/>
              <a:gd name="connsiteY345" fmla="*/ 4286265 h 5026853"/>
              <a:gd name="connsiteX346" fmla="*/ 1210575 w 4561388"/>
              <a:gd name="connsiteY346" fmla="*/ 4288954 h 5026853"/>
              <a:gd name="connsiteX347" fmla="*/ 1212049 w 4561388"/>
              <a:gd name="connsiteY347" fmla="*/ 4284530 h 5026853"/>
              <a:gd name="connsiteX348" fmla="*/ 2381663 w 4561388"/>
              <a:gd name="connsiteY348" fmla="*/ 4282562 h 5026853"/>
              <a:gd name="connsiteX349" fmla="*/ 2379489 w 4561388"/>
              <a:gd name="connsiteY349" fmla="*/ 4293382 h 5026853"/>
              <a:gd name="connsiteX350" fmla="*/ 2376484 w 4561388"/>
              <a:gd name="connsiteY350" fmla="*/ 4305351 h 5026853"/>
              <a:gd name="connsiteX351" fmla="*/ 2374348 w 4561388"/>
              <a:gd name="connsiteY351" fmla="*/ 4305205 h 5026853"/>
              <a:gd name="connsiteX352" fmla="*/ 2381663 w 4561388"/>
              <a:gd name="connsiteY352" fmla="*/ 4282562 h 5026853"/>
              <a:gd name="connsiteX353" fmla="*/ 1213523 w 4561388"/>
              <a:gd name="connsiteY353" fmla="*/ 4280108 h 5026853"/>
              <a:gd name="connsiteX354" fmla="*/ 1213972 w 4561388"/>
              <a:gd name="connsiteY354" fmla="*/ 4281843 h 5026853"/>
              <a:gd name="connsiteX355" fmla="*/ 1212049 w 4561388"/>
              <a:gd name="connsiteY355" fmla="*/ 4284530 h 5026853"/>
              <a:gd name="connsiteX356" fmla="*/ 1213523 w 4561388"/>
              <a:gd name="connsiteY356" fmla="*/ 4280108 h 5026853"/>
              <a:gd name="connsiteX357" fmla="*/ 1084511 w 4561388"/>
              <a:gd name="connsiteY357" fmla="*/ 4278701 h 5026853"/>
              <a:gd name="connsiteX358" fmla="*/ 1084849 w 4561388"/>
              <a:gd name="connsiteY358" fmla="*/ 4280307 h 5026853"/>
              <a:gd name="connsiteX359" fmla="*/ 1085029 w 4561388"/>
              <a:gd name="connsiteY359" fmla="*/ 4281584 h 5026853"/>
              <a:gd name="connsiteX360" fmla="*/ 1084630 w 4561388"/>
              <a:gd name="connsiteY360" fmla="*/ 4284343 h 5026853"/>
              <a:gd name="connsiteX361" fmla="*/ 1084511 w 4561388"/>
              <a:gd name="connsiteY361" fmla="*/ 4278701 h 5026853"/>
              <a:gd name="connsiteX362" fmla="*/ 884224 w 4561388"/>
              <a:gd name="connsiteY362" fmla="*/ 4276508 h 5026853"/>
              <a:gd name="connsiteX363" fmla="*/ 884257 w 4561388"/>
              <a:gd name="connsiteY363" fmla="*/ 4277849 h 5026853"/>
              <a:gd name="connsiteX364" fmla="*/ 882719 w 4561388"/>
              <a:gd name="connsiteY364" fmla="*/ 4282666 h 5026853"/>
              <a:gd name="connsiteX365" fmla="*/ 1734579 w 4561388"/>
              <a:gd name="connsiteY365" fmla="*/ 4273946 h 5026853"/>
              <a:gd name="connsiteX366" fmla="*/ 1738933 w 4561388"/>
              <a:gd name="connsiteY366" fmla="*/ 4280739 h 5026853"/>
              <a:gd name="connsiteX367" fmla="*/ 1734579 w 4561388"/>
              <a:gd name="connsiteY367" fmla="*/ 4273946 h 5026853"/>
              <a:gd name="connsiteX368" fmla="*/ 1137238 w 4561388"/>
              <a:gd name="connsiteY368" fmla="*/ 4273895 h 5026853"/>
              <a:gd name="connsiteX369" fmla="*/ 1142115 w 4561388"/>
              <a:gd name="connsiteY369" fmla="*/ 4280327 h 5026853"/>
              <a:gd name="connsiteX370" fmla="*/ 1137238 w 4561388"/>
              <a:gd name="connsiteY370" fmla="*/ 4273895 h 5026853"/>
              <a:gd name="connsiteX371" fmla="*/ 1118322 w 4561388"/>
              <a:gd name="connsiteY371" fmla="*/ 4272726 h 5026853"/>
              <a:gd name="connsiteX372" fmla="*/ 1118221 w 4561388"/>
              <a:gd name="connsiteY372" fmla="*/ 4275520 h 5026853"/>
              <a:gd name="connsiteX373" fmla="*/ 1118908 w 4561388"/>
              <a:gd name="connsiteY373" fmla="*/ 4277330 h 5026853"/>
              <a:gd name="connsiteX374" fmla="*/ 2038028 w 4561388"/>
              <a:gd name="connsiteY374" fmla="*/ 4272337 h 5026853"/>
              <a:gd name="connsiteX375" fmla="*/ 2035534 w 4561388"/>
              <a:gd name="connsiteY375" fmla="*/ 4286288 h 5026853"/>
              <a:gd name="connsiteX376" fmla="*/ 2037710 w 4561388"/>
              <a:gd name="connsiteY376" fmla="*/ 4280238 h 5026853"/>
              <a:gd name="connsiteX377" fmla="*/ 936277 w 4561388"/>
              <a:gd name="connsiteY377" fmla="*/ 4269886 h 5026853"/>
              <a:gd name="connsiteX378" fmla="*/ 936455 w 4561388"/>
              <a:gd name="connsiteY378" fmla="*/ 4304305 h 5026853"/>
              <a:gd name="connsiteX379" fmla="*/ 935297 w 4561388"/>
              <a:gd name="connsiteY379" fmla="*/ 4308209 h 5026853"/>
              <a:gd name="connsiteX380" fmla="*/ 933602 w 4561388"/>
              <a:gd name="connsiteY380" fmla="*/ 4312723 h 5026853"/>
              <a:gd name="connsiteX381" fmla="*/ 932456 w 4561388"/>
              <a:gd name="connsiteY381" fmla="*/ 4296080 h 5026853"/>
              <a:gd name="connsiteX382" fmla="*/ 932026 w 4561388"/>
              <a:gd name="connsiteY382" fmla="*/ 4280155 h 5026853"/>
              <a:gd name="connsiteX383" fmla="*/ 935119 w 4561388"/>
              <a:gd name="connsiteY383" fmla="*/ 4273135 h 5026853"/>
              <a:gd name="connsiteX384" fmla="*/ 1216571 w 4561388"/>
              <a:gd name="connsiteY384" fmla="*/ 4268089 h 5026853"/>
              <a:gd name="connsiteX385" fmla="*/ 1216312 w 4561388"/>
              <a:gd name="connsiteY385" fmla="*/ 4273686 h 5026853"/>
              <a:gd name="connsiteX386" fmla="*/ 1213523 w 4561388"/>
              <a:gd name="connsiteY386" fmla="*/ 4280108 h 5026853"/>
              <a:gd name="connsiteX387" fmla="*/ 1216571 w 4561388"/>
              <a:gd name="connsiteY387" fmla="*/ 4268089 h 5026853"/>
              <a:gd name="connsiteX388" fmla="*/ 1736958 w 4561388"/>
              <a:gd name="connsiteY388" fmla="*/ 4262199 h 5026853"/>
              <a:gd name="connsiteX389" fmla="*/ 1741312 w 4561388"/>
              <a:gd name="connsiteY389" fmla="*/ 4268994 h 5026853"/>
              <a:gd name="connsiteX390" fmla="*/ 1736958 w 4561388"/>
              <a:gd name="connsiteY390" fmla="*/ 4262199 h 5026853"/>
              <a:gd name="connsiteX391" fmla="*/ 3189571 w 4561388"/>
              <a:gd name="connsiteY391" fmla="*/ 4256703 h 5026853"/>
              <a:gd name="connsiteX392" fmla="*/ 3188921 w 4561388"/>
              <a:gd name="connsiteY392" fmla="*/ 4258609 h 5026853"/>
              <a:gd name="connsiteX393" fmla="*/ 3189210 w 4561388"/>
              <a:gd name="connsiteY393" fmla="*/ 4257762 h 5026853"/>
              <a:gd name="connsiteX394" fmla="*/ 2405114 w 4561388"/>
              <a:gd name="connsiteY394" fmla="*/ 4253661 h 5026853"/>
              <a:gd name="connsiteX395" fmla="*/ 2405393 w 4561388"/>
              <a:gd name="connsiteY395" fmla="*/ 4255410 h 5026853"/>
              <a:gd name="connsiteX396" fmla="*/ 2395713 w 4561388"/>
              <a:gd name="connsiteY396" fmla="*/ 4283203 h 5026853"/>
              <a:gd name="connsiteX397" fmla="*/ 2382913 w 4561388"/>
              <a:gd name="connsiteY397" fmla="*/ 4322777 h 5026853"/>
              <a:gd name="connsiteX398" fmla="*/ 2380947 w 4561388"/>
              <a:gd name="connsiteY398" fmla="*/ 4320662 h 5026853"/>
              <a:gd name="connsiteX399" fmla="*/ 2382011 w 4561388"/>
              <a:gd name="connsiteY399" fmla="*/ 4317806 h 5026853"/>
              <a:gd name="connsiteX400" fmla="*/ 2387333 w 4561388"/>
              <a:gd name="connsiteY400" fmla="*/ 4303969 h 5026853"/>
              <a:gd name="connsiteX401" fmla="*/ 2401506 w 4561388"/>
              <a:gd name="connsiteY401" fmla="*/ 4264135 h 5026853"/>
              <a:gd name="connsiteX402" fmla="*/ 592568 w 4561388"/>
              <a:gd name="connsiteY402" fmla="*/ 4251858 h 5026853"/>
              <a:gd name="connsiteX403" fmla="*/ 592170 w 4561388"/>
              <a:gd name="connsiteY403" fmla="*/ 4262186 h 5026853"/>
              <a:gd name="connsiteX404" fmla="*/ 591185 w 4561388"/>
              <a:gd name="connsiteY404" fmla="*/ 4264697 h 5026853"/>
              <a:gd name="connsiteX405" fmla="*/ 3191523 w 4561388"/>
              <a:gd name="connsiteY405" fmla="*/ 4250978 h 5026853"/>
              <a:gd name="connsiteX406" fmla="*/ 3189571 w 4561388"/>
              <a:gd name="connsiteY406" fmla="*/ 4256703 h 5026853"/>
              <a:gd name="connsiteX407" fmla="*/ 3190655 w 4561388"/>
              <a:gd name="connsiteY407" fmla="*/ 4253522 h 5026853"/>
              <a:gd name="connsiteX408" fmla="*/ 3191523 w 4561388"/>
              <a:gd name="connsiteY408" fmla="*/ 4250978 h 5026853"/>
              <a:gd name="connsiteX409" fmla="*/ 3583228 w 4561388"/>
              <a:gd name="connsiteY409" fmla="*/ 4249814 h 5026853"/>
              <a:gd name="connsiteX410" fmla="*/ 3582554 w 4561388"/>
              <a:gd name="connsiteY410" fmla="*/ 4250311 h 5026853"/>
              <a:gd name="connsiteX411" fmla="*/ 3580545 w 4561388"/>
              <a:gd name="connsiteY411" fmla="*/ 4251791 h 5026853"/>
              <a:gd name="connsiteX412" fmla="*/ 3579182 w 4561388"/>
              <a:gd name="connsiteY412" fmla="*/ 4252792 h 5026853"/>
              <a:gd name="connsiteX413" fmla="*/ 3578626 w 4561388"/>
              <a:gd name="connsiteY413" fmla="*/ 4253202 h 5026853"/>
              <a:gd name="connsiteX414" fmla="*/ 3577854 w 4561388"/>
              <a:gd name="connsiteY414" fmla="*/ 4253770 h 5026853"/>
              <a:gd name="connsiteX415" fmla="*/ 3577853 w 4561388"/>
              <a:gd name="connsiteY415" fmla="*/ 4253772 h 5026853"/>
              <a:gd name="connsiteX416" fmla="*/ 3578626 w 4561388"/>
              <a:gd name="connsiteY416" fmla="*/ 4253202 h 5026853"/>
              <a:gd name="connsiteX417" fmla="*/ 3580545 w 4561388"/>
              <a:gd name="connsiteY417" fmla="*/ 4251791 h 5026853"/>
              <a:gd name="connsiteX418" fmla="*/ 3939963 w 4561388"/>
              <a:gd name="connsiteY418" fmla="*/ 4245655 h 5026853"/>
              <a:gd name="connsiteX419" fmla="*/ 3942357 w 4561388"/>
              <a:gd name="connsiteY419" fmla="*/ 4258345 h 5026853"/>
              <a:gd name="connsiteX420" fmla="*/ 3941179 w 4561388"/>
              <a:gd name="connsiteY420" fmla="*/ 4255920 h 5026853"/>
              <a:gd name="connsiteX421" fmla="*/ 2085231 w 4561388"/>
              <a:gd name="connsiteY421" fmla="*/ 4245612 h 5026853"/>
              <a:gd name="connsiteX422" fmla="*/ 2084587 w 4561388"/>
              <a:gd name="connsiteY422" fmla="*/ 4245800 h 5026853"/>
              <a:gd name="connsiteX423" fmla="*/ 2083878 w 4561388"/>
              <a:gd name="connsiteY423" fmla="*/ 4248931 h 5026853"/>
              <a:gd name="connsiteX424" fmla="*/ 2083995 w 4561388"/>
              <a:gd name="connsiteY424" fmla="*/ 4249661 h 5026853"/>
              <a:gd name="connsiteX425" fmla="*/ 2084341 w 4561388"/>
              <a:gd name="connsiteY425" fmla="*/ 4249416 h 5026853"/>
              <a:gd name="connsiteX426" fmla="*/ 2085536 w 4561388"/>
              <a:gd name="connsiteY426" fmla="*/ 4246266 h 5026853"/>
              <a:gd name="connsiteX427" fmla="*/ 3689171 w 4561388"/>
              <a:gd name="connsiteY427" fmla="*/ 4238822 h 5026853"/>
              <a:gd name="connsiteX428" fmla="*/ 3693606 w 4561388"/>
              <a:gd name="connsiteY428" fmla="*/ 4265408 h 5026853"/>
              <a:gd name="connsiteX429" fmla="*/ 3693567 w 4561388"/>
              <a:gd name="connsiteY429" fmla="*/ 4266518 h 5026853"/>
              <a:gd name="connsiteX430" fmla="*/ 3693870 w 4561388"/>
              <a:gd name="connsiteY430" fmla="*/ 4267747 h 5026853"/>
              <a:gd name="connsiteX431" fmla="*/ 3709868 w 4561388"/>
              <a:gd name="connsiteY431" fmla="*/ 4312856 h 5026853"/>
              <a:gd name="connsiteX432" fmla="*/ 3706825 w 4561388"/>
              <a:gd name="connsiteY432" fmla="*/ 4295774 h 5026853"/>
              <a:gd name="connsiteX433" fmla="*/ 3689171 w 4561388"/>
              <a:gd name="connsiteY433" fmla="*/ 4238822 h 5026853"/>
              <a:gd name="connsiteX434" fmla="*/ 3745382 w 4561388"/>
              <a:gd name="connsiteY434" fmla="*/ 4232191 h 5026853"/>
              <a:gd name="connsiteX435" fmla="*/ 3745709 w 4561388"/>
              <a:gd name="connsiteY435" fmla="*/ 4237828 h 5026853"/>
              <a:gd name="connsiteX436" fmla="*/ 3745092 w 4561388"/>
              <a:gd name="connsiteY436" fmla="*/ 4235108 h 5026853"/>
              <a:gd name="connsiteX437" fmla="*/ 3745170 w 4561388"/>
              <a:gd name="connsiteY437" fmla="*/ 4233819 h 5026853"/>
              <a:gd name="connsiteX438" fmla="*/ 3745382 w 4561388"/>
              <a:gd name="connsiteY438" fmla="*/ 4232191 h 5026853"/>
              <a:gd name="connsiteX439" fmla="*/ 913022 w 4561388"/>
              <a:gd name="connsiteY439" fmla="*/ 4228925 h 5026853"/>
              <a:gd name="connsiteX440" fmla="*/ 913472 w 4561388"/>
              <a:gd name="connsiteY440" fmla="*/ 4230661 h 5026853"/>
              <a:gd name="connsiteX441" fmla="*/ 911549 w 4561388"/>
              <a:gd name="connsiteY441" fmla="*/ 4233347 h 5026853"/>
              <a:gd name="connsiteX442" fmla="*/ 913022 w 4561388"/>
              <a:gd name="connsiteY442" fmla="*/ 4228925 h 5026853"/>
              <a:gd name="connsiteX443" fmla="*/ 1439565 w 4561388"/>
              <a:gd name="connsiteY443" fmla="*/ 4225646 h 5026853"/>
              <a:gd name="connsiteX444" fmla="*/ 1437533 w 4561388"/>
              <a:gd name="connsiteY444" fmla="*/ 4234253 h 5026853"/>
              <a:gd name="connsiteX445" fmla="*/ 1439565 w 4561388"/>
              <a:gd name="connsiteY445" fmla="*/ 4225646 h 5026853"/>
              <a:gd name="connsiteX446" fmla="*/ 914495 w 4561388"/>
              <a:gd name="connsiteY446" fmla="*/ 4224502 h 5026853"/>
              <a:gd name="connsiteX447" fmla="*/ 914944 w 4561388"/>
              <a:gd name="connsiteY447" fmla="*/ 4226238 h 5026853"/>
              <a:gd name="connsiteX448" fmla="*/ 913022 w 4561388"/>
              <a:gd name="connsiteY448" fmla="*/ 4228925 h 5026853"/>
              <a:gd name="connsiteX449" fmla="*/ 914495 w 4561388"/>
              <a:gd name="connsiteY449" fmla="*/ 4224502 h 5026853"/>
              <a:gd name="connsiteX450" fmla="*/ 785485 w 4561388"/>
              <a:gd name="connsiteY450" fmla="*/ 4223094 h 5026853"/>
              <a:gd name="connsiteX451" fmla="*/ 785822 w 4561388"/>
              <a:gd name="connsiteY451" fmla="*/ 4224702 h 5026853"/>
              <a:gd name="connsiteX452" fmla="*/ 786003 w 4561388"/>
              <a:gd name="connsiteY452" fmla="*/ 4225979 h 5026853"/>
              <a:gd name="connsiteX453" fmla="*/ 785604 w 4561388"/>
              <a:gd name="connsiteY453" fmla="*/ 4228737 h 5026853"/>
              <a:gd name="connsiteX454" fmla="*/ 785485 w 4561388"/>
              <a:gd name="connsiteY454" fmla="*/ 4223094 h 5026853"/>
              <a:gd name="connsiteX455" fmla="*/ 595895 w 4561388"/>
              <a:gd name="connsiteY455" fmla="*/ 4222570 h 5026853"/>
              <a:gd name="connsiteX456" fmla="*/ 594915 w 4561388"/>
              <a:gd name="connsiteY456" fmla="*/ 4233145 h 5026853"/>
              <a:gd name="connsiteX457" fmla="*/ 592827 w 4561388"/>
              <a:gd name="connsiteY457" fmla="*/ 4249452 h 5026853"/>
              <a:gd name="connsiteX458" fmla="*/ 595267 w 4561388"/>
              <a:gd name="connsiteY458" fmla="*/ 4226821 h 5026853"/>
              <a:gd name="connsiteX459" fmla="*/ 2393096 w 4561388"/>
              <a:gd name="connsiteY459" fmla="*/ 4221553 h 5026853"/>
              <a:gd name="connsiteX460" fmla="*/ 2397815 w 4561388"/>
              <a:gd name="connsiteY460" fmla="*/ 4225409 h 5026853"/>
              <a:gd name="connsiteX461" fmla="*/ 2397201 w 4561388"/>
              <a:gd name="connsiteY461" fmla="*/ 4227520 h 5026853"/>
              <a:gd name="connsiteX462" fmla="*/ 2048483 w 4561388"/>
              <a:gd name="connsiteY462" fmla="*/ 4219907 h 5026853"/>
              <a:gd name="connsiteX463" fmla="*/ 2046052 w 4561388"/>
              <a:gd name="connsiteY463" fmla="*/ 4227437 h 5026853"/>
              <a:gd name="connsiteX464" fmla="*/ 2045968 w 4561388"/>
              <a:gd name="connsiteY464" fmla="*/ 4227902 h 5026853"/>
              <a:gd name="connsiteX465" fmla="*/ 2048217 w 4561388"/>
              <a:gd name="connsiteY465" fmla="*/ 4221456 h 5026853"/>
              <a:gd name="connsiteX466" fmla="*/ 3709645 w 4561388"/>
              <a:gd name="connsiteY466" fmla="*/ 4217647 h 5026853"/>
              <a:gd name="connsiteX467" fmla="*/ 3710466 w 4561388"/>
              <a:gd name="connsiteY467" fmla="*/ 4223547 h 5026853"/>
              <a:gd name="connsiteX468" fmla="*/ 3710737 w 4561388"/>
              <a:gd name="connsiteY468" fmla="*/ 4224853 h 5026853"/>
              <a:gd name="connsiteX469" fmla="*/ 3709917 w 4561388"/>
              <a:gd name="connsiteY469" fmla="*/ 4217744 h 5026853"/>
              <a:gd name="connsiteX470" fmla="*/ 3934340 w 4561388"/>
              <a:gd name="connsiteY470" fmla="*/ 4216720 h 5026853"/>
              <a:gd name="connsiteX471" fmla="*/ 3935299 w 4561388"/>
              <a:gd name="connsiteY471" fmla="*/ 4220909 h 5026853"/>
              <a:gd name="connsiteX472" fmla="*/ 3939516 w 4561388"/>
              <a:gd name="connsiteY472" fmla="*/ 4243277 h 5026853"/>
              <a:gd name="connsiteX473" fmla="*/ 3936150 w 4561388"/>
              <a:gd name="connsiteY473" fmla="*/ 4227187 h 5026853"/>
              <a:gd name="connsiteX474" fmla="*/ 1183340 w 4561388"/>
              <a:gd name="connsiteY474" fmla="*/ 4215565 h 5026853"/>
              <a:gd name="connsiteX475" fmla="*/ 1183098 w 4561388"/>
              <a:gd name="connsiteY475" fmla="*/ 4219629 h 5026853"/>
              <a:gd name="connsiteX476" fmla="*/ 1181159 w 4561388"/>
              <a:gd name="connsiteY476" fmla="*/ 4222652 h 5026853"/>
              <a:gd name="connsiteX477" fmla="*/ 1182007 w 4561388"/>
              <a:gd name="connsiteY477" fmla="*/ 4215945 h 5026853"/>
              <a:gd name="connsiteX478" fmla="*/ 1183340 w 4561388"/>
              <a:gd name="connsiteY478" fmla="*/ 4215565 h 5026853"/>
              <a:gd name="connsiteX479" fmla="*/ 637251 w 4561388"/>
              <a:gd name="connsiteY479" fmla="*/ 4214280 h 5026853"/>
              <a:gd name="connsiteX480" fmla="*/ 637429 w 4561388"/>
              <a:gd name="connsiteY480" fmla="*/ 4248701 h 5026853"/>
              <a:gd name="connsiteX481" fmla="*/ 636271 w 4561388"/>
              <a:gd name="connsiteY481" fmla="*/ 4252603 h 5026853"/>
              <a:gd name="connsiteX482" fmla="*/ 634575 w 4561388"/>
              <a:gd name="connsiteY482" fmla="*/ 4257118 h 5026853"/>
              <a:gd name="connsiteX483" fmla="*/ 633430 w 4561388"/>
              <a:gd name="connsiteY483" fmla="*/ 4240474 h 5026853"/>
              <a:gd name="connsiteX484" fmla="*/ 633001 w 4561388"/>
              <a:gd name="connsiteY484" fmla="*/ 4224549 h 5026853"/>
              <a:gd name="connsiteX485" fmla="*/ 636092 w 4561388"/>
              <a:gd name="connsiteY485" fmla="*/ 4217531 h 5026853"/>
              <a:gd name="connsiteX486" fmla="*/ 917546 w 4561388"/>
              <a:gd name="connsiteY486" fmla="*/ 4212484 h 5026853"/>
              <a:gd name="connsiteX487" fmla="*/ 917287 w 4561388"/>
              <a:gd name="connsiteY487" fmla="*/ 4218082 h 5026853"/>
              <a:gd name="connsiteX488" fmla="*/ 914495 w 4561388"/>
              <a:gd name="connsiteY488" fmla="*/ 4224502 h 5026853"/>
              <a:gd name="connsiteX489" fmla="*/ 917546 w 4561388"/>
              <a:gd name="connsiteY489" fmla="*/ 4212484 h 5026853"/>
              <a:gd name="connsiteX490" fmla="*/ 2385139 w 4561388"/>
              <a:gd name="connsiteY490" fmla="*/ 4209984 h 5026853"/>
              <a:gd name="connsiteX491" fmla="*/ 2393096 w 4561388"/>
              <a:gd name="connsiteY491" fmla="*/ 4221553 h 5026853"/>
              <a:gd name="connsiteX492" fmla="*/ 2383732 w 4561388"/>
              <a:gd name="connsiteY492" fmla="*/ 4213901 h 5026853"/>
              <a:gd name="connsiteX493" fmla="*/ 3635829 w 4561388"/>
              <a:gd name="connsiteY493" fmla="*/ 4207827 h 5026853"/>
              <a:gd name="connsiteX494" fmla="*/ 3640364 w 4561388"/>
              <a:gd name="connsiteY494" fmla="*/ 4221324 h 5026853"/>
              <a:gd name="connsiteX495" fmla="*/ 3640783 w 4561388"/>
              <a:gd name="connsiteY495" fmla="*/ 4222102 h 5026853"/>
              <a:gd name="connsiteX496" fmla="*/ 3640891 w 4561388"/>
              <a:gd name="connsiteY496" fmla="*/ 4222310 h 5026853"/>
              <a:gd name="connsiteX497" fmla="*/ 3640348 w 4561388"/>
              <a:gd name="connsiteY497" fmla="*/ 4218538 h 5026853"/>
              <a:gd name="connsiteX498" fmla="*/ 3640195 w 4561388"/>
              <a:gd name="connsiteY498" fmla="*/ 4214067 h 5026853"/>
              <a:gd name="connsiteX499" fmla="*/ 819963 w 4561388"/>
              <a:gd name="connsiteY499" fmla="*/ 4205778 h 5026853"/>
              <a:gd name="connsiteX500" fmla="*/ 819700 w 4561388"/>
              <a:gd name="connsiteY500" fmla="*/ 4205896 h 5026853"/>
              <a:gd name="connsiteX501" fmla="*/ 819443 w 4561388"/>
              <a:gd name="connsiteY501" fmla="*/ 4213048 h 5026853"/>
              <a:gd name="connsiteX502" fmla="*/ 819612 w 4561388"/>
              <a:gd name="connsiteY502" fmla="*/ 4211725 h 5026853"/>
              <a:gd name="connsiteX503" fmla="*/ 1341497 w 4561388"/>
              <a:gd name="connsiteY503" fmla="*/ 4203707 h 5026853"/>
              <a:gd name="connsiteX504" fmla="*/ 1342296 w 4561388"/>
              <a:gd name="connsiteY504" fmla="*/ 4205557 h 5026853"/>
              <a:gd name="connsiteX505" fmla="*/ 1341940 w 4561388"/>
              <a:gd name="connsiteY505" fmla="*/ 4204736 h 5026853"/>
              <a:gd name="connsiteX506" fmla="*/ 2380401 w 4561388"/>
              <a:gd name="connsiteY506" fmla="*/ 4203098 h 5026853"/>
              <a:gd name="connsiteX507" fmla="*/ 2386119 w 4561388"/>
              <a:gd name="connsiteY507" fmla="*/ 4207251 h 5026853"/>
              <a:gd name="connsiteX508" fmla="*/ 2385139 w 4561388"/>
              <a:gd name="connsiteY508" fmla="*/ 4209984 h 5026853"/>
              <a:gd name="connsiteX509" fmla="*/ 1339100 w 4561388"/>
              <a:gd name="connsiteY509" fmla="*/ 4198154 h 5026853"/>
              <a:gd name="connsiteX510" fmla="*/ 1340167 w 4561388"/>
              <a:gd name="connsiteY510" fmla="*/ 4200622 h 5026853"/>
              <a:gd name="connsiteX511" fmla="*/ 1341497 w 4561388"/>
              <a:gd name="connsiteY511" fmla="*/ 4203707 h 5026853"/>
              <a:gd name="connsiteX512" fmla="*/ 892774 w 4561388"/>
              <a:gd name="connsiteY512" fmla="*/ 4190169 h 5026853"/>
              <a:gd name="connsiteX513" fmla="*/ 888914 w 4561388"/>
              <a:gd name="connsiteY513" fmla="*/ 4196734 h 5026853"/>
              <a:gd name="connsiteX514" fmla="*/ 889113 w 4561388"/>
              <a:gd name="connsiteY514" fmla="*/ 4201204 h 5026853"/>
              <a:gd name="connsiteX515" fmla="*/ 888871 w 4561388"/>
              <a:gd name="connsiteY515" fmla="*/ 4205007 h 5026853"/>
              <a:gd name="connsiteX516" fmla="*/ 888960 w 4561388"/>
              <a:gd name="connsiteY516" fmla="*/ 4204790 h 5026853"/>
              <a:gd name="connsiteX517" fmla="*/ 889318 w 4561388"/>
              <a:gd name="connsiteY517" fmla="*/ 4203982 h 5026853"/>
              <a:gd name="connsiteX518" fmla="*/ 3174050 w 4561388"/>
              <a:gd name="connsiteY518" fmla="*/ 4186161 h 5026853"/>
              <a:gd name="connsiteX519" fmla="*/ 3169708 w 4561388"/>
              <a:gd name="connsiteY519" fmla="*/ 4192309 h 5026853"/>
              <a:gd name="connsiteX520" fmla="*/ 3165051 w 4561388"/>
              <a:gd name="connsiteY520" fmla="*/ 4198691 h 5026853"/>
              <a:gd name="connsiteX521" fmla="*/ 3169708 w 4561388"/>
              <a:gd name="connsiteY521" fmla="*/ 4192309 h 5026853"/>
              <a:gd name="connsiteX522" fmla="*/ 3174050 w 4561388"/>
              <a:gd name="connsiteY522" fmla="*/ 4186161 h 5026853"/>
              <a:gd name="connsiteX523" fmla="*/ 1237848 w 4561388"/>
              <a:gd name="connsiteY523" fmla="*/ 4181333 h 5026853"/>
              <a:gd name="connsiteX524" fmla="*/ 1236712 w 4561388"/>
              <a:gd name="connsiteY524" fmla="*/ 4181500 h 5026853"/>
              <a:gd name="connsiteX525" fmla="*/ 1236930 w 4561388"/>
              <a:gd name="connsiteY525" fmla="*/ 4189077 h 5026853"/>
              <a:gd name="connsiteX526" fmla="*/ 1237848 w 4561388"/>
              <a:gd name="connsiteY526" fmla="*/ 4181333 h 5026853"/>
              <a:gd name="connsiteX527" fmla="*/ 1205587 w 4561388"/>
              <a:gd name="connsiteY527" fmla="*/ 4176556 h 5026853"/>
              <a:gd name="connsiteX528" fmla="*/ 1205481 w 4561388"/>
              <a:gd name="connsiteY528" fmla="*/ 4180280 h 5026853"/>
              <a:gd name="connsiteX529" fmla="*/ 1203654 w 4561388"/>
              <a:gd name="connsiteY529" fmla="*/ 4184156 h 5026853"/>
              <a:gd name="connsiteX530" fmla="*/ 1205587 w 4561388"/>
              <a:gd name="connsiteY530" fmla="*/ 4176556 h 5026853"/>
              <a:gd name="connsiteX531" fmla="*/ 3626718 w 4561388"/>
              <a:gd name="connsiteY531" fmla="*/ 4174053 h 5026853"/>
              <a:gd name="connsiteX532" fmla="*/ 3625070 w 4561388"/>
              <a:gd name="connsiteY532" fmla="*/ 4175876 h 5026853"/>
              <a:gd name="connsiteX533" fmla="*/ 3626341 w 4561388"/>
              <a:gd name="connsiteY533" fmla="*/ 4174472 h 5026853"/>
              <a:gd name="connsiteX534" fmla="*/ 3626718 w 4561388"/>
              <a:gd name="connsiteY534" fmla="*/ 4174053 h 5026853"/>
              <a:gd name="connsiteX535" fmla="*/ 940979 w 4561388"/>
              <a:gd name="connsiteY535" fmla="*/ 4170194 h 5026853"/>
              <a:gd name="connsiteX536" fmla="*/ 941187 w 4561388"/>
              <a:gd name="connsiteY536" fmla="*/ 4178947 h 5026853"/>
              <a:gd name="connsiteX537" fmla="*/ 937005 w 4561388"/>
              <a:gd name="connsiteY537" fmla="*/ 4219481 h 5026853"/>
              <a:gd name="connsiteX538" fmla="*/ 936656 w 4561388"/>
              <a:gd name="connsiteY538" fmla="*/ 4239463 h 5026853"/>
              <a:gd name="connsiteX539" fmla="*/ 936335 w 4561388"/>
              <a:gd name="connsiteY539" fmla="*/ 4239098 h 5026853"/>
              <a:gd name="connsiteX540" fmla="*/ 932616 w 4561388"/>
              <a:gd name="connsiteY540" fmla="*/ 4249191 h 5026853"/>
              <a:gd name="connsiteX541" fmla="*/ 931293 w 4561388"/>
              <a:gd name="connsiteY541" fmla="*/ 4252990 h 5026853"/>
              <a:gd name="connsiteX542" fmla="*/ 931124 w 4561388"/>
              <a:gd name="connsiteY542" fmla="*/ 4246673 h 5026853"/>
              <a:gd name="connsiteX543" fmla="*/ 931275 w 4561388"/>
              <a:gd name="connsiteY543" fmla="*/ 4205461 h 5026853"/>
              <a:gd name="connsiteX544" fmla="*/ 936105 w 4561388"/>
              <a:gd name="connsiteY544" fmla="*/ 4190580 h 5026853"/>
              <a:gd name="connsiteX545" fmla="*/ 1445729 w 4561388"/>
              <a:gd name="connsiteY545" fmla="*/ 4169272 h 5026853"/>
              <a:gd name="connsiteX546" fmla="*/ 1450530 w 4561388"/>
              <a:gd name="connsiteY546" fmla="*/ 4180253 h 5026853"/>
              <a:gd name="connsiteX547" fmla="*/ 1451583 w 4561388"/>
              <a:gd name="connsiteY547" fmla="*/ 4176301 h 5026853"/>
              <a:gd name="connsiteX548" fmla="*/ 1445729 w 4561388"/>
              <a:gd name="connsiteY548" fmla="*/ 4169272 h 5026853"/>
              <a:gd name="connsiteX549" fmla="*/ 1790876 w 4561388"/>
              <a:gd name="connsiteY549" fmla="*/ 4166791 h 5026853"/>
              <a:gd name="connsiteX550" fmla="*/ 1790168 w 4561388"/>
              <a:gd name="connsiteY550" fmla="*/ 4169923 h 5026853"/>
              <a:gd name="connsiteX551" fmla="*/ 1791584 w 4561388"/>
              <a:gd name="connsiteY551" fmla="*/ 4171466 h 5026853"/>
              <a:gd name="connsiteX552" fmla="*/ 1792047 w 4561388"/>
              <a:gd name="connsiteY552" fmla="*/ 4170471 h 5026853"/>
              <a:gd name="connsiteX553" fmla="*/ 1792565 w 4561388"/>
              <a:gd name="connsiteY553" fmla="*/ 4167032 h 5026853"/>
              <a:gd name="connsiteX554" fmla="*/ 2196546 w 4561388"/>
              <a:gd name="connsiteY554" fmla="*/ 4163175 h 5026853"/>
              <a:gd name="connsiteX555" fmla="*/ 2196546 w 4561388"/>
              <a:gd name="connsiteY555" fmla="*/ 4163175 h 5026853"/>
              <a:gd name="connsiteX556" fmla="*/ 600361 w 4561388"/>
              <a:gd name="connsiteY556" fmla="*/ 4162145 h 5026853"/>
              <a:gd name="connsiteX557" fmla="*/ 605236 w 4561388"/>
              <a:gd name="connsiteY557" fmla="*/ 4168576 h 5026853"/>
              <a:gd name="connsiteX558" fmla="*/ 606471 w 4561388"/>
              <a:gd name="connsiteY558" fmla="*/ 4167197 h 5026853"/>
              <a:gd name="connsiteX559" fmla="*/ 600361 w 4561388"/>
              <a:gd name="connsiteY559" fmla="*/ 4162145 h 5026853"/>
              <a:gd name="connsiteX560" fmla="*/ 884314 w 4561388"/>
              <a:gd name="connsiteY560" fmla="*/ 4159959 h 5026853"/>
              <a:gd name="connsiteX561" fmla="*/ 884072 w 4561388"/>
              <a:gd name="connsiteY561" fmla="*/ 4164023 h 5026853"/>
              <a:gd name="connsiteX562" fmla="*/ 882132 w 4561388"/>
              <a:gd name="connsiteY562" fmla="*/ 4167045 h 5026853"/>
              <a:gd name="connsiteX563" fmla="*/ 882981 w 4561388"/>
              <a:gd name="connsiteY563" fmla="*/ 4160340 h 5026853"/>
              <a:gd name="connsiteX564" fmla="*/ 884314 w 4561388"/>
              <a:gd name="connsiteY564" fmla="*/ 4159959 h 5026853"/>
              <a:gd name="connsiteX565" fmla="*/ 3925124 w 4561388"/>
              <a:gd name="connsiteY565" fmla="*/ 4156837 h 5026853"/>
              <a:gd name="connsiteX566" fmla="*/ 3919431 w 4561388"/>
              <a:gd name="connsiteY566" fmla="*/ 4162353 h 5026853"/>
              <a:gd name="connsiteX567" fmla="*/ 3920770 w 4561388"/>
              <a:gd name="connsiteY567" fmla="*/ 4163631 h 5026853"/>
              <a:gd name="connsiteX568" fmla="*/ 3925124 w 4561388"/>
              <a:gd name="connsiteY568" fmla="*/ 4156837 h 5026853"/>
              <a:gd name="connsiteX569" fmla="*/ 899193 w 4561388"/>
              <a:gd name="connsiteY569" fmla="*/ 4155781 h 5026853"/>
              <a:gd name="connsiteX570" fmla="*/ 900979 w 4561388"/>
              <a:gd name="connsiteY570" fmla="*/ 4157469 h 5026853"/>
              <a:gd name="connsiteX571" fmla="*/ 899605 w 4561388"/>
              <a:gd name="connsiteY571" fmla="*/ 4156169 h 5026853"/>
              <a:gd name="connsiteX572" fmla="*/ 899193 w 4561388"/>
              <a:gd name="connsiteY572" fmla="*/ 4155781 h 5026853"/>
              <a:gd name="connsiteX573" fmla="*/ 2201540 w 4561388"/>
              <a:gd name="connsiteY573" fmla="*/ 4153733 h 5026853"/>
              <a:gd name="connsiteX574" fmla="*/ 2196546 w 4561388"/>
              <a:gd name="connsiteY574" fmla="*/ 4163175 h 5026853"/>
              <a:gd name="connsiteX575" fmla="*/ 2201540 w 4561388"/>
              <a:gd name="connsiteY575" fmla="*/ 4153733 h 5026853"/>
              <a:gd name="connsiteX576" fmla="*/ 1455564 w 4561388"/>
              <a:gd name="connsiteY576" fmla="*/ 4147945 h 5026853"/>
              <a:gd name="connsiteX577" fmla="*/ 1450930 w 4561388"/>
              <a:gd name="connsiteY577" fmla="*/ 4149968 h 5026853"/>
              <a:gd name="connsiteX578" fmla="*/ 1455564 w 4561388"/>
              <a:gd name="connsiteY578" fmla="*/ 4147945 h 5026853"/>
              <a:gd name="connsiteX579" fmla="*/ 3624827 w 4561388"/>
              <a:gd name="connsiteY579" fmla="*/ 4141323 h 5026853"/>
              <a:gd name="connsiteX580" fmla="*/ 3628718 w 4561388"/>
              <a:gd name="connsiteY580" fmla="*/ 4157129 h 5026853"/>
              <a:gd name="connsiteX581" fmla="*/ 3636016 w 4561388"/>
              <a:gd name="connsiteY581" fmla="*/ 4185458 h 5026853"/>
              <a:gd name="connsiteX582" fmla="*/ 3639809 w 4561388"/>
              <a:gd name="connsiteY582" fmla="*/ 4202759 h 5026853"/>
              <a:gd name="connsiteX583" fmla="*/ 3639724 w 4561388"/>
              <a:gd name="connsiteY583" fmla="*/ 4200291 h 5026853"/>
              <a:gd name="connsiteX584" fmla="*/ 3639072 w 4561388"/>
              <a:gd name="connsiteY584" fmla="*/ 4186779 h 5026853"/>
              <a:gd name="connsiteX585" fmla="*/ 3637395 w 4561388"/>
              <a:gd name="connsiteY585" fmla="*/ 4175996 h 5026853"/>
              <a:gd name="connsiteX586" fmla="*/ 3633510 w 4561388"/>
              <a:gd name="connsiteY586" fmla="*/ 4165211 h 5026853"/>
              <a:gd name="connsiteX587" fmla="*/ 2168129 w 4561388"/>
              <a:gd name="connsiteY587" fmla="*/ 4128558 h 5026853"/>
              <a:gd name="connsiteX588" fmla="*/ 2168129 w 4561388"/>
              <a:gd name="connsiteY588" fmla="*/ 4128558 h 5026853"/>
              <a:gd name="connsiteX589" fmla="*/ 3611499 w 4561388"/>
              <a:gd name="connsiteY589" fmla="*/ 4128278 h 5026853"/>
              <a:gd name="connsiteX590" fmla="*/ 3611515 w 4561388"/>
              <a:gd name="connsiteY590" fmla="*/ 4130240 h 5026853"/>
              <a:gd name="connsiteX591" fmla="*/ 3611319 w 4561388"/>
              <a:gd name="connsiteY591" fmla="*/ 4136114 h 5026853"/>
              <a:gd name="connsiteX592" fmla="*/ 3616299 w 4561388"/>
              <a:gd name="connsiteY592" fmla="*/ 4149976 h 5026853"/>
              <a:gd name="connsiteX593" fmla="*/ 3619401 w 4561388"/>
              <a:gd name="connsiteY593" fmla="*/ 4159138 h 5026853"/>
              <a:gd name="connsiteX594" fmla="*/ 3616613 w 4561388"/>
              <a:gd name="connsiteY594" fmla="*/ 4144050 h 5026853"/>
              <a:gd name="connsiteX595" fmla="*/ 3615394 w 4561388"/>
              <a:gd name="connsiteY595" fmla="*/ 4137236 h 5026853"/>
              <a:gd name="connsiteX596" fmla="*/ 3613226 w 4561388"/>
              <a:gd name="connsiteY596" fmla="*/ 4132535 h 5026853"/>
              <a:gd name="connsiteX597" fmla="*/ 938822 w 4561388"/>
              <a:gd name="connsiteY597" fmla="*/ 4125728 h 5026853"/>
              <a:gd name="connsiteX598" fmla="*/ 937688 w 4561388"/>
              <a:gd name="connsiteY598" fmla="*/ 4125894 h 5026853"/>
              <a:gd name="connsiteX599" fmla="*/ 936126 w 4561388"/>
              <a:gd name="connsiteY599" fmla="*/ 4128899 h 5026853"/>
              <a:gd name="connsiteX600" fmla="*/ 935894 w 4561388"/>
              <a:gd name="connsiteY600" fmla="*/ 4129783 h 5026853"/>
              <a:gd name="connsiteX601" fmla="*/ 935730 w 4561388"/>
              <a:gd name="connsiteY601" fmla="*/ 4132218 h 5026853"/>
              <a:gd name="connsiteX602" fmla="*/ 937905 w 4561388"/>
              <a:gd name="connsiteY602" fmla="*/ 4133471 h 5026853"/>
              <a:gd name="connsiteX603" fmla="*/ 938822 w 4561388"/>
              <a:gd name="connsiteY603" fmla="*/ 4125728 h 5026853"/>
              <a:gd name="connsiteX604" fmla="*/ 3887012 w 4561388"/>
              <a:gd name="connsiteY604" fmla="*/ 4125277 h 5026853"/>
              <a:gd name="connsiteX605" fmla="*/ 3887613 w 4561388"/>
              <a:gd name="connsiteY605" fmla="*/ 4129572 h 5026853"/>
              <a:gd name="connsiteX606" fmla="*/ 3890140 w 4561388"/>
              <a:gd name="connsiteY606" fmla="*/ 4138362 h 5026853"/>
              <a:gd name="connsiteX607" fmla="*/ 3888538 w 4561388"/>
              <a:gd name="connsiteY607" fmla="*/ 4128651 h 5026853"/>
              <a:gd name="connsiteX608" fmla="*/ 607615 w 4561388"/>
              <a:gd name="connsiteY608" fmla="*/ 4119183 h 5026853"/>
              <a:gd name="connsiteX609" fmla="*/ 612490 w 4561388"/>
              <a:gd name="connsiteY609" fmla="*/ 4125612 h 5026853"/>
              <a:gd name="connsiteX610" fmla="*/ 607615 w 4561388"/>
              <a:gd name="connsiteY610" fmla="*/ 4119183 h 5026853"/>
              <a:gd name="connsiteX611" fmla="*/ 3611058 w 4561388"/>
              <a:gd name="connsiteY611" fmla="*/ 4112970 h 5026853"/>
              <a:gd name="connsiteX612" fmla="*/ 3611374 w 4561388"/>
              <a:gd name="connsiteY612" fmla="*/ 4120870 h 5026853"/>
              <a:gd name="connsiteX613" fmla="*/ 3613550 w 4561388"/>
              <a:gd name="connsiteY613" fmla="*/ 4126920 h 5026853"/>
              <a:gd name="connsiteX614" fmla="*/ 910758 w 4561388"/>
              <a:gd name="connsiteY614" fmla="*/ 4108950 h 5026853"/>
              <a:gd name="connsiteX615" fmla="*/ 909371 w 4561388"/>
              <a:gd name="connsiteY615" fmla="*/ 4113328 h 5026853"/>
              <a:gd name="connsiteX616" fmla="*/ 907581 w 4561388"/>
              <a:gd name="connsiteY616" fmla="*/ 4118185 h 5026853"/>
              <a:gd name="connsiteX617" fmla="*/ 906905 w 4561388"/>
              <a:gd name="connsiteY617" fmla="*/ 4125075 h 5026853"/>
              <a:gd name="connsiteX618" fmla="*/ 905311 w 4561388"/>
              <a:gd name="connsiteY618" fmla="*/ 4140335 h 5026853"/>
              <a:gd name="connsiteX619" fmla="*/ 907683 w 4561388"/>
              <a:gd name="connsiteY619" fmla="*/ 4130957 h 5026853"/>
              <a:gd name="connsiteX620" fmla="*/ 911554 w 4561388"/>
              <a:gd name="connsiteY620" fmla="*/ 4116746 h 5026853"/>
              <a:gd name="connsiteX621" fmla="*/ 910898 w 4561388"/>
              <a:gd name="connsiteY621" fmla="*/ 4110906 h 5026853"/>
              <a:gd name="connsiteX622" fmla="*/ 609057 w 4561388"/>
              <a:gd name="connsiteY622" fmla="*/ 4107287 h 5026853"/>
              <a:gd name="connsiteX623" fmla="*/ 613934 w 4561388"/>
              <a:gd name="connsiteY623" fmla="*/ 4113717 h 5026853"/>
              <a:gd name="connsiteX624" fmla="*/ 609057 w 4561388"/>
              <a:gd name="connsiteY624" fmla="*/ 4107287 h 5026853"/>
              <a:gd name="connsiteX625" fmla="*/ 1457579 w 4561388"/>
              <a:gd name="connsiteY625" fmla="*/ 4104505 h 5026853"/>
              <a:gd name="connsiteX626" fmla="*/ 1461932 w 4561388"/>
              <a:gd name="connsiteY626" fmla="*/ 4111299 h 5026853"/>
              <a:gd name="connsiteX627" fmla="*/ 1463270 w 4561388"/>
              <a:gd name="connsiteY627" fmla="*/ 4110023 h 5026853"/>
              <a:gd name="connsiteX628" fmla="*/ 1457579 w 4561388"/>
              <a:gd name="connsiteY628" fmla="*/ 4104505 h 5026853"/>
              <a:gd name="connsiteX629" fmla="*/ 1249981 w 4561388"/>
              <a:gd name="connsiteY629" fmla="*/ 4099978 h 5026853"/>
              <a:gd name="connsiteX630" fmla="*/ 1245914 w 4561388"/>
              <a:gd name="connsiteY630" fmla="*/ 4124074 h 5026853"/>
              <a:gd name="connsiteX631" fmla="*/ 1247418 w 4561388"/>
              <a:gd name="connsiteY631" fmla="*/ 4109537 h 5026853"/>
              <a:gd name="connsiteX632" fmla="*/ 1250006 w 4561388"/>
              <a:gd name="connsiteY632" fmla="*/ 4099880 h 5026853"/>
              <a:gd name="connsiteX633" fmla="*/ 1249981 w 4561388"/>
              <a:gd name="connsiteY633" fmla="*/ 4099978 h 5026853"/>
              <a:gd name="connsiteX634" fmla="*/ 1249997 w 4561388"/>
              <a:gd name="connsiteY634" fmla="*/ 4099881 h 5026853"/>
              <a:gd name="connsiteX635" fmla="*/ 309710 w 4561388"/>
              <a:gd name="connsiteY635" fmla="*/ 4094295 h 5026853"/>
              <a:gd name="connsiteX636" fmla="*/ 308362 w 4561388"/>
              <a:gd name="connsiteY636" fmla="*/ 4103035 h 5026853"/>
              <a:gd name="connsiteX637" fmla="*/ 309710 w 4561388"/>
              <a:gd name="connsiteY637" fmla="*/ 4094295 h 5026853"/>
              <a:gd name="connsiteX638" fmla="*/ 909990 w 4561388"/>
              <a:gd name="connsiteY638" fmla="*/ 4093654 h 5026853"/>
              <a:gd name="connsiteX639" fmla="*/ 908605 w 4561388"/>
              <a:gd name="connsiteY639" fmla="*/ 4107757 h 5026853"/>
              <a:gd name="connsiteX640" fmla="*/ 910297 w 4561388"/>
              <a:gd name="connsiteY640" fmla="*/ 4101557 h 5026853"/>
              <a:gd name="connsiteX641" fmla="*/ 1195662 w 4561388"/>
              <a:gd name="connsiteY641" fmla="*/ 4089798 h 5026853"/>
              <a:gd name="connsiteX642" fmla="*/ 1194542 w 4561388"/>
              <a:gd name="connsiteY642" fmla="*/ 4092784 h 5026853"/>
              <a:gd name="connsiteX643" fmla="*/ 1194162 w 4561388"/>
              <a:gd name="connsiteY643" fmla="*/ 4095314 h 5026853"/>
              <a:gd name="connsiteX644" fmla="*/ 1192729 w 4561388"/>
              <a:gd name="connsiteY644" fmla="*/ 4108374 h 5026853"/>
              <a:gd name="connsiteX645" fmla="*/ 1195524 w 4561388"/>
              <a:gd name="connsiteY645" fmla="*/ 4093914 h 5026853"/>
              <a:gd name="connsiteX646" fmla="*/ 1195662 w 4561388"/>
              <a:gd name="connsiteY646" fmla="*/ 4089798 h 5026853"/>
              <a:gd name="connsiteX647" fmla="*/ 2446484 w 4561388"/>
              <a:gd name="connsiteY647" fmla="*/ 4089175 h 5026853"/>
              <a:gd name="connsiteX648" fmla="*/ 2487926 w 4561388"/>
              <a:gd name="connsiteY648" fmla="*/ 4136853 h 5026853"/>
              <a:gd name="connsiteX649" fmla="*/ 2505950 w 4561388"/>
              <a:gd name="connsiteY649" fmla="*/ 4158004 h 5026853"/>
              <a:gd name="connsiteX650" fmla="*/ 2479454 w 4561388"/>
              <a:gd name="connsiteY650" fmla="*/ 4296184 h 5026853"/>
              <a:gd name="connsiteX651" fmla="*/ 2449165 w 4561388"/>
              <a:gd name="connsiteY651" fmla="*/ 4266788 h 5026853"/>
              <a:gd name="connsiteX652" fmla="*/ 2448615 w 4561388"/>
              <a:gd name="connsiteY652" fmla="*/ 4266030 h 5026853"/>
              <a:gd name="connsiteX653" fmla="*/ 2453134 w 4561388"/>
              <a:gd name="connsiteY653" fmla="*/ 4226960 h 5026853"/>
              <a:gd name="connsiteX654" fmla="*/ 2453134 w 4561388"/>
              <a:gd name="connsiteY654" fmla="*/ 4226960 h 5026853"/>
              <a:gd name="connsiteX655" fmla="*/ 2447967 w 4561388"/>
              <a:gd name="connsiteY655" fmla="*/ 4178522 h 5026853"/>
              <a:gd name="connsiteX656" fmla="*/ 2444240 w 4561388"/>
              <a:gd name="connsiteY656" fmla="*/ 4156316 h 5026853"/>
              <a:gd name="connsiteX657" fmla="*/ 2443456 w 4561388"/>
              <a:gd name="connsiteY657" fmla="*/ 4141670 h 5026853"/>
              <a:gd name="connsiteX658" fmla="*/ 2441973 w 4561388"/>
              <a:gd name="connsiteY658" fmla="*/ 4147989 h 5026853"/>
              <a:gd name="connsiteX659" fmla="*/ 2429579 w 4561388"/>
              <a:gd name="connsiteY659" fmla="*/ 4191976 h 5026853"/>
              <a:gd name="connsiteX660" fmla="*/ 2419816 w 4561388"/>
              <a:gd name="connsiteY660" fmla="*/ 4222762 h 5026853"/>
              <a:gd name="connsiteX661" fmla="*/ 2420152 w 4561388"/>
              <a:gd name="connsiteY661" fmla="*/ 4219719 h 5026853"/>
              <a:gd name="connsiteX662" fmla="*/ 2424809 w 4561388"/>
              <a:gd name="connsiteY662" fmla="*/ 4195646 h 5026853"/>
              <a:gd name="connsiteX663" fmla="*/ 2425094 w 4561388"/>
              <a:gd name="connsiteY663" fmla="*/ 4193280 h 5026853"/>
              <a:gd name="connsiteX664" fmla="*/ 2429035 w 4561388"/>
              <a:gd name="connsiteY664" fmla="*/ 4180830 h 5026853"/>
              <a:gd name="connsiteX665" fmla="*/ 2440009 w 4561388"/>
              <a:gd name="connsiteY665" fmla="*/ 4140082 h 5026853"/>
              <a:gd name="connsiteX666" fmla="*/ 2443151 w 4561388"/>
              <a:gd name="connsiteY666" fmla="*/ 4126213 h 5026853"/>
              <a:gd name="connsiteX667" fmla="*/ 2445023 w 4561388"/>
              <a:gd name="connsiteY667" fmla="*/ 4096736 h 5026853"/>
              <a:gd name="connsiteX668" fmla="*/ 1253362 w 4561388"/>
              <a:gd name="connsiteY668" fmla="*/ 4076755 h 5026853"/>
              <a:gd name="connsiteX669" fmla="*/ 1252050 w 4561388"/>
              <a:gd name="connsiteY669" fmla="*/ 4087713 h 5026853"/>
              <a:gd name="connsiteX670" fmla="*/ 1249997 w 4561388"/>
              <a:gd name="connsiteY670" fmla="*/ 4099881 h 5026853"/>
              <a:gd name="connsiteX671" fmla="*/ 1247856 w 4561388"/>
              <a:gd name="connsiteY671" fmla="*/ 4099903 h 5026853"/>
              <a:gd name="connsiteX672" fmla="*/ 1253362 w 4561388"/>
              <a:gd name="connsiteY672" fmla="*/ 4076755 h 5026853"/>
              <a:gd name="connsiteX673" fmla="*/ 2121065 w 4561388"/>
              <a:gd name="connsiteY673" fmla="*/ 4075044 h 5026853"/>
              <a:gd name="connsiteX674" fmla="*/ 2168129 w 4561388"/>
              <a:gd name="connsiteY674" fmla="*/ 4128558 h 5026853"/>
              <a:gd name="connsiteX675" fmla="*/ 2121065 w 4561388"/>
              <a:gd name="connsiteY675" fmla="*/ 4075044 h 5026853"/>
              <a:gd name="connsiteX676" fmla="*/ 4209520 w 4561388"/>
              <a:gd name="connsiteY676" fmla="*/ 4066280 h 5026853"/>
              <a:gd name="connsiteX677" fmla="*/ 4211551 w 4561388"/>
              <a:gd name="connsiteY677" fmla="*/ 4074888 h 5026853"/>
              <a:gd name="connsiteX678" fmla="*/ 4209520 w 4561388"/>
              <a:gd name="connsiteY678" fmla="*/ 4066280 h 5026853"/>
              <a:gd name="connsiteX679" fmla="*/ 954940 w 4561388"/>
              <a:gd name="connsiteY679" fmla="*/ 4063291 h 5026853"/>
              <a:gd name="connsiteX680" fmla="*/ 954314 w 4561388"/>
              <a:gd name="connsiteY680" fmla="*/ 4063528 h 5026853"/>
              <a:gd name="connsiteX681" fmla="*/ 953855 w 4561388"/>
              <a:gd name="connsiteY681" fmla="*/ 4066707 h 5026853"/>
              <a:gd name="connsiteX682" fmla="*/ 954030 w 4561388"/>
              <a:gd name="connsiteY682" fmla="*/ 4067426 h 5026853"/>
              <a:gd name="connsiteX683" fmla="*/ 954354 w 4561388"/>
              <a:gd name="connsiteY683" fmla="*/ 4067152 h 5026853"/>
              <a:gd name="connsiteX684" fmla="*/ 955296 w 4561388"/>
              <a:gd name="connsiteY684" fmla="*/ 4063919 h 5026853"/>
              <a:gd name="connsiteX685" fmla="*/ 1468239 w 4561388"/>
              <a:gd name="connsiteY685" fmla="*/ 4061988 h 5026853"/>
              <a:gd name="connsiteX686" fmla="*/ 1464608 w 4561388"/>
              <a:gd name="connsiteY686" fmla="*/ 4062630 h 5026853"/>
              <a:gd name="connsiteX687" fmla="*/ 1468963 w 4561388"/>
              <a:gd name="connsiteY687" fmla="*/ 4069423 h 5026853"/>
              <a:gd name="connsiteX688" fmla="*/ 1470084 w 4561388"/>
              <a:gd name="connsiteY688" fmla="*/ 4066129 h 5026853"/>
              <a:gd name="connsiteX689" fmla="*/ 1468239 w 4561388"/>
              <a:gd name="connsiteY689" fmla="*/ 4061988 h 5026853"/>
              <a:gd name="connsiteX690" fmla="*/ 3875361 w 4561388"/>
              <a:gd name="connsiteY690" fmla="*/ 4053546 h 5026853"/>
              <a:gd name="connsiteX691" fmla="*/ 3880252 w 4561388"/>
              <a:gd name="connsiteY691" fmla="*/ 4078472 h 5026853"/>
              <a:gd name="connsiteX692" fmla="*/ 3876837 w 4561388"/>
              <a:gd name="connsiteY692" fmla="*/ 4057785 h 5026853"/>
              <a:gd name="connsiteX693" fmla="*/ 916282 w 4561388"/>
              <a:gd name="connsiteY693" fmla="*/ 4040564 h 5026853"/>
              <a:gd name="connsiteX694" fmla="*/ 914449 w 4561388"/>
              <a:gd name="connsiteY694" fmla="*/ 4048261 h 5026853"/>
              <a:gd name="connsiteX695" fmla="*/ 914403 w 4561388"/>
              <a:gd name="connsiteY695" fmla="*/ 4048732 h 5026853"/>
              <a:gd name="connsiteX696" fmla="*/ 916137 w 4561388"/>
              <a:gd name="connsiteY696" fmla="*/ 4042126 h 5026853"/>
              <a:gd name="connsiteX697" fmla="*/ 311410 w 4561388"/>
              <a:gd name="connsiteY697" fmla="*/ 4037609 h 5026853"/>
              <a:gd name="connsiteX698" fmla="*/ 317061 w 4561388"/>
              <a:gd name="connsiteY698" fmla="*/ 4048175 h 5026853"/>
              <a:gd name="connsiteX699" fmla="*/ 317801 w 4561388"/>
              <a:gd name="connsiteY699" fmla="*/ 4044156 h 5026853"/>
              <a:gd name="connsiteX700" fmla="*/ 311410 w 4561388"/>
              <a:gd name="connsiteY700" fmla="*/ 4037609 h 5026853"/>
              <a:gd name="connsiteX701" fmla="*/ 4203356 w 4561388"/>
              <a:gd name="connsiteY701" fmla="*/ 4009906 h 5026853"/>
              <a:gd name="connsiteX702" fmla="*/ 4197500 w 4561388"/>
              <a:gd name="connsiteY702" fmla="*/ 4016935 h 5026853"/>
              <a:gd name="connsiteX703" fmla="*/ 4198553 w 4561388"/>
              <a:gd name="connsiteY703" fmla="*/ 4020884 h 5026853"/>
              <a:gd name="connsiteX704" fmla="*/ 655288 w 4561388"/>
              <a:gd name="connsiteY704" fmla="*/ 4007925 h 5026853"/>
              <a:gd name="connsiteX705" fmla="*/ 654826 w 4561388"/>
              <a:gd name="connsiteY705" fmla="*/ 4011101 h 5026853"/>
              <a:gd name="connsiteX706" fmla="*/ 656362 w 4561388"/>
              <a:gd name="connsiteY706" fmla="*/ 4012527 h 5026853"/>
              <a:gd name="connsiteX707" fmla="*/ 656744 w 4561388"/>
              <a:gd name="connsiteY707" fmla="*/ 4011500 h 5026853"/>
              <a:gd name="connsiteX708" fmla="*/ 656988 w 4561388"/>
              <a:gd name="connsiteY708" fmla="*/ 4008029 h 5026853"/>
              <a:gd name="connsiteX709" fmla="*/ 1846287 w 4561388"/>
              <a:gd name="connsiteY709" fmla="*/ 3999040 h 5026853"/>
              <a:gd name="connsiteX710" fmla="*/ 1842414 w 4561388"/>
              <a:gd name="connsiteY710" fmla="*/ 4024991 h 5026853"/>
              <a:gd name="connsiteX711" fmla="*/ 1841969 w 4561388"/>
              <a:gd name="connsiteY711" fmla="*/ 4027417 h 5026853"/>
              <a:gd name="connsiteX712" fmla="*/ 1842453 w 4561388"/>
              <a:gd name="connsiteY712" fmla="*/ 4025680 h 5026853"/>
              <a:gd name="connsiteX713" fmla="*/ 1846404 w 4561388"/>
              <a:gd name="connsiteY713" fmla="*/ 3999235 h 5026853"/>
              <a:gd name="connsiteX714" fmla="*/ 4193521 w 4561388"/>
              <a:gd name="connsiteY714" fmla="*/ 3988577 h 5026853"/>
              <a:gd name="connsiteX715" fmla="*/ 4198153 w 4561388"/>
              <a:gd name="connsiteY715" fmla="*/ 3990601 h 5026853"/>
              <a:gd name="connsiteX716" fmla="*/ 4193521 w 4561388"/>
              <a:gd name="connsiteY716" fmla="*/ 3988577 h 5026853"/>
              <a:gd name="connsiteX717" fmla="*/ 318116 w 4561388"/>
              <a:gd name="connsiteY717" fmla="*/ 3972110 h 5026853"/>
              <a:gd name="connsiteX718" fmla="*/ 322993 w 4561388"/>
              <a:gd name="connsiteY718" fmla="*/ 3978538 h 5026853"/>
              <a:gd name="connsiteX719" fmla="*/ 324225 w 4561388"/>
              <a:gd name="connsiteY719" fmla="*/ 3977161 h 5026853"/>
              <a:gd name="connsiteX720" fmla="*/ 318116 w 4561388"/>
              <a:gd name="connsiteY720" fmla="*/ 3972110 h 5026853"/>
              <a:gd name="connsiteX721" fmla="*/ 4191506 w 4561388"/>
              <a:gd name="connsiteY721" fmla="*/ 3945139 h 5026853"/>
              <a:gd name="connsiteX722" fmla="*/ 4185814 w 4561388"/>
              <a:gd name="connsiteY722" fmla="*/ 3950655 h 5026853"/>
              <a:gd name="connsiteX723" fmla="*/ 4187153 w 4561388"/>
              <a:gd name="connsiteY723" fmla="*/ 3951933 h 5026853"/>
              <a:gd name="connsiteX724" fmla="*/ 4191506 w 4561388"/>
              <a:gd name="connsiteY724" fmla="*/ 3945139 h 5026853"/>
              <a:gd name="connsiteX725" fmla="*/ 325392 w 4561388"/>
              <a:gd name="connsiteY725" fmla="*/ 3928883 h 5026853"/>
              <a:gd name="connsiteX726" fmla="*/ 321821 w 4561388"/>
              <a:gd name="connsiteY726" fmla="*/ 3929811 h 5026853"/>
              <a:gd name="connsiteX727" fmla="*/ 326699 w 4561388"/>
              <a:gd name="connsiteY727" fmla="*/ 3936240 h 5026853"/>
              <a:gd name="connsiteX728" fmla="*/ 327557 w 4561388"/>
              <a:gd name="connsiteY728" fmla="*/ 3932866 h 5026853"/>
              <a:gd name="connsiteX729" fmla="*/ 325392 w 4561388"/>
              <a:gd name="connsiteY729" fmla="*/ 3928883 h 5026853"/>
              <a:gd name="connsiteX730" fmla="*/ 4180846 w 4561388"/>
              <a:gd name="connsiteY730" fmla="*/ 3902620 h 5026853"/>
              <a:gd name="connsiteX731" fmla="*/ 4179000 w 4561388"/>
              <a:gd name="connsiteY731" fmla="*/ 3906763 h 5026853"/>
              <a:gd name="connsiteX732" fmla="*/ 4180122 w 4561388"/>
              <a:gd name="connsiteY732" fmla="*/ 3910056 h 5026853"/>
              <a:gd name="connsiteX733" fmla="*/ 4184477 w 4561388"/>
              <a:gd name="connsiteY733" fmla="*/ 3903264 h 5026853"/>
              <a:gd name="connsiteX734" fmla="*/ 4180846 w 4561388"/>
              <a:gd name="connsiteY734" fmla="*/ 3902620 h 5026853"/>
              <a:gd name="connsiteX735" fmla="*/ 1752626 w 4561388"/>
              <a:gd name="connsiteY735" fmla="*/ 3888080 h 5026853"/>
              <a:gd name="connsiteX736" fmla="*/ 1727156 w 4561388"/>
              <a:gd name="connsiteY736" fmla="*/ 4016422 h 5026853"/>
              <a:gd name="connsiteX737" fmla="*/ 1721791 w 4561388"/>
              <a:gd name="connsiteY737" fmla="*/ 4040607 h 5026853"/>
              <a:gd name="connsiteX738" fmla="*/ 1712938 w 4561388"/>
              <a:gd name="connsiteY738" fmla="*/ 4095797 h 5026853"/>
              <a:gd name="connsiteX739" fmla="*/ 1712594 w 4561388"/>
              <a:gd name="connsiteY739" fmla="*/ 4097716 h 5026853"/>
              <a:gd name="connsiteX740" fmla="*/ 1725681 w 4561388"/>
              <a:gd name="connsiteY740" fmla="*/ 4053031 h 5026853"/>
              <a:gd name="connsiteX741" fmla="*/ 1730103 w 4561388"/>
              <a:gd name="connsiteY741" fmla="*/ 4034802 h 5026853"/>
              <a:gd name="connsiteX742" fmla="*/ 1742807 w 4561388"/>
              <a:gd name="connsiteY742" fmla="*/ 3965393 h 5026853"/>
              <a:gd name="connsiteX743" fmla="*/ 1749655 w 4561388"/>
              <a:gd name="connsiteY743" fmla="*/ 3925249 h 5026853"/>
              <a:gd name="connsiteX744" fmla="*/ 1295919 w 4561388"/>
              <a:gd name="connsiteY744" fmla="*/ 3867946 h 5026853"/>
              <a:gd name="connsiteX745" fmla="*/ 1297634 w 4561388"/>
              <a:gd name="connsiteY745" fmla="*/ 3868678 h 5026853"/>
              <a:gd name="connsiteX746" fmla="*/ 1298693 w 4561388"/>
              <a:gd name="connsiteY746" fmla="*/ 3870207 h 5026853"/>
              <a:gd name="connsiteX747" fmla="*/ 1295919 w 4561388"/>
              <a:gd name="connsiteY747" fmla="*/ 3867946 h 5026853"/>
              <a:gd name="connsiteX748" fmla="*/ 697300 w 4561388"/>
              <a:gd name="connsiteY748" fmla="*/ 3836326 h 5026853"/>
              <a:gd name="connsiteX749" fmla="*/ 695487 w 4561388"/>
              <a:gd name="connsiteY749" fmla="*/ 3862500 h 5026853"/>
              <a:gd name="connsiteX750" fmla="*/ 695234 w 4561388"/>
              <a:gd name="connsiteY750" fmla="*/ 3864955 h 5026853"/>
              <a:gd name="connsiteX751" fmla="*/ 695578 w 4561388"/>
              <a:gd name="connsiteY751" fmla="*/ 3863186 h 5026853"/>
              <a:gd name="connsiteX752" fmla="*/ 697431 w 4561388"/>
              <a:gd name="connsiteY752" fmla="*/ 3836512 h 5026853"/>
              <a:gd name="connsiteX753" fmla="*/ 2569070 w 4561388"/>
              <a:gd name="connsiteY753" fmla="*/ 3828135 h 5026853"/>
              <a:gd name="connsiteX754" fmla="*/ 2576849 w 4561388"/>
              <a:gd name="connsiteY754" fmla="*/ 3837000 h 5026853"/>
              <a:gd name="connsiteX755" fmla="*/ 2574005 w 4561388"/>
              <a:gd name="connsiteY755" fmla="*/ 3858673 h 5026853"/>
              <a:gd name="connsiteX756" fmla="*/ 2540640 w 4561388"/>
              <a:gd name="connsiteY756" fmla="*/ 4060383 h 5026853"/>
              <a:gd name="connsiteX757" fmla="*/ 2537450 w 4561388"/>
              <a:gd name="connsiteY757" fmla="*/ 4030483 h 5026853"/>
              <a:gd name="connsiteX758" fmla="*/ 2517014 w 4561388"/>
              <a:gd name="connsiteY758" fmla="*/ 3768526 h 5026853"/>
              <a:gd name="connsiteX759" fmla="*/ 2520047 w 4561388"/>
              <a:gd name="connsiteY759" fmla="*/ 3772014 h 5026853"/>
              <a:gd name="connsiteX760" fmla="*/ 2522042 w 4561388"/>
              <a:gd name="connsiteY760" fmla="*/ 3771078 h 5026853"/>
              <a:gd name="connsiteX761" fmla="*/ 2518686 w 4561388"/>
              <a:gd name="connsiteY761" fmla="*/ 3768888 h 5026853"/>
              <a:gd name="connsiteX762" fmla="*/ 595182 w 4561388"/>
              <a:gd name="connsiteY762" fmla="*/ 3733095 h 5026853"/>
              <a:gd name="connsiteX763" fmla="*/ 579910 w 4561388"/>
              <a:gd name="connsiteY763" fmla="*/ 3863045 h 5026853"/>
              <a:gd name="connsiteX764" fmla="*/ 576469 w 4561388"/>
              <a:gd name="connsiteY764" fmla="*/ 3887579 h 5026853"/>
              <a:gd name="connsiteX765" fmla="*/ 571994 w 4561388"/>
              <a:gd name="connsiteY765" fmla="*/ 3943296 h 5026853"/>
              <a:gd name="connsiteX766" fmla="*/ 571805 w 4561388"/>
              <a:gd name="connsiteY766" fmla="*/ 3945235 h 5026853"/>
              <a:gd name="connsiteX767" fmla="*/ 581327 w 4561388"/>
              <a:gd name="connsiteY767" fmla="*/ 3899660 h 5026853"/>
              <a:gd name="connsiteX768" fmla="*/ 584300 w 4561388"/>
              <a:gd name="connsiteY768" fmla="*/ 3881138 h 5026853"/>
              <a:gd name="connsiteX769" fmla="*/ 591490 w 4561388"/>
              <a:gd name="connsiteY769" fmla="*/ 3810943 h 5026853"/>
              <a:gd name="connsiteX770" fmla="*/ 595150 w 4561388"/>
              <a:gd name="connsiteY770" fmla="*/ 3770383 h 5026853"/>
              <a:gd name="connsiteX771" fmla="*/ 2497017 w 4561388"/>
              <a:gd name="connsiteY771" fmla="*/ 3658377 h 5026853"/>
              <a:gd name="connsiteX772" fmla="*/ 2479162 w 4561388"/>
              <a:gd name="connsiteY772" fmla="*/ 3767237 h 5026853"/>
              <a:gd name="connsiteX773" fmla="*/ 2478041 w 4561388"/>
              <a:gd name="connsiteY773" fmla="*/ 3777169 h 5026853"/>
              <a:gd name="connsiteX774" fmla="*/ 2458455 w 4561388"/>
              <a:gd name="connsiteY774" fmla="*/ 3906033 h 5026853"/>
              <a:gd name="connsiteX775" fmla="*/ 2460136 w 4561388"/>
              <a:gd name="connsiteY775" fmla="*/ 3911448 h 5026853"/>
              <a:gd name="connsiteX776" fmla="*/ 2465310 w 4561388"/>
              <a:gd name="connsiteY776" fmla="*/ 3878941 h 5026853"/>
              <a:gd name="connsiteX777" fmla="*/ 2474666 w 4561388"/>
              <a:gd name="connsiteY777" fmla="*/ 3834884 h 5026853"/>
              <a:gd name="connsiteX778" fmla="*/ 2484651 w 4561388"/>
              <a:gd name="connsiteY778" fmla="*/ 3747942 h 5026853"/>
              <a:gd name="connsiteX779" fmla="*/ 2493746 w 4561388"/>
              <a:gd name="connsiteY779" fmla="*/ 3683441 h 5026853"/>
              <a:gd name="connsiteX780" fmla="*/ 2618866 w 4561388"/>
              <a:gd name="connsiteY780" fmla="*/ 3544195 h 5026853"/>
              <a:gd name="connsiteX781" fmla="*/ 2601180 w 4561388"/>
              <a:gd name="connsiteY781" fmla="*/ 3651562 h 5026853"/>
              <a:gd name="connsiteX782" fmla="*/ 2579812 w 4561388"/>
              <a:gd name="connsiteY782" fmla="*/ 3814414 h 5026853"/>
              <a:gd name="connsiteX783" fmla="*/ 2571759 w 4561388"/>
              <a:gd name="connsiteY783" fmla="*/ 3810934 h 5026853"/>
              <a:gd name="connsiteX784" fmla="*/ 2605640 w 4561388"/>
              <a:gd name="connsiteY784" fmla="*/ 3594113 h 5026853"/>
              <a:gd name="connsiteX785" fmla="*/ 2612980 w 4561388"/>
              <a:gd name="connsiteY785" fmla="*/ 3544542 h 5026853"/>
              <a:gd name="connsiteX786" fmla="*/ 2613780 w 4561388"/>
              <a:gd name="connsiteY786" fmla="*/ 3547990 h 5026853"/>
              <a:gd name="connsiteX787" fmla="*/ 4169898 w 4561388"/>
              <a:gd name="connsiteY787" fmla="*/ 3540544 h 5026853"/>
              <a:gd name="connsiteX788" fmla="*/ 4182606 w 4561388"/>
              <a:gd name="connsiteY788" fmla="*/ 3595219 h 5026853"/>
              <a:gd name="connsiteX789" fmla="*/ 4179425 w 4561388"/>
              <a:gd name="connsiteY789" fmla="*/ 3595579 h 5026853"/>
              <a:gd name="connsiteX790" fmla="*/ 4168497 w 4561388"/>
              <a:gd name="connsiteY790" fmla="*/ 3556272 h 5026853"/>
              <a:gd name="connsiteX791" fmla="*/ 4169898 w 4561388"/>
              <a:gd name="connsiteY791" fmla="*/ 3540544 h 5026853"/>
              <a:gd name="connsiteX792" fmla="*/ 2620536 w 4561388"/>
              <a:gd name="connsiteY792" fmla="*/ 3534067 h 5026853"/>
              <a:gd name="connsiteX793" fmla="*/ 2619243 w 4561388"/>
              <a:gd name="connsiteY793" fmla="*/ 3541911 h 5026853"/>
              <a:gd name="connsiteX794" fmla="*/ 2617515 w 4561388"/>
              <a:gd name="connsiteY794" fmla="*/ 3536527 h 5026853"/>
              <a:gd name="connsiteX795" fmla="*/ 2549869 w 4561388"/>
              <a:gd name="connsiteY795" fmla="*/ 3469252 h 5026853"/>
              <a:gd name="connsiteX796" fmla="*/ 2529488 w 4561388"/>
              <a:gd name="connsiteY796" fmla="*/ 3588857 h 5026853"/>
              <a:gd name="connsiteX797" fmla="*/ 2540577 w 4561388"/>
              <a:gd name="connsiteY797" fmla="*/ 3527605 h 5026853"/>
              <a:gd name="connsiteX798" fmla="*/ 2536108 w 4561388"/>
              <a:gd name="connsiteY798" fmla="*/ 3528346 h 5026853"/>
              <a:gd name="connsiteX799" fmla="*/ 2537454 w 4561388"/>
              <a:gd name="connsiteY799" fmla="*/ 3519569 h 5026853"/>
              <a:gd name="connsiteX800" fmla="*/ 2540523 w 4561388"/>
              <a:gd name="connsiteY800" fmla="*/ 3505549 h 5026853"/>
              <a:gd name="connsiteX801" fmla="*/ 2549869 w 4561388"/>
              <a:gd name="connsiteY801" fmla="*/ 3469252 h 5026853"/>
              <a:gd name="connsiteX802" fmla="*/ 4174003 w 4561388"/>
              <a:gd name="connsiteY802" fmla="*/ 3452113 h 5026853"/>
              <a:gd name="connsiteX803" fmla="*/ 4176631 w 4561388"/>
              <a:gd name="connsiteY803" fmla="*/ 3453470 h 5026853"/>
              <a:gd name="connsiteX804" fmla="*/ 4175788 w 4561388"/>
              <a:gd name="connsiteY804" fmla="*/ 3462217 h 5026853"/>
              <a:gd name="connsiteX805" fmla="*/ 4174003 w 4561388"/>
              <a:gd name="connsiteY805" fmla="*/ 3452113 h 5026853"/>
              <a:gd name="connsiteX806" fmla="*/ 1319146 w 4561388"/>
              <a:gd name="connsiteY806" fmla="*/ 3445417 h 5026853"/>
              <a:gd name="connsiteX807" fmla="*/ 1309928 w 4561388"/>
              <a:gd name="connsiteY807" fmla="*/ 3555345 h 5026853"/>
              <a:gd name="connsiteX808" fmla="*/ 1309594 w 4561388"/>
              <a:gd name="connsiteY808" fmla="*/ 3565335 h 5026853"/>
              <a:gd name="connsiteX809" fmla="*/ 1300230 w 4561388"/>
              <a:gd name="connsiteY809" fmla="*/ 3695342 h 5026853"/>
              <a:gd name="connsiteX810" fmla="*/ 1302331 w 4561388"/>
              <a:gd name="connsiteY810" fmla="*/ 3700608 h 5026853"/>
              <a:gd name="connsiteX811" fmla="*/ 1304926 w 4561388"/>
              <a:gd name="connsiteY811" fmla="*/ 3667794 h 5026853"/>
              <a:gd name="connsiteX812" fmla="*/ 1310782 w 4561388"/>
              <a:gd name="connsiteY812" fmla="*/ 3623137 h 5026853"/>
              <a:gd name="connsiteX813" fmla="*/ 1313877 w 4561388"/>
              <a:gd name="connsiteY813" fmla="*/ 3535678 h 5026853"/>
              <a:gd name="connsiteX814" fmla="*/ 1317861 w 4561388"/>
              <a:gd name="connsiteY814" fmla="*/ 3470660 h 5026853"/>
              <a:gd name="connsiteX815" fmla="*/ 4168333 w 4561388"/>
              <a:gd name="connsiteY815" fmla="*/ 3420080 h 5026853"/>
              <a:gd name="connsiteX816" fmla="*/ 4174219 w 4561388"/>
              <a:gd name="connsiteY816" fmla="*/ 3423516 h 5026853"/>
              <a:gd name="connsiteX817" fmla="*/ 4176290 w 4561388"/>
              <a:gd name="connsiteY817" fmla="*/ 3441967 h 5026853"/>
              <a:gd name="connsiteX818" fmla="*/ 4172158 w 4561388"/>
              <a:gd name="connsiteY818" fmla="*/ 3441858 h 5026853"/>
              <a:gd name="connsiteX819" fmla="*/ 4168333 w 4561388"/>
              <a:gd name="connsiteY819" fmla="*/ 3420080 h 5026853"/>
              <a:gd name="connsiteX820" fmla="*/ 2637324 w 4561388"/>
              <a:gd name="connsiteY820" fmla="*/ 3406314 h 5026853"/>
              <a:gd name="connsiteX821" fmla="*/ 2635379 w 4561388"/>
              <a:gd name="connsiteY821" fmla="*/ 3415554 h 5026853"/>
              <a:gd name="connsiteX822" fmla="*/ 2631701 w 4561388"/>
              <a:gd name="connsiteY822" fmla="*/ 3439230 h 5026853"/>
              <a:gd name="connsiteX823" fmla="*/ 2637268 w 4561388"/>
              <a:gd name="connsiteY823" fmla="*/ 3457384 h 5026853"/>
              <a:gd name="connsiteX824" fmla="*/ 2629706 w 4561388"/>
              <a:gd name="connsiteY824" fmla="*/ 3454561 h 5026853"/>
              <a:gd name="connsiteX825" fmla="*/ 2631223 w 4561388"/>
              <a:gd name="connsiteY825" fmla="*/ 3479150 h 5026853"/>
              <a:gd name="connsiteX826" fmla="*/ 2632410 w 4561388"/>
              <a:gd name="connsiteY826" fmla="*/ 3482924 h 5026853"/>
              <a:gd name="connsiteX827" fmla="*/ 2631939 w 4561388"/>
              <a:gd name="connsiteY827" fmla="*/ 3485032 h 5026853"/>
              <a:gd name="connsiteX828" fmla="*/ 2629197 w 4561388"/>
              <a:gd name="connsiteY828" fmla="*/ 3486671 h 5026853"/>
              <a:gd name="connsiteX829" fmla="*/ 2625501 w 4561388"/>
              <a:gd name="connsiteY829" fmla="*/ 3488880 h 5026853"/>
              <a:gd name="connsiteX830" fmla="*/ 2629779 w 4561388"/>
              <a:gd name="connsiteY830" fmla="*/ 3494692 h 5026853"/>
              <a:gd name="connsiteX831" fmla="*/ 2628485 w 4561388"/>
              <a:gd name="connsiteY831" fmla="*/ 3500476 h 5026853"/>
              <a:gd name="connsiteX832" fmla="*/ 2627163 w 4561388"/>
              <a:gd name="connsiteY832" fmla="*/ 3503746 h 5026853"/>
              <a:gd name="connsiteX833" fmla="*/ 2624271 w 4561388"/>
              <a:gd name="connsiteY833" fmla="*/ 3511387 h 5026853"/>
              <a:gd name="connsiteX834" fmla="*/ 2621006 w 4561388"/>
              <a:gd name="connsiteY834" fmla="*/ 3531223 h 5026853"/>
              <a:gd name="connsiteX835" fmla="*/ 2617730 w 4561388"/>
              <a:gd name="connsiteY835" fmla="*/ 3533890 h 5026853"/>
              <a:gd name="connsiteX836" fmla="*/ 2617515 w 4561388"/>
              <a:gd name="connsiteY836" fmla="*/ 3536527 h 5026853"/>
              <a:gd name="connsiteX837" fmla="*/ 2613159 w 4561388"/>
              <a:gd name="connsiteY837" fmla="*/ 3543342 h 5026853"/>
              <a:gd name="connsiteX838" fmla="*/ 2628530 w 4561388"/>
              <a:gd name="connsiteY838" fmla="*/ 3439530 h 5026853"/>
              <a:gd name="connsiteX839" fmla="*/ 3034182 w 4561388"/>
              <a:gd name="connsiteY839" fmla="*/ 3389424 h 5026853"/>
              <a:gd name="connsiteX840" fmla="*/ 3033481 w 4561388"/>
              <a:gd name="connsiteY840" fmla="*/ 3389927 h 5026853"/>
              <a:gd name="connsiteX841" fmla="*/ 3031800 w 4561388"/>
              <a:gd name="connsiteY841" fmla="*/ 3391130 h 5026853"/>
              <a:gd name="connsiteX842" fmla="*/ 3031361 w 4561388"/>
              <a:gd name="connsiteY842" fmla="*/ 3391445 h 5026853"/>
              <a:gd name="connsiteX843" fmla="*/ 3033481 w 4561388"/>
              <a:gd name="connsiteY843" fmla="*/ 3389927 h 5026853"/>
              <a:gd name="connsiteX844" fmla="*/ 3034185 w 4561388"/>
              <a:gd name="connsiteY844" fmla="*/ 3389425 h 5026853"/>
              <a:gd name="connsiteX845" fmla="*/ 3028551 w 4561388"/>
              <a:gd name="connsiteY845" fmla="*/ 3374701 h 5026853"/>
              <a:gd name="connsiteX846" fmla="*/ 3031569 w 4561388"/>
              <a:gd name="connsiteY846" fmla="*/ 3377160 h 5026853"/>
              <a:gd name="connsiteX847" fmla="*/ 3029843 w 4561388"/>
              <a:gd name="connsiteY847" fmla="*/ 3382545 h 5026853"/>
              <a:gd name="connsiteX848" fmla="*/ 1431612 w 4561388"/>
              <a:gd name="connsiteY848" fmla="*/ 3321984 h 5026853"/>
              <a:gd name="connsiteX849" fmla="*/ 1422445 w 4561388"/>
              <a:gd name="connsiteY849" fmla="*/ 3430411 h 5026853"/>
              <a:gd name="connsiteX850" fmla="*/ 1394326 w 4561388"/>
              <a:gd name="connsiteY850" fmla="*/ 3842733 h 5026853"/>
              <a:gd name="connsiteX851" fmla="*/ 1388791 w 4561388"/>
              <a:gd name="connsiteY851" fmla="*/ 3813177 h 5026853"/>
              <a:gd name="connsiteX852" fmla="*/ 1422364 w 4561388"/>
              <a:gd name="connsiteY852" fmla="*/ 3372790 h 5026853"/>
              <a:gd name="connsiteX853" fmla="*/ 1425773 w 4561388"/>
              <a:gd name="connsiteY853" fmla="*/ 3322794 h 5026853"/>
              <a:gd name="connsiteX854" fmla="*/ 1426840 w 4561388"/>
              <a:gd name="connsiteY854" fmla="*/ 3326167 h 5026853"/>
              <a:gd name="connsiteX855" fmla="*/ 1432479 w 4561388"/>
              <a:gd name="connsiteY855" fmla="*/ 3311758 h 5026853"/>
              <a:gd name="connsiteX856" fmla="*/ 1431807 w 4561388"/>
              <a:gd name="connsiteY856" fmla="*/ 3319677 h 5026853"/>
              <a:gd name="connsiteX857" fmla="*/ 1429661 w 4561388"/>
              <a:gd name="connsiteY857" fmla="*/ 3314447 h 5026853"/>
              <a:gd name="connsiteX858" fmla="*/ 2671137 w 4561388"/>
              <a:gd name="connsiteY858" fmla="*/ 3281407 h 5026853"/>
              <a:gd name="connsiteX859" fmla="*/ 2675555 w 4561388"/>
              <a:gd name="connsiteY859" fmla="*/ 3288799 h 5026853"/>
              <a:gd name="connsiteX860" fmla="*/ 2671137 w 4561388"/>
              <a:gd name="connsiteY860" fmla="*/ 3281407 h 5026853"/>
              <a:gd name="connsiteX861" fmla="*/ 1356920 w 4561388"/>
              <a:gd name="connsiteY861" fmla="*/ 3252715 h 5026853"/>
              <a:gd name="connsiteX862" fmla="*/ 1346032 w 4561388"/>
              <a:gd name="connsiteY862" fmla="*/ 3373555 h 5026853"/>
              <a:gd name="connsiteX863" fmla="*/ 1352257 w 4561388"/>
              <a:gd name="connsiteY863" fmla="*/ 3311618 h 5026853"/>
              <a:gd name="connsiteX864" fmla="*/ 1347862 w 4561388"/>
              <a:gd name="connsiteY864" fmla="*/ 3312710 h 5026853"/>
              <a:gd name="connsiteX865" fmla="*/ 1348512 w 4561388"/>
              <a:gd name="connsiteY865" fmla="*/ 3303854 h 5026853"/>
              <a:gd name="connsiteX866" fmla="*/ 1350465 w 4561388"/>
              <a:gd name="connsiteY866" fmla="*/ 3289635 h 5026853"/>
              <a:gd name="connsiteX867" fmla="*/ 1356920 w 4561388"/>
              <a:gd name="connsiteY867" fmla="*/ 3252715 h 5026853"/>
              <a:gd name="connsiteX868" fmla="*/ 2680990 w 4561388"/>
              <a:gd name="connsiteY868" fmla="*/ 3231973 h 5026853"/>
              <a:gd name="connsiteX869" fmla="*/ 2676720 w 4561388"/>
              <a:gd name="connsiteY869" fmla="*/ 3265691 h 5026853"/>
              <a:gd name="connsiteX870" fmla="*/ 2675701 w 4561388"/>
              <a:gd name="connsiteY870" fmla="*/ 3247519 h 5026853"/>
              <a:gd name="connsiteX871" fmla="*/ 2676420 w 4561388"/>
              <a:gd name="connsiteY871" fmla="*/ 3244124 h 5026853"/>
              <a:gd name="connsiteX872" fmla="*/ 2682334 w 4561388"/>
              <a:gd name="connsiteY872" fmla="*/ 3216200 h 5026853"/>
              <a:gd name="connsiteX873" fmla="*/ 2680990 w 4561388"/>
              <a:gd name="connsiteY873" fmla="*/ 3231973 h 5026853"/>
              <a:gd name="connsiteX874" fmla="*/ 2680042 w 4561388"/>
              <a:gd name="connsiteY874" fmla="*/ 3227018 h 5026853"/>
              <a:gd name="connsiteX875" fmla="*/ 2684973 w 4561388"/>
              <a:gd name="connsiteY875" fmla="*/ 3203744 h 5026853"/>
              <a:gd name="connsiteX876" fmla="*/ 2685234 w 4561388"/>
              <a:gd name="connsiteY876" fmla="*/ 3207936 h 5026853"/>
              <a:gd name="connsiteX877" fmla="*/ 2683280 w 4561388"/>
              <a:gd name="connsiteY877" fmla="*/ 3211734 h 5026853"/>
              <a:gd name="connsiteX878" fmla="*/ 2687408 w 4561388"/>
              <a:gd name="connsiteY878" fmla="*/ 3192245 h 5026853"/>
              <a:gd name="connsiteX879" fmla="*/ 2687733 w 4561388"/>
              <a:gd name="connsiteY879" fmla="*/ 3195477 h 5026853"/>
              <a:gd name="connsiteX880" fmla="*/ 2686543 w 4561388"/>
              <a:gd name="connsiteY880" fmla="*/ 3196329 h 5026853"/>
              <a:gd name="connsiteX881" fmla="*/ 1439141 w 4561388"/>
              <a:gd name="connsiteY881" fmla="*/ 3183078 h 5026853"/>
              <a:gd name="connsiteX882" fmla="*/ 1437930 w 4561388"/>
              <a:gd name="connsiteY882" fmla="*/ 3192441 h 5026853"/>
              <a:gd name="connsiteX883" fmla="*/ 1436131 w 4561388"/>
              <a:gd name="connsiteY883" fmla="*/ 3216333 h 5026853"/>
              <a:gd name="connsiteX884" fmla="*/ 1443112 w 4561388"/>
              <a:gd name="connsiteY884" fmla="*/ 3233992 h 5026853"/>
              <a:gd name="connsiteX885" fmla="*/ 1435351 w 4561388"/>
              <a:gd name="connsiteY885" fmla="*/ 3231775 h 5026853"/>
              <a:gd name="connsiteX886" fmla="*/ 1438801 w 4561388"/>
              <a:gd name="connsiteY886" fmla="*/ 3256167 h 5026853"/>
              <a:gd name="connsiteX887" fmla="*/ 1440284 w 4561388"/>
              <a:gd name="connsiteY887" fmla="*/ 3259837 h 5026853"/>
              <a:gd name="connsiteX888" fmla="*/ 1439979 w 4561388"/>
              <a:gd name="connsiteY888" fmla="*/ 3261976 h 5026853"/>
              <a:gd name="connsiteX889" fmla="*/ 1437376 w 4561388"/>
              <a:gd name="connsiteY889" fmla="*/ 3263823 h 5026853"/>
              <a:gd name="connsiteX890" fmla="*/ 1433865 w 4561388"/>
              <a:gd name="connsiteY890" fmla="*/ 3266316 h 5026853"/>
              <a:gd name="connsiteX891" fmla="*/ 1438589 w 4561388"/>
              <a:gd name="connsiteY891" fmla="*/ 3271773 h 5026853"/>
              <a:gd name="connsiteX892" fmla="*/ 1437754 w 4561388"/>
              <a:gd name="connsiteY892" fmla="*/ 3277643 h 5026853"/>
              <a:gd name="connsiteX893" fmla="*/ 1436693 w 4561388"/>
              <a:gd name="connsiteY893" fmla="*/ 3281008 h 5026853"/>
              <a:gd name="connsiteX894" fmla="*/ 1434413 w 4561388"/>
              <a:gd name="connsiteY894" fmla="*/ 3288852 h 5026853"/>
              <a:gd name="connsiteX895" fmla="*/ 1432720 w 4561388"/>
              <a:gd name="connsiteY895" fmla="*/ 3308884 h 5026853"/>
              <a:gd name="connsiteX896" fmla="*/ 1429664 w 4561388"/>
              <a:gd name="connsiteY896" fmla="*/ 3311800 h 5026853"/>
              <a:gd name="connsiteX897" fmla="*/ 1429661 w 4561388"/>
              <a:gd name="connsiteY897" fmla="*/ 3314447 h 5026853"/>
              <a:gd name="connsiteX898" fmla="*/ 1425855 w 4561388"/>
              <a:gd name="connsiteY898" fmla="*/ 3321583 h 5026853"/>
              <a:gd name="connsiteX899" fmla="*/ 1432995 w 4561388"/>
              <a:gd name="connsiteY899" fmla="*/ 3216882 h 5026853"/>
              <a:gd name="connsiteX900" fmla="*/ 4289241 w 4561388"/>
              <a:gd name="connsiteY900" fmla="*/ 3154960 h 5026853"/>
              <a:gd name="connsiteX901" fmla="*/ 4289418 w 4561388"/>
              <a:gd name="connsiteY901" fmla="*/ 3156290 h 5026853"/>
              <a:gd name="connsiteX902" fmla="*/ 4288410 w 4561388"/>
              <a:gd name="connsiteY902" fmla="*/ 3161248 h 5026853"/>
              <a:gd name="connsiteX903" fmla="*/ 2977947 w 4561388"/>
              <a:gd name="connsiteY903" fmla="*/ 3122042 h 5026853"/>
              <a:gd name="connsiteX904" fmla="*/ 2973530 w 4561388"/>
              <a:gd name="connsiteY904" fmla="*/ 3129432 h 5026853"/>
              <a:gd name="connsiteX905" fmla="*/ 4185248 w 4561388"/>
              <a:gd name="connsiteY905" fmla="*/ 3112518 h 5026853"/>
              <a:gd name="connsiteX906" fmla="*/ 4185758 w 4561388"/>
              <a:gd name="connsiteY906" fmla="*/ 3114079 h 5026853"/>
              <a:gd name="connsiteX907" fmla="*/ 4186074 w 4561388"/>
              <a:gd name="connsiteY907" fmla="*/ 3115329 h 5026853"/>
              <a:gd name="connsiteX908" fmla="*/ 4185976 w 4561388"/>
              <a:gd name="connsiteY908" fmla="*/ 3118117 h 5026853"/>
              <a:gd name="connsiteX909" fmla="*/ 4185248 w 4561388"/>
              <a:gd name="connsiteY909" fmla="*/ 3112518 h 5026853"/>
              <a:gd name="connsiteX910" fmla="*/ 4312736 w 4561388"/>
              <a:gd name="connsiteY910" fmla="*/ 3104514 h 5026853"/>
              <a:gd name="connsiteX911" fmla="*/ 4313371 w 4561388"/>
              <a:gd name="connsiteY911" fmla="*/ 3106191 h 5026853"/>
              <a:gd name="connsiteX912" fmla="*/ 4311748 w 4561388"/>
              <a:gd name="connsiteY912" fmla="*/ 3109073 h 5026853"/>
              <a:gd name="connsiteX913" fmla="*/ 4312736 w 4561388"/>
              <a:gd name="connsiteY913" fmla="*/ 3104514 h 5026853"/>
              <a:gd name="connsiteX914" fmla="*/ 4313723 w 4561388"/>
              <a:gd name="connsiteY914" fmla="*/ 3099955 h 5026853"/>
              <a:gd name="connsiteX915" fmla="*/ 4314358 w 4561388"/>
              <a:gd name="connsiteY915" fmla="*/ 3101632 h 5026853"/>
              <a:gd name="connsiteX916" fmla="*/ 4312736 w 4561388"/>
              <a:gd name="connsiteY916" fmla="*/ 3104514 h 5026853"/>
              <a:gd name="connsiteX917" fmla="*/ 4313723 w 4561388"/>
              <a:gd name="connsiteY917" fmla="*/ 3099955 h 5026853"/>
              <a:gd name="connsiteX918" fmla="*/ 4315454 w 4561388"/>
              <a:gd name="connsiteY918" fmla="*/ 3087670 h 5026853"/>
              <a:gd name="connsiteX919" fmla="*/ 4315804 w 4561388"/>
              <a:gd name="connsiteY919" fmla="*/ 3093267 h 5026853"/>
              <a:gd name="connsiteX920" fmla="*/ 4313723 w 4561388"/>
              <a:gd name="connsiteY920" fmla="*/ 3099955 h 5026853"/>
              <a:gd name="connsiteX921" fmla="*/ 4315454 w 4561388"/>
              <a:gd name="connsiteY921" fmla="*/ 3087670 h 5026853"/>
              <a:gd name="connsiteX922" fmla="*/ 4101100 w 4561388"/>
              <a:gd name="connsiteY922" fmla="*/ 3083047 h 5026853"/>
              <a:gd name="connsiteX923" fmla="*/ 4104058 w 4561388"/>
              <a:gd name="connsiteY923" fmla="*/ 3092786 h 5026853"/>
              <a:gd name="connsiteX924" fmla="*/ 4103537 w 4561388"/>
              <a:gd name="connsiteY924" fmla="*/ 3095779 h 5026853"/>
              <a:gd name="connsiteX925" fmla="*/ 4101100 w 4561388"/>
              <a:gd name="connsiteY925" fmla="*/ 3083047 h 5026853"/>
              <a:gd name="connsiteX926" fmla="*/ 2968095 w 4561388"/>
              <a:gd name="connsiteY926" fmla="*/ 3072608 h 5026853"/>
              <a:gd name="connsiteX927" fmla="*/ 2972663 w 4561388"/>
              <a:gd name="connsiteY927" fmla="*/ 3084758 h 5026853"/>
              <a:gd name="connsiteX928" fmla="*/ 2973383 w 4561388"/>
              <a:gd name="connsiteY928" fmla="*/ 3088153 h 5026853"/>
              <a:gd name="connsiteX929" fmla="*/ 2972365 w 4561388"/>
              <a:gd name="connsiteY929" fmla="*/ 3106326 h 5026853"/>
              <a:gd name="connsiteX930" fmla="*/ 2968095 w 4561388"/>
              <a:gd name="connsiteY930" fmla="*/ 3072608 h 5026853"/>
              <a:gd name="connsiteX931" fmla="*/ 2672468 w 4561388"/>
              <a:gd name="connsiteY931" fmla="*/ 3069355 h 5026853"/>
              <a:gd name="connsiteX932" fmla="*/ 2665923 w 4561388"/>
              <a:gd name="connsiteY932" fmla="*/ 3150966 h 5026853"/>
              <a:gd name="connsiteX933" fmla="*/ 2651189 w 4561388"/>
              <a:gd name="connsiteY933" fmla="*/ 3222071 h 5026853"/>
              <a:gd name="connsiteX934" fmla="*/ 2571086 w 4561388"/>
              <a:gd name="connsiteY934" fmla="*/ 3549432 h 5026853"/>
              <a:gd name="connsiteX935" fmla="*/ 2540887 w 4561388"/>
              <a:gd name="connsiteY935" fmla="*/ 3675871 h 5026853"/>
              <a:gd name="connsiteX936" fmla="*/ 2554265 w 4561388"/>
              <a:gd name="connsiteY936" fmla="*/ 3657171 h 5026853"/>
              <a:gd name="connsiteX937" fmla="*/ 2564278 w 4561388"/>
              <a:gd name="connsiteY937" fmla="*/ 3623418 h 5026853"/>
              <a:gd name="connsiteX938" fmla="*/ 2613467 w 4561388"/>
              <a:gd name="connsiteY938" fmla="*/ 3496433 h 5026853"/>
              <a:gd name="connsiteX939" fmla="*/ 2614275 w 4561388"/>
              <a:gd name="connsiteY939" fmla="*/ 3493381 h 5026853"/>
              <a:gd name="connsiteX940" fmla="*/ 2569186 w 4561388"/>
              <a:gd name="connsiteY940" fmla="*/ 3789116 h 5026853"/>
              <a:gd name="connsiteX941" fmla="*/ 2565948 w 4561388"/>
              <a:gd name="connsiteY941" fmla="*/ 3808422 h 5026853"/>
              <a:gd name="connsiteX942" fmla="*/ 2543292 w 4561388"/>
              <a:gd name="connsiteY942" fmla="*/ 3798631 h 5026853"/>
              <a:gd name="connsiteX943" fmla="*/ 2543142 w 4561388"/>
              <a:gd name="connsiteY943" fmla="*/ 3798572 h 5026853"/>
              <a:gd name="connsiteX944" fmla="*/ 2544351 w 4561388"/>
              <a:gd name="connsiteY944" fmla="*/ 3799961 h 5026853"/>
              <a:gd name="connsiteX945" fmla="*/ 2563672 w 4561388"/>
              <a:gd name="connsiteY945" fmla="*/ 3821982 h 5026853"/>
              <a:gd name="connsiteX946" fmla="*/ 2516646 w 4561388"/>
              <a:gd name="connsiteY946" fmla="*/ 4102217 h 5026853"/>
              <a:gd name="connsiteX947" fmla="*/ 2510399 w 4561388"/>
              <a:gd name="connsiteY947" fmla="*/ 4134798 h 5026853"/>
              <a:gd name="connsiteX948" fmla="*/ 2509880 w 4561388"/>
              <a:gd name="connsiteY948" fmla="*/ 4134211 h 5026853"/>
              <a:gd name="connsiteX949" fmla="*/ 2469329 w 4561388"/>
              <a:gd name="connsiteY949" fmla="*/ 4084682 h 5026853"/>
              <a:gd name="connsiteX950" fmla="*/ 2451437 w 4561388"/>
              <a:gd name="connsiteY950" fmla="*/ 4063563 h 5026853"/>
              <a:gd name="connsiteX951" fmla="*/ 2455188 w 4561388"/>
              <a:gd name="connsiteY951" fmla="*/ 4044156 h 5026853"/>
              <a:gd name="connsiteX952" fmla="*/ 2465353 w 4561388"/>
              <a:gd name="connsiteY952" fmla="*/ 3989787 h 5026853"/>
              <a:gd name="connsiteX953" fmla="*/ 2524282 w 4561388"/>
              <a:gd name="connsiteY953" fmla="*/ 3605464 h 5026853"/>
              <a:gd name="connsiteX954" fmla="*/ 2524478 w 4561388"/>
              <a:gd name="connsiteY954" fmla="*/ 3608337 h 5026853"/>
              <a:gd name="connsiteX955" fmla="*/ 2532440 w 4561388"/>
              <a:gd name="connsiteY955" fmla="*/ 3590969 h 5026853"/>
              <a:gd name="connsiteX956" fmla="*/ 2547147 w 4561388"/>
              <a:gd name="connsiteY956" fmla="*/ 3582893 h 5026853"/>
              <a:gd name="connsiteX957" fmla="*/ 2565904 w 4561388"/>
              <a:gd name="connsiteY957" fmla="*/ 3518200 h 5026853"/>
              <a:gd name="connsiteX958" fmla="*/ 2669195 w 4561388"/>
              <a:gd name="connsiteY958" fmla="*/ 3089943 h 5026853"/>
              <a:gd name="connsiteX959" fmla="*/ 2966750 w 4561388"/>
              <a:gd name="connsiteY959" fmla="*/ 3056834 h 5026853"/>
              <a:gd name="connsiteX960" fmla="*/ 2969041 w 4561388"/>
              <a:gd name="connsiteY960" fmla="*/ 3067651 h 5026853"/>
              <a:gd name="connsiteX961" fmla="*/ 2968095 w 4561388"/>
              <a:gd name="connsiteY961" fmla="*/ 3072608 h 5026853"/>
              <a:gd name="connsiteX962" fmla="*/ 1463000 w 4561388"/>
              <a:gd name="connsiteY962" fmla="*/ 3055893 h 5026853"/>
              <a:gd name="connsiteX963" fmla="*/ 1467988 w 4561388"/>
              <a:gd name="connsiteY963" fmla="*/ 3062913 h 5026853"/>
              <a:gd name="connsiteX964" fmla="*/ 1463000 w 4561388"/>
              <a:gd name="connsiteY964" fmla="*/ 3055893 h 5026853"/>
              <a:gd name="connsiteX965" fmla="*/ 2964112 w 4561388"/>
              <a:gd name="connsiteY965" fmla="*/ 3044378 h 5026853"/>
              <a:gd name="connsiteX966" fmla="*/ 2965804 w 4561388"/>
              <a:gd name="connsiteY966" fmla="*/ 3052368 h 5026853"/>
              <a:gd name="connsiteX967" fmla="*/ 2963851 w 4561388"/>
              <a:gd name="connsiteY967" fmla="*/ 3048568 h 5026853"/>
              <a:gd name="connsiteX968" fmla="*/ 4276717 w 4561388"/>
              <a:gd name="connsiteY968" fmla="*/ 3039022 h 5026853"/>
              <a:gd name="connsiteX969" fmla="*/ 4276916 w 4561388"/>
              <a:gd name="connsiteY969" fmla="*/ 3043092 h 5026853"/>
              <a:gd name="connsiteX970" fmla="*/ 4275314 w 4561388"/>
              <a:gd name="connsiteY970" fmla="*/ 3046309 h 5026853"/>
              <a:gd name="connsiteX971" fmla="*/ 4275433 w 4561388"/>
              <a:gd name="connsiteY971" fmla="*/ 3039546 h 5026853"/>
              <a:gd name="connsiteX972" fmla="*/ 4276717 w 4561388"/>
              <a:gd name="connsiteY972" fmla="*/ 3039022 h 5026853"/>
              <a:gd name="connsiteX973" fmla="*/ 2961677 w 4561388"/>
              <a:gd name="connsiteY973" fmla="*/ 3032879 h 5026853"/>
              <a:gd name="connsiteX974" fmla="*/ 2962540 w 4561388"/>
              <a:gd name="connsiteY974" fmla="*/ 3036961 h 5026853"/>
              <a:gd name="connsiteX975" fmla="*/ 2961351 w 4561388"/>
              <a:gd name="connsiteY975" fmla="*/ 3036112 h 5026853"/>
              <a:gd name="connsiteX976" fmla="*/ 4240625 w 4561388"/>
              <a:gd name="connsiteY976" fmla="*/ 3012263 h 5026853"/>
              <a:gd name="connsiteX977" fmla="*/ 4239754 w 4561388"/>
              <a:gd name="connsiteY977" fmla="*/ 3015526 h 5026853"/>
              <a:gd name="connsiteX978" fmla="*/ 4240456 w 4561388"/>
              <a:gd name="connsiteY978" fmla="*/ 3019103 h 5026853"/>
              <a:gd name="connsiteX979" fmla="*/ 1468926 w 4561388"/>
              <a:gd name="connsiteY979" fmla="*/ 3005837 h 5026853"/>
              <a:gd name="connsiteX980" fmla="*/ 1467330 w 4561388"/>
              <a:gd name="connsiteY980" fmla="*/ 3039786 h 5026853"/>
              <a:gd name="connsiteX981" fmla="*/ 1464880 w 4561388"/>
              <a:gd name="connsiteY981" fmla="*/ 3021751 h 5026853"/>
              <a:gd name="connsiteX982" fmla="*/ 1465329 w 4561388"/>
              <a:gd name="connsiteY982" fmla="*/ 3018311 h 5026853"/>
              <a:gd name="connsiteX983" fmla="*/ 4327230 w 4561388"/>
              <a:gd name="connsiteY983" fmla="*/ 2999075 h 5026853"/>
              <a:gd name="connsiteX984" fmla="*/ 4326121 w 4561388"/>
              <a:gd name="connsiteY984" fmla="*/ 2999363 h 5026853"/>
              <a:gd name="connsiteX985" fmla="*/ 4327155 w 4561388"/>
              <a:gd name="connsiteY985" fmla="*/ 3006876 h 5026853"/>
              <a:gd name="connsiteX986" fmla="*/ 4327230 w 4561388"/>
              <a:gd name="connsiteY986" fmla="*/ 2999075 h 5026853"/>
              <a:gd name="connsiteX987" fmla="*/ 4294624 w 4561388"/>
              <a:gd name="connsiteY987" fmla="*/ 2997814 h 5026853"/>
              <a:gd name="connsiteX988" fmla="*/ 4294923 w 4561388"/>
              <a:gd name="connsiteY988" fmla="*/ 3001530 h 5026853"/>
              <a:gd name="connsiteX989" fmla="*/ 4293524 w 4561388"/>
              <a:gd name="connsiteY989" fmla="*/ 3005584 h 5026853"/>
              <a:gd name="connsiteX990" fmla="*/ 4294624 w 4561388"/>
              <a:gd name="connsiteY990" fmla="*/ 2997814 h 5026853"/>
              <a:gd name="connsiteX991" fmla="*/ 1469023 w 4561388"/>
              <a:gd name="connsiteY991" fmla="*/ 2990008 h 5026853"/>
              <a:gd name="connsiteX992" fmla="*/ 1468926 w 4561388"/>
              <a:gd name="connsiteY992" fmla="*/ 3005837 h 5026853"/>
              <a:gd name="connsiteX993" fmla="*/ 1467591 w 4561388"/>
              <a:gd name="connsiteY993" fmla="*/ 3000970 h 5026853"/>
              <a:gd name="connsiteX994" fmla="*/ 4109301 w 4561388"/>
              <a:gd name="connsiteY994" fmla="*/ 2983460 h 5026853"/>
              <a:gd name="connsiteX995" fmla="*/ 4110170 w 4561388"/>
              <a:gd name="connsiteY995" fmla="*/ 2987294 h 5026853"/>
              <a:gd name="connsiteX996" fmla="*/ 4110435 w 4561388"/>
              <a:gd name="connsiteY996" fmla="*/ 2983994 h 5026853"/>
              <a:gd name="connsiteX997" fmla="*/ 1470671 w 4561388"/>
              <a:gd name="connsiteY997" fmla="*/ 2977382 h 5026853"/>
              <a:gd name="connsiteX998" fmla="*/ 1471262 w 4561388"/>
              <a:gd name="connsiteY998" fmla="*/ 2981538 h 5026853"/>
              <a:gd name="connsiteX999" fmla="*/ 1469613 w 4561388"/>
              <a:gd name="connsiteY999" fmla="*/ 2985479 h 5026853"/>
              <a:gd name="connsiteX1000" fmla="*/ 4224416 w 4561388"/>
              <a:gd name="connsiteY1000" fmla="*/ 2968450 h 5026853"/>
              <a:gd name="connsiteX1001" fmla="*/ 4224409 w 4561388"/>
              <a:gd name="connsiteY1001" fmla="*/ 2968521 h 5026853"/>
              <a:gd name="connsiteX1002" fmla="*/ 4224473 w 4561388"/>
              <a:gd name="connsiteY1002" fmla="*/ 2969054 h 5026853"/>
              <a:gd name="connsiteX1003" fmla="*/ 4224447 w 4561388"/>
              <a:gd name="connsiteY1003" fmla="*/ 2968678 h 5026853"/>
              <a:gd name="connsiteX1004" fmla="*/ 1726401 w 4561388"/>
              <a:gd name="connsiteY1004" fmla="*/ 2966048 h 5026853"/>
              <a:gd name="connsiteX1005" fmla="*/ 1730754 w 4561388"/>
              <a:gd name="connsiteY1005" fmla="*/ 2972842 h 5026853"/>
              <a:gd name="connsiteX1006" fmla="*/ 1472191 w 4561388"/>
              <a:gd name="connsiteY1006" fmla="*/ 2965724 h 5026853"/>
              <a:gd name="connsiteX1007" fmla="*/ 1472772 w 4561388"/>
              <a:gd name="connsiteY1007" fmla="*/ 2968922 h 5026853"/>
              <a:gd name="connsiteX1008" fmla="*/ 1471652 w 4561388"/>
              <a:gd name="connsiteY1008" fmla="*/ 2969863 h 5026853"/>
              <a:gd name="connsiteX1009" fmla="*/ 4100880 w 4561388"/>
              <a:gd name="connsiteY1009" fmla="*/ 2945949 h 5026853"/>
              <a:gd name="connsiteX1010" fmla="*/ 4100845 w 4561388"/>
              <a:gd name="connsiteY1010" fmla="*/ 2946118 h 5026853"/>
              <a:gd name="connsiteX1011" fmla="*/ 4101225 w 4561388"/>
              <a:gd name="connsiteY1011" fmla="*/ 2947794 h 5026853"/>
              <a:gd name="connsiteX1012" fmla="*/ 4101039 w 4561388"/>
              <a:gd name="connsiteY1012" fmla="*/ 2946388 h 5026853"/>
              <a:gd name="connsiteX1013" fmla="*/ 2662627 w 4561388"/>
              <a:gd name="connsiteY1013" fmla="*/ 2937946 h 5026853"/>
              <a:gd name="connsiteX1014" fmla="*/ 2669025 w 4561388"/>
              <a:gd name="connsiteY1014" fmla="*/ 2942523 h 5026853"/>
              <a:gd name="connsiteX1015" fmla="*/ 2662627 w 4561388"/>
              <a:gd name="connsiteY1015" fmla="*/ 2937946 h 5026853"/>
              <a:gd name="connsiteX1016" fmla="*/ 4271530 w 4561388"/>
              <a:gd name="connsiteY1016" fmla="*/ 2931995 h 5026853"/>
              <a:gd name="connsiteX1017" fmla="*/ 4268105 w 4561388"/>
              <a:gd name="connsiteY1017" fmla="*/ 2954329 h 5026853"/>
              <a:gd name="connsiteX1018" fmla="*/ 4265103 w 4561388"/>
              <a:gd name="connsiteY1018" fmla="*/ 2977207 h 5026853"/>
              <a:gd name="connsiteX1019" fmla="*/ 4265907 w 4561388"/>
              <a:gd name="connsiteY1019" fmla="*/ 2985920 h 5026853"/>
              <a:gd name="connsiteX1020" fmla="*/ 4267582 w 4561388"/>
              <a:gd name="connsiteY1020" fmla="*/ 2999290 h 5026853"/>
              <a:gd name="connsiteX1021" fmla="*/ 4269545 w 4561388"/>
              <a:gd name="connsiteY1021" fmla="*/ 2976758 h 5026853"/>
              <a:gd name="connsiteX1022" fmla="*/ 4273424 w 4561388"/>
              <a:gd name="connsiteY1022" fmla="*/ 2941702 h 5026853"/>
              <a:gd name="connsiteX1023" fmla="*/ 4271795 w 4561388"/>
              <a:gd name="connsiteY1023" fmla="*/ 2932515 h 5026853"/>
              <a:gd name="connsiteX1024" fmla="*/ 2667635 w 4561388"/>
              <a:gd name="connsiteY1024" fmla="*/ 2918466 h 5026853"/>
              <a:gd name="connsiteX1025" fmla="*/ 2668900 w 4561388"/>
              <a:gd name="connsiteY1025" fmla="*/ 2922159 h 5026853"/>
              <a:gd name="connsiteX1026" fmla="*/ 2666363 w 4561388"/>
              <a:gd name="connsiteY1026" fmla="*/ 2926482 h 5026853"/>
              <a:gd name="connsiteX1027" fmla="*/ 2667635 w 4561388"/>
              <a:gd name="connsiteY1027" fmla="*/ 2918466 h 5026853"/>
              <a:gd name="connsiteX1028" fmla="*/ 4330494 w 4561388"/>
              <a:gd name="connsiteY1028" fmla="*/ 2916832 h 5026853"/>
              <a:gd name="connsiteX1029" fmla="*/ 4329057 w 4561388"/>
              <a:gd name="connsiteY1029" fmla="*/ 2941248 h 5026853"/>
              <a:gd name="connsiteX1030" fmla="*/ 4328980 w 4561388"/>
              <a:gd name="connsiteY1030" fmla="*/ 2926627 h 5026853"/>
              <a:gd name="connsiteX1031" fmla="*/ 4330508 w 4561388"/>
              <a:gd name="connsiteY1031" fmla="*/ 2916741 h 5026853"/>
              <a:gd name="connsiteX1032" fmla="*/ 4330494 w 4561388"/>
              <a:gd name="connsiteY1032" fmla="*/ 2916832 h 5026853"/>
              <a:gd name="connsiteX1033" fmla="*/ 4330499 w 4561388"/>
              <a:gd name="connsiteY1033" fmla="*/ 2916743 h 5026853"/>
              <a:gd name="connsiteX1034" fmla="*/ 4331345 w 4561388"/>
              <a:gd name="connsiteY1034" fmla="*/ 2893374 h 5026853"/>
              <a:gd name="connsiteX1035" fmla="*/ 4331225 w 4561388"/>
              <a:gd name="connsiteY1035" fmla="*/ 2904417 h 5026853"/>
              <a:gd name="connsiteX1036" fmla="*/ 4330499 w 4561388"/>
              <a:gd name="connsiteY1036" fmla="*/ 2916743 h 5026853"/>
              <a:gd name="connsiteX1037" fmla="*/ 4328373 w 4561388"/>
              <a:gd name="connsiteY1037" fmla="*/ 2916998 h 5026853"/>
              <a:gd name="connsiteX1038" fmla="*/ 4331345 w 4561388"/>
              <a:gd name="connsiteY1038" fmla="*/ 2893374 h 5026853"/>
              <a:gd name="connsiteX1039" fmla="*/ 2673658 w 4561388"/>
              <a:gd name="connsiteY1039" fmla="*/ 2858053 h 5026853"/>
              <a:gd name="connsiteX1040" fmla="*/ 2675720 w 4561388"/>
              <a:gd name="connsiteY1040" fmla="*/ 2872361 h 5026853"/>
              <a:gd name="connsiteX1041" fmla="*/ 2667635 w 4561388"/>
              <a:gd name="connsiteY1041" fmla="*/ 2918466 h 5026853"/>
              <a:gd name="connsiteX1042" fmla="*/ 2673658 w 4561388"/>
              <a:gd name="connsiteY1042" fmla="*/ 2858053 h 5026853"/>
              <a:gd name="connsiteX1043" fmla="*/ 1447609 w 4561388"/>
              <a:gd name="connsiteY1043" fmla="*/ 2844396 h 5026853"/>
              <a:gd name="connsiteX1044" fmla="*/ 1447519 w 4561388"/>
              <a:gd name="connsiteY1044" fmla="*/ 2926271 h 5026853"/>
              <a:gd name="connsiteX1045" fmla="*/ 1438438 w 4561388"/>
              <a:gd name="connsiteY1045" fmla="*/ 2998313 h 5026853"/>
              <a:gd name="connsiteX1046" fmla="*/ 1384392 w 4561388"/>
              <a:gd name="connsiteY1046" fmla="*/ 3330972 h 5026853"/>
              <a:gd name="connsiteX1047" fmla="*/ 1364257 w 4561388"/>
              <a:gd name="connsiteY1047" fmla="*/ 3459397 h 5026853"/>
              <a:gd name="connsiteX1048" fmla="*/ 1376119 w 4561388"/>
              <a:gd name="connsiteY1048" fmla="*/ 3439702 h 5026853"/>
              <a:gd name="connsiteX1049" fmla="*/ 1383439 w 4561388"/>
              <a:gd name="connsiteY1049" fmla="*/ 3405264 h 5026853"/>
              <a:gd name="connsiteX1050" fmla="*/ 1422464 w 4561388"/>
              <a:gd name="connsiteY1050" fmla="*/ 3274796 h 5026853"/>
              <a:gd name="connsiteX1051" fmla="*/ 1423029 w 4561388"/>
              <a:gd name="connsiteY1051" fmla="*/ 3271689 h 5026853"/>
              <a:gd name="connsiteX1052" fmla="*/ 1401399 w 4561388"/>
              <a:gd name="connsiteY1052" fmla="*/ 3570059 h 5026853"/>
              <a:gd name="connsiteX1053" fmla="*/ 1339100 w 4561388"/>
              <a:gd name="connsiteY1053" fmla="*/ 4198154 h 5026853"/>
              <a:gd name="connsiteX1054" fmla="*/ 1339260 w 4561388"/>
              <a:gd name="connsiteY1054" fmla="*/ 4156519 h 5026853"/>
              <a:gd name="connsiteX1055" fmla="*/ 1337273 w 4561388"/>
              <a:gd name="connsiteY1055" fmla="*/ 4126300 h 5026853"/>
              <a:gd name="connsiteX1056" fmla="*/ 1312895 w 4561388"/>
              <a:gd name="connsiteY1056" fmla="*/ 4218359 h 5026853"/>
              <a:gd name="connsiteX1057" fmla="*/ 1320226 w 4561388"/>
              <a:gd name="connsiteY1057" fmla="*/ 4015689 h 5026853"/>
              <a:gd name="connsiteX1058" fmla="*/ 1320226 w 4561388"/>
              <a:gd name="connsiteY1058" fmla="*/ 4015689 h 5026853"/>
              <a:gd name="connsiteX1059" fmla="*/ 1311258 w 4561388"/>
              <a:gd name="connsiteY1059" fmla="*/ 3967810 h 5026853"/>
              <a:gd name="connsiteX1060" fmla="*/ 1305790 w 4561388"/>
              <a:gd name="connsiteY1060" fmla="*/ 3945968 h 5026853"/>
              <a:gd name="connsiteX1061" fmla="*/ 1303854 w 4561388"/>
              <a:gd name="connsiteY1061" fmla="*/ 3931429 h 5026853"/>
              <a:gd name="connsiteX1062" fmla="*/ 1302875 w 4561388"/>
              <a:gd name="connsiteY1062" fmla="*/ 3937844 h 5026853"/>
              <a:gd name="connsiteX1063" fmla="*/ 1293988 w 4561388"/>
              <a:gd name="connsiteY1063" fmla="*/ 3982673 h 5026853"/>
              <a:gd name="connsiteX1064" fmla="*/ 1286681 w 4561388"/>
              <a:gd name="connsiteY1064" fmla="*/ 4014133 h 5026853"/>
              <a:gd name="connsiteX1065" fmla="*/ 1286776 w 4561388"/>
              <a:gd name="connsiteY1065" fmla="*/ 4011073 h 5026853"/>
              <a:gd name="connsiteX1066" fmla="*/ 1289521 w 4561388"/>
              <a:gd name="connsiteY1066" fmla="*/ 3986707 h 5026853"/>
              <a:gd name="connsiteX1067" fmla="*/ 1289620 w 4561388"/>
              <a:gd name="connsiteY1067" fmla="*/ 3984328 h 5026853"/>
              <a:gd name="connsiteX1068" fmla="*/ 1292566 w 4561388"/>
              <a:gd name="connsiteY1068" fmla="*/ 3971603 h 5026853"/>
              <a:gd name="connsiteX1069" fmla="*/ 1300295 w 4561388"/>
              <a:gd name="connsiteY1069" fmla="*/ 3930118 h 5026853"/>
              <a:gd name="connsiteX1070" fmla="*/ 1302332 w 4561388"/>
              <a:gd name="connsiteY1070" fmla="*/ 3916042 h 5026853"/>
              <a:gd name="connsiteX1071" fmla="*/ 1301875 w 4561388"/>
              <a:gd name="connsiteY1071" fmla="*/ 3886513 h 5026853"/>
              <a:gd name="connsiteX1072" fmla="*/ 1313709 w 4561388"/>
              <a:gd name="connsiteY1072" fmla="*/ 3778294 h 5026853"/>
              <a:gd name="connsiteX1073" fmla="*/ 1342154 w 4561388"/>
              <a:gd name="connsiteY1073" fmla="*/ 3390520 h 5026853"/>
              <a:gd name="connsiteX1074" fmla="*/ 1342576 w 4561388"/>
              <a:gd name="connsiteY1074" fmla="*/ 3393368 h 5026853"/>
              <a:gd name="connsiteX1075" fmla="*/ 1349143 w 4561388"/>
              <a:gd name="connsiteY1075" fmla="*/ 3375429 h 5026853"/>
              <a:gd name="connsiteX1076" fmla="*/ 1363166 w 4561388"/>
              <a:gd name="connsiteY1076" fmla="*/ 3366217 h 5026853"/>
              <a:gd name="connsiteX1077" fmla="*/ 1376764 w 4561388"/>
              <a:gd name="connsiteY1077" fmla="*/ 3300246 h 5026853"/>
              <a:gd name="connsiteX1078" fmla="*/ 1445969 w 4561388"/>
              <a:gd name="connsiteY1078" fmla="*/ 2865177 h 5026853"/>
              <a:gd name="connsiteX1079" fmla="*/ 496356 w 4561388"/>
              <a:gd name="connsiteY1079" fmla="*/ 2817124 h 5026853"/>
              <a:gd name="connsiteX1080" fmla="*/ 496436 w 4561388"/>
              <a:gd name="connsiteY1080" fmla="*/ 2822638 h 5026853"/>
              <a:gd name="connsiteX1081" fmla="*/ 498616 w 4561388"/>
              <a:gd name="connsiteY1081" fmla="*/ 2822544 h 5026853"/>
              <a:gd name="connsiteX1082" fmla="*/ 2986458 w 4561388"/>
              <a:gd name="connsiteY1082" fmla="*/ 2778579 h 5026853"/>
              <a:gd name="connsiteX1083" fmla="*/ 2980060 w 4561388"/>
              <a:gd name="connsiteY1083" fmla="*/ 2783155 h 5026853"/>
              <a:gd name="connsiteX1084" fmla="*/ 2986458 w 4561388"/>
              <a:gd name="connsiteY1084" fmla="*/ 2778579 h 5026853"/>
              <a:gd name="connsiteX1085" fmla="*/ 2981450 w 4561388"/>
              <a:gd name="connsiteY1085" fmla="*/ 2759100 h 5026853"/>
              <a:gd name="connsiteX1086" fmla="*/ 2982722 w 4561388"/>
              <a:gd name="connsiteY1086" fmla="*/ 2767115 h 5026853"/>
              <a:gd name="connsiteX1087" fmla="*/ 2980185 w 4561388"/>
              <a:gd name="connsiteY1087" fmla="*/ 2762793 h 5026853"/>
              <a:gd name="connsiteX1088" fmla="*/ 2981450 w 4561388"/>
              <a:gd name="connsiteY1088" fmla="*/ 2759100 h 5026853"/>
              <a:gd name="connsiteX1089" fmla="*/ 1353493 w 4561388"/>
              <a:gd name="connsiteY1089" fmla="*/ 2746065 h 5026853"/>
              <a:gd name="connsiteX1090" fmla="*/ 1353151 w 4561388"/>
              <a:gd name="connsiteY1090" fmla="*/ 2790719 h 5026853"/>
              <a:gd name="connsiteX1091" fmla="*/ 1356080 w 4561388"/>
              <a:gd name="connsiteY1091" fmla="*/ 2804498 h 5026853"/>
              <a:gd name="connsiteX1092" fmla="*/ 1366382 w 4561388"/>
              <a:gd name="connsiteY1092" fmla="*/ 2863585 h 5026853"/>
              <a:gd name="connsiteX1093" fmla="*/ 1370523 w 4561388"/>
              <a:gd name="connsiteY1093" fmla="*/ 2887367 h 5026853"/>
              <a:gd name="connsiteX1094" fmla="*/ 1372156 w 4561388"/>
              <a:gd name="connsiteY1094" fmla="*/ 2845607 h 5026853"/>
              <a:gd name="connsiteX1095" fmla="*/ 1365369 w 4561388"/>
              <a:gd name="connsiteY1095" fmla="*/ 2826094 h 5026853"/>
              <a:gd name="connsiteX1096" fmla="*/ 1364903 w 4561388"/>
              <a:gd name="connsiteY1096" fmla="*/ 2806167 h 5026853"/>
              <a:gd name="connsiteX1097" fmla="*/ 1427438 w 4561388"/>
              <a:gd name="connsiteY1097" fmla="*/ 2714172 h 5026853"/>
              <a:gd name="connsiteX1098" fmla="*/ 1434177 w 4561388"/>
              <a:gd name="connsiteY1098" fmla="*/ 2718228 h 5026853"/>
              <a:gd name="connsiteX1099" fmla="*/ 1427438 w 4561388"/>
              <a:gd name="connsiteY1099" fmla="*/ 2714172 h 5026853"/>
              <a:gd name="connsiteX1100" fmla="*/ 2975425 w 4561388"/>
              <a:gd name="connsiteY1100" fmla="*/ 2698687 h 5026853"/>
              <a:gd name="connsiteX1101" fmla="*/ 2981450 w 4561388"/>
              <a:gd name="connsiteY1101" fmla="*/ 2759100 h 5026853"/>
              <a:gd name="connsiteX1102" fmla="*/ 2973363 w 4561388"/>
              <a:gd name="connsiteY1102" fmla="*/ 2712996 h 5026853"/>
              <a:gd name="connsiteX1103" fmla="*/ 2975425 w 4561388"/>
              <a:gd name="connsiteY1103" fmla="*/ 2698687 h 5026853"/>
              <a:gd name="connsiteX1104" fmla="*/ 1430896 w 4561388"/>
              <a:gd name="connsiteY1104" fmla="*/ 2694358 h 5026853"/>
              <a:gd name="connsiteX1105" fmla="*/ 1432445 w 4561388"/>
              <a:gd name="connsiteY1105" fmla="*/ 2697940 h 5026853"/>
              <a:gd name="connsiteX1106" fmla="*/ 1430259 w 4561388"/>
              <a:gd name="connsiteY1106" fmla="*/ 2702449 h 5026853"/>
              <a:gd name="connsiteX1107" fmla="*/ 1430896 w 4561388"/>
              <a:gd name="connsiteY1107" fmla="*/ 2694358 h 5026853"/>
              <a:gd name="connsiteX1108" fmla="*/ 4348294 w 4561388"/>
              <a:gd name="connsiteY1108" fmla="*/ 2692829 h 5026853"/>
              <a:gd name="connsiteX1109" fmla="*/ 4353873 w 4561388"/>
              <a:gd name="connsiteY1109" fmla="*/ 2694740 h 5026853"/>
              <a:gd name="connsiteX1110" fmla="*/ 4353132 w 4561388"/>
              <a:gd name="connsiteY1110" fmla="*/ 2704340 h 5026853"/>
              <a:gd name="connsiteX1111" fmla="*/ 4352114 w 4561388"/>
              <a:gd name="connsiteY1111" fmla="*/ 2707416 h 5026853"/>
              <a:gd name="connsiteX1112" fmla="*/ 4351024 w 4561388"/>
              <a:gd name="connsiteY1112" fmla="*/ 2704449 h 5026853"/>
              <a:gd name="connsiteX1113" fmla="*/ 4348294 w 4561388"/>
              <a:gd name="connsiteY1113" fmla="*/ 2692829 h 5026853"/>
              <a:gd name="connsiteX1114" fmla="*/ 4351079 w 4561388"/>
              <a:gd name="connsiteY1114" fmla="*/ 2681074 h 5026853"/>
              <a:gd name="connsiteX1115" fmla="*/ 4352863 w 4561388"/>
              <a:gd name="connsiteY1115" fmla="*/ 2681615 h 5026853"/>
              <a:gd name="connsiteX1116" fmla="*/ 4354084 w 4561388"/>
              <a:gd name="connsiteY1116" fmla="*/ 2683022 h 5026853"/>
              <a:gd name="connsiteX1117" fmla="*/ 4351079 w 4561388"/>
              <a:gd name="connsiteY1117" fmla="*/ 2681074 h 5026853"/>
              <a:gd name="connsiteX1118" fmla="*/ 4351617 w 4561388"/>
              <a:gd name="connsiteY1118" fmla="*/ 2673179 h 5026853"/>
              <a:gd name="connsiteX1119" fmla="*/ 4350298 w 4561388"/>
              <a:gd name="connsiteY1119" fmla="*/ 2674869 h 5026853"/>
              <a:gd name="connsiteX1120" fmla="*/ 4350373 w 4561388"/>
              <a:gd name="connsiteY1120" fmla="*/ 2674773 h 5026853"/>
              <a:gd name="connsiteX1121" fmla="*/ 4352156 w 4561388"/>
              <a:gd name="connsiteY1121" fmla="*/ 2672487 h 5026853"/>
              <a:gd name="connsiteX1122" fmla="*/ 4351829 w 4561388"/>
              <a:gd name="connsiteY1122" fmla="*/ 2672908 h 5026853"/>
              <a:gd name="connsiteX1123" fmla="*/ 4351617 w 4561388"/>
              <a:gd name="connsiteY1123" fmla="*/ 2673179 h 5026853"/>
              <a:gd name="connsiteX1124" fmla="*/ 4352093 w 4561388"/>
              <a:gd name="connsiteY1124" fmla="*/ 2672566 h 5026853"/>
              <a:gd name="connsiteX1125" fmla="*/ 4355087 w 4561388"/>
              <a:gd name="connsiteY1125" fmla="*/ 2668731 h 5026853"/>
              <a:gd name="connsiteX1126" fmla="*/ 4353566 w 4561388"/>
              <a:gd name="connsiteY1126" fmla="*/ 2670680 h 5026853"/>
              <a:gd name="connsiteX1127" fmla="*/ 4354113 w 4561388"/>
              <a:gd name="connsiteY1127" fmla="*/ 2669977 h 5026853"/>
              <a:gd name="connsiteX1128" fmla="*/ 4355087 w 4561388"/>
              <a:gd name="connsiteY1128" fmla="*/ 2668731 h 5026853"/>
              <a:gd name="connsiteX1129" fmla="*/ 4351495 w 4561388"/>
              <a:gd name="connsiteY1129" fmla="*/ 2649055 h 5026853"/>
              <a:gd name="connsiteX1130" fmla="*/ 4353440 w 4561388"/>
              <a:gd name="connsiteY1130" fmla="*/ 2660988 h 5026853"/>
              <a:gd name="connsiteX1131" fmla="*/ 4352280 w 4561388"/>
              <a:gd name="connsiteY1131" fmla="*/ 2672329 h 5026853"/>
              <a:gd name="connsiteX1132" fmla="*/ 4352179 w 4561388"/>
              <a:gd name="connsiteY1132" fmla="*/ 2673305 h 5026853"/>
              <a:gd name="connsiteX1133" fmla="*/ 4352156 w 4561388"/>
              <a:gd name="connsiteY1133" fmla="*/ 2672487 h 5026853"/>
              <a:gd name="connsiteX1134" fmla="*/ 1432137 w 4561388"/>
              <a:gd name="connsiteY1134" fmla="*/ 2633657 h 5026853"/>
              <a:gd name="connsiteX1135" fmla="*/ 1435321 w 4561388"/>
              <a:gd name="connsiteY1135" fmla="*/ 2647761 h 5026853"/>
              <a:gd name="connsiteX1136" fmla="*/ 1430896 w 4561388"/>
              <a:gd name="connsiteY1136" fmla="*/ 2694358 h 5026853"/>
              <a:gd name="connsiteX1137" fmla="*/ 1432137 w 4561388"/>
              <a:gd name="connsiteY1137" fmla="*/ 2633657 h 5026853"/>
              <a:gd name="connsiteX1138" fmla="*/ 4358019 w 4561388"/>
              <a:gd name="connsiteY1138" fmla="*/ 2630075 h 5026853"/>
              <a:gd name="connsiteX1139" fmla="*/ 4355087 w 4561388"/>
              <a:gd name="connsiteY1139" fmla="*/ 2668731 h 5026853"/>
              <a:gd name="connsiteX1140" fmla="*/ 4358019 w 4561388"/>
              <a:gd name="connsiteY1140" fmla="*/ 2630075 h 5026853"/>
              <a:gd name="connsiteX1141" fmla="*/ 2729447 w 4561388"/>
              <a:gd name="connsiteY1141" fmla="*/ 2612618 h 5026853"/>
              <a:gd name="connsiteX1142" fmla="*/ 2726014 w 4561388"/>
              <a:gd name="connsiteY1142" fmla="*/ 2685060 h 5026853"/>
              <a:gd name="connsiteX1143" fmla="*/ 2720255 w 4561388"/>
              <a:gd name="connsiteY1143" fmla="*/ 2789935 h 5026853"/>
              <a:gd name="connsiteX1144" fmla="*/ 2716684 w 4561388"/>
              <a:gd name="connsiteY1144" fmla="*/ 2816778 h 5026853"/>
              <a:gd name="connsiteX1145" fmla="*/ 2711289 w 4561388"/>
              <a:gd name="connsiteY1145" fmla="*/ 2857449 h 5026853"/>
              <a:gd name="connsiteX1146" fmla="*/ 2674809 w 4561388"/>
              <a:gd name="connsiteY1146" fmla="*/ 3108093 h 5026853"/>
              <a:gd name="connsiteX1147" fmla="*/ 2666694 w 4561388"/>
              <a:gd name="connsiteY1147" fmla="*/ 3147251 h 5026853"/>
              <a:gd name="connsiteX1148" fmla="*/ 2680015 w 4561388"/>
              <a:gd name="connsiteY1148" fmla="*/ 3037714 h 5026853"/>
              <a:gd name="connsiteX1149" fmla="*/ 2683129 w 4561388"/>
              <a:gd name="connsiteY1149" fmla="*/ 3002291 h 5026853"/>
              <a:gd name="connsiteX1150" fmla="*/ 2687026 w 4561388"/>
              <a:gd name="connsiteY1150" fmla="*/ 2977787 h 5026853"/>
              <a:gd name="connsiteX1151" fmla="*/ 2694511 w 4561388"/>
              <a:gd name="connsiteY1151" fmla="*/ 2909475 h 5026853"/>
              <a:gd name="connsiteX1152" fmla="*/ 2694640 w 4561388"/>
              <a:gd name="connsiteY1152" fmla="*/ 2909374 h 5026853"/>
              <a:gd name="connsiteX1153" fmla="*/ 2694740 w 4561388"/>
              <a:gd name="connsiteY1153" fmla="*/ 2907387 h 5026853"/>
              <a:gd name="connsiteX1154" fmla="*/ 2698254 w 4561388"/>
              <a:gd name="connsiteY1154" fmla="*/ 2875311 h 5026853"/>
              <a:gd name="connsiteX1155" fmla="*/ 2698588 w 4561388"/>
              <a:gd name="connsiteY1155" fmla="*/ 2875028 h 5026853"/>
              <a:gd name="connsiteX1156" fmla="*/ 2698792 w 4561388"/>
              <a:gd name="connsiteY1156" fmla="*/ 2870405 h 5026853"/>
              <a:gd name="connsiteX1157" fmla="*/ 2699333 w 4561388"/>
              <a:gd name="connsiteY1157" fmla="*/ 2865449 h 5026853"/>
              <a:gd name="connsiteX1158" fmla="*/ 2720877 w 4561388"/>
              <a:gd name="connsiteY1158" fmla="*/ 2638154 h 5026853"/>
              <a:gd name="connsiteX1159" fmla="*/ 2727304 w 4561388"/>
              <a:gd name="connsiteY1159" fmla="*/ 2615134 h 5026853"/>
              <a:gd name="connsiteX1160" fmla="*/ 4359412 w 4561388"/>
              <a:gd name="connsiteY1160" fmla="*/ 2610241 h 5026853"/>
              <a:gd name="connsiteX1161" fmla="*/ 4358019 w 4561388"/>
              <a:gd name="connsiteY1161" fmla="*/ 2630075 h 5026853"/>
              <a:gd name="connsiteX1162" fmla="*/ 4354076 w 4561388"/>
              <a:gd name="connsiteY1162" fmla="*/ 2615093 h 5026853"/>
              <a:gd name="connsiteX1163" fmla="*/ 4359412 w 4561388"/>
              <a:gd name="connsiteY1163" fmla="*/ 2610241 h 5026853"/>
              <a:gd name="connsiteX1164" fmla="*/ 4361119 w 4561388"/>
              <a:gd name="connsiteY1164" fmla="*/ 2608657 h 5026853"/>
              <a:gd name="connsiteX1165" fmla="*/ 4361080 w 4561388"/>
              <a:gd name="connsiteY1165" fmla="*/ 2608694 h 5026853"/>
              <a:gd name="connsiteX1166" fmla="*/ 4359412 w 4561388"/>
              <a:gd name="connsiteY1166" fmla="*/ 2610241 h 5026853"/>
              <a:gd name="connsiteX1167" fmla="*/ 4426963 w 4561388"/>
              <a:gd name="connsiteY1167" fmla="*/ 2570237 h 5026853"/>
              <a:gd name="connsiteX1168" fmla="*/ 4424892 w 4561388"/>
              <a:gd name="connsiteY1168" fmla="*/ 2614384 h 5026853"/>
              <a:gd name="connsiteX1169" fmla="*/ 4421525 w 4561388"/>
              <a:gd name="connsiteY1169" fmla="*/ 2614232 h 5026853"/>
              <a:gd name="connsiteX1170" fmla="*/ 4421174 w 4561388"/>
              <a:gd name="connsiteY1170" fmla="*/ 2582249 h 5026853"/>
              <a:gd name="connsiteX1171" fmla="*/ 4424505 w 4561388"/>
              <a:gd name="connsiteY1171" fmla="*/ 2572491 h 5026853"/>
              <a:gd name="connsiteX1172" fmla="*/ 4426963 w 4561388"/>
              <a:gd name="connsiteY1172" fmla="*/ 2570237 h 5026853"/>
              <a:gd name="connsiteX1173" fmla="*/ 4362269 w 4561388"/>
              <a:gd name="connsiteY1173" fmla="*/ 2550966 h 5026853"/>
              <a:gd name="connsiteX1174" fmla="*/ 4366599 w 4561388"/>
              <a:gd name="connsiteY1174" fmla="*/ 2575668 h 5026853"/>
              <a:gd name="connsiteX1175" fmla="*/ 4367671 w 4561388"/>
              <a:gd name="connsiteY1175" fmla="*/ 2649423 h 5026853"/>
              <a:gd name="connsiteX1176" fmla="*/ 4365561 w 4561388"/>
              <a:gd name="connsiteY1176" fmla="*/ 2749847 h 5026853"/>
              <a:gd name="connsiteX1177" fmla="*/ 4361573 w 4561388"/>
              <a:gd name="connsiteY1177" fmla="*/ 2795399 h 5026853"/>
              <a:gd name="connsiteX1178" fmla="*/ 4357709 w 4561388"/>
              <a:gd name="connsiteY1178" fmla="*/ 2827482 h 5026853"/>
              <a:gd name="connsiteX1179" fmla="*/ 4357472 w 4561388"/>
              <a:gd name="connsiteY1179" fmla="*/ 2824427 h 5026853"/>
              <a:gd name="connsiteX1180" fmla="*/ 4357567 w 4561388"/>
              <a:gd name="connsiteY1180" fmla="*/ 2799895 h 5026853"/>
              <a:gd name="connsiteX1181" fmla="*/ 4357406 w 4561388"/>
              <a:gd name="connsiteY1181" fmla="*/ 2797516 h 5026853"/>
              <a:gd name="connsiteX1182" fmla="*/ 4358961 w 4561388"/>
              <a:gd name="connsiteY1182" fmla="*/ 2784543 h 5026853"/>
              <a:gd name="connsiteX1183" fmla="*/ 4362157 w 4561388"/>
              <a:gd name="connsiteY1183" fmla="*/ 2742440 h 5026853"/>
              <a:gd name="connsiteX1184" fmla="*/ 4362955 w 4561388"/>
              <a:gd name="connsiteY1184" fmla="*/ 2652453 h 5026853"/>
              <a:gd name="connsiteX1185" fmla="*/ 4361479 w 4561388"/>
              <a:gd name="connsiteY1185" fmla="*/ 2608325 h 5026853"/>
              <a:gd name="connsiteX1186" fmla="*/ 4360828 w 4561388"/>
              <a:gd name="connsiteY1186" fmla="*/ 2588869 h 5026853"/>
              <a:gd name="connsiteX1187" fmla="*/ 4359483 w 4561388"/>
              <a:gd name="connsiteY1187" fmla="*/ 2585365 h 5026853"/>
              <a:gd name="connsiteX1188" fmla="*/ 4358329 w 4561388"/>
              <a:gd name="connsiteY1188" fmla="*/ 2582779 h 5026853"/>
              <a:gd name="connsiteX1189" fmla="*/ 4360768 w 4561388"/>
              <a:gd name="connsiteY1189" fmla="*/ 2587122 h 5026853"/>
              <a:gd name="connsiteX1190" fmla="*/ 4359899 w 4561388"/>
              <a:gd name="connsiteY1190" fmla="*/ 2561197 h 5026853"/>
              <a:gd name="connsiteX1191" fmla="*/ 4362269 w 4561388"/>
              <a:gd name="connsiteY1191" fmla="*/ 2550966 h 5026853"/>
              <a:gd name="connsiteX1192" fmla="*/ 4456936 w 4561388"/>
              <a:gd name="connsiteY1192" fmla="*/ 2501003 h 5026853"/>
              <a:gd name="connsiteX1193" fmla="*/ 4457971 w 4561388"/>
              <a:gd name="connsiteY1193" fmla="*/ 2503592 h 5026853"/>
              <a:gd name="connsiteX1194" fmla="*/ 4454685 w 4561388"/>
              <a:gd name="connsiteY1194" fmla="*/ 2510264 h 5026853"/>
              <a:gd name="connsiteX1195" fmla="*/ 4455645 w 4561388"/>
              <a:gd name="connsiteY1195" fmla="*/ 2502181 h 5026853"/>
              <a:gd name="connsiteX1196" fmla="*/ 4456936 w 4561388"/>
              <a:gd name="connsiteY1196" fmla="*/ 2501003 h 5026853"/>
              <a:gd name="connsiteX1197" fmla="*/ 4458682 w 4561388"/>
              <a:gd name="connsiteY1197" fmla="*/ 2476557 h 5026853"/>
              <a:gd name="connsiteX1198" fmla="*/ 4463778 w 4561388"/>
              <a:gd name="connsiteY1198" fmla="*/ 2480024 h 5026853"/>
              <a:gd name="connsiteX1199" fmla="*/ 4460804 w 4561388"/>
              <a:gd name="connsiteY1199" fmla="*/ 2494619 h 5026853"/>
              <a:gd name="connsiteX1200" fmla="*/ 4456587 w 4561388"/>
              <a:gd name="connsiteY1200" fmla="*/ 2493974 h 5026853"/>
              <a:gd name="connsiteX1201" fmla="*/ 4458682 w 4561388"/>
              <a:gd name="connsiteY1201" fmla="*/ 2476557 h 5026853"/>
              <a:gd name="connsiteX1202" fmla="*/ 2919636 w 4561388"/>
              <a:gd name="connsiteY1202" fmla="*/ 2453251 h 5026853"/>
              <a:gd name="connsiteX1203" fmla="*/ 2921779 w 4561388"/>
              <a:gd name="connsiteY1203" fmla="*/ 2455766 h 5026853"/>
              <a:gd name="connsiteX1204" fmla="*/ 2928207 w 4561388"/>
              <a:gd name="connsiteY1204" fmla="*/ 2478787 h 5026853"/>
              <a:gd name="connsiteX1205" fmla="*/ 2949749 w 4561388"/>
              <a:gd name="connsiteY1205" fmla="*/ 2706082 h 5026853"/>
              <a:gd name="connsiteX1206" fmla="*/ 2950292 w 4561388"/>
              <a:gd name="connsiteY1206" fmla="*/ 2711038 h 5026853"/>
              <a:gd name="connsiteX1207" fmla="*/ 2950496 w 4561388"/>
              <a:gd name="connsiteY1207" fmla="*/ 2715661 h 5026853"/>
              <a:gd name="connsiteX1208" fmla="*/ 2950831 w 4561388"/>
              <a:gd name="connsiteY1208" fmla="*/ 2715945 h 5026853"/>
              <a:gd name="connsiteX1209" fmla="*/ 2954345 w 4561388"/>
              <a:gd name="connsiteY1209" fmla="*/ 2748020 h 5026853"/>
              <a:gd name="connsiteX1210" fmla="*/ 2954445 w 4561388"/>
              <a:gd name="connsiteY1210" fmla="*/ 2750007 h 5026853"/>
              <a:gd name="connsiteX1211" fmla="*/ 2954574 w 4561388"/>
              <a:gd name="connsiteY1211" fmla="*/ 2750109 h 5026853"/>
              <a:gd name="connsiteX1212" fmla="*/ 2962060 w 4561388"/>
              <a:gd name="connsiteY1212" fmla="*/ 2818421 h 5026853"/>
              <a:gd name="connsiteX1213" fmla="*/ 2965956 w 4561388"/>
              <a:gd name="connsiteY1213" fmla="*/ 2842924 h 5026853"/>
              <a:gd name="connsiteX1214" fmla="*/ 2969069 w 4561388"/>
              <a:gd name="connsiteY1214" fmla="*/ 2878347 h 5026853"/>
              <a:gd name="connsiteX1215" fmla="*/ 2982391 w 4561388"/>
              <a:gd name="connsiteY1215" fmla="*/ 2987885 h 5026853"/>
              <a:gd name="connsiteX1216" fmla="*/ 2974277 w 4561388"/>
              <a:gd name="connsiteY1216" fmla="*/ 2948727 h 5026853"/>
              <a:gd name="connsiteX1217" fmla="*/ 2937795 w 4561388"/>
              <a:gd name="connsiteY1217" fmla="*/ 2698084 h 5026853"/>
              <a:gd name="connsiteX1218" fmla="*/ 2932400 w 4561388"/>
              <a:gd name="connsiteY1218" fmla="*/ 2657413 h 5026853"/>
              <a:gd name="connsiteX1219" fmla="*/ 2928829 w 4561388"/>
              <a:gd name="connsiteY1219" fmla="*/ 2630569 h 5026853"/>
              <a:gd name="connsiteX1220" fmla="*/ 2923070 w 4561388"/>
              <a:gd name="connsiteY1220" fmla="*/ 2525694 h 5026853"/>
              <a:gd name="connsiteX1221" fmla="*/ 1468402 w 4561388"/>
              <a:gd name="connsiteY1221" fmla="*/ 2384588 h 5026853"/>
              <a:gd name="connsiteX1222" fmla="*/ 1470689 w 4561388"/>
              <a:gd name="connsiteY1222" fmla="*/ 2457075 h 5026853"/>
              <a:gd name="connsiteX1223" fmla="*/ 1473217 w 4561388"/>
              <a:gd name="connsiteY1223" fmla="*/ 2562078 h 5026853"/>
              <a:gd name="connsiteX1224" fmla="*/ 1471774 w 4561388"/>
              <a:gd name="connsiteY1224" fmla="*/ 2589119 h 5026853"/>
              <a:gd name="connsiteX1225" fmla="*/ 1469602 w 4561388"/>
              <a:gd name="connsiteY1225" fmla="*/ 2630089 h 5026853"/>
              <a:gd name="connsiteX1226" fmla="*/ 1452997 w 4561388"/>
              <a:gd name="connsiteY1226" fmla="*/ 2882829 h 5026853"/>
              <a:gd name="connsiteX1227" fmla="*/ 1447995 w 4561388"/>
              <a:gd name="connsiteY1227" fmla="*/ 2922505 h 5026853"/>
              <a:gd name="connsiteX1228" fmla="*/ 1452638 w 4561388"/>
              <a:gd name="connsiteY1228" fmla="*/ 2812257 h 5026853"/>
              <a:gd name="connsiteX1229" fmla="*/ 1452949 w 4561388"/>
              <a:gd name="connsiteY1229" fmla="*/ 2776699 h 5026853"/>
              <a:gd name="connsiteX1230" fmla="*/ 1454900 w 4561388"/>
              <a:gd name="connsiteY1230" fmla="*/ 2751965 h 5026853"/>
              <a:gd name="connsiteX1231" fmla="*/ 1456977 w 4561388"/>
              <a:gd name="connsiteY1231" fmla="*/ 2683277 h 5026853"/>
              <a:gd name="connsiteX1232" fmla="*/ 1457100 w 4561388"/>
              <a:gd name="connsiteY1232" fmla="*/ 2683164 h 5026853"/>
              <a:gd name="connsiteX1233" fmla="*/ 1457041 w 4561388"/>
              <a:gd name="connsiteY1233" fmla="*/ 2681176 h 5026853"/>
              <a:gd name="connsiteX1234" fmla="*/ 1458016 w 4561388"/>
              <a:gd name="connsiteY1234" fmla="*/ 2648925 h 5026853"/>
              <a:gd name="connsiteX1235" fmla="*/ 1458326 w 4561388"/>
              <a:gd name="connsiteY1235" fmla="*/ 2648614 h 5026853"/>
              <a:gd name="connsiteX1236" fmla="*/ 1458165 w 4561388"/>
              <a:gd name="connsiteY1236" fmla="*/ 2643990 h 5026853"/>
              <a:gd name="connsiteX1237" fmla="*/ 1458317 w 4561388"/>
              <a:gd name="connsiteY1237" fmla="*/ 2639005 h 5026853"/>
              <a:gd name="connsiteX1238" fmla="*/ 1461872 w 4561388"/>
              <a:gd name="connsiteY1238" fmla="*/ 2410721 h 5026853"/>
              <a:gd name="connsiteX1239" fmla="*/ 1466462 w 4561388"/>
              <a:gd name="connsiteY1239" fmla="*/ 2387265 h 5026853"/>
              <a:gd name="connsiteX1240" fmla="*/ 4394626 w 4561388"/>
              <a:gd name="connsiteY1240" fmla="*/ 2364437 h 5026853"/>
              <a:gd name="connsiteX1241" fmla="*/ 4396996 w 4561388"/>
              <a:gd name="connsiteY1241" fmla="*/ 2366350 h 5026853"/>
              <a:gd name="connsiteX1242" fmla="*/ 4393119 w 4561388"/>
              <a:gd name="connsiteY1242" fmla="*/ 2365750 h 5026853"/>
              <a:gd name="connsiteX1243" fmla="*/ 4394626 w 4561388"/>
              <a:gd name="connsiteY1243" fmla="*/ 2364437 h 5026853"/>
              <a:gd name="connsiteX1244" fmla="*/ 4370275 w 4561388"/>
              <a:gd name="connsiteY1244" fmla="*/ 2238164 h 5026853"/>
              <a:gd name="connsiteX1245" fmla="*/ 4369108 w 4561388"/>
              <a:gd name="connsiteY1245" fmla="*/ 2238888 h 5026853"/>
              <a:gd name="connsiteX1246" fmla="*/ 4363771 w 4561388"/>
              <a:gd name="connsiteY1246" fmla="*/ 2244323 h 5026853"/>
              <a:gd name="connsiteX1247" fmla="*/ 4360491 w 4561388"/>
              <a:gd name="connsiteY1247" fmla="*/ 2243367 h 5026853"/>
              <a:gd name="connsiteX1248" fmla="*/ 4360157 w 4561388"/>
              <a:gd name="connsiteY1248" fmla="*/ 2243154 h 5026853"/>
              <a:gd name="connsiteX1249" fmla="*/ 4358357 w 4561388"/>
              <a:gd name="connsiteY1249" fmla="*/ 2275433 h 5026853"/>
              <a:gd name="connsiteX1250" fmla="*/ 4348420 w 4561388"/>
              <a:gd name="connsiteY1250" fmla="*/ 2414386 h 5026853"/>
              <a:gd name="connsiteX1251" fmla="*/ 4343133 w 4561388"/>
              <a:gd name="connsiteY1251" fmla="*/ 2481629 h 5026853"/>
              <a:gd name="connsiteX1252" fmla="*/ 4342921 w 4561388"/>
              <a:gd name="connsiteY1252" fmla="*/ 2543342 h 5026853"/>
              <a:gd name="connsiteX1253" fmla="*/ 4343870 w 4561388"/>
              <a:gd name="connsiteY1253" fmla="*/ 2564166 h 5026853"/>
              <a:gd name="connsiteX1254" fmla="*/ 4344904 w 4561388"/>
              <a:gd name="connsiteY1254" fmla="*/ 2550510 h 5026853"/>
              <a:gd name="connsiteX1255" fmla="*/ 4368219 w 4561388"/>
              <a:gd name="connsiteY1255" fmla="*/ 2286996 h 5026853"/>
              <a:gd name="connsiteX1256" fmla="*/ 4370047 w 4561388"/>
              <a:gd name="connsiteY1256" fmla="*/ 2243557 h 5026853"/>
              <a:gd name="connsiteX1257" fmla="*/ 4366886 w 4561388"/>
              <a:gd name="connsiteY1257" fmla="*/ 2244980 h 5026853"/>
              <a:gd name="connsiteX1258" fmla="*/ 4369078 w 4561388"/>
              <a:gd name="connsiteY1258" fmla="*/ 2242306 h 5026853"/>
              <a:gd name="connsiteX1259" fmla="*/ 4370120 w 4561388"/>
              <a:gd name="connsiteY1259" fmla="*/ 2241851 h 5026853"/>
              <a:gd name="connsiteX1260" fmla="*/ 3003583 w 4561388"/>
              <a:gd name="connsiteY1260" fmla="*/ 2230172 h 5026853"/>
              <a:gd name="connsiteX1261" fmla="*/ 3004793 w 4561388"/>
              <a:gd name="connsiteY1261" fmla="*/ 2276634 h 5026853"/>
              <a:gd name="connsiteX1262" fmla="*/ 3005004 w 4561388"/>
              <a:gd name="connsiteY1262" fmla="*/ 2274892 h 5026853"/>
              <a:gd name="connsiteX1263" fmla="*/ 3003769 w 4561388"/>
              <a:gd name="connsiteY1263" fmla="*/ 2234351 h 5026853"/>
              <a:gd name="connsiteX1264" fmla="*/ 334244 w 4561388"/>
              <a:gd name="connsiteY1264" fmla="*/ 2222183 h 5026853"/>
              <a:gd name="connsiteX1265" fmla="*/ 335645 w 4561388"/>
              <a:gd name="connsiteY1265" fmla="*/ 2233131 h 5026853"/>
              <a:gd name="connsiteX1266" fmla="*/ 343176 w 4561388"/>
              <a:gd name="connsiteY1266" fmla="*/ 2250281 h 5026853"/>
              <a:gd name="connsiteX1267" fmla="*/ 343120 w 4561388"/>
              <a:gd name="connsiteY1267" fmla="*/ 2250821 h 5026853"/>
              <a:gd name="connsiteX1268" fmla="*/ 344981 w 4561388"/>
              <a:gd name="connsiteY1268" fmla="*/ 2254386 h 5026853"/>
              <a:gd name="connsiteX1269" fmla="*/ 343176 w 4561388"/>
              <a:gd name="connsiteY1269" fmla="*/ 2250281 h 5026853"/>
              <a:gd name="connsiteX1270" fmla="*/ 343853 w 4561388"/>
              <a:gd name="connsiteY1270" fmla="*/ 2243809 h 5026853"/>
              <a:gd name="connsiteX1271" fmla="*/ 338300 w 4561388"/>
              <a:gd name="connsiteY1271" fmla="*/ 2222837 h 5026853"/>
              <a:gd name="connsiteX1272" fmla="*/ 334244 w 4561388"/>
              <a:gd name="connsiteY1272" fmla="*/ 2222183 h 5026853"/>
              <a:gd name="connsiteX1273" fmla="*/ 1301923 w 4561388"/>
              <a:gd name="connsiteY1273" fmla="*/ 2156678 h 5026853"/>
              <a:gd name="connsiteX1274" fmla="*/ 1308555 w 4561388"/>
              <a:gd name="connsiteY1274" fmla="*/ 2231305 h 5026853"/>
              <a:gd name="connsiteX1275" fmla="*/ 1309922 w 4561388"/>
              <a:gd name="connsiteY1275" fmla="*/ 2379115 h 5026853"/>
              <a:gd name="connsiteX1276" fmla="*/ 1315415 w 4561388"/>
              <a:gd name="connsiteY1276" fmla="*/ 2431315 h 5026853"/>
              <a:gd name="connsiteX1277" fmla="*/ 1307501 w 4561388"/>
              <a:gd name="connsiteY1277" fmla="*/ 2163588 h 5026853"/>
              <a:gd name="connsiteX1278" fmla="*/ 1302630 w 4561388"/>
              <a:gd name="connsiteY1278" fmla="*/ 2137579 h 5026853"/>
              <a:gd name="connsiteX1279" fmla="*/ 1307617 w 4561388"/>
              <a:gd name="connsiteY1279" fmla="*/ 2144599 h 5026853"/>
              <a:gd name="connsiteX1280" fmla="*/ 1302630 w 4561388"/>
              <a:gd name="connsiteY1280" fmla="*/ 2137579 h 5026853"/>
              <a:gd name="connsiteX1281" fmla="*/ 1298100 w 4561388"/>
              <a:gd name="connsiteY1281" fmla="*/ 2074184 h 5026853"/>
              <a:gd name="connsiteX1282" fmla="*/ 1302977 w 4561388"/>
              <a:gd name="connsiteY1282" fmla="*/ 2080613 h 5026853"/>
              <a:gd name="connsiteX1283" fmla="*/ 1296886 w 4561388"/>
              <a:gd name="connsiteY1283" fmla="*/ 2048103 h 5026853"/>
              <a:gd name="connsiteX1284" fmla="*/ 1303867 w 4561388"/>
              <a:gd name="connsiteY1284" fmla="*/ 2065762 h 5026853"/>
              <a:gd name="connsiteX1285" fmla="*/ 1295563 w 4561388"/>
              <a:gd name="connsiteY1285" fmla="*/ 2021429 h 5026853"/>
              <a:gd name="connsiteX1286" fmla="*/ 1301807 w 4561388"/>
              <a:gd name="connsiteY1286" fmla="*/ 2031885 h 5026853"/>
              <a:gd name="connsiteX1287" fmla="*/ 1295563 w 4561388"/>
              <a:gd name="connsiteY1287" fmla="*/ 2021429 h 5026853"/>
              <a:gd name="connsiteX1288" fmla="*/ 1292840 w 4561388"/>
              <a:gd name="connsiteY1288" fmla="*/ 1984007 h 5026853"/>
              <a:gd name="connsiteX1289" fmla="*/ 1299154 w 4561388"/>
              <a:gd name="connsiteY1289" fmla="*/ 1998119 h 5026853"/>
              <a:gd name="connsiteX1290" fmla="*/ 1299291 w 4561388"/>
              <a:gd name="connsiteY1290" fmla="*/ 1993639 h 5026853"/>
              <a:gd name="connsiteX1291" fmla="*/ 1292840 w 4561388"/>
              <a:gd name="connsiteY1291" fmla="*/ 1984007 h 5026853"/>
              <a:gd name="connsiteX1292" fmla="*/ 4408497 w 4561388"/>
              <a:gd name="connsiteY1292" fmla="*/ 1972325 h 5026853"/>
              <a:gd name="connsiteX1293" fmla="*/ 4400628 w 4561388"/>
              <a:gd name="connsiteY1293" fmla="*/ 2040622 h 5026853"/>
              <a:gd name="connsiteX1294" fmla="*/ 4400110 w 4561388"/>
              <a:gd name="connsiteY1294" fmla="*/ 2045671 h 5026853"/>
              <a:gd name="connsiteX1295" fmla="*/ 4401658 w 4561388"/>
              <a:gd name="connsiteY1295" fmla="*/ 2076893 h 5026853"/>
              <a:gd name="connsiteX1296" fmla="*/ 4402064 w 4561388"/>
              <a:gd name="connsiteY1296" fmla="*/ 2108311 h 5026853"/>
              <a:gd name="connsiteX1297" fmla="*/ 4402420 w 4561388"/>
              <a:gd name="connsiteY1297" fmla="*/ 2108020 h 5026853"/>
              <a:gd name="connsiteX1298" fmla="*/ 4408497 w 4561388"/>
              <a:gd name="connsiteY1298" fmla="*/ 1972325 h 5026853"/>
              <a:gd name="connsiteX1299" fmla="*/ 1291627 w 4561388"/>
              <a:gd name="connsiteY1299" fmla="*/ 1957924 h 5026853"/>
              <a:gd name="connsiteX1300" fmla="*/ 1297168 w 4561388"/>
              <a:gd name="connsiteY1300" fmla="*/ 1967899 h 5026853"/>
              <a:gd name="connsiteX1301" fmla="*/ 1287645 w 4561388"/>
              <a:gd name="connsiteY1301" fmla="*/ 1917065 h 5026853"/>
              <a:gd name="connsiteX1302" fmla="*/ 1294513 w 4561388"/>
              <a:gd name="connsiteY1302" fmla="*/ 1934133 h 5026853"/>
              <a:gd name="connsiteX1303" fmla="*/ 309769 w 4561388"/>
              <a:gd name="connsiteY1303" fmla="*/ 1900233 h 5026853"/>
              <a:gd name="connsiteX1304" fmla="*/ 330837 w 4561388"/>
              <a:gd name="connsiteY1304" fmla="*/ 2003388 h 5026853"/>
              <a:gd name="connsiteX1305" fmla="*/ 337559 w 4561388"/>
              <a:gd name="connsiteY1305" fmla="*/ 2021920 h 5026853"/>
              <a:gd name="connsiteX1306" fmla="*/ 335568 w 4561388"/>
              <a:gd name="connsiteY1306" fmla="*/ 1985182 h 5026853"/>
              <a:gd name="connsiteX1307" fmla="*/ 334322 w 4561388"/>
              <a:gd name="connsiteY1307" fmla="*/ 1979541 h 5026853"/>
              <a:gd name="connsiteX1308" fmla="*/ 309769 w 4561388"/>
              <a:gd name="connsiteY1308" fmla="*/ 1900233 h 5026853"/>
              <a:gd name="connsiteX1309" fmla="*/ 1287760 w 4561388"/>
              <a:gd name="connsiteY1309" fmla="*/ 1898076 h 5026853"/>
              <a:gd name="connsiteX1310" fmla="*/ 1293301 w 4561388"/>
              <a:gd name="connsiteY1310" fmla="*/ 1908051 h 5026853"/>
              <a:gd name="connsiteX1311" fmla="*/ 1287760 w 4561388"/>
              <a:gd name="connsiteY1311" fmla="*/ 1898076 h 5026853"/>
              <a:gd name="connsiteX1312" fmla="*/ 4441741 w 4561388"/>
              <a:gd name="connsiteY1312" fmla="*/ 1839410 h 5026853"/>
              <a:gd name="connsiteX1313" fmla="*/ 4433083 w 4561388"/>
              <a:gd name="connsiteY1313" fmla="*/ 1872687 h 5026853"/>
              <a:gd name="connsiteX1314" fmla="*/ 4441741 w 4561388"/>
              <a:gd name="connsiteY1314" fmla="*/ 1839410 h 5026853"/>
              <a:gd name="connsiteX1315" fmla="*/ 4491206 w 4561388"/>
              <a:gd name="connsiteY1315" fmla="*/ 1819384 h 5026853"/>
              <a:gd name="connsiteX1316" fmla="*/ 4491576 w 4561388"/>
              <a:gd name="connsiteY1316" fmla="*/ 1823022 h 5026853"/>
              <a:gd name="connsiteX1317" fmla="*/ 4488471 w 4561388"/>
              <a:gd name="connsiteY1317" fmla="*/ 1828043 h 5026853"/>
              <a:gd name="connsiteX1318" fmla="*/ 4486526 w 4561388"/>
              <a:gd name="connsiteY1318" fmla="*/ 1845889 h 5026853"/>
              <a:gd name="connsiteX1319" fmla="*/ 4490535 w 4561388"/>
              <a:gd name="connsiteY1319" fmla="*/ 1847236 h 5026853"/>
              <a:gd name="connsiteX1320" fmla="*/ 4493119 w 4561388"/>
              <a:gd name="connsiteY1320" fmla="*/ 1838226 h 5026853"/>
              <a:gd name="connsiteX1321" fmla="*/ 4491576 w 4561388"/>
              <a:gd name="connsiteY1321" fmla="*/ 1823022 h 5026853"/>
              <a:gd name="connsiteX1322" fmla="*/ 4491835 w 4561388"/>
              <a:gd name="connsiteY1322" fmla="*/ 1822605 h 5026853"/>
              <a:gd name="connsiteX1323" fmla="*/ 4491206 w 4561388"/>
              <a:gd name="connsiteY1323" fmla="*/ 1819384 h 5026853"/>
              <a:gd name="connsiteX1324" fmla="*/ 611139 w 4561388"/>
              <a:gd name="connsiteY1324" fmla="*/ 1788539 h 5026853"/>
              <a:gd name="connsiteX1325" fmla="*/ 611268 w 4561388"/>
              <a:gd name="connsiteY1325" fmla="*/ 1789226 h 5026853"/>
              <a:gd name="connsiteX1326" fmla="*/ 613771 w 4561388"/>
              <a:gd name="connsiteY1326" fmla="*/ 1827597 h 5026853"/>
              <a:gd name="connsiteX1327" fmla="*/ 614433 w 4561388"/>
              <a:gd name="connsiteY1327" fmla="*/ 1829726 h 5026853"/>
              <a:gd name="connsiteX1328" fmla="*/ 611268 w 4561388"/>
              <a:gd name="connsiteY1328" fmla="*/ 1789226 h 5026853"/>
              <a:gd name="connsiteX1329" fmla="*/ 611271 w 4561388"/>
              <a:gd name="connsiteY1329" fmla="*/ 1789016 h 5026853"/>
              <a:gd name="connsiteX1330" fmla="*/ 1753564 w 4561388"/>
              <a:gd name="connsiteY1330" fmla="*/ 1767369 h 5026853"/>
              <a:gd name="connsiteX1331" fmla="*/ 1753450 w 4561388"/>
              <a:gd name="connsiteY1331" fmla="*/ 1767983 h 5026853"/>
              <a:gd name="connsiteX1332" fmla="*/ 1755907 w 4561388"/>
              <a:gd name="connsiteY1332" fmla="*/ 1775476 h 5026853"/>
              <a:gd name="connsiteX1333" fmla="*/ 1755870 w 4561388"/>
              <a:gd name="connsiteY1333" fmla="*/ 1774448 h 5026853"/>
              <a:gd name="connsiteX1334" fmla="*/ 357838 w 4561388"/>
              <a:gd name="connsiteY1334" fmla="*/ 1720176 h 5026853"/>
              <a:gd name="connsiteX1335" fmla="*/ 358246 w 4561388"/>
              <a:gd name="connsiteY1335" fmla="*/ 1723349 h 5026853"/>
              <a:gd name="connsiteX1336" fmla="*/ 364452 w 4561388"/>
              <a:gd name="connsiteY1336" fmla="*/ 1770875 h 5026853"/>
              <a:gd name="connsiteX1337" fmla="*/ 365320 w 4561388"/>
              <a:gd name="connsiteY1337" fmla="*/ 1776466 h 5026853"/>
              <a:gd name="connsiteX1338" fmla="*/ 366186 w 4561388"/>
              <a:gd name="connsiteY1338" fmla="*/ 1779226 h 5026853"/>
              <a:gd name="connsiteX1339" fmla="*/ 366228 w 4561388"/>
              <a:gd name="connsiteY1339" fmla="*/ 1778219 h 5026853"/>
              <a:gd name="connsiteX1340" fmla="*/ 364350 w 4561388"/>
              <a:gd name="connsiteY1340" fmla="*/ 1748591 h 5026853"/>
              <a:gd name="connsiteX1341" fmla="*/ 363445 w 4561388"/>
              <a:gd name="connsiteY1341" fmla="*/ 1738472 h 5026853"/>
              <a:gd name="connsiteX1342" fmla="*/ 4491067 w 4561388"/>
              <a:gd name="connsiteY1342" fmla="*/ 1687522 h 5026853"/>
              <a:gd name="connsiteX1343" fmla="*/ 4488694 w 4561388"/>
              <a:gd name="connsiteY1343" fmla="*/ 1689929 h 5026853"/>
              <a:gd name="connsiteX1344" fmla="*/ 4487277 w 4561388"/>
              <a:gd name="connsiteY1344" fmla="*/ 1698528 h 5026853"/>
              <a:gd name="connsiteX1345" fmla="*/ 4491637 w 4561388"/>
              <a:gd name="connsiteY1345" fmla="*/ 1702326 h 5026853"/>
              <a:gd name="connsiteX1346" fmla="*/ 4494997 w 4561388"/>
              <a:gd name="connsiteY1346" fmla="*/ 1698711 h 5026853"/>
              <a:gd name="connsiteX1347" fmla="*/ 4494211 w 4561388"/>
              <a:gd name="connsiteY1347" fmla="*/ 1687716 h 5026853"/>
              <a:gd name="connsiteX1348" fmla="*/ 4491067 w 4561388"/>
              <a:gd name="connsiteY1348" fmla="*/ 1687522 h 5026853"/>
              <a:gd name="connsiteX1349" fmla="*/ 1661555 w 4561388"/>
              <a:gd name="connsiteY1349" fmla="*/ 1504717 h 5026853"/>
              <a:gd name="connsiteX1350" fmla="*/ 1662133 w 4561388"/>
              <a:gd name="connsiteY1350" fmla="*/ 1594191 h 5026853"/>
              <a:gd name="connsiteX1351" fmla="*/ 1670380 w 4561388"/>
              <a:gd name="connsiteY1351" fmla="*/ 1653267 h 5026853"/>
              <a:gd name="connsiteX1352" fmla="*/ 1671902 w 4561388"/>
              <a:gd name="connsiteY1352" fmla="*/ 1650003 h 5026853"/>
              <a:gd name="connsiteX1353" fmla="*/ 4556896 w 4561388"/>
              <a:gd name="connsiteY1353" fmla="*/ 1484500 h 5026853"/>
              <a:gd name="connsiteX1354" fmla="*/ 4557934 w 4561388"/>
              <a:gd name="connsiteY1354" fmla="*/ 1486353 h 5026853"/>
              <a:gd name="connsiteX1355" fmla="*/ 4556502 w 4561388"/>
              <a:gd name="connsiteY1355" fmla="*/ 1493599 h 5026853"/>
              <a:gd name="connsiteX1356" fmla="*/ 4554030 w 4561388"/>
              <a:gd name="connsiteY1356" fmla="*/ 1493631 h 5026853"/>
              <a:gd name="connsiteX1357" fmla="*/ 4555493 w 4561388"/>
              <a:gd name="connsiteY1357" fmla="*/ 1486575 h 5026853"/>
              <a:gd name="connsiteX1358" fmla="*/ 4556896 w 4561388"/>
              <a:gd name="connsiteY1358" fmla="*/ 1484500 h 5026853"/>
              <a:gd name="connsiteX1359" fmla="*/ 100973 w 4561388"/>
              <a:gd name="connsiteY1359" fmla="*/ 1470341 h 5026853"/>
              <a:gd name="connsiteX1360" fmla="*/ 100351 w 4561388"/>
              <a:gd name="connsiteY1360" fmla="*/ 1488004 h 5026853"/>
              <a:gd name="connsiteX1361" fmla="*/ 97019 w 4561388"/>
              <a:gd name="connsiteY1361" fmla="*/ 1470543 h 5026853"/>
              <a:gd name="connsiteX1362" fmla="*/ 100973 w 4561388"/>
              <a:gd name="connsiteY1362" fmla="*/ 1470341 h 5026853"/>
              <a:gd name="connsiteX1363" fmla="*/ 96014 w 4561388"/>
              <a:gd name="connsiteY1363" fmla="*/ 1451171 h 5026853"/>
              <a:gd name="connsiteX1364" fmla="*/ 95852 w 4561388"/>
              <a:gd name="connsiteY1364" fmla="*/ 1459583 h 5026853"/>
              <a:gd name="connsiteX1365" fmla="*/ 96014 w 4561388"/>
              <a:gd name="connsiteY1365" fmla="*/ 1451171 h 5026853"/>
              <a:gd name="connsiteX1366" fmla="*/ 3688583 w 4561388"/>
              <a:gd name="connsiteY1366" fmla="*/ 1396710 h 5026853"/>
              <a:gd name="connsiteX1367" fmla="*/ 3690087 w 4561388"/>
              <a:gd name="connsiteY1367" fmla="*/ 1432146 h 5026853"/>
              <a:gd name="connsiteX1368" fmla="*/ 3692675 w 4561388"/>
              <a:gd name="connsiteY1368" fmla="*/ 1435057 h 5026853"/>
              <a:gd name="connsiteX1369" fmla="*/ 3693632 w 4561388"/>
              <a:gd name="connsiteY1369" fmla="*/ 1436071 h 5026853"/>
              <a:gd name="connsiteX1370" fmla="*/ 3694476 w 4561388"/>
              <a:gd name="connsiteY1370" fmla="*/ 1432750 h 5026853"/>
              <a:gd name="connsiteX1371" fmla="*/ 3693922 w 4561388"/>
              <a:gd name="connsiteY1371" fmla="*/ 1420400 h 5026853"/>
              <a:gd name="connsiteX1372" fmla="*/ 3693318 w 4561388"/>
              <a:gd name="connsiteY1372" fmla="*/ 1414690 h 5026853"/>
              <a:gd name="connsiteX1373" fmla="*/ 3692994 w 4561388"/>
              <a:gd name="connsiteY1373" fmla="*/ 1416562 h 5026853"/>
              <a:gd name="connsiteX1374" fmla="*/ 3693209 w 4561388"/>
              <a:gd name="connsiteY1374" fmla="*/ 1413652 h 5026853"/>
              <a:gd name="connsiteX1375" fmla="*/ 3692552 w 4561388"/>
              <a:gd name="connsiteY1375" fmla="*/ 1407432 h 5026853"/>
              <a:gd name="connsiteX1376" fmla="*/ 3691958 w 4561388"/>
              <a:gd name="connsiteY1376" fmla="*/ 1400198 h 5026853"/>
              <a:gd name="connsiteX1377" fmla="*/ 3072019 w 4561388"/>
              <a:gd name="connsiteY1377" fmla="*/ 1366083 h 5026853"/>
              <a:gd name="connsiteX1378" fmla="*/ 3064306 w 4561388"/>
              <a:gd name="connsiteY1378" fmla="*/ 1400110 h 5026853"/>
              <a:gd name="connsiteX1379" fmla="*/ 3067683 w 4561388"/>
              <a:gd name="connsiteY1379" fmla="*/ 1406745 h 5026853"/>
              <a:gd name="connsiteX1380" fmla="*/ 3072019 w 4561388"/>
              <a:gd name="connsiteY1380" fmla="*/ 1366083 h 5026853"/>
              <a:gd name="connsiteX1381" fmla="*/ 3657912 w 4561388"/>
              <a:gd name="connsiteY1381" fmla="*/ 1364925 h 5026853"/>
              <a:gd name="connsiteX1382" fmla="*/ 3655964 w 4561388"/>
              <a:gd name="connsiteY1382" fmla="*/ 1392723 h 5026853"/>
              <a:gd name="connsiteX1383" fmla="*/ 3655837 w 4561388"/>
              <a:gd name="connsiteY1383" fmla="*/ 1393616 h 5026853"/>
              <a:gd name="connsiteX1384" fmla="*/ 3657063 w 4561388"/>
              <a:gd name="connsiteY1384" fmla="*/ 1394995 h 5026853"/>
              <a:gd name="connsiteX1385" fmla="*/ 3657383 w 4561388"/>
              <a:gd name="connsiteY1385" fmla="*/ 1391520 h 5026853"/>
              <a:gd name="connsiteX1386" fmla="*/ 3658869 w 4561388"/>
              <a:gd name="connsiteY1386" fmla="*/ 1389997 h 5026853"/>
              <a:gd name="connsiteX1387" fmla="*/ 3659706 w 4561388"/>
              <a:gd name="connsiteY1387" fmla="*/ 1397969 h 5026853"/>
              <a:gd name="connsiteX1388" fmla="*/ 3668740 w 4561388"/>
              <a:gd name="connsiteY1388" fmla="*/ 1408131 h 5026853"/>
              <a:gd name="connsiteX1389" fmla="*/ 3668649 w 4561388"/>
              <a:gd name="connsiteY1389" fmla="*/ 1406456 h 5026853"/>
              <a:gd name="connsiteX1390" fmla="*/ 3665907 w 4561388"/>
              <a:gd name="connsiteY1390" fmla="*/ 1374937 h 5026853"/>
              <a:gd name="connsiteX1391" fmla="*/ 3665756 w 4561388"/>
              <a:gd name="connsiteY1391" fmla="*/ 1373121 h 5026853"/>
              <a:gd name="connsiteX1392" fmla="*/ 3659873 w 4561388"/>
              <a:gd name="connsiteY1392" fmla="*/ 1367040 h 5026853"/>
              <a:gd name="connsiteX1393" fmla="*/ 4065561 w 4561388"/>
              <a:gd name="connsiteY1393" fmla="*/ 1357806 h 5026853"/>
              <a:gd name="connsiteX1394" fmla="*/ 4066221 w 4561388"/>
              <a:gd name="connsiteY1394" fmla="*/ 1358309 h 5026853"/>
              <a:gd name="connsiteX1395" fmla="*/ 4066194 w 4561388"/>
              <a:gd name="connsiteY1395" fmla="*/ 1358286 h 5026853"/>
              <a:gd name="connsiteX1396" fmla="*/ 4547467 w 4561388"/>
              <a:gd name="connsiteY1396" fmla="*/ 1346928 h 5026853"/>
              <a:gd name="connsiteX1397" fmla="*/ 4547340 w 4561388"/>
              <a:gd name="connsiteY1397" fmla="*/ 1346998 h 5026853"/>
              <a:gd name="connsiteX1398" fmla="*/ 4547404 w 4561388"/>
              <a:gd name="connsiteY1398" fmla="*/ 1347059 h 5026853"/>
              <a:gd name="connsiteX1399" fmla="*/ 4553741 w 4561388"/>
              <a:gd name="connsiteY1399" fmla="*/ 1343449 h 5026853"/>
              <a:gd name="connsiteX1400" fmla="*/ 4556711 w 4561388"/>
              <a:gd name="connsiteY1400" fmla="*/ 1343547 h 5026853"/>
              <a:gd name="connsiteX1401" fmla="*/ 4557068 w 4561388"/>
              <a:gd name="connsiteY1401" fmla="*/ 1349531 h 5026853"/>
              <a:gd name="connsiteX1402" fmla="*/ 4557052 w 4561388"/>
              <a:gd name="connsiteY1402" fmla="*/ 1349500 h 5026853"/>
              <a:gd name="connsiteX1403" fmla="*/ 4553741 w 4561388"/>
              <a:gd name="connsiteY1403" fmla="*/ 1343449 h 5026853"/>
              <a:gd name="connsiteX1404" fmla="*/ 4363427 w 4561388"/>
              <a:gd name="connsiteY1404" fmla="*/ 1340086 h 5026853"/>
              <a:gd name="connsiteX1405" fmla="*/ 4360129 w 4561388"/>
              <a:gd name="connsiteY1405" fmla="*/ 1361190 h 5026853"/>
              <a:gd name="connsiteX1406" fmla="*/ 4363324 w 4561388"/>
              <a:gd name="connsiteY1406" fmla="*/ 1363041 h 5026853"/>
              <a:gd name="connsiteX1407" fmla="*/ 144784 w 4561388"/>
              <a:gd name="connsiteY1407" fmla="*/ 1337658 h 5026853"/>
              <a:gd name="connsiteX1408" fmla="*/ 146403 w 4561388"/>
              <a:gd name="connsiteY1408" fmla="*/ 1341055 h 5026853"/>
              <a:gd name="connsiteX1409" fmla="*/ 144784 w 4561388"/>
              <a:gd name="connsiteY1409" fmla="*/ 1337658 h 5026853"/>
              <a:gd name="connsiteX1410" fmla="*/ 4081331 w 4561388"/>
              <a:gd name="connsiteY1410" fmla="*/ 1325021 h 5026853"/>
              <a:gd name="connsiteX1411" fmla="*/ 4080060 w 4561388"/>
              <a:gd name="connsiteY1411" fmla="*/ 1334870 h 5026853"/>
              <a:gd name="connsiteX1412" fmla="*/ 4081163 w 4561388"/>
              <a:gd name="connsiteY1412" fmla="*/ 1341493 h 5026853"/>
              <a:gd name="connsiteX1413" fmla="*/ 4082771 w 4561388"/>
              <a:gd name="connsiteY1413" fmla="*/ 1344719 h 5026853"/>
              <a:gd name="connsiteX1414" fmla="*/ 4081495 w 4561388"/>
              <a:gd name="connsiteY1414" fmla="*/ 1325686 h 5026853"/>
              <a:gd name="connsiteX1415" fmla="*/ 82770 w 4561388"/>
              <a:gd name="connsiteY1415" fmla="*/ 1324113 h 5026853"/>
              <a:gd name="connsiteX1416" fmla="*/ 96083 w 4561388"/>
              <a:gd name="connsiteY1416" fmla="*/ 1360840 h 5026853"/>
              <a:gd name="connsiteX1417" fmla="*/ 79759 w 4561388"/>
              <a:gd name="connsiteY1417" fmla="*/ 1324690 h 5026853"/>
              <a:gd name="connsiteX1418" fmla="*/ 82770 w 4561388"/>
              <a:gd name="connsiteY1418" fmla="*/ 1324113 h 5026853"/>
              <a:gd name="connsiteX1419" fmla="*/ 138776 w 4561388"/>
              <a:gd name="connsiteY1419" fmla="*/ 1314817 h 5026853"/>
              <a:gd name="connsiteX1420" fmla="*/ 138776 w 4561388"/>
              <a:gd name="connsiteY1420" fmla="*/ 1314817 h 5026853"/>
              <a:gd name="connsiteX1421" fmla="*/ 4026568 w 4561388"/>
              <a:gd name="connsiteY1421" fmla="*/ 1313201 h 5026853"/>
              <a:gd name="connsiteX1422" fmla="*/ 4025110 w 4561388"/>
              <a:gd name="connsiteY1422" fmla="*/ 1322494 h 5026853"/>
              <a:gd name="connsiteX1423" fmla="*/ 4026287 w 4561388"/>
              <a:gd name="connsiteY1423" fmla="*/ 1323826 h 5026853"/>
              <a:gd name="connsiteX1424" fmla="*/ 4027290 w 4561388"/>
              <a:gd name="connsiteY1424" fmla="*/ 1317659 h 5026853"/>
              <a:gd name="connsiteX1425" fmla="*/ 4027515 w 4561388"/>
              <a:gd name="connsiteY1425" fmla="*/ 1316525 h 5026853"/>
              <a:gd name="connsiteX1426" fmla="*/ 4027533 w 4561388"/>
              <a:gd name="connsiteY1426" fmla="*/ 1316604 h 5026853"/>
              <a:gd name="connsiteX1427" fmla="*/ 4029226 w 4561388"/>
              <a:gd name="connsiteY1427" fmla="*/ 1317738 h 5026853"/>
              <a:gd name="connsiteX1428" fmla="*/ 4029354 w 4561388"/>
              <a:gd name="connsiteY1428" fmla="*/ 1315585 h 5026853"/>
              <a:gd name="connsiteX1429" fmla="*/ 1230777 w 4561388"/>
              <a:gd name="connsiteY1429" fmla="*/ 1312818 h 5026853"/>
              <a:gd name="connsiteX1430" fmla="*/ 1238305 w 4561388"/>
              <a:gd name="connsiteY1430" fmla="*/ 1353013 h 5026853"/>
              <a:gd name="connsiteX1431" fmla="*/ 1241148 w 4561388"/>
              <a:gd name="connsiteY1431" fmla="*/ 1346131 h 5026853"/>
              <a:gd name="connsiteX1432" fmla="*/ 1230777 w 4561388"/>
              <a:gd name="connsiteY1432" fmla="*/ 1312818 h 5026853"/>
              <a:gd name="connsiteX1433" fmla="*/ 4025712 w 4561388"/>
              <a:gd name="connsiteY1433" fmla="*/ 1312468 h 5026853"/>
              <a:gd name="connsiteX1434" fmla="*/ 4025618 w 4561388"/>
              <a:gd name="connsiteY1434" fmla="*/ 1313042 h 5026853"/>
              <a:gd name="connsiteX1435" fmla="*/ 4025741 w 4561388"/>
              <a:gd name="connsiteY1435" fmla="*/ 1312493 h 5026853"/>
              <a:gd name="connsiteX1436" fmla="*/ 4356749 w 4561388"/>
              <a:gd name="connsiteY1436" fmla="*/ 1308023 h 5026853"/>
              <a:gd name="connsiteX1437" fmla="*/ 4358216 w 4561388"/>
              <a:gd name="connsiteY1437" fmla="*/ 1309961 h 5026853"/>
              <a:gd name="connsiteX1438" fmla="*/ 4355466 w 4561388"/>
              <a:gd name="connsiteY1438" fmla="*/ 1325195 h 5026853"/>
              <a:gd name="connsiteX1439" fmla="*/ 4354886 w 4561388"/>
              <a:gd name="connsiteY1439" fmla="*/ 1327358 h 5026853"/>
              <a:gd name="connsiteX1440" fmla="*/ 4354322 w 4561388"/>
              <a:gd name="connsiteY1440" fmla="*/ 1321347 h 5026853"/>
              <a:gd name="connsiteX1441" fmla="*/ 4353825 w 4561388"/>
              <a:gd name="connsiteY1441" fmla="*/ 1316844 h 5026853"/>
              <a:gd name="connsiteX1442" fmla="*/ 4354803 w 4561388"/>
              <a:gd name="connsiteY1442" fmla="*/ 1312817 h 5026853"/>
              <a:gd name="connsiteX1443" fmla="*/ 4356749 w 4561388"/>
              <a:gd name="connsiteY1443" fmla="*/ 1308023 h 5026853"/>
              <a:gd name="connsiteX1444" fmla="*/ 4017401 w 4561388"/>
              <a:gd name="connsiteY1444" fmla="*/ 1305357 h 5026853"/>
              <a:gd name="connsiteX1445" fmla="*/ 4016899 w 4561388"/>
              <a:gd name="connsiteY1445" fmla="*/ 1312661 h 5026853"/>
              <a:gd name="connsiteX1446" fmla="*/ 4016813 w 4561388"/>
              <a:gd name="connsiteY1446" fmla="*/ 1313120 h 5026853"/>
              <a:gd name="connsiteX1447" fmla="*/ 4021285 w 4561388"/>
              <a:gd name="connsiteY1447" fmla="*/ 1318173 h 5026853"/>
              <a:gd name="connsiteX1448" fmla="*/ 4021363 w 4561388"/>
              <a:gd name="connsiteY1448" fmla="*/ 1313460 h 5026853"/>
              <a:gd name="connsiteX1449" fmla="*/ 4021943 w 4561388"/>
              <a:gd name="connsiteY1449" fmla="*/ 1309242 h 5026853"/>
              <a:gd name="connsiteX1450" fmla="*/ 4543900 w 4561388"/>
              <a:gd name="connsiteY1450" fmla="*/ 1304894 h 5026853"/>
              <a:gd name="connsiteX1451" fmla="*/ 4552731 w 4561388"/>
              <a:gd name="connsiteY1451" fmla="*/ 1305024 h 5026853"/>
              <a:gd name="connsiteX1452" fmla="*/ 4553741 w 4561388"/>
              <a:gd name="connsiteY1452" fmla="*/ 1343449 h 5026853"/>
              <a:gd name="connsiteX1453" fmla="*/ 4553288 w 4561388"/>
              <a:gd name="connsiteY1453" fmla="*/ 1343699 h 5026853"/>
              <a:gd name="connsiteX1454" fmla="*/ 4555123 w 4561388"/>
              <a:gd name="connsiteY1454" fmla="*/ 1347745 h 5026853"/>
              <a:gd name="connsiteX1455" fmla="*/ 4554979 w 4561388"/>
              <a:gd name="connsiteY1455" fmla="*/ 1350936 h 5026853"/>
              <a:gd name="connsiteX1456" fmla="*/ 4557196 w 4561388"/>
              <a:gd name="connsiteY1456" fmla="*/ 1351659 h 5026853"/>
              <a:gd name="connsiteX1457" fmla="*/ 4561388 w 4561388"/>
              <a:gd name="connsiteY1457" fmla="*/ 1421788 h 5026853"/>
              <a:gd name="connsiteX1458" fmla="*/ 4555244 w 4561388"/>
              <a:gd name="connsiteY1458" fmla="*/ 1467623 h 5026853"/>
              <a:gd name="connsiteX1459" fmla="*/ 4544758 w 4561388"/>
              <a:gd name="connsiteY1459" fmla="*/ 1346678 h 5026853"/>
              <a:gd name="connsiteX1460" fmla="*/ 4543801 w 4561388"/>
              <a:gd name="connsiteY1460" fmla="*/ 1331651 h 5026853"/>
              <a:gd name="connsiteX1461" fmla="*/ 4545028 w 4561388"/>
              <a:gd name="connsiteY1461" fmla="*/ 1327534 h 5026853"/>
              <a:gd name="connsiteX1462" fmla="*/ 4543689 w 4561388"/>
              <a:gd name="connsiteY1462" fmla="*/ 1322800 h 5026853"/>
              <a:gd name="connsiteX1463" fmla="*/ 4542947 w 4561388"/>
              <a:gd name="connsiteY1463" fmla="*/ 1318241 h 5026853"/>
              <a:gd name="connsiteX1464" fmla="*/ 4542501 w 4561388"/>
              <a:gd name="connsiteY1464" fmla="*/ 1311225 h 5026853"/>
              <a:gd name="connsiteX1465" fmla="*/ 4206515 w 4561388"/>
              <a:gd name="connsiteY1465" fmla="*/ 1303344 h 5026853"/>
              <a:gd name="connsiteX1466" fmla="*/ 4204159 w 4561388"/>
              <a:gd name="connsiteY1466" fmla="*/ 1304898 h 5026853"/>
              <a:gd name="connsiteX1467" fmla="*/ 4201974 w 4561388"/>
              <a:gd name="connsiteY1467" fmla="*/ 1306337 h 5026853"/>
              <a:gd name="connsiteX1468" fmla="*/ 4014080 w 4561388"/>
              <a:gd name="connsiteY1468" fmla="*/ 1302515 h 5026853"/>
              <a:gd name="connsiteX1469" fmla="*/ 4013566 w 4561388"/>
              <a:gd name="connsiteY1469" fmla="*/ 1305270 h 5026853"/>
              <a:gd name="connsiteX1470" fmla="*/ 4014569 w 4561388"/>
              <a:gd name="connsiteY1470" fmla="*/ 1310401 h 5026853"/>
              <a:gd name="connsiteX1471" fmla="*/ 4014604 w 4561388"/>
              <a:gd name="connsiteY1471" fmla="*/ 1310624 h 5026853"/>
              <a:gd name="connsiteX1472" fmla="*/ 4015061 w 4561388"/>
              <a:gd name="connsiteY1472" fmla="*/ 1311140 h 5026853"/>
              <a:gd name="connsiteX1473" fmla="*/ 4015748 w 4561388"/>
              <a:gd name="connsiteY1473" fmla="*/ 1308142 h 5026853"/>
              <a:gd name="connsiteX1474" fmla="*/ 4016693 w 4561388"/>
              <a:gd name="connsiteY1474" fmla="*/ 1304751 h 5026853"/>
              <a:gd name="connsiteX1475" fmla="*/ 4208527 w 4561388"/>
              <a:gd name="connsiteY1475" fmla="*/ 1302018 h 5026853"/>
              <a:gd name="connsiteX1476" fmla="*/ 4207799 w 4561388"/>
              <a:gd name="connsiteY1476" fmla="*/ 1302499 h 5026853"/>
              <a:gd name="connsiteX1477" fmla="*/ 4206515 w 4561388"/>
              <a:gd name="connsiteY1477" fmla="*/ 1303344 h 5026853"/>
              <a:gd name="connsiteX1478" fmla="*/ 4006622 w 4561388"/>
              <a:gd name="connsiteY1478" fmla="*/ 1296135 h 5026853"/>
              <a:gd name="connsiteX1479" fmla="*/ 4006347 w 4561388"/>
              <a:gd name="connsiteY1479" fmla="*/ 1297515 h 5026853"/>
              <a:gd name="connsiteX1480" fmla="*/ 4005760 w 4561388"/>
              <a:gd name="connsiteY1480" fmla="*/ 1300632 h 5026853"/>
              <a:gd name="connsiteX1481" fmla="*/ 4006652 w 4561388"/>
              <a:gd name="connsiteY1481" fmla="*/ 1301639 h 5026853"/>
              <a:gd name="connsiteX1482" fmla="*/ 4008870 w 4561388"/>
              <a:gd name="connsiteY1482" fmla="*/ 1299898 h 5026853"/>
              <a:gd name="connsiteX1483" fmla="*/ 4010062 w 4561388"/>
              <a:gd name="connsiteY1483" fmla="*/ 1299450 h 5026853"/>
              <a:gd name="connsiteX1484" fmla="*/ 4010128 w 4561388"/>
              <a:gd name="connsiteY1484" fmla="*/ 1299134 h 5026853"/>
              <a:gd name="connsiteX1485" fmla="*/ 131932 w 4561388"/>
              <a:gd name="connsiteY1485" fmla="*/ 1291683 h 5026853"/>
              <a:gd name="connsiteX1486" fmla="*/ 138776 w 4561388"/>
              <a:gd name="connsiteY1486" fmla="*/ 1314817 h 5026853"/>
              <a:gd name="connsiteX1487" fmla="*/ 131932 w 4561388"/>
              <a:gd name="connsiteY1487" fmla="*/ 1291683 h 5026853"/>
              <a:gd name="connsiteX1488" fmla="*/ 4135412 w 4561388"/>
              <a:gd name="connsiteY1488" fmla="*/ 1289617 h 5026853"/>
              <a:gd name="connsiteX1489" fmla="*/ 4135226 w 4561388"/>
              <a:gd name="connsiteY1489" fmla="*/ 1291664 h 5026853"/>
              <a:gd name="connsiteX1490" fmla="*/ 4135447 w 4561388"/>
              <a:gd name="connsiteY1490" fmla="*/ 1291442 h 5026853"/>
              <a:gd name="connsiteX1491" fmla="*/ 3581953 w 4561388"/>
              <a:gd name="connsiteY1491" fmla="*/ 1283433 h 5026853"/>
              <a:gd name="connsiteX1492" fmla="*/ 3581148 w 4561388"/>
              <a:gd name="connsiteY1492" fmla="*/ 1288389 h 5026853"/>
              <a:gd name="connsiteX1493" fmla="*/ 3577750 w 4561388"/>
              <a:gd name="connsiteY1493" fmla="*/ 1305772 h 5026853"/>
              <a:gd name="connsiteX1494" fmla="*/ 3581156 w 4561388"/>
              <a:gd name="connsiteY1494" fmla="*/ 1309604 h 5026853"/>
              <a:gd name="connsiteX1495" fmla="*/ 3581201 w 4561388"/>
              <a:gd name="connsiteY1495" fmla="*/ 1309485 h 5026853"/>
              <a:gd name="connsiteX1496" fmla="*/ 3581234 w 4561388"/>
              <a:gd name="connsiteY1496" fmla="*/ 1309691 h 5026853"/>
              <a:gd name="connsiteX1497" fmla="*/ 3618470 w 4561388"/>
              <a:gd name="connsiteY1497" fmla="*/ 1351580 h 5026853"/>
              <a:gd name="connsiteX1498" fmla="*/ 3617749 w 4561388"/>
              <a:gd name="connsiteY1498" fmla="*/ 1339966 h 5026853"/>
              <a:gd name="connsiteX1499" fmla="*/ 3622893 w 4561388"/>
              <a:gd name="connsiteY1499" fmla="*/ 1353491 h 5026853"/>
              <a:gd name="connsiteX1500" fmla="*/ 3623248 w 4561388"/>
              <a:gd name="connsiteY1500" fmla="*/ 1356955 h 5026853"/>
              <a:gd name="connsiteX1501" fmla="*/ 3631076 w 4561388"/>
              <a:gd name="connsiteY1501" fmla="*/ 1365761 h 5026853"/>
              <a:gd name="connsiteX1502" fmla="*/ 3630932 w 4561388"/>
              <a:gd name="connsiteY1502" fmla="*/ 1363222 h 5026853"/>
              <a:gd name="connsiteX1503" fmla="*/ 3632946 w 4561388"/>
              <a:gd name="connsiteY1503" fmla="*/ 1344478 h 5026853"/>
              <a:gd name="connsiteX1504" fmla="*/ 3632009 w 4561388"/>
              <a:gd name="connsiteY1504" fmla="*/ 1336978 h 5026853"/>
              <a:gd name="connsiteX1505" fmla="*/ 3614277 w 4561388"/>
              <a:gd name="connsiteY1505" fmla="*/ 1317848 h 5026853"/>
              <a:gd name="connsiteX1506" fmla="*/ 3606582 w 4561388"/>
              <a:gd name="connsiteY1506" fmla="*/ 1312999 h 5026853"/>
              <a:gd name="connsiteX1507" fmla="*/ 4078902 w 4561388"/>
              <a:gd name="connsiteY1507" fmla="*/ 1280654 h 5026853"/>
              <a:gd name="connsiteX1508" fmla="*/ 4078435 w 4561388"/>
              <a:gd name="connsiteY1508" fmla="*/ 1283323 h 5026853"/>
              <a:gd name="connsiteX1509" fmla="*/ 4079095 w 4561388"/>
              <a:gd name="connsiteY1509" fmla="*/ 1287961 h 5026853"/>
              <a:gd name="connsiteX1510" fmla="*/ 4079619 w 4561388"/>
              <a:gd name="connsiteY1510" fmla="*/ 1301821 h 5026853"/>
              <a:gd name="connsiteX1511" fmla="*/ 4079595 w 4561388"/>
              <a:gd name="connsiteY1511" fmla="*/ 1312918 h 5026853"/>
              <a:gd name="connsiteX1512" fmla="*/ 4080584 w 4561388"/>
              <a:gd name="connsiteY1512" fmla="*/ 1307613 h 5026853"/>
              <a:gd name="connsiteX1513" fmla="*/ 4079684 w 4561388"/>
              <a:gd name="connsiteY1513" fmla="*/ 1292888 h 5026853"/>
              <a:gd name="connsiteX1514" fmla="*/ 3079619 w 4561388"/>
              <a:gd name="connsiteY1514" fmla="*/ 1278523 h 5026853"/>
              <a:gd name="connsiteX1515" fmla="*/ 3079589 w 4561388"/>
              <a:gd name="connsiteY1515" fmla="*/ 1278715 h 5026853"/>
              <a:gd name="connsiteX1516" fmla="*/ 3079620 w 4561388"/>
              <a:gd name="connsiteY1516" fmla="*/ 1278574 h 5026853"/>
              <a:gd name="connsiteX1517" fmla="*/ 3576422 w 4561388"/>
              <a:gd name="connsiteY1517" fmla="*/ 1277007 h 5026853"/>
              <a:gd name="connsiteX1518" fmla="*/ 3576617 w 4561388"/>
              <a:gd name="connsiteY1518" fmla="*/ 1280054 h 5026853"/>
              <a:gd name="connsiteX1519" fmla="*/ 3576655 w 4561388"/>
              <a:gd name="connsiteY1519" fmla="*/ 1280285 h 5026853"/>
              <a:gd name="connsiteX1520" fmla="*/ 3576397 w 4561388"/>
              <a:gd name="connsiteY1520" fmla="*/ 1281901 h 5026853"/>
              <a:gd name="connsiteX1521" fmla="*/ 3573143 w 4561388"/>
              <a:gd name="connsiteY1521" fmla="*/ 1295922 h 5026853"/>
              <a:gd name="connsiteX1522" fmla="*/ 3572585 w 4561388"/>
              <a:gd name="connsiteY1522" fmla="*/ 1299961 h 5026853"/>
              <a:gd name="connsiteX1523" fmla="*/ 3574739 w 4561388"/>
              <a:gd name="connsiteY1523" fmla="*/ 1302385 h 5026853"/>
              <a:gd name="connsiteX1524" fmla="*/ 3576655 w 4561388"/>
              <a:gd name="connsiteY1524" fmla="*/ 1299297 h 5026853"/>
              <a:gd name="connsiteX1525" fmla="*/ 3577855 w 4561388"/>
              <a:gd name="connsiteY1525" fmla="*/ 1290585 h 5026853"/>
              <a:gd name="connsiteX1526" fmla="*/ 3578165 w 4561388"/>
              <a:gd name="connsiteY1526" fmla="*/ 1288743 h 5026853"/>
              <a:gd name="connsiteX1527" fmla="*/ 3580275 w 4561388"/>
              <a:gd name="connsiteY1527" fmla="*/ 1290512 h 5026853"/>
              <a:gd name="connsiteX1528" fmla="*/ 3580784 w 4561388"/>
              <a:gd name="connsiteY1528" fmla="*/ 1284265 h 5026853"/>
              <a:gd name="connsiteX1529" fmla="*/ 3580680 w 4561388"/>
              <a:gd name="connsiteY1529" fmla="*/ 1281904 h 5026853"/>
              <a:gd name="connsiteX1530" fmla="*/ 3578186 w 4561388"/>
              <a:gd name="connsiteY1530" fmla="*/ 1278910 h 5026853"/>
              <a:gd name="connsiteX1531" fmla="*/ 3075715 w 4561388"/>
              <a:gd name="connsiteY1531" fmla="*/ 1274261 h 5026853"/>
              <a:gd name="connsiteX1532" fmla="*/ 3073044 w 4561388"/>
              <a:gd name="connsiteY1532" fmla="*/ 1283219 h 5026853"/>
              <a:gd name="connsiteX1533" fmla="*/ 3065318 w 4561388"/>
              <a:gd name="connsiteY1533" fmla="*/ 1320699 h 5026853"/>
              <a:gd name="connsiteX1534" fmla="*/ 3067965 w 4561388"/>
              <a:gd name="connsiteY1534" fmla="*/ 1336016 h 5026853"/>
              <a:gd name="connsiteX1535" fmla="*/ 3068843 w 4561388"/>
              <a:gd name="connsiteY1535" fmla="*/ 1325922 h 5026853"/>
              <a:gd name="connsiteX1536" fmla="*/ 3072982 w 4561388"/>
              <a:gd name="connsiteY1536" fmla="*/ 1309068 h 5026853"/>
              <a:gd name="connsiteX1537" fmla="*/ 3072615 w 4561388"/>
              <a:gd name="connsiteY1537" fmla="*/ 1307863 h 5026853"/>
              <a:gd name="connsiteX1538" fmla="*/ 3073474 w 4561388"/>
              <a:gd name="connsiteY1538" fmla="*/ 1307071 h 5026853"/>
              <a:gd name="connsiteX1539" fmla="*/ 3074403 w 4561388"/>
              <a:gd name="connsiteY1539" fmla="*/ 1303287 h 5026853"/>
              <a:gd name="connsiteX1540" fmla="*/ 3076912 w 4561388"/>
              <a:gd name="connsiteY1540" fmla="*/ 1291407 h 5026853"/>
              <a:gd name="connsiteX1541" fmla="*/ 3076128 w 4561388"/>
              <a:gd name="connsiteY1541" fmla="*/ 1293305 h 5026853"/>
              <a:gd name="connsiteX1542" fmla="*/ 3074847 w 4561388"/>
              <a:gd name="connsiteY1542" fmla="*/ 1281481 h 5026853"/>
              <a:gd name="connsiteX1543" fmla="*/ 4430093 w 4561388"/>
              <a:gd name="connsiteY1543" fmla="*/ 1273583 h 5026853"/>
              <a:gd name="connsiteX1544" fmla="*/ 4427478 w 4561388"/>
              <a:gd name="connsiteY1544" fmla="*/ 1287809 h 5026853"/>
              <a:gd name="connsiteX1545" fmla="*/ 4427091 w 4561388"/>
              <a:gd name="connsiteY1545" fmla="*/ 1273748 h 5026853"/>
              <a:gd name="connsiteX1546" fmla="*/ 4430093 w 4561388"/>
              <a:gd name="connsiteY1546" fmla="*/ 1273583 h 5026853"/>
              <a:gd name="connsiteX1547" fmla="*/ 3571104 w 4561388"/>
              <a:gd name="connsiteY1547" fmla="*/ 1271270 h 5026853"/>
              <a:gd name="connsiteX1548" fmla="*/ 3567553 w 4561388"/>
              <a:gd name="connsiteY1548" fmla="*/ 1294299 h 5026853"/>
              <a:gd name="connsiteX1549" fmla="*/ 3570876 w 4561388"/>
              <a:gd name="connsiteY1549" fmla="*/ 1298038 h 5026853"/>
              <a:gd name="connsiteX1550" fmla="*/ 3575886 w 4561388"/>
              <a:gd name="connsiteY1550" fmla="*/ 1276429 h 5026853"/>
              <a:gd name="connsiteX1551" fmla="*/ 4325478 w 4561388"/>
              <a:gd name="connsiteY1551" fmla="*/ 1255503 h 5026853"/>
              <a:gd name="connsiteX1552" fmla="*/ 4326087 w 4561388"/>
              <a:gd name="connsiteY1552" fmla="*/ 1259062 h 5026853"/>
              <a:gd name="connsiteX1553" fmla="*/ 4325603 w 4561388"/>
              <a:gd name="connsiteY1553" fmla="*/ 1263290 h 5026853"/>
              <a:gd name="connsiteX1554" fmla="*/ 4325478 w 4561388"/>
              <a:gd name="connsiteY1554" fmla="*/ 1255503 h 5026853"/>
              <a:gd name="connsiteX1555" fmla="*/ 118780 w 4561388"/>
              <a:gd name="connsiteY1555" fmla="*/ 1246543 h 5026853"/>
              <a:gd name="connsiteX1556" fmla="*/ 131932 w 4561388"/>
              <a:gd name="connsiteY1556" fmla="*/ 1291683 h 5026853"/>
              <a:gd name="connsiteX1557" fmla="*/ 118780 w 4561388"/>
              <a:gd name="connsiteY1557" fmla="*/ 1246543 h 5026853"/>
              <a:gd name="connsiteX1558" fmla="*/ 120479 w 4561388"/>
              <a:gd name="connsiteY1558" fmla="*/ 1238409 h 5026853"/>
              <a:gd name="connsiteX1559" fmla="*/ 118780 w 4561388"/>
              <a:gd name="connsiteY1559" fmla="*/ 1246543 h 5026853"/>
              <a:gd name="connsiteX1560" fmla="*/ 120479 w 4561388"/>
              <a:gd name="connsiteY1560" fmla="*/ 1238409 h 5026853"/>
              <a:gd name="connsiteX1561" fmla="*/ 3947487 w 4561388"/>
              <a:gd name="connsiteY1561" fmla="*/ 1233491 h 5026853"/>
              <a:gd name="connsiteX1562" fmla="*/ 3952497 w 4561388"/>
              <a:gd name="connsiteY1562" fmla="*/ 1249139 h 5026853"/>
              <a:gd name="connsiteX1563" fmla="*/ 3958735 w 4561388"/>
              <a:gd name="connsiteY1563" fmla="*/ 1255796 h 5026853"/>
              <a:gd name="connsiteX1564" fmla="*/ 3959380 w 4561388"/>
              <a:gd name="connsiteY1564" fmla="*/ 1252525 h 5026853"/>
              <a:gd name="connsiteX1565" fmla="*/ 3960109 w 4561388"/>
              <a:gd name="connsiteY1565" fmla="*/ 1257263 h 5026853"/>
              <a:gd name="connsiteX1566" fmla="*/ 3965344 w 4561388"/>
              <a:gd name="connsiteY1566" fmla="*/ 1262852 h 5026853"/>
              <a:gd name="connsiteX1567" fmla="*/ 3986683 w 4561388"/>
              <a:gd name="connsiteY1567" fmla="*/ 1279078 h 5026853"/>
              <a:gd name="connsiteX1568" fmla="*/ 3988630 w 4561388"/>
              <a:gd name="connsiteY1568" fmla="*/ 1281276 h 5026853"/>
              <a:gd name="connsiteX1569" fmla="*/ 3988718 w 4561388"/>
              <a:gd name="connsiteY1569" fmla="*/ 1280818 h 5026853"/>
              <a:gd name="connsiteX1570" fmla="*/ 3986683 w 4561388"/>
              <a:gd name="connsiteY1570" fmla="*/ 1279078 h 5026853"/>
              <a:gd name="connsiteX1571" fmla="*/ 3947487 w 4561388"/>
              <a:gd name="connsiteY1571" fmla="*/ 1233491 h 5026853"/>
              <a:gd name="connsiteX1572" fmla="*/ 4129066 w 4561388"/>
              <a:gd name="connsiteY1572" fmla="*/ 1228160 h 5026853"/>
              <a:gd name="connsiteX1573" fmla="*/ 4128930 w 4561388"/>
              <a:gd name="connsiteY1573" fmla="*/ 1234359 h 5026853"/>
              <a:gd name="connsiteX1574" fmla="*/ 4129711 w 4561388"/>
              <a:gd name="connsiteY1574" fmla="*/ 1236960 h 5026853"/>
              <a:gd name="connsiteX1575" fmla="*/ 4130064 w 4561388"/>
              <a:gd name="connsiteY1575" fmla="*/ 1248334 h 5026853"/>
              <a:gd name="connsiteX1576" fmla="*/ 4131117 w 4561388"/>
              <a:gd name="connsiteY1576" fmla="*/ 1249366 h 5026853"/>
              <a:gd name="connsiteX1577" fmla="*/ 4134283 w 4561388"/>
              <a:gd name="connsiteY1577" fmla="*/ 1281128 h 5026853"/>
              <a:gd name="connsiteX1578" fmla="*/ 4134867 w 4561388"/>
              <a:gd name="connsiteY1578" fmla="*/ 1287743 h 5026853"/>
              <a:gd name="connsiteX1579" fmla="*/ 4135844 w 4561388"/>
              <a:gd name="connsiteY1579" fmla="*/ 1286073 h 5026853"/>
              <a:gd name="connsiteX1580" fmla="*/ 4136577 w 4561388"/>
              <a:gd name="connsiteY1580" fmla="*/ 1282739 h 5026853"/>
              <a:gd name="connsiteX1581" fmla="*/ 4137112 w 4561388"/>
              <a:gd name="connsiteY1581" fmla="*/ 1285724 h 5026853"/>
              <a:gd name="connsiteX1582" fmla="*/ 4137043 w 4561388"/>
              <a:gd name="connsiteY1582" fmla="*/ 1289840 h 5026853"/>
              <a:gd name="connsiteX1583" fmla="*/ 4137230 w 4561388"/>
              <a:gd name="connsiteY1583" fmla="*/ 1289651 h 5026853"/>
              <a:gd name="connsiteX1584" fmla="*/ 4137973 w 4561388"/>
              <a:gd name="connsiteY1584" fmla="*/ 1287359 h 5026853"/>
              <a:gd name="connsiteX1585" fmla="*/ 4136070 w 4561388"/>
              <a:gd name="connsiteY1585" fmla="*/ 1257367 h 5026853"/>
              <a:gd name="connsiteX1586" fmla="*/ 4135180 w 4561388"/>
              <a:gd name="connsiteY1586" fmla="*/ 1253396 h 5026853"/>
              <a:gd name="connsiteX1587" fmla="*/ 4130838 w 4561388"/>
              <a:gd name="connsiteY1587" fmla="*/ 1236310 h 5026853"/>
              <a:gd name="connsiteX1588" fmla="*/ 1216298 w 4561388"/>
              <a:gd name="connsiteY1588" fmla="*/ 1226129 h 5026853"/>
              <a:gd name="connsiteX1589" fmla="*/ 1216300 w 4561388"/>
              <a:gd name="connsiteY1589" fmla="*/ 1226180 h 5026853"/>
              <a:gd name="connsiteX1590" fmla="*/ 1216342 w 4561388"/>
              <a:gd name="connsiteY1590" fmla="*/ 1226320 h 5026853"/>
              <a:gd name="connsiteX1591" fmla="*/ 1219853 w 4561388"/>
              <a:gd name="connsiteY1591" fmla="*/ 1221573 h 5026853"/>
              <a:gd name="connsiteX1592" fmla="*/ 1221290 w 4561388"/>
              <a:gd name="connsiteY1592" fmla="*/ 1228704 h 5026853"/>
              <a:gd name="connsiteX1593" fmla="*/ 1220943 w 4561388"/>
              <a:gd name="connsiteY1593" fmla="*/ 1240590 h 5026853"/>
              <a:gd name="connsiteX1594" fmla="*/ 1220013 w 4561388"/>
              <a:gd name="connsiteY1594" fmla="*/ 1238760 h 5026853"/>
              <a:gd name="connsiteX1595" fmla="*/ 1223448 w 4561388"/>
              <a:gd name="connsiteY1595" fmla="*/ 1250406 h 5026853"/>
              <a:gd name="connsiteX1596" fmla="*/ 1224673 w 4561388"/>
              <a:gd name="connsiteY1596" fmla="*/ 1254104 h 5026853"/>
              <a:gd name="connsiteX1597" fmla="*/ 1225592 w 4561388"/>
              <a:gd name="connsiteY1597" fmla="*/ 1254826 h 5026853"/>
              <a:gd name="connsiteX1598" fmla="*/ 1225321 w 4561388"/>
              <a:gd name="connsiteY1598" fmla="*/ 1256057 h 5026853"/>
              <a:gd name="connsiteX1599" fmla="*/ 1230777 w 4561388"/>
              <a:gd name="connsiteY1599" fmla="*/ 1272532 h 5026853"/>
              <a:gd name="connsiteX1600" fmla="*/ 1232449 w 4561388"/>
              <a:gd name="connsiteY1600" fmla="*/ 1282525 h 5026853"/>
              <a:gd name="connsiteX1601" fmla="*/ 1233880 w 4561388"/>
              <a:gd name="connsiteY1601" fmla="*/ 1267046 h 5026853"/>
              <a:gd name="connsiteX1602" fmla="*/ 1223221 w 4561388"/>
              <a:gd name="connsiteY1602" fmla="*/ 1230291 h 5026853"/>
              <a:gd name="connsiteX1603" fmla="*/ 4189892 w 4561388"/>
              <a:gd name="connsiteY1603" fmla="*/ 1218709 h 5026853"/>
              <a:gd name="connsiteX1604" fmla="*/ 4191750 w 4561388"/>
              <a:gd name="connsiteY1604" fmla="*/ 1230084 h 5026853"/>
              <a:gd name="connsiteX1605" fmla="*/ 4189356 w 4561388"/>
              <a:gd name="connsiteY1605" fmla="*/ 1221355 h 5026853"/>
              <a:gd name="connsiteX1606" fmla="*/ 4189892 w 4561388"/>
              <a:gd name="connsiteY1606" fmla="*/ 1218709 h 5026853"/>
              <a:gd name="connsiteX1607" fmla="*/ 4003174 w 4561388"/>
              <a:gd name="connsiteY1607" fmla="*/ 1209936 h 5026853"/>
              <a:gd name="connsiteX1608" fmla="*/ 4001338 w 4561388"/>
              <a:gd name="connsiteY1608" fmla="*/ 1220813 h 5026853"/>
              <a:gd name="connsiteX1609" fmla="*/ 4001162 w 4561388"/>
              <a:gd name="connsiteY1609" fmla="*/ 1215830 h 5026853"/>
              <a:gd name="connsiteX1610" fmla="*/ 4003174 w 4561388"/>
              <a:gd name="connsiteY1610" fmla="*/ 1209936 h 5026853"/>
              <a:gd name="connsiteX1611" fmla="*/ 4214342 w 4561388"/>
              <a:gd name="connsiteY1611" fmla="*/ 1208573 h 5026853"/>
              <a:gd name="connsiteX1612" fmla="*/ 4213696 w 4561388"/>
              <a:gd name="connsiteY1612" fmla="*/ 1208801 h 5026853"/>
              <a:gd name="connsiteX1613" fmla="*/ 4211337 w 4561388"/>
              <a:gd name="connsiteY1613" fmla="*/ 1209635 h 5026853"/>
              <a:gd name="connsiteX1614" fmla="*/ 4218415 w 4561388"/>
              <a:gd name="connsiteY1614" fmla="*/ 1207134 h 5026853"/>
              <a:gd name="connsiteX1615" fmla="*/ 4217629 w 4561388"/>
              <a:gd name="connsiteY1615" fmla="*/ 1207412 h 5026853"/>
              <a:gd name="connsiteX1616" fmla="*/ 4214342 w 4561388"/>
              <a:gd name="connsiteY1616" fmla="*/ 1208573 h 5026853"/>
              <a:gd name="connsiteX1617" fmla="*/ 4004160 w 4561388"/>
              <a:gd name="connsiteY1617" fmla="*/ 1205906 h 5026853"/>
              <a:gd name="connsiteX1618" fmla="*/ 4003174 w 4561388"/>
              <a:gd name="connsiteY1618" fmla="*/ 1209936 h 5026853"/>
              <a:gd name="connsiteX1619" fmla="*/ 4002648 w 4561388"/>
              <a:gd name="connsiteY1619" fmla="*/ 1208429 h 5026853"/>
              <a:gd name="connsiteX1620" fmla="*/ 4004160 w 4561388"/>
              <a:gd name="connsiteY1620" fmla="*/ 1205906 h 5026853"/>
              <a:gd name="connsiteX1621" fmla="*/ 4005148 w 4561388"/>
              <a:gd name="connsiteY1621" fmla="*/ 1201879 h 5026853"/>
              <a:gd name="connsiteX1622" fmla="*/ 4004160 w 4561388"/>
              <a:gd name="connsiteY1622" fmla="*/ 1205906 h 5026853"/>
              <a:gd name="connsiteX1623" fmla="*/ 4003636 w 4561388"/>
              <a:gd name="connsiteY1623" fmla="*/ 1204401 h 5026853"/>
              <a:gd name="connsiteX1624" fmla="*/ 4005148 w 4561388"/>
              <a:gd name="connsiteY1624" fmla="*/ 1201879 h 5026853"/>
              <a:gd name="connsiteX1625" fmla="*/ 105651 w 4561388"/>
              <a:gd name="connsiteY1625" fmla="*/ 1201360 h 5026853"/>
              <a:gd name="connsiteX1626" fmla="*/ 107812 w 4561388"/>
              <a:gd name="connsiteY1626" fmla="*/ 1204531 h 5026853"/>
              <a:gd name="connsiteX1627" fmla="*/ 109266 w 4561388"/>
              <a:gd name="connsiteY1627" fmla="*/ 1216341 h 5026853"/>
              <a:gd name="connsiteX1628" fmla="*/ 106012 w 4561388"/>
              <a:gd name="connsiteY1628" fmla="*/ 1205128 h 5026853"/>
              <a:gd name="connsiteX1629" fmla="*/ 105651 w 4561388"/>
              <a:gd name="connsiteY1629" fmla="*/ 1201360 h 5026853"/>
              <a:gd name="connsiteX1630" fmla="*/ 4117155 w 4561388"/>
              <a:gd name="connsiteY1630" fmla="*/ 1196869 h 5026853"/>
              <a:gd name="connsiteX1631" fmla="*/ 4117666 w 4561388"/>
              <a:gd name="connsiteY1631" fmla="*/ 1201864 h 5026853"/>
              <a:gd name="connsiteX1632" fmla="*/ 4117252 w 4561388"/>
              <a:gd name="connsiteY1632" fmla="*/ 1200463 h 5026853"/>
              <a:gd name="connsiteX1633" fmla="*/ 4116999 w 4561388"/>
              <a:gd name="connsiteY1633" fmla="*/ 1199345 h 5026853"/>
              <a:gd name="connsiteX1634" fmla="*/ 199818 w 4561388"/>
              <a:gd name="connsiteY1634" fmla="*/ 1190605 h 5026853"/>
              <a:gd name="connsiteX1635" fmla="*/ 227221 w 4561388"/>
              <a:gd name="connsiteY1635" fmla="*/ 1310922 h 5026853"/>
              <a:gd name="connsiteX1636" fmla="*/ 279737 w 4561388"/>
              <a:gd name="connsiteY1636" fmla="*/ 1496494 h 5026853"/>
              <a:gd name="connsiteX1637" fmla="*/ 290551 w 4561388"/>
              <a:gd name="connsiteY1637" fmla="*/ 1532354 h 5026853"/>
              <a:gd name="connsiteX1638" fmla="*/ 284561 w 4561388"/>
              <a:gd name="connsiteY1638" fmla="*/ 1482701 h 5026853"/>
              <a:gd name="connsiteX1639" fmla="*/ 281582 w 4561388"/>
              <a:gd name="connsiteY1639" fmla="*/ 1463415 h 5026853"/>
              <a:gd name="connsiteX1640" fmla="*/ 237521 w 4561388"/>
              <a:gd name="connsiteY1640" fmla="*/ 1315048 h 5026853"/>
              <a:gd name="connsiteX1641" fmla="*/ 221596 w 4561388"/>
              <a:gd name="connsiteY1641" fmla="*/ 1253865 h 5026853"/>
              <a:gd name="connsiteX1642" fmla="*/ 199818 w 4561388"/>
              <a:gd name="connsiteY1642" fmla="*/ 1190605 h 5026853"/>
              <a:gd name="connsiteX1643" fmla="*/ 4442832 w 4561388"/>
              <a:gd name="connsiteY1643" fmla="*/ 1181352 h 5026853"/>
              <a:gd name="connsiteX1644" fmla="*/ 4443138 w 4561388"/>
              <a:gd name="connsiteY1644" fmla="*/ 1181762 h 5026853"/>
              <a:gd name="connsiteX1645" fmla="*/ 4443463 w 4561388"/>
              <a:gd name="connsiteY1645" fmla="*/ 1182914 h 5026853"/>
              <a:gd name="connsiteX1646" fmla="*/ 4442830 w 4561388"/>
              <a:gd name="connsiteY1646" fmla="*/ 1182732 h 5026853"/>
              <a:gd name="connsiteX1647" fmla="*/ 4249020 w 4561388"/>
              <a:gd name="connsiteY1647" fmla="*/ 1160794 h 5026853"/>
              <a:gd name="connsiteX1648" fmla="*/ 4251239 w 4561388"/>
              <a:gd name="connsiteY1648" fmla="*/ 1175470 h 5026853"/>
              <a:gd name="connsiteX1649" fmla="*/ 4252770 w 4561388"/>
              <a:gd name="connsiteY1649" fmla="*/ 1189559 h 5026853"/>
              <a:gd name="connsiteX1650" fmla="*/ 4250536 w 4561388"/>
              <a:gd name="connsiteY1650" fmla="*/ 1196006 h 5026853"/>
              <a:gd name="connsiteX1651" fmla="*/ 4249742 w 4561388"/>
              <a:gd name="connsiteY1651" fmla="*/ 1198972 h 5026853"/>
              <a:gd name="connsiteX1652" fmla="*/ 4247099 w 4561388"/>
              <a:gd name="connsiteY1652" fmla="*/ 1168464 h 5026853"/>
              <a:gd name="connsiteX1653" fmla="*/ 4247843 w 4561388"/>
              <a:gd name="connsiteY1653" fmla="*/ 1164919 h 5026853"/>
              <a:gd name="connsiteX1654" fmla="*/ 177316 w 4561388"/>
              <a:gd name="connsiteY1654" fmla="*/ 1106850 h 5026853"/>
              <a:gd name="connsiteX1655" fmla="*/ 178770 w 4561388"/>
              <a:gd name="connsiteY1655" fmla="*/ 1118660 h 5026853"/>
              <a:gd name="connsiteX1656" fmla="*/ 177316 w 4561388"/>
              <a:gd name="connsiteY1656" fmla="*/ 1106850 h 5026853"/>
              <a:gd name="connsiteX1657" fmla="*/ 3408978 w 4561388"/>
              <a:gd name="connsiteY1657" fmla="*/ 1103286 h 5026853"/>
              <a:gd name="connsiteX1658" fmla="*/ 3541071 w 4561388"/>
              <a:gd name="connsiteY1658" fmla="*/ 1264509 h 5026853"/>
              <a:gd name="connsiteX1659" fmla="*/ 3565802 w 4561388"/>
              <a:gd name="connsiteY1659" fmla="*/ 1292329 h 5026853"/>
              <a:gd name="connsiteX1660" fmla="*/ 3570667 w 4561388"/>
              <a:gd name="connsiteY1660" fmla="*/ 1270798 h 5026853"/>
              <a:gd name="connsiteX1661" fmla="*/ 3528393 w 4561388"/>
              <a:gd name="connsiteY1661" fmla="*/ 1225194 h 5026853"/>
              <a:gd name="connsiteX1662" fmla="*/ 3408978 w 4561388"/>
              <a:gd name="connsiteY1662" fmla="*/ 1103286 h 5026853"/>
              <a:gd name="connsiteX1663" fmla="*/ 139696 w 4561388"/>
              <a:gd name="connsiteY1663" fmla="*/ 986545 h 5026853"/>
              <a:gd name="connsiteX1664" fmla="*/ 137536 w 4561388"/>
              <a:gd name="connsiteY1664" fmla="*/ 990079 h 5026853"/>
              <a:gd name="connsiteX1665" fmla="*/ 139557 w 4561388"/>
              <a:gd name="connsiteY1665" fmla="*/ 999798 h 5026853"/>
              <a:gd name="connsiteX1666" fmla="*/ 143117 w 4561388"/>
              <a:gd name="connsiteY1666" fmla="*/ 989767 h 5026853"/>
              <a:gd name="connsiteX1667" fmla="*/ 139696 w 4561388"/>
              <a:gd name="connsiteY1667" fmla="*/ 986545 h 5026853"/>
              <a:gd name="connsiteX1668" fmla="*/ 1677825 w 4561388"/>
              <a:gd name="connsiteY1668" fmla="*/ 978879 h 5026853"/>
              <a:gd name="connsiteX1669" fmla="*/ 1679604 w 4561388"/>
              <a:gd name="connsiteY1669" fmla="*/ 987326 h 5026853"/>
              <a:gd name="connsiteX1670" fmla="*/ 1680024 w 4561388"/>
              <a:gd name="connsiteY1670" fmla="*/ 987884 h 5026853"/>
              <a:gd name="connsiteX1671" fmla="*/ 1681545 w 4561388"/>
              <a:gd name="connsiteY1671" fmla="*/ 985927 h 5026853"/>
              <a:gd name="connsiteX1672" fmla="*/ 1679424 w 4561388"/>
              <a:gd name="connsiteY1672" fmla="*/ 980093 h 5026853"/>
              <a:gd name="connsiteX1673" fmla="*/ 2781718 w 4561388"/>
              <a:gd name="connsiteY1673" fmla="*/ 886442 h 5026853"/>
              <a:gd name="connsiteX1674" fmla="*/ 2776143 w 4561388"/>
              <a:gd name="connsiteY1674" fmla="*/ 891557 h 5026853"/>
              <a:gd name="connsiteX1675" fmla="*/ 2776143 w 4561388"/>
              <a:gd name="connsiteY1675" fmla="*/ 891557 h 5026853"/>
              <a:gd name="connsiteX1676" fmla="*/ 2781718 w 4561388"/>
              <a:gd name="connsiteY1676" fmla="*/ 886442 h 5026853"/>
              <a:gd name="connsiteX1677" fmla="*/ 3962277 w 4561388"/>
              <a:gd name="connsiteY1677" fmla="*/ 883372 h 5026853"/>
              <a:gd name="connsiteX1678" fmla="*/ 3962277 w 4561388"/>
              <a:gd name="connsiteY1678" fmla="*/ 883372 h 5026853"/>
              <a:gd name="connsiteX1679" fmla="*/ 1773395 w 4561388"/>
              <a:gd name="connsiteY1679" fmla="*/ 883236 h 5026853"/>
              <a:gd name="connsiteX1680" fmla="*/ 1773527 w 4561388"/>
              <a:gd name="connsiteY1680" fmla="*/ 884393 h 5026853"/>
              <a:gd name="connsiteX1681" fmla="*/ 1775005 w 4561388"/>
              <a:gd name="connsiteY1681" fmla="*/ 890551 h 5026853"/>
              <a:gd name="connsiteX1682" fmla="*/ 1775035 w 4561388"/>
              <a:gd name="connsiteY1682" fmla="*/ 889830 h 5026853"/>
              <a:gd name="connsiteX1683" fmla="*/ 1256754 w 4561388"/>
              <a:gd name="connsiteY1683" fmla="*/ 879263 h 5026853"/>
              <a:gd name="connsiteX1684" fmla="*/ 1244772 w 4561388"/>
              <a:gd name="connsiteY1684" fmla="*/ 880251 h 5026853"/>
              <a:gd name="connsiteX1685" fmla="*/ 1277386 w 4561388"/>
              <a:gd name="connsiteY1685" fmla="*/ 916068 h 5026853"/>
              <a:gd name="connsiteX1686" fmla="*/ 1283034 w 4561388"/>
              <a:gd name="connsiteY1686" fmla="*/ 907735 h 5026853"/>
              <a:gd name="connsiteX1687" fmla="*/ 1256754 w 4561388"/>
              <a:gd name="connsiteY1687" fmla="*/ 879263 h 5026853"/>
              <a:gd name="connsiteX1688" fmla="*/ 3967269 w 4561388"/>
              <a:gd name="connsiteY1688" fmla="*/ 873932 h 5026853"/>
              <a:gd name="connsiteX1689" fmla="*/ 3962277 w 4561388"/>
              <a:gd name="connsiteY1689" fmla="*/ 883372 h 5026853"/>
              <a:gd name="connsiteX1690" fmla="*/ 3967269 w 4561388"/>
              <a:gd name="connsiteY1690" fmla="*/ 873932 h 5026853"/>
              <a:gd name="connsiteX1691" fmla="*/ 138988 w 4561388"/>
              <a:gd name="connsiteY1691" fmla="*/ 855926 h 5026853"/>
              <a:gd name="connsiteX1692" fmla="*/ 139068 w 4561388"/>
              <a:gd name="connsiteY1692" fmla="*/ 855979 h 5026853"/>
              <a:gd name="connsiteX1693" fmla="*/ 138984 w 4561388"/>
              <a:gd name="connsiteY1693" fmla="*/ 856090 h 5026853"/>
              <a:gd name="connsiteX1694" fmla="*/ 127270 w 4561388"/>
              <a:gd name="connsiteY1694" fmla="*/ 852628 h 5026853"/>
              <a:gd name="connsiteX1695" fmla="*/ 130776 w 4561388"/>
              <a:gd name="connsiteY1695" fmla="*/ 853155 h 5026853"/>
              <a:gd name="connsiteX1696" fmla="*/ 131950 w 4561388"/>
              <a:gd name="connsiteY1696" fmla="*/ 856860 h 5026853"/>
              <a:gd name="connsiteX1697" fmla="*/ 135201 w 4561388"/>
              <a:gd name="connsiteY1697" fmla="*/ 861105 h 5026853"/>
              <a:gd name="connsiteX1698" fmla="*/ 134905 w 4561388"/>
              <a:gd name="connsiteY1698" fmla="*/ 861495 h 5026853"/>
              <a:gd name="connsiteX1699" fmla="*/ 127270 w 4561388"/>
              <a:gd name="connsiteY1699" fmla="*/ 852628 h 5026853"/>
              <a:gd name="connsiteX1700" fmla="*/ 1828405 w 4561388"/>
              <a:gd name="connsiteY1700" fmla="*/ 850553 h 5026853"/>
              <a:gd name="connsiteX1701" fmla="*/ 1830318 w 4561388"/>
              <a:gd name="connsiteY1701" fmla="*/ 863641 h 5026853"/>
              <a:gd name="connsiteX1702" fmla="*/ 1833387 w 4561388"/>
              <a:gd name="connsiteY1702" fmla="*/ 873577 h 5026853"/>
              <a:gd name="connsiteX1703" fmla="*/ 1833244 w 4561388"/>
              <a:gd name="connsiteY1703" fmla="*/ 869444 h 5026853"/>
              <a:gd name="connsiteX1704" fmla="*/ 1832514 w 4561388"/>
              <a:gd name="connsiteY1704" fmla="*/ 862174 h 5026853"/>
              <a:gd name="connsiteX1705" fmla="*/ 3933859 w 4561388"/>
              <a:gd name="connsiteY1705" fmla="*/ 848757 h 5026853"/>
              <a:gd name="connsiteX1706" fmla="*/ 3933859 w 4561388"/>
              <a:gd name="connsiteY1706" fmla="*/ 848757 h 5026853"/>
              <a:gd name="connsiteX1707" fmla="*/ 1824388 w 4561388"/>
              <a:gd name="connsiteY1707" fmla="*/ 835196 h 5026853"/>
              <a:gd name="connsiteX1708" fmla="*/ 1821531 w 4561388"/>
              <a:gd name="connsiteY1708" fmla="*/ 837845 h 5026853"/>
              <a:gd name="connsiteX1709" fmla="*/ 1823724 w 4561388"/>
              <a:gd name="connsiteY1709" fmla="*/ 837345 h 5026853"/>
              <a:gd name="connsiteX1710" fmla="*/ 1824388 w 4561388"/>
              <a:gd name="connsiteY1710" fmla="*/ 835196 h 5026853"/>
              <a:gd name="connsiteX1711" fmla="*/ 1158718 w 4561388"/>
              <a:gd name="connsiteY1711" fmla="*/ 829467 h 5026853"/>
              <a:gd name="connsiteX1712" fmla="*/ 1192579 w 4561388"/>
              <a:gd name="connsiteY1712" fmla="*/ 853450 h 5026853"/>
              <a:gd name="connsiteX1713" fmla="*/ 1193036 w 4561388"/>
              <a:gd name="connsiteY1713" fmla="*/ 855568 h 5026853"/>
              <a:gd name="connsiteX1714" fmla="*/ 1203201 w 4561388"/>
              <a:gd name="connsiteY1714" fmla="*/ 914713 h 5026853"/>
              <a:gd name="connsiteX1715" fmla="*/ 1169258 w 4561388"/>
              <a:gd name="connsiteY1715" fmla="*/ 889088 h 5026853"/>
              <a:gd name="connsiteX1716" fmla="*/ 1164965 w 4561388"/>
              <a:gd name="connsiteY1716" fmla="*/ 862593 h 5026853"/>
              <a:gd name="connsiteX1717" fmla="*/ 1154191 w 4561388"/>
              <a:gd name="connsiteY1717" fmla="*/ 826260 h 5026853"/>
              <a:gd name="connsiteX1718" fmla="*/ 1157558 w 4561388"/>
              <a:gd name="connsiteY1718" fmla="*/ 828644 h 5026853"/>
              <a:gd name="connsiteX1719" fmla="*/ 1157347 w 4561388"/>
              <a:gd name="connsiteY1719" fmla="*/ 831558 h 5026853"/>
              <a:gd name="connsiteX1720" fmla="*/ 1154672 w 4561388"/>
              <a:gd name="connsiteY1720" fmla="*/ 827363 h 5026853"/>
              <a:gd name="connsiteX1721" fmla="*/ 3971262 w 4561388"/>
              <a:gd name="connsiteY1721" fmla="*/ 819512 h 5026853"/>
              <a:gd name="connsiteX1722" fmla="*/ 3969661 w 4561388"/>
              <a:gd name="connsiteY1722" fmla="*/ 820727 h 5026853"/>
              <a:gd name="connsiteX1723" fmla="*/ 3967541 w 4561388"/>
              <a:gd name="connsiteY1723" fmla="*/ 826560 h 5026853"/>
              <a:gd name="connsiteX1724" fmla="*/ 3969060 w 4561388"/>
              <a:gd name="connsiteY1724" fmla="*/ 828517 h 5026853"/>
              <a:gd name="connsiteX1725" fmla="*/ 3969482 w 4561388"/>
              <a:gd name="connsiteY1725" fmla="*/ 827961 h 5026853"/>
              <a:gd name="connsiteX1726" fmla="*/ 3886796 w 4561388"/>
              <a:gd name="connsiteY1726" fmla="*/ 795242 h 5026853"/>
              <a:gd name="connsiteX1727" fmla="*/ 3933859 w 4561388"/>
              <a:gd name="connsiteY1727" fmla="*/ 848757 h 5026853"/>
              <a:gd name="connsiteX1728" fmla="*/ 3886796 w 4561388"/>
              <a:gd name="connsiteY1728" fmla="*/ 795242 h 5026853"/>
              <a:gd name="connsiteX1729" fmla="*/ 1800454 w 4561388"/>
              <a:gd name="connsiteY1729" fmla="*/ 789717 h 5026853"/>
              <a:gd name="connsiteX1730" fmla="*/ 1798887 w 4561388"/>
              <a:gd name="connsiteY1730" fmla="*/ 791376 h 5026853"/>
              <a:gd name="connsiteX1731" fmla="*/ 1799606 w 4561388"/>
              <a:gd name="connsiteY1731" fmla="*/ 794797 h 5026853"/>
              <a:gd name="connsiteX1732" fmla="*/ 1801800 w 4561388"/>
              <a:gd name="connsiteY1732" fmla="*/ 794519 h 5026853"/>
              <a:gd name="connsiteX1733" fmla="*/ 1801531 w 4561388"/>
              <a:gd name="connsiteY1733" fmla="*/ 792135 h 5026853"/>
              <a:gd name="connsiteX1734" fmla="*/ 1800454 w 4561388"/>
              <a:gd name="connsiteY1734" fmla="*/ 789717 h 5026853"/>
              <a:gd name="connsiteX1735" fmla="*/ 3979797 w 4561388"/>
              <a:gd name="connsiteY1735" fmla="*/ 781664 h 5026853"/>
              <a:gd name="connsiteX1736" fmla="*/ 3976108 w 4561388"/>
              <a:gd name="connsiteY1736" fmla="*/ 789835 h 5026853"/>
              <a:gd name="connsiteX1737" fmla="*/ 3976449 w 4561388"/>
              <a:gd name="connsiteY1737" fmla="*/ 794882 h 5026853"/>
              <a:gd name="connsiteX1738" fmla="*/ 3977441 w 4561388"/>
              <a:gd name="connsiteY1738" fmla="*/ 790177 h 5026853"/>
              <a:gd name="connsiteX1739" fmla="*/ 1600666 w 4561388"/>
              <a:gd name="connsiteY1739" fmla="*/ 766280 h 5026853"/>
              <a:gd name="connsiteX1740" fmla="*/ 1600914 w 4561388"/>
              <a:gd name="connsiteY1740" fmla="*/ 768117 h 5026853"/>
              <a:gd name="connsiteX1741" fmla="*/ 1600398 w 4561388"/>
              <a:gd name="connsiteY1741" fmla="*/ 767974 h 5026853"/>
              <a:gd name="connsiteX1742" fmla="*/ 1600666 w 4561388"/>
              <a:gd name="connsiteY1742" fmla="*/ 766280 h 5026853"/>
              <a:gd name="connsiteX1743" fmla="*/ 1640365 w 4561388"/>
              <a:gd name="connsiteY1743" fmla="*/ 757072 h 5026853"/>
              <a:gd name="connsiteX1744" fmla="*/ 1642261 w 4561388"/>
              <a:gd name="connsiteY1744" fmla="*/ 758125 h 5026853"/>
              <a:gd name="connsiteX1745" fmla="*/ 1642404 w 4561388"/>
              <a:gd name="connsiteY1745" fmla="*/ 759272 h 5026853"/>
              <a:gd name="connsiteX1746" fmla="*/ 1640365 w 4561388"/>
              <a:gd name="connsiteY1746" fmla="*/ 757072 h 5026853"/>
              <a:gd name="connsiteX1747" fmla="*/ 1823039 w 4561388"/>
              <a:gd name="connsiteY1747" fmla="*/ 756657 h 5026853"/>
              <a:gd name="connsiteX1748" fmla="*/ 1830955 w 4561388"/>
              <a:gd name="connsiteY1748" fmla="*/ 761716 h 5026853"/>
              <a:gd name="connsiteX1749" fmla="*/ 1831324 w 4561388"/>
              <a:gd name="connsiteY1749" fmla="*/ 763789 h 5026853"/>
              <a:gd name="connsiteX1750" fmla="*/ 1638457 w 4561388"/>
              <a:gd name="connsiteY1750" fmla="*/ 752366 h 5026853"/>
              <a:gd name="connsiteX1751" fmla="*/ 1640813 w 4561388"/>
              <a:gd name="connsiteY1751" fmla="*/ 753528 h 5026853"/>
              <a:gd name="connsiteX1752" fmla="*/ 1640968 w 4561388"/>
              <a:gd name="connsiteY1752" fmla="*/ 754235 h 5026853"/>
              <a:gd name="connsiteX1753" fmla="*/ 1641216 w 4561388"/>
              <a:gd name="connsiteY1753" fmla="*/ 753982 h 5026853"/>
              <a:gd name="connsiteX1754" fmla="*/ 1640365 w 4561388"/>
              <a:gd name="connsiteY1754" fmla="*/ 757072 h 5026853"/>
              <a:gd name="connsiteX1755" fmla="*/ 1638457 w 4561388"/>
              <a:gd name="connsiteY1755" fmla="*/ 752366 h 5026853"/>
              <a:gd name="connsiteX1756" fmla="*/ 1697426 w 4561388"/>
              <a:gd name="connsiteY1756" fmla="*/ 748448 h 5026853"/>
              <a:gd name="connsiteX1757" fmla="*/ 1701105 w 4561388"/>
              <a:gd name="connsiteY1757" fmla="*/ 750210 h 5026853"/>
              <a:gd name="connsiteX1758" fmla="*/ 1699050 w 4561388"/>
              <a:gd name="connsiteY1758" fmla="*/ 751957 h 5026853"/>
              <a:gd name="connsiteX1759" fmla="*/ 1697426 w 4561388"/>
              <a:gd name="connsiteY1759" fmla="*/ 748448 h 5026853"/>
              <a:gd name="connsiteX1760" fmla="*/ 438694 w 4561388"/>
              <a:gd name="connsiteY1760" fmla="*/ 743769 h 5026853"/>
              <a:gd name="connsiteX1761" fmla="*/ 439184 w 4561388"/>
              <a:gd name="connsiteY1761" fmla="*/ 752014 h 5026853"/>
              <a:gd name="connsiteX1762" fmla="*/ 439240 w 4561388"/>
              <a:gd name="connsiteY1762" fmla="*/ 755732 h 5026853"/>
              <a:gd name="connsiteX1763" fmla="*/ 439976 w 4561388"/>
              <a:gd name="connsiteY1763" fmla="*/ 759471 h 5026853"/>
              <a:gd name="connsiteX1764" fmla="*/ 440289 w 4561388"/>
              <a:gd name="connsiteY1764" fmla="*/ 759808 h 5026853"/>
              <a:gd name="connsiteX1765" fmla="*/ 441888 w 4561388"/>
              <a:gd name="connsiteY1765" fmla="*/ 755885 h 5026853"/>
              <a:gd name="connsiteX1766" fmla="*/ 440013 w 4561388"/>
              <a:gd name="connsiteY1766" fmla="*/ 746507 h 5026853"/>
              <a:gd name="connsiteX1767" fmla="*/ 438694 w 4561388"/>
              <a:gd name="connsiteY1767" fmla="*/ 743769 h 5026853"/>
              <a:gd name="connsiteX1768" fmla="*/ 1807667 w 4561388"/>
              <a:gd name="connsiteY1768" fmla="*/ 739303 h 5026853"/>
              <a:gd name="connsiteX1769" fmla="*/ 1813647 w 4561388"/>
              <a:gd name="connsiteY1769" fmla="*/ 746052 h 5026853"/>
              <a:gd name="connsiteX1770" fmla="*/ 1818606 w 4561388"/>
              <a:gd name="connsiteY1770" fmla="*/ 754552 h 5026853"/>
              <a:gd name="connsiteX1771" fmla="*/ 1818719 w 4561388"/>
              <a:gd name="connsiteY1771" fmla="*/ 751779 h 5026853"/>
              <a:gd name="connsiteX1772" fmla="*/ 1823039 w 4561388"/>
              <a:gd name="connsiteY1772" fmla="*/ 756657 h 5026853"/>
              <a:gd name="connsiteX1773" fmla="*/ 1807972 w 4561388"/>
              <a:gd name="connsiteY1773" fmla="*/ 749623 h 5026853"/>
              <a:gd name="connsiteX1774" fmla="*/ 378973 w 4561388"/>
              <a:gd name="connsiteY1774" fmla="*/ 735967 h 5026853"/>
              <a:gd name="connsiteX1775" fmla="*/ 379198 w 4561388"/>
              <a:gd name="connsiteY1775" fmla="*/ 737110 h 5026853"/>
              <a:gd name="connsiteX1776" fmla="*/ 381155 w 4561388"/>
              <a:gd name="connsiteY1776" fmla="*/ 743133 h 5026853"/>
              <a:gd name="connsiteX1777" fmla="*/ 381128 w 4561388"/>
              <a:gd name="connsiteY1777" fmla="*/ 742414 h 5026853"/>
              <a:gd name="connsiteX1778" fmla="*/ 2016878 w 4561388"/>
              <a:gd name="connsiteY1778" fmla="*/ 731581 h 5026853"/>
              <a:gd name="connsiteX1779" fmla="*/ 2016166 w 4561388"/>
              <a:gd name="connsiteY1779" fmla="*/ 732306 h 5026853"/>
              <a:gd name="connsiteX1780" fmla="*/ 2016197 w 4561388"/>
              <a:gd name="connsiteY1780" fmla="*/ 732275 h 5026853"/>
              <a:gd name="connsiteX1781" fmla="*/ 2077675 w 4561388"/>
              <a:gd name="connsiteY1781" fmla="*/ 730406 h 5026853"/>
              <a:gd name="connsiteX1782" fmla="*/ 2080987 w 4561388"/>
              <a:gd name="connsiteY1782" fmla="*/ 741212 h 5026853"/>
              <a:gd name="connsiteX1783" fmla="*/ 2080720 w 4561388"/>
              <a:gd name="connsiteY1783" fmla="*/ 739523 h 5026853"/>
              <a:gd name="connsiteX1784" fmla="*/ 2077784 w 4561388"/>
              <a:gd name="connsiteY1784" fmla="*/ 730681 h 5026853"/>
              <a:gd name="connsiteX1785" fmla="*/ 1131117 w 4561388"/>
              <a:gd name="connsiteY1785" fmla="*/ 726585 h 5026853"/>
              <a:gd name="connsiteX1786" fmla="*/ 1137672 w 4561388"/>
              <a:gd name="connsiteY1786" fmla="*/ 731032 h 5026853"/>
              <a:gd name="connsiteX1787" fmla="*/ 1146334 w 4561388"/>
              <a:gd name="connsiteY1787" fmla="*/ 763801 h 5026853"/>
              <a:gd name="connsiteX1788" fmla="*/ 1146346 w 4561388"/>
              <a:gd name="connsiteY1788" fmla="*/ 763853 h 5026853"/>
              <a:gd name="connsiteX1789" fmla="*/ 1140522 w 4561388"/>
              <a:gd name="connsiteY1789" fmla="*/ 732966 h 5026853"/>
              <a:gd name="connsiteX1790" fmla="*/ 1171050 w 4561388"/>
              <a:gd name="connsiteY1790" fmla="*/ 753680 h 5026853"/>
              <a:gd name="connsiteX1791" fmla="*/ 1189802 w 4561388"/>
              <a:gd name="connsiteY1791" fmla="*/ 840581 h 5026853"/>
              <a:gd name="connsiteX1792" fmla="*/ 1189272 w 4561388"/>
              <a:gd name="connsiteY1792" fmla="*/ 840155 h 5026853"/>
              <a:gd name="connsiteX1793" fmla="*/ 1167038 w 4561388"/>
              <a:gd name="connsiteY1793" fmla="*/ 823018 h 5026853"/>
              <a:gd name="connsiteX1794" fmla="*/ 1149273 w 4561388"/>
              <a:gd name="connsiteY1794" fmla="*/ 808703 h 5026853"/>
              <a:gd name="connsiteX1795" fmla="*/ 1790861 w 4561388"/>
              <a:gd name="connsiteY1795" fmla="*/ 725753 h 5026853"/>
              <a:gd name="connsiteX1796" fmla="*/ 1791986 w 4561388"/>
              <a:gd name="connsiteY1796" fmla="*/ 726296 h 5026853"/>
              <a:gd name="connsiteX1797" fmla="*/ 1792874 w 4561388"/>
              <a:gd name="connsiteY1797" fmla="*/ 730391 h 5026853"/>
              <a:gd name="connsiteX1798" fmla="*/ 1793159 w 4561388"/>
              <a:gd name="connsiteY1798" fmla="*/ 733817 h 5026853"/>
              <a:gd name="connsiteX1799" fmla="*/ 3875690 w 4561388"/>
              <a:gd name="connsiteY1799" fmla="*/ 723868 h 5026853"/>
              <a:gd name="connsiteX1800" fmla="*/ 3874051 w 4561388"/>
              <a:gd name="connsiteY1800" fmla="*/ 730464 h 5026853"/>
              <a:gd name="connsiteX1801" fmla="*/ 3874080 w 4561388"/>
              <a:gd name="connsiteY1801" fmla="*/ 731185 h 5026853"/>
              <a:gd name="connsiteX1802" fmla="*/ 3875558 w 4561388"/>
              <a:gd name="connsiteY1802" fmla="*/ 725026 h 5026853"/>
              <a:gd name="connsiteX1803" fmla="*/ 1655369 w 4561388"/>
              <a:gd name="connsiteY1803" fmla="*/ 722804 h 5026853"/>
              <a:gd name="connsiteX1804" fmla="*/ 1658575 w 4561388"/>
              <a:gd name="connsiteY1804" fmla="*/ 728266 h 5026853"/>
              <a:gd name="connsiteX1805" fmla="*/ 1660473 w 4561388"/>
              <a:gd name="connsiteY1805" fmla="*/ 732971 h 5026853"/>
              <a:gd name="connsiteX1806" fmla="*/ 1660666 w 4561388"/>
              <a:gd name="connsiteY1806" fmla="*/ 738513 h 5026853"/>
              <a:gd name="connsiteX1807" fmla="*/ 1661046 w 4561388"/>
              <a:gd name="connsiteY1807" fmla="*/ 745893 h 5026853"/>
              <a:gd name="connsiteX1808" fmla="*/ 1659961 w 4561388"/>
              <a:gd name="connsiteY1808" fmla="*/ 743378 h 5026853"/>
              <a:gd name="connsiteX1809" fmla="*/ 1653935 w 4561388"/>
              <a:gd name="connsiteY1809" fmla="*/ 725411 h 5026853"/>
              <a:gd name="connsiteX1810" fmla="*/ 1655369 w 4561388"/>
              <a:gd name="connsiteY1810" fmla="*/ 722804 h 5026853"/>
              <a:gd name="connsiteX1811" fmla="*/ 1780845 w 4561388"/>
              <a:gd name="connsiteY1811" fmla="*/ 720908 h 5026853"/>
              <a:gd name="connsiteX1812" fmla="*/ 1781005 w 4561388"/>
              <a:gd name="connsiteY1812" fmla="*/ 720987 h 5026853"/>
              <a:gd name="connsiteX1813" fmla="*/ 1789695 w 4561388"/>
              <a:gd name="connsiteY1813" fmla="*/ 741091 h 5026853"/>
              <a:gd name="connsiteX1814" fmla="*/ 1786021 w 4561388"/>
              <a:gd name="connsiteY1814" fmla="*/ 739376 h 5026853"/>
              <a:gd name="connsiteX1815" fmla="*/ 1769741 w 4561388"/>
              <a:gd name="connsiteY1815" fmla="*/ 715538 h 5026853"/>
              <a:gd name="connsiteX1816" fmla="*/ 1772625 w 4561388"/>
              <a:gd name="connsiteY1816" fmla="*/ 716934 h 5026853"/>
              <a:gd name="connsiteX1817" fmla="*/ 1776244 w 4561388"/>
              <a:gd name="connsiteY1817" fmla="*/ 727854 h 5026853"/>
              <a:gd name="connsiteX1818" fmla="*/ 1770026 w 4561388"/>
              <a:gd name="connsiteY1818" fmla="*/ 719220 h 5026853"/>
              <a:gd name="connsiteX1819" fmla="*/ 434147 w 4561388"/>
              <a:gd name="connsiteY1819" fmla="*/ 711815 h 5026853"/>
              <a:gd name="connsiteX1820" fmla="*/ 434177 w 4561388"/>
              <a:gd name="connsiteY1820" fmla="*/ 711946 h 5026853"/>
              <a:gd name="connsiteX1821" fmla="*/ 434245 w 4561388"/>
              <a:gd name="connsiteY1821" fmla="*/ 712119 h 5026853"/>
              <a:gd name="connsiteX1822" fmla="*/ 2155475 w 4561388"/>
              <a:gd name="connsiteY1822" fmla="*/ 711716 h 5026853"/>
              <a:gd name="connsiteX1823" fmla="*/ 2155688 w 4561388"/>
              <a:gd name="connsiteY1823" fmla="*/ 714480 h 5026853"/>
              <a:gd name="connsiteX1824" fmla="*/ 2158596 w 4561388"/>
              <a:gd name="connsiteY1824" fmla="*/ 724068 h 5026853"/>
              <a:gd name="connsiteX1825" fmla="*/ 2158045 w 4561388"/>
              <a:gd name="connsiteY1825" fmla="*/ 724387 h 5026853"/>
              <a:gd name="connsiteX1826" fmla="*/ 2157357 w 4561388"/>
              <a:gd name="connsiteY1826" fmla="*/ 724786 h 5026853"/>
              <a:gd name="connsiteX1827" fmla="*/ 2156944 w 4561388"/>
              <a:gd name="connsiteY1827" fmla="*/ 725026 h 5026853"/>
              <a:gd name="connsiteX1828" fmla="*/ 2157128 w 4561388"/>
              <a:gd name="connsiteY1828" fmla="*/ 724920 h 5026853"/>
              <a:gd name="connsiteX1829" fmla="*/ 2157357 w 4561388"/>
              <a:gd name="connsiteY1829" fmla="*/ 724786 h 5026853"/>
              <a:gd name="connsiteX1830" fmla="*/ 2158596 w 4561388"/>
              <a:gd name="connsiteY1830" fmla="*/ 724068 h 5026853"/>
              <a:gd name="connsiteX1831" fmla="*/ 2158636 w 4561388"/>
              <a:gd name="connsiteY1831" fmla="*/ 723931 h 5026853"/>
              <a:gd name="connsiteX1832" fmla="*/ 1665612 w 4561388"/>
              <a:gd name="connsiteY1832" fmla="*/ 705255 h 5026853"/>
              <a:gd name="connsiteX1833" fmla="*/ 1666734 w 4561388"/>
              <a:gd name="connsiteY1833" fmla="*/ 706672 h 5026853"/>
              <a:gd name="connsiteX1834" fmla="*/ 1667841 w 4561388"/>
              <a:gd name="connsiteY1834" fmla="*/ 710050 h 5026853"/>
              <a:gd name="connsiteX1835" fmla="*/ 1670699 w 4561388"/>
              <a:gd name="connsiteY1835" fmla="*/ 726295 h 5026853"/>
              <a:gd name="connsiteX1836" fmla="*/ 1672074 w 4561388"/>
              <a:gd name="connsiteY1836" fmla="*/ 739859 h 5026853"/>
              <a:gd name="connsiteX1837" fmla="*/ 1672124 w 4561388"/>
              <a:gd name="connsiteY1837" fmla="*/ 740405 h 5026853"/>
              <a:gd name="connsiteX1838" fmla="*/ 1663663 w 4561388"/>
              <a:gd name="connsiteY1838" fmla="*/ 714742 h 5026853"/>
              <a:gd name="connsiteX1839" fmla="*/ 1664176 w 4561388"/>
              <a:gd name="connsiteY1839" fmla="*/ 708318 h 5026853"/>
              <a:gd name="connsiteX1840" fmla="*/ 1665612 w 4561388"/>
              <a:gd name="connsiteY1840" fmla="*/ 705255 h 5026853"/>
              <a:gd name="connsiteX1841" fmla="*/ 1919632 w 4561388"/>
              <a:gd name="connsiteY1841" fmla="*/ 704113 h 5026853"/>
              <a:gd name="connsiteX1842" fmla="*/ 1920561 w 4561388"/>
              <a:gd name="connsiteY1842" fmla="*/ 713343 h 5026853"/>
              <a:gd name="connsiteX1843" fmla="*/ 1923856 w 4561388"/>
              <a:gd name="connsiteY1843" fmla="*/ 721266 h 5026853"/>
              <a:gd name="connsiteX1844" fmla="*/ 1924696 w 4561388"/>
              <a:gd name="connsiteY1844" fmla="*/ 719150 h 5026853"/>
              <a:gd name="connsiteX1845" fmla="*/ 4119621 w 4561388"/>
              <a:gd name="connsiteY1845" fmla="*/ 702774 h 5026853"/>
              <a:gd name="connsiteX1846" fmla="*/ 4124118 w 4561388"/>
              <a:gd name="connsiteY1846" fmla="*/ 708013 h 5026853"/>
              <a:gd name="connsiteX1847" fmla="*/ 4125849 w 4561388"/>
              <a:gd name="connsiteY1847" fmla="*/ 710005 h 5026853"/>
              <a:gd name="connsiteX1848" fmla="*/ 4126512 w 4561388"/>
              <a:gd name="connsiteY1848" fmla="*/ 719538 h 5026853"/>
              <a:gd name="connsiteX1849" fmla="*/ 4099313 w 4561388"/>
              <a:gd name="connsiteY1849" fmla="*/ 838173 h 5026853"/>
              <a:gd name="connsiteX1850" fmla="*/ 4077399 w 4561388"/>
              <a:gd name="connsiteY1850" fmla="*/ 966364 h 5026853"/>
              <a:gd name="connsiteX1851" fmla="*/ 4046163 w 4561388"/>
              <a:gd name="connsiteY1851" fmla="*/ 930854 h 5026853"/>
              <a:gd name="connsiteX1852" fmla="*/ 4048218 w 4561388"/>
              <a:gd name="connsiteY1852" fmla="*/ 918074 h 5026853"/>
              <a:gd name="connsiteX1853" fmla="*/ 4072530 w 4561388"/>
              <a:gd name="connsiteY1853" fmla="*/ 805682 h 5026853"/>
              <a:gd name="connsiteX1854" fmla="*/ 4091037 w 4561388"/>
              <a:gd name="connsiteY1854" fmla="*/ 739919 h 5026853"/>
              <a:gd name="connsiteX1855" fmla="*/ 4116719 w 4561388"/>
              <a:gd name="connsiteY1855" fmla="*/ 704895 h 5026853"/>
              <a:gd name="connsiteX1856" fmla="*/ 1819314 w 4561388"/>
              <a:gd name="connsiteY1856" fmla="*/ 701411 h 5026853"/>
              <a:gd name="connsiteX1857" fmla="*/ 1820434 w 4561388"/>
              <a:gd name="connsiteY1857" fmla="*/ 705420 h 5026853"/>
              <a:gd name="connsiteX1858" fmla="*/ 1819236 w 4561388"/>
              <a:gd name="connsiteY1858" fmla="*/ 704446 h 5026853"/>
              <a:gd name="connsiteX1859" fmla="*/ 1991976 w 4561388"/>
              <a:gd name="connsiteY1859" fmla="*/ 694660 h 5026853"/>
              <a:gd name="connsiteX1860" fmla="*/ 1991894 w 4561388"/>
              <a:gd name="connsiteY1860" fmla="*/ 695493 h 5026853"/>
              <a:gd name="connsiteX1861" fmla="*/ 1993716 w 4561388"/>
              <a:gd name="connsiteY1861" fmla="*/ 718774 h 5026853"/>
              <a:gd name="connsiteX1862" fmla="*/ 1995094 w 4561388"/>
              <a:gd name="connsiteY1862" fmla="*/ 714582 h 5026853"/>
              <a:gd name="connsiteX1863" fmla="*/ 1995257 w 4561388"/>
              <a:gd name="connsiteY1863" fmla="*/ 706365 h 5026853"/>
              <a:gd name="connsiteX1864" fmla="*/ 2490623 w 4561388"/>
              <a:gd name="connsiteY1864" fmla="*/ 693178 h 5026853"/>
              <a:gd name="connsiteX1865" fmla="*/ 2491357 w 4561388"/>
              <a:gd name="connsiteY1865" fmla="*/ 698696 h 5026853"/>
              <a:gd name="connsiteX1866" fmla="*/ 2496636 w 4561388"/>
              <a:gd name="connsiteY1866" fmla="*/ 762476 h 5026853"/>
              <a:gd name="connsiteX1867" fmla="*/ 2502458 w 4561388"/>
              <a:gd name="connsiteY1867" fmla="*/ 804171 h 5026853"/>
              <a:gd name="connsiteX1868" fmla="*/ 2505381 w 4561388"/>
              <a:gd name="connsiteY1868" fmla="*/ 815173 h 5026853"/>
              <a:gd name="connsiteX1869" fmla="*/ 2507147 w 4561388"/>
              <a:gd name="connsiteY1869" fmla="*/ 821302 h 5026853"/>
              <a:gd name="connsiteX1870" fmla="*/ 2512838 w 4561388"/>
              <a:gd name="connsiteY1870" fmla="*/ 829663 h 5026853"/>
              <a:gd name="connsiteX1871" fmla="*/ 2515261 w 4561388"/>
              <a:gd name="connsiteY1871" fmla="*/ 825382 h 5026853"/>
              <a:gd name="connsiteX1872" fmla="*/ 2510959 w 4561388"/>
              <a:gd name="connsiteY1872" fmla="*/ 797677 h 5026853"/>
              <a:gd name="connsiteX1873" fmla="*/ 2495470 w 4561388"/>
              <a:gd name="connsiteY1873" fmla="*/ 721234 h 5026853"/>
              <a:gd name="connsiteX1874" fmla="*/ 1921784 w 4561388"/>
              <a:gd name="connsiteY1874" fmla="*/ 685096 h 5026853"/>
              <a:gd name="connsiteX1875" fmla="*/ 1922034 w 4561388"/>
              <a:gd name="connsiteY1875" fmla="*/ 686935 h 5026853"/>
              <a:gd name="connsiteX1876" fmla="*/ 1921517 w 4561388"/>
              <a:gd name="connsiteY1876" fmla="*/ 686793 h 5026853"/>
              <a:gd name="connsiteX1877" fmla="*/ 1921784 w 4561388"/>
              <a:gd name="connsiteY1877" fmla="*/ 685096 h 5026853"/>
              <a:gd name="connsiteX1878" fmla="*/ 425862 w 4561388"/>
              <a:gd name="connsiteY1878" fmla="*/ 684126 h 5026853"/>
              <a:gd name="connsiteX1879" fmla="*/ 424744 w 4561388"/>
              <a:gd name="connsiteY1879" fmla="*/ 684614 h 5026853"/>
              <a:gd name="connsiteX1880" fmla="*/ 423382 w 4561388"/>
              <a:gd name="connsiteY1880" fmla="*/ 686924 h 5026853"/>
              <a:gd name="connsiteX1881" fmla="*/ 425528 w 4561388"/>
              <a:gd name="connsiteY1881" fmla="*/ 686252 h 5026853"/>
              <a:gd name="connsiteX1882" fmla="*/ 425939 w 4561388"/>
              <a:gd name="connsiteY1882" fmla="*/ 684417 h 5026853"/>
              <a:gd name="connsiteX1883" fmla="*/ 2064806 w 4561388"/>
              <a:gd name="connsiteY1883" fmla="*/ 683807 h 5026853"/>
              <a:gd name="connsiteX1884" fmla="*/ 2066604 w 4561388"/>
              <a:gd name="connsiteY1884" fmla="*/ 694876 h 5026853"/>
              <a:gd name="connsiteX1885" fmla="*/ 2067643 w 4561388"/>
              <a:gd name="connsiteY1885" fmla="*/ 699185 h 5026853"/>
              <a:gd name="connsiteX1886" fmla="*/ 2068539 w 4561388"/>
              <a:gd name="connsiteY1886" fmla="*/ 701857 h 5026853"/>
              <a:gd name="connsiteX1887" fmla="*/ 2069699 w 4561388"/>
              <a:gd name="connsiteY1887" fmla="*/ 703238 h 5026853"/>
              <a:gd name="connsiteX1888" fmla="*/ 2070608 w 4561388"/>
              <a:gd name="connsiteY1888" fmla="*/ 700183 h 5026853"/>
              <a:gd name="connsiteX1889" fmla="*/ 3824697 w 4561388"/>
              <a:gd name="connsiteY1889" fmla="*/ 675829 h 5026853"/>
              <a:gd name="connsiteX1890" fmla="*/ 3825361 w 4561388"/>
              <a:gd name="connsiteY1890" fmla="*/ 677979 h 5026853"/>
              <a:gd name="connsiteX1891" fmla="*/ 3827554 w 4561388"/>
              <a:gd name="connsiteY1891" fmla="*/ 678479 h 5026853"/>
              <a:gd name="connsiteX1892" fmla="*/ 3824697 w 4561388"/>
              <a:gd name="connsiteY1892" fmla="*/ 675829 h 5026853"/>
              <a:gd name="connsiteX1893" fmla="*/ 2135365 w 4561388"/>
              <a:gd name="connsiteY1893" fmla="*/ 673844 h 5026853"/>
              <a:gd name="connsiteX1894" fmla="*/ 2133499 w 4561388"/>
              <a:gd name="connsiteY1894" fmla="*/ 675697 h 5026853"/>
              <a:gd name="connsiteX1895" fmla="*/ 2133300 w 4561388"/>
              <a:gd name="connsiteY1895" fmla="*/ 675895 h 5026853"/>
              <a:gd name="connsiteX1896" fmla="*/ 2133268 w 4561388"/>
              <a:gd name="connsiteY1896" fmla="*/ 675927 h 5026853"/>
              <a:gd name="connsiteX1897" fmla="*/ 2133499 w 4561388"/>
              <a:gd name="connsiteY1897" fmla="*/ 675697 h 5026853"/>
              <a:gd name="connsiteX1898" fmla="*/ 2134053 w 4561388"/>
              <a:gd name="connsiteY1898" fmla="*/ 675147 h 5026853"/>
              <a:gd name="connsiteX1899" fmla="*/ 2135365 w 4561388"/>
              <a:gd name="connsiteY1899" fmla="*/ 673844 h 5026853"/>
              <a:gd name="connsiteX1900" fmla="*/ 1171548 w 4561388"/>
              <a:gd name="connsiteY1900" fmla="*/ 673093 h 5026853"/>
              <a:gd name="connsiteX1901" fmla="*/ 1206013 w 4561388"/>
              <a:gd name="connsiteY1901" fmla="*/ 688659 h 5026853"/>
              <a:gd name="connsiteX1902" fmla="*/ 1293650 w 4561388"/>
              <a:gd name="connsiteY1902" fmla="*/ 740437 h 5026853"/>
              <a:gd name="connsiteX1903" fmla="*/ 1294024 w 4561388"/>
              <a:gd name="connsiteY1903" fmla="*/ 740272 h 5026853"/>
              <a:gd name="connsiteX1904" fmla="*/ 1296217 w 4561388"/>
              <a:gd name="connsiteY1904" fmla="*/ 750516 h 5026853"/>
              <a:gd name="connsiteX1905" fmla="*/ 1344652 w 4561388"/>
              <a:gd name="connsiteY1905" fmla="*/ 989744 h 5026853"/>
              <a:gd name="connsiteX1906" fmla="*/ 1350387 w 4561388"/>
              <a:gd name="connsiteY1906" fmla="*/ 1025824 h 5026853"/>
              <a:gd name="connsiteX1907" fmla="*/ 1220957 w 4561388"/>
              <a:gd name="connsiteY1907" fmla="*/ 928117 h 5026853"/>
              <a:gd name="connsiteX1908" fmla="*/ 1213144 w 4561388"/>
              <a:gd name="connsiteY1908" fmla="*/ 895173 h 5026853"/>
              <a:gd name="connsiteX1909" fmla="*/ 1207280 w 4561388"/>
              <a:gd name="connsiteY1909" fmla="*/ 863862 h 5026853"/>
              <a:gd name="connsiteX1910" fmla="*/ 1220459 w 4561388"/>
              <a:gd name="connsiteY1910" fmla="*/ 873197 h 5026853"/>
              <a:gd name="connsiteX1911" fmla="*/ 1215452 w 4561388"/>
              <a:gd name="connsiteY1911" fmla="*/ 861167 h 5026853"/>
              <a:gd name="connsiteX1912" fmla="*/ 1205241 w 4561388"/>
              <a:gd name="connsiteY1912" fmla="*/ 852971 h 5026853"/>
              <a:gd name="connsiteX1913" fmla="*/ 1190765 w 4561388"/>
              <a:gd name="connsiteY1913" fmla="*/ 775698 h 5026853"/>
              <a:gd name="connsiteX1914" fmla="*/ 1188382 w 4561388"/>
              <a:gd name="connsiteY1914" fmla="*/ 762964 h 5026853"/>
              <a:gd name="connsiteX1915" fmla="*/ 1198029 w 4561388"/>
              <a:gd name="connsiteY1915" fmla="*/ 767303 h 5026853"/>
              <a:gd name="connsiteX1916" fmla="*/ 1191514 w 4561388"/>
              <a:gd name="connsiteY1916" fmla="*/ 750003 h 5026853"/>
              <a:gd name="connsiteX1917" fmla="*/ 1184881 w 4561388"/>
              <a:gd name="connsiteY1917" fmla="*/ 744277 h 5026853"/>
              <a:gd name="connsiteX1918" fmla="*/ 277307 w 4561388"/>
              <a:gd name="connsiteY1918" fmla="*/ 669790 h 5026853"/>
              <a:gd name="connsiteX1919" fmla="*/ 287165 w 4561388"/>
              <a:gd name="connsiteY1919" fmla="*/ 703238 h 5026853"/>
              <a:gd name="connsiteX1920" fmla="*/ 287345 w 4561388"/>
              <a:gd name="connsiteY1920" fmla="*/ 702695 h 5026853"/>
              <a:gd name="connsiteX1921" fmla="*/ 289893 w 4561388"/>
              <a:gd name="connsiteY1921" fmla="*/ 704055 h 5026853"/>
              <a:gd name="connsiteX1922" fmla="*/ 285797 w 4561388"/>
              <a:gd name="connsiteY1922" fmla="*/ 687231 h 5026853"/>
              <a:gd name="connsiteX1923" fmla="*/ 1920206 w 4561388"/>
              <a:gd name="connsiteY1923" fmla="*/ 661347 h 5026853"/>
              <a:gd name="connsiteX1924" fmla="*/ 1921062 w 4561388"/>
              <a:gd name="connsiteY1924" fmla="*/ 668092 h 5026853"/>
              <a:gd name="connsiteX1925" fmla="*/ 1922427 w 4561388"/>
              <a:gd name="connsiteY1925" fmla="*/ 674934 h 5026853"/>
              <a:gd name="connsiteX1926" fmla="*/ 1920896 w 4561388"/>
              <a:gd name="connsiteY1926" fmla="*/ 664216 h 5026853"/>
              <a:gd name="connsiteX1927" fmla="*/ 2079862 w 4561388"/>
              <a:gd name="connsiteY1927" fmla="*/ 653689 h 5026853"/>
              <a:gd name="connsiteX1928" fmla="*/ 2079871 w 4561388"/>
              <a:gd name="connsiteY1928" fmla="*/ 654048 h 5026853"/>
              <a:gd name="connsiteX1929" fmla="*/ 2080018 w 4561388"/>
              <a:gd name="connsiteY1929" fmla="*/ 654141 h 5026853"/>
              <a:gd name="connsiteX1930" fmla="*/ 1120808 w 4561388"/>
              <a:gd name="connsiteY1930" fmla="*/ 648609 h 5026853"/>
              <a:gd name="connsiteX1931" fmla="*/ 1151698 w 4561388"/>
              <a:gd name="connsiteY1931" fmla="*/ 663997 h 5026853"/>
              <a:gd name="connsiteX1932" fmla="*/ 1165390 w 4561388"/>
              <a:gd name="connsiteY1932" fmla="*/ 727449 h 5026853"/>
              <a:gd name="connsiteX1933" fmla="*/ 1159601 w 4561388"/>
              <a:gd name="connsiteY1933" fmla="*/ 722450 h 5026853"/>
              <a:gd name="connsiteX1934" fmla="*/ 1133666 w 4561388"/>
              <a:gd name="connsiteY1934" fmla="*/ 702783 h 5026853"/>
              <a:gd name="connsiteX1935" fmla="*/ 1108568 w 4561388"/>
              <a:gd name="connsiteY1935" fmla="*/ 641427 h 5026853"/>
              <a:gd name="connsiteX1936" fmla="*/ 1114445 w 4561388"/>
              <a:gd name="connsiteY1936" fmla="*/ 645430 h 5026853"/>
              <a:gd name="connsiteX1937" fmla="*/ 1122713 w 4561388"/>
              <a:gd name="connsiteY1937" fmla="*/ 672713 h 5026853"/>
              <a:gd name="connsiteX1938" fmla="*/ 1129606 w 4561388"/>
              <a:gd name="connsiteY1938" fmla="*/ 699664 h 5026853"/>
              <a:gd name="connsiteX1939" fmla="*/ 1122625 w 4561388"/>
              <a:gd name="connsiteY1939" fmla="*/ 694284 h 5026853"/>
              <a:gd name="connsiteX1940" fmla="*/ 398575 w 4561388"/>
              <a:gd name="connsiteY1940" fmla="*/ 640608 h 5026853"/>
              <a:gd name="connsiteX1941" fmla="*/ 397143 w 4561388"/>
              <a:gd name="connsiteY1941" fmla="*/ 642383 h 5026853"/>
              <a:gd name="connsiteX1942" fmla="*/ 398131 w 4561388"/>
              <a:gd name="connsiteY1942" fmla="*/ 645739 h 5026853"/>
              <a:gd name="connsiteX1943" fmla="*/ 400297 w 4561388"/>
              <a:gd name="connsiteY1943" fmla="*/ 645287 h 5026853"/>
              <a:gd name="connsiteX1944" fmla="*/ 399841 w 4561388"/>
              <a:gd name="connsiteY1944" fmla="*/ 642932 h 5026853"/>
              <a:gd name="connsiteX1945" fmla="*/ 398575 w 4561388"/>
              <a:gd name="connsiteY1945" fmla="*/ 640608 h 5026853"/>
              <a:gd name="connsiteX1946" fmla="*/ 1987066 w 4561388"/>
              <a:gd name="connsiteY1946" fmla="*/ 640491 h 5026853"/>
              <a:gd name="connsiteX1947" fmla="*/ 1988284 w 4561388"/>
              <a:gd name="connsiteY1947" fmla="*/ 655447 h 5026853"/>
              <a:gd name="connsiteX1948" fmla="*/ 1989801 w 4561388"/>
              <a:gd name="connsiteY1948" fmla="*/ 673442 h 5026853"/>
              <a:gd name="connsiteX1949" fmla="*/ 1991937 w 4561388"/>
              <a:gd name="connsiteY1949" fmla="*/ 679693 h 5026853"/>
              <a:gd name="connsiteX1950" fmla="*/ 1989944 w 4561388"/>
              <a:gd name="connsiteY1950" fmla="*/ 666256 h 5026853"/>
              <a:gd name="connsiteX1951" fmla="*/ 1988126 w 4561388"/>
              <a:gd name="connsiteY1951" fmla="*/ 649375 h 5026853"/>
              <a:gd name="connsiteX1952" fmla="*/ 1988105 w 4561388"/>
              <a:gd name="connsiteY1952" fmla="*/ 643642 h 5026853"/>
              <a:gd name="connsiteX1953" fmla="*/ 3152611 w 4561388"/>
              <a:gd name="connsiteY1953" fmla="*/ 637628 h 5026853"/>
              <a:gd name="connsiteX1954" fmla="*/ 3143094 w 4561388"/>
              <a:gd name="connsiteY1954" fmla="*/ 675228 h 5026853"/>
              <a:gd name="connsiteX1955" fmla="*/ 3111724 w 4561388"/>
              <a:gd name="connsiteY1955" fmla="*/ 870003 h 5026853"/>
              <a:gd name="connsiteX1956" fmla="*/ 3107279 w 4561388"/>
              <a:gd name="connsiteY1956" fmla="*/ 880532 h 5026853"/>
              <a:gd name="connsiteX1957" fmla="*/ 3106571 w 4561388"/>
              <a:gd name="connsiteY1957" fmla="*/ 875906 h 5026853"/>
              <a:gd name="connsiteX1958" fmla="*/ 3106484 w 4561388"/>
              <a:gd name="connsiteY1958" fmla="*/ 871710 h 5026853"/>
              <a:gd name="connsiteX1959" fmla="*/ 3102130 w 4561388"/>
              <a:gd name="connsiteY1959" fmla="*/ 912070 h 5026853"/>
              <a:gd name="connsiteX1960" fmla="*/ 3079591 w 4561388"/>
              <a:gd name="connsiteY1960" fmla="*/ 1187266 h 5026853"/>
              <a:gd name="connsiteX1961" fmla="*/ 3077847 w 4561388"/>
              <a:gd name="connsiteY1961" fmla="*/ 1243325 h 5026853"/>
              <a:gd name="connsiteX1962" fmla="*/ 3080068 w 4561388"/>
              <a:gd name="connsiteY1962" fmla="*/ 1237568 h 5026853"/>
              <a:gd name="connsiteX1963" fmla="*/ 3087933 w 4561388"/>
              <a:gd name="connsiteY1963" fmla="*/ 1165457 h 5026853"/>
              <a:gd name="connsiteX1964" fmla="*/ 3089764 w 4561388"/>
              <a:gd name="connsiteY1964" fmla="*/ 1148356 h 5026853"/>
              <a:gd name="connsiteX1965" fmla="*/ 3091323 w 4561388"/>
              <a:gd name="connsiteY1965" fmla="*/ 1126544 h 5026853"/>
              <a:gd name="connsiteX1966" fmla="*/ 3093662 w 4561388"/>
              <a:gd name="connsiteY1966" fmla="*/ 1095024 h 5026853"/>
              <a:gd name="connsiteX1967" fmla="*/ 3111917 w 4561388"/>
              <a:gd name="connsiteY1967" fmla="*/ 957867 h 5026853"/>
              <a:gd name="connsiteX1968" fmla="*/ 3133660 w 4561388"/>
              <a:gd name="connsiteY1968" fmla="*/ 753955 h 5026853"/>
              <a:gd name="connsiteX1969" fmla="*/ 3147940 w 4561388"/>
              <a:gd name="connsiteY1969" fmla="*/ 660372 h 5026853"/>
              <a:gd name="connsiteX1970" fmla="*/ 197560 w 4561388"/>
              <a:gd name="connsiteY1970" fmla="*/ 632992 h 5026853"/>
              <a:gd name="connsiteX1971" fmla="*/ 197954 w 4561388"/>
              <a:gd name="connsiteY1971" fmla="*/ 634807 h 5026853"/>
              <a:gd name="connsiteX1972" fmla="*/ 197428 w 4561388"/>
              <a:gd name="connsiteY1972" fmla="*/ 634704 h 5026853"/>
              <a:gd name="connsiteX1973" fmla="*/ 197560 w 4561388"/>
              <a:gd name="connsiteY1973" fmla="*/ 632992 h 5026853"/>
              <a:gd name="connsiteX1974" fmla="*/ 3848630 w 4561388"/>
              <a:gd name="connsiteY1974" fmla="*/ 630351 h 5026853"/>
              <a:gd name="connsiteX1975" fmla="*/ 3847555 w 4561388"/>
              <a:gd name="connsiteY1975" fmla="*/ 632769 h 5026853"/>
              <a:gd name="connsiteX1976" fmla="*/ 3847284 w 4561388"/>
              <a:gd name="connsiteY1976" fmla="*/ 635151 h 5026853"/>
              <a:gd name="connsiteX1977" fmla="*/ 3849478 w 4561388"/>
              <a:gd name="connsiteY1977" fmla="*/ 635430 h 5026853"/>
              <a:gd name="connsiteX1978" fmla="*/ 3850198 w 4561388"/>
              <a:gd name="connsiteY1978" fmla="*/ 632008 h 5026853"/>
              <a:gd name="connsiteX1979" fmla="*/ 3848630 w 4561388"/>
              <a:gd name="connsiteY1979" fmla="*/ 630351 h 5026853"/>
              <a:gd name="connsiteX1980" fmla="*/ 861198 w 4561388"/>
              <a:gd name="connsiteY1980" fmla="*/ 624448 h 5026853"/>
              <a:gd name="connsiteX1981" fmla="*/ 957127 w 4561388"/>
              <a:gd name="connsiteY1981" fmla="*/ 685828 h 5026853"/>
              <a:gd name="connsiteX1982" fmla="*/ 1086533 w 4561388"/>
              <a:gd name="connsiteY1982" fmla="*/ 778337 h 5026853"/>
              <a:gd name="connsiteX1983" fmla="*/ 1143081 w 4561388"/>
              <a:gd name="connsiteY1983" fmla="*/ 818392 h 5026853"/>
              <a:gd name="connsiteX1984" fmla="*/ 1153261 w 4561388"/>
              <a:gd name="connsiteY1984" fmla="*/ 877013 h 5026853"/>
              <a:gd name="connsiteX1985" fmla="*/ 1010597 w 4561388"/>
              <a:gd name="connsiteY1985" fmla="*/ 769316 h 5026853"/>
              <a:gd name="connsiteX1986" fmla="*/ 872713 w 4561388"/>
              <a:gd name="connsiteY1986" fmla="*/ 651633 h 5026853"/>
              <a:gd name="connsiteX1987" fmla="*/ 861198 w 4561388"/>
              <a:gd name="connsiteY1987" fmla="*/ 624448 h 5026853"/>
              <a:gd name="connsiteX1988" fmla="*/ 236412 w 4561388"/>
              <a:gd name="connsiteY1988" fmla="*/ 620685 h 5026853"/>
              <a:gd name="connsiteX1989" fmla="*/ 238384 w 4561388"/>
              <a:gd name="connsiteY1989" fmla="*/ 621586 h 5026853"/>
              <a:gd name="connsiteX1990" fmla="*/ 238617 w 4561388"/>
              <a:gd name="connsiteY1990" fmla="*/ 622716 h 5026853"/>
              <a:gd name="connsiteX1991" fmla="*/ 236412 w 4561388"/>
              <a:gd name="connsiteY1991" fmla="*/ 620685 h 5026853"/>
              <a:gd name="connsiteX1992" fmla="*/ 262269 w 4561388"/>
              <a:gd name="connsiteY1992" fmla="*/ 620520 h 5026853"/>
              <a:gd name="connsiteX1993" fmla="*/ 268278 w 4561388"/>
              <a:gd name="connsiteY1993" fmla="*/ 639956 h 5026853"/>
              <a:gd name="connsiteX1994" fmla="*/ 269809 w 4561388"/>
              <a:gd name="connsiteY1994" fmla="*/ 640076 h 5026853"/>
              <a:gd name="connsiteX1995" fmla="*/ 234137 w 4561388"/>
              <a:gd name="connsiteY1995" fmla="*/ 616147 h 5026853"/>
              <a:gd name="connsiteX1996" fmla="*/ 236579 w 4561388"/>
              <a:gd name="connsiteY1996" fmla="*/ 617117 h 5026853"/>
              <a:gd name="connsiteX1997" fmla="*/ 236788 w 4561388"/>
              <a:gd name="connsiteY1997" fmla="*/ 617811 h 5026853"/>
              <a:gd name="connsiteX1998" fmla="*/ 237014 w 4561388"/>
              <a:gd name="connsiteY1998" fmla="*/ 617538 h 5026853"/>
              <a:gd name="connsiteX1999" fmla="*/ 236412 w 4561388"/>
              <a:gd name="connsiteY1999" fmla="*/ 620685 h 5026853"/>
              <a:gd name="connsiteX2000" fmla="*/ 234137 w 4561388"/>
              <a:gd name="connsiteY2000" fmla="*/ 616147 h 5026853"/>
              <a:gd name="connsiteX2001" fmla="*/ 2078793 w 4561388"/>
              <a:gd name="connsiteY2001" fmla="*/ 611556 h 5026853"/>
              <a:gd name="connsiteX2002" fmla="*/ 2078961 w 4561388"/>
              <a:gd name="connsiteY2002" fmla="*/ 618146 h 5026853"/>
              <a:gd name="connsiteX2003" fmla="*/ 2079013 w 4561388"/>
              <a:gd name="connsiteY2003" fmla="*/ 618219 h 5026853"/>
              <a:gd name="connsiteX2004" fmla="*/ 2079482 w 4561388"/>
              <a:gd name="connsiteY2004" fmla="*/ 614936 h 5026853"/>
              <a:gd name="connsiteX2005" fmla="*/ 2336299 w 4561388"/>
              <a:gd name="connsiteY2005" fmla="*/ 608871 h 5026853"/>
              <a:gd name="connsiteX2006" fmla="*/ 2337153 w 4561388"/>
              <a:gd name="connsiteY2006" fmla="*/ 609520 h 5026853"/>
              <a:gd name="connsiteX2007" fmla="*/ 2337443 w 4561388"/>
              <a:gd name="connsiteY2007" fmla="*/ 609744 h 5026853"/>
              <a:gd name="connsiteX2008" fmla="*/ 292616 w 4561388"/>
              <a:gd name="connsiteY2008" fmla="*/ 607588 h 5026853"/>
              <a:gd name="connsiteX2009" fmla="*/ 296420 w 4561388"/>
              <a:gd name="connsiteY2009" fmla="*/ 609055 h 5026853"/>
              <a:gd name="connsiteX2010" fmla="*/ 294511 w 4561388"/>
              <a:gd name="connsiteY2010" fmla="*/ 610959 h 5026853"/>
              <a:gd name="connsiteX2011" fmla="*/ 292616 w 4561388"/>
              <a:gd name="connsiteY2011" fmla="*/ 607588 h 5026853"/>
              <a:gd name="connsiteX2012" fmla="*/ 2035095 w 4561388"/>
              <a:gd name="connsiteY2012" fmla="*/ 606122 h 5026853"/>
              <a:gd name="connsiteX2013" fmla="*/ 2037414 w 4561388"/>
              <a:gd name="connsiteY2013" fmla="*/ 609273 h 5026853"/>
              <a:gd name="connsiteX2014" fmla="*/ 2037959 w 4561388"/>
              <a:gd name="connsiteY2014" fmla="*/ 613673 h 5026853"/>
              <a:gd name="connsiteX2015" fmla="*/ 2036485 w 4561388"/>
              <a:gd name="connsiteY2015" fmla="*/ 613351 h 5026853"/>
              <a:gd name="connsiteX2016" fmla="*/ 2035095 w 4561388"/>
              <a:gd name="connsiteY2016" fmla="*/ 606122 h 5026853"/>
              <a:gd name="connsiteX2017" fmla="*/ 409588 w 4561388"/>
              <a:gd name="connsiteY2017" fmla="*/ 604937 h 5026853"/>
              <a:gd name="connsiteX2018" fmla="*/ 408295 w 4561388"/>
              <a:gd name="connsiteY2018" fmla="*/ 606442 h 5026853"/>
              <a:gd name="connsiteX2019" fmla="*/ 407691 w 4561388"/>
              <a:gd name="connsiteY2019" fmla="*/ 607143 h 5026853"/>
              <a:gd name="connsiteX2020" fmla="*/ 407662 w 4561388"/>
              <a:gd name="connsiteY2020" fmla="*/ 607179 h 5026853"/>
              <a:gd name="connsiteX2021" fmla="*/ 408295 w 4561388"/>
              <a:gd name="connsiteY2021" fmla="*/ 606442 h 5026853"/>
              <a:gd name="connsiteX2022" fmla="*/ 408384 w 4561388"/>
              <a:gd name="connsiteY2022" fmla="*/ 606338 h 5026853"/>
              <a:gd name="connsiteX2023" fmla="*/ 409588 w 4561388"/>
              <a:gd name="connsiteY2023" fmla="*/ 604937 h 5026853"/>
              <a:gd name="connsiteX2024" fmla="*/ 1841433 w 4561388"/>
              <a:gd name="connsiteY2024" fmla="*/ 599206 h 5026853"/>
              <a:gd name="connsiteX2025" fmla="*/ 1853742 w 4561388"/>
              <a:gd name="connsiteY2025" fmla="*/ 676993 h 5026853"/>
              <a:gd name="connsiteX2026" fmla="*/ 1858091 w 4561388"/>
              <a:gd name="connsiteY2026" fmla="*/ 716934 h 5026853"/>
              <a:gd name="connsiteX2027" fmla="*/ 1859743 w 4561388"/>
              <a:gd name="connsiteY2027" fmla="*/ 729942 h 5026853"/>
              <a:gd name="connsiteX2028" fmla="*/ 1860672 w 4561388"/>
              <a:gd name="connsiteY2028" fmla="*/ 738140 h 5026853"/>
              <a:gd name="connsiteX2029" fmla="*/ 1840859 w 4561388"/>
              <a:gd name="connsiteY2029" fmla="*/ 722028 h 5026853"/>
              <a:gd name="connsiteX2030" fmla="*/ 1840666 w 4561388"/>
              <a:gd name="connsiteY2030" fmla="*/ 720530 h 5026853"/>
              <a:gd name="connsiteX2031" fmla="*/ 1845945 w 4561388"/>
              <a:gd name="connsiteY2031" fmla="*/ 711307 h 5026853"/>
              <a:gd name="connsiteX2032" fmla="*/ 1845950 w 4561388"/>
              <a:gd name="connsiteY2032" fmla="*/ 675004 h 5026853"/>
              <a:gd name="connsiteX2033" fmla="*/ 1841433 w 4561388"/>
              <a:gd name="connsiteY2033" fmla="*/ 599206 h 5026853"/>
              <a:gd name="connsiteX2034" fmla="*/ 4008719 w 4561388"/>
              <a:gd name="connsiteY2034" fmla="*/ 597705 h 5026853"/>
              <a:gd name="connsiteX2035" fmla="*/ 4006680 w 4561388"/>
              <a:gd name="connsiteY2035" fmla="*/ 599905 h 5026853"/>
              <a:gd name="connsiteX2036" fmla="*/ 4006822 w 4561388"/>
              <a:gd name="connsiteY2036" fmla="*/ 598759 h 5026853"/>
              <a:gd name="connsiteX2037" fmla="*/ 4008719 w 4561388"/>
              <a:gd name="connsiteY2037" fmla="*/ 597705 h 5026853"/>
              <a:gd name="connsiteX2038" fmla="*/ 3834840 w 4561388"/>
              <a:gd name="connsiteY2038" fmla="*/ 595660 h 5026853"/>
              <a:gd name="connsiteX2039" fmla="*/ 3836248 w 4561388"/>
              <a:gd name="connsiteY2039" fmla="*/ 597060 h 5026853"/>
              <a:gd name="connsiteX2040" fmla="*/ 3836936 w 4561388"/>
              <a:gd name="connsiteY2040" fmla="*/ 597743 h 5026853"/>
              <a:gd name="connsiteX2041" fmla="*/ 3836905 w 4561388"/>
              <a:gd name="connsiteY2041" fmla="*/ 597710 h 5026853"/>
              <a:gd name="connsiteX2042" fmla="*/ 3836248 w 4561388"/>
              <a:gd name="connsiteY2042" fmla="*/ 597060 h 5026853"/>
              <a:gd name="connsiteX2043" fmla="*/ 3836151 w 4561388"/>
              <a:gd name="connsiteY2043" fmla="*/ 596961 h 5026853"/>
              <a:gd name="connsiteX2044" fmla="*/ 3834840 w 4561388"/>
              <a:gd name="connsiteY2044" fmla="*/ 595660 h 5026853"/>
              <a:gd name="connsiteX2045" fmla="*/ 3116741 w 4561388"/>
              <a:gd name="connsiteY2045" fmla="*/ 594903 h 5026853"/>
              <a:gd name="connsiteX2046" fmla="*/ 3112387 w 4561388"/>
              <a:gd name="connsiteY2046" fmla="*/ 601696 h 5026853"/>
              <a:gd name="connsiteX2047" fmla="*/ 4010628 w 4561388"/>
              <a:gd name="connsiteY2047" fmla="*/ 593001 h 5026853"/>
              <a:gd name="connsiteX2048" fmla="*/ 4008719 w 4561388"/>
              <a:gd name="connsiteY2048" fmla="*/ 597705 h 5026853"/>
              <a:gd name="connsiteX2049" fmla="*/ 4007870 w 4561388"/>
              <a:gd name="connsiteY2049" fmla="*/ 594617 h 5026853"/>
              <a:gd name="connsiteX2050" fmla="*/ 4008117 w 4561388"/>
              <a:gd name="connsiteY2050" fmla="*/ 594869 h 5026853"/>
              <a:gd name="connsiteX2051" fmla="*/ 4008271 w 4561388"/>
              <a:gd name="connsiteY2051" fmla="*/ 594161 h 5026853"/>
              <a:gd name="connsiteX2052" fmla="*/ 1761441 w 4561388"/>
              <a:gd name="connsiteY2052" fmla="*/ 590492 h 5026853"/>
              <a:gd name="connsiteX2053" fmla="*/ 1763140 w 4561388"/>
              <a:gd name="connsiteY2053" fmla="*/ 594525 h 5026853"/>
              <a:gd name="connsiteX2054" fmla="*/ 1767885 w 4561388"/>
              <a:gd name="connsiteY2054" fmla="*/ 605236 h 5026853"/>
              <a:gd name="connsiteX2055" fmla="*/ 1768206 w 4561388"/>
              <a:gd name="connsiteY2055" fmla="*/ 604818 h 5026853"/>
              <a:gd name="connsiteX2056" fmla="*/ 1769973 w 4561388"/>
              <a:gd name="connsiteY2056" fmla="*/ 626512 h 5026853"/>
              <a:gd name="connsiteX2057" fmla="*/ 1777330 w 4561388"/>
              <a:gd name="connsiteY2057" fmla="*/ 670274 h 5026853"/>
              <a:gd name="connsiteX2058" fmla="*/ 1777334 w 4561388"/>
              <a:gd name="connsiteY2058" fmla="*/ 670374 h 5026853"/>
              <a:gd name="connsiteX2059" fmla="*/ 1773972 w 4561388"/>
              <a:gd name="connsiteY2059" fmla="*/ 667639 h 5026853"/>
              <a:gd name="connsiteX2060" fmla="*/ 1771001 w 4561388"/>
              <a:gd name="connsiteY2060" fmla="*/ 657982 h 5026853"/>
              <a:gd name="connsiteX2061" fmla="*/ 1764718 w 4561388"/>
              <a:gd name="connsiteY2061" fmla="*/ 642145 h 5026853"/>
              <a:gd name="connsiteX2062" fmla="*/ 1761695 w 4561388"/>
              <a:gd name="connsiteY2062" fmla="*/ 597368 h 5026853"/>
              <a:gd name="connsiteX2063" fmla="*/ 3951658 w 4561388"/>
              <a:gd name="connsiteY2063" fmla="*/ 589081 h 5026853"/>
              <a:gd name="connsiteX2064" fmla="*/ 3950033 w 4561388"/>
              <a:gd name="connsiteY2064" fmla="*/ 592590 h 5026853"/>
              <a:gd name="connsiteX2065" fmla="*/ 3947979 w 4561388"/>
              <a:gd name="connsiteY2065" fmla="*/ 590842 h 5026853"/>
              <a:gd name="connsiteX2066" fmla="*/ 3951658 w 4561388"/>
              <a:gd name="connsiteY2066" fmla="*/ 589081 h 5026853"/>
              <a:gd name="connsiteX2067" fmla="*/ 1841670 w 4561388"/>
              <a:gd name="connsiteY2067" fmla="*/ 585099 h 5026853"/>
              <a:gd name="connsiteX2068" fmla="*/ 1842787 w 4561388"/>
              <a:gd name="connsiteY2068" fmla="*/ 588211 h 5026853"/>
              <a:gd name="connsiteX2069" fmla="*/ 1841433 w 4561388"/>
              <a:gd name="connsiteY2069" fmla="*/ 599206 h 5026853"/>
              <a:gd name="connsiteX2070" fmla="*/ 1841670 w 4561388"/>
              <a:gd name="connsiteY2070" fmla="*/ 585099 h 5026853"/>
              <a:gd name="connsiteX2071" fmla="*/ 2077922 w 4561388"/>
              <a:gd name="connsiteY2071" fmla="*/ 577208 h 5026853"/>
              <a:gd name="connsiteX2072" fmla="*/ 2078398 w 4561388"/>
              <a:gd name="connsiteY2072" fmla="*/ 595965 h 5026853"/>
              <a:gd name="connsiteX2073" fmla="*/ 2085398 w 4561388"/>
              <a:gd name="connsiteY2073" fmla="*/ 616728 h 5026853"/>
              <a:gd name="connsiteX2074" fmla="*/ 2087436 w 4561388"/>
              <a:gd name="connsiteY2074" fmla="*/ 621755 h 5026853"/>
              <a:gd name="connsiteX2075" fmla="*/ 2087368 w 4561388"/>
              <a:gd name="connsiteY2075" fmla="*/ 606107 h 5026853"/>
              <a:gd name="connsiteX2076" fmla="*/ 4052626 w 4561388"/>
              <a:gd name="connsiteY2076" fmla="*/ 575036 h 5026853"/>
              <a:gd name="connsiteX2077" fmla="*/ 4051420 w 4561388"/>
              <a:gd name="connsiteY2077" fmla="*/ 586864 h 5026853"/>
              <a:gd name="connsiteX2078" fmla="*/ 4048803 w 4561388"/>
              <a:gd name="connsiteY2078" fmla="*/ 598134 h 5026853"/>
              <a:gd name="connsiteX2079" fmla="*/ 4047684 w 4561388"/>
              <a:gd name="connsiteY2079" fmla="*/ 596909 h 5026853"/>
              <a:gd name="connsiteX2080" fmla="*/ 4049999 w 4561388"/>
              <a:gd name="connsiteY2080" fmla="*/ 583163 h 5026853"/>
              <a:gd name="connsiteX2081" fmla="*/ 4046955 w 4561388"/>
              <a:gd name="connsiteY2081" fmla="*/ 596110 h 5026853"/>
              <a:gd name="connsiteX2082" fmla="*/ 4045428 w 4561388"/>
              <a:gd name="connsiteY2082" fmla="*/ 594442 h 5026853"/>
              <a:gd name="connsiteX2083" fmla="*/ 4041718 w 4561388"/>
              <a:gd name="connsiteY2083" fmla="*/ 594959 h 5026853"/>
              <a:gd name="connsiteX2084" fmla="*/ 4037619 w 4561388"/>
              <a:gd name="connsiteY2084" fmla="*/ 595806 h 5026853"/>
              <a:gd name="connsiteX2085" fmla="*/ 4037657 w 4561388"/>
              <a:gd name="connsiteY2085" fmla="*/ 595700 h 5026853"/>
              <a:gd name="connsiteX2086" fmla="*/ 4041794 w 4561388"/>
              <a:gd name="connsiteY2086" fmla="*/ 584074 h 5026853"/>
              <a:gd name="connsiteX2087" fmla="*/ 4048679 w 4561388"/>
              <a:gd name="connsiteY2087" fmla="*/ 581938 h 5026853"/>
              <a:gd name="connsiteX2088" fmla="*/ 4052626 w 4561388"/>
              <a:gd name="connsiteY2088" fmla="*/ 575036 h 5026853"/>
              <a:gd name="connsiteX2089" fmla="*/ 3632207 w 4561388"/>
              <a:gd name="connsiteY2089" fmla="*/ 572215 h 5026853"/>
              <a:gd name="connsiteX2090" fmla="*/ 3632206 w 4561388"/>
              <a:gd name="connsiteY2090" fmla="*/ 572215 h 5026853"/>
              <a:gd name="connsiteX2091" fmla="*/ 3632523 w 4561388"/>
              <a:gd name="connsiteY2091" fmla="*/ 572537 h 5026853"/>
              <a:gd name="connsiteX2092" fmla="*/ 3632919 w 4561388"/>
              <a:gd name="connsiteY2092" fmla="*/ 572941 h 5026853"/>
              <a:gd name="connsiteX2093" fmla="*/ 3632888 w 4561388"/>
              <a:gd name="connsiteY2093" fmla="*/ 572909 h 5026853"/>
              <a:gd name="connsiteX2094" fmla="*/ 3632523 w 4561388"/>
              <a:gd name="connsiteY2094" fmla="*/ 572537 h 5026853"/>
              <a:gd name="connsiteX2095" fmla="*/ 3571410 w 4561388"/>
              <a:gd name="connsiteY2095" fmla="*/ 571040 h 5026853"/>
              <a:gd name="connsiteX2096" fmla="*/ 3571299 w 4561388"/>
              <a:gd name="connsiteY2096" fmla="*/ 571315 h 5026853"/>
              <a:gd name="connsiteX2097" fmla="*/ 3568365 w 4561388"/>
              <a:gd name="connsiteY2097" fmla="*/ 580157 h 5026853"/>
              <a:gd name="connsiteX2098" fmla="*/ 3568099 w 4561388"/>
              <a:gd name="connsiteY2098" fmla="*/ 581845 h 5026853"/>
              <a:gd name="connsiteX2099" fmla="*/ 3993716 w 4561388"/>
              <a:gd name="connsiteY2099" fmla="*/ 563438 h 5026853"/>
              <a:gd name="connsiteX2100" fmla="*/ 3995150 w 4561388"/>
              <a:gd name="connsiteY2100" fmla="*/ 566045 h 5026853"/>
              <a:gd name="connsiteX2101" fmla="*/ 3989123 w 4561388"/>
              <a:gd name="connsiteY2101" fmla="*/ 584010 h 5026853"/>
              <a:gd name="connsiteX2102" fmla="*/ 3988038 w 4561388"/>
              <a:gd name="connsiteY2102" fmla="*/ 586526 h 5026853"/>
              <a:gd name="connsiteX2103" fmla="*/ 3988419 w 4561388"/>
              <a:gd name="connsiteY2103" fmla="*/ 579147 h 5026853"/>
              <a:gd name="connsiteX2104" fmla="*/ 3988612 w 4561388"/>
              <a:gd name="connsiteY2104" fmla="*/ 573604 h 5026853"/>
              <a:gd name="connsiteX2105" fmla="*/ 3990510 w 4561388"/>
              <a:gd name="connsiteY2105" fmla="*/ 568898 h 5026853"/>
              <a:gd name="connsiteX2106" fmla="*/ 3993716 w 4561388"/>
              <a:gd name="connsiteY2106" fmla="*/ 563438 h 5026853"/>
              <a:gd name="connsiteX2107" fmla="*/ 3518197 w 4561388"/>
              <a:gd name="connsiteY2107" fmla="*/ 555505 h 5026853"/>
              <a:gd name="connsiteX2108" fmla="*/ 3516386 w 4561388"/>
              <a:gd name="connsiteY2108" fmla="*/ 557870 h 5026853"/>
              <a:gd name="connsiteX2109" fmla="*/ 3516387 w 4561388"/>
              <a:gd name="connsiteY2109" fmla="*/ 557869 h 5026853"/>
              <a:gd name="connsiteX2110" fmla="*/ 3493610 w 4561388"/>
              <a:gd name="connsiteY2110" fmla="*/ 552350 h 5026853"/>
              <a:gd name="connsiteX2111" fmla="*/ 3490448 w 4561388"/>
              <a:gd name="connsiteY2111" fmla="*/ 564564 h 5026853"/>
              <a:gd name="connsiteX2112" fmla="*/ 3490489 w 4561388"/>
              <a:gd name="connsiteY2112" fmla="*/ 564702 h 5026853"/>
              <a:gd name="connsiteX2113" fmla="*/ 3491728 w 4561388"/>
              <a:gd name="connsiteY2113" fmla="*/ 565420 h 5026853"/>
              <a:gd name="connsiteX2114" fmla="*/ 3492140 w 4561388"/>
              <a:gd name="connsiteY2114" fmla="*/ 565659 h 5026853"/>
              <a:gd name="connsiteX2115" fmla="*/ 3491956 w 4561388"/>
              <a:gd name="connsiteY2115" fmla="*/ 565552 h 5026853"/>
              <a:gd name="connsiteX2116" fmla="*/ 3491728 w 4561388"/>
              <a:gd name="connsiteY2116" fmla="*/ 565420 h 5026853"/>
              <a:gd name="connsiteX2117" fmla="*/ 3491039 w 4561388"/>
              <a:gd name="connsiteY2117" fmla="*/ 565020 h 5026853"/>
              <a:gd name="connsiteX2118" fmla="*/ 3490489 w 4561388"/>
              <a:gd name="connsiteY2118" fmla="*/ 564702 h 5026853"/>
              <a:gd name="connsiteX2119" fmla="*/ 3493397 w 4561388"/>
              <a:gd name="connsiteY2119" fmla="*/ 555114 h 5026853"/>
              <a:gd name="connsiteX2120" fmla="*/ 377105 w 4561388"/>
              <a:gd name="connsiteY2120" fmla="*/ 551405 h 5026853"/>
              <a:gd name="connsiteX2121" fmla="*/ 386342 w 4561388"/>
              <a:gd name="connsiteY2121" fmla="*/ 582062 h 5026853"/>
              <a:gd name="connsiteX2122" fmla="*/ 386897 w 4561388"/>
              <a:gd name="connsiteY2122" fmla="*/ 585456 h 5026853"/>
              <a:gd name="connsiteX2123" fmla="*/ 375721 w 4561388"/>
              <a:gd name="connsiteY2123" fmla="*/ 555458 h 5026853"/>
              <a:gd name="connsiteX2124" fmla="*/ 375859 w 4561388"/>
              <a:gd name="connsiteY2124" fmla="*/ 553971 h 5026853"/>
              <a:gd name="connsiteX2125" fmla="*/ 377105 w 4561388"/>
              <a:gd name="connsiteY2125" fmla="*/ 551405 h 5026853"/>
              <a:gd name="connsiteX2126" fmla="*/ 3983473 w 4561388"/>
              <a:gd name="connsiteY2126" fmla="*/ 545888 h 5026853"/>
              <a:gd name="connsiteX2127" fmla="*/ 3984905 w 4561388"/>
              <a:gd name="connsiteY2127" fmla="*/ 548950 h 5026853"/>
              <a:gd name="connsiteX2128" fmla="*/ 3985422 w 4561388"/>
              <a:gd name="connsiteY2128" fmla="*/ 555374 h 5026853"/>
              <a:gd name="connsiteX2129" fmla="*/ 3976959 w 4561388"/>
              <a:gd name="connsiteY2129" fmla="*/ 581039 h 5026853"/>
              <a:gd name="connsiteX2130" fmla="*/ 3977010 w 4561388"/>
              <a:gd name="connsiteY2130" fmla="*/ 580495 h 5026853"/>
              <a:gd name="connsiteX2131" fmla="*/ 3978386 w 4561388"/>
              <a:gd name="connsiteY2131" fmla="*/ 566928 h 5026853"/>
              <a:gd name="connsiteX2132" fmla="*/ 3981241 w 4561388"/>
              <a:gd name="connsiteY2132" fmla="*/ 550683 h 5026853"/>
              <a:gd name="connsiteX2133" fmla="*/ 3982351 w 4561388"/>
              <a:gd name="connsiteY2133" fmla="*/ 547306 h 5026853"/>
              <a:gd name="connsiteX2134" fmla="*/ 3983473 w 4561388"/>
              <a:gd name="connsiteY2134" fmla="*/ 545888 h 5026853"/>
              <a:gd name="connsiteX2135" fmla="*/ 510634 w 4561388"/>
              <a:gd name="connsiteY2135" fmla="*/ 545871 h 5026853"/>
              <a:gd name="connsiteX2136" fmla="*/ 512287 w 4561388"/>
              <a:gd name="connsiteY2136" fmla="*/ 555000 h 5026853"/>
              <a:gd name="connsiteX2137" fmla="*/ 516197 w 4561388"/>
              <a:gd name="connsiteY2137" fmla="*/ 562640 h 5026853"/>
              <a:gd name="connsiteX2138" fmla="*/ 516866 w 4561388"/>
              <a:gd name="connsiteY2138" fmla="*/ 560464 h 5026853"/>
              <a:gd name="connsiteX2139" fmla="*/ 3729451 w 4561388"/>
              <a:gd name="connsiteY2139" fmla="*/ 544746 h 5026853"/>
              <a:gd name="connsiteX2140" fmla="*/ 3724389 w 4561388"/>
              <a:gd name="connsiteY2140" fmla="*/ 559782 h 5026853"/>
              <a:gd name="connsiteX2141" fmla="*/ 3725229 w 4561388"/>
              <a:gd name="connsiteY2141" fmla="*/ 561899 h 5026853"/>
              <a:gd name="connsiteX2142" fmla="*/ 3728525 w 4561388"/>
              <a:gd name="connsiteY2142" fmla="*/ 553975 h 5026853"/>
              <a:gd name="connsiteX2143" fmla="*/ 3863002 w 4561388"/>
              <a:gd name="connsiteY2143" fmla="*/ 539732 h 5026853"/>
              <a:gd name="connsiteX2144" fmla="*/ 3864447 w 4561388"/>
              <a:gd name="connsiteY2144" fmla="*/ 542193 h 5026853"/>
              <a:gd name="connsiteX2145" fmla="*/ 3864702 w 4561388"/>
              <a:gd name="connsiteY2145" fmla="*/ 543664 h 5026853"/>
              <a:gd name="connsiteX2146" fmla="*/ 3855925 w 4561388"/>
              <a:gd name="connsiteY2146" fmla="*/ 574451 h 5026853"/>
              <a:gd name="connsiteX2147" fmla="*/ 3856211 w 4561388"/>
              <a:gd name="connsiteY2147" fmla="*/ 571025 h 5026853"/>
              <a:gd name="connsiteX2148" fmla="*/ 3863002 w 4561388"/>
              <a:gd name="connsiteY2148" fmla="*/ 539732 h 5026853"/>
              <a:gd name="connsiteX2149" fmla="*/ 3657109 w 4561388"/>
              <a:gd name="connsiteY2149" fmla="*/ 535294 h 5026853"/>
              <a:gd name="connsiteX2150" fmla="*/ 3653827 w 4561388"/>
              <a:gd name="connsiteY2150" fmla="*/ 546999 h 5026853"/>
              <a:gd name="connsiteX2151" fmla="*/ 3653991 w 4561388"/>
              <a:gd name="connsiteY2151" fmla="*/ 555217 h 5026853"/>
              <a:gd name="connsiteX2152" fmla="*/ 3655370 w 4561388"/>
              <a:gd name="connsiteY2152" fmla="*/ 559407 h 5026853"/>
              <a:gd name="connsiteX2153" fmla="*/ 3657189 w 4561388"/>
              <a:gd name="connsiteY2153" fmla="*/ 536127 h 5026853"/>
              <a:gd name="connsiteX2154" fmla="*/ 3727300 w 4561388"/>
              <a:gd name="connsiteY2154" fmla="*/ 525730 h 5026853"/>
              <a:gd name="connsiteX2155" fmla="*/ 3727566 w 4561388"/>
              <a:gd name="connsiteY2155" fmla="*/ 527427 h 5026853"/>
              <a:gd name="connsiteX2156" fmla="*/ 3727052 w 4561388"/>
              <a:gd name="connsiteY2156" fmla="*/ 527569 h 5026853"/>
              <a:gd name="connsiteX2157" fmla="*/ 1759805 w 4561388"/>
              <a:gd name="connsiteY2157" fmla="*/ 525412 h 5026853"/>
              <a:gd name="connsiteX2158" fmla="*/ 1761960 w 4561388"/>
              <a:gd name="connsiteY2158" fmla="*/ 530200 h 5026853"/>
              <a:gd name="connsiteX2159" fmla="*/ 1763489 w 4561388"/>
              <a:gd name="connsiteY2159" fmla="*/ 534362 h 5026853"/>
              <a:gd name="connsiteX2160" fmla="*/ 1765683 w 4561388"/>
              <a:gd name="connsiteY2160" fmla="*/ 571781 h 5026853"/>
              <a:gd name="connsiteX2161" fmla="*/ 1764200 w 4561388"/>
              <a:gd name="connsiteY2161" fmla="*/ 568332 h 5026853"/>
              <a:gd name="connsiteX2162" fmla="*/ 1760354 w 4561388"/>
              <a:gd name="connsiteY2162" fmla="*/ 560916 h 5026853"/>
              <a:gd name="connsiteX2163" fmla="*/ 1759714 w 4561388"/>
              <a:gd name="connsiteY2163" fmla="*/ 543579 h 5026853"/>
              <a:gd name="connsiteX2164" fmla="*/ 2356215 w 4561388"/>
              <a:gd name="connsiteY2164" fmla="*/ 524939 h 5026853"/>
              <a:gd name="connsiteX2165" fmla="*/ 2358533 w 4561388"/>
              <a:gd name="connsiteY2165" fmla="*/ 528091 h 5026853"/>
              <a:gd name="connsiteX2166" fmla="*/ 2359078 w 4561388"/>
              <a:gd name="connsiteY2166" fmla="*/ 532492 h 5026853"/>
              <a:gd name="connsiteX2167" fmla="*/ 2357605 w 4561388"/>
              <a:gd name="connsiteY2167" fmla="*/ 532170 h 5026853"/>
              <a:gd name="connsiteX2168" fmla="*/ 2356215 w 4561388"/>
              <a:gd name="connsiteY2168" fmla="*/ 524939 h 5026853"/>
              <a:gd name="connsiteX2169" fmla="*/ 3584279 w 4561388"/>
              <a:gd name="connsiteY2169" fmla="*/ 524439 h 5026853"/>
              <a:gd name="connsiteX2170" fmla="*/ 3578477 w 4561388"/>
              <a:gd name="connsiteY2170" fmla="*/ 540816 h 5026853"/>
              <a:gd name="connsiteX2171" fmla="*/ 3579385 w 4561388"/>
              <a:gd name="connsiteY2171" fmla="*/ 543871 h 5026853"/>
              <a:gd name="connsiteX2172" fmla="*/ 3580545 w 4561388"/>
              <a:gd name="connsiteY2172" fmla="*/ 542490 h 5026853"/>
              <a:gd name="connsiteX2173" fmla="*/ 3581443 w 4561388"/>
              <a:gd name="connsiteY2173" fmla="*/ 539819 h 5026853"/>
              <a:gd name="connsiteX2174" fmla="*/ 3582481 w 4561388"/>
              <a:gd name="connsiteY2174" fmla="*/ 535510 h 5026853"/>
              <a:gd name="connsiteX2175" fmla="*/ 507327 w 4561388"/>
              <a:gd name="connsiteY2175" fmla="*/ 521655 h 5026853"/>
              <a:gd name="connsiteX2176" fmla="*/ 507698 w 4561388"/>
              <a:gd name="connsiteY2176" fmla="*/ 524260 h 5026853"/>
              <a:gd name="connsiteX2177" fmla="*/ 509591 w 4561388"/>
              <a:gd name="connsiteY2177" fmla="*/ 540110 h 5026853"/>
              <a:gd name="connsiteX2178" fmla="*/ 509841 w 4561388"/>
              <a:gd name="connsiteY2178" fmla="*/ 541491 h 5026853"/>
              <a:gd name="connsiteX2179" fmla="*/ 517811 w 4561388"/>
              <a:gd name="connsiteY2179" fmla="*/ 554929 h 5026853"/>
              <a:gd name="connsiteX2180" fmla="*/ 516640 w 4561388"/>
              <a:gd name="connsiteY2180" fmla="*/ 545213 h 5026853"/>
              <a:gd name="connsiteX2181" fmla="*/ 513908 w 4561388"/>
              <a:gd name="connsiteY2181" fmla="*/ 538866 h 5026853"/>
              <a:gd name="connsiteX2182" fmla="*/ 513215 w 4561388"/>
              <a:gd name="connsiteY2182" fmla="*/ 535665 h 5026853"/>
              <a:gd name="connsiteX2183" fmla="*/ 511314 w 4561388"/>
              <a:gd name="connsiteY2183" fmla="*/ 531780 h 5026853"/>
              <a:gd name="connsiteX2184" fmla="*/ 440901 w 4561388"/>
              <a:gd name="connsiteY2184" fmla="*/ 515979 h 5026853"/>
              <a:gd name="connsiteX2185" fmla="*/ 442811 w 4561388"/>
              <a:gd name="connsiteY2185" fmla="*/ 524033 h 5026853"/>
              <a:gd name="connsiteX2186" fmla="*/ 450296 w 4561388"/>
              <a:gd name="connsiteY2186" fmla="*/ 563505 h 5026853"/>
              <a:gd name="connsiteX2187" fmla="*/ 461294 w 4561388"/>
              <a:gd name="connsiteY2187" fmla="*/ 591552 h 5026853"/>
              <a:gd name="connsiteX2188" fmla="*/ 457833 w 4561388"/>
              <a:gd name="connsiteY2188" fmla="*/ 560934 h 5026853"/>
              <a:gd name="connsiteX2189" fmla="*/ 457365 w 4561388"/>
              <a:gd name="connsiteY2189" fmla="*/ 555104 h 5026853"/>
              <a:gd name="connsiteX2190" fmla="*/ 3513721 w 4561388"/>
              <a:gd name="connsiteY2190" fmla="*/ 514477 h 5026853"/>
              <a:gd name="connsiteX2191" fmla="*/ 3515031 w 4561388"/>
              <a:gd name="connsiteY2191" fmla="*/ 515779 h 5026853"/>
              <a:gd name="connsiteX2192" fmla="*/ 3515586 w 4561388"/>
              <a:gd name="connsiteY2192" fmla="*/ 516330 h 5026853"/>
              <a:gd name="connsiteX2193" fmla="*/ 3515817 w 4561388"/>
              <a:gd name="connsiteY2193" fmla="*/ 516562 h 5026853"/>
              <a:gd name="connsiteX2194" fmla="*/ 3515785 w 4561388"/>
              <a:gd name="connsiteY2194" fmla="*/ 516528 h 5026853"/>
              <a:gd name="connsiteX2195" fmla="*/ 3515586 w 4561388"/>
              <a:gd name="connsiteY2195" fmla="*/ 516330 h 5026853"/>
              <a:gd name="connsiteX2196" fmla="*/ 653753 w 4561388"/>
              <a:gd name="connsiteY2196" fmla="*/ 514184 h 5026853"/>
              <a:gd name="connsiteX2197" fmla="*/ 656420 w 4561388"/>
              <a:gd name="connsiteY2197" fmla="*/ 525077 h 5026853"/>
              <a:gd name="connsiteX2198" fmla="*/ 657443 w 4561388"/>
              <a:gd name="connsiteY2198" fmla="*/ 528215 h 5026853"/>
              <a:gd name="connsiteX2199" fmla="*/ 659195 w 4561388"/>
              <a:gd name="connsiteY2199" fmla="*/ 532184 h 5026853"/>
              <a:gd name="connsiteX2200" fmla="*/ 660165 w 4561388"/>
              <a:gd name="connsiteY2200" fmla="*/ 533169 h 5026853"/>
              <a:gd name="connsiteX2201" fmla="*/ 660830 w 4561388"/>
              <a:gd name="connsiteY2201" fmla="*/ 530050 h 5026853"/>
              <a:gd name="connsiteX2202" fmla="*/ 2082561 w 4561388"/>
              <a:gd name="connsiteY2202" fmla="*/ 509309 h 5026853"/>
              <a:gd name="connsiteX2203" fmla="*/ 2084260 w 4561388"/>
              <a:gd name="connsiteY2203" fmla="*/ 513345 h 5026853"/>
              <a:gd name="connsiteX2204" fmla="*/ 2089004 w 4561388"/>
              <a:gd name="connsiteY2204" fmla="*/ 524056 h 5026853"/>
              <a:gd name="connsiteX2205" fmla="*/ 2089326 w 4561388"/>
              <a:gd name="connsiteY2205" fmla="*/ 523637 h 5026853"/>
              <a:gd name="connsiteX2206" fmla="*/ 2091092 w 4561388"/>
              <a:gd name="connsiteY2206" fmla="*/ 545330 h 5026853"/>
              <a:gd name="connsiteX2207" fmla="*/ 2098451 w 4561388"/>
              <a:gd name="connsiteY2207" fmla="*/ 589091 h 5026853"/>
              <a:gd name="connsiteX2208" fmla="*/ 2098831 w 4561388"/>
              <a:gd name="connsiteY2208" fmla="*/ 598618 h 5026853"/>
              <a:gd name="connsiteX2209" fmla="*/ 2092120 w 4561388"/>
              <a:gd name="connsiteY2209" fmla="*/ 576800 h 5026853"/>
              <a:gd name="connsiteX2210" fmla="*/ 2085838 w 4561388"/>
              <a:gd name="connsiteY2210" fmla="*/ 560963 h 5026853"/>
              <a:gd name="connsiteX2211" fmla="*/ 2082812 w 4561388"/>
              <a:gd name="connsiteY2211" fmla="*/ 516185 h 5026853"/>
              <a:gd name="connsiteX2212" fmla="*/ 2162791 w 4561388"/>
              <a:gd name="connsiteY2212" fmla="*/ 503918 h 5026853"/>
              <a:gd name="connsiteX2213" fmla="*/ 2163908 w 4561388"/>
              <a:gd name="connsiteY2213" fmla="*/ 507028 h 5026853"/>
              <a:gd name="connsiteX2214" fmla="*/ 2162552 w 4561388"/>
              <a:gd name="connsiteY2214" fmla="*/ 518024 h 5026853"/>
              <a:gd name="connsiteX2215" fmla="*/ 2162791 w 4561388"/>
              <a:gd name="connsiteY2215" fmla="*/ 503918 h 5026853"/>
              <a:gd name="connsiteX2216" fmla="*/ 3728879 w 4561388"/>
              <a:gd name="connsiteY2216" fmla="*/ 501981 h 5026853"/>
              <a:gd name="connsiteX2217" fmla="*/ 3728189 w 4561388"/>
              <a:gd name="connsiteY2217" fmla="*/ 504849 h 5026853"/>
              <a:gd name="connsiteX2218" fmla="*/ 3726657 w 4561388"/>
              <a:gd name="connsiteY2218" fmla="*/ 515567 h 5026853"/>
              <a:gd name="connsiteX2219" fmla="*/ 3728024 w 4561388"/>
              <a:gd name="connsiteY2219" fmla="*/ 508726 h 5026853"/>
              <a:gd name="connsiteX2220" fmla="*/ 3728879 w 4561388"/>
              <a:gd name="connsiteY2220" fmla="*/ 501981 h 5026853"/>
              <a:gd name="connsiteX2221" fmla="*/ 301999 w 4561388"/>
              <a:gd name="connsiteY2221" fmla="*/ 494465 h 5026853"/>
              <a:gd name="connsiteX2222" fmla="*/ 303745 w 4561388"/>
              <a:gd name="connsiteY2222" fmla="*/ 496295 h 5026853"/>
              <a:gd name="connsiteX2223" fmla="*/ 304414 w 4561388"/>
              <a:gd name="connsiteY2223" fmla="*/ 497340 h 5026853"/>
              <a:gd name="connsiteX2224" fmla="*/ 306529 w 4561388"/>
              <a:gd name="connsiteY2224" fmla="*/ 507429 h 5026853"/>
              <a:gd name="connsiteX2225" fmla="*/ 310121 w 4561388"/>
              <a:gd name="connsiteY2225" fmla="*/ 541858 h 5026853"/>
              <a:gd name="connsiteX2226" fmla="*/ 316444 w 4561388"/>
              <a:gd name="connsiteY2226" fmla="*/ 570393 h 5026853"/>
              <a:gd name="connsiteX2227" fmla="*/ 307396 w 4561388"/>
              <a:gd name="connsiteY2227" fmla="*/ 548157 h 5026853"/>
              <a:gd name="connsiteX2228" fmla="*/ 307134 w 4561388"/>
              <a:gd name="connsiteY2228" fmla="*/ 544998 h 5026853"/>
              <a:gd name="connsiteX2229" fmla="*/ 304517 w 4561388"/>
              <a:gd name="connsiteY2229" fmla="*/ 523406 h 5026853"/>
              <a:gd name="connsiteX2230" fmla="*/ 301999 w 4561388"/>
              <a:gd name="connsiteY2230" fmla="*/ 494465 h 5026853"/>
              <a:gd name="connsiteX2231" fmla="*/ 3027492 w 4561388"/>
              <a:gd name="connsiteY2231" fmla="*/ 484386 h 5026853"/>
              <a:gd name="connsiteX2232" fmla="*/ 3022756 w 4561388"/>
              <a:gd name="connsiteY2232" fmla="*/ 494768 h 5026853"/>
              <a:gd name="connsiteX2233" fmla="*/ 3662018 w 4561388"/>
              <a:gd name="connsiteY2233" fmla="*/ 481124 h 5026853"/>
              <a:gd name="connsiteX2234" fmla="*/ 3660979 w 4561388"/>
              <a:gd name="connsiteY2234" fmla="*/ 484274 h 5026853"/>
              <a:gd name="connsiteX2235" fmla="*/ 3660959 w 4561388"/>
              <a:gd name="connsiteY2235" fmla="*/ 490008 h 5026853"/>
              <a:gd name="connsiteX2236" fmla="*/ 3659140 w 4561388"/>
              <a:gd name="connsiteY2236" fmla="*/ 506889 h 5026853"/>
              <a:gd name="connsiteX2237" fmla="*/ 3657148 w 4561388"/>
              <a:gd name="connsiteY2237" fmla="*/ 520328 h 5026853"/>
              <a:gd name="connsiteX2238" fmla="*/ 3659283 w 4561388"/>
              <a:gd name="connsiteY2238" fmla="*/ 514076 h 5026853"/>
              <a:gd name="connsiteX2239" fmla="*/ 3660800 w 4561388"/>
              <a:gd name="connsiteY2239" fmla="*/ 496079 h 5026853"/>
              <a:gd name="connsiteX2240" fmla="*/ 2027710 w 4561388"/>
              <a:gd name="connsiteY2240" fmla="*/ 480428 h 5026853"/>
              <a:gd name="connsiteX2241" fmla="*/ 2029715 w 4561388"/>
              <a:gd name="connsiteY2241" fmla="*/ 485557 h 5026853"/>
              <a:gd name="connsiteX2242" fmla="*/ 2029774 w 4561388"/>
              <a:gd name="connsiteY2242" fmla="*/ 487014 h 5026853"/>
              <a:gd name="connsiteX2243" fmla="*/ 3551045 w 4561388"/>
              <a:gd name="connsiteY2243" fmla="*/ 479374 h 5026853"/>
              <a:gd name="connsiteX2244" fmla="*/ 3549512 w 4561388"/>
              <a:gd name="connsiteY2244" fmla="*/ 487727 h 5026853"/>
              <a:gd name="connsiteX2245" fmla="*/ 3550755 w 4561388"/>
              <a:gd name="connsiteY2245" fmla="*/ 487624 h 5026853"/>
              <a:gd name="connsiteX2246" fmla="*/ 3552662 w 4561388"/>
              <a:gd name="connsiteY2246" fmla="*/ 484467 h 5026853"/>
              <a:gd name="connsiteX2247" fmla="*/ 3552975 w 4561388"/>
              <a:gd name="connsiteY2247" fmla="*/ 483522 h 5026853"/>
              <a:gd name="connsiteX2248" fmla="*/ 3553322 w 4561388"/>
              <a:gd name="connsiteY2248" fmla="*/ 480887 h 5026853"/>
              <a:gd name="connsiteX2249" fmla="*/ 3551045 w 4561388"/>
              <a:gd name="connsiteY2249" fmla="*/ 479374 h 5026853"/>
              <a:gd name="connsiteX2250" fmla="*/ 572840 w 4561388"/>
              <a:gd name="connsiteY2250" fmla="*/ 477131 h 5026853"/>
              <a:gd name="connsiteX2251" fmla="*/ 575235 w 4561388"/>
              <a:gd name="connsiteY2251" fmla="*/ 491946 h 5026853"/>
              <a:gd name="connsiteX2252" fmla="*/ 576882 w 4561388"/>
              <a:gd name="connsiteY2252" fmla="*/ 501960 h 5026853"/>
              <a:gd name="connsiteX2253" fmla="*/ 577388 w 4561388"/>
              <a:gd name="connsiteY2253" fmla="*/ 502971 h 5026853"/>
              <a:gd name="connsiteX2254" fmla="*/ 578229 w 4561388"/>
              <a:gd name="connsiteY2254" fmla="*/ 504709 h 5026853"/>
              <a:gd name="connsiteX2255" fmla="*/ 577741 w 4561388"/>
              <a:gd name="connsiteY2255" fmla="*/ 502590 h 5026853"/>
              <a:gd name="connsiteX2256" fmla="*/ 574597 w 4561388"/>
              <a:gd name="connsiteY2256" fmla="*/ 485905 h 5026853"/>
              <a:gd name="connsiteX2257" fmla="*/ 574176 w 4561388"/>
              <a:gd name="connsiteY2257" fmla="*/ 480810 h 5026853"/>
              <a:gd name="connsiteX2258" fmla="*/ 573613 w 4561388"/>
              <a:gd name="connsiteY2258" fmla="*/ 478969 h 5026853"/>
              <a:gd name="connsiteX2259" fmla="*/ 3933386 w 4561388"/>
              <a:gd name="connsiteY2259" fmla="*/ 477050 h 5026853"/>
              <a:gd name="connsiteX2260" fmla="*/ 3933156 w 4561388"/>
              <a:gd name="connsiteY2260" fmla="*/ 506099 h 5026853"/>
              <a:gd name="connsiteX2261" fmla="*/ 3932248 w 4561388"/>
              <a:gd name="connsiteY2261" fmla="*/ 527831 h 5026853"/>
              <a:gd name="connsiteX2262" fmla="*/ 3932236 w 4561388"/>
              <a:gd name="connsiteY2262" fmla="*/ 530999 h 5026853"/>
              <a:gd name="connsiteX2263" fmla="*/ 3924970 w 4561388"/>
              <a:gd name="connsiteY2263" fmla="*/ 553878 h 5026853"/>
              <a:gd name="connsiteX2264" fmla="*/ 3929025 w 4561388"/>
              <a:gd name="connsiteY2264" fmla="*/ 524935 h 5026853"/>
              <a:gd name="connsiteX2265" fmla="*/ 3929890 w 4561388"/>
              <a:gd name="connsiteY2265" fmla="*/ 490333 h 5026853"/>
              <a:gd name="connsiteX2266" fmla="*/ 3931202 w 4561388"/>
              <a:gd name="connsiteY2266" fmla="*/ 480107 h 5026853"/>
              <a:gd name="connsiteX2267" fmla="*/ 3931789 w 4561388"/>
              <a:gd name="connsiteY2267" fmla="*/ 479012 h 5026853"/>
              <a:gd name="connsiteX2268" fmla="*/ 2247029 w 4561388"/>
              <a:gd name="connsiteY2268" fmla="*/ 464593 h 5026853"/>
              <a:gd name="connsiteX2269" fmla="*/ 2247653 w 4561388"/>
              <a:gd name="connsiteY2269" fmla="*/ 467563 h 5026853"/>
              <a:gd name="connsiteX2270" fmla="*/ 2247547 w 4561388"/>
              <a:gd name="connsiteY2270" fmla="*/ 468964 h 5026853"/>
              <a:gd name="connsiteX2271" fmla="*/ 2247291 w 4561388"/>
              <a:gd name="connsiteY2271" fmla="*/ 470732 h 5026853"/>
              <a:gd name="connsiteX2272" fmla="*/ 2247029 w 4561388"/>
              <a:gd name="connsiteY2272" fmla="*/ 464593 h 5026853"/>
              <a:gd name="connsiteX2273" fmla="*/ 2387401 w 4561388"/>
              <a:gd name="connsiteY2273" fmla="*/ 460251 h 5026853"/>
              <a:gd name="connsiteX2274" fmla="*/ 2390880 w 4561388"/>
              <a:gd name="connsiteY2274" fmla="*/ 467035 h 5026853"/>
              <a:gd name="connsiteX2275" fmla="*/ 2391547 w 4561388"/>
              <a:gd name="connsiteY2275" fmla="*/ 473102 h 5026853"/>
              <a:gd name="connsiteX2276" fmla="*/ 2387401 w 4561388"/>
              <a:gd name="connsiteY2276" fmla="*/ 460251 h 5026853"/>
              <a:gd name="connsiteX2277" fmla="*/ 1044512 w 4561388"/>
              <a:gd name="connsiteY2277" fmla="*/ 456458 h 5026853"/>
              <a:gd name="connsiteX2278" fmla="*/ 1046088 w 4561388"/>
              <a:gd name="connsiteY2278" fmla="*/ 460388 h 5026853"/>
              <a:gd name="connsiteX2279" fmla="*/ 1042016 w 4561388"/>
              <a:gd name="connsiteY2279" fmla="*/ 456468 h 5026853"/>
              <a:gd name="connsiteX2280" fmla="*/ 669978 w 4561388"/>
              <a:gd name="connsiteY2280" fmla="*/ 455633 h 5026853"/>
              <a:gd name="connsiteX2281" fmla="*/ 741547 w 4561388"/>
              <a:gd name="connsiteY2281" fmla="*/ 495252 h 5026853"/>
              <a:gd name="connsiteX2282" fmla="*/ 742833 w 4561388"/>
              <a:gd name="connsiteY2282" fmla="*/ 496052 h 5026853"/>
              <a:gd name="connsiteX2283" fmla="*/ 742836 w 4561388"/>
              <a:gd name="connsiteY2283" fmla="*/ 496060 h 5026853"/>
              <a:gd name="connsiteX2284" fmla="*/ 742835 w 4561388"/>
              <a:gd name="connsiteY2284" fmla="*/ 496053 h 5026853"/>
              <a:gd name="connsiteX2285" fmla="*/ 788857 w 4561388"/>
              <a:gd name="connsiteY2285" fmla="*/ 524648 h 5026853"/>
              <a:gd name="connsiteX2286" fmla="*/ 912987 w 4561388"/>
              <a:gd name="connsiteY2286" fmla="*/ 603659 h 5026853"/>
              <a:gd name="connsiteX2287" fmla="*/ 968008 w 4561388"/>
              <a:gd name="connsiteY2287" fmla="*/ 619620 h 5026853"/>
              <a:gd name="connsiteX2288" fmla="*/ 1008302 w 4561388"/>
              <a:gd name="connsiteY2288" fmla="*/ 657667 h 5026853"/>
              <a:gd name="connsiteX2289" fmla="*/ 1064604 w 4561388"/>
              <a:gd name="connsiteY2289" fmla="*/ 673997 h 5026853"/>
              <a:gd name="connsiteX2290" fmla="*/ 1111480 w 4561388"/>
              <a:gd name="connsiteY2290" fmla="*/ 713261 h 5026853"/>
              <a:gd name="connsiteX2291" fmla="*/ 1123929 w 4561388"/>
              <a:gd name="connsiteY2291" fmla="*/ 721708 h 5026853"/>
              <a:gd name="connsiteX2292" fmla="*/ 1139895 w 4561388"/>
              <a:gd name="connsiteY2292" fmla="*/ 801145 h 5026853"/>
              <a:gd name="connsiteX2293" fmla="*/ 1062466 w 4561388"/>
              <a:gd name="connsiteY2293" fmla="*/ 738754 h 5026853"/>
              <a:gd name="connsiteX2294" fmla="*/ 956502 w 4561388"/>
              <a:gd name="connsiteY2294" fmla="*/ 659290 h 5026853"/>
              <a:gd name="connsiteX2295" fmla="*/ 698620 w 4561388"/>
              <a:gd name="connsiteY2295" fmla="*/ 481824 h 5026853"/>
              <a:gd name="connsiteX2296" fmla="*/ 669978 w 4561388"/>
              <a:gd name="connsiteY2296" fmla="*/ 455633 h 5026853"/>
              <a:gd name="connsiteX2297" fmla="*/ 2385492 w 4561388"/>
              <a:gd name="connsiteY2297" fmla="*/ 455548 h 5026853"/>
              <a:gd name="connsiteX2298" fmla="*/ 2387769 w 4561388"/>
              <a:gd name="connsiteY2298" fmla="*/ 458336 h 5026853"/>
              <a:gd name="connsiteX2299" fmla="*/ 2387401 w 4561388"/>
              <a:gd name="connsiteY2299" fmla="*/ 460251 h 5026853"/>
              <a:gd name="connsiteX2300" fmla="*/ 2385492 w 4561388"/>
              <a:gd name="connsiteY2300" fmla="*/ 455548 h 5026853"/>
              <a:gd name="connsiteX2301" fmla="*/ 812778 w 4561388"/>
              <a:gd name="connsiteY2301" fmla="*/ 455254 h 5026853"/>
              <a:gd name="connsiteX2302" fmla="*/ 819081 w 4561388"/>
              <a:gd name="connsiteY2302" fmla="*/ 459811 h 5026853"/>
              <a:gd name="connsiteX2303" fmla="*/ 817608 w 4561388"/>
              <a:gd name="connsiteY2303" fmla="*/ 458854 h 5026853"/>
              <a:gd name="connsiteX2304" fmla="*/ 809643 w 4561388"/>
              <a:gd name="connsiteY2304" fmla="*/ 452990 h 5026853"/>
              <a:gd name="connsiteX2305" fmla="*/ 810100 w 4561388"/>
              <a:gd name="connsiteY2305" fmla="*/ 453258 h 5026853"/>
              <a:gd name="connsiteX2306" fmla="*/ 812778 w 4561388"/>
              <a:gd name="connsiteY2306" fmla="*/ 455254 h 5026853"/>
              <a:gd name="connsiteX2307" fmla="*/ 2383585 w 4561388"/>
              <a:gd name="connsiteY2307" fmla="*/ 450843 h 5026853"/>
              <a:gd name="connsiteX2308" fmla="*/ 2385860 w 4561388"/>
              <a:gd name="connsiteY2308" fmla="*/ 453629 h 5026853"/>
              <a:gd name="connsiteX2309" fmla="*/ 2385492 w 4561388"/>
              <a:gd name="connsiteY2309" fmla="*/ 455548 h 5026853"/>
              <a:gd name="connsiteX2310" fmla="*/ 2383585 w 4561388"/>
              <a:gd name="connsiteY2310" fmla="*/ 450843 h 5026853"/>
              <a:gd name="connsiteX2311" fmla="*/ 3312786 w 4561388"/>
              <a:gd name="connsiteY2311" fmla="*/ 449504 h 5026853"/>
              <a:gd name="connsiteX2312" fmla="*/ 3311642 w 4561388"/>
              <a:gd name="connsiteY2312" fmla="*/ 450377 h 5026853"/>
              <a:gd name="connsiteX2313" fmla="*/ 3311932 w 4561388"/>
              <a:gd name="connsiteY2313" fmla="*/ 450155 h 5026853"/>
              <a:gd name="connsiteX2314" fmla="*/ 3312786 w 4561388"/>
              <a:gd name="connsiteY2314" fmla="*/ 449504 h 5026853"/>
              <a:gd name="connsiteX2315" fmla="*/ 3613990 w 4561388"/>
              <a:gd name="connsiteY2315" fmla="*/ 446754 h 5026853"/>
              <a:gd name="connsiteX2316" fmla="*/ 3612601 w 4561388"/>
              <a:gd name="connsiteY2316" fmla="*/ 453984 h 5026853"/>
              <a:gd name="connsiteX2317" fmla="*/ 3611127 w 4561388"/>
              <a:gd name="connsiteY2317" fmla="*/ 454306 h 5026853"/>
              <a:gd name="connsiteX2318" fmla="*/ 3611671 w 4561388"/>
              <a:gd name="connsiteY2318" fmla="*/ 449906 h 5026853"/>
              <a:gd name="connsiteX2319" fmla="*/ 3613990 w 4561388"/>
              <a:gd name="connsiteY2319" fmla="*/ 446754 h 5026853"/>
              <a:gd name="connsiteX2320" fmla="*/ 343976 w 4561388"/>
              <a:gd name="connsiteY2320" fmla="*/ 445076 h 5026853"/>
              <a:gd name="connsiteX2321" fmla="*/ 345988 w 4561388"/>
              <a:gd name="connsiteY2321" fmla="*/ 448965 h 5026853"/>
              <a:gd name="connsiteX2322" fmla="*/ 351563 w 4561388"/>
              <a:gd name="connsiteY2322" fmla="*/ 459269 h 5026853"/>
              <a:gd name="connsiteX2323" fmla="*/ 351851 w 4561388"/>
              <a:gd name="connsiteY2323" fmla="*/ 458827 h 5026853"/>
              <a:gd name="connsiteX2324" fmla="*/ 355322 w 4561388"/>
              <a:gd name="connsiteY2324" fmla="*/ 480313 h 5026853"/>
              <a:gd name="connsiteX2325" fmla="*/ 366107 w 4561388"/>
              <a:gd name="connsiteY2325" fmla="*/ 523358 h 5026853"/>
              <a:gd name="connsiteX2326" fmla="*/ 367237 w 4561388"/>
              <a:gd name="connsiteY2326" fmla="*/ 532824 h 5026853"/>
              <a:gd name="connsiteX2327" fmla="*/ 358828 w 4561388"/>
              <a:gd name="connsiteY2327" fmla="*/ 511604 h 5026853"/>
              <a:gd name="connsiteX2328" fmla="*/ 351315 w 4561388"/>
              <a:gd name="connsiteY2328" fmla="*/ 496311 h 5026853"/>
              <a:gd name="connsiteX2329" fmla="*/ 344772 w 4561388"/>
              <a:gd name="connsiteY2329" fmla="*/ 451912 h 5026853"/>
              <a:gd name="connsiteX2330" fmla="*/ 2080923 w 4561388"/>
              <a:gd name="connsiteY2330" fmla="*/ 444230 h 5026853"/>
              <a:gd name="connsiteX2331" fmla="*/ 2083080 w 4561388"/>
              <a:gd name="connsiteY2331" fmla="*/ 449019 h 5026853"/>
              <a:gd name="connsiteX2332" fmla="*/ 2084609 w 4561388"/>
              <a:gd name="connsiteY2332" fmla="*/ 453181 h 5026853"/>
              <a:gd name="connsiteX2333" fmla="*/ 2086804 w 4561388"/>
              <a:gd name="connsiteY2333" fmla="*/ 490600 h 5026853"/>
              <a:gd name="connsiteX2334" fmla="*/ 2085318 w 4561388"/>
              <a:gd name="connsiteY2334" fmla="*/ 487149 h 5026853"/>
              <a:gd name="connsiteX2335" fmla="*/ 2081470 w 4561388"/>
              <a:gd name="connsiteY2335" fmla="*/ 479735 h 5026853"/>
              <a:gd name="connsiteX2336" fmla="*/ 2080835 w 4561388"/>
              <a:gd name="connsiteY2336" fmla="*/ 462399 h 5026853"/>
              <a:gd name="connsiteX2337" fmla="*/ 1118376 w 4561388"/>
              <a:gd name="connsiteY2337" fmla="*/ 442234 h 5026853"/>
              <a:gd name="connsiteX2338" fmla="*/ 1173970 w 4561388"/>
              <a:gd name="connsiteY2338" fmla="*/ 482064 h 5026853"/>
              <a:gd name="connsiteX2339" fmla="*/ 1214599 w 4561388"/>
              <a:gd name="connsiteY2339" fmla="*/ 510800 h 5026853"/>
              <a:gd name="connsiteX2340" fmla="*/ 1240298 w 4561388"/>
              <a:gd name="connsiteY2340" fmla="*/ 525941 h 5026853"/>
              <a:gd name="connsiteX2341" fmla="*/ 1266204 w 4561388"/>
              <a:gd name="connsiteY2341" fmla="*/ 610291 h 5026853"/>
              <a:gd name="connsiteX2342" fmla="*/ 1270541 w 4561388"/>
              <a:gd name="connsiteY2342" fmla="*/ 630553 h 5026853"/>
              <a:gd name="connsiteX2343" fmla="*/ 1266801 w 4561388"/>
              <a:gd name="connsiteY2343" fmla="*/ 627801 h 5026853"/>
              <a:gd name="connsiteX2344" fmla="*/ 1161197 w 4561388"/>
              <a:gd name="connsiteY2344" fmla="*/ 546640 h 5026853"/>
              <a:gd name="connsiteX2345" fmla="*/ 1147084 w 4561388"/>
              <a:gd name="connsiteY2345" fmla="*/ 536870 h 5026853"/>
              <a:gd name="connsiteX2346" fmla="*/ 1128991 w 4561388"/>
              <a:gd name="connsiteY2346" fmla="*/ 523985 h 5026853"/>
              <a:gd name="connsiteX2347" fmla="*/ 1121916 w 4561388"/>
              <a:gd name="connsiteY2347" fmla="*/ 504088 h 5026853"/>
              <a:gd name="connsiteX2348" fmla="*/ 1114546 w 4561388"/>
              <a:gd name="connsiteY2348" fmla="*/ 470057 h 5026853"/>
              <a:gd name="connsiteX2349" fmla="*/ 1116232 w 4561388"/>
              <a:gd name="connsiteY2349" fmla="*/ 455364 h 5026853"/>
              <a:gd name="connsiteX2350" fmla="*/ 641694 w 4561388"/>
              <a:gd name="connsiteY2350" fmla="*/ 438953 h 5026853"/>
              <a:gd name="connsiteX2351" fmla="*/ 641957 w 4561388"/>
              <a:gd name="connsiteY2351" fmla="*/ 450149 h 5026853"/>
              <a:gd name="connsiteX2352" fmla="*/ 641694 w 4561388"/>
              <a:gd name="connsiteY2352" fmla="*/ 438953 h 5026853"/>
              <a:gd name="connsiteX2353" fmla="*/ 423533 w 4561388"/>
              <a:gd name="connsiteY2353" fmla="*/ 433376 h 5026853"/>
              <a:gd name="connsiteX2354" fmla="*/ 424891 w 4561388"/>
              <a:gd name="connsiteY2354" fmla="*/ 436390 h 5026853"/>
              <a:gd name="connsiteX2355" fmla="*/ 424405 w 4561388"/>
              <a:gd name="connsiteY2355" fmla="*/ 447457 h 5026853"/>
              <a:gd name="connsiteX2356" fmla="*/ 423533 w 4561388"/>
              <a:gd name="connsiteY2356" fmla="*/ 433376 h 5026853"/>
              <a:gd name="connsiteX2357" fmla="*/ 3887644 w 4561388"/>
              <a:gd name="connsiteY2357" fmla="*/ 431125 h 5026853"/>
              <a:gd name="connsiteX2358" fmla="*/ 3887390 w 4561388"/>
              <a:gd name="connsiteY2358" fmla="*/ 438002 h 5026853"/>
              <a:gd name="connsiteX2359" fmla="*/ 3884366 w 4561388"/>
              <a:gd name="connsiteY2359" fmla="*/ 482777 h 5026853"/>
              <a:gd name="connsiteX2360" fmla="*/ 3878084 w 4561388"/>
              <a:gd name="connsiteY2360" fmla="*/ 498615 h 5026853"/>
              <a:gd name="connsiteX2361" fmla="*/ 3871374 w 4561388"/>
              <a:gd name="connsiteY2361" fmla="*/ 520433 h 5026853"/>
              <a:gd name="connsiteX2362" fmla="*/ 3871754 w 4561388"/>
              <a:gd name="connsiteY2362" fmla="*/ 510907 h 5026853"/>
              <a:gd name="connsiteX2363" fmla="*/ 3879111 w 4561388"/>
              <a:gd name="connsiteY2363" fmla="*/ 467145 h 5026853"/>
              <a:gd name="connsiteX2364" fmla="*/ 3880878 w 4561388"/>
              <a:gd name="connsiteY2364" fmla="*/ 445452 h 5026853"/>
              <a:gd name="connsiteX2365" fmla="*/ 3881201 w 4561388"/>
              <a:gd name="connsiteY2365" fmla="*/ 445871 h 5026853"/>
              <a:gd name="connsiteX2366" fmla="*/ 3885944 w 4561388"/>
              <a:gd name="connsiteY2366" fmla="*/ 435160 h 5026853"/>
              <a:gd name="connsiteX2367" fmla="*/ 641274 w 4561388"/>
              <a:gd name="connsiteY2367" fmla="*/ 428297 h 5026853"/>
              <a:gd name="connsiteX2368" fmla="*/ 641694 w 4561388"/>
              <a:gd name="connsiteY2368" fmla="*/ 438953 h 5026853"/>
              <a:gd name="connsiteX2369" fmla="*/ 641274 w 4561388"/>
              <a:gd name="connsiteY2369" fmla="*/ 428297 h 5026853"/>
              <a:gd name="connsiteX2370" fmla="*/ 3807413 w 4561388"/>
              <a:gd name="connsiteY2370" fmla="*/ 425732 h 5026853"/>
              <a:gd name="connsiteX2371" fmla="*/ 3807652 w 4561388"/>
              <a:gd name="connsiteY2371" fmla="*/ 439840 h 5026853"/>
              <a:gd name="connsiteX2372" fmla="*/ 3806296 w 4561388"/>
              <a:gd name="connsiteY2372" fmla="*/ 428844 h 5026853"/>
              <a:gd name="connsiteX2373" fmla="*/ 3807413 w 4561388"/>
              <a:gd name="connsiteY2373" fmla="*/ 425732 h 5026853"/>
              <a:gd name="connsiteX2374" fmla="*/ 2266059 w 4561388"/>
              <a:gd name="connsiteY2374" fmla="*/ 410415 h 5026853"/>
              <a:gd name="connsiteX2375" fmla="*/ 2268586 w 4561388"/>
              <a:gd name="connsiteY2375" fmla="*/ 450954 h 5026853"/>
              <a:gd name="connsiteX2376" fmla="*/ 2266059 w 4561388"/>
              <a:gd name="connsiteY2376" fmla="*/ 410415 h 5026853"/>
              <a:gd name="connsiteX2377" fmla="*/ 763375 w 4561388"/>
              <a:gd name="connsiteY2377" fmla="*/ 401595 h 5026853"/>
              <a:gd name="connsiteX2378" fmla="*/ 841632 w 4561388"/>
              <a:gd name="connsiteY2378" fmla="*/ 462268 h 5026853"/>
              <a:gd name="connsiteX2379" fmla="*/ 981424 w 4561388"/>
              <a:gd name="connsiteY2379" fmla="*/ 554841 h 5026853"/>
              <a:gd name="connsiteX2380" fmla="*/ 1105013 w 4561388"/>
              <a:gd name="connsiteY2380" fmla="*/ 639008 h 5026853"/>
              <a:gd name="connsiteX2381" fmla="*/ 1116950 w 4561388"/>
              <a:gd name="connsiteY2381" fmla="*/ 689909 h 5026853"/>
              <a:gd name="connsiteX2382" fmla="*/ 1089103 w 4561388"/>
              <a:gd name="connsiteY2382" fmla="*/ 668446 h 5026853"/>
              <a:gd name="connsiteX2383" fmla="*/ 1055021 w 4561388"/>
              <a:gd name="connsiteY2383" fmla="*/ 644862 h 5026853"/>
              <a:gd name="connsiteX2384" fmla="*/ 1041269 w 4561388"/>
              <a:gd name="connsiteY2384" fmla="*/ 606187 h 5026853"/>
              <a:gd name="connsiteX2385" fmla="*/ 940687 w 4561388"/>
              <a:gd name="connsiteY2385" fmla="*/ 530884 h 5026853"/>
              <a:gd name="connsiteX2386" fmla="*/ 810100 w 4561388"/>
              <a:gd name="connsiteY2386" fmla="*/ 453258 h 5026853"/>
              <a:gd name="connsiteX2387" fmla="*/ 794544 w 4561388"/>
              <a:gd name="connsiteY2387" fmla="*/ 441672 h 5026853"/>
              <a:gd name="connsiteX2388" fmla="*/ 756222 w 4561388"/>
              <a:gd name="connsiteY2388" fmla="*/ 402810 h 5026853"/>
              <a:gd name="connsiteX2389" fmla="*/ 763375 w 4561388"/>
              <a:gd name="connsiteY2389" fmla="*/ 401595 h 5026853"/>
              <a:gd name="connsiteX2390" fmla="*/ 2348830 w 4561388"/>
              <a:gd name="connsiteY2390" fmla="*/ 399246 h 5026853"/>
              <a:gd name="connsiteX2391" fmla="*/ 2350836 w 4561388"/>
              <a:gd name="connsiteY2391" fmla="*/ 404376 h 5026853"/>
              <a:gd name="connsiteX2392" fmla="*/ 2350892 w 4561388"/>
              <a:gd name="connsiteY2392" fmla="*/ 405833 h 5026853"/>
              <a:gd name="connsiteX2393" fmla="*/ 1045119 w 4561388"/>
              <a:gd name="connsiteY2393" fmla="*/ 390125 h 5026853"/>
              <a:gd name="connsiteX2394" fmla="*/ 1084716 w 4561388"/>
              <a:gd name="connsiteY2394" fmla="*/ 418247 h 5026853"/>
              <a:gd name="connsiteX2395" fmla="*/ 1091533 w 4561388"/>
              <a:gd name="connsiteY2395" fmla="*/ 435822 h 5026853"/>
              <a:gd name="connsiteX2396" fmla="*/ 1110210 w 4561388"/>
              <a:gd name="connsiteY2396" fmla="*/ 510231 h 5026853"/>
              <a:gd name="connsiteX2397" fmla="*/ 1078105 w 4561388"/>
              <a:gd name="connsiteY2397" fmla="*/ 486509 h 5026853"/>
              <a:gd name="connsiteX2398" fmla="*/ 1074079 w 4561388"/>
              <a:gd name="connsiteY2398" fmla="*/ 470745 h 5026853"/>
              <a:gd name="connsiteX2399" fmla="*/ 1095164 w 4561388"/>
              <a:gd name="connsiteY2399" fmla="*/ 482176 h 5026853"/>
              <a:gd name="connsiteX2400" fmla="*/ 1082980 w 4561388"/>
              <a:gd name="connsiteY2400" fmla="*/ 467766 h 5026853"/>
              <a:gd name="connsiteX2401" fmla="*/ 1071069 w 4561388"/>
              <a:gd name="connsiteY2401" fmla="*/ 458957 h 5026853"/>
              <a:gd name="connsiteX2402" fmla="*/ 1070242 w 4561388"/>
              <a:gd name="connsiteY2402" fmla="*/ 455718 h 5026853"/>
              <a:gd name="connsiteX2403" fmla="*/ 1046279 w 4561388"/>
              <a:gd name="connsiteY2403" fmla="*/ 393132 h 5026853"/>
              <a:gd name="connsiteX2404" fmla="*/ 504406 w 4561388"/>
              <a:gd name="connsiteY2404" fmla="*/ 387533 h 5026853"/>
              <a:gd name="connsiteX2405" fmla="*/ 505264 w 4561388"/>
              <a:gd name="connsiteY2405" fmla="*/ 390445 h 5026853"/>
              <a:gd name="connsiteX2406" fmla="*/ 505268 w 4561388"/>
              <a:gd name="connsiteY2406" fmla="*/ 391850 h 5026853"/>
              <a:gd name="connsiteX2407" fmla="*/ 505153 w 4561388"/>
              <a:gd name="connsiteY2407" fmla="*/ 393633 h 5026853"/>
              <a:gd name="connsiteX2408" fmla="*/ 504406 w 4561388"/>
              <a:gd name="connsiteY2408" fmla="*/ 387533 h 5026853"/>
              <a:gd name="connsiteX2409" fmla="*/ 3723176 w 4561388"/>
              <a:gd name="connsiteY2409" fmla="*/ 386410 h 5026853"/>
              <a:gd name="connsiteX2410" fmla="*/ 3722913 w 4561388"/>
              <a:gd name="connsiteY2410" fmla="*/ 392548 h 5026853"/>
              <a:gd name="connsiteX2411" fmla="*/ 3722657 w 4561388"/>
              <a:gd name="connsiteY2411" fmla="*/ 390779 h 5026853"/>
              <a:gd name="connsiteX2412" fmla="*/ 3722551 w 4561388"/>
              <a:gd name="connsiteY2412" fmla="*/ 389380 h 5026853"/>
              <a:gd name="connsiteX2413" fmla="*/ 3582802 w 4561388"/>
              <a:gd name="connsiteY2413" fmla="*/ 382069 h 5026853"/>
              <a:gd name="connsiteX2414" fmla="*/ 3578657 w 4561388"/>
              <a:gd name="connsiteY2414" fmla="*/ 394917 h 5026853"/>
              <a:gd name="connsiteX2415" fmla="*/ 3579324 w 4561388"/>
              <a:gd name="connsiteY2415" fmla="*/ 388851 h 5026853"/>
              <a:gd name="connsiteX2416" fmla="*/ 3582802 w 4561388"/>
              <a:gd name="connsiteY2416" fmla="*/ 382069 h 5026853"/>
              <a:gd name="connsiteX2417" fmla="*/ 337213 w 4561388"/>
              <a:gd name="connsiteY2417" fmla="*/ 380330 h 5026853"/>
              <a:gd name="connsiteX2418" fmla="*/ 339740 w 4561388"/>
              <a:gd name="connsiteY2418" fmla="*/ 384933 h 5026853"/>
              <a:gd name="connsiteX2419" fmla="*/ 341593 w 4561388"/>
              <a:gd name="connsiteY2419" fmla="*/ 388962 h 5026853"/>
              <a:gd name="connsiteX2420" fmla="*/ 346730 w 4561388"/>
              <a:gd name="connsiteY2420" fmla="*/ 426091 h 5026853"/>
              <a:gd name="connsiteX2421" fmla="*/ 344979 w 4561388"/>
              <a:gd name="connsiteY2421" fmla="*/ 422768 h 5026853"/>
              <a:gd name="connsiteX2422" fmla="*/ 340560 w 4561388"/>
              <a:gd name="connsiteY2422" fmla="*/ 415679 h 5026853"/>
              <a:gd name="connsiteX2423" fmla="*/ 338557 w 4561388"/>
              <a:gd name="connsiteY2423" fmla="*/ 398449 h 5026853"/>
              <a:gd name="connsiteX2424" fmla="*/ 3584713 w 4561388"/>
              <a:gd name="connsiteY2424" fmla="*/ 377363 h 5026853"/>
              <a:gd name="connsiteX2425" fmla="*/ 3582802 w 4561388"/>
              <a:gd name="connsiteY2425" fmla="*/ 382069 h 5026853"/>
              <a:gd name="connsiteX2426" fmla="*/ 3582434 w 4561388"/>
              <a:gd name="connsiteY2426" fmla="*/ 380149 h 5026853"/>
              <a:gd name="connsiteX2427" fmla="*/ 3584713 w 4561388"/>
              <a:gd name="connsiteY2427" fmla="*/ 377363 h 5026853"/>
              <a:gd name="connsiteX2428" fmla="*/ 3586621 w 4561388"/>
              <a:gd name="connsiteY2428" fmla="*/ 372659 h 5026853"/>
              <a:gd name="connsiteX2429" fmla="*/ 3584713 w 4561388"/>
              <a:gd name="connsiteY2429" fmla="*/ 377363 h 5026853"/>
              <a:gd name="connsiteX2430" fmla="*/ 3584342 w 4561388"/>
              <a:gd name="connsiteY2430" fmla="*/ 375446 h 5026853"/>
              <a:gd name="connsiteX2431" fmla="*/ 3586621 w 4561388"/>
              <a:gd name="connsiteY2431" fmla="*/ 372659 h 5026853"/>
              <a:gd name="connsiteX2432" fmla="*/ 1005711 w 4561388"/>
              <a:gd name="connsiteY2432" fmla="*/ 368896 h 5026853"/>
              <a:gd name="connsiteX2433" fmla="*/ 1021847 w 4561388"/>
              <a:gd name="connsiteY2433" fmla="*/ 399927 h 5026853"/>
              <a:gd name="connsiteX2434" fmla="*/ 1034733 w 4561388"/>
              <a:gd name="connsiteY2434" fmla="*/ 432068 h 5026853"/>
              <a:gd name="connsiteX2435" fmla="*/ 1027591 w 4561388"/>
              <a:gd name="connsiteY2435" fmla="*/ 426776 h 5026853"/>
              <a:gd name="connsiteX2436" fmla="*/ 1017863 w 4561388"/>
              <a:gd name="connsiteY2436" fmla="*/ 419050 h 5026853"/>
              <a:gd name="connsiteX2437" fmla="*/ 1003814 w 4561388"/>
              <a:gd name="connsiteY2437" fmla="*/ 374005 h 5026853"/>
              <a:gd name="connsiteX2438" fmla="*/ 3889281 w 4561388"/>
              <a:gd name="connsiteY2438" fmla="*/ 366045 h 5026853"/>
              <a:gd name="connsiteX2439" fmla="*/ 3889370 w 4561388"/>
              <a:gd name="connsiteY2439" fmla="*/ 384215 h 5026853"/>
              <a:gd name="connsiteX2440" fmla="*/ 3888731 w 4561388"/>
              <a:gd name="connsiteY2440" fmla="*/ 401549 h 5026853"/>
              <a:gd name="connsiteX2441" fmla="*/ 3884885 w 4561388"/>
              <a:gd name="connsiteY2441" fmla="*/ 408965 h 5026853"/>
              <a:gd name="connsiteX2442" fmla="*/ 3883401 w 4561388"/>
              <a:gd name="connsiteY2442" fmla="*/ 412415 h 5026853"/>
              <a:gd name="connsiteX2443" fmla="*/ 3885595 w 4561388"/>
              <a:gd name="connsiteY2443" fmla="*/ 374997 h 5026853"/>
              <a:gd name="connsiteX2444" fmla="*/ 3887125 w 4561388"/>
              <a:gd name="connsiteY2444" fmla="*/ 370834 h 5026853"/>
              <a:gd name="connsiteX2445" fmla="*/ 3292869 w 4561388"/>
              <a:gd name="connsiteY2445" fmla="*/ 365573 h 5026853"/>
              <a:gd name="connsiteX2446" fmla="*/ 3291480 w 4561388"/>
              <a:gd name="connsiteY2446" fmla="*/ 372803 h 5026853"/>
              <a:gd name="connsiteX2447" fmla="*/ 3290006 w 4561388"/>
              <a:gd name="connsiteY2447" fmla="*/ 373125 h 5026853"/>
              <a:gd name="connsiteX2448" fmla="*/ 3290551 w 4561388"/>
              <a:gd name="connsiteY2448" fmla="*/ 368725 h 5026853"/>
              <a:gd name="connsiteX2449" fmla="*/ 3292869 w 4561388"/>
              <a:gd name="connsiteY2449" fmla="*/ 365573 h 5026853"/>
              <a:gd name="connsiteX2450" fmla="*/ 2735883 w 4561388"/>
              <a:gd name="connsiteY2450" fmla="*/ 356082 h 5026853"/>
              <a:gd name="connsiteX2451" fmla="*/ 2732182 w 4561388"/>
              <a:gd name="connsiteY2451" fmla="*/ 388600 h 5026853"/>
              <a:gd name="connsiteX2452" fmla="*/ 2729132 w 4561388"/>
              <a:gd name="connsiteY2452" fmla="*/ 356918 h 5026853"/>
              <a:gd name="connsiteX2453" fmla="*/ 2735883 w 4561388"/>
              <a:gd name="connsiteY2453" fmla="*/ 356082 h 5026853"/>
              <a:gd name="connsiteX2454" fmla="*/ 381634 w 4561388"/>
              <a:gd name="connsiteY2454" fmla="*/ 355534 h 5026853"/>
              <a:gd name="connsiteX2455" fmla="*/ 395053 w 4561388"/>
              <a:gd name="connsiteY2455" fmla="*/ 393872 h 5026853"/>
              <a:gd name="connsiteX2456" fmla="*/ 381634 w 4561388"/>
              <a:gd name="connsiteY2456" fmla="*/ 355534 h 5026853"/>
              <a:gd name="connsiteX2457" fmla="*/ 3566524 w 4561388"/>
              <a:gd name="connsiteY2457" fmla="*/ 349942 h 5026853"/>
              <a:gd name="connsiteX2458" fmla="*/ 3566271 w 4561388"/>
              <a:gd name="connsiteY2458" fmla="*/ 356821 h 5026853"/>
              <a:gd name="connsiteX2459" fmla="*/ 3563248 w 4561388"/>
              <a:gd name="connsiteY2459" fmla="*/ 401597 h 5026853"/>
              <a:gd name="connsiteX2460" fmla="*/ 3556966 w 4561388"/>
              <a:gd name="connsiteY2460" fmla="*/ 417433 h 5026853"/>
              <a:gd name="connsiteX2461" fmla="*/ 3550253 w 4561388"/>
              <a:gd name="connsiteY2461" fmla="*/ 439251 h 5026853"/>
              <a:gd name="connsiteX2462" fmla="*/ 3550634 w 4561388"/>
              <a:gd name="connsiteY2462" fmla="*/ 429725 h 5026853"/>
              <a:gd name="connsiteX2463" fmla="*/ 3557993 w 4561388"/>
              <a:gd name="connsiteY2463" fmla="*/ 385963 h 5026853"/>
              <a:gd name="connsiteX2464" fmla="*/ 3559758 w 4561388"/>
              <a:gd name="connsiteY2464" fmla="*/ 364270 h 5026853"/>
              <a:gd name="connsiteX2465" fmla="*/ 3560082 w 4561388"/>
              <a:gd name="connsiteY2465" fmla="*/ 364689 h 5026853"/>
              <a:gd name="connsiteX2466" fmla="*/ 3564823 w 4561388"/>
              <a:gd name="connsiteY2466" fmla="*/ 353976 h 5026853"/>
              <a:gd name="connsiteX2467" fmla="*/ 3486294 w 4561388"/>
              <a:gd name="connsiteY2467" fmla="*/ 344550 h 5026853"/>
              <a:gd name="connsiteX2468" fmla="*/ 3486532 w 4561388"/>
              <a:gd name="connsiteY2468" fmla="*/ 358658 h 5026853"/>
              <a:gd name="connsiteX2469" fmla="*/ 3485176 w 4561388"/>
              <a:gd name="connsiteY2469" fmla="*/ 347662 h 5026853"/>
              <a:gd name="connsiteX2470" fmla="*/ 3486294 w 4561388"/>
              <a:gd name="connsiteY2470" fmla="*/ 344550 h 5026853"/>
              <a:gd name="connsiteX2471" fmla="*/ 2496937 w 4561388"/>
              <a:gd name="connsiteY2471" fmla="*/ 331493 h 5026853"/>
              <a:gd name="connsiteX2472" fmla="*/ 2498861 w 4561388"/>
              <a:gd name="connsiteY2472" fmla="*/ 339431 h 5026853"/>
              <a:gd name="connsiteX2473" fmla="*/ 2498424 w 4561388"/>
              <a:gd name="connsiteY2473" fmla="*/ 349048 h 5026853"/>
              <a:gd name="connsiteX2474" fmla="*/ 2496937 w 4561388"/>
              <a:gd name="connsiteY2474" fmla="*/ 331493 h 5026853"/>
              <a:gd name="connsiteX2475" fmla="*/ 3621376 w 4561388"/>
              <a:gd name="connsiteY2475" fmla="*/ 321062 h 5026853"/>
              <a:gd name="connsiteX2476" fmla="*/ 3619311 w 4561388"/>
              <a:gd name="connsiteY2476" fmla="*/ 327649 h 5026853"/>
              <a:gd name="connsiteX2477" fmla="*/ 3619370 w 4561388"/>
              <a:gd name="connsiteY2477" fmla="*/ 326190 h 5026853"/>
              <a:gd name="connsiteX2478" fmla="*/ 1125672 w 4561388"/>
              <a:gd name="connsiteY2478" fmla="*/ 305512 h 5026853"/>
              <a:gd name="connsiteX2479" fmla="*/ 1143409 w 4561388"/>
              <a:gd name="connsiteY2479" fmla="*/ 320256 h 5026853"/>
              <a:gd name="connsiteX2480" fmla="*/ 1148559 w 4561388"/>
              <a:gd name="connsiteY2480" fmla="*/ 320897 h 5026853"/>
              <a:gd name="connsiteX2481" fmla="*/ 1148319 w 4561388"/>
              <a:gd name="connsiteY2481" fmla="*/ 319138 h 5026853"/>
              <a:gd name="connsiteX2482" fmla="*/ 1149303 w 4561388"/>
              <a:gd name="connsiteY2482" fmla="*/ 319833 h 5026853"/>
              <a:gd name="connsiteX2483" fmla="*/ 1156421 w 4561388"/>
              <a:gd name="connsiteY2483" fmla="*/ 324470 h 5026853"/>
              <a:gd name="connsiteX2484" fmla="*/ 1166532 w 4561388"/>
              <a:gd name="connsiteY2484" fmla="*/ 349680 h 5026853"/>
              <a:gd name="connsiteX2485" fmla="*/ 1129767 w 4561388"/>
              <a:gd name="connsiteY2485" fmla="*/ 327584 h 5026853"/>
              <a:gd name="connsiteX2486" fmla="*/ 1122312 w 4561388"/>
              <a:gd name="connsiteY2486" fmla="*/ 308912 h 5026853"/>
              <a:gd name="connsiteX2487" fmla="*/ 1125672 w 4561388"/>
              <a:gd name="connsiteY2487" fmla="*/ 305512 h 5026853"/>
              <a:gd name="connsiteX2488" fmla="*/ 3402057 w 4561388"/>
              <a:gd name="connsiteY2488" fmla="*/ 305228 h 5026853"/>
              <a:gd name="connsiteX2489" fmla="*/ 3401793 w 4561388"/>
              <a:gd name="connsiteY2489" fmla="*/ 311367 h 5026853"/>
              <a:gd name="connsiteX2490" fmla="*/ 3401537 w 4561388"/>
              <a:gd name="connsiteY2490" fmla="*/ 309597 h 5026853"/>
              <a:gd name="connsiteX2491" fmla="*/ 3401431 w 4561388"/>
              <a:gd name="connsiteY2491" fmla="*/ 308198 h 5026853"/>
              <a:gd name="connsiteX2492" fmla="*/ 3261684 w 4561388"/>
              <a:gd name="connsiteY2492" fmla="*/ 300885 h 5026853"/>
              <a:gd name="connsiteX2493" fmla="*/ 3257537 w 4561388"/>
              <a:gd name="connsiteY2493" fmla="*/ 313735 h 5026853"/>
              <a:gd name="connsiteX2494" fmla="*/ 3258206 w 4561388"/>
              <a:gd name="connsiteY2494" fmla="*/ 307669 h 5026853"/>
              <a:gd name="connsiteX2495" fmla="*/ 3261684 w 4561388"/>
              <a:gd name="connsiteY2495" fmla="*/ 300885 h 5026853"/>
              <a:gd name="connsiteX2496" fmla="*/ 3263592 w 4561388"/>
              <a:gd name="connsiteY2496" fmla="*/ 296181 h 5026853"/>
              <a:gd name="connsiteX2497" fmla="*/ 3261684 w 4561388"/>
              <a:gd name="connsiteY2497" fmla="*/ 300885 h 5026853"/>
              <a:gd name="connsiteX2498" fmla="*/ 3261314 w 4561388"/>
              <a:gd name="connsiteY2498" fmla="*/ 298969 h 5026853"/>
              <a:gd name="connsiteX2499" fmla="*/ 3263592 w 4561388"/>
              <a:gd name="connsiteY2499" fmla="*/ 296181 h 5026853"/>
              <a:gd name="connsiteX2500" fmla="*/ 3265500 w 4561388"/>
              <a:gd name="connsiteY2500" fmla="*/ 291477 h 5026853"/>
              <a:gd name="connsiteX2501" fmla="*/ 3263592 w 4561388"/>
              <a:gd name="connsiteY2501" fmla="*/ 296181 h 5026853"/>
              <a:gd name="connsiteX2502" fmla="*/ 3263225 w 4561388"/>
              <a:gd name="connsiteY2502" fmla="*/ 294263 h 5026853"/>
              <a:gd name="connsiteX2503" fmla="*/ 3265500 w 4561388"/>
              <a:gd name="connsiteY2503" fmla="*/ 291477 h 5026853"/>
              <a:gd name="connsiteX2504" fmla="*/ 3568160 w 4561388"/>
              <a:gd name="connsiteY2504" fmla="*/ 284864 h 5026853"/>
              <a:gd name="connsiteX2505" fmla="*/ 3568252 w 4561388"/>
              <a:gd name="connsiteY2505" fmla="*/ 303033 h 5026853"/>
              <a:gd name="connsiteX2506" fmla="*/ 3567613 w 4561388"/>
              <a:gd name="connsiteY2506" fmla="*/ 320368 h 5026853"/>
              <a:gd name="connsiteX2507" fmla="*/ 3563765 w 4561388"/>
              <a:gd name="connsiteY2507" fmla="*/ 327782 h 5026853"/>
              <a:gd name="connsiteX2508" fmla="*/ 3562283 w 4561388"/>
              <a:gd name="connsiteY2508" fmla="*/ 331235 h 5026853"/>
              <a:gd name="connsiteX2509" fmla="*/ 3564477 w 4561388"/>
              <a:gd name="connsiteY2509" fmla="*/ 293815 h 5026853"/>
              <a:gd name="connsiteX2510" fmla="*/ 3566006 w 4561388"/>
              <a:gd name="connsiteY2510" fmla="*/ 289652 h 5026853"/>
              <a:gd name="connsiteX2511" fmla="*/ 3300256 w 4561388"/>
              <a:gd name="connsiteY2511" fmla="*/ 239880 h 5026853"/>
              <a:gd name="connsiteX2512" fmla="*/ 3298190 w 4561388"/>
              <a:gd name="connsiteY2512" fmla="*/ 246467 h 5026853"/>
              <a:gd name="connsiteX2513" fmla="*/ 3298248 w 4561388"/>
              <a:gd name="connsiteY2513" fmla="*/ 245008 h 5026853"/>
              <a:gd name="connsiteX2514" fmla="*/ 2423325 w 4561388"/>
              <a:gd name="connsiteY2514" fmla="*/ 224792 h 5026853"/>
              <a:gd name="connsiteX2515" fmla="*/ 2416785 w 4561388"/>
              <a:gd name="connsiteY2515" fmla="*/ 227842 h 5026853"/>
              <a:gd name="connsiteX2516" fmla="*/ 2416785 w 4561388"/>
              <a:gd name="connsiteY2516" fmla="*/ 227842 h 5026853"/>
              <a:gd name="connsiteX2517" fmla="*/ 2423325 w 4561388"/>
              <a:gd name="connsiteY2517" fmla="*/ 224792 h 5026853"/>
              <a:gd name="connsiteX2518" fmla="*/ 3439040 w 4561388"/>
              <a:gd name="connsiteY2518" fmla="*/ 220188 h 5026853"/>
              <a:gd name="connsiteX2519" fmla="*/ 3439181 w 4561388"/>
              <a:gd name="connsiteY2519" fmla="*/ 239581 h 5026853"/>
              <a:gd name="connsiteX2520" fmla="*/ 3438286 w 4561388"/>
              <a:gd name="connsiteY2520" fmla="*/ 245557 h 5026853"/>
              <a:gd name="connsiteX2521" fmla="*/ 3437193 w 4561388"/>
              <a:gd name="connsiteY2521" fmla="*/ 248259 h 5026853"/>
              <a:gd name="connsiteX2522" fmla="*/ 3439242 w 4561388"/>
              <a:gd name="connsiteY2522" fmla="*/ 247936 h 5026853"/>
              <a:gd name="connsiteX2523" fmla="*/ 3439432 w 4561388"/>
              <a:gd name="connsiteY2523" fmla="*/ 273884 h 5026853"/>
              <a:gd name="connsiteX2524" fmla="*/ 3437212 w 4561388"/>
              <a:gd name="connsiteY2524" fmla="*/ 281327 h 5026853"/>
              <a:gd name="connsiteX2525" fmla="*/ 3431435 w 4561388"/>
              <a:gd name="connsiteY2525" fmla="*/ 298119 h 5026853"/>
              <a:gd name="connsiteX2526" fmla="*/ 3426999 w 4561388"/>
              <a:gd name="connsiteY2526" fmla="*/ 319220 h 5026853"/>
              <a:gd name="connsiteX2527" fmla="*/ 3439330 w 4561388"/>
              <a:gd name="connsiteY2527" fmla="*/ 284313 h 5026853"/>
              <a:gd name="connsiteX2528" fmla="*/ 3439504 w 4561388"/>
              <a:gd name="connsiteY2528" fmla="*/ 283940 h 5026853"/>
              <a:gd name="connsiteX2529" fmla="*/ 3439556 w 4561388"/>
              <a:gd name="connsiteY2529" fmla="*/ 291013 h 5026853"/>
              <a:gd name="connsiteX2530" fmla="*/ 3435085 w 4561388"/>
              <a:gd name="connsiteY2530" fmla="*/ 413754 h 5026853"/>
              <a:gd name="connsiteX2531" fmla="*/ 3438455 w 4561388"/>
              <a:gd name="connsiteY2531" fmla="*/ 399044 h 5026853"/>
              <a:gd name="connsiteX2532" fmla="*/ 3440531 w 4561388"/>
              <a:gd name="connsiteY2532" fmla="*/ 405688 h 5026853"/>
              <a:gd name="connsiteX2533" fmla="*/ 3435867 w 4561388"/>
              <a:gd name="connsiteY2533" fmla="*/ 421891 h 5026853"/>
              <a:gd name="connsiteX2534" fmla="*/ 3437599 w 4561388"/>
              <a:gd name="connsiteY2534" fmla="*/ 423246 h 5026853"/>
              <a:gd name="connsiteX2535" fmla="*/ 3440687 w 4561388"/>
              <a:gd name="connsiteY2535" fmla="*/ 415538 h 5026853"/>
              <a:gd name="connsiteX2536" fmla="*/ 3440673 w 4561388"/>
              <a:gd name="connsiteY2536" fmla="*/ 417369 h 5026853"/>
              <a:gd name="connsiteX2537" fmla="*/ 3440510 w 4561388"/>
              <a:gd name="connsiteY2537" fmla="*/ 425520 h 5026853"/>
              <a:gd name="connsiteX2538" fmla="*/ 3445571 w 4561388"/>
              <a:gd name="connsiteY2538" fmla="*/ 429479 h 5026853"/>
              <a:gd name="connsiteX2539" fmla="*/ 3447394 w 4561388"/>
              <a:gd name="connsiteY2539" fmla="*/ 430836 h 5026853"/>
              <a:gd name="connsiteX2540" fmla="*/ 3447739 w 4561388"/>
              <a:gd name="connsiteY2540" fmla="*/ 429009 h 5026853"/>
              <a:gd name="connsiteX2541" fmla="*/ 3450804 w 4561388"/>
              <a:gd name="connsiteY2541" fmla="*/ 399583 h 5026853"/>
              <a:gd name="connsiteX2542" fmla="*/ 3457581 w 4561388"/>
              <a:gd name="connsiteY2542" fmla="*/ 405565 h 5026853"/>
              <a:gd name="connsiteX2543" fmla="*/ 3460703 w 4561388"/>
              <a:gd name="connsiteY2543" fmla="*/ 398814 h 5026853"/>
              <a:gd name="connsiteX2544" fmla="*/ 3460227 w 4561388"/>
              <a:gd name="connsiteY2544" fmla="*/ 430385 h 5026853"/>
              <a:gd name="connsiteX2545" fmla="*/ 3458641 w 4561388"/>
              <a:gd name="connsiteY2545" fmla="*/ 439206 h 5026853"/>
              <a:gd name="connsiteX2546" fmla="*/ 3459591 w 4561388"/>
              <a:gd name="connsiteY2546" fmla="*/ 439914 h 5026853"/>
              <a:gd name="connsiteX2547" fmla="*/ 3464894 w 4561388"/>
              <a:gd name="connsiteY2547" fmla="*/ 443784 h 5026853"/>
              <a:gd name="connsiteX2548" fmla="*/ 3463431 w 4561388"/>
              <a:gd name="connsiteY2548" fmla="*/ 452057 h 5026853"/>
              <a:gd name="connsiteX2549" fmla="*/ 3459120 w 4561388"/>
              <a:gd name="connsiteY2549" fmla="*/ 463883 h 5026853"/>
              <a:gd name="connsiteX2550" fmla="*/ 3459281 w 4561388"/>
              <a:gd name="connsiteY2550" fmla="*/ 463996 h 5026853"/>
              <a:gd name="connsiteX2551" fmla="*/ 3462164 w 4561388"/>
              <a:gd name="connsiteY2551" fmla="*/ 467465 h 5026853"/>
              <a:gd name="connsiteX2552" fmla="*/ 3461923 w 4561388"/>
              <a:gd name="connsiteY2552" fmla="*/ 485731 h 5026853"/>
              <a:gd name="connsiteX2553" fmla="*/ 3461719 w 4561388"/>
              <a:gd name="connsiteY2553" fmla="*/ 490670 h 5026853"/>
              <a:gd name="connsiteX2554" fmla="*/ 3467709 w 4561388"/>
              <a:gd name="connsiteY2554" fmla="*/ 493925 h 5026853"/>
              <a:gd name="connsiteX2555" fmla="*/ 3468222 w 4561388"/>
              <a:gd name="connsiteY2555" fmla="*/ 489393 h 5026853"/>
              <a:gd name="connsiteX2556" fmla="*/ 3469873 w 4561388"/>
              <a:gd name="connsiteY2556" fmla="*/ 476385 h 5026853"/>
              <a:gd name="connsiteX2557" fmla="*/ 3474223 w 4561388"/>
              <a:gd name="connsiteY2557" fmla="*/ 436446 h 5026853"/>
              <a:gd name="connsiteX2558" fmla="*/ 3486532 w 4561388"/>
              <a:gd name="connsiteY2558" fmla="*/ 358658 h 5026853"/>
              <a:gd name="connsiteX2559" fmla="*/ 3482014 w 4561388"/>
              <a:gd name="connsiteY2559" fmla="*/ 434456 h 5026853"/>
              <a:gd name="connsiteX2560" fmla="*/ 3482021 w 4561388"/>
              <a:gd name="connsiteY2560" fmla="*/ 470759 h 5026853"/>
              <a:gd name="connsiteX2561" fmla="*/ 3487300 w 4561388"/>
              <a:gd name="connsiteY2561" fmla="*/ 479983 h 5026853"/>
              <a:gd name="connsiteX2562" fmla="*/ 3482341 w 4561388"/>
              <a:gd name="connsiteY2562" fmla="*/ 515460 h 5026853"/>
              <a:gd name="connsiteX2563" fmla="*/ 3484356 w 4561388"/>
              <a:gd name="connsiteY2563" fmla="*/ 515103 h 5026853"/>
              <a:gd name="connsiteX2564" fmla="*/ 3487141 w 4561388"/>
              <a:gd name="connsiteY2564" fmla="*/ 515822 h 5026853"/>
              <a:gd name="connsiteX2565" fmla="*/ 3489058 w 4561388"/>
              <a:gd name="connsiteY2565" fmla="*/ 508418 h 5026853"/>
              <a:gd name="connsiteX2566" fmla="*/ 3498525 w 4561388"/>
              <a:gd name="connsiteY2566" fmla="*/ 492343 h 5026853"/>
              <a:gd name="connsiteX2567" fmla="*/ 3499409 w 4561388"/>
              <a:gd name="connsiteY2567" fmla="*/ 491431 h 5026853"/>
              <a:gd name="connsiteX2568" fmla="*/ 3494044 w 4561388"/>
              <a:gd name="connsiteY2568" fmla="*/ 513396 h 5026853"/>
              <a:gd name="connsiteX2569" fmla="*/ 3499796 w 4561388"/>
              <a:gd name="connsiteY2569" fmla="*/ 499536 h 5026853"/>
              <a:gd name="connsiteX2570" fmla="*/ 3503949 w 4561388"/>
              <a:gd name="connsiteY2570" fmla="*/ 489863 h 5026853"/>
              <a:gd name="connsiteX2571" fmla="*/ 3506181 w 4561388"/>
              <a:gd name="connsiteY2571" fmla="*/ 469700 h 5026853"/>
              <a:gd name="connsiteX2572" fmla="*/ 3509358 w 4561388"/>
              <a:gd name="connsiteY2572" fmla="*/ 514004 h 5026853"/>
              <a:gd name="connsiteX2573" fmla="*/ 3520407 w 4561388"/>
              <a:gd name="connsiteY2573" fmla="*/ 495069 h 5026853"/>
              <a:gd name="connsiteX2574" fmla="*/ 3519943 w 4561388"/>
              <a:gd name="connsiteY2574" fmla="*/ 510724 h 5026853"/>
              <a:gd name="connsiteX2575" fmla="*/ 3518899 w 4561388"/>
              <a:gd name="connsiteY2575" fmla="*/ 519580 h 5026853"/>
              <a:gd name="connsiteX2576" fmla="*/ 3519362 w 4561388"/>
              <a:gd name="connsiteY2576" fmla="*/ 518286 h 5026853"/>
              <a:gd name="connsiteX2577" fmla="*/ 3530583 w 4561388"/>
              <a:gd name="connsiteY2577" fmla="*/ 489553 h 5026853"/>
              <a:gd name="connsiteX2578" fmla="*/ 3537065 w 4561388"/>
              <a:gd name="connsiteY2578" fmla="*/ 472273 h 5026853"/>
              <a:gd name="connsiteX2579" fmla="*/ 3539095 w 4561388"/>
              <a:gd name="connsiteY2579" fmla="*/ 467541 h 5026853"/>
              <a:gd name="connsiteX2580" fmla="*/ 3541883 w 4561388"/>
              <a:gd name="connsiteY2580" fmla="*/ 458552 h 5026853"/>
              <a:gd name="connsiteX2581" fmla="*/ 3543327 w 4561388"/>
              <a:gd name="connsiteY2581" fmla="*/ 461010 h 5026853"/>
              <a:gd name="connsiteX2582" fmla="*/ 3543583 w 4561388"/>
              <a:gd name="connsiteY2582" fmla="*/ 462483 h 5026853"/>
              <a:gd name="connsiteX2583" fmla="*/ 3542366 w 4561388"/>
              <a:gd name="connsiteY2583" fmla="*/ 466750 h 5026853"/>
              <a:gd name="connsiteX2584" fmla="*/ 3540692 w 4561388"/>
              <a:gd name="connsiteY2584" fmla="*/ 482505 h 5026853"/>
              <a:gd name="connsiteX2585" fmla="*/ 3540486 w 4561388"/>
              <a:gd name="connsiteY2585" fmla="*/ 495418 h 5026853"/>
              <a:gd name="connsiteX2586" fmla="*/ 3547356 w 4561388"/>
              <a:gd name="connsiteY2586" fmla="*/ 479524 h 5026853"/>
              <a:gd name="connsiteX2587" fmla="*/ 3546655 w 4561388"/>
              <a:gd name="connsiteY2587" fmla="*/ 482757 h 5026853"/>
              <a:gd name="connsiteX2588" fmla="*/ 3560193 w 4561388"/>
              <a:gd name="connsiteY2588" fmla="*/ 444156 h 5026853"/>
              <a:gd name="connsiteX2589" fmla="*/ 3578657 w 4561388"/>
              <a:gd name="connsiteY2589" fmla="*/ 394917 h 5026853"/>
              <a:gd name="connsiteX2590" fmla="*/ 3559511 w 4561388"/>
              <a:gd name="connsiteY2590" fmla="*/ 453490 h 5026853"/>
              <a:gd name="connsiteX2591" fmla="*/ 3553752 w 4561388"/>
              <a:gd name="connsiteY2591" fmla="*/ 473367 h 5026853"/>
              <a:gd name="connsiteX2592" fmla="*/ 3556409 w 4561388"/>
              <a:gd name="connsiteY2592" fmla="*/ 472465 h 5026853"/>
              <a:gd name="connsiteX2593" fmla="*/ 3556882 w 4561388"/>
              <a:gd name="connsiteY2593" fmla="*/ 471737 h 5026853"/>
              <a:gd name="connsiteX2594" fmla="*/ 3558927 w 4561388"/>
              <a:gd name="connsiteY2594" fmla="*/ 465555 h 5026853"/>
              <a:gd name="connsiteX2595" fmla="*/ 3558742 w 4561388"/>
              <a:gd name="connsiteY2595" fmla="*/ 468327 h 5026853"/>
              <a:gd name="connsiteX2596" fmla="*/ 3558689 w 4561388"/>
              <a:gd name="connsiteY2596" fmla="*/ 468931 h 5026853"/>
              <a:gd name="connsiteX2597" fmla="*/ 3559521 w 4561388"/>
              <a:gd name="connsiteY2597" fmla="*/ 467641 h 5026853"/>
              <a:gd name="connsiteX2598" fmla="*/ 3563688 w 4561388"/>
              <a:gd name="connsiteY2598" fmla="*/ 457362 h 5026853"/>
              <a:gd name="connsiteX2599" fmla="*/ 3610414 w 4561388"/>
              <a:gd name="connsiteY2599" fmla="*/ 327593 h 5026853"/>
              <a:gd name="connsiteX2600" fmla="*/ 3571161 w 4561388"/>
              <a:gd name="connsiteY2600" fmla="*/ 449300 h 5026853"/>
              <a:gd name="connsiteX2601" fmla="*/ 3570073 w 4561388"/>
              <a:gd name="connsiteY2601" fmla="*/ 458853 h 5026853"/>
              <a:gd name="connsiteX2602" fmla="*/ 3572479 w 4561388"/>
              <a:gd name="connsiteY2602" fmla="*/ 450523 h 5026853"/>
              <a:gd name="connsiteX2603" fmla="*/ 3596766 w 4561388"/>
              <a:gd name="connsiteY2603" fmla="*/ 383982 h 5026853"/>
              <a:gd name="connsiteX2604" fmla="*/ 3613313 w 4561388"/>
              <a:gd name="connsiteY2604" fmla="*/ 341677 h 5026853"/>
              <a:gd name="connsiteX2605" fmla="*/ 3612785 w 4561388"/>
              <a:gd name="connsiteY2605" fmla="*/ 348169 h 5026853"/>
              <a:gd name="connsiteX2606" fmla="*/ 3612791 w 4561388"/>
              <a:gd name="connsiteY2606" fmla="*/ 348458 h 5026853"/>
              <a:gd name="connsiteX2607" fmla="*/ 3612192 w 4561388"/>
              <a:gd name="connsiteY2607" fmla="*/ 350367 h 5026853"/>
              <a:gd name="connsiteX2608" fmla="*/ 3601769 w 4561388"/>
              <a:gd name="connsiteY2608" fmla="*/ 380568 h 5026853"/>
              <a:gd name="connsiteX2609" fmla="*/ 3612421 w 4561388"/>
              <a:gd name="connsiteY2609" fmla="*/ 361143 h 5026853"/>
              <a:gd name="connsiteX2610" fmla="*/ 3613122 w 4561388"/>
              <a:gd name="connsiteY2610" fmla="*/ 358969 h 5026853"/>
              <a:gd name="connsiteX2611" fmla="*/ 3615364 w 4561388"/>
              <a:gd name="connsiteY2611" fmla="*/ 361484 h 5026853"/>
              <a:gd name="connsiteX2612" fmla="*/ 3617087 w 4561388"/>
              <a:gd name="connsiteY2612" fmla="*/ 354007 h 5026853"/>
              <a:gd name="connsiteX2613" fmla="*/ 3618017 w 4561388"/>
              <a:gd name="connsiteY2613" fmla="*/ 344818 h 5026853"/>
              <a:gd name="connsiteX2614" fmla="*/ 3620386 w 4561388"/>
              <a:gd name="connsiteY2614" fmla="*/ 338884 h 5026853"/>
              <a:gd name="connsiteX2615" fmla="*/ 3616799 w 4561388"/>
              <a:gd name="connsiteY2615" fmla="*/ 359067 h 5026853"/>
              <a:gd name="connsiteX2616" fmla="*/ 3576597 w 4561388"/>
              <a:gd name="connsiteY2616" fmla="*/ 473419 h 5026853"/>
              <a:gd name="connsiteX2617" fmla="*/ 3571151 w 4561388"/>
              <a:gd name="connsiteY2617" fmla="*/ 488710 h 5026853"/>
              <a:gd name="connsiteX2618" fmla="*/ 3569067 w 4561388"/>
              <a:gd name="connsiteY2618" fmla="*/ 494775 h 5026853"/>
              <a:gd name="connsiteX2619" fmla="*/ 3569491 w 4561388"/>
              <a:gd name="connsiteY2619" fmla="*/ 494505 h 5026853"/>
              <a:gd name="connsiteX2620" fmla="*/ 3573787 w 4561388"/>
              <a:gd name="connsiteY2620" fmla="*/ 492041 h 5026853"/>
              <a:gd name="connsiteX2621" fmla="*/ 3575309 w 4561388"/>
              <a:gd name="connsiteY2621" fmla="*/ 491710 h 5026853"/>
              <a:gd name="connsiteX2622" fmla="*/ 3584599 w 4561388"/>
              <a:gd name="connsiteY2622" fmla="*/ 466274 h 5026853"/>
              <a:gd name="connsiteX2623" fmla="*/ 3600849 w 4561388"/>
              <a:gd name="connsiteY2623" fmla="*/ 419921 h 5026853"/>
              <a:gd name="connsiteX2624" fmla="*/ 3613130 w 4561388"/>
              <a:gd name="connsiteY2624" fmla="*/ 384629 h 5026853"/>
              <a:gd name="connsiteX2625" fmla="*/ 3613268 w 4561388"/>
              <a:gd name="connsiteY2625" fmla="*/ 396000 h 5026853"/>
              <a:gd name="connsiteX2626" fmla="*/ 3612409 w 4561388"/>
              <a:gd name="connsiteY2626" fmla="*/ 398027 h 5026853"/>
              <a:gd name="connsiteX2627" fmla="*/ 3612655 w 4561388"/>
              <a:gd name="connsiteY2627" fmla="*/ 401804 h 5026853"/>
              <a:gd name="connsiteX2628" fmla="*/ 3612035 w 4561388"/>
              <a:gd name="connsiteY2628" fmla="*/ 424916 h 5026853"/>
              <a:gd name="connsiteX2629" fmla="*/ 3611129 w 4561388"/>
              <a:gd name="connsiteY2629" fmla="*/ 446649 h 5026853"/>
              <a:gd name="connsiteX2630" fmla="*/ 3611118 w 4561388"/>
              <a:gd name="connsiteY2630" fmla="*/ 449817 h 5026853"/>
              <a:gd name="connsiteX2631" fmla="*/ 3603852 w 4561388"/>
              <a:gd name="connsiteY2631" fmla="*/ 472698 h 5026853"/>
              <a:gd name="connsiteX2632" fmla="*/ 3607906 w 4561388"/>
              <a:gd name="connsiteY2632" fmla="*/ 443751 h 5026853"/>
              <a:gd name="connsiteX2633" fmla="*/ 3608772 w 4561388"/>
              <a:gd name="connsiteY2633" fmla="*/ 409149 h 5026853"/>
              <a:gd name="connsiteX2634" fmla="*/ 3609299 w 4561388"/>
              <a:gd name="connsiteY2634" fmla="*/ 405032 h 5026853"/>
              <a:gd name="connsiteX2635" fmla="*/ 3609187 w 4561388"/>
              <a:gd name="connsiteY2635" fmla="*/ 405261 h 5026853"/>
              <a:gd name="connsiteX2636" fmla="*/ 3608743 w 4561388"/>
              <a:gd name="connsiteY2636" fmla="*/ 406116 h 5026853"/>
              <a:gd name="connsiteX2637" fmla="*/ 3583714 w 4561388"/>
              <a:gd name="connsiteY2637" fmla="*/ 484204 h 5026853"/>
              <a:gd name="connsiteX2638" fmla="*/ 3578522 w 4561388"/>
              <a:gd name="connsiteY2638" fmla="*/ 499378 h 5026853"/>
              <a:gd name="connsiteX2639" fmla="*/ 3578830 w 4561388"/>
              <a:gd name="connsiteY2639" fmla="*/ 505774 h 5026853"/>
              <a:gd name="connsiteX2640" fmla="*/ 3578847 w 4561388"/>
              <a:gd name="connsiteY2640" fmla="*/ 507909 h 5026853"/>
              <a:gd name="connsiteX2641" fmla="*/ 3580658 w 4561388"/>
              <a:gd name="connsiteY2641" fmla="*/ 503244 h 5026853"/>
              <a:gd name="connsiteX2642" fmla="*/ 3584242 w 4561388"/>
              <a:gd name="connsiteY2642" fmla="*/ 495157 h 5026853"/>
              <a:gd name="connsiteX2643" fmla="*/ 3583397 w 4561388"/>
              <a:gd name="connsiteY2643" fmla="*/ 499042 h 5026853"/>
              <a:gd name="connsiteX2644" fmla="*/ 3585788 w 4561388"/>
              <a:gd name="connsiteY2644" fmla="*/ 493155 h 5026853"/>
              <a:gd name="connsiteX2645" fmla="*/ 3584242 w 4561388"/>
              <a:gd name="connsiteY2645" fmla="*/ 495157 h 5026853"/>
              <a:gd name="connsiteX2646" fmla="*/ 3584614 w 4561388"/>
              <a:gd name="connsiteY2646" fmla="*/ 491117 h 5026853"/>
              <a:gd name="connsiteX2647" fmla="*/ 3586868 w 4561388"/>
              <a:gd name="connsiteY2647" fmla="*/ 487030 h 5026853"/>
              <a:gd name="connsiteX2648" fmla="*/ 3587160 w 4561388"/>
              <a:gd name="connsiteY2648" fmla="*/ 489779 h 5026853"/>
              <a:gd name="connsiteX2649" fmla="*/ 3596787 w 4561388"/>
              <a:gd name="connsiteY2649" fmla="*/ 466267 h 5026853"/>
              <a:gd name="connsiteX2650" fmla="*/ 3598739 w 4561388"/>
              <a:gd name="connsiteY2650" fmla="*/ 466070 h 5026853"/>
              <a:gd name="connsiteX2651" fmla="*/ 3601392 w 4561388"/>
              <a:gd name="connsiteY2651" fmla="*/ 476003 h 5026853"/>
              <a:gd name="connsiteX2652" fmla="*/ 3596937 w 4561388"/>
              <a:gd name="connsiteY2652" fmla="*/ 488724 h 5026853"/>
              <a:gd name="connsiteX2653" fmla="*/ 3592130 w 4561388"/>
              <a:gd name="connsiteY2653" fmla="*/ 502287 h 5026853"/>
              <a:gd name="connsiteX2654" fmla="*/ 3592608 w 4561388"/>
              <a:gd name="connsiteY2654" fmla="*/ 503661 h 5026853"/>
              <a:gd name="connsiteX2655" fmla="*/ 3592866 w 4561388"/>
              <a:gd name="connsiteY2655" fmla="*/ 507384 h 5026853"/>
              <a:gd name="connsiteX2656" fmla="*/ 3591746 w 4561388"/>
              <a:gd name="connsiteY2656" fmla="*/ 510926 h 5026853"/>
              <a:gd name="connsiteX2657" fmla="*/ 3598360 w 4561388"/>
              <a:gd name="connsiteY2657" fmla="*/ 493596 h 5026853"/>
              <a:gd name="connsiteX2658" fmla="*/ 3573548 w 4561388"/>
              <a:gd name="connsiteY2658" fmla="*/ 573560 h 5026853"/>
              <a:gd name="connsiteX2659" fmla="*/ 3571759 w 4561388"/>
              <a:gd name="connsiteY2659" fmla="*/ 581046 h 5026853"/>
              <a:gd name="connsiteX2660" fmla="*/ 3573175 w 4561388"/>
              <a:gd name="connsiteY2660" fmla="*/ 577779 h 5026853"/>
              <a:gd name="connsiteX2661" fmla="*/ 3576913 w 4561388"/>
              <a:gd name="connsiteY2661" fmla="*/ 567573 h 5026853"/>
              <a:gd name="connsiteX2662" fmla="*/ 3592955 w 4561388"/>
              <a:gd name="connsiteY2662" fmla="*/ 516815 h 5026853"/>
              <a:gd name="connsiteX2663" fmla="*/ 3593428 w 4561388"/>
              <a:gd name="connsiteY2663" fmla="*/ 515482 h 5026853"/>
              <a:gd name="connsiteX2664" fmla="*/ 3593435 w 4561388"/>
              <a:gd name="connsiteY2664" fmla="*/ 515581 h 5026853"/>
              <a:gd name="connsiteX2665" fmla="*/ 3595287 w 4561388"/>
              <a:gd name="connsiteY2665" fmla="*/ 517251 h 5026853"/>
              <a:gd name="connsiteX2666" fmla="*/ 3598772 w 4561388"/>
              <a:gd name="connsiteY2666" fmla="*/ 500435 h 5026853"/>
              <a:gd name="connsiteX2667" fmla="*/ 3609739 w 4561388"/>
              <a:gd name="connsiteY2667" fmla="*/ 469553 h 5026853"/>
              <a:gd name="connsiteX2668" fmla="*/ 3611074 w 4561388"/>
              <a:gd name="connsiteY2668" fmla="*/ 465219 h 5026853"/>
              <a:gd name="connsiteX2669" fmla="*/ 3611122 w 4561388"/>
              <a:gd name="connsiteY2669" fmla="*/ 480633 h 5026853"/>
              <a:gd name="connsiteX2670" fmla="*/ 3611031 w 4561388"/>
              <a:gd name="connsiteY2670" fmla="*/ 486760 h 5026853"/>
              <a:gd name="connsiteX2671" fmla="*/ 3613477 w 4561388"/>
              <a:gd name="connsiteY2671" fmla="*/ 480954 h 5026853"/>
              <a:gd name="connsiteX2672" fmla="*/ 3618335 w 4561388"/>
              <a:gd name="connsiteY2672" fmla="*/ 480428 h 5026853"/>
              <a:gd name="connsiteX2673" fmla="*/ 3610276 w 4561388"/>
              <a:gd name="connsiteY2673" fmla="*/ 510838 h 5026853"/>
              <a:gd name="connsiteX2674" fmla="*/ 3609882 w 4561388"/>
              <a:gd name="connsiteY2674" fmla="*/ 519122 h 5026853"/>
              <a:gd name="connsiteX2675" fmla="*/ 3609791 w 4561388"/>
              <a:gd name="connsiteY2675" fmla="*/ 530012 h 5026853"/>
              <a:gd name="connsiteX2676" fmla="*/ 3615845 w 4561388"/>
              <a:gd name="connsiteY2676" fmla="*/ 510615 h 5026853"/>
              <a:gd name="connsiteX2677" fmla="*/ 3617388 w 4561388"/>
              <a:gd name="connsiteY2677" fmla="*/ 505656 h 5026853"/>
              <a:gd name="connsiteX2678" fmla="*/ 3617433 w 4561388"/>
              <a:gd name="connsiteY2678" fmla="*/ 501579 h 5026853"/>
              <a:gd name="connsiteX2679" fmla="*/ 3621607 w 4561388"/>
              <a:gd name="connsiteY2679" fmla="*/ 485940 h 5026853"/>
              <a:gd name="connsiteX2680" fmla="*/ 3621283 w 4561388"/>
              <a:gd name="connsiteY2680" fmla="*/ 489488 h 5026853"/>
              <a:gd name="connsiteX2681" fmla="*/ 3621611 w 4561388"/>
              <a:gd name="connsiteY2681" fmla="*/ 492095 h 5026853"/>
              <a:gd name="connsiteX2682" fmla="*/ 3624777 w 4561388"/>
              <a:gd name="connsiteY2682" fmla="*/ 481926 h 5026853"/>
              <a:gd name="connsiteX2683" fmla="*/ 3625692 w 4561388"/>
              <a:gd name="connsiteY2683" fmla="*/ 495630 h 5026853"/>
              <a:gd name="connsiteX2684" fmla="*/ 3632079 w 4561388"/>
              <a:gd name="connsiteY2684" fmla="*/ 476046 h 5026853"/>
              <a:gd name="connsiteX2685" fmla="*/ 3633208 w 4561388"/>
              <a:gd name="connsiteY2685" fmla="*/ 456331 h 5026853"/>
              <a:gd name="connsiteX2686" fmla="*/ 3637553 w 4561388"/>
              <a:gd name="connsiteY2686" fmla="*/ 443385 h 5026853"/>
              <a:gd name="connsiteX2687" fmla="*/ 3638069 w 4561388"/>
              <a:gd name="connsiteY2687" fmla="*/ 441823 h 5026853"/>
              <a:gd name="connsiteX2688" fmla="*/ 3638089 w 4561388"/>
              <a:gd name="connsiteY2688" fmla="*/ 449741 h 5026853"/>
              <a:gd name="connsiteX2689" fmla="*/ 3637050 w 4561388"/>
              <a:gd name="connsiteY2689" fmla="*/ 480982 h 5026853"/>
              <a:gd name="connsiteX2690" fmla="*/ 3635652 w 4561388"/>
              <a:gd name="connsiteY2690" fmla="*/ 498653 h 5026853"/>
              <a:gd name="connsiteX2691" fmla="*/ 3634187 w 4561388"/>
              <a:gd name="connsiteY2691" fmla="*/ 511769 h 5026853"/>
              <a:gd name="connsiteX2692" fmla="*/ 3635023 w 4561388"/>
              <a:gd name="connsiteY2692" fmla="*/ 511825 h 5026853"/>
              <a:gd name="connsiteX2693" fmla="*/ 3637765 w 4561388"/>
              <a:gd name="connsiteY2693" fmla="*/ 512088 h 5026853"/>
              <a:gd name="connsiteX2694" fmla="*/ 3642155 w 4561388"/>
              <a:gd name="connsiteY2694" fmla="*/ 482786 h 5026853"/>
              <a:gd name="connsiteX2695" fmla="*/ 3646107 w 4561388"/>
              <a:gd name="connsiteY2695" fmla="*/ 484194 h 5026853"/>
              <a:gd name="connsiteX2696" fmla="*/ 3646088 w 4561388"/>
              <a:gd name="connsiteY2696" fmla="*/ 487027 h 5026853"/>
              <a:gd name="connsiteX2697" fmla="*/ 3646382 w 4561388"/>
              <a:gd name="connsiteY2697" fmla="*/ 486394 h 5026853"/>
              <a:gd name="connsiteX2698" fmla="*/ 3645284 w 4561388"/>
              <a:gd name="connsiteY2698" fmla="*/ 473086 h 5026853"/>
              <a:gd name="connsiteX2699" fmla="*/ 3650779 w 4561388"/>
              <a:gd name="connsiteY2699" fmla="*/ 461207 h 5026853"/>
              <a:gd name="connsiteX2700" fmla="*/ 3652005 w 4561388"/>
              <a:gd name="connsiteY2700" fmla="*/ 428016 h 5026853"/>
              <a:gd name="connsiteX2701" fmla="*/ 3655842 w 4561388"/>
              <a:gd name="connsiteY2701" fmla="*/ 445307 h 5026853"/>
              <a:gd name="connsiteX2702" fmla="*/ 3654876 w 4561388"/>
              <a:gd name="connsiteY2702" fmla="*/ 468032 h 5026853"/>
              <a:gd name="connsiteX2703" fmla="*/ 3657795 w 4561388"/>
              <a:gd name="connsiteY2703" fmla="*/ 472037 h 5026853"/>
              <a:gd name="connsiteX2704" fmla="*/ 3659034 w 4561388"/>
              <a:gd name="connsiteY2704" fmla="*/ 474778 h 5026853"/>
              <a:gd name="connsiteX2705" fmla="*/ 3660123 w 4561388"/>
              <a:gd name="connsiteY2705" fmla="*/ 469503 h 5026853"/>
              <a:gd name="connsiteX2706" fmla="*/ 3662353 w 4561388"/>
              <a:gd name="connsiteY2706" fmla="*/ 464707 h 5026853"/>
              <a:gd name="connsiteX2707" fmla="*/ 3663187 w 4561388"/>
              <a:gd name="connsiteY2707" fmla="*/ 465437 h 5026853"/>
              <a:gd name="connsiteX2708" fmla="*/ 3663270 w 4561388"/>
              <a:gd name="connsiteY2708" fmla="*/ 465755 h 5026853"/>
              <a:gd name="connsiteX2709" fmla="*/ 3663858 w 4561388"/>
              <a:gd name="connsiteY2709" fmla="*/ 458517 h 5026853"/>
              <a:gd name="connsiteX2710" fmla="*/ 3669614 w 4561388"/>
              <a:gd name="connsiteY2710" fmla="*/ 436171 h 5026853"/>
              <a:gd name="connsiteX2711" fmla="*/ 3673137 w 4561388"/>
              <a:gd name="connsiteY2711" fmla="*/ 412872 h 5026853"/>
              <a:gd name="connsiteX2712" fmla="*/ 3684535 w 4561388"/>
              <a:gd name="connsiteY2712" fmla="*/ 408865 h 5026853"/>
              <a:gd name="connsiteX2713" fmla="*/ 3687036 w 4561388"/>
              <a:gd name="connsiteY2713" fmla="*/ 357237 h 5026853"/>
              <a:gd name="connsiteX2714" fmla="*/ 3688047 w 4561388"/>
              <a:gd name="connsiteY2714" fmla="*/ 337376 h 5026853"/>
              <a:gd name="connsiteX2715" fmla="*/ 3689415 w 4561388"/>
              <a:gd name="connsiteY2715" fmla="*/ 335415 h 5026853"/>
              <a:gd name="connsiteX2716" fmla="*/ 3692816 w 4561388"/>
              <a:gd name="connsiteY2716" fmla="*/ 329434 h 5026853"/>
              <a:gd name="connsiteX2717" fmla="*/ 3692696 w 4561388"/>
              <a:gd name="connsiteY2717" fmla="*/ 335819 h 5026853"/>
              <a:gd name="connsiteX2718" fmla="*/ 3690787 w 4561388"/>
              <a:gd name="connsiteY2718" fmla="*/ 431666 h 5026853"/>
              <a:gd name="connsiteX2719" fmla="*/ 3689868 w 4561388"/>
              <a:gd name="connsiteY2719" fmla="*/ 469144 h 5026853"/>
              <a:gd name="connsiteX2720" fmla="*/ 3690889 w 4561388"/>
              <a:gd name="connsiteY2720" fmla="*/ 497474 h 5026853"/>
              <a:gd name="connsiteX2721" fmla="*/ 3692295 w 4561388"/>
              <a:gd name="connsiteY2721" fmla="*/ 515069 h 5026853"/>
              <a:gd name="connsiteX2722" fmla="*/ 3693698 w 4561388"/>
              <a:gd name="connsiteY2722" fmla="*/ 518199 h 5026853"/>
              <a:gd name="connsiteX2723" fmla="*/ 3694468 w 4561388"/>
              <a:gd name="connsiteY2723" fmla="*/ 519491 h 5026853"/>
              <a:gd name="connsiteX2724" fmla="*/ 3699794 w 4561388"/>
              <a:gd name="connsiteY2724" fmla="*/ 505298 h 5026853"/>
              <a:gd name="connsiteX2725" fmla="*/ 3703036 w 4561388"/>
              <a:gd name="connsiteY2725" fmla="*/ 498697 h 5026853"/>
              <a:gd name="connsiteX2726" fmla="*/ 3703037 w 4561388"/>
              <a:gd name="connsiteY2726" fmla="*/ 498653 h 5026853"/>
              <a:gd name="connsiteX2727" fmla="*/ 3704879 w 4561388"/>
              <a:gd name="connsiteY2727" fmla="*/ 467232 h 5026853"/>
              <a:gd name="connsiteX2728" fmla="*/ 3711784 w 4561388"/>
              <a:gd name="connsiteY2728" fmla="*/ 426718 h 5026853"/>
              <a:gd name="connsiteX2729" fmla="*/ 3717462 w 4561388"/>
              <a:gd name="connsiteY2729" fmla="*/ 419395 h 5026853"/>
              <a:gd name="connsiteX2730" fmla="*/ 3719697 w 4561388"/>
              <a:gd name="connsiteY2730" fmla="*/ 374120 h 5026853"/>
              <a:gd name="connsiteX2731" fmla="*/ 3723176 w 4561388"/>
              <a:gd name="connsiteY2731" fmla="*/ 386410 h 5026853"/>
              <a:gd name="connsiteX2732" fmla="*/ 3722271 w 4561388"/>
              <a:gd name="connsiteY2732" fmla="*/ 385728 h 5026853"/>
              <a:gd name="connsiteX2733" fmla="*/ 3722120 w 4561388"/>
              <a:gd name="connsiteY2733" fmla="*/ 383743 h 5026853"/>
              <a:gd name="connsiteX2734" fmla="*/ 3721689 w 4561388"/>
              <a:gd name="connsiteY2734" fmla="*/ 385289 h 5026853"/>
              <a:gd name="connsiteX2735" fmla="*/ 3722271 w 4561388"/>
              <a:gd name="connsiteY2735" fmla="*/ 385728 h 5026853"/>
              <a:gd name="connsiteX2736" fmla="*/ 3722551 w 4561388"/>
              <a:gd name="connsiteY2736" fmla="*/ 389380 h 5026853"/>
              <a:gd name="connsiteX2737" fmla="*/ 3722058 w 4561388"/>
              <a:gd name="connsiteY2737" fmla="*/ 391711 h 5026853"/>
              <a:gd name="connsiteX2738" fmla="*/ 3722161 w 4561388"/>
              <a:gd name="connsiteY2738" fmla="*/ 394381 h 5026853"/>
              <a:gd name="connsiteX2739" fmla="*/ 3728062 w 4561388"/>
              <a:gd name="connsiteY2739" fmla="*/ 402255 h 5026853"/>
              <a:gd name="connsiteX2740" fmla="*/ 3726577 w 4561388"/>
              <a:gd name="connsiteY2740" fmla="*/ 445910 h 5026853"/>
              <a:gd name="connsiteX2741" fmla="*/ 3730798 w 4561388"/>
              <a:gd name="connsiteY2741" fmla="*/ 452468 h 5026853"/>
              <a:gd name="connsiteX2742" fmla="*/ 3729012 w 4561388"/>
              <a:gd name="connsiteY2742" fmla="*/ 491497 h 5026853"/>
              <a:gd name="connsiteX2743" fmla="*/ 3728550 w 4561388"/>
              <a:gd name="connsiteY2743" fmla="*/ 499615 h 5026853"/>
              <a:gd name="connsiteX2744" fmla="*/ 3730027 w 4561388"/>
              <a:gd name="connsiteY2744" fmla="*/ 497765 h 5026853"/>
              <a:gd name="connsiteX2745" fmla="*/ 3731507 w 4561388"/>
              <a:gd name="connsiteY2745" fmla="*/ 493855 h 5026853"/>
              <a:gd name="connsiteX2746" fmla="*/ 3725091 w 4561388"/>
              <a:gd name="connsiteY2746" fmla="*/ 528113 h 5026853"/>
              <a:gd name="connsiteX2747" fmla="*/ 3724870 w 4561388"/>
              <a:gd name="connsiteY2747" fmla="*/ 528282 h 5026853"/>
              <a:gd name="connsiteX2748" fmla="*/ 3724769 w 4561388"/>
              <a:gd name="connsiteY2748" fmla="*/ 529271 h 5026853"/>
              <a:gd name="connsiteX2749" fmla="*/ 3725091 w 4561388"/>
              <a:gd name="connsiteY2749" fmla="*/ 528113 h 5026853"/>
              <a:gd name="connsiteX2750" fmla="*/ 3727052 w 4561388"/>
              <a:gd name="connsiteY2750" fmla="*/ 527569 h 5026853"/>
              <a:gd name="connsiteX2751" fmla="*/ 3725635 w 4561388"/>
              <a:gd name="connsiteY2751" fmla="*/ 538018 h 5026853"/>
              <a:gd name="connsiteX2752" fmla="*/ 3723411 w 4561388"/>
              <a:gd name="connsiteY2752" fmla="*/ 544563 h 5026853"/>
              <a:gd name="connsiteX2753" fmla="*/ 3723011 w 4561388"/>
              <a:gd name="connsiteY2753" fmla="*/ 554342 h 5026853"/>
              <a:gd name="connsiteX2754" fmla="*/ 3729896 w 4561388"/>
              <a:gd name="connsiteY2754" fmla="*/ 540315 h 5026853"/>
              <a:gd name="connsiteX2755" fmla="*/ 3730037 w 4561388"/>
              <a:gd name="connsiteY2755" fmla="*/ 538919 h 5026853"/>
              <a:gd name="connsiteX2756" fmla="*/ 3731341 w 4561388"/>
              <a:gd name="connsiteY2756" fmla="*/ 512367 h 5026853"/>
              <a:gd name="connsiteX2757" fmla="*/ 3741784 w 4561388"/>
              <a:gd name="connsiteY2757" fmla="*/ 384871 h 5026853"/>
              <a:gd name="connsiteX2758" fmla="*/ 3743830 w 4561388"/>
              <a:gd name="connsiteY2758" fmla="*/ 319552 h 5026853"/>
              <a:gd name="connsiteX2759" fmla="*/ 3745935 w 4561388"/>
              <a:gd name="connsiteY2759" fmla="*/ 315453 h 5026853"/>
              <a:gd name="connsiteX2760" fmla="*/ 3750285 w 4561388"/>
              <a:gd name="connsiteY2760" fmla="*/ 305571 h 5026853"/>
              <a:gd name="connsiteX2761" fmla="*/ 3751030 w 4561388"/>
              <a:gd name="connsiteY2761" fmla="*/ 326194 h 5026853"/>
              <a:gd name="connsiteX2762" fmla="*/ 3753262 w 4561388"/>
              <a:gd name="connsiteY2762" fmla="*/ 306390 h 5026853"/>
              <a:gd name="connsiteX2763" fmla="*/ 3757853 w 4561388"/>
              <a:gd name="connsiteY2763" fmla="*/ 307891 h 5026853"/>
              <a:gd name="connsiteX2764" fmla="*/ 3760159 w 4561388"/>
              <a:gd name="connsiteY2764" fmla="*/ 301369 h 5026853"/>
              <a:gd name="connsiteX2765" fmla="*/ 3760301 w 4561388"/>
              <a:gd name="connsiteY2765" fmla="*/ 320761 h 5026853"/>
              <a:gd name="connsiteX2766" fmla="*/ 3759407 w 4561388"/>
              <a:gd name="connsiteY2766" fmla="*/ 326740 h 5026853"/>
              <a:gd name="connsiteX2767" fmla="*/ 3758313 w 4561388"/>
              <a:gd name="connsiteY2767" fmla="*/ 329441 h 5026853"/>
              <a:gd name="connsiteX2768" fmla="*/ 3760361 w 4561388"/>
              <a:gd name="connsiteY2768" fmla="*/ 329119 h 5026853"/>
              <a:gd name="connsiteX2769" fmla="*/ 3760550 w 4561388"/>
              <a:gd name="connsiteY2769" fmla="*/ 355065 h 5026853"/>
              <a:gd name="connsiteX2770" fmla="*/ 3758332 w 4561388"/>
              <a:gd name="connsiteY2770" fmla="*/ 362509 h 5026853"/>
              <a:gd name="connsiteX2771" fmla="*/ 3752557 w 4561388"/>
              <a:gd name="connsiteY2771" fmla="*/ 379301 h 5026853"/>
              <a:gd name="connsiteX2772" fmla="*/ 3748118 w 4561388"/>
              <a:gd name="connsiteY2772" fmla="*/ 400402 h 5026853"/>
              <a:gd name="connsiteX2773" fmla="*/ 3760450 w 4561388"/>
              <a:gd name="connsiteY2773" fmla="*/ 365495 h 5026853"/>
              <a:gd name="connsiteX2774" fmla="*/ 3760624 w 4561388"/>
              <a:gd name="connsiteY2774" fmla="*/ 365121 h 5026853"/>
              <a:gd name="connsiteX2775" fmla="*/ 3760676 w 4561388"/>
              <a:gd name="connsiteY2775" fmla="*/ 372195 h 5026853"/>
              <a:gd name="connsiteX2776" fmla="*/ 3756205 w 4561388"/>
              <a:gd name="connsiteY2776" fmla="*/ 494934 h 5026853"/>
              <a:gd name="connsiteX2777" fmla="*/ 3759573 w 4561388"/>
              <a:gd name="connsiteY2777" fmla="*/ 480227 h 5026853"/>
              <a:gd name="connsiteX2778" fmla="*/ 3761651 w 4561388"/>
              <a:gd name="connsiteY2778" fmla="*/ 486870 h 5026853"/>
              <a:gd name="connsiteX2779" fmla="*/ 3751195 w 4561388"/>
              <a:gd name="connsiteY2779" fmla="*/ 523187 h 5026853"/>
              <a:gd name="connsiteX2780" fmla="*/ 3761808 w 4561388"/>
              <a:gd name="connsiteY2780" fmla="*/ 496720 h 5026853"/>
              <a:gd name="connsiteX2781" fmla="*/ 3761793 w 4561388"/>
              <a:gd name="connsiteY2781" fmla="*/ 498551 h 5026853"/>
              <a:gd name="connsiteX2782" fmla="*/ 3762994 w 4561388"/>
              <a:gd name="connsiteY2782" fmla="*/ 541333 h 5026853"/>
              <a:gd name="connsiteX2783" fmla="*/ 3771925 w 4561388"/>
              <a:gd name="connsiteY2783" fmla="*/ 480764 h 5026853"/>
              <a:gd name="connsiteX2784" fmla="*/ 3778700 w 4561388"/>
              <a:gd name="connsiteY2784" fmla="*/ 486747 h 5026853"/>
              <a:gd name="connsiteX2785" fmla="*/ 3781824 w 4561388"/>
              <a:gd name="connsiteY2785" fmla="*/ 479997 h 5026853"/>
              <a:gd name="connsiteX2786" fmla="*/ 3781345 w 4561388"/>
              <a:gd name="connsiteY2786" fmla="*/ 511567 h 5026853"/>
              <a:gd name="connsiteX2787" fmla="*/ 3778313 w 4561388"/>
              <a:gd name="connsiteY2787" fmla="*/ 543709 h 5026853"/>
              <a:gd name="connsiteX2788" fmla="*/ 3783284 w 4561388"/>
              <a:gd name="connsiteY2788" fmla="*/ 548646 h 5026853"/>
              <a:gd name="connsiteX2789" fmla="*/ 3782240 w 4561388"/>
              <a:gd name="connsiteY2789" fmla="*/ 586393 h 5026853"/>
              <a:gd name="connsiteX2790" fmla="*/ 3790992 w 4561388"/>
              <a:gd name="connsiteY2790" fmla="*/ 557567 h 5026853"/>
              <a:gd name="connsiteX2791" fmla="*/ 3795341 w 4561388"/>
              <a:gd name="connsiteY2791" fmla="*/ 517626 h 5026853"/>
              <a:gd name="connsiteX2792" fmla="*/ 3807652 w 4561388"/>
              <a:gd name="connsiteY2792" fmla="*/ 439840 h 5026853"/>
              <a:gd name="connsiteX2793" fmla="*/ 3803133 w 4561388"/>
              <a:gd name="connsiteY2793" fmla="*/ 515637 h 5026853"/>
              <a:gd name="connsiteX2794" fmla="*/ 3803139 w 4561388"/>
              <a:gd name="connsiteY2794" fmla="*/ 551940 h 5026853"/>
              <a:gd name="connsiteX2795" fmla="*/ 3808418 w 4561388"/>
              <a:gd name="connsiteY2795" fmla="*/ 561163 h 5026853"/>
              <a:gd name="connsiteX2796" fmla="*/ 3803461 w 4561388"/>
              <a:gd name="connsiteY2796" fmla="*/ 596642 h 5026853"/>
              <a:gd name="connsiteX2797" fmla="*/ 3803602 w 4561388"/>
              <a:gd name="connsiteY2797" fmla="*/ 596618 h 5026853"/>
              <a:gd name="connsiteX2798" fmla="*/ 3804377 w 4561388"/>
              <a:gd name="connsiteY2798" fmla="*/ 594744 h 5026853"/>
              <a:gd name="connsiteX2799" fmla="*/ 3804889 w 4561388"/>
              <a:gd name="connsiteY2799" fmla="*/ 593148 h 5026853"/>
              <a:gd name="connsiteX2800" fmla="*/ 3815954 w 4561388"/>
              <a:gd name="connsiteY2800" fmla="*/ 565295 h 5026853"/>
              <a:gd name="connsiteX2801" fmla="*/ 3820836 w 4561388"/>
              <a:gd name="connsiteY2801" fmla="*/ 562401 h 5026853"/>
              <a:gd name="connsiteX2802" fmla="*/ 3809933 w 4561388"/>
              <a:gd name="connsiteY2802" fmla="*/ 597616 h 5026853"/>
              <a:gd name="connsiteX2803" fmla="*/ 3812441 w 4561388"/>
              <a:gd name="connsiteY2803" fmla="*/ 598816 h 5026853"/>
              <a:gd name="connsiteX2804" fmla="*/ 3813541 w 4561388"/>
              <a:gd name="connsiteY2804" fmla="*/ 600432 h 5026853"/>
              <a:gd name="connsiteX2805" fmla="*/ 3811608 w 4561388"/>
              <a:gd name="connsiteY2805" fmla="*/ 645884 h 5026853"/>
              <a:gd name="connsiteX2806" fmla="*/ 3812157 w 4561388"/>
              <a:gd name="connsiteY2806" fmla="*/ 646202 h 5026853"/>
              <a:gd name="connsiteX2807" fmla="*/ 3812847 w 4561388"/>
              <a:gd name="connsiteY2807" fmla="*/ 646602 h 5026853"/>
              <a:gd name="connsiteX2808" fmla="*/ 3813076 w 4561388"/>
              <a:gd name="connsiteY2808" fmla="*/ 646735 h 5026853"/>
              <a:gd name="connsiteX2809" fmla="*/ 3813259 w 4561388"/>
              <a:gd name="connsiteY2809" fmla="*/ 646841 h 5026853"/>
              <a:gd name="connsiteX2810" fmla="*/ 3812847 w 4561388"/>
              <a:gd name="connsiteY2810" fmla="*/ 646602 h 5026853"/>
              <a:gd name="connsiteX2811" fmla="*/ 3811608 w 4561388"/>
              <a:gd name="connsiteY2811" fmla="*/ 645884 h 5026853"/>
              <a:gd name="connsiteX2812" fmla="*/ 3817013 w 4561388"/>
              <a:gd name="connsiteY2812" fmla="*/ 608610 h 5026853"/>
              <a:gd name="connsiteX2813" fmla="*/ 3827301 w 4561388"/>
              <a:gd name="connsiteY2813" fmla="*/ 550882 h 5026853"/>
              <a:gd name="connsiteX2814" fmla="*/ 3830479 w 4561388"/>
              <a:gd name="connsiteY2814" fmla="*/ 595185 h 5026853"/>
              <a:gd name="connsiteX2815" fmla="*/ 3841528 w 4561388"/>
              <a:gd name="connsiteY2815" fmla="*/ 576251 h 5026853"/>
              <a:gd name="connsiteX2816" fmla="*/ 3839244 w 4561388"/>
              <a:gd name="connsiteY2816" fmla="*/ 606774 h 5026853"/>
              <a:gd name="connsiteX2817" fmla="*/ 3836960 w 4561388"/>
              <a:gd name="connsiteY2817" fmla="*/ 637296 h 5026853"/>
              <a:gd name="connsiteX2818" fmla="*/ 3844922 w 4561388"/>
              <a:gd name="connsiteY2818" fmla="*/ 599450 h 5026853"/>
              <a:gd name="connsiteX2819" fmla="*/ 3846181 w 4561388"/>
              <a:gd name="connsiteY2819" fmla="*/ 604947 h 5026853"/>
              <a:gd name="connsiteX2820" fmla="*/ 3846552 w 4561388"/>
              <a:gd name="connsiteY2820" fmla="*/ 607325 h 5026853"/>
              <a:gd name="connsiteX2821" fmla="*/ 3837858 w 4561388"/>
              <a:gd name="connsiteY2821" fmla="*/ 637818 h 5026853"/>
              <a:gd name="connsiteX2822" fmla="*/ 3833680 w 4561388"/>
              <a:gd name="connsiteY2822" fmla="*/ 652472 h 5026853"/>
              <a:gd name="connsiteX2823" fmla="*/ 3843381 w 4561388"/>
              <a:gd name="connsiteY2823" fmla="*/ 629626 h 5026853"/>
              <a:gd name="connsiteX2824" fmla="*/ 3848289 w 4561388"/>
              <a:gd name="connsiteY2824" fmla="*/ 614724 h 5026853"/>
              <a:gd name="connsiteX2825" fmla="*/ 3849485 w 4561388"/>
              <a:gd name="connsiteY2825" fmla="*/ 616398 h 5026853"/>
              <a:gd name="connsiteX2826" fmla="*/ 3852449 w 4561388"/>
              <a:gd name="connsiteY2826" fmla="*/ 603815 h 5026853"/>
              <a:gd name="connsiteX2827" fmla="*/ 3852892 w 4561388"/>
              <a:gd name="connsiteY2827" fmla="*/ 600791 h 5026853"/>
              <a:gd name="connsiteX2828" fmla="*/ 3858651 w 4561388"/>
              <a:gd name="connsiteY2828" fmla="*/ 583433 h 5026853"/>
              <a:gd name="connsiteX2829" fmla="*/ 3868474 w 4561388"/>
              <a:gd name="connsiteY2829" fmla="*/ 560704 h 5026853"/>
              <a:gd name="connsiteX2830" fmla="*/ 3852179 w 4561388"/>
              <a:gd name="connsiteY2830" fmla="*/ 618851 h 5026853"/>
              <a:gd name="connsiteX2831" fmla="*/ 3856773 w 4561388"/>
              <a:gd name="connsiteY2831" fmla="*/ 616980 h 5026853"/>
              <a:gd name="connsiteX2832" fmla="*/ 3880049 w 4561388"/>
              <a:gd name="connsiteY2832" fmla="*/ 546738 h 5026853"/>
              <a:gd name="connsiteX2833" fmla="*/ 3879860 w 4561388"/>
              <a:gd name="connsiteY2833" fmla="*/ 549508 h 5026853"/>
              <a:gd name="connsiteX2834" fmla="*/ 3879642 w 4561388"/>
              <a:gd name="connsiteY2834" fmla="*/ 570612 h 5026853"/>
              <a:gd name="connsiteX2835" fmla="*/ 3883296 w 4561388"/>
              <a:gd name="connsiteY2835" fmla="*/ 583346 h 5026853"/>
              <a:gd name="connsiteX2836" fmla="*/ 3885544 w 4561388"/>
              <a:gd name="connsiteY2836" fmla="*/ 578486 h 5026853"/>
              <a:gd name="connsiteX2837" fmla="*/ 3897818 w 4561388"/>
              <a:gd name="connsiteY2837" fmla="*/ 572589 h 5026853"/>
              <a:gd name="connsiteX2838" fmla="*/ 3899069 w 4561388"/>
              <a:gd name="connsiteY2838" fmla="*/ 620229 h 5026853"/>
              <a:gd name="connsiteX2839" fmla="*/ 3911513 w 4561388"/>
              <a:gd name="connsiteY2839" fmla="*/ 578474 h 5026853"/>
              <a:gd name="connsiteX2840" fmla="*/ 3913727 w 4561388"/>
              <a:gd name="connsiteY2840" fmla="*/ 584843 h 5026853"/>
              <a:gd name="connsiteX2841" fmla="*/ 3913985 w 4561388"/>
              <a:gd name="connsiteY2841" fmla="*/ 588566 h 5026853"/>
              <a:gd name="connsiteX2842" fmla="*/ 3898652 w 4561388"/>
              <a:gd name="connsiteY2842" fmla="*/ 637064 h 5026853"/>
              <a:gd name="connsiteX2843" fmla="*/ 3889468 w 4561388"/>
              <a:gd name="connsiteY2843" fmla="*/ 666370 h 5026853"/>
              <a:gd name="connsiteX2844" fmla="*/ 3898031 w 4561388"/>
              <a:gd name="connsiteY2844" fmla="*/ 648756 h 5026853"/>
              <a:gd name="connsiteX2845" fmla="*/ 3914075 w 4561388"/>
              <a:gd name="connsiteY2845" fmla="*/ 597997 h 5026853"/>
              <a:gd name="connsiteX2846" fmla="*/ 3914548 w 4561388"/>
              <a:gd name="connsiteY2846" fmla="*/ 596664 h 5026853"/>
              <a:gd name="connsiteX2847" fmla="*/ 3914554 w 4561388"/>
              <a:gd name="connsiteY2847" fmla="*/ 596760 h 5026853"/>
              <a:gd name="connsiteX2848" fmla="*/ 3916407 w 4561388"/>
              <a:gd name="connsiteY2848" fmla="*/ 598433 h 5026853"/>
              <a:gd name="connsiteX2849" fmla="*/ 3919891 w 4561388"/>
              <a:gd name="connsiteY2849" fmla="*/ 581616 h 5026853"/>
              <a:gd name="connsiteX2850" fmla="*/ 3930857 w 4561388"/>
              <a:gd name="connsiteY2850" fmla="*/ 550736 h 5026853"/>
              <a:gd name="connsiteX2851" fmla="*/ 3932194 w 4561388"/>
              <a:gd name="connsiteY2851" fmla="*/ 546402 h 5026853"/>
              <a:gd name="connsiteX2852" fmla="*/ 3932241 w 4561388"/>
              <a:gd name="connsiteY2852" fmla="*/ 561814 h 5026853"/>
              <a:gd name="connsiteX2853" fmla="*/ 3931677 w 4561388"/>
              <a:gd name="connsiteY2853" fmla="*/ 586057 h 5026853"/>
              <a:gd name="connsiteX2854" fmla="*/ 3930892 w 4561388"/>
              <a:gd name="connsiteY2854" fmla="*/ 613339 h 5026853"/>
              <a:gd name="connsiteX2855" fmla="*/ 3932387 w 4561388"/>
              <a:gd name="connsiteY2855" fmla="*/ 617982 h 5026853"/>
              <a:gd name="connsiteX2856" fmla="*/ 3932609 w 4561388"/>
              <a:gd name="connsiteY2856" fmla="*/ 615242 h 5026853"/>
              <a:gd name="connsiteX2857" fmla="*/ 3937151 w 4561388"/>
              <a:gd name="connsiteY2857" fmla="*/ 600132 h 5026853"/>
              <a:gd name="connsiteX2858" fmla="*/ 3937290 w 4561388"/>
              <a:gd name="connsiteY2858" fmla="*/ 599947 h 5026853"/>
              <a:gd name="connsiteX2859" fmla="*/ 3938453 w 4561388"/>
              <a:gd name="connsiteY2859" fmla="*/ 592039 h 5026853"/>
              <a:gd name="connsiteX2860" fmla="*/ 3942725 w 4561388"/>
              <a:gd name="connsiteY2860" fmla="*/ 567122 h 5026853"/>
              <a:gd name="connsiteX2861" fmla="*/ 3943579 w 4561388"/>
              <a:gd name="connsiteY2861" fmla="*/ 580031 h 5026853"/>
              <a:gd name="connsiteX2862" fmla="*/ 3945290 w 4561388"/>
              <a:gd name="connsiteY2862" fmla="*/ 589456 h 5026853"/>
              <a:gd name="connsiteX2863" fmla="*/ 3947827 w 4561388"/>
              <a:gd name="connsiteY2863" fmla="*/ 586129 h 5026853"/>
              <a:gd name="connsiteX2864" fmla="*/ 3946135 w 4561388"/>
              <a:gd name="connsiteY2864" fmla="*/ 594107 h 5026853"/>
              <a:gd name="connsiteX2865" fmla="*/ 3947036 w 4561388"/>
              <a:gd name="connsiteY2865" fmla="*/ 599071 h 5026853"/>
              <a:gd name="connsiteX2866" fmla="*/ 3949331 w 4561388"/>
              <a:gd name="connsiteY2866" fmla="*/ 608962 h 5026853"/>
              <a:gd name="connsiteX2867" fmla="*/ 3950033 w 4561388"/>
              <a:gd name="connsiteY2867" fmla="*/ 592590 h 5026853"/>
              <a:gd name="connsiteX2868" fmla="*/ 3958882 w 4561388"/>
              <a:gd name="connsiteY2868" fmla="*/ 593269 h 5026853"/>
              <a:gd name="connsiteX2869" fmla="*/ 3963273 w 4561388"/>
              <a:gd name="connsiteY2869" fmla="*/ 563967 h 5026853"/>
              <a:gd name="connsiteX2870" fmla="*/ 3967194 w 4561388"/>
              <a:gd name="connsiteY2870" fmla="*/ 570351 h 5026853"/>
              <a:gd name="connsiteX2871" fmla="*/ 3967109 w 4561388"/>
              <a:gd name="connsiteY2871" fmla="*/ 581260 h 5026853"/>
              <a:gd name="connsiteX2872" fmla="*/ 3974901 w 4561388"/>
              <a:gd name="connsiteY2872" fmla="*/ 579272 h 5026853"/>
              <a:gd name="connsiteX2873" fmla="*/ 3973778 w 4561388"/>
              <a:gd name="connsiteY2873" fmla="*/ 583691 h 5026853"/>
              <a:gd name="connsiteX2874" fmla="*/ 3972689 w 4561388"/>
              <a:gd name="connsiteY2874" fmla="*/ 593991 h 5026853"/>
              <a:gd name="connsiteX2875" fmla="*/ 3972560 w 4561388"/>
              <a:gd name="connsiteY2875" fmla="*/ 594378 h 5026853"/>
              <a:gd name="connsiteX2876" fmla="*/ 3946346 w 4561388"/>
              <a:gd name="connsiteY2876" fmla="*/ 675242 h 5026853"/>
              <a:gd name="connsiteX2877" fmla="*/ 3946289 w 4561388"/>
              <a:gd name="connsiteY2877" fmla="*/ 677368 h 5026853"/>
              <a:gd name="connsiteX2878" fmla="*/ 3967219 w 4561388"/>
              <a:gd name="connsiteY2878" fmla="*/ 629665 h 5026853"/>
              <a:gd name="connsiteX2879" fmla="*/ 3969964 w 4561388"/>
              <a:gd name="connsiteY2879" fmla="*/ 625813 h 5026853"/>
              <a:gd name="connsiteX2880" fmla="*/ 3983308 w 4561388"/>
              <a:gd name="connsiteY2880" fmla="*/ 586754 h 5026853"/>
              <a:gd name="connsiteX2881" fmla="*/ 3983945 w 4561388"/>
              <a:gd name="connsiteY2881" fmla="*/ 585175 h 5026853"/>
              <a:gd name="connsiteX2882" fmla="*/ 3984094 w 4561388"/>
              <a:gd name="connsiteY2882" fmla="*/ 593890 h 5026853"/>
              <a:gd name="connsiteX2883" fmla="*/ 3984463 w 4561388"/>
              <a:gd name="connsiteY2883" fmla="*/ 595114 h 5026853"/>
              <a:gd name="connsiteX2884" fmla="*/ 3983538 w 4561388"/>
              <a:gd name="connsiteY2884" fmla="*/ 597530 h 5026853"/>
              <a:gd name="connsiteX2885" fmla="*/ 3976954 w 4561388"/>
              <a:gd name="connsiteY2885" fmla="*/ 619669 h 5026853"/>
              <a:gd name="connsiteX2886" fmla="*/ 3979885 w 4561388"/>
              <a:gd name="connsiteY2886" fmla="*/ 619203 h 5026853"/>
              <a:gd name="connsiteX2887" fmla="*/ 3961978 w 4561388"/>
              <a:gd name="connsiteY2887" fmla="*/ 685032 h 5026853"/>
              <a:gd name="connsiteX2888" fmla="*/ 3964412 w 4561388"/>
              <a:gd name="connsiteY2888" fmla="*/ 683477 h 5026853"/>
              <a:gd name="connsiteX2889" fmla="*/ 3965586 w 4561388"/>
              <a:gd name="connsiteY2889" fmla="*/ 686282 h 5026853"/>
              <a:gd name="connsiteX2890" fmla="*/ 3974796 w 4561388"/>
              <a:gd name="connsiteY2890" fmla="*/ 657996 h 5026853"/>
              <a:gd name="connsiteX2891" fmla="*/ 3996445 w 4561388"/>
              <a:gd name="connsiteY2891" fmla="*/ 601009 h 5026853"/>
              <a:gd name="connsiteX2892" fmla="*/ 3994845 w 4561388"/>
              <a:gd name="connsiteY2892" fmla="*/ 596296 h 5026853"/>
              <a:gd name="connsiteX2893" fmla="*/ 4001937 w 4561388"/>
              <a:gd name="connsiteY2893" fmla="*/ 588291 h 5026853"/>
              <a:gd name="connsiteX2894" fmla="*/ 4005527 w 4561388"/>
              <a:gd name="connsiteY2894" fmla="*/ 588674 h 5026853"/>
              <a:gd name="connsiteX2895" fmla="*/ 3996722 w 4561388"/>
              <a:gd name="connsiteY2895" fmla="*/ 601828 h 5026853"/>
              <a:gd name="connsiteX2896" fmla="*/ 3996676 w 4561388"/>
              <a:gd name="connsiteY2896" fmla="*/ 601696 h 5026853"/>
              <a:gd name="connsiteX2897" fmla="*/ 3978463 w 4561388"/>
              <a:gd name="connsiteY2897" fmla="*/ 660544 h 5026853"/>
              <a:gd name="connsiteX2898" fmla="*/ 3968269 w 4561388"/>
              <a:gd name="connsiteY2898" fmla="*/ 692686 h 5026853"/>
              <a:gd name="connsiteX2899" fmla="*/ 3968391 w 4561388"/>
              <a:gd name="connsiteY2899" fmla="*/ 692973 h 5026853"/>
              <a:gd name="connsiteX2900" fmla="*/ 3968931 w 4561388"/>
              <a:gd name="connsiteY2900" fmla="*/ 697551 h 5026853"/>
              <a:gd name="connsiteX2901" fmla="*/ 3976175 w 4561388"/>
              <a:gd name="connsiteY2901" fmla="*/ 674862 h 5026853"/>
              <a:gd name="connsiteX2902" fmla="*/ 4006680 w 4561388"/>
              <a:gd name="connsiteY2902" fmla="*/ 599905 h 5026853"/>
              <a:gd name="connsiteX2903" fmla="*/ 3980739 w 4561388"/>
              <a:gd name="connsiteY2903" fmla="*/ 691104 h 5026853"/>
              <a:gd name="connsiteX2904" fmla="*/ 3978143 w 4561388"/>
              <a:gd name="connsiteY2904" fmla="*/ 700564 h 5026853"/>
              <a:gd name="connsiteX2905" fmla="*/ 3983345 w 4561388"/>
              <a:gd name="connsiteY2905" fmla="*/ 694568 h 5026853"/>
              <a:gd name="connsiteX2906" fmla="*/ 3984143 w 4561388"/>
              <a:gd name="connsiteY2906" fmla="*/ 693921 h 5026853"/>
              <a:gd name="connsiteX2907" fmla="*/ 3985017 w 4561388"/>
              <a:gd name="connsiteY2907" fmla="*/ 690692 h 5026853"/>
              <a:gd name="connsiteX2908" fmla="*/ 4009898 w 4561388"/>
              <a:gd name="connsiteY2908" fmla="*/ 615834 h 5026853"/>
              <a:gd name="connsiteX2909" fmla="*/ 4034621 w 4561388"/>
              <a:gd name="connsiteY2909" fmla="*/ 564477 h 5026853"/>
              <a:gd name="connsiteX2910" fmla="*/ 4039788 w 4561388"/>
              <a:gd name="connsiteY2910" fmla="*/ 550525 h 5026853"/>
              <a:gd name="connsiteX2911" fmla="*/ 4046242 w 4561388"/>
              <a:gd name="connsiteY2911" fmla="*/ 543563 h 5026853"/>
              <a:gd name="connsiteX2912" fmla="*/ 4030242 w 4561388"/>
              <a:gd name="connsiteY2912" fmla="*/ 596534 h 5026853"/>
              <a:gd name="connsiteX2913" fmla="*/ 4029976 w 4561388"/>
              <a:gd name="connsiteY2913" fmla="*/ 597388 h 5026853"/>
              <a:gd name="connsiteX2914" fmla="*/ 4029280 w 4561388"/>
              <a:gd name="connsiteY2914" fmla="*/ 597531 h 5026853"/>
              <a:gd name="connsiteX2915" fmla="*/ 4029756 w 4561388"/>
              <a:gd name="connsiteY2915" fmla="*/ 598088 h 5026853"/>
              <a:gd name="connsiteX2916" fmla="*/ 4001572 w 4561388"/>
              <a:gd name="connsiteY2916" fmla="*/ 688142 h 5026853"/>
              <a:gd name="connsiteX2917" fmla="*/ 3994856 w 4561388"/>
              <a:gd name="connsiteY2917" fmla="*/ 711924 h 5026853"/>
              <a:gd name="connsiteX2918" fmla="*/ 3994895 w 4561388"/>
              <a:gd name="connsiteY2918" fmla="*/ 722411 h 5026853"/>
              <a:gd name="connsiteX2919" fmla="*/ 3985937 w 4561388"/>
              <a:gd name="connsiteY2919" fmla="*/ 746855 h 5026853"/>
              <a:gd name="connsiteX2920" fmla="*/ 3982536 w 4561388"/>
              <a:gd name="connsiteY2920" fmla="*/ 771770 h 5026853"/>
              <a:gd name="connsiteX2921" fmla="*/ 3993626 w 4561388"/>
              <a:gd name="connsiteY2921" fmla="*/ 731709 h 5026853"/>
              <a:gd name="connsiteX2922" fmla="*/ 3994895 w 4561388"/>
              <a:gd name="connsiteY2922" fmla="*/ 722411 h 5026853"/>
              <a:gd name="connsiteX2923" fmla="*/ 4001055 w 4561388"/>
              <a:gd name="connsiteY2923" fmla="*/ 704707 h 5026853"/>
              <a:gd name="connsiteX2924" fmla="*/ 4001146 w 4561388"/>
              <a:gd name="connsiteY2924" fmla="*/ 704549 h 5026853"/>
              <a:gd name="connsiteX2925" fmla="*/ 4002435 w 4561388"/>
              <a:gd name="connsiteY2925" fmla="*/ 699889 h 5026853"/>
              <a:gd name="connsiteX2926" fmla="*/ 4032091 w 4561388"/>
              <a:gd name="connsiteY2926" fmla="*/ 610855 h 5026853"/>
              <a:gd name="connsiteX2927" fmla="*/ 4034675 w 4561388"/>
              <a:gd name="connsiteY2927" fmla="*/ 603819 h 5026853"/>
              <a:gd name="connsiteX2928" fmla="*/ 4042892 w 4561388"/>
              <a:gd name="connsiteY2928" fmla="*/ 613390 h 5026853"/>
              <a:gd name="connsiteX2929" fmla="*/ 4040809 w 4561388"/>
              <a:gd name="connsiteY2929" fmla="*/ 622253 h 5026853"/>
              <a:gd name="connsiteX2930" fmla="*/ 4041173 w 4561388"/>
              <a:gd name="connsiteY2930" fmla="*/ 626969 h 5026853"/>
              <a:gd name="connsiteX2931" fmla="*/ 4044508 w 4561388"/>
              <a:gd name="connsiteY2931" fmla="*/ 615272 h 5026853"/>
              <a:gd name="connsiteX2932" fmla="*/ 4046909 w 4561388"/>
              <a:gd name="connsiteY2932" fmla="*/ 618069 h 5026853"/>
              <a:gd name="connsiteX2933" fmla="*/ 4046755 w 4561388"/>
              <a:gd name="connsiteY2933" fmla="*/ 619201 h 5026853"/>
              <a:gd name="connsiteX2934" fmla="*/ 4040603 w 4561388"/>
              <a:gd name="connsiteY2934" fmla="*/ 637298 h 5026853"/>
              <a:gd name="connsiteX2935" fmla="*/ 4037485 w 4561388"/>
              <a:gd name="connsiteY2935" fmla="*/ 645090 h 5026853"/>
              <a:gd name="connsiteX2936" fmla="*/ 4037459 w 4561388"/>
              <a:gd name="connsiteY2936" fmla="*/ 649460 h 5026853"/>
              <a:gd name="connsiteX2937" fmla="*/ 4031117 w 4561388"/>
              <a:gd name="connsiteY2937" fmla="*/ 666397 h 5026853"/>
              <a:gd name="connsiteX2938" fmla="*/ 4031664 w 4561388"/>
              <a:gd name="connsiteY2938" fmla="*/ 661273 h 5026853"/>
              <a:gd name="connsiteX2939" fmla="*/ 4027230 w 4561388"/>
              <a:gd name="connsiteY2939" fmla="*/ 677427 h 5026853"/>
              <a:gd name="connsiteX2940" fmla="*/ 4031117 w 4561388"/>
              <a:gd name="connsiteY2940" fmla="*/ 666397 h 5026853"/>
              <a:gd name="connsiteX2941" fmla="*/ 4027991 w 4561388"/>
              <a:gd name="connsiteY2941" fmla="*/ 695700 h 5026853"/>
              <a:gd name="connsiteX2942" fmla="*/ 4044925 w 4561388"/>
              <a:gd name="connsiteY2942" fmla="*/ 678756 h 5026853"/>
              <a:gd name="connsiteX2943" fmla="*/ 4054461 w 4561388"/>
              <a:gd name="connsiteY2943" fmla="*/ 657395 h 5026853"/>
              <a:gd name="connsiteX2944" fmla="*/ 4067822 w 4561388"/>
              <a:gd name="connsiteY2944" fmla="*/ 673941 h 5026853"/>
              <a:gd name="connsiteX2945" fmla="*/ 4073025 w 4561388"/>
              <a:gd name="connsiteY2945" fmla="*/ 693245 h 5026853"/>
              <a:gd name="connsiteX2946" fmla="*/ 4050032 w 4561388"/>
              <a:gd name="connsiteY2946" fmla="*/ 840779 h 5026853"/>
              <a:gd name="connsiteX2947" fmla="*/ 4037765 w 4561388"/>
              <a:gd name="connsiteY2947" fmla="*/ 921306 h 5026853"/>
              <a:gd name="connsiteX2948" fmla="*/ 3775711 w 4561388"/>
              <a:gd name="connsiteY2948" fmla="*/ 623389 h 5026853"/>
              <a:gd name="connsiteX2949" fmla="*/ 3765459 w 4561388"/>
              <a:gd name="connsiteY2949" fmla="*/ 620872 h 5026853"/>
              <a:gd name="connsiteX2950" fmla="*/ 3755771 w 4561388"/>
              <a:gd name="connsiteY2950" fmla="*/ 629468 h 5026853"/>
              <a:gd name="connsiteX2951" fmla="*/ 3792427 w 4561388"/>
              <a:gd name="connsiteY2951" fmla="*/ 672639 h 5026853"/>
              <a:gd name="connsiteX2952" fmla="*/ 3816280 w 4561388"/>
              <a:gd name="connsiteY2952" fmla="*/ 703628 h 5026853"/>
              <a:gd name="connsiteX2953" fmla="*/ 3812174 w 4561388"/>
              <a:gd name="connsiteY2953" fmla="*/ 715243 h 5026853"/>
              <a:gd name="connsiteX2954" fmla="*/ 3811658 w 4561388"/>
              <a:gd name="connsiteY2954" fmla="*/ 717500 h 5026853"/>
              <a:gd name="connsiteX2955" fmla="*/ 3814892 w 4561388"/>
              <a:gd name="connsiteY2955" fmla="*/ 716821 h 5026853"/>
              <a:gd name="connsiteX2956" fmla="*/ 3818195 w 4561388"/>
              <a:gd name="connsiteY2956" fmla="*/ 706115 h 5026853"/>
              <a:gd name="connsiteX2957" fmla="*/ 3886796 w 4561388"/>
              <a:gd name="connsiteY2957" fmla="*/ 795242 h 5026853"/>
              <a:gd name="connsiteX2958" fmla="*/ 3813023 w 4561388"/>
              <a:gd name="connsiteY2958" fmla="*/ 723319 h 5026853"/>
              <a:gd name="connsiteX2959" fmla="*/ 3813413 w 4561388"/>
              <a:gd name="connsiteY2959" fmla="*/ 723377 h 5026853"/>
              <a:gd name="connsiteX2960" fmla="*/ 3813665 w 4561388"/>
              <a:gd name="connsiteY2960" fmla="*/ 720800 h 5026853"/>
              <a:gd name="connsiteX2961" fmla="*/ 3814603 w 4561388"/>
              <a:gd name="connsiteY2961" fmla="*/ 717758 h 5026853"/>
              <a:gd name="connsiteX2962" fmla="*/ 3811490 w 4561388"/>
              <a:gd name="connsiteY2962" fmla="*/ 721825 h 5026853"/>
              <a:gd name="connsiteX2963" fmla="*/ 3793873 w 4561388"/>
              <a:gd name="connsiteY2963" fmla="*/ 704650 h 5026853"/>
              <a:gd name="connsiteX2964" fmla="*/ 3732190 w 4561388"/>
              <a:gd name="connsiteY2964" fmla="*/ 634575 h 5026853"/>
              <a:gd name="connsiteX2965" fmla="*/ 3725787 w 4561388"/>
              <a:gd name="connsiteY2965" fmla="*/ 647456 h 5026853"/>
              <a:gd name="connsiteX2966" fmla="*/ 3724176 w 4561388"/>
              <a:gd name="connsiteY2966" fmla="*/ 656128 h 5026853"/>
              <a:gd name="connsiteX2967" fmla="*/ 3754994 w 4561388"/>
              <a:gd name="connsiteY2967" fmla="*/ 693919 h 5026853"/>
              <a:gd name="connsiteX2968" fmla="*/ 3975349 w 4561388"/>
              <a:gd name="connsiteY2968" fmla="*/ 964131 h 5026853"/>
              <a:gd name="connsiteX2969" fmla="*/ 4022715 w 4561388"/>
              <a:gd name="connsiteY2969" fmla="*/ 1020090 h 5026853"/>
              <a:gd name="connsiteX2970" fmla="*/ 4017364 w 4561388"/>
              <a:gd name="connsiteY2970" fmla="*/ 1055219 h 5026853"/>
              <a:gd name="connsiteX2971" fmla="*/ 3996510 w 4561388"/>
              <a:gd name="connsiteY2971" fmla="*/ 1243063 h 5026853"/>
              <a:gd name="connsiteX2972" fmla="*/ 4001338 w 4561388"/>
              <a:gd name="connsiteY2972" fmla="*/ 1220813 h 5026853"/>
              <a:gd name="connsiteX2973" fmla="*/ 3994724 w 4561388"/>
              <a:gd name="connsiteY2973" fmla="*/ 1259140 h 5026853"/>
              <a:gd name="connsiteX2974" fmla="*/ 3992005 w 4561388"/>
              <a:gd name="connsiteY2974" fmla="*/ 1283630 h 5026853"/>
              <a:gd name="connsiteX2975" fmla="*/ 3991069 w 4561388"/>
              <a:gd name="connsiteY2975" fmla="*/ 1282828 h 5026853"/>
              <a:gd name="connsiteX2976" fmla="*/ 3990926 w 4561388"/>
              <a:gd name="connsiteY2976" fmla="*/ 1283871 h 5026853"/>
              <a:gd name="connsiteX2977" fmla="*/ 3991860 w 4561388"/>
              <a:gd name="connsiteY2977" fmla="*/ 1284927 h 5026853"/>
              <a:gd name="connsiteX2978" fmla="*/ 3991778 w 4561388"/>
              <a:gd name="connsiteY2978" fmla="*/ 1285667 h 5026853"/>
              <a:gd name="connsiteX2979" fmla="*/ 3991718 w 4561388"/>
              <a:gd name="connsiteY2979" fmla="*/ 1286531 h 5026853"/>
              <a:gd name="connsiteX2980" fmla="*/ 3992512 w 4561388"/>
              <a:gd name="connsiteY2980" fmla="*/ 1286124 h 5026853"/>
              <a:gd name="connsiteX2981" fmla="*/ 3992807 w 4561388"/>
              <a:gd name="connsiteY2981" fmla="*/ 1285480 h 5026853"/>
              <a:gd name="connsiteX2982" fmla="*/ 3993732 w 4561388"/>
              <a:gd name="connsiteY2982" fmla="*/ 1280242 h 5026853"/>
              <a:gd name="connsiteX2983" fmla="*/ 3993909 w 4561388"/>
              <a:gd name="connsiteY2983" fmla="*/ 1282504 h 5026853"/>
              <a:gd name="connsiteX2984" fmla="*/ 3993937 w 4561388"/>
              <a:gd name="connsiteY2984" fmla="*/ 1282998 h 5026853"/>
              <a:gd name="connsiteX2985" fmla="*/ 3994458 w 4561388"/>
              <a:gd name="connsiteY2985" fmla="*/ 1281858 h 5026853"/>
              <a:gd name="connsiteX2986" fmla="*/ 3996611 w 4561388"/>
              <a:gd name="connsiteY2986" fmla="*/ 1273057 h 5026853"/>
              <a:gd name="connsiteX2987" fmla="*/ 4004216 w 4561388"/>
              <a:gd name="connsiteY2987" fmla="*/ 1231291 h 5026853"/>
              <a:gd name="connsiteX2988" fmla="*/ 4007973 w 4561388"/>
              <a:gd name="connsiteY2988" fmla="*/ 1191421 h 5026853"/>
              <a:gd name="connsiteX2989" fmla="*/ 4029117 w 4561388"/>
              <a:gd name="connsiteY2989" fmla="*/ 1036921 h 5026853"/>
              <a:gd name="connsiteX2990" fmla="*/ 4030368 w 4561388"/>
              <a:gd name="connsiteY2990" fmla="*/ 1029131 h 5026853"/>
              <a:gd name="connsiteX2991" fmla="*/ 4059187 w 4561388"/>
              <a:gd name="connsiteY2991" fmla="*/ 1063177 h 5026853"/>
              <a:gd name="connsiteX2992" fmla="*/ 4064025 w 4561388"/>
              <a:gd name="connsiteY2992" fmla="*/ 1068148 h 5026853"/>
              <a:gd name="connsiteX2993" fmla="*/ 4054783 w 4561388"/>
              <a:gd name="connsiteY2993" fmla="*/ 1144439 h 5026853"/>
              <a:gd name="connsiteX2994" fmla="*/ 4043356 w 4561388"/>
              <a:gd name="connsiteY2994" fmla="*/ 1282982 h 5026853"/>
              <a:gd name="connsiteX2995" fmla="*/ 4043509 w 4561388"/>
              <a:gd name="connsiteY2995" fmla="*/ 1285249 h 5026853"/>
              <a:gd name="connsiteX2996" fmla="*/ 4042290 w 4561388"/>
              <a:gd name="connsiteY2996" fmla="*/ 1295899 h 5026853"/>
              <a:gd name="connsiteX2997" fmla="*/ 4040862 w 4561388"/>
              <a:gd name="connsiteY2997" fmla="*/ 1313213 h 5026853"/>
              <a:gd name="connsiteX2998" fmla="*/ 4043300 w 4561388"/>
              <a:gd name="connsiteY2998" fmla="*/ 1302618 h 5026853"/>
              <a:gd name="connsiteX2999" fmla="*/ 4044759 w 4561388"/>
              <a:gd name="connsiteY2999" fmla="*/ 1298137 h 5026853"/>
              <a:gd name="connsiteX3000" fmla="*/ 4044142 w 4561388"/>
              <a:gd name="connsiteY3000" fmla="*/ 1292996 h 5026853"/>
              <a:gd name="connsiteX3001" fmla="*/ 4046805 w 4561388"/>
              <a:gd name="connsiteY3001" fmla="*/ 1289319 h 5026853"/>
              <a:gd name="connsiteX3002" fmla="*/ 4046963 w 4561388"/>
              <a:gd name="connsiteY3002" fmla="*/ 1292224 h 5026853"/>
              <a:gd name="connsiteX3003" fmla="*/ 4047111 w 4561388"/>
              <a:gd name="connsiteY3003" fmla="*/ 1292759 h 5026853"/>
              <a:gd name="connsiteX3004" fmla="*/ 4047986 w 4561388"/>
              <a:gd name="connsiteY3004" fmla="*/ 1291258 h 5026853"/>
              <a:gd name="connsiteX3005" fmla="*/ 4048017 w 4561388"/>
              <a:gd name="connsiteY3005" fmla="*/ 1291251 h 5026853"/>
              <a:gd name="connsiteX3006" fmla="*/ 4048895 w 4561388"/>
              <a:gd name="connsiteY3006" fmla="*/ 1285700 h 5026853"/>
              <a:gd name="connsiteX3007" fmla="*/ 4049977 w 4561388"/>
              <a:gd name="connsiteY3007" fmla="*/ 1290736 h 5026853"/>
              <a:gd name="connsiteX3008" fmla="*/ 4050019 w 4561388"/>
              <a:gd name="connsiteY3008" fmla="*/ 1290725 h 5026853"/>
              <a:gd name="connsiteX3009" fmla="*/ 4053549 w 4561388"/>
              <a:gd name="connsiteY3009" fmla="*/ 1297796 h 5026853"/>
              <a:gd name="connsiteX3010" fmla="*/ 4054221 w 4561388"/>
              <a:gd name="connsiteY3010" fmla="*/ 1301226 h 5026853"/>
              <a:gd name="connsiteX3011" fmla="*/ 4054823 w 4561388"/>
              <a:gd name="connsiteY3011" fmla="*/ 1301741 h 5026853"/>
              <a:gd name="connsiteX3012" fmla="*/ 4054101 w 4561388"/>
              <a:gd name="connsiteY3012" fmla="*/ 1280084 h 5026853"/>
              <a:gd name="connsiteX3013" fmla="*/ 4052687 w 4561388"/>
              <a:gd name="connsiteY3013" fmla="*/ 1264013 h 5026853"/>
              <a:gd name="connsiteX3014" fmla="*/ 4054669 w 4561388"/>
              <a:gd name="connsiteY3014" fmla="*/ 1253037 h 5026853"/>
              <a:gd name="connsiteX3015" fmla="*/ 4054903 w 4561388"/>
              <a:gd name="connsiteY3015" fmla="*/ 1251712 h 5026853"/>
              <a:gd name="connsiteX3016" fmla="*/ 4055855 w 4561388"/>
              <a:gd name="connsiteY3016" fmla="*/ 1258110 h 5026853"/>
              <a:gd name="connsiteX3017" fmla="*/ 4058701 w 4561388"/>
              <a:gd name="connsiteY3017" fmla="*/ 1283487 h 5026853"/>
              <a:gd name="connsiteX3018" fmla="*/ 4059659 w 4561388"/>
              <a:gd name="connsiteY3018" fmla="*/ 1297937 h 5026853"/>
              <a:gd name="connsiteX3019" fmla="*/ 4060023 w 4561388"/>
              <a:gd name="connsiteY3019" fmla="*/ 1308711 h 5026853"/>
              <a:gd name="connsiteX3020" fmla="*/ 4060706 w 4561388"/>
              <a:gd name="connsiteY3020" fmla="*/ 1308659 h 5026853"/>
              <a:gd name="connsiteX3021" fmla="*/ 4062954 w 4561388"/>
              <a:gd name="connsiteY3021" fmla="*/ 1308547 h 5026853"/>
              <a:gd name="connsiteX3022" fmla="*/ 4063043 w 4561388"/>
              <a:gd name="connsiteY3022" fmla="*/ 1284343 h 5026853"/>
              <a:gd name="connsiteX3023" fmla="*/ 4066404 w 4561388"/>
              <a:gd name="connsiteY3023" fmla="*/ 1285013 h 5026853"/>
              <a:gd name="connsiteX3024" fmla="*/ 4066723 w 4561388"/>
              <a:gd name="connsiteY3024" fmla="*/ 1287307 h 5026853"/>
              <a:gd name="connsiteX3025" fmla="*/ 4066886 w 4561388"/>
              <a:gd name="connsiteY3025" fmla="*/ 1286760 h 5026853"/>
              <a:gd name="connsiteX3026" fmla="*/ 4064426 w 4561388"/>
              <a:gd name="connsiteY3026" fmla="*/ 1276132 h 5026853"/>
              <a:gd name="connsiteX3027" fmla="*/ 4067466 w 4561388"/>
              <a:gd name="connsiteY3027" fmla="*/ 1265880 h 5026853"/>
              <a:gd name="connsiteX3028" fmla="*/ 4064538 w 4561388"/>
              <a:gd name="connsiteY3028" fmla="*/ 1238905 h 5026853"/>
              <a:gd name="connsiteX3029" fmla="*/ 4069681 w 4561388"/>
              <a:gd name="connsiteY3029" fmla="*/ 1252430 h 5026853"/>
              <a:gd name="connsiteX3030" fmla="*/ 4071583 w 4561388"/>
              <a:gd name="connsiteY3030" fmla="*/ 1270914 h 5026853"/>
              <a:gd name="connsiteX3031" fmla="*/ 4074416 w 4561388"/>
              <a:gd name="connsiteY3031" fmla="*/ 1273806 h 5026853"/>
              <a:gd name="connsiteX3032" fmla="*/ 4075741 w 4561388"/>
              <a:gd name="connsiteY3032" fmla="*/ 1275876 h 5026853"/>
              <a:gd name="connsiteX3033" fmla="*/ 4075999 w 4561388"/>
              <a:gd name="connsiteY3033" fmla="*/ 1271482 h 5026853"/>
              <a:gd name="connsiteX3034" fmla="*/ 4077236 w 4561388"/>
              <a:gd name="connsiteY3034" fmla="*/ 1267343 h 5026853"/>
              <a:gd name="connsiteX3035" fmla="*/ 4077995 w 4561388"/>
              <a:gd name="connsiteY3035" fmla="*/ 1267833 h 5026853"/>
              <a:gd name="connsiteX3036" fmla="*/ 4078100 w 4561388"/>
              <a:gd name="connsiteY3036" fmla="*/ 1268083 h 5026853"/>
              <a:gd name="connsiteX3037" fmla="*/ 4077722 w 4561388"/>
              <a:gd name="connsiteY3037" fmla="*/ 1262161 h 5026853"/>
              <a:gd name="connsiteX3038" fmla="*/ 4079735 w 4561388"/>
              <a:gd name="connsiteY3038" fmla="*/ 1243418 h 5026853"/>
              <a:gd name="connsiteX3039" fmla="*/ 4079831 w 4561388"/>
              <a:gd name="connsiteY3039" fmla="*/ 1224170 h 5026853"/>
              <a:gd name="connsiteX3040" fmla="*/ 4088571 w 4561388"/>
              <a:gd name="connsiteY3040" fmla="*/ 1219584 h 5026853"/>
              <a:gd name="connsiteX3041" fmla="*/ 4084498 w 4561388"/>
              <a:gd name="connsiteY3041" fmla="*/ 1177557 h 5026853"/>
              <a:gd name="connsiteX3042" fmla="*/ 4082969 w 4561388"/>
              <a:gd name="connsiteY3042" fmla="*/ 1161383 h 5026853"/>
              <a:gd name="connsiteX3043" fmla="*/ 4083842 w 4561388"/>
              <a:gd name="connsiteY3043" fmla="*/ 1159635 h 5026853"/>
              <a:gd name="connsiteX3044" fmla="*/ 4085885 w 4561388"/>
              <a:gd name="connsiteY3044" fmla="*/ 1154398 h 5026853"/>
              <a:gd name="connsiteX3045" fmla="*/ 4086543 w 4561388"/>
              <a:gd name="connsiteY3045" fmla="*/ 1159575 h 5026853"/>
              <a:gd name="connsiteX3046" fmla="*/ 4096317 w 4561388"/>
              <a:gd name="connsiteY3046" fmla="*/ 1237278 h 5026853"/>
              <a:gd name="connsiteX3047" fmla="*/ 4100001 w 4561388"/>
              <a:gd name="connsiteY3047" fmla="*/ 1267681 h 5026853"/>
              <a:gd name="connsiteX3048" fmla="*/ 4104172 w 4561388"/>
              <a:gd name="connsiteY3048" fmla="*/ 1290461 h 5026853"/>
              <a:gd name="connsiteX3049" fmla="*/ 4105656 w 4561388"/>
              <a:gd name="connsiteY3049" fmla="*/ 1288937 h 5026853"/>
              <a:gd name="connsiteX3050" fmla="*/ 4106392 w 4561388"/>
              <a:gd name="connsiteY3050" fmla="*/ 1295935 h 5026853"/>
              <a:gd name="connsiteX3051" fmla="*/ 4111981 w 4561388"/>
              <a:gd name="connsiteY3051" fmla="*/ 1297173 h 5026853"/>
              <a:gd name="connsiteX3052" fmla="*/ 4112294 w 4561388"/>
              <a:gd name="connsiteY3052" fmla="*/ 1295734 h 5026853"/>
              <a:gd name="connsiteX3053" fmla="*/ 4114134 w 4561388"/>
              <a:gd name="connsiteY3053" fmla="*/ 1290015 h 5026853"/>
              <a:gd name="connsiteX3054" fmla="*/ 4114131 w 4561388"/>
              <a:gd name="connsiteY3054" fmla="*/ 1289980 h 5026853"/>
              <a:gd name="connsiteX3055" fmla="*/ 4111908 w 4561388"/>
              <a:gd name="connsiteY3055" fmla="*/ 1264362 h 5026853"/>
              <a:gd name="connsiteX3056" fmla="*/ 4112705 w 4561388"/>
              <a:gd name="connsiteY3056" fmla="*/ 1230799 h 5026853"/>
              <a:gd name="connsiteX3057" fmla="*/ 4116431 w 4561388"/>
              <a:gd name="connsiteY3057" fmla="*/ 1224208 h 5026853"/>
              <a:gd name="connsiteX3058" fmla="*/ 4112891 w 4561388"/>
              <a:gd name="connsiteY3058" fmla="*/ 1187346 h 5026853"/>
              <a:gd name="connsiteX3059" fmla="*/ 4117155 w 4561388"/>
              <a:gd name="connsiteY3059" fmla="*/ 1196869 h 5026853"/>
              <a:gd name="connsiteX3060" fmla="*/ 4116342 w 4561388"/>
              <a:gd name="connsiteY3060" fmla="*/ 1196427 h 5026853"/>
              <a:gd name="connsiteX3061" fmla="*/ 4115986 w 4561388"/>
              <a:gd name="connsiteY3061" fmla="*/ 1194838 h 5026853"/>
              <a:gd name="connsiteX3062" fmla="*/ 4115821 w 4561388"/>
              <a:gd name="connsiteY3062" fmla="*/ 1196141 h 5026853"/>
              <a:gd name="connsiteX3063" fmla="*/ 4116342 w 4561388"/>
              <a:gd name="connsiteY3063" fmla="*/ 1196427 h 5026853"/>
              <a:gd name="connsiteX3064" fmla="*/ 4116999 w 4561388"/>
              <a:gd name="connsiteY3064" fmla="*/ 1199345 h 5026853"/>
              <a:gd name="connsiteX3065" fmla="*/ 4116878 w 4561388"/>
              <a:gd name="connsiteY3065" fmla="*/ 1201288 h 5026853"/>
              <a:gd name="connsiteX3066" fmla="*/ 4117275 w 4561388"/>
              <a:gd name="connsiteY3066" fmla="*/ 1203434 h 5026853"/>
              <a:gd name="connsiteX3067" fmla="*/ 4122977 w 4561388"/>
              <a:gd name="connsiteY3067" fmla="*/ 1209101 h 5026853"/>
              <a:gd name="connsiteX3068" fmla="*/ 4123706 w 4561388"/>
              <a:gd name="connsiteY3068" fmla="*/ 1212469 h 5026853"/>
              <a:gd name="connsiteX3069" fmla="*/ 4123688 w 4561388"/>
              <a:gd name="connsiteY3069" fmla="*/ 1210593 h 5026853"/>
              <a:gd name="connsiteX3070" fmla="*/ 4125561 w 4561388"/>
              <a:gd name="connsiteY3070" fmla="*/ 1148385 h 5026853"/>
              <a:gd name="connsiteX3071" fmla="*/ 4128025 w 4561388"/>
              <a:gd name="connsiteY3071" fmla="*/ 1190418 h 5026853"/>
              <a:gd name="connsiteX3072" fmla="*/ 4131246 w 4561388"/>
              <a:gd name="connsiteY3072" fmla="*/ 1186702 h 5026853"/>
              <a:gd name="connsiteX3073" fmla="*/ 4125956 w 4561388"/>
              <a:gd name="connsiteY3073" fmla="*/ 1140386 h 5026853"/>
              <a:gd name="connsiteX3074" fmla="*/ 4127174 w 4561388"/>
              <a:gd name="connsiteY3074" fmla="*/ 1136825 h 5026853"/>
              <a:gd name="connsiteX3075" fmla="*/ 4129523 w 4561388"/>
              <a:gd name="connsiteY3075" fmla="*/ 1128322 h 5026853"/>
              <a:gd name="connsiteX3076" fmla="*/ 4132560 w 4561388"/>
              <a:gd name="connsiteY3076" fmla="*/ 1144906 h 5026853"/>
              <a:gd name="connsiteX3077" fmla="*/ 4132027 w 4561388"/>
              <a:gd name="connsiteY3077" fmla="*/ 1128634 h 5026853"/>
              <a:gd name="connsiteX3078" fmla="*/ 4135913 w 4561388"/>
              <a:gd name="connsiteY3078" fmla="*/ 1129303 h 5026853"/>
              <a:gd name="connsiteX3079" fmla="*/ 4137009 w 4561388"/>
              <a:gd name="connsiteY3079" fmla="*/ 1123761 h 5026853"/>
              <a:gd name="connsiteX3080" fmla="*/ 4139412 w 4561388"/>
              <a:gd name="connsiteY3080" fmla="*/ 1139420 h 5026853"/>
              <a:gd name="connsiteX3081" fmla="*/ 4139394 w 4561388"/>
              <a:gd name="connsiteY3081" fmla="*/ 1144357 h 5026853"/>
              <a:gd name="connsiteX3082" fmla="*/ 4138830 w 4561388"/>
              <a:gd name="connsiteY3082" fmla="*/ 1146670 h 5026853"/>
              <a:gd name="connsiteX3083" fmla="*/ 4140448 w 4561388"/>
              <a:gd name="connsiteY3083" fmla="*/ 1146167 h 5026853"/>
              <a:gd name="connsiteX3084" fmla="*/ 4143665 w 4561388"/>
              <a:gd name="connsiteY3084" fmla="*/ 1167119 h 5026853"/>
              <a:gd name="connsiteX3085" fmla="*/ 4142751 w 4561388"/>
              <a:gd name="connsiteY3085" fmla="*/ 1173399 h 5026853"/>
              <a:gd name="connsiteX3086" fmla="*/ 4140065 w 4561388"/>
              <a:gd name="connsiteY3086" fmla="*/ 1187654 h 5026853"/>
              <a:gd name="connsiteX3087" fmla="*/ 4139176 w 4561388"/>
              <a:gd name="connsiteY3087" fmla="*/ 1192903 h 5026853"/>
              <a:gd name="connsiteX3088" fmla="*/ 4138779 w 4561388"/>
              <a:gd name="connsiteY3088" fmla="*/ 1195129 h 5026853"/>
              <a:gd name="connsiteX3089" fmla="*/ 4140488 w 4561388"/>
              <a:gd name="connsiteY3089" fmla="*/ 1199942 h 5026853"/>
              <a:gd name="connsiteX3090" fmla="*/ 4140957 w 4561388"/>
              <a:gd name="connsiteY3090" fmla="*/ 1198306 h 5026853"/>
              <a:gd name="connsiteX3091" fmla="*/ 4144815 w 4561388"/>
              <a:gd name="connsiteY3091" fmla="*/ 1175562 h 5026853"/>
              <a:gd name="connsiteX3092" fmla="*/ 4144912 w 4561388"/>
              <a:gd name="connsiteY3092" fmla="*/ 1175240 h 5026853"/>
              <a:gd name="connsiteX3093" fmla="*/ 4145790 w 4561388"/>
              <a:gd name="connsiteY3093" fmla="*/ 1180951 h 5026853"/>
              <a:gd name="connsiteX3094" fmla="*/ 4156669 w 4561388"/>
              <a:gd name="connsiteY3094" fmla="*/ 1280695 h 5026853"/>
              <a:gd name="connsiteX3095" fmla="*/ 4157655 w 4561388"/>
              <a:gd name="connsiteY3095" fmla="*/ 1268409 h 5026853"/>
              <a:gd name="connsiteX3096" fmla="*/ 4160119 w 4561388"/>
              <a:gd name="connsiteY3096" fmla="*/ 1273533 h 5026853"/>
              <a:gd name="connsiteX3097" fmla="*/ 4157004 w 4561388"/>
              <a:gd name="connsiteY3097" fmla="*/ 1296422 h 5026853"/>
              <a:gd name="connsiteX3098" fmla="*/ 4157478 w 4561388"/>
              <a:gd name="connsiteY3098" fmla="*/ 1297801 h 5026853"/>
              <a:gd name="connsiteX3099" fmla="*/ 4161409 w 4561388"/>
              <a:gd name="connsiteY3099" fmla="*/ 1281476 h 5026853"/>
              <a:gd name="connsiteX3100" fmla="*/ 4161613 w 4561388"/>
              <a:gd name="connsiteY3100" fmla="*/ 1282958 h 5026853"/>
              <a:gd name="connsiteX3101" fmla="*/ 4167637 w 4561388"/>
              <a:gd name="connsiteY3101" fmla="*/ 1317401 h 5026853"/>
              <a:gd name="connsiteX3102" fmla="*/ 4167702 w 4561388"/>
              <a:gd name="connsiteY3102" fmla="*/ 1267383 h 5026853"/>
              <a:gd name="connsiteX3103" fmla="*/ 4173886 w 4561388"/>
              <a:gd name="connsiteY3103" fmla="*/ 1271421 h 5026853"/>
              <a:gd name="connsiteX3104" fmla="*/ 4175614 w 4561388"/>
              <a:gd name="connsiteY3104" fmla="*/ 1265594 h 5026853"/>
              <a:gd name="connsiteX3105" fmla="*/ 4178956 w 4561388"/>
              <a:gd name="connsiteY3105" fmla="*/ 1291171 h 5026853"/>
              <a:gd name="connsiteX3106" fmla="*/ 4180299 w 4561388"/>
              <a:gd name="connsiteY3106" fmla="*/ 1317511 h 5026853"/>
              <a:gd name="connsiteX3107" fmla="*/ 4184900 w 4561388"/>
              <a:gd name="connsiteY3107" fmla="*/ 1320915 h 5026853"/>
              <a:gd name="connsiteX3108" fmla="*/ 4185716 w 4561388"/>
              <a:gd name="connsiteY3108" fmla="*/ 1326536 h 5026853"/>
              <a:gd name="connsiteX3109" fmla="*/ 4186334 w 4561388"/>
              <a:gd name="connsiteY3109" fmla="*/ 1331480 h 5026853"/>
              <a:gd name="connsiteX3110" fmla="*/ 4187017 w 4561388"/>
              <a:gd name="connsiteY3110" fmla="*/ 1314890 h 5026853"/>
              <a:gd name="connsiteX3111" fmla="*/ 4188615 w 4561388"/>
              <a:gd name="connsiteY3111" fmla="*/ 1306310 h 5026853"/>
              <a:gd name="connsiteX3112" fmla="*/ 4190671 w 4561388"/>
              <a:gd name="connsiteY3112" fmla="*/ 1309296 h 5026853"/>
              <a:gd name="connsiteX3113" fmla="*/ 4190507 w 4561388"/>
              <a:gd name="connsiteY3113" fmla="*/ 1307356 h 5026853"/>
              <a:gd name="connsiteX3114" fmla="*/ 4190984 w 4561388"/>
              <a:gd name="connsiteY3114" fmla="*/ 1294417 h 5026853"/>
              <a:gd name="connsiteX3115" fmla="*/ 4191750 w 4561388"/>
              <a:gd name="connsiteY3115" fmla="*/ 1230084 h 5026853"/>
              <a:gd name="connsiteX3116" fmla="*/ 4197048 w 4561388"/>
              <a:gd name="connsiteY3116" fmla="*/ 1291889 h 5026853"/>
              <a:gd name="connsiteX3117" fmla="*/ 4201340 w 4561388"/>
              <a:gd name="connsiteY3117" fmla="*/ 1321233 h 5026853"/>
              <a:gd name="connsiteX3118" fmla="*/ 4206695 w 4561388"/>
              <a:gd name="connsiteY3118" fmla="*/ 1328066 h 5026853"/>
              <a:gd name="connsiteX3119" fmla="*/ 4206777 w 4561388"/>
              <a:gd name="connsiteY3119" fmla="*/ 1332671 h 5026853"/>
              <a:gd name="connsiteX3120" fmla="*/ 4220576 w 4561388"/>
              <a:gd name="connsiteY3120" fmla="*/ 1352701 h 5026853"/>
              <a:gd name="connsiteX3121" fmla="*/ 4221511 w 4561388"/>
              <a:gd name="connsiteY3121" fmla="*/ 1343764 h 5026853"/>
              <a:gd name="connsiteX3122" fmla="*/ 4221467 w 4561388"/>
              <a:gd name="connsiteY3122" fmla="*/ 1338241 h 5026853"/>
              <a:gd name="connsiteX3123" fmla="*/ 4220746 w 4561388"/>
              <a:gd name="connsiteY3123" fmla="*/ 1317524 h 5026853"/>
              <a:gd name="connsiteX3124" fmla="*/ 4220761 w 4561388"/>
              <a:gd name="connsiteY3124" fmla="*/ 1317056 h 5026853"/>
              <a:gd name="connsiteX3125" fmla="*/ 4220730 w 4561388"/>
              <a:gd name="connsiteY3125" fmla="*/ 1316723 h 5026853"/>
              <a:gd name="connsiteX3126" fmla="*/ 4216201 w 4561388"/>
              <a:gd name="connsiteY3126" fmla="*/ 1281521 h 5026853"/>
              <a:gd name="connsiteX3127" fmla="*/ 4211337 w 4561388"/>
              <a:gd name="connsiteY3127" fmla="*/ 1209635 h 5026853"/>
              <a:gd name="connsiteX3128" fmla="*/ 4233044 w 4561388"/>
              <a:gd name="connsiteY3128" fmla="*/ 1300104 h 5026853"/>
              <a:gd name="connsiteX3129" fmla="*/ 4251943 w 4561388"/>
              <a:gd name="connsiteY3129" fmla="*/ 1270926 h 5026853"/>
              <a:gd name="connsiteX3130" fmla="*/ 4252136 w 4561388"/>
              <a:gd name="connsiteY3130" fmla="*/ 1271728 h 5026853"/>
              <a:gd name="connsiteX3131" fmla="*/ 4252739 w 4561388"/>
              <a:gd name="connsiteY3131" fmla="*/ 1243718 h 5026853"/>
              <a:gd name="connsiteX3132" fmla="*/ 4251605 w 4561388"/>
              <a:gd name="connsiteY3132" fmla="*/ 1225975 h 5026853"/>
              <a:gd name="connsiteX3133" fmla="*/ 4251914 w 4561388"/>
              <a:gd name="connsiteY3133" fmla="*/ 1226274 h 5026853"/>
              <a:gd name="connsiteX3134" fmla="*/ 4254485 w 4561388"/>
              <a:gd name="connsiteY3134" fmla="*/ 1217056 h 5026853"/>
              <a:gd name="connsiteX3135" fmla="*/ 4255383 w 4561388"/>
              <a:gd name="connsiteY3135" fmla="*/ 1213594 h 5026853"/>
              <a:gd name="connsiteX3136" fmla="*/ 4255990 w 4561388"/>
              <a:gd name="connsiteY3136" fmla="*/ 1219182 h 5026853"/>
              <a:gd name="connsiteX3137" fmla="*/ 4258833 w 4561388"/>
              <a:gd name="connsiteY3137" fmla="*/ 1255735 h 5026853"/>
              <a:gd name="connsiteX3138" fmla="*/ 4255624 w 4561388"/>
              <a:gd name="connsiteY3138" fmla="*/ 1269279 h 5026853"/>
              <a:gd name="connsiteX3139" fmla="*/ 4254026 w 4561388"/>
              <a:gd name="connsiteY3139" fmla="*/ 1279618 h 5026853"/>
              <a:gd name="connsiteX3140" fmla="*/ 4254060 w 4561388"/>
              <a:gd name="connsiteY3140" fmla="*/ 1279762 h 5026853"/>
              <a:gd name="connsiteX3141" fmla="*/ 4256342 w 4561388"/>
              <a:gd name="connsiteY3141" fmla="*/ 1291869 h 5026853"/>
              <a:gd name="connsiteX3142" fmla="*/ 4261064 w 4561388"/>
              <a:gd name="connsiteY3142" fmla="*/ 1318304 h 5026853"/>
              <a:gd name="connsiteX3143" fmla="*/ 4262894 w 4561388"/>
              <a:gd name="connsiteY3143" fmla="*/ 1307946 h 5026853"/>
              <a:gd name="connsiteX3144" fmla="*/ 4263070 w 4561388"/>
              <a:gd name="connsiteY3144" fmla="*/ 1310207 h 5026853"/>
              <a:gd name="connsiteX3145" fmla="*/ 4265386 w 4561388"/>
              <a:gd name="connsiteY3145" fmla="*/ 1327293 h 5026853"/>
              <a:gd name="connsiteX3146" fmla="*/ 4269843 w 4561388"/>
              <a:gd name="connsiteY3146" fmla="*/ 1337155 h 5026853"/>
              <a:gd name="connsiteX3147" fmla="*/ 4271086 w 4561388"/>
              <a:gd name="connsiteY3147" fmla="*/ 1332961 h 5026853"/>
              <a:gd name="connsiteX3148" fmla="*/ 4280311 w 4561388"/>
              <a:gd name="connsiteY3148" fmla="*/ 1326744 h 5026853"/>
              <a:gd name="connsiteX3149" fmla="*/ 4282646 w 4561388"/>
              <a:gd name="connsiteY3149" fmla="*/ 1332561 h 5026853"/>
              <a:gd name="connsiteX3150" fmla="*/ 4283365 w 4561388"/>
              <a:gd name="connsiteY3150" fmla="*/ 1336713 h 5026853"/>
              <a:gd name="connsiteX3151" fmla="*/ 4281980 w 4561388"/>
              <a:gd name="connsiteY3151" fmla="*/ 1305532 h 5026853"/>
              <a:gd name="connsiteX3152" fmla="*/ 4280383 w 4561388"/>
              <a:gd name="connsiteY3152" fmla="*/ 1228120 h 5026853"/>
              <a:gd name="connsiteX3153" fmla="*/ 4283755 w 4561388"/>
              <a:gd name="connsiteY3153" fmla="*/ 1124062 h 5026853"/>
              <a:gd name="connsiteX3154" fmla="*/ 4284226 w 4561388"/>
              <a:gd name="connsiteY3154" fmla="*/ 1109508 h 5026853"/>
              <a:gd name="connsiteX3155" fmla="*/ 4286290 w 4561388"/>
              <a:gd name="connsiteY3155" fmla="*/ 1107871 h 5026853"/>
              <a:gd name="connsiteX3156" fmla="*/ 4290257 w 4561388"/>
              <a:gd name="connsiteY3156" fmla="*/ 1106227 h 5026853"/>
              <a:gd name="connsiteX3157" fmla="*/ 4290405 w 4561388"/>
              <a:gd name="connsiteY3157" fmla="*/ 1134103 h 5026853"/>
              <a:gd name="connsiteX3158" fmla="*/ 4293562 w 4561388"/>
              <a:gd name="connsiteY3158" fmla="*/ 1172725 h 5026853"/>
              <a:gd name="connsiteX3159" fmla="*/ 4296357 w 4561388"/>
              <a:gd name="connsiteY3159" fmla="*/ 1126611 h 5026853"/>
              <a:gd name="connsiteX3160" fmla="*/ 4296570 w 4561388"/>
              <a:gd name="connsiteY3160" fmla="*/ 1109702 h 5026853"/>
              <a:gd name="connsiteX3161" fmla="*/ 4300436 w 4561388"/>
              <a:gd name="connsiteY3161" fmla="*/ 1109665 h 5026853"/>
              <a:gd name="connsiteX3162" fmla="*/ 4302252 w 4561388"/>
              <a:gd name="connsiteY3162" fmla="*/ 1112243 h 5026853"/>
              <a:gd name="connsiteX3163" fmla="*/ 4302925 w 4561388"/>
              <a:gd name="connsiteY3163" fmla="*/ 1248848 h 5026853"/>
              <a:gd name="connsiteX3164" fmla="*/ 4304715 w 4561388"/>
              <a:gd name="connsiteY3164" fmla="*/ 1303397 h 5026853"/>
              <a:gd name="connsiteX3165" fmla="*/ 4305007 w 4561388"/>
              <a:gd name="connsiteY3165" fmla="*/ 1301517 h 5026853"/>
              <a:gd name="connsiteX3166" fmla="*/ 4306864 w 4561388"/>
              <a:gd name="connsiteY3166" fmla="*/ 1313969 h 5026853"/>
              <a:gd name="connsiteX3167" fmla="*/ 4309271 w 4561388"/>
              <a:gd name="connsiteY3167" fmla="*/ 1333632 h 5026853"/>
              <a:gd name="connsiteX3168" fmla="*/ 4311858 w 4561388"/>
              <a:gd name="connsiteY3168" fmla="*/ 1355779 h 5026853"/>
              <a:gd name="connsiteX3169" fmla="*/ 4313020 w 4561388"/>
              <a:gd name="connsiteY3169" fmla="*/ 1359170 h 5026853"/>
              <a:gd name="connsiteX3170" fmla="*/ 4312576 w 4561388"/>
              <a:gd name="connsiteY3170" fmla="*/ 1350550 h 5026853"/>
              <a:gd name="connsiteX3171" fmla="*/ 4314118 w 4561388"/>
              <a:gd name="connsiteY3171" fmla="*/ 1336632 h 5026853"/>
              <a:gd name="connsiteX3172" fmla="*/ 4315147 w 4561388"/>
              <a:gd name="connsiteY3172" fmla="*/ 1335484 h 5026853"/>
              <a:gd name="connsiteX3173" fmla="*/ 4313445 w 4561388"/>
              <a:gd name="connsiteY3173" fmla="*/ 1323410 h 5026853"/>
              <a:gd name="connsiteX3174" fmla="*/ 4315966 w 4561388"/>
              <a:gd name="connsiteY3174" fmla="*/ 1317022 h 5026853"/>
              <a:gd name="connsiteX3175" fmla="*/ 4318180 w 4561388"/>
              <a:gd name="connsiteY3175" fmla="*/ 1327356 h 5026853"/>
              <a:gd name="connsiteX3176" fmla="*/ 4319074 w 4561388"/>
              <a:gd name="connsiteY3176" fmla="*/ 1330134 h 5026853"/>
              <a:gd name="connsiteX3177" fmla="*/ 4319454 w 4561388"/>
              <a:gd name="connsiteY3177" fmla="*/ 1329458 h 5026853"/>
              <a:gd name="connsiteX3178" fmla="*/ 4319038 w 4561388"/>
              <a:gd name="connsiteY3178" fmla="*/ 1274189 h 5026853"/>
              <a:gd name="connsiteX3179" fmla="*/ 4326458 w 4561388"/>
              <a:gd name="connsiteY3179" fmla="*/ 1265785 h 5026853"/>
              <a:gd name="connsiteX3180" fmla="*/ 4326666 w 4561388"/>
              <a:gd name="connsiteY3180" fmla="*/ 1262454 h 5026853"/>
              <a:gd name="connsiteX3181" fmla="*/ 4326087 w 4561388"/>
              <a:gd name="connsiteY3181" fmla="*/ 1259062 h 5026853"/>
              <a:gd name="connsiteX3182" fmla="*/ 4326564 w 4561388"/>
              <a:gd name="connsiteY3182" fmla="*/ 1254897 h 5026853"/>
              <a:gd name="connsiteX3183" fmla="*/ 4327321 w 4561388"/>
              <a:gd name="connsiteY3183" fmla="*/ 1254474 h 5026853"/>
              <a:gd name="connsiteX3184" fmla="*/ 4326846 w 4561388"/>
              <a:gd name="connsiteY3184" fmla="*/ 1252417 h 5026853"/>
              <a:gd name="connsiteX3185" fmla="*/ 4326564 w 4561388"/>
              <a:gd name="connsiteY3185" fmla="*/ 1254897 h 5026853"/>
              <a:gd name="connsiteX3186" fmla="*/ 4325478 w 4561388"/>
              <a:gd name="connsiteY3186" fmla="*/ 1255503 h 5026853"/>
              <a:gd name="connsiteX3187" fmla="*/ 4330094 w 4561388"/>
              <a:gd name="connsiteY3187" fmla="*/ 1240932 h 5026853"/>
              <a:gd name="connsiteX3188" fmla="*/ 4331369 w 4561388"/>
              <a:gd name="connsiteY3188" fmla="*/ 1298429 h 5026853"/>
              <a:gd name="connsiteX3189" fmla="*/ 4338033 w 4561388"/>
              <a:gd name="connsiteY3189" fmla="*/ 1309076 h 5026853"/>
              <a:gd name="connsiteX3190" fmla="*/ 4339034 w 4561388"/>
              <a:gd name="connsiteY3190" fmla="*/ 1315598 h 5026853"/>
              <a:gd name="connsiteX3191" fmla="*/ 4353173 w 4561388"/>
              <a:gd name="connsiteY3191" fmla="*/ 1164415 h 5026853"/>
              <a:gd name="connsiteX3192" fmla="*/ 4362811 w 4561388"/>
              <a:gd name="connsiteY3192" fmla="*/ 1045356 h 5026853"/>
              <a:gd name="connsiteX3193" fmla="*/ 4372313 w 4561388"/>
              <a:gd name="connsiteY3193" fmla="*/ 938807 h 5026853"/>
              <a:gd name="connsiteX3194" fmla="*/ 4379014 w 4561388"/>
              <a:gd name="connsiteY3194" fmla="*/ 942149 h 5026853"/>
              <a:gd name="connsiteX3195" fmla="*/ 4376960 w 4561388"/>
              <a:gd name="connsiteY3195" fmla="*/ 987465 h 5026853"/>
              <a:gd name="connsiteX3196" fmla="*/ 4355749 w 4561388"/>
              <a:gd name="connsiteY3196" fmla="*/ 1181094 h 5026853"/>
              <a:gd name="connsiteX3197" fmla="*/ 4347768 w 4561388"/>
              <a:gd name="connsiteY3197" fmla="*/ 1264224 h 5026853"/>
              <a:gd name="connsiteX3198" fmla="*/ 4345609 w 4561388"/>
              <a:gd name="connsiteY3198" fmla="*/ 1296597 h 5026853"/>
              <a:gd name="connsiteX3199" fmla="*/ 4345656 w 4561388"/>
              <a:gd name="connsiteY3199" fmla="*/ 1296326 h 5026853"/>
              <a:gd name="connsiteX3200" fmla="*/ 4346397 w 4561388"/>
              <a:gd name="connsiteY3200" fmla="*/ 1295046 h 5026853"/>
              <a:gd name="connsiteX3201" fmla="*/ 4347919 w 4561388"/>
              <a:gd name="connsiteY3201" fmla="*/ 1297353 h 5026853"/>
              <a:gd name="connsiteX3202" fmla="*/ 4349093 w 4561388"/>
              <a:gd name="connsiteY3202" fmla="*/ 1302485 h 5026853"/>
              <a:gd name="connsiteX3203" fmla="*/ 4345283 w 4561388"/>
              <a:gd name="connsiteY3203" fmla="*/ 1324230 h 5026853"/>
              <a:gd name="connsiteX3204" fmla="*/ 4345259 w 4561388"/>
              <a:gd name="connsiteY3204" fmla="*/ 1323783 h 5026853"/>
              <a:gd name="connsiteX3205" fmla="*/ 4344770 w 4561388"/>
              <a:gd name="connsiteY3205" fmla="*/ 1312655 h 5026853"/>
              <a:gd name="connsiteX3206" fmla="*/ 4344946 w 4561388"/>
              <a:gd name="connsiteY3206" fmla="*/ 1306535 h 5026853"/>
              <a:gd name="connsiteX3207" fmla="*/ 4343238 w 4561388"/>
              <a:gd name="connsiteY3207" fmla="*/ 1332157 h 5026853"/>
              <a:gd name="connsiteX3208" fmla="*/ 4343360 w 4561388"/>
              <a:gd name="connsiteY3208" fmla="*/ 1335204 h 5026853"/>
              <a:gd name="connsiteX3209" fmla="*/ 4343302 w 4561388"/>
              <a:gd name="connsiteY3209" fmla="*/ 1335532 h 5026853"/>
              <a:gd name="connsiteX3210" fmla="*/ 4342827 w 4561388"/>
              <a:gd name="connsiteY3210" fmla="*/ 1338324 h 5026853"/>
              <a:gd name="connsiteX3211" fmla="*/ 4342735 w 4561388"/>
              <a:gd name="connsiteY3211" fmla="*/ 1339713 h 5026853"/>
              <a:gd name="connsiteX3212" fmla="*/ 4342653 w 4561388"/>
              <a:gd name="connsiteY3212" fmla="*/ 1340858 h 5026853"/>
              <a:gd name="connsiteX3213" fmla="*/ 4345008 w 4561388"/>
              <a:gd name="connsiteY3213" fmla="*/ 1360743 h 5026853"/>
              <a:gd name="connsiteX3214" fmla="*/ 4351090 w 4561388"/>
              <a:gd name="connsiteY3214" fmla="*/ 1328100 h 5026853"/>
              <a:gd name="connsiteX3215" fmla="*/ 4351418 w 4561388"/>
              <a:gd name="connsiteY3215" fmla="*/ 1326747 h 5026853"/>
              <a:gd name="connsiteX3216" fmla="*/ 4352567 w 4561388"/>
              <a:gd name="connsiteY3216" fmla="*/ 1333774 h 5026853"/>
              <a:gd name="connsiteX3217" fmla="*/ 4353011 w 4561388"/>
              <a:gd name="connsiteY3217" fmla="*/ 1334721 h 5026853"/>
              <a:gd name="connsiteX3218" fmla="*/ 4352549 w 4561388"/>
              <a:gd name="connsiteY3218" fmla="*/ 1336783 h 5026853"/>
              <a:gd name="connsiteX3219" fmla="*/ 4350767 w 4561388"/>
              <a:gd name="connsiteY3219" fmla="*/ 1350589 h 5026853"/>
              <a:gd name="connsiteX3220" fmla="*/ 4355715 w 4561388"/>
              <a:gd name="connsiteY3220" fmla="*/ 1359631 h 5026853"/>
              <a:gd name="connsiteX3221" fmla="*/ 4356416 w 4561388"/>
              <a:gd name="connsiteY3221" fmla="*/ 1359311 h 5026853"/>
              <a:gd name="connsiteX3222" fmla="*/ 4358462 w 4561388"/>
              <a:gd name="connsiteY3222" fmla="*/ 1360325 h 5026853"/>
              <a:gd name="connsiteX3223" fmla="*/ 4363441 w 4561388"/>
              <a:gd name="connsiteY3223" fmla="*/ 1337851 h 5026853"/>
              <a:gd name="connsiteX3224" fmla="*/ 4363498 w 4561388"/>
              <a:gd name="connsiteY3224" fmla="*/ 1328212 h 5026853"/>
              <a:gd name="connsiteX3225" fmla="*/ 4363377 w 4561388"/>
              <a:gd name="connsiteY3225" fmla="*/ 1320624 h 5026853"/>
              <a:gd name="connsiteX3226" fmla="*/ 4364109 w 4561388"/>
              <a:gd name="connsiteY3226" fmla="*/ 1199624 h 5026853"/>
              <a:gd name="connsiteX3227" fmla="*/ 4364419 w 4561388"/>
              <a:gd name="connsiteY3227" fmla="*/ 1156147 h 5026853"/>
              <a:gd name="connsiteX3228" fmla="*/ 4367725 w 4561388"/>
              <a:gd name="connsiteY3228" fmla="*/ 1158007 h 5026853"/>
              <a:gd name="connsiteX3229" fmla="*/ 4368662 w 4561388"/>
              <a:gd name="connsiteY3229" fmla="*/ 1158619 h 5026853"/>
              <a:gd name="connsiteX3230" fmla="*/ 4370300 w 4561388"/>
              <a:gd name="connsiteY3230" fmla="*/ 1227988 h 5026853"/>
              <a:gd name="connsiteX3231" fmla="*/ 4371696 w 4561388"/>
              <a:gd name="connsiteY3231" fmla="*/ 1293539 h 5026853"/>
              <a:gd name="connsiteX3232" fmla="*/ 4385414 w 4561388"/>
              <a:gd name="connsiteY3232" fmla="*/ 1301469 h 5026853"/>
              <a:gd name="connsiteX3233" fmla="*/ 4387407 w 4561388"/>
              <a:gd name="connsiteY3233" fmla="*/ 1308311 h 5026853"/>
              <a:gd name="connsiteX3234" fmla="*/ 4389937 w 4561388"/>
              <a:gd name="connsiteY3234" fmla="*/ 1304032 h 5026853"/>
              <a:gd name="connsiteX3235" fmla="*/ 4392465 w 4561388"/>
              <a:gd name="connsiteY3235" fmla="*/ 1292146 h 5026853"/>
              <a:gd name="connsiteX3236" fmla="*/ 4396862 w 4561388"/>
              <a:gd name="connsiteY3236" fmla="*/ 1285754 h 5026853"/>
              <a:gd name="connsiteX3237" fmla="*/ 4390184 w 4561388"/>
              <a:gd name="connsiteY3237" fmla="*/ 1330463 h 5026853"/>
              <a:gd name="connsiteX3238" fmla="*/ 4389573 w 4561388"/>
              <a:gd name="connsiteY3238" fmla="*/ 1334362 h 5026853"/>
              <a:gd name="connsiteX3239" fmla="*/ 4392461 w 4561388"/>
              <a:gd name="connsiteY3239" fmla="*/ 1346914 h 5026853"/>
              <a:gd name="connsiteX3240" fmla="*/ 4393370 w 4561388"/>
              <a:gd name="connsiteY3240" fmla="*/ 1341821 h 5026853"/>
              <a:gd name="connsiteX3241" fmla="*/ 4398051 w 4561388"/>
              <a:gd name="connsiteY3241" fmla="*/ 1319028 h 5026853"/>
              <a:gd name="connsiteX3242" fmla="*/ 4401010 w 4561388"/>
              <a:gd name="connsiteY3242" fmla="*/ 1317316 h 5026853"/>
              <a:gd name="connsiteX3243" fmla="*/ 4401125 w 4561388"/>
              <a:gd name="connsiteY3243" fmla="*/ 1317275 h 5026853"/>
              <a:gd name="connsiteX3244" fmla="*/ 4401187 w 4561388"/>
              <a:gd name="connsiteY3244" fmla="*/ 1315549 h 5026853"/>
              <a:gd name="connsiteX3245" fmla="*/ 4399934 w 4561388"/>
              <a:gd name="connsiteY3245" fmla="*/ 1265646 h 5026853"/>
              <a:gd name="connsiteX3246" fmla="*/ 4426275 w 4561388"/>
              <a:gd name="connsiteY3246" fmla="*/ 1344927 h 5026853"/>
              <a:gd name="connsiteX3247" fmla="*/ 4427055 w 4561388"/>
              <a:gd name="connsiteY3247" fmla="*/ 1347848 h 5026853"/>
              <a:gd name="connsiteX3248" fmla="*/ 4427929 w 4561388"/>
              <a:gd name="connsiteY3248" fmla="*/ 1316629 h 5026853"/>
              <a:gd name="connsiteX3249" fmla="*/ 4430196 w 4561388"/>
              <a:gd name="connsiteY3249" fmla="*/ 1294861 h 5026853"/>
              <a:gd name="connsiteX3250" fmla="*/ 4431864 w 4561388"/>
              <a:gd name="connsiteY3250" fmla="*/ 1343840 h 5026853"/>
              <a:gd name="connsiteX3251" fmla="*/ 4432485 w 4561388"/>
              <a:gd name="connsiteY3251" fmla="*/ 1364763 h 5026853"/>
              <a:gd name="connsiteX3252" fmla="*/ 4432810 w 4561388"/>
              <a:gd name="connsiteY3252" fmla="*/ 1365392 h 5026853"/>
              <a:gd name="connsiteX3253" fmla="*/ 4435059 w 4561388"/>
              <a:gd name="connsiteY3253" fmla="*/ 1366408 h 5026853"/>
              <a:gd name="connsiteX3254" fmla="*/ 4442266 w 4561388"/>
              <a:gd name="connsiteY3254" fmla="*/ 1352110 h 5026853"/>
              <a:gd name="connsiteX3255" fmla="*/ 4443377 w 4561388"/>
              <a:gd name="connsiteY3255" fmla="*/ 1344539 h 5026853"/>
              <a:gd name="connsiteX3256" fmla="*/ 4442822 w 4561388"/>
              <a:gd name="connsiteY3256" fmla="*/ 1193791 h 5026853"/>
              <a:gd name="connsiteX3257" fmla="*/ 4442822 w 4561388"/>
              <a:gd name="connsiteY3257" fmla="*/ 1193242 h 5026853"/>
              <a:gd name="connsiteX3258" fmla="*/ 4442845 w 4561388"/>
              <a:gd name="connsiteY3258" fmla="*/ 1193285 h 5026853"/>
              <a:gd name="connsiteX3259" fmla="*/ 4452063 w 4561388"/>
              <a:gd name="connsiteY3259" fmla="*/ 1251137 h 5026853"/>
              <a:gd name="connsiteX3260" fmla="*/ 4453138 w 4561388"/>
              <a:gd name="connsiteY3260" fmla="*/ 1325175 h 5026853"/>
              <a:gd name="connsiteX3261" fmla="*/ 4453075 w 4561388"/>
              <a:gd name="connsiteY3261" fmla="*/ 1328182 h 5026853"/>
              <a:gd name="connsiteX3262" fmla="*/ 4454995 w 4561388"/>
              <a:gd name="connsiteY3262" fmla="*/ 1336318 h 5026853"/>
              <a:gd name="connsiteX3263" fmla="*/ 4469258 w 4561388"/>
              <a:gd name="connsiteY3263" fmla="*/ 1267082 h 5026853"/>
              <a:gd name="connsiteX3264" fmla="*/ 4473331 w 4561388"/>
              <a:gd name="connsiteY3264" fmla="*/ 1295432 h 5026853"/>
              <a:gd name="connsiteX3265" fmla="*/ 4467198 w 4561388"/>
              <a:gd name="connsiteY3265" fmla="*/ 1371491 h 5026853"/>
              <a:gd name="connsiteX3266" fmla="*/ 4466437 w 4561388"/>
              <a:gd name="connsiteY3266" fmla="*/ 1384788 h 5026853"/>
              <a:gd name="connsiteX3267" fmla="*/ 4470900 w 4561388"/>
              <a:gd name="connsiteY3267" fmla="*/ 1403698 h 5026853"/>
              <a:gd name="connsiteX3268" fmla="*/ 4484858 w 4561388"/>
              <a:gd name="connsiteY3268" fmla="*/ 1496014 h 5026853"/>
              <a:gd name="connsiteX3269" fmla="*/ 4488553 w 4561388"/>
              <a:gd name="connsiteY3269" fmla="*/ 1602348 h 5026853"/>
              <a:gd name="connsiteX3270" fmla="*/ 4496177 w 4561388"/>
              <a:gd name="connsiteY3270" fmla="*/ 1541084 h 5026853"/>
              <a:gd name="connsiteX3271" fmla="*/ 4497194 w 4561388"/>
              <a:gd name="connsiteY3271" fmla="*/ 1353939 h 5026853"/>
              <a:gd name="connsiteX3272" fmla="*/ 4496688 w 4561388"/>
              <a:gd name="connsiteY3272" fmla="*/ 1290011 h 5026853"/>
              <a:gd name="connsiteX3273" fmla="*/ 4518316 w 4561388"/>
              <a:gd name="connsiteY3273" fmla="*/ 1341725 h 5026853"/>
              <a:gd name="connsiteX3274" fmla="*/ 4529643 w 4561388"/>
              <a:gd name="connsiteY3274" fmla="*/ 1401038 h 5026853"/>
              <a:gd name="connsiteX3275" fmla="*/ 4539484 w 4561388"/>
              <a:gd name="connsiteY3275" fmla="*/ 1346140 h 5026853"/>
              <a:gd name="connsiteX3276" fmla="*/ 4541015 w 4561388"/>
              <a:gd name="connsiteY3276" fmla="*/ 1341002 h 5026853"/>
              <a:gd name="connsiteX3277" fmla="*/ 4541391 w 4561388"/>
              <a:gd name="connsiteY3277" fmla="*/ 1345998 h 5026853"/>
              <a:gd name="connsiteX3278" fmla="*/ 4544064 w 4561388"/>
              <a:gd name="connsiteY3278" fmla="*/ 1424279 h 5026853"/>
              <a:gd name="connsiteX3279" fmla="*/ 4485895 w 4561388"/>
              <a:gd name="connsiteY3279" fmla="*/ 2633915 h 5026853"/>
              <a:gd name="connsiteX3280" fmla="*/ 4481832 w 4561388"/>
              <a:gd name="connsiteY3280" fmla="*/ 2669633 h 5026853"/>
              <a:gd name="connsiteX3281" fmla="*/ 4473953 w 4561388"/>
              <a:gd name="connsiteY3281" fmla="*/ 2673865 h 5026853"/>
              <a:gd name="connsiteX3282" fmla="*/ 4505156 w 4561388"/>
              <a:gd name="connsiteY3282" fmla="*/ 2339741 h 5026853"/>
              <a:gd name="connsiteX3283" fmla="*/ 4495359 w 4561388"/>
              <a:gd name="connsiteY3283" fmla="*/ 2306015 h 5026853"/>
              <a:gd name="connsiteX3284" fmla="*/ 4477115 w 4561388"/>
              <a:gd name="connsiteY3284" fmla="*/ 2513757 h 5026853"/>
              <a:gd name="connsiteX3285" fmla="*/ 4461135 w 4561388"/>
              <a:gd name="connsiteY3285" fmla="*/ 2707742 h 5026853"/>
              <a:gd name="connsiteX3286" fmla="*/ 4455317 w 4561388"/>
              <a:gd name="connsiteY3286" fmla="*/ 2667244 h 5026853"/>
              <a:gd name="connsiteX3287" fmla="*/ 4470192 w 4561388"/>
              <a:gd name="connsiteY3287" fmla="*/ 2495118 h 5026853"/>
              <a:gd name="connsiteX3288" fmla="*/ 4485391 w 4561388"/>
              <a:gd name="connsiteY3288" fmla="*/ 2236661 h 5026853"/>
              <a:gd name="connsiteX3289" fmla="*/ 4493647 w 4561388"/>
              <a:gd name="connsiteY3289" fmla="*/ 1924952 h 5026853"/>
              <a:gd name="connsiteX3290" fmla="*/ 4485425 w 4561388"/>
              <a:gd name="connsiteY3290" fmla="*/ 1961268 h 5026853"/>
              <a:gd name="connsiteX3291" fmla="*/ 4477025 w 4561388"/>
              <a:gd name="connsiteY3291" fmla="*/ 1991409 h 5026853"/>
              <a:gd name="connsiteX3292" fmla="*/ 4481194 w 4561388"/>
              <a:gd name="connsiteY3292" fmla="*/ 2054877 h 5026853"/>
              <a:gd name="connsiteX3293" fmla="*/ 4475413 w 4561388"/>
              <a:gd name="connsiteY3293" fmla="*/ 2196762 h 5026853"/>
              <a:gd name="connsiteX3294" fmla="*/ 4463906 w 4561388"/>
              <a:gd name="connsiteY3294" fmla="*/ 2239749 h 5026853"/>
              <a:gd name="connsiteX3295" fmla="*/ 4451640 w 4561388"/>
              <a:gd name="connsiteY3295" fmla="*/ 2459551 h 5026853"/>
              <a:gd name="connsiteX3296" fmla="*/ 4431735 w 4561388"/>
              <a:gd name="connsiteY3296" fmla="*/ 2532679 h 5026853"/>
              <a:gd name="connsiteX3297" fmla="*/ 4431465 w 4561388"/>
              <a:gd name="connsiteY3297" fmla="*/ 2471749 h 5026853"/>
              <a:gd name="connsiteX3298" fmla="*/ 4450911 w 4561388"/>
              <a:gd name="connsiteY3298" fmla="*/ 2267451 h 5026853"/>
              <a:gd name="connsiteX3299" fmla="*/ 4451903 w 4561388"/>
              <a:gd name="connsiteY3299" fmla="*/ 1969186 h 5026853"/>
              <a:gd name="connsiteX3300" fmla="*/ 4441500 w 4561388"/>
              <a:gd name="connsiteY3300" fmla="*/ 1990316 h 5026853"/>
              <a:gd name="connsiteX3301" fmla="*/ 4430626 w 4561388"/>
              <a:gd name="connsiteY3301" fmla="*/ 2190282 h 5026853"/>
              <a:gd name="connsiteX3302" fmla="*/ 4430615 w 4561388"/>
              <a:gd name="connsiteY3302" fmla="*/ 2126216 h 5026853"/>
              <a:gd name="connsiteX3303" fmla="*/ 4435690 w 4561388"/>
              <a:gd name="connsiteY3303" fmla="*/ 1920364 h 5026853"/>
              <a:gd name="connsiteX3304" fmla="*/ 4433872 w 4561388"/>
              <a:gd name="connsiteY3304" fmla="*/ 1907708 h 5026853"/>
              <a:gd name="connsiteX3305" fmla="*/ 4421761 w 4561388"/>
              <a:gd name="connsiteY3305" fmla="*/ 2005551 h 5026853"/>
              <a:gd name="connsiteX3306" fmla="*/ 4390434 w 4561388"/>
              <a:gd name="connsiteY3306" fmla="*/ 2581549 h 5026853"/>
              <a:gd name="connsiteX3307" fmla="*/ 4383650 w 4561388"/>
              <a:gd name="connsiteY3307" fmla="*/ 2639912 h 5026853"/>
              <a:gd name="connsiteX3308" fmla="*/ 4384363 w 4561388"/>
              <a:gd name="connsiteY3308" fmla="*/ 2655780 h 5026853"/>
              <a:gd name="connsiteX3309" fmla="*/ 4378175 w 4561388"/>
              <a:gd name="connsiteY3309" fmla="*/ 2747395 h 5026853"/>
              <a:gd name="connsiteX3310" fmla="*/ 4380449 w 4561388"/>
              <a:gd name="connsiteY3310" fmla="*/ 2689839 h 5026853"/>
              <a:gd name="connsiteX3311" fmla="*/ 4380239 w 4561388"/>
              <a:gd name="connsiteY3311" fmla="*/ 2668050 h 5026853"/>
              <a:gd name="connsiteX3312" fmla="*/ 4379133 w 4561388"/>
              <a:gd name="connsiteY3312" fmla="*/ 2674844 h 5026853"/>
              <a:gd name="connsiteX3313" fmla="*/ 4370158 w 4561388"/>
              <a:gd name="connsiteY3313" fmla="*/ 2650548 h 5026853"/>
              <a:gd name="connsiteX3314" fmla="*/ 4386073 w 4561388"/>
              <a:gd name="connsiteY3314" fmla="*/ 2520124 h 5026853"/>
              <a:gd name="connsiteX3315" fmla="*/ 4404279 w 4561388"/>
              <a:gd name="connsiteY3315" fmla="*/ 2130000 h 5026853"/>
              <a:gd name="connsiteX3316" fmla="*/ 4402786 w 4561388"/>
              <a:gd name="connsiteY3316" fmla="*/ 2114770 h 5026853"/>
              <a:gd name="connsiteX3317" fmla="*/ 4402151 w 4561388"/>
              <a:gd name="connsiteY3317" fmla="*/ 2115004 h 5026853"/>
              <a:gd name="connsiteX3318" fmla="*/ 4402399 w 4561388"/>
              <a:gd name="connsiteY3318" fmla="*/ 2134261 h 5026853"/>
              <a:gd name="connsiteX3319" fmla="*/ 4395823 w 4561388"/>
              <a:gd name="connsiteY3319" fmla="*/ 2192540 h 5026853"/>
              <a:gd name="connsiteX3320" fmla="*/ 4391296 w 4561388"/>
              <a:gd name="connsiteY3320" fmla="*/ 2209493 h 5026853"/>
              <a:gd name="connsiteX3321" fmla="*/ 4398760 w 4561388"/>
              <a:gd name="connsiteY3321" fmla="*/ 2196048 h 5026853"/>
              <a:gd name="connsiteX3322" fmla="*/ 4398199 w 4561388"/>
              <a:gd name="connsiteY3322" fmla="*/ 2205076 h 5026853"/>
              <a:gd name="connsiteX3323" fmla="*/ 4393346 w 4561388"/>
              <a:gd name="connsiteY3323" fmla="*/ 2216843 h 5026853"/>
              <a:gd name="connsiteX3324" fmla="*/ 4390330 w 4561388"/>
              <a:gd name="connsiteY3324" fmla="*/ 2221804 h 5026853"/>
              <a:gd name="connsiteX3325" fmla="*/ 4386041 w 4561388"/>
              <a:gd name="connsiteY3325" fmla="*/ 2294728 h 5026853"/>
              <a:gd name="connsiteX3326" fmla="*/ 4375234 w 4561388"/>
              <a:gd name="connsiteY3326" fmla="*/ 2444698 h 5026853"/>
              <a:gd name="connsiteX3327" fmla="*/ 4374120 w 4561388"/>
              <a:gd name="connsiteY3327" fmla="*/ 2496008 h 5026853"/>
              <a:gd name="connsiteX3328" fmla="*/ 4359122 w 4561388"/>
              <a:gd name="connsiteY3328" fmla="*/ 2514698 h 5026853"/>
              <a:gd name="connsiteX3329" fmla="*/ 4349905 w 4561388"/>
              <a:gd name="connsiteY3329" fmla="*/ 2603147 h 5026853"/>
              <a:gd name="connsiteX3330" fmla="*/ 4347529 w 4561388"/>
              <a:gd name="connsiteY3330" fmla="*/ 2655909 h 5026853"/>
              <a:gd name="connsiteX3331" fmla="*/ 4347453 w 4561388"/>
              <a:gd name="connsiteY3331" fmla="*/ 2694982 h 5026853"/>
              <a:gd name="connsiteX3332" fmla="*/ 4332888 w 4561388"/>
              <a:gd name="connsiteY3332" fmla="*/ 2872587 h 5026853"/>
              <a:gd name="connsiteX3333" fmla="*/ 4326322 w 4561388"/>
              <a:gd name="connsiteY3333" fmla="*/ 2908116 h 5026853"/>
              <a:gd name="connsiteX3334" fmla="*/ 4326685 w 4561388"/>
              <a:gd name="connsiteY3334" fmla="*/ 2917797 h 5026853"/>
              <a:gd name="connsiteX3335" fmla="*/ 4326241 w 4561388"/>
              <a:gd name="connsiteY3335" fmla="*/ 2918009 h 5026853"/>
              <a:gd name="connsiteX3336" fmla="*/ 4326748 w 4561388"/>
              <a:gd name="connsiteY3336" fmla="*/ 2919500 h 5026853"/>
              <a:gd name="connsiteX3337" fmla="*/ 4326685 w 4561388"/>
              <a:gd name="connsiteY3337" fmla="*/ 2917797 h 5026853"/>
              <a:gd name="connsiteX3338" fmla="*/ 4328373 w 4561388"/>
              <a:gd name="connsiteY3338" fmla="*/ 2916998 h 5026853"/>
              <a:gd name="connsiteX3339" fmla="*/ 4327957 w 4561388"/>
              <a:gd name="connsiteY3339" fmla="*/ 2949016 h 5026853"/>
              <a:gd name="connsiteX3340" fmla="*/ 4330444 w 4561388"/>
              <a:gd name="connsiteY3340" fmla="*/ 2942148 h 5026853"/>
              <a:gd name="connsiteX3341" fmla="*/ 4336340 w 4561388"/>
              <a:gd name="connsiteY3341" fmla="*/ 2939131 h 5026853"/>
              <a:gd name="connsiteX3342" fmla="*/ 4340908 w 4561388"/>
              <a:gd name="connsiteY3342" fmla="*/ 2913362 h 5026853"/>
              <a:gd name="connsiteX3343" fmla="*/ 4347417 w 4561388"/>
              <a:gd name="connsiteY3343" fmla="*/ 2871562 h 5026853"/>
              <a:gd name="connsiteX3344" fmla="*/ 4352700 w 4561388"/>
              <a:gd name="connsiteY3344" fmla="*/ 2835259 h 5026853"/>
              <a:gd name="connsiteX3345" fmla="*/ 4352273 w 4561388"/>
              <a:gd name="connsiteY3345" fmla="*/ 2844415 h 5026853"/>
              <a:gd name="connsiteX3346" fmla="*/ 4345276 w 4561388"/>
              <a:gd name="connsiteY3346" fmla="*/ 2891389 h 5026853"/>
              <a:gd name="connsiteX3347" fmla="*/ 4332992 w 4561388"/>
              <a:gd name="connsiteY3347" fmla="*/ 2988771 h 5026853"/>
              <a:gd name="connsiteX3348" fmla="*/ 4324420 w 4561388"/>
              <a:gd name="connsiteY3348" fmla="*/ 3040195 h 5026853"/>
              <a:gd name="connsiteX3349" fmla="*/ 4315454 w 4561388"/>
              <a:gd name="connsiteY3349" fmla="*/ 3087670 h 5026853"/>
              <a:gd name="connsiteX3350" fmla="*/ 4323567 w 4561388"/>
              <a:gd name="connsiteY3350" fmla="*/ 3031639 h 5026853"/>
              <a:gd name="connsiteX3351" fmla="*/ 4325650 w 4561388"/>
              <a:gd name="connsiteY3351" fmla="*/ 3012741 h 5026853"/>
              <a:gd name="connsiteX3352" fmla="*/ 4319178 w 4561388"/>
              <a:gd name="connsiteY3352" fmla="*/ 3028791 h 5026853"/>
              <a:gd name="connsiteX3353" fmla="*/ 4297303 w 4561388"/>
              <a:gd name="connsiteY3353" fmla="*/ 3153609 h 5026853"/>
              <a:gd name="connsiteX3354" fmla="*/ 4313681 w 4561388"/>
              <a:gd name="connsiteY3354" fmla="*/ 3037265 h 5026853"/>
              <a:gd name="connsiteX3355" fmla="*/ 4313164 w 4561388"/>
              <a:gd name="connsiteY3355" fmla="*/ 3028447 h 5026853"/>
              <a:gd name="connsiteX3356" fmla="*/ 4312295 w 4561388"/>
              <a:gd name="connsiteY3356" fmla="*/ 3036366 h 5026853"/>
              <a:gd name="connsiteX3357" fmla="*/ 4300783 w 4561388"/>
              <a:gd name="connsiteY3357" fmla="*/ 3100420 h 5026853"/>
              <a:gd name="connsiteX3358" fmla="*/ 4292464 w 4561388"/>
              <a:gd name="connsiteY3358" fmla="*/ 3141319 h 5026853"/>
              <a:gd name="connsiteX3359" fmla="*/ 4291919 w 4561388"/>
              <a:gd name="connsiteY3359" fmla="*/ 3135358 h 5026853"/>
              <a:gd name="connsiteX3360" fmla="*/ 4291868 w 4561388"/>
              <a:gd name="connsiteY3360" fmla="*/ 3135100 h 5026853"/>
              <a:gd name="connsiteX3361" fmla="*/ 4292110 w 4561388"/>
              <a:gd name="connsiteY3361" fmla="*/ 3133275 h 5026853"/>
              <a:gd name="connsiteX3362" fmla="*/ 4296791 w 4561388"/>
              <a:gd name="connsiteY3362" fmla="*/ 3104296 h 5026853"/>
              <a:gd name="connsiteX3363" fmla="*/ 4290207 w 4561388"/>
              <a:gd name="connsiteY3363" fmla="*/ 3123557 h 5026853"/>
              <a:gd name="connsiteX3364" fmla="*/ 4289913 w 4561388"/>
              <a:gd name="connsiteY3364" fmla="*/ 3125637 h 5026853"/>
              <a:gd name="connsiteX3365" fmla="*/ 4287487 w 4561388"/>
              <a:gd name="connsiteY3365" fmla="*/ 3123712 h 5026853"/>
              <a:gd name="connsiteX3366" fmla="*/ 4287105 w 4561388"/>
              <a:gd name="connsiteY3366" fmla="*/ 3130751 h 5026853"/>
              <a:gd name="connsiteX3367" fmla="*/ 4287711 w 4561388"/>
              <a:gd name="connsiteY3367" fmla="*/ 3139214 h 5026853"/>
              <a:gd name="connsiteX3368" fmla="*/ 4286499 w 4561388"/>
              <a:gd name="connsiteY3368" fmla="*/ 3144960 h 5026853"/>
              <a:gd name="connsiteX3369" fmla="*/ 4286571 w 4561388"/>
              <a:gd name="connsiteY3369" fmla="*/ 3126124 h 5026853"/>
              <a:gd name="connsiteX3370" fmla="*/ 4304964 w 4561388"/>
              <a:gd name="connsiteY3370" fmla="*/ 3016287 h 5026853"/>
              <a:gd name="connsiteX3371" fmla="*/ 4308498 w 4561388"/>
              <a:gd name="connsiteY3371" fmla="*/ 2972882 h 5026853"/>
              <a:gd name="connsiteX3372" fmla="*/ 4306994 w 4561388"/>
              <a:gd name="connsiteY3372" fmla="*/ 2978747 h 5026853"/>
              <a:gd name="connsiteX3373" fmla="*/ 4291431 w 4561388"/>
              <a:gd name="connsiteY3373" fmla="*/ 3068529 h 5026853"/>
              <a:gd name="connsiteX3374" fmla="*/ 4285868 w 4561388"/>
              <a:gd name="connsiteY3374" fmla="*/ 3102410 h 5026853"/>
              <a:gd name="connsiteX3375" fmla="*/ 4286458 w 4561388"/>
              <a:gd name="connsiteY3375" fmla="*/ 3082270 h 5026853"/>
              <a:gd name="connsiteX3376" fmla="*/ 4300990 w 4561388"/>
              <a:gd name="connsiteY3376" fmla="*/ 2981421 h 5026853"/>
              <a:gd name="connsiteX3377" fmla="*/ 4304643 w 4561388"/>
              <a:gd name="connsiteY3377" fmla="*/ 2941376 h 5026853"/>
              <a:gd name="connsiteX3378" fmla="*/ 4300817 w 4561388"/>
              <a:gd name="connsiteY3378" fmla="*/ 2969542 h 5026853"/>
              <a:gd name="connsiteX3379" fmla="*/ 4294624 w 4561388"/>
              <a:gd name="connsiteY3379" fmla="*/ 2997814 h 5026853"/>
              <a:gd name="connsiteX3380" fmla="*/ 4300769 w 4561388"/>
              <a:gd name="connsiteY3380" fmla="*/ 2947347 h 5026853"/>
              <a:gd name="connsiteX3381" fmla="*/ 4299217 w 4561388"/>
              <a:gd name="connsiteY3381" fmla="*/ 2931016 h 5026853"/>
              <a:gd name="connsiteX3382" fmla="*/ 4304202 w 4561388"/>
              <a:gd name="connsiteY3382" fmla="*/ 2873227 h 5026853"/>
              <a:gd name="connsiteX3383" fmla="*/ 4303684 w 4561388"/>
              <a:gd name="connsiteY3383" fmla="*/ 2864409 h 5026853"/>
              <a:gd name="connsiteX3384" fmla="*/ 4300328 w 4561388"/>
              <a:gd name="connsiteY3384" fmla="*/ 2879199 h 5026853"/>
              <a:gd name="connsiteX3385" fmla="*/ 4282089 w 4561388"/>
              <a:gd name="connsiteY3385" fmla="*/ 3001449 h 5026853"/>
              <a:gd name="connsiteX3386" fmla="*/ 4293620 w 4561388"/>
              <a:gd name="connsiteY3386" fmla="*/ 2898652 h 5026853"/>
              <a:gd name="connsiteX3387" fmla="*/ 4292959 w 4561388"/>
              <a:gd name="connsiteY3387" fmla="*/ 2888030 h 5026853"/>
              <a:gd name="connsiteX3388" fmla="*/ 4292155 w 4561388"/>
              <a:gd name="connsiteY3388" fmla="*/ 2885496 h 5026853"/>
              <a:gd name="connsiteX3389" fmla="*/ 4289381 w 4561388"/>
              <a:gd name="connsiteY3389" fmla="*/ 2904826 h 5026853"/>
              <a:gd name="connsiteX3390" fmla="*/ 4284683 w 4561388"/>
              <a:gd name="connsiteY3390" fmla="*/ 2943582 h 5026853"/>
              <a:gd name="connsiteX3391" fmla="*/ 4277197 w 4561388"/>
              <a:gd name="connsiteY3391" fmla="*/ 3007137 h 5026853"/>
              <a:gd name="connsiteX3392" fmla="*/ 4275795 w 4561388"/>
              <a:gd name="connsiteY3392" fmla="*/ 2991736 h 5026853"/>
              <a:gd name="connsiteX3393" fmla="*/ 4275776 w 4561388"/>
              <a:gd name="connsiteY3393" fmla="*/ 2984621 h 5026853"/>
              <a:gd name="connsiteX3394" fmla="*/ 4272327 w 4561388"/>
              <a:gd name="connsiteY3394" fmla="*/ 3006883 h 5026853"/>
              <a:gd name="connsiteX3395" fmla="*/ 4266081 w 4561388"/>
              <a:gd name="connsiteY3395" fmla="*/ 3016514 h 5026853"/>
              <a:gd name="connsiteX3396" fmla="*/ 4266475 w 4561388"/>
              <a:gd name="connsiteY3396" fmla="*/ 3011976 h 5026853"/>
              <a:gd name="connsiteX3397" fmla="*/ 4262180 w 4561388"/>
              <a:gd name="connsiteY3397" fmla="*/ 3014048 h 5026853"/>
              <a:gd name="connsiteX3398" fmla="*/ 4260280 w 4561388"/>
              <a:gd name="connsiteY3398" fmla="*/ 3014120 h 5026853"/>
              <a:gd name="connsiteX3399" fmla="*/ 4260013 w 4561388"/>
              <a:gd name="connsiteY3399" fmla="*/ 3016169 h 5026853"/>
              <a:gd name="connsiteX3400" fmla="*/ 4259522 w 4561388"/>
              <a:gd name="connsiteY3400" fmla="*/ 3014149 h 5026853"/>
              <a:gd name="connsiteX3401" fmla="*/ 4252938 w 4561388"/>
              <a:gd name="connsiteY3401" fmla="*/ 3014399 h 5026853"/>
              <a:gd name="connsiteX3402" fmla="*/ 4254330 w 4561388"/>
              <a:gd name="connsiteY3402" fmla="*/ 3022641 h 5026853"/>
              <a:gd name="connsiteX3403" fmla="*/ 4256411 w 4561388"/>
              <a:gd name="connsiteY3403" fmla="*/ 3040667 h 5026853"/>
              <a:gd name="connsiteX3404" fmla="*/ 4254515 w 4561388"/>
              <a:gd name="connsiteY3404" fmla="*/ 3053067 h 5026853"/>
              <a:gd name="connsiteX3405" fmla="*/ 4254292 w 4561388"/>
              <a:gd name="connsiteY3405" fmla="*/ 3054564 h 5026853"/>
              <a:gd name="connsiteX3406" fmla="*/ 4253028 w 4561388"/>
              <a:gd name="connsiteY3406" fmla="*/ 3047400 h 5026853"/>
              <a:gd name="connsiteX3407" fmla="*/ 4249054 w 4561388"/>
              <a:gd name="connsiteY3407" fmla="*/ 3018956 h 5026853"/>
              <a:gd name="connsiteX3408" fmla="*/ 4248525 w 4561388"/>
              <a:gd name="connsiteY3408" fmla="*/ 3012066 h 5026853"/>
              <a:gd name="connsiteX3409" fmla="*/ 4246358 w 4561388"/>
              <a:gd name="connsiteY3409" fmla="*/ 3010859 h 5026853"/>
              <a:gd name="connsiteX3410" fmla="*/ 4247047 w 4561388"/>
              <a:gd name="connsiteY3410" fmla="*/ 3003258 h 5026853"/>
              <a:gd name="connsiteX3411" fmla="*/ 4246546 w 4561388"/>
              <a:gd name="connsiteY3411" fmla="*/ 3028763 h 5026853"/>
              <a:gd name="connsiteX3412" fmla="*/ 4243059 w 4561388"/>
              <a:gd name="connsiteY3412" fmla="*/ 3050043 h 5026853"/>
              <a:gd name="connsiteX3413" fmla="*/ 4241889 w 4561388"/>
              <a:gd name="connsiteY3413" fmla="*/ 3050079 h 5026853"/>
              <a:gd name="connsiteX3414" fmla="*/ 4242323 w 4561388"/>
              <a:gd name="connsiteY3414" fmla="*/ 3052156 h 5026853"/>
              <a:gd name="connsiteX3415" fmla="*/ 4243852 w 4561388"/>
              <a:gd name="connsiteY3415" fmla="*/ 3069255 h 5026853"/>
              <a:gd name="connsiteX3416" fmla="*/ 4237655 w 4561388"/>
              <a:gd name="connsiteY3416" fmla="*/ 3054206 h 5026853"/>
              <a:gd name="connsiteX3417" fmla="*/ 4234956 w 4561388"/>
              <a:gd name="connsiteY3417" fmla="*/ 3033483 h 5026853"/>
              <a:gd name="connsiteX3418" fmla="*/ 4228726 w 4561388"/>
              <a:gd name="connsiteY3418" fmla="*/ 3025964 h 5026853"/>
              <a:gd name="connsiteX3419" fmla="*/ 4224979 w 4561388"/>
              <a:gd name="connsiteY3419" fmla="*/ 2998982 h 5026853"/>
              <a:gd name="connsiteX3420" fmla="*/ 4224254 w 4561388"/>
              <a:gd name="connsiteY3420" fmla="*/ 2969912 h 5026853"/>
              <a:gd name="connsiteX3421" fmla="*/ 4223355 w 4561388"/>
              <a:gd name="connsiteY3421" fmla="*/ 2978020 h 5026853"/>
              <a:gd name="connsiteX3422" fmla="*/ 4222740 w 4561388"/>
              <a:gd name="connsiteY3422" fmla="*/ 2973070 h 5026853"/>
              <a:gd name="connsiteX3423" fmla="*/ 4222382 w 4561388"/>
              <a:gd name="connsiteY3423" fmla="*/ 2973067 h 5026853"/>
              <a:gd name="connsiteX3424" fmla="*/ 4222406 w 4561388"/>
              <a:gd name="connsiteY3424" fmla="*/ 2973157 h 5026853"/>
              <a:gd name="connsiteX3425" fmla="*/ 4228321 w 4561388"/>
              <a:gd name="connsiteY3425" fmla="*/ 3043511 h 5026853"/>
              <a:gd name="connsiteX3426" fmla="*/ 4226629 w 4561388"/>
              <a:gd name="connsiteY3426" fmla="*/ 3064644 h 5026853"/>
              <a:gd name="connsiteX3427" fmla="*/ 4227105 w 4561388"/>
              <a:gd name="connsiteY3427" fmla="*/ 3086288 h 5026853"/>
              <a:gd name="connsiteX3428" fmla="*/ 4217419 w 4561388"/>
              <a:gd name="connsiteY3428" fmla="*/ 3091708 h 5026853"/>
              <a:gd name="connsiteX3429" fmla="*/ 4223280 w 4561388"/>
              <a:gd name="connsiteY3429" fmla="*/ 3138834 h 5026853"/>
              <a:gd name="connsiteX3430" fmla="*/ 4225491 w 4561388"/>
              <a:gd name="connsiteY3430" fmla="*/ 3156972 h 5026853"/>
              <a:gd name="connsiteX3431" fmla="*/ 4224563 w 4561388"/>
              <a:gd name="connsiteY3431" fmla="*/ 3158963 h 5026853"/>
              <a:gd name="connsiteX3432" fmla="*/ 4222425 w 4561388"/>
              <a:gd name="connsiteY3432" fmla="*/ 3164912 h 5026853"/>
              <a:gd name="connsiteX3433" fmla="*/ 4221528 w 4561388"/>
              <a:gd name="connsiteY3433" fmla="*/ 3159112 h 5026853"/>
              <a:gd name="connsiteX3434" fmla="*/ 4208171 w 4561388"/>
              <a:gd name="connsiteY3434" fmla="*/ 3072053 h 5026853"/>
              <a:gd name="connsiteX3435" fmla="*/ 4203106 w 4561388"/>
              <a:gd name="connsiteY3435" fmla="*/ 3037983 h 5026853"/>
              <a:gd name="connsiteX3436" fmla="*/ 4197722 w 4561388"/>
              <a:gd name="connsiteY3436" fmla="*/ 3012501 h 5026853"/>
              <a:gd name="connsiteX3437" fmla="*/ 4193681 w 4561388"/>
              <a:gd name="connsiteY3437" fmla="*/ 2996795 h 5026853"/>
              <a:gd name="connsiteX3438" fmla="*/ 4183923 w 4561388"/>
              <a:gd name="connsiteY3438" fmla="*/ 2987685 h 5026853"/>
              <a:gd name="connsiteX3439" fmla="*/ 4189819 w 4561388"/>
              <a:gd name="connsiteY3439" fmla="*/ 3042077 h 5026853"/>
              <a:gd name="connsiteX3440" fmla="*/ 4189945 w 4561388"/>
              <a:gd name="connsiteY3440" fmla="*/ 3079837 h 5026853"/>
              <a:gd name="connsiteX3441" fmla="*/ 4185957 w 4561388"/>
              <a:gd name="connsiteY3441" fmla="*/ 3087359 h 5026853"/>
              <a:gd name="connsiteX3442" fmla="*/ 4191059 w 4561388"/>
              <a:gd name="connsiteY3442" fmla="*/ 3128694 h 5026853"/>
              <a:gd name="connsiteX3443" fmla="*/ 4185976 w 4561388"/>
              <a:gd name="connsiteY3443" fmla="*/ 3118117 h 5026853"/>
              <a:gd name="connsiteX3444" fmla="*/ 4186903 w 4561388"/>
              <a:gd name="connsiteY3444" fmla="*/ 3118591 h 5026853"/>
              <a:gd name="connsiteX3445" fmla="*/ 4187353 w 4561388"/>
              <a:gd name="connsiteY3445" fmla="*/ 3120364 h 5026853"/>
              <a:gd name="connsiteX3446" fmla="*/ 4187499 w 4561388"/>
              <a:gd name="connsiteY3446" fmla="*/ 3118895 h 5026853"/>
              <a:gd name="connsiteX3447" fmla="*/ 4186903 w 4561388"/>
              <a:gd name="connsiteY3447" fmla="*/ 3118591 h 5026853"/>
              <a:gd name="connsiteX3448" fmla="*/ 4186074 w 4561388"/>
              <a:gd name="connsiteY3448" fmla="*/ 3115329 h 5026853"/>
              <a:gd name="connsiteX3449" fmla="*/ 4186153 w 4561388"/>
              <a:gd name="connsiteY3449" fmla="*/ 3113142 h 5026853"/>
              <a:gd name="connsiteX3450" fmla="*/ 4185641 w 4561388"/>
              <a:gd name="connsiteY3450" fmla="*/ 3110741 h 5026853"/>
              <a:gd name="connsiteX3451" fmla="*/ 4179058 w 4561388"/>
              <a:gd name="connsiteY3451" fmla="*/ 3104542 h 5026853"/>
              <a:gd name="connsiteX3452" fmla="*/ 4173534 w 4561388"/>
              <a:gd name="connsiteY3452" fmla="*/ 3064791 h 5026853"/>
              <a:gd name="connsiteX3453" fmla="*/ 4168681 w 4561388"/>
              <a:gd name="connsiteY3453" fmla="*/ 3059521 h 5026853"/>
              <a:gd name="connsiteX3454" fmla="*/ 4164871 w 4561388"/>
              <a:gd name="connsiteY3454" fmla="*/ 3036938 h 5026853"/>
              <a:gd name="connsiteX3455" fmla="*/ 4164373 w 4561388"/>
              <a:gd name="connsiteY3455" fmla="*/ 3027869 h 5026853"/>
              <a:gd name="connsiteX3456" fmla="*/ 4161977 w 4561388"/>
              <a:gd name="connsiteY3456" fmla="*/ 3025552 h 5026853"/>
              <a:gd name="connsiteX3457" fmla="*/ 4159402 w 4561388"/>
              <a:gd name="connsiteY3457" fmla="*/ 3012451 h 5026853"/>
              <a:gd name="connsiteX3458" fmla="*/ 4159296 w 4561388"/>
              <a:gd name="connsiteY3458" fmla="*/ 3011285 h 5026853"/>
              <a:gd name="connsiteX3459" fmla="*/ 4159889 w 4561388"/>
              <a:gd name="connsiteY3459" fmla="*/ 2992332 h 5026853"/>
              <a:gd name="connsiteX3460" fmla="*/ 4160214 w 4561388"/>
              <a:gd name="connsiteY3460" fmla="*/ 2971609 h 5026853"/>
              <a:gd name="connsiteX3461" fmla="*/ 4159926 w 4561388"/>
              <a:gd name="connsiteY3461" fmla="*/ 2968791 h 5026853"/>
              <a:gd name="connsiteX3462" fmla="*/ 4158936 w 4561388"/>
              <a:gd name="connsiteY3462" fmla="*/ 2962789 h 5026853"/>
              <a:gd name="connsiteX3463" fmla="*/ 4158779 w 4561388"/>
              <a:gd name="connsiteY3463" fmla="*/ 2962313 h 5026853"/>
              <a:gd name="connsiteX3464" fmla="*/ 4156500 w 4561388"/>
              <a:gd name="connsiteY3464" fmla="*/ 2959586 h 5026853"/>
              <a:gd name="connsiteX3465" fmla="*/ 4158761 w 4561388"/>
              <a:gd name="connsiteY3465" fmla="*/ 3005387 h 5026853"/>
              <a:gd name="connsiteX3466" fmla="*/ 4159296 w 4561388"/>
              <a:gd name="connsiteY3466" fmla="*/ 3011285 h 5026853"/>
              <a:gd name="connsiteX3467" fmla="*/ 4159279 w 4561388"/>
              <a:gd name="connsiteY3467" fmla="*/ 3011827 h 5026853"/>
              <a:gd name="connsiteX3468" fmla="*/ 4159402 w 4561388"/>
              <a:gd name="connsiteY3468" fmla="*/ 3012451 h 5026853"/>
              <a:gd name="connsiteX3469" fmla="*/ 4169374 w 4561388"/>
              <a:gd name="connsiteY3469" fmla="*/ 3122438 h 5026853"/>
              <a:gd name="connsiteX3470" fmla="*/ 4177801 w 4561388"/>
              <a:gd name="connsiteY3470" fmla="*/ 3181886 h 5026853"/>
              <a:gd name="connsiteX3471" fmla="*/ 4176541 w 4561388"/>
              <a:gd name="connsiteY3471" fmla="*/ 3185927 h 5026853"/>
              <a:gd name="connsiteX3472" fmla="*/ 4174159 w 4561388"/>
              <a:gd name="connsiteY3472" fmla="*/ 3195557 h 5026853"/>
              <a:gd name="connsiteX3473" fmla="*/ 4170240 w 4561388"/>
              <a:gd name="connsiteY3473" fmla="*/ 3177005 h 5026853"/>
              <a:gd name="connsiteX3474" fmla="*/ 4171335 w 4561388"/>
              <a:gd name="connsiteY3474" fmla="*/ 3195283 h 5026853"/>
              <a:gd name="connsiteX3475" fmla="*/ 4166944 w 4561388"/>
              <a:gd name="connsiteY3475" fmla="*/ 3194649 h 5026853"/>
              <a:gd name="connsiteX3476" fmla="*/ 4165883 w 4561388"/>
              <a:gd name="connsiteY3476" fmla="*/ 3200913 h 5026853"/>
              <a:gd name="connsiteX3477" fmla="*/ 4162704 w 4561388"/>
              <a:gd name="connsiteY3477" fmla="*/ 3183382 h 5026853"/>
              <a:gd name="connsiteX3478" fmla="*/ 4162572 w 4561388"/>
              <a:gd name="connsiteY3478" fmla="*/ 3177831 h 5026853"/>
              <a:gd name="connsiteX3479" fmla="*/ 4163137 w 4561388"/>
              <a:gd name="connsiteY3479" fmla="*/ 3175214 h 5026853"/>
              <a:gd name="connsiteX3480" fmla="*/ 4161332 w 4561388"/>
              <a:gd name="connsiteY3480" fmla="*/ 3175828 h 5026853"/>
              <a:gd name="connsiteX3481" fmla="*/ 4157078 w 4561388"/>
              <a:gd name="connsiteY3481" fmla="*/ 3152370 h 5026853"/>
              <a:gd name="connsiteX3482" fmla="*/ 4157915 w 4561388"/>
              <a:gd name="connsiteY3482" fmla="*/ 3145284 h 5026853"/>
              <a:gd name="connsiteX3483" fmla="*/ 4160500 w 4561388"/>
              <a:gd name="connsiteY3483" fmla="*/ 3129174 h 5026853"/>
              <a:gd name="connsiteX3484" fmla="*/ 4161196 w 4561388"/>
              <a:gd name="connsiteY3484" fmla="*/ 3109376 h 5026853"/>
              <a:gd name="connsiteX3485" fmla="*/ 4155527 w 4561388"/>
              <a:gd name="connsiteY3485" fmla="*/ 3142914 h 5026853"/>
              <a:gd name="connsiteX3486" fmla="*/ 4155429 w 4561388"/>
              <a:gd name="connsiteY3486" fmla="*/ 3143279 h 5026853"/>
              <a:gd name="connsiteX3487" fmla="*/ 4154268 w 4561388"/>
              <a:gd name="connsiteY3487" fmla="*/ 3136885 h 5026853"/>
              <a:gd name="connsiteX3488" fmla="*/ 4144527 w 4561388"/>
              <a:gd name="connsiteY3488" fmla="*/ 3053333 h 5026853"/>
              <a:gd name="connsiteX3489" fmla="*/ 4139294 w 4561388"/>
              <a:gd name="connsiteY3489" fmla="*/ 3026580 h 5026853"/>
              <a:gd name="connsiteX3490" fmla="*/ 4139237 w 4561388"/>
              <a:gd name="connsiteY3490" fmla="*/ 3031976 h 5026853"/>
              <a:gd name="connsiteX3491" fmla="*/ 4139351 w 4561388"/>
              <a:gd name="connsiteY3491" fmla="*/ 3035294 h 5026853"/>
              <a:gd name="connsiteX3492" fmla="*/ 4139207 w 4561388"/>
              <a:gd name="connsiteY3492" fmla="*/ 3038575 h 5026853"/>
              <a:gd name="connsiteX3493" fmla="*/ 4139168 w 4561388"/>
              <a:gd name="connsiteY3493" fmla="*/ 3038589 h 5026853"/>
              <a:gd name="connsiteX3494" fmla="*/ 4139156 w 4561388"/>
              <a:gd name="connsiteY3494" fmla="*/ 3039617 h 5026853"/>
              <a:gd name="connsiteX3495" fmla="*/ 4137139 w 4561388"/>
              <a:gd name="connsiteY3495" fmla="*/ 3098984 h 5026853"/>
              <a:gd name="connsiteX3496" fmla="*/ 4137076 w 4561388"/>
              <a:gd name="connsiteY3496" fmla="*/ 3106108 h 5026853"/>
              <a:gd name="connsiteX3497" fmla="*/ 4166909 w 4561388"/>
              <a:gd name="connsiteY3497" fmla="*/ 3237850 h 5026853"/>
              <a:gd name="connsiteX3498" fmla="*/ 4245788 w 4561388"/>
              <a:gd name="connsiteY3498" fmla="*/ 3609326 h 5026853"/>
              <a:gd name="connsiteX3499" fmla="*/ 4253850 w 4561388"/>
              <a:gd name="connsiteY3499" fmla="*/ 3653949 h 5026853"/>
              <a:gd name="connsiteX3500" fmla="*/ 4247929 w 4561388"/>
              <a:gd name="connsiteY3500" fmla="*/ 3660442 h 5026853"/>
              <a:gd name="connsiteX3501" fmla="*/ 4166185 w 4561388"/>
              <a:gd name="connsiteY3501" fmla="*/ 3244118 h 5026853"/>
              <a:gd name="connsiteX3502" fmla="*/ 4145900 w 4561388"/>
              <a:gd name="connsiteY3502" fmla="*/ 3204204 h 5026853"/>
              <a:gd name="connsiteX3503" fmla="*/ 4197798 w 4561388"/>
              <a:gd name="connsiteY3503" fmla="*/ 3462865 h 5026853"/>
              <a:gd name="connsiteX3504" fmla="*/ 4247243 w 4561388"/>
              <a:gd name="connsiteY3504" fmla="*/ 3704223 h 5026853"/>
              <a:gd name="connsiteX3505" fmla="*/ 4228408 w 4561388"/>
              <a:gd name="connsiteY3505" fmla="*/ 3655327 h 5026853"/>
              <a:gd name="connsiteX3506" fmla="*/ 4185185 w 4561388"/>
              <a:gd name="connsiteY3506" fmla="*/ 3441052 h 5026853"/>
              <a:gd name="connsiteX3507" fmla="*/ 4138943 w 4561388"/>
              <a:gd name="connsiteY3507" fmla="*/ 3210030 h 5026853"/>
              <a:gd name="connsiteX3508" fmla="*/ 4138398 w 4561388"/>
              <a:gd name="connsiteY3508" fmla="*/ 3208107 h 5026853"/>
              <a:gd name="connsiteX3509" fmla="*/ 4138522 w 4561388"/>
              <a:gd name="connsiteY3509" fmla="*/ 3217522 h 5026853"/>
              <a:gd name="connsiteX3510" fmla="*/ 4130466 w 4561388"/>
              <a:gd name="connsiteY3510" fmla="*/ 3231254 h 5026853"/>
              <a:gd name="connsiteX3511" fmla="*/ 4126849 w 4561388"/>
              <a:gd name="connsiteY3511" fmla="*/ 3174855 h 5026853"/>
              <a:gd name="connsiteX3512" fmla="*/ 4127019 w 4561388"/>
              <a:gd name="connsiteY3512" fmla="*/ 3167820 h 5026853"/>
              <a:gd name="connsiteX3513" fmla="*/ 4113644 w 4561388"/>
              <a:gd name="connsiteY3513" fmla="*/ 3120467 h 5026853"/>
              <a:gd name="connsiteX3514" fmla="*/ 4100930 w 4561388"/>
              <a:gd name="connsiteY3514" fmla="*/ 3069024 h 5026853"/>
              <a:gd name="connsiteX3515" fmla="*/ 4101100 w 4561388"/>
              <a:gd name="connsiteY3515" fmla="*/ 3083047 h 5026853"/>
              <a:gd name="connsiteX3516" fmla="*/ 4096897 w 4561388"/>
              <a:gd name="connsiteY3516" fmla="*/ 3052710 h 5026853"/>
              <a:gd name="connsiteX3517" fmla="*/ 4088836 w 4561388"/>
              <a:gd name="connsiteY3517" fmla="*/ 3020088 h 5026853"/>
              <a:gd name="connsiteX3518" fmla="*/ 4081814 w 4561388"/>
              <a:gd name="connsiteY3518" fmla="*/ 2985710 h 5026853"/>
              <a:gd name="connsiteX3519" fmla="*/ 4076973 w 4561388"/>
              <a:gd name="connsiteY3519" fmla="*/ 2995313 h 5026853"/>
              <a:gd name="connsiteX3520" fmla="*/ 4074361 w 4561388"/>
              <a:gd name="connsiteY3520" fmla="*/ 2990470 h 5026853"/>
              <a:gd name="connsiteX3521" fmla="*/ 4083621 w 4561388"/>
              <a:gd name="connsiteY3521" fmla="*/ 3029850 h 5026853"/>
              <a:gd name="connsiteX3522" fmla="*/ 4091144 w 4561388"/>
              <a:gd name="connsiteY3522" fmla="*/ 3072982 h 5026853"/>
              <a:gd name="connsiteX3523" fmla="*/ 4094697 w 4561388"/>
              <a:gd name="connsiteY3523" fmla="*/ 3127764 h 5026853"/>
              <a:gd name="connsiteX3524" fmla="*/ 4156150 w 4561388"/>
              <a:gd name="connsiteY3524" fmla="*/ 3400294 h 5026853"/>
              <a:gd name="connsiteX3525" fmla="*/ 4161885 w 4561388"/>
              <a:gd name="connsiteY3525" fmla="*/ 3493543 h 5026853"/>
              <a:gd name="connsiteX3526" fmla="*/ 4141439 w 4561388"/>
              <a:gd name="connsiteY3526" fmla="*/ 3418596 h 5026853"/>
              <a:gd name="connsiteX3527" fmla="*/ 4119672 w 4561388"/>
              <a:gd name="connsiteY3527" fmla="*/ 3295111 h 5026853"/>
              <a:gd name="connsiteX3528" fmla="*/ 4103841 w 4561388"/>
              <a:gd name="connsiteY3528" fmla="*/ 3220627 h 5026853"/>
              <a:gd name="connsiteX3529" fmla="*/ 4142162 w 4561388"/>
              <a:gd name="connsiteY3529" fmla="*/ 3476002 h 5026853"/>
              <a:gd name="connsiteX3530" fmla="*/ 4256069 w 4561388"/>
              <a:gd name="connsiteY3530" fmla="*/ 4151001 h 5026853"/>
              <a:gd name="connsiteX3531" fmla="*/ 4300959 w 4561388"/>
              <a:gd name="connsiteY3531" fmla="*/ 4399516 h 5026853"/>
              <a:gd name="connsiteX3532" fmla="*/ 4307389 w 4561388"/>
              <a:gd name="connsiteY3532" fmla="*/ 4441330 h 5026853"/>
              <a:gd name="connsiteX3533" fmla="*/ 4304648 w 4561388"/>
              <a:gd name="connsiteY3533" fmla="*/ 4467043 h 5026853"/>
              <a:gd name="connsiteX3534" fmla="*/ 4284473 w 4561388"/>
              <a:gd name="connsiteY3534" fmla="*/ 4412276 h 5026853"/>
              <a:gd name="connsiteX3535" fmla="*/ 4249393 w 4561388"/>
              <a:gd name="connsiteY3535" fmla="*/ 4247658 h 5026853"/>
              <a:gd name="connsiteX3536" fmla="*/ 4213992 w 4561388"/>
              <a:gd name="connsiteY3536" fmla="*/ 4086034 h 5026853"/>
              <a:gd name="connsiteX3537" fmla="*/ 4288350 w 4561388"/>
              <a:gd name="connsiteY3537" fmla="*/ 4551791 h 5026853"/>
              <a:gd name="connsiteX3538" fmla="*/ 4285245 w 4561388"/>
              <a:gd name="connsiteY3538" fmla="*/ 4614962 h 5026853"/>
              <a:gd name="connsiteX3539" fmla="*/ 4274243 w 4561388"/>
              <a:gd name="connsiteY3539" fmla="*/ 4576293 h 5026853"/>
              <a:gd name="connsiteX3540" fmla="*/ 4273878 w 4561388"/>
              <a:gd name="connsiteY3540" fmla="*/ 4613750 h 5026853"/>
              <a:gd name="connsiteX3541" fmla="*/ 4249286 w 4561388"/>
              <a:gd name="connsiteY3541" fmla="*/ 4566373 h 5026853"/>
              <a:gd name="connsiteX3542" fmla="*/ 4245099 w 4561388"/>
              <a:gd name="connsiteY3542" fmla="*/ 4565927 h 5026853"/>
              <a:gd name="connsiteX3543" fmla="*/ 4226538 w 4561388"/>
              <a:gd name="connsiteY3543" fmla="*/ 4530079 h 5026853"/>
              <a:gd name="connsiteX3544" fmla="*/ 4213923 w 4561388"/>
              <a:gd name="connsiteY3544" fmla="*/ 4472489 h 5026853"/>
              <a:gd name="connsiteX3545" fmla="*/ 4205982 w 4561388"/>
              <a:gd name="connsiteY3545" fmla="*/ 4478898 h 5026853"/>
              <a:gd name="connsiteX3546" fmla="*/ 4197357 w 4561388"/>
              <a:gd name="connsiteY3546" fmla="*/ 4451975 h 5026853"/>
              <a:gd name="connsiteX3547" fmla="*/ 4191753 w 4561388"/>
              <a:gd name="connsiteY3547" fmla="*/ 4402389 h 5026853"/>
              <a:gd name="connsiteX3548" fmla="*/ 4174358 w 4561388"/>
              <a:gd name="connsiteY3548" fmla="*/ 4389645 h 5026853"/>
              <a:gd name="connsiteX3549" fmla="*/ 4165332 w 4561388"/>
              <a:gd name="connsiteY3549" fmla="*/ 4332439 h 5026853"/>
              <a:gd name="connsiteX3550" fmla="*/ 4165799 w 4561388"/>
              <a:gd name="connsiteY3550" fmla="*/ 4362123 h 5026853"/>
              <a:gd name="connsiteX3551" fmla="*/ 4174011 w 4561388"/>
              <a:gd name="connsiteY3551" fmla="*/ 4460975 h 5026853"/>
              <a:gd name="connsiteX3552" fmla="*/ 4173679 w 4561388"/>
              <a:gd name="connsiteY3552" fmla="*/ 4459887 h 5026853"/>
              <a:gd name="connsiteX3553" fmla="*/ 4164766 w 4561388"/>
              <a:gd name="connsiteY3553" fmla="*/ 4410272 h 5026853"/>
              <a:gd name="connsiteX3554" fmla="*/ 4146585 w 4561388"/>
              <a:gd name="connsiteY3554" fmla="*/ 4336279 h 5026853"/>
              <a:gd name="connsiteX3555" fmla="*/ 4155028 w 4561388"/>
              <a:gd name="connsiteY3555" fmla="*/ 4408294 h 5026853"/>
              <a:gd name="connsiteX3556" fmla="*/ 4155129 w 4561388"/>
              <a:gd name="connsiteY3556" fmla="*/ 4408859 h 5026853"/>
              <a:gd name="connsiteX3557" fmla="*/ 4153455 w 4561388"/>
              <a:gd name="connsiteY3557" fmla="*/ 4409794 h 5026853"/>
              <a:gd name="connsiteX3558" fmla="*/ 4121645 w 4561388"/>
              <a:gd name="connsiteY3558" fmla="*/ 4248554 h 5026853"/>
              <a:gd name="connsiteX3559" fmla="*/ 4112489 w 4561388"/>
              <a:gd name="connsiteY3559" fmla="*/ 4266325 h 5026853"/>
              <a:gd name="connsiteX3560" fmla="*/ 4145606 w 4561388"/>
              <a:gd name="connsiteY3560" fmla="*/ 4439273 h 5026853"/>
              <a:gd name="connsiteX3561" fmla="*/ 4147935 w 4561388"/>
              <a:gd name="connsiteY3561" fmla="*/ 4458564 h 5026853"/>
              <a:gd name="connsiteX3562" fmla="*/ 4142273 w 4561388"/>
              <a:gd name="connsiteY3562" fmla="*/ 4453699 h 5026853"/>
              <a:gd name="connsiteX3563" fmla="*/ 4132721 w 4561388"/>
              <a:gd name="connsiteY3563" fmla="*/ 4409599 h 5026853"/>
              <a:gd name="connsiteX3564" fmla="*/ 4122311 w 4561388"/>
              <a:gd name="connsiteY3564" fmla="*/ 4354700 h 5026853"/>
              <a:gd name="connsiteX3565" fmla="*/ 4124086 w 4561388"/>
              <a:gd name="connsiteY3565" fmla="*/ 4402036 h 5026853"/>
              <a:gd name="connsiteX3566" fmla="*/ 4148594 w 4561388"/>
              <a:gd name="connsiteY3566" fmla="*/ 4530839 h 5026853"/>
              <a:gd name="connsiteX3567" fmla="*/ 4147794 w 4561388"/>
              <a:gd name="connsiteY3567" fmla="*/ 4535215 h 5026853"/>
              <a:gd name="connsiteX3568" fmla="*/ 4140829 w 4561388"/>
              <a:gd name="connsiteY3568" fmla="*/ 4528198 h 5026853"/>
              <a:gd name="connsiteX3569" fmla="*/ 4135281 w 4561388"/>
              <a:gd name="connsiteY3569" fmla="*/ 4509312 h 5026853"/>
              <a:gd name="connsiteX3570" fmla="*/ 4134596 w 4561388"/>
              <a:gd name="connsiteY3570" fmla="*/ 4507392 h 5026853"/>
              <a:gd name="connsiteX3571" fmla="*/ 4134351 w 4561388"/>
              <a:gd name="connsiteY3571" fmla="*/ 4505489 h 5026853"/>
              <a:gd name="connsiteX3572" fmla="*/ 4124487 w 4561388"/>
              <a:gd name="connsiteY3572" fmla="*/ 4461397 h 5026853"/>
              <a:gd name="connsiteX3573" fmla="*/ 4127574 w 4561388"/>
              <a:gd name="connsiteY3573" fmla="*/ 4512174 h 5026853"/>
              <a:gd name="connsiteX3574" fmla="*/ 4132123 w 4561388"/>
              <a:gd name="connsiteY3574" fmla="*/ 4540694 h 5026853"/>
              <a:gd name="connsiteX3575" fmla="*/ 4132591 w 4561388"/>
              <a:gd name="connsiteY3575" fmla="*/ 4546597 h 5026853"/>
              <a:gd name="connsiteX3576" fmla="*/ 4125128 w 4561388"/>
              <a:gd name="connsiteY3576" fmla="*/ 4567648 h 5026853"/>
              <a:gd name="connsiteX3577" fmla="*/ 4099919 w 4561388"/>
              <a:gd name="connsiteY3577" fmla="*/ 4486340 h 5026853"/>
              <a:gd name="connsiteX3578" fmla="*/ 4098485 w 4561388"/>
              <a:gd name="connsiteY3578" fmla="*/ 4478014 h 5026853"/>
              <a:gd name="connsiteX3579" fmla="*/ 4098368 w 4561388"/>
              <a:gd name="connsiteY3579" fmla="*/ 4477206 h 5026853"/>
              <a:gd name="connsiteX3580" fmla="*/ 4098368 w 4561388"/>
              <a:gd name="connsiteY3580" fmla="*/ 4477327 h 5026853"/>
              <a:gd name="connsiteX3581" fmla="*/ 4098485 w 4561388"/>
              <a:gd name="connsiteY3581" fmla="*/ 4478014 h 5026853"/>
              <a:gd name="connsiteX3582" fmla="*/ 4099250 w 4561388"/>
              <a:gd name="connsiteY3582" fmla="*/ 4483342 h 5026853"/>
              <a:gd name="connsiteX3583" fmla="*/ 4093142 w 4561388"/>
              <a:gd name="connsiteY3583" fmla="*/ 4515855 h 5026853"/>
              <a:gd name="connsiteX3584" fmla="*/ 4091178 w 4561388"/>
              <a:gd name="connsiteY3584" fmla="*/ 4510476 h 5026853"/>
              <a:gd name="connsiteX3585" fmla="*/ 4091151 w 4561388"/>
              <a:gd name="connsiteY3585" fmla="*/ 4508989 h 5026853"/>
              <a:gd name="connsiteX3586" fmla="*/ 4090329 w 4561388"/>
              <a:gd name="connsiteY3586" fmla="*/ 4504054 h 5026853"/>
              <a:gd name="connsiteX3587" fmla="*/ 4090430 w 4561388"/>
              <a:gd name="connsiteY3587" fmla="*/ 4494475 h 5026853"/>
              <a:gd name="connsiteX3588" fmla="*/ 4090745 w 4561388"/>
              <a:gd name="connsiteY3588" fmla="*/ 4470240 h 5026853"/>
              <a:gd name="connsiteX3589" fmla="*/ 4080130 w 4561388"/>
              <a:gd name="connsiteY3589" fmla="*/ 4427983 h 5026853"/>
              <a:gd name="connsiteX3590" fmla="*/ 4085945 w 4561388"/>
              <a:gd name="connsiteY3590" fmla="*/ 4481220 h 5026853"/>
              <a:gd name="connsiteX3591" fmla="*/ 4089078 w 4561388"/>
              <a:gd name="connsiteY3591" fmla="*/ 4496522 h 5026853"/>
              <a:gd name="connsiteX3592" fmla="*/ 4090329 w 4561388"/>
              <a:gd name="connsiteY3592" fmla="*/ 4504054 h 5026853"/>
              <a:gd name="connsiteX3593" fmla="*/ 4090290 w 4561388"/>
              <a:gd name="connsiteY3593" fmla="*/ 4508038 h 5026853"/>
              <a:gd name="connsiteX3594" fmla="*/ 4091178 w 4561388"/>
              <a:gd name="connsiteY3594" fmla="*/ 4510476 h 5026853"/>
              <a:gd name="connsiteX3595" fmla="*/ 4091547 w 4561388"/>
              <a:gd name="connsiteY3595" fmla="*/ 4530806 h 5026853"/>
              <a:gd name="connsiteX3596" fmla="*/ 4065556 w 4561388"/>
              <a:gd name="connsiteY3596" fmla="*/ 4422799 h 5026853"/>
              <a:gd name="connsiteX3597" fmla="*/ 4051811 w 4561388"/>
              <a:gd name="connsiteY3597" fmla="*/ 4409843 h 5026853"/>
              <a:gd name="connsiteX3598" fmla="*/ 4035546 w 4561388"/>
              <a:gd name="connsiteY3598" fmla="*/ 4352468 h 5026853"/>
              <a:gd name="connsiteX3599" fmla="*/ 4039004 w 4561388"/>
              <a:gd name="connsiteY3599" fmla="*/ 4427830 h 5026853"/>
              <a:gd name="connsiteX3600" fmla="*/ 3980787 w 4561388"/>
              <a:gd name="connsiteY3600" fmla="*/ 4187559 h 5026853"/>
              <a:gd name="connsiteX3601" fmla="*/ 3960303 w 4561388"/>
              <a:gd name="connsiteY3601" fmla="*/ 4072323 h 5026853"/>
              <a:gd name="connsiteX3602" fmla="*/ 3958697 w 4561388"/>
              <a:gd name="connsiteY3602" fmla="*/ 4068511 h 5026853"/>
              <a:gd name="connsiteX3603" fmla="*/ 3950075 w 4561388"/>
              <a:gd name="connsiteY3603" fmla="*/ 4047364 h 5026853"/>
              <a:gd name="connsiteX3604" fmla="*/ 3949981 w 4561388"/>
              <a:gd name="connsiteY3604" fmla="*/ 4047319 h 5026853"/>
              <a:gd name="connsiteX3605" fmla="*/ 3972754 w 4561388"/>
              <a:gd name="connsiteY3605" fmla="*/ 4177519 h 5026853"/>
              <a:gd name="connsiteX3606" fmla="*/ 3995891 w 4561388"/>
              <a:gd name="connsiteY3606" fmla="*/ 4342900 h 5026853"/>
              <a:gd name="connsiteX3607" fmla="*/ 3990862 w 4561388"/>
              <a:gd name="connsiteY3607" fmla="*/ 4322990 h 5026853"/>
              <a:gd name="connsiteX3608" fmla="*/ 3977717 w 4561388"/>
              <a:gd name="connsiteY3608" fmla="*/ 4300541 h 5026853"/>
              <a:gd name="connsiteX3609" fmla="*/ 3964174 w 4561388"/>
              <a:gd name="connsiteY3609" fmla="*/ 4247472 h 5026853"/>
              <a:gd name="connsiteX3610" fmla="*/ 3947282 w 4561388"/>
              <a:gd name="connsiteY3610" fmla="*/ 4197067 h 5026853"/>
              <a:gd name="connsiteX3611" fmla="*/ 3954252 w 4561388"/>
              <a:gd name="connsiteY3611" fmla="*/ 4253281 h 5026853"/>
              <a:gd name="connsiteX3612" fmla="*/ 3936565 w 4561388"/>
              <a:gd name="connsiteY3612" fmla="*/ 4224124 h 5026853"/>
              <a:gd name="connsiteX3613" fmla="*/ 3933722 w 4561388"/>
              <a:gd name="connsiteY3613" fmla="*/ 4213154 h 5026853"/>
              <a:gd name="connsiteX3614" fmla="*/ 3929177 w 4561388"/>
              <a:gd name="connsiteY3614" fmla="*/ 4186904 h 5026853"/>
              <a:gd name="connsiteX3615" fmla="*/ 3933784 w 4561388"/>
              <a:gd name="connsiteY3615" fmla="*/ 4251502 h 5026853"/>
              <a:gd name="connsiteX3616" fmla="*/ 3940649 w 4561388"/>
              <a:gd name="connsiteY3616" fmla="*/ 4289958 h 5026853"/>
              <a:gd name="connsiteX3617" fmla="*/ 3941356 w 4561388"/>
              <a:gd name="connsiteY3617" fmla="*/ 4298570 h 5026853"/>
              <a:gd name="connsiteX3618" fmla="*/ 4014560 w 4561388"/>
              <a:gd name="connsiteY3618" fmla="*/ 4530424 h 5026853"/>
              <a:gd name="connsiteX3619" fmla="*/ 4092964 w 4561388"/>
              <a:gd name="connsiteY3619" fmla="*/ 4828280 h 5026853"/>
              <a:gd name="connsiteX3620" fmla="*/ 4054516 w 4561388"/>
              <a:gd name="connsiteY3620" fmla="*/ 4714178 h 5026853"/>
              <a:gd name="connsiteX3621" fmla="*/ 4039369 w 4561388"/>
              <a:gd name="connsiteY3621" fmla="*/ 4664767 h 5026853"/>
              <a:gd name="connsiteX3622" fmla="*/ 4031792 w 4561388"/>
              <a:gd name="connsiteY3622" fmla="*/ 4634394 h 5026853"/>
              <a:gd name="connsiteX3623" fmla="*/ 4028392 w 4561388"/>
              <a:gd name="connsiteY3623" fmla="*/ 4628952 h 5026853"/>
              <a:gd name="connsiteX3624" fmla="*/ 4014523 w 4561388"/>
              <a:gd name="connsiteY3624" fmla="*/ 4583704 h 5026853"/>
              <a:gd name="connsiteX3625" fmla="*/ 3969644 w 4561388"/>
              <a:gd name="connsiteY3625" fmla="*/ 4447781 h 5026853"/>
              <a:gd name="connsiteX3626" fmla="*/ 3963200 w 4561388"/>
              <a:gd name="connsiteY3626" fmla="*/ 4432465 h 5026853"/>
              <a:gd name="connsiteX3627" fmla="*/ 3927639 w 4561388"/>
              <a:gd name="connsiteY3627" fmla="*/ 4275835 h 5026853"/>
              <a:gd name="connsiteX3628" fmla="*/ 3923066 w 4561388"/>
              <a:gd name="connsiteY3628" fmla="*/ 4254376 h 5026853"/>
              <a:gd name="connsiteX3629" fmla="*/ 3922171 w 4561388"/>
              <a:gd name="connsiteY3629" fmla="*/ 4251251 h 5026853"/>
              <a:gd name="connsiteX3630" fmla="*/ 3921222 w 4561388"/>
              <a:gd name="connsiteY3630" fmla="*/ 4245726 h 5026853"/>
              <a:gd name="connsiteX3631" fmla="*/ 3914050 w 4561388"/>
              <a:gd name="connsiteY3631" fmla="*/ 4212084 h 5026853"/>
              <a:gd name="connsiteX3632" fmla="*/ 3917096 w 4561388"/>
              <a:gd name="connsiteY3632" fmla="*/ 4221731 h 5026853"/>
              <a:gd name="connsiteX3633" fmla="*/ 3912503 w 4561388"/>
              <a:gd name="connsiteY3633" fmla="*/ 4197318 h 5026853"/>
              <a:gd name="connsiteX3634" fmla="*/ 3906411 w 4561388"/>
              <a:gd name="connsiteY3634" fmla="*/ 4185940 h 5026853"/>
              <a:gd name="connsiteX3635" fmla="*/ 3910596 w 4561388"/>
              <a:gd name="connsiteY3635" fmla="*/ 4228451 h 5026853"/>
              <a:gd name="connsiteX3636" fmla="*/ 3912199 w 4561388"/>
              <a:gd name="connsiteY3636" fmla="*/ 4232443 h 5026853"/>
              <a:gd name="connsiteX3637" fmla="*/ 3912067 w 4561388"/>
              <a:gd name="connsiteY3637" fmla="*/ 4232483 h 5026853"/>
              <a:gd name="connsiteX3638" fmla="*/ 3911221 w 4561388"/>
              <a:gd name="connsiteY3638" fmla="*/ 4233972 h 5026853"/>
              <a:gd name="connsiteX3639" fmla="*/ 3941170 w 4561388"/>
              <a:gd name="connsiteY3639" fmla="*/ 4380111 h 5026853"/>
              <a:gd name="connsiteX3640" fmla="*/ 3917049 w 4561388"/>
              <a:gd name="connsiteY3640" fmla="*/ 4322787 h 5026853"/>
              <a:gd name="connsiteX3641" fmla="*/ 3892935 w 4561388"/>
              <a:gd name="connsiteY3641" fmla="*/ 4239862 h 5026853"/>
              <a:gd name="connsiteX3642" fmla="*/ 3886842 w 4561388"/>
              <a:gd name="connsiteY3642" fmla="*/ 4222570 h 5026853"/>
              <a:gd name="connsiteX3643" fmla="*/ 3882016 w 4561388"/>
              <a:gd name="connsiteY3643" fmla="*/ 4224616 h 5026853"/>
              <a:gd name="connsiteX3644" fmla="*/ 3879568 w 4561388"/>
              <a:gd name="connsiteY3644" fmla="*/ 4212704 h 5026853"/>
              <a:gd name="connsiteX3645" fmla="*/ 3875977 w 4561388"/>
              <a:gd name="connsiteY3645" fmla="*/ 4191737 h 5026853"/>
              <a:gd name="connsiteX3646" fmla="*/ 3875727 w 4561388"/>
              <a:gd name="connsiteY3646" fmla="*/ 4191029 h 5026853"/>
              <a:gd name="connsiteX3647" fmla="*/ 3860539 w 4561388"/>
              <a:gd name="connsiteY3647" fmla="*/ 4168285 h 5026853"/>
              <a:gd name="connsiteX3648" fmla="*/ 3870972 w 4561388"/>
              <a:gd name="connsiteY3648" fmla="*/ 4241144 h 5026853"/>
              <a:gd name="connsiteX3649" fmla="*/ 3828889 w 4561388"/>
              <a:gd name="connsiteY3649" fmla="*/ 4152042 h 5026853"/>
              <a:gd name="connsiteX3650" fmla="*/ 3824002 w 4561388"/>
              <a:gd name="connsiteY3650" fmla="*/ 4137333 h 5026853"/>
              <a:gd name="connsiteX3651" fmla="*/ 3832723 w 4561388"/>
              <a:gd name="connsiteY3651" fmla="*/ 4204578 h 5026853"/>
              <a:gd name="connsiteX3652" fmla="*/ 3832366 w 4561388"/>
              <a:gd name="connsiteY3652" fmla="*/ 4216500 h 5026853"/>
              <a:gd name="connsiteX3653" fmla="*/ 3834116 w 4561388"/>
              <a:gd name="connsiteY3653" fmla="*/ 4240891 h 5026853"/>
              <a:gd name="connsiteX3654" fmla="*/ 3819580 w 4561388"/>
              <a:gd name="connsiteY3654" fmla="*/ 4193312 h 5026853"/>
              <a:gd name="connsiteX3655" fmla="*/ 3799784 w 4561388"/>
              <a:gd name="connsiteY3655" fmla="*/ 4152320 h 5026853"/>
              <a:gd name="connsiteX3656" fmla="*/ 3808360 w 4561388"/>
              <a:gd name="connsiteY3656" fmla="*/ 4204089 h 5026853"/>
              <a:gd name="connsiteX3657" fmla="*/ 3815732 w 4561388"/>
              <a:gd name="connsiteY3657" fmla="*/ 4250077 h 5026853"/>
              <a:gd name="connsiteX3658" fmla="*/ 3818062 w 4561388"/>
              <a:gd name="connsiteY3658" fmla="*/ 4267422 h 5026853"/>
              <a:gd name="connsiteX3659" fmla="*/ 3812061 w 4561388"/>
              <a:gd name="connsiteY3659" fmla="*/ 4240132 h 5026853"/>
              <a:gd name="connsiteX3660" fmla="*/ 3795535 w 4561388"/>
              <a:gd name="connsiteY3660" fmla="*/ 4149684 h 5026853"/>
              <a:gd name="connsiteX3661" fmla="*/ 3794955 w 4561388"/>
              <a:gd name="connsiteY3661" fmla="*/ 4146723 h 5026853"/>
              <a:gd name="connsiteX3662" fmla="*/ 3791976 w 4561388"/>
              <a:gd name="connsiteY3662" fmla="*/ 4162621 h 5026853"/>
              <a:gd name="connsiteX3663" fmla="*/ 3789153 w 4561388"/>
              <a:gd name="connsiteY3663" fmla="*/ 4150515 h 5026853"/>
              <a:gd name="connsiteX3664" fmla="*/ 3780111 w 4561388"/>
              <a:gd name="connsiteY3664" fmla="*/ 4095024 h 5026853"/>
              <a:gd name="connsiteX3665" fmla="*/ 3778811 w 4561388"/>
              <a:gd name="connsiteY3665" fmla="*/ 4111921 h 5026853"/>
              <a:gd name="connsiteX3666" fmla="*/ 3779203 w 4561388"/>
              <a:gd name="connsiteY3666" fmla="*/ 4122975 h 5026853"/>
              <a:gd name="connsiteX3667" fmla="*/ 3779694 w 4561388"/>
              <a:gd name="connsiteY3667" fmla="*/ 4124450 h 5026853"/>
              <a:gd name="connsiteX3668" fmla="*/ 3782208 w 4561388"/>
              <a:gd name="connsiteY3668" fmla="*/ 4139562 h 5026853"/>
              <a:gd name="connsiteX3669" fmla="*/ 3775677 w 4561388"/>
              <a:gd name="connsiteY3669" fmla="*/ 4132049 h 5026853"/>
              <a:gd name="connsiteX3670" fmla="*/ 3779636 w 4561388"/>
              <a:gd name="connsiteY3670" fmla="*/ 4145051 h 5026853"/>
              <a:gd name="connsiteX3671" fmla="*/ 3778437 w 4561388"/>
              <a:gd name="connsiteY3671" fmla="*/ 4149101 h 5026853"/>
              <a:gd name="connsiteX3672" fmla="*/ 3779644 w 4561388"/>
              <a:gd name="connsiteY3672" fmla="*/ 4155234 h 5026853"/>
              <a:gd name="connsiteX3673" fmla="*/ 3794421 w 4561388"/>
              <a:gd name="connsiteY3673" fmla="*/ 4225152 h 5026853"/>
              <a:gd name="connsiteX3674" fmla="*/ 3795879 w 4561388"/>
              <a:gd name="connsiteY3674" fmla="*/ 4236728 h 5026853"/>
              <a:gd name="connsiteX3675" fmla="*/ 3776354 w 4561388"/>
              <a:gd name="connsiteY3675" fmla="*/ 4179360 h 5026853"/>
              <a:gd name="connsiteX3676" fmla="*/ 3775107 w 4561388"/>
              <a:gd name="connsiteY3676" fmla="*/ 4175030 h 5026853"/>
              <a:gd name="connsiteX3677" fmla="*/ 3776813 w 4561388"/>
              <a:gd name="connsiteY3677" fmla="*/ 4194409 h 5026853"/>
              <a:gd name="connsiteX3678" fmla="*/ 3780337 w 4561388"/>
              <a:gd name="connsiteY3678" fmla="*/ 4250354 h 5026853"/>
              <a:gd name="connsiteX3679" fmla="*/ 3780387 w 4561388"/>
              <a:gd name="connsiteY3679" fmla="*/ 4256851 h 5026853"/>
              <a:gd name="connsiteX3680" fmla="*/ 3780222 w 4561388"/>
              <a:gd name="connsiteY3680" fmla="*/ 4256510 h 5026853"/>
              <a:gd name="connsiteX3681" fmla="*/ 3775090 w 4561388"/>
              <a:gd name="connsiteY3681" fmla="*/ 4241379 h 5026853"/>
              <a:gd name="connsiteX3682" fmla="*/ 3769838 w 4561388"/>
              <a:gd name="connsiteY3682" fmla="*/ 4228200 h 5026853"/>
              <a:gd name="connsiteX3683" fmla="*/ 3772082 w 4561388"/>
              <a:gd name="connsiteY3683" fmla="*/ 4240371 h 5026853"/>
              <a:gd name="connsiteX3684" fmla="*/ 3771563 w 4561388"/>
              <a:gd name="connsiteY3684" fmla="*/ 4240361 h 5026853"/>
              <a:gd name="connsiteX3685" fmla="*/ 3772781 w 4561388"/>
              <a:gd name="connsiteY3685" fmla="*/ 4243942 h 5026853"/>
              <a:gd name="connsiteX3686" fmla="*/ 3778318 w 4561388"/>
              <a:gd name="connsiteY3686" fmla="*/ 4259281 h 5026853"/>
              <a:gd name="connsiteX3687" fmla="*/ 3780460 w 4561388"/>
              <a:gd name="connsiteY3687" fmla="*/ 4266084 h 5026853"/>
              <a:gd name="connsiteX3688" fmla="*/ 3780647 w 4561388"/>
              <a:gd name="connsiteY3688" fmla="*/ 4289911 h 5026853"/>
              <a:gd name="connsiteX3689" fmla="*/ 3778761 w 4561388"/>
              <a:gd name="connsiteY3689" fmla="*/ 4289644 h 5026853"/>
              <a:gd name="connsiteX3690" fmla="*/ 3779803 w 4561388"/>
              <a:gd name="connsiteY3690" fmla="*/ 4292108 h 5026853"/>
              <a:gd name="connsiteX3691" fmla="*/ 3780707 w 4561388"/>
              <a:gd name="connsiteY3691" fmla="*/ 4297585 h 5026853"/>
              <a:gd name="connsiteX3692" fmla="*/ 3780847 w 4561388"/>
              <a:gd name="connsiteY3692" fmla="*/ 4315392 h 5026853"/>
              <a:gd name="connsiteX3693" fmla="*/ 3778639 w 4561388"/>
              <a:gd name="connsiteY3693" fmla="*/ 4309436 h 5026853"/>
              <a:gd name="connsiteX3694" fmla="*/ 3774446 w 4561388"/>
              <a:gd name="connsiteY3694" fmla="*/ 4310878 h 5026853"/>
              <a:gd name="connsiteX3695" fmla="*/ 3772119 w 4561388"/>
              <a:gd name="connsiteY3695" fmla="*/ 4292725 h 5026853"/>
              <a:gd name="connsiteX3696" fmla="*/ 3771723 w 4561388"/>
              <a:gd name="connsiteY3696" fmla="*/ 4311672 h 5026853"/>
              <a:gd name="connsiteX3697" fmla="*/ 3767592 w 4561388"/>
              <a:gd name="connsiteY3697" fmla="*/ 4302658 h 5026853"/>
              <a:gd name="connsiteX3698" fmla="*/ 3765603 w 4561388"/>
              <a:gd name="connsiteY3698" fmla="*/ 4298924 h 5026853"/>
              <a:gd name="connsiteX3699" fmla="*/ 3762814 w 4561388"/>
              <a:gd name="connsiteY3699" fmla="*/ 4238980 h 5026853"/>
              <a:gd name="connsiteX3700" fmla="*/ 3761114 w 4561388"/>
              <a:gd name="connsiteY3700" fmla="*/ 4221493 h 5026853"/>
              <a:gd name="connsiteX3701" fmla="*/ 3758579 w 4561388"/>
              <a:gd name="connsiteY3701" fmla="*/ 4215309 h 5026853"/>
              <a:gd name="connsiteX3702" fmla="*/ 3748300 w 4561388"/>
              <a:gd name="connsiteY3702" fmla="*/ 4186806 h 5026853"/>
              <a:gd name="connsiteX3703" fmla="*/ 3749606 w 4561388"/>
              <a:gd name="connsiteY3703" fmla="*/ 4202808 h 5026853"/>
              <a:gd name="connsiteX3704" fmla="*/ 3749973 w 4561388"/>
              <a:gd name="connsiteY3704" fmla="*/ 4223208 h 5026853"/>
              <a:gd name="connsiteX3705" fmla="*/ 3744665 w 4561388"/>
              <a:gd name="connsiteY3705" fmla="*/ 4230520 h 5026853"/>
              <a:gd name="connsiteX3706" fmla="*/ 3744607 w 4561388"/>
              <a:gd name="connsiteY3706" fmla="*/ 4232973 h 5026853"/>
              <a:gd name="connsiteX3707" fmla="*/ 3745092 w 4561388"/>
              <a:gd name="connsiteY3707" fmla="*/ 4235108 h 5026853"/>
              <a:gd name="connsiteX3708" fmla="*/ 3744886 w 4561388"/>
              <a:gd name="connsiteY3708" fmla="*/ 4238464 h 5026853"/>
              <a:gd name="connsiteX3709" fmla="*/ 3744358 w 4561388"/>
              <a:gd name="connsiteY3709" fmla="*/ 4238874 h 5026853"/>
              <a:gd name="connsiteX3710" fmla="*/ 3744774 w 4561388"/>
              <a:gd name="connsiteY3710" fmla="*/ 4240289 h 5026853"/>
              <a:gd name="connsiteX3711" fmla="*/ 3744886 w 4561388"/>
              <a:gd name="connsiteY3711" fmla="*/ 4238464 h 5026853"/>
              <a:gd name="connsiteX3712" fmla="*/ 3745709 w 4561388"/>
              <a:gd name="connsiteY3712" fmla="*/ 4237828 h 5026853"/>
              <a:gd name="connsiteX3713" fmla="*/ 3742685 w 4561388"/>
              <a:gd name="connsiteY3713" fmla="*/ 4249158 h 5026853"/>
              <a:gd name="connsiteX3714" fmla="*/ 3740995 w 4561388"/>
              <a:gd name="connsiteY3714" fmla="*/ 4234545 h 5026853"/>
              <a:gd name="connsiteX3715" fmla="*/ 3741480 w 4561388"/>
              <a:gd name="connsiteY3715" fmla="*/ 4224832 h 5026853"/>
              <a:gd name="connsiteX3716" fmla="*/ 3733639 w 4561388"/>
              <a:gd name="connsiteY3716" fmla="*/ 4220320 h 5026853"/>
              <a:gd name="connsiteX3717" fmla="*/ 3723364 w 4561388"/>
              <a:gd name="connsiteY3717" fmla="*/ 4214594 h 5026853"/>
              <a:gd name="connsiteX3718" fmla="*/ 3717860 w 4561388"/>
              <a:gd name="connsiteY3718" fmla="*/ 4205195 h 5026853"/>
              <a:gd name="connsiteX3719" fmla="*/ 3720568 w 4561388"/>
              <a:gd name="connsiteY3719" fmla="*/ 4243836 h 5026853"/>
              <a:gd name="connsiteX3720" fmla="*/ 3716669 w 4561388"/>
              <a:gd name="connsiteY3720" fmla="*/ 4234648 h 5026853"/>
              <a:gd name="connsiteX3721" fmla="*/ 3717437 w 4561388"/>
              <a:gd name="connsiteY3721" fmla="*/ 4256493 h 5026853"/>
              <a:gd name="connsiteX3722" fmla="*/ 3720184 w 4561388"/>
              <a:gd name="connsiteY3722" fmla="*/ 4269038 h 5026853"/>
              <a:gd name="connsiteX3723" fmla="*/ 3744331 w 4561388"/>
              <a:gd name="connsiteY3723" fmla="*/ 4387500 h 5026853"/>
              <a:gd name="connsiteX3724" fmla="*/ 3740755 w 4561388"/>
              <a:gd name="connsiteY3724" fmla="*/ 4376675 h 5026853"/>
              <a:gd name="connsiteX3725" fmla="*/ 3725336 w 4561388"/>
              <a:gd name="connsiteY3725" fmla="*/ 4345396 h 5026853"/>
              <a:gd name="connsiteX3726" fmla="*/ 3711738 w 4561388"/>
              <a:gd name="connsiteY3726" fmla="*/ 4306233 h 5026853"/>
              <a:gd name="connsiteX3727" fmla="*/ 3712684 w 4561388"/>
              <a:gd name="connsiteY3727" fmla="*/ 4320797 h 5026853"/>
              <a:gd name="connsiteX3728" fmla="*/ 3712870 w 4561388"/>
              <a:gd name="connsiteY3728" fmla="*/ 4321316 h 5026853"/>
              <a:gd name="connsiteX3729" fmla="*/ 3779895 w 4561388"/>
              <a:gd name="connsiteY3729" fmla="*/ 4539278 h 5026853"/>
              <a:gd name="connsiteX3730" fmla="*/ 3688652 w 4561388"/>
              <a:gd name="connsiteY3730" fmla="*/ 4316961 h 5026853"/>
              <a:gd name="connsiteX3731" fmla="*/ 3647574 w 4561388"/>
              <a:gd name="connsiteY3731" fmla="*/ 4202459 h 5026853"/>
              <a:gd name="connsiteX3732" fmla="*/ 3642292 w 4561388"/>
              <a:gd name="connsiteY3732" fmla="*/ 4189364 h 5026853"/>
              <a:gd name="connsiteX3733" fmla="*/ 3643127 w 4561388"/>
              <a:gd name="connsiteY3733" fmla="*/ 4204017 h 5026853"/>
              <a:gd name="connsiteX3734" fmla="*/ 3644018 w 4561388"/>
              <a:gd name="connsiteY3734" fmla="*/ 4225229 h 5026853"/>
              <a:gd name="connsiteX3735" fmla="*/ 3643842 w 4561388"/>
              <a:gd name="connsiteY3735" fmla="*/ 4228700 h 5026853"/>
              <a:gd name="connsiteX3736" fmla="*/ 3644660 w 4561388"/>
              <a:gd name="connsiteY3736" fmla="*/ 4230550 h 5026853"/>
              <a:gd name="connsiteX3737" fmla="*/ 3644692 w 4561388"/>
              <a:gd name="connsiteY3737" fmla="*/ 4240991 h 5026853"/>
              <a:gd name="connsiteX3738" fmla="*/ 3632925 w 4561388"/>
              <a:gd name="connsiteY3738" fmla="*/ 4208759 h 5026853"/>
              <a:gd name="connsiteX3739" fmla="*/ 3628990 w 4561388"/>
              <a:gd name="connsiteY3739" fmla="*/ 4198053 h 5026853"/>
              <a:gd name="connsiteX3740" fmla="*/ 3625740 w 4561388"/>
              <a:gd name="connsiteY3740" fmla="*/ 4193413 h 5026853"/>
              <a:gd name="connsiteX3741" fmla="*/ 3624180 w 4561388"/>
              <a:gd name="connsiteY3741" fmla="*/ 4184971 h 5026853"/>
              <a:gd name="connsiteX3742" fmla="*/ 3617361 w 4561388"/>
              <a:gd name="connsiteY3742" fmla="*/ 4166426 h 5026853"/>
              <a:gd name="connsiteX3743" fmla="*/ 3608476 w 4561388"/>
              <a:gd name="connsiteY3743" fmla="*/ 4143200 h 5026853"/>
              <a:gd name="connsiteX3744" fmla="*/ 3608247 w 4561388"/>
              <a:gd name="connsiteY3744" fmla="*/ 4143154 h 5026853"/>
              <a:gd name="connsiteX3745" fmla="*/ 3608331 w 4561388"/>
              <a:gd name="connsiteY3745" fmla="*/ 4143436 h 5026853"/>
              <a:gd name="connsiteX3746" fmla="*/ 3617675 w 4561388"/>
              <a:gd name="connsiteY3746" fmla="*/ 4176901 h 5026853"/>
              <a:gd name="connsiteX3747" fmla="*/ 3621690 w 4561388"/>
              <a:gd name="connsiteY3747" fmla="*/ 4191922 h 5026853"/>
              <a:gd name="connsiteX3748" fmla="*/ 3648416 w 4561388"/>
              <a:gd name="connsiteY3748" fmla="*/ 4264410 h 5026853"/>
              <a:gd name="connsiteX3749" fmla="*/ 3651990 w 4561388"/>
              <a:gd name="connsiteY3749" fmla="*/ 4282893 h 5026853"/>
              <a:gd name="connsiteX3750" fmla="*/ 3649733 w 4561388"/>
              <a:gd name="connsiteY3750" fmla="*/ 4277476 h 5026853"/>
              <a:gd name="connsiteX3751" fmla="*/ 3648751 w 4561388"/>
              <a:gd name="connsiteY3751" fmla="*/ 4269053 h 5026853"/>
              <a:gd name="connsiteX3752" fmla="*/ 3647066 w 4561388"/>
              <a:gd name="connsiteY3752" fmla="*/ 4262214 h 5026853"/>
              <a:gd name="connsiteX3753" fmla="*/ 3645042 w 4561388"/>
              <a:gd name="connsiteY3753" fmla="*/ 4264553 h 5026853"/>
              <a:gd name="connsiteX3754" fmla="*/ 3644368 w 4561388"/>
              <a:gd name="connsiteY3754" fmla="*/ 4262567 h 5026853"/>
              <a:gd name="connsiteX3755" fmla="*/ 3634317 w 4561388"/>
              <a:gd name="connsiteY3755" fmla="*/ 4244878 h 5026853"/>
              <a:gd name="connsiteX3756" fmla="*/ 3644308 w 4561388"/>
              <a:gd name="connsiteY3756" fmla="*/ 4272462 h 5026853"/>
              <a:gd name="connsiteX3757" fmla="*/ 3644883 w 4561388"/>
              <a:gd name="connsiteY3757" fmla="*/ 4274210 h 5026853"/>
              <a:gd name="connsiteX3758" fmla="*/ 3644882 w 4561388"/>
              <a:gd name="connsiteY3758" fmla="*/ 4274473 h 5026853"/>
              <a:gd name="connsiteX3759" fmla="*/ 3645457 w 4561388"/>
              <a:gd name="connsiteY3759" fmla="*/ 4280427 h 5026853"/>
              <a:gd name="connsiteX3760" fmla="*/ 3629676 w 4561388"/>
              <a:gd name="connsiteY3760" fmla="*/ 4241814 h 5026853"/>
              <a:gd name="connsiteX3761" fmla="*/ 3627553 w 4561388"/>
              <a:gd name="connsiteY3761" fmla="*/ 4236260 h 5026853"/>
              <a:gd name="connsiteX3762" fmla="*/ 3625601 w 4561388"/>
              <a:gd name="connsiteY3762" fmla="*/ 4239700 h 5026853"/>
              <a:gd name="connsiteX3763" fmla="*/ 3642990 w 4561388"/>
              <a:gd name="connsiteY3763" fmla="*/ 4293398 h 5026853"/>
              <a:gd name="connsiteX3764" fmla="*/ 3622573 w 4561388"/>
              <a:gd name="connsiteY3764" fmla="*/ 4242644 h 5026853"/>
              <a:gd name="connsiteX3765" fmla="*/ 3620304 w 4561388"/>
              <a:gd name="connsiteY3765" fmla="*/ 4244709 h 5026853"/>
              <a:gd name="connsiteX3766" fmla="*/ 3651995 w 4561388"/>
              <a:gd name="connsiteY3766" fmla="*/ 4336936 h 5026853"/>
              <a:gd name="connsiteX3767" fmla="*/ 3675800 w 4561388"/>
              <a:gd name="connsiteY3767" fmla="*/ 4427966 h 5026853"/>
              <a:gd name="connsiteX3768" fmla="*/ 3661870 w 4561388"/>
              <a:gd name="connsiteY3768" fmla="*/ 4409039 h 5026853"/>
              <a:gd name="connsiteX3769" fmla="*/ 3646283 w 4561388"/>
              <a:gd name="connsiteY3769" fmla="*/ 4427512 h 5026853"/>
              <a:gd name="connsiteX3770" fmla="*/ 3616426 w 4561388"/>
              <a:gd name="connsiteY3770" fmla="*/ 4343125 h 5026853"/>
              <a:gd name="connsiteX3771" fmla="*/ 3604377 w 4561388"/>
              <a:gd name="connsiteY3771" fmla="*/ 4311866 h 5026853"/>
              <a:gd name="connsiteX3772" fmla="*/ 3604622 w 4561388"/>
              <a:gd name="connsiteY3772" fmla="*/ 4316536 h 5026853"/>
              <a:gd name="connsiteX3773" fmla="*/ 3604792 w 4561388"/>
              <a:gd name="connsiteY3773" fmla="*/ 4333218 h 5026853"/>
              <a:gd name="connsiteX3774" fmla="*/ 3602744 w 4561388"/>
              <a:gd name="connsiteY3774" fmla="*/ 4328852 h 5026853"/>
              <a:gd name="connsiteX3775" fmla="*/ 3601283 w 4561388"/>
              <a:gd name="connsiteY3775" fmla="*/ 4325052 h 5026853"/>
              <a:gd name="connsiteX3776" fmla="*/ 3599415 w 4561388"/>
              <a:gd name="connsiteY3776" fmla="*/ 4299755 h 5026853"/>
              <a:gd name="connsiteX3777" fmla="*/ 3577302 w 4561388"/>
              <a:gd name="connsiteY3777" fmla="*/ 4254573 h 5026853"/>
              <a:gd name="connsiteX3778" fmla="*/ 3577168 w 4561388"/>
              <a:gd name="connsiteY3778" fmla="*/ 4254768 h 5026853"/>
              <a:gd name="connsiteX3779" fmla="*/ 3577369 w 4561388"/>
              <a:gd name="connsiteY3779" fmla="*/ 4267072 h 5026853"/>
              <a:gd name="connsiteX3780" fmla="*/ 3612039 w 4561388"/>
              <a:gd name="connsiteY3780" fmla="*/ 4409528 h 5026853"/>
              <a:gd name="connsiteX3781" fmla="*/ 3590223 w 4561388"/>
              <a:gd name="connsiteY3781" fmla="*/ 4389401 h 5026853"/>
              <a:gd name="connsiteX3782" fmla="*/ 3690429 w 4561388"/>
              <a:gd name="connsiteY3782" fmla="*/ 4742849 h 5026853"/>
              <a:gd name="connsiteX3783" fmla="*/ 3747485 w 4561388"/>
              <a:gd name="connsiteY3783" fmla="*/ 4982153 h 5026853"/>
              <a:gd name="connsiteX3784" fmla="*/ 3755464 w 4561388"/>
              <a:gd name="connsiteY3784" fmla="*/ 5015621 h 5026853"/>
              <a:gd name="connsiteX3785" fmla="*/ 3751780 w 4561388"/>
              <a:gd name="connsiteY3785" fmla="*/ 5020636 h 5026853"/>
              <a:gd name="connsiteX3786" fmla="*/ 3743758 w 4561388"/>
              <a:gd name="connsiteY3786" fmla="*/ 5026853 h 5026853"/>
              <a:gd name="connsiteX3787" fmla="*/ 3726078 w 4561388"/>
              <a:gd name="connsiteY3787" fmla="*/ 4963401 h 5026853"/>
              <a:gd name="connsiteX3788" fmla="*/ 3694849 w 4561388"/>
              <a:gd name="connsiteY3788" fmla="*/ 4877326 h 5026853"/>
              <a:gd name="connsiteX3789" fmla="*/ 3681375 w 4561388"/>
              <a:gd name="connsiteY3789" fmla="*/ 4828880 h 5026853"/>
              <a:gd name="connsiteX3790" fmla="*/ 3694849 w 4561388"/>
              <a:gd name="connsiteY3790" fmla="*/ 4877326 h 5026853"/>
              <a:gd name="connsiteX3791" fmla="*/ 3717171 w 4561388"/>
              <a:gd name="connsiteY3791" fmla="*/ 4984182 h 5026853"/>
              <a:gd name="connsiteX3792" fmla="*/ 3727209 w 4561388"/>
              <a:gd name="connsiteY3792" fmla="*/ 5022861 h 5026853"/>
              <a:gd name="connsiteX3793" fmla="*/ 3718417 w 4561388"/>
              <a:gd name="connsiteY3793" fmla="*/ 5025347 h 5026853"/>
              <a:gd name="connsiteX3794" fmla="*/ 3712676 w 4561388"/>
              <a:gd name="connsiteY3794" fmla="*/ 5020603 h 5026853"/>
              <a:gd name="connsiteX3795" fmla="*/ 3626144 w 4561388"/>
              <a:gd name="connsiteY3795" fmla="*/ 4709621 h 5026853"/>
              <a:gd name="connsiteX3796" fmla="*/ 3505089 w 4561388"/>
              <a:gd name="connsiteY3796" fmla="*/ 4343505 h 5026853"/>
              <a:gd name="connsiteX3797" fmla="*/ 3500923 w 4561388"/>
              <a:gd name="connsiteY3797" fmla="*/ 4331330 h 5026853"/>
              <a:gd name="connsiteX3798" fmla="*/ 3499169 w 4561388"/>
              <a:gd name="connsiteY3798" fmla="*/ 4325295 h 5026853"/>
              <a:gd name="connsiteX3799" fmla="*/ 3497129 w 4561388"/>
              <a:gd name="connsiteY3799" fmla="*/ 4330660 h 5026853"/>
              <a:gd name="connsiteX3800" fmla="*/ 3493381 w 4561388"/>
              <a:gd name="connsiteY3800" fmla="*/ 4340983 h 5026853"/>
              <a:gd name="connsiteX3801" fmla="*/ 3492844 w 4561388"/>
              <a:gd name="connsiteY3801" fmla="*/ 4342489 h 5026853"/>
              <a:gd name="connsiteX3802" fmla="*/ 3491683 w 4561388"/>
              <a:gd name="connsiteY3802" fmla="*/ 4341642 h 5026853"/>
              <a:gd name="connsiteX3803" fmla="*/ 3502046 w 4561388"/>
              <a:gd name="connsiteY3803" fmla="*/ 4367921 h 5026853"/>
              <a:gd name="connsiteX3804" fmla="*/ 3546012 w 4561388"/>
              <a:gd name="connsiteY3804" fmla="*/ 4516479 h 5026853"/>
              <a:gd name="connsiteX3805" fmla="*/ 3538313 w 4561388"/>
              <a:gd name="connsiteY3805" fmla="*/ 4536151 h 5026853"/>
              <a:gd name="connsiteX3806" fmla="*/ 3573648 w 4561388"/>
              <a:gd name="connsiteY3806" fmla="*/ 4661883 h 5026853"/>
              <a:gd name="connsiteX3807" fmla="*/ 3561963 w 4561388"/>
              <a:gd name="connsiteY3807" fmla="*/ 4685656 h 5026853"/>
              <a:gd name="connsiteX3808" fmla="*/ 3563562 w 4561388"/>
              <a:gd name="connsiteY3808" fmla="*/ 4693380 h 5026853"/>
              <a:gd name="connsiteX3809" fmla="*/ 3566994 w 4561388"/>
              <a:gd name="connsiteY3809" fmla="*/ 4700749 h 5026853"/>
              <a:gd name="connsiteX3810" fmla="*/ 3568498 w 4561388"/>
              <a:gd name="connsiteY3810" fmla="*/ 4710542 h 5026853"/>
              <a:gd name="connsiteX3811" fmla="*/ 3567036 w 4561388"/>
              <a:gd name="connsiteY3811" fmla="*/ 4711977 h 5026853"/>
              <a:gd name="connsiteX3812" fmla="*/ 3569394 w 4561388"/>
              <a:gd name="connsiteY3812" fmla="*/ 4716371 h 5026853"/>
              <a:gd name="connsiteX3813" fmla="*/ 3568498 w 4561388"/>
              <a:gd name="connsiteY3813" fmla="*/ 4710542 h 5026853"/>
              <a:gd name="connsiteX3814" fmla="*/ 3570593 w 4561388"/>
              <a:gd name="connsiteY3814" fmla="*/ 4708485 h 5026853"/>
              <a:gd name="connsiteX3815" fmla="*/ 3569137 w 4561388"/>
              <a:gd name="connsiteY3815" fmla="*/ 4744571 h 5026853"/>
              <a:gd name="connsiteX3816" fmla="*/ 3530458 w 4561388"/>
              <a:gd name="connsiteY3816" fmla="*/ 4614297 h 5026853"/>
              <a:gd name="connsiteX3817" fmla="*/ 3508643 w 4561388"/>
              <a:gd name="connsiteY3817" fmla="*/ 4594171 h 5026853"/>
              <a:gd name="connsiteX3818" fmla="*/ 3459677 w 4561388"/>
              <a:gd name="connsiteY3818" fmla="*/ 4478470 h 5026853"/>
              <a:gd name="connsiteX3819" fmla="*/ 3431988 w 4561388"/>
              <a:gd name="connsiteY3819" fmla="*/ 4388109 h 5026853"/>
              <a:gd name="connsiteX3820" fmla="*/ 3424745 w 4561388"/>
              <a:gd name="connsiteY3820" fmla="*/ 4364632 h 5026853"/>
              <a:gd name="connsiteX3821" fmla="*/ 3424913 w 4561388"/>
              <a:gd name="connsiteY3821" fmla="*/ 4369569 h 5026853"/>
              <a:gd name="connsiteX3822" fmla="*/ 3421707 w 4561388"/>
              <a:gd name="connsiteY3822" fmla="*/ 4364126 h 5026853"/>
              <a:gd name="connsiteX3823" fmla="*/ 3420424 w 4561388"/>
              <a:gd name="connsiteY3823" fmla="*/ 4362343 h 5026853"/>
              <a:gd name="connsiteX3824" fmla="*/ 3419950 w 4561388"/>
              <a:gd name="connsiteY3824" fmla="*/ 4355148 h 5026853"/>
              <a:gd name="connsiteX3825" fmla="*/ 3415695 w 4561388"/>
              <a:gd name="connsiteY3825" fmla="*/ 4361366 h 5026853"/>
              <a:gd name="connsiteX3826" fmla="*/ 3408943 w 4561388"/>
              <a:gd name="connsiteY3826" fmla="*/ 4322545 h 5026853"/>
              <a:gd name="connsiteX3827" fmla="*/ 3406527 w 4561388"/>
              <a:gd name="connsiteY3827" fmla="*/ 4308170 h 5026853"/>
              <a:gd name="connsiteX3828" fmla="*/ 3406324 w 4561388"/>
              <a:gd name="connsiteY3828" fmla="*/ 4307640 h 5026853"/>
              <a:gd name="connsiteX3829" fmla="*/ 3388897 w 4561388"/>
              <a:gd name="connsiteY3829" fmla="*/ 4342642 h 5026853"/>
              <a:gd name="connsiteX3830" fmla="*/ 3397271 w 4561388"/>
              <a:gd name="connsiteY3830" fmla="*/ 4393670 h 5026853"/>
              <a:gd name="connsiteX3831" fmla="*/ 3414389 w 4561388"/>
              <a:gd name="connsiteY3831" fmla="*/ 4475615 h 5026853"/>
              <a:gd name="connsiteX3832" fmla="*/ 3443681 w 4561388"/>
              <a:gd name="connsiteY3832" fmla="*/ 4583617 h 5026853"/>
              <a:gd name="connsiteX3833" fmla="*/ 3517302 w 4561388"/>
              <a:gd name="connsiteY3833" fmla="*/ 4859901 h 5026853"/>
              <a:gd name="connsiteX3834" fmla="*/ 3543642 w 4561388"/>
              <a:gd name="connsiteY3834" fmla="*/ 4959201 h 5026853"/>
              <a:gd name="connsiteX3835" fmla="*/ 3534951 w 4561388"/>
              <a:gd name="connsiteY3835" fmla="*/ 4957018 h 5026853"/>
              <a:gd name="connsiteX3836" fmla="*/ 3532434 w 4561388"/>
              <a:gd name="connsiteY3836" fmla="*/ 4956206 h 5026853"/>
              <a:gd name="connsiteX3837" fmla="*/ 3485537 w 4561388"/>
              <a:gd name="connsiteY3837" fmla="*/ 4799095 h 5026853"/>
              <a:gd name="connsiteX3838" fmla="*/ 3441571 w 4561388"/>
              <a:gd name="connsiteY3838" fmla="*/ 4650535 h 5026853"/>
              <a:gd name="connsiteX3839" fmla="*/ 3405369 w 4561388"/>
              <a:gd name="connsiteY3839" fmla="*/ 4640994 h 5026853"/>
              <a:gd name="connsiteX3840" fmla="*/ 3378521 w 4561388"/>
              <a:gd name="connsiteY3840" fmla="*/ 4574379 h 5026853"/>
              <a:gd name="connsiteX3841" fmla="*/ 3345816 w 4561388"/>
              <a:gd name="connsiteY3841" fmla="*/ 4510909 h 5026853"/>
              <a:gd name="connsiteX3842" fmla="*/ 3271660 w 4561388"/>
              <a:gd name="connsiteY3842" fmla="*/ 4291192 h 5026853"/>
              <a:gd name="connsiteX3843" fmla="*/ 3249357 w 4561388"/>
              <a:gd name="connsiteY3843" fmla="*/ 4221234 h 5026853"/>
              <a:gd name="connsiteX3844" fmla="*/ 3254134 w 4561388"/>
              <a:gd name="connsiteY3844" fmla="*/ 4259446 h 5026853"/>
              <a:gd name="connsiteX3845" fmla="*/ 3257871 w 4561388"/>
              <a:gd name="connsiteY3845" fmla="*/ 4272612 h 5026853"/>
              <a:gd name="connsiteX3846" fmla="*/ 3257731 w 4561388"/>
              <a:gd name="connsiteY3846" fmla="*/ 4272264 h 5026853"/>
              <a:gd name="connsiteX3847" fmla="*/ 3258513 w 4561388"/>
              <a:gd name="connsiteY3847" fmla="*/ 4274880 h 5026853"/>
              <a:gd name="connsiteX3848" fmla="*/ 3259673 w 4561388"/>
              <a:gd name="connsiteY3848" fmla="*/ 4278968 h 5026853"/>
              <a:gd name="connsiteX3849" fmla="*/ 3260087 w 4561388"/>
              <a:gd name="connsiteY3849" fmla="*/ 4280136 h 5026853"/>
              <a:gd name="connsiteX3850" fmla="*/ 3258513 w 4561388"/>
              <a:gd name="connsiteY3850" fmla="*/ 4274880 h 5026853"/>
              <a:gd name="connsiteX3851" fmla="*/ 3257871 w 4561388"/>
              <a:gd name="connsiteY3851" fmla="*/ 4272612 h 5026853"/>
              <a:gd name="connsiteX3852" fmla="*/ 3297673 w 4561388"/>
              <a:gd name="connsiteY3852" fmla="*/ 4372135 h 5026853"/>
              <a:gd name="connsiteX3853" fmla="*/ 3321672 w 4561388"/>
              <a:gd name="connsiteY3853" fmla="*/ 4457479 h 5026853"/>
              <a:gd name="connsiteX3854" fmla="*/ 3312772 w 4561388"/>
              <a:gd name="connsiteY3854" fmla="*/ 4485039 h 5026853"/>
              <a:gd name="connsiteX3855" fmla="*/ 3331733 w 4561388"/>
              <a:gd name="connsiteY3855" fmla="*/ 4550455 h 5026853"/>
              <a:gd name="connsiteX3856" fmla="*/ 3332779 w 4561388"/>
              <a:gd name="connsiteY3856" fmla="*/ 4601041 h 5026853"/>
              <a:gd name="connsiteX3857" fmla="*/ 3305630 w 4561388"/>
              <a:gd name="connsiteY3857" fmla="*/ 4505469 h 5026853"/>
              <a:gd name="connsiteX3858" fmla="*/ 3281112 w 4561388"/>
              <a:gd name="connsiteY3858" fmla="*/ 4472154 h 5026853"/>
              <a:gd name="connsiteX3859" fmla="*/ 3274882 w 4561388"/>
              <a:gd name="connsiteY3859" fmla="*/ 4433554 h 5026853"/>
              <a:gd name="connsiteX3860" fmla="*/ 3250922 w 4561388"/>
              <a:gd name="connsiteY3860" fmla="*/ 4400998 h 5026853"/>
              <a:gd name="connsiteX3861" fmla="*/ 3215329 w 4561388"/>
              <a:gd name="connsiteY3861" fmla="*/ 4303469 h 5026853"/>
              <a:gd name="connsiteX3862" fmla="*/ 3201456 w 4561388"/>
              <a:gd name="connsiteY3862" fmla="*/ 4266700 h 5026853"/>
              <a:gd name="connsiteX3863" fmla="*/ 3191355 w 4561388"/>
              <a:gd name="connsiteY3863" fmla="*/ 4241131 h 5026853"/>
              <a:gd name="connsiteX3864" fmla="*/ 3191523 w 4561388"/>
              <a:gd name="connsiteY3864" fmla="*/ 4250978 h 5026853"/>
              <a:gd name="connsiteX3865" fmla="*/ 3188009 w 4561388"/>
              <a:gd name="connsiteY3865" fmla="*/ 4232658 h 5026853"/>
              <a:gd name="connsiteX3866" fmla="*/ 3186809 w 4561388"/>
              <a:gd name="connsiteY3866" fmla="*/ 4229623 h 5026853"/>
              <a:gd name="connsiteX3867" fmla="*/ 3183182 w 4561388"/>
              <a:gd name="connsiteY3867" fmla="*/ 4240754 h 5026853"/>
              <a:gd name="connsiteX3868" fmla="*/ 3251409 w 4561388"/>
              <a:gd name="connsiteY3868" fmla="*/ 4450828 h 5026853"/>
              <a:gd name="connsiteX3869" fmla="*/ 3299022 w 4561388"/>
              <a:gd name="connsiteY3869" fmla="*/ 4632889 h 5026853"/>
              <a:gd name="connsiteX3870" fmla="*/ 3307394 w 4561388"/>
              <a:gd name="connsiteY3870" fmla="*/ 4683919 h 5026853"/>
              <a:gd name="connsiteX3871" fmla="*/ 3240366 w 4561388"/>
              <a:gd name="connsiteY3871" fmla="*/ 4465956 h 5026853"/>
              <a:gd name="connsiteX3872" fmla="*/ 3207777 w 4561388"/>
              <a:gd name="connsiteY3872" fmla="*/ 4410573 h 5026853"/>
              <a:gd name="connsiteX3873" fmla="*/ 3234470 w 4561388"/>
              <a:gd name="connsiteY3873" fmla="*/ 4535660 h 5026853"/>
              <a:gd name="connsiteX3874" fmla="*/ 3261274 w 4561388"/>
              <a:gd name="connsiteY3874" fmla="*/ 4632453 h 5026853"/>
              <a:gd name="connsiteX3875" fmla="*/ 3232343 w 4561388"/>
              <a:gd name="connsiteY3875" fmla="*/ 4594673 h 5026853"/>
              <a:gd name="connsiteX3876" fmla="*/ 3219244 w 4561388"/>
              <a:gd name="connsiteY3876" fmla="*/ 4561160 h 5026853"/>
              <a:gd name="connsiteX3877" fmla="*/ 3193500 w 4561388"/>
              <a:gd name="connsiteY3877" fmla="*/ 4458235 h 5026853"/>
              <a:gd name="connsiteX3878" fmla="*/ 3146195 w 4561388"/>
              <a:gd name="connsiteY3878" fmla="*/ 4267995 h 5026853"/>
              <a:gd name="connsiteX3879" fmla="*/ 3148329 w 4561388"/>
              <a:gd name="connsiteY3879" fmla="*/ 4206106 h 5026853"/>
              <a:gd name="connsiteX3880" fmla="*/ 3110342 w 4561388"/>
              <a:gd name="connsiteY3880" fmla="*/ 4029121 h 5026853"/>
              <a:gd name="connsiteX3881" fmla="*/ 3074208 w 4561388"/>
              <a:gd name="connsiteY3881" fmla="*/ 3854668 h 5026853"/>
              <a:gd name="connsiteX3882" fmla="*/ 3052422 w 4561388"/>
              <a:gd name="connsiteY3882" fmla="*/ 3738556 h 5026853"/>
              <a:gd name="connsiteX3883" fmla="*/ 3035670 w 4561388"/>
              <a:gd name="connsiteY3883" fmla="*/ 3417932 h 5026853"/>
              <a:gd name="connsiteX3884" fmla="*/ 3030218 w 4561388"/>
              <a:gd name="connsiteY3884" fmla="*/ 3384829 h 5026853"/>
              <a:gd name="connsiteX3885" fmla="*/ 3034094 w 4561388"/>
              <a:gd name="connsiteY3885" fmla="*/ 3387719 h 5026853"/>
              <a:gd name="connsiteX3886" fmla="*/ 3033717 w 4561388"/>
              <a:gd name="connsiteY3886" fmla="*/ 3380521 h 5026853"/>
              <a:gd name="connsiteX3887" fmla="*/ 3031569 w 4561388"/>
              <a:gd name="connsiteY3887" fmla="*/ 3377160 h 5026853"/>
              <a:gd name="connsiteX3888" fmla="*/ 3031355 w 4561388"/>
              <a:gd name="connsiteY3888" fmla="*/ 3374523 h 5026853"/>
              <a:gd name="connsiteX3889" fmla="*/ 3028080 w 4561388"/>
              <a:gd name="connsiteY3889" fmla="*/ 3371855 h 5026853"/>
              <a:gd name="connsiteX3890" fmla="*/ 3024813 w 4561388"/>
              <a:gd name="connsiteY3890" fmla="*/ 3352020 h 5026853"/>
              <a:gd name="connsiteX3891" fmla="*/ 3021923 w 4561388"/>
              <a:gd name="connsiteY3891" fmla="*/ 3344380 h 5026853"/>
              <a:gd name="connsiteX3892" fmla="*/ 3020601 w 4561388"/>
              <a:gd name="connsiteY3892" fmla="*/ 3341110 h 5026853"/>
              <a:gd name="connsiteX3893" fmla="*/ 3019306 w 4561388"/>
              <a:gd name="connsiteY3893" fmla="*/ 3335326 h 5026853"/>
              <a:gd name="connsiteX3894" fmla="*/ 3023584 w 4561388"/>
              <a:gd name="connsiteY3894" fmla="*/ 3329514 h 5026853"/>
              <a:gd name="connsiteX3895" fmla="*/ 3019886 w 4561388"/>
              <a:gd name="connsiteY3895" fmla="*/ 3327304 h 5026853"/>
              <a:gd name="connsiteX3896" fmla="*/ 3017146 w 4561388"/>
              <a:gd name="connsiteY3896" fmla="*/ 3325667 h 5026853"/>
              <a:gd name="connsiteX3897" fmla="*/ 3016675 w 4561388"/>
              <a:gd name="connsiteY3897" fmla="*/ 3323558 h 5026853"/>
              <a:gd name="connsiteX3898" fmla="*/ 3017862 w 4561388"/>
              <a:gd name="connsiteY3898" fmla="*/ 3319782 h 5026853"/>
              <a:gd name="connsiteX3899" fmla="*/ 3019380 w 4561388"/>
              <a:gd name="connsiteY3899" fmla="*/ 3295196 h 5026853"/>
              <a:gd name="connsiteX3900" fmla="*/ 3011817 w 4561388"/>
              <a:gd name="connsiteY3900" fmla="*/ 3298018 h 5026853"/>
              <a:gd name="connsiteX3901" fmla="*/ 3017383 w 4561388"/>
              <a:gd name="connsiteY3901" fmla="*/ 3279863 h 5026853"/>
              <a:gd name="connsiteX3902" fmla="*/ 3013707 w 4561388"/>
              <a:gd name="connsiteY3902" fmla="*/ 3256186 h 5026853"/>
              <a:gd name="connsiteX3903" fmla="*/ 3011762 w 4561388"/>
              <a:gd name="connsiteY3903" fmla="*/ 3246947 h 5026853"/>
              <a:gd name="connsiteX3904" fmla="*/ 3020555 w 4561388"/>
              <a:gd name="connsiteY3904" fmla="*/ 3280164 h 5026853"/>
              <a:gd name="connsiteX3905" fmla="*/ 3032793 w 4561388"/>
              <a:gd name="connsiteY3905" fmla="*/ 3362812 h 5026853"/>
              <a:gd name="connsiteX3906" fmla="*/ 3022415 w 4561388"/>
              <a:gd name="connsiteY3906" fmla="*/ 3164140 h 5026853"/>
              <a:gd name="connsiteX3907" fmla="*/ 2997894 w 4561388"/>
              <a:gd name="connsiteY3907" fmla="*/ 3062703 h 5026853"/>
              <a:gd name="connsiteX3908" fmla="*/ 2983161 w 4561388"/>
              <a:gd name="connsiteY3908" fmla="*/ 2991601 h 5026853"/>
              <a:gd name="connsiteX3909" fmla="*/ 2976617 w 4561388"/>
              <a:gd name="connsiteY3909" fmla="*/ 2909988 h 5026853"/>
              <a:gd name="connsiteX3910" fmla="*/ 2979890 w 4561388"/>
              <a:gd name="connsiteY3910" fmla="*/ 2930577 h 5026853"/>
              <a:gd name="connsiteX3911" fmla="*/ 3000578 w 4561388"/>
              <a:gd name="connsiteY3911" fmla="*/ 3035875 h 5026853"/>
              <a:gd name="connsiteX3912" fmla="*/ 3019993 w 4561388"/>
              <a:gd name="connsiteY3912" fmla="*/ 3117772 h 5026853"/>
              <a:gd name="connsiteX3913" fmla="*/ 3019811 w 4561388"/>
              <a:gd name="connsiteY3913" fmla="*/ 3114314 h 5026853"/>
              <a:gd name="connsiteX3914" fmla="*/ 3013994 w 4561388"/>
              <a:gd name="connsiteY3914" fmla="*/ 2897156 h 5026853"/>
              <a:gd name="connsiteX3915" fmla="*/ 2999288 w 4561388"/>
              <a:gd name="connsiteY3915" fmla="*/ 2813603 h 5026853"/>
              <a:gd name="connsiteX3916" fmla="*/ 2980606 w 4561388"/>
              <a:gd name="connsiteY3916" fmla="*/ 2667454 h 5026853"/>
              <a:gd name="connsiteX3917" fmla="*/ 2962216 w 4561388"/>
              <a:gd name="connsiteY3917" fmla="*/ 2435858 h 5026853"/>
              <a:gd name="connsiteX3918" fmla="*/ 2912213 w 4561388"/>
              <a:gd name="connsiteY3918" fmla="*/ 1973937 h 5026853"/>
              <a:gd name="connsiteX3919" fmla="*/ 2901834 w 4561388"/>
              <a:gd name="connsiteY3919" fmla="*/ 1814020 h 5026853"/>
              <a:gd name="connsiteX3920" fmla="*/ 2901510 w 4561388"/>
              <a:gd name="connsiteY3920" fmla="*/ 1706743 h 5026853"/>
              <a:gd name="connsiteX3921" fmla="*/ 2902200 w 4561388"/>
              <a:gd name="connsiteY3921" fmla="*/ 1671290 h 5026853"/>
              <a:gd name="connsiteX3922" fmla="*/ 2904567 w 4561388"/>
              <a:gd name="connsiteY3922" fmla="*/ 1706142 h 5026853"/>
              <a:gd name="connsiteX3923" fmla="*/ 2924225 w 4561388"/>
              <a:gd name="connsiteY3923" fmla="*/ 1951209 h 5026853"/>
              <a:gd name="connsiteX3924" fmla="*/ 2936766 w 4561388"/>
              <a:gd name="connsiteY3924" fmla="*/ 2168394 h 5026853"/>
              <a:gd name="connsiteX3925" fmla="*/ 2953239 w 4561388"/>
              <a:gd name="connsiteY3925" fmla="*/ 2280848 h 5026853"/>
              <a:gd name="connsiteX3926" fmla="*/ 2961317 w 4561388"/>
              <a:gd name="connsiteY3926" fmla="*/ 2362849 h 5026853"/>
              <a:gd name="connsiteX3927" fmla="*/ 2965951 w 4561388"/>
              <a:gd name="connsiteY3927" fmla="*/ 2350607 h 5026853"/>
              <a:gd name="connsiteX3928" fmla="*/ 2936096 w 4561388"/>
              <a:gd name="connsiteY3928" fmla="*/ 2026038 h 5026853"/>
              <a:gd name="connsiteX3929" fmla="*/ 2915708 w 4561388"/>
              <a:gd name="connsiteY3929" fmla="*/ 1662704 h 5026853"/>
              <a:gd name="connsiteX3930" fmla="*/ 2907433 w 4561388"/>
              <a:gd name="connsiteY3930" fmla="*/ 1483199 h 5026853"/>
              <a:gd name="connsiteX3931" fmla="*/ 2906658 w 4561388"/>
              <a:gd name="connsiteY3931" fmla="*/ 1468915 h 5026853"/>
              <a:gd name="connsiteX3932" fmla="*/ 2915907 w 4561388"/>
              <a:gd name="connsiteY3932" fmla="*/ 1269801 h 5026853"/>
              <a:gd name="connsiteX3933" fmla="*/ 2933028 w 4561388"/>
              <a:gd name="connsiteY3933" fmla="*/ 1052992 h 5026853"/>
              <a:gd name="connsiteX3934" fmla="*/ 2962449 w 4561388"/>
              <a:gd name="connsiteY3934" fmla="*/ 810690 h 5026853"/>
              <a:gd name="connsiteX3935" fmla="*/ 3010197 w 4561388"/>
              <a:gd name="connsiteY3935" fmla="*/ 538788 h 5026853"/>
              <a:gd name="connsiteX3936" fmla="*/ 3029934 w 4561388"/>
              <a:gd name="connsiteY3936" fmla="*/ 495534 h 5026853"/>
              <a:gd name="connsiteX3937" fmla="*/ 3069111 w 4561388"/>
              <a:gd name="connsiteY3937" fmla="*/ 372099 h 5026853"/>
              <a:gd name="connsiteX3938" fmla="*/ 3073846 w 4561388"/>
              <a:gd name="connsiteY3938" fmla="*/ 361719 h 5026853"/>
              <a:gd name="connsiteX3939" fmla="*/ 3080858 w 4561388"/>
              <a:gd name="connsiteY3939" fmla="*/ 369722 h 5026853"/>
              <a:gd name="connsiteX3940" fmla="*/ 3097377 w 4561388"/>
              <a:gd name="connsiteY3940" fmla="*/ 353625 h 5026853"/>
              <a:gd name="connsiteX3941" fmla="*/ 3100996 w 4561388"/>
              <a:gd name="connsiteY3941" fmla="*/ 356750 h 5026853"/>
              <a:gd name="connsiteX3942" fmla="*/ 3084083 w 4561388"/>
              <a:gd name="connsiteY3942" fmla="*/ 407565 h 5026853"/>
              <a:gd name="connsiteX3943" fmla="*/ 3071358 w 4561388"/>
              <a:gd name="connsiteY3943" fmla="*/ 458824 h 5026853"/>
              <a:gd name="connsiteX3944" fmla="*/ 3121572 w 4561388"/>
              <a:gd name="connsiteY3944" fmla="*/ 441802 h 5026853"/>
              <a:gd name="connsiteX3945" fmla="*/ 3113647 w 4561388"/>
              <a:gd name="connsiteY3945" fmla="*/ 482083 h 5026853"/>
              <a:gd name="connsiteX3946" fmla="*/ 3121441 w 4561388"/>
              <a:gd name="connsiteY3946" fmla="*/ 516782 h 5026853"/>
              <a:gd name="connsiteX3947" fmla="*/ 3105375 w 4561388"/>
              <a:gd name="connsiteY3947" fmla="*/ 593691 h 5026853"/>
              <a:gd name="connsiteX3948" fmla="*/ 3081536 w 4561388"/>
              <a:gd name="connsiteY3948" fmla="*/ 715132 h 5026853"/>
              <a:gd name="connsiteX3949" fmla="*/ 3056669 w 4561388"/>
              <a:gd name="connsiteY3949" fmla="*/ 948349 h 5026853"/>
              <a:gd name="connsiteX3950" fmla="*/ 3042978 w 4561388"/>
              <a:gd name="connsiteY3950" fmla="*/ 1036577 h 5026853"/>
              <a:gd name="connsiteX3951" fmla="*/ 3037186 w 4561388"/>
              <a:gd name="connsiteY3951" fmla="*/ 1072555 h 5026853"/>
              <a:gd name="connsiteX3952" fmla="*/ 3039666 w 4561388"/>
              <a:gd name="connsiteY3952" fmla="*/ 1073392 h 5026853"/>
              <a:gd name="connsiteX3953" fmla="*/ 3037804 w 4561388"/>
              <a:gd name="connsiteY3953" fmla="*/ 1074521 h 5026853"/>
              <a:gd name="connsiteX3954" fmla="*/ 3037016 w 4561388"/>
              <a:gd name="connsiteY3954" fmla="*/ 1073619 h 5026853"/>
              <a:gd name="connsiteX3955" fmla="*/ 3028111 w 4561388"/>
              <a:gd name="connsiteY3955" fmla="*/ 1128933 h 5026853"/>
              <a:gd name="connsiteX3956" fmla="*/ 3009574 w 4561388"/>
              <a:gd name="connsiteY3956" fmla="*/ 1321926 h 5026853"/>
              <a:gd name="connsiteX3957" fmla="*/ 2995410 w 4561388"/>
              <a:gd name="connsiteY3957" fmla="*/ 1556890 h 5026853"/>
              <a:gd name="connsiteX3958" fmla="*/ 2994908 w 4561388"/>
              <a:gd name="connsiteY3958" fmla="*/ 1595111 h 5026853"/>
              <a:gd name="connsiteX3959" fmla="*/ 3004959 w 4561388"/>
              <a:gd name="connsiteY3959" fmla="*/ 1591499 h 5026853"/>
              <a:gd name="connsiteX3960" fmla="*/ 3023387 w 4561388"/>
              <a:gd name="connsiteY3960" fmla="*/ 1585873 h 5026853"/>
              <a:gd name="connsiteX3961" fmla="*/ 3023491 w 4561388"/>
              <a:gd name="connsiteY3961" fmla="*/ 1537505 h 5026853"/>
              <a:gd name="connsiteX3962" fmla="*/ 3073593 w 4561388"/>
              <a:gd name="connsiteY3962" fmla="*/ 907279 h 5026853"/>
              <a:gd name="connsiteX3963" fmla="*/ 3103650 w 4561388"/>
              <a:gd name="connsiteY3963" fmla="*/ 683622 h 5026853"/>
              <a:gd name="connsiteX3964" fmla="*/ 3126662 w 4561388"/>
              <a:gd name="connsiteY3964" fmla="*/ 569956 h 5026853"/>
              <a:gd name="connsiteX3965" fmla="*/ 3162230 w 4561388"/>
              <a:gd name="connsiteY3965" fmla="*/ 412268 h 5026853"/>
              <a:gd name="connsiteX3966" fmla="*/ 3184113 w 4561388"/>
              <a:gd name="connsiteY3966" fmla="*/ 388597 h 5026853"/>
              <a:gd name="connsiteX3967" fmla="*/ 3196094 w 4561388"/>
              <a:gd name="connsiteY3967" fmla="*/ 378382 h 5026853"/>
              <a:gd name="connsiteX3968" fmla="*/ 3164477 w 4561388"/>
              <a:gd name="connsiteY3968" fmla="*/ 498993 h 5026853"/>
              <a:gd name="connsiteX3969" fmla="*/ 3138127 w 4561388"/>
              <a:gd name="connsiteY3969" fmla="*/ 638309 h 5026853"/>
              <a:gd name="connsiteX3970" fmla="*/ 3116967 w 4561388"/>
              <a:gd name="connsiteY3970" fmla="*/ 774513 h 5026853"/>
              <a:gd name="connsiteX3971" fmla="*/ 3112912 w 4561388"/>
              <a:gd name="connsiteY3971" fmla="*/ 812115 h 5026853"/>
              <a:gd name="connsiteX3972" fmla="*/ 3112912 w 4561388"/>
              <a:gd name="connsiteY3972" fmla="*/ 812116 h 5026853"/>
              <a:gd name="connsiteX3973" fmla="*/ 3112906 w 4561388"/>
              <a:gd name="connsiteY3973" fmla="*/ 812170 h 5026853"/>
              <a:gd name="connsiteX3974" fmla="*/ 3112912 w 4561388"/>
              <a:gd name="connsiteY3974" fmla="*/ 812115 h 5026853"/>
              <a:gd name="connsiteX3975" fmla="*/ 3119840 w 4561388"/>
              <a:gd name="connsiteY3975" fmla="*/ 773947 h 5026853"/>
              <a:gd name="connsiteX3976" fmla="*/ 3140825 w 4561388"/>
              <a:gd name="connsiteY3976" fmla="*/ 666652 h 5026853"/>
              <a:gd name="connsiteX3977" fmla="*/ 3153594 w 4561388"/>
              <a:gd name="connsiteY3977" fmla="*/ 618551 h 5026853"/>
              <a:gd name="connsiteX3978" fmla="*/ 3162863 w 4561388"/>
              <a:gd name="connsiteY3978" fmla="*/ 587710 h 5026853"/>
              <a:gd name="connsiteX3979" fmla="*/ 3164318 w 4561388"/>
              <a:gd name="connsiteY3979" fmla="*/ 580623 h 5026853"/>
              <a:gd name="connsiteX3980" fmla="*/ 3208323 w 4561388"/>
              <a:gd name="connsiteY3980" fmla="*/ 439559 h 5026853"/>
              <a:gd name="connsiteX3981" fmla="*/ 3223485 w 4561388"/>
              <a:gd name="connsiteY3981" fmla="*/ 403756 h 5026853"/>
              <a:gd name="connsiteX3982" fmla="*/ 3226129 w 4561388"/>
              <a:gd name="connsiteY3982" fmla="*/ 399876 h 5026853"/>
              <a:gd name="connsiteX3983" fmla="*/ 3239072 w 4561388"/>
              <a:gd name="connsiteY3983" fmla="*/ 362974 h 5026853"/>
              <a:gd name="connsiteX3984" fmla="*/ 3257537 w 4561388"/>
              <a:gd name="connsiteY3984" fmla="*/ 313735 h 5026853"/>
              <a:gd name="connsiteX3985" fmla="*/ 3238390 w 4561388"/>
              <a:gd name="connsiteY3985" fmla="*/ 372309 h 5026853"/>
              <a:gd name="connsiteX3986" fmla="*/ 3232686 w 4561388"/>
              <a:gd name="connsiteY3986" fmla="*/ 392002 h 5026853"/>
              <a:gd name="connsiteX3987" fmla="*/ 3232872 w 4561388"/>
              <a:gd name="connsiteY3987" fmla="*/ 391949 h 5026853"/>
              <a:gd name="connsiteX3988" fmla="*/ 3238403 w 4561388"/>
              <a:gd name="connsiteY3988" fmla="*/ 386460 h 5026853"/>
              <a:gd name="connsiteX3989" fmla="*/ 3242567 w 4561388"/>
              <a:gd name="connsiteY3989" fmla="*/ 376179 h 5026853"/>
              <a:gd name="connsiteX3990" fmla="*/ 3289294 w 4561388"/>
              <a:gd name="connsiteY3990" fmla="*/ 246411 h 5026853"/>
              <a:gd name="connsiteX3991" fmla="*/ 3250043 w 4561388"/>
              <a:gd name="connsiteY3991" fmla="*/ 368117 h 5026853"/>
              <a:gd name="connsiteX3992" fmla="*/ 3248952 w 4561388"/>
              <a:gd name="connsiteY3992" fmla="*/ 377671 h 5026853"/>
              <a:gd name="connsiteX3993" fmla="*/ 3251359 w 4561388"/>
              <a:gd name="connsiteY3993" fmla="*/ 369341 h 5026853"/>
              <a:gd name="connsiteX3994" fmla="*/ 3275647 w 4561388"/>
              <a:gd name="connsiteY3994" fmla="*/ 302799 h 5026853"/>
              <a:gd name="connsiteX3995" fmla="*/ 3292193 w 4561388"/>
              <a:gd name="connsiteY3995" fmla="*/ 260495 h 5026853"/>
              <a:gd name="connsiteX3996" fmla="*/ 3291665 w 4561388"/>
              <a:gd name="connsiteY3996" fmla="*/ 266987 h 5026853"/>
              <a:gd name="connsiteX3997" fmla="*/ 3291672 w 4561388"/>
              <a:gd name="connsiteY3997" fmla="*/ 267274 h 5026853"/>
              <a:gd name="connsiteX3998" fmla="*/ 3291073 w 4561388"/>
              <a:gd name="connsiteY3998" fmla="*/ 269185 h 5026853"/>
              <a:gd name="connsiteX3999" fmla="*/ 3280650 w 4561388"/>
              <a:gd name="connsiteY3999" fmla="*/ 299387 h 5026853"/>
              <a:gd name="connsiteX4000" fmla="*/ 3291302 w 4561388"/>
              <a:gd name="connsiteY4000" fmla="*/ 279961 h 5026853"/>
              <a:gd name="connsiteX4001" fmla="*/ 3292003 w 4561388"/>
              <a:gd name="connsiteY4001" fmla="*/ 277786 h 5026853"/>
              <a:gd name="connsiteX4002" fmla="*/ 3294246 w 4561388"/>
              <a:gd name="connsiteY4002" fmla="*/ 280303 h 5026853"/>
              <a:gd name="connsiteX4003" fmla="*/ 3295968 w 4561388"/>
              <a:gd name="connsiteY4003" fmla="*/ 272826 h 5026853"/>
              <a:gd name="connsiteX4004" fmla="*/ 3296896 w 4561388"/>
              <a:gd name="connsiteY4004" fmla="*/ 263636 h 5026853"/>
              <a:gd name="connsiteX4005" fmla="*/ 3299267 w 4561388"/>
              <a:gd name="connsiteY4005" fmla="*/ 257701 h 5026853"/>
              <a:gd name="connsiteX4006" fmla="*/ 3295680 w 4561388"/>
              <a:gd name="connsiteY4006" fmla="*/ 277886 h 5026853"/>
              <a:gd name="connsiteX4007" fmla="*/ 3255478 w 4561388"/>
              <a:gd name="connsiteY4007" fmla="*/ 392237 h 5026853"/>
              <a:gd name="connsiteX4008" fmla="*/ 3247318 w 4561388"/>
              <a:gd name="connsiteY4008" fmla="*/ 415423 h 5026853"/>
              <a:gd name="connsiteX4009" fmla="*/ 3246345 w 4561388"/>
              <a:gd name="connsiteY4009" fmla="*/ 418891 h 5026853"/>
              <a:gd name="connsiteX4010" fmla="*/ 3246602 w 4561388"/>
              <a:gd name="connsiteY4010" fmla="*/ 420199 h 5026853"/>
              <a:gd name="connsiteX4011" fmla="*/ 3250182 w 4561388"/>
              <a:gd name="connsiteY4011" fmla="*/ 421499 h 5026853"/>
              <a:gd name="connsiteX4012" fmla="*/ 3263481 w 4561388"/>
              <a:gd name="connsiteY4012" fmla="*/ 385092 h 5026853"/>
              <a:gd name="connsiteX4013" fmla="*/ 3279730 w 4561388"/>
              <a:gd name="connsiteY4013" fmla="*/ 338741 h 5026853"/>
              <a:gd name="connsiteX4014" fmla="*/ 3292011 w 4561388"/>
              <a:gd name="connsiteY4014" fmla="*/ 303447 h 5026853"/>
              <a:gd name="connsiteX4015" fmla="*/ 3287624 w 4561388"/>
              <a:gd name="connsiteY4015" fmla="*/ 324934 h 5026853"/>
              <a:gd name="connsiteX4016" fmla="*/ 3279055 w 4561388"/>
              <a:gd name="connsiteY4016" fmla="*/ 351817 h 5026853"/>
              <a:gd name="connsiteX4017" fmla="*/ 3280135 w 4561388"/>
              <a:gd name="connsiteY4017" fmla="*/ 350405 h 5026853"/>
              <a:gd name="connsiteX4018" fmla="*/ 3283161 w 4561388"/>
              <a:gd name="connsiteY4018" fmla="*/ 354026 h 5026853"/>
              <a:gd name="connsiteX4019" fmla="*/ 3282771 w 4561388"/>
              <a:gd name="connsiteY4019" fmla="*/ 361569 h 5026853"/>
              <a:gd name="connsiteX4020" fmla="*/ 3266896 w 4561388"/>
              <a:gd name="connsiteY4020" fmla="*/ 414955 h 5026853"/>
              <a:gd name="connsiteX4021" fmla="*/ 3248198 w 4561388"/>
              <a:gd name="connsiteY4021" fmla="*/ 495124 h 5026853"/>
              <a:gd name="connsiteX4022" fmla="*/ 3248408 w 4561388"/>
              <a:gd name="connsiteY4022" fmla="*/ 496000 h 5026853"/>
              <a:gd name="connsiteX4023" fmla="*/ 3255029 w 4561388"/>
              <a:gd name="connsiteY4023" fmla="*/ 474403 h 5026853"/>
              <a:gd name="connsiteX4024" fmla="*/ 3277240 w 4561388"/>
              <a:gd name="connsiteY4024" fmla="*/ 412414 h 5026853"/>
              <a:gd name="connsiteX4025" fmla="*/ 3252428 w 4561388"/>
              <a:gd name="connsiteY4025" fmla="*/ 492379 h 5026853"/>
              <a:gd name="connsiteX4026" fmla="*/ 3249986 w 4561388"/>
              <a:gd name="connsiteY4026" fmla="*/ 502603 h 5026853"/>
              <a:gd name="connsiteX4027" fmla="*/ 3251315 w 4561388"/>
              <a:gd name="connsiteY4027" fmla="*/ 508165 h 5026853"/>
              <a:gd name="connsiteX4028" fmla="*/ 3269844 w 4561388"/>
              <a:gd name="connsiteY4028" fmla="*/ 459879 h 5026853"/>
              <a:gd name="connsiteX4029" fmla="*/ 3292223 w 4561388"/>
              <a:gd name="connsiteY4029" fmla="*/ 391198 h 5026853"/>
              <a:gd name="connsiteX4030" fmla="*/ 3297959 w 4561388"/>
              <a:gd name="connsiteY4030" fmla="*/ 373860 h 5026853"/>
              <a:gd name="connsiteX4031" fmla="*/ 3301555 w 4561388"/>
              <a:gd name="connsiteY4031" fmla="*/ 370880 h 5026853"/>
              <a:gd name="connsiteX4032" fmla="*/ 3295156 w 4561388"/>
              <a:gd name="connsiteY4032" fmla="*/ 394011 h 5026853"/>
              <a:gd name="connsiteX4033" fmla="*/ 3293510 w 4561388"/>
              <a:gd name="connsiteY4033" fmla="*/ 398106 h 5026853"/>
              <a:gd name="connsiteX4034" fmla="*/ 3296427 w 4561388"/>
              <a:gd name="connsiteY4034" fmla="*/ 391828 h 5026853"/>
              <a:gd name="connsiteX4035" fmla="*/ 3297217 w 4561388"/>
              <a:gd name="connsiteY4035" fmla="*/ 399246 h 5026853"/>
              <a:gd name="connsiteX4036" fmla="*/ 3273432 w 4561388"/>
              <a:gd name="connsiteY4036" fmla="*/ 484865 h 5026853"/>
              <a:gd name="connsiteX4037" fmla="*/ 3271754 w 4561388"/>
              <a:gd name="connsiteY4037" fmla="*/ 500345 h 5026853"/>
              <a:gd name="connsiteX4038" fmla="*/ 3294726 w 4561388"/>
              <a:gd name="connsiteY4038" fmla="*/ 429434 h 5026853"/>
              <a:gd name="connsiteX4039" fmla="*/ 3303658 w 4561388"/>
              <a:gd name="connsiteY4039" fmla="*/ 400746 h 5026853"/>
              <a:gd name="connsiteX4040" fmla="*/ 3304574 w 4561388"/>
              <a:gd name="connsiteY4040" fmla="*/ 414447 h 5026853"/>
              <a:gd name="connsiteX4041" fmla="*/ 3310959 w 4561388"/>
              <a:gd name="connsiteY4041" fmla="*/ 394865 h 5026853"/>
              <a:gd name="connsiteX4042" fmla="*/ 3312088 w 4561388"/>
              <a:gd name="connsiteY4042" fmla="*/ 375149 h 5026853"/>
              <a:gd name="connsiteX4043" fmla="*/ 3316432 w 4561388"/>
              <a:gd name="connsiteY4043" fmla="*/ 362203 h 5026853"/>
              <a:gd name="connsiteX4044" fmla="*/ 3316950 w 4561388"/>
              <a:gd name="connsiteY4044" fmla="*/ 360641 h 5026853"/>
              <a:gd name="connsiteX4045" fmla="*/ 3316973 w 4561388"/>
              <a:gd name="connsiteY4045" fmla="*/ 368558 h 5026853"/>
              <a:gd name="connsiteX4046" fmla="*/ 3315930 w 4561388"/>
              <a:gd name="connsiteY4046" fmla="*/ 399800 h 5026853"/>
              <a:gd name="connsiteX4047" fmla="*/ 3312465 w 4561388"/>
              <a:gd name="connsiteY4047" fmla="*/ 435974 h 5026853"/>
              <a:gd name="connsiteX4048" fmla="*/ 3311642 w 4561388"/>
              <a:gd name="connsiteY4048" fmla="*/ 450377 h 5026853"/>
              <a:gd name="connsiteX4049" fmla="*/ 3310353 w 4561388"/>
              <a:gd name="connsiteY4049" fmla="*/ 472932 h 5026853"/>
              <a:gd name="connsiteX4050" fmla="*/ 3315983 w 4561388"/>
              <a:gd name="connsiteY4050" fmla="*/ 450857 h 5026853"/>
              <a:gd name="connsiteX4051" fmla="*/ 3319891 w 4561388"/>
              <a:gd name="connsiteY4051" fmla="*/ 416823 h 5026853"/>
              <a:gd name="connsiteX4052" fmla="*/ 3325262 w 4561388"/>
              <a:gd name="connsiteY4052" fmla="*/ 405211 h 5026853"/>
              <a:gd name="connsiteX4053" fmla="*/ 3324164 w 4561388"/>
              <a:gd name="connsiteY4053" fmla="*/ 391906 h 5026853"/>
              <a:gd name="connsiteX4054" fmla="*/ 3329659 w 4561388"/>
              <a:gd name="connsiteY4054" fmla="*/ 380023 h 5026853"/>
              <a:gd name="connsiteX4055" fmla="*/ 3330885 w 4561388"/>
              <a:gd name="connsiteY4055" fmla="*/ 346833 h 5026853"/>
              <a:gd name="connsiteX4056" fmla="*/ 3334724 w 4561388"/>
              <a:gd name="connsiteY4056" fmla="*/ 364125 h 5026853"/>
              <a:gd name="connsiteX4057" fmla="*/ 3333755 w 4561388"/>
              <a:gd name="connsiteY4057" fmla="*/ 386850 h 5026853"/>
              <a:gd name="connsiteX4058" fmla="*/ 3339033 w 4561388"/>
              <a:gd name="connsiteY4058" fmla="*/ 396075 h 5026853"/>
              <a:gd name="connsiteX4059" fmla="*/ 3338021 w 4561388"/>
              <a:gd name="connsiteY4059" fmla="*/ 425707 h 5026853"/>
              <a:gd name="connsiteX4060" fmla="*/ 3336182 w 4561388"/>
              <a:gd name="connsiteY4060" fmla="*/ 438113 h 5026853"/>
              <a:gd name="connsiteX4061" fmla="*/ 3337758 w 4561388"/>
              <a:gd name="connsiteY4061" fmla="*/ 433625 h 5026853"/>
              <a:gd name="connsiteX4062" fmla="*/ 3342739 w 4561388"/>
              <a:gd name="connsiteY4062" fmla="*/ 377333 h 5026853"/>
              <a:gd name="connsiteX4063" fmla="*/ 3348496 w 4561388"/>
              <a:gd name="connsiteY4063" fmla="*/ 354989 h 5026853"/>
              <a:gd name="connsiteX4064" fmla="*/ 3352018 w 4561388"/>
              <a:gd name="connsiteY4064" fmla="*/ 331690 h 5026853"/>
              <a:gd name="connsiteX4065" fmla="*/ 3363416 w 4561388"/>
              <a:gd name="connsiteY4065" fmla="*/ 327683 h 5026853"/>
              <a:gd name="connsiteX4066" fmla="*/ 3365917 w 4561388"/>
              <a:gd name="connsiteY4066" fmla="*/ 276056 h 5026853"/>
              <a:gd name="connsiteX4067" fmla="*/ 3366928 w 4561388"/>
              <a:gd name="connsiteY4067" fmla="*/ 256195 h 5026853"/>
              <a:gd name="connsiteX4068" fmla="*/ 3368294 w 4561388"/>
              <a:gd name="connsiteY4068" fmla="*/ 254233 h 5026853"/>
              <a:gd name="connsiteX4069" fmla="*/ 3371696 w 4561388"/>
              <a:gd name="connsiteY4069" fmla="*/ 248251 h 5026853"/>
              <a:gd name="connsiteX4070" fmla="*/ 3371577 w 4561388"/>
              <a:gd name="connsiteY4070" fmla="*/ 254639 h 5026853"/>
              <a:gd name="connsiteX4071" fmla="*/ 3369669 w 4561388"/>
              <a:gd name="connsiteY4071" fmla="*/ 350484 h 5026853"/>
              <a:gd name="connsiteX4072" fmla="*/ 3368748 w 4561388"/>
              <a:gd name="connsiteY4072" fmla="*/ 387962 h 5026853"/>
              <a:gd name="connsiteX4073" fmla="*/ 3368144 w 4561388"/>
              <a:gd name="connsiteY4073" fmla="*/ 397334 h 5026853"/>
              <a:gd name="connsiteX4074" fmla="*/ 3371254 w 4561388"/>
              <a:gd name="connsiteY4074" fmla="*/ 391427 h 5026853"/>
              <a:gd name="connsiteX4075" fmla="*/ 3378556 w 4561388"/>
              <a:gd name="connsiteY4075" fmla="*/ 386347 h 5026853"/>
              <a:gd name="connsiteX4076" fmla="*/ 3373761 w 4561388"/>
              <a:gd name="connsiteY4076" fmla="*/ 424920 h 5026853"/>
              <a:gd name="connsiteX4077" fmla="*/ 3372499 w 4561388"/>
              <a:gd name="connsiteY4077" fmla="*/ 436379 h 5026853"/>
              <a:gd name="connsiteX4078" fmla="*/ 3374950 w 4561388"/>
              <a:gd name="connsiteY4078" fmla="*/ 440997 h 5026853"/>
              <a:gd name="connsiteX4079" fmla="*/ 3379943 w 4561388"/>
              <a:gd name="connsiteY4079" fmla="*/ 445476 h 5026853"/>
              <a:gd name="connsiteX4080" fmla="*/ 3383760 w 4561388"/>
              <a:gd name="connsiteY4080" fmla="*/ 386049 h 5026853"/>
              <a:gd name="connsiteX4081" fmla="*/ 3390664 w 4561388"/>
              <a:gd name="connsiteY4081" fmla="*/ 345536 h 5026853"/>
              <a:gd name="connsiteX4082" fmla="*/ 3396343 w 4561388"/>
              <a:gd name="connsiteY4082" fmla="*/ 338213 h 5026853"/>
              <a:gd name="connsiteX4083" fmla="*/ 3398578 w 4561388"/>
              <a:gd name="connsiteY4083" fmla="*/ 292937 h 5026853"/>
              <a:gd name="connsiteX4084" fmla="*/ 3402057 w 4561388"/>
              <a:gd name="connsiteY4084" fmla="*/ 305228 h 5026853"/>
              <a:gd name="connsiteX4085" fmla="*/ 3401152 w 4561388"/>
              <a:gd name="connsiteY4085" fmla="*/ 304546 h 5026853"/>
              <a:gd name="connsiteX4086" fmla="*/ 3400999 w 4561388"/>
              <a:gd name="connsiteY4086" fmla="*/ 302560 h 5026853"/>
              <a:gd name="connsiteX4087" fmla="*/ 3400569 w 4561388"/>
              <a:gd name="connsiteY4087" fmla="*/ 304107 h 5026853"/>
              <a:gd name="connsiteX4088" fmla="*/ 3401152 w 4561388"/>
              <a:gd name="connsiteY4088" fmla="*/ 304546 h 5026853"/>
              <a:gd name="connsiteX4089" fmla="*/ 3401431 w 4561388"/>
              <a:gd name="connsiteY4089" fmla="*/ 308198 h 5026853"/>
              <a:gd name="connsiteX4090" fmla="*/ 3400940 w 4561388"/>
              <a:gd name="connsiteY4090" fmla="*/ 310529 h 5026853"/>
              <a:gd name="connsiteX4091" fmla="*/ 3401042 w 4561388"/>
              <a:gd name="connsiteY4091" fmla="*/ 313199 h 5026853"/>
              <a:gd name="connsiteX4092" fmla="*/ 3406943 w 4561388"/>
              <a:gd name="connsiteY4092" fmla="*/ 321073 h 5026853"/>
              <a:gd name="connsiteX4093" fmla="*/ 3405456 w 4561388"/>
              <a:gd name="connsiteY4093" fmla="*/ 364728 h 5026853"/>
              <a:gd name="connsiteX4094" fmla="*/ 3409679 w 4561388"/>
              <a:gd name="connsiteY4094" fmla="*/ 371287 h 5026853"/>
              <a:gd name="connsiteX4095" fmla="*/ 3407177 w 4561388"/>
              <a:gd name="connsiteY4095" fmla="*/ 422914 h 5026853"/>
              <a:gd name="connsiteX4096" fmla="*/ 3401820 w 4561388"/>
              <a:gd name="connsiteY4096" fmla="*/ 474939 h 5026853"/>
              <a:gd name="connsiteX4097" fmla="*/ 3403204 w 4561388"/>
              <a:gd name="connsiteY4097" fmla="*/ 478432 h 5026853"/>
              <a:gd name="connsiteX4098" fmla="*/ 3404012 w 4561388"/>
              <a:gd name="connsiteY4098" fmla="*/ 475945 h 5026853"/>
              <a:gd name="connsiteX4099" fmla="*/ 3408427 w 4561388"/>
              <a:gd name="connsiteY4099" fmla="*/ 462623 h 5026853"/>
              <a:gd name="connsiteX4100" fmla="*/ 3408917 w 4561388"/>
              <a:gd name="connsiteY4100" fmla="*/ 457737 h 5026853"/>
              <a:gd name="connsiteX4101" fmla="*/ 3410223 w 4561388"/>
              <a:gd name="connsiteY4101" fmla="*/ 431185 h 5026853"/>
              <a:gd name="connsiteX4102" fmla="*/ 3420666 w 4561388"/>
              <a:gd name="connsiteY4102" fmla="*/ 303687 h 5026853"/>
              <a:gd name="connsiteX4103" fmla="*/ 3422712 w 4561388"/>
              <a:gd name="connsiteY4103" fmla="*/ 238371 h 5026853"/>
              <a:gd name="connsiteX4104" fmla="*/ 3424815 w 4561388"/>
              <a:gd name="connsiteY4104" fmla="*/ 234271 h 5026853"/>
              <a:gd name="connsiteX4105" fmla="*/ 3429166 w 4561388"/>
              <a:gd name="connsiteY4105" fmla="*/ 224387 h 5026853"/>
              <a:gd name="connsiteX4106" fmla="*/ 3429909 w 4561388"/>
              <a:gd name="connsiteY4106" fmla="*/ 245013 h 5026853"/>
              <a:gd name="connsiteX4107" fmla="*/ 3432142 w 4561388"/>
              <a:gd name="connsiteY4107" fmla="*/ 225209 h 5026853"/>
              <a:gd name="connsiteX4108" fmla="*/ 3436732 w 4561388"/>
              <a:gd name="connsiteY4108" fmla="*/ 226708 h 5026853"/>
              <a:gd name="connsiteX4109" fmla="*/ 2750336 w 4561388"/>
              <a:gd name="connsiteY4109" fmla="*/ 145920 h 5026853"/>
              <a:gd name="connsiteX4110" fmla="*/ 2751089 w 4561388"/>
              <a:gd name="connsiteY4110" fmla="*/ 146797 h 5026853"/>
              <a:gd name="connsiteX4111" fmla="*/ 2752003 w 4561388"/>
              <a:gd name="connsiteY4111" fmla="*/ 149344 h 5026853"/>
              <a:gd name="connsiteX4112" fmla="*/ 2750545 w 4561388"/>
              <a:gd name="connsiteY4112" fmla="*/ 149036 h 5026853"/>
              <a:gd name="connsiteX4113" fmla="*/ 74981 w 4561388"/>
              <a:gd name="connsiteY4113" fmla="*/ 140899 h 5026853"/>
              <a:gd name="connsiteX4114" fmla="*/ 120052 w 4561388"/>
              <a:gd name="connsiteY4114" fmla="*/ 247017 h 5026853"/>
              <a:gd name="connsiteX4115" fmla="*/ 138132 w 4561388"/>
              <a:gd name="connsiteY4115" fmla="*/ 293080 h 5026853"/>
              <a:gd name="connsiteX4116" fmla="*/ 147594 w 4561388"/>
              <a:gd name="connsiteY4116" fmla="*/ 321523 h 5026853"/>
              <a:gd name="connsiteX4117" fmla="*/ 151237 w 4561388"/>
              <a:gd name="connsiteY4117" fmla="*/ 326470 h 5026853"/>
              <a:gd name="connsiteX4118" fmla="*/ 167795 w 4561388"/>
              <a:gd name="connsiteY4118" fmla="*/ 368651 h 5026853"/>
              <a:gd name="connsiteX4119" fmla="*/ 220602 w 4561388"/>
              <a:gd name="connsiteY4119" fmla="*/ 495130 h 5026853"/>
              <a:gd name="connsiteX4120" fmla="*/ 227877 w 4561388"/>
              <a:gd name="connsiteY4120" fmla="*/ 509279 h 5026853"/>
              <a:gd name="connsiteX4121" fmla="*/ 254152 w 4561388"/>
              <a:gd name="connsiteY4121" fmla="*/ 594263 h 5026853"/>
              <a:gd name="connsiteX4122" fmla="*/ 254555 w 4561388"/>
              <a:gd name="connsiteY4122" fmla="*/ 595073 h 5026853"/>
              <a:gd name="connsiteX4123" fmla="*/ 254646 w 4561388"/>
              <a:gd name="connsiteY4123" fmla="*/ 595860 h 5026853"/>
              <a:gd name="connsiteX4124" fmla="*/ 260612 w 4561388"/>
              <a:gd name="connsiteY4124" fmla="*/ 615159 h 5026853"/>
              <a:gd name="connsiteX4125" fmla="*/ 260660 w 4561388"/>
              <a:gd name="connsiteY4125" fmla="*/ 614939 h 5026853"/>
              <a:gd name="connsiteX4126" fmla="*/ 260120 w 4561388"/>
              <a:gd name="connsiteY4126" fmla="*/ 606241 h 5026853"/>
              <a:gd name="connsiteX4127" fmla="*/ 260880 w 4561388"/>
              <a:gd name="connsiteY4127" fmla="*/ 607764 h 5026853"/>
              <a:gd name="connsiteX4128" fmla="*/ 277260 w 4561388"/>
              <a:gd name="connsiteY4128" fmla="*/ 645648 h 5026853"/>
              <a:gd name="connsiteX4129" fmla="*/ 278278 w 4561388"/>
              <a:gd name="connsiteY4129" fmla="*/ 646860 h 5026853"/>
              <a:gd name="connsiteX4130" fmla="*/ 262223 w 4561388"/>
              <a:gd name="connsiteY4130" fmla="*/ 590763 h 5026853"/>
              <a:gd name="connsiteX4131" fmla="*/ 256297 w 4561388"/>
              <a:gd name="connsiteY4131" fmla="*/ 576650 h 5026853"/>
              <a:gd name="connsiteX4132" fmla="*/ 256304 w 4561388"/>
              <a:gd name="connsiteY4132" fmla="*/ 570204 h 5026853"/>
              <a:gd name="connsiteX4133" fmla="*/ 256325 w 4561388"/>
              <a:gd name="connsiteY4133" fmla="*/ 570153 h 5026853"/>
              <a:gd name="connsiteX4134" fmla="*/ 252745 w 4561388"/>
              <a:gd name="connsiteY4134" fmla="*/ 557649 h 5026853"/>
              <a:gd name="connsiteX4135" fmla="*/ 257671 w 4561388"/>
              <a:gd name="connsiteY4135" fmla="*/ 567230 h 5026853"/>
              <a:gd name="connsiteX4136" fmla="*/ 258725 w 4561388"/>
              <a:gd name="connsiteY4136" fmla="*/ 568364 h 5026853"/>
              <a:gd name="connsiteX4137" fmla="*/ 260095 w 4561388"/>
              <a:gd name="connsiteY4137" fmla="*/ 571643 h 5026853"/>
              <a:gd name="connsiteX4138" fmla="*/ 260250 w 4561388"/>
              <a:gd name="connsiteY4138" fmla="*/ 572247 h 5026853"/>
              <a:gd name="connsiteX4139" fmla="*/ 273109 w 4561388"/>
              <a:gd name="connsiteY4139" fmla="*/ 597254 h 5026853"/>
              <a:gd name="connsiteX4140" fmla="*/ 274277 w 4561388"/>
              <a:gd name="connsiteY4140" fmla="*/ 596625 h 5026853"/>
              <a:gd name="connsiteX4141" fmla="*/ 276595 w 4561388"/>
              <a:gd name="connsiteY4141" fmla="*/ 601012 h 5026853"/>
              <a:gd name="connsiteX4142" fmla="*/ 275649 w 4561388"/>
              <a:gd name="connsiteY4142" fmla="*/ 590141 h 5026853"/>
              <a:gd name="connsiteX4143" fmla="*/ 279055 w 4561388"/>
              <a:gd name="connsiteY4143" fmla="*/ 583469 h 5026853"/>
              <a:gd name="connsiteX4144" fmla="*/ 285743 w 4561388"/>
              <a:gd name="connsiteY4144" fmla="*/ 612334 h 5026853"/>
              <a:gd name="connsiteX4145" fmla="*/ 294511 w 4561388"/>
              <a:gd name="connsiteY4145" fmla="*/ 610959 h 5026853"/>
              <a:gd name="connsiteX4146" fmla="*/ 296501 w 4561388"/>
              <a:gd name="connsiteY4146" fmla="*/ 627226 h 5026853"/>
              <a:gd name="connsiteX4147" fmla="*/ 298010 w 4561388"/>
              <a:gd name="connsiteY4147" fmla="*/ 617183 h 5026853"/>
              <a:gd name="connsiteX4148" fmla="*/ 298518 w 4561388"/>
              <a:gd name="connsiteY4148" fmla="*/ 612165 h 5026853"/>
              <a:gd name="connsiteX4149" fmla="*/ 296201 w 4561388"/>
              <a:gd name="connsiteY4149" fmla="*/ 604344 h 5026853"/>
              <a:gd name="connsiteX4150" fmla="*/ 298992 w 4561388"/>
              <a:gd name="connsiteY4150" fmla="*/ 607460 h 5026853"/>
              <a:gd name="connsiteX4151" fmla="*/ 299956 w 4561388"/>
              <a:gd name="connsiteY4151" fmla="*/ 597929 h 5026853"/>
              <a:gd name="connsiteX4152" fmla="*/ 299788 w 4561388"/>
              <a:gd name="connsiteY4152" fmla="*/ 584993 h 5026853"/>
              <a:gd name="connsiteX4153" fmla="*/ 306012 w 4561388"/>
              <a:gd name="connsiteY4153" fmla="*/ 609497 h 5026853"/>
              <a:gd name="connsiteX4154" fmla="*/ 307794 w 4561388"/>
              <a:gd name="connsiteY4154" fmla="*/ 617287 h 5026853"/>
              <a:gd name="connsiteX4155" fmla="*/ 307949 w 4561388"/>
              <a:gd name="connsiteY4155" fmla="*/ 617462 h 5026853"/>
              <a:gd name="connsiteX4156" fmla="*/ 313667 w 4561388"/>
              <a:gd name="connsiteY4156" fmla="*/ 632165 h 5026853"/>
              <a:gd name="connsiteX4157" fmla="*/ 314104 w 4561388"/>
              <a:gd name="connsiteY4157" fmla="*/ 634882 h 5026853"/>
              <a:gd name="connsiteX4158" fmla="*/ 315229 w 4561388"/>
              <a:gd name="connsiteY4158" fmla="*/ 630134 h 5026853"/>
              <a:gd name="connsiteX4159" fmla="*/ 312296 w 4561388"/>
              <a:gd name="connsiteY4159" fmla="*/ 602998 h 5026853"/>
              <a:gd name="connsiteX4160" fmla="*/ 309821 w 4561388"/>
              <a:gd name="connsiteY4160" fmla="*/ 578875 h 5026853"/>
              <a:gd name="connsiteX4161" fmla="*/ 308653 w 4561388"/>
              <a:gd name="connsiteY4161" fmla="*/ 563507 h 5026853"/>
              <a:gd name="connsiteX4162" fmla="*/ 310326 w 4561388"/>
              <a:gd name="connsiteY4162" fmla="*/ 567722 h 5026853"/>
              <a:gd name="connsiteX4163" fmla="*/ 323694 w 4561388"/>
              <a:gd name="connsiteY4163" fmla="*/ 597641 h 5026853"/>
              <a:gd name="connsiteX4164" fmla="*/ 328495 w 4561388"/>
              <a:gd name="connsiteY4164" fmla="*/ 614133 h 5026853"/>
              <a:gd name="connsiteX4165" fmla="*/ 330208 w 4561388"/>
              <a:gd name="connsiteY4165" fmla="*/ 612320 h 5026853"/>
              <a:gd name="connsiteX4166" fmla="*/ 330208 w 4561388"/>
              <a:gd name="connsiteY4166" fmla="*/ 612222 h 5026853"/>
              <a:gd name="connsiteX4167" fmla="*/ 330785 w 4561388"/>
              <a:gd name="connsiteY4167" fmla="*/ 613512 h 5026853"/>
              <a:gd name="connsiteX4168" fmla="*/ 350779 w 4561388"/>
              <a:gd name="connsiteY4168" fmla="*/ 662849 h 5026853"/>
              <a:gd name="connsiteX4169" fmla="*/ 360705 w 4561388"/>
              <a:gd name="connsiteY4169" fmla="*/ 679735 h 5026853"/>
              <a:gd name="connsiteX4170" fmla="*/ 349240 w 4561388"/>
              <a:gd name="connsiteY4170" fmla="*/ 651244 h 5026853"/>
              <a:gd name="connsiteX4171" fmla="*/ 330130 w 4561388"/>
              <a:gd name="connsiteY4171" fmla="*/ 604107 h 5026853"/>
              <a:gd name="connsiteX4172" fmla="*/ 330093 w 4561388"/>
              <a:gd name="connsiteY4172" fmla="*/ 600371 h 5026853"/>
              <a:gd name="connsiteX4173" fmla="*/ 331799 w 4561388"/>
              <a:gd name="connsiteY4173" fmla="*/ 593849 h 5026853"/>
              <a:gd name="connsiteX4174" fmla="*/ 347496 w 4561388"/>
              <a:gd name="connsiteY4174" fmla="*/ 634495 h 5026853"/>
              <a:gd name="connsiteX4175" fmla="*/ 344988 w 4561388"/>
              <a:gd name="connsiteY4175" fmla="*/ 586902 h 5026853"/>
              <a:gd name="connsiteX4176" fmla="*/ 357687 w 4561388"/>
              <a:gd name="connsiteY4176" fmla="*/ 591813 h 5026853"/>
              <a:gd name="connsiteX4177" fmla="*/ 360312 w 4561388"/>
              <a:gd name="connsiteY4177" fmla="*/ 596483 h 5026853"/>
              <a:gd name="connsiteX4178" fmla="*/ 362951 w 4561388"/>
              <a:gd name="connsiteY4178" fmla="*/ 583501 h 5026853"/>
              <a:gd name="connsiteX4179" fmla="*/ 361070 w 4561388"/>
              <a:gd name="connsiteY4179" fmla="*/ 562477 h 5026853"/>
              <a:gd name="connsiteX4180" fmla="*/ 360663 w 4561388"/>
              <a:gd name="connsiteY4180" fmla="*/ 559731 h 5026853"/>
              <a:gd name="connsiteX4181" fmla="*/ 389403 w 4561388"/>
              <a:gd name="connsiteY4181" fmla="*/ 627920 h 5026853"/>
              <a:gd name="connsiteX4182" fmla="*/ 394134 w 4561388"/>
              <a:gd name="connsiteY4182" fmla="*/ 629423 h 5026853"/>
              <a:gd name="connsiteX4183" fmla="*/ 373301 w 4561388"/>
              <a:gd name="connsiteY4183" fmla="*/ 572742 h 5026853"/>
              <a:gd name="connsiteX4184" fmla="*/ 384886 w 4561388"/>
              <a:gd name="connsiteY4184" fmla="*/ 594626 h 5026853"/>
              <a:gd name="connsiteX4185" fmla="*/ 391995 w 4561388"/>
              <a:gd name="connsiteY4185" fmla="*/ 611475 h 5026853"/>
              <a:gd name="connsiteX4186" fmla="*/ 392676 w 4561388"/>
              <a:gd name="connsiteY4186" fmla="*/ 614454 h 5026853"/>
              <a:gd name="connsiteX4187" fmla="*/ 396623 w 4561388"/>
              <a:gd name="connsiteY4187" fmla="*/ 626766 h 5026853"/>
              <a:gd name="connsiteX4188" fmla="*/ 397682 w 4561388"/>
              <a:gd name="connsiteY4188" fmla="*/ 625003 h 5026853"/>
              <a:gd name="connsiteX4189" fmla="*/ 403752 w 4561388"/>
              <a:gd name="connsiteY4189" fmla="*/ 639471 h 5026853"/>
              <a:gd name="connsiteX4190" fmla="*/ 415224 w 4561388"/>
              <a:gd name="connsiteY4190" fmla="*/ 661480 h 5026853"/>
              <a:gd name="connsiteX4191" fmla="*/ 409905 w 4561388"/>
              <a:gd name="connsiteY4191" fmla="*/ 647201 h 5026853"/>
              <a:gd name="connsiteX4192" fmla="*/ 398832 w 4561388"/>
              <a:gd name="connsiteY4192" fmla="*/ 617489 h 5026853"/>
              <a:gd name="connsiteX4193" fmla="*/ 399017 w 4561388"/>
              <a:gd name="connsiteY4193" fmla="*/ 615089 h 5026853"/>
              <a:gd name="connsiteX4194" fmla="*/ 399836 w 4561388"/>
              <a:gd name="connsiteY4194" fmla="*/ 609511 h 5026853"/>
              <a:gd name="connsiteX4195" fmla="*/ 410756 w 4561388"/>
              <a:gd name="connsiteY4195" fmla="*/ 646611 h 5026853"/>
              <a:gd name="connsiteX4196" fmla="*/ 406075 w 4561388"/>
              <a:gd name="connsiteY4196" fmla="*/ 616363 h 5026853"/>
              <a:gd name="connsiteX4197" fmla="*/ 401390 w 4561388"/>
              <a:gd name="connsiteY4197" fmla="*/ 586116 h 5026853"/>
              <a:gd name="connsiteX4198" fmla="*/ 413899 w 4561388"/>
              <a:gd name="connsiteY4198" fmla="*/ 604120 h 5026853"/>
              <a:gd name="connsiteX4199" fmla="*/ 413572 w 4561388"/>
              <a:gd name="connsiteY4199" fmla="*/ 559703 h 5026853"/>
              <a:gd name="connsiteX4200" fmla="*/ 428378 w 4561388"/>
              <a:gd name="connsiteY4200" fmla="*/ 616441 h 5026853"/>
              <a:gd name="connsiteX4201" fmla="*/ 436707 w 4561388"/>
              <a:gd name="connsiteY4201" fmla="*/ 653172 h 5026853"/>
              <a:gd name="connsiteX4202" fmla="*/ 435529 w 4561388"/>
              <a:gd name="connsiteY4202" fmla="*/ 653986 h 5026853"/>
              <a:gd name="connsiteX4203" fmla="*/ 435311 w 4561388"/>
              <a:gd name="connsiteY4203" fmla="*/ 654136 h 5026853"/>
              <a:gd name="connsiteX4204" fmla="*/ 435137 w 4561388"/>
              <a:gd name="connsiteY4204" fmla="*/ 654257 h 5026853"/>
              <a:gd name="connsiteX4205" fmla="*/ 435529 w 4561388"/>
              <a:gd name="connsiteY4205" fmla="*/ 653986 h 5026853"/>
              <a:gd name="connsiteX4206" fmla="*/ 436185 w 4561388"/>
              <a:gd name="connsiteY4206" fmla="*/ 653534 h 5026853"/>
              <a:gd name="connsiteX4207" fmla="*/ 436707 w 4561388"/>
              <a:gd name="connsiteY4207" fmla="*/ 653172 h 5026853"/>
              <a:gd name="connsiteX4208" fmla="*/ 431195 w 4561388"/>
              <a:gd name="connsiteY4208" fmla="*/ 608016 h 5026853"/>
              <a:gd name="connsiteX4209" fmla="*/ 432165 w 4561388"/>
              <a:gd name="connsiteY4209" fmla="*/ 606317 h 5026853"/>
              <a:gd name="connsiteX4210" fmla="*/ 434570 w 4561388"/>
              <a:gd name="connsiteY4210" fmla="*/ 604925 h 5026853"/>
              <a:gd name="connsiteX4211" fmla="*/ 420926 w 4561388"/>
              <a:gd name="connsiteY4211" fmla="*/ 570680 h 5026853"/>
              <a:gd name="connsiteX4212" fmla="*/ 426022 w 4561388"/>
              <a:gd name="connsiteY4212" fmla="*/ 573178 h 5026853"/>
              <a:gd name="connsiteX4213" fmla="*/ 439248 w 4561388"/>
              <a:gd name="connsiteY4213" fmla="*/ 600072 h 5026853"/>
              <a:gd name="connsiteX4214" fmla="*/ 439884 w 4561388"/>
              <a:gd name="connsiteY4214" fmla="*/ 601622 h 5026853"/>
              <a:gd name="connsiteX4215" fmla="*/ 440804 w 4561388"/>
              <a:gd name="connsiteY4215" fmla="*/ 603429 h 5026853"/>
              <a:gd name="connsiteX4216" fmla="*/ 440948 w 4561388"/>
              <a:gd name="connsiteY4216" fmla="*/ 603442 h 5026853"/>
              <a:gd name="connsiteX4217" fmla="*/ 433208 w 4561388"/>
              <a:gd name="connsiteY4217" fmla="*/ 568464 h 5026853"/>
              <a:gd name="connsiteX4218" fmla="*/ 437744 w 4561388"/>
              <a:gd name="connsiteY4218" fmla="*/ 558853 h 5026853"/>
              <a:gd name="connsiteX4219" fmla="*/ 434887 w 4561388"/>
              <a:gd name="connsiteY4219" fmla="*/ 522665 h 5026853"/>
              <a:gd name="connsiteX4220" fmla="*/ 429194 w 4561388"/>
              <a:gd name="connsiteY4220" fmla="*/ 488079 h 5026853"/>
              <a:gd name="connsiteX4221" fmla="*/ 411606 w 4561388"/>
              <a:gd name="connsiteY4221" fmla="*/ 445847 h 5026853"/>
              <a:gd name="connsiteX4222" fmla="*/ 395053 w 4561388"/>
              <a:gd name="connsiteY4222" fmla="*/ 393872 h 5026853"/>
              <a:gd name="connsiteX4223" fmla="*/ 423219 w 4561388"/>
              <a:gd name="connsiteY4223" fmla="*/ 446722 h 5026853"/>
              <a:gd name="connsiteX4224" fmla="*/ 424666 w 4561388"/>
              <a:gd name="connsiteY4224" fmla="*/ 449746 h 5026853"/>
              <a:gd name="connsiteX4225" fmla="*/ 424405 w 4561388"/>
              <a:gd name="connsiteY4225" fmla="*/ 447457 h 5026853"/>
              <a:gd name="connsiteX4226" fmla="*/ 425270 w 4561388"/>
              <a:gd name="connsiteY4226" fmla="*/ 451008 h 5026853"/>
              <a:gd name="connsiteX4227" fmla="*/ 447010 w 4561388"/>
              <a:gd name="connsiteY4227" fmla="*/ 496433 h 5026853"/>
              <a:gd name="connsiteX4228" fmla="*/ 455987 w 4561388"/>
              <a:gd name="connsiteY4228" fmla="*/ 515334 h 5026853"/>
              <a:gd name="connsiteX4229" fmla="*/ 453013 w 4561388"/>
              <a:gd name="connsiteY4229" fmla="*/ 499841 h 5026853"/>
              <a:gd name="connsiteX4230" fmla="*/ 453321 w 4561388"/>
              <a:gd name="connsiteY4230" fmla="*/ 485454 h 5026853"/>
              <a:gd name="connsiteX4231" fmla="*/ 456965 w 4561388"/>
              <a:gd name="connsiteY4231" fmla="*/ 491935 h 5026853"/>
              <a:gd name="connsiteX4232" fmla="*/ 463249 w 4561388"/>
              <a:gd name="connsiteY4232" fmla="*/ 485437 h 5026853"/>
              <a:gd name="connsiteX4233" fmla="*/ 476926 w 4561388"/>
              <a:gd name="connsiteY4233" fmla="*/ 545115 h 5026853"/>
              <a:gd name="connsiteX4234" fmla="*/ 474752 w 4561388"/>
              <a:gd name="connsiteY4234" fmla="*/ 502370 h 5026853"/>
              <a:gd name="connsiteX4235" fmla="*/ 474592 w 4561388"/>
              <a:gd name="connsiteY4235" fmla="*/ 500547 h 5026853"/>
              <a:gd name="connsiteX4236" fmla="*/ 487259 w 4561388"/>
              <a:gd name="connsiteY4236" fmla="*/ 526096 h 5026853"/>
              <a:gd name="connsiteX4237" fmla="*/ 473972 w 4561388"/>
              <a:gd name="connsiteY4237" fmla="*/ 490714 h 5026853"/>
              <a:gd name="connsiteX4238" fmla="*/ 475520 w 4561388"/>
              <a:gd name="connsiteY4238" fmla="*/ 483929 h 5026853"/>
              <a:gd name="connsiteX4239" fmla="*/ 480036 w 4561388"/>
              <a:gd name="connsiteY4239" fmla="*/ 498325 h 5026853"/>
              <a:gd name="connsiteX4240" fmla="*/ 465902 w 4561388"/>
              <a:gd name="connsiteY4240" fmla="*/ 376320 h 5026853"/>
              <a:gd name="connsiteX4241" fmla="*/ 465396 w 4561388"/>
              <a:gd name="connsiteY4241" fmla="*/ 369264 h 5026853"/>
              <a:gd name="connsiteX4242" fmla="*/ 465601 w 4561388"/>
              <a:gd name="connsiteY4242" fmla="*/ 369623 h 5026853"/>
              <a:gd name="connsiteX4243" fmla="*/ 480647 w 4561388"/>
              <a:gd name="connsiteY4243" fmla="*/ 403449 h 5026853"/>
              <a:gd name="connsiteX4244" fmla="*/ 474558 w 4561388"/>
              <a:gd name="connsiteY4244" fmla="*/ 382765 h 5026853"/>
              <a:gd name="connsiteX4245" fmla="*/ 467475 w 4561388"/>
              <a:gd name="connsiteY4245" fmla="*/ 366478 h 5026853"/>
              <a:gd name="connsiteX4246" fmla="*/ 464677 w 4561388"/>
              <a:gd name="connsiteY4246" fmla="*/ 359235 h 5026853"/>
              <a:gd name="connsiteX4247" fmla="*/ 462821 w 4561388"/>
              <a:gd name="connsiteY4247" fmla="*/ 333353 h 5026853"/>
              <a:gd name="connsiteX4248" fmla="*/ 464888 w 4561388"/>
              <a:gd name="connsiteY4248" fmla="*/ 333512 h 5026853"/>
              <a:gd name="connsiteX4249" fmla="*/ 463857 w 4561388"/>
              <a:gd name="connsiteY4249" fmla="*/ 331451 h 5026853"/>
              <a:gd name="connsiteX4250" fmla="*/ 481139 w 4561388"/>
              <a:gd name="connsiteY4250" fmla="*/ 345943 h 5026853"/>
              <a:gd name="connsiteX4251" fmla="*/ 485735 w 4561388"/>
              <a:gd name="connsiteY4251" fmla="*/ 387467 h 5026853"/>
              <a:gd name="connsiteX4252" fmla="*/ 502755 w 4561388"/>
              <a:gd name="connsiteY4252" fmla="*/ 492505 h 5026853"/>
              <a:gd name="connsiteX4253" fmla="*/ 506777 w 4561388"/>
              <a:gd name="connsiteY4253" fmla="*/ 492252 h 5026853"/>
              <a:gd name="connsiteX4254" fmla="*/ 502841 w 4561388"/>
              <a:gd name="connsiteY4254" fmla="*/ 471897 h 5026853"/>
              <a:gd name="connsiteX4255" fmla="*/ 502016 w 4561388"/>
              <a:gd name="connsiteY4255" fmla="*/ 453986 h 5026853"/>
              <a:gd name="connsiteX4256" fmla="*/ 505707 w 4561388"/>
              <a:gd name="connsiteY4256" fmla="*/ 447118 h 5026853"/>
              <a:gd name="connsiteX4257" fmla="*/ 500784 w 4561388"/>
              <a:gd name="connsiteY4257" fmla="*/ 403715 h 5026853"/>
              <a:gd name="connsiteX4258" fmla="*/ 506047 w 4561388"/>
              <a:gd name="connsiteY4258" fmla="*/ 395400 h 5026853"/>
              <a:gd name="connsiteX4259" fmla="*/ 505939 w 4561388"/>
              <a:gd name="connsiteY4259" fmla="*/ 392732 h 5026853"/>
              <a:gd name="connsiteX4260" fmla="*/ 505264 w 4561388"/>
              <a:gd name="connsiteY4260" fmla="*/ 390445 h 5026853"/>
              <a:gd name="connsiteX4261" fmla="*/ 505257 w 4561388"/>
              <a:gd name="connsiteY4261" fmla="*/ 386783 h 5026853"/>
              <a:gd name="connsiteX4262" fmla="*/ 505801 w 4561388"/>
              <a:gd name="connsiteY4262" fmla="*/ 386300 h 5026853"/>
              <a:gd name="connsiteX4263" fmla="*/ 505250 w 4561388"/>
              <a:gd name="connsiteY4263" fmla="*/ 384791 h 5026853"/>
              <a:gd name="connsiteX4264" fmla="*/ 505257 w 4561388"/>
              <a:gd name="connsiteY4264" fmla="*/ 386783 h 5026853"/>
              <a:gd name="connsiteX4265" fmla="*/ 504406 w 4561388"/>
              <a:gd name="connsiteY4265" fmla="*/ 387533 h 5026853"/>
              <a:gd name="connsiteX4266" fmla="*/ 506906 w 4561388"/>
              <a:gd name="connsiteY4266" fmla="*/ 375008 h 5026853"/>
              <a:gd name="connsiteX4267" fmla="*/ 512703 w 4561388"/>
              <a:gd name="connsiteY4267" fmla="*/ 419965 h 5026853"/>
              <a:gd name="connsiteX4268" fmla="*/ 518941 w 4561388"/>
              <a:gd name="connsiteY4268" fmla="*/ 426818 h 5026853"/>
              <a:gd name="connsiteX4269" fmla="*/ 529020 w 4561388"/>
              <a:gd name="connsiteY4269" fmla="*/ 466662 h 5026853"/>
              <a:gd name="connsiteX4270" fmla="*/ 530666 w 4561388"/>
              <a:gd name="connsiteY4270" fmla="*/ 478232 h 5026853"/>
              <a:gd name="connsiteX4271" fmla="*/ 533033 w 4561388"/>
              <a:gd name="connsiteY4271" fmla="*/ 495643 h 5026853"/>
              <a:gd name="connsiteX4272" fmla="*/ 536525 w 4561388"/>
              <a:gd name="connsiteY4272" fmla="*/ 503257 h 5026853"/>
              <a:gd name="connsiteX4273" fmla="*/ 537089 w 4561388"/>
              <a:gd name="connsiteY4273" fmla="*/ 504209 h 5026853"/>
              <a:gd name="connsiteX4274" fmla="*/ 543517 w 4561388"/>
              <a:gd name="connsiteY4274" fmla="*/ 517938 h 5026853"/>
              <a:gd name="connsiteX4275" fmla="*/ 544184 w 4561388"/>
              <a:gd name="connsiteY4275" fmla="*/ 516591 h 5026853"/>
              <a:gd name="connsiteX4276" fmla="*/ 545334 w 4561388"/>
              <a:gd name="connsiteY4276" fmla="*/ 513358 h 5026853"/>
              <a:gd name="connsiteX4277" fmla="*/ 545348 w 4561388"/>
              <a:gd name="connsiteY4277" fmla="*/ 495707 h 5026853"/>
              <a:gd name="connsiteX4278" fmla="*/ 544134 w 4561388"/>
              <a:gd name="connsiteY4278" fmla="*/ 467385 h 5026853"/>
              <a:gd name="connsiteX4279" fmla="*/ 540263 w 4561388"/>
              <a:gd name="connsiteY4279" fmla="*/ 430096 h 5026853"/>
              <a:gd name="connsiteX4280" fmla="*/ 536526 w 4561388"/>
              <a:gd name="connsiteY4280" fmla="*/ 392415 h 5026853"/>
              <a:gd name="connsiteX4281" fmla="*/ 541997 w 4561388"/>
              <a:gd name="connsiteY4281" fmla="*/ 397148 h 5026853"/>
              <a:gd name="connsiteX4282" fmla="*/ 542000 w 4561388"/>
              <a:gd name="connsiteY4282" fmla="*/ 397182 h 5026853"/>
              <a:gd name="connsiteX4283" fmla="*/ 544697 w 4561388"/>
              <a:gd name="connsiteY4283" fmla="*/ 406874 h 5026853"/>
              <a:gd name="connsiteX4284" fmla="*/ 548848 w 4561388"/>
              <a:gd name="connsiteY4284" fmla="*/ 408096 h 5026853"/>
              <a:gd name="connsiteX4285" fmla="*/ 545681 w 4561388"/>
              <a:gd name="connsiteY4285" fmla="*/ 400337 h 5026853"/>
              <a:gd name="connsiteX4286" fmla="*/ 629541 w 4561388"/>
              <a:gd name="connsiteY4286" fmla="*/ 472906 h 5026853"/>
              <a:gd name="connsiteX4287" fmla="*/ 640377 w 4561388"/>
              <a:gd name="connsiteY4287" fmla="*/ 489567 h 5026853"/>
              <a:gd name="connsiteX4288" fmla="*/ 643845 w 4561388"/>
              <a:gd name="connsiteY4288" fmla="*/ 497421 h 5026853"/>
              <a:gd name="connsiteX4289" fmla="*/ 643819 w 4561388"/>
              <a:gd name="connsiteY4289" fmla="*/ 494861 h 5026853"/>
              <a:gd name="connsiteX4290" fmla="*/ 653934 w 4561388"/>
              <a:gd name="connsiteY4290" fmla="*/ 510414 h 5026853"/>
              <a:gd name="connsiteX4291" fmla="*/ 680505 w 4561388"/>
              <a:gd name="connsiteY4291" fmla="*/ 544357 h 5026853"/>
              <a:gd name="connsiteX4292" fmla="*/ 897752 w 4561388"/>
              <a:gd name="connsiteY4292" fmla="*/ 717553 h 5026853"/>
              <a:gd name="connsiteX4293" fmla="*/ 1093145 w 4561388"/>
              <a:gd name="connsiteY4293" fmla="*/ 872888 h 5026853"/>
              <a:gd name="connsiteX4294" fmla="*/ 1161971 w 4561388"/>
              <a:gd name="connsiteY4294" fmla="*/ 923683 h 5026853"/>
              <a:gd name="connsiteX4295" fmla="*/ 1173075 w 4561388"/>
              <a:gd name="connsiteY4295" fmla="*/ 975335 h 5026853"/>
              <a:gd name="connsiteX4296" fmla="*/ 1187831 w 4561388"/>
              <a:gd name="connsiteY4296" fmla="*/ 1044311 h 5026853"/>
              <a:gd name="connsiteX4297" fmla="*/ 1192649 w 4561388"/>
              <a:gd name="connsiteY4297" fmla="*/ 1075548 h 5026853"/>
              <a:gd name="connsiteX4298" fmla="*/ 1195919 w 4561388"/>
              <a:gd name="connsiteY4298" fmla="*/ 1097167 h 5026853"/>
              <a:gd name="connsiteX4299" fmla="*/ 1199096 w 4561388"/>
              <a:gd name="connsiteY4299" fmla="*/ 1114072 h 5026853"/>
              <a:gd name="connsiteX4300" fmla="*/ 1212622 w 4561388"/>
              <a:gd name="connsiteY4300" fmla="*/ 1185339 h 5026853"/>
              <a:gd name="connsiteX4301" fmla="*/ 1215287 w 4561388"/>
              <a:gd name="connsiteY4301" fmla="*/ 1190903 h 5026853"/>
              <a:gd name="connsiteX4302" fmla="*/ 1209130 w 4561388"/>
              <a:gd name="connsiteY4302" fmla="*/ 1135155 h 5026853"/>
              <a:gd name="connsiteX4303" fmla="*/ 1176615 w 4561388"/>
              <a:gd name="connsiteY4303" fmla="*/ 934490 h 5026853"/>
              <a:gd name="connsiteX4304" fmla="*/ 1210956 w 4561388"/>
              <a:gd name="connsiteY4304" fmla="*/ 959835 h 5026853"/>
              <a:gd name="connsiteX4305" fmla="*/ 1248034 w 4561388"/>
              <a:gd name="connsiteY4305" fmla="*/ 1175562 h 5026853"/>
              <a:gd name="connsiteX4306" fmla="*/ 1292669 w 4561388"/>
              <a:gd name="connsiteY4306" fmla="*/ 1479882 h 5026853"/>
              <a:gd name="connsiteX4307" fmla="*/ 1314978 w 4561388"/>
              <a:gd name="connsiteY4307" fmla="*/ 1824453 h 5026853"/>
              <a:gd name="connsiteX4308" fmla="*/ 1337803 w 4561388"/>
              <a:gd name="connsiteY4308" fmla="*/ 2165256 h 5026853"/>
              <a:gd name="connsiteX4309" fmla="*/ 1360037 w 4561388"/>
              <a:gd name="connsiteY4309" fmla="*/ 2506166 h 5026853"/>
              <a:gd name="connsiteX4310" fmla="*/ 1354061 w 4561388"/>
              <a:gd name="connsiteY4310" fmla="*/ 2671948 h 5026853"/>
              <a:gd name="connsiteX4311" fmla="*/ 1353635 w 4561388"/>
              <a:gd name="connsiteY4311" fmla="*/ 2727540 h 5026853"/>
              <a:gd name="connsiteX4312" fmla="*/ 1356199 w 4561388"/>
              <a:gd name="connsiteY4312" fmla="*/ 2740460 h 5026853"/>
              <a:gd name="connsiteX4313" fmla="*/ 1361500 w 4561388"/>
              <a:gd name="connsiteY4313" fmla="*/ 2761862 h 5026853"/>
              <a:gd name="connsiteX4314" fmla="*/ 1364429 w 4561388"/>
              <a:gd name="connsiteY4314" fmla="*/ 2774065 h 5026853"/>
              <a:gd name="connsiteX4315" fmla="*/ 1372513 w 4561388"/>
              <a:gd name="connsiteY4315" fmla="*/ 2836477 h 5026853"/>
              <a:gd name="connsiteX4316" fmla="*/ 1375755 w 4561388"/>
              <a:gd name="connsiteY4316" fmla="*/ 2753465 h 5026853"/>
              <a:gd name="connsiteX4317" fmla="*/ 1348755 w 4561388"/>
              <a:gd name="connsiteY4317" fmla="*/ 1821797 h 5026853"/>
              <a:gd name="connsiteX4318" fmla="*/ 1322192 w 4561388"/>
              <a:gd name="connsiteY4318" fmla="*/ 1496991 h 5026853"/>
              <a:gd name="connsiteX4319" fmla="*/ 1289546 w 4561388"/>
              <a:gd name="connsiteY4319" fmla="*/ 1263875 h 5026853"/>
              <a:gd name="connsiteX4320" fmla="*/ 1255852 w 4561388"/>
              <a:gd name="connsiteY4320" fmla="*/ 1072945 h 5026853"/>
              <a:gd name="connsiteX4321" fmla="*/ 1242614 w 4561388"/>
              <a:gd name="connsiteY4321" fmla="*/ 1018506 h 5026853"/>
              <a:gd name="connsiteX4322" fmla="*/ 1241900 w 4561388"/>
              <a:gd name="connsiteY4322" fmla="*/ 1019465 h 5026853"/>
              <a:gd name="connsiteX4323" fmla="*/ 1239953 w 4561388"/>
              <a:gd name="connsiteY4323" fmla="*/ 1018488 h 5026853"/>
              <a:gd name="connsiteX4324" fmla="*/ 1242357 w 4561388"/>
              <a:gd name="connsiteY4324" fmla="*/ 1017458 h 5026853"/>
              <a:gd name="connsiteX4325" fmla="*/ 1233747 w 4561388"/>
              <a:gd name="connsiteY4325" fmla="*/ 982049 h 5026853"/>
              <a:gd name="connsiteX4326" fmla="*/ 1232198 w 4561388"/>
              <a:gd name="connsiteY4326" fmla="*/ 975511 h 5026853"/>
              <a:gd name="connsiteX4327" fmla="*/ 1292667 w 4561388"/>
              <a:gd name="connsiteY4327" fmla="*/ 1020138 h 5026853"/>
              <a:gd name="connsiteX4328" fmla="*/ 1356694 w 4561388"/>
              <a:gd name="connsiteY4328" fmla="*/ 1065465 h 5026853"/>
              <a:gd name="connsiteX4329" fmla="*/ 1378812 w 4561388"/>
              <a:gd name="connsiteY4329" fmla="*/ 1204527 h 5026853"/>
              <a:gd name="connsiteX4330" fmla="*/ 1403730 w 4561388"/>
              <a:gd name="connsiteY4330" fmla="*/ 1402292 h 5026853"/>
              <a:gd name="connsiteX4331" fmla="*/ 1404085 w 4561388"/>
              <a:gd name="connsiteY4331" fmla="*/ 1416594 h 5026853"/>
              <a:gd name="connsiteX4332" fmla="*/ 1409989 w 4561388"/>
              <a:gd name="connsiteY4332" fmla="*/ 1596193 h 5026853"/>
              <a:gd name="connsiteX4333" fmla="*/ 1418310 w 4561388"/>
              <a:gd name="connsiteY4333" fmla="*/ 1960003 h 5026853"/>
              <a:gd name="connsiteX4334" fmla="*/ 1414138 w 4561388"/>
              <a:gd name="connsiteY4334" fmla="*/ 2285917 h 5026853"/>
              <a:gd name="connsiteX4335" fmla="*/ 1419723 w 4561388"/>
              <a:gd name="connsiteY4335" fmla="*/ 2297754 h 5026853"/>
              <a:gd name="connsiteX4336" fmla="*/ 1421311 w 4561388"/>
              <a:gd name="connsiteY4336" fmla="*/ 2215370 h 5026853"/>
              <a:gd name="connsiteX4337" fmla="*/ 1428865 w 4561388"/>
              <a:gd name="connsiteY4337" fmla="*/ 2101968 h 5026853"/>
              <a:gd name="connsiteX4338" fmla="*/ 1424243 w 4561388"/>
              <a:gd name="connsiteY4338" fmla="*/ 1884471 h 5026853"/>
              <a:gd name="connsiteX4339" fmla="*/ 1424520 w 4561388"/>
              <a:gd name="connsiteY4339" fmla="*/ 1638616 h 5026853"/>
              <a:gd name="connsiteX4340" fmla="*/ 1424132 w 4561388"/>
              <a:gd name="connsiteY4340" fmla="*/ 1603686 h 5026853"/>
              <a:gd name="connsiteX4341" fmla="*/ 1427614 w 4561388"/>
              <a:gd name="connsiteY4341" fmla="*/ 1638974 h 5026853"/>
              <a:gd name="connsiteX4342" fmla="*/ 1435749 w 4561388"/>
              <a:gd name="connsiteY4342" fmla="*/ 1745943 h 5026853"/>
              <a:gd name="connsiteX4343" fmla="*/ 1438011 w 4561388"/>
              <a:gd name="connsiteY4343" fmla="*/ 1906182 h 5026853"/>
              <a:gd name="connsiteX4344" fmla="*/ 1424583 w 4561388"/>
              <a:gd name="connsiteY4344" fmla="*/ 2370605 h 5026853"/>
              <a:gd name="connsiteX4345" fmla="*/ 1424510 w 4561388"/>
              <a:gd name="connsiteY4345" fmla="*/ 2602931 h 5026853"/>
              <a:gd name="connsiteX4346" fmla="*/ 1403175 w 4561388"/>
              <a:gd name="connsiteY4346" fmla="*/ 2898997 h 5026853"/>
              <a:gd name="connsiteX4347" fmla="*/ 1382713 w 4561388"/>
              <a:gd name="connsiteY4347" fmla="*/ 3052063 h 5026853"/>
              <a:gd name="connsiteX4348" fmla="*/ 1382357 w 4561388"/>
              <a:gd name="connsiteY4348" fmla="*/ 3265213 h 5026853"/>
              <a:gd name="connsiteX4349" fmla="*/ 1381287 w 4561388"/>
              <a:gd name="connsiteY4349" fmla="*/ 3237807 h 5026853"/>
              <a:gd name="connsiteX4350" fmla="*/ 1372673 w 4561388"/>
              <a:gd name="connsiteY4350" fmla="*/ 3146748 h 5026853"/>
              <a:gd name="connsiteX4351" fmla="*/ 1370077 w 4561388"/>
              <a:gd name="connsiteY4351" fmla="*/ 3146574 h 5026853"/>
              <a:gd name="connsiteX4352" fmla="*/ 1362921 w 4561388"/>
              <a:gd name="connsiteY4352" fmla="*/ 3200091 h 5026853"/>
              <a:gd name="connsiteX4353" fmla="*/ 1352447 w 4561388"/>
              <a:gd name="connsiteY4353" fmla="*/ 3244722 h 5026853"/>
              <a:gd name="connsiteX4354" fmla="*/ 1357935 w 4561388"/>
              <a:gd name="connsiteY4354" fmla="*/ 3148225 h 5026853"/>
              <a:gd name="connsiteX4355" fmla="*/ 1350912 w 4561388"/>
              <a:gd name="connsiteY4355" fmla="*/ 3151375 h 5026853"/>
              <a:gd name="connsiteX4356" fmla="*/ 1343129 w 4561388"/>
              <a:gd name="connsiteY4356" fmla="*/ 3154421 h 5026853"/>
              <a:gd name="connsiteX4357" fmla="*/ 1342042 w 4561388"/>
              <a:gd name="connsiteY4357" fmla="*/ 3171051 h 5026853"/>
              <a:gd name="connsiteX4358" fmla="*/ 1327945 w 4561388"/>
              <a:gd name="connsiteY4358" fmla="*/ 3340456 h 5026853"/>
              <a:gd name="connsiteX4359" fmla="*/ 1327534 w 4561388"/>
              <a:gd name="connsiteY4359" fmla="*/ 3345370 h 5026853"/>
              <a:gd name="connsiteX4360" fmla="*/ 1327863 w 4561388"/>
              <a:gd name="connsiteY4360" fmla="*/ 3346245 h 5026853"/>
              <a:gd name="connsiteX4361" fmla="*/ 1327421 w 4561388"/>
              <a:gd name="connsiteY4361" fmla="*/ 3346708 h 5026853"/>
              <a:gd name="connsiteX4362" fmla="*/ 1326163 w 4561388"/>
              <a:gd name="connsiteY4362" fmla="*/ 3361704 h 5026853"/>
              <a:gd name="connsiteX4363" fmla="*/ 1326561 w 4561388"/>
              <a:gd name="connsiteY4363" fmla="*/ 3361240 h 5026853"/>
              <a:gd name="connsiteX4364" fmla="*/ 1327362 w 4561388"/>
              <a:gd name="connsiteY4364" fmla="*/ 3370551 h 5026853"/>
              <a:gd name="connsiteX4365" fmla="*/ 1325391 w 4561388"/>
              <a:gd name="connsiteY4365" fmla="*/ 3405650 h 5026853"/>
              <a:gd name="connsiteX4366" fmla="*/ 1319232 w 4561388"/>
              <a:gd name="connsiteY4366" fmla="*/ 3545666 h 5026853"/>
              <a:gd name="connsiteX4367" fmla="*/ 1302703 w 4561388"/>
              <a:gd name="connsiteY4367" fmla="*/ 3730215 h 5026853"/>
              <a:gd name="connsiteX4368" fmla="*/ 1297263 w 4561388"/>
              <a:gd name="connsiteY4368" fmla="*/ 3823161 h 5026853"/>
              <a:gd name="connsiteX4369" fmla="*/ 1257143 w 4561388"/>
              <a:gd name="connsiteY4369" fmla="*/ 4056265 h 5026853"/>
              <a:gd name="connsiteX4370" fmla="*/ 1246778 w 4561388"/>
              <a:gd name="connsiteY4370" fmla="*/ 4090859 h 5026853"/>
              <a:gd name="connsiteX4371" fmla="*/ 1246092 w 4561388"/>
              <a:gd name="connsiteY4371" fmla="*/ 4100517 h 5026853"/>
              <a:gd name="connsiteX4372" fmla="*/ 1245628 w 4561388"/>
              <a:gd name="connsiteY4372" fmla="*/ 4100678 h 5026853"/>
              <a:gd name="connsiteX4373" fmla="*/ 1245972 w 4561388"/>
              <a:gd name="connsiteY4373" fmla="*/ 4102216 h 5026853"/>
              <a:gd name="connsiteX4374" fmla="*/ 1246092 w 4561388"/>
              <a:gd name="connsiteY4374" fmla="*/ 4100517 h 5026853"/>
              <a:gd name="connsiteX4375" fmla="*/ 1247856 w 4561388"/>
              <a:gd name="connsiteY4375" fmla="*/ 4099903 h 5026853"/>
              <a:gd name="connsiteX4376" fmla="*/ 1243982 w 4561388"/>
              <a:gd name="connsiteY4376" fmla="*/ 4131673 h 5026853"/>
              <a:gd name="connsiteX4377" fmla="*/ 1247194 w 4561388"/>
              <a:gd name="connsiteY4377" fmla="*/ 4125119 h 5026853"/>
              <a:gd name="connsiteX4378" fmla="*/ 1253379 w 4561388"/>
              <a:gd name="connsiteY4378" fmla="*/ 4122757 h 5026853"/>
              <a:gd name="connsiteX4379" fmla="*/ 1260705 w 4561388"/>
              <a:gd name="connsiteY4379" fmla="*/ 4097647 h 5026853"/>
              <a:gd name="connsiteX4380" fmla="*/ 1271689 w 4561388"/>
              <a:gd name="connsiteY4380" fmla="*/ 4056820 h 5026853"/>
              <a:gd name="connsiteX4381" fmla="*/ 1280862 w 4561388"/>
              <a:gd name="connsiteY4381" fmla="*/ 4021321 h 5026853"/>
              <a:gd name="connsiteX4382" fmla="*/ 1279449 w 4561388"/>
              <a:gd name="connsiteY4382" fmla="*/ 4030372 h 5026853"/>
              <a:gd name="connsiteX4383" fmla="*/ 1267418 w 4561388"/>
              <a:gd name="connsiteY4383" fmla="*/ 4076286 h 5026853"/>
              <a:gd name="connsiteX4384" fmla="*/ 1244686 w 4561388"/>
              <a:gd name="connsiteY4384" fmla="*/ 4171717 h 5026853"/>
              <a:gd name="connsiteX4385" fmla="*/ 1230610 w 4561388"/>
              <a:gd name="connsiteY4385" fmla="*/ 4221886 h 5026853"/>
              <a:gd name="connsiteX4386" fmla="*/ 1216571 w 4561388"/>
              <a:gd name="connsiteY4386" fmla="*/ 4268089 h 5026853"/>
              <a:gd name="connsiteX4387" fmla="*/ 1230689 w 4561388"/>
              <a:gd name="connsiteY4387" fmla="*/ 4213292 h 5026853"/>
              <a:gd name="connsiteX4388" fmla="*/ 1234802 w 4561388"/>
              <a:gd name="connsiteY4388" fmla="*/ 4194740 h 5026853"/>
              <a:gd name="connsiteX4389" fmla="*/ 1226634 w 4561388"/>
              <a:gd name="connsiteY4389" fmla="*/ 4209988 h 5026853"/>
              <a:gd name="connsiteX4390" fmla="*/ 1191407 w 4561388"/>
              <a:gd name="connsiteY4390" fmla="*/ 4331642 h 5026853"/>
              <a:gd name="connsiteX4391" fmla="*/ 1220256 w 4561388"/>
              <a:gd name="connsiteY4391" fmla="*/ 4217813 h 5026853"/>
              <a:gd name="connsiteX4392" fmla="*/ 1220696 w 4561388"/>
              <a:gd name="connsiteY4392" fmla="*/ 4208996 h 5026853"/>
              <a:gd name="connsiteX4393" fmla="*/ 1218977 w 4561388"/>
              <a:gd name="connsiteY4393" fmla="*/ 4216770 h 5026853"/>
              <a:gd name="connsiteX4394" fmla="*/ 1200613 w 4561388"/>
              <a:gd name="connsiteY4394" fmla="*/ 4279171 h 5026853"/>
              <a:gd name="connsiteX4395" fmla="*/ 1187928 w 4561388"/>
              <a:gd name="connsiteY4395" fmla="*/ 4318907 h 5026853"/>
              <a:gd name="connsiteX4396" fmla="*/ 1188031 w 4561388"/>
              <a:gd name="connsiteY4396" fmla="*/ 4312927 h 5026853"/>
              <a:gd name="connsiteX4397" fmla="*/ 1188007 w 4561388"/>
              <a:gd name="connsiteY4397" fmla="*/ 4312664 h 5026853"/>
              <a:gd name="connsiteX4398" fmla="*/ 1188446 w 4561388"/>
              <a:gd name="connsiteY4398" fmla="*/ 4310876 h 5026853"/>
              <a:gd name="connsiteX4399" fmla="*/ 1196229 w 4561388"/>
              <a:gd name="connsiteY4399" fmla="*/ 4282591 h 5026853"/>
              <a:gd name="connsiteX4400" fmla="*/ 1187603 w 4561388"/>
              <a:gd name="connsiteY4400" fmla="*/ 4301016 h 5026853"/>
              <a:gd name="connsiteX4401" fmla="*/ 1187088 w 4561388"/>
              <a:gd name="connsiteY4401" fmla="*/ 4303050 h 5026853"/>
              <a:gd name="connsiteX4402" fmla="*/ 1184885 w 4561388"/>
              <a:gd name="connsiteY4402" fmla="*/ 4300875 h 5026853"/>
              <a:gd name="connsiteX4403" fmla="*/ 1183745 w 4561388"/>
              <a:gd name="connsiteY4403" fmla="*/ 4307828 h 5026853"/>
              <a:gd name="connsiteX4404" fmla="*/ 1183432 w 4561388"/>
              <a:gd name="connsiteY4404" fmla="*/ 4316302 h 5026853"/>
              <a:gd name="connsiteX4405" fmla="*/ 1181609 w 4561388"/>
              <a:gd name="connsiteY4405" fmla="*/ 4321881 h 5026853"/>
              <a:gd name="connsiteX4406" fmla="*/ 1183714 w 4561388"/>
              <a:gd name="connsiteY4406" fmla="*/ 4303173 h 5026853"/>
              <a:gd name="connsiteX4407" fmla="*/ 1213863 w 4561388"/>
              <a:gd name="connsiteY4407" fmla="*/ 4196029 h 5026853"/>
              <a:gd name="connsiteX4408" fmla="*/ 1222067 w 4561388"/>
              <a:gd name="connsiteY4408" fmla="*/ 4153284 h 5026853"/>
              <a:gd name="connsiteX4409" fmla="*/ 1219938 w 4561388"/>
              <a:gd name="connsiteY4409" fmla="*/ 4158948 h 5026853"/>
              <a:gd name="connsiteX4410" fmla="*/ 1194769 w 4561388"/>
              <a:gd name="connsiteY4410" fmla="*/ 4246472 h 5026853"/>
              <a:gd name="connsiteX4411" fmla="*/ 1185580 w 4561388"/>
              <a:gd name="connsiteY4411" fmla="*/ 4279535 h 5026853"/>
              <a:gd name="connsiteX4412" fmla="*/ 1188343 w 4561388"/>
              <a:gd name="connsiteY4412" fmla="*/ 4259587 h 5026853"/>
              <a:gd name="connsiteX4413" fmla="*/ 1213684 w 4561388"/>
              <a:gd name="connsiteY4413" fmla="*/ 4160955 h 5026853"/>
              <a:gd name="connsiteX4414" fmla="*/ 1221643 w 4561388"/>
              <a:gd name="connsiteY4414" fmla="*/ 4121562 h 5026853"/>
              <a:gd name="connsiteX4415" fmla="*/ 1214796 w 4561388"/>
              <a:gd name="connsiteY4415" fmla="*/ 4149134 h 5026853"/>
              <a:gd name="connsiteX4416" fmla="*/ 1205587 w 4561388"/>
              <a:gd name="connsiteY4416" fmla="*/ 4176556 h 5026853"/>
              <a:gd name="connsiteX4417" fmla="*/ 1217149 w 4561388"/>
              <a:gd name="connsiteY4417" fmla="*/ 4127076 h 5026853"/>
              <a:gd name="connsiteX4418" fmla="*/ 1217370 w 4561388"/>
              <a:gd name="connsiteY4418" fmla="*/ 4110681 h 5026853"/>
              <a:gd name="connsiteX4419" fmla="*/ 1218875 w 4561388"/>
              <a:gd name="connsiteY4419" fmla="*/ 4102146 h 5026853"/>
              <a:gd name="connsiteX4420" fmla="*/ 1219017 w 4561388"/>
              <a:gd name="connsiteY4420" fmla="*/ 4101865 h 5026853"/>
              <a:gd name="connsiteX4421" fmla="*/ 1219215 w 4561388"/>
              <a:gd name="connsiteY4421" fmla="*/ 4100208 h 5026853"/>
              <a:gd name="connsiteX4422" fmla="*/ 1222437 w 4561388"/>
              <a:gd name="connsiteY4422" fmla="*/ 4081917 h 5026853"/>
              <a:gd name="connsiteX4423" fmla="*/ 1228570 w 4561388"/>
              <a:gd name="connsiteY4423" fmla="*/ 4053801 h 5026853"/>
              <a:gd name="connsiteX4424" fmla="*/ 1229011 w 4561388"/>
              <a:gd name="connsiteY4424" fmla="*/ 4044985 h 5026853"/>
              <a:gd name="connsiteX4425" fmla="*/ 1224077 w 4561388"/>
              <a:gd name="connsiteY4425" fmla="*/ 4059316 h 5026853"/>
              <a:gd name="connsiteX4426" fmla="*/ 1220756 w 4561388"/>
              <a:gd name="connsiteY4426" fmla="*/ 4073272 h 5026853"/>
              <a:gd name="connsiteX4427" fmla="*/ 1220348 w 4561388"/>
              <a:gd name="connsiteY4427" fmla="*/ 4090744 h 5026853"/>
              <a:gd name="connsiteX4428" fmla="*/ 1219215 w 4561388"/>
              <a:gd name="connsiteY4428" fmla="*/ 4100208 h 5026853"/>
              <a:gd name="connsiteX4429" fmla="*/ 1218875 w 4561388"/>
              <a:gd name="connsiteY4429" fmla="*/ 4102146 h 5026853"/>
              <a:gd name="connsiteX4430" fmla="*/ 1216215 w 4561388"/>
              <a:gd name="connsiteY4430" fmla="*/ 4107369 h 5026853"/>
              <a:gd name="connsiteX4431" fmla="*/ 1214601 w 4561388"/>
              <a:gd name="connsiteY4431" fmla="*/ 4099137 h 5026853"/>
              <a:gd name="connsiteX4432" fmla="*/ 1209468 w 4561388"/>
              <a:gd name="connsiteY4432" fmla="*/ 4120704 h 5026853"/>
              <a:gd name="connsiteX4433" fmla="*/ 1192739 w 4561388"/>
              <a:gd name="connsiteY4433" fmla="*/ 4178812 h 5026853"/>
              <a:gd name="connsiteX4434" fmla="*/ 1204294 w 4561388"/>
              <a:gd name="connsiteY4434" fmla="*/ 4128032 h 5026853"/>
              <a:gd name="connsiteX4435" fmla="*/ 1214106 w 4561388"/>
              <a:gd name="connsiteY4435" fmla="*/ 4083385 h 5026853"/>
              <a:gd name="connsiteX4436" fmla="*/ 1213992 w 4561388"/>
              <a:gd name="connsiteY4436" fmla="*/ 4074669 h 5026853"/>
              <a:gd name="connsiteX4437" fmla="*/ 1214091 w 4561388"/>
              <a:gd name="connsiteY4437" fmla="*/ 4062924 h 5026853"/>
              <a:gd name="connsiteX4438" fmla="*/ 1212774 w 4561388"/>
              <a:gd name="connsiteY4438" fmla="*/ 4064905 h 5026853"/>
              <a:gd name="connsiteX4439" fmla="*/ 1182452 w 4561388"/>
              <a:gd name="connsiteY4439" fmla="*/ 4183156 h 5026853"/>
              <a:gd name="connsiteX4440" fmla="*/ 1178153 w 4561388"/>
              <a:gd name="connsiteY4440" fmla="*/ 4194198 h 5026853"/>
              <a:gd name="connsiteX4441" fmla="*/ 1176742 w 4561388"/>
              <a:gd name="connsiteY4441" fmla="*/ 4209994 h 5026853"/>
              <a:gd name="connsiteX4442" fmla="*/ 1173163 w 4561388"/>
              <a:gd name="connsiteY4442" fmla="*/ 4199789 h 5026853"/>
              <a:gd name="connsiteX4443" fmla="*/ 1171964 w 4561388"/>
              <a:gd name="connsiteY4443" fmla="*/ 4179717 h 5026853"/>
              <a:gd name="connsiteX4444" fmla="*/ 1169214 w 4561388"/>
              <a:gd name="connsiteY4444" fmla="*/ 4191051 h 5026853"/>
              <a:gd name="connsiteX4445" fmla="*/ 1167572 w 4561388"/>
              <a:gd name="connsiteY4445" fmla="*/ 4178548 h 5026853"/>
              <a:gd name="connsiteX4446" fmla="*/ 1162866 w 4561388"/>
              <a:gd name="connsiteY4446" fmla="*/ 4196867 h 5026853"/>
              <a:gd name="connsiteX4447" fmla="*/ 1162985 w 4561388"/>
              <a:gd name="connsiteY4447" fmla="*/ 4215002 h 5026853"/>
              <a:gd name="connsiteX4448" fmla="*/ 1159762 w 4561388"/>
              <a:gd name="connsiteY4448" fmla="*/ 4227118 h 5026853"/>
              <a:gd name="connsiteX4449" fmla="*/ 1159378 w 4561388"/>
              <a:gd name="connsiteY4449" fmla="*/ 4228583 h 5026853"/>
              <a:gd name="connsiteX4450" fmla="*/ 1158896 w 4561388"/>
              <a:gd name="connsiteY4450" fmla="*/ 4221326 h 5026853"/>
              <a:gd name="connsiteX4451" fmla="*/ 1158022 w 4561388"/>
              <a:gd name="connsiteY4451" fmla="*/ 4192634 h 5026853"/>
              <a:gd name="connsiteX4452" fmla="*/ 1159082 w 4561388"/>
              <a:gd name="connsiteY4452" fmla="*/ 4159283 h 5026853"/>
              <a:gd name="connsiteX4453" fmla="*/ 1158919 w 4561388"/>
              <a:gd name="connsiteY4453" fmla="*/ 4135324 h 5026853"/>
              <a:gd name="connsiteX4454" fmla="*/ 1155126 w 4561388"/>
              <a:gd name="connsiteY4454" fmla="*/ 4143864 h 5026853"/>
              <a:gd name="connsiteX4455" fmla="*/ 1154985 w 4561388"/>
              <a:gd name="connsiteY4455" fmla="*/ 4145851 h 5026853"/>
              <a:gd name="connsiteX4456" fmla="*/ 1153397 w 4561388"/>
              <a:gd name="connsiteY4456" fmla="*/ 4177267 h 5026853"/>
              <a:gd name="connsiteX4457" fmla="*/ 1149153 w 4561388"/>
              <a:gd name="connsiteY4457" fmla="*/ 4188223 h 5026853"/>
              <a:gd name="connsiteX4458" fmla="*/ 1150939 w 4561388"/>
              <a:gd name="connsiteY4458" fmla="*/ 4200353 h 5026853"/>
              <a:gd name="connsiteX4459" fmla="*/ 1146598 w 4561388"/>
              <a:gd name="connsiteY4459" fmla="*/ 4211561 h 5026853"/>
              <a:gd name="connsiteX4460" fmla="*/ 1147415 w 4561388"/>
              <a:gd name="connsiteY4460" fmla="*/ 4242050 h 5026853"/>
              <a:gd name="connsiteX4461" fmla="*/ 1145554 w 4561388"/>
              <a:gd name="connsiteY4461" fmla="*/ 4247794 h 5026853"/>
              <a:gd name="connsiteX4462" fmla="*/ 1144753 w 4561388"/>
              <a:gd name="connsiteY4462" fmla="*/ 4245140 h 5026853"/>
              <a:gd name="connsiteX4463" fmla="*/ 1145050 w 4561388"/>
              <a:gd name="connsiteY4463" fmla="*/ 4260100 h 5026853"/>
              <a:gd name="connsiteX4464" fmla="*/ 1143671 w 4561388"/>
              <a:gd name="connsiteY4464" fmla="*/ 4269021 h 5026853"/>
              <a:gd name="connsiteX4465" fmla="*/ 1140238 w 4561388"/>
              <a:gd name="connsiteY4465" fmla="*/ 4250698 h 5026853"/>
              <a:gd name="connsiteX4466" fmla="*/ 1140128 w 4561388"/>
              <a:gd name="connsiteY4466" fmla="*/ 4228311 h 5026853"/>
              <a:gd name="connsiteX4467" fmla="*/ 1139081 w 4561388"/>
              <a:gd name="connsiteY4467" fmla="*/ 4201191 h 5026853"/>
              <a:gd name="connsiteX4468" fmla="*/ 1137068 w 4561388"/>
              <a:gd name="connsiteY4468" fmla="*/ 4197403 h 5026853"/>
              <a:gd name="connsiteX4469" fmla="*/ 1135582 w 4561388"/>
              <a:gd name="connsiteY4469" fmla="*/ 4185762 h 5026853"/>
              <a:gd name="connsiteX4470" fmla="*/ 1135767 w 4561388"/>
              <a:gd name="connsiteY4470" fmla="*/ 4181573 h 5026853"/>
              <a:gd name="connsiteX4471" fmla="*/ 1135525 w 4561388"/>
              <a:gd name="connsiteY4471" fmla="*/ 4183054 h 5026853"/>
              <a:gd name="connsiteX4472" fmla="*/ 1135241 w 4561388"/>
              <a:gd name="connsiteY4472" fmla="*/ 4187719 h 5026853"/>
              <a:gd name="connsiteX4473" fmla="*/ 1134768 w 4561388"/>
              <a:gd name="connsiteY4473" fmla="*/ 4214791 h 5026853"/>
              <a:gd name="connsiteX4474" fmla="*/ 1133231 w 4561388"/>
              <a:gd name="connsiteY4474" fmla="*/ 4224052 h 5026853"/>
              <a:gd name="connsiteX4475" fmla="*/ 1133023 w 4561388"/>
              <a:gd name="connsiteY4475" fmla="*/ 4225036 h 5026853"/>
              <a:gd name="connsiteX4476" fmla="*/ 1132300 w 4561388"/>
              <a:gd name="connsiteY4476" fmla="*/ 4237730 h 5026853"/>
              <a:gd name="connsiteX4477" fmla="*/ 1131356 w 4561388"/>
              <a:gd name="connsiteY4477" fmla="*/ 4248469 h 5026853"/>
              <a:gd name="connsiteX4478" fmla="*/ 1131356 w 4561388"/>
              <a:gd name="connsiteY4478" fmla="*/ 4248492 h 5026853"/>
              <a:gd name="connsiteX4479" fmla="*/ 1131352 w 4561388"/>
              <a:gd name="connsiteY4479" fmla="*/ 4248509 h 5026853"/>
              <a:gd name="connsiteX4480" fmla="*/ 1127998 w 4561388"/>
              <a:gd name="connsiteY4480" fmla="*/ 4286641 h 5026853"/>
              <a:gd name="connsiteX4481" fmla="*/ 1124328 w 4561388"/>
              <a:gd name="connsiteY4481" fmla="*/ 4325874 h 5026853"/>
              <a:gd name="connsiteX4482" fmla="*/ 1119597 w 4561388"/>
              <a:gd name="connsiteY4482" fmla="*/ 4320011 h 5026853"/>
              <a:gd name="connsiteX4483" fmla="*/ 1119691 w 4561388"/>
              <a:gd name="connsiteY4483" fmla="*/ 4327221 h 5026853"/>
              <a:gd name="connsiteX4484" fmla="*/ 1118553 w 4561388"/>
              <a:gd name="connsiteY4484" fmla="*/ 4329099 h 5026853"/>
              <a:gd name="connsiteX4485" fmla="*/ 1115786 w 4561388"/>
              <a:gd name="connsiteY4485" fmla="*/ 4334780 h 5026853"/>
              <a:gd name="connsiteX4486" fmla="*/ 1115522 w 4561388"/>
              <a:gd name="connsiteY4486" fmla="*/ 4328919 h 5026853"/>
              <a:gd name="connsiteX4487" fmla="*/ 1111662 w 4561388"/>
              <a:gd name="connsiteY4487" fmla="*/ 4240974 h 5026853"/>
              <a:gd name="connsiteX4488" fmla="*/ 1111198 w 4561388"/>
              <a:gd name="connsiteY4488" fmla="*/ 4227525 h 5026853"/>
              <a:gd name="connsiteX4489" fmla="*/ 1110521 w 4561388"/>
              <a:gd name="connsiteY4489" fmla="*/ 4211503 h 5026853"/>
              <a:gd name="connsiteX4490" fmla="*/ 1108000 w 4561388"/>
              <a:gd name="connsiteY4490" fmla="*/ 4191728 h 5026853"/>
              <a:gd name="connsiteX4491" fmla="*/ 1107330 w 4561388"/>
              <a:gd name="connsiteY4491" fmla="*/ 4182918 h 5026853"/>
              <a:gd name="connsiteX4492" fmla="*/ 1106482 w 4561388"/>
              <a:gd name="connsiteY4492" fmla="*/ 4187858 h 5026853"/>
              <a:gd name="connsiteX4493" fmla="*/ 1105400 w 4561388"/>
              <a:gd name="connsiteY4493" fmla="*/ 4164631 h 5026853"/>
              <a:gd name="connsiteX4494" fmla="*/ 1096689 w 4561388"/>
              <a:gd name="connsiteY4494" fmla="*/ 4154524 h 5026853"/>
              <a:gd name="connsiteX4495" fmla="*/ 1096668 w 4561388"/>
              <a:gd name="connsiteY4495" fmla="*/ 4209206 h 5026853"/>
              <a:gd name="connsiteX4496" fmla="*/ 1092711 w 4561388"/>
              <a:gd name="connsiteY4496" fmla="*/ 4246737 h 5026853"/>
              <a:gd name="connsiteX4497" fmla="*/ 1087937 w 4561388"/>
              <a:gd name="connsiteY4497" fmla="*/ 4253780 h 5026853"/>
              <a:gd name="connsiteX4498" fmla="*/ 1088536 w 4561388"/>
              <a:gd name="connsiteY4498" fmla="*/ 4295401 h 5026853"/>
              <a:gd name="connsiteX4499" fmla="*/ 1084630 w 4561388"/>
              <a:gd name="connsiteY4499" fmla="*/ 4284343 h 5026853"/>
              <a:gd name="connsiteX4500" fmla="*/ 1085499 w 4561388"/>
              <a:gd name="connsiteY4500" fmla="*/ 4284913 h 5026853"/>
              <a:gd name="connsiteX4501" fmla="*/ 1085755 w 4561388"/>
              <a:gd name="connsiteY4501" fmla="*/ 4286726 h 5026853"/>
              <a:gd name="connsiteX4502" fmla="*/ 1086058 w 4561388"/>
              <a:gd name="connsiteY4502" fmla="*/ 4285281 h 5026853"/>
              <a:gd name="connsiteX4503" fmla="*/ 1085499 w 4561388"/>
              <a:gd name="connsiteY4503" fmla="*/ 4284913 h 5026853"/>
              <a:gd name="connsiteX4504" fmla="*/ 1085029 w 4561388"/>
              <a:gd name="connsiteY4504" fmla="*/ 4281584 h 5026853"/>
              <a:gd name="connsiteX4505" fmla="*/ 1085343 w 4561388"/>
              <a:gd name="connsiteY4505" fmla="*/ 4279417 h 5026853"/>
              <a:gd name="connsiteX4506" fmla="*/ 1085094 w 4561388"/>
              <a:gd name="connsiteY4506" fmla="*/ 4276976 h 5026853"/>
              <a:gd name="connsiteX4507" fmla="*/ 1079223 w 4561388"/>
              <a:gd name="connsiteY4507" fmla="*/ 4270107 h 5026853"/>
              <a:gd name="connsiteX4508" fmla="*/ 1077985 w 4561388"/>
              <a:gd name="connsiteY4508" fmla="*/ 4249739 h 5026853"/>
              <a:gd name="connsiteX4509" fmla="*/ 1078014 w 4561388"/>
              <a:gd name="connsiteY4509" fmla="*/ 4237212 h 5026853"/>
              <a:gd name="connsiteX4510" fmla="*/ 1073898 w 4561388"/>
              <a:gd name="connsiteY4510" fmla="*/ 4242474 h 5026853"/>
              <a:gd name="connsiteX4511" fmla="*/ 1068794 w 4561388"/>
              <a:gd name="connsiteY4511" fmla="*/ 4248973 h 5026853"/>
              <a:gd name="connsiteX4512" fmla="*/ 1068327 w 4561388"/>
              <a:gd name="connsiteY4512" fmla="*/ 4250069 h 5026853"/>
              <a:gd name="connsiteX4513" fmla="*/ 1067667 w 4561388"/>
              <a:gd name="connsiteY4513" fmla="*/ 4286841 h 5026853"/>
              <a:gd name="connsiteX4514" fmla="*/ 1069614 w 4561388"/>
              <a:gd name="connsiteY4514" fmla="*/ 4346819 h 5026853"/>
              <a:gd name="connsiteX4515" fmla="*/ 1067925 w 4561388"/>
              <a:gd name="connsiteY4515" fmla="*/ 4350698 h 5026853"/>
              <a:gd name="connsiteX4516" fmla="*/ 1064517 w 4561388"/>
              <a:gd name="connsiteY4516" fmla="*/ 4360010 h 5026853"/>
              <a:gd name="connsiteX4517" fmla="*/ 1062627 w 4561388"/>
              <a:gd name="connsiteY4517" fmla="*/ 4341152 h 5026853"/>
              <a:gd name="connsiteX4518" fmla="*/ 1061740 w 4561388"/>
              <a:gd name="connsiteY4518" fmla="*/ 4359432 h 5026853"/>
              <a:gd name="connsiteX4519" fmla="*/ 1057446 w 4561388"/>
              <a:gd name="connsiteY4519" fmla="*/ 4358327 h 5026853"/>
              <a:gd name="connsiteX4520" fmla="*/ 1055714 w 4561388"/>
              <a:gd name="connsiteY4520" fmla="*/ 4364438 h 5026853"/>
              <a:gd name="connsiteX4521" fmla="*/ 1054449 w 4561388"/>
              <a:gd name="connsiteY4521" fmla="*/ 4346674 h 5026853"/>
              <a:gd name="connsiteX4522" fmla="*/ 1054921 w 4561388"/>
              <a:gd name="connsiteY4522" fmla="*/ 4341145 h 5026853"/>
              <a:gd name="connsiteX4523" fmla="*/ 1055764 w 4561388"/>
              <a:gd name="connsiteY4523" fmla="*/ 4338606 h 5026853"/>
              <a:gd name="connsiteX4524" fmla="*/ 1053905 w 4561388"/>
              <a:gd name="connsiteY4524" fmla="*/ 4339021 h 5026853"/>
              <a:gd name="connsiteX4525" fmla="*/ 1052213 w 4561388"/>
              <a:gd name="connsiteY4525" fmla="*/ 4315254 h 5026853"/>
              <a:gd name="connsiteX4526" fmla="*/ 1053811 w 4561388"/>
              <a:gd name="connsiteY4526" fmla="*/ 4308303 h 5026853"/>
              <a:gd name="connsiteX4527" fmla="*/ 1054225 w 4561388"/>
              <a:gd name="connsiteY4527" fmla="*/ 4306788 h 5026853"/>
              <a:gd name="connsiteX4528" fmla="*/ 1047081 w 4561388"/>
              <a:gd name="connsiteY4528" fmla="*/ 4312152 h 5026853"/>
              <a:gd name="connsiteX4529" fmla="*/ 1045931 w 4561388"/>
              <a:gd name="connsiteY4529" fmla="*/ 4313139 h 5026853"/>
              <a:gd name="connsiteX4530" fmla="*/ 1045278 w 4561388"/>
              <a:gd name="connsiteY4530" fmla="*/ 4311679 h 5026853"/>
              <a:gd name="connsiteX4531" fmla="*/ 1034572 w 4561388"/>
              <a:gd name="connsiteY4531" fmla="*/ 4288687 h 5026853"/>
              <a:gd name="connsiteX4532" fmla="*/ 1032230 w 4561388"/>
              <a:gd name="connsiteY4532" fmla="*/ 4284262 h 5026853"/>
              <a:gd name="connsiteX4533" fmla="*/ 1033134 w 4561388"/>
              <a:gd name="connsiteY4533" fmla="*/ 4266486 h 5026853"/>
              <a:gd name="connsiteX4534" fmla="*/ 1031470 w 4561388"/>
              <a:gd name="connsiteY4534" fmla="*/ 4246377 h 5026853"/>
              <a:gd name="connsiteX4535" fmla="*/ 1027804 w 4561388"/>
              <a:gd name="connsiteY4535" fmla="*/ 4259547 h 5026853"/>
              <a:gd name="connsiteX4536" fmla="*/ 1029212 w 4561388"/>
              <a:gd name="connsiteY4536" fmla="*/ 4245285 h 5026853"/>
              <a:gd name="connsiteX4537" fmla="*/ 1029425 w 4561388"/>
              <a:gd name="connsiteY4537" fmla="*/ 4243155 h 5026853"/>
              <a:gd name="connsiteX4538" fmla="*/ 1031669 w 4561388"/>
              <a:gd name="connsiteY4538" fmla="*/ 4221245 h 5026853"/>
              <a:gd name="connsiteX4539" fmla="*/ 1031819 w 4561388"/>
              <a:gd name="connsiteY4539" fmla="*/ 4210227 h 5026853"/>
              <a:gd name="connsiteX4540" fmla="*/ 1027876 w 4561388"/>
              <a:gd name="connsiteY4540" fmla="*/ 4195641 h 5026853"/>
              <a:gd name="connsiteX4541" fmla="*/ 1025409 w 4561388"/>
              <a:gd name="connsiteY4541" fmla="*/ 4202010 h 5026853"/>
              <a:gd name="connsiteX4542" fmla="*/ 1023997 w 4561388"/>
              <a:gd name="connsiteY4542" fmla="*/ 4173051 h 5026853"/>
              <a:gd name="connsiteX4543" fmla="*/ 1024898 w 4561388"/>
              <a:gd name="connsiteY4543" fmla="*/ 4143418 h 5026853"/>
              <a:gd name="connsiteX4544" fmla="*/ 1022897 w 4561388"/>
              <a:gd name="connsiteY4544" fmla="*/ 4142195 h 5026853"/>
              <a:gd name="connsiteX4545" fmla="*/ 1020575 w 4561388"/>
              <a:gd name="connsiteY4545" fmla="*/ 4139736 h 5026853"/>
              <a:gd name="connsiteX4546" fmla="*/ 1018796 w 4561388"/>
              <a:gd name="connsiteY4546" fmla="*/ 4148016 h 5026853"/>
              <a:gd name="connsiteX4547" fmla="*/ 1011579 w 4561388"/>
              <a:gd name="connsiteY4547" fmla="*/ 4171165 h 5026853"/>
              <a:gd name="connsiteX4548" fmla="*/ 1009703 w 4561388"/>
              <a:gd name="connsiteY4548" fmla="*/ 4180668 h 5026853"/>
              <a:gd name="connsiteX4549" fmla="*/ 1007561 w 4561388"/>
              <a:gd name="connsiteY4549" fmla="*/ 4204373 h 5026853"/>
              <a:gd name="connsiteX4550" fmla="*/ 1005047 w 4561388"/>
              <a:gd name="connsiteY4550" fmla="*/ 4230390 h 5026853"/>
              <a:gd name="connsiteX4551" fmla="*/ 1004873 w 4561388"/>
              <a:gd name="connsiteY4551" fmla="*/ 4236665 h 5026853"/>
              <a:gd name="connsiteX4552" fmla="*/ 1004961 w 4561388"/>
              <a:gd name="connsiteY4552" fmla="*/ 4244953 h 5026853"/>
              <a:gd name="connsiteX4553" fmla="*/ 1005974 w 4561388"/>
              <a:gd name="connsiteY4553" fmla="*/ 4250319 h 5026853"/>
              <a:gd name="connsiteX4554" fmla="*/ 1005132 w 4561388"/>
              <a:gd name="connsiteY4554" fmla="*/ 4253236 h 5026853"/>
              <a:gd name="connsiteX4555" fmla="*/ 1005048 w 4561388"/>
              <a:gd name="connsiteY4555" fmla="*/ 4253123 h 5026853"/>
              <a:gd name="connsiteX4556" fmla="*/ 1005056 w 4561388"/>
              <a:gd name="connsiteY4556" fmla="*/ 4253924 h 5026853"/>
              <a:gd name="connsiteX4557" fmla="*/ 1002728 w 4561388"/>
              <a:gd name="connsiteY4557" fmla="*/ 4264828 h 5026853"/>
              <a:gd name="connsiteX4558" fmla="*/ 1001777 w 4561388"/>
              <a:gd name="connsiteY4558" fmla="*/ 4262655 h 5026853"/>
              <a:gd name="connsiteX4559" fmla="*/ 1003044 w 4561388"/>
              <a:gd name="connsiteY4559" fmla="*/ 4245391 h 5026853"/>
              <a:gd name="connsiteX4560" fmla="*/ 999294 w 4561388"/>
              <a:gd name="connsiteY4560" fmla="*/ 4243070 h 5026853"/>
              <a:gd name="connsiteX4561" fmla="*/ 998012 w 4561388"/>
              <a:gd name="connsiteY4561" fmla="*/ 4241550 h 5026853"/>
              <a:gd name="connsiteX4562" fmla="*/ 997654 w 4561388"/>
              <a:gd name="connsiteY4562" fmla="*/ 4232223 h 5026853"/>
              <a:gd name="connsiteX4563" fmla="*/ 999411 w 4561388"/>
              <a:gd name="connsiteY4563" fmla="*/ 4227515 h 5026853"/>
              <a:gd name="connsiteX4564" fmla="*/ 994656 w 4561388"/>
              <a:gd name="connsiteY4564" fmla="*/ 4230652 h 5026853"/>
              <a:gd name="connsiteX4565" fmla="*/ 995055 w 4561388"/>
              <a:gd name="connsiteY4565" fmla="*/ 4223837 h 5026853"/>
              <a:gd name="connsiteX4566" fmla="*/ 1000382 w 4561388"/>
              <a:gd name="connsiteY4566" fmla="*/ 4164786 h 5026853"/>
              <a:gd name="connsiteX4567" fmla="*/ 980822 w 4561388"/>
              <a:gd name="connsiteY4567" fmla="*/ 4221862 h 5026853"/>
              <a:gd name="connsiteX4568" fmla="*/ 975370 w 4561388"/>
              <a:gd name="connsiteY4568" fmla="*/ 4268713 h 5026853"/>
              <a:gd name="connsiteX4569" fmla="*/ 968523 w 4561388"/>
              <a:gd name="connsiteY4569" fmla="*/ 4298129 h 5026853"/>
              <a:gd name="connsiteX4570" fmla="*/ 967391 w 4561388"/>
              <a:gd name="connsiteY4570" fmla="*/ 4298368 h 5026853"/>
              <a:gd name="connsiteX4571" fmla="*/ 965450 w 4561388"/>
              <a:gd name="connsiteY4571" fmla="*/ 4307354 h 5026853"/>
              <a:gd name="connsiteX4572" fmla="*/ 965116 w 4561388"/>
              <a:gd name="connsiteY4572" fmla="*/ 4313255 h 5026853"/>
              <a:gd name="connsiteX4573" fmla="*/ 959712 w 4561388"/>
              <a:gd name="connsiteY4573" fmla="*/ 4337284 h 5026853"/>
              <a:gd name="connsiteX4574" fmla="*/ 955465 w 4561388"/>
              <a:gd name="connsiteY4574" fmla="*/ 4330935 h 5026853"/>
              <a:gd name="connsiteX4575" fmla="*/ 952517 w 4561388"/>
              <a:gd name="connsiteY4575" fmla="*/ 4311655 h 5026853"/>
              <a:gd name="connsiteX4576" fmla="*/ 953477 w 4561388"/>
              <a:gd name="connsiteY4576" fmla="*/ 4304749 h 5026853"/>
              <a:gd name="connsiteX4577" fmla="*/ 957453 w 4561388"/>
              <a:gd name="connsiteY4577" fmla="*/ 4235424 h 5026853"/>
              <a:gd name="connsiteX4578" fmla="*/ 948582 w 4561388"/>
              <a:gd name="connsiteY4578" fmla="*/ 4219029 h 5026853"/>
              <a:gd name="connsiteX4579" fmla="*/ 961766 w 4561388"/>
              <a:gd name="connsiteY4579" fmla="*/ 4150126 h 5026853"/>
              <a:gd name="connsiteX4580" fmla="*/ 954743 w 4561388"/>
              <a:gd name="connsiteY4580" fmla="*/ 4151016 h 5026853"/>
              <a:gd name="connsiteX4581" fmla="*/ 948247 w 4561388"/>
              <a:gd name="connsiteY4581" fmla="*/ 4149005 h 5026853"/>
              <a:gd name="connsiteX4582" fmla="*/ 947520 w 4561388"/>
              <a:gd name="connsiteY4582" fmla="*/ 4152018 h 5026853"/>
              <a:gd name="connsiteX4583" fmla="*/ 946052 w 4561388"/>
              <a:gd name="connsiteY4583" fmla="*/ 4149848 h 5026853"/>
              <a:gd name="connsiteX4584" fmla="*/ 945732 w 4561388"/>
              <a:gd name="connsiteY4584" fmla="*/ 4148515 h 5026853"/>
              <a:gd name="connsiteX4585" fmla="*/ 945791 w 4561388"/>
              <a:gd name="connsiteY4585" fmla="*/ 4148246 h 5026853"/>
              <a:gd name="connsiteX4586" fmla="*/ 945185 w 4561388"/>
              <a:gd name="connsiteY4586" fmla="*/ 4148057 h 5026853"/>
              <a:gd name="connsiteX4587" fmla="*/ 944654 w 4561388"/>
              <a:gd name="connsiteY4587" fmla="*/ 4147258 h 5026853"/>
              <a:gd name="connsiteX4588" fmla="*/ 946424 w 4561388"/>
              <a:gd name="connsiteY4588" fmla="*/ 4118764 h 5026853"/>
              <a:gd name="connsiteX4589" fmla="*/ 941277 w 4561388"/>
              <a:gd name="connsiteY4589" fmla="*/ 4133118 h 5026853"/>
              <a:gd name="connsiteX4590" fmla="*/ 941732 w 4561388"/>
              <a:gd name="connsiteY4590" fmla="*/ 4130114 h 5026853"/>
              <a:gd name="connsiteX4591" fmla="*/ 931583 w 4561388"/>
              <a:gd name="connsiteY4591" fmla="*/ 4166281 h 5026853"/>
              <a:gd name="connsiteX4592" fmla="*/ 917546 w 4561388"/>
              <a:gd name="connsiteY4592" fmla="*/ 4212484 h 5026853"/>
              <a:gd name="connsiteX4593" fmla="*/ 931662 w 4561388"/>
              <a:gd name="connsiteY4593" fmla="*/ 4157687 h 5026853"/>
              <a:gd name="connsiteX4594" fmla="*/ 935774 w 4561388"/>
              <a:gd name="connsiteY4594" fmla="*/ 4139134 h 5026853"/>
              <a:gd name="connsiteX4595" fmla="*/ 933392 w 4561388"/>
              <a:gd name="connsiteY4595" fmla="*/ 4140117 h 5026853"/>
              <a:gd name="connsiteX4596" fmla="*/ 933004 w 4561388"/>
              <a:gd name="connsiteY4596" fmla="*/ 4140812 h 5026853"/>
              <a:gd name="connsiteX4597" fmla="*/ 931490 w 4561388"/>
              <a:gd name="connsiteY4597" fmla="*/ 4146597 h 5026853"/>
              <a:gd name="connsiteX4598" fmla="*/ 931499 w 4561388"/>
              <a:gd name="connsiteY4598" fmla="*/ 4144047 h 5026853"/>
              <a:gd name="connsiteX4599" fmla="*/ 931510 w 4561388"/>
              <a:gd name="connsiteY4599" fmla="*/ 4143488 h 5026853"/>
              <a:gd name="connsiteX4600" fmla="*/ 930823 w 4561388"/>
              <a:gd name="connsiteY4600" fmla="*/ 4144720 h 5026853"/>
              <a:gd name="connsiteX4601" fmla="*/ 927609 w 4561388"/>
              <a:gd name="connsiteY4601" fmla="*/ 4154383 h 5026853"/>
              <a:gd name="connsiteX4602" fmla="*/ 892380 w 4561388"/>
              <a:gd name="connsiteY4602" fmla="*/ 4276038 h 5026853"/>
              <a:gd name="connsiteX4603" fmla="*/ 921230 w 4561388"/>
              <a:gd name="connsiteY4603" fmla="*/ 4162209 h 5026853"/>
              <a:gd name="connsiteX4604" fmla="*/ 921669 w 4561388"/>
              <a:gd name="connsiteY4604" fmla="*/ 4153391 h 5026853"/>
              <a:gd name="connsiteX4605" fmla="*/ 919950 w 4561388"/>
              <a:gd name="connsiteY4605" fmla="*/ 4161165 h 5026853"/>
              <a:gd name="connsiteX4606" fmla="*/ 901588 w 4561388"/>
              <a:gd name="connsiteY4606" fmla="*/ 4223564 h 5026853"/>
              <a:gd name="connsiteX4607" fmla="*/ 888900 w 4561388"/>
              <a:gd name="connsiteY4607" fmla="*/ 4263303 h 5026853"/>
              <a:gd name="connsiteX4608" fmla="*/ 889003 w 4561388"/>
              <a:gd name="connsiteY4608" fmla="*/ 4257321 h 5026853"/>
              <a:gd name="connsiteX4609" fmla="*/ 888982 w 4561388"/>
              <a:gd name="connsiteY4609" fmla="*/ 4257059 h 5026853"/>
              <a:gd name="connsiteX4610" fmla="*/ 889419 w 4561388"/>
              <a:gd name="connsiteY4610" fmla="*/ 4255271 h 5026853"/>
              <a:gd name="connsiteX4611" fmla="*/ 897204 w 4561388"/>
              <a:gd name="connsiteY4611" fmla="*/ 4226985 h 5026853"/>
              <a:gd name="connsiteX4612" fmla="*/ 888577 w 4561388"/>
              <a:gd name="connsiteY4612" fmla="*/ 4245412 h 5026853"/>
              <a:gd name="connsiteX4613" fmla="*/ 888062 w 4561388"/>
              <a:gd name="connsiteY4613" fmla="*/ 4247445 h 5026853"/>
              <a:gd name="connsiteX4614" fmla="*/ 885861 w 4561388"/>
              <a:gd name="connsiteY4614" fmla="*/ 4245270 h 5026853"/>
              <a:gd name="connsiteX4615" fmla="*/ 884718 w 4561388"/>
              <a:gd name="connsiteY4615" fmla="*/ 4252221 h 5026853"/>
              <a:gd name="connsiteX4616" fmla="*/ 884406 w 4561388"/>
              <a:gd name="connsiteY4616" fmla="*/ 4260700 h 5026853"/>
              <a:gd name="connsiteX4617" fmla="*/ 882581 w 4561388"/>
              <a:gd name="connsiteY4617" fmla="*/ 4266274 h 5026853"/>
              <a:gd name="connsiteX4618" fmla="*/ 884689 w 4561388"/>
              <a:gd name="connsiteY4618" fmla="*/ 4247568 h 5026853"/>
              <a:gd name="connsiteX4619" fmla="*/ 914837 w 4561388"/>
              <a:gd name="connsiteY4619" fmla="*/ 4140423 h 5026853"/>
              <a:gd name="connsiteX4620" fmla="*/ 918934 w 4561388"/>
              <a:gd name="connsiteY4620" fmla="*/ 4126093 h 5026853"/>
              <a:gd name="connsiteX4621" fmla="*/ 920490 w 4561388"/>
              <a:gd name="connsiteY4621" fmla="*/ 4120413 h 5026853"/>
              <a:gd name="connsiteX4622" fmla="*/ 920116 w 4561388"/>
              <a:gd name="connsiteY4622" fmla="*/ 4120683 h 5026853"/>
              <a:gd name="connsiteX4623" fmla="*/ 916324 w 4561388"/>
              <a:gd name="connsiteY4623" fmla="*/ 4123193 h 5026853"/>
              <a:gd name="connsiteX4624" fmla="*/ 914949 w 4561388"/>
              <a:gd name="connsiteY4624" fmla="*/ 4123587 h 5026853"/>
              <a:gd name="connsiteX4625" fmla="*/ 907921 w 4561388"/>
              <a:gd name="connsiteY4625" fmla="*/ 4147441 h 5026853"/>
              <a:gd name="connsiteX4626" fmla="*/ 902586 w 4561388"/>
              <a:gd name="connsiteY4626" fmla="*/ 4166466 h 5026853"/>
              <a:gd name="connsiteX4627" fmla="*/ 901696 w 4561388"/>
              <a:gd name="connsiteY4627" fmla="*/ 4175002 h 5026853"/>
              <a:gd name="connsiteX4628" fmla="*/ 898822 w 4561388"/>
              <a:gd name="connsiteY4628" fmla="*/ 4179888 h 5026853"/>
              <a:gd name="connsiteX4629" fmla="*/ 895744 w 4561388"/>
              <a:gd name="connsiteY4629" fmla="*/ 4190868 h 5026853"/>
              <a:gd name="connsiteX4630" fmla="*/ 886554 w 4561388"/>
              <a:gd name="connsiteY4630" fmla="*/ 4223929 h 5026853"/>
              <a:gd name="connsiteX4631" fmla="*/ 885761 w 4561388"/>
              <a:gd name="connsiteY4631" fmla="*/ 4213517 h 5026853"/>
              <a:gd name="connsiteX4632" fmla="*/ 886433 w 4561388"/>
              <a:gd name="connsiteY4632" fmla="*/ 4211609 h 5026853"/>
              <a:gd name="connsiteX4633" fmla="*/ 885984 w 4561388"/>
              <a:gd name="connsiteY4633" fmla="*/ 4208162 h 5026853"/>
              <a:gd name="connsiteX4634" fmla="*/ 885199 w 4561388"/>
              <a:gd name="connsiteY4634" fmla="*/ 4186944 h 5026853"/>
              <a:gd name="connsiteX4635" fmla="*/ 884759 w 4561388"/>
              <a:gd name="connsiteY4635" fmla="*/ 4166977 h 5026853"/>
              <a:gd name="connsiteX4636" fmla="*/ 884585 w 4561388"/>
              <a:gd name="connsiteY4636" fmla="*/ 4164073 h 5026853"/>
              <a:gd name="connsiteX4637" fmla="*/ 889905 w 4561388"/>
              <a:gd name="connsiteY4637" fmla="*/ 4142679 h 5026853"/>
              <a:gd name="connsiteX4638" fmla="*/ 887883 w 4561388"/>
              <a:gd name="connsiteY4638" fmla="*/ 4169442 h 5026853"/>
              <a:gd name="connsiteX4639" fmla="*/ 888298 w 4561388"/>
              <a:gd name="connsiteY4639" fmla="*/ 4182964 h 5026853"/>
              <a:gd name="connsiteX4640" fmla="*/ 888408 w 4561388"/>
              <a:gd name="connsiteY4640" fmla="*/ 4185431 h 5026853"/>
              <a:gd name="connsiteX4641" fmla="*/ 890826 w 4561388"/>
              <a:gd name="connsiteY4641" fmla="*/ 4167883 h 5026853"/>
              <a:gd name="connsiteX4642" fmla="*/ 895865 w 4561388"/>
              <a:gd name="connsiteY4642" fmla="*/ 4139068 h 5026853"/>
              <a:gd name="connsiteX4643" fmla="*/ 899573 w 4561388"/>
              <a:gd name="connsiteY4643" fmla="*/ 4116445 h 5026853"/>
              <a:gd name="connsiteX4644" fmla="*/ 898395 w 4561388"/>
              <a:gd name="connsiteY4644" fmla="*/ 4113648 h 5026853"/>
              <a:gd name="connsiteX4645" fmla="*/ 897941 w 4561388"/>
              <a:gd name="connsiteY4645" fmla="*/ 4110249 h 5026853"/>
              <a:gd name="connsiteX4646" fmla="*/ 898759 w 4561388"/>
              <a:gd name="connsiteY4646" fmla="*/ 4106938 h 5026853"/>
              <a:gd name="connsiteX4647" fmla="*/ 893713 w 4561388"/>
              <a:gd name="connsiteY4647" fmla="*/ 4123207 h 5026853"/>
              <a:gd name="connsiteX4648" fmla="*/ 900909 w 4561388"/>
              <a:gd name="connsiteY4648" fmla="*/ 4088817 h 5026853"/>
              <a:gd name="connsiteX4649" fmla="*/ 898499 w 4561388"/>
              <a:gd name="connsiteY4649" fmla="*/ 4096796 h 5026853"/>
              <a:gd name="connsiteX4650" fmla="*/ 897798 w 4561388"/>
              <a:gd name="connsiteY4650" fmla="*/ 4099635 h 5026853"/>
              <a:gd name="connsiteX4651" fmla="*/ 892715 w 4561388"/>
              <a:gd name="connsiteY4651" fmla="*/ 4123008 h 5026853"/>
              <a:gd name="connsiteX4652" fmla="*/ 890161 w 4561388"/>
              <a:gd name="connsiteY4652" fmla="*/ 4134768 h 5026853"/>
              <a:gd name="connsiteX4653" fmla="*/ 887860 w 4561388"/>
              <a:gd name="connsiteY4653" fmla="*/ 4145369 h 5026853"/>
              <a:gd name="connsiteX4654" fmla="*/ 884427 w 4561388"/>
              <a:gd name="connsiteY4654" fmla="*/ 4154369 h 5026853"/>
              <a:gd name="connsiteX4655" fmla="*/ 882676 w 4561388"/>
              <a:gd name="connsiteY4655" fmla="*/ 4144163 h 5026853"/>
              <a:gd name="connsiteX4656" fmla="*/ 881573 w 4561388"/>
              <a:gd name="connsiteY4656" fmla="*/ 4132881 h 5026853"/>
              <a:gd name="connsiteX4657" fmla="*/ 880601 w 4561388"/>
              <a:gd name="connsiteY4657" fmla="*/ 4135678 h 5026853"/>
              <a:gd name="connsiteX4658" fmla="*/ 876179 w 4561388"/>
              <a:gd name="connsiteY4658" fmla="*/ 4136444 h 5026853"/>
              <a:gd name="connsiteX4659" fmla="*/ 878588 w 4561388"/>
              <a:gd name="connsiteY4659" fmla="*/ 4124260 h 5026853"/>
              <a:gd name="connsiteX4660" fmla="*/ 877746 w 4561388"/>
              <a:gd name="connsiteY4660" fmla="*/ 4123061 h 5026853"/>
              <a:gd name="connsiteX4661" fmla="*/ 876158 w 4561388"/>
              <a:gd name="connsiteY4661" fmla="*/ 4127201 h 5026853"/>
              <a:gd name="connsiteX4662" fmla="*/ 876178 w 4561388"/>
              <a:gd name="connsiteY4662" fmla="*/ 4127706 h 5026853"/>
              <a:gd name="connsiteX4663" fmla="*/ 875792 w 4561388"/>
              <a:gd name="connsiteY4663" fmla="*/ 4128158 h 5026853"/>
              <a:gd name="connsiteX4664" fmla="*/ 874847 w 4561388"/>
              <a:gd name="connsiteY4664" fmla="*/ 4130626 h 5026853"/>
              <a:gd name="connsiteX4665" fmla="*/ 870811 w 4561388"/>
              <a:gd name="connsiteY4665" fmla="*/ 4147778 h 5026853"/>
              <a:gd name="connsiteX4666" fmla="*/ 844007 w 4561388"/>
              <a:gd name="connsiteY4666" fmla="*/ 4272602 h 5026853"/>
              <a:gd name="connsiteX4667" fmla="*/ 842044 w 4561388"/>
              <a:gd name="connsiteY4667" fmla="*/ 4225272 h 5026853"/>
              <a:gd name="connsiteX4668" fmla="*/ 826452 w 4561388"/>
              <a:gd name="connsiteY4668" fmla="*/ 4308848 h 5026853"/>
              <a:gd name="connsiteX4669" fmla="*/ 825125 w 4561388"/>
              <a:gd name="connsiteY4669" fmla="*/ 4322638 h 5026853"/>
              <a:gd name="connsiteX4670" fmla="*/ 825078 w 4561388"/>
              <a:gd name="connsiteY4670" fmla="*/ 4309726 h 5026853"/>
              <a:gd name="connsiteX4671" fmla="*/ 814392 w 4561388"/>
              <a:gd name="connsiteY4671" fmla="*/ 4334366 h 5026853"/>
              <a:gd name="connsiteX4672" fmla="*/ 801487 w 4561388"/>
              <a:gd name="connsiteY4672" fmla="*/ 4366764 h 5026853"/>
              <a:gd name="connsiteX4673" fmla="*/ 798777 w 4561388"/>
              <a:gd name="connsiteY4673" fmla="*/ 4377837 h 5026853"/>
              <a:gd name="connsiteX4674" fmla="*/ 813508 w 4561388"/>
              <a:gd name="connsiteY4674" fmla="*/ 4257840 h 5026853"/>
              <a:gd name="connsiteX4675" fmla="*/ 815258 w 4561388"/>
              <a:gd name="connsiteY4675" fmla="*/ 4245119 h 5026853"/>
              <a:gd name="connsiteX4676" fmla="*/ 814300 w 4561388"/>
              <a:gd name="connsiteY4676" fmla="*/ 4223280 h 5026853"/>
              <a:gd name="connsiteX4677" fmla="*/ 811139 w 4561388"/>
              <a:gd name="connsiteY4677" fmla="*/ 4232746 h 5026853"/>
              <a:gd name="connsiteX4678" fmla="*/ 810792 w 4561388"/>
              <a:gd name="connsiteY4678" fmla="*/ 4194011 h 5026853"/>
              <a:gd name="connsiteX4679" fmla="*/ 806046 w 4561388"/>
              <a:gd name="connsiteY4679" fmla="*/ 4203816 h 5026853"/>
              <a:gd name="connsiteX4680" fmla="*/ 796254 w 4561388"/>
              <a:gd name="connsiteY4680" fmla="*/ 4210335 h 5026853"/>
              <a:gd name="connsiteX4681" fmla="*/ 788792 w 4561388"/>
              <a:gd name="connsiteY4681" fmla="*/ 4215450 h 5026853"/>
              <a:gd name="connsiteX4682" fmla="*/ 790041 w 4561388"/>
              <a:gd name="connsiteY4682" fmla="*/ 4225096 h 5026853"/>
              <a:gd name="connsiteX4683" fmla="*/ 789510 w 4561388"/>
              <a:gd name="connsiteY4683" fmla="*/ 4239795 h 5026853"/>
              <a:gd name="connsiteX4684" fmla="*/ 785604 w 4561388"/>
              <a:gd name="connsiteY4684" fmla="*/ 4228737 h 5026853"/>
              <a:gd name="connsiteX4685" fmla="*/ 786473 w 4561388"/>
              <a:gd name="connsiteY4685" fmla="*/ 4229309 h 5026853"/>
              <a:gd name="connsiteX4686" fmla="*/ 786727 w 4561388"/>
              <a:gd name="connsiteY4686" fmla="*/ 4231120 h 5026853"/>
              <a:gd name="connsiteX4687" fmla="*/ 787032 w 4561388"/>
              <a:gd name="connsiteY4687" fmla="*/ 4229676 h 5026853"/>
              <a:gd name="connsiteX4688" fmla="*/ 786473 w 4561388"/>
              <a:gd name="connsiteY4688" fmla="*/ 4229309 h 5026853"/>
              <a:gd name="connsiteX4689" fmla="*/ 786003 w 4561388"/>
              <a:gd name="connsiteY4689" fmla="*/ 4225979 h 5026853"/>
              <a:gd name="connsiteX4690" fmla="*/ 786317 w 4561388"/>
              <a:gd name="connsiteY4690" fmla="*/ 4223812 h 5026853"/>
              <a:gd name="connsiteX4691" fmla="*/ 786067 w 4561388"/>
              <a:gd name="connsiteY4691" fmla="*/ 4221372 h 5026853"/>
              <a:gd name="connsiteX4692" fmla="*/ 780198 w 4561388"/>
              <a:gd name="connsiteY4692" fmla="*/ 4214502 h 5026853"/>
              <a:gd name="connsiteX4693" fmla="*/ 779004 w 4561388"/>
              <a:gd name="connsiteY4693" fmla="*/ 4174408 h 5026853"/>
              <a:gd name="connsiteX4694" fmla="*/ 774752 w 4561388"/>
              <a:gd name="connsiteY4694" fmla="*/ 4168647 h 5026853"/>
              <a:gd name="connsiteX4695" fmla="*/ 773163 w 4561388"/>
              <a:gd name="connsiteY4695" fmla="*/ 4152261 h 5026853"/>
              <a:gd name="connsiteX4696" fmla="*/ 773312 w 4561388"/>
              <a:gd name="connsiteY4696" fmla="*/ 4149194 h 5026853"/>
              <a:gd name="connsiteX4697" fmla="*/ 772383 w 4561388"/>
              <a:gd name="connsiteY4697" fmla="*/ 4153409 h 5026853"/>
              <a:gd name="connsiteX4698" fmla="*/ 769820 w 4561388"/>
              <a:gd name="connsiteY4698" fmla="*/ 4165483 h 5026853"/>
              <a:gd name="connsiteX4699" fmla="*/ 768640 w 4561388"/>
              <a:gd name="connsiteY4699" fmla="*/ 4231236 h 5026853"/>
              <a:gd name="connsiteX4700" fmla="*/ 770587 w 4561388"/>
              <a:gd name="connsiteY4700" fmla="*/ 4291214 h 5026853"/>
              <a:gd name="connsiteX4701" fmla="*/ 768898 w 4561388"/>
              <a:gd name="connsiteY4701" fmla="*/ 4295093 h 5026853"/>
              <a:gd name="connsiteX4702" fmla="*/ 765491 w 4561388"/>
              <a:gd name="connsiteY4702" fmla="*/ 4304404 h 5026853"/>
              <a:gd name="connsiteX4703" fmla="*/ 763601 w 4561388"/>
              <a:gd name="connsiteY4703" fmla="*/ 4285548 h 5026853"/>
              <a:gd name="connsiteX4704" fmla="*/ 762714 w 4561388"/>
              <a:gd name="connsiteY4704" fmla="*/ 4303827 h 5026853"/>
              <a:gd name="connsiteX4705" fmla="*/ 758420 w 4561388"/>
              <a:gd name="connsiteY4705" fmla="*/ 4302721 h 5026853"/>
              <a:gd name="connsiteX4706" fmla="*/ 756688 w 4561388"/>
              <a:gd name="connsiteY4706" fmla="*/ 4308833 h 5026853"/>
              <a:gd name="connsiteX4707" fmla="*/ 755424 w 4561388"/>
              <a:gd name="connsiteY4707" fmla="*/ 4291069 h 5026853"/>
              <a:gd name="connsiteX4708" fmla="*/ 755893 w 4561388"/>
              <a:gd name="connsiteY4708" fmla="*/ 4285541 h 5026853"/>
              <a:gd name="connsiteX4709" fmla="*/ 756738 w 4561388"/>
              <a:gd name="connsiteY4709" fmla="*/ 4282999 h 5026853"/>
              <a:gd name="connsiteX4710" fmla="*/ 754879 w 4561388"/>
              <a:gd name="connsiteY4710" fmla="*/ 4283415 h 5026853"/>
              <a:gd name="connsiteX4711" fmla="*/ 753187 w 4561388"/>
              <a:gd name="connsiteY4711" fmla="*/ 4259648 h 5026853"/>
              <a:gd name="connsiteX4712" fmla="*/ 754785 w 4561388"/>
              <a:gd name="connsiteY4712" fmla="*/ 4252696 h 5026853"/>
              <a:gd name="connsiteX4713" fmla="*/ 759096 w 4561388"/>
              <a:gd name="connsiteY4713" fmla="*/ 4236969 h 5026853"/>
              <a:gd name="connsiteX4714" fmla="*/ 761926 w 4561388"/>
              <a:gd name="connsiteY4714" fmla="*/ 4217375 h 5026853"/>
              <a:gd name="connsiteX4715" fmla="*/ 752669 w 4561388"/>
              <a:gd name="connsiteY4715" fmla="*/ 4250083 h 5026853"/>
              <a:gd name="connsiteX4716" fmla="*/ 752530 w 4561388"/>
              <a:gd name="connsiteY4716" fmla="*/ 4250436 h 5026853"/>
              <a:gd name="connsiteX4717" fmla="*/ 752069 w 4561388"/>
              <a:gd name="connsiteY4717" fmla="*/ 4243957 h 5026853"/>
              <a:gd name="connsiteX4718" fmla="*/ 751171 w 4561388"/>
              <a:gd name="connsiteY4718" fmla="*/ 4187907 h 5026853"/>
              <a:gd name="connsiteX4719" fmla="*/ 751345 w 4561388"/>
              <a:gd name="connsiteY4719" fmla="*/ 4168455 h 5026853"/>
              <a:gd name="connsiteX4720" fmla="*/ 750444 w 4561388"/>
              <a:gd name="connsiteY4720" fmla="*/ 4172869 h 5026853"/>
              <a:gd name="connsiteX4721" fmla="*/ 735502 w 4561388"/>
              <a:gd name="connsiteY4721" fmla="*/ 4231599 h 5026853"/>
              <a:gd name="connsiteX4722" fmla="*/ 736042 w 4561388"/>
              <a:gd name="connsiteY4722" fmla="*/ 4219943 h 5026853"/>
              <a:gd name="connsiteX4723" fmla="*/ 745261 w 4561388"/>
              <a:gd name="connsiteY4723" fmla="*/ 4149079 h 5026853"/>
              <a:gd name="connsiteX4724" fmla="*/ 745981 w 4561388"/>
              <a:gd name="connsiteY4724" fmla="*/ 4142870 h 5026853"/>
              <a:gd name="connsiteX4725" fmla="*/ 744466 w 4561388"/>
              <a:gd name="connsiteY4725" fmla="*/ 4138925 h 5026853"/>
              <a:gd name="connsiteX4726" fmla="*/ 748648 w 4561388"/>
              <a:gd name="connsiteY4726" fmla="*/ 4119924 h 5026853"/>
              <a:gd name="connsiteX4727" fmla="*/ 749532 w 4561388"/>
              <a:gd name="connsiteY4727" fmla="*/ 4112309 h 5026853"/>
              <a:gd name="connsiteX4728" fmla="*/ 743746 w 4561388"/>
              <a:gd name="connsiteY4728" fmla="*/ 4129908 h 5026853"/>
              <a:gd name="connsiteX4729" fmla="*/ 743651 w 4561388"/>
              <a:gd name="connsiteY4729" fmla="*/ 4128230 h 5026853"/>
              <a:gd name="connsiteX4730" fmla="*/ 740048 w 4561388"/>
              <a:gd name="connsiteY4730" fmla="*/ 4089092 h 5026853"/>
              <a:gd name="connsiteX4731" fmla="*/ 735410 w 4561388"/>
              <a:gd name="connsiteY4731" fmla="*/ 4145123 h 5026853"/>
              <a:gd name="connsiteX4732" fmla="*/ 733550 w 4561388"/>
              <a:gd name="connsiteY4732" fmla="*/ 4157415 h 5026853"/>
              <a:gd name="connsiteX4733" fmla="*/ 729326 w 4561388"/>
              <a:gd name="connsiteY4733" fmla="*/ 4141802 h 5026853"/>
              <a:gd name="connsiteX4734" fmla="*/ 728982 w 4561388"/>
              <a:gd name="connsiteY4734" fmla="*/ 4144799 h 5026853"/>
              <a:gd name="connsiteX4735" fmla="*/ 719637 w 4561388"/>
              <a:gd name="connsiteY4735" fmla="*/ 4236267 h 5026853"/>
              <a:gd name="connsiteX4736" fmla="*/ 715809 w 4561388"/>
              <a:gd name="connsiteY4736" fmla="*/ 4263947 h 5026853"/>
              <a:gd name="connsiteX4737" fmla="*/ 716763 w 4561388"/>
              <a:gd name="connsiteY4737" fmla="*/ 4246471 h 5026853"/>
              <a:gd name="connsiteX4738" fmla="*/ 720485 w 4561388"/>
              <a:gd name="connsiteY4738" fmla="*/ 4200045 h 5026853"/>
              <a:gd name="connsiteX4739" fmla="*/ 724953 w 4561388"/>
              <a:gd name="connsiteY4739" fmla="*/ 4147760 h 5026853"/>
              <a:gd name="connsiteX4740" fmla="*/ 708451 w 4561388"/>
              <a:gd name="connsiteY4740" fmla="*/ 4190187 h 5026853"/>
              <a:gd name="connsiteX4741" fmla="*/ 697712 w 4561388"/>
              <a:gd name="connsiteY4741" fmla="*/ 4238764 h 5026853"/>
              <a:gd name="connsiteX4742" fmla="*/ 697532 w 4561388"/>
              <a:gd name="connsiteY4742" fmla="*/ 4214310 h 5026853"/>
              <a:gd name="connsiteX4743" fmla="*/ 696238 w 4561388"/>
              <a:gd name="connsiteY4743" fmla="*/ 4202452 h 5026853"/>
              <a:gd name="connsiteX4744" fmla="*/ 702309 w 4561388"/>
              <a:gd name="connsiteY4744" fmla="*/ 4081226 h 5026853"/>
              <a:gd name="connsiteX4745" fmla="*/ 697261 w 4561388"/>
              <a:gd name="connsiteY4745" fmla="*/ 4073579 h 5026853"/>
              <a:gd name="connsiteX4746" fmla="*/ 699728 w 4561388"/>
              <a:gd name="connsiteY4746" fmla="*/ 4040776 h 5026853"/>
              <a:gd name="connsiteX4747" fmla="*/ 690268 w 4561388"/>
              <a:gd name="connsiteY4747" fmla="*/ 4037892 h 5026853"/>
              <a:gd name="connsiteX4748" fmla="*/ 689381 w 4561388"/>
              <a:gd name="connsiteY4748" fmla="*/ 3996128 h 5026853"/>
              <a:gd name="connsiteX4749" fmla="*/ 688204 w 4561388"/>
              <a:gd name="connsiteY4749" fmla="*/ 3995543 h 5026853"/>
              <a:gd name="connsiteX4750" fmla="*/ 687811 w 4561388"/>
              <a:gd name="connsiteY4750" fmla="*/ 3995348 h 5026853"/>
              <a:gd name="connsiteX4751" fmla="*/ 687986 w 4561388"/>
              <a:gd name="connsiteY4751" fmla="*/ 3995435 h 5026853"/>
              <a:gd name="connsiteX4752" fmla="*/ 688204 w 4561388"/>
              <a:gd name="connsiteY4752" fmla="*/ 3995543 h 5026853"/>
              <a:gd name="connsiteX4753" fmla="*/ 688858 w 4561388"/>
              <a:gd name="connsiteY4753" fmla="*/ 3995869 h 5026853"/>
              <a:gd name="connsiteX4754" fmla="*/ 689381 w 4561388"/>
              <a:gd name="connsiteY4754" fmla="*/ 3996128 h 5026853"/>
              <a:gd name="connsiteX4755" fmla="*/ 686607 w 4561388"/>
              <a:gd name="connsiteY4755" fmla="*/ 4030601 h 5026853"/>
              <a:gd name="connsiteX4756" fmla="*/ 681874 w 4561388"/>
              <a:gd name="connsiteY4756" fmla="*/ 4055820 h 5026853"/>
              <a:gd name="connsiteX4757" fmla="*/ 681805 w 4561388"/>
              <a:gd name="connsiteY4757" fmla="*/ 4057306 h 5026853"/>
              <a:gd name="connsiteX4758" fmla="*/ 683099 w 4561388"/>
              <a:gd name="connsiteY4758" fmla="*/ 4057808 h 5026853"/>
              <a:gd name="connsiteX4759" fmla="*/ 685173 w 4561388"/>
              <a:gd name="connsiteY4759" fmla="*/ 4061291 h 5026853"/>
              <a:gd name="connsiteX4760" fmla="*/ 683940 w 4561388"/>
              <a:gd name="connsiteY4760" fmla="*/ 4062671 h 5026853"/>
              <a:gd name="connsiteX4761" fmla="*/ 682041 w 4561388"/>
              <a:gd name="connsiteY4761" fmla="*/ 4062336 h 5026853"/>
              <a:gd name="connsiteX4762" fmla="*/ 681611 w 4561388"/>
              <a:gd name="connsiteY4762" fmla="*/ 4061459 h 5026853"/>
              <a:gd name="connsiteX4763" fmla="*/ 680558 w 4561388"/>
              <a:gd name="connsiteY4763" fmla="*/ 4084107 h 5026853"/>
              <a:gd name="connsiteX4764" fmla="*/ 675053 w 4561388"/>
              <a:gd name="connsiteY4764" fmla="*/ 4043692 h 5026853"/>
              <a:gd name="connsiteX4765" fmla="*/ 673393 w 4561388"/>
              <a:gd name="connsiteY4765" fmla="*/ 4047007 h 5026853"/>
              <a:gd name="connsiteX4766" fmla="*/ 659014 w 4561388"/>
              <a:gd name="connsiteY4766" fmla="*/ 4132193 h 5026853"/>
              <a:gd name="connsiteX4767" fmla="*/ 653090 w 4561388"/>
              <a:gd name="connsiteY4767" fmla="*/ 4182250 h 5026853"/>
              <a:gd name="connsiteX4768" fmla="*/ 650179 w 4561388"/>
              <a:gd name="connsiteY4768" fmla="*/ 4214248 h 5026853"/>
              <a:gd name="connsiteX4769" fmla="*/ 648678 w 4561388"/>
              <a:gd name="connsiteY4769" fmla="*/ 4226316 h 5026853"/>
              <a:gd name="connsiteX4770" fmla="*/ 641821 w 4561388"/>
              <a:gd name="connsiteY4770" fmla="*/ 4224027 h 5026853"/>
              <a:gd name="connsiteX4771" fmla="*/ 642164 w 4561388"/>
              <a:gd name="connsiteY4771" fmla="*/ 4209391 h 5026853"/>
              <a:gd name="connsiteX4772" fmla="*/ 645199 w 4561388"/>
              <a:gd name="connsiteY4772" fmla="*/ 4190323 h 5026853"/>
              <a:gd name="connsiteX4773" fmla="*/ 647895 w 4561388"/>
              <a:gd name="connsiteY4773" fmla="*/ 4152811 h 5026853"/>
              <a:gd name="connsiteX4774" fmla="*/ 645779 w 4561388"/>
              <a:gd name="connsiteY4774" fmla="*/ 4156784 h 5026853"/>
              <a:gd name="connsiteX4775" fmla="*/ 649152 w 4561388"/>
              <a:gd name="connsiteY4775" fmla="*/ 4118746 h 5026853"/>
              <a:gd name="connsiteX4776" fmla="*/ 651661 w 4561388"/>
              <a:gd name="connsiteY4776" fmla="*/ 4083294 h 5026853"/>
              <a:gd name="connsiteX4777" fmla="*/ 648495 w 4561388"/>
              <a:gd name="connsiteY4777" fmla="*/ 4096412 h 5026853"/>
              <a:gd name="connsiteX4778" fmla="*/ 647026 w 4561388"/>
              <a:gd name="connsiteY4778" fmla="*/ 4094242 h 5026853"/>
              <a:gd name="connsiteX4779" fmla="*/ 646707 w 4561388"/>
              <a:gd name="connsiteY4779" fmla="*/ 4092910 h 5026853"/>
              <a:gd name="connsiteX4780" fmla="*/ 652948 w 4561388"/>
              <a:gd name="connsiteY4780" fmla="*/ 4064183 h 5026853"/>
              <a:gd name="connsiteX4781" fmla="*/ 652923 w 4561388"/>
              <a:gd name="connsiteY4781" fmla="*/ 4065456 h 5026853"/>
              <a:gd name="connsiteX4782" fmla="*/ 655304 w 4561388"/>
              <a:gd name="connsiteY4782" fmla="*/ 4031807 h 5026853"/>
              <a:gd name="connsiteX4783" fmla="*/ 654415 w 4561388"/>
              <a:gd name="connsiteY4783" fmla="*/ 4037069 h 5026853"/>
              <a:gd name="connsiteX4784" fmla="*/ 654185 w 4561388"/>
              <a:gd name="connsiteY4784" fmla="*/ 4039866 h 5026853"/>
              <a:gd name="connsiteX4785" fmla="*/ 649923 w 4561388"/>
              <a:gd name="connsiteY4785" fmla="*/ 4056111 h 5026853"/>
              <a:gd name="connsiteX4786" fmla="*/ 642251 w 4561388"/>
              <a:gd name="connsiteY4786" fmla="*/ 4077514 h 5026853"/>
              <a:gd name="connsiteX4787" fmla="*/ 653785 w 4561388"/>
              <a:gd name="connsiteY4787" fmla="*/ 4023275 h 5026853"/>
              <a:gd name="connsiteX4788" fmla="*/ 649681 w 4561388"/>
              <a:gd name="connsiteY4788" fmla="*/ 4025260 h 5026853"/>
              <a:gd name="connsiteX4789" fmla="*/ 640689 w 4561388"/>
              <a:gd name="connsiteY4789" fmla="*/ 4059595 h 5026853"/>
              <a:gd name="connsiteX4790" fmla="*/ 637456 w 4561388"/>
              <a:gd name="connsiteY4790" fmla="*/ 4097652 h 5026853"/>
              <a:gd name="connsiteX4791" fmla="*/ 633299 w 4561388"/>
              <a:gd name="connsiteY4791" fmla="*/ 4146618 h 5026853"/>
              <a:gd name="connsiteX4792" fmla="*/ 637078 w 4561388"/>
              <a:gd name="connsiteY4792" fmla="*/ 4134974 h 5026853"/>
              <a:gd name="connsiteX4793" fmla="*/ 641953 w 4561388"/>
              <a:gd name="connsiteY4793" fmla="*/ 4114589 h 5026853"/>
              <a:gd name="connsiteX4794" fmla="*/ 642160 w 4561388"/>
              <a:gd name="connsiteY4794" fmla="*/ 4123341 h 5026853"/>
              <a:gd name="connsiteX4795" fmla="*/ 637979 w 4561388"/>
              <a:gd name="connsiteY4795" fmla="*/ 4163874 h 5026853"/>
              <a:gd name="connsiteX4796" fmla="*/ 637629 w 4561388"/>
              <a:gd name="connsiteY4796" fmla="*/ 4183857 h 5026853"/>
              <a:gd name="connsiteX4797" fmla="*/ 637309 w 4561388"/>
              <a:gd name="connsiteY4797" fmla="*/ 4183493 h 5026853"/>
              <a:gd name="connsiteX4798" fmla="*/ 633589 w 4561388"/>
              <a:gd name="connsiteY4798" fmla="*/ 4193586 h 5026853"/>
              <a:gd name="connsiteX4799" fmla="*/ 632268 w 4561388"/>
              <a:gd name="connsiteY4799" fmla="*/ 4197384 h 5026853"/>
              <a:gd name="connsiteX4800" fmla="*/ 632097 w 4561388"/>
              <a:gd name="connsiteY4800" fmla="*/ 4191067 h 5026853"/>
              <a:gd name="connsiteX4801" fmla="*/ 632218 w 4561388"/>
              <a:gd name="connsiteY4801" fmla="*/ 4157904 h 5026853"/>
              <a:gd name="connsiteX4802" fmla="*/ 627910 w 4561388"/>
              <a:gd name="connsiteY4802" fmla="*/ 4198132 h 5026853"/>
              <a:gd name="connsiteX4803" fmla="*/ 622513 w 4561388"/>
              <a:gd name="connsiteY4803" fmla="*/ 4241208 h 5026853"/>
              <a:gd name="connsiteX4804" fmla="*/ 619341 w 4561388"/>
              <a:gd name="connsiteY4804" fmla="*/ 4236526 h 5026853"/>
              <a:gd name="connsiteX4805" fmla="*/ 619205 w 4561388"/>
              <a:gd name="connsiteY4805" fmla="*/ 4236498 h 5026853"/>
              <a:gd name="connsiteX4806" fmla="*/ 620489 w 4561388"/>
              <a:gd name="connsiteY4806" fmla="*/ 4232391 h 5026853"/>
              <a:gd name="connsiteX4807" fmla="*/ 621310 w 4561388"/>
              <a:gd name="connsiteY4807" fmla="*/ 4189685 h 5026853"/>
              <a:gd name="connsiteX4808" fmla="*/ 605454 w 4561388"/>
              <a:gd name="connsiteY4808" fmla="*/ 4282164 h 5026853"/>
              <a:gd name="connsiteX4809" fmla="*/ 595467 w 4561388"/>
              <a:gd name="connsiteY4809" fmla="*/ 4319394 h 5026853"/>
              <a:gd name="connsiteX4810" fmla="*/ 595307 w 4561388"/>
              <a:gd name="connsiteY4810" fmla="*/ 4320105 h 5026853"/>
              <a:gd name="connsiteX4811" fmla="*/ 595380 w 4561388"/>
              <a:gd name="connsiteY4811" fmla="*/ 4296077 h 5026853"/>
              <a:gd name="connsiteX4812" fmla="*/ 599191 w 4561388"/>
              <a:gd name="connsiteY4812" fmla="*/ 4257200 h 5026853"/>
              <a:gd name="connsiteX4813" fmla="*/ 598689 w 4561388"/>
              <a:gd name="connsiteY4813" fmla="*/ 4192439 h 5026853"/>
              <a:gd name="connsiteX4814" fmla="*/ 596229 w 4561388"/>
              <a:gd name="connsiteY4814" fmla="*/ 4218966 h 5026853"/>
              <a:gd name="connsiteX4815" fmla="*/ 594259 w 4561388"/>
              <a:gd name="connsiteY4815" fmla="*/ 4230126 h 5026853"/>
              <a:gd name="connsiteX4816" fmla="*/ 578925 w 4561388"/>
              <a:gd name="connsiteY4816" fmla="*/ 4260586 h 5026853"/>
              <a:gd name="connsiteX4817" fmla="*/ 581443 w 4561388"/>
              <a:gd name="connsiteY4817" fmla="*/ 4203999 h 5026853"/>
              <a:gd name="connsiteX4818" fmla="*/ 568577 w 4561388"/>
              <a:gd name="connsiteY4818" fmla="*/ 4255578 h 5026853"/>
              <a:gd name="connsiteX4819" fmla="*/ 559261 w 4561388"/>
              <a:gd name="connsiteY4819" fmla="*/ 4309549 h 5026853"/>
              <a:gd name="connsiteX4820" fmla="*/ 547926 w 4561388"/>
              <a:gd name="connsiteY4820" fmla="*/ 4332965 h 5026853"/>
              <a:gd name="connsiteX4821" fmla="*/ 544483 w 4561388"/>
              <a:gd name="connsiteY4821" fmla="*/ 4353209 h 5026853"/>
              <a:gd name="connsiteX4822" fmla="*/ 554507 w 4561388"/>
              <a:gd name="connsiteY4822" fmla="*/ 4186518 h 5026853"/>
              <a:gd name="connsiteX4823" fmla="*/ 566947 w 4561388"/>
              <a:gd name="connsiteY4823" fmla="*/ 4054931 h 5026853"/>
              <a:gd name="connsiteX4824" fmla="*/ 564361 w 4561388"/>
              <a:gd name="connsiteY4824" fmla="*/ 4056378 h 5026853"/>
              <a:gd name="connsiteX4825" fmla="*/ 565644 w 4561388"/>
              <a:gd name="connsiteY4825" fmla="*/ 4053067 h 5026853"/>
              <a:gd name="connsiteX4826" fmla="*/ 567026 w 4561388"/>
              <a:gd name="connsiteY4826" fmla="*/ 4054097 h 5026853"/>
              <a:gd name="connsiteX4827" fmla="*/ 568366 w 4561388"/>
              <a:gd name="connsiteY4827" fmla="*/ 4039903 h 5026853"/>
              <a:gd name="connsiteX4828" fmla="*/ 567987 w 4561388"/>
              <a:gd name="connsiteY4828" fmla="*/ 4038095 h 5026853"/>
              <a:gd name="connsiteX4829" fmla="*/ 565330 w 4561388"/>
              <a:gd name="connsiteY4829" fmla="*/ 4038020 h 5026853"/>
              <a:gd name="connsiteX4830" fmla="*/ 565644 w 4561388"/>
              <a:gd name="connsiteY4830" fmla="*/ 4053067 h 5026853"/>
              <a:gd name="connsiteX4831" fmla="*/ 561316 w 4561388"/>
              <a:gd name="connsiteY4831" fmla="*/ 4053047 h 5026853"/>
              <a:gd name="connsiteX4832" fmla="*/ 547292 w 4561388"/>
              <a:gd name="connsiteY4832" fmla="*/ 4197160 h 5026853"/>
              <a:gd name="connsiteX4833" fmla="*/ 508200 w 4561388"/>
              <a:gd name="connsiteY4833" fmla="*/ 4441276 h 5026853"/>
              <a:gd name="connsiteX4834" fmla="*/ 505706 w 4561388"/>
              <a:gd name="connsiteY4834" fmla="*/ 4365874 h 5026853"/>
              <a:gd name="connsiteX4835" fmla="*/ 494014 w 4561388"/>
              <a:gd name="connsiteY4835" fmla="*/ 4424354 h 5026853"/>
              <a:gd name="connsiteX4836" fmla="*/ 481335 w 4561388"/>
              <a:gd name="connsiteY4836" fmla="*/ 4438353 h 5026853"/>
              <a:gd name="connsiteX4837" fmla="*/ 463940 w 4561388"/>
              <a:gd name="connsiteY4837" fmla="*/ 4548071 h 5026853"/>
              <a:gd name="connsiteX4838" fmla="*/ 462705 w 4561388"/>
              <a:gd name="connsiteY4838" fmla="*/ 4527777 h 5026853"/>
              <a:gd name="connsiteX4839" fmla="*/ 463398 w 4561388"/>
              <a:gd name="connsiteY4839" fmla="*/ 4525277 h 5026853"/>
              <a:gd name="connsiteX4840" fmla="*/ 463043 w 4561388"/>
              <a:gd name="connsiteY4840" fmla="*/ 4521309 h 5026853"/>
              <a:gd name="connsiteX4841" fmla="*/ 463699 w 4561388"/>
              <a:gd name="connsiteY4841" fmla="*/ 4513701 h 5026853"/>
              <a:gd name="connsiteX4842" fmla="*/ 465614 w 4561388"/>
              <a:gd name="connsiteY4842" fmla="*/ 4498200 h 5026853"/>
              <a:gd name="connsiteX4843" fmla="*/ 467217 w 4561388"/>
              <a:gd name="connsiteY4843" fmla="*/ 4444669 h 5026853"/>
              <a:gd name="connsiteX4844" fmla="*/ 459963 w 4561388"/>
              <a:gd name="connsiteY4844" fmla="*/ 4487632 h 5026853"/>
              <a:gd name="connsiteX4845" fmla="*/ 462189 w 4561388"/>
              <a:gd name="connsiteY4845" fmla="*/ 4511766 h 5026853"/>
              <a:gd name="connsiteX4846" fmla="*/ 463043 w 4561388"/>
              <a:gd name="connsiteY4846" fmla="*/ 4521309 h 5026853"/>
              <a:gd name="connsiteX4847" fmla="*/ 462614 w 4561388"/>
              <a:gd name="connsiteY4847" fmla="*/ 4526292 h 5026853"/>
              <a:gd name="connsiteX4848" fmla="*/ 462705 w 4561388"/>
              <a:gd name="connsiteY4848" fmla="*/ 4527777 h 5026853"/>
              <a:gd name="connsiteX4849" fmla="*/ 461171 w 4561388"/>
              <a:gd name="connsiteY4849" fmla="*/ 4533294 h 5026853"/>
              <a:gd name="connsiteX4850" fmla="*/ 452518 w 4561388"/>
              <a:gd name="connsiteY4850" fmla="*/ 4501365 h 5026853"/>
              <a:gd name="connsiteX4851" fmla="*/ 452861 w 4561388"/>
              <a:gd name="connsiteY4851" fmla="*/ 4495990 h 5026853"/>
              <a:gd name="connsiteX4852" fmla="*/ 452926 w 4561388"/>
              <a:gd name="connsiteY4852" fmla="*/ 4495297 h 5026853"/>
              <a:gd name="connsiteX4853" fmla="*/ 452913 w 4561388"/>
              <a:gd name="connsiteY4853" fmla="*/ 4495175 h 5026853"/>
              <a:gd name="connsiteX4854" fmla="*/ 452861 w 4561388"/>
              <a:gd name="connsiteY4854" fmla="*/ 4495990 h 5026853"/>
              <a:gd name="connsiteX4855" fmla="*/ 452088 w 4561388"/>
              <a:gd name="connsiteY4855" fmla="*/ 4504403 h 5026853"/>
              <a:gd name="connsiteX4856" fmla="*/ 433369 w 4561388"/>
              <a:gd name="connsiteY4856" fmla="*/ 4587448 h 5026853"/>
              <a:gd name="connsiteX4857" fmla="*/ 424269 w 4561388"/>
              <a:gd name="connsiteY4857" fmla="*/ 4567052 h 5026853"/>
              <a:gd name="connsiteX4858" fmla="*/ 424269 w 4561388"/>
              <a:gd name="connsiteY4858" fmla="*/ 4561129 h 5026853"/>
              <a:gd name="connsiteX4859" fmla="*/ 426557 w 4561388"/>
              <a:gd name="connsiteY4859" fmla="*/ 4532339 h 5026853"/>
              <a:gd name="connsiteX4860" fmla="*/ 425631 w 4561388"/>
              <a:gd name="connsiteY4860" fmla="*/ 4481477 h 5026853"/>
              <a:gd name="connsiteX4861" fmla="*/ 419272 w 4561388"/>
              <a:gd name="connsiteY4861" fmla="*/ 4526209 h 5026853"/>
              <a:gd name="connsiteX4862" fmla="*/ 419178 w 4561388"/>
              <a:gd name="connsiteY4862" fmla="*/ 4528125 h 5026853"/>
              <a:gd name="connsiteX4863" fmla="*/ 418646 w 4561388"/>
              <a:gd name="connsiteY4863" fmla="*/ 4530093 h 5026853"/>
              <a:gd name="connsiteX4864" fmla="*/ 414604 w 4561388"/>
              <a:gd name="connsiteY4864" fmla="*/ 4549358 h 5026853"/>
              <a:gd name="connsiteX4865" fmla="*/ 408214 w 4561388"/>
              <a:gd name="connsiteY4865" fmla="*/ 4556903 h 5026853"/>
              <a:gd name="connsiteX4866" fmla="*/ 407074 w 4561388"/>
              <a:gd name="connsiteY4866" fmla="*/ 4552601 h 5026853"/>
              <a:gd name="connsiteX4867" fmla="*/ 421349 w 4561388"/>
              <a:gd name="connsiteY4867" fmla="*/ 4422269 h 5026853"/>
              <a:gd name="connsiteX4868" fmla="*/ 419387 w 4561388"/>
              <a:gd name="connsiteY4868" fmla="*/ 4374938 h 5026853"/>
              <a:gd name="connsiteX4869" fmla="*/ 413337 w 4561388"/>
              <a:gd name="connsiteY4869" fmla="*/ 4430490 h 5026853"/>
              <a:gd name="connsiteX4870" fmla="*/ 407291 w 4561388"/>
              <a:gd name="connsiteY4870" fmla="*/ 4475206 h 5026853"/>
              <a:gd name="connsiteX4871" fmla="*/ 402032 w 4561388"/>
              <a:gd name="connsiteY4871" fmla="*/ 4480500 h 5026853"/>
              <a:gd name="connsiteX4872" fmla="*/ 402835 w 4561388"/>
              <a:gd name="connsiteY4872" fmla="*/ 4461087 h 5026853"/>
              <a:gd name="connsiteX4873" fmla="*/ 422211 w 4561388"/>
              <a:gd name="connsiteY4873" fmla="*/ 4286065 h 5026853"/>
              <a:gd name="connsiteX4874" fmla="*/ 411682 w 4561388"/>
              <a:gd name="connsiteY4874" fmla="*/ 4269072 h 5026853"/>
              <a:gd name="connsiteX4875" fmla="*/ 392684 w 4561388"/>
              <a:gd name="connsiteY4875" fmla="*/ 4432320 h 5026853"/>
              <a:gd name="connsiteX4876" fmla="*/ 390940 w 4561388"/>
              <a:gd name="connsiteY4876" fmla="*/ 4431517 h 5026853"/>
              <a:gd name="connsiteX4877" fmla="*/ 390996 w 4561388"/>
              <a:gd name="connsiteY4877" fmla="*/ 4430947 h 5026853"/>
              <a:gd name="connsiteX4878" fmla="*/ 393737 w 4561388"/>
              <a:gd name="connsiteY4878" fmla="*/ 4358491 h 5026853"/>
              <a:gd name="connsiteX4879" fmla="*/ 381447 w 4561388"/>
              <a:gd name="connsiteY4879" fmla="*/ 4433689 h 5026853"/>
              <a:gd name="connsiteX4880" fmla="*/ 376473 w 4561388"/>
              <a:gd name="connsiteY4880" fmla="*/ 4483850 h 5026853"/>
              <a:gd name="connsiteX4881" fmla="*/ 376227 w 4561388"/>
              <a:gd name="connsiteY4881" fmla="*/ 4484960 h 5026853"/>
              <a:gd name="connsiteX4882" fmla="*/ 376621 w 4561388"/>
              <a:gd name="connsiteY4882" fmla="*/ 4385768 h 5026853"/>
              <a:gd name="connsiteX4883" fmla="*/ 374744 w 4561388"/>
              <a:gd name="connsiteY4883" fmla="*/ 4356141 h 5026853"/>
              <a:gd name="connsiteX4884" fmla="*/ 370257 w 4561388"/>
              <a:gd name="connsiteY4884" fmla="*/ 4413882 h 5026853"/>
              <a:gd name="connsiteX4885" fmla="*/ 353921 w 4561388"/>
              <a:gd name="connsiteY4885" fmla="*/ 4427955 h 5026853"/>
              <a:gd name="connsiteX4886" fmla="*/ 352245 w 4561388"/>
              <a:gd name="connsiteY4886" fmla="*/ 4477828 h 5026853"/>
              <a:gd name="connsiteX4887" fmla="*/ 345771 w 4561388"/>
              <a:gd name="connsiteY4887" fmla="*/ 4505348 h 5026853"/>
              <a:gd name="connsiteX4888" fmla="*/ 337348 w 4561388"/>
              <a:gd name="connsiteY4888" fmla="*/ 4499585 h 5026853"/>
              <a:gd name="connsiteX4889" fmla="*/ 329312 w 4561388"/>
              <a:gd name="connsiteY4889" fmla="*/ 4557991 h 5026853"/>
              <a:gd name="connsiteX4890" fmla="*/ 313636 w 4561388"/>
              <a:gd name="connsiteY4890" fmla="*/ 4595190 h 5026853"/>
              <a:gd name="connsiteX4891" fmla="*/ 309494 w 4561388"/>
              <a:gd name="connsiteY4891" fmla="*/ 4595966 h 5026853"/>
              <a:gd name="connsiteX4892" fmla="*/ 288715 w 4561388"/>
              <a:gd name="connsiteY4892" fmla="*/ 4645135 h 5026853"/>
              <a:gd name="connsiteX4893" fmla="*/ 285398 w 4561388"/>
              <a:gd name="connsiteY4893" fmla="*/ 4607821 h 5026853"/>
              <a:gd name="connsiteX4894" fmla="*/ 277479 w 4561388"/>
              <a:gd name="connsiteY4894" fmla="*/ 4647240 h 5026853"/>
              <a:gd name="connsiteX4895" fmla="*/ 269403 w 4561388"/>
              <a:gd name="connsiteY4895" fmla="*/ 4584507 h 5026853"/>
              <a:gd name="connsiteX4896" fmla="*/ 306807 w 4561388"/>
              <a:gd name="connsiteY4896" fmla="*/ 4114339 h 5026853"/>
              <a:gd name="connsiteX4897" fmla="*/ 284263 w 4561388"/>
              <a:gd name="connsiteY4897" fmla="*/ 4278252 h 5026853"/>
              <a:gd name="connsiteX4898" fmla="*/ 262269 w 4561388"/>
              <a:gd name="connsiteY4898" fmla="*/ 4445121 h 5026853"/>
              <a:gd name="connsiteX4899" fmla="*/ 246474 w 4561388"/>
              <a:gd name="connsiteY4899" fmla="*/ 4501309 h 5026853"/>
              <a:gd name="connsiteX4900" fmla="*/ 241716 w 4561388"/>
              <a:gd name="connsiteY4900" fmla="*/ 4475892 h 5026853"/>
              <a:gd name="connsiteX4901" fmla="*/ 244830 w 4561388"/>
              <a:gd name="connsiteY4901" fmla="*/ 4433702 h 5026853"/>
              <a:gd name="connsiteX4902" fmla="*/ 269985 w 4561388"/>
              <a:gd name="connsiteY4902" fmla="*/ 4182421 h 5026853"/>
              <a:gd name="connsiteX4903" fmla="*/ 367482 w 4561388"/>
              <a:gd name="connsiteY4903" fmla="*/ 2817501 h 5026853"/>
              <a:gd name="connsiteX4904" fmla="*/ 356598 w 4561388"/>
              <a:gd name="connsiteY4904" fmla="*/ 2455493 h 5026853"/>
              <a:gd name="connsiteX4905" fmla="*/ 354882 w 4561388"/>
              <a:gd name="connsiteY4905" fmla="*/ 2406856 h 5026853"/>
              <a:gd name="connsiteX4906" fmla="*/ 346556 w 4561388"/>
              <a:gd name="connsiteY4906" fmla="*/ 2381594 h 5026853"/>
              <a:gd name="connsiteX4907" fmla="*/ 18406 w 4561388"/>
              <a:gd name="connsiteY4907" fmla="*/ 1315852 h 5026853"/>
              <a:gd name="connsiteX4908" fmla="*/ 7437 w 4561388"/>
              <a:gd name="connsiteY4908" fmla="*/ 1273842 h 5026853"/>
              <a:gd name="connsiteX4909" fmla="*/ 12617 w 4561388"/>
              <a:gd name="connsiteY4909" fmla="*/ 1267208 h 5026853"/>
              <a:gd name="connsiteX4910" fmla="*/ 121166 w 4561388"/>
              <a:gd name="connsiteY4910" fmla="*/ 1658692 h 5026853"/>
              <a:gd name="connsiteX4911" fmla="*/ 143459 w 4561388"/>
              <a:gd name="connsiteY4911" fmla="*/ 1695310 h 5026853"/>
              <a:gd name="connsiteX4912" fmla="*/ 74955 w 4561388"/>
              <a:gd name="connsiteY4912" fmla="*/ 1452163 h 5026853"/>
              <a:gd name="connsiteX4913" fmla="*/ 10063 w 4561388"/>
              <a:gd name="connsiteY4913" fmla="*/ 1225360 h 5026853"/>
              <a:gd name="connsiteX4914" fmla="*/ 31628 w 4561388"/>
              <a:gd name="connsiteY4914" fmla="*/ 1270662 h 5026853"/>
              <a:gd name="connsiteX4915" fmla="*/ 88596 w 4561388"/>
              <a:gd name="connsiteY4915" fmla="*/ 1472066 h 5026853"/>
              <a:gd name="connsiteX4916" fmla="*/ 180388 w 4561388"/>
              <a:gd name="connsiteY4916" fmla="*/ 1772892 h 5026853"/>
              <a:gd name="connsiteX4917" fmla="*/ 299917 w 4561388"/>
              <a:gd name="connsiteY4917" fmla="*/ 2133446 h 5026853"/>
              <a:gd name="connsiteX4918" fmla="*/ 292347 w 4561388"/>
              <a:gd name="connsiteY4918" fmla="*/ 2089816 h 5026853"/>
              <a:gd name="connsiteX4919" fmla="*/ 287445 w 4561388"/>
              <a:gd name="connsiteY4919" fmla="*/ 2053254 h 5026853"/>
              <a:gd name="connsiteX4920" fmla="*/ 257986 w 4561388"/>
              <a:gd name="connsiteY4920" fmla="*/ 1981147 h 5026853"/>
              <a:gd name="connsiteX4921" fmla="*/ 205350 w 4561388"/>
              <a:gd name="connsiteY4921" fmla="*/ 1816577 h 5026853"/>
              <a:gd name="connsiteX4922" fmla="*/ 197943 w 4561388"/>
              <a:gd name="connsiteY4922" fmla="*/ 1764536 h 5026853"/>
              <a:gd name="connsiteX4923" fmla="*/ 119302 w 4561388"/>
              <a:gd name="connsiteY4923" fmla="*/ 1508850 h 5026853"/>
              <a:gd name="connsiteX4924" fmla="*/ 106994 w 4561388"/>
              <a:gd name="connsiteY4924" fmla="*/ 1420245 h 5026853"/>
              <a:gd name="connsiteX4925" fmla="*/ 132007 w 4561388"/>
              <a:gd name="connsiteY4925" fmla="*/ 1490300 h 5026853"/>
              <a:gd name="connsiteX4926" fmla="*/ 198056 w 4561388"/>
              <a:gd name="connsiteY4926" fmla="*/ 1729752 h 5026853"/>
              <a:gd name="connsiteX4927" fmla="*/ 318478 w 4561388"/>
              <a:gd name="connsiteY4927" fmla="*/ 2073211 h 5026853"/>
              <a:gd name="connsiteX4928" fmla="*/ 318994 w 4561388"/>
              <a:gd name="connsiteY4928" fmla="*/ 2046569 h 5026853"/>
              <a:gd name="connsiteX4929" fmla="*/ 247199 w 4561388"/>
              <a:gd name="connsiteY4929" fmla="*/ 1814022 h 5026853"/>
              <a:gd name="connsiteX4930" fmla="*/ 273262 w 4561388"/>
              <a:gd name="connsiteY4930" fmla="*/ 1887743 h 5026853"/>
              <a:gd name="connsiteX4931" fmla="*/ 328194 w 4561388"/>
              <a:gd name="connsiteY4931" fmla="*/ 2059783 h 5026853"/>
              <a:gd name="connsiteX4932" fmla="*/ 341576 w 4561388"/>
              <a:gd name="connsiteY4932" fmla="*/ 2096072 h 5026853"/>
              <a:gd name="connsiteX4933" fmla="*/ 339716 w 4561388"/>
              <a:gd name="connsiteY4933" fmla="*/ 2061718 h 5026853"/>
              <a:gd name="connsiteX4934" fmla="*/ 335733 w 4561388"/>
              <a:gd name="connsiteY4934" fmla="*/ 2047395 h 5026853"/>
              <a:gd name="connsiteX4935" fmla="*/ 330081 w 4561388"/>
              <a:gd name="connsiteY4935" fmla="*/ 2024623 h 5026853"/>
              <a:gd name="connsiteX4936" fmla="*/ 97825 w 4561388"/>
              <a:gd name="connsiteY4936" fmla="*/ 1256516 h 5026853"/>
              <a:gd name="connsiteX4937" fmla="*/ 112978 w 4561388"/>
              <a:gd name="connsiteY4937" fmla="*/ 1270836 h 5026853"/>
              <a:gd name="connsiteX4938" fmla="*/ 152079 w 4561388"/>
              <a:gd name="connsiteY4938" fmla="*/ 1424484 h 5026853"/>
              <a:gd name="connsiteX4939" fmla="*/ 294781 w 4561388"/>
              <a:gd name="connsiteY4939" fmla="*/ 1877500 h 5026853"/>
              <a:gd name="connsiteX4940" fmla="*/ 296618 w 4561388"/>
              <a:gd name="connsiteY4940" fmla="*/ 1855095 h 5026853"/>
              <a:gd name="connsiteX4941" fmla="*/ 192242 w 4561388"/>
              <a:gd name="connsiteY4941" fmla="*/ 1508860 h 5026853"/>
              <a:gd name="connsiteX4942" fmla="*/ 172351 w 4561388"/>
              <a:gd name="connsiteY4942" fmla="*/ 1449565 h 5026853"/>
              <a:gd name="connsiteX4943" fmla="*/ 177884 w 4561388"/>
              <a:gd name="connsiteY4943" fmla="*/ 1424702 h 5026853"/>
              <a:gd name="connsiteX4944" fmla="*/ 114607 w 4561388"/>
              <a:gd name="connsiteY4944" fmla="*/ 1201297 h 5026853"/>
              <a:gd name="connsiteX4945" fmla="*/ 131213 w 4561388"/>
              <a:gd name="connsiteY4945" fmla="*/ 1227426 h 5026853"/>
              <a:gd name="connsiteX4946" fmla="*/ 317408 w 4561388"/>
              <a:gd name="connsiteY4946" fmla="*/ 1853533 h 5026853"/>
              <a:gd name="connsiteX4947" fmla="*/ 321809 w 4561388"/>
              <a:gd name="connsiteY4947" fmla="*/ 1867567 h 5026853"/>
              <a:gd name="connsiteX4948" fmla="*/ 326888 w 4561388"/>
              <a:gd name="connsiteY4948" fmla="*/ 1878752 h 5026853"/>
              <a:gd name="connsiteX4949" fmla="*/ 325415 w 4561388"/>
              <a:gd name="connsiteY4949" fmla="*/ 1860972 h 5026853"/>
              <a:gd name="connsiteX4950" fmla="*/ 228046 w 4561388"/>
              <a:gd name="connsiteY4950" fmla="*/ 1537748 h 5026853"/>
              <a:gd name="connsiteX4951" fmla="*/ 135342 w 4561388"/>
              <a:gd name="connsiteY4951" fmla="*/ 1217127 h 5026853"/>
              <a:gd name="connsiteX4952" fmla="*/ 107718 w 4561388"/>
              <a:gd name="connsiteY4952" fmla="*/ 1122614 h 5026853"/>
              <a:gd name="connsiteX4953" fmla="*/ 118075 w 4561388"/>
              <a:gd name="connsiteY4953" fmla="*/ 1109349 h 5026853"/>
              <a:gd name="connsiteX4954" fmla="*/ 91962 w 4561388"/>
              <a:gd name="connsiteY4954" fmla="*/ 1009254 h 5026853"/>
              <a:gd name="connsiteX4955" fmla="*/ 68656 w 4561388"/>
              <a:gd name="connsiteY4955" fmla="*/ 914510 h 5026853"/>
              <a:gd name="connsiteX4956" fmla="*/ 49366 w 4561388"/>
              <a:gd name="connsiteY4956" fmla="*/ 839700 h 5026853"/>
              <a:gd name="connsiteX4957" fmla="*/ 56857 w 4561388"/>
              <a:gd name="connsiteY4957" fmla="*/ 857108 h 5026853"/>
              <a:gd name="connsiteX4958" fmla="*/ 93875 w 4561388"/>
              <a:gd name="connsiteY4958" fmla="*/ 932478 h 5026853"/>
              <a:gd name="connsiteX4959" fmla="*/ 53902 w 4561388"/>
              <a:gd name="connsiteY4959" fmla="*/ 835037 h 5026853"/>
              <a:gd name="connsiteX4960" fmla="*/ 77342 w 4561388"/>
              <a:gd name="connsiteY4960" fmla="*/ 837421 h 5026853"/>
              <a:gd name="connsiteX4961" fmla="*/ 67410 w 4561388"/>
              <a:gd name="connsiteY4961" fmla="*/ 807959 h 5026853"/>
              <a:gd name="connsiteX4962" fmla="*/ 63834 w 4561388"/>
              <a:gd name="connsiteY4962" fmla="*/ 782083 h 5026853"/>
              <a:gd name="connsiteX4963" fmla="*/ 69235 w 4561388"/>
              <a:gd name="connsiteY4963" fmla="*/ 786451 h 5026853"/>
              <a:gd name="connsiteX4964" fmla="*/ 72873 w 4561388"/>
              <a:gd name="connsiteY4964" fmla="*/ 806305 h 5026853"/>
              <a:gd name="connsiteX4965" fmla="*/ 81907 w 4561388"/>
              <a:gd name="connsiteY4965" fmla="*/ 833448 h 5026853"/>
              <a:gd name="connsiteX4966" fmla="*/ 91936 w 4561388"/>
              <a:gd name="connsiteY4966" fmla="*/ 837009 h 5026853"/>
              <a:gd name="connsiteX4967" fmla="*/ 129478 w 4561388"/>
              <a:gd name="connsiteY4967" fmla="*/ 969866 h 5026853"/>
              <a:gd name="connsiteX4968" fmla="*/ 128078 w 4561388"/>
              <a:gd name="connsiteY4968" fmla="*/ 940662 h 5026853"/>
              <a:gd name="connsiteX4969" fmla="*/ 112268 w 4561388"/>
              <a:gd name="connsiteY4969" fmla="*/ 876050 h 5026853"/>
              <a:gd name="connsiteX4970" fmla="*/ 108350 w 4561388"/>
              <a:gd name="connsiteY4970" fmla="*/ 861169 h 5026853"/>
              <a:gd name="connsiteX4971" fmla="*/ 110901 w 4561388"/>
              <a:gd name="connsiteY4971" fmla="*/ 866727 h 5026853"/>
              <a:gd name="connsiteX4972" fmla="*/ 134905 w 4561388"/>
              <a:gd name="connsiteY4972" fmla="*/ 861495 h 5026853"/>
              <a:gd name="connsiteX4973" fmla="*/ 151415 w 4561388"/>
              <a:gd name="connsiteY4973" fmla="*/ 905488 h 5026853"/>
              <a:gd name="connsiteX4974" fmla="*/ 149006 w 4561388"/>
              <a:gd name="connsiteY4974" fmla="*/ 877862 h 5026853"/>
              <a:gd name="connsiteX4975" fmla="*/ 132587 w 4561388"/>
              <a:gd name="connsiteY4975" fmla="*/ 789835 h 5026853"/>
              <a:gd name="connsiteX4976" fmla="*/ 139508 w 4561388"/>
              <a:gd name="connsiteY4976" fmla="*/ 791816 h 5026853"/>
              <a:gd name="connsiteX4977" fmla="*/ 128591 w 4561388"/>
              <a:gd name="connsiteY4977" fmla="*/ 751425 h 5026853"/>
              <a:gd name="connsiteX4978" fmla="*/ 128396 w 4561388"/>
              <a:gd name="connsiteY4978" fmla="*/ 730631 h 5026853"/>
              <a:gd name="connsiteX4979" fmla="*/ 149642 w 4561388"/>
              <a:gd name="connsiteY4979" fmla="*/ 749290 h 5026853"/>
              <a:gd name="connsiteX4980" fmla="*/ 149910 w 4561388"/>
              <a:gd name="connsiteY4980" fmla="*/ 749617 h 5026853"/>
              <a:gd name="connsiteX4981" fmla="*/ 141692 w 4561388"/>
              <a:gd name="connsiteY4981" fmla="*/ 724374 h 5026853"/>
              <a:gd name="connsiteX4982" fmla="*/ 104941 w 4561388"/>
              <a:gd name="connsiteY4982" fmla="*/ 621191 h 5026853"/>
              <a:gd name="connsiteX4983" fmla="*/ 86703 w 4561388"/>
              <a:gd name="connsiteY4983" fmla="*/ 548985 h 5026853"/>
              <a:gd name="connsiteX4984" fmla="*/ 133178 w 4561388"/>
              <a:gd name="connsiteY4984" fmla="*/ 670526 h 5026853"/>
              <a:gd name="connsiteX4985" fmla="*/ 182939 w 4561388"/>
              <a:gd name="connsiteY4985" fmla="*/ 773641 h 5026853"/>
              <a:gd name="connsiteX4986" fmla="*/ 184588 w 4561388"/>
              <a:gd name="connsiteY4986" fmla="*/ 776593 h 5026853"/>
              <a:gd name="connsiteX4987" fmla="*/ 178453 w 4561388"/>
              <a:gd name="connsiteY4987" fmla="*/ 752966 h 5026853"/>
              <a:gd name="connsiteX4988" fmla="*/ 179840 w 4561388"/>
              <a:gd name="connsiteY4988" fmla="*/ 720996 h 5026853"/>
              <a:gd name="connsiteX4989" fmla="*/ 183503 w 4561388"/>
              <a:gd name="connsiteY4989" fmla="*/ 701343 h 5026853"/>
              <a:gd name="connsiteX4990" fmla="*/ 195518 w 4561388"/>
              <a:gd name="connsiteY4990" fmla="*/ 683796 h 5026853"/>
              <a:gd name="connsiteX4991" fmla="*/ 206709 w 4561388"/>
              <a:gd name="connsiteY4991" fmla="*/ 704338 h 5026853"/>
              <a:gd name="connsiteX4992" fmla="*/ 224924 w 4561388"/>
              <a:gd name="connsiteY4992" fmla="*/ 719894 h 5026853"/>
              <a:gd name="connsiteX4993" fmla="*/ 219499 w 4561388"/>
              <a:gd name="connsiteY4993" fmla="*/ 690930 h 5026853"/>
              <a:gd name="connsiteX4994" fmla="*/ 224244 w 4561388"/>
              <a:gd name="connsiteY4994" fmla="*/ 701618 h 5026853"/>
              <a:gd name="connsiteX4995" fmla="*/ 218550 w 4561388"/>
              <a:gd name="connsiteY4995" fmla="*/ 685865 h 5026853"/>
              <a:gd name="connsiteX4996" fmla="*/ 219499 w 4561388"/>
              <a:gd name="connsiteY4996" fmla="*/ 690930 h 5026853"/>
              <a:gd name="connsiteX4997" fmla="*/ 211839 w 4561388"/>
              <a:gd name="connsiteY4997" fmla="*/ 674544 h 5026853"/>
              <a:gd name="connsiteX4998" fmla="*/ 211469 w 4561388"/>
              <a:gd name="connsiteY4998" fmla="*/ 670190 h 5026853"/>
              <a:gd name="connsiteX4999" fmla="*/ 207748 w 4561388"/>
              <a:gd name="connsiteY4999" fmla="*/ 662669 h 5026853"/>
              <a:gd name="connsiteX5000" fmla="*/ 200189 w 4561388"/>
              <a:gd name="connsiteY5000" fmla="*/ 645112 h 5026853"/>
              <a:gd name="connsiteX5001" fmla="*/ 197954 w 4561388"/>
              <a:gd name="connsiteY5001" fmla="*/ 634807 h 5026853"/>
              <a:gd name="connsiteX5002" fmla="*/ 199949 w 4561388"/>
              <a:gd name="connsiteY5002" fmla="*/ 635194 h 5026853"/>
              <a:gd name="connsiteX5003" fmla="*/ 206358 w 4561388"/>
              <a:gd name="connsiteY5003" fmla="*/ 647685 h 5026853"/>
              <a:gd name="connsiteX5004" fmla="*/ 202260 w 4561388"/>
              <a:gd name="connsiteY5004" fmla="*/ 634887 h 5026853"/>
              <a:gd name="connsiteX5005" fmla="*/ 202271 w 4561388"/>
              <a:gd name="connsiteY5005" fmla="*/ 634885 h 5026853"/>
              <a:gd name="connsiteX5006" fmla="*/ 202227 w 4561388"/>
              <a:gd name="connsiteY5006" fmla="*/ 634782 h 5026853"/>
              <a:gd name="connsiteX5007" fmla="*/ 194113 w 4561388"/>
              <a:gd name="connsiteY5007" fmla="*/ 609442 h 5026853"/>
              <a:gd name="connsiteX5008" fmla="*/ 197986 w 4561388"/>
              <a:gd name="connsiteY5008" fmla="*/ 624877 h 5026853"/>
              <a:gd name="connsiteX5009" fmla="*/ 202227 w 4561388"/>
              <a:gd name="connsiteY5009" fmla="*/ 634782 h 5026853"/>
              <a:gd name="connsiteX5010" fmla="*/ 202260 w 4561388"/>
              <a:gd name="connsiteY5010" fmla="*/ 634887 h 5026853"/>
              <a:gd name="connsiteX5011" fmla="*/ 199949 w 4561388"/>
              <a:gd name="connsiteY5011" fmla="*/ 635194 h 5026853"/>
              <a:gd name="connsiteX5012" fmla="*/ 190853 w 4561388"/>
              <a:gd name="connsiteY5012" fmla="*/ 601548 h 5026853"/>
              <a:gd name="connsiteX5013" fmla="*/ 195333 w 4561388"/>
              <a:gd name="connsiteY5013" fmla="*/ 608118 h 5026853"/>
              <a:gd name="connsiteX5014" fmla="*/ 202363 w 4561388"/>
              <a:gd name="connsiteY5014" fmla="*/ 609704 h 5026853"/>
              <a:gd name="connsiteX5015" fmla="*/ 214148 w 4561388"/>
              <a:gd name="connsiteY5015" fmla="*/ 635636 h 5026853"/>
              <a:gd name="connsiteX5016" fmla="*/ 250732 w 4561388"/>
              <a:gd name="connsiteY5016" fmla="*/ 722055 h 5026853"/>
              <a:gd name="connsiteX5017" fmla="*/ 252386 w 4561388"/>
              <a:gd name="connsiteY5017" fmla="*/ 726598 h 5026853"/>
              <a:gd name="connsiteX5018" fmla="*/ 252487 w 4561388"/>
              <a:gd name="connsiteY5018" fmla="*/ 726749 h 5026853"/>
              <a:gd name="connsiteX5019" fmla="*/ 260025 w 4561388"/>
              <a:gd name="connsiteY5019" fmla="*/ 743911 h 5026853"/>
              <a:gd name="connsiteX5020" fmla="*/ 262023 w 4561388"/>
              <a:gd name="connsiteY5020" fmla="*/ 753083 h 5026853"/>
              <a:gd name="connsiteX5021" fmla="*/ 275268 w 4561388"/>
              <a:gd name="connsiteY5021" fmla="*/ 789481 h 5026853"/>
              <a:gd name="connsiteX5022" fmla="*/ 275689 w 4561388"/>
              <a:gd name="connsiteY5022" fmla="*/ 789630 h 5026853"/>
              <a:gd name="connsiteX5023" fmla="*/ 270882 w 4561388"/>
              <a:gd name="connsiteY5023" fmla="*/ 767574 h 5026853"/>
              <a:gd name="connsiteX5024" fmla="*/ 260025 w 4561388"/>
              <a:gd name="connsiteY5024" fmla="*/ 743911 h 5026853"/>
              <a:gd name="connsiteX5025" fmla="*/ 259238 w 4561388"/>
              <a:gd name="connsiteY5025" fmla="*/ 733453 h 5026853"/>
              <a:gd name="connsiteX5026" fmla="*/ 250667 w 4561388"/>
              <a:gd name="connsiteY5026" fmla="*/ 710278 h 5026853"/>
              <a:gd name="connsiteX5027" fmla="*/ 214862 w 4561388"/>
              <a:gd name="connsiteY5027" fmla="*/ 621215 h 5026853"/>
              <a:gd name="connsiteX5028" fmla="*/ 194737 w 4561388"/>
              <a:gd name="connsiteY5028" fmla="*/ 569669 h 5026853"/>
              <a:gd name="connsiteX5029" fmla="*/ 201720 w 4561388"/>
              <a:gd name="connsiteY5029" fmla="*/ 576102 h 5026853"/>
              <a:gd name="connsiteX5030" fmla="*/ 207971 w 4561388"/>
              <a:gd name="connsiteY5030" fmla="*/ 589602 h 5026853"/>
              <a:gd name="connsiteX5031" fmla="*/ 236664 w 4561388"/>
              <a:gd name="connsiteY5031" fmla="*/ 638850 h 5026853"/>
              <a:gd name="connsiteX5032" fmla="*/ 267371 w 4561388"/>
              <a:gd name="connsiteY5032" fmla="*/ 711514 h 5026853"/>
              <a:gd name="connsiteX5033" fmla="*/ 268498 w 4561388"/>
              <a:gd name="connsiteY5033" fmla="*/ 714664 h 5026853"/>
              <a:gd name="connsiteX5034" fmla="*/ 269344 w 4561388"/>
              <a:gd name="connsiteY5034" fmla="*/ 715245 h 5026853"/>
              <a:gd name="connsiteX5035" fmla="*/ 275002 w 4561388"/>
              <a:gd name="connsiteY5035" fmla="*/ 720813 h 5026853"/>
              <a:gd name="connsiteX5036" fmla="*/ 271669 w 4561388"/>
              <a:gd name="connsiteY5036" fmla="*/ 711586 h 5026853"/>
              <a:gd name="connsiteX5037" fmla="*/ 238617 w 4561388"/>
              <a:gd name="connsiteY5037" fmla="*/ 622716 h 5026853"/>
              <a:gd name="connsiteX5038" fmla="*/ 274937 w 4561388"/>
              <a:gd name="connsiteY5038" fmla="*/ 695036 h 5026853"/>
              <a:gd name="connsiteX5039" fmla="*/ 283948 w 4561388"/>
              <a:gd name="connsiteY5039" fmla="*/ 717085 h 5026853"/>
              <a:gd name="connsiteX5040" fmla="*/ 284127 w 4561388"/>
              <a:gd name="connsiteY5040" fmla="*/ 712475 h 5026853"/>
              <a:gd name="connsiteX5041" fmla="*/ 284224 w 4561388"/>
              <a:gd name="connsiteY5041" fmla="*/ 712181 h 5026853"/>
              <a:gd name="connsiteX5042" fmla="*/ 271526 w 4561388"/>
              <a:gd name="connsiteY5042" fmla="*/ 680944 h 5026853"/>
              <a:gd name="connsiteX5043" fmla="*/ 248731 w 4561388"/>
              <a:gd name="connsiteY5043" fmla="*/ 623714 h 5026853"/>
              <a:gd name="connsiteX5044" fmla="*/ 248698 w 4561388"/>
              <a:gd name="connsiteY5044" fmla="*/ 623850 h 5026853"/>
              <a:gd name="connsiteX5045" fmla="*/ 238883 w 4561388"/>
              <a:gd name="connsiteY5045" fmla="*/ 611431 h 5026853"/>
              <a:gd name="connsiteX5046" fmla="*/ 242430 w 4561388"/>
              <a:gd name="connsiteY5046" fmla="*/ 610767 h 5026853"/>
              <a:gd name="connsiteX5047" fmla="*/ 250132 w 4561388"/>
              <a:gd name="connsiteY5047" fmla="*/ 618186 h 5026853"/>
              <a:gd name="connsiteX5048" fmla="*/ 248909 w 4561388"/>
              <a:gd name="connsiteY5048" fmla="*/ 623012 h 5026853"/>
              <a:gd name="connsiteX5049" fmla="*/ 274982 w 4561388"/>
              <a:gd name="connsiteY5049" fmla="*/ 678114 h 5026853"/>
              <a:gd name="connsiteX5050" fmla="*/ 286394 w 4561388"/>
              <a:gd name="connsiteY5050" fmla="*/ 705586 h 5026853"/>
              <a:gd name="connsiteX5051" fmla="*/ 286544 w 4561388"/>
              <a:gd name="connsiteY5051" fmla="*/ 705126 h 5026853"/>
              <a:gd name="connsiteX5052" fmla="*/ 171665 w 4561388"/>
              <a:gd name="connsiteY5052" fmla="*/ 419521 h 5026853"/>
              <a:gd name="connsiteX5053" fmla="*/ 74981 w 4561388"/>
              <a:gd name="connsiteY5053" fmla="*/ 140899 h 5026853"/>
              <a:gd name="connsiteX5054" fmla="*/ 2029060 w 4561388"/>
              <a:gd name="connsiteY5054" fmla="*/ 120697 h 5026853"/>
              <a:gd name="connsiteX5055" fmla="*/ 2040148 w 4561388"/>
              <a:gd name="connsiteY5055" fmla="*/ 207430 h 5026853"/>
              <a:gd name="connsiteX5056" fmla="*/ 2032172 w 4561388"/>
              <a:gd name="connsiteY5056" fmla="*/ 201490 h 5026853"/>
              <a:gd name="connsiteX5057" fmla="*/ 2394289 w 4561388"/>
              <a:gd name="connsiteY5057" fmla="*/ 0 h 5026853"/>
              <a:gd name="connsiteX5058" fmla="*/ 2398943 w 4561388"/>
              <a:gd name="connsiteY5058" fmla="*/ 62899 h 5026853"/>
              <a:gd name="connsiteX5059" fmla="*/ 2412060 w 4561388"/>
              <a:gd name="connsiteY5059" fmla="*/ 149590 h 5026853"/>
              <a:gd name="connsiteX5060" fmla="*/ 2415591 w 4561388"/>
              <a:gd name="connsiteY5060" fmla="*/ 197608 h 5026853"/>
              <a:gd name="connsiteX5061" fmla="*/ 2415591 w 4561388"/>
              <a:gd name="connsiteY5061" fmla="*/ 197608 h 5026853"/>
              <a:gd name="connsiteX5062" fmla="*/ 2412060 w 4561388"/>
              <a:gd name="connsiteY5062" fmla="*/ 149590 h 5026853"/>
              <a:gd name="connsiteX5063" fmla="*/ 2411219 w 4561388"/>
              <a:gd name="connsiteY5063" fmla="*/ 45066 h 5026853"/>
              <a:gd name="connsiteX5064" fmla="*/ 2409074 w 4561388"/>
              <a:gd name="connsiteY5064" fmla="*/ 6864 h 5026853"/>
              <a:gd name="connsiteX5065" fmla="*/ 2417798 w 4561388"/>
              <a:gd name="connsiteY5065" fmla="*/ 6183 h 5026853"/>
              <a:gd name="connsiteX5066" fmla="*/ 2422293 w 4561388"/>
              <a:gd name="connsiteY5066" fmla="*/ 11719 h 5026853"/>
              <a:gd name="connsiteX5067" fmla="*/ 2444997 w 4561388"/>
              <a:gd name="connsiteY5067" fmla="*/ 319969 h 5026853"/>
              <a:gd name="connsiteX5068" fmla="*/ 2463600 w 4561388"/>
              <a:gd name="connsiteY5068" fmla="*/ 502841 h 5026853"/>
              <a:gd name="connsiteX5069" fmla="*/ 2470769 w 4561388"/>
              <a:gd name="connsiteY5069" fmla="*/ 553208 h 5026853"/>
              <a:gd name="connsiteX5070" fmla="*/ 2478948 w 4561388"/>
              <a:gd name="connsiteY5070" fmla="*/ 560609 h 5026853"/>
              <a:gd name="connsiteX5071" fmla="*/ 2485102 w 4561388"/>
              <a:gd name="connsiteY5071" fmla="*/ 569190 h 5026853"/>
              <a:gd name="connsiteX5072" fmla="*/ 2482550 w 4561388"/>
              <a:gd name="connsiteY5072" fmla="*/ 548040 h 5026853"/>
              <a:gd name="connsiteX5073" fmla="*/ 2483873 w 4561388"/>
              <a:gd name="connsiteY5073" fmla="*/ 516383 h 5026853"/>
              <a:gd name="connsiteX5074" fmla="*/ 2494805 w 4561388"/>
              <a:gd name="connsiteY5074" fmla="*/ 499363 h 5026853"/>
              <a:gd name="connsiteX5075" fmla="*/ 2485297 w 4561388"/>
              <a:gd name="connsiteY5075" fmla="*/ 374670 h 5026853"/>
              <a:gd name="connsiteX5076" fmla="*/ 2500742 w 4561388"/>
              <a:gd name="connsiteY5076" fmla="*/ 354549 h 5026853"/>
              <a:gd name="connsiteX5077" fmla="*/ 2500693 w 4561388"/>
              <a:gd name="connsiteY5077" fmla="*/ 346998 h 5026853"/>
              <a:gd name="connsiteX5078" fmla="*/ 2498861 w 4561388"/>
              <a:gd name="connsiteY5078" fmla="*/ 339431 h 5026853"/>
              <a:gd name="connsiteX5079" fmla="*/ 2499291 w 4561388"/>
              <a:gd name="connsiteY5079" fmla="*/ 329955 h 5026853"/>
              <a:gd name="connsiteX5080" fmla="*/ 2500934 w 4561388"/>
              <a:gd name="connsiteY5080" fmla="*/ 328883 h 5026853"/>
              <a:gd name="connsiteX5081" fmla="*/ 2499547 w 4561388"/>
              <a:gd name="connsiteY5081" fmla="*/ 324315 h 5026853"/>
              <a:gd name="connsiteX5082" fmla="*/ 2499291 w 4561388"/>
              <a:gd name="connsiteY5082" fmla="*/ 329955 h 5026853"/>
              <a:gd name="connsiteX5083" fmla="*/ 2496937 w 4561388"/>
              <a:gd name="connsiteY5083" fmla="*/ 331493 h 5026853"/>
              <a:gd name="connsiteX5084" fmla="*/ 2505094 w 4561388"/>
              <a:gd name="connsiteY5084" fmla="*/ 297886 h 5026853"/>
              <a:gd name="connsiteX5085" fmla="*/ 2516889 w 4561388"/>
              <a:gd name="connsiteY5085" fmla="*/ 427473 h 5026853"/>
              <a:gd name="connsiteX5086" fmla="*/ 2533580 w 4561388"/>
              <a:gd name="connsiteY5086" fmla="*/ 450477 h 5026853"/>
              <a:gd name="connsiteX5087" fmla="*/ 2557773 w 4561388"/>
              <a:gd name="connsiteY5087" fmla="*/ 568317 h 5026853"/>
              <a:gd name="connsiteX5088" fmla="*/ 2559121 w 4561388"/>
              <a:gd name="connsiteY5088" fmla="*/ 580545 h 5026853"/>
              <a:gd name="connsiteX5089" fmla="*/ 2559367 w 4561388"/>
              <a:gd name="connsiteY5089" fmla="*/ 583006 h 5026853"/>
              <a:gd name="connsiteX5090" fmla="*/ 2566713 w 4561388"/>
              <a:gd name="connsiteY5090" fmla="*/ 590609 h 5026853"/>
              <a:gd name="connsiteX5091" fmla="*/ 2577728 w 4561388"/>
              <a:gd name="connsiteY5091" fmla="*/ 618191 h 5026853"/>
              <a:gd name="connsiteX5092" fmla="*/ 2565001 w 4561388"/>
              <a:gd name="connsiteY5092" fmla="*/ 566932 h 5026853"/>
              <a:gd name="connsiteX5093" fmla="*/ 2548089 w 4561388"/>
              <a:gd name="connsiteY5093" fmla="*/ 516118 h 5026853"/>
              <a:gd name="connsiteX5094" fmla="*/ 2551707 w 4561388"/>
              <a:gd name="connsiteY5094" fmla="*/ 512992 h 5026853"/>
              <a:gd name="connsiteX5095" fmla="*/ 2568227 w 4561388"/>
              <a:gd name="connsiteY5095" fmla="*/ 529089 h 5026853"/>
              <a:gd name="connsiteX5096" fmla="*/ 2575239 w 4561388"/>
              <a:gd name="connsiteY5096" fmla="*/ 521085 h 5026853"/>
              <a:gd name="connsiteX5097" fmla="*/ 2579975 w 4561388"/>
              <a:gd name="connsiteY5097" fmla="*/ 531467 h 5026853"/>
              <a:gd name="connsiteX5098" fmla="*/ 2599730 w 4561388"/>
              <a:gd name="connsiteY5098" fmla="*/ 594751 h 5026853"/>
              <a:gd name="connsiteX5099" fmla="*/ 2602208 w 4561388"/>
              <a:gd name="connsiteY5099" fmla="*/ 602431 h 5026853"/>
              <a:gd name="connsiteX5100" fmla="*/ 2601066 w 4561388"/>
              <a:gd name="connsiteY5100" fmla="*/ 591045 h 5026853"/>
              <a:gd name="connsiteX5101" fmla="*/ 2599753 w 4561388"/>
              <a:gd name="connsiteY5101" fmla="*/ 579521 h 5026853"/>
              <a:gd name="connsiteX5102" fmla="*/ 2592582 w 4561388"/>
              <a:gd name="connsiteY5102" fmla="*/ 472611 h 5026853"/>
              <a:gd name="connsiteX5103" fmla="*/ 2575471 w 4561388"/>
              <a:gd name="connsiteY5103" fmla="*/ 199369 h 5026853"/>
              <a:gd name="connsiteX5104" fmla="*/ 2569432 w 4561388"/>
              <a:gd name="connsiteY5104" fmla="*/ 101183 h 5026853"/>
              <a:gd name="connsiteX5105" fmla="*/ 2577182 w 4561388"/>
              <a:gd name="connsiteY5105" fmla="*/ 104869 h 5026853"/>
              <a:gd name="connsiteX5106" fmla="*/ 2579391 w 4561388"/>
              <a:gd name="connsiteY5106" fmla="*/ 106103 h 5026853"/>
              <a:gd name="connsiteX5107" fmla="*/ 2593847 w 4561388"/>
              <a:gd name="connsiteY5107" fmla="*/ 262436 h 5026853"/>
              <a:gd name="connsiteX5108" fmla="*/ 2607160 w 4561388"/>
              <a:gd name="connsiteY5108" fmla="*/ 410185 h 5026853"/>
              <a:gd name="connsiteX5109" fmla="*/ 2639354 w 4561388"/>
              <a:gd name="connsiteY5109" fmla="*/ 425955 h 5026853"/>
              <a:gd name="connsiteX5110" fmla="*/ 2652020 w 4561388"/>
              <a:gd name="connsiteY5110" fmla="*/ 493549 h 5026853"/>
              <a:gd name="connsiteX5111" fmla="*/ 2670776 w 4561388"/>
              <a:gd name="connsiteY5111" fmla="*/ 559296 h 5026853"/>
              <a:gd name="connsiteX5112" fmla="*/ 2699039 w 4561388"/>
              <a:gd name="connsiteY5112" fmla="*/ 779533 h 5026853"/>
              <a:gd name="connsiteX5113" fmla="*/ 2706811 w 4561388"/>
              <a:gd name="connsiteY5113" fmla="*/ 849410 h 5026853"/>
              <a:gd name="connsiteX5114" fmla="*/ 2709519 w 4561388"/>
              <a:gd name="connsiteY5114" fmla="*/ 812638 h 5026853"/>
              <a:gd name="connsiteX5115" fmla="*/ 2708492 w 4561388"/>
              <a:gd name="connsiteY5115" fmla="*/ 799572 h 5026853"/>
              <a:gd name="connsiteX5116" fmla="*/ 2708554 w 4561388"/>
              <a:gd name="connsiteY5116" fmla="*/ 799926 h 5026853"/>
              <a:gd name="connsiteX5117" fmla="*/ 2708312 w 4561388"/>
              <a:gd name="connsiteY5117" fmla="*/ 797323 h 5026853"/>
              <a:gd name="connsiteX5118" fmla="*/ 2707992 w 4561388"/>
              <a:gd name="connsiteY5118" fmla="*/ 793266 h 5026853"/>
              <a:gd name="connsiteX5119" fmla="*/ 2707825 w 4561388"/>
              <a:gd name="connsiteY5119" fmla="*/ 792092 h 5026853"/>
              <a:gd name="connsiteX5120" fmla="*/ 2708312 w 4561388"/>
              <a:gd name="connsiteY5120" fmla="*/ 797323 h 5026853"/>
              <a:gd name="connsiteX5121" fmla="*/ 2708492 w 4561388"/>
              <a:gd name="connsiteY5121" fmla="*/ 799572 h 5026853"/>
              <a:gd name="connsiteX5122" fmla="*/ 2689853 w 4561388"/>
              <a:gd name="connsiteY5122" fmla="*/ 698644 h 5026853"/>
              <a:gd name="connsiteX5123" fmla="*/ 2683388 w 4561388"/>
              <a:gd name="connsiteY5123" fmla="*/ 614001 h 5026853"/>
              <a:gd name="connsiteX5124" fmla="*/ 2696930 w 4561388"/>
              <a:gd name="connsiteY5124" fmla="*/ 589803 h 5026853"/>
              <a:gd name="connsiteX5125" fmla="*/ 2691442 w 4561388"/>
              <a:gd name="connsiteY5125" fmla="*/ 524819 h 5026853"/>
              <a:gd name="connsiteX5126" fmla="*/ 2699984 w 4561388"/>
              <a:gd name="connsiteY5126" fmla="*/ 477129 h 5026853"/>
              <a:gd name="connsiteX5127" fmla="*/ 2707481 w 4561388"/>
              <a:gd name="connsiteY5127" fmla="*/ 571966 h 5026853"/>
              <a:gd name="connsiteX5128" fmla="*/ 2724229 w 4561388"/>
              <a:gd name="connsiteY5128" fmla="*/ 607857 h 5026853"/>
              <a:gd name="connsiteX5129" fmla="*/ 2722812 w 4561388"/>
              <a:gd name="connsiteY5129" fmla="*/ 645271 h 5026853"/>
              <a:gd name="connsiteX5130" fmla="*/ 2739178 w 4561388"/>
              <a:gd name="connsiteY5130" fmla="*/ 680346 h 5026853"/>
              <a:gd name="connsiteX5131" fmla="*/ 2754236 w 4561388"/>
              <a:gd name="connsiteY5131" fmla="*/ 778610 h 5026853"/>
              <a:gd name="connsiteX5132" fmla="*/ 2772613 w 4561388"/>
              <a:gd name="connsiteY5132" fmla="*/ 843540 h 5026853"/>
              <a:gd name="connsiteX5133" fmla="*/ 2748099 w 4561388"/>
              <a:gd name="connsiteY5133" fmla="*/ 633472 h 5026853"/>
              <a:gd name="connsiteX5134" fmla="*/ 2737669 w 4561388"/>
              <a:gd name="connsiteY5134" fmla="*/ 453585 h 5026853"/>
              <a:gd name="connsiteX5135" fmla="*/ 2739414 w 4561388"/>
              <a:gd name="connsiteY5135" fmla="*/ 404099 h 5026853"/>
              <a:gd name="connsiteX5136" fmla="*/ 2761315 w 4561388"/>
              <a:gd name="connsiteY5136" fmla="*/ 621345 h 5026853"/>
              <a:gd name="connsiteX5137" fmla="*/ 2781488 w 4561388"/>
              <a:gd name="connsiteY5137" fmla="*/ 679478 h 5026853"/>
              <a:gd name="connsiteX5138" fmla="*/ 2779972 w 4561388"/>
              <a:gd name="connsiteY5138" fmla="*/ 557017 h 5026853"/>
              <a:gd name="connsiteX5139" fmla="*/ 2752242 w 4561388"/>
              <a:gd name="connsiteY5139" fmla="*/ 174000 h 5026853"/>
              <a:gd name="connsiteX5140" fmla="*/ 2752158 w 4561388"/>
              <a:gd name="connsiteY5140" fmla="*/ 172759 h 5026853"/>
              <a:gd name="connsiteX5141" fmla="*/ 2752216 w 4561388"/>
              <a:gd name="connsiteY5141" fmla="*/ 172853 h 5026853"/>
              <a:gd name="connsiteX5142" fmla="*/ 2781994 w 4561388"/>
              <a:gd name="connsiteY5142" fmla="*/ 302010 h 5026853"/>
              <a:gd name="connsiteX5143" fmla="*/ 2803863 w 4561388"/>
              <a:gd name="connsiteY5143" fmla="*/ 637418 h 5026853"/>
              <a:gd name="connsiteX5144" fmla="*/ 2812464 w 4561388"/>
              <a:gd name="connsiteY5144" fmla="*/ 824930 h 5026853"/>
              <a:gd name="connsiteX5145" fmla="*/ 2798813 w 4561388"/>
              <a:gd name="connsiteY5145" fmla="*/ 882629 h 5026853"/>
              <a:gd name="connsiteX5146" fmla="*/ 2801164 w 4561388"/>
              <a:gd name="connsiteY5146" fmla="*/ 1055940 h 5026853"/>
              <a:gd name="connsiteX5147" fmla="*/ 2802252 w 4561388"/>
              <a:gd name="connsiteY5147" fmla="*/ 1226526 h 5026853"/>
              <a:gd name="connsiteX5148" fmla="*/ 2800848 w 4561388"/>
              <a:gd name="connsiteY5148" fmla="*/ 1339636 h 5026853"/>
              <a:gd name="connsiteX5149" fmla="*/ 2734893 w 4561388"/>
              <a:gd name="connsiteY5149" fmla="*/ 1789182 h 5026853"/>
              <a:gd name="connsiteX5150" fmla="*/ 2733376 w 4561388"/>
              <a:gd name="connsiteY5150" fmla="*/ 1822071 h 5026853"/>
              <a:gd name="connsiteX5151" fmla="*/ 2712989 w 4561388"/>
              <a:gd name="connsiteY5151" fmla="*/ 2185405 h 5026853"/>
              <a:gd name="connsiteX5152" fmla="*/ 2683135 w 4561388"/>
              <a:gd name="connsiteY5152" fmla="*/ 2509975 h 5026853"/>
              <a:gd name="connsiteX5153" fmla="*/ 2687767 w 4561388"/>
              <a:gd name="connsiteY5153" fmla="*/ 2522216 h 5026853"/>
              <a:gd name="connsiteX5154" fmla="*/ 2695846 w 4561388"/>
              <a:gd name="connsiteY5154" fmla="*/ 2440213 h 5026853"/>
              <a:gd name="connsiteX5155" fmla="*/ 2712319 w 4561388"/>
              <a:gd name="connsiteY5155" fmla="*/ 2327760 h 5026853"/>
              <a:gd name="connsiteX5156" fmla="*/ 2724858 w 4561388"/>
              <a:gd name="connsiteY5156" fmla="*/ 2110576 h 5026853"/>
              <a:gd name="connsiteX5157" fmla="*/ 2744519 w 4561388"/>
              <a:gd name="connsiteY5157" fmla="*/ 1865509 h 5026853"/>
              <a:gd name="connsiteX5158" fmla="*/ 2746886 w 4561388"/>
              <a:gd name="connsiteY5158" fmla="*/ 1830657 h 5026853"/>
              <a:gd name="connsiteX5159" fmla="*/ 2747574 w 4561388"/>
              <a:gd name="connsiteY5159" fmla="*/ 1866110 h 5026853"/>
              <a:gd name="connsiteX5160" fmla="*/ 2747249 w 4561388"/>
              <a:gd name="connsiteY5160" fmla="*/ 1973386 h 5026853"/>
              <a:gd name="connsiteX5161" fmla="*/ 2736871 w 4561388"/>
              <a:gd name="connsiteY5161" fmla="*/ 2133305 h 5026853"/>
              <a:gd name="connsiteX5162" fmla="*/ 2686868 w 4561388"/>
              <a:gd name="connsiteY5162" fmla="*/ 2595224 h 5026853"/>
              <a:gd name="connsiteX5163" fmla="*/ 2668478 w 4561388"/>
              <a:gd name="connsiteY5163" fmla="*/ 2826821 h 5026853"/>
              <a:gd name="connsiteX5164" fmla="*/ 2560000 w 4561388"/>
              <a:gd name="connsiteY5164" fmla="*/ 3417265 h 5026853"/>
              <a:gd name="connsiteX5165" fmla="*/ 2546039 w 4561388"/>
              <a:gd name="connsiteY5165" fmla="*/ 3460933 h 5026853"/>
              <a:gd name="connsiteX5166" fmla="*/ 2577368 w 4561388"/>
              <a:gd name="connsiteY5166" fmla="*/ 3231541 h 5026853"/>
              <a:gd name="connsiteX5167" fmla="*/ 2608006 w 4561388"/>
              <a:gd name="connsiteY5167" fmla="*/ 2973043 h 5026853"/>
              <a:gd name="connsiteX5168" fmla="*/ 2642199 w 4561388"/>
              <a:gd name="connsiteY5168" fmla="*/ 2516408 h 5026853"/>
              <a:gd name="connsiteX5169" fmla="*/ 2647223 w 4561388"/>
              <a:gd name="connsiteY5169" fmla="*/ 2323444 h 5026853"/>
              <a:gd name="connsiteX5170" fmla="*/ 2614925 w 4561388"/>
              <a:gd name="connsiteY5170" fmla="*/ 2525198 h 5026853"/>
              <a:gd name="connsiteX5171" fmla="*/ 2614255 w 4561388"/>
              <a:gd name="connsiteY5171" fmla="*/ 2529601 h 5026853"/>
              <a:gd name="connsiteX5172" fmla="*/ 2613905 w 4561388"/>
              <a:gd name="connsiteY5172" fmla="*/ 2551781 h 5026853"/>
              <a:gd name="connsiteX5173" fmla="*/ 2611836 w 4561388"/>
              <a:gd name="connsiteY5173" fmla="*/ 2725275 h 5026853"/>
              <a:gd name="connsiteX5174" fmla="*/ 2578826 w 4561388"/>
              <a:gd name="connsiteY5174" fmla="*/ 3051147 h 5026853"/>
              <a:gd name="connsiteX5175" fmla="*/ 2566540 w 4561388"/>
              <a:gd name="connsiteY5175" fmla="*/ 3213938 h 5026853"/>
              <a:gd name="connsiteX5176" fmla="*/ 2514065 w 4561388"/>
              <a:gd name="connsiteY5176" fmla="*/ 3554436 h 5026853"/>
              <a:gd name="connsiteX5177" fmla="*/ 2513266 w 4561388"/>
              <a:gd name="connsiteY5177" fmla="*/ 3559302 h 5026853"/>
              <a:gd name="connsiteX5178" fmla="*/ 2513526 w 4561388"/>
              <a:gd name="connsiteY5178" fmla="*/ 3560200 h 5026853"/>
              <a:gd name="connsiteX5179" fmla="*/ 2513050 w 4561388"/>
              <a:gd name="connsiteY5179" fmla="*/ 3560626 h 5026853"/>
              <a:gd name="connsiteX5180" fmla="*/ 2510615 w 4561388"/>
              <a:gd name="connsiteY5180" fmla="*/ 3575476 h 5026853"/>
              <a:gd name="connsiteX5181" fmla="*/ 2511048 w 4561388"/>
              <a:gd name="connsiteY5181" fmla="*/ 3575047 h 5026853"/>
              <a:gd name="connsiteX5182" fmla="*/ 2511112 w 4561388"/>
              <a:gd name="connsiteY5182" fmla="*/ 3584392 h 5026853"/>
              <a:gd name="connsiteX5183" fmla="*/ 2506380 w 4561388"/>
              <a:gd name="connsiteY5183" fmla="*/ 3619224 h 5026853"/>
              <a:gd name="connsiteX5184" fmla="*/ 2489200 w 4561388"/>
              <a:gd name="connsiteY5184" fmla="*/ 3758320 h 5026853"/>
              <a:gd name="connsiteX5185" fmla="*/ 2458172 w 4561388"/>
              <a:gd name="connsiteY5185" fmla="*/ 3940991 h 5026853"/>
              <a:gd name="connsiteX5186" fmla="*/ 2445420 w 4561388"/>
              <a:gd name="connsiteY5186" fmla="*/ 4033221 h 5026853"/>
              <a:gd name="connsiteX5187" fmla="*/ 2441382 w 4561388"/>
              <a:gd name="connsiteY5187" fmla="*/ 4051693 h 5026853"/>
              <a:gd name="connsiteX5188" fmla="*/ 2436414 w 4561388"/>
              <a:gd name="connsiteY5188" fmla="*/ 4045829 h 5026853"/>
              <a:gd name="connsiteX5189" fmla="*/ 2279700 w 4561388"/>
              <a:gd name="connsiteY5189" fmla="*/ 3874243 h 5026853"/>
              <a:gd name="connsiteX5190" fmla="*/ 2275988 w 4561388"/>
              <a:gd name="connsiteY5190" fmla="*/ 3874760 h 5026853"/>
              <a:gd name="connsiteX5191" fmla="*/ 2263549 w 4561388"/>
              <a:gd name="connsiteY5191" fmla="*/ 3877332 h 5026853"/>
              <a:gd name="connsiteX5192" fmla="*/ 2358388 w 4561388"/>
              <a:gd name="connsiteY5192" fmla="*/ 3987813 h 5026853"/>
              <a:gd name="connsiteX5193" fmla="*/ 2435860 w 4561388"/>
              <a:gd name="connsiteY5193" fmla="*/ 4076949 h 5026853"/>
              <a:gd name="connsiteX5194" fmla="*/ 2420317 w 4561388"/>
              <a:gd name="connsiteY5194" fmla="*/ 4148039 h 5026853"/>
              <a:gd name="connsiteX5195" fmla="*/ 2403919 w 4561388"/>
              <a:gd name="connsiteY5195" fmla="*/ 4204419 h 5026853"/>
              <a:gd name="connsiteX5196" fmla="*/ 2382828 w 4561388"/>
              <a:gd name="connsiteY5196" fmla="*/ 4175439 h 5026853"/>
              <a:gd name="connsiteX5197" fmla="*/ 2363343 w 4561388"/>
              <a:gd name="connsiteY5197" fmla="*/ 4166951 h 5026853"/>
              <a:gd name="connsiteX5198" fmla="*/ 2383732 w 4561388"/>
              <a:gd name="connsiteY5198" fmla="*/ 4213901 h 5026853"/>
              <a:gd name="connsiteX5199" fmla="*/ 2395445 w 4561388"/>
              <a:gd name="connsiteY5199" fmla="*/ 4227157 h 5026853"/>
              <a:gd name="connsiteX5200" fmla="*/ 2396864 w 4561388"/>
              <a:gd name="connsiteY5200" fmla="*/ 4228678 h 5026853"/>
              <a:gd name="connsiteX5201" fmla="*/ 2387046 w 4561388"/>
              <a:gd name="connsiteY5201" fmla="*/ 4262435 h 5026853"/>
              <a:gd name="connsiteX5202" fmla="*/ 2373987 w 4561388"/>
              <a:gd name="connsiteY5202" fmla="*/ 4296103 h 5026853"/>
              <a:gd name="connsiteX5203" fmla="*/ 2372543 w 4561388"/>
              <a:gd name="connsiteY5203" fmla="*/ 4305679 h 5026853"/>
              <a:gd name="connsiteX5204" fmla="*/ 2372066 w 4561388"/>
              <a:gd name="connsiteY5204" fmla="*/ 4305802 h 5026853"/>
              <a:gd name="connsiteX5205" fmla="*/ 2372289 w 4561388"/>
              <a:gd name="connsiteY5205" fmla="*/ 4307362 h 5026853"/>
              <a:gd name="connsiteX5206" fmla="*/ 2372543 w 4561388"/>
              <a:gd name="connsiteY5206" fmla="*/ 4305679 h 5026853"/>
              <a:gd name="connsiteX5207" fmla="*/ 2374348 w 4561388"/>
              <a:gd name="connsiteY5207" fmla="*/ 4305205 h 5026853"/>
              <a:gd name="connsiteX5208" fmla="*/ 2372709 w 4561388"/>
              <a:gd name="connsiteY5208" fmla="*/ 4311806 h 5026853"/>
              <a:gd name="connsiteX5209" fmla="*/ 2349903 w 4561388"/>
              <a:gd name="connsiteY5209" fmla="*/ 4287293 h 5026853"/>
              <a:gd name="connsiteX5210" fmla="*/ 2350426 w 4561388"/>
              <a:gd name="connsiteY5210" fmla="*/ 4285271 h 5026853"/>
              <a:gd name="connsiteX5211" fmla="*/ 2358758 w 4561388"/>
              <a:gd name="connsiteY5211" fmla="*/ 4257726 h 5026853"/>
              <a:gd name="connsiteX5212" fmla="*/ 2359891 w 4561388"/>
              <a:gd name="connsiteY5212" fmla="*/ 4248973 h 5026853"/>
              <a:gd name="connsiteX5213" fmla="*/ 2353844 w 4561388"/>
              <a:gd name="connsiteY5213" fmla="*/ 4262869 h 5026853"/>
              <a:gd name="connsiteX5214" fmla="*/ 2349432 w 4561388"/>
              <a:gd name="connsiteY5214" fmla="*/ 4276519 h 5026853"/>
              <a:gd name="connsiteX5215" fmla="*/ 2348485 w 4561388"/>
              <a:gd name="connsiteY5215" fmla="*/ 4285768 h 5026853"/>
              <a:gd name="connsiteX5216" fmla="*/ 2342453 w 4561388"/>
              <a:gd name="connsiteY5216" fmla="*/ 4279285 h 5026853"/>
              <a:gd name="connsiteX5217" fmla="*/ 2342579 w 4561388"/>
              <a:gd name="connsiteY5217" fmla="*/ 4277380 h 5026853"/>
              <a:gd name="connsiteX5218" fmla="*/ 2343602 w 4561388"/>
              <a:gd name="connsiteY5218" fmla="*/ 4265678 h 5026853"/>
              <a:gd name="connsiteX5219" fmla="*/ 2342137 w 4561388"/>
              <a:gd name="connsiteY5219" fmla="*/ 4267549 h 5026853"/>
              <a:gd name="connsiteX5220" fmla="*/ 2339283 w 4561388"/>
              <a:gd name="connsiteY5220" fmla="*/ 4275878 h 5026853"/>
              <a:gd name="connsiteX5221" fmla="*/ 2312140 w 4561388"/>
              <a:gd name="connsiteY5221" fmla="*/ 4246701 h 5026853"/>
              <a:gd name="connsiteX5222" fmla="*/ 2009980 w 4561388"/>
              <a:gd name="connsiteY5222" fmla="*/ 3903189 h 5026853"/>
              <a:gd name="connsiteX5223" fmla="*/ 1999729 w 4561388"/>
              <a:gd name="connsiteY5223" fmla="*/ 3900674 h 5026853"/>
              <a:gd name="connsiteX5224" fmla="*/ 1990041 w 4561388"/>
              <a:gd name="connsiteY5224" fmla="*/ 3909270 h 5026853"/>
              <a:gd name="connsiteX5225" fmla="*/ 2026699 w 4561388"/>
              <a:gd name="connsiteY5225" fmla="*/ 3952440 h 5026853"/>
              <a:gd name="connsiteX5226" fmla="*/ 2121065 w 4561388"/>
              <a:gd name="connsiteY5226" fmla="*/ 4075044 h 5026853"/>
              <a:gd name="connsiteX5227" fmla="*/ 2028142 w 4561388"/>
              <a:gd name="connsiteY5227" fmla="*/ 3984452 h 5026853"/>
              <a:gd name="connsiteX5228" fmla="*/ 1966460 w 4561388"/>
              <a:gd name="connsiteY5228" fmla="*/ 3914376 h 5026853"/>
              <a:gd name="connsiteX5229" fmla="*/ 1960057 w 4561388"/>
              <a:gd name="connsiteY5229" fmla="*/ 3927256 h 5026853"/>
              <a:gd name="connsiteX5230" fmla="*/ 1958447 w 4561388"/>
              <a:gd name="connsiteY5230" fmla="*/ 3935930 h 5026853"/>
              <a:gd name="connsiteX5231" fmla="*/ 1989264 w 4561388"/>
              <a:gd name="connsiteY5231" fmla="*/ 3973719 h 5026853"/>
              <a:gd name="connsiteX5232" fmla="*/ 2209618 w 4561388"/>
              <a:gd name="connsiteY5232" fmla="*/ 4243931 h 5026853"/>
              <a:gd name="connsiteX5233" fmla="*/ 2293457 w 4561388"/>
              <a:gd name="connsiteY5233" fmla="*/ 4342979 h 5026853"/>
              <a:gd name="connsiteX5234" fmla="*/ 2310359 w 4561388"/>
              <a:gd name="connsiteY5234" fmla="*/ 4360343 h 5026853"/>
              <a:gd name="connsiteX5235" fmla="*/ 2302585 w 4561388"/>
              <a:gd name="connsiteY5235" fmla="*/ 4383042 h 5026853"/>
              <a:gd name="connsiteX5236" fmla="*/ 2297426 w 4561388"/>
              <a:gd name="connsiteY5236" fmla="*/ 4393710 h 5026853"/>
              <a:gd name="connsiteX5237" fmla="*/ 2294777 w 4561388"/>
              <a:gd name="connsiteY5237" fmla="*/ 4409345 h 5026853"/>
              <a:gd name="connsiteX5238" fmla="*/ 2292012 w 4561388"/>
              <a:gd name="connsiteY5238" fmla="*/ 4398890 h 5026853"/>
              <a:gd name="connsiteX5239" fmla="*/ 2292398 w 4561388"/>
              <a:gd name="connsiteY5239" fmla="*/ 4378786 h 5026853"/>
              <a:gd name="connsiteX5240" fmla="*/ 2288765 w 4561388"/>
              <a:gd name="connsiteY5240" fmla="*/ 4389870 h 5026853"/>
              <a:gd name="connsiteX5241" fmla="*/ 2288114 w 4561388"/>
              <a:gd name="connsiteY5241" fmla="*/ 4377274 h 5026853"/>
              <a:gd name="connsiteX5242" fmla="*/ 2281979 w 4561388"/>
              <a:gd name="connsiteY5242" fmla="*/ 4395166 h 5026853"/>
              <a:gd name="connsiteX5243" fmla="*/ 2280667 w 4561388"/>
              <a:gd name="connsiteY5243" fmla="*/ 4413254 h 5026853"/>
              <a:gd name="connsiteX5244" fmla="*/ 2276499 w 4561388"/>
              <a:gd name="connsiteY5244" fmla="*/ 4425079 h 5026853"/>
              <a:gd name="connsiteX5245" fmla="*/ 2276001 w 4561388"/>
              <a:gd name="connsiteY5245" fmla="*/ 4426507 h 5026853"/>
              <a:gd name="connsiteX5246" fmla="*/ 2276092 w 4561388"/>
              <a:gd name="connsiteY5246" fmla="*/ 4419236 h 5026853"/>
              <a:gd name="connsiteX5247" fmla="*/ 2277484 w 4561388"/>
              <a:gd name="connsiteY5247" fmla="*/ 4390564 h 5026853"/>
              <a:gd name="connsiteX5248" fmla="*/ 2281169 w 4561388"/>
              <a:gd name="connsiteY5248" fmla="*/ 4357400 h 5026853"/>
              <a:gd name="connsiteX5249" fmla="*/ 2282896 w 4561388"/>
              <a:gd name="connsiteY5249" fmla="*/ 4333502 h 5026853"/>
              <a:gd name="connsiteX5250" fmla="*/ 2278440 w 4561388"/>
              <a:gd name="connsiteY5250" fmla="*/ 4341717 h 5026853"/>
              <a:gd name="connsiteX5251" fmla="*/ 2278143 w 4561388"/>
              <a:gd name="connsiteY5251" fmla="*/ 4343687 h 5026853"/>
              <a:gd name="connsiteX5252" fmla="*/ 2274083 w 4561388"/>
              <a:gd name="connsiteY5252" fmla="*/ 4374881 h 5026853"/>
              <a:gd name="connsiteX5253" fmla="*/ 2268989 w 4561388"/>
              <a:gd name="connsiteY5253" fmla="*/ 4385467 h 5026853"/>
              <a:gd name="connsiteX5254" fmla="*/ 2269815 w 4561388"/>
              <a:gd name="connsiteY5254" fmla="*/ 4397700 h 5026853"/>
              <a:gd name="connsiteX5255" fmla="*/ 2264600 w 4561388"/>
              <a:gd name="connsiteY5255" fmla="*/ 4408532 h 5026853"/>
              <a:gd name="connsiteX5256" fmla="*/ 2263012 w 4561388"/>
              <a:gd name="connsiteY5256" fmla="*/ 4438989 h 5026853"/>
              <a:gd name="connsiteX5257" fmla="*/ 2260705 w 4561388"/>
              <a:gd name="connsiteY5257" fmla="*/ 4444569 h 5026853"/>
              <a:gd name="connsiteX5258" fmla="*/ 2260113 w 4561388"/>
              <a:gd name="connsiteY5258" fmla="*/ 4441860 h 5026853"/>
              <a:gd name="connsiteX5259" fmla="*/ 2259232 w 4561388"/>
              <a:gd name="connsiteY5259" fmla="*/ 4456798 h 5026853"/>
              <a:gd name="connsiteX5260" fmla="*/ 2257154 w 4561388"/>
              <a:gd name="connsiteY5260" fmla="*/ 4465582 h 5026853"/>
              <a:gd name="connsiteX5261" fmla="*/ 2255176 w 4561388"/>
              <a:gd name="connsiteY5261" fmla="*/ 4447045 h 5026853"/>
              <a:gd name="connsiteX5262" fmla="*/ 2256830 w 4561388"/>
              <a:gd name="connsiteY5262" fmla="*/ 4424717 h 5026853"/>
              <a:gd name="connsiteX5263" fmla="*/ 2257925 w 4561388"/>
              <a:gd name="connsiteY5263" fmla="*/ 4397603 h 5026853"/>
              <a:gd name="connsiteX5264" fmla="*/ 2256217 w 4561388"/>
              <a:gd name="connsiteY5264" fmla="*/ 4393665 h 5026853"/>
              <a:gd name="connsiteX5265" fmla="*/ 2255655 w 4561388"/>
              <a:gd name="connsiteY5265" fmla="*/ 4381945 h 5026853"/>
              <a:gd name="connsiteX5266" fmla="*/ 2256168 w 4561388"/>
              <a:gd name="connsiteY5266" fmla="*/ 4377783 h 5026853"/>
              <a:gd name="connsiteX5267" fmla="*/ 2255810 w 4561388"/>
              <a:gd name="connsiteY5267" fmla="*/ 4379241 h 5026853"/>
              <a:gd name="connsiteX5268" fmla="*/ 2255162 w 4561388"/>
              <a:gd name="connsiteY5268" fmla="*/ 4383869 h 5026853"/>
              <a:gd name="connsiteX5269" fmla="*/ 2252555 w 4561388"/>
              <a:gd name="connsiteY5269" fmla="*/ 4410820 h 5026853"/>
              <a:gd name="connsiteX5270" fmla="*/ 2250291 w 4561388"/>
              <a:gd name="connsiteY5270" fmla="*/ 4419930 h 5026853"/>
              <a:gd name="connsiteX5271" fmla="*/ 2250008 w 4561388"/>
              <a:gd name="connsiteY5271" fmla="*/ 4420893 h 5026853"/>
              <a:gd name="connsiteX5272" fmla="*/ 2248287 w 4561388"/>
              <a:gd name="connsiteY5272" fmla="*/ 4433491 h 5026853"/>
              <a:gd name="connsiteX5273" fmla="*/ 2246497 w 4561388"/>
              <a:gd name="connsiteY5273" fmla="*/ 4444122 h 5026853"/>
              <a:gd name="connsiteX5274" fmla="*/ 2246496 w 4561388"/>
              <a:gd name="connsiteY5274" fmla="*/ 4444147 h 5026853"/>
              <a:gd name="connsiteX5275" fmla="*/ 2246491 w 4561388"/>
              <a:gd name="connsiteY5275" fmla="*/ 4444162 h 5026853"/>
              <a:gd name="connsiteX5276" fmla="*/ 2240140 w 4561388"/>
              <a:gd name="connsiteY5276" fmla="*/ 4481911 h 5026853"/>
              <a:gd name="connsiteX5277" fmla="*/ 2233389 w 4561388"/>
              <a:gd name="connsiteY5277" fmla="*/ 4520732 h 5026853"/>
              <a:gd name="connsiteX5278" fmla="*/ 2229135 w 4561388"/>
              <a:gd name="connsiteY5278" fmla="*/ 4514513 h 5026853"/>
              <a:gd name="connsiteX5279" fmla="*/ 2228659 w 4561388"/>
              <a:gd name="connsiteY5279" fmla="*/ 4521710 h 5026853"/>
              <a:gd name="connsiteX5280" fmla="*/ 2227378 w 4561388"/>
              <a:gd name="connsiteY5280" fmla="*/ 4523492 h 5026853"/>
              <a:gd name="connsiteX5281" fmla="*/ 2224169 w 4561388"/>
              <a:gd name="connsiteY5281" fmla="*/ 4528936 h 5026853"/>
              <a:gd name="connsiteX5282" fmla="*/ 2224369 w 4561388"/>
              <a:gd name="connsiteY5282" fmla="*/ 4523072 h 5026853"/>
              <a:gd name="connsiteX5283" fmla="*/ 2227456 w 4561388"/>
              <a:gd name="connsiteY5283" fmla="*/ 4435098 h 5026853"/>
              <a:gd name="connsiteX5284" fmla="*/ 2228054 w 4561388"/>
              <a:gd name="connsiteY5284" fmla="*/ 4421655 h 5026853"/>
              <a:gd name="connsiteX5285" fmla="*/ 2228641 w 4561388"/>
              <a:gd name="connsiteY5285" fmla="*/ 4405629 h 5026853"/>
              <a:gd name="connsiteX5286" fmla="*/ 2227689 w 4561388"/>
              <a:gd name="connsiteY5286" fmla="*/ 4385718 h 5026853"/>
              <a:gd name="connsiteX5287" fmla="*/ 2227714 w 4561388"/>
              <a:gd name="connsiteY5287" fmla="*/ 4376881 h 5026853"/>
              <a:gd name="connsiteX5288" fmla="*/ 2226479 w 4561388"/>
              <a:gd name="connsiteY5288" fmla="*/ 4381740 h 5026853"/>
              <a:gd name="connsiteX5289" fmla="*/ 2227232 w 4561388"/>
              <a:gd name="connsiteY5289" fmla="*/ 4358499 h 5026853"/>
              <a:gd name="connsiteX5290" fmla="*/ 2219346 w 4561388"/>
              <a:gd name="connsiteY5290" fmla="*/ 4347738 h 5026853"/>
              <a:gd name="connsiteX5291" fmla="*/ 2215012 w 4561388"/>
              <a:gd name="connsiteY5291" fmla="*/ 4402247 h 5026853"/>
              <a:gd name="connsiteX5292" fmla="*/ 2208110 w 4561388"/>
              <a:gd name="connsiteY5292" fmla="*/ 4439348 h 5026853"/>
              <a:gd name="connsiteX5293" fmla="*/ 2202794 w 4561388"/>
              <a:gd name="connsiteY5293" fmla="*/ 4445993 h 5026853"/>
              <a:gd name="connsiteX5294" fmla="*/ 2200111 w 4561388"/>
              <a:gd name="connsiteY5294" fmla="*/ 4487534 h 5026853"/>
              <a:gd name="connsiteX5295" fmla="*/ 2197088 w 4561388"/>
              <a:gd name="connsiteY5295" fmla="*/ 4476201 h 5026853"/>
              <a:gd name="connsiteX5296" fmla="*/ 2197910 w 4561388"/>
              <a:gd name="connsiteY5296" fmla="*/ 4476839 h 5026853"/>
              <a:gd name="connsiteX5297" fmla="*/ 2198022 w 4561388"/>
              <a:gd name="connsiteY5297" fmla="*/ 4478665 h 5026853"/>
              <a:gd name="connsiteX5298" fmla="*/ 2198437 w 4561388"/>
              <a:gd name="connsiteY5298" fmla="*/ 4477249 h 5026853"/>
              <a:gd name="connsiteX5299" fmla="*/ 2197910 w 4561388"/>
              <a:gd name="connsiteY5299" fmla="*/ 4476839 h 5026853"/>
              <a:gd name="connsiteX5300" fmla="*/ 2197705 w 4561388"/>
              <a:gd name="connsiteY5300" fmla="*/ 4473482 h 5026853"/>
              <a:gd name="connsiteX5301" fmla="*/ 2198187 w 4561388"/>
              <a:gd name="connsiteY5301" fmla="*/ 4471347 h 5026853"/>
              <a:gd name="connsiteX5302" fmla="*/ 2198131 w 4561388"/>
              <a:gd name="connsiteY5302" fmla="*/ 4468894 h 5026853"/>
              <a:gd name="connsiteX5303" fmla="*/ 2192822 w 4561388"/>
              <a:gd name="connsiteY5303" fmla="*/ 4461582 h 5026853"/>
              <a:gd name="connsiteX5304" fmla="*/ 2193191 w 4561388"/>
              <a:gd name="connsiteY5304" fmla="*/ 4441182 h 5026853"/>
              <a:gd name="connsiteX5305" fmla="*/ 2194208 w 4561388"/>
              <a:gd name="connsiteY5305" fmla="*/ 4428696 h 5026853"/>
              <a:gd name="connsiteX5306" fmla="*/ 2189691 w 4561388"/>
              <a:gd name="connsiteY5306" fmla="*/ 4433616 h 5026853"/>
              <a:gd name="connsiteX5307" fmla="*/ 2184091 w 4561388"/>
              <a:gd name="connsiteY5307" fmla="*/ 4439692 h 5026853"/>
              <a:gd name="connsiteX5308" fmla="*/ 2183540 w 4561388"/>
              <a:gd name="connsiteY5308" fmla="*/ 4440749 h 5026853"/>
              <a:gd name="connsiteX5309" fmla="*/ 2179982 w 4561388"/>
              <a:gd name="connsiteY5309" fmla="*/ 4477354 h 5026853"/>
              <a:gd name="connsiteX5310" fmla="*/ 2177193 w 4561388"/>
              <a:gd name="connsiteY5310" fmla="*/ 4537299 h 5026853"/>
              <a:gd name="connsiteX5311" fmla="*/ 2175203 w 4561388"/>
              <a:gd name="connsiteY5311" fmla="*/ 4541032 h 5026853"/>
              <a:gd name="connsiteX5312" fmla="*/ 2171071 w 4561388"/>
              <a:gd name="connsiteY5312" fmla="*/ 4550047 h 5026853"/>
              <a:gd name="connsiteX5313" fmla="*/ 2170675 w 4561388"/>
              <a:gd name="connsiteY5313" fmla="*/ 4531100 h 5026853"/>
              <a:gd name="connsiteX5314" fmla="*/ 2168350 w 4561388"/>
              <a:gd name="connsiteY5314" fmla="*/ 4549252 h 5026853"/>
              <a:gd name="connsiteX5315" fmla="*/ 2164156 w 4561388"/>
              <a:gd name="connsiteY5315" fmla="*/ 4547811 h 5026853"/>
              <a:gd name="connsiteX5316" fmla="*/ 2161948 w 4561388"/>
              <a:gd name="connsiteY5316" fmla="*/ 4553767 h 5026853"/>
              <a:gd name="connsiteX5317" fmla="*/ 2162089 w 4561388"/>
              <a:gd name="connsiteY5317" fmla="*/ 4535959 h 5026853"/>
              <a:gd name="connsiteX5318" fmla="*/ 2162992 w 4561388"/>
              <a:gd name="connsiteY5318" fmla="*/ 4530483 h 5026853"/>
              <a:gd name="connsiteX5319" fmla="*/ 2164034 w 4561388"/>
              <a:gd name="connsiteY5319" fmla="*/ 4528017 h 5026853"/>
              <a:gd name="connsiteX5320" fmla="*/ 2162149 w 4561388"/>
              <a:gd name="connsiteY5320" fmla="*/ 4528287 h 5026853"/>
              <a:gd name="connsiteX5321" fmla="*/ 2162336 w 4561388"/>
              <a:gd name="connsiteY5321" fmla="*/ 4504459 h 5026853"/>
              <a:gd name="connsiteX5322" fmla="*/ 2164476 w 4561388"/>
              <a:gd name="connsiteY5322" fmla="*/ 4497655 h 5026853"/>
              <a:gd name="connsiteX5323" fmla="*/ 2165010 w 4561388"/>
              <a:gd name="connsiteY5323" fmla="*/ 4496180 h 5026853"/>
              <a:gd name="connsiteX5324" fmla="*/ 2157464 w 4561388"/>
              <a:gd name="connsiteY5324" fmla="*/ 4500963 h 5026853"/>
              <a:gd name="connsiteX5325" fmla="*/ 2156240 w 4561388"/>
              <a:gd name="connsiteY5325" fmla="*/ 4501856 h 5026853"/>
              <a:gd name="connsiteX5326" fmla="*/ 2155703 w 4561388"/>
              <a:gd name="connsiteY5326" fmla="*/ 4500350 h 5026853"/>
              <a:gd name="connsiteX5327" fmla="*/ 2146845 w 4561388"/>
              <a:gd name="connsiteY5327" fmla="*/ 4476584 h 5026853"/>
              <a:gd name="connsiteX5328" fmla="*/ 2144857 w 4561388"/>
              <a:gd name="connsiteY5328" fmla="*/ 4471989 h 5026853"/>
              <a:gd name="connsiteX5329" fmla="*/ 2147161 w 4561388"/>
              <a:gd name="connsiteY5329" fmla="*/ 4454340 h 5026853"/>
              <a:gd name="connsiteX5330" fmla="*/ 2147089 w 4561388"/>
              <a:gd name="connsiteY5330" fmla="*/ 4434162 h 5026853"/>
              <a:gd name="connsiteX5331" fmla="*/ 2142395 w 4561388"/>
              <a:gd name="connsiteY5331" fmla="*/ 4447001 h 5026853"/>
              <a:gd name="connsiteX5332" fmla="*/ 2144924 w 4561388"/>
              <a:gd name="connsiteY5332" fmla="*/ 4432896 h 5026853"/>
              <a:gd name="connsiteX5333" fmla="*/ 2145302 w 4561388"/>
              <a:gd name="connsiteY5333" fmla="*/ 4430791 h 5026853"/>
              <a:gd name="connsiteX5334" fmla="*/ 2149269 w 4561388"/>
              <a:gd name="connsiteY5334" fmla="*/ 4409122 h 5026853"/>
              <a:gd name="connsiteX5335" fmla="*/ 2150287 w 4561388"/>
              <a:gd name="connsiteY5335" fmla="*/ 4398152 h 5026853"/>
              <a:gd name="connsiteX5336" fmla="*/ 2147504 w 4561388"/>
              <a:gd name="connsiteY5336" fmla="*/ 4383300 h 5026853"/>
              <a:gd name="connsiteX5337" fmla="*/ 2144544 w 4561388"/>
              <a:gd name="connsiteY5337" fmla="*/ 4389455 h 5026853"/>
              <a:gd name="connsiteX5338" fmla="*/ 2145420 w 4561388"/>
              <a:gd name="connsiteY5338" fmla="*/ 4360475 h 5026853"/>
              <a:gd name="connsiteX5339" fmla="*/ 2148653 w 4561388"/>
              <a:gd name="connsiteY5339" fmla="*/ 4331006 h 5026853"/>
              <a:gd name="connsiteX5340" fmla="*/ 2146755 w 4561388"/>
              <a:gd name="connsiteY5340" fmla="*/ 4329629 h 5026853"/>
              <a:gd name="connsiteX5341" fmla="*/ 2144634 w 4561388"/>
              <a:gd name="connsiteY5341" fmla="*/ 4326995 h 5026853"/>
              <a:gd name="connsiteX5342" fmla="*/ 2142207 w 4561388"/>
              <a:gd name="connsiteY5342" fmla="*/ 4335108 h 5026853"/>
              <a:gd name="connsiteX5343" fmla="*/ 2133188 w 4561388"/>
              <a:gd name="connsiteY5343" fmla="*/ 4357615 h 5026853"/>
              <a:gd name="connsiteX5344" fmla="*/ 2130569 w 4561388"/>
              <a:gd name="connsiteY5344" fmla="*/ 4366942 h 5026853"/>
              <a:gd name="connsiteX5345" fmla="*/ 2126564 w 4561388"/>
              <a:gd name="connsiteY5345" fmla="*/ 4390403 h 5026853"/>
              <a:gd name="connsiteX5346" fmla="*/ 2122007 w 4561388"/>
              <a:gd name="connsiteY5346" fmla="*/ 4416141 h 5026853"/>
              <a:gd name="connsiteX5347" fmla="*/ 2121341 w 4561388"/>
              <a:gd name="connsiteY5347" fmla="*/ 4422383 h 5026853"/>
              <a:gd name="connsiteX5348" fmla="*/ 2120774 w 4561388"/>
              <a:gd name="connsiteY5348" fmla="*/ 4430651 h 5026853"/>
              <a:gd name="connsiteX5349" fmla="*/ 2121360 w 4561388"/>
              <a:gd name="connsiteY5349" fmla="*/ 4436081 h 5026853"/>
              <a:gd name="connsiteX5350" fmla="*/ 2120293 w 4561388"/>
              <a:gd name="connsiteY5350" fmla="*/ 4438923 h 5026853"/>
              <a:gd name="connsiteX5351" fmla="*/ 2120215 w 4561388"/>
              <a:gd name="connsiteY5351" fmla="*/ 4438804 h 5026853"/>
              <a:gd name="connsiteX5352" fmla="*/ 2120160 w 4561388"/>
              <a:gd name="connsiteY5352" fmla="*/ 4439602 h 5026853"/>
              <a:gd name="connsiteX5353" fmla="*/ 2116979 w 4561388"/>
              <a:gd name="connsiteY5353" fmla="*/ 4450290 h 5026853"/>
              <a:gd name="connsiteX5354" fmla="*/ 2116203 w 4561388"/>
              <a:gd name="connsiteY5354" fmla="*/ 4448047 h 5026853"/>
              <a:gd name="connsiteX5355" fmla="*/ 2118828 w 4561388"/>
              <a:gd name="connsiteY5355" fmla="*/ 4430937 h 5026853"/>
              <a:gd name="connsiteX5356" fmla="*/ 2115271 w 4561388"/>
              <a:gd name="connsiteY5356" fmla="*/ 4428328 h 5026853"/>
              <a:gd name="connsiteX5357" fmla="*/ 2114114 w 4561388"/>
              <a:gd name="connsiteY5357" fmla="*/ 4426712 h 5026853"/>
              <a:gd name="connsiteX5358" fmla="*/ 2114493 w 4561388"/>
              <a:gd name="connsiteY5358" fmla="*/ 4417386 h 5026853"/>
              <a:gd name="connsiteX5359" fmla="*/ 2116616 w 4561388"/>
              <a:gd name="connsiteY5359" fmla="*/ 4412830 h 5026853"/>
              <a:gd name="connsiteX5360" fmla="*/ 2111628 w 4561388"/>
              <a:gd name="connsiteY5360" fmla="*/ 4415583 h 5026853"/>
              <a:gd name="connsiteX5361" fmla="*/ 2112564 w 4561388"/>
              <a:gd name="connsiteY5361" fmla="*/ 4408819 h 5026853"/>
              <a:gd name="connsiteX5362" fmla="*/ 2122528 w 4561388"/>
              <a:gd name="connsiteY5362" fmla="*/ 4350372 h 5026853"/>
              <a:gd name="connsiteX5363" fmla="*/ 2098530 w 4561388"/>
              <a:gd name="connsiteY5363" fmla="*/ 4405730 h 5026853"/>
              <a:gd name="connsiteX5364" fmla="*/ 2089402 w 4561388"/>
              <a:gd name="connsiteY5364" fmla="*/ 4452005 h 5026853"/>
              <a:gd name="connsiteX5365" fmla="*/ 2080258 w 4561388"/>
              <a:gd name="connsiteY5365" fmla="*/ 4480790 h 5026853"/>
              <a:gd name="connsiteX5366" fmla="*/ 2079109 w 4561388"/>
              <a:gd name="connsiteY5366" fmla="*/ 4480938 h 5026853"/>
              <a:gd name="connsiteX5367" fmla="*/ 2076465 w 4561388"/>
              <a:gd name="connsiteY5367" fmla="*/ 4489744 h 5026853"/>
              <a:gd name="connsiteX5368" fmla="*/ 2075667 w 4561388"/>
              <a:gd name="connsiteY5368" fmla="*/ 4495600 h 5026853"/>
              <a:gd name="connsiteX5369" fmla="*/ 2068388 w 4561388"/>
              <a:gd name="connsiteY5369" fmla="*/ 4519129 h 5026853"/>
              <a:gd name="connsiteX5370" fmla="*/ 2064652 w 4561388"/>
              <a:gd name="connsiteY5370" fmla="*/ 4512465 h 5026853"/>
              <a:gd name="connsiteX5371" fmla="*/ 2063233 w 4561388"/>
              <a:gd name="connsiteY5371" fmla="*/ 4493012 h 5026853"/>
              <a:gd name="connsiteX5372" fmla="*/ 2064734 w 4561388"/>
              <a:gd name="connsiteY5372" fmla="*/ 4486202 h 5026853"/>
              <a:gd name="connsiteX5373" fmla="*/ 2074165 w 4561388"/>
              <a:gd name="connsiteY5373" fmla="*/ 4417406 h 5026853"/>
              <a:gd name="connsiteX5374" fmla="*/ 2066614 w 4561388"/>
              <a:gd name="connsiteY5374" fmla="*/ 4400365 h 5026853"/>
              <a:gd name="connsiteX5375" fmla="*/ 2085190 w 4561388"/>
              <a:gd name="connsiteY5375" fmla="*/ 4332715 h 5026853"/>
              <a:gd name="connsiteX5376" fmla="*/ 2078118 w 4561388"/>
              <a:gd name="connsiteY5376" fmla="*/ 4333048 h 5026853"/>
              <a:gd name="connsiteX5377" fmla="*/ 2071800 w 4561388"/>
              <a:gd name="connsiteY5377" fmla="*/ 4330532 h 5026853"/>
              <a:gd name="connsiteX5378" fmla="*/ 2070840 w 4561388"/>
              <a:gd name="connsiteY5378" fmla="*/ 4333476 h 5026853"/>
              <a:gd name="connsiteX5379" fmla="*/ 2069546 w 4561388"/>
              <a:gd name="connsiteY5379" fmla="*/ 4331199 h 5026853"/>
              <a:gd name="connsiteX5380" fmla="*/ 2069332 w 4561388"/>
              <a:gd name="connsiteY5380" fmla="*/ 4329845 h 5026853"/>
              <a:gd name="connsiteX5381" fmla="*/ 2069411 w 4561388"/>
              <a:gd name="connsiteY5381" fmla="*/ 4329581 h 5026853"/>
              <a:gd name="connsiteX5382" fmla="*/ 2068823 w 4561388"/>
              <a:gd name="connsiteY5382" fmla="*/ 4329346 h 5026853"/>
              <a:gd name="connsiteX5383" fmla="*/ 2068357 w 4561388"/>
              <a:gd name="connsiteY5383" fmla="*/ 4328506 h 5026853"/>
              <a:gd name="connsiteX5384" fmla="*/ 2072366 w 4561388"/>
              <a:gd name="connsiteY5384" fmla="*/ 4300241 h 5026853"/>
              <a:gd name="connsiteX5385" fmla="*/ 2066105 w 4561388"/>
              <a:gd name="connsiteY5385" fmla="*/ 4314145 h 5026853"/>
              <a:gd name="connsiteX5386" fmla="*/ 2066795 w 4561388"/>
              <a:gd name="connsiteY5386" fmla="*/ 4311186 h 5026853"/>
              <a:gd name="connsiteX5387" fmla="*/ 2053827 w 4561388"/>
              <a:gd name="connsiteY5387" fmla="*/ 4346439 h 5026853"/>
              <a:gd name="connsiteX5388" fmla="*/ 2036188 w 4561388"/>
              <a:gd name="connsiteY5388" fmla="*/ 4391392 h 5026853"/>
              <a:gd name="connsiteX5389" fmla="*/ 2054584 w 4561388"/>
              <a:gd name="connsiteY5389" fmla="*/ 4337879 h 5026853"/>
              <a:gd name="connsiteX5390" fmla="*/ 2060145 w 4561388"/>
              <a:gd name="connsiteY5390" fmla="*/ 4319709 h 5026853"/>
              <a:gd name="connsiteX5391" fmla="*/ 2057695 w 4561388"/>
              <a:gd name="connsiteY5391" fmla="*/ 4320500 h 5026853"/>
              <a:gd name="connsiteX5392" fmla="*/ 2057250 w 4561388"/>
              <a:gd name="connsiteY5392" fmla="*/ 4321162 h 5026853"/>
              <a:gd name="connsiteX5393" fmla="*/ 2055286 w 4561388"/>
              <a:gd name="connsiteY5393" fmla="*/ 4326810 h 5026853"/>
              <a:gd name="connsiteX5394" fmla="*/ 2055497 w 4561388"/>
              <a:gd name="connsiteY5394" fmla="*/ 4324267 h 5026853"/>
              <a:gd name="connsiteX5395" fmla="*/ 2055552 w 4561388"/>
              <a:gd name="connsiteY5395" fmla="*/ 4323713 h 5026853"/>
              <a:gd name="connsiteX5396" fmla="*/ 2054769 w 4561388"/>
              <a:gd name="connsiteY5396" fmla="*/ 4324887 h 5026853"/>
              <a:gd name="connsiteX5397" fmla="*/ 2050803 w 4561388"/>
              <a:gd name="connsiteY5397" fmla="*/ 4334266 h 5026853"/>
              <a:gd name="connsiteX5398" fmla="*/ 2006092 w 4561388"/>
              <a:gd name="connsiteY5398" fmla="*/ 4452764 h 5026853"/>
              <a:gd name="connsiteX5399" fmla="*/ 2043827 w 4561388"/>
              <a:gd name="connsiteY5399" fmla="*/ 4341564 h 5026853"/>
              <a:gd name="connsiteX5400" fmla="*/ 2044961 w 4561388"/>
              <a:gd name="connsiteY5400" fmla="*/ 4332808 h 5026853"/>
              <a:gd name="connsiteX5401" fmla="*/ 2042634 w 4561388"/>
              <a:gd name="connsiteY5401" fmla="*/ 4340422 h 5026853"/>
              <a:gd name="connsiteX5402" fmla="*/ 2019408 w 4561388"/>
              <a:gd name="connsiteY5402" fmla="*/ 4401181 h 5026853"/>
              <a:gd name="connsiteX5403" fmla="*/ 2003629 w 4561388"/>
              <a:gd name="connsiteY5403" fmla="*/ 4439793 h 5026853"/>
              <a:gd name="connsiteX5404" fmla="*/ 2004202 w 4561388"/>
              <a:gd name="connsiteY5404" fmla="*/ 4433840 h 5026853"/>
              <a:gd name="connsiteX5405" fmla="*/ 2004200 w 4561388"/>
              <a:gd name="connsiteY5405" fmla="*/ 4433576 h 5026853"/>
              <a:gd name="connsiteX5406" fmla="*/ 2004777 w 4561388"/>
              <a:gd name="connsiteY5406" fmla="*/ 4431829 h 5026853"/>
              <a:gd name="connsiteX5407" fmla="*/ 2014769 w 4561388"/>
              <a:gd name="connsiteY5407" fmla="*/ 4404244 h 5026853"/>
              <a:gd name="connsiteX5408" fmla="*/ 2004717 w 4561388"/>
              <a:gd name="connsiteY5408" fmla="*/ 4421932 h 5026853"/>
              <a:gd name="connsiteX5409" fmla="*/ 2004042 w 4561388"/>
              <a:gd name="connsiteY5409" fmla="*/ 4423919 h 5026853"/>
              <a:gd name="connsiteX5410" fmla="*/ 2002018 w 4561388"/>
              <a:gd name="connsiteY5410" fmla="*/ 4421578 h 5026853"/>
              <a:gd name="connsiteX5411" fmla="*/ 2000332 w 4561388"/>
              <a:gd name="connsiteY5411" fmla="*/ 4428419 h 5026853"/>
              <a:gd name="connsiteX5412" fmla="*/ 1999353 w 4561388"/>
              <a:gd name="connsiteY5412" fmla="*/ 4436843 h 5026853"/>
              <a:gd name="connsiteX5413" fmla="*/ 1997093 w 4561388"/>
              <a:gd name="connsiteY5413" fmla="*/ 4442259 h 5026853"/>
              <a:gd name="connsiteX5414" fmla="*/ 2000668 w 4561388"/>
              <a:gd name="connsiteY5414" fmla="*/ 4423778 h 5026853"/>
              <a:gd name="connsiteX5415" fmla="*/ 2039172 w 4561388"/>
              <a:gd name="connsiteY5415" fmla="*/ 4319342 h 5026853"/>
              <a:gd name="connsiteX5416" fmla="*/ 2044386 w 4561388"/>
              <a:gd name="connsiteY5416" fmla="*/ 4305378 h 5026853"/>
              <a:gd name="connsiteX5417" fmla="*/ 2046384 w 4561388"/>
              <a:gd name="connsiteY5417" fmla="*/ 4299839 h 5026853"/>
              <a:gd name="connsiteX5418" fmla="*/ 2045990 w 4561388"/>
              <a:gd name="connsiteY5418" fmla="*/ 4300082 h 5026853"/>
              <a:gd name="connsiteX5419" fmla="*/ 2042012 w 4561388"/>
              <a:gd name="connsiteY5419" fmla="*/ 4302284 h 5026853"/>
              <a:gd name="connsiteX5420" fmla="*/ 2040609 w 4561388"/>
              <a:gd name="connsiteY5420" fmla="*/ 4302567 h 5026853"/>
              <a:gd name="connsiteX5421" fmla="*/ 2031724 w 4561388"/>
              <a:gd name="connsiteY5421" fmla="*/ 4325792 h 5026853"/>
              <a:gd name="connsiteX5422" fmla="*/ 2024905 w 4561388"/>
              <a:gd name="connsiteY5422" fmla="*/ 4344337 h 5026853"/>
              <a:gd name="connsiteX5423" fmla="*/ 2023345 w 4561388"/>
              <a:gd name="connsiteY5423" fmla="*/ 4352778 h 5026853"/>
              <a:gd name="connsiteX5424" fmla="*/ 2020097 w 4561388"/>
              <a:gd name="connsiteY5424" fmla="*/ 4357420 h 5026853"/>
              <a:gd name="connsiteX5425" fmla="*/ 2016159 w 4561388"/>
              <a:gd name="connsiteY5425" fmla="*/ 4368124 h 5026853"/>
              <a:gd name="connsiteX5426" fmla="*/ 2004393 w 4561388"/>
              <a:gd name="connsiteY5426" fmla="*/ 4400359 h 5026853"/>
              <a:gd name="connsiteX5427" fmla="*/ 2004423 w 4561388"/>
              <a:gd name="connsiteY5427" fmla="*/ 4389916 h 5026853"/>
              <a:gd name="connsiteX5428" fmla="*/ 2005241 w 4561388"/>
              <a:gd name="connsiteY5428" fmla="*/ 4388066 h 5026853"/>
              <a:gd name="connsiteX5429" fmla="*/ 2005068 w 4561388"/>
              <a:gd name="connsiteY5429" fmla="*/ 4384594 h 5026853"/>
              <a:gd name="connsiteX5430" fmla="*/ 2005957 w 4561388"/>
              <a:gd name="connsiteY5430" fmla="*/ 4363382 h 5026853"/>
              <a:gd name="connsiteX5431" fmla="*/ 2007093 w 4561388"/>
              <a:gd name="connsiteY5431" fmla="*/ 4343440 h 5026853"/>
              <a:gd name="connsiteX5432" fmla="*/ 2007148 w 4561388"/>
              <a:gd name="connsiteY5432" fmla="*/ 4340533 h 5026853"/>
              <a:gd name="connsiteX5433" fmla="*/ 2014138 w 4561388"/>
              <a:gd name="connsiteY5433" fmla="*/ 4319625 h 5026853"/>
              <a:gd name="connsiteX5434" fmla="*/ 2010014 w 4561388"/>
              <a:gd name="connsiteY5434" fmla="*/ 4346146 h 5026853"/>
              <a:gd name="connsiteX5435" fmla="*/ 2009359 w 4561388"/>
              <a:gd name="connsiteY5435" fmla="*/ 4359658 h 5026853"/>
              <a:gd name="connsiteX5436" fmla="*/ 2009275 w 4561388"/>
              <a:gd name="connsiteY5436" fmla="*/ 4362126 h 5026853"/>
              <a:gd name="connsiteX5437" fmla="*/ 2013070 w 4561388"/>
              <a:gd name="connsiteY5437" fmla="*/ 4344823 h 5026853"/>
              <a:gd name="connsiteX5438" fmla="*/ 2020366 w 4561388"/>
              <a:gd name="connsiteY5438" fmla="*/ 4316495 h 5026853"/>
              <a:gd name="connsiteX5439" fmla="*/ 2025848 w 4561388"/>
              <a:gd name="connsiteY5439" fmla="*/ 4294235 h 5026853"/>
              <a:gd name="connsiteX5440" fmla="*/ 2024892 w 4561388"/>
              <a:gd name="connsiteY5440" fmla="*/ 4291354 h 5026853"/>
              <a:gd name="connsiteX5441" fmla="*/ 2024707 w 4561388"/>
              <a:gd name="connsiteY5441" fmla="*/ 4287930 h 5026853"/>
              <a:gd name="connsiteX5442" fmla="*/ 2025784 w 4561388"/>
              <a:gd name="connsiteY5442" fmla="*/ 4284693 h 5026853"/>
              <a:gd name="connsiteX5443" fmla="*/ 2019470 w 4561388"/>
              <a:gd name="connsiteY5443" fmla="*/ 4300513 h 5026853"/>
              <a:gd name="connsiteX5444" fmla="*/ 2029356 w 4561388"/>
              <a:gd name="connsiteY5444" fmla="*/ 4266799 h 5026853"/>
              <a:gd name="connsiteX5445" fmla="*/ 2026323 w 4561388"/>
              <a:gd name="connsiteY5445" fmla="*/ 4274564 h 5026853"/>
              <a:gd name="connsiteX5446" fmla="*/ 2025399 w 4561388"/>
              <a:gd name="connsiteY5446" fmla="*/ 4277338 h 5026853"/>
              <a:gd name="connsiteX5447" fmla="*/ 2018493 w 4561388"/>
              <a:gd name="connsiteY5447" fmla="*/ 4300238 h 5026853"/>
              <a:gd name="connsiteX5448" fmla="*/ 2015018 w 4561388"/>
              <a:gd name="connsiteY5448" fmla="*/ 4311758 h 5026853"/>
              <a:gd name="connsiteX5449" fmla="*/ 2011888 w 4561388"/>
              <a:gd name="connsiteY5449" fmla="*/ 4322147 h 5026853"/>
              <a:gd name="connsiteX5450" fmla="*/ 2007756 w 4561388"/>
              <a:gd name="connsiteY5450" fmla="*/ 4330849 h 5026853"/>
              <a:gd name="connsiteX5451" fmla="*/ 2006816 w 4561388"/>
              <a:gd name="connsiteY5451" fmla="*/ 4320537 h 5026853"/>
              <a:gd name="connsiteX5452" fmla="*/ 2006605 w 4561388"/>
              <a:gd name="connsiteY5452" fmla="*/ 4309200 h 5026853"/>
              <a:gd name="connsiteX5453" fmla="*/ 2005413 w 4561388"/>
              <a:gd name="connsiteY5453" fmla="*/ 4311911 h 5026853"/>
              <a:gd name="connsiteX5454" fmla="*/ 2000947 w 4561388"/>
              <a:gd name="connsiteY5454" fmla="*/ 4312327 h 5026853"/>
              <a:gd name="connsiteX5455" fmla="*/ 2004310 w 4561388"/>
              <a:gd name="connsiteY5455" fmla="*/ 4300370 h 5026853"/>
              <a:gd name="connsiteX5456" fmla="*/ 2003563 w 4561388"/>
              <a:gd name="connsiteY5456" fmla="*/ 4299109 h 5026853"/>
              <a:gd name="connsiteX5457" fmla="*/ 2001655 w 4561388"/>
              <a:gd name="connsiteY5457" fmla="*/ 4303112 h 5026853"/>
              <a:gd name="connsiteX5458" fmla="*/ 2001632 w 4561388"/>
              <a:gd name="connsiteY5458" fmla="*/ 4303616 h 5026853"/>
              <a:gd name="connsiteX5459" fmla="*/ 2001214 w 4561388"/>
              <a:gd name="connsiteY5459" fmla="*/ 4304036 h 5026853"/>
              <a:gd name="connsiteX5460" fmla="*/ 2000075 w 4561388"/>
              <a:gd name="connsiteY5460" fmla="*/ 4306422 h 5026853"/>
              <a:gd name="connsiteX5461" fmla="*/ 1994703 w 4561388"/>
              <a:gd name="connsiteY5461" fmla="*/ 4323205 h 5026853"/>
              <a:gd name="connsiteX5462" fmla="*/ 1958140 w 4561388"/>
              <a:gd name="connsiteY5462" fmla="*/ 4445524 h 5026853"/>
              <a:gd name="connsiteX5463" fmla="*/ 1959914 w 4561388"/>
              <a:gd name="connsiteY5463" fmla="*/ 4398186 h 5026853"/>
              <a:gd name="connsiteX5464" fmla="*/ 1937783 w 4561388"/>
              <a:gd name="connsiteY5464" fmla="*/ 4480274 h 5026853"/>
              <a:gd name="connsiteX5465" fmla="*/ 1935371 w 4561388"/>
              <a:gd name="connsiteY5465" fmla="*/ 4493916 h 5026853"/>
              <a:gd name="connsiteX5466" fmla="*/ 1936341 w 4561388"/>
              <a:gd name="connsiteY5466" fmla="*/ 4481043 h 5026853"/>
              <a:gd name="connsiteX5467" fmla="*/ 1923749 w 4561388"/>
              <a:gd name="connsiteY5467" fmla="*/ 4504761 h 5026853"/>
              <a:gd name="connsiteX5468" fmla="*/ 1908327 w 4561388"/>
              <a:gd name="connsiteY5468" fmla="*/ 4536041 h 5026853"/>
              <a:gd name="connsiteX5469" fmla="*/ 1904753 w 4561388"/>
              <a:gd name="connsiteY5469" fmla="*/ 4546867 h 5026853"/>
              <a:gd name="connsiteX5470" fmla="*/ 1928901 w 4561388"/>
              <a:gd name="connsiteY5470" fmla="*/ 4428403 h 5026853"/>
              <a:gd name="connsiteX5471" fmla="*/ 1931649 w 4561388"/>
              <a:gd name="connsiteY5471" fmla="*/ 4415861 h 5026853"/>
              <a:gd name="connsiteX5472" fmla="*/ 1932415 w 4561388"/>
              <a:gd name="connsiteY5472" fmla="*/ 4394015 h 5026853"/>
              <a:gd name="connsiteX5473" fmla="*/ 1928515 w 4561388"/>
              <a:gd name="connsiteY5473" fmla="*/ 4403202 h 5026853"/>
              <a:gd name="connsiteX5474" fmla="*/ 1931224 w 4561388"/>
              <a:gd name="connsiteY5474" fmla="*/ 4364561 h 5026853"/>
              <a:gd name="connsiteX5475" fmla="*/ 1925721 w 4561388"/>
              <a:gd name="connsiteY5475" fmla="*/ 4373959 h 5026853"/>
              <a:gd name="connsiteX5476" fmla="*/ 1915445 w 4561388"/>
              <a:gd name="connsiteY5476" fmla="*/ 4379687 h 5026853"/>
              <a:gd name="connsiteX5477" fmla="*/ 1907603 w 4561388"/>
              <a:gd name="connsiteY5477" fmla="*/ 4384197 h 5026853"/>
              <a:gd name="connsiteX5478" fmla="*/ 1908090 w 4561388"/>
              <a:gd name="connsiteY5478" fmla="*/ 4393912 h 5026853"/>
              <a:gd name="connsiteX5479" fmla="*/ 1906400 w 4561388"/>
              <a:gd name="connsiteY5479" fmla="*/ 4408525 h 5026853"/>
              <a:gd name="connsiteX5480" fmla="*/ 1903377 w 4561388"/>
              <a:gd name="connsiteY5480" fmla="*/ 4397192 h 5026853"/>
              <a:gd name="connsiteX5481" fmla="*/ 1904199 w 4561388"/>
              <a:gd name="connsiteY5481" fmla="*/ 4397830 h 5026853"/>
              <a:gd name="connsiteX5482" fmla="*/ 1904309 w 4561388"/>
              <a:gd name="connsiteY5482" fmla="*/ 4399656 h 5026853"/>
              <a:gd name="connsiteX5483" fmla="*/ 1904726 w 4561388"/>
              <a:gd name="connsiteY5483" fmla="*/ 4398240 h 5026853"/>
              <a:gd name="connsiteX5484" fmla="*/ 1904199 w 4561388"/>
              <a:gd name="connsiteY5484" fmla="*/ 4397830 h 5026853"/>
              <a:gd name="connsiteX5485" fmla="*/ 1903993 w 4561388"/>
              <a:gd name="connsiteY5485" fmla="*/ 4394474 h 5026853"/>
              <a:gd name="connsiteX5486" fmla="*/ 1904477 w 4561388"/>
              <a:gd name="connsiteY5486" fmla="*/ 4392340 h 5026853"/>
              <a:gd name="connsiteX5487" fmla="*/ 1904420 w 4561388"/>
              <a:gd name="connsiteY5487" fmla="*/ 4389885 h 5026853"/>
              <a:gd name="connsiteX5488" fmla="*/ 1899111 w 4561388"/>
              <a:gd name="connsiteY5488" fmla="*/ 4382575 h 5026853"/>
              <a:gd name="connsiteX5489" fmla="*/ 1901082 w 4561388"/>
              <a:gd name="connsiteY5489" fmla="*/ 4342512 h 5026853"/>
              <a:gd name="connsiteX5490" fmla="*/ 1897299 w 4561388"/>
              <a:gd name="connsiteY5490" fmla="*/ 4336433 h 5026853"/>
              <a:gd name="connsiteX5491" fmla="*/ 1897006 w 4561388"/>
              <a:gd name="connsiteY5491" fmla="*/ 4319973 h 5026853"/>
              <a:gd name="connsiteX5492" fmla="*/ 1897395 w 4561388"/>
              <a:gd name="connsiteY5492" fmla="*/ 4316927 h 5026853"/>
              <a:gd name="connsiteX5493" fmla="*/ 1896138 w 4561388"/>
              <a:gd name="connsiteY5493" fmla="*/ 4321055 h 5026853"/>
              <a:gd name="connsiteX5494" fmla="*/ 1892631 w 4561388"/>
              <a:gd name="connsiteY5494" fmla="*/ 4332891 h 5026853"/>
              <a:gd name="connsiteX5495" fmla="*/ 1886270 w 4561388"/>
              <a:gd name="connsiteY5495" fmla="*/ 4398346 h 5026853"/>
              <a:gd name="connsiteX5496" fmla="*/ 1883481 w 4561388"/>
              <a:gd name="connsiteY5496" fmla="*/ 4458290 h 5026853"/>
              <a:gd name="connsiteX5497" fmla="*/ 1881492 w 4561388"/>
              <a:gd name="connsiteY5497" fmla="*/ 4462025 h 5026853"/>
              <a:gd name="connsiteX5498" fmla="*/ 1877359 w 4561388"/>
              <a:gd name="connsiteY5498" fmla="*/ 4471038 h 5026853"/>
              <a:gd name="connsiteX5499" fmla="*/ 1876965 w 4561388"/>
              <a:gd name="connsiteY5499" fmla="*/ 4452092 h 5026853"/>
              <a:gd name="connsiteX5500" fmla="*/ 1874640 w 4561388"/>
              <a:gd name="connsiteY5500" fmla="*/ 4470244 h 5026853"/>
              <a:gd name="connsiteX5501" fmla="*/ 1870444 w 4561388"/>
              <a:gd name="connsiteY5501" fmla="*/ 4468803 h 5026853"/>
              <a:gd name="connsiteX5502" fmla="*/ 1868238 w 4561388"/>
              <a:gd name="connsiteY5502" fmla="*/ 4474759 h 5026853"/>
              <a:gd name="connsiteX5503" fmla="*/ 1868376 w 4561388"/>
              <a:gd name="connsiteY5503" fmla="*/ 4456951 h 5026853"/>
              <a:gd name="connsiteX5504" fmla="*/ 1869282 w 4561388"/>
              <a:gd name="connsiteY5504" fmla="*/ 4451475 h 5026853"/>
              <a:gd name="connsiteX5505" fmla="*/ 1870323 w 4561388"/>
              <a:gd name="connsiteY5505" fmla="*/ 4449010 h 5026853"/>
              <a:gd name="connsiteX5506" fmla="*/ 1868438 w 4561388"/>
              <a:gd name="connsiteY5506" fmla="*/ 4449278 h 5026853"/>
              <a:gd name="connsiteX5507" fmla="*/ 1868624 w 4561388"/>
              <a:gd name="connsiteY5507" fmla="*/ 4425451 h 5026853"/>
              <a:gd name="connsiteX5508" fmla="*/ 1870766 w 4561388"/>
              <a:gd name="connsiteY5508" fmla="*/ 4418647 h 5026853"/>
              <a:gd name="connsiteX5509" fmla="*/ 1876301 w 4561388"/>
              <a:gd name="connsiteY5509" fmla="*/ 4403309 h 5026853"/>
              <a:gd name="connsiteX5510" fmla="*/ 1880670 w 4561388"/>
              <a:gd name="connsiteY5510" fmla="*/ 4383997 h 5026853"/>
              <a:gd name="connsiteX5511" fmla="*/ 1868863 w 4561388"/>
              <a:gd name="connsiteY5511" fmla="*/ 4415877 h 5026853"/>
              <a:gd name="connsiteX5512" fmla="*/ 1868696 w 4561388"/>
              <a:gd name="connsiteY5512" fmla="*/ 4416217 h 5026853"/>
              <a:gd name="connsiteX5513" fmla="*/ 1868748 w 4561388"/>
              <a:gd name="connsiteY5513" fmla="*/ 4409720 h 5026853"/>
              <a:gd name="connsiteX5514" fmla="*/ 1872270 w 4561388"/>
              <a:gd name="connsiteY5514" fmla="*/ 4353774 h 5026853"/>
              <a:gd name="connsiteX5515" fmla="*/ 1873979 w 4561388"/>
              <a:gd name="connsiteY5515" fmla="*/ 4334397 h 5026853"/>
              <a:gd name="connsiteX5516" fmla="*/ 1872731 w 4561388"/>
              <a:gd name="connsiteY5516" fmla="*/ 4338725 h 5026853"/>
              <a:gd name="connsiteX5517" fmla="*/ 1853204 w 4561388"/>
              <a:gd name="connsiteY5517" fmla="*/ 4396096 h 5026853"/>
              <a:gd name="connsiteX5518" fmla="*/ 1854664 w 4561388"/>
              <a:gd name="connsiteY5518" fmla="*/ 4384519 h 5026853"/>
              <a:gd name="connsiteX5519" fmla="*/ 1869440 w 4561388"/>
              <a:gd name="connsiteY5519" fmla="*/ 4314599 h 5026853"/>
              <a:gd name="connsiteX5520" fmla="*/ 1870650 w 4561388"/>
              <a:gd name="connsiteY5520" fmla="*/ 4308468 h 5026853"/>
              <a:gd name="connsiteX5521" fmla="*/ 1869448 w 4561388"/>
              <a:gd name="connsiteY5521" fmla="*/ 4304417 h 5026853"/>
              <a:gd name="connsiteX5522" fmla="*/ 1875114 w 4561388"/>
              <a:gd name="connsiteY5522" fmla="*/ 4285803 h 5026853"/>
              <a:gd name="connsiteX5523" fmla="*/ 1876597 w 4561388"/>
              <a:gd name="connsiteY5523" fmla="*/ 4278282 h 5026853"/>
              <a:gd name="connsiteX5524" fmla="*/ 1869442 w 4561388"/>
              <a:gd name="connsiteY5524" fmla="*/ 4295371 h 5026853"/>
              <a:gd name="connsiteX5525" fmla="*/ 1869480 w 4561388"/>
              <a:gd name="connsiteY5525" fmla="*/ 4293690 h 5026853"/>
              <a:gd name="connsiteX5526" fmla="*/ 1868974 w 4561388"/>
              <a:gd name="connsiteY5526" fmla="*/ 4254391 h 5026853"/>
              <a:gd name="connsiteX5527" fmla="*/ 1859931 w 4561388"/>
              <a:gd name="connsiteY5527" fmla="*/ 4309881 h 5026853"/>
              <a:gd name="connsiteX5528" fmla="*/ 1857109 w 4561388"/>
              <a:gd name="connsiteY5528" fmla="*/ 4321988 h 5026853"/>
              <a:gd name="connsiteX5529" fmla="*/ 1854128 w 4561388"/>
              <a:gd name="connsiteY5529" fmla="*/ 4306089 h 5026853"/>
              <a:gd name="connsiteX5530" fmla="*/ 1853550 w 4561388"/>
              <a:gd name="connsiteY5530" fmla="*/ 4309050 h 5026853"/>
              <a:gd name="connsiteX5531" fmla="*/ 1837022 w 4561388"/>
              <a:gd name="connsiteY5531" fmla="*/ 4399499 h 5026853"/>
              <a:gd name="connsiteX5532" fmla="*/ 1831025 w 4561388"/>
              <a:gd name="connsiteY5532" fmla="*/ 4426789 h 5026853"/>
              <a:gd name="connsiteX5533" fmla="*/ 1833353 w 4561388"/>
              <a:gd name="connsiteY5533" fmla="*/ 4409443 h 5026853"/>
              <a:gd name="connsiteX5534" fmla="*/ 1840725 w 4561388"/>
              <a:gd name="connsiteY5534" fmla="*/ 4363455 h 5026853"/>
              <a:gd name="connsiteX5535" fmla="*/ 1849298 w 4561388"/>
              <a:gd name="connsiteY5535" fmla="*/ 4311685 h 5026853"/>
              <a:gd name="connsiteX5536" fmla="*/ 1829505 w 4561388"/>
              <a:gd name="connsiteY5536" fmla="*/ 4352679 h 5026853"/>
              <a:gd name="connsiteX5537" fmla="*/ 1814969 w 4561388"/>
              <a:gd name="connsiteY5537" fmla="*/ 4400257 h 5026853"/>
              <a:gd name="connsiteX5538" fmla="*/ 1816717 w 4561388"/>
              <a:gd name="connsiteY5538" fmla="*/ 4375865 h 5026853"/>
              <a:gd name="connsiteX5539" fmla="*/ 1816362 w 4561388"/>
              <a:gd name="connsiteY5539" fmla="*/ 4363945 h 5026853"/>
              <a:gd name="connsiteX5540" fmla="*/ 1831973 w 4561388"/>
              <a:gd name="connsiteY5540" fmla="*/ 4243574 h 5026853"/>
              <a:gd name="connsiteX5541" fmla="*/ 1827543 w 4561388"/>
              <a:gd name="connsiteY5541" fmla="*/ 4235552 h 5026853"/>
              <a:gd name="connsiteX5542" fmla="*/ 1832588 w 4561388"/>
              <a:gd name="connsiteY5542" fmla="*/ 4203045 h 5026853"/>
              <a:gd name="connsiteX5543" fmla="*/ 1823384 w 4561388"/>
              <a:gd name="connsiteY5543" fmla="*/ 4199425 h 5026853"/>
              <a:gd name="connsiteX5544" fmla="*/ 1825793 w 4561388"/>
              <a:gd name="connsiteY5544" fmla="*/ 4157721 h 5026853"/>
              <a:gd name="connsiteX5545" fmla="*/ 1825292 w 4561388"/>
              <a:gd name="connsiteY5545" fmla="*/ 4157419 h 5026853"/>
              <a:gd name="connsiteX5546" fmla="*/ 1824667 w 4561388"/>
              <a:gd name="connsiteY5546" fmla="*/ 4157045 h 5026853"/>
              <a:gd name="connsiteX5547" fmla="*/ 1824291 w 4561388"/>
              <a:gd name="connsiteY5547" fmla="*/ 4156819 h 5026853"/>
              <a:gd name="connsiteX5548" fmla="*/ 1824458 w 4561388"/>
              <a:gd name="connsiteY5548" fmla="*/ 4156920 h 5026853"/>
              <a:gd name="connsiteX5549" fmla="*/ 1824667 w 4561388"/>
              <a:gd name="connsiteY5549" fmla="*/ 4157045 h 5026853"/>
              <a:gd name="connsiteX5550" fmla="*/ 1825793 w 4561388"/>
              <a:gd name="connsiteY5550" fmla="*/ 4157721 h 5026853"/>
              <a:gd name="connsiteX5551" fmla="*/ 1820310 w 4561388"/>
              <a:gd name="connsiteY5551" fmla="*/ 4191868 h 5026853"/>
              <a:gd name="connsiteX5552" fmla="*/ 1813605 w 4561388"/>
              <a:gd name="connsiteY5552" fmla="*/ 4216634 h 5026853"/>
              <a:gd name="connsiteX5553" fmla="*/ 1813418 w 4561388"/>
              <a:gd name="connsiteY5553" fmla="*/ 4218109 h 5026853"/>
              <a:gd name="connsiteX5554" fmla="*/ 1814667 w 4561388"/>
              <a:gd name="connsiteY5554" fmla="*/ 4218713 h 5026853"/>
              <a:gd name="connsiteX5555" fmla="*/ 1816460 w 4561388"/>
              <a:gd name="connsiteY5555" fmla="*/ 4222350 h 5026853"/>
              <a:gd name="connsiteX5556" fmla="*/ 1815122 w 4561388"/>
              <a:gd name="connsiteY5556" fmla="*/ 4223627 h 5026853"/>
              <a:gd name="connsiteX5557" fmla="*/ 1813256 w 4561388"/>
              <a:gd name="connsiteY5557" fmla="*/ 4223146 h 5026853"/>
              <a:gd name="connsiteX5558" fmla="*/ 1812897 w 4561388"/>
              <a:gd name="connsiteY5558" fmla="*/ 4222236 h 5026853"/>
              <a:gd name="connsiteX5559" fmla="*/ 1810063 w 4561388"/>
              <a:gd name="connsiteY5559" fmla="*/ 4244731 h 5026853"/>
              <a:gd name="connsiteX5560" fmla="*/ 1807762 w 4561388"/>
              <a:gd name="connsiteY5560" fmla="*/ 4204006 h 5026853"/>
              <a:gd name="connsiteX5561" fmla="*/ 1805844 w 4561388"/>
              <a:gd name="connsiteY5561" fmla="*/ 4207178 h 5026853"/>
              <a:gd name="connsiteX5562" fmla="*/ 1784793 w 4561388"/>
              <a:gd name="connsiteY5562" fmla="*/ 4290967 h 5026853"/>
              <a:gd name="connsiteX5563" fmla="*/ 1774940 w 4561388"/>
              <a:gd name="connsiteY5563" fmla="*/ 4340401 h 5026853"/>
              <a:gd name="connsiteX5564" fmla="*/ 1769517 w 4561388"/>
              <a:gd name="connsiteY5564" fmla="*/ 4372072 h 5026853"/>
              <a:gd name="connsiteX5565" fmla="*/ 1767068 w 4561388"/>
              <a:gd name="connsiteY5565" fmla="*/ 4383984 h 5026853"/>
              <a:gd name="connsiteX5566" fmla="*/ 1760415 w 4561388"/>
              <a:gd name="connsiteY5566" fmla="*/ 4381160 h 5026853"/>
              <a:gd name="connsiteX5567" fmla="*/ 1761909 w 4561388"/>
              <a:gd name="connsiteY5567" fmla="*/ 4366597 h 5026853"/>
              <a:gd name="connsiteX5568" fmla="*/ 1766438 w 4561388"/>
              <a:gd name="connsiteY5568" fmla="*/ 4347829 h 5026853"/>
              <a:gd name="connsiteX5569" fmla="*/ 1772083 w 4561388"/>
              <a:gd name="connsiteY5569" fmla="*/ 4310645 h 5026853"/>
              <a:gd name="connsiteX5570" fmla="*/ 1769661 w 4561388"/>
              <a:gd name="connsiteY5570" fmla="*/ 4314440 h 5026853"/>
              <a:gd name="connsiteX5571" fmla="*/ 1776022 w 4561388"/>
              <a:gd name="connsiteY5571" fmla="*/ 4276785 h 5026853"/>
              <a:gd name="connsiteX5572" fmla="*/ 1781319 w 4561388"/>
              <a:gd name="connsiteY5572" fmla="*/ 4241640 h 5026853"/>
              <a:gd name="connsiteX5573" fmla="*/ 1777128 w 4561388"/>
              <a:gd name="connsiteY5573" fmla="*/ 4254469 h 5026853"/>
              <a:gd name="connsiteX5574" fmla="*/ 1775835 w 4561388"/>
              <a:gd name="connsiteY5574" fmla="*/ 4252191 h 5026853"/>
              <a:gd name="connsiteX5575" fmla="*/ 1775622 w 4561388"/>
              <a:gd name="connsiteY5575" fmla="*/ 4250837 h 5026853"/>
              <a:gd name="connsiteX5576" fmla="*/ 1784110 w 4561388"/>
              <a:gd name="connsiteY5576" fmla="*/ 4222691 h 5026853"/>
              <a:gd name="connsiteX5577" fmla="*/ 1783984 w 4561388"/>
              <a:gd name="connsiteY5577" fmla="*/ 4223959 h 5026853"/>
              <a:gd name="connsiteX5578" fmla="*/ 1789011 w 4561388"/>
              <a:gd name="connsiteY5578" fmla="*/ 4190602 h 5026853"/>
              <a:gd name="connsiteX5579" fmla="*/ 1787709 w 4561388"/>
              <a:gd name="connsiteY5579" fmla="*/ 4195779 h 5026853"/>
              <a:gd name="connsiteX5580" fmla="*/ 1787258 w 4561388"/>
              <a:gd name="connsiteY5580" fmla="*/ 4198549 h 5026853"/>
              <a:gd name="connsiteX5581" fmla="*/ 1781729 w 4561388"/>
              <a:gd name="connsiteY5581" fmla="*/ 4214405 h 5026853"/>
              <a:gd name="connsiteX5582" fmla="*/ 1772394 w 4561388"/>
              <a:gd name="connsiteY5582" fmla="*/ 4235138 h 5026853"/>
              <a:gd name="connsiteX5583" fmla="*/ 1788168 w 4561388"/>
              <a:gd name="connsiteY5583" fmla="*/ 4181977 h 5026853"/>
              <a:gd name="connsiteX5584" fmla="*/ 1783921 w 4561388"/>
              <a:gd name="connsiteY5584" fmla="*/ 4183631 h 5026853"/>
              <a:gd name="connsiteX5585" fmla="*/ 1772247 w 4561388"/>
              <a:gd name="connsiteY5585" fmla="*/ 4217151 h 5026853"/>
              <a:gd name="connsiteX5586" fmla="*/ 1766027 w 4561388"/>
              <a:gd name="connsiteY5586" fmla="*/ 4254835 h 5026853"/>
              <a:gd name="connsiteX5587" fmla="*/ 1758021 w 4561388"/>
              <a:gd name="connsiteY5587" fmla="*/ 4303320 h 5026853"/>
              <a:gd name="connsiteX5588" fmla="*/ 1762706 w 4561388"/>
              <a:gd name="connsiteY5588" fmla="*/ 4292011 h 5026853"/>
              <a:gd name="connsiteX5589" fmla="*/ 1769173 w 4561388"/>
              <a:gd name="connsiteY5589" fmla="*/ 4272073 h 5026853"/>
              <a:gd name="connsiteX5590" fmla="*/ 1768691 w 4561388"/>
              <a:gd name="connsiteY5590" fmla="*/ 4280815 h 5026853"/>
              <a:gd name="connsiteX5591" fmla="*/ 1761325 w 4561388"/>
              <a:gd name="connsiteY5591" fmla="*/ 4320893 h 5026853"/>
              <a:gd name="connsiteX5592" fmla="*/ 1759401 w 4561388"/>
              <a:gd name="connsiteY5592" fmla="*/ 4340786 h 5026853"/>
              <a:gd name="connsiteX5593" fmla="*/ 1759111 w 4561388"/>
              <a:gd name="connsiteY5593" fmla="*/ 4340397 h 5026853"/>
              <a:gd name="connsiteX5594" fmla="*/ 1754608 w 4561388"/>
              <a:gd name="connsiteY5594" fmla="*/ 4350165 h 5026853"/>
              <a:gd name="connsiteX5595" fmla="*/ 1752990 w 4561388"/>
              <a:gd name="connsiteY5595" fmla="*/ 4353846 h 5026853"/>
              <a:gd name="connsiteX5596" fmla="*/ 1753319 w 4561388"/>
              <a:gd name="connsiteY5596" fmla="*/ 4347537 h 5026853"/>
              <a:gd name="connsiteX5597" fmla="*/ 1756055 w 4561388"/>
              <a:gd name="connsiteY5597" fmla="*/ 4314486 h 5026853"/>
              <a:gd name="connsiteX5598" fmla="*/ 1748587 w 4561388"/>
              <a:gd name="connsiteY5598" fmla="*/ 4354250 h 5026853"/>
              <a:gd name="connsiteX5599" fmla="*/ 1739811 w 4561388"/>
              <a:gd name="connsiteY5599" fmla="*/ 4396766 h 5026853"/>
              <a:gd name="connsiteX5600" fmla="*/ 1737017 w 4561388"/>
              <a:gd name="connsiteY5600" fmla="*/ 4391848 h 5026853"/>
              <a:gd name="connsiteX5601" fmla="*/ 1736885 w 4561388"/>
              <a:gd name="connsiteY5601" fmla="*/ 4391809 h 5026853"/>
              <a:gd name="connsiteX5602" fmla="*/ 1738488 w 4561388"/>
              <a:gd name="connsiteY5602" fmla="*/ 4387817 h 5026853"/>
              <a:gd name="connsiteX5603" fmla="*/ 1742674 w 4561388"/>
              <a:gd name="connsiteY5603" fmla="*/ 4345309 h 5026853"/>
              <a:gd name="connsiteX5604" fmla="*/ 1719574 w 4561388"/>
              <a:gd name="connsiteY5604" fmla="*/ 4436250 h 5026853"/>
              <a:gd name="connsiteX5605" fmla="*/ 1713518 w 4561388"/>
              <a:gd name="connsiteY5605" fmla="*/ 4452871 h 5026853"/>
              <a:gd name="connsiteX5606" fmla="*/ 1708713 w 4561388"/>
              <a:gd name="connsiteY5606" fmla="*/ 4447775 h 5026853"/>
              <a:gd name="connsiteX5607" fmla="*/ 1715301 w 4561388"/>
              <a:gd name="connsiteY5607" fmla="*/ 4410869 h 5026853"/>
              <a:gd name="connsiteX5608" fmla="*/ 1719907 w 4561388"/>
              <a:gd name="connsiteY5608" fmla="*/ 4346271 h 5026853"/>
              <a:gd name="connsiteX5609" fmla="*/ 1715364 w 4561388"/>
              <a:gd name="connsiteY5609" fmla="*/ 4372522 h 5026853"/>
              <a:gd name="connsiteX5610" fmla="*/ 1712520 w 4561388"/>
              <a:gd name="connsiteY5610" fmla="*/ 4383490 h 5026853"/>
              <a:gd name="connsiteX5611" fmla="*/ 1694832 w 4561388"/>
              <a:gd name="connsiteY5611" fmla="*/ 4412648 h 5026853"/>
              <a:gd name="connsiteX5612" fmla="*/ 1701801 w 4561388"/>
              <a:gd name="connsiteY5612" fmla="*/ 4356433 h 5026853"/>
              <a:gd name="connsiteX5613" fmla="*/ 1684911 w 4561388"/>
              <a:gd name="connsiteY5613" fmla="*/ 4406837 h 5026853"/>
              <a:gd name="connsiteX5614" fmla="*/ 1682252 w 4561388"/>
              <a:gd name="connsiteY5614" fmla="*/ 4421254 h 5026853"/>
              <a:gd name="connsiteX5615" fmla="*/ 1666662 w 4561388"/>
              <a:gd name="connsiteY5615" fmla="*/ 4405998 h 5026853"/>
              <a:gd name="connsiteX5616" fmla="*/ 1676331 w 4561388"/>
              <a:gd name="connsiteY5616" fmla="*/ 4336883 h 5026853"/>
              <a:gd name="connsiteX5617" fmla="*/ 1699103 w 4561388"/>
              <a:gd name="connsiteY5617" fmla="*/ 4206686 h 5026853"/>
              <a:gd name="connsiteX5618" fmla="*/ 1696414 w 4561388"/>
              <a:gd name="connsiteY5618" fmla="*/ 4207925 h 5026853"/>
              <a:gd name="connsiteX5619" fmla="*/ 1697954 w 4561388"/>
              <a:gd name="connsiteY5619" fmla="*/ 4204725 h 5026853"/>
              <a:gd name="connsiteX5620" fmla="*/ 1699248 w 4561388"/>
              <a:gd name="connsiteY5620" fmla="*/ 4205861 h 5026853"/>
              <a:gd name="connsiteX5621" fmla="*/ 1701705 w 4561388"/>
              <a:gd name="connsiteY5621" fmla="*/ 4191816 h 5026853"/>
              <a:gd name="connsiteX5622" fmla="*/ 1701470 w 4561388"/>
              <a:gd name="connsiteY5622" fmla="*/ 4189986 h 5026853"/>
              <a:gd name="connsiteX5623" fmla="*/ 1698826 w 4561388"/>
              <a:gd name="connsiteY5623" fmla="*/ 4189702 h 5026853"/>
              <a:gd name="connsiteX5624" fmla="*/ 1697954 w 4561388"/>
              <a:gd name="connsiteY5624" fmla="*/ 4204725 h 5026853"/>
              <a:gd name="connsiteX5625" fmla="*/ 1693638 w 4561388"/>
              <a:gd name="connsiteY5625" fmla="*/ 4204365 h 5026853"/>
              <a:gd name="connsiteX5626" fmla="*/ 1668299 w 4561388"/>
              <a:gd name="connsiteY5626" fmla="*/ 4346925 h 5026853"/>
              <a:gd name="connsiteX5627" fmla="*/ 1656415 w 4561388"/>
              <a:gd name="connsiteY5627" fmla="*/ 4395971 h 5026853"/>
              <a:gd name="connsiteX5628" fmla="*/ 1643248 w 4561388"/>
              <a:gd name="connsiteY5628" fmla="*/ 4383087 h 5026853"/>
              <a:gd name="connsiteX5629" fmla="*/ 1655819 w 4561388"/>
              <a:gd name="connsiteY5629" fmla="*/ 4398430 h 5026853"/>
              <a:gd name="connsiteX5630" fmla="*/ 1610080 w 4561388"/>
              <a:gd name="connsiteY5630" fmla="*/ 4587196 h 5026853"/>
              <a:gd name="connsiteX5631" fmla="*/ 1613538 w 4561388"/>
              <a:gd name="connsiteY5631" fmla="*/ 4511833 h 5026853"/>
              <a:gd name="connsiteX5632" fmla="*/ 1597273 w 4561388"/>
              <a:gd name="connsiteY5632" fmla="*/ 4569210 h 5026853"/>
              <a:gd name="connsiteX5633" fmla="*/ 1583529 w 4561388"/>
              <a:gd name="connsiteY5633" fmla="*/ 4582167 h 5026853"/>
              <a:gd name="connsiteX5634" fmla="*/ 1557538 w 4561388"/>
              <a:gd name="connsiteY5634" fmla="*/ 4690172 h 5026853"/>
              <a:gd name="connsiteX5635" fmla="*/ 1557907 w 4561388"/>
              <a:gd name="connsiteY5635" fmla="*/ 4669842 h 5026853"/>
              <a:gd name="connsiteX5636" fmla="*/ 1558796 w 4561388"/>
              <a:gd name="connsiteY5636" fmla="*/ 4667404 h 5026853"/>
              <a:gd name="connsiteX5637" fmla="*/ 1558753 w 4561388"/>
              <a:gd name="connsiteY5637" fmla="*/ 4663419 h 5026853"/>
              <a:gd name="connsiteX5638" fmla="*/ 1560006 w 4561388"/>
              <a:gd name="connsiteY5638" fmla="*/ 4655888 h 5026853"/>
              <a:gd name="connsiteX5639" fmla="*/ 1563139 w 4561388"/>
              <a:gd name="connsiteY5639" fmla="*/ 4640586 h 5026853"/>
              <a:gd name="connsiteX5640" fmla="*/ 1568957 w 4561388"/>
              <a:gd name="connsiteY5640" fmla="*/ 4587350 h 5026853"/>
              <a:gd name="connsiteX5641" fmla="*/ 1558339 w 4561388"/>
              <a:gd name="connsiteY5641" fmla="*/ 4629607 h 5026853"/>
              <a:gd name="connsiteX5642" fmla="*/ 1558654 w 4561388"/>
              <a:gd name="connsiteY5642" fmla="*/ 4653841 h 5026853"/>
              <a:gd name="connsiteX5643" fmla="*/ 1558753 w 4561388"/>
              <a:gd name="connsiteY5643" fmla="*/ 4663419 h 5026853"/>
              <a:gd name="connsiteX5644" fmla="*/ 1557932 w 4561388"/>
              <a:gd name="connsiteY5644" fmla="*/ 4668356 h 5026853"/>
              <a:gd name="connsiteX5645" fmla="*/ 1557907 w 4561388"/>
              <a:gd name="connsiteY5645" fmla="*/ 4669842 h 5026853"/>
              <a:gd name="connsiteX5646" fmla="*/ 1555942 w 4561388"/>
              <a:gd name="connsiteY5646" fmla="*/ 4675221 h 5026853"/>
              <a:gd name="connsiteX5647" fmla="*/ 1549834 w 4561388"/>
              <a:gd name="connsiteY5647" fmla="*/ 4642710 h 5026853"/>
              <a:gd name="connsiteX5648" fmla="*/ 1550600 w 4561388"/>
              <a:gd name="connsiteY5648" fmla="*/ 4637378 h 5026853"/>
              <a:gd name="connsiteX5649" fmla="*/ 1550719 w 4561388"/>
              <a:gd name="connsiteY5649" fmla="*/ 4636693 h 5026853"/>
              <a:gd name="connsiteX5650" fmla="*/ 1550715 w 4561388"/>
              <a:gd name="connsiteY5650" fmla="*/ 4636571 h 5026853"/>
              <a:gd name="connsiteX5651" fmla="*/ 1550600 w 4561388"/>
              <a:gd name="connsiteY5651" fmla="*/ 4637378 h 5026853"/>
              <a:gd name="connsiteX5652" fmla="*/ 1549166 w 4561388"/>
              <a:gd name="connsiteY5652" fmla="*/ 4645705 h 5026853"/>
              <a:gd name="connsiteX5653" fmla="*/ 1523956 w 4561388"/>
              <a:gd name="connsiteY5653" fmla="*/ 4727013 h 5026853"/>
              <a:gd name="connsiteX5654" fmla="*/ 1516494 w 4561388"/>
              <a:gd name="connsiteY5654" fmla="*/ 4705964 h 5026853"/>
              <a:gd name="connsiteX5655" fmla="*/ 1516962 w 4561388"/>
              <a:gd name="connsiteY5655" fmla="*/ 4700060 h 5026853"/>
              <a:gd name="connsiteX5656" fmla="*/ 1521510 w 4561388"/>
              <a:gd name="connsiteY5656" fmla="*/ 4671540 h 5026853"/>
              <a:gd name="connsiteX5657" fmla="*/ 1524599 w 4561388"/>
              <a:gd name="connsiteY5657" fmla="*/ 4620764 h 5026853"/>
              <a:gd name="connsiteX5658" fmla="*/ 1514734 w 4561388"/>
              <a:gd name="connsiteY5658" fmla="*/ 4664855 h 5026853"/>
              <a:gd name="connsiteX5659" fmla="*/ 1514488 w 4561388"/>
              <a:gd name="connsiteY5659" fmla="*/ 4666757 h 5026853"/>
              <a:gd name="connsiteX5660" fmla="*/ 1513803 w 4561388"/>
              <a:gd name="connsiteY5660" fmla="*/ 4668677 h 5026853"/>
              <a:gd name="connsiteX5661" fmla="*/ 1508254 w 4561388"/>
              <a:gd name="connsiteY5661" fmla="*/ 4687565 h 5026853"/>
              <a:gd name="connsiteX5662" fmla="*/ 1501288 w 4561388"/>
              <a:gd name="connsiteY5662" fmla="*/ 4694583 h 5026853"/>
              <a:gd name="connsiteX5663" fmla="*/ 1500492 w 4561388"/>
              <a:gd name="connsiteY5663" fmla="*/ 4690204 h 5026853"/>
              <a:gd name="connsiteX5664" fmla="*/ 1525000 w 4561388"/>
              <a:gd name="connsiteY5664" fmla="*/ 4561403 h 5026853"/>
              <a:gd name="connsiteX5665" fmla="*/ 1526773 w 4561388"/>
              <a:gd name="connsiteY5665" fmla="*/ 4514064 h 5026853"/>
              <a:gd name="connsiteX5666" fmla="*/ 1516363 w 4561388"/>
              <a:gd name="connsiteY5666" fmla="*/ 4568965 h 5026853"/>
              <a:gd name="connsiteX5667" fmla="*/ 1506811 w 4561388"/>
              <a:gd name="connsiteY5667" fmla="*/ 4613068 h 5026853"/>
              <a:gd name="connsiteX5668" fmla="*/ 1501151 w 4561388"/>
              <a:gd name="connsiteY5668" fmla="*/ 4617930 h 5026853"/>
              <a:gd name="connsiteX5669" fmla="*/ 1503480 w 4561388"/>
              <a:gd name="connsiteY5669" fmla="*/ 4598640 h 5026853"/>
              <a:gd name="connsiteX5670" fmla="*/ 1536596 w 4561388"/>
              <a:gd name="connsiteY5670" fmla="*/ 4425692 h 5026853"/>
              <a:gd name="connsiteX5671" fmla="*/ 1527439 w 4561388"/>
              <a:gd name="connsiteY5671" fmla="*/ 4407918 h 5026853"/>
              <a:gd name="connsiteX5672" fmla="*/ 1495630 w 4561388"/>
              <a:gd name="connsiteY5672" fmla="*/ 4569161 h 5026853"/>
              <a:gd name="connsiteX5673" fmla="*/ 1493955 w 4561388"/>
              <a:gd name="connsiteY5673" fmla="*/ 4568225 h 5026853"/>
              <a:gd name="connsiteX5674" fmla="*/ 1494056 w 4561388"/>
              <a:gd name="connsiteY5674" fmla="*/ 4567660 h 5026853"/>
              <a:gd name="connsiteX5675" fmla="*/ 1502500 w 4561388"/>
              <a:gd name="connsiteY5675" fmla="*/ 4495647 h 5026853"/>
              <a:gd name="connsiteX5676" fmla="*/ 1484321 w 4561388"/>
              <a:gd name="connsiteY5676" fmla="*/ 4569640 h 5026853"/>
              <a:gd name="connsiteX5677" fmla="*/ 1475405 w 4561388"/>
              <a:gd name="connsiteY5677" fmla="*/ 4619255 h 5026853"/>
              <a:gd name="connsiteX5678" fmla="*/ 1475073 w 4561388"/>
              <a:gd name="connsiteY5678" fmla="*/ 4620342 h 5026853"/>
              <a:gd name="connsiteX5679" fmla="*/ 1483287 w 4561388"/>
              <a:gd name="connsiteY5679" fmla="*/ 4521488 h 5026853"/>
              <a:gd name="connsiteX5680" fmla="*/ 1483751 w 4561388"/>
              <a:gd name="connsiteY5680" fmla="*/ 4491805 h 5026853"/>
              <a:gd name="connsiteX5681" fmla="*/ 1474725 w 4561388"/>
              <a:gd name="connsiteY5681" fmla="*/ 4549012 h 5026853"/>
              <a:gd name="connsiteX5682" fmla="*/ 1457332 w 4561388"/>
              <a:gd name="connsiteY5682" fmla="*/ 4561754 h 5026853"/>
              <a:gd name="connsiteX5683" fmla="*/ 1451729 w 4561388"/>
              <a:gd name="connsiteY5683" fmla="*/ 4611341 h 5026853"/>
              <a:gd name="connsiteX5684" fmla="*/ 1443104 w 4561388"/>
              <a:gd name="connsiteY5684" fmla="*/ 4638264 h 5026853"/>
              <a:gd name="connsiteX5685" fmla="*/ 1435162 w 4561388"/>
              <a:gd name="connsiteY5685" fmla="*/ 4631855 h 5026853"/>
              <a:gd name="connsiteX5686" fmla="*/ 1422548 w 4561388"/>
              <a:gd name="connsiteY5686" fmla="*/ 4689445 h 5026853"/>
              <a:gd name="connsiteX5687" fmla="*/ 1403984 w 4561388"/>
              <a:gd name="connsiteY5687" fmla="*/ 4725292 h 5026853"/>
              <a:gd name="connsiteX5688" fmla="*/ 1399796 w 4561388"/>
              <a:gd name="connsiteY5688" fmla="*/ 4725739 h 5026853"/>
              <a:gd name="connsiteX5689" fmla="*/ 1375205 w 4561388"/>
              <a:gd name="connsiteY5689" fmla="*/ 4773116 h 5026853"/>
              <a:gd name="connsiteX5690" fmla="*/ 1374842 w 4561388"/>
              <a:gd name="connsiteY5690" fmla="*/ 4735659 h 5026853"/>
              <a:gd name="connsiteX5691" fmla="*/ 1363838 w 4561388"/>
              <a:gd name="connsiteY5691" fmla="*/ 4774329 h 5026853"/>
              <a:gd name="connsiteX5692" fmla="*/ 1360734 w 4561388"/>
              <a:gd name="connsiteY5692" fmla="*/ 4711157 h 5026853"/>
              <a:gd name="connsiteX5693" fmla="*/ 1435092 w 4561388"/>
              <a:gd name="connsiteY5693" fmla="*/ 4245401 h 5026853"/>
              <a:gd name="connsiteX5694" fmla="*/ 1399693 w 4561388"/>
              <a:gd name="connsiteY5694" fmla="*/ 4407025 h 5026853"/>
              <a:gd name="connsiteX5695" fmla="*/ 1364612 w 4561388"/>
              <a:gd name="connsiteY5695" fmla="*/ 4571643 h 5026853"/>
              <a:gd name="connsiteX5696" fmla="*/ 1344436 w 4561388"/>
              <a:gd name="connsiteY5696" fmla="*/ 4626409 h 5026853"/>
              <a:gd name="connsiteX5697" fmla="*/ 1341695 w 4561388"/>
              <a:gd name="connsiteY5697" fmla="*/ 4600696 h 5026853"/>
              <a:gd name="connsiteX5698" fmla="*/ 1348127 w 4561388"/>
              <a:gd name="connsiteY5698" fmla="*/ 4558884 h 5026853"/>
              <a:gd name="connsiteX5699" fmla="*/ 1393016 w 4561388"/>
              <a:gd name="connsiteY5699" fmla="*/ 4310366 h 5026853"/>
              <a:gd name="connsiteX5700" fmla="*/ 1597822 w 4561388"/>
              <a:gd name="connsiteY5700" fmla="*/ 2957382 h 5026853"/>
              <a:gd name="connsiteX5701" fmla="*/ 1615515 w 4561388"/>
              <a:gd name="connsiteY5701" fmla="*/ 2595645 h 5026853"/>
              <a:gd name="connsiteX5702" fmla="*/ 1620401 w 4561388"/>
              <a:gd name="connsiteY5702" fmla="*/ 1620201 h 5026853"/>
              <a:gd name="connsiteX5703" fmla="*/ 1549769 w 4561388"/>
              <a:gd name="connsiteY5703" fmla="*/ 997540 h 5026853"/>
              <a:gd name="connsiteX5704" fmla="*/ 1524019 w 4561388"/>
              <a:gd name="connsiteY5704" fmla="*/ 858159 h 5026853"/>
              <a:gd name="connsiteX5705" fmla="*/ 1558048 w 4561388"/>
              <a:gd name="connsiteY5705" fmla="*/ 899286 h 5026853"/>
              <a:gd name="connsiteX5706" fmla="*/ 1576555 w 4561388"/>
              <a:gd name="connsiteY5706" fmla="*/ 965049 h 5026853"/>
              <a:gd name="connsiteX5707" fmla="*/ 1619967 w 4561388"/>
              <a:gd name="connsiteY5707" fmla="*/ 1196288 h 5026853"/>
              <a:gd name="connsiteX5708" fmla="*/ 1654738 w 4561388"/>
              <a:gd name="connsiteY5708" fmla="*/ 1495429 h 5026853"/>
              <a:gd name="connsiteX5709" fmla="*/ 1660243 w 4561388"/>
              <a:gd name="connsiteY5709" fmla="*/ 1597320 h 5026853"/>
              <a:gd name="connsiteX5710" fmla="*/ 1658742 w 4561388"/>
              <a:gd name="connsiteY5710" fmla="*/ 1465214 h 5026853"/>
              <a:gd name="connsiteX5711" fmla="*/ 1657305 w 4561388"/>
              <a:gd name="connsiteY5711" fmla="*/ 1445034 h 5026853"/>
              <a:gd name="connsiteX5712" fmla="*/ 1599053 w 4561388"/>
              <a:gd name="connsiteY5712" fmla="*/ 1000147 h 5026853"/>
              <a:gd name="connsiteX5713" fmla="*/ 1578516 w 4561388"/>
              <a:gd name="connsiteY5713" fmla="*/ 920311 h 5026853"/>
              <a:gd name="connsiteX5714" fmla="*/ 1572653 w 4561388"/>
              <a:gd name="connsiteY5714" fmla="*/ 887161 h 5026853"/>
              <a:gd name="connsiteX5715" fmla="*/ 1708370 w 4561388"/>
              <a:gd name="connsiteY5715" fmla="*/ 985429 h 5026853"/>
              <a:gd name="connsiteX5716" fmla="*/ 1711902 w 4561388"/>
              <a:gd name="connsiteY5716" fmla="*/ 984170 h 5026853"/>
              <a:gd name="connsiteX5717" fmla="*/ 1723559 w 4561388"/>
              <a:gd name="connsiteY5717" fmla="*/ 979131 h 5026853"/>
              <a:gd name="connsiteX5718" fmla="*/ 1608309 w 4561388"/>
              <a:gd name="connsiteY5718" fmla="*/ 890151 h 5026853"/>
              <a:gd name="connsiteX5719" fmla="*/ 1574605 w 4561388"/>
              <a:gd name="connsiteY5719" fmla="*/ 864459 h 5026853"/>
              <a:gd name="connsiteX5720" fmla="*/ 1576061 w 4561388"/>
              <a:gd name="connsiteY5720" fmla="*/ 852610 h 5026853"/>
              <a:gd name="connsiteX5721" fmla="*/ 1581263 w 4561388"/>
              <a:gd name="connsiteY5721" fmla="*/ 833306 h 5026853"/>
              <a:gd name="connsiteX5722" fmla="*/ 1594623 w 4561388"/>
              <a:gd name="connsiteY5722" fmla="*/ 816761 h 5026853"/>
              <a:gd name="connsiteX5723" fmla="*/ 1604160 w 4561388"/>
              <a:gd name="connsiteY5723" fmla="*/ 838124 h 5026853"/>
              <a:gd name="connsiteX5724" fmla="*/ 1621093 w 4561388"/>
              <a:gd name="connsiteY5724" fmla="*/ 855065 h 5026853"/>
              <a:gd name="connsiteX5725" fmla="*/ 1617967 w 4561388"/>
              <a:gd name="connsiteY5725" fmla="*/ 825763 h 5026853"/>
              <a:gd name="connsiteX5726" fmla="*/ 1621854 w 4561388"/>
              <a:gd name="connsiteY5726" fmla="*/ 836794 h 5026853"/>
              <a:gd name="connsiteX5727" fmla="*/ 1617420 w 4561388"/>
              <a:gd name="connsiteY5727" fmla="*/ 820640 h 5026853"/>
              <a:gd name="connsiteX5728" fmla="*/ 1617967 w 4561388"/>
              <a:gd name="connsiteY5728" fmla="*/ 825763 h 5026853"/>
              <a:gd name="connsiteX5729" fmla="*/ 1611624 w 4561388"/>
              <a:gd name="connsiteY5729" fmla="*/ 808826 h 5026853"/>
              <a:gd name="connsiteX5730" fmla="*/ 1611600 w 4561388"/>
              <a:gd name="connsiteY5730" fmla="*/ 804457 h 5026853"/>
              <a:gd name="connsiteX5731" fmla="*/ 1608482 w 4561388"/>
              <a:gd name="connsiteY5731" fmla="*/ 796665 h 5026853"/>
              <a:gd name="connsiteX5732" fmla="*/ 1602330 w 4561388"/>
              <a:gd name="connsiteY5732" fmla="*/ 778566 h 5026853"/>
              <a:gd name="connsiteX5733" fmla="*/ 1600914 w 4561388"/>
              <a:gd name="connsiteY5733" fmla="*/ 768117 h 5026853"/>
              <a:gd name="connsiteX5734" fmla="*/ 1602874 w 4561388"/>
              <a:gd name="connsiteY5734" fmla="*/ 768662 h 5026853"/>
              <a:gd name="connsiteX5735" fmla="*/ 1608277 w 4561388"/>
              <a:gd name="connsiteY5735" fmla="*/ 781619 h 5026853"/>
              <a:gd name="connsiteX5736" fmla="*/ 1605201 w 4561388"/>
              <a:gd name="connsiteY5736" fmla="*/ 768537 h 5026853"/>
              <a:gd name="connsiteX5737" fmla="*/ 1605212 w 4561388"/>
              <a:gd name="connsiteY5737" fmla="*/ 768536 h 5026853"/>
              <a:gd name="connsiteX5738" fmla="*/ 1605177 w 4561388"/>
              <a:gd name="connsiteY5738" fmla="*/ 768434 h 5026853"/>
              <a:gd name="connsiteX5739" fmla="*/ 1599086 w 4561388"/>
              <a:gd name="connsiteY5739" fmla="*/ 742529 h 5026853"/>
              <a:gd name="connsiteX5740" fmla="*/ 1601729 w 4561388"/>
              <a:gd name="connsiteY5740" fmla="*/ 758222 h 5026853"/>
              <a:gd name="connsiteX5741" fmla="*/ 1605177 w 4561388"/>
              <a:gd name="connsiteY5741" fmla="*/ 768434 h 5026853"/>
              <a:gd name="connsiteX5742" fmla="*/ 1605201 w 4561388"/>
              <a:gd name="connsiteY5742" fmla="*/ 768537 h 5026853"/>
              <a:gd name="connsiteX5743" fmla="*/ 1602874 w 4561388"/>
              <a:gd name="connsiteY5743" fmla="*/ 768662 h 5026853"/>
              <a:gd name="connsiteX5744" fmla="*/ 1596458 w 4561388"/>
              <a:gd name="connsiteY5744" fmla="*/ 734403 h 5026853"/>
              <a:gd name="connsiteX5745" fmla="*/ 1600405 w 4561388"/>
              <a:gd name="connsiteY5745" fmla="*/ 741306 h 5026853"/>
              <a:gd name="connsiteX5746" fmla="*/ 1607290 w 4561388"/>
              <a:gd name="connsiteY5746" fmla="*/ 743440 h 5026853"/>
              <a:gd name="connsiteX5747" fmla="*/ 1616994 w 4561388"/>
              <a:gd name="connsiteY5747" fmla="*/ 770222 h 5026853"/>
              <a:gd name="connsiteX5748" fmla="*/ 1646649 w 4561388"/>
              <a:gd name="connsiteY5748" fmla="*/ 859256 h 5026853"/>
              <a:gd name="connsiteX5749" fmla="*/ 1647940 w 4561388"/>
              <a:gd name="connsiteY5749" fmla="*/ 863914 h 5026853"/>
              <a:gd name="connsiteX5750" fmla="*/ 1648029 w 4561388"/>
              <a:gd name="connsiteY5750" fmla="*/ 864071 h 5026853"/>
              <a:gd name="connsiteX5751" fmla="*/ 1654189 w 4561388"/>
              <a:gd name="connsiteY5751" fmla="*/ 881776 h 5026853"/>
              <a:gd name="connsiteX5752" fmla="*/ 1655458 w 4561388"/>
              <a:gd name="connsiteY5752" fmla="*/ 891076 h 5026853"/>
              <a:gd name="connsiteX5753" fmla="*/ 1666549 w 4561388"/>
              <a:gd name="connsiteY5753" fmla="*/ 931138 h 5026853"/>
              <a:gd name="connsiteX5754" fmla="*/ 1663147 w 4561388"/>
              <a:gd name="connsiteY5754" fmla="*/ 906223 h 5026853"/>
              <a:gd name="connsiteX5755" fmla="*/ 1654189 w 4561388"/>
              <a:gd name="connsiteY5755" fmla="*/ 881776 h 5026853"/>
              <a:gd name="connsiteX5756" fmla="*/ 1654230 w 4561388"/>
              <a:gd name="connsiteY5756" fmla="*/ 871289 h 5026853"/>
              <a:gd name="connsiteX5757" fmla="*/ 1647512 w 4561388"/>
              <a:gd name="connsiteY5757" fmla="*/ 847508 h 5026853"/>
              <a:gd name="connsiteX5758" fmla="*/ 1618842 w 4561388"/>
              <a:gd name="connsiteY5758" fmla="*/ 755901 h 5026853"/>
              <a:gd name="connsiteX5759" fmla="*/ 1602842 w 4561388"/>
              <a:gd name="connsiteY5759" fmla="*/ 702929 h 5026853"/>
              <a:gd name="connsiteX5760" fmla="*/ 1609298 w 4561388"/>
              <a:gd name="connsiteY5760" fmla="*/ 709892 h 5026853"/>
              <a:gd name="connsiteX5761" fmla="*/ 1614465 w 4561388"/>
              <a:gd name="connsiteY5761" fmla="*/ 723843 h 5026853"/>
              <a:gd name="connsiteX5762" fmla="*/ 1639187 w 4561388"/>
              <a:gd name="connsiteY5762" fmla="*/ 775201 h 5026853"/>
              <a:gd name="connsiteX5763" fmla="*/ 1664068 w 4561388"/>
              <a:gd name="connsiteY5763" fmla="*/ 850059 h 5026853"/>
              <a:gd name="connsiteX5764" fmla="*/ 1664942 w 4561388"/>
              <a:gd name="connsiteY5764" fmla="*/ 853288 h 5026853"/>
              <a:gd name="connsiteX5765" fmla="*/ 1665741 w 4561388"/>
              <a:gd name="connsiteY5765" fmla="*/ 853934 h 5026853"/>
              <a:gd name="connsiteX5766" fmla="*/ 1670942 w 4561388"/>
              <a:gd name="connsiteY5766" fmla="*/ 859931 h 5026853"/>
              <a:gd name="connsiteX5767" fmla="*/ 1668345 w 4561388"/>
              <a:gd name="connsiteY5767" fmla="*/ 850471 h 5026853"/>
              <a:gd name="connsiteX5768" fmla="*/ 1642404 w 4561388"/>
              <a:gd name="connsiteY5768" fmla="*/ 759272 h 5026853"/>
              <a:gd name="connsiteX5769" fmla="*/ 1672909 w 4561388"/>
              <a:gd name="connsiteY5769" fmla="*/ 834230 h 5026853"/>
              <a:gd name="connsiteX5770" fmla="*/ 1680153 w 4561388"/>
              <a:gd name="connsiteY5770" fmla="*/ 856918 h 5026853"/>
              <a:gd name="connsiteX5771" fmla="*/ 1680695 w 4561388"/>
              <a:gd name="connsiteY5771" fmla="*/ 852339 h 5026853"/>
              <a:gd name="connsiteX5772" fmla="*/ 1680814 w 4561388"/>
              <a:gd name="connsiteY5772" fmla="*/ 852053 h 5026853"/>
              <a:gd name="connsiteX5773" fmla="*/ 1670621 w 4561388"/>
              <a:gd name="connsiteY5773" fmla="*/ 819912 h 5026853"/>
              <a:gd name="connsiteX5774" fmla="*/ 1652407 w 4561388"/>
              <a:gd name="connsiteY5774" fmla="*/ 761063 h 5026853"/>
              <a:gd name="connsiteX5775" fmla="*/ 1652363 w 4561388"/>
              <a:gd name="connsiteY5775" fmla="*/ 761196 h 5026853"/>
              <a:gd name="connsiteX5776" fmla="*/ 1643559 w 4561388"/>
              <a:gd name="connsiteY5776" fmla="*/ 748041 h 5026853"/>
              <a:gd name="connsiteX5777" fmla="*/ 1647148 w 4561388"/>
              <a:gd name="connsiteY5777" fmla="*/ 747658 h 5026853"/>
              <a:gd name="connsiteX5778" fmla="*/ 1654240 w 4561388"/>
              <a:gd name="connsiteY5778" fmla="*/ 755662 h 5026853"/>
              <a:gd name="connsiteX5779" fmla="*/ 1652641 w 4561388"/>
              <a:gd name="connsiteY5779" fmla="*/ 760378 h 5026853"/>
              <a:gd name="connsiteX5780" fmla="*/ 1674289 w 4561388"/>
              <a:gd name="connsiteY5780" fmla="*/ 817363 h 5026853"/>
              <a:gd name="connsiteX5781" fmla="*/ 1683497 w 4561388"/>
              <a:gd name="connsiteY5781" fmla="*/ 845648 h 5026853"/>
              <a:gd name="connsiteX5782" fmla="*/ 1684673 w 4561388"/>
              <a:gd name="connsiteY5782" fmla="*/ 842843 h 5026853"/>
              <a:gd name="connsiteX5783" fmla="*/ 1687108 w 4561388"/>
              <a:gd name="connsiteY5783" fmla="*/ 844398 h 5026853"/>
              <a:gd name="connsiteX5784" fmla="*/ 1669199 w 4561388"/>
              <a:gd name="connsiteY5784" fmla="*/ 778571 h 5026853"/>
              <a:gd name="connsiteX5785" fmla="*/ 1672130 w 4561388"/>
              <a:gd name="connsiteY5785" fmla="*/ 779036 h 5026853"/>
              <a:gd name="connsiteX5786" fmla="*/ 1665546 w 4561388"/>
              <a:gd name="connsiteY5786" fmla="*/ 756897 h 5026853"/>
              <a:gd name="connsiteX5787" fmla="*/ 1664621 w 4561388"/>
              <a:gd name="connsiteY5787" fmla="*/ 754479 h 5026853"/>
              <a:gd name="connsiteX5788" fmla="*/ 1664992 w 4561388"/>
              <a:gd name="connsiteY5788" fmla="*/ 753255 h 5026853"/>
              <a:gd name="connsiteX5789" fmla="*/ 1665139 w 4561388"/>
              <a:gd name="connsiteY5789" fmla="*/ 744542 h 5026853"/>
              <a:gd name="connsiteX5790" fmla="*/ 1665777 w 4561388"/>
              <a:gd name="connsiteY5790" fmla="*/ 746120 h 5026853"/>
              <a:gd name="connsiteX5791" fmla="*/ 1679120 w 4561388"/>
              <a:gd name="connsiteY5791" fmla="*/ 785178 h 5026853"/>
              <a:gd name="connsiteX5792" fmla="*/ 1681868 w 4561388"/>
              <a:gd name="connsiteY5792" fmla="*/ 789032 h 5026853"/>
              <a:gd name="connsiteX5793" fmla="*/ 1702795 w 4561388"/>
              <a:gd name="connsiteY5793" fmla="*/ 836734 h 5026853"/>
              <a:gd name="connsiteX5794" fmla="*/ 1702738 w 4561388"/>
              <a:gd name="connsiteY5794" fmla="*/ 834609 h 5026853"/>
              <a:gd name="connsiteX5795" fmla="*/ 1676524 w 4561388"/>
              <a:gd name="connsiteY5795" fmla="*/ 753746 h 5026853"/>
              <a:gd name="connsiteX5796" fmla="*/ 1676396 w 4561388"/>
              <a:gd name="connsiteY5796" fmla="*/ 753358 h 5026853"/>
              <a:gd name="connsiteX5797" fmla="*/ 1675306 w 4561388"/>
              <a:gd name="connsiteY5797" fmla="*/ 743057 h 5026853"/>
              <a:gd name="connsiteX5798" fmla="*/ 1674182 w 4561388"/>
              <a:gd name="connsiteY5798" fmla="*/ 738638 h 5026853"/>
              <a:gd name="connsiteX5799" fmla="*/ 1681976 w 4561388"/>
              <a:gd name="connsiteY5799" fmla="*/ 740627 h 5026853"/>
              <a:gd name="connsiteX5800" fmla="*/ 1681889 w 4561388"/>
              <a:gd name="connsiteY5800" fmla="*/ 729716 h 5026853"/>
              <a:gd name="connsiteX5801" fmla="*/ 1685811 w 4561388"/>
              <a:gd name="connsiteY5801" fmla="*/ 723335 h 5026853"/>
              <a:gd name="connsiteX5802" fmla="*/ 1690201 w 4561388"/>
              <a:gd name="connsiteY5802" fmla="*/ 752637 h 5026853"/>
              <a:gd name="connsiteX5803" fmla="*/ 1699050 w 4561388"/>
              <a:gd name="connsiteY5803" fmla="*/ 751957 h 5026853"/>
              <a:gd name="connsiteX5804" fmla="*/ 1699752 w 4561388"/>
              <a:gd name="connsiteY5804" fmla="*/ 768330 h 5026853"/>
              <a:gd name="connsiteX5805" fmla="*/ 1702048 w 4561388"/>
              <a:gd name="connsiteY5805" fmla="*/ 758439 h 5026853"/>
              <a:gd name="connsiteX5806" fmla="*/ 1702949 w 4561388"/>
              <a:gd name="connsiteY5806" fmla="*/ 753474 h 5026853"/>
              <a:gd name="connsiteX5807" fmla="*/ 1701258 w 4561388"/>
              <a:gd name="connsiteY5807" fmla="*/ 745496 h 5026853"/>
              <a:gd name="connsiteX5808" fmla="*/ 1703795 w 4561388"/>
              <a:gd name="connsiteY5808" fmla="*/ 748822 h 5026853"/>
              <a:gd name="connsiteX5809" fmla="*/ 1705506 w 4561388"/>
              <a:gd name="connsiteY5809" fmla="*/ 739397 h 5026853"/>
              <a:gd name="connsiteX5810" fmla="*/ 1706360 w 4561388"/>
              <a:gd name="connsiteY5810" fmla="*/ 726489 h 5026853"/>
              <a:gd name="connsiteX5811" fmla="*/ 1710631 w 4561388"/>
              <a:gd name="connsiteY5811" fmla="*/ 751406 h 5026853"/>
              <a:gd name="connsiteX5812" fmla="*/ 1711793 w 4561388"/>
              <a:gd name="connsiteY5812" fmla="*/ 759314 h 5026853"/>
              <a:gd name="connsiteX5813" fmla="*/ 1711934 w 4561388"/>
              <a:gd name="connsiteY5813" fmla="*/ 759500 h 5026853"/>
              <a:gd name="connsiteX5814" fmla="*/ 1716476 w 4561388"/>
              <a:gd name="connsiteY5814" fmla="*/ 774607 h 5026853"/>
              <a:gd name="connsiteX5815" fmla="*/ 1716697 w 4561388"/>
              <a:gd name="connsiteY5815" fmla="*/ 777349 h 5026853"/>
              <a:gd name="connsiteX5816" fmla="*/ 1718193 w 4561388"/>
              <a:gd name="connsiteY5816" fmla="*/ 772705 h 5026853"/>
              <a:gd name="connsiteX5817" fmla="*/ 1717409 w 4561388"/>
              <a:gd name="connsiteY5817" fmla="*/ 745424 h 5026853"/>
              <a:gd name="connsiteX5818" fmla="*/ 1716844 w 4561388"/>
              <a:gd name="connsiteY5818" fmla="*/ 721180 h 5026853"/>
              <a:gd name="connsiteX5819" fmla="*/ 1716864 w 4561388"/>
              <a:gd name="connsiteY5819" fmla="*/ 714386 h 5026853"/>
              <a:gd name="connsiteX5820" fmla="*/ 1720799 w 4561388"/>
              <a:gd name="connsiteY5820" fmla="*/ 717347 h 5026853"/>
              <a:gd name="connsiteX5821" fmla="*/ 1729192 w 4561388"/>
              <a:gd name="connsiteY5821" fmla="*/ 740981 h 5026853"/>
              <a:gd name="connsiteX5822" fmla="*/ 1732679 w 4561388"/>
              <a:gd name="connsiteY5822" fmla="*/ 757802 h 5026853"/>
              <a:gd name="connsiteX5823" fmla="*/ 1734530 w 4561388"/>
              <a:gd name="connsiteY5823" fmla="*/ 756127 h 5026853"/>
              <a:gd name="connsiteX5824" fmla="*/ 1734537 w 4561388"/>
              <a:gd name="connsiteY5824" fmla="*/ 756029 h 5026853"/>
              <a:gd name="connsiteX5825" fmla="*/ 1735009 w 4561388"/>
              <a:gd name="connsiteY5825" fmla="*/ 757362 h 5026853"/>
              <a:gd name="connsiteX5826" fmla="*/ 1751053 w 4561388"/>
              <a:gd name="connsiteY5826" fmla="*/ 808121 h 5026853"/>
              <a:gd name="connsiteX5827" fmla="*/ 1759617 w 4561388"/>
              <a:gd name="connsiteY5827" fmla="*/ 825738 h 5026853"/>
              <a:gd name="connsiteX5828" fmla="*/ 1750433 w 4561388"/>
              <a:gd name="connsiteY5828" fmla="*/ 796430 h 5026853"/>
              <a:gd name="connsiteX5829" fmla="*/ 1735100 w 4561388"/>
              <a:gd name="connsiteY5829" fmla="*/ 747933 h 5026853"/>
              <a:gd name="connsiteX5830" fmla="*/ 1735358 w 4561388"/>
              <a:gd name="connsiteY5830" fmla="*/ 744208 h 5026853"/>
              <a:gd name="connsiteX5831" fmla="*/ 1737573 w 4561388"/>
              <a:gd name="connsiteY5831" fmla="*/ 737841 h 5026853"/>
              <a:gd name="connsiteX5832" fmla="*/ 1750014 w 4561388"/>
              <a:gd name="connsiteY5832" fmla="*/ 779596 h 5026853"/>
              <a:gd name="connsiteX5833" fmla="*/ 1749468 w 4561388"/>
              <a:gd name="connsiteY5833" fmla="*/ 739414 h 5026853"/>
              <a:gd name="connsiteX5834" fmla="*/ 1749566 w 4561388"/>
              <a:gd name="connsiteY5834" fmla="*/ 739008 h 5026853"/>
              <a:gd name="connsiteX5835" fmla="*/ 1790035 w 4561388"/>
              <a:gd name="connsiteY5835" fmla="*/ 769478 h 5026853"/>
              <a:gd name="connsiteX5836" fmla="*/ 1792310 w 4561388"/>
              <a:gd name="connsiteY5836" fmla="*/ 776346 h 5026853"/>
              <a:gd name="connsiteX5837" fmla="*/ 1796908 w 4561388"/>
              <a:gd name="connsiteY5837" fmla="*/ 778216 h 5026853"/>
              <a:gd name="connsiteX5838" fmla="*/ 1795642 w 4561388"/>
              <a:gd name="connsiteY5838" fmla="*/ 773700 h 5026853"/>
              <a:gd name="connsiteX5839" fmla="*/ 1802321 w 4561388"/>
              <a:gd name="connsiteY5839" fmla="*/ 778731 h 5026853"/>
              <a:gd name="connsiteX5840" fmla="*/ 1805704 w 4561388"/>
              <a:gd name="connsiteY5840" fmla="*/ 788994 h 5026853"/>
              <a:gd name="connsiteX5841" fmla="*/ 1814486 w 4561388"/>
              <a:gd name="connsiteY5841" fmla="*/ 809675 h 5026853"/>
              <a:gd name="connsiteX5842" fmla="*/ 1814507 w 4561388"/>
              <a:gd name="connsiteY5842" fmla="*/ 808692 h 5026853"/>
              <a:gd name="connsiteX5843" fmla="*/ 1811227 w 4561388"/>
              <a:gd name="connsiteY5843" fmla="*/ 797184 h 5026853"/>
              <a:gd name="connsiteX5844" fmla="*/ 1806960 w 4561388"/>
              <a:gd name="connsiteY5844" fmla="*/ 782223 h 5026853"/>
              <a:gd name="connsiteX5845" fmla="*/ 1809569 w 4561388"/>
              <a:gd name="connsiteY5845" fmla="*/ 784186 h 5026853"/>
              <a:gd name="connsiteX5846" fmla="*/ 1812125 w 4561388"/>
              <a:gd name="connsiteY5846" fmla="*/ 796663 h 5026853"/>
              <a:gd name="connsiteX5847" fmla="*/ 1811767 w 4561388"/>
              <a:gd name="connsiteY5847" fmla="*/ 785841 h 5026853"/>
              <a:gd name="connsiteX5848" fmla="*/ 1966634 w 4561388"/>
              <a:gd name="connsiteY5848" fmla="*/ 902446 h 5026853"/>
              <a:gd name="connsiteX5849" fmla="*/ 1977183 w 4561388"/>
              <a:gd name="connsiteY5849" fmla="*/ 902832 h 5026853"/>
              <a:gd name="connsiteX5850" fmla="*/ 1984928 w 4561388"/>
              <a:gd name="connsiteY5850" fmla="*/ 892456 h 5026853"/>
              <a:gd name="connsiteX5851" fmla="*/ 1940286 w 4561388"/>
              <a:gd name="connsiteY5851" fmla="*/ 857603 h 5026853"/>
              <a:gd name="connsiteX5852" fmla="*/ 1835317 w 4561388"/>
              <a:gd name="connsiteY5852" fmla="*/ 767225 h 5026853"/>
              <a:gd name="connsiteX5853" fmla="*/ 1835397 w 4561388"/>
              <a:gd name="connsiteY5853" fmla="*/ 764555 h 5026853"/>
              <a:gd name="connsiteX5854" fmla="*/ 1932387 w 4561388"/>
              <a:gd name="connsiteY5854" fmla="*/ 826548 h 5026853"/>
              <a:gd name="connsiteX5855" fmla="*/ 2006986 w 4561388"/>
              <a:gd name="connsiteY5855" fmla="*/ 882676 h 5026853"/>
              <a:gd name="connsiteX5856" fmla="*/ 2010647 w 4561388"/>
              <a:gd name="connsiteY5856" fmla="*/ 868766 h 5026853"/>
              <a:gd name="connsiteX5857" fmla="*/ 2010468 w 4561388"/>
              <a:gd name="connsiteY5857" fmla="*/ 859946 h 5026853"/>
              <a:gd name="connsiteX5858" fmla="*/ 1972635 w 4561388"/>
              <a:gd name="connsiteY5858" fmla="*/ 829182 h 5026853"/>
              <a:gd name="connsiteX5859" fmla="*/ 1866733 w 4561388"/>
              <a:gd name="connsiteY5859" fmla="*/ 743069 h 5026853"/>
              <a:gd name="connsiteX5860" fmla="*/ 1866043 w 4561388"/>
              <a:gd name="connsiteY5860" fmla="*/ 726278 h 5026853"/>
              <a:gd name="connsiteX5861" fmla="*/ 1865802 w 4561388"/>
              <a:gd name="connsiteY5861" fmla="*/ 708012 h 5026853"/>
              <a:gd name="connsiteX5862" fmla="*/ 1870771 w 4561388"/>
              <a:gd name="connsiteY5862" fmla="*/ 703076 h 5026853"/>
              <a:gd name="connsiteX5863" fmla="*/ 1867740 w 4561388"/>
              <a:gd name="connsiteY5863" fmla="*/ 670933 h 5026853"/>
              <a:gd name="connsiteX5864" fmla="*/ 1867261 w 4561388"/>
              <a:gd name="connsiteY5864" fmla="*/ 639364 h 5026853"/>
              <a:gd name="connsiteX5865" fmla="*/ 1870385 w 4561388"/>
              <a:gd name="connsiteY5865" fmla="*/ 646113 h 5026853"/>
              <a:gd name="connsiteX5866" fmla="*/ 1877162 w 4561388"/>
              <a:gd name="connsiteY5866" fmla="*/ 640130 h 5026853"/>
              <a:gd name="connsiteX5867" fmla="*/ 1886090 w 4561388"/>
              <a:gd name="connsiteY5867" fmla="*/ 700701 h 5026853"/>
              <a:gd name="connsiteX5868" fmla="*/ 1887290 w 4561388"/>
              <a:gd name="connsiteY5868" fmla="*/ 657916 h 5026853"/>
              <a:gd name="connsiteX5869" fmla="*/ 1887277 w 4561388"/>
              <a:gd name="connsiteY5869" fmla="*/ 656086 h 5026853"/>
              <a:gd name="connsiteX5870" fmla="*/ 1897890 w 4561388"/>
              <a:gd name="connsiteY5870" fmla="*/ 682554 h 5026853"/>
              <a:gd name="connsiteX5871" fmla="*/ 1887433 w 4561388"/>
              <a:gd name="connsiteY5871" fmla="*/ 646236 h 5026853"/>
              <a:gd name="connsiteX5872" fmla="*/ 1889513 w 4561388"/>
              <a:gd name="connsiteY5872" fmla="*/ 639593 h 5026853"/>
              <a:gd name="connsiteX5873" fmla="*/ 1892880 w 4561388"/>
              <a:gd name="connsiteY5873" fmla="*/ 654301 h 5026853"/>
              <a:gd name="connsiteX5874" fmla="*/ 1888409 w 4561388"/>
              <a:gd name="connsiteY5874" fmla="*/ 531562 h 5026853"/>
              <a:gd name="connsiteX5875" fmla="*/ 1888461 w 4561388"/>
              <a:gd name="connsiteY5875" fmla="*/ 524488 h 5026853"/>
              <a:gd name="connsiteX5876" fmla="*/ 1888632 w 4561388"/>
              <a:gd name="connsiteY5876" fmla="*/ 524861 h 5026853"/>
              <a:gd name="connsiteX5877" fmla="*/ 1900967 w 4561388"/>
              <a:gd name="connsiteY5877" fmla="*/ 559768 h 5026853"/>
              <a:gd name="connsiteX5878" fmla="*/ 1896529 w 4561388"/>
              <a:gd name="connsiteY5878" fmla="*/ 538668 h 5026853"/>
              <a:gd name="connsiteX5879" fmla="*/ 1890753 w 4561388"/>
              <a:gd name="connsiteY5879" fmla="*/ 521874 h 5026853"/>
              <a:gd name="connsiteX5880" fmla="*/ 1888535 w 4561388"/>
              <a:gd name="connsiteY5880" fmla="*/ 514432 h 5026853"/>
              <a:gd name="connsiteX5881" fmla="*/ 1888723 w 4561388"/>
              <a:gd name="connsiteY5881" fmla="*/ 488486 h 5026853"/>
              <a:gd name="connsiteX5882" fmla="*/ 1890774 w 4561388"/>
              <a:gd name="connsiteY5882" fmla="*/ 488806 h 5026853"/>
              <a:gd name="connsiteX5883" fmla="*/ 1889680 w 4561388"/>
              <a:gd name="connsiteY5883" fmla="*/ 486106 h 5026853"/>
              <a:gd name="connsiteX5884" fmla="*/ 1888785 w 4561388"/>
              <a:gd name="connsiteY5884" fmla="*/ 480129 h 5026853"/>
              <a:gd name="connsiteX5885" fmla="*/ 1888927 w 4561388"/>
              <a:gd name="connsiteY5885" fmla="*/ 460735 h 5026853"/>
              <a:gd name="connsiteX5886" fmla="*/ 1891233 w 4561388"/>
              <a:gd name="connsiteY5886" fmla="*/ 467257 h 5026853"/>
              <a:gd name="connsiteX5887" fmla="*/ 1895822 w 4561388"/>
              <a:gd name="connsiteY5887" fmla="*/ 465758 h 5026853"/>
              <a:gd name="connsiteX5888" fmla="*/ 1898054 w 4561388"/>
              <a:gd name="connsiteY5888" fmla="*/ 485561 h 5026853"/>
              <a:gd name="connsiteX5889" fmla="*/ 1898799 w 4561388"/>
              <a:gd name="connsiteY5889" fmla="*/ 464936 h 5026853"/>
              <a:gd name="connsiteX5890" fmla="*/ 1903150 w 4561388"/>
              <a:gd name="connsiteY5890" fmla="*/ 474820 h 5026853"/>
              <a:gd name="connsiteX5891" fmla="*/ 1905253 w 4561388"/>
              <a:gd name="connsiteY5891" fmla="*/ 478919 h 5026853"/>
              <a:gd name="connsiteX5892" fmla="*/ 1907301 w 4561388"/>
              <a:gd name="connsiteY5892" fmla="*/ 544237 h 5026853"/>
              <a:gd name="connsiteX5893" fmla="*/ 1917742 w 4561388"/>
              <a:gd name="connsiteY5893" fmla="*/ 671733 h 5026853"/>
              <a:gd name="connsiteX5894" fmla="*/ 1919048 w 4561388"/>
              <a:gd name="connsiteY5894" fmla="*/ 698285 h 5026853"/>
              <a:gd name="connsiteX5895" fmla="*/ 1919189 w 4561388"/>
              <a:gd name="connsiteY5895" fmla="*/ 699683 h 5026853"/>
              <a:gd name="connsiteX5896" fmla="*/ 1926073 w 4561388"/>
              <a:gd name="connsiteY5896" fmla="*/ 713708 h 5026853"/>
              <a:gd name="connsiteX5897" fmla="*/ 1925674 w 4561388"/>
              <a:gd name="connsiteY5897" fmla="*/ 703928 h 5026853"/>
              <a:gd name="connsiteX5898" fmla="*/ 1923450 w 4561388"/>
              <a:gd name="connsiteY5898" fmla="*/ 697384 h 5026853"/>
              <a:gd name="connsiteX5899" fmla="*/ 1922034 w 4561388"/>
              <a:gd name="connsiteY5899" fmla="*/ 686935 h 5026853"/>
              <a:gd name="connsiteX5900" fmla="*/ 1923992 w 4561388"/>
              <a:gd name="connsiteY5900" fmla="*/ 687480 h 5026853"/>
              <a:gd name="connsiteX5901" fmla="*/ 1924315 w 4561388"/>
              <a:gd name="connsiteY5901" fmla="*/ 688637 h 5026853"/>
              <a:gd name="connsiteX5902" fmla="*/ 1924215 w 4561388"/>
              <a:gd name="connsiteY5902" fmla="*/ 687648 h 5026853"/>
              <a:gd name="connsiteX5903" fmla="*/ 1923992 w 4561388"/>
              <a:gd name="connsiteY5903" fmla="*/ 687480 h 5026853"/>
              <a:gd name="connsiteX5904" fmla="*/ 1917577 w 4561388"/>
              <a:gd name="connsiteY5904" fmla="*/ 653222 h 5026853"/>
              <a:gd name="connsiteX5905" fmla="*/ 1919057 w 4561388"/>
              <a:gd name="connsiteY5905" fmla="*/ 657130 h 5026853"/>
              <a:gd name="connsiteX5906" fmla="*/ 1920533 w 4561388"/>
              <a:gd name="connsiteY5906" fmla="*/ 658982 h 5026853"/>
              <a:gd name="connsiteX5907" fmla="*/ 1920071 w 4561388"/>
              <a:gd name="connsiteY5907" fmla="*/ 650863 h 5026853"/>
              <a:gd name="connsiteX5908" fmla="*/ 1918286 w 4561388"/>
              <a:gd name="connsiteY5908" fmla="*/ 611835 h 5026853"/>
              <a:gd name="connsiteX5909" fmla="*/ 1922508 w 4561388"/>
              <a:gd name="connsiteY5909" fmla="*/ 605276 h 5026853"/>
              <a:gd name="connsiteX5910" fmla="*/ 1921022 w 4561388"/>
              <a:gd name="connsiteY5910" fmla="*/ 561622 h 5026853"/>
              <a:gd name="connsiteX5911" fmla="*/ 1924154 w 4561388"/>
              <a:gd name="connsiteY5911" fmla="*/ 555910 h 5026853"/>
              <a:gd name="connsiteX5912" fmla="*/ 1925190 w 4561388"/>
              <a:gd name="connsiteY5912" fmla="*/ 555101 h 5026853"/>
              <a:gd name="connsiteX5913" fmla="*/ 1923549 w 4561388"/>
              <a:gd name="connsiteY5913" fmla="*/ 533230 h 5026853"/>
              <a:gd name="connsiteX5914" fmla="*/ 1929736 w 4561388"/>
              <a:gd name="connsiteY5914" fmla="*/ 516685 h 5026853"/>
              <a:gd name="connsiteX5915" fmla="*/ 1937487 w 4561388"/>
              <a:gd name="connsiteY5915" fmla="*/ 585455 h 5026853"/>
              <a:gd name="connsiteX5916" fmla="*/ 1937601 w 4561388"/>
              <a:gd name="connsiteY5916" fmla="*/ 587844 h 5026853"/>
              <a:gd name="connsiteX5917" fmla="*/ 1944206 w 4561388"/>
              <a:gd name="connsiteY5917" fmla="*/ 626597 h 5026853"/>
              <a:gd name="connsiteX5918" fmla="*/ 1946046 w 4561388"/>
              <a:gd name="connsiteY5918" fmla="*/ 658019 h 5026853"/>
              <a:gd name="connsiteX5919" fmla="*/ 1946049 w 4561388"/>
              <a:gd name="connsiteY5919" fmla="*/ 658065 h 5026853"/>
              <a:gd name="connsiteX5920" fmla="*/ 1949291 w 4561388"/>
              <a:gd name="connsiteY5920" fmla="*/ 664666 h 5026853"/>
              <a:gd name="connsiteX5921" fmla="*/ 1954616 w 4561388"/>
              <a:gd name="connsiteY5921" fmla="*/ 678858 h 5026853"/>
              <a:gd name="connsiteX5922" fmla="*/ 1955386 w 4561388"/>
              <a:gd name="connsiteY5922" fmla="*/ 677566 h 5026853"/>
              <a:gd name="connsiteX5923" fmla="*/ 1956789 w 4561388"/>
              <a:gd name="connsiteY5923" fmla="*/ 674435 h 5026853"/>
              <a:gd name="connsiteX5924" fmla="*/ 1958195 w 4561388"/>
              <a:gd name="connsiteY5924" fmla="*/ 656840 h 5026853"/>
              <a:gd name="connsiteX5925" fmla="*/ 1959217 w 4561388"/>
              <a:gd name="connsiteY5925" fmla="*/ 628512 h 5026853"/>
              <a:gd name="connsiteX5926" fmla="*/ 1958298 w 4561388"/>
              <a:gd name="connsiteY5926" fmla="*/ 591032 h 5026853"/>
              <a:gd name="connsiteX5927" fmla="*/ 1956390 w 4561388"/>
              <a:gd name="connsiteY5927" fmla="*/ 495186 h 5026853"/>
              <a:gd name="connsiteX5928" fmla="*/ 1956270 w 4561388"/>
              <a:gd name="connsiteY5928" fmla="*/ 488799 h 5026853"/>
              <a:gd name="connsiteX5929" fmla="*/ 1959673 w 4561388"/>
              <a:gd name="connsiteY5929" fmla="*/ 494781 h 5026853"/>
              <a:gd name="connsiteX5930" fmla="*/ 1961037 w 4561388"/>
              <a:gd name="connsiteY5930" fmla="*/ 496742 h 5026853"/>
              <a:gd name="connsiteX5931" fmla="*/ 1962048 w 4561388"/>
              <a:gd name="connsiteY5931" fmla="*/ 516604 h 5026853"/>
              <a:gd name="connsiteX5932" fmla="*/ 1964550 w 4561388"/>
              <a:gd name="connsiteY5932" fmla="*/ 568232 h 5026853"/>
              <a:gd name="connsiteX5933" fmla="*/ 1975950 w 4561388"/>
              <a:gd name="connsiteY5933" fmla="*/ 572238 h 5026853"/>
              <a:gd name="connsiteX5934" fmla="*/ 1979471 w 4561388"/>
              <a:gd name="connsiteY5934" fmla="*/ 595537 h 5026853"/>
              <a:gd name="connsiteX5935" fmla="*/ 1985225 w 4561388"/>
              <a:gd name="connsiteY5935" fmla="*/ 617884 h 5026853"/>
              <a:gd name="connsiteX5936" fmla="*/ 1985815 w 4561388"/>
              <a:gd name="connsiteY5936" fmla="*/ 625120 h 5026853"/>
              <a:gd name="connsiteX5937" fmla="*/ 1985898 w 4561388"/>
              <a:gd name="connsiteY5937" fmla="*/ 624803 h 5026853"/>
              <a:gd name="connsiteX5938" fmla="*/ 1986731 w 4561388"/>
              <a:gd name="connsiteY5938" fmla="*/ 624072 h 5026853"/>
              <a:gd name="connsiteX5939" fmla="*/ 1988961 w 4561388"/>
              <a:gd name="connsiteY5939" fmla="*/ 628868 h 5026853"/>
              <a:gd name="connsiteX5940" fmla="*/ 1990051 w 4561388"/>
              <a:gd name="connsiteY5940" fmla="*/ 634143 h 5026853"/>
              <a:gd name="connsiteX5941" fmla="*/ 1991290 w 4561388"/>
              <a:gd name="connsiteY5941" fmla="*/ 631404 h 5026853"/>
              <a:gd name="connsiteX5942" fmla="*/ 1994208 w 4561388"/>
              <a:gd name="connsiteY5942" fmla="*/ 627399 h 5026853"/>
              <a:gd name="connsiteX5943" fmla="*/ 1993242 w 4561388"/>
              <a:gd name="connsiteY5943" fmla="*/ 604674 h 5026853"/>
              <a:gd name="connsiteX5944" fmla="*/ 1997080 w 4561388"/>
              <a:gd name="connsiteY5944" fmla="*/ 587383 h 5026853"/>
              <a:gd name="connsiteX5945" fmla="*/ 1998305 w 4561388"/>
              <a:gd name="connsiteY5945" fmla="*/ 620572 h 5026853"/>
              <a:gd name="connsiteX5946" fmla="*/ 2003802 w 4561388"/>
              <a:gd name="connsiteY5946" fmla="*/ 632453 h 5026853"/>
              <a:gd name="connsiteX5947" fmla="*/ 2002704 w 4561388"/>
              <a:gd name="connsiteY5947" fmla="*/ 645760 h 5026853"/>
              <a:gd name="connsiteX5948" fmla="*/ 2002995 w 4561388"/>
              <a:gd name="connsiteY5948" fmla="*/ 646393 h 5026853"/>
              <a:gd name="connsiteX5949" fmla="*/ 2002976 w 4561388"/>
              <a:gd name="connsiteY5949" fmla="*/ 643561 h 5026853"/>
              <a:gd name="connsiteX5950" fmla="*/ 2006928 w 4561388"/>
              <a:gd name="connsiteY5950" fmla="*/ 642154 h 5026853"/>
              <a:gd name="connsiteX5951" fmla="*/ 2011320 w 4561388"/>
              <a:gd name="connsiteY5951" fmla="*/ 671454 h 5026853"/>
              <a:gd name="connsiteX5952" fmla="*/ 2014062 w 4561388"/>
              <a:gd name="connsiteY5952" fmla="*/ 671191 h 5026853"/>
              <a:gd name="connsiteX5953" fmla="*/ 2014898 w 4561388"/>
              <a:gd name="connsiteY5953" fmla="*/ 671134 h 5026853"/>
              <a:gd name="connsiteX5954" fmla="*/ 2013431 w 4561388"/>
              <a:gd name="connsiteY5954" fmla="*/ 658020 h 5026853"/>
              <a:gd name="connsiteX5955" fmla="*/ 2012035 w 4561388"/>
              <a:gd name="connsiteY5955" fmla="*/ 640349 h 5026853"/>
              <a:gd name="connsiteX5956" fmla="*/ 2010994 w 4561388"/>
              <a:gd name="connsiteY5956" fmla="*/ 609106 h 5026853"/>
              <a:gd name="connsiteX5957" fmla="*/ 2011016 w 4561388"/>
              <a:gd name="connsiteY5957" fmla="*/ 601188 h 5026853"/>
              <a:gd name="connsiteX5958" fmla="*/ 2011534 w 4561388"/>
              <a:gd name="connsiteY5958" fmla="*/ 602752 h 5026853"/>
              <a:gd name="connsiteX5959" fmla="*/ 2015878 w 4561388"/>
              <a:gd name="connsiteY5959" fmla="*/ 615696 h 5026853"/>
              <a:gd name="connsiteX5960" fmla="*/ 2017006 w 4561388"/>
              <a:gd name="connsiteY5960" fmla="*/ 635413 h 5026853"/>
              <a:gd name="connsiteX5961" fmla="*/ 2023391 w 4561388"/>
              <a:gd name="connsiteY5961" fmla="*/ 654996 h 5026853"/>
              <a:gd name="connsiteX5962" fmla="*/ 2024308 w 4561388"/>
              <a:gd name="connsiteY5962" fmla="*/ 641293 h 5026853"/>
              <a:gd name="connsiteX5963" fmla="*/ 2027474 w 4561388"/>
              <a:gd name="connsiteY5963" fmla="*/ 651461 h 5026853"/>
              <a:gd name="connsiteX5964" fmla="*/ 2027802 w 4561388"/>
              <a:gd name="connsiteY5964" fmla="*/ 648855 h 5026853"/>
              <a:gd name="connsiteX5965" fmla="*/ 2027479 w 4561388"/>
              <a:gd name="connsiteY5965" fmla="*/ 645306 h 5026853"/>
              <a:gd name="connsiteX5966" fmla="*/ 2031651 w 4561388"/>
              <a:gd name="connsiteY5966" fmla="*/ 660945 h 5026853"/>
              <a:gd name="connsiteX5967" fmla="*/ 2031696 w 4561388"/>
              <a:gd name="connsiteY5967" fmla="*/ 665022 h 5026853"/>
              <a:gd name="connsiteX5968" fmla="*/ 2033239 w 4561388"/>
              <a:gd name="connsiteY5968" fmla="*/ 669983 h 5026853"/>
              <a:gd name="connsiteX5969" fmla="*/ 2039293 w 4561388"/>
              <a:gd name="connsiteY5969" fmla="*/ 689377 h 5026853"/>
              <a:gd name="connsiteX5970" fmla="*/ 2039200 w 4561388"/>
              <a:gd name="connsiteY5970" fmla="*/ 678490 h 5026853"/>
              <a:gd name="connsiteX5971" fmla="*/ 2038810 w 4561388"/>
              <a:gd name="connsiteY5971" fmla="*/ 670206 h 5026853"/>
              <a:gd name="connsiteX5972" fmla="*/ 2030750 w 4561388"/>
              <a:gd name="connsiteY5972" fmla="*/ 639794 h 5026853"/>
              <a:gd name="connsiteX5973" fmla="*/ 2035607 w 4561388"/>
              <a:gd name="connsiteY5973" fmla="*/ 640322 h 5026853"/>
              <a:gd name="connsiteX5974" fmla="*/ 2038053 w 4561388"/>
              <a:gd name="connsiteY5974" fmla="*/ 646126 h 5026853"/>
              <a:gd name="connsiteX5975" fmla="*/ 2037962 w 4561388"/>
              <a:gd name="connsiteY5975" fmla="*/ 639999 h 5026853"/>
              <a:gd name="connsiteX5976" fmla="*/ 2038010 w 4561388"/>
              <a:gd name="connsiteY5976" fmla="*/ 624585 h 5026853"/>
              <a:gd name="connsiteX5977" fmla="*/ 2039344 w 4561388"/>
              <a:gd name="connsiteY5977" fmla="*/ 628920 h 5026853"/>
              <a:gd name="connsiteX5978" fmla="*/ 2050311 w 4561388"/>
              <a:gd name="connsiteY5978" fmla="*/ 659801 h 5026853"/>
              <a:gd name="connsiteX5979" fmla="*/ 2053797 w 4561388"/>
              <a:gd name="connsiteY5979" fmla="*/ 676618 h 5026853"/>
              <a:gd name="connsiteX5980" fmla="*/ 2055650 w 4561388"/>
              <a:gd name="connsiteY5980" fmla="*/ 674947 h 5026853"/>
              <a:gd name="connsiteX5981" fmla="*/ 2055656 w 4561388"/>
              <a:gd name="connsiteY5981" fmla="*/ 674848 h 5026853"/>
              <a:gd name="connsiteX5982" fmla="*/ 2056129 w 4561388"/>
              <a:gd name="connsiteY5982" fmla="*/ 676180 h 5026853"/>
              <a:gd name="connsiteX5983" fmla="*/ 2072172 w 4561388"/>
              <a:gd name="connsiteY5983" fmla="*/ 726940 h 5026853"/>
              <a:gd name="connsiteX5984" fmla="*/ 2075911 w 4561388"/>
              <a:gd name="connsiteY5984" fmla="*/ 737146 h 5026853"/>
              <a:gd name="connsiteX5985" fmla="*/ 2077326 w 4561388"/>
              <a:gd name="connsiteY5985" fmla="*/ 740414 h 5026853"/>
              <a:gd name="connsiteX5986" fmla="*/ 2075538 w 4561388"/>
              <a:gd name="connsiteY5986" fmla="*/ 732927 h 5026853"/>
              <a:gd name="connsiteX5987" fmla="*/ 2050724 w 4561388"/>
              <a:gd name="connsiteY5987" fmla="*/ 652962 h 5026853"/>
              <a:gd name="connsiteX5988" fmla="*/ 2057338 w 4561388"/>
              <a:gd name="connsiteY5988" fmla="*/ 670293 h 5026853"/>
              <a:gd name="connsiteX5989" fmla="*/ 2056218 w 4561388"/>
              <a:gd name="connsiteY5989" fmla="*/ 666752 h 5026853"/>
              <a:gd name="connsiteX5990" fmla="*/ 2056478 w 4561388"/>
              <a:gd name="connsiteY5990" fmla="*/ 663027 h 5026853"/>
              <a:gd name="connsiteX5991" fmla="*/ 2056953 w 4561388"/>
              <a:gd name="connsiteY5991" fmla="*/ 661654 h 5026853"/>
              <a:gd name="connsiteX5992" fmla="*/ 2052149 w 4561388"/>
              <a:gd name="connsiteY5992" fmla="*/ 648091 h 5026853"/>
              <a:gd name="connsiteX5993" fmla="*/ 2047692 w 4561388"/>
              <a:gd name="connsiteY5993" fmla="*/ 635369 h 5026853"/>
              <a:gd name="connsiteX5994" fmla="*/ 2050344 w 4561388"/>
              <a:gd name="connsiteY5994" fmla="*/ 625438 h 5026853"/>
              <a:gd name="connsiteX5995" fmla="*/ 2052297 w 4561388"/>
              <a:gd name="connsiteY5995" fmla="*/ 625633 h 5026853"/>
              <a:gd name="connsiteX5996" fmla="*/ 2061924 w 4561388"/>
              <a:gd name="connsiteY5996" fmla="*/ 649146 h 5026853"/>
              <a:gd name="connsiteX5997" fmla="*/ 2062215 w 4561388"/>
              <a:gd name="connsiteY5997" fmla="*/ 646397 h 5026853"/>
              <a:gd name="connsiteX5998" fmla="*/ 2064470 w 4561388"/>
              <a:gd name="connsiteY5998" fmla="*/ 650483 h 5026853"/>
              <a:gd name="connsiteX5999" fmla="*/ 2064844 w 4561388"/>
              <a:gd name="connsiteY5999" fmla="*/ 654524 h 5026853"/>
              <a:gd name="connsiteX6000" fmla="*/ 2063297 w 4561388"/>
              <a:gd name="connsiteY6000" fmla="*/ 652521 h 5026853"/>
              <a:gd name="connsiteX6001" fmla="*/ 2065689 w 4561388"/>
              <a:gd name="connsiteY6001" fmla="*/ 658409 h 5026853"/>
              <a:gd name="connsiteX6002" fmla="*/ 2064844 w 4561388"/>
              <a:gd name="connsiteY6002" fmla="*/ 654524 h 5026853"/>
              <a:gd name="connsiteX6003" fmla="*/ 2068427 w 4561388"/>
              <a:gd name="connsiteY6003" fmla="*/ 662612 h 5026853"/>
              <a:gd name="connsiteX6004" fmla="*/ 2070238 w 4561388"/>
              <a:gd name="connsiteY6004" fmla="*/ 667275 h 5026853"/>
              <a:gd name="connsiteX6005" fmla="*/ 2070252 w 4561388"/>
              <a:gd name="connsiteY6005" fmla="*/ 665139 h 5026853"/>
              <a:gd name="connsiteX6006" fmla="*/ 2070562 w 4561388"/>
              <a:gd name="connsiteY6006" fmla="*/ 658746 h 5026853"/>
              <a:gd name="connsiteX6007" fmla="*/ 2065369 w 4561388"/>
              <a:gd name="connsiteY6007" fmla="*/ 643571 h 5026853"/>
              <a:gd name="connsiteX6008" fmla="*/ 2040343 w 4561388"/>
              <a:gd name="connsiteY6008" fmla="*/ 565483 h 5026853"/>
              <a:gd name="connsiteX6009" fmla="*/ 2039897 w 4561388"/>
              <a:gd name="connsiteY6009" fmla="*/ 564628 h 5026853"/>
              <a:gd name="connsiteX6010" fmla="*/ 2039785 w 4561388"/>
              <a:gd name="connsiteY6010" fmla="*/ 564400 h 5026853"/>
              <a:gd name="connsiteX6011" fmla="*/ 2040313 w 4561388"/>
              <a:gd name="connsiteY6011" fmla="*/ 568516 h 5026853"/>
              <a:gd name="connsiteX6012" fmla="*/ 2041178 w 4561388"/>
              <a:gd name="connsiteY6012" fmla="*/ 603119 h 5026853"/>
              <a:gd name="connsiteX6013" fmla="*/ 2045233 w 4561388"/>
              <a:gd name="connsiteY6013" fmla="*/ 632065 h 5026853"/>
              <a:gd name="connsiteX6014" fmla="*/ 2037968 w 4561388"/>
              <a:gd name="connsiteY6014" fmla="*/ 609183 h 5026853"/>
              <a:gd name="connsiteX6015" fmla="*/ 2037955 w 4561388"/>
              <a:gd name="connsiteY6015" fmla="*/ 606015 h 5026853"/>
              <a:gd name="connsiteX6016" fmla="*/ 2037048 w 4561388"/>
              <a:gd name="connsiteY6016" fmla="*/ 584283 h 5026853"/>
              <a:gd name="connsiteX6017" fmla="*/ 2036428 w 4561388"/>
              <a:gd name="connsiteY6017" fmla="*/ 561171 h 5026853"/>
              <a:gd name="connsiteX6018" fmla="*/ 2036676 w 4561388"/>
              <a:gd name="connsiteY6018" fmla="*/ 557393 h 5026853"/>
              <a:gd name="connsiteX6019" fmla="*/ 2035817 w 4561388"/>
              <a:gd name="connsiteY6019" fmla="*/ 555366 h 5026853"/>
              <a:gd name="connsiteX6020" fmla="*/ 2035955 w 4561388"/>
              <a:gd name="connsiteY6020" fmla="*/ 543995 h 5026853"/>
              <a:gd name="connsiteX6021" fmla="*/ 2048234 w 4561388"/>
              <a:gd name="connsiteY6021" fmla="*/ 579288 h 5026853"/>
              <a:gd name="connsiteX6022" fmla="*/ 2064484 w 4561388"/>
              <a:gd name="connsiteY6022" fmla="*/ 625641 h 5026853"/>
              <a:gd name="connsiteX6023" fmla="*/ 2071510 w 4561388"/>
              <a:gd name="connsiteY6023" fmla="*/ 644873 h 5026853"/>
              <a:gd name="connsiteX6024" fmla="*/ 2069178 w 4561388"/>
              <a:gd name="connsiteY6024" fmla="*/ 623374 h 5026853"/>
              <a:gd name="connsiteX6025" fmla="*/ 2032286 w 4561388"/>
              <a:gd name="connsiteY6025" fmla="*/ 518434 h 5026853"/>
              <a:gd name="connsiteX6026" fmla="*/ 2028699 w 4561388"/>
              <a:gd name="connsiteY6026" fmla="*/ 498250 h 5026853"/>
              <a:gd name="connsiteX6027" fmla="*/ 2031069 w 4561388"/>
              <a:gd name="connsiteY6027" fmla="*/ 504185 h 5026853"/>
              <a:gd name="connsiteX6028" fmla="*/ 2031997 w 4561388"/>
              <a:gd name="connsiteY6028" fmla="*/ 513374 h 5026853"/>
              <a:gd name="connsiteX6029" fmla="*/ 2033718 w 4561388"/>
              <a:gd name="connsiteY6029" fmla="*/ 520851 h 5026853"/>
              <a:gd name="connsiteX6030" fmla="*/ 2035962 w 4561388"/>
              <a:gd name="connsiteY6030" fmla="*/ 518335 h 5026853"/>
              <a:gd name="connsiteX6031" fmla="*/ 2036663 w 4561388"/>
              <a:gd name="connsiteY6031" fmla="*/ 520509 h 5026853"/>
              <a:gd name="connsiteX6032" fmla="*/ 2047316 w 4561388"/>
              <a:gd name="connsiteY6032" fmla="*/ 539935 h 5026853"/>
              <a:gd name="connsiteX6033" fmla="*/ 2036894 w 4561388"/>
              <a:gd name="connsiteY6033" fmla="*/ 509734 h 5026853"/>
              <a:gd name="connsiteX6034" fmla="*/ 2036295 w 4561388"/>
              <a:gd name="connsiteY6034" fmla="*/ 507821 h 5026853"/>
              <a:gd name="connsiteX6035" fmla="*/ 2036299 w 4561388"/>
              <a:gd name="connsiteY6035" fmla="*/ 507536 h 5026853"/>
              <a:gd name="connsiteX6036" fmla="*/ 2035773 w 4561388"/>
              <a:gd name="connsiteY6036" fmla="*/ 501043 h 5026853"/>
              <a:gd name="connsiteX6037" fmla="*/ 2052319 w 4561388"/>
              <a:gd name="connsiteY6037" fmla="*/ 543349 h 5026853"/>
              <a:gd name="connsiteX6038" fmla="*/ 2063964 w 4561388"/>
              <a:gd name="connsiteY6038" fmla="*/ 575257 h 5026853"/>
              <a:gd name="connsiteX6039" fmla="*/ 2062702 w 4561388"/>
              <a:gd name="connsiteY6039" fmla="*/ 563613 h 5026853"/>
              <a:gd name="connsiteX6040" fmla="*/ 2057356 w 4561388"/>
              <a:gd name="connsiteY6040" fmla="*/ 547790 h 5026853"/>
              <a:gd name="connsiteX6041" fmla="*/ 2038670 w 4561388"/>
              <a:gd name="connsiteY6041" fmla="*/ 486960 h 5026853"/>
              <a:gd name="connsiteX6042" fmla="*/ 2060561 w 4561388"/>
              <a:gd name="connsiteY6042" fmla="*/ 543847 h 5026853"/>
              <a:gd name="connsiteX6043" fmla="*/ 2046607 w 4561388"/>
              <a:gd name="connsiteY6043" fmla="*/ 415095 h 5026853"/>
              <a:gd name="connsiteX6044" fmla="*/ 2034481 w 4561388"/>
              <a:gd name="connsiteY6044" fmla="*/ 261407 h 5026853"/>
              <a:gd name="connsiteX6045" fmla="*/ 2033064 w 4561388"/>
              <a:gd name="connsiteY6045" fmla="*/ 224626 h 5026853"/>
              <a:gd name="connsiteX6046" fmla="*/ 2043277 w 4561388"/>
              <a:gd name="connsiteY6046" fmla="*/ 231907 h 5026853"/>
              <a:gd name="connsiteX6047" fmla="*/ 2043680 w 4561388"/>
              <a:gd name="connsiteY6047" fmla="*/ 235059 h 5026853"/>
              <a:gd name="connsiteX6048" fmla="*/ 2048600 w 4561388"/>
              <a:gd name="connsiteY6048" fmla="*/ 284299 h 5026853"/>
              <a:gd name="connsiteX6049" fmla="*/ 2049998 w 4561388"/>
              <a:gd name="connsiteY6049" fmla="*/ 314241 h 5026853"/>
              <a:gd name="connsiteX6050" fmla="*/ 2052164 w 4561388"/>
              <a:gd name="connsiteY6050" fmla="*/ 319990 h 5026853"/>
              <a:gd name="connsiteX6051" fmla="*/ 2056670 w 4561388"/>
              <a:gd name="connsiteY6051" fmla="*/ 365081 h 5026853"/>
              <a:gd name="connsiteX6052" fmla="*/ 2073220 w 4561388"/>
              <a:gd name="connsiteY6052" fmla="*/ 501139 h 5026853"/>
              <a:gd name="connsiteX6053" fmla="*/ 2076387 w 4561388"/>
              <a:gd name="connsiteY6053" fmla="*/ 516730 h 5026853"/>
              <a:gd name="connsiteX6054" fmla="*/ 2077840 w 4561388"/>
              <a:gd name="connsiteY6054" fmla="*/ 574054 h 5026853"/>
              <a:gd name="connsiteX6055" fmla="*/ 2087338 w 4561388"/>
              <a:gd name="connsiteY6055" fmla="*/ 599380 h 5026853"/>
              <a:gd name="connsiteX6056" fmla="*/ 2087214 w 4561388"/>
              <a:gd name="connsiteY6056" fmla="*/ 570029 h 5026853"/>
              <a:gd name="connsiteX6057" fmla="*/ 2099070 w 4561388"/>
              <a:gd name="connsiteY6057" fmla="*/ 628386 h 5026853"/>
              <a:gd name="connsiteX6058" fmla="*/ 2099587 w 4561388"/>
              <a:gd name="connsiteY6058" fmla="*/ 634016 h 5026853"/>
              <a:gd name="connsiteX6059" fmla="*/ 2102431 w 4561388"/>
              <a:gd name="connsiteY6059" fmla="*/ 642125 h 5026853"/>
              <a:gd name="connsiteX6060" fmla="*/ 2101729 w 4561388"/>
              <a:gd name="connsiteY6060" fmla="*/ 638889 h 5026853"/>
              <a:gd name="connsiteX6061" fmla="*/ 2108599 w 4561388"/>
              <a:gd name="connsiteY6061" fmla="*/ 654784 h 5026853"/>
              <a:gd name="connsiteX6062" fmla="*/ 2108393 w 4561388"/>
              <a:gd name="connsiteY6062" fmla="*/ 641871 h 5026853"/>
              <a:gd name="connsiteX6063" fmla="*/ 2106718 w 4561388"/>
              <a:gd name="connsiteY6063" fmla="*/ 626116 h 5026853"/>
              <a:gd name="connsiteX6064" fmla="*/ 2105503 w 4561388"/>
              <a:gd name="connsiteY6064" fmla="*/ 621849 h 5026853"/>
              <a:gd name="connsiteX6065" fmla="*/ 2105758 w 4561388"/>
              <a:gd name="connsiteY6065" fmla="*/ 620377 h 5026853"/>
              <a:gd name="connsiteX6066" fmla="*/ 2107202 w 4561388"/>
              <a:gd name="connsiteY6066" fmla="*/ 617918 h 5026853"/>
              <a:gd name="connsiteX6067" fmla="*/ 2109989 w 4561388"/>
              <a:gd name="connsiteY6067" fmla="*/ 626907 h 5026853"/>
              <a:gd name="connsiteX6068" fmla="*/ 2112020 w 4561388"/>
              <a:gd name="connsiteY6068" fmla="*/ 631639 h 5026853"/>
              <a:gd name="connsiteX6069" fmla="*/ 2118501 w 4561388"/>
              <a:gd name="connsiteY6069" fmla="*/ 648919 h 5026853"/>
              <a:gd name="connsiteX6070" fmla="*/ 2129723 w 4561388"/>
              <a:gd name="connsiteY6070" fmla="*/ 677654 h 5026853"/>
              <a:gd name="connsiteX6071" fmla="*/ 2130185 w 4561388"/>
              <a:gd name="connsiteY6071" fmla="*/ 678947 h 5026853"/>
              <a:gd name="connsiteX6072" fmla="*/ 2129141 w 4561388"/>
              <a:gd name="connsiteY6072" fmla="*/ 670090 h 5026853"/>
              <a:gd name="connsiteX6073" fmla="*/ 2128676 w 4561388"/>
              <a:gd name="connsiteY6073" fmla="*/ 654436 h 5026853"/>
              <a:gd name="connsiteX6074" fmla="*/ 2139725 w 4561388"/>
              <a:gd name="connsiteY6074" fmla="*/ 673370 h 5026853"/>
              <a:gd name="connsiteX6075" fmla="*/ 2142903 w 4561388"/>
              <a:gd name="connsiteY6075" fmla="*/ 629066 h 5026853"/>
              <a:gd name="connsiteX6076" fmla="*/ 2145136 w 4561388"/>
              <a:gd name="connsiteY6076" fmla="*/ 649231 h 5026853"/>
              <a:gd name="connsiteX6077" fmla="*/ 2149289 w 4561388"/>
              <a:gd name="connsiteY6077" fmla="*/ 658903 h 5026853"/>
              <a:gd name="connsiteX6078" fmla="*/ 2155041 w 4561388"/>
              <a:gd name="connsiteY6078" fmla="*/ 672763 h 5026853"/>
              <a:gd name="connsiteX6079" fmla="*/ 2149676 w 4561388"/>
              <a:gd name="connsiteY6079" fmla="*/ 650796 h 5026853"/>
              <a:gd name="connsiteX6080" fmla="*/ 2150560 w 4561388"/>
              <a:gd name="connsiteY6080" fmla="*/ 651712 h 5026853"/>
              <a:gd name="connsiteX6081" fmla="*/ 2160027 w 4561388"/>
              <a:gd name="connsiteY6081" fmla="*/ 667785 h 5026853"/>
              <a:gd name="connsiteX6082" fmla="*/ 2161943 w 4561388"/>
              <a:gd name="connsiteY6082" fmla="*/ 675188 h 5026853"/>
              <a:gd name="connsiteX6083" fmla="*/ 2164729 w 4561388"/>
              <a:gd name="connsiteY6083" fmla="*/ 674471 h 5026853"/>
              <a:gd name="connsiteX6084" fmla="*/ 2166744 w 4561388"/>
              <a:gd name="connsiteY6084" fmla="*/ 674828 h 5026853"/>
              <a:gd name="connsiteX6085" fmla="*/ 2161785 w 4561388"/>
              <a:gd name="connsiteY6085" fmla="*/ 639349 h 5026853"/>
              <a:gd name="connsiteX6086" fmla="*/ 2167064 w 4561388"/>
              <a:gd name="connsiteY6086" fmla="*/ 630126 h 5026853"/>
              <a:gd name="connsiteX6087" fmla="*/ 2167069 w 4561388"/>
              <a:gd name="connsiteY6087" fmla="*/ 593822 h 5026853"/>
              <a:gd name="connsiteX6088" fmla="*/ 2162552 w 4561388"/>
              <a:gd name="connsiteY6088" fmla="*/ 518024 h 5026853"/>
              <a:gd name="connsiteX6089" fmla="*/ 2174863 w 4561388"/>
              <a:gd name="connsiteY6089" fmla="*/ 595811 h 5026853"/>
              <a:gd name="connsiteX6090" fmla="*/ 2179211 w 4561388"/>
              <a:gd name="connsiteY6090" fmla="*/ 635751 h 5026853"/>
              <a:gd name="connsiteX6091" fmla="*/ 2180862 w 4561388"/>
              <a:gd name="connsiteY6091" fmla="*/ 648759 h 5026853"/>
              <a:gd name="connsiteX6092" fmla="*/ 2181376 w 4561388"/>
              <a:gd name="connsiteY6092" fmla="*/ 653290 h 5026853"/>
              <a:gd name="connsiteX6093" fmla="*/ 2187366 w 4561388"/>
              <a:gd name="connsiteY6093" fmla="*/ 650036 h 5026853"/>
              <a:gd name="connsiteX6094" fmla="*/ 2187163 w 4561388"/>
              <a:gd name="connsiteY6094" fmla="*/ 645097 h 5026853"/>
              <a:gd name="connsiteX6095" fmla="*/ 2186921 w 4561388"/>
              <a:gd name="connsiteY6095" fmla="*/ 626831 h 5026853"/>
              <a:gd name="connsiteX6096" fmla="*/ 2189802 w 4561388"/>
              <a:gd name="connsiteY6096" fmla="*/ 623362 h 5026853"/>
              <a:gd name="connsiteX6097" fmla="*/ 2189964 w 4561388"/>
              <a:gd name="connsiteY6097" fmla="*/ 623248 h 5026853"/>
              <a:gd name="connsiteX6098" fmla="*/ 2185653 w 4561388"/>
              <a:gd name="connsiteY6098" fmla="*/ 611424 h 5026853"/>
              <a:gd name="connsiteX6099" fmla="*/ 2184192 w 4561388"/>
              <a:gd name="connsiteY6099" fmla="*/ 603150 h 5026853"/>
              <a:gd name="connsiteX6100" fmla="*/ 2189492 w 4561388"/>
              <a:gd name="connsiteY6100" fmla="*/ 599280 h 5026853"/>
              <a:gd name="connsiteX6101" fmla="*/ 2190444 w 4561388"/>
              <a:gd name="connsiteY6101" fmla="*/ 598573 h 5026853"/>
              <a:gd name="connsiteX6102" fmla="*/ 2188858 w 4561388"/>
              <a:gd name="connsiteY6102" fmla="*/ 589750 h 5026853"/>
              <a:gd name="connsiteX6103" fmla="*/ 2188382 w 4561388"/>
              <a:gd name="connsiteY6103" fmla="*/ 558180 h 5026853"/>
              <a:gd name="connsiteX6104" fmla="*/ 2191504 w 4561388"/>
              <a:gd name="connsiteY6104" fmla="*/ 564932 h 5026853"/>
              <a:gd name="connsiteX6105" fmla="*/ 2198281 w 4561388"/>
              <a:gd name="connsiteY6105" fmla="*/ 558949 h 5026853"/>
              <a:gd name="connsiteX6106" fmla="*/ 2201345 w 4561388"/>
              <a:gd name="connsiteY6106" fmla="*/ 588374 h 5026853"/>
              <a:gd name="connsiteX6107" fmla="*/ 2201690 w 4561388"/>
              <a:gd name="connsiteY6107" fmla="*/ 590202 h 5026853"/>
              <a:gd name="connsiteX6108" fmla="*/ 2203515 w 4561388"/>
              <a:gd name="connsiteY6108" fmla="*/ 588846 h 5026853"/>
              <a:gd name="connsiteX6109" fmla="*/ 2208575 w 4561388"/>
              <a:gd name="connsiteY6109" fmla="*/ 584887 h 5026853"/>
              <a:gd name="connsiteX6110" fmla="*/ 2208410 w 4561388"/>
              <a:gd name="connsiteY6110" fmla="*/ 576734 h 5026853"/>
              <a:gd name="connsiteX6111" fmla="*/ 2208396 w 4561388"/>
              <a:gd name="connsiteY6111" fmla="*/ 574904 h 5026853"/>
              <a:gd name="connsiteX6112" fmla="*/ 2211487 w 4561388"/>
              <a:gd name="connsiteY6112" fmla="*/ 582612 h 5026853"/>
              <a:gd name="connsiteX6113" fmla="*/ 2213217 w 4561388"/>
              <a:gd name="connsiteY6113" fmla="*/ 581257 h 5026853"/>
              <a:gd name="connsiteX6114" fmla="*/ 2208553 w 4561388"/>
              <a:gd name="connsiteY6114" fmla="*/ 565055 h 5026853"/>
              <a:gd name="connsiteX6115" fmla="*/ 2210631 w 4561388"/>
              <a:gd name="connsiteY6115" fmla="*/ 558411 h 5026853"/>
              <a:gd name="connsiteX6116" fmla="*/ 2213999 w 4561388"/>
              <a:gd name="connsiteY6116" fmla="*/ 573120 h 5026853"/>
              <a:gd name="connsiteX6117" fmla="*/ 2209530 w 4561388"/>
              <a:gd name="connsiteY6117" fmla="*/ 450380 h 5026853"/>
              <a:gd name="connsiteX6118" fmla="*/ 2209579 w 4561388"/>
              <a:gd name="connsiteY6118" fmla="*/ 443306 h 5026853"/>
              <a:gd name="connsiteX6119" fmla="*/ 2209754 w 4561388"/>
              <a:gd name="connsiteY6119" fmla="*/ 443679 h 5026853"/>
              <a:gd name="connsiteX6120" fmla="*/ 2222086 w 4561388"/>
              <a:gd name="connsiteY6120" fmla="*/ 478587 h 5026853"/>
              <a:gd name="connsiteX6121" fmla="*/ 2217649 w 4561388"/>
              <a:gd name="connsiteY6121" fmla="*/ 457486 h 5026853"/>
              <a:gd name="connsiteX6122" fmla="*/ 2211872 w 4561388"/>
              <a:gd name="connsiteY6122" fmla="*/ 440694 h 5026853"/>
              <a:gd name="connsiteX6123" fmla="*/ 2209654 w 4561388"/>
              <a:gd name="connsiteY6123" fmla="*/ 433251 h 5026853"/>
              <a:gd name="connsiteX6124" fmla="*/ 2209843 w 4561388"/>
              <a:gd name="connsiteY6124" fmla="*/ 407303 h 5026853"/>
              <a:gd name="connsiteX6125" fmla="*/ 2211892 w 4561388"/>
              <a:gd name="connsiteY6125" fmla="*/ 407626 h 5026853"/>
              <a:gd name="connsiteX6126" fmla="*/ 2210798 w 4561388"/>
              <a:gd name="connsiteY6126" fmla="*/ 404924 h 5026853"/>
              <a:gd name="connsiteX6127" fmla="*/ 2209904 w 4561388"/>
              <a:gd name="connsiteY6127" fmla="*/ 398946 h 5026853"/>
              <a:gd name="connsiteX6128" fmla="*/ 2210046 w 4561388"/>
              <a:gd name="connsiteY6128" fmla="*/ 379554 h 5026853"/>
              <a:gd name="connsiteX6129" fmla="*/ 2212352 w 4561388"/>
              <a:gd name="connsiteY6129" fmla="*/ 386075 h 5026853"/>
              <a:gd name="connsiteX6130" fmla="*/ 2216942 w 4561388"/>
              <a:gd name="connsiteY6130" fmla="*/ 384574 h 5026853"/>
              <a:gd name="connsiteX6131" fmla="*/ 2219175 w 4561388"/>
              <a:gd name="connsiteY6131" fmla="*/ 404381 h 5026853"/>
              <a:gd name="connsiteX6132" fmla="*/ 2219920 w 4561388"/>
              <a:gd name="connsiteY6132" fmla="*/ 383755 h 5026853"/>
              <a:gd name="connsiteX6133" fmla="*/ 2224268 w 4561388"/>
              <a:gd name="connsiteY6133" fmla="*/ 393638 h 5026853"/>
              <a:gd name="connsiteX6134" fmla="*/ 2226373 w 4561388"/>
              <a:gd name="connsiteY6134" fmla="*/ 397737 h 5026853"/>
              <a:gd name="connsiteX6135" fmla="*/ 2228420 w 4561388"/>
              <a:gd name="connsiteY6135" fmla="*/ 463054 h 5026853"/>
              <a:gd name="connsiteX6136" fmla="*/ 2238861 w 4561388"/>
              <a:gd name="connsiteY6136" fmla="*/ 590552 h 5026853"/>
              <a:gd name="connsiteX6137" fmla="*/ 2240168 w 4561388"/>
              <a:gd name="connsiteY6137" fmla="*/ 617104 h 5026853"/>
              <a:gd name="connsiteX6138" fmla="*/ 2240659 w 4561388"/>
              <a:gd name="connsiteY6138" fmla="*/ 621990 h 5026853"/>
              <a:gd name="connsiteX6139" fmla="*/ 2245074 w 4561388"/>
              <a:gd name="connsiteY6139" fmla="*/ 635311 h 5026853"/>
              <a:gd name="connsiteX6140" fmla="*/ 2245881 w 4561388"/>
              <a:gd name="connsiteY6140" fmla="*/ 637798 h 5026853"/>
              <a:gd name="connsiteX6141" fmla="*/ 2247265 w 4561388"/>
              <a:gd name="connsiteY6141" fmla="*/ 634306 h 5026853"/>
              <a:gd name="connsiteX6142" fmla="*/ 2241907 w 4561388"/>
              <a:gd name="connsiteY6142" fmla="*/ 582280 h 5026853"/>
              <a:gd name="connsiteX6143" fmla="*/ 2239406 w 4561388"/>
              <a:gd name="connsiteY6143" fmla="*/ 530651 h 5026853"/>
              <a:gd name="connsiteX6144" fmla="*/ 2243628 w 4561388"/>
              <a:gd name="connsiteY6144" fmla="*/ 524095 h 5026853"/>
              <a:gd name="connsiteX6145" fmla="*/ 2242142 w 4561388"/>
              <a:gd name="connsiteY6145" fmla="*/ 480440 h 5026853"/>
              <a:gd name="connsiteX6146" fmla="*/ 2248044 w 4561388"/>
              <a:gd name="connsiteY6146" fmla="*/ 472567 h 5026853"/>
              <a:gd name="connsiteX6147" fmla="*/ 2248144 w 4561388"/>
              <a:gd name="connsiteY6147" fmla="*/ 469896 h 5026853"/>
              <a:gd name="connsiteX6148" fmla="*/ 2247653 w 4561388"/>
              <a:gd name="connsiteY6148" fmla="*/ 467563 h 5026853"/>
              <a:gd name="connsiteX6149" fmla="*/ 2247934 w 4561388"/>
              <a:gd name="connsiteY6149" fmla="*/ 463913 h 5026853"/>
              <a:gd name="connsiteX6150" fmla="*/ 2248515 w 4561388"/>
              <a:gd name="connsiteY6150" fmla="*/ 463475 h 5026853"/>
              <a:gd name="connsiteX6151" fmla="*/ 2248086 w 4561388"/>
              <a:gd name="connsiteY6151" fmla="*/ 461927 h 5026853"/>
              <a:gd name="connsiteX6152" fmla="*/ 2247934 w 4561388"/>
              <a:gd name="connsiteY6152" fmla="*/ 463913 h 5026853"/>
              <a:gd name="connsiteX6153" fmla="*/ 2247029 w 4561388"/>
              <a:gd name="connsiteY6153" fmla="*/ 464593 h 5026853"/>
              <a:gd name="connsiteX6154" fmla="*/ 2250506 w 4561388"/>
              <a:gd name="connsiteY6154" fmla="*/ 452304 h 5026853"/>
              <a:gd name="connsiteX6155" fmla="*/ 2252741 w 4561388"/>
              <a:gd name="connsiteY6155" fmla="*/ 497580 h 5026853"/>
              <a:gd name="connsiteX6156" fmla="*/ 2258419 w 4561388"/>
              <a:gd name="connsiteY6156" fmla="*/ 504903 h 5026853"/>
              <a:gd name="connsiteX6157" fmla="*/ 2265326 w 4561388"/>
              <a:gd name="connsiteY6157" fmla="*/ 545416 h 5026853"/>
              <a:gd name="connsiteX6158" fmla="*/ 2269143 w 4561388"/>
              <a:gd name="connsiteY6158" fmla="*/ 604842 h 5026853"/>
              <a:gd name="connsiteX6159" fmla="*/ 2274135 w 4561388"/>
              <a:gd name="connsiteY6159" fmla="*/ 600364 h 5026853"/>
              <a:gd name="connsiteX6160" fmla="*/ 2276586 w 4561388"/>
              <a:gd name="connsiteY6160" fmla="*/ 595747 h 5026853"/>
              <a:gd name="connsiteX6161" fmla="*/ 2275325 w 4561388"/>
              <a:gd name="connsiteY6161" fmla="*/ 584287 h 5026853"/>
              <a:gd name="connsiteX6162" fmla="*/ 2270528 w 4561388"/>
              <a:gd name="connsiteY6162" fmla="*/ 545713 h 5026853"/>
              <a:gd name="connsiteX6163" fmla="*/ 2275725 w 4561388"/>
              <a:gd name="connsiteY6163" fmla="*/ 549328 h 5026853"/>
              <a:gd name="connsiteX6164" fmla="*/ 2270431 w 4561388"/>
              <a:gd name="connsiteY6164" fmla="*/ 505470 h 5026853"/>
              <a:gd name="connsiteX6165" fmla="*/ 2268586 w 4561388"/>
              <a:gd name="connsiteY6165" fmla="*/ 450954 h 5026853"/>
              <a:gd name="connsiteX6166" fmla="*/ 2279213 w 4561388"/>
              <a:gd name="connsiteY6166" fmla="*/ 499577 h 5026853"/>
              <a:gd name="connsiteX6167" fmla="*/ 2277509 w 4561388"/>
              <a:gd name="connsiteY6167" fmla="*/ 414006 h 5026853"/>
              <a:gd name="connsiteX6168" fmla="*/ 2277388 w 4561388"/>
              <a:gd name="connsiteY6168" fmla="*/ 407619 h 5026853"/>
              <a:gd name="connsiteX6169" fmla="*/ 2280789 w 4561388"/>
              <a:gd name="connsiteY6169" fmla="*/ 413599 h 5026853"/>
              <a:gd name="connsiteX6170" fmla="*/ 2282156 w 4561388"/>
              <a:gd name="connsiteY6170" fmla="*/ 415562 h 5026853"/>
              <a:gd name="connsiteX6171" fmla="*/ 2283167 w 4561388"/>
              <a:gd name="connsiteY6171" fmla="*/ 435422 h 5026853"/>
              <a:gd name="connsiteX6172" fmla="*/ 2285667 w 4561388"/>
              <a:gd name="connsiteY6172" fmla="*/ 487050 h 5026853"/>
              <a:gd name="connsiteX6173" fmla="*/ 2297067 w 4561388"/>
              <a:gd name="connsiteY6173" fmla="*/ 491058 h 5026853"/>
              <a:gd name="connsiteX6174" fmla="*/ 2300590 w 4561388"/>
              <a:gd name="connsiteY6174" fmla="*/ 514355 h 5026853"/>
              <a:gd name="connsiteX6175" fmla="*/ 2306345 w 4561388"/>
              <a:gd name="connsiteY6175" fmla="*/ 536701 h 5026853"/>
              <a:gd name="connsiteX6176" fmla="*/ 2311326 w 4561388"/>
              <a:gd name="connsiteY6176" fmla="*/ 592992 h 5026853"/>
              <a:gd name="connsiteX6177" fmla="*/ 2312903 w 4561388"/>
              <a:gd name="connsiteY6177" fmla="*/ 597479 h 5026853"/>
              <a:gd name="connsiteX6178" fmla="*/ 2311064 w 4561388"/>
              <a:gd name="connsiteY6178" fmla="*/ 585075 h 5026853"/>
              <a:gd name="connsiteX6179" fmla="*/ 2310051 w 4561388"/>
              <a:gd name="connsiteY6179" fmla="*/ 555442 h 5026853"/>
              <a:gd name="connsiteX6180" fmla="*/ 2315329 w 4561388"/>
              <a:gd name="connsiteY6180" fmla="*/ 546217 h 5026853"/>
              <a:gd name="connsiteX6181" fmla="*/ 2314361 w 4561388"/>
              <a:gd name="connsiteY6181" fmla="*/ 523492 h 5026853"/>
              <a:gd name="connsiteX6182" fmla="*/ 2318198 w 4561388"/>
              <a:gd name="connsiteY6182" fmla="*/ 506201 h 5026853"/>
              <a:gd name="connsiteX6183" fmla="*/ 2319425 w 4561388"/>
              <a:gd name="connsiteY6183" fmla="*/ 539391 h 5026853"/>
              <a:gd name="connsiteX6184" fmla="*/ 2324921 w 4561388"/>
              <a:gd name="connsiteY6184" fmla="*/ 551271 h 5026853"/>
              <a:gd name="connsiteX6185" fmla="*/ 2323821 w 4561388"/>
              <a:gd name="connsiteY6185" fmla="*/ 564577 h 5026853"/>
              <a:gd name="connsiteX6186" fmla="*/ 2329194 w 4561388"/>
              <a:gd name="connsiteY6186" fmla="*/ 576190 h 5026853"/>
              <a:gd name="connsiteX6187" fmla="*/ 2333099 w 4561388"/>
              <a:gd name="connsiteY6187" fmla="*/ 610222 h 5026853"/>
              <a:gd name="connsiteX6188" fmla="*/ 2338730 w 4561388"/>
              <a:gd name="connsiteY6188" fmla="*/ 632298 h 5026853"/>
              <a:gd name="connsiteX6189" fmla="*/ 2337443 w 4561388"/>
              <a:gd name="connsiteY6189" fmla="*/ 609744 h 5026853"/>
              <a:gd name="connsiteX6190" fmla="*/ 2336619 w 4561388"/>
              <a:gd name="connsiteY6190" fmla="*/ 595340 h 5026853"/>
              <a:gd name="connsiteX6191" fmla="*/ 2333156 w 4561388"/>
              <a:gd name="connsiteY6191" fmla="*/ 559167 h 5026853"/>
              <a:gd name="connsiteX6192" fmla="*/ 2332113 w 4561388"/>
              <a:gd name="connsiteY6192" fmla="*/ 527925 h 5026853"/>
              <a:gd name="connsiteX6193" fmla="*/ 2332135 w 4561388"/>
              <a:gd name="connsiteY6193" fmla="*/ 520006 h 5026853"/>
              <a:gd name="connsiteX6194" fmla="*/ 2332652 w 4561388"/>
              <a:gd name="connsiteY6194" fmla="*/ 521570 h 5026853"/>
              <a:gd name="connsiteX6195" fmla="*/ 2336997 w 4561388"/>
              <a:gd name="connsiteY6195" fmla="*/ 534515 h 5026853"/>
              <a:gd name="connsiteX6196" fmla="*/ 2338125 w 4561388"/>
              <a:gd name="connsiteY6196" fmla="*/ 554232 h 5026853"/>
              <a:gd name="connsiteX6197" fmla="*/ 2344511 w 4561388"/>
              <a:gd name="connsiteY6197" fmla="*/ 573814 h 5026853"/>
              <a:gd name="connsiteX6198" fmla="*/ 2345427 w 4561388"/>
              <a:gd name="connsiteY6198" fmla="*/ 560113 h 5026853"/>
              <a:gd name="connsiteX6199" fmla="*/ 2350416 w 4561388"/>
              <a:gd name="connsiteY6199" fmla="*/ 576137 h 5026853"/>
              <a:gd name="connsiteX6200" fmla="*/ 2351261 w 4561388"/>
              <a:gd name="connsiteY6200" fmla="*/ 576318 h 5026853"/>
              <a:gd name="connsiteX6201" fmla="*/ 2351432 w 4561388"/>
              <a:gd name="connsiteY6201" fmla="*/ 579397 h 5026853"/>
              <a:gd name="connsiteX6202" fmla="*/ 2354358 w 4561388"/>
              <a:gd name="connsiteY6202" fmla="*/ 588800 h 5026853"/>
              <a:gd name="connsiteX6203" fmla="*/ 2355507 w 4561388"/>
              <a:gd name="connsiteY6203" fmla="*/ 592349 h 5026853"/>
              <a:gd name="connsiteX6204" fmla="*/ 2357931 w 4561388"/>
              <a:gd name="connsiteY6204" fmla="*/ 580439 h 5026853"/>
              <a:gd name="connsiteX6205" fmla="*/ 2351869 w 4561388"/>
              <a:gd name="connsiteY6205" fmla="*/ 558612 h 5026853"/>
              <a:gd name="connsiteX6206" fmla="*/ 2352658 w 4561388"/>
              <a:gd name="connsiteY6206" fmla="*/ 551196 h 5026853"/>
              <a:gd name="connsiteX6207" fmla="*/ 2355575 w 4561388"/>
              <a:gd name="connsiteY6207" fmla="*/ 557473 h 5026853"/>
              <a:gd name="connsiteX6208" fmla="*/ 2353928 w 4561388"/>
              <a:gd name="connsiteY6208" fmla="*/ 553377 h 5026853"/>
              <a:gd name="connsiteX6209" fmla="*/ 2347530 w 4561388"/>
              <a:gd name="connsiteY6209" fmla="*/ 530246 h 5026853"/>
              <a:gd name="connsiteX6210" fmla="*/ 2351125 w 4561388"/>
              <a:gd name="connsiteY6210" fmla="*/ 533225 h 5026853"/>
              <a:gd name="connsiteX6211" fmla="*/ 2356860 w 4561388"/>
              <a:gd name="connsiteY6211" fmla="*/ 550564 h 5026853"/>
              <a:gd name="connsiteX6212" fmla="*/ 2361023 w 4561388"/>
              <a:gd name="connsiteY6212" fmla="*/ 563342 h 5026853"/>
              <a:gd name="connsiteX6213" fmla="*/ 2363364 w 4561388"/>
              <a:gd name="connsiteY6213" fmla="*/ 542317 h 5026853"/>
              <a:gd name="connsiteX6214" fmla="*/ 2372987 w 4561388"/>
              <a:gd name="connsiteY6214" fmla="*/ 581035 h 5026853"/>
              <a:gd name="connsiteX6215" fmla="*/ 2378736 w 4561388"/>
              <a:gd name="connsiteY6215" fmla="*/ 617697 h 5026853"/>
              <a:gd name="connsiteX6216" fmla="*/ 2379242 w 4561388"/>
              <a:gd name="connsiteY6216" fmla="*/ 619246 h 5026853"/>
              <a:gd name="connsiteX6217" fmla="*/ 2397769 w 4561388"/>
              <a:gd name="connsiteY6217" fmla="*/ 667530 h 5026853"/>
              <a:gd name="connsiteX6218" fmla="*/ 2399099 w 4561388"/>
              <a:gd name="connsiteY6218" fmla="*/ 661970 h 5026853"/>
              <a:gd name="connsiteX6219" fmla="*/ 2396657 w 4561388"/>
              <a:gd name="connsiteY6219" fmla="*/ 651745 h 5026853"/>
              <a:gd name="connsiteX6220" fmla="*/ 2371845 w 4561388"/>
              <a:gd name="connsiteY6220" fmla="*/ 571781 h 5026853"/>
              <a:gd name="connsiteX6221" fmla="*/ 2394058 w 4561388"/>
              <a:gd name="connsiteY6221" fmla="*/ 633771 h 5026853"/>
              <a:gd name="connsiteX6222" fmla="*/ 2400676 w 4561388"/>
              <a:gd name="connsiteY6222" fmla="*/ 655367 h 5026853"/>
              <a:gd name="connsiteX6223" fmla="*/ 2400885 w 4561388"/>
              <a:gd name="connsiteY6223" fmla="*/ 654492 h 5026853"/>
              <a:gd name="connsiteX6224" fmla="*/ 2382188 w 4561388"/>
              <a:gd name="connsiteY6224" fmla="*/ 574322 h 5026853"/>
              <a:gd name="connsiteX6225" fmla="*/ 2366315 w 4561388"/>
              <a:gd name="connsiteY6225" fmla="*/ 520936 h 5026853"/>
              <a:gd name="connsiteX6226" fmla="*/ 2365921 w 4561388"/>
              <a:gd name="connsiteY6226" fmla="*/ 513392 h 5026853"/>
              <a:gd name="connsiteX6227" fmla="*/ 2368949 w 4561388"/>
              <a:gd name="connsiteY6227" fmla="*/ 509771 h 5026853"/>
              <a:gd name="connsiteX6228" fmla="*/ 2370030 w 4561388"/>
              <a:gd name="connsiteY6228" fmla="*/ 511184 h 5026853"/>
              <a:gd name="connsiteX6229" fmla="*/ 2361461 w 4561388"/>
              <a:gd name="connsiteY6229" fmla="*/ 484301 h 5026853"/>
              <a:gd name="connsiteX6230" fmla="*/ 2357074 w 4561388"/>
              <a:gd name="connsiteY6230" fmla="*/ 462814 h 5026853"/>
              <a:gd name="connsiteX6231" fmla="*/ 2369354 w 4561388"/>
              <a:gd name="connsiteY6231" fmla="*/ 498106 h 5026853"/>
              <a:gd name="connsiteX6232" fmla="*/ 2385603 w 4561388"/>
              <a:gd name="connsiteY6232" fmla="*/ 544458 h 5026853"/>
              <a:gd name="connsiteX6233" fmla="*/ 2398902 w 4561388"/>
              <a:gd name="connsiteY6233" fmla="*/ 580866 h 5026853"/>
              <a:gd name="connsiteX6234" fmla="*/ 2402482 w 4561388"/>
              <a:gd name="connsiteY6234" fmla="*/ 579563 h 5026853"/>
              <a:gd name="connsiteX6235" fmla="*/ 2402739 w 4561388"/>
              <a:gd name="connsiteY6235" fmla="*/ 578259 h 5026853"/>
              <a:gd name="connsiteX6236" fmla="*/ 2401767 w 4561388"/>
              <a:gd name="connsiteY6236" fmla="*/ 574790 h 5026853"/>
              <a:gd name="connsiteX6237" fmla="*/ 2393606 w 4561388"/>
              <a:gd name="connsiteY6237" fmla="*/ 551605 h 5026853"/>
              <a:gd name="connsiteX6238" fmla="*/ 2353406 w 4561388"/>
              <a:gd name="connsiteY6238" fmla="*/ 437252 h 5026853"/>
              <a:gd name="connsiteX6239" fmla="*/ 2349818 w 4561388"/>
              <a:gd name="connsiteY6239" fmla="*/ 417067 h 5026853"/>
              <a:gd name="connsiteX6240" fmla="*/ 2352188 w 4561388"/>
              <a:gd name="connsiteY6240" fmla="*/ 423004 h 5026853"/>
              <a:gd name="connsiteX6241" fmla="*/ 2353115 w 4561388"/>
              <a:gd name="connsiteY6241" fmla="*/ 432192 h 5026853"/>
              <a:gd name="connsiteX6242" fmla="*/ 2354838 w 4561388"/>
              <a:gd name="connsiteY6242" fmla="*/ 439670 h 5026853"/>
              <a:gd name="connsiteX6243" fmla="*/ 2357082 w 4561388"/>
              <a:gd name="connsiteY6243" fmla="*/ 437152 h 5026853"/>
              <a:gd name="connsiteX6244" fmla="*/ 2357782 w 4561388"/>
              <a:gd name="connsiteY6244" fmla="*/ 439327 h 5026853"/>
              <a:gd name="connsiteX6245" fmla="*/ 2368435 w 4561388"/>
              <a:gd name="connsiteY6245" fmla="*/ 458753 h 5026853"/>
              <a:gd name="connsiteX6246" fmla="*/ 2358012 w 4561388"/>
              <a:gd name="connsiteY6246" fmla="*/ 428551 h 5026853"/>
              <a:gd name="connsiteX6247" fmla="*/ 2357412 w 4561388"/>
              <a:gd name="connsiteY6247" fmla="*/ 426641 h 5026853"/>
              <a:gd name="connsiteX6248" fmla="*/ 2357419 w 4561388"/>
              <a:gd name="connsiteY6248" fmla="*/ 426353 h 5026853"/>
              <a:gd name="connsiteX6249" fmla="*/ 2356892 w 4561388"/>
              <a:gd name="connsiteY6249" fmla="*/ 419861 h 5026853"/>
              <a:gd name="connsiteX6250" fmla="*/ 2373439 w 4561388"/>
              <a:gd name="connsiteY6250" fmla="*/ 462167 h 5026853"/>
              <a:gd name="connsiteX6251" fmla="*/ 2397724 w 4561388"/>
              <a:gd name="connsiteY6251" fmla="*/ 528707 h 5026853"/>
              <a:gd name="connsiteX6252" fmla="*/ 2400132 w 4561388"/>
              <a:gd name="connsiteY6252" fmla="*/ 537036 h 5026853"/>
              <a:gd name="connsiteX6253" fmla="*/ 2399044 w 4561388"/>
              <a:gd name="connsiteY6253" fmla="*/ 527484 h 5026853"/>
              <a:gd name="connsiteX6254" fmla="*/ 2359791 w 4561388"/>
              <a:gd name="connsiteY6254" fmla="*/ 405778 h 5026853"/>
              <a:gd name="connsiteX6255" fmla="*/ 2406517 w 4561388"/>
              <a:gd name="connsiteY6255" fmla="*/ 535548 h 5026853"/>
              <a:gd name="connsiteX6256" fmla="*/ 2410682 w 4561388"/>
              <a:gd name="connsiteY6256" fmla="*/ 545826 h 5026853"/>
              <a:gd name="connsiteX6257" fmla="*/ 2416212 w 4561388"/>
              <a:gd name="connsiteY6257" fmla="*/ 551315 h 5026853"/>
              <a:gd name="connsiteX6258" fmla="*/ 2416397 w 4561388"/>
              <a:gd name="connsiteY6258" fmla="*/ 551368 h 5026853"/>
              <a:gd name="connsiteX6259" fmla="*/ 2410694 w 4561388"/>
              <a:gd name="connsiteY6259" fmla="*/ 531675 h 5026853"/>
              <a:gd name="connsiteX6260" fmla="*/ 2391547 w 4561388"/>
              <a:gd name="connsiteY6260" fmla="*/ 473102 h 5026853"/>
              <a:gd name="connsiteX6261" fmla="*/ 2410012 w 4561388"/>
              <a:gd name="connsiteY6261" fmla="*/ 522340 h 5026853"/>
              <a:gd name="connsiteX6262" fmla="*/ 2416473 w 4561388"/>
              <a:gd name="connsiteY6262" fmla="*/ 540764 h 5026853"/>
              <a:gd name="connsiteX6263" fmla="*/ 2416423 w 4561388"/>
              <a:gd name="connsiteY6263" fmla="*/ 538542 h 5026853"/>
              <a:gd name="connsiteX6264" fmla="*/ 2390899 w 4561388"/>
              <a:gd name="connsiteY6264" fmla="*/ 276674 h 5026853"/>
              <a:gd name="connsiteX6265" fmla="*/ 2382376 w 4561388"/>
              <a:gd name="connsiteY6265" fmla="*/ 41265 h 5026853"/>
              <a:gd name="connsiteX6266" fmla="*/ 2381185 w 4561388"/>
              <a:gd name="connsiteY6266" fmla="*/ 8343 h 5026853"/>
              <a:gd name="connsiteX6267" fmla="*/ 2385588 w 4561388"/>
              <a:gd name="connsiteY6267" fmla="*/ 4326 h 5026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</a:cxnLst>
            <a:rect l="l" t="t" r="r" b="b"/>
            <a:pathLst>
              <a:path w="4561388" h="5026853">
                <a:moveTo>
                  <a:pt x="3678284" y="4792020"/>
                </a:moveTo>
                <a:cubicBezTo>
                  <a:pt x="3679730" y="4789969"/>
                  <a:pt x="3673945" y="4798166"/>
                  <a:pt x="3673945" y="4798166"/>
                </a:cubicBezTo>
                <a:cubicBezTo>
                  <a:pt x="3670348" y="4800812"/>
                  <a:pt x="3668549" y="4802137"/>
                  <a:pt x="3667876" y="4802632"/>
                </a:cubicBezTo>
                <a:cubicBezTo>
                  <a:pt x="3665853" y="4804121"/>
                  <a:pt x="3673945" y="4798166"/>
                  <a:pt x="3673945" y="4798166"/>
                </a:cubicBezTo>
                <a:cubicBezTo>
                  <a:pt x="3676516" y="4794523"/>
                  <a:pt x="3677802" y="4792701"/>
                  <a:pt x="3678284" y="4792020"/>
                </a:cubicBezTo>
                <a:close/>
                <a:moveTo>
                  <a:pt x="1552334" y="4709474"/>
                </a:moveTo>
                <a:lnTo>
                  <a:pt x="1557072" y="4719856"/>
                </a:lnTo>
                <a:cubicBezTo>
                  <a:pt x="1553866" y="4723828"/>
                  <a:pt x="1548531" y="4713510"/>
                  <a:pt x="1552334" y="4709474"/>
                </a:cubicBezTo>
                <a:close/>
                <a:moveTo>
                  <a:pt x="1503054" y="4706867"/>
                </a:moveTo>
                <a:cubicBezTo>
                  <a:pt x="1506644" y="4706483"/>
                  <a:pt x="1507472" y="4714258"/>
                  <a:pt x="1507472" y="4714258"/>
                </a:cubicBezTo>
                <a:cubicBezTo>
                  <a:pt x="1507854" y="4717848"/>
                  <a:pt x="1503436" y="4710455"/>
                  <a:pt x="1503054" y="4706867"/>
                </a:cubicBezTo>
                <a:close/>
                <a:moveTo>
                  <a:pt x="3317981" y="4698303"/>
                </a:moveTo>
                <a:cubicBezTo>
                  <a:pt x="3323896" y="4699202"/>
                  <a:pt x="3327438" y="4705131"/>
                  <a:pt x="3328933" y="4711848"/>
                </a:cubicBezTo>
                <a:lnTo>
                  <a:pt x="3328395" y="4719269"/>
                </a:lnTo>
                <a:lnTo>
                  <a:pt x="3317427" y="4705396"/>
                </a:lnTo>
                <a:close/>
                <a:moveTo>
                  <a:pt x="1558102" y="4692428"/>
                </a:moveTo>
                <a:lnTo>
                  <a:pt x="1559207" y="4696851"/>
                </a:lnTo>
                <a:cubicBezTo>
                  <a:pt x="1559985" y="4699968"/>
                  <a:pt x="1560652" y="4702639"/>
                  <a:pt x="1560208" y="4700858"/>
                </a:cubicBezTo>
                <a:close/>
                <a:moveTo>
                  <a:pt x="3565465" y="4690812"/>
                </a:moveTo>
                <a:cubicBezTo>
                  <a:pt x="3565953" y="4691474"/>
                  <a:pt x="3567949" y="4699341"/>
                  <a:pt x="3570593" y="4708485"/>
                </a:cubicBezTo>
                <a:lnTo>
                  <a:pt x="3566994" y="4700749"/>
                </a:lnTo>
                <a:close/>
                <a:moveTo>
                  <a:pt x="1557538" y="4690172"/>
                </a:moveTo>
                <a:lnTo>
                  <a:pt x="1558102" y="4692428"/>
                </a:lnTo>
                <a:lnTo>
                  <a:pt x="1558079" y="4692343"/>
                </a:lnTo>
                <a:cubicBezTo>
                  <a:pt x="1557761" y="4691064"/>
                  <a:pt x="1557538" y="4690172"/>
                  <a:pt x="1557538" y="4690172"/>
                </a:cubicBezTo>
                <a:close/>
                <a:moveTo>
                  <a:pt x="1465219" y="4669776"/>
                </a:moveTo>
                <a:lnTo>
                  <a:pt x="1466226" y="4671109"/>
                </a:lnTo>
                <a:lnTo>
                  <a:pt x="1465378" y="4676012"/>
                </a:lnTo>
                <a:lnTo>
                  <a:pt x="1464928" y="4675553"/>
                </a:lnTo>
                <a:cubicBezTo>
                  <a:pt x="1463728" y="4672807"/>
                  <a:pt x="1463424" y="4669967"/>
                  <a:pt x="1465219" y="4669776"/>
                </a:cubicBezTo>
                <a:close/>
                <a:moveTo>
                  <a:pt x="1467213" y="4654445"/>
                </a:moveTo>
                <a:lnTo>
                  <a:pt x="1468795" y="4656257"/>
                </a:lnTo>
                <a:lnTo>
                  <a:pt x="1467958" y="4661093"/>
                </a:lnTo>
                <a:lnTo>
                  <a:pt x="1466996" y="4660212"/>
                </a:lnTo>
                <a:cubicBezTo>
                  <a:pt x="1465722" y="4657476"/>
                  <a:pt x="1465419" y="4654636"/>
                  <a:pt x="1467213" y="4654445"/>
                </a:cubicBezTo>
                <a:close/>
                <a:moveTo>
                  <a:pt x="1436309" y="4642618"/>
                </a:moveTo>
                <a:cubicBezTo>
                  <a:pt x="1435927" y="4639030"/>
                  <a:pt x="1440344" y="4646421"/>
                  <a:pt x="1440727" y="4650010"/>
                </a:cubicBezTo>
                <a:cubicBezTo>
                  <a:pt x="1437138" y="4650393"/>
                  <a:pt x="1432121" y="4643065"/>
                  <a:pt x="1436309" y="4642618"/>
                </a:cubicBezTo>
                <a:close/>
                <a:moveTo>
                  <a:pt x="1469807" y="4639046"/>
                </a:moveTo>
                <a:lnTo>
                  <a:pt x="1471457" y="4641233"/>
                </a:lnTo>
                <a:lnTo>
                  <a:pt x="1470581" y="4646105"/>
                </a:lnTo>
                <a:lnTo>
                  <a:pt x="1469291" y="4644848"/>
                </a:lnTo>
                <a:cubicBezTo>
                  <a:pt x="1468016" y="4642110"/>
                  <a:pt x="1467713" y="4639269"/>
                  <a:pt x="1469807" y="4639046"/>
                </a:cubicBezTo>
                <a:close/>
                <a:moveTo>
                  <a:pt x="1610080" y="4587196"/>
                </a:moveTo>
                <a:cubicBezTo>
                  <a:pt x="1610080" y="4587196"/>
                  <a:pt x="1613763" y="4599390"/>
                  <a:pt x="1612843" y="4596344"/>
                </a:cubicBezTo>
                <a:cubicBezTo>
                  <a:pt x="1612536" y="4595326"/>
                  <a:pt x="1611718" y="4592617"/>
                  <a:pt x="1610080" y="4587196"/>
                </a:cubicBezTo>
                <a:close/>
                <a:moveTo>
                  <a:pt x="1492880" y="4574267"/>
                </a:moveTo>
                <a:lnTo>
                  <a:pt x="1494768" y="4576529"/>
                </a:lnTo>
                <a:cubicBezTo>
                  <a:pt x="1495228" y="4578162"/>
                  <a:pt x="1495030" y="4580566"/>
                  <a:pt x="1493634" y="4584494"/>
                </a:cubicBezTo>
                <a:cubicBezTo>
                  <a:pt x="1494420" y="4583352"/>
                  <a:pt x="1493826" y="4582395"/>
                  <a:pt x="1492635" y="4581764"/>
                </a:cubicBezTo>
                <a:lnTo>
                  <a:pt x="1491578" y="4581591"/>
                </a:lnTo>
                <a:close/>
                <a:moveTo>
                  <a:pt x="410942" y="4569012"/>
                </a:moveTo>
                <a:cubicBezTo>
                  <a:pt x="414489" y="4568346"/>
                  <a:pt x="415929" y="4576031"/>
                  <a:pt x="415929" y="4576031"/>
                </a:cubicBezTo>
                <a:cubicBezTo>
                  <a:pt x="416593" y="4579578"/>
                  <a:pt x="411606" y="4572557"/>
                  <a:pt x="410942" y="4569012"/>
                </a:cubicBezTo>
                <a:close/>
                <a:moveTo>
                  <a:pt x="460276" y="4567725"/>
                </a:moveTo>
                <a:lnTo>
                  <a:pt x="465816" y="4577700"/>
                </a:lnTo>
                <a:cubicBezTo>
                  <a:pt x="462932" y="4581911"/>
                  <a:pt x="456801" y="4572047"/>
                  <a:pt x="460276" y="4567725"/>
                </a:cubicBezTo>
                <a:close/>
                <a:moveTo>
                  <a:pt x="464679" y="4550276"/>
                </a:moveTo>
                <a:lnTo>
                  <a:pt x="466130" y="4554599"/>
                </a:lnTo>
                <a:cubicBezTo>
                  <a:pt x="467152" y="4557646"/>
                  <a:pt x="468028" y="4560256"/>
                  <a:pt x="467444" y="4558514"/>
                </a:cubicBezTo>
                <a:close/>
                <a:moveTo>
                  <a:pt x="4096750" y="4550108"/>
                </a:moveTo>
                <a:cubicBezTo>
                  <a:pt x="4100555" y="4554144"/>
                  <a:pt x="4095218" y="4564460"/>
                  <a:pt x="4092013" y="4560490"/>
                </a:cubicBezTo>
                <a:close/>
                <a:moveTo>
                  <a:pt x="463940" y="4548071"/>
                </a:moveTo>
                <a:cubicBezTo>
                  <a:pt x="463940" y="4548071"/>
                  <a:pt x="464232" y="4548942"/>
                  <a:pt x="464652" y="4550194"/>
                </a:cubicBezTo>
                <a:lnTo>
                  <a:pt x="464679" y="4550276"/>
                </a:lnTo>
                <a:close/>
                <a:moveTo>
                  <a:pt x="4146031" y="4547500"/>
                </a:moveTo>
                <a:cubicBezTo>
                  <a:pt x="4145649" y="4551089"/>
                  <a:pt x="4141232" y="4558481"/>
                  <a:pt x="4141613" y="4554891"/>
                </a:cubicBezTo>
                <a:cubicBezTo>
                  <a:pt x="4141613" y="4554891"/>
                  <a:pt x="4142442" y="4547117"/>
                  <a:pt x="4146031" y="4547500"/>
                </a:cubicBezTo>
                <a:close/>
                <a:moveTo>
                  <a:pt x="3779895" y="4539278"/>
                </a:moveTo>
                <a:cubicBezTo>
                  <a:pt x="3794898" y="4564419"/>
                  <a:pt x="3794669" y="4579177"/>
                  <a:pt x="3790804" y="4580271"/>
                </a:cubicBezTo>
                <a:cubicBezTo>
                  <a:pt x="3786941" y="4581363"/>
                  <a:pt x="3779438" y="4568791"/>
                  <a:pt x="3779895" y="4539278"/>
                </a:cubicBezTo>
                <a:close/>
                <a:moveTo>
                  <a:pt x="370300" y="4535018"/>
                </a:moveTo>
                <a:lnTo>
                  <a:pt x="371410" y="4536268"/>
                </a:lnTo>
                <a:lnTo>
                  <a:pt x="370951" y="4541224"/>
                </a:lnTo>
                <a:lnTo>
                  <a:pt x="370466" y="4540799"/>
                </a:lnTo>
                <a:cubicBezTo>
                  <a:pt x="369052" y="4538159"/>
                  <a:pt x="368526" y="4535350"/>
                  <a:pt x="370300" y="4535018"/>
                </a:cubicBezTo>
                <a:close/>
                <a:moveTo>
                  <a:pt x="4090983" y="4533063"/>
                </a:moveTo>
                <a:lnTo>
                  <a:pt x="4088877" y="4541491"/>
                </a:lnTo>
                <a:cubicBezTo>
                  <a:pt x="4088432" y="4543273"/>
                  <a:pt x="4089100" y="4540603"/>
                  <a:pt x="4089878" y="4537484"/>
                </a:cubicBezTo>
                <a:close/>
                <a:moveTo>
                  <a:pt x="2291636" y="4531598"/>
                </a:moveTo>
                <a:lnTo>
                  <a:pt x="2291562" y="4532936"/>
                </a:lnTo>
                <a:lnTo>
                  <a:pt x="2289648" y="4537618"/>
                </a:lnTo>
                <a:close/>
                <a:moveTo>
                  <a:pt x="4091547" y="4530806"/>
                </a:moveTo>
                <a:cubicBezTo>
                  <a:pt x="4091547" y="4530806"/>
                  <a:pt x="4091324" y="4531696"/>
                  <a:pt x="4091006" y="4532976"/>
                </a:cubicBezTo>
                <a:lnTo>
                  <a:pt x="4090983" y="4533063"/>
                </a:lnTo>
                <a:close/>
                <a:moveTo>
                  <a:pt x="371080" y="4519576"/>
                </a:moveTo>
                <a:lnTo>
                  <a:pt x="372798" y="4521259"/>
                </a:lnTo>
                <a:lnTo>
                  <a:pt x="372348" y="4526146"/>
                </a:lnTo>
                <a:lnTo>
                  <a:pt x="371319" y="4525344"/>
                </a:lnTo>
                <a:cubicBezTo>
                  <a:pt x="369832" y="4522717"/>
                  <a:pt x="369307" y="4519908"/>
                  <a:pt x="371080" y="4519576"/>
                </a:cubicBezTo>
                <a:close/>
                <a:moveTo>
                  <a:pt x="4183865" y="4510410"/>
                </a:moveTo>
                <a:cubicBezTo>
                  <a:pt x="4185659" y="4510600"/>
                  <a:pt x="4185358" y="4513441"/>
                  <a:pt x="4184158" y="4516184"/>
                </a:cubicBezTo>
                <a:lnTo>
                  <a:pt x="4183706" y="4516646"/>
                </a:lnTo>
                <a:lnTo>
                  <a:pt x="4182859" y="4511742"/>
                </a:lnTo>
                <a:close/>
                <a:moveTo>
                  <a:pt x="339339" y="4510225"/>
                </a:moveTo>
                <a:cubicBezTo>
                  <a:pt x="338675" y="4506678"/>
                  <a:pt x="343662" y="4513698"/>
                  <a:pt x="344326" y="4517245"/>
                </a:cubicBezTo>
                <a:cubicBezTo>
                  <a:pt x="340778" y="4517909"/>
                  <a:pt x="335200" y="4511000"/>
                  <a:pt x="339339" y="4510225"/>
                </a:cubicBezTo>
                <a:close/>
                <a:moveTo>
                  <a:pt x="372451" y="4504023"/>
                </a:moveTo>
                <a:lnTo>
                  <a:pt x="374269" y="4506073"/>
                </a:lnTo>
                <a:lnTo>
                  <a:pt x="373780" y="4510997"/>
                </a:lnTo>
                <a:lnTo>
                  <a:pt x="372395" y="4509847"/>
                </a:lnTo>
                <a:cubicBezTo>
                  <a:pt x="370908" y="4507218"/>
                  <a:pt x="370381" y="4504410"/>
                  <a:pt x="372451" y="4504023"/>
                </a:cubicBezTo>
                <a:close/>
                <a:moveTo>
                  <a:pt x="2156240" y="4501856"/>
                </a:moveTo>
                <a:lnTo>
                  <a:pt x="2156411" y="4502331"/>
                </a:lnTo>
                <a:cubicBezTo>
                  <a:pt x="2155885" y="4502387"/>
                  <a:pt x="2155770" y="4502287"/>
                  <a:pt x="2155976" y="4502050"/>
                </a:cubicBezTo>
                <a:close/>
                <a:moveTo>
                  <a:pt x="4181872" y="4495078"/>
                </a:moveTo>
                <a:cubicBezTo>
                  <a:pt x="4183664" y="4495268"/>
                  <a:pt x="4183363" y="4498109"/>
                  <a:pt x="4182088" y="4500846"/>
                </a:cubicBezTo>
                <a:lnTo>
                  <a:pt x="4181126" y="4501727"/>
                </a:lnTo>
                <a:lnTo>
                  <a:pt x="4180289" y="4496890"/>
                </a:lnTo>
                <a:close/>
                <a:moveTo>
                  <a:pt x="2324096" y="4486432"/>
                </a:moveTo>
                <a:cubicBezTo>
                  <a:pt x="2324692" y="4487005"/>
                  <a:pt x="2324753" y="4487539"/>
                  <a:pt x="2324407" y="4488198"/>
                </a:cubicBezTo>
                <a:cubicBezTo>
                  <a:pt x="2324060" y="4488860"/>
                  <a:pt x="2323307" y="4489648"/>
                  <a:pt x="2322277" y="4490726"/>
                </a:cubicBezTo>
                <a:cubicBezTo>
                  <a:pt x="2319888" y="4488444"/>
                  <a:pt x="2323145" y="4487428"/>
                  <a:pt x="2324096" y="4486432"/>
                </a:cubicBezTo>
                <a:close/>
                <a:moveTo>
                  <a:pt x="4212776" y="4483251"/>
                </a:moveTo>
                <a:cubicBezTo>
                  <a:pt x="4216963" y="4483698"/>
                  <a:pt x="4211948" y="4491026"/>
                  <a:pt x="4208356" y="4490644"/>
                </a:cubicBezTo>
                <a:cubicBezTo>
                  <a:pt x="4208740" y="4487056"/>
                  <a:pt x="4213159" y="4479664"/>
                  <a:pt x="4212776" y="4483251"/>
                </a:cubicBezTo>
                <a:close/>
                <a:moveTo>
                  <a:pt x="2325913" y="4482142"/>
                </a:moveTo>
                <a:cubicBezTo>
                  <a:pt x="2326512" y="4482711"/>
                  <a:pt x="2326571" y="4483247"/>
                  <a:pt x="2326225" y="4483907"/>
                </a:cubicBezTo>
                <a:cubicBezTo>
                  <a:pt x="2325878" y="4484569"/>
                  <a:pt x="2325126" y="4485356"/>
                  <a:pt x="2324096" y="4486432"/>
                </a:cubicBezTo>
                <a:cubicBezTo>
                  <a:pt x="2321707" y="4484151"/>
                  <a:pt x="2324963" y="4483136"/>
                  <a:pt x="2325913" y="4482142"/>
                </a:cubicBezTo>
                <a:close/>
                <a:moveTo>
                  <a:pt x="4179279" y="4479681"/>
                </a:moveTo>
                <a:cubicBezTo>
                  <a:pt x="4181372" y="4479903"/>
                  <a:pt x="4181069" y="4482743"/>
                  <a:pt x="4179793" y="4485481"/>
                </a:cubicBezTo>
                <a:lnTo>
                  <a:pt x="4178502" y="4486739"/>
                </a:lnTo>
                <a:lnTo>
                  <a:pt x="4177626" y="4481866"/>
                </a:lnTo>
                <a:close/>
                <a:moveTo>
                  <a:pt x="2197416" y="4470567"/>
                </a:moveTo>
                <a:cubicBezTo>
                  <a:pt x="2197468" y="4470460"/>
                  <a:pt x="2197530" y="4470924"/>
                  <a:pt x="2197626" y="4472196"/>
                </a:cubicBezTo>
                <a:lnTo>
                  <a:pt x="2197705" y="4473482"/>
                </a:lnTo>
                <a:lnTo>
                  <a:pt x="2197088" y="4476201"/>
                </a:lnTo>
                <a:cubicBezTo>
                  <a:pt x="2197255" y="4473286"/>
                  <a:pt x="2197312" y="4470782"/>
                  <a:pt x="2197416" y="4470567"/>
                </a:cubicBezTo>
                <a:close/>
                <a:moveTo>
                  <a:pt x="2329899" y="4470401"/>
                </a:moveTo>
                <a:cubicBezTo>
                  <a:pt x="2330242" y="4472632"/>
                  <a:pt x="2329937" y="4474244"/>
                  <a:pt x="2329202" y="4475962"/>
                </a:cubicBezTo>
                <a:cubicBezTo>
                  <a:pt x="2328465" y="4477678"/>
                  <a:pt x="2327297" y="4479498"/>
                  <a:pt x="2325913" y="4482142"/>
                </a:cubicBezTo>
                <a:cubicBezTo>
                  <a:pt x="2325427" y="4477868"/>
                  <a:pt x="2327046" y="4473385"/>
                  <a:pt x="2329899" y="4470401"/>
                </a:cubicBezTo>
                <a:close/>
                <a:moveTo>
                  <a:pt x="2250358" y="4469935"/>
                </a:moveTo>
                <a:cubicBezTo>
                  <a:pt x="2249974" y="4466346"/>
                  <a:pt x="2254710" y="4476729"/>
                  <a:pt x="2254710" y="4476729"/>
                </a:cubicBezTo>
                <a:cubicBezTo>
                  <a:pt x="2251122" y="4477113"/>
                  <a:pt x="2250358" y="4469935"/>
                  <a:pt x="2250358" y="4469935"/>
                </a:cubicBezTo>
                <a:close/>
                <a:moveTo>
                  <a:pt x="2231591" y="4467277"/>
                </a:moveTo>
                <a:lnTo>
                  <a:pt x="2231271" y="4470056"/>
                </a:lnTo>
                <a:lnTo>
                  <a:pt x="2231813" y="4471913"/>
                </a:lnTo>
                <a:close/>
                <a:moveTo>
                  <a:pt x="1697200" y="4462570"/>
                </a:moveTo>
                <a:lnTo>
                  <a:pt x="1693681" y="4491797"/>
                </a:lnTo>
                <a:lnTo>
                  <a:pt x="1688151" y="4509732"/>
                </a:lnTo>
                <a:lnTo>
                  <a:pt x="1689295" y="4496344"/>
                </a:lnTo>
                <a:close/>
                <a:moveTo>
                  <a:pt x="1707442" y="4461437"/>
                </a:moveTo>
                <a:lnTo>
                  <a:pt x="1709611" y="4464085"/>
                </a:lnTo>
                <a:lnTo>
                  <a:pt x="1706685" y="4472577"/>
                </a:lnTo>
                <a:lnTo>
                  <a:pt x="1706468" y="4473273"/>
                </a:lnTo>
                <a:close/>
                <a:moveTo>
                  <a:pt x="1997922" y="4452591"/>
                </a:moveTo>
                <a:lnTo>
                  <a:pt x="1997851" y="4453929"/>
                </a:lnTo>
                <a:lnTo>
                  <a:pt x="1995937" y="4458609"/>
                </a:lnTo>
                <a:close/>
                <a:moveTo>
                  <a:pt x="2050336" y="4450092"/>
                </a:moveTo>
                <a:lnTo>
                  <a:pt x="2047801" y="4484419"/>
                </a:lnTo>
                <a:lnTo>
                  <a:pt x="2046340" y="4488219"/>
                </a:lnTo>
                <a:lnTo>
                  <a:pt x="2044293" y="4492585"/>
                </a:lnTo>
                <a:lnTo>
                  <a:pt x="2044463" y="4475902"/>
                </a:lnTo>
                <a:lnTo>
                  <a:pt x="2045290" y="4459994"/>
                </a:lnTo>
                <a:lnTo>
                  <a:pt x="2048926" y="4453240"/>
                </a:lnTo>
                <a:close/>
                <a:moveTo>
                  <a:pt x="508200" y="4441276"/>
                </a:moveTo>
                <a:cubicBezTo>
                  <a:pt x="508200" y="4441276"/>
                  <a:pt x="512833" y="4453141"/>
                  <a:pt x="511675" y="4450176"/>
                </a:cubicBezTo>
                <a:cubicBezTo>
                  <a:pt x="511288" y="4449186"/>
                  <a:pt x="510260" y="4446550"/>
                  <a:pt x="508200" y="4441276"/>
                </a:cubicBezTo>
                <a:close/>
                <a:moveTo>
                  <a:pt x="390346" y="4437625"/>
                </a:moveTo>
                <a:lnTo>
                  <a:pt x="392407" y="4439733"/>
                </a:lnTo>
                <a:cubicBezTo>
                  <a:pt x="392993" y="4441325"/>
                  <a:pt x="392986" y="4443734"/>
                  <a:pt x="391905" y="4447762"/>
                </a:cubicBezTo>
                <a:cubicBezTo>
                  <a:pt x="392596" y="4446561"/>
                  <a:pt x="391931" y="4445653"/>
                  <a:pt x="390692" y="4445120"/>
                </a:cubicBezTo>
                <a:lnTo>
                  <a:pt x="389625" y="4445030"/>
                </a:lnTo>
                <a:close/>
                <a:moveTo>
                  <a:pt x="4039004" y="4427830"/>
                </a:moveTo>
                <a:cubicBezTo>
                  <a:pt x="4037367" y="4433251"/>
                  <a:pt x="4036549" y="4435961"/>
                  <a:pt x="4036243" y="4436977"/>
                </a:cubicBezTo>
                <a:cubicBezTo>
                  <a:pt x="4035322" y="4440024"/>
                  <a:pt x="4039004" y="4427830"/>
                  <a:pt x="4039004" y="4427830"/>
                </a:cubicBezTo>
                <a:close/>
                <a:moveTo>
                  <a:pt x="2300915" y="4415419"/>
                </a:moveTo>
                <a:cubicBezTo>
                  <a:pt x="2301183" y="4416144"/>
                  <a:pt x="2300902" y="4417896"/>
                  <a:pt x="2300353" y="4419452"/>
                </a:cubicBezTo>
                <a:cubicBezTo>
                  <a:pt x="2299802" y="4421007"/>
                  <a:pt x="2298985" y="4422367"/>
                  <a:pt x="2298179" y="4422312"/>
                </a:cubicBezTo>
                <a:cubicBezTo>
                  <a:pt x="2298179" y="4422312"/>
                  <a:pt x="2297654" y="4417685"/>
                  <a:pt x="2299556" y="4415694"/>
                </a:cubicBezTo>
                <a:cubicBezTo>
                  <a:pt x="2300310" y="4414905"/>
                  <a:pt x="2300734" y="4414934"/>
                  <a:pt x="2300915" y="4415419"/>
                </a:cubicBezTo>
                <a:close/>
                <a:moveTo>
                  <a:pt x="4156203" y="4414901"/>
                </a:moveTo>
                <a:lnTo>
                  <a:pt x="4157507" y="4422224"/>
                </a:lnTo>
                <a:lnTo>
                  <a:pt x="4156450" y="4422399"/>
                </a:lnTo>
                <a:cubicBezTo>
                  <a:pt x="4155259" y="4423028"/>
                  <a:pt x="4154665" y="4423986"/>
                  <a:pt x="4155450" y="4425126"/>
                </a:cubicBezTo>
                <a:cubicBezTo>
                  <a:pt x="4154055" y="4421199"/>
                  <a:pt x="4153857" y="4418796"/>
                  <a:pt x="4154314" y="4417163"/>
                </a:cubicBezTo>
                <a:close/>
                <a:moveTo>
                  <a:pt x="1665986" y="4410837"/>
                </a:moveTo>
                <a:lnTo>
                  <a:pt x="1680831" y="4428959"/>
                </a:lnTo>
                <a:lnTo>
                  <a:pt x="1679309" y="4437212"/>
                </a:lnTo>
                <a:cubicBezTo>
                  <a:pt x="1676986" y="4446718"/>
                  <a:pt x="1674271" y="4454945"/>
                  <a:pt x="1671367" y="4459906"/>
                </a:cubicBezTo>
                <a:cubicBezTo>
                  <a:pt x="1670833" y="4468006"/>
                  <a:pt x="1663724" y="4472960"/>
                  <a:pt x="1658222" y="4482357"/>
                </a:cubicBezTo>
                <a:lnTo>
                  <a:pt x="1653194" y="4502267"/>
                </a:lnTo>
                <a:close/>
                <a:moveTo>
                  <a:pt x="2030385" y="4407425"/>
                </a:moveTo>
                <a:cubicBezTo>
                  <a:pt x="2030982" y="4407996"/>
                  <a:pt x="2031043" y="4408529"/>
                  <a:pt x="2030696" y="4409191"/>
                </a:cubicBezTo>
                <a:cubicBezTo>
                  <a:pt x="2030350" y="4409852"/>
                  <a:pt x="2029596" y="4410639"/>
                  <a:pt x="2028567" y="4411718"/>
                </a:cubicBezTo>
                <a:cubicBezTo>
                  <a:pt x="2026178" y="4409436"/>
                  <a:pt x="2029433" y="4408420"/>
                  <a:pt x="2030385" y="4407425"/>
                </a:cubicBezTo>
                <a:close/>
                <a:moveTo>
                  <a:pt x="1709118" y="4405021"/>
                </a:moveTo>
                <a:lnTo>
                  <a:pt x="1707906" y="4415286"/>
                </a:lnTo>
                <a:lnTo>
                  <a:pt x="1706728" y="4417711"/>
                </a:lnTo>
                <a:close/>
                <a:moveTo>
                  <a:pt x="2352385" y="4403524"/>
                </a:moveTo>
                <a:lnTo>
                  <a:pt x="2354720" y="4405922"/>
                </a:lnTo>
                <a:lnTo>
                  <a:pt x="2347538" y="4425448"/>
                </a:lnTo>
                <a:cubicBezTo>
                  <a:pt x="2341764" y="4441351"/>
                  <a:pt x="2336047" y="4456595"/>
                  <a:pt x="2329899" y="4470401"/>
                </a:cubicBezTo>
                <a:cubicBezTo>
                  <a:pt x="2334667" y="4453059"/>
                  <a:pt x="2341381" y="4434083"/>
                  <a:pt x="2348294" y="4416888"/>
                </a:cubicBezTo>
                <a:close/>
                <a:moveTo>
                  <a:pt x="2032202" y="4403133"/>
                </a:moveTo>
                <a:cubicBezTo>
                  <a:pt x="2032799" y="4403702"/>
                  <a:pt x="2032859" y="4404238"/>
                  <a:pt x="2032514" y="4404898"/>
                </a:cubicBezTo>
                <a:cubicBezTo>
                  <a:pt x="2032167" y="4405560"/>
                  <a:pt x="2031416" y="4406348"/>
                  <a:pt x="2030385" y="4407425"/>
                </a:cubicBezTo>
                <a:cubicBezTo>
                  <a:pt x="2027997" y="4405144"/>
                  <a:pt x="2031251" y="4404128"/>
                  <a:pt x="2032202" y="4403133"/>
                </a:cubicBezTo>
                <a:close/>
                <a:moveTo>
                  <a:pt x="1903703" y="4391558"/>
                </a:moveTo>
                <a:cubicBezTo>
                  <a:pt x="1903755" y="4391450"/>
                  <a:pt x="1903820" y="4391915"/>
                  <a:pt x="1903915" y="4393187"/>
                </a:cubicBezTo>
                <a:lnTo>
                  <a:pt x="1903993" y="4394474"/>
                </a:lnTo>
                <a:lnTo>
                  <a:pt x="1903377" y="4397192"/>
                </a:lnTo>
                <a:cubicBezTo>
                  <a:pt x="1903543" y="4394278"/>
                  <a:pt x="1903602" y="4391774"/>
                  <a:pt x="1903703" y="4391558"/>
                </a:cubicBezTo>
                <a:close/>
                <a:moveTo>
                  <a:pt x="2036188" y="4391392"/>
                </a:moveTo>
                <a:cubicBezTo>
                  <a:pt x="2036531" y="4393623"/>
                  <a:pt x="2036227" y="4395236"/>
                  <a:pt x="2035491" y="4396954"/>
                </a:cubicBezTo>
                <a:cubicBezTo>
                  <a:pt x="2034754" y="4398669"/>
                  <a:pt x="2033586" y="4400489"/>
                  <a:pt x="2032202" y="4403133"/>
                </a:cubicBezTo>
                <a:cubicBezTo>
                  <a:pt x="2031715" y="4398861"/>
                  <a:pt x="2033336" y="4394376"/>
                  <a:pt x="2036188" y="4391392"/>
                </a:cubicBezTo>
                <a:close/>
                <a:moveTo>
                  <a:pt x="2336860" y="4387573"/>
                </a:moveTo>
                <a:lnTo>
                  <a:pt x="2350682" y="4401774"/>
                </a:lnTo>
                <a:lnTo>
                  <a:pt x="2348480" y="4403895"/>
                </a:lnTo>
                <a:cubicBezTo>
                  <a:pt x="2346557" y="4407451"/>
                  <a:pt x="2344869" y="4411709"/>
                  <a:pt x="2344515" y="4413274"/>
                </a:cubicBezTo>
                <a:cubicBezTo>
                  <a:pt x="2329026" y="4451792"/>
                  <a:pt x="2316853" y="4499191"/>
                  <a:pt x="2299804" y="4531773"/>
                </a:cubicBezTo>
                <a:cubicBezTo>
                  <a:pt x="2307832" y="4496281"/>
                  <a:pt x="2327208" y="4456084"/>
                  <a:pt x="2337539" y="4420572"/>
                </a:cubicBezTo>
                <a:cubicBezTo>
                  <a:pt x="2334503" y="4431318"/>
                  <a:pt x="2341016" y="4412152"/>
                  <a:pt x="2338671" y="4411815"/>
                </a:cubicBezTo>
                <a:cubicBezTo>
                  <a:pt x="2334382" y="4411526"/>
                  <a:pt x="2336344" y="4419432"/>
                  <a:pt x="2336344" y="4419432"/>
                </a:cubicBezTo>
                <a:cubicBezTo>
                  <a:pt x="2328245" y="4440256"/>
                  <a:pt x="2320702" y="4460500"/>
                  <a:pt x="2313118" y="4480189"/>
                </a:cubicBezTo>
                <a:lnTo>
                  <a:pt x="2297338" y="4518803"/>
                </a:lnTo>
                <a:lnTo>
                  <a:pt x="2297914" y="4512848"/>
                </a:lnTo>
                <a:lnTo>
                  <a:pt x="2297912" y="4512584"/>
                </a:lnTo>
                <a:lnTo>
                  <a:pt x="2298490" y="4510837"/>
                </a:lnTo>
                <a:cubicBezTo>
                  <a:pt x="2300305" y="4506544"/>
                  <a:pt x="2309672" y="4484395"/>
                  <a:pt x="2308479" y="4483252"/>
                </a:cubicBezTo>
                <a:cubicBezTo>
                  <a:pt x="2304697" y="4479639"/>
                  <a:pt x="2296527" y="4502932"/>
                  <a:pt x="2298427" y="4500941"/>
                </a:cubicBezTo>
                <a:lnTo>
                  <a:pt x="2297753" y="4502928"/>
                </a:lnTo>
                <a:lnTo>
                  <a:pt x="2295730" y="4500586"/>
                </a:lnTo>
                <a:cubicBezTo>
                  <a:pt x="2295095" y="4501595"/>
                  <a:pt x="2294537" y="4504154"/>
                  <a:pt x="2294044" y="4507427"/>
                </a:cubicBezTo>
                <a:lnTo>
                  <a:pt x="2293065" y="4515851"/>
                </a:lnTo>
                <a:lnTo>
                  <a:pt x="2290806" y="4521267"/>
                </a:lnTo>
                <a:cubicBezTo>
                  <a:pt x="2286758" y="4523112"/>
                  <a:pt x="2294381" y="4502787"/>
                  <a:pt x="2294381" y="4502787"/>
                </a:cubicBezTo>
                <a:cubicBezTo>
                  <a:pt x="2309551" y="4464599"/>
                  <a:pt x="2321075" y="4430230"/>
                  <a:pt x="2332884" y="4398350"/>
                </a:cubicBezTo>
                <a:cubicBezTo>
                  <a:pt x="2333061" y="4397567"/>
                  <a:pt x="2334167" y="4394716"/>
                  <a:pt x="2335652" y="4390841"/>
                </a:cubicBezTo>
                <a:close/>
                <a:moveTo>
                  <a:pt x="2329599" y="4380112"/>
                </a:moveTo>
                <a:lnTo>
                  <a:pt x="2333509" y="4384129"/>
                </a:lnTo>
                <a:lnTo>
                  <a:pt x="2309870" y="4447132"/>
                </a:lnTo>
                <a:cubicBezTo>
                  <a:pt x="2308921" y="4448127"/>
                  <a:pt x="2301358" y="4478352"/>
                  <a:pt x="2298102" y="4479368"/>
                </a:cubicBezTo>
                <a:cubicBezTo>
                  <a:pt x="2292420" y="4477744"/>
                  <a:pt x="2302430" y="4459699"/>
                  <a:pt x="2302430" y="4459699"/>
                </a:cubicBezTo>
                <a:cubicBezTo>
                  <a:pt x="2309024" y="4440450"/>
                  <a:pt x="2313926" y="4425459"/>
                  <a:pt x="2318859" y="4410734"/>
                </a:cubicBezTo>
                <a:close/>
                <a:moveTo>
                  <a:pt x="2326168" y="4378286"/>
                </a:moveTo>
                <a:cubicBezTo>
                  <a:pt x="2326288" y="4379352"/>
                  <a:pt x="2326174" y="4380671"/>
                  <a:pt x="2325768" y="4381990"/>
                </a:cubicBezTo>
                <a:cubicBezTo>
                  <a:pt x="2325364" y="4383310"/>
                  <a:pt x="2324673" y="4384631"/>
                  <a:pt x="2323641" y="4385711"/>
                </a:cubicBezTo>
                <a:cubicBezTo>
                  <a:pt x="2322204" y="4382434"/>
                  <a:pt x="2323314" y="4381271"/>
                  <a:pt x="2326168" y="4378286"/>
                </a:cubicBezTo>
                <a:close/>
                <a:moveTo>
                  <a:pt x="1939440" y="4377013"/>
                </a:moveTo>
                <a:lnTo>
                  <a:pt x="1939166" y="4377111"/>
                </a:lnTo>
                <a:lnTo>
                  <a:pt x="1938348" y="4384219"/>
                </a:lnTo>
                <a:lnTo>
                  <a:pt x="1938620" y="4382914"/>
                </a:lnTo>
                <a:close/>
                <a:moveTo>
                  <a:pt x="2326553" y="4376982"/>
                </a:moveTo>
                <a:lnTo>
                  <a:pt x="2326672" y="4377104"/>
                </a:lnTo>
                <a:lnTo>
                  <a:pt x="2326168" y="4378286"/>
                </a:lnTo>
                <a:close/>
                <a:moveTo>
                  <a:pt x="1714746" y="4376087"/>
                </a:moveTo>
                <a:lnTo>
                  <a:pt x="1712935" y="4386554"/>
                </a:lnTo>
                <a:lnTo>
                  <a:pt x="1709568" y="4402642"/>
                </a:lnTo>
                <a:lnTo>
                  <a:pt x="1713784" y="4380276"/>
                </a:lnTo>
                <a:close/>
                <a:moveTo>
                  <a:pt x="1756626" y="4371084"/>
                </a:moveTo>
                <a:lnTo>
                  <a:pt x="1754091" y="4405411"/>
                </a:lnTo>
                <a:lnTo>
                  <a:pt x="1752627" y="4409210"/>
                </a:lnTo>
                <a:lnTo>
                  <a:pt x="1750583" y="4413576"/>
                </a:lnTo>
                <a:lnTo>
                  <a:pt x="1750754" y="4396895"/>
                </a:lnTo>
                <a:lnTo>
                  <a:pt x="1751580" y="4380986"/>
                </a:lnTo>
                <a:lnTo>
                  <a:pt x="1755215" y="4374233"/>
                </a:lnTo>
                <a:close/>
                <a:moveTo>
                  <a:pt x="2317030" y="4367199"/>
                </a:moveTo>
                <a:lnTo>
                  <a:pt x="2317593" y="4367777"/>
                </a:lnTo>
                <a:lnTo>
                  <a:pt x="2313182" y="4379523"/>
                </a:lnTo>
                <a:close/>
                <a:moveTo>
                  <a:pt x="2013256" y="4367193"/>
                </a:moveTo>
                <a:lnTo>
                  <a:pt x="2008889" y="4373433"/>
                </a:lnTo>
                <a:lnTo>
                  <a:pt x="2008735" y="4377904"/>
                </a:lnTo>
                <a:lnTo>
                  <a:pt x="2008193" y="4381677"/>
                </a:lnTo>
                <a:lnTo>
                  <a:pt x="2008300" y="4381468"/>
                </a:lnTo>
                <a:cubicBezTo>
                  <a:pt x="2008562" y="4380973"/>
                  <a:pt x="2008719" y="4380691"/>
                  <a:pt x="2008719" y="4380691"/>
                </a:cubicBezTo>
                <a:close/>
                <a:moveTo>
                  <a:pt x="2062883" y="4351081"/>
                </a:moveTo>
                <a:lnTo>
                  <a:pt x="2062401" y="4359823"/>
                </a:lnTo>
                <a:cubicBezTo>
                  <a:pt x="2059496" y="4372832"/>
                  <a:pt x="2057003" y="4386089"/>
                  <a:pt x="2055036" y="4399900"/>
                </a:cubicBezTo>
                <a:lnTo>
                  <a:pt x="2053114" y="4419793"/>
                </a:lnTo>
                <a:lnTo>
                  <a:pt x="2052822" y="4419406"/>
                </a:lnTo>
                <a:cubicBezTo>
                  <a:pt x="2052079" y="4420607"/>
                  <a:pt x="2050698" y="4423595"/>
                  <a:pt x="2048319" y="4429175"/>
                </a:cubicBezTo>
                <a:lnTo>
                  <a:pt x="2046702" y="4432854"/>
                </a:lnTo>
                <a:lnTo>
                  <a:pt x="2047030" y="4426545"/>
                </a:lnTo>
                <a:lnTo>
                  <a:pt x="2050427" y="4385474"/>
                </a:lnTo>
                <a:lnTo>
                  <a:pt x="2056418" y="4371019"/>
                </a:lnTo>
                <a:close/>
                <a:moveTo>
                  <a:pt x="3492844" y="4342489"/>
                </a:moveTo>
                <a:lnTo>
                  <a:pt x="3493108" y="4342685"/>
                </a:lnTo>
                <a:cubicBezTo>
                  <a:pt x="3493315" y="4342919"/>
                  <a:pt x="3493198" y="4343019"/>
                  <a:pt x="3492674" y="4342964"/>
                </a:cubicBezTo>
                <a:close/>
                <a:moveTo>
                  <a:pt x="2463707" y="4342102"/>
                </a:moveTo>
                <a:lnTo>
                  <a:pt x="2468470" y="4347239"/>
                </a:lnTo>
                <a:lnTo>
                  <a:pt x="2469469" y="4348259"/>
                </a:lnTo>
                <a:lnTo>
                  <a:pt x="2458728" y="4404270"/>
                </a:lnTo>
                <a:lnTo>
                  <a:pt x="2458121" y="4403617"/>
                </a:lnTo>
                <a:lnTo>
                  <a:pt x="2461004" y="4368851"/>
                </a:lnTo>
                <a:cubicBezTo>
                  <a:pt x="2460702" y="4366011"/>
                  <a:pt x="2461100" y="4361244"/>
                  <a:pt x="2461738" y="4356054"/>
                </a:cubicBezTo>
                <a:close/>
                <a:moveTo>
                  <a:pt x="2007204" y="4336411"/>
                </a:moveTo>
                <a:cubicBezTo>
                  <a:pt x="2007473" y="4337138"/>
                  <a:pt x="2007191" y="4338887"/>
                  <a:pt x="2006642" y="4340443"/>
                </a:cubicBezTo>
                <a:cubicBezTo>
                  <a:pt x="2006092" y="4341999"/>
                  <a:pt x="2005273" y="4343360"/>
                  <a:pt x="2004469" y="4343305"/>
                </a:cubicBezTo>
                <a:cubicBezTo>
                  <a:pt x="2004469" y="4343305"/>
                  <a:pt x="2003943" y="4338676"/>
                  <a:pt x="2005845" y="4336685"/>
                </a:cubicBezTo>
                <a:cubicBezTo>
                  <a:pt x="2006599" y="4335898"/>
                  <a:pt x="2007023" y="4335926"/>
                  <a:pt x="2007204" y="4336411"/>
                </a:cubicBezTo>
                <a:close/>
                <a:moveTo>
                  <a:pt x="2022366" y="4333418"/>
                </a:moveTo>
                <a:cubicBezTo>
                  <a:pt x="2021986" y="4333000"/>
                  <a:pt x="2022240" y="4333279"/>
                  <a:pt x="2022745" y="4333839"/>
                </a:cubicBezTo>
                <a:lnTo>
                  <a:pt x="2024014" y="4335243"/>
                </a:lnTo>
                <a:close/>
                <a:moveTo>
                  <a:pt x="1183250" y="4332114"/>
                </a:moveTo>
                <a:lnTo>
                  <a:pt x="1183283" y="4333454"/>
                </a:lnTo>
                <a:lnTo>
                  <a:pt x="1181744" y="4338270"/>
                </a:lnTo>
                <a:close/>
                <a:moveTo>
                  <a:pt x="2442471" y="4319198"/>
                </a:moveTo>
                <a:lnTo>
                  <a:pt x="2461229" y="4339429"/>
                </a:lnTo>
                <a:lnTo>
                  <a:pt x="2450572" y="4391585"/>
                </a:lnTo>
                <a:lnTo>
                  <a:pt x="2449721" y="4394588"/>
                </a:lnTo>
                <a:lnTo>
                  <a:pt x="2435521" y="4379324"/>
                </a:lnTo>
                <a:close/>
                <a:moveTo>
                  <a:pt x="1723961" y="4316204"/>
                </a:moveTo>
                <a:cubicBezTo>
                  <a:pt x="1723961" y="4316204"/>
                  <a:pt x="1728698" y="4326585"/>
                  <a:pt x="1728317" y="4322998"/>
                </a:cubicBezTo>
                <a:cubicBezTo>
                  <a:pt x="1729213" y="4322900"/>
                  <a:pt x="1729613" y="4322406"/>
                  <a:pt x="1729653" y="4321720"/>
                </a:cubicBezTo>
                <a:cubicBezTo>
                  <a:pt x="1729775" y="4319665"/>
                  <a:pt x="1726652" y="4315915"/>
                  <a:pt x="1723961" y="4316204"/>
                </a:cubicBezTo>
                <a:close/>
                <a:moveTo>
                  <a:pt x="1045931" y="4313139"/>
                </a:moveTo>
                <a:lnTo>
                  <a:pt x="1046138" y="4313598"/>
                </a:lnTo>
                <a:cubicBezTo>
                  <a:pt x="1045619" y="4313695"/>
                  <a:pt x="1045497" y="4313604"/>
                  <a:pt x="1045683" y="4313354"/>
                </a:cubicBezTo>
                <a:close/>
                <a:moveTo>
                  <a:pt x="585222" y="4310166"/>
                </a:moveTo>
                <a:lnTo>
                  <a:pt x="584020" y="4339581"/>
                </a:lnTo>
                <a:lnTo>
                  <a:pt x="579920" y="4357897"/>
                </a:lnTo>
                <a:lnTo>
                  <a:pt x="580006" y="4344461"/>
                </a:lnTo>
                <a:close/>
                <a:moveTo>
                  <a:pt x="2064240" y="4306583"/>
                </a:moveTo>
                <a:cubicBezTo>
                  <a:pt x="2064142" y="4306014"/>
                  <a:pt x="2063809" y="4305915"/>
                  <a:pt x="2063096" y="4306660"/>
                </a:cubicBezTo>
                <a:lnTo>
                  <a:pt x="2061303" y="4309532"/>
                </a:lnTo>
                <a:lnTo>
                  <a:pt x="2061002" y="4310396"/>
                </a:lnTo>
                <a:lnTo>
                  <a:pt x="2060646" y="4312809"/>
                </a:lnTo>
                <a:cubicBezTo>
                  <a:pt x="2060790" y="4314453"/>
                  <a:pt x="2061685" y="4315308"/>
                  <a:pt x="2062715" y="4314230"/>
                </a:cubicBezTo>
                <a:cubicBezTo>
                  <a:pt x="2062715" y="4314230"/>
                  <a:pt x="2064534" y="4308292"/>
                  <a:pt x="2064240" y="4306583"/>
                </a:cubicBezTo>
                <a:close/>
                <a:moveTo>
                  <a:pt x="2376460" y="4305446"/>
                </a:moveTo>
                <a:lnTo>
                  <a:pt x="2374403" y="4313629"/>
                </a:lnTo>
                <a:lnTo>
                  <a:pt x="2373792" y="4312971"/>
                </a:lnTo>
                <a:close/>
                <a:moveTo>
                  <a:pt x="2376484" y="4305351"/>
                </a:moveTo>
                <a:lnTo>
                  <a:pt x="2376493" y="4305352"/>
                </a:lnTo>
                <a:lnTo>
                  <a:pt x="2376460" y="4305446"/>
                </a:lnTo>
                <a:close/>
                <a:moveTo>
                  <a:pt x="3951886" y="4303203"/>
                </a:moveTo>
                <a:lnTo>
                  <a:pt x="3959788" y="4336978"/>
                </a:lnTo>
                <a:lnTo>
                  <a:pt x="3960933" y="4350367"/>
                </a:lnTo>
                <a:lnTo>
                  <a:pt x="3955404" y="4332430"/>
                </a:lnTo>
                <a:close/>
                <a:moveTo>
                  <a:pt x="3651160" y="4293224"/>
                </a:moveTo>
                <a:lnTo>
                  <a:pt x="3653146" y="4299243"/>
                </a:lnTo>
                <a:lnTo>
                  <a:pt x="3651234" y="4294562"/>
                </a:lnTo>
                <a:close/>
                <a:moveTo>
                  <a:pt x="2037585" y="4287644"/>
                </a:moveTo>
                <a:lnTo>
                  <a:pt x="2035859" y="4291901"/>
                </a:lnTo>
                <a:lnTo>
                  <a:pt x="2033692" y="4296601"/>
                </a:lnTo>
                <a:lnTo>
                  <a:pt x="2032473" y="4303416"/>
                </a:lnTo>
                <a:lnTo>
                  <a:pt x="2029683" y="4318504"/>
                </a:lnTo>
                <a:lnTo>
                  <a:pt x="2032786" y="4309342"/>
                </a:lnTo>
                <a:lnTo>
                  <a:pt x="2037765" y="4295481"/>
                </a:lnTo>
                <a:lnTo>
                  <a:pt x="2037571" y="4289606"/>
                </a:lnTo>
                <a:close/>
                <a:moveTo>
                  <a:pt x="1212049" y="4284530"/>
                </a:moveTo>
                <a:cubicBezTo>
                  <a:pt x="1212689" y="4285052"/>
                  <a:pt x="1212790" y="4285580"/>
                  <a:pt x="1212497" y="4286265"/>
                </a:cubicBezTo>
                <a:cubicBezTo>
                  <a:pt x="1212205" y="4286952"/>
                  <a:pt x="1211516" y="4287798"/>
                  <a:pt x="1210575" y="4288954"/>
                </a:cubicBezTo>
                <a:cubicBezTo>
                  <a:pt x="1208013" y="4286866"/>
                  <a:pt x="1211179" y="4285598"/>
                  <a:pt x="1212049" y="4284530"/>
                </a:cubicBezTo>
                <a:close/>
                <a:moveTo>
                  <a:pt x="2381663" y="4282562"/>
                </a:moveTo>
                <a:cubicBezTo>
                  <a:pt x="2381830" y="4282860"/>
                  <a:pt x="2381227" y="4286045"/>
                  <a:pt x="2379489" y="4293382"/>
                </a:cubicBezTo>
                <a:lnTo>
                  <a:pt x="2376484" y="4305351"/>
                </a:lnTo>
                <a:lnTo>
                  <a:pt x="2374348" y="4305205"/>
                </a:lnTo>
                <a:cubicBezTo>
                  <a:pt x="2377917" y="4292905"/>
                  <a:pt x="2381330" y="4281964"/>
                  <a:pt x="2381663" y="4282562"/>
                </a:cubicBezTo>
                <a:close/>
                <a:moveTo>
                  <a:pt x="1213523" y="4280108"/>
                </a:moveTo>
                <a:cubicBezTo>
                  <a:pt x="1214163" y="4280629"/>
                  <a:pt x="1214266" y="4281158"/>
                  <a:pt x="1213972" y="4281843"/>
                </a:cubicBezTo>
                <a:cubicBezTo>
                  <a:pt x="1213678" y="4282529"/>
                  <a:pt x="1212989" y="4283375"/>
                  <a:pt x="1212049" y="4284530"/>
                </a:cubicBezTo>
                <a:cubicBezTo>
                  <a:pt x="1209488" y="4282443"/>
                  <a:pt x="1212651" y="4281174"/>
                  <a:pt x="1213523" y="4280108"/>
                </a:cubicBezTo>
                <a:close/>
                <a:moveTo>
                  <a:pt x="1084511" y="4278701"/>
                </a:moveTo>
                <a:cubicBezTo>
                  <a:pt x="1084555" y="4278590"/>
                  <a:pt x="1084655" y="4279047"/>
                  <a:pt x="1084849" y="4280307"/>
                </a:cubicBezTo>
                <a:lnTo>
                  <a:pt x="1085029" y="4281584"/>
                </a:lnTo>
                <a:lnTo>
                  <a:pt x="1084630" y="4284343"/>
                </a:lnTo>
                <a:cubicBezTo>
                  <a:pt x="1084567" y="4281424"/>
                  <a:pt x="1084425" y="4278924"/>
                  <a:pt x="1084511" y="4278701"/>
                </a:cubicBezTo>
                <a:close/>
                <a:moveTo>
                  <a:pt x="884224" y="4276508"/>
                </a:moveTo>
                <a:lnTo>
                  <a:pt x="884257" y="4277849"/>
                </a:lnTo>
                <a:lnTo>
                  <a:pt x="882719" y="4282666"/>
                </a:lnTo>
                <a:close/>
                <a:moveTo>
                  <a:pt x="1734579" y="4273946"/>
                </a:moveTo>
                <a:cubicBezTo>
                  <a:pt x="1730393" y="4274393"/>
                  <a:pt x="1735345" y="4281122"/>
                  <a:pt x="1738933" y="4280739"/>
                </a:cubicBezTo>
                <a:cubicBezTo>
                  <a:pt x="1738551" y="4277150"/>
                  <a:pt x="1734133" y="4269760"/>
                  <a:pt x="1734579" y="4273946"/>
                </a:cubicBezTo>
                <a:close/>
                <a:moveTo>
                  <a:pt x="1137238" y="4273895"/>
                </a:moveTo>
                <a:cubicBezTo>
                  <a:pt x="1136574" y="4270350"/>
                  <a:pt x="1142115" y="4280327"/>
                  <a:pt x="1142115" y="4280327"/>
                </a:cubicBezTo>
                <a:cubicBezTo>
                  <a:pt x="1138567" y="4280990"/>
                  <a:pt x="1137238" y="4273895"/>
                  <a:pt x="1137238" y="4273895"/>
                </a:cubicBezTo>
                <a:close/>
                <a:moveTo>
                  <a:pt x="1118322" y="4272726"/>
                </a:moveTo>
                <a:lnTo>
                  <a:pt x="1118221" y="4275520"/>
                </a:lnTo>
                <a:lnTo>
                  <a:pt x="1118908" y="4277330"/>
                </a:lnTo>
                <a:close/>
                <a:moveTo>
                  <a:pt x="2038028" y="4272337"/>
                </a:moveTo>
                <a:lnTo>
                  <a:pt x="2035534" y="4286288"/>
                </a:lnTo>
                <a:lnTo>
                  <a:pt x="2037710" y="4280238"/>
                </a:lnTo>
                <a:close/>
                <a:moveTo>
                  <a:pt x="936277" y="4269886"/>
                </a:moveTo>
                <a:lnTo>
                  <a:pt x="936455" y="4304305"/>
                </a:lnTo>
                <a:lnTo>
                  <a:pt x="935297" y="4308209"/>
                </a:lnTo>
                <a:lnTo>
                  <a:pt x="933602" y="4312723"/>
                </a:lnTo>
                <a:lnTo>
                  <a:pt x="932456" y="4296080"/>
                </a:lnTo>
                <a:lnTo>
                  <a:pt x="932026" y="4280155"/>
                </a:lnTo>
                <a:lnTo>
                  <a:pt x="935119" y="4273135"/>
                </a:lnTo>
                <a:close/>
                <a:moveTo>
                  <a:pt x="1216571" y="4268089"/>
                </a:moveTo>
                <a:cubicBezTo>
                  <a:pt x="1217088" y="4270286"/>
                  <a:pt x="1216911" y="4271919"/>
                  <a:pt x="1216312" y="4273686"/>
                </a:cubicBezTo>
                <a:cubicBezTo>
                  <a:pt x="1215714" y="4275457"/>
                  <a:pt x="1214693" y="4277363"/>
                  <a:pt x="1213523" y="4280108"/>
                </a:cubicBezTo>
                <a:cubicBezTo>
                  <a:pt x="1212701" y="4275886"/>
                  <a:pt x="1213962" y="4271290"/>
                  <a:pt x="1216571" y="4268089"/>
                </a:cubicBezTo>
                <a:close/>
                <a:moveTo>
                  <a:pt x="1736958" y="4262199"/>
                </a:moveTo>
                <a:cubicBezTo>
                  <a:pt x="1733368" y="4262582"/>
                  <a:pt x="1737723" y="4269378"/>
                  <a:pt x="1741312" y="4268994"/>
                </a:cubicBezTo>
                <a:cubicBezTo>
                  <a:pt x="1740929" y="4265404"/>
                  <a:pt x="1736574" y="4258613"/>
                  <a:pt x="1736958" y="4262199"/>
                </a:cubicBezTo>
                <a:close/>
                <a:moveTo>
                  <a:pt x="3189571" y="4256703"/>
                </a:moveTo>
                <a:lnTo>
                  <a:pt x="3188921" y="4258609"/>
                </a:lnTo>
                <a:cubicBezTo>
                  <a:pt x="3188632" y="4259459"/>
                  <a:pt x="3188825" y="4258893"/>
                  <a:pt x="3189210" y="4257762"/>
                </a:cubicBezTo>
                <a:close/>
                <a:moveTo>
                  <a:pt x="2405114" y="4253661"/>
                </a:moveTo>
                <a:lnTo>
                  <a:pt x="2405393" y="4255410"/>
                </a:lnTo>
                <a:lnTo>
                  <a:pt x="2395713" y="4283203"/>
                </a:lnTo>
                <a:lnTo>
                  <a:pt x="2382913" y="4322777"/>
                </a:lnTo>
                <a:lnTo>
                  <a:pt x="2380947" y="4320662"/>
                </a:lnTo>
                <a:lnTo>
                  <a:pt x="2382011" y="4317806"/>
                </a:lnTo>
                <a:cubicBezTo>
                  <a:pt x="2383689" y="4313261"/>
                  <a:pt x="2385596" y="4308179"/>
                  <a:pt x="2387333" y="4303969"/>
                </a:cubicBezTo>
                <a:cubicBezTo>
                  <a:pt x="2391904" y="4291118"/>
                  <a:pt x="2396695" y="4277765"/>
                  <a:pt x="2401506" y="4264135"/>
                </a:cubicBezTo>
                <a:close/>
                <a:moveTo>
                  <a:pt x="592568" y="4251858"/>
                </a:moveTo>
                <a:lnTo>
                  <a:pt x="592170" y="4262186"/>
                </a:lnTo>
                <a:lnTo>
                  <a:pt x="591185" y="4264697"/>
                </a:lnTo>
                <a:close/>
                <a:moveTo>
                  <a:pt x="3191523" y="4250978"/>
                </a:moveTo>
                <a:lnTo>
                  <a:pt x="3189571" y="4256703"/>
                </a:lnTo>
                <a:lnTo>
                  <a:pt x="3190655" y="4253522"/>
                </a:lnTo>
                <a:cubicBezTo>
                  <a:pt x="3191137" y="4252111"/>
                  <a:pt x="3191523" y="4250978"/>
                  <a:pt x="3191523" y="4250978"/>
                </a:cubicBezTo>
                <a:close/>
                <a:moveTo>
                  <a:pt x="3583228" y="4249814"/>
                </a:moveTo>
                <a:cubicBezTo>
                  <a:pt x="3583903" y="4249319"/>
                  <a:pt x="3583454" y="4249651"/>
                  <a:pt x="3582554" y="4250311"/>
                </a:cubicBezTo>
                <a:lnTo>
                  <a:pt x="3580545" y="4251791"/>
                </a:lnTo>
                <a:lnTo>
                  <a:pt x="3579182" y="4252792"/>
                </a:lnTo>
                <a:lnTo>
                  <a:pt x="3578626" y="4253202"/>
                </a:lnTo>
                <a:lnTo>
                  <a:pt x="3577854" y="4253770"/>
                </a:lnTo>
                <a:lnTo>
                  <a:pt x="3577853" y="4253772"/>
                </a:lnTo>
                <a:lnTo>
                  <a:pt x="3578626" y="4253202"/>
                </a:lnTo>
                <a:lnTo>
                  <a:pt x="3580545" y="4251791"/>
                </a:lnTo>
                <a:close/>
                <a:moveTo>
                  <a:pt x="3939963" y="4245655"/>
                </a:moveTo>
                <a:lnTo>
                  <a:pt x="3942357" y="4258345"/>
                </a:lnTo>
                <a:lnTo>
                  <a:pt x="3941179" y="4255920"/>
                </a:lnTo>
                <a:close/>
                <a:moveTo>
                  <a:pt x="2085231" y="4245612"/>
                </a:moveTo>
                <a:lnTo>
                  <a:pt x="2084587" y="4245800"/>
                </a:lnTo>
                <a:cubicBezTo>
                  <a:pt x="2083635" y="4246795"/>
                  <a:pt x="2084829" y="4247937"/>
                  <a:pt x="2083878" y="4248931"/>
                </a:cubicBezTo>
                <a:lnTo>
                  <a:pt x="2083995" y="4249661"/>
                </a:lnTo>
                <a:lnTo>
                  <a:pt x="2084341" y="4249416"/>
                </a:lnTo>
                <a:lnTo>
                  <a:pt x="2085536" y="4246266"/>
                </a:lnTo>
                <a:close/>
                <a:moveTo>
                  <a:pt x="3689171" y="4238822"/>
                </a:moveTo>
                <a:cubicBezTo>
                  <a:pt x="3692069" y="4239578"/>
                  <a:pt x="3693428" y="4252978"/>
                  <a:pt x="3693606" y="4265408"/>
                </a:cubicBezTo>
                <a:lnTo>
                  <a:pt x="3693567" y="4266518"/>
                </a:lnTo>
                <a:lnTo>
                  <a:pt x="3693870" y="4267747"/>
                </a:lnTo>
                <a:lnTo>
                  <a:pt x="3709868" y="4312856"/>
                </a:lnTo>
                <a:lnTo>
                  <a:pt x="3706825" y="4295774"/>
                </a:lnTo>
                <a:cubicBezTo>
                  <a:pt x="3701776" y="4268980"/>
                  <a:pt x="3695225" y="4240403"/>
                  <a:pt x="3689171" y="4238822"/>
                </a:cubicBezTo>
                <a:close/>
                <a:moveTo>
                  <a:pt x="3745382" y="4232191"/>
                </a:moveTo>
                <a:cubicBezTo>
                  <a:pt x="3745483" y="4232407"/>
                  <a:pt x="3745541" y="4234912"/>
                  <a:pt x="3745709" y="4237828"/>
                </a:cubicBezTo>
                <a:lnTo>
                  <a:pt x="3745092" y="4235108"/>
                </a:lnTo>
                <a:lnTo>
                  <a:pt x="3745170" y="4233819"/>
                </a:lnTo>
                <a:cubicBezTo>
                  <a:pt x="3745266" y="4232549"/>
                  <a:pt x="3745328" y="4232084"/>
                  <a:pt x="3745382" y="4232191"/>
                </a:cubicBezTo>
                <a:close/>
                <a:moveTo>
                  <a:pt x="913022" y="4228925"/>
                </a:moveTo>
                <a:cubicBezTo>
                  <a:pt x="913662" y="4229447"/>
                  <a:pt x="913765" y="4229974"/>
                  <a:pt x="913472" y="4230661"/>
                </a:cubicBezTo>
                <a:cubicBezTo>
                  <a:pt x="913179" y="4231346"/>
                  <a:pt x="912490" y="4232191"/>
                  <a:pt x="911549" y="4233347"/>
                </a:cubicBezTo>
                <a:cubicBezTo>
                  <a:pt x="908989" y="4231261"/>
                  <a:pt x="912151" y="4229991"/>
                  <a:pt x="913022" y="4228925"/>
                </a:cubicBezTo>
                <a:close/>
                <a:moveTo>
                  <a:pt x="1439565" y="4225646"/>
                </a:moveTo>
                <a:cubicBezTo>
                  <a:pt x="1437497" y="4223976"/>
                  <a:pt x="1434751" y="4225177"/>
                  <a:pt x="1437533" y="4234253"/>
                </a:cubicBezTo>
                <a:cubicBezTo>
                  <a:pt x="1443026" y="4231854"/>
                  <a:pt x="1441634" y="4227315"/>
                  <a:pt x="1439565" y="4225646"/>
                </a:cubicBezTo>
                <a:close/>
                <a:moveTo>
                  <a:pt x="914495" y="4224502"/>
                </a:moveTo>
                <a:cubicBezTo>
                  <a:pt x="915137" y="4225023"/>
                  <a:pt x="915239" y="4225553"/>
                  <a:pt x="914944" y="4226238"/>
                </a:cubicBezTo>
                <a:cubicBezTo>
                  <a:pt x="914654" y="4226924"/>
                  <a:pt x="913964" y="4227768"/>
                  <a:pt x="913022" y="4228925"/>
                </a:cubicBezTo>
                <a:cubicBezTo>
                  <a:pt x="910461" y="4226838"/>
                  <a:pt x="913626" y="4225570"/>
                  <a:pt x="914495" y="4224502"/>
                </a:cubicBezTo>
                <a:close/>
                <a:moveTo>
                  <a:pt x="785485" y="4223094"/>
                </a:moveTo>
                <a:cubicBezTo>
                  <a:pt x="785529" y="4222985"/>
                  <a:pt x="785629" y="4223442"/>
                  <a:pt x="785822" y="4224702"/>
                </a:cubicBezTo>
                <a:lnTo>
                  <a:pt x="786003" y="4225979"/>
                </a:lnTo>
                <a:lnTo>
                  <a:pt x="785604" y="4228737"/>
                </a:lnTo>
                <a:cubicBezTo>
                  <a:pt x="785540" y="4225819"/>
                  <a:pt x="785400" y="4223318"/>
                  <a:pt x="785485" y="4223094"/>
                </a:cubicBezTo>
                <a:close/>
                <a:moveTo>
                  <a:pt x="595895" y="4222570"/>
                </a:moveTo>
                <a:lnTo>
                  <a:pt x="594915" y="4233145"/>
                </a:lnTo>
                <a:lnTo>
                  <a:pt x="592827" y="4249452"/>
                </a:lnTo>
                <a:lnTo>
                  <a:pt x="595267" y="4226821"/>
                </a:lnTo>
                <a:close/>
                <a:moveTo>
                  <a:pt x="2393096" y="4221553"/>
                </a:moveTo>
                <a:lnTo>
                  <a:pt x="2397815" y="4225409"/>
                </a:lnTo>
                <a:lnTo>
                  <a:pt x="2397201" y="4227520"/>
                </a:lnTo>
                <a:close/>
                <a:moveTo>
                  <a:pt x="2048483" y="4219907"/>
                </a:moveTo>
                <a:lnTo>
                  <a:pt x="2046052" y="4227437"/>
                </a:lnTo>
                <a:lnTo>
                  <a:pt x="2045968" y="4227902"/>
                </a:lnTo>
                <a:lnTo>
                  <a:pt x="2048217" y="4221456"/>
                </a:lnTo>
                <a:close/>
                <a:moveTo>
                  <a:pt x="3709645" y="4217647"/>
                </a:moveTo>
                <a:lnTo>
                  <a:pt x="3710466" y="4223547"/>
                </a:lnTo>
                <a:lnTo>
                  <a:pt x="3710737" y="4224853"/>
                </a:lnTo>
                <a:lnTo>
                  <a:pt x="3709917" y="4217744"/>
                </a:lnTo>
                <a:close/>
                <a:moveTo>
                  <a:pt x="3934340" y="4216720"/>
                </a:moveTo>
                <a:lnTo>
                  <a:pt x="3935299" y="4220909"/>
                </a:lnTo>
                <a:lnTo>
                  <a:pt x="3939516" y="4243277"/>
                </a:lnTo>
                <a:lnTo>
                  <a:pt x="3936150" y="4227187"/>
                </a:lnTo>
                <a:close/>
                <a:moveTo>
                  <a:pt x="1183340" y="4215565"/>
                </a:moveTo>
                <a:cubicBezTo>
                  <a:pt x="1183666" y="4216267"/>
                  <a:pt x="1183523" y="4218035"/>
                  <a:pt x="1183098" y="4219629"/>
                </a:cubicBezTo>
                <a:cubicBezTo>
                  <a:pt x="1182672" y="4221224"/>
                  <a:pt x="1181964" y="4222644"/>
                  <a:pt x="1181159" y="4222652"/>
                </a:cubicBezTo>
                <a:cubicBezTo>
                  <a:pt x="1181159" y="4222652"/>
                  <a:pt x="1180268" y="4218079"/>
                  <a:pt x="1182007" y="4215945"/>
                </a:cubicBezTo>
                <a:cubicBezTo>
                  <a:pt x="1182696" y="4215100"/>
                  <a:pt x="1183122" y="4215096"/>
                  <a:pt x="1183340" y="4215565"/>
                </a:cubicBezTo>
                <a:close/>
                <a:moveTo>
                  <a:pt x="637251" y="4214280"/>
                </a:moveTo>
                <a:lnTo>
                  <a:pt x="637429" y="4248701"/>
                </a:lnTo>
                <a:lnTo>
                  <a:pt x="636271" y="4252603"/>
                </a:lnTo>
                <a:lnTo>
                  <a:pt x="634575" y="4257118"/>
                </a:lnTo>
                <a:lnTo>
                  <a:pt x="633430" y="4240474"/>
                </a:lnTo>
                <a:lnTo>
                  <a:pt x="633001" y="4224549"/>
                </a:lnTo>
                <a:lnTo>
                  <a:pt x="636092" y="4217531"/>
                </a:lnTo>
                <a:close/>
                <a:moveTo>
                  <a:pt x="917546" y="4212484"/>
                </a:moveTo>
                <a:cubicBezTo>
                  <a:pt x="918061" y="4214681"/>
                  <a:pt x="917886" y="4216312"/>
                  <a:pt x="917287" y="4218082"/>
                </a:cubicBezTo>
                <a:cubicBezTo>
                  <a:pt x="916687" y="4219852"/>
                  <a:pt x="915668" y="4221758"/>
                  <a:pt x="914495" y="4224502"/>
                </a:cubicBezTo>
                <a:cubicBezTo>
                  <a:pt x="913675" y="4220282"/>
                  <a:pt x="914937" y="4215685"/>
                  <a:pt x="917546" y="4212484"/>
                </a:cubicBezTo>
                <a:close/>
                <a:moveTo>
                  <a:pt x="2385139" y="4209984"/>
                </a:moveTo>
                <a:lnTo>
                  <a:pt x="2393096" y="4221553"/>
                </a:lnTo>
                <a:lnTo>
                  <a:pt x="2383732" y="4213901"/>
                </a:lnTo>
                <a:close/>
                <a:moveTo>
                  <a:pt x="3635829" y="4207827"/>
                </a:moveTo>
                <a:lnTo>
                  <a:pt x="3640364" y="4221324"/>
                </a:lnTo>
                <a:cubicBezTo>
                  <a:pt x="3640364" y="4221324"/>
                  <a:pt x="3640522" y="4221606"/>
                  <a:pt x="3640783" y="4222102"/>
                </a:cubicBezTo>
                <a:lnTo>
                  <a:pt x="3640891" y="4222310"/>
                </a:lnTo>
                <a:lnTo>
                  <a:pt x="3640348" y="4218538"/>
                </a:lnTo>
                <a:lnTo>
                  <a:pt x="3640195" y="4214067"/>
                </a:lnTo>
                <a:close/>
                <a:moveTo>
                  <a:pt x="819963" y="4205778"/>
                </a:moveTo>
                <a:lnTo>
                  <a:pt x="819700" y="4205896"/>
                </a:lnTo>
                <a:lnTo>
                  <a:pt x="819443" y="4213048"/>
                </a:lnTo>
                <a:lnTo>
                  <a:pt x="819612" y="4211725"/>
                </a:lnTo>
                <a:close/>
                <a:moveTo>
                  <a:pt x="1341497" y="4203707"/>
                </a:moveTo>
                <a:lnTo>
                  <a:pt x="1342296" y="4205557"/>
                </a:lnTo>
                <a:cubicBezTo>
                  <a:pt x="1342650" y="4206382"/>
                  <a:pt x="1342414" y="4205832"/>
                  <a:pt x="1341940" y="4204736"/>
                </a:cubicBezTo>
                <a:close/>
                <a:moveTo>
                  <a:pt x="2380401" y="4203098"/>
                </a:moveTo>
                <a:cubicBezTo>
                  <a:pt x="2383936" y="4204966"/>
                  <a:pt x="2385703" y="4205901"/>
                  <a:pt x="2386119" y="4207251"/>
                </a:cubicBezTo>
                <a:lnTo>
                  <a:pt x="2385139" y="4209984"/>
                </a:lnTo>
                <a:close/>
                <a:moveTo>
                  <a:pt x="1339100" y="4198154"/>
                </a:moveTo>
                <a:cubicBezTo>
                  <a:pt x="1339100" y="4198154"/>
                  <a:pt x="1339575" y="4199253"/>
                  <a:pt x="1340167" y="4200622"/>
                </a:cubicBezTo>
                <a:lnTo>
                  <a:pt x="1341497" y="4203707"/>
                </a:lnTo>
                <a:close/>
                <a:moveTo>
                  <a:pt x="892774" y="4190169"/>
                </a:moveTo>
                <a:lnTo>
                  <a:pt x="888914" y="4196734"/>
                </a:lnTo>
                <a:lnTo>
                  <a:pt x="889113" y="4201204"/>
                </a:lnTo>
                <a:lnTo>
                  <a:pt x="888871" y="4205007"/>
                </a:lnTo>
                <a:lnTo>
                  <a:pt x="888960" y="4204790"/>
                </a:lnTo>
                <a:cubicBezTo>
                  <a:pt x="889184" y="4204275"/>
                  <a:pt x="889318" y="4203982"/>
                  <a:pt x="889318" y="4203982"/>
                </a:cubicBezTo>
                <a:close/>
                <a:moveTo>
                  <a:pt x="3174050" y="4186161"/>
                </a:moveTo>
                <a:cubicBezTo>
                  <a:pt x="3175495" y="4184113"/>
                  <a:pt x="3169708" y="4192309"/>
                  <a:pt x="3169708" y="4192309"/>
                </a:cubicBezTo>
                <a:cubicBezTo>
                  <a:pt x="3166949" y="4196093"/>
                  <a:pt x="3165568" y="4197983"/>
                  <a:pt x="3165051" y="4198691"/>
                </a:cubicBezTo>
                <a:cubicBezTo>
                  <a:pt x="3163498" y="4200821"/>
                  <a:pt x="3169708" y="4192309"/>
                  <a:pt x="3169708" y="4192309"/>
                </a:cubicBezTo>
                <a:cubicBezTo>
                  <a:pt x="3172280" y="4188667"/>
                  <a:pt x="3173566" y="4186846"/>
                  <a:pt x="3174050" y="4186161"/>
                </a:cubicBezTo>
                <a:close/>
                <a:moveTo>
                  <a:pt x="1237848" y="4181333"/>
                </a:moveTo>
                <a:cubicBezTo>
                  <a:pt x="1237705" y="4180772"/>
                  <a:pt x="1237366" y="4180700"/>
                  <a:pt x="1236712" y="4181500"/>
                </a:cubicBezTo>
                <a:cubicBezTo>
                  <a:pt x="1233089" y="4185946"/>
                  <a:pt x="1235047" y="4191388"/>
                  <a:pt x="1236930" y="4189077"/>
                </a:cubicBezTo>
                <a:cubicBezTo>
                  <a:pt x="1236930" y="4189077"/>
                  <a:pt x="1238277" y="4183013"/>
                  <a:pt x="1237848" y="4181333"/>
                </a:cubicBezTo>
                <a:close/>
                <a:moveTo>
                  <a:pt x="1205587" y="4176556"/>
                </a:moveTo>
                <a:cubicBezTo>
                  <a:pt x="1205793" y="4177611"/>
                  <a:pt x="1205781" y="4178933"/>
                  <a:pt x="1205481" y="4180280"/>
                </a:cubicBezTo>
                <a:cubicBezTo>
                  <a:pt x="1205182" y="4181628"/>
                  <a:pt x="1204596" y="4183001"/>
                  <a:pt x="1203654" y="4184156"/>
                </a:cubicBezTo>
                <a:cubicBezTo>
                  <a:pt x="1201964" y="4181003"/>
                  <a:pt x="1202979" y="4179757"/>
                  <a:pt x="1205587" y="4176556"/>
                </a:cubicBezTo>
                <a:close/>
                <a:moveTo>
                  <a:pt x="3626718" y="4174053"/>
                </a:moveTo>
                <a:lnTo>
                  <a:pt x="3625070" y="4175876"/>
                </a:lnTo>
                <a:lnTo>
                  <a:pt x="3626341" y="4174472"/>
                </a:lnTo>
                <a:cubicBezTo>
                  <a:pt x="3626845" y="4173912"/>
                  <a:pt x="3627098" y="4173634"/>
                  <a:pt x="3626718" y="4174053"/>
                </a:cubicBezTo>
                <a:close/>
                <a:moveTo>
                  <a:pt x="940979" y="4170194"/>
                </a:moveTo>
                <a:lnTo>
                  <a:pt x="941187" y="4178947"/>
                </a:lnTo>
                <a:cubicBezTo>
                  <a:pt x="939317" y="4192145"/>
                  <a:pt x="937875" y="4205556"/>
                  <a:pt x="937005" y="4219481"/>
                </a:cubicBezTo>
                <a:lnTo>
                  <a:pt x="936656" y="4239463"/>
                </a:lnTo>
                <a:lnTo>
                  <a:pt x="936335" y="4239098"/>
                </a:lnTo>
                <a:cubicBezTo>
                  <a:pt x="935687" y="4240356"/>
                  <a:pt x="934549" y="4243442"/>
                  <a:pt x="932616" y="4249191"/>
                </a:cubicBezTo>
                <a:lnTo>
                  <a:pt x="931293" y="4252990"/>
                </a:lnTo>
                <a:lnTo>
                  <a:pt x="931124" y="4246673"/>
                </a:lnTo>
                <a:lnTo>
                  <a:pt x="931275" y="4205461"/>
                </a:lnTo>
                <a:lnTo>
                  <a:pt x="936105" y="4190580"/>
                </a:lnTo>
                <a:close/>
                <a:moveTo>
                  <a:pt x="1445729" y="4169272"/>
                </a:moveTo>
                <a:lnTo>
                  <a:pt x="1450530" y="4180253"/>
                </a:lnTo>
                <a:cubicBezTo>
                  <a:pt x="1451331" y="4179259"/>
                  <a:pt x="1451632" y="4177827"/>
                  <a:pt x="1451583" y="4176301"/>
                </a:cubicBezTo>
                <a:cubicBezTo>
                  <a:pt x="1451434" y="4171725"/>
                  <a:pt x="1448133" y="4166295"/>
                  <a:pt x="1445729" y="4169272"/>
                </a:cubicBezTo>
                <a:close/>
                <a:moveTo>
                  <a:pt x="1790876" y="4166791"/>
                </a:moveTo>
                <a:cubicBezTo>
                  <a:pt x="1789925" y="4167786"/>
                  <a:pt x="1791120" y="4168928"/>
                  <a:pt x="1790168" y="4169923"/>
                </a:cubicBezTo>
                <a:cubicBezTo>
                  <a:pt x="1790025" y="4172762"/>
                  <a:pt x="1790815" y="4172610"/>
                  <a:pt x="1791584" y="4171466"/>
                </a:cubicBezTo>
                <a:lnTo>
                  <a:pt x="1792047" y="4170471"/>
                </a:lnTo>
                <a:lnTo>
                  <a:pt x="1792565" y="4167032"/>
                </a:lnTo>
                <a:close/>
                <a:moveTo>
                  <a:pt x="2196546" y="4163175"/>
                </a:moveTo>
                <a:cubicBezTo>
                  <a:pt x="2192406" y="4188112"/>
                  <a:pt x="2196546" y="4163175"/>
                  <a:pt x="2196546" y="4163175"/>
                </a:cubicBezTo>
                <a:close/>
                <a:moveTo>
                  <a:pt x="600361" y="4162145"/>
                </a:moveTo>
                <a:cubicBezTo>
                  <a:pt x="600361" y="4162145"/>
                  <a:pt x="605901" y="4172122"/>
                  <a:pt x="605236" y="4168576"/>
                </a:cubicBezTo>
                <a:cubicBezTo>
                  <a:pt x="606123" y="4168408"/>
                  <a:pt x="606484" y="4167883"/>
                  <a:pt x="606471" y="4167197"/>
                </a:cubicBezTo>
                <a:cubicBezTo>
                  <a:pt x="606429" y="4165140"/>
                  <a:pt x="603022" y="4161647"/>
                  <a:pt x="600361" y="4162145"/>
                </a:cubicBezTo>
                <a:close/>
                <a:moveTo>
                  <a:pt x="884314" y="4159959"/>
                </a:moveTo>
                <a:cubicBezTo>
                  <a:pt x="884640" y="4160663"/>
                  <a:pt x="884497" y="4162430"/>
                  <a:pt x="884072" y="4164023"/>
                </a:cubicBezTo>
                <a:cubicBezTo>
                  <a:pt x="883646" y="4165618"/>
                  <a:pt x="882938" y="4167038"/>
                  <a:pt x="882132" y="4167045"/>
                </a:cubicBezTo>
                <a:cubicBezTo>
                  <a:pt x="882132" y="4167045"/>
                  <a:pt x="881242" y="4162474"/>
                  <a:pt x="882981" y="4160340"/>
                </a:cubicBezTo>
                <a:cubicBezTo>
                  <a:pt x="883669" y="4159494"/>
                  <a:pt x="884096" y="4159491"/>
                  <a:pt x="884314" y="4159959"/>
                </a:cubicBezTo>
                <a:close/>
                <a:moveTo>
                  <a:pt x="3925124" y="4156837"/>
                </a:moveTo>
                <a:cubicBezTo>
                  <a:pt x="3922432" y="4156549"/>
                  <a:pt x="3919309" y="4160299"/>
                  <a:pt x="3919431" y="4162353"/>
                </a:cubicBezTo>
                <a:cubicBezTo>
                  <a:pt x="3919472" y="4163039"/>
                  <a:pt x="3919873" y="4163535"/>
                  <a:pt x="3920770" y="4163631"/>
                </a:cubicBezTo>
                <a:cubicBezTo>
                  <a:pt x="3920387" y="4167219"/>
                  <a:pt x="3925124" y="4156837"/>
                  <a:pt x="3925124" y="4156837"/>
                </a:cubicBezTo>
                <a:close/>
                <a:moveTo>
                  <a:pt x="899193" y="4155781"/>
                </a:moveTo>
                <a:lnTo>
                  <a:pt x="900979" y="4157469"/>
                </a:lnTo>
                <a:lnTo>
                  <a:pt x="899605" y="4156169"/>
                </a:lnTo>
                <a:cubicBezTo>
                  <a:pt x="899057" y="4155652"/>
                  <a:pt x="898783" y="4155394"/>
                  <a:pt x="899193" y="4155781"/>
                </a:cubicBezTo>
                <a:close/>
                <a:moveTo>
                  <a:pt x="2201540" y="4153733"/>
                </a:moveTo>
                <a:cubicBezTo>
                  <a:pt x="2200985" y="4154782"/>
                  <a:pt x="2199507" y="4157581"/>
                  <a:pt x="2196546" y="4163175"/>
                </a:cubicBezTo>
                <a:cubicBezTo>
                  <a:pt x="2196546" y="4163175"/>
                  <a:pt x="2203203" y="4150585"/>
                  <a:pt x="2201540" y="4153733"/>
                </a:cubicBezTo>
                <a:close/>
                <a:moveTo>
                  <a:pt x="1455564" y="4147945"/>
                </a:moveTo>
                <a:cubicBezTo>
                  <a:pt x="1457108" y="4147269"/>
                  <a:pt x="1450930" y="4149968"/>
                  <a:pt x="1450930" y="4149968"/>
                </a:cubicBezTo>
                <a:cubicBezTo>
                  <a:pt x="1453676" y="4148769"/>
                  <a:pt x="1455049" y="4148168"/>
                  <a:pt x="1455564" y="4147945"/>
                </a:cubicBezTo>
                <a:close/>
                <a:moveTo>
                  <a:pt x="3624827" y="4141323"/>
                </a:moveTo>
                <a:lnTo>
                  <a:pt x="3628718" y="4157129"/>
                </a:lnTo>
                <a:cubicBezTo>
                  <a:pt x="3628718" y="4157129"/>
                  <a:pt x="3632563" y="4171179"/>
                  <a:pt x="3636016" y="4185458"/>
                </a:cubicBezTo>
                <a:lnTo>
                  <a:pt x="3639809" y="4202759"/>
                </a:lnTo>
                <a:lnTo>
                  <a:pt x="3639724" y="4200291"/>
                </a:lnTo>
                <a:cubicBezTo>
                  <a:pt x="3639625" y="4194435"/>
                  <a:pt x="3639521" y="4189364"/>
                  <a:pt x="3639072" y="4186779"/>
                </a:cubicBezTo>
                <a:lnTo>
                  <a:pt x="3637395" y="4175996"/>
                </a:lnTo>
                <a:lnTo>
                  <a:pt x="3633510" y="4165211"/>
                </a:lnTo>
                <a:close/>
                <a:moveTo>
                  <a:pt x="2168129" y="4128558"/>
                </a:moveTo>
                <a:cubicBezTo>
                  <a:pt x="2168129" y="4128558"/>
                  <a:pt x="2163366" y="4154675"/>
                  <a:pt x="2168129" y="4128558"/>
                </a:cubicBezTo>
                <a:close/>
                <a:moveTo>
                  <a:pt x="3611499" y="4128278"/>
                </a:moveTo>
                <a:lnTo>
                  <a:pt x="3611515" y="4130240"/>
                </a:lnTo>
                <a:lnTo>
                  <a:pt x="3611319" y="4136114"/>
                </a:lnTo>
                <a:lnTo>
                  <a:pt x="3616299" y="4149976"/>
                </a:lnTo>
                <a:lnTo>
                  <a:pt x="3619401" y="4159138"/>
                </a:lnTo>
                <a:lnTo>
                  <a:pt x="3616613" y="4144050"/>
                </a:lnTo>
                <a:lnTo>
                  <a:pt x="3615394" y="4137236"/>
                </a:lnTo>
                <a:lnTo>
                  <a:pt x="3613226" y="4132535"/>
                </a:lnTo>
                <a:close/>
                <a:moveTo>
                  <a:pt x="938822" y="4125728"/>
                </a:moveTo>
                <a:cubicBezTo>
                  <a:pt x="938680" y="4125166"/>
                  <a:pt x="938341" y="4125094"/>
                  <a:pt x="937688" y="4125894"/>
                </a:cubicBezTo>
                <a:lnTo>
                  <a:pt x="936126" y="4128899"/>
                </a:lnTo>
                <a:lnTo>
                  <a:pt x="935894" y="4129783"/>
                </a:lnTo>
                <a:lnTo>
                  <a:pt x="935730" y="4132218"/>
                </a:lnTo>
                <a:cubicBezTo>
                  <a:pt x="936001" y="4133844"/>
                  <a:pt x="936963" y="4134627"/>
                  <a:pt x="937905" y="4133471"/>
                </a:cubicBezTo>
                <a:cubicBezTo>
                  <a:pt x="937905" y="4133471"/>
                  <a:pt x="939250" y="4127408"/>
                  <a:pt x="938822" y="4125728"/>
                </a:cubicBezTo>
                <a:close/>
                <a:moveTo>
                  <a:pt x="3887012" y="4125277"/>
                </a:moveTo>
                <a:cubicBezTo>
                  <a:pt x="3886653" y="4125195"/>
                  <a:pt x="3886902" y="4126771"/>
                  <a:pt x="3887613" y="4129572"/>
                </a:cubicBezTo>
                <a:lnTo>
                  <a:pt x="3890140" y="4138362"/>
                </a:lnTo>
                <a:lnTo>
                  <a:pt x="3888538" y="4128651"/>
                </a:lnTo>
                <a:close/>
                <a:moveTo>
                  <a:pt x="607615" y="4119183"/>
                </a:moveTo>
                <a:cubicBezTo>
                  <a:pt x="603476" y="4119957"/>
                  <a:pt x="608943" y="4126277"/>
                  <a:pt x="612490" y="4125612"/>
                </a:cubicBezTo>
                <a:cubicBezTo>
                  <a:pt x="611826" y="4122065"/>
                  <a:pt x="606839" y="4115045"/>
                  <a:pt x="607615" y="4119183"/>
                </a:cubicBezTo>
                <a:close/>
                <a:moveTo>
                  <a:pt x="3611058" y="4112970"/>
                </a:moveTo>
                <a:lnTo>
                  <a:pt x="3611374" y="4120870"/>
                </a:lnTo>
                <a:lnTo>
                  <a:pt x="3613550" y="4126920"/>
                </a:lnTo>
                <a:close/>
                <a:moveTo>
                  <a:pt x="910758" y="4108950"/>
                </a:moveTo>
                <a:lnTo>
                  <a:pt x="909371" y="4113328"/>
                </a:lnTo>
                <a:lnTo>
                  <a:pt x="907581" y="4118185"/>
                </a:lnTo>
                <a:lnTo>
                  <a:pt x="906905" y="4125075"/>
                </a:lnTo>
                <a:lnTo>
                  <a:pt x="905311" y="4140335"/>
                </a:lnTo>
                <a:lnTo>
                  <a:pt x="907683" y="4130957"/>
                </a:lnTo>
                <a:lnTo>
                  <a:pt x="911554" y="4116746"/>
                </a:lnTo>
                <a:lnTo>
                  <a:pt x="910898" y="4110906"/>
                </a:lnTo>
                <a:close/>
                <a:moveTo>
                  <a:pt x="609057" y="4107287"/>
                </a:moveTo>
                <a:cubicBezTo>
                  <a:pt x="605510" y="4107950"/>
                  <a:pt x="610387" y="4114381"/>
                  <a:pt x="613934" y="4113717"/>
                </a:cubicBezTo>
                <a:cubicBezTo>
                  <a:pt x="613271" y="4110168"/>
                  <a:pt x="608393" y="4103740"/>
                  <a:pt x="609057" y="4107287"/>
                </a:cubicBezTo>
                <a:close/>
                <a:moveTo>
                  <a:pt x="1457579" y="4104505"/>
                </a:moveTo>
                <a:cubicBezTo>
                  <a:pt x="1457579" y="4104505"/>
                  <a:pt x="1462379" y="4115485"/>
                  <a:pt x="1461932" y="4111299"/>
                </a:cubicBezTo>
                <a:cubicBezTo>
                  <a:pt x="1462830" y="4111204"/>
                  <a:pt x="1463230" y="4110707"/>
                  <a:pt x="1463270" y="4110023"/>
                </a:cubicBezTo>
                <a:cubicBezTo>
                  <a:pt x="1463393" y="4107968"/>
                  <a:pt x="1460269" y="4104219"/>
                  <a:pt x="1457579" y="4104505"/>
                </a:cubicBezTo>
                <a:close/>
                <a:moveTo>
                  <a:pt x="1249981" y="4099978"/>
                </a:moveTo>
                <a:lnTo>
                  <a:pt x="1245914" y="4124074"/>
                </a:lnTo>
                <a:cubicBezTo>
                  <a:pt x="1245832" y="4121341"/>
                  <a:pt x="1246535" y="4115034"/>
                  <a:pt x="1247418" y="4109537"/>
                </a:cubicBezTo>
                <a:close/>
                <a:moveTo>
                  <a:pt x="1250006" y="4099880"/>
                </a:moveTo>
                <a:lnTo>
                  <a:pt x="1249981" y="4099978"/>
                </a:lnTo>
                <a:lnTo>
                  <a:pt x="1249997" y="4099881"/>
                </a:lnTo>
                <a:close/>
                <a:moveTo>
                  <a:pt x="309710" y="4094295"/>
                </a:moveTo>
                <a:cubicBezTo>
                  <a:pt x="307516" y="4092791"/>
                  <a:pt x="304874" y="4094204"/>
                  <a:pt x="308362" y="4103035"/>
                </a:cubicBezTo>
                <a:cubicBezTo>
                  <a:pt x="313649" y="4100210"/>
                  <a:pt x="311904" y="4095795"/>
                  <a:pt x="309710" y="4094295"/>
                </a:cubicBezTo>
                <a:close/>
                <a:moveTo>
                  <a:pt x="909990" y="4093654"/>
                </a:moveTo>
                <a:lnTo>
                  <a:pt x="908605" y="4107757"/>
                </a:lnTo>
                <a:lnTo>
                  <a:pt x="910297" y="4101557"/>
                </a:lnTo>
                <a:close/>
                <a:moveTo>
                  <a:pt x="1195662" y="4089798"/>
                </a:moveTo>
                <a:lnTo>
                  <a:pt x="1194542" y="4092784"/>
                </a:lnTo>
                <a:lnTo>
                  <a:pt x="1194162" y="4095314"/>
                </a:lnTo>
                <a:lnTo>
                  <a:pt x="1192729" y="4108374"/>
                </a:lnTo>
                <a:lnTo>
                  <a:pt x="1195524" y="4093914"/>
                </a:lnTo>
                <a:cubicBezTo>
                  <a:pt x="1195926" y="4091244"/>
                  <a:pt x="1196058" y="4089501"/>
                  <a:pt x="1195662" y="4089798"/>
                </a:cubicBezTo>
                <a:close/>
                <a:moveTo>
                  <a:pt x="2446484" y="4089175"/>
                </a:moveTo>
                <a:lnTo>
                  <a:pt x="2487926" y="4136853"/>
                </a:lnTo>
                <a:lnTo>
                  <a:pt x="2505950" y="4158004"/>
                </a:lnTo>
                <a:lnTo>
                  <a:pt x="2479454" y="4296184"/>
                </a:lnTo>
                <a:lnTo>
                  <a:pt x="2449165" y="4266788"/>
                </a:lnTo>
                <a:lnTo>
                  <a:pt x="2448615" y="4266030"/>
                </a:lnTo>
                <a:lnTo>
                  <a:pt x="2453134" y="4226960"/>
                </a:lnTo>
                <a:cubicBezTo>
                  <a:pt x="2464115" y="4222162"/>
                  <a:pt x="2447186" y="4205218"/>
                  <a:pt x="2453134" y="4226960"/>
                </a:cubicBezTo>
                <a:cubicBezTo>
                  <a:pt x="2433826" y="4221762"/>
                  <a:pt x="2445974" y="4193855"/>
                  <a:pt x="2447967" y="4178522"/>
                </a:cubicBezTo>
                <a:cubicBezTo>
                  <a:pt x="2447203" y="4171346"/>
                  <a:pt x="2445525" y="4164117"/>
                  <a:pt x="2444240" y="4156316"/>
                </a:cubicBezTo>
                <a:lnTo>
                  <a:pt x="2443456" y="4141670"/>
                </a:lnTo>
                <a:lnTo>
                  <a:pt x="2441973" y="4147989"/>
                </a:lnTo>
                <a:cubicBezTo>
                  <a:pt x="2437995" y="4163307"/>
                  <a:pt x="2433850" y="4177853"/>
                  <a:pt x="2429579" y="4191976"/>
                </a:cubicBezTo>
                <a:lnTo>
                  <a:pt x="2419816" y="4222762"/>
                </a:lnTo>
                <a:lnTo>
                  <a:pt x="2420152" y="4219719"/>
                </a:lnTo>
                <a:cubicBezTo>
                  <a:pt x="2421370" y="4212592"/>
                  <a:pt x="2423434" y="4203734"/>
                  <a:pt x="2424809" y="4195646"/>
                </a:cubicBezTo>
                <a:lnTo>
                  <a:pt x="2425094" y="4193280"/>
                </a:lnTo>
                <a:lnTo>
                  <a:pt x="2429035" y="4180830"/>
                </a:lnTo>
                <a:cubicBezTo>
                  <a:pt x="2433136" y="4166996"/>
                  <a:pt x="2436860" y="4153337"/>
                  <a:pt x="2440009" y="4140082"/>
                </a:cubicBezTo>
                <a:lnTo>
                  <a:pt x="2443151" y="4126213"/>
                </a:lnTo>
                <a:lnTo>
                  <a:pt x="2445023" y="4096736"/>
                </a:lnTo>
                <a:close/>
                <a:moveTo>
                  <a:pt x="1253362" y="4076755"/>
                </a:moveTo>
                <a:cubicBezTo>
                  <a:pt x="1253552" y="4077039"/>
                  <a:pt x="1253203" y="4080258"/>
                  <a:pt x="1252050" y="4087713"/>
                </a:cubicBezTo>
                <a:lnTo>
                  <a:pt x="1249997" y="4099881"/>
                </a:lnTo>
                <a:lnTo>
                  <a:pt x="1247856" y="4099903"/>
                </a:lnTo>
                <a:cubicBezTo>
                  <a:pt x="1250443" y="4087361"/>
                  <a:pt x="1252982" y="4076186"/>
                  <a:pt x="1253362" y="4076755"/>
                </a:cubicBezTo>
                <a:close/>
                <a:moveTo>
                  <a:pt x="2121065" y="4075044"/>
                </a:moveTo>
                <a:cubicBezTo>
                  <a:pt x="2150513" y="4090611"/>
                  <a:pt x="2168534" y="4110688"/>
                  <a:pt x="2168129" y="4128558"/>
                </a:cubicBezTo>
                <a:cubicBezTo>
                  <a:pt x="2145749" y="4116729"/>
                  <a:pt x="2128285" y="4098453"/>
                  <a:pt x="2121065" y="4075044"/>
                </a:cubicBezTo>
                <a:close/>
                <a:moveTo>
                  <a:pt x="4209520" y="4066280"/>
                </a:moveTo>
                <a:cubicBezTo>
                  <a:pt x="4207451" y="4067950"/>
                  <a:pt x="4206058" y="4072487"/>
                  <a:pt x="4211551" y="4074888"/>
                </a:cubicBezTo>
                <a:cubicBezTo>
                  <a:pt x="4214334" y="4065809"/>
                  <a:pt x="4211587" y="4064610"/>
                  <a:pt x="4209520" y="4066280"/>
                </a:cubicBezTo>
                <a:close/>
                <a:moveTo>
                  <a:pt x="954940" y="4063291"/>
                </a:moveTo>
                <a:lnTo>
                  <a:pt x="954314" y="4063528"/>
                </a:lnTo>
                <a:cubicBezTo>
                  <a:pt x="953445" y="4064596"/>
                  <a:pt x="954724" y="4065640"/>
                  <a:pt x="953855" y="4066707"/>
                </a:cubicBezTo>
                <a:lnTo>
                  <a:pt x="954030" y="4067426"/>
                </a:lnTo>
                <a:lnTo>
                  <a:pt x="954354" y="4067152"/>
                </a:lnTo>
                <a:lnTo>
                  <a:pt x="955296" y="4063919"/>
                </a:lnTo>
                <a:close/>
                <a:moveTo>
                  <a:pt x="1468239" y="4061988"/>
                </a:moveTo>
                <a:cubicBezTo>
                  <a:pt x="1467174" y="4061167"/>
                  <a:pt x="1465810" y="4061142"/>
                  <a:pt x="1464608" y="4062630"/>
                </a:cubicBezTo>
                <a:lnTo>
                  <a:pt x="1468963" y="4069423"/>
                </a:lnTo>
                <a:cubicBezTo>
                  <a:pt x="1469763" y="4068431"/>
                  <a:pt x="1470094" y="4067262"/>
                  <a:pt x="1470084" y="4066129"/>
                </a:cubicBezTo>
                <a:cubicBezTo>
                  <a:pt x="1470074" y="4064428"/>
                  <a:pt x="1469305" y="4062810"/>
                  <a:pt x="1468239" y="4061988"/>
                </a:cubicBezTo>
                <a:close/>
                <a:moveTo>
                  <a:pt x="3875361" y="4053546"/>
                </a:moveTo>
                <a:lnTo>
                  <a:pt x="3880252" y="4078472"/>
                </a:lnTo>
                <a:lnTo>
                  <a:pt x="3876837" y="4057785"/>
                </a:lnTo>
                <a:close/>
                <a:moveTo>
                  <a:pt x="916282" y="4040564"/>
                </a:moveTo>
                <a:lnTo>
                  <a:pt x="914449" y="4048261"/>
                </a:lnTo>
                <a:lnTo>
                  <a:pt x="914403" y="4048732"/>
                </a:lnTo>
                <a:lnTo>
                  <a:pt x="916137" y="4042126"/>
                </a:lnTo>
                <a:close/>
                <a:moveTo>
                  <a:pt x="311410" y="4037609"/>
                </a:moveTo>
                <a:lnTo>
                  <a:pt x="317061" y="4048175"/>
                </a:lnTo>
                <a:cubicBezTo>
                  <a:pt x="317782" y="4047123"/>
                  <a:pt x="317969" y="4045673"/>
                  <a:pt x="317801" y="4044156"/>
                </a:cubicBezTo>
                <a:cubicBezTo>
                  <a:pt x="317293" y="4039605"/>
                  <a:pt x="313573" y="4034451"/>
                  <a:pt x="311410" y="4037609"/>
                </a:cubicBezTo>
                <a:close/>
                <a:moveTo>
                  <a:pt x="4203356" y="4009906"/>
                </a:moveTo>
                <a:cubicBezTo>
                  <a:pt x="4200951" y="4006929"/>
                  <a:pt x="4197649" y="4012359"/>
                  <a:pt x="4197500" y="4016935"/>
                </a:cubicBezTo>
                <a:cubicBezTo>
                  <a:pt x="4197452" y="4018463"/>
                  <a:pt x="4197754" y="4019892"/>
                  <a:pt x="4198553" y="4020884"/>
                </a:cubicBezTo>
                <a:close/>
                <a:moveTo>
                  <a:pt x="655288" y="4007925"/>
                </a:moveTo>
                <a:cubicBezTo>
                  <a:pt x="654417" y="4008990"/>
                  <a:pt x="655697" y="4010034"/>
                  <a:pt x="654826" y="4011101"/>
                </a:cubicBezTo>
                <a:cubicBezTo>
                  <a:pt x="654911" y="4013943"/>
                  <a:pt x="655683" y="4013728"/>
                  <a:pt x="656362" y="4012527"/>
                </a:cubicBezTo>
                <a:lnTo>
                  <a:pt x="656744" y="4011500"/>
                </a:lnTo>
                <a:lnTo>
                  <a:pt x="656988" y="4008029"/>
                </a:lnTo>
                <a:close/>
                <a:moveTo>
                  <a:pt x="1846287" y="3999040"/>
                </a:moveTo>
                <a:lnTo>
                  <a:pt x="1842414" y="4024991"/>
                </a:lnTo>
                <a:lnTo>
                  <a:pt x="1841969" y="4027417"/>
                </a:lnTo>
                <a:lnTo>
                  <a:pt x="1842453" y="4025680"/>
                </a:lnTo>
                <a:cubicBezTo>
                  <a:pt x="1844543" y="4016912"/>
                  <a:pt x="1846673" y="4005411"/>
                  <a:pt x="1846404" y="3999235"/>
                </a:cubicBezTo>
                <a:close/>
                <a:moveTo>
                  <a:pt x="4193521" y="3988577"/>
                </a:moveTo>
                <a:cubicBezTo>
                  <a:pt x="4194035" y="3988803"/>
                  <a:pt x="4195409" y="3989402"/>
                  <a:pt x="4198153" y="3990601"/>
                </a:cubicBezTo>
                <a:cubicBezTo>
                  <a:pt x="4198153" y="3990601"/>
                  <a:pt x="4191976" y="3987901"/>
                  <a:pt x="4193521" y="3988577"/>
                </a:cubicBezTo>
                <a:close/>
                <a:moveTo>
                  <a:pt x="318116" y="3972110"/>
                </a:moveTo>
                <a:cubicBezTo>
                  <a:pt x="318116" y="3972110"/>
                  <a:pt x="323767" y="3982677"/>
                  <a:pt x="322993" y="3978538"/>
                </a:cubicBezTo>
                <a:cubicBezTo>
                  <a:pt x="323879" y="3978374"/>
                  <a:pt x="324239" y="3977846"/>
                  <a:pt x="324225" y="3977161"/>
                </a:cubicBezTo>
                <a:cubicBezTo>
                  <a:pt x="324186" y="3975104"/>
                  <a:pt x="320777" y="3971613"/>
                  <a:pt x="318116" y="3972110"/>
                </a:cubicBezTo>
                <a:close/>
                <a:moveTo>
                  <a:pt x="4191506" y="3945139"/>
                </a:moveTo>
                <a:cubicBezTo>
                  <a:pt x="4188815" y="3944853"/>
                  <a:pt x="4185693" y="3948602"/>
                  <a:pt x="4185814" y="3950655"/>
                </a:cubicBezTo>
                <a:cubicBezTo>
                  <a:pt x="4185855" y="3951340"/>
                  <a:pt x="4186255" y="3951838"/>
                  <a:pt x="4187153" y="3951933"/>
                </a:cubicBezTo>
                <a:cubicBezTo>
                  <a:pt x="4186706" y="3956118"/>
                  <a:pt x="4191506" y="3945139"/>
                  <a:pt x="4191506" y="3945139"/>
                </a:cubicBezTo>
                <a:close/>
                <a:moveTo>
                  <a:pt x="325392" y="3928883"/>
                </a:moveTo>
                <a:cubicBezTo>
                  <a:pt x="324265" y="3928148"/>
                  <a:pt x="322902" y="3928231"/>
                  <a:pt x="321821" y="3929811"/>
                </a:cubicBezTo>
                <a:lnTo>
                  <a:pt x="326699" y="3936240"/>
                </a:lnTo>
                <a:cubicBezTo>
                  <a:pt x="327419" y="3935185"/>
                  <a:pt x="327655" y="3933996"/>
                  <a:pt x="327557" y="3932866"/>
                </a:cubicBezTo>
                <a:cubicBezTo>
                  <a:pt x="327412" y="3931173"/>
                  <a:pt x="326520" y="3929620"/>
                  <a:pt x="325392" y="3928883"/>
                </a:cubicBezTo>
                <a:close/>
                <a:moveTo>
                  <a:pt x="4180846" y="3902620"/>
                </a:moveTo>
                <a:cubicBezTo>
                  <a:pt x="4179780" y="3903443"/>
                  <a:pt x="4179011" y="3905062"/>
                  <a:pt x="4179000" y="3906763"/>
                </a:cubicBezTo>
                <a:cubicBezTo>
                  <a:pt x="4178991" y="3907895"/>
                  <a:pt x="4179320" y="3909064"/>
                  <a:pt x="4180122" y="3910056"/>
                </a:cubicBezTo>
                <a:lnTo>
                  <a:pt x="4184477" y="3903264"/>
                </a:lnTo>
                <a:cubicBezTo>
                  <a:pt x="4183274" y="3901775"/>
                  <a:pt x="4181911" y="3901799"/>
                  <a:pt x="4180846" y="3902620"/>
                </a:cubicBezTo>
                <a:close/>
                <a:moveTo>
                  <a:pt x="1752626" y="3888080"/>
                </a:moveTo>
                <a:cubicBezTo>
                  <a:pt x="1741785" y="3930800"/>
                  <a:pt x="1735833" y="3972660"/>
                  <a:pt x="1727156" y="4016422"/>
                </a:cubicBezTo>
                <a:lnTo>
                  <a:pt x="1721791" y="4040607"/>
                </a:lnTo>
                <a:lnTo>
                  <a:pt x="1712938" y="4095797"/>
                </a:lnTo>
                <a:lnTo>
                  <a:pt x="1712594" y="4097716"/>
                </a:lnTo>
                <a:lnTo>
                  <a:pt x="1725681" y="4053031"/>
                </a:lnTo>
                <a:lnTo>
                  <a:pt x="1730103" y="4034802"/>
                </a:lnTo>
                <a:lnTo>
                  <a:pt x="1742807" y="3965393"/>
                </a:lnTo>
                <a:lnTo>
                  <a:pt x="1749655" y="3925249"/>
                </a:lnTo>
                <a:close/>
                <a:moveTo>
                  <a:pt x="1295919" y="3867946"/>
                </a:moveTo>
                <a:cubicBezTo>
                  <a:pt x="1296356" y="3867413"/>
                  <a:pt x="1297049" y="3867978"/>
                  <a:pt x="1297634" y="3868678"/>
                </a:cubicBezTo>
                <a:cubicBezTo>
                  <a:pt x="1298218" y="3869375"/>
                  <a:pt x="1298693" y="3870207"/>
                  <a:pt x="1298693" y="3870207"/>
                </a:cubicBezTo>
                <a:cubicBezTo>
                  <a:pt x="1296954" y="3872342"/>
                  <a:pt x="1295051" y="3869014"/>
                  <a:pt x="1295919" y="3867946"/>
                </a:cubicBezTo>
                <a:close/>
                <a:moveTo>
                  <a:pt x="697300" y="3836326"/>
                </a:moveTo>
                <a:lnTo>
                  <a:pt x="695487" y="3862500"/>
                </a:lnTo>
                <a:lnTo>
                  <a:pt x="695234" y="3864955"/>
                </a:lnTo>
                <a:lnTo>
                  <a:pt x="695578" y="3863186"/>
                </a:lnTo>
                <a:cubicBezTo>
                  <a:pt x="696970" y="3854278"/>
                  <a:pt x="698187" y="3842645"/>
                  <a:pt x="697431" y="3836512"/>
                </a:cubicBezTo>
                <a:close/>
                <a:moveTo>
                  <a:pt x="2569070" y="3828135"/>
                </a:moveTo>
                <a:lnTo>
                  <a:pt x="2576849" y="3837000"/>
                </a:lnTo>
                <a:lnTo>
                  <a:pt x="2574005" y="3858673"/>
                </a:lnTo>
                <a:cubicBezTo>
                  <a:pt x="2564862" y="3926910"/>
                  <a:pt x="2554687" y="3994249"/>
                  <a:pt x="2540640" y="4060383"/>
                </a:cubicBezTo>
                <a:cubicBezTo>
                  <a:pt x="2528025" y="4117974"/>
                  <a:pt x="2531651" y="4049852"/>
                  <a:pt x="2537450" y="4030483"/>
                </a:cubicBezTo>
                <a:close/>
                <a:moveTo>
                  <a:pt x="2517014" y="3768526"/>
                </a:moveTo>
                <a:lnTo>
                  <a:pt x="2520047" y="3772014"/>
                </a:lnTo>
                <a:lnTo>
                  <a:pt x="2522042" y="3771078"/>
                </a:lnTo>
                <a:cubicBezTo>
                  <a:pt x="2523945" y="3769047"/>
                  <a:pt x="2521809" y="3768952"/>
                  <a:pt x="2518686" y="3768888"/>
                </a:cubicBezTo>
                <a:close/>
                <a:moveTo>
                  <a:pt x="595182" y="3733095"/>
                </a:moveTo>
                <a:cubicBezTo>
                  <a:pt x="587742" y="3776538"/>
                  <a:pt x="585110" y="3818736"/>
                  <a:pt x="579910" y="3863045"/>
                </a:cubicBezTo>
                <a:lnTo>
                  <a:pt x="576469" y="3887579"/>
                </a:lnTo>
                <a:lnTo>
                  <a:pt x="571994" y="3943296"/>
                </a:lnTo>
                <a:lnTo>
                  <a:pt x="571805" y="3945235"/>
                </a:lnTo>
                <a:lnTo>
                  <a:pt x="581327" y="3899660"/>
                </a:lnTo>
                <a:lnTo>
                  <a:pt x="584300" y="3881138"/>
                </a:lnTo>
                <a:lnTo>
                  <a:pt x="591490" y="3810943"/>
                </a:lnTo>
                <a:lnTo>
                  <a:pt x="595150" y="3770383"/>
                </a:lnTo>
                <a:close/>
                <a:moveTo>
                  <a:pt x="2497017" y="3658377"/>
                </a:moveTo>
                <a:lnTo>
                  <a:pt x="2479162" y="3767237"/>
                </a:lnTo>
                <a:lnTo>
                  <a:pt x="2478041" y="3777169"/>
                </a:lnTo>
                <a:cubicBezTo>
                  <a:pt x="2470782" y="3819426"/>
                  <a:pt x="2465585" y="3859528"/>
                  <a:pt x="2458455" y="3906033"/>
                </a:cubicBezTo>
                <a:cubicBezTo>
                  <a:pt x="2456881" y="3912461"/>
                  <a:pt x="2455101" y="3934247"/>
                  <a:pt x="2460136" y="3911448"/>
                </a:cubicBezTo>
                <a:cubicBezTo>
                  <a:pt x="2461225" y="3900744"/>
                  <a:pt x="2463064" y="3888857"/>
                  <a:pt x="2465310" y="3878941"/>
                </a:cubicBezTo>
                <a:cubicBezTo>
                  <a:pt x="2468725" y="3860624"/>
                  <a:pt x="2471207" y="3851253"/>
                  <a:pt x="2474666" y="3834884"/>
                </a:cubicBezTo>
                <a:cubicBezTo>
                  <a:pt x="2479416" y="3808001"/>
                  <a:pt x="2480101" y="3775013"/>
                  <a:pt x="2484651" y="3747942"/>
                </a:cubicBezTo>
                <a:cubicBezTo>
                  <a:pt x="2487682" y="3726242"/>
                  <a:pt x="2490733" y="3705119"/>
                  <a:pt x="2493746" y="3683441"/>
                </a:cubicBezTo>
                <a:close/>
                <a:moveTo>
                  <a:pt x="2618866" y="3544195"/>
                </a:moveTo>
                <a:lnTo>
                  <a:pt x="2601180" y="3651562"/>
                </a:lnTo>
                <a:lnTo>
                  <a:pt x="2579812" y="3814414"/>
                </a:lnTo>
                <a:lnTo>
                  <a:pt x="2571759" y="3810934"/>
                </a:lnTo>
                <a:lnTo>
                  <a:pt x="2605640" y="3594113"/>
                </a:lnTo>
                <a:lnTo>
                  <a:pt x="2612980" y="3544542"/>
                </a:lnTo>
                <a:lnTo>
                  <a:pt x="2613780" y="3547990"/>
                </a:lnTo>
                <a:close/>
                <a:moveTo>
                  <a:pt x="4169898" y="3540544"/>
                </a:moveTo>
                <a:cubicBezTo>
                  <a:pt x="4174273" y="3542111"/>
                  <a:pt x="4185309" y="3586744"/>
                  <a:pt x="4182606" y="3595219"/>
                </a:cubicBezTo>
                <a:cubicBezTo>
                  <a:pt x="4182091" y="3596834"/>
                  <a:pt x="4181079" y="3597136"/>
                  <a:pt x="4179425" y="3595579"/>
                </a:cubicBezTo>
                <a:cubicBezTo>
                  <a:pt x="4169874" y="3581712"/>
                  <a:pt x="4174383" y="3571553"/>
                  <a:pt x="4168497" y="3556272"/>
                </a:cubicBezTo>
                <a:cubicBezTo>
                  <a:pt x="4167720" y="3544288"/>
                  <a:pt x="4168438" y="3540024"/>
                  <a:pt x="4169898" y="3540544"/>
                </a:cubicBezTo>
                <a:close/>
                <a:moveTo>
                  <a:pt x="2620536" y="3534067"/>
                </a:moveTo>
                <a:lnTo>
                  <a:pt x="2619243" y="3541911"/>
                </a:lnTo>
                <a:lnTo>
                  <a:pt x="2617515" y="3536527"/>
                </a:lnTo>
                <a:close/>
                <a:moveTo>
                  <a:pt x="2549869" y="3469252"/>
                </a:moveTo>
                <a:cubicBezTo>
                  <a:pt x="2550729" y="3470519"/>
                  <a:pt x="2545800" y="3501585"/>
                  <a:pt x="2529488" y="3588857"/>
                </a:cubicBezTo>
                <a:cubicBezTo>
                  <a:pt x="2529428" y="3575423"/>
                  <a:pt x="2537623" y="3525492"/>
                  <a:pt x="2540577" y="3527605"/>
                </a:cubicBezTo>
                <a:lnTo>
                  <a:pt x="2536108" y="3528346"/>
                </a:lnTo>
                <a:lnTo>
                  <a:pt x="2537454" y="3519569"/>
                </a:lnTo>
                <a:lnTo>
                  <a:pt x="2540523" y="3505549"/>
                </a:lnTo>
                <a:cubicBezTo>
                  <a:pt x="2545320" y="3484114"/>
                  <a:pt x="2549224" y="3468301"/>
                  <a:pt x="2549869" y="3469252"/>
                </a:cubicBezTo>
                <a:close/>
                <a:moveTo>
                  <a:pt x="4174003" y="3452113"/>
                </a:moveTo>
                <a:cubicBezTo>
                  <a:pt x="4174184" y="3449851"/>
                  <a:pt x="4175101" y="3449497"/>
                  <a:pt x="4176631" y="3453470"/>
                </a:cubicBezTo>
                <a:cubicBezTo>
                  <a:pt x="4182323" y="3455490"/>
                  <a:pt x="4180868" y="3464473"/>
                  <a:pt x="4175788" y="3462217"/>
                </a:cubicBezTo>
                <a:cubicBezTo>
                  <a:pt x="4174377" y="3458550"/>
                  <a:pt x="4173822" y="3454377"/>
                  <a:pt x="4174003" y="3452113"/>
                </a:cubicBezTo>
                <a:close/>
                <a:moveTo>
                  <a:pt x="1319146" y="3445417"/>
                </a:moveTo>
                <a:lnTo>
                  <a:pt x="1309928" y="3555345"/>
                </a:lnTo>
                <a:lnTo>
                  <a:pt x="1309594" y="3565335"/>
                </a:lnTo>
                <a:cubicBezTo>
                  <a:pt x="1305689" y="3608034"/>
                  <a:pt x="1303670" y="3648421"/>
                  <a:pt x="1300230" y="3695342"/>
                </a:cubicBezTo>
                <a:cubicBezTo>
                  <a:pt x="1299166" y="3701875"/>
                  <a:pt x="1299109" y="3723732"/>
                  <a:pt x="1302331" y="3700608"/>
                </a:cubicBezTo>
                <a:cubicBezTo>
                  <a:pt x="1302571" y="3689852"/>
                  <a:pt x="1303471" y="3677857"/>
                  <a:pt x="1304926" y="3667794"/>
                </a:cubicBezTo>
                <a:cubicBezTo>
                  <a:pt x="1306887" y="3649266"/>
                  <a:pt x="1308623" y="3639729"/>
                  <a:pt x="1310782" y="3623137"/>
                </a:cubicBezTo>
                <a:cubicBezTo>
                  <a:pt x="1313395" y="3595964"/>
                  <a:pt x="1311476" y="3563023"/>
                  <a:pt x="1313877" y="3535678"/>
                </a:cubicBezTo>
                <a:cubicBezTo>
                  <a:pt x="1315188" y="3513807"/>
                  <a:pt x="1316568" y="3492510"/>
                  <a:pt x="1317861" y="3470660"/>
                </a:cubicBezTo>
                <a:close/>
                <a:moveTo>
                  <a:pt x="4168333" y="3420080"/>
                </a:moveTo>
                <a:cubicBezTo>
                  <a:pt x="4169407" y="3416947"/>
                  <a:pt x="4172099" y="3418015"/>
                  <a:pt x="4174219" y="3423516"/>
                </a:cubicBezTo>
                <a:cubicBezTo>
                  <a:pt x="4178029" y="3425207"/>
                  <a:pt x="4179092" y="3438221"/>
                  <a:pt x="4176290" y="3441967"/>
                </a:cubicBezTo>
                <a:cubicBezTo>
                  <a:pt x="4175356" y="3443213"/>
                  <a:pt x="4173993" y="3443432"/>
                  <a:pt x="4172158" y="3441858"/>
                </a:cubicBezTo>
                <a:cubicBezTo>
                  <a:pt x="4167803" y="3430550"/>
                  <a:pt x="4167259" y="3423214"/>
                  <a:pt x="4168333" y="3420080"/>
                </a:cubicBezTo>
                <a:close/>
                <a:moveTo>
                  <a:pt x="2637324" y="3406314"/>
                </a:moveTo>
                <a:lnTo>
                  <a:pt x="2635379" y="3415554"/>
                </a:lnTo>
                <a:cubicBezTo>
                  <a:pt x="2633172" y="3426070"/>
                  <a:pt x="2631320" y="3435642"/>
                  <a:pt x="2631701" y="3439230"/>
                </a:cubicBezTo>
                <a:cubicBezTo>
                  <a:pt x="2632531" y="3447003"/>
                  <a:pt x="2636885" y="3453797"/>
                  <a:pt x="2637268" y="3457384"/>
                </a:cubicBezTo>
                <a:cubicBezTo>
                  <a:pt x="2637651" y="3460970"/>
                  <a:pt x="2629706" y="3454561"/>
                  <a:pt x="2629706" y="3454561"/>
                </a:cubicBezTo>
                <a:cubicBezTo>
                  <a:pt x="2624449" y="3460566"/>
                  <a:pt x="2628621" y="3472028"/>
                  <a:pt x="2631223" y="3479150"/>
                </a:cubicBezTo>
                <a:lnTo>
                  <a:pt x="2632410" y="3482924"/>
                </a:lnTo>
                <a:lnTo>
                  <a:pt x="2631939" y="3485032"/>
                </a:lnTo>
                <a:lnTo>
                  <a:pt x="2629197" y="3486671"/>
                </a:lnTo>
                <a:cubicBezTo>
                  <a:pt x="2627253" y="3486878"/>
                  <a:pt x="2625310" y="3487084"/>
                  <a:pt x="2625501" y="3488880"/>
                </a:cubicBezTo>
                <a:lnTo>
                  <a:pt x="2629779" y="3494692"/>
                </a:lnTo>
                <a:lnTo>
                  <a:pt x="2628485" y="3500476"/>
                </a:lnTo>
                <a:lnTo>
                  <a:pt x="2627163" y="3503746"/>
                </a:lnTo>
                <a:cubicBezTo>
                  <a:pt x="2626390" y="3505718"/>
                  <a:pt x="2625683" y="3507607"/>
                  <a:pt x="2624271" y="3511387"/>
                </a:cubicBezTo>
                <a:lnTo>
                  <a:pt x="2621006" y="3531223"/>
                </a:lnTo>
                <a:lnTo>
                  <a:pt x="2617730" y="3533890"/>
                </a:lnTo>
                <a:cubicBezTo>
                  <a:pt x="2617306" y="3535261"/>
                  <a:pt x="2617515" y="3536527"/>
                  <a:pt x="2617515" y="3536527"/>
                </a:cubicBezTo>
                <a:lnTo>
                  <a:pt x="2613159" y="3543342"/>
                </a:lnTo>
                <a:lnTo>
                  <a:pt x="2628530" y="3439530"/>
                </a:lnTo>
                <a:close/>
                <a:moveTo>
                  <a:pt x="3034182" y="3389424"/>
                </a:moveTo>
                <a:lnTo>
                  <a:pt x="3033481" y="3389927"/>
                </a:lnTo>
                <a:lnTo>
                  <a:pt x="3031800" y="3391130"/>
                </a:lnTo>
                <a:cubicBezTo>
                  <a:pt x="3031214" y="3391548"/>
                  <a:pt x="3030923" y="3391757"/>
                  <a:pt x="3031361" y="3391445"/>
                </a:cubicBezTo>
                <a:lnTo>
                  <a:pt x="3033481" y="3389927"/>
                </a:lnTo>
                <a:lnTo>
                  <a:pt x="3034185" y="3389425"/>
                </a:lnTo>
                <a:close/>
                <a:moveTo>
                  <a:pt x="3028551" y="3374701"/>
                </a:moveTo>
                <a:lnTo>
                  <a:pt x="3031569" y="3377160"/>
                </a:lnTo>
                <a:lnTo>
                  <a:pt x="3029843" y="3382545"/>
                </a:lnTo>
                <a:close/>
                <a:moveTo>
                  <a:pt x="1431612" y="3321984"/>
                </a:moveTo>
                <a:lnTo>
                  <a:pt x="1422445" y="3430411"/>
                </a:lnTo>
                <a:cubicBezTo>
                  <a:pt x="1413664" y="3571011"/>
                  <a:pt x="1411904" y="3708659"/>
                  <a:pt x="1394326" y="3842733"/>
                </a:cubicBezTo>
                <a:cubicBezTo>
                  <a:pt x="1386293" y="3901139"/>
                  <a:pt x="1384537" y="3832942"/>
                  <a:pt x="1388791" y="3813177"/>
                </a:cubicBezTo>
                <a:cubicBezTo>
                  <a:pt x="1399045" y="3665335"/>
                  <a:pt x="1411407" y="3518930"/>
                  <a:pt x="1422364" y="3372790"/>
                </a:cubicBezTo>
                <a:lnTo>
                  <a:pt x="1425773" y="3322794"/>
                </a:lnTo>
                <a:lnTo>
                  <a:pt x="1426840" y="3326167"/>
                </a:lnTo>
                <a:close/>
                <a:moveTo>
                  <a:pt x="1432479" y="3311758"/>
                </a:moveTo>
                <a:lnTo>
                  <a:pt x="1431807" y="3319677"/>
                </a:lnTo>
                <a:lnTo>
                  <a:pt x="1429661" y="3314447"/>
                </a:lnTo>
                <a:close/>
                <a:moveTo>
                  <a:pt x="2671137" y="3281407"/>
                </a:moveTo>
                <a:lnTo>
                  <a:pt x="2675555" y="3288799"/>
                </a:lnTo>
                <a:cubicBezTo>
                  <a:pt x="2672348" y="3292770"/>
                  <a:pt x="2667548" y="3281789"/>
                  <a:pt x="2671137" y="3281407"/>
                </a:cubicBezTo>
                <a:close/>
                <a:moveTo>
                  <a:pt x="1356920" y="3252715"/>
                </a:moveTo>
                <a:cubicBezTo>
                  <a:pt x="1357878" y="3253909"/>
                  <a:pt x="1355413" y="3285268"/>
                  <a:pt x="1346032" y="3373555"/>
                </a:cubicBezTo>
                <a:cubicBezTo>
                  <a:pt x="1344915" y="3360168"/>
                  <a:pt x="1349147" y="3309745"/>
                  <a:pt x="1352257" y="3311618"/>
                </a:cubicBezTo>
                <a:lnTo>
                  <a:pt x="1347862" y="3312710"/>
                </a:lnTo>
                <a:lnTo>
                  <a:pt x="1348512" y="3303854"/>
                </a:lnTo>
                <a:lnTo>
                  <a:pt x="1350465" y="3289635"/>
                </a:lnTo>
                <a:cubicBezTo>
                  <a:pt x="1353558" y="3267889"/>
                  <a:pt x="1356202" y="3251818"/>
                  <a:pt x="1356920" y="3252715"/>
                </a:cubicBezTo>
                <a:close/>
                <a:moveTo>
                  <a:pt x="2680990" y="3231973"/>
                </a:moveTo>
                <a:cubicBezTo>
                  <a:pt x="2682139" y="3242738"/>
                  <a:pt x="2680145" y="3258070"/>
                  <a:pt x="2676720" y="3265691"/>
                </a:cubicBezTo>
                <a:lnTo>
                  <a:pt x="2675701" y="3247519"/>
                </a:lnTo>
                <a:lnTo>
                  <a:pt x="2676420" y="3244124"/>
                </a:lnTo>
                <a:close/>
                <a:moveTo>
                  <a:pt x="2682334" y="3216200"/>
                </a:moveTo>
                <a:lnTo>
                  <a:pt x="2680990" y="3231973"/>
                </a:lnTo>
                <a:lnTo>
                  <a:pt x="2680042" y="3227018"/>
                </a:lnTo>
                <a:close/>
                <a:moveTo>
                  <a:pt x="2684973" y="3203744"/>
                </a:moveTo>
                <a:lnTo>
                  <a:pt x="2685234" y="3207936"/>
                </a:lnTo>
                <a:lnTo>
                  <a:pt x="2683280" y="3211734"/>
                </a:lnTo>
                <a:close/>
                <a:moveTo>
                  <a:pt x="2687408" y="3192245"/>
                </a:moveTo>
                <a:lnTo>
                  <a:pt x="2687733" y="3195477"/>
                </a:lnTo>
                <a:lnTo>
                  <a:pt x="2686543" y="3196329"/>
                </a:lnTo>
                <a:close/>
                <a:moveTo>
                  <a:pt x="1439141" y="3183078"/>
                </a:moveTo>
                <a:lnTo>
                  <a:pt x="1437930" y="3192441"/>
                </a:lnTo>
                <a:cubicBezTo>
                  <a:pt x="1436559" y="3203099"/>
                  <a:pt x="1435467" y="3212787"/>
                  <a:pt x="1436131" y="3216333"/>
                </a:cubicBezTo>
                <a:cubicBezTo>
                  <a:pt x="1437571" y="3224018"/>
                  <a:pt x="1442448" y="3230445"/>
                  <a:pt x="1443112" y="3233992"/>
                </a:cubicBezTo>
                <a:cubicBezTo>
                  <a:pt x="1443775" y="3237539"/>
                  <a:pt x="1435351" y="3231775"/>
                  <a:pt x="1435351" y="3231775"/>
                </a:cubicBezTo>
                <a:cubicBezTo>
                  <a:pt x="1430583" y="3238175"/>
                  <a:pt x="1435645" y="3249273"/>
                  <a:pt x="1438801" y="3256167"/>
                </a:cubicBezTo>
                <a:lnTo>
                  <a:pt x="1440284" y="3259837"/>
                </a:lnTo>
                <a:lnTo>
                  <a:pt x="1439979" y="3261976"/>
                </a:lnTo>
                <a:lnTo>
                  <a:pt x="1437376" y="3263823"/>
                </a:lnTo>
                <a:cubicBezTo>
                  <a:pt x="1435455" y="3264184"/>
                  <a:pt x="1433533" y="3264543"/>
                  <a:pt x="1433865" y="3266316"/>
                </a:cubicBezTo>
                <a:lnTo>
                  <a:pt x="1438589" y="3271773"/>
                </a:lnTo>
                <a:lnTo>
                  <a:pt x="1437754" y="3277643"/>
                </a:lnTo>
                <a:lnTo>
                  <a:pt x="1436693" y="3281008"/>
                </a:lnTo>
                <a:cubicBezTo>
                  <a:pt x="1436078" y="3283032"/>
                  <a:pt x="1435522" y="3284973"/>
                  <a:pt x="1434413" y="3288852"/>
                </a:cubicBezTo>
                <a:lnTo>
                  <a:pt x="1432720" y="3308884"/>
                </a:lnTo>
                <a:lnTo>
                  <a:pt x="1429664" y="3311800"/>
                </a:lnTo>
                <a:cubicBezTo>
                  <a:pt x="1429353" y="3313202"/>
                  <a:pt x="1429661" y="3314447"/>
                  <a:pt x="1429661" y="3314447"/>
                </a:cubicBezTo>
                <a:lnTo>
                  <a:pt x="1425855" y="3321583"/>
                </a:lnTo>
                <a:lnTo>
                  <a:pt x="1432995" y="3216882"/>
                </a:lnTo>
                <a:close/>
                <a:moveTo>
                  <a:pt x="4289241" y="3154960"/>
                </a:moveTo>
                <a:lnTo>
                  <a:pt x="4289418" y="3156290"/>
                </a:lnTo>
                <a:lnTo>
                  <a:pt x="4288410" y="3161248"/>
                </a:lnTo>
                <a:close/>
                <a:moveTo>
                  <a:pt x="2977947" y="3122042"/>
                </a:moveTo>
                <a:cubicBezTo>
                  <a:pt x="2981537" y="3122423"/>
                  <a:pt x="2976736" y="3133403"/>
                  <a:pt x="2973530" y="3129432"/>
                </a:cubicBezTo>
                <a:close/>
                <a:moveTo>
                  <a:pt x="4185248" y="3112518"/>
                </a:moveTo>
                <a:cubicBezTo>
                  <a:pt x="4185279" y="3112402"/>
                  <a:pt x="4185428" y="3112846"/>
                  <a:pt x="4185758" y="3114079"/>
                </a:cubicBezTo>
                <a:lnTo>
                  <a:pt x="4186074" y="3115329"/>
                </a:lnTo>
                <a:lnTo>
                  <a:pt x="4185976" y="3118117"/>
                </a:lnTo>
                <a:cubicBezTo>
                  <a:pt x="4185596" y="3115221"/>
                  <a:pt x="4185186" y="3112748"/>
                  <a:pt x="4185248" y="3112518"/>
                </a:cubicBezTo>
                <a:close/>
                <a:moveTo>
                  <a:pt x="4312736" y="3104514"/>
                </a:moveTo>
                <a:cubicBezTo>
                  <a:pt x="4313429" y="3104964"/>
                  <a:pt x="4313588" y="3105477"/>
                  <a:pt x="4313371" y="3106191"/>
                </a:cubicBezTo>
                <a:cubicBezTo>
                  <a:pt x="4313153" y="3106906"/>
                  <a:pt x="4312560" y="3107821"/>
                  <a:pt x="4311748" y="3109073"/>
                </a:cubicBezTo>
                <a:cubicBezTo>
                  <a:pt x="4308976" y="3107275"/>
                  <a:pt x="4311986" y="3105670"/>
                  <a:pt x="4312736" y="3104514"/>
                </a:cubicBezTo>
                <a:close/>
                <a:moveTo>
                  <a:pt x="4313723" y="3099955"/>
                </a:moveTo>
                <a:cubicBezTo>
                  <a:pt x="4314417" y="3100405"/>
                  <a:pt x="4314577" y="3100919"/>
                  <a:pt x="4314358" y="3101632"/>
                </a:cubicBezTo>
                <a:cubicBezTo>
                  <a:pt x="4314141" y="3102346"/>
                  <a:pt x="4313548" y="3103263"/>
                  <a:pt x="4312736" y="3104514"/>
                </a:cubicBezTo>
                <a:cubicBezTo>
                  <a:pt x="4309962" y="3102716"/>
                  <a:pt x="4312974" y="3101111"/>
                  <a:pt x="4313723" y="3099955"/>
                </a:cubicBezTo>
                <a:close/>
                <a:moveTo>
                  <a:pt x="4315454" y="3087670"/>
                </a:moveTo>
                <a:cubicBezTo>
                  <a:pt x="4316207" y="3089801"/>
                  <a:pt x="4316209" y="3091443"/>
                  <a:pt x="4315804" y="3093267"/>
                </a:cubicBezTo>
                <a:cubicBezTo>
                  <a:pt x="4315401" y="3095092"/>
                  <a:pt x="4314591" y="3097099"/>
                  <a:pt x="4313723" y="3099955"/>
                </a:cubicBezTo>
                <a:cubicBezTo>
                  <a:pt x="4312449" y="3095846"/>
                  <a:pt x="4313207" y="3091138"/>
                  <a:pt x="4315454" y="3087670"/>
                </a:cubicBezTo>
                <a:close/>
                <a:moveTo>
                  <a:pt x="4101100" y="3083047"/>
                </a:moveTo>
                <a:cubicBezTo>
                  <a:pt x="4103067" y="3087398"/>
                  <a:pt x="4103890" y="3090639"/>
                  <a:pt x="4104058" y="3092786"/>
                </a:cubicBezTo>
                <a:cubicBezTo>
                  <a:pt x="4104184" y="3094396"/>
                  <a:pt x="4103941" y="3095391"/>
                  <a:pt x="4103537" y="3095779"/>
                </a:cubicBezTo>
                <a:cubicBezTo>
                  <a:pt x="4102323" y="3096940"/>
                  <a:pt x="4099652" y="3092630"/>
                  <a:pt x="4101100" y="3083047"/>
                </a:cubicBezTo>
                <a:close/>
                <a:moveTo>
                  <a:pt x="2968095" y="3072608"/>
                </a:moveTo>
                <a:lnTo>
                  <a:pt x="2972663" y="3084758"/>
                </a:lnTo>
                <a:lnTo>
                  <a:pt x="2973383" y="3088153"/>
                </a:lnTo>
                <a:lnTo>
                  <a:pt x="2972365" y="3106326"/>
                </a:lnTo>
                <a:cubicBezTo>
                  <a:pt x="2968941" y="3098704"/>
                  <a:pt x="2966945" y="3083371"/>
                  <a:pt x="2968095" y="3072608"/>
                </a:cubicBezTo>
                <a:close/>
                <a:moveTo>
                  <a:pt x="2672468" y="3069355"/>
                </a:moveTo>
                <a:lnTo>
                  <a:pt x="2665923" y="3150966"/>
                </a:lnTo>
                <a:lnTo>
                  <a:pt x="2651189" y="3222071"/>
                </a:lnTo>
                <a:cubicBezTo>
                  <a:pt x="2626387" y="3332339"/>
                  <a:pt x="2598445" y="3433981"/>
                  <a:pt x="2571086" y="3549432"/>
                </a:cubicBezTo>
                <a:cubicBezTo>
                  <a:pt x="2556983" y="3595138"/>
                  <a:pt x="2551196" y="3622986"/>
                  <a:pt x="2540887" y="3675871"/>
                </a:cubicBezTo>
                <a:cubicBezTo>
                  <a:pt x="2538049" y="3705831"/>
                  <a:pt x="2547631" y="3685159"/>
                  <a:pt x="2554265" y="3657171"/>
                </a:cubicBezTo>
                <a:cubicBezTo>
                  <a:pt x="2557649" y="3646202"/>
                  <a:pt x="2554205" y="3643737"/>
                  <a:pt x="2564278" y="3623418"/>
                </a:cubicBezTo>
                <a:cubicBezTo>
                  <a:pt x="2586944" y="3597976"/>
                  <a:pt x="2599365" y="3542140"/>
                  <a:pt x="2613467" y="3496433"/>
                </a:cubicBezTo>
                <a:lnTo>
                  <a:pt x="2614275" y="3493381"/>
                </a:lnTo>
                <a:lnTo>
                  <a:pt x="2569186" y="3789116"/>
                </a:lnTo>
                <a:lnTo>
                  <a:pt x="2565948" y="3808422"/>
                </a:lnTo>
                <a:lnTo>
                  <a:pt x="2543292" y="3798631"/>
                </a:lnTo>
                <a:lnTo>
                  <a:pt x="2543142" y="3798572"/>
                </a:lnTo>
                <a:lnTo>
                  <a:pt x="2544351" y="3799961"/>
                </a:lnTo>
                <a:lnTo>
                  <a:pt x="2563672" y="3821982"/>
                </a:lnTo>
                <a:lnTo>
                  <a:pt x="2516646" y="4102217"/>
                </a:lnTo>
                <a:lnTo>
                  <a:pt x="2510399" y="4134798"/>
                </a:lnTo>
                <a:lnTo>
                  <a:pt x="2509880" y="4134211"/>
                </a:lnTo>
                <a:cubicBezTo>
                  <a:pt x="2495916" y="4117505"/>
                  <a:pt x="2481985" y="4100203"/>
                  <a:pt x="2469329" y="4084682"/>
                </a:cubicBezTo>
                <a:lnTo>
                  <a:pt x="2451437" y="4063563"/>
                </a:lnTo>
                <a:lnTo>
                  <a:pt x="2455188" y="4044156"/>
                </a:lnTo>
                <a:cubicBezTo>
                  <a:pt x="2459096" y="4026319"/>
                  <a:pt x="2463004" y="4008183"/>
                  <a:pt x="2465353" y="3989787"/>
                </a:cubicBezTo>
                <a:lnTo>
                  <a:pt x="2524282" y="3605464"/>
                </a:lnTo>
                <a:lnTo>
                  <a:pt x="2524478" y="3608337"/>
                </a:lnTo>
                <a:cubicBezTo>
                  <a:pt x="2521528" y="3606224"/>
                  <a:pt x="2532440" y="3590969"/>
                  <a:pt x="2532440" y="3590969"/>
                </a:cubicBezTo>
                <a:cubicBezTo>
                  <a:pt x="2538776" y="3582112"/>
                  <a:pt x="2538345" y="3595195"/>
                  <a:pt x="2547147" y="3582893"/>
                </a:cubicBezTo>
                <a:cubicBezTo>
                  <a:pt x="2550530" y="3571923"/>
                  <a:pt x="2558784" y="3540631"/>
                  <a:pt x="2565904" y="3518200"/>
                </a:cubicBezTo>
                <a:cubicBezTo>
                  <a:pt x="2602437" y="3382903"/>
                  <a:pt x="2646234" y="3226023"/>
                  <a:pt x="2669195" y="3089943"/>
                </a:cubicBezTo>
                <a:close/>
                <a:moveTo>
                  <a:pt x="2966750" y="3056834"/>
                </a:moveTo>
                <a:lnTo>
                  <a:pt x="2969041" y="3067651"/>
                </a:lnTo>
                <a:lnTo>
                  <a:pt x="2968095" y="3072608"/>
                </a:lnTo>
                <a:close/>
                <a:moveTo>
                  <a:pt x="1463000" y="3055893"/>
                </a:moveTo>
                <a:lnTo>
                  <a:pt x="1467988" y="3062913"/>
                </a:lnTo>
                <a:cubicBezTo>
                  <a:pt x="1465104" y="3067125"/>
                  <a:pt x="1459454" y="3056558"/>
                  <a:pt x="1463000" y="3055893"/>
                </a:cubicBezTo>
                <a:close/>
                <a:moveTo>
                  <a:pt x="2964112" y="3044378"/>
                </a:moveTo>
                <a:lnTo>
                  <a:pt x="2965804" y="3052368"/>
                </a:lnTo>
                <a:lnTo>
                  <a:pt x="2963851" y="3048568"/>
                </a:lnTo>
                <a:close/>
                <a:moveTo>
                  <a:pt x="4276717" y="3039022"/>
                </a:moveTo>
                <a:cubicBezTo>
                  <a:pt x="4277118" y="3039686"/>
                  <a:pt x="4277167" y="3041460"/>
                  <a:pt x="4276916" y="3043092"/>
                </a:cubicBezTo>
                <a:cubicBezTo>
                  <a:pt x="4276666" y="3044723"/>
                  <a:pt x="4276115" y="3046213"/>
                  <a:pt x="4275314" y="3046309"/>
                </a:cubicBezTo>
                <a:cubicBezTo>
                  <a:pt x="4275314" y="3046309"/>
                  <a:pt x="4273934" y="3041856"/>
                  <a:pt x="4275433" y="3039546"/>
                </a:cubicBezTo>
                <a:cubicBezTo>
                  <a:pt x="4276026" y="3038631"/>
                  <a:pt x="4276450" y="3038579"/>
                  <a:pt x="4276717" y="3039022"/>
                </a:cubicBezTo>
                <a:close/>
                <a:moveTo>
                  <a:pt x="2961677" y="3032879"/>
                </a:moveTo>
                <a:lnTo>
                  <a:pt x="2962540" y="3036961"/>
                </a:lnTo>
                <a:lnTo>
                  <a:pt x="2961351" y="3036112"/>
                </a:lnTo>
                <a:close/>
                <a:moveTo>
                  <a:pt x="4240625" y="3012263"/>
                </a:moveTo>
                <a:lnTo>
                  <a:pt x="4239754" y="3015526"/>
                </a:lnTo>
                <a:lnTo>
                  <a:pt x="4240456" y="3019103"/>
                </a:lnTo>
                <a:close/>
                <a:moveTo>
                  <a:pt x="1468926" y="3005837"/>
                </a:moveTo>
                <a:cubicBezTo>
                  <a:pt x="1470919" y="3016476"/>
                  <a:pt x="1470140" y="3031919"/>
                  <a:pt x="1467330" y="3039786"/>
                </a:cubicBezTo>
                <a:lnTo>
                  <a:pt x="1464880" y="3021751"/>
                </a:lnTo>
                <a:lnTo>
                  <a:pt x="1465329" y="3018311"/>
                </a:lnTo>
                <a:close/>
                <a:moveTo>
                  <a:pt x="4327230" y="2999075"/>
                </a:moveTo>
                <a:cubicBezTo>
                  <a:pt x="4327029" y="2998532"/>
                  <a:pt x="4326683" y="2998496"/>
                  <a:pt x="4326121" y="2999363"/>
                </a:cubicBezTo>
                <a:cubicBezTo>
                  <a:pt x="4322997" y="3004179"/>
                  <a:pt x="4325531" y="3009380"/>
                  <a:pt x="4327155" y="3006876"/>
                </a:cubicBezTo>
                <a:cubicBezTo>
                  <a:pt x="4327155" y="3006876"/>
                  <a:pt x="4327839" y="3000699"/>
                  <a:pt x="4327230" y="2999075"/>
                </a:cubicBezTo>
                <a:close/>
                <a:moveTo>
                  <a:pt x="4294624" y="2997814"/>
                </a:moveTo>
                <a:cubicBezTo>
                  <a:pt x="4294943" y="2998841"/>
                  <a:pt x="4295074" y="3000158"/>
                  <a:pt x="4294923" y="3001530"/>
                </a:cubicBezTo>
                <a:cubicBezTo>
                  <a:pt x="4294770" y="3002903"/>
                  <a:pt x="4294337" y="3004332"/>
                  <a:pt x="4293524" y="3005584"/>
                </a:cubicBezTo>
                <a:cubicBezTo>
                  <a:pt x="4291502" y="3002629"/>
                  <a:pt x="4292376" y="3001280"/>
                  <a:pt x="4294624" y="2997814"/>
                </a:cubicBezTo>
                <a:close/>
                <a:moveTo>
                  <a:pt x="1469023" y="2990008"/>
                </a:moveTo>
                <a:lnTo>
                  <a:pt x="1468926" y="3005837"/>
                </a:lnTo>
                <a:lnTo>
                  <a:pt x="1467591" y="3000970"/>
                </a:lnTo>
                <a:close/>
                <a:moveTo>
                  <a:pt x="4109301" y="2983460"/>
                </a:moveTo>
                <a:lnTo>
                  <a:pt x="4110170" y="2987294"/>
                </a:lnTo>
                <a:lnTo>
                  <a:pt x="4110435" y="2983994"/>
                </a:lnTo>
                <a:close/>
                <a:moveTo>
                  <a:pt x="1470671" y="2977382"/>
                </a:moveTo>
                <a:lnTo>
                  <a:pt x="1471262" y="2981538"/>
                </a:lnTo>
                <a:lnTo>
                  <a:pt x="1469613" y="2985479"/>
                </a:lnTo>
                <a:close/>
                <a:moveTo>
                  <a:pt x="4224416" y="2968450"/>
                </a:moveTo>
                <a:lnTo>
                  <a:pt x="4224409" y="2968521"/>
                </a:lnTo>
                <a:lnTo>
                  <a:pt x="4224473" y="2969054"/>
                </a:lnTo>
                <a:cubicBezTo>
                  <a:pt x="4224517" y="2969365"/>
                  <a:pt x="4224506" y="2969194"/>
                  <a:pt x="4224447" y="2968678"/>
                </a:cubicBezTo>
                <a:close/>
                <a:moveTo>
                  <a:pt x="1726401" y="2966048"/>
                </a:moveTo>
                <a:cubicBezTo>
                  <a:pt x="1722595" y="2970083"/>
                  <a:pt x="1727611" y="2977409"/>
                  <a:pt x="1730754" y="2972842"/>
                </a:cubicBezTo>
                <a:close/>
                <a:moveTo>
                  <a:pt x="1472191" y="2965724"/>
                </a:moveTo>
                <a:lnTo>
                  <a:pt x="1472772" y="2968922"/>
                </a:lnTo>
                <a:lnTo>
                  <a:pt x="1471652" y="2969863"/>
                </a:lnTo>
                <a:close/>
                <a:moveTo>
                  <a:pt x="4100880" y="2945949"/>
                </a:moveTo>
                <a:lnTo>
                  <a:pt x="4100845" y="2946118"/>
                </a:lnTo>
                <a:lnTo>
                  <a:pt x="4101225" y="2947794"/>
                </a:lnTo>
                <a:lnTo>
                  <a:pt x="4101039" y="2946388"/>
                </a:lnTo>
                <a:close/>
                <a:moveTo>
                  <a:pt x="2662627" y="2937946"/>
                </a:moveTo>
                <a:cubicBezTo>
                  <a:pt x="2664739" y="2934993"/>
                  <a:pt x="2669025" y="2942523"/>
                  <a:pt x="2669025" y="2942523"/>
                </a:cubicBezTo>
                <a:cubicBezTo>
                  <a:pt x="2664800" y="2948425"/>
                  <a:pt x="2660515" y="2940896"/>
                  <a:pt x="2662627" y="2937946"/>
                </a:cubicBezTo>
                <a:close/>
                <a:moveTo>
                  <a:pt x="4271530" y="2931995"/>
                </a:moveTo>
                <a:lnTo>
                  <a:pt x="4268105" y="2954329"/>
                </a:lnTo>
                <a:lnTo>
                  <a:pt x="4265103" y="2977207"/>
                </a:lnTo>
                <a:lnTo>
                  <a:pt x="4265907" y="2985920"/>
                </a:lnTo>
                <a:lnTo>
                  <a:pt x="4267582" y="2999290"/>
                </a:lnTo>
                <a:lnTo>
                  <a:pt x="4269545" y="2976758"/>
                </a:lnTo>
                <a:lnTo>
                  <a:pt x="4273424" y="2941702"/>
                </a:lnTo>
                <a:lnTo>
                  <a:pt x="4271795" y="2932515"/>
                </a:lnTo>
                <a:close/>
                <a:moveTo>
                  <a:pt x="2667635" y="2918466"/>
                </a:moveTo>
                <a:cubicBezTo>
                  <a:pt x="2669111" y="2919523"/>
                  <a:pt x="2669324" y="2920789"/>
                  <a:pt x="2668900" y="2922159"/>
                </a:cubicBezTo>
                <a:cubicBezTo>
                  <a:pt x="2668476" y="2923531"/>
                  <a:pt x="2667420" y="2925008"/>
                  <a:pt x="2666363" y="2926482"/>
                </a:cubicBezTo>
                <a:cubicBezTo>
                  <a:pt x="2663411" y="2924371"/>
                  <a:pt x="2665523" y="2921418"/>
                  <a:pt x="2667635" y="2918466"/>
                </a:cubicBezTo>
                <a:close/>
                <a:moveTo>
                  <a:pt x="4330494" y="2916832"/>
                </a:moveTo>
                <a:lnTo>
                  <a:pt x="4329057" y="2941248"/>
                </a:lnTo>
                <a:cubicBezTo>
                  <a:pt x="4328680" y="2938541"/>
                  <a:pt x="4328697" y="2932189"/>
                  <a:pt x="4328980" y="2926627"/>
                </a:cubicBezTo>
                <a:close/>
                <a:moveTo>
                  <a:pt x="4330508" y="2916741"/>
                </a:moveTo>
                <a:lnTo>
                  <a:pt x="4330494" y="2916832"/>
                </a:lnTo>
                <a:lnTo>
                  <a:pt x="4330499" y="2916743"/>
                </a:lnTo>
                <a:close/>
                <a:moveTo>
                  <a:pt x="4331345" y="2893374"/>
                </a:moveTo>
                <a:cubicBezTo>
                  <a:pt x="4331565" y="2893637"/>
                  <a:pt x="4331565" y="2896878"/>
                  <a:pt x="4331225" y="2904417"/>
                </a:cubicBezTo>
                <a:lnTo>
                  <a:pt x="4330499" y="2916743"/>
                </a:lnTo>
                <a:lnTo>
                  <a:pt x="4328373" y="2916998"/>
                </a:lnTo>
                <a:cubicBezTo>
                  <a:pt x="4329590" y="2904241"/>
                  <a:pt x="4330906" y="2892850"/>
                  <a:pt x="4331345" y="2893374"/>
                </a:cubicBezTo>
                <a:close/>
                <a:moveTo>
                  <a:pt x="2673658" y="2858053"/>
                </a:moveTo>
                <a:cubicBezTo>
                  <a:pt x="2675062" y="2862591"/>
                  <a:pt x="2675669" y="2867396"/>
                  <a:pt x="2675720" y="2872361"/>
                </a:cubicBezTo>
                <a:cubicBezTo>
                  <a:pt x="2675874" y="2887257"/>
                  <a:pt x="2671023" y="2903592"/>
                  <a:pt x="2667635" y="2918466"/>
                </a:cubicBezTo>
                <a:cubicBezTo>
                  <a:pt x="2667088" y="2899475"/>
                  <a:pt x="2669143" y="2877884"/>
                  <a:pt x="2673658" y="2858053"/>
                </a:cubicBezTo>
                <a:close/>
                <a:moveTo>
                  <a:pt x="1447609" y="2844396"/>
                </a:moveTo>
                <a:lnTo>
                  <a:pt x="1447519" y="2926271"/>
                </a:lnTo>
                <a:lnTo>
                  <a:pt x="1438438" y="2998313"/>
                </a:lnTo>
                <a:cubicBezTo>
                  <a:pt x="1422407" y="3110196"/>
                  <a:pt x="1402564" y="3213724"/>
                  <a:pt x="1384392" y="3330972"/>
                </a:cubicBezTo>
                <a:cubicBezTo>
                  <a:pt x="1373938" y="3377649"/>
                  <a:pt x="1370364" y="3405866"/>
                  <a:pt x="1364257" y="3459397"/>
                </a:cubicBezTo>
                <a:cubicBezTo>
                  <a:pt x="1363792" y="3489487"/>
                  <a:pt x="1371714" y="3468127"/>
                  <a:pt x="1376119" y="3439702"/>
                </a:cubicBezTo>
                <a:cubicBezTo>
                  <a:pt x="1378627" y="3428501"/>
                  <a:pt x="1374999" y="3426316"/>
                  <a:pt x="1383439" y="3405264"/>
                </a:cubicBezTo>
                <a:cubicBezTo>
                  <a:pt x="1404030" y="3378113"/>
                  <a:pt x="1412010" y="3321472"/>
                  <a:pt x="1422464" y="3274796"/>
                </a:cubicBezTo>
                <a:lnTo>
                  <a:pt x="1423029" y="3271689"/>
                </a:lnTo>
                <a:lnTo>
                  <a:pt x="1401399" y="3570059"/>
                </a:lnTo>
                <a:cubicBezTo>
                  <a:pt x="1384605" y="3781841"/>
                  <a:pt x="1365112" y="3992294"/>
                  <a:pt x="1339100" y="4198154"/>
                </a:cubicBezTo>
                <a:cubicBezTo>
                  <a:pt x="1336333" y="4183379"/>
                  <a:pt x="1338369" y="4171371"/>
                  <a:pt x="1339260" y="4156519"/>
                </a:cubicBezTo>
                <a:cubicBezTo>
                  <a:pt x="1337157" y="4145289"/>
                  <a:pt x="1343818" y="4102436"/>
                  <a:pt x="1337273" y="4126300"/>
                </a:cubicBezTo>
                <a:cubicBezTo>
                  <a:pt x="1327360" y="4155077"/>
                  <a:pt x="1337657" y="4210049"/>
                  <a:pt x="1312895" y="4218359"/>
                </a:cubicBezTo>
                <a:cubicBezTo>
                  <a:pt x="1314687" y="4149498"/>
                  <a:pt x="1317180" y="4081116"/>
                  <a:pt x="1320226" y="4015689"/>
                </a:cubicBezTo>
                <a:cubicBezTo>
                  <a:pt x="1330796" y="4010042"/>
                  <a:pt x="1312584" y="3994485"/>
                  <a:pt x="1320226" y="4015689"/>
                </a:cubicBezTo>
                <a:cubicBezTo>
                  <a:pt x="1300569" y="4012032"/>
                  <a:pt x="1310480" y="3983252"/>
                  <a:pt x="1311258" y="3967810"/>
                </a:cubicBezTo>
                <a:cubicBezTo>
                  <a:pt x="1309930" y="3960718"/>
                  <a:pt x="1307688" y="3953642"/>
                  <a:pt x="1305790" y="3945968"/>
                </a:cubicBezTo>
                <a:lnTo>
                  <a:pt x="1303854" y="3931429"/>
                </a:lnTo>
                <a:lnTo>
                  <a:pt x="1302875" y="3937844"/>
                </a:lnTo>
                <a:cubicBezTo>
                  <a:pt x="1300115" y="3953430"/>
                  <a:pt x="1297132" y="3968258"/>
                  <a:pt x="1293988" y="3982673"/>
                </a:cubicBezTo>
                <a:lnTo>
                  <a:pt x="1286681" y="4014133"/>
                </a:lnTo>
                <a:lnTo>
                  <a:pt x="1286776" y="4011073"/>
                </a:lnTo>
                <a:cubicBezTo>
                  <a:pt x="1287429" y="4003871"/>
                  <a:pt x="1288789" y="3994878"/>
                  <a:pt x="1289521" y="3986707"/>
                </a:cubicBezTo>
                <a:lnTo>
                  <a:pt x="1289620" y="3984328"/>
                </a:lnTo>
                <a:lnTo>
                  <a:pt x="1292566" y="3971603"/>
                </a:lnTo>
                <a:cubicBezTo>
                  <a:pt x="1295563" y="3957490"/>
                  <a:pt x="1298199" y="3943580"/>
                  <a:pt x="1300295" y="3930118"/>
                </a:cubicBezTo>
                <a:lnTo>
                  <a:pt x="1302332" y="3916042"/>
                </a:lnTo>
                <a:lnTo>
                  <a:pt x="1301875" y="3886513"/>
                </a:lnTo>
                <a:cubicBezTo>
                  <a:pt x="1303844" y="3851841"/>
                  <a:pt x="1311925" y="3815339"/>
                  <a:pt x="1313709" y="3778294"/>
                </a:cubicBezTo>
                <a:lnTo>
                  <a:pt x="1342154" y="3390520"/>
                </a:lnTo>
                <a:lnTo>
                  <a:pt x="1342576" y="3393368"/>
                </a:lnTo>
                <a:cubicBezTo>
                  <a:pt x="1339465" y="3391494"/>
                  <a:pt x="1349143" y="3375429"/>
                  <a:pt x="1349143" y="3375429"/>
                </a:cubicBezTo>
                <a:cubicBezTo>
                  <a:pt x="1354761" y="3366098"/>
                  <a:pt x="1355362" y="3379174"/>
                  <a:pt x="1363166" y="3366217"/>
                </a:cubicBezTo>
                <a:cubicBezTo>
                  <a:pt x="1365675" y="3355015"/>
                  <a:pt x="1371435" y="3323168"/>
                  <a:pt x="1376764" y="3300246"/>
                </a:cubicBezTo>
                <a:cubicBezTo>
                  <a:pt x="1402519" y="3162490"/>
                  <a:pt x="1433809" y="3002644"/>
                  <a:pt x="1445969" y="2865177"/>
                </a:cubicBezTo>
                <a:close/>
                <a:moveTo>
                  <a:pt x="496356" y="2817124"/>
                </a:moveTo>
                <a:lnTo>
                  <a:pt x="496436" y="2822638"/>
                </a:lnTo>
                <a:lnTo>
                  <a:pt x="498616" y="2822544"/>
                </a:lnTo>
                <a:close/>
                <a:moveTo>
                  <a:pt x="2986458" y="2778579"/>
                </a:moveTo>
                <a:cubicBezTo>
                  <a:pt x="2988570" y="2781531"/>
                  <a:pt x="2984284" y="2789059"/>
                  <a:pt x="2980060" y="2783155"/>
                </a:cubicBezTo>
                <a:cubicBezTo>
                  <a:pt x="2980060" y="2783155"/>
                  <a:pt x="2984345" y="2775626"/>
                  <a:pt x="2986458" y="2778579"/>
                </a:cubicBezTo>
                <a:close/>
                <a:moveTo>
                  <a:pt x="2981450" y="2759100"/>
                </a:moveTo>
                <a:cubicBezTo>
                  <a:pt x="2983562" y="2762051"/>
                  <a:pt x="2985673" y="2765003"/>
                  <a:pt x="2982722" y="2767115"/>
                </a:cubicBezTo>
                <a:cubicBezTo>
                  <a:pt x="2981664" y="2765640"/>
                  <a:pt x="2980609" y="2764165"/>
                  <a:pt x="2980185" y="2762793"/>
                </a:cubicBezTo>
                <a:cubicBezTo>
                  <a:pt x="2979762" y="2761421"/>
                  <a:pt x="2979972" y="2760156"/>
                  <a:pt x="2981450" y="2759100"/>
                </a:cubicBezTo>
                <a:close/>
                <a:moveTo>
                  <a:pt x="1353493" y="2746065"/>
                </a:moveTo>
                <a:lnTo>
                  <a:pt x="1353151" y="2790719"/>
                </a:lnTo>
                <a:lnTo>
                  <a:pt x="1356080" y="2804498"/>
                </a:lnTo>
                <a:cubicBezTo>
                  <a:pt x="1359623" y="2818642"/>
                  <a:pt x="1362849" y="2840231"/>
                  <a:pt x="1366382" y="2863585"/>
                </a:cubicBezTo>
                <a:lnTo>
                  <a:pt x="1370523" y="2887367"/>
                </a:lnTo>
                <a:lnTo>
                  <a:pt x="1372156" y="2845607"/>
                </a:lnTo>
                <a:lnTo>
                  <a:pt x="1365369" y="2826094"/>
                </a:lnTo>
                <a:cubicBezTo>
                  <a:pt x="1364903" y="2806167"/>
                  <a:pt x="1369629" y="2825027"/>
                  <a:pt x="1364903" y="2806167"/>
                </a:cubicBezTo>
                <a:close/>
                <a:moveTo>
                  <a:pt x="1427438" y="2714172"/>
                </a:moveTo>
                <a:cubicBezTo>
                  <a:pt x="1429310" y="2711060"/>
                  <a:pt x="1434177" y="2718228"/>
                  <a:pt x="1434177" y="2718228"/>
                </a:cubicBezTo>
                <a:cubicBezTo>
                  <a:pt x="1430431" y="2724447"/>
                  <a:pt x="1425565" y="2717281"/>
                  <a:pt x="1427438" y="2714172"/>
                </a:cubicBezTo>
                <a:close/>
                <a:moveTo>
                  <a:pt x="2975425" y="2698687"/>
                </a:moveTo>
                <a:cubicBezTo>
                  <a:pt x="2979942" y="2718519"/>
                  <a:pt x="2981997" y="2740109"/>
                  <a:pt x="2981450" y="2759100"/>
                </a:cubicBezTo>
                <a:cubicBezTo>
                  <a:pt x="2978064" y="2744226"/>
                  <a:pt x="2973209" y="2727891"/>
                  <a:pt x="2973363" y="2712996"/>
                </a:cubicBezTo>
                <a:cubicBezTo>
                  <a:pt x="2973416" y="2708029"/>
                  <a:pt x="2974021" y="2703225"/>
                  <a:pt x="2975425" y="2698687"/>
                </a:cubicBezTo>
                <a:close/>
                <a:moveTo>
                  <a:pt x="1430896" y="2694358"/>
                </a:moveTo>
                <a:cubicBezTo>
                  <a:pt x="1432450" y="2695293"/>
                  <a:pt x="1432760" y="2696540"/>
                  <a:pt x="1432445" y="2697940"/>
                </a:cubicBezTo>
                <a:cubicBezTo>
                  <a:pt x="1432131" y="2699340"/>
                  <a:pt x="1431195" y="2700894"/>
                  <a:pt x="1430259" y="2702449"/>
                </a:cubicBezTo>
                <a:cubicBezTo>
                  <a:pt x="1427149" y="2700578"/>
                  <a:pt x="1429022" y="2697466"/>
                  <a:pt x="1430896" y="2694358"/>
                </a:cubicBezTo>
                <a:close/>
                <a:moveTo>
                  <a:pt x="4348294" y="2692829"/>
                </a:moveTo>
                <a:cubicBezTo>
                  <a:pt x="4349113" y="2691160"/>
                  <a:pt x="4351321" y="2691748"/>
                  <a:pt x="4353873" y="2694740"/>
                </a:cubicBezTo>
                <a:cubicBezTo>
                  <a:pt x="4354091" y="2696257"/>
                  <a:pt x="4353724" y="2701090"/>
                  <a:pt x="4353132" y="2704340"/>
                </a:cubicBezTo>
                <a:cubicBezTo>
                  <a:pt x="4352835" y="2705965"/>
                  <a:pt x="4352480" y="2707194"/>
                  <a:pt x="4352114" y="2707416"/>
                </a:cubicBezTo>
                <a:cubicBezTo>
                  <a:pt x="4351749" y="2707639"/>
                  <a:pt x="4351370" y="2706854"/>
                  <a:pt x="4351024" y="2704449"/>
                </a:cubicBezTo>
                <a:cubicBezTo>
                  <a:pt x="4348036" y="2698420"/>
                  <a:pt x="4347472" y="2694496"/>
                  <a:pt x="4348294" y="2692829"/>
                </a:cubicBezTo>
                <a:close/>
                <a:moveTo>
                  <a:pt x="4351079" y="2681074"/>
                </a:moveTo>
                <a:cubicBezTo>
                  <a:pt x="4351455" y="2680497"/>
                  <a:pt x="4352204" y="2680984"/>
                  <a:pt x="4352863" y="2681615"/>
                </a:cubicBezTo>
                <a:cubicBezTo>
                  <a:pt x="4353520" y="2682248"/>
                  <a:pt x="4354084" y="2683022"/>
                  <a:pt x="4354084" y="2683022"/>
                </a:cubicBezTo>
                <a:cubicBezTo>
                  <a:pt x="4352585" y="2685334"/>
                  <a:pt x="4350330" y="2682230"/>
                  <a:pt x="4351079" y="2681074"/>
                </a:cubicBezTo>
                <a:close/>
                <a:moveTo>
                  <a:pt x="4351617" y="2673179"/>
                </a:moveTo>
                <a:lnTo>
                  <a:pt x="4350298" y="2674869"/>
                </a:lnTo>
                <a:cubicBezTo>
                  <a:pt x="4349899" y="2675380"/>
                  <a:pt x="4349999" y="2675252"/>
                  <a:pt x="4350373" y="2674773"/>
                </a:cubicBezTo>
                <a:close/>
                <a:moveTo>
                  <a:pt x="4352156" y="2672487"/>
                </a:moveTo>
                <a:lnTo>
                  <a:pt x="4351829" y="2672908"/>
                </a:lnTo>
                <a:lnTo>
                  <a:pt x="4351617" y="2673179"/>
                </a:lnTo>
                <a:lnTo>
                  <a:pt x="4352093" y="2672566"/>
                </a:lnTo>
                <a:close/>
                <a:moveTo>
                  <a:pt x="4355087" y="2668731"/>
                </a:moveTo>
                <a:lnTo>
                  <a:pt x="4353566" y="2670680"/>
                </a:lnTo>
                <a:lnTo>
                  <a:pt x="4354113" y="2669977"/>
                </a:lnTo>
                <a:cubicBezTo>
                  <a:pt x="4354688" y="2669243"/>
                  <a:pt x="4355087" y="2668731"/>
                  <a:pt x="4355087" y="2668731"/>
                </a:cubicBezTo>
                <a:close/>
                <a:moveTo>
                  <a:pt x="4351495" y="2649055"/>
                </a:moveTo>
                <a:cubicBezTo>
                  <a:pt x="4353196" y="2652759"/>
                  <a:pt x="4353585" y="2656841"/>
                  <a:pt x="4353440" y="2660988"/>
                </a:cubicBezTo>
                <a:lnTo>
                  <a:pt x="4352280" y="2672329"/>
                </a:lnTo>
                <a:lnTo>
                  <a:pt x="4352179" y="2673305"/>
                </a:lnTo>
                <a:lnTo>
                  <a:pt x="4352156" y="2672487"/>
                </a:lnTo>
                <a:close/>
                <a:moveTo>
                  <a:pt x="1432137" y="2633657"/>
                </a:moveTo>
                <a:cubicBezTo>
                  <a:pt x="1433895" y="2638071"/>
                  <a:pt x="1434878" y="2642813"/>
                  <a:pt x="1435321" y="2647761"/>
                </a:cubicBezTo>
                <a:cubicBezTo>
                  <a:pt x="1436647" y="2662596"/>
                  <a:pt x="1433099" y="2679263"/>
                  <a:pt x="1430896" y="2694358"/>
                </a:cubicBezTo>
                <a:cubicBezTo>
                  <a:pt x="1428851" y="2675469"/>
                  <a:pt x="1429196" y="2653783"/>
                  <a:pt x="1432137" y="2633657"/>
                </a:cubicBezTo>
                <a:close/>
                <a:moveTo>
                  <a:pt x="4358019" y="2630075"/>
                </a:moveTo>
                <a:cubicBezTo>
                  <a:pt x="4360275" y="2645768"/>
                  <a:pt x="4357862" y="2658516"/>
                  <a:pt x="4355087" y="2668731"/>
                </a:cubicBezTo>
                <a:cubicBezTo>
                  <a:pt x="4353268" y="2656075"/>
                  <a:pt x="4351013" y="2640383"/>
                  <a:pt x="4358019" y="2630075"/>
                </a:cubicBezTo>
                <a:close/>
                <a:moveTo>
                  <a:pt x="2729447" y="2612618"/>
                </a:moveTo>
                <a:lnTo>
                  <a:pt x="2726014" y="2685060"/>
                </a:lnTo>
                <a:lnTo>
                  <a:pt x="2720255" y="2789935"/>
                </a:lnTo>
                <a:lnTo>
                  <a:pt x="2716684" y="2816778"/>
                </a:lnTo>
                <a:cubicBezTo>
                  <a:pt x="2714618" y="2831933"/>
                  <a:pt x="2712722" y="2845828"/>
                  <a:pt x="2711289" y="2857449"/>
                </a:cubicBezTo>
                <a:cubicBezTo>
                  <a:pt x="2699824" y="2950422"/>
                  <a:pt x="2692530" y="3018853"/>
                  <a:pt x="2674809" y="3108093"/>
                </a:cubicBezTo>
                <a:lnTo>
                  <a:pt x="2666694" y="3147251"/>
                </a:lnTo>
                <a:lnTo>
                  <a:pt x="2680015" y="3037714"/>
                </a:lnTo>
                <a:lnTo>
                  <a:pt x="2683129" y="3002291"/>
                </a:lnTo>
                <a:lnTo>
                  <a:pt x="2687026" y="2977787"/>
                </a:lnTo>
                <a:lnTo>
                  <a:pt x="2694511" y="2909475"/>
                </a:lnTo>
                <a:lnTo>
                  <a:pt x="2694640" y="2909374"/>
                </a:lnTo>
                <a:lnTo>
                  <a:pt x="2694740" y="2907387"/>
                </a:lnTo>
                <a:lnTo>
                  <a:pt x="2698254" y="2875311"/>
                </a:lnTo>
                <a:lnTo>
                  <a:pt x="2698588" y="2875028"/>
                </a:lnTo>
                <a:lnTo>
                  <a:pt x="2698792" y="2870405"/>
                </a:lnTo>
                <a:lnTo>
                  <a:pt x="2699333" y="2865449"/>
                </a:lnTo>
                <a:cubicBezTo>
                  <a:pt x="2706451" y="2790381"/>
                  <a:pt x="2712134" y="2714847"/>
                  <a:pt x="2720877" y="2638154"/>
                </a:cubicBezTo>
                <a:cubicBezTo>
                  <a:pt x="2722461" y="2635939"/>
                  <a:pt x="2724925" y="2621382"/>
                  <a:pt x="2727304" y="2615134"/>
                </a:cubicBezTo>
                <a:close/>
                <a:moveTo>
                  <a:pt x="4359412" y="2610241"/>
                </a:moveTo>
                <a:cubicBezTo>
                  <a:pt x="4356202" y="2617420"/>
                  <a:pt x="4367030" y="2628780"/>
                  <a:pt x="4358019" y="2630075"/>
                </a:cubicBezTo>
                <a:cubicBezTo>
                  <a:pt x="4357638" y="2627418"/>
                  <a:pt x="4351882" y="2620591"/>
                  <a:pt x="4354076" y="2615093"/>
                </a:cubicBezTo>
                <a:cubicBezTo>
                  <a:pt x="4354807" y="2613261"/>
                  <a:pt x="4356422" y="2611576"/>
                  <a:pt x="4359412" y="2610241"/>
                </a:cubicBezTo>
                <a:close/>
                <a:moveTo>
                  <a:pt x="4361119" y="2608657"/>
                </a:moveTo>
                <a:lnTo>
                  <a:pt x="4361080" y="2608694"/>
                </a:lnTo>
                <a:cubicBezTo>
                  <a:pt x="4360154" y="2609554"/>
                  <a:pt x="4359412" y="2610241"/>
                  <a:pt x="4359412" y="2610241"/>
                </a:cubicBezTo>
                <a:close/>
                <a:moveTo>
                  <a:pt x="4426963" y="2570237"/>
                </a:moveTo>
                <a:cubicBezTo>
                  <a:pt x="4431025" y="2572046"/>
                  <a:pt x="4430013" y="2608177"/>
                  <a:pt x="4424892" y="2614384"/>
                </a:cubicBezTo>
                <a:cubicBezTo>
                  <a:pt x="4423918" y="2615568"/>
                  <a:pt x="4422793" y="2615664"/>
                  <a:pt x="4421525" y="2614232"/>
                </a:cubicBezTo>
                <a:cubicBezTo>
                  <a:pt x="4415551" y="2602174"/>
                  <a:pt x="4422993" y="2594902"/>
                  <a:pt x="4421174" y="2582249"/>
                </a:cubicBezTo>
                <a:cubicBezTo>
                  <a:pt x="4422433" y="2577547"/>
                  <a:pt x="4423541" y="2574393"/>
                  <a:pt x="4424505" y="2572491"/>
                </a:cubicBezTo>
                <a:cubicBezTo>
                  <a:pt x="4425467" y="2570587"/>
                  <a:pt x="4426284" y="2569935"/>
                  <a:pt x="4426963" y="2570237"/>
                </a:cubicBezTo>
                <a:close/>
                <a:moveTo>
                  <a:pt x="4362269" y="2550966"/>
                </a:moveTo>
                <a:cubicBezTo>
                  <a:pt x="4363655" y="2551866"/>
                  <a:pt x="4367349" y="2574512"/>
                  <a:pt x="4366599" y="2575668"/>
                </a:cubicBezTo>
                <a:cubicBezTo>
                  <a:pt x="4368782" y="2597606"/>
                  <a:pt x="4367616" y="2630781"/>
                  <a:pt x="4367671" y="2649423"/>
                </a:cubicBezTo>
                <a:cubicBezTo>
                  <a:pt x="4367778" y="2686708"/>
                  <a:pt x="4368350" y="2714169"/>
                  <a:pt x="4365561" y="2749847"/>
                </a:cubicBezTo>
                <a:cubicBezTo>
                  <a:pt x="4364503" y="2765648"/>
                  <a:pt x="4363138" y="2780719"/>
                  <a:pt x="4361573" y="2795399"/>
                </a:cubicBezTo>
                <a:lnTo>
                  <a:pt x="4357709" y="2827482"/>
                </a:lnTo>
                <a:lnTo>
                  <a:pt x="4357472" y="2824427"/>
                </a:lnTo>
                <a:cubicBezTo>
                  <a:pt x="4357342" y="2817194"/>
                  <a:pt x="4357721" y="2808101"/>
                  <a:pt x="4357567" y="2799895"/>
                </a:cubicBezTo>
                <a:lnTo>
                  <a:pt x="4357406" y="2797516"/>
                </a:lnTo>
                <a:lnTo>
                  <a:pt x="4358961" y="2784543"/>
                </a:lnTo>
                <a:cubicBezTo>
                  <a:pt x="4360414" y="2770179"/>
                  <a:pt x="4361531" y="2756058"/>
                  <a:pt x="4362157" y="2742440"/>
                </a:cubicBezTo>
                <a:cubicBezTo>
                  <a:pt x="4364331" y="2712519"/>
                  <a:pt x="4363964" y="2682592"/>
                  <a:pt x="4362955" y="2652453"/>
                </a:cubicBezTo>
                <a:lnTo>
                  <a:pt x="4361479" y="2608325"/>
                </a:lnTo>
                <a:lnTo>
                  <a:pt x="4360828" y="2588869"/>
                </a:lnTo>
                <a:lnTo>
                  <a:pt x="4359483" y="2585365"/>
                </a:lnTo>
                <a:cubicBezTo>
                  <a:pt x="4358600" y="2583449"/>
                  <a:pt x="4357870" y="2582009"/>
                  <a:pt x="4358329" y="2582779"/>
                </a:cubicBezTo>
                <a:lnTo>
                  <a:pt x="4360768" y="2587122"/>
                </a:lnTo>
                <a:lnTo>
                  <a:pt x="4359899" y="2561197"/>
                </a:lnTo>
                <a:cubicBezTo>
                  <a:pt x="4360651" y="2560041"/>
                  <a:pt x="4360882" y="2550066"/>
                  <a:pt x="4362269" y="2550966"/>
                </a:cubicBezTo>
                <a:close/>
                <a:moveTo>
                  <a:pt x="4456936" y="2501003"/>
                </a:moveTo>
                <a:cubicBezTo>
                  <a:pt x="4457357" y="2501161"/>
                  <a:pt x="4457734" y="2501947"/>
                  <a:pt x="4457971" y="2503592"/>
                </a:cubicBezTo>
                <a:cubicBezTo>
                  <a:pt x="4463258" y="2505933"/>
                  <a:pt x="4459279" y="2512704"/>
                  <a:pt x="4454685" y="2510264"/>
                </a:cubicBezTo>
                <a:cubicBezTo>
                  <a:pt x="4454248" y="2507226"/>
                  <a:pt x="4454833" y="2503914"/>
                  <a:pt x="4455645" y="2502181"/>
                </a:cubicBezTo>
                <a:cubicBezTo>
                  <a:pt x="4456050" y="2501316"/>
                  <a:pt x="4456515" y="2500846"/>
                  <a:pt x="4456936" y="2501003"/>
                </a:cubicBezTo>
                <a:close/>
                <a:moveTo>
                  <a:pt x="4458682" y="2476557"/>
                </a:moveTo>
                <a:cubicBezTo>
                  <a:pt x="4460653" y="2474271"/>
                  <a:pt x="4463124" y="2475467"/>
                  <a:pt x="4463778" y="2480024"/>
                </a:cubicBezTo>
                <a:cubicBezTo>
                  <a:pt x="4467224" y="2481852"/>
                  <a:pt x="4464718" y="2492095"/>
                  <a:pt x="4460804" y="2494619"/>
                </a:cubicBezTo>
                <a:cubicBezTo>
                  <a:pt x="4459498" y="2495460"/>
                  <a:pt x="4458037" y="2495445"/>
                  <a:pt x="4456587" y="2493974"/>
                </a:cubicBezTo>
                <a:cubicBezTo>
                  <a:pt x="4455242" y="2484609"/>
                  <a:pt x="4456712" y="2478843"/>
                  <a:pt x="4458682" y="2476557"/>
                </a:cubicBezTo>
                <a:close/>
                <a:moveTo>
                  <a:pt x="2919636" y="2453251"/>
                </a:moveTo>
                <a:lnTo>
                  <a:pt x="2921779" y="2455766"/>
                </a:lnTo>
                <a:cubicBezTo>
                  <a:pt x="2924158" y="2462015"/>
                  <a:pt x="2926623" y="2476573"/>
                  <a:pt x="2928207" y="2478787"/>
                </a:cubicBezTo>
                <a:cubicBezTo>
                  <a:pt x="2936950" y="2555480"/>
                  <a:pt x="2942634" y="2631016"/>
                  <a:pt x="2949749" y="2706082"/>
                </a:cubicBezTo>
                <a:lnTo>
                  <a:pt x="2950292" y="2711038"/>
                </a:lnTo>
                <a:lnTo>
                  <a:pt x="2950496" y="2715661"/>
                </a:lnTo>
                <a:lnTo>
                  <a:pt x="2950831" y="2715945"/>
                </a:lnTo>
                <a:lnTo>
                  <a:pt x="2954345" y="2748020"/>
                </a:lnTo>
                <a:lnTo>
                  <a:pt x="2954445" y="2750007"/>
                </a:lnTo>
                <a:lnTo>
                  <a:pt x="2954574" y="2750109"/>
                </a:lnTo>
                <a:lnTo>
                  <a:pt x="2962060" y="2818421"/>
                </a:lnTo>
                <a:lnTo>
                  <a:pt x="2965956" y="2842924"/>
                </a:lnTo>
                <a:lnTo>
                  <a:pt x="2969069" y="2878347"/>
                </a:lnTo>
                <a:lnTo>
                  <a:pt x="2982391" y="2987885"/>
                </a:lnTo>
                <a:lnTo>
                  <a:pt x="2974277" y="2948727"/>
                </a:lnTo>
                <a:cubicBezTo>
                  <a:pt x="2956555" y="2859484"/>
                  <a:pt x="2949260" y="2791056"/>
                  <a:pt x="2937795" y="2698084"/>
                </a:cubicBezTo>
                <a:cubicBezTo>
                  <a:pt x="2936362" y="2686462"/>
                  <a:pt x="2934466" y="2672566"/>
                  <a:pt x="2932400" y="2657413"/>
                </a:cubicBezTo>
                <a:lnTo>
                  <a:pt x="2928829" y="2630569"/>
                </a:lnTo>
                <a:lnTo>
                  <a:pt x="2923070" y="2525694"/>
                </a:lnTo>
                <a:close/>
                <a:moveTo>
                  <a:pt x="1468402" y="2384588"/>
                </a:moveTo>
                <a:lnTo>
                  <a:pt x="1470689" y="2457075"/>
                </a:lnTo>
                <a:lnTo>
                  <a:pt x="1473217" y="2562078"/>
                </a:lnTo>
                <a:lnTo>
                  <a:pt x="1471774" y="2589119"/>
                </a:lnTo>
                <a:cubicBezTo>
                  <a:pt x="1470908" y="2604391"/>
                  <a:pt x="1470114" y="2618391"/>
                  <a:pt x="1469602" y="2630089"/>
                </a:cubicBezTo>
                <a:cubicBezTo>
                  <a:pt x="1465504" y="2723677"/>
                  <a:pt x="1463627" y="2792469"/>
                  <a:pt x="1452997" y="2882829"/>
                </a:cubicBezTo>
                <a:lnTo>
                  <a:pt x="1447995" y="2922505"/>
                </a:lnTo>
                <a:lnTo>
                  <a:pt x="1452638" y="2812257"/>
                </a:lnTo>
                <a:lnTo>
                  <a:pt x="1452949" y="2776699"/>
                </a:lnTo>
                <a:lnTo>
                  <a:pt x="1454900" y="2751965"/>
                </a:lnTo>
                <a:lnTo>
                  <a:pt x="1456977" y="2683277"/>
                </a:lnTo>
                <a:lnTo>
                  <a:pt x="1457100" y="2683164"/>
                </a:lnTo>
                <a:lnTo>
                  <a:pt x="1457041" y="2681176"/>
                </a:lnTo>
                <a:lnTo>
                  <a:pt x="1458016" y="2648925"/>
                </a:lnTo>
                <a:lnTo>
                  <a:pt x="1458326" y="2648614"/>
                </a:lnTo>
                <a:lnTo>
                  <a:pt x="1458165" y="2643990"/>
                </a:lnTo>
                <a:lnTo>
                  <a:pt x="1458317" y="2639005"/>
                </a:lnTo>
                <a:cubicBezTo>
                  <a:pt x="1459491" y="2563612"/>
                  <a:pt x="1459202" y="2487863"/>
                  <a:pt x="1461872" y="2410721"/>
                </a:cubicBezTo>
                <a:cubicBezTo>
                  <a:pt x="1463275" y="2408389"/>
                  <a:pt x="1464582" y="2393681"/>
                  <a:pt x="1466462" y="2387265"/>
                </a:cubicBezTo>
                <a:close/>
                <a:moveTo>
                  <a:pt x="4394626" y="2364437"/>
                </a:moveTo>
                <a:cubicBezTo>
                  <a:pt x="4395581" y="2364612"/>
                  <a:pt x="4396677" y="2365323"/>
                  <a:pt x="4396996" y="2366350"/>
                </a:cubicBezTo>
                <a:lnTo>
                  <a:pt x="4393119" y="2365750"/>
                </a:lnTo>
                <a:cubicBezTo>
                  <a:pt x="4392861" y="2364627"/>
                  <a:pt x="4393673" y="2364262"/>
                  <a:pt x="4394626" y="2364437"/>
                </a:cubicBezTo>
                <a:close/>
                <a:moveTo>
                  <a:pt x="4370275" y="2238164"/>
                </a:moveTo>
                <a:lnTo>
                  <a:pt x="4369108" y="2238888"/>
                </a:lnTo>
                <a:cubicBezTo>
                  <a:pt x="4365767" y="2241423"/>
                  <a:pt x="4362820" y="2244411"/>
                  <a:pt x="4363771" y="2244323"/>
                </a:cubicBezTo>
                <a:cubicBezTo>
                  <a:pt x="4363424" y="2244828"/>
                  <a:pt x="4361989" y="2244212"/>
                  <a:pt x="4360491" y="2243367"/>
                </a:cubicBezTo>
                <a:lnTo>
                  <a:pt x="4360157" y="2243154"/>
                </a:lnTo>
                <a:lnTo>
                  <a:pt x="4358357" y="2275433"/>
                </a:lnTo>
                <a:cubicBezTo>
                  <a:pt x="4355334" y="2321924"/>
                  <a:pt x="4351955" y="2368249"/>
                  <a:pt x="4348420" y="2414386"/>
                </a:cubicBezTo>
                <a:lnTo>
                  <a:pt x="4343133" y="2481629"/>
                </a:lnTo>
                <a:lnTo>
                  <a:pt x="4342921" y="2543342"/>
                </a:lnTo>
                <a:lnTo>
                  <a:pt x="4343870" y="2564166"/>
                </a:lnTo>
                <a:lnTo>
                  <a:pt x="4344904" y="2550510"/>
                </a:lnTo>
                <a:cubicBezTo>
                  <a:pt x="4353005" y="2464143"/>
                  <a:pt x="4362980" y="2378508"/>
                  <a:pt x="4368219" y="2286996"/>
                </a:cubicBezTo>
                <a:lnTo>
                  <a:pt x="4370047" y="2243557"/>
                </a:lnTo>
                <a:lnTo>
                  <a:pt x="4366886" y="2244980"/>
                </a:lnTo>
                <a:cubicBezTo>
                  <a:pt x="4367306" y="2243720"/>
                  <a:pt x="4368107" y="2242908"/>
                  <a:pt x="4369078" y="2242306"/>
                </a:cubicBezTo>
                <a:lnTo>
                  <a:pt x="4370120" y="2241851"/>
                </a:lnTo>
                <a:close/>
                <a:moveTo>
                  <a:pt x="3003583" y="2230172"/>
                </a:moveTo>
                <a:lnTo>
                  <a:pt x="3004793" y="2276634"/>
                </a:lnTo>
                <a:lnTo>
                  <a:pt x="3005004" y="2274892"/>
                </a:lnTo>
                <a:cubicBezTo>
                  <a:pt x="3005240" y="2266827"/>
                  <a:pt x="3004517" y="2250248"/>
                  <a:pt x="3003769" y="2234351"/>
                </a:cubicBezTo>
                <a:close/>
                <a:moveTo>
                  <a:pt x="334244" y="2222183"/>
                </a:moveTo>
                <a:cubicBezTo>
                  <a:pt x="333938" y="2224391"/>
                  <a:pt x="334542" y="2228532"/>
                  <a:pt x="335645" y="2233131"/>
                </a:cubicBezTo>
                <a:lnTo>
                  <a:pt x="343176" y="2250281"/>
                </a:lnTo>
                <a:lnTo>
                  <a:pt x="343120" y="2250821"/>
                </a:lnTo>
                <a:cubicBezTo>
                  <a:pt x="343103" y="2252631"/>
                  <a:pt x="343518" y="2253866"/>
                  <a:pt x="344981" y="2254386"/>
                </a:cubicBezTo>
                <a:lnTo>
                  <a:pt x="343176" y="2250281"/>
                </a:lnTo>
                <a:lnTo>
                  <a:pt x="343853" y="2243809"/>
                </a:lnTo>
                <a:cubicBezTo>
                  <a:pt x="344385" y="2238173"/>
                  <a:pt x="344176" y="2230806"/>
                  <a:pt x="338300" y="2222837"/>
                </a:cubicBezTo>
                <a:cubicBezTo>
                  <a:pt x="335766" y="2219701"/>
                  <a:pt x="334549" y="2219976"/>
                  <a:pt x="334244" y="2222183"/>
                </a:cubicBezTo>
                <a:close/>
                <a:moveTo>
                  <a:pt x="1301923" y="2156678"/>
                </a:moveTo>
                <a:cubicBezTo>
                  <a:pt x="1295492" y="2161555"/>
                  <a:pt x="1305789" y="2216526"/>
                  <a:pt x="1308555" y="2231305"/>
                </a:cubicBezTo>
                <a:cubicBezTo>
                  <a:pt x="1307618" y="2288381"/>
                  <a:pt x="1307386" y="2326359"/>
                  <a:pt x="1309922" y="2379115"/>
                </a:cubicBezTo>
                <a:cubicBezTo>
                  <a:pt x="1312025" y="2390345"/>
                  <a:pt x="1318617" y="2487616"/>
                  <a:pt x="1315415" y="2431315"/>
                </a:cubicBezTo>
                <a:cubicBezTo>
                  <a:pt x="1313587" y="2359460"/>
                  <a:pt x="1318462" y="2222107"/>
                  <a:pt x="1307501" y="2163588"/>
                </a:cubicBezTo>
                <a:close/>
                <a:moveTo>
                  <a:pt x="1302630" y="2137579"/>
                </a:moveTo>
                <a:cubicBezTo>
                  <a:pt x="1298491" y="2138354"/>
                  <a:pt x="1304070" y="2145264"/>
                  <a:pt x="1307617" y="2144599"/>
                </a:cubicBezTo>
                <a:cubicBezTo>
                  <a:pt x="1307617" y="2144599"/>
                  <a:pt x="1301965" y="2134033"/>
                  <a:pt x="1302630" y="2137579"/>
                </a:cubicBezTo>
                <a:close/>
                <a:moveTo>
                  <a:pt x="1298100" y="2074184"/>
                </a:moveTo>
                <a:cubicBezTo>
                  <a:pt x="1295216" y="2078395"/>
                  <a:pt x="1300092" y="2084825"/>
                  <a:pt x="1302977" y="2080613"/>
                </a:cubicBezTo>
                <a:close/>
                <a:moveTo>
                  <a:pt x="1296886" y="2048103"/>
                </a:moveTo>
                <a:cubicBezTo>
                  <a:pt x="1291120" y="2056525"/>
                  <a:pt x="1303867" y="2065762"/>
                  <a:pt x="1303867" y="2065762"/>
                </a:cubicBezTo>
                <a:close/>
                <a:moveTo>
                  <a:pt x="1295563" y="2021429"/>
                </a:moveTo>
                <a:cubicBezTo>
                  <a:pt x="1292016" y="2022094"/>
                  <a:pt x="1298331" y="2036207"/>
                  <a:pt x="1301807" y="2031885"/>
                </a:cubicBezTo>
                <a:cubicBezTo>
                  <a:pt x="1301031" y="2027747"/>
                  <a:pt x="1294899" y="2017881"/>
                  <a:pt x="1295563" y="2021429"/>
                </a:cubicBezTo>
                <a:close/>
                <a:moveTo>
                  <a:pt x="1292840" y="1984007"/>
                </a:moveTo>
                <a:cubicBezTo>
                  <a:pt x="1288699" y="1984782"/>
                  <a:pt x="1295606" y="1998783"/>
                  <a:pt x="1299154" y="1998119"/>
                </a:cubicBezTo>
                <a:cubicBezTo>
                  <a:pt x="1299874" y="1997066"/>
                  <a:pt x="1299800" y="1995436"/>
                  <a:pt x="1299291" y="1993639"/>
                </a:cubicBezTo>
                <a:cubicBezTo>
                  <a:pt x="1297765" y="1988246"/>
                  <a:pt x="1292340" y="1981346"/>
                  <a:pt x="1292840" y="1984007"/>
                </a:cubicBezTo>
                <a:close/>
                <a:moveTo>
                  <a:pt x="4408497" y="1972325"/>
                </a:moveTo>
                <a:cubicBezTo>
                  <a:pt x="4408497" y="1972325"/>
                  <a:pt x="4403478" y="2030913"/>
                  <a:pt x="4400628" y="2040622"/>
                </a:cubicBezTo>
                <a:lnTo>
                  <a:pt x="4400110" y="2045671"/>
                </a:lnTo>
                <a:lnTo>
                  <a:pt x="4401658" y="2076893"/>
                </a:lnTo>
                <a:lnTo>
                  <a:pt x="4402064" y="2108311"/>
                </a:lnTo>
                <a:lnTo>
                  <a:pt x="4402420" y="2108020"/>
                </a:lnTo>
                <a:cubicBezTo>
                  <a:pt x="4413857" y="2090906"/>
                  <a:pt x="4416602" y="1977037"/>
                  <a:pt x="4408497" y="1972325"/>
                </a:cubicBezTo>
                <a:close/>
                <a:moveTo>
                  <a:pt x="1291627" y="1957924"/>
                </a:moveTo>
                <a:cubicBezTo>
                  <a:pt x="1288742" y="1962135"/>
                  <a:pt x="1294282" y="1972110"/>
                  <a:pt x="1297168" y="1967899"/>
                </a:cubicBezTo>
                <a:close/>
                <a:moveTo>
                  <a:pt x="1287645" y="1917065"/>
                </a:moveTo>
                <a:cubicBezTo>
                  <a:pt x="1281878" y="1925486"/>
                  <a:pt x="1294513" y="1934133"/>
                  <a:pt x="1294513" y="1934133"/>
                </a:cubicBezTo>
                <a:close/>
                <a:moveTo>
                  <a:pt x="309769" y="1900233"/>
                </a:moveTo>
                <a:cubicBezTo>
                  <a:pt x="296811" y="1890339"/>
                  <a:pt x="313776" y="1953569"/>
                  <a:pt x="330837" y="2003388"/>
                </a:cubicBezTo>
                <a:lnTo>
                  <a:pt x="337559" y="2021920"/>
                </a:lnTo>
                <a:lnTo>
                  <a:pt x="335568" y="1985182"/>
                </a:lnTo>
                <a:lnTo>
                  <a:pt x="334322" y="1979541"/>
                </a:lnTo>
                <a:cubicBezTo>
                  <a:pt x="325859" y="1953004"/>
                  <a:pt x="321524" y="1916173"/>
                  <a:pt x="309769" y="1900233"/>
                </a:cubicBezTo>
                <a:close/>
                <a:moveTo>
                  <a:pt x="1287760" y="1898076"/>
                </a:moveTo>
                <a:cubicBezTo>
                  <a:pt x="1284213" y="1898740"/>
                  <a:pt x="1289754" y="1908716"/>
                  <a:pt x="1293301" y="1908051"/>
                </a:cubicBezTo>
                <a:cubicBezTo>
                  <a:pt x="1292636" y="1904505"/>
                  <a:pt x="1286987" y="1893938"/>
                  <a:pt x="1287760" y="1898076"/>
                </a:cubicBezTo>
                <a:close/>
                <a:moveTo>
                  <a:pt x="4441741" y="1839410"/>
                </a:moveTo>
                <a:cubicBezTo>
                  <a:pt x="4441741" y="1839410"/>
                  <a:pt x="4427616" y="1864174"/>
                  <a:pt x="4433083" y="1872687"/>
                </a:cubicBezTo>
                <a:cubicBezTo>
                  <a:pt x="4438879" y="1878571"/>
                  <a:pt x="4446336" y="1841849"/>
                  <a:pt x="4441741" y="1839410"/>
                </a:cubicBezTo>
                <a:close/>
                <a:moveTo>
                  <a:pt x="4491206" y="1819384"/>
                </a:moveTo>
                <a:lnTo>
                  <a:pt x="4491576" y="1823022"/>
                </a:lnTo>
                <a:lnTo>
                  <a:pt x="4488471" y="1828043"/>
                </a:lnTo>
                <a:cubicBezTo>
                  <a:pt x="4485831" y="1832428"/>
                  <a:pt x="4483321" y="1838342"/>
                  <a:pt x="4486526" y="1845889"/>
                </a:cubicBezTo>
                <a:cubicBezTo>
                  <a:pt x="4488021" y="1848906"/>
                  <a:pt x="4489396" y="1848933"/>
                  <a:pt x="4490535" y="1847236"/>
                </a:cubicBezTo>
                <a:cubicBezTo>
                  <a:pt x="4491671" y="1845539"/>
                  <a:pt x="4492572" y="1842116"/>
                  <a:pt x="4493119" y="1838226"/>
                </a:cubicBezTo>
                <a:lnTo>
                  <a:pt x="4491576" y="1823022"/>
                </a:lnTo>
                <a:lnTo>
                  <a:pt x="4491835" y="1822605"/>
                </a:lnTo>
                <a:cubicBezTo>
                  <a:pt x="4492523" y="1821164"/>
                  <a:pt x="4492547" y="1820096"/>
                  <a:pt x="4491206" y="1819384"/>
                </a:cubicBezTo>
                <a:close/>
                <a:moveTo>
                  <a:pt x="611139" y="1788539"/>
                </a:moveTo>
                <a:lnTo>
                  <a:pt x="611268" y="1789226"/>
                </a:lnTo>
                <a:lnTo>
                  <a:pt x="613771" y="1827597"/>
                </a:lnTo>
                <a:lnTo>
                  <a:pt x="614433" y="1829726"/>
                </a:lnTo>
                <a:lnTo>
                  <a:pt x="611268" y="1789226"/>
                </a:lnTo>
                <a:lnTo>
                  <a:pt x="611271" y="1789016"/>
                </a:lnTo>
                <a:close/>
                <a:moveTo>
                  <a:pt x="1753564" y="1767369"/>
                </a:moveTo>
                <a:lnTo>
                  <a:pt x="1753450" y="1767983"/>
                </a:lnTo>
                <a:lnTo>
                  <a:pt x="1755907" y="1775476"/>
                </a:lnTo>
                <a:lnTo>
                  <a:pt x="1755870" y="1774448"/>
                </a:lnTo>
                <a:close/>
                <a:moveTo>
                  <a:pt x="357838" y="1720176"/>
                </a:moveTo>
                <a:lnTo>
                  <a:pt x="358246" y="1723349"/>
                </a:lnTo>
                <a:cubicBezTo>
                  <a:pt x="360701" y="1742581"/>
                  <a:pt x="362944" y="1760077"/>
                  <a:pt x="364452" y="1770875"/>
                </a:cubicBezTo>
                <a:lnTo>
                  <a:pt x="365320" y="1776466"/>
                </a:lnTo>
                <a:lnTo>
                  <a:pt x="366186" y="1779226"/>
                </a:lnTo>
                <a:lnTo>
                  <a:pt x="366228" y="1778219"/>
                </a:lnTo>
                <a:cubicBezTo>
                  <a:pt x="365680" y="1755684"/>
                  <a:pt x="368446" y="1770461"/>
                  <a:pt x="364350" y="1748591"/>
                </a:cubicBezTo>
                <a:lnTo>
                  <a:pt x="363445" y="1738472"/>
                </a:lnTo>
                <a:close/>
                <a:moveTo>
                  <a:pt x="4491067" y="1687522"/>
                </a:moveTo>
                <a:cubicBezTo>
                  <a:pt x="4490134" y="1687946"/>
                  <a:pt x="4489329" y="1688804"/>
                  <a:pt x="4488694" y="1689929"/>
                </a:cubicBezTo>
                <a:cubicBezTo>
                  <a:pt x="4487425" y="1692179"/>
                  <a:pt x="4486841" y="1695491"/>
                  <a:pt x="4487277" y="1698528"/>
                </a:cubicBezTo>
                <a:cubicBezTo>
                  <a:pt x="4488772" y="1701544"/>
                  <a:pt x="4490287" y="1702553"/>
                  <a:pt x="4491637" y="1702326"/>
                </a:cubicBezTo>
                <a:cubicBezTo>
                  <a:pt x="4492985" y="1702101"/>
                  <a:pt x="4494168" y="1700638"/>
                  <a:pt x="4494997" y="1698711"/>
                </a:cubicBezTo>
                <a:cubicBezTo>
                  <a:pt x="4496653" y="1694858"/>
                  <a:pt x="4496892" y="1689140"/>
                  <a:pt x="4494211" y="1687716"/>
                </a:cubicBezTo>
                <a:cubicBezTo>
                  <a:pt x="4493063" y="1687107"/>
                  <a:pt x="4492001" y="1687097"/>
                  <a:pt x="4491067" y="1687522"/>
                </a:cubicBezTo>
                <a:close/>
                <a:moveTo>
                  <a:pt x="1661555" y="1504717"/>
                </a:moveTo>
                <a:lnTo>
                  <a:pt x="1662133" y="1594191"/>
                </a:lnTo>
                <a:cubicBezTo>
                  <a:pt x="1661337" y="1606259"/>
                  <a:pt x="1666444" y="1652750"/>
                  <a:pt x="1670380" y="1653267"/>
                </a:cubicBezTo>
                <a:lnTo>
                  <a:pt x="1671902" y="1650003"/>
                </a:lnTo>
                <a:close/>
                <a:moveTo>
                  <a:pt x="4556896" y="1484500"/>
                </a:moveTo>
                <a:cubicBezTo>
                  <a:pt x="4557336" y="1484340"/>
                  <a:pt x="4557719" y="1484834"/>
                  <a:pt x="4557934" y="1486353"/>
                </a:cubicBezTo>
                <a:cubicBezTo>
                  <a:pt x="4558189" y="1488125"/>
                  <a:pt x="4557432" y="1491464"/>
                  <a:pt x="4556502" y="1493599"/>
                </a:cubicBezTo>
                <a:cubicBezTo>
                  <a:pt x="4555571" y="1495734"/>
                  <a:pt x="4554466" y="1496669"/>
                  <a:pt x="4554030" y="1493631"/>
                </a:cubicBezTo>
                <a:cubicBezTo>
                  <a:pt x="4553812" y="1492112"/>
                  <a:pt x="4554570" y="1488774"/>
                  <a:pt x="4555493" y="1486575"/>
                </a:cubicBezTo>
                <a:cubicBezTo>
                  <a:pt x="4555953" y="1485476"/>
                  <a:pt x="4556454" y="1484660"/>
                  <a:pt x="4556896" y="1484500"/>
                </a:cubicBezTo>
                <a:close/>
                <a:moveTo>
                  <a:pt x="100973" y="1470341"/>
                </a:moveTo>
                <a:cubicBezTo>
                  <a:pt x="110946" y="1491295"/>
                  <a:pt x="105202" y="1498197"/>
                  <a:pt x="100351" y="1488004"/>
                </a:cubicBezTo>
                <a:cubicBezTo>
                  <a:pt x="96588" y="1486669"/>
                  <a:pt x="94619" y="1474323"/>
                  <a:pt x="97019" y="1470543"/>
                </a:cubicBezTo>
                <a:cubicBezTo>
                  <a:pt x="97820" y="1469283"/>
                  <a:pt x="99105" y="1468974"/>
                  <a:pt x="100973" y="1470341"/>
                </a:cubicBezTo>
                <a:close/>
                <a:moveTo>
                  <a:pt x="96014" y="1451171"/>
                </a:moveTo>
                <a:cubicBezTo>
                  <a:pt x="99249" y="1457966"/>
                  <a:pt x="99355" y="1466944"/>
                  <a:pt x="95852" y="1459583"/>
                </a:cubicBezTo>
                <a:cubicBezTo>
                  <a:pt x="90270" y="1458071"/>
                  <a:pt x="90999" y="1449391"/>
                  <a:pt x="96014" y="1451171"/>
                </a:cubicBezTo>
                <a:close/>
                <a:moveTo>
                  <a:pt x="3688583" y="1396710"/>
                </a:moveTo>
                <a:lnTo>
                  <a:pt x="3690087" y="1432146"/>
                </a:lnTo>
                <a:lnTo>
                  <a:pt x="3692675" y="1435057"/>
                </a:lnTo>
                <a:lnTo>
                  <a:pt x="3693632" y="1436071"/>
                </a:lnTo>
                <a:lnTo>
                  <a:pt x="3694476" y="1432750"/>
                </a:lnTo>
                <a:cubicBezTo>
                  <a:pt x="3694590" y="1429284"/>
                  <a:pt x="3694324" y="1424894"/>
                  <a:pt x="3693922" y="1420400"/>
                </a:cubicBezTo>
                <a:lnTo>
                  <a:pt x="3693318" y="1414690"/>
                </a:lnTo>
                <a:lnTo>
                  <a:pt x="3692994" y="1416562"/>
                </a:lnTo>
                <a:lnTo>
                  <a:pt x="3693209" y="1413652"/>
                </a:lnTo>
                <a:lnTo>
                  <a:pt x="3692552" y="1407432"/>
                </a:lnTo>
                <a:lnTo>
                  <a:pt x="3691958" y="1400198"/>
                </a:lnTo>
                <a:close/>
                <a:moveTo>
                  <a:pt x="3072019" y="1366083"/>
                </a:moveTo>
                <a:cubicBezTo>
                  <a:pt x="3068622" y="1363905"/>
                  <a:pt x="3065540" y="1384292"/>
                  <a:pt x="3064306" y="1400110"/>
                </a:cubicBezTo>
                <a:cubicBezTo>
                  <a:pt x="3063073" y="1415931"/>
                  <a:pt x="3063688" y="1427184"/>
                  <a:pt x="3067683" y="1406745"/>
                </a:cubicBezTo>
                <a:cubicBezTo>
                  <a:pt x="3067683" y="1406745"/>
                  <a:pt x="3071573" y="1370267"/>
                  <a:pt x="3072019" y="1366083"/>
                </a:cubicBezTo>
                <a:close/>
                <a:moveTo>
                  <a:pt x="3657912" y="1364925"/>
                </a:moveTo>
                <a:lnTo>
                  <a:pt x="3655964" y="1392723"/>
                </a:lnTo>
                <a:lnTo>
                  <a:pt x="3655837" y="1393616"/>
                </a:lnTo>
                <a:lnTo>
                  <a:pt x="3657063" y="1394995"/>
                </a:lnTo>
                <a:lnTo>
                  <a:pt x="3657383" y="1391520"/>
                </a:lnTo>
                <a:cubicBezTo>
                  <a:pt x="3657598" y="1381833"/>
                  <a:pt x="3658212" y="1384490"/>
                  <a:pt x="3658869" y="1389997"/>
                </a:cubicBezTo>
                <a:lnTo>
                  <a:pt x="3659706" y="1397969"/>
                </a:lnTo>
                <a:lnTo>
                  <a:pt x="3668740" y="1408131"/>
                </a:lnTo>
                <a:lnTo>
                  <a:pt x="3668649" y="1406456"/>
                </a:lnTo>
                <a:cubicBezTo>
                  <a:pt x="3667993" y="1398024"/>
                  <a:pt x="3666736" y="1384285"/>
                  <a:pt x="3665907" y="1374937"/>
                </a:cubicBezTo>
                <a:lnTo>
                  <a:pt x="3665756" y="1373121"/>
                </a:lnTo>
                <a:lnTo>
                  <a:pt x="3659873" y="1367040"/>
                </a:lnTo>
                <a:close/>
                <a:moveTo>
                  <a:pt x="4065561" y="1357806"/>
                </a:moveTo>
                <a:lnTo>
                  <a:pt x="4066221" y="1358309"/>
                </a:lnTo>
                <a:cubicBezTo>
                  <a:pt x="4066375" y="1358424"/>
                  <a:pt x="4066336" y="1358396"/>
                  <a:pt x="4066194" y="1358286"/>
                </a:cubicBezTo>
                <a:close/>
                <a:moveTo>
                  <a:pt x="4547467" y="1346928"/>
                </a:moveTo>
                <a:lnTo>
                  <a:pt x="4547340" y="1346998"/>
                </a:lnTo>
                <a:lnTo>
                  <a:pt x="4547404" y="1347059"/>
                </a:lnTo>
                <a:close/>
                <a:moveTo>
                  <a:pt x="4553741" y="1343449"/>
                </a:moveTo>
                <a:lnTo>
                  <a:pt x="4556711" y="1343547"/>
                </a:lnTo>
                <a:lnTo>
                  <a:pt x="4557068" y="1349531"/>
                </a:lnTo>
                <a:lnTo>
                  <a:pt x="4557052" y="1349500"/>
                </a:lnTo>
                <a:cubicBezTo>
                  <a:pt x="4556189" y="1347925"/>
                  <a:pt x="4555010" y="1345770"/>
                  <a:pt x="4553741" y="1343449"/>
                </a:cubicBezTo>
                <a:close/>
                <a:moveTo>
                  <a:pt x="4363427" y="1340086"/>
                </a:moveTo>
                <a:lnTo>
                  <a:pt x="4360129" y="1361190"/>
                </a:lnTo>
                <a:lnTo>
                  <a:pt x="4363324" y="1363041"/>
                </a:lnTo>
                <a:close/>
                <a:moveTo>
                  <a:pt x="144784" y="1337658"/>
                </a:moveTo>
                <a:cubicBezTo>
                  <a:pt x="146403" y="1341055"/>
                  <a:pt x="157107" y="1353326"/>
                  <a:pt x="146403" y="1341055"/>
                </a:cubicBezTo>
                <a:cubicBezTo>
                  <a:pt x="144784" y="1337658"/>
                  <a:pt x="144784" y="1337658"/>
                  <a:pt x="144784" y="1337658"/>
                </a:cubicBezTo>
                <a:close/>
                <a:moveTo>
                  <a:pt x="4081331" y="1325021"/>
                </a:moveTo>
                <a:lnTo>
                  <a:pt x="4080060" y="1334870"/>
                </a:lnTo>
                <a:lnTo>
                  <a:pt x="4081163" y="1341493"/>
                </a:lnTo>
                <a:cubicBezTo>
                  <a:pt x="4081642" y="1343549"/>
                  <a:pt x="4082188" y="1344941"/>
                  <a:pt x="4082771" y="1344719"/>
                </a:cubicBezTo>
                <a:cubicBezTo>
                  <a:pt x="4085906" y="1344603"/>
                  <a:pt x="4082416" y="1329468"/>
                  <a:pt x="4081495" y="1325686"/>
                </a:cubicBezTo>
                <a:close/>
                <a:moveTo>
                  <a:pt x="82770" y="1324113"/>
                </a:moveTo>
                <a:cubicBezTo>
                  <a:pt x="92905" y="1336652"/>
                  <a:pt x="89346" y="1346684"/>
                  <a:pt x="96083" y="1360840"/>
                </a:cubicBezTo>
                <a:cubicBezTo>
                  <a:pt x="102564" y="1406377"/>
                  <a:pt x="77148" y="1335743"/>
                  <a:pt x="79759" y="1324690"/>
                </a:cubicBezTo>
                <a:cubicBezTo>
                  <a:pt x="80133" y="1323111"/>
                  <a:pt x="81078" y="1322746"/>
                  <a:pt x="82770" y="1324113"/>
                </a:cubicBezTo>
                <a:close/>
                <a:moveTo>
                  <a:pt x="138776" y="1314817"/>
                </a:moveTo>
                <a:cubicBezTo>
                  <a:pt x="138776" y="1314817"/>
                  <a:pt x="132868" y="1330133"/>
                  <a:pt x="138776" y="1314817"/>
                </a:cubicBezTo>
                <a:close/>
                <a:moveTo>
                  <a:pt x="4026568" y="1313201"/>
                </a:moveTo>
                <a:lnTo>
                  <a:pt x="4025110" y="1322494"/>
                </a:lnTo>
                <a:lnTo>
                  <a:pt x="4026287" y="1323826"/>
                </a:lnTo>
                <a:lnTo>
                  <a:pt x="4027290" y="1317659"/>
                </a:lnTo>
                <a:lnTo>
                  <a:pt x="4027515" y="1316525"/>
                </a:lnTo>
                <a:lnTo>
                  <a:pt x="4027533" y="1316604"/>
                </a:lnTo>
                <a:cubicBezTo>
                  <a:pt x="4028703" y="1322740"/>
                  <a:pt x="4029386" y="1326663"/>
                  <a:pt x="4029226" y="1317738"/>
                </a:cubicBezTo>
                <a:lnTo>
                  <a:pt x="4029354" y="1315585"/>
                </a:lnTo>
                <a:close/>
                <a:moveTo>
                  <a:pt x="1230777" y="1312818"/>
                </a:moveTo>
                <a:cubicBezTo>
                  <a:pt x="1231552" y="1316954"/>
                  <a:pt x="1238305" y="1353013"/>
                  <a:pt x="1238305" y="1353013"/>
                </a:cubicBezTo>
                <a:cubicBezTo>
                  <a:pt x="1243900" y="1373073"/>
                  <a:pt x="1243625" y="1361806"/>
                  <a:pt x="1241148" y="1346131"/>
                </a:cubicBezTo>
                <a:cubicBezTo>
                  <a:pt x="1238671" y="1330458"/>
                  <a:pt x="1233993" y="1310379"/>
                  <a:pt x="1230777" y="1312818"/>
                </a:cubicBezTo>
                <a:close/>
                <a:moveTo>
                  <a:pt x="4025712" y="1312468"/>
                </a:moveTo>
                <a:lnTo>
                  <a:pt x="4025618" y="1313042"/>
                </a:lnTo>
                <a:lnTo>
                  <a:pt x="4025741" y="1312493"/>
                </a:lnTo>
                <a:close/>
                <a:moveTo>
                  <a:pt x="4356749" y="1308023"/>
                </a:moveTo>
                <a:cubicBezTo>
                  <a:pt x="4357340" y="1307346"/>
                  <a:pt x="4357851" y="1307791"/>
                  <a:pt x="4358216" y="1309961"/>
                </a:cubicBezTo>
                <a:cubicBezTo>
                  <a:pt x="4358239" y="1313816"/>
                  <a:pt x="4356866" y="1319810"/>
                  <a:pt x="4355466" y="1325195"/>
                </a:cubicBezTo>
                <a:lnTo>
                  <a:pt x="4354886" y="1327358"/>
                </a:lnTo>
                <a:lnTo>
                  <a:pt x="4354322" y="1321347"/>
                </a:lnTo>
                <a:lnTo>
                  <a:pt x="4353825" y="1316844"/>
                </a:lnTo>
                <a:lnTo>
                  <a:pt x="4354803" y="1312817"/>
                </a:lnTo>
                <a:cubicBezTo>
                  <a:pt x="4355486" y="1310500"/>
                  <a:pt x="4356158" y="1308700"/>
                  <a:pt x="4356749" y="1308023"/>
                </a:cubicBezTo>
                <a:close/>
                <a:moveTo>
                  <a:pt x="4017401" y="1305357"/>
                </a:moveTo>
                <a:lnTo>
                  <a:pt x="4016899" y="1312661"/>
                </a:lnTo>
                <a:lnTo>
                  <a:pt x="4016813" y="1313120"/>
                </a:lnTo>
                <a:lnTo>
                  <a:pt x="4021285" y="1318173"/>
                </a:lnTo>
                <a:lnTo>
                  <a:pt x="4021363" y="1313460"/>
                </a:lnTo>
                <a:lnTo>
                  <a:pt x="4021943" y="1309242"/>
                </a:lnTo>
                <a:close/>
                <a:moveTo>
                  <a:pt x="4543900" y="1304894"/>
                </a:moveTo>
                <a:cubicBezTo>
                  <a:pt x="4545470" y="1303189"/>
                  <a:pt x="4548210" y="1302863"/>
                  <a:pt x="4552731" y="1305024"/>
                </a:cubicBezTo>
                <a:cubicBezTo>
                  <a:pt x="4552731" y="1305024"/>
                  <a:pt x="4552798" y="1329536"/>
                  <a:pt x="4553741" y="1343449"/>
                </a:cubicBezTo>
                <a:lnTo>
                  <a:pt x="4553288" y="1343699"/>
                </a:lnTo>
                <a:lnTo>
                  <a:pt x="4555123" y="1347745"/>
                </a:lnTo>
                <a:lnTo>
                  <a:pt x="4554979" y="1350936"/>
                </a:lnTo>
                <a:lnTo>
                  <a:pt x="4557196" y="1351659"/>
                </a:lnTo>
                <a:lnTo>
                  <a:pt x="4561388" y="1421788"/>
                </a:lnTo>
                <a:cubicBezTo>
                  <a:pt x="4560433" y="1444660"/>
                  <a:pt x="4560700" y="1505590"/>
                  <a:pt x="4555244" y="1467623"/>
                </a:cubicBezTo>
                <a:cubicBezTo>
                  <a:pt x="4549823" y="1429910"/>
                  <a:pt x="4547086" y="1388711"/>
                  <a:pt x="4544758" y="1346678"/>
                </a:cubicBezTo>
                <a:lnTo>
                  <a:pt x="4543801" y="1331651"/>
                </a:lnTo>
                <a:lnTo>
                  <a:pt x="4545028" y="1327534"/>
                </a:lnTo>
                <a:cubicBezTo>
                  <a:pt x="4545028" y="1327534"/>
                  <a:pt x="4544380" y="1325586"/>
                  <a:pt x="4543689" y="1322800"/>
                </a:cubicBezTo>
                <a:lnTo>
                  <a:pt x="4542947" y="1318241"/>
                </a:lnTo>
                <a:lnTo>
                  <a:pt x="4542501" y="1311225"/>
                </a:lnTo>
                <a:close/>
                <a:moveTo>
                  <a:pt x="4206515" y="1303344"/>
                </a:moveTo>
                <a:lnTo>
                  <a:pt x="4204159" y="1304898"/>
                </a:lnTo>
                <a:cubicBezTo>
                  <a:pt x="4202946" y="1305698"/>
                  <a:pt x="4201974" y="1306337"/>
                  <a:pt x="4201974" y="1306337"/>
                </a:cubicBezTo>
                <a:close/>
                <a:moveTo>
                  <a:pt x="4014080" y="1302515"/>
                </a:moveTo>
                <a:lnTo>
                  <a:pt x="4013566" y="1305270"/>
                </a:lnTo>
                <a:lnTo>
                  <a:pt x="4014569" y="1310401"/>
                </a:lnTo>
                <a:lnTo>
                  <a:pt x="4014604" y="1310624"/>
                </a:lnTo>
                <a:lnTo>
                  <a:pt x="4015061" y="1311140"/>
                </a:lnTo>
                <a:lnTo>
                  <a:pt x="4015748" y="1308142"/>
                </a:lnTo>
                <a:lnTo>
                  <a:pt x="4016693" y="1304751"/>
                </a:lnTo>
                <a:close/>
                <a:moveTo>
                  <a:pt x="4208527" y="1302018"/>
                </a:moveTo>
                <a:cubicBezTo>
                  <a:pt x="4209255" y="1301539"/>
                  <a:pt x="4208769" y="1301858"/>
                  <a:pt x="4207799" y="1302499"/>
                </a:cubicBezTo>
                <a:lnTo>
                  <a:pt x="4206515" y="1303344"/>
                </a:lnTo>
                <a:close/>
                <a:moveTo>
                  <a:pt x="4006622" y="1296135"/>
                </a:moveTo>
                <a:lnTo>
                  <a:pt x="4006347" y="1297515"/>
                </a:lnTo>
                <a:lnTo>
                  <a:pt x="4005760" y="1300632"/>
                </a:lnTo>
                <a:lnTo>
                  <a:pt x="4006652" y="1301639"/>
                </a:lnTo>
                <a:lnTo>
                  <a:pt x="4008870" y="1299898"/>
                </a:lnTo>
                <a:lnTo>
                  <a:pt x="4010062" y="1299450"/>
                </a:lnTo>
                <a:lnTo>
                  <a:pt x="4010128" y="1299134"/>
                </a:lnTo>
                <a:close/>
                <a:moveTo>
                  <a:pt x="131932" y="1291683"/>
                </a:moveTo>
                <a:cubicBezTo>
                  <a:pt x="133820" y="1295647"/>
                  <a:pt x="147083" y="1306002"/>
                  <a:pt x="138776" y="1314817"/>
                </a:cubicBezTo>
                <a:cubicBezTo>
                  <a:pt x="138671" y="1305839"/>
                  <a:pt x="124570" y="1295187"/>
                  <a:pt x="131932" y="1291683"/>
                </a:cubicBezTo>
                <a:close/>
                <a:moveTo>
                  <a:pt x="4135412" y="1289617"/>
                </a:moveTo>
                <a:lnTo>
                  <a:pt x="4135226" y="1291664"/>
                </a:lnTo>
                <a:lnTo>
                  <a:pt x="4135447" y="1291442"/>
                </a:lnTo>
                <a:close/>
                <a:moveTo>
                  <a:pt x="3581953" y="1283433"/>
                </a:moveTo>
                <a:lnTo>
                  <a:pt x="3581148" y="1288389"/>
                </a:lnTo>
                <a:lnTo>
                  <a:pt x="3577750" y="1305772"/>
                </a:lnTo>
                <a:lnTo>
                  <a:pt x="3581156" y="1309604"/>
                </a:lnTo>
                <a:lnTo>
                  <a:pt x="3581201" y="1309485"/>
                </a:lnTo>
                <a:lnTo>
                  <a:pt x="3581234" y="1309691"/>
                </a:lnTo>
                <a:lnTo>
                  <a:pt x="3618470" y="1351580"/>
                </a:lnTo>
                <a:lnTo>
                  <a:pt x="3617749" y="1339966"/>
                </a:lnTo>
                <a:cubicBezTo>
                  <a:pt x="3618865" y="1324252"/>
                  <a:pt x="3622622" y="1348430"/>
                  <a:pt x="3622893" y="1353491"/>
                </a:cubicBezTo>
                <a:lnTo>
                  <a:pt x="3623248" y="1356955"/>
                </a:lnTo>
                <a:lnTo>
                  <a:pt x="3631076" y="1365761"/>
                </a:lnTo>
                <a:lnTo>
                  <a:pt x="3630932" y="1363222"/>
                </a:lnTo>
                <a:cubicBezTo>
                  <a:pt x="3630661" y="1358160"/>
                  <a:pt x="3632388" y="1352335"/>
                  <a:pt x="3632946" y="1344478"/>
                </a:cubicBezTo>
                <a:lnTo>
                  <a:pt x="3632009" y="1336978"/>
                </a:lnTo>
                <a:lnTo>
                  <a:pt x="3614277" y="1317848"/>
                </a:lnTo>
                <a:lnTo>
                  <a:pt x="3606582" y="1312999"/>
                </a:lnTo>
                <a:close/>
                <a:moveTo>
                  <a:pt x="4078902" y="1280654"/>
                </a:moveTo>
                <a:lnTo>
                  <a:pt x="4078435" y="1283323"/>
                </a:lnTo>
                <a:lnTo>
                  <a:pt x="4079095" y="1287961"/>
                </a:lnTo>
                <a:cubicBezTo>
                  <a:pt x="4079489" y="1292109"/>
                  <a:pt x="4079612" y="1296865"/>
                  <a:pt x="4079619" y="1301821"/>
                </a:cubicBezTo>
                <a:lnTo>
                  <a:pt x="4079595" y="1312918"/>
                </a:lnTo>
                <a:lnTo>
                  <a:pt x="4080584" y="1307613"/>
                </a:lnTo>
                <a:lnTo>
                  <a:pt x="4079684" y="1292888"/>
                </a:lnTo>
                <a:close/>
                <a:moveTo>
                  <a:pt x="3079619" y="1278523"/>
                </a:moveTo>
                <a:lnTo>
                  <a:pt x="3079589" y="1278715"/>
                </a:lnTo>
                <a:lnTo>
                  <a:pt x="3079620" y="1278574"/>
                </a:lnTo>
                <a:close/>
                <a:moveTo>
                  <a:pt x="3576422" y="1277007"/>
                </a:moveTo>
                <a:lnTo>
                  <a:pt x="3576617" y="1280054"/>
                </a:lnTo>
                <a:lnTo>
                  <a:pt x="3576655" y="1280285"/>
                </a:lnTo>
                <a:lnTo>
                  <a:pt x="3576397" y="1281901"/>
                </a:lnTo>
                <a:cubicBezTo>
                  <a:pt x="3575902" y="1283916"/>
                  <a:pt x="3574386" y="1290119"/>
                  <a:pt x="3573143" y="1295922"/>
                </a:cubicBezTo>
                <a:lnTo>
                  <a:pt x="3572585" y="1299961"/>
                </a:lnTo>
                <a:lnTo>
                  <a:pt x="3574739" y="1302385"/>
                </a:lnTo>
                <a:lnTo>
                  <a:pt x="3576655" y="1299297"/>
                </a:lnTo>
                <a:cubicBezTo>
                  <a:pt x="3577928" y="1294475"/>
                  <a:pt x="3578550" y="1289575"/>
                  <a:pt x="3577855" y="1290585"/>
                </a:cubicBezTo>
                <a:lnTo>
                  <a:pt x="3578165" y="1288743"/>
                </a:lnTo>
                <a:lnTo>
                  <a:pt x="3580275" y="1290512"/>
                </a:lnTo>
                <a:cubicBezTo>
                  <a:pt x="3580688" y="1289537"/>
                  <a:pt x="3580816" y="1287210"/>
                  <a:pt x="3580784" y="1284265"/>
                </a:cubicBezTo>
                <a:lnTo>
                  <a:pt x="3580680" y="1281904"/>
                </a:lnTo>
                <a:lnTo>
                  <a:pt x="3578186" y="1278910"/>
                </a:lnTo>
                <a:close/>
                <a:moveTo>
                  <a:pt x="3075715" y="1274261"/>
                </a:moveTo>
                <a:lnTo>
                  <a:pt x="3073044" y="1283219"/>
                </a:lnTo>
                <a:cubicBezTo>
                  <a:pt x="3069729" y="1295079"/>
                  <a:pt x="3066193" y="1309693"/>
                  <a:pt x="3065318" y="1320699"/>
                </a:cubicBezTo>
                <a:cubicBezTo>
                  <a:pt x="3064733" y="1328034"/>
                  <a:pt x="3065331" y="1333769"/>
                  <a:pt x="3067965" y="1336016"/>
                </a:cubicBezTo>
                <a:cubicBezTo>
                  <a:pt x="3066919" y="1335902"/>
                  <a:pt x="3067490" y="1331958"/>
                  <a:pt x="3068843" y="1325922"/>
                </a:cubicBezTo>
                <a:lnTo>
                  <a:pt x="3072982" y="1309068"/>
                </a:lnTo>
                <a:lnTo>
                  <a:pt x="3072615" y="1307863"/>
                </a:lnTo>
                <a:lnTo>
                  <a:pt x="3073474" y="1307071"/>
                </a:lnTo>
                <a:lnTo>
                  <a:pt x="3074403" y="1303287"/>
                </a:lnTo>
                <a:lnTo>
                  <a:pt x="3076912" y="1291407"/>
                </a:lnTo>
                <a:lnTo>
                  <a:pt x="3076128" y="1293305"/>
                </a:lnTo>
                <a:cubicBezTo>
                  <a:pt x="3074654" y="1294336"/>
                  <a:pt x="3074531" y="1285789"/>
                  <a:pt x="3074847" y="1281481"/>
                </a:cubicBezTo>
                <a:close/>
                <a:moveTo>
                  <a:pt x="4430093" y="1273583"/>
                </a:moveTo>
                <a:cubicBezTo>
                  <a:pt x="4431811" y="1278037"/>
                  <a:pt x="4427478" y="1287809"/>
                  <a:pt x="4427478" y="1287809"/>
                </a:cubicBezTo>
                <a:cubicBezTo>
                  <a:pt x="4422849" y="1285755"/>
                  <a:pt x="4424335" y="1276549"/>
                  <a:pt x="4427091" y="1273748"/>
                </a:cubicBezTo>
                <a:cubicBezTo>
                  <a:pt x="4428012" y="1272813"/>
                  <a:pt x="4429070" y="1272591"/>
                  <a:pt x="4430093" y="1273583"/>
                </a:cubicBezTo>
                <a:close/>
                <a:moveTo>
                  <a:pt x="3571104" y="1271270"/>
                </a:moveTo>
                <a:lnTo>
                  <a:pt x="3567553" y="1294299"/>
                </a:lnTo>
                <a:lnTo>
                  <a:pt x="3570876" y="1298038"/>
                </a:lnTo>
                <a:lnTo>
                  <a:pt x="3575886" y="1276429"/>
                </a:lnTo>
                <a:close/>
                <a:moveTo>
                  <a:pt x="4325478" y="1255503"/>
                </a:moveTo>
                <a:lnTo>
                  <a:pt x="4326087" y="1259062"/>
                </a:lnTo>
                <a:lnTo>
                  <a:pt x="4325603" y="1263290"/>
                </a:lnTo>
                <a:cubicBezTo>
                  <a:pt x="4325477" y="1262966"/>
                  <a:pt x="4325538" y="1259531"/>
                  <a:pt x="4325478" y="1255503"/>
                </a:cubicBezTo>
                <a:close/>
                <a:moveTo>
                  <a:pt x="118780" y="1246543"/>
                </a:moveTo>
                <a:cubicBezTo>
                  <a:pt x="125518" y="1260699"/>
                  <a:pt x="133874" y="1278253"/>
                  <a:pt x="131932" y="1291683"/>
                </a:cubicBezTo>
                <a:cubicBezTo>
                  <a:pt x="123576" y="1274127"/>
                  <a:pt x="120503" y="1258919"/>
                  <a:pt x="118780" y="1246543"/>
                </a:cubicBezTo>
                <a:close/>
                <a:moveTo>
                  <a:pt x="120479" y="1238409"/>
                </a:moveTo>
                <a:cubicBezTo>
                  <a:pt x="120288" y="1239313"/>
                  <a:pt x="119784" y="1241725"/>
                  <a:pt x="118780" y="1246543"/>
                </a:cubicBezTo>
                <a:cubicBezTo>
                  <a:pt x="118780" y="1246543"/>
                  <a:pt x="121042" y="1235698"/>
                  <a:pt x="120479" y="1238409"/>
                </a:cubicBezTo>
                <a:close/>
                <a:moveTo>
                  <a:pt x="3947487" y="1233491"/>
                </a:moveTo>
                <a:cubicBezTo>
                  <a:pt x="3945359" y="1235380"/>
                  <a:pt x="3946496" y="1241067"/>
                  <a:pt x="3952497" y="1249139"/>
                </a:cubicBezTo>
                <a:lnTo>
                  <a:pt x="3958735" y="1255796"/>
                </a:lnTo>
                <a:lnTo>
                  <a:pt x="3959380" y="1252525"/>
                </a:lnTo>
                <a:lnTo>
                  <a:pt x="3960109" y="1257263"/>
                </a:lnTo>
                <a:lnTo>
                  <a:pt x="3965344" y="1262852"/>
                </a:lnTo>
                <a:cubicBezTo>
                  <a:pt x="3970975" y="1267901"/>
                  <a:pt x="3978023" y="1273368"/>
                  <a:pt x="3986683" y="1279078"/>
                </a:cubicBezTo>
                <a:lnTo>
                  <a:pt x="3988630" y="1281276"/>
                </a:lnTo>
                <a:lnTo>
                  <a:pt x="3988718" y="1280818"/>
                </a:lnTo>
                <a:lnTo>
                  <a:pt x="3986683" y="1279078"/>
                </a:lnTo>
                <a:cubicBezTo>
                  <a:pt x="3969068" y="1241131"/>
                  <a:pt x="3951747" y="1229713"/>
                  <a:pt x="3947487" y="1233491"/>
                </a:cubicBezTo>
                <a:close/>
                <a:moveTo>
                  <a:pt x="4129066" y="1228160"/>
                </a:moveTo>
                <a:lnTo>
                  <a:pt x="4128930" y="1234359"/>
                </a:lnTo>
                <a:lnTo>
                  <a:pt x="4129711" y="1236960"/>
                </a:lnTo>
                <a:lnTo>
                  <a:pt x="4130064" y="1248334"/>
                </a:lnTo>
                <a:lnTo>
                  <a:pt x="4131117" y="1249366"/>
                </a:lnTo>
                <a:cubicBezTo>
                  <a:pt x="4134262" y="1256685"/>
                  <a:pt x="4133832" y="1269903"/>
                  <a:pt x="4134283" y="1281128"/>
                </a:cubicBezTo>
                <a:lnTo>
                  <a:pt x="4134867" y="1287743"/>
                </a:lnTo>
                <a:lnTo>
                  <a:pt x="4135844" y="1286073"/>
                </a:lnTo>
                <a:cubicBezTo>
                  <a:pt x="4136589" y="1284666"/>
                  <a:pt x="4137183" y="1283155"/>
                  <a:pt x="4136577" y="1282739"/>
                </a:cubicBezTo>
                <a:cubicBezTo>
                  <a:pt x="4136881" y="1282946"/>
                  <a:pt x="4137049" y="1284024"/>
                  <a:pt x="4137112" y="1285724"/>
                </a:cubicBezTo>
                <a:lnTo>
                  <a:pt x="4137043" y="1289840"/>
                </a:lnTo>
                <a:lnTo>
                  <a:pt x="4137230" y="1289651"/>
                </a:lnTo>
                <a:lnTo>
                  <a:pt x="4137973" y="1287359"/>
                </a:lnTo>
                <a:lnTo>
                  <a:pt x="4136070" y="1257367"/>
                </a:lnTo>
                <a:lnTo>
                  <a:pt x="4135180" y="1253396"/>
                </a:lnTo>
                <a:cubicBezTo>
                  <a:pt x="4133792" y="1247867"/>
                  <a:pt x="4132263" y="1242089"/>
                  <a:pt x="4130838" y="1236310"/>
                </a:cubicBezTo>
                <a:close/>
                <a:moveTo>
                  <a:pt x="1216298" y="1226129"/>
                </a:moveTo>
                <a:lnTo>
                  <a:pt x="1216300" y="1226180"/>
                </a:lnTo>
                <a:lnTo>
                  <a:pt x="1216342" y="1226320"/>
                </a:lnTo>
                <a:close/>
                <a:moveTo>
                  <a:pt x="1219853" y="1221573"/>
                </a:moveTo>
                <a:lnTo>
                  <a:pt x="1221290" y="1228704"/>
                </a:lnTo>
                <a:cubicBezTo>
                  <a:pt x="1221943" y="1232971"/>
                  <a:pt x="1222493" y="1241503"/>
                  <a:pt x="1220943" y="1240590"/>
                </a:cubicBezTo>
                <a:lnTo>
                  <a:pt x="1220013" y="1238760"/>
                </a:lnTo>
                <a:lnTo>
                  <a:pt x="1223448" y="1250406"/>
                </a:lnTo>
                <a:lnTo>
                  <a:pt x="1224673" y="1254104"/>
                </a:lnTo>
                <a:lnTo>
                  <a:pt x="1225592" y="1254826"/>
                </a:lnTo>
                <a:lnTo>
                  <a:pt x="1225321" y="1256057"/>
                </a:lnTo>
                <a:lnTo>
                  <a:pt x="1230777" y="1272532"/>
                </a:lnTo>
                <a:cubicBezTo>
                  <a:pt x="1232601" y="1278440"/>
                  <a:pt x="1233483" y="1282331"/>
                  <a:pt x="1232449" y="1282525"/>
                </a:cubicBezTo>
                <a:cubicBezTo>
                  <a:pt x="1234896" y="1280078"/>
                  <a:pt x="1235041" y="1274314"/>
                  <a:pt x="1233880" y="1267046"/>
                </a:cubicBezTo>
                <a:cubicBezTo>
                  <a:pt x="1232140" y="1256145"/>
                  <a:pt x="1227463" y="1241855"/>
                  <a:pt x="1223221" y="1230291"/>
                </a:cubicBezTo>
                <a:close/>
                <a:moveTo>
                  <a:pt x="4189892" y="1218709"/>
                </a:moveTo>
                <a:cubicBezTo>
                  <a:pt x="4190998" y="1217707"/>
                  <a:pt x="4193268" y="1221602"/>
                  <a:pt x="4191750" y="1230084"/>
                </a:cubicBezTo>
                <a:cubicBezTo>
                  <a:pt x="4190107" y="1226169"/>
                  <a:pt x="4189454" y="1223269"/>
                  <a:pt x="4189356" y="1221355"/>
                </a:cubicBezTo>
                <a:cubicBezTo>
                  <a:pt x="4189282" y="1219922"/>
                  <a:pt x="4189523" y="1219043"/>
                  <a:pt x="4189892" y="1218709"/>
                </a:cubicBezTo>
                <a:close/>
                <a:moveTo>
                  <a:pt x="4003174" y="1209936"/>
                </a:moveTo>
                <a:cubicBezTo>
                  <a:pt x="4004205" y="1213619"/>
                  <a:pt x="4003420" y="1217785"/>
                  <a:pt x="4001338" y="1220813"/>
                </a:cubicBezTo>
                <a:cubicBezTo>
                  <a:pt x="4000721" y="1218901"/>
                  <a:pt x="4000759" y="1217441"/>
                  <a:pt x="4001162" y="1215830"/>
                </a:cubicBezTo>
                <a:cubicBezTo>
                  <a:pt x="4001565" y="1214218"/>
                  <a:pt x="4002332" y="1212454"/>
                  <a:pt x="4003174" y="1209936"/>
                </a:cubicBezTo>
                <a:close/>
                <a:moveTo>
                  <a:pt x="4214342" y="1208573"/>
                </a:moveTo>
                <a:lnTo>
                  <a:pt x="4213696" y="1208801"/>
                </a:lnTo>
                <a:cubicBezTo>
                  <a:pt x="4212386" y="1209264"/>
                  <a:pt x="4211337" y="1209635"/>
                  <a:pt x="4211337" y="1209635"/>
                </a:cubicBezTo>
                <a:close/>
                <a:moveTo>
                  <a:pt x="4218415" y="1207134"/>
                </a:moveTo>
                <a:cubicBezTo>
                  <a:pt x="4219202" y="1206856"/>
                  <a:pt x="4218676" y="1207041"/>
                  <a:pt x="4217629" y="1207412"/>
                </a:cubicBezTo>
                <a:lnTo>
                  <a:pt x="4214342" y="1208573"/>
                </a:lnTo>
                <a:close/>
                <a:moveTo>
                  <a:pt x="4004160" y="1205906"/>
                </a:moveTo>
                <a:cubicBezTo>
                  <a:pt x="4006582" y="1207572"/>
                  <a:pt x="4003866" y="1208927"/>
                  <a:pt x="4003174" y="1209936"/>
                </a:cubicBezTo>
                <a:cubicBezTo>
                  <a:pt x="4002567" y="1209519"/>
                  <a:pt x="4002438" y="1209058"/>
                  <a:pt x="4002648" y="1208429"/>
                </a:cubicBezTo>
                <a:cubicBezTo>
                  <a:pt x="4002859" y="1207800"/>
                  <a:pt x="4003409" y="1207000"/>
                  <a:pt x="4004160" y="1205906"/>
                </a:cubicBezTo>
                <a:close/>
                <a:moveTo>
                  <a:pt x="4005148" y="1201879"/>
                </a:moveTo>
                <a:cubicBezTo>
                  <a:pt x="4007568" y="1203545"/>
                  <a:pt x="4004853" y="1204898"/>
                  <a:pt x="4004160" y="1205906"/>
                </a:cubicBezTo>
                <a:cubicBezTo>
                  <a:pt x="4003555" y="1205491"/>
                  <a:pt x="4003425" y="1205030"/>
                  <a:pt x="4003636" y="1204401"/>
                </a:cubicBezTo>
                <a:cubicBezTo>
                  <a:pt x="4003846" y="1203772"/>
                  <a:pt x="4004396" y="1202972"/>
                  <a:pt x="4005148" y="1201879"/>
                </a:cubicBezTo>
                <a:close/>
                <a:moveTo>
                  <a:pt x="105651" y="1201360"/>
                </a:moveTo>
                <a:cubicBezTo>
                  <a:pt x="105881" y="1201022"/>
                  <a:pt x="106532" y="1201841"/>
                  <a:pt x="107812" y="1204531"/>
                </a:cubicBezTo>
                <a:cubicBezTo>
                  <a:pt x="117948" y="1217071"/>
                  <a:pt x="116169" y="1222086"/>
                  <a:pt x="109266" y="1216341"/>
                </a:cubicBezTo>
                <a:cubicBezTo>
                  <a:pt x="108459" y="1214642"/>
                  <a:pt x="106814" y="1209001"/>
                  <a:pt x="106012" y="1205128"/>
                </a:cubicBezTo>
                <a:cubicBezTo>
                  <a:pt x="105611" y="1203192"/>
                  <a:pt x="105421" y="1201696"/>
                  <a:pt x="105651" y="1201360"/>
                </a:cubicBezTo>
                <a:close/>
                <a:moveTo>
                  <a:pt x="4117155" y="1196869"/>
                </a:moveTo>
                <a:cubicBezTo>
                  <a:pt x="4117422" y="1199452"/>
                  <a:pt x="4117727" y="1201659"/>
                  <a:pt x="4117666" y="1201864"/>
                </a:cubicBezTo>
                <a:cubicBezTo>
                  <a:pt x="4117637" y="1201964"/>
                  <a:pt x="4117515" y="1201566"/>
                  <a:pt x="4117252" y="1200463"/>
                </a:cubicBezTo>
                <a:lnTo>
                  <a:pt x="4116999" y="1199345"/>
                </a:lnTo>
                <a:close/>
                <a:moveTo>
                  <a:pt x="199818" y="1190605"/>
                </a:moveTo>
                <a:cubicBezTo>
                  <a:pt x="196584" y="1183808"/>
                  <a:pt x="222263" y="1291749"/>
                  <a:pt x="227221" y="1310922"/>
                </a:cubicBezTo>
                <a:cubicBezTo>
                  <a:pt x="244374" y="1373953"/>
                  <a:pt x="261835" y="1435447"/>
                  <a:pt x="279737" y="1496494"/>
                </a:cubicBezTo>
                <a:lnTo>
                  <a:pt x="290551" y="1532354"/>
                </a:lnTo>
                <a:lnTo>
                  <a:pt x="284561" y="1482701"/>
                </a:lnTo>
                <a:lnTo>
                  <a:pt x="281582" y="1463415"/>
                </a:lnTo>
                <a:lnTo>
                  <a:pt x="237521" y="1315048"/>
                </a:lnTo>
                <a:cubicBezTo>
                  <a:pt x="233129" y="1295607"/>
                  <a:pt x="228170" y="1276435"/>
                  <a:pt x="221596" y="1253865"/>
                </a:cubicBezTo>
                <a:cubicBezTo>
                  <a:pt x="214750" y="1230729"/>
                  <a:pt x="207286" y="1196079"/>
                  <a:pt x="199818" y="1190605"/>
                </a:cubicBezTo>
                <a:close/>
                <a:moveTo>
                  <a:pt x="4442832" y="1181352"/>
                </a:moveTo>
                <a:lnTo>
                  <a:pt x="4443138" y="1181762"/>
                </a:lnTo>
                <a:cubicBezTo>
                  <a:pt x="4443827" y="1182389"/>
                  <a:pt x="4444290" y="1182829"/>
                  <a:pt x="4443463" y="1182914"/>
                </a:cubicBezTo>
                <a:lnTo>
                  <a:pt x="4442830" y="1182732"/>
                </a:lnTo>
                <a:close/>
                <a:moveTo>
                  <a:pt x="4249020" y="1160794"/>
                </a:moveTo>
                <a:lnTo>
                  <a:pt x="4251239" y="1175470"/>
                </a:lnTo>
                <a:lnTo>
                  <a:pt x="4252770" y="1189559"/>
                </a:lnTo>
                <a:lnTo>
                  <a:pt x="4250536" y="1196006"/>
                </a:lnTo>
                <a:lnTo>
                  <a:pt x="4249742" y="1198972"/>
                </a:lnTo>
                <a:lnTo>
                  <a:pt x="4247099" y="1168464"/>
                </a:lnTo>
                <a:lnTo>
                  <a:pt x="4247843" y="1164919"/>
                </a:lnTo>
                <a:close/>
                <a:moveTo>
                  <a:pt x="177316" y="1106850"/>
                </a:moveTo>
                <a:cubicBezTo>
                  <a:pt x="167180" y="1094310"/>
                  <a:pt x="183105" y="1155494"/>
                  <a:pt x="178770" y="1118660"/>
                </a:cubicBezTo>
                <a:cubicBezTo>
                  <a:pt x="177154" y="1115263"/>
                  <a:pt x="183948" y="1112028"/>
                  <a:pt x="177316" y="1106850"/>
                </a:cubicBezTo>
                <a:close/>
                <a:moveTo>
                  <a:pt x="3408978" y="1103286"/>
                </a:moveTo>
                <a:cubicBezTo>
                  <a:pt x="3448784" y="1154849"/>
                  <a:pt x="3493301" y="1208902"/>
                  <a:pt x="3541071" y="1264509"/>
                </a:cubicBezTo>
                <a:lnTo>
                  <a:pt x="3565802" y="1292329"/>
                </a:lnTo>
                <a:lnTo>
                  <a:pt x="3570667" y="1270798"/>
                </a:lnTo>
                <a:lnTo>
                  <a:pt x="3528393" y="1225194"/>
                </a:lnTo>
                <a:cubicBezTo>
                  <a:pt x="3486218" y="1179537"/>
                  <a:pt x="3446054" y="1137206"/>
                  <a:pt x="3408978" y="1103286"/>
                </a:cubicBezTo>
                <a:close/>
                <a:moveTo>
                  <a:pt x="139696" y="986545"/>
                </a:moveTo>
                <a:cubicBezTo>
                  <a:pt x="138729" y="986841"/>
                  <a:pt x="137973" y="988264"/>
                  <a:pt x="137536" y="990079"/>
                </a:cubicBezTo>
                <a:cubicBezTo>
                  <a:pt x="136658" y="993710"/>
                  <a:pt x="137049" y="998906"/>
                  <a:pt x="139557" y="999798"/>
                </a:cubicBezTo>
                <a:cubicBezTo>
                  <a:pt x="139557" y="999798"/>
                  <a:pt x="144735" y="993165"/>
                  <a:pt x="143117" y="989767"/>
                </a:cubicBezTo>
                <a:cubicBezTo>
                  <a:pt x="141837" y="987077"/>
                  <a:pt x="140661" y="986248"/>
                  <a:pt x="139696" y="986545"/>
                </a:cubicBezTo>
                <a:close/>
                <a:moveTo>
                  <a:pt x="1677825" y="978879"/>
                </a:moveTo>
                <a:lnTo>
                  <a:pt x="1679604" y="987326"/>
                </a:lnTo>
                <a:lnTo>
                  <a:pt x="1680024" y="987884"/>
                </a:lnTo>
                <a:cubicBezTo>
                  <a:pt x="1681070" y="987772"/>
                  <a:pt x="1681518" y="987007"/>
                  <a:pt x="1681545" y="985927"/>
                </a:cubicBezTo>
                <a:cubicBezTo>
                  <a:pt x="1681585" y="984306"/>
                  <a:pt x="1680676" y="981979"/>
                  <a:pt x="1679424" y="980093"/>
                </a:cubicBezTo>
                <a:close/>
                <a:moveTo>
                  <a:pt x="2781718" y="886442"/>
                </a:moveTo>
                <a:cubicBezTo>
                  <a:pt x="2783575" y="884737"/>
                  <a:pt x="2776143" y="891557"/>
                  <a:pt x="2776143" y="891557"/>
                </a:cubicBezTo>
                <a:cubicBezTo>
                  <a:pt x="2763743" y="903302"/>
                  <a:pt x="2776143" y="891557"/>
                  <a:pt x="2776143" y="891557"/>
                </a:cubicBezTo>
                <a:cubicBezTo>
                  <a:pt x="2779448" y="888526"/>
                  <a:pt x="2781099" y="887011"/>
                  <a:pt x="2781718" y="886442"/>
                </a:cubicBezTo>
                <a:close/>
                <a:moveTo>
                  <a:pt x="3962277" y="883372"/>
                </a:moveTo>
                <a:cubicBezTo>
                  <a:pt x="3962277" y="883372"/>
                  <a:pt x="3958138" y="908312"/>
                  <a:pt x="3962277" y="883372"/>
                </a:cubicBezTo>
                <a:close/>
                <a:moveTo>
                  <a:pt x="1773395" y="883236"/>
                </a:moveTo>
                <a:lnTo>
                  <a:pt x="1773527" y="884393"/>
                </a:lnTo>
                <a:lnTo>
                  <a:pt x="1775005" y="890551"/>
                </a:lnTo>
                <a:lnTo>
                  <a:pt x="1775035" y="889830"/>
                </a:lnTo>
                <a:close/>
                <a:moveTo>
                  <a:pt x="1256754" y="879263"/>
                </a:moveTo>
                <a:cubicBezTo>
                  <a:pt x="1252617" y="878089"/>
                  <a:pt x="1248485" y="878206"/>
                  <a:pt x="1244772" y="880251"/>
                </a:cubicBezTo>
                <a:cubicBezTo>
                  <a:pt x="1244772" y="880251"/>
                  <a:pt x="1262030" y="911616"/>
                  <a:pt x="1277386" y="916068"/>
                </a:cubicBezTo>
                <a:cubicBezTo>
                  <a:pt x="1282101" y="915355"/>
                  <a:pt x="1283660" y="912081"/>
                  <a:pt x="1283034" y="907735"/>
                </a:cubicBezTo>
                <a:cubicBezTo>
                  <a:pt x="1281625" y="897964"/>
                  <a:pt x="1269164" y="882789"/>
                  <a:pt x="1256754" y="879263"/>
                </a:cubicBezTo>
                <a:close/>
                <a:moveTo>
                  <a:pt x="3967269" y="873932"/>
                </a:moveTo>
                <a:cubicBezTo>
                  <a:pt x="3966715" y="874982"/>
                  <a:pt x="3965236" y="877779"/>
                  <a:pt x="3962277" y="883372"/>
                </a:cubicBezTo>
                <a:cubicBezTo>
                  <a:pt x="3962277" y="883372"/>
                  <a:pt x="3968932" y="870784"/>
                  <a:pt x="3967269" y="873932"/>
                </a:cubicBezTo>
                <a:close/>
                <a:moveTo>
                  <a:pt x="138988" y="855926"/>
                </a:moveTo>
                <a:lnTo>
                  <a:pt x="139068" y="855979"/>
                </a:lnTo>
                <a:lnTo>
                  <a:pt x="138984" y="856090"/>
                </a:lnTo>
                <a:close/>
                <a:moveTo>
                  <a:pt x="127270" y="852628"/>
                </a:moveTo>
                <a:lnTo>
                  <a:pt x="130776" y="853155"/>
                </a:lnTo>
                <a:lnTo>
                  <a:pt x="131950" y="856860"/>
                </a:lnTo>
                <a:lnTo>
                  <a:pt x="135201" y="861105"/>
                </a:lnTo>
                <a:lnTo>
                  <a:pt x="134905" y="861495"/>
                </a:lnTo>
                <a:cubicBezTo>
                  <a:pt x="130795" y="856720"/>
                  <a:pt x="127270" y="852628"/>
                  <a:pt x="127270" y="852628"/>
                </a:cubicBezTo>
                <a:close/>
                <a:moveTo>
                  <a:pt x="1828405" y="850553"/>
                </a:moveTo>
                <a:cubicBezTo>
                  <a:pt x="1827781" y="855391"/>
                  <a:pt x="1828785" y="859230"/>
                  <a:pt x="1830318" y="863641"/>
                </a:cubicBezTo>
                <a:lnTo>
                  <a:pt x="1833387" y="873577"/>
                </a:lnTo>
                <a:lnTo>
                  <a:pt x="1833244" y="869444"/>
                </a:lnTo>
                <a:lnTo>
                  <a:pt x="1832514" y="862174"/>
                </a:lnTo>
                <a:close/>
                <a:moveTo>
                  <a:pt x="3933859" y="848757"/>
                </a:moveTo>
                <a:cubicBezTo>
                  <a:pt x="3933859" y="848757"/>
                  <a:pt x="3929097" y="874873"/>
                  <a:pt x="3933859" y="848757"/>
                </a:cubicBezTo>
                <a:close/>
                <a:moveTo>
                  <a:pt x="1824388" y="835196"/>
                </a:moveTo>
                <a:cubicBezTo>
                  <a:pt x="1824687" y="832874"/>
                  <a:pt x="1821531" y="837845"/>
                  <a:pt x="1821531" y="837845"/>
                </a:cubicBezTo>
                <a:cubicBezTo>
                  <a:pt x="1822040" y="838396"/>
                  <a:pt x="1823009" y="838009"/>
                  <a:pt x="1823724" y="837345"/>
                </a:cubicBezTo>
                <a:cubicBezTo>
                  <a:pt x="1824438" y="836684"/>
                  <a:pt x="1824898" y="835747"/>
                  <a:pt x="1824388" y="835196"/>
                </a:cubicBezTo>
                <a:close/>
                <a:moveTo>
                  <a:pt x="1158718" y="829467"/>
                </a:moveTo>
                <a:lnTo>
                  <a:pt x="1192579" y="853450"/>
                </a:lnTo>
                <a:lnTo>
                  <a:pt x="1193036" y="855568"/>
                </a:lnTo>
                <a:lnTo>
                  <a:pt x="1203201" y="914713"/>
                </a:lnTo>
                <a:lnTo>
                  <a:pt x="1169258" y="889088"/>
                </a:lnTo>
                <a:lnTo>
                  <a:pt x="1164965" y="862593"/>
                </a:lnTo>
                <a:close/>
                <a:moveTo>
                  <a:pt x="1154191" y="826260"/>
                </a:moveTo>
                <a:lnTo>
                  <a:pt x="1157558" y="828644"/>
                </a:lnTo>
                <a:lnTo>
                  <a:pt x="1157347" y="831558"/>
                </a:lnTo>
                <a:cubicBezTo>
                  <a:pt x="1156736" y="832219"/>
                  <a:pt x="1155696" y="829937"/>
                  <a:pt x="1154672" y="827363"/>
                </a:cubicBezTo>
                <a:close/>
                <a:moveTo>
                  <a:pt x="3971262" y="819512"/>
                </a:moveTo>
                <a:lnTo>
                  <a:pt x="3969661" y="820727"/>
                </a:lnTo>
                <a:cubicBezTo>
                  <a:pt x="3968408" y="822612"/>
                  <a:pt x="3967501" y="824941"/>
                  <a:pt x="3967541" y="826560"/>
                </a:cubicBezTo>
                <a:cubicBezTo>
                  <a:pt x="3967567" y="827640"/>
                  <a:pt x="3968013" y="828406"/>
                  <a:pt x="3969060" y="828517"/>
                </a:cubicBezTo>
                <a:lnTo>
                  <a:pt x="3969482" y="827961"/>
                </a:lnTo>
                <a:close/>
                <a:moveTo>
                  <a:pt x="3886796" y="795242"/>
                </a:moveTo>
                <a:cubicBezTo>
                  <a:pt x="3916243" y="810811"/>
                  <a:pt x="3934266" y="830887"/>
                  <a:pt x="3933859" y="848757"/>
                </a:cubicBezTo>
                <a:cubicBezTo>
                  <a:pt x="3911480" y="836927"/>
                  <a:pt x="3894014" y="818652"/>
                  <a:pt x="3886796" y="795242"/>
                </a:cubicBezTo>
                <a:close/>
                <a:moveTo>
                  <a:pt x="1800454" y="789717"/>
                </a:moveTo>
                <a:cubicBezTo>
                  <a:pt x="1799636" y="788462"/>
                  <a:pt x="1798778" y="788282"/>
                  <a:pt x="1798887" y="791376"/>
                </a:cubicBezTo>
                <a:cubicBezTo>
                  <a:pt x="1799905" y="792474"/>
                  <a:pt x="1798587" y="793697"/>
                  <a:pt x="1799606" y="794797"/>
                </a:cubicBezTo>
                <a:cubicBezTo>
                  <a:pt x="1800997" y="795637"/>
                  <a:pt x="1801630" y="795327"/>
                  <a:pt x="1801800" y="794519"/>
                </a:cubicBezTo>
                <a:cubicBezTo>
                  <a:pt x="1801929" y="793912"/>
                  <a:pt x="1801798" y="793027"/>
                  <a:pt x="1801531" y="792135"/>
                </a:cubicBezTo>
                <a:cubicBezTo>
                  <a:pt x="1801266" y="791243"/>
                  <a:pt x="1800864" y="790346"/>
                  <a:pt x="1800454" y="789717"/>
                </a:cubicBezTo>
                <a:close/>
                <a:moveTo>
                  <a:pt x="3979797" y="781664"/>
                </a:moveTo>
                <a:lnTo>
                  <a:pt x="3976108" y="789835"/>
                </a:lnTo>
                <a:lnTo>
                  <a:pt x="3976449" y="794882"/>
                </a:lnTo>
                <a:lnTo>
                  <a:pt x="3977441" y="790177"/>
                </a:lnTo>
                <a:close/>
                <a:moveTo>
                  <a:pt x="1600666" y="766280"/>
                </a:moveTo>
                <a:lnTo>
                  <a:pt x="1600914" y="768117"/>
                </a:lnTo>
                <a:lnTo>
                  <a:pt x="1600398" y="767974"/>
                </a:lnTo>
                <a:cubicBezTo>
                  <a:pt x="1599972" y="767515"/>
                  <a:pt x="1600006" y="766890"/>
                  <a:pt x="1600666" y="766280"/>
                </a:cubicBezTo>
                <a:close/>
                <a:moveTo>
                  <a:pt x="1640365" y="757072"/>
                </a:moveTo>
                <a:cubicBezTo>
                  <a:pt x="1641535" y="757010"/>
                  <a:pt x="1642045" y="757561"/>
                  <a:pt x="1642261" y="758125"/>
                </a:cubicBezTo>
                <a:cubicBezTo>
                  <a:pt x="1642478" y="758691"/>
                  <a:pt x="1642404" y="759272"/>
                  <a:pt x="1642404" y="759272"/>
                </a:cubicBezTo>
                <a:cubicBezTo>
                  <a:pt x="1640066" y="759393"/>
                  <a:pt x="1640365" y="757072"/>
                  <a:pt x="1640365" y="757072"/>
                </a:cubicBezTo>
                <a:close/>
                <a:moveTo>
                  <a:pt x="1823039" y="756657"/>
                </a:moveTo>
                <a:lnTo>
                  <a:pt x="1830955" y="761716"/>
                </a:lnTo>
                <a:lnTo>
                  <a:pt x="1831324" y="763789"/>
                </a:lnTo>
                <a:close/>
                <a:moveTo>
                  <a:pt x="1638457" y="752366"/>
                </a:moveTo>
                <a:lnTo>
                  <a:pt x="1640813" y="753528"/>
                </a:lnTo>
                <a:lnTo>
                  <a:pt x="1640968" y="754235"/>
                </a:lnTo>
                <a:lnTo>
                  <a:pt x="1641216" y="753982"/>
                </a:lnTo>
                <a:lnTo>
                  <a:pt x="1640365" y="757072"/>
                </a:lnTo>
                <a:cubicBezTo>
                  <a:pt x="1638158" y="754691"/>
                  <a:pt x="1637137" y="753590"/>
                  <a:pt x="1638457" y="752366"/>
                </a:cubicBezTo>
                <a:close/>
                <a:moveTo>
                  <a:pt x="1697426" y="748448"/>
                </a:moveTo>
                <a:cubicBezTo>
                  <a:pt x="1700195" y="749067"/>
                  <a:pt x="1701129" y="749639"/>
                  <a:pt x="1701105" y="750210"/>
                </a:cubicBezTo>
                <a:cubicBezTo>
                  <a:pt x="1701083" y="750779"/>
                  <a:pt x="1700105" y="751345"/>
                  <a:pt x="1699050" y="751957"/>
                </a:cubicBezTo>
                <a:cubicBezTo>
                  <a:pt x="1698175" y="750067"/>
                  <a:pt x="1697426" y="748448"/>
                  <a:pt x="1697426" y="748448"/>
                </a:cubicBezTo>
                <a:close/>
                <a:moveTo>
                  <a:pt x="438694" y="743769"/>
                </a:moveTo>
                <a:cubicBezTo>
                  <a:pt x="438314" y="743877"/>
                  <a:pt x="438322" y="746125"/>
                  <a:pt x="439184" y="752014"/>
                </a:cubicBezTo>
                <a:cubicBezTo>
                  <a:pt x="439184" y="752014"/>
                  <a:pt x="439143" y="753811"/>
                  <a:pt x="439240" y="755732"/>
                </a:cubicBezTo>
                <a:lnTo>
                  <a:pt x="439976" y="759471"/>
                </a:lnTo>
                <a:lnTo>
                  <a:pt x="440289" y="759808"/>
                </a:lnTo>
                <a:lnTo>
                  <a:pt x="441888" y="755885"/>
                </a:lnTo>
                <a:cubicBezTo>
                  <a:pt x="441649" y="752889"/>
                  <a:pt x="440804" y="749054"/>
                  <a:pt x="440013" y="746507"/>
                </a:cubicBezTo>
                <a:cubicBezTo>
                  <a:pt x="439485" y="744811"/>
                  <a:pt x="438980" y="743687"/>
                  <a:pt x="438694" y="743769"/>
                </a:cubicBezTo>
                <a:close/>
                <a:moveTo>
                  <a:pt x="1807667" y="739303"/>
                </a:moveTo>
                <a:lnTo>
                  <a:pt x="1813647" y="746052"/>
                </a:lnTo>
                <a:lnTo>
                  <a:pt x="1818606" y="754552"/>
                </a:lnTo>
                <a:lnTo>
                  <a:pt x="1818719" y="751779"/>
                </a:lnTo>
                <a:lnTo>
                  <a:pt x="1823039" y="756657"/>
                </a:lnTo>
                <a:lnTo>
                  <a:pt x="1807972" y="749623"/>
                </a:lnTo>
                <a:close/>
                <a:moveTo>
                  <a:pt x="378973" y="735967"/>
                </a:moveTo>
                <a:lnTo>
                  <a:pt x="379198" y="737110"/>
                </a:lnTo>
                <a:lnTo>
                  <a:pt x="381155" y="743133"/>
                </a:lnTo>
                <a:lnTo>
                  <a:pt x="381128" y="742414"/>
                </a:lnTo>
                <a:close/>
                <a:moveTo>
                  <a:pt x="2016878" y="731581"/>
                </a:moveTo>
                <a:lnTo>
                  <a:pt x="2016166" y="732306"/>
                </a:lnTo>
                <a:cubicBezTo>
                  <a:pt x="2016003" y="732473"/>
                  <a:pt x="2016044" y="732432"/>
                  <a:pt x="2016197" y="732275"/>
                </a:cubicBezTo>
                <a:close/>
                <a:moveTo>
                  <a:pt x="2077675" y="730406"/>
                </a:moveTo>
                <a:lnTo>
                  <a:pt x="2080987" y="741212"/>
                </a:lnTo>
                <a:lnTo>
                  <a:pt x="2080720" y="739523"/>
                </a:lnTo>
                <a:cubicBezTo>
                  <a:pt x="2080113" y="737020"/>
                  <a:pt x="2079017" y="733883"/>
                  <a:pt x="2077784" y="730681"/>
                </a:cubicBezTo>
                <a:close/>
                <a:moveTo>
                  <a:pt x="1131117" y="726585"/>
                </a:moveTo>
                <a:lnTo>
                  <a:pt x="1137672" y="731032"/>
                </a:lnTo>
                <a:lnTo>
                  <a:pt x="1146334" y="763801"/>
                </a:lnTo>
                <a:lnTo>
                  <a:pt x="1146346" y="763853"/>
                </a:lnTo>
                <a:lnTo>
                  <a:pt x="1140522" y="732966"/>
                </a:lnTo>
                <a:lnTo>
                  <a:pt x="1171050" y="753680"/>
                </a:lnTo>
                <a:lnTo>
                  <a:pt x="1189802" y="840581"/>
                </a:lnTo>
                <a:lnTo>
                  <a:pt x="1189272" y="840155"/>
                </a:lnTo>
                <a:cubicBezTo>
                  <a:pt x="1180380" y="833218"/>
                  <a:pt x="1172147" y="826928"/>
                  <a:pt x="1167038" y="823018"/>
                </a:cubicBezTo>
                <a:lnTo>
                  <a:pt x="1149273" y="808703"/>
                </a:lnTo>
                <a:close/>
                <a:moveTo>
                  <a:pt x="1790861" y="725753"/>
                </a:moveTo>
                <a:lnTo>
                  <a:pt x="1791986" y="726296"/>
                </a:lnTo>
                <a:lnTo>
                  <a:pt x="1792874" y="730391"/>
                </a:lnTo>
                <a:lnTo>
                  <a:pt x="1793159" y="733817"/>
                </a:lnTo>
                <a:close/>
                <a:moveTo>
                  <a:pt x="3875690" y="723868"/>
                </a:moveTo>
                <a:lnTo>
                  <a:pt x="3874051" y="730464"/>
                </a:lnTo>
                <a:lnTo>
                  <a:pt x="3874080" y="731185"/>
                </a:lnTo>
                <a:lnTo>
                  <a:pt x="3875558" y="725026"/>
                </a:lnTo>
                <a:close/>
                <a:moveTo>
                  <a:pt x="1655369" y="722804"/>
                </a:moveTo>
                <a:cubicBezTo>
                  <a:pt x="1656204" y="723519"/>
                  <a:pt x="1657336" y="725580"/>
                  <a:pt x="1658575" y="728266"/>
                </a:cubicBezTo>
                <a:lnTo>
                  <a:pt x="1660473" y="732971"/>
                </a:lnTo>
                <a:lnTo>
                  <a:pt x="1660666" y="738513"/>
                </a:lnTo>
                <a:lnTo>
                  <a:pt x="1661046" y="745893"/>
                </a:lnTo>
                <a:lnTo>
                  <a:pt x="1659961" y="743378"/>
                </a:lnTo>
                <a:cubicBezTo>
                  <a:pt x="1657313" y="737102"/>
                  <a:pt x="1654590" y="730085"/>
                  <a:pt x="1653935" y="725411"/>
                </a:cubicBezTo>
                <a:cubicBezTo>
                  <a:pt x="1653992" y="722717"/>
                  <a:pt x="1654533" y="722088"/>
                  <a:pt x="1655369" y="722804"/>
                </a:cubicBezTo>
                <a:close/>
                <a:moveTo>
                  <a:pt x="1780845" y="720908"/>
                </a:moveTo>
                <a:lnTo>
                  <a:pt x="1781005" y="720987"/>
                </a:lnTo>
                <a:lnTo>
                  <a:pt x="1789695" y="741091"/>
                </a:lnTo>
                <a:lnTo>
                  <a:pt x="1786021" y="739376"/>
                </a:lnTo>
                <a:close/>
                <a:moveTo>
                  <a:pt x="1769741" y="715538"/>
                </a:moveTo>
                <a:lnTo>
                  <a:pt x="1772625" y="716934"/>
                </a:lnTo>
                <a:lnTo>
                  <a:pt x="1776244" y="727854"/>
                </a:lnTo>
                <a:lnTo>
                  <a:pt x="1770026" y="719220"/>
                </a:lnTo>
                <a:close/>
                <a:moveTo>
                  <a:pt x="434147" y="711815"/>
                </a:moveTo>
                <a:lnTo>
                  <a:pt x="434177" y="711946"/>
                </a:lnTo>
                <a:lnTo>
                  <a:pt x="434245" y="712119"/>
                </a:lnTo>
                <a:close/>
                <a:moveTo>
                  <a:pt x="2155475" y="711716"/>
                </a:moveTo>
                <a:lnTo>
                  <a:pt x="2155688" y="714480"/>
                </a:lnTo>
                <a:cubicBezTo>
                  <a:pt x="2156193" y="717586"/>
                  <a:pt x="2157066" y="720761"/>
                  <a:pt x="2158596" y="724068"/>
                </a:cubicBezTo>
                <a:cubicBezTo>
                  <a:pt x="2158596" y="724068"/>
                  <a:pt x="2158352" y="724210"/>
                  <a:pt x="2158045" y="724387"/>
                </a:cubicBezTo>
                <a:lnTo>
                  <a:pt x="2157357" y="724786"/>
                </a:lnTo>
                <a:lnTo>
                  <a:pt x="2156944" y="725026"/>
                </a:lnTo>
                <a:cubicBezTo>
                  <a:pt x="2156762" y="725132"/>
                  <a:pt x="2156884" y="725061"/>
                  <a:pt x="2157128" y="724920"/>
                </a:cubicBezTo>
                <a:lnTo>
                  <a:pt x="2157357" y="724786"/>
                </a:lnTo>
                <a:lnTo>
                  <a:pt x="2158596" y="724068"/>
                </a:lnTo>
                <a:lnTo>
                  <a:pt x="2158636" y="723931"/>
                </a:lnTo>
                <a:close/>
                <a:moveTo>
                  <a:pt x="1665612" y="705255"/>
                </a:moveTo>
                <a:cubicBezTo>
                  <a:pt x="1665983" y="705337"/>
                  <a:pt x="1666360" y="705842"/>
                  <a:pt x="1666734" y="706672"/>
                </a:cubicBezTo>
                <a:cubicBezTo>
                  <a:pt x="1667108" y="707503"/>
                  <a:pt x="1667479" y="708659"/>
                  <a:pt x="1667841" y="710050"/>
                </a:cubicBezTo>
                <a:cubicBezTo>
                  <a:pt x="1668929" y="714218"/>
                  <a:pt x="1669938" y="720480"/>
                  <a:pt x="1670699" y="726295"/>
                </a:cubicBezTo>
                <a:cubicBezTo>
                  <a:pt x="1671461" y="732109"/>
                  <a:pt x="1671975" y="737479"/>
                  <a:pt x="1672074" y="739859"/>
                </a:cubicBezTo>
                <a:lnTo>
                  <a:pt x="1672124" y="740405"/>
                </a:lnTo>
                <a:lnTo>
                  <a:pt x="1663663" y="714742"/>
                </a:lnTo>
                <a:lnTo>
                  <a:pt x="1664176" y="708318"/>
                </a:lnTo>
                <a:cubicBezTo>
                  <a:pt x="1664507" y="706323"/>
                  <a:pt x="1664971" y="705111"/>
                  <a:pt x="1665612" y="705255"/>
                </a:cubicBezTo>
                <a:close/>
                <a:moveTo>
                  <a:pt x="1919632" y="704113"/>
                </a:moveTo>
                <a:lnTo>
                  <a:pt x="1920561" y="713343"/>
                </a:lnTo>
                <a:cubicBezTo>
                  <a:pt x="1921313" y="717519"/>
                  <a:pt x="1922357" y="720508"/>
                  <a:pt x="1923856" y="721266"/>
                </a:cubicBezTo>
                <a:lnTo>
                  <a:pt x="1924696" y="719150"/>
                </a:lnTo>
                <a:close/>
                <a:moveTo>
                  <a:pt x="4119621" y="702774"/>
                </a:moveTo>
                <a:lnTo>
                  <a:pt x="4124118" y="708013"/>
                </a:lnTo>
                <a:lnTo>
                  <a:pt x="4125849" y="710005"/>
                </a:lnTo>
                <a:lnTo>
                  <a:pt x="4126512" y="719538"/>
                </a:lnTo>
                <a:cubicBezTo>
                  <a:pt x="4122209" y="754317"/>
                  <a:pt x="4103775" y="821865"/>
                  <a:pt x="4099313" y="838173"/>
                </a:cubicBezTo>
                <a:lnTo>
                  <a:pt x="4077399" y="966364"/>
                </a:lnTo>
                <a:lnTo>
                  <a:pt x="4046163" y="930854"/>
                </a:lnTo>
                <a:lnTo>
                  <a:pt x="4048218" y="918074"/>
                </a:lnTo>
                <a:cubicBezTo>
                  <a:pt x="4055329" y="877632"/>
                  <a:pt x="4063308" y="838265"/>
                  <a:pt x="4072530" y="805682"/>
                </a:cubicBezTo>
                <a:cubicBezTo>
                  <a:pt x="4078923" y="779753"/>
                  <a:pt x="4085256" y="754422"/>
                  <a:pt x="4091037" y="739919"/>
                </a:cubicBezTo>
                <a:cubicBezTo>
                  <a:pt x="4091037" y="739919"/>
                  <a:pt x="4106141" y="716355"/>
                  <a:pt x="4116719" y="704895"/>
                </a:cubicBezTo>
                <a:close/>
                <a:moveTo>
                  <a:pt x="1819314" y="701411"/>
                </a:moveTo>
                <a:lnTo>
                  <a:pt x="1820434" y="705420"/>
                </a:lnTo>
                <a:lnTo>
                  <a:pt x="1819236" y="704446"/>
                </a:lnTo>
                <a:close/>
                <a:moveTo>
                  <a:pt x="1991976" y="694660"/>
                </a:moveTo>
                <a:lnTo>
                  <a:pt x="1991894" y="695493"/>
                </a:lnTo>
                <a:cubicBezTo>
                  <a:pt x="1991447" y="700239"/>
                  <a:pt x="1989900" y="719188"/>
                  <a:pt x="1993716" y="718774"/>
                </a:cubicBezTo>
                <a:cubicBezTo>
                  <a:pt x="1994462" y="718942"/>
                  <a:pt x="1994878" y="717158"/>
                  <a:pt x="1995094" y="714582"/>
                </a:cubicBezTo>
                <a:lnTo>
                  <a:pt x="1995257" y="706365"/>
                </a:lnTo>
                <a:close/>
                <a:moveTo>
                  <a:pt x="2490623" y="693178"/>
                </a:moveTo>
                <a:lnTo>
                  <a:pt x="2491357" y="698696"/>
                </a:lnTo>
                <a:cubicBezTo>
                  <a:pt x="2492902" y="714259"/>
                  <a:pt x="2494334" y="738780"/>
                  <a:pt x="2496636" y="762476"/>
                </a:cubicBezTo>
                <a:lnTo>
                  <a:pt x="2502458" y="804171"/>
                </a:lnTo>
                <a:lnTo>
                  <a:pt x="2505381" y="815173"/>
                </a:lnTo>
                <a:lnTo>
                  <a:pt x="2507147" y="821302"/>
                </a:lnTo>
                <a:cubicBezTo>
                  <a:pt x="2508826" y="825389"/>
                  <a:pt x="2510710" y="828296"/>
                  <a:pt x="2512838" y="829663"/>
                </a:cubicBezTo>
                <a:lnTo>
                  <a:pt x="2515261" y="825382"/>
                </a:lnTo>
                <a:lnTo>
                  <a:pt x="2510959" y="797677"/>
                </a:lnTo>
                <a:cubicBezTo>
                  <a:pt x="2505708" y="768298"/>
                  <a:pt x="2500204" y="743636"/>
                  <a:pt x="2495470" y="721234"/>
                </a:cubicBezTo>
                <a:close/>
                <a:moveTo>
                  <a:pt x="1921784" y="685096"/>
                </a:moveTo>
                <a:lnTo>
                  <a:pt x="1922034" y="686935"/>
                </a:lnTo>
                <a:lnTo>
                  <a:pt x="1921517" y="686793"/>
                </a:lnTo>
                <a:cubicBezTo>
                  <a:pt x="1921091" y="686334"/>
                  <a:pt x="1921126" y="685707"/>
                  <a:pt x="1921784" y="685096"/>
                </a:cubicBezTo>
                <a:close/>
                <a:moveTo>
                  <a:pt x="425862" y="684126"/>
                </a:moveTo>
                <a:lnTo>
                  <a:pt x="424744" y="684614"/>
                </a:lnTo>
                <a:cubicBezTo>
                  <a:pt x="424071" y="685623"/>
                  <a:pt x="423382" y="686924"/>
                  <a:pt x="423382" y="686924"/>
                </a:cubicBezTo>
                <a:cubicBezTo>
                  <a:pt x="423932" y="687433"/>
                  <a:pt x="424868" y="686970"/>
                  <a:pt x="425528" y="686252"/>
                </a:cubicBezTo>
                <a:lnTo>
                  <a:pt x="425939" y="684417"/>
                </a:lnTo>
                <a:close/>
                <a:moveTo>
                  <a:pt x="2064806" y="683807"/>
                </a:moveTo>
                <a:lnTo>
                  <a:pt x="2066604" y="694876"/>
                </a:lnTo>
                <a:lnTo>
                  <a:pt x="2067643" y="699185"/>
                </a:lnTo>
                <a:lnTo>
                  <a:pt x="2068539" y="701857"/>
                </a:lnTo>
                <a:lnTo>
                  <a:pt x="2069699" y="703238"/>
                </a:lnTo>
                <a:lnTo>
                  <a:pt x="2070608" y="700183"/>
                </a:lnTo>
                <a:close/>
                <a:moveTo>
                  <a:pt x="3824697" y="675829"/>
                </a:moveTo>
                <a:cubicBezTo>
                  <a:pt x="3824187" y="676379"/>
                  <a:pt x="3824648" y="677317"/>
                  <a:pt x="3825361" y="677979"/>
                </a:cubicBezTo>
                <a:cubicBezTo>
                  <a:pt x="3826075" y="678641"/>
                  <a:pt x="3827045" y="679029"/>
                  <a:pt x="3827554" y="678479"/>
                </a:cubicBezTo>
                <a:cubicBezTo>
                  <a:pt x="3827554" y="678479"/>
                  <a:pt x="3824396" y="673508"/>
                  <a:pt x="3824697" y="675829"/>
                </a:cubicBezTo>
                <a:close/>
                <a:moveTo>
                  <a:pt x="2135365" y="673844"/>
                </a:moveTo>
                <a:lnTo>
                  <a:pt x="2133499" y="675697"/>
                </a:lnTo>
                <a:lnTo>
                  <a:pt x="2133300" y="675895"/>
                </a:lnTo>
                <a:cubicBezTo>
                  <a:pt x="2133137" y="676057"/>
                  <a:pt x="2133092" y="676100"/>
                  <a:pt x="2133268" y="675927"/>
                </a:cubicBezTo>
                <a:lnTo>
                  <a:pt x="2133499" y="675697"/>
                </a:lnTo>
                <a:lnTo>
                  <a:pt x="2134053" y="675147"/>
                </a:lnTo>
                <a:cubicBezTo>
                  <a:pt x="2134664" y="674539"/>
                  <a:pt x="2135365" y="673844"/>
                  <a:pt x="2135365" y="673844"/>
                </a:cubicBezTo>
                <a:close/>
                <a:moveTo>
                  <a:pt x="1171548" y="673093"/>
                </a:moveTo>
                <a:lnTo>
                  <a:pt x="1206013" y="688659"/>
                </a:lnTo>
                <a:cubicBezTo>
                  <a:pt x="1248903" y="717747"/>
                  <a:pt x="1259433" y="738838"/>
                  <a:pt x="1293650" y="740437"/>
                </a:cubicBezTo>
                <a:lnTo>
                  <a:pt x="1294024" y="740272"/>
                </a:lnTo>
                <a:lnTo>
                  <a:pt x="1296217" y="750516"/>
                </a:lnTo>
                <a:cubicBezTo>
                  <a:pt x="1314161" y="828759"/>
                  <a:pt x="1330236" y="908710"/>
                  <a:pt x="1344652" y="989744"/>
                </a:cubicBezTo>
                <a:lnTo>
                  <a:pt x="1350387" y="1025824"/>
                </a:lnTo>
                <a:lnTo>
                  <a:pt x="1220957" y="928117"/>
                </a:lnTo>
                <a:lnTo>
                  <a:pt x="1213144" y="895173"/>
                </a:lnTo>
                <a:lnTo>
                  <a:pt x="1207280" y="863862"/>
                </a:lnTo>
                <a:lnTo>
                  <a:pt x="1220459" y="873197"/>
                </a:lnTo>
                <a:cubicBezTo>
                  <a:pt x="1239179" y="882789"/>
                  <a:pt x="1230933" y="874154"/>
                  <a:pt x="1215452" y="861167"/>
                </a:cubicBezTo>
                <a:lnTo>
                  <a:pt x="1205241" y="852971"/>
                </a:lnTo>
                <a:lnTo>
                  <a:pt x="1190765" y="775698"/>
                </a:lnTo>
                <a:lnTo>
                  <a:pt x="1188382" y="762964"/>
                </a:lnTo>
                <a:lnTo>
                  <a:pt x="1198029" y="767303"/>
                </a:lnTo>
                <a:cubicBezTo>
                  <a:pt x="1211394" y="771701"/>
                  <a:pt x="1204863" y="762718"/>
                  <a:pt x="1191514" y="750003"/>
                </a:cubicBezTo>
                <a:lnTo>
                  <a:pt x="1184881" y="744277"/>
                </a:lnTo>
                <a:close/>
                <a:moveTo>
                  <a:pt x="277307" y="669790"/>
                </a:moveTo>
                <a:lnTo>
                  <a:pt x="287165" y="703238"/>
                </a:lnTo>
                <a:lnTo>
                  <a:pt x="287345" y="702695"/>
                </a:lnTo>
                <a:cubicBezTo>
                  <a:pt x="288509" y="701560"/>
                  <a:pt x="289562" y="702280"/>
                  <a:pt x="289893" y="704055"/>
                </a:cubicBezTo>
                <a:cubicBezTo>
                  <a:pt x="290070" y="699278"/>
                  <a:pt x="288365" y="693441"/>
                  <a:pt x="285797" y="687231"/>
                </a:cubicBezTo>
                <a:close/>
                <a:moveTo>
                  <a:pt x="1920206" y="661347"/>
                </a:moveTo>
                <a:cubicBezTo>
                  <a:pt x="1920255" y="662833"/>
                  <a:pt x="1920580" y="665278"/>
                  <a:pt x="1921062" y="668092"/>
                </a:cubicBezTo>
                <a:lnTo>
                  <a:pt x="1922427" y="674934"/>
                </a:lnTo>
                <a:lnTo>
                  <a:pt x="1920896" y="664216"/>
                </a:lnTo>
                <a:close/>
                <a:moveTo>
                  <a:pt x="2079862" y="653689"/>
                </a:moveTo>
                <a:lnTo>
                  <a:pt x="2079871" y="654048"/>
                </a:lnTo>
                <a:lnTo>
                  <a:pt x="2080018" y="654141"/>
                </a:lnTo>
                <a:close/>
                <a:moveTo>
                  <a:pt x="1120808" y="648609"/>
                </a:moveTo>
                <a:lnTo>
                  <a:pt x="1151698" y="663997"/>
                </a:lnTo>
                <a:lnTo>
                  <a:pt x="1165390" y="727449"/>
                </a:lnTo>
                <a:lnTo>
                  <a:pt x="1159601" y="722450"/>
                </a:lnTo>
                <a:lnTo>
                  <a:pt x="1133666" y="702783"/>
                </a:lnTo>
                <a:close/>
                <a:moveTo>
                  <a:pt x="1108568" y="641427"/>
                </a:moveTo>
                <a:lnTo>
                  <a:pt x="1114445" y="645430"/>
                </a:lnTo>
                <a:lnTo>
                  <a:pt x="1122713" y="672713"/>
                </a:lnTo>
                <a:lnTo>
                  <a:pt x="1129606" y="699664"/>
                </a:lnTo>
                <a:lnTo>
                  <a:pt x="1122625" y="694284"/>
                </a:lnTo>
                <a:close/>
                <a:moveTo>
                  <a:pt x="398575" y="640608"/>
                </a:moveTo>
                <a:cubicBezTo>
                  <a:pt x="397660" y="639419"/>
                  <a:pt x="396791" y="639308"/>
                  <a:pt x="397143" y="642383"/>
                </a:cubicBezTo>
                <a:cubicBezTo>
                  <a:pt x="398246" y="643398"/>
                  <a:pt x="397027" y="644722"/>
                  <a:pt x="398131" y="645739"/>
                </a:cubicBezTo>
                <a:cubicBezTo>
                  <a:pt x="399584" y="646465"/>
                  <a:pt x="400191" y="646106"/>
                  <a:pt x="400297" y="645287"/>
                </a:cubicBezTo>
                <a:cubicBezTo>
                  <a:pt x="400376" y="644673"/>
                  <a:pt x="400175" y="643801"/>
                  <a:pt x="399841" y="642932"/>
                </a:cubicBezTo>
                <a:cubicBezTo>
                  <a:pt x="399505" y="642064"/>
                  <a:pt x="399035" y="641201"/>
                  <a:pt x="398575" y="640608"/>
                </a:cubicBezTo>
                <a:close/>
                <a:moveTo>
                  <a:pt x="1987066" y="640491"/>
                </a:moveTo>
                <a:lnTo>
                  <a:pt x="1988284" y="655447"/>
                </a:lnTo>
                <a:lnTo>
                  <a:pt x="1989801" y="673442"/>
                </a:lnTo>
                <a:lnTo>
                  <a:pt x="1991937" y="679693"/>
                </a:lnTo>
                <a:lnTo>
                  <a:pt x="1989944" y="666256"/>
                </a:lnTo>
                <a:cubicBezTo>
                  <a:pt x="1989077" y="660252"/>
                  <a:pt x="1988382" y="654469"/>
                  <a:pt x="1988126" y="649375"/>
                </a:cubicBezTo>
                <a:lnTo>
                  <a:pt x="1988105" y="643642"/>
                </a:lnTo>
                <a:close/>
                <a:moveTo>
                  <a:pt x="3152611" y="637628"/>
                </a:moveTo>
                <a:lnTo>
                  <a:pt x="3143094" y="675228"/>
                </a:lnTo>
                <a:cubicBezTo>
                  <a:pt x="3127274" y="738590"/>
                  <a:pt x="3122347" y="803869"/>
                  <a:pt x="3111724" y="870003"/>
                </a:cubicBezTo>
                <a:cubicBezTo>
                  <a:pt x="3110703" y="871102"/>
                  <a:pt x="3108596" y="881754"/>
                  <a:pt x="3107279" y="880532"/>
                </a:cubicBezTo>
                <a:cubicBezTo>
                  <a:pt x="3106947" y="880225"/>
                  <a:pt x="3106717" y="878435"/>
                  <a:pt x="3106571" y="875906"/>
                </a:cubicBezTo>
                <a:lnTo>
                  <a:pt x="3106484" y="871710"/>
                </a:lnTo>
                <a:lnTo>
                  <a:pt x="3102130" y="912070"/>
                </a:lnTo>
                <a:cubicBezTo>
                  <a:pt x="3093687" y="1004006"/>
                  <a:pt x="3087488" y="1096180"/>
                  <a:pt x="3079591" y="1187266"/>
                </a:cubicBezTo>
                <a:cubicBezTo>
                  <a:pt x="3079209" y="1190854"/>
                  <a:pt x="3069689" y="1246084"/>
                  <a:pt x="3077847" y="1243325"/>
                </a:cubicBezTo>
                <a:lnTo>
                  <a:pt x="3080068" y="1237568"/>
                </a:lnTo>
                <a:lnTo>
                  <a:pt x="3087933" y="1165457"/>
                </a:lnTo>
                <a:lnTo>
                  <a:pt x="3089764" y="1148356"/>
                </a:lnTo>
                <a:lnTo>
                  <a:pt x="3091323" y="1126544"/>
                </a:lnTo>
                <a:cubicBezTo>
                  <a:pt x="3092290" y="1112151"/>
                  <a:pt x="3093071" y="1100554"/>
                  <a:pt x="3093662" y="1095024"/>
                </a:cubicBezTo>
                <a:cubicBezTo>
                  <a:pt x="3099209" y="1042999"/>
                  <a:pt x="3106752" y="1006307"/>
                  <a:pt x="3111917" y="957867"/>
                </a:cubicBezTo>
                <a:cubicBezTo>
                  <a:pt x="3118611" y="895079"/>
                  <a:pt x="3123311" y="816958"/>
                  <a:pt x="3133660" y="753955"/>
                </a:cubicBezTo>
                <a:cubicBezTo>
                  <a:pt x="3138209" y="719814"/>
                  <a:pt x="3142899" y="688941"/>
                  <a:pt x="3147940" y="660372"/>
                </a:cubicBezTo>
                <a:close/>
                <a:moveTo>
                  <a:pt x="197560" y="632992"/>
                </a:moveTo>
                <a:lnTo>
                  <a:pt x="197954" y="634807"/>
                </a:lnTo>
                <a:lnTo>
                  <a:pt x="197428" y="634704"/>
                </a:lnTo>
                <a:cubicBezTo>
                  <a:pt x="196969" y="634281"/>
                  <a:pt x="196951" y="633655"/>
                  <a:pt x="197560" y="632992"/>
                </a:cubicBezTo>
                <a:close/>
                <a:moveTo>
                  <a:pt x="3848630" y="630351"/>
                </a:moveTo>
                <a:cubicBezTo>
                  <a:pt x="3848220" y="630980"/>
                  <a:pt x="3847820" y="631877"/>
                  <a:pt x="3847555" y="632769"/>
                </a:cubicBezTo>
                <a:cubicBezTo>
                  <a:pt x="3847287" y="633660"/>
                  <a:pt x="3847156" y="634546"/>
                  <a:pt x="3847284" y="635151"/>
                </a:cubicBezTo>
                <a:cubicBezTo>
                  <a:pt x="3847455" y="635959"/>
                  <a:pt x="3848087" y="636269"/>
                  <a:pt x="3849478" y="635430"/>
                </a:cubicBezTo>
                <a:cubicBezTo>
                  <a:pt x="3850498" y="634331"/>
                  <a:pt x="3849179" y="633108"/>
                  <a:pt x="3850198" y="632008"/>
                </a:cubicBezTo>
                <a:cubicBezTo>
                  <a:pt x="3850308" y="628915"/>
                  <a:pt x="3849450" y="629095"/>
                  <a:pt x="3848630" y="630351"/>
                </a:cubicBezTo>
                <a:close/>
                <a:moveTo>
                  <a:pt x="861198" y="624448"/>
                </a:moveTo>
                <a:cubicBezTo>
                  <a:pt x="867711" y="615671"/>
                  <a:pt x="921150" y="655623"/>
                  <a:pt x="957127" y="685828"/>
                </a:cubicBezTo>
                <a:cubicBezTo>
                  <a:pt x="1000658" y="715104"/>
                  <a:pt x="1043219" y="746524"/>
                  <a:pt x="1086533" y="778337"/>
                </a:cubicBezTo>
                <a:lnTo>
                  <a:pt x="1143081" y="818392"/>
                </a:lnTo>
                <a:lnTo>
                  <a:pt x="1153261" y="877013"/>
                </a:lnTo>
                <a:lnTo>
                  <a:pt x="1010597" y="769316"/>
                </a:lnTo>
                <a:cubicBezTo>
                  <a:pt x="969931" y="732549"/>
                  <a:pt x="910778" y="697356"/>
                  <a:pt x="872713" y="651633"/>
                </a:cubicBezTo>
                <a:cubicBezTo>
                  <a:pt x="862071" y="635713"/>
                  <a:pt x="859028" y="627374"/>
                  <a:pt x="861198" y="624448"/>
                </a:cubicBezTo>
                <a:close/>
                <a:moveTo>
                  <a:pt x="236412" y="620685"/>
                </a:moveTo>
                <a:cubicBezTo>
                  <a:pt x="237572" y="620532"/>
                  <a:pt x="238123" y="621039"/>
                  <a:pt x="238384" y="621586"/>
                </a:cubicBezTo>
                <a:cubicBezTo>
                  <a:pt x="238644" y="622133"/>
                  <a:pt x="238617" y="622716"/>
                  <a:pt x="238617" y="622716"/>
                </a:cubicBezTo>
                <a:cubicBezTo>
                  <a:pt x="236296" y="623024"/>
                  <a:pt x="236412" y="620685"/>
                  <a:pt x="236412" y="620685"/>
                </a:cubicBezTo>
                <a:close/>
                <a:moveTo>
                  <a:pt x="262269" y="620520"/>
                </a:moveTo>
                <a:lnTo>
                  <a:pt x="268278" y="639956"/>
                </a:lnTo>
                <a:lnTo>
                  <a:pt x="269809" y="640076"/>
                </a:lnTo>
                <a:close/>
                <a:moveTo>
                  <a:pt x="234137" y="616147"/>
                </a:moveTo>
                <a:lnTo>
                  <a:pt x="236579" y="617117"/>
                </a:lnTo>
                <a:lnTo>
                  <a:pt x="236788" y="617811"/>
                </a:lnTo>
                <a:lnTo>
                  <a:pt x="237014" y="617538"/>
                </a:lnTo>
                <a:lnTo>
                  <a:pt x="236412" y="620685"/>
                </a:lnTo>
                <a:cubicBezTo>
                  <a:pt x="234022" y="618485"/>
                  <a:pt x="232918" y="617469"/>
                  <a:pt x="234137" y="616147"/>
                </a:cubicBezTo>
                <a:close/>
                <a:moveTo>
                  <a:pt x="2078793" y="611556"/>
                </a:moveTo>
                <a:lnTo>
                  <a:pt x="2078961" y="618146"/>
                </a:lnTo>
                <a:lnTo>
                  <a:pt x="2079013" y="618219"/>
                </a:lnTo>
                <a:cubicBezTo>
                  <a:pt x="2079653" y="618138"/>
                  <a:pt x="2079708" y="616764"/>
                  <a:pt x="2079482" y="614936"/>
                </a:cubicBezTo>
                <a:close/>
                <a:moveTo>
                  <a:pt x="2336299" y="608871"/>
                </a:moveTo>
                <a:cubicBezTo>
                  <a:pt x="2336201" y="608793"/>
                  <a:pt x="2336566" y="609073"/>
                  <a:pt x="2337153" y="609520"/>
                </a:cubicBezTo>
                <a:lnTo>
                  <a:pt x="2337443" y="609744"/>
                </a:lnTo>
                <a:close/>
                <a:moveTo>
                  <a:pt x="292616" y="607588"/>
                </a:moveTo>
                <a:cubicBezTo>
                  <a:pt x="295423" y="607988"/>
                  <a:pt x="296399" y="608485"/>
                  <a:pt x="296420" y="609055"/>
                </a:cubicBezTo>
                <a:cubicBezTo>
                  <a:pt x="296442" y="609624"/>
                  <a:pt x="295512" y="610267"/>
                  <a:pt x="294511" y="610959"/>
                </a:cubicBezTo>
                <a:cubicBezTo>
                  <a:pt x="293489" y="609144"/>
                  <a:pt x="292616" y="607588"/>
                  <a:pt x="292616" y="607588"/>
                </a:cubicBezTo>
                <a:close/>
                <a:moveTo>
                  <a:pt x="2035095" y="606122"/>
                </a:moveTo>
                <a:cubicBezTo>
                  <a:pt x="2035972" y="606076"/>
                  <a:pt x="2036840" y="607569"/>
                  <a:pt x="2037414" y="609273"/>
                </a:cubicBezTo>
                <a:cubicBezTo>
                  <a:pt x="2037987" y="610975"/>
                  <a:pt x="2038264" y="612886"/>
                  <a:pt x="2037959" y="613673"/>
                </a:cubicBezTo>
                <a:cubicBezTo>
                  <a:pt x="2037755" y="614198"/>
                  <a:pt x="2037292" y="614222"/>
                  <a:pt x="2036485" y="613351"/>
                </a:cubicBezTo>
                <a:cubicBezTo>
                  <a:pt x="2034446" y="611152"/>
                  <a:pt x="2035095" y="606122"/>
                  <a:pt x="2035095" y="606122"/>
                </a:cubicBezTo>
                <a:close/>
                <a:moveTo>
                  <a:pt x="409588" y="604937"/>
                </a:moveTo>
                <a:lnTo>
                  <a:pt x="408295" y="606442"/>
                </a:lnTo>
                <a:lnTo>
                  <a:pt x="407691" y="607143"/>
                </a:lnTo>
                <a:cubicBezTo>
                  <a:pt x="407541" y="607318"/>
                  <a:pt x="407500" y="607364"/>
                  <a:pt x="407662" y="607179"/>
                </a:cubicBezTo>
                <a:lnTo>
                  <a:pt x="408295" y="606442"/>
                </a:lnTo>
                <a:lnTo>
                  <a:pt x="408384" y="606338"/>
                </a:lnTo>
                <a:cubicBezTo>
                  <a:pt x="408947" y="605684"/>
                  <a:pt x="409588" y="604937"/>
                  <a:pt x="409588" y="604937"/>
                </a:cubicBezTo>
                <a:close/>
                <a:moveTo>
                  <a:pt x="1841433" y="599206"/>
                </a:moveTo>
                <a:cubicBezTo>
                  <a:pt x="1847629" y="627460"/>
                  <a:pt x="1847847" y="648565"/>
                  <a:pt x="1853742" y="676993"/>
                </a:cubicBezTo>
                <a:cubicBezTo>
                  <a:pt x="1856866" y="683745"/>
                  <a:pt x="1856817" y="698496"/>
                  <a:pt x="1858091" y="716934"/>
                </a:cubicBezTo>
                <a:cubicBezTo>
                  <a:pt x="1858608" y="719288"/>
                  <a:pt x="1859152" y="724281"/>
                  <a:pt x="1859743" y="729942"/>
                </a:cubicBezTo>
                <a:lnTo>
                  <a:pt x="1860672" y="738140"/>
                </a:lnTo>
                <a:lnTo>
                  <a:pt x="1840859" y="722028"/>
                </a:lnTo>
                <a:lnTo>
                  <a:pt x="1840666" y="720530"/>
                </a:lnTo>
                <a:cubicBezTo>
                  <a:pt x="1841274" y="716068"/>
                  <a:pt x="1843081" y="715020"/>
                  <a:pt x="1845945" y="711307"/>
                </a:cubicBezTo>
                <a:cubicBezTo>
                  <a:pt x="1850348" y="700192"/>
                  <a:pt x="1846783" y="687535"/>
                  <a:pt x="1845950" y="675004"/>
                </a:cubicBezTo>
                <a:cubicBezTo>
                  <a:pt x="1845290" y="647991"/>
                  <a:pt x="1839536" y="625646"/>
                  <a:pt x="1841433" y="599206"/>
                </a:cubicBezTo>
                <a:close/>
                <a:moveTo>
                  <a:pt x="4008719" y="597705"/>
                </a:moveTo>
                <a:cubicBezTo>
                  <a:pt x="4008719" y="597705"/>
                  <a:pt x="4009019" y="600026"/>
                  <a:pt x="4006680" y="599905"/>
                </a:cubicBezTo>
                <a:cubicBezTo>
                  <a:pt x="4006680" y="599905"/>
                  <a:pt x="4006607" y="599324"/>
                  <a:pt x="4006822" y="598759"/>
                </a:cubicBezTo>
                <a:cubicBezTo>
                  <a:pt x="4007041" y="598194"/>
                  <a:pt x="4007550" y="597643"/>
                  <a:pt x="4008719" y="597705"/>
                </a:cubicBezTo>
                <a:close/>
                <a:moveTo>
                  <a:pt x="3834840" y="595660"/>
                </a:moveTo>
                <a:lnTo>
                  <a:pt x="3836248" y="597060"/>
                </a:lnTo>
                <a:lnTo>
                  <a:pt x="3836936" y="597743"/>
                </a:lnTo>
                <a:cubicBezTo>
                  <a:pt x="3837111" y="597916"/>
                  <a:pt x="3837067" y="597873"/>
                  <a:pt x="3836905" y="597710"/>
                </a:cubicBezTo>
                <a:lnTo>
                  <a:pt x="3836248" y="597060"/>
                </a:lnTo>
                <a:lnTo>
                  <a:pt x="3836151" y="596961"/>
                </a:lnTo>
                <a:cubicBezTo>
                  <a:pt x="3835541" y="596354"/>
                  <a:pt x="3834840" y="595660"/>
                  <a:pt x="3834840" y="595660"/>
                </a:cubicBezTo>
                <a:close/>
                <a:moveTo>
                  <a:pt x="3116741" y="594903"/>
                </a:moveTo>
                <a:cubicBezTo>
                  <a:pt x="3120331" y="595286"/>
                  <a:pt x="3115592" y="605666"/>
                  <a:pt x="3112387" y="601696"/>
                </a:cubicBezTo>
                <a:close/>
                <a:moveTo>
                  <a:pt x="4010628" y="593001"/>
                </a:moveTo>
                <a:cubicBezTo>
                  <a:pt x="4011946" y="594224"/>
                  <a:pt x="4010927" y="595323"/>
                  <a:pt x="4008719" y="597705"/>
                </a:cubicBezTo>
                <a:lnTo>
                  <a:pt x="4007870" y="594617"/>
                </a:lnTo>
                <a:lnTo>
                  <a:pt x="4008117" y="594869"/>
                </a:lnTo>
                <a:lnTo>
                  <a:pt x="4008271" y="594161"/>
                </a:lnTo>
                <a:close/>
                <a:moveTo>
                  <a:pt x="1761441" y="590492"/>
                </a:moveTo>
                <a:lnTo>
                  <a:pt x="1763140" y="594525"/>
                </a:lnTo>
                <a:cubicBezTo>
                  <a:pt x="1765641" y="600640"/>
                  <a:pt x="1767094" y="603915"/>
                  <a:pt x="1767885" y="605236"/>
                </a:cubicBezTo>
                <a:lnTo>
                  <a:pt x="1768206" y="604818"/>
                </a:lnTo>
                <a:lnTo>
                  <a:pt x="1769973" y="626512"/>
                </a:lnTo>
                <a:cubicBezTo>
                  <a:pt x="1771886" y="641583"/>
                  <a:pt x="1774383" y="656059"/>
                  <a:pt x="1777330" y="670274"/>
                </a:cubicBezTo>
                <a:lnTo>
                  <a:pt x="1777334" y="670374"/>
                </a:lnTo>
                <a:lnTo>
                  <a:pt x="1773972" y="667639"/>
                </a:lnTo>
                <a:lnTo>
                  <a:pt x="1771001" y="657982"/>
                </a:lnTo>
                <a:lnTo>
                  <a:pt x="1764718" y="642145"/>
                </a:lnTo>
                <a:lnTo>
                  <a:pt x="1761695" y="597368"/>
                </a:lnTo>
                <a:close/>
                <a:moveTo>
                  <a:pt x="3951658" y="589081"/>
                </a:moveTo>
                <a:cubicBezTo>
                  <a:pt x="3951658" y="589081"/>
                  <a:pt x="3950909" y="590701"/>
                  <a:pt x="3950033" y="592590"/>
                </a:cubicBezTo>
                <a:cubicBezTo>
                  <a:pt x="3948982" y="591980"/>
                  <a:pt x="3948001" y="591412"/>
                  <a:pt x="3947979" y="590842"/>
                </a:cubicBezTo>
                <a:cubicBezTo>
                  <a:pt x="3947957" y="590273"/>
                  <a:pt x="3948890" y="589701"/>
                  <a:pt x="3951658" y="589081"/>
                </a:cubicBezTo>
                <a:close/>
                <a:moveTo>
                  <a:pt x="1841670" y="585099"/>
                </a:moveTo>
                <a:cubicBezTo>
                  <a:pt x="1842176" y="585438"/>
                  <a:pt x="1842623" y="586460"/>
                  <a:pt x="1842787" y="588211"/>
                </a:cubicBezTo>
                <a:cubicBezTo>
                  <a:pt x="1843009" y="590544"/>
                  <a:pt x="1842730" y="594173"/>
                  <a:pt x="1841433" y="599206"/>
                </a:cubicBezTo>
                <a:cubicBezTo>
                  <a:pt x="1838093" y="589200"/>
                  <a:pt x="1840152" y="584080"/>
                  <a:pt x="1841670" y="585099"/>
                </a:cubicBezTo>
                <a:close/>
                <a:moveTo>
                  <a:pt x="2077922" y="577208"/>
                </a:moveTo>
                <a:lnTo>
                  <a:pt x="2078398" y="595965"/>
                </a:lnTo>
                <a:lnTo>
                  <a:pt x="2085398" y="616728"/>
                </a:lnTo>
                <a:lnTo>
                  <a:pt x="2087436" y="621755"/>
                </a:lnTo>
                <a:lnTo>
                  <a:pt x="2087368" y="606107"/>
                </a:lnTo>
                <a:close/>
                <a:moveTo>
                  <a:pt x="4052626" y="575036"/>
                </a:moveTo>
                <a:cubicBezTo>
                  <a:pt x="4053286" y="575647"/>
                  <a:pt x="4052687" y="580373"/>
                  <a:pt x="4051420" y="586864"/>
                </a:cubicBezTo>
                <a:lnTo>
                  <a:pt x="4048803" y="598134"/>
                </a:lnTo>
                <a:lnTo>
                  <a:pt x="4047684" y="596909"/>
                </a:lnTo>
                <a:lnTo>
                  <a:pt x="4049999" y="583163"/>
                </a:lnTo>
                <a:lnTo>
                  <a:pt x="4046955" y="596110"/>
                </a:lnTo>
                <a:lnTo>
                  <a:pt x="4045428" y="594442"/>
                </a:lnTo>
                <a:lnTo>
                  <a:pt x="4041718" y="594959"/>
                </a:lnTo>
                <a:lnTo>
                  <a:pt x="4037619" y="595806"/>
                </a:lnTo>
                <a:lnTo>
                  <a:pt x="4037657" y="595700"/>
                </a:lnTo>
                <a:cubicBezTo>
                  <a:pt x="4039410" y="590725"/>
                  <a:pt x="4040925" y="586335"/>
                  <a:pt x="4041794" y="584074"/>
                </a:cubicBezTo>
                <a:cubicBezTo>
                  <a:pt x="4046042" y="579492"/>
                  <a:pt x="4045622" y="585237"/>
                  <a:pt x="4048679" y="581938"/>
                </a:cubicBezTo>
                <a:cubicBezTo>
                  <a:pt x="4048679" y="581938"/>
                  <a:pt x="4053946" y="576260"/>
                  <a:pt x="4052626" y="575036"/>
                </a:cubicBezTo>
                <a:close/>
                <a:moveTo>
                  <a:pt x="3632207" y="572215"/>
                </a:moveTo>
                <a:lnTo>
                  <a:pt x="3632206" y="572215"/>
                </a:lnTo>
                <a:lnTo>
                  <a:pt x="3632523" y="572537"/>
                </a:lnTo>
                <a:lnTo>
                  <a:pt x="3632919" y="572941"/>
                </a:lnTo>
                <a:cubicBezTo>
                  <a:pt x="3633082" y="573107"/>
                  <a:pt x="3633041" y="573066"/>
                  <a:pt x="3632888" y="572909"/>
                </a:cubicBezTo>
                <a:lnTo>
                  <a:pt x="3632523" y="572537"/>
                </a:lnTo>
                <a:close/>
                <a:moveTo>
                  <a:pt x="3571410" y="571040"/>
                </a:moveTo>
                <a:lnTo>
                  <a:pt x="3571299" y="571315"/>
                </a:lnTo>
                <a:cubicBezTo>
                  <a:pt x="3570070" y="574517"/>
                  <a:pt x="3568973" y="577654"/>
                  <a:pt x="3568365" y="580157"/>
                </a:cubicBezTo>
                <a:lnTo>
                  <a:pt x="3568099" y="581845"/>
                </a:lnTo>
                <a:close/>
                <a:moveTo>
                  <a:pt x="3993716" y="563438"/>
                </a:moveTo>
                <a:cubicBezTo>
                  <a:pt x="3994552" y="562721"/>
                  <a:pt x="3995093" y="563351"/>
                  <a:pt x="3995150" y="566045"/>
                </a:cubicBezTo>
                <a:cubicBezTo>
                  <a:pt x="3994496" y="570719"/>
                  <a:pt x="3991771" y="577734"/>
                  <a:pt x="3989123" y="584010"/>
                </a:cubicBezTo>
                <a:lnTo>
                  <a:pt x="3988038" y="586526"/>
                </a:lnTo>
                <a:lnTo>
                  <a:pt x="3988419" y="579147"/>
                </a:lnTo>
                <a:lnTo>
                  <a:pt x="3988612" y="573604"/>
                </a:lnTo>
                <a:lnTo>
                  <a:pt x="3990510" y="568898"/>
                </a:lnTo>
                <a:cubicBezTo>
                  <a:pt x="3991748" y="566214"/>
                  <a:pt x="3992879" y="564153"/>
                  <a:pt x="3993716" y="563438"/>
                </a:cubicBezTo>
                <a:close/>
                <a:moveTo>
                  <a:pt x="3518197" y="555505"/>
                </a:moveTo>
                <a:lnTo>
                  <a:pt x="3516386" y="557870"/>
                </a:lnTo>
                <a:lnTo>
                  <a:pt x="3516387" y="557869"/>
                </a:lnTo>
                <a:close/>
                <a:moveTo>
                  <a:pt x="3493610" y="552350"/>
                </a:moveTo>
                <a:lnTo>
                  <a:pt x="3490448" y="564564"/>
                </a:lnTo>
                <a:lnTo>
                  <a:pt x="3490489" y="564702"/>
                </a:lnTo>
                <a:lnTo>
                  <a:pt x="3491728" y="565420"/>
                </a:lnTo>
                <a:lnTo>
                  <a:pt x="3492140" y="565659"/>
                </a:lnTo>
                <a:cubicBezTo>
                  <a:pt x="3492323" y="565766"/>
                  <a:pt x="3492202" y="565695"/>
                  <a:pt x="3491956" y="565552"/>
                </a:cubicBezTo>
                <a:lnTo>
                  <a:pt x="3491728" y="565420"/>
                </a:lnTo>
                <a:lnTo>
                  <a:pt x="3491039" y="565020"/>
                </a:lnTo>
                <a:cubicBezTo>
                  <a:pt x="3490733" y="564842"/>
                  <a:pt x="3490489" y="564702"/>
                  <a:pt x="3490489" y="564702"/>
                </a:cubicBezTo>
                <a:cubicBezTo>
                  <a:pt x="3492019" y="561394"/>
                  <a:pt x="3492891" y="558218"/>
                  <a:pt x="3493397" y="555114"/>
                </a:cubicBezTo>
                <a:close/>
                <a:moveTo>
                  <a:pt x="377105" y="551405"/>
                </a:moveTo>
                <a:cubicBezTo>
                  <a:pt x="382136" y="560351"/>
                  <a:pt x="384480" y="571062"/>
                  <a:pt x="386342" y="582062"/>
                </a:cubicBezTo>
                <a:lnTo>
                  <a:pt x="386897" y="585456"/>
                </a:lnTo>
                <a:lnTo>
                  <a:pt x="375721" y="555458"/>
                </a:lnTo>
                <a:lnTo>
                  <a:pt x="375859" y="553971"/>
                </a:lnTo>
                <a:cubicBezTo>
                  <a:pt x="376226" y="551785"/>
                  <a:pt x="376668" y="550625"/>
                  <a:pt x="377105" y="551405"/>
                </a:cubicBezTo>
                <a:close/>
                <a:moveTo>
                  <a:pt x="3983473" y="545888"/>
                </a:moveTo>
                <a:cubicBezTo>
                  <a:pt x="3984112" y="545745"/>
                  <a:pt x="3984576" y="546955"/>
                  <a:pt x="3984905" y="548950"/>
                </a:cubicBezTo>
                <a:lnTo>
                  <a:pt x="3985422" y="555374"/>
                </a:lnTo>
                <a:lnTo>
                  <a:pt x="3976959" y="581039"/>
                </a:lnTo>
                <a:lnTo>
                  <a:pt x="3977010" y="580495"/>
                </a:lnTo>
                <a:cubicBezTo>
                  <a:pt x="3977110" y="578112"/>
                  <a:pt x="3977626" y="572743"/>
                  <a:pt x="3978386" y="566928"/>
                </a:cubicBezTo>
                <a:cubicBezTo>
                  <a:pt x="3979147" y="561115"/>
                  <a:pt x="3980155" y="554852"/>
                  <a:pt x="3981241" y="550683"/>
                </a:cubicBezTo>
                <a:cubicBezTo>
                  <a:pt x="3981605" y="549293"/>
                  <a:pt x="3981977" y="548137"/>
                  <a:pt x="3982351" y="547306"/>
                </a:cubicBezTo>
                <a:cubicBezTo>
                  <a:pt x="3982724" y="546475"/>
                  <a:pt x="3983101" y="545971"/>
                  <a:pt x="3983473" y="545888"/>
                </a:cubicBezTo>
                <a:close/>
                <a:moveTo>
                  <a:pt x="510634" y="545871"/>
                </a:moveTo>
                <a:lnTo>
                  <a:pt x="512287" y="555000"/>
                </a:lnTo>
                <a:cubicBezTo>
                  <a:pt x="513365" y="559106"/>
                  <a:pt x="514645" y="562002"/>
                  <a:pt x="516197" y="562640"/>
                </a:cubicBezTo>
                <a:lnTo>
                  <a:pt x="516866" y="560464"/>
                </a:lnTo>
                <a:close/>
                <a:moveTo>
                  <a:pt x="3729451" y="544746"/>
                </a:moveTo>
                <a:lnTo>
                  <a:pt x="3724389" y="559782"/>
                </a:lnTo>
                <a:lnTo>
                  <a:pt x="3725229" y="561899"/>
                </a:lnTo>
                <a:cubicBezTo>
                  <a:pt x="3726726" y="561141"/>
                  <a:pt x="3727772" y="558154"/>
                  <a:pt x="3728525" y="553975"/>
                </a:cubicBezTo>
                <a:close/>
                <a:moveTo>
                  <a:pt x="3863002" y="539732"/>
                </a:moveTo>
                <a:cubicBezTo>
                  <a:pt x="3863376" y="538922"/>
                  <a:pt x="3863907" y="540044"/>
                  <a:pt x="3864447" y="542193"/>
                </a:cubicBezTo>
                <a:lnTo>
                  <a:pt x="3864702" y="543664"/>
                </a:lnTo>
                <a:lnTo>
                  <a:pt x="3855925" y="574451"/>
                </a:lnTo>
                <a:lnTo>
                  <a:pt x="3856211" y="571025"/>
                </a:lnTo>
                <a:cubicBezTo>
                  <a:pt x="3857198" y="559911"/>
                  <a:pt x="3858693" y="549047"/>
                  <a:pt x="3863002" y="539732"/>
                </a:cubicBezTo>
                <a:close/>
                <a:moveTo>
                  <a:pt x="3657109" y="535294"/>
                </a:moveTo>
                <a:lnTo>
                  <a:pt x="3653827" y="546999"/>
                </a:lnTo>
                <a:lnTo>
                  <a:pt x="3653991" y="555217"/>
                </a:lnTo>
                <a:cubicBezTo>
                  <a:pt x="3654206" y="557791"/>
                  <a:pt x="3654624" y="559573"/>
                  <a:pt x="3655370" y="559407"/>
                </a:cubicBezTo>
                <a:cubicBezTo>
                  <a:pt x="3659186" y="559821"/>
                  <a:pt x="3657638" y="540871"/>
                  <a:pt x="3657189" y="536127"/>
                </a:cubicBezTo>
                <a:close/>
                <a:moveTo>
                  <a:pt x="3727300" y="525730"/>
                </a:moveTo>
                <a:cubicBezTo>
                  <a:pt x="3727959" y="526341"/>
                  <a:pt x="3727992" y="526968"/>
                  <a:pt x="3727566" y="527427"/>
                </a:cubicBezTo>
                <a:lnTo>
                  <a:pt x="3727052" y="527569"/>
                </a:lnTo>
                <a:close/>
                <a:moveTo>
                  <a:pt x="1759805" y="525412"/>
                </a:moveTo>
                <a:lnTo>
                  <a:pt x="1761960" y="530200"/>
                </a:lnTo>
                <a:lnTo>
                  <a:pt x="1763489" y="534362"/>
                </a:lnTo>
                <a:lnTo>
                  <a:pt x="1765683" y="571781"/>
                </a:lnTo>
                <a:lnTo>
                  <a:pt x="1764200" y="568332"/>
                </a:lnTo>
                <a:lnTo>
                  <a:pt x="1760354" y="560916"/>
                </a:lnTo>
                <a:lnTo>
                  <a:pt x="1759714" y="543579"/>
                </a:lnTo>
                <a:close/>
                <a:moveTo>
                  <a:pt x="2356215" y="524939"/>
                </a:moveTo>
                <a:cubicBezTo>
                  <a:pt x="2357093" y="524895"/>
                  <a:pt x="2357960" y="526389"/>
                  <a:pt x="2358533" y="528091"/>
                </a:cubicBezTo>
                <a:cubicBezTo>
                  <a:pt x="2359105" y="529794"/>
                  <a:pt x="2359384" y="531706"/>
                  <a:pt x="2359078" y="532492"/>
                </a:cubicBezTo>
                <a:cubicBezTo>
                  <a:pt x="2358876" y="533016"/>
                  <a:pt x="2358410" y="533040"/>
                  <a:pt x="2357605" y="532170"/>
                </a:cubicBezTo>
                <a:cubicBezTo>
                  <a:pt x="2355565" y="529971"/>
                  <a:pt x="2356215" y="524939"/>
                  <a:pt x="2356215" y="524939"/>
                </a:cubicBezTo>
                <a:close/>
                <a:moveTo>
                  <a:pt x="3584279" y="524439"/>
                </a:moveTo>
                <a:lnTo>
                  <a:pt x="3578477" y="540816"/>
                </a:lnTo>
                <a:lnTo>
                  <a:pt x="3579385" y="543871"/>
                </a:lnTo>
                <a:lnTo>
                  <a:pt x="3580545" y="542490"/>
                </a:lnTo>
                <a:lnTo>
                  <a:pt x="3581443" y="539819"/>
                </a:lnTo>
                <a:lnTo>
                  <a:pt x="3582481" y="535510"/>
                </a:lnTo>
                <a:close/>
                <a:moveTo>
                  <a:pt x="507327" y="521655"/>
                </a:moveTo>
                <a:lnTo>
                  <a:pt x="507698" y="524260"/>
                </a:lnTo>
                <a:cubicBezTo>
                  <a:pt x="508243" y="529005"/>
                  <a:pt x="508849" y="534638"/>
                  <a:pt x="509591" y="540110"/>
                </a:cubicBezTo>
                <a:lnTo>
                  <a:pt x="509841" y="541491"/>
                </a:lnTo>
                <a:lnTo>
                  <a:pt x="517811" y="554929"/>
                </a:lnTo>
                <a:lnTo>
                  <a:pt x="516640" y="545213"/>
                </a:lnTo>
                <a:lnTo>
                  <a:pt x="513908" y="538866"/>
                </a:lnTo>
                <a:lnTo>
                  <a:pt x="513215" y="535665"/>
                </a:lnTo>
                <a:lnTo>
                  <a:pt x="511314" y="531780"/>
                </a:lnTo>
                <a:close/>
                <a:moveTo>
                  <a:pt x="440901" y="515979"/>
                </a:moveTo>
                <a:lnTo>
                  <a:pt x="442811" y="524033"/>
                </a:lnTo>
                <a:cubicBezTo>
                  <a:pt x="446456" y="530515"/>
                  <a:pt x="447571" y="545227"/>
                  <a:pt x="450296" y="563505"/>
                </a:cubicBezTo>
                <a:cubicBezTo>
                  <a:pt x="453097" y="572733"/>
                  <a:pt x="459661" y="623999"/>
                  <a:pt x="461294" y="591552"/>
                </a:cubicBezTo>
                <a:cubicBezTo>
                  <a:pt x="460506" y="586967"/>
                  <a:pt x="458740" y="570702"/>
                  <a:pt x="457833" y="560934"/>
                </a:cubicBezTo>
                <a:lnTo>
                  <a:pt x="457365" y="555104"/>
                </a:lnTo>
                <a:close/>
                <a:moveTo>
                  <a:pt x="3513721" y="514477"/>
                </a:moveTo>
                <a:cubicBezTo>
                  <a:pt x="3513721" y="514477"/>
                  <a:pt x="3514420" y="515173"/>
                  <a:pt x="3515031" y="515779"/>
                </a:cubicBezTo>
                <a:lnTo>
                  <a:pt x="3515586" y="516330"/>
                </a:lnTo>
                <a:lnTo>
                  <a:pt x="3515817" y="516562"/>
                </a:lnTo>
                <a:cubicBezTo>
                  <a:pt x="3515993" y="516734"/>
                  <a:pt x="3515949" y="516691"/>
                  <a:pt x="3515785" y="516528"/>
                </a:cubicBezTo>
                <a:lnTo>
                  <a:pt x="3515586" y="516330"/>
                </a:lnTo>
                <a:close/>
                <a:moveTo>
                  <a:pt x="653753" y="514184"/>
                </a:moveTo>
                <a:lnTo>
                  <a:pt x="656420" y="525077"/>
                </a:lnTo>
                <a:lnTo>
                  <a:pt x="657443" y="528215"/>
                </a:lnTo>
                <a:lnTo>
                  <a:pt x="659195" y="532184"/>
                </a:lnTo>
                <a:lnTo>
                  <a:pt x="660165" y="533169"/>
                </a:lnTo>
                <a:lnTo>
                  <a:pt x="660830" y="530050"/>
                </a:lnTo>
                <a:close/>
                <a:moveTo>
                  <a:pt x="2082561" y="509309"/>
                </a:moveTo>
                <a:lnTo>
                  <a:pt x="2084260" y="513345"/>
                </a:lnTo>
                <a:cubicBezTo>
                  <a:pt x="2086761" y="519457"/>
                  <a:pt x="2088212" y="522733"/>
                  <a:pt x="2089004" y="524056"/>
                </a:cubicBezTo>
                <a:lnTo>
                  <a:pt x="2089326" y="523637"/>
                </a:lnTo>
                <a:lnTo>
                  <a:pt x="2091092" y="545330"/>
                </a:lnTo>
                <a:cubicBezTo>
                  <a:pt x="2093004" y="560401"/>
                  <a:pt x="2095502" y="574878"/>
                  <a:pt x="2098451" y="589091"/>
                </a:cubicBezTo>
                <a:lnTo>
                  <a:pt x="2098831" y="598618"/>
                </a:lnTo>
                <a:lnTo>
                  <a:pt x="2092120" y="576800"/>
                </a:lnTo>
                <a:lnTo>
                  <a:pt x="2085838" y="560963"/>
                </a:lnTo>
                <a:lnTo>
                  <a:pt x="2082812" y="516185"/>
                </a:lnTo>
                <a:close/>
                <a:moveTo>
                  <a:pt x="2162791" y="503918"/>
                </a:moveTo>
                <a:cubicBezTo>
                  <a:pt x="2163297" y="504256"/>
                  <a:pt x="2163741" y="505279"/>
                  <a:pt x="2163908" y="507028"/>
                </a:cubicBezTo>
                <a:cubicBezTo>
                  <a:pt x="2164128" y="509363"/>
                  <a:pt x="2163850" y="512991"/>
                  <a:pt x="2162552" y="518024"/>
                </a:cubicBezTo>
                <a:cubicBezTo>
                  <a:pt x="2159211" y="508018"/>
                  <a:pt x="2161273" y="502899"/>
                  <a:pt x="2162791" y="503918"/>
                </a:cubicBezTo>
                <a:close/>
                <a:moveTo>
                  <a:pt x="3728879" y="501981"/>
                </a:moveTo>
                <a:lnTo>
                  <a:pt x="3728189" y="504849"/>
                </a:lnTo>
                <a:lnTo>
                  <a:pt x="3726657" y="515567"/>
                </a:lnTo>
                <a:lnTo>
                  <a:pt x="3728024" y="508726"/>
                </a:lnTo>
                <a:cubicBezTo>
                  <a:pt x="3728503" y="505913"/>
                  <a:pt x="3728828" y="503468"/>
                  <a:pt x="3728879" y="501981"/>
                </a:cubicBezTo>
                <a:close/>
                <a:moveTo>
                  <a:pt x="301999" y="494465"/>
                </a:moveTo>
                <a:lnTo>
                  <a:pt x="303745" y="496295"/>
                </a:lnTo>
                <a:lnTo>
                  <a:pt x="304414" y="497340"/>
                </a:lnTo>
                <a:lnTo>
                  <a:pt x="306529" y="507429"/>
                </a:lnTo>
                <a:cubicBezTo>
                  <a:pt x="308259" y="519854"/>
                  <a:pt x="308785" y="536300"/>
                  <a:pt x="310121" y="541858"/>
                </a:cubicBezTo>
                <a:lnTo>
                  <a:pt x="316444" y="570393"/>
                </a:lnTo>
                <a:lnTo>
                  <a:pt x="307396" y="548157"/>
                </a:lnTo>
                <a:lnTo>
                  <a:pt x="307134" y="544998"/>
                </a:lnTo>
                <a:cubicBezTo>
                  <a:pt x="306537" y="538976"/>
                  <a:pt x="305731" y="532107"/>
                  <a:pt x="304517" y="523406"/>
                </a:cubicBezTo>
                <a:cubicBezTo>
                  <a:pt x="304493" y="520181"/>
                  <a:pt x="301261" y="498922"/>
                  <a:pt x="301999" y="494465"/>
                </a:cubicBezTo>
                <a:close/>
                <a:moveTo>
                  <a:pt x="3027492" y="484386"/>
                </a:moveTo>
                <a:cubicBezTo>
                  <a:pt x="3030700" y="488358"/>
                  <a:pt x="3025962" y="498738"/>
                  <a:pt x="3022756" y="494768"/>
                </a:cubicBezTo>
                <a:close/>
                <a:moveTo>
                  <a:pt x="3662018" y="481124"/>
                </a:moveTo>
                <a:lnTo>
                  <a:pt x="3660979" y="484274"/>
                </a:lnTo>
                <a:lnTo>
                  <a:pt x="3660959" y="490008"/>
                </a:lnTo>
                <a:cubicBezTo>
                  <a:pt x="3660704" y="495103"/>
                  <a:pt x="3660007" y="500886"/>
                  <a:pt x="3659140" y="506889"/>
                </a:cubicBezTo>
                <a:lnTo>
                  <a:pt x="3657148" y="520328"/>
                </a:lnTo>
                <a:lnTo>
                  <a:pt x="3659283" y="514076"/>
                </a:lnTo>
                <a:lnTo>
                  <a:pt x="3660800" y="496079"/>
                </a:lnTo>
                <a:close/>
                <a:moveTo>
                  <a:pt x="2027710" y="480428"/>
                </a:moveTo>
                <a:lnTo>
                  <a:pt x="2029715" y="485557"/>
                </a:lnTo>
                <a:lnTo>
                  <a:pt x="2029774" y="487014"/>
                </a:lnTo>
                <a:close/>
                <a:moveTo>
                  <a:pt x="3551045" y="479374"/>
                </a:moveTo>
                <a:cubicBezTo>
                  <a:pt x="3551045" y="479374"/>
                  <a:pt x="3549163" y="485870"/>
                  <a:pt x="3549512" y="487727"/>
                </a:cubicBezTo>
                <a:cubicBezTo>
                  <a:pt x="3549627" y="488345"/>
                  <a:pt x="3549991" y="488449"/>
                  <a:pt x="3550755" y="487624"/>
                </a:cubicBezTo>
                <a:lnTo>
                  <a:pt x="3552662" y="484467"/>
                </a:lnTo>
                <a:lnTo>
                  <a:pt x="3552975" y="483522"/>
                </a:lnTo>
                <a:lnTo>
                  <a:pt x="3553322" y="480887"/>
                </a:lnTo>
                <a:cubicBezTo>
                  <a:pt x="3553139" y="479102"/>
                  <a:pt x="3552150" y="478182"/>
                  <a:pt x="3551045" y="479374"/>
                </a:cubicBezTo>
                <a:close/>
                <a:moveTo>
                  <a:pt x="572840" y="477131"/>
                </a:moveTo>
                <a:lnTo>
                  <a:pt x="575235" y="491946"/>
                </a:lnTo>
                <a:lnTo>
                  <a:pt x="576882" y="501960"/>
                </a:lnTo>
                <a:lnTo>
                  <a:pt x="577388" y="502971"/>
                </a:lnTo>
                <a:lnTo>
                  <a:pt x="578229" y="504709"/>
                </a:lnTo>
                <a:lnTo>
                  <a:pt x="577741" y="502590"/>
                </a:lnTo>
                <a:cubicBezTo>
                  <a:pt x="576403" y="496674"/>
                  <a:pt x="575254" y="490964"/>
                  <a:pt x="574597" y="485905"/>
                </a:cubicBezTo>
                <a:lnTo>
                  <a:pt x="574176" y="480810"/>
                </a:lnTo>
                <a:lnTo>
                  <a:pt x="573613" y="478969"/>
                </a:lnTo>
                <a:close/>
                <a:moveTo>
                  <a:pt x="3933386" y="477050"/>
                </a:moveTo>
                <a:cubicBezTo>
                  <a:pt x="3934471" y="481435"/>
                  <a:pt x="3932925" y="502882"/>
                  <a:pt x="3933156" y="506099"/>
                </a:cubicBezTo>
                <a:cubicBezTo>
                  <a:pt x="3932632" y="514869"/>
                  <a:pt x="3932369" y="521779"/>
                  <a:pt x="3932248" y="527831"/>
                </a:cubicBezTo>
                <a:lnTo>
                  <a:pt x="3932236" y="530999"/>
                </a:lnTo>
                <a:lnTo>
                  <a:pt x="3924970" y="553878"/>
                </a:lnTo>
                <a:lnTo>
                  <a:pt x="3929025" y="524935"/>
                </a:lnTo>
                <a:cubicBezTo>
                  <a:pt x="3929918" y="519288"/>
                  <a:pt x="3929144" y="502852"/>
                  <a:pt x="3929890" y="490333"/>
                </a:cubicBezTo>
                <a:lnTo>
                  <a:pt x="3931202" y="480107"/>
                </a:lnTo>
                <a:lnTo>
                  <a:pt x="3931789" y="479012"/>
                </a:lnTo>
                <a:close/>
                <a:moveTo>
                  <a:pt x="2247029" y="464593"/>
                </a:moveTo>
                <a:lnTo>
                  <a:pt x="2247653" y="467563"/>
                </a:lnTo>
                <a:lnTo>
                  <a:pt x="2247547" y="468964"/>
                </a:lnTo>
                <a:cubicBezTo>
                  <a:pt x="2247424" y="470347"/>
                  <a:pt x="2247346" y="470851"/>
                  <a:pt x="2247291" y="470732"/>
                </a:cubicBezTo>
                <a:cubicBezTo>
                  <a:pt x="2247182" y="470498"/>
                  <a:pt x="2247161" y="467770"/>
                  <a:pt x="2247029" y="464593"/>
                </a:cubicBezTo>
                <a:close/>
                <a:moveTo>
                  <a:pt x="2387401" y="460251"/>
                </a:moveTo>
                <a:cubicBezTo>
                  <a:pt x="2388865" y="463154"/>
                  <a:pt x="2390105" y="465154"/>
                  <a:pt x="2390880" y="467035"/>
                </a:cubicBezTo>
                <a:cubicBezTo>
                  <a:pt x="2391652" y="468917"/>
                  <a:pt x="2391957" y="470678"/>
                  <a:pt x="2391547" y="473102"/>
                </a:cubicBezTo>
                <a:cubicBezTo>
                  <a:pt x="2388491" y="469805"/>
                  <a:pt x="2386802" y="464896"/>
                  <a:pt x="2387401" y="460251"/>
                </a:cubicBezTo>
                <a:close/>
                <a:moveTo>
                  <a:pt x="1044512" y="456458"/>
                </a:moveTo>
                <a:lnTo>
                  <a:pt x="1046088" y="460388"/>
                </a:lnTo>
                <a:lnTo>
                  <a:pt x="1042016" y="456468"/>
                </a:lnTo>
                <a:close/>
                <a:moveTo>
                  <a:pt x="669978" y="455633"/>
                </a:moveTo>
                <a:cubicBezTo>
                  <a:pt x="671077" y="452440"/>
                  <a:pt x="706689" y="473739"/>
                  <a:pt x="741547" y="495252"/>
                </a:cubicBezTo>
                <a:lnTo>
                  <a:pt x="742833" y="496052"/>
                </a:lnTo>
                <a:lnTo>
                  <a:pt x="742836" y="496060"/>
                </a:lnTo>
                <a:lnTo>
                  <a:pt x="742835" y="496053"/>
                </a:lnTo>
                <a:lnTo>
                  <a:pt x="788857" y="524648"/>
                </a:lnTo>
                <a:cubicBezTo>
                  <a:pt x="839426" y="555962"/>
                  <a:pt x="898580" y="591157"/>
                  <a:pt x="912987" y="603659"/>
                </a:cubicBezTo>
                <a:cubicBezTo>
                  <a:pt x="928340" y="608114"/>
                  <a:pt x="960331" y="617392"/>
                  <a:pt x="968008" y="619620"/>
                </a:cubicBezTo>
                <a:cubicBezTo>
                  <a:pt x="988814" y="633978"/>
                  <a:pt x="995545" y="644256"/>
                  <a:pt x="1008302" y="657667"/>
                </a:cubicBezTo>
                <a:cubicBezTo>
                  <a:pt x="1015978" y="659894"/>
                  <a:pt x="1042888" y="657988"/>
                  <a:pt x="1064604" y="673997"/>
                </a:cubicBezTo>
                <a:cubicBezTo>
                  <a:pt x="1075006" y="681178"/>
                  <a:pt x="1091644" y="696755"/>
                  <a:pt x="1111480" y="713261"/>
                </a:cubicBezTo>
                <a:lnTo>
                  <a:pt x="1123929" y="721708"/>
                </a:lnTo>
                <a:lnTo>
                  <a:pt x="1139895" y="801145"/>
                </a:lnTo>
                <a:lnTo>
                  <a:pt x="1062466" y="738754"/>
                </a:lnTo>
                <a:cubicBezTo>
                  <a:pt x="1027671" y="710453"/>
                  <a:pt x="992643" y="682951"/>
                  <a:pt x="956502" y="659290"/>
                </a:cubicBezTo>
                <a:cubicBezTo>
                  <a:pt x="878769" y="602058"/>
                  <a:pt x="774127" y="546733"/>
                  <a:pt x="698620" y="481824"/>
                </a:cubicBezTo>
                <a:cubicBezTo>
                  <a:pt x="677505" y="464947"/>
                  <a:pt x="669427" y="457229"/>
                  <a:pt x="669978" y="455633"/>
                </a:cubicBezTo>
                <a:close/>
                <a:moveTo>
                  <a:pt x="2385492" y="455548"/>
                </a:moveTo>
                <a:cubicBezTo>
                  <a:pt x="2386596" y="456739"/>
                  <a:pt x="2387404" y="457610"/>
                  <a:pt x="2387769" y="458336"/>
                </a:cubicBezTo>
                <a:cubicBezTo>
                  <a:pt x="2388135" y="459059"/>
                  <a:pt x="2388061" y="459641"/>
                  <a:pt x="2387401" y="460251"/>
                </a:cubicBezTo>
                <a:cubicBezTo>
                  <a:pt x="2386383" y="459152"/>
                  <a:pt x="2382853" y="457993"/>
                  <a:pt x="2385492" y="455548"/>
                </a:cubicBezTo>
                <a:close/>
                <a:moveTo>
                  <a:pt x="812778" y="455254"/>
                </a:moveTo>
                <a:lnTo>
                  <a:pt x="819081" y="459811"/>
                </a:lnTo>
                <a:cubicBezTo>
                  <a:pt x="820233" y="460677"/>
                  <a:pt x="819567" y="460245"/>
                  <a:pt x="817608" y="458854"/>
                </a:cubicBezTo>
                <a:close/>
                <a:moveTo>
                  <a:pt x="809643" y="452990"/>
                </a:moveTo>
                <a:lnTo>
                  <a:pt x="810100" y="453258"/>
                </a:lnTo>
                <a:lnTo>
                  <a:pt x="812778" y="455254"/>
                </a:lnTo>
                <a:close/>
                <a:moveTo>
                  <a:pt x="2383585" y="450843"/>
                </a:moveTo>
                <a:cubicBezTo>
                  <a:pt x="2384688" y="452035"/>
                  <a:pt x="2385495" y="452905"/>
                  <a:pt x="2385860" y="453629"/>
                </a:cubicBezTo>
                <a:cubicBezTo>
                  <a:pt x="2386226" y="454355"/>
                  <a:pt x="2386152" y="454937"/>
                  <a:pt x="2385492" y="455548"/>
                </a:cubicBezTo>
                <a:cubicBezTo>
                  <a:pt x="2384472" y="454447"/>
                  <a:pt x="2380945" y="453288"/>
                  <a:pt x="2383585" y="450843"/>
                </a:cubicBezTo>
                <a:close/>
                <a:moveTo>
                  <a:pt x="3312786" y="449504"/>
                </a:moveTo>
                <a:lnTo>
                  <a:pt x="3311642" y="450377"/>
                </a:lnTo>
                <a:lnTo>
                  <a:pt x="3311932" y="450155"/>
                </a:lnTo>
                <a:cubicBezTo>
                  <a:pt x="3312519" y="449707"/>
                  <a:pt x="3312885" y="449426"/>
                  <a:pt x="3312786" y="449504"/>
                </a:cubicBezTo>
                <a:close/>
                <a:moveTo>
                  <a:pt x="3613990" y="446754"/>
                </a:moveTo>
                <a:cubicBezTo>
                  <a:pt x="3613990" y="446754"/>
                  <a:pt x="3614639" y="451787"/>
                  <a:pt x="3612601" y="453984"/>
                </a:cubicBezTo>
                <a:cubicBezTo>
                  <a:pt x="3611794" y="454855"/>
                  <a:pt x="3611331" y="454830"/>
                  <a:pt x="3611127" y="454306"/>
                </a:cubicBezTo>
                <a:cubicBezTo>
                  <a:pt x="3610821" y="453520"/>
                  <a:pt x="3611098" y="451608"/>
                  <a:pt x="3611671" y="449906"/>
                </a:cubicBezTo>
                <a:cubicBezTo>
                  <a:pt x="3612245" y="448203"/>
                  <a:pt x="3613112" y="446708"/>
                  <a:pt x="3613990" y="446754"/>
                </a:cubicBezTo>
                <a:close/>
                <a:moveTo>
                  <a:pt x="343976" y="445076"/>
                </a:moveTo>
                <a:lnTo>
                  <a:pt x="345988" y="448965"/>
                </a:lnTo>
                <a:cubicBezTo>
                  <a:pt x="348964" y="454864"/>
                  <a:pt x="350670" y="458013"/>
                  <a:pt x="351563" y="459269"/>
                </a:cubicBezTo>
                <a:lnTo>
                  <a:pt x="351851" y="458827"/>
                </a:lnTo>
                <a:lnTo>
                  <a:pt x="355322" y="480313"/>
                </a:lnTo>
                <a:cubicBezTo>
                  <a:pt x="358417" y="495186"/>
                  <a:pt x="362047" y="509420"/>
                  <a:pt x="366107" y="523358"/>
                </a:cubicBezTo>
                <a:lnTo>
                  <a:pt x="367237" y="532824"/>
                </a:lnTo>
                <a:lnTo>
                  <a:pt x="358828" y="511604"/>
                </a:lnTo>
                <a:lnTo>
                  <a:pt x="351315" y="496311"/>
                </a:lnTo>
                <a:lnTo>
                  <a:pt x="344772" y="451912"/>
                </a:lnTo>
                <a:close/>
                <a:moveTo>
                  <a:pt x="2080923" y="444230"/>
                </a:moveTo>
                <a:lnTo>
                  <a:pt x="2083080" y="449019"/>
                </a:lnTo>
                <a:lnTo>
                  <a:pt x="2084609" y="453181"/>
                </a:lnTo>
                <a:lnTo>
                  <a:pt x="2086804" y="490600"/>
                </a:lnTo>
                <a:lnTo>
                  <a:pt x="2085318" y="487149"/>
                </a:lnTo>
                <a:lnTo>
                  <a:pt x="2081470" y="479735"/>
                </a:lnTo>
                <a:lnTo>
                  <a:pt x="2080835" y="462399"/>
                </a:lnTo>
                <a:close/>
                <a:moveTo>
                  <a:pt x="1118376" y="442234"/>
                </a:moveTo>
                <a:lnTo>
                  <a:pt x="1173970" y="482064"/>
                </a:lnTo>
                <a:cubicBezTo>
                  <a:pt x="1193841" y="496282"/>
                  <a:pt x="1209077" y="507118"/>
                  <a:pt x="1214599" y="510800"/>
                </a:cubicBezTo>
                <a:lnTo>
                  <a:pt x="1240298" y="525941"/>
                </a:lnTo>
                <a:lnTo>
                  <a:pt x="1266204" y="610291"/>
                </a:lnTo>
                <a:lnTo>
                  <a:pt x="1270541" y="630553"/>
                </a:lnTo>
                <a:lnTo>
                  <a:pt x="1266801" y="627801"/>
                </a:lnTo>
                <a:cubicBezTo>
                  <a:pt x="1241760" y="608766"/>
                  <a:pt x="1203894" y="578794"/>
                  <a:pt x="1161197" y="546640"/>
                </a:cubicBezTo>
                <a:cubicBezTo>
                  <a:pt x="1158437" y="544798"/>
                  <a:pt x="1153472" y="541365"/>
                  <a:pt x="1147084" y="536870"/>
                </a:cubicBezTo>
                <a:lnTo>
                  <a:pt x="1128991" y="523985"/>
                </a:lnTo>
                <a:lnTo>
                  <a:pt x="1121916" y="504088"/>
                </a:lnTo>
                <a:cubicBezTo>
                  <a:pt x="1117591" y="491208"/>
                  <a:pt x="1114488" y="479552"/>
                  <a:pt x="1114546" y="470057"/>
                </a:cubicBezTo>
                <a:cubicBezTo>
                  <a:pt x="1113496" y="464441"/>
                  <a:pt x="1114725" y="460387"/>
                  <a:pt x="1116232" y="455364"/>
                </a:cubicBezTo>
                <a:close/>
                <a:moveTo>
                  <a:pt x="641694" y="438953"/>
                </a:moveTo>
                <a:cubicBezTo>
                  <a:pt x="641694" y="438953"/>
                  <a:pt x="642047" y="453882"/>
                  <a:pt x="641957" y="450149"/>
                </a:cubicBezTo>
                <a:cubicBezTo>
                  <a:pt x="641929" y="448904"/>
                  <a:pt x="641850" y="445587"/>
                  <a:pt x="641694" y="438953"/>
                </a:cubicBezTo>
                <a:close/>
                <a:moveTo>
                  <a:pt x="423533" y="433376"/>
                </a:moveTo>
                <a:cubicBezTo>
                  <a:pt x="424063" y="433675"/>
                  <a:pt x="424588" y="434659"/>
                  <a:pt x="424891" y="436390"/>
                </a:cubicBezTo>
                <a:cubicBezTo>
                  <a:pt x="425294" y="438699"/>
                  <a:pt x="425303" y="442338"/>
                  <a:pt x="424405" y="447457"/>
                </a:cubicBezTo>
                <a:cubicBezTo>
                  <a:pt x="420287" y="437746"/>
                  <a:pt x="421938" y="432480"/>
                  <a:pt x="423533" y="433376"/>
                </a:cubicBezTo>
                <a:close/>
                <a:moveTo>
                  <a:pt x="3887644" y="431125"/>
                </a:moveTo>
                <a:lnTo>
                  <a:pt x="3887390" y="438002"/>
                </a:lnTo>
                <a:lnTo>
                  <a:pt x="3884366" y="482777"/>
                </a:lnTo>
                <a:lnTo>
                  <a:pt x="3878084" y="498615"/>
                </a:lnTo>
                <a:lnTo>
                  <a:pt x="3871374" y="520433"/>
                </a:lnTo>
                <a:lnTo>
                  <a:pt x="3871754" y="510907"/>
                </a:lnTo>
                <a:cubicBezTo>
                  <a:pt x="3874702" y="496692"/>
                  <a:pt x="3877200" y="482215"/>
                  <a:pt x="3879111" y="467145"/>
                </a:cubicBezTo>
                <a:lnTo>
                  <a:pt x="3880878" y="445452"/>
                </a:lnTo>
                <a:lnTo>
                  <a:pt x="3881201" y="445871"/>
                </a:lnTo>
                <a:cubicBezTo>
                  <a:pt x="3881992" y="444549"/>
                  <a:pt x="3883443" y="441273"/>
                  <a:pt x="3885944" y="435160"/>
                </a:cubicBezTo>
                <a:close/>
                <a:moveTo>
                  <a:pt x="641274" y="428297"/>
                </a:moveTo>
                <a:cubicBezTo>
                  <a:pt x="641134" y="424744"/>
                  <a:pt x="641694" y="438953"/>
                  <a:pt x="641694" y="438953"/>
                </a:cubicBezTo>
                <a:cubicBezTo>
                  <a:pt x="641446" y="432639"/>
                  <a:pt x="641322" y="429480"/>
                  <a:pt x="641274" y="428297"/>
                </a:cubicBezTo>
                <a:close/>
                <a:moveTo>
                  <a:pt x="3807413" y="425732"/>
                </a:moveTo>
                <a:cubicBezTo>
                  <a:pt x="3808931" y="424714"/>
                  <a:pt x="3810993" y="429833"/>
                  <a:pt x="3807652" y="439840"/>
                </a:cubicBezTo>
                <a:cubicBezTo>
                  <a:pt x="3806354" y="434806"/>
                  <a:pt x="3806077" y="431178"/>
                  <a:pt x="3806296" y="428844"/>
                </a:cubicBezTo>
                <a:cubicBezTo>
                  <a:pt x="3806462" y="427095"/>
                  <a:pt x="3806907" y="426072"/>
                  <a:pt x="3807413" y="425732"/>
                </a:cubicBezTo>
                <a:close/>
                <a:moveTo>
                  <a:pt x="2266059" y="410415"/>
                </a:moveTo>
                <a:cubicBezTo>
                  <a:pt x="2269893" y="410117"/>
                  <a:pt x="2274570" y="423330"/>
                  <a:pt x="2268586" y="450954"/>
                </a:cubicBezTo>
                <a:cubicBezTo>
                  <a:pt x="2259233" y="424525"/>
                  <a:pt x="2262225" y="410713"/>
                  <a:pt x="2266059" y="410415"/>
                </a:cubicBezTo>
                <a:close/>
                <a:moveTo>
                  <a:pt x="763375" y="401595"/>
                </a:moveTo>
                <a:cubicBezTo>
                  <a:pt x="785528" y="406693"/>
                  <a:pt x="841632" y="462268"/>
                  <a:pt x="841632" y="462268"/>
                </a:cubicBezTo>
                <a:cubicBezTo>
                  <a:pt x="892656" y="494409"/>
                  <a:pt x="937599" y="524787"/>
                  <a:pt x="981424" y="554841"/>
                </a:cubicBezTo>
                <a:lnTo>
                  <a:pt x="1105013" y="639008"/>
                </a:lnTo>
                <a:lnTo>
                  <a:pt x="1116950" y="689909"/>
                </a:lnTo>
                <a:lnTo>
                  <a:pt x="1089103" y="668446"/>
                </a:lnTo>
                <a:cubicBezTo>
                  <a:pt x="1074867" y="658940"/>
                  <a:pt x="1062226" y="651112"/>
                  <a:pt x="1055021" y="644862"/>
                </a:cubicBezTo>
                <a:cubicBezTo>
                  <a:pt x="1049571" y="634955"/>
                  <a:pt x="1054396" y="618321"/>
                  <a:pt x="1041269" y="606187"/>
                </a:cubicBezTo>
                <a:cubicBezTo>
                  <a:pt x="1025435" y="584255"/>
                  <a:pt x="985599" y="557784"/>
                  <a:pt x="940687" y="530884"/>
                </a:cubicBezTo>
                <a:lnTo>
                  <a:pt x="810100" y="453258"/>
                </a:lnTo>
                <a:lnTo>
                  <a:pt x="794544" y="441672"/>
                </a:lnTo>
                <a:cubicBezTo>
                  <a:pt x="774431" y="426125"/>
                  <a:pt x="750446" y="405991"/>
                  <a:pt x="756222" y="402810"/>
                </a:cubicBezTo>
                <a:cubicBezTo>
                  <a:pt x="757739" y="401169"/>
                  <a:pt x="760211" y="400867"/>
                  <a:pt x="763375" y="401595"/>
                </a:cubicBezTo>
                <a:close/>
                <a:moveTo>
                  <a:pt x="2348830" y="399246"/>
                </a:moveTo>
                <a:lnTo>
                  <a:pt x="2350836" y="404376"/>
                </a:lnTo>
                <a:lnTo>
                  <a:pt x="2350892" y="405833"/>
                </a:lnTo>
                <a:close/>
                <a:moveTo>
                  <a:pt x="1045119" y="390125"/>
                </a:moveTo>
                <a:lnTo>
                  <a:pt x="1084716" y="418247"/>
                </a:lnTo>
                <a:lnTo>
                  <a:pt x="1091533" y="435822"/>
                </a:lnTo>
                <a:lnTo>
                  <a:pt x="1110210" y="510231"/>
                </a:lnTo>
                <a:lnTo>
                  <a:pt x="1078105" y="486509"/>
                </a:lnTo>
                <a:lnTo>
                  <a:pt x="1074079" y="470745"/>
                </a:lnTo>
                <a:lnTo>
                  <a:pt x="1095164" y="482176"/>
                </a:lnTo>
                <a:cubicBezTo>
                  <a:pt x="1110093" y="489418"/>
                  <a:pt x="1100137" y="480806"/>
                  <a:pt x="1082980" y="467766"/>
                </a:cubicBezTo>
                <a:lnTo>
                  <a:pt x="1071069" y="458957"/>
                </a:lnTo>
                <a:lnTo>
                  <a:pt x="1070242" y="455718"/>
                </a:lnTo>
                <a:cubicBezTo>
                  <a:pt x="1068138" y="444486"/>
                  <a:pt x="1056634" y="418191"/>
                  <a:pt x="1046279" y="393132"/>
                </a:cubicBezTo>
                <a:close/>
                <a:moveTo>
                  <a:pt x="504406" y="387533"/>
                </a:moveTo>
                <a:lnTo>
                  <a:pt x="505264" y="390445"/>
                </a:lnTo>
                <a:lnTo>
                  <a:pt x="505268" y="391850"/>
                </a:lnTo>
                <a:cubicBezTo>
                  <a:pt x="505254" y="393237"/>
                  <a:pt x="505216" y="393747"/>
                  <a:pt x="505153" y="393633"/>
                </a:cubicBezTo>
                <a:cubicBezTo>
                  <a:pt x="505025" y="393407"/>
                  <a:pt x="504790" y="390690"/>
                  <a:pt x="504406" y="387533"/>
                </a:cubicBezTo>
                <a:close/>
                <a:moveTo>
                  <a:pt x="3723176" y="386410"/>
                </a:moveTo>
                <a:cubicBezTo>
                  <a:pt x="3723042" y="389584"/>
                  <a:pt x="3723022" y="392313"/>
                  <a:pt x="3722913" y="392548"/>
                </a:cubicBezTo>
                <a:cubicBezTo>
                  <a:pt x="3722858" y="392667"/>
                  <a:pt x="3722781" y="392162"/>
                  <a:pt x="3722657" y="390779"/>
                </a:cubicBezTo>
                <a:lnTo>
                  <a:pt x="3722551" y="389380"/>
                </a:lnTo>
                <a:close/>
                <a:moveTo>
                  <a:pt x="3582802" y="382069"/>
                </a:moveTo>
                <a:cubicBezTo>
                  <a:pt x="3583402" y="386712"/>
                  <a:pt x="3581713" y="391620"/>
                  <a:pt x="3578657" y="394917"/>
                </a:cubicBezTo>
                <a:cubicBezTo>
                  <a:pt x="3578246" y="392494"/>
                  <a:pt x="3578551" y="390732"/>
                  <a:pt x="3579324" y="388851"/>
                </a:cubicBezTo>
                <a:cubicBezTo>
                  <a:pt x="3580097" y="386969"/>
                  <a:pt x="3581338" y="384969"/>
                  <a:pt x="3582802" y="382069"/>
                </a:cubicBezTo>
                <a:close/>
                <a:moveTo>
                  <a:pt x="337213" y="380330"/>
                </a:moveTo>
                <a:lnTo>
                  <a:pt x="339740" y="384933"/>
                </a:lnTo>
                <a:lnTo>
                  <a:pt x="341593" y="388962"/>
                </a:lnTo>
                <a:lnTo>
                  <a:pt x="346730" y="426091"/>
                </a:lnTo>
                <a:lnTo>
                  <a:pt x="344979" y="422768"/>
                </a:lnTo>
                <a:lnTo>
                  <a:pt x="340560" y="415679"/>
                </a:lnTo>
                <a:lnTo>
                  <a:pt x="338557" y="398449"/>
                </a:lnTo>
                <a:close/>
                <a:moveTo>
                  <a:pt x="3584713" y="377363"/>
                </a:moveTo>
                <a:cubicBezTo>
                  <a:pt x="3587348" y="379808"/>
                  <a:pt x="3583822" y="380969"/>
                  <a:pt x="3582802" y="382069"/>
                </a:cubicBezTo>
                <a:cubicBezTo>
                  <a:pt x="3582144" y="381456"/>
                  <a:pt x="3582069" y="380875"/>
                  <a:pt x="3582434" y="380149"/>
                </a:cubicBezTo>
                <a:cubicBezTo>
                  <a:pt x="3582800" y="379425"/>
                  <a:pt x="3583607" y="378554"/>
                  <a:pt x="3584713" y="377363"/>
                </a:cubicBezTo>
                <a:close/>
                <a:moveTo>
                  <a:pt x="3586621" y="372659"/>
                </a:moveTo>
                <a:cubicBezTo>
                  <a:pt x="3589259" y="375104"/>
                  <a:pt x="3585731" y="376264"/>
                  <a:pt x="3584713" y="377363"/>
                </a:cubicBezTo>
                <a:cubicBezTo>
                  <a:pt x="3584052" y="376751"/>
                  <a:pt x="3583977" y="376172"/>
                  <a:pt x="3584342" y="375446"/>
                </a:cubicBezTo>
                <a:cubicBezTo>
                  <a:pt x="3584709" y="374720"/>
                  <a:pt x="3585517" y="373850"/>
                  <a:pt x="3586621" y="372659"/>
                </a:cubicBezTo>
                <a:close/>
                <a:moveTo>
                  <a:pt x="1005711" y="368896"/>
                </a:moveTo>
                <a:lnTo>
                  <a:pt x="1021847" y="399927"/>
                </a:lnTo>
                <a:lnTo>
                  <a:pt x="1034733" y="432068"/>
                </a:lnTo>
                <a:lnTo>
                  <a:pt x="1027591" y="426776"/>
                </a:lnTo>
                <a:cubicBezTo>
                  <a:pt x="1022965" y="423282"/>
                  <a:pt x="1019505" y="420567"/>
                  <a:pt x="1017863" y="419050"/>
                </a:cubicBezTo>
                <a:cubicBezTo>
                  <a:pt x="1012819" y="411343"/>
                  <a:pt x="1003821" y="387664"/>
                  <a:pt x="1003814" y="374005"/>
                </a:cubicBezTo>
                <a:close/>
                <a:moveTo>
                  <a:pt x="3889281" y="366045"/>
                </a:moveTo>
                <a:lnTo>
                  <a:pt x="3889370" y="384215"/>
                </a:lnTo>
                <a:lnTo>
                  <a:pt x="3888731" y="401549"/>
                </a:lnTo>
                <a:lnTo>
                  <a:pt x="3884885" y="408965"/>
                </a:lnTo>
                <a:lnTo>
                  <a:pt x="3883401" y="412415"/>
                </a:lnTo>
                <a:lnTo>
                  <a:pt x="3885595" y="374997"/>
                </a:lnTo>
                <a:lnTo>
                  <a:pt x="3887125" y="370834"/>
                </a:lnTo>
                <a:close/>
                <a:moveTo>
                  <a:pt x="3292869" y="365573"/>
                </a:moveTo>
                <a:cubicBezTo>
                  <a:pt x="3292869" y="365573"/>
                  <a:pt x="3293519" y="370605"/>
                  <a:pt x="3291480" y="372803"/>
                </a:cubicBezTo>
                <a:cubicBezTo>
                  <a:pt x="3290674" y="373674"/>
                  <a:pt x="3290210" y="373649"/>
                  <a:pt x="3290006" y="373125"/>
                </a:cubicBezTo>
                <a:cubicBezTo>
                  <a:pt x="3289701" y="372338"/>
                  <a:pt x="3289980" y="370427"/>
                  <a:pt x="3290551" y="368725"/>
                </a:cubicBezTo>
                <a:cubicBezTo>
                  <a:pt x="3291125" y="367021"/>
                  <a:pt x="3291994" y="365526"/>
                  <a:pt x="3292869" y="365573"/>
                </a:cubicBezTo>
                <a:close/>
                <a:moveTo>
                  <a:pt x="2735883" y="356082"/>
                </a:moveTo>
                <a:cubicBezTo>
                  <a:pt x="2740451" y="365871"/>
                  <a:pt x="2732182" y="388600"/>
                  <a:pt x="2732182" y="388600"/>
                </a:cubicBezTo>
                <a:cubicBezTo>
                  <a:pt x="2721417" y="384685"/>
                  <a:pt x="2723344" y="363671"/>
                  <a:pt x="2729132" y="356918"/>
                </a:cubicBezTo>
                <a:cubicBezTo>
                  <a:pt x="2731063" y="354668"/>
                  <a:pt x="2733422" y="354003"/>
                  <a:pt x="2735883" y="356082"/>
                </a:cubicBezTo>
                <a:close/>
                <a:moveTo>
                  <a:pt x="381634" y="355534"/>
                </a:moveTo>
                <a:cubicBezTo>
                  <a:pt x="385242" y="354208"/>
                  <a:pt x="393326" y="365661"/>
                  <a:pt x="395053" y="393872"/>
                </a:cubicBezTo>
                <a:cubicBezTo>
                  <a:pt x="378888" y="370968"/>
                  <a:pt x="378024" y="356862"/>
                  <a:pt x="381634" y="355534"/>
                </a:cubicBezTo>
                <a:close/>
                <a:moveTo>
                  <a:pt x="3566524" y="349942"/>
                </a:moveTo>
                <a:lnTo>
                  <a:pt x="3566271" y="356821"/>
                </a:lnTo>
                <a:lnTo>
                  <a:pt x="3563248" y="401597"/>
                </a:lnTo>
                <a:lnTo>
                  <a:pt x="3556966" y="417433"/>
                </a:lnTo>
                <a:lnTo>
                  <a:pt x="3550253" y="439251"/>
                </a:lnTo>
                <a:lnTo>
                  <a:pt x="3550634" y="429725"/>
                </a:lnTo>
                <a:cubicBezTo>
                  <a:pt x="3553583" y="415510"/>
                  <a:pt x="3556079" y="401035"/>
                  <a:pt x="3557993" y="385963"/>
                </a:cubicBezTo>
                <a:lnTo>
                  <a:pt x="3559758" y="364270"/>
                </a:lnTo>
                <a:lnTo>
                  <a:pt x="3560082" y="364689"/>
                </a:lnTo>
                <a:cubicBezTo>
                  <a:pt x="3560872" y="363366"/>
                  <a:pt x="3562324" y="360091"/>
                  <a:pt x="3564823" y="353976"/>
                </a:cubicBezTo>
                <a:close/>
                <a:moveTo>
                  <a:pt x="3486294" y="344550"/>
                </a:moveTo>
                <a:cubicBezTo>
                  <a:pt x="3487811" y="343532"/>
                  <a:pt x="3489873" y="348651"/>
                  <a:pt x="3486532" y="358658"/>
                </a:cubicBezTo>
                <a:cubicBezTo>
                  <a:pt x="3485234" y="353624"/>
                  <a:pt x="3484957" y="349995"/>
                  <a:pt x="3485176" y="347662"/>
                </a:cubicBezTo>
                <a:cubicBezTo>
                  <a:pt x="3485341" y="345913"/>
                  <a:pt x="3485788" y="344890"/>
                  <a:pt x="3486294" y="344550"/>
                </a:cubicBezTo>
                <a:close/>
                <a:moveTo>
                  <a:pt x="2496937" y="331493"/>
                </a:moveTo>
                <a:lnTo>
                  <a:pt x="2498861" y="339431"/>
                </a:lnTo>
                <a:lnTo>
                  <a:pt x="2498424" y="349048"/>
                </a:lnTo>
                <a:cubicBezTo>
                  <a:pt x="2498092" y="348336"/>
                  <a:pt x="2497696" y="340574"/>
                  <a:pt x="2496937" y="331493"/>
                </a:cubicBezTo>
                <a:close/>
                <a:moveTo>
                  <a:pt x="3621376" y="321062"/>
                </a:moveTo>
                <a:lnTo>
                  <a:pt x="3619311" y="327649"/>
                </a:lnTo>
                <a:lnTo>
                  <a:pt x="3619370" y="326190"/>
                </a:lnTo>
                <a:close/>
                <a:moveTo>
                  <a:pt x="1125672" y="305512"/>
                </a:moveTo>
                <a:cubicBezTo>
                  <a:pt x="1130837" y="306437"/>
                  <a:pt x="1140250" y="318096"/>
                  <a:pt x="1143409" y="320256"/>
                </a:cubicBezTo>
                <a:cubicBezTo>
                  <a:pt x="1146745" y="322539"/>
                  <a:pt x="1148155" y="322312"/>
                  <a:pt x="1148559" y="320897"/>
                </a:cubicBezTo>
                <a:lnTo>
                  <a:pt x="1148319" y="319138"/>
                </a:lnTo>
                <a:lnTo>
                  <a:pt x="1149303" y="319833"/>
                </a:lnTo>
                <a:lnTo>
                  <a:pt x="1156421" y="324470"/>
                </a:lnTo>
                <a:lnTo>
                  <a:pt x="1166532" y="349680"/>
                </a:lnTo>
                <a:lnTo>
                  <a:pt x="1129767" y="327584"/>
                </a:lnTo>
                <a:lnTo>
                  <a:pt x="1122312" y="308912"/>
                </a:lnTo>
                <a:cubicBezTo>
                  <a:pt x="1122701" y="306087"/>
                  <a:pt x="1123951" y="305203"/>
                  <a:pt x="1125672" y="305512"/>
                </a:cubicBezTo>
                <a:close/>
                <a:moveTo>
                  <a:pt x="3402057" y="305228"/>
                </a:moveTo>
                <a:cubicBezTo>
                  <a:pt x="3401923" y="308403"/>
                  <a:pt x="3401902" y="311132"/>
                  <a:pt x="3401793" y="311367"/>
                </a:cubicBezTo>
                <a:cubicBezTo>
                  <a:pt x="3401739" y="311484"/>
                  <a:pt x="3401661" y="310982"/>
                  <a:pt x="3401537" y="309597"/>
                </a:cubicBezTo>
                <a:lnTo>
                  <a:pt x="3401431" y="308198"/>
                </a:lnTo>
                <a:close/>
                <a:moveTo>
                  <a:pt x="3261684" y="300885"/>
                </a:moveTo>
                <a:cubicBezTo>
                  <a:pt x="3262284" y="305530"/>
                  <a:pt x="3260592" y="310437"/>
                  <a:pt x="3257537" y="313735"/>
                </a:cubicBezTo>
                <a:cubicBezTo>
                  <a:pt x="3257126" y="311311"/>
                  <a:pt x="3257433" y="309550"/>
                  <a:pt x="3258206" y="307669"/>
                </a:cubicBezTo>
                <a:cubicBezTo>
                  <a:pt x="3258977" y="305787"/>
                  <a:pt x="3260220" y="303788"/>
                  <a:pt x="3261684" y="300885"/>
                </a:cubicBezTo>
                <a:close/>
                <a:moveTo>
                  <a:pt x="3263592" y="296181"/>
                </a:moveTo>
                <a:cubicBezTo>
                  <a:pt x="3266231" y="298627"/>
                  <a:pt x="3262703" y="299787"/>
                  <a:pt x="3261684" y="300885"/>
                </a:cubicBezTo>
                <a:cubicBezTo>
                  <a:pt x="3261024" y="300274"/>
                  <a:pt x="3260948" y="299693"/>
                  <a:pt x="3261314" y="298969"/>
                </a:cubicBezTo>
                <a:cubicBezTo>
                  <a:pt x="3261683" y="298242"/>
                  <a:pt x="3262488" y="297371"/>
                  <a:pt x="3263592" y="296181"/>
                </a:cubicBezTo>
                <a:close/>
                <a:moveTo>
                  <a:pt x="3265500" y="291477"/>
                </a:moveTo>
                <a:cubicBezTo>
                  <a:pt x="3268140" y="293922"/>
                  <a:pt x="3264611" y="295082"/>
                  <a:pt x="3263592" y="296181"/>
                </a:cubicBezTo>
                <a:cubicBezTo>
                  <a:pt x="3262932" y="295570"/>
                  <a:pt x="3262859" y="294989"/>
                  <a:pt x="3263225" y="294263"/>
                </a:cubicBezTo>
                <a:cubicBezTo>
                  <a:pt x="3263589" y="293538"/>
                  <a:pt x="3264397" y="292668"/>
                  <a:pt x="3265500" y="291477"/>
                </a:cubicBezTo>
                <a:close/>
                <a:moveTo>
                  <a:pt x="3568160" y="284864"/>
                </a:moveTo>
                <a:lnTo>
                  <a:pt x="3568252" y="303033"/>
                </a:lnTo>
                <a:lnTo>
                  <a:pt x="3567613" y="320368"/>
                </a:lnTo>
                <a:lnTo>
                  <a:pt x="3563765" y="327782"/>
                </a:lnTo>
                <a:lnTo>
                  <a:pt x="3562283" y="331235"/>
                </a:lnTo>
                <a:lnTo>
                  <a:pt x="3564477" y="293815"/>
                </a:lnTo>
                <a:lnTo>
                  <a:pt x="3566006" y="289652"/>
                </a:lnTo>
                <a:close/>
                <a:moveTo>
                  <a:pt x="3300256" y="239880"/>
                </a:moveTo>
                <a:lnTo>
                  <a:pt x="3298190" y="246467"/>
                </a:lnTo>
                <a:lnTo>
                  <a:pt x="3298248" y="245008"/>
                </a:lnTo>
                <a:close/>
                <a:moveTo>
                  <a:pt x="2423325" y="224792"/>
                </a:moveTo>
                <a:cubicBezTo>
                  <a:pt x="2425504" y="223774"/>
                  <a:pt x="2416785" y="227842"/>
                  <a:pt x="2416785" y="227842"/>
                </a:cubicBezTo>
                <a:cubicBezTo>
                  <a:pt x="2404388" y="239587"/>
                  <a:pt x="2416785" y="227842"/>
                  <a:pt x="2416785" y="227842"/>
                </a:cubicBezTo>
                <a:cubicBezTo>
                  <a:pt x="2420663" y="226035"/>
                  <a:pt x="2422598" y="225130"/>
                  <a:pt x="2423325" y="224792"/>
                </a:cubicBezTo>
                <a:close/>
                <a:moveTo>
                  <a:pt x="3439040" y="220188"/>
                </a:moveTo>
                <a:lnTo>
                  <a:pt x="3439181" y="239581"/>
                </a:lnTo>
                <a:lnTo>
                  <a:pt x="3438286" y="245557"/>
                </a:lnTo>
                <a:cubicBezTo>
                  <a:pt x="3437901" y="247468"/>
                  <a:pt x="3437522" y="248565"/>
                  <a:pt x="3437193" y="248259"/>
                </a:cubicBezTo>
                <a:lnTo>
                  <a:pt x="3439242" y="247936"/>
                </a:lnTo>
                <a:lnTo>
                  <a:pt x="3439432" y="273884"/>
                </a:lnTo>
                <a:lnTo>
                  <a:pt x="3437212" y="281327"/>
                </a:lnTo>
                <a:cubicBezTo>
                  <a:pt x="3435717" y="286032"/>
                  <a:pt x="3433904" y="291379"/>
                  <a:pt x="3431435" y="298119"/>
                </a:cubicBezTo>
                <a:cubicBezTo>
                  <a:pt x="3430717" y="301541"/>
                  <a:pt x="3419824" y="329604"/>
                  <a:pt x="3426999" y="319220"/>
                </a:cubicBezTo>
                <a:cubicBezTo>
                  <a:pt x="3431964" y="311218"/>
                  <a:pt x="3436572" y="289934"/>
                  <a:pt x="3439330" y="284313"/>
                </a:cubicBezTo>
                <a:lnTo>
                  <a:pt x="3439504" y="283940"/>
                </a:lnTo>
                <a:lnTo>
                  <a:pt x="3439556" y="291013"/>
                </a:lnTo>
                <a:cubicBezTo>
                  <a:pt x="3441677" y="332650"/>
                  <a:pt x="3431159" y="371068"/>
                  <a:pt x="3435085" y="413754"/>
                </a:cubicBezTo>
                <a:cubicBezTo>
                  <a:pt x="3436408" y="406559"/>
                  <a:pt x="3436712" y="396463"/>
                  <a:pt x="3438455" y="399044"/>
                </a:cubicBezTo>
                <a:lnTo>
                  <a:pt x="3440531" y="405688"/>
                </a:lnTo>
                <a:lnTo>
                  <a:pt x="3435867" y="421891"/>
                </a:lnTo>
                <a:lnTo>
                  <a:pt x="3437599" y="423246"/>
                </a:lnTo>
                <a:lnTo>
                  <a:pt x="3440687" y="415538"/>
                </a:lnTo>
                <a:lnTo>
                  <a:pt x="3440673" y="417369"/>
                </a:lnTo>
                <a:lnTo>
                  <a:pt x="3440510" y="425520"/>
                </a:lnTo>
                <a:lnTo>
                  <a:pt x="3445571" y="429479"/>
                </a:lnTo>
                <a:lnTo>
                  <a:pt x="3447394" y="430836"/>
                </a:lnTo>
                <a:lnTo>
                  <a:pt x="3447739" y="429009"/>
                </a:lnTo>
                <a:cubicBezTo>
                  <a:pt x="3448623" y="419976"/>
                  <a:pt x="3449042" y="411230"/>
                  <a:pt x="3450804" y="399583"/>
                </a:cubicBezTo>
                <a:cubicBezTo>
                  <a:pt x="3453837" y="367438"/>
                  <a:pt x="3453176" y="394451"/>
                  <a:pt x="3457581" y="405565"/>
                </a:cubicBezTo>
                <a:cubicBezTo>
                  <a:pt x="3460927" y="414013"/>
                  <a:pt x="3455734" y="393878"/>
                  <a:pt x="3460703" y="398814"/>
                </a:cubicBezTo>
                <a:cubicBezTo>
                  <a:pt x="3465674" y="403751"/>
                  <a:pt x="3459737" y="421540"/>
                  <a:pt x="3460227" y="430385"/>
                </a:cubicBezTo>
                <a:lnTo>
                  <a:pt x="3458641" y="439206"/>
                </a:lnTo>
                <a:lnTo>
                  <a:pt x="3459591" y="439914"/>
                </a:lnTo>
                <a:lnTo>
                  <a:pt x="3464894" y="443784"/>
                </a:lnTo>
                <a:lnTo>
                  <a:pt x="3463431" y="452057"/>
                </a:lnTo>
                <a:lnTo>
                  <a:pt x="3459120" y="463883"/>
                </a:lnTo>
                <a:lnTo>
                  <a:pt x="3459281" y="463996"/>
                </a:lnTo>
                <a:cubicBezTo>
                  <a:pt x="3460393" y="464897"/>
                  <a:pt x="3461635" y="466131"/>
                  <a:pt x="3462164" y="467465"/>
                </a:cubicBezTo>
                <a:cubicBezTo>
                  <a:pt x="3462256" y="469743"/>
                  <a:pt x="3462136" y="477636"/>
                  <a:pt x="3461923" y="485731"/>
                </a:cubicBezTo>
                <a:lnTo>
                  <a:pt x="3461719" y="490670"/>
                </a:lnTo>
                <a:lnTo>
                  <a:pt x="3467709" y="493925"/>
                </a:lnTo>
                <a:lnTo>
                  <a:pt x="3468222" y="489393"/>
                </a:lnTo>
                <a:cubicBezTo>
                  <a:pt x="3468812" y="483732"/>
                  <a:pt x="3469357" y="478741"/>
                  <a:pt x="3469873" y="476385"/>
                </a:cubicBezTo>
                <a:cubicBezTo>
                  <a:pt x="3471146" y="457949"/>
                  <a:pt x="3471099" y="443194"/>
                  <a:pt x="3474223" y="436446"/>
                </a:cubicBezTo>
                <a:cubicBezTo>
                  <a:pt x="3480118" y="408017"/>
                  <a:pt x="3480336" y="386911"/>
                  <a:pt x="3486532" y="358658"/>
                </a:cubicBezTo>
                <a:cubicBezTo>
                  <a:pt x="3488428" y="385098"/>
                  <a:pt x="3482673" y="407443"/>
                  <a:pt x="3482014" y="434456"/>
                </a:cubicBezTo>
                <a:cubicBezTo>
                  <a:pt x="3481181" y="446986"/>
                  <a:pt x="3477617" y="459644"/>
                  <a:pt x="3482021" y="470759"/>
                </a:cubicBezTo>
                <a:cubicBezTo>
                  <a:pt x="3484885" y="474473"/>
                  <a:pt x="3486690" y="475519"/>
                  <a:pt x="3487300" y="479983"/>
                </a:cubicBezTo>
                <a:cubicBezTo>
                  <a:pt x="3488846" y="491495"/>
                  <a:pt x="3481543" y="502330"/>
                  <a:pt x="3482341" y="515460"/>
                </a:cubicBezTo>
                <a:cubicBezTo>
                  <a:pt x="3482529" y="515056"/>
                  <a:pt x="3483307" y="514971"/>
                  <a:pt x="3484356" y="515103"/>
                </a:cubicBezTo>
                <a:lnTo>
                  <a:pt x="3487141" y="515822"/>
                </a:lnTo>
                <a:lnTo>
                  <a:pt x="3489058" y="508418"/>
                </a:lnTo>
                <a:cubicBezTo>
                  <a:pt x="3491221" y="502402"/>
                  <a:pt x="3493902" y="497789"/>
                  <a:pt x="3498525" y="492343"/>
                </a:cubicBezTo>
                <a:lnTo>
                  <a:pt x="3499409" y="491431"/>
                </a:lnTo>
                <a:lnTo>
                  <a:pt x="3494044" y="513396"/>
                </a:lnTo>
                <a:cubicBezTo>
                  <a:pt x="3496052" y="509028"/>
                  <a:pt x="3498008" y="504049"/>
                  <a:pt x="3499796" y="499536"/>
                </a:cubicBezTo>
                <a:lnTo>
                  <a:pt x="3503949" y="489863"/>
                </a:lnTo>
                <a:lnTo>
                  <a:pt x="3506181" y="469700"/>
                </a:lnTo>
                <a:cubicBezTo>
                  <a:pt x="3511463" y="432695"/>
                  <a:pt x="3507552" y="512955"/>
                  <a:pt x="3509358" y="514004"/>
                </a:cubicBezTo>
                <a:lnTo>
                  <a:pt x="3520407" y="495069"/>
                </a:lnTo>
                <a:cubicBezTo>
                  <a:pt x="3521311" y="495594"/>
                  <a:pt x="3520740" y="503224"/>
                  <a:pt x="3519943" y="510724"/>
                </a:cubicBezTo>
                <a:lnTo>
                  <a:pt x="3518899" y="519580"/>
                </a:lnTo>
                <a:lnTo>
                  <a:pt x="3519362" y="518286"/>
                </a:lnTo>
                <a:cubicBezTo>
                  <a:pt x="3522529" y="509532"/>
                  <a:pt x="3526061" y="500188"/>
                  <a:pt x="3530583" y="489553"/>
                </a:cubicBezTo>
                <a:cubicBezTo>
                  <a:pt x="3533271" y="482183"/>
                  <a:pt x="3535397" y="476511"/>
                  <a:pt x="3537065" y="472273"/>
                </a:cubicBezTo>
                <a:lnTo>
                  <a:pt x="3539095" y="467541"/>
                </a:lnTo>
                <a:lnTo>
                  <a:pt x="3541883" y="458552"/>
                </a:lnTo>
                <a:cubicBezTo>
                  <a:pt x="3542256" y="457741"/>
                  <a:pt x="3542787" y="458863"/>
                  <a:pt x="3543327" y="461010"/>
                </a:cubicBezTo>
                <a:lnTo>
                  <a:pt x="3543583" y="462483"/>
                </a:lnTo>
                <a:lnTo>
                  <a:pt x="3542366" y="466750"/>
                </a:lnTo>
                <a:lnTo>
                  <a:pt x="3540692" y="482505"/>
                </a:lnTo>
                <a:lnTo>
                  <a:pt x="3540486" y="495418"/>
                </a:lnTo>
                <a:lnTo>
                  <a:pt x="3547356" y="479524"/>
                </a:lnTo>
                <a:lnTo>
                  <a:pt x="3546655" y="482757"/>
                </a:lnTo>
                <a:lnTo>
                  <a:pt x="3560193" y="444156"/>
                </a:lnTo>
                <a:cubicBezTo>
                  <a:pt x="3566217" y="426743"/>
                  <a:pt x="3572190" y="410048"/>
                  <a:pt x="3578657" y="394917"/>
                </a:cubicBezTo>
                <a:cubicBezTo>
                  <a:pt x="3573750" y="413879"/>
                  <a:pt x="3566754" y="434652"/>
                  <a:pt x="3559511" y="453490"/>
                </a:cubicBezTo>
                <a:lnTo>
                  <a:pt x="3553752" y="473367"/>
                </a:lnTo>
                <a:cubicBezTo>
                  <a:pt x="3554469" y="474029"/>
                  <a:pt x="3555400" y="473574"/>
                  <a:pt x="3556409" y="472465"/>
                </a:cubicBezTo>
                <a:lnTo>
                  <a:pt x="3556882" y="471737"/>
                </a:lnTo>
                <a:lnTo>
                  <a:pt x="3558927" y="465555"/>
                </a:lnTo>
                <a:lnTo>
                  <a:pt x="3558742" y="468327"/>
                </a:lnTo>
                <a:lnTo>
                  <a:pt x="3558689" y="468931"/>
                </a:lnTo>
                <a:lnTo>
                  <a:pt x="3559521" y="467641"/>
                </a:lnTo>
                <a:cubicBezTo>
                  <a:pt x="3561558" y="463735"/>
                  <a:pt x="3563327" y="459074"/>
                  <a:pt x="3563688" y="457362"/>
                </a:cubicBezTo>
                <a:cubicBezTo>
                  <a:pt x="3579916" y="415166"/>
                  <a:pt x="3592387" y="363353"/>
                  <a:pt x="3610414" y="327593"/>
                </a:cubicBezTo>
                <a:cubicBezTo>
                  <a:pt x="3602259" y="366373"/>
                  <a:pt x="3581825" y="410462"/>
                  <a:pt x="3571161" y="449300"/>
                </a:cubicBezTo>
                <a:cubicBezTo>
                  <a:pt x="3574290" y="437548"/>
                  <a:pt x="3567514" y="458525"/>
                  <a:pt x="3570073" y="458853"/>
                </a:cubicBezTo>
                <a:cubicBezTo>
                  <a:pt x="3574749" y="459100"/>
                  <a:pt x="3572479" y="450523"/>
                  <a:pt x="3572479" y="450523"/>
                </a:cubicBezTo>
                <a:cubicBezTo>
                  <a:pt x="3580954" y="427714"/>
                  <a:pt x="3588833" y="405546"/>
                  <a:pt x="3596766" y="383982"/>
                </a:cubicBezTo>
                <a:lnTo>
                  <a:pt x="3613313" y="341677"/>
                </a:lnTo>
                <a:lnTo>
                  <a:pt x="3612785" y="348169"/>
                </a:lnTo>
                <a:lnTo>
                  <a:pt x="3612791" y="348458"/>
                </a:lnTo>
                <a:lnTo>
                  <a:pt x="3612192" y="350367"/>
                </a:lnTo>
                <a:cubicBezTo>
                  <a:pt x="3610283" y="355071"/>
                  <a:pt x="3600450" y="379347"/>
                  <a:pt x="3601769" y="380568"/>
                </a:cubicBezTo>
                <a:cubicBezTo>
                  <a:pt x="3605946" y="384441"/>
                  <a:pt x="3614460" y="358944"/>
                  <a:pt x="3612421" y="361143"/>
                </a:cubicBezTo>
                <a:lnTo>
                  <a:pt x="3613122" y="358969"/>
                </a:lnTo>
                <a:lnTo>
                  <a:pt x="3615364" y="361484"/>
                </a:lnTo>
                <a:cubicBezTo>
                  <a:pt x="3616038" y="360377"/>
                  <a:pt x="3616604" y="357580"/>
                  <a:pt x="3617087" y="354007"/>
                </a:cubicBezTo>
                <a:lnTo>
                  <a:pt x="3618017" y="344818"/>
                </a:lnTo>
                <a:lnTo>
                  <a:pt x="3620386" y="338884"/>
                </a:lnTo>
                <a:cubicBezTo>
                  <a:pt x="3624762" y="336808"/>
                  <a:pt x="3616799" y="359067"/>
                  <a:pt x="3616799" y="359067"/>
                </a:cubicBezTo>
                <a:cubicBezTo>
                  <a:pt x="3600909" y="400897"/>
                  <a:pt x="3588929" y="438514"/>
                  <a:pt x="3576597" y="473419"/>
                </a:cubicBezTo>
                <a:cubicBezTo>
                  <a:pt x="3576325" y="474703"/>
                  <a:pt x="3573857" y="481085"/>
                  <a:pt x="3571151" y="488710"/>
                </a:cubicBezTo>
                <a:lnTo>
                  <a:pt x="3569067" y="494775"/>
                </a:lnTo>
                <a:lnTo>
                  <a:pt x="3569491" y="494505"/>
                </a:lnTo>
                <a:cubicBezTo>
                  <a:pt x="3570940" y="493591"/>
                  <a:pt x="3572478" y="492663"/>
                  <a:pt x="3573787" y="492041"/>
                </a:cubicBezTo>
                <a:lnTo>
                  <a:pt x="3575309" y="491710"/>
                </a:lnTo>
                <a:lnTo>
                  <a:pt x="3584599" y="466274"/>
                </a:lnTo>
                <a:cubicBezTo>
                  <a:pt x="3589954" y="450963"/>
                  <a:pt x="3595152" y="435766"/>
                  <a:pt x="3600849" y="419921"/>
                </a:cubicBezTo>
                <a:cubicBezTo>
                  <a:pt x="3601869" y="418823"/>
                  <a:pt x="3609603" y="385788"/>
                  <a:pt x="3613130" y="384629"/>
                </a:cubicBezTo>
                <a:cubicBezTo>
                  <a:pt x="3616238" y="385466"/>
                  <a:pt x="3615142" y="390836"/>
                  <a:pt x="3613268" y="396000"/>
                </a:cubicBezTo>
                <a:lnTo>
                  <a:pt x="3612409" y="398027"/>
                </a:lnTo>
                <a:lnTo>
                  <a:pt x="3612655" y="401804"/>
                </a:lnTo>
                <a:cubicBezTo>
                  <a:pt x="3612690" y="409837"/>
                  <a:pt x="3611864" y="422505"/>
                  <a:pt x="3612035" y="424916"/>
                </a:cubicBezTo>
                <a:cubicBezTo>
                  <a:pt x="3611511" y="433688"/>
                  <a:pt x="3611250" y="440598"/>
                  <a:pt x="3611129" y="446649"/>
                </a:cubicBezTo>
                <a:lnTo>
                  <a:pt x="3611118" y="449817"/>
                </a:lnTo>
                <a:lnTo>
                  <a:pt x="3603852" y="472698"/>
                </a:lnTo>
                <a:lnTo>
                  <a:pt x="3607906" y="443751"/>
                </a:lnTo>
                <a:cubicBezTo>
                  <a:pt x="3608799" y="438108"/>
                  <a:pt x="3608027" y="421671"/>
                  <a:pt x="3608772" y="409149"/>
                </a:cubicBezTo>
                <a:lnTo>
                  <a:pt x="3609299" y="405032"/>
                </a:lnTo>
                <a:lnTo>
                  <a:pt x="3609187" y="405261"/>
                </a:lnTo>
                <a:cubicBezTo>
                  <a:pt x="3608909" y="405807"/>
                  <a:pt x="3608743" y="406116"/>
                  <a:pt x="3608743" y="406116"/>
                </a:cubicBezTo>
                <a:cubicBezTo>
                  <a:pt x="3598453" y="437718"/>
                  <a:pt x="3592142" y="458827"/>
                  <a:pt x="3583714" y="484204"/>
                </a:cubicBezTo>
                <a:lnTo>
                  <a:pt x="3578522" y="499378"/>
                </a:lnTo>
                <a:lnTo>
                  <a:pt x="3578830" y="505774"/>
                </a:lnTo>
                <a:lnTo>
                  <a:pt x="3578847" y="507909"/>
                </a:lnTo>
                <a:lnTo>
                  <a:pt x="3580658" y="503244"/>
                </a:lnTo>
                <a:cubicBezTo>
                  <a:pt x="3581673" y="500763"/>
                  <a:pt x="3582831" y="498110"/>
                  <a:pt x="3584242" y="495157"/>
                </a:cubicBezTo>
                <a:lnTo>
                  <a:pt x="3583397" y="499042"/>
                </a:lnTo>
                <a:lnTo>
                  <a:pt x="3585788" y="493155"/>
                </a:lnTo>
                <a:lnTo>
                  <a:pt x="3584242" y="495157"/>
                </a:lnTo>
                <a:cubicBezTo>
                  <a:pt x="3584092" y="493996"/>
                  <a:pt x="3584197" y="492560"/>
                  <a:pt x="3584614" y="491117"/>
                </a:cubicBezTo>
                <a:cubicBezTo>
                  <a:pt x="3585032" y="489672"/>
                  <a:pt x="3585764" y="488223"/>
                  <a:pt x="3586868" y="487030"/>
                </a:cubicBezTo>
                <a:lnTo>
                  <a:pt x="3587160" y="489779"/>
                </a:lnTo>
                <a:lnTo>
                  <a:pt x="3596787" y="466267"/>
                </a:lnTo>
                <a:lnTo>
                  <a:pt x="3598739" y="466070"/>
                </a:lnTo>
                <a:lnTo>
                  <a:pt x="3601392" y="476003"/>
                </a:lnTo>
                <a:lnTo>
                  <a:pt x="3596937" y="488724"/>
                </a:lnTo>
                <a:lnTo>
                  <a:pt x="3592130" y="502287"/>
                </a:lnTo>
                <a:lnTo>
                  <a:pt x="3592608" y="503661"/>
                </a:lnTo>
                <a:lnTo>
                  <a:pt x="3592866" y="507384"/>
                </a:lnTo>
                <a:lnTo>
                  <a:pt x="3591746" y="510926"/>
                </a:lnTo>
                <a:lnTo>
                  <a:pt x="3598360" y="493596"/>
                </a:lnTo>
                <a:cubicBezTo>
                  <a:pt x="3592633" y="524575"/>
                  <a:pt x="3581579" y="547163"/>
                  <a:pt x="3573548" y="573560"/>
                </a:cubicBezTo>
                <a:lnTo>
                  <a:pt x="3571759" y="581046"/>
                </a:lnTo>
                <a:lnTo>
                  <a:pt x="3573175" y="577779"/>
                </a:lnTo>
                <a:cubicBezTo>
                  <a:pt x="3574836" y="573231"/>
                  <a:pt x="3576319" y="568215"/>
                  <a:pt x="3576913" y="567573"/>
                </a:cubicBezTo>
                <a:cubicBezTo>
                  <a:pt x="3582224" y="549498"/>
                  <a:pt x="3587528" y="532866"/>
                  <a:pt x="3592955" y="516815"/>
                </a:cubicBezTo>
                <a:lnTo>
                  <a:pt x="3593428" y="515482"/>
                </a:lnTo>
                <a:lnTo>
                  <a:pt x="3593435" y="515581"/>
                </a:lnTo>
                <a:cubicBezTo>
                  <a:pt x="3593767" y="523220"/>
                  <a:pt x="3593900" y="528090"/>
                  <a:pt x="3595287" y="517251"/>
                </a:cubicBezTo>
                <a:lnTo>
                  <a:pt x="3598772" y="500435"/>
                </a:lnTo>
                <a:lnTo>
                  <a:pt x="3609739" y="469553"/>
                </a:lnTo>
                <a:lnTo>
                  <a:pt x="3611074" y="465219"/>
                </a:lnTo>
                <a:lnTo>
                  <a:pt x="3611122" y="480633"/>
                </a:lnTo>
                <a:lnTo>
                  <a:pt x="3611031" y="486760"/>
                </a:lnTo>
                <a:lnTo>
                  <a:pt x="3613477" y="480954"/>
                </a:lnTo>
                <a:cubicBezTo>
                  <a:pt x="3617691" y="471780"/>
                  <a:pt x="3622554" y="463639"/>
                  <a:pt x="3618335" y="480428"/>
                </a:cubicBezTo>
                <a:lnTo>
                  <a:pt x="3610276" y="510838"/>
                </a:lnTo>
                <a:lnTo>
                  <a:pt x="3609882" y="519122"/>
                </a:lnTo>
                <a:lnTo>
                  <a:pt x="3609791" y="530012"/>
                </a:lnTo>
                <a:lnTo>
                  <a:pt x="3615845" y="510615"/>
                </a:lnTo>
                <a:lnTo>
                  <a:pt x="3617388" y="505656"/>
                </a:lnTo>
                <a:lnTo>
                  <a:pt x="3617433" y="501579"/>
                </a:lnTo>
                <a:cubicBezTo>
                  <a:pt x="3617288" y="492490"/>
                  <a:pt x="3616979" y="484799"/>
                  <a:pt x="3621607" y="485940"/>
                </a:cubicBezTo>
                <a:cubicBezTo>
                  <a:pt x="3621156" y="485679"/>
                  <a:pt x="3621094" y="487097"/>
                  <a:pt x="3621283" y="489488"/>
                </a:cubicBezTo>
                <a:lnTo>
                  <a:pt x="3621611" y="492095"/>
                </a:lnTo>
                <a:lnTo>
                  <a:pt x="3624777" y="481926"/>
                </a:lnTo>
                <a:lnTo>
                  <a:pt x="3625692" y="495630"/>
                </a:lnTo>
                <a:cubicBezTo>
                  <a:pt x="3631336" y="513969"/>
                  <a:pt x="3632428" y="490974"/>
                  <a:pt x="3632079" y="476046"/>
                </a:cubicBezTo>
                <a:lnTo>
                  <a:pt x="3633208" y="456331"/>
                </a:lnTo>
                <a:lnTo>
                  <a:pt x="3637553" y="443385"/>
                </a:lnTo>
                <a:lnTo>
                  <a:pt x="3638069" y="441823"/>
                </a:lnTo>
                <a:lnTo>
                  <a:pt x="3638089" y="449741"/>
                </a:lnTo>
                <a:cubicBezTo>
                  <a:pt x="3638170" y="460402"/>
                  <a:pt x="3638061" y="470954"/>
                  <a:pt x="3637050" y="480982"/>
                </a:cubicBezTo>
                <a:cubicBezTo>
                  <a:pt x="3636806" y="486664"/>
                  <a:pt x="3636286" y="492589"/>
                  <a:pt x="3635652" y="498653"/>
                </a:cubicBezTo>
                <a:lnTo>
                  <a:pt x="3634187" y="511769"/>
                </a:lnTo>
                <a:lnTo>
                  <a:pt x="3635023" y="511825"/>
                </a:lnTo>
                <a:cubicBezTo>
                  <a:pt x="3636672" y="511969"/>
                  <a:pt x="3637765" y="512088"/>
                  <a:pt x="3637765" y="512088"/>
                </a:cubicBezTo>
                <a:cubicBezTo>
                  <a:pt x="3639263" y="508848"/>
                  <a:pt x="3639032" y="489537"/>
                  <a:pt x="3642155" y="482786"/>
                </a:cubicBezTo>
                <a:cubicBezTo>
                  <a:pt x="3642155" y="482786"/>
                  <a:pt x="3645693" y="475139"/>
                  <a:pt x="3646107" y="484194"/>
                </a:cubicBezTo>
                <a:lnTo>
                  <a:pt x="3646088" y="487027"/>
                </a:lnTo>
                <a:lnTo>
                  <a:pt x="3646382" y="486394"/>
                </a:lnTo>
                <a:cubicBezTo>
                  <a:pt x="3646824" y="480486"/>
                  <a:pt x="3645891" y="477549"/>
                  <a:pt x="3645284" y="473086"/>
                </a:cubicBezTo>
                <a:cubicBezTo>
                  <a:pt x="3646032" y="471466"/>
                  <a:pt x="3650513" y="467558"/>
                  <a:pt x="3650779" y="461207"/>
                </a:cubicBezTo>
                <a:cubicBezTo>
                  <a:pt x="3651220" y="455297"/>
                  <a:pt x="3649066" y="439323"/>
                  <a:pt x="3652005" y="428016"/>
                </a:cubicBezTo>
                <a:cubicBezTo>
                  <a:pt x="3656137" y="409180"/>
                  <a:pt x="3656410" y="439129"/>
                  <a:pt x="3655842" y="445307"/>
                </a:cubicBezTo>
                <a:cubicBezTo>
                  <a:pt x="3656634" y="454326"/>
                  <a:pt x="3654693" y="463475"/>
                  <a:pt x="3654876" y="468032"/>
                </a:cubicBezTo>
                <a:cubicBezTo>
                  <a:pt x="3655403" y="469366"/>
                  <a:pt x="3656646" y="470601"/>
                  <a:pt x="3657795" y="472037"/>
                </a:cubicBezTo>
                <a:lnTo>
                  <a:pt x="3659034" y="474778"/>
                </a:lnTo>
                <a:lnTo>
                  <a:pt x="3660123" y="469503"/>
                </a:lnTo>
                <a:cubicBezTo>
                  <a:pt x="3660848" y="466722"/>
                  <a:pt x="3661608" y="464872"/>
                  <a:pt x="3662353" y="464707"/>
                </a:cubicBezTo>
                <a:cubicBezTo>
                  <a:pt x="3662674" y="464634"/>
                  <a:pt x="3662951" y="464901"/>
                  <a:pt x="3663187" y="465437"/>
                </a:cubicBezTo>
                <a:lnTo>
                  <a:pt x="3663270" y="465755"/>
                </a:lnTo>
                <a:lnTo>
                  <a:pt x="3663858" y="458517"/>
                </a:lnTo>
                <a:cubicBezTo>
                  <a:pt x="3664426" y="452338"/>
                  <a:pt x="3667548" y="445588"/>
                  <a:pt x="3669614" y="436171"/>
                </a:cubicBezTo>
                <a:cubicBezTo>
                  <a:pt x="3670622" y="424085"/>
                  <a:pt x="3668208" y="418575"/>
                  <a:pt x="3673137" y="412872"/>
                </a:cubicBezTo>
                <a:cubicBezTo>
                  <a:pt x="3677618" y="408963"/>
                  <a:pt x="3683036" y="412104"/>
                  <a:pt x="3684535" y="408865"/>
                </a:cubicBezTo>
                <a:cubicBezTo>
                  <a:pt x="3688406" y="400495"/>
                  <a:pt x="3686329" y="369498"/>
                  <a:pt x="3687036" y="357237"/>
                </a:cubicBezTo>
                <a:lnTo>
                  <a:pt x="3688047" y="337376"/>
                </a:lnTo>
                <a:lnTo>
                  <a:pt x="3689415" y="335415"/>
                </a:lnTo>
                <a:lnTo>
                  <a:pt x="3692816" y="329434"/>
                </a:lnTo>
                <a:lnTo>
                  <a:pt x="3692696" y="335819"/>
                </a:lnTo>
                <a:cubicBezTo>
                  <a:pt x="3691875" y="366378"/>
                  <a:pt x="3691022" y="397729"/>
                  <a:pt x="3690787" y="431666"/>
                </a:cubicBezTo>
                <a:cubicBezTo>
                  <a:pt x="3690345" y="437575"/>
                  <a:pt x="3690393" y="452326"/>
                  <a:pt x="3689868" y="469144"/>
                </a:cubicBezTo>
                <a:cubicBezTo>
                  <a:pt x="3689300" y="475321"/>
                  <a:pt x="3686616" y="522392"/>
                  <a:pt x="3690889" y="497474"/>
                </a:cubicBezTo>
                <a:cubicBezTo>
                  <a:pt x="3694838" y="474081"/>
                  <a:pt x="3691990" y="510781"/>
                  <a:pt x="3692295" y="515069"/>
                </a:cubicBezTo>
                <a:cubicBezTo>
                  <a:pt x="3692527" y="515803"/>
                  <a:pt x="3693033" y="516930"/>
                  <a:pt x="3693698" y="518199"/>
                </a:cubicBezTo>
                <a:lnTo>
                  <a:pt x="3694468" y="519491"/>
                </a:lnTo>
                <a:lnTo>
                  <a:pt x="3699794" y="505298"/>
                </a:lnTo>
                <a:lnTo>
                  <a:pt x="3703036" y="498697"/>
                </a:lnTo>
                <a:lnTo>
                  <a:pt x="3703037" y="498653"/>
                </a:lnTo>
                <a:cubicBezTo>
                  <a:pt x="3703829" y="484772"/>
                  <a:pt x="3704596" y="470320"/>
                  <a:pt x="3704879" y="467232"/>
                </a:cubicBezTo>
                <a:cubicBezTo>
                  <a:pt x="3707386" y="451906"/>
                  <a:pt x="3708968" y="437757"/>
                  <a:pt x="3711784" y="426718"/>
                </a:cubicBezTo>
                <a:cubicBezTo>
                  <a:pt x="3712533" y="425099"/>
                  <a:pt x="3716712" y="421016"/>
                  <a:pt x="3717462" y="419395"/>
                </a:cubicBezTo>
                <a:cubicBezTo>
                  <a:pt x="3722651" y="403227"/>
                  <a:pt x="3713227" y="372423"/>
                  <a:pt x="3719697" y="374120"/>
                </a:cubicBezTo>
                <a:cubicBezTo>
                  <a:pt x="3719697" y="374120"/>
                  <a:pt x="3721061" y="381073"/>
                  <a:pt x="3723176" y="386410"/>
                </a:cubicBezTo>
                <a:lnTo>
                  <a:pt x="3722271" y="385728"/>
                </a:lnTo>
                <a:lnTo>
                  <a:pt x="3722120" y="383743"/>
                </a:lnTo>
                <a:cubicBezTo>
                  <a:pt x="3721744" y="384552"/>
                  <a:pt x="3721557" y="384958"/>
                  <a:pt x="3721689" y="385289"/>
                </a:cubicBezTo>
                <a:lnTo>
                  <a:pt x="3722271" y="385728"/>
                </a:lnTo>
                <a:lnTo>
                  <a:pt x="3722551" y="389380"/>
                </a:lnTo>
                <a:lnTo>
                  <a:pt x="3722058" y="391711"/>
                </a:lnTo>
                <a:cubicBezTo>
                  <a:pt x="3722008" y="393266"/>
                  <a:pt x="3722161" y="394381"/>
                  <a:pt x="3722161" y="394381"/>
                </a:cubicBezTo>
                <a:cubicBezTo>
                  <a:pt x="3722161" y="394381"/>
                  <a:pt x="3727578" y="397524"/>
                  <a:pt x="3728062" y="402255"/>
                </a:cubicBezTo>
                <a:cubicBezTo>
                  <a:pt x="3730359" y="412148"/>
                  <a:pt x="3726087" y="437065"/>
                  <a:pt x="3726577" y="445910"/>
                </a:cubicBezTo>
                <a:cubicBezTo>
                  <a:pt x="3725826" y="447530"/>
                  <a:pt x="3729740" y="449800"/>
                  <a:pt x="3730798" y="452468"/>
                </a:cubicBezTo>
                <a:cubicBezTo>
                  <a:pt x="3733313" y="461887"/>
                  <a:pt x="3730453" y="477821"/>
                  <a:pt x="3729012" y="491497"/>
                </a:cubicBezTo>
                <a:lnTo>
                  <a:pt x="3728550" y="499615"/>
                </a:lnTo>
                <a:lnTo>
                  <a:pt x="3730027" y="497765"/>
                </a:lnTo>
                <a:cubicBezTo>
                  <a:pt x="3731179" y="496192"/>
                  <a:pt x="3732168" y="494466"/>
                  <a:pt x="3731507" y="493855"/>
                </a:cubicBezTo>
                <a:cubicBezTo>
                  <a:pt x="3732826" y="495077"/>
                  <a:pt x="3729110" y="512754"/>
                  <a:pt x="3725091" y="528113"/>
                </a:cubicBezTo>
                <a:lnTo>
                  <a:pt x="3724870" y="528282"/>
                </a:lnTo>
                <a:lnTo>
                  <a:pt x="3724769" y="529271"/>
                </a:lnTo>
                <a:lnTo>
                  <a:pt x="3725091" y="528113"/>
                </a:lnTo>
                <a:lnTo>
                  <a:pt x="3727052" y="527569"/>
                </a:lnTo>
                <a:lnTo>
                  <a:pt x="3725635" y="538018"/>
                </a:lnTo>
                <a:lnTo>
                  <a:pt x="3723411" y="544563"/>
                </a:lnTo>
                <a:lnTo>
                  <a:pt x="3723011" y="554342"/>
                </a:lnTo>
                <a:lnTo>
                  <a:pt x="3729896" y="540315"/>
                </a:lnTo>
                <a:lnTo>
                  <a:pt x="3730037" y="538919"/>
                </a:lnTo>
                <a:cubicBezTo>
                  <a:pt x="3730653" y="527890"/>
                  <a:pt x="3730685" y="516266"/>
                  <a:pt x="3731341" y="512367"/>
                </a:cubicBezTo>
                <a:cubicBezTo>
                  <a:pt x="3736879" y="469861"/>
                  <a:pt x="3739863" y="427504"/>
                  <a:pt x="3741784" y="384871"/>
                </a:cubicBezTo>
                <a:lnTo>
                  <a:pt x="3743830" y="319552"/>
                </a:lnTo>
                <a:lnTo>
                  <a:pt x="3745935" y="315453"/>
                </a:lnTo>
                <a:lnTo>
                  <a:pt x="3750285" y="305571"/>
                </a:lnTo>
                <a:lnTo>
                  <a:pt x="3751030" y="326194"/>
                </a:lnTo>
                <a:lnTo>
                  <a:pt x="3753262" y="306390"/>
                </a:lnTo>
                <a:lnTo>
                  <a:pt x="3757853" y="307891"/>
                </a:lnTo>
                <a:lnTo>
                  <a:pt x="3760159" y="301369"/>
                </a:lnTo>
                <a:lnTo>
                  <a:pt x="3760301" y="320761"/>
                </a:lnTo>
                <a:lnTo>
                  <a:pt x="3759407" y="326740"/>
                </a:lnTo>
                <a:cubicBezTo>
                  <a:pt x="3759020" y="328649"/>
                  <a:pt x="3758643" y="329747"/>
                  <a:pt x="3758313" y="329441"/>
                </a:cubicBezTo>
                <a:lnTo>
                  <a:pt x="3760361" y="329119"/>
                </a:lnTo>
                <a:lnTo>
                  <a:pt x="3760550" y="355065"/>
                </a:lnTo>
                <a:lnTo>
                  <a:pt x="3758332" y="362509"/>
                </a:lnTo>
                <a:cubicBezTo>
                  <a:pt x="3756838" y="367214"/>
                  <a:pt x="3755023" y="372559"/>
                  <a:pt x="3752557" y="379301"/>
                </a:cubicBezTo>
                <a:cubicBezTo>
                  <a:pt x="3751836" y="382723"/>
                  <a:pt x="3740944" y="410786"/>
                  <a:pt x="3748118" y="400402"/>
                </a:cubicBezTo>
                <a:cubicBezTo>
                  <a:pt x="3753085" y="392398"/>
                  <a:pt x="3757692" y="371116"/>
                  <a:pt x="3760450" y="365495"/>
                </a:cubicBezTo>
                <a:lnTo>
                  <a:pt x="3760624" y="365121"/>
                </a:lnTo>
                <a:lnTo>
                  <a:pt x="3760676" y="372195"/>
                </a:lnTo>
                <a:cubicBezTo>
                  <a:pt x="3762796" y="413832"/>
                  <a:pt x="3752277" y="452251"/>
                  <a:pt x="3756205" y="494934"/>
                </a:cubicBezTo>
                <a:cubicBezTo>
                  <a:pt x="3757529" y="487741"/>
                  <a:pt x="3757831" y="477643"/>
                  <a:pt x="3759573" y="480227"/>
                </a:cubicBezTo>
                <a:lnTo>
                  <a:pt x="3761651" y="486870"/>
                </a:lnTo>
                <a:lnTo>
                  <a:pt x="3751195" y="523187"/>
                </a:lnTo>
                <a:lnTo>
                  <a:pt x="3761808" y="496720"/>
                </a:lnTo>
                <a:lnTo>
                  <a:pt x="3761793" y="498551"/>
                </a:lnTo>
                <a:cubicBezTo>
                  <a:pt x="3761389" y="512923"/>
                  <a:pt x="3760485" y="534999"/>
                  <a:pt x="3762994" y="541333"/>
                </a:cubicBezTo>
                <a:cubicBezTo>
                  <a:pt x="3770247" y="515748"/>
                  <a:pt x="3768400" y="504061"/>
                  <a:pt x="3771925" y="480764"/>
                </a:cubicBezTo>
                <a:cubicBezTo>
                  <a:pt x="3774957" y="448620"/>
                  <a:pt x="3774298" y="475633"/>
                  <a:pt x="3778700" y="486747"/>
                </a:cubicBezTo>
                <a:cubicBezTo>
                  <a:pt x="3782047" y="495193"/>
                  <a:pt x="3776852" y="475060"/>
                  <a:pt x="3781824" y="479997"/>
                </a:cubicBezTo>
                <a:cubicBezTo>
                  <a:pt x="3786793" y="484933"/>
                  <a:pt x="3780856" y="502722"/>
                  <a:pt x="3781345" y="511567"/>
                </a:cubicBezTo>
                <a:cubicBezTo>
                  <a:pt x="3779580" y="521158"/>
                  <a:pt x="3776766" y="532197"/>
                  <a:pt x="3778313" y="543709"/>
                </a:cubicBezTo>
                <a:cubicBezTo>
                  <a:pt x="3778313" y="543709"/>
                  <a:pt x="3782227" y="545978"/>
                  <a:pt x="3783284" y="548646"/>
                </a:cubicBezTo>
                <a:cubicBezTo>
                  <a:pt x="3783466" y="553204"/>
                  <a:pt x="3782805" y="580217"/>
                  <a:pt x="3782240" y="586393"/>
                </a:cubicBezTo>
                <a:cubicBezTo>
                  <a:pt x="3786425" y="618614"/>
                  <a:pt x="3788926" y="566986"/>
                  <a:pt x="3790992" y="557567"/>
                </a:cubicBezTo>
                <a:cubicBezTo>
                  <a:pt x="3792266" y="539130"/>
                  <a:pt x="3792218" y="524378"/>
                  <a:pt x="3795341" y="517626"/>
                </a:cubicBezTo>
                <a:cubicBezTo>
                  <a:pt x="3801238" y="489198"/>
                  <a:pt x="3801457" y="468092"/>
                  <a:pt x="3807652" y="439840"/>
                </a:cubicBezTo>
                <a:cubicBezTo>
                  <a:pt x="3809548" y="466279"/>
                  <a:pt x="3803793" y="488626"/>
                  <a:pt x="3803133" y="515637"/>
                </a:cubicBezTo>
                <a:cubicBezTo>
                  <a:pt x="3802302" y="528167"/>
                  <a:pt x="3798736" y="540825"/>
                  <a:pt x="3803139" y="551940"/>
                </a:cubicBezTo>
                <a:cubicBezTo>
                  <a:pt x="3806003" y="555655"/>
                  <a:pt x="3807809" y="556703"/>
                  <a:pt x="3808418" y="561163"/>
                </a:cubicBezTo>
                <a:cubicBezTo>
                  <a:pt x="3809965" y="572677"/>
                  <a:pt x="3802663" y="583510"/>
                  <a:pt x="3803461" y="596642"/>
                </a:cubicBezTo>
                <a:lnTo>
                  <a:pt x="3803602" y="596618"/>
                </a:lnTo>
                <a:lnTo>
                  <a:pt x="3804377" y="594744"/>
                </a:lnTo>
                <a:lnTo>
                  <a:pt x="3804889" y="593148"/>
                </a:lnTo>
                <a:lnTo>
                  <a:pt x="3815954" y="565295"/>
                </a:lnTo>
                <a:lnTo>
                  <a:pt x="3820836" y="562401"/>
                </a:lnTo>
                <a:lnTo>
                  <a:pt x="3809933" y="597616"/>
                </a:lnTo>
                <a:lnTo>
                  <a:pt x="3812441" y="598816"/>
                </a:lnTo>
                <a:cubicBezTo>
                  <a:pt x="3813287" y="599387"/>
                  <a:pt x="3813760" y="599961"/>
                  <a:pt x="3813541" y="600432"/>
                </a:cubicBezTo>
                <a:cubicBezTo>
                  <a:pt x="3817764" y="606989"/>
                  <a:pt x="3803025" y="638853"/>
                  <a:pt x="3811608" y="645884"/>
                </a:cubicBezTo>
                <a:cubicBezTo>
                  <a:pt x="3811608" y="645884"/>
                  <a:pt x="3811853" y="646026"/>
                  <a:pt x="3812157" y="646202"/>
                </a:cubicBezTo>
                <a:lnTo>
                  <a:pt x="3812847" y="646602"/>
                </a:lnTo>
                <a:lnTo>
                  <a:pt x="3813076" y="646735"/>
                </a:lnTo>
                <a:cubicBezTo>
                  <a:pt x="3813320" y="646876"/>
                  <a:pt x="3813443" y="646947"/>
                  <a:pt x="3813259" y="646841"/>
                </a:cubicBezTo>
                <a:lnTo>
                  <a:pt x="3812847" y="646602"/>
                </a:lnTo>
                <a:lnTo>
                  <a:pt x="3811608" y="645884"/>
                </a:lnTo>
                <a:cubicBezTo>
                  <a:pt x="3817730" y="632652"/>
                  <a:pt x="3813325" y="621539"/>
                  <a:pt x="3817013" y="608610"/>
                </a:cubicBezTo>
                <a:cubicBezTo>
                  <a:pt x="3822952" y="590823"/>
                  <a:pt x="3826031" y="573431"/>
                  <a:pt x="3827301" y="550882"/>
                </a:cubicBezTo>
                <a:cubicBezTo>
                  <a:pt x="3832582" y="513878"/>
                  <a:pt x="3828672" y="594138"/>
                  <a:pt x="3830479" y="595185"/>
                </a:cubicBezTo>
                <a:lnTo>
                  <a:pt x="3841528" y="576251"/>
                </a:lnTo>
                <a:cubicBezTo>
                  <a:pt x="3843334" y="577299"/>
                  <a:pt x="3839244" y="606774"/>
                  <a:pt x="3839244" y="606774"/>
                </a:cubicBezTo>
                <a:cubicBezTo>
                  <a:pt x="3839292" y="621526"/>
                  <a:pt x="3835111" y="625611"/>
                  <a:pt x="3836960" y="637296"/>
                </a:cubicBezTo>
                <a:cubicBezTo>
                  <a:pt x="3840083" y="630547"/>
                  <a:pt x="3843117" y="598403"/>
                  <a:pt x="3844922" y="599450"/>
                </a:cubicBezTo>
                <a:cubicBezTo>
                  <a:pt x="3845373" y="599711"/>
                  <a:pt x="3845767" y="602059"/>
                  <a:pt x="3846181" y="604947"/>
                </a:cubicBezTo>
                <a:lnTo>
                  <a:pt x="3846552" y="607325"/>
                </a:lnTo>
                <a:lnTo>
                  <a:pt x="3837858" y="637818"/>
                </a:lnTo>
                <a:lnTo>
                  <a:pt x="3833680" y="652472"/>
                </a:lnTo>
                <a:cubicBezTo>
                  <a:pt x="3837498" y="644936"/>
                  <a:pt x="3840614" y="637305"/>
                  <a:pt x="3843381" y="629626"/>
                </a:cubicBezTo>
                <a:lnTo>
                  <a:pt x="3848289" y="614724"/>
                </a:lnTo>
                <a:lnTo>
                  <a:pt x="3849485" y="616398"/>
                </a:lnTo>
                <a:cubicBezTo>
                  <a:pt x="3850276" y="615268"/>
                  <a:pt x="3851241" y="611588"/>
                  <a:pt x="3852449" y="603815"/>
                </a:cubicBezTo>
                <a:lnTo>
                  <a:pt x="3852892" y="600791"/>
                </a:lnTo>
                <a:lnTo>
                  <a:pt x="3858651" y="583433"/>
                </a:lnTo>
                <a:cubicBezTo>
                  <a:pt x="3861446" y="575782"/>
                  <a:pt x="3864604" y="568189"/>
                  <a:pt x="3868474" y="560704"/>
                </a:cubicBezTo>
                <a:cubicBezTo>
                  <a:pt x="3865058" y="580706"/>
                  <a:pt x="3857764" y="599157"/>
                  <a:pt x="3852179" y="618851"/>
                </a:cubicBezTo>
                <a:cubicBezTo>
                  <a:pt x="3848158" y="634208"/>
                  <a:pt x="3853845" y="622784"/>
                  <a:pt x="3856773" y="616980"/>
                </a:cubicBezTo>
                <a:lnTo>
                  <a:pt x="3880049" y="546738"/>
                </a:lnTo>
                <a:lnTo>
                  <a:pt x="3879860" y="549508"/>
                </a:lnTo>
                <a:cubicBezTo>
                  <a:pt x="3878852" y="561592"/>
                  <a:pt x="3875995" y="594181"/>
                  <a:pt x="3879642" y="570612"/>
                </a:cubicBezTo>
                <a:cubicBezTo>
                  <a:pt x="3884223" y="549982"/>
                  <a:pt x="3881631" y="576217"/>
                  <a:pt x="3883296" y="583346"/>
                </a:cubicBezTo>
                <a:cubicBezTo>
                  <a:pt x="3884045" y="581726"/>
                  <a:pt x="3884795" y="580106"/>
                  <a:pt x="3885544" y="578486"/>
                </a:cubicBezTo>
                <a:cubicBezTo>
                  <a:pt x="3884795" y="580106"/>
                  <a:pt x="3895710" y="571367"/>
                  <a:pt x="3897818" y="572589"/>
                </a:cubicBezTo>
                <a:cubicBezTo>
                  <a:pt x="3901430" y="574684"/>
                  <a:pt x="3899638" y="614053"/>
                  <a:pt x="3899069" y="620229"/>
                </a:cubicBezTo>
                <a:cubicBezTo>
                  <a:pt x="3902766" y="643603"/>
                  <a:pt x="3907599" y="576205"/>
                  <a:pt x="3911513" y="578474"/>
                </a:cubicBezTo>
                <a:cubicBezTo>
                  <a:pt x="3912603" y="578594"/>
                  <a:pt x="3913281" y="581254"/>
                  <a:pt x="3913727" y="584843"/>
                </a:cubicBezTo>
                <a:lnTo>
                  <a:pt x="3913985" y="588566"/>
                </a:lnTo>
                <a:lnTo>
                  <a:pt x="3898652" y="637064"/>
                </a:lnTo>
                <a:cubicBezTo>
                  <a:pt x="3897134" y="641789"/>
                  <a:pt x="3886609" y="663721"/>
                  <a:pt x="3889468" y="666370"/>
                </a:cubicBezTo>
                <a:cubicBezTo>
                  <a:pt x="3892107" y="668818"/>
                  <a:pt x="3896842" y="650039"/>
                  <a:pt x="3898031" y="648756"/>
                </a:cubicBezTo>
                <a:cubicBezTo>
                  <a:pt x="3903343" y="630681"/>
                  <a:pt x="3908646" y="614047"/>
                  <a:pt x="3914075" y="597997"/>
                </a:cubicBezTo>
                <a:lnTo>
                  <a:pt x="3914548" y="596664"/>
                </a:lnTo>
                <a:lnTo>
                  <a:pt x="3914554" y="596760"/>
                </a:lnTo>
                <a:cubicBezTo>
                  <a:pt x="3914885" y="604402"/>
                  <a:pt x="3915020" y="609273"/>
                  <a:pt x="3916407" y="598433"/>
                </a:cubicBezTo>
                <a:lnTo>
                  <a:pt x="3919891" y="581616"/>
                </a:lnTo>
                <a:lnTo>
                  <a:pt x="3930857" y="550736"/>
                </a:lnTo>
                <a:lnTo>
                  <a:pt x="3932194" y="546402"/>
                </a:lnTo>
                <a:lnTo>
                  <a:pt x="3932241" y="561814"/>
                </a:lnTo>
                <a:cubicBezTo>
                  <a:pt x="3932197" y="568424"/>
                  <a:pt x="3932049" y="576171"/>
                  <a:pt x="3931677" y="586057"/>
                </a:cubicBezTo>
                <a:cubicBezTo>
                  <a:pt x="3931417" y="596521"/>
                  <a:pt x="3930402" y="604493"/>
                  <a:pt x="3930892" y="613339"/>
                </a:cubicBezTo>
                <a:lnTo>
                  <a:pt x="3932387" y="617982"/>
                </a:lnTo>
                <a:lnTo>
                  <a:pt x="3932609" y="615242"/>
                </a:lnTo>
                <a:cubicBezTo>
                  <a:pt x="3933327" y="610461"/>
                  <a:pt x="3934617" y="605456"/>
                  <a:pt x="3937151" y="600132"/>
                </a:cubicBezTo>
                <a:lnTo>
                  <a:pt x="3937290" y="599947"/>
                </a:lnTo>
                <a:lnTo>
                  <a:pt x="3938453" y="592039"/>
                </a:lnTo>
                <a:cubicBezTo>
                  <a:pt x="3939160" y="579780"/>
                  <a:pt x="3936557" y="565599"/>
                  <a:pt x="3942725" y="567122"/>
                </a:cubicBezTo>
                <a:cubicBezTo>
                  <a:pt x="3941822" y="566598"/>
                  <a:pt x="3942483" y="572804"/>
                  <a:pt x="3943579" y="580031"/>
                </a:cubicBezTo>
                <a:lnTo>
                  <a:pt x="3945290" y="589456"/>
                </a:lnTo>
                <a:lnTo>
                  <a:pt x="3947827" y="586129"/>
                </a:lnTo>
                <a:lnTo>
                  <a:pt x="3946135" y="594107"/>
                </a:lnTo>
                <a:lnTo>
                  <a:pt x="3947036" y="599071"/>
                </a:lnTo>
                <a:cubicBezTo>
                  <a:pt x="3947036" y="599071"/>
                  <a:pt x="3943346" y="611999"/>
                  <a:pt x="3949331" y="608962"/>
                </a:cubicBezTo>
                <a:cubicBezTo>
                  <a:pt x="3949331" y="608962"/>
                  <a:pt x="3949591" y="598498"/>
                  <a:pt x="3950033" y="592590"/>
                </a:cubicBezTo>
                <a:cubicBezTo>
                  <a:pt x="3954521" y="592795"/>
                  <a:pt x="3958882" y="593269"/>
                  <a:pt x="3958882" y="593269"/>
                </a:cubicBezTo>
                <a:cubicBezTo>
                  <a:pt x="3960382" y="590029"/>
                  <a:pt x="3960150" y="570720"/>
                  <a:pt x="3963273" y="563967"/>
                </a:cubicBezTo>
                <a:cubicBezTo>
                  <a:pt x="3963273" y="563967"/>
                  <a:pt x="3967896" y="553977"/>
                  <a:pt x="3967194" y="570351"/>
                </a:cubicBezTo>
                <a:cubicBezTo>
                  <a:pt x="3966361" y="582880"/>
                  <a:pt x="3963765" y="572813"/>
                  <a:pt x="3967109" y="581260"/>
                </a:cubicBezTo>
                <a:cubicBezTo>
                  <a:pt x="3964820" y="575481"/>
                  <a:pt x="3972040" y="575558"/>
                  <a:pt x="3974901" y="579272"/>
                </a:cubicBezTo>
                <a:cubicBezTo>
                  <a:pt x="3974638" y="578604"/>
                  <a:pt x="3974223" y="580483"/>
                  <a:pt x="3973778" y="583691"/>
                </a:cubicBezTo>
                <a:lnTo>
                  <a:pt x="3972689" y="593991"/>
                </a:lnTo>
                <a:lnTo>
                  <a:pt x="3972560" y="594378"/>
                </a:lnTo>
                <a:lnTo>
                  <a:pt x="3946346" y="675242"/>
                </a:lnTo>
                <a:lnTo>
                  <a:pt x="3946289" y="677368"/>
                </a:lnTo>
                <a:cubicBezTo>
                  <a:pt x="3948225" y="675872"/>
                  <a:pt x="3957911" y="646401"/>
                  <a:pt x="3967219" y="629665"/>
                </a:cubicBezTo>
                <a:lnTo>
                  <a:pt x="3969964" y="625813"/>
                </a:lnTo>
                <a:lnTo>
                  <a:pt x="3983308" y="586754"/>
                </a:lnTo>
                <a:lnTo>
                  <a:pt x="3983945" y="585175"/>
                </a:lnTo>
                <a:lnTo>
                  <a:pt x="3984094" y="593890"/>
                </a:lnTo>
                <a:lnTo>
                  <a:pt x="3984463" y="595114"/>
                </a:lnTo>
                <a:lnTo>
                  <a:pt x="3983538" y="597530"/>
                </a:lnTo>
                <a:lnTo>
                  <a:pt x="3976954" y="619669"/>
                </a:lnTo>
                <a:lnTo>
                  <a:pt x="3979885" y="619203"/>
                </a:lnTo>
                <a:cubicBezTo>
                  <a:pt x="3986234" y="627743"/>
                  <a:pt x="3959767" y="666046"/>
                  <a:pt x="3961978" y="685032"/>
                </a:cubicBezTo>
                <a:cubicBezTo>
                  <a:pt x="3962168" y="683238"/>
                  <a:pt x="3963161" y="682437"/>
                  <a:pt x="3964412" y="683477"/>
                </a:cubicBezTo>
                <a:lnTo>
                  <a:pt x="3965586" y="686282"/>
                </a:lnTo>
                <a:lnTo>
                  <a:pt x="3974796" y="657996"/>
                </a:lnTo>
                <a:lnTo>
                  <a:pt x="3996445" y="601009"/>
                </a:lnTo>
                <a:lnTo>
                  <a:pt x="3994845" y="596296"/>
                </a:lnTo>
                <a:cubicBezTo>
                  <a:pt x="3995068" y="593494"/>
                  <a:pt x="3997014" y="590489"/>
                  <a:pt x="4001937" y="588291"/>
                </a:cubicBezTo>
                <a:lnTo>
                  <a:pt x="4005527" y="588674"/>
                </a:lnTo>
                <a:cubicBezTo>
                  <a:pt x="4008142" y="605623"/>
                  <a:pt x="4000449" y="606163"/>
                  <a:pt x="3996722" y="601828"/>
                </a:cubicBezTo>
                <a:lnTo>
                  <a:pt x="3996676" y="601696"/>
                </a:lnTo>
                <a:lnTo>
                  <a:pt x="3978463" y="660544"/>
                </a:lnTo>
                <a:lnTo>
                  <a:pt x="3968269" y="692686"/>
                </a:lnTo>
                <a:lnTo>
                  <a:pt x="3968391" y="692973"/>
                </a:lnTo>
                <a:lnTo>
                  <a:pt x="3968931" y="697551"/>
                </a:lnTo>
                <a:lnTo>
                  <a:pt x="3976175" y="674862"/>
                </a:lnTo>
                <a:cubicBezTo>
                  <a:pt x="3985379" y="648896"/>
                  <a:pt x="3995933" y="623843"/>
                  <a:pt x="4006680" y="599905"/>
                </a:cubicBezTo>
                <a:cubicBezTo>
                  <a:pt x="3998622" y="630424"/>
                  <a:pt x="3989649" y="660606"/>
                  <a:pt x="3980739" y="691104"/>
                </a:cubicBezTo>
                <a:lnTo>
                  <a:pt x="3978143" y="700564"/>
                </a:lnTo>
                <a:lnTo>
                  <a:pt x="3983345" y="694568"/>
                </a:lnTo>
                <a:lnTo>
                  <a:pt x="3984143" y="693921"/>
                </a:lnTo>
                <a:lnTo>
                  <a:pt x="3985017" y="690692"/>
                </a:lnTo>
                <a:cubicBezTo>
                  <a:pt x="3992573" y="665553"/>
                  <a:pt x="4000852" y="640583"/>
                  <a:pt x="4009898" y="615834"/>
                </a:cubicBezTo>
                <a:cubicBezTo>
                  <a:pt x="4017142" y="596996"/>
                  <a:pt x="4023788" y="573513"/>
                  <a:pt x="4034621" y="564477"/>
                </a:cubicBezTo>
                <a:cubicBezTo>
                  <a:pt x="4039586" y="556472"/>
                  <a:pt x="4038048" y="555046"/>
                  <a:pt x="4039788" y="550525"/>
                </a:cubicBezTo>
                <a:cubicBezTo>
                  <a:pt x="4043305" y="538795"/>
                  <a:pt x="4048050" y="530588"/>
                  <a:pt x="4046242" y="543563"/>
                </a:cubicBezTo>
                <a:cubicBezTo>
                  <a:pt x="4040615" y="565945"/>
                  <a:pt x="4037487" y="577696"/>
                  <a:pt x="4030242" y="596534"/>
                </a:cubicBezTo>
                <a:lnTo>
                  <a:pt x="4029976" y="597388"/>
                </a:lnTo>
                <a:lnTo>
                  <a:pt x="4029280" y="597531"/>
                </a:lnTo>
                <a:lnTo>
                  <a:pt x="4029756" y="598088"/>
                </a:lnTo>
                <a:lnTo>
                  <a:pt x="4001572" y="688142"/>
                </a:lnTo>
                <a:lnTo>
                  <a:pt x="3994856" y="711924"/>
                </a:lnTo>
                <a:lnTo>
                  <a:pt x="3994895" y="722411"/>
                </a:lnTo>
                <a:cubicBezTo>
                  <a:pt x="3990509" y="729502"/>
                  <a:pt x="3987820" y="737682"/>
                  <a:pt x="3985937" y="746855"/>
                </a:cubicBezTo>
                <a:lnTo>
                  <a:pt x="3982536" y="771770"/>
                </a:lnTo>
                <a:lnTo>
                  <a:pt x="3993626" y="731709"/>
                </a:lnTo>
                <a:lnTo>
                  <a:pt x="3994895" y="722411"/>
                </a:lnTo>
                <a:cubicBezTo>
                  <a:pt x="3994301" y="719474"/>
                  <a:pt x="3996892" y="712909"/>
                  <a:pt x="4001055" y="704707"/>
                </a:cubicBezTo>
                <a:lnTo>
                  <a:pt x="4001146" y="704549"/>
                </a:lnTo>
                <a:lnTo>
                  <a:pt x="4002435" y="699889"/>
                </a:lnTo>
                <a:cubicBezTo>
                  <a:pt x="4012111" y="669335"/>
                  <a:pt x="4022564" y="638991"/>
                  <a:pt x="4032091" y="610855"/>
                </a:cubicBezTo>
                <a:lnTo>
                  <a:pt x="4034675" y="603819"/>
                </a:lnTo>
                <a:lnTo>
                  <a:pt x="4042892" y="613390"/>
                </a:lnTo>
                <a:lnTo>
                  <a:pt x="4040809" y="622253"/>
                </a:lnTo>
                <a:cubicBezTo>
                  <a:pt x="4037267" y="638295"/>
                  <a:pt x="4038393" y="636155"/>
                  <a:pt x="4041173" y="626969"/>
                </a:cubicBezTo>
                <a:lnTo>
                  <a:pt x="4044508" y="615272"/>
                </a:lnTo>
                <a:lnTo>
                  <a:pt x="4046909" y="618069"/>
                </a:lnTo>
                <a:lnTo>
                  <a:pt x="4046755" y="619201"/>
                </a:lnTo>
                <a:cubicBezTo>
                  <a:pt x="4045309" y="625255"/>
                  <a:pt x="4043069" y="631219"/>
                  <a:pt x="4040603" y="637298"/>
                </a:cubicBezTo>
                <a:lnTo>
                  <a:pt x="4037485" y="645090"/>
                </a:lnTo>
                <a:lnTo>
                  <a:pt x="4037459" y="649460"/>
                </a:lnTo>
                <a:cubicBezTo>
                  <a:pt x="4036014" y="654520"/>
                  <a:pt x="4033518" y="660907"/>
                  <a:pt x="4031117" y="666397"/>
                </a:cubicBezTo>
                <a:lnTo>
                  <a:pt x="4031664" y="661273"/>
                </a:lnTo>
                <a:lnTo>
                  <a:pt x="4027230" y="677427"/>
                </a:lnTo>
                <a:lnTo>
                  <a:pt x="4031117" y="666397"/>
                </a:lnTo>
                <a:cubicBezTo>
                  <a:pt x="4025168" y="688140"/>
                  <a:pt x="4017243" y="728421"/>
                  <a:pt x="4027991" y="695700"/>
                </a:cubicBezTo>
                <a:cubicBezTo>
                  <a:pt x="4031965" y="692495"/>
                  <a:pt x="4040123" y="689736"/>
                  <a:pt x="4044925" y="678756"/>
                </a:cubicBezTo>
                <a:cubicBezTo>
                  <a:pt x="4049279" y="671963"/>
                  <a:pt x="4046900" y="660219"/>
                  <a:pt x="4054461" y="657395"/>
                </a:cubicBezTo>
                <a:cubicBezTo>
                  <a:pt x="4050491" y="660600"/>
                  <a:pt x="4067440" y="677528"/>
                  <a:pt x="4067822" y="673941"/>
                </a:cubicBezTo>
                <a:cubicBezTo>
                  <a:pt x="4067440" y="677528"/>
                  <a:pt x="4069817" y="689272"/>
                  <a:pt x="4073025" y="693245"/>
                </a:cubicBezTo>
                <a:cubicBezTo>
                  <a:pt x="4087614" y="732297"/>
                  <a:pt x="4059552" y="785549"/>
                  <a:pt x="4050032" y="840779"/>
                </a:cubicBezTo>
                <a:lnTo>
                  <a:pt x="4037765" y="921306"/>
                </a:lnTo>
                <a:lnTo>
                  <a:pt x="3775711" y="623389"/>
                </a:lnTo>
                <a:lnTo>
                  <a:pt x="3765459" y="620872"/>
                </a:lnTo>
                <a:lnTo>
                  <a:pt x="3755771" y="629468"/>
                </a:lnTo>
                <a:lnTo>
                  <a:pt x="3792427" y="672639"/>
                </a:lnTo>
                <a:lnTo>
                  <a:pt x="3816280" y="703628"/>
                </a:lnTo>
                <a:lnTo>
                  <a:pt x="3812174" y="715243"/>
                </a:lnTo>
                <a:lnTo>
                  <a:pt x="3811658" y="717500"/>
                </a:lnTo>
                <a:lnTo>
                  <a:pt x="3814892" y="716821"/>
                </a:lnTo>
                <a:lnTo>
                  <a:pt x="3818195" y="706115"/>
                </a:lnTo>
                <a:lnTo>
                  <a:pt x="3886796" y="795242"/>
                </a:lnTo>
                <a:lnTo>
                  <a:pt x="3813023" y="723319"/>
                </a:lnTo>
                <a:lnTo>
                  <a:pt x="3813413" y="723377"/>
                </a:lnTo>
                <a:lnTo>
                  <a:pt x="3813665" y="720800"/>
                </a:lnTo>
                <a:lnTo>
                  <a:pt x="3814603" y="717758"/>
                </a:lnTo>
                <a:lnTo>
                  <a:pt x="3811490" y="721825"/>
                </a:lnTo>
                <a:lnTo>
                  <a:pt x="3793873" y="704650"/>
                </a:lnTo>
                <a:lnTo>
                  <a:pt x="3732190" y="634575"/>
                </a:lnTo>
                <a:lnTo>
                  <a:pt x="3725787" y="647456"/>
                </a:lnTo>
                <a:lnTo>
                  <a:pt x="3724176" y="656128"/>
                </a:lnTo>
                <a:lnTo>
                  <a:pt x="3754994" y="693919"/>
                </a:lnTo>
                <a:cubicBezTo>
                  <a:pt x="3829281" y="782171"/>
                  <a:pt x="3903568" y="870422"/>
                  <a:pt x="3975349" y="964131"/>
                </a:cubicBezTo>
                <a:lnTo>
                  <a:pt x="4022715" y="1020090"/>
                </a:lnTo>
                <a:lnTo>
                  <a:pt x="4017364" y="1055219"/>
                </a:lnTo>
                <a:lnTo>
                  <a:pt x="3996510" y="1243063"/>
                </a:lnTo>
                <a:lnTo>
                  <a:pt x="4001338" y="1220813"/>
                </a:lnTo>
                <a:lnTo>
                  <a:pt x="3994724" y="1259140"/>
                </a:lnTo>
                <a:lnTo>
                  <a:pt x="3992005" y="1283630"/>
                </a:lnTo>
                <a:lnTo>
                  <a:pt x="3991069" y="1282828"/>
                </a:lnTo>
                <a:lnTo>
                  <a:pt x="3990926" y="1283871"/>
                </a:lnTo>
                <a:lnTo>
                  <a:pt x="3991860" y="1284927"/>
                </a:lnTo>
                <a:lnTo>
                  <a:pt x="3991778" y="1285667"/>
                </a:lnTo>
                <a:lnTo>
                  <a:pt x="3991718" y="1286531"/>
                </a:lnTo>
                <a:lnTo>
                  <a:pt x="3992512" y="1286124"/>
                </a:lnTo>
                <a:lnTo>
                  <a:pt x="3992807" y="1285480"/>
                </a:lnTo>
                <a:lnTo>
                  <a:pt x="3993732" y="1280242"/>
                </a:lnTo>
                <a:lnTo>
                  <a:pt x="3993909" y="1282504"/>
                </a:lnTo>
                <a:lnTo>
                  <a:pt x="3993937" y="1282998"/>
                </a:lnTo>
                <a:lnTo>
                  <a:pt x="3994458" y="1281858"/>
                </a:lnTo>
                <a:cubicBezTo>
                  <a:pt x="3995643" y="1278461"/>
                  <a:pt x="3996522" y="1274482"/>
                  <a:pt x="3996611" y="1273057"/>
                </a:cubicBezTo>
                <a:lnTo>
                  <a:pt x="4004216" y="1231291"/>
                </a:lnTo>
                <a:lnTo>
                  <a:pt x="4007973" y="1191421"/>
                </a:lnTo>
                <a:cubicBezTo>
                  <a:pt x="4013628" y="1141751"/>
                  <a:pt x="4020536" y="1090438"/>
                  <a:pt x="4029117" y="1036921"/>
                </a:cubicBezTo>
                <a:lnTo>
                  <a:pt x="4030368" y="1029131"/>
                </a:lnTo>
                <a:lnTo>
                  <a:pt x="4059187" y="1063177"/>
                </a:lnTo>
                <a:lnTo>
                  <a:pt x="4064025" y="1068148"/>
                </a:lnTo>
                <a:lnTo>
                  <a:pt x="4054783" y="1144439"/>
                </a:lnTo>
                <a:lnTo>
                  <a:pt x="4043356" y="1282982"/>
                </a:lnTo>
                <a:lnTo>
                  <a:pt x="4043509" y="1285249"/>
                </a:lnTo>
                <a:lnTo>
                  <a:pt x="4042290" y="1295899"/>
                </a:lnTo>
                <a:lnTo>
                  <a:pt x="4040862" y="1313213"/>
                </a:lnTo>
                <a:lnTo>
                  <a:pt x="4043300" y="1302618"/>
                </a:lnTo>
                <a:lnTo>
                  <a:pt x="4044759" y="1298137"/>
                </a:lnTo>
                <a:lnTo>
                  <a:pt x="4044142" y="1292996"/>
                </a:lnTo>
                <a:cubicBezTo>
                  <a:pt x="4044189" y="1290581"/>
                  <a:pt x="4044867" y="1289131"/>
                  <a:pt x="4046805" y="1289319"/>
                </a:cubicBezTo>
                <a:cubicBezTo>
                  <a:pt x="4046409" y="1289160"/>
                  <a:pt x="4046528" y="1290315"/>
                  <a:pt x="4046963" y="1292224"/>
                </a:cubicBezTo>
                <a:lnTo>
                  <a:pt x="4047111" y="1292759"/>
                </a:lnTo>
                <a:lnTo>
                  <a:pt x="4047986" y="1291258"/>
                </a:lnTo>
                <a:lnTo>
                  <a:pt x="4048017" y="1291251"/>
                </a:lnTo>
                <a:lnTo>
                  <a:pt x="4048895" y="1285700"/>
                </a:lnTo>
                <a:lnTo>
                  <a:pt x="4049977" y="1290736"/>
                </a:lnTo>
                <a:lnTo>
                  <a:pt x="4050019" y="1290725"/>
                </a:lnTo>
                <a:cubicBezTo>
                  <a:pt x="4051310" y="1291369"/>
                  <a:pt x="4052479" y="1293917"/>
                  <a:pt x="4053549" y="1297796"/>
                </a:cubicBezTo>
                <a:lnTo>
                  <a:pt x="4054221" y="1301226"/>
                </a:lnTo>
                <a:lnTo>
                  <a:pt x="4054823" y="1301741"/>
                </a:lnTo>
                <a:cubicBezTo>
                  <a:pt x="4057050" y="1301886"/>
                  <a:pt x="4055635" y="1289103"/>
                  <a:pt x="4054101" y="1280084"/>
                </a:cubicBezTo>
                <a:lnTo>
                  <a:pt x="4052687" y="1264013"/>
                </a:lnTo>
                <a:lnTo>
                  <a:pt x="4054669" y="1253037"/>
                </a:lnTo>
                <a:lnTo>
                  <a:pt x="4054903" y="1251712"/>
                </a:lnTo>
                <a:lnTo>
                  <a:pt x="4055855" y="1258110"/>
                </a:lnTo>
                <a:cubicBezTo>
                  <a:pt x="4057178" y="1266719"/>
                  <a:pt x="4058336" y="1275262"/>
                  <a:pt x="4058701" y="1283487"/>
                </a:cubicBezTo>
                <a:cubicBezTo>
                  <a:pt x="4059177" y="1288108"/>
                  <a:pt x="4059455" y="1292961"/>
                  <a:pt x="4059659" y="1297937"/>
                </a:cubicBezTo>
                <a:lnTo>
                  <a:pt x="4060023" y="1308711"/>
                </a:lnTo>
                <a:lnTo>
                  <a:pt x="4060706" y="1308659"/>
                </a:lnTo>
                <a:cubicBezTo>
                  <a:pt x="4062058" y="1308579"/>
                  <a:pt x="4062954" y="1308547"/>
                  <a:pt x="4062954" y="1308547"/>
                </a:cubicBezTo>
                <a:cubicBezTo>
                  <a:pt x="4063782" y="1305751"/>
                  <a:pt x="4061315" y="1290169"/>
                  <a:pt x="4063043" y="1284343"/>
                </a:cubicBezTo>
                <a:cubicBezTo>
                  <a:pt x="4063043" y="1284343"/>
                  <a:pt x="4064999" y="1277742"/>
                  <a:pt x="4066404" y="1285013"/>
                </a:cubicBezTo>
                <a:lnTo>
                  <a:pt x="4066723" y="1287307"/>
                </a:lnTo>
                <a:lnTo>
                  <a:pt x="4066886" y="1286760"/>
                </a:lnTo>
                <a:cubicBezTo>
                  <a:pt x="4066545" y="1281932"/>
                  <a:pt x="4065444" y="1279667"/>
                  <a:pt x="4064426" y="1276132"/>
                </a:cubicBezTo>
                <a:cubicBezTo>
                  <a:pt x="4064841" y="1274735"/>
                  <a:pt x="4068000" y="1271046"/>
                  <a:pt x="4067466" y="1265880"/>
                </a:cubicBezTo>
                <a:cubicBezTo>
                  <a:pt x="4067126" y="1261053"/>
                  <a:pt x="4063497" y="1248394"/>
                  <a:pt x="4064538" y="1238905"/>
                </a:cubicBezTo>
                <a:cubicBezTo>
                  <a:pt x="4065654" y="1223192"/>
                  <a:pt x="4069411" y="1247369"/>
                  <a:pt x="4069681" y="1252430"/>
                </a:cubicBezTo>
                <a:cubicBezTo>
                  <a:pt x="4071386" y="1259627"/>
                  <a:pt x="4070897" y="1267251"/>
                  <a:pt x="4071583" y="1270914"/>
                </a:cubicBezTo>
                <a:cubicBezTo>
                  <a:pt x="4072168" y="1271931"/>
                  <a:pt x="4073317" y="1272781"/>
                  <a:pt x="4074416" y="1273806"/>
                </a:cubicBezTo>
                <a:lnTo>
                  <a:pt x="4075741" y="1275876"/>
                </a:lnTo>
                <a:lnTo>
                  <a:pt x="4075999" y="1271482"/>
                </a:lnTo>
                <a:cubicBezTo>
                  <a:pt x="4076256" y="1269151"/>
                  <a:pt x="4076652" y="1267565"/>
                  <a:pt x="4077236" y="1267343"/>
                </a:cubicBezTo>
                <a:cubicBezTo>
                  <a:pt x="4077486" y="1267247"/>
                  <a:pt x="4077739" y="1267430"/>
                  <a:pt x="4077995" y="1267833"/>
                </a:cubicBezTo>
                <a:lnTo>
                  <a:pt x="4078100" y="1268083"/>
                </a:lnTo>
                <a:lnTo>
                  <a:pt x="4077722" y="1262161"/>
                </a:lnTo>
                <a:cubicBezTo>
                  <a:pt x="4077449" y="1257101"/>
                  <a:pt x="4079177" y="1251275"/>
                  <a:pt x="4079735" y="1243418"/>
                </a:cubicBezTo>
                <a:cubicBezTo>
                  <a:pt x="4079122" y="1233530"/>
                  <a:pt x="4076521" y="1229363"/>
                  <a:pt x="4079831" y="1224170"/>
                </a:cubicBezTo>
                <a:cubicBezTo>
                  <a:pt x="4082991" y="1220481"/>
                  <a:pt x="4087743" y="1222381"/>
                  <a:pt x="4088571" y="1219584"/>
                </a:cubicBezTo>
                <a:cubicBezTo>
                  <a:pt x="4090715" y="1212361"/>
                  <a:pt x="4085373" y="1187550"/>
                  <a:pt x="4084498" y="1177557"/>
                </a:cubicBezTo>
                <a:lnTo>
                  <a:pt x="4082969" y="1161383"/>
                </a:lnTo>
                <a:lnTo>
                  <a:pt x="4083842" y="1159635"/>
                </a:lnTo>
                <a:lnTo>
                  <a:pt x="4085885" y="1154398"/>
                </a:lnTo>
                <a:lnTo>
                  <a:pt x="4086543" y="1159575"/>
                </a:lnTo>
                <a:cubicBezTo>
                  <a:pt x="4089488" y="1184375"/>
                  <a:pt x="4092500" y="1209818"/>
                  <a:pt x="4096317" y="1237278"/>
                </a:cubicBezTo>
                <a:cubicBezTo>
                  <a:pt x="4096658" y="1242106"/>
                  <a:pt x="4098438" y="1254024"/>
                  <a:pt x="4100001" y="1267681"/>
                </a:cubicBezTo>
                <a:cubicBezTo>
                  <a:pt x="4100271" y="1272742"/>
                  <a:pt x="4103660" y="1311107"/>
                  <a:pt x="4104172" y="1290461"/>
                </a:cubicBezTo>
                <a:cubicBezTo>
                  <a:pt x="4104386" y="1280772"/>
                  <a:pt x="4105001" y="1283429"/>
                  <a:pt x="4105656" y="1288937"/>
                </a:cubicBezTo>
                <a:lnTo>
                  <a:pt x="4106392" y="1295935"/>
                </a:lnTo>
                <a:lnTo>
                  <a:pt x="4111981" y="1297173"/>
                </a:lnTo>
                <a:lnTo>
                  <a:pt x="4112294" y="1295734"/>
                </a:lnTo>
                <a:lnTo>
                  <a:pt x="4114134" y="1290015"/>
                </a:lnTo>
                <a:lnTo>
                  <a:pt x="4114131" y="1289980"/>
                </a:lnTo>
                <a:cubicBezTo>
                  <a:pt x="4113132" y="1278665"/>
                  <a:pt x="4112045" y="1266893"/>
                  <a:pt x="4111908" y="1264362"/>
                </a:cubicBezTo>
                <a:cubicBezTo>
                  <a:pt x="4112125" y="1251678"/>
                  <a:pt x="4111734" y="1240053"/>
                  <a:pt x="4112705" y="1230799"/>
                </a:cubicBezTo>
                <a:cubicBezTo>
                  <a:pt x="4113120" y="1229400"/>
                  <a:pt x="4116017" y="1225607"/>
                  <a:pt x="4116431" y="1224208"/>
                </a:cubicBezTo>
                <a:cubicBezTo>
                  <a:pt x="4118717" y="1210526"/>
                  <a:pt x="4107462" y="1186739"/>
                  <a:pt x="4112891" y="1187346"/>
                </a:cubicBezTo>
                <a:cubicBezTo>
                  <a:pt x="4112891" y="1187346"/>
                  <a:pt x="4114817" y="1192806"/>
                  <a:pt x="4117155" y="1196869"/>
                </a:cubicBezTo>
                <a:lnTo>
                  <a:pt x="4116342" y="1196427"/>
                </a:lnTo>
                <a:lnTo>
                  <a:pt x="4115986" y="1194838"/>
                </a:lnTo>
                <a:cubicBezTo>
                  <a:pt x="4115779" y="1195537"/>
                  <a:pt x="4115674" y="1195887"/>
                  <a:pt x="4115821" y="1196141"/>
                </a:cubicBezTo>
                <a:lnTo>
                  <a:pt x="4116342" y="1196427"/>
                </a:lnTo>
                <a:lnTo>
                  <a:pt x="4116999" y="1199345"/>
                </a:lnTo>
                <a:lnTo>
                  <a:pt x="4116878" y="1201288"/>
                </a:lnTo>
                <a:cubicBezTo>
                  <a:pt x="4117021" y="1202550"/>
                  <a:pt x="4117275" y="1203434"/>
                  <a:pt x="4117275" y="1203434"/>
                </a:cubicBezTo>
                <a:cubicBezTo>
                  <a:pt x="4117275" y="1203434"/>
                  <a:pt x="4122027" y="1205334"/>
                  <a:pt x="4122977" y="1209101"/>
                </a:cubicBezTo>
                <a:lnTo>
                  <a:pt x="4123706" y="1212469"/>
                </a:lnTo>
                <a:lnTo>
                  <a:pt x="4123688" y="1210593"/>
                </a:lnTo>
                <a:cubicBezTo>
                  <a:pt x="4123836" y="1188705"/>
                  <a:pt x="4124411" y="1167802"/>
                  <a:pt x="4125561" y="1148385"/>
                </a:cubicBezTo>
                <a:lnTo>
                  <a:pt x="4128025" y="1190418"/>
                </a:lnTo>
                <a:lnTo>
                  <a:pt x="4131246" y="1186702"/>
                </a:lnTo>
                <a:lnTo>
                  <a:pt x="4125956" y="1140386"/>
                </a:lnTo>
                <a:lnTo>
                  <a:pt x="4127174" y="1136825"/>
                </a:lnTo>
                <a:lnTo>
                  <a:pt x="4129523" y="1128322"/>
                </a:lnTo>
                <a:lnTo>
                  <a:pt x="4132560" y="1144906"/>
                </a:lnTo>
                <a:lnTo>
                  <a:pt x="4132027" y="1128634"/>
                </a:lnTo>
                <a:lnTo>
                  <a:pt x="4135913" y="1129303"/>
                </a:lnTo>
                <a:lnTo>
                  <a:pt x="4137009" y="1123761"/>
                </a:lnTo>
                <a:lnTo>
                  <a:pt x="4139412" y="1139420"/>
                </a:lnTo>
                <a:lnTo>
                  <a:pt x="4139394" y="1144357"/>
                </a:lnTo>
                <a:cubicBezTo>
                  <a:pt x="4139309" y="1145947"/>
                  <a:pt x="4139132" y="1146878"/>
                  <a:pt x="4138830" y="1146670"/>
                </a:cubicBezTo>
                <a:lnTo>
                  <a:pt x="4140448" y="1146167"/>
                </a:lnTo>
                <a:lnTo>
                  <a:pt x="4143665" y="1167119"/>
                </a:lnTo>
                <a:lnTo>
                  <a:pt x="4142751" y="1173399"/>
                </a:lnTo>
                <a:cubicBezTo>
                  <a:pt x="4142098" y="1177378"/>
                  <a:pt x="4141264" y="1181914"/>
                  <a:pt x="4140065" y="1187654"/>
                </a:cubicBezTo>
                <a:cubicBezTo>
                  <a:pt x="4140020" y="1188367"/>
                  <a:pt x="4139645" y="1190400"/>
                  <a:pt x="4139176" y="1192903"/>
                </a:cubicBezTo>
                <a:lnTo>
                  <a:pt x="4138779" y="1195129"/>
                </a:lnTo>
                <a:lnTo>
                  <a:pt x="4140488" y="1199942"/>
                </a:lnTo>
                <a:lnTo>
                  <a:pt x="4140957" y="1198306"/>
                </a:lnTo>
                <a:cubicBezTo>
                  <a:pt x="4142667" y="1190109"/>
                  <a:pt x="4143641" y="1179213"/>
                  <a:pt x="4144815" y="1175562"/>
                </a:cubicBezTo>
                <a:lnTo>
                  <a:pt x="4144912" y="1175240"/>
                </a:lnTo>
                <a:lnTo>
                  <a:pt x="4145790" y="1180951"/>
                </a:lnTo>
                <a:cubicBezTo>
                  <a:pt x="4152420" y="1214358"/>
                  <a:pt x="4148455" y="1246656"/>
                  <a:pt x="4156669" y="1280695"/>
                </a:cubicBezTo>
                <a:cubicBezTo>
                  <a:pt x="4156889" y="1274724"/>
                  <a:pt x="4155942" y="1266526"/>
                  <a:pt x="4157655" y="1268409"/>
                </a:cubicBezTo>
                <a:lnTo>
                  <a:pt x="4160119" y="1273533"/>
                </a:lnTo>
                <a:lnTo>
                  <a:pt x="4157004" y="1296422"/>
                </a:lnTo>
                <a:lnTo>
                  <a:pt x="4157478" y="1297801"/>
                </a:lnTo>
                <a:lnTo>
                  <a:pt x="4161409" y="1281476"/>
                </a:lnTo>
                <a:lnTo>
                  <a:pt x="4161613" y="1282958"/>
                </a:lnTo>
                <a:cubicBezTo>
                  <a:pt x="4162985" y="1294624"/>
                  <a:pt x="4164859" y="1312576"/>
                  <a:pt x="4167637" y="1317401"/>
                </a:cubicBezTo>
                <a:cubicBezTo>
                  <a:pt x="4170480" y="1295861"/>
                  <a:pt x="4167605" y="1286633"/>
                  <a:pt x="4167702" y="1267383"/>
                </a:cubicBezTo>
                <a:cubicBezTo>
                  <a:pt x="4166358" y="1241043"/>
                  <a:pt x="4169013" y="1262956"/>
                  <a:pt x="4173886" y="1271421"/>
                </a:cubicBezTo>
                <a:cubicBezTo>
                  <a:pt x="4177589" y="1277853"/>
                  <a:pt x="4171011" y="1262191"/>
                  <a:pt x="4175614" y="1265594"/>
                </a:cubicBezTo>
                <a:cubicBezTo>
                  <a:pt x="4180214" y="1268998"/>
                  <a:pt x="4177515" y="1284079"/>
                  <a:pt x="4178956" y="1291171"/>
                </a:cubicBezTo>
                <a:cubicBezTo>
                  <a:pt x="4178662" y="1299133"/>
                  <a:pt x="4177690" y="1308388"/>
                  <a:pt x="4180299" y="1317511"/>
                </a:cubicBezTo>
                <a:cubicBezTo>
                  <a:pt x="4180299" y="1317511"/>
                  <a:pt x="4183731" y="1318883"/>
                  <a:pt x="4184900" y="1320915"/>
                </a:cubicBezTo>
                <a:cubicBezTo>
                  <a:pt x="4185071" y="1321831"/>
                  <a:pt x="4185367" y="1323888"/>
                  <a:pt x="4185716" y="1326536"/>
                </a:cubicBezTo>
                <a:lnTo>
                  <a:pt x="4186334" y="1331480"/>
                </a:lnTo>
                <a:lnTo>
                  <a:pt x="4187017" y="1314890"/>
                </a:lnTo>
                <a:cubicBezTo>
                  <a:pt x="4187403" y="1309719"/>
                  <a:pt x="4187916" y="1306558"/>
                  <a:pt x="4188615" y="1306310"/>
                </a:cubicBezTo>
                <a:lnTo>
                  <a:pt x="4190671" y="1309296"/>
                </a:lnTo>
                <a:lnTo>
                  <a:pt x="4190507" y="1307356"/>
                </a:lnTo>
                <a:cubicBezTo>
                  <a:pt x="4190134" y="1301765"/>
                  <a:pt x="4190121" y="1297330"/>
                  <a:pt x="4190984" y="1294417"/>
                </a:cubicBezTo>
                <a:cubicBezTo>
                  <a:pt x="4192394" y="1270741"/>
                  <a:pt x="4190078" y="1253655"/>
                  <a:pt x="4191750" y="1230084"/>
                </a:cubicBezTo>
                <a:cubicBezTo>
                  <a:pt x="4196405" y="1251232"/>
                  <a:pt x="4194392" y="1269976"/>
                  <a:pt x="4197048" y="1291889"/>
                </a:cubicBezTo>
                <a:cubicBezTo>
                  <a:pt x="4197855" y="1302116"/>
                  <a:pt x="4196467" y="1312769"/>
                  <a:pt x="4201340" y="1321233"/>
                </a:cubicBezTo>
                <a:cubicBezTo>
                  <a:pt x="4204093" y="1323898"/>
                  <a:pt x="4205678" y="1324531"/>
                  <a:pt x="4206695" y="1328066"/>
                </a:cubicBezTo>
                <a:lnTo>
                  <a:pt x="4206777" y="1332671"/>
                </a:lnTo>
                <a:lnTo>
                  <a:pt x="4220576" y="1352701"/>
                </a:lnTo>
                <a:lnTo>
                  <a:pt x="4221511" y="1343764"/>
                </a:lnTo>
                <a:lnTo>
                  <a:pt x="4221467" y="1338241"/>
                </a:lnTo>
                <a:lnTo>
                  <a:pt x="4220746" y="1317524"/>
                </a:lnTo>
                <a:lnTo>
                  <a:pt x="4220761" y="1317056"/>
                </a:lnTo>
                <a:lnTo>
                  <a:pt x="4220730" y="1316723"/>
                </a:lnTo>
                <a:cubicBezTo>
                  <a:pt x="4218814" y="1298998"/>
                  <a:pt x="4216201" y="1281521"/>
                  <a:pt x="4216201" y="1281521"/>
                </a:cubicBezTo>
                <a:cubicBezTo>
                  <a:pt x="4217370" y="1247075"/>
                  <a:pt x="4204883" y="1236452"/>
                  <a:pt x="4211337" y="1209635"/>
                </a:cubicBezTo>
                <a:cubicBezTo>
                  <a:pt x="4220412" y="1226215"/>
                  <a:pt x="4227453" y="1302080"/>
                  <a:pt x="4233044" y="1300104"/>
                </a:cubicBezTo>
                <a:cubicBezTo>
                  <a:pt x="4237937" y="1298374"/>
                  <a:pt x="4242434" y="1236793"/>
                  <a:pt x="4251943" y="1270926"/>
                </a:cubicBezTo>
                <a:lnTo>
                  <a:pt x="4252136" y="1271728"/>
                </a:lnTo>
                <a:lnTo>
                  <a:pt x="4252739" y="1243718"/>
                </a:lnTo>
                <a:lnTo>
                  <a:pt x="4251605" y="1225975"/>
                </a:lnTo>
                <a:lnTo>
                  <a:pt x="4251914" y="1226274"/>
                </a:lnTo>
                <a:cubicBezTo>
                  <a:pt x="4252399" y="1225113"/>
                  <a:pt x="4253186" y="1222294"/>
                  <a:pt x="4254485" y="1217056"/>
                </a:cubicBezTo>
                <a:lnTo>
                  <a:pt x="4255383" y="1213594"/>
                </a:lnTo>
                <a:lnTo>
                  <a:pt x="4255990" y="1219182"/>
                </a:lnTo>
                <a:lnTo>
                  <a:pt x="4258833" y="1255735"/>
                </a:lnTo>
                <a:lnTo>
                  <a:pt x="4255624" y="1269279"/>
                </a:lnTo>
                <a:lnTo>
                  <a:pt x="4254026" y="1279618"/>
                </a:lnTo>
                <a:lnTo>
                  <a:pt x="4254060" y="1279762"/>
                </a:lnTo>
                <a:cubicBezTo>
                  <a:pt x="4254794" y="1283234"/>
                  <a:pt x="4255552" y="1287249"/>
                  <a:pt x="4256342" y="1291869"/>
                </a:cubicBezTo>
                <a:lnTo>
                  <a:pt x="4261064" y="1318304"/>
                </a:lnTo>
                <a:lnTo>
                  <a:pt x="4262894" y="1307946"/>
                </a:lnTo>
                <a:lnTo>
                  <a:pt x="4263070" y="1310207"/>
                </a:lnTo>
                <a:cubicBezTo>
                  <a:pt x="4263682" y="1320096"/>
                  <a:pt x="4265221" y="1346775"/>
                  <a:pt x="4265386" y="1327293"/>
                </a:cubicBezTo>
                <a:cubicBezTo>
                  <a:pt x="4266652" y="1310075"/>
                  <a:pt x="4267656" y="1331589"/>
                  <a:pt x="4269843" y="1337155"/>
                </a:cubicBezTo>
                <a:cubicBezTo>
                  <a:pt x="4270258" y="1335758"/>
                  <a:pt x="4270672" y="1334359"/>
                  <a:pt x="4271086" y="1332961"/>
                </a:cubicBezTo>
                <a:cubicBezTo>
                  <a:pt x="4270672" y="1334359"/>
                  <a:pt x="4278463" y="1326006"/>
                  <a:pt x="4280311" y="1326744"/>
                </a:cubicBezTo>
                <a:cubicBezTo>
                  <a:pt x="4281102" y="1327061"/>
                  <a:pt x="4281898" y="1329300"/>
                  <a:pt x="4282646" y="1332561"/>
                </a:cubicBezTo>
                <a:lnTo>
                  <a:pt x="4283365" y="1336713"/>
                </a:lnTo>
                <a:lnTo>
                  <a:pt x="4281980" y="1305532"/>
                </a:lnTo>
                <a:cubicBezTo>
                  <a:pt x="4280345" y="1279725"/>
                  <a:pt x="4278432" y="1254028"/>
                  <a:pt x="4280383" y="1228120"/>
                </a:cubicBezTo>
                <a:cubicBezTo>
                  <a:pt x="4282597" y="1192943"/>
                  <a:pt x="4283175" y="1158502"/>
                  <a:pt x="4283755" y="1124062"/>
                </a:cubicBezTo>
                <a:lnTo>
                  <a:pt x="4284226" y="1109508"/>
                </a:lnTo>
                <a:lnTo>
                  <a:pt x="4286290" y="1107871"/>
                </a:lnTo>
                <a:lnTo>
                  <a:pt x="4290257" y="1106227"/>
                </a:lnTo>
                <a:lnTo>
                  <a:pt x="4290405" y="1134103"/>
                </a:lnTo>
                <a:cubicBezTo>
                  <a:pt x="4290803" y="1146767"/>
                  <a:pt x="4291696" y="1159588"/>
                  <a:pt x="4293562" y="1172725"/>
                </a:cubicBezTo>
                <a:cubicBezTo>
                  <a:pt x="4295564" y="1157456"/>
                  <a:pt x="4296144" y="1142096"/>
                  <a:pt x="4296357" y="1126611"/>
                </a:cubicBezTo>
                <a:lnTo>
                  <a:pt x="4296570" y="1109702"/>
                </a:lnTo>
                <a:lnTo>
                  <a:pt x="4300436" y="1109665"/>
                </a:lnTo>
                <a:lnTo>
                  <a:pt x="4302252" y="1112243"/>
                </a:lnTo>
                <a:lnTo>
                  <a:pt x="4302925" y="1248848"/>
                </a:lnTo>
                <a:lnTo>
                  <a:pt x="4304715" y="1303397"/>
                </a:lnTo>
                <a:lnTo>
                  <a:pt x="4305007" y="1301517"/>
                </a:lnTo>
                <a:lnTo>
                  <a:pt x="4306864" y="1313969"/>
                </a:lnTo>
                <a:cubicBezTo>
                  <a:pt x="4307610" y="1319317"/>
                  <a:pt x="4308404" y="1325596"/>
                  <a:pt x="4309271" y="1333632"/>
                </a:cubicBezTo>
                <a:cubicBezTo>
                  <a:pt x="4310298" y="1342123"/>
                  <a:pt x="4310418" y="1348688"/>
                  <a:pt x="4311858" y="1355779"/>
                </a:cubicBezTo>
                <a:lnTo>
                  <a:pt x="4313020" y="1359170"/>
                </a:lnTo>
                <a:lnTo>
                  <a:pt x="4312576" y="1350550"/>
                </a:lnTo>
                <a:cubicBezTo>
                  <a:pt x="4312585" y="1345164"/>
                  <a:pt x="4313000" y="1340368"/>
                  <a:pt x="4314118" y="1336632"/>
                </a:cubicBezTo>
                <a:lnTo>
                  <a:pt x="4315147" y="1335484"/>
                </a:lnTo>
                <a:lnTo>
                  <a:pt x="4313445" y="1323410"/>
                </a:lnTo>
                <a:cubicBezTo>
                  <a:pt x="4313037" y="1319434"/>
                  <a:pt x="4313383" y="1316772"/>
                  <a:pt x="4315966" y="1317022"/>
                </a:cubicBezTo>
                <a:cubicBezTo>
                  <a:pt x="4315175" y="1316706"/>
                  <a:pt x="4316442" y="1321643"/>
                  <a:pt x="4318180" y="1327356"/>
                </a:cubicBezTo>
                <a:lnTo>
                  <a:pt x="4319074" y="1330134"/>
                </a:lnTo>
                <a:lnTo>
                  <a:pt x="4319454" y="1329458"/>
                </a:lnTo>
                <a:cubicBezTo>
                  <a:pt x="4320331" y="1318460"/>
                  <a:pt x="4315933" y="1286045"/>
                  <a:pt x="4319038" y="1274189"/>
                </a:cubicBezTo>
                <a:cubicBezTo>
                  <a:pt x="4319775" y="1268362"/>
                  <a:pt x="4326458" y="1265785"/>
                  <a:pt x="4326458" y="1265785"/>
                </a:cubicBezTo>
                <a:cubicBezTo>
                  <a:pt x="4326458" y="1265785"/>
                  <a:pt x="4326678" y="1264421"/>
                  <a:pt x="4326666" y="1262454"/>
                </a:cubicBezTo>
                <a:lnTo>
                  <a:pt x="4326087" y="1259062"/>
                </a:lnTo>
                <a:lnTo>
                  <a:pt x="4326564" y="1254897"/>
                </a:lnTo>
                <a:lnTo>
                  <a:pt x="4327321" y="1254474"/>
                </a:lnTo>
                <a:cubicBezTo>
                  <a:pt x="4327491" y="1254088"/>
                  <a:pt x="4327276" y="1253530"/>
                  <a:pt x="4326846" y="1252417"/>
                </a:cubicBezTo>
                <a:lnTo>
                  <a:pt x="4326564" y="1254897"/>
                </a:lnTo>
                <a:lnTo>
                  <a:pt x="4325478" y="1255503"/>
                </a:lnTo>
                <a:cubicBezTo>
                  <a:pt x="4328215" y="1249332"/>
                  <a:pt x="4330094" y="1240932"/>
                  <a:pt x="4330094" y="1240932"/>
                </a:cubicBezTo>
                <a:cubicBezTo>
                  <a:pt x="4338006" y="1240440"/>
                  <a:pt x="4325581" y="1276783"/>
                  <a:pt x="4331369" y="1298429"/>
                </a:cubicBezTo>
                <a:cubicBezTo>
                  <a:pt x="4332227" y="1300655"/>
                  <a:pt x="4337174" y="1306850"/>
                  <a:pt x="4338033" y="1309076"/>
                </a:cubicBezTo>
                <a:lnTo>
                  <a:pt x="4339034" y="1315598"/>
                </a:lnTo>
                <a:lnTo>
                  <a:pt x="4353173" y="1164415"/>
                </a:lnTo>
                <a:cubicBezTo>
                  <a:pt x="4356427" y="1124292"/>
                  <a:pt x="4359578" y="1084378"/>
                  <a:pt x="4362811" y="1045356"/>
                </a:cubicBezTo>
                <a:lnTo>
                  <a:pt x="4372313" y="938807"/>
                </a:lnTo>
                <a:lnTo>
                  <a:pt x="4379014" y="942149"/>
                </a:lnTo>
                <a:lnTo>
                  <a:pt x="4376960" y="987465"/>
                </a:lnTo>
                <a:cubicBezTo>
                  <a:pt x="4372134" y="1057935"/>
                  <a:pt x="4362632" y="1136704"/>
                  <a:pt x="4355749" y="1181094"/>
                </a:cubicBezTo>
                <a:cubicBezTo>
                  <a:pt x="4352354" y="1210387"/>
                  <a:pt x="4349816" y="1237942"/>
                  <a:pt x="4347768" y="1264224"/>
                </a:cubicBezTo>
                <a:lnTo>
                  <a:pt x="4345609" y="1296597"/>
                </a:lnTo>
                <a:lnTo>
                  <a:pt x="4345656" y="1296326"/>
                </a:lnTo>
                <a:cubicBezTo>
                  <a:pt x="4345860" y="1295610"/>
                  <a:pt x="4346106" y="1295157"/>
                  <a:pt x="4346397" y="1295046"/>
                </a:cubicBezTo>
                <a:cubicBezTo>
                  <a:pt x="4346897" y="1294855"/>
                  <a:pt x="4347416" y="1295780"/>
                  <a:pt x="4347919" y="1297353"/>
                </a:cubicBezTo>
                <a:lnTo>
                  <a:pt x="4349093" y="1302485"/>
                </a:lnTo>
                <a:lnTo>
                  <a:pt x="4345283" y="1324230"/>
                </a:lnTo>
                <a:lnTo>
                  <a:pt x="4345259" y="1323783"/>
                </a:lnTo>
                <a:cubicBezTo>
                  <a:pt x="4345058" y="1321845"/>
                  <a:pt x="4344839" y="1317446"/>
                  <a:pt x="4344770" y="1312655"/>
                </a:cubicBezTo>
                <a:lnTo>
                  <a:pt x="4344946" y="1306535"/>
                </a:lnTo>
                <a:lnTo>
                  <a:pt x="4343238" y="1332157"/>
                </a:lnTo>
                <a:lnTo>
                  <a:pt x="4343360" y="1335204"/>
                </a:lnTo>
                <a:lnTo>
                  <a:pt x="4343302" y="1335532"/>
                </a:lnTo>
                <a:lnTo>
                  <a:pt x="4342827" y="1338324"/>
                </a:lnTo>
                <a:lnTo>
                  <a:pt x="4342735" y="1339713"/>
                </a:lnTo>
                <a:lnTo>
                  <a:pt x="4342653" y="1340858"/>
                </a:lnTo>
                <a:lnTo>
                  <a:pt x="4345008" y="1360743"/>
                </a:lnTo>
                <a:lnTo>
                  <a:pt x="4351090" y="1328100"/>
                </a:lnTo>
                <a:lnTo>
                  <a:pt x="4351418" y="1326747"/>
                </a:lnTo>
                <a:lnTo>
                  <a:pt x="4352567" y="1333774"/>
                </a:lnTo>
                <a:lnTo>
                  <a:pt x="4353011" y="1334721"/>
                </a:lnTo>
                <a:lnTo>
                  <a:pt x="4352549" y="1336783"/>
                </a:lnTo>
                <a:lnTo>
                  <a:pt x="4350767" y="1350589"/>
                </a:lnTo>
                <a:lnTo>
                  <a:pt x="4355715" y="1359631"/>
                </a:lnTo>
                <a:cubicBezTo>
                  <a:pt x="4355443" y="1359133"/>
                  <a:pt x="4355716" y="1359060"/>
                  <a:pt x="4356416" y="1359311"/>
                </a:cubicBezTo>
                <a:lnTo>
                  <a:pt x="4358462" y="1360325"/>
                </a:lnTo>
                <a:lnTo>
                  <a:pt x="4363441" y="1337851"/>
                </a:lnTo>
                <a:lnTo>
                  <a:pt x="4363498" y="1328212"/>
                </a:lnTo>
                <a:cubicBezTo>
                  <a:pt x="4363496" y="1325081"/>
                  <a:pt x="4363465" y="1322509"/>
                  <a:pt x="4363377" y="1320624"/>
                </a:cubicBezTo>
                <a:cubicBezTo>
                  <a:pt x="4364172" y="1277894"/>
                  <a:pt x="4364132" y="1238255"/>
                  <a:pt x="4364109" y="1199624"/>
                </a:cubicBezTo>
                <a:lnTo>
                  <a:pt x="4364419" y="1156147"/>
                </a:lnTo>
                <a:lnTo>
                  <a:pt x="4367725" y="1158007"/>
                </a:lnTo>
                <a:lnTo>
                  <a:pt x="4368662" y="1158619"/>
                </a:lnTo>
                <a:lnTo>
                  <a:pt x="4370300" y="1227988"/>
                </a:lnTo>
                <a:cubicBezTo>
                  <a:pt x="4370771" y="1243582"/>
                  <a:pt x="4367261" y="1282032"/>
                  <a:pt x="4371696" y="1293539"/>
                </a:cubicBezTo>
                <a:cubicBezTo>
                  <a:pt x="4373414" y="1297994"/>
                  <a:pt x="4380095" y="1295418"/>
                  <a:pt x="4385414" y="1301469"/>
                </a:cubicBezTo>
                <a:lnTo>
                  <a:pt x="4387407" y="1308311"/>
                </a:lnTo>
                <a:lnTo>
                  <a:pt x="4389937" y="1304032"/>
                </a:lnTo>
                <a:cubicBezTo>
                  <a:pt x="4393007" y="1296977"/>
                  <a:pt x="4391595" y="1296005"/>
                  <a:pt x="4392465" y="1292146"/>
                </a:cubicBezTo>
                <a:cubicBezTo>
                  <a:pt x="4393924" y="1282247"/>
                  <a:pt x="4396791" y="1275054"/>
                  <a:pt x="4396862" y="1285754"/>
                </a:cubicBezTo>
                <a:cubicBezTo>
                  <a:pt x="4394957" y="1304512"/>
                  <a:pt x="4393816" y="1314381"/>
                  <a:pt x="4390184" y="1330463"/>
                </a:cubicBezTo>
                <a:lnTo>
                  <a:pt x="4389573" y="1334362"/>
                </a:lnTo>
                <a:lnTo>
                  <a:pt x="4392461" y="1346914"/>
                </a:lnTo>
                <a:lnTo>
                  <a:pt x="4393370" y="1341821"/>
                </a:lnTo>
                <a:cubicBezTo>
                  <a:pt x="4395228" y="1333933"/>
                  <a:pt x="4397178" y="1322887"/>
                  <a:pt x="4398051" y="1319028"/>
                </a:cubicBezTo>
                <a:cubicBezTo>
                  <a:pt x="4399497" y="1316926"/>
                  <a:pt x="4400304" y="1317047"/>
                  <a:pt x="4401010" y="1317316"/>
                </a:cubicBezTo>
                <a:lnTo>
                  <a:pt x="4401125" y="1317275"/>
                </a:lnTo>
                <a:lnTo>
                  <a:pt x="4401187" y="1315549"/>
                </a:lnTo>
                <a:cubicBezTo>
                  <a:pt x="4401352" y="1293300"/>
                  <a:pt x="4400503" y="1272023"/>
                  <a:pt x="4399934" y="1265646"/>
                </a:cubicBezTo>
                <a:cubicBezTo>
                  <a:pt x="4409617" y="1225419"/>
                  <a:pt x="4417718" y="1304620"/>
                  <a:pt x="4426275" y="1344927"/>
                </a:cubicBezTo>
                <a:lnTo>
                  <a:pt x="4427055" y="1347848"/>
                </a:lnTo>
                <a:lnTo>
                  <a:pt x="4427929" y="1316629"/>
                </a:lnTo>
                <a:cubicBezTo>
                  <a:pt x="4427951" y="1308945"/>
                  <a:pt x="4427987" y="1282496"/>
                  <a:pt x="4430196" y="1294861"/>
                </a:cubicBezTo>
                <a:cubicBezTo>
                  <a:pt x="4431280" y="1311499"/>
                  <a:pt x="4431594" y="1327794"/>
                  <a:pt x="4431864" y="1343840"/>
                </a:cubicBezTo>
                <a:lnTo>
                  <a:pt x="4432485" y="1364763"/>
                </a:lnTo>
                <a:lnTo>
                  <a:pt x="4432810" y="1365392"/>
                </a:lnTo>
                <a:cubicBezTo>
                  <a:pt x="4433551" y="1366307"/>
                  <a:pt x="4434302" y="1366675"/>
                  <a:pt x="4435059" y="1366408"/>
                </a:cubicBezTo>
                <a:cubicBezTo>
                  <a:pt x="4438399" y="1366413"/>
                  <a:pt x="4440654" y="1360373"/>
                  <a:pt x="4442266" y="1352110"/>
                </a:cubicBezTo>
                <a:lnTo>
                  <a:pt x="4443377" y="1344539"/>
                </a:lnTo>
                <a:lnTo>
                  <a:pt x="4442822" y="1193791"/>
                </a:lnTo>
                <a:lnTo>
                  <a:pt x="4442822" y="1193242"/>
                </a:lnTo>
                <a:lnTo>
                  <a:pt x="4442845" y="1193285"/>
                </a:lnTo>
                <a:cubicBezTo>
                  <a:pt x="4452934" y="1207583"/>
                  <a:pt x="4451282" y="1226976"/>
                  <a:pt x="4452063" y="1251137"/>
                </a:cubicBezTo>
                <a:cubicBezTo>
                  <a:pt x="4452832" y="1275159"/>
                  <a:pt x="4453207" y="1300127"/>
                  <a:pt x="4453138" y="1325175"/>
                </a:cubicBezTo>
                <a:lnTo>
                  <a:pt x="4453075" y="1328182"/>
                </a:lnTo>
                <a:lnTo>
                  <a:pt x="4454995" y="1336318"/>
                </a:lnTo>
                <a:lnTo>
                  <a:pt x="4469258" y="1267082"/>
                </a:lnTo>
                <a:cubicBezTo>
                  <a:pt x="4481201" y="1227133"/>
                  <a:pt x="4477138" y="1262852"/>
                  <a:pt x="4473331" y="1295432"/>
                </a:cubicBezTo>
                <a:cubicBezTo>
                  <a:pt x="4470350" y="1321435"/>
                  <a:pt x="4468580" y="1347266"/>
                  <a:pt x="4467198" y="1371491"/>
                </a:cubicBezTo>
                <a:lnTo>
                  <a:pt x="4466437" y="1384788"/>
                </a:lnTo>
                <a:lnTo>
                  <a:pt x="4470900" y="1403698"/>
                </a:lnTo>
                <a:cubicBezTo>
                  <a:pt x="4476818" y="1433561"/>
                  <a:pt x="4481807" y="1465038"/>
                  <a:pt x="4484858" y="1496014"/>
                </a:cubicBezTo>
                <a:cubicBezTo>
                  <a:pt x="4487978" y="1513909"/>
                  <a:pt x="4480713" y="1575834"/>
                  <a:pt x="4488553" y="1602348"/>
                </a:cubicBezTo>
                <a:cubicBezTo>
                  <a:pt x="4501107" y="1637481"/>
                  <a:pt x="4494940" y="1551019"/>
                  <a:pt x="4496177" y="1541084"/>
                </a:cubicBezTo>
                <a:cubicBezTo>
                  <a:pt x="4492188" y="1458600"/>
                  <a:pt x="4499015" y="1446689"/>
                  <a:pt x="4497194" y="1353939"/>
                </a:cubicBezTo>
                <a:cubicBezTo>
                  <a:pt x="4497126" y="1329428"/>
                  <a:pt x="4494578" y="1310544"/>
                  <a:pt x="4496688" y="1290011"/>
                </a:cubicBezTo>
                <a:cubicBezTo>
                  <a:pt x="4505616" y="1243324"/>
                  <a:pt x="4514835" y="1323170"/>
                  <a:pt x="4518316" y="1341725"/>
                </a:cubicBezTo>
                <a:cubicBezTo>
                  <a:pt x="4519630" y="1370546"/>
                  <a:pt x="4510692" y="1402989"/>
                  <a:pt x="4529643" y="1401038"/>
                </a:cubicBezTo>
                <a:cubicBezTo>
                  <a:pt x="4525451" y="1402519"/>
                  <a:pt x="4533060" y="1369556"/>
                  <a:pt x="4539484" y="1346140"/>
                </a:cubicBezTo>
                <a:lnTo>
                  <a:pt x="4541015" y="1341002"/>
                </a:lnTo>
                <a:lnTo>
                  <a:pt x="4541391" y="1345998"/>
                </a:lnTo>
                <a:cubicBezTo>
                  <a:pt x="4543400" y="1371672"/>
                  <a:pt x="4544968" y="1398573"/>
                  <a:pt x="4544064" y="1424279"/>
                </a:cubicBezTo>
                <a:cubicBezTo>
                  <a:pt x="4537279" y="1800362"/>
                  <a:pt x="4518140" y="2247972"/>
                  <a:pt x="4485895" y="2633915"/>
                </a:cubicBezTo>
                <a:cubicBezTo>
                  <a:pt x="4484428" y="2653243"/>
                  <a:pt x="4490053" y="2633317"/>
                  <a:pt x="4481832" y="2669633"/>
                </a:cubicBezTo>
                <a:cubicBezTo>
                  <a:pt x="4480876" y="2692505"/>
                  <a:pt x="4472403" y="2722140"/>
                  <a:pt x="4473953" y="2673865"/>
                </a:cubicBezTo>
                <a:cubicBezTo>
                  <a:pt x="4484317" y="2563873"/>
                  <a:pt x="4500334" y="2458752"/>
                  <a:pt x="4505156" y="2339741"/>
                </a:cubicBezTo>
                <a:cubicBezTo>
                  <a:pt x="4507497" y="2326487"/>
                  <a:pt x="4502634" y="2263118"/>
                  <a:pt x="4495359" y="2306015"/>
                </a:cubicBezTo>
                <a:cubicBezTo>
                  <a:pt x="4487748" y="2371177"/>
                  <a:pt x="4486293" y="2454571"/>
                  <a:pt x="4477115" y="2513757"/>
                </a:cubicBezTo>
                <a:cubicBezTo>
                  <a:pt x="4470120" y="2588130"/>
                  <a:pt x="4476448" y="2632172"/>
                  <a:pt x="4461135" y="2707742"/>
                </a:cubicBezTo>
                <a:cubicBezTo>
                  <a:pt x="4454992" y="2753575"/>
                  <a:pt x="4455233" y="2696190"/>
                  <a:pt x="4455317" y="2667244"/>
                </a:cubicBezTo>
                <a:cubicBezTo>
                  <a:pt x="4461281" y="2615235"/>
                  <a:pt x="4468206" y="2540355"/>
                  <a:pt x="4470192" y="2495118"/>
                </a:cubicBezTo>
                <a:cubicBezTo>
                  <a:pt x="4477187" y="2420745"/>
                  <a:pt x="4491552" y="2338595"/>
                  <a:pt x="4485391" y="2236661"/>
                </a:cubicBezTo>
                <a:cubicBezTo>
                  <a:pt x="4482772" y="2124919"/>
                  <a:pt x="4508561" y="2028727"/>
                  <a:pt x="4493647" y="1924952"/>
                </a:cubicBezTo>
                <a:cubicBezTo>
                  <a:pt x="4486444" y="1874836"/>
                  <a:pt x="4492773" y="1918878"/>
                  <a:pt x="4485425" y="1961268"/>
                </a:cubicBezTo>
                <a:cubicBezTo>
                  <a:pt x="4483085" y="1974520"/>
                  <a:pt x="4476151" y="1985335"/>
                  <a:pt x="4477025" y="1991409"/>
                </a:cubicBezTo>
                <a:cubicBezTo>
                  <a:pt x="4478843" y="2004064"/>
                  <a:pt x="4481972" y="2025832"/>
                  <a:pt x="4481194" y="2054877"/>
                </a:cubicBezTo>
                <a:cubicBezTo>
                  <a:pt x="4481547" y="2086861"/>
                  <a:pt x="4483125" y="2156902"/>
                  <a:pt x="4475413" y="2196762"/>
                </a:cubicBezTo>
                <a:cubicBezTo>
                  <a:pt x="4477232" y="2209417"/>
                  <a:pt x="4466941" y="2226396"/>
                  <a:pt x="4463906" y="2239749"/>
                </a:cubicBezTo>
                <a:cubicBezTo>
                  <a:pt x="4454209" y="2324845"/>
                  <a:pt x="4462284" y="2381036"/>
                  <a:pt x="4451640" y="2459551"/>
                </a:cubicBezTo>
                <a:cubicBezTo>
                  <a:pt x="4455109" y="2449234"/>
                  <a:pt x="4449497" y="2533227"/>
                  <a:pt x="4431735" y="2532679"/>
                </a:cubicBezTo>
                <a:cubicBezTo>
                  <a:pt x="4440051" y="2531484"/>
                  <a:pt x="4433284" y="2484405"/>
                  <a:pt x="4431465" y="2471749"/>
                </a:cubicBezTo>
                <a:cubicBezTo>
                  <a:pt x="4436122" y="2410630"/>
                  <a:pt x="4451797" y="2337591"/>
                  <a:pt x="4450911" y="2267451"/>
                </a:cubicBezTo>
                <a:cubicBezTo>
                  <a:pt x="4453140" y="2164828"/>
                  <a:pt x="4456934" y="2068181"/>
                  <a:pt x="4451903" y="1969186"/>
                </a:cubicBezTo>
                <a:cubicBezTo>
                  <a:pt x="4452060" y="1940746"/>
                  <a:pt x="4444711" y="1983137"/>
                  <a:pt x="4441500" y="1990316"/>
                </a:cubicBezTo>
                <a:cubicBezTo>
                  <a:pt x="4438226" y="2061053"/>
                  <a:pt x="4438058" y="2118945"/>
                  <a:pt x="4430626" y="2190282"/>
                </a:cubicBezTo>
                <a:cubicBezTo>
                  <a:pt x="4428130" y="2231974"/>
                  <a:pt x="4431488" y="2132290"/>
                  <a:pt x="4430615" y="2126216"/>
                </a:cubicBezTo>
                <a:cubicBezTo>
                  <a:pt x="4433632" y="2058613"/>
                  <a:pt x="4439088" y="2003062"/>
                  <a:pt x="4435690" y="1920364"/>
                </a:cubicBezTo>
                <a:cubicBezTo>
                  <a:pt x="4435690" y="1920364"/>
                  <a:pt x="4447040" y="1905815"/>
                  <a:pt x="4433872" y="1907708"/>
                </a:cubicBezTo>
                <a:cubicBezTo>
                  <a:pt x="4429713" y="1908305"/>
                  <a:pt x="4424610" y="1995842"/>
                  <a:pt x="4421761" y="2005551"/>
                </a:cubicBezTo>
                <a:cubicBezTo>
                  <a:pt x="4412620" y="2208950"/>
                  <a:pt x="4410383" y="2388811"/>
                  <a:pt x="4390434" y="2581549"/>
                </a:cubicBezTo>
                <a:lnTo>
                  <a:pt x="4383650" y="2639912"/>
                </a:lnTo>
                <a:lnTo>
                  <a:pt x="4384363" y="2655780"/>
                </a:lnTo>
                <a:lnTo>
                  <a:pt x="4378175" y="2747395"/>
                </a:lnTo>
                <a:lnTo>
                  <a:pt x="4380449" y="2689839"/>
                </a:lnTo>
                <a:lnTo>
                  <a:pt x="4380239" y="2668050"/>
                </a:lnTo>
                <a:lnTo>
                  <a:pt x="4379133" y="2674844"/>
                </a:lnTo>
                <a:cubicBezTo>
                  <a:pt x="4375072" y="2692281"/>
                  <a:pt x="4369095" y="2673305"/>
                  <a:pt x="4370158" y="2650548"/>
                </a:cubicBezTo>
                <a:cubicBezTo>
                  <a:pt x="4368931" y="2612490"/>
                  <a:pt x="4379234" y="2566058"/>
                  <a:pt x="4386073" y="2520124"/>
                </a:cubicBezTo>
                <a:cubicBezTo>
                  <a:pt x="4395055" y="2400515"/>
                  <a:pt x="4410719" y="2263411"/>
                  <a:pt x="4404279" y="2130000"/>
                </a:cubicBezTo>
                <a:cubicBezTo>
                  <a:pt x="4404146" y="2120461"/>
                  <a:pt x="4403587" y="2115955"/>
                  <a:pt x="4402786" y="2114770"/>
                </a:cubicBezTo>
                <a:lnTo>
                  <a:pt x="4402151" y="2115004"/>
                </a:lnTo>
                <a:lnTo>
                  <a:pt x="4402399" y="2134261"/>
                </a:lnTo>
                <a:cubicBezTo>
                  <a:pt x="4402102" y="2153813"/>
                  <a:pt x="4400586" y="2173519"/>
                  <a:pt x="4395823" y="2192540"/>
                </a:cubicBezTo>
                <a:cubicBezTo>
                  <a:pt x="4395130" y="2193550"/>
                  <a:pt x="4390779" y="2207652"/>
                  <a:pt x="4391296" y="2209493"/>
                </a:cubicBezTo>
                <a:cubicBezTo>
                  <a:pt x="4392505" y="2210327"/>
                  <a:pt x="4398468" y="2199067"/>
                  <a:pt x="4398760" y="2196048"/>
                </a:cubicBezTo>
                <a:cubicBezTo>
                  <a:pt x="4401314" y="2187151"/>
                  <a:pt x="4398290" y="2201918"/>
                  <a:pt x="4398199" y="2205076"/>
                </a:cubicBezTo>
                <a:cubicBezTo>
                  <a:pt x="4397341" y="2208265"/>
                  <a:pt x="4395617" y="2212420"/>
                  <a:pt x="4393346" y="2216843"/>
                </a:cubicBezTo>
                <a:lnTo>
                  <a:pt x="4390330" y="2221804"/>
                </a:lnTo>
                <a:lnTo>
                  <a:pt x="4386041" y="2294728"/>
                </a:lnTo>
                <a:cubicBezTo>
                  <a:pt x="4382859" y="2345175"/>
                  <a:pt x="4379209" y="2396075"/>
                  <a:pt x="4375234" y="2444698"/>
                </a:cubicBezTo>
                <a:cubicBezTo>
                  <a:pt x="4369683" y="2465128"/>
                  <a:pt x="4376968" y="2486299"/>
                  <a:pt x="4374120" y="2496008"/>
                </a:cubicBezTo>
                <a:cubicBezTo>
                  <a:pt x="4370214" y="2503287"/>
                  <a:pt x="4358614" y="2511154"/>
                  <a:pt x="4359122" y="2514698"/>
                </a:cubicBezTo>
                <a:cubicBezTo>
                  <a:pt x="4353151" y="2534673"/>
                  <a:pt x="4351359" y="2567740"/>
                  <a:pt x="4349905" y="2603147"/>
                </a:cubicBezTo>
                <a:lnTo>
                  <a:pt x="4347529" y="2655909"/>
                </a:lnTo>
                <a:lnTo>
                  <a:pt x="4347453" y="2694982"/>
                </a:lnTo>
                <a:cubicBezTo>
                  <a:pt x="4345636" y="2753769"/>
                  <a:pt x="4339233" y="2813082"/>
                  <a:pt x="4332888" y="2872587"/>
                </a:cubicBezTo>
                <a:cubicBezTo>
                  <a:pt x="4330675" y="2885106"/>
                  <a:pt x="4327033" y="2896700"/>
                  <a:pt x="4326322" y="2908116"/>
                </a:cubicBezTo>
                <a:lnTo>
                  <a:pt x="4326685" y="2917797"/>
                </a:lnTo>
                <a:lnTo>
                  <a:pt x="4326241" y="2918009"/>
                </a:lnTo>
                <a:cubicBezTo>
                  <a:pt x="4325929" y="2918490"/>
                  <a:pt x="4326056" y="2919051"/>
                  <a:pt x="4326748" y="2919500"/>
                </a:cubicBezTo>
                <a:lnTo>
                  <a:pt x="4326685" y="2917797"/>
                </a:lnTo>
                <a:lnTo>
                  <a:pt x="4328373" y="2916998"/>
                </a:lnTo>
                <a:cubicBezTo>
                  <a:pt x="4327154" y="2931529"/>
                  <a:pt x="4326571" y="2948117"/>
                  <a:pt x="4327957" y="2949016"/>
                </a:cubicBezTo>
                <a:cubicBezTo>
                  <a:pt x="4326571" y="2948117"/>
                  <a:pt x="4330444" y="2942148"/>
                  <a:pt x="4330444" y="2942148"/>
                </a:cubicBezTo>
                <a:cubicBezTo>
                  <a:pt x="4332692" y="2938680"/>
                  <a:pt x="4333217" y="2943946"/>
                  <a:pt x="4336340" y="2939131"/>
                </a:cubicBezTo>
                <a:cubicBezTo>
                  <a:pt x="4337202" y="2934765"/>
                  <a:pt x="4339059" y="2922286"/>
                  <a:pt x="4340908" y="2913362"/>
                </a:cubicBezTo>
                <a:cubicBezTo>
                  <a:pt x="4343007" y="2899878"/>
                  <a:pt x="4345227" y="2885859"/>
                  <a:pt x="4347417" y="2871562"/>
                </a:cubicBezTo>
                <a:lnTo>
                  <a:pt x="4352700" y="2835259"/>
                </a:lnTo>
                <a:lnTo>
                  <a:pt x="4352273" y="2844415"/>
                </a:lnTo>
                <a:cubicBezTo>
                  <a:pt x="4350500" y="2860435"/>
                  <a:pt x="4347939" y="2876151"/>
                  <a:pt x="4345276" y="2891389"/>
                </a:cubicBezTo>
                <a:cubicBezTo>
                  <a:pt x="4339719" y="2921715"/>
                  <a:pt x="4337805" y="2956046"/>
                  <a:pt x="4332992" y="2988771"/>
                </a:cubicBezTo>
                <a:cubicBezTo>
                  <a:pt x="4329782" y="3006117"/>
                  <a:pt x="4327135" y="3023485"/>
                  <a:pt x="4324420" y="3040195"/>
                </a:cubicBezTo>
                <a:cubicBezTo>
                  <a:pt x="4321706" y="3056905"/>
                  <a:pt x="4318927" y="3072957"/>
                  <a:pt x="4315454" y="3087670"/>
                </a:cubicBezTo>
                <a:cubicBezTo>
                  <a:pt x="4316912" y="3069736"/>
                  <a:pt x="4319975" y="3049830"/>
                  <a:pt x="4323567" y="3031639"/>
                </a:cubicBezTo>
                <a:lnTo>
                  <a:pt x="4325650" y="3012741"/>
                </a:lnTo>
                <a:cubicBezTo>
                  <a:pt x="4322647" y="3010791"/>
                  <a:pt x="4319292" y="3025581"/>
                  <a:pt x="4319178" y="3028791"/>
                </a:cubicBezTo>
                <a:cubicBezTo>
                  <a:pt x="4311128" y="3069541"/>
                  <a:pt x="4307994" y="3118403"/>
                  <a:pt x="4297303" y="3153609"/>
                </a:cubicBezTo>
                <a:cubicBezTo>
                  <a:pt x="4298582" y="3117224"/>
                  <a:pt x="4310141" y="3074100"/>
                  <a:pt x="4313681" y="3037265"/>
                </a:cubicBezTo>
                <a:cubicBezTo>
                  <a:pt x="4312699" y="3048395"/>
                  <a:pt x="4315532" y="3028340"/>
                  <a:pt x="4313164" y="3028447"/>
                </a:cubicBezTo>
                <a:cubicBezTo>
                  <a:pt x="4308892" y="3028960"/>
                  <a:pt x="4312295" y="3036366"/>
                  <a:pt x="4312295" y="3036366"/>
                </a:cubicBezTo>
                <a:cubicBezTo>
                  <a:pt x="4308213" y="3058347"/>
                  <a:pt x="4304570" y="3079653"/>
                  <a:pt x="4300783" y="3100420"/>
                </a:cubicBezTo>
                <a:lnTo>
                  <a:pt x="4292464" y="3141319"/>
                </a:lnTo>
                <a:lnTo>
                  <a:pt x="4291919" y="3135358"/>
                </a:lnTo>
                <a:lnTo>
                  <a:pt x="4291868" y="3135100"/>
                </a:lnTo>
                <a:lnTo>
                  <a:pt x="4292110" y="3133275"/>
                </a:lnTo>
                <a:cubicBezTo>
                  <a:pt x="4293098" y="3128716"/>
                  <a:pt x="4298177" y="3105195"/>
                  <a:pt x="4296791" y="3104296"/>
                </a:cubicBezTo>
                <a:cubicBezTo>
                  <a:pt x="4292400" y="3101448"/>
                  <a:pt x="4288707" y="3125868"/>
                  <a:pt x="4290207" y="3123557"/>
                </a:cubicBezTo>
                <a:lnTo>
                  <a:pt x="4289913" y="3125637"/>
                </a:lnTo>
                <a:lnTo>
                  <a:pt x="4287487" y="3123712"/>
                </a:lnTo>
                <a:cubicBezTo>
                  <a:pt x="4287053" y="3124820"/>
                  <a:pt x="4286979" y="3127441"/>
                  <a:pt x="4287105" y="3130751"/>
                </a:cubicBezTo>
                <a:lnTo>
                  <a:pt x="4287711" y="3139214"/>
                </a:lnTo>
                <a:lnTo>
                  <a:pt x="4286499" y="3144960"/>
                </a:lnTo>
                <a:cubicBezTo>
                  <a:pt x="4282865" y="3147527"/>
                  <a:pt x="4286571" y="3126124"/>
                  <a:pt x="4286571" y="3126124"/>
                </a:cubicBezTo>
                <a:cubicBezTo>
                  <a:pt x="4294371" y="3085761"/>
                  <a:pt x="4299295" y="3049825"/>
                  <a:pt x="4304964" y="3016287"/>
                </a:cubicBezTo>
                <a:cubicBezTo>
                  <a:pt x="4305078" y="3013077"/>
                  <a:pt x="4313638" y="2974575"/>
                  <a:pt x="4308498" y="2972882"/>
                </a:cubicBezTo>
                <a:cubicBezTo>
                  <a:pt x="4304976" y="2972239"/>
                  <a:pt x="4301794" y="2998908"/>
                  <a:pt x="4306994" y="2978747"/>
                </a:cubicBezTo>
                <a:cubicBezTo>
                  <a:pt x="4300688" y="3010230"/>
                  <a:pt x="4296755" y="3038053"/>
                  <a:pt x="4291431" y="3068529"/>
                </a:cubicBezTo>
                <a:cubicBezTo>
                  <a:pt x="4290681" y="3069686"/>
                  <a:pt x="4288879" y="3100806"/>
                  <a:pt x="4285868" y="3102410"/>
                </a:cubicBezTo>
                <a:cubicBezTo>
                  <a:pt x="4279978" y="3101874"/>
                  <a:pt x="4286458" y="3082270"/>
                  <a:pt x="4286458" y="3082270"/>
                </a:cubicBezTo>
                <a:cubicBezTo>
                  <a:pt x="4292246" y="3041968"/>
                  <a:pt x="4294567" y="3019667"/>
                  <a:pt x="4300990" y="2981421"/>
                </a:cubicBezTo>
                <a:cubicBezTo>
                  <a:pt x="4301103" y="2978210"/>
                  <a:pt x="4308396" y="2942169"/>
                  <a:pt x="4304643" y="2941376"/>
                </a:cubicBezTo>
                <a:cubicBezTo>
                  <a:pt x="4301633" y="2942981"/>
                  <a:pt x="4300704" y="2972752"/>
                  <a:pt x="4300817" y="2969542"/>
                </a:cubicBezTo>
                <a:cubicBezTo>
                  <a:pt x="4298219" y="2979623"/>
                  <a:pt x="4297866" y="2986236"/>
                  <a:pt x="4294624" y="2997814"/>
                </a:cubicBezTo>
                <a:cubicBezTo>
                  <a:pt x="4293821" y="2980327"/>
                  <a:pt x="4300188" y="2963934"/>
                  <a:pt x="4300769" y="2947347"/>
                </a:cubicBezTo>
                <a:cubicBezTo>
                  <a:pt x="4301633" y="2942981"/>
                  <a:pt x="4298866" y="2937628"/>
                  <a:pt x="4299217" y="2931016"/>
                </a:cubicBezTo>
                <a:cubicBezTo>
                  <a:pt x="4298289" y="2913722"/>
                  <a:pt x="4303619" y="2889815"/>
                  <a:pt x="4304202" y="2873227"/>
                </a:cubicBezTo>
                <a:cubicBezTo>
                  <a:pt x="4304600" y="2878686"/>
                  <a:pt x="4305071" y="2865309"/>
                  <a:pt x="4303684" y="2864409"/>
                </a:cubicBezTo>
                <a:cubicBezTo>
                  <a:pt x="4299294" y="2861561"/>
                  <a:pt x="4301077" y="2878043"/>
                  <a:pt x="4300328" y="2879199"/>
                </a:cubicBezTo>
                <a:cubicBezTo>
                  <a:pt x="4295052" y="2921747"/>
                  <a:pt x="4290650" y="2962947"/>
                  <a:pt x="4282089" y="3001449"/>
                </a:cubicBezTo>
                <a:cubicBezTo>
                  <a:pt x="4282500" y="2962859"/>
                  <a:pt x="4293832" y="2936279"/>
                  <a:pt x="4293620" y="2898652"/>
                </a:cubicBezTo>
                <a:cubicBezTo>
                  <a:pt x="4294427" y="2899177"/>
                  <a:pt x="4293910" y="2892889"/>
                  <a:pt x="4292959" y="2888030"/>
                </a:cubicBezTo>
                <a:lnTo>
                  <a:pt x="4292155" y="2885496"/>
                </a:lnTo>
                <a:lnTo>
                  <a:pt x="4289381" y="2904826"/>
                </a:lnTo>
                <a:cubicBezTo>
                  <a:pt x="4287661" y="2918015"/>
                  <a:pt x="4286154" y="2930745"/>
                  <a:pt x="4284683" y="2943582"/>
                </a:cubicBezTo>
                <a:lnTo>
                  <a:pt x="4277197" y="3007137"/>
                </a:lnTo>
                <a:lnTo>
                  <a:pt x="4275795" y="2991736"/>
                </a:lnTo>
                <a:lnTo>
                  <a:pt x="4275776" y="2984621"/>
                </a:lnTo>
                <a:lnTo>
                  <a:pt x="4272327" y="3006883"/>
                </a:lnTo>
                <a:cubicBezTo>
                  <a:pt x="4270584" y="3016150"/>
                  <a:pt x="4264511" y="3037659"/>
                  <a:pt x="4266081" y="3016514"/>
                </a:cubicBezTo>
                <a:lnTo>
                  <a:pt x="4266475" y="3011976"/>
                </a:lnTo>
                <a:lnTo>
                  <a:pt x="4262180" y="3014048"/>
                </a:lnTo>
                <a:lnTo>
                  <a:pt x="4260280" y="3014120"/>
                </a:lnTo>
                <a:lnTo>
                  <a:pt x="4260013" y="3016169"/>
                </a:lnTo>
                <a:lnTo>
                  <a:pt x="4259522" y="3014149"/>
                </a:lnTo>
                <a:lnTo>
                  <a:pt x="4252938" y="3014399"/>
                </a:lnTo>
                <a:lnTo>
                  <a:pt x="4254330" y="3022641"/>
                </a:lnTo>
                <a:lnTo>
                  <a:pt x="4256411" y="3040667"/>
                </a:lnTo>
                <a:lnTo>
                  <a:pt x="4254515" y="3053067"/>
                </a:lnTo>
                <a:lnTo>
                  <a:pt x="4254292" y="3054564"/>
                </a:lnTo>
                <a:lnTo>
                  <a:pt x="4253028" y="3047400"/>
                </a:lnTo>
                <a:cubicBezTo>
                  <a:pt x="4251278" y="3037762"/>
                  <a:pt x="4249716" y="3028192"/>
                  <a:pt x="4249054" y="3018956"/>
                </a:cubicBezTo>
                <a:lnTo>
                  <a:pt x="4248525" y="3012066"/>
                </a:lnTo>
                <a:lnTo>
                  <a:pt x="4246358" y="3010859"/>
                </a:lnTo>
                <a:cubicBezTo>
                  <a:pt x="4245189" y="3009010"/>
                  <a:pt x="4245198" y="3006484"/>
                  <a:pt x="4247047" y="3003258"/>
                </a:cubicBezTo>
                <a:cubicBezTo>
                  <a:pt x="4236236" y="3022118"/>
                  <a:pt x="4244869" y="2999279"/>
                  <a:pt x="4246546" y="3028763"/>
                </a:cubicBezTo>
                <a:cubicBezTo>
                  <a:pt x="4246924" y="3043173"/>
                  <a:pt x="4245271" y="3048727"/>
                  <a:pt x="4243059" y="3050043"/>
                </a:cubicBezTo>
                <a:lnTo>
                  <a:pt x="4241889" y="3050079"/>
                </a:lnTo>
                <a:lnTo>
                  <a:pt x="4242323" y="3052156"/>
                </a:lnTo>
                <a:cubicBezTo>
                  <a:pt x="4243395" y="3057700"/>
                  <a:pt x="4244292" y="3063906"/>
                  <a:pt x="4243852" y="3069255"/>
                </a:cubicBezTo>
                <a:cubicBezTo>
                  <a:pt x="4243076" y="3086954"/>
                  <a:pt x="4238115" y="3059888"/>
                  <a:pt x="4237655" y="3054206"/>
                </a:cubicBezTo>
                <a:cubicBezTo>
                  <a:pt x="4235520" y="3046167"/>
                  <a:pt x="4235838" y="3037580"/>
                  <a:pt x="4234956" y="3033483"/>
                </a:cubicBezTo>
                <a:cubicBezTo>
                  <a:pt x="4233579" y="3031235"/>
                  <a:pt x="4229679" y="3029797"/>
                  <a:pt x="4228726" y="3025964"/>
                </a:cubicBezTo>
                <a:cubicBezTo>
                  <a:pt x="4226106" y="3020356"/>
                  <a:pt x="4225299" y="3010122"/>
                  <a:pt x="4224979" y="2998982"/>
                </a:cubicBezTo>
                <a:lnTo>
                  <a:pt x="4224254" y="2969912"/>
                </a:lnTo>
                <a:lnTo>
                  <a:pt x="4223355" y="2978020"/>
                </a:lnTo>
                <a:lnTo>
                  <a:pt x="4222740" y="2973070"/>
                </a:lnTo>
                <a:lnTo>
                  <a:pt x="4222382" y="2973067"/>
                </a:lnTo>
                <a:lnTo>
                  <a:pt x="4222406" y="2973157"/>
                </a:lnTo>
                <a:cubicBezTo>
                  <a:pt x="4223766" y="2998897"/>
                  <a:pt x="4226467" y="3019620"/>
                  <a:pt x="4228321" y="3043511"/>
                </a:cubicBezTo>
                <a:cubicBezTo>
                  <a:pt x="4228781" y="3049192"/>
                  <a:pt x="4227016" y="3055794"/>
                  <a:pt x="4226629" y="3064644"/>
                </a:cubicBezTo>
                <a:cubicBezTo>
                  <a:pt x="4227618" y="3075743"/>
                  <a:pt x="4230671" y="3080349"/>
                  <a:pt x="4227105" y="3086288"/>
                </a:cubicBezTo>
                <a:cubicBezTo>
                  <a:pt x="4223665" y="3090531"/>
                  <a:pt x="4218266" y="3088540"/>
                  <a:pt x="4217419" y="3091708"/>
                </a:cubicBezTo>
                <a:cubicBezTo>
                  <a:pt x="4215231" y="3099895"/>
                  <a:pt x="4221992" y="3127626"/>
                  <a:pt x="4223280" y="3138834"/>
                </a:cubicBezTo>
                <a:lnTo>
                  <a:pt x="4225491" y="3156972"/>
                </a:lnTo>
                <a:lnTo>
                  <a:pt x="4224563" y="3158963"/>
                </a:lnTo>
                <a:lnTo>
                  <a:pt x="4222425" y="3164912"/>
                </a:lnTo>
                <a:lnTo>
                  <a:pt x="4221528" y="3159112"/>
                </a:lnTo>
                <a:cubicBezTo>
                  <a:pt x="4217461" y="3131322"/>
                  <a:pt x="4213300" y="3102808"/>
                  <a:pt x="4208171" y="3072053"/>
                </a:cubicBezTo>
                <a:cubicBezTo>
                  <a:pt x="4207642" y="3066636"/>
                  <a:pt x="4205277" y="3053289"/>
                  <a:pt x="4203106" y="3037983"/>
                </a:cubicBezTo>
                <a:cubicBezTo>
                  <a:pt x="4202647" y="3032303"/>
                  <a:pt x="4197668" y="2989273"/>
                  <a:pt x="4197722" y="3012501"/>
                </a:cubicBezTo>
                <a:cubicBezTo>
                  <a:pt x="4197830" y="3034297"/>
                  <a:pt x="4194633" y="3000628"/>
                  <a:pt x="4193681" y="2996795"/>
                </a:cubicBezTo>
                <a:cubicBezTo>
                  <a:pt x="4192375" y="2994283"/>
                  <a:pt x="4186146" y="2986765"/>
                  <a:pt x="4183923" y="2987685"/>
                </a:cubicBezTo>
                <a:cubicBezTo>
                  <a:pt x="4183499" y="2989270"/>
                  <a:pt x="4189360" y="3036396"/>
                  <a:pt x="4189819" y="3042077"/>
                </a:cubicBezTo>
                <a:cubicBezTo>
                  <a:pt x="4189961" y="3056345"/>
                  <a:pt x="4190755" y="3069402"/>
                  <a:pt x="4189945" y="3079837"/>
                </a:cubicBezTo>
                <a:cubicBezTo>
                  <a:pt x="4189521" y="3081421"/>
                  <a:pt x="4186380" y="3085774"/>
                  <a:pt x="4185957" y="3087359"/>
                </a:cubicBezTo>
                <a:cubicBezTo>
                  <a:pt x="4183806" y="3102810"/>
                  <a:pt x="4197181" y="3129211"/>
                  <a:pt x="4191059" y="3128694"/>
                </a:cubicBezTo>
                <a:cubicBezTo>
                  <a:pt x="4191059" y="3128694"/>
                  <a:pt x="4188729" y="3122614"/>
                  <a:pt x="4185976" y="3118117"/>
                </a:cubicBezTo>
                <a:lnTo>
                  <a:pt x="4186903" y="3118591"/>
                </a:lnTo>
                <a:lnTo>
                  <a:pt x="4187353" y="3120364"/>
                </a:lnTo>
                <a:cubicBezTo>
                  <a:pt x="4187564" y="3119572"/>
                  <a:pt x="4187671" y="3119176"/>
                  <a:pt x="4187499" y="3118895"/>
                </a:cubicBezTo>
                <a:lnTo>
                  <a:pt x="4186903" y="3118591"/>
                </a:lnTo>
                <a:lnTo>
                  <a:pt x="4186074" y="3115329"/>
                </a:lnTo>
                <a:lnTo>
                  <a:pt x="4186153" y="3113142"/>
                </a:lnTo>
                <a:cubicBezTo>
                  <a:pt x="4185954" y="3111726"/>
                  <a:pt x="4185641" y="3110741"/>
                  <a:pt x="4185641" y="3110741"/>
                </a:cubicBezTo>
                <a:cubicBezTo>
                  <a:pt x="4185641" y="3110741"/>
                  <a:pt x="4180241" y="3108749"/>
                  <a:pt x="4179058" y="3104542"/>
                </a:cubicBezTo>
                <a:cubicBezTo>
                  <a:pt x="4175424" y="3095949"/>
                  <a:pt x="4175370" y="3072721"/>
                  <a:pt x="4173534" y="3064791"/>
                </a:cubicBezTo>
                <a:cubicBezTo>
                  <a:pt x="4173958" y="3063207"/>
                  <a:pt x="4170057" y="3061769"/>
                  <a:pt x="4168681" y="3059521"/>
                </a:cubicBezTo>
                <a:cubicBezTo>
                  <a:pt x="4166175" y="3054100"/>
                  <a:pt x="4165376" y="3045683"/>
                  <a:pt x="4164871" y="3036938"/>
                </a:cubicBezTo>
                <a:lnTo>
                  <a:pt x="4164373" y="3027869"/>
                </a:lnTo>
                <a:lnTo>
                  <a:pt x="4161977" y="3025552"/>
                </a:lnTo>
                <a:lnTo>
                  <a:pt x="4159402" y="3012451"/>
                </a:lnTo>
                <a:lnTo>
                  <a:pt x="4159296" y="3011285"/>
                </a:lnTo>
                <a:lnTo>
                  <a:pt x="4159889" y="2992332"/>
                </a:lnTo>
                <a:lnTo>
                  <a:pt x="4160214" y="2971609"/>
                </a:lnTo>
                <a:lnTo>
                  <a:pt x="4159926" y="2968791"/>
                </a:lnTo>
                <a:lnTo>
                  <a:pt x="4158936" y="2962789"/>
                </a:lnTo>
                <a:lnTo>
                  <a:pt x="4158779" y="2962313"/>
                </a:lnTo>
                <a:cubicBezTo>
                  <a:pt x="4158295" y="2961192"/>
                  <a:pt x="4157550" y="2959974"/>
                  <a:pt x="4156500" y="2959586"/>
                </a:cubicBezTo>
                <a:cubicBezTo>
                  <a:pt x="4151559" y="2963277"/>
                  <a:pt x="4158725" y="2998120"/>
                  <a:pt x="4158761" y="3005387"/>
                </a:cubicBezTo>
                <a:lnTo>
                  <a:pt x="4159296" y="3011285"/>
                </a:lnTo>
                <a:lnTo>
                  <a:pt x="4159279" y="3011827"/>
                </a:lnTo>
                <a:lnTo>
                  <a:pt x="4159402" y="3012451"/>
                </a:lnTo>
                <a:lnTo>
                  <a:pt x="4169374" y="3122438"/>
                </a:lnTo>
                <a:lnTo>
                  <a:pt x="4177801" y="3181886"/>
                </a:lnTo>
                <a:lnTo>
                  <a:pt x="4176541" y="3185927"/>
                </a:lnTo>
                <a:lnTo>
                  <a:pt x="4174159" y="3195557"/>
                </a:lnTo>
                <a:lnTo>
                  <a:pt x="4170240" y="3177005"/>
                </a:lnTo>
                <a:lnTo>
                  <a:pt x="4171335" y="3195283"/>
                </a:lnTo>
                <a:lnTo>
                  <a:pt x="4166944" y="3194649"/>
                </a:lnTo>
                <a:lnTo>
                  <a:pt x="4165883" y="3200913"/>
                </a:lnTo>
                <a:lnTo>
                  <a:pt x="4162704" y="3183382"/>
                </a:lnTo>
                <a:lnTo>
                  <a:pt x="4162572" y="3177831"/>
                </a:lnTo>
                <a:cubicBezTo>
                  <a:pt x="4162621" y="3176042"/>
                  <a:pt x="4162790" y="3174989"/>
                  <a:pt x="4163137" y="3175214"/>
                </a:cubicBezTo>
                <a:lnTo>
                  <a:pt x="4161332" y="3175828"/>
                </a:lnTo>
                <a:lnTo>
                  <a:pt x="4157078" y="3152370"/>
                </a:lnTo>
                <a:lnTo>
                  <a:pt x="4157915" y="3145284"/>
                </a:lnTo>
                <a:cubicBezTo>
                  <a:pt x="4158527" y="3140790"/>
                  <a:pt x="4159327" y="3135664"/>
                  <a:pt x="4160500" y="3129174"/>
                </a:cubicBezTo>
                <a:cubicBezTo>
                  <a:pt x="4160613" y="3125964"/>
                  <a:pt x="4166056" y="3098847"/>
                  <a:pt x="4161196" y="3109376"/>
                </a:cubicBezTo>
                <a:cubicBezTo>
                  <a:pt x="4157961" y="3117401"/>
                  <a:pt x="4157139" y="3137393"/>
                  <a:pt x="4155527" y="3142914"/>
                </a:cubicBezTo>
                <a:lnTo>
                  <a:pt x="4155429" y="3143279"/>
                </a:lnTo>
                <a:lnTo>
                  <a:pt x="4154268" y="3136885"/>
                </a:lnTo>
                <a:cubicBezTo>
                  <a:pt x="4147913" y="3108867"/>
                  <a:pt x="4148281" y="3081370"/>
                  <a:pt x="4144527" y="3053333"/>
                </a:cubicBezTo>
                <a:lnTo>
                  <a:pt x="4139294" y="3026580"/>
                </a:lnTo>
                <a:lnTo>
                  <a:pt x="4139237" y="3031976"/>
                </a:lnTo>
                <a:lnTo>
                  <a:pt x="4139351" y="3035294"/>
                </a:lnTo>
                <a:cubicBezTo>
                  <a:pt x="4139387" y="3036733"/>
                  <a:pt x="4139364" y="3037899"/>
                  <a:pt x="4139207" y="3038575"/>
                </a:cubicBezTo>
                <a:lnTo>
                  <a:pt x="4139168" y="3038589"/>
                </a:lnTo>
                <a:lnTo>
                  <a:pt x="4139156" y="3039617"/>
                </a:lnTo>
                <a:cubicBezTo>
                  <a:pt x="4138674" y="3062789"/>
                  <a:pt x="4137658" y="3079917"/>
                  <a:pt x="4137139" y="3098984"/>
                </a:cubicBezTo>
                <a:lnTo>
                  <a:pt x="4137076" y="3106108"/>
                </a:lnTo>
                <a:lnTo>
                  <a:pt x="4166909" y="3237850"/>
                </a:lnTo>
                <a:cubicBezTo>
                  <a:pt x="4194773" y="3364580"/>
                  <a:pt x="4221300" y="3489258"/>
                  <a:pt x="4245788" y="3609326"/>
                </a:cubicBezTo>
                <a:cubicBezTo>
                  <a:pt x="4250830" y="3633353"/>
                  <a:pt x="4249454" y="3607913"/>
                  <a:pt x="4253850" y="3653949"/>
                </a:cubicBezTo>
                <a:cubicBezTo>
                  <a:pt x="4260542" y="3682255"/>
                  <a:pt x="4262487" y="3720110"/>
                  <a:pt x="4247929" y="3660442"/>
                </a:cubicBezTo>
                <a:cubicBezTo>
                  <a:pt x="4221105" y="3523375"/>
                  <a:pt x="4201150" y="3391385"/>
                  <a:pt x="4166185" y="3244118"/>
                </a:cubicBezTo>
                <a:cubicBezTo>
                  <a:pt x="4163968" y="3227424"/>
                  <a:pt x="4138442" y="3150221"/>
                  <a:pt x="4145900" y="3204204"/>
                </a:cubicBezTo>
                <a:cubicBezTo>
                  <a:pt x="4160420" y="3285644"/>
                  <a:pt x="4186711" y="3388525"/>
                  <a:pt x="4197798" y="3462865"/>
                </a:cubicBezTo>
                <a:cubicBezTo>
                  <a:pt x="4215947" y="3555543"/>
                  <a:pt x="4236429" y="3608720"/>
                  <a:pt x="4247243" y="3704223"/>
                </a:cubicBezTo>
                <a:cubicBezTo>
                  <a:pt x="4256722" y="3761637"/>
                  <a:pt x="4237927" y="3690967"/>
                  <a:pt x="4228408" y="3655327"/>
                </a:cubicBezTo>
                <a:cubicBezTo>
                  <a:pt x="4216716" y="3590341"/>
                  <a:pt x="4198332" y="3497051"/>
                  <a:pt x="4185185" y="3441052"/>
                </a:cubicBezTo>
                <a:cubicBezTo>
                  <a:pt x="4171574" y="3371543"/>
                  <a:pt x="4160366" y="3295975"/>
                  <a:pt x="4138943" y="3210030"/>
                </a:cubicBezTo>
                <a:lnTo>
                  <a:pt x="4138398" y="3208107"/>
                </a:lnTo>
                <a:lnTo>
                  <a:pt x="4138522" y="3217522"/>
                </a:lnTo>
                <a:cubicBezTo>
                  <a:pt x="4138341" y="3235988"/>
                  <a:pt x="4136743" y="3248821"/>
                  <a:pt x="4130466" y="3231254"/>
                </a:cubicBezTo>
                <a:cubicBezTo>
                  <a:pt x="4126547" y="3217997"/>
                  <a:pt x="4126403" y="3195887"/>
                  <a:pt x="4126849" y="3174855"/>
                </a:cubicBezTo>
                <a:lnTo>
                  <a:pt x="4127019" y="3167820"/>
                </a:lnTo>
                <a:lnTo>
                  <a:pt x="4113644" y="3120467"/>
                </a:lnTo>
                <a:lnTo>
                  <a:pt x="4100930" y="3069024"/>
                </a:lnTo>
                <a:lnTo>
                  <a:pt x="4101100" y="3083047"/>
                </a:lnTo>
                <a:lnTo>
                  <a:pt x="4096897" y="3052710"/>
                </a:lnTo>
                <a:lnTo>
                  <a:pt x="4088836" y="3020088"/>
                </a:lnTo>
                <a:lnTo>
                  <a:pt x="4081814" y="2985710"/>
                </a:lnTo>
                <a:lnTo>
                  <a:pt x="4076973" y="2995313"/>
                </a:lnTo>
                <a:lnTo>
                  <a:pt x="4074361" y="2990470"/>
                </a:lnTo>
                <a:lnTo>
                  <a:pt x="4083621" y="3029850"/>
                </a:lnTo>
                <a:cubicBezTo>
                  <a:pt x="4086956" y="3045598"/>
                  <a:pt x="4089634" y="3060403"/>
                  <a:pt x="4091144" y="3072982"/>
                </a:cubicBezTo>
                <a:cubicBezTo>
                  <a:pt x="4097030" y="3088263"/>
                  <a:pt x="4093091" y="3110836"/>
                  <a:pt x="4094697" y="3127764"/>
                </a:cubicBezTo>
                <a:cubicBezTo>
                  <a:pt x="4113887" y="3234080"/>
                  <a:pt x="4140019" y="3301925"/>
                  <a:pt x="4156150" y="3400294"/>
                </a:cubicBezTo>
                <a:cubicBezTo>
                  <a:pt x="4155955" y="3387034"/>
                  <a:pt x="4178577" y="3491326"/>
                  <a:pt x="4161885" y="3493543"/>
                </a:cubicBezTo>
                <a:cubicBezTo>
                  <a:pt x="4169218" y="3490718"/>
                  <a:pt x="4147323" y="3433874"/>
                  <a:pt x="4141439" y="3418596"/>
                </a:cubicBezTo>
                <a:cubicBezTo>
                  <a:pt x="4133473" y="3380601"/>
                  <a:pt x="4127082" y="3338494"/>
                  <a:pt x="4119672" y="3295111"/>
                </a:cubicBezTo>
                <a:lnTo>
                  <a:pt x="4103841" y="3220627"/>
                </a:lnTo>
                <a:lnTo>
                  <a:pt x="4142162" y="3476002"/>
                </a:lnTo>
                <a:cubicBezTo>
                  <a:pt x="4178306" y="3700151"/>
                  <a:pt x="4218284" y="3923804"/>
                  <a:pt x="4256069" y="4151001"/>
                </a:cubicBezTo>
                <a:cubicBezTo>
                  <a:pt x="4267917" y="4215766"/>
                  <a:pt x="4286961" y="4315169"/>
                  <a:pt x="4300959" y="4399516"/>
                </a:cubicBezTo>
                <a:cubicBezTo>
                  <a:pt x="4305395" y="4425998"/>
                  <a:pt x="4309001" y="4460249"/>
                  <a:pt x="4307389" y="4441330"/>
                </a:cubicBezTo>
                <a:cubicBezTo>
                  <a:pt x="4309831" y="4452475"/>
                  <a:pt x="4319220" y="4472226"/>
                  <a:pt x="4304648" y="4467043"/>
                </a:cubicBezTo>
                <a:cubicBezTo>
                  <a:pt x="4304648" y="4467043"/>
                  <a:pt x="4287679" y="4416246"/>
                  <a:pt x="4284473" y="4412276"/>
                </a:cubicBezTo>
                <a:cubicBezTo>
                  <a:pt x="4266078" y="4369187"/>
                  <a:pt x="4262006" y="4305251"/>
                  <a:pt x="4249393" y="4247658"/>
                </a:cubicBezTo>
                <a:cubicBezTo>
                  <a:pt x="4240367" y="4190452"/>
                  <a:pt x="4227372" y="4136450"/>
                  <a:pt x="4213992" y="4086034"/>
                </a:cubicBezTo>
                <a:cubicBezTo>
                  <a:pt x="4233653" y="4219370"/>
                  <a:pt x="4267460" y="4395945"/>
                  <a:pt x="4288350" y="4551791"/>
                </a:cubicBezTo>
                <a:cubicBezTo>
                  <a:pt x="4287586" y="4558967"/>
                  <a:pt x="4304554" y="4609763"/>
                  <a:pt x="4285245" y="4614962"/>
                </a:cubicBezTo>
                <a:lnTo>
                  <a:pt x="4274243" y="4576293"/>
                </a:lnTo>
                <a:cubicBezTo>
                  <a:pt x="4265854" y="4586888"/>
                  <a:pt x="4283250" y="4599629"/>
                  <a:pt x="4273878" y="4613750"/>
                </a:cubicBezTo>
                <a:cubicBezTo>
                  <a:pt x="4261284" y="4590029"/>
                  <a:pt x="4254450" y="4517937"/>
                  <a:pt x="4249286" y="4566373"/>
                </a:cubicBezTo>
                <a:cubicBezTo>
                  <a:pt x="4248141" y="4577137"/>
                  <a:pt x="4250516" y="4588882"/>
                  <a:pt x="4245099" y="4565927"/>
                </a:cubicBezTo>
                <a:cubicBezTo>
                  <a:pt x="4242339" y="4557771"/>
                  <a:pt x="4228978" y="4541226"/>
                  <a:pt x="4226538" y="4530079"/>
                </a:cubicBezTo>
                <a:cubicBezTo>
                  <a:pt x="4218129" y="4506805"/>
                  <a:pt x="4220552" y="4484081"/>
                  <a:pt x="4213923" y="4472489"/>
                </a:cubicBezTo>
                <a:cubicBezTo>
                  <a:pt x="4214306" y="4468901"/>
                  <a:pt x="4209568" y="4479279"/>
                  <a:pt x="4205982" y="4478898"/>
                </a:cubicBezTo>
                <a:cubicBezTo>
                  <a:pt x="4209568" y="4479279"/>
                  <a:pt x="4200179" y="4459532"/>
                  <a:pt x="4197357" y="4451975"/>
                </a:cubicBezTo>
                <a:cubicBezTo>
                  <a:pt x="4195362" y="4436641"/>
                  <a:pt x="4197338" y="4418104"/>
                  <a:pt x="4191753" y="4402389"/>
                </a:cubicBezTo>
                <a:cubicBezTo>
                  <a:pt x="4191753" y="4402389"/>
                  <a:pt x="4177183" y="4397204"/>
                  <a:pt x="4174358" y="4389645"/>
                </a:cubicBezTo>
                <a:cubicBezTo>
                  <a:pt x="4167795" y="4377457"/>
                  <a:pt x="4166947" y="4351359"/>
                  <a:pt x="4165332" y="4332439"/>
                </a:cubicBezTo>
                <a:cubicBezTo>
                  <a:pt x="4154715" y="4290181"/>
                  <a:pt x="4163356" y="4350976"/>
                  <a:pt x="4165799" y="4362123"/>
                </a:cubicBezTo>
                <a:cubicBezTo>
                  <a:pt x="4168176" y="4373868"/>
                  <a:pt x="4167644" y="4418566"/>
                  <a:pt x="4174011" y="4460975"/>
                </a:cubicBezTo>
                <a:lnTo>
                  <a:pt x="4173679" y="4459887"/>
                </a:lnTo>
                <a:lnTo>
                  <a:pt x="4164766" y="4410272"/>
                </a:lnTo>
                <a:cubicBezTo>
                  <a:pt x="4159443" y="4384138"/>
                  <a:pt x="4153524" y="4359209"/>
                  <a:pt x="4146585" y="4336279"/>
                </a:cubicBezTo>
                <a:cubicBezTo>
                  <a:pt x="4148102" y="4359229"/>
                  <a:pt x="4151143" y="4383435"/>
                  <a:pt x="4155028" y="4408294"/>
                </a:cubicBezTo>
                <a:lnTo>
                  <a:pt x="4155129" y="4408859"/>
                </a:lnTo>
                <a:lnTo>
                  <a:pt x="4153455" y="4409794"/>
                </a:lnTo>
                <a:cubicBezTo>
                  <a:pt x="4146889" y="4397605"/>
                  <a:pt x="4130204" y="4276075"/>
                  <a:pt x="4121645" y="4248554"/>
                </a:cubicBezTo>
                <a:cubicBezTo>
                  <a:pt x="4117590" y="4218486"/>
                  <a:pt x="4112791" y="4229465"/>
                  <a:pt x="4112489" y="4266325"/>
                </a:cubicBezTo>
                <a:cubicBezTo>
                  <a:pt x="4113425" y="4308608"/>
                  <a:pt x="4134674" y="4380614"/>
                  <a:pt x="4145606" y="4439273"/>
                </a:cubicBezTo>
                <a:lnTo>
                  <a:pt x="4147935" y="4458564"/>
                </a:lnTo>
                <a:lnTo>
                  <a:pt x="4142273" y="4453699"/>
                </a:lnTo>
                <a:cubicBezTo>
                  <a:pt x="4135267" y="4438871"/>
                  <a:pt x="4129970" y="4404901"/>
                  <a:pt x="4132721" y="4409599"/>
                </a:cubicBezTo>
                <a:cubicBezTo>
                  <a:pt x="4128212" y="4394712"/>
                  <a:pt x="4128118" y="4364619"/>
                  <a:pt x="4122311" y="4354700"/>
                </a:cubicBezTo>
                <a:cubicBezTo>
                  <a:pt x="4113676" y="4347133"/>
                  <a:pt x="4124086" y="4402036"/>
                  <a:pt x="4124086" y="4402036"/>
                </a:cubicBezTo>
                <a:lnTo>
                  <a:pt x="4148594" y="4530839"/>
                </a:lnTo>
                <a:lnTo>
                  <a:pt x="4147794" y="4535215"/>
                </a:lnTo>
                <a:cubicBezTo>
                  <a:pt x="4145708" y="4542024"/>
                  <a:pt x="4142826" y="4543530"/>
                  <a:pt x="4140829" y="4528198"/>
                </a:cubicBezTo>
                <a:cubicBezTo>
                  <a:pt x="4141020" y="4526403"/>
                  <a:pt x="4138175" y="4517634"/>
                  <a:pt x="4135281" y="4509312"/>
                </a:cubicBezTo>
                <a:lnTo>
                  <a:pt x="4134596" y="4507392"/>
                </a:lnTo>
                <a:lnTo>
                  <a:pt x="4134351" y="4505489"/>
                </a:lnTo>
                <a:cubicBezTo>
                  <a:pt x="4131525" y="4484794"/>
                  <a:pt x="4128040" y="4463873"/>
                  <a:pt x="4124487" y="4461397"/>
                </a:cubicBezTo>
                <a:cubicBezTo>
                  <a:pt x="4110898" y="4460940"/>
                  <a:pt x="4127574" y="4512174"/>
                  <a:pt x="4127574" y="4512174"/>
                </a:cubicBezTo>
                <a:lnTo>
                  <a:pt x="4132123" y="4540694"/>
                </a:lnTo>
                <a:lnTo>
                  <a:pt x="4132591" y="4546597"/>
                </a:lnTo>
                <a:cubicBezTo>
                  <a:pt x="4134177" y="4570730"/>
                  <a:pt x="4133995" y="4589460"/>
                  <a:pt x="4125128" y="4567648"/>
                </a:cubicBezTo>
                <a:cubicBezTo>
                  <a:pt x="4112914" y="4540340"/>
                  <a:pt x="4108480" y="4513861"/>
                  <a:pt x="4099919" y="4486340"/>
                </a:cubicBezTo>
                <a:lnTo>
                  <a:pt x="4098485" y="4478014"/>
                </a:lnTo>
                <a:lnTo>
                  <a:pt x="4098368" y="4477206"/>
                </a:lnTo>
                <a:cubicBezTo>
                  <a:pt x="4098185" y="4476056"/>
                  <a:pt x="4098146" y="4475951"/>
                  <a:pt x="4098368" y="4477327"/>
                </a:cubicBezTo>
                <a:lnTo>
                  <a:pt x="4098485" y="4478014"/>
                </a:lnTo>
                <a:lnTo>
                  <a:pt x="4099250" y="4483342"/>
                </a:lnTo>
                <a:cubicBezTo>
                  <a:pt x="4101072" y="4497328"/>
                  <a:pt x="4103735" y="4526434"/>
                  <a:pt x="4093142" y="4515855"/>
                </a:cubicBezTo>
                <a:lnTo>
                  <a:pt x="4091178" y="4510476"/>
                </a:lnTo>
                <a:lnTo>
                  <a:pt x="4091151" y="4508989"/>
                </a:lnTo>
                <a:lnTo>
                  <a:pt x="4090329" y="4504054"/>
                </a:lnTo>
                <a:lnTo>
                  <a:pt x="4090430" y="4494475"/>
                </a:lnTo>
                <a:cubicBezTo>
                  <a:pt x="4091026" y="4484634"/>
                  <a:pt x="4092126" y="4474319"/>
                  <a:pt x="4090745" y="4470240"/>
                </a:cubicBezTo>
                <a:cubicBezTo>
                  <a:pt x="4091893" y="4459476"/>
                  <a:pt x="4080130" y="4427983"/>
                  <a:pt x="4080130" y="4427983"/>
                </a:cubicBezTo>
                <a:cubicBezTo>
                  <a:pt x="4071736" y="4438578"/>
                  <a:pt x="4086328" y="4477632"/>
                  <a:pt x="4085945" y="4481220"/>
                </a:cubicBezTo>
                <a:cubicBezTo>
                  <a:pt x="4087151" y="4486943"/>
                  <a:pt x="4088201" y="4491968"/>
                  <a:pt x="4089078" y="4496522"/>
                </a:cubicBezTo>
                <a:lnTo>
                  <a:pt x="4090329" y="4504054"/>
                </a:lnTo>
                <a:lnTo>
                  <a:pt x="4090290" y="4508038"/>
                </a:lnTo>
                <a:lnTo>
                  <a:pt x="4091178" y="4510476"/>
                </a:lnTo>
                <a:lnTo>
                  <a:pt x="4091547" y="4530806"/>
                </a:lnTo>
                <a:cubicBezTo>
                  <a:pt x="4067037" y="4516700"/>
                  <a:pt x="4076939" y="4457881"/>
                  <a:pt x="4065556" y="4422799"/>
                </a:cubicBezTo>
                <a:cubicBezTo>
                  <a:pt x="4062349" y="4418829"/>
                  <a:pt x="4058377" y="4422033"/>
                  <a:pt x="4051811" y="4409843"/>
                </a:cubicBezTo>
                <a:cubicBezTo>
                  <a:pt x="4051811" y="4409843"/>
                  <a:pt x="4035992" y="4348283"/>
                  <a:pt x="4035546" y="4352468"/>
                </a:cubicBezTo>
                <a:cubicBezTo>
                  <a:pt x="4019443" y="4361638"/>
                  <a:pt x="4048605" y="4405872"/>
                  <a:pt x="4039004" y="4427830"/>
                </a:cubicBezTo>
                <a:cubicBezTo>
                  <a:pt x="4016255" y="4350409"/>
                  <a:pt x="3997389" y="4269889"/>
                  <a:pt x="3980787" y="4187559"/>
                </a:cubicBezTo>
                <a:lnTo>
                  <a:pt x="3960303" y="4072323"/>
                </a:lnTo>
                <a:lnTo>
                  <a:pt x="3958697" y="4068511"/>
                </a:lnTo>
                <a:lnTo>
                  <a:pt x="3950075" y="4047364"/>
                </a:lnTo>
                <a:lnTo>
                  <a:pt x="3949981" y="4047319"/>
                </a:lnTo>
                <a:lnTo>
                  <a:pt x="3972754" y="4177519"/>
                </a:lnTo>
                <a:lnTo>
                  <a:pt x="3995891" y="4342900"/>
                </a:lnTo>
                <a:lnTo>
                  <a:pt x="3990862" y="4322990"/>
                </a:lnTo>
                <a:cubicBezTo>
                  <a:pt x="3985360" y="4313593"/>
                  <a:pt x="3978252" y="4308639"/>
                  <a:pt x="3977717" y="4300541"/>
                </a:cubicBezTo>
                <a:cubicBezTo>
                  <a:pt x="3971909" y="4290618"/>
                  <a:pt x="3966862" y="4267632"/>
                  <a:pt x="3964174" y="4247472"/>
                </a:cubicBezTo>
                <a:cubicBezTo>
                  <a:pt x="3959128" y="4224484"/>
                  <a:pt x="3949560" y="4178204"/>
                  <a:pt x="3947282" y="4197067"/>
                </a:cubicBezTo>
                <a:cubicBezTo>
                  <a:pt x="3943387" y="4211968"/>
                  <a:pt x="3951885" y="4242049"/>
                  <a:pt x="3954252" y="4253281"/>
                </a:cubicBezTo>
                <a:cubicBezTo>
                  <a:pt x="3957705" y="4300338"/>
                  <a:pt x="3943938" y="4252035"/>
                  <a:pt x="3936565" y="4224124"/>
                </a:cubicBezTo>
                <a:lnTo>
                  <a:pt x="3933722" y="4213154"/>
                </a:lnTo>
                <a:lnTo>
                  <a:pt x="3929177" y="4186904"/>
                </a:lnTo>
                <a:cubicBezTo>
                  <a:pt x="3916715" y="4133564"/>
                  <a:pt x="3928582" y="4232201"/>
                  <a:pt x="3933784" y="4251502"/>
                </a:cubicBezTo>
                <a:cubicBezTo>
                  <a:pt x="3936303" y="4264774"/>
                  <a:pt x="3938765" y="4277132"/>
                  <a:pt x="3940649" y="4289958"/>
                </a:cubicBezTo>
                <a:lnTo>
                  <a:pt x="3941356" y="4298570"/>
                </a:lnTo>
                <a:lnTo>
                  <a:pt x="4014560" y="4530424"/>
                </a:lnTo>
                <a:cubicBezTo>
                  <a:pt x="4046197" y="4636263"/>
                  <a:pt x="4074039" y="4738325"/>
                  <a:pt x="4092964" y="4828280"/>
                </a:cubicBezTo>
                <a:cubicBezTo>
                  <a:pt x="4079822" y="4795351"/>
                  <a:pt x="4067297" y="4756127"/>
                  <a:pt x="4054516" y="4714178"/>
                </a:cubicBezTo>
                <a:lnTo>
                  <a:pt x="4039369" y="4664767"/>
                </a:lnTo>
                <a:lnTo>
                  <a:pt x="4031792" y="4634394"/>
                </a:lnTo>
                <a:lnTo>
                  <a:pt x="4028392" y="4628952"/>
                </a:lnTo>
                <a:lnTo>
                  <a:pt x="4014523" y="4583704"/>
                </a:lnTo>
                <a:cubicBezTo>
                  <a:pt x="4000947" y="4535917"/>
                  <a:pt x="3985940" y="4490940"/>
                  <a:pt x="3969644" y="4447781"/>
                </a:cubicBezTo>
                <a:lnTo>
                  <a:pt x="3963200" y="4432465"/>
                </a:lnTo>
                <a:lnTo>
                  <a:pt x="3927639" y="4275835"/>
                </a:lnTo>
                <a:lnTo>
                  <a:pt x="3923066" y="4254376"/>
                </a:lnTo>
                <a:lnTo>
                  <a:pt x="3922171" y="4251251"/>
                </a:lnTo>
                <a:lnTo>
                  <a:pt x="3921222" y="4245726"/>
                </a:lnTo>
                <a:lnTo>
                  <a:pt x="3914050" y="4212084"/>
                </a:lnTo>
                <a:lnTo>
                  <a:pt x="3917096" y="4221731"/>
                </a:lnTo>
                <a:lnTo>
                  <a:pt x="3912503" y="4197318"/>
                </a:lnTo>
                <a:cubicBezTo>
                  <a:pt x="3910820" y="4190852"/>
                  <a:pt x="3908895" y="4186589"/>
                  <a:pt x="3906411" y="4185940"/>
                </a:cubicBezTo>
                <a:cubicBezTo>
                  <a:pt x="3902687" y="4184967"/>
                  <a:pt x="3907439" y="4215312"/>
                  <a:pt x="3910596" y="4228451"/>
                </a:cubicBezTo>
                <a:lnTo>
                  <a:pt x="3912199" y="4232443"/>
                </a:lnTo>
                <a:lnTo>
                  <a:pt x="3912067" y="4232483"/>
                </a:lnTo>
                <a:lnTo>
                  <a:pt x="3911221" y="4233972"/>
                </a:lnTo>
                <a:lnTo>
                  <a:pt x="3941170" y="4380111"/>
                </a:lnTo>
                <a:lnTo>
                  <a:pt x="3917049" y="4322787"/>
                </a:lnTo>
                <a:cubicBezTo>
                  <a:pt x="3914026" y="4313923"/>
                  <a:pt x="3904172" y="4275948"/>
                  <a:pt x="3892935" y="4239862"/>
                </a:cubicBezTo>
                <a:lnTo>
                  <a:pt x="3886842" y="4222570"/>
                </a:lnTo>
                <a:lnTo>
                  <a:pt x="3882016" y="4224616"/>
                </a:lnTo>
                <a:lnTo>
                  <a:pt x="3879568" y="4212704"/>
                </a:lnTo>
                <a:lnTo>
                  <a:pt x="3875977" y="4191737"/>
                </a:lnTo>
                <a:lnTo>
                  <a:pt x="3875727" y="4191029"/>
                </a:lnTo>
                <a:cubicBezTo>
                  <a:pt x="3870102" y="4177809"/>
                  <a:pt x="3864812" y="4168935"/>
                  <a:pt x="3860539" y="4168285"/>
                </a:cubicBezTo>
                <a:cubicBezTo>
                  <a:pt x="3869741" y="4169686"/>
                  <a:pt x="3877657" y="4250232"/>
                  <a:pt x="3870972" y="4241144"/>
                </a:cubicBezTo>
                <a:cubicBezTo>
                  <a:pt x="3851751" y="4215025"/>
                  <a:pt x="3839669" y="4183937"/>
                  <a:pt x="3828889" y="4152042"/>
                </a:cubicBezTo>
                <a:lnTo>
                  <a:pt x="3824002" y="4137333"/>
                </a:lnTo>
                <a:lnTo>
                  <a:pt x="3832723" y="4204578"/>
                </a:lnTo>
                <a:lnTo>
                  <a:pt x="3832366" y="4216500"/>
                </a:lnTo>
                <a:cubicBezTo>
                  <a:pt x="3832183" y="4230103"/>
                  <a:pt x="3832550" y="4241808"/>
                  <a:pt x="3834116" y="4240891"/>
                </a:cubicBezTo>
                <a:cubicBezTo>
                  <a:pt x="3822883" y="4243261"/>
                  <a:pt x="3824104" y="4216606"/>
                  <a:pt x="3819580" y="4193312"/>
                </a:cubicBezTo>
                <a:cubicBezTo>
                  <a:pt x="3815070" y="4178427"/>
                  <a:pt x="3799156" y="4114127"/>
                  <a:pt x="3799784" y="4152320"/>
                </a:cubicBezTo>
                <a:cubicBezTo>
                  <a:pt x="3801162" y="4169041"/>
                  <a:pt x="3805149" y="4184235"/>
                  <a:pt x="3808360" y="4204089"/>
                </a:cubicBezTo>
                <a:cubicBezTo>
                  <a:pt x="3811636" y="4222853"/>
                  <a:pt x="3813929" y="4237549"/>
                  <a:pt x="3815732" y="4250077"/>
                </a:cubicBezTo>
                <a:lnTo>
                  <a:pt x="3818062" y="4267422"/>
                </a:lnTo>
                <a:lnTo>
                  <a:pt x="3812061" y="4240132"/>
                </a:lnTo>
                <a:cubicBezTo>
                  <a:pt x="3805876" y="4208656"/>
                  <a:pt x="3801028" y="4179576"/>
                  <a:pt x="3795535" y="4149684"/>
                </a:cubicBezTo>
                <a:lnTo>
                  <a:pt x="3794955" y="4146723"/>
                </a:lnTo>
                <a:lnTo>
                  <a:pt x="3791976" y="4162621"/>
                </a:lnTo>
                <a:cubicBezTo>
                  <a:pt x="3791332" y="4166419"/>
                  <a:pt x="3790768" y="4165249"/>
                  <a:pt x="3789153" y="4150515"/>
                </a:cubicBezTo>
                <a:cubicBezTo>
                  <a:pt x="3785593" y="4129172"/>
                  <a:pt x="3787128" y="4118416"/>
                  <a:pt x="3780111" y="4095024"/>
                </a:cubicBezTo>
                <a:cubicBezTo>
                  <a:pt x="3779003" y="4097949"/>
                  <a:pt x="3778734" y="4104478"/>
                  <a:pt x="3778811" y="4111921"/>
                </a:cubicBezTo>
                <a:lnTo>
                  <a:pt x="3779203" y="4122975"/>
                </a:lnTo>
                <a:lnTo>
                  <a:pt x="3779694" y="4124450"/>
                </a:lnTo>
                <a:cubicBezTo>
                  <a:pt x="3782138" y="4132828"/>
                  <a:pt x="3783341" y="4138726"/>
                  <a:pt x="3782208" y="4139562"/>
                </a:cubicBezTo>
                <a:lnTo>
                  <a:pt x="3775677" y="4132049"/>
                </a:lnTo>
                <a:lnTo>
                  <a:pt x="3779636" y="4145051"/>
                </a:lnTo>
                <a:lnTo>
                  <a:pt x="3778437" y="4149101"/>
                </a:lnTo>
                <a:lnTo>
                  <a:pt x="3779644" y="4155234"/>
                </a:lnTo>
                <a:cubicBezTo>
                  <a:pt x="3784297" y="4178260"/>
                  <a:pt x="3789303" y="4202228"/>
                  <a:pt x="3794421" y="4225152"/>
                </a:cubicBezTo>
                <a:lnTo>
                  <a:pt x="3795879" y="4236728"/>
                </a:lnTo>
                <a:lnTo>
                  <a:pt x="3776354" y="4179360"/>
                </a:lnTo>
                <a:lnTo>
                  <a:pt x="3775107" y="4175030"/>
                </a:lnTo>
                <a:lnTo>
                  <a:pt x="3776813" y="4194409"/>
                </a:lnTo>
                <a:cubicBezTo>
                  <a:pt x="3778815" y="4212877"/>
                  <a:pt x="3781020" y="4231224"/>
                  <a:pt x="3780337" y="4250354"/>
                </a:cubicBezTo>
                <a:lnTo>
                  <a:pt x="3780387" y="4256851"/>
                </a:lnTo>
                <a:lnTo>
                  <a:pt x="3780222" y="4256510"/>
                </a:lnTo>
                <a:cubicBezTo>
                  <a:pt x="3778917" y="4253949"/>
                  <a:pt x="3777134" y="4247799"/>
                  <a:pt x="3775090" y="4241379"/>
                </a:cubicBezTo>
                <a:lnTo>
                  <a:pt x="3769838" y="4228200"/>
                </a:lnTo>
                <a:lnTo>
                  <a:pt x="3772082" y="4240371"/>
                </a:lnTo>
                <a:lnTo>
                  <a:pt x="3771563" y="4240361"/>
                </a:lnTo>
                <a:lnTo>
                  <a:pt x="3772781" y="4243942"/>
                </a:lnTo>
                <a:cubicBezTo>
                  <a:pt x="3775143" y="4250098"/>
                  <a:pt x="3776881" y="4254981"/>
                  <a:pt x="3778318" y="4259281"/>
                </a:cubicBezTo>
                <a:lnTo>
                  <a:pt x="3780460" y="4266084"/>
                </a:lnTo>
                <a:lnTo>
                  <a:pt x="3780647" y="4289911"/>
                </a:lnTo>
                <a:lnTo>
                  <a:pt x="3778761" y="4289644"/>
                </a:lnTo>
                <a:cubicBezTo>
                  <a:pt x="3779060" y="4289358"/>
                  <a:pt x="3779422" y="4290360"/>
                  <a:pt x="3779803" y="4292108"/>
                </a:cubicBezTo>
                <a:lnTo>
                  <a:pt x="3780707" y="4297585"/>
                </a:lnTo>
                <a:lnTo>
                  <a:pt x="3780847" y="4315392"/>
                </a:lnTo>
                <a:lnTo>
                  <a:pt x="3778639" y="4309436"/>
                </a:lnTo>
                <a:lnTo>
                  <a:pt x="3774446" y="4310878"/>
                </a:lnTo>
                <a:lnTo>
                  <a:pt x="3772119" y="4292725"/>
                </a:lnTo>
                <a:lnTo>
                  <a:pt x="3771723" y="4311672"/>
                </a:lnTo>
                <a:lnTo>
                  <a:pt x="3767592" y="4302658"/>
                </a:lnTo>
                <a:lnTo>
                  <a:pt x="3765603" y="4298924"/>
                </a:lnTo>
                <a:lnTo>
                  <a:pt x="3762814" y="4238980"/>
                </a:lnTo>
                <a:lnTo>
                  <a:pt x="3761114" y="4221493"/>
                </a:lnTo>
                <a:lnTo>
                  <a:pt x="3758579" y="4215309"/>
                </a:lnTo>
                <a:lnTo>
                  <a:pt x="3748300" y="4186806"/>
                </a:lnTo>
                <a:lnTo>
                  <a:pt x="3749606" y="4202808"/>
                </a:lnTo>
                <a:cubicBezTo>
                  <a:pt x="3750384" y="4210668"/>
                  <a:pt x="3750959" y="4218651"/>
                  <a:pt x="3749973" y="4223208"/>
                </a:cubicBezTo>
                <a:cubicBezTo>
                  <a:pt x="3749595" y="4227560"/>
                  <a:pt x="3744665" y="4230520"/>
                  <a:pt x="3744665" y="4230520"/>
                </a:cubicBezTo>
                <a:cubicBezTo>
                  <a:pt x="3744665" y="4230520"/>
                  <a:pt x="3744540" y="4231546"/>
                  <a:pt x="3744607" y="4232973"/>
                </a:cubicBezTo>
                <a:lnTo>
                  <a:pt x="3745092" y="4235108"/>
                </a:lnTo>
                <a:lnTo>
                  <a:pt x="3744886" y="4238464"/>
                </a:lnTo>
                <a:lnTo>
                  <a:pt x="3744358" y="4238874"/>
                </a:lnTo>
                <a:cubicBezTo>
                  <a:pt x="3744241" y="4239182"/>
                  <a:pt x="3744419" y="4239552"/>
                  <a:pt x="3744774" y="4240289"/>
                </a:cubicBezTo>
                <a:lnTo>
                  <a:pt x="3744886" y="4238464"/>
                </a:lnTo>
                <a:lnTo>
                  <a:pt x="3745709" y="4237828"/>
                </a:lnTo>
                <a:cubicBezTo>
                  <a:pt x="3743841" y="4242752"/>
                  <a:pt x="3742685" y="4249158"/>
                  <a:pt x="3742685" y="4249158"/>
                </a:cubicBezTo>
                <a:cubicBezTo>
                  <a:pt x="3739727" y="4249983"/>
                  <a:pt x="3740304" y="4243290"/>
                  <a:pt x="3740995" y="4234545"/>
                </a:cubicBezTo>
                <a:lnTo>
                  <a:pt x="3741480" y="4224832"/>
                </a:lnTo>
                <a:lnTo>
                  <a:pt x="3733639" y="4220320"/>
                </a:lnTo>
                <a:cubicBezTo>
                  <a:pt x="3727699" y="4216613"/>
                  <a:pt x="3722446" y="4213028"/>
                  <a:pt x="3723364" y="4214594"/>
                </a:cubicBezTo>
                <a:cubicBezTo>
                  <a:pt x="3721529" y="4211459"/>
                  <a:pt x="3719694" y="4208327"/>
                  <a:pt x="3717860" y="4205195"/>
                </a:cubicBezTo>
                <a:cubicBezTo>
                  <a:pt x="3716897" y="4215225"/>
                  <a:pt x="3723242" y="4245820"/>
                  <a:pt x="3720568" y="4243836"/>
                </a:cubicBezTo>
                <a:lnTo>
                  <a:pt x="3716669" y="4234648"/>
                </a:lnTo>
                <a:lnTo>
                  <a:pt x="3717437" y="4256493"/>
                </a:lnTo>
                <a:lnTo>
                  <a:pt x="3720184" y="4269038"/>
                </a:lnTo>
                <a:lnTo>
                  <a:pt x="3744331" y="4387500"/>
                </a:lnTo>
                <a:lnTo>
                  <a:pt x="3740755" y="4376675"/>
                </a:lnTo>
                <a:cubicBezTo>
                  <a:pt x="3737334" y="4369053"/>
                  <a:pt x="3727778" y="4356543"/>
                  <a:pt x="3725336" y="4345396"/>
                </a:cubicBezTo>
                <a:cubicBezTo>
                  <a:pt x="3725673" y="4342256"/>
                  <a:pt x="3711615" y="4282943"/>
                  <a:pt x="3711738" y="4306233"/>
                </a:cubicBezTo>
                <a:lnTo>
                  <a:pt x="3712684" y="4320797"/>
                </a:lnTo>
                <a:lnTo>
                  <a:pt x="3712870" y="4321316"/>
                </a:lnTo>
                <a:cubicBezTo>
                  <a:pt x="3733973" y="4399161"/>
                  <a:pt x="3766677" y="4462633"/>
                  <a:pt x="3779895" y="4539278"/>
                </a:cubicBezTo>
                <a:cubicBezTo>
                  <a:pt x="3741704" y="4458834"/>
                  <a:pt x="3726086" y="4397962"/>
                  <a:pt x="3688652" y="4316961"/>
                </a:cubicBezTo>
                <a:cubicBezTo>
                  <a:pt x="3674723" y="4298035"/>
                  <a:pt x="3664392" y="4255449"/>
                  <a:pt x="3647574" y="4202459"/>
                </a:cubicBezTo>
                <a:lnTo>
                  <a:pt x="3642292" y="4189364"/>
                </a:lnTo>
                <a:lnTo>
                  <a:pt x="3643127" y="4204017"/>
                </a:lnTo>
                <a:cubicBezTo>
                  <a:pt x="3643002" y="4206234"/>
                  <a:pt x="3643937" y="4217853"/>
                  <a:pt x="3644018" y="4225229"/>
                </a:cubicBezTo>
                <a:lnTo>
                  <a:pt x="3643842" y="4228700"/>
                </a:lnTo>
                <a:lnTo>
                  <a:pt x="3644660" y="4230550"/>
                </a:lnTo>
                <a:cubicBezTo>
                  <a:pt x="3646452" y="4235264"/>
                  <a:pt x="3647535" y="4240181"/>
                  <a:pt x="3644692" y="4240991"/>
                </a:cubicBezTo>
                <a:cubicBezTo>
                  <a:pt x="3641438" y="4239977"/>
                  <a:pt x="3633875" y="4209753"/>
                  <a:pt x="3632925" y="4208759"/>
                </a:cubicBezTo>
                <a:lnTo>
                  <a:pt x="3628990" y="4198053"/>
                </a:lnTo>
                <a:lnTo>
                  <a:pt x="3625740" y="4193413"/>
                </a:lnTo>
                <a:lnTo>
                  <a:pt x="3624180" y="4184971"/>
                </a:lnTo>
                <a:lnTo>
                  <a:pt x="3617361" y="4166426"/>
                </a:lnTo>
                <a:lnTo>
                  <a:pt x="3608476" y="4143200"/>
                </a:lnTo>
                <a:lnTo>
                  <a:pt x="3608247" y="4143154"/>
                </a:lnTo>
                <a:lnTo>
                  <a:pt x="3608331" y="4143436"/>
                </a:lnTo>
                <a:cubicBezTo>
                  <a:pt x="3611201" y="4153435"/>
                  <a:pt x="3614490" y="4165238"/>
                  <a:pt x="3617675" y="4176901"/>
                </a:cubicBezTo>
                <a:lnTo>
                  <a:pt x="3621690" y="4191922"/>
                </a:lnTo>
                <a:lnTo>
                  <a:pt x="3648416" y="4264410"/>
                </a:lnTo>
                <a:cubicBezTo>
                  <a:pt x="3648416" y="4264410"/>
                  <a:pt x="3656037" y="4284738"/>
                  <a:pt x="3651990" y="4282893"/>
                </a:cubicBezTo>
                <a:lnTo>
                  <a:pt x="3649733" y="4277476"/>
                </a:lnTo>
                <a:lnTo>
                  <a:pt x="3648751" y="4269053"/>
                </a:lnTo>
                <a:cubicBezTo>
                  <a:pt x="3648258" y="4265781"/>
                  <a:pt x="3647700" y="4263219"/>
                  <a:pt x="3647066" y="4262214"/>
                </a:cubicBezTo>
                <a:lnTo>
                  <a:pt x="3645042" y="4264553"/>
                </a:lnTo>
                <a:lnTo>
                  <a:pt x="3644368" y="4262567"/>
                </a:lnTo>
                <a:cubicBezTo>
                  <a:pt x="3646271" y="4264557"/>
                  <a:pt x="3638098" y="4241265"/>
                  <a:pt x="3634317" y="4244878"/>
                </a:cubicBezTo>
                <a:cubicBezTo>
                  <a:pt x="3633124" y="4246019"/>
                  <a:pt x="3642490" y="4268170"/>
                  <a:pt x="3644308" y="4272462"/>
                </a:cubicBezTo>
                <a:lnTo>
                  <a:pt x="3644883" y="4274210"/>
                </a:lnTo>
                <a:lnTo>
                  <a:pt x="3644882" y="4274473"/>
                </a:lnTo>
                <a:lnTo>
                  <a:pt x="3645457" y="4280427"/>
                </a:lnTo>
                <a:lnTo>
                  <a:pt x="3629676" y="4241814"/>
                </a:lnTo>
                <a:lnTo>
                  <a:pt x="3627553" y="4236260"/>
                </a:lnTo>
                <a:lnTo>
                  <a:pt x="3625601" y="4239700"/>
                </a:lnTo>
                <a:lnTo>
                  <a:pt x="3642990" y="4293398"/>
                </a:lnTo>
                <a:lnTo>
                  <a:pt x="3622573" y="4242644"/>
                </a:lnTo>
                <a:lnTo>
                  <a:pt x="3620304" y="4244709"/>
                </a:lnTo>
                <a:cubicBezTo>
                  <a:pt x="3623946" y="4278208"/>
                  <a:pt x="3640023" y="4309565"/>
                  <a:pt x="3651995" y="4336936"/>
                </a:cubicBezTo>
                <a:cubicBezTo>
                  <a:pt x="3656839" y="4362551"/>
                  <a:pt x="3686842" y="4412836"/>
                  <a:pt x="3675800" y="4427966"/>
                </a:cubicBezTo>
                <a:cubicBezTo>
                  <a:pt x="3664757" y="4443098"/>
                  <a:pt x="3665669" y="4384066"/>
                  <a:pt x="3661870" y="4409039"/>
                </a:cubicBezTo>
                <a:cubicBezTo>
                  <a:pt x="3656871" y="4441896"/>
                  <a:pt x="3677975" y="4519742"/>
                  <a:pt x="3646283" y="4427512"/>
                </a:cubicBezTo>
                <a:cubicBezTo>
                  <a:pt x="3632862" y="4394204"/>
                  <a:pt x="3625427" y="4369036"/>
                  <a:pt x="3616426" y="4343125"/>
                </a:cubicBezTo>
                <a:lnTo>
                  <a:pt x="3604377" y="4311866"/>
                </a:lnTo>
                <a:lnTo>
                  <a:pt x="3604622" y="4316536"/>
                </a:lnTo>
                <a:lnTo>
                  <a:pt x="3604792" y="4333218"/>
                </a:lnTo>
                <a:lnTo>
                  <a:pt x="3602744" y="4328852"/>
                </a:lnTo>
                <a:lnTo>
                  <a:pt x="3601283" y="4325052"/>
                </a:lnTo>
                <a:lnTo>
                  <a:pt x="3599415" y="4299755"/>
                </a:lnTo>
                <a:lnTo>
                  <a:pt x="3577302" y="4254573"/>
                </a:lnTo>
                <a:lnTo>
                  <a:pt x="3577168" y="4254768"/>
                </a:lnTo>
                <a:lnTo>
                  <a:pt x="3577369" y="4267072"/>
                </a:lnTo>
                <a:cubicBezTo>
                  <a:pt x="3581366" y="4304186"/>
                  <a:pt x="3607801" y="4387114"/>
                  <a:pt x="3612039" y="4409528"/>
                </a:cubicBezTo>
                <a:cubicBezTo>
                  <a:pt x="3612527" y="4459358"/>
                  <a:pt x="3602195" y="4416771"/>
                  <a:pt x="3590223" y="4389401"/>
                </a:cubicBezTo>
                <a:cubicBezTo>
                  <a:pt x="3609030" y="4513289"/>
                  <a:pt x="3667080" y="4622303"/>
                  <a:pt x="3690429" y="4742849"/>
                </a:cubicBezTo>
                <a:cubicBezTo>
                  <a:pt x="3707268" y="4824414"/>
                  <a:pt x="3727379" y="4903283"/>
                  <a:pt x="3747485" y="4982153"/>
                </a:cubicBezTo>
                <a:lnTo>
                  <a:pt x="3755464" y="5015621"/>
                </a:lnTo>
                <a:lnTo>
                  <a:pt x="3751780" y="5020636"/>
                </a:lnTo>
                <a:lnTo>
                  <a:pt x="3743758" y="5026853"/>
                </a:lnTo>
                <a:lnTo>
                  <a:pt x="3726078" y="4963401"/>
                </a:lnTo>
                <a:cubicBezTo>
                  <a:pt x="3717291" y="4934782"/>
                  <a:pt x="3707280" y="4906110"/>
                  <a:pt x="3694849" y="4877326"/>
                </a:cubicBezTo>
                <a:cubicBezTo>
                  <a:pt x="3697448" y="4860237"/>
                  <a:pt x="3691962" y="4843266"/>
                  <a:pt x="3681375" y="4828880"/>
                </a:cubicBezTo>
                <a:cubicBezTo>
                  <a:pt x="3675632" y="4840110"/>
                  <a:pt x="3680920" y="4858397"/>
                  <a:pt x="3694849" y="4877326"/>
                </a:cubicBezTo>
                <a:cubicBezTo>
                  <a:pt x="3699787" y="4913376"/>
                  <a:pt x="3708021" y="4948751"/>
                  <a:pt x="3717171" y="4984182"/>
                </a:cubicBezTo>
                <a:lnTo>
                  <a:pt x="3727209" y="5022861"/>
                </a:lnTo>
                <a:lnTo>
                  <a:pt x="3718417" y="5025347"/>
                </a:lnTo>
                <a:lnTo>
                  <a:pt x="3712676" y="5020603"/>
                </a:lnTo>
                <a:lnTo>
                  <a:pt x="3626144" y="4709621"/>
                </a:lnTo>
                <a:cubicBezTo>
                  <a:pt x="3590264" y="4586917"/>
                  <a:pt x="3551460" y="4465199"/>
                  <a:pt x="3505089" y="4343505"/>
                </a:cubicBezTo>
                <a:cubicBezTo>
                  <a:pt x="3503916" y="4340720"/>
                  <a:pt x="3502514" y="4336536"/>
                  <a:pt x="3500923" y="4331330"/>
                </a:cubicBezTo>
                <a:lnTo>
                  <a:pt x="3499169" y="4325295"/>
                </a:lnTo>
                <a:lnTo>
                  <a:pt x="3497129" y="4330660"/>
                </a:lnTo>
                <a:cubicBezTo>
                  <a:pt x="3495534" y="4334985"/>
                  <a:pt x="3494166" y="4338787"/>
                  <a:pt x="3493381" y="4340983"/>
                </a:cubicBezTo>
                <a:lnTo>
                  <a:pt x="3492844" y="4342489"/>
                </a:lnTo>
                <a:lnTo>
                  <a:pt x="3491683" y="4341642"/>
                </a:lnTo>
                <a:lnTo>
                  <a:pt x="3502046" y="4367921"/>
                </a:lnTo>
                <a:cubicBezTo>
                  <a:pt x="3511620" y="4411065"/>
                  <a:pt x="3546911" y="4479636"/>
                  <a:pt x="3546012" y="4516479"/>
                </a:cubicBezTo>
                <a:cubicBezTo>
                  <a:pt x="3544812" y="4524365"/>
                  <a:pt x="3534969" y="4531610"/>
                  <a:pt x="3538313" y="4536151"/>
                </a:cubicBezTo>
                <a:cubicBezTo>
                  <a:pt x="3543157" y="4561766"/>
                  <a:pt x="3573346" y="4632924"/>
                  <a:pt x="3573648" y="4661883"/>
                </a:cubicBezTo>
                <a:cubicBezTo>
                  <a:pt x="3575592" y="4675626"/>
                  <a:pt x="3561963" y="4685656"/>
                  <a:pt x="3561963" y="4685656"/>
                </a:cubicBezTo>
                <a:cubicBezTo>
                  <a:pt x="3561963" y="4685656"/>
                  <a:pt x="3562310" y="4688903"/>
                  <a:pt x="3563562" y="4693380"/>
                </a:cubicBezTo>
                <a:lnTo>
                  <a:pt x="3566994" y="4700749"/>
                </a:lnTo>
                <a:lnTo>
                  <a:pt x="3568498" y="4710542"/>
                </a:lnTo>
                <a:lnTo>
                  <a:pt x="3567036" y="4711977"/>
                </a:lnTo>
                <a:cubicBezTo>
                  <a:pt x="3566887" y="4712963"/>
                  <a:pt x="3567723" y="4714100"/>
                  <a:pt x="3569394" y="4716371"/>
                </a:cubicBezTo>
                <a:lnTo>
                  <a:pt x="3568498" y="4710542"/>
                </a:lnTo>
                <a:lnTo>
                  <a:pt x="3570593" y="4708485"/>
                </a:lnTo>
                <a:cubicBezTo>
                  <a:pt x="3568194" y="4724258"/>
                  <a:pt x="3569137" y="4744571"/>
                  <a:pt x="3569137" y="4744571"/>
                </a:cubicBezTo>
                <a:cubicBezTo>
                  <a:pt x="3551408" y="4750616"/>
                  <a:pt x="3557119" y="4660040"/>
                  <a:pt x="3530458" y="4614297"/>
                </a:cubicBezTo>
                <a:cubicBezTo>
                  <a:pt x="3527114" y="4609755"/>
                  <a:pt x="3511985" y="4598713"/>
                  <a:pt x="3508643" y="4594171"/>
                </a:cubicBezTo>
                <a:cubicBezTo>
                  <a:pt x="3492568" y="4562815"/>
                  <a:pt x="3477895" y="4522257"/>
                  <a:pt x="3459677" y="4478470"/>
                </a:cubicBezTo>
                <a:cubicBezTo>
                  <a:pt x="3456656" y="4469605"/>
                  <a:pt x="3444154" y="4428034"/>
                  <a:pt x="3431988" y="4388109"/>
                </a:cubicBezTo>
                <a:lnTo>
                  <a:pt x="3424745" y="4364632"/>
                </a:lnTo>
                <a:lnTo>
                  <a:pt x="3424913" y="4369569"/>
                </a:lnTo>
                <a:lnTo>
                  <a:pt x="3421707" y="4364126"/>
                </a:lnTo>
                <a:lnTo>
                  <a:pt x="3420424" y="4362343"/>
                </a:lnTo>
                <a:lnTo>
                  <a:pt x="3419950" y="4355148"/>
                </a:lnTo>
                <a:lnTo>
                  <a:pt x="3415695" y="4361366"/>
                </a:lnTo>
                <a:cubicBezTo>
                  <a:pt x="3415695" y="4361366"/>
                  <a:pt x="3411707" y="4330704"/>
                  <a:pt x="3408943" y="4322545"/>
                </a:cubicBezTo>
                <a:lnTo>
                  <a:pt x="3406527" y="4308170"/>
                </a:lnTo>
                <a:lnTo>
                  <a:pt x="3406324" y="4307640"/>
                </a:lnTo>
                <a:cubicBezTo>
                  <a:pt x="3398438" y="4306440"/>
                  <a:pt x="3389540" y="4333999"/>
                  <a:pt x="3388897" y="4342642"/>
                </a:cubicBezTo>
                <a:cubicBezTo>
                  <a:pt x="3391041" y="4355069"/>
                  <a:pt x="3425432" y="4460486"/>
                  <a:pt x="3397271" y="4393670"/>
                </a:cubicBezTo>
                <a:cubicBezTo>
                  <a:pt x="3367081" y="4322514"/>
                  <a:pt x="3408347" y="4457888"/>
                  <a:pt x="3414389" y="4475615"/>
                </a:cubicBezTo>
                <a:cubicBezTo>
                  <a:pt x="3427864" y="4524060"/>
                  <a:pt x="3438195" y="4566647"/>
                  <a:pt x="3443681" y="4583617"/>
                </a:cubicBezTo>
                <a:cubicBezTo>
                  <a:pt x="3468459" y="4681520"/>
                  <a:pt x="3493210" y="4771853"/>
                  <a:pt x="3517302" y="4859901"/>
                </a:cubicBezTo>
                <a:lnTo>
                  <a:pt x="3543642" y="4959201"/>
                </a:lnTo>
                <a:lnTo>
                  <a:pt x="3534951" y="4957018"/>
                </a:lnTo>
                <a:lnTo>
                  <a:pt x="3532434" y="4956206"/>
                </a:lnTo>
                <a:lnTo>
                  <a:pt x="3485537" y="4799095"/>
                </a:lnTo>
                <a:cubicBezTo>
                  <a:pt x="3474763" y="4763837"/>
                  <a:pt x="3458844" y="4674005"/>
                  <a:pt x="3441571" y="4650535"/>
                </a:cubicBezTo>
                <a:cubicBezTo>
                  <a:pt x="3434884" y="4641451"/>
                  <a:pt x="3421255" y="4651480"/>
                  <a:pt x="3405369" y="4640994"/>
                </a:cubicBezTo>
                <a:cubicBezTo>
                  <a:pt x="3386895" y="4625411"/>
                  <a:pt x="3390053" y="4609080"/>
                  <a:pt x="3378521" y="4574379"/>
                </a:cubicBezTo>
                <a:cubicBezTo>
                  <a:pt x="3365791" y="4547566"/>
                  <a:pt x="3351862" y="4528636"/>
                  <a:pt x="3345816" y="4510909"/>
                </a:cubicBezTo>
                <a:cubicBezTo>
                  <a:pt x="3320170" y="4436408"/>
                  <a:pt x="3301209" y="4370993"/>
                  <a:pt x="3271660" y="4291192"/>
                </a:cubicBezTo>
                <a:cubicBezTo>
                  <a:pt x="3271660" y="4291192"/>
                  <a:pt x="3261787" y="4219090"/>
                  <a:pt x="3249357" y="4221234"/>
                </a:cubicBezTo>
                <a:cubicBezTo>
                  <a:pt x="3244756" y="4220534"/>
                  <a:pt x="3249543" y="4242105"/>
                  <a:pt x="3254134" y="4259446"/>
                </a:cubicBezTo>
                <a:lnTo>
                  <a:pt x="3257871" y="4272612"/>
                </a:lnTo>
                <a:lnTo>
                  <a:pt x="3257731" y="4272264"/>
                </a:lnTo>
                <a:lnTo>
                  <a:pt x="3258513" y="4274880"/>
                </a:lnTo>
                <a:lnTo>
                  <a:pt x="3259673" y="4278968"/>
                </a:lnTo>
                <a:cubicBezTo>
                  <a:pt x="3260172" y="4280587"/>
                  <a:pt x="3260360" y="4281115"/>
                  <a:pt x="3260087" y="4280136"/>
                </a:cubicBezTo>
                <a:lnTo>
                  <a:pt x="3258513" y="4274880"/>
                </a:lnTo>
                <a:lnTo>
                  <a:pt x="3257871" y="4272612"/>
                </a:lnTo>
                <a:lnTo>
                  <a:pt x="3297673" y="4372135"/>
                </a:lnTo>
                <a:cubicBezTo>
                  <a:pt x="3311275" y="4406478"/>
                  <a:pt x="3322220" y="4438399"/>
                  <a:pt x="3321672" y="4457479"/>
                </a:cubicBezTo>
                <a:cubicBezTo>
                  <a:pt x="3323815" y="4469908"/>
                  <a:pt x="3313970" y="4477151"/>
                  <a:pt x="3312772" y="4485039"/>
                </a:cubicBezTo>
                <a:cubicBezTo>
                  <a:pt x="3315472" y="4498224"/>
                  <a:pt x="3327645" y="4524282"/>
                  <a:pt x="3331733" y="4550455"/>
                </a:cubicBezTo>
                <a:cubicBezTo>
                  <a:pt x="3337775" y="4568183"/>
                  <a:pt x="3358237" y="4654671"/>
                  <a:pt x="3332779" y="4601041"/>
                </a:cubicBezTo>
                <a:cubicBezTo>
                  <a:pt x="3316147" y="4568926"/>
                  <a:pt x="3311115" y="4522441"/>
                  <a:pt x="3305630" y="4505469"/>
                </a:cubicBezTo>
                <a:cubicBezTo>
                  <a:pt x="3300344" y="4487184"/>
                  <a:pt x="3284454" y="4476697"/>
                  <a:pt x="3281112" y="4472154"/>
                </a:cubicBezTo>
                <a:cubicBezTo>
                  <a:pt x="3279726" y="4459168"/>
                  <a:pt x="3280369" y="4450525"/>
                  <a:pt x="3274882" y="4433554"/>
                </a:cubicBezTo>
                <a:cubicBezTo>
                  <a:pt x="3271537" y="4429010"/>
                  <a:pt x="3257608" y="4410083"/>
                  <a:pt x="3250922" y="4400998"/>
                </a:cubicBezTo>
                <a:cubicBezTo>
                  <a:pt x="3248220" y="4387810"/>
                  <a:pt x="3230204" y="4342710"/>
                  <a:pt x="3215329" y="4303469"/>
                </a:cubicBezTo>
                <a:cubicBezTo>
                  <a:pt x="3211610" y="4293657"/>
                  <a:pt x="3206598" y="4280204"/>
                  <a:pt x="3201456" y="4266700"/>
                </a:cubicBezTo>
                <a:lnTo>
                  <a:pt x="3191355" y="4241131"/>
                </a:lnTo>
                <a:lnTo>
                  <a:pt x="3191523" y="4250978"/>
                </a:lnTo>
                <a:lnTo>
                  <a:pt x="3188009" y="4232658"/>
                </a:lnTo>
                <a:lnTo>
                  <a:pt x="3186809" y="4229623"/>
                </a:lnTo>
                <a:cubicBezTo>
                  <a:pt x="3178341" y="4209592"/>
                  <a:pt x="3174024" y="4203723"/>
                  <a:pt x="3183182" y="4240754"/>
                </a:cubicBezTo>
                <a:cubicBezTo>
                  <a:pt x="3197602" y="4309512"/>
                  <a:pt x="3232449" y="4385412"/>
                  <a:pt x="3251409" y="4450828"/>
                </a:cubicBezTo>
                <a:cubicBezTo>
                  <a:pt x="3271570" y="4508356"/>
                  <a:pt x="3282646" y="4572572"/>
                  <a:pt x="3299022" y="4632889"/>
                </a:cubicBezTo>
                <a:cubicBezTo>
                  <a:pt x="3303750" y="4650416"/>
                  <a:pt x="3320124" y="4710732"/>
                  <a:pt x="3307394" y="4683919"/>
                </a:cubicBezTo>
                <a:cubicBezTo>
                  <a:pt x="3281747" y="4609416"/>
                  <a:pt x="3263985" y="4536115"/>
                  <a:pt x="3240366" y="4465956"/>
                </a:cubicBezTo>
                <a:cubicBezTo>
                  <a:pt x="3230794" y="4422813"/>
                  <a:pt x="3211275" y="4356640"/>
                  <a:pt x="3207777" y="4410573"/>
                </a:cubicBezTo>
                <a:cubicBezTo>
                  <a:pt x="3209466" y="4452517"/>
                  <a:pt x="3227481" y="4497617"/>
                  <a:pt x="3234470" y="4535660"/>
                </a:cubicBezTo>
                <a:lnTo>
                  <a:pt x="3261274" y="4632453"/>
                </a:lnTo>
                <a:lnTo>
                  <a:pt x="3232343" y="4594673"/>
                </a:lnTo>
                <a:lnTo>
                  <a:pt x="3219244" y="4561160"/>
                </a:lnTo>
                <a:lnTo>
                  <a:pt x="3193500" y="4458235"/>
                </a:lnTo>
                <a:cubicBezTo>
                  <a:pt x="3176116" y="4391232"/>
                  <a:pt x="3149748" y="4322775"/>
                  <a:pt x="3146195" y="4267995"/>
                </a:cubicBezTo>
                <a:cubicBezTo>
                  <a:pt x="3142566" y="4247633"/>
                  <a:pt x="3148294" y="4227879"/>
                  <a:pt x="3148329" y="4206106"/>
                </a:cubicBezTo>
                <a:cubicBezTo>
                  <a:pt x="3140872" y="4152125"/>
                  <a:pt x="3121235" y="4090201"/>
                  <a:pt x="3110342" y="4029121"/>
                </a:cubicBezTo>
                <a:cubicBezTo>
                  <a:pt x="3099452" y="3972602"/>
                  <a:pt x="3086527" y="3913531"/>
                  <a:pt x="3074208" y="3854668"/>
                </a:cubicBezTo>
                <a:lnTo>
                  <a:pt x="3052422" y="3738556"/>
                </a:lnTo>
                <a:lnTo>
                  <a:pt x="3035670" y="3417932"/>
                </a:lnTo>
                <a:lnTo>
                  <a:pt x="3030218" y="3384829"/>
                </a:lnTo>
                <a:lnTo>
                  <a:pt x="3034094" y="3387719"/>
                </a:lnTo>
                <a:lnTo>
                  <a:pt x="3033717" y="3380521"/>
                </a:lnTo>
                <a:lnTo>
                  <a:pt x="3031569" y="3377160"/>
                </a:lnTo>
                <a:cubicBezTo>
                  <a:pt x="3031569" y="3377160"/>
                  <a:pt x="3031779" y="3375895"/>
                  <a:pt x="3031355" y="3374523"/>
                </a:cubicBezTo>
                <a:lnTo>
                  <a:pt x="3028080" y="3371855"/>
                </a:lnTo>
                <a:lnTo>
                  <a:pt x="3024813" y="3352020"/>
                </a:lnTo>
                <a:cubicBezTo>
                  <a:pt x="3023401" y="3348241"/>
                  <a:pt x="3022696" y="3346351"/>
                  <a:pt x="3021923" y="3344380"/>
                </a:cubicBezTo>
                <a:lnTo>
                  <a:pt x="3020601" y="3341110"/>
                </a:lnTo>
                <a:lnTo>
                  <a:pt x="3019306" y="3335326"/>
                </a:lnTo>
                <a:lnTo>
                  <a:pt x="3023584" y="3329514"/>
                </a:lnTo>
                <a:cubicBezTo>
                  <a:pt x="3023774" y="3327718"/>
                  <a:pt x="3021831" y="3327511"/>
                  <a:pt x="3019886" y="3327304"/>
                </a:cubicBezTo>
                <a:lnTo>
                  <a:pt x="3017146" y="3325667"/>
                </a:lnTo>
                <a:lnTo>
                  <a:pt x="3016675" y="3323558"/>
                </a:lnTo>
                <a:lnTo>
                  <a:pt x="3017862" y="3319782"/>
                </a:lnTo>
                <a:cubicBezTo>
                  <a:pt x="3020465" y="3312662"/>
                  <a:pt x="3024637" y="3301200"/>
                  <a:pt x="3019380" y="3295196"/>
                </a:cubicBezTo>
                <a:cubicBezTo>
                  <a:pt x="3019380" y="3295196"/>
                  <a:pt x="3011435" y="3301605"/>
                  <a:pt x="3011817" y="3298018"/>
                </a:cubicBezTo>
                <a:cubicBezTo>
                  <a:pt x="3012200" y="3294429"/>
                  <a:pt x="3016554" y="3287637"/>
                  <a:pt x="3017383" y="3279863"/>
                </a:cubicBezTo>
                <a:cubicBezTo>
                  <a:pt x="3017767" y="3276276"/>
                  <a:pt x="3015914" y="3266704"/>
                  <a:pt x="3013707" y="3256186"/>
                </a:cubicBezTo>
                <a:lnTo>
                  <a:pt x="3011762" y="3246947"/>
                </a:lnTo>
                <a:lnTo>
                  <a:pt x="3020555" y="3280164"/>
                </a:lnTo>
                <a:lnTo>
                  <a:pt x="3032793" y="3362812"/>
                </a:lnTo>
                <a:lnTo>
                  <a:pt x="3022415" y="3164140"/>
                </a:lnTo>
                <a:lnTo>
                  <a:pt x="2997894" y="3062703"/>
                </a:lnTo>
                <a:lnTo>
                  <a:pt x="2983161" y="2991601"/>
                </a:lnTo>
                <a:lnTo>
                  <a:pt x="2976617" y="2909988"/>
                </a:lnTo>
                <a:lnTo>
                  <a:pt x="2979890" y="2930577"/>
                </a:lnTo>
                <a:cubicBezTo>
                  <a:pt x="2985629" y="2964595"/>
                  <a:pt x="2992672" y="2999916"/>
                  <a:pt x="3000578" y="3035875"/>
                </a:cubicBezTo>
                <a:lnTo>
                  <a:pt x="3019993" y="3117772"/>
                </a:lnTo>
                <a:lnTo>
                  <a:pt x="3019811" y="3114314"/>
                </a:lnTo>
                <a:lnTo>
                  <a:pt x="3013994" y="2897156"/>
                </a:lnTo>
                <a:lnTo>
                  <a:pt x="2999288" y="2813603"/>
                </a:lnTo>
                <a:cubicBezTo>
                  <a:pt x="2991718" y="2764677"/>
                  <a:pt x="2985357" y="2715946"/>
                  <a:pt x="2980606" y="2667454"/>
                </a:cubicBezTo>
                <a:cubicBezTo>
                  <a:pt x="2974640" y="2588404"/>
                  <a:pt x="2969024" y="2509844"/>
                  <a:pt x="2962216" y="2435858"/>
                </a:cubicBezTo>
                <a:cubicBezTo>
                  <a:pt x="2943889" y="2287535"/>
                  <a:pt x="2918732" y="2130710"/>
                  <a:pt x="2912213" y="1973937"/>
                </a:cubicBezTo>
                <a:lnTo>
                  <a:pt x="2901834" y="1814020"/>
                </a:lnTo>
                <a:lnTo>
                  <a:pt x="2901510" y="1706743"/>
                </a:lnTo>
                <a:lnTo>
                  <a:pt x="2902200" y="1671290"/>
                </a:lnTo>
                <a:lnTo>
                  <a:pt x="2904567" y="1706142"/>
                </a:lnTo>
                <a:cubicBezTo>
                  <a:pt x="2910746" y="1790820"/>
                  <a:pt x="2917623" y="1869453"/>
                  <a:pt x="2924225" y="1951209"/>
                </a:cubicBezTo>
                <a:cubicBezTo>
                  <a:pt x="2931520" y="2019640"/>
                  <a:pt x="2928978" y="2100317"/>
                  <a:pt x="2936766" y="2168394"/>
                </a:cubicBezTo>
                <a:cubicBezTo>
                  <a:pt x="2942848" y="2210167"/>
                  <a:pt x="2947506" y="2234359"/>
                  <a:pt x="2953239" y="2280848"/>
                </a:cubicBezTo>
                <a:cubicBezTo>
                  <a:pt x="2957267" y="2306233"/>
                  <a:pt x="2960102" y="2336195"/>
                  <a:pt x="2961317" y="2362849"/>
                </a:cubicBezTo>
                <a:cubicBezTo>
                  <a:pt x="2970294" y="2421150"/>
                  <a:pt x="2968847" y="2367136"/>
                  <a:pt x="2965951" y="2350607"/>
                </a:cubicBezTo>
                <a:cubicBezTo>
                  <a:pt x="2955031" y="2233440"/>
                  <a:pt x="2947852" y="2132938"/>
                  <a:pt x="2936096" y="2026038"/>
                </a:cubicBezTo>
                <a:cubicBezTo>
                  <a:pt x="2927842" y="1898035"/>
                  <a:pt x="2920720" y="1778893"/>
                  <a:pt x="2915708" y="1662704"/>
                </a:cubicBezTo>
                <a:cubicBezTo>
                  <a:pt x="2911160" y="1601237"/>
                  <a:pt x="2909429" y="1542402"/>
                  <a:pt x="2907433" y="1483199"/>
                </a:cubicBezTo>
                <a:lnTo>
                  <a:pt x="2906658" y="1468915"/>
                </a:lnTo>
                <a:lnTo>
                  <a:pt x="2915907" y="1269801"/>
                </a:lnTo>
                <a:cubicBezTo>
                  <a:pt x="2920396" y="1197075"/>
                  <a:pt x="2926044" y="1124670"/>
                  <a:pt x="2933028" y="1052992"/>
                </a:cubicBezTo>
                <a:cubicBezTo>
                  <a:pt x="2941009" y="971074"/>
                  <a:pt x="2950729" y="890105"/>
                  <a:pt x="2962449" y="810690"/>
                </a:cubicBezTo>
                <a:cubicBezTo>
                  <a:pt x="2976305" y="714798"/>
                  <a:pt x="2982982" y="618137"/>
                  <a:pt x="3010197" y="538788"/>
                </a:cubicBezTo>
                <a:cubicBezTo>
                  <a:pt x="3015763" y="520632"/>
                  <a:pt x="3028340" y="510483"/>
                  <a:pt x="3029934" y="495534"/>
                </a:cubicBezTo>
                <a:cubicBezTo>
                  <a:pt x="3045036" y="456018"/>
                  <a:pt x="3053561" y="415801"/>
                  <a:pt x="3069111" y="372099"/>
                </a:cubicBezTo>
                <a:cubicBezTo>
                  <a:pt x="3069111" y="372099"/>
                  <a:pt x="3069875" y="364924"/>
                  <a:pt x="3073846" y="361719"/>
                </a:cubicBezTo>
                <a:cubicBezTo>
                  <a:pt x="3083216" y="347599"/>
                  <a:pt x="3068280" y="379874"/>
                  <a:pt x="3080858" y="369722"/>
                </a:cubicBezTo>
                <a:cubicBezTo>
                  <a:pt x="3083837" y="367319"/>
                  <a:pt x="3092301" y="354955"/>
                  <a:pt x="3097377" y="353625"/>
                </a:cubicBezTo>
                <a:cubicBezTo>
                  <a:pt x="3099071" y="353181"/>
                  <a:pt x="3100385" y="353965"/>
                  <a:pt x="3100996" y="356750"/>
                </a:cubicBezTo>
                <a:cubicBezTo>
                  <a:pt x="3100550" y="360937"/>
                  <a:pt x="3089267" y="392997"/>
                  <a:pt x="3084083" y="407565"/>
                </a:cubicBezTo>
                <a:cubicBezTo>
                  <a:pt x="3078517" y="425718"/>
                  <a:pt x="3073334" y="440287"/>
                  <a:pt x="3071358" y="458824"/>
                </a:cubicBezTo>
                <a:cubicBezTo>
                  <a:pt x="3079282" y="418544"/>
                  <a:pt x="3120326" y="385422"/>
                  <a:pt x="3121572" y="441802"/>
                </a:cubicBezTo>
                <a:cubicBezTo>
                  <a:pt x="3124611" y="453011"/>
                  <a:pt x="3115241" y="467132"/>
                  <a:pt x="3113647" y="482083"/>
                </a:cubicBezTo>
                <a:cubicBezTo>
                  <a:pt x="3115258" y="501002"/>
                  <a:pt x="3122652" y="505420"/>
                  <a:pt x="3121441" y="516782"/>
                </a:cubicBezTo>
                <a:cubicBezTo>
                  <a:pt x="3123053" y="535702"/>
                  <a:pt x="3112750" y="564239"/>
                  <a:pt x="3105375" y="593691"/>
                </a:cubicBezTo>
                <a:cubicBezTo>
                  <a:pt x="3097068" y="637561"/>
                  <a:pt x="3089142" y="677841"/>
                  <a:pt x="3081536" y="715132"/>
                </a:cubicBezTo>
                <a:cubicBezTo>
                  <a:pt x="3070487" y="784715"/>
                  <a:pt x="3068929" y="867405"/>
                  <a:pt x="3056669" y="948349"/>
                </a:cubicBezTo>
                <a:cubicBezTo>
                  <a:pt x="3052711" y="976956"/>
                  <a:pt x="3047943" y="1006423"/>
                  <a:pt x="3042978" y="1036577"/>
                </a:cubicBezTo>
                <a:lnTo>
                  <a:pt x="3037186" y="1072555"/>
                </a:lnTo>
                <a:lnTo>
                  <a:pt x="3039666" y="1073392"/>
                </a:lnTo>
                <a:cubicBezTo>
                  <a:pt x="3039729" y="1074646"/>
                  <a:pt x="3038794" y="1074884"/>
                  <a:pt x="3037804" y="1074521"/>
                </a:cubicBezTo>
                <a:lnTo>
                  <a:pt x="3037016" y="1073619"/>
                </a:lnTo>
                <a:lnTo>
                  <a:pt x="3028111" y="1128933"/>
                </a:lnTo>
                <a:cubicBezTo>
                  <a:pt x="3018625" y="1191652"/>
                  <a:pt x="3010808" y="1256438"/>
                  <a:pt x="3009574" y="1321926"/>
                </a:cubicBezTo>
                <a:cubicBezTo>
                  <a:pt x="3008844" y="1396843"/>
                  <a:pt x="3000110" y="1478769"/>
                  <a:pt x="2995410" y="1556890"/>
                </a:cubicBezTo>
                <a:lnTo>
                  <a:pt x="2994908" y="1595111"/>
                </a:lnTo>
                <a:lnTo>
                  <a:pt x="3004959" y="1591499"/>
                </a:lnTo>
                <a:lnTo>
                  <a:pt x="3023387" y="1585873"/>
                </a:lnTo>
                <a:lnTo>
                  <a:pt x="3023491" y="1537505"/>
                </a:lnTo>
                <a:cubicBezTo>
                  <a:pt x="3036505" y="1338860"/>
                  <a:pt x="3048455" y="1127853"/>
                  <a:pt x="3073593" y="907279"/>
                </a:cubicBezTo>
                <a:cubicBezTo>
                  <a:pt x="3081970" y="833756"/>
                  <a:pt x="3091815" y="759168"/>
                  <a:pt x="3103650" y="683622"/>
                </a:cubicBezTo>
                <a:cubicBezTo>
                  <a:pt x="3111194" y="646929"/>
                  <a:pt x="3122770" y="606433"/>
                  <a:pt x="3126662" y="569956"/>
                </a:cubicBezTo>
                <a:cubicBezTo>
                  <a:pt x="3137607" y="507014"/>
                  <a:pt x="3143920" y="447812"/>
                  <a:pt x="3162230" y="412268"/>
                </a:cubicBezTo>
                <a:cubicBezTo>
                  <a:pt x="3163058" y="404495"/>
                  <a:pt x="3175191" y="398530"/>
                  <a:pt x="3184113" y="388597"/>
                </a:cubicBezTo>
                <a:cubicBezTo>
                  <a:pt x="3188532" y="381205"/>
                  <a:pt x="3186536" y="365872"/>
                  <a:pt x="3196094" y="378382"/>
                </a:cubicBezTo>
                <a:cubicBezTo>
                  <a:pt x="3202060" y="390510"/>
                  <a:pt x="3166900" y="476270"/>
                  <a:pt x="3164477" y="498993"/>
                </a:cubicBezTo>
                <a:cubicBezTo>
                  <a:pt x="3160142" y="539657"/>
                  <a:pt x="3148626" y="579554"/>
                  <a:pt x="3138127" y="638309"/>
                </a:cubicBezTo>
                <a:cubicBezTo>
                  <a:pt x="3129691" y="683374"/>
                  <a:pt x="3122803" y="728831"/>
                  <a:pt x="3116967" y="774513"/>
                </a:cubicBezTo>
                <a:lnTo>
                  <a:pt x="3112912" y="812115"/>
                </a:lnTo>
                <a:lnTo>
                  <a:pt x="3112912" y="812116"/>
                </a:lnTo>
                <a:lnTo>
                  <a:pt x="3112906" y="812170"/>
                </a:lnTo>
                <a:lnTo>
                  <a:pt x="3112912" y="812115"/>
                </a:lnTo>
                <a:lnTo>
                  <a:pt x="3119840" y="773947"/>
                </a:lnTo>
                <a:cubicBezTo>
                  <a:pt x="3126676" y="733946"/>
                  <a:pt x="3131182" y="704393"/>
                  <a:pt x="3140825" y="666652"/>
                </a:cubicBezTo>
                <a:cubicBezTo>
                  <a:pt x="3144905" y="649906"/>
                  <a:pt x="3149178" y="634000"/>
                  <a:pt x="3153594" y="618551"/>
                </a:cubicBezTo>
                <a:lnTo>
                  <a:pt x="3162863" y="587710"/>
                </a:lnTo>
                <a:lnTo>
                  <a:pt x="3164318" y="580623"/>
                </a:lnTo>
                <a:cubicBezTo>
                  <a:pt x="3176212" y="530787"/>
                  <a:pt x="3190329" y="486329"/>
                  <a:pt x="3208323" y="439559"/>
                </a:cubicBezTo>
                <a:cubicBezTo>
                  <a:pt x="3213284" y="427086"/>
                  <a:pt x="3218356" y="413566"/>
                  <a:pt x="3223485" y="403756"/>
                </a:cubicBezTo>
                <a:lnTo>
                  <a:pt x="3226129" y="399876"/>
                </a:lnTo>
                <a:lnTo>
                  <a:pt x="3239072" y="362974"/>
                </a:lnTo>
                <a:cubicBezTo>
                  <a:pt x="3245099" y="345560"/>
                  <a:pt x="3251071" y="328867"/>
                  <a:pt x="3257537" y="313735"/>
                </a:cubicBezTo>
                <a:cubicBezTo>
                  <a:pt x="3252630" y="332696"/>
                  <a:pt x="3245637" y="353471"/>
                  <a:pt x="3238390" y="372309"/>
                </a:cubicBezTo>
                <a:lnTo>
                  <a:pt x="3232686" y="392002"/>
                </a:lnTo>
                <a:lnTo>
                  <a:pt x="3232872" y="391949"/>
                </a:lnTo>
                <a:lnTo>
                  <a:pt x="3238403" y="386460"/>
                </a:lnTo>
                <a:cubicBezTo>
                  <a:pt x="3240438" y="382556"/>
                  <a:pt x="3242207" y="377890"/>
                  <a:pt x="3242567" y="376179"/>
                </a:cubicBezTo>
                <a:cubicBezTo>
                  <a:pt x="3258796" y="333983"/>
                  <a:pt x="3271266" y="282171"/>
                  <a:pt x="3289294" y="246411"/>
                </a:cubicBezTo>
                <a:cubicBezTo>
                  <a:pt x="3281140" y="285191"/>
                  <a:pt x="3260703" y="329279"/>
                  <a:pt x="3250043" y="368117"/>
                </a:cubicBezTo>
                <a:cubicBezTo>
                  <a:pt x="3253169" y="356366"/>
                  <a:pt x="3246396" y="377343"/>
                  <a:pt x="3248952" y="377671"/>
                </a:cubicBezTo>
                <a:cubicBezTo>
                  <a:pt x="3253630" y="377917"/>
                  <a:pt x="3251359" y="369341"/>
                  <a:pt x="3251359" y="369341"/>
                </a:cubicBezTo>
                <a:cubicBezTo>
                  <a:pt x="3259835" y="346531"/>
                  <a:pt x="3267713" y="324364"/>
                  <a:pt x="3275647" y="302799"/>
                </a:cubicBezTo>
                <a:lnTo>
                  <a:pt x="3292193" y="260495"/>
                </a:lnTo>
                <a:lnTo>
                  <a:pt x="3291665" y="266987"/>
                </a:lnTo>
                <a:lnTo>
                  <a:pt x="3291672" y="267274"/>
                </a:lnTo>
                <a:lnTo>
                  <a:pt x="3291073" y="269185"/>
                </a:lnTo>
                <a:cubicBezTo>
                  <a:pt x="3289164" y="273890"/>
                  <a:pt x="3279332" y="298165"/>
                  <a:pt x="3280650" y="299387"/>
                </a:cubicBezTo>
                <a:cubicBezTo>
                  <a:pt x="3284826" y="303259"/>
                  <a:pt x="3293341" y="277763"/>
                  <a:pt x="3291302" y="279961"/>
                </a:cubicBezTo>
                <a:lnTo>
                  <a:pt x="3292003" y="277786"/>
                </a:lnTo>
                <a:lnTo>
                  <a:pt x="3294246" y="280303"/>
                </a:lnTo>
                <a:cubicBezTo>
                  <a:pt x="3294919" y="279196"/>
                  <a:pt x="3295484" y="276398"/>
                  <a:pt x="3295968" y="272826"/>
                </a:cubicBezTo>
                <a:lnTo>
                  <a:pt x="3296896" y="263636"/>
                </a:lnTo>
                <a:lnTo>
                  <a:pt x="3299267" y="257701"/>
                </a:lnTo>
                <a:cubicBezTo>
                  <a:pt x="3303642" y="255626"/>
                  <a:pt x="3295680" y="277886"/>
                  <a:pt x="3295680" y="277886"/>
                </a:cubicBezTo>
                <a:cubicBezTo>
                  <a:pt x="3279790" y="319715"/>
                  <a:pt x="3267809" y="357330"/>
                  <a:pt x="3255478" y="392237"/>
                </a:cubicBezTo>
                <a:cubicBezTo>
                  <a:pt x="3255117" y="393949"/>
                  <a:pt x="3250847" y="404726"/>
                  <a:pt x="3247318" y="415423"/>
                </a:cubicBezTo>
                <a:lnTo>
                  <a:pt x="3246345" y="418891"/>
                </a:lnTo>
                <a:lnTo>
                  <a:pt x="3246602" y="420199"/>
                </a:lnTo>
                <a:lnTo>
                  <a:pt x="3250182" y="421499"/>
                </a:lnTo>
                <a:lnTo>
                  <a:pt x="3263481" y="385092"/>
                </a:lnTo>
                <a:cubicBezTo>
                  <a:pt x="3268835" y="369782"/>
                  <a:pt x="3274033" y="354585"/>
                  <a:pt x="3279730" y="338741"/>
                </a:cubicBezTo>
                <a:cubicBezTo>
                  <a:pt x="3280749" y="337641"/>
                  <a:pt x="3288484" y="304606"/>
                  <a:pt x="3292011" y="303447"/>
                </a:cubicBezTo>
                <a:cubicBezTo>
                  <a:pt x="3298226" y="305121"/>
                  <a:pt x="3287624" y="324934"/>
                  <a:pt x="3287624" y="324934"/>
                </a:cubicBezTo>
                <a:lnTo>
                  <a:pt x="3279055" y="351817"/>
                </a:lnTo>
                <a:lnTo>
                  <a:pt x="3280135" y="350405"/>
                </a:lnTo>
                <a:cubicBezTo>
                  <a:pt x="3281833" y="349631"/>
                  <a:pt x="3282750" y="351147"/>
                  <a:pt x="3283161" y="354026"/>
                </a:cubicBezTo>
                <a:lnTo>
                  <a:pt x="3282771" y="361569"/>
                </a:lnTo>
                <a:lnTo>
                  <a:pt x="3266896" y="414955"/>
                </a:lnTo>
                <a:cubicBezTo>
                  <a:pt x="3261937" y="439353"/>
                  <a:pt x="3249795" y="468154"/>
                  <a:pt x="3248198" y="495124"/>
                </a:cubicBezTo>
                <a:lnTo>
                  <a:pt x="3248408" y="496000"/>
                </a:lnTo>
                <a:lnTo>
                  <a:pt x="3255029" y="474403"/>
                </a:lnTo>
                <a:cubicBezTo>
                  <a:pt x="3261871" y="453022"/>
                  <a:pt x="3269061" y="432259"/>
                  <a:pt x="3277240" y="412414"/>
                </a:cubicBezTo>
                <a:cubicBezTo>
                  <a:pt x="3271515" y="443393"/>
                  <a:pt x="3260460" y="465981"/>
                  <a:pt x="3252428" y="492379"/>
                </a:cubicBezTo>
                <a:lnTo>
                  <a:pt x="3249986" y="502603"/>
                </a:lnTo>
                <a:lnTo>
                  <a:pt x="3251315" y="508165"/>
                </a:lnTo>
                <a:cubicBezTo>
                  <a:pt x="3256059" y="509617"/>
                  <a:pt x="3264830" y="480616"/>
                  <a:pt x="3269844" y="459879"/>
                </a:cubicBezTo>
                <a:cubicBezTo>
                  <a:pt x="3277868" y="437450"/>
                  <a:pt x="3284962" y="414497"/>
                  <a:pt x="3292223" y="391198"/>
                </a:cubicBezTo>
                <a:lnTo>
                  <a:pt x="3297959" y="373860"/>
                </a:lnTo>
                <a:lnTo>
                  <a:pt x="3301555" y="370880"/>
                </a:lnTo>
                <a:cubicBezTo>
                  <a:pt x="3304762" y="374851"/>
                  <a:pt x="3300035" y="383719"/>
                  <a:pt x="3295156" y="394011"/>
                </a:cubicBezTo>
                <a:lnTo>
                  <a:pt x="3293510" y="398106"/>
                </a:lnTo>
                <a:lnTo>
                  <a:pt x="3296427" y="391828"/>
                </a:lnTo>
                <a:cubicBezTo>
                  <a:pt x="3298804" y="387941"/>
                  <a:pt x="3300029" y="388054"/>
                  <a:pt x="3297217" y="399246"/>
                </a:cubicBezTo>
                <a:cubicBezTo>
                  <a:pt x="3289850" y="426149"/>
                  <a:pt x="3282836" y="455762"/>
                  <a:pt x="3273432" y="484865"/>
                </a:cubicBezTo>
                <a:cubicBezTo>
                  <a:pt x="3271025" y="493195"/>
                  <a:pt x="3262770" y="523704"/>
                  <a:pt x="3271754" y="500345"/>
                </a:cubicBezTo>
                <a:cubicBezTo>
                  <a:pt x="3279718" y="478085"/>
                  <a:pt x="3287327" y="453453"/>
                  <a:pt x="3294726" y="429434"/>
                </a:cubicBezTo>
                <a:lnTo>
                  <a:pt x="3303658" y="400746"/>
                </a:lnTo>
                <a:lnTo>
                  <a:pt x="3304574" y="414447"/>
                </a:lnTo>
                <a:cubicBezTo>
                  <a:pt x="3310216" y="432787"/>
                  <a:pt x="3311308" y="409793"/>
                  <a:pt x="3310959" y="394865"/>
                </a:cubicBezTo>
                <a:lnTo>
                  <a:pt x="3312088" y="375149"/>
                </a:lnTo>
                <a:lnTo>
                  <a:pt x="3316432" y="362203"/>
                </a:lnTo>
                <a:lnTo>
                  <a:pt x="3316950" y="360641"/>
                </a:lnTo>
                <a:lnTo>
                  <a:pt x="3316973" y="368558"/>
                </a:lnTo>
                <a:cubicBezTo>
                  <a:pt x="3317050" y="379220"/>
                  <a:pt x="3316941" y="389772"/>
                  <a:pt x="3315930" y="399800"/>
                </a:cubicBezTo>
                <a:cubicBezTo>
                  <a:pt x="3315444" y="411163"/>
                  <a:pt x="3313841" y="423503"/>
                  <a:pt x="3312465" y="435974"/>
                </a:cubicBezTo>
                <a:lnTo>
                  <a:pt x="3311642" y="450377"/>
                </a:lnTo>
                <a:lnTo>
                  <a:pt x="3310353" y="472932"/>
                </a:lnTo>
                <a:cubicBezTo>
                  <a:pt x="3310320" y="498593"/>
                  <a:pt x="3314226" y="464561"/>
                  <a:pt x="3315983" y="450857"/>
                </a:cubicBezTo>
                <a:cubicBezTo>
                  <a:pt x="3317744" y="437151"/>
                  <a:pt x="3320074" y="421381"/>
                  <a:pt x="3319891" y="416823"/>
                </a:cubicBezTo>
                <a:cubicBezTo>
                  <a:pt x="3321391" y="413581"/>
                  <a:pt x="3324512" y="406832"/>
                  <a:pt x="3325262" y="405211"/>
                </a:cubicBezTo>
                <a:cubicBezTo>
                  <a:pt x="3325705" y="399304"/>
                  <a:pt x="3324771" y="396367"/>
                  <a:pt x="3324164" y="391906"/>
                </a:cubicBezTo>
                <a:cubicBezTo>
                  <a:pt x="3324913" y="390285"/>
                  <a:pt x="3329394" y="386377"/>
                  <a:pt x="3329659" y="380023"/>
                </a:cubicBezTo>
                <a:cubicBezTo>
                  <a:pt x="3330102" y="374117"/>
                  <a:pt x="3327946" y="358142"/>
                  <a:pt x="3330885" y="346833"/>
                </a:cubicBezTo>
                <a:cubicBezTo>
                  <a:pt x="3335017" y="327998"/>
                  <a:pt x="3335289" y="357948"/>
                  <a:pt x="3334724" y="364125"/>
                </a:cubicBezTo>
                <a:cubicBezTo>
                  <a:pt x="3335515" y="373144"/>
                  <a:pt x="3333574" y="382293"/>
                  <a:pt x="3333755" y="386850"/>
                </a:cubicBezTo>
                <a:cubicBezTo>
                  <a:pt x="3334812" y="389518"/>
                  <a:pt x="3338727" y="391787"/>
                  <a:pt x="3339033" y="396075"/>
                </a:cubicBezTo>
                <a:cubicBezTo>
                  <a:pt x="3340797" y="402577"/>
                  <a:pt x="3339756" y="413701"/>
                  <a:pt x="3338021" y="425707"/>
                </a:cubicBezTo>
                <a:lnTo>
                  <a:pt x="3336182" y="438113"/>
                </a:lnTo>
                <a:lnTo>
                  <a:pt x="3337758" y="433625"/>
                </a:lnTo>
                <a:lnTo>
                  <a:pt x="3342739" y="377333"/>
                </a:lnTo>
                <a:cubicBezTo>
                  <a:pt x="3343307" y="371157"/>
                  <a:pt x="3346428" y="364406"/>
                  <a:pt x="3348496" y="354989"/>
                </a:cubicBezTo>
                <a:cubicBezTo>
                  <a:pt x="3349504" y="342904"/>
                  <a:pt x="3347089" y="337394"/>
                  <a:pt x="3352018" y="331690"/>
                </a:cubicBezTo>
                <a:cubicBezTo>
                  <a:pt x="3356497" y="327781"/>
                  <a:pt x="3361917" y="330923"/>
                  <a:pt x="3363416" y="327683"/>
                </a:cubicBezTo>
                <a:cubicBezTo>
                  <a:pt x="3367290" y="319313"/>
                  <a:pt x="3365209" y="288315"/>
                  <a:pt x="3365917" y="276056"/>
                </a:cubicBezTo>
                <a:lnTo>
                  <a:pt x="3366928" y="256195"/>
                </a:lnTo>
                <a:lnTo>
                  <a:pt x="3368294" y="254233"/>
                </a:lnTo>
                <a:lnTo>
                  <a:pt x="3371696" y="248251"/>
                </a:lnTo>
                <a:lnTo>
                  <a:pt x="3371577" y="254639"/>
                </a:lnTo>
                <a:cubicBezTo>
                  <a:pt x="3370756" y="285197"/>
                  <a:pt x="3369903" y="316549"/>
                  <a:pt x="3369669" y="350484"/>
                </a:cubicBezTo>
                <a:cubicBezTo>
                  <a:pt x="3369226" y="356391"/>
                  <a:pt x="3369274" y="371145"/>
                  <a:pt x="3368748" y="387962"/>
                </a:cubicBezTo>
                <a:lnTo>
                  <a:pt x="3368144" y="397334"/>
                </a:lnTo>
                <a:lnTo>
                  <a:pt x="3371254" y="391427"/>
                </a:lnTo>
                <a:cubicBezTo>
                  <a:pt x="3374143" y="386934"/>
                  <a:pt x="3376802" y="384347"/>
                  <a:pt x="3378556" y="386347"/>
                </a:cubicBezTo>
                <a:cubicBezTo>
                  <a:pt x="3381921" y="388823"/>
                  <a:pt x="3377102" y="407059"/>
                  <a:pt x="3373761" y="424920"/>
                </a:cubicBezTo>
                <a:lnTo>
                  <a:pt x="3372499" y="436379"/>
                </a:lnTo>
                <a:lnTo>
                  <a:pt x="3374950" y="440997"/>
                </a:lnTo>
                <a:cubicBezTo>
                  <a:pt x="3376705" y="443599"/>
                  <a:pt x="3378664" y="445762"/>
                  <a:pt x="3379943" y="445476"/>
                </a:cubicBezTo>
                <a:cubicBezTo>
                  <a:pt x="3380691" y="443856"/>
                  <a:pt x="3383192" y="392228"/>
                  <a:pt x="3383760" y="386049"/>
                </a:cubicBezTo>
                <a:cubicBezTo>
                  <a:pt x="3386267" y="370724"/>
                  <a:pt x="3387850" y="356575"/>
                  <a:pt x="3390664" y="345536"/>
                </a:cubicBezTo>
                <a:cubicBezTo>
                  <a:pt x="3391413" y="343916"/>
                  <a:pt x="3395594" y="339833"/>
                  <a:pt x="3396343" y="338213"/>
                </a:cubicBezTo>
                <a:cubicBezTo>
                  <a:pt x="3401532" y="322046"/>
                  <a:pt x="3392108" y="291241"/>
                  <a:pt x="3398578" y="292937"/>
                </a:cubicBezTo>
                <a:cubicBezTo>
                  <a:pt x="3398578" y="292937"/>
                  <a:pt x="3399943" y="299893"/>
                  <a:pt x="3402057" y="305228"/>
                </a:cubicBezTo>
                <a:lnTo>
                  <a:pt x="3401152" y="304546"/>
                </a:lnTo>
                <a:lnTo>
                  <a:pt x="3400999" y="302560"/>
                </a:lnTo>
                <a:cubicBezTo>
                  <a:pt x="3400624" y="303369"/>
                  <a:pt x="3400436" y="303775"/>
                  <a:pt x="3400569" y="304107"/>
                </a:cubicBezTo>
                <a:lnTo>
                  <a:pt x="3401152" y="304546"/>
                </a:lnTo>
                <a:lnTo>
                  <a:pt x="3401431" y="308198"/>
                </a:lnTo>
                <a:lnTo>
                  <a:pt x="3400940" y="310529"/>
                </a:lnTo>
                <a:cubicBezTo>
                  <a:pt x="3400887" y="312084"/>
                  <a:pt x="3401042" y="313199"/>
                  <a:pt x="3401042" y="313199"/>
                </a:cubicBezTo>
                <a:cubicBezTo>
                  <a:pt x="3401042" y="313199"/>
                  <a:pt x="3406460" y="316342"/>
                  <a:pt x="3406943" y="321073"/>
                </a:cubicBezTo>
                <a:cubicBezTo>
                  <a:pt x="3409238" y="330966"/>
                  <a:pt x="3404969" y="355885"/>
                  <a:pt x="3405456" y="364728"/>
                </a:cubicBezTo>
                <a:cubicBezTo>
                  <a:pt x="3404709" y="366349"/>
                  <a:pt x="3408622" y="368618"/>
                  <a:pt x="3409679" y="371287"/>
                </a:cubicBezTo>
                <a:cubicBezTo>
                  <a:pt x="3413032" y="383845"/>
                  <a:pt x="3406827" y="407986"/>
                  <a:pt x="3407177" y="422914"/>
                </a:cubicBezTo>
                <a:cubicBezTo>
                  <a:pt x="3405295" y="436888"/>
                  <a:pt x="3401910" y="454105"/>
                  <a:pt x="3401820" y="474939"/>
                </a:cubicBezTo>
                <a:lnTo>
                  <a:pt x="3403204" y="478432"/>
                </a:lnTo>
                <a:lnTo>
                  <a:pt x="3404012" y="475945"/>
                </a:lnTo>
                <a:lnTo>
                  <a:pt x="3408427" y="462623"/>
                </a:lnTo>
                <a:lnTo>
                  <a:pt x="3408917" y="457737"/>
                </a:lnTo>
                <a:cubicBezTo>
                  <a:pt x="3409533" y="446708"/>
                  <a:pt x="3409565" y="435084"/>
                  <a:pt x="3410223" y="431185"/>
                </a:cubicBezTo>
                <a:cubicBezTo>
                  <a:pt x="3415759" y="388678"/>
                  <a:pt x="3418745" y="346322"/>
                  <a:pt x="3420666" y="303687"/>
                </a:cubicBezTo>
                <a:lnTo>
                  <a:pt x="3422712" y="238371"/>
                </a:lnTo>
                <a:lnTo>
                  <a:pt x="3424815" y="234271"/>
                </a:lnTo>
                <a:lnTo>
                  <a:pt x="3429166" y="224387"/>
                </a:lnTo>
                <a:lnTo>
                  <a:pt x="3429909" y="245013"/>
                </a:lnTo>
                <a:lnTo>
                  <a:pt x="3432142" y="225209"/>
                </a:lnTo>
                <a:lnTo>
                  <a:pt x="3436732" y="226708"/>
                </a:lnTo>
                <a:close/>
                <a:moveTo>
                  <a:pt x="2750336" y="145920"/>
                </a:moveTo>
                <a:lnTo>
                  <a:pt x="2751089" y="146797"/>
                </a:lnTo>
                <a:cubicBezTo>
                  <a:pt x="2752745" y="148104"/>
                  <a:pt x="2753858" y="149027"/>
                  <a:pt x="2752003" y="149344"/>
                </a:cubicBezTo>
                <a:lnTo>
                  <a:pt x="2750545" y="149036"/>
                </a:lnTo>
                <a:close/>
                <a:moveTo>
                  <a:pt x="74981" y="140899"/>
                </a:moveTo>
                <a:cubicBezTo>
                  <a:pt x="89945" y="171374"/>
                  <a:pt x="104775" y="207902"/>
                  <a:pt x="120052" y="247017"/>
                </a:cubicBezTo>
                <a:lnTo>
                  <a:pt x="138132" y="293080"/>
                </a:lnTo>
                <a:lnTo>
                  <a:pt x="147594" y="321523"/>
                </a:lnTo>
                <a:lnTo>
                  <a:pt x="151237" y="326470"/>
                </a:lnTo>
                <a:lnTo>
                  <a:pt x="167795" y="368651"/>
                </a:lnTo>
                <a:cubicBezTo>
                  <a:pt x="184258" y="413280"/>
                  <a:pt x="201881" y="455123"/>
                  <a:pt x="220602" y="495130"/>
                </a:cubicBezTo>
                <a:lnTo>
                  <a:pt x="227877" y="509279"/>
                </a:lnTo>
                <a:lnTo>
                  <a:pt x="254152" y="594263"/>
                </a:lnTo>
                <a:lnTo>
                  <a:pt x="254555" y="595073"/>
                </a:lnTo>
                <a:lnTo>
                  <a:pt x="254646" y="595860"/>
                </a:lnTo>
                <a:lnTo>
                  <a:pt x="260612" y="615159"/>
                </a:lnTo>
                <a:lnTo>
                  <a:pt x="260660" y="614939"/>
                </a:lnTo>
                <a:lnTo>
                  <a:pt x="260120" y="606241"/>
                </a:lnTo>
                <a:lnTo>
                  <a:pt x="260880" y="607764"/>
                </a:lnTo>
                <a:lnTo>
                  <a:pt x="277260" y="645648"/>
                </a:lnTo>
                <a:lnTo>
                  <a:pt x="278278" y="646860"/>
                </a:lnTo>
                <a:lnTo>
                  <a:pt x="262223" y="590763"/>
                </a:lnTo>
                <a:lnTo>
                  <a:pt x="256297" y="576650"/>
                </a:lnTo>
                <a:lnTo>
                  <a:pt x="256304" y="570204"/>
                </a:lnTo>
                <a:lnTo>
                  <a:pt x="256325" y="570153"/>
                </a:lnTo>
                <a:lnTo>
                  <a:pt x="252745" y="557649"/>
                </a:lnTo>
                <a:lnTo>
                  <a:pt x="257671" y="567230"/>
                </a:lnTo>
                <a:lnTo>
                  <a:pt x="258725" y="568364"/>
                </a:lnTo>
                <a:cubicBezTo>
                  <a:pt x="259162" y="569162"/>
                  <a:pt x="259623" y="570286"/>
                  <a:pt x="260095" y="571643"/>
                </a:cubicBezTo>
                <a:lnTo>
                  <a:pt x="260250" y="572247"/>
                </a:lnTo>
                <a:lnTo>
                  <a:pt x="273109" y="597254"/>
                </a:lnTo>
                <a:lnTo>
                  <a:pt x="274277" y="596625"/>
                </a:lnTo>
                <a:cubicBezTo>
                  <a:pt x="276167" y="596716"/>
                  <a:pt x="277508" y="598040"/>
                  <a:pt x="276595" y="601012"/>
                </a:cubicBezTo>
                <a:cubicBezTo>
                  <a:pt x="279264" y="592327"/>
                  <a:pt x="277469" y="602567"/>
                  <a:pt x="275649" y="590141"/>
                </a:cubicBezTo>
                <a:cubicBezTo>
                  <a:pt x="273659" y="573876"/>
                  <a:pt x="279055" y="583469"/>
                  <a:pt x="279055" y="583469"/>
                </a:cubicBezTo>
                <a:cubicBezTo>
                  <a:pt x="282700" y="589954"/>
                  <a:pt x="283992" y="609221"/>
                  <a:pt x="285743" y="612334"/>
                </a:cubicBezTo>
                <a:cubicBezTo>
                  <a:pt x="285743" y="612334"/>
                  <a:pt x="290053" y="611517"/>
                  <a:pt x="294511" y="610959"/>
                </a:cubicBezTo>
                <a:cubicBezTo>
                  <a:pt x="295417" y="616815"/>
                  <a:pt x="296501" y="627226"/>
                  <a:pt x="296501" y="627226"/>
                </a:cubicBezTo>
                <a:cubicBezTo>
                  <a:pt x="302707" y="629780"/>
                  <a:pt x="298010" y="617183"/>
                  <a:pt x="298010" y="617183"/>
                </a:cubicBezTo>
                <a:lnTo>
                  <a:pt x="298518" y="612165"/>
                </a:lnTo>
                <a:lnTo>
                  <a:pt x="296201" y="604344"/>
                </a:lnTo>
                <a:lnTo>
                  <a:pt x="298992" y="607460"/>
                </a:lnTo>
                <a:lnTo>
                  <a:pt x="299956" y="597929"/>
                </a:lnTo>
                <a:cubicBezTo>
                  <a:pt x="300477" y="590639"/>
                  <a:pt x="300647" y="584400"/>
                  <a:pt x="299788" y="584993"/>
                </a:cubicBezTo>
                <a:cubicBezTo>
                  <a:pt x="305816" y="582990"/>
                  <a:pt x="304341" y="597331"/>
                  <a:pt x="306012" y="609497"/>
                </a:cubicBezTo>
                <a:lnTo>
                  <a:pt x="307794" y="617287"/>
                </a:lnTo>
                <a:lnTo>
                  <a:pt x="307949" y="617462"/>
                </a:lnTo>
                <a:cubicBezTo>
                  <a:pt x="310895" y="622570"/>
                  <a:pt x="312574" y="627456"/>
                  <a:pt x="313667" y="632165"/>
                </a:cubicBezTo>
                <a:lnTo>
                  <a:pt x="314104" y="634882"/>
                </a:lnTo>
                <a:lnTo>
                  <a:pt x="315229" y="630134"/>
                </a:lnTo>
                <a:cubicBezTo>
                  <a:pt x="315020" y="621277"/>
                  <a:pt x="313380" y="613411"/>
                  <a:pt x="312296" y="602998"/>
                </a:cubicBezTo>
                <a:cubicBezTo>
                  <a:pt x="311145" y="593173"/>
                  <a:pt x="310387" y="585461"/>
                  <a:pt x="309821" y="578875"/>
                </a:cubicBezTo>
                <a:lnTo>
                  <a:pt x="308653" y="563507"/>
                </a:lnTo>
                <a:lnTo>
                  <a:pt x="310326" y="567722"/>
                </a:lnTo>
                <a:lnTo>
                  <a:pt x="323694" y="597641"/>
                </a:lnTo>
                <a:lnTo>
                  <a:pt x="328495" y="614133"/>
                </a:lnTo>
                <a:cubicBezTo>
                  <a:pt x="330732" y="624828"/>
                  <a:pt x="330480" y="619961"/>
                  <a:pt x="330208" y="612320"/>
                </a:cubicBezTo>
                <a:lnTo>
                  <a:pt x="330208" y="612222"/>
                </a:lnTo>
                <a:lnTo>
                  <a:pt x="330785" y="613512"/>
                </a:lnTo>
                <a:cubicBezTo>
                  <a:pt x="337460" y="629085"/>
                  <a:pt x="344059" y="645250"/>
                  <a:pt x="350779" y="662849"/>
                </a:cubicBezTo>
                <a:cubicBezTo>
                  <a:pt x="352065" y="664035"/>
                  <a:pt x="358268" y="682380"/>
                  <a:pt x="360705" y="679735"/>
                </a:cubicBezTo>
                <a:cubicBezTo>
                  <a:pt x="363346" y="676867"/>
                  <a:pt x="351125" y="655834"/>
                  <a:pt x="349240" y="651244"/>
                </a:cubicBezTo>
                <a:lnTo>
                  <a:pt x="330130" y="604107"/>
                </a:lnTo>
                <a:lnTo>
                  <a:pt x="330093" y="600371"/>
                </a:lnTo>
                <a:cubicBezTo>
                  <a:pt x="330256" y="596761"/>
                  <a:pt x="330722" y="594054"/>
                  <a:pt x="331799" y="593849"/>
                </a:cubicBezTo>
                <a:cubicBezTo>
                  <a:pt x="335522" y="591279"/>
                  <a:pt x="345653" y="658087"/>
                  <a:pt x="347496" y="634495"/>
                </a:cubicBezTo>
                <a:cubicBezTo>
                  <a:pt x="346443" y="628381"/>
                  <a:pt x="341551" y="589277"/>
                  <a:pt x="344988" y="586902"/>
                </a:cubicBezTo>
                <a:cubicBezTo>
                  <a:pt x="346992" y="585519"/>
                  <a:pt x="358562" y="593370"/>
                  <a:pt x="357687" y="591813"/>
                </a:cubicBezTo>
                <a:cubicBezTo>
                  <a:pt x="358562" y="593370"/>
                  <a:pt x="359436" y="594926"/>
                  <a:pt x="360312" y="596483"/>
                </a:cubicBezTo>
                <a:cubicBezTo>
                  <a:pt x="361411" y="589243"/>
                  <a:pt x="356758" y="563295"/>
                  <a:pt x="362951" y="583501"/>
                </a:cubicBezTo>
                <a:cubicBezTo>
                  <a:pt x="368445" y="606706"/>
                  <a:pt x="363027" y="574445"/>
                  <a:pt x="361070" y="562477"/>
                </a:cubicBezTo>
                <a:lnTo>
                  <a:pt x="360663" y="559731"/>
                </a:lnTo>
                <a:lnTo>
                  <a:pt x="389403" y="627920"/>
                </a:lnTo>
                <a:cubicBezTo>
                  <a:pt x="392779" y="633474"/>
                  <a:pt x="399349" y="644416"/>
                  <a:pt x="394134" y="629423"/>
                </a:cubicBezTo>
                <a:cubicBezTo>
                  <a:pt x="387011" y="610230"/>
                  <a:pt x="378284" y="592411"/>
                  <a:pt x="373301" y="572742"/>
                </a:cubicBezTo>
                <a:cubicBezTo>
                  <a:pt x="377752" y="579898"/>
                  <a:pt x="381497" y="587220"/>
                  <a:pt x="384886" y="594626"/>
                </a:cubicBezTo>
                <a:lnTo>
                  <a:pt x="391995" y="611475"/>
                </a:lnTo>
                <a:lnTo>
                  <a:pt x="392676" y="614454"/>
                </a:lnTo>
                <a:cubicBezTo>
                  <a:pt x="394496" y="622109"/>
                  <a:pt x="395746" y="625700"/>
                  <a:pt x="396623" y="626766"/>
                </a:cubicBezTo>
                <a:lnTo>
                  <a:pt x="397682" y="625003"/>
                </a:lnTo>
                <a:lnTo>
                  <a:pt x="403752" y="639471"/>
                </a:lnTo>
                <a:cubicBezTo>
                  <a:pt x="407116" y="646908"/>
                  <a:pt x="410824" y="654270"/>
                  <a:pt x="415224" y="661480"/>
                </a:cubicBezTo>
                <a:lnTo>
                  <a:pt x="409905" y="647201"/>
                </a:lnTo>
                <a:lnTo>
                  <a:pt x="398832" y="617489"/>
                </a:lnTo>
                <a:lnTo>
                  <a:pt x="399017" y="615089"/>
                </a:lnTo>
                <a:cubicBezTo>
                  <a:pt x="399199" y="612178"/>
                  <a:pt x="399407" y="609806"/>
                  <a:pt x="399836" y="609511"/>
                </a:cubicBezTo>
                <a:cubicBezTo>
                  <a:pt x="401556" y="608324"/>
                  <a:pt x="407112" y="640129"/>
                  <a:pt x="410756" y="646611"/>
                </a:cubicBezTo>
                <a:cubicBezTo>
                  <a:pt x="411678" y="634815"/>
                  <a:pt x="407190" y="631073"/>
                  <a:pt x="406075" y="616363"/>
                </a:cubicBezTo>
                <a:cubicBezTo>
                  <a:pt x="406075" y="616363"/>
                  <a:pt x="399674" y="587302"/>
                  <a:pt x="401390" y="586116"/>
                </a:cubicBezTo>
                <a:lnTo>
                  <a:pt x="413899" y="604120"/>
                </a:lnTo>
                <a:cubicBezTo>
                  <a:pt x="415618" y="602934"/>
                  <a:pt x="405391" y="523229"/>
                  <a:pt x="413572" y="559703"/>
                </a:cubicBezTo>
                <a:cubicBezTo>
                  <a:pt x="416615" y="582083"/>
                  <a:pt x="421057" y="599176"/>
                  <a:pt x="428378" y="616441"/>
                </a:cubicBezTo>
                <a:cubicBezTo>
                  <a:pt x="433077" y="629039"/>
                  <a:pt x="429562" y="640465"/>
                  <a:pt x="436707" y="653172"/>
                </a:cubicBezTo>
                <a:lnTo>
                  <a:pt x="435529" y="653986"/>
                </a:lnTo>
                <a:lnTo>
                  <a:pt x="435311" y="654136"/>
                </a:lnTo>
                <a:cubicBezTo>
                  <a:pt x="435078" y="654298"/>
                  <a:pt x="434963" y="654378"/>
                  <a:pt x="435137" y="654257"/>
                </a:cubicBezTo>
                <a:lnTo>
                  <a:pt x="435529" y="653986"/>
                </a:lnTo>
                <a:lnTo>
                  <a:pt x="436185" y="653534"/>
                </a:lnTo>
                <a:cubicBezTo>
                  <a:pt x="436475" y="653334"/>
                  <a:pt x="436707" y="653172"/>
                  <a:pt x="436707" y="653172"/>
                </a:cubicBezTo>
                <a:cubicBezTo>
                  <a:pt x="444710" y="645486"/>
                  <a:pt x="427504" y="614885"/>
                  <a:pt x="431195" y="608016"/>
                </a:cubicBezTo>
                <a:cubicBezTo>
                  <a:pt x="430939" y="607562"/>
                  <a:pt x="431368" y="606953"/>
                  <a:pt x="432165" y="606317"/>
                </a:cubicBezTo>
                <a:lnTo>
                  <a:pt x="434570" y="604925"/>
                </a:lnTo>
                <a:lnTo>
                  <a:pt x="420926" y="570680"/>
                </a:lnTo>
                <a:lnTo>
                  <a:pt x="426022" y="573178"/>
                </a:lnTo>
                <a:lnTo>
                  <a:pt x="439248" y="600072"/>
                </a:lnTo>
                <a:lnTo>
                  <a:pt x="439884" y="601622"/>
                </a:lnTo>
                <a:lnTo>
                  <a:pt x="440804" y="603429"/>
                </a:lnTo>
                <a:lnTo>
                  <a:pt x="440948" y="603442"/>
                </a:lnTo>
                <a:cubicBezTo>
                  <a:pt x="440707" y="590287"/>
                  <a:pt x="432573" y="580064"/>
                  <a:pt x="433208" y="568464"/>
                </a:cubicBezTo>
                <a:cubicBezTo>
                  <a:pt x="433462" y="563968"/>
                  <a:pt x="435180" y="562782"/>
                  <a:pt x="437744" y="558853"/>
                </a:cubicBezTo>
                <a:cubicBezTo>
                  <a:pt x="441256" y="547427"/>
                  <a:pt x="436705" y="535089"/>
                  <a:pt x="434887" y="522665"/>
                </a:cubicBezTo>
                <a:lnTo>
                  <a:pt x="429194" y="488079"/>
                </a:lnTo>
                <a:lnTo>
                  <a:pt x="411606" y="445847"/>
                </a:lnTo>
                <a:cubicBezTo>
                  <a:pt x="405274" y="429101"/>
                  <a:pt x="399614" y="411924"/>
                  <a:pt x="395053" y="393872"/>
                </a:cubicBezTo>
                <a:cubicBezTo>
                  <a:pt x="405642" y="412372"/>
                  <a:pt x="414796" y="429809"/>
                  <a:pt x="423219" y="446722"/>
                </a:cubicBezTo>
                <a:lnTo>
                  <a:pt x="424666" y="449746"/>
                </a:lnTo>
                <a:lnTo>
                  <a:pt x="424405" y="447457"/>
                </a:lnTo>
                <a:lnTo>
                  <a:pt x="425270" y="451008"/>
                </a:lnTo>
                <a:lnTo>
                  <a:pt x="447010" y="496433"/>
                </a:lnTo>
                <a:lnTo>
                  <a:pt x="455987" y="515334"/>
                </a:lnTo>
                <a:lnTo>
                  <a:pt x="453013" y="499841"/>
                </a:lnTo>
                <a:cubicBezTo>
                  <a:pt x="451727" y="493755"/>
                  <a:pt x="451038" y="488110"/>
                  <a:pt x="453321" y="485454"/>
                </a:cubicBezTo>
                <a:cubicBezTo>
                  <a:pt x="457886" y="480141"/>
                  <a:pt x="454294" y="500621"/>
                  <a:pt x="456965" y="491935"/>
                </a:cubicBezTo>
                <a:cubicBezTo>
                  <a:pt x="460479" y="480510"/>
                  <a:pt x="457693" y="453633"/>
                  <a:pt x="463249" y="485437"/>
                </a:cubicBezTo>
                <a:cubicBezTo>
                  <a:pt x="468599" y="508384"/>
                  <a:pt x="467678" y="520180"/>
                  <a:pt x="476926" y="545115"/>
                </a:cubicBezTo>
                <a:cubicBezTo>
                  <a:pt x="478929" y="538603"/>
                  <a:pt x="476286" y="516668"/>
                  <a:pt x="474752" y="502370"/>
                </a:cubicBezTo>
                <a:lnTo>
                  <a:pt x="474592" y="500547"/>
                </a:lnTo>
                <a:lnTo>
                  <a:pt x="487259" y="526096"/>
                </a:lnTo>
                <a:lnTo>
                  <a:pt x="473972" y="490714"/>
                </a:lnTo>
                <a:lnTo>
                  <a:pt x="475520" y="483929"/>
                </a:lnTo>
                <a:cubicBezTo>
                  <a:pt x="477051" y="481216"/>
                  <a:pt x="478150" y="491258"/>
                  <a:pt x="480036" y="498325"/>
                </a:cubicBezTo>
                <a:cubicBezTo>
                  <a:pt x="480586" y="455465"/>
                  <a:pt x="467072" y="417995"/>
                  <a:pt x="465902" y="376320"/>
                </a:cubicBezTo>
                <a:lnTo>
                  <a:pt x="465396" y="369264"/>
                </a:lnTo>
                <a:lnTo>
                  <a:pt x="465601" y="369623"/>
                </a:lnTo>
                <a:cubicBezTo>
                  <a:pt x="468793" y="375009"/>
                  <a:pt x="475063" y="395861"/>
                  <a:pt x="480647" y="403449"/>
                </a:cubicBezTo>
                <a:cubicBezTo>
                  <a:pt x="488616" y="413235"/>
                  <a:pt x="475543" y="386118"/>
                  <a:pt x="474558" y="382765"/>
                </a:cubicBezTo>
                <a:cubicBezTo>
                  <a:pt x="471566" y="376238"/>
                  <a:pt x="469336" y="371051"/>
                  <a:pt x="467475" y="366478"/>
                </a:cubicBezTo>
                <a:lnTo>
                  <a:pt x="464677" y="359235"/>
                </a:lnTo>
                <a:lnTo>
                  <a:pt x="462821" y="333353"/>
                </a:lnTo>
                <a:lnTo>
                  <a:pt x="464888" y="333512"/>
                </a:lnTo>
                <a:lnTo>
                  <a:pt x="463857" y="331451"/>
                </a:lnTo>
                <a:lnTo>
                  <a:pt x="481139" y="345943"/>
                </a:lnTo>
                <a:lnTo>
                  <a:pt x="485735" y="387467"/>
                </a:lnTo>
                <a:lnTo>
                  <a:pt x="502755" y="492505"/>
                </a:lnTo>
                <a:lnTo>
                  <a:pt x="506777" y="492252"/>
                </a:lnTo>
                <a:lnTo>
                  <a:pt x="502841" y="471897"/>
                </a:lnTo>
                <a:cubicBezTo>
                  <a:pt x="501721" y="465093"/>
                  <a:pt x="501134" y="458781"/>
                  <a:pt x="502016" y="453986"/>
                </a:cubicBezTo>
                <a:cubicBezTo>
                  <a:pt x="502860" y="451245"/>
                  <a:pt x="506583" y="448673"/>
                  <a:pt x="505707" y="447118"/>
                </a:cubicBezTo>
                <a:cubicBezTo>
                  <a:pt x="505498" y="438262"/>
                  <a:pt x="499276" y="413758"/>
                  <a:pt x="500784" y="403715"/>
                </a:cubicBezTo>
                <a:cubicBezTo>
                  <a:pt x="500894" y="398960"/>
                  <a:pt x="506047" y="395400"/>
                  <a:pt x="506047" y="395400"/>
                </a:cubicBezTo>
                <a:cubicBezTo>
                  <a:pt x="506047" y="395400"/>
                  <a:pt x="506111" y="394277"/>
                  <a:pt x="505939" y="392732"/>
                </a:cubicBezTo>
                <a:lnTo>
                  <a:pt x="505264" y="390445"/>
                </a:lnTo>
                <a:lnTo>
                  <a:pt x="505257" y="386783"/>
                </a:lnTo>
                <a:lnTo>
                  <a:pt x="505801" y="386300"/>
                </a:lnTo>
                <a:cubicBezTo>
                  <a:pt x="505907" y="385957"/>
                  <a:pt x="505688" y="385569"/>
                  <a:pt x="505250" y="384791"/>
                </a:cubicBezTo>
                <a:lnTo>
                  <a:pt x="505257" y="386783"/>
                </a:lnTo>
                <a:lnTo>
                  <a:pt x="504406" y="387533"/>
                </a:lnTo>
                <a:cubicBezTo>
                  <a:pt x="506093" y="382049"/>
                  <a:pt x="506906" y="375008"/>
                  <a:pt x="506906" y="375008"/>
                </a:cubicBezTo>
                <a:cubicBezTo>
                  <a:pt x="513221" y="372808"/>
                  <a:pt x="506256" y="404257"/>
                  <a:pt x="512703" y="419965"/>
                </a:cubicBezTo>
                <a:cubicBezTo>
                  <a:pt x="513577" y="421521"/>
                  <a:pt x="518066" y="425263"/>
                  <a:pt x="518941" y="426818"/>
                </a:cubicBezTo>
                <a:cubicBezTo>
                  <a:pt x="522616" y="437600"/>
                  <a:pt x="525311" y="451581"/>
                  <a:pt x="529020" y="466662"/>
                </a:cubicBezTo>
                <a:cubicBezTo>
                  <a:pt x="529282" y="468191"/>
                  <a:pt x="529890" y="472541"/>
                  <a:pt x="530666" y="478232"/>
                </a:cubicBezTo>
                <a:lnTo>
                  <a:pt x="533033" y="495643"/>
                </a:lnTo>
                <a:lnTo>
                  <a:pt x="536525" y="503257"/>
                </a:lnTo>
                <a:lnTo>
                  <a:pt x="537089" y="504209"/>
                </a:lnTo>
                <a:lnTo>
                  <a:pt x="543517" y="517938"/>
                </a:lnTo>
                <a:lnTo>
                  <a:pt x="544184" y="516591"/>
                </a:lnTo>
                <a:cubicBezTo>
                  <a:pt x="544744" y="515272"/>
                  <a:pt x="545161" y="514109"/>
                  <a:pt x="545334" y="513358"/>
                </a:cubicBezTo>
                <a:cubicBezTo>
                  <a:pt x="545304" y="509059"/>
                  <a:pt x="539569" y="472697"/>
                  <a:pt x="545348" y="495707"/>
                </a:cubicBezTo>
                <a:cubicBezTo>
                  <a:pt x="551573" y="520211"/>
                  <a:pt x="545186" y="473498"/>
                  <a:pt x="544134" y="467385"/>
                </a:cubicBezTo>
                <a:cubicBezTo>
                  <a:pt x="542285" y="450661"/>
                  <a:pt x="541168" y="435952"/>
                  <a:pt x="540263" y="430096"/>
                </a:cubicBezTo>
                <a:lnTo>
                  <a:pt x="536526" y="392415"/>
                </a:lnTo>
                <a:lnTo>
                  <a:pt x="541997" y="397148"/>
                </a:lnTo>
                <a:lnTo>
                  <a:pt x="542000" y="397182"/>
                </a:lnTo>
                <a:cubicBezTo>
                  <a:pt x="542695" y="401414"/>
                  <a:pt x="543566" y="404864"/>
                  <a:pt x="544697" y="406874"/>
                </a:cubicBezTo>
                <a:lnTo>
                  <a:pt x="548848" y="408096"/>
                </a:lnTo>
                <a:lnTo>
                  <a:pt x="545681" y="400337"/>
                </a:lnTo>
                <a:lnTo>
                  <a:pt x="629541" y="472906"/>
                </a:lnTo>
                <a:lnTo>
                  <a:pt x="640377" y="489567"/>
                </a:lnTo>
                <a:lnTo>
                  <a:pt x="643845" y="497421"/>
                </a:lnTo>
                <a:lnTo>
                  <a:pt x="643819" y="494861"/>
                </a:lnTo>
                <a:lnTo>
                  <a:pt x="653934" y="510414"/>
                </a:lnTo>
                <a:cubicBezTo>
                  <a:pt x="661628" y="522740"/>
                  <a:pt x="669686" y="534472"/>
                  <a:pt x="680505" y="544357"/>
                </a:cubicBezTo>
                <a:cubicBezTo>
                  <a:pt x="731739" y="602914"/>
                  <a:pt x="820423" y="657179"/>
                  <a:pt x="897752" y="717553"/>
                </a:cubicBezTo>
                <a:cubicBezTo>
                  <a:pt x="960586" y="769604"/>
                  <a:pt x="1026521" y="821920"/>
                  <a:pt x="1093145" y="872888"/>
                </a:cubicBezTo>
                <a:lnTo>
                  <a:pt x="1161971" y="923683"/>
                </a:lnTo>
                <a:lnTo>
                  <a:pt x="1173075" y="975335"/>
                </a:lnTo>
                <a:cubicBezTo>
                  <a:pt x="1178004" y="996744"/>
                  <a:pt x="1183014" y="1018596"/>
                  <a:pt x="1187831" y="1044311"/>
                </a:cubicBezTo>
                <a:cubicBezTo>
                  <a:pt x="1188856" y="1049777"/>
                  <a:pt x="1190549" y="1061276"/>
                  <a:pt x="1192649" y="1075548"/>
                </a:cubicBezTo>
                <a:lnTo>
                  <a:pt x="1195919" y="1097167"/>
                </a:lnTo>
                <a:lnTo>
                  <a:pt x="1199096" y="1114072"/>
                </a:lnTo>
                <a:lnTo>
                  <a:pt x="1212622" y="1185339"/>
                </a:lnTo>
                <a:lnTo>
                  <a:pt x="1215287" y="1190903"/>
                </a:lnTo>
                <a:cubicBezTo>
                  <a:pt x="1223637" y="1193009"/>
                  <a:pt x="1209794" y="1138701"/>
                  <a:pt x="1209130" y="1135155"/>
                </a:cubicBezTo>
                <a:lnTo>
                  <a:pt x="1176615" y="934490"/>
                </a:lnTo>
                <a:lnTo>
                  <a:pt x="1210956" y="959835"/>
                </a:lnTo>
                <a:lnTo>
                  <a:pt x="1248034" y="1175562"/>
                </a:lnTo>
                <a:cubicBezTo>
                  <a:pt x="1264055" y="1279777"/>
                  <a:pt x="1278352" y="1381381"/>
                  <a:pt x="1292669" y="1479882"/>
                </a:cubicBezTo>
                <a:cubicBezTo>
                  <a:pt x="1306242" y="1594814"/>
                  <a:pt x="1309168" y="1711738"/>
                  <a:pt x="1314978" y="1824453"/>
                </a:cubicBezTo>
                <a:cubicBezTo>
                  <a:pt x="1325592" y="1939938"/>
                  <a:pt x="1331400" y="2052651"/>
                  <a:pt x="1337803" y="2165256"/>
                </a:cubicBezTo>
                <a:cubicBezTo>
                  <a:pt x="1339402" y="2275086"/>
                  <a:pt x="1357110" y="2389243"/>
                  <a:pt x="1360037" y="2506166"/>
                </a:cubicBezTo>
                <a:cubicBezTo>
                  <a:pt x="1359064" y="2561417"/>
                  <a:pt x="1356167" y="2617024"/>
                  <a:pt x="1354061" y="2671948"/>
                </a:cubicBezTo>
                <a:lnTo>
                  <a:pt x="1353635" y="2727540"/>
                </a:lnTo>
                <a:lnTo>
                  <a:pt x="1356199" y="2740460"/>
                </a:lnTo>
                <a:cubicBezTo>
                  <a:pt x="1356657" y="2742285"/>
                  <a:pt x="1358714" y="2750498"/>
                  <a:pt x="1361500" y="2761862"/>
                </a:cubicBezTo>
                <a:lnTo>
                  <a:pt x="1364429" y="2774065"/>
                </a:lnTo>
                <a:lnTo>
                  <a:pt x="1372513" y="2836477"/>
                </a:lnTo>
                <a:lnTo>
                  <a:pt x="1375755" y="2753465"/>
                </a:lnTo>
                <a:cubicBezTo>
                  <a:pt x="1388506" y="2455558"/>
                  <a:pt x="1366893" y="2140839"/>
                  <a:pt x="1348755" y="1821797"/>
                </a:cubicBezTo>
                <a:cubicBezTo>
                  <a:pt x="1340725" y="1716840"/>
                  <a:pt x="1335025" y="1604717"/>
                  <a:pt x="1322192" y="1496991"/>
                </a:cubicBezTo>
                <a:cubicBezTo>
                  <a:pt x="1311347" y="1419483"/>
                  <a:pt x="1296179" y="1338502"/>
                  <a:pt x="1289546" y="1263875"/>
                </a:cubicBezTo>
                <a:cubicBezTo>
                  <a:pt x="1283152" y="1198689"/>
                  <a:pt x="1270252" y="1134720"/>
                  <a:pt x="1255852" y="1072945"/>
                </a:cubicBezTo>
                <a:lnTo>
                  <a:pt x="1242614" y="1018506"/>
                </a:lnTo>
                <a:lnTo>
                  <a:pt x="1241900" y="1019465"/>
                </a:lnTo>
                <a:cubicBezTo>
                  <a:pt x="1240940" y="1019906"/>
                  <a:pt x="1239987" y="1019743"/>
                  <a:pt x="1239953" y="1018488"/>
                </a:cubicBezTo>
                <a:lnTo>
                  <a:pt x="1242357" y="1017458"/>
                </a:lnTo>
                <a:lnTo>
                  <a:pt x="1233747" y="982049"/>
                </a:lnTo>
                <a:lnTo>
                  <a:pt x="1232198" y="975511"/>
                </a:lnTo>
                <a:lnTo>
                  <a:pt x="1292667" y="1020138"/>
                </a:lnTo>
                <a:lnTo>
                  <a:pt x="1356694" y="1065465"/>
                </a:lnTo>
                <a:lnTo>
                  <a:pt x="1378812" y="1204527"/>
                </a:lnTo>
                <a:lnTo>
                  <a:pt x="1403730" y="1402292"/>
                </a:lnTo>
                <a:lnTo>
                  <a:pt x="1404085" y="1416594"/>
                </a:lnTo>
                <a:cubicBezTo>
                  <a:pt x="1406763" y="1475769"/>
                  <a:pt x="1409675" y="1534559"/>
                  <a:pt x="1409989" y="1596193"/>
                </a:cubicBezTo>
                <a:cubicBezTo>
                  <a:pt x="1414154" y="1712415"/>
                  <a:pt x="1416447" y="1831746"/>
                  <a:pt x="1418310" y="1960003"/>
                </a:cubicBezTo>
                <a:cubicBezTo>
                  <a:pt x="1415019" y="2067497"/>
                  <a:pt x="1415785" y="2168251"/>
                  <a:pt x="1414138" y="2285917"/>
                </a:cubicBezTo>
                <a:cubicBezTo>
                  <a:pt x="1412554" y="2302620"/>
                  <a:pt x="1415371" y="2356581"/>
                  <a:pt x="1419723" y="2297754"/>
                </a:cubicBezTo>
                <a:cubicBezTo>
                  <a:pt x="1418831" y="2271087"/>
                  <a:pt x="1419297" y="2240996"/>
                  <a:pt x="1421311" y="2215370"/>
                </a:cubicBezTo>
                <a:cubicBezTo>
                  <a:pt x="1423359" y="2168575"/>
                  <a:pt x="1426099" y="2144092"/>
                  <a:pt x="1428865" y="2101968"/>
                </a:cubicBezTo>
                <a:cubicBezTo>
                  <a:pt x="1431262" y="2033488"/>
                  <a:pt x="1422367" y="1953265"/>
                  <a:pt x="1424243" y="1884471"/>
                </a:cubicBezTo>
                <a:cubicBezTo>
                  <a:pt x="1424381" y="1802448"/>
                  <a:pt x="1425036" y="1723516"/>
                  <a:pt x="1424520" y="1638616"/>
                </a:cubicBezTo>
                <a:lnTo>
                  <a:pt x="1424132" y="1603686"/>
                </a:lnTo>
                <a:lnTo>
                  <a:pt x="1427614" y="1638974"/>
                </a:lnTo>
                <a:lnTo>
                  <a:pt x="1435749" y="1745943"/>
                </a:lnTo>
                <a:lnTo>
                  <a:pt x="1438011" y="1906182"/>
                </a:lnTo>
                <a:cubicBezTo>
                  <a:pt x="1443873" y="2062979"/>
                  <a:pt x="1431159" y="2221300"/>
                  <a:pt x="1424583" y="2370605"/>
                </a:cubicBezTo>
                <a:cubicBezTo>
                  <a:pt x="1423630" y="2444898"/>
                  <a:pt x="1424226" y="2523655"/>
                  <a:pt x="1424510" y="2602931"/>
                </a:cubicBezTo>
                <a:cubicBezTo>
                  <a:pt x="1422688" y="2700361"/>
                  <a:pt x="1414508" y="2799262"/>
                  <a:pt x="1403175" y="2898997"/>
                </a:cubicBezTo>
                <a:lnTo>
                  <a:pt x="1382713" y="3052063"/>
                </a:lnTo>
                <a:lnTo>
                  <a:pt x="1382357" y="3265213"/>
                </a:lnTo>
                <a:lnTo>
                  <a:pt x="1381287" y="3237807"/>
                </a:lnTo>
                <a:cubicBezTo>
                  <a:pt x="1381507" y="3212002"/>
                  <a:pt x="1379574" y="3152492"/>
                  <a:pt x="1372673" y="3146748"/>
                </a:cubicBezTo>
                <a:lnTo>
                  <a:pt x="1370077" y="3146574"/>
                </a:lnTo>
                <a:lnTo>
                  <a:pt x="1362921" y="3200091"/>
                </a:lnTo>
                <a:lnTo>
                  <a:pt x="1352447" y="3244722"/>
                </a:lnTo>
                <a:lnTo>
                  <a:pt x="1357935" y="3148225"/>
                </a:lnTo>
                <a:lnTo>
                  <a:pt x="1350912" y="3151375"/>
                </a:lnTo>
                <a:lnTo>
                  <a:pt x="1343129" y="3154421"/>
                </a:lnTo>
                <a:lnTo>
                  <a:pt x="1342042" y="3171051"/>
                </a:lnTo>
                <a:cubicBezTo>
                  <a:pt x="1337691" y="3228080"/>
                  <a:pt x="1332883" y="3284311"/>
                  <a:pt x="1327945" y="3340456"/>
                </a:cubicBezTo>
                <a:lnTo>
                  <a:pt x="1327534" y="3345370"/>
                </a:lnTo>
                <a:lnTo>
                  <a:pt x="1327863" y="3346245"/>
                </a:lnTo>
                <a:lnTo>
                  <a:pt x="1327421" y="3346708"/>
                </a:lnTo>
                <a:lnTo>
                  <a:pt x="1326163" y="3361704"/>
                </a:lnTo>
                <a:lnTo>
                  <a:pt x="1326561" y="3361240"/>
                </a:lnTo>
                <a:cubicBezTo>
                  <a:pt x="1327122" y="3363548"/>
                  <a:pt x="1327386" y="3367907"/>
                  <a:pt x="1327362" y="3370551"/>
                </a:cubicBezTo>
                <a:cubicBezTo>
                  <a:pt x="1327333" y="3381480"/>
                  <a:pt x="1325419" y="3394721"/>
                  <a:pt x="1325391" y="3405650"/>
                </a:cubicBezTo>
                <a:cubicBezTo>
                  <a:pt x="1323856" y="3455899"/>
                  <a:pt x="1320361" y="3500708"/>
                  <a:pt x="1319232" y="3545666"/>
                </a:cubicBezTo>
                <a:cubicBezTo>
                  <a:pt x="1318078" y="3608956"/>
                  <a:pt x="1308980" y="3671098"/>
                  <a:pt x="1302703" y="3730215"/>
                </a:cubicBezTo>
                <a:cubicBezTo>
                  <a:pt x="1300569" y="3759850"/>
                  <a:pt x="1298988" y="3791417"/>
                  <a:pt x="1297263" y="3823161"/>
                </a:cubicBezTo>
                <a:cubicBezTo>
                  <a:pt x="1291175" y="3900783"/>
                  <a:pt x="1274124" y="3978348"/>
                  <a:pt x="1257143" y="4056265"/>
                </a:cubicBezTo>
                <a:cubicBezTo>
                  <a:pt x="1253591" y="4068467"/>
                  <a:pt x="1248719" y="4079592"/>
                  <a:pt x="1246778" y="4090859"/>
                </a:cubicBezTo>
                <a:lnTo>
                  <a:pt x="1246092" y="4100517"/>
                </a:lnTo>
                <a:lnTo>
                  <a:pt x="1245628" y="4100678"/>
                </a:lnTo>
                <a:cubicBezTo>
                  <a:pt x="1245266" y="4101124"/>
                  <a:pt x="1245332" y="4101695"/>
                  <a:pt x="1245972" y="4102216"/>
                </a:cubicBezTo>
                <a:lnTo>
                  <a:pt x="1246092" y="4100517"/>
                </a:lnTo>
                <a:lnTo>
                  <a:pt x="1247856" y="4099903"/>
                </a:lnTo>
                <a:cubicBezTo>
                  <a:pt x="1245073" y="4114212"/>
                  <a:pt x="1242701" y="4130630"/>
                  <a:pt x="1243982" y="4131673"/>
                </a:cubicBezTo>
                <a:cubicBezTo>
                  <a:pt x="1242701" y="4130630"/>
                  <a:pt x="1247194" y="4125119"/>
                  <a:pt x="1247194" y="4125119"/>
                </a:cubicBezTo>
                <a:cubicBezTo>
                  <a:pt x="1249804" y="4121917"/>
                  <a:pt x="1249755" y="4127205"/>
                  <a:pt x="1253379" y="4122757"/>
                </a:cubicBezTo>
                <a:cubicBezTo>
                  <a:pt x="1254708" y="4118513"/>
                  <a:pt x="1257901" y="4106314"/>
                  <a:pt x="1260705" y="4097647"/>
                </a:cubicBezTo>
                <a:cubicBezTo>
                  <a:pt x="1264248" y="4084477"/>
                  <a:pt x="1267968" y="4070787"/>
                  <a:pt x="1271689" y="4056820"/>
                </a:cubicBezTo>
                <a:lnTo>
                  <a:pt x="1280862" y="4021321"/>
                </a:lnTo>
                <a:lnTo>
                  <a:pt x="1279449" y="4030372"/>
                </a:lnTo>
                <a:cubicBezTo>
                  <a:pt x="1275955" y="4046096"/>
                  <a:pt x="1271711" y="4061433"/>
                  <a:pt x="1267418" y="4076286"/>
                </a:cubicBezTo>
                <a:cubicBezTo>
                  <a:pt x="1258620" y="4105820"/>
                  <a:pt x="1253007" y="4139723"/>
                  <a:pt x="1244686" y="4171717"/>
                </a:cubicBezTo>
                <a:cubicBezTo>
                  <a:pt x="1239622" y="4188607"/>
                  <a:pt x="1235111" y="4205577"/>
                  <a:pt x="1230610" y="4221886"/>
                </a:cubicBezTo>
                <a:cubicBezTo>
                  <a:pt x="1226107" y="4238195"/>
                  <a:pt x="1221610" y="4253843"/>
                  <a:pt x="1216571" y="4268089"/>
                </a:cubicBezTo>
                <a:cubicBezTo>
                  <a:pt x="1219957" y="4250425"/>
                  <a:pt x="1225151" y="4230980"/>
                  <a:pt x="1230689" y="4213292"/>
                </a:cubicBezTo>
                <a:lnTo>
                  <a:pt x="1234802" y="4194740"/>
                </a:lnTo>
                <a:cubicBezTo>
                  <a:pt x="1232026" y="4192479"/>
                  <a:pt x="1227094" y="4206812"/>
                  <a:pt x="1226634" y="4209988"/>
                </a:cubicBezTo>
                <a:cubicBezTo>
                  <a:pt x="1214231" y="4249607"/>
                  <a:pt x="1205835" y="4297818"/>
                  <a:pt x="1191407" y="4331642"/>
                </a:cubicBezTo>
                <a:cubicBezTo>
                  <a:pt x="1196611" y="4295629"/>
                  <a:pt x="1212758" y="4254029"/>
                  <a:pt x="1220256" y="4217813"/>
                </a:cubicBezTo>
                <a:cubicBezTo>
                  <a:pt x="1218078" y="4228766"/>
                  <a:pt x="1223059" y="4209145"/>
                  <a:pt x="1220696" y="4208996"/>
                </a:cubicBezTo>
                <a:cubicBezTo>
                  <a:pt x="1216396" y="4209044"/>
                  <a:pt x="1218977" y="4216770"/>
                  <a:pt x="1218977" y="4216770"/>
                </a:cubicBezTo>
                <a:cubicBezTo>
                  <a:pt x="1212544" y="4238168"/>
                  <a:pt x="1206623" y="4258945"/>
                  <a:pt x="1200613" y="4279171"/>
                </a:cubicBezTo>
                <a:lnTo>
                  <a:pt x="1187928" y="4318907"/>
                </a:lnTo>
                <a:lnTo>
                  <a:pt x="1188031" y="4312927"/>
                </a:lnTo>
                <a:lnTo>
                  <a:pt x="1188007" y="4312664"/>
                </a:lnTo>
                <a:lnTo>
                  <a:pt x="1188446" y="4310876"/>
                </a:lnTo>
                <a:cubicBezTo>
                  <a:pt x="1189919" y="4306454"/>
                  <a:pt x="1197509" y="4283635"/>
                  <a:pt x="1196229" y="4282591"/>
                </a:cubicBezTo>
                <a:cubicBezTo>
                  <a:pt x="1192175" y="4279286"/>
                  <a:pt x="1185864" y="4303149"/>
                  <a:pt x="1187603" y="4301016"/>
                </a:cubicBezTo>
                <a:lnTo>
                  <a:pt x="1187088" y="4303050"/>
                </a:lnTo>
                <a:lnTo>
                  <a:pt x="1184885" y="4300875"/>
                </a:lnTo>
                <a:cubicBezTo>
                  <a:pt x="1184334" y="4301930"/>
                  <a:pt x="1183978" y="4304526"/>
                  <a:pt x="1183745" y="4307828"/>
                </a:cubicBezTo>
                <a:lnTo>
                  <a:pt x="1183432" y="4316302"/>
                </a:lnTo>
                <a:lnTo>
                  <a:pt x="1181609" y="4321881"/>
                </a:lnTo>
                <a:cubicBezTo>
                  <a:pt x="1177718" y="4324038"/>
                  <a:pt x="1183714" y="4303173"/>
                  <a:pt x="1183714" y="4303173"/>
                </a:cubicBezTo>
                <a:cubicBezTo>
                  <a:pt x="1195827" y="4263910"/>
                  <a:pt x="1204606" y="4228739"/>
                  <a:pt x="1213863" y="4196029"/>
                </a:cubicBezTo>
                <a:cubicBezTo>
                  <a:pt x="1214323" y="4192851"/>
                  <a:pt x="1226992" y="4155521"/>
                  <a:pt x="1222067" y="4153284"/>
                </a:cubicBezTo>
                <a:cubicBezTo>
                  <a:pt x="1218638" y="4152264"/>
                  <a:pt x="1212592" y="4178418"/>
                  <a:pt x="1219938" y="4158948"/>
                </a:cubicBezTo>
                <a:cubicBezTo>
                  <a:pt x="1210270" y="4189548"/>
                  <a:pt x="1203355" y="4216767"/>
                  <a:pt x="1194769" y="4246472"/>
                </a:cubicBezTo>
                <a:cubicBezTo>
                  <a:pt x="1193900" y="4247540"/>
                  <a:pt x="1188745" y="4278266"/>
                  <a:pt x="1185580" y="4279535"/>
                </a:cubicBezTo>
                <a:cubicBezTo>
                  <a:pt x="1179787" y="4278365"/>
                  <a:pt x="1188343" y="4259587"/>
                  <a:pt x="1188343" y="4259587"/>
                </a:cubicBezTo>
                <a:cubicBezTo>
                  <a:pt x="1198451" y="4220171"/>
                  <a:pt x="1203166" y="4198262"/>
                  <a:pt x="1213684" y="4160955"/>
                </a:cubicBezTo>
                <a:cubicBezTo>
                  <a:pt x="1214142" y="4157778"/>
                  <a:pt x="1225286" y="4122756"/>
                  <a:pt x="1221643" y="4121562"/>
                </a:cubicBezTo>
                <a:cubicBezTo>
                  <a:pt x="1218477" y="4122831"/>
                  <a:pt x="1214337" y="4152312"/>
                  <a:pt x="1214796" y="4149134"/>
                </a:cubicBezTo>
                <a:cubicBezTo>
                  <a:pt x="1211124" y="4158869"/>
                  <a:pt x="1210061" y="4165403"/>
                  <a:pt x="1205587" y="4176556"/>
                </a:cubicBezTo>
                <a:cubicBezTo>
                  <a:pt x="1206679" y="4159094"/>
                  <a:pt x="1214776" y="4143493"/>
                  <a:pt x="1217149" y="4127076"/>
                </a:cubicBezTo>
                <a:cubicBezTo>
                  <a:pt x="1218477" y="4122831"/>
                  <a:pt x="1216307" y="4117215"/>
                  <a:pt x="1217370" y="4110681"/>
                </a:cubicBezTo>
                <a:lnTo>
                  <a:pt x="1218875" y="4102146"/>
                </a:lnTo>
                <a:lnTo>
                  <a:pt x="1219017" y="4101865"/>
                </a:lnTo>
                <a:lnTo>
                  <a:pt x="1219215" y="4100208"/>
                </a:lnTo>
                <a:lnTo>
                  <a:pt x="1222437" y="4081917"/>
                </a:lnTo>
                <a:cubicBezTo>
                  <a:pt x="1224822" y="4071911"/>
                  <a:pt x="1227384" y="4062011"/>
                  <a:pt x="1228570" y="4053801"/>
                </a:cubicBezTo>
                <a:cubicBezTo>
                  <a:pt x="1228377" y="4059268"/>
                  <a:pt x="1230291" y="4046028"/>
                  <a:pt x="1229011" y="4044985"/>
                </a:cubicBezTo>
                <a:cubicBezTo>
                  <a:pt x="1224956" y="4041679"/>
                  <a:pt x="1224947" y="4058248"/>
                  <a:pt x="1224077" y="4059316"/>
                </a:cubicBezTo>
                <a:lnTo>
                  <a:pt x="1220756" y="4073272"/>
                </a:lnTo>
                <a:lnTo>
                  <a:pt x="1220348" y="4090744"/>
                </a:lnTo>
                <a:lnTo>
                  <a:pt x="1219215" y="4100208"/>
                </a:lnTo>
                <a:lnTo>
                  <a:pt x="1218875" y="4102146"/>
                </a:lnTo>
                <a:lnTo>
                  <a:pt x="1216215" y="4107369"/>
                </a:lnTo>
                <a:lnTo>
                  <a:pt x="1214601" y="4099137"/>
                </a:lnTo>
                <a:lnTo>
                  <a:pt x="1209468" y="4120704"/>
                </a:lnTo>
                <a:cubicBezTo>
                  <a:pt x="1204448" y="4140700"/>
                  <a:pt x="1199072" y="4160148"/>
                  <a:pt x="1192739" y="4178812"/>
                </a:cubicBezTo>
                <a:cubicBezTo>
                  <a:pt x="1195030" y="4159663"/>
                  <a:pt x="1199708" y="4143792"/>
                  <a:pt x="1204294" y="4128032"/>
                </a:cubicBezTo>
                <a:lnTo>
                  <a:pt x="1214106" y="4083385"/>
                </a:lnTo>
                <a:lnTo>
                  <a:pt x="1213992" y="4074669"/>
                </a:lnTo>
                <a:lnTo>
                  <a:pt x="1214091" y="4062924"/>
                </a:lnTo>
                <a:lnTo>
                  <a:pt x="1212774" y="4064905"/>
                </a:lnTo>
                <a:cubicBezTo>
                  <a:pt x="1202063" y="4107679"/>
                  <a:pt x="1193839" y="4144782"/>
                  <a:pt x="1182452" y="4183156"/>
                </a:cubicBezTo>
                <a:lnTo>
                  <a:pt x="1178153" y="4194198"/>
                </a:lnTo>
                <a:lnTo>
                  <a:pt x="1176742" y="4209994"/>
                </a:lnTo>
                <a:cubicBezTo>
                  <a:pt x="1175179" y="4222428"/>
                  <a:pt x="1174152" y="4214575"/>
                  <a:pt x="1173163" y="4199789"/>
                </a:cubicBezTo>
                <a:lnTo>
                  <a:pt x="1171964" y="4179717"/>
                </a:lnTo>
                <a:lnTo>
                  <a:pt x="1169214" y="4191051"/>
                </a:lnTo>
                <a:lnTo>
                  <a:pt x="1167572" y="4178548"/>
                </a:lnTo>
                <a:cubicBezTo>
                  <a:pt x="1161328" y="4162073"/>
                  <a:pt x="1161673" y="4183209"/>
                  <a:pt x="1162866" y="4196867"/>
                </a:cubicBezTo>
                <a:lnTo>
                  <a:pt x="1162985" y="4215002"/>
                </a:lnTo>
                <a:lnTo>
                  <a:pt x="1159762" y="4227118"/>
                </a:lnTo>
                <a:lnTo>
                  <a:pt x="1159378" y="4228583"/>
                </a:lnTo>
                <a:lnTo>
                  <a:pt x="1158896" y="4221326"/>
                </a:lnTo>
                <a:cubicBezTo>
                  <a:pt x="1158200" y="4211561"/>
                  <a:pt x="1157682" y="4201885"/>
                  <a:pt x="1158022" y="4192634"/>
                </a:cubicBezTo>
                <a:cubicBezTo>
                  <a:pt x="1157802" y="4182193"/>
                  <a:pt x="1158548" y="4170792"/>
                  <a:pt x="1159082" y="4159283"/>
                </a:cubicBezTo>
                <a:lnTo>
                  <a:pt x="1158919" y="4135324"/>
                </a:lnTo>
                <a:lnTo>
                  <a:pt x="1155126" y="4143864"/>
                </a:lnTo>
                <a:lnTo>
                  <a:pt x="1154985" y="4145851"/>
                </a:lnTo>
                <a:cubicBezTo>
                  <a:pt x="1154176" y="4158513"/>
                  <a:pt x="1152961" y="4173101"/>
                  <a:pt x="1153397" y="4177267"/>
                </a:cubicBezTo>
                <a:cubicBezTo>
                  <a:pt x="1152213" y="4180325"/>
                  <a:pt x="1149745" y="4186693"/>
                  <a:pt x="1149153" y="4188223"/>
                </a:cubicBezTo>
                <a:cubicBezTo>
                  <a:pt x="1149093" y="4193661"/>
                  <a:pt x="1150120" y="4196299"/>
                  <a:pt x="1150939" y="4200353"/>
                </a:cubicBezTo>
                <a:cubicBezTo>
                  <a:pt x="1150347" y="4201881"/>
                  <a:pt x="1146470" y="4205725"/>
                  <a:pt x="1146598" y="4211561"/>
                </a:cubicBezTo>
                <a:cubicBezTo>
                  <a:pt x="1146538" y="4217001"/>
                  <a:pt x="1149448" y="4231515"/>
                  <a:pt x="1147415" y="4242050"/>
                </a:cubicBezTo>
                <a:cubicBezTo>
                  <a:pt x="1146745" y="4246424"/>
                  <a:pt x="1146116" y="4247993"/>
                  <a:pt x="1145554" y="4247794"/>
                </a:cubicBezTo>
                <a:lnTo>
                  <a:pt x="1144753" y="4245140"/>
                </a:lnTo>
                <a:lnTo>
                  <a:pt x="1145050" y="4260100"/>
                </a:lnTo>
                <a:cubicBezTo>
                  <a:pt x="1144934" y="4264540"/>
                  <a:pt x="1144539" y="4267941"/>
                  <a:pt x="1143671" y="4269021"/>
                </a:cubicBezTo>
                <a:cubicBezTo>
                  <a:pt x="1137238" y="4273895"/>
                  <a:pt x="1140238" y="4250698"/>
                  <a:pt x="1140238" y="4250698"/>
                </a:cubicBezTo>
                <a:cubicBezTo>
                  <a:pt x="1140414" y="4245923"/>
                  <a:pt x="1140353" y="4237635"/>
                  <a:pt x="1140128" y="4228311"/>
                </a:cubicBezTo>
                <a:lnTo>
                  <a:pt x="1139081" y="4201191"/>
                </a:lnTo>
                <a:lnTo>
                  <a:pt x="1137068" y="4197403"/>
                </a:lnTo>
                <a:cubicBezTo>
                  <a:pt x="1136069" y="4194475"/>
                  <a:pt x="1135646" y="4190447"/>
                  <a:pt x="1135582" y="4185762"/>
                </a:cubicBezTo>
                <a:lnTo>
                  <a:pt x="1135767" y="4181573"/>
                </a:lnTo>
                <a:lnTo>
                  <a:pt x="1135525" y="4183054"/>
                </a:lnTo>
                <a:lnTo>
                  <a:pt x="1135241" y="4187719"/>
                </a:lnTo>
                <a:lnTo>
                  <a:pt x="1134768" y="4214791"/>
                </a:lnTo>
                <a:cubicBezTo>
                  <a:pt x="1134689" y="4217640"/>
                  <a:pt x="1134034" y="4220655"/>
                  <a:pt x="1133231" y="4224052"/>
                </a:cubicBezTo>
                <a:lnTo>
                  <a:pt x="1133023" y="4225036"/>
                </a:lnTo>
                <a:lnTo>
                  <a:pt x="1132300" y="4237730"/>
                </a:lnTo>
                <a:lnTo>
                  <a:pt x="1131356" y="4248469"/>
                </a:lnTo>
                <a:lnTo>
                  <a:pt x="1131356" y="4248492"/>
                </a:lnTo>
                <a:lnTo>
                  <a:pt x="1131352" y="4248509"/>
                </a:lnTo>
                <a:lnTo>
                  <a:pt x="1127998" y="4286641"/>
                </a:lnTo>
                <a:cubicBezTo>
                  <a:pt x="1125888" y="4294990"/>
                  <a:pt x="1124328" y="4325874"/>
                  <a:pt x="1124328" y="4325874"/>
                </a:cubicBezTo>
                <a:lnTo>
                  <a:pt x="1119597" y="4320011"/>
                </a:lnTo>
                <a:lnTo>
                  <a:pt x="1119691" y="4327221"/>
                </a:lnTo>
                <a:lnTo>
                  <a:pt x="1118553" y="4329099"/>
                </a:lnTo>
                <a:lnTo>
                  <a:pt x="1115786" y="4334780"/>
                </a:lnTo>
                <a:lnTo>
                  <a:pt x="1115522" y="4328919"/>
                </a:lnTo>
                <a:cubicBezTo>
                  <a:pt x="1114485" y="4300867"/>
                  <a:pt x="1113434" y="4272086"/>
                  <a:pt x="1111662" y="4240974"/>
                </a:cubicBezTo>
                <a:cubicBezTo>
                  <a:pt x="1111692" y="4238252"/>
                  <a:pt x="1111480" y="4233514"/>
                  <a:pt x="1111198" y="4227525"/>
                </a:cubicBezTo>
                <a:lnTo>
                  <a:pt x="1110521" y="4211503"/>
                </a:lnTo>
                <a:lnTo>
                  <a:pt x="1108000" y="4191728"/>
                </a:lnTo>
                <a:lnTo>
                  <a:pt x="1107330" y="4182918"/>
                </a:lnTo>
                <a:lnTo>
                  <a:pt x="1106482" y="4187858"/>
                </a:lnTo>
                <a:cubicBezTo>
                  <a:pt x="1105638" y="4187310"/>
                  <a:pt x="1105800" y="4167565"/>
                  <a:pt x="1105400" y="4164631"/>
                </a:cubicBezTo>
                <a:cubicBezTo>
                  <a:pt x="1104374" y="4161994"/>
                  <a:pt x="1098997" y="4153850"/>
                  <a:pt x="1096689" y="4154524"/>
                </a:cubicBezTo>
                <a:cubicBezTo>
                  <a:pt x="1096096" y="4156053"/>
                  <a:pt x="1096827" y="4203512"/>
                  <a:pt x="1096668" y="4209206"/>
                </a:cubicBezTo>
                <a:cubicBezTo>
                  <a:pt x="1095266" y="4223397"/>
                  <a:pt x="1094644" y="4236456"/>
                  <a:pt x="1092711" y="4246737"/>
                </a:cubicBezTo>
                <a:cubicBezTo>
                  <a:pt x="1092119" y="4248265"/>
                  <a:pt x="1088527" y="4252252"/>
                  <a:pt x="1087937" y="4253780"/>
                </a:cubicBezTo>
                <a:cubicBezTo>
                  <a:pt x="1084126" y="4268900"/>
                  <a:pt x="1094565" y="4296578"/>
                  <a:pt x="1088536" y="4295401"/>
                </a:cubicBezTo>
                <a:cubicBezTo>
                  <a:pt x="1088536" y="4295401"/>
                  <a:pt x="1086879" y="4289109"/>
                  <a:pt x="1084630" y="4284343"/>
                </a:cubicBezTo>
                <a:lnTo>
                  <a:pt x="1085499" y="4284913"/>
                </a:lnTo>
                <a:lnTo>
                  <a:pt x="1085755" y="4286726"/>
                </a:lnTo>
                <a:cubicBezTo>
                  <a:pt x="1086050" y="4285961"/>
                  <a:pt x="1086199" y="4285578"/>
                  <a:pt x="1086058" y="4285281"/>
                </a:cubicBezTo>
                <a:lnTo>
                  <a:pt x="1085499" y="4284913"/>
                </a:lnTo>
                <a:lnTo>
                  <a:pt x="1085029" y="4281584"/>
                </a:lnTo>
                <a:lnTo>
                  <a:pt x="1085343" y="4279417"/>
                </a:lnTo>
                <a:cubicBezTo>
                  <a:pt x="1085298" y="4277991"/>
                  <a:pt x="1085094" y="4276976"/>
                  <a:pt x="1085094" y="4276976"/>
                </a:cubicBezTo>
                <a:cubicBezTo>
                  <a:pt x="1085094" y="4276976"/>
                  <a:pt x="1079943" y="4274415"/>
                  <a:pt x="1079223" y="4270107"/>
                </a:cubicBezTo>
                <a:cubicBezTo>
                  <a:pt x="1077882" y="4265641"/>
                  <a:pt x="1077825" y="4257636"/>
                  <a:pt x="1077985" y="4249739"/>
                </a:cubicBezTo>
                <a:lnTo>
                  <a:pt x="1078014" y="4237212"/>
                </a:lnTo>
                <a:lnTo>
                  <a:pt x="1073898" y="4242474"/>
                </a:lnTo>
                <a:cubicBezTo>
                  <a:pt x="1072171" y="4244479"/>
                  <a:pt x="1070334" y="4246620"/>
                  <a:pt x="1068794" y="4248973"/>
                </a:cubicBezTo>
                <a:lnTo>
                  <a:pt x="1068327" y="4250069"/>
                </a:lnTo>
                <a:lnTo>
                  <a:pt x="1067667" y="4286841"/>
                </a:lnTo>
                <a:lnTo>
                  <a:pt x="1069614" y="4346819"/>
                </a:lnTo>
                <a:lnTo>
                  <a:pt x="1067925" y="4350698"/>
                </a:lnTo>
                <a:lnTo>
                  <a:pt x="1064517" y="4360010"/>
                </a:lnTo>
                <a:lnTo>
                  <a:pt x="1062627" y="4341152"/>
                </a:lnTo>
                <a:lnTo>
                  <a:pt x="1061740" y="4359432"/>
                </a:lnTo>
                <a:lnTo>
                  <a:pt x="1057446" y="4358327"/>
                </a:lnTo>
                <a:lnTo>
                  <a:pt x="1055714" y="4364438"/>
                </a:lnTo>
                <a:lnTo>
                  <a:pt x="1054449" y="4346674"/>
                </a:lnTo>
                <a:lnTo>
                  <a:pt x="1054921" y="4341145"/>
                </a:lnTo>
                <a:cubicBezTo>
                  <a:pt x="1055162" y="4339372"/>
                  <a:pt x="1055446" y="4338345"/>
                  <a:pt x="1055764" y="4338606"/>
                </a:cubicBezTo>
                <a:lnTo>
                  <a:pt x="1053905" y="4339021"/>
                </a:lnTo>
                <a:lnTo>
                  <a:pt x="1052213" y="4315254"/>
                </a:lnTo>
                <a:lnTo>
                  <a:pt x="1053811" y="4308303"/>
                </a:lnTo>
                <a:lnTo>
                  <a:pt x="1054225" y="4306788"/>
                </a:lnTo>
                <a:lnTo>
                  <a:pt x="1047081" y="4312152"/>
                </a:lnTo>
                <a:lnTo>
                  <a:pt x="1045931" y="4313139"/>
                </a:lnTo>
                <a:lnTo>
                  <a:pt x="1045278" y="4311679"/>
                </a:lnTo>
                <a:cubicBezTo>
                  <a:pt x="1043368" y="4307428"/>
                  <a:pt x="1038622" y="4296942"/>
                  <a:pt x="1034572" y="4288687"/>
                </a:cubicBezTo>
                <a:lnTo>
                  <a:pt x="1032230" y="4284262"/>
                </a:lnTo>
                <a:lnTo>
                  <a:pt x="1033134" y="4266486"/>
                </a:lnTo>
                <a:cubicBezTo>
                  <a:pt x="1033238" y="4257482"/>
                  <a:pt x="1032805" y="4250217"/>
                  <a:pt x="1031470" y="4246377"/>
                </a:cubicBezTo>
                <a:lnTo>
                  <a:pt x="1027804" y="4259547"/>
                </a:lnTo>
                <a:lnTo>
                  <a:pt x="1029212" y="4245285"/>
                </a:lnTo>
                <a:lnTo>
                  <a:pt x="1029425" y="4243155"/>
                </a:lnTo>
                <a:cubicBezTo>
                  <a:pt x="1030247" y="4236119"/>
                  <a:pt x="1031121" y="4228727"/>
                  <a:pt x="1031669" y="4221245"/>
                </a:cubicBezTo>
                <a:lnTo>
                  <a:pt x="1031819" y="4210227"/>
                </a:lnTo>
                <a:lnTo>
                  <a:pt x="1027876" y="4195641"/>
                </a:lnTo>
                <a:cubicBezTo>
                  <a:pt x="1024313" y="4188097"/>
                  <a:pt x="1030253" y="4206242"/>
                  <a:pt x="1025409" y="4202010"/>
                </a:cubicBezTo>
                <a:cubicBezTo>
                  <a:pt x="1020565" y="4197776"/>
                  <a:pt x="1024966" y="4181129"/>
                  <a:pt x="1023997" y="4173051"/>
                </a:cubicBezTo>
                <a:cubicBezTo>
                  <a:pt x="1025054" y="4164156"/>
                  <a:pt x="1026988" y="4153877"/>
                  <a:pt x="1024898" y="4143418"/>
                </a:cubicBezTo>
                <a:cubicBezTo>
                  <a:pt x="1024898" y="4143418"/>
                  <a:pt x="1023967" y="4142956"/>
                  <a:pt x="1022897" y="4142195"/>
                </a:cubicBezTo>
                <a:lnTo>
                  <a:pt x="1020575" y="4139736"/>
                </a:lnTo>
                <a:lnTo>
                  <a:pt x="1018796" y="4148016"/>
                </a:lnTo>
                <a:cubicBezTo>
                  <a:pt x="1016335" y="4156126"/>
                  <a:pt x="1013830" y="4163173"/>
                  <a:pt x="1011579" y="4171165"/>
                </a:cubicBezTo>
                <a:lnTo>
                  <a:pt x="1009703" y="4180668"/>
                </a:lnTo>
                <a:lnTo>
                  <a:pt x="1007561" y="4204373"/>
                </a:lnTo>
                <a:lnTo>
                  <a:pt x="1005047" y="4230390"/>
                </a:lnTo>
                <a:lnTo>
                  <a:pt x="1004873" y="4236665"/>
                </a:lnTo>
                <a:lnTo>
                  <a:pt x="1004961" y="4244953"/>
                </a:lnTo>
                <a:lnTo>
                  <a:pt x="1005974" y="4250319"/>
                </a:lnTo>
                <a:cubicBezTo>
                  <a:pt x="1005925" y="4251933"/>
                  <a:pt x="1005576" y="4252897"/>
                  <a:pt x="1005132" y="4253236"/>
                </a:cubicBezTo>
                <a:lnTo>
                  <a:pt x="1005048" y="4253123"/>
                </a:lnTo>
                <a:lnTo>
                  <a:pt x="1005056" y="4253924"/>
                </a:lnTo>
                <a:cubicBezTo>
                  <a:pt x="1004823" y="4258852"/>
                  <a:pt x="1004171" y="4262723"/>
                  <a:pt x="1002728" y="4264828"/>
                </a:cubicBezTo>
                <a:lnTo>
                  <a:pt x="1001777" y="4262655"/>
                </a:lnTo>
                <a:lnTo>
                  <a:pt x="1003044" y="4245391"/>
                </a:lnTo>
                <a:cubicBezTo>
                  <a:pt x="1003044" y="4245391"/>
                  <a:pt x="1001274" y="4244534"/>
                  <a:pt x="999294" y="4243070"/>
                </a:cubicBezTo>
                <a:lnTo>
                  <a:pt x="998012" y="4241550"/>
                </a:lnTo>
                <a:lnTo>
                  <a:pt x="997654" y="4232223"/>
                </a:lnTo>
                <a:cubicBezTo>
                  <a:pt x="997816" y="4228808"/>
                  <a:pt x="998359" y="4226794"/>
                  <a:pt x="999411" y="4227515"/>
                </a:cubicBezTo>
                <a:lnTo>
                  <a:pt x="994656" y="4230652"/>
                </a:lnTo>
                <a:lnTo>
                  <a:pt x="995055" y="4223837"/>
                </a:lnTo>
                <a:cubicBezTo>
                  <a:pt x="996384" y="4205071"/>
                  <a:pt x="999076" y="4173733"/>
                  <a:pt x="1000382" y="4164786"/>
                </a:cubicBezTo>
                <a:cubicBezTo>
                  <a:pt x="996083" y="4104223"/>
                  <a:pt x="985726" y="4203399"/>
                  <a:pt x="980822" y="4221862"/>
                </a:cubicBezTo>
                <a:cubicBezTo>
                  <a:pt x="978615" y="4239616"/>
                  <a:pt x="977130" y="4255532"/>
                  <a:pt x="975370" y="4268713"/>
                </a:cubicBezTo>
                <a:lnTo>
                  <a:pt x="968523" y="4298129"/>
                </a:lnTo>
                <a:lnTo>
                  <a:pt x="967391" y="4298368"/>
                </a:lnTo>
                <a:cubicBezTo>
                  <a:pt x="966522" y="4299449"/>
                  <a:pt x="965899" y="4302853"/>
                  <a:pt x="965450" y="4307354"/>
                </a:cubicBezTo>
                <a:lnTo>
                  <a:pt x="965116" y="4313255"/>
                </a:lnTo>
                <a:lnTo>
                  <a:pt x="959712" y="4337284"/>
                </a:lnTo>
                <a:lnTo>
                  <a:pt x="955465" y="4330935"/>
                </a:lnTo>
                <a:lnTo>
                  <a:pt x="952517" y="4311655"/>
                </a:lnTo>
                <a:lnTo>
                  <a:pt x="953477" y="4304749"/>
                </a:lnTo>
                <a:cubicBezTo>
                  <a:pt x="956413" y="4280627"/>
                  <a:pt x="964479" y="4255627"/>
                  <a:pt x="957453" y="4235424"/>
                </a:cubicBezTo>
                <a:cubicBezTo>
                  <a:pt x="952500" y="4228992"/>
                  <a:pt x="949232" y="4227411"/>
                  <a:pt x="948582" y="4219029"/>
                </a:cubicBezTo>
                <a:cubicBezTo>
                  <a:pt x="946952" y="4197401"/>
                  <a:pt x="961816" y="4175022"/>
                  <a:pt x="961766" y="4150126"/>
                </a:cubicBezTo>
                <a:cubicBezTo>
                  <a:pt x="961173" y="4151352"/>
                  <a:pt x="958169" y="4151506"/>
                  <a:pt x="954743" y="4151016"/>
                </a:cubicBezTo>
                <a:lnTo>
                  <a:pt x="948247" y="4149005"/>
                </a:lnTo>
                <a:lnTo>
                  <a:pt x="947520" y="4152018"/>
                </a:lnTo>
                <a:cubicBezTo>
                  <a:pt x="947226" y="4152782"/>
                  <a:pt x="946673" y="4151784"/>
                  <a:pt x="946052" y="4149848"/>
                </a:cubicBezTo>
                <a:lnTo>
                  <a:pt x="945732" y="4148515"/>
                </a:lnTo>
                <a:lnTo>
                  <a:pt x="945791" y="4148246"/>
                </a:lnTo>
                <a:lnTo>
                  <a:pt x="945185" y="4148057"/>
                </a:lnTo>
                <a:lnTo>
                  <a:pt x="944654" y="4147258"/>
                </a:lnTo>
                <a:lnTo>
                  <a:pt x="946424" y="4118764"/>
                </a:lnTo>
                <a:lnTo>
                  <a:pt x="941277" y="4133118"/>
                </a:lnTo>
                <a:lnTo>
                  <a:pt x="941732" y="4130114"/>
                </a:lnTo>
                <a:lnTo>
                  <a:pt x="931583" y="4166281"/>
                </a:lnTo>
                <a:cubicBezTo>
                  <a:pt x="927080" y="4182590"/>
                  <a:pt x="922584" y="4198237"/>
                  <a:pt x="917546" y="4212484"/>
                </a:cubicBezTo>
                <a:cubicBezTo>
                  <a:pt x="920931" y="4194822"/>
                  <a:pt x="926126" y="4175374"/>
                  <a:pt x="931662" y="4157687"/>
                </a:cubicBezTo>
                <a:lnTo>
                  <a:pt x="935774" y="4139134"/>
                </a:lnTo>
                <a:cubicBezTo>
                  <a:pt x="935081" y="4138569"/>
                  <a:pt x="934252" y="4139042"/>
                  <a:pt x="933392" y="4140117"/>
                </a:cubicBezTo>
                <a:lnTo>
                  <a:pt x="933004" y="4140812"/>
                </a:lnTo>
                <a:lnTo>
                  <a:pt x="931490" y="4146597"/>
                </a:lnTo>
                <a:lnTo>
                  <a:pt x="931499" y="4144047"/>
                </a:lnTo>
                <a:lnTo>
                  <a:pt x="931510" y="4143488"/>
                </a:lnTo>
                <a:lnTo>
                  <a:pt x="930823" y="4144720"/>
                </a:lnTo>
                <a:cubicBezTo>
                  <a:pt x="929186" y="4148417"/>
                  <a:pt x="927838" y="4152794"/>
                  <a:pt x="927609" y="4154383"/>
                </a:cubicBezTo>
                <a:cubicBezTo>
                  <a:pt x="915205" y="4194002"/>
                  <a:pt x="906809" y="4242213"/>
                  <a:pt x="892380" y="4276038"/>
                </a:cubicBezTo>
                <a:cubicBezTo>
                  <a:pt x="897585" y="4240023"/>
                  <a:pt x="913732" y="4198425"/>
                  <a:pt x="921230" y="4162209"/>
                </a:cubicBezTo>
                <a:cubicBezTo>
                  <a:pt x="919052" y="4173162"/>
                  <a:pt x="924034" y="4153540"/>
                  <a:pt x="921669" y="4153391"/>
                </a:cubicBezTo>
                <a:cubicBezTo>
                  <a:pt x="917370" y="4153440"/>
                  <a:pt x="919950" y="4161165"/>
                  <a:pt x="919950" y="4161165"/>
                </a:cubicBezTo>
                <a:cubicBezTo>
                  <a:pt x="913519" y="4182564"/>
                  <a:pt x="907595" y="4203339"/>
                  <a:pt x="901588" y="4223564"/>
                </a:cubicBezTo>
                <a:lnTo>
                  <a:pt x="888900" y="4263303"/>
                </a:lnTo>
                <a:lnTo>
                  <a:pt x="889003" y="4257321"/>
                </a:lnTo>
                <a:lnTo>
                  <a:pt x="888982" y="4257059"/>
                </a:lnTo>
                <a:lnTo>
                  <a:pt x="889419" y="4255271"/>
                </a:lnTo>
                <a:cubicBezTo>
                  <a:pt x="890894" y="4250849"/>
                  <a:pt x="898483" y="4228029"/>
                  <a:pt x="897204" y="4226985"/>
                </a:cubicBezTo>
                <a:cubicBezTo>
                  <a:pt x="893148" y="4223682"/>
                  <a:pt x="886838" y="4247545"/>
                  <a:pt x="888577" y="4245412"/>
                </a:cubicBezTo>
                <a:lnTo>
                  <a:pt x="888062" y="4247445"/>
                </a:lnTo>
                <a:lnTo>
                  <a:pt x="885861" y="4245270"/>
                </a:lnTo>
                <a:cubicBezTo>
                  <a:pt x="885308" y="4246324"/>
                  <a:pt x="884952" y="4248921"/>
                  <a:pt x="884718" y="4252221"/>
                </a:cubicBezTo>
                <a:lnTo>
                  <a:pt x="884406" y="4260700"/>
                </a:lnTo>
                <a:lnTo>
                  <a:pt x="882581" y="4266274"/>
                </a:lnTo>
                <a:cubicBezTo>
                  <a:pt x="878693" y="4268433"/>
                  <a:pt x="884689" y="4247568"/>
                  <a:pt x="884689" y="4247568"/>
                </a:cubicBezTo>
                <a:cubicBezTo>
                  <a:pt x="896801" y="4208306"/>
                  <a:pt x="905580" y="4173133"/>
                  <a:pt x="914837" y="4140423"/>
                </a:cubicBezTo>
                <a:cubicBezTo>
                  <a:pt x="915010" y="4139232"/>
                  <a:pt x="916899" y="4133237"/>
                  <a:pt x="918934" y="4126093"/>
                </a:cubicBezTo>
                <a:lnTo>
                  <a:pt x="920490" y="4120413"/>
                </a:lnTo>
                <a:lnTo>
                  <a:pt x="920116" y="4120683"/>
                </a:lnTo>
                <a:cubicBezTo>
                  <a:pt x="918842" y="4121607"/>
                  <a:pt x="917485" y="4122547"/>
                  <a:pt x="916324" y="4123193"/>
                </a:cubicBezTo>
                <a:lnTo>
                  <a:pt x="914949" y="4123587"/>
                </a:lnTo>
                <a:lnTo>
                  <a:pt x="907921" y="4147441"/>
                </a:lnTo>
                <a:lnTo>
                  <a:pt x="902586" y="4166466"/>
                </a:lnTo>
                <a:lnTo>
                  <a:pt x="901696" y="4175002"/>
                </a:lnTo>
                <a:lnTo>
                  <a:pt x="898822" y="4179888"/>
                </a:lnTo>
                <a:lnTo>
                  <a:pt x="895744" y="4190868"/>
                </a:lnTo>
                <a:cubicBezTo>
                  <a:pt x="894874" y="4191934"/>
                  <a:pt x="889718" y="4222661"/>
                  <a:pt x="886554" y="4223929"/>
                </a:cubicBezTo>
                <a:cubicBezTo>
                  <a:pt x="883657" y="4223346"/>
                  <a:pt x="884348" y="4218358"/>
                  <a:pt x="885761" y="4213517"/>
                </a:cubicBezTo>
                <a:lnTo>
                  <a:pt x="886433" y="4211609"/>
                </a:lnTo>
                <a:lnTo>
                  <a:pt x="885984" y="4208162"/>
                </a:lnTo>
                <a:cubicBezTo>
                  <a:pt x="885481" y="4200802"/>
                  <a:pt x="885499" y="4189144"/>
                  <a:pt x="885199" y="4186944"/>
                </a:cubicBezTo>
                <a:cubicBezTo>
                  <a:pt x="885167" y="4178877"/>
                  <a:pt x="885003" y="4172529"/>
                  <a:pt x="884759" y="4166977"/>
                </a:cubicBezTo>
                <a:lnTo>
                  <a:pt x="884585" y="4164073"/>
                </a:lnTo>
                <a:lnTo>
                  <a:pt x="889905" y="4142679"/>
                </a:lnTo>
                <a:lnTo>
                  <a:pt x="887883" y="4169442"/>
                </a:lnTo>
                <a:cubicBezTo>
                  <a:pt x="887639" y="4172055"/>
                  <a:pt x="887933" y="4177116"/>
                  <a:pt x="888298" y="4182964"/>
                </a:cubicBezTo>
                <a:lnTo>
                  <a:pt x="888408" y="4185431"/>
                </a:lnTo>
                <a:lnTo>
                  <a:pt x="890826" y="4167883"/>
                </a:lnTo>
                <a:cubicBezTo>
                  <a:pt x="893142" y="4153377"/>
                  <a:pt x="895865" y="4139068"/>
                  <a:pt x="895865" y="4139068"/>
                </a:cubicBezTo>
                <a:lnTo>
                  <a:pt x="899573" y="4116445"/>
                </a:lnTo>
                <a:lnTo>
                  <a:pt x="898395" y="4113648"/>
                </a:lnTo>
                <a:lnTo>
                  <a:pt x="897941" y="4110249"/>
                </a:lnTo>
                <a:lnTo>
                  <a:pt x="898759" y="4106938"/>
                </a:lnTo>
                <a:lnTo>
                  <a:pt x="893713" y="4123207"/>
                </a:lnTo>
                <a:lnTo>
                  <a:pt x="900909" y="4088817"/>
                </a:lnTo>
                <a:lnTo>
                  <a:pt x="898499" y="4096796"/>
                </a:lnTo>
                <a:lnTo>
                  <a:pt x="897798" y="4099635"/>
                </a:lnTo>
                <a:lnTo>
                  <a:pt x="892715" y="4123008"/>
                </a:lnTo>
                <a:lnTo>
                  <a:pt x="890161" y="4134768"/>
                </a:lnTo>
                <a:lnTo>
                  <a:pt x="887860" y="4145369"/>
                </a:lnTo>
                <a:cubicBezTo>
                  <a:pt x="886432" y="4151181"/>
                  <a:pt x="885243" y="4154764"/>
                  <a:pt x="884427" y="4154369"/>
                </a:cubicBezTo>
                <a:cubicBezTo>
                  <a:pt x="883610" y="4153974"/>
                  <a:pt x="883130" y="4149584"/>
                  <a:pt x="882676" y="4144163"/>
                </a:cubicBezTo>
                <a:lnTo>
                  <a:pt x="881573" y="4132881"/>
                </a:lnTo>
                <a:lnTo>
                  <a:pt x="880601" y="4135678"/>
                </a:lnTo>
                <a:cubicBezTo>
                  <a:pt x="877275" y="4144330"/>
                  <a:pt x="873294" y="4152075"/>
                  <a:pt x="876179" y="4136444"/>
                </a:cubicBezTo>
                <a:lnTo>
                  <a:pt x="878588" y="4124260"/>
                </a:lnTo>
                <a:lnTo>
                  <a:pt x="877746" y="4123061"/>
                </a:lnTo>
                <a:lnTo>
                  <a:pt x="876158" y="4127201"/>
                </a:lnTo>
                <a:lnTo>
                  <a:pt x="876178" y="4127706"/>
                </a:lnTo>
                <a:lnTo>
                  <a:pt x="875792" y="4128158"/>
                </a:lnTo>
                <a:lnTo>
                  <a:pt x="874847" y="4130626"/>
                </a:lnTo>
                <a:cubicBezTo>
                  <a:pt x="873703" y="4134621"/>
                  <a:pt x="872372" y="4140217"/>
                  <a:pt x="870811" y="4147778"/>
                </a:cubicBezTo>
                <a:cubicBezTo>
                  <a:pt x="859969" y="4188239"/>
                  <a:pt x="862195" y="4235025"/>
                  <a:pt x="844007" y="4272602"/>
                </a:cubicBezTo>
                <a:cubicBezTo>
                  <a:pt x="840844" y="4279138"/>
                  <a:pt x="836385" y="4227239"/>
                  <a:pt x="842044" y="4225272"/>
                </a:cubicBezTo>
                <a:cubicBezTo>
                  <a:pt x="834163" y="4228011"/>
                  <a:pt x="829184" y="4278662"/>
                  <a:pt x="826452" y="4308848"/>
                </a:cubicBezTo>
                <a:lnTo>
                  <a:pt x="825125" y="4322638"/>
                </a:lnTo>
                <a:lnTo>
                  <a:pt x="825078" y="4309726"/>
                </a:lnTo>
                <a:cubicBezTo>
                  <a:pt x="826015" y="4252650"/>
                  <a:pt x="813726" y="4330821"/>
                  <a:pt x="814392" y="4334366"/>
                </a:cubicBezTo>
                <a:cubicBezTo>
                  <a:pt x="812837" y="4345671"/>
                  <a:pt x="804297" y="4358897"/>
                  <a:pt x="801487" y="4366764"/>
                </a:cubicBezTo>
                <a:lnTo>
                  <a:pt x="798777" y="4377837"/>
                </a:lnTo>
                <a:lnTo>
                  <a:pt x="813508" y="4257840"/>
                </a:lnTo>
                <a:lnTo>
                  <a:pt x="815258" y="4245119"/>
                </a:lnTo>
                <a:lnTo>
                  <a:pt x="814300" y="4223280"/>
                </a:lnTo>
                <a:lnTo>
                  <a:pt x="811139" y="4232746"/>
                </a:lnTo>
                <a:cubicBezTo>
                  <a:pt x="808628" y="4234935"/>
                  <a:pt x="812542" y="4203935"/>
                  <a:pt x="810792" y="4194011"/>
                </a:cubicBezTo>
                <a:cubicBezTo>
                  <a:pt x="809210" y="4197280"/>
                  <a:pt x="807627" y="4200548"/>
                  <a:pt x="806046" y="4203816"/>
                </a:cubicBezTo>
                <a:cubicBezTo>
                  <a:pt x="806838" y="4202183"/>
                  <a:pt x="801883" y="4206169"/>
                  <a:pt x="796254" y="4210335"/>
                </a:cubicBezTo>
                <a:lnTo>
                  <a:pt x="788792" y="4215450"/>
                </a:lnTo>
                <a:lnTo>
                  <a:pt x="790041" y="4225096"/>
                </a:lnTo>
                <a:cubicBezTo>
                  <a:pt x="791423" y="4233758"/>
                  <a:pt x="792524" y="4240383"/>
                  <a:pt x="789510" y="4239795"/>
                </a:cubicBezTo>
                <a:cubicBezTo>
                  <a:pt x="789510" y="4239795"/>
                  <a:pt x="787852" y="4233503"/>
                  <a:pt x="785604" y="4228737"/>
                </a:cubicBezTo>
                <a:lnTo>
                  <a:pt x="786473" y="4229309"/>
                </a:lnTo>
                <a:lnTo>
                  <a:pt x="786727" y="4231120"/>
                </a:lnTo>
                <a:cubicBezTo>
                  <a:pt x="787024" y="4230355"/>
                  <a:pt x="787172" y="4229973"/>
                  <a:pt x="787032" y="4229676"/>
                </a:cubicBezTo>
                <a:lnTo>
                  <a:pt x="786473" y="4229309"/>
                </a:lnTo>
                <a:lnTo>
                  <a:pt x="786003" y="4225979"/>
                </a:lnTo>
                <a:lnTo>
                  <a:pt x="786317" y="4223812"/>
                </a:lnTo>
                <a:cubicBezTo>
                  <a:pt x="786273" y="4222386"/>
                  <a:pt x="786067" y="4221372"/>
                  <a:pt x="786067" y="4221372"/>
                </a:cubicBezTo>
                <a:cubicBezTo>
                  <a:pt x="786067" y="4221372"/>
                  <a:pt x="780918" y="4218809"/>
                  <a:pt x="780198" y="4214502"/>
                </a:cubicBezTo>
                <a:cubicBezTo>
                  <a:pt x="777514" y="4205571"/>
                  <a:pt x="779973" y="4182484"/>
                  <a:pt x="779004" y="4174408"/>
                </a:cubicBezTo>
                <a:cubicBezTo>
                  <a:pt x="779597" y="4172880"/>
                  <a:pt x="775877" y="4171030"/>
                  <a:pt x="774752" y="4168647"/>
                </a:cubicBezTo>
                <a:cubicBezTo>
                  <a:pt x="773325" y="4164405"/>
                  <a:pt x="773033" y="4158591"/>
                  <a:pt x="773163" y="4152261"/>
                </a:cubicBezTo>
                <a:lnTo>
                  <a:pt x="773312" y="4149194"/>
                </a:lnTo>
                <a:lnTo>
                  <a:pt x="772383" y="4153409"/>
                </a:lnTo>
                <a:lnTo>
                  <a:pt x="769820" y="4165483"/>
                </a:lnTo>
                <a:lnTo>
                  <a:pt x="768640" y="4231236"/>
                </a:lnTo>
                <a:lnTo>
                  <a:pt x="770587" y="4291214"/>
                </a:lnTo>
                <a:lnTo>
                  <a:pt x="768898" y="4295093"/>
                </a:lnTo>
                <a:lnTo>
                  <a:pt x="765491" y="4304404"/>
                </a:lnTo>
                <a:lnTo>
                  <a:pt x="763601" y="4285548"/>
                </a:lnTo>
                <a:lnTo>
                  <a:pt x="762714" y="4303827"/>
                </a:lnTo>
                <a:lnTo>
                  <a:pt x="758420" y="4302721"/>
                </a:lnTo>
                <a:lnTo>
                  <a:pt x="756688" y="4308833"/>
                </a:lnTo>
                <a:lnTo>
                  <a:pt x="755424" y="4291069"/>
                </a:lnTo>
                <a:lnTo>
                  <a:pt x="755893" y="4285541"/>
                </a:lnTo>
                <a:cubicBezTo>
                  <a:pt x="756134" y="4283766"/>
                  <a:pt x="756418" y="4282739"/>
                  <a:pt x="756738" y="4282999"/>
                </a:cubicBezTo>
                <a:lnTo>
                  <a:pt x="754879" y="4283415"/>
                </a:lnTo>
                <a:lnTo>
                  <a:pt x="753187" y="4259648"/>
                </a:lnTo>
                <a:lnTo>
                  <a:pt x="754785" y="4252696"/>
                </a:lnTo>
                <a:cubicBezTo>
                  <a:pt x="755879" y="4248297"/>
                  <a:pt x="757228" y="4243292"/>
                  <a:pt x="759096" y="4236969"/>
                </a:cubicBezTo>
                <a:cubicBezTo>
                  <a:pt x="759555" y="4233792"/>
                  <a:pt x="767894" y="4207438"/>
                  <a:pt x="761926" y="4217375"/>
                </a:cubicBezTo>
                <a:cubicBezTo>
                  <a:pt x="757846" y="4224999"/>
                  <a:pt x="754867" y="4244772"/>
                  <a:pt x="752669" y="4250083"/>
                </a:cubicBezTo>
                <a:lnTo>
                  <a:pt x="752530" y="4250436"/>
                </a:lnTo>
                <a:lnTo>
                  <a:pt x="752069" y="4243957"/>
                </a:lnTo>
                <a:cubicBezTo>
                  <a:pt x="749881" y="4224940"/>
                  <a:pt x="750633" y="4206477"/>
                  <a:pt x="751171" y="4187907"/>
                </a:cubicBezTo>
                <a:lnTo>
                  <a:pt x="751345" y="4168455"/>
                </a:lnTo>
                <a:lnTo>
                  <a:pt x="750444" y="4172869"/>
                </a:lnTo>
                <a:lnTo>
                  <a:pt x="735502" y="4231599"/>
                </a:lnTo>
                <a:lnTo>
                  <a:pt x="736042" y="4219943"/>
                </a:lnTo>
                <a:cubicBezTo>
                  <a:pt x="739337" y="4196689"/>
                  <a:pt x="742437" y="4172398"/>
                  <a:pt x="745261" y="4149079"/>
                </a:cubicBezTo>
                <a:lnTo>
                  <a:pt x="745981" y="4142870"/>
                </a:lnTo>
                <a:lnTo>
                  <a:pt x="744466" y="4138925"/>
                </a:lnTo>
                <a:lnTo>
                  <a:pt x="748648" y="4119924"/>
                </a:lnTo>
                <a:lnTo>
                  <a:pt x="749532" y="4112309"/>
                </a:lnTo>
                <a:lnTo>
                  <a:pt x="743746" y="4129908"/>
                </a:lnTo>
                <a:lnTo>
                  <a:pt x="743651" y="4128230"/>
                </a:lnTo>
                <a:cubicBezTo>
                  <a:pt x="743180" y="4115035"/>
                  <a:pt x="742719" y="4094752"/>
                  <a:pt x="740048" y="4089092"/>
                </a:cubicBezTo>
                <a:cubicBezTo>
                  <a:pt x="734896" y="4112966"/>
                  <a:pt x="737274" y="4123567"/>
                  <a:pt x="735410" y="4145123"/>
                </a:cubicBezTo>
                <a:cubicBezTo>
                  <a:pt x="734960" y="4159939"/>
                  <a:pt x="734491" y="4161149"/>
                  <a:pt x="733550" y="4157415"/>
                </a:cubicBezTo>
                <a:lnTo>
                  <a:pt x="729326" y="4141802"/>
                </a:lnTo>
                <a:lnTo>
                  <a:pt x="728982" y="4144799"/>
                </a:lnTo>
                <a:cubicBezTo>
                  <a:pt x="725864" y="4175031"/>
                  <a:pt x="723323" y="4204402"/>
                  <a:pt x="719637" y="4236267"/>
                </a:cubicBezTo>
                <a:lnTo>
                  <a:pt x="715809" y="4263947"/>
                </a:lnTo>
                <a:lnTo>
                  <a:pt x="716763" y="4246471"/>
                </a:lnTo>
                <a:cubicBezTo>
                  <a:pt x="717571" y="4233839"/>
                  <a:pt x="718701" y="4219010"/>
                  <a:pt x="720485" y="4200045"/>
                </a:cubicBezTo>
                <a:cubicBezTo>
                  <a:pt x="722120" y="4180000"/>
                  <a:pt x="724899" y="4164538"/>
                  <a:pt x="724953" y="4147760"/>
                </a:cubicBezTo>
                <a:cubicBezTo>
                  <a:pt x="722568" y="4109637"/>
                  <a:pt x="711775" y="4174991"/>
                  <a:pt x="708451" y="4190187"/>
                </a:cubicBezTo>
                <a:cubicBezTo>
                  <a:pt x="705778" y="4213766"/>
                  <a:pt x="709097" y="4240241"/>
                  <a:pt x="697712" y="4238764"/>
                </a:cubicBezTo>
                <a:cubicBezTo>
                  <a:pt x="699346" y="4239554"/>
                  <a:pt x="698790" y="4227858"/>
                  <a:pt x="697532" y="4214310"/>
                </a:cubicBezTo>
                <a:lnTo>
                  <a:pt x="696238" y="4202452"/>
                </a:lnTo>
                <a:lnTo>
                  <a:pt x="702309" y="4081226"/>
                </a:lnTo>
                <a:lnTo>
                  <a:pt x="697261" y="4073579"/>
                </a:lnTo>
                <a:cubicBezTo>
                  <a:pt x="695168" y="4063120"/>
                  <a:pt x="701228" y="4052764"/>
                  <a:pt x="699728" y="4040776"/>
                </a:cubicBezTo>
                <a:cubicBezTo>
                  <a:pt x="699136" y="4042304"/>
                  <a:pt x="689577" y="4039676"/>
                  <a:pt x="690268" y="4037892"/>
                </a:cubicBezTo>
                <a:cubicBezTo>
                  <a:pt x="686015" y="4032130"/>
                  <a:pt x="697657" y="4002070"/>
                  <a:pt x="689381" y="3996128"/>
                </a:cubicBezTo>
                <a:lnTo>
                  <a:pt x="688204" y="3995543"/>
                </a:lnTo>
                <a:lnTo>
                  <a:pt x="687811" y="3995348"/>
                </a:lnTo>
                <a:cubicBezTo>
                  <a:pt x="687637" y="3995261"/>
                  <a:pt x="687753" y="3995319"/>
                  <a:pt x="687986" y="3995435"/>
                </a:cubicBezTo>
                <a:lnTo>
                  <a:pt x="688204" y="3995543"/>
                </a:lnTo>
                <a:lnTo>
                  <a:pt x="688858" y="3995869"/>
                </a:lnTo>
                <a:cubicBezTo>
                  <a:pt x="689148" y="3996012"/>
                  <a:pt x="689381" y="3996128"/>
                  <a:pt x="689381" y="3996128"/>
                </a:cubicBezTo>
                <a:cubicBezTo>
                  <a:pt x="684546" y="4008611"/>
                  <a:pt x="689233" y="4018538"/>
                  <a:pt x="686607" y="4030601"/>
                </a:cubicBezTo>
                <a:cubicBezTo>
                  <a:pt x="684408" y="4038925"/>
                  <a:pt x="682855" y="4047117"/>
                  <a:pt x="681874" y="4055820"/>
                </a:cubicBezTo>
                <a:lnTo>
                  <a:pt x="681805" y="4057306"/>
                </a:lnTo>
                <a:lnTo>
                  <a:pt x="683099" y="4057808"/>
                </a:lnTo>
                <a:cubicBezTo>
                  <a:pt x="684289" y="4058876"/>
                  <a:pt x="685152" y="4060263"/>
                  <a:pt x="685173" y="4061291"/>
                </a:cubicBezTo>
                <a:cubicBezTo>
                  <a:pt x="685186" y="4061977"/>
                  <a:pt x="684826" y="4062504"/>
                  <a:pt x="683940" y="4062671"/>
                </a:cubicBezTo>
                <a:cubicBezTo>
                  <a:pt x="684326" y="4064739"/>
                  <a:pt x="683274" y="4064018"/>
                  <a:pt x="682041" y="4062336"/>
                </a:cubicBezTo>
                <a:lnTo>
                  <a:pt x="681611" y="4061459"/>
                </a:lnTo>
                <a:lnTo>
                  <a:pt x="680558" y="4084107"/>
                </a:lnTo>
                <a:cubicBezTo>
                  <a:pt x="677884" y="4118326"/>
                  <a:pt x="676771" y="4044546"/>
                  <a:pt x="675053" y="4043692"/>
                </a:cubicBezTo>
                <a:lnTo>
                  <a:pt x="673393" y="4047007"/>
                </a:lnTo>
                <a:lnTo>
                  <a:pt x="659014" y="4132193"/>
                </a:lnTo>
                <a:cubicBezTo>
                  <a:pt x="654687" y="4148301"/>
                  <a:pt x="657343" y="4162487"/>
                  <a:pt x="653090" y="4182250"/>
                </a:cubicBezTo>
                <a:cubicBezTo>
                  <a:pt x="652699" y="4189973"/>
                  <a:pt x="651591" y="4201613"/>
                  <a:pt x="650179" y="4214248"/>
                </a:cubicBezTo>
                <a:lnTo>
                  <a:pt x="648678" y="4226316"/>
                </a:lnTo>
                <a:lnTo>
                  <a:pt x="641821" y="4224027"/>
                </a:lnTo>
                <a:lnTo>
                  <a:pt x="642164" y="4209391"/>
                </a:lnTo>
                <a:lnTo>
                  <a:pt x="645199" y="4190323"/>
                </a:lnTo>
                <a:cubicBezTo>
                  <a:pt x="647674" y="4172365"/>
                  <a:pt x="649529" y="4153601"/>
                  <a:pt x="647895" y="4152811"/>
                </a:cubicBezTo>
                <a:lnTo>
                  <a:pt x="645779" y="4156784"/>
                </a:lnTo>
                <a:lnTo>
                  <a:pt x="649152" y="4118746"/>
                </a:lnTo>
                <a:lnTo>
                  <a:pt x="651661" y="4083294"/>
                </a:lnTo>
                <a:lnTo>
                  <a:pt x="648495" y="4096412"/>
                </a:lnTo>
                <a:cubicBezTo>
                  <a:pt x="648198" y="4097175"/>
                  <a:pt x="647647" y="4096180"/>
                  <a:pt x="647026" y="4094242"/>
                </a:cubicBezTo>
                <a:lnTo>
                  <a:pt x="646707" y="4092910"/>
                </a:lnTo>
                <a:lnTo>
                  <a:pt x="652948" y="4064183"/>
                </a:lnTo>
                <a:lnTo>
                  <a:pt x="652923" y="4065456"/>
                </a:lnTo>
                <a:lnTo>
                  <a:pt x="655304" y="4031807"/>
                </a:lnTo>
                <a:lnTo>
                  <a:pt x="654415" y="4037069"/>
                </a:lnTo>
                <a:lnTo>
                  <a:pt x="654185" y="4039866"/>
                </a:lnTo>
                <a:lnTo>
                  <a:pt x="649923" y="4056111"/>
                </a:lnTo>
                <a:cubicBezTo>
                  <a:pt x="647809" y="4063285"/>
                  <a:pt x="645363" y="4070429"/>
                  <a:pt x="642251" y="4077514"/>
                </a:cubicBezTo>
                <a:cubicBezTo>
                  <a:pt x="644212" y="4058986"/>
                  <a:pt x="649818" y="4041650"/>
                  <a:pt x="653785" y="4023275"/>
                </a:cubicBezTo>
                <a:cubicBezTo>
                  <a:pt x="656568" y="4008967"/>
                  <a:pt x="652025" y="4019769"/>
                  <a:pt x="649681" y="4025260"/>
                </a:cubicBezTo>
                <a:lnTo>
                  <a:pt x="640689" y="4059595"/>
                </a:lnTo>
                <a:lnTo>
                  <a:pt x="637456" y="4097652"/>
                </a:lnTo>
                <a:lnTo>
                  <a:pt x="633299" y="4146618"/>
                </a:lnTo>
                <a:lnTo>
                  <a:pt x="637078" y="4134974"/>
                </a:lnTo>
                <a:lnTo>
                  <a:pt x="641953" y="4114589"/>
                </a:lnTo>
                <a:lnTo>
                  <a:pt x="642160" y="4123341"/>
                </a:lnTo>
                <a:cubicBezTo>
                  <a:pt x="640290" y="4136539"/>
                  <a:pt x="638850" y="4149951"/>
                  <a:pt x="637979" y="4163874"/>
                </a:cubicBezTo>
                <a:lnTo>
                  <a:pt x="637629" y="4183857"/>
                </a:lnTo>
                <a:lnTo>
                  <a:pt x="637309" y="4183493"/>
                </a:lnTo>
                <a:cubicBezTo>
                  <a:pt x="636661" y="4184752"/>
                  <a:pt x="635522" y="4187839"/>
                  <a:pt x="633589" y="4193586"/>
                </a:cubicBezTo>
                <a:lnTo>
                  <a:pt x="632268" y="4197384"/>
                </a:lnTo>
                <a:lnTo>
                  <a:pt x="632097" y="4191067"/>
                </a:lnTo>
                <a:lnTo>
                  <a:pt x="632218" y="4157904"/>
                </a:lnTo>
                <a:lnTo>
                  <a:pt x="627910" y="4198132"/>
                </a:lnTo>
                <a:cubicBezTo>
                  <a:pt x="626870" y="4213012"/>
                  <a:pt x="625750" y="4227447"/>
                  <a:pt x="622513" y="4241208"/>
                </a:cubicBezTo>
                <a:cubicBezTo>
                  <a:pt x="622513" y="4241208"/>
                  <a:pt x="621100" y="4238565"/>
                  <a:pt x="619341" y="4236526"/>
                </a:cubicBezTo>
                <a:lnTo>
                  <a:pt x="619205" y="4236498"/>
                </a:lnTo>
                <a:lnTo>
                  <a:pt x="620489" y="4232391"/>
                </a:lnTo>
                <a:cubicBezTo>
                  <a:pt x="622602" y="4219045"/>
                  <a:pt x="624947" y="4188418"/>
                  <a:pt x="621310" y="4189685"/>
                </a:cubicBezTo>
                <a:cubicBezTo>
                  <a:pt x="611610" y="4193057"/>
                  <a:pt x="615364" y="4253353"/>
                  <a:pt x="605454" y="4282164"/>
                </a:cubicBezTo>
                <a:cubicBezTo>
                  <a:pt x="600997" y="4298662"/>
                  <a:pt x="598993" y="4304624"/>
                  <a:pt x="595467" y="4319394"/>
                </a:cubicBezTo>
                <a:lnTo>
                  <a:pt x="595307" y="4320105"/>
                </a:lnTo>
                <a:lnTo>
                  <a:pt x="595380" y="4296077"/>
                </a:lnTo>
                <a:cubicBezTo>
                  <a:pt x="596246" y="4283142"/>
                  <a:pt x="597728" y="4270631"/>
                  <a:pt x="599191" y="4257200"/>
                </a:cubicBezTo>
                <a:cubicBezTo>
                  <a:pt x="602855" y="4237548"/>
                  <a:pt x="606907" y="4138282"/>
                  <a:pt x="598689" y="4192439"/>
                </a:cubicBezTo>
                <a:lnTo>
                  <a:pt x="596229" y="4218966"/>
                </a:lnTo>
                <a:lnTo>
                  <a:pt x="594259" y="4230126"/>
                </a:lnTo>
                <a:cubicBezTo>
                  <a:pt x="589109" y="4258531"/>
                  <a:pt x="579195" y="4307772"/>
                  <a:pt x="578925" y="4260586"/>
                </a:cubicBezTo>
                <a:cubicBezTo>
                  <a:pt x="580401" y="4249203"/>
                  <a:pt x="586502" y="4218544"/>
                  <a:pt x="581443" y="4203999"/>
                </a:cubicBezTo>
                <a:cubicBezTo>
                  <a:pt x="577686" y="4185374"/>
                  <a:pt x="571795" y="4232265"/>
                  <a:pt x="568577" y="4255578"/>
                </a:cubicBezTo>
                <a:cubicBezTo>
                  <a:pt x="567486" y="4275888"/>
                  <a:pt x="564268" y="4299201"/>
                  <a:pt x="559261" y="4309549"/>
                </a:cubicBezTo>
                <a:cubicBezTo>
                  <a:pt x="559365" y="4317664"/>
                  <a:pt x="552671" y="4323164"/>
                  <a:pt x="547926" y="4332965"/>
                </a:cubicBezTo>
                <a:lnTo>
                  <a:pt x="544483" y="4353209"/>
                </a:lnTo>
                <a:lnTo>
                  <a:pt x="554507" y="4186518"/>
                </a:lnTo>
                <a:lnTo>
                  <a:pt x="566947" y="4054931"/>
                </a:lnTo>
                <a:lnTo>
                  <a:pt x="564361" y="4056378"/>
                </a:lnTo>
                <a:cubicBezTo>
                  <a:pt x="564361" y="4056378"/>
                  <a:pt x="564955" y="4054849"/>
                  <a:pt x="565644" y="4053067"/>
                </a:cubicBezTo>
                <a:lnTo>
                  <a:pt x="567026" y="4054097"/>
                </a:lnTo>
                <a:lnTo>
                  <a:pt x="568366" y="4039903"/>
                </a:lnTo>
                <a:lnTo>
                  <a:pt x="567987" y="4038095"/>
                </a:lnTo>
                <a:cubicBezTo>
                  <a:pt x="567488" y="4037405"/>
                  <a:pt x="566657" y="4037238"/>
                  <a:pt x="565330" y="4038020"/>
                </a:cubicBezTo>
                <a:cubicBezTo>
                  <a:pt x="565330" y="4038020"/>
                  <a:pt x="565704" y="4047627"/>
                  <a:pt x="565644" y="4053067"/>
                </a:cubicBezTo>
                <a:lnTo>
                  <a:pt x="561316" y="4053047"/>
                </a:lnTo>
                <a:lnTo>
                  <a:pt x="547292" y="4197160"/>
                </a:lnTo>
                <a:cubicBezTo>
                  <a:pt x="537234" y="4280545"/>
                  <a:pt x="524776" y="4362302"/>
                  <a:pt x="508200" y="4441276"/>
                </a:cubicBezTo>
                <a:cubicBezTo>
                  <a:pt x="496897" y="4420142"/>
                  <a:pt x="522481" y="4373745"/>
                  <a:pt x="505706" y="4365874"/>
                </a:cubicBezTo>
                <a:cubicBezTo>
                  <a:pt x="504932" y="4361736"/>
                  <a:pt x="494014" y="4424354"/>
                  <a:pt x="494014" y="4424354"/>
                </a:cubicBezTo>
                <a:cubicBezTo>
                  <a:pt x="488432" y="4437024"/>
                  <a:pt x="484218" y="4434141"/>
                  <a:pt x="481335" y="4438353"/>
                </a:cubicBezTo>
                <a:cubicBezTo>
                  <a:pt x="472753" y="4474224"/>
                  <a:pt x="487260" y="4532079"/>
                  <a:pt x="463940" y="4548071"/>
                </a:cubicBezTo>
                <a:lnTo>
                  <a:pt x="462705" y="4527777"/>
                </a:lnTo>
                <a:lnTo>
                  <a:pt x="463398" y="4525277"/>
                </a:lnTo>
                <a:lnTo>
                  <a:pt x="463043" y="4521309"/>
                </a:lnTo>
                <a:lnTo>
                  <a:pt x="463699" y="4513701"/>
                </a:lnTo>
                <a:cubicBezTo>
                  <a:pt x="464213" y="4509094"/>
                  <a:pt x="464864" y="4504001"/>
                  <a:pt x="465614" y="4498200"/>
                </a:cubicBezTo>
                <a:cubicBezTo>
                  <a:pt x="464950" y="4494653"/>
                  <a:pt x="476418" y="4454571"/>
                  <a:pt x="467217" y="4444669"/>
                </a:cubicBezTo>
                <a:cubicBezTo>
                  <a:pt x="467217" y="4444669"/>
                  <a:pt x="457971" y="4476992"/>
                  <a:pt x="459963" y="4487632"/>
                </a:cubicBezTo>
                <a:cubicBezTo>
                  <a:pt x="458909" y="4491806"/>
                  <a:pt x="460819" y="4502003"/>
                  <a:pt x="462189" y="4511766"/>
                </a:cubicBezTo>
                <a:lnTo>
                  <a:pt x="463043" y="4521309"/>
                </a:lnTo>
                <a:lnTo>
                  <a:pt x="462614" y="4526292"/>
                </a:lnTo>
                <a:lnTo>
                  <a:pt x="462705" y="4527777"/>
                </a:lnTo>
                <a:lnTo>
                  <a:pt x="461171" y="4533294"/>
                </a:lnTo>
                <a:cubicBezTo>
                  <a:pt x="451446" y="4544675"/>
                  <a:pt x="451804" y="4515451"/>
                  <a:pt x="452518" y="4501365"/>
                </a:cubicBezTo>
                <a:lnTo>
                  <a:pt x="452861" y="4495990"/>
                </a:lnTo>
                <a:lnTo>
                  <a:pt x="452926" y="4495297"/>
                </a:lnTo>
                <a:cubicBezTo>
                  <a:pt x="453035" y="4493908"/>
                  <a:pt x="453005" y="4494016"/>
                  <a:pt x="452913" y="4495175"/>
                </a:cubicBezTo>
                <a:lnTo>
                  <a:pt x="452861" y="4495990"/>
                </a:lnTo>
                <a:lnTo>
                  <a:pt x="452088" y="4504403"/>
                </a:lnTo>
                <a:cubicBezTo>
                  <a:pt x="445725" y="4532515"/>
                  <a:pt x="443389" y="4559263"/>
                  <a:pt x="433369" y="4587448"/>
                </a:cubicBezTo>
                <a:cubicBezTo>
                  <a:pt x="426249" y="4609892"/>
                  <a:pt x="424591" y="4591234"/>
                  <a:pt x="424269" y="4567052"/>
                </a:cubicBezTo>
                <a:lnTo>
                  <a:pt x="424269" y="4561129"/>
                </a:lnTo>
                <a:lnTo>
                  <a:pt x="426557" y="4532339"/>
                </a:lnTo>
                <a:cubicBezTo>
                  <a:pt x="426557" y="4532339"/>
                  <a:pt x="439141" y="4479950"/>
                  <a:pt x="425631" y="4481477"/>
                </a:cubicBezTo>
                <a:cubicBezTo>
                  <a:pt x="422283" y="4484225"/>
                  <a:pt x="420458" y="4505356"/>
                  <a:pt x="419272" y="4526209"/>
                </a:cubicBezTo>
                <a:lnTo>
                  <a:pt x="419178" y="4528125"/>
                </a:lnTo>
                <a:lnTo>
                  <a:pt x="418646" y="4530093"/>
                </a:lnTo>
                <a:cubicBezTo>
                  <a:pt x="416418" y="4538618"/>
                  <a:pt x="414274" y="4547583"/>
                  <a:pt x="414604" y="4549358"/>
                </a:cubicBezTo>
                <a:cubicBezTo>
                  <a:pt x="413824" y="4564801"/>
                  <a:pt x="410832" y="4563526"/>
                  <a:pt x="408214" y="4556903"/>
                </a:cubicBezTo>
                <a:lnTo>
                  <a:pt x="407074" y="4552601"/>
                </a:lnTo>
                <a:lnTo>
                  <a:pt x="421349" y="4422269"/>
                </a:lnTo>
                <a:cubicBezTo>
                  <a:pt x="421349" y="4422269"/>
                  <a:pt x="427400" y="4366717"/>
                  <a:pt x="419387" y="4374938"/>
                </a:cubicBezTo>
                <a:cubicBezTo>
                  <a:pt x="414378" y="4385287"/>
                  <a:pt x="416659" y="4415293"/>
                  <a:pt x="413337" y="4430490"/>
                </a:cubicBezTo>
                <a:cubicBezTo>
                  <a:pt x="415710" y="4425589"/>
                  <a:pt x="413107" y="4459872"/>
                  <a:pt x="407291" y="4475206"/>
                </a:cubicBezTo>
                <a:lnTo>
                  <a:pt x="402032" y="4480500"/>
                </a:lnTo>
                <a:lnTo>
                  <a:pt x="402835" y="4461087"/>
                </a:lnTo>
                <a:cubicBezTo>
                  <a:pt x="409105" y="4401748"/>
                  <a:pt x="424612" y="4328292"/>
                  <a:pt x="422211" y="4286065"/>
                </a:cubicBezTo>
                <a:cubicBezTo>
                  <a:pt x="419004" y="4249345"/>
                  <a:pt x="413353" y="4238777"/>
                  <a:pt x="411682" y="4269072"/>
                </a:cubicBezTo>
                <a:cubicBezTo>
                  <a:pt x="405318" y="4297182"/>
                  <a:pt x="398267" y="4419648"/>
                  <a:pt x="392684" y="4432320"/>
                </a:cubicBezTo>
                <a:lnTo>
                  <a:pt x="390940" y="4431517"/>
                </a:lnTo>
                <a:lnTo>
                  <a:pt x="390996" y="4430947"/>
                </a:lnTo>
                <a:cubicBezTo>
                  <a:pt x="392911" y="4405858"/>
                  <a:pt x="394035" y="4381489"/>
                  <a:pt x="393737" y="4358491"/>
                </a:cubicBezTo>
                <a:cubicBezTo>
                  <a:pt x="388628" y="4381896"/>
                  <a:pt x="384692" y="4407215"/>
                  <a:pt x="381447" y="4433689"/>
                </a:cubicBezTo>
                <a:lnTo>
                  <a:pt x="376473" y="4483850"/>
                </a:lnTo>
                <a:lnTo>
                  <a:pt x="376227" y="4484960"/>
                </a:lnTo>
                <a:cubicBezTo>
                  <a:pt x="379230" y="4442183"/>
                  <a:pt x="375177" y="4397664"/>
                  <a:pt x="376621" y="4385768"/>
                </a:cubicBezTo>
                <a:cubicBezTo>
                  <a:pt x="378176" y="4374464"/>
                  <a:pt x="381998" y="4313177"/>
                  <a:pt x="374744" y="4356141"/>
                </a:cubicBezTo>
                <a:cubicBezTo>
                  <a:pt x="374627" y="4375128"/>
                  <a:pt x="375840" y="4401211"/>
                  <a:pt x="370257" y="4413882"/>
                </a:cubicBezTo>
                <a:cubicBezTo>
                  <a:pt x="368037" y="4421640"/>
                  <a:pt x="353921" y="4427955"/>
                  <a:pt x="353921" y="4427955"/>
                </a:cubicBezTo>
                <a:cubicBezTo>
                  <a:pt x="349593" y="4444062"/>
                  <a:pt x="353025" y="4462386"/>
                  <a:pt x="352245" y="4477828"/>
                </a:cubicBezTo>
                <a:cubicBezTo>
                  <a:pt x="350025" y="4485586"/>
                  <a:pt x="342224" y="4506013"/>
                  <a:pt x="345771" y="4505348"/>
                </a:cubicBezTo>
                <a:cubicBezTo>
                  <a:pt x="342224" y="4506013"/>
                  <a:pt x="336683" y="4496039"/>
                  <a:pt x="337348" y="4499585"/>
                </a:cubicBezTo>
                <a:cubicBezTo>
                  <a:pt x="331651" y="4511664"/>
                  <a:pt x="335859" y="4534126"/>
                  <a:pt x="329312" y="4557991"/>
                </a:cubicBezTo>
                <a:cubicBezTo>
                  <a:pt x="327758" y="4569294"/>
                  <a:pt x="315743" y="4586842"/>
                  <a:pt x="313636" y="4595190"/>
                </a:cubicBezTo>
                <a:cubicBezTo>
                  <a:pt x="310044" y="4618500"/>
                  <a:pt x="311488" y="4606606"/>
                  <a:pt x="309494" y="4595966"/>
                </a:cubicBezTo>
                <a:cubicBezTo>
                  <a:pt x="300528" y="4548086"/>
                  <a:pt x="299400" y="4620495"/>
                  <a:pt x="288715" y="4645135"/>
                </a:cubicBezTo>
                <a:cubicBezTo>
                  <a:pt x="278261" y="4631796"/>
                  <a:pt x="294598" y="4617724"/>
                  <a:pt x="285398" y="4607821"/>
                </a:cubicBezTo>
                <a:lnTo>
                  <a:pt x="277479" y="4647240"/>
                </a:lnTo>
                <a:cubicBezTo>
                  <a:pt x="257821" y="4643578"/>
                  <a:pt x="270732" y="4591601"/>
                  <a:pt x="269403" y="4584507"/>
                </a:cubicBezTo>
                <a:cubicBezTo>
                  <a:pt x="277943" y="4427501"/>
                  <a:pt x="297721" y="4248812"/>
                  <a:pt x="306807" y="4114339"/>
                </a:cubicBezTo>
                <a:cubicBezTo>
                  <a:pt x="297446" y="4165651"/>
                  <a:pt x="288749" y="4220512"/>
                  <a:pt x="284263" y="4278252"/>
                </a:cubicBezTo>
                <a:cubicBezTo>
                  <a:pt x="276227" y="4336659"/>
                  <a:pt x="277209" y="4400717"/>
                  <a:pt x="262269" y="4445121"/>
                </a:cubicBezTo>
                <a:cubicBezTo>
                  <a:pt x="259385" y="4449333"/>
                  <a:pt x="246474" y="4501309"/>
                  <a:pt x="246474" y="4501309"/>
                </a:cubicBezTo>
                <a:cubicBezTo>
                  <a:pt x="232358" y="4507625"/>
                  <a:pt x="240159" y="4487196"/>
                  <a:pt x="241716" y="4475892"/>
                </a:cubicBezTo>
                <a:cubicBezTo>
                  <a:pt x="241599" y="4494879"/>
                  <a:pt x="242495" y="4460450"/>
                  <a:pt x="244830" y="4433702"/>
                </a:cubicBezTo>
                <a:cubicBezTo>
                  <a:pt x="252132" y="4348513"/>
                  <a:pt x="263280" y="4247920"/>
                  <a:pt x="269985" y="4182421"/>
                </a:cubicBezTo>
                <a:cubicBezTo>
                  <a:pt x="309493" y="3723482"/>
                  <a:pt x="358866" y="3277995"/>
                  <a:pt x="367482" y="2817501"/>
                </a:cubicBezTo>
                <a:cubicBezTo>
                  <a:pt x="368103" y="2699910"/>
                  <a:pt x="360188" y="2575966"/>
                  <a:pt x="356598" y="2455493"/>
                </a:cubicBezTo>
                <a:lnTo>
                  <a:pt x="354882" y="2406856"/>
                </a:lnTo>
                <a:lnTo>
                  <a:pt x="346556" y="2381594"/>
                </a:lnTo>
                <a:cubicBezTo>
                  <a:pt x="232030" y="2031139"/>
                  <a:pt x="114938" y="1654362"/>
                  <a:pt x="18406" y="1315852"/>
                </a:cubicBezTo>
                <a:cubicBezTo>
                  <a:pt x="11829" y="1293283"/>
                  <a:pt x="15008" y="1317471"/>
                  <a:pt x="7437" y="1273842"/>
                </a:cubicBezTo>
                <a:cubicBezTo>
                  <a:pt x="-1025" y="1247308"/>
                  <a:pt x="-5656" y="1211310"/>
                  <a:pt x="12617" y="1267208"/>
                </a:cubicBezTo>
                <a:cubicBezTo>
                  <a:pt x="48271" y="1396103"/>
                  <a:pt x="76992" y="1520654"/>
                  <a:pt x="121166" y="1658692"/>
                </a:cubicBezTo>
                <a:cubicBezTo>
                  <a:pt x="124506" y="1674464"/>
                  <a:pt x="154533" y="1746301"/>
                  <a:pt x="143459" y="1695310"/>
                </a:cubicBezTo>
                <a:cubicBezTo>
                  <a:pt x="123625" y="1618620"/>
                  <a:pt x="90988" y="1522328"/>
                  <a:pt x="74955" y="1452163"/>
                </a:cubicBezTo>
                <a:cubicBezTo>
                  <a:pt x="50836" y="1365015"/>
                  <a:pt x="27385" y="1315745"/>
                  <a:pt x="10063" y="1225360"/>
                </a:cubicBezTo>
                <a:cubicBezTo>
                  <a:pt x="-3196" y="1171242"/>
                  <a:pt x="19929" y="1237334"/>
                  <a:pt x="31628" y="1270662"/>
                </a:cubicBezTo>
                <a:cubicBezTo>
                  <a:pt x="47553" y="1331847"/>
                  <a:pt x="71942" y="1419566"/>
                  <a:pt x="88596" y="1472066"/>
                </a:cubicBezTo>
                <a:cubicBezTo>
                  <a:pt x="112714" y="1559218"/>
                  <a:pt x="133543" y="1656965"/>
                  <a:pt x="180388" y="1772892"/>
                </a:cubicBezTo>
                <a:cubicBezTo>
                  <a:pt x="228121" y="1900897"/>
                  <a:pt x="244657" y="2017357"/>
                  <a:pt x="299917" y="2133446"/>
                </a:cubicBezTo>
                <a:cubicBezTo>
                  <a:pt x="326601" y="2189508"/>
                  <a:pt x="303151" y="2140240"/>
                  <a:pt x="292347" y="2089816"/>
                </a:cubicBezTo>
                <a:cubicBezTo>
                  <a:pt x="289006" y="2074042"/>
                  <a:pt x="290678" y="2060048"/>
                  <a:pt x="287445" y="2053254"/>
                </a:cubicBezTo>
                <a:cubicBezTo>
                  <a:pt x="280706" y="2039096"/>
                  <a:pt x="269114" y="2014746"/>
                  <a:pt x="257986" y="1981147"/>
                </a:cubicBezTo>
                <a:cubicBezTo>
                  <a:pt x="244670" y="1944418"/>
                  <a:pt x="214807" y="1864171"/>
                  <a:pt x="205350" y="1816577"/>
                </a:cubicBezTo>
                <a:cubicBezTo>
                  <a:pt x="198611" y="1802419"/>
                  <a:pt x="200718" y="1780580"/>
                  <a:pt x="197943" y="1764536"/>
                </a:cubicBezTo>
                <a:cubicBezTo>
                  <a:pt x="171830" y="1664442"/>
                  <a:pt x="141912" y="1601583"/>
                  <a:pt x="119302" y="1508850"/>
                </a:cubicBezTo>
                <a:cubicBezTo>
                  <a:pt x="120461" y="1521496"/>
                  <a:pt x="91219" y="1423584"/>
                  <a:pt x="106994" y="1420245"/>
                </a:cubicBezTo>
                <a:cubicBezTo>
                  <a:pt x="100199" y="1423479"/>
                  <a:pt x="125268" y="1476144"/>
                  <a:pt x="132007" y="1490300"/>
                </a:cubicBezTo>
                <a:cubicBezTo>
                  <a:pt x="152785" y="1561677"/>
                  <a:pt x="168760" y="1649232"/>
                  <a:pt x="198056" y="1729752"/>
                </a:cubicBezTo>
                <a:cubicBezTo>
                  <a:pt x="237838" y="1848344"/>
                  <a:pt x="273816" y="1960412"/>
                  <a:pt x="318478" y="2073211"/>
                </a:cubicBezTo>
                <a:cubicBezTo>
                  <a:pt x="329906" y="2105973"/>
                  <a:pt x="319100" y="2055549"/>
                  <a:pt x="318994" y="2046569"/>
                </a:cubicBezTo>
                <a:cubicBezTo>
                  <a:pt x="293096" y="1964435"/>
                  <a:pt x="269702" y="1897775"/>
                  <a:pt x="247199" y="1814022"/>
                </a:cubicBezTo>
                <a:cubicBezTo>
                  <a:pt x="232431" y="1765484"/>
                  <a:pt x="270028" y="1880949"/>
                  <a:pt x="273262" y="1887743"/>
                </a:cubicBezTo>
                <a:cubicBezTo>
                  <a:pt x="291898" y="1946596"/>
                  <a:pt x="306579" y="1997955"/>
                  <a:pt x="328194" y="2059783"/>
                </a:cubicBezTo>
                <a:lnTo>
                  <a:pt x="341576" y="2096072"/>
                </a:lnTo>
                <a:lnTo>
                  <a:pt x="339716" y="2061718"/>
                </a:lnTo>
                <a:lnTo>
                  <a:pt x="335733" y="2047395"/>
                </a:lnTo>
                <a:cubicBezTo>
                  <a:pt x="332662" y="2036158"/>
                  <a:pt x="330445" y="2027575"/>
                  <a:pt x="330081" y="2024623"/>
                </a:cubicBezTo>
                <a:cubicBezTo>
                  <a:pt x="244703" y="1754781"/>
                  <a:pt x="163927" y="1522339"/>
                  <a:pt x="97825" y="1256516"/>
                </a:cubicBezTo>
                <a:cubicBezTo>
                  <a:pt x="87909" y="1218173"/>
                  <a:pt x="103466" y="1240636"/>
                  <a:pt x="112978" y="1270836"/>
                </a:cubicBezTo>
                <a:cubicBezTo>
                  <a:pt x="129528" y="1314358"/>
                  <a:pt x="139388" y="1370096"/>
                  <a:pt x="152079" y="1424484"/>
                </a:cubicBezTo>
                <a:cubicBezTo>
                  <a:pt x="192853" y="1564135"/>
                  <a:pt x="234892" y="1725415"/>
                  <a:pt x="294781" y="1877500"/>
                </a:cubicBezTo>
                <a:cubicBezTo>
                  <a:pt x="310765" y="1921295"/>
                  <a:pt x="299959" y="1870870"/>
                  <a:pt x="296618" y="1855095"/>
                </a:cubicBezTo>
                <a:cubicBezTo>
                  <a:pt x="262257" y="1746426"/>
                  <a:pt x="224825" y="1622545"/>
                  <a:pt x="192242" y="1508860"/>
                </a:cubicBezTo>
                <a:cubicBezTo>
                  <a:pt x="188794" y="1484107"/>
                  <a:pt x="173807" y="1461374"/>
                  <a:pt x="172351" y="1449565"/>
                </a:cubicBezTo>
                <a:cubicBezTo>
                  <a:pt x="172811" y="1440316"/>
                  <a:pt x="179770" y="1428667"/>
                  <a:pt x="177884" y="1424702"/>
                </a:cubicBezTo>
                <a:cubicBezTo>
                  <a:pt x="172094" y="1376058"/>
                  <a:pt x="130371" y="1270894"/>
                  <a:pt x="114607" y="1201297"/>
                </a:cubicBezTo>
                <a:cubicBezTo>
                  <a:pt x="107038" y="1157667"/>
                  <a:pt x="125367" y="1196174"/>
                  <a:pt x="131213" y="1227426"/>
                </a:cubicBezTo>
                <a:cubicBezTo>
                  <a:pt x="195382" y="1433738"/>
                  <a:pt x="234852" y="1626105"/>
                  <a:pt x="317408" y="1853533"/>
                </a:cubicBezTo>
                <a:cubicBezTo>
                  <a:pt x="317839" y="1856629"/>
                  <a:pt x="319628" y="1862027"/>
                  <a:pt x="321809" y="1867567"/>
                </a:cubicBezTo>
                <a:lnTo>
                  <a:pt x="326888" y="1878752"/>
                </a:lnTo>
                <a:lnTo>
                  <a:pt x="325415" y="1860972"/>
                </a:lnTo>
                <a:lnTo>
                  <a:pt x="228046" y="1537748"/>
                </a:lnTo>
                <a:cubicBezTo>
                  <a:pt x="196718" y="1429977"/>
                  <a:pt x="166252" y="1322926"/>
                  <a:pt x="135342" y="1217127"/>
                </a:cubicBezTo>
                <a:cubicBezTo>
                  <a:pt x="127043" y="1182182"/>
                  <a:pt x="111947" y="1150468"/>
                  <a:pt x="107718" y="1122614"/>
                </a:cubicBezTo>
                <a:cubicBezTo>
                  <a:pt x="109497" y="1117599"/>
                  <a:pt x="116294" y="1114365"/>
                  <a:pt x="118075" y="1109349"/>
                </a:cubicBezTo>
                <a:cubicBezTo>
                  <a:pt x="120314" y="1095086"/>
                  <a:pt x="100261" y="1044202"/>
                  <a:pt x="91962" y="1009254"/>
                </a:cubicBezTo>
                <a:cubicBezTo>
                  <a:pt x="84082" y="974456"/>
                  <a:pt x="76522" y="944715"/>
                  <a:pt x="68656" y="914510"/>
                </a:cubicBezTo>
                <a:lnTo>
                  <a:pt x="49366" y="839700"/>
                </a:lnTo>
                <a:lnTo>
                  <a:pt x="56857" y="857108"/>
                </a:lnTo>
                <a:cubicBezTo>
                  <a:pt x="66703" y="884379"/>
                  <a:pt x="81940" y="932067"/>
                  <a:pt x="93875" y="932478"/>
                </a:cubicBezTo>
                <a:cubicBezTo>
                  <a:pt x="97967" y="928951"/>
                  <a:pt x="54471" y="827420"/>
                  <a:pt x="53902" y="835037"/>
                </a:cubicBezTo>
                <a:cubicBezTo>
                  <a:pt x="58563" y="823896"/>
                  <a:pt x="78572" y="820917"/>
                  <a:pt x="77342" y="837421"/>
                </a:cubicBezTo>
                <a:cubicBezTo>
                  <a:pt x="79138" y="813300"/>
                  <a:pt x="80866" y="841513"/>
                  <a:pt x="67410" y="807959"/>
                </a:cubicBezTo>
                <a:cubicBezTo>
                  <a:pt x="59156" y="785964"/>
                  <a:pt x="60462" y="781273"/>
                  <a:pt x="63834" y="782083"/>
                </a:cubicBezTo>
                <a:lnTo>
                  <a:pt x="69235" y="786451"/>
                </a:lnTo>
                <a:lnTo>
                  <a:pt x="72873" y="806305"/>
                </a:lnTo>
                <a:cubicBezTo>
                  <a:pt x="74962" y="815482"/>
                  <a:pt x="77727" y="824670"/>
                  <a:pt x="81907" y="833448"/>
                </a:cubicBezTo>
                <a:cubicBezTo>
                  <a:pt x="85141" y="840244"/>
                  <a:pt x="88702" y="830212"/>
                  <a:pt x="91936" y="837009"/>
                </a:cubicBezTo>
                <a:cubicBezTo>
                  <a:pt x="107194" y="860307"/>
                  <a:pt x="118049" y="937102"/>
                  <a:pt x="129478" y="969866"/>
                </a:cubicBezTo>
                <a:cubicBezTo>
                  <a:pt x="146190" y="1004974"/>
                  <a:pt x="131420" y="956438"/>
                  <a:pt x="128078" y="940662"/>
                </a:cubicBezTo>
                <a:cubicBezTo>
                  <a:pt x="124070" y="923123"/>
                  <a:pt x="118562" y="900695"/>
                  <a:pt x="112268" y="876050"/>
                </a:cubicBezTo>
                <a:lnTo>
                  <a:pt x="108350" y="861169"/>
                </a:lnTo>
                <a:lnTo>
                  <a:pt x="110901" y="866727"/>
                </a:lnTo>
                <a:cubicBezTo>
                  <a:pt x="110901" y="866727"/>
                  <a:pt x="122610" y="863770"/>
                  <a:pt x="134905" y="861495"/>
                </a:cubicBezTo>
                <a:cubicBezTo>
                  <a:pt x="141390" y="877294"/>
                  <a:pt x="151415" y="905488"/>
                  <a:pt x="151415" y="905488"/>
                </a:cubicBezTo>
                <a:cubicBezTo>
                  <a:pt x="170760" y="911396"/>
                  <a:pt x="149006" y="877862"/>
                  <a:pt x="149006" y="877862"/>
                </a:cubicBezTo>
                <a:cubicBezTo>
                  <a:pt x="147297" y="857949"/>
                  <a:pt x="136679" y="786311"/>
                  <a:pt x="132587" y="789835"/>
                </a:cubicBezTo>
                <a:lnTo>
                  <a:pt x="139508" y="791816"/>
                </a:lnTo>
                <a:lnTo>
                  <a:pt x="128591" y="751425"/>
                </a:lnTo>
                <a:cubicBezTo>
                  <a:pt x="126247" y="739982"/>
                  <a:pt x="125754" y="732044"/>
                  <a:pt x="128396" y="730631"/>
                </a:cubicBezTo>
                <a:cubicBezTo>
                  <a:pt x="131945" y="729965"/>
                  <a:pt x="141237" y="739545"/>
                  <a:pt x="149642" y="749290"/>
                </a:cubicBezTo>
                <a:lnTo>
                  <a:pt x="149910" y="749617"/>
                </a:lnTo>
                <a:lnTo>
                  <a:pt x="141692" y="724374"/>
                </a:lnTo>
                <a:cubicBezTo>
                  <a:pt x="132432" y="695521"/>
                  <a:pt x="123457" y="668206"/>
                  <a:pt x="104941" y="621191"/>
                </a:cubicBezTo>
                <a:cubicBezTo>
                  <a:pt x="101984" y="609481"/>
                  <a:pt x="61423" y="511360"/>
                  <a:pt x="86703" y="548985"/>
                </a:cubicBezTo>
                <a:cubicBezTo>
                  <a:pt x="104349" y="577744"/>
                  <a:pt x="123170" y="650631"/>
                  <a:pt x="133178" y="670526"/>
                </a:cubicBezTo>
                <a:cubicBezTo>
                  <a:pt x="148445" y="705489"/>
                  <a:pt x="165615" y="740598"/>
                  <a:pt x="182939" y="773641"/>
                </a:cubicBezTo>
                <a:lnTo>
                  <a:pt x="184588" y="776593"/>
                </a:lnTo>
                <a:lnTo>
                  <a:pt x="178453" y="752966"/>
                </a:lnTo>
                <a:cubicBezTo>
                  <a:pt x="176834" y="741712"/>
                  <a:pt x="176972" y="731016"/>
                  <a:pt x="179840" y="720996"/>
                </a:cubicBezTo>
                <a:cubicBezTo>
                  <a:pt x="182722" y="716784"/>
                  <a:pt x="184167" y="704888"/>
                  <a:pt x="183503" y="701343"/>
                </a:cubicBezTo>
                <a:cubicBezTo>
                  <a:pt x="184167" y="704888"/>
                  <a:pt x="199729" y="686678"/>
                  <a:pt x="195518" y="683796"/>
                </a:cubicBezTo>
                <a:cubicBezTo>
                  <a:pt x="203278" y="686014"/>
                  <a:pt x="201835" y="697909"/>
                  <a:pt x="206709" y="704338"/>
                </a:cubicBezTo>
                <a:cubicBezTo>
                  <a:pt x="212360" y="714905"/>
                  <a:pt x="220712" y="717011"/>
                  <a:pt x="224924" y="719894"/>
                </a:cubicBezTo>
                <a:cubicBezTo>
                  <a:pt x="238219" y="751667"/>
                  <a:pt x="227144" y="712137"/>
                  <a:pt x="219499" y="690930"/>
                </a:cubicBezTo>
                <a:lnTo>
                  <a:pt x="224244" y="701618"/>
                </a:lnTo>
                <a:lnTo>
                  <a:pt x="218550" y="685865"/>
                </a:lnTo>
                <a:lnTo>
                  <a:pt x="219499" y="690930"/>
                </a:lnTo>
                <a:cubicBezTo>
                  <a:pt x="216674" y="685647"/>
                  <a:pt x="213680" y="679475"/>
                  <a:pt x="211839" y="674544"/>
                </a:cubicBezTo>
                <a:lnTo>
                  <a:pt x="211469" y="670190"/>
                </a:lnTo>
                <a:lnTo>
                  <a:pt x="207748" y="662669"/>
                </a:lnTo>
                <a:cubicBezTo>
                  <a:pt x="204809" y="656804"/>
                  <a:pt x="202108" y="651034"/>
                  <a:pt x="200189" y="645112"/>
                </a:cubicBezTo>
                <a:lnTo>
                  <a:pt x="197954" y="634807"/>
                </a:lnTo>
                <a:lnTo>
                  <a:pt x="199949" y="635194"/>
                </a:lnTo>
                <a:cubicBezTo>
                  <a:pt x="207048" y="654873"/>
                  <a:pt x="213551" y="671255"/>
                  <a:pt x="206358" y="647685"/>
                </a:cubicBezTo>
                <a:lnTo>
                  <a:pt x="202260" y="634887"/>
                </a:lnTo>
                <a:lnTo>
                  <a:pt x="202271" y="634885"/>
                </a:lnTo>
                <a:lnTo>
                  <a:pt x="202227" y="634782"/>
                </a:lnTo>
                <a:lnTo>
                  <a:pt x="194113" y="609442"/>
                </a:lnTo>
                <a:cubicBezTo>
                  <a:pt x="194448" y="612399"/>
                  <a:pt x="196182" y="619090"/>
                  <a:pt x="197986" y="624877"/>
                </a:cubicBezTo>
                <a:lnTo>
                  <a:pt x="202227" y="634782"/>
                </a:lnTo>
                <a:lnTo>
                  <a:pt x="202260" y="634887"/>
                </a:lnTo>
                <a:lnTo>
                  <a:pt x="199949" y="635194"/>
                </a:lnTo>
                <a:cubicBezTo>
                  <a:pt x="194735" y="620201"/>
                  <a:pt x="189634" y="602871"/>
                  <a:pt x="190853" y="601548"/>
                </a:cubicBezTo>
                <a:cubicBezTo>
                  <a:pt x="189634" y="602871"/>
                  <a:pt x="195333" y="608118"/>
                  <a:pt x="195333" y="608118"/>
                </a:cubicBezTo>
                <a:cubicBezTo>
                  <a:pt x="198640" y="611166"/>
                  <a:pt x="197769" y="605473"/>
                  <a:pt x="202363" y="609704"/>
                </a:cubicBezTo>
                <a:cubicBezTo>
                  <a:pt x="204454" y="614075"/>
                  <a:pt x="209786" y="626727"/>
                  <a:pt x="214148" y="635636"/>
                </a:cubicBezTo>
                <a:cubicBezTo>
                  <a:pt x="225865" y="662934"/>
                  <a:pt x="238677" y="692359"/>
                  <a:pt x="250732" y="722055"/>
                </a:cubicBezTo>
                <a:lnTo>
                  <a:pt x="252386" y="726598"/>
                </a:lnTo>
                <a:lnTo>
                  <a:pt x="252487" y="726749"/>
                </a:lnTo>
                <a:cubicBezTo>
                  <a:pt x="257285" y="734598"/>
                  <a:pt x="260386" y="740938"/>
                  <a:pt x="260025" y="743911"/>
                </a:cubicBezTo>
                <a:lnTo>
                  <a:pt x="262023" y="753083"/>
                </a:lnTo>
                <a:lnTo>
                  <a:pt x="275268" y="789481"/>
                </a:lnTo>
                <a:lnTo>
                  <a:pt x="275689" y="789630"/>
                </a:lnTo>
                <a:lnTo>
                  <a:pt x="270882" y="767574"/>
                </a:lnTo>
                <a:cubicBezTo>
                  <a:pt x="268279" y="758579"/>
                  <a:pt x="264955" y="750637"/>
                  <a:pt x="260025" y="743911"/>
                </a:cubicBezTo>
                <a:lnTo>
                  <a:pt x="259238" y="733453"/>
                </a:lnTo>
                <a:lnTo>
                  <a:pt x="250667" y="710278"/>
                </a:lnTo>
                <a:cubicBezTo>
                  <a:pt x="239034" y="681277"/>
                  <a:pt x="227050" y="652611"/>
                  <a:pt x="214862" y="621215"/>
                </a:cubicBezTo>
                <a:cubicBezTo>
                  <a:pt x="206154" y="603007"/>
                  <a:pt x="202110" y="591539"/>
                  <a:pt x="194737" y="569669"/>
                </a:cubicBezTo>
                <a:cubicBezTo>
                  <a:pt x="191910" y="556878"/>
                  <a:pt x="197289" y="564684"/>
                  <a:pt x="201720" y="576102"/>
                </a:cubicBezTo>
                <a:cubicBezTo>
                  <a:pt x="203811" y="580472"/>
                  <a:pt x="202389" y="582016"/>
                  <a:pt x="207971" y="589602"/>
                </a:cubicBezTo>
                <a:cubicBezTo>
                  <a:pt x="219481" y="597757"/>
                  <a:pt x="227959" y="620643"/>
                  <a:pt x="236664" y="638850"/>
                </a:cubicBezTo>
                <a:cubicBezTo>
                  <a:pt x="247635" y="662810"/>
                  <a:pt x="257857" y="687050"/>
                  <a:pt x="267371" y="711514"/>
                </a:cubicBezTo>
                <a:lnTo>
                  <a:pt x="268498" y="714664"/>
                </a:lnTo>
                <a:lnTo>
                  <a:pt x="269344" y="715245"/>
                </a:lnTo>
                <a:lnTo>
                  <a:pt x="275002" y="720813"/>
                </a:lnTo>
                <a:lnTo>
                  <a:pt x="271669" y="711586"/>
                </a:lnTo>
                <a:cubicBezTo>
                  <a:pt x="260383" y="681886"/>
                  <a:pt x="249057" y="652505"/>
                  <a:pt x="238617" y="622716"/>
                </a:cubicBezTo>
                <a:cubicBezTo>
                  <a:pt x="251217" y="645733"/>
                  <a:pt x="263716" y="669876"/>
                  <a:pt x="274937" y="695036"/>
                </a:cubicBezTo>
                <a:lnTo>
                  <a:pt x="283948" y="717085"/>
                </a:lnTo>
                <a:lnTo>
                  <a:pt x="284127" y="712475"/>
                </a:lnTo>
                <a:lnTo>
                  <a:pt x="284224" y="712181"/>
                </a:lnTo>
                <a:lnTo>
                  <a:pt x="271526" y="680944"/>
                </a:lnTo>
                <a:lnTo>
                  <a:pt x="248731" y="623714"/>
                </a:lnTo>
                <a:lnTo>
                  <a:pt x="248698" y="623850"/>
                </a:lnTo>
                <a:cubicBezTo>
                  <a:pt x="245322" y="628465"/>
                  <a:pt x="237609" y="628534"/>
                  <a:pt x="238883" y="611431"/>
                </a:cubicBezTo>
                <a:lnTo>
                  <a:pt x="242430" y="610767"/>
                </a:lnTo>
                <a:cubicBezTo>
                  <a:pt x="247510" y="612569"/>
                  <a:pt x="249689" y="615410"/>
                  <a:pt x="250132" y="618186"/>
                </a:cubicBezTo>
                <a:lnTo>
                  <a:pt x="248909" y="623012"/>
                </a:lnTo>
                <a:lnTo>
                  <a:pt x="274982" y="678114"/>
                </a:lnTo>
                <a:lnTo>
                  <a:pt x="286394" y="705586"/>
                </a:lnTo>
                <a:lnTo>
                  <a:pt x="286544" y="705126"/>
                </a:lnTo>
                <a:lnTo>
                  <a:pt x="171665" y="419521"/>
                </a:lnTo>
                <a:cubicBezTo>
                  <a:pt x="133703" y="320795"/>
                  <a:pt x="99644" y="225392"/>
                  <a:pt x="74981" y="140899"/>
                </a:cubicBezTo>
                <a:close/>
                <a:moveTo>
                  <a:pt x="2029060" y="120697"/>
                </a:moveTo>
                <a:lnTo>
                  <a:pt x="2040148" y="207430"/>
                </a:lnTo>
                <a:lnTo>
                  <a:pt x="2032172" y="201490"/>
                </a:lnTo>
                <a:close/>
                <a:moveTo>
                  <a:pt x="2394289" y="0"/>
                </a:moveTo>
                <a:lnTo>
                  <a:pt x="2398943" y="62899"/>
                </a:lnTo>
                <a:cubicBezTo>
                  <a:pt x="2401805" y="91425"/>
                  <a:pt x="2405809" y="120226"/>
                  <a:pt x="2412060" y="149590"/>
                </a:cubicBezTo>
                <a:cubicBezTo>
                  <a:pt x="2406404" y="165143"/>
                  <a:pt x="2408361" y="182109"/>
                  <a:pt x="2415591" y="197608"/>
                </a:cubicBezTo>
                <a:cubicBezTo>
                  <a:pt x="2402377" y="209733"/>
                  <a:pt x="2415591" y="197608"/>
                  <a:pt x="2415591" y="197608"/>
                </a:cubicBezTo>
                <a:cubicBezTo>
                  <a:pt x="2423097" y="188145"/>
                  <a:pt x="2421575" y="169983"/>
                  <a:pt x="2412060" y="149590"/>
                </a:cubicBezTo>
                <a:cubicBezTo>
                  <a:pt x="2414211" y="114814"/>
                  <a:pt x="2413140" y="80053"/>
                  <a:pt x="2411219" y="45066"/>
                </a:cubicBezTo>
                <a:lnTo>
                  <a:pt x="2409074" y="6864"/>
                </a:lnTo>
                <a:lnTo>
                  <a:pt x="2417798" y="6183"/>
                </a:lnTo>
                <a:lnTo>
                  <a:pt x="2422293" y="11719"/>
                </a:lnTo>
                <a:lnTo>
                  <a:pt x="2444997" y="319969"/>
                </a:lnTo>
                <a:cubicBezTo>
                  <a:pt x="2450291" y="380945"/>
                  <a:pt x="2456319" y="441827"/>
                  <a:pt x="2463600" y="502841"/>
                </a:cubicBezTo>
                <a:lnTo>
                  <a:pt x="2470769" y="553208"/>
                </a:lnTo>
                <a:lnTo>
                  <a:pt x="2478948" y="560609"/>
                </a:lnTo>
                <a:lnTo>
                  <a:pt x="2485102" y="569190"/>
                </a:lnTo>
                <a:lnTo>
                  <a:pt x="2482550" y="548040"/>
                </a:lnTo>
                <a:cubicBezTo>
                  <a:pt x="2481735" y="535881"/>
                  <a:pt x="2481929" y="524987"/>
                  <a:pt x="2483873" y="516383"/>
                </a:cubicBezTo>
                <a:cubicBezTo>
                  <a:pt x="2486485" y="509205"/>
                  <a:pt x="2497089" y="504256"/>
                  <a:pt x="2494805" y="499363"/>
                </a:cubicBezTo>
                <a:cubicBezTo>
                  <a:pt x="2495079" y="474401"/>
                  <a:pt x="2480129" y="401914"/>
                  <a:pt x="2485297" y="374670"/>
                </a:cubicBezTo>
                <a:cubicBezTo>
                  <a:pt x="2486059" y="361400"/>
                  <a:pt x="2500742" y="354549"/>
                  <a:pt x="2500742" y="354549"/>
                </a:cubicBezTo>
                <a:cubicBezTo>
                  <a:pt x="2500742" y="354549"/>
                  <a:pt x="2501027" y="351435"/>
                  <a:pt x="2500693" y="346998"/>
                </a:cubicBezTo>
                <a:lnTo>
                  <a:pt x="2498861" y="339431"/>
                </a:lnTo>
                <a:lnTo>
                  <a:pt x="2499291" y="329955"/>
                </a:lnTo>
                <a:lnTo>
                  <a:pt x="2500934" y="328883"/>
                </a:lnTo>
                <a:cubicBezTo>
                  <a:pt x="2501261" y="327985"/>
                  <a:pt x="2500689" y="326762"/>
                  <a:pt x="2499547" y="324315"/>
                </a:cubicBezTo>
                <a:lnTo>
                  <a:pt x="2499291" y="329955"/>
                </a:lnTo>
                <a:lnTo>
                  <a:pt x="2496937" y="331493"/>
                </a:lnTo>
                <a:cubicBezTo>
                  <a:pt x="2502158" y="317138"/>
                  <a:pt x="2505094" y="297886"/>
                  <a:pt x="2505094" y="297886"/>
                </a:cubicBezTo>
                <a:cubicBezTo>
                  <a:pt x="2522878" y="295550"/>
                  <a:pt x="2500469" y="379510"/>
                  <a:pt x="2516889" y="427473"/>
                </a:cubicBezTo>
                <a:cubicBezTo>
                  <a:pt x="2519172" y="432367"/>
                  <a:pt x="2531297" y="445582"/>
                  <a:pt x="2533580" y="450477"/>
                </a:cubicBezTo>
                <a:cubicBezTo>
                  <a:pt x="2542769" y="482941"/>
                  <a:pt x="2548912" y="523779"/>
                  <a:pt x="2557773" y="568317"/>
                </a:cubicBezTo>
                <a:cubicBezTo>
                  <a:pt x="2558064" y="570540"/>
                  <a:pt x="2558529" y="574793"/>
                  <a:pt x="2559121" y="580545"/>
                </a:cubicBezTo>
                <a:lnTo>
                  <a:pt x="2559367" y="583006"/>
                </a:lnTo>
                <a:lnTo>
                  <a:pt x="2566713" y="590609"/>
                </a:lnTo>
                <a:cubicBezTo>
                  <a:pt x="2571694" y="598498"/>
                  <a:pt x="2575746" y="608120"/>
                  <a:pt x="2577728" y="618191"/>
                </a:cubicBezTo>
                <a:cubicBezTo>
                  <a:pt x="2575751" y="599654"/>
                  <a:pt x="2570568" y="585086"/>
                  <a:pt x="2565001" y="566932"/>
                </a:cubicBezTo>
                <a:cubicBezTo>
                  <a:pt x="2559818" y="552363"/>
                  <a:pt x="2548536" y="520303"/>
                  <a:pt x="2548089" y="516118"/>
                </a:cubicBezTo>
                <a:cubicBezTo>
                  <a:pt x="2548700" y="513331"/>
                  <a:pt x="2550014" y="512548"/>
                  <a:pt x="2551707" y="512992"/>
                </a:cubicBezTo>
                <a:cubicBezTo>
                  <a:pt x="2556783" y="514321"/>
                  <a:pt x="2565248" y="526686"/>
                  <a:pt x="2568227" y="529089"/>
                </a:cubicBezTo>
                <a:cubicBezTo>
                  <a:pt x="2580803" y="539240"/>
                  <a:pt x="2565867" y="506963"/>
                  <a:pt x="2575239" y="521085"/>
                </a:cubicBezTo>
                <a:cubicBezTo>
                  <a:pt x="2579209" y="524291"/>
                  <a:pt x="2579975" y="531467"/>
                  <a:pt x="2579975" y="531467"/>
                </a:cubicBezTo>
                <a:cubicBezTo>
                  <a:pt x="2587750" y="553317"/>
                  <a:pt x="2593766" y="574296"/>
                  <a:pt x="2599730" y="594751"/>
                </a:cubicBezTo>
                <a:lnTo>
                  <a:pt x="2602208" y="602431"/>
                </a:lnTo>
                <a:lnTo>
                  <a:pt x="2601066" y="591045"/>
                </a:lnTo>
                <a:cubicBezTo>
                  <a:pt x="2600509" y="585797"/>
                  <a:pt x="2600046" y="581744"/>
                  <a:pt x="2599753" y="579521"/>
                </a:cubicBezTo>
                <a:cubicBezTo>
                  <a:pt x="2596222" y="531504"/>
                  <a:pt x="2594539" y="489577"/>
                  <a:pt x="2592582" y="472611"/>
                </a:cubicBezTo>
                <a:cubicBezTo>
                  <a:pt x="2587748" y="376034"/>
                  <a:pt x="2581516" y="286565"/>
                  <a:pt x="2575471" y="199369"/>
                </a:cubicBezTo>
                <a:lnTo>
                  <a:pt x="2569432" y="101183"/>
                </a:lnTo>
                <a:lnTo>
                  <a:pt x="2577182" y="104869"/>
                </a:lnTo>
                <a:lnTo>
                  <a:pt x="2579391" y="106103"/>
                </a:lnTo>
                <a:lnTo>
                  <a:pt x="2593847" y="262436"/>
                </a:lnTo>
                <a:cubicBezTo>
                  <a:pt x="2597324" y="297564"/>
                  <a:pt x="2595362" y="384897"/>
                  <a:pt x="2607160" y="410185"/>
                </a:cubicBezTo>
                <a:cubicBezTo>
                  <a:pt x="2611728" y="419971"/>
                  <a:pt x="2626410" y="413120"/>
                  <a:pt x="2639354" y="425955"/>
                </a:cubicBezTo>
                <a:cubicBezTo>
                  <a:pt x="2653762" y="444063"/>
                  <a:pt x="2647726" y="458801"/>
                  <a:pt x="2652020" y="493549"/>
                </a:cubicBezTo>
                <a:cubicBezTo>
                  <a:pt x="2658924" y="521120"/>
                  <a:pt x="2668438" y="541514"/>
                  <a:pt x="2670776" y="559296"/>
                </a:cubicBezTo>
                <a:cubicBezTo>
                  <a:pt x="2680831" y="634067"/>
                  <a:pt x="2686319" y="699051"/>
                  <a:pt x="2699039" y="779533"/>
                </a:cubicBezTo>
                <a:cubicBezTo>
                  <a:pt x="2699039" y="779533"/>
                  <a:pt x="2694739" y="849084"/>
                  <a:pt x="2706811" y="849410"/>
                </a:cubicBezTo>
                <a:cubicBezTo>
                  <a:pt x="2710999" y="850933"/>
                  <a:pt x="2710565" y="829780"/>
                  <a:pt x="2709519" y="812638"/>
                </a:cubicBezTo>
                <a:lnTo>
                  <a:pt x="2708492" y="799572"/>
                </a:lnTo>
                <a:lnTo>
                  <a:pt x="2708554" y="799926"/>
                </a:lnTo>
                <a:lnTo>
                  <a:pt x="2708312" y="797323"/>
                </a:lnTo>
                <a:lnTo>
                  <a:pt x="2707992" y="793266"/>
                </a:lnTo>
                <a:cubicBezTo>
                  <a:pt x="2707828" y="791651"/>
                  <a:pt x="2707752" y="791120"/>
                  <a:pt x="2707825" y="792092"/>
                </a:cubicBezTo>
                <a:lnTo>
                  <a:pt x="2708312" y="797323"/>
                </a:lnTo>
                <a:lnTo>
                  <a:pt x="2708492" y="799572"/>
                </a:lnTo>
                <a:lnTo>
                  <a:pt x="2689853" y="698644"/>
                </a:lnTo>
                <a:cubicBezTo>
                  <a:pt x="2683547" y="663840"/>
                  <a:pt x="2679282" y="631811"/>
                  <a:pt x="2683388" y="614001"/>
                </a:cubicBezTo>
                <a:cubicBezTo>
                  <a:pt x="2683716" y="601929"/>
                  <a:pt x="2694321" y="596981"/>
                  <a:pt x="2696930" y="589803"/>
                </a:cubicBezTo>
                <a:cubicBezTo>
                  <a:pt x="2696877" y="576915"/>
                  <a:pt x="2690353" y="550160"/>
                  <a:pt x="2691442" y="524819"/>
                </a:cubicBezTo>
                <a:cubicBezTo>
                  <a:pt x="2689106" y="507036"/>
                  <a:pt x="2686175" y="421988"/>
                  <a:pt x="2699984" y="477129"/>
                </a:cubicBezTo>
                <a:cubicBezTo>
                  <a:pt x="2709552" y="510409"/>
                  <a:pt x="2705525" y="555000"/>
                  <a:pt x="2707481" y="571966"/>
                </a:cubicBezTo>
                <a:cubicBezTo>
                  <a:pt x="2709002" y="590130"/>
                  <a:pt x="2721945" y="602965"/>
                  <a:pt x="2724229" y="607857"/>
                </a:cubicBezTo>
                <a:cubicBezTo>
                  <a:pt x="2723086" y="620310"/>
                  <a:pt x="2720856" y="628305"/>
                  <a:pt x="2722812" y="645271"/>
                </a:cubicBezTo>
                <a:cubicBezTo>
                  <a:pt x="2725095" y="650166"/>
                  <a:pt x="2734611" y="670558"/>
                  <a:pt x="2739178" y="680346"/>
                </a:cubicBezTo>
                <a:cubicBezTo>
                  <a:pt x="2739232" y="693236"/>
                  <a:pt x="2747657" y="738969"/>
                  <a:pt x="2754236" y="778610"/>
                </a:cubicBezTo>
                <a:cubicBezTo>
                  <a:pt x="2760814" y="818253"/>
                  <a:pt x="2775871" y="916518"/>
                  <a:pt x="2772613" y="843540"/>
                </a:cubicBezTo>
                <a:cubicBezTo>
                  <a:pt x="2772016" y="776272"/>
                  <a:pt x="2753588" y="698456"/>
                  <a:pt x="2748099" y="633472"/>
                </a:cubicBezTo>
                <a:cubicBezTo>
                  <a:pt x="2740002" y="575668"/>
                  <a:pt x="2741690" y="513292"/>
                  <a:pt x="2737669" y="453585"/>
                </a:cubicBezTo>
                <a:cubicBezTo>
                  <a:pt x="2736529" y="436238"/>
                  <a:pt x="2732510" y="376528"/>
                  <a:pt x="2739414" y="404099"/>
                </a:cubicBezTo>
                <a:cubicBezTo>
                  <a:pt x="2749469" y="478872"/>
                  <a:pt x="2752348" y="551033"/>
                  <a:pt x="2761315" y="621345"/>
                </a:cubicBezTo>
                <a:cubicBezTo>
                  <a:pt x="2762181" y="663654"/>
                  <a:pt x="2768052" y="729453"/>
                  <a:pt x="2781488" y="679478"/>
                </a:cubicBezTo>
                <a:cubicBezTo>
                  <a:pt x="2787798" y="639782"/>
                  <a:pt x="2779372" y="594048"/>
                  <a:pt x="2779972" y="557017"/>
                </a:cubicBezTo>
                <a:cubicBezTo>
                  <a:pt x="2770872" y="432133"/>
                  <a:pt x="2761390" y="302710"/>
                  <a:pt x="2752242" y="174000"/>
                </a:cubicBezTo>
                <a:lnTo>
                  <a:pt x="2752158" y="172759"/>
                </a:lnTo>
                <a:lnTo>
                  <a:pt x="2752216" y="172853"/>
                </a:lnTo>
                <a:cubicBezTo>
                  <a:pt x="2777207" y="203565"/>
                  <a:pt x="2776483" y="247596"/>
                  <a:pt x="2781994" y="302010"/>
                </a:cubicBezTo>
                <a:cubicBezTo>
                  <a:pt x="2792910" y="410220"/>
                  <a:pt x="2800875" y="527211"/>
                  <a:pt x="2803863" y="637418"/>
                </a:cubicBezTo>
                <a:cubicBezTo>
                  <a:pt x="2807571" y="703595"/>
                  <a:pt x="2819441" y="772827"/>
                  <a:pt x="2812464" y="824930"/>
                </a:cubicBezTo>
                <a:cubicBezTo>
                  <a:pt x="2812041" y="844727"/>
                  <a:pt x="2802945" y="862194"/>
                  <a:pt x="2798813" y="882629"/>
                </a:cubicBezTo>
                <a:cubicBezTo>
                  <a:pt x="2795651" y="934711"/>
                  <a:pt x="2802435" y="996545"/>
                  <a:pt x="2801164" y="1055940"/>
                </a:cubicBezTo>
                <a:cubicBezTo>
                  <a:pt x="2800749" y="1111053"/>
                  <a:pt x="2801765" y="1168943"/>
                  <a:pt x="2802252" y="1226526"/>
                </a:cubicBezTo>
                <a:lnTo>
                  <a:pt x="2800848" y="1339636"/>
                </a:lnTo>
                <a:lnTo>
                  <a:pt x="2734893" y="1789182"/>
                </a:lnTo>
                <a:lnTo>
                  <a:pt x="2733376" y="1822071"/>
                </a:lnTo>
                <a:cubicBezTo>
                  <a:pt x="2728366" y="1938259"/>
                  <a:pt x="2721243" y="2057401"/>
                  <a:pt x="2712989" y="2185405"/>
                </a:cubicBezTo>
                <a:cubicBezTo>
                  <a:pt x="2701232" y="2292303"/>
                  <a:pt x="2694054" y="2392805"/>
                  <a:pt x="2683135" y="2509975"/>
                </a:cubicBezTo>
                <a:cubicBezTo>
                  <a:pt x="2680237" y="2526502"/>
                  <a:pt x="2678790" y="2580516"/>
                  <a:pt x="2687767" y="2522216"/>
                </a:cubicBezTo>
                <a:cubicBezTo>
                  <a:pt x="2688983" y="2495560"/>
                  <a:pt x="2691818" y="2465600"/>
                  <a:pt x="2695846" y="2440213"/>
                </a:cubicBezTo>
                <a:cubicBezTo>
                  <a:pt x="2701578" y="2393726"/>
                  <a:pt x="2706239" y="2369533"/>
                  <a:pt x="2712319" y="2327760"/>
                </a:cubicBezTo>
                <a:cubicBezTo>
                  <a:pt x="2720106" y="2259682"/>
                  <a:pt x="2717565" y="2179008"/>
                  <a:pt x="2724858" y="2110576"/>
                </a:cubicBezTo>
                <a:cubicBezTo>
                  <a:pt x="2731462" y="2028819"/>
                  <a:pt x="2738338" y="1950185"/>
                  <a:pt x="2744519" y="1865509"/>
                </a:cubicBezTo>
                <a:lnTo>
                  <a:pt x="2746886" y="1830657"/>
                </a:lnTo>
                <a:lnTo>
                  <a:pt x="2747574" y="1866110"/>
                </a:lnTo>
                <a:lnTo>
                  <a:pt x="2747249" y="1973386"/>
                </a:lnTo>
                <a:lnTo>
                  <a:pt x="2736871" y="2133305"/>
                </a:lnTo>
                <a:cubicBezTo>
                  <a:pt x="2730353" y="2290076"/>
                  <a:pt x="2705196" y="2446901"/>
                  <a:pt x="2686868" y="2595224"/>
                </a:cubicBezTo>
                <a:cubicBezTo>
                  <a:pt x="2680060" y="2669210"/>
                  <a:pt x="2674446" y="2747769"/>
                  <a:pt x="2668478" y="2826821"/>
                </a:cubicBezTo>
                <a:cubicBezTo>
                  <a:pt x="2649483" y="3020788"/>
                  <a:pt x="2604671" y="3218605"/>
                  <a:pt x="2560000" y="3417265"/>
                </a:cubicBezTo>
                <a:lnTo>
                  <a:pt x="2546039" y="3460933"/>
                </a:lnTo>
                <a:lnTo>
                  <a:pt x="2577368" y="3231541"/>
                </a:lnTo>
                <a:cubicBezTo>
                  <a:pt x="2588299" y="3146376"/>
                  <a:pt x="2598566" y="3060384"/>
                  <a:pt x="2608006" y="2973043"/>
                </a:cubicBezTo>
                <a:cubicBezTo>
                  <a:pt x="2626106" y="2825056"/>
                  <a:pt x="2635972" y="2672200"/>
                  <a:pt x="2642199" y="2516408"/>
                </a:cubicBezTo>
                <a:lnTo>
                  <a:pt x="2647223" y="2323444"/>
                </a:lnTo>
                <a:lnTo>
                  <a:pt x="2614925" y="2525198"/>
                </a:lnTo>
                <a:lnTo>
                  <a:pt x="2614255" y="2529601"/>
                </a:lnTo>
                <a:lnTo>
                  <a:pt x="2613905" y="2551781"/>
                </a:lnTo>
                <a:cubicBezTo>
                  <a:pt x="2614399" y="2608882"/>
                  <a:pt x="2614987" y="2666877"/>
                  <a:pt x="2611836" y="2725275"/>
                </a:cubicBezTo>
                <a:cubicBezTo>
                  <a:pt x="2601181" y="2835274"/>
                  <a:pt x="2582748" y="2946100"/>
                  <a:pt x="2578826" y="3051147"/>
                </a:cubicBezTo>
                <a:cubicBezTo>
                  <a:pt x="2574434" y="3112095"/>
                  <a:pt x="2571759" y="3160765"/>
                  <a:pt x="2566540" y="3213938"/>
                </a:cubicBezTo>
                <a:cubicBezTo>
                  <a:pt x="2550967" y="3331719"/>
                  <a:pt x="2532764" y="3443278"/>
                  <a:pt x="2514065" y="3554436"/>
                </a:cubicBezTo>
                <a:lnTo>
                  <a:pt x="2513266" y="3559302"/>
                </a:lnTo>
                <a:lnTo>
                  <a:pt x="2513526" y="3560200"/>
                </a:lnTo>
                <a:lnTo>
                  <a:pt x="2513050" y="3560626"/>
                </a:lnTo>
                <a:lnTo>
                  <a:pt x="2510615" y="3575476"/>
                </a:lnTo>
                <a:lnTo>
                  <a:pt x="2511048" y="3575047"/>
                </a:lnTo>
                <a:cubicBezTo>
                  <a:pt x="2511422" y="3577392"/>
                  <a:pt x="2511344" y="3581759"/>
                  <a:pt x="2511112" y="3584392"/>
                </a:cubicBezTo>
                <a:cubicBezTo>
                  <a:pt x="2510221" y="3595284"/>
                  <a:pt x="2507270" y="3608333"/>
                  <a:pt x="2506380" y="3619224"/>
                </a:cubicBezTo>
                <a:cubicBezTo>
                  <a:pt x="2500887" y="3669197"/>
                  <a:pt x="2493871" y="3713590"/>
                  <a:pt x="2489200" y="3758320"/>
                </a:cubicBezTo>
                <a:cubicBezTo>
                  <a:pt x="2483059" y="3821322"/>
                  <a:pt x="2469090" y="3882554"/>
                  <a:pt x="2458172" y="3940991"/>
                </a:cubicBezTo>
                <a:cubicBezTo>
                  <a:pt x="2453708" y="3970366"/>
                  <a:pt x="2449644" y="4001711"/>
                  <a:pt x="2445420" y="4033221"/>
                </a:cubicBezTo>
                <a:lnTo>
                  <a:pt x="2441382" y="4051693"/>
                </a:lnTo>
                <a:lnTo>
                  <a:pt x="2436414" y="4045829"/>
                </a:lnTo>
                <a:lnTo>
                  <a:pt x="2279700" y="3874243"/>
                </a:lnTo>
                <a:lnTo>
                  <a:pt x="2275988" y="3874760"/>
                </a:lnTo>
                <a:lnTo>
                  <a:pt x="2263549" y="3877332"/>
                </a:lnTo>
                <a:lnTo>
                  <a:pt x="2358388" y="3987813"/>
                </a:lnTo>
                <a:lnTo>
                  <a:pt x="2435860" y="4076949"/>
                </a:lnTo>
                <a:lnTo>
                  <a:pt x="2420317" y="4148039"/>
                </a:lnTo>
                <a:lnTo>
                  <a:pt x="2403919" y="4204419"/>
                </a:lnTo>
                <a:lnTo>
                  <a:pt x="2382828" y="4175439"/>
                </a:lnTo>
                <a:cubicBezTo>
                  <a:pt x="2374646" y="4166238"/>
                  <a:pt x="2368067" y="4162289"/>
                  <a:pt x="2363343" y="4166951"/>
                </a:cubicBezTo>
                <a:cubicBezTo>
                  <a:pt x="2363343" y="4166951"/>
                  <a:pt x="2377070" y="4192295"/>
                  <a:pt x="2383732" y="4213901"/>
                </a:cubicBezTo>
                <a:cubicBezTo>
                  <a:pt x="2388238" y="4218921"/>
                  <a:pt x="2392341" y="4223632"/>
                  <a:pt x="2395445" y="4227157"/>
                </a:cubicBezTo>
                <a:lnTo>
                  <a:pt x="2396864" y="4228678"/>
                </a:lnTo>
                <a:lnTo>
                  <a:pt x="2387046" y="4262435"/>
                </a:lnTo>
                <a:cubicBezTo>
                  <a:pt x="2382544" y="4274318"/>
                  <a:pt x="2376808" y="4285024"/>
                  <a:pt x="2373987" y="4296103"/>
                </a:cubicBezTo>
                <a:lnTo>
                  <a:pt x="2372543" y="4305679"/>
                </a:lnTo>
                <a:lnTo>
                  <a:pt x="2372066" y="4305802"/>
                </a:lnTo>
                <a:cubicBezTo>
                  <a:pt x="2371670" y="4306216"/>
                  <a:pt x="2371691" y="4306791"/>
                  <a:pt x="2372289" y="4307362"/>
                </a:cubicBezTo>
                <a:lnTo>
                  <a:pt x="2372543" y="4305679"/>
                </a:lnTo>
                <a:lnTo>
                  <a:pt x="2374348" y="4305205"/>
                </a:lnTo>
                <a:lnTo>
                  <a:pt x="2372709" y="4311806"/>
                </a:lnTo>
                <a:lnTo>
                  <a:pt x="2349903" y="4287293"/>
                </a:lnTo>
                <a:lnTo>
                  <a:pt x="2350426" y="4285271"/>
                </a:lnTo>
                <a:cubicBezTo>
                  <a:pt x="2353593" y="4275482"/>
                  <a:pt x="2356927" y="4265816"/>
                  <a:pt x="2358758" y="4257726"/>
                </a:cubicBezTo>
                <a:cubicBezTo>
                  <a:pt x="2358134" y="4263160"/>
                  <a:pt x="2361085" y="4250111"/>
                  <a:pt x="2359891" y="4248973"/>
                </a:cubicBezTo>
                <a:cubicBezTo>
                  <a:pt x="2356110" y="4245358"/>
                  <a:pt x="2354794" y="4261874"/>
                  <a:pt x="2353844" y="4262869"/>
                </a:cubicBezTo>
                <a:lnTo>
                  <a:pt x="2349432" y="4276519"/>
                </a:lnTo>
                <a:lnTo>
                  <a:pt x="2348485" y="4285768"/>
                </a:lnTo>
                <a:lnTo>
                  <a:pt x="2342453" y="4279285"/>
                </a:lnTo>
                <a:lnTo>
                  <a:pt x="2342579" y="4277380"/>
                </a:lnTo>
                <a:lnTo>
                  <a:pt x="2343602" y="4265678"/>
                </a:lnTo>
                <a:lnTo>
                  <a:pt x="2342137" y="4267549"/>
                </a:lnTo>
                <a:lnTo>
                  <a:pt x="2339283" y="4275878"/>
                </a:lnTo>
                <a:lnTo>
                  <a:pt x="2312140" y="4246701"/>
                </a:lnTo>
                <a:lnTo>
                  <a:pt x="2009980" y="3903189"/>
                </a:lnTo>
                <a:lnTo>
                  <a:pt x="1999729" y="3900674"/>
                </a:lnTo>
                <a:lnTo>
                  <a:pt x="1990041" y="3909270"/>
                </a:lnTo>
                <a:lnTo>
                  <a:pt x="2026699" y="3952440"/>
                </a:lnTo>
                <a:cubicBezTo>
                  <a:pt x="2060220" y="3992014"/>
                  <a:pt x="2092538" y="4032082"/>
                  <a:pt x="2121065" y="4075044"/>
                </a:cubicBezTo>
                <a:cubicBezTo>
                  <a:pt x="2087456" y="4045973"/>
                  <a:pt x="2057005" y="4015558"/>
                  <a:pt x="2028142" y="3984452"/>
                </a:cubicBezTo>
                <a:lnTo>
                  <a:pt x="1966460" y="3914376"/>
                </a:lnTo>
                <a:lnTo>
                  <a:pt x="1960057" y="3927256"/>
                </a:lnTo>
                <a:lnTo>
                  <a:pt x="1958447" y="3935930"/>
                </a:lnTo>
                <a:lnTo>
                  <a:pt x="1989264" y="3973719"/>
                </a:lnTo>
                <a:cubicBezTo>
                  <a:pt x="2063549" y="4061972"/>
                  <a:pt x="2137838" y="4150224"/>
                  <a:pt x="2209618" y="4243931"/>
                </a:cubicBezTo>
                <a:cubicBezTo>
                  <a:pt x="2235648" y="4278792"/>
                  <a:pt x="2264001" y="4311394"/>
                  <a:pt x="2293457" y="4342979"/>
                </a:cubicBezTo>
                <a:lnTo>
                  <a:pt x="2310359" y="4360343"/>
                </a:lnTo>
                <a:lnTo>
                  <a:pt x="2302585" y="4383042"/>
                </a:lnTo>
                <a:lnTo>
                  <a:pt x="2297426" y="4393710"/>
                </a:lnTo>
                <a:lnTo>
                  <a:pt x="2294777" y="4409345"/>
                </a:lnTo>
                <a:cubicBezTo>
                  <a:pt x="2292238" y="4421616"/>
                  <a:pt x="2291833" y="4413709"/>
                  <a:pt x="2292012" y="4398890"/>
                </a:cubicBezTo>
                <a:lnTo>
                  <a:pt x="2292398" y="4378786"/>
                </a:lnTo>
                <a:lnTo>
                  <a:pt x="2288765" y="4389870"/>
                </a:lnTo>
                <a:lnTo>
                  <a:pt x="2288114" y="4377274"/>
                </a:lnTo>
                <a:cubicBezTo>
                  <a:pt x="2283188" y="4360358"/>
                  <a:pt x="2281865" y="4381455"/>
                  <a:pt x="2281979" y="4395166"/>
                </a:cubicBezTo>
                <a:lnTo>
                  <a:pt x="2280667" y="4413254"/>
                </a:lnTo>
                <a:lnTo>
                  <a:pt x="2276499" y="4425079"/>
                </a:lnTo>
                <a:lnTo>
                  <a:pt x="2276001" y="4426507"/>
                </a:lnTo>
                <a:lnTo>
                  <a:pt x="2276092" y="4419236"/>
                </a:lnTo>
                <a:cubicBezTo>
                  <a:pt x="2276168" y="4409446"/>
                  <a:pt x="2276415" y="4399758"/>
                  <a:pt x="2277484" y="4390564"/>
                </a:cubicBezTo>
                <a:cubicBezTo>
                  <a:pt x="2278086" y="4380139"/>
                  <a:pt x="2279729" y="4368831"/>
                  <a:pt x="2281169" y="4357400"/>
                </a:cubicBezTo>
                <a:lnTo>
                  <a:pt x="2282896" y="4333502"/>
                </a:lnTo>
                <a:lnTo>
                  <a:pt x="2278440" y="4341717"/>
                </a:lnTo>
                <a:lnTo>
                  <a:pt x="2278143" y="4343687"/>
                </a:lnTo>
                <a:cubicBezTo>
                  <a:pt x="2276340" y="4356246"/>
                  <a:pt x="2273977" y="4370693"/>
                  <a:pt x="2274083" y="4374881"/>
                </a:cubicBezTo>
                <a:cubicBezTo>
                  <a:pt x="2272661" y="4377834"/>
                  <a:pt x="2269700" y="4383990"/>
                  <a:pt x="2268989" y="4385467"/>
                </a:cubicBezTo>
                <a:cubicBezTo>
                  <a:pt x="2268502" y="4390884"/>
                  <a:pt x="2269318" y="4393595"/>
                  <a:pt x="2269815" y="4397700"/>
                </a:cubicBezTo>
                <a:cubicBezTo>
                  <a:pt x="2269103" y="4399177"/>
                  <a:pt x="2264935" y="4402705"/>
                  <a:pt x="2264600" y="4408532"/>
                </a:cubicBezTo>
                <a:cubicBezTo>
                  <a:pt x="2264113" y="4413951"/>
                  <a:pt x="2265871" y="4428648"/>
                  <a:pt x="2263012" y="4438989"/>
                </a:cubicBezTo>
                <a:cubicBezTo>
                  <a:pt x="2261998" y="4443299"/>
                  <a:pt x="2261250" y="4444813"/>
                  <a:pt x="2260705" y="4444569"/>
                </a:cubicBezTo>
                <a:lnTo>
                  <a:pt x="2260113" y="4441860"/>
                </a:lnTo>
                <a:lnTo>
                  <a:pt x="2259232" y="4456798"/>
                </a:lnTo>
                <a:cubicBezTo>
                  <a:pt x="2258766" y="4461214"/>
                  <a:pt x="2258105" y="4464573"/>
                  <a:pt x="2257154" y="4465582"/>
                </a:cubicBezTo>
                <a:cubicBezTo>
                  <a:pt x="2250358" y="4469935"/>
                  <a:pt x="2255176" y="4447045"/>
                  <a:pt x="2255176" y="4447045"/>
                </a:cubicBezTo>
                <a:cubicBezTo>
                  <a:pt x="2255729" y="4442300"/>
                  <a:pt x="2256322" y="4434032"/>
                  <a:pt x="2256830" y="4424717"/>
                </a:cubicBezTo>
                <a:lnTo>
                  <a:pt x="2257925" y="4397603"/>
                </a:lnTo>
                <a:lnTo>
                  <a:pt x="2256217" y="4393665"/>
                </a:lnTo>
                <a:cubicBezTo>
                  <a:pt x="2255453" y="4390667"/>
                  <a:pt x="2255349" y="4386621"/>
                  <a:pt x="2255655" y="4381945"/>
                </a:cubicBezTo>
                <a:lnTo>
                  <a:pt x="2256168" y="4377783"/>
                </a:lnTo>
                <a:lnTo>
                  <a:pt x="2255810" y="4379241"/>
                </a:lnTo>
                <a:lnTo>
                  <a:pt x="2255162" y="4383869"/>
                </a:lnTo>
                <a:lnTo>
                  <a:pt x="2252555" y="4410820"/>
                </a:lnTo>
                <a:cubicBezTo>
                  <a:pt x="2252252" y="4413652"/>
                  <a:pt x="2251360" y="4416607"/>
                  <a:pt x="2250291" y="4419930"/>
                </a:cubicBezTo>
                <a:lnTo>
                  <a:pt x="2250008" y="4420893"/>
                </a:lnTo>
                <a:lnTo>
                  <a:pt x="2248287" y="4433491"/>
                </a:lnTo>
                <a:lnTo>
                  <a:pt x="2246497" y="4444122"/>
                </a:lnTo>
                <a:lnTo>
                  <a:pt x="2246496" y="4444147"/>
                </a:lnTo>
                <a:lnTo>
                  <a:pt x="2246491" y="4444162"/>
                </a:lnTo>
                <a:lnTo>
                  <a:pt x="2240140" y="4481911"/>
                </a:lnTo>
                <a:cubicBezTo>
                  <a:pt x="2237379" y="4490067"/>
                  <a:pt x="2233389" y="4520732"/>
                  <a:pt x="2233389" y="4520732"/>
                </a:cubicBezTo>
                <a:lnTo>
                  <a:pt x="2229135" y="4514513"/>
                </a:lnTo>
                <a:lnTo>
                  <a:pt x="2228659" y="4521710"/>
                </a:lnTo>
                <a:lnTo>
                  <a:pt x="2227378" y="4523492"/>
                </a:lnTo>
                <a:lnTo>
                  <a:pt x="2224169" y="4528936"/>
                </a:lnTo>
                <a:lnTo>
                  <a:pt x="2224369" y="4523072"/>
                </a:lnTo>
                <a:cubicBezTo>
                  <a:pt x="2225548" y="4495028"/>
                  <a:pt x="2226768" y="4466253"/>
                  <a:pt x="2227456" y="4435098"/>
                </a:cubicBezTo>
                <a:cubicBezTo>
                  <a:pt x="2227700" y="4432388"/>
                  <a:pt x="2227863" y="4427647"/>
                  <a:pt x="2228054" y="4421655"/>
                </a:cubicBezTo>
                <a:lnTo>
                  <a:pt x="2228641" y="4405629"/>
                </a:lnTo>
                <a:lnTo>
                  <a:pt x="2227689" y="4385718"/>
                </a:lnTo>
                <a:lnTo>
                  <a:pt x="2227714" y="4376881"/>
                </a:lnTo>
                <a:lnTo>
                  <a:pt x="2226479" y="4381740"/>
                </a:lnTo>
                <a:cubicBezTo>
                  <a:pt x="2225682" y="4381126"/>
                  <a:pt x="2227399" y="4361455"/>
                  <a:pt x="2227232" y="4358499"/>
                </a:cubicBezTo>
                <a:cubicBezTo>
                  <a:pt x="2226418" y="4355788"/>
                  <a:pt x="2221701" y="4347247"/>
                  <a:pt x="2219346" y="4347738"/>
                </a:cubicBezTo>
                <a:cubicBezTo>
                  <a:pt x="2218634" y="4349214"/>
                  <a:pt x="2215621" y="4396583"/>
                  <a:pt x="2215012" y="4402247"/>
                </a:cubicBezTo>
                <a:cubicBezTo>
                  <a:pt x="2212497" y="4416284"/>
                  <a:pt x="2210848" y="4429252"/>
                  <a:pt x="2208110" y="4439348"/>
                </a:cubicBezTo>
                <a:cubicBezTo>
                  <a:pt x="2207400" y="4440827"/>
                  <a:pt x="2203504" y="4444516"/>
                  <a:pt x="2202794" y="4445993"/>
                </a:cubicBezTo>
                <a:cubicBezTo>
                  <a:pt x="2197804" y="4460766"/>
                  <a:pt x="2206027" y="4489180"/>
                  <a:pt x="2200111" y="4487534"/>
                </a:cubicBezTo>
                <a:cubicBezTo>
                  <a:pt x="2200111" y="4487534"/>
                  <a:pt x="2198956" y="4481129"/>
                  <a:pt x="2197088" y="4476201"/>
                </a:cubicBezTo>
                <a:lnTo>
                  <a:pt x="2197910" y="4476839"/>
                </a:lnTo>
                <a:lnTo>
                  <a:pt x="2198022" y="4478665"/>
                </a:lnTo>
                <a:cubicBezTo>
                  <a:pt x="2198377" y="4477926"/>
                  <a:pt x="2198556" y="4477557"/>
                  <a:pt x="2198437" y="4477249"/>
                </a:cubicBezTo>
                <a:lnTo>
                  <a:pt x="2197910" y="4476839"/>
                </a:lnTo>
                <a:lnTo>
                  <a:pt x="2197705" y="4473482"/>
                </a:lnTo>
                <a:lnTo>
                  <a:pt x="2198187" y="4471347"/>
                </a:lnTo>
                <a:cubicBezTo>
                  <a:pt x="2198255" y="4469922"/>
                  <a:pt x="2198131" y="4468894"/>
                  <a:pt x="2198131" y="4468894"/>
                </a:cubicBezTo>
                <a:cubicBezTo>
                  <a:pt x="2198131" y="4468894"/>
                  <a:pt x="2193199" y="4465935"/>
                  <a:pt x="2192822" y="4461582"/>
                </a:cubicBezTo>
                <a:cubicBezTo>
                  <a:pt x="2191836" y="4457027"/>
                  <a:pt x="2192411" y="4449042"/>
                  <a:pt x="2193191" y="4441182"/>
                </a:cubicBezTo>
                <a:lnTo>
                  <a:pt x="2194208" y="4428696"/>
                </a:lnTo>
                <a:lnTo>
                  <a:pt x="2189691" y="4433616"/>
                </a:lnTo>
                <a:cubicBezTo>
                  <a:pt x="2187810" y="4435479"/>
                  <a:pt x="2185812" y="4437469"/>
                  <a:pt x="2184091" y="4439692"/>
                </a:cubicBezTo>
                <a:lnTo>
                  <a:pt x="2183540" y="4440749"/>
                </a:lnTo>
                <a:lnTo>
                  <a:pt x="2179982" y="4477354"/>
                </a:lnTo>
                <a:lnTo>
                  <a:pt x="2177193" y="4537299"/>
                </a:lnTo>
                <a:lnTo>
                  <a:pt x="2175203" y="4541032"/>
                </a:lnTo>
                <a:lnTo>
                  <a:pt x="2171071" y="4550047"/>
                </a:lnTo>
                <a:lnTo>
                  <a:pt x="2170675" y="4531100"/>
                </a:lnTo>
                <a:lnTo>
                  <a:pt x="2168350" y="4549252"/>
                </a:lnTo>
                <a:lnTo>
                  <a:pt x="2164156" y="4547811"/>
                </a:lnTo>
                <a:lnTo>
                  <a:pt x="2161948" y="4553767"/>
                </a:lnTo>
                <a:lnTo>
                  <a:pt x="2162089" y="4535959"/>
                </a:lnTo>
                <a:lnTo>
                  <a:pt x="2162992" y="4530483"/>
                </a:lnTo>
                <a:cubicBezTo>
                  <a:pt x="2163371" y="4528735"/>
                  <a:pt x="2163737" y="4527732"/>
                  <a:pt x="2164034" y="4528017"/>
                </a:cubicBezTo>
                <a:lnTo>
                  <a:pt x="2162149" y="4528287"/>
                </a:lnTo>
                <a:lnTo>
                  <a:pt x="2162336" y="4504459"/>
                </a:lnTo>
                <a:lnTo>
                  <a:pt x="2164476" y="4497655"/>
                </a:lnTo>
                <a:lnTo>
                  <a:pt x="2165010" y="4496180"/>
                </a:lnTo>
                <a:lnTo>
                  <a:pt x="2157464" y="4500963"/>
                </a:lnTo>
                <a:lnTo>
                  <a:pt x="2156240" y="4501856"/>
                </a:lnTo>
                <a:lnTo>
                  <a:pt x="2155703" y="4500350"/>
                </a:lnTo>
                <a:cubicBezTo>
                  <a:pt x="2154134" y="4495961"/>
                  <a:pt x="2150232" y="4485134"/>
                  <a:pt x="2146845" y="4476584"/>
                </a:cubicBezTo>
                <a:lnTo>
                  <a:pt x="2144857" y="4471989"/>
                </a:lnTo>
                <a:lnTo>
                  <a:pt x="2147161" y="4454340"/>
                </a:lnTo>
                <a:cubicBezTo>
                  <a:pt x="2147974" y="4445373"/>
                  <a:pt x="2148115" y="4438094"/>
                  <a:pt x="2147089" y="4434162"/>
                </a:cubicBezTo>
                <a:lnTo>
                  <a:pt x="2142395" y="4447001"/>
                </a:lnTo>
                <a:lnTo>
                  <a:pt x="2144924" y="4432896"/>
                </a:lnTo>
                <a:lnTo>
                  <a:pt x="2145302" y="4430791"/>
                </a:lnTo>
                <a:cubicBezTo>
                  <a:pt x="2146678" y="4423840"/>
                  <a:pt x="2148131" y="4416541"/>
                  <a:pt x="2149269" y="4409122"/>
                </a:cubicBezTo>
                <a:lnTo>
                  <a:pt x="2150287" y="4398152"/>
                </a:lnTo>
                <a:lnTo>
                  <a:pt x="2147504" y="4383300"/>
                </a:lnTo>
                <a:cubicBezTo>
                  <a:pt x="2144548" y="4375499"/>
                  <a:pt x="2149037" y="4394056"/>
                  <a:pt x="2144544" y="4389455"/>
                </a:cubicBezTo>
                <a:cubicBezTo>
                  <a:pt x="2140047" y="4384853"/>
                  <a:pt x="2145749" y="4368605"/>
                  <a:pt x="2145420" y="4360475"/>
                </a:cubicBezTo>
                <a:cubicBezTo>
                  <a:pt x="2147174" y="4351692"/>
                  <a:pt x="2149912" y="4341596"/>
                  <a:pt x="2148653" y="4331006"/>
                </a:cubicBezTo>
                <a:cubicBezTo>
                  <a:pt x="2148653" y="4331006"/>
                  <a:pt x="2147763" y="4330470"/>
                  <a:pt x="2146755" y="4329629"/>
                </a:cubicBezTo>
                <a:lnTo>
                  <a:pt x="2144634" y="4326995"/>
                </a:lnTo>
                <a:lnTo>
                  <a:pt x="2142207" y="4335108"/>
                </a:lnTo>
                <a:cubicBezTo>
                  <a:pt x="2139117" y="4342999"/>
                  <a:pt x="2136064" y="4349825"/>
                  <a:pt x="2133188" y="4357615"/>
                </a:cubicBezTo>
                <a:lnTo>
                  <a:pt x="2130569" y="4366942"/>
                </a:lnTo>
                <a:lnTo>
                  <a:pt x="2126564" y="4390403"/>
                </a:lnTo>
                <a:lnTo>
                  <a:pt x="2122007" y="4416141"/>
                </a:lnTo>
                <a:lnTo>
                  <a:pt x="2121341" y="4422383"/>
                </a:lnTo>
                <a:lnTo>
                  <a:pt x="2120774" y="4430651"/>
                </a:lnTo>
                <a:lnTo>
                  <a:pt x="2121360" y="4436081"/>
                </a:lnTo>
                <a:cubicBezTo>
                  <a:pt x="2121185" y="4437686"/>
                  <a:pt x="2120761" y="4438618"/>
                  <a:pt x="2120293" y="4438923"/>
                </a:cubicBezTo>
                <a:lnTo>
                  <a:pt x="2120215" y="4438804"/>
                </a:lnTo>
                <a:lnTo>
                  <a:pt x="2120160" y="4439602"/>
                </a:lnTo>
                <a:cubicBezTo>
                  <a:pt x="2119540" y="4444498"/>
                  <a:pt x="2118584" y="4448302"/>
                  <a:pt x="2116979" y="4450290"/>
                </a:cubicBezTo>
                <a:lnTo>
                  <a:pt x="2116203" y="4448047"/>
                </a:lnTo>
                <a:lnTo>
                  <a:pt x="2118828" y="4430937"/>
                </a:lnTo>
                <a:cubicBezTo>
                  <a:pt x="2118828" y="4430937"/>
                  <a:pt x="2117130" y="4429944"/>
                  <a:pt x="2115271" y="4428328"/>
                </a:cubicBezTo>
                <a:lnTo>
                  <a:pt x="2114114" y="4426712"/>
                </a:lnTo>
                <a:lnTo>
                  <a:pt x="2114493" y="4417386"/>
                </a:lnTo>
                <a:cubicBezTo>
                  <a:pt x="2114925" y="4413996"/>
                  <a:pt x="2115623" y="4412029"/>
                  <a:pt x="2116616" y="4412830"/>
                </a:cubicBezTo>
                <a:lnTo>
                  <a:pt x="2111628" y="4415583"/>
                </a:lnTo>
                <a:lnTo>
                  <a:pt x="2112564" y="4408819"/>
                </a:lnTo>
                <a:cubicBezTo>
                  <a:pt x="2115369" y="4390218"/>
                  <a:pt x="2120523" y="4359188"/>
                  <a:pt x="2122528" y="4350372"/>
                </a:cubicBezTo>
                <a:cubicBezTo>
                  <a:pt x="2123019" y="4289662"/>
                  <a:pt x="2104875" y="4387713"/>
                  <a:pt x="2098530" y="4405730"/>
                </a:cubicBezTo>
                <a:cubicBezTo>
                  <a:pt x="2094930" y="4423254"/>
                  <a:pt x="2092193" y="4439005"/>
                  <a:pt x="2089402" y="4452005"/>
                </a:cubicBezTo>
                <a:lnTo>
                  <a:pt x="2080258" y="4480790"/>
                </a:lnTo>
                <a:lnTo>
                  <a:pt x="2079109" y="4480938"/>
                </a:lnTo>
                <a:cubicBezTo>
                  <a:pt x="2078158" y="4481947"/>
                  <a:pt x="2077267" y="4485294"/>
                  <a:pt x="2076465" y="4489744"/>
                </a:cubicBezTo>
                <a:lnTo>
                  <a:pt x="2075667" y="4495600"/>
                </a:lnTo>
                <a:lnTo>
                  <a:pt x="2068388" y="4519129"/>
                </a:lnTo>
                <a:lnTo>
                  <a:pt x="2064652" y="4512465"/>
                </a:lnTo>
                <a:lnTo>
                  <a:pt x="2063233" y="4493012"/>
                </a:lnTo>
                <a:lnTo>
                  <a:pt x="2064734" y="4486202"/>
                </a:lnTo>
                <a:cubicBezTo>
                  <a:pt x="2069562" y="4462387"/>
                  <a:pt x="2079575" y="4438101"/>
                  <a:pt x="2074165" y="4417406"/>
                </a:cubicBezTo>
                <a:cubicBezTo>
                  <a:pt x="2069735" y="4410605"/>
                  <a:pt x="2066601" y="4408770"/>
                  <a:pt x="2066614" y="4400365"/>
                </a:cubicBezTo>
                <a:cubicBezTo>
                  <a:pt x="2066693" y="4378676"/>
                  <a:pt x="2083277" y="4357536"/>
                  <a:pt x="2085190" y="4332715"/>
                </a:cubicBezTo>
                <a:cubicBezTo>
                  <a:pt x="2084501" y="4333890"/>
                  <a:pt x="2081495" y="4333807"/>
                  <a:pt x="2078118" y="4333048"/>
                </a:cubicBezTo>
                <a:lnTo>
                  <a:pt x="2071800" y="4330532"/>
                </a:lnTo>
                <a:lnTo>
                  <a:pt x="2070840" y="4333476"/>
                </a:lnTo>
                <a:cubicBezTo>
                  <a:pt x="2070485" y="4334216"/>
                  <a:pt x="2070012" y="4333179"/>
                  <a:pt x="2069546" y="4331199"/>
                </a:cubicBezTo>
                <a:lnTo>
                  <a:pt x="2069332" y="4329845"/>
                </a:lnTo>
                <a:lnTo>
                  <a:pt x="2069411" y="4329581"/>
                </a:lnTo>
                <a:lnTo>
                  <a:pt x="2068823" y="4329346"/>
                </a:lnTo>
                <a:lnTo>
                  <a:pt x="2068357" y="4328506"/>
                </a:lnTo>
                <a:lnTo>
                  <a:pt x="2072366" y="4300241"/>
                </a:lnTo>
                <a:lnTo>
                  <a:pt x="2066105" y="4314145"/>
                </a:lnTo>
                <a:lnTo>
                  <a:pt x="2066795" y="4311186"/>
                </a:lnTo>
                <a:lnTo>
                  <a:pt x="2053827" y="4346439"/>
                </a:lnTo>
                <a:cubicBezTo>
                  <a:pt x="2048052" y="4362343"/>
                  <a:pt x="2042334" y="4377588"/>
                  <a:pt x="2036188" y="4391392"/>
                </a:cubicBezTo>
                <a:cubicBezTo>
                  <a:pt x="2040958" y="4374050"/>
                  <a:pt x="2047670" y="4355075"/>
                  <a:pt x="2054584" y="4337879"/>
                </a:cubicBezTo>
                <a:lnTo>
                  <a:pt x="2060145" y="4319709"/>
                </a:lnTo>
                <a:cubicBezTo>
                  <a:pt x="2059499" y="4319089"/>
                  <a:pt x="2058635" y="4319496"/>
                  <a:pt x="2057695" y="4320500"/>
                </a:cubicBezTo>
                <a:lnTo>
                  <a:pt x="2057250" y="4321162"/>
                </a:lnTo>
                <a:lnTo>
                  <a:pt x="2055286" y="4326810"/>
                </a:lnTo>
                <a:lnTo>
                  <a:pt x="2055497" y="4324267"/>
                </a:lnTo>
                <a:lnTo>
                  <a:pt x="2055552" y="4323713"/>
                </a:lnTo>
                <a:lnTo>
                  <a:pt x="2054769" y="4324887"/>
                </a:lnTo>
                <a:cubicBezTo>
                  <a:pt x="2052847" y="4328443"/>
                  <a:pt x="2051156" y="4332700"/>
                  <a:pt x="2050803" y="4334266"/>
                </a:cubicBezTo>
                <a:cubicBezTo>
                  <a:pt x="2035315" y="4372784"/>
                  <a:pt x="2023142" y="4420183"/>
                  <a:pt x="2006092" y="4452764"/>
                </a:cubicBezTo>
                <a:cubicBezTo>
                  <a:pt x="2014120" y="4417272"/>
                  <a:pt x="2033496" y="4377076"/>
                  <a:pt x="2043827" y="4341564"/>
                </a:cubicBezTo>
                <a:cubicBezTo>
                  <a:pt x="2040793" y="4352310"/>
                  <a:pt x="2047305" y="4333145"/>
                  <a:pt x="2044961" y="4332808"/>
                </a:cubicBezTo>
                <a:cubicBezTo>
                  <a:pt x="2040669" y="4332516"/>
                  <a:pt x="2042634" y="4340422"/>
                  <a:pt x="2042634" y="4340422"/>
                </a:cubicBezTo>
                <a:cubicBezTo>
                  <a:pt x="2034535" y="4361248"/>
                  <a:pt x="2026992" y="4381492"/>
                  <a:pt x="2019408" y="4401181"/>
                </a:cubicBezTo>
                <a:lnTo>
                  <a:pt x="2003629" y="4439793"/>
                </a:lnTo>
                <a:lnTo>
                  <a:pt x="2004202" y="4433840"/>
                </a:lnTo>
                <a:lnTo>
                  <a:pt x="2004200" y="4433576"/>
                </a:lnTo>
                <a:lnTo>
                  <a:pt x="2004777" y="4431829"/>
                </a:lnTo>
                <a:cubicBezTo>
                  <a:pt x="2006595" y="4427536"/>
                  <a:pt x="2015961" y="4405386"/>
                  <a:pt x="2014769" y="4404244"/>
                </a:cubicBezTo>
                <a:cubicBezTo>
                  <a:pt x="2010986" y="4400631"/>
                  <a:pt x="2002814" y="4423923"/>
                  <a:pt x="2004717" y="4421932"/>
                </a:cubicBezTo>
                <a:lnTo>
                  <a:pt x="2004042" y="4423919"/>
                </a:lnTo>
                <a:lnTo>
                  <a:pt x="2002018" y="4421578"/>
                </a:lnTo>
                <a:cubicBezTo>
                  <a:pt x="2001385" y="4422585"/>
                  <a:pt x="2000826" y="4425147"/>
                  <a:pt x="2000332" y="4428419"/>
                </a:cubicBezTo>
                <a:lnTo>
                  <a:pt x="1999353" y="4436843"/>
                </a:lnTo>
                <a:lnTo>
                  <a:pt x="1997093" y="4442259"/>
                </a:lnTo>
                <a:cubicBezTo>
                  <a:pt x="1993046" y="4444105"/>
                  <a:pt x="2000668" y="4423778"/>
                  <a:pt x="2000668" y="4423778"/>
                </a:cubicBezTo>
                <a:cubicBezTo>
                  <a:pt x="2015840" y="4385592"/>
                  <a:pt x="2027364" y="4351221"/>
                  <a:pt x="2039172" y="4319342"/>
                </a:cubicBezTo>
                <a:cubicBezTo>
                  <a:pt x="2039437" y="4318168"/>
                  <a:pt x="2041795" y="4312342"/>
                  <a:pt x="2044386" y="4305378"/>
                </a:cubicBezTo>
                <a:lnTo>
                  <a:pt x="2046384" y="4299839"/>
                </a:lnTo>
                <a:lnTo>
                  <a:pt x="2045990" y="4300082"/>
                </a:lnTo>
                <a:cubicBezTo>
                  <a:pt x="2044647" y="4300902"/>
                  <a:pt x="2043222" y="4301731"/>
                  <a:pt x="2042012" y="4302284"/>
                </a:cubicBezTo>
                <a:lnTo>
                  <a:pt x="2040609" y="4302567"/>
                </a:lnTo>
                <a:lnTo>
                  <a:pt x="2031724" y="4325792"/>
                </a:lnTo>
                <a:lnTo>
                  <a:pt x="2024905" y="4344337"/>
                </a:lnTo>
                <a:lnTo>
                  <a:pt x="2023345" y="4352778"/>
                </a:lnTo>
                <a:lnTo>
                  <a:pt x="2020097" y="4357420"/>
                </a:lnTo>
                <a:lnTo>
                  <a:pt x="2016159" y="4368124"/>
                </a:lnTo>
                <a:cubicBezTo>
                  <a:pt x="2015208" y="4369119"/>
                  <a:pt x="2007647" y="4399342"/>
                  <a:pt x="2004393" y="4400359"/>
                </a:cubicBezTo>
                <a:cubicBezTo>
                  <a:pt x="2001551" y="4399548"/>
                  <a:pt x="2002632" y="4394631"/>
                  <a:pt x="2004423" y="4389916"/>
                </a:cubicBezTo>
                <a:lnTo>
                  <a:pt x="2005241" y="4388066"/>
                </a:lnTo>
                <a:lnTo>
                  <a:pt x="2005068" y="4384594"/>
                </a:lnTo>
                <a:cubicBezTo>
                  <a:pt x="2005147" y="4377219"/>
                  <a:pt x="2006084" y="4365600"/>
                  <a:pt x="2005957" y="4363382"/>
                </a:cubicBezTo>
                <a:cubicBezTo>
                  <a:pt x="2006563" y="4355338"/>
                  <a:pt x="2006899" y="4348997"/>
                  <a:pt x="2007093" y="4343440"/>
                </a:cubicBezTo>
                <a:lnTo>
                  <a:pt x="2007148" y="4340533"/>
                </a:lnTo>
                <a:lnTo>
                  <a:pt x="2014138" y="4319625"/>
                </a:lnTo>
                <a:lnTo>
                  <a:pt x="2010014" y="4346146"/>
                </a:lnTo>
                <a:cubicBezTo>
                  <a:pt x="2009565" y="4348732"/>
                  <a:pt x="2009459" y="4353800"/>
                  <a:pt x="2009359" y="4359658"/>
                </a:cubicBezTo>
                <a:lnTo>
                  <a:pt x="2009275" y="4362126"/>
                </a:lnTo>
                <a:lnTo>
                  <a:pt x="2013070" y="4344823"/>
                </a:lnTo>
                <a:cubicBezTo>
                  <a:pt x="2016522" y="4330546"/>
                  <a:pt x="2020366" y="4316495"/>
                  <a:pt x="2020366" y="4316495"/>
                </a:cubicBezTo>
                <a:lnTo>
                  <a:pt x="2025848" y="4294235"/>
                </a:lnTo>
                <a:lnTo>
                  <a:pt x="2024892" y="4291354"/>
                </a:lnTo>
                <a:lnTo>
                  <a:pt x="2024707" y="4287930"/>
                </a:lnTo>
                <a:lnTo>
                  <a:pt x="2025784" y="4284693"/>
                </a:lnTo>
                <a:lnTo>
                  <a:pt x="2019470" y="4300513"/>
                </a:lnTo>
                <a:lnTo>
                  <a:pt x="2029356" y="4266799"/>
                </a:lnTo>
                <a:lnTo>
                  <a:pt x="2026323" y="4274564"/>
                </a:lnTo>
                <a:lnTo>
                  <a:pt x="2025399" y="4277338"/>
                </a:lnTo>
                <a:lnTo>
                  <a:pt x="2018493" y="4300238"/>
                </a:lnTo>
                <a:lnTo>
                  <a:pt x="2015018" y="4311758"/>
                </a:lnTo>
                <a:lnTo>
                  <a:pt x="2011888" y="4322147"/>
                </a:lnTo>
                <a:cubicBezTo>
                  <a:pt x="2010005" y="4327827"/>
                  <a:pt x="2008539" y="4331307"/>
                  <a:pt x="2007756" y="4330849"/>
                </a:cubicBezTo>
                <a:cubicBezTo>
                  <a:pt x="2006973" y="4330388"/>
                  <a:pt x="2006842" y="4325974"/>
                  <a:pt x="2006816" y="4320537"/>
                </a:cubicBezTo>
                <a:lnTo>
                  <a:pt x="2006605" y="4309200"/>
                </a:lnTo>
                <a:lnTo>
                  <a:pt x="2005413" y="4311911"/>
                </a:lnTo>
                <a:cubicBezTo>
                  <a:pt x="2001419" y="4320276"/>
                  <a:pt x="1996839" y="4327682"/>
                  <a:pt x="2000947" y="4312327"/>
                </a:cubicBezTo>
                <a:lnTo>
                  <a:pt x="2004310" y="4300370"/>
                </a:lnTo>
                <a:lnTo>
                  <a:pt x="2003563" y="4299109"/>
                </a:lnTo>
                <a:lnTo>
                  <a:pt x="2001655" y="4303112"/>
                </a:lnTo>
                <a:lnTo>
                  <a:pt x="2001632" y="4303616"/>
                </a:lnTo>
                <a:lnTo>
                  <a:pt x="2001214" y="4304036"/>
                </a:lnTo>
                <a:lnTo>
                  <a:pt x="2000075" y="4306422"/>
                </a:lnTo>
                <a:cubicBezTo>
                  <a:pt x="1998624" y="4310315"/>
                  <a:pt x="1996854" y="4315788"/>
                  <a:pt x="1994703" y="4323205"/>
                </a:cubicBezTo>
                <a:cubicBezTo>
                  <a:pt x="1980703" y="4362684"/>
                  <a:pt x="1979234" y="4409498"/>
                  <a:pt x="1958140" y="4445524"/>
                </a:cubicBezTo>
                <a:cubicBezTo>
                  <a:pt x="1954472" y="4451791"/>
                  <a:pt x="1954119" y="4399702"/>
                  <a:pt x="1959914" y="4398186"/>
                </a:cubicBezTo>
                <a:cubicBezTo>
                  <a:pt x="1951844" y="4400298"/>
                  <a:pt x="1942887" y="4450397"/>
                  <a:pt x="1937783" y="4480274"/>
                </a:cubicBezTo>
                <a:lnTo>
                  <a:pt x="1935371" y="4493916"/>
                </a:lnTo>
                <a:lnTo>
                  <a:pt x="1936341" y="4481043"/>
                </a:lnTo>
                <a:cubicBezTo>
                  <a:pt x="1941779" y="4424216"/>
                  <a:pt x="1923366" y="4501175"/>
                  <a:pt x="1923749" y="4504761"/>
                </a:cubicBezTo>
                <a:cubicBezTo>
                  <a:pt x="1921306" y="4515908"/>
                  <a:pt x="1911750" y="4528419"/>
                  <a:pt x="1908327" y="4536041"/>
                </a:cubicBezTo>
                <a:lnTo>
                  <a:pt x="1904753" y="4546867"/>
                </a:lnTo>
                <a:lnTo>
                  <a:pt x="1928901" y="4428403"/>
                </a:lnTo>
                <a:lnTo>
                  <a:pt x="1931649" y="4415861"/>
                </a:lnTo>
                <a:lnTo>
                  <a:pt x="1932415" y="4394015"/>
                </a:lnTo>
                <a:lnTo>
                  <a:pt x="1928515" y="4403202"/>
                </a:lnTo>
                <a:cubicBezTo>
                  <a:pt x="1925841" y="4405186"/>
                  <a:pt x="1932189" y="4374592"/>
                  <a:pt x="1931224" y="4364561"/>
                </a:cubicBezTo>
                <a:cubicBezTo>
                  <a:pt x="1929390" y="4367694"/>
                  <a:pt x="1927556" y="4370826"/>
                  <a:pt x="1925721" y="4373959"/>
                </a:cubicBezTo>
                <a:cubicBezTo>
                  <a:pt x="1926639" y="4372393"/>
                  <a:pt x="1921384" y="4375978"/>
                  <a:pt x="1915445" y="4379687"/>
                </a:cubicBezTo>
                <a:lnTo>
                  <a:pt x="1907603" y="4384197"/>
                </a:lnTo>
                <a:lnTo>
                  <a:pt x="1908090" y="4393912"/>
                </a:lnTo>
                <a:cubicBezTo>
                  <a:pt x="1908782" y="4402655"/>
                  <a:pt x="1909358" y="4409348"/>
                  <a:pt x="1906400" y="4408525"/>
                </a:cubicBezTo>
                <a:cubicBezTo>
                  <a:pt x="1906400" y="4408525"/>
                  <a:pt x="1905244" y="4402120"/>
                  <a:pt x="1903377" y="4397192"/>
                </a:cubicBezTo>
                <a:lnTo>
                  <a:pt x="1904199" y="4397830"/>
                </a:lnTo>
                <a:lnTo>
                  <a:pt x="1904309" y="4399656"/>
                </a:lnTo>
                <a:cubicBezTo>
                  <a:pt x="1904667" y="4398916"/>
                  <a:pt x="1904844" y="4398549"/>
                  <a:pt x="1904726" y="4398240"/>
                </a:cubicBezTo>
                <a:lnTo>
                  <a:pt x="1904199" y="4397830"/>
                </a:lnTo>
                <a:lnTo>
                  <a:pt x="1903993" y="4394474"/>
                </a:lnTo>
                <a:lnTo>
                  <a:pt x="1904477" y="4392340"/>
                </a:lnTo>
                <a:cubicBezTo>
                  <a:pt x="1904544" y="4390913"/>
                  <a:pt x="1904420" y="4389885"/>
                  <a:pt x="1904420" y="4389885"/>
                </a:cubicBezTo>
                <a:cubicBezTo>
                  <a:pt x="1904420" y="4389885"/>
                  <a:pt x="1899488" y="4386926"/>
                  <a:pt x="1899111" y="4382575"/>
                </a:cubicBezTo>
                <a:cubicBezTo>
                  <a:pt x="1897141" y="4373462"/>
                  <a:pt x="1901407" y="4350642"/>
                  <a:pt x="1901082" y="4342512"/>
                </a:cubicBezTo>
                <a:cubicBezTo>
                  <a:pt x="1901793" y="4341035"/>
                  <a:pt x="1898232" y="4338897"/>
                  <a:pt x="1897299" y="4336433"/>
                </a:cubicBezTo>
                <a:cubicBezTo>
                  <a:pt x="1896209" y="4332092"/>
                  <a:pt x="1896377" y="4326272"/>
                  <a:pt x="1897006" y="4319973"/>
                </a:cubicBezTo>
                <a:lnTo>
                  <a:pt x="1897395" y="4316927"/>
                </a:lnTo>
                <a:lnTo>
                  <a:pt x="1896138" y="4321055"/>
                </a:lnTo>
                <a:lnTo>
                  <a:pt x="1892631" y="4332891"/>
                </a:lnTo>
                <a:lnTo>
                  <a:pt x="1886270" y="4398346"/>
                </a:lnTo>
                <a:lnTo>
                  <a:pt x="1883481" y="4458290"/>
                </a:lnTo>
                <a:lnTo>
                  <a:pt x="1881492" y="4462025"/>
                </a:lnTo>
                <a:lnTo>
                  <a:pt x="1877359" y="4471038"/>
                </a:lnTo>
                <a:lnTo>
                  <a:pt x="1876965" y="4452092"/>
                </a:lnTo>
                <a:lnTo>
                  <a:pt x="1874640" y="4470244"/>
                </a:lnTo>
                <a:lnTo>
                  <a:pt x="1870444" y="4468803"/>
                </a:lnTo>
                <a:lnTo>
                  <a:pt x="1868238" y="4474759"/>
                </a:lnTo>
                <a:lnTo>
                  <a:pt x="1868376" y="4456951"/>
                </a:lnTo>
                <a:lnTo>
                  <a:pt x="1869282" y="4451475"/>
                </a:lnTo>
                <a:cubicBezTo>
                  <a:pt x="1869661" y="4449726"/>
                  <a:pt x="1870024" y="4448724"/>
                  <a:pt x="1870323" y="4449010"/>
                </a:cubicBezTo>
                <a:lnTo>
                  <a:pt x="1868438" y="4449278"/>
                </a:lnTo>
                <a:lnTo>
                  <a:pt x="1868624" y="4425451"/>
                </a:lnTo>
                <a:lnTo>
                  <a:pt x="1870766" y="4418647"/>
                </a:lnTo>
                <a:cubicBezTo>
                  <a:pt x="1872203" y="4414349"/>
                  <a:pt x="1873942" y="4409465"/>
                  <a:pt x="1876301" y="4403309"/>
                </a:cubicBezTo>
                <a:cubicBezTo>
                  <a:pt x="1877010" y="4400177"/>
                  <a:pt x="1887403" y="4374562"/>
                  <a:pt x="1880670" y="4383997"/>
                </a:cubicBezTo>
                <a:cubicBezTo>
                  <a:pt x="1875998" y="4391277"/>
                  <a:pt x="1871472" y="4410754"/>
                  <a:pt x="1868863" y="4415877"/>
                </a:cubicBezTo>
                <a:lnTo>
                  <a:pt x="1868696" y="4416217"/>
                </a:lnTo>
                <a:lnTo>
                  <a:pt x="1868748" y="4409720"/>
                </a:lnTo>
                <a:cubicBezTo>
                  <a:pt x="1868063" y="4390590"/>
                  <a:pt x="1870270" y="4372245"/>
                  <a:pt x="1872270" y="4353774"/>
                </a:cubicBezTo>
                <a:lnTo>
                  <a:pt x="1873979" y="4334397"/>
                </a:lnTo>
                <a:lnTo>
                  <a:pt x="1872731" y="4338725"/>
                </a:lnTo>
                <a:lnTo>
                  <a:pt x="1853204" y="4396096"/>
                </a:lnTo>
                <a:lnTo>
                  <a:pt x="1854664" y="4384519"/>
                </a:lnTo>
                <a:cubicBezTo>
                  <a:pt x="1859780" y="4361595"/>
                  <a:pt x="1864788" y="4337626"/>
                  <a:pt x="1869440" y="4314599"/>
                </a:cubicBezTo>
                <a:lnTo>
                  <a:pt x="1870650" y="4308468"/>
                </a:lnTo>
                <a:lnTo>
                  <a:pt x="1869448" y="4304417"/>
                </a:lnTo>
                <a:lnTo>
                  <a:pt x="1875114" y="4285803"/>
                </a:lnTo>
                <a:lnTo>
                  <a:pt x="1876597" y="4278282"/>
                </a:lnTo>
                <a:lnTo>
                  <a:pt x="1869442" y="4295371"/>
                </a:lnTo>
                <a:lnTo>
                  <a:pt x="1869480" y="4293690"/>
                </a:lnTo>
                <a:cubicBezTo>
                  <a:pt x="1870049" y="4280498"/>
                  <a:pt x="1871190" y="4260242"/>
                  <a:pt x="1868974" y="4254391"/>
                </a:cubicBezTo>
                <a:cubicBezTo>
                  <a:pt x="1861956" y="4277782"/>
                  <a:pt x="1863491" y="4288538"/>
                  <a:pt x="1859931" y="4309881"/>
                </a:cubicBezTo>
                <a:cubicBezTo>
                  <a:pt x="1858317" y="4324615"/>
                  <a:pt x="1857753" y="4325785"/>
                  <a:pt x="1857109" y="4321988"/>
                </a:cubicBezTo>
                <a:lnTo>
                  <a:pt x="1854128" y="4306089"/>
                </a:lnTo>
                <a:lnTo>
                  <a:pt x="1853550" y="4309050"/>
                </a:lnTo>
                <a:cubicBezTo>
                  <a:pt x="1848057" y="4338943"/>
                  <a:pt x="1843209" y="4368021"/>
                  <a:pt x="1837022" y="4399499"/>
                </a:cubicBezTo>
                <a:lnTo>
                  <a:pt x="1831025" y="4426789"/>
                </a:lnTo>
                <a:lnTo>
                  <a:pt x="1833353" y="4409443"/>
                </a:lnTo>
                <a:cubicBezTo>
                  <a:pt x="1835155" y="4396916"/>
                  <a:pt x="1837449" y="4382219"/>
                  <a:pt x="1840725" y="4363455"/>
                </a:cubicBezTo>
                <a:cubicBezTo>
                  <a:pt x="1843935" y="4343600"/>
                  <a:pt x="1847923" y="4328407"/>
                  <a:pt x="1849298" y="4311685"/>
                </a:cubicBezTo>
                <a:cubicBezTo>
                  <a:pt x="1849927" y="4273491"/>
                  <a:pt x="1834014" y="4337792"/>
                  <a:pt x="1829505" y="4352679"/>
                </a:cubicBezTo>
                <a:cubicBezTo>
                  <a:pt x="1824981" y="4375973"/>
                  <a:pt x="1826201" y="4402626"/>
                  <a:pt x="1814969" y="4400257"/>
                </a:cubicBezTo>
                <a:cubicBezTo>
                  <a:pt x="1816536" y="4401174"/>
                  <a:pt x="1816902" y="4389470"/>
                  <a:pt x="1816717" y="4375865"/>
                </a:cubicBezTo>
                <a:lnTo>
                  <a:pt x="1816362" y="4363945"/>
                </a:lnTo>
                <a:lnTo>
                  <a:pt x="1831973" y="4243574"/>
                </a:lnTo>
                <a:lnTo>
                  <a:pt x="1827543" y="4235552"/>
                </a:lnTo>
                <a:cubicBezTo>
                  <a:pt x="1826283" y="4224959"/>
                  <a:pt x="1833138" y="4215113"/>
                  <a:pt x="1832588" y="4203045"/>
                </a:cubicBezTo>
                <a:cubicBezTo>
                  <a:pt x="1831878" y="4204522"/>
                  <a:pt x="1822555" y="4201146"/>
                  <a:pt x="1823384" y="4199425"/>
                </a:cubicBezTo>
                <a:cubicBezTo>
                  <a:pt x="1819600" y="4193344"/>
                  <a:pt x="1833575" y="4164296"/>
                  <a:pt x="1825793" y="4157721"/>
                </a:cubicBezTo>
                <a:cubicBezTo>
                  <a:pt x="1825793" y="4157721"/>
                  <a:pt x="1825571" y="4157587"/>
                  <a:pt x="1825292" y="4157419"/>
                </a:cubicBezTo>
                <a:lnTo>
                  <a:pt x="1824667" y="4157045"/>
                </a:lnTo>
                <a:lnTo>
                  <a:pt x="1824291" y="4156819"/>
                </a:lnTo>
                <a:cubicBezTo>
                  <a:pt x="1824125" y="4156719"/>
                  <a:pt x="1824234" y="4156786"/>
                  <a:pt x="1824458" y="4156920"/>
                </a:cubicBezTo>
                <a:lnTo>
                  <a:pt x="1824667" y="4157045"/>
                </a:lnTo>
                <a:lnTo>
                  <a:pt x="1825793" y="4157721"/>
                </a:lnTo>
                <a:cubicBezTo>
                  <a:pt x="1819990" y="4169784"/>
                  <a:pt x="1823878" y="4180050"/>
                  <a:pt x="1820310" y="4191868"/>
                </a:cubicBezTo>
                <a:cubicBezTo>
                  <a:pt x="1817462" y="4199994"/>
                  <a:pt x="1815269" y="4208036"/>
                  <a:pt x="1813605" y="4216634"/>
                </a:cubicBezTo>
                <a:lnTo>
                  <a:pt x="1813418" y="4218109"/>
                </a:lnTo>
                <a:lnTo>
                  <a:pt x="1814667" y="4218713"/>
                </a:lnTo>
                <a:cubicBezTo>
                  <a:pt x="1815770" y="4219872"/>
                  <a:pt x="1816521" y="4221322"/>
                  <a:pt x="1816460" y="4222350"/>
                </a:cubicBezTo>
                <a:cubicBezTo>
                  <a:pt x="1816420" y="4223033"/>
                  <a:pt x="1816020" y="4223530"/>
                  <a:pt x="1815122" y="4223627"/>
                </a:cubicBezTo>
                <a:cubicBezTo>
                  <a:pt x="1815345" y="4225719"/>
                  <a:pt x="1814352" y="4224917"/>
                  <a:pt x="1813256" y="4223146"/>
                </a:cubicBezTo>
                <a:lnTo>
                  <a:pt x="1812897" y="4222236"/>
                </a:lnTo>
                <a:lnTo>
                  <a:pt x="1810063" y="4244731"/>
                </a:lnTo>
                <a:cubicBezTo>
                  <a:pt x="1804697" y="4278631"/>
                  <a:pt x="1809405" y="4204993"/>
                  <a:pt x="1807762" y="4204006"/>
                </a:cubicBezTo>
                <a:lnTo>
                  <a:pt x="1805844" y="4207178"/>
                </a:lnTo>
                <a:lnTo>
                  <a:pt x="1784793" y="4290967"/>
                </a:lnTo>
                <a:cubicBezTo>
                  <a:pt x="1779210" y="4306684"/>
                  <a:pt x="1780740" y="4321035"/>
                  <a:pt x="1774940" y="4340401"/>
                </a:cubicBezTo>
                <a:cubicBezTo>
                  <a:pt x="1773943" y="4348069"/>
                  <a:pt x="1771918" y="4359587"/>
                  <a:pt x="1769517" y="4372072"/>
                </a:cubicBezTo>
                <a:lnTo>
                  <a:pt x="1767068" y="4383984"/>
                </a:lnTo>
                <a:lnTo>
                  <a:pt x="1760415" y="4381160"/>
                </a:lnTo>
                <a:lnTo>
                  <a:pt x="1761909" y="4366597"/>
                </a:lnTo>
                <a:lnTo>
                  <a:pt x="1766438" y="4347829"/>
                </a:lnTo>
                <a:cubicBezTo>
                  <a:pt x="1770321" y="4330121"/>
                  <a:pt x="1773649" y="4311561"/>
                  <a:pt x="1772083" y="4310645"/>
                </a:cubicBezTo>
                <a:lnTo>
                  <a:pt x="1769661" y="4314440"/>
                </a:lnTo>
                <a:lnTo>
                  <a:pt x="1776022" y="4276785"/>
                </a:lnTo>
                <a:lnTo>
                  <a:pt x="1781319" y="4241640"/>
                </a:lnTo>
                <a:lnTo>
                  <a:pt x="1777128" y="4254469"/>
                </a:lnTo>
                <a:cubicBezTo>
                  <a:pt x="1776772" y="4255206"/>
                  <a:pt x="1776302" y="4254170"/>
                  <a:pt x="1775835" y="4252191"/>
                </a:cubicBezTo>
                <a:lnTo>
                  <a:pt x="1775622" y="4250837"/>
                </a:lnTo>
                <a:lnTo>
                  <a:pt x="1784110" y="4222691"/>
                </a:lnTo>
                <a:lnTo>
                  <a:pt x="1783984" y="4223959"/>
                </a:lnTo>
                <a:lnTo>
                  <a:pt x="1789011" y="4190602"/>
                </a:lnTo>
                <a:lnTo>
                  <a:pt x="1787709" y="4195779"/>
                </a:lnTo>
                <a:lnTo>
                  <a:pt x="1787258" y="4198549"/>
                </a:lnTo>
                <a:lnTo>
                  <a:pt x="1781729" y="4214405"/>
                </a:lnTo>
                <a:cubicBezTo>
                  <a:pt x="1779057" y="4221392"/>
                  <a:pt x="1776053" y="4228320"/>
                  <a:pt x="1772394" y="4235138"/>
                </a:cubicBezTo>
                <a:cubicBezTo>
                  <a:pt x="1775809" y="4216821"/>
                  <a:pt x="1782765" y="4199982"/>
                  <a:pt x="1788168" y="4181977"/>
                </a:cubicBezTo>
                <a:cubicBezTo>
                  <a:pt x="1792071" y="4167933"/>
                  <a:pt x="1786691" y="4178343"/>
                  <a:pt x="1783921" y="4183631"/>
                </a:cubicBezTo>
                <a:lnTo>
                  <a:pt x="1772247" y="4217151"/>
                </a:lnTo>
                <a:lnTo>
                  <a:pt x="1766027" y="4254835"/>
                </a:lnTo>
                <a:lnTo>
                  <a:pt x="1758021" y="4303320"/>
                </a:lnTo>
                <a:lnTo>
                  <a:pt x="1762706" y="4292011"/>
                </a:lnTo>
                <a:lnTo>
                  <a:pt x="1769173" y="4272073"/>
                </a:lnTo>
                <a:lnTo>
                  <a:pt x="1768691" y="4280815"/>
                </a:lnTo>
                <a:cubicBezTo>
                  <a:pt x="1765785" y="4293824"/>
                  <a:pt x="1763292" y="4307081"/>
                  <a:pt x="1761325" y="4320893"/>
                </a:cubicBezTo>
                <a:lnTo>
                  <a:pt x="1759401" y="4340786"/>
                </a:lnTo>
                <a:lnTo>
                  <a:pt x="1759111" y="4340397"/>
                </a:lnTo>
                <a:cubicBezTo>
                  <a:pt x="1758367" y="4341600"/>
                  <a:pt x="1756988" y="4344587"/>
                  <a:pt x="1754608" y="4350165"/>
                </a:cubicBezTo>
                <a:lnTo>
                  <a:pt x="1752990" y="4353846"/>
                </a:lnTo>
                <a:lnTo>
                  <a:pt x="1753319" y="4347537"/>
                </a:lnTo>
                <a:lnTo>
                  <a:pt x="1756055" y="4314486"/>
                </a:lnTo>
                <a:lnTo>
                  <a:pt x="1748587" y="4354250"/>
                </a:lnTo>
                <a:cubicBezTo>
                  <a:pt x="1746378" y="4368999"/>
                  <a:pt x="1744123" y="4383301"/>
                  <a:pt x="1739811" y="4396766"/>
                </a:cubicBezTo>
                <a:cubicBezTo>
                  <a:pt x="1739811" y="4396766"/>
                  <a:pt x="1738611" y="4394020"/>
                  <a:pt x="1737017" y="4391848"/>
                </a:cubicBezTo>
                <a:lnTo>
                  <a:pt x="1736885" y="4391809"/>
                </a:lnTo>
                <a:lnTo>
                  <a:pt x="1738488" y="4387817"/>
                </a:lnTo>
                <a:cubicBezTo>
                  <a:pt x="1741646" y="4374678"/>
                  <a:pt x="1746399" y="4344332"/>
                  <a:pt x="1742674" y="4345309"/>
                </a:cubicBezTo>
                <a:cubicBezTo>
                  <a:pt x="1732738" y="4347904"/>
                  <a:pt x="1731728" y="4408310"/>
                  <a:pt x="1719574" y="4436250"/>
                </a:cubicBezTo>
                <a:lnTo>
                  <a:pt x="1713518" y="4452871"/>
                </a:lnTo>
                <a:lnTo>
                  <a:pt x="1708713" y="4447775"/>
                </a:lnTo>
                <a:lnTo>
                  <a:pt x="1715301" y="4410869"/>
                </a:lnTo>
                <a:cubicBezTo>
                  <a:pt x="1720501" y="4391568"/>
                  <a:pt x="1732369" y="4292930"/>
                  <a:pt x="1719907" y="4346271"/>
                </a:cubicBezTo>
                <a:lnTo>
                  <a:pt x="1715364" y="4372522"/>
                </a:lnTo>
                <a:lnTo>
                  <a:pt x="1712520" y="4383490"/>
                </a:lnTo>
                <a:cubicBezTo>
                  <a:pt x="1705145" y="4411403"/>
                  <a:pt x="1691378" y="4459705"/>
                  <a:pt x="1694832" y="4412648"/>
                </a:cubicBezTo>
                <a:cubicBezTo>
                  <a:pt x="1697200" y="4401415"/>
                  <a:pt x="1705698" y="4371333"/>
                  <a:pt x="1701801" y="4356433"/>
                </a:cubicBezTo>
                <a:cubicBezTo>
                  <a:pt x="1699525" y="4337572"/>
                  <a:pt x="1689957" y="4383851"/>
                  <a:pt x="1684911" y="4406837"/>
                </a:cubicBezTo>
                <a:lnTo>
                  <a:pt x="1682252" y="4421254"/>
                </a:lnTo>
                <a:lnTo>
                  <a:pt x="1666662" y="4405998"/>
                </a:lnTo>
                <a:lnTo>
                  <a:pt x="1676331" y="4336883"/>
                </a:lnTo>
                <a:lnTo>
                  <a:pt x="1699103" y="4206686"/>
                </a:lnTo>
                <a:lnTo>
                  <a:pt x="1696414" y="4207925"/>
                </a:lnTo>
                <a:cubicBezTo>
                  <a:pt x="1696414" y="4207925"/>
                  <a:pt x="1697124" y="4206448"/>
                  <a:pt x="1697954" y="4204725"/>
                </a:cubicBezTo>
                <a:lnTo>
                  <a:pt x="1699248" y="4205861"/>
                </a:lnTo>
                <a:lnTo>
                  <a:pt x="1701705" y="4191816"/>
                </a:lnTo>
                <a:lnTo>
                  <a:pt x="1701470" y="4189986"/>
                </a:lnTo>
                <a:cubicBezTo>
                  <a:pt x="1701025" y="4189258"/>
                  <a:pt x="1700210" y="4189027"/>
                  <a:pt x="1698826" y="4189702"/>
                </a:cubicBezTo>
                <a:cubicBezTo>
                  <a:pt x="1698826" y="4189702"/>
                  <a:pt x="1698442" y="4199307"/>
                  <a:pt x="1697954" y="4204725"/>
                </a:cubicBezTo>
                <a:lnTo>
                  <a:pt x="1693638" y="4204365"/>
                </a:lnTo>
                <a:lnTo>
                  <a:pt x="1668299" y="4346925"/>
                </a:lnTo>
                <a:lnTo>
                  <a:pt x="1656415" y="4395971"/>
                </a:lnTo>
                <a:lnTo>
                  <a:pt x="1643248" y="4383087"/>
                </a:lnTo>
                <a:lnTo>
                  <a:pt x="1655819" y="4398430"/>
                </a:lnTo>
                <a:lnTo>
                  <a:pt x="1610080" y="4587196"/>
                </a:lnTo>
                <a:cubicBezTo>
                  <a:pt x="1600479" y="4565239"/>
                  <a:pt x="1629641" y="4521004"/>
                  <a:pt x="1613538" y="4511833"/>
                </a:cubicBezTo>
                <a:cubicBezTo>
                  <a:pt x="1613092" y="4507649"/>
                  <a:pt x="1597273" y="4569210"/>
                  <a:pt x="1597273" y="4569210"/>
                </a:cubicBezTo>
                <a:cubicBezTo>
                  <a:pt x="1590708" y="4581400"/>
                  <a:pt x="1586735" y="4578195"/>
                  <a:pt x="1583529" y="4582167"/>
                </a:cubicBezTo>
                <a:cubicBezTo>
                  <a:pt x="1572145" y="4617248"/>
                  <a:pt x="1582048" y="4676068"/>
                  <a:pt x="1557538" y="4690172"/>
                </a:cubicBezTo>
                <a:lnTo>
                  <a:pt x="1557907" y="4669842"/>
                </a:lnTo>
                <a:lnTo>
                  <a:pt x="1558796" y="4667404"/>
                </a:lnTo>
                <a:lnTo>
                  <a:pt x="1558753" y="4663419"/>
                </a:lnTo>
                <a:lnTo>
                  <a:pt x="1560006" y="4655888"/>
                </a:lnTo>
                <a:cubicBezTo>
                  <a:pt x="1560882" y="4651335"/>
                  <a:pt x="1561934" y="4646309"/>
                  <a:pt x="1563139" y="4640586"/>
                </a:cubicBezTo>
                <a:cubicBezTo>
                  <a:pt x="1562757" y="4636999"/>
                  <a:pt x="1577346" y="4597945"/>
                  <a:pt x="1568957" y="4587350"/>
                </a:cubicBezTo>
                <a:cubicBezTo>
                  <a:pt x="1568957" y="4587350"/>
                  <a:pt x="1557191" y="4618842"/>
                  <a:pt x="1558339" y="4629607"/>
                </a:cubicBezTo>
                <a:cubicBezTo>
                  <a:pt x="1556959" y="4633685"/>
                  <a:pt x="1558057" y="4644000"/>
                  <a:pt x="1558654" y="4653841"/>
                </a:cubicBezTo>
                <a:lnTo>
                  <a:pt x="1558753" y="4663419"/>
                </a:lnTo>
                <a:lnTo>
                  <a:pt x="1557932" y="4668356"/>
                </a:lnTo>
                <a:lnTo>
                  <a:pt x="1557907" y="4669842"/>
                </a:lnTo>
                <a:lnTo>
                  <a:pt x="1555942" y="4675221"/>
                </a:lnTo>
                <a:cubicBezTo>
                  <a:pt x="1545349" y="4685801"/>
                  <a:pt x="1548013" y="4656696"/>
                  <a:pt x="1549834" y="4642710"/>
                </a:cubicBezTo>
                <a:lnTo>
                  <a:pt x="1550600" y="4637378"/>
                </a:lnTo>
                <a:lnTo>
                  <a:pt x="1550719" y="4636693"/>
                </a:lnTo>
                <a:cubicBezTo>
                  <a:pt x="1550938" y="4635316"/>
                  <a:pt x="1550900" y="4635423"/>
                  <a:pt x="1550715" y="4636571"/>
                </a:cubicBezTo>
                <a:lnTo>
                  <a:pt x="1550600" y="4637378"/>
                </a:lnTo>
                <a:lnTo>
                  <a:pt x="1549166" y="4645705"/>
                </a:lnTo>
                <a:cubicBezTo>
                  <a:pt x="1540605" y="4673227"/>
                  <a:pt x="1536170" y="4699707"/>
                  <a:pt x="1523956" y="4727013"/>
                </a:cubicBezTo>
                <a:cubicBezTo>
                  <a:pt x="1515088" y="4748827"/>
                  <a:pt x="1514909" y="4730097"/>
                  <a:pt x="1516494" y="4705964"/>
                </a:cubicBezTo>
                <a:lnTo>
                  <a:pt x="1516962" y="4700060"/>
                </a:lnTo>
                <a:lnTo>
                  <a:pt x="1521510" y="4671540"/>
                </a:lnTo>
                <a:cubicBezTo>
                  <a:pt x="1521510" y="4671540"/>
                  <a:pt x="1538187" y="4620306"/>
                  <a:pt x="1524599" y="4620764"/>
                </a:cubicBezTo>
                <a:cubicBezTo>
                  <a:pt x="1521045" y="4623240"/>
                  <a:pt x="1517558" y="4644160"/>
                  <a:pt x="1514734" y="4664855"/>
                </a:cubicBezTo>
                <a:lnTo>
                  <a:pt x="1514488" y="4666757"/>
                </a:lnTo>
                <a:lnTo>
                  <a:pt x="1513803" y="4668677"/>
                </a:lnTo>
                <a:cubicBezTo>
                  <a:pt x="1510911" y="4677001"/>
                  <a:pt x="1508064" y="4685770"/>
                  <a:pt x="1508254" y="4687565"/>
                </a:cubicBezTo>
                <a:cubicBezTo>
                  <a:pt x="1506259" y="4702897"/>
                  <a:pt x="1503377" y="4701390"/>
                  <a:pt x="1501288" y="4694583"/>
                </a:cubicBezTo>
                <a:lnTo>
                  <a:pt x="1500492" y="4690204"/>
                </a:lnTo>
                <a:lnTo>
                  <a:pt x="1525000" y="4561403"/>
                </a:lnTo>
                <a:cubicBezTo>
                  <a:pt x="1525000" y="4561403"/>
                  <a:pt x="1535409" y="4506500"/>
                  <a:pt x="1526773" y="4514064"/>
                </a:cubicBezTo>
                <a:cubicBezTo>
                  <a:pt x="1520963" y="4523984"/>
                  <a:pt x="1520874" y="4554079"/>
                  <a:pt x="1516363" y="4568965"/>
                </a:cubicBezTo>
                <a:cubicBezTo>
                  <a:pt x="1519115" y="4564268"/>
                  <a:pt x="1513817" y="4598237"/>
                  <a:pt x="1506811" y="4613068"/>
                </a:cubicBezTo>
                <a:lnTo>
                  <a:pt x="1501151" y="4617930"/>
                </a:lnTo>
                <a:lnTo>
                  <a:pt x="1503480" y="4598640"/>
                </a:lnTo>
                <a:cubicBezTo>
                  <a:pt x="1514410" y="4539981"/>
                  <a:pt x="1535659" y="4467974"/>
                  <a:pt x="1536596" y="4425692"/>
                </a:cubicBezTo>
                <a:cubicBezTo>
                  <a:pt x="1536293" y="4388832"/>
                  <a:pt x="1531495" y="4377853"/>
                  <a:pt x="1527439" y="4407918"/>
                </a:cubicBezTo>
                <a:cubicBezTo>
                  <a:pt x="1518879" y="4435442"/>
                  <a:pt x="1502194" y="4556971"/>
                  <a:pt x="1495630" y="4569161"/>
                </a:cubicBezTo>
                <a:lnTo>
                  <a:pt x="1493955" y="4568225"/>
                </a:lnTo>
                <a:lnTo>
                  <a:pt x="1494056" y="4567660"/>
                </a:lnTo>
                <a:cubicBezTo>
                  <a:pt x="1497942" y="4542801"/>
                  <a:pt x="1500983" y="4518595"/>
                  <a:pt x="1502500" y="4495647"/>
                </a:cubicBezTo>
                <a:cubicBezTo>
                  <a:pt x="1495560" y="4518576"/>
                  <a:pt x="1489641" y="4543505"/>
                  <a:pt x="1484321" y="4569640"/>
                </a:cubicBezTo>
                <a:lnTo>
                  <a:pt x="1475405" y="4619255"/>
                </a:lnTo>
                <a:lnTo>
                  <a:pt x="1475073" y="4620342"/>
                </a:lnTo>
                <a:cubicBezTo>
                  <a:pt x="1481441" y="4577932"/>
                  <a:pt x="1480908" y="4533234"/>
                  <a:pt x="1483287" y="4521488"/>
                </a:cubicBezTo>
                <a:cubicBezTo>
                  <a:pt x="1485729" y="4510343"/>
                  <a:pt x="1494370" y="4449547"/>
                  <a:pt x="1483751" y="4491805"/>
                </a:cubicBezTo>
                <a:cubicBezTo>
                  <a:pt x="1482138" y="4510726"/>
                  <a:pt x="1481291" y="4536823"/>
                  <a:pt x="1474725" y="4549012"/>
                </a:cubicBezTo>
                <a:cubicBezTo>
                  <a:pt x="1471903" y="4556572"/>
                  <a:pt x="1457332" y="4561754"/>
                  <a:pt x="1457332" y="4561754"/>
                </a:cubicBezTo>
                <a:cubicBezTo>
                  <a:pt x="1451746" y="4577470"/>
                  <a:pt x="1453724" y="4596006"/>
                  <a:pt x="1451729" y="4611341"/>
                </a:cubicBezTo>
                <a:cubicBezTo>
                  <a:pt x="1448905" y="4618898"/>
                  <a:pt x="1439515" y="4638646"/>
                  <a:pt x="1443104" y="4638264"/>
                </a:cubicBezTo>
                <a:cubicBezTo>
                  <a:pt x="1439515" y="4638646"/>
                  <a:pt x="1434778" y="4628268"/>
                  <a:pt x="1435162" y="4631855"/>
                </a:cubicBezTo>
                <a:cubicBezTo>
                  <a:pt x="1428533" y="4643447"/>
                  <a:pt x="1430955" y="4666172"/>
                  <a:pt x="1422548" y="4689445"/>
                </a:cubicBezTo>
                <a:cubicBezTo>
                  <a:pt x="1420107" y="4700592"/>
                  <a:pt x="1406745" y="4717137"/>
                  <a:pt x="1403984" y="4725292"/>
                </a:cubicBezTo>
                <a:cubicBezTo>
                  <a:pt x="1398567" y="4748248"/>
                  <a:pt x="1400945" y="4736504"/>
                  <a:pt x="1399796" y="4725739"/>
                </a:cubicBezTo>
                <a:cubicBezTo>
                  <a:pt x="1394633" y="4677301"/>
                  <a:pt x="1387799" y="4749396"/>
                  <a:pt x="1375205" y="4773116"/>
                </a:cubicBezTo>
                <a:cubicBezTo>
                  <a:pt x="1365835" y="4758995"/>
                  <a:pt x="1383231" y="4746255"/>
                  <a:pt x="1374842" y="4735659"/>
                </a:cubicBezTo>
                <a:lnTo>
                  <a:pt x="1363838" y="4774329"/>
                </a:lnTo>
                <a:cubicBezTo>
                  <a:pt x="1344531" y="4769129"/>
                  <a:pt x="1361499" y="4718331"/>
                  <a:pt x="1360734" y="4711157"/>
                </a:cubicBezTo>
                <a:cubicBezTo>
                  <a:pt x="1381625" y="4555312"/>
                  <a:pt x="1415431" y="4378738"/>
                  <a:pt x="1435092" y="4245401"/>
                </a:cubicBezTo>
                <a:cubicBezTo>
                  <a:pt x="1421714" y="4295815"/>
                  <a:pt x="1408717" y="4349818"/>
                  <a:pt x="1399693" y="4407025"/>
                </a:cubicBezTo>
                <a:cubicBezTo>
                  <a:pt x="1387079" y="4464618"/>
                  <a:pt x="1383007" y="4528554"/>
                  <a:pt x="1364612" y="4571643"/>
                </a:cubicBezTo>
                <a:cubicBezTo>
                  <a:pt x="1361406" y="4575611"/>
                  <a:pt x="1344436" y="4626409"/>
                  <a:pt x="1344436" y="4626409"/>
                </a:cubicBezTo>
                <a:cubicBezTo>
                  <a:pt x="1329866" y="4631592"/>
                  <a:pt x="1339254" y="4611841"/>
                  <a:pt x="1341695" y="4600696"/>
                </a:cubicBezTo>
                <a:cubicBezTo>
                  <a:pt x="1340082" y="4619615"/>
                  <a:pt x="1343690" y="4585363"/>
                  <a:pt x="1348127" y="4558884"/>
                </a:cubicBezTo>
                <a:cubicBezTo>
                  <a:pt x="1362123" y="4474535"/>
                  <a:pt x="1381167" y="4375133"/>
                  <a:pt x="1393016" y="4310366"/>
                </a:cubicBezTo>
                <a:cubicBezTo>
                  <a:pt x="1468587" y="3855972"/>
                  <a:pt x="1552928" y="3415763"/>
                  <a:pt x="1597822" y="2957382"/>
                </a:cubicBezTo>
                <a:cubicBezTo>
                  <a:pt x="1607714" y="2840207"/>
                  <a:pt x="1609598" y="2716024"/>
                  <a:pt x="1615515" y="2595645"/>
                </a:cubicBezTo>
                <a:cubicBezTo>
                  <a:pt x="1630913" y="2286163"/>
                  <a:pt x="1641791" y="1962651"/>
                  <a:pt x="1620401" y="1620201"/>
                </a:cubicBezTo>
                <a:cubicBezTo>
                  <a:pt x="1605835" y="1415519"/>
                  <a:pt x="1588911" y="1188713"/>
                  <a:pt x="1549769" y="997540"/>
                </a:cubicBezTo>
                <a:cubicBezTo>
                  <a:pt x="1543822" y="975797"/>
                  <a:pt x="1513036" y="862959"/>
                  <a:pt x="1524019" y="858159"/>
                </a:cubicBezTo>
                <a:cubicBezTo>
                  <a:pt x="1531197" y="857393"/>
                  <a:pt x="1558048" y="899286"/>
                  <a:pt x="1558048" y="899286"/>
                </a:cubicBezTo>
                <a:cubicBezTo>
                  <a:pt x="1563831" y="913789"/>
                  <a:pt x="1570162" y="939119"/>
                  <a:pt x="1576555" y="965049"/>
                </a:cubicBezTo>
                <a:cubicBezTo>
                  <a:pt x="1594999" y="1030214"/>
                  <a:pt x="1608471" y="1122519"/>
                  <a:pt x="1619967" y="1196288"/>
                </a:cubicBezTo>
                <a:cubicBezTo>
                  <a:pt x="1637127" y="1303321"/>
                  <a:pt x="1647601" y="1401541"/>
                  <a:pt x="1654738" y="1495429"/>
                </a:cubicBezTo>
                <a:lnTo>
                  <a:pt x="1660243" y="1597320"/>
                </a:lnTo>
                <a:lnTo>
                  <a:pt x="1658742" y="1465214"/>
                </a:lnTo>
                <a:lnTo>
                  <a:pt x="1657305" y="1445034"/>
                </a:lnTo>
                <a:cubicBezTo>
                  <a:pt x="1643069" y="1289533"/>
                  <a:pt x="1622735" y="1134304"/>
                  <a:pt x="1599053" y="1000147"/>
                </a:cubicBezTo>
                <a:cubicBezTo>
                  <a:pt x="1594293" y="972530"/>
                  <a:pt x="1584898" y="945410"/>
                  <a:pt x="1578516" y="920311"/>
                </a:cubicBezTo>
                <a:lnTo>
                  <a:pt x="1572653" y="887161"/>
                </a:lnTo>
                <a:lnTo>
                  <a:pt x="1708370" y="985429"/>
                </a:lnTo>
                <a:lnTo>
                  <a:pt x="1711902" y="984170"/>
                </a:lnTo>
                <a:lnTo>
                  <a:pt x="1723559" y="979131"/>
                </a:lnTo>
                <a:lnTo>
                  <a:pt x="1608309" y="890151"/>
                </a:lnTo>
                <a:lnTo>
                  <a:pt x="1574605" y="864459"/>
                </a:lnTo>
                <a:lnTo>
                  <a:pt x="1576061" y="852610"/>
                </a:lnTo>
                <a:cubicBezTo>
                  <a:pt x="1579267" y="848639"/>
                  <a:pt x="1581645" y="836895"/>
                  <a:pt x="1581263" y="833306"/>
                </a:cubicBezTo>
                <a:cubicBezTo>
                  <a:pt x="1581645" y="836895"/>
                  <a:pt x="1598594" y="819968"/>
                  <a:pt x="1594623" y="816761"/>
                </a:cubicBezTo>
                <a:cubicBezTo>
                  <a:pt x="1602184" y="819585"/>
                  <a:pt x="1599805" y="831330"/>
                  <a:pt x="1604160" y="838124"/>
                </a:cubicBezTo>
                <a:cubicBezTo>
                  <a:pt x="1608959" y="849102"/>
                  <a:pt x="1617119" y="851861"/>
                  <a:pt x="1621093" y="855065"/>
                </a:cubicBezTo>
                <a:cubicBezTo>
                  <a:pt x="1631840" y="887787"/>
                  <a:pt x="1623916" y="847507"/>
                  <a:pt x="1617967" y="825763"/>
                </a:cubicBezTo>
                <a:lnTo>
                  <a:pt x="1621854" y="836794"/>
                </a:lnTo>
                <a:lnTo>
                  <a:pt x="1617420" y="820640"/>
                </a:lnTo>
                <a:lnTo>
                  <a:pt x="1617967" y="825763"/>
                </a:lnTo>
                <a:cubicBezTo>
                  <a:pt x="1615566" y="820275"/>
                  <a:pt x="1613073" y="813888"/>
                  <a:pt x="1611624" y="808826"/>
                </a:cubicBezTo>
                <a:lnTo>
                  <a:pt x="1611600" y="804457"/>
                </a:lnTo>
                <a:lnTo>
                  <a:pt x="1608482" y="796665"/>
                </a:lnTo>
                <a:cubicBezTo>
                  <a:pt x="1606016" y="790586"/>
                  <a:pt x="1603776" y="784622"/>
                  <a:pt x="1602330" y="778566"/>
                </a:cubicBezTo>
                <a:lnTo>
                  <a:pt x="1600914" y="768117"/>
                </a:lnTo>
                <a:lnTo>
                  <a:pt x="1602874" y="768662"/>
                </a:lnTo>
                <a:cubicBezTo>
                  <a:pt x="1608397" y="788838"/>
                  <a:pt x="1613589" y="805683"/>
                  <a:pt x="1608277" y="781619"/>
                </a:cubicBezTo>
                <a:lnTo>
                  <a:pt x="1605201" y="768537"/>
                </a:lnTo>
                <a:lnTo>
                  <a:pt x="1605212" y="768536"/>
                </a:lnTo>
                <a:lnTo>
                  <a:pt x="1605177" y="768434"/>
                </a:lnTo>
                <a:lnTo>
                  <a:pt x="1599086" y="742529"/>
                </a:lnTo>
                <a:cubicBezTo>
                  <a:pt x="1599186" y="745503"/>
                  <a:pt x="1600388" y="752310"/>
                  <a:pt x="1601729" y="758222"/>
                </a:cubicBezTo>
                <a:lnTo>
                  <a:pt x="1605177" y="768434"/>
                </a:lnTo>
                <a:lnTo>
                  <a:pt x="1605201" y="768537"/>
                </a:lnTo>
                <a:lnTo>
                  <a:pt x="1602874" y="768662"/>
                </a:lnTo>
                <a:cubicBezTo>
                  <a:pt x="1598856" y="753304"/>
                  <a:pt x="1595140" y="735624"/>
                  <a:pt x="1596458" y="734403"/>
                </a:cubicBezTo>
                <a:cubicBezTo>
                  <a:pt x="1595140" y="735624"/>
                  <a:pt x="1600405" y="741306"/>
                  <a:pt x="1600405" y="741306"/>
                </a:cubicBezTo>
                <a:cubicBezTo>
                  <a:pt x="1603463" y="744604"/>
                  <a:pt x="1603044" y="738861"/>
                  <a:pt x="1607290" y="743440"/>
                </a:cubicBezTo>
                <a:cubicBezTo>
                  <a:pt x="1609028" y="747963"/>
                  <a:pt x="1613346" y="760997"/>
                  <a:pt x="1616994" y="770222"/>
                </a:cubicBezTo>
                <a:cubicBezTo>
                  <a:pt x="1626522" y="798356"/>
                  <a:pt x="1636975" y="828700"/>
                  <a:pt x="1646649" y="859256"/>
                </a:cubicBezTo>
                <a:lnTo>
                  <a:pt x="1647940" y="863914"/>
                </a:lnTo>
                <a:lnTo>
                  <a:pt x="1648029" y="864071"/>
                </a:lnTo>
                <a:cubicBezTo>
                  <a:pt x="1652193" y="872275"/>
                  <a:pt x="1654783" y="878841"/>
                  <a:pt x="1654189" y="881776"/>
                </a:cubicBezTo>
                <a:lnTo>
                  <a:pt x="1655458" y="891076"/>
                </a:lnTo>
                <a:lnTo>
                  <a:pt x="1666549" y="931138"/>
                </a:lnTo>
                <a:lnTo>
                  <a:pt x="1663147" y="906223"/>
                </a:lnTo>
                <a:cubicBezTo>
                  <a:pt x="1661263" y="897048"/>
                  <a:pt x="1658575" y="888868"/>
                  <a:pt x="1654189" y="881776"/>
                </a:cubicBezTo>
                <a:lnTo>
                  <a:pt x="1654230" y="871289"/>
                </a:lnTo>
                <a:lnTo>
                  <a:pt x="1647512" y="847508"/>
                </a:lnTo>
                <a:cubicBezTo>
                  <a:pt x="1638203" y="817680"/>
                  <a:pt x="1628515" y="788161"/>
                  <a:pt x="1618842" y="755901"/>
                </a:cubicBezTo>
                <a:cubicBezTo>
                  <a:pt x="1611597" y="737064"/>
                  <a:pt x="1608470" y="725311"/>
                  <a:pt x="1602842" y="702929"/>
                </a:cubicBezTo>
                <a:cubicBezTo>
                  <a:pt x="1601033" y="689955"/>
                  <a:pt x="1605780" y="698162"/>
                  <a:pt x="1609298" y="709892"/>
                </a:cubicBezTo>
                <a:cubicBezTo>
                  <a:pt x="1611037" y="714414"/>
                  <a:pt x="1609499" y="715839"/>
                  <a:pt x="1614465" y="723843"/>
                </a:cubicBezTo>
                <a:cubicBezTo>
                  <a:pt x="1625296" y="732881"/>
                  <a:pt x="1631942" y="756363"/>
                  <a:pt x="1639187" y="775201"/>
                </a:cubicBezTo>
                <a:cubicBezTo>
                  <a:pt x="1648233" y="799950"/>
                  <a:pt x="1656513" y="824919"/>
                  <a:pt x="1664068" y="850059"/>
                </a:cubicBezTo>
                <a:lnTo>
                  <a:pt x="1664942" y="853288"/>
                </a:lnTo>
                <a:lnTo>
                  <a:pt x="1665741" y="853934"/>
                </a:lnTo>
                <a:lnTo>
                  <a:pt x="1670942" y="859931"/>
                </a:lnTo>
                <a:lnTo>
                  <a:pt x="1668345" y="850471"/>
                </a:lnTo>
                <a:cubicBezTo>
                  <a:pt x="1659437" y="819973"/>
                  <a:pt x="1650463" y="789790"/>
                  <a:pt x="1642404" y="759272"/>
                </a:cubicBezTo>
                <a:cubicBezTo>
                  <a:pt x="1653150" y="783209"/>
                  <a:pt x="1663708" y="808263"/>
                  <a:pt x="1672909" y="834230"/>
                </a:cubicBezTo>
                <a:lnTo>
                  <a:pt x="1680153" y="856918"/>
                </a:lnTo>
                <a:lnTo>
                  <a:pt x="1680695" y="852339"/>
                </a:lnTo>
                <a:lnTo>
                  <a:pt x="1680814" y="852053"/>
                </a:lnTo>
                <a:lnTo>
                  <a:pt x="1670621" y="819912"/>
                </a:lnTo>
                <a:lnTo>
                  <a:pt x="1652407" y="761063"/>
                </a:lnTo>
                <a:lnTo>
                  <a:pt x="1652363" y="761196"/>
                </a:lnTo>
                <a:cubicBezTo>
                  <a:pt x="1648635" y="765530"/>
                  <a:pt x="1640941" y="764989"/>
                  <a:pt x="1643559" y="748041"/>
                </a:cubicBezTo>
                <a:lnTo>
                  <a:pt x="1647148" y="747658"/>
                </a:lnTo>
                <a:cubicBezTo>
                  <a:pt x="1652071" y="749855"/>
                  <a:pt x="1654016" y="752861"/>
                  <a:pt x="1654240" y="755662"/>
                </a:cubicBezTo>
                <a:lnTo>
                  <a:pt x="1652641" y="760378"/>
                </a:lnTo>
                <a:lnTo>
                  <a:pt x="1674289" y="817363"/>
                </a:lnTo>
                <a:lnTo>
                  <a:pt x="1683497" y="845648"/>
                </a:lnTo>
                <a:lnTo>
                  <a:pt x="1684673" y="842843"/>
                </a:lnTo>
                <a:cubicBezTo>
                  <a:pt x="1685923" y="841803"/>
                  <a:pt x="1686918" y="842605"/>
                  <a:pt x="1687108" y="844398"/>
                </a:cubicBezTo>
                <a:cubicBezTo>
                  <a:pt x="1689318" y="825412"/>
                  <a:pt x="1662850" y="787109"/>
                  <a:pt x="1669199" y="778571"/>
                </a:cubicBezTo>
                <a:lnTo>
                  <a:pt x="1672130" y="779036"/>
                </a:lnTo>
                <a:lnTo>
                  <a:pt x="1665546" y="756897"/>
                </a:lnTo>
                <a:lnTo>
                  <a:pt x="1664621" y="754479"/>
                </a:lnTo>
                <a:lnTo>
                  <a:pt x="1664992" y="753255"/>
                </a:lnTo>
                <a:lnTo>
                  <a:pt x="1665139" y="744542"/>
                </a:lnTo>
                <a:lnTo>
                  <a:pt x="1665777" y="746120"/>
                </a:lnTo>
                <a:lnTo>
                  <a:pt x="1679120" y="785178"/>
                </a:lnTo>
                <a:lnTo>
                  <a:pt x="1681868" y="789032"/>
                </a:lnTo>
                <a:cubicBezTo>
                  <a:pt x="1691174" y="805767"/>
                  <a:pt x="1700860" y="835239"/>
                  <a:pt x="1702795" y="836734"/>
                </a:cubicBezTo>
                <a:lnTo>
                  <a:pt x="1702738" y="834609"/>
                </a:lnTo>
                <a:lnTo>
                  <a:pt x="1676524" y="753746"/>
                </a:lnTo>
                <a:lnTo>
                  <a:pt x="1676396" y="753358"/>
                </a:lnTo>
                <a:lnTo>
                  <a:pt x="1675306" y="743057"/>
                </a:lnTo>
                <a:cubicBezTo>
                  <a:pt x="1674863" y="739849"/>
                  <a:pt x="1674445" y="737972"/>
                  <a:pt x="1674182" y="738638"/>
                </a:cubicBezTo>
                <a:cubicBezTo>
                  <a:pt x="1677046" y="734924"/>
                  <a:pt x="1684264" y="734848"/>
                  <a:pt x="1681976" y="740627"/>
                </a:cubicBezTo>
                <a:cubicBezTo>
                  <a:pt x="1685321" y="732181"/>
                  <a:pt x="1682724" y="742247"/>
                  <a:pt x="1681889" y="729716"/>
                </a:cubicBezTo>
                <a:cubicBezTo>
                  <a:pt x="1681189" y="713344"/>
                  <a:pt x="1685811" y="723335"/>
                  <a:pt x="1685811" y="723335"/>
                </a:cubicBezTo>
                <a:cubicBezTo>
                  <a:pt x="1688933" y="730085"/>
                  <a:pt x="1688704" y="749397"/>
                  <a:pt x="1690201" y="752637"/>
                </a:cubicBezTo>
                <a:cubicBezTo>
                  <a:pt x="1690201" y="752637"/>
                  <a:pt x="1694563" y="752162"/>
                  <a:pt x="1699050" y="751957"/>
                </a:cubicBezTo>
                <a:cubicBezTo>
                  <a:pt x="1699492" y="757865"/>
                  <a:pt x="1699752" y="768330"/>
                  <a:pt x="1699752" y="768330"/>
                </a:cubicBezTo>
                <a:cubicBezTo>
                  <a:pt x="1705737" y="771365"/>
                  <a:pt x="1702048" y="758439"/>
                  <a:pt x="1702048" y="758439"/>
                </a:cubicBezTo>
                <a:lnTo>
                  <a:pt x="1702949" y="753474"/>
                </a:lnTo>
                <a:lnTo>
                  <a:pt x="1701258" y="745496"/>
                </a:lnTo>
                <a:lnTo>
                  <a:pt x="1703795" y="748822"/>
                </a:lnTo>
                <a:lnTo>
                  <a:pt x="1705506" y="739397"/>
                </a:lnTo>
                <a:cubicBezTo>
                  <a:pt x="1706601" y="732170"/>
                  <a:pt x="1707262" y="725965"/>
                  <a:pt x="1706360" y="726489"/>
                </a:cubicBezTo>
                <a:cubicBezTo>
                  <a:pt x="1712528" y="724967"/>
                  <a:pt x="1709924" y="739146"/>
                  <a:pt x="1710631" y="751406"/>
                </a:cubicBezTo>
                <a:lnTo>
                  <a:pt x="1711793" y="759314"/>
                </a:lnTo>
                <a:lnTo>
                  <a:pt x="1711934" y="759500"/>
                </a:lnTo>
                <a:cubicBezTo>
                  <a:pt x="1714469" y="764823"/>
                  <a:pt x="1715758" y="769827"/>
                  <a:pt x="1716476" y="774607"/>
                </a:cubicBezTo>
                <a:lnTo>
                  <a:pt x="1716697" y="777349"/>
                </a:lnTo>
                <a:lnTo>
                  <a:pt x="1718193" y="772705"/>
                </a:lnTo>
                <a:cubicBezTo>
                  <a:pt x="1718684" y="763860"/>
                  <a:pt x="1717668" y="755888"/>
                  <a:pt x="1717409" y="745424"/>
                </a:cubicBezTo>
                <a:cubicBezTo>
                  <a:pt x="1717036" y="735537"/>
                  <a:pt x="1716888" y="727789"/>
                  <a:pt x="1716844" y="721180"/>
                </a:cubicBezTo>
                <a:lnTo>
                  <a:pt x="1716864" y="714386"/>
                </a:lnTo>
                <a:lnTo>
                  <a:pt x="1720799" y="717347"/>
                </a:lnTo>
                <a:lnTo>
                  <a:pt x="1729192" y="740981"/>
                </a:lnTo>
                <a:lnTo>
                  <a:pt x="1732679" y="757802"/>
                </a:lnTo>
                <a:cubicBezTo>
                  <a:pt x="1734065" y="768639"/>
                  <a:pt x="1734199" y="763768"/>
                  <a:pt x="1734530" y="756127"/>
                </a:cubicBezTo>
                <a:lnTo>
                  <a:pt x="1734537" y="756029"/>
                </a:lnTo>
                <a:lnTo>
                  <a:pt x="1735009" y="757362"/>
                </a:lnTo>
                <a:cubicBezTo>
                  <a:pt x="1740437" y="773413"/>
                  <a:pt x="1745742" y="790047"/>
                  <a:pt x="1751053" y="808121"/>
                </a:cubicBezTo>
                <a:cubicBezTo>
                  <a:pt x="1752243" y="809405"/>
                  <a:pt x="1756979" y="828184"/>
                  <a:pt x="1759617" y="825738"/>
                </a:cubicBezTo>
                <a:cubicBezTo>
                  <a:pt x="1762476" y="823088"/>
                  <a:pt x="1751952" y="801155"/>
                  <a:pt x="1750433" y="796430"/>
                </a:cubicBezTo>
                <a:lnTo>
                  <a:pt x="1735100" y="747933"/>
                </a:lnTo>
                <a:lnTo>
                  <a:pt x="1735358" y="744208"/>
                </a:lnTo>
                <a:cubicBezTo>
                  <a:pt x="1735802" y="740622"/>
                  <a:pt x="1736482" y="737960"/>
                  <a:pt x="1737573" y="737841"/>
                </a:cubicBezTo>
                <a:cubicBezTo>
                  <a:pt x="1741486" y="735572"/>
                  <a:pt x="1746319" y="802969"/>
                  <a:pt x="1750014" y="779596"/>
                </a:cubicBezTo>
                <a:cubicBezTo>
                  <a:pt x="1749589" y="774963"/>
                  <a:pt x="1748474" y="751660"/>
                  <a:pt x="1749468" y="739414"/>
                </a:cubicBezTo>
                <a:lnTo>
                  <a:pt x="1749566" y="739008"/>
                </a:lnTo>
                <a:lnTo>
                  <a:pt x="1790035" y="769478"/>
                </a:lnTo>
                <a:lnTo>
                  <a:pt x="1792310" y="776346"/>
                </a:lnTo>
                <a:cubicBezTo>
                  <a:pt x="1795240" y="782150"/>
                  <a:pt x="1800926" y="793575"/>
                  <a:pt x="1796908" y="778216"/>
                </a:cubicBezTo>
                <a:lnTo>
                  <a:pt x="1795642" y="773700"/>
                </a:lnTo>
                <a:lnTo>
                  <a:pt x="1802321" y="778731"/>
                </a:lnTo>
                <a:lnTo>
                  <a:pt x="1805704" y="788994"/>
                </a:lnTo>
                <a:lnTo>
                  <a:pt x="1814486" y="809675"/>
                </a:lnTo>
                <a:lnTo>
                  <a:pt x="1814507" y="808692"/>
                </a:lnTo>
                <a:lnTo>
                  <a:pt x="1811227" y="797184"/>
                </a:lnTo>
                <a:lnTo>
                  <a:pt x="1806960" y="782223"/>
                </a:lnTo>
                <a:lnTo>
                  <a:pt x="1809569" y="784186"/>
                </a:lnTo>
                <a:lnTo>
                  <a:pt x="1812125" y="796663"/>
                </a:lnTo>
                <a:lnTo>
                  <a:pt x="1811767" y="785841"/>
                </a:lnTo>
                <a:lnTo>
                  <a:pt x="1966634" y="902446"/>
                </a:lnTo>
                <a:lnTo>
                  <a:pt x="1977183" y="902832"/>
                </a:lnTo>
                <a:lnTo>
                  <a:pt x="1984928" y="892456"/>
                </a:lnTo>
                <a:lnTo>
                  <a:pt x="1940286" y="857603"/>
                </a:lnTo>
                <a:lnTo>
                  <a:pt x="1835317" y="767225"/>
                </a:lnTo>
                <a:lnTo>
                  <a:pt x="1835397" y="764555"/>
                </a:lnTo>
                <a:lnTo>
                  <a:pt x="1932387" y="826548"/>
                </a:lnTo>
                <a:lnTo>
                  <a:pt x="2006986" y="882676"/>
                </a:lnTo>
                <a:lnTo>
                  <a:pt x="2010647" y="868766"/>
                </a:lnTo>
                <a:lnTo>
                  <a:pt x="2010468" y="859946"/>
                </a:lnTo>
                <a:lnTo>
                  <a:pt x="1972635" y="829182"/>
                </a:lnTo>
                <a:lnTo>
                  <a:pt x="1866733" y="743069"/>
                </a:lnTo>
                <a:lnTo>
                  <a:pt x="1866043" y="726278"/>
                </a:lnTo>
                <a:cubicBezTo>
                  <a:pt x="1865829" y="718184"/>
                  <a:pt x="1865710" y="710290"/>
                  <a:pt x="1865802" y="708012"/>
                </a:cubicBezTo>
                <a:cubicBezTo>
                  <a:pt x="1866858" y="705345"/>
                  <a:pt x="1870771" y="703076"/>
                  <a:pt x="1870771" y="703076"/>
                </a:cubicBezTo>
                <a:cubicBezTo>
                  <a:pt x="1872318" y="691564"/>
                  <a:pt x="1869504" y="680524"/>
                  <a:pt x="1867740" y="670933"/>
                </a:cubicBezTo>
                <a:cubicBezTo>
                  <a:pt x="1868229" y="662088"/>
                  <a:pt x="1862291" y="644299"/>
                  <a:pt x="1867261" y="639364"/>
                </a:cubicBezTo>
                <a:cubicBezTo>
                  <a:pt x="1872231" y="634428"/>
                  <a:pt x="1867037" y="654561"/>
                  <a:pt x="1870385" y="646113"/>
                </a:cubicBezTo>
                <a:cubicBezTo>
                  <a:pt x="1874788" y="634999"/>
                  <a:pt x="1874127" y="607986"/>
                  <a:pt x="1877162" y="640130"/>
                </a:cubicBezTo>
                <a:cubicBezTo>
                  <a:pt x="1880685" y="663428"/>
                  <a:pt x="1878836" y="675115"/>
                  <a:pt x="1886090" y="700701"/>
                </a:cubicBezTo>
                <a:cubicBezTo>
                  <a:pt x="1888600" y="694365"/>
                  <a:pt x="1887694" y="672290"/>
                  <a:pt x="1887290" y="657916"/>
                </a:cubicBezTo>
                <a:lnTo>
                  <a:pt x="1887277" y="656086"/>
                </a:lnTo>
                <a:lnTo>
                  <a:pt x="1897890" y="682554"/>
                </a:lnTo>
                <a:lnTo>
                  <a:pt x="1887433" y="646236"/>
                </a:lnTo>
                <a:lnTo>
                  <a:pt x="1889513" y="639593"/>
                </a:lnTo>
                <a:cubicBezTo>
                  <a:pt x="1891253" y="637010"/>
                  <a:pt x="1891556" y="647107"/>
                  <a:pt x="1892880" y="654301"/>
                </a:cubicBezTo>
                <a:cubicBezTo>
                  <a:pt x="1896805" y="611618"/>
                  <a:pt x="1886289" y="573199"/>
                  <a:pt x="1888409" y="531562"/>
                </a:cubicBezTo>
                <a:lnTo>
                  <a:pt x="1888461" y="524488"/>
                </a:lnTo>
                <a:lnTo>
                  <a:pt x="1888632" y="524861"/>
                </a:lnTo>
                <a:cubicBezTo>
                  <a:pt x="1891393" y="530481"/>
                  <a:pt x="1896000" y="551764"/>
                  <a:pt x="1900967" y="559768"/>
                </a:cubicBezTo>
                <a:cubicBezTo>
                  <a:pt x="1908140" y="570152"/>
                  <a:pt x="1897248" y="542089"/>
                  <a:pt x="1896529" y="538668"/>
                </a:cubicBezTo>
                <a:cubicBezTo>
                  <a:pt x="1894062" y="531927"/>
                  <a:pt x="1892248" y="526581"/>
                  <a:pt x="1890753" y="521874"/>
                </a:cubicBezTo>
                <a:lnTo>
                  <a:pt x="1888535" y="514432"/>
                </a:lnTo>
                <a:lnTo>
                  <a:pt x="1888723" y="488486"/>
                </a:lnTo>
                <a:lnTo>
                  <a:pt x="1890774" y="488806"/>
                </a:lnTo>
                <a:cubicBezTo>
                  <a:pt x="1890442" y="489112"/>
                  <a:pt x="1890063" y="488015"/>
                  <a:pt x="1889680" y="486106"/>
                </a:cubicBezTo>
                <a:lnTo>
                  <a:pt x="1888785" y="480129"/>
                </a:lnTo>
                <a:lnTo>
                  <a:pt x="1888927" y="460735"/>
                </a:lnTo>
                <a:lnTo>
                  <a:pt x="1891233" y="467257"/>
                </a:lnTo>
                <a:lnTo>
                  <a:pt x="1895822" y="465758"/>
                </a:lnTo>
                <a:lnTo>
                  <a:pt x="1898054" y="485561"/>
                </a:lnTo>
                <a:lnTo>
                  <a:pt x="1898799" y="464936"/>
                </a:lnTo>
                <a:lnTo>
                  <a:pt x="1903150" y="474820"/>
                </a:lnTo>
                <a:lnTo>
                  <a:pt x="1905253" y="478919"/>
                </a:lnTo>
                <a:lnTo>
                  <a:pt x="1907301" y="544237"/>
                </a:lnTo>
                <a:cubicBezTo>
                  <a:pt x="1909220" y="586869"/>
                  <a:pt x="1912205" y="629229"/>
                  <a:pt x="1917742" y="671733"/>
                </a:cubicBezTo>
                <a:cubicBezTo>
                  <a:pt x="1918399" y="675633"/>
                  <a:pt x="1918432" y="687257"/>
                  <a:pt x="1919048" y="698285"/>
                </a:cubicBezTo>
                <a:lnTo>
                  <a:pt x="1919189" y="699683"/>
                </a:lnTo>
                <a:lnTo>
                  <a:pt x="1926073" y="713708"/>
                </a:lnTo>
                <a:lnTo>
                  <a:pt x="1925674" y="703928"/>
                </a:lnTo>
                <a:lnTo>
                  <a:pt x="1923450" y="697384"/>
                </a:lnTo>
                <a:lnTo>
                  <a:pt x="1922034" y="686935"/>
                </a:lnTo>
                <a:lnTo>
                  <a:pt x="1923992" y="687480"/>
                </a:lnTo>
                <a:lnTo>
                  <a:pt x="1924315" y="688637"/>
                </a:lnTo>
                <a:lnTo>
                  <a:pt x="1924215" y="687648"/>
                </a:lnTo>
                <a:lnTo>
                  <a:pt x="1923992" y="687480"/>
                </a:lnTo>
                <a:cubicBezTo>
                  <a:pt x="1919976" y="672121"/>
                  <a:pt x="1916258" y="654444"/>
                  <a:pt x="1917577" y="653222"/>
                </a:cubicBezTo>
                <a:cubicBezTo>
                  <a:pt x="1916917" y="653833"/>
                  <a:pt x="1917904" y="655557"/>
                  <a:pt x="1919057" y="657130"/>
                </a:cubicBezTo>
                <a:lnTo>
                  <a:pt x="1920533" y="658982"/>
                </a:lnTo>
                <a:lnTo>
                  <a:pt x="1920071" y="650863"/>
                </a:lnTo>
                <a:cubicBezTo>
                  <a:pt x="1918633" y="637187"/>
                  <a:pt x="1915772" y="621254"/>
                  <a:pt x="1918286" y="611835"/>
                </a:cubicBezTo>
                <a:cubicBezTo>
                  <a:pt x="1919343" y="609167"/>
                  <a:pt x="1923258" y="606896"/>
                  <a:pt x="1922508" y="605276"/>
                </a:cubicBezTo>
                <a:cubicBezTo>
                  <a:pt x="1922999" y="596432"/>
                  <a:pt x="1918726" y="571514"/>
                  <a:pt x="1921022" y="561622"/>
                </a:cubicBezTo>
                <a:cubicBezTo>
                  <a:pt x="1921265" y="559255"/>
                  <a:pt x="1922738" y="557286"/>
                  <a:pt x="1924154" y="555910"/>
                </a:cubicBezTo>
                <a:lnTo>
                  <a:pt x="1925190" y="555101"/>
                </a:lnTo>
                <a:lnTo>
                  <a:pt x="1923549" y="533230"/>
                </a:lnTo>
                <a:cubicBezTo>
                  <a:pt x="1922244" y="510745"/>
                  <a:pt x="1922668" y="495150"/>
                  <a:pt x="1929736" y="516685"/>
                </a:cubicBezTo>
                <a:cubicBezTo>
                  <a:pt x="1934330" y="532917"/>
                  <a:pt x="1936218" y="559848"/>
                  <a:pt x="1937487" y="585455"/>
                </a:cubicBezTo>
                <a:lnTo>
                  <a:pt x="1937601" y="587844"/>
                </a:lnTo>
                <a:lnTo>
                  <a:pt x="1944206" y="626597"/>
                </a:lnTo>
                <a:cubicBezTo>
                  <a:pt x="1944489" y="629687"/>
                  <a:pt x="1945256" y="644139"/>
                  <a:pt x="1946046" y="658019"/>
                </a:cubicBezTo>
                <a:lnTo>
                  <a:pt x="1946049" y="658065"/>
                </a:lnTo>
                <a:lnTo>
                  <a:pt x="1949291" y="664666"/>
                </a:lnTo>
                <a:lnTo>
                  <a:pt x="1954616" y="678858"/>
                </a:lnTo>
                <a:lnTo>
                  <a:pt x="1955386" y="677566"/>
                </a:lnTo>
                <a:cubicBezTo>
                  <a:pt x="1956052" y="676297"/>
                  <a:pt x="1956555" y="675169"/>
                  <a:pt x="1956789" y="674435"/>
                </a:cubicBezTo>
                <a:cubicBezTo>
                  <a:pt x="1957097" y="670146"/>
                  <a:pt x="1954246" y="633447"/>
                  <a:pt x="1958195" y="656840"/>
                </a:cubicBezTo>
                <a:cubicBezTo>
                  <a:pt x="1962467" y="681759"/>
                  <a:pt x="1959783" y="634689"/>
                  <a:pt x="1959217" y="628512"/>
                </a:cubicBezTo>
                <a:cubicBezTo>
                  <a:pt x="1958693" y="611694"/>
                  <a:pt x="1958739" y="596940"/>
                  <a:pt x="1958298" y="591032"/>
                </a:cubicBezTo>
                <a:cubicBezTo>
                  <a:pt x="1958063" y="557096"/>
                  <a:pt x="1957209" y="525746"/>
                  <a:pt x="1956390" y="495186"/>
                </a:cubicBezTo>
                <a:lnTo>
                  <a:pt x="1956270" y="488799"/>
                </a:lnTo>
                <a:lnTo>
                  <a:pt x="1959673" y="494781"/>
                </a:lnTo>
                <a:lnTo>
                  <a:pt x="1961037" y="496742"/>
                </a:lnTo>
                <a:lnTo>
                  <a:pt x="1962048" y="516604"/>
                </a:lnTo>
                <a:cubicBezTo>
                  <a:pt x="1962755" y="528863"/>
                  <a:pt x="1960677" y="559862"/>
                  <a:pt x="1964550" y="568232"/>
                </a:cubicBezTo>
                <a:cubicBezTo>
                  <a:pt x="1966047" y="571473"/>
                  <a:pt x="1971467" y="568330"/>
                  <a:pt x="1975950" y="572238"/>
                </a:cubicBezTo>
                <a:cubicBezTo>
                  <a:pt x="1980876" y="577942"/>
                  <a:pt x="1978461" y="583450"/>
                  <a:pt x="1979471" y="595537"/>
                </a:cubicBezTo>
                <a:cubicBezTo>
                  <a:pt x="1981537" y="604954"/>
                  <a:pt x="1984659" y="611705"/>
                  <a:pt x="1985225" y="617884"/>
                </a:cubicBezTo>
                <a:lnTo>
                  <a:pt x="1985815" y="625120"/>
                </a:lnTo>
                <a:lnTo>
                  <a:pt x="1985898" y="624803"/>
                </a:lnTo>
                <a:cubicBezTo>
                  <a:pt x="1986135" y="624268"/>
                  <a:pt x="1986411" y="624002"/>
                  <a:pt x="1986731" y="624072"/>
                </a:cubicBezTo>
                <a:cubicBezTo>
                  <a:pt x="1987477" y="624239"/>
                  <a:pt x="1988237" y="626089"/>
                  <a:pt x="1988961" y="628868"/>
                </a:cubicBezTo>
                <a:lnTo>
                  <a:pt x="1990051" y="634143"/>
                </a:lnTo>
                <a:lnTo>
                  <a:pt x="1991290" y="631404"/>
                </a:lnTo>
                <a:cubicBezTo>
                  <a:pt x="1992438" y="629966"/>
                  <a:pt x="1993680" y="628733"/>
                  <a:pt x="1994208" y="627399"/>
                </a:cubicBezTo>
                <a:cubicBezTo>
                  <a:pt x="1994393" y="622841"/>
                  <a:pt x="1992451" y="613695"/>
                  <a:pt x="1993242" y="604674"/>
                </a:cubicBezTo>
                <a:cubicBezTo>
                  <a:pt x="1992675" y="598497"/>
                  <a:pt x="1992947" y="568546"/>
                  <a:pt x="1997080" y="587383"/>
                </a:cubicBezTo>
                <a:cubicBezTo>
                  <a:pt x="2000020" y="598689"/>
                  <a:pt x="1997863" y="614665"/>
                  <a:pt x="1998305" y="620572"/>
                </a:cubicBezTo>
                <a:cubicBezTo>
                  <a:pt x="1998572" y="626925"/>
                  <a:pt x="2003051" y="630834"/>
                  <a:pt x="2003802" y="632453"/>
                </a:cubicBezTo>
                <a:cubicBezTo>
                  <a:pt x="2003193" y="636915"/>
                  <a:pt x="2002262" y="639853"/>
                  <a:pt x="2002704" y="645760"/>
                </a:cubicBezTo>
                <a:lnTo>
                  <a:pt x="2002995" y="646393"/>
                </a:lnTo>
                <a:lnTo>
                  <a:pt x="2002976" y="643561"/>
                </a:lnTo>
                <a:cubicBezTo>
                  <a:pt x="2003392" y="634505"/>
                  <a:pt x="2006928" y="642154"/>
                  <a:pt x="2006928" y="642154"/>
                </a:cubicBezTo>
                <a:cubicBezTo>
                  <a:pt x="2010054" y="648904"/>
                  <a:pt x="2009821" y="668214"/>
                  <a:pt x="2011320" y="671454"/>
                </a:cubicBezTo>
                <a:cubicBezTo>
                  <a:pt x="2011320" y="671454"/>
                  <a:pt x="2012411" y="671336"/>
                  <a:pt x="2014062" y="671191"/>
                </a:cubicBezTo>
                <a:lnTo>
                  <a:pt x="2014898" y="671134"/>
                </a:lnTo>
                <a:lnTo>
                  <a:pt x="2013431" y="658020"/>
                </a:lnTo>
                <a:cubicBezTo>
                  <a:pt x="2012800" y="651955"/>
                  <a:pt x="2012278" y="646030"/>
                  <a:pt x="2012035" y="640349"/>
                </a:cubicBezTo>
                <a:cubicBezTo>
                  <a:pt x="2011023" y="630321"/>
                  <a:pt x="2010914" y="619769"/>
                  <a:pt x="2010994" y="609106"/>
                </a:cubicBezTo>
                <a:lnTo>
                  <a:pt x="2011016" y="601188"/>
                </a:lnTo>
                <a:lnTo>
                  <a:pt x="2011534" y="602752"/>
                </a:lnTo>
                <a:lnTo>
                  <a:pt x="2015878" y="615696"/>
                </a:lnTo>
                <a:lnTo>
                  <a:pt x="2017006" y="635413"/>
                </a:lnTo>
                <a:cubicBezTo>
                  <a:pt x="2016657" y="650341"/>
                  <a:pt x="2017747" y="673336"/>
                  <a:pt x="2023391" y="654996"/>
                </a:cubicBezTo>
                <a:lnTo>
                  <a:pt x="2024308" y="641293"/>
                </a:lnTo>
                <a:lnTo>
                  <a:pt x="2027474" y="651461"/>
                </a:lnTo>
                <a:lnTo>
                  <a:pt x="2027802" y="648855"/>
                </a:lnTo>
                <a:cubicBezTo>
                  <a:pt x="2027991" y="646465"/>
                  <a:pt x="2027930" y="645045"/>
                  <a:pt x="2027479" y="645306"/>
                </a:cubicBezTo>
                <a:cubicBezTo>
                  <a:pt x="2032104" y="644165"/>
                  <a:pt x="2031796" y="651856"/>
                  <a:pt x="2031651" y="660945"/>
                </a:cubicBezTo>
                <a:lnTo>
                  <a:pt x="2031696" y="665022"/>
                </a:lnTo>
                <a:lnTo>
                  <a:pt x="2033239" y="669983"/>
                </a:lnTo>
                <a:lnTo>
                  <a:pt x="2039293" y="689377"/>
                </a:lnTo>
                <a:lnTo>
                  <a:pt x="2039200" y="678490"/>
                </a:lnTo>
                <a:lnTo>
                  <a:pt x="2038810" y="670206"/>
                </a:lnTo>
                <a:lnTo>
                  <a:pt x="2030750" y="639794"/>
                </a:lnTo>
                <a:cubicBezTo>
                  <a:pt x="2026530" y="623007"/>
                  <a:pt x="2031393" y="631147"/>
                  <a:pt x="2035607" y="640322"/>
                </a:cubicBezTo>
                <a:lnTo>
                  <a:pt x="2038053" y="646126"/>
                </a:lnTo>
                <a:lnTo>
                  <a:pt x="2037962" y="639999"/>
                </a:lnTo>
                <a:lnTo>
                  <a:pt x="2038010" y="624585"/>
                </a:lnTo>
                <a:lnTo>
                  <a:pt x="2039344" y="628920"/>
                </a:lnTo>
                <a:lnTo>
                  <a:pt x="2050311" y="659801"/>
                </a:lnTo>
                <a:lnTo>
                  <a:pt x="2053797" y="676618"/>
                </a:lnTo>
                <a:cubicBezTo>
                  <a:pt x="2055185" y="687457"/>
                  <a:pt x="2055317" y="682586"/>
                  <a:pt x="2055650" y="674947"/>
                </a:cubicBezTo>
                <a:lnTo>
                  <a:pt x="2055656" y="674848"/>
                </a:lnTo>
                <a:lnTo>
                  <a:pt x="2056129" y="676180"/>
                </a:lnTo>
                <a:cubicBezTo>
                  <a:pt x="2061557" y="692233"/>
                  <a:pt x="2066861" y="708865"/>
                  <a:pt x="2072172" y="726940"/>
                </a:cubicBezTo>
                <a:cubicBezTo>
                  <a:pt x="2072766" y="727582"/>
                  <a:pt x="2074248" y="732597"/>
                  <a:pt x="2075911" y="737146"/>
                </a:cubicBezTo>
                <a:lnTo>
                  <a:pt x="2077326" y="740414"/>
                </a:lnTo>
                <a:lnTo>
                  <a:pt x="2075538" y="732927"/>
                </a:lnTo>
                <a:cubicBezTo>
                  <a:pt x="2067505" y="706531"/>
                  <a:pt x="2056451" y="683941"/>
                  <a:pt x="2050724" y="652962"/>
                </a:cubicBezTo>
                <a:lnTo>
                  <a:pt x="2057338" y="670293"/>
                </a:lnTo>
                <a:lnTo>
                  <a:pt x="2056218" y="666752"/>
                </a:lnTo>
                <a:lnTo>
                  <a:pt x="2056478" y="663027"/>
                </a:lnTo>
                <a:lnTo>
                  <a:pt x="2056953" y="661654"/>
                </a:lnTo>
                <a:lnTo>
                  <a:pt x="2052149" y="648091"/>
                </a:lnTo>
                <a:lnTo>
                  <a:pt x="2047692" y="635369"/>
                </a:lnTo>
                <a:lnTo>
                  <a:pt x="2050344" y="625438"/>
                </a:lnTo>
                <a:lnTo>
                  <a:pt x="2052297" y="625633"/>
                </a:lnTo>
                <a:lnTo>
                  <a:pt x="2061924" y="649146"/>
                </a:lnTo>
                <a:lnTo>
                  <a:pt x="2062215" y="646397"/>
                </a:lnTo>
                <a:cubicBezTo>
                  <a:pt x="2063321" y="647589"/>
                  <a:pt x="2064052" y="649039"/>
                  <a:pt x="2064470" y="650483"/>
                </a:cubicBezTo>
                <a:cubicBezTo>
                  <a:pt x="2064889" y="651926"/>
                  <a:pt x="2064993" y="653362"/>
                  <a:pt x="2064844" y="654524"/>
                </a:cubicBezTo>
                <a:lnTo>
                  <a:pt x="2063297" y="652521"/>
                </a:lnTo>
                <a:lnTo>
                  <a:pt x="2065689" y="658409"/>
                </a:lnTo>
                <a:lnTo>
                  <a:pt x="2064844" y="654524"/>
                </a:lnTo>
                <a:cubicBezTo>
                  <a:pt x="2066253" y="657476"/>
                  <a:pt x="2067410" y="660130"/>
                  <a:pt x="2068427" y="662612"/>
                </a:cubicBezTo>
                <a:lnTo>
                  <a:pt x="2070238" y="667275"/>
                </a:lnTo>
                <a:lnTo>
                  <a:pt x="2070252" y="665139"/>
                </a:lnTo>
                <a:lnTo>
                  <a:pt x="2070562" y="658746"/>
                </a:lnTo>
                <a:lnTo>
                  <a:pt x="2065369" y="643571"/>
                </a:lnTo>
                <a:cubicBezTo>
                  <a:pt x="2056943" y="618194"/>
                  <a:pt x="2050632" y="597085"/>
                  <a:pt x="2040343" y="565483"/>
                </a:cubicBezTo>
                <a:cubicBezTo>
                  <a:pt x="2040343" y="565483"/>
                  <a:pt x="2040176" y="565174"/>
                  <a:pt x="2039897" y="564628"/>
                </a:cubicBezTo>
                <a:lnTo>
                  <a:pt x="2039785" y="564400"/>
                </a:lnTo>
                <a:lnTo>
                  <a:pt x="2040313" y="568516"/>
                </a:lnTo>
                <a:cubicBezTo>
                  <a:pt x="2041058" y="581039"/>
                  <a:pt x="2040285" y="597473"/>
                  <a:pt x="2041178" y="603119"/>
                </a:cubicBezTo>
                <a:lnTo>
                  <a:pt x="2045233" y="632065"/>
                </a:lnTo>
                <a:lnTo>
                  <a:pt x="2037968" y="609183"/>
                </a:lnTo>
                <a:lnTo>
                  <a:pt x="2037955" y="606015"/>
                </a:lnTo>
                <a:cubicBezTo>
                  <a:pt x="2037836" y="599964"/>
                  <a:pt x="2037574" y="593054"/>
                  <a:pt x="2037048" y="584283"/>
                </a:cubicBezTo>
                <a:cubicBezTo>
                  <a:pt x="2037220" y="581871"/>
                  <a:pt x="2036394" y="569205"/>
                  <a:pt x="2036428" y="561171"/>
                </a:cubicBezTo>
                <a:lnTo>
                  <a:pt x="2036676" y="557393"/>
                </a:lnTo>
                <a:lnTo>
                  <a:pt x="2035817" y="555366"/>
                </a:lnTo>
                <a:cubicBezTo>
                  <a:pt x="2033943" y="550205"/>
                  <a:pt x="2032845" y="544831"/>
                  <a:pt x="2035955" y="543995"/>
                </a:cubicBezTo>
                <a:cubicBezTo>
                  <a:pt x="2039480" y="545154"/>
                  <a:pt x="2047214" y="578189"/>
                  <a:pt x="2048234" y="579288"/>
                </a:cubicBezTo>
                <a:cubicBezTo>
                  <a:pt x="2053932" y="595133"/>
                  <a:pt x="2059131" y="610331"/>
                  <a:pt x="2064484" y="625641"/>
                </a:cubicBezTo>
                <a:lnTo>
                  <a:pt x="2071510" y="644873"/>
                </a:lnTo>
                <a:lnTo>
                  <a:pt x="2069178" y="623374"/>
                </a:lnTo>
                <a:lnTo>
                  <a:pt x="2032286" y="518434"/>
                </a:lnTo>
                <a:cubicBezTo>
                  <a:pt x="2032286" y="518434"/>
                  <a:pt x="2024323" y="496174"/>
                  <a:pt x="2028699" y="498250"/>
                </a:cubicBezTo>
                <a:lnTo>
                  <a:pt x="2031069" y="504185"/>
                </a:lnTo>
                <a:lnTo>
                  <a:pt x="2031997" y="513374"/>
                </a:lnTo>
                <a:cubicBezTo>
                  <a:pt x="2032481" y="516945"/>
                  <a:pt x="2033045" y="519743"/>
                  <a:pt x="2033718" y="520851"/>
                </a:cubicBezTo>
                <a:lnTo>
                  <a:pt x="2035962" y="518335"/>
                </a:lnTo>
                <a:lnTo>
                  <a:pt x="2036663" y="520509"/>
                </a:lnTo>
                <a:cubicBezTo>
                  <a:pt x="2034625" y="518309"/>
                  <a:pt x="2043138" y="543808"/>
                  <a:pt x="2047316" y="539935"/>
                </a:cubicBezTo>
                <a:cubicBezTo>
                  <a:pt x="2048634" y="538712"/>
                  <a:pt x="2038802" y="514438"/>
                  <a:pt x="2036894" y="509734"/>
                </a:cubicBezTo>
                <a:lnTo>
                  <a:pt x="2036295" y="507821"/>
                </a:lnTo>
                <a:lnTo>
                  <a:pt x="2036299" y="507536"/>
                </a:lnTo>
                <a:lnTo>
                  <a:pt x="2035773" y="501043"/>
                </a:lnTo>
                <a:lnTo>
                  <a:pt x="2052319" y="543349"/>
                </a:lnTo>
                <a:lnTo>
                  <a:pt x="2063964" y="575257"/>
                </a:lnTo>
                <a:lnTo>
                  <a:pt x="2062702" y="563613"/>
                </a:lnTo>
                <a:lnTo>
                  <a:pt x="2057356" y="547790"/>
                </a:lnTo>
                <a:cubicBezTo>
                  <a:pt x="2049895" y="527066"/>
                  <a:pt x="2042748" y="506349"/>
                  <a:pt x="2038670" y="486960"/>
                </a:cubicBezTo>
                <a:lnTo>
                  <a:pt x="2060561" y="543847"/>
                </a:lnTo>
                <a:lnTo>
                  <a:pt x="2046607" y="415095"/>
                </a:lnTo>
                <a:cubicBezTo>
                  <a:pt x="2041717" y="362436"/>
                  <a:pt x="2037539" y="310840"/>
                  <a:pt x="2034481" y="261407"/>
                </a:cubicBezTo>
                <a:lnTo>
                  <a:pt x="2033064" y="224626"/>
                </a:lnTo>
                <a:lnTo>
                  <a:pt x="2043277" y="231907"/>
                </a:lnTo>
                <a:lnTo>
                  <a:pt x="2043680" y="235059"/>
                </a:lnTo>
                <a:lnTo>
                  <a:pt x="2048600" y="284299"/>
                </a:lnTo>
                <a:lnTo>
                  <a:pt x="2049998" y="314241"/>
                </a:lnTo>
                <a:lnTo>
                  <a:pt x="2052164" y="319990"/>
                </a:lnTo>
                <a:lnTo>
                  <a:pt x="2056670" y="365081"/>
                </a:lnTo>
                <a:cubicBezTo>
                  <a:pt x="2060421" y="412500"/>
                  <a:pt x="2066043" y="457553"/>
                  <a:pt x="2073220" y="501139"/>
                </a:cubicBezTo>
                <a:lnTo>
                  <a:pt x="2076387" y="516730"/>
                </a:lnTo>
                <a:lnTo>
                  <a:pt x="2077840" y="574054"/>
                </a:lnTo>
                <a:lnTo>
                  <a:pt x="2087338" y="599380"/>
                </a:lnTo>
                <a:lnTo>
                  <a:pt x="2087214" y="570029"/>
                </a:lnTo>
                <a:lnTo>
                  <a:pt x="2099070" y="628386"/>
                </a:lnTo>
                <a:lnTo>
                  <a:pt x="2099587" y="634016"/>
                </a:lnTo>
                <a:lnTo>
                  <a:pt x="2102431" y="642125"/>
                </a:lnTo>
                <a:lnTo>
                  <a:pt x="2101729" y="638889"/>
                </a:lnTo>
                <a:lnTo>
                  <a:pt x="2108599" y="654784"/>
                </a:lnTo>
                <a:lnTo>
                  <a:pt x="2108393" y="641871"/>
                </a:lnTo>
                <a:lnTo>
                  <a:pt x="2106718" y="626116"/>
                </a:lnTo>
                <a:lnTo>
                  <a:pt x="2105503" y="621849"/>
                </a:lnTo>
                <a:lnTo>
                  <a:pt x="2105758" y="620377"/>
                </a:lnTo>
                <a:cubicBezTo>
                  <a:pt x="2106297" y="618230"/>
                  <a:pt x="2106829" y="617108"/>
                  <a:pt x="2107202" y="617918"/>
                </a:cubicBezTo>
                <a:lnTo>
                  <a:pt x="2109989" y="626907"/>
                </a:lnTo>
                <a:lnTo>
                  <a:pt x="2112020" y="631639"/>
                </a:lnTo>
                <a:cubicBezTo>
                  <a:pt x="2113688" y="635878"/>
                  <a:pt x="2115814" y="641547"/>
                  <a:pt x="2118501" y="648919"/>
                </a:cubicBezTo>
                <a:cubicBezTo>
                  <a:pt x="2123024" y="659555"/>
                  <a:pt x="2126557" y="668897"/>
                  <a:pt x="2129723" y="677654"/>
                </a:cubicBezTo>
                <a:lnTo>
                  <a:pt x="2130185" y="678947"/>
                </a:lnTo>
                <a:lnTo>
                  <a:pt x="2129141" y="670090"/>
                </a:lnTo>
                <a:cubicBezTo>
                  <a:pt x="2128345" y="662591"/>
                  <a:pt x="2127774" y="654960"/>
                  <a:pt x="2128676" y="654436"/>
                </a:cubicBezTo>
                <a:lnTo>
                  <a:pt x="2139725" y="673370"/>
                </a:lnTo>
                <a:cubicBezTo>
                  <a:pt x="2141533" y="672323"/>
                  <a:pt x="2137622" y="592063"/>
                  <a:pt x="2142903" y="629066"/>
                </a:cubicBezTo>
                <a:lnTo>
                  <a:pt x="2145136" y="649231"/>
                </a:lnTo>
                <a:lnTo>
                  <a:pt x="2149289" y="658903"/>
                </a:lnTo>
                <a:cubicBezTo>
                  <a:pt x="2151077" y="663416"/>
                  <a:pt x="2153031" y="668396"/>
                  <a:pt x="2155041" y="672763"/>
                </a:cubicBezTo>
                <a:lnTo>
                  <a:pt x="2149676" y="650796"/>
                </a:lnTo>
                <a:lnTo>
                  <a:pt x="2150560" y="651712"/>
                </a:lnTo>
                <a:cubicBezTo>
                  <a:pt x="2155182" y="657157"/>
                  <a:pt x="2157865" y="661769"/>
                  <a:pt x="2160027" y="667785"/>
                </a:cubicBezTo>
                <a:lnTo>
                  <a:pt x="2161943" y="675188"/>
                </a:lnTo>
                <a:lnTo>
                  <a:pt x="2164729" y="674471"/>
                </a:lnTo>
                <a:cubicBezTo>
                  <a:pt x="2165777" y="674339"/>
                  <a:pt x="2166557" y="674422"/>
                  <a:pt x="2166744" y="674828"/>
                </a:cubicBezTo>
                <a:cubicBezTo>
                  <a:pt x="2167541" y="661696"/>
                  <a:pt x="2160239" y="650861"/>
                  <a:pt x="2161785" y="639349"/>
                </a:cubicBezTo>
                <a:cubicBezTo>
                  <a:pt x="2162395" y="634887"/>
                  <a:pt x="2164200" y="633840"/>
                  <a:pt x="2167064" y="630126"/>
                </a:cubicBezTo>
                <a:cubicBezTo>
                  <a:pt x="2171468" y="619011"/>
                  <a:pt x="2167902" y="606352"/>
                  <a:pt x="2167069" y="593822"/>
                </a:cubicBezTo>
                <a:cubicBezTo>
                  <a:pt x="2166412" y="566809"/>
                  <a:pt x="2160656" y="544465"/>
                  <a:pt x="2162552" y="518024"/>
                </a:cubicBezTo>
                <a:cubicBezTo>
                  <a:pt x="2168748" y="546279"/>
                  <a:pt x="2168966" y="567384"/>
                  <a:pt x="2174863" y="595811"/>
                </a:cubicBezTo>
                <a:cubicBezTo>
                  <a:pt x="2177985" y="602561"/>
                  <a:pt x="2177937" y="617314"/>
                  <a:pt x="2179211" y="635751"/>
                </a:cubicBezTo>
                <a:cubicBezTo>
                  <a:pt x="2179729" y="638108"/>
                  <a:pt x="2180273" y="643099"/>
                  <a:pt x="2180862" y="648759"/>
                </a:cubicBezTo>
                <a:lnTo>
                  <a:pt x="2181376" y="653290"/>
                </a:lnTo>
                <a:lnTo>
                  <a:pt x="2187366" y="650036"/>
                </a:lnTo>
                <a:lnTo>
                  <a:pt x="2187163" y="645097"/>
                </a:lnTo>
                <a:cubicBezTo>
                  <a:pt x="2186949" y="637002"/>
                  <a:pt x="2186830" y="629111"/>
                  <a:pt x="2186921" y="626831"/>
                </a:cubicBezTo>
                <a:cubicBezTo>
                  <a:pt x="2187448" y="625497"/>
                  <a:pt x="2188691" y="624263"/>
                  <a:pt x="2189802" y="623362"/>
                </a:cubicBezTo>
                <a:lnTo>
                  <a:pt x="2189964" y="623248"/>
                </a:lnTo>
                <a:lnTo>
                  <a:pt x="2185653" y="611424"/>
                </a:lnTo>
                <a:lnTo>
                  <a:pt x="2184192" y="603150"/>
                </a:lnTo>
                <a:lnTo>
                  <a:pt x="2189492" y="599280"/>
                </a:lnTo>
                <a:lnTo>
                  <a:pt x="2190444" y="598573"/>
                </a:lnTo>
                <a:lnTo>
                  <a:pt x="2188858" y="589750"/>
                </a:lnTo>
                <a:cubicBezTo>
                  <a:pt x="2189348" y="580906"/>
                  <a:pt x="2183410" y="563119"/>
                  <a:pt x="2188382" y="558180"/>
                </a:cubicBezTo>
                <a:cubicBezTo>
                  <a:pt x="2193352" y="553245"/>
                  <a:pt x="2188157" y="573378"/>
                  <a:pt x="2191504" y="564932"/>
                </a:cubicBezTo>
                <a:cubicBezTo>
                  <a:pt x="2195908" y="553817"/>
                  <a:pt x="2195248" y="526804"/>
                  <a:pt x="2198281" y="558949"/>
                </a:cubicBezTo>
                <a:cubicBezTo>
                  <a:pt x="2200042" y="570596"/>
                  <a:pt x="2200462" y="579343"/>
                  <a:pt x="2201345" y="588374"/>
                </a:cubicBezTo>
                <a:lnTo>
                  <a:pt x="2201690" y="590202"/>
                </a:lnTo>
                <a:lnTo>
                  <a:pt x="2203515" y="588846"/>
                </a:lnTo>
                <a:lnTo>
                  <a:pt x="2208575" y="584887"/>
                </a:lnTo>
                <a:lnTo>
                  <a:pt x="2208410" y="576734"/>
                </a:lnTo>
                <a:lnTo>
                  <a:pt x="2208396" y="574904"/>
                </a:lnTo>
                <a:lnTo>
                  <a:pt x="2211487" y="582612"/>
                </a:lnTo>
                <a:lnTo>
                  <a:pt x="2213217" y="581257"/>
                </a:lnTo>
                <a:lnTo>
                  <a:pt x="2208553" y="565055"/>
                </a:lnTo>
                <a:lnTo>
                  <a:pt x="2210631" y="558411"/>
                </a:lnTo>
                <a:cubicBezTo>
                  <a:pt x="2212372" y="555829"/>
                  <a:pt x="2212677" y="565926"/>
                  <a:pt x="2213999" y="573120"/>
                </a:cubicBezTo>
                <a:cubicBezTo>
                  <a:pt x="2217926" y="530436"/>
                  <a:pt x="2207408" y="492018"/>
                  <a:pt x="2209530" y="450380"/>
                </a:cubicBezTo>
                <a:lnTo>
                  <a:pt x="2209579" y="443306"/>
                </a:lnTo>
                <a:lnTo>
                  <a:pt x="2209754" y="443679"/>
                </a:lnTo>
                <a:cubicBezTo>
                  <a:pt x="2212512" y="449301"/>
                  <a:pt x="2217119" y="470584"/>
                  <a:pt x="2222086" y="478587"/>
                </a:cubicBezTo>
                <a:cubicBezTo>
                  <a:pt x="2229260" y="488971"/>
                  <a:pt x="2218367" y="460908"/>
                  <a:pt x="2217649" y="457486"/>
                </a:cubicBezTo>
                <a:cubicBezTo>
                  <a:pt x="2215180" y="450745"/>
                  <a:pt x="2213366" y="445399"/>
                  <a:pt x="2211872" y="440694"/>
                </a:cubicBezTo>
                <a:lnTo>
                  <a:pt x="2209654" y="433251"/>
                </a:lnTo>
                <a:lnTo>
                  <a:pt x="2209843" y="407303"/>
                </a:lnTo>
                <a:lnTo>
                  <a:pt x="2211892" y="407626"/>
                </a:lnTo>
                <a:cubicBezTo>
                  <a:pt x="2211562" y="407930"/>
                  <a:pt x="2211185" y="406835"/>
                  <a:pt x="2210798" y="404924"/>
                </a:cubicBezTo>
                <a:lnTo>
                  <a:pt x="2209904" y="398946"/>
                </a:lnTo>
                <a:lnTo>
                  <a:pt x="2210046" y="379554"/>
                </a:lnTo>
                <a:lnTo>
                  <a:pt x="2212352" y="386075"/>
                </a:lnTo>
                <a:lnTo>
                  <a:pt x="2216942" y="384574"/>
                </a:lnTo>
                <a:lnTo>
                  <a:pt x="2219175" y="404381"/>
                </a:lnTo>
                <a:lnTo>
                  <a:pt x="2219920" y="383755"/>
                </a:lnTo>
                <a:lnTo>
                  <a:pt x="2224268" y="393638"/>
                </a:lnTo>
                <a:lnTo>
                  <a:pt x="2226373" y="397737"/>
                </a:lnTo>
                <a:lnTo>
                  <a:pt x="2228420" y="463054"/>
                </a:lnTo>
                <a:cubicBezTo>
                  <a:pt x="2230341" y="505689"/>
                  <a:pt x="2233326" y="548046"/>
                  <a:pt x="2238861" y="590552"/>
                </a:cubicBezTo>
                <a:cubicBezTo>
                  <a:pt x="2239520" y="594450"/>
                  <a:pt x="2239552" y="606075"/>
                  <a:pt x="2240168" y="617104"/>
                </a:cubicBezTo>
                <a:lnTo>
                  <a:pt x="2240659" y="621990"/>
                </a:lnTo>
                <a:lnTo>
                  <a:pt x="2245074" y="635311"/>
                </a:lnTo>
                <a:lnTo>
                  <a:pt x="2245881" y="637798"/>
                </a:lnTo>
                <a:lnTo>
                  <a:pt x="2247265" y="634306"/>
                </a:lnTo>
                <a:cubicBezTo>
                  <a:pt x="2247173" y="613472"/>
                  <a:pt x="2243789" y="596255"/>
                  <a:pt x="2241907" y="582280"/>
                </a:cubicBezTo>
                <a:cubicBezTo>
                  <a:pt x="2242257" y="567353"/>
                  <a:pt x="2236054" y="543212"/>
                  <a:pt x="2239406" y="530651"/>
                </a:cubicBezTo>
                <a:cubicBezTo>
                  <a:pt x="2240463" y="527984"/>
                  <a:pt x="2244376" y="525716"/>
                  <a:pt x="2243628" y="524095"/>
                </a:cubicBezTo>
                <a:cubicBezTo>
                  <a:pt x="2244118" y="515252"/>
                  <a:pt x="2239845" y="490334"/>
                  <a:pt x="2242142" y="480440"/>
                </a:cubicBezTo>
                <a:cubicBezTo>
                  <a:pt x="2242626" y="475708"/>
                  <a:pt x="2248044" y="472567"/>
                  <a:pt x="2248044" y="472567"/>
                </a:cubicBezTo>
                <a:cubicBezTo>
                  <a:pt x="2248044" y="472567"/>
                  <a:pt x="2248194" y="471451"/>
                  <a:pt x="2248144" y="469896"/>
                </a:cubicBezTo>
                <a:lnTo>
                  <a:pt x="2247653" y="467563"/>
                </a:lnTo>
                <a:lnTo>
                  <a:pt x="2247934" y="463913"/>
                </a:lnTo>
                <a:lnTo>
                  <a:pt x="2248515" y="463475"/>
                </a:lnTo>
                <a:cubicBezTo>
                  <a:pt x="2248648" y="463142"/>
                  <a:pt x="2248460" y="462737"/>
                  <a:pt x="2248086" y="461927"/>
                </a:cubicBezTo>
                <a:lnTo>
                  <a:pt x="2247934" y="463913"/>
                </a:lnTo>
                <a:lnTo>
                  <a:pt x="2247029" y="464593"/>
                </a:lnTo>
                <a:cubicBezTo>
                  <a:pt x="2249141" y="459260"/>
                  <a:pt x="2250506" y="452304"/>
                  <a:pt x="2250506" y="452304"/>
                </a:cubicBezTo>
                <a:cubicBezTo>
                  <a:pt x="2256976" y="450609"/>
                  <a:pt x="2247555" y="481412"/>
                  <a:pt x="2252741" y="497580"/>
                </a:cubicBezTo>
                <a:cubicBezTo>
                  <a:pt x="2253491" y="499200"/>
                  <a:pt x="2257670" y="503283"/>
                  <a:pt x="2258419" y="504903"/>
                </a:cubicBezTo>
                <a:cubicBezTo>
                  <a:pt x="2261235" y="515942"/>
                  <a:pt x="2262817" y="530091"/>
                  <a:pt x="2265326" y="545416"/>
                </a:cubicBezTo>
                <a:cubicBezTo>
                  <a:pt x="2265893" y="551594"/>
                  <a:pt x="2268393" y="603223"/>
                  <a:pt x="2269143" y="604842"/>
                </a:cubicBezTo>
                <a:cubicBezTo>
                  <a:pt x="2270420" y="605129"/>
                  <a:pt x="2272379" y="602966"/>
                  <a:pt x="2274135" y="600364"/>
                </a:cubicBezTo>
                <a:lnTo>
                  <a:pt x="2276586" y="595747"/>
                </a:lnTo>
                <a:lnTo>
                  <a:pt x="2275325" y="584287"/>
                </a:lnTo>
                <a:cubicBezTo>
                  <a:pt x="2271984" y="566424"/>
                  <a:pt x="2267165" y="548190"/>
                  <a:pt x="2270528" y="545713"/>
                </a:cubicBezTo>
                <a:lnTo>
                  <a:pt x="2275725" y="549328"/>
                </a:lnTo>
                <a:lnTo>
                  <a:pt x="2270431" y="505470"/>
                </a:lnTo>
                <a:cubicBezTo>
                  <a:pt x="2268874" y="487634"/>
                  <a:pt x="2268080" y="469565"/>
                  <a:pt x="2268586" y="450954"/>
                </a:cubicBezTo>
                <a:lnTo>
                  <a:pt x="2279213" y="499577"/>
                </a:lnTo>
                <a:lnTo>
                  <a:pt x="2277509" y="414006"/>
                </a:lnTo>
                <a:lnTo>
                  <a:pt x="2277388" y="407619"/>
                </a:lnTo>
                <a:lnTo>
                  <a:pt x="2280789" y="413599"/>
                </a:lnTo>
                <a:lnTo>
                  <a:pt x="2282156" y="415562"/>
                </a:lnTo>
                <a:lnTo>
                  <a:pt x="2283167" y="435422"/>
                </a:lnTo>
                <a:cubicBezTo>
                  <a:pt x="2283875" y="447682"/>
                  <a:pt x="2281797" y="478679"/>
                  <a:pt x="2285667" y="487050"/>
                </a:cubicBezTo>
                <a:cubicBezTo>
                  <a:pt x="2287168" y="490290"/>
                  <a:pt x="2292587" y="487149"/>
                  <a:pt x="2297067" y="491058"/>
                </a:cubicBezTo>
                <a:cubicBezTo>
                  <a:pt x="2301997" y="496761"/>
                  <a:pt x="2299580" y="502269"/>
                  <a:pt x="2300590" y="514355"/>
                </a:cubicBezTo>
                <a:cubicBezTo>
                  <a:pt x="2302656" y="523773"/>
                  <a:pt x="2305778" y="530523"/>
                  <a:pt x="2306345" y="536701"/>
                </a:cubicBezTo>
                <a:lnTo>
                  <a:pt x="2311326" y="592992"/>
                </a:lnTo>
                <a:lnTo>
                  <a:pt x="2312903" y="597479"/>
                </a:lnTo>
                <a:lnTo>
                  <a:pt x="2311064" y="585075"/>
                </a:lnTo>
                <a:cubicBezTo>
                  <a:pt x="2309329" y="573067"/>
                  <a:pt x="2308287" y="561943"/>
                  <a:pt x="2310051" y="555442"/>
                </a:cubicBezTo>
                <a:cubicBezTo>
                  <a:pt x="2310358" y="551155"/>
                  <a:pt x="2314272" y="548883"/>
                  <a:pt x="2315329" y="546217"/>
                </a:cubicBezTo>
                <a:cubicBezTo>
                  <a:pt x="2315512" y="541660"/>
                  <a:pt x="2313570" y="532512"/>
                  <a:pt x="2314361" y="523492"/>
                </a:cubicBezTo>
                <a:cubicBezTo>
                  <a:pt x="2313795" y="517315"/>
                  <a:pt x="2314066" y="487364"/>
                  <a:pt x="2318198" y="506201"/>
                </a:cubicBezTo>
                <a:cubicBezTo>
                  <a:pt x="2321138" y="517508"/>
                  <a:pt x="2318983" y="533484"/>
                  <a:pt x="2319425" y="539391"/>
                </a:cubicBezTo>
                <a:cubicBezTo>
                  <a:pt x="2319691" y="545742"/>
                  <a:pt x="2324172" y="549651"/>
                  <a:pt x="2324921" y="551271"/>
                </a:cubicBezTo>
                <a:cubicBezTo>
                  <a:pt x="2324312" y="555732"/>
                  <a:pt x="2323380" y="558671"/>
                  <a:pt x="2323821" y="564577"/>
                </a:cubicBezTo>
                <a:cubicBezTo>
                  <a:pt x="2324572" y="566198"/>
                  <a:pt x="2327694" y="572949"/>
                  <a:pt x="2329194" y="576190"/>
                </a:cubicBezTo>
                <a:cubicBezTo>
                  <a:pt x="2329009" y="580747"/>
                  <a:pt x="2331342" y="596518"/>
                  <a:pt x="2333099" y="610222"/>
                </a:cubicBezTo>
                <a:cubicBezTo>
                  <a:pt x="2334859" y="623927"/>
                  <a:pt x="2338766" y="657961"/>
                  <a:pt x="2338730" y="632298"/>
                </a:cubicBezTo>
                <a:lnTo>
                  <a:pt x="2337443" y="609744"/>
                </a:lnTo>
                <a:lnTo>
                  <a:pt x="2336619" y="595340"/>
                </a:lnTo>
                <a:cubicBezTo>
                  <a:pt x="2335243" y="582869"/>
                  <a:pt x="2333638" y="570529"/>
                  <a:pt x="2333156" y="559167"/>
                </a:cubicBezTo>
                <a:cubicBezTo>
                  <a:pt x="2332143" y="549139"/>
                  <a:pt x="2332035" y="538585"/>
                  <a:pt x="2332113" y="527925"/>
                </a:cubicBezTo>
                <a:lnTo>
                  <a:pt x="2332135" y="520006"/>
                </a:lnTo>
                <a:lnTo>
                  <a:pt x="2332652" y="521570"/>
                </a:lnTo>
                <a:lnTo>
                  <a:pt x="2336997" y="534515"/>
                </a:lnTo>
                <a:lnTo>
                  <a:pt x="2338125" y="554232"/>
                </a:lnTo>
                <a:cubicBezTo>
                  <a:pt x="2337775" y="569159"/>
                  <a:pt x="2338868" y="592153"/>
                  <a:pt x="2344511" y="573814"/>
                </a:cubicBezTo>
                <a:lnTo>
                  <a:pt x="2345427" y="560113"/>
                </a:lnTo>
                <a:lnTo>
                  <a:pt x="2350416" y="576137"/>
                </a:lnTo>
                <a:lnTo>
                  <a:pt x="2351261" y="576318"/>
                </a:lnTo>
                <a:lnTo>
                  <a:pt x="2351432" y="579397"/>
                </a:lnTo>
                <a:lnTo>
                  <a:pt x="2354358" y="588800"/>
                </a:lnTo>
                <a:lnTo>
                  <a:pt x="2355507" y="592349"/>
                </a:lnTo>
                <a:lnTo>
                  <a:pt x="2357931" y="580439"/>
                </a:lnTo>
                <a:lnTo>
                  <a:pt x="2351869" y="558612"/>
                </a:lnTo>
                <a:cubicBezTo>
                  <a:pt x="2349055" y="547420"/>
                  <a:pt x="2350279" y="547308"/>
                  <a:pt x="2352658" y="551196"/>
                </a:cubicBezTo>
                <a:lnTo>
                  <a:pt x="2355575" y="557473"/>
                </a:lnTo>
                <a:lnTo>
                  <a:pt x="2353928" y="553377"/>
                </a:lnTo>
                <a:cubicBezTo>
                  <a:pt x="2349050" y="543087"/>
                  <a:pt x="2344322" y="534216"/>
                  <a:pt x="2347530" y="530246"/>
                </a:cubicBezTo>
                <a:lnTo>
                  <a:pt x="2351125" y="533225"/>
                </a:lnTo>
                <a:lnTo>
                  <a:pt x="2356860" y="550564"/>
                </a:lnTo>
                <a:lnTo>
                  <a:pt x="2361023" y="563342"/>
                </a:lnTo>
                <a:lnTo>
                  <a:pt x="2363364" y="542317"/>
                </a:lnTo>
                <a:cubicBezTo>
                  <a:pt x="2364983" y="530884"/>
                  <a:pt x="2366792" y="534756"/>
                  <a:pt x="2372987" y="581035"/>
                </a:cubicBezTo>
                <a:lnTo>
                  <a:pt x="2378736" y="617697"/>
                </a:lnTo>
                <a:lnTo>
                  <a:pt x="2379242" y="619246"/>
                </a:lnTo>
                <a:cubicBezTo>
                  <a:pt x="2384255" y="639982"/>
                  <a:pt x="2393025" y="668984"/>
                  <a:pt x="2397769" y="667530"/>
                </a:cubicBezTo>
                <a:lnTo>
                  <a:pt x="2399099" y="661970"/>
                </a:lnTo>
                <a:lnTo>
                  <a:pt x="2396657" y="651745"/>
                </a:lnTo>
                <a:cubicBezTo>
                  <a:pt x="2388624" y="625347"/>
                  <a:pt x="2377570" y="602760"/>
                  <a:pt x="2371845" y="571781"/>
                </a:cubicBezTo>
                <a:cubicBezTo>
                  <a:pt x="2380023" y="591627"/>
                  <a:pt x="2387213" y="612389"/>
                  <a:pt x="2394058" y="633771"/>
                </a:cubicBezTo>
                <a:lnTo>
                  <a:pt x="2400676" y="655367"/>
                </a:lnTo>
                <a:lnTo>
                  <a:pt x="2400885" y="654492"/>
                </a:lnTo>
                <a:cubicBezTo>
                  <a:pt x="2399289" y="627521"/>
                  <a:pt x="2387147" y="598718"/>
                  <a:pt x="2382188" y="574322"/>
                </a:cubicBezTo>
                <a:lnTo>
                  <a:pt x="2366315" y="520936"/>
                </a:lnTo>
                <a:lnTo>
                  <a:pt x="2365921" y="513392"/>
                </a:lnTo>
                <a:cubicBezTo>
                  <a:pt x="2366335" y="510513"/>
                  <a:pt x="2367251" y="508997"/>
                  <a:pt x="2368949" y="509771"/>
                </a:cubicBezTo>
                <a:lnTo>
                  <a:pt x="2370030" y="511184"/>
                </a:lnTo>
                <a:lnTo>
                  <a:pt x="2361461" y="484301"/>
                </a:lnTo>
                <a:cubicBezTo>
                  <a:pt x="2361461" y="484301"/>
                  <a:pt x="2350859" y="464488"/>
                  <a:pt x="2357074" y="462814"/>
                </a:cubicBezTo>
                <a:cubicBezTo>
                  <a:pt x="2360601" y="463972"/>
                  <a:pt x="2368336" y="497007"/>
                  <a:pt x="2369354" y="498106"/>
                </a:cubicBezTo>
                <a:cubicBezTo>
                  <a:pt x="2375051" y="513951"/>
                  <a:pt x="2380250" y="529148"/>
                  <a:pt x="2385603" y="544458"/>
                </a:cubicBezTo>
                <a:lnTo>
                  <a:pt x="2398902" y="580866"/>
                </a:lnTo>
                <a:lnTo>
                  <a:pt x="2402482" y="579563"/>
                </a:lnTo>
                <a:lnTo>
                  <a:pt x="2402739" y="578259"/>
                </a:lnTo>
                <a:lnTo>
                  <a:pt x="2401767" y="574790"/>
                </a:lnTo>
                <a:cubicBezTo>
                  <a:pt x="2398235" y="564092"/>
                  <a:pt x="2393968" y="553315"/>
                  <a:pt x="2393606" y="551605"/>
                </a:cubicBezTo>
                <a:cubicBezTo>
                  <a:pt x="2381275" y="516697"/>
                  <a:pt x="2369296" y="479082"/>
                  <a:pt x="2353406" y="437252"/>
                </a:cubicBezTo>
                <a:cubicBezTo>
                  <a:pt x="2353406" y="437252"/>
                  <a:pt x="2345441" y="414992"/>
                  <a:pt x="2349818" y="417067"/>
                </a:cubicBezTo>
                <a:lnTo>
                  <a:pt x="2352188" y="423004"/>
                </a:lnTo>
                <a:lnTo>
                  <a:pt x="2353115" y="432192"/>
                </a:lnTo>
                <a:cubicBezTo>
                  <a:pt x="2353600" y="435765"/>
                  <a:pt x="2354164" y="438562"/>
                  <a:pt x="2354838" y="439670"/>
                </a:cubicBezTo>
                <a:lnTo>
                  <a:pt x="2357082" y="437152"/>
                </a:lnTo>
                <a:lnTo>
                  <a:pt x="2357782" y="439327"/>
                </a:lnTo>
                <a:cubicBezTo>
                  <a:pt x="2355745" y="437128"/>
                  <a:pt x="2364260" y="462625"/>
                  <a:pt x="2368435" y="458753"/>
                </a:cubicBezTo>
                <a:cubicBezTo>
                  <a:pt x="2369754" y="457531"/>
                  <a:pt x="2359920" y="433258"/>
                  <a:pt x="2358012" y="428551"/>
                </a:cubicBezTo>
                <a:lnTo>
                  <a:pt x="2357412" y="426641"/>
                </a:lnTo>
                <a:lnTo>
                  <a:pt x="2357419" y="426353"/>
                </a:lnTo>
                <a:lnTo>
                  <a:pt x="2356892" y="419861"/>
                </a:lnTo>
                <a:lnTo>
                  <a:pt x="2373439" y="462167"/>
                </a:lnTo>
                <a:cubicBezTo>
                  <a:pt x="2381370" y="483730"/>
                  <a:pt x="2389251" y="505898"/>
                  <a:pt x="2397724" y="528707"/>
                </a:cubicBezTo>
                <a:cubicBezTo>
                  <a:pt x="2397724" y="528707"/>
                  <a:pt x="2395455" y="537283"/>
                  <a:pt x="2400132" y="537036"/>
                </a:cubicBezTo>
                <a:cubicBezTo>
                  <a:pt x="2402690" y="536711"/>
                  <a:pt x="2395914" y="515733"/>
                  <a:pt x="2399044" y="527484"/>
                </a:cubicBezTo>
                <a:cubicBezTo>
                  <a:pt x="2388380" y="488645"/>
                  <a:pt x="2367945" y="444559"/>
                  <a:pt x="2359791" y="405778"/>
                </a:cubicBezTo>
                <a:cubicBezTo>
                  <a:pt x="2377818" y="441538"/>
                  <a:pt x="2390290" y="493350"/>
                  <a:pt x="2406517" y="535548"/>
                </a:cubicBezTo>
                <a:cubicBezTo>
                  <a:pt x="2406877" y="537258"/>
                  <a:pt x="2408646" y="541921"/>
                  <a:pt x="2410682" y="545826"/>
                </a:cubicBezTo>
                <a:lnTo>
                  <a:pt x="2416212" y="551315"/>
                </a:lnTo>
                <a:lnTo>
                  <a:pt x="2416397" y="551368"/>
                </a:lnTo>
                <a:lnTo>
                  <a:pt x="2410694" y="531675"/>
                </a:lnTo>
                <a:cubicBezTo>
                  <a:pt x="2403450" y="512836"/>
                  <a:pt x="2396455" y="492063"/>
                  <a:pt x="2391547" y="473102"/>
                </a:cubicBezTo>
                <a:cubicBezTo>
                  <a:pt x="2398012" y="488233"/>
                  <a:pt x="2403987" y="504928"/>
                  <a:pt x="2410012" y="522340"/>
                </a:cubicBezTo>
                <a:lnTo>
                  <a:pt x="2416473" y="540764"/>
                </a:lnTo>
                <a:lnTo>
                  <a:pt x="2416423" y="538542"/>
                </a:lnTo>
                <a:cubicBezTo>
                  <a:pt x="2409291" y="450610"/>
                  <a:pt x="2390321" y="364850"/>
                  <a:pt x="2390899" y="276674"/>
                </a:cubicBezTo>
                <a:cubicBezTo>
                  <a:pt x="2390441" y="196926"/>
                  <a:pt x="2386408" y="119096"/>
                  <a:pt x="2382376" y="41265"/>
                </a:cubicBezTo>
                <a:lnTo>
                  <a:pt x="2381185" y="8343"/>
                </a:lnTo>
                <a:lnTo>
                  <a:pt x="2385588" y="4326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53047619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78525" y="788789"/>
            <a:ext cx="5934280" cy="5430875"/>
          </a:xfrm>
          <a:custGeom>
            <a:avLst/>
            <a:gdLst>
              <a:gd name="connsiteX0" fmla="*/ 4867332 w 5934280"/>
              <a:gd name="connsiteY0" fmla="*/ 5385676 h 5430875"/>
              <a:gd name="connsiteX1" fmla="*/ 4869328 w 5934280"/>
              <a:gd name="connsiteY1" fmla="*/ 5387187 h 5430875"/>
              <a:gd name="connsiteX2" fmla="*/ 4867159 w 5934280"/>
              <a:gd name="connsiteY2" fmla="*/ 5386376 h 5430875"/>
              <a:gd name="connsiteX3" fmla="*/ 4906413 w 5934280"/>
              <a:gd name="connsiteY3" fmla="*/ 5346600 h 5430875"/>
              <a:gd name="connsiteX4" fmla="*/ 4910607 w 5934280"/>
              <a:gd name="connsiteY4" fmla="*/ 5347644 h 5430875"/>
              <a:gd name="connsiteX5" fmla="*/ 4910148 w 5934280"/>
              <a:gd name="connsiteY5" fmla="*/ 5347768 h 5430875"/>
              <a:gd name="connsiteX6" fmla="*/ 4910877 w 5934280"/>
              <a:gd name="connsiteY6" fmla="*/ 5348419 h 5430875"/>
              <a:gd name="connsiteX7" fmla="*/ 4910682 w 5934280"/>
              <a:gd name="connsiteY7" fmla="*/ 5351956 h 5430875"/>
              <a:gd name="connsiteX8" fmla="*/ 4906413 w 5934280"/>
              <a:gd name="connsiteY8" fmla="*/ 5346600 h 5430875"/>
              <a:gd name="connsiteX9" fmla="*/ 4905177 w 5934280"/>
              <a:gd name="connsiteY9" fmla="*/ 5342750 h 5430875"/>
              <a:gd name="connsiteX10" fmla="*/ 4906429 w 5934280"/>
              <a:gd name="connsiteY10" fmla="*/ 5343674 h 5430875"/>
              <a:gd name="connsiteX11" fmla="*/ 4906413 w 5934280"/>
              <a:gd name="connsiteY11" fmla="*/ 5346600 h 5430875"/>
              <a:gd name="connsiteX12" fmla="*/ 4905177 w 5934280"/>
              <a:gd name="connsiteY12" fmla="*/ 5342750 h 5430875"/>
              <a:gd name="connsiteX13" fmla="*/ 4933236 w 5934280"/>
              <a:gd name="connsiteY13" fmla="*/ 5329679 h 5430875"/>
              <a:gd name="connsiteX14" fmla="*/ 4941662 w 5934280"/>
              <a:gd name="connsiteY14" fmla="*/ 5335010 h 5430875"/>
              <a:gd name="connsiteX15" fmla="*/ 4948049 w 5934280"/>
              <a:gd name="connsiteY15" fmla="*/ 5338903 h 5430875"/>
              <a:gd name="connsiteX16" fmla="*/ 4952325 w 5934280"/>
              <a:gd name="connsiteY16" fmla="*/ 5344247 h 5430875"/>
              <a:gd name="connsiteX17" fmla="*/ 4952612 w 5934280"/>
              <a:gd name="connsiteY17" fmla="*/ 5351590 h 5430875"/>
              <a:gd name="connsiteX18" fmla="*/ 4935477 w 5934280"/>
              <a:gd name="connsiteY18" fmla="*/ 5332620 h 5430875"/>
              <a:gd name="connsiteX19" fmla="*/ 4947015 w 5934280"/>
              <a:gd name="connsiteY19" fmla="*/ 5320284 h 5430875"/>
              <a:gd name="connsiteX20" fmla="*/ 4947624 w 5934280"/>
              <a:gd name="connsiteY20" fmla="*/ 5320706 h 5430875"/>
              <a:gd name="connsiteX21" fmla="*/ 4962663 w 5934280"/>
              <a:gd name="connsiteY21" fmla="*/ 5331295 h 5430875"/>
              <a:gd name="connsiteX22" fmla="*/ 4979872 w 5934280"/>
              <a:gd name="connsiteY22" fmla="*/ 5345401 h 5430875"/>
              <a:gd name="connsiteX23" fmla="*/ 4983111 w 5934280"/>
              <a:gd name="connsiteY23" fmla="*/ 5348936 h 5430875"/>
              <a:gd name="connsiteX24" fmla="*/ 4984035 w 5934280"/>
              <a:gd name="connsiteY24" fmla="*/ 5351194 h 5430875"/>
              <a:gd name="connsiteX25" fmla="*/ 4979485 w 5934280"/>
              <a:gd name="connsiteY25" fmla="*/ 5350855 h 5430875"/>
              <a:gd name="connsiteX26" fmla="*/ 4971591 w 5934280"/>
              <a:gd name="connsiteY26" fmla="*/ 5347211 h 5430875"/>
              <a:gd name="connsiteX27" fmla="*/ 4954659 w 5934280"/>
              <a:gd name="connsiteY27" fmla="*/ 5279729 h 5430875"/>
              <a:gd name="connsiteX28" fmla="*/ 4954299 w 5934280"/>
              <a:gd name="connsiteY28" fmla="*/ 5285218 h 5430875"/>
              <a:gd name="connsiteX29" fmla="*/ 4951246 w 5934280"/>
              <a:gd name="connsiteY29" fmla="*/ 5280988 h 5430875"/>
              <a:gd name="connsiteX30" fmla="*/ 4954659 w 5934280"/>
              <a:gd name="connsiteY30" fmla="*/ 5279729 h 5430875"/>
              <a:gd name="connsiteX31" fmla="*/ 5013339 w 5934280"/>
              <a:gd name="connsiteY31" fmla="*/ 5277127 h 5430875"/>
              <a:gd name="connsiteX32" fmla="*/ 5044685 w 5934280"/>
              <a:gd name="connsiteY32" fmla="*/ 5301040 h 5430875"/>
              <a:gd name="connsiteX33" fmla="*/ 5084797 w 5934280"/>
              <a:gd name="connsiteY33" fmla="*/ 5324947 h 5430875"/>
              <a:gd name="connsiteX34" fmla="*/ 5095950 w 5934280"/>
              <a:gd name="connsiteY34" fmla="*/ 5333254 h 5430875"/>
              <a:gd name="connsiteX35" fmla="*/ 5096850 w 5934280"/>
              <a:gd name="connsiteY35" fmla="*/ 5334666 h 5430875"/>
              <a:gd name="connsiteX36" fmla="*/ 5098097 w 5934280"/>
              <a:gd name="connsiteY36" fmla="*/ 5337843 h 5430875"/>
              <a:gd name="connsiteX37" fmla="*/ 5064099 w 5934280"/>
              <a:gd name="connsiteY37" fmla="*/ 5318357 h 5430875"/>
              <a:gd name="connsiteX38" fmla="*/ 5039149 w 5934280"/>
              <a:gd name="connsiteY38" fmla="*/ 5302915 h 5430875"/>
              <a:gd name="connsiteX39" fmla="*/ 5035431 w 5934280"/>
              <a:gd name="connsiteY39" fmla="*/ 5300806 h 5430875"/>
              <a:gd name="connsiteX40" fmla="*/ 5058497 w 5934280"/>
              <a:gd name="connsiteY40" fmla="*/ 5219712 h 5430875"/>
              <a:gd name="connsiteX41" fmla="*/ 5055149 w 5934280"/>
              <a:gd name="connsiteY41" fmla="*/ 5219888 h 5430875"/>
              <a:gd name="connsiteX42" fmla="*/ 5058497 w 5934280"/>
              <a:gd name="connsiteY42" fmla="*/ 5219712 h 5430875"/>
              <a:gd name="connsiteX43" fmla="*/ 5031605 w 5934280"/>
              <a:gd name="connsiteY43" fmla="*/ 5195689 h 5430875"/>
              <a:gd name="connsiteX44" fmla="*/ 5041128 w 5934280"/>
              <a:gd name="connsiteY44" fmla="*/ 5204147 h 5430875"/>
              <a:gd name="connsiteX45" fmla="*/ 5042684 w 5934280"/>
              <a:gd name="connsiteY45" fmla="*/ 5206191 h 5430875"/>
              <a:gd name="connsiteX46" fmla="*/ 4695941 w 5934280"/>
              <a:gd name="connsiteY46" fmla="*/ 5178232 h 5430875"/>
              <a:gd name="connsiteX47" fmla="*/ 4700816 w 5934280"/>
              <a:gd name="connsiteY47" fmla="*/ 5182510 h 5430875"/>
              <a:gd name="connsiteX48" fmla="*/ 4709266 w 5934280"/>
              <a:gd name="connsiteY48" fmla="*/ 5190911 h 5430875"/>
              <a:gd name="connsiteX49" fmla="*/ 4702100 w 5934280"/>
              <a:gd name="connsiteY49" fmla="*/ 5181168 h 5430875"/>
              <a:gd name="connsiteX50" fmla="*/ 4664590 w 5934280"/>
              <a:gd name="connsiteY50" fmla="*/ 5146804 h 5430875"/>
              <a:gd name="connsiteX51" fmla="*/ 4661282 w 5934280"/>
              <a:gd name="connsiteY51" fmla="*/ 5147297 h 5430875"/>
              <a:gd name="connsiteX52" fmla="*/ 4661660 w 5934280"/>
              <a:gd name="connsiteY52" fmla="*/ 5148160 h 5430875"/>
              <a:gd name="connsiteX53" fmla="*/ 4670414 w 5934280"/>
              <a:gd name="connsiteY53" fmla="*/ 5155840 h 5430875"/>
              <a:gd name="connsiteX54" fmla="*/ 4670045 w 5934280"/>
              <a:gd name="connsiteY54" fmla="*/ 5153157 h 5430875"/>
              <a:gd name="connsiteX55" fmla="*/ 4664590 w 5934280"/>
              <a:gd name="connsiteY55" fmla="*/ 5146804 h 5430875"/>
              <a:gd name="connsiteX56" fmla="*/ 4838545 w 5934280"/>
              <a:gd name="connsiteY56" fmla="*/ 5100011 h 5430875"/>
              <a:gd name="connsiteX57" fmla="*/ 4844806 w 5934280"/>
              <a:gd name="connsiteY57" fmla="*/ 5105823 h 5430875"/>
              <a:gd name="connsiteX58" fmla="*/ 4846081 w 5934280"/>
              <a:gd name="connsiteY58" fmla="*/ 5106743 h 5430875"/>
              <a:gd name="connsiteX59" fmla="*/ 4839411 w 5934280"/>
              <a:gd name="connsiteY59" fmla="*/ 5100453 h 5430875"/>
              <a:gd name="connsiteX60" fmla="*/ 4978834 w 5934280"/>
              <a:gd name="connsiteY60" fmla="*/ 4885091 h 5430875"/>
              <a:gd name="connsiteX61" fmla="*/ 4988084 w 5934280"/>
              <a:gd name="connsiteY61" fmla="*/ 4885284 h 5430875"/>
              <a:gd name="connsiteX62" fmla="*/ 4976590 w 5934280"/>
              <a:gd name="connsiteY62" fmla="*/ 4886969 h 5430875"/>
              <a:gd name="connsiteX63" fmla="*/ 4978834 w 5934280"/>
              <a:gd name="connsiteY63" fmla="*/ 4885091 h 5430875"/>
              <a:gd name="connsiteX64" fmla="*/ 5027557 w 5934280"/>
              <a:gd name="connsiteY64" fmla="*/ 4864420 h 5430875"/>
              <a:gd name="connsiteX65" fmla="*/ 5033228 w 5934280"/>
              <a:gd name="connsiteY65" fmla="*/ 4868012 h 5430875"/>
              <a:gd name="connsiteX66" fmla="*/ 5032422 w 5934280"/>
              <a:gd name="connsiteY66" fmla="*/ 4868336 h 5430875"/>
              <a:gd name="connsiteX67" fmla="*/ 5025374 w 5934280"/>
              <a:gd name="connsiteY67" fmla="*/ 4864986 h 5430875"/>
              <a:gd name="connsiteX68" fmla="*/ 5010379 w 5934280"/>
              <a:gd name="connsiteY68" fmla="*/ 4853542 h 5430875"/>
              <a:gd name="connsiteX69" fmla="*/ 5015971 w 5934280"/>
              <a:gd name="connsiteY69" fmla="*/ 4857084 h 5430875"/>
              <a:gd name="connsiteX70" fmla="*/ 5014375 w 5934280"/>
              <a:gd name="connsiteY70" fmla="*/ 4857826 h 5430875"/>
              <a:gd name="connsiteX71" fmla="*/ 5007300 w 5934280"/>
              <a:gd name="connsiteY71" fmla="*/ 4854573 h 5430875"/>
              <a:gd name="connsiteX72" fmla="*/ 4993035 w 5934280"/>
              <a:gd name="connsiteY72" fmla="*/ 4842456 h 5430875"/>
              <a:gd name="connsiteX73" fmla="*/ 4998653 w 5934280"/>
              <a:gd name="connsiteY73" fmla="*/ 4846066 h 5430875"/>
              <a:gd name="connsiteX74" fmla="*/ 4996418 w 5934280"/>
              <a:gd name="connsiteY74" fmla="*/ 4847024 h 5430875"/>
              <a:gd name="connsiteX75" fmla="*/ 4989457 w 5934280"/>
              <a:gd name="connsiteY75" fmla="*/ 4843383 h 5430875"/>
              <a:gd name="connsiteX76" fmla="*/ 5097414 w 5934280"/>
              <a:gd name="connsiteY76" fmla="*/ 4834426 h 5430875"/>
              <a:gd name="connsiteX77" fmla="*/ 5102644 w 5934280"/>
              <a:gd name="connsiteY77" fmla="*/ 4835335 h 5430875"/>
              <a:gd name="connsiteX78" fmla="*/ 5091151 w 5934280"/>
              <a:gd name="connsiteY78" fmla="*/ 4837020 h 5430875"/>
              <a:gd name="connsiteX79" fmla="*/ 5097414 w 5934280"/>
              <a:gd name="connsiteY79" fmla="*/ 4834426 h 5430875"/>
              <a:gd name="connsiteX80" fmla="*/ 4924466 w 5934280"/>
              <a:gd name="connsiteY80" fmla="*/ 4779958 h 5430875"/>
              <a:gd name="connsiteX81" fmla="*/ 4933803 w 5934280"/>
              <a:gd name="connsiteY81" fmla="*/ 4785491 h 5430875"/>
              <a:gd name="connsiteX82" fmla="*/ 4929888 w 5934280"/>
              <a:gd name="connsiteY82" fmla="*/ 4785325 h 5430875"/>
              <a:gd name="connsiteX83" fmla="*/ 4929123 w 5934280"/>
              <a:gd name="connsiteY83" fmla="*/ 4786551 h 5430875"/>
              <a:gd name="connsiteX84" fmla="*/ 4920670 w 5934280"/>
              <a:gd name="connsiteY84" fmla="*/ 4781141 h 5430875"/>
              <a:gd name="connsiteX85" fmla="*/ 5135261 w 5934280"/>
              <a:gd name="connsiteY85" fmla="*/ 4776428 h 5430875"/>
              <a:gd name="connsiteX86" fmla="*/ 5119878 w 5934280"/>
              <a:gd name="connsiteY86" fmla="*/ 4776962 h 5430875"/>
              <a:gd name="connsiteX87" fmla="*/ 5112014 w 5934280"/>
              <a:gd name="connsiteY87" fmla="*/ 4762521 h 5430875"/>
              <a:gd name="connsiteX88" fmla="*/ 5112983 w 5934280"/>
              <a:gd name="connsiteY88" fmla="*/ 4762665 h 5430875"/>
              <a:gd name="connsiteX89" fmla="*/ 5113213 w 5934280"/>
              <a:gd name="connsiteY89" fmla="*/ 4762700 h 5430875"/>
              <a:gd name="connsiteX90" fmla="*/ 5101620 w 5934280"/>
              <a:gd name="connsiteY90" fmla="*/ 4760966 h 5430875"/>
              <a:gd name="connsiteX91" fmla="*/ 5112014 w 5934280"/>
              <a:gd name="connsiteY91" fmla="*/ 4762521 h 5430875"/>
              <a:gd name="connsiteX92" fmla="*/ 5107700 w 5934280"/>
              <a:gd name="connsiteY92" fmla="*/ 4761876 h 5430875"/>
              <a:gd name="connsiteX93" fmla="*/ 5098514 w 5934280"/>
              <a:gd name="connsiteY93" fmla="*/ 4760501 h 5430875"/>
              <a:gd name="connsiteX94" fmla="*/ 5101501 w 5934280"/>
              <a:gd name="connsiteY94" fmla="*/ 4760948 h 5430875"/>
              <a:gd name="connsiteX95" fmla="*/ 5101620 w 5934280"/>
              <a:gd name="connsiteY95" fmla="*/ 4760966 h 5430875"/>
              <a:gd name="connsiteX96" fmla="*/ 4778441 w 5934280"/>
              <a:gd name="connsiteY96" fmla="*/ 4717120 h 5430875"/>
              <a:gd name="connsiteX97" fmla="*/ 4778663 w 5934280"/>
              <a:gd name="connsiteY97" fmla="*/ 4723612 h 5430875"/>
              <a:gd name="connsiteX98" fmla="*/ 4778441 w 5934280"/>
              <a:gd name="connsiteY98" fmla="*/ 4717120 h 5430875"/>
              <a:gd name="connsiteX99" fmla="*/ 4997372 w 5934280"/>
              <a:gd name="connsiteY99" fmla="*/ 4641795 h 5430875"/>
              <a:gd name="connsiteX100" fmla="*/ 5010197 w 5934280"/>
              <a:gd name="connsiteY100" fmla="*/ 4643084 h 5430875"/>
              <a:gd name="connsiteX101" fmla="*/ 4997372 w 5934280"/>
              <a:gd name="connsiteY101" fmla="*/ 4641795 h 5430875"/>
              <a:gd name="connsiteX102" fmla="*/ 4394469 w 5934280"/>
              <a:gd name="connsiteY102" fmla="*/ 4626164 h 5430875"/>
              <a:gd name="connsiteX103" fmla="*/ 4391669 w 5934280"/>
              <a:gd name="connsiteY103" fmla="*/ 4630513 h 5430875"/>
              <a:gd name="connsiteX104" fmla="*/ 4407831 w 5934280"/>
              <a:gd name="connsiteY104" fmla="*/ 4630209 h 5430875"/>
              <a:gd name="connsiteX105" fmla="*/ 4403453 w 5934280"/>
              <a:gd name="connsiteY105" fmla="*/ 4626854 h 5430875"/>
              <a:gd name="connsiteX106" fmla="*/ 4394469 w 5934280"/>
              <a:gd name="connsiteY106" fmla="*/ 4626164 h 5430875"/>
              <a:gd name="connsiteX107" fmla="*/ 4370179 w 5934280"/>
              <a:gd name="connsiteY107" fmla="*/ 4607233 h 5430875"/>
              <a:gd name="connsiteX108" fmla="*/ 4370305 w 5934280"/>
              <a:gd name="connsiteY108" fmla="*/ 4614052 h 5430875"/>
              <a:gd name="connsiteX109" fmla="*/ 4370179 w 5934280"/>
              <a:gd name="connsiteY109" fmla="*/ 4607233 h 5430875"/>
              <a:gd name="connsiteX110" fmla="*/ 4326911 w 5934280"/>
              <a:gd name="connsiteY110" fmla="*/ 4578025 h 5430875"/>
              <a:gd name="connsiteX111" fmla="*/ 4317094 w 5934280"/>
              <a:gd name="connsiteY111" fmla="*/ 4582265 h 5430875"/>
              <a:gd name="connsiteX112" fmla="*/ 4327809 w 5934280"/>
              <a:gd name="connsiteY112" fmla="*/ 4580352 h 5430875"/>
              <a:gd name="connsiteX113" fmla="*/ 4326911 w 5934280"/>
              <a:gd name="connsiteY113" fmla="*/ 4578025 h 5430875"/>
              <a:gd name="connsiteX114" fmla="*/ 5107842 w 5934280"/>
              <a:gd name="connsiteY114" fmla="*/ 4571018 h 5430875"/>
              <a:gd name="connsiteX115" fmla="*/ 5109839 w 5934280"/>
              <a:gd name="connsiteY115" fmla="*/ 4572527 h 5430875"/>
              <a:gd name="connsiteX116" fmla="*/ 5107669 w 5934280"/>
              <a:gd name="connsiteY116" fmla="*/ 4571719 h 5430875"/>
              <a:gd name="connsiteX117" fmla="*/ 4296206 w 5934280"/>
              <a:gd name="connsiteY117" fmla="*/ 4556649 h 5430875"/>
              <a:gd name="connsiteX118" fmla="*/ 4296132 w 5934280"/>
              <a:gd name="connsiteY118" fmla="*/ 4558068 h 5430875"/>
              <a:gd name="connsiteX119" fmla="*/ 4295967 w 5934280"/>
              <a:gd name="connsiteY119" fmla="*/ 4561262 h 5430875"/>
              <a:gd name="connsiteX120" fmla="*/ 4295949 w 5934280"/>
              <a:gd name="connsiteY120" fmla="*/ 4561608 h 5430875"/>
              <a:gd name="connsiteX121" fmla="*/ 4295733 w 5934280"/>
              <a:gd name="connsiteY121" fmla="*/ 4565805 h 5430875"/>
              <a:gd name="connsiteX122" fmla="*/ 4295967 w 5934280"/>
              <a:gd name="connsiteY122" fmla="*/ 4561262 h 5430875"/>
              <a:gd name="connsiteX123" fmla="*/ 4275742 w 5934280"/>
              <a:gd name="connsiteY123" fmla="*/ 4546842 h 5430875"/>
              <a:gd name="connsiteX124" fmla="*/ 4268551 w 5934280"/>
              <a:gd name="connsiteY124" fmla="*/ 4551858 h 5430875"/>
              <a:gd name="connsiteX125" fmla="*/ 4279269 w 5934280"/>
              <a:gd name="connsiteY125" fmla="*/ 4549944 h 5430875"/>
              <a:gd name="connsiteX126" fmla="*/ 4275742 w 5934280"/>
              <a:gd name="connsiteY126" fmla="*/ 4546842 h 5430875"/>
              <a:gd name="connsiteX127" fmla="*/ 5146924 w 5934280"/>
              <a:gd name="connsiteY127" fmla="*/ 4531942 h 5430875"/>
              <a:gd name="connsiteX128" fmla="*/ 5151118 w 5934280"/>
              <a:gd name="connsiteY128" fmla="*/ 4532987 h 5430875"/>
              <a:gd name="connsiteX129" fmla="*/ 5150659 w 5934280"/>
              <a:gd name="connsiteY129" fmla="*/ 4533111 h 5430875"/>
              <a:gd name="connsiteX130" fmla="*/ 5151388 w 5934280"/>
              <a:gd name="connsiteY130" fmla="*/ 4533761 h 5430875"/>
              <a:gd name="connsiteX131" fmla="*/ 5151193 w 5934280"/>
              <a:gd name="connsiteY131" fmla="*/ 4537298 h 5430875"/>
              <a:gd name="connsiteX132" fmla="*/ 5146924 w 5934280"/>
              <a:gd name="connsiteY132" fmla="*/ 4531942 h 5430875"/>
              <a:gd name="connsiteX133" fmla="*/ 5145687 w 5934280"/>
              <a:gd name="connsiteY133" fmla="*/ 4528092 h 5430875"/>
              <a:gd name="connsiteX134" fmla="*/ 5146939 w 5934280"/>
              <a:gd name="connsiteY134" fmla="*/ 4529016 h 5430875"/>
              <a:gd name="connsiteX135" fmla="*/ 5146924 w 5934280"/>
              <a:gd name="connsiteY135" fmla="*/ 4531942 h 5430875"/>
              <a:gd name="connsiteX136" fmla="*/ 5145687 w 5934280"/>
              <a:gd name="connsiteY136" fmla="*/ 4528092 h 5430875"/>
              <a:gd name="connsiteX137" fmla="*/ 3771667 w 5934280"/>
              <a:gd name="connsiteY137" fmla="*/ 4521479 h 5430875"/>
              <a:gd name="connsiteX138" fmla="*/ 3773012 w 5934280"/>
              <a:gd name="connsiteY138" fmla="*/ 4523461 h 5430875"/>
              <a:gd name="connsiteX139" fmla="*/ 3792696 w 5934280"/>
              <a:gd name="connsiteY139" fmla="*/ 4544947 h 5430875"/>
              <a:gd name="connsiteX140" fmla="*/ 3793496 w 5934280"/>
              <a:gd name="connsiteY140" fmla="*/ 4545218 h 5430875"/>
              <a:gd name="connsiteX141" fmla="*/ 5173746 w 5934280"/>
              <a:gd name="connsiteY141" fmla="*/ 4515022 h 5430875"/>
              <a:gd name="connsiteX142" fmla="*/ 5182172 w 5934280"/>
              <a:gd name="connsiteY142" fmla="*/ 4520352 h 5430875"/>
              <a:gd name="connsiteX143" fmla="*/ 5188560 w 5934280"/>
              <a:gd name="connsiteY143" fmla="*/ 4524246 h 5430875"/>
              <a:gd name="connsiteX144" fmla="*/ 5192837 w 5934280"/>
              <a:gd name="connsiteY144" fmla="*/ 4529591 h 5430875"/>
              <a:gd name="connsiteX145" fmla="*/ 5193123 w 5934280"/>
              <a:gd name="connsiteY145" fmla="*/ 4536932 h 5430875"/>
              <a:gd name="connsiteX146" fmla="*/ 5175989 w 5934280"/>
              <a:gd name="connsiteY146" fmla="*/ 4517962 h 5430875"/>
              <a:gd name="connsiteX147" fmla="*/ 5187526 w 5934280"/>
              <a:gd name="connsiteY147" fmla="*/ 4505627 h 5430875"/>
              <a:gd name="connsiteX148" fmla="*/ 5188136 w 5934280"/>
              <a:gd name="connsiteY148" fmla="*/ 4506048 h 5430875"/>
              <a:gd name="connsiteX149" fmla="*/ 5203174 w 5934280"/>
              <a:gd name="connsiteY149" fmla="*/ 4516636 h 5430875"/>
              <a:gd name="connsiteX150" fmla="*/ 5220384 w 5934280"/>
              <a:gd name="connsiteY150" fmla="*/ 4530742 h 5430875"/>
              <a:gd name="connsiteX151" fmla="*/ 5223621 w 5934280"/>
              <a:gd name="connsiteY151" fmla="*/ 4534279 h 5430875"/>
              <a:gd name="connsiteX152" fmla="*/ 5224547 w 5934280"/>
              <a:gd name="connsiteY152" fmla="*/ 4536537 h 5430875"/>
              <a:gd name="connsiteX153" fmla="*/ 5219996 w 5934280"/>
              <a:gd name="connsiteY153" fmla="*/ 4536198 h 5430875"/>
              <a:gd name="connsiteX154" fmla="*/ 5212102 w 5934280"/>
              <a:gd name="connsiteY154" fmla="*/ 4532553 h 5430875"/>
              <a:gd name="connsiteX155" fmla="*/ 5195171 w 5934280"/>
              <a:gd name="connsiteY155" fmla="*/ 4465070 h 5430875"/>
              <a:gd name="connsiteX156" fmla="*/ 5194810 w 5934280"/>
              <a:gd name="connsiteY156" fmla="*/ 4470560 h 5430875"/>
              <a:gd name="connsiteX157" fmla="*/ 5191757 w 5934280"/>
              <a:gd name="connsiteY157" fmla="*/ 4466329 h 5430875"/>
              <a:gd name="connsiteX158" fmla="*/ 5195171 w 5934280"/>
              <a:gd name="connsiteY158" fmla="*/ 4465070 h 5430875"/>
              <a:gd name="connsiteX159" fmla="*/ 5253849 w 5934280"/>
              <a:gd name="connsiteY159" fmla="*/ 4462470 h 5430875"/>
              <a:gd name="connsiteX160" fmla="*/ 5285198 w 5934280"/>
              <a:gd name="connsiteY160" fmla="*/ 4486382 h 5430875"/>
              <a:gd name="connsiteX161" fmla="*/ 5325307 w 5934280"/>
              <a:gd name="connsiteY161" fmla="*/ 4510291 h 5430875"/>
              <a:gd name="connsiteX162" fmla="*/ 5336461 w 5934280"/>
              <a:gd name="connsiteY162" fmla="*/ 4518596 h 5430875"/>
              <a:gd name="connsiteX163" fmla="*/ 5337361 w 5934280"/>
              <a:gd name="connsiteY163" fmla="*/ 4520009 h 5430875"/>
              <a:gd name="connsiteX164" fmla="*/ 5338610 w 5934280"/>
              <a:gd name="connsiteY164" fmla="*/ 4523185 h 5430875"/>
              <a:gd name="connsiteX165" fmla="*/ 5304609 w 5934280"/>
              <a:gd name="connsiteY165" fmla="*/ 4503699 h 5430875"/>
              <a:gd name="connsiteX166" fmla="*/ 5279660 w 5934280"/>
              <a:gd name="connsiteY166" fmla="*/ 4488257 h 5430875"/>
              <a:gd name="connsiteX167" fmla="*/ 5275942 w 5934280"/>
              <a:gd name="connsiteY167" fmla="*/ 4486147 h 5430875"/>
              <a:gd name="connsiteX168" fmla="*/ 3384920 w 5934280"/>
              <a:gd name="connsiteY168" fmla="*/ 4427980 h 5430875"/>
              <a:gd name="connsiteX169" fmla="*/ 3388492 w 5934280"/>
              <a:gd name="connsiteY169" fmla="*/ 4430310 h 5430875"/>
              <a:gd name="connsiteX170" fmla="*/ 3390911 w 5934280"/>
              <a:gd name="connsiteY170" fmla="*/ 4440240 h 5430875"/>
              <a:gd name="connsiteX171" fmla="*/ 3383163 w 5934280"/>
              <a:gd name="connsiteY171" fmla="*/ 4432490 h 5430875"/>
              <a:gd name="connsiteX172" fmla="*/ 3384920 w 5934280"/>
              <a:gd name="connsiteY172" fmla="*/ 4427980 h 5430875"/>
              <a:gd name="connsiteX173" fmla="*/ 5299009 w 5934280"/>
              <a:gd name="connsiteY173" fmla="*/ 4405053 h 5430875"/>
              <a:gd name="connsiteX174" fmla="*/ 5295661 w 5934280"/>
              <a:gd name="connsiteY174" fmla="*/ 4405230 h 5430875"/>
              <a:gd name="connsiteX175" fmla="*/ 5299009 w 5934280"/>
              <a:gd name="connsiteY175" fmla="*/ 4405053 h 5430875"/>
              <a:gd name="connsiteX176" fmla="*/ 5272116 w 5934280"/>
              <a:gd name="connsiteY176" fmla="*/ 4381032 h 5430875"/>
              <a:gd name="connsiteX177" fmla="*/ 5281638 w 5934280"/>
              <a:gd name="connsiteY177" fmla="*/ 4389489 h 5430875"/>
              <a:gd name="connsiteX178" fmla="*/ 5283194 w 5934280"/>
              <a:gd name="connsiteY178" fmla="*/ 4391533 h 5430875"/>
              <a:gd name="connsiteX179" fmla="*/ 4936451 w 5934280"/>
              <a:gd name="connsiteY179" fmla="*/ 4363574 h 5430875"/>
              <a:gd name="connsiteX180" fmla="*/ 4941327 w 5934280"/>
              <a:gd name="connsiteY180" fmla="*/ 4367853 h 5430875"/>
              <a:gd name="connsiteX181" fmla="*/ 4949777 w 5934280"/>
              <a:gd name="connsiteY181" fmla="*/ 4376254 h 5430875"/>
              <a:gd name="connsiteX182" fmla="*/ 4942612 w 5934280"/>
              <a:gd name="connsiteY182" fmla="*/ 4366511 h 5430875"/>
              <a:gd name="connsiteX183" fmla="*/ 4905101 w 5934280"/>
              <a:gd name="connsiteY183" fmla="*/ 4332146 h 5430875"/>
              <a:gd name="connsiteX184" fmla="*/ 4901794 w 5934280"/>
              <a:gd name="connsiteY184" fmla="*/ 4332639 h 5430875"/>
              <a:gd name="connsiteX185" fmla="*/ 4902171 w 5934280"/>
              <a:gd name="connsiteY185" fmla="*/ 4333501 h 5430875"/>
              <a:gd name="connsiteX186" fmla="*/ 4910925 w 5934280"/>
              <a:gd name="connsiteY186" fmla="*/ 4341182 h 5430875"/>
              <a:gd name="connsiteX187" fmla="*/ 4910556 w 5934280"/>
              <a:gd name="connsiteY187" fmla="*/ 4338499 h 5430875"/>
              <a:gd name="connsiteX188" fmla="*/ 4905101 w 5934280"/>
              <a:gd name="connsiteY188" fmla="*/ 4332146 h 5430875"/>
              <a:gd name="connsiteX189" fmla="*/ 4574947 w 5934280"/>
              <a:gd name="connsiteY189" fmla="*/ 4313429 h 5430875"/>
              <a:gd name="connsiteX190" fmla="*/ 4587572 w 5934280"/>
              <a:gd name="connsiteY190" fmla="*/ 4322233 h 5430875"/>
              <a:gd name="connsiteX191" fmla="*/ 4574947 w 5934280"/>
              <a:gd name="connsiteY191" fmla="*/ 4313429 h 5430875"/>
              <a:gd name="connsiteX192" fmla="*/ 4571233 w 5934280"/>
              <a:gd name="connsiteY192" fmla="*/ 4306263 h 5430875"/>
              <a:gd name="connsiteX193" fmla="*/ 4574947 w 5934280"/>
              <a:gd name="connsiteY193" fmla="*/ 4313429 h 5430875"/>
              <a:gd name="connsiteX194" fmla="*/ 4571233 w 5934280"/>
              <a:gd name="connsiteY194" fmla="*/ 4306263 h 5430875"/>
              <a:gd name="connsiteX195" fmla="*/ 3327772 w 5934280"/>
              <a:gd name="connsiteY195" fmla="*/ 4306228 h 5430875"/>
              <a:gd name="connsiteX196" fmla="*/ 3327724 w 5934280"/>
              <a:gd name="connsiteY196" fmla="*/ 4306315 h 5430875"/>
              <a:gd name="connsiteX197" fmla="*/ 3327849 w 5934280"/>
              <a:gd name="connsiteY197" fmla="*/ 4306382 h 5430875"/>
              <a:gd name="connsiteX198" fmla="*/ 5079055 w 5934280"/>
              <a:gd name="connsiteY198" fmla="*/ 4285355 h 5430875"/>
              <a:gd name="connsiteX199" fmla="*/ 5085317 w 5934280"/>
              <a:gd name="connsiteY199" fmla="*/ 4291165 h 5430875"/>
              <a:gd name="connsiteX200" fmla="*/ 5086592 w 5934280"/>
              <a:gd name="connsiteY200" fmla="*/ 4292086 h 5430875"/>
              <a:gd name="connsiteX201" fmla="*/ 5079922 w 5934280"/>
              <a:gd name="connsiteY201" fmla="*/ 4285796 h 5430875"/>
              <a:gd name="connsiteX202" fmla="*/ 4501016 w 5934280"/>
              <a:gd name="connsiteY202" fmla="*/ 4265272 h 5430875"/>
              <a:gd name="connsiteX203" fmla="*/ 4509999 w 5934280"/>
              <a:gd name="connsiteY203" fmla="*/ 4265960 h 5430875"/>
              <a:gd name="connsiteX204" fmla="*/ 4514378 w 5934280"/>
              <a:gd name="connsiteY204" fmla="*/ 4269316 h 5430875"/>
              <a:gd name="connsiteX205" fmla="*/ 4498214 w 5934280"/>
              <a:gd name="connsiteY205" fmla="*/ 4269621 h 5430875"/>
              <a:gd name="connsiteX206" fmla="*/ 4501016 w 5934280"/>
              <a:gd name="connsiteY206" fmla="*/ 4265272 h 5430875"/>
              <a:gd name="connsiteX207" fmla="*/ 4476724 w 5934280"/>
              <a:gd name="connsiteY207" fmla="*/ 4246340 h 5430875"/>
              <a:gd name="connsiteX208" fmla="*/ 4476852 w 5934280"/>
              <a:gd name="connsiteY208" fmla="*/ 4253160 h 5430875"/>
              <a:gd name="connsiteX209" fmla="*/ 4476724 w 5934280"/>
              <a:gd name="connsiteY209" fmla="*/ 4246340 h 5430875"/>
              <a:gd name="connsiteX210" fmla="*/ 4433457 w 5934280"/>
              <a:gd name="connsiteY210" fmla="*/ 4217133 h 5430875"/>
              <a:gd name="connsiteX211" fmla="*/ 4434356 w 5934280"/>
              <a:gd name="connsiteY211" fmla="*/ 4219461 h 5430875"/>
              <a:gd name="connsiteX212" fmla="*/ 4423642 w 5934280"/>
              <a:gd name="connsiteY212" fmla="*/ 4221373 h 5430875"/>
              <a:gd name="connsiteX213" fmla="*/ 4433457 w 5934280"/>
              <a:gd name="connsiteY213" fmla="*/ 4217133 h 5430875"/>
              <a:gd name="connsiteX214" fmla="*/ 4402750 w 5934280"/>
              <a:gd name="connsiteY214" fmla="*/ 4195757 h 5430875"/>
              <a:gd name="connsiteX215" fmla="*/ 4402280 w 5934280"/>
              <a:gd name="connsiteY215" fmla="*/ 4204913 h 5430875"/>
              <a:gd name="connsiteX216" fmla="*/ 4402750 w 5934280"/>
              <a:gd name="connsiteY216" fmla="*/ 4195757 h 5430875"/>
              <a:gd name="connsiteX217" fmla="*/ 4382288 w 5934280"/>
              <a:gd name="connsiteY217" fmla="*/ 4185951 h 5430875"/>
              <a:gd name="connsiteX218" fmla="*/ 4385813 w 5934280"/>
              <a:gd name="connsiteY218" fmla="*/ 4189051 h 5430875"/>
              <a:gd name="connsiteX219" fmla="*/ 4375098 w 5934280"/>
              <a:gd name="connsiteY219" fmla="*/ 4190965 h 5430875"/>
              <a:gd name="connsiteX220" fmla="*/ 4382288 w 5934280"/>
              <a:gd name="connsiteY220" fmla="*/ 4185951 h 5430875"/>
              <a:gd name="connsiteX221" fmla="*/ 5226395 w 5934280"/>
              <a:gd name="connsiteY221" fmla="*/ 4046551 h 5430875"/>
              <a:gd name="connsiteX222" fmla="*/ 5235645 w 5934280"/>
              <a:gd name="connsiteY222" fmla="*/ 4046743 h 5430875"/>
              <a:gd name="connsiteX223" fmla="*/ 5224151 w 5934280"/>
              <a:gd name="connsiteY223" fmla="*/ 4048428 h 5430875"/>
              <a:gd name="connsiteX224" fmla="*/ 5226395 w 5934280"/>
              <a:gd name="connsiteY224" fmla="*/ 4046551 h 5430875"/>
              <a:gd name="connsiteX225" fmla="*/ 5275119 w 5934280"/>
              <a:gd name="connsiteY225" fmla="*/ 4025881 h 5430875"/>
              <a:gd name="connsiteX226" fmla="*/ 5280791 w 5934280"/>
              <a:gd name="connsiteY226" fmla="*/ 4029472 h 5430875"/>
              <a:gd name="connsiteX227" fmla="*/ 5279984 w 5934280"/>
              <a:gd name="connsiteY227" fmla="*/ 4029796 h 5430875"/>
              <a:gd name="connsiteX228" fmla="*/ 5272936 w 5934280"/>
              <a:gd name="connsiteY228" fmla="*/ 4026446 h 5430875"/>
              <a:gd name="connsiteX229" fmla="*/ 5257939 w 5934280"/>
              <a:gd name="connsiteY229" fmla="*/ 4015001 h 5430875"/>
              <a:gd name="connsiteX230" fmla="*/ 5263533 w 5934280"/>
              <a:gd name="connsiteY230" fmla="*/ 4018544 h 5430875"/>
              <a:gd name="connsiteX231" fmla="*/ 5261939 w 5934280"/>
              <a:gd name="connsiteY231" fmla="*/ 4019285 h 5430875"/>
              <a:gd name="connsiteX232" fmla="*/ 5254863 w 5934280"/>
              <a:gd name="connsiteY232" fmla="*/ 4016033 h 5430875"/>
              <a:gd name="connsiteX233" fmla="*/ 3248518 w 5934280"/>
              <a:gd name="connsiteY233" fmla="*/ 4006446 h 5430875"/>
              <a:gd name="connsiteX234" fmla="*/ 3516243 w 5934280"/>
              <a:gd name="connsiteY234" fmla="*/ 4148447 h 5430875"/>
              <a:gd name="connsiteX235" fmla="*/ 4096679 w 5934280"/>
              <a:gd name="connsiteY235" fmla="*/ 4492592 h 5430875"/>
              <a:gd name="connsiteX236" fmla="*/ 4451397 w 5934280"/>
              <a:gd name="connsiteY236" fmla="*/ 4732569 h 5430875"/>
              <a:gd name="connsiteX237" fmla="*/ 4782016 w 5934280"/>
              <a:gd name="connsiteY237" fmla="*/ 4987510 h 5430875"/>
              <a:gd name="connsiteX238" fmla="*/ 4928850 w 5934280"/>
              <a:gd name="connsiteY238" fmla="*/ 5109986 h 5430875"/>
              <a:gd name="connsiteX239" fmla="*/ 4928107 w 5934280"/>
              <a:gd name="connsiteY239" fmla="*/ 5103768 h 5430875"/>
              <a:gd name="connsiteX240" fmla="*/ 4982116 w 5934280"/>
              <a:gd name="connsiteY240" fmla="*/ 5151735 h 5430875"/>
              <a:gd name="connsiteX241" fmla="*/ 4984262 w 5934280"/>
              <a:gd name="connsiteY241" fmla="*/ 5155210 h 5430875"/>
              <a:gd name="connsiteX242" fmla="*/ 5051450 w 5934280"/>
              <a:gd name="connsiteY242" fmla="*/ 5229037 h 5430875"/>
              <a:gd name="connsiteX243" fmla="*/ 5048318 w 5934280"/>
              <a:gd name="connsiteY243" fmla="*/ 5226983 h 5430875"/>
              <a:gd name="connsiteX244" fmla="*/ 5023648 w 5934280"/>
              <a:gd name="connsiteY244" fmla="*/ 5212766 h 5430875"/>
              <a:gd name="connsiteX245" fmla="*/ 5006260 w 5934280"/>
              <a:gd name="connsiteY245" fmla="*/ 5208640 h 5430875"/>
              <a:gd name="connsiteX246" fmla="*/ 5010487 w 5934280"/>
              <a:gd name="connsiteY246" fmla="*/ 5214497 h 5430875"/>
              <a:gd name="connsiteX247" fmla="*/ 5009303 w 5934280"/>
              <a:gd name="connsiteY247" fmla="*/ 5232828 h 5430875"/>
              <a:gd name="connsiteX248" fmla="*/ 4952463 w 5934280"/>
              <a:gd name="connsiteY248" fmla="*/ 5202787 h 5430875"/>
              <a:gd name="connsiteX249" fmla="*/ 4993323 w 5934280"/>
              <a:gd name="connsiteY249" fmla="*/ 5245035 h 5430875"/>
              <a:gd name="connsiteX250" fmla="*/ 4984373 w 5934280"/>
              <a:gd name="connsiteY250" fmla="*/ 5243427 h 5430875"/>
              <a:gd name="connsiteX251" fmla="*/ 4979821 w 5934280"/>
              <a:gd name="connsiteY251" fmla="*/ 5241267 h 5430875"/>
              <a:gd name="connsiteX252" fmla="*/ 4932948 w 5934280"/>
              <a:gd name="connsiteY252" fmla="*/ 5191160 h 5430875"/>
              <a:gd name="connsiteX253" fmla="*/ 4904567 w 5934280"/>
              <a:gd name="connsiteY253" fmla="*/ 5160976 h 5430875"/>
              <a:gd name="connsiteX254" fmla="*/ 4919612 w 5934280"/>
              <a:gd name="connsiteY254" fmla="*/ 5182698 h 5430875"/>
              <a:gd name="connsiteX255" fmla="*/ 4968678 w 5934280"/>
              <a:gd name="connsiteY255" fmla="*/ 5235134 h 5430875"/>
              <a:gd name="connsiteX256" fmla="*/ 4969932 w 5934280"/>
              <a:gd name="connsiteY256" fmla="*/ 5236574 h 5430875"/>
              <a:gd name="connsiteX257" fmla="*/ 4969812 w 5934280"/>
              <a:gd name="connsiteY257" fmla="*/ 5236516 h 5430875"/>
              <a:gd name="connsiteX258" fmla="*/ 4966620 w 5934280"/>
              <a:gd name="connsiteY258" fmla="*/ 5237586 h 5430875"/>
              <a:gd name="connsiteX259" fmla="*/ 4984089 w 5934280"/>
              <a:gd name="connsiteY259" fmla="*/ 5252811 h 5430875"/>
              <a:gd name="connsiteX260" fmla="*/ 5013138 w 5934280"/>
              <a:gd name="connsiteY260" fmla="*/ 5286130 h 5430875"/>
              <a:gd name="connsiteX261" fmla="*/ 5017351 w 5934280"/>
              <a:gd name="connsiteY261" fmla="*/ 5290567 h 5430875"/>
              <a:gd name="connsiteX262" fmla="*/ 4999199 w 5934280"/>
              <a:gd name="connsiteY262" fmla="*/ 5280427 h 5430875"/>
              <a:gd name="connsiteX263" fmla="*/ 4971072 w 5934280"/>
              <a:gd name="connsiteY263" fmla="*/ 5263727 h 5430875"/>
              <a:gd name="connsiteX264" fmla="*/ 4939514 w 5934280"/>
              <a:gd name="connsiteY264" fmla="*/ 5244758 h 5430875"/>
              <a:gd name="connsiteX265" fmla="*/ 4933066 w 5934280"/>
              <a:gd name="connsiteY265" fmla="*/ 5243446 h 5430875"/>
              <a:gd name="connsiteX266" fmla="*/ 4936143 w 5934280"/>
              <a:gd name="connsiteY266" fmla="*/ 5245518 h 5430875"/>
              <a:gd name="connsiteX267" fmla="*/ 4950901 w 5934280"/>
              <a:gd name="connsiteY267" fmla="*/ 5260851 h 5430875"/>
              <a:gd name="connsiteX268" fmla="*/ 4951027 w 5934280"/>
              <a:gd name="connsiteY268" fmla="*/ 5261141 h 5430875"/>
              <a:gd name="connsiteX269" fmla="*/ 4959554 w 5934280"/>
              <a:gd name="connsiteY269" fmla="*/ 5267737 h 5430875"/>
              <a:gd name="connsiteX270" fmla="*/ 4986023 w 5934280"/>
              <a:gd name="connsiteY270" fmla="*/ 5289242 h 5430875"/>
              <a:gd name="connsiteX271" fmla="*/ 4970283 w 5934280"/>
              <a:gd name="connsiteY271" fmla="*/ 5281707 h 5430875"/>
              <a:gd name="connsiteX272" fmla="*/ 4958069 w 5934280"/>
              <a:gd name="connsiteY272" fmla="*/ 5277484 h 5430875"/>
              <a:gd name="connsiteX273" fmla="*/ 4960302 w 5934280"/>
              <a:gd name="connsiteY273" fmla="*/ 5282667 h 5430875"/>
              <a:gd name="connsiteX274" fmla="*/ 4952041 w 5934280"/>
              <a:gd name="connsiteY274" fmla="*/ 5275399 h 5430875"/>
              <a:gd name="connsiteX275" fmla="*/ 4945609 w 5934280"/>
              <a:gd name="connsiteY275" fmla="*/ 5273177 h 5430875"/>
              <a:gd name="connsiteX276" fmla="*/ 4932461 w 5934280"/>
              <a:gd name="connsiteY276" fmla="*/ 5269332 h 5430875"/>
              <a:gd name="connsiteX277" fmla="*/ 4951246 w 5934280"/>
              <a:gd name="connsiteY277" fmla="*/ 5280988 h 5430875"/>
              <a:gd name="connsiteX278" fmla="*/ 4944594 w 5934280"/>
              <a:gd name="connsiteY278" fmla="*/ 5290943 h 5430875"/>
              <a:gd name="connsiteX279" fmla="*/ 4976138 w 5934280"/>
              <a:gd name="connsiteY279" fmla="*/ 5315487 h 5430875"/>
              <a:gd name="connsiteX280" fmla="*/ 4966043 w 5934280"/>
              <a:gd name="connsiteY280" fmla="*/ 5315873 h 5430875"/>
              <a:gd name="connsiteX281" fmla="*/ 4953270 w 5934280"/>
              <a:gd name="connsiteY281" fmla="*/ 5308560 h 5430875"/>
              <a:gd name="connsiteX282" fmla="*/ 4950454 w 5934280"/>
              <a:gd name="connsiteY282" fmla="*/ 5319035 h 5430875"/>
              <a:gd name="connsiteX283" fmla="*/ 4946004 w 5934280"/>
              <a:gd name="connsiteY283" fmla="*/ 5314788 h 5430875"/>
              <a:gd name="connsiteX284" fmla="*/ 4934613 w 5934280"/>
              <a:gd name="connsiteY284" fmla="*/ 5306697 h 5430875"/>
              <a:gd name="connsiteX285" fmla="*/ 4934243 w 5934280"/>
              <a:gd name="connsiteY285" fmla="*/ 5306288 h 5430875"/>
              <a:gd name="connsiteX286" fmla="*/ 4856512 w 5934280"/>
              <a:gd name="connsiteY286" fmla="*/ 5221979 h 5430875"/>
              <a:gd name="connsiteX287" fmla="*/ 4854050 w 5934280"/>
              <a:gd name="connsiteY287" fmla="*/ 5220506 h 5430875"/>
              <a:gd name="connsiteX288" fmla="*/ 4896289 w 5934280"/>
              <a:gd name="connsiteY288" fmla="*/ 5276667 h 5430875"/>
              <a:gd name="connsiteX289" fmla="*/ 4899004 w 5934280"/>
              <a:gd name="connsiteY289" fmla="*/ 5282445 h 5430875"/>
              <a:gd name="connsiteX290" fmla="*/ 4936096 w 5934280"/>
              <a:gd name="connsiteY290" fmla="*/ 5323970 h 5430875"/>
              <a:gd name="connsiteX291" fmla="*/ 4937533 w 5934280"/>
              <a:gd name="connsiteY291" fmla="*/ 5325764 h 5430875"/>
              <a:gd name="connsiteX292" fmla="*/ 4927190 w 5934280"/>
              <a:gd name="connsiteY292" fmla="*/ 5320172 h 5430875"/>
              <a:gd name="connsiteX293" fmla="*/ 4925505 w 5934280"/>
              <a:gd name="connsiteY293" fmla="*/ 5319799 h 5430875"/>
              <a:gd name="connsiteX294" fmla="*/ 4923277 w 5934280"/>
              <a:gd name="connsiteY294" fmla="*/ 5317113 h 5430875"/>
              <a:gd name="connsiteX295" fmla="*/ 4901602 w 5934280"/>
              <a:gd name="connsiteY295" fmla="*/ 5294726 h 5430875"/>
              <a:gd name="connsiteX296" fmla="*/ 4900211 w 5934280"/>
              <a:gd name="connsiteY296" fmla="*/ 5298479 h 5430875"/>
              <a:gd name="connsiteX297" fmla="*/ 4834664 w 5934280"/>
              <a:gd name="connsiteY297" fmla="*/ 5233881 h 5430875"/>
              <a:gd name="connsiteX298" fmla="*/ 4834881 w 5934280"/>
              <a:gd name="connsiteY298" fmla="*/ 5237772 h 5430875"/>
              <a:gd name="connsiteX299" fmla="*/ 4830806 w 5934280"/>
              <a:gd name="connsiteY299" fmla="*/ 5237298 h 5430875"/>
              <a:gd name="connsiteX300" fmla="*/ 4857969 w 5934280"/>
              <a:gd name="connsiteY300" fmla="*/ 5266837 h 5430875"/>
              <a:gd name="connsiteX301" fmla="*/ 4910647 w 5934280"/>
              <a:gd name="connsiteY301" fmla="*/ 5329982 h 5430875"/>
              <a:gd name="connsiteX302" fmla="*/ 4917249 w 5934280"/>
              <a:gd name="connsiteY302" fmla="*/ 5331221 h 5430875"/>
              <a:gd name="connsiteX303" fmla="*/ 4921967 w 5934280"/>
              <a:gd name="connsiteY303" fmla="*/ 5344852 h 5430875"/>
              <a:gd name="connsiteX304" fmla="*/ 4919143 w 5934280"/>
              <a:gd name="connsiteY304" fmla="*/ 5348820 h 5430875"/>
              <a:gd name="connsiteX305" fmla="*/ 4909501 w 5934280"/>
              <a:gd name="connsiteY305" fmla="*/ 5329767 h 5430875"/>
              <a:gd name="connsiteX306" fmla="*/ 4909687 w 5934280"/>
              <a:gd name="connsiteY306" fmla="*/ 5329802 h 5430875"/>
              <a:gd name="connsiteX307" fmla="*/ 4852548 w 5934280"/>
              <a:gd name="connsiteY307" fmla="*/ 5269461 h 5430875"/>
              <a:gd name="connsiteX308" fmla="*/ 4821501 w 5934280"/>
              <a:gd name="connsiteY308" fmla="*/ 5236216 h 5430875"/>
              <a:gd name="connsiteX309" fmla="*/ 4821085 w 5934280"/>
              <a:gd name="connsiteY309" fmla="*/ 5236167 h 5430875"/>
              <a:gd name="connsiteX310" fmla="*/ 4815345 w 5934280"/>
              <a:gd name="connsiteY310" fmla="*/ 5233774 h 5430875"/>
              <a:gd name="connsiteX311" fmla="*/ 4837229 w 5934280"/>
              <a:gd name="connsiteY311" fmla="*/ 5257301 h 5430875"/>
              <a:gd name="connsiteX312" fmla="*/ 4905177 w 5934280"/>
              <a:gd name="connsiteY312" fmla="*/ 5342750 h 5430875"/>
              <a:gd name="connsiteX313" fmla="*/ 4815115 w 5934280"/>
              <a:gd name="connsiteY313" fmla="*/ 5251924 h 5430875"/>
              <a:gd name="connsiteX314" fmla="*/ 4805709 w 5934280"/>
              <a:gd name="connsiteY314" fmla="*/ 5242613 h 5430875"/>
              <a:gd name="connsiteX315" fmla="*/ 4809318 w 5934280"/>
              <a:gd name="connsiteY315" fmla="*/ 5252694 h 5430875"/>
              <a:gd name="connsiteX316" fmla="*/ 4809551 w 5934280"/>
              <a:gd name="connsiteY316" fmla="*/ 5254060 h 5430875"/>
              <a:gd name="connsiteX317" fmla="*/ 4812767 w 5934280"/>
              <a:gd name="connsiteY317" fmla="*/ 5257224 h 5430875"/>
              <a:gd name="connsiteX318" fmla="*/ 4884320 w 5934280"/>
              <a:gd name="connsiteY318" fmla="*/ 5335995 h 5430875"/>
              <a:gd name="connsiteX319" fmla="*/ 4928346 w 5934280"/>
              <a:gd name="connsiteY319" fmla="*/ 5399032 h 5430875"/>
              <a:gd name="connsiteX320" fmla="*/ 4941332 w 5934280"/>
              <a:gd name="connsiteY320" fmla="*/ 5414334 h 5430875"/>
              <a:gd name="connsiteX321" fmla="*/ 4945247 w 5934280"/>
              <a:gd name="connsiteY321" fmla="*/ 5426529 h 5430875"/>
              <a:gd name="connsiteX322" fmla="*/ 4893553 w 5934280"/>
              <a:gd name="connsiteY322" fmla="*/ 5372680 h 5430875"/>
              <a:gd name="connsiteX323" fmla="*/ 4804815 w 5934280"/>
              <a:gd name="connsiteY323" fmla="*/ 5278374 h 5430875"/>
              <a:gd name="connsiteX324" fmla="*/ 4781300 w 5934280"/>
              <a:gd name="connsiteY324" fmla="*/ 5254748 h 5430875"/>
              <a:gd name="connsiteX325" fmla="*/ 4768944 w 5934280"/>
              <a:gd name="connsiteY325" fmla="*/ 5247857 h 5430875"/>
              <a:gd name="connsiteX326" fmla="*/ 4746128 w 5934280"/>
              <a:gd name="connsiteY326" fmla="*/ 5221154 h 5430875"/>
              <a:gd name="connsiteX327" fmla="*/ 4719086 w 5934280"/>
              <a:gd name="connsiteY327" fmla="*/ 5200675 h 5430875"/>
              <a:gd name="connsiteX328" fmla="*/ 4758850 w 5934280"/>
              <a:gd name="connsiteY328" fmla="*/ 5240214 h 5430875"/>
              <a:gd name="connsiteX329" fmla="*/ 4768944 w 5934280"/>
              <a:gd name="connsiteY329" fmla="*/ 5247857 h 5430875"/>
              <a:gd name="connsiteX330" fmla="*/ 4785684 w 5934280"/>
              <a:gd name="connsiteY330" fmla="*/ 5266811 h 5430875"/>
              <a:gd name="connsiteX331" fmla="*/ 4785809 w 5934280"/>
              <a:gd name="connsiteY331" fmla="*/ 5267020 h 5430875"/>
              <a:gd name="connsiteX332" fmla="*/ 4790434 w 5934280"/>
              <a:gd name="connsiteY332" fmla="*/ 5271619 h 5430875"/>
              <a:gd name="connsiteX333" fmla="*/ 4875492 w 5934280"/>
              <a:gd name="connsiteY333" fmla="*/ 5365381 h 5430875"/>
              <a:gd name="connsiteX334" fmla="*/ 4900562 w 5934280"/>
              <a:gd name="connsiteY334" fmla="*/ 5394504 h 5430875"/>
              <a:gd name="connsiteX335" fmla="*/ 4898517 w 5934280"/>
              <a:gd name="connsiteY335" fmla="*/ 5404010 h 5430875"/>
              <a:gd name="connsiteX336" fmla="*/ 4904021 w 5934280"/>
              <a:gd name="connsiteY336" fmla="*/ 5413218 h 5430875"/>
              <a:gd name="connsiteX337" fmla="*/ 4867987 w 5934280"/>
              <a:gd name="connsiteY337" fmla="*/ 5383013 h 5430875"/>
              <a:gd name="connsiteX338" fmla="*/ 4869674 w 5934280"/>
              <a:gd name="connsiteY338" fmla="*/ 5380359 h 5430875"/>
              <a:gd name="connsiteX339" fmla="*/ 4869776 w 5934280"/>
              <a:gd name="connsiteY339" fmla="*/ 5380453 h 5430875"/>
              <a:gd name="connsiteX340" fmla="*/ 4879504 w 5934280"/>
              <a:gd name="connsiteY340" fmla="*/ 5391263 h 5430875"/>
              <a:gd name="connsiteX341" fmla="*/ 4896207 w 5934280"/>
              <a:gd name="connsiteY341" fmla="*/ 5404752 h 5430875"/>
              <a:gd name="connsiteX342" fmla="*/ 4869776 w 5934280"/>
              <a:gd name="connsiteY342" fmla="*/ 5380453 h 5430875"/>
              <a:gd name="connsiteX343" fmla="*/ 4869680 w 5934280"/>
              <a:gd name="connsiteY343" fmla="*/ 5380347 h 5430875"/>
              <a:gd name="connsiteX344" fmla="*/ 4869674 w 5934280"/>
              <a:gd name="connsiteY344" fmla="*/ 5380359 h 5430875"/>
              <a:gd name="connsiteX345" fmla="*/ 4856328 w 5934280"/>
              <a:gd name="connsiteY345" fmla="*/ 5368089 h 5430875"/>
              <a:gd name="connsiteX346" fmla="*/ 4867987 w 5934280"/>
              <a:gd name="connsiteY346" fmla="*/ 5383013 h 5430875"/>
              <a:gd name="connsiteX347" fmla="*/ 4867332 w 5934280"/>
              <a:gd name="connsiteY347" fmla="*/ 5385676 h 5430875"/>
              <a:gd name="connsiteX348" fmla="*/ 4855983 w 5934280"/>
              <a:gd name="connsiteY348" fmla="*/ 5377100 h 5430875"/>
              <a:gd name="connsiteX349" fmla="*/ 4838773 w 5934280"/>
              <a:gd name="connsiteY349" fmla="*/ 5357896 h 5430875"/>
              <a:gd name="connsiteX350" fmla="*/ 4831675 w 5934280"/>
              <a:gd name="connsiteY350" fmla="*/ 5349078 h 5430875"/>
              <a:gd name="connsiteX351" fmla="*/ 4826554 w 5934280"/>
              <a:gd name="connsiteY351" fmla="*/ 5346157 h 5430875"/>
              <a:gd name="connsiteX352" fmla="*/ 4810837 w 5934280"/>
              <a:gd name="connsiteY352" fmla="*/ 5327495 h 5430875"/>
              <a:gd name="connsiteX353" fmla="*/ 4816501 w 5934280"/>
              <a:gd name="connsiteY353" fmla="*/ 5331526 h 5430875"/>
              <a:gd name="connsiteX354" fmla="*/ 4800441 w 5934280"/>
              <a:gd name="connsiteY354" fmla="*/ 5315629 h 5430875"/>
              <a:gd name="connsiteX355" fmla="*/ 4810837 w 5934280"/>
              <a:gd name="connsiteY355" fmla="*/ 5327495 h 5430875"/>
              <a:gd name="connsiteX356" fmla="*/ 4778453 w 5934280"/>
              <a:gd name="connsiteY356" fmla="*/ 5304438 h 5430875"/>
              <a:gd name="connsiteX357" fmla="*/ 4787174 w 5934280"/>
              <a:gd name="connsiteY357" fmla="*/ 5335552 h 5430875"/>
              <a:gd name="connsiteX358" fmla="*/ 4805977 w 5934280"/>
              <a:gd name="connsiteY358" fmla="*/ 5360894 h 5430875"/>
              <a:gd name="connsiteX359" fmla="*/ 4777689 w 5934280"/>
              <a:gd name="connsiteY359" fmla="*/ 5365659 h 5430875"/>
              <a:gd name="connsiteX360" fmla="*/ 4751554 w 5934280"/>
              <a:gd name="connsiteY360" fmla="*/ 5359005 h 5430875"/>
              <a:gd name="connsiteX361" fmla="*/ 4593306 w 5934280"/>
              <a:gd name="connsiteY361" fmla="*/ 5234382 h 5430875"/>
              <a:gd name="connsiteX362" fmla="*/ 3598156 w 5934280"/>
              <a:gd name="connsiteY362" fmla="*/ 4550764 h 5430875"/>
              <a:gd name="connsiteX363" fmla="*/ 3562949 w 5934280"/>
              <a:gd name="connsiteY363" fmla="*/ 4531674 h 5430875"/>
              <a:gd name="connsiteX364" fmla="*/ 3736458 w 5934280"/>
              <a:gd name="connsiteY364" fmla="*/ 4643254 h 5430875"/>
              <a:gd name="connsiteX365" fmla="*/ 4376536 w 5934280"/>
              <a:gd name="connsiteY365" fmla="*/ 5080049 h 5430875"/>
              <a:gd name="connsiteX366" fmla="*/ 4619687 w 5934280"/>
              <a:gd name="connsiteY366" fmla="*/ 5284049 h 5430875"/>
              <a:gd name="connsiteX367" fmla="*/ 4684762 w 5934280"/>
              <a:gd name="connsiteY367" fmla="*/ 5349308 h 5430875"/>
              <a:gd name="connsiteX368" fmla="*/ 4710605 w 5934280"/>
              <a:gd name="connsiteY368" fmla="*/ 5416520 h 5430875"/>
              <a:gd name="connsiteX369" fmla="*/ 4563771 w 5934280"/>
              <a:gd name="connsiteY369" fmla="*/ 5294046 h 5430875"/>
              <a:gd name="connsiteX370" fmla="*/ 3878433 w 5934280"/>
              <a:gd name="connsiteY370" fmla="*/ 4799128 h 5430875"/>
              <a:gd name="connsiteX371" fmla="*/ 3638945 w 5934280"/>
              <a:gd name="connsiteY371" fmla="*/ 4651101 h 5430875"/>
              <a:gd name="connsiteX372" fmla="*/ 3635018 w 5934280"/>
              <a:gd name="connsiteY372" fmla="*/ 4636552 h 5430875"/>
              <a:gd name="connsiteX373" fmla="*/ 3627270 w 5934280"/>
              <a:gd name="connsiteY373" fmla="*/ 4632676 h 5430875"/>
              <a:gd name="connsiteX374" fmla="*/ 3629636 w 5934280"/>
              <a:gd name="connsiteY374" fmla="*/ 4645349 h 5430875"/>
              <a:gd name="connsiteX375" fmla="*/ 3621770 w 5934280"/>
              <a:gd name="connsiteY375" fmla="*/ 4640486 h 5430875"/>
              <a:gd name="connsiteX376" fmla="*/ 3611124 w 5934280"/>
              <a:gd name="connsiteY376" fmla="*/ 4592640 h 5430875"/>
              <a:gd name="connsiteX377" fmla="*/ 3607855 w 5934280"/>
              <a:gd name="connsiteY377" fmla="*/ 4613072 h 5430875"/>
              <a:gd name="connsiteX378" fmla="*/ 3609960 w 5934280"/>
              <a:gd name="connsiteY378" fmla="*/ 4633187 h 5430875"/>
              <a:gd name="connsiteX379" fmla="*/ 3587453 w 5934280"/>
              <a:gd name="connsiteY379" fmla="*/ 4619274 h 5430875"/>
              <a:gd name="connsiteX380" fmla="*/ 3477829 w 5934280"/>
              <a:gd name="connsiteY380" fmla="*/ 4557054 h 5430875"/>
              <a:gd name="connsiteX381" fmla="*/ 3474865 w 5934280"/>
              <a:gd name="connsiteY381" fmla="*/ 4540333 h 5430875"/>
              <a:gd name="connsiteX382" fmla="*/ 3459365 w 5934280"/>
              <a:gd name="connsiteY382" fmla="*/ 4532584 h 5430875"/>
              <a:gd name="connsiteX383" fmla="*/ 3439346 w 5934280"/>
              <a:gd name="connsiteY383" fmla="*/ 4427970 h 5430875"/>
              <a:gd name="connsiteX384" fmla="*/ 3419087 w 5934280"/>
              <a:gd name="connsiteY384" fmla="*/ 4329571 h 5430875"/>
              <a:gd name="connsiteX385" fmla="*/ 3403912 w 5934280"/>
              <a:gd name="connsiteY385" fmla="*/ 4251483 h 5430875"/>
              <a:gd name="connsiteX386" fmla="*/ 3404654 w 5934280"/>
              <a:gd name="connsiteY386" fmla="*/ 4270983 h 5430875"/>
              <a:gd name="connsiteX387" fmla="*/ 3403591 w 5934280"/>
              <a:gd name="connsiteY387" fmla="*/ 4357436 h 5430875"/>
              <a:gd name="connsiteX388" fmla="*/ 3397631 w 5934280"/>
              <a:gd name="connsiteY388" fmla="*/ 4249156 h 5430875"/>
              <a:gd name="connsiteX389" fmla="*/ 3376895 w 5934280"/>
              <a:gd name="connsiteY389" fmla="*/ 4261747 h 5430875"/>
              <a:gd name="connsiteX390" fmla="*/ 3373092 w 5934280"/>
              <a:gd name="connsiteY390" fmla="*/ 4229959 h 5430875"/>
              <a:gd name="connsiteX391" fmla="*/ 3364964 w 5934280"/>
              <a:gd name="connsiteY391" fmla="*/ 4204320 h 5430875"/>
              <a:gd name="connsiteX392" fmla="*/ 3361878 w 5934280"/>
              <a:gd name="connsiteY392" fmla="*/ 4210771 h 5430875"/>
              <a:gd name="connsiteX393" fmla="*/ 3367282 w 5934280"/>
              <a:gd name="connsiteY393" fmla="*/ 4230840 h 5430875"/>
              <a:gd name="connsiteX394" fmla="*/ 3370893 w 5934280"/>
              <a:gd name="connsiteY394" fmla="*/ 4260071 h 5430875"/>
              <a:gd name="connsiteX395" fmla="*/ 3363144 w 5934280"/>
              <a:gd name="connsiteY395" fmla="*/ 4267820 h 5430875"/>
              <a:gd name="connsiteX396" fmla="*/ 3387038 w 5934280"/>
              <a:gd name="connsiteY396" fmla="*/ 4407951 h 5430875"/>
              <a:gd name="connsiteX397" fmla="*/ 3375414 w 5934280"/>
              <a:gd name="connsiteY397" fmla="*/ 4380183 h 5430875"/>
              <a:gd name="connsiteX398" fmla="*/ 3361521 w 5934280"/>
              <a:gd name="connsiteY398" fmla="*/ 4313115 h 5430875"/>
              <a:gd name="connsiteX399" fmla="*/ 3358578 w 5934280"/>
              <a:gd name="connsiteY399" fmla="*/ 4297546 h 5430875"/>
              <a:gd name="connsiteX400" fmla="*/ 3358665 w 5934280"/>
              <a:gd name="connsiteY400" fmla="*/ 4303842 h 5430875"/>
              <a:gd name="connsiteX401" fmla="*/ 3334032 w 5934280"/>
              <a:gd name="connsiteY401" fmla="*/ 4309601 h 5430875"/>
              <a:gd name="connsiteX402" fmla="*/ 3337208 w 5934280"/>
              <a:gd name="connsiteY402" fmla="*/ 4297979 h 5430875"/>
              <a:gd name="connsiteX403" fmla="*/ 3334180 w 5934280"/>
              <a:gd name="connsiteY403" fmla="*/ 4300021 h 5430875"/>
              <a:gd name="connsiteX404" fmla="*/ 3334730 w 5934280"/>
              <a:gd name="connsiteY404" fmla="*/ 4303983 h 5430875"/>
              <a:gd name="connsiteX405" fmla="*/ 3333586 w 5934280"/>
              <a:gd name="connsiteY405" fmla="*/ 4309369 h 5430875"/>
              <a:gd name="connsiteX406" fmla="*/ 3334032 w 5934280"/>
              <a:gd name="connsiteY406" fmla="*/ 4309601 h 5430875"/>
              <a:gd name="connsiteX407" fmla="*/ 3338152 w 5934280"/>
              <a:gd name="connsiteY407" fmla="*/ 4357809 h 5430875"/>
              <a:gd name="connsiteX408" fmla="*/ 3328167 w 5934280"/>
              <a:gd name="connsiteY408" fmla="*/ 4331058 h 5430875"/>
              <a:gd name="connsiteX409" fmla="*/ 3304475 w 5934280"/>
              <a:gd name="connsiteY409" fmla="*/ 4241954 h 5430875"/>
              <a:gd name="connsiteX410" fmla="*/ 3301915 w 5934280"/>
              <a:gd name="connsiteY410" fmla="*/ 4318119 h 5430875"/>
              <a:gd name="connsiteX411" fmla="*/ 3288957 w 5934280"/>
              <a:gd name="connsiteY411" fmla="*/ 4386638 h 5430875"/>
              <a:gd name="connsiteX412" fmla="*/ 3281031 w 5934280"/>
              <a:gd name="connsiteY412" fmla="*/ 4306645 h 5430875"/>
              <a:gd name="connsiteX413" fmla="*/ 3255548 w 5934280"/>
              <a:gd name="connsiteY413" fmla="*/ 4072929 h 5430875"/>
              <a:gd name="connsiteX414" fmla="*/ 3249705 w 5934280"/>
              <a:gd name="connsiteY414" fmla="*/ 4013444 h 5430875"/>
              <a:gd name="connsiteX415" fmla="*/ 5240596 w 5934280"/>
              <a:gd name="connsiteY415" fmla="*/ 4003916 h 5430875"/>
              <a:gd name="connsiteX416" fmla="*/ 5246216 w 5934280"/>
              <a:gd name="connsiteY416" fmla="*/ 4007525 h 5430875"/>
              <a:gd name="connsiteX417" fmla="*/ 5243980 w 5934280"/>
              <a:gd name="connsiteY417" fmla="*/ 4008484 h 5430875"/>
              <a:gd name="connsiteX418" fmla="*/ 5237017 w 5934280"/>
              <a:gd name="connsiteY418" fmla="*/ 4004843 h 5430875"/>
              <a:gd name="connsiteX419" fmla="*/ 5344975 w 5934280"/>
              <a:gd name="connsiteY419" fmla="*/ 3995885 h 5430875"/>
              <a:gd name="connsiteX420" fmla="*/ 5350206 w 5934280"/>
              <a:gd name="connsiteY420" fmla="*/ 3996795 h 5430875"/>
              <a:gd name="connsiteX421" fmla="*/ 5338713 w 5934280"/>
              <a:gd name="connsiteY421" fmla="*/ 3998479 h 5430875"/>
              <a:gd name="connsiteX422" fmla="*/ 5344975 w 5934280"/>
              <a:gd name="connsiteY422" fmla="*/ 3995885 h 5430875"/>
              <a:gd name="connsiteX423" fmla="*/ 5172028 w 5934280"/>
              <a:gd name="connsiteY423" fmla="*/ 3941416 h 5430875"/>
              <a:gd name="connsiteX424" fmla="*/ 5181365 w 5934280"/>
              <a:gd name="connsiteY424" fmla="*/ 3946949 h 5430875"/>
              <a:gd name="connsiteX425" fmla="*/ 5177450 w 5934280"/>
              <a:gd name="connsiteY425" fmla="*/ 3946786 h 5430875"/>
              <a:gd name="connsiteX426" fmla="*/ 5176685 w 5934280"/>
              <a:gd name="connsiteY426" fmla="*/ 3948010 h 5430875"/>
              <a:gd name="connsiteX427" fmla="*/ 5168232 w 5934280"/>
              <a:gd name="connsiteY427" fmla="*/ 3942600 h 5430875"/>
              <a:gd name="connsiteX428" fmla="*/ 5382823 w 5934280"/>
              <a:gd name="connsiteY428" fmla="*/ 3937888 h 5430875"/>
              <a:gd name="connsiteX429" fmla="*/ 5367438 w 5934280"/>
              <a:gd name="connsiteY429" fmla="*/ 3938422 h 5430875"/>
              <a:gd name="connsiteX430" fmla="*/ 5359868 w 5934280"/>
              <a:gd name="connsiteY430" fmla="*/ 3924023 h 5430875"/>
              <a:gd name="connsiteX431" fmla="*/ 5360775 w 5934280"/>
              <a:gd name="connsiteY431" fmla="*/ 3924159 h 5430875"/>
              <a:gd name="connsiteX432" fmla="*/ 5360545 w 5934280"/>
              <a:gd name="connsiteY432" fmla="*/ 3924125 h 5430875"/>
              <a:gd name="connsiteX433" fmla="*/ 5349182 w 5934280"/>
              <a:gd name="connsiteY433" fmla="*/ 3922425 h 5430875"/>
              <a:gd name="connsiteX434" fmla="*/ 5359868 w 5934280"/>
              <a:gd name="connsiteY434" fmla="*/ 3924023 h 5430875"/>
              <a:gd name="connsiteX435" fmla="*/ 5355264 w 5934280"/>
              <a:gd name="connsiteY435" fmla="*/ 3923336 h 5430875"/>
              <a:gd name="connsiteX436" fmla="*/ 5346076 w 5934280"/>
              <a:gd name="connsiteY436" fmla="*/ 3921961 h 5430875"/>
              <a:gd name="connsiteX437" fmla="*/ 5349182 w 5934280"/>
              <a:gd name="connsiteY437" fmla="*/ 3922425 h 5430875"/>
              <a:gd name="connsiteX438" fmla="*/ 5349062 w 5934280"/>
              <a:gd name="connsiteY438" fmla="*/ 3922407 h 5430875"/>
              <a:gd name="connsiteX439" fmla="*/ 5346076 w 5934280"/>
              <a:gd name="connsiteY439" fmla="*/ 3921961 h 5430875"/>
              <a:gd name="connsiteX440" fmla="*/ 2630048 w 5934280"/>
              <a:gd name="connsiteY440" fmla="*/ 3907322 h 5430875"/>
              <a:gd name="connsiteX441" fmla="*/ 2632706 w 5934280"/>
              <a:gd name="connsiteY441" fmla="*/ 3908473 h 5430875"/>
              <a:gd name="connsiteX442" fmla="*/ 2632134 w 5934280"/>
              <a:gd name="connsiteY442" fmla="*/ 3916865 h 5430875"/>
              <a:gd name="connsiteX443" fmla="*/ 2628807 w 5934280"/>
              <a:gd name="connsiteY443" fmla="*/ 3901643 h 5430875"/>
              <a:gd name="connsiteX444" fmla="*/ 2630048 w 5934280"/>
              <a:gd name="connsiteY444" fmla="*/ 3907322 h 5430875"/>
              <a:gd name="connsiteX445" fmla="*/ 2628194 w 5934280"/>
              <a:gd name="connsiteY445" fmla="*/ 3906520 h 5430875"/>
              <a:gd name="connsiteX446" fmla="*/ 2628807 w 5934280"/>
              <a:gd name="connsiteY446" fmla="*/ 3901643 h 5430875"/>
              <a:gd name="connsiteX447" fmla="*/ 2600302 w 5934280"/>
              <a:gd name="connsiteY447" fmla="*/ 3889126 h 5430875"/>
              <a:gd name="connsiteX448" fmla="*/ 2609563 w 5934280"/>
              <a:gd name="connsiteY448" fmla="*/ 3902694 h 5430875"/>
              <a:gd name="connsiteX449" fmla="*/ 2605170 w 5934280"/>
              <a:gd name="connsiteY449" fmla="*/ 3891162 h 5430875"/>
              <a:gd name="connsiteX450" fmla="*/ 2600302 w 5934280"/>
              <a:gd name="connsiteY450" fmla="*/ 3889126 h 5430875"/>
              <a:gd name="connsiteX451" fmla="*/ 5026001 w 5934280"/>
              <a:gd name="connsiteY451" fmla="*/ 3878580 h 5430875"/>
              <a:gd name="connsiteX452" fmla="*/ 5026226 w 5934280"/>
              <a:gd name="connsiteY452" fmla="*/ 3885071 h 5430875"/>
              <a:gd name="connsiteX453" fmla="*/ 5026001 w 5934280"/>
              <a:gd name="connsiteY453" fmla="*/ 3878580 h 5430875"/>
              <a:gd name="connsiteX454" fmla="*/ 2542970 w 5934280"/>
              <a:gd name="connsiteY454" fmla="*/ 3862101 h 5430875"/>
              <a:gd name="connsiteX455" fmla="*/ 2537827 w 5934280"/>
              <a:gd name="connsiteY455" fmla="*/ 3863576 h 5430875"/>
              <a:gd name="connsiteX456" fmla="*/ 2565765 w 5934280"/>
              <a:gd name="connsiteY456" fmla="*/ 3877488 h 5430875"/>
              <a:gd name="connsiteX457" fmla="*/ 2578712 w 5934280"/>
              <a:gd name="connsiteY457" fmla="*/ 3879564 h 5430875"/>
              <a:gd name="connsiteX458" fmla="*/ 2565765 w 5934280"/>
              <a:gd name="connsiteY458" fmla="*/ 3877488 h 5430875"/>
              <a:gd name="connsiteX459" fmla="*/ 2542970 w 5934280"/>
              <a:gd name="connsiteY459" fmla="*/ 3862101 h 5430875"/>
              <a:gd name="connsiteX460" fmla="*/ 2482133 w 5934280"/>
              <a:gd name="connsiteY460" fmla="*/ 3829899 h 5430875"/>
              <a:gd name="connsiteX461" fmla="*/ 2499796 w 5934280"/>
              <a:gd name="connsiteY461" fmla="*/ 3848453 h 5430875"/>
              <a:gd name="connsiteX462" fmla="*/ 2487758 w 5934280"/>
              <a:gd name="connsiteY462" fmla="*/ 3832317 h 5430875"/>
              <a:gd name="connsiteX463" fmla="*/ 2482133 w 5934280"/>
              <a:gd name="connsiteY463" fmla="*/ 3829899 h 5430875"/>
              <a:gd name="connsiteX464" fmla="*/ 2454857 w 5934280"/>
              <a:gd name="connsiteY464" fmla="*/ 3816457 h 5430875"/>
              <a:gd name="connsiteX465" fmla="*/ 2472049 w 5934280"/>
              <a:gd name="connsiteY465" fmla="*/ 3835672 h 5430875"/>
              <a:gd name="connsiteX466" fmla="*/ 2454857 w 5934280"/>
              <a:gd name="connsiteY466" fmla="*/ 3816457 h 5430875"/>
              <a:gd name="connsiteX467" fmla="*/ 2431075 w 5934280"/>
              <a:gd name="connsiteY467" fmla="*/ 3806498 h 5430875"/>
              <a:gd name="connsiteX468" fmla="*/ 2444112 w 5934280"/>
              <a:gd name="connsiteY468" fmla="*/ 3821756 h 5430875"/>
              <a:gd name="connsiteX469" fmla="*/ 2431075 w 5934280"/>
              <a:gd name="connsiteY469" fmla="*/ 3806498 h 5430875"/>
              <a:gd name="connsiteX470" fmla="*/ 2696011 w 5934280"/>
              <a:gd name="connsiteY470" fmla="*/ 3789337 h 5430875"/>
              <a:gd name="connsiteX471" fmla="*/ 2696011 w 5934280"/>
              <a:gd name="connsiteY471" fmla="*/ 3789337 h 5430875"/>
              <a:gd name="connsiteX472" fmla="*/ 4642031 w 5934280"/>
              <a:gd name="connsiteY472" fmla="*/ 3787624 h 5430875"/>
              <a:gd name="connsiteX473" fmla="*/ 4639229 w 5934280"/>
              <a:gd name="connsiteY473" fmla="*/ 3791973 h 5430875"/>
              <a:gd name="connsiteX474" fmla="*/ 4655392 w 5934280"/>
              <a:gd name="connsiteY474" fmla="*/ 3791668 h 5430875"/>
              <a:gd name="connsiteX475" fmla="*/ 4651015 w 5934280"/>
              <a:gd name="connsiteY475" fmla="*/ 3788312 h 5430875"/>
              <a:gd name="connsiteX476" fmla="*/ 4642031 w 5934280"/>
              <a:gd name="connsiteY476" fmla="*/ 3787624 h 5430875"/>
              <a:gd name="connsiteX477" fmla="*/ 2688845 w 5934280"/>
              <a:gd name="connsiteY477" fmla="*/ 3787380 h 5430875"/>
              <a:gd name="connsiteX478" fmla="*/ 2696011 w 5934280"/>
              <a:gd name="connsiteY478" fmla="*/ 3789337 h 5430875"/>
              <a:gd name="connsiteX479" fmla="*/ 2688845 w 5934280"/>
              <a:gd name="connsiteY479" fmla="*/ 3787380 h 5430875"/>
              <a:gd name="connsiteX480" fmla="*/ 5420303 w 5934280"/>
              <a:gd name="connsiteY480" fmla="*/ 3786257 h 5430875"/>
              <a:gd name="connsiteX481" fmla="*/ 5422298 w 5934280"/>
              <a:gd name="connsiteY481" fmla="*/ 3787767 h 5430875"/>
              <a:gd name="connsiteX482" fmla="*/ 5420129 w 5934280"/>
              <a:gd name="connsiteY482" fmla="*/ 3786958 h 5430875"/>
              <a:gd name="connsiteX483" fmla="*/ 2361140 w 5934280"/>
              <a:gd name="connsiteY483" fmla="*/ 3774638 h 5430875"/>
              <a:gd name="connsiteX484" fmla="*/ 2366247 w 5934280"/>
              <a:gd name="connsiteY484" fmla="*/ 3784252 h 5430875"/>
              <a:gd name="connsiteX485" fmla="*/ 4617739 w 5934280"/>
              <a:gd name="connsiteY485" fmla="*/ 3768692 h 5430875"/>
              <a:gd name="connsiteX486" fmla="*/ 4617867 w 5934280"/>
              <a:gd name="connsiteY486" fmla="*/ 3775513 h 5430875"/>
              <a:gd name="connsiteX487" fmla="*/ 4617739 w 5934280"/>
              <a:gd name="connsiteY487" fmla="*/ 3768692 h 5430875"/>
              <a:gd name="connsiteX488" fmla="*/ 2343257 w 5934280"/>
              <a:gd name="connsiteY488" fmla="*/ 3764234 h 5430875"/>
              <a:gd name="connsiteX489" fmla="*/ 2342645 w 5934280"/>
              <a:gd name="connsiteY489" fmla="*/ 3765254 h 5430875"/>
              <a:gd name="connsiteX490" fmla="*/ 2342161 w 5934280"/>
              <a:gd name="connsiteY490" fmla="*/ 3767999 h 5430875"/>
              <a:gd name="connsiteX491" fmla="*/ 2343585 w 5934280"/>
              <a:gd name="connsiteY491" fmla="*/ 3767431 h 5430875"/>
              <a:gd name="connsiteX492" fmla="*/ 2691964 w 5934280"/>
              <a:gd name="connsiteY492" fmla="*/ 3758447 h 5430875"/>
              <a:gd name="connsiteX493" fmla="*/ 2691964 w 5934280"/>
              <a:gd name="connsiteY493" fmla="*/ 3758447 h 5430875"/>
              <a:gd name="connsiteX494" fmla="*/ 5459384 w 5934280"/>
              <a:gd name="connsiteY494" fmla="*/ 3747182 h 5430875"/>
              <a:gd name="connsiteX495" fmla="*/ 5463579 w 5934280"/>
              <a:gd name="connsiteY495" fmla="*/ 3748226 h 5430875"/>
              <a:gd name="connsiteX496" fmla="*/ 5463119 w 5934280"/>
              <a:gd name="connsiteY496" fmla="*/ 3748350 h 5430875"/>
              <a:gd name="connsiteX497" fmla="*/ 5463847 w 5934280"/>
              <a:gd name="connsiteY497" fmla="*/ 3748999 h 5430875"/>
              <a:gd name="connsiteX498" fmla="*/ 5463653 w 5934280"/>
              <a:gd name="connsiteY498" fmla="*/ 3752537 h 5430875"/>
              <a:gd name="connsiteX499" fmla="*/ 5459384 w 5934280"/>
              <a:gd name="connsiteY499" fmla="*/ 3747182 h 5430875"/>
              <a:gd name="connsiteX500" fmla="*/ 5458147 w 5934280"/>
              <a:gd name="connsiteY500" fmla="*/ 3743330 h 5430875"/>
              <a:gd name="connsiteX501" fmla="*/ 5459400 w 5934280"/>
              <a:gd name="connsiteY501" fmla="*/ 3744256 h 5430875"/>
              <a:gd name="connsiteX502" fmla="*/ 5459384 w 5934280"/>
              <a:gd name="connsiteY502" fmla="*/ 3747182 h 5430875"/>
              <a:gd name="connsiteX503" fmla="*/ 5458147 w 5934280"/>
              <a:gd name="connsiteY503" fmla="*/ 3743330 h 5430875"/>
              <a:gd name="connsiteX504" fmla="*/ 4574473 w 5934280"/>
              <a:gd name="connsiteY504" fmla="*/ 3739485 h 5430875"/>
              <a:gd name="connsiteX505" fmla="*/ 4564656 w 5934280"/>
              <a:gd name="connsiteY505" fmla="*/ 3743725 h 5430875"/>
              <a:gd name="connsiteX506" fmla="*/ 4575372 w 5934280"/>
              <a:gd name="connsiteY506" fmla="*/ 3741811 h 5430875"/>
              <a:gd name="connsiteX507" fmla="*/ 4574473 w 5934280"/>
              <a:gd name="connsiteY507" fmla="*/ 3739485 h 5430875"/>
              <a:gd name="connsiteX508" fmla="*/ 2717606 w 5934280"/>
              <a:gd name="connsiteY508" fmla="*/ 3736370 h 5430875"/>
              <a:gd name="connsiteX509" fmla="*/ 2727701 w 5934280"/>
              <a:gd name="connsiteY509" fmla="*/ 3741309 h 5430875"/>
              <a:gd name="connsiteX510" fmla="*/ 2946627 w 5934280"/>
              <a:gd name="connsiteY510" fmla="*/ 3853098 h 5430875"/>
              <a:gd name="connsiteX511" fmla="*/ 3088223 w 5934280"/>
              <a:gd name="connsiteY511" fmla="*/ 3924809 h 5430875"/>
              <a:gd name="connsiteX512" fmla="*/ 3092229 w 5934280"/>
              <a:gd name="connsiteY512" fmla="*/ 4006917 h 5430875"/>
              <a:gd name="connsiteX513" fmla="*/ 3091728 w 5934280"/>
              <a:gd name="connsiteY513" fmla="*/ 4023290 h 5430875"/>
              <a:gd name="connsiteX514" fmla="*/ 3114517 w 5934280"/>
              <a:gd name="connsiteY514" fmla="*/ 4179996 h 5430875"/>
              <a:gd name="connsiteX515" fmla="*/ 3124605 w 5934280"/>
              <a:gd name="connsiteY515" fmla="*/ 4243465 h 5430875"/>
              <a:gd name="connsiteX516" fmla="*/ 3105416 w 5934280"/>
              <a:gd name="connsiteY516" fmla="*/ 3933516 h 5430875"/>
              <a:gd name="connsiteX517" fmla="*/ 3229492 w 5934280"/>
              <a:gd name="connsiteY517" fmla="*/ 3996355 h 5430875"/>
              <a:gd name="connsiteX518" fmla="*/ 3240571 w 5934280"/>
              <a:gd name="connsiteY518" fmla="*/ 4002231 h 5430875"/>
              <a:gd name="connsiteX519" fmla="*/ 3240720 w 5934280"/>
              <a:gd name="connsiteY519" fmla="*/ 4029948 h 5430875"/>
              <a:gd name="connsiteX520" fmla="*/ 3251126 w 5934280"/>
              <a:gd name="connsiteY520" fmla="*/ 4131291 h 5430875"/>
              <a:gd name="connsiteX521" fmla="*/ 3250495 w 5934280"/>
              <a:gd name="connsiteY521" fmla="*/ 4249180 h 5430875"/>
              <a:gd name="connsiteX522" fmla="*/ 3248904 w 5934280"/>
              <a:gd name="connsiteY522" fmla="*/ 4273616 h 5430875"/>
              <a:gd name="connsiteX523" fmla="*/ 3251343 w 5934280"/>
              <a:gd name="connsiteY523" fmla="*/ 4290100 h 5430875"/>
              <a:gd name="connsiteX524" fmla="*/ 3266922 w 5934280"/>
              <a:gd name="connsiteY524" fmla="*/ 4384058 h 5430875"/>
              <a:gd name="connsiteX525" fmla="*/ 3266923 w 5934280"/>
              <a:gd name="connsiteY525" fmla="*/ 4420222 h 5430875"/>
              <a:gd name="connsiteX526" fmla="*/ 3244817 w 5934280"/>
              <a:gd name="connsiteY526" fmla="*/ 4336252 h 5430875"/>
              <a:gd name="connsiteX527" fmla="*/ 3243531 w 5934280"/>
              <a:gd name="connsiteY527" fmla="*/ 4355967 h 5430875"/>
              <a:gd name="connsiteX528" fmla="*/ 3222665 w 5934280"/>
              <a:gd name="connsiteY528" fmla="*/ 4302224 h 5430875"/>
              <a:gd name="connsiteX529" fmla="*/ 3215945 w 5934280"/>
              <a:gd name="connsiteY529" fmla="*/ 4391425 h 5430875"/>
              <a:gd name="connsiteX530" fmla="*/ 3215293 w 5934280"/>
              <a:gd name="connsiteY530" fmla="*/ 4411116 h 5430875"/>
              <a:gd name="connsiteX531" fmla="*/ 3201547 w 5934280"/>
              <a:gd name="connsiteY531" fmla="*/ 4403826 h 5430875"/>
              <a:gd name="connsiteX532" fmla="*/ 3197041 w 5934280"/>
              <a:gd name="connsiteY532" fmla="*/ 4359956 h 5430875"/>
              <a:gd name="connsiteX533" fmla="*/ 3182756 w 5934280"/>
              <a:gd name="connsiteY533" fmla="*/ 4297082 h 5430875"/>
              <a:gd name="connsiteX534" fmla="*/ 3151121 w 5934280"/>
              <a:gd name="connsiteY534" fmla="*/ 4324947 h 5430875"/>
              <a:gd name="connsiteX535" fmla="*/ 3146722 w 5934280"/>
              <a:gd name="connsiteY535" fmla="*/ 4341040 h 5430875"/>
              <a:gd name="connsiteX536" fmla="*/ 3135344 w 5934280"/>
              <a:gd name="connsiteY536" fmla="*/ 4282804 h 5430875"/>
              <a:gd name="connsiteX537" fmla="*/ 3133248 w 5934280"/>
              <a:gd name="connsiteY537" fmla="*/ 4297850 h 5430875"/>
              <a:gd name="connsiteX538" fmla="*/ 3141882 w 5934280"/>
              <a:gd name="connsiteY538" fmla="*/ 4352173 h 5430875"/>
              <a:gd name="connsiteX539" fmla="*/ 3145265 w 5934280"/>
              <a:gd name="connsiteY539" fmla="*/ 4373973 h 5430875"/>
              <a:gd name="connsiteX540" fmla="*/ 3139553 w 5934280"/>
              <a:gd name="connsiteY540" fmla="*/ 4370944 h 5430875"/>
              <a:gd name="connsiteX541" fmla="*/ 3131071 w 5934280"/>
              <a:gd name="connsiteY541" fmla="*/ 4322662 h 5430875"/>
              <a:gd name="connsiteX542" fmla="*/ 3130492 w 5934280"/>
              <a:gd name="connsiteY542" fmla="*/ 4332911 h 5430875"/>
              <a:gd name="connsiteX543" fmla="*/ 3128475 w 5934280"/>
              <a:gd name="connsiteY543" fmla="*/ 4316836 h 5430875"/>
              <a:gd name="connsiteX544" fmla="*/ 3127709 w 5934280"/>
              <a:gd name="connsiteY544" fmla="*/ 4303525 h 5430875"/>
              <a:gd name="connsiteX545" fmla="*/ 3122913 w 5934280"/>
              <a:gd name="connsiteY545" fmla="*/ 4276214 h 5430875"/>
              <a:gd name="connsiteX546" fmla="*/ 3090013 w 5934280"/>
              <a:gd name="connsiteY546" fmla="*/ 4079264 h 5430875"/>
              <a:gd name="connsiteX547" fmla="*/ 3088135 w 5934280"/>
              <a:gd name="connsiteY547" fmla="*/ 4140551 h 5430875"/>
              <a:gd name="connsiteX548" fmla="*/ 3090895 w 5934280"/>
              <a:gd name="connsiteY548" fmla="*/ 4302724 h 5430875"/>
              <a:gd name="connsiteX549" fmla="*/ 3074675 w 5934280"/>
              <a:gd name="connsiteY549" fmla="*/ 4231995 h 5430875"/>
              <a:gd name="connsiteX550" fmla="*/ 3067532 w 5934280"/>
              <a:gd name="connsiteY550" fmla="*/ 4328886 h 5430875"/>
              <a:gd name="connsiteX551" fmla="*/ 3067716 w 5934280"/>
              <a:gd name="connsiteY551" fmla="*/ 4332841 h 5430875"/>
              <a:gd name="connsiteX552" fmla="*/ 3011246 w 5934280"/>
              <a:gd name="connsiteY552" fmla="*/ 4302890 h 5430875"/>
              <a:gd name="connsiteX553" fmla="*/ 2988050 w 5934280"/>
              <a:gd name="connsiteY553" fmla="*/ 4291142 h 5430875"/>
              <a:gd name="connsiteX554" fmla="*/ 2987347 w 5934280"/>
              <a:gd name="connsiteY554" fmla="*/ 4285779 h 5430875"/>
              <a:gd name="connsiteX555" fmla="*/ 2981536 w 5934280"/>
              <a:gd name="connsiteY555" fmla="*/ 4268739 h 5430875"/>
              <a:gd name="connsiteX556" fmla="*/ 2980762 w 5934280"/>
              <a:gd name="connsiteY556" fmla="*/ 4287451 h 5430875"/>
              <a:gd name="connsiteX557" fmla="*/ 2901695 w 5934280"/>
              <a:gd name="connsiteY557" fmla="*/ 4247408 h 5430875"/>
              <a:gd name="connsiteX558" fmla="*/ 2900804 w 5934280"/>
              <a:gd name="connsiteY558" fmla="*/ 4214260 h 5430875"/>
              <a:gd name="connsiteX559" fmla="*/ 2885231 w 5934280"/>
              <a:gd name="connsiteY559" fmla="*/ 3989978 h 5430875"/>
              <a:gd name="connsiteX560" fmla="*/ 2880742 w 5934280"/>
              <a:gd name="connsiteY560" fmla="*/ 3948397 h 5430875"/>
              <a:gd name="connsiteX561" fmla="*/ 2885231 w 5934280"/>
              <a:gd name="connsiteY561" fmla="*/ 3989978 h 5430875"/>
              <a:gd name="connsiteX562" fmla="*/ 2880067 w 5934280"/>
              <a:gd name="connsiteY562" fmla="*/ 4226849 h 5430875"/>
              <a:gd name="connsiteX563" fmla="*/ 2879648 w 5934280"/>
              <a:gd name="connsiteY563" fmla="*/ 4236242 h 5430875"/>
              <a:gd name="connsiteX564" fmla="*/ 2838922 w 5934280"/>
              <a:gd name="connsiteY564" fmla="*/ 4215616 h 5430875"/>
              <a:gd name="connsiteX565" fmla="*/ 2837879 w 5934280"/>
              <a:gd name="connsiteY565" fmla="*/ 4197799 h 5430875"/>
              <a:gd name="connsiteX566" fmla="*/ 2828906 w 5934280"/>
              <a:gd name="connsiteY566" fmla="*/ 4129276 h 5430875"/>
              <a:gd name="connsiteX567" fmla="*/ 2822796 w 5934280"/>
              <a:gd name="connsiteY567" fmla="*/ 4151626 h 5430875"/>
              <a:gd name="connsiteX568" fmla="*/ 2801911 w 5934280"/>
              <a:gd name="connsiteY568" fmla="*/ 4140155 h 5430875"/>
              <a:gd name="connsiteX569" fmla="*/ 2802585 w 5934280"/>
              <a:gd name="connsiteY569" fmla="*/ 4187404 h 5430875"/>
              <a:gd name="connsiteX570" fmla="*/ 2803017 w 5934280"/>
              <a:gd name="connsiteY570" fmla="*/ 4197433 h 5430875"/>
              <a:gd name="connsiteX571" fmla="*/ 2778719 w 5934280"/>
              <a:gd name="connsiteY571" fmla="*/ 4185126 h 5430875"/>
              <a:gd name="connsiteX572" fmla="*/ 2776778 w 5934280"/>
              <a:gd name="connsiteY572" fmla="*/ 4168834 h 5430875"/>
              <a:gd name="connsiteX573" fmla="*/ 2763997 w 5934280"/>
              <a:gd name="connsiteY573" fmla="*/ 4172097 h 5430875"/>
              <a:gd name="connsiteX574" fmla="*/ 2763958 w 5934280"/>
              <a:gd name="connsiteY574" fmla="*/ 4177652 h 5430875"/>
              <a:gd name="connsiteX575" fmla="*/ 2761039 w 5934280"/>
              <a:gd name="connsiteY575" fmla="*/ 4176174 h 5430875"/>
              <a:gd name="connsiteX576" fmla="*/ 2750438 w 5934280"/>
              <a:gd name="connsiteY576" fmla="*/ 4104588 h 5430875"/>
              <a:gd name="connsiteX577" fmla="*/ 2730779 w 5934280"/>
              <a:gd name="connsiteY577" fmla="*/ 3834390 h 5430875"/>
              <a:gd name="connsiteX578" fmla="*/ 5486207 w 5934280"/>
              <a:gd name="connsiteY578" fmla="*/ 3730261 h 5430875"/>
              <a:gd name="connsiteX579" fmla="*/ 5494632 w 5934280"/>
              <a:gd name="connsiteY579" fmla="*/ 3735591 h 5430875"/>
              <a:gd name="connsiteX580" fmla="*/ 5501020 w 5934280"/>
              <a:gd name="connsiteY580" fmla="*/ 3739484 h 5430875"/>
              <a:gd name="connsiteX581" fmla="*/ 5505296 w 5934280"/>
              <a:gd name="connsiteY581" fmla="*/ 3744829 h 5430875"/>
              <a:gd name="connsiteX582" fmla="*/ 5505583 w 5934280"/>
              <a:gd name="connsiteY582" fmla="*/ 3752171 h 5430875"/>
              <a:gd name="connsiteX583" fmla="*/ 5488448 w 5934280"/>
              <a:gd name="connsiteY583" fmla="*/ 3733203 h 5430875"/>
              <a:gd name="connsiteX584" fmla="*/ 5499987 w 5934280"/>
              <a:gd name="connsiteY584" fmla="*/ 3720866 h 5430875"/>
              <a:gd name="connsiteX585" fmla="*/ 5500594 w 5934280"/>
              <a:gd name="connsiteY585" fmla="*/ 3721287 h 5430875"/>
              <a:gd name="connsiteX586" fmla="*/ 5515633 w 5934280"/>
              <a:gd name="connsiteY586" fmla="*/ 3731876 h 5430875"/>
              <a:gd name="connsiteX587" fmla="*/ 5532843 w 5934280"/>
              <a:gd name="connsiteY587" fmla="*/ 3745982 h 5430875"/>
              <a:gd name="connsiteX588" fmla="*/ 5536082 w 5934280"/>
              <a:gd name="connsiteY588" fmla="*/ 3749518 h 5430875"/>
              <a:gd name="connsiteX589" fmla="*/ 5537005 w 5934280"/>
              <a:gd name="connsiteY589" fmla="*/ 3751775 h 5430875"/>
              <a:gd name="connsiteX590" fmla="*/ 5532456 w 5934280"/>
              <a:gd name="connsiteY590" fmla="*/ 3751437 h 5430875"/>
              <a:gd name="connsiteX591" fmla="*/ 5524562 w 5934280"/>
              <a:gd name="connsiteY591" fmla="*/ 3747793 h 5430875"/>
              <a:gd name="connsiteX592" fmla="*/ 2685868 w 5934280"/>
              <a:gd name="connsiteY592" fmla="*/ 3720841 h 5430875"/>
              <a:gd name="connsiteX593" fmla="*/ 2691646 w 5934280"/>
              <a:gd name="connsiteY593" fmla="*/ 3723670 h 5430875"/>
              <a:gd name="connsiteX594" fmla="*/ 2694486 w 5934280"/>
              <a:gd name="connsiteY594" fmla="*/ 3732953 h 5430875"/>
              <a:gd name="connsiteX595" fmla="*/ 2691964 w 5934280"/>
              <a:gd name="connsiteY595" fmla="*/ 3758447 h 5430875"/>
              <a:gd name="connsiteX596" fmla="*/ 2683814 w 5934280"/>
              <a:gd name="connsiteY596" fmla="*/ 3739045 h 5430875"/>
              <a:gd name="connsiteX597" fmla="*/ 4543767 w 5934280"/>
              <a:gd name="connsiteY597" fmla="*/ 3718108 h 5430875"/>
              <a:gd name="connsiteX598" fmla="*/ 4543294 w 5934280"/>
              <a:gd name="connsiteY598" fmla="*/ 3727265 h 5430875"/>
              <a:gd name="connsiteX599" fmla="*/ 4543767 w 5934280"/>
              <a:gd name="connsiteY599" fmla="*/ 3718108 h 5430875"/>
              <a:gd name="connsiteX600" fmla="*/ 4523304 w 5934280"/>
              <a:gd name="connsiteY600" fmla="*/ 3708301 h 5430875"/>
              <a:gd name="connsiteX601" fmla="*/ 4516114 w 5934280"/>
              <a:gd name="connsiteY601" fmla="*/ 3713318 h 5430875"/>
              <a:gd name="connsiteX602" fmla="*/ 4526830 w 5934280"/>
              <a:gd name="connsiteY602" fmla="*/ 3711403 h 5430875"/>
              <a:gd name="connsiteX603" fmla="*/ 4523304 w 5934280"/>
              <a:gd name="connsiteY603" fmla="*/ 3708301 h 5430875"/>
              <a:gd name="connsiteX604" fmla="*/ 4012178 w 5934280"/>
              <a:gd name="connsiteY604" fmla="*/ 3706819 h 5430875"/>
              <a:gd name="connsiteX605" fmla="*/ 4013523 w 5934280"/>
              <a:gd name="connsiteY605" fmla="*/ 3708805 h 5430875"/>
              <a:gd name="connsiteX606" fmla="*/ 4033207 w 5934280"/>
              <a:gd name="connsiteY606" fmla="*/ 3730289 h 5430875"/>
              <a:gd name="connsiteX607" fmla="*/ 4034007 w 5934280"/>
              <a:gd name="connsiteY607" fmla="*/ 3730562 h 5430875"/>
              <a:gd name="connsiteX608" fmla="*/ 5507631 w 5934280"/>
              <a:gd name="connsiteY608" fmla="*/ 3680309 h 5430875"/>
              <a:gd name="connsiteX609" fmla="*/ 5507270 w 5934280"/>
              <a:gd name="connsiteY609" fmla="*/ 3685799 h 5430875"/>
              <a:gd name="connsiteX610" fmla="*/ 5504217 w 5934280"/>
              <a:gd name="connsiteY610" fmla="*/ 3681568 h 5430875"/>
              <a:gd name="connsiteX611" fmla="*/ 5507631 w 5934280"/>
              <a:gd name="connsiteY611" fmla="*/ 3680309 h 5430875"/>
              <a:gd name="connsiteX612" fmla="*/ 5566309 w 5934280"/>
              <a:gd name="connsiteY612" fmla="*/ 3677708 h 5430875"/>
              <a:gd name="connsiteX613" fmla="*/ 5597657 w 5934280"/>
              <a:gd name="connsiteY613" fmla="*/ 3701622 h 5430875"/>
              <a:gd name="connsiteX614" fmla="*/ 5637768 w 5934280"/>
              <a:gd name="connsiteY614" fmla="*/ 3725530 h 5430875"/>
              <a:gd name="connsiteX615" fmla="*/ 5648920 w 5934280"/>
              <a:gd name="connsiteY615" fmla="*/ 3733835 h 5430875"/>
              <a:gd name="connsiteX616" fmla="*/ 5649821 w 5934280"/>
              <a:gd name="connsiteY616" fmla="*/ 3735248 h 5430875"/>
              <a:gd name="connsiteX617" fmla="*/ 5651069 w 5934280"/>
              <a:gd name="connsiteY617" fmla="*/ 3738424 h 5430875"/>
              <a:gd name="connsiteX618" fmla="*/ 5617070 w 5934280"/>
              <a:gd name="connsiteY618" fmla="*/ 3718938 h 5430875"/>
              <a:gd name="connsiteX619" fmla="*/ 5592120 w 5934280"/>
              <a:gd name="connsiteY619" fmla="*/ 3703496 h 5430875"/>
              <a:gd name="connsiteX620" fmla="*/ 5588402 w 5934280"/>
              <a:gd name="connsiteY620" fmla="*/ 3701387 h 5430875"/>
              <a:gd name="connsiteX621" fmla="*/ 3048268 w 5934280"/>
              <a:gd name="connsiteY621" fmla="*/ 3656825 h 5430875"/>
              <a:gd name="connsiteX622" fmla="*/ 3037551 w 5934280"/>
              <a:gd name="connsiteY622" fmla="*/ 3658737 h 5430875"/>
              <a:gd name="connsiteX623" fmla="*/ 3048268 w 5934280"/>
              <a:gd name="connsiteY623" fmla="*/ 3656825 h 5430875"/>
              <a:gd name="connsiteX624" fmla="*/ 5611468 w 5934280"/>
              <a:gd name="connsiteY624" fmla="*/ 3620293 h 5430875"/>
              <a:gd name="connsiteX625" fmla="*/ 5608120 w 5934280"/>
              <a:gd name="connsiteY625" fmla="*/ 3620469 h 5430875"/>
              <a:gd name="connsiteX626" fmla="*/ 5611468 w 5934280"/>
              <a:gd name="connsiteY626" fmla="*/ 3620293 h 5430875"/>
              <a:gd name="connsiteX627" fmla="*/ 2960171 w 5934280"/>
              <a:gd name="connsiteY627" fmla="*/ 3619868 h 5430875"/>
              <a:gd name="connsiteX628" fmla="*/ 2959991 w 5934280"/>
              <a:gd name="connsiteY628" fmla="*/ 3620608 h 5430875"/>
              <a:gd name="connsiteX629" fmla="*/ 2980043 w 5934280"/>
              <a:gd name="connsiteY629" fmla="*/ 3621451 h 5430875"/>
              <a:gd name="connsiteX630" fmla="*/ 2960171 w 5934280"/>
              <a:gd name="connsiteY630" fmla="*/ 3619868 h 5430875"/>
              <a:gd name="connsiteX631" fmla="*/ 2931803 w 5934280"/>
              <a:gd name="connsiteY631" fmla="*/ 3607210 h 5430875"/>
              <a:gd name="connsiteX632" fmla="*/ 2957532 w 5934280"/>
              <a:gd name="connsiteY632" fmla="*/ 3608882 h 5430875"/>
              <a:gd name="connsiteX633" fmla="*/ 2931803 w 5934280"/>
              <a:gd name="connsiteY633" fmla="*/ 3607210 h 5430875"/>
              <a:gd name="connsiteX634" fmla="*/ 5584576 w 5934280"/>
              <a:gd name="connsiteY634" fmla="*/ 3596271 h 5430875"/>
              <a:gd name="connsiteX635" fmla="*/ 5594099 w 5934280"/>
              <a:gd name="connsiteY635" fmla="*/ 3604728 h 5430875"/>
              <a:gd name="connsiteX636" fmla="*/ 5595655 w 5934280"/>
              <a:gd name="connsiteY636" fmla="*/ 3606772 h 5430875"/>
              <a:gd name="connsiteX637" fmla="*/ 2911824 w 5934280"/>
              <a:gd name="connsiteY637" fmla="*/ 3592443 h 5430875"/>
              <a:gd name="connsiteX638" fmla="*/ 2904622 w 5934280"/>
              <a:gd name="connsiteY638" fmla="*/ 3593262 h 5430875"/>
              <a:gd name="connsiteX639" fmla="*/ 2930123 w 5934280"/>
              <a:gd name="connsiteY639" fmla="*/ 3595713 h 5430875"/>
              <a:gd name="connsiteX640" fmla="*/ 2924749 w 5934280"/>
              <a:gd name="connsiteY640" fmla="*/ 3592779 h 5430875"/>
              <a:gd name="connsiteX641" fmla="*/ 2911824 w 5934280"/>
              <a:gd name="connsiteY641" fmla="*/ 3592443 h 5430875"/>
              <a:gd name="connsiteX642" fmla="*/ 5248911 w 5934280"/>
              <a:gd name="connsiteY642" fmla="*/ 3578813 h 5430875"/>
              <a:gd name="connsiteX643" fmla="*/ 5253787 w 5934280"/>
              <a:gd name="connsiteY643" fmla="*/ 3583091 h 5430875"/>
              <a:gd name="connsiteX644" fmla="*/ 5262236 w 5934280"/>
              <a:gd name="connsiteY644" fmla="*/ 3591492 h 5430875"/>
              <a:gd name="connsiteX645" fmla="*/ 5255071 w 5934280"/>
              <a:gd name="connsiteY645" fmla="*/ 3581750 h 5430875"/>
              <a:gd name="connsiteX646" fmla="*/ 2824305 w 5934280"/>
              <a:gd name="connsiteY646" fmla="*/ 3549284 h 5430875"/>
              <a:gd name="connsiteX647" fmla="*/ 2841067 w 5934280"/>
              <a:gd name="connsiteY647" fmla="*/ 3559267 h 5430875"/>
              <a:gd name="connsiteX648" fmla="*/ 2869255 w 5934280"/>
              <a:gd name="connsiteY648" fmla="*/ 3572667 h 5430875"/>
              <a:gd name="connsiteX649" fmla="*/ 2841067 w 5934280"/>
              <a:gd name="connsiteY649" fmla="*/ 3559267 h 5430875"/>
              <a:gd name="connsiteX650" fmla="*/ 2831446 w 5934280"/>
              <a:gd name="connsiteY650" fmla="*/ 3550358 h 5430875"/>
              <a:gd name="connsiteX651" fmla="*/ 2824305 w 5934280"/>
              <a:gd name="connsiteY651" fmla="*/ 3549284 h 5430875"/>
              <a:gd name="connsiteX652" fmla="*/ 5217561 w 5934280"/>
              <a:gd name="connsiteY652" fmla="*/ 3547385 h 5430875"/>
              <a:gd name="connsiteX653" fmla="*/ 5214254 w 5934280"/>
              <a:gd name="connsiteY653" fmla="*/ 3547878 h 5430875"/>
              <a:gd name="connsiteX654" fmla="*/ 5214631 w 5934280"/>
              <a:gd name="connsiteY654" fmla="*/ 3548741 h 5430875"/>
              <a:gd name="connsiteX655" fmla="*/ 5223385 w 5934280"/>
              <a:gd name="connsiteY655" fmla="*/ 3556421 h 5430875"/>
              <a:gd name="connsiteX656" fmla="*/ 5223016 w 5934280"/>
              <a:gd name="connsiteY656" fmla="*/ 3553737 h 5430875"/>
              <a:gd name="connsiteX657" fmla="*/ 5217561 w 5934280"/>
              <a:gd name="connsiteY657" fmla="*/ 3547385 h 5430875"/>
              <a:gd name="connsiteX658" fmla="*/ 2805993 w 5934280"/>
              <a:gd name="connsiteY658" fmla="*/ 3536696 h 5430875"/>
              <a:gd name="connsiteX659" fmla="*/ 2794207 w 5934280"/>
              <a:gd name="connsiteY659" fmla="*/ 3540356 h 5430875"/>
              <a:gd name="connsiteX660" fmla="*/ 2810597 w 5934280"/>
              <a:gd name="connsiteY660" fmla="*/ 3539272 h 5430875"/>
              <a:gd name="connsiteX661" fmla="*/ 2805993 w 5934280"/>
              <a:gd name="connsiteY661" fmla="*/ 3536696 h 5430875"/>
              <a:gd name="connsiteX662" fmla="*/ 5391516 w 5934280"/>
              <a:gd name="connsiteY662" fmla="*/ 3500593 h 5430875"/>
              <a:gd name="connsiteX663" fmla="*/ 5397777 w 5934280"/>
              <a:gd name="connsiteY663" fmla="*/ 3506405 h 5430875"/>
              <a:gd name="connsiteX664" fmla="*/ 5399051 w 5934280"/>
              <a:gd name="connsiteY664" fmla="*/ 3507324 h 5430875"/>
              <a:gd name="connsiteX665" fmla="*/ 5392382 w 5934280"/>
              <a:gd name="connsiteY665" fmla="*/ 3501035 h 5430875"/>
              <a:gd name="connsiteX666" fmla="*/ 4822509 w 5934280"/>
              <a:gd name="connsiteY666" fmla="*/ 3474889 h 5430875"/>
              <a:gd name="connsiteX667" fmla="*/ 4835134 w 5934280"/>
              <a:gd name="connsiteY667" fmla="*/ 3483692 h 5430875"/>
              <a:gd name="connsiteX668" fmla="*/ 4822509 w 5934280"/>
              <a:gd name="connsiteY668" fmla="*/ 3474889 h 5430875"/>
              <a:gd name="connsiteX669" fmla="*/ 4818795 w 5934280"/>
              <a:gd name="connsiteY669" fmla="*/ 3467722 h 5430875"/>
              <a:gd name="connsiteX670" fmla="*/ 4822509 w 5934280"/>
              <a:gd name="connsiteY670" fmla="*/ 3474889 h 5430875"/>
              <a:gd name="connsiteX671" fmla="*/ 4818795 w 5934280"/>
              <a:gd name="connsiteY671" fmla="*/ 3467722 h 5430875"/>
              <a:gd name="connsiteX672" fmla="*/ 3044714 w 5934280"/>
              <a:gd name="connsiteY672" fmla="*/ 3437563 h 5430875"/>
              <a:gd name="connsiteX673" fmla="*/ 3066819 w 5934280"/>
              <a:gd name="connsiteY673" fmla="*/ 3449155 h 5430875"/>
              <a:gd name="connsiteX674" fmla="*/ 3094392 w 5934280"/>
              <a:gd name="connsiteY674" fmla="*/ 3459813 h 5430875"/>
              <a:gd name="connsiteX675" fmla="*/ 3102235 w 5934280"/>
              <a:gd name="connsiteY675" fmla="*/ 3463811 h 5430875"/>
              <a:gd name="connsiteX676" fmla="*/ 3102947 w 5934280"/>
              <a:gd name="connsiteY676" fmla="*/ 3464597 h 5430875"/>
              <a:gd name="connsiteX677" fmla="*/ 3104064 w 5934280"/>
              <a:gd name="connsiteY677" fmla="*/ 3466446 h 5430875"/>
              <a:gd name="connsiteX678" fmla="*/ 3080775 w 5934280"/>
              <a:gd name="connsiteY678" fmla="*/ 3457899 h 5430875"/>
              <a:gd name="connsiteX679" fmla="*/ 3063562 w 5934280"/>
              <a:gd name="connsiteY679" fmla="*/ 3450913 h 5430875"/>
              <a:gd name="connsiteX680" fmla="*/ 3061019 w 5934280"/>
              <a:gd name="connsiteY680" fmla="*/ 3449991 h 5430875"/>
              <a:gd name="connsiteX681" fmla="*/ 4748577 w 5934280"/>
              <a:gd name="connsiteY681" fmla="*/ 3426731 h 5430875"/>
              <a:gd name="connsiteX682" fmla="*/ 4757562 w 5934280"/>
              <a:gd name="connsiteY682" fmla="*/ 3427420 h 5430875"/>
              <a:gd name="connsiteX683" fmla="*/ 4761939 w 5934280"/>
              <a:gd name="connsiteY683" fmla="*/ 3430775 h 5430875"/>
              <a:gd name="connsiteX684" fmla="*/ 4745776 w 5934280"/>
              <a:gd name="connsiteY684" fmla="*/ 3431080 h 5430875"/>
              <a:gd name="connsiteX685" fmla="*/ 4748577 w 5934280"/>
              <a:gd name="connsiteY685" fmla="*/ 3426731 h 5430875"/>
              <a:gd name="connsiteX686" fmla="*/ 3122381 w 5934280"/>
              <a:gd name="connsiteY686" fmla="*/ 3422709 h 5430875"/>
              <a:gd name="connsiteX687" fmla="*/ 3127652 w 5934280"/>
              <a:gd name="connsiteY687" fmla="*/ 3425660 h 5430875"/>
              <a:gd name="connsiteX688" fmla="*/ 3132891 w 5934280"/>
              <a:gd name="connsiteY688" fmla="*/ 3428032 h 5430875"/>
              <a:gd name="connsiteX689" fmla="*/ 4724286 w 5934280"/>
              <a:gd name="connsiteY689" fmla="*/ 3407800 h 5430875"/>
              <a:gd name="connsiteX690" fmla="*/ 4724414 w 5934280"/>
              <a:gd name="connsiteY690" fmla="*/ 3414620 h 5430875"/>
              <a:gd name="connsiteX691" fmla="*/ 4724286 w 5934280"/>
              <a:gd name="connsiteY691" fmla="*/ 3407800 h 5430875"/>
              <a:gd name="connsiteX692" fmla="*/ 4681020 w 5934280"/>
              <a:gd name="connsiteY692" fmla="*/ 3378592 h 5430875"/>
              <a:gd name="connsiteX693" fmla="*/ 4681919 w 5934280"/>
              <a:gd name="connsiteY693" fmla="*/ 3380920 h 5430875"/>
              <a:gd name="connsiteX694" fmla="*/ 4671203 w 5934280"/>
              <a:gd name="connsiteY694" fmla="*/ 3382833 h 5430875"/>
              <a:gd name="connsiteX695" fmla="*/ 4681020 w 5934280"/>
              <a:gd name="connsiteY695" fmla="*/ 3378592 h 5430875"/>
              <a:gd name="connsiteX696" fmla="*/ 3024703 w 5934280"/>
              <a:gd name="connsiteY696" fmla="*/ 3373241 h 5430875"/>
              <a:gd name="connsiteX697" fmla="*/ 3063389 w 5934280"/>
              <a:gd name="connsiteY697" fmla="*/ 3403500 h 5430875"/>
              <a:gd name="connsiteX698" fmla="*/ 3061216 w 5934280"/>
              <a:gd name="connsiteY698" fmla="*/ 3402552 h 5430875"/>
              <a:gd name="connsiteX699" fmla="*/ 3044310 w 5934280"/>
              <a:gd name="connsiteY699" fmla="*/ 3396302 h 5430875"/>
              <a:gd name="connsiteX700" fmla="*/ 3033019 w 5934280"/>
              <a:gd name="connsiteY700" fmla="*/ 3395574 h 5430875"/>
              <a:gd name="connsiteX701" fmla="*/ 3036280 w 5934280"/>
              <a:gd name="connsiteY701" fmla="*/ 3398780 h 5430875"/>
              <a:gd name="connsiteX702" fmla="*/ 3037488 w 5934280"/>
              <a:gd name="connsiteY702" fmla="*/ 3410346 h 5430875"/>
              <a:gd name="connsiteX703" fmla="*/ 2998824 w 5934280"/>
              <a:gd name="connsiteY703" fmla="*/ 3397638 h 5430875"/>
              <a:gd name="connsiteX704" fmla="*/ 3028814 w 5934280"/>
              <a:gd name="connsiteY704" fmla="*/ 3419662 h 5430875"/>
              <a:gd name="connsiteX705" fmla="*/ 3023057 w 5934280"/>
              <a:gd name="connsiteY705" fmla="*/ 3419610 h 5430875"/>
              <a:gd name="connsiteX706" fmla="*/ 3019988 w 5934280"/>
              <a:gd name="connsiteY706" fmla="*/ 3418746 h 5430875"/>
              <a:gd name="connsiteX707" fmla="*/ 2985408 w 5934280"/>
              <a:gd name="connsiteY707" fmla="*/ 3392455 h 5430875"/>
              <a:gd name="connsiteX708" fmla="*/ 2964490 w 5934280"/>
              <a:gd name="connsiteY708" fmla="*/ 3376635 h 5430875"/>
              <a:gd name="connsiteX709" fmla="*/ 2976187 w 5934280"/>
              <a:gd name="connsiteY709" fmla="*/ 3388591 h 5430875"/>
              <a:gd name="connsiteX710" fmla="*/ 3012379 w 5934280"/>
              <a:gd name="connsiteY710" fmla="*/ 3416102 h 5430875"/>
              <a:gd name="connsiteX711" fmla="*/ 3013316 w 5934280"/>
              <a:gd name="connsiteY711" fmla="*/ 3416867 h 5430875"/>
              <a:gd name="connsiteX712" fmla="*/ 3013235 w 5934280"/>
              <a:gd name="connsiteY712" fmla="*/ 3416844 h 5430875"/>
              <a:gd name="connsiteX713" fmla="*/ 3011358 w 5934280"/>
              <a:gd name="connsiteY713" fmla="*/ 3417851 h 5430875"/>
              <a:gd name="connsiteX714" fmla="*/ 3023876 w 5934280"/>
              <a:gd name="connsiteY714" fmla="*/ 3425495 h 5430875"/>
              <a:gd name="connsiteX715" fmla="*/ 3045547 w 5934280"/>
              <a:gd name="connsiteY715" fmla="*/ 3443201 h 5430875"/>
              <a:gd name="connsiteX716" fmla="*/ 3045817 w 5934280"/>
              <a:gd name="connsiteY716" fmla="*/ 3443404 h 5430875"/>
              <a:gd name="connsiteX717" fmla="*/ 3066826 w 5934280"/>
              <a:gd name="connsiteY717" fmla="*/ 3453572 h 5430875"/>
              <a:gd name="connsiteX718" fmla="*/ 4646766 w 5934280"/>
              <a:gd name="connsiteY718" fmla="*/ 4408248 h 5430875"/>
              <a:gd name="connsiteX719" fmla="*/ 4781255 w 5934280"/>
              <a:gd name="connsiteY719" fmla="*/ 4495654 h 5430875"/>
              <a:gd name="connsiteX720" fmla="*/ 4913633 w 5934280"/>
              <a:gd name="connsiteY720" fmla="*/ 4580164 h 5430875"/>
              <a:gd name="connsiteX721" fmla="*/ 4904688 w 5934280"/>
              <a:gd name="connsiteY721" fmla="*/ 4573027 h 5430875"/>
              <a:gd name="connsiteX722" fmla="*/ 4804283 w 5934280"/>
              <a:gd name="connsiteY722" fmla="*/ 4479389 h 5430875"/>
              <a:gd name="connsiteX723" fmla="*/ 4756131 w 5934280"/>
              <a:gd name="connsiteY723" fmla="*/ 4440307 h 5430875"/>
              <a:gd name="connsiteX724" fmla="*/ 4675096 w 5934280"/>
              <a:gd name="connsiteY724" fmla="*/ 4386783 h 5430875"/>
              <a:gd name="connsiteX725" fmla="*/ 4587572 w 5934280"/>
              <a:gd name="connsiteY725" fmla="*/ 4322233 h 5430875"/>
              <a:gd name="connsiteX726" fmla="*/ 4682265 w 5934280"/>
              <a:gd name="connsiteY726" fmla="*/ 4380352 h 5430875"/>
              <a:gd name="connsiteX727" fmla="*/ 4645785 w 5934280"/>
              <a:gd name="connsiteY727" fmla="*/ 4350744 h 5430875"/>
              <a:gd name="connsiteX728" fmla="*/ 4118945 w 5934280"/>
              <a:gd name="connsiteY728" fmla="*/ 3984470 h 5430875"/>
              <a:gd name="connsiteX729" fmla="*/ 3251758 w 5934280"/>
              <a:gd name="connsiteY729" fmla="*/ 3488231 h 5430875"/>
              <a:gd name="connsiteX730" fmla="*/ 3192220 w 5934280"/>
              <a:gd name="connsiteY730" fmla="*/ 3458079 h 5430875"/>
              <a:gd name="connsiteX731" fmla="*/ 3191377 w 5934280"/>
              <a:gd name="connsiteY731" fmla="*/ 3457782 h 5430875"/>
              <a:gd name="connsiteX732" fmla="*/ 3177622 w 5934280"/>
              <a:gd name="connsiteY732" fmla="*/ 3452278 h 5430875"/>
              <a:gd name="connsiteX733" fmla="*/ 3174830 w 5934280"/>
              <a:gd name="connsiteY733" fmla="*/ 3449271 h 5430875"/>
              <a:gd name="connsiteX734" fmla="*/ 3144767 w 5934280"/>
              <a:gd name="connsiteY734" fmla="*/ 3434047 h 5430875"/>
              <a:gd name="connsiteX735" fmla="*/ 3151402 w 5934280"/>
              <a:gd name="connsiteY735" fmla="*/ 3440362 h 5430875"/>
              <a:gd name="connsiteX736" fmla="*/ 3154157 w 5934280"/>
              <a:gd name="connsiteY736" fmla="*/ 3442890 h 5430875"/>
              <a:gd name="connsiteX737" fmla="*/ 3148701 w 5934280"/>
              <a:gd name="connsiteY737" fmla="*/ 3440706 h 5430875"/>
              <a:gd name="connsiteX738" fmla="*/ 3113570 w 5934280"/>
              <a:gd name="connsiteY738" fmla="*/ 3425385 h 5430875"/>
              <a:gd name="connsiteX739" fmla="*/ 3102645 w 5934280"/>
              <a:gd name="connsiteY739" fmla="*/ 3415775 h 5430875"/>
              <a:gd name="connsiteX740" fmla="*/ 3089974 w 5934280"/>
              <a:gd name="connsiteY740" fmla="*/ 3406297 h 5430875"/>
              <a:gd name="connsiteX741" fmla="*/ 3052357 w 5934280"/>
              <a:gd name="connsiteY741" fmla="*/ 3387246 h 5430875"/>
              <a:gd name="connsiteX742" fmla="*/ 3055489 w 5934280"/>
              <a:gd name="connsiteY742" fmla="*/ 3390174 h 5430875"/>
              <a:gd name="connsiteX743" fmla="*/ 3048882 w 5934280"/>
              <a:gd name="connsiteY743" fmla="*/ 3385486 h 5430875"/>
              <a:gd name="connsiteX744" fmla="*/ 1859767 w 5934280"/>
              <a:gd name="connsiteY744" fmla="*/ 3371903 h 5430875"/>
              <a:gd name="connsiteX745" fmla="*/ 2082190 w 5934280"/>
              <a:gd name="connsiteY745" fmla="*/ 3456525 h 5430875"/>
              <a:gd name="connsiteX746" fmla="*/ 2509632 w 5934280"/>
              <a:gd name="connsiteY746" fmla="*/ 3634615 h 5430875"/>
              <a:gd name="connsiteX747" fmla="*/ 2666373 w 5934280"/>
              <a:gd name="connsiteY747" fmla="*/ 3711304 h 5430875"/>
              <a:gd name="connsiteX748" fmla="*/ 2683411 w 5934280"/>
              <a:gd name="connsiteY748" fmla="*/ 3887741 h 5430875"/>
              <a:gd name="connsiteX749" fmla="*/ 2696348 w 5934280"/>
              <a:gd name="connsiteY749" fmla="*/ 4076564 h 5430875"/>
              <a:gd name="connsiteX750" fmla="*/ 2698273 w 5934280"/>
              <a:gd name="connsiteY750" fmla="*/ 4144260 h 5430875"/>
              <a:gd name="connsiteX751" fmla="*/ 2685580 w 5934280"/>
              <a:gd name="connsiteY751" fmla="*/ 4137779 h 5430875"/>
              <a:gd name="connsiteX752" fmla="*/ 2684982 w 5934280"/>
              <a:gd name="connsiteY752" fmla="*/ 4125733 h 5430875"/>
              <a:gd name="connsiteX753" fmla="*/ 2678130 w 5934280"/>
              <a:gd name="connsiteY753" fmla="*/ 4093835 h 5430875"/>
              <a:gd name="connsiteX754" fmla="*/ 2664077 w 5934280"/>
              <a:gd name="connsiteY754" fmla="*/ 4078463 h 5430875"/>
              <a:gd name="connsiteX755" fmla="*/ 2652030 w 5934280"/>
              <a:gd name="connsiteY755" fmla="*/ 3950266 h 5430875"/>
              <a:gd name="connsiteX756" fmla="*/ 2632856 w 5934280"/>
              <a:gd name="connsiteY756" fmla="*/ 3932534 h 5430875"/>
              <a:gd name="connsiteX757" fmla="*/ 2631589 w 5934280"/>
              <a:gd name="connsiteY757" fmla="*/ 3924862 h 5430875"/>
              <a:gd name="connsiteX758" fmla="*/ 2632134 w 5934280"/>
              <a:gd name="connsiteY758" fmla="*/ 3916865 h 5430875"/>
              <a:gd name="connsiteX759" fmla="*/ 2634250 w 5934280"/>
              <a:gd name="connsiteY759" fmla="*/ 3926550 h 5430875"/>
              <a:gd name="connsiteX760" fmla="*/ 2632706 w 5934280"/>
              <a:gd name="connsiteY760" fmla="*/ 3908473 h 5430875"/>
              <a:gd name="connsiteX761" fmla="*/ 2618577 w 5934280"/>
              <a:gd name="connsiteY761" fmla="*/ 3875788 h 5430875"/>
              <a:gd name="connsiteX762" fmla="*/ 2629156 w 5934280"/>
              <a:gd name="connsiteY762" fmla="*/ 4009350 h 5430875"/>
              <a:gd name="connsiteX763" fmla="*/ 2616218 w 5934280"/>
              <a:gd name="connsiteY763" fmla="*/ 4035599 h 5430875"/>
              <a:gd name="connsiteX764" fmla="*/ 2613282 w 5934280"/>
              <a:gd name="connsiteY764" fmla="*/ 4092926 h 5430875"/>
              <a:gd name="connsiteX765" fmla="*/ 2613150 w 5934280"/>
              <a:gd name="connsiteY765" fmla="*/ 4100794 h 5430875"/>
              <a:gd name="connsiteX766" fmla="*/ 2560755 w 5934280"/>
              <a:gd name="connsiteY766" fmla="*/ 4074039 h 5430875"/>
              <a:gd name="connsiteX767" fmla="*/ 2560191 w 5934280"/>
              <a:gd name="connsiteY767" fmla="*/ 4068328 h 5430875"/>
              <a:gd name="connsiteX768" fmla="*/ 2530017 w 5934280"/>
              <a:gd name="connsiteY768" fmla="*/ 3788051 h 5430875"/>
              <a:gd name="connsiteX769" fmla="*/ 2519064 w 5934280"/>
              <a:gd name="connsiteY769" fmla="*/ 3687356 h 5430875"/>
              <a:gd name="connsiteX770" fmla="*/ 2511839 w 5934280"/>
              <a:gd name="connsiteY770" fmla="*/ 3692446 h 5430875"/>
              <a:gd name="connsiteX771" fmla="*/ 2509812 w 5934280"/>
              <a:gd name="connsiteY771" fmla="*/ 3694084 h 5430875"/>
              <a:gd name="connsiteX772" fmla="*/ 2522341 w 5934280"/>
              <a:gd name="connsiteY772" fmla="*/ 3855251 h 5430875"/>
              <a:gd name="connsiteX773" fmla="*/ 2534536 w 5934280"/>
              <a:gd name="connsiteY773" fmla="*/ 4007510 h 5430875"/>
              <a:gd name="connsiteX774" fmla="*/ 2504610 w 5934280"/>
              <a:gd name="connsiteY774" fmla="*/ 4029117 h 5430875"/>
              <a:gd name="connsiteX775" fmla="*/ 2499670 w 5934280"/>
              <a:gd name="connsiteY775" fmla="*/ 4043058 h 5430875"/>
              <a:gd name="connsiteX776" fmla="*/ 2407014 w 5934280"/>
              <a:gd name="connsiteY776" fmla="*/ 3997724 h 5430875"/>
              <a:gd name="connsiteX777" fmla="*/ 2409179 w 5934280"/>
              <a:gd name="connsiteY777" fmla="*/ 3991017 h 5430875"/>
              <a:gd name="connsiteX778" fmla="*/ 2401485 w 5934280"/>
              <a:gd name="connsiteY778" fmla="*/ 3974676 h 5430875"/>
              <a:gd name="connsiteX779" fmla="*/ 2394490 w 5934280"/>
              <a:gd name="connsiteY779" fmla="*/ 3975001 h 5430875"/>
              <a:gd name="connsiteX780" fmla="*/ 2397736 w 5934280"/>
              <a:gd name="connsiteY780" fmla="*/ 3993185 h 5430875"/>
              <a:gd name="connsiteX781" fmla="*/ 2364179 w 5934280"/>
              <a:gd name="connsiteY781" fmla="*/ 3976766 h 5430875"/>
              <a:gd name="connsiteX782" fmla="*/ 2346207 w 5934280"/>
              <a:gd name="connsiteY782" fmla="*/ 3793062 h 5430875"/>
              <a:gd name="connsiteX783" fmla="*/ 2346076 w 5934280"/>
              <a:gd name="connsiteY783" fmla="*/ 3791788 h 5430875"/>
              <a:gd name="connsiteX784" fmla="*/ 2346035 w 5934280"/>
              <a:gd name="connsiteY784" fmla="*/ 3791892 h 5430875"/>
              <a:gd name="connsiteX785" fmla="*/ 2338285 w 5934280"/>
              <a:gd name="connsiteY785" fmla="*/ 3928149 h 5430875"/>
              <a:gd name="connsiteX786" fmla="*/ 2341549 w 5934280"/>
              <a:gd name="connsiteY786" fmla="*/ 3965693 h 5430875"/>
              <a:gd name="connsiteX787" fmla="*/ 2291384 w 5934280"/>
              <a:gd name="connsiteY787" fmla="*/ 3941151 h 5430875"/>
              <a:gd name="connsiteX788" fmla="*/ 1863943 w 5934280"/>
              <a:gd name="connsiteY788" fmla="*/ 3763059 h 5430875"/>
              <a:gd name="connsiteX789" fmla="*/ 1818507 w 5934280"/>
              <a:gd name="connsiteY789" fmla="*/ 3745773 h 5430875"/>
              <a:gd name="connsiteX790" fmla="*/ 1823847 w 5934280"/>
              <a:gd name="connsiteY790" fmla="*/ 3713984 h 5430875"/>
              <a:gd name="connsiteX791" fmla="*/ 1832646 w 5934280"/>
              <a:gd name="connsiteY791" fmla="*/ 3612034 h 5430875"/>
              <a:gd name="connsiteX792" fmla="*/ 1853876 w 5934280"/>
              <a:gd name="connsiteY792" fmla="*/ 3439696 h 5430875"/>
              <a:gd name="connsiteX793" fmla="*/ 4650113 w 5934280"/>
              <a:gd name="connsiteY793" fmla="*/ 3361114 h 5430875"/>
              <a:gd name="connsiteX794" fmla="*/ 4649842 w 5934280"/>
              <a:gd name="connsiteY794" fmla="*/ 3366373 h 5430875"/>
              <a:gd name="connsiteX795" fmla="*/ 4650057 w 5934280"/>
              <a:gd name="connsiteY795" fmla="*/ 3362176 h 5430875"/>
              <a:gd name="connsiteX796" fmla="*/ 4650313 w 5934280"/>
              <a:gd name="connsiteY796" fmla="*/ 3357216 h 5430875"/>
              <a:gd name="connsiteX797" fmla="*/ 4650241 w 5934280"/>
              <a:gd name="connsiteY797" fmla="*/ 3358634 h 5430875"/>
              <a:gd name="connsiteX798" fmla="*/ 4650113 w 5934280"/>
              <a:gd name="connsiteY798" fmla="*/ 3361114 h 5430875"/>
              <a:gd name="connsiteX799" fmla="*/ 898729 w 5934280"/>
              <a:gd name="connsiteY799" fmla="*/ 3357056 h 5430875"/>
              <a:gd name="connsiteX800" fmla="*/ 903836 w 5934280"/>
              <a:gd name="connsiteY800" fmla="*/ 3366668 h 5430875"/>
              <a:gd name="connsiteX801" fmla="*/ 903346 w 5934280"/>
              <a:gd name="connsiteY801" fmla="*/ 3357916 h 5430875"/>
              <a:gd name="connsiteX802" fmla="*/ 898729 w 5934280"/>
              <a:gd name="connsiteY802" fmla="*/ 3357056 h 5430875"/>
              <a:gd name="connsiteX803" fmla="*/ 883002 w 5934280"/>
              <a:gd name="connsiteY803" fmla="*/ 3347864 h 5430875"/>
              <a:gd name="connsiteX804" fmla="*/ 876086 w 5934280"/>
              <a:gd name="connsiteY804" fmla="*/ 3353887 h 5430875"/>
              <a:gd name="connsiteX805" fmla="*/ 883002 w 5934280"/>
              <a:gd name="connsiteY805" fmla="*/ 3347864 h 5430875"/>
              <a:gd name="connsiteX806" fmla="*/ 4629851 w 5934280"/>
              <a:gd name="connsiteY806" fmla="*/ 3347409 h 5430875"/>
              <a:gd name="connsiteX807" fmla="*/ 4633376 w 5934280"/>
              <a:gd name="connsiteY807" fmla="*/ 3350511 h 5430875"/>
              <a:gd name="connsiteX808" fmla="*/ 4622660 w 5934280"/>
              <a:gd name="connsiteY808" fmla="*/ 3352425 h 5430875"/>
              <a:gd name="connsiteX809" fmla="*/ 4629851 w 5934280"/>
              <a:gd name="connsiteY809" fmla="*/ 3347409 h 5430875"/>
              <a:gd name="connsiteX810" fmla="*/ 847233 w 5934280"/>
              <a:gd name="connsiteY810" fmla="*/ 3336892 h 5430875"/>
              <a:gd name="connsiteX811" fmla="*/ 844848 w 5934280"/>
              <a:gd name="connsiteY811" fmla="*/ 3337621 h 5430875"/>
              <a:gd name="connsiteX812" fmla="*/ 849954 w 5934280"/>
              <a:gd name="connsiteY812" fmla="*/ 3347233 h 5430875"/>
              <a:gd name="connsiteX813" fmla="*/ 847233 w 5934280"/>
              <a:gd name="connsiteY813" fmla="*/ 3336892 h 5430875"/>
              <a:gd name="connsiteX814" fmla="*/ 797551 w 5934280"/>
              <a:gd name="connsiteY814" fmla="*/ 3320869 h 5430875"/>
              <a:gd name="connsiteX815" fmla="*/ 792107 w 5934280"/>
              <a:gd name="connsiteY815" fmla="*/ 3324977 h 5430875"/>
              <a:gd name="connsiteX816" fmla="*/ 797551 w 5934280"/>
              <a:gd name="connsiteY816" fmla="*/ 3320869 h 5430875"/>
              <a:gd name="connsiteX817" fmla="*/ 756235 w 5934280"/>
              <a:gd name="connsiteY817" fmla="*/ 3305416 h 5430875"/>
              <a:gd name="connsiteX818" fmla="*/ 765971 w 5934280"/>
              <a:gd name="connsiteY818" fmla="*/ 3318323 h 5430875"/>
              <a:gd name="connsiteX819" fmla="*/ 761577 w 5934280"/>
              <a:gd name="connsiteY819" fmla="*/ 3306790 h 5430875"/>
              <a:gd name="connsiteX820" fmla="*/ 756235 w 5934280"/>
              <a:gd name="connsiteY820" fmla="*/ 3305416 h 5430875"/>
              <a:gd name="connsiteX821" fmla="*/ 1672407 w 5934280"/>
              <a:gd name="connsiteY821" fmla="*/ 3300622 h 5430875"/>
              <a:gd name="connsiteX822" fmla="*/ 1838293 w 5934280"/>
              <a:gd name="connsiteY822" fmla="*/ 3363733 h 5430875"/>
              <a:gd name="connsiteX823" fmla="*/ 1822391 w 5934280"/>
              <a:gd name="connsiteY823" fmla="*/ 3526282 h 5430875"/>
              <a:gd name="connsiteX824" fmla="*/ 1802620 w 5934280"/>
              <a:gd name="connsiteY824" fmla="*/ 3650826 h 5430875"/>
              <a:gd name="connsiteX825" fmla="*/ 1792263 w 5934280"/>
              <a:gd name="connsiteY825" fmla="*/ 3588321 h 5430875"/>
              <a:gd name="connsiteX826" fmla="*/ 1807836 w 5934280"/>
              <a:gd name="connsiteY826" fmla="*/ 3364039 h 5430875"/>
              <a:gd name="connsiteX827" fmla="*/ 1797456 w 5934280"/>
              <a:gd name="connsiteY827" fmla="*/ 3413955 h 5430875"/>
              <a:gd name="connsiteX828" fmla="*/ 1776742 w 5934280"/>
              <a:gd name="connsiteY828" fmla="*/ 3598328 h 5430875"/>
              <a:gd name="connsiteX829" fmla="*/ 1772917 w 5934280"/>
              <a:gd name="connsiteY829" fmla="*/ 3706503 h 5430875"/>
              <a:gd name="connsiteX830" fmla="*/ 1771385 w 5934280"/>
              <a:gd name="connsiteY830" fmla="*/ 3727844 h 5430875"/>
              <a:gd name="connsiteX831" fmla="*/ 1757783 w 5934280"/>
              <a:gd name="connsiteY831" fmla="*/ 3722671 h 5430875"/>
              <a:gd name="connsiteX832" fmla="*/ 1757888 w 5934280"/>
              <a:gd name="connsiteY832" fmla="*/ 3684911 h 5430875"/>
              <a:gd name="connsiteX833" fmla="*/ 1759532 w 5934280"/>
              <a:gd name="connsiteY833" fmla="*/ 3644346 h 5430875"/>
              <a:gd name="connsiteX834" fmla="*/ 1749027 w 5934280"/>
              <a:gd name="connsiteY834" fmla="*/ 3605902 h 5430875"/>
              <a:gd name="connsiteX835" fmla="*/ 1756974 w 5934280"/>
              <a:gd name="connsiteY835" fmla="*/ 3568181 h 5430875"/>
              <a:gd name="connsiteX836" fmla="*/ 1746221 w 5934280"/>
              <a:gd name="connsiteY836" fmla="*/ 3528843 h 5430875"/>
              <a:gd name="connsiteX837" fmla="*/ 1755112 w 5934280"/>
              <a:gd name="connsiteY837" fmla="*/ 3431292 h 5430875"/>
              <a:gd name="connsiteX838" fmla="*/ 1738147 w 5934280"/>
              <a:gd name="connsiteY838" fmla="*/ 3478205 h 5430875"/>
              <a:gd name="connsiteX839" fmla="*/ 1732412 w 5934280"/>
              <a:gd name="connsiteY839" fmla="*/ 3545107 h 5430875"/>
              <a:gd name="connsiteX840" fmla="*/ 1714458 w 5934280"/>
              <a:gd name="connsiteY840" fmla="*/ 3567309 h 5430875"/>
              <a:gd name="connsiteX841" fmla="*/ 1706293 w 5934280"/>
              <a:gd name="connsiteY841" fmla="*/ 3654332 h 5430875"/>
              <a:gd name="connsiteX842" fmla="*/ 1706919 w 5934280"/>
              <a:gd name="connsiteY842" fmla="*/ 3703319 h 5430875"/>
              <a:gd name="connsiteX843" fmla="*/ 1702840 w 5934280"/>
              <a:gd name="connsiteY843" fmla="*/ 3701767 h 5430875"/>
              <a:gd name="connsiteX844" fmla="*/ 1705718 w 5934280"/>
              <a:gd name="connsiteY844" fmla="*/ 3621463 h 5430875"/>
              <a:gd name="connsiteX845" fmla="*/ 1711177 w 5934280"/>
              <a:gd name="connsiteY845" fmla="*/ 3509595 h 5430875"/>
              <a:gd name="connsiteX846" fmla="*/ 1703580 w 5934280"/>
              <a:gd name="connsiteY846" fmla="*/ 3439612 h 5430875"/>
              <a:gd name="connsiteX847" fmla="*/ 1702486 w 5934280"/>
              <a:gd name="connsiteY847" fmla="*/ 3368810 h 5430875"/>
              <a:gd name="connsiteX848" fmla="*/ 1672559 w 5934280"/>
              <a:gd name="connsiteY848" fmla="*/ 3347203 h 5430875"/>
              <a:gd name="connsiteX849" fmla="*/ 1670906 w 5934280"/>
              <a:gd name="connsiteY849" fmla="*/ 3316819 h 5430875"/>
              <a:gd name="connsiteX850" fmla="*/ 1585897 w 5934280"/>
              <a:gd name="connsiteY850" fmla="*/ 3269087 h 5430875"/>
              <a:gd name="connsiteX851" fmla="*/ 1652398 w 5934280"/>
              <a:gd name="connsiteY851" fmla="*/ 3293010 h 5430875"/>
              <a:gd name="connsiteX852" fmla="*/ 1659538 w 5934280"/>
              <a:gd name="connsiteY852" fmla="*/ 3295726 h 5430875"/>
              <a:gd name="connsiteX853" fmla="*/ 1646905 w 5934280"/>
              <a:gd name="connsiteY853" fmla="*/ 3408021 h 5430875"/>
              <a:gd name="connsiteX854" fmla="*/ 1635580 w 5934280"/>
              <a:gd name="connsiteY854" fmla="*/ 3517767 h 5430875"/>
              <a:gd name="connsiteX855" fmla="*/ 1622293 w 5934280"/>
              <a:gd name="connsiteY855" fmla="*/ 3599225 h 5430875"/>
              <a:gd name="connsiteX856" fmla="*/ 1611914 w 5934280"/>
              <a:gd name="connsiteY856" fmla="*/ 3649141 h 5430875"/>
              <a:gd name="connsiteX857" fmla="*/ 1601391 w 5934280"/>
              <a:gd name="connsiteY857" fmla="*/ 3663172 h 5430875"/>
              <a:gd name="connsiteX858" fmla="*/ 1584075 w 5934280"/>
              <a:gd name="connsiteY858" fmla="*/ 3656582 h 5430875"/>
              <a:gd name="connsiteX859" fmla="*/ 1584543 w 5934280"/>
              <a:gd name="connsiteY859" fmla="*/ 3647987 h 5430875"/>
              <a:gd name="connsiteX860" fmla="*/ 1594925 w 5934280"/>
              <a:gd name="connsiteY860" fmla="*/ 3499093 h 5430875"/>
              <a:gd name="connsiteX861" fmla="*/ 1590878 w 5934280"/>
              <a:gd name="connsiteY861" fmla="*/ 3375292 h 5430875"/>
              <a:gd name="connsiteX862" fmla="*/ 1577938 w 5934280"/>
              <a:gd name="connsiteY862" fmla="*/ 3349043 h 5430875"/>
              <a:gd name="connsiteX863" fmla="*/ 1578678 w 5934280"/>
              <a:gd name="connsiteY863" fmla="*/ 3306536 h 5430875"/>
              <a:gd name="connsiteX864" fmla="*/ 5538856 w 5934280"/>
              <a:gd name="connsiteY864" fmla="*/ 3261791 h 5430875"/>
              <a:gd name="connsiteX865" fmla="*/ 5548106 w 5934280"/>
              <a:gd name="connsiteY865" fmla="*/ 3261984 h 5430875"/>
              <a:gd name="connsiteX866" fmla="*/ 5536611 w 5934280"/>
              <a:gd name="connsiteY866" fmla="*/ 3263667 h 5430875"/>
              <a:gd name="connsiteX867" fmla="*/ 5538856 w 5934280"/>
              <a:gd name="connsiteY867" fmla="*/ 3261791 h 5430875"/>
              <a:gd name="connsiteX868" fmla="*/ 2767253 w 5934280"/>
              <a:gd name="connsiteY868" fmla="*/ 3258634 h 5430875"/>
              <a:gd name="connsiteX869" fmla="*/ 2767843 w 5934280"/>
              <a:gd name="connsiteY869" fmla="*/ 3259769 h 5430875"/>
              <a:gd name="connsiteX870" fmla="*/ 2788353 w 5934280"/>
              <a:gd name="connsiteY870" fmla="*/ 3271473 h 5430875"/>
              <a:gd name="connsiteX871" fmla="*/ 2921333 w 5934280"/>
              <a:gd name="connsiteY871" fmla="*/ 3348565 h 5430875"/>
              <a:gd name="connsiteX872" fmla="*/ 2931976 w 5934280"/>
              <a:gd name="connsiteY872" fmla="*/ 3353585 h 5430875"/>
              <a:gd name="connsiteX873" fmla="*/ 2928012 w 5934280"/>
              <a:gd name="connsiteY873" fmla="*/ 3350866 h 5430875"/>
              <a:gd name="connsiteX874" fmla="*/ 2810310 w 5934280"/>
              <a:gd name="connsiteY874" fmla="*/ 3279299 h 5430875"/>
              <a:gd name="connsiteX875" fmla="*/ 2767253 w 5934280"/>
              <a:gd name="connsiteY875" fmla="*/ 3258634 h 5430875"/>
              <a:gd name="connsiteX876" fmla="*/ 1522396 w 5934280"/>
              <a:gd name="connsiteY876" fmla="*/ 3246245 h 5430875"/>
              <a:gd name="connsiteX877" fmla="*/ 1572966 w 5934280"/>
              <a:gd name="connsiteY877" fmla="*/ 3264436 h 5430875"/>
              <a:gd name="connsiteX878" fmla="*/ 1572845 w 5934280"/>
              <a:gd name="connsiteY878" fmla="*/ 3266242 h 5430875"/>
              <a:gd name="connsiteX879" fmla="*/ 1573220 w 5934280"/>
              <a:gd name="connsiteY879" fmla="*/ 3264528 h 5430875"/>
              <a:gd name="connsiteX880" fmla="*/ 1575383 w 5934280"/>
              <a:gd name="connsiteY880" fmla="*/ 3265306 h 5430875"/>
              <a:gd name="connsiteX881" fmla="*/ 1574240 w 5934280"/>
              <a:gd name="connsiteY881" fmla="*/ 3272228 h 5430875"/>
              <a:gd name="connsiteX882" fmla="*/ 1555065 w 5934280"/>
              <a:gd name="connsiteY882" fmla="*/ 3289960 h 5430875"/>
              <a:gd name="connsiteX883" fmla="*/ 1543019 w 5934280"/>
              <a:gd name="connsiteY883" fmla="*/ 3418156 h 5430875"/>
              <a:gd name="connsiteX884" fmla="*/ 1528965 w 5934280"/>
              <a:gd name="connsiteY884" fmla="*/ 3433528 h 5430875"/>
              <a:gd name="connsiteX885" fmla="*/ 1516771 w 5934280"/>
              <a:gd name="connsiteY885" fmla="*/ 3585787 h 5430875"/>
              <a:gd name="connsiteX886" fmla="*/ 1517130 w 5934280"/>
              <a:gd name="connsiteY886" fmla="*/ 3631114 h 5430875"/>
              <a:gd name="connsiteX887" fmla="*/ 1504064 w 5934280"/>
              <a:gd name="connsiteY887" fmla="*/ 3626143 h 5430875"/>
              <a:gd name="connsiteX888" fmla="*/ 1505318 w 5934280"/>
              <a:gd name="connsiteY888" fmla="*/ 3607171 h 5430875"/>
              <a:gd name="connsiteX889" fmla="*/ 1510747 w 5934280"/>
              <a:gd name="connsiteY889" fmla="*/ 3416257 h 5430875"/>
              <a:gd name="connsiteX890" fmla="*/ 5587579 w 5934280"/>
              <a:gd name="connsiteY890" fmla="*/ 3241120 h 5430875"/>
              <a:gd name="connsiteX891" fmla="*/ 5593251 w 5934280"/>
              <a:gd name="connsiteY891" fmla="*/ 3244711 h 5430875"/>
              <a:gd name="connsiteX892" fmla="*/ 5592444 w 5934280"/>
              <a:gd name="connsiteY892" fmla="*/ 3245035 h 5430875"/>
              <a:gd name="connsiteX893" fmla="*/ 5585396 w 5934280"/>
              <a:gd name="connsiteY893" fmla="*/ 3241684 h 5430875"/>
              <a:gd name="connsiteX894" fmla="*/ 5570400 w 5934280"/>
              <a:gd name="connsiteY894" fmla="*/ 3230239 h 5430875"/>
              <a:gd name="connsiteX895" fmla="*/ 5575992 w 5934280"/>
              <a:gd name="connsiteY895" fmla="*/ 3233784 h 5430875"/>
              <a:gd name="connsiteX896" fmla="*/ 5574399 w 5934280"/>
              <a:gd name="connsiteY896" fmla="*/ 3234524 h 5430875"/>
              <a:gd name="connsiteX897" fmla="*/ 5567322 w 5934280"/>
              <a:gd name="connsiteY897" fmla="*/ 3231274 h 5430875"/>
              <a:gd name="connsiteX898" fmla="*/ 5553056 w 5934280"/>
              <a:gd name="connsiteY898" fmla="*/ 3219155 h 5430875"/>
              <a:gd name="connsiteX899" fmla="*/ 5558675 w 5934280"/>
              <a:gd name="connsiteY899" fmla="*/ 3222765 h 5430875"/>
              <a:gd name="connsiteX900" fmla="*/ 5556441 w 5934280"/>
              <a:gd name="connsiteY900" fmla="*/ 3223723 h 5430875"/>
              <a:gd name="connsiteX901" fmla="*/ 5549479 w 5934280"/>
              <a:gd name="connsiteY901" fmla="*/ 3220082 h 5430875"/>
              <a:gd name="connsiteX902" fmla="*/ 5657436 w 5934280"/>
              <a:gd name="connsiteY902" fmla="*/ 3211125 h 5430875"/>
              <a:gd name="connsiteX903" fmla="*/ 5662665 w 5934280"/>
              <a:gd name="connsiteY903" fmla="*/ 3212034 h 5430875"/>
              <a:gd name="connsiteX904" fmla="*/ 5651172 w 5934280"/>
              <a:gd name="connsiteY904" fmla="*/ 3213719 h 5430875"/>
              <a:gd name="connsiteX905" fmla="*/ 5657436 w 5934280"/>
              <a:gd name="connsiteY905" fmla="*/ 3211125 h 5430875"/>
              <a:gd name="connsiteX906" fmla="*/ 5484488 w 5934280"/>
              <a:gd name="connsiteY906" fmla="*/ 3156655 h 5430875"/>
              <a:gd name="connsiteX907" fmla="*/ 5493825 w 5934280"/>
              <a:gd name="connsiteY907" fmla="*/ 3162189 h 5430875"/>
              <a:gd name="connsiteX908" fmla="*/ 5489910 w 5934280"/>
              <a:gd name="connsiteY908" fmla="*/ 3162024 h 5430875"/>
              <a:gd name="connsiteX909" fmla="*/ 5489143 w 5934280"/>
              <a:gd name="connsiteY909" fmla="*/ 3163250 h 5430875"/>
              <a:gd name="connsiteX910" fmla="*/ 5480692 w 5934280"/>
              <a:gd name="connsiteY910" fmla="*/ 3157839 h 5430875"/>
              <a:gd name="connsiteX911" fmla="*/ 5695283 w 5934280"/>
              <a:gd name="connsiteY911" fmla="*/ 3153127 h 5430875"/>
              <a:gd name="connsiteX912" fmla="*/ 5679898 w 5934280"/>
              <a:gd name="connsiteY912" fmla="*/ 3153661 h 5430875"/>
              <a:gd name="connsiteX913" fmla="*/ 5672343 w 5934280"/>
              <a:gd name="connsiteY913" fmla="*/ 3139265 h 5430875"/>
              <a:gd name="connsiteX914" fmla="*/ 5673234 w 5934280"/>
              <a:gd name="connsiteY914" fmla="*/ 3139398 h 5430875"/>
              <a:gd name="connsiteX915" fmla="*/ 5673004 w 5934280"/>
              <a:gd name="connsiteY915" fmla="*/ 3139364 h 5430875"/>
              <a:gd name="connsiteX916" fmla="*/ 5661642 w 5934280"/>
              <a:gd name="connsiteY916" fmla="*/ 3137664 h 5430875"/>
              <a:gd name="connsiteX917" fmla="*/ 5672343 w 5934280"/>
              <a:gd name="connsiteY917" fmla="*/ 3139265 h 5430875"/>
              <a:gd name="connsiteX918" fmla="*/ 5667725 w 5934280"/>
              <a:gd name="connsiteY918" fmla="*/ 3138575 h 5430875"/>
              <a:gd name="connsiteX919" fmla="*/ 5658536 w 5934280"/>
              <a:gd name="connsiteY919" fmla="*/ 3137200 h 5430875"/>
              <a:gd name="connsiteX920" fmla="*/ 5661523 w 5934280"/>
              <a:gd name="connsiteY920" fmla="*/ 3137646 h 5430875"/>
              <a:gd name="connsiteX921" fmla="*/ 5661642 w 5934280"/>
              <a:gd name="connsiteY921" fmla="*/ 3137664 h 5430875"/>
              <a:gd name="connsiteX922" fmla="*/ 1511083 w 5934280"/>
              <a:gd name="connsiteY922" fmla="*/ 3129031 h 5430875"/>
              <a:gd name="connsiteX923" fmla="*/ 1511083 w 5934280"/>
              <a:gd name="connsiteY923" fmla="*/ 3129031 h 5430875"/>
              <a:gd name="connsiteX924" fmla="*/ 1518250 w 5934280"/>
              <a:gd name="connsiteY924" fmla="*/ 3127073 h 5430875"/>
              <a:gd name="connsiteX925" fmla="*/ 1511083 w 5934280"/>
              <a:gd name="connsiteY925" fmla="*/ 3129031 h 5430875"/>
              <a:gd name="connsiteX926" fmla="*/ 1518250 w 5934280"/>
              <a:gd name="connsiteY926" fmla="*/ 3127073 h 5430875"/>
              <a:gd name="connsiteX927" fmla="*/ 1534391 w 5934280"/>
              <a:gd name="connsiteY927" fmla="*/ 3116566 h 5430875"/>
              <a:gd name="connsiteX928" fmla="*/ 1535603 w 5934280"/>
              <a:gd name="connsiteY928" fmla="*/ 3116963 h 5430875"/>
              <a:gd name="connsiteX929" fmla="*/ 1640139 w 5934280"/>
              <a:gd name="connsiteY929" fmla="*/ 3154161 h 5430875"/>
              <a:gd name="connsiteX930" fmla="*/ 1673155 w 5934280"/>
              <a:gd name="connsiteY930" fmla="*/ 3166007 h 5430875"/>
              <a:gd name="connsiteX931" fmla="*/ 1666659 w 5934280"/>
              <a:gd name="connsiteY931" fmla="*/ 3229335 h 5430875"/>
              <a:gd name="connsiteX932" fmla="*/ 1626901 w 5934280"/>
              <a:gd name="connsiteY932" fmla="*/ 3213014 h 5430875"/>
              <a:gd name="connsiteX933" fmla="*/ 1528566 w 5934280"/>
              <a:gd name="connsiteY933" fmla="*/ 3176876 h 5430875"/>
              <a:gd name="connsiteX934" fmla="*/ 1128847 w 5934280"/>
              <a:gd name="connsiteY934" fmla="*/ 3104675 h 5430875"/>
              <a:gd name="connsiteX935" fmla="*/ 1470136 w 5934280"/>
              <a:gd name="connsiteY935" fmla="*/ 3227445 h 5430875"/>
              <a:gd name="connsiteX936" fmla="*/ 1465931 w 5934280"/>
              <a:gd name="connsiteY936" fmla="*/ 3263755 h 5430875"/>
              <a:gd name="connsiteX937" fmla="*/ 1443257 w 5934280"/>
              <a:gd name="connsiteY937" fmla="*/ 3534777 h 5430875"/>
              <a:gd name="connsiteX938" fmla="*/ 1430318 w 5934280"/>
              <a:gd name="connsiteY938" fmla="*/ 3508529 h 5430875"/>
              <a:gd name="connsiteX939" fmla="*/ 1421752 w 5934280"/>
              <a:gd name="connsiteY939" fmla="*/ 3587494 h 5430875"/>
              <a:gd name="connsiteX940" fmla="*/ 1420782 w 5934280"/>
              <a:gd name="connsiteY940" fmla="*/ 3594735 h 5430875"/>
              <a:gd name="connsiteX941" fmla="*/ 1402755 w 5934280"/>
              <a:gd name="connsiteY941" fmla="*/ 3588251 h 5430875"/>
              <a:gd name="connsiteX942" fmla="*/ 1402750 w 5934280"/>
              <a:gd name="connsiteY942" fmla="*/ 3568067 h 5430875"/>
              <a:gd name="connsiteX943" fmla="*/ 1405184 w 5934280"/>
              <a:gd name="connsiteY943" fmla="*/ 3479849 h 5430875"/>
              <a:gd name="connsiteX944" fmla="*/ 1384298 w 5934280"/>
              <a:gd name="connsiteY944" fmla="*/ 3491321 h 5430875"/>
              <a:gd name="connsiteX945" fmla="*/ 1378189 w 5934280"/>
              <a:gd name="connsiteY945" fmla="*/ 3468969 h 5430875"/>
              <a:gd name="connsiteX946" fmla="*/ 1367832 w 5934280"/>
              <a:gd name="connsiteY946" fmla="*/ 3561155 h 5430875"/>
              <a:gd name="connsiteX947" fmla="*/ 1368436 w 5934280"/>
              <a:gd name="connsiteY947" fmla="*/ 3575905 h 5430875"/>
              <a:gd name="connsiteX948" fmla="*/ 1326922 w 5934280"/>
              <a:gd name="connsiteY948" fmla="*/ 3560971 h 5430875"/>
              <a:gd name="connsiteX949" fmla="*/ 1324781 w 5934280"/>
              <a:gd name="connsiteY949" fmla="*/ 3448016 h 5430875"/>
              <a:gd name="connsiteX950" fmla="*/ 1321865 w 5934280"/>
              <a:gd name="connsiteY950" fmla="*/ 3329671 h 5430875"/>
              <a:gd name="connsiteX951" fmla="*/ 1326353 w 5934280"/>
              <a:gd name="connsiteY951" fmla="*/ 3288091 h 5430875"/>
              <a:gd name="connsiteX952" fmla="*/ 1321865 w 5934280"/>
              <a:gd name="connsiteY952" fmla="*/ 3329671 h 5430875"/>
              <a:gd name="connsiteX953" fmla="*/ 1311516 w 5934280"/>
              <a:gd name="connsiteY953" fmla="*/ 3440351 h 5430875"/>
              <a:gd name="connsiteX954" fmla="*/ 1306310 w 5934280"/>
              <a:gd name="connsiteY954" fmla="*/ 3553556 h 5430875"/>
              <a:gd name="connsiteX955" fmla="*/ 1118510 w 5934280"/>
              <a:gd name="connsiteY955" fmla="*/ 3486000 h 5430875"/>
              <a:gd name="connsiteX956" fmla="*/ 1118961 w 5934280"/>
              <a:gd name="connsiteY956" fmla="*/ 3480244 h 5430875"/>
              <a:gd name="connsiteX957" fmla="*/ 1117083 w 5934280"/>
              <a:gd name="connsiteY957" fmla="*/ 3418957 h 5430875"/>
              <a:gd name="connsiteX958" fmla="*/ 1106599 w 5934280"/>
              <a:gd name="connsiteY958" fmla="*/ 3481715 h 5430875"/>
              <a:gd name="connsiteX959" fmla="*/ 1098524 w 5934280"/>
              <a:gd name="connsiteY959" fmla="*/ 3478810 h 5430875"/>
              <a:gd name="connsiteX960" fmla="*/ 1115368 w 5934280"/>
              <a:gd name="connsiteY960" fmla="*/ 3362983 h 5430875"/>
              <a:gd name="connsiteX961" fmla="*/ 1114866 w 5934280"/>
              <a:gd name="connsiteY961" fmla="*/ 3346610 h 5430875"/>
              <a:gd name="connsiteX962" fmla="*/ 1121743 w 5934280"/>
              <a:gd name="connsiteY962" fmla="*/ 3205653 h 5430875"/>
              <a:gd name="connsiteX963" fmla="*/ 1125017 w 5934280"/>
              <a:gd name="connsiteY963" fmla="*/ 3159108 h 5430875"/>
              <a:gd name="connsiteX964" fmla="*/ 1123818 w 5934280"/>
              <a:gd name="connsiteY964" fmla="*/ 3152896 h 5430875"/>
              <a:gd name="connsiteX965" fmla="*/ 1127610 w 5934280"/>
              <a:gd name="connsiteY965" fmla="*/ 3122267 h 5430875"/>
              <a:gd name="connsiteX966" fmla="*/ 1863838 w 5934280"/>
              <a:gd name="connsiteY966" fmla="*/ 3103927 h 5430875"/>
              <a:gd name="connsiteX967" fmla="*/ 1863511 w 5934280"/>
              <a:gd name="connsiteY967" fmla="*/ 3107124 h 5430875"/>
              <a:gd name="connsiteX968" fmla="*/ 1864936 w 5934280"/>
              <a:gd name="connsiteY968" fmla="*/ 3107692 h 5430875"/>
              <a:gd name="connsiteX969" fmla="*/ 1864451 w 5934280"/>
              <a:gd name="connsiteY969" fmla="*/ 3104948 h 5430875"/>
              <a:gd name="connsiteX970" fmla="*/ 5338463 w 5934280"/>
              <a:gd name="connsiteY970" fmla="*/ 3093819 h 5430875"/>
              <a:gd name="connsiteX971" fmla="*/ 5338687 w 5934280"/>
              <a:gd name="connsiteY971" fmla="*/ 3100310 h 5430875"/>
              <a:gd name="connsiteX972" fmla="*/ 5338463 w 5934280"/>
              <a:gd name="connsiteY972" fmla="*/ 3093819 h 5430875"/>
              <a:gd name="connsiteX973" fmla="*/ 3390307 w 5934280"/>
              <a:gd name="connsiteY973" fmla="*/ 3086732 h 5430875"/>
              <a:gd name="connsiteX974" fmla="*/ 3391803 w 5934280"/>
              <a:gd name="connsiteY974" fmla="*/ 3087036 h 5430875"/>
              <a:gd name="connsiteX975" fmla="*/ 3392959 w 5934280"/>
              <a:gd name="connsiteY975" fmla="*/ 3087353 h 5430875"/>
              <a:gd name="connsiteX976" fmla="*/ 3395169 w 5934280"/>
              <a:gd name="connsiteY976" fmla="*/ 3088712 h 5430875"/>
              <a:gd name="connsiteX977" fmla="*/ 3390307 w 5934280"/>
              <a:gd name="connsiteY977" fmla="*/ 3086732 h 5430875"/>
              <a:gd name="connsiteX978" fmla="*/ 459155 w 5934280"/>
              <a:gd name="connsiteY978" fmla="*/ 3067408 h 5430875"/>
              <a:gd name="connsiteX979" fmla="*/ 453910 w 5934280"/>
              <a:gd name="connsiteY979" fmla="*/ 3071236 h 5430875"/>
              <a:gd name="connsiteX980" fmla="*/ 459155 w 5934280"/>
              <a:gd name="connsiteY980" fmla="*/ 3067408 h 5430875"/>
              <a:gd name="connsiteX981" fmla="*/ 1116975 w 5934280"/>
              <a:gd name="connsiteY981" fmla="*/ 3050521 h 5430875"/>
              <a:gd name="connsiteX982" fmla="*/ 1121590 w 5934280"/>
              <a:gd name="connsiteY982" fmla="*/ 3051379 h 5430875"/>
              <a:gd name="connsiteX983" fmla="*/ 1122984 w 5934280"/>
              <a:gd name="connsiteY983" fmla="*/ 3053254 h 5430875"/>
              <a:gd name="connsiteX984" fmla="*/ 1122076 w 5934280"/>
              <a:gd name="connsiteY984" fmla="*/ 3060124 h 5430875"/>
              <a:gd name="connsiteX985" fmla="*/ 1519903 w 5934280"/>
              <a:gd name="connsiteY985" fmla="*/ 3048795 h 5430875"/>
              <a:gd name="connsiteX986" fmla="*/ 1515134 w 5934280"/>
              <a:gd name="connsiteY986" fmla="*/ 3098140 h 5430875"/>
              <a:gd name="connsiteX987" fmla="*/ 1519903 w 5934280"/>
              <a:gd name="connsiteY987" fmla="*/ 3048795 h 5430875"/>
              <a:gd name="connsiteX988" fmla="*/ 1101247 w 5934280"/>
              <a:gd name="connsiteY988" fmla="*/ 3041330 h 5430875"/>
              <a:gd name="connsiteX989" fmla="*/ 1094333 w 5934280"/>
              <a:gd name="connsiteY989" fmla="*/ 3047351 h 5430875"/>
              <a:gd name="connsiteX990" fmla="*/ 1101247 w 5934280"/>
              <a:gd name="connsiteY990" fmla="*/ 3041330 h 5430875"/>
              <a:gd name="connsiteX991" fmla="*/ 1065479 w 5934280"/>
              <a:gd name="connsiteY991" fmla="*/ 3030357 h 5430875"/>
              <a:gd name="connsiteX992" fmla="*/ 1068198 w 5934280"/>
              <a:gd name="connsiteY992" fmla="*/ 3040699 h 5430875"/>
              <a:gd name="connsiteX993" fmla="*/ 1063092 w 5934280"/>
              <a:gd name="connsiteY993" fmla="*/ 3031086 h 5430875"/>
              <a:gd name="connsiteX994" fmla="*/ 1065479 w 5934280"/>
              <a:gd name="connsiteY994" fmla="*/ 3030357 h 5430875"/>
              <a:gd name="connsiteX995" fmla="*/ 5557394 w 5934280"/>
              <a:gd name="connsiteY995" fmla="*/ 3018494 h 5430875"/>
              <a:gd name="connsiteX996" fmla="*/ 5570218 w 5934280"/>
              <a:gd name="connsiteY996" fmla="*/ 3019781 h 5430875"/>
              <a:gd name="connsiteX997" fmla="*/ 5557394 w 5934280"/>
              <a:gd name="connsiteY997" fmla="*/ 3018494 h 5430875"/>
              <a:gd name="connsiteX998" fmla="*/ 1015796 w 5934280"/>
              <a:gd name="connsiteY998" fmla="*/ 3014333 h 5430875"/>
              <a:gd name="connsiteX999" fmla="*/ 1010352 w 5934280"/>
              <a:gd name="connsiteY999" fmla="*/ 3018441 h 5430875"/>
              <a:gd name="connsiteX1000" fmla="*/ 1015796 w 5934280"/>
              <a:gd name="connsiteY1000" fmla="*/ 3014333 h 5430875"/>
              <a:gd name="connsiteX1001" fmla="*/ 197463 w 5934280"/>
              <a:gd name="connsiteY1001" fmla="*/ 3006204 h 5430875"/>
              <a:gd name="connsiteX1002" fmla="*/ 203230 w 5934280"/>
              <a:gd name="connsiteY1002" fmla="*/ 3016289 h 5430875"/>
              <a:gd name="connsiteX1003" fmla="*/ 197463 w 5934280"/>
              <a:gd name="connsiteY1003" fmla="*/ 3006204 h 5430875"/>
              <a:gd name="connsiteX1004" fmla="*/ 1558035 w 5934280"/>
              <a:gd name="connsiteY1004" fmla="*/ 3005180 h 5430875"/>
              <a:gd name="connsiteX1005" fmla="*/ 1558743 w 5934280"/>
              <a:gd name="connsiteY1005" fmla="*/ 3005641 h 5430875"/>
              <a:gd name="connsiteX1006" fmla="*/ 1587795 w 5934280"/>
              <a:gd name="connsiteY1006" fmla="*/ 3007872 h 5430875"/>
              <a:gd name="connsiteX1007" fmla="*/ 1590187 w 5934280"/>
              <a:gd name="connsiteY1007" fmla="*/ 3007706 h 5430875"/>
              <a:gd name="connsiteX1008" fmla="*/ 4954491 w 5934280"/>
              <a:gd name="connsiteY1008" fmla="*/ 3002863 h 5430875"/>
              <a:gd name="connsiteX1009" fmla="*/ 4951691 w 5934280"/>
              <a:gd name="connsiteY1009" fmla="*/ 3007212 h 5430875"/>
              <a:gd name="connsiteX1010" fmla="*/ 4967854 w 5934280"/>
              <a:gd name="connsiteY1010" fmla="*/ 3006908 h 5430875"/>
              <a:gd name="connsiteX1011" fmla="*/ 4963475 w 5934280"/>
              <a:gd name="connsiteY1011" fmla="*/ 3003552 h 5430875"/>
              <a:gd name="connsiteX1012" fmla="*/ 4954491 w 5934280"/>
              <a:gd name="connsiteY1012" fmla="*/ 3002863 h 5430875"/>
              <a:gd name="connsiteX1013" fmla="*/ 974481 w 5934280"/>
              <a:gd name="connsiteY1013" fmla="*/ 2998880 h 5430875"/>
              <a:gd name="connsiteX1014" fmla="*/ 979824 w 5934280"/>
              <a:gd name="connsiteY1014" fmla="*/ 3000254 h 5430875"/>
              <a:gd name="connsiteX1015" fmla="*/ 984216 w 5934280"/>
              <a:gd name="connsiteY1015" fmla="*/ 3011787 h 5430875"/>
              <a:gd name="connsiteX1016" fmla="*/ 309486 w 5934280"/>
              <a:gd name="connsiteY1016" fmla="*/ 2987338 h 5430875"/>
              <a:gd name="connsiteX1017" fmla="*/ 319601 w 5934280"/>
              <a:gd name="connsiteY1017" fmla="*/ 2991272 h 5430875"/>
              <a:gd name="connsiteX1018" fmla="*/ 321012 w 5934280"/>
              <a:gd name="connsiteY1018" fmla="*/ 2994990 h 5430875"/>
              <a:gd name="connsiteX1019" fmla="*/ 311537 w 5934280"/>
              <a:gd name="connsiteY1019" fmla="*/ 2991676 h 5430875"/>
              <a:gd name="connsiteX1020" fmla="*/ 312031 w 5934280"/>
              <a:gd name="connsiteY1020" fmla="*/ 2990318 h 5430875"/>
              <a:gd name="connsiteX1021" fmla="*/ 309486 w 5934280"/>
              <a:gd name="connsiteY1021" fmla="*/ 2987338 h 5430875"/>
              <a:gd name="connsiteX1022" fmla="*/ 4930201 w 5934280"/>
              <a:gd name="connsiteY1022" fmla="*/ 2983932 h 5430875"/>
              <a:gd name="connsiteX1023" fmla="*/ 4930327 w 5934280"/>
              <a:gd name="connsiteY1023" fmla="*/ 2990751 h 5430875"/>
              <a:gd name="connsiteX1024" fmla="*/ 4930201 w 5934280"/>
              <a:gd name="connsiteY1024" fmla="*/ 2983932 h 5430875"/>
              <a:gd name="connsiteX1025" fmla="*/ 1135189 w 5934280"/>
              <a:gd name="connsiteY1025" fmla="*/ 2977568 h 5430875"/>
              <a:gd name="connsiteX1026" fmla="*/ 1168106 w 5934280"/>
              <a:gd name="connsiteY1026" fmla="*/ 2987726 h 5430875"/>
              <a:gd name="connsiteX1027" fmla="*/ 1344693 w 5934280"/>
              <a:gd name="connsiteY1027" fmla="*/ 3048401 h 5430875"/>
              <a:gd name="connsiteX1028" fmla="*/ 1486306 w 5934280"/>
              <a:gd name="connsiteY1028" fmla="*/ 3099757 h 5430875"/>
              <a:gd name="connsiteX1029" fmla="*/ 1478418 w 5934280"/>
              <a:gd name="connsiteY1029" fmla="*/ 3158447 h 5430875"/>
              <a:gd name="connsiteX1030" fmla="*/ 1305818 w 5934280"/>
              <a:gd name="connsiteY1030" fmla="*/ 3095017 h 5430875"/>
              <a:gd name="connsiteX1031" fmla="*/ 1132619 w 5934280"/>
              <a:gd name="connsiteY1031" fmla="*/ 3037822 h 5430875"/>
              <a:gd name="connsiteX1032" fmla="*/ 910325 w 5934280"/>
              <a:gd name="connsiteY1032" fmla="*/ 2976938 h 5430875"/>
              <a:gd name="connsiteX1033" fmla="*/ 902395 w 5934280"/>
              <a:gd name="connsiteY1033" fmla="*/ 2978437 h 5430875"/>
              <a:gd name="connsiteX1034" fmla="*/ 910325 w 5934280"/>
              <a:gd name="connsiteY1034" fmla="*/ 2976938 h 5430875"/>
              <a:gd name="connsiteX1035" fmla="*/ 221801 w 5934280"/>
              <a:gd name="connsiteY1035" fmla="*/ 2973687 h 5430875"/>
              <a:gd name="connsiteX1036" fmla="*/ 228108 w 5934280"/>
              <a:gd name="connsiteY1036" fmla="*/ 2975881 h 5430875"/>
              <a:gd name="connsiteX1037" fmla="*/ 229587 w 5934280"/>
              <a:gd name="connsiteY1037" fmla="*/ 2979268 h 5430875"/>
              <a:gd name="connsiteX1038" fmla="*/ 222426 w 5934280"/>
              <a:gd name="connsiteY1038" fmla="*/ 2976036 h 5430875"/>
              <a:gd name="connsiteX1039" fmla="*/ 894607 w 5934280"/>
              <a:gd name="connsiteY1039" fmla="*/ 2973641 h 5430875"/>
              <a:gd name="connsiteX1040" fmla="*/ 902395 w 5934280"/>
              <a:gd name="connsiteY1040" fmla="*/ 2978437 h 5430875"/>
              <a:gd name="connsiteX1041" fmla="*/ 887676 w 5934280"/>
              <a:gd name="connsiteY1041" fmla="*/ 2973936 h 5430875"/>
              <a:gd name="connsiteX1042" fmla="*/ 894607 w 5934280"/>
              <a:gd name="connsiteY1042" fmla="*/ 2973641 h 5430875"/>
              <a:gd name="connsiteX1043" fmla="*/ 5660814 w 5934280"/>
              <a:gd name="connsiteY1043" fmla="*/ 2971600 h 5430875"/>
              <a:gd name="connsiteX1044" fmla="*/ 5662810 w 5934280"/>
              <a:gd name="connsiteY1044" fmla="*/ 2973110 h 5430875"/>
              <a:gd name="connsiteX1045" fmla="*/ 5660640 w 5934280"/>
              <a:gd name="connsiteY1045" fmla="*/ 2972300 h 5430875"/>
              <a:gd name="connsiteX1046" fmla="*/ 202445 w 5934280"/>
              <a:gd name="connsiteY1046" fmla="*/ 2966858 h 5430875"/>
              <a:gd name="connsiteX1047" fmla="*/ 208684 w 5934280"/>
              <a:gd name="connsiteY1047" fmla="*/ 2969073 h 5430875"/>
              <a:gd name="connsiteX1048" fmla="*/ 209770 w 5934280"/>
              <a:gd name="connsiteY1048" fmla="*/ 2972132 h 5430875"/>
              <a:gd name="connsiteX1049" fmla="*/ 202845 w 5934280"/>
              <a:gd name="connsiteY1049" fmla="*/ 2968570 h 5430875"/>
              <a:gd name="connsiteX1050" fmla="*/ 183197 w 5934280"/>
              <a:gd name="connsiteY1050" fmla="*/ 2960021 h 5430875"/>
              <a:gd name="connsiteX1051" fmla="*/ 189521 w 5934280"/>
              <a:gd name="connsiteY1051" fmla="*/ 2962267 h 5430875"/>
              <a:gd name="connsiteX1052" fmla="*/ 190425 w 5934280"/>
              <a:gd name="connsiteY1052" fmla="*/ 2964333 h 5430875"/>
              <a:gd name="connsiteX1053" fmla="*/ 183440 w 5934280"/>
              <a:gd name="connsiteY1053" fmla="*/ 2960856 h 5430875"/>
              <a:gd name="connsiteX1054" fmla="*/ 4886933 w 5934280"/>
              <a:gd name="connsiteY1054" fmla="*/ 2954724 h 5430875"/>
              <a:gd name="connsiteX1055" fmla="*/ 4877117 w 5934280"/>
              <a:gd name="connsiteY1055" fmla="*/ 2958963 h 5430875"/>
              <a:gd name="connsiteX1056" fmla="*/ 4887832 w 5934280"/>
              <a:gd name="connsiteY1056" fmla="*/ 2957051 h 5430875"/>
              <a:gd name="connsiteX1057" fmla="*/ 4886933 w 5934280"/>
              <a:gd name="connsiteY1057" fmla="*/ 2954724 h 5430875"/>
              <a:gd name="connsiteX1058" fmla="*/ 4856227 w 5934280"/>
              <a:gd name="connsiteY1058" fmla="*/ 2933348 h 5430875"/>
              <a:gd name="connsiteX1059" fmla="*/ 4856154 w 5934280"/>
              <a:gd name="connsiteY1059" fmla="*/ 2934766 h 5430875"/>
              <a:gd name="connsiteX1060" fmla="*/ 4856005 w 5934280"/>
              <a:gd name="connsiteY1060" fmla="*/ 2937659 h 5430875"/>
              <a:gd name="connsiteX1061" fmla="*/ 4855755 w 5934280"/>
              <a:gd name="connsiteY1061" fmla="*/ 2942504 h 5430875"/>
              <a:gd name="connsiteX1062" fmla="*/ 4855972 w 5934280"/>
              <a:gd name="connsiteY1062" fmla="*/ 2938307 h 5430875"/>
              <a:gd name="connsiteX1063" fmla="*/ 4856005 w 5934280"/>
              <a:gd name="connsiteY1063" fmla="*/ 2937659 h 5430875"/>
              <a:gd name="connsiteX1064" fmla="*/ 5699896 w 5934280"/>
              <a:gd name="connsiteY1064" fmla="*/ 2932524 h 5430875"/>
              <a:gd name="connsiteX1065" fmla="*/ 5704089 w 5934280"/>
              <a:gd name="connsiteY1065" fmla="*/ 2933569 h 5430875"/>
              <a:gd name="connsiteX1066" fmla="*/ 5703629 w 5934280"/>
              <a:gd name="connsiteY1066" fmla="*/ 2933691 h 5430875"/>
              <a:gd name="connsiteX1067" fmla="*/ 5704359 w 5934280"/>
              <a:gd name="connsiteY1067" fmla="*/ 2934341 h 5430875"/>
              <a:gd name="connsiteX1068" fmla="*/ 5704164 w 5934280"/>
              <a:gd name="connsiteY1068" fmla="*/ 2937880 h 5430875"/>
              <a:gd name="connsiteX1069" fmla="*/ 5699896 w 5934280"/>
              <a:gd name="connsiteY1069" fmla="*/ 2932524 h 5430875"/>
              <a:gd name="connsiteX1070" fmla="*/ 5698659 w 5934280"/>
              <a:gd name="connsiteY1070" fmla="*/ 2928673 h 5430875"/>
              <a:gd name="connsiteX1071" fmla="*/ 5699911 w 5934280"/>
              <a:gd name="connsiteY1071" fmla="*/ 2929598 h 5430875"/>
              <a:gd name="connsiteX1072" fmla="*/ 5699896 w 5934280"/>
              <a:gd name="connsiteY1072" fmla="*/ 2932524 h 5430875"/>
              <a:gd name="connsiteX1073" fmla="*/ 5698659 w 5934280"/>
              <a:gd name="connsiteY1073" fmla="*/ 2928673 h 5430875"/>
              <a:gd name="connsiteX1074" fmla="*/ 4835765 w 5934280"/>
              <a:gd name="connsiteY1074" fmla="*/ 2923540 h 5430875"/>
              <a:gd name="connsiteX1075" fmla="*/ 4828574 w 5934280"/>
              <a:gd name="connsiteY1075" fmla="*/ 2928556 h 5430875"/>
              <a:gd name="connsiteX1076" fmla="*/ 4839290 w 5934280"/>
              <a:gd name="connsiteY1076" fmla="*/ 2926643 h 5430875"/>
              <a:gd name="connsiteX1077" fmla="*/ 4835765 w 5934280"/>
              <a:gd name="connsiteY1077" fmla="*/ 2923540 h 5430875"/>
              <a:gd name="connsiteX1078" fmla="*/ 4324638 w 5934280"/>
              <a:gd name="connsiteY1078" fmla="*/ 2922059 h 5430875"/>
              <a:gd name="connsiteX1079" fmla="*/ 4325984 w 5934280"/>
              <a:gd name="connsiteY1079" fmla="*/ 2924043 h 5430875"/>
              <a:gd name="connsiteX1080" fmla="*/ 4345667 w 5934280"/>
              <a:gd name="connsiteY1080" fmla="*/ 2945528 h 5430875"/>
              <a:gd name="connsiteX1081" fmla="*/ 4346466 w 5934280"/>
              <a:gd name="connsiteY1081" fmla="*/ 2945802 h 5430875"/>
              <a:gd name="connsiteX1082" fmla="*/ 5726717 w 5934280"/>
              <a:gd name="connsiteY1082" fmla="*/ 2915604 h 5430875"/>
              <a:gd name="connsiteX1083" fmla="*/ 5735143 w 5934280"/>
              <a:gd name="connsiteY1083" fmla="*/ 2920934 h 5430875"/>
              <a:gd name="connsiteX1084" fmla="*/ 5741532 w 5934280"/>
              <a:gd name="connsiteY1084" fmla="*/ 2924827 h 5430875"/>
              <a:gd name="connsiteX1085" fmla="*/ 5745807 w 5934280"/>
              <a:gd name="connsiteY1085" fmla="*/ 2930171 h 5430875"/>
              <a:gd name="connsiteX1086" fmla="*/ 5746094 w 5934280"/>
              <a:gd name="connsiteY1086" fmla="*/ 2937514 h 5430875"/>
              <a:gd name="connsiteX1087" fmla="*/ 5728960 w 5934280"/>
              <a:gd name="connsiteY1087" fmla="*/ 2918543 h 5430875"/>
              <a:gd name="connsiteX1088" fmla="*/ 5740498 w 5934280"/>
              <a:gd name="connsiteY1088" fmla="*/ 2906208 h 5430875"/>
              <a:gd name="connsiteX1089" fmla="*/ 5741107 w 5934280"/>
              <a:gd name="connsiteY1089" fmla="*/ 2906630 h 5430875"/>
              <a:gd name="connsiteX1090" fmla="*/ 5756145 w 5934280"/>
              <a:gd name="connsiteY1090" fmla="*/ 2917218 h 5430875"/>
              <a:gd name="connsiteX1091" fmla="*/ 5773355 w 5934280"/>
              <a:gd name="connsiteY1091" fmla="*/ 2931324 h 5430875"/>
              <a:gd name="connsiteX1092" fmla="*/ 5776592 w 5934280"/>
              <a:gd name="connsiteY1092" fmla="*/ 2934861 h 5430875"/>
              <a:gd name="connsiteX1093" fmla="*/ 5777517 w 5934280"/>
              <a:gd name="connsiteY1093" fmla="*/ 2937119 h 5430875"/>
              <a:gd name="connsiteX1094" fmla="*/ 5772967 w 5934280"/>
              <a:gd name="connsiteY1094" fmla="*/ 2936779 h 5430875"/>
              <a:gd name="connsiteX1095" fmla="*/ 5765073 w 5934280"/>
              <a:gd name="connsiteY1095" fmla="*/ 2933134 h 5430875"/>
              <a:gd name="connsiteX1096" fmla="*/ 166077 w 5934280"/>
              <a:gd name="connsiteY1096" fmla="*/ 2885234 h 5430875"/>
              <a:gd name="connsiteX1097" fmla="*/ 171843 w 5934280"/>
              <a:gd name="connsiteY1097" fmla="*/ 2895317 h 5430875"/>
              <a:gd name="connsiteX1098" fmla="*/ 166077 w 5934280"/>
              <a:gd name="connsiteY1098" fmla="*/ 2885234 h 5430875"/>
              <a:gd name="connsiteX1099" fmla="*/ 1797183 w 5934280"/>
              <a:gd name="connsiteY1099" fmla="*/ 2878287 h 5430875"/>
              <a:gd name="connsiteX1100" fmla="*/ 1878953 w 5934280"/>
              <a:gd name="connsiteY1100" fmla="*/ 2911855 h 5430875"/>
              <a:gd name="connsiteX1101" fmla="*/ 1875817 w 5934280"/>
              <a:gd name="connsiteY1101" fmla="*/ 2910391 h 5430875"/>
              <a:gd name="connsiteX1102" fmla="*/ 1819659 w 5934280"/>
              <a:gd name="connsiteY1102" fmla="*/ 2886362 h 5430875"/>
              <a:gd name="connsiteX1103" fmla="*/ 5748142 w 5934280"/>
              <a:gd name="connsiteY1103" fmla="*/ 2865652 h 5430875"/>
              <a:gd name="connsiteX1104" fmla="*/ 5747781 w 5934280"/>
              <a:gd name="connsiteY1104" fmla="*/ 2871142 h 5430875"/>
              <a:gd name="connsiteX1105" fmla="*/ 5744728 w 5934280"/>
              <a:gd name="connsiteY1105" fmla="*/ 2866911 h 5430875"/>
              <a:gd name="connsiteX1106" fmla="*/ 5748142 w 5934280"/>
              <a:gd name="connsiteY1106" fmla="*/ 2865652 h 5430875"/>
              <a:gd name="connsiteX1107" fmla="*/ 5806820 w 5934280"/>
              <a:gd name="connsiteY1107" fmla="*/ 2863051 h 5430875"/>
              <a:gd name="connsiteX1108" fmla="*/ 5838169 w 5934280"/>
              <a:gd name="connsiteY1108" fmla="*/ 2886964 h 5430875"/>
              <a:gd name="connsiteX1109" fmla="*/ 5878278 w 5934280"/>
              <a:gd name="connsiteY1109" fmla="*/ 2910871 h 5430875"/>
              <a:gd name="connsiteX1110" fmla="*/ 5889431 w 5934280"/>
              <a:gd name="connsiteY1110" fmla="*/ 2919177 h 5430875"/>
              <a:gd name="connsiteX1111" fmla="*/ 5890332 w 5934280"/>
              <a:gd name="connsiteY1111" fmla="*/ 2920590 h 5430875"/>
              <a:gd name="connsiteX1112" fmla="*/ 5891581 w 5934280"/>
              <a:gd name="connsiteY1112" fmla="*/ 2923766 h 5430875"/>
              <a:gd name="connsiteX1113" fmla="*/ 5857580 w 5934280"/>
              <a:gd name="connsiteY1113" fmla="*/ 2904280 h 5430875"/>
              <a:gd name="connsiteX1114" fmla="*/ 5832631 w 5934280"/>
              <a:gd name="connsiteY1114" fmla="*/ 2888838 h 5430875"/>
              <a:gd name="connsiteX1115" fmla="*/ 5828913 w 5934280"/>
              <a:gd name="connsiteY1115" fmla="*/ 2886728 h 5430875"/>
              <a:gd name="connsiteX1116" fmla="*/ 225230 w 5934280"/>
              <a:gd name="connsiteY1116" fmla="*/ 2840149 h 5430875"/>
              <a:gd name="connsiteX1117" fmla="*/ 225318 w 5934280"/>
              <a:gd name="connsiteY1117" fmla="*/ 2840231 h 5430875"/>
              <a:gd name="connsiteX1118" fmla="*/ 227512 w 5934280"/>
              <a:gd name="connsiteY1118" fmla="*/ 2842305 h 5430875"/>
              <a:gd name="connsiteX1119" fmla="*/ 257016 w 5934280"/>
              <a:gd name="connsiteY1119" fmla="*/ 2839092 h 5430875"/>
              <a:gd name="connsiteX1120" fmla="*/ 371688 w 5934280"/>
              <a:gd name="connsiteY1120" fmla="*/ 2883190 h 5430875"/>
              <a:gd name="connsiteX1121" fmla="*/ 396011 w 5934280"/>
              <a:gd name="connsiteY1121" fmla="*/ 2875602 h 5430875"/>
              <a:gd name="connsiteX1122" fmla="*/ 474226 w 5934280"/>
              <a:gd name="connsiteY1122" fmla="*/ 2894432 h 5430875"/>
              <a:gd name="connsiteX1123" fmla="*/ 383336 w 5934280"/>
              <a:gd name="connsiteY1123" fmla="*/ 2848647 h 5430875"/>
              <a:gd name="connsiteX1124" fmla="*/ 462189 w 5934280"/>
              <a:gd name="connsiteY1124" fmla="*/ 2869027 h 5430875"/>
              <a:gd name="connsiteX1125" fmla="*/ 631693 w 5934280"/>
              <a:gd name="connsiteY1125" fmla="*/ 2928535 h 5430875"/>
              <a:gd name="connsiteX1126" fmla="*/ 783462 w 5934280"/>
              <a:gd name="connsiteY1126" fmla="*/ 2980430 h 5430875"/>
              <a:gd name="connsiteX1127" fmla="*/ 1116914 w 5934280"/>
              <a:gd name="connsiteY1127" fmla="*/ 3100382 h 5430875"/>
              <a:gd name="connsiteX1128" fmla="*/ 1102829 w 5934280"/>
              <a:gd name="connsiteY1128" fmla="*/ 3254658 h 5430875"/>
              <a:gd name="connsiteX1129" fmla="*/ 1089160 w 5934280"/>
              <a:gd name="connsiteY1129" fmla="*/ 3475442 h 5430875"/>
              <a:gd name="connsiteX1130" fmla="*/ 959940 w 5934280"/>
              <a:gd name="connsiteY1130" fmla="*/ 3428957 h 5430875"/>
              <a:gd name="connsiteX1131" fmla="*/ 962449 w 5934280"/>
              <a:gd name="connsiteY1131" fmla="*/ 3408561 h 5430875"/>
              <a:gd name="connsiteX1132" fmla="*/ 966546 w 5934280"/>
              <a:gd name="connsiteY1132" fmla="*/ 3337422 h 5430875"/>
              <a:gd name="connsiteX1133" fmla="*/ 951548 w 5934280"/>
              <a:gd name="connsiteY1133" fmla="*/ 3412623 h 5430875"/>
              <a:gd name="connsiteX1134" fmla="*/ 950430 w 5934280"/>
              <a:gd name="connsiteY1134" fmla="*/ 3425537 h 5430875"/>
              <a:gd name="connsiteX1135" fmla="*/ 565217 w 5934280"/>
              <a:gd name="connsiteY1135" fmla="*/ 3286965 h 5430875"/>
              <a:gd name="connsiteX1136" fmla="*/ 243345 w 5934280"/>
              <a:gd name="connsiteY1136" fmla="*/ 3175352 h 5430875"/>
              <a:gd name="connsiteX1137" fmla="*/ 189934 w 5934280"/>
              <a:gd name="connsiteY1137" fmla="*/ 3155255 h 5430875"/>
              <a:gd name="connsiteX1138" fmla="*/ 161515 w 5934280"/>
              <a:gd name="connsiteY1138" fmla="*/ 3135023 h 5430875"/>
              <a:gd name="connsiteX1139" fmla="*/ 239250 w 5934280"/>
              <a:gd name="connsiteY1139" fmla="*/ 3147533 h 5430875"/>
              <a:gd name="connsiteX1140" fmla="*/ 455993 w 5934280"/>
              <a:gd name="connsiteY1140" fmla="*/ 3215178 h 5430875"/>
              <a:gd name="connsiteX1141" fmla="*/ 669430 w 5934280"/>
              <a:gd name="connsiteY1141" fmla="*/ 3280471 h 5430875"/>
              <a:gd name="connsiteX1142" fmla="*/ 684150 w 5934280"/>
              <a:gd name="connsiteY1142" fmla="*/ 3284974 h 5430875"/>
              <a:gd name="connsiteX1143" fmla="*/ 684150 w 5934280"/>
              <a:gd name="connsiteY1143" fmla="*/ 3284974 h 5430875"/>
              <a:gd name="connsiteX1144" fmla="*/ 669430 w 5934280"/>
              <a:gd name="connsiteY1144" fmla="*/ 3280471 h 5430875"/>
              <a:gd name="connsiteX1145" fmla="*/ 72659 w 5934280"/>
              <a:gd name="connsiteY1145" fmla="*/ 3059803 h 5430875"/>
              <a:gd name="connsiteX1146" fmla="*/ 441 w 5934280"/>
              <a:gd name="connsiteY1146" fmla="*/ 3014365 h 5430875"/>
              <a:gd name="connsiteX1147" fmla="*/ 53183 w 5934280"/>
              <a:gd name="connsiteY1147" fmla="*/ 3027011 h 5430875"/>
              <a:gd name="connsiteX1148" fmla="*/ 9386 w 5934280"/>
              <a:gd name="connsiteY1148" fmla="*/ 3001804 h 5430875"/>
              <a:gd name="connsiteX1149" fmla="*/ 81354 w 5934280"/>
              <a:gd name="connsiteY1149" fmla="*/ 3004232 h 5430875"/>
              <a:gd name="connsiteX1150" fmla="*/ 84648 w 5934280"/>
              <a:gd name="connsiteY1150" fmla="*/ 2999603 h 5430875"/>
              <a:gd name="connsiteX1151" fmla="*/ 139072 w 5934280"/>
              <a:gd name="connsiteY1151" fmla="*/ 3001493 h 5430875"/>
              <a:gd name="connsiteX1152" fmla="*/ 215125 w 5934280"/>
              <a:gd name="connsiteY1152" fmla="*/ 3024758 h 5430875"/>
              <a:gd name="connsiteX1153" fmla="*/ 212844 w 5934280"/>
              <a:gd name="connsiteY1153" fmla="*/ 3011178 h 5430875"/>
              <a:gd name="connsiteX1154" fmla="*/ 250201 w 5934280"/>
              <a:gd name="connsiteY1154" fmla="*/ 3018850 h 5430875"/>
              <a:gd name="connsiteX1155" fmla="*/ 312206 w 5934280"/>
              <a:gd name="connsiteY1155" fmla="*/ 3045064 h 5430875"/>
              <a:gd name="connsiteX1156" fmla="*/ 338694 w 5934280"/>
              <a:gd name="connsiteY1156" fmla="*/ 3033040 h 5430875"/>
              <a:gd name="connsiteX1157" fmla="*/ 411923 w 5934280"/>
              <a:gd name="connsiteY1157" fmla="*/ 3060271 h 5430875"/>
              <a:gd name="connsiteX1158" fmla="*/ 376715 w 5934280"/>
              <a:gd name="connsiteY1158" fmla="*/ 3041182 h 5430875"/>
              <a:gd name="connsiteX1159" fmla="*/ 255062 w 5934280"/>
              <a:gd name="connsiteY1159" fmla="*/ 2985449 h 5430875"/>
              <a:gd name="connsiteX1160" fmla="*/ 256560 w 5934280"/>
              <a:gd name="connsiteY1160" fmla="*/ 2985777 h 5430875"/>
              <a:gd name="connsiteX1161" fmla="*/ 320789 w 5934280"/>
              <a:gd name="connsiteY1161" fmla="*/ 3008117 h 5430875"/>
              <a:gd name="connsiteX1162" fmla="*/ 419808 w 5934280"/>
              <a:gd name="connsiteY1162" fmla="*/ 3035686 h 5430875"/>
              <a:gd name="connsiteX1163" fmla="*/ 419808 w 5934280"/>
              <a:gd name="connsiteY1163" fmla="*/ 3035686 h 5430875"/>
              <a:gd name="connsiteX1164" fmla="*/ 329555 w 5934280"/>
              <a:gd name="connsiteY1164" fmla="*/ 2997979 h 5430875"/>
              <a:gd name="connsiteX1165" fmla="*/ 328824 w 5934280"/>
              <a:gd name="connsiteY1165" fmla="*/ 2997723 h 5430875"/>
              <a:gd name="connsiteX1166" fmla="*/ 328830 w 5934280"/>
              <a:gd name="connsiteY1166" fmla="*/ 2995135 h 5430875"/>
              <a:gd name="connsiteX1167" fmla="*/ 539446 w 5934280"/>
              <a:gd name="connsiteY1167" fmla="*/ 3064395 h 5430875"/>
              <a:gd name="connsiteX1168" fmla="*/ 524608 w 5934280"/>
              <a:gd name="connsiteY1168" fmla="*/ 3041876 h 5430875"/>
              <a:gd name="connsiteX1169" fmla="*/ 299367 w 5934280"/>
              <a:gd name="connsiteY1169" fmla="*/ 2966407 h 5430875"/>
              <a:gd name="connsiteX1170" fmla="*/ 275147 w 5934280"/>
              <a:gd name="connsiteY1170" fmla="*/ 2956386 h 5430875"/>
              <a:gd name="connsiteX1171" fmla="*/ 284609 w 5934280"/>
              <a:gd name="connsiteY1171" fmla="*/ 2952948 h 5430875"/>
              <a:gd name="connsiteX1172" fmla="*/ 342776 w 5934280"/>
              <a:gd name="connsiteY1172" fmla="*/ 2970888 h 5430875"/>
              <a:gd name="connsiteX1173" fmla="*/ 414210 w 5934280"/>
              <a:gd name="connsiteY1173" fmla="*/ 2994966 h 5430875"/>
              <a:gd name="connsiteX1174" fmla="*/ 357381 w 5934280"/>
              <a:gd name="connsiteY1174" fmla="*/ 2965739 h 5430875"/>
              <a:gd name="connsiteX1175" fmla="*/ 189739 w 5934280"/>
              <a:gd name="connsiteY1175" fmla="*/ 2909353 h 5430875"/>
              <a:gd name="connsiteX1176" fmla="*/ 185121 w 5934280"/>
              <a:gd name="connsiteY1176" fmla="*/ 2905517 h 5430875"/>
              <a:gd name="connsiteX1177" fmla="*/ 197978 w 5934280"/>
              <a:gd name="connsiteY1177" fmla="*/ 2901970 h 5430875"/>
              <a:gd name="connsiteX1178" fmla="*/ 223854 w 5934280"/>
              <a:gd name="connsiteY1178" fmla="*/ 2907940 h 5430875"/>
              <a:gd name="connsiteX1179" fmla="*/ 226563 w 5934280"/>
              <a:gd name="connsiteY1179" fmla="*/ 2908406 h 5430875"/>
              <a:gd name="connsiteX1180" fmla="*/ 228964 w 5934280"/>
              <a:gd name="connsiteY1180" fmla="*/ 2909376 h 5430875"/>
              <a:gd name="connsiteX1181" fmla="*/ 287325 w 5934280"/>
              <a:gd name="connsiteY1181" fmla="*/ 2926943 h 5430875"/>
              <a:gd name="connsiteX1182" fmla="*/ 225588 w 5934280"/>
              <a:gd name="connsiteY1182" fmla="*/ 2896986 h 5430875"/>
              <a:gd name="connsiteX1183" fmla="*/ 189046 w 5934280"/>
              <a:gd name="connsiteY1183" fmla="*/ 2883469 h 5430875"/>
              <a:gd name="connsiteX1184" fmla="*/ 181796 w 5934280"/>
              <a:gd name="connsiteY1184" fmla="*/ 2880113 h 5430875"/>
              <a:gd name="connsiteX1185" fmla="*/ 161982 w 5934280"/>
              <a:gd name="connsiteY1185" fmla="*/ 2857414 h 5430875"/>
              <a:gd name="connsiteX1186" fmla="*/ 274253 w 5934280"/>
              <a:gd name="connsiteY1186" fmla="*/ 2881562 h 5430875"/>
              <a:gd name="connsiteX1187" fmla="*/ 284990 w 5934280"/>
              <a:gd name="connsiteY1187" fmla="*/ 2885383 h 5430875"/>
              <a:gd name="connsiteX1188" fmla="*/ 286018 w 5934280"/>
              <a:gd name="connsiteY1188" fmla="*/ 2885781 h 5430875"/>
              <a:gd name="connsiteX1189" fmla="*/ 285875 w 5934280"/>
              <a:gd name="connsiteY1189" fmla="*/ 2885697 h 5430875"/>
              <a:gd name="connsiteX1190" fmla="*/ 284990 w 5934280"/>
              <a:gd name="connsiteY1190" fmla="*/ 2885383 h 5430875"/>
              <a:gd name="connsiteX1191" fmla="*/ 278217 w 5934280"/>
              <a:gd name="connsiteY1191" fmla="*/ 2882756 h 5430875"/>
              <a:gd name="connsiteX1192" fmla="*/ 244034 w 5934280"/>
              <a:gd name="connsiteY1192" fmla="*/ 2854069 h 5430875"/>
              <a:gd name="connsiteX1193" fmla="*/ 251657 w 5934280"/>
              <a:gd name="connsiteY1193" fmla="*/ 2855318 h 5430875"/>
              <a:gd name="connsiteX1194" fmla="*/ 253422 w 5934280"/>
              <a:gd name="connsiteY1194" fmla="*/ 2856272 h 5430875"/>
              <a:gd name="connsiteX1195" fmla="*/ 259768 w 5934280"/>
              <a:gd name="connsiteY1195" fmla="*/ 2858570 h 5430875"/>
              <a:gd name="connsiteX1196" fmla="*/ 270964 w 5934280"/>
              <a:gd name="connsiteY1196" fmla="*/ 2865023 h 5430875"/>
              <a:gd name="connsiteX1197" fmla="*/ 299248 w 5934280"/>
              <a:gd name="connsiteY1197" fmla="*/ 2881426 h 5430875"/>
              <a:gd name="connsiteX1198" fmla="*/ 355954 w 5934280"/>
              <a:gd name="connsiteY1198" fmla="*/ 2896895 h 5430875"/>
              <a:gd name="connsiteX1199" fmla="*/ 289515 w 5934280"/>
              <a:gd name="connsiteY1199" fmla="*/ 2868518 h 5430875"/>
              <a:gd name="connsiteX1200" fmla="*/ 269453 w 5934280"/>
              <a:gd name="connsiteY1200" fmla="*/ 2862080 h 5430875"/>
              <a:gd name="connsiteX1201" fmla="*/ 259768 w 5934280"/>
              <a:gd name="connsiteY1201" fmla="*/ 2858570 h 5430875"/>
              <a:gd name="connsiteX1202" fmla="*/ 255111 w 5934280"/>
              <a:gd name="connsiteY1202" fmla="*/ 2855884 h 5430875"/>
              <a:gd name="connsiteX1203" fmla="*/ 251657 w 5934280"/>
              <a:gd name="connsiteY1203" fmla="*/ 2855318 h 5430875"/>
              <a:gd name="connsiteX1204" fmla="*/ 227512 w 5934280"/>
              <a:gd name="connsiteY1204" fmla="*/ 2842305 h 5430875"/>
              <a:gd name="connsiteX1205" fmla="*/ 257016 w 5934280"/>
              <a:gd name="connsiteY1205" fmla="*/ 2839092 h 5430875"/>
              <a:gd name="connsiteX1206" fmla="*/ 217924 w 5934280"/>
              <a:gd name="connsiteY1206" fmla="*/ 2833240 h 5430875"/>
              <a:gd name="connsiteX1207" fmla="*/ 220763 w 5934280"/>
              <a:gd name="connsiteY1207" fmla="*/ 2835925 h 5430875"/>
              <a:gd name="connsiteX1208" fmla="*/ 225230 w 5934280"/>
              <a:gd name="connsiteY1208" fmla="*/ 2840149 h 5430875"/>
              <a:gd name="connsiteX1209" fmla="*/ 1680755 w 5934280"/>
              <a:gd name="connsiteY1209" fmla="*/ 2832758 h 5430875"/>
              <a:gd name="connsiteX1210" fmla="*/ 1733447 w 5934280"/>
              <a:gd name="connsiteY1210" fmla="*/ 2852122 h 5430875"/>
              <a:gd name="connsiteX1211" fmla="*/ 1740215 w 5934280"/>
              <a:gd name="connsiteY1211" fmla="*/ 2854900 h 5430875"/>
              <a:gd name="connsiteX1212" fmla="*/ 1760774 w 5934280"/>
              <a:gd name="connsiteY1212" fmla="*/ 2860061 h 5430875"/>
              <a:gd name="connsiteX1213" fmla="*/ 1913831 w 5934280"/>
              <a:gd name="connsiteY1213" fmla="*/ 2919148 h 5430875"/>
              <a:gd name="connsiteX1214" fmla="*/ 1820081 w 5934280"/>
              <a:gd name="connsiteY1214" fmla="*/ 2874314 h 5430875"/>
              <a:gd name="connsiteX1215" fmla="*/ 1719479 w 5934280"/>
              <a:gd name="connsiteY1215" fmla="*/ 2842294 h 5430875"/>
              <a:gd name="connsiteX1216" fmla="*/ 216713 w 5934280"/>
              <a:gd name="connsiteY1216" fmla="*/ 2832096 h 5430875"/>
              <a:gd name="connsiteX1217" fmla="*/ 216882 w 5934280"/>
              <a:gd name="connsiteY1217" fmla="*/ 2832256 h 5430875"/>
              <a:gd name="connsiteX1218" fmla="*/ 217924 w 5934280"/>
              <a:gd name="connsiteY1218" fmla="*/ 2833240 h 5430875"/>
              <a:gd name="connsiteX1219" fmla="*/ 192305 w 5934280"/>
              <a:gd name="connsiteY1219" fmla="*/ 2823217 h 5430875"/>
              <a:gd name="connsiteX1220" fmla="*/ 201377 w 5934280"/>
              <a:gd name="connsiteY1220" fmla="*/ 2835653 h 5430875"/>
              <a:gd name="connsiteX1221" fmla="*/ 192305 w 5934280"/>
              <a:gd name="connsiteY1221" fmla="*/ 2823217 h 5430875"/>
              <a:gd name="connsiteX1222" fmla="*/ 3295830 w 5934280"/>
              <a:gd name="connsiteY1222" fmla="*/ 2818284 h 5430875"/>
              <a:gd name="connsiteX1223" fmla="*/ 3285114 w 5934280"/>
              <a:gd name="connsiteY1223" fmla="*/ 2820196 h 5430875"/>
              <a:gd name="connsiteX1224" fmla="*/ 3295830 w 5934280"/>
              <a:gd name="connsiteY1224" fmla="*/ 2818284 h 5430875"/>
              <a:gd name="connsiteX1225" fmla="*/ 5851980 w 5934280"/>
              <a:gd name="connsiteY1225" fmla="*/ 2805635 h 5430875"/>
              <a:gd name="connsiteX1226" fmla="*/ 5848632 w 5934280"/>
              <a:gd name="connsiteY1226" fmla="*/ 2805812 h 5430875"/>
              <a:gd name="connsiteX1227" fmla="*/ 5851980 w 5934280"/>
              <a:gd name="connsiteY1227" fmla="*/ 2805635 h 5430875"/>
              <a:gd name="connsiteX1228" fmla="*/ 1638136 w 5934280"/>
              <a:gd name="connsiteY1228" fmla="*/ 2800737 h 5430875"/>
              <a:gd name="connsiteX1229" fmla="*/ 1638480 w 5934280"/>
              <a:gd name="connsiteY1229" fmla="*/ 2803015 h 5430875"/>
              <a:gd name="connsiteX1230" fmla="*/ 1635203 w 5934280"/>
              <a:gd name="connsiteY1230" fmla="*/ 2802614 h 5430875"/>
              <a:gd name="connsiteX1231" fmla="*/ 1638136 w 5934280"/>
              <a:gd name="connsiteY1231" fmla="*/ 2800737 h 5430875"/>
              <a:gd name="connsiteX1232" fmla="*/ 375319 w 5934280"/>
              <a:gd name="connsiteY1232" fmla="*/ 2800000 h 5430875"/>
              <a:gd name="connsiteX1233" fmla="*/ 466829 w 5934280"/>
              <a:gd name="connsiteY1233" fmla="*/ 2810940 h 5430875"/>
              <a:gd name="connsiteX1234" fmla="*/ 777397 w 5934280"/>
              <a:gd name="connsiteY1234" fmla="*/ 2876397 h 5430875"/>
              <a:gd name="connsiteX1235" fmla="*/ 980836 w 5934280"/>
              <a:gd name="connsiteY1235" fmla="*/ 2929927 h 5430875"/>
              <a:gd name="connsiteX1236" fmla="*/ 1133065 w 5934280"/>
              <a:gd name="connsiteY1236" fmla="*/ 2976911 h 5430875"/>
              <a:gd name="connsiteX1237" fmla="*/ 1125338 w 5934280"/>
              <a:gd name="connsiteY1237" fmla="*/ 3035418 h 5430875"/>
              <a:gd name="connsiteX1238" fmla="*/ 1104462 w 5934280"/>
              <a:gd name="connsiteY1238" fmla="*/ 3028524 h 5430875"/>
              <a:gd name="connsiteX1239" fmla="*/ 898094 w 5934280"/>
              <a:gd name="connsiteY1239" fmla="*/ 2963964 h 5430875"/>
              <a:gd name="connsiteX1240" fmla="*/ 746049 w 5934280"/>
              <a:gd name="connsiteY1240" fmla="*/ 2921432 h 5430875"/>
              <a:gd name="connsiteX1241" fmla="*/ 750518 w 5934280"/>
              <a:gd name="connsiteY1241" fmla="*/ 2923042 h 5430875"/>
              <a:gd name="connsiteX1242" fmla="*/ 887676 w 5934280"/>
              <a:gd name="connsiteY1242" fmla="*/ 2973936 h 5430875"/>
              <a:gd name="connsiteX1243" fmla="*/ 674238 w 5934280"/>
              <a:gd name="connsiteY1243" fmla="*/ 2908643 h 5430875"/>
              <a:gd name="connsiteX1244" fmla="*/ 617628 w 5934280"/>
              <a:gd name="connsiteY1244" fmla="*/ 2889397 h 5430875"/>
              <a:gd name="connsiteX1245" fmla="*/ 493465 w 5934280"/>
              <a:gd name="connsiteY1245" fmla="*/ 2861111 h 5430875"/>
              <a:gd name="connsiteX1246" fmla="*/ 388774 w 5934280"/>
              <a:gd name="connsiteY1246" fmla="*/ 2845751 h 5430875"/>
              <a:gd name="connsiteX1247" fmla="*/ 378725 w 5934280"/>
              <a:gd name="connsiteY1247" fmla="*/ 2843846 h 5430875"/>
              <a:gd name="connsiteX1248" fmla="*/ 357823 w 5934280"/>
              <a:gd name="connsiteY1248" fmla="*/ 2839881 h 5430875"/>
              <a:gd name="connsiteX1249" fmla="*/ 306482 w 5934280"/>
              <a:gd name="connsiteY1249" fmla="*/ 2821140 h 5430875"/>
              <a:gd name="connsiteX1250" fmla="*/ 375319 w 5934280"/>
              <a:gd name="connsiteY1250" fmla="*/ 2800000 h 5430875"/>
              <a:gd name="connsiteX1251" fmla="*/ 5825086 w 5934280"/>
              <a:gd name="connsiteY1251" fmla="*/ 2781612 h 5430875"/>
              <a:gd name="connsiteX1252" fmla="*/ 5834610 w 5934280"/>
              <a:gd name="connsiteY1252" fmla="*/ 2790070 h 5430875"/>
              <a:gd name="connsiteX1253" fmla="*/ 5836165 w 5934280"/>
              <a:gd name="connsiteY1253" fmla="*/ 2792115 h 5430875"/>
              <a:gd name="connsiteX1254" fmla="*/ 3207732 w 5934280"/>
              <a:gd name="connsiteY1254" fmla="*/ 2781328 h 5430875"/>
              <a:gd name="connsiteX1255" fmla="*/ 3207554 w 5934280"/>
              <a:gd name="connsiteY1255" fmla="*/ 2782067 h 5430875"/>
              <a:gd name="connsiteX1256" fmla="*/ 3227606 w 5934280"/>
              <a:gd name="connsiteY1256" fmla="*/ 2782910 h 5430875"/>
              <a:gd name="connsiteX1257" fmla="*/ 3207732 w 5934280"/>
              <a:gd name="connsiteY1257" fmla="*/ 2781328 h 5430875"/>
              <a:gd name="connsiteX1258" fmla="*/ 3179363 w 5934280"/>
              <a:gd name="connsiteY1258" fmla="*/ 2768671 h 5430875"/>
              <a:gd name="connsiteX1259" fmla="*/ 3205092 w 5934280"/>
              <a:gd name="connsiteY1259" fmla="*/ 2770342 h 5430875"/>
              <a:gd name="connsiteX1260" fmla="*/ 3179363 w 5934280"/>
              <a:gd name="connsiteY1260" fmla="*/ 2768671 h 5430875"/>
              <a:gd name="connsiteX1261" fmla="*/ 5489422 w 5934280"/>
              <a:gd name="connsiteY1261" fmla="*/ 2764156 h 5430875"/>
              <a:gd name="connsiteX1262" fmla="*/ 5494298 w 5934280"/>
              <a:gd name="connsiteY1262" fmla="*/ 2768433 h 5430875"/>
              <a:gd name="connsiteX1263" fmla="*/ 5502748 w 5934280"/>
              <a:gd name="connsiteY1263" fmla="*/ 2776835 h 5430875"/>
              <a:gd name="connsiteX1264" fmla="*/ 5495583 w 5934280"/>
              <a:gd name="connsiteY1264" fmla="*/ 2767093 h 5430875"/>
              <a:gd name="connsiteX1265" fmla="*/ 3169738 w 5934280"/>
              <a:gd name="connsiteY1265" fmla="*/ 2754171 h 5430875"/>
              <a:gd name="connsiteX1266" fmla="*/ 3175231 w 5934280"/>
              <a:gd name="connsiteY1266" fmla="*/ 2757797 h 5430875"/>
              <a:gd name="connsiteX1267" fmla="*/ 3177683 w 5934280"/>
              <a:gd name="connsiteY1267" fmla="*/ 2757173 h 5430875"/>
              <a:gd name="connsiteX1268" fmla="*/ 3172311 w 5934280"/>
              <a:gd name="connsiteY1268" fmla="*/ 2754239 h 5430875"/>
              <a:gd name="connsiteX1269" fmla="*/ 3159386 w 5934280"/>
              <a:gd name="connsiteY1269" fmla="*/ 2753903 h 5430875"/>
              <a:gd name="connsiteX1270" fmla="*/ 3152185 w 5934280"/>
              <a:gd name="connsiteY1270" fmla="*/ 2754722 h 5430875"/>
              <a:gd name="connsiteX1271" fmla="*/ 3165566 w 5934280"/>
              <a:gd name="connsiteY1271" fmla="*/ 2760258 h 5430875"/>
              <a:gd name="connsiteX1272" fmla="*/ 3174855 w 5934280"/>
              <a:gd name="connsiteY1272" fmla="*/ 2757893 h 5430875"/>
              <a:gd name="connsiteX1273" fmla="*/ 3168820 w 5934280"/>
              <a:gd name="connsiteY1273" fmla="*/ 2754147 h 5430875"/>
              <a:gd name="connsiteX1274" fmla="*/ 5458072 w 5934280"/>
              <a:gd name="connsiteY1274" fmla="*/ 2732726 h 5430875"/>
              <a:gd name="connsiteX1275" fmla="*/ 5454765 w 5934280"/>
              <a:gd name="connsiteY1275" fmla="*/ 2733220 h 5430875"/>
              <a:gd name="connsiteX1276" fmla="*/ 5455142 w 5934280"/>
              <a:gd name="connsiteY1276" fmla="*/ 2734083 h 5430875"/>
              <a:gd name="connsiteX1277" fmla="*/ 5463896 w 5934280"/>
              <a:gd name="connsiteY1277" fmla="*/ 2741764 h 5430875"/>
              <a:gd name="connsiteX1278" fmla="*/ 5463528 w 5934280"/>
              <a:gd name="connsiteY1278" fmla="*/ 2739079 h 5430875"/>
              <a:gd name="connsiteX1279" fmla="*/ 5458072 w 5934280"/>
              <a:gd name="connsiteY1279" fmla="*/ 2732726 h 5430875"/>
              <a:gd name="connsiteX1280" fmla="*/ 3089264 w 5934280"/>
              <a:gd name="connsiteY1280" fmla="*/ 2720936 h 5430875"/>
              <a:gd name="connsiteX1281" fmla="*/ 3099553 w 5934280"/>
              <a:gd name="connsiteY1281" fmla="*/ 2726873 h 5430875"/>
              <a:gd name="connsiteX1282" fmla="*/ 3109352 w 5934280"/>
              <a:gd name="connsiteY1282" fmla="*/ 2732424 h 5430875"/>
              <a:gd name="connsiteX1283" fmla="*/ 3116817 w 5934280"/>
              <a:gd name="connsiteY1283" fmla="*/ 2734126 h 5430875"/>
              <a:gd name="connsiteX1284" fmla="*/ 3107033 w 5934280"/>
              <a:gd name="connsiteY1284" fmla="*/ 2726795 h 5430875"/>
              <a:gd name="connsiteX1285" fmla="*/ 3071865 w 5934280"/>
              <a:gd name="connsiteY1285" fmla="*/ 2710743 h 5430875"/>
              <a:gd name="connsiteX1286" fmla="*/ 3071802 w 5934280"/>
              <a:gd name="connsiteY1286" fmla="*/ 2710860 h 5430875"/>
              <a:gd name="connsiteX1287" fmla="*/ 3088178 w 5934280"/>
              <a:gd name="connsiteY1287" fmla="*/ 2720310 h 5430875"/>
              <a:gd name="connsiteX1288" fmla="*/ 3079007 w 5934280"/>
              <a:gd name="connsiteY1288" fmla="*/ 2711819 h 5430875"/>
              <a:gd name="connsiteX1289" fmla="*/ 3071865 w 5934280"/>
              <a:gd name="connsiteY1289" fmla="*/ 2710743 h 5430875"/>
              <a:gd name="connsiteX1290" fmla="*/ 3041865 w 5934280"/>
              <a:gd name="connsiteY1290" fmla="*/ 2701707 h 5430875"/>
              <a:gd name="connsiteX1291" fmla="*/ 3041768 w 5934280"/>
              <a:gd name="connsiteY1291" fmla="*/ 2701816 h 5430875"/>
              <a:gd name="connsiteX1292" fmla="*/ 3044254 w 5934280"/>
              <a:gd name="connsiteY1292" fmla="*/ 2702959 h 5430875"/>
              <a:gd name="connsiteX1293" fmla="*/ 3053554 w 5934280"/>
              <a:gd name="connsiteY1293" fmla="*/ 2698155 h 5430875"/>
              <a:gd name="connsiteX1294" fmla="*/ 3048658 w 5934280"/>
              <a:gd name="connsiteY1294" fmla="*/ 2698731 h 5430875"/>
              <a:gd name="connsiteX1295" fmla="*/ 3055164 w 5934280"/>
              <a:gd name="connsiteY1295" fmla="*/ 2702125 h 5430875"/>
              <a:gd name="connsiteX1296" fmla="*/ 3058159 w 5934280"/>
              <a:gd name="connsiteY1296" fmla="*/ 2700731 h 5430875"/>
              <a:gd name="connsiteX1297" fmla="*/ 3053554 w 5934280"/>
              <a:gd name="connsiteY1297" fmla="*/ 2698155 h 5430875"/>
              <a:gd name="connsiteX1298" fmla="*/ 538756 w 5934280"/>
              <a:gd name="connsiteY1298" fmla="*/ 2690544 h 5430875"/>
              <a:gd name="connsiteX1299" fmla="*/ 536415 w 5934280"/>
              <a:gd name="connsiteY1299" fmla="*/ 2691910 h 5430875"/>
              <a:gd name="connsiteX1300" fmla="*/ 547862 w 5934280"/>
              <a:gd name="connsiteY1300" fmla="*/ 2694059 h 5430875"/>
              <a:gd name="connsiteX1301" fmla="*/ 548773 w 5934280"/>
              <a:gd name="connsiteY1301" fmla="*/ 2693824 h 5430875"/>
              <a:gd name="connsiteX1302" fmla="*/ 547121 w 5934280"/>
              <a:gd name="connsiteY1302" fmla="*/ 2690916 h 5430875"/>
              <a:gd name="connsiteX1303" fmla="*/ 538756 w 5934280"/>
              <a:gd name="connsiteY1303" fmla="*/ 2690544 h 5430875"/>
              <a:gd name="connsiteX1304" fmla="*/ 5632026 w 5934280"/>
              <a:gd name="connsiteY1304" fmla="*/ 2685935 h 5430875"/>
              <a:gd name="connsiteX1305" fmla="*/ 5638289 w 5934280"/>
              <a:gd name="connsiteY1305" fmla="*/ 2691747 h 5430875"/>
              <a:gd name="connsiteX1306" fmla="*/ 5639563 w 5934280"/>
              <a:gd name="connsiteY1306" fmla="*/ 2692668 h 5430875"/>
              <a:gd name="connsiteX1307" fmla="*/ 5632893 w 5934280"/>
              <a:gd name="connsiteY1307" fmla="*/ 2686378 h 5430875"/>
              <a:gd name="connsiteX1308" fmla="*/ 496931 w 5934280"/>
              <a:gd name="connsiteY1308" fmla="*/ 2682604 h 5430875"/>
              <a:gd name="connsiteX1309" fmla="*/ 484844 w 5934280"/>
              <a:gd name="connsiteY1309" fmla="*/ 2682978 h 5430875"/>
              <a:gd name="connsiteX1310" fmla="*/ 496670 w 5934280"/>
              <a:gd name="connsiteY1310" fmla="*/ 2684442 h 5430875"/>
              <a:gd name="connsiteX1311" fmla="*/ 503045 w 5934280"/>
              <a:gd name="connsiteY1311" fmla="*/ 2685640 h 5430875"/>
              <a:gd name="connsiteX1312" fmla="*/ 231624 w 5934280"/>
              <a:gd name="connsiteY1312" fmla="*/ 2678136 h 5430875"/>
              <a:gd name="connsiteX1313" fmla="*/ 234044 w 5934280"/>
              <a:gd name="connsiteY1313" fmla="*/ 2678776 h 5430875"/>
              <a:gd name="connsiteX1314" fmla="*/ 233598 w 5934280"/>
              <a:gd name="connsiteY1314" fmla="*/ 2679345 h 5430875"/>
              <a:gd name="connsiteX1315" fmla="*/ 231624 w 5934280"/>
              <a:gd name="connsiteY1315" fmla="*/ 2678136 h 5430875"/>
              <a:gd name="connsiteX1316" fmla="*/ 242971 w 5934280"/>
              <a:gd name="connsiteY1316" fmla="*/ 2622091 h 5430875"/>
              <a:gd name="connsiteX1317" fmla="*/ 244472 w 5934280"/>
              <a:gd name="connsiteY1317" fmla="*/ 2622506 h 5430875"/>
              <a:gd name="connsiteX1318" fmla="*/ 240678 w 5934280"/>
              <a:gd name="connsiteY1318" fmla="*/ 2623910 h 5430875"/>
              <a:gd name="connsiteX1319" fmla="*/ 242971 w 5934280"/>
              <a:gd name="connsiteY1319" fmla="*/ 2622091 h 5430875"/>
              <a:gd name="connsiteX1320" fmla="*/ 237268 w 5934280"/>
              <a:gd name="connsiteY1320" fmla="*/ 2621255 h 5430875"/>
              <a:gd name="connsiteX1321" fmla="*/ 240678 w 5934280"/>
              <a:gd name="connsiteY1321" fmla="*/ 2623910 h 5430875"/>
              <a:gd name="connsiteX1322" fmla="*/ 233829 w 5934280"/>
              <a:gd name="connsiteY1322" fmla="*/ 2623855 h 5430875"/>
              <a:gd name="connsiteX1323" fmla="*/ 236492 w 5934280"/>
              <a:gd name="connsiteY1323" fmla="*/ 2621520 h 5430875"/>
              <a:gd name="connsiteX1324" fmla="*/ 237454 w 5934280"/>
              <a:gd name="connsiteY1324" fmla="*/ 2621691 h 5430875"/>
              <a:gd name="connsiteX1325" fmla="*/ 4967909 w 5934280"/>
              <a:gd name="connsiteY1325" fmla="*/ 2621066 h 5430875"/>
              <a:gd name="connsiteX1326" fmla="*/ 4969403 w 5934280"/>
              <a:gd name="connsiteY1326" fmla="*/ 2621369 h 5430875"/>
              <a:gd name="connsiteX1327" fmla="*/ 4970559 w 5934280"/>
              <a:gd name="connsiteY1327" fmla="*/ 2621686 h 5430875"/>
              <a:gd name="connsiteX1328" fmla="*/ 4972769 w 5934280"/>
              <a:gd name="connsiteY1328" fmla="*/ 2623045 h 5430875"/>
              <a:gd name="connsiteX1329" fmla="*/ 4967909 w 5934280"/>
              <a:gd name="connsiteY1329" fmla="*/ 2621066 h 5430875"/>
              <a:gd name="connsiteX1330" fmla="*/ 214198 w 5934280"/>
              <a:gd name="connsiteY1330" fmla="*/ 2586329 h 5430875"/>
              <a:gd name="connsiteX1331" fmla="*/ 221043 w 5934280"/>
              <a:gd name="connsiteY1331" fmla="*/ 2586397 h 5430875"/>
              <a:gd name="connsiteX1332" fmla="*/ 228048 w 5934280"/>
              <a:gd name="connsiteY1332" fmla="*/ 2589020 h 5430875"/>
              <a:gd name="connsiteX1333" fmla="*/ 237441 w 5934280"/>
              <a:gd name="connsiteY1333" fmla="*/ 2592362 h 5430875"/>
              <a:gd name="connsiteX1334" fmla="*/ 233744 w 5934280"/>
              <a:gd name="connsiteY1334" fmla="*/ 2592412 h 5430875"/>
              <a:gd name="connsiteX1335" fmla="*/ 208244 w 5934280"/>
              <a:gd name="connsiteY1335" fmla="*/ 2590634 h 5430875"/>
              <a:gd name="connsiteX1336" fmla="*/ 214198 w 5934280"/>
              <a:gd name="connsiteY1336" fmla="*/ 2586329 h 5430875"/>
              <a:gd name="connsiteX1337" fmla="*/ 4965786 w 5934280"/>
              <a:gd name="connsiteY1337" fmla="*/ 2583166 h 5430875"/>
              <a:gd name="connsiteX1338" fmla="*/ 4965837 w 5934280"/>
              <a:gd name="connsiteY1338" fmla="*/ 2585512 h 5430875"/>
              <a:gd name="connsiteX1339" fmla="*/ 4976698 w 5934280"/>
              <a:gd name="connsiteY1339" fmla="*/ 2590674 h 5430875"/>
              <a:gd name="connsiteX1340" fmla="*/ 191512 w 5934280"/>
              <a:gd name="connsiteY1340" fmla="*/ 2564997 h 5430875"/>
              <a:gd name="connsiteX1341" fmla="*/ 196293 w 5934280"/>
              <a:gd name="connsiteY1341" fmla="*/ 2565363 h 5430875"/>
              <a:gd name="connsiteX1342" fmla="*/ 218012 w 5934280"/>
              <a:gd name="connsiteY1342" fmla="*/ 2570202 h 5430875"/>
              <a:gd name="connsiteX1343" fmla="*/ 235625 w 5934280"/>
              <a:gd name="connsiteY1343" fmla="*/ 2575501 h 5430875"/>
              <a:gd name="connsiteX1344" fmla="*/ 236333 w 5934280"/>
              <a:gd name="connsiteY1344" fmla="*/ 2575719 h 5430875"/>
              <a:gd name="connsiteX1345" fmla="*/ 199979 w 5934280"/>
              <a:gd name="connsiteY1345" fmla="*/ 2572997 h 5430875"/>
              <a:gd name="connsiteX1346" fmla="*/ 192239 w 5934280"/>
              <a:gd name="connsiteY1346" fmla="*/ 2569034 h 5430875"/>
              <a:gd name="connsiteX1347" fmla="*/ 189165 w 5934280"/>
              <a:gd name="connsiteY1347" fmla="*/ 2565664 h 5430875"/>
              <a:gd name="connsiteX1348" fmla="*/ 191512 w 5934280"/>
              <a:gd name="connsiteY1348" fmla="*/ 2564997 h 5430875"/>
              <a:gd name="connsiteX1349" fmla="*/ 4878213 w 5934280"/>
              <a:gd name="connsiteY1349" fmla="*/ 2561178 h 5430875"/>
              <a:gd name="connsiteX1350" fmla="*/ 4866372 w 5934280"/>
              <a:gd name="connsiteY1350" fmla="*/ 2564891 h 5430875"/>
              <a:gd name="connsiteX1351" fmla="*/ 4913053 w 5934280"/>
              <a:gd name="connsiteY1351" fmla="*/ 2585067 h 5430875"/>
              <a:gd name="connsiteX1352" fmla="*/ 4943639 w 5934280"/>
              <a:gd name="connsiteY1352" fmla="*/ 2602281 h 5430875"/>
              <a:gd name="connsiteX1353" fmla="*/ 4947892 w 5934280"/>
              <a:gd name="connsiteY1353" fmla="*/ 2608955 h 5430875"/>
              <a:gd name="connsiteX1354" fmla="*/ 4983651 w 5934280"/>
              <a:gd name="connsiteY1354" fmla="*/ 2623785 h 5430875"/>
              <a:gd name="connsiteX1355" fmla="*/ 4972769 w 5934280"/>
              <a:gd name="connsiteY1355" fmla="*/ 2623045 h 5430875"/>
              <a:gd name="connsiteX1356" fmla="*/ 4973577 w 5934280"/>
              <a:gd name="connsiteY1356" fmla="*/ 2622512 h 5430875"/>
              <a:gd name="connsiteX1357" fmla="*/ 4975217 w 5934280"/>
              <a:gd name="connsiteY1357" fmla="*/ 2622962 h 5430875"/>
              <a:gd name="connsiteX1358" fmla="*/ 4974096 w 5934280"/>
              <a:gd name="connsiteY1358" fmla="*/ 2622171 h 5430875"/>
              <a:gd name="connsiteX1359" fmla="*/ 4973577 w 5934280"/>
              <a:gd name="connsiteY1359" fmla="*/ 2622512 h 5430875"/>
              <a:gd name="connsiteX1360" fmla="*/ 4970559 w 5934280"/>
              <a:gd name="connsiteY1360" fmla="*/ 2621686 h 5430875"/>
              <a:gd name="connsiteX1361" fmla="*/ 4968826 w 5934280"/>
              <a:gd name="connsiteY1361" fmla="*/ 2620620 h 5430875"/>
              <a:gd name="connsiteX1362" fmla="*/ 4966650 w 5934280"/>
              <a:gd name="connsiteY1362" fmla="*/ 2619933 h 5430875"/>
              <a:gd name="connsiteX1363" fmla="*/ 4958621 w 5934280"/>
              <a:gd name="connsiteY1363" fmla="*/ 2622412 h 5430875"/>
              <a:gd name="connsiteX1364" fmla="*/ 4940774 w 5934280"/>
              <a:gd name="connsiteY1364" fmla="*/ 2615963 h 5430875"/>
              <a:gd name="connsiteX1365" fmla="*/ 4932671 w 5934280"/>
              <a:gd name="connsiteY1365" fmla="*/ 2612441 h 5430875"/>
              <a:gd name="connsiteX1366" fmla="*/ 4982944 w 5934280"/>
              <a:gd name="connsiteY1366" fmla="*/ 2644078 h 5430875"/>
              <a:gd name="connsiteX1367" fmla="*/ 5020576 w 5934280"/>
              <a:gd name="connsiteY1367" fmla="*/ 2658898 h 5430875"/>
              <a:gd name="connsiteX1368" fmla="*/ 5023266 w 5934280"/>
              <a:gd name="connsiteY1368" fmla="*/ 2661770 h 5430875"/>
              <a:gd name="connsiteX1369" fmla="*/ 5029961 w 5934280"/>
              <a:gd name="connsiteY1369" fmla="*/ 2668113 h 5430875"/>
              <a:gd name="connsiteX1370" fmla="*/ 5013163 w 5934280"/>
              <a:gd name="connsiteY1370" fmla="*/ 2662773 h 5430875"/>
              <a:gd name="connsiteX1371" fmla="*/ 5028443 w 5934280"/>
              <a:gd name="connsiteY1371" fmla="*/ 2670270 h 5430875"/>
              <a:gd name="connsiteX1372" fmla="*/ 5027171 w 5934280"/>
              <a:gd name="connsiteY1372" fmla="*/ 2671911 h 5430875"/>
              <a:gd name="connsiteX1373" fmla="*/ 5206788 w 5934280"/>
              <a:gd name="connsiteY1373" fmla="*/ 2784946 h 5430875"/>
              <a:gd name="connsiteX1374" fmla="*/ 5341277 w 5934280"/>
              <a:gd name="connsiteY1374" fmla="*/ 2872353 h 5430875"/>
              <a:gd name="connsiteX1375" fmla="*/ 5364719 w 5934280"/>
              <a:gd name="connsiteY1375" fmla="*/ 2887317 h 5430875"/>
              <a:gd name="connsiteX1376" fmla="*/ 5357253 w 5934280"/>
              <a:gd name="connsiteY1376" fmla="*/ 2879971 h 5430875"/>
              <a:gd name="connsiteX1377" fmla="*/ 5026636 w 5934280"/>
              <a:gd name="connsiteY1377" fmla="*/ 2625027 h 5430875"/>
              <a:gd name="connsiteX1378" fmla="*/ 4993298 w 5934280"/>
              <a:gd name="connsiteY1378" fmla="*/ 2602092 h 5430875"/>
              <a:gd name="connsiteX1379" fmla="*/ 4945705 w 5934280"/>
              <a:gd name="connsiteY1379" fmla="*/ 2583975 h 5430875"/>
              <a:gd name="connsiteX1380" fmla="*/ 4915836 w 5934280"/>
              <a:gd name="connsiteY1380" fmla="*/ 2572447 h 5430875"/>
              <a:gd name="connsiteX1381" fmla="*/ 4892765 w 5934280"/>
              <a:gd name="connsiteY1381" fmla="*/ 2565114 h 5430875"/>
              <a:gd name="connsiteX1382" fmla="*/ 4878213 w 5934280"/>
              <a:gd name="connsiteY1382" fmla="*/ 2561178 h 5430875"/>
              <a:gd name="connsiteX1383" fmla="*/ 263528 w 5934280"/>
              <a:gd name="connsiteY1383" fmla="*/ 2544679 h 5430875"/>
              <a:gd name="connsiteX1384" fmla="*/ 264644 w 5934280"/>
              <a:gd name="connsiteY1384" fmla="*/ 2548143 h 5430875"/>
              <a:gd name="connsiteX1385" fmla="*/ 259431 w 5934280"/>
              <a:gd name="connsiteY1385" fmla="*/ 2548351 h 5430875"/>
              <a:gd name="connsiteX1386" fmla="*/ 263528 w 5934280"/>
              <a:gd name="connsiteY1386" fmla="*/ 2544679 h 5430875"/>
              <a:gd name="connsiteX1387" fmla="*/ 1139240 w 5934280"/>
              <a:gd name="connsiteY1387" fmla="*/ 2542397 h 5430875"/>
              <a:gd name="connsiteX1388" fmla="*/ 1144346 w 5934280"/>
              <a:gd name="connsiteY1388" fmla="*/ 2552011 h 5430875"/>
              <a:gd name="connsiteX1389" fmla="*/ 1143856 w 5934280"/>
              <a:gd name="connsiteY1389" fmla="*/ 2543257 h 5430875"/>
              <a:gd name="connsiteX1390" fmla="*/ 1139240 w 5934280"/>
              <a:gd name="connsiteY1390" fmla="*/ 2542397 h 5430875"/>
              <a:gd name="connsiteX1391" fmla="*/ 1123514 w 5934280"/>
              <a:gd name="connsiteY1391" fmla="*/ 2533207 h 5430875"/>
              <a:gd name="connsiteX1392" fmla="*/ 1116599 w 5934280"/>
              <a:gd name="connsiteY1392" fmla="*/ 2539230 h 5430875"/>
              <a:gd name="connsiteX1393" fmla="*/ 1123514 w 5934280"/>
              <a:gd name="connsiteY1393" fmla="*/ 2533207 h 5430875"/>
              <a:gd name="connsiteX1394" fmla="*/ 466654 w 5934280"/>
              <a:gd name="connsiteY1394" fmla="*/ 2523379 h 5430875"/>
              <a:gd name="connsiteX1395" fmla="*/ 468165 w 5934280"/>
              <a:gd name="connsiteY1395" fmla="*/ 2523813 h 5430875"/>
              <a:gd name="connsiteX1396" fmla="*/ 476602 w 5934280"/>
              <a:gd name="connsiteY1396" fmla="*/ 2525156 h 5430875"/>
              <a:gd name="connsiteX1397" fmla="*/ 475719 w 5934280"/>
              <a:gd name="connsiteY1397" fmla="*/ 2524747 h 5430875"/>
              <a:gd name="connsiteX1398" fmla="*/ 1087743 w 5934280"/>
              <a:gd name="connsiteY1398" fmla="*/ 2522235 h 5430875"/>
              <a:gd name="connsiteX1399" fmla="*/ 1085357 w 5934280"/>
              <a:gd name="connsiteY1399" fmla="*/ 2522963 h 5430875"/>
              <a:gd name="connsiteX1400" fmla="*/ 1090464 w 5934280"/>
              <a:gd name="connsiteY1400" fmla="*/ 2532576 h 5430875"/>
              <a:gd name="connsiteX1401" fmla="*/ 1087743 w 5934280"/>
              <a:gd name="connsiteY1401" fmla="*/ 2522235 h 5430875"/>
              <a:gd name="connsiteX1402" fmla="*/ 4853195 w 5934280"/>
              <a:gd name="connsiteY1402" fmla="*/ 2518724 h 5430875"/>
              <a:gd name="connsiteX1403" fmla="*/ 4872274 w 5934280"/>
              <a:gd name="connsiteY1403" fmla="*/ 2527114 h 5430875"/>
              <a:gd name="connsiteX1404" fmla="*/ 4908777 w 5934280"/>
              <a:gd name="connsiteY1404" fmla="*/ 2543947 h 5430875"/>
              <a:gd name="connsiteX1405" fmla="*/ 4904186 w 5934280"/>
              <a:gd name="connsiteY1405" fmla="*/ 2540788 h 5430875"/>
              <a:gd name="connsiteX1406" fmla="*/ 4894334 w 5934280"/>
              <a:gd name="connsiteY1406" fmla="*/ 2536876 h 5430875"/>
              <a:gd name="connsiteX1407" fmla="*/ 4867839 w 5934280"/>
              <a:gd name="connsiteY1407" fmla="*/ 2522710 h 5430875"/>
              <a:gd name="connsiteX1408" fmla="*/ 4868450 w 5934280"/>
              <a:gd name="connsiteY1408" fmla="*/ 2522953 h 5430875"/>
              <a:gd name="connsiteX1409" fmla="*/ 4869905 w 5934280"/>
              <a:gd name="connsiteY1409" fmla="*/ 2523562 h 5430875"/>
              <a:gd name="connsiteX1410" fmla="*/ 4869590 w 5934280"/>
              <a:gd name="connsiteY1410" fmla="*/ 2523409 h 5430875"/>
              <a:gd name="connsiteX1411" fmla="*/ 4868450 w 5934280"/>
              <a:gd name="connsiteY1411" fmla="*/ 2522953 h 5430875"/>
              <a:gd name="connsiteX1412" fmla="*/ 4867746 w 5934280"/>
              <a:gd name="connsiteY1412" fmla="*/ 2522659 h 5430875"/>
              <a:gd name="connsiteX1413" fmla="*/ 4867839 w 5934280"/>
              <a:gd name="connsiteY1413" fmla="*/ 2522710 h 5430875"/>
              <a:gd name="connsiteX1414" fmla="*/ 4864211 w 5934280"/>
              <a:gd name="connsiteY1414" fmla="*/ 2521258 h 5430875"/>
              <a:gd name="connsiteX1415" fmla="*/ 4853195 w 5934280"/>
              <a:gd name="connsiteY1415" fmla="*/ 2518724 h 5430875"/>
              <a:gd name="connsiteX1416" fmla="*/ 1038061 w 5934280"/>
              <a:gd name="connsiteY1416" fmla="*/ 2506210 h 5430875"/>
              <a:gd name="connsiteX1417" fmla="*/ 1032616 w 5934280"/>
              <a:gd name="connsiteY1417" fmla="*/ 2510318 h 5430875"/>
              <a:gd name="connsiteX1418" fmla="*/ 1038061 w 5934280"/>
              <a:gd name="connsiteY1418" fmla="*/ 2506210 h 5430875"/>
              <a:gd name="connsiteX1419" fmla="*/ 996747 w 5934280"/>
              <a:gd name="connsiteY1419" fmla="*/ 2490757 h 5430875"/>
              <a:gd name="connsiteX1420" fmla="*/ 1006481 w 5934280"/>
              <a:gd name="connsiteY1420" fmla="*/ 2503665 h 5430875"/>
              <a:gd name="connsiteX1421" fmla="*/ 1002089 w 5934280"/>
              <a:gd name="connsiteY1421" fmla="*/ 2492132 h 5430875"/>
              <a:gd name="connsiteX1422" fmla="*/ 996747 w 5934280"/>
              <a:gd name="connsiteY1422" fmla="*/ 2490757 h 5430875"/>
              <a:gd name="connsiteX1423" fmla="*/ 4925329 w 5934280"/>
              <a:gd name="connsiteY1423" fmla="*/ 2480032 h 5430875"/>
              <a:gd name="connsiteX1424" fmla="*/ 4928470 w 5934280"/>
              <a:gd name="connsiteY1424" fmla="*/ 2481496 h 5430875"/>
              <a:gd name="connsiteX1425" fmla="*/ 4931106 w 5934280"/>
              <a:gd name="connsiteY1425" fmla="*/ 2484485 h 5430875"/>
              <a:gd name="connsiteX1426" fmla="*/ 4925329 w 5934280"/>
              <a:gd name="connsiteY1426" fmla="*/ 2480032 h 5430875"/>
              <a:gd name="connsiteX1427" fmla="*/ 134225 w 5934280"/>
              <a:gd name="connsiteY1427" fmla="*/ 2466525 h 5430875"/>
              <a:gd name="connsiteX1428" fmla="*/ 147643 w 5934280"/>
              <a:gd name="connsiteY1428" fmla="*/ 2470177 h 5430875"/>
              <a:gd name="connsiteX1429" fmla="*/ 191206 w 5934280"/>
              <a:gd name="connsiteY1429" fmla="*/ 2486987 h 5430875"/>
              <a:gd name="connsiteX1430" fmla="*/ 229369 w 5934280"/>
              <a:gd name="connsiteY1430" fmla="*/ 2496900 h 5430875"/>
              <a:gd name="connsiteX1431" fmla="*/ 197102 w 5934280"/>
              <a:gd name="connsiteY1431" fmla="*/ 2494126 h 5430875"/>
              <a:gd name="connsiteX1432" fmla="*/ 193149 w 5934280"/>
              <a:gd name="connsiteY1432" fmla="*/ 2492502 h 5430875"/>
              <a:gd name="connsiteX1433" fmla="*/ 165601 w 5934280"/>
              <a:gd name="connsiteY1433" fmla="*/ 2482396 h 5430875"/>
              <a:gd name="connsiteX1434" fmla="*/ 129288 w 5934280"/>
              <a:gd name="connsiteY1434" fmla="*/ 2467665 h 5430875"/>
              <a:gd name="connsiteX1435" fmla="*/ 132557 w 5934280"/>
              <a:gd name="connsiteY1435" fmla="*/ 2466688 h 5430875"/>
              <a:gd name="connsiteX1436" fmla="*/ 5777016 w 5934280"/>
              <a:gd name="connsiteY1436" fmla="*/ 2455094 h 5430875"/>
              <a:gd name="connsiteX1437" fmla="*/ 5786267 w 5934280"/>
              <a:gd name="connsiteY1437" fmla="*/ 2455286 h 5430875"/>
              <a:gd name="connsiteX1438" fmla="*/ 5774773 w 5934280"/>
              <a:gd name="connsiteY1438" fmla="*/ 2456969 h 5430875"/>
              <a:gd name="connsiteX1439" fmla="*/ 5777016 w 5934280"/>
              <a:gd name="connsiteY1439" fmla="*/ 2455094 h 5430875"/>
              <a:gd name="connsiteX1440" fmla="*/ 5825740 w 5934280"/>
              <a:gd name="connsiteY1440" fmla="*/ 2434422 h 5430875"/>
              <a:gd name="connsiteX1441" fmla="*/ 5831410 w 5934280"/>
              <a:gd name="connsiteY1441" fmla="*/ 2438014 h 5430875"/>
              <a:gd name="connsiteX1442" fmla="*/ 5830605 w 5934280"/>
              <a:gd name="connsiteY1442" fmla="*/ 2438338 h 5430875"/>
              <a:gd name="connsiteX1443" fmla="*/ 5823557 w 5934280"/>
              <a:gd name="connsiteY1443" fmla="*/ 2434987 h 5430875"/>
              <a:gd name="connsiteX1444" fmla="*/ 269649 w 5934280"/>
              <a:gd name="connsiteY1444" fmla="*/ 2429997 h 5430875"/>
              <a:gd name="connsiteX1445" fmla="*/ 282181 w 5934280"/>
              <a:gd name="connsiteY1445" fmla="*/ 2432272 h 5430875"/>
              <a:gd name="connsiteX1446" fmla="*/ 267079 w 5934280"/>
              <a:gd name="connsiteY1446" fmla="*/ 2430036 h 5430875"/>
              <a:gd name="connsiteX1447" fmla="*/ 5808561 w 5934280"/>
              <a:gd name="connsiteY1447" fmla="*/ 2423543 h 5430875"/>
              <a:gd name="connsiteX1448" fmla="*/ 5814153 w 5934280"/>
              <a:gd name="connsiteY1448" fmla="*/ 2427085 h 5430875"/>
              <a:gd name="connsiteX1449" fmla="*/ 5812559 w 5934280"/>
              <a:gd name="connsiteY1449" fmla="*/ 2427828 h 5430875"/>
              <a:gd name="connsiteX1450" fmla="*/ 5805484 w 5934280"/>
              <a:gd name="connsiteY1450" fmla="*/ 2424577 h 5430875"/>
              <a:gd name="connsiteX1451" fmla="*/ 5791218 w 5934280"/>
              <a:gd name="connsiteY1451" fmla="*/ 2412457 h 5430875"/>
              <a:gd name="connsiteX1452" fmla="*/ 5796837 w 5934280"/>
              <a:gd name="connsiteY1452" fmla="*/ 2416068 h 5430875"/>
              <a:gd name="connsiteX1453" fmla="*/ 5794600 w 5934280"/>
              <a:gd name="connsiteY1453" fmla="*/ 2417026 h 5430875"/>
              <a:gd name="connsiteX1454" fmla="*/ 5787640 w 5934280"/>
              <a:gd name="connsiteY1454" fmla="*/ 2413384 h 5430875"/>
              <a:gd name="connsiteX1455" fmla="*/ 5895597 w 5934280"/>
              <a:gd name="connsiteY1455" fmla="*/ 2404428 h 5430875"/>
              <a:gd name="connsiteX1456" fmla="*/ 5900826 w 5934280"/>
              <a:gd name="connsiteY1456" fmla="*/ 2405337 h 5430875"/>
              <a:gd name="connsiteX1457" fmla="*/ 5889333 w 5934280"/>
              <a:gd name="connsiteY1457" fmla="*/ 2407022 h 5430875"/>
              <a:gd name="connsiteX1458" fmla="*/ 5895597 w 5934280"/>
              <a:gd name="connsiteY1458" fmla="*/ 2404428 h 5430875"/>
              <a:gd name="connsiteX1459" fmla="*/ 1667111 w 5934280"/>
              <a:gd name="connsiteY1459" fmla="*/ 2354805 h 5430875"/>
              <a:gd name="connsiteX1460" fmla="*/ 1669872 w 5934280"/>
              <a:gd name="connsiteY1460" fmla="*/ 2355393 h 5430875"/>
              <a:gd name="connsiteX1461" fmla="*/ 1677242 w 5934280"/>
              <a:gd name="connsiteY1461" fmla="*/ 2361326 h 5430875"/>
              <a:gd name="connsiteX1462" fmla="*/ 1667111 w 5934280"/>
              <a:gd name="connsiteY1462" fmla="*/ 2354805 h 5430875"/>
              <a:gd name="connsiteX1463" fmla="*/ 5722649 w 5934280"/>
              <a:gd name="connsiteY1463" fmla="*/ 2349959 h 5430875"/>
              <a:gd name="connsiteX1464" fmla="*/ 5731986 w 5934280"/>
              <a:gd name="connsiteY1464" fmla="*/ 2355491 h 5430875"/>
              <a:gd name="connsiteX1465" fmla="*/ 5728071 w 5934280"/>
              <a:gd name="connsiteY1465" fmla="*/ 2355327 h 5430875"/>
              <a:gd name="connsiteX1466" fmla="*/ 5727305 w 5934280"/>
              <a:gd name="connsiteY1466" fmla="*/ 2356553 h 5430875"/>
              <a:gd name="connsiteX1467" fmla="*/ 5718852 w 5934280"/>
              <a:gd name="connsiteY1467" fmla="*/ 2351142 h 5430875"/>
              <a:gd name="connsiteX1468" fmla="*/ 5933443 w 5934280"/>
              <a:gd name="connsiteY1468" fmla="*/ 2346430 h 5430875"/>
              <a:gd name="connsiteX1469" fmla="*/ 5918060 w 5934280"/>
              <a:gd name="connsiteY1469" fmla="*/ 2346964 h 5430875"/>
              <a:gd name="connsiteX1470" fmla="*/ 5899803 w 5934280"/>
              <a:gd name="connsiteY1470" fmla="*/ 2330967 h 5430875"/>
              <a:gd name="connsiteX1471" fmla="*/ 5911395 w 5934280"/>
              <a:gd name="connsiteY1471" fmla="*/ 2332701 h 5430875"/>
              <a:gd name="connsiteX1472" fmla="*/ 5905884 w 5934280"/>
              <a:gd name="connsiteY1472" fmla="*/ 2331878 h 5430875"/>
              <a:gd name="connsiteX1473" fmla="*/ 5896698 w 5934280"/>
              <a:gd name="connsiteY1473" fmla="*/ 2330503 h 5430875"/>
              <a:gd name="connsiteX1474" fmla="*/ 5899803 w 5934280"/>
              <a:gd name="connsiteY1474" fmla="*/ 2330967 h 5430875"/>
              <a:gd name="connsiteX1475" fmla="*/ 5899684 w 5934280"/>
              <a:gd name="connsiteY1475" fmla="*/ 2330950 h 5430875"/>
              <a:gd name="connsiteX1476" fmla="*/ 5896698 w 5934280"/>
              <a:gd name="connsiteY1476" fmla="*/ 2330503 h 5430875"/>
              <a:gd name="connsiteX1477" fmla="*/ 1732320 w 5934280"/>
              <a:gd name="connsiteY1477" fmla="*/ 2322236 h 5430875"/>
              <a:gd name="connsiteX1478" fmla="*/ 1764223 w 5934280"/>
              <a:gd name="connsiteY1478" fmla="*/ 2338572 h 5430875"/>
              <a:gd name="connsiteX1479" fmla="*/ 1802927 w 5934280"/>
              <a:gd name="connsiteY1479" fmla="*/ 2356422 h 5430875"/>
              <a:gd name="connsiteX1480" fmla="*/ 1799763 w 5934280"/>
              <a:gd name="connsiteY1480" fmla="*/ 2352160 h 5430875"/>
              <a:gd name="connsiteX1481" fmla="*/ 1759590 w 5934280"/>
              <a:gd name="connsiteY1481" fmla="*/ 2332640 h 5430875"/>
              <a:gd name="connsiteX1482" fmla="*/ 1756776 w 5934280"/>
              <a:gd name="connsiteY1482" fmla="*/ 2331223 h 5430875"/>
              <a:gd name="connsiteX1483" fmla="*/ 3153273 w 5934280"/>
              <a:gd name="connsiteY1483" fmla="*/ 2289708 h 5430875"/>
              <a:gd name="connsiteX1484" fmla="*/ 3162533 w 5934280"/>
              <a:gd name="connsiteY1484" fmla="*/ 2303276 h 5430875"/>
              <a:gd name="connsiteX1485" fmla="*/ 3158141 w 5934280"/>
              <a:gd name="connsiteY1485" fmla="*/ 2291744 h 5430875"/>
              <a:gd name="connsiteX1486" fmla="*/ 3153273 w 5934280"/>
              <a:gd name="connsiteY1486" fmla="*/ 2289708 h 5430875"/>
              <a:gd name="connsiteX1487" fmla="*/ 5576623 w 5934280"/>
              <a:gd name="connsiteY1487" fmla="*/ 2287123 h 5430875"/>
              <a:gd name="connsiteX1488" fmla="*/ 5576847 w 5934280"/>
              <a:gd name="connsiteY1488" fmla="*/ 2293613 h 5430875"/>
              <a:gd name="connsiteX1489" fmla="*/ 5576623 w 5934280"/>
              <a:gd name="connsiteY1489" fmla="*/ 2287123 h 5430875"/>
              <a:gd name="connsiteX1490" fmla="*/ 3095942 w 5934280"/>
              <a:gd name="connsiteY1490" fmla="*/ 2262682 h 5430875"/>
              <a:gd name="connsiteX1491" fmla="*/ 3090797 w 5934280"/>
              <a:gd name="connsiteY1491" fmla="*/ 2264158 h 5430875"/>
              <a:gd name="connsiteX1492" fmla="*/ 3118737 w 5934280"/>
              <a:gd name="connsiteY1492" fmla="*/ 2278070 h 5430875"/>
              <a:gd name="connsiteX1493" fmla="*/ 3131683 w 5934280"/>
              <a:gd name="connsiteY1493" fmla="*/ 2280145 h 5430875"/>
              <a:gd name="connsiteX1494" fmla="*/ 3118737 w 5934280"/>
              <a:gd name="connsiteY1494" fmla="*/ 2278070 h 5430875"/>
              <a:gd name="connsiteX1495" fmla="*/ 3095942 w 5934280"/>
              <a:gd name="connsiteY1495" fmla="*/ 2262682 h 5430875"/>
              <a:gd name="connsiteX1496" fmla="*/ 699665 w 5934280"/>
              <a:gd name="connsiteY1496" fmla="*/ 2252750 h 5430875"/>
              <a:gd name="connsiteX1497" fmla="*/ 694419 w 5934280"/>
              <a:gd name="connsiteY1497" fmla="*/ 2256579 h 5430875"/>
              <a:gd name="connsiteX1498" fmla="*/ 699665 w 5934280"/>
              <a:gd name="connsiteY1498" fmla="*/ 2252750 h 5430875"/>
              <a:gd name="connsiteX1499" fmla="*/ 1357487 w 5934280"/>
              <a:gd name="connsiteY1499" fmla="*/ 2235863 h 5430875"/>
              <a:gd name="connsiteX1500" fmla="*/ 1362101 w 5934280"/>
              <a:gd name="connsiteY1500" fmla="*/ 2236722 h 5430875"/>
              <a:gd name="connsiteX1501" fmla="*/ 1362591 w 5934280"/>
              <a:gd name="connsiteY1501" fmla="*/ 2245477 h 5430875"/>
              <a:gd name="connsiteX1502" fmla="*/ 3035104 w 5934280"/>
              <a:gd name="connsiteY1502" fmla="*/ 2230481 h 5430875"/>
              <a:gd name="connsiteX1503" fmla="*/ 3052766 w 5934280"/>
              <a:gd name="connsiteY1503" fmla="*/ 2249035 h 5430875"/>
              <a:gd name="connsiteX1504" fmla="*/ 3040729 w 5934280"/>
              <a:gd name="connsiteY1504" fmla="*/ 2232898 h 5430875"/>
              <a:gd name="connsiteX1505" fmla="*/ 3035104 w 5934280"/>
              <a:gd name="connsiteY1505" fmla="*/ 2230481 h 5430875"/>
              <a:gd name="connsiteX1506" fmla="*/ 1338045 w 5934280"/>
              <a:gd name="connsiteY1506" fmla="*/ 2229905 h 5430875"/>
              <a:gd name="connsiteX1507" fmla="*/ 1338013 w 5934280"/>
              <a:gd name="connsiteY1507" fmla="*/ 2229933 h 5430875"/>
              <a:gd name="connsiteX1508" fmla="*/ 1334844 w 5934280"/>
              <a:gd name="connsiteY1508" fmla="*/ 2232693 h 5430875"/>
              <a:gd name="connsiteX1509" fmla="*/ 1341759 w 5934280"/>
              <a:gd name="connsiteY1509" fmla="*/ 2226672 h 5430875"/>
              <a:gd name="connsiteX1510" fmla="*/ 1338045 w 5934280"/>
              <a:gd name="connsiteY1510" fmla="*/ 2229905 h 5430875"/>
              <a:gd name="connsiteX1511" fmla="*/ 1340686 w 5934280"/>
              <a:gd name="connsiteY1511" fmla="*/ 2227605 h 5430875"/>
              <a:gd name="connsiteX1512" fmla="*/ 1341759 w 5934280"/>
              <a:gd name="connsiteY1512" fmla="*/ 2226672 h 5430875"/>
              <a:gd name="connsiteX1513" fmla="*/ 3007827 w 5934280"/>
              <a:gd name="connsiteY1513" fmla="*/ 2217038 h 5430875"/>
              <a:gd name="connsiteX1514" fmla="*/ 3025020 w 5934280"/>
              <a:gd name="connsiteY1514" fmla="*/ 2236253 h 5430875"/>
              <a:gd name="connsiteX1515" fmla="*/ 3007827 w 5934280"/>
              <a:gd name="connsiteY1515" fmla="*/ 2217038 h 5430875"/>
              <a:gd name="connsiteX1516" fmla="*/ 1305989 w 5934280"/>
              <a:gd name="connsiteY1516" fmla="*/ 2215698 h 5430875"/>
              <a:gd name="connsiteX1517" fmla="*/ 1308709 w 5934280"/>
              <a:gd name="connsiteY1517" fmla="*/ 2226040 h 5430875"/>
              <a:gd name="connsiteX1518" fmla="*/ 1303603 w 5934280"/>
              <a:gd name="connsiteY1518" fmla="*/ 2216428 h 5430875"/>
              <a:gd name="connsiteX1519" fmla="*/ 1305989 w 5934280"/>
              <a:gd name="connsiteY1519" fmla="*/ 2215698 h 5430875"/>
              <a:gd name="connsiteX1520" fmla="*/ 5805535 w 5934280"/>
              <a:gd name="connsiteY1520" fmla="*/ 2212799 h 5430875"/>
              <a:gd name="connsiteX1521" fmla="*/ 5808179 w 5934280"/>
              <a:gd name="connsiteY1521" fmla="*/ 2213064 h 5430875"/>
              <a:gd name="connsiteX1522" fmla="*/ 5808379 w 5934280"/>
              <a:gd name="connsiteY1522" fmla="*/ 2213084 h 5430875"/>
              <a:gd name="connsiteX1523" fmla="*/ 5800217 w 5934280"/>
              <a:gd name="connsiteY1523" fmla="*/ 2212265 h 5430875"/>
              <a:gd name="connsiteX1524" fmla="*/ 5803570 w 5934280"/>
              <a:gd name="connsiteY1524" fmla="*/ 2212601 h 5430875"/>
              <a:gd name="connsiteX1525" fmla="*/ 5805535 w 5934280"/>
              <a:gd name="connsiteY1525" fmla="*/ 2212799 h 5430875"/>
              <a:gd name="connsiteX1526" fmla="*/ 5795555 w 5934280"/>
              <a:gd name="connsiteY1526" fmla="*/ 2211797 h 5430875"/>
              <a:gd name="connsiteX1527" fmla="*/ 5798161 w 5934280"/>
              <a:gd name="connsiteY1527" fmla="*/ 2212058 h 5430875"/>
              <a:gd name="connsiteX1528" fmla="*/ 5800217 w 5934280"/>
              <a:gd name="connsiteY1528" fmla="*/ 2212265 h 5430875"/>
              <a:gd name="connsiteX1529" fmla="*/ 2984046 w 5934280"/>
              <a:gd name="connsiteY1529" fmla="*/ 2207079 h 5430875"/>
              <a:gd name="connsiteX1530" fmla="*/ 2997082 w 5934280"/>
              <a:gd name="connsiteY1530" fmla="*/ 2222339 h 5430875"/>
              <a:gd name="connsiteX1531" fmla="*/ 2984046 w 5934280"/>
              <a:gd name="connsiteY1531" fmla="*/ 2207079 h 5430875"/>
              <a:gd name="connsiteX1532" fmla="*/ 1256307 w 5934280"/>
              <a:gd name="connsiteY1532" fmla="*/ 2199674 h 5430875"/>
              <a:gd name="connsiteX1533" fmla="*/ 1250862 w 5934280"/>
              <a:gd name="connsiteY1533" fmla="*/ 2203783 h 5430875"/>
              <a:gd name="connsiteX1534" fmla="*/ 1256307 w 5934280"/>
              <a:gd name="connsiteY1534" fmla="*/ 2199674 h 5430875"/>
              <a:gd name="connsiteX1535" fmla="*/ 5192652 w 5934280"/>
              <a:gd name="connsiteY1535" fmla="*/ 2196166 h 5430875"/>
              <a:gd name="connsiteX1536" fmla="*/ 5189852 w 5934280"/>
              <a:gd name="connsiteY1536" fmla="*/ 2200514 h 5430875"/>
              <a:gd name="connsiteX1537" fmla="*/ 5206015 w 5934280"/>
              <a:gd name="connsiteY1537" fmla="*/ 2200210 h 5430875"/>
              <a:gd name="connsiteX1538" fmla="*/ 5201636 w 5934280"/>
              <a:gd name="connsiteY1538" fmla="*/ 2196854 h 5430875"/>
              <a:gd name="connsiteX1539" fmla="*/ 5192652 w 5934280"/>
              <a:gd name="connsiteY1539" fmla="*/ 2196166 h 5430875"/>
              <a:gd name="connsiteX1540" fmla="*/ 437972 w 5934280"/>
              <a:gd name="connsiteY1540" fmla="*/ 2191547 h 5430875"/>
              <a:gd name="connsiteX1541" fmla="*/ 443741 w 5934280"/>
              <a:gd name="connsiteY1541" fmla="*/ 2201630 h 5430875"/>
              <a:gd name="connsiteX1542" fmla="*/ 437972 w 5934280"/>
              <a:gd name="connsiteY1542" fmla="*/ 2191547 h 5430875"/>
              <a:gd name="connsiteX1543" fmla="*/ 1214993 w 5934280"/>
              <a:gd name="connsiteY1543" fmla="*/ 2184222 h 5430875"/>
              <a:gd name="connsiteX1544" fmla="*/ 1220334 w 5934280"/>
              <a:gd name="connsiteY1544" fmla="*/ 2185596 h 5430875"/>
              <a:gd name="connsiteX1545" fmla="*/ 1224727 w 5934280"/>
              <a:gd name="connsiteY1545" fmla="*/ 2197129 h 5430875"/>
              <a:gd name="connsiteX1546" fmla="*/ 5168362 w 5934280"/>
              <a:gd name="connsiteY1546" fmla="*/ 2177234 h 5430875"/>
              <a:gd name="connsiteX1547" fmla="*/ 5168488 w 5934280"/>
              <a:gd name="connsiteY1547" fmla="*/ 2184055 h 5430875"/>
              <a:gd name="connsiteX1548" fmla="*/ 5168362 w 5934280"/>
              <a:gd name="connsiteY1548" fmla="*/ 2177234 h 5430875"/>
              <a:gd name="connsiteX1549" fmla="*/ 2914111 w 5934280"/>
              <a:gd name="connsiteY1549" fmla="*/ 2175219 h 5430875"/>
              <a:gd name="connsiteX1550" fmla="*/ 2919220 w 5934280"/>
              <a:gd name="connsiteY1550" fmla="*/ 2184832 h 5430875"/>
              <a:gd name="connsiteX1551" fmla="*/ 549997 w 5934280"/>
              <a:gd name="connsiteY1551" fmla="*/ 2172680 h 5430875"/>
              <a:gd name="connsiteX1552" fmla="*/ 560111 w 5934280"/>
              <a:gd name="connsiteY1552" fmla="*/ 2176614 h 5430875"/>
              <a:gd name="connsiteX1553" fmla="*/ 561523 w 5934280"/>
              <a:gd name="connsiteY1553" fmla="*/ 2180332 h 5430875"/>
              <a:gd name="connsiteX1554" fmla="*/ 552049 w 5934280"/>
              <a:gd name="connsiteY1554" fmla="*/ 2177019 h 5430875"/>
              <a:gd name="connsiteX1555" fmla="*/ 552543 w 5934280"/>
              <a:gd name="connsiteY1555" fmla="*/ 2175660 h 5430875"/>
              <a:gd name="connsiteX1556" fmla="*/ 549997 w 5934280"/>
              <a:gd name="connsiteY1556" fmla="*/ 2172680 h 5430875"/>
              <a:gd name="connsiteX1557" fmla="*/ 1805598 w 5934280"/>
              <a:gd name="connsiteY1557" fmla="*/ 2166639 h 5430875"/>
              <a:gd name="connsiteX1558" fmla="*/ 1806305 w 5934280"/>
              <a:gd name="connsiteY1558" fmla="*/ 2167101 h 5430875"/>
              <a:gd name="connsiteX1559" fmla="*/ 1835358 w 5934280"/>
              <a:gd name="connsiteY1559" fmla="*/ 2169332 h 5430875"/>
              <a:gd name="connsiteX1560" fmla="*/ 1837749 w 5934280"/>
              <a:gd name="connsiteY1560" fmla="*/ 2169166 h 5430875"/>
              <a:gd name="connsiteX1561" fmla="*/ 1150836 w 5934280"/>
              <a:gd name="connsiteY1561" fmla="*/ 2162282 h 5430875"/>
              <a:gd name="connsiteX1562" fmla="*/ 1142906 w 5934280"/>
              <a:gd name="connsiteY1562" fmla="*/ 2163780 h 5430875"/>
              <a:gd name="connsiteX1563" fmla="*/ 1150836 w 5934280"/>
              <a:gd name="connsiteY1563" fmla="*/ 2162282 h 5430875"/>
              <a:gd name="connsiteX1564" fmla="*/ 462312 w 5934280"/>
              <a:gd name="connsiteY1564" fmla="*/ 2159029 h 5430875"/>
              <a:gd name="connsiteX1565" fmla="*/ 468619 w 5934280"/>
              <a:gd name="connsiteY1565" fmla="*/ 2161223 h 5430875"/>
              <a:gd name="connsiteX1566" fmla="*/ 470098 w 5934280"/>
              <a:gd name="connsiteY1566" fmla="*/ 2164610 h 5430875"/>
              <a:gd name="connsiteX1567" fmla="*/ 462937 w 5934280"/>
              <a:gd name="connsiteY1567" fmla="*/ 2161378 h 5430875"/>
              <a:gd name="connsiteX1568" fmla="*/ 1135117 w 5934280"/>
              <a:gd name="connsiteY1568" fmla="*/ 2158984 h 5430875"/>
              <a:gd name="connsiteX1569" fmla="*/ 1142906 w 5934280"/>
              <a:gd name="connsiteY1569" fmla="*/ 2163780 h 5430875"/>
              <a:gd name="connsiteX1570" fmla="*/ 1128186 w 5934280"/>
              <a:gd name="connsiteY1570" fmla="*/ 2159277 h 5430875"/>
              <a:gd name="connsiteX1571" fmla="*/ 1135117 w 5934280"/>
              <a:gd name="connsiteY1571" fmla="*/ 2158984 h 5430875"/>
              <a:gd name="connsiteX1572" fmla="*/ 442955 w 5934280"/>
              <a:gd name="connsiteY1572" fmla="*/ 2152199 h 5430875"/>
              <a:gd name="connsiteX1573" fmla="*/ 449194 w 5934280"/>
              <a:gd name="connsiteY1573" fmla="*/ 2154414 h 5430875"/>
              <a:gd name="connsiteX1574" fmla="*/ 450281 w 5934280"/>
              <a:gd name="connsiteY1574" fmla="*/ 2157474 h 5430875"/>
              <a:gd name="connsiteX1575" fmla="*/ 443355 w 5934280"/>
              <a:gd name="connsiteY1575" fmla="*/ 2153912 h 5430875"/>
              <a:gd name="connsiteX1576" fmla="*/ 5125094 w 5934280"/>
              <a:gd name="connsiteY1576" fmla="*/ 2148027 h 5430875"/>
              <a:gd name="connsiteX1577" fmla="*/ 5119636 w 5934280"/>
              <a:gd name="connsiteY1577" fmla="*/ 2148379 h 5430875"/>
              <a:gd name="connsiteX1578" fmla="*/ 5115877 w 5934280"/>
              <a:gd name="connsiteY1578" fmla="*/ 2151733 h 5430875"/>
              <a:gd name="connsiteX1579" fmla="*/ 5116418 w 5934280"/>
              <a:gd name="connsiteY1579" fmla="*/ 2152213 h 5430875"/>
              <a:gd name="connsiteX1580" fmla="*/ 5122678 w 5934280"/>
              <a:gd name="connsiteY1580" fmla="*/ 2151914 h 5430875"/>
              <a:gd name="connsiteX1581" fmla="*/ 5125993 w 5934280"/>
              <a:gd name="connsiteY1581" fmla="*/ 2150355 h 5430875"/>
              <a:gd name="connsiteX1582" fmla="*/ 5125094 w 5934280"/>
              <a:gd name="connsiteY1582" fmla="*/ 2148027 h 5430875"/>
              <a:gd name="connsiteX1583" fmla="*/ 423707 w 5934280"/>
              <a:gd name="connsiteY1583" fmla="*/ 2145363 h 5430875"/>
              <a:gd name="connsiteX1584" fmla="*/ 430033 w 5934280"/>
              <a:gd name="connsiteY1584" fmla="*/ 2147610 h 5430875"/>
              <a:gd name="connsiteX1585" fmla="*/ 430935 w 5934280"/>
              <a:gd name="connsiteY1585" fmla="*/ 2149677 h 5430875"/>
              <a:gd name="connsiteX1586" fmla="*/ 423950 w 5934280"/>
              <a:gd name="connsiteY1586" fmla="*/ 2146197 h 5430875"/>
              <a:gd name="connsiteX1587" fmla="*/ 5094387 w 5934280"/>
              <a:gd name="connsiteY1587" fmla="*/ 2126650 h 5430875"/>
              <a:gd name="connsiteX1588" fmla="*/ 5094132 w 5934280"/>
              <a:gd name="connsiteY1588" fmla="*/ 2131610 h 5430875"/>
              <a:gd name="connsiteX1589" fmla="*/ 5094034 w 5934280"/>
              <a:gd name="connsiteY1589" fmla="*/ 2133512 h 5430875"/>
              <a:gd name="connsiteX1590" fmla="*/ 5094315 w 5934280"/>
              <a:gd name="connsiteY1590" fmla="*/ 2128070 h 5430875"/>
              <a:gd name="connsiteX1591" fmla="*/ 5094387 w 5934280"/>
              <a:gd name="connsiteY1591" fmla="*/ 2126650 h 5430875"/>
              <a:gd name="connsiteX1592" fmla="*/ 4366042 w 5934280"/>
              <a:gd name="connsiteY1592" fmla="*/ 2124970 h 5430875"/>
              <a:gd name="connsiteX1593" fmla="*/ 4388075 w 5934280"/>
              <a:gd name="connsiteY1593" fmla="*/ 2138972 h 5430875"/>
              <a:gd name="connsiteX1594" fmla="*/ 4398029 w 5934280"/>
              <a:gd name="connsiteY1594" fmla="*/ 2145231 h 5430875"/>
              <a:gd name="connsiteX1595" fmla="*/ 4441800 w 5934280"/>
              <a:gd name="connsiteY1595" fmla="*/ 2165904 h 5430875"/>
              <a:gd name="connsiteX1596" fmla="*/ 4447216 w 5934280"/>
              <a:gd name="connsiteY1596" fmla="*/ 2168720 h 5430875"/>
              <a:gd name="connsiteX1597" fmla="*/ 4409445 w 5934280"/>
              <a:gd name="connsiteY1597" fmla="*/ 2146951 h 5430875"/>
              <a:gd name="connsiteX1598" fmla="*/ 4565149 w 5934280"/>
              <a:gd name="connsiteY1598" fmla="*/ 2107402 h 5430875"/>
              <a:gd name="connsiteX1599" fmla="*/ 4566495 w 5934280"/>
              <a:gd name="connsiteY1599" fmla="*/ 2109385 h 5430875"/>
              <a:gd name="connsiteX1600" fmla="*/ 4586178 w 5934280"/>
              <a:gd name="connsiteY1600" fmla="*/ 2130871 h 5430875"/>
              <a:gd name="connsiteX1601" fmla="*/ 4586978 w 5934280"/>
              <a:gd name="connsiteY1601" fmla="*/ 2131143 h 5430875"/>
              <a:gd name="connsiteX1602" fmla="*/ 3306299 w 5934280"/>
              <a:gd name="connsiteY1602" fmla="*/ 2098951 h 5430875"/>
              <a:gd name="connsiteX1603" fmla="*/ 3306868 w 5934280"/>
              <a:gd name="connsiteY1603" fmla="*/ 2099384 h 5430875"/>
              <a:gd name="connsiteX1604" fmla="*/ 3324584 w 5934280"/>
              <a:gd name="connsiteY1604" fmla="*/ 2108537 h 5430875"/>
              <a:gd name="connsiteX1605" fmla="*/ 3322162 w 5934280"/>
              <a:gd name="connsiteY1605" fmla="*/ 2105651 h 5430875"/>
              <a:gd name="connsiteX1606" fmla="*/ 3316269 w 5934280"/>
              <a:gd name="connsiteY1606" fmla="*/ 2101834 h 5430875"/>
              <a:gd name="connsiteX1607" fmla="*/ 3168505 w 5934280"/>
              <a:gd name="connsiteY1607" fmla="*/ 2079911 h 5430875"/>
              <a:gd name="connsiteX1608" fmla="*/ 3170942 w 5934280"/>
              <a:gd name="connsiteY1608" fmla="*/ 2080793 h 5430875"/>
              <a:gd name="connsiteX1609" fmla="*/ 3171909 w 5934280"/>
              <a:gd name="connsiteY1609" fmla="*/ 2081502 h 5430875"/>
              <a:gd name="connsiteX1610" fmla="*/ 3173079 w 5934280"/>
              <a:gd name="connsiteY1610" fmla="*/ 2082483 h 5430875"/>
              <a:gd name="connsiteX1611" fmla="*/ 3168505 w 5934280"/>
              <a:gd name="connsiteY1611" fmla="*/ 2079911 h 5430875"/>
              <a:gd name="connsiteX1612" fmla="*/ 3264771 w 5934280"/>
              <a:gd name="connsiteY1612" fmla="*/ 2078138 h 5430875"/>
              <a:gd name="connsiteX1613" fmla="*/ 3276175 w 5934280"/>
              <a:gd name="connsiteY1613" fmla="*/ 2083984 h 5430875"/>
              <a:gd name="connsiteX1614" fmla="*/ 3289919 w 5934280"/>
              <a:gd name="connsiteY1614" fmla="*/ 2090982 h 5430875"/>
              <a:gd name="connsiteX1615" fmla="*/ 3295417 w 5934280"/>
              <a:gd name="connsiteY1615" fmla="*/ 2092244 h 5430875"/>
              <a:gd name="connsiteX1616" fmla="*/ 3284767 w 5934280"/>
              <a:gd name="connsiteY1616" fmla="*/ 2087643 h 5430875"/>
              <a:gd name="connsiteX1617" fmla="*/ 3271696 w 5934280"/>
              <a:gd name="connsiteY1617" fmla="*/ 2081368 h 5430875"/>
              <a:gd name="connsiteX1618" fmla="*/ 3267525 w 5934280"/>
              <a:gd name="connsiteY1618" fmla="*/ 2078802 h 5430875"/>
              <a:gd name="connsiteX1619" fmla="*/ 406588 w 5934280"/>
              <a:gd name="connsiteY1619" fmla="*/ 2070577 h 5430875"/>
              <a:gd name="connsiteX1620" fmla="*/ 412354 w 5934280"/>
              <a:gd name="connsiteY1620" fmla="*/ 2080660 h 5430875"/>
              <a:gd name="connsiteX1621" fmla="*/ 406588 w 5934280"/>
              <a:gd name="connsiteY1621" fmla="*/ 2070577 h 5430875"/>
              <a:gd name="connsiteX1622" fmla="*/ 798300 w 5934280"/>
              <a:gd name="connsiteY1622" fmla="*/ 2044568 h 5430875"/>
              <a:gd name="connsiteX1623" fmla="*/ 814041 w 5934280"/>
              <a:gd name="connsiteY1623" fmla="*/ 2046133 h 5430875"/>
              <a:gd name="connsiteX1624" fmla="*/ 822732 w 5934280"/>
              <a:gd name="connsiteY1624" fmla="*/ 2047678 h 5430875"/>
              <a:gd name="connsiteX1625" fmla="*/ 840029 w 5934280"/>
              <a:gd name="connsiteY1625" fmla="*/ 2053986 h 5430875"/>
              <a:gd name="connsiteX1626" fmla="*/ 1128186 w 5934280"/>
              <a:gd name="connsiteY1626" fmla="*/ 2159277 h 5430875"/>
              <a:gd name="connsiteX1627" fmla="*/ 914749 w 5934280"/>
              <a:gd name="connsiteY1627" fmla="*/ 2093984 h 5430875"/>
              <a:gd name="connsiteX1628" fmla="*/ 801418 w 5934280"/>
              <a:gd name="connsiteY1628" fmla="*/ 2054015 h 5430875"/>
              <a:gd name="connsiteX1629" fmla="*/ 779021 w 5934280"/>
              <a:gd name="connsiteY1629" fmla="*/ 2046731 h 5430875"/>
              <a:gd name="connsiteX1630" fmla="*/ 465743 w 5934280"/>
              <a:gd name="connsiteY1630" fmla="*/ 2025491 h 5430875"/>
              <a:gd name="connsiteX1631" fmla="*/ 468023 w 5934280"/>
              <a:gd name="connsiteY1631" fmla="*/ 2027648 h 5430875"/>
              <a:gd name="connsiteX1632" fmla="*/ 465829 w 5934280"/>
              <a:gd name="connsiteY1632" fmla="*/ 2025573 h 5430875"/>
              <a:gd name="connsiteX1633" fmla="*/ 614920 w 5934280"/>
              <a:gd name="connsiteY1633" fmla="*/ 2024692 h 5430875"/>
              <a:gd name="connsiteX1634" fmla="*/ 623846 w 5934280"/>
              <a:gd name="connsiteY1634" fmla="*/ 2033989 h 5430875"/>
              <a:gd name="connsiteX1635" fmla="*/ 614920 w 5934280"/>
              <a:gd name="connsiteY1635" fmla="*/ 2024692 h 5430875"/>
              <a:gd name="connsiteX1636" fmla="*/ 5117375 w 5934280"/>
              <a:gd name="connsiteY1636" fmla="*/ 2023246 h 5430875"/>
              <a:gd name="connsiteX1637" fmla="*/ 5119347 w 5934280"/>
              <a:gd name="connsiteY1637" fmla="*/ 2029923 h 5430875"/>
              <a:gd name="connsiteX1638" fmla="*/ 5136138 w 5934280"/>
              <a:gd name="connsiteY1638" fmla="*/ 2074560 h 5430875"/>
              <a:gd name="connsiteX1639" fmla="*/ 5139287 w 5934280"/>
              <a:gd name="connsiteY1639" fmla="*/ 2061000 h 5430875"/>
              <a:gd name="connsiteX1640" fmla="*/ 5135393 w 5934280"/>
              <a:gd name="connsiteY1640" fmla="*/ 2048747 h 5430875"/>
              <a:gd name="connsiteX1641" fmla="*/ 5127583 w 5934280"/>
              <a:gd name="connsiteY1641" fmla="*/ 2037902 h 5430875"/>
              <a:gd name="connsiteX1642" fmla="*/ 4967831 w 5934280"/>
              <a:gd name="connsiteY1642" fmla="*/ 2022012 h 5430875"/>
              <a:gd name="connsiteX1643" fmla="*/ 5024417 w 5934280"/>
              <a:gd name="connsiteY1643" fmla="*/ 2138491 h 5430875"/>
              <a:gd name="connsiteX1644" fmla="*/ 4996002 w 5934280"/>
              <a:gd name="connsiteY1644" fmla="*/ 2078435 h 5430875"/>
              <a:gd name="connsiteX1645" fmla="*/ 4992128 w 5934280"/>
              <a:gd name="connsiteY1645" fmla="*/ 2082309 h 5430875"/>
              <a:gd name="connsiteX1646" fmla="*/ 4967831 w 5934280"/>
              <a:gd name="connsiteY1646" fmla="*/ 2022012 h 5430875"/>
              <a:gd name="connsiteX1647" fmla="*/ 458302 w 5934280"/>
              <a:gd name="connsiteY1647" fmla="*/ 2018457 h 5430875"/>
              <a:gd name="connsiteX1648" fmla="*/ 465743 w 5934280"/>
              <a:gd name="connsiteY1648" fmla="*/ 2025491 h 5430875"/>
              <a:gd name="connsiteX1649" fmla="*/ 461272 w 5934280"/>
              <a:gd name="connsiteY1649" fmla="*/ 2021266 h 5430875"/>
              <a:gd name="connsiteX1650" fmla="*/ 457225 w 5934280"/>
              <a:gd name="connsiteY1650" fmla="*/ 2017439 h 5430875"/>
              <a:gd name="connsiteX1651" fmla="*/ 457393 w 5934280"/>
              <a:gd name="connsiteY1651" fmla="*/ 2017598 h 5430875"/>
              <a:gd name="connsiteX1652" fmla="*/ 458302 w 5934280"/>
              <a:gd name="connsiteY1652" fmla="*/ 2018457 h 5430875"/>
              <a:gd name="connsiteX1653" fmla="*/ 5142915 w 5934280"/>
              <a:gd name="connsiteY1653" fmla="*/ 2014178 h 5430875"/>
              <a:gd name="connsiteX1654" fmla="*/ 5167132 w 5934280"/>
              <a:gd name="connsiteY1654" fmla="*/ 2077691 h 5430875"/>
              <a:gd name="connsiteX1655" fmla="*/ 5177355 w 5934280"/>
              <a:gd name="connsiteY1655" fmla="*/ 2088963 h 5430875"/>
              <a:gd name="connsiteX1656" fmla="*/ 5184108 w 5934280"/>
              <a:gd name="connsiteY1656" fmla="*/ 2092246 h 5430875"/>
              <a:gd name="connsiteX1657" fmla="*/ 5143634 w 5934280"/>
              <a:gd name="connsiteY1657" fmla="*/ 2015303 h 5430875"/>
              <a:gd name="connsiteX1658" fmla="*/ 432816 w 5934280"/>
              <a:gd name="connsiteY1658" fmla="*/ 2008559 h 5430875"/>
              <a:gd name="connsiteX1659" fmla="*/ 441887 w 5934280"/>
              <a:gd name="connsiteY1659" fmla="*/ 2020995 h 5430875"/>
              <a:gd name="connsiteX1660" fmla="*/ 432816 w 5934280"/>
              <a:gd name="connsiteY1660" fmla="*/ 2008559 h 5430875"/>
              <a:gd name="connsiteX1661" fmla="*/ 5264826 w 5934280"/>
              <a:gd name="connsiteY1661" fmla="*/ 1974307 h 5430875"/>
              <a:gd name="connsiteX1662" fmla="*/ 5286858 w 5934280"/>
              <a:gd name="connsiteY1662" fmla="*/ 2030439 h 5430875"/>
              <a:gd name="connsiteX1663" fmla="*/ 5291479 w 5934280"/>
              <a:gd name="connsiteY1663" fmla="*/ 2036464 h 5430875"/>
              <a:gd name="connsiteX1664" fmla="*/ 5321875 w 5934280"/>
              <a:gd name="connsiteY1664" fmla="*/ 2079247 h 5430875"/>
              <a:gd name="connsiteX1665" fmla="*/ 5364057 w 5934280"/>
              <a:gd name="connsiteY1665" fmla="*/ 2134706 h 5430875"/>
              <a:gd name="connsiteX1666" fmla="*/ 5363710 w 5934280"/>
              <a:gd name="connsiteY1666" fmla="*/ 2128181 h 5430875"/>
              <a:gd name="connsiteX1667" fmla="*/ 5363029 w 5934280"/>
              <a:gd name="connsiteY1667" fmla="*/ 2125076 h 5430875"/>
              <a:gd name="connsiteX1668" fmla="*/ 5350127 w 5934280"/>
              <a:gd name="connsiteY1668" fmla="*/ 2103393 h 5430875"/>
              <a:gd name="connsiteX1669" fmla="*/ 5300815 w 5934280"/>
              <a:gd name="connsiteY1669" fmla="*/ 2036289 h 5430875"/>
              <a:gd name="connsiteX1670" fmla="*/ 5385754 w 5934280"/>
              <a:gd name="connsiteY1670" fmla="*/ 1892236 h 5430875"/>
              <a:gd name="connsiteX1671" fmla="*/ 5646423 w 5934280"/>
              <a:gd name="connsiteY1671" fmla="*/ 2054019 h 5430875"/>
              <a:gd name="connsiteX1672" fmla="*/ 5662058 w 5934280"/>
              <a:gd name="connsiteY1672" fmla="*/ 2063738 h 5430875"/>
              <a:gd name="connsiteX1673" fmla="*/ 5668637 w 5934280"/>
              <a:gd name="connsiteY1673" fmla="*/ 2069624 h 5430875"/>
              <a:gd name="connsiteX1674" fmla="*/ 5679581 w 5934280"/>
              <a:gd name="connsiteY1674" fmla="*/ 2081046 h 5430875"/>
              <a:gd name="connsiteX1675" fmla="*/ 5689775 w 5934280"/>
              <a:gd name="connsiteY1675" fmla="*/ 2097549 h 5430875"/>
              <a:gd name="connsiteX1676" fmla="*/ 5670223 w 5934280"/>
              <a:gd name="connsiteY1676" fmla="*/ 2084420 h 5430875"/>
              <a:gd name="connsiteX1677" fmla="*/ 5568838 w 5934280"/>
              <a:gd name="connsiteY1677" fmla="*/ 2019902 h 5430875"/>
              <a:gd name="connsiteX1678" fmla="*/ 5385754 w 5934280"/>
              <a:gd name="connsiteY1678" fmla="*/ 1892236 h 5430875"/>
              <a:gd name="connsiteX1679" fmla="*/ 5381104 w 5934280"/>
              <a:gd name="connsiteY1679" fmla="*/ 1886375 h 5430875"/>
              <a:gd name="connsiteX1680" fmla="*/ 5381709 w 5934280"/>
              <a:gd name="connsiteY1680" fmla="*/ 1886598 h 5430875"/>
              <a:gd name="connsiteX1681" fmla="*/ 5385754 w 5934280"/>
              <a:gd name="connsiteY1681" fmla="*/ 1892236 h 5430875"/>
              <a:gd name="connsiteX1682" fmla="*/ 5383046 w 5934280"/>
              <a:gd name="connsiteY1682" fmla="*/ 1891235 h 5430875"/>
              <a:gd name="connsiteX1683" fmla="*/ 5373130 w 5934280"/>
              <a:gd name="connsiteY1683" fmla="*/ 1883430 h 5430875"/>
              <a:gd name="connsiteX1684" fmla="*/ 5373169 w 5934280"/>
              <a:gd name="connsiteY1684" fmla="*/ 1883445 h 5430875"/>
              <a:gd name="connsiteX1685" fmla="*/ 5373212 w 5934280"/>
              <a:gd name="connsiteY1685" fmla="*/ 1883546 h 5430875"/>
              <a:gd name="connsiteX1686" fmla="*/ 5369416 w 5934280"/>
              <a:gd name="connsiteY1686" fmla="*/ 1876264 h 5430875"/>
              <a:gd name="connsiteX1687" fmla="*/ 5373130 w 5934280"/>
              <a:gd name="connsiteY1687" fmla="*/ 1883430 h 5430875"/>
              <a:gd name="connsiteX1688" fmla="*/ 5369416 w 5934280"/>
              <a:gd name="connsiteY1688" fmla="*/ 1876264 h 5430875"/>
              <a:gd name="connsiteX1689" fmla="*/ 786317 w 5934280"/>
              <a:gd name="connsiteY1689" fmla="*/ 1852003 h 5430875"/>
              <a:gd name="connsiteX1690" fmla="*/ 783979 w 5934280"/>
              <a:gd name="connsiteY1690" fmla="*/ 1853369 h 5430875"/>
              <a:gd name="connsiteX1691" fmla="*/ 795424 w 5934280"/>
              <a:gd name="connsiteY1691" fmla="*/ 1855519 h 5430875"/>
              <a:gd name="connsiteX1692" fmla="*/ 796335 w 5934280"/>
              <a:gd name="connsiteY1692" fmla="*/ 1855284 h 5430875"/>
              <a:gd name="connsiteX1693" fmla="*/ 794683 w 5934280"/>
              <a:gd name="connsiteY1693" fmla="*/ 1852376 h 5430875"/>
              <a:gd name="connsiteX1694" fmla="*/ 786317 w 5934280"/>
              <a:gd name="connsiteY1694" fmla="*/ 1852003 h 5430875"/>
              <a:gd name="connsiteX1695" fmla="*/ 744495 w 5934280"/>
              <a:gd name="connsiteY1695" fmla="*/ 1844064 h 5430875"/>
              <a:gd name="connsiteX1696" fmla="*/ 732405 w 5934280"/>
              <a:gd name="connsiteY1696" fmla="*/ 1844437 h 5430875"/>
              <a:gd name="connsiteX1697" fmla="*/ 744231 w 5934280"/>
              <a:gd name="connsiteY1697" fmla="*/ 1845902 h 5430875"/>
              <a:gd name="connsiteX1698" fmla="*/ 750605 w 5934280"/>
              <a:gd name="connsiteY1698" fmla="*/ 1847099 h 5430875"/>
              <a:gd name="connsiteX1699" fmla="*/ 479186 w 5934280"/>
              <a:gd name="connsiteY1699" fmla="*/ 1839596 h 5430875"/>
              <a:gd name="connsiteX1700" fmla="*/ 481606 w 5934280"/>
              <a:gd name="connsiteY1700" fmla="*/ 1840234 h 5430875"/>
              <a:gd name="connsiteX1701" fmla="*/ 481162 w 5934280"/>
              <a:gd name="connsiteY1701" fmla="*/ 1840804 h 5430875"/>
              <a:gd name="connsiteX1702" fmla="*/ 479186 w 5934280"/>
              <a:gd name="connsiteY1702" fmla="*/ 1839596 h 5430875"/>
              <a:gd name="connsiteX1703" fmla="*/ 490532 w 5934280"/>
              <a:gd name="connsiteY1703" fmla="*/ 1783552 h 5430875"/>
              <a:gd name="connsiteX1704" fmla="*/ 492033 w 5934280"/>
              <a:gd name="connsiteY1704" fmla="*/ 1783966 h 5430875"/>
              <a:gd name="connsiteX1705" fmla="*/ 488240 w 5934280"/>
              <a:gd name="connsiteY1705" fmla="*/ 1785369 h 5430875"/>
              <a:gd name="connsiteX1706" fmla="*/ 490532 w 5934280"/>
              <a:gd name="connsiteY1706" fmla="*/ 1783552 h 5430875"/>
              <a:gd name="connsiteX1707" fmla="*/ 484830 w 5934280"/>
              <a:gd name="connsiteY1707" fmla="*/ 1782713 h 5430875"/>
              <a:gd name="connsiteX1708" fmla="*/ 488240 w 5934280"/>
              <a:gd name="connsiteY1708" fmla="*/ 1785369 h 5430875"/>
              <a:gd name="connsiteX1709" fmla="*/ 481391 w 5934280"/>
              <a:gd name="connsiteY1709" fmla="*/ 1785315 h 5430875"/>
              <a:gd name="connsiteX1710" fmla="*/ 484056 w 5934280"/>
              <a:gd name="connsiteY1710" fmla="*/ 1782980 h 5430875"/>
              <a:gd name="connsiteX1711" fmla="*/ 485017 w 5934280"/>
              <a:gd name="connsiteY1711" fmla="*/ 1783152 h 5430875"/>
              <a:gd name="connsiteX1712" fmla="*/ 1451699 w 5934280"/>
              <a:gd name="connsiteY1712" fmla="*/ 1757637 h 5430875"/>
              <a:gd name="connsiteX1713" fmla="*/ 1453728 w 5934280"/>
              <a:gd name="connsiteY1713" fmla="*/ 1761457 h 5430875"/>
              <a:gd name="connsiteX1714" fmla="*/ 1459263 w 5934280"/>
              <a:gd name="connsiteY1714" fmla="*/ 1762461 h 5430875"/>
              <a:gd name="connsiteX1715" fmla="*/ 1456317 w 5934280"/>
              <a:gd name="connsiteY1715" fmla="*/ 1758498 h 5430875"/>
              <a:gd name="connsiteX1716" fmla="*/ 1451699 w 5934280"/>
              <a:gd name="connsiteY1716" fmla="*/ 1757637 h 5430875"/>
              <a:gd name="connsiteX1717" fmla="*/ 5179939 w 5934280"/>
              <a:gd name="connsiteY1717" fmla="*/ 1755965 h 5430875"/>
              <a:gd name="connsiteX1718" fmla="*/ 5181096 w 5934280"/>
              <a:gd name="connsiteY1718" fmla="*/ 1759572 h 5430875"/>
              <a:gd name="connsiteX1719" fmla="*/ 5173827 w 5934280"/>
              <a:gd name="connsiteY1719" fmla="*/ 1760870 h 5430875"/>
              <a:gd name="connsiteX1720" fmla="*/ 5173490 w 5934280"/>
              <a:gd name="connsiteY1720" fmla="*/ 1760017 h 5430875"/>
              <a:gd name="connsiteX1721" fmla="*/ 5174358 w 5934280"/>
              <a:gd name="connsiteY1721" fmla="*/ 1756110 h 5430875"/>
              <a:gd name="connsiteX1722" fmla="*/ 3477880 w 5934280"/>
              <a:gd name="connsiteY1722" fmla="*/ 1755604 h 5430875"/>
              <a:gd name="connsiteX1723" fmla="*/ 3488758 w 5934280"/>
              <a:gd name="connsiteY1723" fmla="*/ 1759258 h 5430875"/>
              <a:gd name="connsiteX1724" fmla="*/ 3498322 w 5934280"/>
              <a:gd name="connsiteY1724" fmla="*/ 1762988 h 5430875"/>
              <a:gd name="connsiteX1725" fmla="*/ 3476922 w 5934280"/>
              <a:gd name="connsiteY1725" fmla="*/ 1757349 h 5430875"/>
              <a:gd name="connsiteX1726" fmla="*/ 3477793 w 5934280"/>
              <a:gd name="connsiteY1726" fmla="*/ 1755575 h 5430875"/>
              <a:gd name="connsiteX1727" fmla="*/ 3477884 w 5934280"/>
              <a:gd name="connsiteY1727" fmla="*/ 1755596 h 5430875"/>
              <a:gd name="connsiteX1728" fmla="*/ 3477880 w 5934280"/>
              <a:gd name="connsiteY1728" fmla="*/ 1755604 h 5430875"/>
              <a:gd name="connsiteX1729" fmla="*/ 1435973 w 5934280"/>
              <a:gd name="connsiteY1729" fmla="*/ 1748446 h 5430875"/>
              <a:gd name="connsiteX1730" fmla="*/ 1429058 w 5934280"/>
              <a:gd name="connsiteY1730" fmla="*/ 1754469 h 5430875"/>
              <a:gd name="connsiteX1731" fmla="*/ 1435973 w 5934280"/>
              <a:gd name="connsiteY1731" fmla="*/ 1748446 h 5430875"/>
              <a:gd name="connsiteX1732" fmla="*/ 461760 w 5934280"/>
              <a:gd name="connsiteY1732" fmla="*/ 1747789 h 5430875"/>
              <a:gd name="connsiteX1733" fmla="*/ 468605 w 5934280"/>
              <a:gd name="connsiteY1733" fmla="*/ 1747856 h 5430875"/>
              <a:gd name="connsiteX1734" fmla="*/ 475610 w 5934280"/>
              <a:gd name="connsiteY1734" fmla="*/ 1750480 h 5430875"/>
              <a:gd name="connsiteX1735" fmla="*/ 485004 w 5934280"/>
              <a:gd name="connsiteY1735" fmla="*/ 1753821 h 5430875"/>
              <a:gd name="connsiteX1736" fmla="*/ 481306 w 5934280"/>
              <a:gd name="connsiteY1736" fmla="*/ 1753872 h 5430875"/>
              <a:gd name="connsiteX1737" fmla="*/ 455804 w 5934280"/>
              <a:gd name="connsiteY1737" fmla="*/ 1752094 h 5430875"/>
              <a:gd name="connsiteX1738" fmla="*/ 461760 w 5934280"/>
              <a:gd name="connsiteY1738" fmla="*/ 1747789 h 5430875"/>
              <a:gd name="connsiteX1739" fmla="*/ 1400204 w 5934280"/>
              <a:gd name="connsiteY1739" fmla="*/ 1737474 h 5430875"/>
              <a:gd name="connsiteX1740" fmla="*/ 1397818 w 5934280"/>
              <a:gd name="connsiteY1740" fmla="*/ 1738202 h 5430875"/>
              <a:gd name="connsiteX1741" fmla="*/ 1402924 w 5934280"/>
              <a:gd name="connsiteY1741" fmla="*/ 1747814 h 5430875"/>
              <a:gd name="connsiteX1742" fmla="*/ 1400204 w 5934280"/>
              <a:gd name="connsiteY1742" fmla="*/ 1737474 h 5430875"/>
              <a:gd name="connsiteX1743" fmla="*/ 439075 w 5934280"/>
              <a:gd name="connsiteY1743" fmla="*/ 1726457 h 5430875"/>
              <a:gd name="connsiteX1744" fmla="*/ 443856 w 5934280"/>
              <a:gd name="connsiteY1744" fmla="*/ 1726823 h 5430875"/>
              <a:gd name="connsiteX1745" fmla="*/ 465575 w 5934280"/>
              <a:gd name="connsiteY1745" fmla="*/ 1731661 h 5430875"/>
              <a:gd name="connsiteX1746" fmla="*/ 483188 w 5934280"/>
              <a:gd name="connsiteY1746" fmla="*/ 1736960 h 5430875"/>
              <a:gd name="connsiteX1747" fmla="*/ 483894 w 5934280"/>
              <a:gd name="connsiteY1747" fmla="*/ 1737179 h 5430875"/>
              <a:gd name="connsiteX1748" fmla="*/ 447539 w 5934280"/>
              <a:gd name="connsiteY1748" fmla="*/ 1734457 h 5430875"/>
              <a:gd name="connsiteX1749" fmla="*/ 439802 w 5934280"/>
              <a:gd name="connsiteY1749" fmla="*/ 1730494 h 5430875"/>
              <a:gd name="connsiteX1750" fmla="*/ 436727 w 5934280"/>
              <a:gd name="connsiteY1750" fmla="*/ 1727122 h 5430875"/>
              <a:gd name="connsiteX1751" fmla="*/ 439075 w 5934280"/>
              <a:gd name="connsiteY1751" fmla="*/ 1726457 h 5430875"/>
              <a:gd name="connsiteX1752" fmla="*/ 1350522 w 5934280"/>
              <a:gd name="connsiteY1752" fmla="*/ 1721449 h 5430875"/>
              <a:gd name="connsiteX1753" fmla="*/ 1345076 w 5934280"/>
              <a:gd name="connsiteY1753" fmla="*/ 1725557 h 5430875"/>
              <a:gd name="connsiteX1754" fmla="*/ 1350522 w 5934280"/>
              <a:gd name="connsiteY1754" fmla="*/ 1721449 h 5430875"/>
              <a:gd name="connsiteX1755" fmla="*/ 511090 w 5934280"/>
              <a:gd name="connsiteY1755" fmla="*/ 1706139 h 5430875"/>
              <a:gd name="connsiteX1756" fmla="*/ 512205 w 5934280"/>
              <a:gd name="connsiteY1756" fmla="*/ 1709602 h 5430875"/>
              <a:gd name="connsiteX1757" fmla="*/ 506994 w 5934280"/>
              <a:gd name="connsiteY1757" fmla="*/ 1709810 h 5430875"/>
              <a:gd name="connsiteX1758" fmla="*/ 511090 w 5934280"/>
              <a:gd name="connsiteY1758" fmla="*/ 1706139 h 5430875"/>
              <a:gd name="connsiteX1759" fmla="*/ 1309207 w 5934280"/>
              <a:gd name="connsiteY1759" fmla="*/ 1705997 h 5430875"/>
              <a:gd name="connsiteX1760" fmla="*/ 1318941 w 5934280"/>
              <a:gd name="connsiteY1760" fmla="*/ 1718905 h 5430875"/>
              <a:gd name="connsiteX1761" fmla="*/ 1314549 w 5934280"/>
              <a:gd name="connsiteY1761" fmla="*/ 1707372 h 5430875"/>
              <a:gd name="connsiteX1762" fmla="*/ 1309207 w 5934280"/>
              <a:gd name="connsiteY1762" fmla="*/ 1705997 h 5430875"/>
              <a:gd name="connsiteX1763" fmla="*/ 714215 w 5934280"/>
              <a:gd name="connsiteY1763" fmla="*/ 1684838 h 5430875"/>
              <a:gd name="connsiteX1764" fmla="*/ 715726 w 5934280"/>
              <a:gd name="connsiteY1764" fmla="*/ 1685274 h 5430875"/>
              <a:gd name="connsiteX1765" fmla="*/ 724163 w 5934280"/>
              <a:gd name="connsiteY1765" fmla="*/ 1686616 h 5430875"/>
              <a:gd name="connsiteX1766" fmla="*/ 723281 w 5934280"/>
              <a:gd name="connsiteY1766" fmla="*/ 1686207 h 5430875"/>
              <a:gd name="connsiteX1767" fmla="*/ 4916126 w 5934280"/>
              <a:gd name="connsiteY1767" fmla="*/ 1645919 h 5430875"/>
              <a:gd name="connsiteX1768" fmla="*/ 4923540 w 5934280"/>
              <a:gd name="connsiteY1768" fmla="*/ 1650560 h 5430875"/>
              <a:gd name="connsiteX1769" fmla="*/ 4926964 w 5934280"/>
              <a:gd name="connsiteY1769" fmla="*/ 1661227 h 5430875"/>
              <a:gd name="connsiteX1770" fmla="*/ 4924197 w 5934280"/>
              <a:gd name="connsiteY1770" fmla="*/ 1674138 h 5430875"/>
              <a:gd name="connsiteX1771" fmla="*/ 381786 w 5934280"/>
              <a:gd name="connsiteY1771" fmla="*/ 1627985 h 5430875"/>
              <a:gd name="connsiteX1772" fmla="*/ 395204 w 5934280"/>
              <a:gd name="connsiteY1772" fmla="*/ 1631635 h 5430875"/>
              <a:gd name="connsiteX1773" fmla="*/ 438768 w 5934280"/>
              <a:gd name="connsiteY1773" fmla="*/ 1648446 h 5430875"/>
              <a:gd name="connsiteX1774" fmla="*/ 476930 w 5934280"/>
              <a:gd name="connsiteY1774" fmla="*/ 1658360 h 5430875"/>
              <a:gd name="connsiteX1775" fmla="*/ 444665 w 5934280"/>
              <a:gd name="connsiteY1775" fmla="*/ 1655584 h 5430875"/>
              <a:gd name="connsiteX1776" fmla="*/ 440710 w 5934280"/>
              <a:gd name="connsiteY1776" fmla="*/ 1653961 h 5430875"/>
              <a:gd name="connsiteX1777" fmla="*/ 413164 w 5934280"/>
              <a:gd name="connsiteY1777" fmla="*/ 1643856 h 5430875"/>
              <a:gd name="connsiteX1778" fmla="*/ 376850 w 5934280"/>
              <a:gd name="connsiteY1778" fmla="*/ 1629125 h 5430875"/>
              <a:gd name="connsiteX1779" fmla="*/ 380119 w 5934280"/>
              <a:gd name="connsiteY1779" fmla="*/ 1628148 h 5430875"/>
              <a:gd name="connsiteX1780" fmla="*/ 4883386 w 5934280"/>
              <a:gd name="connsiteY1780" fmla="*/ 1625427 h 5430875"/>
              <a:gd name="connsiteX1781" fmla="*/ 4898971 w 5934280"/>
              <a:gd name="connsiteY1781" fmla="*/ 1635182 h 5430875"/>
              <a:gd name="connsiteX1782" fmla="*/ 4975741 w 5934280"/>
              <a:gd name="connsiteY1782" fmla="*/ 1812219 h 5430875"/>
              <a:gd name="connsiteX1783" fmla="*/ 5068330 w 5934280"/>
              <a:gd name="connsiteY1783" fmla="*/ 2030649 h 5430875"/>
              <a:gd name="connsiteX1784" fmla="*/ 5068329 w 5934280"/>
              <a:gd name="connsiteY1784" fmla="*/ 2038397 h 5430875"/>
              <a:gd name="connsiteX1785" fmla="*/ 5072206 w 5934280"/>
              <a:gd name="connsiteY1785" fmla="*/ 2050667 h 5430875"/>
              <a:gd name="connsiteX1786" fmla="*/ 5074229 w 5934280"/>
              <a:gd name="connsiteY1786" fmla="*/ 2044328 h 5430875"/>
              <a:gd name="connsiteX1787" fmla="*/ 5073438 w 5934280"/>
              <a:gd name="connsiteY1787" fmla="*/ 2042715 h 5430875"/>
              <a:gd name="connsiteX1788" fmla="*/ 5074196 w 5934280"/>
              <a:gd name="connsiteY1788" fmla="*/ 2042759 h 5430875"/>
              <a:gd name="connsiteX1789" fmla="*/ 5068329 w 5934280"/>
              <a:gd name="connsiteY1789" fmla="*/ 2038397 h 5430875"/>
              <a:gd name="connsiteX1790" fmla="*/ 5068330 w 5934280"/>
              <a:gd name="connsiteY1790" fmla="*/ 2030649 h 5430875"/>
              <a:gd name="connsiteX1791" fmla="*/ 4968709 w 5934280"/>
              <a:gd name="connsiteY1791" fmla="*/ 1737694 h 5430875"/>
              <a:gd name="connsiteX1792" fmla="*/ 4929549 w 5934280"/>
              <a:gd name="connsiteY1792" fmla="*/ 1654321 h 5430875"/>
              <a:gd name="connsiteX1793" fmla="*/ 4943973 w 5934280"/>
              <a:gd name="connsiteY1793" fmla="*/ 1663350 h 5430875"/>
              <a:gd name="connsiteX1794" fmla="*/ 4950192 w 5934280"/>
              <a:gd name="connsiteY1794" fmla="*/ 1679211 h 5430875"/>
              <a:gd name="connsiteX1795" fmla="*/ 4959838 w 5934280"/>
              <a:gd name="connsiteY1795" fmla="*/ 1702600 h 5430875"/>
              <a:gd name="connsiteX1796" fmla="*/ 5088351 w 5934280"/>
              <a:gd name="connsiteY1796" fmla="*/ 2026775 h 5430875"/>
              <a:gd name="connsiteX1797" fmla="*/ 4975984 w 5934280"/>
              <a:gd name="connsiteY1797" fmla="*/ 1714869 h 5430875"/>
              <a:gd name="connsiteX1798" fmla="*/ 4968233 w 5934280"/>
              <a:gd name="connsiteY1798" fmla="*/ 1694851 h 5430875"/>
              <a:gd name="connsiteX1799" fmla="*/ 4971786 w 5934280"/>
              <a:gd name="connsiteY1799" fmla="*/ 1689029 h 5430875"/>
              <a:gd name="connsiteX1800" fmla="*/ 4967498 w 5934280"/>
              <a:gd name="connsiteY1800" fmla="*/ 1678074 h 5430875"/>
              <a:gd name="connsiteX1801" fmla="*/ 4984303 w 5934280"/>
              <a:gd name="connsiteY1801" fmla="*/ 1688592 h 5430875"/>
              <a:gd name="connsiteX1802" fmla="*/ 4995579 w 5934280"/>
              <a:gd name="connsiteY1802" fmla="*/ 1715788 h 5430875"/>
              <a:gd name="connsiteX1803" fmla="*/ 5108370 w 5934280"/>
              <a:gd name="connsiteY1803" fmla="*/ 1994487 h 5430875"/>
              <a:gd name="connsiteX1804" fmla="*/ 5110446 w 5934280"/>
              <a:gd name="connsiteY1804" fmla="*/ 2000691 h 5430875"/>
              <a:gd name="connsiteX1805" fmla="*/ 5112825 w 5934280"/>
              <a:gd name="connsiteY1805" fmla="*/ 2002362 h 5430875"/>
              <a:gd name="connsiteX1806" fmla="*/ 5125819 w 5934280"/>
              <a:gd name="connsiteY1806" fmla="*/ 2018616 h 5430875"/>
              <a:gd name="connsiteX1807" fmla="*/ 5124513 w 5934280"/>
              <a:gd name="connsiteY1807" fmla="*/ 2014504 h 5430875"/>
              <a:gd name="connsiteX1808" fmla="*/ 5049280 w 5934280"/>
              <a:gd name="connsiteY1808" fmla="*/ 1811492 h 5430875"/>
              <a:gd name="connsiteX1809" fmla="*/ 5003628 w 5934280"/>
              <a:gd name="connsiteY1809" fmla="*/ 1700688 h 5430875"/>
              <a:gd name="connsiteX1810" fmla="*/ 5027085 w 5934280"/>
              <a:gd name="connsiteY1810" fmla="*/ 1715370 h 5430875"/>
              <a:gd name="connsiteX1811" fmla="*/ 5032166 w 5934280"/>
              <a:gd name="connsiteY1811" fmla="*/ 1727140 h 5430875"/>
              <a:gd name="connsiteX1812" fmla="*/ 5130325 w 5934280"/>
              <a:gd name="connsiteY1812" fmla="*/ 1981168 h 5430875"/>
              <a:gd name="connsiteX1813" fmla="*/ 5130692 w 5934280"/>
              <a:gd name="connsiteY1813" fmla="*/ 1982129 h 5430875"/>
              <a:gd name="connsiteX1814" fmla="*/ 5144058 w 5934280"/>
              <a:gd name="connsiteY1814" fmla="*/ 2003562 h 5430875"/>
              <a:gd name="connsiteX1815" fmla="*/ 5148752 w 5934280"/>
              <a:gd name="connsiteY1815" fmla="*/ 2013917 h 5430875"/>
              <a:gd name="connsiteX1816" fmla="*/ 5158150 w 5934280"/>
              <a:gd name="connsiteY1816" fmla="*/ 1996456 h 5430875"/>
              <a:gd name="connsiteX1817" fmla="*/ 5173997 w 5934280"/>
              <a:gd name="connsiteY1817" fmla="*/ 2017280 h 5430875"/>
              <a:gd name="connsiteX1818" fmla="*/ 5189538 w 5934280"/>
              <a:gd name="connsiteY1818" fmla="*/ 2022487 h 5430875"/>
              <a:gd name="connsiteX1819" fmla="*/ 5153559 w 5934280"/>
              <a:gd name="connsiteY1819" fmla="*/ 1959239 h 5430875"/>
              <a:gd name="connsiteX1820" fmla="*/ 5168534 w 5934280"/>
              <a:gd name="connsiteY1820" fmla="*/ 1944977 h 5430875"/>
              <a:gd name="connsiteX1821" fmla="*/ 5171108 w 5934280"/>
              <a:gd name="connsiteY1821" fmla="*/ 1954483 h 5430875"/>
              <a:gd name="connsiteX1822" fmla="*/ 5174340 w 5934280"/>
              <a:gd name="connsiteY1822" fmla="*/ 1944679 h 5430875"/>
              <a:gd name="connsiteX1823" fmla="*/ 5168534 w 5934280"/>
              <a:gd name="connsiteY1823" fmla="*/ 1944977 h 5430875"/>
              <a:gd name="connsiteX1824" fmla="*/ 5145661 w 5934280"/>
              <a:gd name="connsiteY1824" fmla="*/ 1912713 h 5430875"/>
              <a:gd name="connsiteX1825" fmla="*/ 5163778 w 5934280"/>
              <a:gd name="connsiteY1825" fmla="*/ 1927427 h 5430875"/>
              <a:gd name="connsiteX1826" fmla="*/ 5217381 w 5934280"/>
              <a:gd name="connsiteY1826" fmla="*/ 1980405 h 5430875"/>
              <a:gd name="connsiteX1827" fmla="*/ 5187635 w 5934280"/>
              <a:gd name="connsiteY1827" fmla="*/ 1925673 h 5430875"/>
              <a:gd name="connsiteX1828" fmla="*/ 5168387 w 5934280"/>
              <a:gd name="connsiteY1828" fmla="*/ 1872019 h 5430875"/>
              <a:gd name="connsiteX1829" fmla="*/ 5207106 w 5934280"/>
              <a:gd name="connsiteY1829" fmla="*/ 1925105 h 5430875"/>
              <a:gd name="connsiteX1830" fmla="*/ 5241718 w 5934280"/>
              <a:gd name="connsiteY1830" fmla="*/ 1972044 h 5430875"/>
              <a:gd name="connsiteX1831" fmla="*/ 5264367 w 5934280"/>
              <a:gd name="connsiteY1831" fmla="*/ 2001174 h 5430875"/>
              <a:gd name="connsiteX1832" fmla="*/ 5260129 w 5934280"/>
              <a:gd name="connsiteY1832" fmla="*/ 1990611 h 5430875"/>
              <a:gd name="connsiteX1833" fmla="*/ 5232226 w 5934280"/>
              <a:gd name="connsiteY1833" fmla="*/ 1912816 h 5430875"/>
              <a:gd name="connsiteX1834" fmla="*/ 5213102 w 5934280"/>
              <a:gd name="connsiteY1834" fmla="*/ 1874816 h 5430875"/>
              <a:gd name="connsiteX1835" fmla="*/ 5218476 w 5934280"/>
              <a:gd name="connsiteY1835" fmla="*/ 1874733 h 5430875"/>
              <a:gd name="connsiteX1836" fmla="*/ 5218631 w 5934280"/>
              <a:gd name="connsiteY1836" fmla="*/ 1874908 h 5430875"/>
              <a:gd name="connsiteX1837" fmla="*/ 5217425 w 5934280"/>
              <a:gd name="connsiteY1837" fmla="*/ 1871549 h 5430875"/>
              <a:gd name="connsiteX1838" fmla="*/ 5198317 w 5934280"/>
              <a:gd name="connsiteY1838" fmla="*/ 1823042 h 5430875"/>
              <a:gd name="connsiteX1839" fmla="*/ 5207598 w 5934280"/>
              <a:gd name="connsiteY1839" fmla="*/ 1828881 h 5430875"/>
              <a:gd name="connsiteX1840" fmla="*/ 5231376 w 5934280"/>
              <a:gd name="connsiteY1840" fmla="*/ 1889265 h 5430875"/>
              <a:gd name="connsiteX1841" fmla="*/ 5237240 w 5934280"/>
              <a:gd name="connsiteY1841" fmla="*/ 1895869 h 5430875"/>
              <a:gd name="connsiteX1842" fmla="*/ 5250064 w 5934280"/>
              <a:gd name="connsiteY1842" fmla="*/ 1904046 h 5430875"/>
              <a:gd name="connsiteX1843" fmla="*/ 5217855 w 5934280"/>
              <a:gd name="connsiteY1843" fmla="*/ 1838403 h 5430875"/>
              <a:gd name="connsiteX1844" fmla="*/ 5215538 w 5934280"/>
              <a:gd name="connsiteY1844" fmla="*/ 1833879 h 5430875"/>
              <a:gd name="connsiteX1845" fmla="*/ 5243081 w 5934280"/>
              <a:gd name="connsiteY1845" fmla="*/ 1851212 h 5430875"/>
              <a:gd name="connsiteX1846" fmla="*/ 5244210 w 5934280"/>
              <a:gd name="connsiteY1846" fmla="*/ 1852748 h 5430875"/>
              <a:gd name="connsiteX1847" fmla="*/ 5280320 w 5934280"/>
              <a:gd name="connsiteY1847" fmla="*/ 1891137 h 5430875"/>
              <a:gd name="connsiteX1848" fmla="*/ 5283992 w 5934280"/>
              <a:gd name="connsiteY1848" fmla="*/ 1884819 h 5430875"/>
              <a:gd name="connsiteX1849" fmla="*/ 5285748 w 5934280"/>
              <a:gd name="connsiteY1849" fmla="*/ 1878063 h 5430875"/>
              <a:gd name="connsiteX1850" fmla="*/ 5401437 w 5934280"/>
              <a:gd name="connsiteY1850" fmla="*/ 1950867 h 5430875"/>
              <a:gd name="connsiteX1851" fmla="*/ 5419838 w 5934280"/>
              <a:gd name="connsiteY1851" fmla="*/ 1996666 h 5430875"/>
              <a:gd name="connsiteX1852" fmla="*/ 5433108 w 5934280"/>
              <a:gd name="connsiteY1852" fmla="*/ 2037718 h 5430875"/>
              <a:gd name="connsiteX1853" fmla="*/ 5493911 w 5934280"/>
              <a:gd name="connsiteY1853" fmla="*/ 2127898 h 5430875"/>
              <a:gd name="connsiteX1854" fmla="*/ 5503584 w 5934280"/>
              <a:gd name="connsiteY1854" fmla="*/ 2141375 h 5430875"/>
              <a:gd name="connsiteX1855" fmla="*/ 5500361 w 5934280"/>
              <a:gd name="connsiteY1855" fmla="*/ 2130742 h 5430875"/>
              <a:gd name="connsiteX1856" fmla="*/ 5492167 w 5934280"/>
              <a:gd name="connsiteY1856" fmla="*/ 2102107 h 5430875"/>
              <a:gd name="connsiteX1857" fmla="*/ 5493288 w 5934280"/>
              <a:gd name="connsiteY1857" fmla="*/ 2102333 h 5430875"/>
              <a:gd name="connsiteX1858" fmla="*/ 5464307 w 5934280"/>
              <a:gd name="connsiteY1858" fmla="*/ 2058114 h 5430875"/>
              <a:gd name="connsiteX1859" fmla="*/ 5411836 w 5934280"/>
              <a:gd name="connsiteY1859" fmla="*/ 1962247 h 5430875"/>
              <a:gd name="connsiteX1860" fmla="*/ 5405582 w 5934280"/>
              <a:gd name="connsiteY1860" fmla="*/ 1953475 h 5430875"/>
              <a:gd name="connsiteX1861" fmla="*/ 5444950 w 5934280"/>
              <a:gd name="connsiteY1861" fmla="*/ 1978249 h 5430875"/>
              <a:gd name="connsiteX1862" fmla="*/ 5579438 w 5934280"/>
              <a:gd name="connsiteY1862" fmla="*/ 2065656 h 5430875"/>
              <a:gd name="connsiteX1863" fmla="*/ 5730861 w 5934280"/>
              <a:gd name="connsiteY1863" fmla="*/ 2162322 h 5430875"/>
              <a:gd name="connsiteX1864" fmla="*/ 5795555 w 5934280"/>
              <a:gd name="connsiteY1864" fmla="*/ 2211797 h 5430875"/>
              <a:gd name="connsiteX1865" fmla="*/ 5703441 w 5934280"/>
              <a:gd name="connsiteY1865" fmla="*/ 2168526 h 5430875"/>
              <a:gd name="connsiteX1866" fmla="*/ 5766523 w 5934280"/>
              <a:gd name="connsiteY1866" fmla="*/ 2218456 h 5430875"/>
              <a:gd name="connsiteX1867" fmla="*/ 5775559 w 5934280"/>
              <a:gd name="connsiteY1867" fmla="*/ 2242278 h 5430875"/>
              <a:gd name="connsiteX1868" fmla="*/ 5896698 w 5934280"/>
              <a:gd name="connsiteY1868" fmla="*/ 2330503 h 5430875"/>
              <a:gd name="connsiteX1869" fmla="*/ 5871559 w 5934280"/>
              <a:gd name="connsiteY1869" fmla="*/ 2319533 h 5430875"/>
              <a:gd name="connsiteX1870" fmla="*/ 5868981 w 5934280"/>
              <a:gd name="connsiteY1870" fmla="*/ 2317165 h 5430875"/>
              <a:gd name="connsiteX1871" fmla="*/ 5863995 w 5934280"/>
              <a:gd name="connsiteY1871" fmla="*/ 2315157 h 5430875"/>
              <a:gd name="connsiteX1872" fmla="*/ 5855258 w 5934280"/>
              <a:gd name="connsiteY1872" fmla="*/ 2309703 h 5430875"/>
              <a:gd name="connsiteX1873" fmla="*/ 5837811 w 5934280"/>
              <a:gd name="connsiteY1873" fmla="*/ 2297887 h 5430875"/>
              <a:gd name="connsiteX1874" fmla="*/ 5774484 w 5934280"/>
              <a:gd name="connsiteY1874" fmla="*/ 2263115 h 5430875"/>
              <a:gd name="connsiteX1875" fmla="*/ 5821647 w 5934280"/>
              <a:gd name="connsiteY1875" fmla="*/ 2298193 h 5430875"/>
              <a:gd name="connsiteX1876" fmla="*/ 5852008 w 5934280"/>
              <a:gd name="connsiteY1876" fmla="*/ 2310329 h 5430875"/>
              <a:gd name="connsiteX1877" fmla="*/ 5863995 w 5934280"/>
              <a:gd name="connsiteY1877" fmla="*/ 2315157 h 5430875"/>
              <a:gd name="connsiteX1878" fmla="*/ 5869720 w 5934280"/>
              <a:gd name="connsiteY1878" fmla="*/ 2318732 h 5430875"/>
              <a:gd name="connsiteX1879" fmla="*/ 5871559 w 5934280"/>
              <a:gd name="connsiteY1879" fmla="*/ 2319533 h 5430875"/>
              <a:gd name="connsiteX1880" fmla="*/ 5877245 w 5934280"/>
              <a:gd name="connsiteY1880" fmla="*/ 2324762 h 5430875"/>
              <a:gd name="connsiteX1881" fmla="*/ 5833578 w 5934280"/>
              <a:gd name="connsiteY1881" fmla="*/ 2315563 h 5430875"/>
              <a:gd name="connsiteX1882" fmla="*/ 5827332 w 5934280"/>
              <a:gd name="connsiteY1882" fmla="*/ 2311855 h 5430875"/>
              <a:gd name="connsiteX1883" fmla="*/ 5826538 w 5934280"/>
              <a:gd name="connsiteY1883" fmla="*/ 2311352 h 5430875"/>
              <a:gd name="connsiteX1884" fmla="*/ 5826385 w 5934280"/>
              <a:gd name="connsiteY1884" fmla="*/ 2311292 h 5430875"/>
              <a:gd name="connsiteX1885" fmla="*/ 5827332 w 5934280"/>
              <a:gd name="connsiteY1885" fmla="*/ 2311855 h 5430875"/>
              <a:gd name="connsiteX1886" fmla="*/ 5836964 w 5934280"/>
              <a:gd name="connsiteY1886" fmla="*/ 2317946 h 5430875"/>
              <a:gd name="connsiteX1887" fmla="*/ 5925244 w 5934280"/>
              <a:gd name="connsiteY1887" fmla="*/ 2391394 h 5430875"/>
              <a:gd name="connsiteX1888" fmla="*/ 5895156 w 5934280"/>
              <a:gd name="connsiteY1888" fmla="*/ 2389807 h 5430875"/>
              <a:gd name="connsiteX1889" fmla="*/ 5888041 w 5934280"/>
              <a:gd name="connsiteY1889" fmla="*/ 2386174 h 5430875"/>
              <a:gd name="connsiteX1890" fmla="*/ 5854856 w 5934280"/>
              <a:gd name="connsiteY1890" fmla="*/ 2365759 h 5430875"/>
              <a:gd name="connsiteX1891" fmla="*/ 5793186 w 5934280"/>
              <a:gd name="connsiteY1891" fmla="*/ 2335662 h 5430875"/>
              <a:gd name="connsiteX1892" fmla="*/ 5843023 w 5934280"/>
              <a:gd name="connsiteY1892" fmla="*/ 2370748 h 5430875"/>
              <a:gd name="connsiteX1893" fmla="*/ 5845268 w 5934280"/>
              <a:gd name="connsiteY1893" fmla="*/ 2372037 h 5430875"/>
              <a:gd name="connsiteX1894" fmla="*/ 5847305 w 5934280"/>
              <a:gd name="connsiteY1894" fmla="*/ 2373883 h 5430875"/>
              <a:gd name="connsiteX1895" fmla="*/ 5867970 w 5934280"/>
              <a:gd name="connsiteY1895" fmla="*/ 2390561 h 5430875"/>
              <a:gd name="connsiteX1896" fmla="*/ 5873114 w 5934280"/>
              <a:gd name="connsiteY1896" fmla="*/ 2402869 h 5430875"/>
              <a:gd name="connsiteX1897" fmla="*/ 5867245 w 5934280"/>
              <a:gd name="connsiteY1897" fmla="*/ 2401599 h 5430875"/>
              <a:gd name="connsiteX1898" fmla="*/ 5719429 w 5934280"/>
              <a:gd name="connsiteY1898" fmla="*/ 2304474 h 5430875"/>
              <a:gd name="connsiteX1899" fmla="*/ 5661363 w 5934280"/>
              <a:gd name="connsiteY1899" fmla="*/ 2277789 h 5430875"/>
              <a:gd name="connsiteX1900" fmla="*/ 5724390 w 5934280"/>
              <a:gd name="connsiteY1900" fmla="*/ 2319144 h 5430875"/>
              <a:gd name="connsiteX1901" fmla="*/ 5774398 w 5934280"/>
              <a:gd name="connsiteY1901" fmla="*/ 2353846 h 5430875"/>
              <a:gd name="connsiteX1902" fmla="*/ 5777532 w 5934280"/>
              <a:gd name="connsiteY1902" fmla="*/ 2363414 h 5430875"/>
              <a:gd name="connsiteX1903" fmla="*/ 5754702 w 5934280"/>
              <a:gd name="connsiteY1903" fmla="*/ 2350538 h 5430875"/>
              <a:gd name="connsiteX1904" fmla="*/ 5599863 w 5934280"/>
              <a:gd name="connsiteY1904" fmla="*/ 2243815 h 5430875"/>
              <a:gd name="connsiteX1905" fmla="*/ 5582076 w 5934280"/>
              <a:gd name="connsiteY1905" fmla="*/ 2234029 h 5430875"/>
              <a:gd name="connsiteX1906" fmla="*/ 5537689 w 5934280"/>
              <a:gd name="connsiteY1906" fmla="*/ 2169378 h 5430875"/>
              <a:gd name="connsiteX1907" fmla="*/ 5540398 w 5934280"/>
              <a:gd name="connsiteY1907" fmla="*/ 2178529 h 5430875"/>
              <a:gd name="connsiteX1908" fmla="*/ 5545180 w 5934280"/>
              <a:gd name="connsiteY1908" fmla="*/ 2199339 h 5430875"/>
              <a:gd name="connsiteX1909" fmla="*/ 5562245 w 5934280"/>
              <a:gd name="connsiteY1909" fmla="*/ 2223119 h 5430875"/>
              <a:gd name="connsiteX1910" fmla="*/ 5556327 w 5934280"/>
              <a:gd name="connsiteY1910" fmla="*/ 2219862 h 5430875"/>
              <a:gd name="connsiteX1911" fmla="*/ 5529450 w 5934280"/>
              <a:gd name="connsiteY1911" fmla="*/ 2222082 h 5430875"/>
              <a:gd name="connsiteX1912" fmla="*/ 5569214 w 5934280"/>
              <a:gd name="connsiteY1912" fmla="*/ 2249766 h 5430875"/>
              <a:gd name="connsiteX1913" fmla="*/ 5595428 w 5934280"/>
              <a:gd name="connsiteY1913" fmla="*/ 2266456 h 5430875"/>
              <a:gd name="connsiteX1914" fmla="*/ 5596315 w 5934280"/>
              <a:gd name="connsiteY1914" fmla="*/ 2267591 h 5430875"/>
              <a:gd name="connsiteX1915" fmla="*/ 5596120 w 5934280"/>
              <a:gd name="connsiteY1915" fmla="*/ 2266896 h 5430875"/>
              <a:gd name="connsiteX1916" fmla="*/ 5628458 w 5934280"/>
              <a:gd name="connsiteY1916" fmla="*/ 2287485 h 5430875"/>
              <a:gd name="connsiteX1917" fmla="*/ 5713913 w 5934280"/>
              <a:gd name="connsiteY1917" fmla="*/ 2345080 h 5430875"/>
              <a:gd name="connsiteX1918" fmla="*/ 5711881 w 5934280"/>
              <a:gd name="connsiteY1918" fmla="*/ 2346681 h 5430875"/>
              <a:gd name="connsiteX1919" fmla="*/ 5711230 w 5934280"/>
              <a:gd name="connsiteY1919" fmla="*/ 2346263 h 5430875"/>
              <a:gd name="connsiteX1920" fmla="*/ 5625865 w 5934280"/>
              <a:gd name="connsiteY1920" fmla="*/ 2298510 h 5430875"/>
              <a:gd name="connsiteX1921" fmla="*/ 5625865 w 5934280"/>
              <a:gd name="connsiteY1921" fmla="*/ 2298510 h 5430875"/>
              <a:gd name="connsiteX1922" fmla="*/ 5708661 w 5934280"/>
              <a:gd name="connsiteY1922" fmla="*/ 2359418 h 5430875"/>
              <a:gd name="connsiteX1923" fmla="*/ 5765873 w 5934280"/>
              <a:gd name="connsiteY1923" fmla="*/ 2396176 h 5430875"/>
              <a:gd name="connsiteX1924" fmla="*/ 5767056 w 5934280"/>
              <a:gd name="connsiteY1924" fmla="*/ 2397152 h 5430875"/>
              <a:gd name="connsiteX1925" fmla="*/ 5648131 w 5934280"/>
              <a:gd name="connsiteY1925" fmla="*/ 2335813 h 5430875"/>
              <a:gd name="connsiteX1926" fmla="*/ 5611385 w 5934280"/>
              <a:gd name="connsiteY1926" fmla="*/ 2319887 h 5430875"/>
              <a:gd name="connsiteX1927" fmla="*/ 5678000 w 5934280"/>
              <a:gd name="connsiteY1927" fmla="*/ 2360708 h 5430875"/>
              <a:gd name="connsiteX1928" fmla="*/ 5684884 w 5934280"/>
              <a:gd name="connsiteY1928" fmla="*/ 2388971 h 5430875"/>
              <a:gd name="connsiteX1929" fmla="*/ 5743772 w 5934280"/>
              <a:gd name="connsiteY1929" fmla="*/ 2421587 h 5430875"/>
              <a:gd name="connsiteX1930" fmla="*/ 5772860 w 5934280"/>
              <a:gd name="connsiteY1930" fmla="*/ 2446251 h 5430875"/>
              <a:gd name="connsiteX1931" fmla="*/ 5760768 w 5934280"/>
              <a:gd name="connsiteY1931" fmla="*/ 2452835 h 5430875"/>
              <a:gd name="connsiteX1932" fmla="*/ 5826003 w 5934280"/>
              <a:gd name="connsiteY1932" fmla="*/ 2498327 h 5430875"/>
              <a:gd name="connsiteX1933" fmla="*/ 5861074 w 5934280"/>
              <a:gd name="connsiteY1933" fmla="*/ 2539987 h 5430875"/>
              <a:gd name="connsiteX1934" fmla="*/ 5859464 w 5934280"/>
              <a:gd name="connsiteY1934" fmla="*/ 2545436 h 5430875"/>
              <a:gd name="connsiteX1935" fmla="*/ 5905783 w 5934280"/>
              <a:gd name="connsiteY1935" fmla="*/ 2600572 h 5430875"/>
              <a:gd name="connsiteX1936" fmla="*/ 5858922 w 5934280"/>
              <a:gd name="connsiteY1936" fmla="*/ 2581660 h 5430875"/>
              <a:gd name="connsiteX1937" fmla="*/ 5901417 w 5934280"/>
              <a:gd name="connsiteY1937" fmla="*/ 2615360 h 5430875"/>
              <a:gd name="connsiteX1938" fmla="*/ 5821100 w 5934280"/>
              <a:gd name="connsiteY1938" fmla="*/ 2586570 h 5430875"/>
              <a:gd name="connsiteX1939" fmla="*/ 5279207 w 5934280"/>
              <a:gd name="connsiteY1939" fmla="*/ 2253127 h 5430875"/>
              <a:gd name="connsiteX1940" fmla="*/ 5266583 w 5934280"/>
              <a:gd name="connsiteY1940" fmla="*/ 2244323 h 5430875"/>
              <a:gd name="connsiteX1941" fmla="*/ 5266583 w 5934280"/>
              <a:gd name="connsiteY1941" fmla="*/ 2244323 h 5430875"/>
              <a:gd name="connsiteX1942" fmla="*/ 5279207 w 5934280"/>
              <a:gd name="connsiteY1942" fmla="*/ 2253127 h 5430875"/>
              <a:gd name="connsiteX1943" fmla="*/ 5462291 w 5934280"/>
              <a:gd name="connsiteY1943" fmla="*/ 2380793 h 5430875"/>
              <a:gd name="connsiteX1944" fmla="*/ 5649268 w 5934280"/>
              <a:gd name="connsiteY1944" fmla="*/ 2509609 h 5430875"/>
              <a:gd name="connsiteX1945" fmla="*/ 5707078 w 5934280"/>
              <a:gd name="connsiteY1945" fmla="*/ 2563063 h 5430875"/>
              <a:gd name="connsiteX1946" fmla="*/ 5673622 w 5934280"/>
              <a:gd name="connsiteY1946" fmla="*/ 2553185 h 5430875"/>
              <a:gd name="connsiteX1947" fmla="*/ 5624847 w 5934280"/>
              <a:gd name="connsiteY1947" fmla="*/ 2523555 h 5430875"/>
              <a:gd name="connsiteX1948" fmla="*/ 5338403 w 5934280"/>
              <a:gd name="connsiteY1948" fmla="*/ 2339141 h 5430875"/>
              <a:gd name="connsiteX1949" fmla="*/ 5087940 w 5934280"/>
              <a:gd name="connsiteY1949" fmla="*/ 2181522 h 5430875"/>
              <a:gd name="connsiteX1950" fmla="*/ 5082215 w 5934280"/>
              <a:gd name="connsiteY1950" fmla="*/ 2169245 h 5430875"/>
              <a:gd name="connsiteX1951" fmla="*/ 5076080 w 5934280"/>
              <a:gd name="connsiteY1951" fmla="*/ 2146886 h 5430875"/>
              <a:gd name="connsiteX1952" fmla="*/ 5074566 w 5934280"/>
              <a:gd name="connsiteY1952" fmla="*/ 2120461 h 5430875"/>
              <a:gd name="connsiteX1953" fmla="*/ 5077451 w 5934280"/>
              <a:gd name="connsiteY1953" fmla="*/ 2119947 h 5430875"/>
              <a:gd name="connsiteX1954" fmla="*/ 5074381 w 5934280"/>
              <a:gd name="connsiteY1954" fmla="*/ 2117245 h 5430875"/>
              <a:gd name="connsiteX1955" fmla="*/ 5074335 w 5934280"/>
              <a:gd name="connsiteY1955" fmla="*/ 2116444 h 5430875"/>
              <a:gd name="connsiteX1956" fmla="*/ 5039916 w 5934280"/>
              <a:gd name="connsiteY1956" fmla="*/ 2006110 h 5430875"/>
              <a:gd name="connsiteX1957" fmla="*/ 4890902 w 5934280"/>
              <a:gd name="connsiteY1957" fmla="*/ 1640607 h 5430875"/>
              <a:gd name="connsiteX1958" fmla="*/ 517210 w 5934280"/>
              <a:gd name="connsiteY1958" fmla="*/ 1591456 h 5430875"/>
              <a:gd name="connsiteX1959" fmla="*/ 529743 w 5934280"/>
              <a:gd name="connsiteY1959" fmla="*/ 1593733 h 5430875"/>
              <a:gd name="connsiteX1960" fmla="*/ 514642 w 5934280"/>
              <a:gd name="connsiteY1960" fmla="*/ 1591495 h 5430875"/>
              <a:gd name="connsiteX1961" fmla="*/ 4819142 w 5934280"/>
              <a:gd name="connsiteY1961" fmla="*/ 1585215 h 5430875"/>
              <a:gd name="connsiteX1962" fmla="*/ 4834173 w 5934280"/>
              <a:gd name="connsiteY1962" fmla="*/ 1594624 h 5430875"/>
              <a:gd name="connsiteX1963" fmla="*/ 4851994 w 5934280"/>
              <a:gd name="connsiteY1963" fmla="*/ 1630921 h 5430875"/>
              <a:gd name="connsiteX1964" fmla="*/ 5036041 w 5934280"/>
              <a:gd name="connsiteY1964" fmla="*/ 2078435 h 5430875"/>
              <a:gd name="connsiteX1965" fmla="*/ 5059290 w 5934280"/>
              <a:gd name="connsiteY1965" fmla="*/ 2141236 h 5430875"/>
              <a:gd name="connsiteX1966" fmla="*/ 5072930 w 5934280"/>
              <a:gd name="connsiteY1966" fmla="*/ 2172077 h 5430875"/>
              <a:gd name="connsiteX1967" fmla="*/ 5028566 w 5934280"/>
              <a:gd name="connsiteY1967" fmla="*/ 2144158 h 5430875"/>
              <a:gd name="connsiteX1968" fmla="*/ 5028292 w 5934280"/>
              <a:gd name="connsiteY1968" fmla="*/ 2138492 h 5430875"/>
              <a:gd name="connsiteX1969" fmla="*/ 5036041 w 5934280"/>
              <a:gd name="connsiteY1969" fmla="*/ 2122348 h 5430875"/>
              <a:gd name="connsiteX1970" fmla="*/ 5012148 w 5934280"/>
              <a:gd name="connsiteY1970" fmla="*/ 2054542 h 5430875"/>
              <a:gd name="connsiteX1971" fmla="*/ 4835848 w 5934280"/>
              <a:gd name="connsiteY1971" fmla="*/ 1618651 h 5430875"/>
              <a:gd name="connsiteX1972" fmla="*/ 3769149 w 5934280"/>
              <a:gd name="connsiteY1972" fmla="*/ 1509072 h 5430875"/>
              <a:gd name="connsiteX1973" fmla="*/ 3717812 w 5934280"/>
              <a:gd name="connsiteY1973" fmla="*/ 1583847 h 5430875"/>
              <a:gd name="connsiteX1974" fmla="*/ 3714131 w 5934280"/>
              <a:gd name="connsiteY1974" fmla="*/ 1594421 h 5430875"/>
              <a:gd name="connsiteX1975" fmla="*/ 3710524 w 5934280"/>
              <a:gd name="connsiteY1975" fmla="*/ 1607285 h 5430875"/>
              <a:gd name="connsiteX1976" fmla="*/ 3737274 w 5934280"/>
              <a:gd name="connsiteY1976" fmla="*/ 1573008 h 5430875"/>
              <a:gd name="connsiteX1977" fmla="*/ 3761657 w 5934280"/>
              <a:gd name="connsiteY1977" fmla="*/ 1539032 h 5430875"/>
              <a:gd name="connsiteX1978" fmla="*/ 3766441 w 5934280"/>
              <a:gd name="connsiteY1978" fmla="*/ 1518222 h 5430875"/>
              <a:gd name="connsiteX1979" fmla="*/ 3417717 w 5934280"/>
              <a:gd name="connsiteY1979" fmla="*/ 1478184 h 5430875"/>
              <a:gd name="connsiteX1980" fmla="*/ 3417717 w 5934280"/>
              <a:gd name="connsiteY1980" fmla="*/ 1486578 h 5430875"/>
              <a:gd name="connsiteX1981" fmla="*/ 3417717 w 5934280"/>
              <a:gd name="connsiteY1981" fmla="*/ 1478184 h 5430875"/>
              <a:gd name="connsiteX1982" fmla="*/ 3393781 w 5934280"/>
              <a:gd name="connsiteY1982" fmla="*/ 1475052 h 5430875"/>
              <a:gd name="connsiteX1983" fmla="*/ 3403044 w 5934280"/>
              <a:gd name="connsiteY1983" fmla="*/ 1488618 h 5430875"/>
              <a:gd name="connsiteX1984" fmla="*/ 3398652 w 5934280"/>
              <a:gd name="connsiteY1984" fmla="*/ 1477087 h 5430875"/>
              <a:gd name="connsiteX1985" fmla="*/ 3393781 w 5934280"/>
              <a:gd name="connsiteY1985" fmla="*/ 1475052 h 5430875"/>
              <a:gd name="connsiteX1986" fmla="*/ 1012126 w 5934280"/>
              <a:gd name="connsiteY1986" fmla="*/ 1467989 h 5430875"/>
              <a:gd name="connsiteX1987" fmla="*/ 1006879 w 5934280"/>
              <a:gd name="connsiteY1987" fmla="*/ 1471818 h 5430875"/>
              <a:gd name="connsiteX1988" fmla="*/ 1012126 w 5934280"/>
              <a:gd name="connsiteY1988" fmla="*/ 1467989 h 5430875"/>
              <a:gd name="connsiteX1989" fmla="*/ 1669946 w 5934280"/>
              <a:gd name="connsiteY1989" fmla="*/ 1451102 h 5430875"/>
              <a:gd name="connsiteX1990" fmla="*/ 1674561 w 5934280"/>
              <a:gd name="connsiteY1990" fmla="*/ 1451962 h 5430875"/>
              <a:gd name="connsiteX1991" fmla="*/ 1675053 w 5934280"/>
              <a:gd name="connsiteY1991" fmla="*/ 1460716 h 5430875"/>
              <a:gd name="connsiteX1992" fmla="*/ 3336453 w 5934280"/>
              <a:gd name="connsiteY1992" fmla="*/ 1448024 h 5430875"/>
              <a:gd name="connsiteX1993" fmla="*/ 3331309 w 5934280"/>
              <a:gd name="connsiteY1993" fmla="*/ 1449500 h 5430875"/>
              <a:gd name="connsiteX1994" fmla="*/ 3359247 w 5934280"/>
              <a:gd name="connsiteY1994" fmla="*/ 1463412 h 5430875"/>
              <a:gd name="connsiteX1995" fmla="*/ 3372195 w 5934280"/>
              <a:gd name="connsiteY1995" fmla="*/ 1465487 h 5430875"/>
              <a:gd name="connsiteX1996" fmla="*/ 3359247 w 5934280"/>
              <a:gd name="connsiteY1996" fmla="*/ 1463412 h 5430875"/>
              <a:gd name="connsiteX1997" fmla="*/ 3336453 w 5934280"/>
              <a:gd name="connsiteY1997" fmla="*/ 1448024 h 5430875"/>
              <a:gd name="connsiteX1998" fmla="*/ 1654218 w 5934280"/>
              <a:gd name="connsiteY1998" fmla="*/ 1441912 h 5430875"/>
              <a:gd name="connsiteX1999" fmla="*/ 1647304 w 5934280"/>
              <a:gd name="connsiteY1999" fmla="*/ 1447932 h 5430875"/>
              <a:gd name="connsiteX2000" fmla="*/ 1654218 w 5934280"/>
              <a:gd name="connsiteY2000" fmla="*/ 1441912 h 5430875"/>
              <a:gd name="connsiteX2001" fmla="*/ 1618449 w 5934280"/>
              <a:gd name="connsiteY2001" fmla="*/ 1430937 h 5430875"/>
              <a:gd name="connsiteX2002" fmla="*/ 1621169 w 5934280"/>
              <a:gd name="connsiteY2002" fmla="*/ 1441279 h 5430875"/>
              <a:gd name="connsiteX2003" fmla="*/ 1616063 w 5934280"/>
              <a:gd name="connsiteY2003" fmla="*/ 1431666 h 5430875"/>
              <a:gd name="connsiteX2004" fmla="*/ 1618449 w 5934280"/>
              <a:gd name="connsiteY2004" fmla="*/ 1430937 h 5430875"/>
              <a:gd name="connsiteX2005" fmla="*/ 3275615 w 5934280"/>
              <a:gd name="connsiteY2005" fmla="*/ 1415822 h 5430875"/>
              <a:gd name="connsiteX2006" fmla="*/ 3293278 w 5934280"/>
              <a:gd name="connsiteY2006" fmla="*/ 1434376 h 5430875"/>
              <a:gd name="connsiteX2007" fmla="*/ 3281240 w 5934280"/>
              <a:gd name="connsiteY2007" fmla="*/ 1418240 h 5430875"/>
              <a:gd name="connsiteX2008" fmla="*/ 3275615 w 5934280"/>
              <a:gd name="connsiteY2008" fmla="*/ 1415822 h 5430875"/>
              <a:gd name="connsiteX2009" fmla="*/ 1568767 w 5934280"/>
              <a:gd name="connsiteY2009" fmla="*/ 1414914 h 5430875"/>
              <a:gd name="connsiteX2010" fmla="*/ 1563322 w 5934280"/>
              <a:gd name="connsiteY2010" fmla="*/ 1419022 h 5430875"/>
              <a:gd name="connsiteX2011" fmla="*/ 1568767 w 5934280"/>
              <a:gd name="connsiteY2011" fmla="*/ 1414914 h 5430875"/>
              <a:gd name="connsiteX2012" fmla="*/ 3457547 w 5934280"/>
              <a:gd name="connsiteY2012" fmla="*/ 1407101 h 5430875"/>
              <a:gd name="connsiteX2013" fmla="*/ 3433747 w 5934280"/>
              <a:gd name="connsiteY2013" fmla="*/ 1439897 h 5430875"/>
              <a:gd name="connsiteX2014" fmla="*/ 3457547 w 5934280"/>
              <a:gd name="connsiteY2014" fmla="*/ 1407101 h 5430875"/>
              <a:gd name="connsiteX2015" fmla="*/ 3463910 w 5934280"/>
              <a:gd name="connsiteY2015" fmla="*/ 1406839 h 5430875"/>
              <a:gd name="connsiteX2016" fmla="*/ 3457547 w 5934280"/>
              <a:gd name="connsiteY2016" fmla="*/ 1407101 h 5430875"/>
              <a:gd name="connsiteX2017" fmla="*/ 3463910 w 5934280"/>
              <a:gd name="connsiteY2017" fmla="*/ 1406839 h 5430875"/>
              <a:gd name="connsiteX2018" fmla="*/ 750433 w 5934280"/>
              <a:gd name="connsiteY2018" fmla="*/ 1406785 h 5430875"/>
              <a:gd name="connsiteX2019" fmla="*/ 756200 w 5934280"/>
              <a:gd name="connsiteY2019" fmla="*/ 1416870 h 5430875"/>
              <a:gd name="connsiteX2020" fmla="*/ 750433 w 5934280"/>
              <a:gd name="connsiteY2020" fmla="*/ 1406785 h 5430875"/>
              <a:gd name="connsiteX2021" fmla="*/ 3248339 w 5934280"/>
              <a:gd name="connsiteY2021" fmla="*/ 1402381 h 5430875"/>
              <a:gd name="connsiteX2022" fmla="*/ 3265531 w 5934280"/>
              <a:gd name="connsiteY2022" fmla="*/ 1421596 h 5430875"/>
              <a:gd name="connsiteX2023" fmla="*/ 3248339 w 5934280"/>
              <a:gd name="connsiteY2023" fmla="*/ 1402381 h 5430875"/>
              <a:gd name="connsiteX2024" fmla="*/ 1527452 w 5934280"/>
              <a:gd name="connsiteY2024" fmla="*/ 1399461 h 5430875"/>
              <a:gd name="connsiteX2025" fmla="*/ 1532795 w 5934280"/>
              <a:gd name="connsiteY2025" fmla="*/ 1400836 h 5430875"/>
              <a:gd name="connsiteX2026" fmla="*/ 1537187 w 5934280"/>
              <a:gd name="connsiteY2026" fmla="*/ 1412368 h 5430875"/>
              <a:gd name="connsiteX2027" fmla="*/ 3224557 w 5934280"/>
              <a:gd name="connsiteY2027" fmla="*/ 1392422 h 5430875"/>
              <a:gd name="connsiteX2028" fmla="*/ 3237594 w 5934280"/>
              <a:gd name="connsiteY2028" fmla="*/ 1407681 h 5430875"/>
              <a:gd name="connsiteX2029" fmla="*/ 3224557 w 5934280"/>
              <a:gd name="connsiteY2029" fmla="*/ 1392422 h 5430875"/>
              <a:gd name="connsiteX2030" fmla="*/ 862457 w 5934280"/>
              <a:gd name="connsiteY2030" fmla="*/ 1387919 h 5430875"/>
              <a:gd name="connsiteX2031" fmla="*/ 872571 w 5934280"/>
              <a:gd name="connsiteY2031" fmla="*/ 1391853 h 5430875"/>
              <a:gd name="connsiteX2032" fmla="*/ 873982 w 5934280"/>
              <a:gd name="connsiteY2032" fmla="*/ 1395572 h 5430875"/>
              <a:gd name="connsiteX2033" fmla="*/ 864508 w 5934280"/>
              <a:gd name="connsiteY2033" fmla="*/ 1392259 h 5430875"/>
              <a:gd name="connsiteX2034" fmla="*/ 865002 w 5934280"/>
              <a:gd name="connsiteY2034" fmla="*/ 1390900 h 5430875"/>
              <a:gd name="connsiteX2035" fmla="*/ 862457 w 5934280"/>
              <a:gd name="connsiteY2035" fmla="*/ 1387919 h 5430875"/>
              <a:gd name="connsiteX2036" fmla="*/ 3479251 w 5934280"/>
              <a:gd name="connsiteY2036" fmla="*/ 1386662 h 5430875"/>
              <a:gd name="connsiteX2037" fmla="*/ 3473197 w 5934280"/>
              <a:gd name="connsiteY2037" fmla="*/ 1387008 h 5430875"/>
              <a:gd name="connsiteX2038" fmla="*/ 3479251 w 5934280"/>
              <a:gd name="connsiteY2038" fmla="*/ 1386662 h 5430875"/>
              <a:gd name="connsiteX2039" fmla="*/ 2118057 w 5934280"/>
              <a:gd name="connsiteY2039" fmla="*/ 1381879 h 5430875"/>
              <a:gd name="connsiteX2040" fmla="*/ 2118764 w 5934280"/>
              <a:gd name="connsiteY2040" fmla="*/ 1382340 h 5430875"/>
              <a:gd name="connsiteX2041" fmla="*/ 2147817 w 5934280"/>
              <a:gd name="connsiteY2041" fmla="*/ 1384570 h 5430875"/>
              <a:gd name="connsiteX2042" fmla="*/ 2150209 w 5934280"/>
              <a:gd name="connsiteY2042" fmla="*/ 1384405 h 5430875"/>
              <a:gd name="connsiteX2043" fmla="*/ 1463296 w 5934280"/>
              <a:gd name="connsiteY2043" fmla="*/ 1377519 h 5430875"/>
              <a:gd name="connsiteX2044" fmla="*/ 1455366 w 5934280"/>
              <a:gd name="connsiteY2044" fmla="*/ 1379019 h 5430875"/>
              <a:gd name="connsiteX2045" fmla="*/ 1463296 w 5934280"/>
              <a:gd name="connsiteY2045" fmla="*/ 1377519 h 5430875"/>
              <a:gd name="connsiteX2046" fmla="*/ 774772 w 5934280"/>
              <a:gd name="connsiteY2046" fmla="*/ 1374268 h 5430875"/>
              <a:gd name="connsiteX2047" fmla="*/ 781079 w 5934280"/>
              <a:gd name="connsiteY2047" fmla="*/ 1376462 h 5430875"/>
              <a:gd name="connsiteX2048" fmla="*/ 782558 w 5934280"/>
              <a:gd name="connsiteY2048" fmla="*/ 1379851 h 5430875"/>
              <a:gd name="connsiteX2049" fmla="*/ 775397 w 5934280"/>
              <a:gd name="connsiteY2049" fmla="*/ 1376617 h 5430875"/>
              <a:gd name="connsiteX2050" fmla="*/ 1447579 w 5934280"/>
              <a:gd name="connsiteY2050" fmla="*/ 1374222 h 5430875"/>
              <a:gd name="connsiteX2051" fmla="*/ 1455366 w 5934280"/>
              <a:gd name="connsiteY2051" fmla="*/ 1379019 h 5430875"/>
              <a:gd name="connsiteX2052" fmla="*/ 1440647 w 5934280"/>
              <a:gd name="connsiteY2052" fmla="*/ 1374517 h 5430875"/>
              <a:gd name="connsiteX2053" fmla="*/ 1447579 w 5934280"/>
              <a:gd name="connsiteY2053" fmla="*/ 1374222 h 5430875"/>
              <a:gd name="connsiteX2054" fmla="*/ 755415 w 5934280"/>
              <a:gd name="connsiteY2054" fmla="*/ 1367439 h 5430875"/>
              <a:gd name="connsiteX2055" fmla="*/ 761654 w 5934280"/>
              <a:gd name="connsiteY2055" fmla="*/ 1369655 h 5430875"/>
              <a:gd name="connsiteX2056" fmla="*/ 762741 w 5934280"/>
              <a:gd name="connsiteY2056" fmla="*/ 1372713 h 5430875"/>
              <a:gd name="connsiteX2057" fmla="*/ 755815 w 5934280"/>
              <a:gd name="connsiteY2057" fmla="*/ 1369151 h 5430875"/>
              <a:gd name="connsiteX2058" fmla="*/ 4189462 w 5934280"/>
              <a:gd name="connsiteY2058" fmla="*/ 1362940 h 5430875"/>
              <a:gd name="connsiteX2059" fmla="*/ 4179254 w 5934280"/>
              <a:gd name="connsiteY2059" fmla="*/ 1377595 h 5430875"/>
              <a:gd name="connsiteX2060" fmla="*/ 4171446 w 5934280"/>
              <a:gd name="connsiteY2060" fmla="*/ 1388440 h 5430875"/>
              <a:gd name="connsiteX2061" fmla="*/ 4167553 w 5934280"/>
              <a:gd name="connsiteY2061" fmla="*/ 1400692 h 5430875"/>
              <a:gd name="connsiteX2062" fmla="*/ 4170700 w 5934280"/>
              <a:gd name="connsiteY2062" fmla="*/ 1414253 h 5430875"/>
              <a:gd name="connsiteX2063" fmla="*/ 4187490 w 5934280"/>
              <a:gd name="connsiteY2063" fmla="*/ 1369616 h 5430875"/>
              <a:gd name="connsiteX2064" fmla="*/ 3484627 w 5934280"/>
              <a:gd name="connsiteY2064" fmla="*/ 1362205 h 5430875"/>
              <a:gd name="connsiteX2065" fmla="*/ 3482538 w 5934280"/>
              <a:gd name="connsiteY2065" fmla="*/ 1369916 h 5430875"/>
              <a:gd name="connsiteX2066" fmla="*/ 3484627 w 5934280"/>
              <a:gd name="connsiteY2066" fmla="*/ 1362205 h 5430875"/>
              <a:gd name="connsiteX2067" fmla="*/ 4339008 w 5934280"/>
              <a:gd name="connsiteY2067" fmla="*/ 1361706 h 5430875"/>
              <a:gd name="connsiteX2068" fmla="*/ 4314711 w 5934280"/>
              <a:gd name="connsiteY2068" fmla="*/ 1422003 h 5430875"/>
              <a:gd name="connsiteX2069" fmla="*/ 4310836 w 5934280"/>
              <a:gd name="connsiteY2069" fmla="*/ 1418128 h 5430875"/>
              <a:gd name="connsiteX2070" fmla="*/ 4282421 w 5934280"/>
              <a:gd name="connsiteY2070" fmla="*/ 1478185 h 5430875"/>
              <a:gd name="connsiteX2071" fmla="*/ 4339008 w 5934280"/>
              <a:gd name="connsiteY2071" fmla="*/ 1361706 h 5430875"/>
              <a:gd name="connsiteX2072" fmla="*/ 736167 w 5934280"/>
              <a:gd name="connsiteY2072" fmla="*/ 1360603 h 5430875"/>
              <a:gd name="connsiteX2073" fmla="*/ 742492 w 5934280"/>
              <a:gd name="connsiteY2073" fmla="*/ 1362848 h 5430875"/>
              <a:gd name="connsiteX2074" fmla="*/ 743396 w 5934280"/>
              <a:gd name="connsiteY2074" fmla="*/ 1364916 h 5430875"/>
              <a:gd name="connsiteX2075" fmla="*/ 736410 w 5934280"/>
              <a:gd name="connsiteY2075" fmla="*/ 1361438 h 5430875"/>
              <a:gd name="connsiteX2076" fmla="*/ 3154622 w 5934280"/>
              <a:gd name="connsiteY2076" fmla="*/ 1360561 h 5430875"/>
              <a:gd name="connsiteX2077" fmla="*/ 3159731 w 5934280"/>
              <a:gd name="connsiteY2077" fmla="*/ 1370174 h 5430875"/>
              <a:gd name="connsiteX2078" fmla="*/ 4163925 w 5934280"/>
              <a:gd name="connsiteY2078" fmla="*/ 1353871 h 5430875"/>
              <a:gd name="connsiteX2079" fmla="*/ 4163205 w 5934280"/>
              <a:gd name="connsiteY2079" fmla="*/ 1354997 h 5430875"/>
              <a:gd name="connsiteX2080" fmla="*/ 4122730 w 5934280"/>
              <a:gd name="connsiteY2080" fmla="*/ 1431940 h 5430875"/>
              <a:gd name="connsiteX2081" fmla="*/ 4129483 w 5934280"/>
              <a:gd name="connsiteY2081" fmla="*/ 1428655 h 5430875"/>
              <a:gd name="connsiteX2082" fmla="*/ 4139705 w 5934280"/>
              <a:gd name="connsiteY2082" fmla="*/ 1417384 h 5430875"/>
              <a:gd name="connsiteX2083" fmla="*/ 4042012 w 5934280"/>
              <a:gd name="connsiteY2083" fmla="*/ 1314000 h 5430875"/>
              <a:gd name="connsiteX2084" fmla="*/ 4006023 w 5934280"/>
              <a:gd name="connsiteY2084" fmla="*/ 1375982 h 5430875"/>
              <a:gd name="connsiteX2085" fmla="*/ 3956710 w 5934280"/>
              <a:gd name="connsiteY2085" fmla="*/ 1443086 h 5430875"/>
              <a:gd name="connsiteX2086" fmla="*/ 3943809 w 5934280"/>
              <a:gd name="connsiteY2086" fmla="*/ 1464770 h 5430875"/>
              <a:gd name="connsiteX2087" fmla="*/ 3943129 w 5934280"/>
              <a:gd name="connsiteY2087" fmla="*/ 1467874 h 5430875"/>
              <a:gd name="connsiteX2088" fmla="*/ 3942781 w 5934280"/>
              <a:gd name="connsiteY2088" fmla="*/ 1474400 h 5430875"/>
              <a:gd name="connsiteX2089" fmla="*/ 3984963 w 5934280"/>
              <a:gd name="connsiteY2089" fmla="*/ 1418941 h 5430875"/>
              <a:gd name="connsiteX2090" fmla="*/ 4015358 w 5934280"/>
              <a:gd name="connsiteY2090" fmla="*/ 1376156 h 5430875"/>
              <a:gd name="connsiteX2091" fmla="*/ 4019980 w 5934280"/>
              <a:gd name="connsiteY2091" fmla="*/ 1370132 h 5430875"/>
              <a:gd name="connsiteX2092" fmla="*/ 719049 w 5934280"/>
              <a:gd name="connsiteY2092" fmla="*/ 1285815 h 5430875"/>
              <a:gd name="connsiteX2093" fmla="*/ 724814 w 5934280"/>
              <a:gd name="connsiteY2093" fmla="*/ 1295900 h 5430875"/>
              <a:gd name="connsiteX2094" fmla="*/ 719049 w 5934280"/>
              <a:gd name="connsiteY2094" fmla="*/ 1285815 h 5430875"/>
              <a:gd name="connsiteX2095" fmla="*/ 1110759 w 5934280"/>
              <a:gd name="connsiteY2095" fmla="*/ 1259808 h 5430875"/>
              <a:gd name="connsiteX2096" fmla="*/ 1126500 w 5934280"/>
              <a:gd name="connsiteY2096" fmla="*/ 1261373 h 5430875"/>
              <a:gd name="connsiteX2097" fmla="*/ 1135192 w 5934280"/>
              <a:gd name="connsiteY2097" fmla="*/ 1262917 h 5430875"/>
              <a:gd name="connsiteX2098" fmla="*/ 1152489 w 5934280"/>
              <a:gd name="connsiteY2098" fmla="*/ 1269224 h 5430875"/>
              <a:gd name="connsiteX2099" fmla="*/ 1440647 w 5934280"/>
              <a:gd name="connsiteY2099" fmla="*/ 1374517 h 5430875"/>
              <a:gd name="connsiteX2100" fmla="*/ 1227209 w 5934280"/>
              <a:gd name="connsiteY2100" fmla="*/ 1309223 h 5430875"/>
              <a:gd name="connsiteX2101" fmla="*/ 1113878 w 5934280"/>
              <a:gd name="connsiteY2101" fmla="*/ 1269255 h 5430875"/>
              <a:gd name="connsiteX2102" fmla="*/ 1091481 w 5934280"/>
              <a:gd name="connsiteY2102" fmla="*/ 1261969 h 5430875"/>
              <a:gd name="connsiteX2103" fmla="*/ 3942094 w 5934280"/>
              <a:gd name="connsiteY2103" fmla="*/ 1254105 h 5430875"/>
              <a:gd name="connsiteX2104" fmla="*/ 3942094 w 5934280"/>
              <a:gd name="connsiteY2104" fmla="*/ 1254105 h 5430875"/>
              <a:gd name="connsiteX2105" fmla="*/ 778201 w 5934280"/>
              <a:gd name="connsiteY2105" fmla="*/ 1240730 h 5430875"/>
              <a:gd name="connsiteX2106" fmla="*/ 778290 w 5934280"/>
              <a:gd name="connsiteY2106" fmla="*/ 1240813 h 5430875"/>
              <a:gd name="connsiteX2107" fmla="*/ 780483 w 5934280"/>
              <a:gd name="connsiteY2107" fmla="*/ 1242887 h 5430875"/>
              <a:gd name="connsiteX2108" fmla="*/ 927380 w 5934280"/>
              <a:gd name="connsiteY2108" fmla="*/ 1239931 h 5430875"/>
              <a:gd name="connsiteX2109" fmla="*/ 936307 w 5934280"/>
              <a:gd name="connsiteY2109" fmla="*/ 1249229 h 5430875"/>
              <a:gd name="connsiteX2110" fmla="*/ 927380 w 5934280"/>
              <a:gd name="connsiteY2110" fmla="*/ 1239931 h 5430875"/>
              <a:gd name="connsiteX2111" fmla="*/ 3950489 w 5934280"/>
              <a:gd name="connsiteY2111" fmla="*/ 1234085 h 5430875"/>
              <a:gd name="connsiteX2112" fmla="*/ 3950489 w 5934280"/>
              <a:gd name="connsiteY2112" fmla="*/ 1234085 h 5430875"/>
              <a:gd name="connsiteX2113" fmla="*/ 770790 w 5934280"/>
              <a:gd name="connsiteY2113" fmla="*/ 1233724 h 5430875"/>
              <a:gd name="connsiteX2114" fmla="*/ 778201 w 5934280"/>
              <a:gd name="connsiteY2114" fmla="*/ 1240730 h 5430875"/>
              <a:gd name="connsiteX2115" fmla="*/ 773733 w 5934280"/>
              <a:gd name="connsiteY2115" fmla="*/ 1236506 h 5430875"/>
              <a:gd name="connsiteX2116" fmla="*/ 769684 w 5934280"/>
              <a:gd name="connsiteY2116" fmla="*/ 1232678 h 5430875"/>
              <a:gd name="connsiteX2117" fmla="*/ 769852 w 5934280"/>
              <a:gd name="connsiteY2117" fmla="*/ 1232837 h 5430875"/>
              <a:gd name="connsiteX2118" fmla="*/ 770790 w 5934280"/>
              <a:gd name="connsiteY2118" fmla="*/ 1233724 h 5430875"/>
              <a:gd name="connsiteX2119" fmla="*/ 3846451 w 5934280"/>
              <a:gd name="connsiteY2119" fmla="*/ 1226826 h 5430875"/>
              <a:gd name="connsiteX2120" fmla="*/ 3835734 w 5934280"/>
              <a:gd name="connsiteY2120" fmla="*/ 1228739 h 5430875"/>
              <a:gd name="connsiteX2121" fmla="*/ 3846451 w 5934280"/>
              <a:gd name="connsiteY2121" fmla="*/ 1226826 h 5430875"/>
              <a:gd name="connsiteX2122" fmla="*/ 745277 w 5934280"/>
              <a:gd name="connsiteY2122" fmla="*/ 1223798 h 5430875"/>
              <a:gd name="connsiteX2123" fmla="*/ 754348 w 5934280"/>
              <a:gd name="connsiteY2123" fmla="*/ 1236234 h 5430875"/>
              <a:gd name="connsiteX2124" fmla="*/ 745277 w 5934280"/>
              <a:gd name="connsiteY2124" fmla="*/ 1223798 h 5430875"/>
              <a:gd name="connsiteX2125" fmla="*/ 3227786 w 5934280"/>
              <a:gd name="connsiteY2125" fmla="*/ 1205703 h 5430875"/>
              <a:gd name="connsiteX2126" fmla="*/ 3225741 w 5934280"/>
              <a:gd name="connsiteY2126" fmla="*/ 1208569 h 5430875"/>
              <a:gd name="connsiteX2127" fmla="*/ 3221399 w 5934280"/>
              <a:gd name="connsiteY2127" fmla="*/ 1221815 h 5430875"/>
              <a:gd name="connsiteX2128" fmla="*/ 3221399 w 5934280"/>
              <a:gd name="connsiteY2128" fmla="*/ 1221815 h 5430875"/>
              <a:gd name="connsiteX2129" fmla="*/ 3963062 w 5934280"/>
              <a:gd name="connsiteY2129" fmla="*/ 1153693 h 5430875"/>
              <a:gd name="connsiteX2130" fmla="*/ 3958494 w 5934280"/>
              <a:gd name="connsiteY2130" fmla="*/ 1160690 h 5430875"/>
              <a:gd name="connsiteX2131" fmla="*/ 3923393 w 5934280"/>
              <a:gd name="connsiteY2131" fmla="*/ 1231927 h 5430875"/>
              <a:gd name="connsiteX2132" fmla="*/ 3929279 w 5934280"/>
              <a:gd name="connsiteY2132" fmla="*/ 1229806 h 5430875"/>
              <a:gd name="connsiteX2133" fmla="*/ 3931836 w 5934280"/>
              <a:gd name="connsiteY2133" fmla="*/ 1227466 h 5430875"/>
              <a:gd name="connsiteX2134" fmla="*/ 3620009 w 5934280"/>
              <a:gd name="connsiteY2134" fmla="*/ 1122177 h 5430875"/>
              <a:gd name="connsiteX2135" fmla="*/ 3626450 w 5934280"/>
              <a:gd name="connsiteY2135" fmla="*/ 1126253 h 5430875"/>
              <a:gd name="connsiteX2136" fmla="*/ 3626923 w 5934280"/>
              <a:gd name="connsiteY2136" fmla="*/ 1126363 h 5430875"/>
              <a:gd name="connsiteX2137" fmla="*/ 3530145 w 5934280"/>
              <a:gd name="connsiteY2137" fmla="*/ 1274165 h 5430875"/>
              <a:gd name="connsiteX2138" fmla="*/ 3498522 w 5934280"/>
              <a:gd name="connsiteY2138" fmla="*/ 1259520 h 5430875"/>
              <a:gd name="connsiteX2139" fmla="*/ 3508864 w 5934280"/>
              <a:gd name="connsiteY2139" fmla="*/ 1255388 h 5430875"/>
              <a:gd name="connsiteX2140" fmla="*/ 3570453 w 5934280"/>
              <a:gd name="connsiteY2140" fmla="*/ 1170039 h 5430875"/>
              <a:gd name="connsiteX2141" fmla="*/ 3586725 w 5934280"/>
              <a:gd name="connsiteY2141" fmla="*/ 1165028 h 5430875"/>
              <a:gd name="connsiteX2142" fmla="*/ 3604766 w 5934280"/>
              <a:gd name="connsiteY2142" fmla="*/ 1145388 h 5430875"/>
              <a:gd name="connsiteX2143" fmla="*/ 3621238 w 5934280"/>
              <a:gd name="connsiteY2143" fmla="*/ 1120307 h 5430875"/>
              <a:gd name="connsiteX2144" fmla="*/ 3620009 w 5934280"/>
              <a:gd name="connsiteY2144" fmla="*/ 1122177 h 5430875"/>
              <a:gd name="connsiteX2145" fmla="*/ 3619414 w 5934280"/>
              <a:gd name="connsiteY2145" fmla="*/ 1121800 h 5430875"/>
              <a:gd name="connsiteX2146" fmla="*/ 3751408 w 5934280"/>
              <a:gd name="connsiteY2146" fmla="*/ 1113466 h 5430875"/>
              <a:gd name="connsiteX2147" fmla="*/ 3749317 w 5934280"/>
              <a:gd name="connsiteY2147" fmla="*/ 1121177 h 5430875"/>
              <a:gd name="connsiteX2148" fmla="*/ 3751408 w 5934280"/>
              <a:gd name="connsiteY2148" fmla="*/ 1113466 h 5430875"/>
              <a:gd name="connsiteX2149" fmla="*/ 3277581 w 5934280"/>
              <a:gd name="connsiteY2149" fmla="*/ 1074583 h 5430875"/>
              <a:gd name="connsiteX2150" fmla="*/ 3265958 w 5934280"/>
              <a:gd name="connsiteY2150" fmla="*/ 1130118 h 5430875"/>
              <a:gd name="connsiteX2151" fmla="*/ 3263880 w 5934280"/>
              <a:gd name="connsiteY2151" fmla="*/ 1135471 h 5430875"/>
              <a:gd name="connsiteX2152" fmla="*/ 3271109 w 5934280"/>
              <a:gd name="connsiteY2152" fmla="*/ 1134643 h 5430875"/>
              <a:gd name="connsiteX2153" fmla="*/ 3263527 w 5934280"/>
              <a:gd name="connsiteY2153" fmla="*/ 1150483 h 5430875"/>
              <a:gd name="connsiteX2154" fmla="*/ 3251499 w 5934280"/>
              <a:gd name="connsiteY2154" fmla="*/ 1144864 h 5430875"/>
              <a:gd name="connsiteX2155" fmla="*/ 3255241 w 5934280"/>
              <a:gd name="connsiteY2155" fmla="*/ 1133154 h 5430875"/>
              <a:gd name="connsiteX2156" fmla="*/ 3277581 w 5934280"/>
              <a:gd name="connsiteY2156" fmla="*/ 1074583 h 5430875"/>
              <a:gd name="connsiteX2157" fmla="*/ 1098779 w 5934280"/>
              <a:gd name="connsiteY2157" fmla="*/ 1067244 h 5430875"/>
              <a:gd name="connsiteX2158" fmla="*/ 1096438 w 5934280"/>
              <a:gd name="connsiteY2158" fmla="*/ 1068608 h 5430875"/>
              <a:gd name="connsiteX2159" fmla="*/ 1107884 w 5934280"/>
              <a:gd name="connsiteY2159" fmla="*/ 1070758 h 5430875"/>
              <a:gd name="connsiteX2160" fmla="*/ 1108795 w 5934280"/>
              <a:gd name="connsiteY2160" fmla="*/ 1070522 h 5430875"/>
              <a:gd name="connsiteX2161" fmla="*/ 1107143 w 5934280"/>
              <a:gd name="connsiteY2161" fmla="*/ 1067615 h 5430875"/>
              <a:gd name="connsiteX2162" fmla="*/ 1098779 w 5934280"/>
              <a:gd name="connsiteY2162" fmla="*/ 1067244 h 5430875"/>
              <a:gd name="connsiteX2163" fmla="*/ 1056954 w 5934280"/>
              <a:gd name="connsiteY2163" fmla="*/ 1059303 h 5430875"/>
              <a:gd name="connsiteX2164" fmla="*/ 1044864 w 5934280"/>
              <a:gd name="connsiteY2164" fmla="*/ 1059675 h 5430875"/>
              <a:gd name="connsiteX2165" fmla="*/ 1056692 w 5934280"/>
              <a:gd name="connsiteY2165" fmla="*/ 1061141 h 5430875"/>
              <a:gd name="connsiteX2166" fmla="*/ 1063066 w 5934280"/>
              <a:gd name="connsiteY2166" fmla="*/ 1062340 h 5430875"/>
              <a:gd name="connsiteX2167" fmla="*/ 791645 w 5934280"/>
              <a:gd name="connsiteY2167" fmla="*/ 1054836 h 5430875"/>
              <a:gd name="connsiteX2168" fmla="*/ 794066 w 5934280"/>
              <a:gd name="connsiteY2168" fmla="*/ 1055475 h 5430875"/>
              <a:gd name="connsiteX2169" fmla="*/ 793621 w 5934280"/>
              <a:gd name="connsiteY2169" fmla="*/ 1056044 h 5430875"/>
              <a:gd name="connsiteX2170" fmla="*/ 791645 w 5934280"/>
              <a:gd name="connsiteY2170" fmla="*/ 1054836 h 5430875"/>
              <a:gd name="connsiteX2171" fmla="*/ 3899387 w 5934280"/>
              <a:gd name="connsiteY2171" fmla="*/ 1042851 h 5430875"/>
              <a:gd name="connsiteX2172" fmla="*/ 3932981 w 5934280"/>
              <a:gd name="connsiteY2172" fmla="*/ 1061685 h 5430875"/>
              <a:gd name="connsiteX2173" fmla="*/ 3922853 w 5934280"/>
              <a:gd name="connsiteY2173" fmla="*/ 1084020 h 5430875"/>
              <a:gd name="connsiteX2174" fmla="*/ 3883320 w 5934280"/>
              <a:gd name="connsiteY2174" fmla="*/ 1148071 h 5430875"/>
              <a:gd name="connsiteX2175" fmla="*/ 3947085 w 5934280"/>
              <a:gd name="connsiteY2175" fmla="*/ 1075969 h 5430875"/>
              <a:gd name="connsiteX2176" fmla="*/ 3951111 w 5934280"/>
              <a:gd name="connsiteY2176" fmla="*/ 1071851 h 5430875"/>
              <a:gd name="connsiteX2177" fmla="*/ 3952664 w 5934280"/>
              <a:gd name="connsiteY2177" fmla="*/ 1072722 h 5430875"/>
              <a:gd name="connsiteX2178" fmla="*/ 3942954 w 5934280"/>
              <a:gd name="connsiteY2178" fmla="*/ 1124985 h 5430875"/>
              <a:gd name="connsiteX2179" fmla="*/ 3965147 w 5934280"/>
              <a:gd name="connsiteY2179" fmla="*/ 1094500 h 5430875"/>
              <a:gd name="connsiteX2180" fmla="*/ 3971848 w 5934280"/>
              <a:gd name="connsiteY2180" fmla="*/ 1083478 h 5430875"/>
              <a:gd name="connsiteX2181" fmla="*/ 3997261 w 5934280"/>
              <a:gd name="connsiteY2181" fmla="*/ 1097727 h 5430875"/>
              <a:gd name="connsiteX2182" fmla="*/ 3996850 w 5934280"/>
              <a:gd name="connsiteY2182" fmla="*/ 1098446 h 5430875"/>
              <a:gd name="connsiteX2183" fmla="*/ 3980527 w 5934280"/>
              <a:gd name="connsiteY2183" fmla="*/ 1141459 h 5430875"/>
              <a:gd name="connsiteX2184" fmla="*/ 3962757 w 5934280"/>
              <a:gd name="connsiteY2184" fmla="*/ 1201797 h 5430875"/>
              <a:gd name="connsiteX2185" fmla="*/ 3993917 w 5934280"/>
              <a:gd name="connsiteY2185" fmla="*/ 1133589 h 5430875"/>
              <a:gd name="connsiteX2186" fmla="*/ 4006246 w 5934280"/>
              <a:gd name="connsiteY2186" fmla="*/ 1102766 h 5430875"/>
              <a:gd name="connsiteX2187" fmla="*/ 4014275 w 5934280"/>
              <a:gd name="connsiteY2187" fmla="*/ 1107268 h 5430875"/>
              <a:gd name="connsiteX2188" fmla="*/ 3960581 w 5934280"/>
              <a:gd name="connsiteY2188" fmla="*/ 1248604 h 5430875"/>
              <a:gd name="connsiteX2189" fmla="*/ 3964342 w 5934280"/>
              <a:gd name="connsiteY2189" fmla="*/ 1243025 h 5430875"/>
              <a:gd name="connsiteX2190" fmla="*/ 3994910 w 5934280"/>
              <a:gd name="connsiteY2190" fmla="*/ 1202642 h 5430875"/>
              <a:gd name="connsiteX2191" fmla="*/ 4019334 w 5934280"/>
              <a:gd name="connsiteY2191" fmla="*/ 1184928 h 5430875"/>
              <a:gd name="connsiteX2192" fmla="*/ 4015766 w 5934280"/>
              <a:gd name="connsiteY2192" fmla="*/ 1198091 h 5430875"/>
              <a:gd name="connsiteX2193" fmla="*/ 4026518 w 5934280"/>
              <a:gd name="connsiteY2193" fmla="*/ 1230831 h 5430875"/>
              <a:gd name="connsiteX2194" fmla="*/ 4084854 w 5934280"/>
              <a:gd name="connsiteY2194" fmla="*/ 1162199 h 5430875"/>
              <a:gd name="connsiteX2195" fmla="*/ 4092491 w 5934280"/>
              <a:gd name="connsiteY2195" fmla="*/ 1151122 h 5430875"/>
              <a:gd name="connsiteX2196" fmla="*/ 4100495 w 5934280"/>
              <a:gd name="connsiteY2196" fmla="*/ 1155611 h 5430875"/>
              <a:gd name="connsiteX2197" fmla="*/ 4088985 w 5934280"/>
              <a:gd name="connsiteY2197" fmla="*/ 1178096 h 5430875"/>
              <a:gd name="connsiteX2198" fmla="*/ 4056773 w 5934280"/>
              <a:gd name="connsiteY2198" fmla="*/ 1243738 h 5430875"/>
              <a:gd name="connsiteX2199" fmla="*/ 4069598 w 5934280"/>
              <a:gd name="connsiteY2199" fmla="*/ 1235563 h 5430875"/>
              <a:gd name="connsiteX2200" fmla="*/ 4075462 w 5934280"/>
              <a:gd name="connsiteY2200" fmla="*/ 1228957 h 5430875"/>
              <a:gd name="connsiteX2201" fmla="*/ 4103648 w 5934280"/>
              <a:gd name="connsiteY2201" fmla="*/ 1157379 h 5430875"/>
              <a:gd name="connsiteX2202" fmla="*/ 4109367 w 5934280"/>
              <a:gd name="connsiteY2202" fmla="*/ 1160585 h 5430875"/>
              <a:gd name="connsiteX2203" fmla="*/ 4089413 w 5934280"/>
              <a:gd name="connsiteY2203" fmla="*/ 1211241 h 5430875"/>
              <a:gd name="connsiteX2204" fmla="*/ 4088207 w 5934280"/>
              <a:gd name="connsiteY2204" fmla="*/ 1214600 h 5430875"/>
              <a:gd name="connsiteX2205" fmla="*/ 4088362 w 5934280"/>
              <a:gd name="connsiteY2205" fmla="*/ 1214427 h 5430875"/>
              <a:gd name="connsiteX2206" fmla="*/ 4093736 w 5934280"/>
              <a:gd name="connsiteY2206" fmla="*/ 1214509 h 5430875"/>
              <a:gd name="connsiteX2207" fmla="*/ 4074611 w 5934280"/>
              <a:gd name="connsiteY2207" fmla="*/ 1252510 h 5430875"/>
              <a:gd name="connsiteX2208" fmla="*/ 4046710 w 5934280"/>
              <a:gd name="connsiteY2208" fmla="*/ 1330304 h 5430875"/>
              <a:gd name="connsiteX2209" fmla="*/ 4042471 w 5934280"/>
              <a:gd name="connsiteY2209" fmla="*/ 1340866 h 5430875"/>
              <a:gd name="connsiteX2210" fmla="*/ 4065120 w 5934280"/>
              <a:gd name="connsiteY2210" fmla="*/ 1311737 h 5430875"/>
              <a:gd name="connsiteX2211" fmla="*/ 4099733 w 5934280"/>
              <a:gd name="connsiteY2211" fmla="*/ 1264799 h 5430875"/>
              <a:gd name="connsiteX2212" fmla="*/ 4138452 w 5934280"/>
              <a:gd name="connsiteY2212" fmla="*/ 1211712 h 5430875"/>
              <a:gd name="connsiteX2213" fmla="*/ 4119202 w 5934280"/>
              <a:gd name="connsiteY2213" fmla="*/ 1265367 h 5430875"/>
              <a:gd name="connsiteX2214" fmla="*/ 4089458 w 5934280"/>
              <a:gd name="connsiteY2214" fmla="*/ 1320099 h 5430875"/>
              <a:gd name="connsiteX2215" fmla="*/ 4143061 w 5934280"/>
              <a:gd name="connsiteY2215" fmla="*/ 1267121 h 5430875"/>
              <a:gd name="connsiteX2216" fmla="*/ 4161177 w 5934280"/>
              <a:gd name="connsiteY2216" fmla="*/ 1252406 h 5430875"/>
              <a:gd name="connsiteX2217" fmla="*/ 4138303 w 5934280"/>
              <a:gd name="connsiteY2217" fmla="*/ 1284670 h 5430875"/>
              <a:gd name="connsiteX2218" fmla="*/ 4132499 w 5934280"/>
              <a:gd name="connsiteY2218" fmla="*/ 1284372 h 5430875"/>
              <a:gd name="connsiteX2219" fmla="*/ 4135728 w 5934280"/>
              <a:gd name="connsiteY2219" fmla="*/ 1294176 h 5430875"/>
              <a:gd name="connsiteX2220" fmla="*/ 4138303 w 5934280"/>
              <a:gd name="connsiteY2220" fmla="*/ 1284670 h 5430875"/>
              <a:gd name="connsiteX2221" fmla="*/ 4153279 w 5934280"/>
              <a:gd name="connsiteY2221" fmla="*/ 1298932 h 5430875"/>
              <a:gd name="connsiteX2222" fmla="*/ 4117300 w 5934280"/>
              <a:gd name="connsiteY2222" fmla="*/ 1362181 h 5430875"/>
              <a:gd name="connsiteX2223" fmla="*/ 4132841 w 5934280"/>
              <a:gd name="connsiteY2223" fmla="*/ 1356973 h 5430875"/>
              <a:gd name="connsiteX2224" fmla="*/ 4148687 w 5934280"/>
              <a:gd name="connsiteY2224" fmla="*/ 1336149 h 5430875"/>
              <a:gd name="connsiteX2225" fmla="*/ 4158085 w 5934280"/>
              <a:gd name="connsiteY2225" fmla="*/ 1353609 h 5430875"/>
              <a:gd name="connsiteX2226" fmla="*/ 4162780 w 5934280"/>
              <a:gd name="connsiteY2226" fmla="*/ 1343255 h 5430875"/>
              <a:gd name="connsiteX2227" fmla="*/ 4176145 w 5934280"/>
              <a:gd name="connsiteY2227" fmla="*/ 1321823 h 5430875"/>
              <a:gd name="connsiteX2228" fmla="*/ 4176512 w 5934280"/>
              <a:gd name="connsiteY2228" fmla="*/ 1320860 h 5430875"/>
              <a:gd name="connsiteX2229" fmla="*/ 4215459 w 5934280"/>
              <a:gd name="connsiteY2229" fmla="*/ 1220070 h 5430875"/>
              <a:gd name="connsiteX2230" fmla="*/ 4229179 w 5934280"/>
              <a:gd name="connsiteY2230" fmla="*/ 1227764 h 5430875"/>
              <a:gd name="connsiteX2231" fmla="*/ 4182325 w 5934280"/>
              <a:gd name="connsiteY2231" fmla="*/ 1354197 h 5430875"/>
              <a:gd name="connsiteX2232" fmla="*/ 4181019 w 5934280"/>
              <a:gd name="connsiteY2232" fmla="*/ 1358311 h 5430875"/>
              <a:gd name="connsiteX2233" fmla="*/ 4194014 w 5934280"/>
              <a:gd name="connsiteY2233" fmla="*/ 1342054 h 5430875"/>
              <a:gd name="connsiteX2234" fmla="*/ 4196392 w 5934280"/>
              <a:gd name="connsiteY2234" fmla="*/ 1340384 h 5430875"/>
              <a:gd name="connsiteX2235" fmla="*/ 4198470 w 5934280"/>
              <a:gd name="connsiteY2235" fmla="*/ 1334180 h 5430875"/>
              <a:gd name="connsiteX2236" fmla="*/ 4237600 w 5934280"/>
              <a:gd name="connsiteY2236" fmla="*/ 1242732 h 5430875"/>
              <a:gd name="connsiteX2237" fmla="*/ 4240915 w 5934280"/>
              <a:gd name="connsiteY2237" fmla="*/ 1234343 h 5430875"/>
              <a:gd name="connsiteX2238" fmla="*/ 4259535 w 5934280"/>
              <a:gd name="connsiteY2238" fmla="*/ 1244783 h 5430875"/>
              <a:gd name="connsiteX2239" fmla="*/ 4218488 w 5934280"/>
              <a:gd name="connsiteY2239" fmla="*/ 1366468 h 5430875"/>
              <a:gd name="connsiteX2240" fmla="*/ 4265766 w 5934280"/>
              <a:gd name="connsiteY2240" fmla="*/ 1248277 h 5430875"/>
              <a:gd name="connsiteX2241" fmla="*/ 4268909 w 5934280"/>
              <a:gd name="connsiteY2241" fmla="*/ 1250041 h 5430875"/>
              <a:gd name="connsiteX2242" fmla="*/ 4275187 w 5934280"/>
              <a:gd name="connsiteY2242" fmla="*/ 1253822 h 5430875"/>
              <a:gd name="connsiteX2243" fmla="*/ 4238509 w 5934280"/>
              <a:gd name="connsiteY2243" fmla="*/ 1370342 h 5430875"/>
              <a:gd name="connsiteX2244" fmla="*/ 4238509 w 5934280"/>
              <a:gd name="connsiteY2244" fmla="*/ 1378090 h 5430875"/>
              <a:gd name="connsiteX2245" fmla="*/ 4232642 w 5934280"/>
              <a:gd name="connsiteY2245" fmla="*/ 1382451 h 5430875"/>
              <a:gd name="connsiteX2246" fmla="*/ 4233401 w 5934280"/>
              <a:gd name="connsiteY2246" fmla="*/ 1382407 h 5430875"/>
              <a:gd name="connsiteX2247" fmla="*/ 4232610 w 5934280"/>
              <a:gd name="connsiteY2247" fmla="*/ 1384021 h 5430875"/>
              <a:gd name="connsiteX2248" fmla="*/ 4234632 w 5934280"/>
              <a:gd name="connsiteY2248" fmla="*/ 1390361 h 5430875"/>
              <a:gd name="connsiteX2249" fmla="*/ 4238509 w 5934280"/>
              <a:gd name="connsiteY2249" fmla="*/ 1378090 h 5430875"/>
              <a:gd name="connsiteX2250" fmla="*/ 4238509 w 5934280"/>
              <a:gd name="connsiteY2250" fmla="*/ 1370342 h 5430875"/>
              <a:gd name="connsiteX2251" fmla="*/ 4285313 w 5934280"/>
              <a:gd name="connsiteY2251" fmla="*/ 1259922 h 5430875"/>
              <a:gd name="connsiteX2252" fmla="*/ 4296835 w 5934280"/>
              <a:gd name="connsiteY2252" fmla="*/ 1266865 h 5430875"/>
              <a:gd name="connsiteX2253" fmla="*/ 4266922 w 5934280"/>
              <a:gd name="connsiteY2253" fmla="*/ 1345803 h 5430875"/>
              <a:gd name="connsiteX2254" fmla="*/ 4230759 w 5934280"/>
              <a:gd name="connsiteY2254" fmla="*/ 1486578 h 5430875"/>
              <a:gd name="connsiteX2255" fmla="*/ 4218488 w 5934280"/>
              <a:gd name="connsiteY2255" fmla="*/ 1522096 h 5430875"/>
              <a:gd name="connsiteX2256" fmla="*/ 4218488 w 5934280"/>
              <a:gd name="connsiteY2256" fmla="*/ 1546636 h 5430875"/>
              <a:gd name="connsiteX2257" fmla="*/ 4270796 w 5934280"/>
              <a:gd name="connsiteY2257" fmla="*/ 1418129 h 5430875"/>
              <a:gd name="connsiteX2258" fmla="*/ 4324328 w 5934280"/>
              <a:gd name="connsiteY2258" fmla="*/ 1283431 h 5430875"/>
              <a:gd name="connsiteX2259" fmla="*/ 4334056 w 5934280"/>
              <a:gd name="connsiteY2259" fmla="*/ 1289291 h 5430875"/>
              <a:gd name="connsiteX2260" fmla="*/ 4294690 w 5934280"/>
              <a:gd name="connsiteY2260" fmla="*/ 1394235 h 5430875"/>
              <a:gd name="connsiteX2261" fmla="*/ 4270796 w 5934280"/>
              <a:gd name="connsiteY2261" fmla="*/ 1462041 h 5430875"/>
              <a:gd name="connsiteX2262" fmla="*/ 4278545 w 5934280"/>
              <a:gd name="connsiteY2262" fmla="*/ 1478185 h 5430875"/>
              <a:gd name="connsiteX2263" fmla="*/ 4274672 w 5934280"/>
              <a:gd name="connsiteY2263" fmla="*/ 1498203 h 5430875"/>
              <a:gd name="connsiteX2264" fmla="*/ 4314711 w 5934280"/>
              <a:gd name="connsiteY2264" fmla="*/ 1422003 h 5430875"/>
              <a:gd name="connsiteX2265" fmla="*/ 4314711 w 5934280"/>
              <a:gd name="connsiteY2265" fmla="*/ 1430397 h 5430875"/>
              <a:gd name="connsiteX2266" fmla="*/ 4362498 w 5934280"/>
              <a:gd name="connsiteY2266" fmla="*/ 1310286 h 5430875"/>
              <a:gd name="connsiteX2267" fmla="*/ 4363824 w 5934280"/>
              <a:gd name="connsiteY2267" fmla="*/ 1307227 h 5430875"/>
              <a:gd name="connsiteX2268" fmla="*/ 4662788 w 5934280"/>
              <a:gd name="connsiteY2268" fmla="*/ 1487351 h 5430875"/>
              <a:gd name="connsiteX2269" fmla="*/ 4753554 w 5934280"/>
              <a:gd name="connsiteY2269" fmla="*/ 1544162 h 5430875"/>
              <a:gd name="connsiteX2270" fmla="*/ 4815345 w 5934280"/>
              <a:gd name="connsiteY2270" fmla="*/ 1673137 h 5430875"/>
              <a:gd name="connsiteX2271" fmla="*/ 4944339 w 5934280"/>
              <a:gd name="connsiteY2271" fmla="*/ 1970592 h 5430875"/>
              <a:gd name="connsiteX2272" fmla="*/ 4992126 w 5934280"/>
              <a:gd name="connsiteY2272" fmla="*/ 2090704 h 5430875"/>
              <a:gd name="connsiteX2273" fmla="*/ 4992128 w 5934280"/>
              <a:gd name="connsiteY2273" fmla="*/ 2082309 h 5430875"/>
              <a:gd name="connsiteX2274" fmla="*/ 5016749 w 5934280"/>
              <a:gd name="connsiteY2274" fmla="*/ 2133971 h 5430875"/>
              <a:gd name="connsiteX2275" fmla="*/ 5019081 w 5934280"/>
              <a:gd name="connsiteY2275" fmla="*/ 2138188 h 5430875"/>
              <a:gd name="connsiteX2276" fmla="*/ 4946217 w 5934280"/>
              <a:gd name="connsiteY2276" fmla="*/ 2092334 h 5430875"/>
              <a:gd name="connsiteX2277" fmla="*/ 4162363 w 5934280"/>
              <a:gd name="connsiteY2277" fmla="*/ 1610932 h 5430875"/>
              <a:gd name="connsiteX2278" fmla="*/ 3838657 w 5934280"/>
              <a:gd name="connsiteY2278" fmla="*/ 1429430 h 5430875"/>
              <a:gd name="connsiteX2279" fmla="*/ 3873730 w 5934280"/>
              <a:gd name="connsiteY2279" fmla="*/ 1377412 h 5430875"/>
              <a:gd name="connsiteX2280" fmla="*/ 3887000 w 5934280"/>
              <a:gd name="connsiteY2280" fmla="*/ 1336358 h 5430875"/>
              <a:gd name="connsiteX2281" fmla="*/ 3908352 w 5934280"/>
              <a:gd name="connsiteY2281" fmla="*/ 1283215 h 5430875"/>
              <a:gd name="connsiteX2282" fmla="*/ 3895001 w 5934280"/>
              <a:gd name="connsiteY2282" fmla="*/ 1301941 h 5430875"/>
              <a:gd name="connsiteX2283" fmla="*/ 3842531 w 5934280"/>
              <a:gd name="connsiteY2283" fmla="*/ 1397808 h 5430875"/>
              <a:gd name="connsiteX2284" fmla="*/ 3826333 w 5934280"/>
              <a:gd name="connsiteY2284" fmla="*/ 1422521 h 5430875"/>
              <a:gd name="connsiteX2285" fmla="*/ 3758464 w 5934280"/>
              <a:gd name="connsiteY2285" fmla="*/ 1384466 h 5430875"/>
              <a:gd name="connsiteX2286" fmla="*/ 3677966 w 5934280"/>
              <a:gd name="connsiteY2286" fmla="*/ 1345504 h 5430875"/>
              <a:gd name="connsiteX2287" fmla="*/ 3689647 w 5934280"/>
              <a:gd name="connsiteY2287" fmla="*/ 1324001 h 5430875"/>
              <a:gd name="connsiteX2288" fmla="*/ 3793525 w 5934280"/>
              <a:gd name="connsiteY2288" fmla="*/ 1172403 h 5430875"/>
              <a:gd name="connsiteX2289" fmla="*/ 3846702 w 5934280"/>
              <a:gd name="connsiteY2289" fmla="*/ 1103611 h 5430875"/>
              <a:gd name="connsiteX2290" fmla="*/ 3868550 w 5934280"/>
              <a:gd name="connsiteY2290" fmla="*/ 1095403 h 5430875"/>
              <a:gd name="connsiteX2291" fmla="*/ 3890170 w 5934280"/>
              <a:gd name="connsiteY2291" fmla="*/ 1059072 h 5430875"/>
              <a:gd name="connsiteX2292" fmla="*/ 3852948 w 5934280"/>
              <a:gd name="connsiteY2292" fmla="*/ 1017735 h 5430875"/>
              <a:gd name="connsiteX2293" fmla="*/ 3864819 w 5934280"/>
              <a:gd name="connsiteY2293" fmla="*/ 1023482 h 5430875"/>
              <a:gd name="connsiteX2294" fmla="*/ 3852197 w 5934280"/>
              <a:gd name="connsiteY2294" fmla="*/ 1044048 h 5430875"/>
              <a:gd name="connsiteX2295" fmla="*/ 3835753 w 5934280"/>
              <a:gd name="connsiteY2295" fmla="*/ 1071602 h 5430875"/>
              <a:gd name="connsiteX2296" fmla="*/ 3784126 w 5934280"/>
              <a:gd name="connsiteY2296" fmla="*/ 1154942 h 5430875"/>
              <a:gd name="connsiteX2297" fmla="*/ 3764379 w 5934280"/>
              <a:gd name="connsiteY2297" fmla="*/ 1190042 h 5430875"/>
              <a:gd name="connsiteX2298" fmla="*/ 3758352 w 5934280"/>
              <a:gd name="connsiteY2298" fmla="*/ 1189870 h 5430875"/>
              <a:gd name="connsiteX2299" fmla="*/ 3758174 w 5934280"/>
              <a:gd name="connsiteY2299" fmla="*/ 1190610 h 5430875"/>
              <a:gd name="connsiteX2300" fmla="*/ 3762991 w 5934280"/>
              <a:gd name="connsiteY2300" fmla="*/ 1192511 h 5430875"/>
              <a:gd name="connsiteX2301" fmla="*/ 3736612 w 5934280"/>
              <a:gd name="connsiteY2301" fmla="*/ 1239397 h 5430875"/>
              <a:gd name="connsiteX2302" fmla="*/ 3689647 w 5934280"/>
              <a:gd name="connsiteY2302" fmla="*/ 1324001 h 5430875"/>
              <a:gd name="connsiteX2303" fmla="*/ 3671487 w 5934280"/>
              <a:gd name="connsiteY2303" fmla="*/ 1342369 h 5430875"/>
              <a:gd name="connsiteX2304" fmla="*/ 3571699 w 5934280"/>
              <a:gd name="connsiteY2304" fmla="*/ 1294071 h 5430875"/>
              <a:gd name="connsiteX2305" fmla="*/ 3601066 w 5934280"/>
              <a:gd name="connsiteY2305" fmla="*/ 1248977 h 5430875"/>
              <a:gd name="connsiteX2306" fmla="*/ 3689062 w 5934280"/>
              <a:gd name="connsiteY2306" fmla="*/ 1129182 h 5430875"/>
              <a:gd name="connsiteX2307" fmla="*/ 3672841 w 5934280"/>
              <a:gd name="connsiteY2307" fmla="*/ 1162977 h 5430875"/>
              <a:gd name="connsiteX2308" fmla="*/ 3685853 w 5934280"/>
              <a:gd name="connsiteY2308" fmla="*/ 1154038 h 5430875"/>
              <a:gd name="connsiteX2309" fmla="*/ 3722527 w 5934280"/>
              <a:gd name="connsiteY2309" fmla="*/ 1066834 h 5430875"/>
              <a:gd name="connsiteX2310" fmla="*/ 3700528 w 5934280"/>
              <a:gd name="connsiteY2310" fmla="*/ 1135646 h 5430875"/>
              <a:gd name="connsiteX2311" fmla="*/ 3703185 w 5934280"/>
              <a:gd name="connsiteY2311" fmla="*/ 1132151 h 5430875"/>
              <a:gd name="connsiteX2312" fmla="*/ 3767746 w 5934280"/>
              <a:gd name="connsiteY2312" fmla="*/ 1053174 h 5430875"/>
              <a:gd name="connsiteX2313" fmla="*/ 3713185 w 5934280"/>
              <a:gd name="connsiteY2313" fmla="*/ 1150645 h 5430875"/>
              <a:gd name="connsiteX2314" fmla="*/ 3705725 w 5934280"/>
              <a:gd name="connsiteY2314" fmla="*/ 1162933 h 5430875"/>
              <a:gd name="connsiteX2315" fmla="*/ 3702805 w 5934280"/>
              <a:gd name="connsiteY2315" fmla="*/ 1163266 h 5430875"/>
              <a:gd name="connsiteX2316" fmla="*/ 3704977 w 5934280"/>
              <a:gd name="connsiteY2316" fmla="*/ 1164164 h 5430875"/>
              <a:gd name="connsiteX2317" fmla="*/ 3693139 w 5934280"/>
              <a:gd name="connsiteY2317" fmla="*/ 1183660 h 5430875"/>
              <a:gd name="connsiteX2318" fmla="*/ 3712610 w 5934280"/>
              <a:gd name="connsiteY2318" fmla="*/ 1184227 h 5430875"/>
              <a:gd name="connsiteX2319" fmla="*/ 3707656 w 5934280"/>
              <a:gd name="connsiteY2319" fmla="*/ 1202508 h 5430875"/>
              <a:gd name="connsiteX2320" fmla="*/ 3730905 w 5934280"/>
              <a:gd name="connsiteY2320" fmla="*/ 1177903 h 5430875"/>
              <a:gd name="connsiteX2321" fmla="*/ 3731082 w 5934280"/>
              <a:gd name="connsiteY2321" fmla="*/ 1177594 h 5430875"/>
              <a:gd name="connsiteX2322" fmla="*/ 3745609 w 5934280"/>
              <a:gd name="connsiteY2322" fmla="*/ 1182670 h 5430875"/>
              <a:gd name="connsiteX2323" fmla="*/ 3755715 w 5934280"/>
              <a:gd name="connsiteY2323" fmla="*/ 1178885 h 5430875"/>
              <a:gd name="connsiteX2324" fmla="*/ 3733349 w 5934280"/>
              <a:gd name="connsiteY2324" fmla="*/ 1177279 h 5430875"/>
              <a:gd name="connsiteX2325" fmla="*/ 3731287 w 5934280"/>
              <a:gd name="connsiteY2325" fmla="*/ 1177237 h 5430875"/>
              <a:gd name="connsiteX2326" fmla="*/ 3742362 w 5934280"/>
              <a:gd name="connsiteY2326" fmla="*/ 1157937 h 5430875"/>
              <a:gd name="connsiteX2327" fmla="*/ 3753140 w 5934280"/>
              <a:gd name="connsiteY2327" fmla="*/ 1141836 h 5430875"/>
              <a:gd name="connsiteX2328" fmla="*/ 3795425 w 5934280"/>
              <a:gd name="connsiteY2328" fmla="*/ 1075588 h 5430875"/>
              <a:gd name="connsiteX2329" fmla="*/ 3810507 w 5934280"/>
              <a:gd name="connsiteY2329" fmla="*/ 1074965 h 5430875"/>
              <a:gd name="connsiteX2330" fmla="*/ 3836880 w 5934280"/>
              <a:gd name="connsiteY2330" fmla="*/ 1039923 h 5430875"/>
              <a:gd name="connsiteX2331" fmla="*/ 802993 w 5934280"/>
              <a:gd name="connsiteY2331" fmla="*/ 998790 h 5430875"/>
              <a:gd name="connsiteX2332" fmla="*/ 804493 w 5934280"/>
              <a:gd name="connsiteY2332" fmla="*/ 999205 h 5430875"/>
              <a:gd name="connsiteX2333" fmla="*/ 800699 w 5934280"/>
              <a:gd name="connsiteY2333" fmla="*/ 1000608 h 5430875"/>
              <a:gd name="connsiteX2334" fmla="*/ 802993 w 5934280"/>
              <a:gd name="connsiteY2334" fmla="*/ 998790 h 5430875"/>
              <a:gd name="connsiteX2335" fmla="*/ 797291 w 5934280"/>
              <a:gd name="connsiteY2335" fmla="*/ 997953 h 5430875"/>
              <a:gd name="connsiteX2336" fmla="*/ 800699 w 5934280"/>
              <a:gd name="connsiteY2336" fmla="*/ 1000608 h 5430875"/>
              <a:gd name="connsiteX2337" fmla="*/ 793852 w 5934280"/>
              <a:gd name="connsiteY2337" fmla="*/ 1000554 h 5430875"/>
              <a:gd name="connsiteX2338" fmla="*/ 796515 w 5934280"/>
              <a:gd name="connsiteY2338" fmla="*/ 998218 h 5430875"/>
              <a:gd name="connsiteX2339" fmla="*/ 797476 w 5934280"/>
              <a:gd name="connsiteY2339" fmla="*/ 998390 h 5430875"/>
              <a:gd name="connsiteX2340" fmla="*/ 3633963 w 5934280"/>
              <a:gd name="connsiteY2340" fmla="*/ 971885 h 5430875"/>
              <a:gd name="connsiteX2341" fmla="*/ 3648407 w 5934280"/>
              <a:gd name="connsiteY2341" fmla="*/ 972169 h 5430875"/>
              <a:gd name="connsiteX2342" fmla="*/ 3567403 w 5934280"/>
              <a:gd name="connsiteY2342" fmla="*/ 1091506 h 5430875"/>
              <a:gd name="connsiteX2343" fmla="*/ 3518975 w 5934280"/>
              <a:gd name="connsiteY2343" fmla="*/ 1180420 h 5430875"/>
              <a:gd name="connsiteX2344" fmla="*/ 3517219 w 5934280"/>
              <a:gd name="connsiteY2344" fmla="*/ 1204277 h 5430875"/>
              <a:gd name="connsiteX2345" fmla="*/ 3499091 w 5934280"/>
              <a:gd name="connsiteY2345" fmla="*/ 1233926 h 5430875"/>
              <a:gd name="connsiteX2346" fmla="*/ 3482921 w 5934280"/>
              <a:gd name="connsiteY2346" fmla="*/ 1252295 h 5430875"/>
              <a:gd name="connsiteX2347" fmla="*/ 3425182 w 5934280"/>
              <a:gd name="connsiteY2347" fmla="*/ 1225558 h 5430875"/>
              <a:gd name="connsiteX2348" fmla="*/ 3493051 w 5934280"/>
              <a:gd name="connsiteY2348" fmla="*/ 1134151 h 5430875"/>
              <a:gd name="connsiteX2349" fmla="*/ 3546489 w 5934280"/>
              <a:gd name="connsiteY2349" fmla="*/ 1061505 h 5430875"/>
              <a:gd name="connsiteX2350" fmla="*/ 3589596 w 5934280"/>
              <a:gd name="connsiteY2350" fmla="*/ 1009608 h 5430875"/>
              <a:gd name="connsiteX2351" fmla="*/ 3617586 w 5934280"/>
              <a:gd name="connsiteY2351" fmla="*/ 978731 h 5430875"/>
              <a:gd name="connsiteX2352" fmla="*/ 3633963 w 5934280"/>
              <a:gd name="connsiteY2352" fmla="*/ 971885 h 5430875"/>
              <a:gd name="connsiteX2353" fmla="*/ 774220 w 5934280"/>
              <a:gd name="connsiteY2353" fmla="*/ 963028 h 5430875"/>
              <a:gd name="connsiteX2354" fmla="*/ 781065 w 5934280"/>
              <a:gd name="connsiteY2354" fmla="*/ 963095 h 5430875"/>
              <a:gd name="connsiteX2355" fmla="*/ 788070 w 5934280"/>
              <a:gd name="connsiteY2355" fmla="*/ 965719 h 5430875"/>
              <a:gd name="connsiteX2356" fmla="*/ 797462 w 5934280"/>
              <a:gd name="connsiteY2356" fmla="*/ 969060 h 5430875"/>
              <a:gd name="connsiteX2357" fmla="*/ 793766 w 5934280"/>
              <a:gd name="connsiteY2357" fmla="*/ 969111 h 5430875"/>
              <a:gd name="connsiteX2358" fmla="*/ 768265 w 5934280"/>
              <a:gd name="connsiteY2358" fmla="*/ 967333 h 5430875"/>
              <a:gd name="connsiteX2359" fmla="*/ 774220 w 5934280"/>
              <a:gd name="connsiteY2359" fmla="*/ 963028 h 5430875"/>
              <a:gd name="connsiteX2360" fmla="*/ 3725321 w 5934280"/>
              <a:gd name="connsiteY2360" fmla="*/ 955965 h 5430875"/>
              <a:gd name="connsiteX2361" fmla="*/ 3734359 w 5934280"/>
              <a:gd name="connsiteY2361" fmla="*/ 960340 h 5430875"/>
              <a:gd name="connsiteX2362" fmla="*/ 3731806 w 5934280"/>
              <a:gd name="connsiteY2362" fmla="*/ 968646 h 5430875"/>
              <a:gd name="connsiteX2363" fmla="*/ 3675316 w 5934280"/>
              <a:gd name="connsiteY2363" fmla="*/ 1052459 h 5430875"/>
              <a:gd name="connsiteX2364" fmla="*/ 3630392 w 5934280"/>
              <a:gd name="connsiteY2364" fmla="*/ 1121068 h 5430875"/>
              <a:gd name="connsiteX2365" fmla="*/ 3629628 w 5934280"/>
              <a:gd name="connsiteY2365" fmla="*/ 1120361 h 5430875"/>
              <a:gd name="connsiteX2366" fmla="*/ 3622488 w 5934280"/>
              <a:gd name="connsiteY2366" fmla="*/ 1119284 h 5430875"/>
              <a:gd name="connsiteX2367" fmla="*/ 3621238 w 5934280"/>
              <a:gd name="connsiteY2367" fmla="*/ 1120307 h 5430875"/>
              <a:gd name="connsiteX2368" fmla="*/ 3623037 w 5934280"/>
              <a:gd name="connsiteY2368" fmla="*/ 1117569 h 5430875"/>
              <a:gd name="connsiteX2369" fmla="*/ 3658388 w 5934280"/>
              <a:gd name="connsiteY2369" fmla="*/ 1062785 h 5430875"/>
              <a:gd name="connsiteX2370" fmla="*/ 3687427 w 5934280"/>
              <a:gd name="connsiteY2370" fmla="*/ 1012473 h 5430875"/>
              <a:gd name="connsiteX2371" fmla="*/ 3400361 w 5934280"/>
              <a:gd name="connsiteY2371" fmla="*/ 951272 h 5430875"/>
              <a:gd name="connsiteX2372" fmla="*/ 3393823 w 5934280"/>
              <a:gd name="connsiteY2372" fmla="*/ 970613 h 5430875"/>
              <a:gd name="connsiteX2373" fmla="*/ 3402218 w 5934280"/>
              <a:gd name="connsiteY2373" fmla="*/ 954470 h 5430875"/>
              <a:gd name="connsiteX2374" fmla="*/ 3400361 w 5934280"/>
              <a:gd name="connsiteY2374" fmla="*/ 951272 h 5430875"/>
              <a:gd name="connsiteX2375" fmla="*/ 1692212 w 5934280"/>
              <a:gd name="connsiteY2375" fmla="*/ 942981 h 5430875"/>
              <a:gd name="connsiteX2376" fmla="*/ 1697318 w 5934280"/>
              <a:gd name="connsiteY2376" fmla="*/ 952592 h 5430875"/>
              <a:gd name="connsiteX2377" fmla="*/ 1696828 w 5934280"/>
              <a:gd name="connsiteY2377" fmla="*/ 943839 h 5430875"/>
              <a:gd name="connsiteX2378" fmla="*/ 1692212 w 5934280"/>
              <a:gd name="connsiteY2378" fmla="*/ 942981 h 5430875"/>
              <a:gd name="connsiteX2379" fmla="*/ 751535 w 5934280"/>
              <a:gd name="connsiteY2379" fmla="*/ 941696 h 5430875"/>
              <a:gd name="connsiteX2380" fmla="*/ 756315 w 5934280"/>
              <a:gd name="connsiteY2380" fmla="*/ 942062 h 5430875"/>
              <a:gd name="connsiteX2381" fmla="*/ 778034 w 5934280"/>
              <a:gd name="connsiteY2381" fmla="*/ 946900 h 5430875"/>
              <a:gd name="connsiteX2382" fmla="*/ 795647 w 5934280"/>
              <a:gd name="connsiteY2382" fmla="*/ 952201 h 5430875"/>
              <a:gd name="connsiteX2383" fmla="*/ 796354 w 5934280"/>
              <a:gd name="connsiteY2383" fmla="*/ 952419 h 5430875"/>
              <a:gd name="connsiteX2384" fmla="*/ 760001 w 5934280"/>
              <a:gd name="connsiteY2384" fmla="*/ 949696 h 5430875"/>
              <a:gd name="connsiteX2385" fmla="*/ 752261 w 5934280"/>
              <a:gd name="connsiteY2385" fmla="*/ 945733 h 5430875"/>
              <a:gd name="connsiteX2386" fmla="*/ 749188 w 5934280"/>
              <a:gd name="connsiteY2386" fmla="*/ 942362 h 5430875"/>
              <a:gd name="connsiteX2387" fmla="*/ 751535 w 5934280"/>
              <a:gd name="connsiteY2387" fmla="*/ 941696 h 5430875"/>
              <a:gd name="connsiteX2388" fmla="*/ 1676485 w 5934280"/>
              <a:gd name="connsiteY2388" fmla="*/ 933789 h 5430875"/>
              <a:gd name="connsiteX2389" fmla="*/ 1669570 w 5934280"/>
              <a:gd name="connsiteY2389" fmla="*/ 939811 h 5430875"/>
              <a:gd name="connsiteX2390" fmla="*/ 1676485 w 5934280"/>
              <a:gd name="connsiteY2390" fmla="*/ 933789 h 5430875"/>
              <a:gd name="connsiteX2391" fmla="*/ 1640715 w 5934280"/>
              <a:gd name="connsiteY2391" fmla="*/ 922816 h 5430875"/>
              <a:gd name="connsiteX2392" fmla="*/ 1638329 w 5934280"/>
              <a:gd name="connsiteY2392" fmla="*/ 923545 h 5430875"/>
              <a:gd name="connsiteX2393" fmla="*/ 1643436 w 5934280"/>
              <a:gd name="connsiteY2393" fmla="*/ 933158 h 5430875"/>
              <a:gd name="connsiteX2394" fmla="*/ 1640715 w 5934280"/>
              <a:gd name="connsiteY2394" fmla="*/ 922816 h 5430875"/>
              <a:gd name="connsiteX2395" fmla="*/ 823551 w 5934280"/>
              <a:gd name="connsiteY2395" fmla="*/ 921379 h 5430875"/>
              <a:gd name="connsiteX2396" fmla="*/ 824667 w 5934280"/>
              <a:gd name="connsiteY2396" fmla="*/ 924841 h 5430875"/>
              <a:gd name="connsiteX2397" fmla="*/ 819453 w 5934280"/>
              <a:gd name="connsiteY2397" fmla="*/ 925050 h 5430875"/>
              <a:gd name="connsiteX2398" fmla="*/ 823551 w 5934280"/>
              <a:gd name="connsiteY2398" fmla="*/ 921379 h 5430875"/>
              <a:gd name="connsiteX2399" fmla="*/ 1591033 w 5934280"/>
              <a:gd name="connsiteY2399" fmla="*/ 906792 h 5430875"/>
              <a:gd name="connsiteX2400" fmla="*/ 1585587 w 5934280"/>
              <a:gd name="connsiteY2400" fmla="*/ 910900 h 5430875"/>
              <a:gd name="connsiteX2401" fmla="*/ 1591033 w 5934280"/>
              <a:gd name="connsiteY2401" fmla="*/ 906792 h 5430875"/>
              <a:gd name="connsiteX2402" fmla="*/ 1026676 w 5934280"/>
              <a:gd name="connsiteY2402" fmla="*/ 900079 h 5430875"/>
              <a:gd name="connsiteX2403" fmla="*/ 1028187 w 5934280"/>
              <a:gd name="connsiteY2403" fmla="*/ 900513 h 5430875"/>
              <a:gd name="connsiteX2404" fmla="*/ 1036622 w 5934280"/>
              <a:gd name="connsiteY2404" fmla="*/ 901855 h 5430875"/>
              <a:gd name="connsiteX2405" fmla="*/ 1035741 w 5934280"/>
              <a:gd name="connsiteY2405" fmla="*/ 901446 h 5430875"/>
              <a:gd name="connsiteX2406" fmla="*/ 1549718 w 5934280"/>
              <a:gd name="connsiteY2406" fmla="*/ 891341 h 5430875"/>
              <a:gd name="connsiteX2407" fmla="*/ 1559453 w 5934280"/>
              <a:gd name="connsiteY2407" fmla="*/ 904246 h 5430875"/>
              <a:gd name="connsiteX2408" fmla="*/ 1555060 w 5934280"/>
              <a:gd name="connsiteY2408" fmla="*/ 892713 h 5430875"/>
              <a:gd name="connsiteX2409" fmla="*/ 1549718 w 5934280"/>
              <a:gd name="connsiteY2409" fmla="*/ 891341 h 5430875"/>
              <a:gd name="connsiteX2410" fmla="*/ 3432650 w 5934280"/>
              <a:gd name="connsiteY2410" fmla="*/ 881489 h 5430875"/>
              <a:gd name="connsiteX2411" fmla="*/ 3426112 w 5934280"/>
              <a:gd name="connsiteY2411" fmla="*/ 886665 h 5430875"/>
              <a:gd name="connsiteX2412" fmla="*/ 3432650 w 5934280"/>
              <a:gd name="connsiteY2412" fmla="*/ 881489 h 5430875"/>
              <a:gd name="connsiteX2413" fmla="*/ 3342160 w 5934280"/>
              <a:gd name="connsiteY2413" fmla="*/ 870521 h 5430875"/>
              <a:gd name="connsiteX2414" fmla="*/ 3333765 w 5934280"/>
              <a:gd name="connsiteY2414" fmla="*/ 890539 h 5430875"/>
              <a:gd name="connsiteX2415" fmla="*/ 3274676 w 5934280"/>
              <a:gd name="connsiteY2415" fmla="*/ 1059327 h 5430875"/>
              <a:gd name="connsiteX2416" fmla="*/ 3247276 w 5934280"/>
              <a:gd name="connsiteY2416" fmla="*/ 1142891 h 5430875"/>
              <a:gd name="connsiteX2417" fmla="*/ 3236561 w 5934280"/>
              <a:gd name="connsiteY2417" fmla="*/ 1137887 h 5430875"/>
              <a:gd name="connsiteX2418" fmla="*/ 3244707 w 5934280"/>
              <a:gd name="connsiteY2418" fmla="*/ 1119291 h 5430875"/>
              <a:gd name="connsiteX2419" fmla="*/ 3329890 w 5934280"/>
              <a:gd name="connsiteY2419" fmla="*/ 890539 h 5430875"/>
              <a:gd name="connsiteX2420" fmla="*/ 3342160 w 5934280"/>
              <a:gd name="connsiteY2420" fmla="*/ 870521 h 5430875"/>
              <a:gd name="connsiteX2421" fmla="*/ 694247 w 5934280"/>
              <a:gd name="connsiteY2421" fmla="*/ 843224 h 5430875"/>
              <a:gd name="connsiteX2422" fmla="*/ 707664 w 5934280"/>
              <a:gd name="connsiteY2422" fmla="*/ 846875 h 5430875"/>
              <a:gd name="connsiteX2423" fmla="*/ 751229 w 5934280"/>
              <a:gd name="connsiteY2423" fmla="*/ 863687 h 5430875"/>
              <a:gd name="connsiteX2424" fmla="*/ 789391 w 5934280"/>
              <a:gd name="connsiteY2424" fmla="*/ 873599 h 5430875"/>
              <a:gd name="connsiteX2425" fmla="*/ 757125 w 5934280"/>
              <a:gd name="connsiteY2425" fmla="*/ 870824 h 5430875"/>
              <a:gd name="connsiteX2426" fmla="*/ 753171 w 5934280"/>
              <a:gd name="connsiteY2426" fmla="*/ 869200 h 5430875"/>
              <a:gd name="connsiteX2427" fmla="*/ 725624 w 5934280"/>
              <a:gd name="connsiteY2427" fmla="*/ 859096 h 5430875"/>
              <a:gd name="connsiteX2428" fmla="*/ 689309 w 5934280"/>
              <a:gd name="connsiteY2428" fmla="*/ 844364 h 5430875"/>
              <a:gd name="connsiteX2429" fmla="*/ 692579 w 5934280"/>
              <a:gd name="connsiteY2429" fmla="*/ 843388 h 5430875"/>
              <a:gd name="connsiteX2430" fmla="*/ 829671 w 5934280"/>
              <a:gd name="connsiteY2430" fmla="*/ 806698 h 5430875"/>
              <a:gd name="connsiteX2431" fmla="*/ 842204 w 5934280"/>
              <a:gd name="connsiteY2431" fmla="*/ 808972 h 5430875"/>
              <a:gd name="connsiteX2432" fmla="*/ 827103 w 5934280"/>
              <a:gd name="connsiteY2432" fmla="*/ 806735 h 5430875"/>
              <a:gd name="connsiteX2433" fmla="*/ 3393301 w 5934280"/>
              <a:gd name="connsiteY2433" fmla="*/ 800441 h 5430875"/>
              <a:gd name="connsiteX2434" fmla="*/ 3402933 w 5934280"/>
              <a:gd name="connsiteY2434" fmla="*/ 804940 h 5430875"/>
              <a:gd name="connsiteX2435" fmla="*/ 3375983 w 5934280"/>
              <a:gd name="connsiteY2435" fmla="*/ 881983 h 5430875"/>
              <a:gd name="connsiteX2436" fmla="*/ 3333764 w 5934280"/>
              <a:gd name="connsiteY2436" fmla="*/ 998382 h 5430875"/>
              <a:gd name="connsiteX2437" fmla="*/ 3301474 w 5934280"/>
              <a:gd name="connsiteY2437" fmla="*/ 1086852 h 5430875"/>
              <a:gd name="connsiteX2438" fmla="*/ 3326015 w 5934280"/>
              <a:gd name="connsiteY2438" fmla="*/ 1038419 h 5430875"/>
              <a:gd name="connsiteX2439" fmla="*/ 3400845 w 5934280"/>
              <a:gd name="connsiteY2439" fmla="*/ 846446 h 5430875"/>
              <a:gd name="connsiteX2440" fmla="*/ 3414250 w 5934280"/>
              <a:gd name="connsiteY2440" fmla="*/ 810227 h 5430875"/>
              <a:gd name="connsiteX2441" fmla="*/ 3421672 w 5934280"/>
              <a:gd name="connsiteY2441" fmla="*/ 813694 h 5430875"/>
              <a:gd name="connsiteX2442" fmla="*/ 3417717 w 5934280"/>
              <a:gd name="connsiteY2442" fmla="*/ 826609 h 5430875"/>
              <a:gd name="connsiteX2443" fmla="*/ 3409966 w 5934280"/>
              <a:gd name="connsiteY2443" fmla="*/ 846629 h 5430875"/>
              <a:gd name="connsiteX2444" fmla="*/ 3417717 w 5934280"/>
              <a:gd name="connsiteY2444" fmla="*/ 826609 h 5430875"/>
              <a:gd name="connsiteX2445" fmla="*/ 3423000 w 5934280"/>
              <a:gd name="connsiteY2445" fmla="*/ 814314 h 5430875"/>
              <a:gd name="connsiteX2446" fmla="*/ 3423427 w 5934280"/>
              <a:gd name="connsiteY2446" fmla="*/ 814514 h 5430875"/>
              <a:gd name="connsiteX2447" fmla="*/ 3447890 w 5934280"/>
              <a:gd name="connsiteY2447" fmla="*/ 825842 h 5430875"/>
              <a:gd name="connsiteX2448" fmla="*/ 3437736 w 5934280"/>
              <a:gd name="connsiteY2448" fmla="*/ 854377 h 5430875"/>
              <a:gd name="connsiteX2449" fmla="*/ 3450271 w 5934280"/>
              <a:gd name="connsiteY2449" fmla="*/ 826945 h 5430875"/>
              <a:gd name="connsiteX2450" fmla="*/ 3467643 w 5934280"/>
              <a:gd name="connsiteY2450" fmla="*/ 834989 h 5430875"/>
              <a:gd name="connsiteX2451" fmla="*/ 3450004 w 5934280"/>
              <a:gd name="connsiteY2451" fmla="*/ 882144 h 5430875"/>
              <a:gd name="connsiteX2452" fmla="*/ 3450005 w 5934280"/>
              <a:gd name="connsiteY2452" fmla="*/ 914433 h 5430875"/>
              <a:gd name="connsiteX2453" fmla="*/ 3481446 w 5934280"/>
              <a:gd name="connsiteY2453" fmla="*/ 841381 h 5430875"/>
              <a:gd name="connsiteX2454" fmla="*/ 3492702 w 5934280"/>
              <a:gd name="connsiteY2454" fmla="*/ 846594 h 5430875"/>
              <a:gd name="connsiteX2455" fmla="*/ 3490286 w 5934280"/>
              <a:gd name="connsiteY2455" fmla="*/ 852844 h 5430875"/>
              <a:gd name="connsiteX2456" fmla="*/ 3462380 w 5934280"/>
              <a:gd name="connsiteY2456" fmla="*/ 922909 h 5430875"/>
              <a:gd name="connsiteX2457" fmla="*/ 3483895 w 5934280"/>
              <a:gd name="connsiteY2457" fmla="*/ 898548 h 5430875"/>
              <a:gd name="connsiteX2458" fmla="*/ 3465302 w 5934280"/>
              <a:gd name="connsiteY2458" fmla="*/ 946883 h 5430875"/>
              <a:gd name="connsiteX2459" fmla="*/ 3438210 w 5934280"/>
              <a:gd name="connsiteY2459" fmla="*/ 986236 h 5430875"/>
              <a:gd name="connsiteX2460" fmla="*/ 3426111 w 5934280"/>
              <a:gd name="connsiteY2460" fmla="*/ 1018401 h 5430875"/>
              <a:gd name="connsiteX2461" fmla="*/ 3424641 w 5934280"/>
              <a:gd name="connsiteY2461" fmla="*/ 1022274 h 5430875"/>
              <a:gd name="connsiteX2462" fmla="*/ 3436270 w 5934280"/>
              <a:gd name="connsiteY2462" fmla="*/ 1007305 h 5430875"/>
              <a:gd name="connsiteX2463" fmla="*/ 3480385 w 5934280"/>
              <a:gd name="connsiteY2463" fmla="*/ 946262 h 5430875"/>
              <a:gd name="connsiteX2464" fmla="*/ 3527889 w 5934280"/>
              <a:gd name="connsiteY2464" fmla="*/ 871615 h 5430875"/>
              <a:gd name="connsiteX2465" fmla="*/ 3532447 w 5934280"/>
              <a:gd name="connsiteY2465" fmla="*/ 864999 h 5430875"/>
              <a:gd name="connsiteX2466" fmla="*/ 3543190 w 5934280"/>
              <a:gd name="connsiteY2466" fmla="*/ 869974 h 5430875"/>
              <a:gd name="connsiteX2467" fmla="*/ 3529535 w 5934280"/>
              <a:gd name="connsiteY2467" fmla="*/ 893058 h 5430875"/>
              <a:gd name="connsiteX2468" fmla="*/ 3511574 w 5934280"/>
              <a:gd name="connsiteY2468" fmla="*/ 920961 h 5430875"/>
              <a:gd name="connsiteX2469" fmla="*/ 3503054 w 5934280"/>
              <a:gd name="connsiteY2469" fmla="*/ 952403 h 5430875"/>
              <a:gd name="connsiteX2470" fmla="*/ 3481827 w 5934280"/>
              <a:gd name="connsiteY2470" fmla="*/ 975695 h 5430875"/>
              <a:gd name="connsiteX2471" fmla="*/ 3473110 w 5934280"/>
              <a:gd name="connsiteY2471" fmla="*/ 1007868 h 5430875"/>
              <a:gd name="connsiteX2472" fmla="*/ 3426437 w 5934280"/>
              <a:gd name="connsiteY2472" fmla="*/ 1072929 h 5430875"/>
              <a:gd name="connsiteX2473" fmla="*/ 3457824 w 5934280"/>
              <a:gd name="connsiteY2473" fmla="*/ 1046896 h 5430875"/>
              <a:gd name="connsiteX2474" fmla="*/ 3489579 w 5934280"/>
              <a:gd name="connsiteY2474" fmla="*/ 1002127 h 5430875"/>
              <a:gd name="connsiteX2475" fmla="*/ 3511427 w 5934280"/>
              <a:gd name="connsiteY2475" fmla="*/ 993920 h 5430875"/>
              <a:gd name="connsiteX2476" fmla="*/ 3553228 w 5934280"/>
              <a:gd name="connsiteY2476" fmla="*/ 935977 h 5430875"/>
              <a:gd name="connsiteX2477" fmla="*/ 3580924 w 5934280"/>
              <a:gd name="connsiteY2477" fmla="*/ 887448 h 5430875"/>
              <a:gd name="connsiteX2478" fmla="*/ 3584722 w 5934280"/>
              <a:gd name="connsiteY2478" fmla="*/ 889207 h 5430875"/>
              <a:gd name="connsiteX2479" fmla="*/ 3540018 w 5934280"/>
              <a:gd name="connsiteY2479" fmla="*/ 959380 h 5430875"/>
              <a:gd name="connsiteX2480" fmla="*/ 3489834 w 5934280"/>
              <a:gd name="connsiteY2480" fmla="*/ 1035948 h 5430875"/>
              <a:gd name="connsiteX2481" fmla="*/ 3466197 w 5934280"/>
              <a:gd name="connsiteY2481" fmla="*/ 1088413 h 5430875"/>
              <a:gd name="connsiteX2482" fmla="*/ 3437640 w 5934280"/>
              <a:gd name="connsiteY2482" fmla="*/ 1138757 h 5430875"/>
              <a:gd name="connsiteX2483" fmla="*/ 3449779 w 5934280"/>
              <a:gd name="connsiteY2483" fmla="*/ 1166381 h 5430875"/>
              <a:gd name="connsiteX2484" fmla="*/ 3417958 w 5934280"/>
              <a:gd name="connsiteY2484" fmla="*/ 1216822 h 5430875"/>
              <a:gd name="connsiteX2485" fmla="*/ 3414867 w 5934280"/>
              <a:gd name="connsiteY2485" fmla="*/ 1220781 h 5430875"/>
              <a:gd name="connsiteX2486" fmla="*/ 3316883 w 5934280"/>
              <a:gd name="connsiteY2486" fmla="*/ 1175406 h 5430875"/>
              <a:gd name="connsiteX2487" fmla="*/ 3266099 w 5934280"/>
              <a:gd name="connsiteY2487" fmla="*/ 1151685 h 5430875"/>
              <a:gd name="connsiteX2488" fmla="*/ 3266645 w 5934280"/>
              <a:gd name="connsiteY2488" fmla="*/ 1150339 h 5430875"/>
              <a:gd name="connsiteX2489" fmla="*/ 3269832 w 5934280"/>
              <a:gd name="connsiteY2489" fmla="*/ 1141742 h 5430875"/>
              <a:gd name="connsiteX2490" fmla="*/ 3373804 w 5934280"/>
              <a:gd name="connsiteY2490" fmla="*/ 854377 h 5430875"/>
              <a:gd name="connsiteX2491" fmla="*/ 3381280 w 5934280"/>
              <a:gd name="connsiteY2491" fmla="*/ 833713 h 5430875"/>
              <a:gd name="connsiteX2492" fmla="*/ 3351288 w 5934280"/>
              <a:gd name="connsiteY2492" fmla="*/ 780816 h 5430875"/>
              <a:gd name="connsiteX2493" fmla="*/ 3353701 w 5934280"/>
              <a:gd name="connsiteY2493" fmla="*/ 781943 h 5430875"/>
              <a:gd name="connsiteX2494" fmla="*/ 3353784 w 5934280"/>
              <a:gd name="connsiteY2494" fmla="*/ 782051 h 5430875"/>
              <a:gd name="connsiteX2495" fmla="*/ 3342160 w 5934280"/>
              <a:gd name="connsiteY2495" fmla="*/ 798196 h 5430875"/>
              <a:gd name="connsiteX2496" fmla="*/ 3345838 w 5934280"/>
              <a:gd name="connsiteY2496" fmla="*/ 790023 h 5430875"/>
              <a:gd name="connsiteX2497" fmla="*/ 1252637 w 5934280"/>
              <a:gd name="connsiteY2497" fmla="*/ 653332 h 5430875"/>
              <a:gd name="connsiteX2498" fmla="*/ 1247391 w 5934280"/>
              <a:gd name="connsiteY2498" fmla="*/ 657162 h 5430875"/>
              <a:gd name="connsiteX2499" fmla="*/ 1252637 w 5934280"/>
              <a:gd name="connsiteY2499" fmla="*/ 653332 h 5430875"/>
              <a:gd name="connsiteX2500" fmla="*/ 1910457 w 5934280"/>
              <a:gd name="connsiteY2500" fmla="*/ 636445 h 5430875"/>
              <a:gd name="connsiteX2501" fmla="*/ 1915073 w 5934280"/>
              <a:gd name="connsiteY2501" fmla="*/ 637304 h 5430875"/>
              <a:gd name="connsiteX2502" fmla="*/ 1915564 w 5934280"/>
              <a:gd name="connsiteY2502" fmla="*/ 646057 h 5430875"/>
              <a:gd name="connsiteX2503" fmla="*/ 1894730 w 5934280"/>
              <a:gd name="connsiteY2503" fmla="*/ 627254 h 5430875"/>
              <a:gd name="connsiteX2504" fmla="*/ 1887815 w 5934280"/>
              <a:gd name="connsiteY2504" fmla="*/ 633276 h 5430875"/>
              <a:gd name="connsiteX2505" fmla="*/ 1894730 w 5934280"/>
              <a:gd name="connsiteY2505" fmla="*/ 627254 h 5430875"/>
              <a:gd name="connsiteX2506" fmla="*/ 1858961 w 5934280"/>
              <a:gd name="connsiteY2506" fmla="*/ 616280 h 5430875"/>
              <a:gd name="connsiteX2507" fmla="*/ 1861681 w 5934280"/>
              <a:gd name="connsiteY2507" fmla="*/ 626622 h 5430875"/>
              <a:gd name="connsiteX2508" fmla="*/ 1856574 w 5934280"/>
              <a:gd name="connsiteY2508" fmla="*/ 617009 h 5430875"/>
              <a:gd name="connsiteX2509" fmla="*/ 1858961 w 5934280"/>
              <a:gd name="connsiteY2509" fmla="*/ 616280 h 5430875"/>
              <a:gd name="connsiteX2510" fmla="*/ 1809278 w 5934280"/>
              <a:gd name="connsiteY2510" fmla="*/ 600258 h 5430875"/>
              <a:gd name="connsiteX2511" fmla="*/ 1803833 w 5934280"/>
              <a:gd name="connsiteY2511" fmla="*/ 604365 h 5430875"/>
              <a:gd name="connsiteX2512" fmla="*/ 1809278 w 5934280"/>
              <a:gd name="connsiteY2512" fmla="*/ 600258 h 5430875"/>
              <a:gd name="connsiteX2513" fmla="*/ 990943 w 5934280"/>
              <a:gd name="connsiteY2513" fmla="*/ 592128 h 5430875"/>
              <a:gd name="connsiteX2514" fmla="*/ 996712 w 5934280"/>
              <a:gd name="connsiteY2514" fmla="*/ 602212 h 5430875"/>
              <a:gd name="connsiteX2515" fmla="*/ 990943 w 5934280"/>
              <a:gd name="connsiteY2515" fmla="*/ 592128 h 5430875"/>
              <a:gd name="connsiteX2516" fmla="*/ 1767963 w 5934280"/>
              <a:gd name="connsiteY2516" fmla="*/ 584804 h 5430875"/>
              <a:gd name="connsiteX2517" fmla="*/ 1773305 w 5934280"/>
              <a:gd name="connsiteY2517" fmla="*/ 586178 h 5430875"/>
              <a:gd name="connsiteX2518" fmla="*/ 1777698 w 5934280"/>
              <a:gd name="connsiteY2518" fmla="*/ 597711 h 5430875"/>
              <a:gd name="connsiteX2519" fmla="*/ 2356218 w 5934280"/>
              <a:gd name="connsiteY2519" fmla="*/ 575183 h 5430875"/>
              <a:gd name="connsiteX2520" fmla="*/ 2356926 w 5934280"/>
              <a:gd name="connsiteY2520" fmla="*/ 575643 h 5430875"/>
              <a:gd name="connsiteX2521" fmla="*/ 2385978 w 5934280"/>
              <a:gd name="connsiteY2521" fmla="*/ 577874 h 5430875"/>
              <a:gd name="connsiteX2522" fmla="*/ 2388370 w 5934280"/>
              <a:gd name="connsiteY2522" fmla="*/ 577709 h 5430875"/>
              <a:gd name="connsiteX2523" fmla="*/ 1102968 w 5934280"/>
              <a:gd name="connsiteY2523" fmla="*/ 573264 h 5430875"/>
              <a:gd name="connsiteX2524" fmla="*/ 1113084 w 5934280"/>
              <a:gd name="connsiteY2524" fmla="*/ 577196 h 5430875"/>
              <a:gd name="connsiteX2525" fmla="*/ 1114494 w 5934280"/>
              <a:gd name="connsiteY2525" fmla="*/ 580915 h 5430875"/>
              <a:gd name="connsiteX2526" fmla="*/ 1105021 w 5934280"/>
              <a:gd name="connsiteY2526" fmla="*/ 577601 h 5430875"/>
              <a:gd name="connsiteX2527" fmla="*/ 1105513 w 5934280"/>
              <a:gd name="connsiteY2527" fmla="*/ 576243 h 5430875"/>
              <a:gd name="connsiteX2528" fmla="*/ 1102968 w 5934280"/>
              <a:gd name="connsiteY2528" fmla="*/ 573264 h 5430875"/>
              <a:gd name="connsiteX2529" fmla="*/ 1703806 w 5934280"/>
              <a:gd name="connsiteY2529" fmla="*/ 562862 h 5430875"/>
              <a:gd name="connsiteX2530" fmla="*/ 1695877 w 5934280"/>
              <a:gd name="connsiteY2530" fmla="*/ 564362 h 5430875"/>
              <a:gd name="connsiteX2531" fmla="*/ 1703806 w 5934280"/>
              <a:gd name="connsiteY2531" fmla="*/ 562862 h 5430875"/>
              <a:gd name="connsiteX2532" fmla="*/ 1015283 w 5934280"/>
              <a:gd name="connsiteY2532" fmla="*/ 559612 h 5430875"/>
              <a:gd name="connsiteX2533" fmla="*/ 1021590 w 5934280"/>
              <a:gd name="connsiteY2533" fmla="*/ 561804 h 5430875"/>
              <a:gd name="connsiteX2534" fmla="*/ 1023069 w 5934280"/>
              <a:gd name="connsiteY2534" fmla="*/ 565191 h 5430875"/>
              <a:gd name="connsiteX2535" fmla="*/ 1015909 w 5934280"/>
              <a:gd name="connsiteY2535" fmla="*/ 561961 h 5430875"/>
              <a:gd name="connsiteX2536" fmla="*/ 1688090 w 5934280"/>
              <a:gd name="connsiteY2536" fmla="*/ 559565 h 5430875"/>
              <a:gd name="connsiteX2537" fmla="*/ 1695877 w 5934280"/>
              <a:gd name="connsiteY2537" fmla="*/ 564362 h 5430875"/>
              <a:gd name="connsiteX2538" fmla="*/ 1681157 w 5934280"/>
              <a:gd name="connsiteY2538" fmla="*/ 559860 h 5430875"/>
              <a:gd name="connsiteX2539" fmla="*/ 1688090 w 5934280"/>
              <a:gd name="connsiteY2539" fmla="*/ 559565 h 5430875"/>
              <a:gd name="connsiteX2540" fmla="*/ 995927 w 5934280"/>
              <a:gd name="connsiteY2540" fmla="*/ 552781 h 5430875"/>
              <a:gd name="connsiteX2541" fmla="*/ 1002167 w 5934280"/>
              <a:gd name="connsiteY2541" fmla="*/ 554997 h 5430875"/>
              <a:gd name="connsiteX2542" fmla="*/ 1003252 w 5934280"/>
              <a:gd name="connsiteY2542" fmla="*/ 558056 h 5430875"/>
              <a:gd name="connsiteX2543" fmla="*/ 996326 w 5934280"/>
              <a:gd name="connsiteY2543" fmla="*/ 554494 h 5430875"/>
              <a:gd name="connsiteX2544" fmla="*/ 976678 w 5934280"/>
              <a:gd name="connsiteY2544" fmla="*/ 545945 h 5430875"/>
              <a:gd name="connsiteX2545" fmla="*/ 983004 w 5934280"/>
              <a:gd name="connsiteY2545" fmla="*/ 548192 h 5430875"/>
              <a:gd name="connsiteX2546" fmla="*/ 983907 w 5934280"/>
              <a:gd name="connsiteY2546" fmla="*/ 550258 h 5430875"/>
              <a:gd name="connsiteX2547" fmla="*/ 976920 w 5934280"/>
              <a:gd name="connsiteY2547" fmla="*/ 546779 h 5430875"/>
              <a:gd name="connsiteX2548" fmla="*/ 959559 w 5934280"/>
              <a:gd name="connsiteY2548" fmla="*/ 471159 h 5430875"/>
              <a:gd name="connsiteX2549" fmla="*/ 965325 w 5934280"/>
              <a:gd name="connsiteY2549" fmla="*/ 481241 h 5430875"/>
              <a:gd name="connsiteX2550" fmla="*/ 959559 w 5934280"/>
              <a:gd name="connsiteY2550" fmla="*/ 471159 h 5430875"/>
              <a:gd name="connsiteX2551" fmla="*/ 1018714 w 5934280"/>
              <a:gd name="connsiteY2551" fmla="*/ 426073 h 5430875"/>
              <a:gd name="connsiteX2552" fmla="*/ 1020995 w 5934280"/>
              <a:gd name="connsiteY2552" fmla="*/ 428229 h 5430875"/>
              <a:gd name="connsiteX2553" fmla="*/ 1018800 w 5934280"/>
              <a:gd name="connsiteY2553" fmla="*/ 426155 h 5430875"/>
              <a:gd name="connsiteX2554" fmla="*/ 1167891 w 5934280"/>
              <a:gd name="connsiteY2554" fmla="*/ 425274 h 5430875"/>
              <a:gd name="connsiteX2555" fmla="*/ 1176818 w 5934280"/>
              <a:gd name="connsiteY2555" fmla="*/ 434571 h 5430875"/>
              <a:gd name="connsiteX2556" fmla="*/ 1167891 w 5934280"/>
              <a:gd name="connsiteY2556" fmla="*/ 425274 h 5430875"/>
              <a:gd name="connsiteX2557" fmla="*/ 1050498 w 5934280"/>
              <a:gd name="connsiteY2557" fmla="*/ 425017 h 5430875"/>
              <a:gd name="connsiteX2558" fmla="*/ 1165170 w 5934280"/>
              <a:gd name="connsiteY2558" fmla="*/ 469116 h 5430875"/>
              <a:gd name="connsiteX2559" fmla="*/ 1189493 w 5934280"/>
              <a:gd name="connsiteY2559" fmla="*/ 461526 h 5430875"/>
              <a:gd name="connsiteX2560" fmla="*/ 1267708 w 5934280"/>
              <a:gd name="connsiteY2560" fmla="*/ 480356 h 5430875"/>
              <a:gd name="connsiteX2561" fmla="*/ 1176818 w 5934280"/>
              <a:gd name="connsiteY2561" fmla="*/ 434571 h 5430875"/>
              <a:gd name="connsiteX2562" fmla="*/ 1255671 w 5934280"/>
              <a:gd name="connsiteY2562" fmla="*/ 454952 h 5430875"/>
              <a:gd name="connsiteX2563" fmla="*/ 1425175 w 5934280"/>
              <a:gd name="connsiteY2563" fmla="*/ 514457 h 5430875"/>
              <a:gd name="connsiteX2564" fmla="*/ 1576946 w 5934280"/>
              <a:gd name="connsiteY2564" fmla="*/ 566354 h 5430875"/>
              <a:gd name="connsiteX2565" fmla="*/ 2875672 w 5934280"/>
              <a:gd name="connsiteY2565" fmla="*/ 1042449 h 5430875"/>
              <a:gd name="connsiteX2566" fmla="*/ 3215475 w 5934280"/>
              <a:gd name="connsiteY2566" fmla="*/ 1184025 h 5430875"/>
              <a:gd name="connsiteX2567" fmla="*/ 3213649 w 5934280"/>
              <a:gd name="connsiteY2567" fmla="*/ 1190174 h 5430875"/>
              <a:gd name="connsiteX2568" fmla="*/ 3213649 w 5934280"/>
              <a:gd name="connsiteY2568" fmla="*/ 1190174 h 5430875"/>
              <a:gd name="connsiteX2569" fmla="*/ 3216209 w 5934280"/>
              <a:gd name="connsiteY2569" fmla="*/ 1184330 h 5430875"/>
              <a:gd name="connsiteX2570" fmla="*/ 3303113 w 5934280"/>
              <a:gd name="connsiteY2570" fmla="*/ 1220538 h 5430875"/>
              <a:gd name="connsiteX2571" fmla="*/ 3384391 w 5934280"/>
              <a:gd name="connsiteY2571" fmla="*/ 1260305 h 5430875"/>
              <a:gd name="connsiteX2572" fmla="*/ 3378116 w 5934280"/>
              <a:gd name="connsiteY2572" fmla="*/ 1268623 h 5430875"/>
              <a:gd name="connsiteX2573" fmla="*/ 3350624 w 5934280"/>
              <a:gd name="connsiteY2573" fmla="*/ 1308042 h 5430875"/>
              <a:gd name="connsiteX2574" fmla="*/ 3349908 w 5934280"/>
              <a:gd name="connsiteY2574" fmla="*/ 1314161 h 5430875"/>
              <a:gd name="connsiteX2575" fmla="*/ 3346524 w 5934280"/>
              <a:gd name="connsiteY2575" fmla="*/ 1331474 h 5430875"/>
              <a:gd name="connsiteX2576" fmla="*/ 3355689 w 5934280"/>
              <a:gd name="connsiteY2576" fmla="*/ 1319159 h 5430875"/>
              <a:gd name="connsiteX2577" fmla="*/ 3395391 w 5934280"/>
              <a:gd name="connsiteY2577" fmla="*/ 1265687 h 5430875"/>
              <a:gd name="connsiteX2578" fmla="*/ 3501380 w 5934280"/>
              <a:gd name="connsiteY2578" fmla="*/ 1317543 h 5430875"/>
              <a:gd name="connsiteX2579" fmla="*/ 3412645 w 5934280"/>
              <a:gd name="connsiteY2579" fmla="*/ 1439839 h 5430875"/>
              <a:gd name="connsiteX2580" fmla="*/ 3409968 w 5934280"/>
              <a:gd name="connsiteY2580" fmla="*/ 1451305 h 5430875"/>
              <a:gd name="connsiteX2581" fmla="*/ 3402363 w 5934280"/>
              <a:gd name="connsiteY2581" fmla="*/ 1477679 h 5430875"/>
              <a:gd name="connsiteX2582" fmla="*/ 3433747 w 5934280"/>
              <a:gd name="connsiteY2582" fmla="*/ 1439897 h 5430875"/>
              <a:gd name="connsiteX2583" fmla="*/ 3408270 w 5934280"/>
              <a:gd name="connsiteY2583" fmla="*/ 1481356 h 5430875"/>
              <a:gd name="connsiteX2584" fmla="*/ 3417717 w 5934280"/>
              <a:gd name="connsiteY2584" fmla="*/ 1486578 h 5430875"/>
              <a:gd name="connsiteX2585" fmla="*/ 3411810 w 5934280"/>
              <a:gd name="connsiteY2585" fmla="*/ 1502989 h 5430875"/>
              <a:gd name="connsiteX2586" fmla="*/ 3440436 w 5934280"/>
              <a:gd name="connsiteY2586" fmla="*/ 1466484 h 5430875"/>
              <a:gd name="connsiteX2587" fmla="*/ 3447776 w 5934280"/>
              <a:gd name="connsiteY2587" fmla="*/ 1453584 h 5430875"/>
              <a:gd name="connsiteX2588" fmla="*/ 3450006 w 5934280"/>
              <a:gd name="connsiteY2588" fmla="*/ 1446542 h 5430875"/>
              <a:gd name="connsiteX2589" fmla="*/ 3452772 w 5934280"/>
              <a:gd name="connsiteY2589" fmla="*/ 1450753 h 5430875"/>
              <a:gd name="connsiteX2590" fmla="*/ 3491073 w 5934280"/>
              <a:gd name="connsiteY2590" fmla="*/ 1401909 h 5430875"/>
              <a:gd name="connsiteX2591" fmla="*/ 3498470 w 5934280"/>
              <a:gd name="connsiteY2591" fmla="*/ 1383902 h 5430875"/>
              <a:gd name="connsiteX2592" fmla="*/ 3513939 w 5934280"/>
              <a:gd name="connsiteY2592" fmla="*/ 1341928 h 5430875"/>
              <a:gd name="connsiteX2593" fmla="*/ 3519851 w 5934280"/>
              <a:gd name="connsiteY2593" fmla="*/ 1326653 h 5430875"/>
              <a:gd name="connsiteX2594" fmla="*/ 3519874 w 5934280"/>
              <a:gd name="connsiteY2594" fmla="*/ 1326592 h 5430875"/>
              <a:gd name="connsiteX2595" fmla="*/ 3521184 w 5934280"/>
              <a:gd name="connsiteY2595" fmla="*/ 1327233 h 5430875"/>
              <a:gd name="connsiteX2596" fmla="*/ 3526367 w 5934280"/>
              <a:gd name="connsiteY2596" fmla="*/ 1329880 h 5430875"/>
              <a:gd name="connsiteX2597" fmla="*/ 3522011 w 5934280"/>
              <a:gd name="connsiteY2597" fmla="*/ 1341202 h 5430875"/>
              <a:gd name="connsiteX2598" fmla="*/ 3506189 w 5934280"/>
              <a:gd name="connsiteY2598" fmla="*/ 1381966 h 5430875"/>
              <a:gd name="connsiteX2599" fmla="*/ 3505918 w 5934280"/>
              <a:gd name="connsiteY2599" fmla="*/ 1382979 h 5430875"/>
              <a:gd name="connsiteX2600" fmla="*/ 3516360 w 5934280"/>
              <a:gd name="connsiteY2600" fmla="*/ 1369663 h 5430875"/>
              <a:gd name="connsiteX2601" fmla="*/ 3540823 w 5934280"/>
              <a:gd name="connsiteY2601" fmla="*/ 1337262 h 5430875"/>
              <a:gd name="connsiteX2602" fmla="*/ 3740108 w 5934280"/>
              <a:gd name="connsiteY2602" fmla="*/ 1439022 h 5430875"/>
              <a:gd name="connsiteX2603" fmla="*/ 3805900 w 5934280"/>
              <a:gd name="connsiteY2603" fmla="*/ 1472341 h 5430875"/>
              <a:gd name="connsiteX2604" fmla="*/ 3803254 w 5934280"/>
              <a:gd name="connsiteY2604" fmla="*/ 1481068 h 5430875"/>
              <a:gd name="connsiteX2605" fmla="*/ 3808552 w 5934280"/>
              <a:gd name="connsiteY2605" fmla="*/ 1473685 h 5430875"/>
              <a:gd name="connsiteX2606" fmla="*/ 4022975 w 5934280"/>
              <a:gd name="connsiteY2606" fmla="*/ 1582278 h 5430875"/>
              <a:gd name="connsiteX2607" fmla="*/ 4890161 w 5934280"/>
              <a:gd name="connsiteY2607" fmla="*/ 2078516 h 5430875"/>
              <a:gd name="connsiteX2608" fmla="*/ 5066735 w 5934280"/>
              <a:gd name="connsiteY2608" fmla="*/ 2195936 h 5430875"/>
              <a:gd name="connsiteX2609" fmla="*/ 5093729 w 5934280"/>
              <a:gd name="connsiteY2609" fmla="*/ 2214507 h 5430875"/>
              <a:gd name="connsiteX2610" fmla="*/ 5096795 w 5934280"/>
              <a:gd name="connsiteY2610" fmla="*/ 2218817 h 5430875"/>
              <a:gd name="connsiteX2611" fmla="*/ 5097773 w 5934280"/>
              <a:gd name="connsiteY2611" fmla="*/ 2217289 h 5430875"/>
              <a:gd name="connsiteX2612" fmla="*/ 5244879 w 5934280"/>
              <a:gd name="connsiteY2612" fmla="*/ 2318491 h 5430875"/>
              <a:gd name="connsiteX2613" fmla="*/ 5575499 w 5934280"/>
              <a:gd name="connsiteY2613" fmla="*/ 2573435 h 5430875"/>
              <a:gd name="connsiteX2614" fmla="*/ 5722332 w 5934280"/>
              <a:gd name="connsiteY2614" fmla="*/ 2695909 h 5430875"/>
              <a:gd name="connsiteX2615" fmla="*/ 5721589 w 5934280"/>
              <a:gd name="connsiteY2615" fmla="*/ 2689692 h 5430875"/>
              <a:gd name="connsiteX2616" fmla="*/ 5775597 w 5934280"/>
              <a:gd name="connsiteY2616" fmla="*/ 2737660 h 5430875"/>
              <a:gd name="connsiteX2617" fmla="*/ 5777744 w 5934280"/>
              <a:gd name="connsiteY2617" fmla="*/ 2741134 h 5430875"/>
              <a:gd name="connsiteX2618" fmla="*/ 5844932 w 5934280"/>
              <a:gd name="connsiteY2618" fmla="*/ 2814961 h 5430875"/>
              <a:gd name="connsiteX2619" fmla="*/ 5841798 w 5934280"/>
              <a:gd name="connsiteY2619" fmla="*/ 2812906 h 5430875"/>
              <a:gd name="connsiteX2620" fmla="*/ 5817131 w 5934280"/>
              <a:gd name="connsiteY2620" fmla="*/ 2798690 h 5430875"/>
              <a:gd name="connsiteX2621" fmla="*/ 5799742 w 5934280"/>
              <a:gd name="connsiteY2621" fmla="*/ 2794563 h 5430875"/>
              <a:gd name="connsiteX2622" fmla="*/ 5803969 w 5934280"/>
              <a:gd name="connsiteY2622" fmla="*/ 2800422 h 5430875"/>
              <a:gd name="connsiteX2623" fmla="*/ 5802785 w 5934280"/>
              <a:gd name="connsiteY2623" fmla="*/ 2818751 h 5430875"/>
              <a:gd name="connsiteX2624" fmla="*/ 5745946 w 5934280"/>
              <a:gd name="connsiteY2624" fmla="*/ 2788710 h 5430875"/>
              <a:gd name="connsiteX2625" fmla="*/ 5786805 w 5934280"/>
              <a:gd name="connsiteY2625" fmla="*/ 2830959 h 5430875"/>
              <a:gd name="connsiteX2626" fmla="*/ 5777854 w 5934280"/>
              <a:gd name="connsiteY2626" fmla="*/ 2829352 h 5430875"/>
              <a:gd name="connsiteX2627" fmla="*/ 5773303 w 5934280"/>
              <a:gd name="connsiteY2627" fmla="*/ 2827190 h 5430875"/>
              <a:gd name="connsiteX2628" fmla="*/ 5726430 w 5934280"/>
              <a:gd name="connsiteY2628" fmla="*/ 2777083 h 5430875"/>
              <a:gd name="connsiteX2629" fmla="*/ 5698049 w 5934280"/>
              <a:gd name="connsiteY2629" fmla="*/ 2746900 h 5430875"/>
              <a:gd name="connsiteX2630" fmla="*/ 5713093 w 5934280"/>
              <a:gd name="connsiteY2630" fmla="*/ 2768620 h 5430875"/>
              <a:gd name="connsiteX2631" fmla="*/ 5762159 w 5934280"/>
              <a:gd name="connsiteY2631" fmla="*/ 2821057 h 5430875"/>
              <a:gd name="connsiteX2632" fmla="*/ 5763414 w 5934280"/>
              <a:gd name="connsiteY2632" fmla="*/ 2822497 h 5430875"/>
              <a:gd name="connsiteX2633" fmla="*/ 5763293 w 5934280"/>
              <a:gd name="connsiteY2633" fmla="*/ 2822440 h 5430875"/>
              <a:gd name="connsiteX2634" fmla="*/ 5760101 w 5934280"/>
              <a:gd name="connsiteY2634" fmla="*/ 2823510 h 5430875"/>
              <a:gd name="connsiteX2635" fmla="*/ 5777570 w 5934280"/>
              <a:gd name="connsiteY2635" fmla="*/ 2838733 h 5430875"/>
              <a:gd name="connsiteX2636" fmla="*/ 5806622 w 5934280"/>
              <a:gd name="connsiteY2636" fmla="*/ 2872054 h 5430875"/>
              <a:gd name="connsiteX2637" fmla="*/ 5810833 w 5934280"/>
              <a:gd name="connsiteY2637" fmla="*/ 2876491 h 5430875"/>
              <a:gd name="connsiteX2638" fmla="*/ 5792682 w 5934280"/>
              <a:gd name="connsiteY2638" fmla="*/ 2866352 h 5430875"/>
              <a:gd name="connsiteX2639" fmla="*/ 5764553 w 5934280"/>
              <a:gd name="connsiteY2639" fmla="*/ 2849650 h 5430875"/>
              <a:gd name="connsiteX2640" fmla="*/ 5732997 w 5934280"/>
              <a:gd name="connsiteY2640" fmla="*/ 2830681 h 5430875"/>
              <a:gd name="connsiteX2641" fmla="*/ 5726548 w 5934280"/>
              <a:gd name="connsiteY2641" fmla="*/ 2829370 h 5430875"/>
              <a:gd name="connsiteX2642" fmla="*/ 5729625 w 5934280"/>
              <a:gd name="connsiteY2642" fmla="*/ 2831441 h 5430875"/>
              <a:gd name="connsiteX2643" fmla="*/ 5744383 w 5934280"/>
              <a:gd name="connsiteY2643" fmla="*/ 2846774 h 5430875"/>
              <a:gd name="connsiteX2644" fmla="*/ 5744509 w 5934280"/>
              <a:gd name="connsiteY2644" fmla="*/ 2847065 h 5430875"/>
              <a:gd name="connsiteX2645" fmla="*/ 5753035 w 5934280"/>
              <a:gd name="connsiteY2645" fmla="*/ 2853661 h 5430875"/>
              <a:gd name="connsiteX2646" fmla="*/ 5779507 w 5934280"/>
              <a:gd name="connsiteY2646" fmla="*/ 2875165 h 5430875"/>
              <a:gd name="connsiteX2647" fmla="*/ 5763765 w 5934280"/>
              <a:gd name="connsiteY2647" fmla="*/ 2867631 h 5430875"/>
              <a:gd name="connsiteX2648" fmla="*/ 5751550 w 5934280"/>
              <a:gd name="connsiteY2648" fmla="*/ 2863407 h 5430875"/>
              <a:gd name="connsiteX2649" fmla="*/ 5753785 w 5934280"/>
              <a:gd name="connsiteY2649" fmla="*/ 2868590 h 5430875"/>
              <a:gd name="connsiteX2650" fmla="*/ 5745523 w 5934280"/>
              <a:gd name="connsiteY2650" fmla="*/ 2861324 h 5430875"/>
              <a:gd name="connsiteX2651" fmla="*/ 5739092 w 5934280"/>
              <a:gd name="connsiteY2651" fmla="*/ 2859101 h 5430875"/>
              <a:gd name="connsiteX2652" fmla="*/ 5725943 w 5934280"/>
              <a:gd name="connsiteY2652" fmla="*/ 2855256 h 5430875"/>
              <a:gd name="connsiteX2653" fmla="*/ 5744728 w 5934280"/>
              <a:gd name="connsiteY2653" fmla="*/ 2866911 h 5430875"/>
              <a:gd name="connsiteX2654" fmla="*/ 5738077 w 5934280"/>
              <a:gd name="connsiteY2654" fmla="*/ 2876866 h 5430875"/>
              <a:gd name="connsiteX2655" fmla="*/ 5769621 w 5934280"/>
              <a:gd name="connsiteY2655" fmla="*/ 2901411 h 5430875"/>
              <a:gd name="connsiteX2656" fmla="*/ 5759525 w 5934280"/>
              <a:gd name="connsiteY2656" fmla="*/ 2901797 h 5430875"/>
              <a:gd name="connsiteX2657" fmla="*/ 5746753 w 5934280"/>
              <a:gd name="connsiteY2657" fmla="*/ 2894481 h 5430875"/>
              <a:gd name="connsiteX2658" fmla="*/ 5743937 w 5934280"/>
              <a:gd name="connsiteY2658" fmla="*/ 2904959 h 5430875"/>
              <a:gd name="connsiteX2659" fmla="*/ 5739485 w 5934280"/>
              <a:gd name="connsiteY2659" fmla="*/ 2900712 h 5430875"/>
              <a:gd name="connsiteX2660" fmla="*/ 5728096 w 5934280"/>
              <a:gd name="connsiteY2660" fmla="*/ 2892620 h 5430875"/>
              <a:gd name="connsiteX2661" fmla="*/ 5727724 w 5934280"/>
              <a:gd name="connsiteY2661" fmla="*/ 2892213 h 5430875"/>
              <a:gd name="connsiteX2662" fmla="*/ 5649995 w 5934280"/>
              <a:gd name="connsiteY2662" fmla="*/ 2807903 h 5430875"/>
              <a:gd name="connsiteX2663" fmla="*/ 5647534 w 5934280"/>
              <a:gd name="connsiteY2663" fmla="*/ 2806430 h 5430875"/>
              <a:gd name="connsiteX2664" fmla="*/ 5689771 w 5934280"/>
              <a:gd name="connsiteY2664" fmla="*/ 2862592 h 5430875"/>
              <a:gd name="connsiteX2665" fmla="*/ 5692488 w 5934280"/>
              <a:gd name="connsiteY2665" fmla="*/ 2868369 h 5430875"/>
              <a:gd name="connsiteX2666" fmla="*/ 5729579 w 5934280"/>
              <a:gd name="connsiteY2666" fmla="*/ 2909892 h 5430875"/>
              <a:gd name="connsiteX2667" fmla="*/ 5731013 w 5934280"/>
              <a:gd name="connsiteY2667" fmla="*/ 2911687 h 5430875"/>
              <a:gd name="connsiteX2668" fmla="*/ 5720673 w 5934280"/>
              <a:gd name="connsiteY2668" fmla="*/ 2906096 h 5430875"/>
              <a:gd name="connsiteX2669" fmla="*/ 5718986 w 5934280"/>
              <a:gd name="connsiteY2669" fmla="*/ 2905721 h 5430875"/>
              <a:gd name="connsiteX2670" fmla="*/ 5716759 w 5934280"/>
              <a:gd name="connsiteY2670" fmla="*/ 2903034 h 5430875"/>
              <a:gd name="connsiteX2671" fmla="*/ 5695084 w 5934280"/>
              <a:gd name="connsiteY2671" fmla="*/ 2880651 h 5430875"/>
              <a:gd name="connsiteX2672" fmla="*/ 5693693 w 5934280"/>
              <a:gd name="connsiteY2672" fmla="*/ 2884404 h 5430875"/>
              <a:gd name="connsiteX2673" fmla="*/ 5628146 w 5934280"/>
              <a:gd name="connsiteY2673" fmla="*/ 2819803 h 5430875"/>
              <a:gd name="connsiteX2674" fmla="*/ 5628364 w 5934280"/>
              <a:gd name="connsiteY2674" fmla="*/ 2823694 h 5430875"/>
              <a:gd name="connsiteX2675" fmla="*/ 5624288 w 5934280"/>
              <a:gd name="connsiteY2675" fmla="*/ 2823221 h 5430875"/>
              <a:gd name="connsiteX2676" fmla="*/ 5651451 w 5934280"/>
              <a:gd name="connsiteY2676" fmla="*/ 2852760 h 5430875"/>
              <a:gd name="connsiteX2677" fmla="*/ 5704129 w 5934280"/>
              <a:gd name="connsiteY2677" fmla="*/ 2915905 h 5430875"/>
              <a:gd name="connsiteX2678" fmla="*/ 5710732 w 5934280"/>
              <a:gd name="connsiteY2678" fmla="*/ 2917143 h 5430875"/>
              <a:gd name="connsiteX2679" fmla="*/ 5715450 w 5934280"/>
              <a:gd name="connsiteY2679" fmla="*/ 2930777 h 5430875"/>
              <a:gd name="connsiteX2680" fmla="*/ 5712625 w 5934280"/>
              <a:gd name="connsiteY2680" fmla="*/ 2934743 h 5430875"/>
              <a:gd name="connsiteX2681" fmla="*/ 5702984 w 5934280"/>
              <a:gd name="connsiteY2681" fmla="*/ 2915692 h 5430875"/>
              <a:gd name="connsiteX2682" fmla="*/ 5703169 w 5934280"/>
              <a:gd name="connsiteY2682" fmla="*/ 2915725 h 5430875"/>
              <a:gd name="connsiteX2683" fmla="*/ 5646030 w 5934280"/>
              <a:gd name="connsiteY2683" fmla="*/ 2855387 h 5430875"/>
              <a:gd name="connsiteX2684" fmla="*/ 5614983 w 5934280"/>
              <a:gd name="connsiteY2684" fmla="*/ 2822139 h 5430875"/>
              <a:gd name="connsiteX2685" fmla="*/ 5614568 w 5934280"/>
              <a:gd name="connsiteY2685" fmla="*/ 2822090 h 5430875"/>
              <a:gd name="connsiteX2686" fmla="*/ 5608827 w 5934280"/>
              <a:gd name="connsiteY2686" fmla="*/ 2819698 h 5430875"/>
              <a:gd name="connsiteX2687" fmla="*/ 5630710 w 5934280"/>
              <a:gd name="connsiteY2687" fmla="*/ 2843224 h 5430875"/>
              <a:gd name="connsiteX2688" fmla="*/ 5698659 w 5934280"/>
              <a:gd name="connsiteY2688" fmla="*/ 2928673 h 5430875"/>
              <a:gd name="connsiteX2689" fmla="*/ 5608597 w 5934280"/>
              <a:gd name="connsiteY2689" fmla="*/ 2837846 h 5430875"/>
              <a:gd name="connsiteX2690" fmla="*/ 5599192 w 5934280"/>
              <a:gd name="connsiteY2690" fmla="*/ 2828537 h 5430875"/>
              <a:gd name="connsiteX2691" fmla="*/ 5602800 w 5934280"/>
              <a:gd name="connsiteY2691" fmla="*/ 2838618 h 5430875"/>
              <a:gd name="connsiteX2692" fmla="*/ 5603033 w 5934280"/>
              <a:gd name="connsiteY2692" fmla="*/ 2839985 h 5430875"/>
              <a:gd name="connsiteX2693" fmla="*/ 5606250 w 5934280"/>
              <a:gd name="connsiteY2693" fmla="*/ 2843147 h 5430875"/>
              <a:gd name="connsiteX2694" fmla="*/ 5677802 w 5934280"/>
              <a:gd name="connsiteY2694" fmla="*/ 2921918 h 5430875"/>
              <a:gd name="connsiteX2695" fmla="*/ 5721830 w 5934280"/>
              <a:gd name="connsiteY2695" fmla="*/ 2984955 h 5430875"/>
              <a:gd name="connsiteX2696" fmla="*/ 5734814 w 5934280"/>
              <a:gd name="connsiteY2696" fmla="*/ 3000258 h 5430875"/>
              <a:gd name="connsiteX2697" fmla="*/ 5738729 w 5934280"/>
              <a:gd name="connsiteY2697" fmla="*/ 3012454 h 5430875"/>
              <a:gd name="connsiteX2698" fmla="*/ 5687035 w 5934280"/>
              <a:gd name="connsiteY2698" fmla="*/ 2958604 h 5430875"/>
              <a:gd name="connsiteX2699" fmla="*/ 5598297 w 5934280"/>
              <a:gd name="connsiteY2699" fmla="*/ 2864297 h 5430875"/>
              <a:gd name="connsiteX2700" fmla="*/ 5574782 w 5934280"/>
              <a:gd name="connsiteY2700" fmla="*/ 2840670 h 5430875"/>
              <a:gd name="connsiteX2701" fmla="*/ 5562426 w 5934280"/>
              <a:gd name="connsiteY2701" fmla="*/ 2833782 h 5430875"/>
              <a:gd name="connsiteX2702" fmla="*/ 5539612 w 5934280"/>
              <a:gd name="connsiteY2702" fmla="*/ 2807078 h 5430875"/>
              <a:gd name="connsiteX2703" fmla="*/ 5512568 w 5934280"/>
              <a:gd name="connsiteY2703" fmla="*/ 2786599 h 5430875"/>
              <a:gd name="connsiteX2704" fmla="*/ 5552331 w 5934280"/>
              <a:gd name="connsiteY2704" fmla="*/ 2826138 h 5430875"/>
              <a:gd name="connsiteX2705" fmla="*/ 5562426 w 5934280"/>
              <a:gd name="connsiteY2705" fmla="*/ 2833782 h 5430875"/>
              <a:gd name="connsiteX2706" fmla="*/ 5579164 w 5934280"/>
              <a:gd name="connsiteY2706" fmla="*/ 2852735 h 5430875"/>
              <a:gd name="connsiteX2707" fmla="*/ 5579292 w 5934280"/>
              <a:gd name="connsiteY2707" fmla="*/ 2852945 h 5430875"/>
              <a:gd name="connsiteX2708" fmla="*/ 5583916 w 5934280"/>
              <a:gd name="connsiteY2708" fmla="*/ 2857543 h 5430875"/>
              <a:gd name="connsiteX2709" fmla="*/ 5668976 w 5934280"/>
              <a:gd name="connsiteY2709" fmla="*/ 2951304 h 5430875"/>
              <a:gd name="connsiteX2710" fmla="*/ 5694043 w 5934280"/>
              <a:gd name="connsiteY2710" fmla="*/ 2980427 h 5430875"/>
              <a:gd name="connsiteX2711" fmla="*/ 5692000 w 5934280"/>
              <a:gd name="connsiteY2711" fmla="*/ 2989933 h 5430875"/>
              <a:gd name="connsiteX2712" fmla="*/ 5697503 w 5934280"/>
              <a:gd name="connsiteY2712" fmla="*/ 2999141 h 5430875"/>
              <a:gd name="connsiteX2713" fmla="*/ 5661470 w 5934280"/>
              <a:gd name="connsiteY2713" fmla="*/ 2968937 h 5430875"/>
              <a:gd name="connsiteX2714" fmla="*/ 5663156 w 5934280"/>
              <a:gd name="connsiteY2714" fmla="*/ 2966283 h 5430875"/>
              <a:gd name="connsiteX2715" fmla="*/ 5663258 w 5934280"/>
              <a:gd name="connsiteY2715" fmla="*/ 2966378 h 5430875"/>
              <a:gd name="connsiteX2716" fmla="*/ 5672987 w 5934280"/>
              <a:gd name="connsiteY2716" fmla="*/ 2977188 h 5430875"/>
              <a:gd name="connsiteX2717" fmla="*/ 5689689 w 5934280"/>
              <a:gd name="connsiteY2717" fmla="*/ 2990676 h 5430875"/>
              <a:gd name="connsiteX2718" fmla="*/ 5663258 w 5934280"/>
              <a:gd name="connsiteY2718" fmla="*/ 2966378 h 5430875"/>
              <a:gd name="connsiteX2719" fmla="*/ 5663163 w 5934280"/>
              <a:gd name="connsiteY2719" fmla="*/ 2966271 h 5430875"/>
              <a:gd name="connsiteX2720" fmla="*/ 5663156 w 5934280"/>
              <a:gd name="connsiteY2720" fmla="*/ 2966283 h 5430875"/>
              <a:gd name="connsiteX2721" fmla="*/ 5649810 w 5934280"/>
              <a:gd name="connsiteY2721" fmla="*/ 2954013 h 5430875"/>
              <a:gd name="connsiteX2722" fmla="*/ 5661470 w 5934280"/>
              <a:gd name="connsiteY2722" fmla="*/ 2968937 h 5430875"/>
              <a:gd name="connsiteX2723" fmla="*/ 5660814 w 5934280"/>
              <a:gd name="connsiteY2723" fmla="*/ 2971600 h 5430875"/>
              <a:gd name="connsiteX2724" fmla="*/ 5649464 w 5934280"/>
              <a:gd name="connsiteY2724" fmla="*/ 2963025 h 5430875"/>
              <a:gd name="connsiteX2725" fmla="*/ 5632256 w 5934280"/>
              <a:gd name="connsiteY2725" fmla="*/ 2943819 h 5430875"/>
              <a:gd name="connsiteX2726" fmla="*/ 5625158 w 5934280"/>
              <a:gd name="connsiteY2726" fmla="*/ 2934999 h 5430875"/>
              <a:gd name="connsiteX2727" fmla="*/ 5620037 w 5934280"/>
              <a:gd name="connsiteY2727" fmla="*/ 2932081 h 5430875"/>
              <a:gd name="connsiteX2728" fmla="*/ 5604319 w 5934280"/>
              <a:gd name="connsiteY2728" fmla="*/ 2913419 h 5430875"/>
              <a:gd name="connsiteX2729" fmla="*/ 5609982 w 5934280"/>
              <a:gd name="connsiteY2729" fmla="*/ 2917451 h 5430875"/>
              <a:gd name="connsiteX2730" fmla="*/ 5593923 w 5934280"/>
              <a:gd name="connsiteY2730" fmla="*/ 2901553 h 5430875"/>
              <a:gd name="connsiteX2731" fmla="*/ 5604319 w 5934280"/>
              <a:gd name="connsiteY2731" fmla="*/ 2913419 h 5430875"/>
              <a:gd name="connsiteX2732" fmla="*/ 5571935 w 5934280"/>
              <a:gd name="connsiteY2732" fmla="*/ 2890361 h 5430875"/>
              <a:gd name="connsiteX2733" fmla="*/ 5580656 w 5934280"/>
              <a:gd name="connsiteY2733" fmla="*/ 2921476 h 5430875"/>
              <a:gd name="connsiteX2734" fmla="*/ 5599460 w 5934280"/>
              <a:gd name="connsiteY2734" fmla="*/ 2946818 h 5430875"/>
              <a:gd name="connsiteX2735" fmla="*/ 5571170 w 5934280"/>
              <a:gd name="connsiteY2735" fmla="*/ 2951582 h 5430875"/>
              <a:gd name="connsiteX2736" fmla="*/ 5545034 w 5934280"/>
              <a:gd name="connsiteY2736" fmla="*/ 2944929 h 5430875"/>
              <a:gd name="connsiteX2737" fmla="*/ 5386788 w 5934280"/>
              <a:gd name="connsiteY2737" fmla="*/ 2820305 h 5430875"/>
              <a:gd name="connsiteX2738" fmla="*/ 5156282 w 5934280"/>
              <a:gd name="connsiteY2738" fmla="*/ 2640049 h 5430875"/>
              <a:gd name="connsiteX2739" fmla="*/ 4972147 w 5934280"/>
              <a:gd name="connsiteY2739" fmla="*/ 2507742 h 5430875"/>
              <a:gd name="connsiteX2740" fmla="*/ 4981038 w 5934280"/>
              <a:gd name="connsiteY2740" fmla="*/ 2515044 h 5430875"/>
              <a:gd name="connsiteX2741" fmla="*/ 5005879 w 5934280"/>
              <a:gd name="connsiteY2741" fmla="*/ 2535079 h 5430875"/>
              <a:gd name="connsiteX2742" fmla="*/ 4989866 w 5934280"/>
              <a:gd name="connsiteY2742" fmla="*/ 2525365 h 5430875"/>
              <a:gd name="connsiteX2743" fmla="*/ 4914994 w 5934280"/>
              <a:gd name="connsiteY2743" fmla="*/ 2467368 h 5430875"/>
              <a:gd name="connsiteX2744" fmla="*/ 4909455 w 5934280"/>
              <a:gd name="connsiteY2744" fmla="*/ 2463002 h 5430875"/>
              <a:gd name="connsiteX2745" fmla="*/ 4905586 w 5934280"/>
              <a:gd name="connsiteY2745" fmla="*/ 2459916 h 5430875"/>
              <a:gd name="connsiteX2746" fmla="*/ 4902270 w 5934280"/>
              <a:gd name="connsiteY2746" fmla="*/ 2457533 h 5430875"/>
              <a:gd name="connsiteX2747" fmla="*/ 4885608 w 5934280"/>
              <a:gd name="connsiteY2747" fmla="*/ 2446531 h 5430875"/>
              <a:gd name="connsiteX2748" fmla="*/ 4884293 w 5934280"/>
              <a:gd name="connsiteY2748" fmla="*/ 2446051 h 5430875"/>
              <a:gd name="connsiteX2749" fmla="*/ 4905311 w 5934280"/>
              <a:gd name="connsiteY2749" fmla="*/ 2462061 h 5430875"/>
              <a:gd name="connsiteX2750" fmla="*/ 4925329 w 5934280"/>
              <a:gd name="connsiteY2750" fmla="*/ 2480032 h 5430875"/>
              <a:gd name="connsiteX2751" fmla="*/ 4887345 w 5934280"/>
              <a:gd name="connsiteY2751" fmla="*/ 2451920 h 5430875"/>
              <a:gd name="connsiteX2752" fmla="*/ 4873428 w 5934280"/>
              <a:gd name="connsiteY2752" fmla="*/ 2445686 h 5430875"/>
              <a:gd name="connsiteX2753" fmla="*/ 4828992 w 5934280"/>
              <a:gd name="connsiteY2753" fmla="*/ 2415156 h 5430875"/>
              <a:gd name="connsiteX2754" fmla="*/ 4821627 w 5934280"/>
              <a:gd name="connsiteY2754" fmla="*/ 2411530 h 5430875"/>
              <a:gd name="connsiteX2755" fmla="*/ 4824934 w 5934280"/>
              <a:gd name="connsiteY2755" fmla="*/ 2416599 h 5430875"/>
              <a:gd name="connsiteX2756" fmla="*/ 4826626 w 5934280"/>
              <a:gd name="connsiteY2756" fmla="*/ 2417695 h 5430875"/>
              <a:gd name="connsiteX2757" fmla="*/ 4832044 w 5934280"/>
              <a:gd name="connsiteY2757" fmla="*/ 2421025 h 5430875"/>
              <a:gd name="connsiteX2758" fmla="*/ 4833378 w 5934280"/>
              <a:gd name="connsiteY2758" fmla="*/ 2422069 h 5430875"/>
              <a:gd name="connsiteX2759" fmla="*/ 4841321 w 5934280"/>
              <a:gd name="connsiteY2759" fmla="*/ 2427215 h 5430875"/>
              <a:gd name="connsiteX2760" fmla="*/ 5170020 w 5934280"/>
              <a:gd name="connsiteY2760" fmla="*/ 2665972 h 5430875"/>
              <a:gd name="connsiteX2761" fmla="*/ 5359130 w 5934280"/>
              <a:gd name="connsiteY2761" fmla="*/ 2819526 h 5430875"/>
              <a:gd name="connsiteX2762" fmla="*/ 5393010 w 5934280"/>
              <a:gd name="connsiteY2762" fmla="*/ 2851153 h 5430875"/>
              <a:gd name="connsiteX2763" fmla="*/ 5408261 w 5934280"/>
              <a:gd name="connsiteY2763" fmla="*/ 2860715 h 5430875"/>
              <a:gd name="connsiteX2764" fmla="*/ 5423896 w 5934280"/>
              <a:gd name="connsiteY2764" fmla="*/ 2870435 h 5430875"/>
              <a:gd name="connsiteX2765" fmla="*/ 5430476 w 5934280"/>
              <a:gd name="connsiteY2765" fmla="*/ 2876320 h 5430875"/>
              <a:gd name="connsiteX2766" fmla="*/ 5441421 w 5934280"/>
              <a:gd name="connsiteY2766" fmla="*/ 2887741 h 5430875"/>
              <a:gd name="connsiteX2767" fmla="*/ 5451615 w 5934280"/>
              <a:gd name="connsiteY2767" fmla="*/ 2904247 h 5430875"/>
              <a:gd name="connsiteX2768" fmla="*/ 5443017 w 5934280"/>
              <a:gd name="connsiteY2768" fmla="*/ 2898473 h 5430875"/>
              <a:gd name="connsiteX2769" fmla="*/ 5450593 w 5934280"/>
              <a:gd name="connsiteY2769" fmla="*/ 2905707 h 5430875"/>
              <a:gd name="connsiteX2770" fmla="*/ 5478245 w 5934280"/>
              <a:gd name="connsiteY2770" fmla="*/ 2935232 h 5430875"/>
              <a:gd name="connsiteX2771" fmla="*/ 5493284 w 5934280"/>
              <a:gd name="connsiteY2771" fmla="*/ 2965863 h 5430875"/>
              <a:gd name="connsiteX2772" fmla="*/ 5495378 w 5934280"/>
              <a:gd name="connsiteY2772" fmla="*/ 2971068 h 5430875"/>
              <a:gd name="connsiteX2773" fmla="*/ 5557394 w 5934280"/>
              <a:gd name="connsiteY2773" fmla="*/ 3018494 h 5430875"/>
              <a:gd name="connsiteX2774" fmla="*/ 5506622 w 5934280"/>
              <a:gd name="connsiteY2774" fmla="*/ 2991341 h 5430875"/>
              <a:gd name="connsiteX2775" fmla="*/ 5502375 w 5934280"/>
              <a:gd name="connsiteY2775" fmla="*/ 2988456 h 5430875"/>
              <a:gd name="connsiteX2776" fmla="*/ 5502432 w 5934280"/>
              <a:gd name="connsiteY2776" fmla="*/ 2988595 h 5430875"/>
              <a:gd name="connsiteX2777" fmla="*/ 5504086 w 5934280"/>
              <a:gd name="connsiteY2777" fmla="*/ 3002445 h 5430875"/>
              <a:gd name="connsiteX2778" fmla="*/ 5496879 w 5934280"/>
              <a:gd name="connsiteY2778" fmla="*/ 3001189 h 5430875"/>
              <a:gd name="connsiteX2779" fmla="*/ 5517740 w 5934280"/>
              <a:gd name="connsiteY2779" fmla="*/ 3017125 h 5430875"/>
              <a:gd name="connsiteX2780" fmla="*/ 5528362 w 5934280"/>
              <a:gd name="connsiteY2780" fmla="*/ 3025151 h 5430875"/>
              <a:gd name="connsiteX2781" fmla="*/ 5537399 w 5934280"/>
              <a:gd name="connsiteY2781" fmla="*/ 3048975 h 5430875"/>
              <a:gd name="connsiteX2782" fmla="*/ 5658536 w 5934280"/>
              <a:gd name="connsiteY2782" fmla="*/ 3137200 h 5430875"/>
              <a:gd name="connsiteX2783" fmla="*/ 5633399 w 5934280"/>
              <a:gd name="connsiteY2783" fmla="*/ 3126230 h 5430875"/>
              <a:gd name="connsiteX2784" fmla="*/ 5630821 w 5934280"/>
              <a:gd name="connsiteY2784" fmla="*/ 3123861 h 5430875"/>
              <a:gd name="connsiteX2785" fmla="*/ 5625833 w 5934280"/>
              <a:gd name="connsiteY2785" fmla="*/ 3121853 h 5430875"/>
              <a:gd name="connsiteX2786" fmla="*/ 5617096 w 5934280"/>
              <a:gd name="connsiteY2786" fmla="*/ 3116399 h 5430875"/>
              <a:gd name="connsiteX2787" fmla="*/ 5599650 w 5934280"/>
              <a:gd name="connsiteY2787" fmla="*/ 3104584 h 5430875"/>
              <a:gd name="connsiteX2788" fmla="*/ 5536324 w 5934280"/>
              <a:gd name="connsiteY2788" fmla="*/ 3069813 h 5430875"/>
              <a:gd name="connsiteX2789" fmla="*/ 5583487 w 5934280"/>
              <a:gd name="connsiteY2789" fmla="*/ 3104890 h 5430875"/>
              <a:gd name="connsiteX2790" fmla="*/ 5613847 w 5934280"/>
              <a:gd name="connsiteY2790" fmla="*/ 3117026 h 5430875"/>
              <a:gd name="connsiteX2791" fmla="*/ 5625833 w 5934280"/>
              <a:gd name="connsiteY2791" fmla="*/ 3121853 h 5430875"/>
              <a:gd name="connsiteX2792" fmla="*/ 5631560 w 5934280"/>
              <a:gd name="connsiteY2792" fmla="*/ 3125429 h 5430875"/>
              <a:gd name="connsiteX2793" fmla="*/ 5633399 w 5934280"/>
              <a:gd name="connsiteY2793" fmla="*/ 3126230 h 5430875"/>
              <a:gd name="connsiteX2794" fmla="*/ 5639085 w 5934280"/>
              <a:gd name="connsiteY2794" fmla="*/ 3131458 h 5430875"/>
              <a:gd name="connsiteX2795" fmla="*/ 5595416 w 5934280"/>
              <a:gd name="connsiteY2795" fmla="*/ 3122261 h 5430875"/>
              <a:gd name="connsiteX2796" fmla="*/ 5589172 w 5934280"/>
              <a:gd name="connsiteY2796" fmla="*/ 3118552 h 5430875"/>
              <a:gd name="connsiteX2797" fmla="*/ 5588378 w 5934280"/>
              <a:gd name="connsiteY2797" fmla="*/ 3118048 h 5430875"/>
              <a:gd name="connsiteX2798" fmla="*/ 5588224 w 5934280"/>
              <a:gd name="connsiteY2798" fmla="*/ 3117990 h 5430875"/>
              <a:gd name="connsiteX2799" fmla="*/ 5589172 w 5934280"/>
              <a:gd name="connsiteY2799" fmla="*/ 3118552 h 5430875"/>
              <a:gd name="connsiteX2800" fmla="*/ 5598803 w 5934280"/>
              <a:gd name="connsiteY2800" fmla="*/ 3124642 h 5430875"/>
              <a:gd name="connsiteX2801" fmla="*/ 5687084 w 5934280"/>
              <a:gd name="connsiteY2801" fmla="*/ 3198091 h 5430875"/>
              <a:gd name="connsiteX2802" fmla="*/ 5656996 w 5934280"/>
              <a:gd name="connsiteY2802" fmla="*/ 3196504 h 5430875"/>
              <a:gd name="connsiteX2803" fmla="*/ 5649881 w 5934280"/>
              <a:gd name="connsiteY2803" fmla="*/ 3192871 h 5430875"/>
              <a:gd name="connsiteX2804" fmla="*/ 5616696 w 5934280"/>
              <a:gd name="connsiteY2804" fmla="*/ 3172455 h 5430875"/>
              <a:gd name="connsiteX2805" fmla="*/ 5555025 w 5934280"/>
              <a:gd name="connsiteY2805" fmla="*/ 3142358 h 5430875"/>
              <a:gd name="connsiteX2806" fmla="*/ 5604863 w 5934280"/>
              <a:gd name="connsiteY2806" fmla="*/ 3177445 h 5430875"/>
              <a:gd name="connsiteX2807" fmla="*/ 5607106 w 5934280"/>
              <a:gd name="connsiteY2807" fmla="*/ 3178734 h 5430875"/>
              <a:gd name="connsiteX2808" fmla="*/ 5609145 w 5934280"/>
              <a:gd name="connsiteY2808" fmla="*/ 3180580 h 5430875"/>
              <a:gd name="connsiteX2809" fmla="*/ 5629810 w 5934280"/>
              <a:gd name="connsiteY2809" fmla="*/ 3197258 h 5430875"/>
              <a:gd name="connsiteX2810" fmla="*/ 5634952 w 5934280"/>
              <a:gd name="connsiteY2810" fmla="*/ 3209565 h 5430875"/>
              <a:gd name="connsiteX2811" fmla="*/ 5629086 w 5934280"/>
              <a:gd name="connsiteY2811" fmla="*/ 3208296 h 5430875"/>
              <a:gd name="connsiteX2812" fmla="*/ 5481268 w 5934280"/>
              <a:gd name="connsiteY2812" fmla="*/ 3111171 h 5430875"/>
              <a:gd name="connsiteX2813" fmla="*/ 5423203 w 5934280"/>
              <a:gd name="connsiteY2813" fmla="*/ 3084486 h 5430875"/>
              <a:gd name="connsiteX2814" fmla="*/ 5486228 w 5934280"/>
              <a:gd name="connsiteY2814" fmla="*/ 3125840 h 5430875"/>
              <a:gd name="connsiteX2815" fmla="*/ 5536239 w 5934280"/>
              <a:gd name="connsiteY2815" fmla="*/ 3160542 h 5430875"/>
              <a:gd name="connsiteX2816" fmla="*/ 5539371 w 5934280"/>
              <a:gd name="connsiteY2816" fmla="*/ 3170111 h 5430875"/>
              <a:gd name="connsiteX2817" fmla="*/ 5516541 w 5934280"/>
              <a:gd name="connsiteY2817" fmla="*/ 3157235 h 5430875"/>
              <a:gd name="connsiteX2818" fmla="*/ 5318167 w 5934280"/>
              <a:gd name="connsiteY2818" fmla="*/ 3026559 h 5430875"/>
              <a:gd name="connsiteX2819" fmla="*/ 5291290 w 5934280"/>
              <a:gd name="connsiteY2819" fmla="*/ 3028778 h 5430875"/>
              <a:gd name="connsiteX2820" fmla="*/ 5475752 w 5934280"/>
              <a:gd name="connsiteY2820" fmla="*/ 3151777 h 5430875"/>
              <a:gd name="connsiteX2821" fmla="*/ 5473721 w 5934280"/>
              <a:gd name="connsiteY2821" fmla="*/ 3153378 h 5430875"/>
              <a:gd name="connsiteX2822" fmla="*/ 5473069 w 5934280"/>
              <a:gd name="connsiteY2822" fmla="*/ 3152960 h 5430875"/>
              <a:gd name="connsiteX2823" fmla="*/ 5387704 w 5934280"/>
              <a:gd name="connsiteY2823" fmla="*/ 3105208 h 5430875"/>
              <a:gd name="connsiteX2824" fmla="*/ 5387704 w 5934280"/>
              <a:gd name="connsiteY2824" fmla="*/ 3105208 h 5430875"/>
              <a:gd name="connsiteX2825" fmla="*/ 5470500 w 5934280"/>
              <a:gd name="connsiteY2825" fmla="*/ 3166115 h 5430875"/>
              <a:gd name="connsiteX2826" fmla="*/ 5527712 w 5934280"/>
              <a:gd name="connsiteY2826" fmla="*/ 3202872 h 5430875"/>
              <a:gd name="connsiteX2827" fmla="*/ 5528895 w 5934280"/>
              <a:gd name="connsiteY2827" fmla="*/ 3203850 h 5430875"/>
              <a:gd name="connsiteX2828" fmla="*/ 5409970 w 5934280"/>
              <a:gd name="connsiteY2828" fmla="*/ 3142509 h 5430875"/>
              <a:gd name="connsiteX2829" fmla="*/ 5373224 w 5934280"/>
              <a:gd name="connsiteY2829" fmla="*/ 3126582 h 5430875"/>
              <a:gd name="connsiteX2830" fmla="*/ 5439839 w 5934280"/>
              <a:gd name="connsiteY2830" fmla="*/ 3167405 h 5430875"/>
              <a:gd name="connsiteX2831" fmla="*/ 5446721 w 5934280"/>
              <a:gd name="connsiteY2831" fmla="*/ 3195666 h 5430875"/>
              <a:gd name="connsiteX2832" fmla="*/ 5505611 w 5934280"/>
              <a:gd name="connsiteY2832" fmla="*/ 3228285 h 5430875"/>
              <a:gd name="connsiteX2833" fmla="*/ 5534699 w 5934280"/>
              <a:gd name="connsiteY2833" fmla="*/ 3252948 h 5430875"/>
              <a:gd name="connsiteX2834" fmla="*/ 5522607 w 5934280"/>
              <a:gd name="connsiteY2834" fmla="*/ 3259531 h 5430875"/>
              <a:gd name="connsiteX2835" fmla="*/ 5587841 w 5934280"/>
              <a:gd name="connsiteY2835" fmla="*/ 3305022 h 5430875"/>
              <a:gd name="connsiteX2836" fmla="*/ 5622913 w 5934280"/>
              <a:gd name="connsiteY2836" fmla="*/ 3346685 h 5430875"/>
              <a:gd name="connsiteX2837" fmla="*/ 5621304 w 5934280"/>
              <a:gd name="connsiteY2837" fmla="*/ 3352133 h 5430875"/>
              <a:gd name="connsiteX2838" fmla="*/ 5667624 w 5934280"/>
              <a:gd name="connsiteY2838" fmla="*/ 3407269 h 5430875"/>
              <a:gd name="connsiteX2839" fmla="*/ 5620761 w 5934280"/>
              <a:gd name="connsiteY2839" fmla="*/ 3388357 h 5430875"/>
              <a:gd name="connsiteX2840" fmla="*/ 5663257 w 5934280"/>
              <a:gd name="connsiteY2840" fmla="*/ 3422058 h 5430875"/>
              <a:gd name="connsiteX2841" fmla="*/ 5582939 w 5934280"/>
              <a:gd name="connsiteY2841" fmla="*/ 3393266 h 5430875"/>
              <a:gd name="connsiteX2842" fmla="*/ 5041046 w 5934280"/>
              <a:gd name="connsiteY2842" fmla="*/ 3059824 h 5430875"/>
              <a:gd name="connsiteX2843" fmla="*/ 5028423 w 5934280"/>
              <a:gd name="connsiteY2843" fmla="*/ 3051019 h 5430875"/>
              <a:gd name="connsiteX2844" fmla="*/ 5028423 w 5934280"/>
              <a:gd name="connsiteY2844" fmla="*/ 3051019 h 5430875"/>
              <a:gd name="connsiteX2845" fmla="*/ 5041046 w 5934280"/>
              <a:gd name="connsiteY2845" fmla="*/ 3059824 h 5430875"/>
              <a:gd name="connsiteX2846" fmla="*/ 5224130 w 5934280"/>
              <a:gd name="connsiteY2846" fmla="*/ 3187491 h 5430875"/>
              <a:gd name="connsiteX2847" fmla="*/ 5411106 w 5934280"/>
              <a:gd name="connsiteY2847" fmla="*/ 3316307 h 5430875"/>
              <a:gd name="connsiteX2848" fmla="*/ 5468917 w 5934280"/>
              <a:gd name="connsiteY2848" fmla="*/ 3369760 h 5430875"/>
              <a:gd name="connsiteX2849" fmla="*/ 5435462 w 5934280"/>
              <a:gd name="connsiteY2849" fmla="*/ 3359882 h 5430875"/>
              <a:gd name="connsiteX2850" fmla="*/ 5386688 w 5934280"/>
              <a:gd name="connsiteY2850" fmla="*/ 3330251 h 5430875"/>
              <a:gd name="connsiteX2851" fmla="*/ 5100243 w 5934280"/>
              <a:gd name="connsiteY2851" fmla="*/ 3145837 h 5430875"/>
              <a:gd name="connsiteX2852" fmla="*/ 4708055 w 5934280"/>
              <a:gd name="connsiteY2852" fmla="*/ 2899031 h 5430875"/>
              <a:gd name="connsiteX2853" fmla="*/ 4676979 w 5934280"/>
              <a:gd name="connsiteY2853" fmla="*/ 2879579 h 5430875"/>
              <a:gd name="connsiteX2854" fmla="*/ 4673679 w 5934280"/>
              <a:gd name="connsiteY2854" fmla="*/ 2877991 h 5430875"/>
              <a:gd name="connsiteX2855" fmla="*/ 4658946 w 5934280"/>
              <a:gd name="connsiteY2855" fmla="*/ 2874500 h 5430875"/>
              <a:gd name="connsiteX2856" fmla="*/ 4650010 w 5934280"/>
              <a:gd name="connsiteY2856" fmla="*/ 2876089 h 5430875"/>
              <a:gd name="connsiteX2857" fmla="*/ 4622911 w 5934280"/>
              <a:gd name="connsiteY2857" fmla="*/ 2861889 h 5430875"/>
              <a:gd name="connsiteX2858" fmla="*/ 4616961 w 5934280"/>
              <a:gd name="connsiteY2858" fmla="*/ 2868904 h 5430875"/>
              <a:gd name="connsiteX2859" fmla="*/ 4589114 w 5934280"/>
              <a:gd name="connsiteY2859" fmla="*/ 2854707 h 5430875"/>
              <a:gd name="connsiteX2860" fmla="*/ 4587251 w 5934280"/>
              <a:gd name="connsiteY2860" fmla="*/ 2854605 h 5430875"/>
              <a:gd name="connsiteX2861" fmla="*/ 4632622 w 5934280"/>
              <a:gd name="connsiteY2861" fmla="*/ 2882649 h 5430875"/>
              <a:gd name="connsiteX2862" fmla="*/ 4652842 w 5934280"/>
              <a:gd name="connsiteY2862" fmla="*/ 2894231 h 5430875"/>
              <a:gd name="connsiteX2863" fmla="*/ 4659234 w 5934280"/>
              <a:gd name="connsiteY2863" fmla="*/ 2898761 h 5430875"/>
              <a:gd name="connsiteX2864" fmla="*/ 4656886 w 5934280"/>
              <a:gd name="connsiteY2864" fmla="*/ 2897986 h 5430875"/>
              <a:gd name="connsiteX2865" fmla="*/ 4826223 w 5934280"/>
              <a:gd name="connsiteY2865" fmla="*/ 3010593 h 5430875"/>
              <a:gd name="connsiteX2866" fmla="*/ 5004369 w 5934280"/>
              <a:gd name="connsiteY2866" fmla="*/ 3133148 h 5430875"/>
              <a:gd name="connsiteX2867" fmla="*/ 5334987 w 5934280"/>
              <a:gd name="connsiteY2867" fmla="*/ 3388092 h 5430875"/>
              <a:gd name="connsiteX2868" fmla="*/ 5481821 w 5934280"/>
              <a:gd name="connsiteY2868" fmla="*/ 3510567 h 5430875"/>
              <a:gd name="connsiteX2869" fmla="*/ 5481078 w 5934280"/>
              <a:gd name="connsiteY2869" fmla="*/ 3504349 h 5430875"/>
              <a:gd name="connsiteX2870" fmla="*/ 5535087 w 5934280"/>
              <a:gd name="connsiteY2870" fmla="*/ 3552317 h 5430875"/>
              <a:gd name="connsiteX2871" fmla="*/ 5537233 w 5934280"/>
              <a:gd name="connsiteY2871" fmla="*/ 3555791 h 5430875"/>
              <a:gd name="connsiteX2872" fmla="*/ 5604421 w 5934280"/>
              <a:gd name="connsiteY2872" fmla="*/ 3629618 h 5430875"/>
              <a:gd name="connsiteX2873" fmla="*/ 5601288 w 5934280"/>
              <a:gd name="connsiteY2873" fmla="*/ 3627565 h 5430875"/>
              <a:gd name="connsiteX2874" fmla="*/ 5576619 w 5934280"/>
              <a:gd name="connsiteY2874" fmla="*/ 3613347 h 5430875"/>
              <a:gd name="connsiteX2875" fmla="*/ 5559230 w 5934280"/>
              <a:gd name="connsiteY2875" fmla="*/ 3609221 h 5430875"/>
              <a:gd name="connsiteX2876" fmla="*/ 5563458 w 5934280"/>
              <a:gd name="connsiteY2876" fmla="*/ 3615079 h 5430875"/>
              <a:gd name="connsiteX2877" fmla="*/ 5562273 w 5934280"/>
              <a:gd name="connsiteY2877" fmla="*/ 3633410 h 5430875"/>
              <a:gd name="connsiteX2878" fmla="*/ 5505434 w 5934280"/>
              <a:gd name="connsiteY2878" fmla="*/ 3603368 h 5430875"/>
              <a:gd name="connsiteX2879" fmla="*/ 5546294 w 5934280"/>
              <a:gd name="connsiteY2879" fmla="*/ 3645617 h 5430875"/>
              <a:gd name="connsiteX2880" fmla="*/ 5537344 w 5934280"/>
              <a:gd name="connsiteY2880" fmla="*/ 3644009 h 5430875"/>
              <a:gd name="connsiteX2881" fmla="*/ 5532793 w 5934280"/>
              <a:gd name="connsiteY2881" fmla="*/ 3641848 h 5430875"/>
              <a:gd name="connsiteX2882" fmla="*/ 5485919 w 5934280"/>
              <a:gd name="connsiteY2882" fmla="*/ 3591742 h 5430875"/>
              <a:gd name="connsiteX2883" fmla="*/ 5457538 w 5934280"/>
              <a:gd name="connsiteY2883" fmla="*/ 3561558 h 5430875"/>
              <a:gd name="connsiteX2884" fmla="*/ 5472583 w 5934280"/>
              <a:gd name="connsiteY2884" fmla="*/ 3583278 h 5430875"/>
              <a:gd name="connsiteX2885" fmla="*/ 5521648 w 5934280"/>
              <a:gd name="connsiteY2885" fmla="*/ 3635714 h 5430875"/>
              <a:gd name="connsiteX2886" fmla="*/ 5522903 w 5934280"/>
              <a:gd name="connsiteY2886" fmla="*/ 3637154 h 5430875"/>
              <a:gd name="connsiteX2887" fmla="*/ 5522783 w 5934280"/>
              <a:gd name="connsiteY2887" fmla="*/ 3637097 h 5430875"/>
              <a:gd name="connsiteX2888" fmla="*/ 5519591 w 5934280"/>
              <a:gd name="connsiteY2888" fmla="*/ 3638168 h 5430875"/>
              <a:gd name="connsiteX2889" fmla="*/ 5537059 w 5934280"/>
              <a:gd name="connsiteY2889" fmla="*/ 3653392 h 5430875"/>
              <a:gd name="connsiteX2890" fmla="*/ 5566109 w 5934280"/>
              <a:gd name="connsiteY2890" fmla="*/ 3686711 h 5430875"/>
              <a:gd name="connsiteX2891" fmla="*/ 5570322 w 5934280"/>
              <a:gd name="connsiteY2891" fmla="*/ 3691148 h 5430875"/>
              <a:gd name="connsiteX2892" fmla="*/ 5552170 w 5934280"/>
              <a:gd name="connsiteY2892" fmla="*/ 3681009 h 5430875"/>
              <a:gd name="connsiteX2893" fmla="*/ 5524042 w 5934280"/>
              <a:gd name="connsiteY2893" fmla="*/ 3664307 h 5430875"/>
              <a:gd name="connsiteX2894" fmla="*/ 5492485 w 5934280"/>
              <a:gd name="connsiteY2894" fmla="*/ 3645340 h 5430875"/>
              <a:gd name="connsiteX2895" fmla="*/ 5486037 w 5934280"/>
              <a:gd name="connsiteY2895" fmla="*/ 3644027 h 5430875"/>
              <a:gd name="connsiteX2896" fmla="*/ 5489114 w 5934280"/>
              <a:gd name="connsiteY2896" fmla="*/ 3646099 h 5430875"/>
              <a:gd name="connsiteX2897" fmla="*/ 5503873 w 5934280"/>
              <a:gd name="connsiteY2897" fmla="*/ 3661433 h 5430875"/>
              <a:gd name="connsiteX2898" fmla="*/ 5503996 w 5934280"/>
              <a:gd name="connsiteY2898" fmla="*/ 3661723 h 5430875"/>
              <a:gd name="connsiteX2899" fmla="*/ 5512525 w 5934280"/>
              <a:gd name="connsiteY2899" fmla="*/ 3668318 h 5430875"/>
              <a:gd name="connsiteX2900" fmla="*/ 5538995 w 5934280"/>
              <a:gd name="connsiteY2900" fmla="*/ 3689823 h 5430875"/>
              <a:gd name="connsiteX2901" fmla="*/ 5523253 w 5934280"/>
              <a:gd name="connsiteY2901" fmla="*/ 3682289 h 5430875"/>
              <a:gd name="connsiteX2902" fmla="*/ 5511040 w 5934280"/>
              <a:gd name="connsiteY2902" fmla="*/ 3678066 h 5430875"/>
              <a:gd name="connsiteX2903" fmla="*/ 5513274 w 5934280"/>
              <a:gd name="connsiteY2903" fmla="*/ 3683249 h 5430875"/>
              <a:gd name="connsiteX2904" fmla="*/ 5505012 w 5934280"/>
              <a:gd name="connsiteY2904" fmla="*/ 3675981 h 5430875"/>
              <a:gd name="connsiteX2905" fmla="*/ 5498580 w 5934280"/>
              <a:gd name="connsiteY2905" fmla="*/ 3673758 h 5430875"/>
              <a:gd name="connsiteX2906" fmla="*/ 5485433 w 5934280"/>
              <a:gd name="connsiteY2906" fmla="*/ 3669915 h 5430875"/>
              <a:gd name="connsiteX2907" fmla="*/ 5504217 w 5934280"/>
              <a:gd name="connsiteY2907" fmla="*/ 3681568 h 5430875"/>
              <a:gd name="connsiteX2908" fmla="*/ 5497565 w 5934280"/>
              <a:gd name="connsiteY2908" fmla="*/ 3691524 h 5430875"/>
              <a:gd name="connsiteX2909" fmla="*/ 5529109 w 5934280"/>
              <a:gd name="connsiteY2909" fmla="*/ 3716069 h 5430875"/>
              <a:gd name="connsiteX2910" fmla="*/ 5519014 w 5934280"/>
              <a:gd name="connsiteY2910" fmla="*/ 3716455 h 5430875"/>
              <a:gd name="connsiteX2911" fmla="*/ 5506242 w 5934280"/>
              <a:gd name="connsiteY2911" fmla="*/ 3709141 h 5430875"/>
              <a:gd name="connsiteX2912" fmla="*/ 5503425 w 5934280"/>
              <a:gd name="connsiteY2912" fmla="*/ 3719617 h 5430875"/>
              <a:gd name="connsiteX2913" fmla="*/ 5498975 w 5934280"/>
              <a:gd name="connsiteY2913" fmla="*/ 3715370 h 5430875"/>
              <a:gd name="connsiteX2914" fmla="*/ 5487585 w 5934280"/>
              <a:gd name="connsiteY2914" fmla="*/ 3707279 h 5430875"/>
              <a:gd name="connsiteX2915" fmla="*/ 5487214 w 5934280"/>
              <a:gd name="connsiteY2915" fmla="*/ 3706870 h 5430875"/>
              <a:gd name="connsiteX2916" fmla="*/ 5409483 w 5934280"/>
              <a:gd name="connsiteY2916" fmla="*/ 3622560 h 5430875"/>
              <a:gd name="connsiteX2917" fmla="*/ 5407022 w 5934280"/>
              <a:gd name="connsiteY2917" fmla="*/ 3621087 h 5430875"/>
              <a:gd name="connsiteX2918" fmla="*/ 5449260 w 5934280"/>
              <a:gd name="connsiteY2918" fmla="*/ 3677248 h 5430875"/>
              <a:gd name="connsiteX2919" fmla="*/ 5451976 w 5934280"/>
              <a:gd name="connsiteY2919" fmla="*/ 3683027 h 5430875"/>
              <a:gd name="connsiteX2920" fmla="*/ 5489068 w 5934280"/>
              <a:gd name="connsiteY2920" fmla="*/ 3724550 h 5430875"/>
              <a:gd name="connsiteX2921" fmla="*/ 5490503 w 5934280"/>
              <a:gd name="connsiteY2921" fmla="*/ 3726344 h 5430875"/>
              <a:gd name="connsiteX2922" fmla="*/ 5480161 w 5934280"/>
              <a:gd name="connsiteY2922" fmla="*/ 3720753 h 5430875"/>
              <a:gd name="connsiteX2923" fmla="*/ 5478476 w 5934280"/>
              <a:gd name="connsiteY2923" fmla="*/ 3720380 h 5430875"/>
              <a:gd name="connsiteX2924" fmla="*/ 5476248 w 5934280"/>
              <a:gd name="connsiteY2924" fmla="*/ 3717693 h 5430875"/>
              <a:gd name="connsiteX2925" fmla="*/ 5454572 w 5934280"/>
              <a:gd name="connsiteY2925" fmla="*/ 3695307 h 5430875"/>
              <a:gd name="connsiteX2926" fmla="*/ 5453182 w 5934280"/>
              <a:gd name="connsiteY2926" fmla="*/ 3699062 h 5430875"/>
              <a:gd name="connsiteX2927" fmla="*/ 5387634 w 5934280"/>
              <a:gd name="connsiteY2927" fmla="*/ 3634462 h 5430875"/>
              <a:gd name="connsiteX2928" fmla="*/ 5387854 w 5934280"/>
              <a:gd name="connsiteY2928" fmla="*/ 3638354 h 5430875"/>
              <a:gd name="connsiteX2929" fmla="*/ 5383777 w 5934280"/>
              <a:gd name="connsiteY2929" fmla="*/ 3637879 h 5430875"/>
              <a:gd name="connsiteX2930" fmla="*/ 5410940 w 5934280"/>
              <a:gd name="connsiteY2930" fmla="*/ 3667417 h 5430875"/>
              <a:gd name="connsiteX2931" fmla="*/ 5463619 w 5934280"/>
              <a:gd name="connsiteY2931" fmla="*/ 3730564 h 5430875"/>
              <a:gd name="connsiteX2932" fmla="*/ 5470220 w 5934280"/>
              <a:gd name="connsiteY2932" fmla="*/ 3731802 h 5430875"/>
              <a:gd name="connsiteX2933" fmla="*/ 5474939 w 5934280"/>
              <a:gd name="connsiteY2933" fmla="*/ 3745433 h 5430875"/>
              <a:gd name="connsiteX2934" fmla="*/ 5472114 w 5934280"/>
              <a:gd name="connsiteY2934" fmla="*/ 3749401 h 5430875"/>
              <a:gd name="connsiteX2935" fmla="*/ 5462473 w 5934280"/>
              <a:gd name="connsiteY2935" fmla="*/ 3730348 h 5430875"/>
              <a:gd name="connsiteX2936" fmla="*/ 5462658 w 5934280"/>
              <a:gd name="connsiteY2936" fmla="*/ 3730384 h 5430875"/>
              <a:gd name="connsiteX2937" fmla="*/ 5405519 w 5934280"/>
              <a:gd name="connsiteY2937" fmla="*/ 3670043 h 5430875"/>
              <a:gd name="connsiteX2938" fmla="*/ 5374472 w 5934280"/>
              <a:gd name="connsiteY2938" fmla="*/ 3636797 h 5430875"/>
              <a:gd name="connsiteX2939" fmla="*/ 5374056 w 5934280"/>
              <a:gd name="connsiteY2939" fmla="*/ 3636749 h 5430875"/>
              <a:gd name="connsiteX2940" fmla="*/ 5368315 w 5934280"/>
              <a:gd name="connsiteY2940" fmla="*/ 3634356 h 5430875"/>
              <a:gd name="connsiteX2941" fmla="*/ 5390199 w 5934280"/>
              <a:gd name="connsiteY2941" fmla="*/ 3657882 h 5430875"/>
              <a:gd name="connsiteX2942" fmla="*/ 5458147 w 5934280"/>
              <a:gd name="connsiteY2942" fmla="*/ 3743330 h 5430875"/>
              <a:gd name="connsiteX2943" fmla="*/ 5368086 w 5934280"/>
              <a:gd name="connsiteY2943" fmla="*/ 3652504 h 5430875"/>
              <a:gd name="connsiteX2944" fmla="*/ 5358680 w 5934280"/>
              <a:gd name="connsiteY2944" fmla="*/ 3643194 h 5430875"/>
              <a:gd name="connsiteX2945" fmla="*/ 5362289 w 5934280"/>
              <a:gd name="connsiteY2945" fmla="*/ 3653275 h 5430875"/>
              <a:gd name="connsiteX2946" fmla="*/ 5362522 w 5934280"/>
              <a:gd name="connsiteY2946" fmla="*/ 3654642 h 5430875"/>
              <a:gd name="connsiteX2947" fmla="*/ 5365738 w 5934280"/>
              <a:gd name="connsiteY2947" fmla="*/ 3657804 h 5430875"/>
              <a:gd name="connsiteX2948" fmla="*/ 5437291 w 5934280"/>
              <a:gd name="connsiteY2948" fmla="*/ 3736575 h 5430875"/>
              <a:gd name="connsiteX2949" fmla="*/ 5481317 w 5934280"/>
              <a:gd name="connsiteY2949" fmla="*/ 3799614 h 5430875"/>
              <a:gd name="connsiteX2950" fmla="*/ 5494303 w 5934280"/>
              <a:gd name="connsiteY2950" fmla="*/ 3814916 h 5430875"/>
              <a:gd name="connsiteX2951" fmla="*/ 5498219 w 5934280"/>
              <a:gd name="connsiteY2951" fmla="*/ 3827111 h 5430875"/>
              <a:gd name="connsiteX2952" fmla="*/ 5446524 w 5934280"/>
              <a:gd name="connsiteY2952" fmla="*/ 3773262 h 5430875"/>
              <a:gd name="connsiteX2953" fmla="*/ 5357786 w 5934280"/>
              <a:gd name="connsiteY2953" fmla="*/ 3678957 h 5430875"/>
              <a:gd name="connsiteX2954" fmla="*/ 5334271 w 5934280"/>
              <a:gd name="connsiteY2954" fmla="*/ 3655328 h 5430875"/>
              <a:gd name="connsiteX2955" fmla="*/ 5321914 w 5934280"/>
              <a:gd name="connsiteY2955" fmla="*/ 3648439 h 5430875"/>
              <a:gd name="connsiteX2956" fmla="*/ 5299100 w 5934280"/>
              <a:gd name="connsiteY2956" fmla="*/ 3621735 h 5430875"/>
              <a:gd name="connsiteX2957" fmla="*/ 5272057 w 5934280"/>
              <a:gd name="connsiteY2957" fmla="*/ 3601256 h 5430875"/>
              <a:gd name="connsiteX2958" fmla="*/ 5311821 w 5934280"/>
              <a:gd name="connsiteY2958" fmla="*/ 3640795 h 5430875"/>
              <a:gd name="connsiteX2959" fmla="*/ 5321914 w 5934280"/>
              <a:gd name="connsiteY2959" fmla="*/ 3648439 h 5430875"/>
              <a:gd name="connsiteX2960" fmla="*/ 5338655 w 5934280"/>
              <a:gd name="connsiteY2960" fmla="*/ 3667392 h 5430875"/>
              <a:gd name="connsiteX2961" fmla="*/ 5338780 w 5934280"/>
              <a:gd name="connsiteY2961" fmla="*/ 3667602 h 5430875"/>
              <a:gd name="connsiteX2962" fmla="*/ 5343405 w 5934280"/>
              <a:gd name="connsiteY2962" fmla="*/ 3672200 h 5430875"/>
              <a:gd name="connsiteX2963" fmla="*/ 5428464 w 5934280"/>
              <a:gd name="connsiteY2963" fmla="*/ 3765962 h 5430875"/>
              <a:gd name="connsiteX2964" fmla="*/ 5453531 w 5934280"/>
              <a:gd name="connsiteY2964" fmla="*/ 3795084 h 5430875"/>
              <a:gd name="connsiteX2965" fmla="*/ 5451488 w 5934280"/>
              <a:gd name="connsiteY2965" fmla="*/ 3804591 h 5430875"/>
              <a:gd name="connsiteX2966" fmla="*/ 5456992 w 5934280"/>
              <a:gd name="connsiteY2966" fmla="*/ 3813798 h 5430875"/>
              <a:gd name="connsiteX2967" fmla="*/ 5420960 w 5934280"/>
              <a:gd name="connsiteY2967" fmla="*/ 3783594 h 5430875"/>
              <a:gd name="connsiteX2968" fmla="*/ 5422644 w 5934280"/>
              <a:gd name="connsiteY2968" fmla="*/ 3780940 h 5430875"/>
              <a:gd name="connsiteX2969" fmla="*/ 5422747 w 5934280"/>
              <a:gd name="connsiteY2969" fmla="*/ 3781035 h 5430875"/>
              <a:gd name="connsiteX2970" fmla="*/ 5432476 w 5934280"/>
              <a:gd name="connsiteY2970" fmla="*/ 3791845 h 5430875"/>
              <a:gd name="connsiteX2971" fmla="*/ 5449178 w 5934280"/>
              <a:gd name="connsiteY2971" fmla="*/ 3805333 h 5430875"/>
              <a:gd name="connsiteX2972" fmla="*/ 5422747 w 5934280"/>
              <a:gd name="connsiteY2972" fmla="*/ 3781035 h 5430875"/>
              <a:gd name="connsiteX2973" fmla="*/ 5422652 w 5934280"/>
              <a:gd name="connsiteY2973" fmla="*/ 3780928 h 5430875"/>
              <a:gd name="connsiteX2974" fmla="*/ 5422644 w 5934280"/>
              <a:gd name="connsiteY2974" fmla="*/ 3780940 h 5430875"/>
              <a:gd name="connsiteX2975" fmla="*/ 5409299 w 5934280"/>
              <a:gd name="connsiteY2975" fmla="*/ 3768670 h 5430875"/>
              <a:gd name="connsiteX2976" fmla="*/ 5420960 w 5934280"/>
              <a:gd name="connsiteY2976" fmla="*/ 3783594 h 5430875"/>
              <a:gd name="connsiteX2977" fmla="*/ 5420303 w 5934280"/>
              <a:gd name="connsiteY2977" fmla="*/ 3786257 h 5430875"/>
              <a:gd name="connsiteX2978" fmla="*/ 5408954 w 5934280"/>
              <a:gd name="connsiteY2978" fmla="*/ 3777681 h 5430875"/>
              <a:gd name="connsiteX2979" fmla="*/ 5391744 w 5934280"/>
              <a:gd name="connsiteY2979" fmla="*/ 3758477 h 5430875"/>
              <a:gd name="connsiteX2980" fmla="*/ 5384646 w 5934280"/>
              <a:gd name="connsiteY2980" fmla="*/ 3749658 h 5430875"/>
              <a:gd name="connsiteX2981" fmla="*/ 5379526 w 5934280"/>
              <a:gd name="connsiteY2981" fmla="*/ 3746738 h 5430875"/>
              <a:gd name="connsiteX2982" fmla="*/ 5363808 w 5934280"/>
              <a:gd name="connsiteY2982" fmla="*/ 3728076 h 5430875"/>
              <a:gd name="connsiteX2983" fmla="*/ 5369472 w 5934280"/>
              <a:gd name="connsiteY2983" fmla="*/ 3732108 h 5430875"/>
              <a:gd name="connsiteX2984" fmla="*/ 5353412 w 5934280"/>
              <a:gd name="connsiteY2984" fmla="*/ 3716211 h 5430875"/>
              <a:gd name="connsiteX2985" fmla="*/ 5363808 w 5934280"/>
              <a:gd name="connsiteY2985" fmla="*/ 3728076 h 5430875"/>
              <a:gd name="connsiteX2986" fmla="*/ 5331424 w 5934280"/>
              <a:gd name="connsiteY2986" fmla="*/ 3705020 h 5430875"/>
              <a:gd name="connsiteX2987" fmla="*/ 5340144 w 5934280"/>
              <a:gd name="connsiteY2987" fmla="*/ 3736133 h 5430875"/>
              <a:gd name="connsiteX2988" fmla="*/ 5358949 w 5934280"/>
              <a:gd name="connsiteY2988" fmla="*/ 3761476 h 5430875"/>
              <a:gd name="connsiteX2989" fmla="*/ 5330660 w 5934280"/>
              <a:gd name="connsiteY2989" fmla="*/ 3766240 h 5430875"/>
              <a:gd name="connsiteX2990" fmla="*/ 5304525 w 5934280"/>
              <a:gd name="connsiteY2990" fmla="*/ 3759588 h 5430875"/>
              <a:gd name="connsiteX2991" fmla="*/ 5146277 w 5934280"/>
              <a:gd name="connsiteY2991" fmla="*/ 3634963 h 5430875"/>
              <a:gd name="connsiteX2992" fmla="*/ 4151127 w 5934280"/>
              <a:gd name="connsiteY2992" fmla="*/ 2951345 h 5430875"/>
              <a:gd name="connsiteX2993" fmla="*/ 4115920 w 5934280"/>
              <a:gd name="connsiteY2993" fmla="*/ 2932255 h 5430875"/>
              <a:gd name="connsiteX2994" fmla="*/ 4289430 w 5934280"/>
              <a:gd name="connsiteY2994" fmla="*/ 3043836 h 5430875"/>
              <a:gd name="connsiteX2995" fmla="*/ 4929507 w 5934280"/>
              <a:gd name="connsiteY2995" fmla="*/ 3480630 h 5430875"/>
              <a:gd name="connsiteX2996" fmla="*/ 5172659 w 5934280"/>
              <a:gd name="connsiteY2996" fmla="*/ 3684630 h 5430875"/>
              <a:gd name="connsiteX2997" fmla="*/ 5237733 w 5934280"/>
              <a:gd name="connsiteY2997" fmla="*/ 3749889 h 5430875"/>
              <a:gd name="connsiteX2998" fmla="*/ 5263575 w 5934280"/>
              <a:gd name="connsiteY2998" fmla="*/ 3817103 h 5430875"/>
              <a:gd name="connsiteX2999" fmla="*/ 5238229 w 5934280"/>
              <a:gd name="connsiteY2999" fmla="*/ 3805079 h 5430875"/>
              <a:gd name="connsiteX3000" fmla="*/ 5233204 w 5934280"/>
              <a:gd name="connsiteY3000" fmla="*/ 3801072 h 5430875"/>
              <a:gd name="connsiteX3001" fmla="*/ 5232505 w 5934280"/>
              <a:gd name="connsiteY3001" fmla="*/ 3800942 h 5430875"/>
              <a:gd name="connsiteX3002" fmla="*/ 5152820 w 5934280"/>
              <a:gd name="connsiteY3002" fmla="*/ 3759984 h 5430875"/>
              <a:gd name="connsiteX3003" fmla="*/ 5215902 w 5934280"/>
              <a:gd name="connsiteY3003" fmla="*/ 3809913 h 5430875"/>
              <a:gd name="connsiteX3004" fmla="*/ 5224939 w 5934280"/>
              <a:gd name="connsiteY3004" fmla="*/ 3833736 h 5430875"/>
              <a:gd name="connsiteX3005" fmla="*/ 5346076 w 5934280"/>
              <a:gd name="connsiteY3005" fmla="*/ 3921961 h 5430875"/>
              <a:gd name="connsiteX3006" fmla="*/ 5320938 w 5934280"/>
              <a:gd name="connsiteY3006" fmla="*/ 3910991 h 5430875"/>
              <a:gd name="connsiteX3007" fmla="*/ 5318361 w 5934280"/>
              <a:gd name="connsiteY3007" fmla="*/ 3908623 h 5430875"/>
              <a:gd name="connsiteX3008" fmla="*/ 5313375 w 5934280"/>
              <a:gd name="connsiteY3008" fmla="*/ 3906615 h 5430875"/>
              <a:gd name="connsiteX3009" fmla="*/ 5304637 w 5934280"/>
              <a:gd name="connsiteY3009" fmla="*/ 3901160 h 5430875"/>
              <a:gd name="connsiteX3010" fmla="*/ 5287190 w 5934280"/>
              <a:gd name="connsiteY3010" fmla="*/ 3889345 h 5430875"/>
              <a:gd name="connsiteX3011" fmla="*/ 5223863 w 5934280"/>
              <a:gd name="connsiteY3011" fmla="*/ 3854574 h 5430875"/>
              <a:gd name="connsiteX3012" fmla="*/ 5271027 w 5934280"/>
              <a:gd name="connsiteY3012" fmla="*/ 3889650 h 5430875"/>
              <a:gd name="connsiteX3013" fmla="*/ 5301386 w 5934280"/>
              <a:gd name="connsiteY3013" fmla="*/ 3901787 h 5430875"/>
              <a:gd name="connsiteX3014" fmla="*/ 5313375 w 5934280"/>
              <a:gd name="connsiteY3014" fmla="*/ 3906615 h 5430875"/>
              <a:gd name="connsiteX3015" fmla="*/ 5319099 w 5934280"/>
              <a:gd name="connsiteY3015" fmla="*/ 3910192 h 5430875"/>
              <a:gd name="connsiteX3016" fmla="*/ 5320938 w 5934280"/>
              <a:gd name="connsiteY3016" fmla="*/ 3910991 h 5430875"/>
              <a:gd name="connsiteX3017" fmla="*/ 5326624 w 5934280"/>
              <a:gd name="connsiteY3017" fmla="*/ 3916219 h 5430875"/>
              <a:gd name="connsiteX3018" fmla="*/ 5282958 w 5934280"/>
              <a:gd name="connsiteY3018" fmla="*/ 3907022 h 5430875"/>
              <a:gd name="connsiteX3019" fmla="*/ 5276711 w 5934280"/>
              <a:gd name="connsiteY3019" fmla="*/ 3903312 h 5430875"/>
              <a:gd name="connsiteX3020" fmla="*/ 5275917 w 5934280"/>
              <a:gd name="connsiteY3020" fmla="*/ 3902810 h 5430875"/>
              <a:gd name="connsiteX3021" fmla="*/ 5275764 w 5934280"/>
              <a:gd name="connsiteY3021" fmla="*/ 3902751 h 5430875"/>
              <a:gd name="connsiteX3022" fmla="*/ 5276711 w 5934280"/>
              <a:gd name="connsiteY3022" fmla="*/ 3903312 h 5430875"/>
              <a:gd name="connsiteX3023" fmla="*/ 5286344 w 5934280"/>
              <a:gd name="connsiteY3023" fmla="*/ 3909403 h 5430875"/>
              <a:gd name="connsiteX3024" fmla="*/ 5374624 w 5934280"/>
              <a:gd name="connsiteY3024" fmla="*/ 3982851 h 5430875"/>
              <a:gd name="connsiteX3025" fmla="*/ 5344536 w 5934280"/>
              <a:gd name="connsiteY3025" fmla="*/ 3981266 h 5430875"/>
              <a:gd name="connsiteX3026" fmla="*/ 5337421 w 5934280"/>
              <a:gd name="connsiteY3026" fmla="*/ 3977631 h 5430875"/>
              <a:gd name="connsiteX3027" fmla="*/ 5304236 w 5934280"/>
              <a:gd name="connsiteY3027" fmla="*/ 3957216 h 5430875"/>
              <a:gd name="connsiteX3028" fmla="*/ 5242565 w 5934280"/>
              <a:gd name="connsiteY3028" fmla="*/ 3927119 h 5430875"/>
              <a:gd name="connsiteX3029" fmla="*/ 5292403 w 5934280"/>
              <a:gd name="connsiteY3029" fmla="*/ 3962206 h 5430875"/>
              <a:gd name="connsiteX3030" fmla="*/ 5294645 w 5934280"/>
              <a:gd name="connsiteY3030" fmla="*/ 3963496 h 5430875"/>
              <a:gd name="connsiteX3031" fmla="*/ 5296685 w 5934280"/>
              <a:gd name="connsiteY3031" fmla="*/ 3965341 h 5430875"/>
              <a:gd name="connsiteX3032" fmla="*/ 5317349 w 5934280"/>
              <a:gd name="connsiteY3032" fmla="*/ 3982018 h 5430875"/>
              <a:gd name="connsiteX3033" fmla="*/ 5322492 w 5934280"/>
              <a:gd name="connsiteY3033" fmla="*/ 3994326 h 5430875"/>
              <a:gd name="connsiteX3034" fmla="*/ 5316625 w 5934280"/>
              <a:gd name="connsiteY3034" fmla="*/ 3993056 h 5430875"/>
              <a:gd name="connsiteX3035" fmla="*/ 5168809 w 5934280"/>
              <a:gd name="connsiteY3035" fmla="*/ 3895932 h 5430875"/>
              <a:gd name="connsiteX3036" fmla="*/ 5110743 w 5934280"/>
              <a:gd name="connsiteY3036" fmla="*/ 3869247 h 5430875"/>
              <a:gd name="connsiteX3037" fmla="*/ 5173768 w 5934280"/>
              <a:gd name="connsiteY3037" fmla="*/ 3910602 h 5430875"/>
              <a:gd name="connsiteX3038" fmla="*/ 5223778 w 5934280"/>
              <a:gd name="connsiteY3038" fmla="*/ 3945303 h 5430875"/>
              <a:gd name="connsiteX3039" fmla="*/ 5226911 w 5934280"/>
              <a:gd name="connsiteY3039" fmla="*/ 3954872 h 5430875"/>
              <a:gd name="connsiteX3040" fmla="*/ 5204081 w 5934280"/>
              <a:gd name="connsiteY3040" fmla="*/ 3941996 h 5430875"/>
              <a:gd name="connsiteX3041" fmla="*/ 5005707 w 5934280"/>
              <a:gd name="connsiteY3041" fmla="*/ 3811320 h 5430875"/>
              <a:gd name="connsiteX3042" fmla="*/ 4978830 w 5934280"/>
              <a:gd name="connsiteY3042" fmla="*/ 3813539 h 5430875"/>
              <a:gd name="connsiteX3043" fmla="*/ 5163293 w 5934280"/>
              <a:gd name="connsiteY3043" fmla="*/ 3936537 h 5430875"/>
              <a:gd name="connsiteX3044" fmla="*/ 5161261 w 5934280"/>
              <a:gd name="connsiteY3044" fmla="*/ 3938137 h 5430875"/>
              <a:gd name="connsiteX3045" fmla="*/ 5160608 w 5934280"/>
              <a:gd name="connsiteY3045" fmla="*/ 3937721 h 5430875"/>
              <a:gd name="connsiteX3046" fmla="*/ 5075244 w 5934280"/>
              <a:gd name="connsiteY3046" fmla="*/ 3889969 h 5430875"/>
              <a:gd name="connsiteX3047" fmla="*/ 5075244 w 5934280"/>
              <a:gd name="connsiteY3047" fmla="*/ 3889969 h 5430875"/>
              <a:gd name="connsiteX3048" fmla="*/ 5158040 w 5934280"/>
              <a:gd name="connsiteY3048" fmla="*/ 3950876 h 5430875"/>
              <a:gd name="connsiteX3049" fmla="*/ 5215252 w 5934280"/>
              <a:gd name="connsiteY3049" fmla="*/ 3987634 h 5430875"/>
              <a:gd name="connsiteX3050" fmla="*/ 5216435 w 5934280"/>
              <a:gd name="connsiteY3050" fmla="*/ 3988610 h 5430875"/>
              <a:gd name="connsiteX3051" fmla="*/ 5097511 w 5934280"/>
              <a:gd name="connsiteY3051" fmla="*/ 3927270 h 5430875"/>
              <a:gd name="connsiteX3052" fmla="*/ 5060764 w 5934280"/>
              <a:gd name="connsiteY3052" fmla="*/ 3911343 h 5430875"/>
              <a:gd name="connsiteX3053" fmla="*/ 5127380 w 5934280"/>
              <a:gd name="connsiteY3053" fmla="*/ 3952166 h 5430875"/>
              <a:gd name="connsiteX3054" fmla="*/ 5134262 w 5934280"/>
              <a:gd name="connsiteY3054" fmla="*/ 3980428 h 5430875"/>
              <a:gd name="connsiteX3055" fmla="*/ 5193151 w 5934280"/>
              <a:gd name="connsiteY3055" fmla="*/ 4013045 h 5430875"/>
              <a:gd name="connsiteX3056" fmla="*/ 5222240 w 5934280"/>
              <a:gd name="connsiteY3056" fmla="*/ 4037709 h 5430875"/>
              <a:gd name="connsiteX3057" fmla="*/ 5210146 w 5934280"/>
              <a:gd name="connsiteY3057" fmla="*/ 4044292 h 5430875"/>
              <a:gd name="connsiteX3058" fmla="*/ 5275383 w 5934280"/>
              <a:gd name="connsiteY3058" fmla="*/ 4089785 h 5430875"/>
              <a:gd name="connsiteX3059" fmla="*/ 5310453 w 5934280"/>
              <a:gd name="connsiteY3059" fmla="*/ 4131446 h 5430875"/>
              <a:gd name="connsiteX3060" fmla="*/ 5308844 w 5934280"/>
              <a:gd name="connsiteY3060" fmla="*/ 4136894 h 5430875"/>
              <a:gd name="connsiteX3061" fmla="*/ 5355163 w 5934280"/>
              <a:gd name="connsiteY3061" fmla="*/ 4192030 h 5430875"/>
              <a:gd name="connsiteX3062" fmla="*/ 5308302 w 5934280"/>
              <a:gd name="connsiteY3062" fmla="*/ 4173118 h 5430875"/>
              <a:gd name="connsiteX3063" fmla="*/ 5350797 w 5934280"/>
              <a:gd name="connsiteY3063" fmla="*/ 4206818 h 5430875"/>
              <a:gd name="connsiteX3064" fmla="*/ 5270479 w 5934280"/>
              <a:gd name="connsiteY3064" fmla="*/ 4178027 h 5430875"/>
              <a:gd name="connsiteX3065" fmla="*/ 4728587 w 5934280"/>
              <a:gd name="connsiteY3065" fmla="*/ 3844585 h 5430875"/>
              <a:gd name="connsiteX3066" fmla="*/ 4715962 w 5934280"/>
              <a:gd name="connsiteY3066" fmla="*/ 3835780 h 5430875"/>
              <a:gd name="connsiteX3067" fmla="*/ 4715962 w 5934280"/>
              <a:gd name="connsiteY3067" fmla="*/ 3835780 h 5430875"/>
              <a:gd name="connsiteX3068" fmla="*/ 4728587 w 5934280"/>
              <a:gd name="connsiteY3068" fmla="*/ 3844585 h 5430875"/>
              <a:gd name="connsiteX3069" fmla="*/ 4911671 w 5934280"/>
              <a:gd name="connsiteY3069" fmla="*/ 3972251 h 5430875"/>
              <a:gd name="connsiteX3070" fmla="*/ 5098647 w 5934280"/>
              <a:gd name="connsiteY3070" fmla="*/ 4101068 h 5430875"/>
              <a:gd name="connsiteX3071" fmla="*/ 5156457 w 5934280"/>
              <a:gd name="connsiteY3071" fmla="*/ 4154520 h 5430875"/>
              <a:gd name="connsiteX3072" fmla="*/ 5123001 w 5934280"/>
              <a:gd name="connsiteY3072" fmla="*/ 4144643 h 5430875"/>
              <a:gd name="connsiteX3073" fmla="*/ 5074228 w 5934280"/>
              <a:gd name="connsiteY3073" fmla="*/ 4115012 h 5430875"/>
              <a:gd name="connsiteX3074" fmla="*/ 4787783 w 5934280"/>
              <a:gd name="connsiteY3074" fmla="*/ 3930599 h 5430875"/>
              <a:gd name="connsiteX3075" fmla="*/ 3611742 w 5934280"/>
              <a:gd name="connsiteY3075" fmla="*/ 3202390 h 5430875"/>
              <a:gd name="connsiteX3076" fmla="*/ 3299060 w 5934280"/>
              <a:gd name="connsiteY3076" fmla="*/ 3027070 h 5430875"/>
              <a:gd name="connsiteX3077" fmla="*/ 3293810 w 5934280"/>
              <a:gd name="connsiteY3077" fmla="*/ 3027833 h 5430875"/>
              <a:gd name="connsiteX3078" fmla="*/ 3288773 w 5934280"/>
              <a:gd name="connsiteY3078" fmla="*/ 3030558 h 5430875"/>
              <a:gd name="connsiteX3079" fmla="*/ 3335453 w 5934280"/>
              <a:gd name="connsiteY3079" fmla="*/ 3050734 h 5430875"/>
              <a:gd name="connsiteX3080" fmla="*/ 3366039 w 5934280"/>
              <a:gd name="connsiteY3080" fmla="*/ 3067948 h 5430875"/>
              <a:gd name="connsiteX3081" fmla="*/ 3370292 w 5934280"/>
              <a:gd name="connsiteY3081" fmla="*/ 3074622 h 5430875"/>
              <a:gd name="connsiteX3082" fmla="*/ 3406050 w 5934280"/>
              <a:gd name="connsiteY3082" fmla="*/ 3089452 h 5430875"/>
              <a:gd name="connsiteX3083" fmla="*/ 3395169 w 5934280"/>
              <a:gd name="connsiteY3083" fmla="*/ 3088712 h 5430875"/>
              <a:gd name="connsiteX3084" fmla="*/ 3395976 w 5934280"/>
              <a:gd name="connsiteY3084" fmla="*/ 3088179 h 5430875"/>
              <a:gd name="connsiteX3085" fmla="*/ 3397617 w 5934280"/>
              <a:gd name="connsiteY3085" fmla="*/ 3088629 h 5430875"/>
              <a:gd name="connsiteX3086" fmla="*/ 3396496 w 5934280"/>
              <a:gd name="connsiteY3086" fmla="*/ 3087838 h 5430875"/>
              <a:gd name="connsiteX3087" fmla="*/ 3395976 w 5934280"/>
              <a:gd name="connsiteY3087" fmla="*/ 3088179 h 5430875"/>
              <a:gd name="connsiteX3088" fmla="*/ 3392959 w 5934280"/>
              <a:gd name="connsiteY3088" fmla="*/ 3087353 h 5430875"/>
              <a:gd name="connsiteX3089" fmla="*/ 3391226 w 5934280"/>
              <a:gd name="connsiteY3089" fmla="*/ 3086287 h 5430875"/>
              <a:gd name="connsiteX3090" fmla="*/ 3389050 w 5934280"/>
              <a:gd name="connsiteY3090" fmla="*/ 3085600 h 5430875"/>
              <a:gd name="connsiteX3091" fmla="*/ 3381021 w 5934280"/>
              <a:gd name="connsiteY3091" fmla="*/ 3088079 h 5430875"/>
              <a:gd name="connsiteX3092" fmla="*/ 3346349 w 5934280"/>
              <a:gd name="connsiteY3092" fmla="*/ 3074318 h 5430875"/>
              <a:gd name="connsiteX3093" fmla="*/ 3339862 w 5934280"/>
              <a:gd name="connsiteY3093" fmla="*/ 3075824 h 5430875"/>
              <a:gd name="connsiteX3094" fmla="*/ 3299072 w 5934280"/>
              <a:gd name="connsiteY3094" fmla="*/ 3058949 h 5430875"/>
              <a:gd name="connsiteX3095" fmla="*/ 3258785 w 5934280"/>
              <a:gd name="connsiteY3095" fmla="*/ 3039666 h 5430875"/>
              <a:gd name="connsiteX3096" fmla="*/ 3253480 w 5934280"/>
              <a:gd name="connsiteY3096" fmla="*/ 3039843 h 5430875"/>
              <a:gd name="connsiteX3097" fmla="*/ 3291545 w 5934280"/>
              <a:gd name="connsiteY3097" fmla="*/ 3059018 h 5430875"/>
              <a:gd name="connsiteX3098" fmla="*/ 3391048 w 5934280"/>
              <a:gd name="connsiteY3098" fmla="*/ 3104116 h 5430875"/>
              <a:gd name="connsiteX3099" fmla="*/ 3442976 w 5934280"/>
              <a:gd name="connsiteY3099" fmla="*/ 3124565 h 5430875"/>
              <a:gd name="connsiteX3100" fmla="*/ 3445666 w 5934280"/>
              <a:gd name="connsiteY3100" fmla="*/ 3127437 h 5430875"/>
              <a:gd name="connsiteX3101" fmla="*/ 3452361 w 5934280"/>
              <a:gd name="connsiteY3101" fmla="*/ 3133779 h 5430875"/>
              <a:gd name="connsiteX3102" fmla="*/ 3435563 w 5934280"/>
              <a:gd name="connsiteY3102" fmla="*/ 3128440 h 5430875"/>
              <a:gd name="connsiteX3103" fmla="*/ 3450843 w 5934280"/>
              <a:gd name="connsiteY3103" fmla="*/ 3135937 h 5430875"/>
              <a:gd name="connsiteX3104" fmla="*/ 3448316 w 5934280"/>
              <a:gd name="connsiteY3104" fmla="*/ 3139196 h 5430875"/>
              <a:gd name="connsiteX3105" fmla="*/ 3452896 w 5934280"/>
              <a:gd name="connsiteY3105" fmla="*/ 3142927 h 5430875"/>
              <a:gd name="connsiteX3106" fmla="*/ 3437262 w 5934280"/>
              <a:gd name="connsiteY3106" fmla="*/ 3137458 h 5430875"/>
              <a:gd name="connsiteX3107" fmla="*/ 3432715 w 5934280"/>
              <a:gd name="connsiteY3107" fmla="*/ 3135018 h 5430875"/>
              <a:gd name="connsiteX3108" fmla="*/ 3430857 w 5934280"/>
              <a:gd name="connsiteY3108" fmla="*/ 3133362 h 5430875"/>
              <a:gd name="connsiteX3109" fmla="*/ 3430526 w 5934280"/>
              <a:gd name="connsiteY3109" fmla="*/ 3135102 h 5430875"/>
              <a:gd name="connsiteX3110" fmla="*/ 3409610 w 5934280"/>
              <a:gd name="connsiteY3110" fmla="*/ 3127785 h 5430875"/>
              <a:gd name="connsiteX3111" fmla="*/ 3404264 w 5934280"/>
              <a:gd name="connsiteY3111" fmla="*/ 3123857 h 5430875"/>
              <a:gd name="connsiteX3112" fmla="*/ 3392426 w 5934280"/>
              <a:gd name="connsiteY3112" fmla="*/ 3114380 h 5430875"/>
              <a:gd name="connsiteX3113" fmla="*/ 3376738 w 5934280"/>
              <a:gd name="connsiteY3113" fmla="*/ 3104738 h 5430875"/>
              <a:gd name="connsiteX3114" fmla="*/ 3401253 w 5934280"/>
              <a:gd name="connsiteY3114" fmla="*/ 3124701 h 5430875"/>
              <a:gd name="connsiteX3115" fmla="*/ 3401504 w 5934280"/>
              <a:gd name="connsiteY3115" fmla="*/ 3124949 h 5430875"/>
              <a:gd name="connsiteX3116" fmla="*/ 3395801 w 5934280"/>
              <a:gd name="connsiteY3116" fmla="*/ 3122954 h 5430875"/>
              <a:gd name="connsiteX3117" fmla="*/ 3298402 w 5934280"/>
              <a:gd name="connsiteY3117" fmla="*/ 3084025 h 5430875"/>
              <a:gd name="connsiteX3118" fmla="*/ 3309260 w 5934280"/>
              <a:gd name="connsiteY3118" fmla="*/ 3090968 h 5430875"/>
              <a:gd name="connsiteX3119" fmla="*/ 3303321 w 5934280"/>
              <a:gd name="connsiteY3119" fmla="*/ 3090726 h 5430875"/>
              <a:gd name="connsiteX3120" fmla="*/ 3277130 w 5934280"/>
              <a:gd name="connsiteY3120" fmla="*/ 3071865 h 5430875"/>
              <a:gd name="connsiteX3121" fmla="*/ 3295355 w 5934280"/>
              <a:gd name="connsiteY3121" fmla="*/ 3088017 h 5430875"/>
              <a:gd name="connsiteX3122" fmla="*/ 3293889 w 5934280"/>
              <a:gd name="connsiteY3122" fmla="*/ 3087478 h 5430875"/>
              <a:gd name="connsiteX3123" fmla="*/ 3274407 w 5934280"/>
              <a:gd name="connsiteY3123" fmla="*/ 3080056 h 5430875"/>
              <a:gd name="connsiteX3124" fmla="*/ 3264047 w 5934280"/>
              <a:gd name="connsiteY3124" fmla="*/ 3077390 h 5430875"/>
              <a:gd name="connsiteX3125" fmla="*/ 3470004 w 5934280"/>
              <a:gd name="connsiteY3125" fmla="*/ 3181696 h 5430875"/>
              <a:gd name="connsiteX3126" fmla="*/ 4337190 w 5934280"/>
              <a:gd name="connsiteY3126" fmla="*/ 3677935 h 5430875"/>
              <a:gd name="connsiteX3127" fmla="*/ 4691908 w 5934280"/>
              <a:gd name="connsiteY3127" fmla="*/ 3917910 h 5430875"/>
              <a:gd name="connsiteX3128" fmla="*/ 5022527 w 5934280"/>
              <a:gd name="connsiteY3128" fmla="*/ 4172853 h 5430875"/>
              <a:gd name="connsiteX3129" fmla="*/ 5169361 w 5934280"/>
              <a:gd name="connsiteY3129" fmla="*/ 4295328 h 5430875"/>
              <a:gd name="connsiteX3130" fmla="*/ 5168619 w 5934280"/>
              <a:gd name="connsiteY3130" fmla="*/ 4289111 h 5430875"/>
              <a:gd name="connsiteX3131" fmla="*/ 5222626 w 5934280"/>
              <a:gd name="connsiteY3131" fmla="*/ 4337078 h 5430875"/>
              <a:gd name="connsiteX3132" fmla="*/ 5224773 w 5934280"/>
              <a:gd name="connsiteY3132" fmla="*/ 4340552 h 5430875"/>
              <a:gd name="connsiteX3133" fmla="*/ 5291961 w 5934280"/>
              <a:gd name="connsiteY3133" fmla="*/ 4414379 h 5430875"/>
              <a:gd name="connsiteX3134" fmla="*/ 5288827 w 5934280"/>
              <a:gd name="connsiteY3134" fmla="*/ 4412325 h 5430875"/>
              <a:gd name="connsiteX3135" fmla="*/ 5264159 w 5934280"/>
              <a:gd name="connsiteY3135" fmla="*/ 4398108 h 5430875"/>
              <a:gd name="connsiteX3136" fmla="*/ 5246771 w 5934280"/>
              <a:gd name="connsiteY3136" fmla="*/ 4393981 h 5430875"/>
              <a:gd name="connsiteX3137" fmla="*/ 5250998 w 5934280"/>
              <a:gd name="connsiteY3137" fmla="*/ 4399840 h 5430875"/>
              <a:gd name="connsiteX3138" fmla="*/ 5249814 w 5934280"/>
              <a:gd name="connsiteY3138" fmla="*/ 4418171 h 5430875"/>
              <a:gd name="connsiteX3139" fmla="*/ 5192975 w 5934280"/>
              <a:gd name="connsiteY3139" fmla="*/ 4388128 h 5430875"/>
              <a:gd name="connsiteX3140" fmla="*/ 5233834 w 5934280"/>
              <a:gd name="connsiteY3140" fmla="*/ 4430378 h 5430875"/>
              <a:gd name="connsiteX3141" fmla="*/ 5224883 w 5934280"/>
              <a:gd name="connsiteY3141" fmla="*/ 4428771 h 5430875"/>
              <a:gd name="connsiteX3142" fmla="*/ 5220332 w 5934280"/>
              <a:gd name="connsiteY3142" fmla="*/ 4426609 h 5430875"/>
              <a:gd name="connsiteX3143" fmla="*/ 5173459 w 5934280"/>
              <a:gd name="connsiteY3143" fmla="*/ 4376502 h 5430875"/>
              <a:gd name="connsiteX3144" fmla="*/ 5145077 w 5934280"/>
              <a:gd name="connsiteY3144" fmla="*/ 4346319 h 5430875"/>
              <a:gd name="connsiteX3145" fmla="*/ 5160122 w 5934280"/>
              <a:gd name="connsiteY3145" fmla="*/ 4368038 h 5430875"/>
              <a:gd name="connsiteX3146" fmla="*/ 5209188 w 5934280"/>
              <a:gd name="connsiteY3146" fmla="*/ 4420476 h 5430875"/>
              <a:gd name="connsiteX3147" fmla="*/ 5210442 w 5934280"/>
              <a:gd name="connsiteY3147" fmla="*/ 4421915 h 5430875"/>
              <a:gd name="connsiteX3148" fmla="*/ 5210323 w 5934280"/>
              <a:gd name="connsiteY3148" fmla="*/ 4421859 h 5430875"/>
              <a:gd name="connsiteX3149" fmla="*/ 5207129 w 5934280"/>
              <a:gd name="connsiteY3149" fmla="*/ 4422929 h 5430875"/>
              <a:gd name="connsiteX3150" fmla="*/ 5224599 w 5934280"/>
              <a:gd name="connsiteY3150" fmla="*/ 4438152 h 5430875"/>
              <a:gd name="connsiteX3151" fmla="*/ 5253649 w 5934280"/>
              <a:gd name="connsiteY3151" fmla="*/ 4471472 h 5430875"/>
              <a:gd name="connsiteX3152" fmla="*/ 5257862 w 5934280"/>
              <a:gd name="connsiteY3152" fmla="*/ 4475909 h 5430875"/>
              <a:gd name="connsiteX3153" fmla="*/ 5239710 w 5934280"/>
              <a:gd name="connsiteY3153" fmla="*/ 4465770 h 5430875"/>
              <a:gd name="connsiteX3154" fmla="*/ 5211582 w 5934280"/>
              <a:gd name="connsiteY3154" fmla="*/ 4449069 h 5430875"/>
              <a:gd name="connsiteX3155" fmla="*/ 5180025 w 5934280"/>
              <a:gd name="connsiteY3155" fmla="*/ 4430101 h 5430875"/>
              <a:gd name="connsiteX3156" fmla="*/ 5173578 w 5934280"/>
              <a:gd name="connsiteY3156" fmla="*/ 4428788 h 5430875"/>
              <a:gd name="connsiteX3157" fmla="*/ 5176653 w 5934280"/>
              <a:gd name="connsiteY3157" fmla="*/ 4430860 h 5430875"/>
              <a:gd name="connsiteX3158" fmla="*/ 5191412 w 5934280"/>
              <a:gd name="connsiteY3158" fmla="*/ 4446193 h 5430875"/>
              <a:gd name="connsiteX3159" fmla="*/ 5191538 w 5934280"/>
              <a:gd name="connsiteY3159" fmla="*/ 4446484 h 5430875"/>
              <a:gd name="connsiteX3160" fmla="*/ 5200063 w 5934280"/>
              <a:gd name="connsiteY3160" fmla="*/ 4453079 h 5430875"/>
              <a:gd name="connsiteX3161" fmla="*/ 5226535 w 5934280"/>
              <a:gd name="connsiteY3161" fmla="*/ 4474584 h 5430875"/>
              <a:gd name="connsiteX3162" fmla="*/ 5210795 w 5934280"/>
              <a:gd name="connsiteY3162" fmla="*/ 4467050 h 5430875"/>
              <a:gd name="connsiteX3163" fmla="*/ 5198580 w 5934280"/>
              <a:gd name="connsiteY3163" fmla="*/ 4462827 h 5430875"/>
              <a:gd name="connsiteX3164" fmla="*/ 5200814 w 5934280"/>
              <a:gd name="connsiteY3164" fmla="*/ 4468009 h 5430875"/>
              <a:gd name="connsiteX3165" fmla="*/ 5192551 w 5934280"/>
              <a:gd name="connsiteY3165" fmla="*/ 4460742 h 5430875"/>
              <a:gd name="connsiteX3166" fmla="*/ 5186120 w 5934280"/>
              <a:gd name="connsiteY3166" fmla="*/ 4458520 h 5430875"/>
              <a:gd name="connsiteX3167" fmla="*/ 5172972 w 5934280"/>
              <a:gd name="connsiteY3167" fmla="*/ 4454675 h 5430875"/>
              <a:gd name="connsiteX3168" fmla="*/ 5191757 w 5934280"/>
              <a:gd name="connsiteY3168" fmla="*/ 4466329 h 5430875"/>
              <a:gd name="connsiteX3169" fmla="*/ 5185104 w 5934280"/>
              <a:gd name="connsiteY3169" fmla="*/ 4476284 h 5430875"/>
              <a:gd name="connsiteX3170" fmla="*/ 5216650 w 5934280"/>
              <a:gd name="connsiteY3170" fmla="*/ 4500829 h 5430875"/>
              <a:gd name="connsiteX3171" fmla="*/ 5206554 w 5934280"/>
              <a:gd name="connsiteY3171" fmla="*/ 4501215 h 5430875"/>
              <a:gd name="connsiteX3172" fmla="*/ 5193782 w 5934280"/>
              <a:gd name="connsiteY3172" fmla="*/ 4493901 h 5430875"/>
              <a:gd name="connsiteX3173" fmla="*/ 5190966 w 5934280"/>
              <a:gd name="connsiteY3173" fmla="*/ 4504377 h 5430875"/>
              <a:gd name="connsiteX3174" fmla="*/ 5186514 w 5934280"/>
              <a:gd name="connsiteY3174" fmla="*/ 4500131 h 5430875"/>
              <a:gd name="connsiteX3175" fmla="*/ 5175125 w 5934280"/>
              <a:gd name="connsiteY3175" fmla="*/ 4492039 h 5430875"/>
              <a:gd name="connsiteX3176" fmla="*/ 5174753 w 5934280"/>
              <a:gd name="connsiteY3176" fmla="*/ 4491632 h 5430875"/>
              <a:gd name="connsiteX3177" fmla="*/ 5097024 w 5934280"/>
              <a:gd name="connsiteY3177" fmla="*/ 4407321 h 5430875"/>
              <a:gd name="connsiteX3178" fmla="*/ 5094563 w 5934280"/>
              <a:gd name="connsiteY3178" fmla="*/ 4405848 h 5430875"/>
              <a:gd name="connsiteX3179" fmla="*/ 5136800 w 5934280"/>
              <a:gd name="connsiteY3179" fmla="*/ 4462010 h 5430875"/>
              <a:gd name="connsiteX3180" fmla="*/ 5139516 w 5934280"/>
              <a:gd name="connsiteY3180" fmla="*/ 4467787 h 5430875"/>
              <a:gd name="connsiteX3181" fmla="*/ 5176607 w 5934280"/>
              <a:gd name="connsiteY3181" fmla="*/ 4509311 h 5430875"/>
              <a:gd name="connsiteX3182" fmla="*/ 5178044 w 5934280"/>
              <a:gd name="connsiteY3182" fmla="*/ 4511106 h 5430875"/>
              <a:gd name="connsiteX3183" fmla="*/ 5167702 w 5934280"/>
              <a:gd name="connsiteY3183" fmla="*/ 4505514 h 5430875"/>
              <a:gd name="connsiteX3184" fmla="*/ 5166015 w 5934280"/>
              <a:gd name="connsiteY3184" fmla="*/ 4505139 h 5430875"/>
              <a:gd name="connsiteX3185" fmla="*/ 5163788 w 5934280"/>
              <a:gd name="connsiteY3185" fmla="*/ 4502453 h 5430875"/>
              <a:gd name="connsiteX3186" fmla="*/ 5142113 w 5934280"/>
              <a:gd name="connsiteY3186" fmla="*/ 4480069 h 5430875"/>
              <a:gd name="connsiteX3187" fmla="*/ 5140721 w 5934280"/>
              <a:gd name="connsiteY3187" fmla="*/ 4483823 h 5430875"/>
              <a:gd name="connsiteX3188" fmla="*/ 5075175 w 5934280"/>
              <a:gd name="connsiteY3188" fmla="*/ 4419222 h 5430875"/>
              <a:gd name="connsiteX3189" fmla="*/ 5075393 w 5934280"/>
              <a:gd name="connsiteY3189" fmla="*/ 4423114 h 5430875"/>
              <a:gd name="connsiteX3190" fmla="*/ 5071316 w 5934280"/>
              <a:gd name="connsiteY3190" fmla="*/ 4422640 h 5430875"/>
              <a:gd name="connsiteX3191" fmla="*/ 5098480 w 5934280"/>
              <a:gd name="connsiteY3191" fmla="*/ 4452177 h 5430875"/>
              <a:gd name="connsiteX3192" fmla="*/ 5151158 w 5934280"/>
              <a:gd name="connsiteY3192" fmla="*/ 4515324 h 5430875"/>
              <a:gd name="connsiteX3193" fmla="*/ 5157761 w 5934280"/>
              <a:gd name="connsiteY3193" fmla="*/ 4516561 h 5430875"/>
              <a:gd name="connsiteX3194" fmla="*/ 5162479 w 5934280"/>
              <a:gd name="connsiteY3194" fmla="*/ 4530195 h 5430875"/>
              <a:gd name="connsiteX3195" fmla="*/ 5159654 w 5934280"/>
              <a:gd name="connsiteY3195" fmla="*/ 4534161 h 5430875"/>
              <a:gd name="connsiteX3196" fmla="*/ 5150013 w 5934280"/>
              <a:gd name="connsiteY3196" fmla="*/ 4515109 h 5430875"/>
              <a:gd name="connsiteX3197" fmla="*/ 5150198 w 5934280"/>
              <a:gd name="connsiteY3197" fmla="*/ 4515144 h 5430875"/>
              <a:gd name="connsiteX3198" fmla="*/ 5093058 w 5934280"/>
              <a:gd name="connsiteY3198" fmla="*/ 4454805 h 5430875"/>
              <a:gd name="connsiteX3199" fmla="*/ 5062012 w 5934280"/>
              <a:gd name="connsiteY3199" fmla="*/ 4421558 h 5430875"/>
              <a:gd name="connsiteX3200" fmla="*/ 5061597 w 5934280"/>
              <a:gd name="connsiteY3200" fmla="*/ 4421509 h 5430875"/>
              <a:gd name="connsiteX3201" fmla="*/ 5055856 w 5934280"/>
              <a:gd name="connsiteY3201" fmla="*/ 4419116 h 5430875"/>
              <a:gd name="connsiteX3202" fmla="*/ 5077738 w 5934280"/>
              <a:gd name="connsiteY3202" fmla="*/ 4442642 h 5430875"/>
              <a:gd name="connsiteX3203" fmla="*/ 5145687 w 5934280"/>
              <a:gd name="connsiteY3203" fmla="*/ 4528092 h 5430875"/>
              <a:gd name="connsiteX3204" fmla="*/ 5055625 w 5934280"/>
              <a:gd name="connsiteY3204" fmla="*/ 4437266 h 5430875"/>
              <a:gd name="connsiteX3205" fmla="*/ 5046221 w 5934280"/>
              <a:gd name="connsiteY3205" fmla="*/ 4427955 h 5430875"/>
              <a:gd name="connsiteX3206" fmla="*/ 5049829 w 5934280"/>
              <a:gd name="connsiteY3206" fmla="*/ 4438037 h 5430875"/>
              <a:gd name="connsiteX3207" fmla="*/ 5050062 w 5934280"/>
              <a:gd name="connsiteY3207" fmla="*/ 4439403 h 5430875"/>
              <a:gd name="connsiteX3208" fmla="*/ 5053279 w 5934280"/>
              <a:gd name="connsiteY3208" fmla="*/ 4442565 h 5430875"/>
              <a:gd name="connsiteX3209" fmla="*/ 5124831 w 5934280"/>
              <a:gd name="connsiteY3209" fmla="*/ 4521337 h 5430875"/>
              <a:gd name="connsiteX3210" fmla="*/ 5168859 w 5934280"/>
              <a:gd name="connsiteY3210" fmla="*/ 4584374 h 5430875"/>
              <a:gd name="connsiteX3211" fmla="*/ 5181843 w 5934280"/>
              <a:gd name="connsiteY3211" fmla="*/ 4599677 h 5430875"/>
              <a:gd name="connsiteX3212" fmla="*/ 5185759 w 5934280"/>
              <a:gd name="connsiteY3212" fmla="*/ 4611872 h 5430875"/>
              <a:gd name="connsiteX3213" fmla="*/ 5134064 w 5934280"/>
              <a:gd name="connsiteY3213" fmla="*/ 4558023 h 5430875"/>
              <a:gd name="connsiteX3214" fmla="*/ 5045326 w 5934280"/>
              <a:gd name="connsiteY3214" fmla="*/ 4463717 h 5430875"/>
              <a:gd name="connsiteX3215" fmla="*/ 5021811 w 5934280"/>
              <a:gd name="connsiteY3215" fmla="*/ 4440088 h 5430875"/>
              <a:gd name="connsiteX3216" fmla="*/ 5009454 w 5934280"/>
              <a:gd name="connsiteY3216" fmla="*/ 4433200 h 5430875"/>
              <a:gd name="connsiteX3217" fmla="*/ 4986640 w 5934280"/>
              <a:gd name="connsiteY3217" fmla="*/ 4406496 h 5430875"/>
              <a:gd name="connsiteX3218" fmla="*/ 4959596 w 5934280"/>
              <a:gd name="connsiteY3218" fmla="*/ 4386017 h 5430875"/>
              <a:gd name="connsiteX3219" fmla="*/ 4999360 w 5934280"/>
              <a:gd name="connsiteY3219" fmla="*/ 4425556 h 5430875"/>
              <a:gd name="connsiteX3220" fmla="*/ 5009454 w 5934280"/>
              <a:gd name="connsiteY3220" fmla="*/ 4433200 h 5430875"/>
              <a:gd name="connsiteX3221" fmla="*/ 5026194 w 5934280"/>
              <a:gd name="connsiteY3221" fmla="*/ 4452154 h 5430875"/>
              <a:gd name="connsiteX3222" fmla="*/ 5026320 w 5934280"/>
              <a:gd name="connsiteY3222" fmla="*/ 4452363 h 5430875"/>
              <a:gd name="connsiteX3223" fmla="*/ 5030945 w 5934280"/>
              <a:gd name="connsiteY3223" fmla="*/ 4456962 h 5430875"/>
              <a:gd name="connsiteX3224" fmla="*/ 5116005 w 5934280"/>
              <a:gd name="connsiteY3224" fmla="*/ 4550722 h 5430875"/>
              <a:gd name="connsiteX3225" fmla="*/ 5141072 w 5934280"/>
              <a:gd name="connsiteY3225" fmla="*/ 4579846 h 5430875"/>
              <a:gd name="connsiteX3226" fmla="*/ 5139028 w 5934280"/>
              <a:gd name="connsiteY3226" fmla="*/ 4589351 h 5430875"/>
              <a:gd name="connsiteX3227" fmla="*/ 5144532 w 5934280"/>
              <a:gd name="connsiteY3227" fmla="*/ 4598560 h 5430875"/>
              <a:gd name="connsiteX3228" fmla="*/ 5108499 w 5934280"/>
              <a:gd name="connsiteY3228" fmla="*/ 4568355 h 5430875"/>
              <a:gd name="connsiteX3229" fmla="*/ 5110185 w 5934280"/>
              <a:gd name="connsiteY3229" fmla="*/ 4565702 h 5430875"/>
              <a:gd name="connsiteX3230" fmla="*/ 5110287 w 5934280"/>
              <a:gd name="connsiteY3230" fmla="*/ 4565797 h 5430875"/>
              <a:gd name="connsiteX3231" fmla="*/ 5120015 w 5934280"/>
              <a:gd name="connsiteY3231" fmla="*/ 4576606 h 5430875"/>
              <a:gd name="connsiteX3232" fmla="*/ 5136717 w 5934280"/>
              <a:gd name="connsiteY3232" fmla="*/ 4590095 h 5430875"/>
              <a:gd name="connsiteX3233" fmla="*/ 5110287 w 5934280"/>
              <a:gd name="connsiteY3233" fmla="*/ 4565797 h 5430875"/>
              <a:gd name="connsiteX3234" fmla="*/ 5110191 w 5934280"/>
              <a:gd name="connsiteY3234" fmla="*/ 4565690 h 5430875"/>
              <a:gd name="connsiteX3235" fmla="*/ 5110185 w 5934280"/>
              <a:gd name="connsiteY3235" fmla="*/ 4565702 h 5430875"/>
              <a:gd name="connsiteX3236" fmla="*/ 5096838 w 5934280"/>
              <a:gd name="connsiteY3236" fmla="*/ 4553431 h 5430875"/>
              <a:gd name="connsiteX3237" fmla="*/ 5108499 w 5934280"/>
              <a:gd name="connsiteY3237" fmla="*/ 4568355 h 5430875"/>
              <a:gd name="connsiteX3238" fmla="*/ 5107842 w 5934280"/>
              <a:gd name="connsiteY3238" fmla="*/ 4571018 h 5430875"/>
              <a:gd name="connsiteX3239" fmla="*/ 5096492 w 5934280"/>
              <a:gd name="connsiteY3239" fmla="*/ 4562442 h 5430875"/>
              <a:gd name="connsiteX3240" fmla="*/ 5079285 w 5934280"/>
              <a:gd name="connsiteY3240" fmla="*/ 4543238 h 5430875"/>
              <a:gd name="connsiteX3241" fmla="*/ 5072187 w 5934280"/>
              <a:gd name="connsiteY3241" fmla="*/ 4534418 h 5430875"/>
              <a:gd name="connsiteX3242" fmla="*/ 5067066 w 5934280"/>
              <a:gd name="connsiteY3242" fmla="*/ 4531500 h 5430875"/>
              <a:gd name="connsiteX3243" fmla="*/ 5051348 w 5934280"/>
              <a:gd name="connsiteY3243" fmla="*/ 4512837 h 5430875"/>
              <a:gd name="connsiteX3244" fmla="*/ 5057011 w 5934280"/>
              <a:gd name="connsiteY3244" fmla="*/ 4516869 h 5430875"/>
              <a:gd name="connsiteX3245" fmla="*/ 5040951 w 5934280"/>
              <a:gd name="connsiteY3245" fmla="*/ 4500972 h 5430875"/>
              <a:gd name="connsiteX3246" fmla="*/ 5051348 w 5934280"/>
              <a:gd name="connsiteY3246" fmla="*/ 4512837 h 5430875"/>
              <a:gd name="connsiteX3247" fmla="*/ 5018962 w 5934280"/>
              <a:gd name="connsiteY3247" fmla="*/ 4489781 h 5430875"/>
              <a:gd name="connsiteX3248" fmla="*/ 5027684 w 5934280"/>
              <a:gd name="connsiteY3248" fmla="*/ 4520894 h 5430875"/>
              <a:gd name="connsiteX3249" fmla="*/ 5046489 w 5934280"/>
              <a:gd name="connsiteY3249" fmla="*/ 4546236 h 5430875"/>
              <a:gd name="connsiteX3250" fmla="*/ 5018199 w 5934280"/>
              <a:gd name="connsiteY3250" fmla="*/ 4551002 h 5430875"/>
              <a:gd name="connsiteX3251" fmla="*/ 4992064 w 5934280"/>
              <a:gd name="connsiteY3251" fmla="*/ 4544349 h 5430875"/>
              <a:gd name="connsiteX3252" fmla="*/ 4833817 w 5934280"/>
              <a:gd name="connsiteY3252" fmla="*/ 4419725 h 5430875"/>
              <a:gd name="connsiteX3253" fmla="*/ 3838666 w 5934280"/>
              <a:gd name="connsiteY3253" fmla="*/ 3736106 h 5430875"/>
              <a:gd name="connsiteX3254" fmla="*/ 3803460 w 5934280"/>
              <a:gd name="connsiteY3254" fmla="*/ 3717017 h 5430875"/>
              <a:gd name="connsiteX3255" fmla="*/ 3976968 w 5934280"/>
              <a:gd name="connsiteY3255" fmla="*/ 3828597 h 5430875"/>
              <a:gd name="connsiteX3256" fmla="*/ 4617049 w 5934280"/>
              <a:gd name="connsiteY3256" fmla="*/ 4265390 h 5430875"/>
              <a:gd name="connsiteX3257" fmla="*/ 4860198 w 5934280"/>
              <a:gd name="connsiteY3257" fmla="*/ 4469390 h 5430875"/>
              <a:gd name="connsiteX3258" fmla="*/ 4925274 w 5934280"/>
              <a:gd name="connsiteY3258" fmla="*/ 4534650 h 5430875"/>
              <a:gd name="connsiteX3259" fmla="*/ 4951115 w 5934280"/>
              <a:gd name="connsiteY3259" fmla="*/ 4601863 h 5430875"/>
              <a:gd name="connsiteX3260" fmla="*/ 4943399 w 5934280"/>
              <a:gd name="connsiteY3260" fmla="*/ 4600519 h 5430875"/>
              <a:gd name="connsiteX3261" fmla="*/ 4997372 w 5934280"/>
              <a:gd name="connsiteY3261" fmla="*/ 4641795 h 5430875"/>
              <a:gd name="connsiteX3262" fmla="*/ 4905259 w 5934280"/>
              <a:gd name="connsiteY3262" fmla="*/ 4598525 h 5430875"/>
              <a:gd name="connsiteX3263" fmla="*/ 4968340 w 5934280"/>
              <a:gd name="connsiteY3263" fmla="*/ 4648453 h 5430875"/>
              <a:gd name="connsiteX3264" fmla="*/ 4977377 w 5934280"/>
              <a:gd name="connsiteY3264" fmla="*/ 4672276 h 5430875"/>
              <a:gd name="connsiteX3265" fmla="*/ 5098514 w 5934280"/>
              <a:gd name="connsiteY3265" fmla="*/ 4760501 h 5430875"/>
              <a:gd name="connsiteX3266" fmla="*/ 5073377 w 5934280"/>
              <a:gd name="connsiteY3266" fmla="*/ 4749531 h 5430875"/>
              <a:gd name="connsiteX3267" fmla="*/ 5070798 w 5934280"/>
              <a:gd name="connsiteY3267" fmla="*/ 4747163 h 5430875"/>
              <a:gd name="connsiteX3268" fmla="*/ 5065812 w 5934280"/>
              <a:gd name="connsiteY3268" fmla="*/ 4745155 h 5430875"/>
              <a:gd name="connsiteX3269" fmla="*/ 5057075 w 5934280"/>
              <a:gd name="connsiteY3269" fmla="*/ 4739700 h 5430875"/>
              <a:gd name="connsiteX3270" fmla="*/ 5039628 w 5934280"/>
              <a:gd name="connsiteY3270" fmla="*/ 4727886 h 5430875"/>
              <a:gd name="connsiteX3271" fmla="*/ 4976300 w 5934280"/>
              <a:gd name="connsiteY3271" fmla="*/ 4693114 h 5430875"/>
              <a:gd name="connsiteX3272" fmla="*/ 5023465 w 5934280"/>
              <a:gd name="connsiteY3272" fmla="*/ 4728191 h 5430875"/>
              <a:gd name="connsiteX3273" fmla="*/ 5053825 w 5934280"/>
              <a:gd name="connsiteY3273" fmla="*/ 4740326 h 5430875"/>
              <a:gd name="connsiteX3274" fmla="*/ 5065812 w 5934280"/>
              <a:gd name="connsiteY3274" fmla="*/ 4745155 h 5430875"/>
              <a:gd name="connsiteX3275" fmla="*/ 5071538 w 5934280"/>
              <a:gd name="connsiteY3275" fmla="*/ 4748731 h 5430875"/>
              <a:gd name="connsiteX3276" fmla="*/ 5073377 w 5934280"/>
              <a:gd name="connsiteY3276" fmla="*/ 4749531 h 5430875"/>
              <a:gd name="connsiteX3277" fmla="*/ 5079063 w 5934280"/>
              <a:gd name="connsiteY3277" fmla="*/ 4754759 h 5430875"/>
              <a:gd name="connsiteX3278" fmla="*/ 5035395 w 5934280"/>
              <a:gd name="connsiteY3278" fmla="*/ 4745562 h 5430875"/>
              <a:gd name="connsiteX3279" fmla="*/ 5029149 w 5934280"/>
              <a:gd name="connsiteY3279" fmla="*/ 4741854 h 5430875"/>
              <a:gd name="connsiteX3280" fmla="*/ 5028355 w 5934280"/>
              <a:gd name="connsiteY3280" fmla="*/ 4741351 h 5430875"/>
              <a:gd name="connsiteX3281" fmla="*/ 5028203 w 5934280"/>
              <a:gd name="connsiteY3281" fmla="*/ 4741290 h 5430875"/>
              <a:gd name="connsiteX3282" fmla="*/ 5029149 w 5934280"/>
              <a:gd name="connsiteY3282" fmla="*/ 4741854 h 5430875"/>
              <a:gd name="connsiteX3283" fmla="*/ 5038782 w 5934280"/>
              <a:gd name="connsiteY3283" fmla="*/ 4747944 h 5430875"/>
              <a:gd name="connsiteX3284" fmla="*/ 5127062 w 5934280"/>
              <a:gd name="connsiteY3284" fmla="*/ 4821392 h 5430875"/>
              <a:gd name="connsiteX3285" fmla="*/ 5096974 w 5934280"/>
              <a:gd name="connsiteY3285" fmla="*/ 4819806 h 5430875"/>
              <a:gd name="connsiteX3286" fmla="*/ 5089859 w 5934280"/>
              <a:gd name="connsiteY3286" fmla="*/ 4816171 h 5430875"/>
              <a:gd name="connsiteX3287" fmla="*/ 5056674 w 5934280"/>
              <a:gd name="connsiteY3287" fmla="*/ 4795757 h 5430875"/>
              <a:gd name="connsiteX3288" fmla="*/ 4995002 w 5934280"/>
              <a:gd name="connsiteY3288" fmla="*/ 4765661 h 5430875"/>
              <a:gd name="connsiteX3289" fmla="*/ 5044841 w 5934280"/>
              <a:gd name="connsiteY3289" fmla="*/ 4800747 h 5430875"/>
              <a:gd name="connsiteX3290" fmla="*/ 5047085 w 5934280"/>
              <a:gd name="connsiteY3290" fmla="*/ 4802036 h 5430875"/>
              <a:gd name="connsiteX3291" fmla="*/ 5049123 w 5934280"/>
              <a:gd name="connsiteY3291" fmla="*/ 4803881 h 5430875"/>
              <a:gd name="connsiteX3292" fmla="*/ 5069788 w 5934280"/>
              <a:gd name="connsiteY3292" fmla="*/ 4820559 h 5430875"/>
              <a:gd name="connsiteX3293" fmla="*/ 5074931 w 5934280"/>
              <a:gd name="connsiteY3293" fmla="*/ 4832867 h 5430875"/>
              <a:gd name="connsiteX3294" fmla="*/ 5069063 w 5934280"/>
              <a:gd name="connsiteY3294" fmla="*/ 4831598 h 5430875"/>
              <a:gd name="connsiteX3295" fmla="*/ 4921247 w 5934280"/>
              <a:gd name="connsiteY3295" fmla="*/ 4734472 h 5430875"/>
              <a:gd name="connsiteX3296" fmla="*/ 4863181 w 5934280"/>
              <a:gd name="connsiteY3296" fmla="*/ 4707786 h 5430875"/>
              <a:gd name="connsiteX3297" fmla="*/ 4926207 w 5934280"/>
              <a:gd name="connsiteY3297" fmla="*/ 4749143 h 5430875"/>
              <a:gd name="connsiteX3298" fmla="*/ 4976217 w 5934280"/>
              <a:gd name="connsiteY3298" fmla="*/ 4783844 h 5430875"/>
              <a:gd name="connsiteX3299" fmla="*/ 4979350 w 5934280"/>
              <a:gd name="connsiteY3299" fmla="*/ 4793412 h 5430875"/>
              <a:gd name="connsiteX3300" fmla="*/ 4956519 w 5934280"/>
              <a:gd name="connsiteY3300" fmla="*/ 4780536 h 5430875"/>
              <a:gd name="connsiteX3301" fmla="*/ 4758144 w 5934280"/>
              <a:gd name="connsiteY3301" fmla="*/ 4649861 h 5430875"/>
              <a:gd name="connsiteX3302" fmla="*/ 4731268 w 5934280"/>
              <a:gd name="connsiteY3302" fmla="*/ 4652079 h 5430875"/>
              <a:gd name="connsiteX3303" fmla="*/ 4915731 w 5934280"/>
              <a:gd name="connsiteY3303" fmla="*/ 4775078 h 5430875"/>
              <a:gd name="connsiteX3304" fmla="*/ 4913699 w 5934280"/>
              <a:gd name="connsiteY3304" fmla="*/ 4776679 h 5430875"/>
              <a:gd name="connsiteX3305" fmla="*/ 4913047 w 5934280"/>
              <a:gd name="connsiteY3305" fmla="*/ 4776261 h 5430875"/>
              <a:gd name="connsiteX3306" fmla="*/ 4827682 w 5934280"/>
              <a:gd name="connsiteY3306" fmla="*/ 4728509 h 5430875"/>
              <a:gd name="connsiteX3307" fmla="*/ 4827682 w 5934280"/>
              <a:gd name="connsiteY3307" fmla="*/ 4728509 h 5430875"/>
              <a:gd name="connsiteX3308" fmla="*/ 4910479 w 5934280"/>
              <a:gd name="connsiteY3308" fmla="*/ 4789417 h 5430875"/>
              <a:gd name="connsiteX3309" fmla="*/ 4967690 w 5934280"/>
              <a:gd name="connsiteY3309" fmla="*/ 4826174 h 5430875"/>
              <a:gd name="connsiteX3310" fmla="*/ 4968874 w 5934280"/>
              <a:gd name="connsiteY3310" fmla="*/ 4827150 h 5430875"/>
              <a:gd name="connsiteX3311" fmla="*/ 4849948 w 5934280"/>
              <a:gd name="connsiteY3311" fmla="*/ 4765811 h 5430875"/>
              <a:gd name="connsiteX3312" fmla="*/ 4813203 w 5934280"/>
              <a:gd name="connsiteY3312" fmla="*/ 4749884 h 5430875"/>
              <a:gd name="connsiteX3313" fmla="*/ 4879818 w 5934280"/>
              <a:gd name="connsiteY3313" fmla="*/ 4790706 h 5430875"/>
              <a:gd name="connsiteX3314" fmla="*/ 4886701 w 5934280"/>
              <a:gd name="connsiteY3314" fmla="*/ 4818969 h 5430875"/>
              <a:gd name="connsiteX3315" fmla="*/ 4945589 w 5934280"/>
              <a:gd name="connsiteY3315" fmla="*/ 4851586 h 5430875"/>
              <a:gd name="connsiteX3316" fmla="*/ 4974678 w 5934280"/>
              <a:gd name="connsiteY3316" fmla="*/ 4876249 h 5430875"/>
              <a:gd name="connsiteX3317" fmla="*/ 4962584 w 5934280"/>
              <a:gd name="connsiteY3317" fmla="*/ 4882832 h 5430875"/>
              <a:gd name="connsiteX3318" fmla="*/ 5027820 w 5934280"/>
              <a:gd name="connsiteY3318" fmla="*/ 4928325 h 5430875"/>
              <a:gd name="connsiteX3319" fmla="*/ 5062892 w 5934280"/>
              <a:gd name="connsiteY3319" fmla="*/ 4969985 h 5430875"/>
              <a:gd name="connsiteX3320" fmla="*/ 5061280 w 5934280"/>
              <a:gd name="connsiteY3320" fmla="*/ 4975433 h 5430875"/>
              <a:gd name="connsiteX3321" fmla="*/ 5107600 w 5934280"/>
              <a:gd name="connsiteY3321" fmla="*/ 5030569 h 5430875"/>
              <a:gd name="connsiteX3322" fmla="*/ 5060739 w 5934280"/>
              <a:gd name="connsiteY3322" fmla="*/ 5011659 h 5430875"/>
              <a:gd name="connsiteX3323" fmla="*/ 5103234 w 5934280"/>
              <a:gd name="connsiteY3323" fmla="*/ 5045358 h 5430875"/>
              <a:gd name="connsiteX3324" fmla="*/ 5022917 w 5934280"/>
              <a:gd name="connsiteY3324" fmla="*/ 5016568 h 5430875"/>
              <a:gd name="connsiteX3325" fmla="*/ 4481025 w 5934280"/>
              <a:gd name="connsiteY3325" fmla="*/ 4683125 h 5430875"/>
              <a:gd name="connsiteX3326" fmla="*/ 4468399 w 5934280"/>
              <a:gd name="connsiteY3326" fmla="*/ 4674322 h 5430875"/>
              <a:gd name="connsiteX3327" fmla="*/ 4468399 w 5934280"/>
              <a:gd name="connsiteY3327" fmla="*/ 4674322 h 5430875"/>
              <a:gd name="connsiteX3328" fmla="*/ 4481025 w 5934280"/>
              <a:gd name="connsiteY3328" fmla="*/ 4683125 h 5430875"/>
              <a:gd name="connsiteX3329" fmla="*/ 4664109 w 5934280"/>
              <a:gd name="connsiteY3329" fmla="*/ 4810793 h 5430875"/>
              <a:gd name="connsiteX3330" fmla="*/ 4851085 w 5934280"/>
              <a:gd name="connsiteY3330" fmla="*/ 4939608 h 5430875"/>
              <a:gd name="connsiteX3331" fmla="*/ 4908895 w 5934280"/>
              <a:gd name="connsiteY3331" fmla="*/ 4993061 h 5430875"/>
              <a:gd name="connsiteX3332" fmla="*/ 4875437 w 5934280"/>
              <a:gd name="connsiteY3332" fmla="*/ 4983183 h 5430875"/>
              <a:gd name="connsiteX3333" fmla="*/ 4826666 w 5934280"/>
              <a:gd name="connsiteY3333" fmla="*/ 4953553 h 5430875"/>
              <a:gd name="connsiteX3334" fmla="*/ 4540220 w 5934280"/>
              <a:gd name="connsiteY3334" fmla="*/ 4769139 h 5430875"/>
              <a:gd name="connsiteX3335" fmla="*/ 3364181 w 5934280"/>
              <a:gd name="connsiteY3335" fmla="*/ 4040931 h 5430875"/>
              <a:gd name="connsiteX3336" fmla="*/ 3102364 w 5934280"/>
              <a:gd name="connsiteY3336" fmla="*/ 3894131 h 5430875"/>
              <a:gd name="connsiteX3337" fmla="*/ 3089833 w 5934280"/>
              <a:gd name="connsiteY3337" fmla="*/ 3756886 h 5430875"/>
              <a:gd name="connsiteX3338" fmla="*/ 3070851 w 5934280"/>
              <a:gd name="connsiteY3338" fmla="*/ 3613144 h 5430875"/>
              <a:gd name="connsiteX3339" fmla="*/ 3075911 w 5934280"/>
              <a:gd name="connsiteY3339" fmla="*/ 3731749 h 5430875"/>
              <a:gd name="connsiteX3340" fmla="*/ 3079485 w 5934280"/>
              <a:gd name="connsiteY3340" fmla="*/ 3782574 h 5430875"/>
              <a:gd name="connsiteX3341" fmla="*/ 3083279 w 5934280"/>
              <a:gd name="connsiteY3341" fmla="*/ 3813203 h 5430875"/>
              <a:gd name="connsiteX3342" fmla="*/ 3082079 w 5934280"/>
              <a:gd name="connsiteY3342" fmla="*/ 3819415 h 5430875"/>
              <a:gd name="connsiteX3343" fmla="*/ 3085352 w 5934280"/>
              <a:gd name="connsiteY3343" fmla="*/ 3865959 h 5430875"/>
              <a:gd name="connsiteX3344" fmla="*/ 3086287 w 5934280"/>
              <a:gd name="connsiteY3344" fmla="*/ 3885116 h 5430875"/>
              <a:gd name="connsiteX3345" fmla="*/ 2960281 w 5934280"/>
              <a:gd name="connsiteY3345" fmla="*/ 3814465 h 5430875"/>
              <a:gd name="connsiteX3346" fmla="*/ 2741758 w 5934280"/>
              <a:gd name="connsiteY3346" fmla="*/ 3708699 h 5430875"/>
              <a:gd name="connsiteX3347" fmla="*/ 2712036 w 5934280"/>
              <a:gd name="connsiteY3347" fmla="*/ 3694935 h 5430875"/>
              <a:gd name="connsiteX3348" fmla="*/ 2698470 w 5934280"/>
              <a:gd name="connsiteY3348" fmla="*/ 3594005 h 5430875"/>
              <a:gd name="connsiteX3349" fmla="*/ 2693953 w 5934280"/>
              <a:gd name="connsiteY3349" fmla="*/ 3560386 h 5430875"/>
              <a:gd name="connsiteX3350" fmla="*/ 2688785 w 5934280"/>
              <a:gd name="connsiteY3350" fmla="*/ 3557077 h 5430875"/>
              <a:gd name="connsiteX3351" fmla="*/ 2679202 w 5934280"/>
              <a:gd name="connsiteY3351" fmla="*/ 3554198 h 5430875"/>
              <a:gd name="connsiteX3352" fmla="*/ 2685421 w 5934280"/>
              <a:gd name="connsiteY3352" fmla="*/ 3618842 h 5430875"/>
              <a:gd name="connsiteX3353" fmla="*/ 2686685 w 5934280"/>
              <a:gd name="connsiteY3353" fmla="*/ 3683195 h 5430875"/>
              <a:gd name="connsiteX3354" fmla="*/ 2682662 w 5934280"/>
              <a:gd name="connsiteY3354" fmla="*/ 3681333 h 5430875"/>
              <a:gd name="connsiteX3355" fmla="*/ 2669863 w 5934280"/>
              <a:gd name="connsiteY3355" fmla="*/ 3602879 h 5430875"/>
              <a:gd name="connsiteX3356" fmla="*/ 2665391 w 5934280"/>
              <a:gd name="connsiteY3356" fmla="*/ 3563738 h 5430875"/>
              <a:gd name="connsiteX3357" fmla="*/ 2656421 w 5934280"/>
              <a:gd name="connsiteY3357" fmla="*/ 3564565 h 5430875"/>
              <a:gd name="connsiteX3358" fmla="*/ 2652820 w 5934280"/>
              <a:gd name="connsiteY3358" fmla="*/ 3570965 h 5430875"/>
              <a:gd name="connsiteX3359" fmla="*/ 2662579 w 5934280"/>
              <a:gd name="connsiteY3359" fmla="*/ 3672033 h 5430875"/>
              <a:gd name="connsiteX3360" fmla="*/ 2518700 w 5934280"/>
              <a:gd name="connsiteY3360" fmla="*/ 3605403 h 5430875"/>
              <a:gd name="connsiteX3361" fmla="*/ 1934797 w 5934280"/>
              <a:gd name="connsiteY3361" fmla="*/ 3339412 h 5430875"/>
              <a:gd name="connsiteX3362" fmla="*/ 1865078 w 5934280"/>
              <a:gd name="connsiteY3362" fmla="*/ 3310791 h 5430875"/>
              <a:gd name="connsiteX3363" fmla="*/ 1868810 w 5934280"/>
              <a:gd name="connsiteY3363" fmla="*/ 3267841 h 5430875"/>
              <a:gd name="connsiteX3364" fmla="*/ 1861061 w 5934280"/>
              <a:gd name="connsiteY3364" fmla="*/ 3131585 h 5430875"/>
              <a:gd name="connsiteX3365" fmla="*/ 1861019 w 5934280"/>
              <a:gd name="connsiteY3365" fmla="*/ 3131481 h 5430875"/>
              <a:gd name="connsiteX3366" fmla="*/ 1860889 w 5934280"/>
              <a:gd name="connsiteY3366" fmla="*/ 3132755 h 5430875"/>
              <a:gd name="connsiteX3367" fmla="*/ 1844306 w 5934280"/>
              <a:gd name="connsiteY3367" fmla="*/ 3302264 h 5430875"/>
              <a:gd name="connsiteX3368" fmla="*/ 1680071 w 5934280"/>
              <a:gd name="connsiteY3368" fmla="*/ 3234841 h 5430875"/>
              <a:gd name="connsiteX3369" fmla="*/ 1680695 w 5934280"/>
              <a:gd name="connsiteY3369" fmla="*/ 3230132 h 5430875"/>
              <a:gd name="connsiteX3370" fmla="*/ 1684755 w 5934280"/>
              <a:gd name="connsiteY3370" fmla="*/ 3194945 h 5430875"/>
              <a:gd name="connsiteX3371" fmla="*/ 1686633 w 5934280"/>
              <a:gd name="connsiteY3371" fmla="*/ 3170779 h 5430875"/>
              <a:gd name="connsiteX3372" fmla="*/ 1701043 w 5934280"/>
              <a:gd name="connsiteY3372" fmla="*/ 3175870 h 5430875"/>
              <a:gd name="connsiteX3373" fmla="*/ 1710956 w 5934280"/>
              <a:gd name="connsiteY3373" fmla="*/ 3178242 h 5430875"/>
              <a:gd name="connsiteX3374" fmla="*/ 1688242 w 5934280"/>
              <a:gd name="connsiteY3374" fmla="*/ 3166539 h 5430875"/>
              <a:gd name="connsiteX3375" fmla="*/ 1686992 w 5934280"/>
              <a:gd name="connsiteY3375" fmla="*/ 3166163 h 5430875"/>
              <a:gd name="connsiteX3376" fmla="*/ 1697284 w 5934280"/>
              <a:gd name="connsiteY3376" fmla="*/ 3033777 h 5430875"/>
              <a:gd name="connsiteX3377" fmla="*/ 1695255 w 5934280"/>
              <a:gd name="connsiteY3377" fmla="*/ 3032138 h 5430875"/>
              <a:gd name="connsiteX3378" fmla="*/ 1688031 w 5934280"/>
              <a:gd name="connsiteY3378" fmla="*/ 3027051 h 5430875"/>
              <a:gd name="connsiteX3379" fmla="*/ 1677078 w 5934280"/>
              <a:gd name="connsiteY3379" fmla="*/ 3127744 h 5430875"/>
              <a:gd name="connsiteX3380" fmla="*/ 1673559 w 5934280"/>
              <a:gd name="connsiteY3380" fmla="*/ 3162055 h 5430875"/>
              <a:gd name="connsiteX3381" fmla="*/ 1542868 w 5934280"/>
              <a:gd name="connsiteY3381" fmla="*/ 3109409 h 5430875"/>
              <a:gd name="connsiteX3382" fmla="*/ 1535352 w 5934280"/>
              <a:gd name="connsiteY3382" fmla="*/ 3106615 h 5430875"/>
              <a:gd name="connsiteX3383" fmla="*/ 1554276 w 5934280"/>
              <a:gd name="connsiteY3383" fmla="*/ 2910658 h 5430875"/>
              <a:gd name="connsiteX3384" fmla="*/ 1550676 w 5934280"/>
              <a:gd name="connsiteY3384" fmla="*/ 2904258 h 5430875"/>
              <a:gd name="connsiteX3385" fmla="*/ 1541705 w 5934280"/>
              <a:gd name="connsiteY3385" fmla="*/ 2903431 h 5430875"/>
              <a:gd name="connsiteX3386" fmla="*/ 1537233 w 5934280"/>
              <a:gd name="connsiteY3386" fmla="*/ 2942572 h 5430875"/>
              <a:gd name="connsiteX3387" fmla="*/ 1519903 w 5934280"/>
              <a:gd name="connsiteY3387" fmla="*/ 3048795 h 5430875"/>
              <a:gd name="connsiteX3388" fmla="*/ 1521674 w 5934280"/>
              <a:gd name="connsiteY3388" fmla="*/ 2958536 h 5430875"/>
              <a:gd name="connsiteX3389" fmla="*/ 1527894 w 5934280"/>
              <a:gd name="connsiteY3389" fmla="*/ 2893892 h 5430875"/>
              <a:gd name="connsiteX3390" fmla="*/ 1518311 w 5934280"/>
              <a:gd name="connsiteY3390" fmla="*/ 2896771 h 5430875"/>
              <a:gd name="connsiteX3391" fmla="*/ 1513143 w 5934280"/>
              <a:gd name="connsiteY3391" fmla="*/ 2900078 h 5430875"/>
              <a:gd name="connsiteX3392" fmla="*/ 1508624 w 5934280"/>
              <a:gd name="connsiteY3392" fmla="*/ 2933698 h 5430875"/>
              <a:gd name="connsiteX3393" fmla="*/ 1487761 w 5934280"/>
              <a:gd name="connsiteY3393" fmla="*/ 3088926 h 5430875"/>
              <a:gd name="connsiteX3394" fmla="*/ 1402785 w 5934280"/>
              <a:gd name="connsiteY3394" fmla="*/ 3057341 h 5430875"/>
              <a:gd name="connsiteX3395" fmla="*/ 1135592 w 5934280"/>
              <a:gd name="connsiteY3395" fmla="*/ 2968139 h 5430875"/>
              <a:gd name="connsiteX3396" fmla="*/ 1136245 w 5934280"/>
              <a:gd name="connsiteY3396" fmla="*/ 2952838 h 5430875"/>
              <a:gd name="connsiteX3397" fmla="*/ 1134282 w 5934280"/>
              <a:gd name="connsiteY3397" fmla="*/ 2967703 h 5430875"/>
              <a:gd name="connsiteX3398" fmla="*/ 1106639 w 5934280"/>
              <a:gd name="connsiteY3398" fmla="*/ 2958474 h 5430875"/>
              <a:gd name="connsiteX3399" fmla="*/ 522190 w 5934280"/>
              <a:gd name="connsiteY3399" fmla="*/ 2801052 h 5430875"/>
              <a:gd name="connsiteX3400" fmla="*/ 326474 w 5934280"/>
              <a:gd name="connsiteY3400" fmla="*/ 2753425 h 5430875"/>
              <a:gd name="connsiteX3401" fmla="*/ 305112 w 5934280"/>
              <a:gd name="connsiteY3401" fmla="*/ 2736965 h 5430875"/>
              <a:gd name="connsiteX3402" fmla="*/ 291404 w 5934280"/>
              <a:gd name="connsiteY3402" fmla="*/ 2711764 h 5430875"/>
              <a:gd name="connsiteX3403" fmla="*/ 322950 w 5934280"/>
              <a:gd name="connsiteY3403" fmla="*/ 2710923 h 5430875"/>
              <a:gd name="connsiteX3404" fmla="*/ 352814 w 5934280"/>
              <a:gd name="connsiteY3404" fmla="*/ 2698586 h 5430875"/>
              <a:gd name="connsiteX3405" fmla="*/ 314687 w 5934280"/>
              <a:gd name="connsiteY3405" fmla="*/ 2687330 h 5430875"/>
              <a:gd name="connsiteX3406" fmla="*/ 330441 w 5934280"/>
              <a:gd name="connsiteY3406" fmla="*/ 2688189 h 5430875"/>
              <a:gd name="connsiteX3407" fmla="*/ 308022 w 5934280"/>
              <a:gd name="connsiteY3407" fmla="*/ 2685363 h 5430875"/>
              <a:gd name="connsiteX3408" fmla="*/ 314687 w 5934280"/>
              <a:gd name="connsiteY3408" fmla="*/ 2687330 h 5430875"/>
              <a:gd name="connsiteX3409" fmla="*/ 290305 w 5934280"/>
              <a:gd name="connsiteY3409" fmla="*/ 2686478 h 5430875"/>
              <a:gd name="connsiteX3410" fmla="*/ 284846 w 5934280"/>
              <a:gd name="connsiteY3410" fmla="*/ 2684250 h 5430875"/>
              <a:gd name="connsiteX3411" fmla="*/ 273526 w 5934280"/>
              <a:gd name="connsiteY3411" fmla="*/ 2684106 h 5430875"/>
              <a:gd name="connsiteX3412" fmla="*/ 247795 w 5934280"/>
              <a:gd name="connsiteY3412" fmla="*/ 2682415 h 5430875"/>
              <a:gd name="connsiteX3413" fmla="*/ 234044 w 5934280"/>
              <a:gd name="connsiteY3413" fmla="*/ 2678776 h 5430875"/>
              <a:gd name="connsiteX3414" fmla="*/ 235734 w 5934280"/>
              <a:gd name="connsiteY3414" fmla="*/ 2676616 h 5430875"/>
              <a:gd name="connsiteX3415" fmla="*/ 254674 w 5934280"/>
              <a:gd name="connsiteY3415" fmla="*/ 2676584 h 5430875"/>
              <a:gd name="connsiteX3416" fmla="*/ 236783 w 5934280"/>
              <a:gd name="connsiteY3416" fmla="*/ 2673652 h 5430875"/>
              <a:gd name="connsiteX3417" fmla="*/ 236788 w 5934280"/>
              <a:gd name="connsiteY3417" fmla="*/ 2673639 h 5430875"/>
              <a:gd name="connsiteX3418" fmla="*/ 236646 w 5934280"/>
              <a:gd name="connsiteY3418" fmla="*/ 2673630 h 5430875"/>
              <a:gd name="connsiteX3419" fmla="*/ 201215 w 5934280"/>
              <a:gd name="connsiteY3419" fmla="*/ 2667826 h 5430875"/>
              <a:gd name="connsiteX3420" fmla="*/ 222135 w 5934280"/>
              <a:gd name="connsiteY3420" fmla="*/ 2672645 h 5430875"/>
              <a:gd name="connsiteX3421" fmla="*/ 236646 w 5934280"/>
              <a:gd name="connsiteY3421" fmla="*/ 2673630 h 5430875"/>
              <a:gd name="connsiteX3422" fmla="*/ 236783 w 5934280"/>
              <a:gd name="connsiteY3422" fmla="*/ 2673652 h 5430875"/>
              <a:gd name="connsiteX3423" fmla="*/ 235734 w 5934280"/>
              <a:gd name="connsiteY3423" fmla="*/ 2676616 h 5430875"/>
              <a:gd name="connsiteX3424" fmla="*/ 189731 w 5934280"/>
              <a:gd name="connsiteY3424" fmla="*/ 2666898 h 5430875"/>
              <a:gd name="connsiteX3425" fmla="*/ 200375 w 5934280"/>
              <a:gd name="connsiteY3425" fmla="*/ 2665549 h 5430875"/>
              <a:gd name="connsiteX3426" fmla="*/ 206594 w 5934280"/>
              <a:gd name="connsiteY3426" fmla="*/ 2658075 h 5430875"/>
              <a:gd name="connsiteX3427" fmla="*/ 244979 w 5934280"/>
              <a:gd name="connsiteY3427" fmla="*/ 2659829 h 5430875"/>
              <a:gd name="connsiteX3428" fmla="*/ 371248 w 5934280"/>
              <a:gd name="connsiteY3428" fmla="*/ 2668907 h 5430875"/>
              <a:gd name="connsiteX3429" fmla="*/ 377720 w 5934280"/>
              <a:gd name="connsiteY3429" fmla="*/ 2669709 h 5430875"/>
              <a:gd name="connsiteX3430" fmla="*/ 377962 w 5934280"/>
              <a:gd name="connsiteY3430" fmla="*/ 2669680 h 5430875"/>
              <a:gd name="connsiteX3431" fmla="*/ 403207 w 5934280"/>
              <a:gd name="connsiteY3431" fmla="*/ 2671155 h 5430875"/>
              <a:gd name="connsiteX3432" fmla="*/ 415450 w 5934280"/>
              <a:gd name="connsiteY3432" fmla="*/ 2674382 h 5430875"/>
              <a:gd name="connsiteX3433" fmla="*/ 471101 w 5934280"/>
              <a:gd name="connsiteY3433" fmla="*/ 2681275 h 5430875"/>
              <a:gd name="connsiteX3434" fmla="*/ 438297 w 5934280"/>
              <a:gd name="connsiteY3434" fmla="*/ 2672632 h 5430875"/>
              <a:gd name="connsiteX3435" fmla="*/ 403207 w 5934280"/>
              <a:gd name="connsiteY3435" fmla="*/ 2671155 h 5430875"/>
              <a:gd name="connsiteX3436" fmla="*/ 390162 w 5934280"/>
              <a:gd name="connsiteY3436" fmla="*/ 2665684 h 5430875"/>
              <a:gd name="connsiteX3437" fmla="*/ 357058 w 5934280"/>
              <a:gd name="connsiteY3437" fmla="*/ 2661759 h 5430875"/>
              <a:gd name="connsiteX3438" fmla="*/ 228092 w 5934280"/>
              <a:gd name="connsiteY3438" fmla="*/ 2650122 h 5430875"/>
              <a:gd name="connsiteX3439" fmla="*/ 153817 w 5934280"/>
              <a:gd name="connsiteY3439" fmla="*/ 2642672 h 5430875"/>
              <a:gd name="connsiteX3440" fmla="*/ 165830 w 5934280"/>
              <a:gd name="connsiteY3440" fmla="*/ 2638227 h 5430875"/>
              <a:gd name="connsiteX3441" fmla="*/ 185884 w 5934280"/>
              <a:gd name="connsiteY3441" fmla="*/ 2639003 h 5430875"/>
              <a:gd name="connsiteX3442" fmla="*/ 262657 w 5934280"/>
              <a:gd name="connsiteY3442" fmla="*/ 2634751 h 5430875"/>
              <a:gd name="connsiteX3443" fmla="*/ 368794 w 5934280"/>
              <a:gd name="connsiteY3443" fmla="*/ 2642449 h 5430875"/>
              <a:gd name="connsiteX3444" fmla="*/ 373268 w 5934280"/>
              <a:gd name="connsiteY3444" fmla="*/ 2643029 h 5430875"/>
              <a:gd name="connsiteX3445" fmla="*/ 374487 w 5934280"/>
              <a:gd name="connsiteY3445" fmla="*/ 2642368 h 5430875"/>
              <a:gd name="connsiteX3446" fmla="*/ 384648 w 5934280"/>
              <a:gd name="connsiteY3446" fmla="*/ 2638987 h 5430875"/>
              <a:gd name="connsiteX3447" fmla="*/ 371517 w 5934280"/>
              <a:gd name="connsiteY3447" fmla="*/ 2637333 h 5430875"/>
              <a:gd name="connsiteX3448" fmla="*/ 244472 w 5934280"/>
              <a:gd name="connsiteY3448" fmla="*/ 2622506 h 5430875"/>
              <a:gd name="connsiteX3449" fmla="*/ 353640 w 5934280"/>
              <a:gd name="connsiteY3449" fmla="*/ 2623248 h 5430875"/>
              <a:gd name="connsiteX3450" fmla="*/ 385657 w 5934280"/>
              <a:gd name="connsiteY3450" fmla="*/ 2625952 h 5430875"/>
              <a:gd name="connsiteX3451" fmla="*/ 380232 w 5934280"/>
              <a:gd name="connsiteY3451" fmla="*/ 2622910 h 5430875"/>
              <a:gd name="connsiteX3452" fmla="*/ 379937 w 5934280"/>
              <a:gd name="connsiteY3452" fmla="*/ 2622614 h 5430875"/>
              <a:gd name="connsiteX3453" fmla="*/ 334617 w 5934280"/>
              <a:gd name="connsiteY3453" fmla="*/ 2618698 h 5430875"/>
              <a:gd name="connsiteX3454" fmla="*/ 251877 w 5934280"/>
              <a:gd name="connsiteY3454" fmla="*/ 2610969 h 5430875"/>
              <a:gd name="connsiteX3455" fmla="*/ 252019 w 5934280"/>
              <a:gd name="connsiteY3455" fmla="*/ 2611092 h 5430875"/>
              <a:gd name="connsiteX3456" fmla="*/ 231076 w 5934280"/>
              <a:gd name="connsiteY3456" fmla="*/ 2615261 h 5430875"/>
              <a:gd name="connsiteX3457" fmla="*/ 232455 w 5934280"/>
              <a:gd name="connsiteY3457" fmla="*/ 2610590 h 5430875"/>
              <a:gd name="connsiteX3458" fmla="*/ 246094 w 5934280"/>
              <a:gd name="connsiteY3458" fmla="*/ 2605892 h 5430875"/>
              <a:gd name="connsiteX3459" fmla="*/ 251142 w 5934280"/>
              <a:gd name="connsiteY3459" fmla="*/ 2610322 h 5430875"/>
              <a:gd name="connsiteX3460" fmla="*/ 333337 w 5934280"/>
              <a:gd name="connsiteY3460" fmla="*/ 2612812 h 5430875"/>
              <a:gd name="connsiteX3461" fmla="*/ 373344 w 5934280"/>
              <a:gd name="connsiteY3461" fmla="*/ 2615959 h 5430875"/>
              <a:gd name="connsiteX3462" fmla="*/ 370456 w 5934280"/>
              <a:gd name="connsiteY3462" fmla="*/ 2613044 h 5430875"/>
              <a:gd name="connsiteX3463" fmla="*/ 373653 w 5934280"/>
              <a:gd name="connsiteY3463" fmla="*/ 2610815 h 5430875"/>
              <a:gd name="connsiteX3464" fmla="*/ 282372 w 5934280"/>
              <a:gd name="connsiteY3464" fmla="*/ 2599098 h 5430875"/>
              <a:gd name="connsiteX3465" fmla="*/ 284467 w 5934280"/>
              <a:gd name="connsiteY3465" fmla="*/ 2595687 h 5430875"/>
              <a:gd name="connsiteX3466" fmla="*/ 253476 w 5934280"/>
              <a:gd name="connsiteY3466" fmla="*/ 2592443 h 5430875"/>
              <a:gd name="connsiteX3467" fmla="*/ 249989 w 5934280"/>
              <a:gd name="connsiteY3467" fmla="*/ 2592347 h 5430875"/>
              <a:gd name="connsiteX3468" fmla="*/ 248653 w 5934280"/>
              <a:gd name="connsiteY3468" fmla="*/ 2591252 h 5430875"/>
              <a:gd name="connsiteX3469" fmla="*/ 237873 w 5934280"/>
              <a:gd name="connsiteY3469" fmla="*/ 2586563 h 5430875"/>
              <a:gd name="connsiteX3470" fmla="*/ 240171 w 5934280"/>
              <a:gd name="connsiteY3470" fmla="*/ 2586586 h 5430875"/>
              <a:gd name="connsiteX3471" fmla="*/ 295733 w 5934280"/>
              <a:gd name="connsiteY3471" fmla="*/ 2590150 h 5430875"/>
              <a:gd name="connsiteX3472" fmla="*/ 301956 w 5934280"/>
              <a:gd name="connsiteY3472" fmla="*/ 2588724 h 5430875"/>
              <a:gd name="connsiteX3473" fmla="*/ 372213 w 5934280"/>
              <a:gd name="connsiteY3473" fmla="*/ 2587306 h 5430875"/>
              <a:gd name="connsiteX3474" fmla="*/ 369535 w 5934280"/>
              <a:gd name="connsiteY3474" fmla="*/ 2586278 h 5430875"/>
              <a:gd name="connsiteX3475" fmla="*/ 255227 w 5934280"/>
              <a:gd name="connsiteY3475" fmla="*/ 2577136 h 5430875"/>
              <a:gd name="connsiteX3476" fmla="*/ 254676 w 5934280"/>
              <a:gd name="connsiteY3476" fmla="*/ 2577095 h 5430875"/>
              <a:gd name="connsiteX3477" fmla="*/ 241281 w 5934280"/>
              <a:gd name="connsiteY3477" fmla="*/ 2573126 h 5430875"/>
              <a:gd name="connsiteX3478" fmla="*/ 235192 w 5934280"/>
              <a:gd name="connsiteY3478" fmla="*/ 2572243 h 5430875"/>
              <a:gd name="connsiteX3479" fmla="*/ 241700 w 5934280"/>
              <a:gd name="connsiteY3479" fmla="*/ 2563562 h 5430875"/>
              <a:gd name="connsiteX3480" fmla="*/ 228062 w 5934280"/>
              <a:gd name="connsiteY3480" fmla="*/ 2558025 h 5430875"/>
              <a:gd name="connsiteX3481" fmla="*/ 222136 w 5934280"/>
              <a:gd name="connsiteY3481" fmla="*/ 2549843 h 5430875"/>
              <a:gd name="connsiteX3482" fmla="*/ 260915 w 5934280"/>
              <a:gd name="connsiteY3482" fmla="*/ 2559521 h 5430875"/>
              <a:gd name="connsiteX3483" fmla="*/ 264644 w 5934280"/>
              <a:gd name="connsiteY3483" fmla="*/ 2548143 h 5430875"/>
              <a:gd name="connsiteX3484" fmla="*/ 285407 w 5934280"/>
              <a:gd name="connsiteY3484" fmla="*/ 2555733 h 5430875"/>
              <a:gd name="connsiteX3485" fmla="*/ 274269 w 5934280"/>
              <a:gd name="connsiteY3485" fmla="*/ 2547758 h 5430875"/>
              <a:gd name="connsiteX3486" fmla="*/ 268551 w 5934280"/>
              <a:gd name="connsiteY3486" fmla="*/ 2544070 h 5430875"/>
              <a:gd name="connsiteX3487" fmla="*/ 257734 w 5934280"/>
              <a:gd name="connsiteY3487" fmla="*/ 2542052 h 5430875"/>
              <a:gd name="connsiteX3488" fmla="*/ 263190 w 5934280"/>
              <a:gd name="connsiteY3488" fmla="*/ 2540611 h 5430875"/>
              <a:gd name="connsiteX3489" fmla="*/ 252332 w 5934280"/>
              <a:gd name="connsiteY3489" fmla="*/ 2533607 h 5430875"/>
              <a:gd name="connsiteX3490" fmla="*/ 236689 w 5934280"/>
              <a:gd name="connsiteY3490" fmla="*/ 2525869 h 5430875"/>
              <a:gd name="connsiteX3491" fmla="*/ 269945 w 5934280"/>
              <a:gd name="connsiteY3491" fmla="*/ 2533429 h 5430875"/>
              <a:gd name="connsiteX3492" fmla="*/ 280398 w 5934280"/>
              <a:gd name="connsiteY3492" fmla="*/ 2536069 h 5430875"/>
              <a:gd name="connsiteX3493" fmla="*/ 280703 w 5934280"/>
              <a:gd name="connsiteY3493" fmla="*/ 2535987 h 5430875"/>
              <a:gd name="connsiteX3494" fmla="*/ 301876 w 5934280"/>
              <a:gd name="connsiteY3494" fmla="*/ 2538141 h 5430875"/>
              <a:gd name="connsiteX3495" fmla="*/ 305406 w 5934280"/>
              <a:gd name="connsiteY3495" fmla="*/ 2539284 h 5430875"/>
              <a:gd name="connsiteX3496" fmla="*/ 300394 w 5934280"/>
              <a:gd name="connsiteY3496" fmla="*/ 2535019 h 5430875"/>
              <a:gd name="connsiteX3497" fmla="*/ 265994 w 5934280"/>
              <a:gd name="connsiteY3497" fmla="*/ 2521891 h 5430875"/>
              <a:gd name="connsiteX3498" fmla="*/ 235494 w 5934280"/>
              <a:gd name="connsiteY3498" fmla="*/ 2510061 h 5430875"/>
              <a:gd name="connsiteX3499" fmla="*/ 216315 w 5934280"/>
              <a:gd name="connsiteY3499" fmla="*/ 2502035 h 5430875"/>
              <a:gd name="connsiteX3500" fmla="*/ 222407 w 5934280"/>
              <a:gd name="connsiteY3500" fmla="*/ 2502612 h 5430875"/>
              <a:gd name="connsiteX3501" fmla="*/ 266552 w 5934280"/>
              <a:gd name="connsiteY3501" fmla="*/ 2504911 h 5430875"/>
              <a:gd name="connsiteX3502" fmla="*/ 289311 w 5934280"/>
              <a:gd name="connsiteY3502" fmla="*/ 2509264 h 5430875"/>
              <a:gd name="connsiteX3503" fmla="*/ 288183 w 5934280"/>
              <a:gd name="connsiteY3503" fmla="*/ 2506092 h 5430875"/>
              <a:gd name="connsiteX3504" fmla="*/ 288065 w 5934280"/>
              <a:gd name="connsiteY3504" fmla="*/ 2506033 h 5430875"/>
              <a:gd name="connsiteX3505" fmla="*/ 289971 w 5934280"/>
              <a:gd name="connsiteY3505" fmla="*/ 2506132 h 5430875"/>
              <a:gd name="connsiteX3506" fmla="*/ 361511 w 5934280"/>
              <a:gd name="connsiteY3506" fmla="*/ 2512385 h 5430875"/>
              <a:gd name="connsiteX3507" fmla="*/ 387887 w 5934280"/>
              <a:gd name="connsiteY3507" fmla="*/ 2510821 h 5430875"/>
              <a:gd name="connsiteX3508" fmla="*/ 346624 w 5934280"/>
              <a:gd name="connsiteY3508" fmla="*/ 2507113 h 5430875"/>
              <a:gd name="connsiteX3509" fmla="*/ 278269 w 5934280"/>
              <a:gd name="connsiteY3509" fmla="*/ 2501147 h 5430875"/>
              <a:gd name="connsiteX3510" fmla="*/ 273760 w 5934280"/>
              <a:gd name="connsiteY3510" fmla="*/ 2498898 h 5430875"/>
              <a:gd name="connsiteX3511" fmla="*/ 266971 w 5934280"/>
              <a:gd name="connsiteY3511" fmla="*/ 2492847 h 5430875"/>
              <a:gd name="connsiteX3512" fmla="*/ 325431 w 5934280"/>
              <a:gd name="connsiteY3512" fmla="*/ 2498929 h 5430875"/>
              <a:gd name="connsiteX3513" fmla="*/ 266718 w 5934280"/>
              <a:gd name="connsiteY3513" fmla="*/ 2472741 h 5430875"/>
              <a:gd name="connsiteX3514" fmla="*/ 280410 w 5934280"/>
              <a:gd name="connsiteY3514" fmla="*/ 2460497 h 5430875"/>
              <a:gd name="connsiteX3515" fmla="*/ 287630 w 5934280"/>
              <a:gd name="connsiteY3515" fmla="*/ 2460209 h 5430875"/>
              <a:gd name="connsiteX3516" fmla="*/ 273652 w 5934280"/>
              <a:gd name="connsiteY3516" fmla="*/ 2449072 h 5430875"/>
              <a:gd name="connsiteX3517" fmla="*/ 247244 w 5934280"/>
              <a:gd name="connsiteY3517" fmla="*/ 2438433 h 5430875"/>
              <a:gd name="connsiteX3518" fmla="*/ 243693 w 5934280"/>
              <a:gd name="connsiteY3518" fmla="*/ 2437235 h 5430875"/>
              <a:gd name="connsiteX3519" fmla="*/ 343248 w 5934280"/>
              <a:gd name="connsiteY3519" fmla="*/ 2444549 h 5430875"/>
              <a:gd name="connsiteX3520" fmla="*/ 347306 w 5934280"/>
              <a:gd name="connsiteY3520" fmla="*/ 2444094 h 5430875"/>
              <a:gd name="connsiteX3521" fmla="*/ 418379 w 5934280"/>
              <a:gd name="connsiteY3521" fmla="*/ 2456995 h 5430875"/>
              <a:gd name="connsiteX3522" fmla="*/ 413028 w 5934280"/>
              <a:gd name="connsiteY3522" fmla="*/ 2460247 h 5430875"/>
              <a:gd name="connsiteX3523" fmla="*/ 600010 w 5934280"/>
              <a:gd name="connsiteY3523" fmla="*/ 2500219 h 5430875"/>
              <a:gd name="connsiteX3524" fmla="*/ 1004642 w 5934280"/>
              <a:gd name="connsiteY3524" fmla="*/ 2603073 h 5430875"/>
              <a:gd name="connsiteX3525" fmla="*/ 1412365 w 5934280"/>
              <a:gd name="connsiteY3525" fmla="*/ 2734126 h 5430875"/>
              <a:gd name="connsiteX3526" fmla="*/ 1618363 w 5934280"/>
              <a:gd name="connsiteY3526" fmla="*/ 2809829 h 5430875"/>
              <a:gd name="connsiteX3527" fmla="*/ 1618384 w 5934280"/>
              <a:gd name="connsiteY3527" fmla="*/ 2809688 h 5430875"/>
              <a:gd name="connsiteX3528" fmla="*/ 1622573 w 5934280"/>
              <a:gd name="connsiteY3528" fmla="*/ 2810313 h 5430875"/>
              <a:gd name="connsiteX3529" fmla="*/ 1614616 w 5934280"/>
              <a:gd name="connsiteY3529" fmla="*/ 2805463 h 5430875"/>
              <a:gd name="connsiteX3530" fmla="*/ 1611747 w 5934280"/>
              <a:gd name="connsiteY3530" fmla="*/ 2799747 h 5430875"/>
              <a:gd name="connsiteX3531" fmla="*/ 1634992 w 5934280"/>
              <a:gd name="connsiteY3531" fmla="*/ 2809744 h 5430875"/>
              <a:gd name="connsiteX3532" fmla="*/ 1638480 w 5934280"/>
              <a:gd name="connsiteY3532" fmla="*/ 2803015 h 5430875"/>
              <a:gd name="connsiteX3533" fmla="*/ 1650680 w 5934280"/>
              <a:gd name="connsiteY3533" fmla="*/ 2809874 h 5430875"/>
              <a:gd name="connsiteX3534" fmla="*/ 1644533 w 5934280"/>
              <a:gd name="connsiteY3534" fmla="*/ 2803756 h 5430875"/>
              <a:gd name="connsiteX3535" fmla="*/ 1623283 w 5934280"/>
              <a:gd name="connsiteY3535" fmla="*/ 2786250 h 5430875"/>
              <a:gd name="connsiteX3536" fmla="*/ 1643292 w 5934280"/>
              <a:gd name="connsiteY3536" fmla="*/ 2794362 h 5430875"/>
              <a:gd name="connsiteX3537" fmla="*/ 1662154 w 5934280"/>
              <a:gd name="connsiteY3537" fmla="*/ 2798458 h 5430875"/>
              <a:gd name="connsiteX3538" fmla="*/ 1641998 w 5934280"/>
              <a:gd name="connsiteY3538" fmla="*/ 2786750 h 5430875"/>
              <a:gd name="connsiteX3539" fmla="*/ 1624148 w 5934280"/>
              <a:gd name="connsiteY3539" fmla="*/ 2776252 h 5430875"/>
              <a:gd name="connsiteX3540" fmla="*/ 1612981 w 5934280"/>
              <a:gd name="connsiteY3540" fmla="*/ 2769283 h 5430875"/>
              <a:gd name="connsiteX3541" fmla="*/ 1616729 w 5934280"/>
              <a:gd name="connsiteY3541" fmla="*/ 2770265 h 5430875"/>
              <a:gd name="connsiteX3542" fmla="*/ 1644077 w 5934280"/>
              <a:gd name="connsiteY3542" fmla="*/ 2776199 h 5430875"/>
              <a:gd name="connsiteX3543" fmla="*/ 1657853 w 5934280"/>
              <a:gd name="connsiteY3543" fmla="*/ 2781236 h 5430875"/>
              <a:gd name="connsiteX3544" fmla="*/ 1657472 w 5934280"/>
              <a:gd name="connsiteY3544" fmla="*/ 2779140 h 5430875"/>
              <a:gd name="connsiteX3545" fmla="*/ 1657404 w 5934280"/>
              <a:gd name="connsiteY3545" fmla="*/ 2779091 h 5430875"/>
              <a:gd name="connsiteX3546" fmla="*/ 1658584 w 5934280"/>
              <a:gd name="connsiteY3546" fmla="*/ 2779347 h 5430875"/>
              <a:gd name="connsiteX3547" fmla="*/ 1660894 w 5934280"/>
              <a:gd name="connsiteY3547" fmla="*/ 2779934 h 5430875"/>
              <a:gd name="connsiteX3548" fmla="*/ 1602287 w 5934280"/>
              <a:gd name="connsiteY3548" fmla="*/ 2758852 h 5430875"/>
              <a:gd name="connsiteX3549" fmla="*/ 1621661 w 5934280"/>
              <a:gd name="connsiteY3549" fmla="*/ 2767405 h 5430875"/>
              <a:gd name="connsiteX3550" fmla="*/ 1601783 w 5934280"/>
              <a:gd name="connsiteY3550" fmla="*/ 2762383 h 5430875"/>
              <a:gd name="connsiteX3551" fmla="*/ 1599478 w 5934280"/>
              <a:gd name="connsiteY3551" fmla="*/ 2760967 h 5430875"/>
              <a:gd name="connsiteX3552" fmla="*/ 1584146 w 5934280"/>
              <a:gd name="connsiteY3552" fmla="*/ 2752326 h 5430875"/>
              <a:gd name="connsiteX3553" fmla="*/ 805729 w 5934280"/>
              <a:gd name="connsiteY3553" fmla="*/ 2472308 h 5430875"/>
              <a:gd name="connsiteX3554" fmla="*/ 483856 w 5934280"/>
              <a:gd name="connsiteY3554" fmla="*/ 2360695 h 5430875"/>
              <a:gd name="connsiteX3555" fmla="*/ 430444 w 5934280"/>
              <a:gd name="connsiteY3555" fmla="*/ 2340597 h 5430875"/>
              <a:gd name="connsiteX3556" fmla="*/ 402026 w 5934280"/>
              <a:gd name="connsiteY3556" fmla="*/ 2320365 h 5430875"/>
              <a:gd name="connsiteX3557" fmla="*/ 479761 w 5934280"/>
              <a:gd name="connsiteY3557" fmla="*/ 2332874 h 5430875"/>
              <a:gd name="connsiteX3558" fmla="*/ 696503 w 5934280"/>
              <a:gd name="connsiteY3558" fmla="*/ 2400521 h 5430875"/>
              <a:gd name="connsiteX3559" fmla="*/ 909941 w 5934280"/>
              <a:gd name="connsiteY3559" fmla="*/ 2465813 h 5430875"/>
              <a:gd name="connsiteX3560" fmla="*/ 924659 w 5934280"/>
              <a:gd name="connsiteY3560" fmla="*/ 2470316 h 5430875"/>
              <a:gd name="connsiteX3561" fmla="*/ 924659 w 5934280"/>
              <a:gd name="connsiteY3561" fmla="*/ 2470316 h 5430875"/>
              <a:gd name="connsiteX3562" fmla="*/ 909941 w 5934280"/>
              <a:gd name="connsiteY3562" fmla="*/ 2465813 h 5430875"/>
              <a:gd name="connsiteX3563" fmla="*/ 313169 w 5934280"/>
              <a:gd name="connsiteY3563" fmla="*/ 2245145 h 5430875"/>
              <a:gd name="connsiteX3564" fmla="*/ 240952 w 5934280"/>
              <a:gd name="connsiteY3564" fmla="*/ 2199708 h 5430875"/>
              <a:gd name="connsiteX3565" fmla="*/ 293693 w 5934280"/>
              <a:gd name="connsiteY3565" fmla="*/ 2212354 h 5430875"/>
              <a:gd name="connsiteX3566" fmla="*/ 249895 w 5934280"/>
              <a:gd name="connsiteY3566" fmla="*/ 2187147 h 5430875"/>
              <a:gd name="connsiteX3567" fmla="*/ 321865 w 5934280"/>
              <a:gd name="connsiteY3567" fmla="*/ 2189573 h 5430875"/>
              <a:gd name="connsiteX3568" fmla="*/ 325160 w 5934280"/>
              <a:gd name="connsiteY3568" fmla="*/ 2184946 h 5430875"/>
              <a:gd name="connsiteX3569" fmla="*/ 379584 w 5934280"/>
              <a:gd name="connsiteY3569" fmla="*/ 2186835 h 5430875"/>
              <a:gd name="connsiteX3570" fmla="*/ 455636 w 5934280"/>
              <a:gd name="connsiteY3570" fmla="*/ 2210099 h 5430875"/>
              <a:gd name="connsiteX3571" fmla="*/ 453354 w 5934280"/>
              <a:gd name="connsiteY3571" fmla="*/ 2196521 h 5430875"/>
              <a:gd name="connsiteX3572" fmla="*/ 490712 w 5934280"/>
              <a:gd name="connsiteY3572" fmla="*/ 2204191 h 5430875"/>
              <a:gd name="connsiteX3573" fmla="*/ 552716 w 5934280"/>
              <a:gd name="connsiteY3573" fmla="*/ 2230405 h 5430875"/>
              <a:gd name="connsiteX3574" fmla="*/ 579204 w 5934280"/>
              <a:gd name="connsiteY3574" fmla="*/ 2218382 h 5430875"/>
              <a:gd name="connsiteX3575" fmla="*/ 652432 w 5934280"/>
              <a:gd name="connsiteY3575" fmla="*/ 2245612 h 5430875"/>
              <a:gd name="connsiteX3576" fmla="*/ 617226 w 5934280"/>
              <a:gd name="connsiteY3576" fmla="*/ 2226525 h 5430875"/>
              <a:gd name="connsiteX3577" fmla="*/ 495573 w 5934280"/>
              <a:gd name="connsiteY3577" fmla="*/ 2170791 h 5430875"/>
              <a:gd name="connsiteX3578" fmla="*/ 497071 w 5934280"/>
              <a:gd name="connsiteY3578" fmla="*/ 2171119 h 5430875"/>
              <a:gd name="connsiteX3579" fmla="*/ 561299 w 5934280"/>
              <a:gd name="connsiteY3579" fmla="*/ 2193458 h 5430875"/>
              <a:gd name="connsiteX3580" fmla="*/ 660319 w 5934280"/>
              <a:gd name="connsiteY3580" fmla="*/ 2221029 h 5430875"/>
              <a:gd name="connsiteX3581" fmla="*/ 660319 w 5934280"/>
              <a:gd name="connsiteY3581" fmla="*/ 2221029 h 5430875"/>
              <a:gd name="connsiteX3582" fmla="*/ 570067 w 5934280"/>
              <a:gd name="connsiteY3582" fmla="*/ 2183320 h 5430875"/>
              <a:gd name="connsiteX3583" fmla="*/ 569335 w 5934280"/>
              <a:gd name="connsiteY3583" fmla="*/ 2183064 h 5430875"/>
              <a:gd name="connsiteX3584" fmla="*/ 569342 w 5934280"/>
              <a:gd name="connsiteY3584" fmla="*/ 2180476 h 5430875"/>
              <a:gd name="connsiteX3585" fmla="*/ 779956 w 5934280"/>
              <a:gd name="connsiteY3585" fmla="*/ 2249737 h 5430875"/>
              <a:gd name="connsiteX3586" fmla="*/ 765117 w 5934280"/>
              <a:gd name="connsiteY3586" fmla="*/ 2227217 h 5430875"/>
              <a:gd name="connsiteX3587" fmla="*/ 539878 w 5934280"/>
              <a:gd name="connsiteY3587" fmla="*/ 2151749 h 5430875"/>
              <a:gd name="connsiteX3588" fmla="*/ 515658 w 5934280"/>
              <a:gd name="connsiteY3588" fmla="*/ 2141729 h 5430875"/>
              <a:gd name="connsiteX3589" fmla="*/ 525120 w 5934280"/>
              <a:gd name="connsiteY3589" fmla="*/ 2138289 h 5430875"/>
              <a:gd name="connsiteX3590" fmla="*/ 583287 w 5934280"/>
              <a:gd name="connsiteY3590" fmla="*/ 2156230 h 5430875"/>
              <a:gd name="connsiteX3591" fmla="*/ 654719 w 5934280"/>
              <a:gd name="connsiteY3591" fmla="*/ 2180307 h 5430875"/>
              <a:gd name="connsiteX3592" fmla="*/ 597892 w 5934280"/>
              <a:gd name="connsiteY3592" fmla="*/ 2151082 h 5430875"/>
              <a:gd name="connsiteX3593" fmla="*/ 430250 w 5934280"/>
              <a:gd name="connsiteY3593" fmla="*/ 2094694 h 5430875"/>
              <a:gd name="connsiteX3594" fmla="*/ 425632 w 5934280"/>
              <a:gd name="connsiteY3594" fmla="*/ 2090860 h 5430875"/>
              <a:gd name="connsiteX3595" fmla="*/ 438489 w 5934280"/>
              <a:gd name="connsiteY3595" fmla="*/ 2087312 h 5430875"/>
              <a:gd name="connsiteX3596" fmla="*/ 464365 w 5934280"/>
              <a:gd name="connsiteY3596" fmla="*/ 2093283 h 5430875"/>
              <a:gd name="connsiteX3597" fmla="*/ 467076 w 5934280"/>
              <a:gd name="connsiteY3597" fmla="*/ 2093749 h 5430875"/>
              <a:gd name="connsiteX3598" fmla="*/ 469474 w 5934280"/>
              <a:gd name="connsiteY3598" fmla="*/ 2094718 h 5430875"/>
              <a:gd name="connsiteX3599" fmla="*/ 527838 w 5934280"/>
              <a:gd name="connsiteY3599" fmla="*/ 2112286 h 5430875"/>
              <a:gd name="connsiteX3600" fmla="*/ 466098 w 5934280"/>
              <a:gd name="connsiteY3600" fmla="*/ 2082327 h 5430875"/>
              <a:gd name="connsiteX3601" fmla="*/ 429557 w 5934280"/>
              <a:gd name="connsiteY3601" fmla="*/ 2068811 h 5430875"/>
              <a:gd name="connsiteX3602" fmla="*/ 422307 w 5934280"/>
              <a:gd name="connsiteY3602" fmla="*/ 2065455 h 5430875"/>
              <a:gd name="connsiteX3603" fmla="*/ 402493 w 5934280"/>
              <a:gd name="connsiteY3603" fmla="*/ 2042756 h 5430875"/>
              <a:gd name="connsiteX3604" fmla="*/ 514764 w 5934280"/>
              <a:gd name="connsiteY3604" fmla="*/ 2066904 h 5430875"/>
              <a:gd name="connsiteX3605" fmla="*/ 525501 w 5934280"/>
              <a:gd name="connsiteY3605" fmla="*/ 2070725 h 5430875"/>
              <a:gd name="connsiteX3606" fmla="*/ 526528 w 5934280"/>
              <a:gd name="connsiteY3606" fmla="*/ 2071123 h 5430875"/>
              <a:gd name="connsiteX3607" fmla="*/ 526386 w 5934280"/>
              <a:gd name="connsiteY3607" fmla="*/ 2071039 h 5430875"/>
              <a:gd name="connsiteX3608" fmla="*/ 525501 w 5934280"/>
              <a:gd name="connsiteY3608" fmla="*/ 2070725 h 5430875"/>
              <a:gd name="connsiteX3609" fmla="*/ 518728 w 5934280"/>
              <a:gd name="connsiteY3609" fmla="*/ 2068098 h 5430875"/>
              <a:gd name="connsiteX3610" fmla="*/ 484545 w 5934280"/>
              <a:gd name="connsiteY3610" fmla="*/ 2039411 h 5430875"/>
              <a:gd name="connsiteX3611" fmla="*/ 492167 w 5934280"/>
              <a:gd name="connsiteY3611" fmla="*/ 2040660 h 5430875"/>
              <a:gd name="connsiteX3612" fmla="*/ 493932 w 5934280"/>
              <a:gd name="connsiteY3612" fmla="*/ 2041613 h 5430875"/>
              <a:gd name="connsiteX3613" fmla="*/ 500279 w 5934280"/>
              <a:gd name="connsiteY3613" fmla="*/ 2043912 h 5430875"/>
              <a:gd name="connsiteX3614" fmla="*/ 511475 w 5934280"/>
              <a:gd name="connsiteY3614" fmla="*/ 2050366 h 5430875"/>
              <a:gd name="connsiteX3615" fmla="*/ 539759 w 5934280"/>
              <a:gd name="connsiteY3615" fmla="*/ 2066768 h 5430875"/>
              <a:gd name="connsiteX3616" fmla="*/ 596465 w 5934280"/>
              <a:gd name="connsiteY3616" fmla="*/ 2082238 h 5430875"/>
              <a:gd name="connsiteX3617" fmla="*/ 530026 w 5934280"/>
              <a:gd name="connsiteY3617" fmla="*/ 2053860 h 5430875"/>
              <a:gd name="connsiteX3618" fmla="*/ 509962 w 5934280"/>
              <a:gd name="connsiteY3618" fmla="*/ 2047423 h 5430875"/>
              <a:gd name="connsiteX3619" fmla="*/ 500279 w 5934280"/>
              <a:gd name="connsiteY3619" fmla="*/ 2043912 h 5430875"/>
              <a:gd name="connsiteX3620" fmla="*/ 495622 w 5934280"/>
              <a:gd name="connsiteY3620" fmla="*/ 2041227 h 5430875"/>
              <a:gd name="connsiteX3621" fmla="*/ 492167 w 5934280"/>
              <a:gd name="connsiteY3621" fmla="*/ 2040660 h 5430875"/>
              <a:gd name="connsiteX3622" fmla="*/ 468023 w 5934280"/>
              <a:gd name="connsiteY3622" fmla="*/ 2027648 h 5430875"/>
              <a:gd name="connsiteX3623" fmla="*/ 497527 w 5934280"/>
              <a:gd name="connsiteY3623" fmla="*/ 2024434 h 5430875"/>
              <a:gd name="connsiteX3624" fmla="*/ 612198 w 5934280"/>
              <a:gd name="connsiteY3624" fmla="*/ 2068534 h 5430875"/>
              <a:gd name="connsiteX3625" fmla="*/ 636522 w 5934280"/>
              <a:gd name="connsiteY3625" fmla="*/ 2060944 h 5430875"/>
              <a:gd name="connsiteX3626" fmla="*/ 714737 w 5934280"/>
              <a:gd name="connsiteY3626" fmla="*/ 2079774 h 5430875"/>
              <a:gd name="connsiteX3627" fmla="*/ 623846 w 5934280"/>
              <a:gd name="connsiteY3627" fmla="*/ 2033989 h 5430875"/>
              <a:gd name="connsiteX3628" fmla="*/ 702700 w 5934280"/>
              <a:gd name="connsiteY3628" fmla="*/ 2054369 h 5430875"/>
              <a:gd name="connsiteX3629" fmla="*/ 872204 w 5934280"/>
              <a:gd name="connsiteY3629" fmla="*/ 2113875 h 5430875"/>
              <a:gd name="connsiteX3630" fmla="*/ 1023974 w 5934280"/>
              <a:gd name="connsiteY3630" fmla="*/ 2165772 h 5430875"/>
              <a:gd name="connsiteX3631" fmla="*/ 1743190 w 5934280"/>
              <a:gd name="connsiteY3631" fmla="*/ 2424494 h 5430875"/>
              <a:gd name="connsiteX3632" fmla="*/ 1741475 w 5934280"/>
              <a:gd name="connsiteY3632" fmla="*/ 2423370 h 5430875"/>
              <a:gd name="connsiteX3633" fmla="*/ 1749000 w 5934280"/>
              <a:gd name="connsiteY3633" fmla="*/ 2425552 h 5430875"/>
              <a:gd name="connsiteX3634" fmla="*/ 1776092 w 5934280"/>
              <a:gd name="connsiteY3634" fmla="*/ 2436330 h 5430875"/>
              <a:gd name="connsiteX3635" fmla="*/ 1821128 w 5934280"/>
              <a:gd name="connsiteY3635" fmla="*/ 2452531 h 5430875"/>
              <a:gd name="connsiteX3636" fmla="*/ 1819606 w 5934280"/>
              <a:gd name="connsiteY3636" fmla="*/ 2450816 h 5430875"/>
              <a:gd name="connsiteX3637" fmla="*/ 1791158 w 5934280"/>
              <a:gd name="connsiteY3637" fmla="*/ 2437864 h 5430875"/>
              <a:gd name="connsiteX3638" fmla="*/ 1792944 w 5934280"/>
              <a:gd name="connsiteY3638" fmla="*/ 2428839 h 5430875"/>
              <a:gd name="connsiteX3639" fmla="*/ 1764961 w 5934280"/>
              <a:gd name="connsiteY3639" fmla="*/ 2416474 h 5430875"/>
              <a:gd name="connsiteX3640" fmla="*/ 1760640 w 5934280"/>
              <a:gd name="connsiteY3640" fmla="*/ 2408491 h 5430875"/>
              <a:gd name="connsiteX3641" fmla="*/ 1734293 w 5934280"/>
              <a:gd name="connsiteY3641" fmla="*/ 2392153 h 5430875"/>
              <a:gd name="connsiteX3642" fmla="*/ 1677242 w 5934280"/>
              <a:gd name="connsiteY3642" fmla="*/ 2361326 h 5430875"/>
              <a:gd name="connsiteX3643" fmla="*/ 1739243 w 5934280"/>
              <a:gd name="connsiteY3643" fmla="*/ 2387392 h 5430875"/>
              <a:gd name="connsiteX3644" fmla="*/ 1770190 w 5934280"/>
              <a:gd name="connsiteY3644" fmla="*/ 2402206 h 5430875"/>
              <a:gd name="connsiteX3645" fmla="*/ 1795052 w 5934280"/>
              <a:gd name="connsiteY3645" fmla="*/ 2408825 h 5430875"/>
              <a:gd name="connsiteX3646" fmla="*/ 1767184 w 5934280"/>
              <a:gd name="connsiteY3646" fmla="*/ 2392597 h 5430875"/>
              <a:gd name="connsiteX3647" fmla="*/ 1765837 w 5934280"/>
              <a:gd name="connsiteY3647" fmla="*/ 2386768 h 5430875"/>
              <a:gd name="connsiteX3648" fmla="*/ 1741142 w 5934280"/>
              <a:gd name="connsiteY3648" fmla="*/ 2374506 h 5430875"/>
              <a:gd name="connsiteX3649" fmla="*/ 1718012 w 5934280"/>
              <a:gd name="connsiteY3649" fmla="*/ 2360647 h 5430875"/>
              <a:gd name="connsiteX3650" fmla="*/ 1724318 w 5934280"/>
              <a:gd name="connsiteY3650" fmla="*/ 2361418 h 5430875"/>
              <a:gd name="connsiteX3651" fmla="*/ 1723023 w 5934280"/>
              <a:gd name="connsiteY3651" fmla="*/ 2353806 h 5430875"/>
              <a:gd name="connsiteX3652" fmla="*/ 1771006 w 5934280"/>
              <a:gd name="connsiteY3652" fmla="*/ 2374580 h 5430875"/>
              <a:gd name="connsiteX3653" fmla="*/ 1740492 w 5934280"/>
              <a:gd name="connsiteY3653" fmla="*/ 2354457 h 5430875"/>
              <a:gd name="connsiteX3654" fmla="*/ 1739157 w 5934280"/>
              <a:gd name="connsiteY3654" fmla="*/ 2353644 h 5430875"/>
              <a:gd name="connsiteX3655" fmla="*/ 1763144 w 5934280"/>
              <a:gd name="connsiteY3655" fmla="*/ 2357850 h 5430875"/>
              <a:gd name="connsiteX3656" fmla="*/ 1732077 w 5934280"/>
              <a:gd name="connsiteY3656" fmla="*/ 2349098 h 5430875"/>
              <a:gd name="connsiteX3657" fmla="*/ 1728192 w 5934280"/>
              <a:gd name="connsiteY3657" fmla="*/ 2344601 h 5430875"/>
              <a:gd name="connsiteX3658" fmla="*/ 1740383 w 5934280"/>
              <a:gd name="connsiteY3658" fmla="*/ 2348775 h 5430875"/>
              <a:gd name="connsiteX3659" fmla="*/ 1649282 w 5934280"/>
              <a:gd name="connsiteY3659" fmla="*/ 2296790 h 5430875"/>
              <a:gd name="connsiteX3660" fmla="*/ 1644170 w 5934280"/>
              <a:gd name="connsiteY3660" fmla="*/ 2293571 h 5430875"/>
              <a:gd name="connsiteX3661" fmla="*/ 1644520 w 5934280"/>
              <a:gd name="connsiteY3661" fmla="*/ 2293611 h 5430875"/>
              <a:gd name="connsiteX3662" fmla="*/ 1658941 w 5934280"/>
              <a:gd name="connsiteY3662" fmla="*/ 2297189 h 5430875"/>
              <a:gd name="connsiteX3663" fmla="*/ 1669944 w 5934280"/>
              <a:gd name="connsiteY3663" fmla="*/ 2299314 h 5430875"/>
              <a:gd name="connsiteX3664" fmla="*/ 1651919 w 5934280"/>
              <a:gd name="connsiteY3664" fmla="*/ 2292689 h 5430875"/>
              <a:gd name="connsiteX3665" fmla="*/ 1643306 w 5934280"/>
              <a:gd name="connsiteY3665" fmla="*/ 2290730 h 5430875"/>
              <a:gd name="connsiteX3666" fmla="*/ 1636904 w 5934280"/>
              <a:gd name="connsiteY3666" fmla="*/ 2288992 h 5430875"/>
              <a:gd name="connsiteX3667" fmla="*/ 1629970 w 5934280"/>
              <a:gd name="connsiteY3667" fmla="*/ 2284623 h 5430875"/>
              <a:gd name="connsiteX3668" fmla="*/ 1553380 w 5934280"/>
              <a:gd name="connsiteY3668" fmla="*/ 2256477 h 5430875"/>
              <a:gd name="connsiteX3669" fmla="*/ 741026 w 5934280"/>
              <a:gd name="connsiteY3669" fmla="*/ 2022571 h 5430875"/>
              <a:gd name="connsiteX3670" fmla="*/ 554043 w 5934280"/>
              <a:gd name="connsiteY3670" fmla="*/ 1982599 h 5430875"/>
              <a:gd name="connsiteX3671" fmla="*/ 622880 w 5934280"/>
              <a:gd name="connsiteY3671" fmla="*/ 1961459 h 5430875"/>
              <a:gd name="connsiteX3672" fmla="*/ 714390 w 5934280"/>
              <a:gd name="connsiteY3672" fmla="*/ 1972400 h 5430875"/>
              <a:gd name="connsiteX3673" fmla="*/ 1024959 w 5934280"/>
              <a:gd name="connsiteY3673" fmla="*/ 2037858 h 5430875"/>
              <a:gd name="connsiteX3674" fmla="*/ 1592255 w 5934280"/>
              <a:gd name="connsiteY3674" fmla="*/ 2209861 h 5430875"/>
              <a:gd name="connsiteX3675" fmla="*/ 1657724 w 5934280"/>
              <a:gd name="connsiteY3675" fmla="*/ 2233603 h 5430875"/>
              <a:gd name="connsiteX3676" fmla="*/ 1653469 w 5934280"/>
              <a:gd name="connsiteY3676" fmla="*/ 2231080 h 5430875"/>
              <a:gd name="connsiteX3677" fmla="*/ 1648778 w 5934280"/>
              <a:gd name="connsiteY3677" fmla="*/ 2228294 h 5430875"/>
              <a:gd name="connsiteX3678" fmla="*/ 1654650 w 5934280"/>
              <a:gd name="connsiteY3678" fmla="*/ 2228516 h 5430875"/>
              <a:gd name="connsiteX3679" fmla="*/ 1656689 w 5934280"/>
              <a:gd name="connsiteY3679" fmla="*/ 2228407 h 5430875"/>
              <a:gd name="connsiteX3680" fmla="*/ 1671559 w 5934280"/>
              <a:gd name="connsiteY3680" fmla="*/ 2236610 h 5430875"/>
              <a:gd name="connsiteX3681" fmla="*/ 1679475 w 5934280"/>
              <a:gd name="connsiteY3681" fmla="*/ 2241491 h 5430875"/>
              <a:gd name="connsiteX3682" fmla="*/ 1714878 w 5934280"/>
              <a:gd name="connsiteY3682" fmla="*/ 2254330 h 5430875"/>
              <a:gd name="connsiteX3683" fmla="*/ 1718196 w 5934280"/>
              <a:gd name="connsiteY3683" fmla="*/ 2251555 h 5430875"/>
              <a:gd name="connsiteX3684" fmla="*/ 1736692 w 5934280"/>
              <a:gd name="connsiteY3684" fmla="*/ 2259481 h 5430875"/>
              <a:gd name="connsiteX3685" fmla="*/ 1755501 w 5934280"/>
              <a:gd name="connsiteY3685" fmla="*/ 2265358 h 5430875"/>
              <a:gd name="connsiteX3686" fmla="*/ 1778193 w 5934280"/>
              <a:gd name="connsiteY3686" fmla="*/ 2276791 h 5430875"/>
              <a:gd name="connsiteX3687" fmla="*/ 1783165 w 5934280"/>
              <a:gd name="connsiteY3687" fmla="*/ 2278423 h 5430875"/>
              <a:gd name="connsiteX3688" fmla="*/ 1784112 w 5934280"/>
              <a:gd name="connsiteY3688" fmla="*/ 2278755 h 5430875"/>
              <a:gd name="connsiteX3689" fmla="*/ 1770770 w 5934280"/>
              <a:gd name="connsiteY3689" fmla="*/ 2271101 h 5430875"/>
              <a:gd name="connsiteX3690" fmla="*/ 1766450 w 5934280"/>
              <a:gd name="connsiteY3690" fmla="*/ 2263120 h 5430875"/>
              <a:gd name="connsiteX3691" fmla="*/ 1760347 w 5934280"/>
              <a:gd name="connsiteY3691" fmla="*/ 2259687 h 5430875"/>
              <a:gd name="connsiteX3692" fmla="*/ 1650347 w 5934280"/>
              <a:gd name="connsiteY3692" fmla="*/ 2218801 h 5430875"/>
              <a:gd name="connsiteX3693" fmla="*/ 769753 w 5934280"/>
              <a:gd name="connsiteY3693" fmla="*/ 1962512 h 5430875"/>
              <a:gd name="connsiteX3694" fmla="*/ 574035 w 5934280"/>
              <a:gd name="connsiteY3694" fmla="*/ 1914886 h 5430875"/>
              <a:gd name="connsiteX3695" fmla="*/ 552673 w 5934280"/>
              <a:gd name="connsiteY3695" fmla="*/ 1898424 h 5430875"/>
              <a:gd name="connsiteX3696" fmla="*/ 538966 w 5934280"/>
              <a:gd name="connsiteY3696" fmla="*/ 1873224 h 5430875"/>
              <a:gd name="connsiteX3697" fmla="*/ 570511 w 5934280"/>
              <a:gd name="connsiteY3697" fmla="*/ 1872383 h 5430875"/>
              <a:gd name="connsiteX3698" fmla="*/ 600376 w 5934280"/>
              <a:gd name="connsiteY3698" fmla="*/ 1860046 h 5430875"/>
              <a:gd name="connsiteX3699" fmla="*/ 562251 w 5934280"/>
              <a:gd name="connsiteY3699" fmla="*/ 1848790 h 5430875"/>
              <a:gd name="connsiteX3700" fmla="*/ 578004 w 5934280"/>
              <a:gd name="connsiteY3700" fmla="*/ 1849649 h 5430875"/>
              <a:gd name="connsiteX3701" fmla="*/ 555583 w 5934280"/>
              <a:gd name="connsiteY3701" fmla="*/ 1846823 h 5430875"/>
              <a:gd name="connsiteX3702" fmla="*/ 562251 w 5934280"/>
              <a:gd name="connsiteY3702" fmla="*/ 1848790 h 5430875"/>
              <a:gd name="connsiteX3703" fmla="*/ 537866 w 5934280"/>
              <a:gd name="connsiteY3703" fmla="*/ 1847937 h 5430875"/>
              <a:gd name="connsiteX3704" fmla="*/ 532409 w 5934280"/>
              <a:gd name="connsiteY3704" fmla="*/ 1845710 h 5430875"/>
              <a:gd name="connsiteX3705" fmla="*/ 521089 w 5934280"/>
              <a:gd name="connsiteY3705" fmla="*/ 1845567 h 5430875"/>
              <a:gd name="connsiteX3706" fmla="*/ 495358 w 5934280"/>
              <a:gd name="connsiteY3706" fmla="*/ 1843874 h 5430875"/>
              <a:gd name="connsiteX3707" fmla="*/ 481606 w 5934280"/>
              <a:gd name="connsiteY3707" fmla="*/ 1840234 h 5430875"/>
              <a:gd name="connsiteX3708" fmla="*/ 483297 w 5934280"/>
              <a:gd name="connsiteY3708" fmla="*/ 1838076 h 5430875"/>
              <a:gd name="connsiteX3709" fmla="*/ 502235 w 5934280"/>
              <a:gd name="connsiteY3709" fmla="*/ 1838042 h 5430875"/>
              <a:gd name="connsiteX3710" fmla="*/ 484346 w 5934280"/>
              <a:gd name="connsiteY3710" fmla="*/ 1835111 h 5430875"/>
              <a:gd name="connsiteX3711" fmla="*/ 484350 w 5934280"/>
              <a:gd name="connsiteY3711" fmla="*/ 1835098 h 5430875"/>
              <a:gd name="connsiteX3712" fmla="*/ 484207 w 5934280"/>
              <a:gd name="connsiteY3712" fmla="*/ 1835088 h 5430875"/>
              <a:gd name="connsiteX3713" fmla="*/ 448777 w 5934280"/>
              <a:gd name="connsiteY3713" fmla="*/ 1829284 h 5430875"/>
              <a:gd name="connsiteX3714" fmla="*/ 469698 w 5934280"/>
              <a:gd name="connsiteY3714" fmla="*/ 1834105 h 5430875"/>
              <a:gd name="connsiteX3715" fmla="*/ 484207 w 5934280"/>
              <a:gd name="connsiteY3715" fmla="*/ 1835088 h 5430875"/>
              <a:gd name="connsiteX3716" fmla="*/ 484346 w 5934280"/>
              <a:gd name="connsiteY3716" fmla="*/ 1835111 h 5430875"/>
              <a:gd name="connsiteX3717" fmla="*/ 483297 w 5934280"/>
              <a:gd name="connsiteY3717" fmla="*/ 1838076 h 5430875"/>
              <a:gd name="connsiteX3718" fmla="*/ 437293 w 5934280"/>
              <a:gd name="connsiteY3718" fmla="*/ 1828358 h 5430875"/>
              <a:gd name="connsiteX3719" fmla="*/ 447935 w 5934280"/>
              <a:gd name="connsiteY3719" fmla="*/ 1827008 h 5430875"/>
              <a:gd name="connsiteX3720" fmla="*/ 454155 w 5934280"/>
              <a:gd name="connsiteY3720" fmla="*/ 1819534 h 5430875"/>
              <a:gd name="connsiteX3721" fmla="*/ 492541 w 5934280"/>
              <a:gd name="connsiteY3721" fmla="*/ 1821288 h 5430875"/>
              <a:gd name="connsiteX3722" fmla="*/ 618811 w 5934280"/>
              <a:gd name="connsiteY3722" fmla="*/ 1830367 h 5430875"/>
              <a:gd name="connsiteX3723" fmla="*/ 625282 w 5934280"/>
              <a:gd name="connsiteY3723" fmla="*/ 1831169 h 5430875"/>
              <a:gd name="connsiteX3724" fmla="*/ 625525 w 5934280"/>
              <a:gd name="connsiteY3724" fmla="*/ 1831139 h 5430875"/>
              <a:gd name="connsiteX3725" fmla="*/ 650769 w 5934280"/>
              <a:gd name="connsiteY3725" fmla="*/ 1832616 h 5430875"/>
              <a:gd name="connsiteX3726" fmla="*/ 663012 w 5934280"/>
              <a:gd name="connsiteY3726" fmla="*/ 1835843 h 5430875"/>
              <a:gd name="connsiteX3727" fmla="*/ 718662 w 5934280"/>
              <a:gd name="connsiteY3727" fmla="*/ 1842734 h 5430875"/>
              <a:gd name="connsiteX3728" fmla="*/ 685860 w 5934280"/>
              <a:gd name="connsiteY3728" fmla="*/ 1834091 h 5430875"/>
              <a:gd name="connsiteX3729" fmla="*/ 650769 w 5934280"/>
              <a:gd name="connsiteY3729" fmla="*/ 1832616 h 5430875"/>
              <a:gd name="connsiteX3730" fmla="*/ 637722 w 5934280"/>
              <a:gd name="connsiteY3730" fmla="*/ 1827143 h 5430875"/>
              <a:gd name="connsiteX3731" fmla="*/ 604620 w 5934280"/>
              <a:gd name="connsiteY3731" fmla="*/ 1823220 h 5430875"/>
              <a:gd name="connsiteX3732" fmla="*/ 475653 w 5934280"/>
              <a:gd name="connsiteY3732" fmla="*/ 1811583 h 5430875"/>
              <a:gd name="connsiteX3733" fmla="*/ 401378 w 5934280"/>
              <a:gd name="connsiteY3733" fmla="*/ 1804131 h 5430875"/>
              <a:gd name="connsiteX3734" fmla="*/ 413392 w 5934280"/>
              <a:gd name="connsiteY3734" fmla="*/ 1799688 h 5430875"/>
              <a:gd name="connsiteX3735" fmla="*/ 433446 w 5934280"/>
              <a:gd name="connsiteY3735" fmla="*/ 1800462 h 5430875"/>
              <a:gd name="connsiteX3736" fmla="*/ 510218 w 5934280"/>
              <a:gd name="connsiteY3736" fmla="*/ 1796209 h 5430875"/>
              <a:gd name="connsiteX3737" fmla="*/ 616357 w 5934280"/>
              <a:gd name="connsiteY3737" fmla="*/ 1803909 h 5430875"/>
              <a:gd name="connsiteX3738" fmla="*/ 620831 w 5934280"/>
              <a:gd name="connsiteY3738" fmla="*/ 1804489 h 5430875"/>
              <a:gd name="connsiteX3739" fmla="*/ 622050 w 5934280"/>
              <a:gd name="connsiteY3739" fmla="*/ 1803829 h 5430875"/>
              <a:gd name="connsiteX3740" fmla="*/ 632209 w 5934280"/>
              <a:gd name="connsiteY3740" fmla="*/ 1800448 h 5430875"/>
              <a:gd name="connsiteX3741" fmla="*/ 619080 w 5934280"/>
              <a:gd name="connsiteY3741" fmla="*/ 1798791 h 5430875"/>
              <a:gd name="connsiteX3742" fmla="*/ 492033 w 5934280"/>
              <a:gd name="connsiteY3742" fmla="*/ 1783966 h 5430875"/>
              <a:gd name="connsiteX3743" fmla="*/ 601202 w 5934280"/>
              <a:gd name="connsiteY3743" fmla="*/ 1784708 h 5430875"/>
              <a:gd name="connsiteX3744" fmla="*/ 633219 w 5934280"/>
              <a:gd name="connsiteY3744" fmla="*/ 1787412 h 5430875"/>
              <a:gd name="connsiteX3745" fmla="*/ 627795 w 5934280"/>
              <a:gd name="connsiteY3745" fmla="*/ 1784370 h 5430875"/>
              <a:gd name="connsiteX3746" fmla="*/ 627499 w 5934280"/>
              <a:gd name="connsiteY3746" fmla="*/ 1784074 h 5430875"/>
              <a:gd name="connsiteX3747" fmla="*/ 582178 w 5934280"/>
              <a:gd name="connsiteY3747" fmla="*/ 1780157 h 5430875"/>
              <a:gd name="connsiteX3748" fmla="*/ 499439 w 5934280"/>
              <a:gd name="connsiteY3748" fmla="*/ 1772426 h 5430875"/>
              <a:gd name="connsiteX3749" fmla="*/ 499580 w 5934280"/>
              <a:gd name="connsiteY3749" fmla="*/ 1772552 h 5430875"/>
              <a:gd name="connsiteX3750" fmla="*/ 478638 w 5934280"/>
              <a:gd name="connsiteY3750" fmla="*/ 1776721 h 5430875"/>
              <a:gd name="connsiteX3751" fmla="*/ 480017 w 5934280"/>
              <a:gd name="connsiteY3751" fmla="*/ 1772050 h 5430875"/>
              <a:gd name="connsiteX3752" fmla="*/ 493656 w 5934280"/>
              <a:gd name="connsiteY3752" fmla="*/ 1767351 h 5430875"/>
              <a:gd name="connsiteX3753" fmla="*/ 498703 w 5934280"/>
              <a:gd name="connsiteY3753" fmla="*/ 1771782 h 5430875"/>
              <a:gd name="connsiteX3754" fmla="*/ 580900 w 5934280"/>
              <a:gd name="connsiteY3754" fmla="*/ 1774270 h 5430875"/>
              <a:gd name="connsiteX3755" fmla="*/ 620906 w 5934280"/>
              <a:gd name="connsiteY3755" fmla="*/ 1777419 h 5430875"/>
              <a:gd name="connsiteX3756" fmla="*/ 618018 w 5934280"/>
              <a:gd name="connsiteY3756" fmla="*/ 1774505 h 5430875"/>
              <a:gd name="connsiteX3757" fmla="*/ 621214 w 5934280"/>
              <a:gd name="connsiteY3757" fmla="*/ 1772275 h 5430875"/>
              <a:gd name="connsiteX3758" fmla="*/ 529933 w 5934280"/>
              <a:gd name="connsiteY3758" fmla="*/ 1760557 h 5430875"/>
              <a:gd name="connsiteX3759" fmla="*/ 532030 w 5934280"/>
              <a:gd name="connsiteY3759" fmla="*/ 1757146 h 5430875"/>
              <a:gd name="connsiteX3760" fmla="*/ 501038 w 5934280"/>
              <a:gd name="connsiteY3760" fmla="*/ 1753903 h 5430875"/>
              <a:gd name="connsiteX3761" fmla="*/ 497550 w 5934280"/>
              <a:gd name="connsiteY3761" fmla="*/ 1753807 h 5430875"/>
              <a:gd name="connsiteX3762" fmla="*/ 496215 w 5934280"/>
              <a:gd name="connsiteY3762" fmla="*/ 1752713 h 5430875"/>
              <a:gd name="connsiteX3763" fmla="*/ 485434 w 5934280"/>
              <a:gd name="connsiteY3763" fmla="*/ 1748023 h 5430875"/>
              <a:gd name="connsiteX3764" fmla="*/ 487732 w 5934280"/>
              <a:gd name="connsiteY3764" fmla="*/ 1748045 h 5430875"/>
              <a:gd name="connsiteX3765" fmla="*/ 543295 w 5934280"/>
              <a:gd name="connsiteY3765" fmla="*/ 1751610 h 5430875"/>
              <a:gd name="connsiteX3766" fmla="*/ 549518 w 5934280"/>
              <a:gd name="connsiteY3766" fmla="*/ 1750183 h 5430875"/>
              <a:gd name="connsiteX3767" fmla="*/ 619775 w 5934280"/>
              <a:gd name="connsiteY3767" fmla="*/ 1748765 h 5430875"/>
              <a:gd name="connsiteX3768" fmla="*/ 617098 w 5934280"/>
              <a:gd name="connsiteY3768" fmla="*/ 1747738 h 5430875"/>
              <a:gd name="connsiteX3769" fmla="*/ 502789 w 5934280"/>
              <a:gd name="connsiteY3769" fmla="*/ 1738596 h 5430875"/>
              <a:gd name="connsiteX3770" fmla="*/ 502239 w 5934280"/>
              <a:gd name="connsiteY3770" fmla="*/ 1738555 h 5430875"/>
              <a:gd name="connsiteX3771" fmla="*/ 488843 w 5934280"/>
              <a:gd name="connsiteY3771" fmla="*/ 1734585 h 5430875"/>
              <a:gd name="connsiteX3772" fmla="*/ 482754 w 5934280"/>
              <a:gd name="connsiteY3772" fmla="*/ 1733703 h 5430875"/>
              <a:gd name="connsiteX3773" fmla="*/ 489260 w 5934280"/>
              <a:gd name="connsiteY3773" fmla="*/ 1725022 h 5430875"/>
              <a:gd name="connsiteX3774" fmla="*/ 475624 w 5934280"/>
              <a:gd name="connsiteY3774" fmla="*/ 1719486 h 5430875"/>
              <a:gd name="connsiteX3775" fmla="*/ 469698 w 5934280"/>
              <a:gd name="connsiteY3775" fmla="*/ 1711302 h 5430875"/>
              <a:gd name="connsiteX3776" fmla="*/ 508477 w 5934280"/>
              <a:gd name="connsiteY3776" fmla="*/ 1720980 h 5430875"/>
              <a:gd name="connsiteX3777" fmla="*/ 512205 w 5934280"/>
              <a:gd name="connsiteY3777" fmla="*/ 1709602 h 5430875"/>
              <a:gd name="connsiteX3778" fmla="*/ 532970 w 5934280"/>
              <a:gd name="connsiteY3778" fmla="*/ 1717193 h 5430875"/>
              <a:gd name="connsiteX3779" fmla="*/ 521831 w 5934280"/>
              <a:gd name="connsiteY3779" fmla="*/ 1709217 h 5430875"/>
              <a:gd name="connsiteX3780" fmla="*/ 516114 w 5934280"/>
              <a:gd name="connsiteY3780" fmla="*/ 1705529 h 5430875"/>
              <a:gd name="connsiteX3781" fmla="*/ 505296 w 5934280"/>
              <a:gd name="connsiteY3781" fmla="*/ 1703511 h 5430875"/>
              <a:gd name="connsiteX3782" fmla="*/ 510752 w 5934280"/>
              <a:gd name="connsiteY3782" fmla="*/ 1702071 h 5430875"/>
              <a:gd name="connsiteX3783" fmla="*/ 499893 w 5934280"/>
              <a:gd name="connsiteY3783" fmla="*/ 1695065 h 5430875"/>
              <a:gd name="connsiteX3784" fmla="*/ 484252 w 5934280"/>
              <a:gd name="connsiteY3784" fmla="*/ 1687329 h 5430875"/>
              <a:gd name="connsiteX3785" fmla="*/ 517508 w 5934280"/>
              <a:gd name="connsiteY3785" fmla="*/ 1694889 h 5430875"/>
              <a:gd name="connsiteX3786" fmla="*/ 527960 w 5934280"/>
              <a:gd name="connsiteY3786" fmla="*/ 1697528 h 5430875"/>
              <a:gd name="connsiteX3787" fmla="*/ 528265 w 5934280"/>
              <a:gd name="connsiteY3787" fmla="*/ 1697447 h 5430875"/>
              <a:gd name="connsiteX3788" fmla="*/ 549437 w 5934280"/>
              <a:gd name="connsiteY3788" fmla="*/ 1699600 h 5430875"/>
              <a:gd name="connsiteX3789" fmla="*/ 552967 w 5934280"/>
              <a:gd name="connsiteY3789" fmla="*/ 1700743 h 5430875"/>
              <a:gd name="connsiteX3790" fmla="*/ 547955 w 5934280"/>
              <a:gd name="connsiteY3790" fmla="*/ 1696479 h 5430875"/>
              <a:gd name="connsiteX3791" fmla="*/ 513557 w 5934280"/>
              <a:gd name="connsiteY3791" fmla="*/ 1683351 h 5430875"/>
              <a:gd name="connsiteX3792" fmla="*/ 483057 w 5934280"/>
              <a:gd name="connsiteY3792" fmla="*/ 1671520 h 5430875"/>
              <a:gd name="connsiteX3793" fmla="*/ 463877 w 5934280"/>
              <a:gd name="connsiteY3793" fmla="*/ 1663494 h 5430875"/>
              <a:gd name="connsiteX3794" fmla="*/ 469970 w 5934280"/>
              <a:gd name="connsiteY3794" fmla="*/ 1664072 h 5430875"/>
              <a:gd name="connsiteX3795" fmla="*/ 514114 w 5934280"/>
              <a:gd name="connsiteY3795" fmla="*/ 1666371 h 5430875"/>
              <a:gd name="connsiteX3796" fmla="*/ 536873 w 5934280"/>
              <a:gd name="connsiteY3796" fmla="*/ 1670723 h 5430875"/>
              <a:gd name="connsiteX3797" fmla="*/ 535746 w 5934280"/>
              <a:gd name="connsiteY3797" fmla="*/ 1667551 h 5430875"/>
              <a:gd name="connsiteX3798" fmla="*/ 535627 w 5934280"/>
              <a:gd name="connsiteY3798" fmla="*/ 1667492 h 5430875"/>
              <a:gd name="connsiteX3799" fmla="*/ 537533 w 5934280"/>
              <a:gd name="connsiteY3799" fmla="*/ 1667591 h 5430875"/>
              <a:gd name="connsiteX3800" fmla="*/ 609074 w 5934280"/>
              <a:gd name="connsiteY3800" fmla="*/ 1673844 h 5430875"/>
              <a:gd name="connsiteX3801" fmla="*/ 635449 w 5934280"/>
              <a:gd name="connsiteY3801" fmla="*/ 1672281 h 5430875"/>
              <a:gd name="connsiteX3802" fmla="*/ 594184 w 5934280"/>
              <a:gd name="connsiteY3802" fmla="*/ 1668571 h 5430875"/>
              <a:gd name="connsiteX3803" fmla="*/ 525831 w 5934280"/>
              <a:gd name="connsiteY3803" fmla="*/ 1662606 h 5430875"/>
              <a:gd name="connsiteX3804" fmla="*/ 521322 w 5934280"/>
              <a:gd name="connsiteY3804" fmla="*/ 1660359 h 5430875"/>
              <a:gd name="connsiteX3805" fmla="*/ 514534 w 5934280"/>
              <a:gd name="connsiteY3805" fmla="*/ 1654307 h 5430875"/>
              <a:gd name="connsiteX3806" fmla="*/ 572993 w 5934280"/>
              <a:gd name="connsiteY3806" fmla="*/ 1660389 h 5430875"/>
              <a:gd name="connsiteX3807" fmla="*/ 514280 w 5934280"/>
              <a:gd name="connsiteY3807" fmla="*/ 1634199 h 5430875"/>
              <a:gd name="connsiteX3808" fmla="*/ 527973 w 5934280"/>
              <a:gd name="connsiteY3808" fmla="*/ 1621956 h 5430875"/>
              <a:gd name="connsiteX3809" fmla="*/ 535190 w 5934280"/>
              <a:gd name="connsiteY3809" fmla="*/ 1621669 h 5430875"/>
              <a:gd name="connsiteX3810" fmla="*/ 521215 w 5934280"/>
              <a:gd name="connsiteY3810" fmla="*/ 1610531 h 5430875"/>
              <a:gd name="connsiteX3811" fmla="*/ 494805 w 5934280"/>
              <a:gd name="connsiteY3811" fmla="*/ 1599893 h 5430875"/>
              <a:gd name="connsiteX3812" fmla="*/ 491255 w 5934280"/>
              <a:gd name="connsiteY3812" fmla="*/ 1598693 h 5430875"/>
              <a:gd name="connsiteX3813" fmla="*/ 590809 w 5934280"/>
              <a:gd name="connsiteY3813" fmla="*/ 1606008 h 5430875"/>
              <a:gd name="connsiteX3814" fmla="*/ 594869 w 5934280"/>
              <a:gd name="connsiteY3814" fmla="*/ 1605554 h 5430875"/>
              <a:gd name="connsiteX3815" fmla="*/ 665941 w 5934280"/>
              <a:gd name="connsiteY3815" fmla="*/ 1618455 h 5430875"/>
              <a:gd name="connsiteX3816" fmla="*/ 660590 w 5934280"/>
              <a:gd name="connsiteY3816" fmla="*/ 1621707 h 5430875"/>
              <a:gd name="connsiteX3817" fmla="*/ 847573 w 5934280"/>
              <a:gd name="connsiteY3817" fmla="*/ 1661680 h 5430875"/>
              <a:gd name="connsiteX3818" fmla="*/ 1252203 w 5934280"/>
              <a:gd name="connsiteY3818" fmla="*/ 1764532 h 5430875"/>
              <a:gd name="connsiteX3819" fmla="*/ 1659927 w 5934280"/>
              <a:gd name="connsiteY3819" fmla="*/ 1895586 h 5430875"/>
              <a:gd name="connsiteX3820" fmla="*/ 2872807 w 5934280"/>
              <a:gd name="connsiteY3820" fmla="*/ 2405971 h 5430875"/>
              <a:gd name="connsiteX3821" fmla="*/ 3314389 w 5934280"/>
              <a:gd name="connsiteY3821" fmla="*/ 2615031 h 5430875"/>
              <a:gd name="connsiteX3822" fmla="*/ 4894328 w 5934280"/>
              <a:gd name="connsiteY3822" fmla="*/ 3569707 h 5430875"/>
              <a:gd name="connsiteX3823" fmla="*/ 5028818 w 5934280"/>
              <a:gd name="connsiteY3823" fmla="*/ 3657113 h 5430875"/>
              <a:gd name="connsiteX3824" fmla="*/ 5175400 w 5934280"/>
              <a:gd name="connsiteY3824" fmla="*/ 3750690 h 5430875"/>
              <a:gd name="connsiteX3825" fmla="*/ 5146995 w 5934280"/>
              <a:gd name="connsiteY3825" fmla="*/ 3724152 h 5430875"/>
              <a:gd name="connsiteX3826" fmla="*/ 5116742 w 5934280"/>
              <a:gd name="connsiteY3826" fmla="*/ 3694628 h 5430875"/>
              <a:gd name="connsiteX3827" fmla="*/ 4996386 w 5934280"/>
              <a:gd name="connsiteY3827" fmla="*/ 3596940 h 5430875"/>
              <a:gd name="connsiteX3828" fmla="*/ 4922657 w 5934280"/>
              <a:gd name="connsiteY3828" fmla="*/ 3548243 h 5430875"/>
              <a:gd name="connsiteX3829" fmla="*/ 4835134 w 5934280"/>
              <a:gd name="connsiteY3829" fmla="*/ 3483692 h 5430875"/>
              <a:gd name="connsiteX3830" fmla="*/ 4902176 w 5934280"/>
              <a:gd name="connsiteY3830" fmla="*/ 3524841 h 5430875"/>
              <a:gd name="connsiteX3831" fmla="*/ 4786124 w 5934280"/>
              <a:gd name="connsiteY3831" fmla="*/ 3439684 h 5430875"/>
              <a:gd name="connsiteX3832" fmla="*/ 4431404 w 5934280"/>
              <a:gd name="connsiteY3832" fmla="*/ 3199710 h 5430875"/>
              <a:gd name="connsiteX3833" fmla="*/ 3281350 w 5934280"/>
              <a:gd name="connsiteY3833" fmla="*/ 2560215 h 5430875"/>
              <a:gd name="connsiteX3834" fmla="*/ 2844354 w 5934280"/>
              <a:gd name="connsiteY3834" fmla="*/ 2341731 h 5430875"/>
              <a:gd name="connsiteX3835" fmla="*/ 1118187 w 5934280"/>
              <a:gd name="connsiteY3835" fmla="*/ 1687548 h 5430875"/>
              <a:gd name="connsiteX3836" fmla="*/ 796315 w 5934280"/>
              <a:gd name="connsiteY3836" fmla="*/ 1575933 h 5430875"/>
              <a:gd name="connsiteX3837" fmla="*/ 742905 w 5934280"/>
              <a:gd name="connsiteY3837" fmla="*/ 1555837 h 5430875"/>
              <a:gd name="connsiteX3838" fmla="*/ 714486 w 5934280"/>
              <a:gd name="connsiteY3838" fmla="*/ 1535606 h 5430875"/>
              <a:gd name="connsiteX3839" fmla="*/ 792221 w 5934280"/>
              <a:gd name="connsiteY3839" fmla="*/ 1548113 h 5430875"/>
              <a:gd name="connsiteX3840" fmla="*/ 1008963 w 5934280"/>
              <a:gd name="connsiteY3840" fmla="*/ 1615759 h 5430875"/>
              <a:gd name="connsiteX3841" fmla="*/ 1222401 w 5934280"/>
              <a:gd name="connsiteY3841" fmla="*/ 1681052 h 5430875"/>
              <a:gd name="connsiteX3842" fmla="*/ 1237119 w 5934280"/>
              <a:gd name="connsiteY3842" fmla="*/ 1685555 h 5430875"/>
              <a:gd name="connsiteX3843" fmla="*/ 1237119 w 5934280"/>
              <a:gd name="connsiteY3843" fmla="*/ 1685555 h 5430875"/>
              <a:gd name="connsiteX3844" fmla="*/ 1222401 w 5934280"/>
              <a:gd name="connsiteY3844" fmla="*/ 1681052 h 5430875"/>
              <a:gd name="connsiteX3845" fmla="*/ 625630 w 5934280"/>
              <a:gd name="connsiteY3845" fmla="*/ 1460385 h 5430875"/>
              <a:gd name="connsiteX3846" fmla="*/ 553412 w 5934280"/>
              <a:gd name="connsiteY3846" fmla="*/ 1414946 h 5430875"/>
              <a:gd name="connsiteX3847" fmla="*/ 606154 w 5934280"/>
              <a:gd name="connsiteY3847" fmla="*/ 1427593 h 5430875"/>
              <a:gd name="connsiteX3848" fmla="*/ 562356 w 5934280"/>
              <a:gd name="connsiteY3848" fmla="*/ 1402385 h 5430875"/>
              <a:gd name="connsiteX3849" fmla="*/ 634324 w 5934280"/>
              <a:gd name="connsiteY3849" fmla="*/ 1404812 h 5430875"/>
              <a:gd name="connsiteX3850" fmla="*/ 637620 w 5934280"/>
              <a:gd name="connsiteY3850" fmla="*/ 1400185 h 5430875"/>
              <a:gd name="connsiteX3851" fmla="*/ 692044 w 5934280"/>
              <a:gd name="connsiteY3851" fmla="*/ 1402074 h 5430875"/>
              <a:gd name="connsiteX3852" fmla="*/ 768095 w 5934280"/>
              <a:gd name="connsiteY3852" fmla="*/ 1425339 h 5430875"/>
              <a:gd name="connsiteX3853" fmla="*/ 765815 w 5934280"/>
              <a:gd name="connsiteY3853" fmla="*/ 1411760 h 5430875"/>
              <a:gd name="connsiteX3854" fmla="*/ 803172 w 5934280"/>
              <a:gd name="connsiteY3854" fmla="*/ 1419431 h 5430875"/>
              <a:gd name="connsiteX3855" fmla="*/ 865177 w 5934280"/>
              <a:gd name="connsiteY3855" fmla="*/ 1445644 h 5430875"/>
              <a:gd name="connsiteX3856" fmla="*/ 891664 w 5934280"/>
              <a:gd name="connsiteY3856" fmla="*/ 1433621 h 5430875"/>
              <a:gd name="connsiteX3857" fmla="*/ 964893 w 5934280"/>
              <a:gd name="connsiteY3857" fmla="*/ 1460852 h 5430875"/>
              <a:gd name="connsiteX3858" fmla="*/ 929686 w 5934280"/>
              <a:gd name="connsiteY3858" fmla="*/ 1441763 h 5430875"/>
              <a:gd name="connsiteX3859" fmla="*/ 808034 w 5934280"/>
              <a:gd name="connsiteY3859" fmla="*/ 1386031 h 5430875"/>
              <a:gd name="connsiteX3860" fmla="*/ 809531 w 5934280"/>
              <a:gd name="connsiteY3860" fmla="*/ 1386359 h 5430875"/>
              <a:gd name="connsiteX3861" fmla="*/ 873760 w 5934280"/>
              <a:gd name="connsiteY3861" fmla="*/ 1408698 h 5430875"/>
              <a:gd name="connsiteX3862" fmla="*/ 972779 w 5934280"/>
              <a:gd name="connsiteY3862" fmla="*/ 1436268 h 5430875"/>
              <a:gd name="connsiteX3863" fmla="*/ 972779 w 5934280"/>
              <a:gd name="connsiteY3863" fmla="*/ 1436268 h 5430875"/>
              <a:gd name="connsiteX3864" fmla="*/ 882527 w 5934280"/>
              <a:gd name="connsiteY3864" fmla="*/ 1398559 h 5430875"/>
              <a:gd name="connsiteX3865" fmla="*/ 881797 w 5934280"/>
              <a:gd name="connsiteY3865" fmla="*/ 1398304 h 5430875"/>
              <a:gd name="connsiteX3866" fmla="*/ 881801 w 5934280"/>
              <a:gd name="connsiteY3866" fmla="*/ 1395716 h 5430875"/>
              <a:gd name="connsiteX3867" fmla="*/ 1092416 w 5934280"/>
              <a:gd name="connsiteY3867" fmla="*/ 1464976 h 5430875"/>
              <a:gd name="connsiteX3868" fmla="*/ 1077577 w 5934280"/>
              <a:gd name="connsiteY3868" fmla="*/ 1442456 h 5430875"/>
              <a:gd name="connsiteX3869" fmla="*/ 852337 w 5934280"/>
              <a:gd name="connsiteY3869" fmla="*/ 1366989 h 5430875"/>
              <a:gd name="connsiteX3870" fmla="*/ 828117 w 5934280"/>
              <a:gd name="connsiteY3870" fmla="*/ 1356968 h 5430875"/>
              <a:gd name="connsiteX3871" fmla="*/ 837580 w 5934280"/>
              <a:gd name="connsiteY3871" fmla="*/ 1353529 h 5430875"/>
              <a:gd name="connsiteX3872" fmla="*/ 895747 w 5934280"/>
              <a:gd name="connsiteY3872" fmla="*/ 1371470 h 5430875"/>
              <a:gd name="connsiteX3873" fmla="*/ 967179 w 5934280"/>
              <a:gd name="connsiteY3873" fmla="*/ 1395546 h 5430875"/>
              <a:gd name="connsiteX3874" fmla="*/ 910352 w 5934280"/>
              <a:gd name="connsiteY3874" fmla="*/ 1366320 h 5430875"/>
              <a:gd name="connsiteX3875" fmla="*/ 742710 w 5934280"/>
              <a:gd name="connsiteY3875" fmla="*/ 1309933 h 5430875"/>
              <a:gd name="connsiteX3876" fmla="*/ 738091 w 5934280"/>
              <a:gd name="connsiteY3876" fmla="*/ 1306098 h 5430875"/>
              <a:gd name="connsiteX3877" fmla="*/ 750950 w 5934280"/>
              <a:gd name="connsiteY3877" fmla="*/ 1302553 h 5430875"/>
              <a:gd name="connsiteX3878" fmla="*/ 776823 w 5934280"/>
              <a:gd name="connsiteY3878" fmla="*/ 1308522 h 5430875"/>
              <a:gd name="connsiteX3879" fmla="*/ 779535 w 5934280"/>
              <a:gd name="connsiteY3879" fmla="*/ 1308987 h 5430875"/>
              <a:gd name="connsiteX3880" fmla="*/ 781934 w 5934280"/>
              <a:gd name="connsiteY3880" fmla="*/ 1309958 h 5430875"/>
              <a:gd name="connsiteX3881" fmla="*/ 840297 w 5934280"/>
              <a:gd name="connsiteY3881" fmla="*/ 1327525 h 5430875"/>
              <a:gd name="connsiteX3882" fmla="*/ 778557 w 5934280"/>
              <a:gd name="connsiteY3882" fmla="*/ 1297566 h 5430875"/>
              <a:gd name="connsiteX3883" fmla="*/ 742017 w 5934280"/>
              <a:gd name="connsiteY3883" fmla="*/ 1284050 h 5430875"/>
              <a:gd name="connsiteX3884" fmla="*/ 734767 w 5934280"/>
              <a:gd name="connsiteY3884" fmla="*/ 1280694 h 5430875"/>
              <a:gd name="connsiteX3885" fmla="*/ 714953 w 5934280"/>
              <a:gd name="connsiteY3885" fmla="*/ 1257995 h 5430875"/>
              <a:gd name="connsiteX3886" fmla="*/ 827224 w 5934280"/>
              <a:gd name="connsiteY3886" fmla="*/ 1282144 h 5430875"/>
              <a:gd name="connsiteX3887" fmla="*/ 837960 w 5934280"/>
              <a:gd name="connsiteY3887" fmla="*/ 1285964 h 5430875"/>
              <a:gd name="connsiteX3888" fmla="*/ 838988 w 5934280"/>
              <a:gd name="connsiteY3888" fmla="*/ 1286361 h 5430875"/>
              <a:gd name="connsiteX3889" fmla="*/ 838847 w 5934280"/>
              <a:gd name="connsiteY3889" fmla="*/ 1286279 h 5430875"/>
              <a:gd name="connsiteX3890" fmla="*/ 837960 w 5934280"/>
              <a:gd name="connsiteY3890" fmla="*/ 1285964 h 5430875"/>
              <a:gd name="connsiteX3891" fmla="*/ 831188 w 5934280"/>
              <a:gd name="connsiteY3891" fmla="*/ 1283338 h 5430875"/>
              <a:gd name="connsiteX3892" fmla="*/ 797005 w 5934280"/>
              <a:gd name="connsiteY3892" fmla="*/ 1254650 h 5430875"/>
              <a:gd name="connsiteX3893" fmla="*/ 804628 w 5934280"/>
              <a:gd name="connsiteY3893" fmla="*/ 1255899 h 5430875"/>
              <a:gd name="connsiteX3894" fmla="*/ 806392 w 5934280"/>
              <a:gd name="connsiteY3894" fmla="*/ 1256852 h 5430875"/>
              <a:gd name="connsiteX3895" fmla="*/ 812739 w 5934280"/>
              <a:gd name="connsiteY3895" fmla="*/ 1259151 h 5430875"/>
              <a:gd name="connsiteX3896" fmla="*/ 823935 w 5934280"/>
              <a:gd name="connsiteY3896" fmla="*/ 1265605 h 5430875"/>
              <a:gd name="connsiteX3897" fmla="*/ 852220 w 5934280"/>
              <a:gd name="connsiteY3897" fmla="*/ 1282007 h 5430875"/>
              <a:gd name="connsiteX3898" fmla="*/ 908925 w 5934280"/>
              <a:gd name="connsiteY3898" fmla="*/ 1297476 h 5430875"/>
              <a:gd name="connsiteX3899" fmla="*/ 842486 w 5934280"/>
              <a:gd name="connsiteY3899" fmla="*/ 1269100 h 5430875"/>
              <a:gd name="connsiteX3900" fmla="*/ 822423 w 5934280"/>
              <a:gd name="connsiteY3900" fmla="*/ 1262661 h 5430875"/>
              <a:gd name="connsiteX3901" fmla="*/ 812739 w 5934280"/>
              <a:gd name="connsiteY3901" fmla="*/ 1259151 h 5430875"/>
              <a:gd name="connsiteX3902" fmla="*/ 808082 w 5934280"/>
              <a:gd name="connsiteY3902" fmla="*/ 1256466 h 5430875"/>
              <a:gd name="connsiteX3903" fmla="*/ 804628 w 5934280"/>
              <a:gd name="connsiteY3903" fmla="*/ 1255899 h 5430875"/>
              <a:gd name="connsiteX3904" fmla="*/ 780483 w 5934280"/>
              <a:gd name="connsiteY3904" fmla="*/ 1242887 h 5430875"/>
              <a:gd name="connsiteX3905" fmla="*/ 809986 w 5934280"/>
              <a:gd name="connsiteY3905" fmla="*/ 1239673 h 5430875"/>
              <a:gd name="connsiteX3906" fmla="*/ 924659 w 5934280"/>
              <a:gd name="connsiteY3906" fmla="*/ 1283772 h 5430875"/>
              <a:gd name="connsiteX3907" fmla="*/ 948981 w 5934280"/>
              <a:gd name="connsiteY3907" fmla="*/ 1276182 h 5430875"/>
              <a:gd name="connsiteX3908" fmla="*/ 1027197 w 5934280"/>
              <a:gd name="connsiteY3908" fmla="*/ 1295014 h 5430875"/>
              <a:gd name="connsiteX3909" fmla="*/ 936307 w 5934280"/>
              <a:gd name="connsiteY3909" fmla="*/ 1249229 h 5430875"/>
              <a:gd name="connsiteX3910" fmla="*/ 1015160 w 5934280"/>
              <a:gd name="connsiteY3910" fmla="*/ 1269609 h 5430875"/>
              <a:gd name="connsiteX3911" fmla="*/ 1184663 w 5934280"/>
              <a:gd name="connsiteY3911" fmla="*/ 1329115 h 5430875"/>
              <a:gd name="connsiteX3912" fmla="*/ 1336433 w 5934280"/>
              <a:gd name="connsiteY3912" fmla="*/ 1381012 h 5430875"/>
              <a:gd name="connsiteX3913" fmla="*/ 3062602 w 5934280"/>
              <a:gd name="connsiteY3913" fmla="*/ 2035196 h 5430875"/>
              <a:gd name="connsiteX3914" fmla="*/ 3185504 w 5934280"/>
              <a:gd name="connsiteY3914" fmla="*/ 2095329 h 5430875"/>
              <a:gd name="connsiteX3915" fmla="*/ 3177806 w 5934280"/>
              <a:gd name="connsiteY3915" fmla="*/ 2090588 h 5430875"/>
              <a:gd name="connsiteX3916" fmla="*/ 3174748 w 5934280"/>
              <a:gd name="connsiteY3916" fmla="*/ 2082762 h 5430875"/>
              <a:gd name="connsiteX3917" fmla="*/ 3172855 w 5934280"/>
              <a:gd name="connsiteY3917" fmla="*/ 2081486 h 5430875"/>
              <a:gd name="connsiteX3918" fmla="*/ 3170942 w 5934280"/>
              <a:gd name="connsiteY3918" fmla="*/ 2080793 h 5430875"/>
              <a:gd name="connsiteX3919" fmla="*/ 3168417 w 5934280"/>
              <a:gd name="connsiteY3919" fmla="*/ 2078948 h 5430875"/>
              <a:gd name="connsiteX3920" fmla="*/ 3168361 w 5934280"/>
              <a:gd name="connsiteY3920" fmla="*/ 2078328 h 5430875"/>
              <a:gd name="connsiteX3921" fmla="*/ 3167044 w 5934280"/>
              <a:gd name="connsiteY3921" fmla="*/ 2077944 h 5430875"/>
              <a:gd name="connsiteX3922" fmla="*/ 3168417 w 5934280"/>
              <a:gd name="connsiteY3922" fmla="*/ 2078948 h 5430875"/>
              <a:gd name="connsiteX3923" fmla="*/ 3168505 w 5934280"/>
              <a:gd name="connsiteY3923" fmla="*/ 2079911 h 5430875"/>
              <a:gd name="connsiteX3924" fmla="*/ 3161149 w 5934280"/>
              <a:gd name="connsiteY3924" fmla="*/ 2071856 h 5430875"/>
              <a:gd name="connsiteX3925" fmla="*/ 3195018 w 5934280"/>
              <a:gd name="connsiteY3925" fmla="*/ 2090607 h 5430875"/>
              <a:gd name="connsiteX3926" fmla="*/ 3202887 w 5934280"/>
              <a:gd name="connsiteY3926" fmla="*/ 2089780 h 5430875"/>
              <a:gd name="connsiteX3927" fmla="*/ 3235402 w 5934280"/>
              <a:gd name="connsiteY3927" fmla="*/ 2102998 h 5430875"/>
              <a:gd name="connsiteX3928" fmla="*/ 3259037 w 5934280"/>
              <a:gd name="connsiteY3928" fmla="*/ 2115800 h 5430875"/>
              <a:gd name="connsiteX3929" fmla="*/ 3259070 w 5934280"/>
              <a:gd name="connsiteY3929" fmla="*/ 2115819 h 5430875"/>
              <a:gd name="connsiteX3930" fmla="*/ 3265319 w 5934280"/>
              <a:gd name="connsiteY3930" fmla="*/ 2116436 h 5430875"/>
              <a:gd name="connsiteX3931" fmla="*/ 3278018 w 5934280"/>
              <a:gd name="connsiteY3931" fmla="*/ 2118957 h 5430875"/>
              <a:gd name="connsiteX3932" fmla="*/ 3277426 w 5934280"/>
              <a:gd name="connsiteY3932" fmla="*/ 2117816 h 5430875"/>
              <a:gd name="connsiteX3933" fmla="*/ 3275786 w 5934280"/>
              <a:gd name="connsiteY3933" fmla="*/ 2115390 h 5430875"/>
              <a:gd name="connsiteX3934" fmla="*/ 3263647 w 5934280"/>
              <a:gd name="connsiteY3934" fmla="*/ 2106451 h 5430875"/>
              <a:gd name="connsiteX3935" fmla="*/ 3243544 w 5934280"/>
              <a:gd name="connsiteY3935" fmla="*/ 2092963 h 5430875"/>
              <a:gd name="connsiteX3936" fmla="*/ 3215928 w 5934280"/>
              <a:gd name="connsiteY3936" fmla="*/ 2076766 h 5430875"/>
              <a:gd name="connsiteX3937" fmla="*/ 3145500 w 5934280"/>
              <a:gd name="connsiteY3937" fmla="*/ 2035024 h 5430875"/>
              <a:gd name="connsiteX3938" fmla="*/ 3140810 w 5934280"/>
              <a:gd name="connsiteY3938" fmla="*/ 2032238 h 5430875"/>
              <a:gd name="connsiteX3939" fmla="*/ 3146682 w 5934280"/>
              <a:gd name="connsiteY3939" fmla="*/ 2032459 h 5430875"/>
              <a:gd name="connsiteX3940" fmla="*/ 3148721 w 5934280"/>
              <a:gd name="connsiteY3940" fmla="*/ 2032351 h 5430875"/>
              <a:gd name="connsiteX3941" fmla="*/ 3163592 w 5934280"/>
              <a:gd name="connsiteY3941" fmla="*/ 2040554 h 5430875"/>
              <a:gd name="connsiteX3942" fmla="*/ 3202191 w 5934280"/>
              <a:gd name="connsiteY3942" fmla="*/ 2061969 h 5430875"/>
              <a:gd name="connsiteX3943" fmla="*/ 3210227 w 5934280"/>
              <a:gd name="connsiteY3943" fmla="*/ 2055498 h 5430875"/>
              <a:gd name="connsiteX3944" fmla="*/ 3228724 w 5934280"/>
              <a:gd name="connsiteY3944" fmla="*/ 2063425 h 5430875"/>
              <a:gd name="connsiteX3945" fmla="*/ 3247533 w 5934280"/>
              <a:gd name="connsiteY3945" fmla="*/ 2069303 h 5430875"/>
              <a:gd name="connsiteX3946" fmla="*/ 3253051 w 5934280"/>
              <a:gd name="connsiteY3946" fmla="*/ 2072131 h 5430875"/>
              <a:gd name="connsiteX3947" fmla="*/ 3252858 w 5934280"/>
              <a:gd name="connsiteY3947" fmla="*/ 2071928 h 5430875"/>
              <a:gd name="connsiteX3948" fmla="*/ 3252703 w 5934280"/>
              <a:gd name="connsiteY3948" fmla="*/ 2070995 h 5430875"/>
              <a:gd name="connsiteX3949" fmla="*/ 3257187 w 5934280"/>
              <a:gd name="connsiteY3949" fmla="*/ 2071535 h 5430875"/>
              <a:gd name="connsiteX3950" fmla="*/ 3261507 w 5934280"/>
              <a:gd name="connsiteY3950" fmla="*/ 2073116 h 5430875"/>
              <a:gd name="connsiteX3951" fmla="*/ 3260075 w 5934280"/>
              <a:gd name="connsiteY3951" fmla="*/ 2070984 h 5430875"/>
              <a:gd name="connsiteX3952" fmla="*/ 3258483 w 5934280"/>
              <a:gd name="connsiteY3952" fmla="*/ 2067064 h 5430875"/>
              <a:gd name="connsiteX3953" fmla="*/ 3241553 w 5934280"/>
              <a:gd name="connsiteY3953" fmla="*/ 2057541 h 5430875"/>
              <a:gd name="connsiteX3954" fmla="*/ 3241361 w 5934280"/>
              <a:gd name="connsiteY3954" fmla="*/ 2057418 h 5430875"/>
              <a:gd name="connsiteX3955" fmla="*/ 3078721 w 5934280"/>
              <a:gd name="connsiteY3955" fmla="*/ 1982102 h 5430875"/>
              <a:gd name="connsiteX3956" fmla="*/ 1865841 w 5934280"/>
              <a:gd name="connsiteY3956" fmla="*/ 1471716 h 5430875"/>
              <a:gd name="connsiteX3957" fmla="*/ 1053487 w 5934280"/>
              <a:gd name="connsiteY3957" fmla="*/ 1237810 h 5430875"/>
              <a:gd name="connsiteX3958" fmla="*/ 866505 w 5934280"/>
              <a:gd name="connsiteY3958" fmla="*/ 1197838 h 5430875"/>
              <a:gd name="connsiteX3959" fmla="*/ 935341 w 5934280"/>
              <a:gd name="connsiteY3959" fmla="*/ 1176698 h 5430875"/>
              <a:gd name="connsiteX3960" fmla="*/ 1026850 w 5934280"/>
              <a:gd name="connsiteY3960" fmla="*/ 1187638 h 5430875"/>
              <a:gd name="connsiteX3961" fmla="*/ 1337419 w 5934280"/>
              <a:gd name="connsiteY3961" fmla="*/ 1253096 h 5430875"/>
              <a:gd name="connsiteX3962" fmla="*/ 2076107 w 5934280"/>
              <a:gd name="connsiteY3962" fmla="*/ 1487255 h 5430875"/>
              <a:gd name="connsiteX3963" fmla="*/ 2270978 w 5934280"/>
              <a:gd name="connsiteY3963" fmla="*/ 1554940 h 5430875"/>
              <a:gd name="connsiteX3964" fmla="*/ 2234231 w 5934280"/>
              <a:gd name="connsiteY3964" fmla="*/ 1539015 h 5430875"/>
              <a:gd name="connsiteX3965" fmla="*/ 1082212 w 5934280"/>
              <a:gd name="connsiteY3965" fmla="*/ 1177751 h 5430875"/>
              <a:gd name="connsiteX3966" fmla="*/ 886497 w 5934280"/>
              <a:gd name="connsiteY3966" fmla="*/ 1130124 h 5430875"/>
              <a:gd name="connsiteX3967" fmla="*/ 865134 w 5934280"/>
              <a:gd name="connsiteY3967" fmla="*/ 1113664 h 5430875"/>
              <a:gd name="connsiteX3968" fmla="*/ 851426 w 5934280"/>
              <a:gd name="connsiteY3968" fmla="*/ 1088463 h 5430875"/>
              <a:gd name="connsiteX3969" fmla="*/ 882973 w 5934280"/>
              <a:gd name="connsiteY3969" fmla="*/ 1087622 h 5430875"/>
              <a:gd name="connsiteX3970" fmla="*/ 912837 w 5934280"/>
              <a:gd name="connsiteY3970" fmla="*/ 1075286 h 5430875"/>
              <a:gd name="connsiteX3971" fmla="*/ 874711 w 5934280"/>
              <a:gd name="connsiteY3971" fmla="*/ 1064029 h 5430875"/>
              <a:gd name="connsiteX3972" fmla="*/ 890463 w 5934280"/>
              <a:gd name="connsiteY3972" fmla="*/ 1064889 h 5430875"/>
              <a:gd name="connsiteX3973" fmla="*/ 868043 w 5934280"/>
              <a:gd name="connsiteY3973" fmla="*/ 1062061 h 5430875"/>
              <a:gd name="connsiteX3974" fmla="*/ 874711 w 5934280"/>
              <a:gd name="connsiteY3974" fmla="*/ 1064029 h 5430875"/>
              <a:gd name="connsiteX3975" fmla="*/ 850326 w 5934280"/>
              <a:gd name="connsiteY3975" fmla="*/ 1063177 h 5430875"/>
              <a:gd name="connsiteX3976" fmla="*/ 844868 w 5934280"/>
              <a:gd name="connsiteY3976" fmla="*/ 1060949 h 5430875"/>
              <a:gd name="connsiteX3977" fmla="*/ 833548 w 5934280"/>
              <a:gd name="connsiteY3977" fmla="*/ 1060806 h 5430875"/>
              <a:gd name="connsiteX3978" fmla="*/ 807817 w 5934280"/>
              <a:gd name="connsiteY3978" fmla="*/ 1059113 h 5430875"/>
              <a:gd name="connsiteX3979" fmla="*/ 794066 w 5934280"/>
              <a:gd name="connsiteY3979" fmla="*/ 1055475 h 5430875"/>
              <a:gd name="connsiteX3980" fmla="*/ 795757 w 5934280"/>
              <a:gd name="connsiteY3980" fmla="*/ 1053315 h 5430875"/>
              <a:gd name="connsiteX3981" fmla="*/ 814696 w 5934280"/>
              <a:gd name="connsiteY3981" fmla="*/ 1053282 h 5430875"/>
              <a:gd name="connsiteX3982" fmla="*/ 796806 w 5934280"/>
              <a:gd name="connsiteY3982" fmla="*/ 1050351 h 5430875"/>
              <a:gd name="connsiteX3983" fmla="*/ 796810 w 5934280"/>
              <a:gd name="connsiteY3983" fmla="*/ 1050337 h 5430875"/>
              <a:gd name="connsiteX3984" fmla="*/ 796668 w 5934280"/>
              <a:gd name="connsiteY3984" fmla="*/ 1050328 h 5430875"/>
              <a:gd name="connsiteX3985" fmla="*/ 761237 w 5934280"/>
              <a:gd name="connsiteY3985" fmla="*/ 1044524 h 5430875"/>
              <a:gd name="connsiteX3986" fmla="*/ 782157 w 5934280"/>
              <a:gd name="connsiteY3986" fmla="*/ 1049343 h 5430875"/>
              <a:gd name="connsiteX3987" fmla="*/ 796668 w 5934280"/>
              <a:gd name="connsiteY3987" fmla="*/ 1050328 h 5430875"/>
              <a:gd name="connsiteX3988" fmla="*/ 796806 w 5934280"/>
              <a:gd name="connsiteY3988" fmla="*/ 1050351 h 5430875"/>
              <a:gd name="connsiteX3989" fmla="*/ 795757 w 5934280"/>
              <a:gd name="connsiteY3989" fmla="*/ 1053315 h 5430875"/>
              <a:gd name="connsiteX3990" fmla="*/ 749753 w 5934280"/>
              <a:gd name="connsiteY3990" fmla="*/ 1043597 h 5430875"/>
              <a:gd name="connsiteX3991" fmla="*/ 760396 w 5934280"/>
              <a:gd name="connsiteY3991" fmla="*/ 1042247 h 5430875"/>
              <a:gd name="connsiteX3992" fmla="*/ 766615 w 5934280"/>
              <a:gd name="connsiteY3992" fmla="*/ 1034772 h 5430875"/>
              <a:gd name="connsiteX3993" fmla="*/ 805001 w 5934280"/>
              <a:gd name="connsiteY3993" fmla="*/ 1036528 h 5430875"/>
              <a:gd name="connsiteX3994" fmla="*/ 931270 w 5934280"/>
              <a:gd name="connsiteY3994" fmla="*/ 1045606 h 5430875"/>
              <a:gd name="connsiteX3995" fmla="*/ 937742 w 5934280"/>
              <a:gd name="connsiteY3995" fmla="*/ 1046407 h 5430875"/>
              <a:gd name="connsiteX3996" fmla="*/ 937985 w 5934280"/>
              <a:gd name="connsiteY3996" fmla="*/ 1046378 h 5430875"/>
              <a:gd name="connsiteX3997" fmla="*/ 963229 w 5934280"/>
              <a:gd name="connsiteY3997" fmla="*/ 1047855 h 5430875"/>
              <a:gd name="connsiteX3998" fmla="*/ 975473 w 5934280"/>
              <a:gd name="connsiteY3998" fmla="*/ 1051081 h 5430875"/>
              <a:gd name="connsiteX3999" fmla="*/ 1031123 w 5934280"/>
              <a:gd name="connsiteY3999" fmla="*/ 1057974 h 5430875"/>
              <a:gd name="connsiteX4000" fmla="*/ 998321 w 5934280"/>
              <a:gd name="connsiteY4000" fmla="*/ 1049331 h 5430875"/>
              <a:gd name="connsiteX4001" fmla="*/ 963229 w 5934280"/>
              <a:gd name="connsiteY4001" fmla="*/ 1047855 h 5430875"/>
              <a:gd name="connsiteX4002" fmla="*/ 950183 w 5934280"/>
              <a:gd name="connsiteY4002" fmla="*/ 1042383 h 5430875"/>
              <a:gd name="connsiteX4003" fmla="*/ 917080 w 5934280"/>
              <a:gd name="connsiteY4003" fmla="*/ 1038458 h 5430875"/>
              <a:gd name="connsiteX4004" fmla="*/ 788113 w 5934280"/>
              <a:gd name="connsiteY4004" fmla="*/ 1026821 h 5430875"/>
              <a:gd name="connsiteX4005" fmla="*/ 713838 w 5934280"/>
              <a:gd name="connsiteY4005" fmla="*/ 1019370 h 5430875"/>
              <a:gd name="connsiteX4006" fmla="*/ 725852 w 5934280"/>
              <a:gd name="connsiteY4006" fmla="*/ 1014927 h 5430875"/>
              <a:gd name="connsiteX4007" fmla="*/ 745906 w 5934280"/>
              <a:gd name="connsiteY4007" fmla="*/ 1015702 h 5430875"/>
              <a:gd name="connsiteX4008" fmla="*/ 822679 w 5934280"/>
              <a:gd name="connsiteY4008" fmla="*/ 1011449 h 5430875"/>
              <a:gd name="connsiteX4009" fmla="*/ 928816 w 5934280"/>
              <a:gd name="connsiteY4009" fmla="*/ 1019148 h 5430875"/>
              <a:gd name="connsiteX4010" fmla="*/ 933290 w 5934280"/>
              <a:gd name="connsiteY4010" fmla="*/ 1019728 h 5430875"/>
              <a:gd name="connsiteX4011" fmla="*/ 934509 w 5934280"/>
              <a:gd name="connsiteY4011" fmla="*/ 1019069 h 5430875"/>
              <a:gd name="connsiteX4012" fmla="*/ 944670 w 5934280"/>
              <a:gd name="connsiteY4012" fmla="*/ 1015688 h 5430875"/>
              <a:gd name="connsiteX4013" fmla="*/ 931540 w 5934280"/>
              <a:gd name="connsiteY4013" fmla="*/ 1014032 h 5430875"/>
              <a:gd name="connsiteX4014" fmla="*/ 804493 w 5934280"/>
              <a:gd name="connsiteY4014" fmla="*/ 999205 h 5430875"/>
              <a:gd name="connsiteX4015" fmla="*/ 913662 w 5934280"/>
              <a:gd name="connsiteY4015" fmla="*/ 999947 h 5430875"/>
              <a:gd name="connsiteX4016" fmla="*/ 945679 w 5934280"/>
              <a:gd name="connsiteY4016" fmla="*/ 1002651 h 5430875"/>
              <a:gd name="connsiteX4017" fmla="*/ 940253 w 5934280"/>
              <a:gd name="connsiteY4017" fmla="*/ 999610 h 5430875"/>
              <a:gd name="connsiteX4018" fmla="*/ 939958 w 5934280"/>
              <a:gd name="connsiteY4018" fmla="*/ 999312 h 5430875"/>
              <a:gd name="connsiteX4019" fmla="*/ 894639 w 5934280"/>
              <a:gd name="connsiteY4019" fmla="*/ 995397 h 5430875"/>
              <a:gd name="connsiteX4020" fmla="*/ 811899 w 5934280"/>
              <a:gd name="connsiteY4020" fmla="*/ 987666 h 5430875"/>
              <a:gd name="connsiteX4021" fmla="*/ 812040 w 5934280"/>
              <a:gd name="connsiteY4021" fmla="*/ 987791 h 5430875"/>
              <a:gd name="connsiteX4022" fmla="*/ 791098 w 5934280"/>
              <a:gd name="connsiteY4022" fmla="*/ 991961 h 5430875"/>
              <a:gd name="connsiteX4023" fmla="*/ 792477 w 5934280"/>
              <a:gd name="connsiteY4023" fmla="*/ 987290 h 5430875"/>
              <a:gd name="connsiteX4024" fmla="*/ 806116 w 5934280"/>
              <a:gd name="connsiteY4024" fmla="*/ 982590 h 5430875"/>
              <a:gd name="connsiteX4025" fmla="*/ 811165 w 5934280"/>
              <a:gd name="connsiteY4025" fmla="*/ 987022 h 5430875"/>
              <a:gd name="connsiteX4026" fmla="*/ 893360 w 5934280"/>
              <a:gd name="connsiteY4026" fmla="*/ 989510 h 5430875"/>
              <a:gd name="connsiteX4027" fmla="*/ 933366 w 5934280"/>
              <a:gd name="connsiteY4027" fmla="*/ 992659 h 5430875"/>
              <a:gd name="connsiteX4028" fmla="*/ 930477 w 5934280"/>
              <a:gd name="connsiteY4028" fmla="*/ 989743 h 5430875"/>
              <a:gd name="connsiteX4029" fmla="*/ 933674 w 5934280"/>
              <a:gd name="connsiteY4029" fmla="*/ 987514 h 5430875"/>
              <a:gd name="connsiteX4030" fmla="*/ 842394 w 5934280"/>
              <a:gd name="connsiteY4030" fmla="*/ 975796 h 5430875"/>
              <a:gd name="connsiteX4031" fmla="*/ 844489 w 5934280"/>
              <a:gd name="connsiteY4031" fmla="*/ 972386 h 5430875"/>
              <a:gd name="connsiteX4032" fmla="*/ 813499 w 5934280"/>
              <a:gd name="connsiteY4032" fmla="*/ 969142 h 5430875"/>
              <a:gd name="connsiteX4033" fmla="*/ 810010 w 5934280"/>
              <a:gd name="connsiteY4033" fmla="*/ 969046 h 5430875"/>
              <a:gd name="connsiteX4034" fmla="*/ 808677 w 5934280"/>
              <a:gd name="connsiteY4034" fmla="*/ 967952 h 5430875"/>
              <a:gd name="connsiteX4035" fmla="*/ 797895 w 5934280"/>
              <a:gd name="connsiteY4035" fmla="*/ 963263 h 5430875"/>
              <a:gd name="connsiteX4036" fmla="*/ 800193 w 5934280"/>
              <a:gd name="connsiteY4036" fmla="*/ 963285 h 5430875"/>
              <a:gd name="connsiteX4037" fmla="*/ 855755 w 5934280"/>
              <a:gd name="connsiteY4037" fmla="*/ 966850 h 5430875"/>
              <a:gd name="connsiteX4038" fmla="*/ 861978 w 5934280"/>
              <a:gd name="connsiteY4038" fmla="*/ 965422 h 5430875"/>
              <a:gd name="connsiteX4039" fmla="*/ 932235 w 5934280"/>
              <a:gd name="connsiteY4039" fmla="*/ 964004 h 5430875"/>
              <a:gd name="connsiteX4040" fmla="*/ 929558 w 5934280"/>
              <a:gd name="connsiteY4040" fmla="*/ 962977 h 5430875"/>
              <a:gd name="connsiteX4041" fmla="*/ 815250 w 5934280"/>
              <a:gd name="connsiteY4041" fmla="*/ 953835 h 5430875"/>
              <a:gd name="connsiteX4042" fmla="*/ 814699 w 5934280"/>
              <a:gd name="connsiteY4042" fmla="*/ 953794 h 5430875"/>
              <a:gd name="connsiteX4043" fmla="*/ 801303 w 5934280"/>
              <a:gd name="connsiteY4043" fmla="*/ 949825 h 5430875"/>
              <a:gd name="connsiteX4044" fmla="*/ 795214 w 5934280"/>
              <a:gd name="connsiteY4044" fmla="*/ 948942 h 5430875"/>
              <a:gd name="connsiteX4045" fmla="*/ 801721 w 5934280"/>
              <a:gd name="connsiteY4045" fmla="*/ 940262 h 5430875"/>
              <a:gd name="connsiteX4046" fmla="*/ 788084 w 5934280"/>
              <a:gd name="connsiteY4046" fmla="*/ 934724 h 5430875"/>
              <a:gd name="connsiteX4047" fmla="*/ 782159 w 5934280"/>
              <a:gd name="connsiteY4047" fmla="*/ 926542 h 5430875"/>
              <a:gd name="connsiteX4048" fmla="*/ 820938 w 5934280"/>
              <a:gd name="connsiteY4048" fmla="*/ 936220 h 5430875"/>
              <a:gd name="connsiteX4049" fmla="*/ 824667 w 5934280"/>
              <a:gd name="connsiteY4049" fmla="*/ 924841 h 5430875"/>
              <a:gd name="connsiteX4050" fmla="*/ 845430 w 5934280"/>
              <a:gd name="connsiteY4050" fmla="*/ 932432 h 5430875"/>
              <a:gd name="connsiteX4051" fmla="*/ 834290 w 5934280"/>
              <a:gd name="connsiteY4051" fmla="*/ 924457 h 5430875"/>
              <a:gd name="connsiteX4052" fmla="*/ 828573 w 5934280"/>
              <a:gd name="connsiteY4052" fmla="*/ 920768 h 5430875"/>
              <a:gd name="connsiteX4053" fmla="*/ 817757 w 5934280"/>
              <a:gd name="connsiteY4053" fmla="*/ 918751 h 5430875"/>
              <a:gd name="connsiteX4054" fmla="*/ 823214 w 5934280"/>
              <a:gd name="connsiteY4054" fmla="*/ 917311 h 5430875"/>
              <a:gd name="connsiteX4055" fmla="*/ 812354 w 5934280"/>
              <a:gd name="connsiteY4055" fmla="*/ 910305 h 5430875"/>
              <a:gd name="connsiteX4056" fmla="*/ 796711 w 5934280"/>
              <a:gd name="connsiteY4056" fmla="*/ 902568 h 5430875"/>
              <a:gd name="connsiteX4057" fmla="*/ 829967 w 5934280"/>
              <a:gd name="connsiteY4057" fmla="*/ 910128 h 5430875"/>
              <a:gd name="connsiteX4058" fmla="*/ 840419 w 5934280"/>
              <a:gd name="connsiteY4058" fmla="*/ 912768 h 5430875"/>
              <a:gd name="connsiteX4059" fmla="*/ 840725 w 5934280"/>
              <a:gd name="connsiteY4059" fmla="*/ 912688 h 5430875"/>
              <a:gd name="connsiteX4060" fmla="*/ 861898 w 5934280"/>
              <a:gd name="connsiteY4060" fmla="*/ 914840 h 5430875"/>
              <a:gd name="connsiteX4061" fmla="*/ 865428 w 5934280"/>
              <a:gd name="connsiteY4061" fmla="*/ 915982 h 5430875"/>
              <a:gd name="connsiteX4062" fmla="*/ 860415 w 5934280"/>
              <a:gd name="connsiteY4062" fmla="*/ 911717 h 5430875"/>
              <a:gd name="connsiteX4063" fmla="*/ 826017 w 5934280"/>
              <a:gd name="connsiteY4063" fmla="*/ 898589 h 5430875"/>
              <a:gd name="connsiteX4064" fmla="*/ 795517 w 5934280"/>
              <a:gd name="connsiteY4064" fmla="*/ 886762 h 5430875"/>
              <a:gd name="connsiteX4065" fmla="*/ 776336 w 5934280"/>
              <a:gd name="connsiteY4065" fmla="*/ 878734 h 5430875"/>
              <a:gd name="connsiteX4066" fmla="*/ 782429 w 5934280"/>
              <a:gd name="connsiteY4066" fmla="*/ 879311 h 5430875"/>
              <a:gd name="connsiteX4067" fmla="*/ 826575 w 5934280"/>
              <a:gd name="connsiteY4067" fmla="*/ 881611 h 5430875"/>
              <a:gd name="connsiteX4068" fmla="*/ 849333 w 5934280"/>
              <a:gd name="connsiteY4068" fmla="*/ 885963 h 5430875"/>
              <a:gd name="connsiteX4069" fmla="*/ 848206 w 5934280"/>
              <a:gd name="connsiteY4069" fmla="*/ 882791 h 5430875"/>
              <a:gd name="connsiteX4070" fmla="*/ 848087 w 5934280"/>
              <a:gd name="connsiteY4070" fmla="*/ 882732 h 5430875"/>
              <a:gd name="connsiteX4071" fmla="*/ 849993 w 5934280"/>
              <a:gd name="connsiteY4071" fmla="*/ 882831 h 5430875"/>
              <a:gd name="connsiteX4072" fmla="*/ 921533 w 5934280"/>
              <a:gd name="connsiteY4072" fmla="*/ 889084 h 5430875"/>
              <a:gd name="connsiteX4073" fmla="*/ 947909 w 5934280"/>
              <a:gd name="connsiteY4073" fmla="*/ 887519 h 5430875"/>
              <a:gd name="connsiteX4074" fmla="*/ 906646 w 5934280"/>
              <a:gd name="connsiteY4074" fmla="*/ 883812 h 5430875"/>
              <a:gd name="connsiteX4075" fmla="*/ 838290 w 5934280"/>
              <a:gd name="connsiteY4075" fmla="*/ 877845 h 5430875"/>
              <a:gd name="connsiteX4076" fmla="*/ 833782 w 5934280"/>
              <a:gd name="connsiteY4076" fmla="*/ 875598 h 5430875"/>
              <a:gd name="connsiteX4077" fmla="*/ 826994 w 5934280"/>
              <a:gd name="connsiteY4077" fmla="*/ 869546 h 5430875"/>
              <a:gd name="connsiteX4078" fmla="*/ 885452 w 5934280"/>
              <a:gd name="connsiteY4078" fmla="*/ 875630 h 5430875"/>
              <a:gd name="connsiteX4079" fmla="*/ 826740 w 5934280"/>
              <a:gd name="connsiteY4079" fmla="*/ 849439 h 5430875"/>
              <a:gd name="connsiteX4080" fmla="*/ 840432 w 5934280"/>
              <a:gd name="connsiteY4080" fmla="*/ 837197 h 5430875"/>
              <a:gd name="connsiteX4081" fmla="*/ 847652 w 5934280"/>
              <a:gd name="connsiteY4081" fmla="*/ 836908 h 5430875"/>
              <a:gd name="connsiteX4082" fmla="*/ 833674 w 5934280"/>
              <a:gd name="connsiteY4082" fmla="*/ 825772 h 5430875"/>
              <a:gd name="connsiteX4083" fmla="*/ 807265 w 5934280"/>
              <a:gd name="connsiteY4083" fmla="*/ 815132 h 5430875"/>
              <a:gd name="connsiteX4084" fmla="*/ 803716 w 5934280"/>
              <a:gd name="connsiteY4084" fmla="*/ 813933 h 5430875"/>
              <a:gd name="connsiteX4085" fmla="*/ 903270 w 5934280"/>
              <a:gd name="connsiteY4085" fmla="*/ 821249 h 5430875"/>
              <a:gd name="connsiteX4086" fmla="*/ 907329 w 5934280"/>
              <a:gd name="connsiteY4086" fmla="*/ 820793 h 5430875"/>
              <a:gd name="connsiteX4087" fmla="*/ 978402 w 5934280"/>
              <a:gd name="connsiteY4087" fmla="*/ 833694 h 5430875"/>
              <a:gd name="connsiteX4088" fmla="*/ 973050 w 5934280"/>
              <a:gd name="connsiteY4088" fmla="*/ 836947 h 5430875"/>
              <a:gd name="connsiteX4089" fmla="*/ 1160032 w 5934280"/>
              <a:gd name="connsiteY4089" fmla="*/ 876918 h 5430875"/>
              <a:gd name="connsiteX4090" fmla="*/ 1564664 w 5934280"/>
              <a:gd name="connsiteY4090" fmla="*/ 979771 h 5430875"/>
              <a:gd name="connsiteX4091" fmla="*/ 1972386 w 5934280"/>
              <a:gd name="connsiteY4091" fmla="*/ 1110825 h 5430875"/>
              <a:gd name="connsiteX4092" fmla="*/ 3185268 w 5934280"/>
              <a:gd name="connsiteY4092" fmla="*/ 1621210 h 5430875"/>
              <a:gd name="connsiteX4093" fmla="*/ 3408326 w 5934280"/>
              <a:gd name="connsiteY4093" fmla="*/ 1724506 h 5430875"/>
              <a:gd name="connsiteX4094" fmla="*/ 3416330 w 5934280"/>
              <a:gd name="connsiteY4094" fmla="*/ 1728379 h 5430875"/>
              <a:gd name="connsiteX4095" fmla="*/ 3416640 w 5934280"/>
              <a:gd name="connsiteY4095" fmla="*/ 1728447 h 5430875"/>
              <a:gd name="connsiteX4096" fmla="*/ 3504870 w 5934280"/>
              <a:gd name="connsiteY4096" fmla="*/ 1751666 h 5430875"/>
              <a:gd name="connsiteX4097" fmla="*/ 3547802 w 5934280"/>
              <a:gd name="connsiteY4097" fmla="*/ 1761941 h 5430875"/>
              <a:gd name="connsiteX4098" fmla="*/ 3555845 w 5934280"/>
              <a:gd name="connsiteY4098" fmla="*/ 1764751 h 5430875"/>
              <a:gd name="connsiteX4099" fmla="*/ 3522709 w 5934280"/>
              <a:gd name="connsiteY4099" fmla="*/ 1756703 h 5430875"/>
              <a:gd name="connsiteX4100" fmla="*/ 3484408 w 5934280"/>
              <a:gd name="connsiteY4100" fmla="*/ 1747802 h 5430875"/>
              <a:gd name="connsiteX4101" fmla="*/ 3460604 w 5934280"/>
              <a:gd name="connsiteY4101" fmla="*/ 1742795 h 5430875"/>
              <a:gd name="connsiteX4102" fmla="*/ 3455955 w 5934280"/>
              <a:gd name="connsiteY4102" fmla="*/ 1746831 h 5430875"/>
              <a:gd name="connsiteX4103" fmla="*/ 3454782 w 5934280"/>
              <a:gd name="connsiteY4103" fmla="*/ 1746991 h 5430875"/>
              <a:gd name="connsiteX4104" fmla="*/ 3460560 w 5934280"/>
              <a:gd name="connsiteY4104" fmla="*/ 1749787 h 5430875"/>
              <a:gd name="connsiteX4105" fmla="*/ 3477793 w 5934280"/>
              <a:gd name="connsiteY4105" fmla="*/ 1755575 h 5430875"/>
              <a:gd name="connsiteX4106" fmla="*/ 3468829 w 5934280"/>
              <a:gd name="connsiteY4106" fmla="*/ 1753482 h 5430875"/>
              <a:gd name="connsiteX4107" fmla="*/ 3464738 w 5934280"/>
              <a:gd name="connsiteY4107" fmla="*/ 1751809 h 5430875"/>
              <a:gd name="connsiteX4108" fmla="*/ 3474458 w 5934280"/>
              <a:gd name="connsiteY4108" fmla="*/ 1756514 h 5430875"/>
              <a:gd name="connsiteX4109" fmla="*/ 3476922 w 5934280"/>
              <a:gd name="connsiteY4109" fmla="*/ 1757349 h 5430875"/>
              <a:gd name="connsiteX4110" fmla="*/ 3476668 w 5934280"/>
              <a:gd name="connsiteY4110" fmla="*/ 1757583 h 5430875"/>
              <a:gd name="connsiteX4111" fmla="*/ 3487897 w 5934280"/>
              <a:gd name="connsiteY4111" fmla="*/ 1763018 h 5430875"/>
              <a:gd name="connsiteX4112" fmla="*/ 3516781 w 5934280"/>
              <a:gd name="connsiteY4112" fmla="*/ 1768875 h 5430875"/>
              <a:gd name="connsiteX4113" fmla="*/ 3623044 w 5934280"/>
              <a:gd name="connsiteY4113" fmla="*/ 1800248 h 5430875"/>
              <a:gd name="connsiteX4114" fmla="*/ 3648409 w 5934280"/>
              <a:gd name="connsiteY4114" fmla="*/ 1809646 h 5430875"/>
              <a:gd name="connsiteX4115" fmla="*/ 3521863 w 5934280"/>
              <a:gd name="connsiteY4115" fmla="*/ 1745558 h 5430875"/>
              <a:gd name="connsiteX4116" fmla="*/ 3084866 w 5934280"/>
              <a:gd name="connsiteY4116" fmla="*/ 1527074 h 5430875"/>
              <a:gd name="connsiteX4117" fmla="*/ 1358700 w 5934280"/>
              <a:gd name="connsiteY4117" fmla="*/ 872890 h 5430875"/>
              <a:gd name="connsiteX4118" fmla="*/ 1036828 w 5934280"/>
              <a:gd name="connsiteY4118" fmla="*/ 761277 h 5430875"/>
              <a:gd name="connsiteX4119" fmla="*/ 983415 w 5934280"/>
              <a:gd name="connsiteY4119" fmla="*/ 741179 h 5430875"/>
              <a:gd name="connsiteX4120" fmla="*/ 954996 w 5934280"/>
              <a:gd name="connsiteY4120" fmla="*/ 720948 h 5430875"/>
              <a:gd name="connsiteX4121" fmla="*/ 1032732 w 5934280"/>
              <a:gd name="connsiteY4121" fmla="*/ 733457 h 5430875"/>
              <a:gd name="connsiteX4122" fmla="*/ 1249476 w 5934280"/>
              <a:gd name="connsiteY4122" fmla="*/ 801102 h 5430875"/>
              <a:gd name="connsiteX4123" fmla="*/ 1462911 w 5934280"/>
              <a:gd name="connsiteY4123" fmla="*/ 866395 h 5430875"/>
              <a:gd name="connsiteX4124" fmla="*/ 1477632 w 5934280"/>
              <a:gd name="connsiteY4124" fmla="*/ 870898 h 5430875"/>
              <a:gd name="connsiteX4125" fmla="*/ 1477632 w 5934280"/>
              <a:gd name="connsiteY4125" fmla="*/ 870898 h 5430875"/>
              <a:gd name="connsiteX4126" fmla="*/ 1462911 w 5934280"/>
              <a:gd name="connsiteY4126" fmla="*/ 866395 h 5430875"/>
              <a:gd name="connsiteX4127" fmla="*/ 866140 w 5934280"/>
              <a:gd name="connsiteY4127" fmla="*/ 645727 h 5430875"/>
              <a:gd name="connsiteX4128" fmla="*/ 793923 w 5934280"/>
              <a:gd name="connsiteY4128" fmla="*/ 600290 h 5430875"/>
              <a:gd name="connsiteX4129" fmla="*/ 846665 w 5934280"/>
              <a:gd name="connsiteY4129" fmla="*/ 612935 h 5430875"/>
              <a:gd name="connsiteX4130" fmla="*/ 802866 w 5934280"/>
              <a:gd name="connsiteY4130" fmla="*/ 587729 h 5430875"/>
              <a:gd name="connsiteX4131" fmla="*/ 874837 w 5934280"/>
              <a:gd name="connsiteY4131" fmla="*/ 590156 h 5430875"/>
              <a:gd name="connsiteX4132" fmla="*/ 878130 w 5934280"/>
              <a:gd name="connsiteY4132" fmla="*/ 585528 h 5430875"/>
              <a:gd name="connsiteX4133" fmla="*/ 932555 w 5934280"/>
              <a:gd name="connsiteY4133" fmla="*/ 587417 h 5430875"/>
              <a:gd name="connsiteX4134" fmla="*/ 1008607 w 5934280"/>
              <a:gd name="connsiteY4134" fmla="*/ 610681 h 5430875"/>
              <a:gd name="connsiteX4135" fmla="*/ 1006325 w 5934280"/>
              <a:gd name="connsiteY4135" fmla="*/ 597104 h 5430875"/>
              <a:gd name="connsiteX4136" fmla="*/ 1043683 w 5934280"/>
              <a:gd name="connsiteY4136" fmla="*/ 604773 h 5430875"/>
              <a:gd name="connsiteX4137" fmla="*/ 1105687 w 5934280"/>
              <a:gd name="connsiteY4137" fmla="*/ 630987 h 5430875"/>
              <a:gd name="connsiteX4138" fmla="*/ 1132176 w 5934280"/>
              <a:gd name="connsiteY4138" fmla="*/ 618963 h 5430875"/>
              <a:gd name="connsiteX4139" fmla="*/ 1205404 w 5934280"/>
              <a:gd name="connsiteY4139" fmla="*/ 646195 h 5430875"/>
              <a:gd name="connsiteX4140" fmla="*/ 1170198 w 5934280"/>
              <a:gd name="connsiteY4140" fmla="*/ 627107 h 5430875"/>
              <a:gd name="connsiteX4141" fmla="*/ 1048543 w 5934280"/>
              <a:gd name="connsiteY4141" fmla="*/ 571372 h 5430875"/>
              <a:gd name="connsiteX4142" fmla="*/ 1050042 w 5934280"/>
              <a:gd name="connsiteY4142" fmla="*/ 571700 h 5430875"/>
              <a:gd name="connsiteX4143" fmla="*/ 1114271 w 5934280"/>
              <a:gd name="connsiteY4143" fmla="*/ 594041 h 5430875"/>
              <a:gd name="connsiteX4144" fmla="*/ 1213290 w 5934280"/>
              <a:gd name="connsiteY4144" fmla="*/ 621611 h 5430875"/>
              <a:gd name="connsiteX4145" fmla="*/ 1213290 w 5934280"/>
              <a:gd name="connsiteY4145" fmla="*/ 621611 h 5430875"/>
              <a:gd name="connsiteX4146" fmla="*/ 1123038 w 5934280"/>
              <a:gd name="connsiteY4146" fmla="*/ 583903 h 5430875"/>
              <a:gd name="connsiteX4147" fmla="*/ 1122306 w 5934280"/>
              <a:gd name="connsiteY4147" fmla="*/ 583646 h 5430875"/>
              <a:gd name="connsiteX4148" fmla="*/ 1122313 w 5934280"/>
              <a:gd name="connsiteY4148" fmla="*/ 581059 h 5430875"/>
              <a:gd name="connsiteX4149" fmla="*/ 1332927 w 5934280"/>
              <a:gd name="connsiteY4149" fmla="*/ 650319 h 5430875"/>
              <a:gd name="connsiteX4150" fmla="*/ 1318090 w 5934280"/>
              <a:gd name="connsiteY4150" fmla="*/ 627799 h 5430875"/>
              <a:gd name="connsiteX4151" fmla="*/ 1092849 w 5934280"/>
              <a:gd name="connsiteY4151" fmla="*/ 552331 h 5430875"/>
              <a:gd name="connsiteX4152" fmla="*/ 1068630 w 5934280"/>
              <a:gd name="connsiteY4152" fmla="*/ 542310 h 5430875"/>
              <a:gd name="connsiteX4153" fmla="*/ 1078091 w 5934280"/>
              <a:gd name="connsiteY4153" fmla="*/ 538872 h 5430875"/>
              <a:gd name="connsiteX4154" fmla="*/ 1136260 w 5934280"/>
              <a:gd name="connsiteY4154" fmla="*/ 556812 h 5430875"/>
              <a:gd name="connsiteX4155" fmla="*/ 1207691 w 5934280"/>
              <a:gd name="connsiteY4155" fmla="*/ 580890 h 5430875"/>
              <a:gd name="connsiteX4156" fmla="*/ 1150863 w 5934280"/>
              <a:gd name="connsiteY4156" fmla="*/ 551663 h 5430875"/>
              <a:gd name="connsiteX4157" fmla="*/ 983221 w 5934280"/>
              <a:gd name="connsiteY4157" fmla="*/ 495276 h 5430875"/>
              <a:gd name="connsiteX4158" fmla="*/ 978602 w 5934280"/>
              <a:gd name="connsiteY4158" fmla="*/ 491441 h 5430875"/>
              <a:gd name="connsiteX4159" fmla="*/ 991461 w 5934280"/>
              <a:gd name="connsiteY4159" fmla="*/ 487895 h 5430875"/>
              <a:gd name="connsiteX4160" fmla="*/ 1017337 w 5934280"/>
              <a:gd name="connsiteY4160" fmla="*/ 493864 h 5430875"/>
              <a:gd name="connsiteX4161" fmla="*/ 1020047 w 5934280"/>
              <a:gd name="connsiteY4161" fmla="*/ 494331 h 5430875"/>
              <a:gd name="connsiteX4162" fmla="*/ 1022446 w 5934280"/>
              <a:gd name="connsiteY4162" fmla="*/ 495301 h 5430875"/>
              <a:gd name="connsiteX4163" fmla="*/ 1080809 w 5934280"/>
              <a:gd name="connsiteY4163" fmla="*/ 512868 h 5430875"/>
              <a:gd name="connsiteX4164" fmla="*/ 1019069 w 5934280"/>
              <a:gd name="connsiteY4164" fmla="*/ 482910 h 5430875"/>
              <a:gd name="connsiteX4165" fmla="*/ 982528 w 5934280"/>
              <a:gd name="connsiteY4165" fmla="*/ 469393 h 5430875"/>
              <a:gd name="connsiteX4166" fmla="*/ 975279 w 5934280"/>
              <a:gd name="connsiteY4166" fmla="*/ 466037 h 5430875"/>
              <a:gd name="connsiteX4167" fmla="*/ 955464 w 5934280"/>
              <a:gd name="connsiteY4167" fmla="*/ 443339 h 5430875"/>
              <a:gd name="connsiteX4168" fmla="*/ 1067735 w 5934280"/>
              <a:gd name="connsiteY4168" fmla="*/ 467486 h 5430875"/>
              <a:gd name="connsiteX4169" fmla="*/ 1078471 w 5934280"/>
              <a:gd name="connsiteY4169" fmla="*/ 471307 h 5430875"/>
              <a:gd name="connsiteX4170" fmla="*/ 1079498 w 5934280"/>
              <a:gd name="connsiteY4170" fmla="*/ 471704 h 5430875"/>
              <a:gd name="connsiteX4171" fmla="*/ 1079357 w 5934280"/>
              <a:gd name="connsiteY4171" fmla="*/ 471621 h 5430875"/>
              <a:gd name="connsiteX4172" fmla="*/ 1078471 w 5934280"/>
              <a:gd name="connsiteY4172" fmla="*/ 471307 h 5430875"/>
              <a:gd name="connsiteX4173" fmla="*/ 1071699 w 5934280"/>
              <a:gd name="connsiteY4173" fmla="*/ 468680 h 5430875"/>
              <a:gd name="connsiteX4174" fmla="*/ 1037517 w 5934280"/>
              <a:gd name="connsiteY4174" fmla="*/ 439993 h 5430875"/>
              <a:gd name="connsiteX4175" fmla="*/ 1045138 w 5934280"/>
              <a:gd name="connsiteY4175" fmla="*/ 441242 h 5430875"/>
              <a:gd name="connsiteX4176" fmla="*/ 1046903 w 5934280"/>
              <a:gd name="connsiteY4176" fmla="*/ 442195 h 5430875"/>
              <a:gd name="connsiteX4177" fmla="*/ 1053250 w 5934280"/>
              <a:gd name="connsiteY4177" fmla="*/ 444494 h 5430875"/>
              <a:gd name="connsiteX4178" fmla="*/ 1064446 w 5934280"/>
              <a:gd name="connsiteY4178" fmla="*/ 450948 h 5430875"/>
              <a:gd name="connsiteX4179" fmla="*/ 1092730 w 5934280"/>
              <a:gd name="connsiteY4179" fmla="*/ 467350 h 5430875"/>
              <a:gd name="connsiteX4180" fmla="*/ 1149435 w 5934280"/>
              <a:gd name="connsiteY4180" fmla="*/ 482819 h 5430875"/>
              <a:gd name="connsiteX4181" fmla="*/ 1082997 w 5934280"/>
              <a:gd name="connsiteY4181" fmla="*/ 454442 h 5430875"/>
              <a:gd name="connsiteX4182" fmla="*/ 1062935 w 5934280"/>
              <a:gd name="connsiteY4182" fmla="*/ 448004 h 5430875"/>
              <a:gd name="connsiteX4183" fmla="*/ 1053250 w 5934280"/>
              <a:gd name="connsiteY4183" fmla="*/ 444494 h 5430875"/>
              <a:gd name="connsiteX4184" fmla="*/ 1048593 w 5934280"/>
              <a:gd name="connsiteY4184" fmla="*/ 441810 h 5430875"/>
              <a:gd name="connsiteX4185" fmla="*/ 1045138 w 5934280"/>
              <a:gd name="connsiteY4185" fmla="*/ 441242 h 5430875"/>
              <a:gd name="connsiteX4186" fmla="*/ 1020995 w 5934280"/>
              <a:gd name="connsiteY4186" fmla="*/ 428229 h 5430875"/>
              <a:gd name="connsiteX4187" fmla="*/ 1050498 w 5934280"/>
              <a:gd name="connsiteY4187" fmla="*/ 425017 h 5430875"/>
              <a:gd name="connsiteX4188" fmla="*/ 1010492 w 5934280"/>
              <a:gd name="connsiteY4188" fmla="*/ 418301 h 5430875"/>
              <a:gd name="connsiteX4189" fmla="*/ 1018714 w 5934280"/>
              <a:gd name="connsiteY4189" fmla="*/ 426073 h 5430875"/>
              <a:gd name="connsiteX4190" fmla="*/ 1014244 w 5934280"/>
              <a:gd name="connsiteY4190" fmla="*/ 421849 h 5430875"/>
              <a:gd name="connsiteX4191" fmla="*/ 1010196 w 5934280"/>
              <a:gd name="connsiteY4191" fmla="*/ 418020 h 5430875"/>
              <a:gd name="connsiteX4192" fmla="*/ 1010492 w 5934280"/>
              <a:gd name="connsiteY4192" fmla="*/ 418301 h 5430875"/>
              <a:gd name="connsiteX4193" fmla="*/ 1010364 w 5934280"/>
              <a:gd name="connsiteY4193" fmla="*/ 418181 h 5430875"/>
              <a:gd name="connsiteX4194" fmla="*/ 1010196 w 5934280"/>
              <a:gd name="connsiteY4194" fmla="*/ 418020 h 5430875"/>
              <a:gd name="connsiteX4195" fmla="*/ 985787 w 5934280"/>
              <a:gd name="connsiteY4195" fmla="*/ 409140 h 5430875"/>
              <a:gd name="connsiteX4196" fmla="*/ 994858 w 5934280"/>
              <a:gd name="connsiteY4196" fmla="*/ 421577 h 5430875"/>
              <a:gd name="connsiteX4197" fmla="*/ 985787 w 5934280"/>
              <a:gd name="connsiteY4197" fmla="*/ 409140 h 5430875"/>
              <a:gd name="connsiteX4198" fmla="*/ 1336938 w 5934280"/>
              <a:gd name="connsiteY4198" fmla="*/ 260546 h 5430875"/>
              <a:gd name="connsiteX4199" fmla="*/ 1334600 w 5934280"/>
              <a:gd name="connsiteY4199" fmla="*/ 261912 h 5430875"/>
              <a:gd name="connsiteX4200" fmla="*/ 1346045 w 5934280"/>
              <a:gd name="connsiteY4200" fmla="*/ 264062 h 5430875"/>
              <a:gd name="connsiteX4201" fmla="*/ 1346957 w 5934280"/>
              <a:gd name="connsiteY4201" fmla="*/ 263827 h 5430875"/>
              <a:gd name="connsiteX4202" fmla="*/ 1345305 w 5934280"/>
              <a:gd name="connsiteY4202" fmla="*/ 260919 h 5430875"/>
              <a:gd name="connsiteX4203" fmla="*/ 1336938 w 5934280"/>
              <a:gd name="connsiteY4203" fmla="*/ 260546 h 5430875"/>
              <a:gd name="connsiteX4204" fmla="*/ 1295115 w 5934280"/>
              <a:gd name="connsiteY4204" fmla="*/ 252606 h 5430875"/>
              <a:gd name="connsiteX4205" fmla="*/ 1283027 w 5934280"/>
              <a:gd name="connsiteY4205" fmla="*/ 252980 h 5430875"/>
              <a:gd name="connsiteX4206" fmla="*/ 1294853 w 5934280"/>
              <a:gd name="connsiteY4206" fmla="*/ 254445 h 5430875"/>
              <a:gd name="connsiteX4207" fmla="*/ 1301228 w 5934280"/>
              <a:gd name="connsiteY4207" fmla="*/ 255643 h 5430875"/>
              <a:gd name="connsiteX4208" fmla="*/ 1029807 w 5934280"/>
              <a:gd name="connsiteY4208" fmla="*/ 248139 h 5430875"/>
              <a:gd name="connsiteX4209" fmla="*/ 1032228 w 5934280"/>
              <a:gd name="connsiteY4209" fmla="*/ 248778 h 5430875"/>
              <a:gd name="connsiteX4210" fmla="*/ 1031782 w 5934280"/>
              <a:gd name="connsiteY4210" fmla="*/ 249347 h 5430875"/>
              <a:gd name="connsiteX4211" fmla="*/ 1029807 w 5934280"/>
              <a:gd name="connsiteY4211" fmla="*/ 248139 h 5430875"/>
              <a:gd name="connsiteX4212" fmla="*/ 2462763 w 5934280"/>
              <a:gd name="connsiteY4212" fmla="*/ 214290 h 5430875"/>
              <a:gd name="connsiteX4213" fmla="*/ 2494916 w 5934280"/>
              <a:gd name="connsiteY4213" fmla="*/ 216817 h 5430875"/>
              <a:gd name="connsiteX4214" fmla="*/ 2492524 w 5934280"/>
              <a:gd name="connsiteY4214" fmla="*/ 216981 h 5430875"/>
              <a:gd name="connsiteX4215" fmla="*/ 2463472 w 5934280"/>
              <a:gd name="connsiteY4215" fmla="*/ 214751 h 5430875"/>
              <a:gd name="connsiteX4216" fmla="*/ 1041154 w 5934280"/>
              <a:gd name="connsiteY4216" fmla="*/ 192094 h 5430875"/>
              <a:gd name="connsiteX4217" fmla="*/ 1042655 w 5934280"/>
              <a:gd name="connsiteY4217" fmla="*/ 192509 h 5430875"/>
              <a:gd name="connsiteX4218" fmla="*/ 1038861 w 5934280"/>
              <a:gd name="connsiteY4218" fmla="*/ 193912 h 5430875"/>
              <a:gd name="connsiteX4219" fmla="*/ 1041154 w 5934280"/>
              <a:gd name="connsiteY4219" fmla="*/ 192094 h 5430875"/>
              <a:gd name="connsiteX4220" fmla="*/ 1035452 w 5934280"/>
              <a:gd name="connsiteY4220" fmla="*/ 191256 h 5430875"/>
              <a:gd name="connsiteX4221" fmla="*/ 1038861 w 5934280"/>
              <a:gd name="connsiteY4221" fmla="*/ 193912 h 5430875"/>
              <a:gd name="connsiteX4222" fmla="*/ 1032011 w 5934280"/>
              <a:gd name="connsiteY4222" fmla="*/ 193857 h 5430875"/>
              <a:gd name="connsiteX4223" fmla="*/ 1034677 w 5934280"/>
              <a:gd name="connsiteY4223" fmla="*/ 191522 h 5430875"/>
              <a:gd name="connsiteX4224" fmla="*/ 1035639 w 5934280"/>
              <a:gd name="connsiteY4224" fmla="*/ 191694 h 5430875"/>
              <a:gd name="connsiteX4225" fmla="*/ 1959511 w 5934280"/>
              <a:gd name="connsiteY4225" fmla="*/ 161860 h 5430875"/>
              <a:gd name="connsiteX4226" fmla="*/ 2035587 w 5934280"/>
              <a:gd name="connsiteY4226" fmla="*/ 175670 h 5430875"/>
              <a:gd name="connsiteX4227" fmla="*/ 2307514 w 5934280"/>
              <a:gd name="connsiteY4227" fmla="*/ 266452 h 5430875"/>
              <a:gd name="connsiteX4228" fmla="*/ 2578939 w 5934280"/>
              <a:gd name="connsiteY4228" fmla="*/ 371427 h 5430875"/>
              <a:gd name="connsiteX4229" fmla="*/ 2615684 w 5934280"/>
              <a:gd name="connsiteY4229" fmla="*/ 387352 h 5430875"/>
              <a:gd name="connsiteX4230" fmla="*/ 2420814 w 5934280"/>
              <a:gd name="connsiteY4230" fmla="*/ 319667 h 5430875"/>
              <a:gd name="connsiteX4231" fmla="*/ 2072834 w 5934280"/>
              <a:gd name="connsiteY4231" fmla="*/ 196837 h 5430875"/>
              <a:gd name="connsiteX4232" fmla="*/ 1012382 w 5934280"/>
              <a:gd name="connsiteY4232" fmla="*/ 156331 h 5430875"/>
              <a:gd name="connsiteX4233" fmla="*/ 1019226 w 5934280"/>
              <a:gd name="connsiteY4233" fmla="*/ 156399 h 5430875"/>
              <a:gd name="connsiteX4234" fmla="*/ 1026231 w 5934280"/>
              <a:gd name="connsiteY4234" fmla="*/ 159022 h 5430875"/>
              <a:gd name="connsiteX4235" fmla="*/ 1035623 w 5934280"/>
              <a:gd name="connsiteY4235" fmla="*/ 162363 h 5430875"/>
              <a:gd name="connsiteX4236" fmla="*/ 1031927 w 5934280"/>
              <a:gd name="connsiteY4236" fmla="*/ 162415 h 5430875"/>
              <a:gd name="connsiteX4237" fmla="*/ 1006426 w 5934280"/>
              <a:gd name="connsiteY4237" fmla="*/ 160635 h 5430875"/>
              <a:gd name="connsiteX4238" fmla="*/ 1012382 w 5934280"/>
              <a:gd name="connsiteY4238" fmla="*/ 156331 h 5430875"/>
              <a:gd name="connsiteX4239" fmla="*/ 989695 w 5934280"/>
              <a:gd name="connsiteY4239" fmla="*/ 135000 h 5430875"/>
              <a:gd name="connsiteX4240" fmla="*/ 994477 w 5934280"/>
              <a:gd name="connsiteY4240" fmla="*/ 135365 h 5430875"/>
              <a:gd name="connsiteX4241" fmla="*/ 1016196 w 5934280"/>
              <a:gd name="connsiteY4241" fmla="*/ 140203 h 5430875"/>
              <a:gd name="connsiteX4242" fmla="*/ 1026734 w 5934280"/>
              <a:gd name="connsiteY4242" fmla="*/ 143211 h 5430875"/>
              <a:gd name="connsiteX4243" fmla="*/ 1033808 w 5934280"/>
              <a:gd name="connsiteY4243" fmla="*/ 145503 h 5430875"/>
              <a:gd name="connsiteX4244" fmla="*/ 1034515 w 5934280"/>
              <a:gd name="connsiteY4244" fmla="*/ 145723 h 5430875"/>
              <a:gd name="connsiteX4245" fmla="*/ 998161 w 5934280"/>
              <a:gd name="connsiteY4245" fmla="*/ 143000 h 5430875"/>
              <a:gd name="connsiteX4246" fmla="*/ 990421 w 5934280"/>
              <a:gd name="connsiteY4246" fmla="*/ 139036 h 5430875"/>
              <a:gd name="connsiteX4247" fmla="*/ 987348 w 5934280"/>
              <a:gd name="connsiteY4247" fmla="*/ 135665 h 5430875"/>
              <a:gd name="connsiteX4248" fmla="*/ 989695 w 5934280"/>
              <a:gd name="connsiteY4248" fmla="*/ 135000 h 5430875"/>
              <a:gd name="connsiteX4249" fmla="*/ 1061712 w 5934280"/>
              <a:gd name="connsiteY4249" fmla="*/ 114682 h 5430875"/>
              <a:gd name="connsiteX4250" fmla="*/ 1062828 w 5934280"/>
              <a:gd name="connsiteY4250" fmla="*/ 118145 h 5430875"/>
              <a:gd name="connsiteX4251" fmla="*/ 1057615 w 5934280"/>
              <a:gd name="connsiteY4251" fmla="*/ 118353 h 5430875"/>
              <a:gd name="connsiteX4252" fmla="*/ 1061712 w 5934280"/>
              <a:gd name="connsiteY4252" fmla="*/ 114682 h 5430875"/>
              <a:gd name="connsiteX4253" fmla="*/ 1264837 w 5934280"/>
              <a:gd name="connsiteY4253" fmla="*/ 93381 h 5430875"/>
              <a:gd name="connsiteX4254" fmla="*/ 1266347 w 5934280"/>
              <a:gd name="connsiteY4254" fmla="*/ 93817 h 5430875"/>
              <a:gd name="connsiteX4255" fmla="*/ 1274784 w 5934280"/>
              <a:gd name="connsiteY4255" fmla="*/ 95158 h 5430875"/>
              <a:gd name="connsiteX4256" fmla="*/ 1273902 w 5934280"/>
              <a:gd name="connsiteY4256" fmla="*/ 94749 h 5430875"/>
              <a:gd name="connsiteX4257" fmla="*/ 932407 w 5934280"/>
              <a:gd name="connsiteY4257" fmla="*/ 36527 h 5430875"/>
              <a:gd name="connsiteX4258" fmla="*/ 945826 w 5934280"/>
              <a:gd name="connsiteY4258" fmla="*/ 40179 h 5430875"/>
              <a:gd name="connsiteX4259" fmla="*/ 989389 w 5934280"/>
              <a:gd name="connsiteY4259" fmla="*/ 56989 h 5430875"/>
              <a:gd name="connsiteX4260" fmla="*/ 1027551 w 5934280"/>
              <a:gd name="connsiteY4260" fmla="*/ 66901 h 5430875"/>
              <a:gd name="connsiteX4261" fmla="*/ 995286 w 5934280"/>
              <a:gd name="connsiteY4261" fmla="*/ 64127 h 5430875"/>
              <a:gd name="connsiteX4262" fmla="*/ 991332 w 5934280"/>
              <a:gd name="connsiteY4262" fmla="*/ 62504 h 5430875"/>
              <a:gd name="connsiteX4263" fmla="*/ 963784 w 5934280"/>
              <a:gd name="connsiteY4263" fmla="*/ 52398 h 5430875"/>
              <a:gd name="connsiteX4264" fmla="*/ 927471 w 5934280"/>
              <a:gd name="connsiteY4264" fmla="*/ 37667 h 5430875"/>
              <a:gd name="connsiteX4265" fmla="*/ 930741 w 5934280"/>
              <a:gd name="connsiteY4265" fmla="*/ 36691 h 5430875"/>
              <a:gd name="connsiteX4266" fmla="*/ 1041877 w 5934280"/>
              <a:gd name="connsiteY4266" fmla="*/ 7236 h 5430875"/>
              <a:gd name="connsiteX4267" fmla="*/ 1141432 w 5934280"/>
              <a:gd name="connsiteY4267" fmla="*/ 14551 h 5430875"/>
              <a:gd name="connsiteX4268" fmla="*/ 1145490 w 5934280"/>
              <a:gd name="connsiteY4268" fmla="*/ 14097 h 5430875"/>
              <a:gd name="connsiteX4269" fmla="*/ 1216563 w 5934280"/>
              <a:gd name="connsiteY4269" fmla="*/ 26997 h 5430875"/>
              <a:gd name="connsiteX4270" fmla="*/ 1211212 w 5934280"/>
              <a:gd name="connsiteY4270" fmla="*/ 30249 h 5430875"/>
              <a:gd name="connsiteX4271" fmla="*/ 1398194 w 5934280"/>
              <a:gd name="connsiteY4271" fmla="*/ 70222 h 5430875"/>
              <a:gd name="connsiteX4272" fmla="*/ 1802824 w 5934280"/>
              <a:gd name="connsiteY4272" fmla="*/ 173075 h 5430875"/>
              <a:gd name="connsiteX4273" fmla="*/ 2210548 w 5934280"/>
              <a:gd name="connsiteY4273" fmla="*/ 304128 h 5430875"/>
              <a:gd name="connsiteX4274" fmla="*/ 3136152 w 5934280"/>
              <a:gd name="connsiteY4274" fmla="*/ 680320 h 5430875"/>
              <a:gd name="connsiteX4275" fmla="*/ 3342793 w 5934280"/>
              <a:gd name="connsiteY4275" fmla="*/ 776847 h 5430875"/>
              <a:gd name="connsiteX4276" fmla="*/ 3305027 w 5934280"/>
              <a:gd name="connsiteY4276" fmla="*/ 881015 h 5430875"/>
              <a:gd name="connsiteX4277" fmla="*/ 3262081 w 5934280"/>
              <a:gd name="connsiteY4277" fmla="*/ 1006777 h 5430875"/>
              <a:gd name="connsiteX4278" fmla="*/ 3249813 w 5934280"/>
              <a:gd name="connsiteY4278" fmla="*/ 1038418 h 5430875"/>
              <a:gd name="connsiteX4279" fmla="*/ 3245938 w 5934280"/>
              <a:gd name="connsiteY4279" fmla="*/ 1050689 h 5430875"/>
              <a:gd name="connsiteX4280" fmla="*/ 3242064 w 5934280"/>
              <a:gd name="connsiteY4280" fmla="*/ 1062958 h 5430875"/>
              <a:gd name="connsiteX4281" fmla="*/ 3245938 w 5934280"/>
              <a:gd name="connsiteY4281" fmla="*/ 1050689 h 5430875"/>
              <a:gd name="connsiteX4282" fmla="*/ 3249813 w 5934280"/>
              <a:gd name="connsiteY4282" fmla="*/ 1038418 h 5430875"/>
              <a:gd name="connsiteX4283" fmla="*/ 3262081 w 5934280"/>
              <a:gd name="connsiteY4283" fmla="*/ 1006777 h 5430875"/>
              <a:gd name="connsiteX4284" fmla="*/ 3317620 w 5934280"/>
              <a:gd name="connsiteY4284" fmla="*/ 862125 h 5430875"/>
              <a:gd name="connsiteX4285" fmla="*/ 3337640 w 5934280"/>
              <a:gd name="connsiteY4285" fmla="*/ 814340 h 5430875"/>
              <a:gd name="connsiteX4286" fmla="*/ 3329890 w 5934280"/>
              <a:gd name="connsiteY4286" fmla="*/ 862126 h 5430875"/>
              <a:gd name="connsiteX4287" fmla="*/ 3236806 w 5934280"/>
              <a:gd name="connsiteY4287" fmla="*/ 1112218 h 5430875"/>
              <a:gd name="connsiteX4288" fmla="*/ 3230080 w 5934280"/>
              <a:gd name="connsiteY4288" fmla="*/ 1134859 h 5430875"/>
              <a:gd name="connsiteX4289" fmla="*/ 3029607 w 5934280"/>
              <a:gd name="connsiteY4289" fmla="*/ 1041212 h 5430875"/>
              <a:gd name="connsiteX4290" fmla="*/ 2104002 w 5934280"/>
              <a:gd name="connsiteY4290" fmla="*/ 665021 h 5430875"/>
              <a:gd name="connsiteX4291" fmla="*/ 1490683 w 5934280"/>
              <a:gd name="connsiteY4291" fmla="*/ 476455 h 5430875"/>
              <a:gd name="connsiteX4292" fmla="*/ 1390332 w 5934280"/>
              <a:gd name="connsiteY4292" fmla="*/ 453594 h 5430875"/>
              <a:gd name="connsiteX4293" fmla="*/ 1393001 w 5934280"/>
              <a:gd name="connsiteY4293" fmla="*/ 454568 h 5430875"/>
              <a:gd name="connsiteX4294" fmla="*/ 1681157 w 5934280"/>
              <a:gd name="connsiteY4294" fmla="*/ 559860 h 5430875"/>
              <a:gd name="connsiteX4295" fmla="*/ 1467721 w 5934280"/>
              <a:gd name="connsiteY4295" fmla="*/ 494567 h 5430875"/>
              <a:gd name="connsiteX4296" fmla="*/ 1354389 w 5934280"/>
              <a:gd name="connsiteY4296" fmla="*/ 454597 h 5430875"/>
              <a:gd name="connsiteX4297" fmla="*/ 1331992 w 5934280"/>
              <a:gd name="connsiteY4297" fmla="*/ 447312 h 5430875"/>
              <a:gd name="connsiteX4298" fmla="*/ 1351271 w 5934280"/>
              <a:gd name="connsiteY4298" fmla="*/ 445151 h 5430875"/>
              <a:gd name="connsiteX4299" fmla="*/ 1354810 w 5934280"/>
              <a:gd name="connsiteY4299" fmla="*/ 445502 h 5430875"/>
              <a:gd name="connsiteX4300" fmla="*/ 1291647 w 5934280"/>
              <a:gd name="connsiteY4300" fmla="*/ 431114 h 5430875"/>
              <a:gd name="connsiteX4301" fmla="*/ 1104665 w 5934280"/>
              <a:gd name="connsiteY4301" fmla="*/ 391141 h 5430875"/>
              <a:gd name="connsiteX4302" fmla="*/ 1173502 w 5934280"/>
              <a:gd name="connsiteY4302" fmla="*/ 370002 h 5430875"/>
              <a:gd name="connsiteX4303" fmla="*/ 1265011 w 5934280"/>
              <a:gd name="connsiteY4303" fmla="*/ 380942 h 5430875"/>
              <a:gd name="connsiteX4304" fmla="*/ 1575580 w 5934280"/>
              <a:gd name="connsiteY4304" fmla="*/ 446399 h 5430875"/>
              <a:gd name="connsiteX4305" fmla="*/ 2314268 w 5934280"/>
              <a:gd name="connsiteY4305" fmla="*/ 680558 h 5430875"/>
              <a:gd name="connsiteX4306" fmla="*/ 2509139 w 5934280"/>
              <a:gd name="connsiteY4306" fmla="*/ 748244 h 5430875"/>
              <a:gd name="connsiteX4307" fmla="*/ 2472392 w 5934280"/>
              <a:gd name="connsiteY4307" fmla="*/ 732319 h 5430875"/>
              <a:gd name="connsiteX4308" fmla="*/ 1320374 w 5934280"/>
              <a:gd name="connsiteY4308" fmla="*/ 371055 h 5430875"/>
              <a:gd name="connsiteX4309" fmla="*/ 1124658 w 5934280"/>
              <a:gd name="connsiteY4309" fmla="*/ 323428 h 5430875"/>
              <a:gd name="connsiteX4310" fmla="*/ 1103295 w 5934280"/>
              <a:gd name="connsiteY4310" fmla="*/ 306967 h 5430875"/>
              <a:gd name="connsiteX4311" fmla="*/ 1089588 w 5934280"/>
              <a:gd name="connsiteY4311" fmla="*/ 281766 h 5430875"/>
              <a:gd name="connsiteX4312" fmla="*/ 1121133 w 5934280"/>
              <a:gd name="connsiteY4312" fmla="*/ 280926 h 5430875"/>
              <a:gd name="connsiteX4313" fmla="*/ 1150998 w 5934280"/>
              <a:gd name="connsiteY4313" fmla="*/ 268589 h 5430875"/>
              <a:gd name="connsiteX4314" fmla="*/ 1112871 w 5934280"/>
              <a:gd name="connsiteY4314" fmla="*/ 257333 h 5430875"/>
              <a:gd name="connsiteX4315" fmla="*/ 1128624 w 5934280"/>
              <a:gd name="connsiteY4315" fmla="*/ 258193 h 5430875"/>
              <a:gd name="connsiteX4316" fmla="*/ 1106204 w 5934280"/>
              <a:gd name="connsiteY4316" fmla="*/ 255365 h 5430875"/>
              <a:gd name="connsiteX4317" fmla="*/ 1112871 w 5934280"/>
              <a:gd name="connsiteY4317" fmla="*/ 257333 h 5430875"/>
              <a:gd name="connsiteX4318" fmla="*/ 1088488 w 5934280"/>
              <a:gd name="connsiteY4318" fmla="*/ 256480 h 5430875"/>
              <a:gd name="connsiteX4319" fmla="*/ 1083028 w 5934280"/>
              <a:gd name="connsiteY4319" fmla="*/ 254253 h 5430875"/>
              <a:gd name="connsiteX4320" fmla="*/ 1071708 w 5934280"/>
              <a:gd name="connsiteY4320" fmla="*/ 254110 h 5430875"/>
              <a:gd name="connsiteX4321" fmla="*/ 1045978 w 5934280"/>
              <a:gd name="connsiteY4321" fmla="*/ 252417 h 5430875"/>
              <a:gd name="connsiteX4322" fmla="*/ 1032228 w 5934280"/>
              <a:gd name="connsiteY4322" fmla="*/ 248778 h 5430875"/>
              <a:gd name="connsiteX4323" fmla="*/ 1033917 w 5934280"/>
              <a:gd name="connsiteY4323" fmla="*/ 246619 h 5430875"/>
              <a:gd name="connsiteX4324" fmla="*/ 1052857 w 5934280"/>
              <a:gd name="connsiteY4324" fmla="*/ 246586 h 5430875"/>
              <a:gd name="connsiteX4325" fmla="*/ 1034965 w 5934280"/>
              <a:gd name="connsiteY4325" fmla="*/ 243654 h 5430875"/>
              <a:gd name="connsiteX4326" fmla="*/ 1034971 w 5934280"/>
              <a:gd name="connsiteY4326" fmla="*/ 243642 h 5430875"/>
              <a:gd name="connsiteX4327" fmla="*/ 1034829 w 5934280"/>
              <a:gd name="connsiteY4327" fmla="*/ 243632 h 5430875"/>
              <a:gd name="connsiteX4328" fmla="*/ 999398 w 5934280"/>
              <a:gd name="connsiteY4328" fmla="*/ 237828 h 5430875"/>
              <a:gd name="connsiteX4329" fmla="*/ 1020319 w 5934280"/>
              <a:gd name="connsiteY4329" fmla="*/ 242647 h 5430875"/>
              <a:gd name="connsiteX4330" fmla="*/ 1034829 w 5934280"/>
              <a:gd name="connsiteY4330" fmla="*/ 243632 h 5430875"/>
              <a:gd name="connsiteX4331" fmla="*/ 1034965 w 5934280"/>
              <a:gd name="connsiteY4331" fmla="*/ 243654 h 5430875"/>
              <a:gd name="connsiteX4332" fmla="*/ 1033917 w 5934280"/>
              <a:gd name="connsiteY4332" fmla="*/ 246619 h 5430875"/>
              <a:gd name="connsiteX4333" fmla="*/ 987915 w 5934280"/>
              <a:gd name="connsiteY4333" fmla="*/ 236900 h 5430875"/>
              <a:gd name="connsiteX4334" fmla="*/ 998557 w 5934280"/>
              <a:gd name="connsiteY4334" fmla="*/ 235551 h 5430875"/>
              <a:gd name="connsiteX4335" fmla="*/ 1004777 w 5934280"/>
              <a:gd name="connsiteY4335" fmla="*/ 228078 h 5430875"/>
              <a:gd name="connsiteX4336" fmla="*/ 1043162 w 5934280"/>
              <a:gd name="connsiteY4336" fmla="*/ 229830 h 5430875"/>
              <a:gd name="connsiteX4337" fmla="*/ 1169432 w 5934280"/>
              <a:gd name="connsiteY4337" fmla="*/ 238910 h 5430875"/>
              <a:gd name="connsiteX4338" fmla="*/ 1175902 w 5934280"/>
              <a:gd name="connsiteY4338" fmla="*/ 239711 h 5430875"/>
              <a:gd name="connsiteX4339" fmla="*/ 1176145 w 5934280"/>
              <a:gd name="connsiteY4339" fmla="*/ 239682 h 5430875"/>
              <a:gd name="connsiteX4340" fmla="*/ 1201390 w 5934280"/>
              <a:gd name="connsiteY4340" fmla="*/ 241158 h 5430875"/>
              <a:gd name="connsiteX4341" fmla="*/ 1213633 w 5934280"/>
              <a:gd name="connsiteY4341" fmla="*/ 244384 h 5430875"/>
              <a:gd name="connsiteX4342" fmla="*/ 1269284 w 5934280"/>
              <a:gd name="connsiteY4342" fmla="*/ 251278 h 5430875"/>
              <a:gd name="connsiteX4343" fmla="*/ 1236481 w 5934280"/>
              <a:gd name="connsiteY4343" fmla="*/ 242633 h 5430875"/>
              <a:gd name="connsiteX4344" fmla="*/ 1201390 w 5934280"/>
              <a:gd name="connsiteY4344" fmla="*/ 241158 h 5430875"/>
              <a:gd name="connsiteX4345" fmla="*/ 1188344 w 5934280"/>
              <a:gd name="connsiteY4345" fmla="*/ 235687 h 5430875"/>
              <a:gd name="connsiteX4346" fmla="*/ 1155241 w 5934280"/>
              <a:gd name="connsiteY4346" fmla="*/ 231761 h 5430875"/>
              <a:gd name="connsiteX4347" fmla="*/ 1026275 w 5934280"/>
              <a:gd name="connsiteY4347" fmla="*/ 220124 h 5430875"/>
              <a:gd name="connsiteX4348" fmla="*/ 952000 w 5934280"/>
              <a:gd name="connsiteY4348" fmla="*/ 212674 h 5430875"/>
              <a:gd name="connsiteX4349" fmla="*/ 964014 w 5934280"/>
              <a:gd name="connsiteY4349" fmla="*/ 208230 h 5430875"/>
              <a:gd name="connsiteX4350" fmla="*/ 984066 w 5934280"/>
              <a:gd name="connsiteY4350" fmla="*/ 209005 h 5430875"/>
              <a:gd name="connsiteX4351" fmla="*/ 1060839 w 5934280"/>
              <a:gd name="connsiteY4351" fmla="*/ 204753 h 5430875"/>
              <a:gd name="connsiteX4352" fmla="*/ 1166978 w 5934280"/>
              <a:gd name="connsiteY4352" fmla="*/ 212452 h 5430875"/>
              <a:gd name="connsiteX4353" fmla="*/ 1171451 w 5934280"/>
              <a:gd name="connsiteY4353" fmla="*/ 213031 h 5430875"/>
              <a:gd name="connsiteX4354" fmla="*/ 1172671 w 5934280"/>
              <a:gd name="connsiteY4354" fmla="*/ 212371 h 5430875"/>
              <a:gd name="connsiteX4355" fmla="*/ 1182831 w 5934280"/>
              <a:gd name="connsiteY4355" fmla="*/ 208990 h 5430875"/>
              <a:gd name="connsiteX4356" fmla="*/ 1169700 w 5934280"/>
              <a:gd name="connsiteY4356" fmla="*/ 207335 h 5430875"/>
              <a:gd name="connsiteX4357" fmla="*/ 1042655 w 5934280"/>
              <a:gd name="connsiteY4357" fmla="*/ 192509 h 5430875"/>
              <a:gd name="connsiteX4358" fmla="*/ 1151824 w 5934280"/>
              <a:gd name="connsiteY4358" fmla="*/ 193252 h 5430875"/>
              <a:gd name="connsiteX4359" fmla="*/ 1183839 w 5934280"/>
              <a:gd name="connsiteY4359" fmla="*/ 195955 h 5430875"/>
              <a:gd name="connsiteX4360" fmla="*/ 1178415 w 5934280"/>
              <a:gd name="connsiteY4360" fmla="*/ 192912 h 5430875"/>
              <a:gd name="connsiteX4361" fmla="*/ 1178121 w 5934280"/>
              <a:gd name="connsiteY4361" fmla="*/ 192617 h 5430875"/>
              <a:gd name="connsiteX4362" fmla="*/ 1132800 w 5934280"/>
              <a:gd name="connsiteY4362" fmla="*/ 188700 h 5430875"/>
              <a:gd name="connsiteX4363" fmla="*/ 1050060 w 5934280"/>
              <a:gd name="connsiteY4363" fmla="*/ 180970 h 5430875"/>
              <a:gd name="connsiteX4364" fmla="*/ 1050202 w 5934280"/>
              <a:gd name="connsiteY4364" fmla="*/ 181094 h 5430875"/>
              <a:gd name="connsiteX4365" fmla="*/ 1029260 w 5934280"/>
              <a:gd name="connsiteY4365" fmla="*/ 185265 h 5430875"/>
              <a:gd name="connsiteX4366" fmla="*/ 1030638 w 5934280"/>
              <a:gd name="connsiteY4366" fmla="*/ 180592 h 5430875"/>
              <a:gd name="connsiteX4367" fmla="*/ 1044277 w 5934280"/>
              <a:gd name="connsiteY4367" fmla="*/ 175895 h 5430875"/>
              <a:gd name="connsiteX4368" fmla="*/ 1049326 w 5934280"/>
              <a:gd name="connsiteY4368" fmla="*/ 180325 h 5430875"/>
              <a:gd name="connsiteX4369" fmla="*/ 1131521 w 5934280"/>
              <a:gd name="connsiteY4369" fmla="*/ 182814 h 5430875"/>
              <a:gd name="connsiteX4370" fmla="*/ 1171527 w 5934280"/>
              <a:gd name="connsiteY4370" fmla="*/ 185961 h 5430875"/>
              <a:gd name="connsiteX4371" fmla="*/ 1168638 w 5934280"/>
              <a:gd name="connsiteY4371" fmla="*/ 183047 h 5430875"/>
              <a:gd name="connsiteX4372" fmla="*/ 1171834 w 5934280"/>
              <a:gd name="connsiteY4372" fmla="*/ 180818 h 5430875"/>
              <a:gd name="connsiteX4373" fmla="*/ 1080555 w 5934280"/>
              <a:gd name="connsiteY4373" fmla="*/ 169100 h 5430875"/>
              <a:gd name="connsiteX4374" fmla="*/ 1082650 w 5934280"/>
              <a:gd name="connsiteY4374" fmla="*/ 165690 h 5430875"/>
              <a:gd name="connsiteX4375" fmla="*/ 1051661 w 5934280"/>
              <a:gd name="connsiteY4375" fmla="*/ 162446 h 5430875"/>
              <a:gd name="connsiteX4376" fmla="*/ 1048171 w 5934280"/>
              <a:gd name="connsiteY4376" fmla="*/ 162349 h 5430875"/>
              <a:gd name="connsiteX4377" fmla="*/ 1046837 w 5934280"/>
              <a:gd name="connsiteY4377" fmla="*/ 161254 h 5430875"/>
              <a:gd name="connsiteX4378" fmla="*/ 1036055 w 5934280"/>
              <a:gd name="connsiteY4378" fmla="*/ 156565 h 5430875"/>
              <a:gd name="connsiteX4379" fmla="*/ 1038354 w 5934280"/>
              <a:gd name="connsiteY4379" fmla="*/ 156588 h 5430875"/>
              <a:gd name="connsiteX4380" fmla="*/ 1093916 w 5934280"/>
              <a:gd name="connsiteY4380" fmla="*/ 160153 h 5430875"/>
              <a:gd name="connsiteX4381" fmla="*/ 1100138 w 5934280"/>
              <a:gd name="connsiteY4381" fmla="*/ 158725 h 5430875"/>
              <a:gd name="connsiteX4382" fmla="*/ 1170397 w 5934280"/>
              <a:gd name="connsiteY4382" fmla="*/ 157309 h 5430875"/>
              <a:gd name="connsiteX4383" fmla="*/ 1167719 w 5934280"/>
              <a:gd name="connsiteY4383" fmla="*/ 156281 h 5430875"/>
              <a:gd name="connsiteX4384" fmla="*/ 1053411 w 5934280"/>
              <a:gd name="connsiteY4384" fmla="*/ 147139 h 5430875"/>
              <a:gd name="connsiteX4385" fmla="*/ 1052860 w 5934280"/>
              <a:gd name="connsiteY4385" fmla="*/ 147097 h 5430875"/>
              <a:gd name="connsiteX4386" fmla="*/ 1039465 w 5934280"/>
              <a:gd name="connsiteY4386" fmla="*/ 143127 h 5430875"/>
              <a:gd name="connsiteX4387" fmla="*/ 1033375 w 5934280"/>
              <a:gd name="connsiteY4387" fmla="*/ 142246 h 5430875"/>
              <a:gd name="connsiteX4388" fmla="*/ 1039883 w 5934280"/>
              <a:gd name="connsiteY4388" fmla="*/ 133564 h 5430875"/>
              <a:gd name="connsiteX4389" fmla="*/ 1026245 w 5934280"/>
              <a:gd name="connsiteY4389" fmla="*/ 128028 h 5430875"/>
              <a:gd name="connsiteX4390" fmla="*/ 1020319 w 5934280"/>
              <a:gd name="connsiteY4390" fmla="*/ 119846 h 5430875"/>
              <a:gd name="connsiteX4391" fmla="*/ 1059098 w 5934280"/>
              <a:gd name="connsiteY4391" fmla="*/ 129523 h 5430875"/>
              <a:gd name="connsiteX4392" fmla="*/ 1062828 w 5934280"/>
              <a:gd name="connsiteY4392" fmla="*/ 118145 h 5430875"/>
              <a:gd name="connsiteX4393" fmla="*/ 1083590 w 5934280"/>
              <a:gd name="connsiteY4393" fmla="*/ 125735 h 5430875"/>
              <a:gd name="connsiteX4394" fmla="*/ 1072452 w 5934280"/>
              <a:gd name="connsiteY4394" fmla="*/ 117761 h 5430875"/>
              <a:gd name="connsiteX4395" fmla="*/ 1066735 w 5934280"/>
              <a:gd name="connsiteY4395" fmla="*/ 114072 h 5430875"/>
              <a:gd name="connsiteX4396" fmla="*/ 1055917 w 5934280"/>
              <a:gd name="connsiteY4396" fmla="*/ 112054 h 5430875"/>
              <a:gd name="connsiteX4397" fmla="*/ 1061373 w 5934280"/>
              <a:gd name="connsiteY4397" fmla="*/ 110614 h 5430875"/>
              <a:gd name="connsiteX4398" fmla="*/ 1050514 w 5934280"/>
              <a:gd name="connsiteY4398" fmla="*/ 103608 h 5430875"/>
              <a:gd name="connsiteX4399" fmla="*/ 1034873 w 5934280"/>
              <a:gd name="connsiteY4399" fmla="*/ 95872 h 5430875"/>
              <a:gd name="connsiteX4400" fmla="*/ 1068129 w 5934280"/>
              <a:gd name="connsiteY4400" fmla="*/ 103431 h 5430875"/>
              <a:gd name="connsiteX4401" fmla="*/ 1078580 w 5934280"/>
              <a:gd name="connsiteY4401" fmla="*/ 106071 h 5430875"/>
              <a:gd name="connsiteX4402" fmla="*/ 1078886 w 5934280"/>
              <a:gd name="connsiteY4402" fmla="*/ 105990 h 5430875"/>
              <a:gd name="connsiteX4403" fmla="*/ 1100060 w 5934280"/>
              <a:gd name="connsiteY4403" fmla="*/ 108143 h 5430875"/>
              <a:gd name="connsiteX4404" fmla="*/ 1103588 w 5934280"/>
              <a:gd name="connsiteY4404" fmla="*/ 109286 h 5430875"/>
              <a:gd name="connsiteX4405" fmla="*/ 1098576 w 5934280"/>
              <a:gd name="connsiteY4405" fmla="*/ 105021 h 5430875"/>
              <a:gd name="connsiteX4406" fmla="*/ 1064178 w 5934280"/>
              <a:gd name="connsiteY4406" fmla="*/ 91893 h 5430875"/>
              <a:gd name="connsiteX4407" fmla="*/ 1033679 w 5934280"/>
              <a:gd name="connsiteY4407" fmla="*/ 80064 h 5430875"/>
              <a:gd name="connsiteX4408" fmla="*/ 1014498 w 5934280"/>
              <a:gd name="connsiteY4408" fmla="*/ 72037 h 5430875"/>
              <a:gd name="connsiteX4409" fmla="*/ 1020591 w 5934280"/>
              <a:gd name="connsiteY4409" fmla="*/ 72614 h 5430875"/>
              <a:gd name="connsiteX4410" fmla="*/ 1064734 w 5934280"/>
              <a:gd name="connsiteY4410" fmla="*/ 74914 h 5430875"/>
              <a:gd name="connsiteX4411" fmla="*/ 1087494 w 5934280"/>
              <a:gd name="connsiteY4411" fmla="*/ 79266 h 5430875"/>
              <a:gd name="connsiteX4412" fmla="*/ 1086367 w 5934280"/>
              <a:gd name="connsiteY4412" fmla="*/ 76093 h 5430875"/>
              <a:gd name="connsiteX4413" fmla="*/ 1086248 w 5934280"/>
              <a:gd name="connsiteY4413" fmla="*/ 76035 h 5430875"/>
              <a:gd name="connsiteX4414" fmla="*/ 1088154 w 5934280"/>
              <a:gd name="connsiteY4414" fmla="*/ 76134 h 5430875"/>
              <a:gd name="connsiteX4415" fmla="*/ 1159694 w 5934280"/>
              <a:gd name="connsiteY4415" fmla="*/ 82387 h 5430875"/>
              <a:gd name="connsiteX4416" fmla="*/ 1186069 w 5934280"/>
              <a:gd name="connsiteY4416" fmla="*/ 80823 h 5430875"/>
              <a:gd name="connsiteX4417" fmla="*/ 1144807 w 5934280"/>
              <a:gd name="connsiteY4417" fmla="*/ 77115 h 5430875"/>
              <a:gd name="connsiteX4418" fmla="*/ 1076451 w 5934280"/>
              <a:gd name="connsiteY4418" fmla="*/ 71148 h 5430875"/>
              <a:gd name="connsiteX4419" fmla="*/ 1071944 w 5934280"/>
              <a:gd name="connsiteY4419" fmla="*/ 68901 h 5430875"/>
              <a:gd name="connsiteX4420" fmla="*/ 1065155 w 5934280"/>
              <a:gd name="connsiteY4420" fmla="*/ 62850 h 5430875"/>
              <a:gd name="connsiteX4421" fmla="*/ 1123615 w 5934280"/>
              <a:gd name="connsiteY4421" fmla="*/ 68931 h 5430875"/>
              <a:gd name="connsiteX4422" fmla="*/ 1064901 w 5934280"/>
              <a:gd name="connsiteY4422" fmla="*/ 42741 h 5430875"/>
              <a:gd name="connsiteX4423" fmla="*/ 1078595 w 5934280"/>
              <a:gd name="connsiteY4423" fmla="*/ 30499 h 5430875"/>
              <a:gd name="connsiteX4424" fmla="*/ 1085812 w 5934280"/>
              <a:gd name="connsiteY4424" fmla="*/ 30211 h 5430875"/>
              <a:gd name="connsiteX4425" fmla="*/ 1071835 w 5934280"/>
              <a:gd name="connsiteY4425" fmla="*/ 19074 h 5430875"/>
              <a:gd name="connsiteX4426" fmla="*/ 1045426 w 5934280"/>
              <a:gd name="connsiteY4426" fmla="*/ 8435 h 5430875"/>
              <a:gd name="connsiteX4427" fmla="*/ 1067833 w 5934280"/>
              <a:gd name="connsiteY4427" fmla="*/ 0 h 5430875"/>
              <a:gd name="connsiteX4428" fmla="*/ 1080364 w 5934280"/>
              <a:gd name="connsiteY4428" fmla="*/ 2275 h 5430875"/>
              <a:gd name="connsiteX4429" fmla="*/ 1065262 w 5934280"/>
              <a:gd name="connsiteY4429" fmla="*/ 38 h 5430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</a:cxnLst>
            <a:rect l="l" t="t" r="r" b="b"/>
            <a:pathLst>
              <a:path w="5934280" h="5430875">
                <a:moveTo>
                  <a:pt x="4867332" y="5385676"/>
                </a:moveTo>
                <a:lnTo>
                  <a:pt x="4869328" y="5387187"/>
                </a:lnTo>
                <a:cubicBezTo>
                  <a:pt x="4868174" y="5387557"/>
                  <a:pt x="4867416" y="5387181"/>
                  <a:pt x="4867159" y="5386376"/>
                </a:cubicBezTo>
                <a:close/>
                <a:moveTo>
                  <a:pt x="4906413" y="5346600"/>
                </a:moveTo>
                <a:lnTo>
                  <a:pt x="4910607" y="5347644"/>
                </a:lnTo>
                <a:lnTo>
                  <a:pt x="4910148" y="5347768"/>
                </a:lnTo>
                <a:lnTo>
                  <a:pt x="4910877" y="5348419"/>
                </a:lnTo>
                <a:lnTo>
                  <a:pt x="4910682" y="5351956"/>
                </a:lnTo>
                <a:cubicBezTo>
                  <a:pt x="4908372" y="5352698"/>
                  <a:pt x="4907753" y="5350773"/>
                  <a:pt x="4906413" y="5346600"/>
                </a:cubicBezTo>
                <a:close/>
                <a:moveTo>
                  <a:pt x="4905177" y="5342750"/>
                </a:moveTo>
                <a:cubicBezTo>
                  <a:pt x="4905177" y="5342750"/>
                  <a:pt x="4905908" y="5343046"/>
                  <a:pt x="4906429" y="5343674"/>
                </a:cubicBezTo>
                <a:cubicBezTo>
                  <a:pt x="4906949" y="5344305"/>
                  <a:pt x="4907258" y="5345267"/>
                  <a:pt x="4906413" y="5346600"/>
                </a:cubicBezTo>
                <a:cubicBezTo>
                  <a:pt x="4906413" y="5346600"/>
                  <a:pt x="4903486" y="5345417"/>
                  <a:pt x="4905177" y="5342750"/>
                </a:cubicBezTo>
                <a:close/>
                <a:moveTo>
                  <a:pt x="4933236" y="5329679"/>
                </a:moveTo>
                <a:lnTo>
                  <a:pt x="4941662" y="5335010"/>
                </a:lnTo>
                <a:lnTo>
                  <a:pt x="4948049" y="5338903"/>
                </a:lnTo>
                <a:lnTo>
                  <a:pt x="4952325" y="5344247"/>
                </a:lnTo>
                <a:cubicBezTo>
                  <a:pt x="4957003" y="5350711"/>
                  <a:pt x="4959022" y="5355018"/>
                  <a:pt x="4952612" y="5351590"/>
                </a:cubicBezTo>
                <a:cubicBezTo>
                  <a:pt x="4947551" y="5347728"/>
                  <a:pt x="4941101" y="5339885"/>
                  <a:pt x="4935477" y="5332620"/>
                </a:cubicBezTo>
                <a:close/>
                <a:moveTo>
                  <a:pt x="4947015" y="5320284"/>
                </a:moveTo>
                <a:lnTo>
                  <a:pt x="4947624" y="5320706"/>
                </a:lnTo>
                <a:cubicBezTo>
                  <a:pt x="4950358" y="5322398"/>
                  <a:pt x="4956330" y="5326553"/>
                  <a:pt x="4962663" y="5331295"/>
                </a:cubicBezTo>
                <a:cubicBezTo>
                  <a:pt x="4968995" y="5336036"/>
                  <a:pt x="4975690" y="5341364"/>
                  <a:pt x="4979872" y="5345401"/>
                </a:cubicBezTo>
                <a:cubicBezTo>
                  <a:pt x="4981266" y="5346746"/>
                  <a:pt x="4982381" y="5347948"/>
                  <a:pt x="4983111" y="5348936"/>
                </a:cubicBezTo>
                <a:cubicBezTo>
                  <a:pt x="4983840" y="5349926"/>
                  <a:pt x="4984183" y="5350702"/>
                  <a:pt x="4984035" y="5351194"/>
                </a:cubicBezTo>
                <a:cubicBezTo>
                  <a:pt x="4983780" y="5352040"/>
                  <a:pt x="4982048" y="5351787"/>
                  <a:pt x="4979485" y="5350855"/>
                </a:cubicBezTo>
                <a:lnTo>
                  <a:pt x="4971591" y="5347211"/>
                </a:lnTo>
                <a:close/>
                <a:moveTo>
                  <a:pt x="4954659" y="5279729"/>
                </a:moveTo>
                <a:cubicBezTo>
                  <a:pt x="4955345" y="5280077"/>
                  <a:pt x="4955400" y="5281554"/>
                  <a:pt x="4954299" y="5285218"/>
                </a:cubicBezTo>
                <a:cubicBezTo>
                  <a:pt x="4954299" y="5285218"/>
                  <a:pt x="4952889" y="5283266"/>
                  <a:pt x="4951246" y="5280988"/>
                </a:cubicBezTo>
                <a:cubicBezTo>
                  <a:pt x="4952661" y="5280154"/>
                  <a:pt x="4953975" y="5279378"/>
                  <a:pt x="4954659" y="5279729"/>
                </a:cubicBezTo>
                <a:close/>
                <a:moveTo>
                  <a:pt x="5013339" y="5277127"/>
                </a:moveTo>
                <a:lnTo>
                  <a:pt x="5044685" y="5301040"/>
                </a:lnTo>
                <a:cubicBezTo>
                  <a:pt x="5050731" y="5305826"/>
                  <a:pt x="5070568" y="5315788"/>
                  <a:pt x="5084797" y="5324947"/>
                </a:cubicBezTo>
                <a:lnTo>
                  <a:pt x="5095950" y="5333254"/>
                </a:lnTo>
                <a:lnTo>
                  <a:pt x="5096850" y="5334666"/>
                </a:lnTo>
                <a:lnTo>
                  <a:pt x="5098097" y="5337843"/>
                </a:lnTo>
                <a:cubicBezTo>
                  <a:pt x="5092226" y="5336219"/>
                  <a:pt x="5068032" y="5320213"/>
                  <a:pt x="5064099" y="5318357"/>
                </a:cubicBezTo>
                <a:cubicBezTo>
                  <a:pt x="5054134" y="5311939"/>
                  <a:pt x="5046184" y="5307060"/>
                  <a:pt x="5039149" y="5302915"/>
                </a:cubicBezTo>
                <a:lnTo>
                  <a:pt x="5035431" y="5300806"/>
                </a:lnTo>
                <a:close/>
                <a:moveTo>
                  <a:pt x="5058497" y="5219712"/>
                </a:moveTo>
                <a:cubicBezTo>
                  <a:pt x="5058126" y="5219729"/>
                  <a:pt x="5057133" y="5219782"/>
                  <a:pt x="5055149" y="5219888"/>
                </a:cubicBezTo>
                <a:cubicBezTo>
                  <a:pt x="5055149" y="5219888"/>
                  <a:pt x="5059614" y="5219651"/>
                  <a:pt x="5058497" y="5219712"/>
                </a:cubicBezTo>
                <a:close/>
                <a:moveTo>
                  <a:pt x="5031605" y="5195689"/>
                </a:moveTo>
                <a:lnTo>
                  <a:pt x="5041128" y="5204147"/>
                </a:lnTo>
                <a:lnTo>
                  <a:pt x="5042684" y="5206191"/>
                </a:lnTo>
                <a:close/>
                <a:moveTo>
                  <a:pt x="4695941" y="5178232"/>
                </a:moveTo>
                <a:lnTo>
                  <a:pt x="4700816" y="5182510"/>
                </a:lnTo>
                <a:lnTo>
                  <a:pt x="4709266" y="5190911"/>
                </a:lnTo>
                <a:lnTo>
                  <a:pt x="4702100" y="5181168"/>
                </a:lnTo>
                <a:close/>
                <a:moveTo>
                  <a:pt x="4664590" y="5146804"/>
                </a:moveTo>
                <a:cubicBezTo>
                  <a:pt x="4663302" y="5146120"/>
                  <a:pt x="4662107" y="5146140"/>
                  <a:pt x="4661282" y="5147297"/>
                </a:cubicBezTo>
                <a:lnTo>
                  <a:pt x="4661660" y="5148160"/>
                </a:lnTo>
                <a:lnTo>
                  <a:pt x="4670414" y="5155840"/>
                </a:lnTo>
                <a:lnTo>
                  <a:pt x="4670045" y="5153157"/>
                </a:lnTo>
                <a:cubicBezTo>
                  <a:pt x="4668657" y="5150435"/>
                  <a:pt x="4666520" y="5147828"/>
                  <a:pt x="4664590" y="5146804"/>
                </a:cubicBezTo>
                <a:close/>
                <a:moveTo>
                  <a:pt x="4838545" y="5100011"/>
                </a:moveTo>
                <a:lnTo>
                  <a:pt x="4844806" y="5105823"/>
                </a:lnTo>
                <a:lnTo>
                  <a:pt x="4846081" y="5106743"/>
                </a:lnTo>
                <a:lnTo>
                  <a:pt x="4839411" y="5100453"/>
                </a:lnTo>
                <a:close/>
                <a:moveTo>
                  <a:pt x="4978834" y="4885091"/>
                </a:moveTo>
                <a:cubicBezTo>
                  <a:pt x="4981708" y="4884672"/>
                  <a:pt x="4985749" y="4884595"/>
                  <a:pt x="4988084" y="4885284"/>
                </a:cubicBezTo>
                <a:cubicBezTo>
                  <a:pt x="4986705" y="4889955"/>
                  <a:pt x="4974980" y="4892416"/>
                  <a:pt x="4976590" y="4886969"/>
                </a:cubicBezTo>
                <a:cubicBezTo>
                  <a:pt x="4974255" y="4886280"/>
                  <a:pt x="4975961" y="4885513"/>
                  <a:pt x="4978834" y="4885091"/>
                </a:cubicBezTo>
                <a:close/>
                <a:moveTo>
                  <a:pt x="5027557" y="4864420"/>
                </a:moveTo>
                <a:lnTo>
                  <a:pt x="5033228" y="4868012"/>
                </a:lnTo>
                <a:lnTo>
                  <a:pt x="5032422" y="4868336"/>
                </a:lnTo>
                <a:cubicBezTo>
                  <a:pt x="5028379" y="4868412"/>
                  <a:pt x="5024685" y="4867320"/>
                  <a:pt x="5025374" y="4864986"/>
                </a:cubicBezTo>
                <a:close/>
                <a:moveTo>
                  <a:pt x="5010379" y="4853542"/>
                </a:moveTo>
                <a:lnTo>
                  <a:pt x="5015971" y="4857084"/>
                </a:lnTo>
                <a:lnTo>
                  <a:pt x="5014375" y="4857826"/>
                </a:lnTo>
                <a:cubicBezTo>
                  <a:pt x="5010309" y="4858000"/>
                  <a:pt x="5006613" y="4856908"/>
                  <a:pt x="5007300" y="4854573"/>
                </a:cubicBezTo>
                <a:close/>
                <a:moveTo>
                  <a:pt x="4993035" y="4842456"/>
                </a:moveTo>
                <a:lnTo>
                  <a:pt x="4998653" y="4846066"/>
                </a:lnTo>
                <a:lnTo>
                  <a:pt x="4996418" y="4847024"/>
                </a:lnTo>
                <a:cubicBezTo>
                  <a:pt x="4992349" y="4847198"/>
                  <a:pt x="4988653" y="4846108"/>
                  <a:pt x="4989457" y="4843383"/>
                </a:cubicBezTo>
                <a:close/>
                <a:moveTo>
                  <a:pt x="5097414" y="4834426"/>
                </a:moveTo>
                <a:cubicBezTo>
                  <a:pt x="5100115" y="4834589"/>
                  <a:pt x="5102644" y="4835335"/>
                  <a:pt x="5102644" y="4835335"/>
                </a:cubicBezTo>
                <a:cubicBezTo>
                  <a:pt x="5107313" y="4836715"/>
                  <a:pt x="5095817" y="4838399"/>
                  <a:pt x="5091151" y="4837020"/>
                </a:cubicBezTo>
                <a:cubicBezTo>
                  <a:pt x="5091840" y="4834685"/>
                  <a:pt x="5094714" y="4834264"/>
                  <a:pt x="5097414" y="4834426"/>
                </a:cubicBezTo>
                <a:close/>
                <a:moveTo>
                  <a:pt x="4924466" y="4779958"/>
                </a:moveTo>
                <a:cubicBezTo>
                  <a:pt x="4926738" y="4780232"/>
                  <a:pt x="4929630" y="4781721"/>
                  <a:pt x="4933803" y="4785491"/>
                </a:cubicBezTo>
                <a:cubicBezTo>
                  <a:pt x="4932785" y="4783921"/>
                  <a:pt x="4931287" y="4784166"/>
                  <a:pt x="4929888" y="4785325"/>
                </a:cubicBezTo>
                <a:lnTo>
                  <a:pt x="4929123" y="4786551"/>
                </a:lnTo>
                <a:lnTo>
                  <a:pt x="4920670" y="4781141"/>
                </a:lnTo>
                <a:close/>
                <a:moveTo>
                  <a:pt x="5135261" y="4776428"/>
                </a:moveTo>
                <a:cubicBezTo>
                  <a:pt x="5138552" y="4782476"/>
                  <a:pt x="5122938" y="4783789"/>
                  <a:pt x="5119878" y="4776962"/>
                </a:cubicBezTo>
                <a:close/>
                <a:moveTo>
                  <a:pt x="5112014" y="4762521"/>
                </a:moveTo>
                <a:lnTo>
                  <a:pt x="5112983" y="4762665"/>
                </a:lnTo>
                <a:cubicBezTo>
                  <a:pt x="5114132" y="4762837"/>
                  <a:pt x="5114436" y="4762883"/>
                  <a:pt x="5113213" y="4762700"/>
                </a:cubicBezTo>
                <a:close/>
                <a:moveTo>
                  <a:pt x="5101620" y="4760966"/>
                </a:moveTo>
                <a:lnTo>
                  <a:pt x="5112014" y="4762521"/>
                </a:lnTo>
                <a:lnTo>
                  <a:pt x="5107700" y="4761876"/>
                </a:lnTo>
                <a:close/>
                <a:moveTo>
                  <a:pt x="5098514" y="4760501"/>
                </a:moveTo>
                <a:cubicBezTo>
                  <a:pt x="5098514" y="4760501"/>
                  <a:pt x="5099741" y="4760685"/>
                  <a:pt x="5101501" y="4760948"/>
                </a:cubicBezTo>
                <a:lnTo>
                  <a:pt x="5101620" y="4760966"/>
                </a:lnTo>
                <a:close/>
                <a:moveTo>
                  <a:pt x="4778441" y="4717120"/>
                </a:moveTo>
                <a:cubicBezTo>
                  <a:pt x="4778366" y="4714955"/>
                  <a:pt x="4778663" y="4723612"/>
                  <a:pt x="4778663" y="4723612"/>
                </a:cubicBezTo>
                <a:cubicBezTo>
                  <a:pt x="4778533" y="4719765"/>
                  <a:pt x="4778466" y="4717843"/>
                  <a:pt x="4778441" y="4717120"/>
                </a:cubicBezTo>
                <a:close/>
                <a:moveTo>
                  <a:pt x="4997372" y="4641795"/>
                </a:moveTo>
                <a:cubicBezTo>
                  <a:pt x="4997372" y="4641795"/>
                  <a:pt x="5014471" y="4643511"/>
                  <a:pt x="5010197" y="4643084"/>
                </a:cubicBezTo>
                <a:cubicBezTo>
                  <a:pt x="5008773" y="4642939"/>
                  <a:pt x="5004973" y="4642558"/>
                  <a:pt x="4997372" y="4641795"/>
                </a:cubicBezTo>
                <a:close/>
                <a:moveTo>
                  <a:pt x="4394469" y="4626164"/>
                </a:moveTo>
                <a:cubicBezTo>
                  <a:pt x="4391936" y="4626785"/>
                  <a:pt x="4390436" y="4628246"/>
                  <a:pt x="4391669" y="4630513"/>
                </a:cubicBezTo>
                <a:lnTo>
                  <a:pt x="4407831" y="4630209"/>
                </a:lnTo>
                <a:cubicBezTo>
                  <a:pt x="4407008" y="4628696"/>
                  <a:pt x="4405380" y="4627581"/>
                  <a:pt x="4403453" y="4626854"/>
                </a:cubicBezTo>
                <a:cubicBezTo>
                  <a:pt x="4400564" y="4625762"/>
                  <a:pt x="4397002" y="4625543"/>
                  <a:pt x="4394469" y="4626164"/>
                </a:cubicBezTo>
                <a:close/>
                <a:moveTo>
                  <a:pt x="4370179" y="4607233"/>
                </a:moveTo>
                <a:cubicBezTo>
                  <a:pt x="4370136" y="4604958"/>
                  <a:pt x="4370305" y="4614052"/>
                  <a:pt x="4370305" y="4614052"/>
                </a:cubicBezTo>
                <a:cubicBezTo>
                  <a:pt x="4370229" y="4610011"/>
                  <a:pt x="4370193" y="4607991"/>
                  <a:pt x="4370179" y="4607233"/>
                </a:cubicBezTo>
                <a:close/>
                <a:moveTo>
                  <a:pt x="4326911" y="4578025"/>
                </a:moveTo>
                <a:cubicBezTo>
                  <a:pt x="4324415" y="4576811"/>
                  <a:pt x="4318128" y="4578764"/>
                  <a:pt x="4317094" y="4582265"/>
                </a:cubicBezTo>
                <a:cubicBezTo>
                  <a:pt x="4317094" y="4582265"/>
                  <a:pt x="4333257" y="4581960"/>
                  <a:pt x="4327809" y="4580352"/>
                </a:cubicBezTo>
                <a:cubicBezTo>
                  <a:pt x="4328156" y="4579186"/>
                  <a:pt x="4327745" y="4578429"/>
                  <a:pt x="4326911" y="4578025"/>
                </a:cubicBezTo>
                <a:close/>
                <a:moveTo>
                  <a:pt x="5107842" y="4571018"/>
                </a:moveTo>
                <a:lnTo>
                  <a:pt x="5109839" y="4572527"/>
                </a:lnTo>
                <a:cubicBezTo>
                  <a:pt x="5108686" y="4572898"/>
                  <a:pt x="5107927" y="4572522"/>
                  <a:pt x="5107669" y="4571719"/>
                </a:cubicBezTo>
                <a:close/>
                <a:moveTo>
                  <a:pt x="4296206" y="4556649"/>
                </a:moveTo>
                <a:cubicBezTo>
                  <a:pt x="4296221" y="4556343"/>
                  <a:pt x="4296204" y="4556679"/>
                  <a:pt x="4296132" y="4558068"/>
                </a:cubicBezTo>
                <a:lnTo>
                  <a:pt x="4295967" y="4561262"/>
                </a:lnTo>
                <a:lnTo>
                  <a:pt x="4295949" y="4561608"/>
                </a:lnTo>
                <a:cubicBezTo>
                  <a:pt x="4295838" y="4563770"/>
                  <a:pt x="4295733" y="4565805"/>
                  <a:pt x="4295733" y="4565805"/>
                </a:cubicBezTo>
                <a:lnTo>
                  <a:pt x="4295967" y="4561262"/>
                </a:lnTo>
                <a:close/>
                <a:moveTo>
                  <a:pt x="4275742" y="4546842"/>
                </a:moveTo>
                <a:cubicBezTo>
                  <a:pt x="4271495" y="4545112"/>
                  <a:pt x="4266085" y="4547322"/>
                  <a:pt x="4268551" y="4551858"/>
                </a:cubicBezTo>
                <a:lnTo>
                  <a:pt x="4279269" y="4549944"/>
                </a:lnTo>
                <a:cubicBezTo>
                  <a:pt x="4278445" y="4548430"/>
                  <a:pt x="4277160" y="4547418"/>
                  <a:pt x="4275742" y="4546842"/>
                </a:cubicBezTo>
                <a:close/>
                <a:moveTo>
                  <a:pt x="5146924" y="4531942"/>
                </a:moveTo>
                <a:lnTo>
                  <a:pt x="5151118" y="4532987"/>
                </a:lnTo>
                <a:lnTo>
                  <a:pt x="5150659" y="4533111"/>
                </a:lnTo>
                <a:lnTo>
                  <a:pt x="5151388" y="4533761"/>
                </a:lnTo>
                <a:lnTo>
                  <a:pt x="5151193" y="4537298"/>
                </a:lnTo>
                <a:cubicBezTo>
                  <a:pt x="5148882" y="4538040"/>
                  <a:pt x="5148264" y="4536113"/>
                  <a:pt x="5146924" y="4531942"/>
                </a:cubicBezTo>
                <a:close/>
                <a:moveTo>
                  <a:pt x="5145687" y="4528092"/>
                </a:moveTo>
                <a:cubicBezTo>
                  <a:pt x="5145687" y="4528092"/>
                  <a:pt x="5146420" y="4528387"/>
                  <a:pt x="5146939" y="4529016"/>
                </a:cubicBezTo>
                <a:cubicBezTo>
                  <a:pt x="5147461" y="4529647"/>
                  <a:pt x="5147770" y="4530609"/>
                  <a:pt x="5146924" y="4531942"/>
                </a:cubicBezTo>
                <a:cubicBezTo>
                  <a:pt x="5146924" y="4531942"/>
                  <a:pt x="5143995" y="4530759"/>
                  <a:pt x="5145687" y="4528092"/>
                </a:cubicBezTo>
                <a:close/>
                <a:moveTo>
                  <a:pt x="3771667" y="4521479"/>
                </a:moveTo>
                <a:lnTo>
                  <a:pt x="3773012" y="4523461"/>
                </a:lnTo>
                <a:cubicBezTo>
                  <a:pt x="3777300" y="4529502"/>
                  <a:pt x="3785011" y="4539477"/>
                  <a:pt x="3792696" y="4544947"/>
                </a:cubicBezTo>
                <a:lnTo>
                  <a:pt x="3793496" y="4545218"/>
                </a:lnTo>
                <a:close/>
                <a:moveTo>
                  <a:pt x="5173746" y="4515022"/>
                </a:moveTo>
                <a:lnTo>
                  <a:pt x="5182172" y="4520352"/>
                </a:lnTo>
                <a:lnTo>
                  <a:pt x="5188560" y="4524246"/>
                </a:lnTo>
                <a:lnTo>
                  <a:pt x="5192837" y="4529591"/>
                </a:lnTo>
                <a:cubicBezTo>
                  <a:pt x="5197514" y="4536053"/>
                  <a:pt x="5199533" y="4540361"/>
                  <a:pt x="5193123" y="4536932"/>
                </a:cubicBezTo>
                <a:cubicBezTo>
                  <a:pt x="5188061" y="4533070"/>
                  <a:pt x="5181614" y="4525226"/>
                  <a:pt x="5175989" y="4517962"/>
                </a:cubicBezTo>
                <a:close/>
                <a:moveTo>
                  <a:pt x="5187526" y="4505627"/>
                </a:moveTo>
                <a:lnTo>
                  <a:pt x="5188136" y="4506048"/>
                </a:lnTo>
                <a:cubicBezTo>
                  <a:pt x="5190868" y="4507740"/>
                  <a:pt x="5196840" y="4511895"/>
                  <a:pt x="5203174" y="4516636"/>
                </a:cubicBezTo>
                <a:cubicBezTo>
                  <a:pt x="5209506" y="4521379"/>
                  <a:pt x="5216201" y="4526706"/>
                  <a:pt x="5220384" y="4530742"/>
                </a:cubicBezTo>
                <a:cubicBezTo>
                  <a:pt x="5221777" y="4532088"/>
                  <a:pt x="5222892" y="4533290"/>
                  <a:pt x="5223621" y="4534279"/>
                </a:cubicBezTo>
                <a:cubicBezTo>
                  <a:pt x="5224351" y="4535269"/>
                  <a:pt x="5224693" y="4536044"/>
                  <a:pt x="5224547" y="4536537"/>
                </a:cubicBezTo>
                <a:cubicBezTo>
                  <a:pt x="5224291" y="4537383"/>
                  <a:pt x="5222558" y="4537128"/>
                  <a:pt x="5219996" y="4536198"/>
                </a:cubicBezTo>
                <a:lnTo>
                  <a:pt x="5212102" y="4532553"/>
                </a:lnTo>
                <a:close/>
                <a:moveTo>
                  <a:pt x="5195171" y="4465070"/>
                </a:moveTo>
                <a:cubicBezTo>
                  <a:pt x="5195855" y="4465420"/>
                  <a:pt x="5195910" y="4466895"/>
                  <a:pt x="5194810" y="4470560"/>
                </a:cubicBezTo>
                <a:cubicBezTo>
                  <a:pt x="5194810" y="4470560"/>
                  <a:pt x="5193401" y="4468609"/>
                  <a:pt x="5191757" y="4466329"/>
                </a:cubicBezTo>
                <a:cubicBezTo>
                  <a:pt x="5193172" y="4465496"/>
                  <a:pt x="5194486" y="4464720"/>
                  <a:pt x="5195171" y="4465070"/>
                </a:cubicBezTo>
                <a:close/>
                <a:moveTo>
                  <a:pt x="5253849" y="4462470"/>
                </a:moveTo>
                <a:lnTo>
                  <a:pt x="5285198" y="4486382"/>
                </a:lnTo>
                <a:cubicBezTo>
                  <a:pt x="5291244" y="4491167"/>
                  <a:pt x="5311080" y="4501130"/>
                  <a:pt x="5325307" y="4510291"/>
                </a:cubicBezTo>
                <a:lnTo>
                  <a:pt x="5336461" y="4518596"/>
                </a:lnTo>
                <a:lnTo>
                  <a:pt x="5337361" y="4520009"/>
                </a:lnTo>
                <a:lnTo>
                  <a:pt x="5338610" y="4523185"/>
                </a:lnTo>
                <a:cubicBezTo>
                  <a:pt x="5332736" y="4521560"/>
                  <a:pt x="5308543" y="4505555"/>
                  <a:pt x="5304609" y="4503699"/>
                </a:cubicBezTo>
                <a:cubicBezTo>
                  <a:pt x="5294645" y="4497280"/>
                  <a:pt x="5286694" y="4492402"/>
                  <a:pt x="5279660" y="4488257"/>
                </a:cubicBezTo>
                <a:lnTo>
                  <a:pt x="5275942" y="4486147"/>
                </a:lnTo>
                <a:close/>
                <a:moveTo>
                  <a:pt x="3384920" y="4427980"/>
                </a:moveTo>
                <a:cubicBezTo>
                  <a:pt x="3385949" y="4427828"/>
                  <a:pt x="3387281" y="4428817"/>
                  <a:pt x="3388492" y="4430310"/>
                </a:cubicBezTo>
                <a:cubicBezTo>
                  <a:pt x="3390911" y="4433297"/>
                  <a:pt x="3392849" y="4438301"/>
                  <a:pt x="3390911" y="4440240"/>
                </a:cubicBezTo>
                <a:cubicBezTo>
                  <a:pt x="3390911" y="4440240"/>
                  <a:pt x="3383163" y="4436365"/>
                  <a:pt x="3383163" y="4432490"/>
                </a:cubicBezTo>
                <a:cubicBezTo>
                  <a:pt x="3383163" y="4429422"/>
                  <a:pt x="3383890" y="4428131"/>
                  <a:pt x="3384920" y="4427980"/>
                </a:cubicBezTo>
                <a:close/>
                <a:moveTo>
                  <a:pt x="5299009" y="4405053"/>
                </a:moveTo>
                <a:cubicBezTo>
                  <a:pt x="5298636" y="4405072"/>
                  <a:pt x="5297645" y="4405125"/>
                  <a:pt x="5295661" y="4405230"/>
                </a:cubicBezTo>
                <a:cubicBezTo>
                  <a:pt x="5295661" y="4405230"/>
                  <a:pt x="5300124" y="4404993"/>
                  <a:pt x="5299009" y="4405053"/>
                </a:cubicBezTo>
                <a:close/>
                <a:moveTo>
                  <a:pt x="5272116" y="4381032"/>
                </a:moveTo>
                <a:lnTo>
                  <a:pt x="5281638" y="4389489"/>
                </a:lnTo>
                <a:lnTo>
                  <a:pt x="5283194" y="4391533"/>
                </a:lnTo>
                <a:close/>
                <a:moveTo>
                  <a:pt x="4936451" y="4363574"/>
                </a:moveTo>
                <a:lnTo>
                  <a:pt x="4941327" y="4367853"/>
                </a:lnTo>
                <a:lnTo>
                  <a:pt x="4949777" y="4376254"/>
                </a:lnTo>
                <a:lnTo>
                  <a:pt x="4942612" y="4366511"/>
                </a:lnTo>
                <a:close/>
                <a:moveTo>
                  <a:pt x="4905101" y="4332146"/>
                </a:moveTo>
                <a:cubicBezTo>
                  <a:pt x="4903814" y="4331463"/>
                  <a:pt x="4902618" y="4331482"/>
                  <a:pt x="4901794" y="4332639"/>
                </a:cubicBezTo>
                <a:lnTo>
                  <a:pt x="4902171" y="4333501"/>
                </a:lnTo>
                <a:lnTo>
                  <a:pt x="4910925" y="4341182"/>
                </a:lnTo>
                <a:lnTo>
                  <a:pt x="4910556" y="4338499"/>
                </a:lnTo>
                <a:cubicBezTo>
                  <a:pt x="4909169" y="4335777"/>
                  <a:pt x="4907032" y="4333169"/>
                  <a:pt x="4905101" y="4332146"/>
                </a:cubicBezTo>
                <a:close/>
                <a:moveTo>
                  <a:pt x="4574947" y="4313429"/>
                </a:moveTo>
                <a:cubicBezTo>
                  <a:pt x="4579614" y="4314807"/>
                  <a:pt x="4588951" y="4317563"/>
                  <a:pt x="4587572" y="4322233"/>
                </a:cubicBezTo>
                <a:cubicBezTo>
                  <a:pt x="4582904" y="4320853"/>
                  <a:pt x="4573566" y="4318097"/>
                  <a:pt x="4574947" y="4313429"/>
                </a:cubicBezTo>
                <a:close/>
                <a:moveTo>
                  <a:pt x="4571233" y="4306263"/>
                </a:moveTo>
                <a:cubicBezTo>
                  <a:pt x="4573238" y="4307212"/>
                  <a:pt x="4574870" y="4309387"/>
                  <a:pt x="4574947" y="4313429"/>
                </a:cubicBezTo>
                <a:cubicBezTo>
                  <a:pt x="4555823" y="4311589"/>
                  <a:pt x="4565213" y="4303414"/>
                  <a:pt x="4571233" y="4306263"/>
                </a:cubicBezTo>
                <a:close/>
                <a:moveTo>
                  <a:pt x="3327772" y="4306228"/>
                </a:moveTo>
                <a:lnTo>
                  <a:pt x="3327724" y="4306315"/>
                </a:lnTo>
                <a:lnTo>
                  <a:pt x="3327849" y="4306382"/>
                </a:lnTo>
                <a:close/>
                <a:moveTo>
                  <a:pt x="5079055" y="4285355"/>
                </a:moveTo>
                <a:lnTo>
                  <a:pt x="5085317" y="4291165"/>
                </a:lnTo>
                <a:lnTo>
                  <a:pt x="5086592" y="4292086"/>
                </a:lnTo>
                <a:lnTo>
                  <a:pt x="5079922" y="4285796"/>
                </a:lnTo>
                <a:close/>
                <a:moveTo>
                  <a:pt x="4501016" y="4265272"/>
                </a:moveTo>
                <a:cubicBezTo>
                  <a:pt x="4503548" y="4264652"/>
                  <a:pt x="4507111" y="4264870"/>
                  <a:pt x="4509999" y="4265960"/>
                </a:cubicBezTo>
                <a:cubicBezTo>
                  <a:pt x="4511926" y="4266691"/>
                  <a:pt x="4513553" y="4267803"/>
                  <a:pt x="4514378" y="4269316"/>
                </a:cubicBezTo>
                <a:lnTo>
                  <a:pt x="4498214" y="4269621"/>
                </a:lnTo>
                <a:cubicBezTo>
                  <a:pt x="4496980" y="4267354"/>
                  <a:pt x="4498482" y="4265892"/>
                  <a:pt x="4501016" y="4265272"/>
                </a:cubicBezTo>
                <a:close/>
                <a:moveTo>
                  <a:pt x="4476724" y="4246340"/>
                </a:moveTo>
                <a:cubicBezTo>
                  <a:pt x="4476684" y="4244066"/>
                  <a:pt x="4476852" y="4253160"/>
                  <a:pt x="4476852" y="4253160"/>
                </a:cubicBezTo>
                <a:cubicBezTo>
                  <a:pt x="4476778" y="4249118"/>
                  <a:pt x="4476738" y="4247098"/>
                  <a:pt x="4476724" y="4246340"/>
                </a:cubicBezTo>
                <a:close/>
                <a:moveTo>
                  <a:pt x="4433457" y="4217133"/>
                </a:moveTo>
                <a:cubicBezTo>
                  <a:pt x="4434290" y="4217538"/>
                  <a:pt x="4434702" y="4218293"/>
                  <a:pt x="4434356" y="4219461"/>
                </a:cubicBezTo>
                <a:cubicBezTo>
                  <a:pt x="4439804" y="4221068"/>
                  <a:pt x="4423642" y="4221373"/>
                  <a:pt x="4423642" y="4221373"/>
                </a:cubicBezTo>
                <a:cubicBezTo>
                  <a:pt x="4424674" y="4217871"/>
                  <a:pt x="4430961" y="4215919"/>
                  <a:pt x="4433457" y="4217133"/>
                </a:cubicBezTo>
                <a:close/>
                <a:moveTo>
                  <a:pt x="4402750" y="4195757"/>
                </a:moveTo>
                <a:cubicBezTo>
                  <a:pt x="4402785" y="4195145"/>
                  <a:pt x="4402682" y="4197099"/>
                  <a:pt x="4402280" y="4204913"/>
                </a:cubicBezTo>
                <a:cubicBezTo>
                  <a:pt x="4402280" y="4204913"/>
                  <a:pt x="4402699" y="4196774"/>
                  <a:pt x="4402750" y="4195757"/>
                </a:cubicBezTo>
                <a:close/>
                <a:moveTo>
                  <a:pt x="4382288" y="4185951"/>
                </a:moveTo>
                <a:cubicBezTo>
                  <a:pt x="4383706" y="4186526"/>
                  <a:pt x="4384992" y="4187541"/>
                  <a:pt x="4385813" y="4189051"/>
                </a:cubicBezTo>
                <a:lnTo>
                  <a:pt x="4375098" y="4190965"/>
                </a:lnTo>
                <a:cubicBezTo>
                  <a:pt x="4372632" y="4186430"/>
                  <a:pt x="4378041" y="4184219"/>
                  <a:pt x="4382288" y="4185951"/>
                </a:cubicBezTo>
                <a:close/>
                <a:moveTo>
                  <a:pt x="5226395" y="4046551"/>
                </a:moveTo>
                <a:cubicBezTo>
                  <a:pt x="5229269" y="4046131"/>
                  <a:pt x="5233310" y="4046054"/>
                  <a:pt x="5235645" y="4046743"/>
                </a:cubicBezTo>
                <a:cubicBezTo>
                  <a:pt x="5234267" y="4051415"/>
                  <a:pt x="5222542" y="4053877"/>
                  <a:pt x="5224151" y="4048428"/>
                </a:cubicBezTo>
                <a:cubicBezTo>
                  <a:pt x="5221818" y="4047739"/>
                  <a:pt x="5223523" y="4046973"/>
                  <a:pt x="5226395" y="4046551"/>
                </a:cubicBezTo>
                <a:close/>
                <a:moveTo>
                  <a:pt x="5275119" y="4025881"/>
                </a:moveTo>
                <a:lnTo>
                  <a:pt x="5280791" y="4029472"/>
                </a:lnTo>
                <a:lnTo>
                  <a:pt x="5279984" y="4029796"/>
                </a:lnTo>
                <a:cubicBezTo>
                  <a:pt x="5275941" y="4029872"/>
                  <a:pt x="5272245" y="4028780"/>
                  <a:pt x="5272936" y="4026446"/>
                </a:cubicBezTo>
                <a:close/>
                <a:moveTo>
                  <a:pt x="5257939" y="4015001"/>
                </a:moveTo>
                <a:lnTo>
                  <a:pt x="5263533" y="4018544"/>
                </a:lnTo>
                <a:lnTo>
                  <a:pt x="5261939" y="4019285"/>
                </a:lnTo>
                <a:cubicBezTo>
                  <a:pt x="5257870" y="4019459"/>
                  <a:pt x="5254174" y="4018368"/>
                  <a:pt x="5254863" y="4016033"/>
                </a:cubicBezTo>
                <a:close/>
                <a:moveTo>
                  <a:pt x="3248518" y="4006446"/>
                </a:moveTo>
                <a:lnTo>
                  <a:pt x="3516243" y="4148447"/>
                </a:lnTo>
                <a:cubicBezTo>
                  <a:pt x="3708443" y="4253535"/>
                  <a:pt x="3902446" y="4366756"/>
                  <a:pt x="4096679" y="4492592"/>
                </a:cubicBezTo>
                <a:cubicBezTo>
                  <a:pt x="4212181" y="4568851"/>
                  <a:pt x="4333799" y="4649462"/>
                  <a:pt x="4451397" y="4732569"/>
                </a:cubicBezTo>
                <a:cubicBezTo>
                  <a:pt x="4568997" y="4815674"/>
                  <a:pt x="4682581" y="4901274"/>
                  <a:pt x="4782016" y="4987510"/>
                </a:cubicBezTo>
                <a:cubicBezTo>
                  <a:pt x="4803644" y="5008887"/>
                  <a:pt x="4915941" y="5119723"/>
                  <a:pt x="4928850" y="5109986"/>
                </a:cubicBezTo>
                <a:lnTo>
                  <a:pt x="4928107" y="5103768"/>
                </a:lnTo>
                <a:lnTo>
                  <a:pt x="4982116" y="5151735"/>
                </a:lnTo>
                <a:lnTo>
                  <a:pt x="4984262" y="5155210"/>
                </a:lnTo>
                <a:lnTo>
                  <a:pt x="5051450" y="5229037"/>
                </a:lnTo>
                <a:lnTo>
                  <a:pt x="5048318" y="5226983"/>
                </a:lnTo>
                <a:cubicBezTo>
                  <a:pt x="5034775" y="5217805"/>
                  <a:pt x="4998353" y="5192889"/>
                  <a:pt x="5023648" y="5212766"/>
                </a:cubicBezTo>
                <a:cubicBezTo>
                  <a:pt x="5044874" y="5231799"/>
                  <a:pt x="5015744" y="5211398"/>
                  <a:pt x="5006260" y="5208640"/>
                </a:cubicBezTo>
                <a:cubicBezTo>
                  <a:pt x="5007669" y="5210593"/>
                  <a:pt x="5009078" y="5212546"/>
                  <a:pt x="5010487" y="5214497"/>
                </a:cubicBezTo>
                <a:cubicBezTo>
                  <a:pt x="5009078" y="5212546"/>
                  <a:pt x="5012131" y="5231158"/>
                  <a:pt x="5009303" y="5232828"/>
                </a:cubicBezTo>
                <a:cubicBezTo>
                  <a:pt x="5004450" y="5235689"/>
                  <a:pt x="4959350" y="5207541"/>
                  <a:pt x="4952463" y="5202787"/>
                </a:cubicBezTo>
                <a:cubicBezTo>
                  <a:pt x="4922538" y="5191669"/>
                  <a:pt x="4998581" y="5241935"/>
                  <a:pt x="4993323" y="5245035"/>
                </a:cubicBezTo>
                <a:cubicBezTo>
                  <a:pt x="4992463" y="5246239"/>
                  <a:pt x="4988883" y="5245276"/>
                  <a:pt x="4984373" y="5243427"/>
                </a:cubicBezTo>
                <a:lnTo>
                  <a:pt x="4979821" y="5241267"/>
                </a:lnTo>
                <a:lnTo>
                  <a:pt x="4932948" y="5191160"/>
                </a:lnTo>
                <a:cubicBezTo>
                  <a:pt x="4928398" y="5186248"/>
                  <a:pt x="4909573" y="5159369"/>
                  <a:pt x="4904567" y="5160976"/>
                </a:cubicBezTo>
                <a:cubicBezTo>
                  <a:pt x="4899945" y="5162461"/>
                  <a:pt x="4918890" y="5180450"/>
                  <a:pt x="4919612" y="5182698"/>
                </a:cubicBezTo>
                <a:cubicBezTo>
                  <a:pt x="4937348" y="5200898"/>
                  <a:pt x="4953396" y="5218137"/>
                  <a:pt x="4968678" y="5235134"/>
                </a:cubicBezTo>
                <a:lnTo>
                  <a:pt x="4969932" y="5236574"/>
                </a:lnTo>
                <a:lnTo>
                  <a:pt x="4969812" y="5236516"/>
                </a:lnTo>
                <a:cubicBezTo>
                  <a:pt x="4960610" y="5231853"/>
                  <a:pt x="4954794" y="5228786"/>
                  <a:pt x="4966620" y="5237586"/>
                </a:cubicBezTo>
                <a:lnTo>
                  <a:pt x="4984089" y="5252811"/>
                </a:lnTo>
                <a:lnTo>
                  <a:pt x="5013138" y="5286130"/>
                </a:lnTo>
                <a:lnTo>
                  <a:pt x="5017351" y="5290567"/>
                </a:lnTo>
                <a:lnTo>
                  <a:pt x="4999199" y="5280427"/>
                </a:lnTo>
                <a:cubicBezTo>
                  <a:pt x="4991458" y="5276004"/>
                  <a:pt x="4982448" y="5270705"/>
                  <a:pt x="4971072" y="5263727"/>
                </a:cubicBezTo>
                <a:cubicBezTo>
                  <a:pt x="4958940" y="5256500"/>
                  <a:pt x="4950239" y="5250032"/>
                  <a:pt x="4939514" y="5244758"/>
                </a:cubicBezTo>
                <a:lnTo>
                  <a:pt x="4933066" y="5243446"/>
                </a:lnTo>
                <a:lnTo>
                  <a:pt x="4936143" y="5245518"/>
                </a:lnTo>
                <a:cubicBezTo>
                  <a:pt x="4941289" y="5249525"/>
                  <a:pt x="4946317" y="5254351"/>
                  <a:pt x="4950901" y="5260851"/>
                </a:cubicBezTo>
                <a:lnTo>
                  <a:pt x="4951027" y="5261141"/>
                </a:lnTo>
                <a:lnTo>
                  <a:pt x="4959554" y="5267737"/>
                </a:lnTo>
                <a:cubicBezTo>
                  <a:pt x="4973499" y="5276677"/>
                  <a:pt x="4991893" y="5282997"/>
                  <a:pt x="4986023" y="5289242"/>
                </a:cubicBezTo>
                <a:cubicBezTo>
                  <a:pt x="4987236" y="5288527"/>
                  <a:pt x="4979505" y="5285200"/>
                  <a:pt x="4970283" y="5281707"/>
                </a:cubicBezTo>
                <a:lnTo>
                  <a:pt x="4958069" y="5277484"/>
                </a:lnTo>
                <a:lnTo>
                  <a:pt x="4960302" y="5282667"/>
                </a:lnTo>
                <a:lnTo>
                  <a:pt x="4952041" y="5275399"/>
                </a:lnTo>
                <a:lnTo>
                  <a:pt x="4945609" y="5273177"/>
                </a:lnTo>
                <a:cubicBezTo>
                  <a:pt x="4945609" y="5273177"/>
                  <a:pt x="4932851" y="5260288"/>
                  <a:pt x="4932461" y="5269332"/>
                </a:cubicBezTo>
                <a:cubicBezTo>
                  <a:pt x="4932461" y="5269332"/>
                  <a:pt x="4944593" y="5276560"/>
                  <a:pt x="4951246" y="5280988"/>
                </a:cubicBezTo>
                <a:cubicBezTo>
                  <a:pt x="4948038" y="5286128"/>
                  <a:pt x="4944594" y="5290943"/>
                  <a:pt x="4944594" y="5290943"/>
                </a:cubicBezTo>
                <a:cubicBezTo>
                  <a:pt x="4947413" y="5294848"/>
                  <a:pt x="4970267" y="5307350"/>
                  <a:pt x="4976138" y="5315487"/>
                </a:cubicBezTo>
                <a:cubicBezTo>
                  <a:pt x="4976138" y="5315487"/>
                  <a:pt x="4984827" y="5327530"/>
                  <a:pt x="4966043" y="5315873"/>
                </a:cubicBezTo>
                <a:cubicBezTo>
                  <a:pt x="4951863" y="5306605"/>
                  <a:pt x="4965416" y="5310210"/>
                  <a:pt x="4953270" y="5308560"/>
                </a:cubicBezTo>
                <a:cubicBezTo>
                  <a:pt x="4961579" y="5309689"/>
                  <a:pt x="4956715" y="5318126"/>
                  <a:pt x="4950454" y="5319035"/>
                </a:cubicBezTo>
                <a:cubicBezTo>
                  <a:pt x="4951413" y="5319167"/>
                  <a:pt x="4949480" y="5317436"/>
                  <a:pt x="4946004" y="5314788"/>
                </a:cubicBezTo>
                <a:lnTo>
                  <a:pt x="4934613" y="5306697"/>
                </a:lnTo>
                <a:lnTo>
                  <a:pt x="4934243" y="5306288"/>
                </a:lnTo>
                <a:lnTo>
                  <a:pt x="4856512" y="5221979"/>
                </a:lnTo>
                <a:lnTo>
                  <a:pt x="4854050" y="5220506"/>
                </a:lnTo>
                <a:cubicBezTo>
                  <a:pt x="4854527" y="5223772"/>
                  <a:pt x="4882772" y="5254653"/>
                  <a:pt x="4896289" y="5276667"/>
                </a:cubicBezTo>
                <a:lnTo>
                  <a:pt x="4899004" y="5282445"/>
                </a:lnTo>
                <a:lnTo>
                  <a:pt x="4936096" y="5323970"/>
                </a:lnTo>
                <a:lnTo>
                  <a:pt x="4937533" y="5325764"/>
                </a:lnTo>
                <a:lnTo>
                  <a:pt x="4927190" y="5320172"/>
                </a:lnTo>
                <a:lnTo>
                  <a:pt x="4925505" y="5319799"/>
                </a:lnTo>
                <a:lnTo>
                  <a:pt x="4923277" y="5317113"/>
                </a:lnTo>
                <a:lnTo>
                  <a:pt x="4901602" y="5294726"/>
                </a:lnTo>
                <a:lnTo>
                  <a:pt x="4900211" y="5298479"/>
                </a:lnTo>
                <a:cubicBezTo>
                  <a:pt x="4885971" y="5300295"/>
                  <a:pt x="4858448" y="5243841"/>
                  <a:pt x="4834664" y="5233881"/>
                </a:cubicBezTo>
                <a:cubicBezTo>
                  <a:pt x="4836647" y="5235292"/>
                  <a:pt x="4836933" y="5236989"/>
                  <a:pt x="4834881" y="5237772"/>
                </a:cubicBezTo>
                <a:lnTo>
                  <a:pt x="4830806" y="5237298"/>
                </a:lnTo>
                <a:lnTo>
                  <a:pt x="4857969" y="5266837"/>
                </a:lnTo>
                <a:lnTo>
                  <a:pt x="4910647" y="5329982"/>
                </a:lnTo>
                <a:lnTo>
                  <a:pt x="4917249" y="5331221"/>
                </a:lnTo>
                <a:cubicBezTo>
                  <a:pt x="4920394" y="5333336"/>
                  <a:pt x="4922639" y="5337612"/>
                  <a:pt x="4921967" y="5344852"/>
                </a:cubicBezTo>
                <a:lnTo>
                  <a:pt x="4919143" y="5348820"/>
                </a:lnTo>
                <a:cubicBezTo>
                  <a:pt x="4897485" y="5340685"/>
                  <a:pt x="4901938" y="5331282"/>
                  <a:pt x="4909501" y="5329767"/>
                </a:cubicBezTo>
                <a:lnTo>
                  <a:pt x="4909687" y="5329802"/>
                </a:lnTo>
                <a:lnTo>
                  <a:pt x="4852548" y="5269461"/>
                </a:lnTo>
                <a:lnTo>
                  <a:pt x="4821501" y="5236216"/>
                </a:lnTo>
                <a:lnTo>
                  <a:pt x="4821085" y="5236167"/>
                </a:lnTo>
                <a:lnTo>
                  <a:pt x="4815345" y="5233774"/>
                </a:lnTo>
                <a:lnTo>
                  <a:pt x="4837229" y="5257301"/>
                </a:lnTo>
                <a:cubicBezTo>
                  <a:pt x="4861669" y="5285297"/>
                  <a:pt x="4884141" y="5314279"/>
                  <a:pt x="4905177" y="5342750"/>
                </a:cubicBezTo>
                <a:cubicBezTo>
                  <a:pt x="4874626" y="5313085"/>
                  <a:pt x="4845077" y="5282569"/>
                  <a:pt x="4815115" y="5251924"/>
                </a:cubicBezTo>
                <a:lnTo>
                  <a:pt x="4805709" y="5242613"/>
                </a:lnTo>
                <a:lnTo>
                  <a:pt x="4809318" y="5252694"/>
                </a:lnTo>
                <a:lnTo>
                  <a:pt x="4809551" y="5254060"/>
                </a:lnTo>
                <a:lnTo>
                  <a:pt x="4812767" y="5257224"/>
                </a:lnTo>
                <a:cubicBezTo>
                  <a:pt x="4837326" y="5282736"/>
                  <a:pt x="4861206" y="5308988"/>
                  <a:pt x="4884320" y="5335995"/>
                </a:cubicBezTo>
                <a:cubicBezTo>
                  <a:pt x="4901674" y="5356972"/>
                  <a:pt x="4924886" y="5380319"/>
                  <a:pt x="4928346" y="5399032"/>
                </a:cubicBezTo>
                <a:cubicBezTo>
                  <a:pt x="4934472" y="5410165"/>
                  <a:pt x="4937167" y="5409299"/>
                  <a:pt x="4941332" y="5414334"/>
                </a:cubicBezTo>
                <a:cubicBezTo>
                  <a:pt x="4952796" y="5426230"/>
                  <a:pt x="4959306" y="5437238"/>
                  <a:pt x="4945247" y="5426529"/>
                </a:cubicBezTo>
                <a:cubicBezTo>
                  <a:pt x="4922654" y="5405109"/>
                  <a:pt x="4910906" y="5393658"/>
                  <a:pt x="4893553" y="5372680"/>
                </a:cubicBezTo>
                <a:cubicBezTo>
                  <a:pt x="4862023" y="5339967"/>
                  <a:pt x="4833725" y="5309050"/>
                  <a:pt x="4804815" y="5278374"/>
                </a:cubicBezTo>
                <a:lnTo>
                  <a:pt x="4781300" y="5254748"/>
                </a:lnTo>
                <a:lnTo>
                  <a:pt x="4768944" y="5247857"/>
                </a:lnTo>
                <a:cubicBezTo>
                  <a:pt x="4763507" y="5238010"/>
                  <a:pt x="4755666" y="5229438"/>
                  <a:pt x="4746128" y="5221154"/>
                </a:cubicBezTo>
                <a:lnTo>
                  <a:pt x="4719086" y="5200675"/>
                </a:lnTo>
                <a:lnTo>
                  <a:pt x="4758850" y="5240214"/>
                </a:lnTo>
                <a:lnTo>
                  <a:pt x="4768944" y="5247857"/>
                </a:lnTo>
                <a:cubicBezTo>
                  <a:pt x="4772789" y="5249101"/>
                  <a:pt x="4778794" y="5256491"/>
                  <a:pt x="4785684" y="5266811"/>
                </a:cubicBezTo>
                <a:lnTo>
                  <a:pt x="4785809" y="5267020"/>
                </a:lnTo>
                <a:lnTo>
                  <a:pt x="4790434" y="5271619"/>
                </a:lnTo>
                <a:cubicBezTo>
                  <a:pt x="4819955" y="5303205"/>
                  <a:pt x="4848718" y="5335566"/>
                  <a:pt x="4875492" y="5365381"/>
                </a:cubicBezTo>
                <a:cubicBezTo>
                  <a:pt x="4883926" y="5375771"/>
                  <a:pt x="4896395" y="5389468"/>
                  <a:pt x="4900562" y="5394504"/>
                </a:cubicBezTo>
                <a:cubicBezTo>
                  <a:pt x="4903137" y="5402527"/>
                  <a:pt x="4896662" y="5398234"/>
                  <a:pt x="4898517" y="5404010"/>
                </a:cubicBezTo>
                <a:cubicBezTo>
                  <a:pt x="4898517" y="5404010"/>
                  <a:pt x="4901712" y="5413958"/>
                  <a:pt x="4904021" y="5413218"/>
                </a:cubicBezTo>
                <a:cubicBezTo>
                  <a:pt x="4901712" y="5413958"/>
                  <a:pt x="4883385" y="5397894"/>
                  <a:pt x="4867987" y="5383013"/>
                </a:cubicBezTo>
                <a:lnTo>
                  <a:pt x="4869674" y="5380359"/>
                </a:lnTo>
                <a:lnTo>
                  <a:pt x="4869776" y="5380453"/>
                </a:lnTo>
                <a:lnTo>
                  <a:pt x="4879504" y="5391263"/>
                </a:lnTo>
                <a:cubicBezTo>
                  <a:pt x="4885567" y="5396753"/>
                  <a:pt x="4892777" y="5402669"/>
                  <a:pt x="4896207" y="5404752"/>
                </a:cubicBezTo>
                <a:lnTo>
                  <a:pt x="4869776" y="5380453"/>
                </a:lnTo>
                <a:lnTo>
                  <a:pt x="4869680" y="5380347"/>
                </a:lnTo>
                <a:lnTo>
                  <a:pt x="4869674" y="5380359"/>
                </a:lnTo>
                <a:lnTo>
                  <a:pt x="4856328" y="5368089"/>
                </a:lnTo>
                <a:cubicBezTo>
                  <a:pt x="4831550" y="5345926"/>
                  <a:pt x="4847919" y="5363171"/>
                  <a:pt x="4867987" y="5383013"/>
                </a:cubicBezTo>
                <a:lnTo>
                  <a:pt x="4867332" y="5385676"/>
                </a:lnTo>
                <a:lnTo>
                  <a:pt x="4855983" y="5377100"/>
                </a:lnTo>
                <a:cubicBezTo>
                  <a:pt x="4849820" y="5371395"/>
                  <a:pt x="4844289" y="5364816"/>
                  <a:pt x="4838773" y="5357896"/>
                </a:cubicBezTo>
                <a:lnTo>
                  <a:pt x="4831675" y="5349078"/>
                </a:lnTo>
                <a:lnTo>
                  <a:pt x="4826554" y="5346157"/>
                </a:lnTo>
                <a:cubicBezTo>
                  <a:pt x="4821561" y="5341107"/>
                  <a:pt x="4815703" y="5333947"/>
                  <a:pt x="4810837" y="5327495"/>
                </a:cubicBezTo>
                <a:lnTo>
                  <a:pt x="4816501" y="5331526"/>
                </a:lnTo>
                <a:lnTo>
                  <a:pt x="4800441" y="5315629"/>
                </a:lnTo>
                <a:lnTo>
                  <a:pt x="4810837" y="5327495"/>
                </a:lnTo>
                <a:cubicBezTo>
                  <a:pt x="4789207" y="5306119"/>
                  <a:pt x="4747093" y="5270156"/>
                  <a:pt x="4778453" y="5304438"/>
                </a:cubicBezTo>
                <a:cubicBezTo>
                  <a:pt x="4779595" y="5311228"/>
                  <a:pt x="4777441" y="5322645"/>
                  <a:pt x="4787174" y="5335552"/>
                </a:cubicBezTo>
                <a:cubicBezTo>
                  <a:pt x="4792280" y="5345165"/>
                  <a:pt x="4807660" y="5350139"/>
                  <a:pt x="4805977" y="5360894"/>
                </a:cubicBezTo>
                <a:cubicBezTo>
                  <a:pt x="4804836" y="5354106"/>
                  <a:pt x="4773725" y="5362835"/>
                  <a:pt x="4777689" y="5365659"/>
                </a:cubicBezTo>
                <a:cubicBezTo>
                  <a:pt x="4773725" y="5362835"/>
                  <a:pt x="4758344" y="5357863"/>
                  <a:pt x="4751554" y="5359005"/>
                </a:cubicBezTo>
                <a:cubicBezTo>
                  <a:pt x="4695988" y="5350328"/>
                  <a:pt x="4651942" y="5282109"/>
                  <a:pt x="4593306" y="5234382"/>
                </a:cubicBezTo>
                <a:cubicBezTo>
                  <a:pt x="4309178" y="5001210"/>
                  <a:pt x="3917101" y="4728034"/>
                  <a:pt x="3598156" y="4550764"/>
                </a:cubicBezTo>
                <a:cubicBezTo>
                  <a:pt x="3573702" y="4533353"/>
                  <a:pt x="3590225" y="4545117"/>
                  <a:pt x="3562949" y="4531674"/>
                </a:cubicBezTo>
                <a:cubicBezTo>
                  <a:pt x="3527080" y="4512114"/>
                  <a:pt x="3708042" y="4623021"/>
                  <a:pt x="3736458" y="4643254"/>
                </a:cubicBezTo>
                <a:cubicBezTo>
                  <a:pt x="3942342" y="4770911"/>
                  <a:pt x="4147564" y="4898099"/>
                  <a:pt x="4376536" y="5080049"/>
                </a:cubicBezTo>
                <a:cubicBezTo>
                  <a:pt x="4455662" y="5142360"/>
                  <a:pt x="4555274" y="5219259"/>
                  <a:pt x="4619687" y="5284049"/>
                </a:cubicBezTo>
                <a:cubicBezTo>
                  <a:pt x="4645943" y="5308718"/>
                  <a:pt x="4671534" y="5332917"/>
                  <a:pt x="4684762" y="5349308"/>
                </a:cubicBezTo>
                <a:cubicBezTo>
                  <a:pt x="4684762" y="5349308"/>
                  <a:pt x="4716254" y="5408588"/>
                  <a:pt x="4710605" y="5416520"/>
                </a:cubicBezTo>
                <a:cubicBezTo>
                  <a:pt x="4697696" y="5426258"/>
                  <a:pt x="4585399" y="5315422"/>
                  <a:pt x="4563771" y="5294046"/>
                </a:cubicBezTo>
                <a:cubicBezTo>
                  <a:pt x="4364899" y="5121573"/>
                  <a:pt x="4109441" y="4951646"/>
                  <a:pt x="3878433" y="4799128"/>
                </a:cubicBezTo>
                <a:lnTo>
                  <a:pt x="3638945" y="4651101"/>
                </a:lnTo>
                <a:lnTo>
                  <a:pt x="3635018" y="4636552"/>
                </a:lnTo>
                <a:cubicBezTo>
                  <a:pt x="3631145" y="4608137"/>
                  <a:pt x="3619521" y="4572621"/>
                  <a:pt x="3627270" y="4632676"/>
                </a:cubicBezTo>
                <a:lnTo>
                  <a:pt x="3629636" y="4645349"/>
                </a:lnTo>
                <a:lnTo>
                  <a:pt x="3621770" y="4640486"/>
                </a:lnTo>
                <a:lnTo>
                  <a:pt x="3611124" y="4592640"/>
                </a:lnTo>
                <a:cubicBezTo>
                  <a:pt x="3602407" y="4550503"/>
                  <a:pt x="3604587" y="4580289"/>
                  <a:pt x="3607855" y="4613072"/>
                </a:cubicBezTo>
                <a:lnTo>
                  <a:pt x="3609960" y="4633187"/>
                </a:lnTo>
                <a:lnTo>
                  <a:pt x="3587453" y="4619274"/>
                </a:lnTo>
                <a:lnTo>
                  <a:pt x="3477829" y="4557054"/>
                </a:lnTo>
                <a:lnTo>
                  <a:pt x="3474865" y="4540333"/>
                </a:lnTo>
                <a:cubicBezTo>
                  <a:pt x="3470991" y="4536459"/>
                  <a:pt x="3463240" y="4536458"/>
                  <a:pt x="3459365" y="4532584"/>
                </a:cubicBezTo>
                <a:cubicBezTo>
                  <a:pt x="3450971" y="4520314"/>
                  <a:pt x="3447096" y="4464133"/>
                  <a:pt x="3439346" y="4427970"/>
                </a:cubicBezTo>
                <a:cubicBezTo>
                  <a:pt x="3431274" y="4392131"/>
                  <a:pt x="3425140" y="4361133"/>
                  <a:pt x="3419087" y="4329571"/>
                </a:cubicBezTo>
                <a:lnTo>
                  <a:pt x="3403912" y="4251483"/>
                </a:lnTo>
                <a:lnTo>
                  <a:pt x="3404654" y="4270983"/>
                </a:lnTo>
                <a:cubicBezTo>
                  <a:pt x="3407568" y="4300693"/>
                  <a:pt x="3414506" y="4351773"/>
                  <a:pt x="3403591" y="4357436"/>
                </a:cubicBezTo>
                <a:cubicBezTo>
                  <a:pt x="3398226" y="4355969"/>
                  <a:pt x="3393733" y="4242327"/>
                  <a:pt x="3397631" y="4249156"/>
                </a:cubicBezTo>
                <a:cubicBezTo>
                  <a:pt x="3388370" y="4240861"/>
                  <a:pt x="3368449" y="4246946"/>
                  <a:pt x="3376895" y="4261747"/>
                </a:cubicBezTo>
                <a:cubicBezTo>
                  <a:pt x="3364551" y="4240117"/>
                  <a:pt x="3375430" y="4267110"/>
                  <a:pt x="3373092" y="4229959"/>
                </a:cubicBezTo>
                <a:cubicBezTo>
                  <a:pt x="3371032" y="4205857"/>
                  <a:pt x="3367743" y="4202075"/>
                  <a:pt x="3364964" y="4204320"/>
                </a:cubicBezTo>
                <a:lnTo>
                  <a:pt x="3361878" y="4210771"/>
                </a:lnTo>
                <a:lnTo>
                  <a:pt x="3367282" y="4230840"/>
                </a:lnTo>
                <a:cubicBezTo>
                  <a:pt x="3369400" y="4240295"/>
                  <a:pt x="3370895" y="4250062"/>
                  <a:pt x="3370893" y="4260071"/>
                </a:cubicBezTo>
                <a:cubicBezTo>
                  <a:pt x="3370894" y="4267820"/>
                  <a:pt x="3363144" y="4260072"/>
                  <a:pt x="3363144" y="4267820"/>
                </a:cubicBezTo>
                <a:cubicBezTo>
                  <a:pt x="3359269" y="4296234"/>
                  <a:pt x="3383162" y="4372435"/>
                  <a:pt x="3387038" y="4407951"/>
                </a:cubicBezTo>
                <a:cubicBezTo>
                  <a:pt x="3387039" y="4447989"/>
                  <a:pt x="3379290" y="4396327"/>
                  <a:pt x="3375414" y="4380183"/>
                </a:cubicBezTo>
                <a:cubicBezTo>
                  <a:pt x="3371379" y="4362102"/>
                  <a:pt x="3366576" y="4338814"/>
                  <a:pt x="3361521" y="4313115"/>
                </a:cubicBezTo>
                <a:lnTo>
                  <a:pt x="3358578" y="4297546"/>
                </a:lnTo>
                <a:lnTo>
                  <a:pt x="3358665" y="4303842"/>
                </a:lnTo>
                <a:cubicBezTo>
                  <a:pt x="3358665" y="4303842"/>
                  <a:pt x="3346469" y="4306276"/>
                  <a:pt x="3334032" y="4309601"/>
                </a:cubicBezTo>
                <a:cubicBezTo>
                  <a:pt x="3335741" y="4303343"/>
                  <a:pt x="3337208" y="4297979"/>
                  <a:pt x="3337208" y="4297979"/>
                </a:cubicBezTo>
                <a:lnTo>
                  <a:pt x="3334180" y="4300021"/>
                </a:lnTo>
                <a:lnTo>
                  <a:pt x="3334730" y="4303983"/>
                </a:lnTo>
                <a:lnTo>
                  <a:pt x="3333586" y="4309369"/>
                </a:lnTo>
                <a:lnTo>
                  <a:pt x="3334032" y="4309601"/>
                </a:lnTo>
                <a:cubicBezTo>
                  <a:pt x="3334997" y="4327159"/>
                  <a:pt x="3338152" y="4357809"/>
                  <a:pt x="3338152" y="4357809"/>
                </a:cubicBezTo>
                <a:cubicBezTo>
                  <a:pt x="3322781" y="4371862"/>
                  <a:pt x="3328167" y="4331058"/>
                  <a:pt x="3328167" y="4331058"/>
                </a:cubicBezTo>
                <a:cubicBezTo>
                  <a:pt x="3320942" y="4311790"/>
                  <a:pt x="3299113" y="4240488"/>
                  <a:pt x="3304475" y="4241954"/>
                </a:cubicBezTo>
                <a:cubicBezTo>
                  <a:pt x="3286918" y="4242918"/>
                  <a:pt x="3299335" y="4281864"/>
                  <a:pt x="3301915" y="4318119"/>
                </a:cubicBezTo>
                <a:cubicBezTo>
                  <a:pt x="3301173" y="4341936"/>
                  <a:pt x="3303233" y="4443384"/>
                  <a:pt x="3288957" y="4386638"/>
                </a:cubicBezTo>
                <a:cubicBezTo>
                  <a:pt x="3284335" y="4361355"/>
                  <a:pt x="3284185" y="4337295"/>
                  <a:pt x="3281031" y="4306645"/>
                </a:cubicBezTo>
                <a:cubicBezTo>
                  <a:pt x="3270525" y="4190399"/>
                  <a:pt x="3262728" y="4176739"/>
                  <a:pt x="3255548" y="4072929"/>
                </a:cubicBezTo>
                <a:cubicBezTo>
                  <a:pt x="3254331" y="4066833"/>
                  <a:pt x="3252295" y="4036491"/>
                  <a:pt x="3249705" y="4013444"/>
                </a:cubicBezTo>
                <a:close/>
                <a:moveTo>
                  <a:pt x="5240596" y="4003916"/>
                </a:moveTo>
                <a:lnTo>
                  <a:pt x="5246216" y="4007525"/>
                </a:lnTo>
                <a:lnTo>
                  <a:pt x="5243980" y="4008484"/>
                </a:lnTo>
                <a:cubicBezTo>
                  <a:pt x="5239911" y="4008658"/>
                  <a:pt x="5236216" y="4007567"/>
                  <a:pt x="5237017" y="4004843"/>
                </a:cubicBezTo>
                <a:close/>
                <a:moveTo>
                  <a:pt x="5344975" y="3995885"/>
                </a:moveTo>
                <a:cubicBezTo>
                  <a:pt x="5347676" y="3996048"/>
                  <a:pt x="5350206" y="3996795"/>
                  <a:pt x="5350206" y="3996795"/>
                </a:cubicBezTo>
                <a:cubicBezTo>
                  <a:pt x="5354876" y="3998174"/>
                  <a:pt x="5343381" y="3999858"/>
                  <a:pt x="5338713" y="3998479"/>
                </a:cubicBezTo>
                <a:cubicBezTo>
                  <a:pt x="5339402" y="3996144"/>
                  <a:pt x="5342275" y="3995722"/>
                  <a:pt x="5344975" y="3995885"/>
                </a:cubicBezTo>
                <a:close/>
                <a:moveTo>
                  <a:pt x="5172028" y="3941416"/>
                </a:moveTo>
                <a:cubicBezTo>
                  <a:pt x="5174300" y="3941691"/>
                  <a:pt x="5177193" y="3943179"/>
                  <a:pt x="5181365" y="3946949"/>
                </a:cubicBezTo>
                <a:cubicBezTo>
                  <a:pt x="5180349" y="3945381"/>
                  <a:pt x="5178848" y="3945624"/>
                  <a:pt x="5177450" y="3946786"/>
                </a:cubicBezTo>
                <a:lnTo>
                  <a:pt x="5176685" y="3948010"/>
                </a:lnTo>
                <a:lnTo>
                  <a:pt x="5168232" y="3942600"/>
                </a:lnTo>
                <a:close/>
                <a:moveTo>
                  <a:pt x="5382823" y="3937888"/>
                </a:moveTo>
                <a:cubicBezTo>
                  <a:pt x="5386115" y="3943936"/>
                  <a:pt x="5370501" y="3945248"/>
                  <a:pt x="5367438" y="3938422"/>
                </a:cubicBezTo>
                <a:close/>
                <a:moveTo>
                  <a:pt x="5359868" y="3924023"/>
                </a:moveTo>
                <a:lnTo>
                  <a:pt x="5360775" y="3924159"/>
                </a:lnTo>
                <a:cubicBezTo>
                  <a:pt x="5361999" y="3924342"/>
                  <a:pt x="5361693" y="3924297"/>
                  <a:pt x="5360545" y="3924125"/>
                </a:cubicBezTo>
                <a:close/>
                <a:moveTo>
                  <a:pt x="5349182" y="3922425"/>
                </a:moveTo>
                <a:lnTo>
                  <a:pt x="5359868" y="3924023"/>
                </a:lnTo>
                <a:lnTo>
                  <a:pt x="5355264" y="3923336"/>
                </a:lnTo>
                <a:close/>
                <a:moveTo>
                  <a:pt x="5346076" y="3921961"/>
                </a:moveTo>
                <a:lnTo>
                  <a:pt x="5349182" y="3922425"/>
                </a:lnTo>
                <a:lnTo>
                  <a:pt x="5349062" y="3922407"/>
                </a:lnTo>
                <a:cubicBezTo>
                  <a:pt x="5347303" y="3922144"/>
                  <a:pt x="5346076" y="3921961"/>
                  <a:pt x="5346076" y="3921961"/>
                </a:cubicBezTo>
                <a:close/>
                <a:moveTo>
                  <a:pt x="2630048" y="3907322"/>
                </a:moveTo>
                <a:lnTo>
                  <a:pt x="2632706" y="3908473"/>
                </a:lnTo>
                <a:lnTo>
                  <a:pt x="2632134" y="3916865"/>
                </a:lnTo>
                <a:close/>
                <a:moveTo>
                  <a:pt x="2628807" y="3901643"/>
                </a:moveTo>
                <a:lnTo>
                  <a:pt x="2630048" y="3907322"/>
                </a:lnTo>
                <a:lnTo>
                  <a:pt x="2628194" y="3906520"/>
                </a:lnTo>
                <a:cubicBezTo>
                  <a:pt x="2627708" y="3905665"/>
                  <a:pt x="2628074" y="3904324"/>
                  <a:pt x="2628807" y="3901643"/>
                </a:cubicBezTo>
                <a:close/>
                <a:moveTo>
                  <a:pt x="2600302" y="3889126"/>
                </a:moveTo>
                <a:cubicBezTo>
                  <a:pt x="2597006" y="3893755"/>
                  <a:pt x="2606739" y="3906662"/>
                  <a:pt x="2609563" y="3902694"/>
                </a:cubicBezTo>
                <a:cubicBezTo>
                  <a:pt x="2612537" y="3904813"/>
                  <a:pt x="2609659" y="3895480"/>
                  <a:pt x="2605170" y="3891162"/>
                </a:cubicBezTo>
                <a:cubicBezTo>
                  <a:pt x="2603674" y="3889722"/>
                  <a:pt x="2601998" y="3888841"/>
                  <a:pt x="2600302" y="3889126"/>
                </a:cubicBezTo>
                <a:close/>
                <a:moveTo>
                  <a:pt x="5026001" y="3878580"/>
                </a:moveTo>
                <a:cubicBezTo>
                  <a:pt x="5026027" y="3879302"/>
                  <a:pt x="5026096" y="3881224"/>
                  <a:pt x="5026226" y="3885071"/>
                </a:cubicBezTo>
                <a:cubicBezTo>
                  <a:pt x="5026226" y="3885071"/>
                  <a:pt x="5025930" y="3876415"/>
                  <a:pt x="5026001" y="3878580"/>
                </a:cubicBezTo>
                <a:close/>
                <a:moveTo>
                  <a:pt x="2542970" y="3862101"/>
                </a:moveTo>
                <a:cubicBezTo>
                  <a:pt x="2540978" y="3861336"/>
                  <a:pt x="2539239" y="3861592"/>
                  <a:pt x="2537827" y="3863576"/>
                </a:cubicBezTo>
                <a:cubicBezTo>
                  <a:pt x="2546417" y="3869692"/>
                  <a:pt x="2560117" y="3885422"/>
                  <a:pt x="2565765" y="3877488"/>
                </a:cubicBezTo>
                <a:cubicBezTo>
                  <a:pt x="2587933" y="3897755"/>
                  <a:pt x="2588571" y="3885320"/>
                  <a:pt x="2578712" y="3879564"/>
                </a:cubicBezTo>
                <a:cubicBezTo>
                  <a:pt x="2575427" y="3877643"/>
                  <a:pt x="2570976" y="3876467"/>
                  <a:pt x="2565765" y="3877488"/>
                </a:cubicBezTo>
                <a:cubicBezTo>
                  <a:pt x="2557202" y="3875876"/>
                  <a:pt x="2548946" y="3864395"/>
                  <a:pt x="2542970" y="3862101"/>
                </a:cubicBezTo>
                <a:close/>
                <a:moveTo>
                  <a:pt x="2482133" y="3829899"/>
                </a:moveTo>
                <a:cubicBezTo>
                  <a:pt x="2479308" y="3833866"/>
                  <a:pt x="2492537" y="3850257"/>
                  <a:pt x="2499796" y="3848453"/>
                </a:cubicBezTo>
                <a:cubicBezTo>
                  <a:pt x="2499796" y="3848453"/>
                  <a:pt x="2493679" y="3837374"/>
                  <a:pt x="2487758" y="3832317"/>
                </a:cubicBezTo>
                <a:cubicBezTo>
                  <a:pt x="2485784" y="3830630"/>
                  <a:pt x="2483831" y="3829615"/>
                  <a:pt x="2482133" y="3829899"/>
                </a:cubicBezTo>
                <a:close/>
                <a:moveTo>
                  <a:pt x="2454857" y="3816457"/>
                </a:moveTo>
                <a:cubicBezTo>
                  <a:pt x="2454857" y="3816457"/>
                  <a:pt x="2457810" y="3837487"/>
                  <a:pt x="2472049" y="3835672"/>
                </a:cubicBezTo>
                <a:cubicBezTo>
                  <a:pt x="2472049" y="3835672"/>
                  <a:pt x="2458821" y="3819280"/>
                  <a:pt x="2454857" y="3816457"/>
                </a:cubicBezTo>
                <a:close/>
                <a:moveTo>
                  <a:pt x="2431075" y="3806498"/>
                </a:moveTo>
                <a:cubicBezTo>
                  <a:pt x="2423624" y="3807170"/>
                  <a:pt x="2437322" y="3822900"/>
                  <a:pt x="2444112" y="3821756"/>
                </a:cubicBezTo>
                <a:cubicBezTo>
                  <a:pt x="2448737" y="3825051"/>
                  <a:pt x="2435041" y="3809321"/>
                  <a:pt x="2431075" y="3806498"/>
                </a:cubicBezTo>
                <a:close/>
                <a:moveTo>
                  <a:pt x="2696011" y="3789337"/>
                </a:moveTo>
                <a:cubicBezTo>
                  <a:pt x="2710638" y="3799101"/>
                  <a:pt x="2696011" y="3789337"/>
                  <a:pt x="2696011" y="3789337"/>
                </a:cubicBezTo>
                <a:close/>
                <a:moveTo>
                  <a:pt x="4642031" y="3787624"/>
                </a:moveTo>
                <a:cubicBezTo>
                  <a:pt x="4639499" y="3788245"/>
                  <a:pt x="4637998" y="3789704"/>
                  <a:pt x="4639229" y="3791973"/>
                </a:cubicBezTo>
                <a:lnTo>
                  <a:pt x="4655392" y="3791668"/>
                </a:lnTo>
                <a:cubicBezTo>
                  <a:pt x="4654569" y="3790156"/>
                  <a:pt x="4652943" y="3789042"/>
                  <a:pt x="4651015" y="3788312"/>
                </a:cubicBezTo>
                <a:cubicBezTo>
                  <a:pt x="4648126" y="3787222"/>
                  <a:pt x="4644562" y="3787004"/>
                  <a:pt x="4642031" y="3787624"/>
                </a:cubicBezTo>
                <a:close/>
                <a:moveTo>
                  <a:pt x="2688845" y="3787380"/>
                </a:moveTo>
                <a:cubicBezTo>
                  <a:pt x="2686456" y="3786727"/>
                  <a:pt x="2696011" y="3789337"/>
                  <a:pt x="2696011" y="3789337"/>
                </a:cubicBezTo>
                <a:cubicBezTo>
                  <a:pt x="2691765" y="3788177"/>
                  <a:pt x="2689641" y="3787597"/>
                  <a:pt x="2688845" y="3787380"/>
                </a:cubicBezTo>
                <a:close/>
                <a:moveTo>
                  <a:pt x="5420303" y="3786257"/>
                </a:moveTo>
                <a:lnTo>
                  <a:pt x="5422298" y="3787767"/>
                </a:lnTo>
                <a:cubicBezTo>
                  <a:pt x="5421145" y="3788137"/>
                  <a:pt x="5420387" y="3787761"/>
                  <a:pt x="5420129" y="3786958"/>
                </a:cubicBezTo>
                <a:close/>
                <a:moveTo>
                  <a:pt x="2361140" y="3774638"/>
                </a:moveTo>
                <a:cubicBezTo>
                  <a:pt x="2353691" y="3775312"/>
                  <a:pt x="2358988" y="3786056"/>
                  <a:pt x="2366247" y="3784252"/>
                </a:cubicBezTo>
                <a:close/>
                <a:moveTo>
                  <a:pt x="4617739" y="3768692"/>
                </a:moveTo>
                <a:cubicBezTo>
                  <a:pt x="4617755" y="3769451"/>
                  <a:pt x="4617793" y="3771470"/>
                  <a:pt x="4617867" y="3775513"/>
                </a:cubicBezTo>
                <a:cubicBezTo>
                  <a:pt x="4617867" y="3775513"/>
                  <a:pt x="4617699" y="3766418"/>
                  <a:pt x="4617739" y="3768692"/>
                </a:cubicBezTo>
                <a:close/>
                <a:moveTo>
                  <a:pt x="2343257" y="3764234"/>
                </a:moveTo>
                <a:lnTo>
                  <a:pt x="2342645" y="3765254"/>
                </a:lnTo>
                <a:cubicBezTo>
                  <a:pt x="2341192" y="3766869"/>
                  <a:pt x="2340224" y="3767998"/>
                  <a:pt x="2342161" y="3767999"/>
                </a:cubicBezTo>
                <a:lnTo>
                  <a:pt x="2343585" y="3767431"/>
                </a:lnTo>
                <a:close/>
                <a:moveTo>
                  <a:pt x="2691964" y="3758447"/>
                </a:moveTo>
                <a:cubicBezTo>
                  <a:pt x="2707483" y="3768454"/>
                  <a:pt x="2691964" y="3758447"/>
                  <a:pt x="2691964" y="3758447"/>
                </a:cubicBezTo>
                <a:close/>
                <a:moveTo>
                  <a:pt x="5459384" y="3747182"/>
                </a:moveTo>
                <a:lnTo>
                  <a:pt x="5463579" y="3748226"/>
                </a:lnTo>
                <a:lnTo>
                  <a:pt x="5463119" y="3748350"/>
                </a:lnTo>
                <a:lnTo>
                  <a:pt x="5463847" y="3748999"/>
                </a:lnTo>
                <a:lnTo>
                  <a:pt x="5463653" y="3752537"/>
                </a:lnTo>
                <a:cubicBezTo>
                  <a:pt x="5461342" y="3753280"/>
                  <a:pt x="5460724" y="3751354"/>
                  <a:pt x="5459384" y="3747182"/>
                </a:cubicBezTo>
                <a:close/>
                <a:moveTo>
                  <a:pt x="5458147" y="3743330"/>
                </a:moveTo>
                <a:cubicBezTo>
                  <a:pt x="5458147" y="3743330"/>
                  <a:pt x="5458879" y="3743627"/>
                  <a:pt x="5459400" y="3744256"/>
                </a:cubicBezTo>
                <a:cubicBezTo>
                  <a:pt x="5459920" y="3744885"/>
                  <a:pt x="5460229" y="3745848"/>
                  <a:pt x="5459384" y="3747182"/>
                </a:cubicBezTo>
                <a:cubicBezTo>
                  <a:pt x="5459384" y="3747182"/>
                  <a:pt x="5456457" y="3745997"/>
                  <a:pt x="5458147" y="3743330"/>
                </a:cubicBezTo>
                <a:close/>
                <a:moveTo>
                  <a:pt x="4574473" y="3739485"/>
                </a:moveTo>
                <a:cubicBezTo>
                  <a:pt x="4571977" y="3738271"/>
                  <a:pt x="4565690" y="3740223"/>
                  <a:pt x="4564656" y="3743725"/>
                </a:cubicBezTo>
                <a:cubicBezTo>
                  <a:pt x="4564656" y="3743725"/>
                  <a:pt x="4580818" y="3743420"/>
                  <a:pt x="4575372" y="3741811"/>
                </a:cubicBezTo>
                <a:cubicBezTo>
                  <a:pt x="4575717" y="3740645"/>
                  <a:pt x="4575307" y="3739888"/>
                  <a:pt x="4574473" y="3739485"/>
                </a:cubicBezTo>
                <a:close/>
                <a:moveTo>
                  <a:pt x="2717606" y="3736370"/>
                </a:moveTo>
                <a:lnTo>
                  <a:pt x="2727701" y="3741309"/>
                </a:lnTo>
                <a:cubicBezTo>
                  <a:pt x="2800731" y="3778613"/>
                  <a:pt x="2873904" y="3816762"/>
                  <a:pt x="2946627" y="3853098"/>
                </a:cubicBezTo>
                <a:lnTo>
                  <a:pt x="3088223" y="3924809"/>
                </a:lnTo>
                <a:lnTo>
                  <a:pt x="3092229" y="4006917"/>
                </a:lnTo>
                <a:lnTo>
                  <a:pt x="3091728" y="4023290"/>
                </a:lnTo>
                <a:lnTo>
                  <a:pt x="3114517" y="4179996"/>
                </a:lnTo>
                <a:lnTo>
                  <a:pt x="3124605" y="4243465"/>
                </a:lnTo>
                <a:lnTo>
                  <a:pt x="3105416" y="3933516"/>
                </a:lnTo>
                <a:lnTo>
                  <a:pt x="3229492" y="3996355"/>
                </a:lnTo>
                <a:lnTo>
                  <a:pt x="3240571" y="4002231"/>
                </a:lnTo>
                <a:lnTo>
                  <a:pt x="3240720" y="4029948"/>
                </a:lnTo>
                <a:cubicBezTo>
                  <a:pt x="3243296" y="4066999"/>
                  <a:pt x="3251502" y="4114099"/>
                  <a:pt x="3251126" y="4131291"/>
                </a:cubicBezTo>
                <a:cubicBezTo>
                  <a:pt x="3252407" y="4170555"/>
                  <a:pt x="3251979" y="4210793"/>
                  <a:pt x="3250495" y="4249180"/>
                </a:cubicBezTo>
                <a:lnTo>
                  <a:pt x="3248904" y="4273616"/>
                </a:lnTo>
                <a:lnTo>
                  <a:pt x="3251343" y="4290100"/>
                </a:lnTo>
                <a:cubicBezTo>
                  <a:pt x="3255780" y="4320127"/>
                  <a:pt x="3260788" y="4352092"/>
                  <a:pt x="3266922" y="4384058"/>
                </a:cubicBezTo>
                <a:cubicBezTo>
                  <a:pt x="3274672" y="4424095"/>
                  <a:pt x="3283067" y="4468006"/>
                  <a:pt x="3266923" y="4420222"/>
                </a:cubicBezTo>
                <a:lnTo>
                  <a:pt x="3244817" y="4336252"/>
                </a:lnTo>
                <a:lnTo>
                  <a:pt x="3243531" y="4355967"/>
                </a:lnTo>
                <a:cubicBezTo>
                  <a:pt x="3243904" y="4421405"/>
                  <a:pt x="3234861" y="4299794"/>
                  <a:pt x="3222665" y="4302224"/>
                </a:cubicBezTo>
                <a:cubicBezTo>
                  <a:pt x="3216856" y="4300637"/>
                  <a:pt x="3216850" y="4349877"/>
                  <a:pt x="3215945" y="4391425"/>
                </a:cubicBezTo>
                <a:lnTo>
                  <a:pt x="3215293" y="4411116"/>
                </a:lnTo>
                <a:lnTo>
                  <a:pt x="3201547" y="4403826"/>
                </a:lnTo>
                <a:lnTo>
                  <a:pt x="3197041" y="4359956"/>
                </a:lnTo>
                <a:cubicBezTo>
                  <a:pt x="3193206" y="4328283"/>
                  <a:pt x="3188120" y="4298549"/>
                  <a:pt x="3182756" y="4297082"/>
                </a:cubicBezTo>
                <a:cubicBezTo>
                  <a:pt x="3176498" y="4295372"/>
                  <a:pt x="3149654" y="4330311"/>
                  <a:pt x="3151121" y="4324947"/>
                </a:cubicBezTo>
                <a:cubicBezTo>
                  <a:pt x="3149654" y="4330311"/>
                  <a:pt x="3148188" y="4335676"/>
                  <a:pt x="3146722" y="4341040"/>
                </a:cubicBezTo>
                <a:cubicBezTo>
                  <a:pt x="3141304" y="4326588"/>
                  <a:pt x="3138509" y="4278805"/>
                  <a:pt x="3135344" y="4282804"/>
                </a:cubicBezTo>
                <a:lnTo>
                  <a:pt x="3133248" y="4297850"/>
                </a:lnTo>
                <a:lnTo>
                  <a:pt x="3141882" y="4352173"/>
                </a:lnTo>
                <a:lnTo>
                  <a:pt x="3145265" y="4373973"/>
                </a:lnTo>
                <a:lnTo>
                  <a:pt x="3139553" y="4370944"/>
                </a:lnTo>
                <a:lnTo>
                  <a:pt x="3131071" y="4322662"/>
                </a:lnTo>
                <a:lnTo>
                  <a:pt x="3130492" y="4332911"/>
                </a:lnTo>
                <a:cubicBezTo>
                  <a:pt x="3129885" y="4333316"/>
                  <a:pt x="3129186" y="4326759"/>
                  <a:pt x="3128475" y="4316836"/>
                </a:cubicBezTo>
                <a:lnTo>
                  <a:pt x="3127709" y="4303525"/>
                </a:lnTo>
                <a:lnTo>
                  <a:pt x="3122913" y="4276214"/>
                </a:lnTo>
                <a:lnTo>
                  <a:pt x="3090013" y="4079264"/>
                </a:lnTo>
                <a:lnTo>
                  <a:pt x="3088135" y="4140551"/>
                </a:lnTo>
                <a:cubicBezTo>
                  <a:pt x="3088857" y="4159005"/>
                  <a:pt x="3105695" y="4294277"/>
                  <a:pt x="3090895" y="4302724"/>
                </a:cubicBezTo>
                <a:cubicBezTo>
                  <a:pt x="3098865" y="4298176"/>
                  <a:pt x="3077606" y="4221266"/>
                  <a:pt x="3074675" y="4231995"/>
                </a:cubicBezTo>
                <a:cubicBezTo>
                  <a:pt x="3066244" y="4262838"/>
                  <a:pt x="3066147" y="4295719"/>
                  <a:pt x="3067532" y="4328886"/>
                </a:cubicBezTo>
                <a:lnTo>
                  <a:pt x="3067716" y="4332841"/>
                </a:lnTo>
                <a:lnTo>
                  <a:pt x="3011246" y="4302890"/>
                </a:lnTo>
                <a:lnTo>
                  <a:pt x="2988050" y="4291142"/>
                </a:lnTo>
                <a:lnTo>
                  <a:pt x="2987347" y="4285779"/>
                </a:lnTo>
                <a:cubicBezTo>
                  <a:pt x="2984859" y="4268942"/>
                  <a:pt x="2982755" y="4260220"/>
                  <a:pt x="2981536" y="4268739"/>
                </a:cubicBezTo>
                <a:lnTo>
                  <a:pt x="2980762" y="4287451"/>
                </a:lnTo>
                <a:lnTo>
                  <a:pt x="2901695" y="4247408"/>
                </a:lnTo>
                <a:lnTo>
                  <a:pt x="2900804" y="4214260"/>
                </a:lnTo>
                <a:cubicBezTo>
                  <a:pt x="2892635" y="4135162"/>
                  <a:pt x="2900230" y="4065179"/>
                  <a:pt x="2885231" y="3989978"/>
                </a:cubicBezTo>
                <a:cubicBezTo>
                  <a:pt x="2890125" y="3961530"/>
                  <a:pt x="2884685" y="3948033"/>
                  <a:pt x="2880742" y="3948397"/>
                </a:cubicBezTo>
                <a:cubicBezTo>
                  <a:pt x="2876799" y="3948762"/>
                  <a:pt x="2874353" y="3962985"/>
                  <a:pt x="2885231" y="3989978"/>
                </a:cubicBezTo>
                <a:cubicBezTo>
                  <a:pt x="2878600" y="4077523"/>
                  <a:pt x="2885804" y="4139061"/>
                  <a:pt x="2880067" y="4226849"/>
                </a:cubicBezTo>
                <a:lnTo>
                  <a:pt x="2879648" y="4236242"/>
                </a:lnTo>
                <a:lnTo>
                  <a:pt x="2838922" y="4215616"/>
                </a:lnTo>
                <a:lnTo>
                  <a:pt x="2837879" y="4197799"/>
                </a:lnTo>
                <a:cubicBezTo>
                  <a:pt x="2837953" y="4170662"/>
                  <a:pt x="2840547" y="4136782"/>
                  <a:pt x="2828906" y="4129276"/>
                </a:cubicBezTo>
                <a:cubicBezTo>
                  <a:pt x="2813385" y="4119268"/>
                  <a:pt x="2835141" y="4173256"/>
                  <a:pt x="2822796" y="4151626"/>
                </a:cubicBezTo>
                <a:cubicBezTo>
                  <a:pt x="2806554" y="4123168"/>
                  <a:pt x="2798386" y="4044070"/>
                  <a:pt x="2801911" y="4140155"/>
                </a:cubicBezTo>
                <a:cubicBezTo>
                  <a:pt x="2801637" y="4157855"/>
                  <a:pt x="2802021" y="4173153"/>
                  <a:pt x="2802585" y="4187404"/>
                </a:cubicBezTo>
                <a:lnTo>
                  <a:pt x="2803017" y="4197433"/>
                </a:lnTo>
                <a:lnTo>
                  <a:pt x="2778719" y="4185126"/>
                </a:lnTo>
                <a:lnTo>
                  <a:pt x="2776778" y="4168834"/>
                </a:lnTo>
                <a:cubicBezTo>
                  <a:pt x="2763871" y="4134322"/>
                  <a:pt x="2763787" y="4149791"/>
                  <a:pt x="2763997" y="4172097"/>
                </a:cubicBezTo>
                <a:lnTo>
                  <a:pt x="2763958" y="4177652"/>
                </a:lnTo>
                <a:lnTo>
                  <a:pt x="2761039" y="4176174"/>
                </a:lnTo>
                <a:lnTo>
                  <a:pt x="2750438" y="4104588"/>
                </a:lnTo>
                <a:cubicBezTo>
                  <a:pt x="2742377" y="4014110"/>
                  <a:pt x="2746707" y="3923776"/>
                  <a:pt x="2730779" y="3834390"/>
                </a:cubicBezTo>
                <a:close/>
                <a:moveTo>
                  <a:pt x="5486207" y="3730261"/>
                </a:moveTo>
                <a:lnTo>
                  <a:pt x="5494632" y="3735591"/>
                </a:lnTo>
                <a:lnTo>
                  <a:pt x="5501020" y="3739484"/>
                </a:lnTo>
                <a:lnTo>
                  <a:pt x="5505296" y="3744829"/>
                </a:lnTo>
                <a:cubicBezTo>
                  <a:pt x="5509973" y="3751292"/>
                  <a:pt x="5511993" y="3755599"/>
                  <a:pt x="5505583" y="3752171"/>
                </a:cubicBezTo>
                <a:cubicBezTo>
                  <a:pt x="5500521" y="3748309"/>
                  <a:pt x="5494073" y="3740466"/>
                  <a:pt x="5488448" y="3733203"/>
                </a:cubicBezTo>
                <a:close/>
                <a:moveTo>
                  <a:pt x="5499987" y="3720866"/>
                </a:moveTo>
                <a:lnTo>
                  <a:pt x="5500594" y="3721287"/>
                </a:lnTo>
                <a:cubicBezTo>
                  <a:pt x="5503329" y="3722979"/>
                  <a:pt x="5509301" y="3727135"/>
                  <a:pt x="5515633" y="3731876"/>
                </a:cubicBezTo>
                <a:cubicBezTo>
                  <a:pt x="5521966" y="3736618"/>
                  <a:pt x="5528661" y="3741945"/>
                  <a:pt x="5532843" y="3745982"/>
                </a:cubicBezTo>
                <a:cubicBezTo>
                  <a:pt x="5534237" y="3747326"/>
                  <a:pt x="5535352" y="3748530"/>
                  <a:pt x="5536082" y="3749518"/>
                </a:cubicBezTo>
                <a:cubicBezTo>
                  <a:pt x="5536811" y="3750508"/>
                  <a:pt x="5537154" y="3751284"/>
                  <a:pt x="5537005" y="3751775"/>
                </a:cubicBezTo>
                <a:cubicBezTo>
                  <a:pt x="5536751" y="3752623"/>
                  <a:pt x="5535019" y="3752369"/>
                  <a:pt x="5532456" y="3751437"/>
                </a:cubicBezTo>
                <a:lnTo>
                  <a:pt x="5524562" y="3747793"/>
                </a:lnTo>
                <a:close/>
                <a:moveTo>
                  <a:pt x="2685868" y="3720841"/>
                </a:moveTo>
                <a:lnTo>
                  <a:pt x="2691646" y="3723670"/>
                </a:lnTo>
                <a:lnTo>
                  <a:pt x="2694486" y="3732953"/>
                </a:lnTo>
                <a:cubicBezTo>
                  <a:pt x="2695203" y="3741317"/>
                  <a:pt x="2694284" y="3749953"/>
                  <a:pt x="2691964" y="3758447"/>
                </a:cubicBezTo>
                <a:cubicBezTo>
                  <a:pt x="2687332" y="3754298"/>
                  <a:pt x="2684612" y="3747550"/>
                  <a:pt x="2683814" y="3739045"/>
                </a:cubicBezTo>
                <a:close/>
                <a:moveTo>
                  <a:pt x="4543767" y="3718108"/>
                </a:moveTo>
                <a:cubicBezTo>
                  <a:pt x="4543714" y="3719125"/>
                  <a:pt x="4543294" y="3727265"/>
                  <a:pt x="4543294" y="3727265"/>
                </a:cubicBezTo>
                <a:cubicBezTo>
                  <a:pt x="4543698" y="3719452"/>
                  <a:pt x="4543799" y="3717497"/>
                  <a:pt x="4543767" y="3718108"/>
                </a:cubicBezTo>
                <a:close/>
                <a:moveTo>
                  <a:pt x="4523304" y="3708301"/>
                </a:moveTo>
                <a:cubicBezTo>
                  <a:pt x="4519057" y="3706572"/>
                  <a:pt x="4513648" y="3708781"/>
                  <a:pt x="4516114" y="3713318"/>
                </a:cubicBezTo>
                <a:lnTo>
                  <a:pt x="4526830" y="3711403"/>
                </a:lnTo>
                <a:cubicBezTo>
                  <a:pt x="4526007" y="3709892"/>
                  <a:pt x="4524721" y="3708878"/>
                  <a:pt x="4523304" y="3708301"/>
                </a:cubicBezTo>
                <a:close/>
                <a:moveTo>
                  <a:pt x="4012178" y="3706819"/>
                </a:moveTo>
                <a:lnTo>
                  <a:pt x="4013523" y="3708805"/>
                </a:lnTo>
                <a:cubicBezTo>
                  <a:pt x="4017811" y="3714844"/>
                  <a:pt x="4025524" y="3724819"/>
                  <a:pt x="4033207" y="3730289"/>
                </a:cubicBezTo>
                <a:lnTo>
                  <a:pt x="4034007" y="3730562"/>
                </a:lnTo>
                <a:close/>
                <a:moveTo>
                  <a:pt x="5507631" y="3680309"/>
                </a:moveTo>
                <a:cubicBezTo>
                  <a:pt x="5508316" y="3680659"/>
                  <a:pt x="5508371" y="3682135"/>
                  <a:pt x="5507270" y="3685799"/>
                </a:cubicBezTo>
                <a:cubicBezTo>
                  <a:pt x="5507270" y="3685799"/>
                  <a:pt x="5505860" y="3683847"/>
                  <a:pt x="5504217" y="3681568"/>
                </a:cubicBezTo>
                <a:cubicBezTo>
                  <a:pt x="5505632" y="3680735"/>
                  <a:pt x="5506947" y="3679959"/>
                  <a:pt x="5507631" y="3680309"/>
                </a:cubicBezTo>
                <a:close/>
                <a:moveTo>
                  <a:pt x="5566309" y="3677708"/>
                </a:moveTo>
                <a:lnTo>
                  <a:pt x="5597657" y="3701622"/>
                </a:lnTo>
                <a:cubicBezTo>
                  <a:pt x="5603702" y="3706407"/>
                  <a:pt x="5623539" y="3716370"/>
                  <a:pt x="5637768" y="3725530"/>
                </a:cubicBezTo>
                <a:lnTo>
                  <a:pt x="5648920" y="3733835"/>
                </a:lnTo>
                <a:lnTo>
                  <a:pt x="5649821" y="3735248"/>
                </a:lnTo>
                <a:lnTo>
                  <a:pt x="5651069" y="3738424"/>
                </a:lnTo>
                <a:cubicBezTo>
                  <a:pt x="5645197" y="3736800"/>
                  <a:pt x="5621003" y="3720795"/>
                  <a:pt x="5617070" y="3718938"/>
                </a:cubicBezTo>
                <a:cubicBezTo>
                  <a:pt x="5607106" y="3712520"/>
                  <a:pt x="5599155" y="3707641"/>
                  <a:pt x="5592120" y="3703496"/>
                </a:cubicBezTo>
                <a:lnTo>
                  <a:pt x="5588402" y="3701387"/>
                </a:lnTo>
                <a:close/>
                <a:moveTo>
                  <a:pt x="3048268" y="3656825"/>
                </a:moveTo>
                <a:lnTo>
                  <a:pt x="3037551" y="3658737"/>
                </a:lnTo>
                <a:cubicBezTo>
                  <a:pt x="3040612" y="3665565"/>
                  <a:pt x="3052335" y="3663102"/>
                  <a:pt x="3048268" y="3656825"/>
                </a:cubicBezTo>
                <a:close/>
                <a:moveTo>
                  <a:pt x="5611468" y="3620293"/>
                </a:moveTo>
                <a:cubicBezTo>
                  <a:pt x="5611097" y="3620311"/>
                  <a:pt x="5610104" y="3620364"/>
                  <a:pt x="5608120" y="3620469"/>
                </a:cubicBezTo>
                <a:cubicBezTo>
                  <a:pt x="5608120" y="3620469"/>
                  <a:pt x="5612586" y="3620232"/>
                  <a:pt x="5611468" y="3620293"/>
                </a:cubicBezTo>
                <a:close/>
                <a:moveTo>
                  <a:pt x="2960171" y="3619868"/>
                </a:moveTo>
                <a:cubicBezTo>
                  <a:pt x="2958910" y="3619972"/>
                  <a:pt x="2958629" y="3620206"/>
                  <a:pt x="2959991" y="3620608"/>
                </a:cubicBezTo>
                <a:cubicBezTo>
                  <a:pt x="2963281" y="3626656"/>
                  <a:pt x="2984112" y="3627730"/>
                  <a:pt x="2980043" y="3621451"/>
                </a:cubicBezTo>
                <a:cubicBezTo>
                  <a:pt x="2976542" y="3620418"/>
                  <a:pt x="2963949" y="3619556"/>
                  <a:pt x="2960171" y="3619868"/>
                </a:cubicBezTo>
                <a:close/>
                <a:moveTo>
                  <a:pt x="2931803" y="3607210"/>
                </a:moveTo>
                <a:cubicBezTo>
                  <a:pt x="2939160" y="3619536"/>
                  <a:pt x="2957532" y="3608882"/>
                  <a:pt x="2957532" y="3608882"/>
                </a:cubicBezTo>
                <a:cubicBezTo>
                  <a:pt x="2952865" y="3607505"/>
                  <a:pt x="2931803" y="3607210"/>
                  <a:pt x="2931803" y="3607210"/>
                </a:cubicBezTo>
                <a:close/>
                <a:moveTo>
                  <a:pt x="5584576" y="3596271"/>
                </a:moveTo>
                <a:lnTo>
                  <a:pt x="5594099" y="3604728"/>
                </a:lnTo>
                <a:lnTo>
                  <a:pt x="5595655" y="3606772"/>
                </a:lnTo>
                <a:close/>
                <a:moveTo>
                  <a:pt x="2911824" y="3592443"/>
                </a:moveTo>
                <a:cubicBezTo>
                  <a:pt x="2907747" y="3592757"/>
                  <a:pt x="2904622" y="3593262"/>
                  <a:pt x="2904622" y="3593262"/>
                </a:cubicBezTo>
                <a:cubicBezTo>
                  <a:pt x="2907683" y="3600088"/>
                  <a:pt x="2928743" y="3600384"/>
                  <a:pt x="2930123" y="3595713"/>
                </a:cubicBezTo>
                <a:cubicBezTo>
                  <a:pt x="2929299" y="3594202"/>
                  <a:pt x="2927295" y="3593294"/>
                  <a:pt x="2924749" y="3592779"/>
                </a:cubicBezTo>
                <a:cubicBezTo>
                  <a:pt x="2920933" y="3592009"/>
                  <a:pt x="2915901" y="3592130"/>
                  <a:pt x="2911824" y="3592443"/>
                </a:cubicBezTo>
                <a:close/>
                <a:moveTo>
                  <a:pt x="5248911" y="3578813"/>
                </a:moveTo>
                <a:lnTo>
                  <a:pt x="5253787" y="3583091"/>
                </a:lnTo>
                <a:lnTo>
                  <a:pt x="5262236" y="3591492"/>
                </a:lnTo>
                <a:lnTo>
                  <a:pt x="5255071" y="3581750"/>
                </a:lnTo>
                <a:close/>
                <a:moveTo>
                  <a:pt x="2824305" y="3549284"/>
                </a:moveTo>
                <a:cubicBezTo>
                  <a:pt x="2818575" y="3550040"/>
                  <a:pt x="2818846" y="3555563"/>
                  <a:pt x="2841067" y="3559267"/>
                </a:cubicBezTo>
                <a:cubicBezTo>
                  <a:pt x="2838309" y="3568607"/>
                  <a:pt x="2859141" y="3569682"/>
                  <a:pt x="2869255" y="3572667"/>
                </a:cubicBezTo>
                <a:cubicBezTo>
                  <a:pt x="2872013" y="3563328"/>
                  <a:pt x="2849805" y="3566924"/>
                  <a:pt x="2841067" y="3559267"/>
                </a:cubicBezTo>
                <a:cubicBezTo>
                  <a:pt x="2838658" y="3554538"/>
                  <a:pt x="2834984" y="3551762"/>
                  <a:pt x="2831446" y="3550358"/>
                </a:cubicBezTo>
                <a:cubicBezTo>
                  <a:pt x="2828792" y="3549308"/>
                  <a:pt x="2826215" y="3549031"/>
                  <a:pt x="2824305" y="3549284"/>
                </a:cubicBezTo>
                <a:close/>
                <a:moveTo>
                  <a:pt x="5217561" y="3547385"/>
                </a:moveTo>
                <a:cubicBezTo>
                  <a:pt x="5216273" y="3546702"/>
                  <a:pt x="5215079" y="3546722"/>
                  <a:pt x="5214254" y="3547878"/>
                </a:cubicBezTo>
                <a:lnTo>
                  <a:pt x="5214631" y="3548741"/>
                </a:lnTo>
                <a:lnTo>
                  <a:pt x="5223385" y="3556421"/>
                </a:lnTo>
                <a:lnTo>
                  <a:pt x="5223016" y="3553737"/>
                </a:lnTo>
                <a:cubicBezTo>
                  <a:pt x="5221628" y="3551016"/>
                  <a:pt x="5219491" y="3548409"/>
                  <a:pt x="5217561" y="3547385"/>
                </a:cubicBezTo>
                <a:close/>
                <a:moveTo>
                  <a:pt x="2805993" y="3536696"/>
                </a:moveTo>
                <a:cubicBezTo>
                  <a:pt x="2799826" y="3535828"/>
                  <a:pt x="2790706" y="3539323"/>
                  <a:pt x="2794207" y="3540356"/>
                </a:cubicBezTo>
                <a:cubicBezTo>
                  <a:pt x="2792828" y="3545026"/>
                  <a:pt x="2808990" y="3544720"/>
                  <a:pt x="2810597" y="3539272"/>
                </a:cubicBezTo>
                <a:cubicBezTo>
                  <a:pt x="2809776" y="3537760"/>
                  <a:pt x="2808048" y="3536986"/>
                  <a:pt x="2805993" y="3536696"/>
                </a:cubicBezTo>
                <a:close/>
                <a:moveTo>
                  <a:pt x="5391516" y="3500593"/>
                </a:moveTo>
                <a:lnTo>
                  <a:pt x="5397777" y="3506405"/>
                </a:lnTo>
                <a:lnTo>
                  <a:pt x="5399051" y="3507324"/>
                </a:lnTo>
                <a:lnTo>
                  <a:pt x="5392382" y="3501035"/>
                </a:lnTo>
                <a:close/>
                <a:moveTo>
                  <a:pt x="4822509" y="3474889"/>
                </a:moveTo>
                <a:cubicBezTo>
                  <a:pt x="4827175" y="3476266"/>
                  <a:pt x="4836513" y="3479022"/>
                  <a:pt x="4835134" y="3483692"/>
                </a:cubicBezTo>
                <a:cubicBezTo>
                  <a:pt x="4830465" y="3482313"/>
                  <a:pt x="4821129" y="3479558"/>
                  <a:pt x="4822509" y="3474889"/>
                </a:cubicBezTo>
                <a:close/>
                <a:moveTo>
                  <a:pt x="4818795" y="3467722"/>
                </a:moveTo>
                <a:cubicBezTo>
                  <a:pt x="4820801" y="3468672"/>
                  <a:pt x="4822431" y="3470846"/>
                  <a:pt x="4822509" y="3474889"/>
                </a:cubicBezTo>
                <a:cubicBezTo>
                  <a:pt x="4803384" y="3473049"/>
                  <a:pt x="4812776" y="3464874"/>
                  <a:pt x="4818795" y="3467722"/>
                </a:cubicBezTo>
                <a:close/>
                <a:moveTo>
                  <a:pt x="3044714" y="3437563"/>
                </a:moveTo>
                <a:lnTo>
                  <a:pt x="3066819" y="3449155"/>
                </a:lnTo>
                <a:cubicBezTo>
                  <a:pt x="3071102" y="3451498"/>
                  <a:pt x="3084539" y="3455609"/>
                  <a:pt x="3094392" y="3459813"/>
                </a:cubicBezTo>
                <a:lnTo>
                  <a:pt x="3102235" y="3463811"/>
                </a:lnTo>
                <a:lnTo>
                  <a:pt x="3102947" y="3464597"/>
                </a:lnTo>
                <a:lnTo>
                  <a:pt x="3104064" y="3466446"/>
                </a:lnTo>
                <a:cubicBezTo>
                  <a:pt x="3100226" y="3466056"/>
                  <a:pt x="3083426" y="3458640"/>
                  <a:pt x="3080775" y="3457899"/>
                </a:cubicBezTo>
                <a:cubicBezTo>
                  <a:pt x="3073874" y="3454951"/>
                  <a:pt x="3068393" y="3452752"/>
                  <a:pt x="3063562" y="3450913"/>
                </a:cubicBezTo>
                <a:lnTo>
                  <a:pt x="3061019" y="3449991"/>
                </a:lnTo>
                <a:close/>
                <a:moveTo>
                  <a:pt x="4748577" y="3426731"/>
                </a:moveTo>
                <a:cubicBezTo>
                  <a:pt x="4751110" y="3426111"/>
                  <a:pt x="4754674" y="3426330"/>
                  <a:pt x="4757562" y="3427420"/>
                </a:cubicBezTo>
                <a:cubicBezTo>
                  <a:pt x="4759489" y="3428150"/>
                  <a:pt x="4761115" y="3429264"/>
                  <a:pt x="4761939" y="3430775"/>
                </a:cubicBezTo>
                <a:lnTo>
                  <a:pt x="4745776" y="3431080"/>
                </a:lnTo>
                <a:cubicBezTo>
                  <a:pt x="4744543" y="3428813"/>
                  <a:pt x="4746045" y="3427352"/>
                  <a:pt x="4748577" y="3426731"/>
                </a:cubicBezTo>
                <a:close/>
                <a:moveTo>
                  <a:pt x="3122381" y="3422709"/>
                </a:moveTo>
                <a:lnTo>
                  <a:pt x="3127652" y="3425660"/>
                </a:lnTo>
                <a:lnTo>
                  <a:pt x="3132891" y="3428032"/>
                </a:lnTo>
                <a:close/>
                <a:moveTo>
                  <a:pt x="4724286" y="3407800"/>
                </a:moveTo>
                <a:cubicBezTo>
                  <a:pt x="4724244" y="3405525"/>
                  <a:pt x="4724414" y="3414620"/>
                  <a:pt x="4724414" y="3414620"/>
                </a:cubicBezTo>
                <a:cubicBezTo>
                  <a:pt x="4724340" y="3410579"/>
                  <a:pt x="4724302" y="3408558"/>
                  <a:pt x="4724286" y="3407800"/>
                </a:cubicBezTo>
                <a:close/>
                <a:moveTo>
                  <a:pt x="4681020" y="3378592"/>
                </a:moveTo>
                <a:cubicBezTo>
                  <a:pt x="4681852" y="3378996"/>
                  <a:pt x="4682264" y="3379752"/>
                  <a:pt x="4681919" y="3380920"/>
                </a:cubicBezTo>
                <a:cubicBezTo>
                  <a:pt x="4687365" y="3382527"/>
                  <a:pt x="4671203" y="3382833"/>
                  <a:pt x="4671203" y="3382833"/>
                </a:cubicBezTo>
                <a:cubicBezTo>
                  <a:pt x="4672237" y="3379331"/>
                  <a:pt x="4678523" y="3377378"/>
                  <a:pt x="4681020" y="3378592"/>
                </a:cubicBezTo>
                <a:close/>
                <a:moveTo>
                  <a:pt x="3024703" y="3373241"/>
                </a:moveTo>
                <a:lnTo>
                  <a:pt x="3063389" y="3403500"/>
                </a:lnTo>
                <a:lnTo>
                  <a:pt x="3061216" y="3402552"/>
                </a:lnTo>
                <a:cubicBezTo>
                  <a:pt x="3051789" y="3398261"/>
                  <a:pt x="3026411" y="3386584"/>
                  <a:pt x="3044310" y="3396302"/>
                </a:cubicBezTo>
                <a:cubicBezTo>
                  <a:pt x="3059578" y="3405922"/>
                  <a:pt x="3039231" y="3396287"/>
                  <a:pt x="3033019" y="3395574"/>
                </a:cubicBezTo>
                <a:cubicBezTo>
                  <a:pt x="3034106" y="3396642"/>
                  <a:pt x="3035193" y="3397711"/>
                  <a:pt x="3036280" y="3398780"/>
                </a:cubicBezTo>
                <a:cubicBezTo>
                  <a:pt x="3035193" y="3397711"/>
                  <a:pt x="3039077" y="3409002"/>
                  <a:pt x="3037488" y="3410346"/>
                </a:cubicBezTo>
                <a:cubicBezTo>
                  <a:pt x="3034764" y="3412648"/>
                  <a:pt x="3003628" y="3399872"/>
                  <a:pt x="2998824" y="3397638"/>
                </a:cubicBezTo>
                <a:cubicBezTo>
                  <a:pt x="2978967" y="3393881"/>
                  <a:pt x="3031765" y="3417169"/>
                  <a:pt x="3028814" y="3419662"/>
                </a:cubicBezTo>
                <a:cubicBezTo>
                  <a:pt x="3028404" y="3420505"/>
                  <a:pt x="3026069" y="3420283"/>
                  <a:pt x="3023057" y="3419610"/>
                </a:cubicBezTo>
                <a:lnTo>
                  <a:pt x="3019988" y="3418746"/>
                </a:lnTo>
                <a:lnTo>
                  <a:pt x="2985408" y="3392455"/>
                </a:lnTo>
                <a:cubicBezTo>
                  <a:pt x="2982048" y="3389874"/>
                  <a:pt x="2967443" y="3375100"/>
                  <a:pt x="2964490" y="3376635"/>
                </a:cubicBezTo>
                <a:cubicBezTo>
                  <a:pt x="2961764" y="3378052"/>
                  <a:pt x="2975498" y="3387266"/>
                  <a:pt x="2976187" y="3388591"/>
                </a:cubicBezTo>
                <a:cubicBezTo>
                  <a:pt x="2989191" y="3398065"/>
                  <a:pt x="3001038" y="3407119"/>
                  <a:pt x="3012379" y="3416102"/>
                </a:cubicBezTo>
                <a:lnTo>
                  <a:pt x="3013316" y="3416867"/>
                </a:lnTo>
                <a:lnTo>
                  <a:pt x="3013235" y="3416844"/>
                </a:lnTo>
                <a:cubicBezTo>
                  <a:pt x="3006997" y="3414911"/>
                  <a:pt x="3003042" y="3413616"/>
                  <a:pt x="3011358" y="3417851"/>
                </a:cubicBezTo>
                <a:lnTo>
                  <a:pt x="3023876" y="3425495"/>
                </a:lnTo>
                <a:lnTo>
                  <a:pt x="3045547" y="3443201"/>
                </a:lnTo>
                <a:lnTo>
                  <a:pt x="3045817" y="3443404"/>
                </a:lnTo>
                <a:lnTo>
                  <a:pt x="3066826" y="3453572"/>
                </a:lnTo>
                <a:cubicBezTo>
                  <a:pt x="3614759" y="3746492"/>
                  <a:pt x="4119658" y="4079168"/>
                  <a:pt x="4646766" y="4408248"/>
                </a:cubicBezTo>
                <a:cubicBezTo>
                  <a:pt x="4684054" y="4432371"/>
                  <a:pt x="4731200" y="4463212"/>
                  <a:pt x="4781255" y="4495654"/>
                </a:cubicBezTo>
                <a:lnTo>
                  <a:pt x="4913633" y="4580164"/>
                </a:lnTo>
                <a:lnTo>
                  <a:pt x="4904688" y="4573027"/>
                </a:lnTo>
                <a:cubicBezTo>
                  <a:pt x="4866735" y="4541054"/>
                  <a:pt x="4817799" y="4492749"/>
                  <a:pt x="4804283" y="4479389"/>
                </a:cubicBezTo>
                <a:lnTo>
                  <a:pt x="4756131" y="4440307"/>
                </a:lnTo>
                <a:lnTo>
                  <a:pt x="4675096" y="4386783"/>
                </a:lnTo>
                <a:cubicBezTo>
                  <a:pt x="4644639" y="4365312"/>
                  <a:pt x="4615522" y="4343600"/>
                  <a:pt x="4587572" y="4322233"/>
                </a:cubicBezTo>
                <a:lnTo>
                  <a:pt x="4682265" y="4380352"/>
                </a:lnTo>
                <a:lnTo>
                  <a:pt x="4645785" y="4350744"/>
                </a:lnTo>
                <a:cubicBezTo>
                  <a:pt x="4479209" y="4223039"/>
                  <a:pt x="4292199" y="4098859"/>
                  <a:pt x="4118945" y="3984470"/>
                </a:cubicBezTo>
                <a:cubicBezTo>
                  <a:pt x="3827596" y="3795715"/>
                  <a:pt x="3536762" y="3635345"/>
                  <a:pt x="3251758" y="3488231"/>
                </a:cubicBezTo>
                <a:lnTo>
                  <a:pt x="3192220" y="3458079"/>
                </a:lnTo>
                <a:lnTo>
                  <a:pt x="3191377" y="3457782"/>
                </a:lnTo>
                <a:lnTo>
                  <a:pt x="3177622" y="3452278"/>
                </a:lnTo>
                <a:lnTo>
                  <a:pt x="3174830" y="3449271"/>
                </a:lnTo>
                <a:lnTo>
                  <a:pt x="3144767" y="3434047"/>
                </a:lnTo>
                <a:lnTo>
                  <a:pt x="3151402" y="3440362"/>
                </a:lnTo>
                <a:lnTo>
                  <a:pt x="3154157" y="3442890"/>
                </a:lnTo>
                <a:lnTo>
                  <a:pt x="3148701" y="3440706"/>
                </a:lnTo>
                <a:lnTo>
                  <a:pt x="3113570" y="3425385"/>
                </a:lnTo>
                <a:lnTo>
                  <a:pt x="3102645" y="3415775"/>
                </a:lnTo>
                <a:lnTo>
                  <a:pt x="3089974" y="3406297"/>
                </a:lnTo>
                <a:lnTo>
                  <a:pt x="3052357" y="3387246"/>
                </a:lnTo>
                <a:lnTo>
                  <a:pt x="3055489" y="3390174"/>
                </a:lnTo>
                <a:lnTo>
                  <a:pt x="3048882" y="3385486"/>
                </a:lnTo>
                <a:close/>
                <a:moveTo>
                  <a:pt x="1859767" y="3371903"/>
                </a:moveTo>
                <a:lnTo>
                  <a:pt x="2082190" y="3456525"/>
                </a:lnTo>
                <a:cubicBezTo>
                  <a:pt x="2225031" y="3513052"/>
                  <a:pt x="2367479" y="3572008"/>
                  <a:pt x="2509632" y="3634615"/>
                </a:cubicBezTo>
                <a:lnTo>
                  <a:pt x="2666373" y="3711304"/>
                </a:lnTo>
                <a:lnTo>
                  <a:pt x="2683411" y="3887741"/>
                </a:lnTo>
                <a:cubicBezTo>
                  <a:pt x="2688647" y="3950544"/>
                  <a:pt x="2693123" y="4013381"/>
                  <a:pt x="2696348" y="4076564"/>
                </a:cubicBezTo>
                <a:lnTo>
                  <a:pt x="2698273" y="4144260"/>
                </a:lnTo>
                <a:lnTo>
                  <a:pt x="2685580" y="4137779"/>
                </a:lnTo>
                <a:lnTo>
                  <a:pt x="2684982" y="4125733"/>
                </a:lnTo>
                <a:cubicBezTo>
                  <a:pt x="2683693" y="4113250"/>
                  <a:pt x="2681601" y="4102230"/>
                  <a:pt x="2678130" y="4093835"/>
                </a:cubicBezTo>
                <a:cubicBezTo>
                  <a:pt x="2674232" y="4087004"/>
                  <a:pt x="2662610" y="4083827"/>
                  <a:pt x="2664077" y="4078463"/>
                </a:cubicBezTo>
                <a:cubicBezTo>
                  <a:pt x="2659456" y="4053181"/>
                  <a:pt x="2662016" y="3977016"/>
                  <a:pt x="2652030" y="3950266"/>
                </a:cubicBezTo>
                <a:cubicBezTo>
                  <a:pt x="2648949" y="3936933"/>
                  <a:pt x="2632856" y="3932534"/>
                  <a:pt x="2632856" y="3932534"/>
                </a:cubicBezTo>
                <a:cubicBezTo>
                  <a:pt x="2632856" y="3932534"/>
                  <a:pt x="2632024" y="3929424"/>
                  <a:pt x="2631589" y="3924862"/>
                </a:cubicBezTo>
                <a:lnTo>
                  <a:pt x="2632134" y="3916865"/>
                </a:lnTo>
                <a:lnTo>
                  <a:pt x="2634250" y="3926550"/>
                </a:lnTo>
                <a:cubicBezTo>
                  <a:pt x="2634465" y="3925767"/>
                  <a:pt x="2633514" y="3917822"/>
                  <a:pt x="2632706" y="3908473"/>
                </a:cubicBezTo>
                <a:cubicBezTo>
                  <a:pt x="2624908" y="3894811"/>
                  <a:pt x="2618577" y="3875788"/>
                  <a:pt x="2618577" y="3875788"/>
                </a:cubicBezTo>
                <a:cubicBezTo>
                  <a:pt x="2600123" y="3876510"/>
                  <a:pt x="2637475" y="3957818"/>
                  <a:pt x="2629156" y="4009350"/>
                </a:cubicBezTo>
                <a:cubicBezTo>
                  <a:pt x="2627690" y="4014713"/>
                  <a:pt x="2617684" y="4030236"/>
                  <a:pt x="2616218" y="4035599"/>
                </a:cubicBezTo>
                <a:cubicBezTo>
                  <a:pt x="2614380" y="4052872"/>
                  <a:pt x="2613679" y="4072137"/>
                  <a:pt x="2613282" y="4092926"/>
                </a:cubicBezTo>
                <a:lnTo>
                  <a:pt x="2613150" y="4100794"/>
                </a:lnTo>
                <a:lnTo>
                  <a:pt x="2560755" y="4074039"/>
                </a:lnTo>
                <a:lnTo>
                  <a:pt x="2560191" y="4068328"/>
                </a:lnTo>
                <a:cubicBezTo>
                  <a:pt x="2548294" y="3969475"/>
                  <a:pt x="2539055" y="3877594"/>
                  <a:pt x="2530017" y="3788051"/>
                </a:cubicBezTo>
                <a:lnTo>
                  <a:pt x="2519064" y="3687356"/>
                </a:lnTo>
                <a:lnTo>
                  <a:pt x="2511839" y="3692446"/>
                </a:lnTo>
                <a:lnTo>
                  <a:pt x="2509812" y="3694084"/>
                </a:lnTo>
                <a:lnTo>
                  <a:pt x="2522341" y="3855251"/>
                </a:lnTo>
                <a:cubicBezTo>
                  <a:pt x="2524923" y="3891507"/>
                  <a:pt x="2542111" y="3979796"/>
                  <a:pt x="2534536" y="4007510"/>
                </a:cubicBezTo>
                <a:cubicBezTo>
                  <a:pt x="2531604" y="4018238"/>
                  <a:pt x="2515511" y="4013841"/>
                  <a:pt x="2504610" y="4029117"/>
                </a:cubicBezTo>
                <a:lnTo>
                  <a:pt x="2499670" y="4043058"/>
                </a:lnTo>
                <a:lnTo>
                  <a:pt x="2407014" y="3997724"/>
                </a:lnTo>
                <a:lnTo>
                  <a:pt x="2409179" y="3991017"/>
                </a:lnTo>
                <a:cubicBezTo>
                  <a:pt x="2408175" y="3984306"/>
                  <a:pt x="2405010" y="3977598"/>
                  <a:pt x="2401485" y="3974676"/>
                </a:cubicBezTo>
                <a:cubicBezTo>
                  <a:pt x="2399134" y="3972727"/>
                  <a:pt x="2396624" y="3972462"/>
                  <a:pt x="2394490" y="3975001"/>
                </a:cubicBezTo>
                <a:lnTo>
                  <a:pt x="2397736" y="3993185"/>
                </a:lnTo>
                <a:lnTo>
                  <a:pt x="2364179" y="3976766"/>
                </a:lnTo>
                <a:lnTo>
                  <a:pt x="2346207" y="3793062"/>
                </a:lnTo>
                <a:lnTo>
                  <a:pt x="2346076" y="3791788"/>
                </a:lnTo>
                <a:lnTo>
                  <a:pt x="2346035" y="3791892"/>
                </a:lnTo>
                <a:cubicBezTo>
                  <a:pt x="2326016" y="3827410"/>
                  <a:pt x="2334412" y="3871968"/>
                  <a:pt x="2338285" y="3928149"/>
                </a:cubicBezTo>
                <a:lnTo>
                  <a:pt x="2341549" y="3965693"/>
                </a:lnTo>
                <a:lnTo>
                  <a:pt x="2291384" y="3941151"/>
                </a:lnTo>
                <a:cubicBezTo>
                  <a:pt x="2149232" y="3878543"/>
                  <a:pt x="2006785" y="3819587"/>
                  <a:pt x="1863943" y="3763059"/>
                </a:cubicBezTo>
                <a:lnTo>
                  <a:pt x="1818507" y="3745773"/>
                </a:lnTo>
                <a:lnTo>
                  <a:pt x="1823847" y="3713984"/>
                </a:lnTo>
                <a:cubicBezTo>
                  <a:pt x="1826834" y="3680970"/>
                  <a:pt x="1828771" y="3645937"/>
                  <a:pt x="1832646" y="3612034"/>
                </a:cubicBezTo>
                <a:cubicBezTo>
                  <a:pt x="1840718" y="3555852"/>
                  <a:pt x="1847821" y="3497734"/>
                  <a:pt x="1853876" y="3439696"/>
                </a:cubicBezTo>
                <a:close/>
                <a:moveTo>
                  <a:pt x="4650113" y="3361114"/>
                </a:moveTo>
                <a:lnTo>
                  <a:pt x="4649842" y="3366373"/>
                </a:lnTo>
                <a:cubicBezTo>
                  <a:pt x="4649842" y="3366373"/>
                  <a:pt x="4649946" y="3364338"/>
                  <a:pt x="4650057" y="3362176"/>
                </a:cubicBezTo>
                <a:close/>
                <a:moveTo>
                  <a:pt x="4650313" y="3357216"/>
                </a:moveTo>
                <a:cubicBezTo>
                  <a:pt x="4650330" y="3356910"/>
                  <a:pt x="4650312" y="3357246"/>
                  <a:pt x="4650241" y="3358634"/>
                </a:cubicBezTo>
                <a:lnTo>
                  <a:pt x="4650113" y="3361114"/>
                </a:lnTo>
                <a:close/>
                <a:moveTo>
                  <a:pt x="898729" y="3357056"/>
                </a:moveTo>
                <a:lnTo>
                  <a:pt x="903836" y="3366668"/>
                </a:lnTo>
                <a:cubicBezTo>
                  <a:pt x="908927" y="3365812"/>
                  <a:pt x="907328" y="3360190"/>
                  <a:pt x="903346" y="3357916"/>
                </a:cubicBezTo>
                <a:cubicBezTo>
                  <a:pt x="902019" y="3357156"/>
                  <a:pt x="900426" y="3356771"/>
                  <a:pt x="898729" y="3357056"/>
                </a:cubicBezTo>
                <a:close/>
                <a:moveTo>
                  <a:pt x="883002" y="3347864"/>
                </a:moveTo>
                <a:cubicBezTo>
                  <a:pt x="883462" y="3347463"/>
                  <a:pt x="881988" y="3348749"/>
                  <a:pt x="876086" y="3353887"/>
                </a:cubicBezTo>
                <a:cubicBezTo>
                  <a:pt x="876086" y="3353887"/>
                  <a:pt x="882234" y="3348534"/>
                  <a:pt x="883002" y="3347864"/>
                </a:cubicBezTo>
                <a:close/>
                <a:moveTo>
                  <a:pt x="4629851" y="3347409"/>
                </a:moveTo>
                <a:cubicBezTo>
                  <a:pt x="4631269" y="3347986"/>
                  <a:pt x="4632552" y="3349000"/>
                  <a:pt x="4633376" y="3350511"/>
                </a:cubicBezTo>
                <a:lnTo>
                  <a:pt x="4622660" y="3352425"/>
                </a:lnTo>
                <a:cubicBezTo>
                  <a:pt x="4620194" y="3347889"/>
                  <a:pt x="4625603" y="3345679"/>
                  <a:pt x="4629851" y="3347409"/>
                </a:cubicBezTo>
                <a:close/>
                <a:moveTo>
                  <a:pt x="847233" y="3336892"/>
                </a:moveTo>
                <a:cubicBezTo>
                  <a:pt x="846401" y="3336486"/>
                  <a:pt x="845551" y="3336630"/>
                  <a:pt x="844848" y="3337621"/>
                </a:cubicBezTo>
                <a:cubicBezTo>
                  <a:pt x="840219" y="3334328"/>
                  <a:pt x="849954" y="3347233"/>
                  <a:pt x="849954" y="3347233"/>
                </a:cubicBezTo>
                <a:cubicBezTo>
                  <a:pt x="852071" y="3344260"/>
                  <a:pt x="849729" y="3338108"/>
                  <a:pt x="847233" y="3336892"/>
                </a:cubicBezTo>
                <a:close/>
                <a:moveTo>
                  <a:pt x="797551" y="3320869"/>
                </a:moveTo>
                <a:cubicBezTo>
                  <a:pt x="796945" y="3321325"/>
                  <a:pt x="795331" y="3322541"/>
                  <a:pt x="792107" y="3324977"/>
                </a:cubicBezTo>
                <a:cubicBezTo>
                  <a:pt x="792107" y="3324977"/>
                  <a:pt x="799367" y="3319499"/>
                  <a:pt x="797551" y="3320869"/>
                </a:cubicBezTo>
                <a:close/>
                <a:moveTo>
                  <a:pt x="756235" y="3305416"/>
                </a:moveTo>
                <a:lnTo>
                  <a:pt x="765971" y="3318323"/>
                </a:lnTo>
                <a:cubicBezTo>
                  <a:pt x="771061" y="3317465"/>
                  <a:pt x="766860" y="3309990"/>
                  <a:pt x="761577" y="3306790"/>
                </a:cubicBezTo>
                <a:cubicBezTo>
                  <a:pt x="759815" y="3305724"/>
                  <a:pt x="757935" y="3305131"/>
                  <a:pt x="756235" y="3305416"/>
                </a:cubicBezTo>
                <a:close/>
                <a:moveTo>
                  <a:pt x="1672407" y="3300622"/>
                </a:moveTo>
                <a:lnTo>
                  <a:pt x="1838293" y="3363733"/>
                </a:lnTo>
                <a:lnTo>
                  <a:pt x="1822391" y="3526282"/>
                </a:lnTo>
                <a:cubicBezTo>
                  <a:pt x="1815338" y="3563760"/>
                  <a:pt x="1815932" y="3611638"/>
                  <a:pt x="1802620" y="3650826"/>
                </a:cubicBezTo>
                <a:cubicBezTo>
                  <a:pt x="1780291" y="3699205"/>
                  <a:pt x="1785783" y="3631407"/>
                  <a:pt x="1792263" y="3588321"/>
                </a:cubicBezTo>
                <a:cubicBezTo>
                  <a:pt x="1795396" y="3515404"/>
                  <a:pt x="1805030" y="3441671"/>
                  <a:pt x="1807836" y="3364039"/>
                </a:cubicBezTo>
                <a:cubicBezTo>
                  <a:pt x="1805626" y="3334858"/>
                  <a:pt x="1799317" y="3396152"/>
                  <a:pt x="1797456" y="3413955"/>
                </a:cubicBezTo>
                <a:cubicBezTo>
                  <a:pt x="1791148" y="3475249"/>
                  <a:pt x="1778581" y="3538256"/>
                  <a:pt x="1776742" y="3598328"/>
                </a:cubicBezTo>
                <a:cubicBezTo>
                  <a:pt x="1773875" y="3631780"/>
                  <a:pt x="1773731" y="3669050"/>
                  <a:pt x="1772917" y="3706503"/>
                </a:cubicBezTo>
                <a:lnTo>
                  <a:pt x="1771385" y="3727844"/>
                </a:lnTo>
                <a:lnTo>
                  <a:pt x="1757783" y="3722671"/>
                </a:lnTo>
                <a:lnTo>
                  <a:pt x="1757888" y="3684911"/>
                </a:lnTo>
                <a:cubicBezTo>
                  <a:pt x="1758040" y="3666132"/>
                  <a:pt x="1758439" y="3650891"/>
                  <a:pt x="1759532" y="3644346"/>
                </a:cubicBezTo>
                <a:cubicBezTo>
                  <a:pt x="1756602" y="3633617"/>
                  <a:pt x="1750492" y="3611266"/>
                  <a:pt x="1749027" y="3605902"/>
                </a:cubicBezTo>
                <a:cubicBezTo>
                  <a:pt x="1749992" y="3588345"/>
                  <a:pt x="1753647" y="3580619"/>
                  <a:pt x="1756974" y="3568181"/>
                </a:cubicBezTo>
                <a:cubicBezTo>
                  <a:pt x="1755508" y="3562817"/>
                  <a:pt x="1744606" y="3547541"/>
                  <a:pt x="1746221" y="3528843"/>
                </a:cubicBezTo>
                <a:cubicBezTo>
                  <a:pt x="1747188" y="3511284"/>
                  <a:pt x="1759034" y="3466731"/>
                  <a:pt x="1755112" y="3431292"/>
                </a:cubicBezTo>
                <a:cubicBezTo>
                  <a:pt x="1750694" y="3372930"/>
                  <a:pt x="1738870" y="3459752"/>
                  <a:pt x="1738147" y="3478205"/>
                </a:cubicBezTo>
                <a:cubicBezTo>
                  <a:pt x="1732633" y="3503732"/>
                  <a:pt x="1734600" y="3532019"/>
                  <a:pt x="1732412" y="3545107"/>
                </a:cubicBezTo>
                <a:cubicBezTo>
                  <a:pt x="1728512" y="3551938"/>
                  <a:pt x="1716890" y="3555114"/>
                  <a:pt x="1714458" y="3567309"/>
                </a:cubicBezTo>
                <a:cubicBezTo>
                  <a:pt x="1707191" y="3584668"/>
                  <a:pt x="1705949" y="3617916"/>
                  <a:pt x="1706293" y="3654332"/>
                </a:cubicBezTo>
                <a:lnTo>
                  <a:pt x="1706919" y="3703319"/>
                </a:lnTo>
                <a:lnTo>
                  <a:pt x="1702840" y="3701767"/>
                </a:lnTo>
                <a:lnTo>
                  <a:pt x="1705718" y="3621463"/>
                </a:lnTo>
                <a:cubicBezTo>
                  <a:pt x="1707639" y="3584546"/>
                  <a:pt x="1709774" y="3548412"/>
                  <a:pt x="1711177" y="3509595"/>
                </a:cubicBezTo>
                <a:cubicBezTo>
                  <a:pt x="1711898" y="3491144"/>
                  <a:pt x="1705790" y="3468793"/>
                  <a:pt x="1703580" y="3439612"/>
                </a:cubicBezTo>
                <a:cubicBezTo>
                  <a:pt x="1705268" y="3403599"/>
                  <a:pt x="1713959" y="3389695"/>
                  <a:pt x="1702486" y="3368810"/>
                </a:cubicBezTo>
                <a:cubicBezTo>
                  <a:pt x="1691585" y="3353533"/>
                  <a:pt x="1675492" y="3357931"/>
                  <a:pt x="1672559" y="3347203"/>
                </a:cubicBezTo>
                <a:cubicBezTo>
                  <a:pt x="1670665" y="3340275"/>
                  <a:pt x="1670320" y="3329560"/>
                  <a:pt x="1670906" y="3316819"/>
                </a:cubicBezTo>
                <a:close/>
                <a:moveTo>
                  <a:pt x="1585897" y="3269087"/>
                </a:moveTo>
                <a:lnTo>
                  <a:pt x="1652398" y="3293010"/>
                </a:lnTo>
                <a:lnTo>
                  <a:pt x="1659538" y="3295726"/>
                </a:lnTo>
                <a:lnTo>
                  <a:pt x="1646905" y="3408021"/>
                </a:lnTo>
                <a:cubicBezTo>
                  <a:pt x="1645938" y="3425579"/>
                  <a:pt x="1640351" y="3468422"/>
                  <a:pt x="1635580" y="3517767"/>
                </a:cubicBezTo>
                <a:cubicBezTo>
                  <a:pt x="1634857" y="3536218"/>
                  <a:pt x="1624852" y="3675389"/>
                  <a:pt x="1622293" y="3599225"/>
                </a:cubicBezTo>
                <a:cubicBezTo>
                  <a:pt x="1620059" y="3527772"/>
                  <a:pt x="1614344" y="3636946"/>
                  <a:pt x="1611914" y="3649141"/>
                </a:cubicBezTo>
                <a:lnTo>
                  <a:pt x="1601391" y="3663172"/>
                </a:lnTo>
                <a:lnTo>
                  <a:pt x="1584075" y="3656582"/>
                </a:lnTo>
                <a:lnTo>
                  <a:pt x="1584543" y="3647987"/>
                </a:lnTo>
                <a:cubicBezTo>
                  <a:pt x="1587389" y="3602037"/>
                  <a:pt x="1594384" y="3512931"/>
                  <a:pt x="1594925" y="3499093"/>
                </a:cubicBezTo>
                <a:cubicBezTo>
                  <a:pt x="1593681" y="3452351"/>
                  <a:pt x="1594554" y="3409838"/>
                  <a:pt x="1590878" y="3375292"/>
                </a:cubicBezTo>
                <a:cubicBezTo>
                  <a:pt x="1589411" y="3369928"/>
                  <a:pt x="1579405" y="3354407"/>
                  <a:pt x="1577938" y="3349043"/>
                </a:cubicBezTo>
                <a:cubicBezTo>
                  <a:pt x="1575859" y="3336161"/>
                  <a:pt x="1576634" y="3321416"/>
                  <a:pt x="1578678" y="3306536"/>
                </a:cubicBezTo>
                <a:close/>
                <a:moveTo>
                  <a:pt x="5538856" y="3261791"/>
                </a:moveTo>
                <a:cubicBezTo>
                  <a:pt x="5541730" y="3261371"/>
                  <a:pt x="5545771" y="3261294"/>
                  <a:pt x="5548106" y="3261984"/>
                </a:cubicBezTo>
                <a:cubicBezTo>
                  <a:pt x="5546726" y="3266653"/>
                  <a:pt x="5535001" y="3269115"/>
                  <a:pt x="5536611" y="3263667"/>
                </a:cubicBezTo>
                <a:cubicBezTo>
                  <a:pt x="5534277" y="3262977"/>
                  <a:pt x="5535984" y="3262212"/>
                  <a:pt x="5538856" y="3261791"/>
                </a:cubicBezTo>
                <a:close/>
                <a:moveTo>
                  <a:pt x="2767253" y="3258634"/>
                </a:moveTo>
                <a:lnTo>
                  <a:pt x="2767843" y="3259769"/>
                </a:lnTo>
                <a:cubicBezTo>
                  <a:pt x="2768433" y="3260906"/>
                  <a:pt x="2782940" y="3268275"/>
                  <a:pt x="2788353" y="3271473"/>
                </a:cubicBezTo>
                <a:cubicBezTo>
                  <a:pt x="2833645" y="3296991"/>
                  <a:pt x="2878851" y="3318462"/>
                  <a:pt x="2921333" y="3348565"/>
                </a:cubicBezTo>
                <a:cubicBezTo>
                  <a:pt x="2924707" y="3350059"/>
                  <a:pt x="2932611" y="3354337"/>
                  <a:pt x="2931976" y="3353585"/>
                </a:cubicBezTo>
                <a:cubicBezTo>
                  <a:pt x="2931764" y="3353334"/>
                  <a:pt x="2930605" y="3352524"/>
                  <a:pt x="2928012" y="3350866"/>
                </a:cubicBezTo>
                <a:cubicBezTo>
                  <a:pt x="2889534" y="3321806"/>
                  <a:pt x="2847969" y="3300125"/>
                  <a:pt x="2810310" y="3279299"/>
                </a:cubicBezTo>
                <a:cubicBezTo>
                  <a:pt x="2795901" y="3272118"/>
                  <a:pt x="2780661" y="3260562"/>
                  <a:pt x="2767253" y="3258634"/>
                </a:cubicBezTo>
                <a:close/>
                <a:moveTo>
                  <a:pt x="1522396" y="3246245"/>
                </a:moveTo>
                <a:lnTo>
                  <a:pt x="1572966" y="3264436"/>
                </a:lnTo>
                <a:lnTo>
                  <a:pt x="1572845" y="3266242"/>
                </a:lnTo>
                <a:lnTo>
                  <a:pt x="1573220" y="3264528"/>
                </a:lnTo>
                <a:lnTo>
                  <a:pt x="1575383" y="3265306"/>
                </a:lnTo>
                <a:lnTo>
                  <a:pt x="1574240" y="3272228"/>
                </a:lnTo>
                <a:cubicBezTo>
                  <a:pt x="1574240" y="3272228"/>
                  <a:pt x="1558147" y="3276625"/>
                  <a:pt x="1555065" y="3289960"/>
                </a:cubicBezTo>
                <a:cubicBezTo>
                  <a:pt x="1545080" y="3316708"/>
                  <a:pt x="1547641" y="3392873"/>
                  <a:pt x="1543019" y="3418156"/>
                </a:cubicBezTo>
                <a:cubicBezTo>
                  <a:pt x="1544487" y="3423521"/>
                  <a:pt x="1532863" y="3426698"/>
                  <a:pt x="1528965" y="3433528"/>
                </a:cubicBezTo>
                <a:cubicBezTo>
                  <a:pt x="1515082" y="3467107"/>
                  <a:pt x="1523250" y="3542700"/>
                  <a:pt x="1516771" y="3585787"/>
                </a:cubicBezTo>
                <a:lnTo>
                  <a:pt x="1517130" y="3631114"/>
                </a:lnTo>
                <a:lnTo>
                  <a:pt x="1504064" y="3626143"/>
                </a:lnTo>
                <a:lnTo>
                  <a:pt x="1505318" y="3607171"/>
                </a:lnTo>
                <a:cubicBezTo>
                  <a:pt x="1505549" y="3542974"/>
                  <a:pt x="1507523" y="3479443"/>
                  <a:pt x="1510747" y="3416257"/>
                </a:cubicBezTo>
                <a:close/>
                <a:moveTo>
                  <a:pt x="5587579" y="3241120"/>
                </a:moveTo>
                <a:lnTo>
                  <a:pt x="5593251" y="3244711"/>
                </a:lnTo>
                <a:lnTo>
                  <a:pt x="5592444" y="3245035"/>
                </a:lnTo>
                <a:cubicBezTo>
                  <a:pt x="5588402" y="3245111"/>
                  <a:pt x="5584706" y="3244020"/>
                  <a:pt x="5585396" y="3241684"/>
                </a:cubicBezTo>
                <a:close/>
                <a:moveTo>
                  <a:pt x="5570400" y="3230239"/>
                </a:moveTo>
                <a:lnTo>
                  <a:pt x="5575992" y="3233784"/>
                </a:lnTo>
                <a:lnTo>
                  <a:pt x="5574399" y="3234524"/>
                </a:lnTo>
                <a:cubicBezTo>
                  <a:pt x="5570331" y="3234698"/>
                  <a:pt x="5566634" y="3233607"/>
                  <a:pt x="5567322" y="3231274"/>
                </a:cubicBezTo>
                <a:close/>
                <a:moveTo>
                  <a:pt x="5553056" y="3219155"/>
                </a:moveTo>
                <a:lnTo>
                  <a:pt x="5558675" y="3222765"/>
                </a:lnTo>
                <a:lnTo>
                  <a:pt x="5556441" y="3223723"/>
                </a:lnTo>
                <a:cubicBezTo>
                  <a:pt x="5552371" y="3223897"/>
                  <a:pt x="5548675" y="3222806"/>
                  <a:pt x="5549479" y="3220082"/>
                </a:cubicBezTo>
                <a:close/>
                <a:moveTo>
                  <a:pt x="5657436" y="3211125"/>
                </a:moveTo>
                <a:cubicBezTo>
                  <a:pt x="5660136" y="3211287"/>
                  <a:pt x="5662665" y="3212034"/>
                  <a:pt x="5662665" y="3212034"/>
                </a:cubicBezTo>
                <a:cubicBezTo>
                  <a:pt x="5667336" y="3213413"/>
                  <a:pt x="5655840" y="3215097"/>
                  <a:pt x="5651172" y="3213719"/>
                </a:cubicBezTo>
                <a:cubicBezTo>
                  <a:pt x="5651862" y="3211383"/>
                  <a:pt x="5654734" y="3210962"/>
                  <a:pt x="5657436" y="3211125"/>
                </a:cubicBezTo>
                <a:close/>
                <a:moveTo>
                  <a:pt x="5484488" y="3156655"/>
                </a:moveTo>
                <a:cubicBezTo>
                  <a:pt x="5486760" y="3156930"/>
                  <a:pt x="5489654" y="3158418"/>
                  <a:pt x="5493825" y="3162189"/>
                </a:cubicBezTo>
                <a:cubicBezTo>
                  <a:pt x="5492808" y="3160620"/>
                  <a:pt x="5491308" y="3160864"/>
                  <a:pt x="5489910" y="3162024"/>
                </a:cubicBezTo>
                <a:lnTo>
                  <a:pt x="5489143" y="3163250"/>
                </a:lnTo>
                <a:lnTo>
                  <a:pt x="5480692" y="3157839"/>
                </a:lnTo>
                <a:close/>
                <a:moveTo>
                  <a:pt x="5695283" y="3153127"/>
                </a:moveTo>
                <a:cubicBezTo>
                  <a:pt x="5698574" y="3159174"/>
                  <a:pt x="5682960" y="3160489"/>
                  <a:pt x="5679898" y="3153661"/>
                </a:cubicBezTo>
                <a:close/>
                <a:moveTo>
                  <a:pt x="5672343" y="3139265"/>
                </a:moveTo>
                <a:lnTo>
                  <a:pt x="5673234" y="3139398"/>
                </a:lnTo>
                <a:cubicBezTo>
                  <a:pt x="5674459" y="3139582"/>
                  <a:pt x="5674152" y="3139536"/>
                  <a:pt x="5673004" y="3139364"/>
                </a:cubicBezTo>
                <a:close/>
                <a:moveTo>
                  <a:pt x="5661642" y="3137664"/>
                </a:moveTo>
                <a:lnTo>
                  <a:pt x="5672343" y="3139265"/>
                </a:lnTo>
                <a:lnTo>
                  <a:pt x="5667725" y="3138575"/>
                </a:lnTo>
                <a:close/>
                <a:moveTo>
                  <a:pt x="5658536" y="3137200"/>
                </a:moveTo>
                <a:cubicBezTo>
                  <a:pt x="5658536" y="3137200"/>
                  <a:pt x="5659762" y="3137383"/>
                  <a:pt x="5661523" y="3137646"/>
                </a:cubicBezTo>
                <a:lnTo>
                  <a:pt x="5661642" y="3137664"/>
                </a:lnTo>
                <a:close/>
                <a:moveTo>
                  <a:pt x="1511083" y="3129031"/>
                </a:moveTo>
                <a:cubicBezTo>
                  <a:pt x="1496458" y="3138794"/>
                  <a:pt x="1511083" y="3129031"/>
                  <a:pt x="1511083" y="3129031"/>
                </a:cubicBezTo>
                <a:close/>
                <a:moveTo>
                  <a:pt x="1518250" y="3127073"/>
                </a:moveTo>
                <a:cubicBezTo>
                  <a:pt x="1517455" y="3127291"/>
                  <a:pt x="1515332" y="3127872"/>
                  <a:pt x="1511083" y="3129031"/>
                </a:cubicBezTo>
                <a:cubicBezTo>
                  <a:pt x="1511083" y="3129031"/>
                  <a:pt x="1520639" y="3126420"/>
                  <a:pt x="1518250" y="3127073"/>
                </a:cubicBezTo>
                <a:close/>
                <a:moveTo>
                  <a:pt x="1534391" y="3116566"/>
                </a:moveTo>
                <a:lnTo>
                  <a:pt x="1535603" y="3116963"/>
                </a:lnTo>
                <a:cubicBezTo>
                  <a:pt x="1561308" y="3125772"/>
                  <a:pt x="1603218" y="3140882"/>
                  <a:pt x="1640139" y="3154161"/>
                </a:cubicBezTo>
                <a:lnTo>
                  <a:pt x="1673155" y="3166007"/>
                </a:lnTo>
                <a:lnTo>
                  <a:pt x="1666659" y="3229335"/>
                </a:lnTo>
                <a:lnTo>
                  <a:pt x="1626901" y="3213014"/>
                </a:lnTo>
                <a:lnTo>
                  <a:pt x="1528566" y="3176876"/>
                </a:lnTo>
                <a:close/>
                <a:moveTo>
                  <a:pt x="1128847" y="3104675"/>
                </a:moveTo>
                <a:lnTo>
                  <a:pt x="1470136" y="3227445"/>
                </a:lnTo>
                <a:lnTo>
                  <a:pt x="1465931" y="3263755"/>
                </a:lnTo>
                <a:cubicBezTo>
                  <a:pt x="1459882" y="3353683"/>
                  <a:pt x="1463207" y="3444293"/>
                  <a:pt x="1443257" y="3534777"/>
                </a:cubicBezTo>
                <a:cubicBezTo>
                  <a:pt x="1441940" y="3505352"/>
                  <a:pt x="1447526" y="3462510"/>
                  <a:pt x="1430318" y="3508529"/>
                </a:cubicBezTo>
                <a:cubicBezTo>
                  <a:pt x="1428007" y="3521170"/>
                  <a:pt x="1425362" y="3554561"/>
                  <a:pt x="1421752" y="3587494"/>
                </a:cubicBezTo>
                <a:lnTo>
                  <a:pt x="1420782" y="3594735"/>
                </a:lnTo>
                <a:lnTo>
                  <a:pt x="1402755" y="3588251"/>
                </a:lnTo>
                <a:lnTo>
                  <a:pt x="1402750" y="3568067"/>
                </a:lnTo>
                <a:cubicBezTo>
                  <a:pt x="1403650" y="3541038"/>
                  <a:pt x="1405731" y="3515248"/>
                  <a:pt x="1405184" y="3479849"/>
                </a:cubicBezTo>
                <a:cubicBezTo>
                  <a:pt x="1408709" y="3383763"/>
                  <a:pt x="1400541" y="3462862"/>
                  <a:pt x="1384298" y="3491321"/>
                </a:cubicBezTo>
                <a:cubicBezTo>
                  <a:pt x="1371952" y="3512949"/>
                  <a:pt x="1393710" y="3458962"/>
                  <a:pt x="1378189" y="3468969"/>
                </a:cubicBezTo>
                <a:cubicBezTo>
                  <a:pt x="1362669" y="3478976"/>
                  <a:pt x="1372453" y="3535873"/>
                  <a:pt x="1367832" y="3561155"/>
                </a:cubicBezTo>
                <a:lnTo>
                  <a:pt x="1368436" y="3575905"/>
                </a:lnTo>
                <a:lnTo>
                  <a:pt x="1326922" y="3560971"/>
                </a:lnTo>
                <a:lnTo>
                  <a:pt x="1324781" y="3448016"/>
                </a:lnTo>
                <a:cubicBezTo>
                  <a:pt x="1325036" y="3410714"/>
                  <a:pt x="1325180" y="3373443"/>
                  <a:pt x="1321865" y="3329671"/>
                </a:cubicBezTo>
                <a:cubicBezTo>
                  <a:pt x="1332743" y="3302678"/>
                  <a:pt x="1330296" y="3288454"/>
                  <a:pt x="1326353" y="3288091"/>
                </a:cubicBezTo>
                <a:cubicBezTo>
                  <a:pt x="1322411" y="3287728"/>
                  <a:pt x="1316970" y="3301223"/>
                  <a:pt x="1321865" y="3329671"/>
                </a:cubicBezTo>
                <a:cubicBezTo>
                  <a:pt x="1314365" y="3367272"/>
                  <a:pt x="1312514" y="3403568"/>
                  <a:pt x="1311516" y="3440351"/>
                </a:cubicBezTo>
                <a:lnTo>
                  <a:pt x="1306310" y="3553556"/>
                </a:lnTo>
                <a:lnTo>
                  <a:pt x="1118510" y="3486000"/>
                </a:lnTo>
                <a:lnTo>
                  <a:pt x="1118961" y="3480244"/>
                </a:lnTo>
                <a:lnTo>
                  <a:pt x="1117083" y="3418957"/>
                </a:lnTo>
                <a:lnTo>
                  <a:pt x="1106599" y="3481715"/>
                </a:lnTo>
                <a:lnTo>
                  <a:pt x="1098524" y="3478810"/>
                </a:lnTo>
                <a:lnTo>
                  <a:pt x="1115368" y="3362983"/>
                </a:lnTo>
                <a:lnTo>
                  <a:pt x="1114866" y="3346610"/>
                </a:lnTo>
                <a:cubicBezTo>
                  <a:pt x="1115167" y="3301128"/>
                  <a:pt x="1117298" y="3254427"/>
                  <a:pt x="1121743" y="3205653"/>
                </a:cubicBezTo>
                <a:lnTo>
                  <a:pt x="1125017" y="3159108"/>
                </a:lnTo>
                <a:lnTo>
                  <a:pt x="1123818" y="3152896"/>
                </a:lnTo>
                <a:lnTo>
                  <a:pt x="1127610" y="3122267"/>
                </a:lnTo>
                <a:close/>
                <a:moveTo>
                  <a:pt x="1863838" y="3103927"/>
                </a:moveTo>
                <a:lnTo>
                  <a:pt x="1863511" y="3107124"/>
                </a:lnTo>
                <a:lnTo>
                  <a:pt x="1864936" y="3107692"/>
                </a:lnTo>
                <a:cubicBezTo>
                  <a:pt x="1866873" y="3107693"/>
                  <a:pt x="1865904" y="3106562"/>
                  <a:pt x="1864451" y="3104948"/>
                </a:cubicBezTo>
                <a:close/>
                <a:moveTo>
                  <a:pt x="5338463" y="3093819"/>
                </a:moveTo>
                <a:cubicBezTo>
                  <a:pt x="5338488" y="3094541"/>
                  <a:pt x="5338556" y="3096464"/>
                  <a:pt x="5338687" y="3100310"/>
                </a:cubicBezTo>
                <a:cubicBezTo>
                  <a:pt x="5338687" y="3100310"/>
                  <a:pt x="5338390" y="3091655"/>
                  <a:pt x="5338463" y="3093819"/>
                </a:cubicBezTo>
                <a:close/>
                <a:moveTo>
                  <a:pt x="3390307" y="3086732"/>
                </a:moveTo>
                <a:cubicBezTo>
                  <a:pt x="3390229" y="3086654"/>
                  <a:pt x="3390656" y="3086738"/>
                  <a:pt x="3391803" y="3087036"/>
                </a:cubicBezTo>
                <a:lnTo>
                  <a:pt x="3392959" y="3087353"/>
                </a:lnTo>
                <a:lnTo>
                  <a:pt x="3395169" y="3088712"/>
                </a:lnTo>
                <a:cubicBezTo>
                  <a:pt x="3392653" y="3087690"/>
                  <a:pt x="3390466" y="3086888"/>
                  <a:pt x="3390307" y="3086732"/>
                </a:cubicBezTo>
                <a:close/>
                <a:moveTo>
                  <a:pt x="459155" y="3067408"/>
                </a:moveTo>
                <a:cubicBezTo>
                  <a:pt x="460905" y="3066130"/>
                  <a:pt x="453910" y="3071236"/>
                  <a:pt x="453910" y="3071236"/>
                </a:cubicBezTo>
                <a:cubicBezTo>
                  <a:pt x="457017" y="3068966"/>
                  <a:pt x="458571" y="3067833"/>
                  <a:pt x="459155" y="3067408"/>
                </a:cubicBezTo>
                <a:close/>
                <a:moveTo>
                  <a:pt x="1116975" y="3050521"/>
                </a:moveTo>
                <a:cubicBezTo>
                  <a:pt x="1118671" y="3050236"/>
                  <a:pt x="1120263" y="3050621"/>
                  <a:pt x="1121590" y="3051379"/>
                </a:cubicBezTo>
                <a:lnTo>
                  <a:pt x="1122984" y="3053254"/>
                </a:lnTo>
                <a:lnTo>
                  <a:pt x="1122076" y="3060124"/>
                </a:lnTo>
                <a:close/>
                <a:moveTo>
                  <a:pt x="1519903" y="3048795"/>
                </a:moveTo>
                <a:cubicBezTo>
                  <a:pt x="1526011" y="3071146"/>
                  <a:pt x="1524396" y="3089844"/>
                  <a:pt x="1515134" y="3098140"/>
                </a:cubicBezTo>
                <a:cubicBezTo>
                  <a:pt x="1510489" y="3081154"/>
                  <a:pt x="1511457" y="3063596"/>
                  <a:pt x="1519903" y="3048795"/>
                </a:cubicBezTo>
                <a:close/>
                <a:moveTo>
                  <a:pt x="1101247" y="3041330"/>
                </a:moveTo>
                <a:cubicBezTo>
                  <a:pt x="1101707" y="3040927"/>
                  <a:pt x="1100233" y="3042213"/>
                  <a:pt x="1094333" y="3047351"/>
                </a:cubicBezTo>
                <a:cubicBezTo>
                  <a:pt x="1094333" y="3047351"/>
                  <a:pt x="1100479" y="3041998"/>
                  <a:pt x="1101247" y="3041330"/>
                </a:cubicBezTo>
                <a:close/>
                <a:moveTo>
                  <a:pt x="1065479" y="3030357"/>
                </a:moveTo>
                <a:cubicBezTo>
                  <a:pt x="1067973" y="3031572"/>
                  <a:pt x="1070317" y="3037724"/>
                  <a:pt x="1068198" y="3040699"/>
                </a:cubicBezTo>
                <a:cubicBezTo>
                  <a:pt x="1068198" y="3040699"/>
                  <a:pt x="1058466" y="3027792"/>
                  <a:pt x="1063092" y="3031086"/>
                </a:cubicBezTo>
                <a:cubicBezTo>
                  <a:pt x="1063797" y="3030093"/>
                  <a:pt x="1064646" y="3029952"/>
                  <a:pt x="1065479" y="3030357"/>
                </a:cubicBezTo>
                <a:close/>
                <a:moveTo>
                  <a:pt x="5557394" y="3018494"/>
                </a:moveTo>
                <a:cubicBezTo>
                  <a:pt x="5564995" y="3019257"/>
                  <a:pt x="5568793" y="3019637"/>
                  <a:pt x="5570218" y="3019781"/>
                </a:cubicBezTo>
                <a:cubicBezTo>
                  <a:pt x="5574492" y="3020210"/>
                  <a:pt x="5557394" y="3018494"/>
                  <a:pt x="5557394" y="3018494"/>
                </a:cubicBezTo>
                <a:close/>
                <a:moveTo>
                  <a:pt x="1015796" y="3014333"/>
                </a:moveTo>
                <a:cubicBezTo>
                  <a:pt x="1015191" y="3014789"/>
                  <a:pt x="1013576" y="3016006"/>
                  <a:pt x="1010352" y="3018441"/>
                </a:cubicBezTo>
                <a:cubicBezTo>
                  <a:pt x="1010352" y="3018441"/>
                  <a:pt x="1017611" y="3012962"/>
                  <a:pt x="1015796" y="3014333"/>
                </a:cubicBezTo>
                <a:close/>
                <a:moveTo>
                  <a:pt x="197463" y="3006204"/>
                </a:moveTo>
                <a:cubicBezTo>
                  <a:pt x="201429" y="3009028"/>
                  <a:pt x="207195" y="3019112"/>
                  <a:pt x="203230" y="3016289"/>
                </a:cubicBezTo>
                <a:cubicBezTo>
                  <a:pt x="199935" y="3020917"/>
                  <a:pt x="194636" y="3010171"/>
                  <a:pt x="197463" y="3006204"/>
                </a:cubicBezTo>
                <a:close/>
                <a:moveTo>
                  <a:pt x="1558035" y="3005180"/>
                </a:moveTo>
                <a:lnTo>
                  <a:pt x="1558743" y="3005641"/>
                </a:lnTo>
                <a:cubicBezTo>
                  <a:pt x="1567788" y="3008311"/>
                  <a:pt x="1580396" y="3008225"/>
                  <a:pt x="1587795" y="3007872"/>
                </a:cubicBezTo>
                <a:lnTo>
                  <a:pt x="1590187" y="3007706"/>
                </a:lnTo>
                <a:close/>
                <a:moveTo>
                  <a:pt x="4954491" y="3002863"/>
                </a:moveTo>
                <a:cubicBezTo>
                  <a:pt x="4951959" y="3003483"/>
                  <a:pt x="4950457" y="3004945"/>
                  <a:pt x="4951691" y="3007212"/>
                </a:cubicBezTo>
                <a:lnTo>
                  <a:pt x="4967854" y="3006908"/>
                </a:lnTo>
                <a:cubicBezTo>
                  <a:pt x="4967028" y="3005395"/>
                  <a:pt x="4965403" y="3004281"/>
                  <a:pt x="4963475" y="3003552"/>
                </a:cubicBezTo>
                <a:cubicBezTo>
                  <a:pt x="4960587" y="3002461"/>
                  <a:pt x="4957024" y="3002242"/>
                  <a:pt x="4954491" y="3002863"/>
                </a:cubicBezTo>
                <a:close/>
                <a:moveTo>
                  <a:pt x="974481" y="2998880"/>
                </a:moveTo>
                <a:cubicBezTo>
                  <a:pt x="976181" y="2998596"/>
                  <a:pt x="978060" y="2999188"/>
                  <a:pt x="979824" y="3000254"/>
                </a:cubicBezTo>
                <a:cubicBezTo>
                  <a:pt x="985105" y="3003456"/>
                  <a:pt x="989308" y="3010929"/>
                  <a:pt x="984216" y="3011787"/>
                </a:cubicBezTo>
                <a:close/>
                <a:moveTo>
                  <a:pt x="309486" y="2987338"/>
                </a:moveTo>
                <a:cubicBezTo>
                  <a:pt x="315027" y="2988296"/>
                  <a:pt x="317983" y="2989653"/>
                  <a:pt x="319601" y="2991272"/>
                </a:cubicBezTo>
                <a:lnTo>
                  <a:pt x="321012" y="2994990"/>
                </a:lnTo>
                <a:lnTo>
                  <a:pt x="311537" y="2991676"/>
                </a:lnTo>
                <a:lnTo>
                  <a:pt x="312031" y="2990318"/>
                </a:lnTo>
                <a:cubicBezTo>
                  <a:pt x="312082" y="2988502"/>
                  <a:pt x="311349" y="2987171"/>
                  <a:pt x="309486" y="2987338"/>
                </a:cubicBezTo>
                <a:close/>
                <a:moveTo>
                  <a:pt x="4930201" y="2983932"/>
                </a:moveTo>
                <a:cubicBezTo>
                  <a:pt x="4930158" y="2981657"/>
                  <a:pt x="4930327" y="2990751"/>
                  <a:pt x="4930327" y="2990751"/>
                </a:cubicBezTo>
                <a:cubicBezTo>
                  <a:pt x="4930253" y="2986709"/>
                  <a:pt x="4930215" y="2984690"/>
                  <a:pt x="4930201" y="2983932"/>
                </a:cubicBezTo>
                <a:close/>
                <a:moveTo>
                  <a:pt x="1135189" y="2977568"/>
                </a:moveTo>
                <a:lnTo>
                  <a:pt x="1168106" y="2987726"/>
                </a:lnTo>
                <a:cubicBezTo>
                  <a:pt x="1228444" y="3007550"/>
                  <a:pt x="1287001" y="3027852"/>
                  <a:pt x="1344693" y="3048401"/>
                </a:cubicBezTo>
                <a:lnTo>
                  <a:pt x="1486306" y="3099757"/>
                </a:lnTo>
                <a:lnTo>
                  <a:pt x="1478418" y="3158447"/>
                </a:lnTo>
                <a:lnTo>
                  <a:pt x="1305818" y="3095017"/>
                </a:lnTo>
                <a:lnTo>
                  <a:pt x="1132619" y="3037822"/>
                </a:lnTo>
                <a:close/>
                <a:moveTo>
                  <a:pt x="910325" y="2976938"/>
                </a:moveTo>
                <a:cubicBezTo>
                  <a:pt x="916280" y="2979918"/>
                  <a:pt x="915643" y="2992351"/>
                  <a:pt x="902395" y="2978437"/>
                </a:cubicBezTo>
                <a:cubicBezTo>
                  <a:pt x="905623" y="2976004"/>
                  <a:pt x="908341" y="2975947"/>
                  <a:pt x="910325" y="2976938"/>
                </a:cubicBezTo>
                <a:close/>
                <a:moveTo>
                  <a:pt x="221801" y="2973687"/>
                </a:moveTo>
                <a:lnTo>
                  <a:pt x="228108" y="2975881"/>
                </a:lnTo>
                <a:lnTo>
                  <a:pt x="229587" y="2979268"/>
                </a:lnTo>
                <a:cubicBezTo>
                  <a:pt x="227938" y="2981581"/>
                  <a:pt x="224800" y="2979346"/>
                  <a:pt x="222426" y="2976036"/>
                </a:cubicBezTo>
                <a:close/>
                <a:moveTo>
                  <a:pt x="894607" y="2973641"/>
                </a:moveTo>
                <a:cubicBezTo>
                  <a:pt x="897438" y="2974910"/>
                  <a:pt x="900413" y="2977026"/>
                  <a:pt x="902395" y="2978437"/>
                </a:cubicBezTo>
                <a:cubicBezTo>
                  <a:pt x="899573" y="2982405"/>
                  <a:pt x="891642" y="2976759"/>
                  <a:pt x="887676" y="2973936"/>
                </a:cubicBezTo>
                <a:cubicBezTo>
                  <a:pt x="889088" y="2971952"/>
                  <a:pt x="891776" y="2972372"/>
                  <a:pt x="894607" y="2973641"/>
                </a:cubicBezTo>
                <a:close/>
                <a:moveTo>
                  <a:pt x="5660814" y="2971600"/>
                </a:moveTo>
                <a:lnTo>
                  <a:pt x="5662810" y="2973110"/>
                </a:lnTo>
                <a:cubicBezTo>
                  <a:pt x="5661656" y="2973481"/>
                  <a:pt x="5660898" y="2973105"/>
                  <a:pt x="5660640" y="2972300"/>
                </a:cubicBezTo>
                <a:close/>
                <a:moveTo>
                  <a:pt x="202445" y="2966858"/>
                </a:moveTo>
                <a:lnTo>
                  <a:pt x="208684" y="2969073"/>
                </a:lnTo>
                <a:lnTo>
                  <a:pt x="209770" y="2972132"/>
                </a:lnTo>
                <a:cubicBezTo>
                  <a:pt x="208358" y="2974114"/>
                  <a:pt x="205219" y="2971879"/>
                  <a:pt x="202845" y="2968570"/>
                </a:cubicBezTo>
                <a:close/>
                <a:moveTo>
                  <a:pt x="183197" y="2960021"/>
                </a:moveTo>
                <a:lnTo>
                  <a:pt x="189521" y="2962267"/>
                </a:lnTo>
                <a:lnTo>
                  <a:pt x="190425" y="2964333"/>
                </a:lnTo>
                <a:cubicBezTo>
                  <a:pt x="189013" y="2966318"/>
                  <a:pt x="185874" y="2964085"/>
                  <a:pt x="183440" y="2960856"/>
                </a:cubicBezTo>
                <a:close/>
                <a:moveTo>
                  <a:pt x="4886933" y="2954724"/>
                </a:moveTo>
                <a:cubicBezTo>
                  <a:pt x="4884438" y="2953510"/>
                  <a:pt x="4878150" y="2955463"/>
                  <a:pt x="4877117" y="2958963"/>
                </a:cubicBezTo>
                <a:cubicBezTo>
                  <a:pt x="4877117" y="2958963"/>
                  <a:pt x="4893278" y="2958658"/>
                  <a:pt x="4887832" y="2957051"/>
                </a:cubicBezTo>
                <a:cubicBezTo>
                  <a:pt x="4888178" y="2955885"/>
                  <a:pt x="4887766" y="2955128"/>
                  <a:pt x="4886933" y="2954724"/>
                </a:cubicBezTo>
                <a:close/>
                <a:moveTo>
                  <a:pt x="4856227" y="2933348"/>
                </a:moveTo>
                <a:cubicBezTo>
                  <a:pt x="4856243" y="2933042"/>
                  <a:pt x="4856225" y="2933377"/>
                  <a:pt x="4856154" y="2934766"/>
                </a:cubicBezTo>
                <a:lnTo>
                  <a:pt x="4856005" y="2937659"/>
                </a:lnTo>
                <a:lnTo>
                  <a:pt x="4855755" y="2942504"/>
                </a:lnTo>
                <a:cubicBezTo>
                  <a:pt x="4855755" y="2942504"/>
                  <a:pt x="4855860" y="2940469"/>
                  <a:pt x="4855972" y="2938307"/>
                </a:cubicBezTo>
                <a:lnTo>
                  <a:pt x="4856005" y="2937659"/>
                </a:lnTo>
                <a:close/>
                <a:moveTo>
                  <a:pt x="5699896" y="2932524"/>
                </a:moveTo>
                <a:lnTo>
                  <a:pt x="5704089" y="2933569"/>
                </a:lnTo>
                <a:lnTo>
                  <a:pt x="5703629" y="2933691"/>
                </a:lnTo>
                <a:lnTo>
                  <a:pt x="5704359" y="2934341"/>
                </a:lnTo>
                <a:lnTo>
                  <a:pt x="5704164" y="2937880"/>
                </a:lnTo>
                <a:cubicBezTo>
                  <a:pt x="5701853" y="2938622"/>
                  <a:pt x="5701235" y="2936695"/>
                  <a:pt x="5699896" y="2932524"/>
                </a:cubicBezTo>
                <a:close/>
                <a:moveTo>
                  <a:pt x="5698659" y="2928673"/>
                </a:moveTo>
                <a:cubicBezTo>
                  <a:pt x="5698659" y="2928673"/>
                  <a:pt x="5699391" y="2928969"/>
                  <a:pt x="5699911" y="2929598"/>
                </a:cubicBezTo>
                <a:cubicBezTo>
                  <a:pt x="5700432" y="2930228"/>
                  <a:pt x="5700741" y="2931190"/>
                  <a:pt x="5699896" y="2932524"/>
                </a:cubicBezTo>
                <a:cubicBezTo>
                  <a:pt x="5699896" y="2932524"/>
                  <a:pt x="5696968" y="2931339"/>
                  <a:pt x="5698659" y="2928673"/>
                </a:cubicBezTo>
                <a:close/>
                <a:moveTo>
                  <a:pt x="4835765" y="2923540"/>
                </a:moveTo>
                <a:cubicBezTo>
                  <a:pt x="4831517" y="2921810"/>
                  <a:pt x="4826107" y="2924020"/>
                  <a:pt x="4828574" y="2928556"/>
                </a:cubicBezTo>
                <a:lnTo>
                  <a:pt x="4839290" y="2926643"/>
                </a:lnTo>
                <a:cubicBezTo>
                  <a:pt x="4838467" y="2925129"/>
                  <a:pt x="4837181" y="2924116"/>
                  <a:pt x="4835765" y="2923540"/>
                </a:cubicBezTo>
                <a:close/>
                <a:moveTo>
                  <a:pt x="4324638" y="2922059"/>
                </a:moveTo>
                <a:lnTo>
                  <a:pt x="4325984" y="2924043"/>
                </a:lnTo>
                <a:cubicBezTo>
                  <a:pt x="4330271" y="2930084"/>
                  <a:pt x="4337983" y="2940058"/>
                  <a:pt x="4345667" y="2945528"/>
                </a:cubicBezTo>
                <a:lnTo>
                  <a:pt x="4346466" y="2945802"/>
                </a:lnTo>
                <a:close/>
                <a:moveTo>
                  <a:pt x="5726717" y="2915604"/>
                </a:moveTo>
                <a:lnTo>
                  <a:pt x="5735143" y="2920934"/>
                </a:lnTo>
                <a:lnTo>
                  <a:pt x="5741532" y="2924827"/>
                </a:lnTo>
                <a:lnTo>
                  <a:pt x="5745807" y="2930171"/>
                </a:lnTo>
                <a:cubicBezTo>
                  <a:pt x="5750484" y="2936635"/>
                  <a:pt x="5752505" y="2940943"/>
                  <a:pt x="5746094" y="2937514"/>
                </a:cubicBezTo>
                <a:cubicBezTo>
                  <a:pt x="5741033" y="2933652"/>
                  <a:pt x="5734585" y="2925809"/>
                  <a:pt x="5728960" y="2918543"/>
                </a:cubicBezTo>
                <a:close/>
                <a:moveTo>
                  <a:pt x="5740498" y="2906208"/>
                </a:moveTo>
                <a:lnTo>
                  <a:pt x="5741107" y="2906630"/>
                </a:lnTo>
                <a:cubicBezTo>
                  <a:pt x="5743841" y="2908321"/>
                  <a:pt x="5749813" y="2912478"/>
                  <a:pt x="5756145" y="2917218"/>
                </a:cubicBezTo>
                <a:cubicBezTo>
                  <a:pt x="5762477" y="2921961"/>
                  <a:pt x="5769172" y="2927288"/>
                  <a:pt x="5773355" y="2931324"/>
                </a:cubicBezTo>
                <a:cubicBezTo>
                  <a:pt x="5774748" y="2932670"/>
                  <a:pt x="5775864" y="2933872"/>
                  <a:pt x="5776592" y="2934861"/>
                </a:cubicBezTo>
                <a:cubicBezTo>
                  <a:pt x="5777322" y="2935850"/>
                  <a:pt x="5777664" y="2936626"/>
                  <a:pt x="5777517" y="2937119"/>
                </a:cubicBezTo>
                <a:cubicBezTo>
                  <a:pt x="5777263" y="2937965"/>
                  <a:pt x="5775529" y="2937710"/>
                  <a:pt x="5772967" y="2936779"/>
                </a:cubicBezTo>
                <a:lnTo>
                  <a:pt x="5765073" y="2933134"/>
                </a:lnTo>
                <a:close/>
                <a:moveTo>
                  <a:pt x="166077" y="2885234"/>
                </a:moveTo>
                <a:cubicBezTo>
                  <a:pt x="166077" y="2885234"/>
                  <a:pt x="174668" y="2891351"/>
                  <a:pt x="171843" y="2895317"/>
                </a:cubicBezTo>
                <a:cubicBezTo>
                  <a:pt x="167879" y="2892495"/>
                  <a:pt x="162110" y="2882410"/>
                  <a:pt x="166077" y="2885234"/>
                </a:cubicBezTo>
                <a:close/>
                <a:moveTo>
                  <a:pt x="1797183" y="2878287"/>
                </a:moveTo>
                <a:lnTo>
                  <a:pt x="1878953" y="2911855"/>
                </a:lnTo>
                <a:lnTo>
                  <a:pt x="1875817" y="2910391"/>
                </a:lnTo>
                <a:cubicBezTo>
                  <a:pt x="1858082" y="2902505"/>
                  <a:pt x="1838890" y="2894120"/>
                  <a:pt x="1819659" y="2886362"/>
                </a:cubicBezTo>
                <a:close/>
                <a:moveTo>
                  <a:pt x="5748142" y="2865652"/>
                </a:moveTo>
                <a:cubicBezTo>
                  <a:pt x="5748826" y="2866002"/>
                  <a:pt x="5748882" y="2867476"/>
                  <a:pt x="5747781" y="2871142"/>
                </a:cubicBezTo>
                <a:cubicBezTo>
                  <a:pt x="5747781" y="2871142"/>
                  <a:pt x="5746372" y="2869191"/>
                  <a:pt x="5744728" y="2866911"/>
                </a:cubicBezTo>
                <a:cubicBezTo>
                  <a:pt x="5746143" y="2866077"/>
                  <a:pt x="5747458" y="2865302"/>
                  <a:pt x="5748142" y="2865652"/>
                </a:cubicBezTo>
                <a:close/>
                <a:moveTo>
                  <a:pt x="5806820" y="2863051"/>
                </a:moveTo>
                <a:lnTo>
                  <a:pt x="5838169" y="2886964"/>
                </a:lnTo>
                <a:cubicBezTo>
                  <a:pt x="5844215" y="2891749"/>
                  <a:pt x="5864051" y="2901711"/>
                  <a:pt x="5878278" y="2910871"/>
                </a:cubicBezTo>
                <a:lnTo>
                  <a:pt x="5889431" y="2919177"/>
                </a:lnTo>
                <a:lnTo>
                  <a:pt x="5890332" y="2920590"/>
                </a:lnTo>
                <a:lnTo>
                  <a:pt x="5891581" y="2923766"/>
                </a:lnTo>
                <a:cubicBezTo>
                  <a:pt x="5885708" y="2922141"/>
                  <a:pt x="5861515" y="2906137"/>
                  <a:pt x="5857580" y="2904280"/>
                </a:cubicBezTo>
                <a:cubicBezTo>
                  <a:pt x="5847617" y="2897862"/>
                  <a:pt x="5839663" y="2892982"/>
                  <a:pt x="5832631" y="2888838"/>
                </a:cubicBezTo>
                <a:lnTo>
                  <a:pt x="5828913" y="2886728"/>
                </a:lnTo>
                <a:close/>
                <a:moveTo>
                  <a:pt x="225230" y="2840149"/>
                </a:moveTo>
                <a:lnTo>
                  <a:pt x="225318" y="2840231"/>
                </a:lnTo>
                <a:cubicBezTo>
                  <a:pt x="226613" y="2841454"/>
                  <a:pt x="227512" y="2842305"/>
                  <a:pt x="227512" y="2842305"/>
                </a:cubicBezTo>
                <a:close/>
                <a:moveTo>
                  <a:pt x="257016" y="2839092"/>
                </a:moveTo>
                <a:cubicBezTo>
                  <a:pt x="290744" y="2845548"/>
                  <a:pt x="335104" y="2875824"/>
                  <a:pt x="371688" y="2883190"/>
                </a:cubicBezTo>
                <a:cubicBezTo>
                  <a:pt x="378475" y="2882047"/>
                  <a:pt x="377335" y="2875257"/>
                  <a:pt x="396011" y="2875602"/>
                </a:cubicBezTo>
                <a:cubicBezTo>
                  <a:pt x="396011" y="2875602"/>
                  <a:pt x="478853" y="2897726"/>
                  <a:pt x="474226" y="2894432"/>
                </a:cubicBezTo>
                <a:cubicBezTo>
                  <a:pt x="474097" y="2869434"/>
                  <a:pt x="402799" y="2874460"/>
                  <a:pt x="383336" y="2848647"/>
                </a:cubicBezTo>
                <a:lnTo>
                  <a:pt x="462189" y="2869027"/>
                </a:lnTo>
                <a:lnTo>
                  <a:pt x="631693" y="2928535"/>
                </a:lnTo>
                <a:cubicBezTo>
                  <a:pt x="688111" y="2947905"/>
                  <a:pt x="741470" y="2965974"/>
                  <a:pt x="783462" y="2980430"/>
                </a:cubicBezTo>
                <a:lnTo>
                  <a:pt x="1116914" y="3100382"/>
                </a:lnTo>
                <a:lnTo>
                  <a:pt x="1102829" y="3254658"/>
                </a:lnTo>
                <a:lnTo>
                  <a:pt x="1089160" y="3475442"/>
                </a:lnTo>
                <a:lnTo>
                  <a:pt x="959940" y="3428957"/>
                </a:lnTo>
                <a:lnTo>
                  <a:pt x="962449" y="3408561"/>
                </a:lnTo>
                <a:cubicBezTo>
                  <a:pt x="965616" y="3382355"/>
                  <a:pt x="968386" y="3354695"/>
                  <a:pt x="966546" y="3337422"/>
                </a:cubicBezTo>
                <a:cubicBezTo>
                  <a:pt x="959695" y="3291255"/>
                  <a:pt x="953981" y="3400429"/>
                  <a:pt x="951548" y="3412623"/>
                </a:cubicBezTo>
                <a:lnTo>
                  <a:pt x="950430" y="3425537"/>
                </a:lnTo>
                <a:lnTo>
                  <a:pt x="565217" y="3286965"/>
                </a:lnTo>
                <a:cubicBezTo>
                  <a:pt x="481234" y="3258056"/>
                  <a:pt x="351771" y="3214692"/>
                  <a:pt x="243345" y="3175352"/>
                </a:cubicBezTo>
                <a:cubicBezTo>
                  <a:pt x="209278" y="3163053"/>
                  <a:pt x="166621" y="3144637"/>
                  <a:pt x="189934" y="3155255"/>
                </a:cubicBezTo>
                <a:cubicBezTo>
                  <a:pt x="175213" y="3150753"/>
                  <a:pt x="145783" y="3148727"/>
                  <a:pt x="161515" y="3135023"/>
                </a:cubicBezTo>
                <a:cubicBezTo>
                  <a:pt x="161515" y="3135023"/>
                  <a:pt x="232462" y="3148674"/>
                  <a:pt x="239250" y="3147533"/>
                </a:cubicBezTo>
                <a:cubicBezTo>
                  <a:pt x="302077" y="3154406"/>
                  <a:pt x="379938" y="3191913"/>
                  <a:pt x="455993" y="3215178"/>
                </a:cubicBezTo>
                <a:cubicBezTo>
                  <a:pt x="529222" y="3242408"/>
                  <a:pt x="601309" y="3262851"/>
                  <a:pt x="669430" y="3280471"/>
                </a:cubicBezTo>
                <a:cubicBezTo>
                  <a:pt x="673396" y="3283293"/>
                  <a:pt x="681327" y="3288939"/>
                  <a:pt x="684150" y="3284974"/>
                </a:cubicBezTo>
                <a:cubicBezTo>
                  <a:pt x="701812" y="3303525"/>
                  <a:pt x="697058" y="3275236"/>
                  <a:pt x="684150" y="3284974"/>
                </a:cubicBezTo>
                <a:cubicBezTo>
                  <a:pt x="680185" y="3282151"/>
                  <a:pt x="672254" y="3276504"/>
                  <a:pt x="669430" y="3280471"/>
                </a:cubicBezTo>
                <a:cubicBezTo>
                  <a:pt x="499662" y="3215387"/>
                  <a:pt x="269703" y="3138330"/>
                  <a:pt x="72659" y="3059803"/>
                </a:cubicBezTo>
                <a:cubicBezTo>
                  <a:pt x="64730" y="3054158"/>
                  <a:pt x="-6218" y="3040506"/>
                  <a:pt x="441" y="3014365"/>
                </a:cubicBezTo>
                <a:lnTo>
                  <a:pt x="53183" y="3027011"/>
                </a:lnTo>
                <a:cubicBezTo>
                  <a:pt x="46275" y="3010138"/>
                  <a:pt x="19788" y="3022162"/>
                  <a:pt x="9386" y="3001804"/>
                </a:cubicBezTo>
                <a:cubicBezTo>
                  <a:pt x="45606" y="3002687"/>
                  <a:pt x="134884" y="3042343"/>
                  <a:pt x="81354" y="3004232"/>
                </a:cubicBezTo>
                <a:cubicBezTo>
                  <a:pt x="69457" y="2995761"/>
                  <a:pt x="54078" y="2990787"/>
                  <a:pt x="84648" y="2999603"/>
                </a:cubicBezTo>
                <a:cubicBezTo>
                  <a:pt x="96064" y="3001754"/>
                  <a:pt x="124353" y="2996988"/>
                  <a:pt x="139072" y="3001493"/>
                </a:cubicBezTo>
                <a:cubicBezTo>
                  <a:pt x="171996" y="3007002"/>
                  <a:pt x="197111" y="3024883"/>
                  <a:pt x="215125" y="3024758"/>
                </a:cubicBezTo>
                <a:cubicBezTo>
                  <a:pt x="219090" y="3027580"/>
                  <a:pt x="210019" y="3015145"/>
                  <a:pt x="212844" y="3011178"/>
                </a:cubicBezTo>
                <a:cubicBezTo>
                  <a:pt x="210019" y="3015145"/>
                  <a:pt x="239448" y="3017170"/>
                  <a:pt x="250201" y="3018850"/>
                </a:cubicBezTo>
                <a:cubicBezTo>
                  <a:pt x="269549" y="3026647"/>
                  <a:pt x="290035" y="3041233"/>
                  <a:pt x="312206" y="3045064"/>
                </a:cubicBezTo>
                <a:cubicBezTo>
                  <a:pt x="312206" y="3045064"/>
                  <a:pt x="327937" y="3031360"/>
                  <a:pt x="338694" y="3033040"/>
                </a:cubicBezTo>
                <a:cubicBezTo>
                  <a:pt x="357369" y="3033384"/>
                  <a:pt x="388610" y="3049651"/>
                  <a:pt x="411923" y="3060271"/>
                </a:cubicBezTo>
                <a:cubicBezTo>
                  <a:pt x="468627" y="3075739"/>
                  <a:pt x="391435" y="3045685"/>
                  <a:pt x="376715" y="3041182"/>
                </a:cubicBezTo>
                <a:cubicBezTo>
                  <a:pt x="361333" y="3036207"/>
                  <a:pt x="309135" y="3006016"/>
                  <a:pt x="255062" y="2985449"/>
                </a:cubicBezTo>
                <a:lnTo>
                  <a:pt x="256560" y="2985777"/>
                </a:lnTo>
                <a:lnTo>
                  <a:pt x="320789" y="3008117"/>
                </a:lnTo>
                <a:cubicBezTo>
                  <a:pt x="355035" y="3019147"/>
                  <a:pt x="388259" y="3028678"/>
                  <a:pt x="419808" y="3035686"/>
                </a:cubicBezTo>
                <a:cubicBezTo>
                  <a:pt x="419808" y="3035686"/>
                  <a:pt x="424956" y="3050291"/>
                  <a:pt x="419808" y="3035686"/>
                </a:cubicBezTo>
                <a:cubicBezTo>
                  <a:pt x="391822" y="3022289"/>
                  <a:pt x="361354" y="3009854"/>
                  <a:pt x="329555" y="2997979"/>
                </a:cubicBezTo>
                <a:lnTo>
                  <a:pt x="328824" y="2997723"/>
                </a:lnTo>
                <a:lnTo>
                  <a:pt x="328830" y="2995135"/>
                </a:lnTo>
                <a:cubicBezTo>
                  <a:pt x="347508" y="2995482"/>
                  <a:pt x="501424" y="3056253"/>
                  <a:pt x="539446" y="3064395"/>
                </a:cubicBezTo>
                <a:cubicBezTo>
                  <a:pt x="577477" y="3079518"/>
                  <a:pt x="567743" y="3066612"/>
                  <a:pt x="524608" y="3041876"/>
                </a:cubicBezTo>
                <a:cubicBezTo>
                  <a:pt x="474274" y="3015007"/>
                  <a:pt x="375562" y="2992357"/>
                  <a:pt x="299367" y="2966407"/>
                </a:cubicBezTo>
                <a:lnTo>
                  <a:pt x="275147" y="2956386"/>
                </a:lnTo>
                <a:lnTo>
                  <a:pt x="284609" y="2952948"/>
                </a:lnTo>
                <a:cubicBezTo>
                  <a:pt x="306678" y="2954519"/>
                  <a:pt x="350121" y="2970763"/>
                  <a:pt x="342776" y="2970888"/>
                </a:cubicBezTo>
                <a:cubicBezTo>
                  <a:pt x="363263" y="2975434"/>
                  <a:pt x="398705" y="2995233"/>
                  <a:pt x="414210" y="2994966"/>
                </a:cubicBezTo>
                <a:cubicBezTo>
                  <a:pt x="428815" y="2989816"/>
                  <a:pt x="357381" y="2965739"/>
                  <a:pt x="357381" y="2965739"/>
                </a:cubicBezTo>
                <a:lnTo>
                  <a:pt x="189739" y="2909353"/>
                </a:lnTo>
                <a:lnTo>
                  <a:pt x="185121" y="2905517"/>
                </a:lnTo>
                <a:cubicBezTo>
                  <a:pt x="178497" y="2898561"/>
                  <a:pt x="178633" y="2894174"/>
                  <a:pt x="197978" y="2901970"/>
                </a:cubicBezTo>
                <a:cubicBezTo>
                  <a:pt x="199962" y="2903382"/>
                  <a:pt x="212154" y="2905838"/>
                  <a:pt x="223854" y="2907940"/>
                </a:cubicBezTo>
                <a:lnTo>
                  <a:pt x="226563" y="2908406"/>
                </a:lnTo>
                <a:lnTo>
                  <a:pt x="228964" y="2909376"/>
                </a:lnTo>
                <a:cubicBezTo>
                  <a:pt x="255163" y="2919743"/>
                  <a:pt x="282063" y="2929483"/>
                  <a:pt x="287325" y="2926943"/>
                </a:cubicBezTo>
                <a:cubicBezTo>
                  <a:pt x="296851" y="2911270"/>
                  <a:pt x="225588" y="2896986"/>
                  <a:pt x="225588" y="2896986"/>
                </a:cubicBezTo>
                <a:lnTo>
                  <a:pt x="189046" y="2883469"/>
                </a:lnTo>
                <a:lnTo>
                  <a:pt x="181796" y="2880113"/>
                </a:lnTo>
                <a:cubicBezTo>
                  <a:pt x="152372" y="2866013"/>
                  <a:pt x="130473" y="2853411"/>
                  <a:pt x="161982" y="2857414"/>
                </a:cubicBezTo>
                <a:cubicBezTo>
                  <a:pt x="202168" y="2861118"/>
                  <a:pt x="236234" y="2873420"/>
                  <a:pt x="274253" y="2881562"/>
                </a:cubicBezTo>
                <a:lnTo>
                  <a:pt x="284990" y="2885383"/>
                </a:lnTo>
                <a:lnTo>
                  <a:pt x="286018" y="2885781"/>
                </a:lnTo>
                <a:cubicBezTo>
                  <a:pt x="287490" y="2886324"/>
                  <a:pt x="287639" y="2886349"/>
                  <a:pt x="285875" y="2885697"/>
                </a:cubicBezTo>
                <a:lnTo>
                  <a:pt x="284990" y="2885383"/>
                </a:lnTo>
                <a:lnTo>
                  <a:pt x="278217" y="2882756"/>
                </a:lnTo>
                <a:cubicBezTo>
                  <a:pt x="260569" y="2875648"/>
                  <a:pt x="224589" y="2859524"/>
                  <a:pt x="244034" y="2854069"/>
                </a:cubicBezTo>
                <a:lnTo>
                  <a:pt x="251657" y="2855318"/>
                </a:lnTo>
                <a:lnTo>
                  <a:pt x="253422" y="2856272"/>
                </a:lnTo>
                <a:lnTo>
                  <a:pt x="259768" y="2858570"/>
                </a:lnTo>
                <a:lnTo>
                  <a:pt x="270964" y="2865023"/>
                </a:lnTo>
                <a:cubicBezTo>
                  <a:pt x="282141" y="2872234"/>
                  <a:pt x="293540" y="2880350"/>
                  <a:pt x="299248" y="2881426"/>
                </a:cubicBezTo>
                <a:cubicBezTo>
                  <a:pt x="311144" y="2889896"/>
                  <a:pt x="355954" y="2896895"/>
                  <a:pt x="355954" y="2896895"/>
                </a:cubicBezTo>
                <a:cubicBezTo>
                  <a:pt x="349046" y="2880021"/>
                  <a:pt x="293481" y="2871342"/>
                  <a:pt x="289515" y="2868518"/>
                </a:cubicBezTo>
                <a:cubicBezTo>
                  <a:pt x="281990" y="2866151"/>
                  <a:pt x="275385" y="2864061"/>
                  <a:pt x="269453" y="2862080"/>
                </a:cubicBezTo>
                <a:lnTo>
                  <a:pt x="259768" y="2858570"/>
                </a:lnTo>
                <a:lnTo>
                  <a:pt x="255111" y="2855884"/>
                </a:lnTo>
                <a:lnTo>
                  <a:pt x="251657" y="2855318"/>
                </a:lnTo>
                <a:lnTo>
                  <a:pt x="227512" y="2842305"/>
                </a:lnTo>
                <a:cubicBezTo>
                  <a:pt x="235711" y="2837433"/>
                  <a:pt x="245773" y="2836940"/>
                  <a:pt x="257016" y="2839092"/>
                </a:cubicBezTo>
                <a:close/>
                <a:moveTo>
                  <a:pt x="217924" y="2833240"/>
                </a:moveTo>
                <a:lnTo>
                  <a:pt x="220763" y="2835925"/>
                </a:lnTo>
                <a:lnTo>
                  <a:pt x="225230" y="2840149"/>
                </a:lnTo>
                <a:close/>
                <a:moveTo>
                  <a:pt x="1680755" y="2832758"/>
                </a:moveTo>
                <a:lnTo>
                  <a:pt x="1733447" y="2852122"/>
                </a:lnTo>
                <a:lnTo>
                  <a:pt x="1740215" y="2854900"/>
                </a:lnTo>
                <a:lnTo>
                  <a:pt x="1760774" y="2860061"/>
                </a:lnTo>
                <a:cubicBezTo>
                  <a:pt x="1815692" y="2878561"/>
                  <a:pt x="1861981" y="2901875"/>
                  <a:pt x="1913831" y="2919148"/>
                </a:cubicBezTo>
                <a:cubicBezTo>
                  <a:pt x="1884854" y="2902108"/>
                  <a:pt x="1852155" y="2886056"/>
                  <a:pt x="1820081" y="2874314"/>
                </a:cubicBezTo>
                <a:cubicBezTo>
                  <a:pt x="1788264" y="2862785"/>
                  <a:pt x="1754982" y="2851540"/>
                  <a:pt x="1719479" y="2842294"/>
                </a:cubicBezTo>
                <a:close/>
                <a:moveTo>
                  <a:pt x="216713" y="2832096"/>
                </a:moveTo>
                <a:cubicBezTo>
                  <a:pt x="215813" y="2831246"/>
                  <a:pt x="216039" y="2831458"/>
                  <a:pt x="216882" y="2832256"/>
                </a:cubicBezTo>
                <a:lnTo>
                  <a:pt x="217924" y="2833240"/>
                </a:lnTo>
                <a:close/>
                <a:moveTo>
                  <a:pt x="192305" y="2823217"/>
                </a:moveTo>
                <a:lnTo>
                  <a:pt x="201377" y="2835653"/>
                </a:lnTo>
                <a:cubicBezTo>
                  <a:pt x="194116" y="2837456"/>
                  <a:pt x="185515" y="2824359"/>
                  <a:pt x="192305" y="2823217"/>
                </a:cubicBezTo>
                <a:close/>
                <a:moveTo>
                  <a:pt x="3295830" y="2818284"/>
                </a:moveTo>
                <a:lnTo>
                  <a:pt x="3285114" y="2820196"/>
                </a:lnTo>
                <a:cubicBezTo>
                  <a:pt x="3288173" y="2827023"/>
                  <a:pt x="3299897" y="2824562"/>
                  <a:pt x="3295830" y="2818284"/>
                </a:cubicBezTo>
                <a:close/>
                <a:moveTo>
                  <a:pt x="5851980" y="2805635"/>
                </a:moveTo>
                <a:cubicBezTo>
                  <a:pt x="5851608" y="2805654"/>
                  <a:pt x="5850616" y="2805707"/>
                  <a:pt x="5848632" y="2805812"/>
                </a:cubicBezTo>
                <a:cubicBezTo>
                  <a:pt x="5848632" y="2805812"/>
                  <a:pt x="5853095" y="2805574"/>
                  <a:pt x="5851980" y="2805635"/>
                </a:cubicBezTo>
                <a:close/>
                <a:moveTo>
                  <a:pt x="1638136" y="2800737"/>
                </a:moveTo>
                <a:cubicBezTo>
                  <a:pt x="1638539" y="2801010"/>
                  <a:pt x="1638511" y="2801976"/>
                  <a:pt x="1638480" y="2803015"/>
                </a:cubicBezTo>
                <a:cubicBezTo>
                  <a:pt x="1636715" y="2802800"/>
                  <a:pt x="1635203" y="2802614"/>
                  <a:pt x="1635203" y="2802614"/>
                </a:cubicBezTo>
                <a:cubicBezTo>
                  <a:pt x="1636898" y="2800885"/>
                  <a:pt x="1637733" y="2800465"/>
                  <a:pt x="1638136" y="2800737"/>
                </a:cubicBezTo>
                <a:close/>
                <a:moveTo>
                  <a:pt x="375319" y="2800000"/>
                </a:moveTo>
                <a:cubicBezTo>
                  <a:pt x="396379" y="2800296"/>
                  <a:pt x="431214" y="2805502"/>
                  <a:pt x="466829" y="2810940"/>
                </a:cubicBezTo>
                <a:cubicBezTo>
                  <a:pt x="557558" y="2821648"/>
                  <a:pt x="679538" y="2852583"/>
                  <a:pt x="777397" y="2876397"/>
                </a:cubicBezTo>
                <a:cubicBezTo>
                  <a:pt x="848515" y="2893374"/>
                  <a:pt x="916022" y="2911295"/>
                  <a:pt x="980836" y="2929927"/>
                </a:cubicBezTo>
                <a:lnTo>
                  <a:pt x="1133065" y="2976911"/>
                </a:lnTo>
                <a:lnTo>
                  <a:pt x="1125338" y="3035418"/>
                </a:lnTo>
                <a:lnTo>
                  <a:pt x="1104462" y="3028524"/>
                </a:lnTo>
                <a:cubicBezTo>
                  <a:pt x="1036187" y="3006398"/>
                  <a:pt x="967076" y="2984593"/>
                  <a:pt x="898094" y="2963964"/>
                </a:cubicBezTo>
                <a:lnTo>
                  <a:pt x="746049" y="2921432"/>
                </a:lnTo>
                <a:lnTo>
                  <a:pt x="750518" y="2923042"/>
                </a:lnTo>
                <a:cubicBezTo>
                  <a:pt x="799030" y="2940646"/>
                  <a:pt x="845233" y="2957664"/>
                  <a:pt x="887676" y="2973936"/>
                </a:cubicBezTo>
                <a:cubicBezTo>
                  <a:pt x="819554" y="2956316"/>
                  <a:pt x="747466" y="2935874"/>
                  <a:pt x="674238" y="2908643"/>
                </a:cubicBezTo>
                <a:lnTo>
                  <a:pt x="617628" y="2889397"/>
                </a:lnTo>
                <a:lnTo>
                  <a:pt x="493465" y="2861111"/>
                </a:lnTo>
                <a:cubicBezTo>
                  <a:pt x="478381" y="2859196"/>
                  <a:pt x="431711" y="2853245"/>
                  <a:pt x="388774" y="2845751"/>
                </a:cubicBezTo>
                <a:lnTo>
                  <a:pt x="378725" y="2843846"/>
                </a:lnTo>
                <a:lnTo>
                  <a:pt x="357823" y="2839881"/>
                </a:lnTo>
                <a:cubicBezTo>
                  <a:pt x="328676" y="2833801"/>
                  <a:pt x="306596" y="2827202"/>
                  <a:pt x="306482" y="2821140"/>
                </a:cubicBezTo>
                <a:cubicBezTo>
                  <a:pt x="309239" y="2811799"/>
                  <a:pt x="375319" y="2800000"/>
                  <a:pt x="375319" y="2800000"/>
                </a:cubicBezTo>
                <a:close/>
                <a:moveTo>
                  <a:pt x="5825086" y="2781612"/>
                </a:moveTo>
                <a:lnTo>
                  <a:pt x="5834610" y="2790070"/>
                </a:lnTo>
                <a:lnTo>
                  <a:pt x="5836165" y="2792115"/>
                </a:lnTo>
                <a:close/>
                <a:moveTo>
                  <a:pt x="3207732" y="2781328"/>
                </a:moveTo>
                <a:cubicBezTo>
                  <a:pt x="3206473" y="2781432"/>
                  <a:pt x="3206192" y="2781666"/>
                  <a:pt x="3207554" y="2782067"/>
                </a:cubicBezTo>
                <a:cubicBezTo>
                  <a:pt x="3210843" y="2788117"/>
                  <a:pt x="3231673" y="2789190"/>
                  <a:pt x="3227606" y="2782910"/>
                </a:cubicBezTo>
                <a:cubicBezTo>
                  <a:pt x="3224104" y="2781877"/>
                  <a:pt x="3211511" y="2781015"/>
                  <a:pt x="3207732" y="2781328"/>
                </a:cubicBezTo>
                <a:close/>
                <a:moveTo>
                  <a:pt x="3179363" y="2768671"/>
                </a:moveTo>
                <a:cubicBezTo>
                  <a:pt x="3186722" y="2780995"/>
                  <a:pt x="3205092" y="2770342"/>
                  <a:pt x="3205092" y="2770342"/>
                </a:cubicBezTo>
                <a:cubicBezTo>
                  <a:pt x="3200426" y="2768964"/>
                  <a:pt x="3179363" y="2768671"/>
                  <a:pt x="3179363" y="2768671"/>
                </a:cubicBezTo>
                <a:close/>
                <a:moveTo>
                  <a:pt x="5489422" y="2764156"/>
                </a:moveTo>
                <a:lnTo>
                  <a:pt x="5494298" y="2768433"/>
                </a:lnTo>
                <a:lnTo>
                  <a:pt x="5502748" y="2776835"/>
                </a:lnTo>
                <a:lnTo>
                  <a:pt x="5495583" y="2767093"/>
                </a:lnTo>
                <a:close/>
                <a:moveTo>
                  <a:pt x="3169738" y="2754171"/>
                </a:moveTo>
                <a:lnTo>
                  <a:pt x="3175231" y="2757797"/>
                </a:lnTo>
                <a:lnTo>
                  <a:pt x="3177683" y="2757173"/>
                </a:lnTo>
                <a:cubicBezTo>
                  <a:pt x="3176861" y="2755661"/>
                  <a:pt x="3174857" y="2754751"/>
                  <a:pt x="3172311" y="2754239"/>
                </a:cubicBezTo>
                <a:close/>
                <a:moveTo>
                  <a:pt x="3159386" y="2753903"/>
                </a:moveTo>
                <a:cubicBezTo>
                  <a:pt x="3155307" y="2754217"/>
                  <a:pt x="3152185" y="2754722"/>
                  <a:pt x="3152185" y="2754722"/>
                </a:cubicBezTo>
                <a:cubicBezTo>
                  <a:pt x="3153716" y="2758135"/>
                  <a:pt x="3159746" y="2759915"/>
                  <a:pt x="3165566" y="2760258"/>
                </a:cubicBezTo>
                <a:lnTo>
                  <a:pt x="3174855" y="2757893"/>
                </a:lnTo>
                <a:lnTo>
                  <a:pt x="3168820" y="2754147"/>
                </a:lnTo>
                <a:close/>
                <a:moveTo>
                  <a:pt x="5458072" y="2732726"/>
                </a:moveTo>
                <a:cubicBezTo>
                  <a:pt x="5456785" y="2732044"/>
                  <a:pt x="5455589" y="2732063"/>
                  <a:pt x="5454765" y="2733220"/>
                </a:cubicBezTo>
                <a:lnTo>
                  <a:pt x="5455142" y="2734083"/>
                </a:lnTo>
                <a:lnTo>
                  <a:pt x="5463896" y="2741764"/>
                </a:lnTo>
                <a:lnTo>
                  <a:pt x="5463528" y="2739079"/>
                </a:lnTo>
                <a:cubicBezTo>
                  <a:pt x="5462140" y="2736358"/>
                  <a:pt x="5460003" y="2733751"/>
                  <a:pt x="5458072" y="2732726"/>
                </a:cubicBezTo>
                <a:close/>
                <a:moveTo>
                  <a:pt x="3089264" y="2720936"/>
                </a:moveTo>
                <a:lnTo>
                  <a:pt x="3099553" y="2726873"/>
                </a:lnTo>
                <a:lnTo>
                  <a:pt x="3109352" y="2732424"/>
                </a:lnTo>
                <a:lnTo>
                  <a:pt x="3116817" y="2734126"/>
                </a:lnTo>
                <a:cubicBezTo>
                  <a:pt x="3118195" y="2729456"/>
                  <a:pt x="3113333" y="2728021"/>
                  <a:pt x="3107033" y="2726795"/>
                </a:cubicBezTo>
                <a:close/>
                <a:moveTo>
                  <a:pt x="3071865" y="2710743"/>
                </a:moveTo>
                <a:lnTo>
                  <a:pt x="3071802" y="2710860"/>
                </a:lnTo>
                <a:lnTo>
                  <a:pt x="3088178" y="2720310"/>
                </a:lnTo>
                <a:lnTo>
                  <a:pt x="3079007" y="2711819"/>
                </a:lnTo>
                <a:cubicBezTo>
                  <a:pt x="3076353" y="2710768"/>
                  <a:pt x="3073776" y="2710489"/>
                  <a:pt x="3071865" y="2710743"/>
                </a:cubicBezTo>
                <a:close/>
                <a:moveTo>
                  <a:pt x="3041865" y="2701707"/>
                </a:moveTo>
                <a:lnTo>
                  <a:pt x="3041768" y="2701816"/>
                </a:lnTo>
                <a:lnTo>
                  <a:pt x="3044254" y="2702959"/>
                </a:lnTo>
                <a:close/>
                <a:moveTo>
                  <a:pt x="3053554" y="2698155"/>
                </a:moveTo>
                <a:lnTo>
                  <a:pt x="3048658" y="2698731"/>
                </a:lnTo>
                <a:lnTo>
                  <a:pt x="3055164" y="2702125"/>
                </a:lnTo>
                <a:lnTo>
                  <a:pt x="3058159" y="2700731"/>
                </a:lnTo>
                <a:cubicBezTo>
                  <a:pt x="3057337" y="2699219"/>
                  <a:pt x="3055610" y="2698445"/>
                  <a:pt x="3053554" y="2698155"/>
                </a:cubicBezTo>
                <a:close/>
                <a:moveTo>
                  <a:pt x="538756" y="2690544"/>
                </a:moveTo>
                <a:lnTo>
                  <a:pt x="536415" y="2691910"/>
                </a:lnTo>
                <a:lnTo>
                  <a:pt x="547862" y="2694059"/>
                </a:lnTo>
                <a:lnTo>
                  <a:pt x="548773" y="2693824"/>
                </a:lnTo>
                <a:cubicBezTo>
                  <a:pt x="549175" y="2692461"/>
                  <a:pt x="548452" y="2691507"/>
                  <a:pt x="547121" y="2690916"/>
                </a:cubicBezTo>
                <a:cubicBezTo>
                  <a:pt x="545122" y="2690029"/>
                  <a:pt x="541754" y="2689957"/>
                  <a:pt x="538756" y="2690544"/>
                </a:cubicBezTo>
                <a:close/>
                <a:moveTo>
                  <a:pt x="5632026" y="2685935"/>
                </a:moveTo>
                <a:lnTo>
                  <a:pt x="5638289" y="2691747"/>
                </a:lnTo>
                <a:lnTo>
                  <a:pt x="5639563" y="2692668"/>
                </a:lnTo>
                <a:lnTo>
                  <a:pt x="5632893" y="2686378"/>
                </a:lnTo>
                <a:close/>
                <a:moveTo>
                  <a:pt x="496931" y="2682604"/>
                </a:moveTo>
                <a:lnTo>
                  <a:pt x="484844" y="2682978"/>
                </a:lnTo>
                <a:lnTo>
                  <a:pt x="496670" y="2684442"/>
                </a:lnTo>
                <a:lnTo>
                  <a:pt x="503045" y="2685640"/>
                </a:lnTo>
                <a:close/>
                <a:moveTo>
                  <a:pt x="231624" y="2678136"/>
                </a:moveTo>
                <a:lnTo>
                  <a:pt x="234044" y="2678776"/>
                </a:lnTo>
                <a:lnTo>
                  <a:pt x="233598" y="2679345"/>
                </a:lnTo>
                <a:cubicBezTo>
                  <a:pt x="232809" y="2679637"/>
                  <a:pt x="232045" y="2679272"/>
                  <a:pt x="231624" y="2678136"/>
                </a:cubicBezTo>
                <a:close/>
                <a:moveTo>
                  <a:pt x="242971" y="2622091"/>
                </a:moveTo>
                <a:cubicBezTo>
                  <a:pt x="243786" y="2622113"/>
                  <a:pt x="244472" y="2622506"/>
                  <a:pt x="244472" y="2622506"/>
                </a:cubicBezTo>
                <a:cubicBezTo>
                  <a:pt x="243415" y="2625483"/>
                  <a:pt x="240678" y="2623910"/>
                  <a:pt x="240678" y="2623910"/>
                </a:cubicBezTo>
                <a:cubicBezTo>
                  <a:pt x="241205" y="2622420"/>
                  <a:pt x="242154" y="2622070"/>
                  <a:pt x="242971" y="2622091"/>
                </a:cubicBezTo>
                <a:close/>
                <a:moveTo>
                  <a:pt x="237268" y="2621255"/>
                </a:moveTo>
                <a:lnTo>
                  <a:pt x="240678" y="2623910"/>
                </a:lnTo>
                <a:cubicBezTo>
                  <a:pt x="236568" y="2625429"/>
                  <a:pt x="234671" y="2626132"/>
                  <a:pt x="233829" y="2623855"/>
                </a:cubicBezTo>
                <a:lnTo>
                  <a:pt x="236492" y="2621520"/>
                </a:lnTo>
                <a:lnTo>
                  <a:pt x="237454" y="2621691"/>
                </a:lnTo>
                <a:close/>
                <a:moveTo>
                  <a:pt x="4967909" y="2621066"/>
                </a:moveTo>
                <a:cubicBezTo>
                  <a:pt x="4967829" y="2620987"/>
                  <a:pt x="4968256" y="2621072"/>
                  <a:pt x="4969403" y="2621369"/>
                </a:cubicBezTo>
                <a:lnTo>
                  <a:pt x="4970559" y="2621686"/>
                </a:lnTo>
                <a:lnTo>
                  <a:pt x="4972769" y="2623045"/>
                </a:lnTo>
                <a:cubicBezTo>
                  <a:pt x="4970253" y="2622023"/>
                  <a:pt x="4968066" y="2621221"/>
                  <a:pt x="4967909" y="2621066"/>
                </a:cubicBezTo>
                <a:close/>
                <a:moveTo>
                  <a:pt x="214198" y="2586329"/>
                </a:moveTo>
                <a:lnTo>
                  <a:pt x="221043" y="2586397"/>
                </a:lnTo>
                <a:lnTo>
                  <a:pt x="228048" y="2589020"/>
                </a:lnTo>
                <a:lnTo>
                  <a:pt x="237441" y="2592362"/>
                </a:lnTo>
                <a:lnTo>
                  <a:pt x="233744" y="2592412"/>
                </a:lnTo>
                <a:cubicBezTo>
                  <a:pt x="224556" y="2592469"/>
                  <a:pt x="214406" y="2592235"/>
                  <a:pt x="208244" y="2590634"/>
                </a:cubicBezTo>
                <a:cubicBezTo>
                  <a:pt x="201590" y="2587705"/>
                  <a:pt x="206225" y="2586638"/>
                  <a:pt x="214198" y="2586329"/>
                </a:cubicBezTo>
                <a:close/>
                <a:moveTo>
                  <a:pt x="4965786" y="2583166"/>
                </a:moveTo>
                <a:lnTo>
                  <a:pt x="4965837" y="2585512"/>
                </a:lnTo>
                <a:lnTo>
                  <a:pt x="4976698" y="2590674"/>
                </a:lnTo>
                <a:close/>
                <a:moveTo>
                  <a:pt x="191512" y="2564997"/>
                </a:moveTo>
                <a:cubicBezTo>
                  <a:pt x="192740" y="2564962"/>
                  <a:pt x="194375" y="2565098"/>
                  <a:pt x="196293" y="2565363"/>
                </a:cubicBezTo>
                <a:cubicBezTo>
                  <a:pt x="202051" y="2566163"/>
                  <a:pt x="210373" y="2568145"/>
                  <a:pt x="218012" y="2570202"/>
                </a:cubicBezTo>
                <a:cubicBezTo>
                  <a:pt x="225651" y="2572259"/>
                  <a:pt x="232606" y="2574395"/>
                  <a:pt x="235625" y="2575501"/>
                </a:cubicBezTo>
                <a:lnTo>
                  <a:pt x="236333" y="2575719"/>
                </a:lnTo>
                <a:lnTo>
                  <a:pt x="199979" y="2572997"/>
                </a:lnTo>
                <a:lnTo>
                  <a:pt x="192239" y="2569034"/>
                </a:lnTo>
                <a:cubicBezTo>
                  <a:pt x="189925" y="2567592"/>
                  <a:pt x="188656" y="2566386"/>
                  <a:pt x="189165" y="2565664"/>
                </a:cubicBezTo>
                <a:cubicBezTo>
                  <a:pt x="189462" y="2565243"/>
                  <a:pt x="190284" y="2565034"/>
                  <a:pt x="191512" y="2564997"/>
                </a:cubicBezTo>
                <a:close/>
                <a:moveTo>
                  <a:pt x="4878213" y="2561178"/>
                </a:moveTo>
                <a:cubicBezTo>
                  <a:pt x="4875583" y="2561082"/>
                  <a:pt x="4866648" y="2562670"/>
                  <a:pt x="4866372" y="2564891"/>
                </a:cubicBezTo>
                <a:cubicBezTo>
                  <a:pt x="4867459" y="2565960"/>
                  <a:pt x="4908249" y="2582832"/>
                  <a:pt x="4913053" y="2585067"/>
                </a:cubicBezTo>
                <a:cubicBezTo>
                  <a:pt x="4924653" y="2591495"/>
                  <a:pt x="4935574" y="2596840"/>
                  <a:pt x="4943639" y="2602281"/>
                </a:cubicBezTo>
                <a:cubicBezTo>
                  <a:pt x="4944726" y="2603350"/>
                  <a:pt x="4946805" y="2607886"/>
                  <a:pt x="4947892" y="2608955"/>
                </a:cubicBezTo>
                <a:cubicBezTo>
                  <a:pt x="4959398" y="2617780"/>
                  <a:pt x="4986877" y="2619072"/>
                  <a:pt x="4983651" y="2623785"/>
                </a:cubicBezTo>
                <a:cubicBezTo>
                  <a:pt x="4983651" y="2623785"/>
                  <a:pt x="4977666" y="2622881"/>
                  <a:pt x="4972769" y="2623045"/>
                </a:cubicBezTo>
                <a:lnTo>
                  <a:pt x="4973577" y="2622512"/>
                </a:lnTo>
                <a:lnTo>
                  <a:pt x="4975217" y="2622962"/>
                </a:lnTo>
                <a:cubicBezTo>
                  <a:pt x="4974673" y="2622428"/>
                  <a:pt x="4974402" y="2622161"/>
                  <a:pt x="4974096" y="2622171"/>
                </a:cubicBezTo>
                <a:lnTo>
                  <a:pt x="4973577" y="2622512"/>
                </a:lnTo>
                <a:lnTo>
                  <a:pt x="4970559" y="2621686"/>
                </a:lnTo>
                <a:lnTo>
                  <a:pt x="4968826" y="2620620"/>
                </a:lnTo>
                <a:cubicBezTo>
                  <a:pt x="4967591" y="2620132"/>
                  <a:pt x="4966650" y="2619933"/>
                  <a:pt x="4966650" y="2619933"/>
                </a:cubicBezTo>
                <a:cubicBezTo>
                  <a:pt x="4966650" y="2619933"/>
                  <a:pt x="4962565" y="2623385"/>
                  <a:pt x="4958621" y="2622412"/>
                </a:cubicBezTo>
                <a:cubicBezTo>
                  <a:pt x="4954315" y="2621912"/>
                  <a:pt x="4947459" y="2619009"/>
                  <a:pt x="4940774" y="2615963"/>
                </a:cubicBezTo>
                <a:lnTo>
                  <a:pt x="4932671" y="2612441"/>
                </a:lnTo>
                <a:lnTo>
                  <a:pt x="4982944" y="2644078"/>
                </a:lnTo>
                <a:lnTo>
                  <a:pt x="5020576" y="2658898"/>
                </a:lnTo>
                <a:lnTo>
                  <a:pt x="5023266" y="2661770"/>
                </a:lnTo>
                <a:lnTo>
                  <a:pt x="5029961" y="2668113"/>
                </a:lnTo>
                <a:lnTo>
                  <a:pt x="5013163" y="2662773"/>
                </a:lnTo>
                <a:lnTo>
                  <a:pt x="5028443" y="2670270"/>
                </a:lnTo>
                <a:lnTo>
                  <a:pt x="5027171" y="2671911"/>
                </a:lnTo>
                <a:lnTo>
                  <a:pt x="5206788" y="2784946"/>
                </a:lnTo>
                <a:cubicBezTo>
                  <a:pt x="5244075" y="2809069"/>
                  <a:pt x="5291222" y="2839910"/>
                  <a:pt x="5341277" y="2872353"/>
                </a:cubicBezTo>
                <a:lnTo>
                  <a:pt x="5364719" y="2887317"/>
                </a:lnTo>
                <a:lnTo>
                  <a:pt x="5357253" y="2879971"/>
                </a:lnTo>
                <a:cubicBezTo>
                  <a:pt x="5257817" y="2793734"/>
                  <a:pt x="5144235" y="2708132"/>
                  <a:pt x="5026636" y="2625027"/>
                </a:cubicBezTo>
                <a:lnTo>
                  <a:pt x="4993298" y="2602092"/>
                </a:lnTo>
                <a:lnTo>
                  <a:pt x="4945705" y="2583975"/>
                </a:lnTo>
                <a:cubicBezTo>
                  <a:pt x="4941082" y="2581919"/>
                  <a:pt x="4929206" y="2577711"/>
                  <a:pt x="4915836" y="2572447"/>
                </a:cubicBezTo>
                <a:cubicBezTo>
                  <a:pt x="4911033" y="2570213"/>
                  <a:pt x="4873960" y="2554505"/>
                  <a:pt x="4892765" y="2565114"/>
                </a:cubicBezTo>
                <a:cubicBezTo>
                  <a:pt x="4910436" y="2575022"/>
                  <a:pt x="4881749" y="2562166"/>
                  <a:pt x="4878213" y="2561178"/>
                </a:cubicBezTo>
                <a:close/>
                <a:moveTo>
                  <a:pt x="263528" y="2544679"/>
                </a:moveTo>
                <a:cubicBezTo>
                  <a:pt x="264227" y="2545002"/>
                  <a:pt x="264428" y="2546514"/>
                  <a:pt x="264644" y="2548143"/>
                </a:cubicBezTo>
                <a:cubicBezTo>
                  <a:pt x="261837" y="2548255"/>
                  <a:pt x="259431" y="2548351"/>
                  <a:pt x="259431" y="2548351"/>
                </a:cubicBezTo>
                <a:cubicBezTo>
                  <a:pt x="261636" y="2545223"/>
                  <a:pt x="262832" y="2544356"/>
                  <a:pt x="263528" y="2544679"/>
                </a:cubicBezTo>
                <a:close/>
                <a:moveTo>
                  <a:pt x="1139240" y="2542397"/>
                </a:moveTo>
                <a:lnTo>
                  <a:pt x="1144346" y="2552011"/>
                </a:lnTo>
                <a:cubicBezTo>
                  <a:pt x="1149438" y="2551153"/>
                  <a:pt x="1147839" y="2545533"/>
                  <a:pt x="1143856" y="2543257"/>
                </a:cubicBezTo>
                <a:cubicBezTo>
                  <a:pt x="1142529" y="2542498"/>
                  <a:pt x="1140938" y="2542112"/>
                  <a:pt x="1139240" y="2542397"/>
                </a:cubicBezTo>
                <a:close/>
                <a:moveTo>
                  <a:pt x="1123514" y="2533207"/>
                </a:moveTo>
                <a:cubicBezTo>
                  <a:pt x="1122745" y="2533876"/>
                  <a:pt x="1116599" y="2539230"/>
                  <a:pt x="1116599" y="2539230"/>
                </a:cubicBezTo>
                <a:cubicBezTo>
                  <a:pt x="1122499" y="2534091"/>
                  <a:pt x="1123974" y="2532804"/>
                  <a:pt x="1123514" y="2533207"/>
                </a:cubicBezTo>
                <a:close/>
                <a:moveTo>
                  <a:pt x="466654" y="2523379"/>
                </a:moveTo>
                <a:lnTo>
                  <a:pt x="468165" y="2523813"/>
                </a:lnTo>
                <a:lnTo>
                  <a:pt x="476602" y="2525156"/>
                </a:lnTo>
                <a:lnTo>
                  <a:pt x="475719" y="2524747"/>
                </a:lnTo>
                <a:close/>
                <a:moveTo>
                  <a:pt x="1087743" y="2522235"/>
                </a:moveTo>
                <a:cubicBezTo>
                  <a:pt x="1086912" y="2521829"/>
                  <a:pt x="1086063" y="2521971"/>
                  <a:pt x="1085357" y="2522963"/>
                </a:cubicBezTo>
                <a:cubicBezTo>
                  <a:pt x="1080731" y="2519670"/>
                  <a:pt x="1090464" y="2532576"/>
                  <a:pt x="1090464" y="2532576"/>
                </a:cubicBezTo>
                <a:cubicBezTo>
                  <a:pt x="1092583" y="2529602"/>
                  <a:pt x="1090239" y="2523450"/>
                  <a:pt x="1087743" y="2522235"/>
                </a:cubicBezTo>
                <a:close/>
                <a:moveTo>
                  <a:pt x="4853195" y="2518724"/>
                </a:moveTo>
                <a:cubicBezTo>
                  <a:pt x="4851558" y="2522095"/>
                  <a:pt x="4872274" y="2527114"/>
                  <a:pt x="4872274" y="2527114"/>
                </a:cubicBezTo>
                <a:lnTo>
                  <a:pt x="4908777" y="2543947"/>
                </a:lnTo>
                <a:lnTo>
                  <a:pt x="4904186" y="2540788"/>
                </a:lnTo>
                <a:lnTo>
                  <a:pt x="4894334" y="2536876"/>
                </a:lnTo>
                <a:lnTo>
                  <a:pt x="4867839" y="2522710"/>
                </a:lnTo>
                <a:lnTo>
                  <a:pt x="4868450" y="2522953"/>
                </a:lnTo>
                <a:lnTo>
                  <a:pt x="4869905" y="2523562"/>
                </a:lnTo>
                <a:cubicBezTo>
                  <a:pt x="4870175" y="2523668"/>
                  <a:pt x="4870034" y="2523599"/>
                  <a:pt x="4869590" y="2523409"/>
                </a:cubicBezTo>
                <a:lnTo>
                  <a:pt x="4868450" y="2522953"/>
                </a:lnTo>
                <a:lnTo>
                  <a:pt x="4867746" y="2522659"/>
                </a:lnTo>
                <a:lnTo>
                  <a:pt x="4867839" y="2522710"/>
                </a:lnTo>
                <a:lnTo>
                  <a:pt x="4864211" y="2521258"/>
                </a:lnTo>
                <a:cubicBezTo>
                  <a:pt x="4859405" y="2519438"/>
                  <a:pt x="4853356" y="2517430"/>
                  <a:pt x="4853195" y="2518724"/>
                </a:cubicBezTo>
                <a:close/>
                <a:moveTo>
                  <a:pt x="1038061" y="2506210"/>
                </a:moveTo>
                <a:cubicBezTo>
                  <a:pt x="1037456" y="2506666"/>
                  <a:pt x="1035843" y="2507884"/>
                  <a:pt x="1032616" y="2510318"/>
                </a:cubicBezTo>
                <a:cubicBezTo>
                  <a:pt x="1032616" y="2510318"/>
                  <a:pt x="1039878" y="2504840"/>
                  <a:pt x="1038061" y="2506210"/>
                </a:cubicBezTo>
                <a:close/>
                <a:moveTo>
                  <a:pt x="996747" y="2490757"/>
                </a:moveTo>
                <a:lnTo>
                  <a:pt x="1006481" y="2503665"/>
                </a:lnTo>
                <a:cubicBezTo>
                  <a:pt x="1011571" y="2502808"/>
                  <a:pt x="1007371" y="2495333"/>
                  <a:pt x="1002089" y="2492132"/>
                </a:cubicBezTo>
                <a:cubicBezTo>
                  <a:pt x="1000326" y="2491066"/>
                  <a:pt x="998445" y="2490473"/>
                  <a:pt x="996747" y="2490757"/>
                </a:cubicBezTo>
                <a:close/>
                <a:moveTo>
                  <a:pt x="4925329" y="2480032"/>
                </a:moveTo>
                <a:cubicBezTo>
                  <a:pt x="4926306" y="2480246"/>
                  <a:pt x="4927430" y="2480744"/>
                  <a:pt x="4928470" y="2481496"/>
                </a:cubicBezTo>
                <a:cubicBezTo>
                  <a:pt x="4929510" y="2482248"/>
                  <a:pt x="4930466" y="2483254"/>
                  <a:pt x="4931106" y="2484485"/>
                </a:cubicBezTo>
                <a:cubicBezTo>
                  <a:pt x="4927790" y="2484765"/>
                  <a:pt x="4927100" y="2483441"/>
                  <a:pt x="4925329" y="2480032"/>
                </a:cubicBezTo>
                <a:close/>
                <a:moveTo>
                  <a:pt x="134225" y="2466525"/>
                </a:moveTo>
                <a:lnTo>
                  <a:pt x="147643" y="2470177"/>
                </a:lnTo>
                <a:cubicBezTo>
                  <a:pt x="163631" y="2475720"/>
                  <a:pt x="183710" y="2485182"/>
                  <a:pt x="191206" y="2486987"/>
                </a:cubicBezTo>
                <a:lnTo>
                  <a:pt x="229369" y="2496900"/>
                </a:lnTo>
                <a:lnTo>
                  <a:pt x="197102" y="2494126"/>
                </a:lnTo>
                <a:lnTo>
                  <a:pt x="193149" y="2492502"/>
                </a:lnTo>
                <a:cubicBezTo>
                  <a:pt x="185546" y="2489523"/>
                  <a:pt x="176801" y="2486276"/>
                  <a:pt x="165601" y="2482396"/>
                </a:cubicBezTo>
                <a:cubicBezTo>
                  <a:pt x="161713" y="2480447"/>
                  <a:pt x="134190" y="2471284"/>
                  <a:pt x="129288" y="2467665"/>
                </a:cubicBezTo>
                <a:lnTo>
                  <a:pt x="132557" y="2466688"/>
                </a:lnTo>
                <a:close/>
                <a:moveTo>
                  <a:pt x="5777016" y="2455094"/>
                </a:moveTo>
                <a:cubicBezTo>
                  <a:pt x="5779891" y="2454673"/>
                  <a:pt x="5783932" y="2454596"/>
                  <a:pt x="5786267" y="2455286"/>
                </a:cubicBezTo>
                <a:cubicBezTo>
                  <a:pt x="5784888" y="2459957"/>
                  <a:pt x="5773162" y="2462418"/>
                  <a:pt x="5774773" y="2456969"/>
                </a:cubicBezTo>
                <a:cubicBezTo>
                  <a:pt x="5772438" y="2456281"/>
                  <a:pt x="5774143" y="2455515"/>
                  <a:pt x="5777016" y="2455094"/>
                </a:cubicBezTo>
                <a:close/>
                <a:moveTo>
                  <a:pt x="5825740" y="2434422"/>
                </a:moveTo>
                <a:lnTo>
                  <a:pt x="5831410" y="2438014"/>
                </a:lnTo>
                <a:lnTo>
                  <a:pt x="5830605" y="2438338"/>
                </a:lnTo>
                <a:cubicBezTo>
                  <a:pt x="5826562" y="2438414"/>
                  <a:pt x="5822867" y="2437322"/>
                  <a:pt x="5823557" y="2434987"/>
                </a:cubicBezTo>
                <a:close/>
                <a:moveTo>
                  <a:pt x="269649" y="2429997"/>
                </a:moveTo>
                <a:lnTo>
                  <a:pt x="282181" y="2432272"/>
                </a:lnTo>
                <a:lnTo>
                  <a:pt x="267079" y="2430036"/>
                </a:lnTo>
                <a:close/>
                <a:moveTo>
                  <a:pt x="5808561" y="2423543"/>
                </a:moveTo>
                <a:lnTo>
                  <a:pt x="5814153" y="2427085"/>
                </a:lnTo>
                <a:lnTo>
                  <a:pt x="5812559" y="2427828"/>
                </a:lnTo>
                <a:cubicBezTo>
                  <a:pt x="5808491" y="2428002"/>
                  <a:pt x="5804795" y="2426910"/>
                  <a:pt x="5805484" y="2424577"/>
                </a:cubicBezTo>
                <a:close/>
                <a:moveTo>
                  <a:pt x="5791218" y="2412457"/>
                </a:moveTo>
                <a:lnTo>
                  <a:pt x="5796837" y="2416068"/>
                </a:lnTo>
                <a:lnTo>
                  <a:pt x="5794600" y="2417026"/>
                </a:lnTo>
                <a:cubicBezTo>
                  <a:pt x="5790532" y="2417200"/>
                  <a:pt x="5786836" y="2416109"/>
                  <a:pt x="5787640" y="2413384"/>
                </a:cubicBezTo>
                <a:close/>
                <a:moveTo>
                  <a:pt x="5895597" y="2404428"/>
                </a:moveTo>
                <a:cubicBezTo>
                  <a:pt x="5898297" y="2404591"/>
                  <a:pt x="5900826" y="2405337"/>
                  <a:pt x="5900826" y="2405337"/>
                </a:cubicBezTo>
                <a:cubicBezTo>
                  <a:pt x="5905496" y="2406716"/>
                  <a:pt x="5894000" y="2408401"/>
                  <a:pt x="5889333" y="2407022"/>
                </a:cubicBezTo>
                <a:cubicBezTo>
                  <a:pt x="5890022" y="2404687"/>
                  <a:pt x="5892896" y="2404265"/>
                  <a:pt x="5895597" y="2404428"/>
                </a:cubicBezTo>
                <a:close/>
                <a:moveTo>
                  <a:pt x="1667111" y="2354805"/>
                </a:moveTo>
                <a:cubicBezTo>
                  <a:pt x="1667584" y="2354590"/>
                  <a:pt x="1668528" y="2354727"/>
                  <a:pt x="1669872" y="2355393"/>
                </a:cubicBezTo>
                <a:cubicBezTo>
                  <a:pt x="1671665" y="2356284"/>
                  <a:pt x="1674174" y="2358119"/>
                  <a:pt x="1677242" y="2361326"/>
                </a:cubicBezTo>
                <a:cubicBezTo>
                  <a:pt x="1668477" y="2359248"/>
                  <a:pt x="1665688" y="2355448"/>
                  <a:pt x="1667111" y="2354805"/>
                </a:cubicBezTo>
                <a:close/>
                <a:moveTo>
                  <a:pt x="5722649" y="2349959"/>
                </a:moveTo>
                <a:cubicBezTo>
                  <a:pt x="5724920" y="2350233"/>
                  <a:pt x="5727814" y="2351722"/>
                  <a:pt x="5731986" y="2355491"/>
                </a:cubicBezTo>
                <a:cubicBezTo>
                  <a:pt x="5730969" y="2353922"/>
                  <a:pt x="5729469" y="2354167"/>
                  <a:pt x="5728071" y="2355327"/>
                </a:cubicBezTo>
                <a:lnTo>
                  <a:pt x="5727305" y="2356553"/>
                </a:lnTo>
                <a:lnTo>
                  <a:pt x="5718852" y="2351142"/>
                </a:lnTo>
                <a:close/>
                <a:moveTo>
                  <a:pt x="5933443" y="2346430"/>
                </a:moveTo>
                <a:cubicBezTo>
                  <a:pt x="5936735" y="2352478"/>
                  <a:pt x="5921121" y="2353791"/>
                  <a:pt x="5918060" y="2346964"/>
                </a:cubicBezTo>
                <a:close/>
                <a:moveTo>
                  <a:pt x="5899803" y="2330967"/>
                </a:moveTo>
                <a:lnTo>
                  <a:pt x="5911395" y="2332701"/>
                </a:lnTo>
                <a:cubicBezTo>
                  <a:pt x="5913844" y="2333068"/>
                  <a:pt x="5910171" y="2332518"/>
                  <a:pt x="5905884" y="2331878"/>
                </a:cubicBezTo>
                <a:close/>
                <a:moveTo>
                  <a:pt x="5896698" y="2330503"/>
                </a:moveTo>
                <a:lnTo>
                  <a:pt x="5899803" y="2330967"/>
                </a:lnTo>
                <a:lnTo>
                  <a:pt x="5899684" y="2330950"/>
                </a:lnTo>
                <a:cubicBezTo>
                  <a:pt x="5897924" y="2330686"/>
                  <a:pt x="5896698" y="2330503"/>
                  <a:pt x="5896698" y="2330503"/>
                </a:cubicBezTo>
                <a:close/>
                <a:moveTo>
                  <a:pt x="1732320" y="2322236"/>
                </a:moveTo>
                <a:lnTo>
                  <a:pt x="1764223" y="2338572"/>
                </a:lnTo>
                <a:cubicBezTo>
                  <a:pt x="1770476" y="2341125"/>
                  <a:pt x="1798030" y="2359401"/>
                  <a:pt x="1802927" y="2356422"/>
                </a:cubicBezTo>
                <a:cubicBezTo>
                  <a:pt x="1802989" y="2354343"/>
                  <a:pt x="1799763" y="2352160"/>
                  <a:pt x="1799763" y="2352160"/>
                </a:cubicBezTo>
                <a:cubicBezTo>
                  <a:pt x="1784599" y="2342853"/>
                  <a:pt x="1770580" y="2337560"/>
                  <a:pt x="1759590" y="2332640"/>
                </a:cubicBezTo>
                <a:lnTo>
                  <a:pt x="1756776" y="2331223"/>
                </a:lnTo>
                <a:close/>
                <a:moveTo>
                  <a:pt x="3153273" y="2289708"/>
                </a:moveTo>
                <a:cubicBezTo>
                  <a:pt x="3149976" y="2294336"/>
                  <a:pt x="3159710" y="2307243"/>
                  <a:pt x="3162533" y="2303276"/>
                </a:cubicBezTo>
                <a:cubicBezTo>
                  <a:pt x="3165508" y="2305393"/>
                  <a:pt x="3162627" y="2296060"/>
                  <a:pt x="3158141" y="2291744"/>
                </a:cubicBezTo>
                <a:cubicBezTo>
                  <a:pt x="3156645" y="2290304"/>
                  <a:pt x="3154970" y="2289423"/>
                  <a:pt x="3153273" y="2289708"/>
                </a:cubicBezTo>
                <a:close/>
                <a:moveTo>
                  <a:pt x="5576623" y="2287123"/>
                </a:moveTo>
                <a:cubicBezTo>
                  <a:pt x="5576649" y="2287844"/>
                  <a:pt x="5576716" y="2289767"/>
                  <a:pt x="5576847" y="2293613"/>
                </a:cubicBezTo>
                <a:cubicBezTo>
                  <a:pt x="5576847" y="2293613"/>
                  <a:pt x="5576550" y="2284958"/>
                  <a:pt x="5576623" y="2287123"/>
                </a:cubicBezTo>
                <a:close/>
                <a:moveTo>
                  <a:pt x="3095942" y="2262682"/>
                </a:moveTo>
                <a:cubicBezTo>
                  <a:pt x="3093949" y="2261917"/>
                  <a:pt x="3092210" y="2262174"/>
                  <a:pt x="3090797" y="2264158"/>
                </a:cubicBezTo>
                <a:cubicBezTo>
                  <a:pt x="3099386" y="2270273"/>
                  <a:pt x="3113088" y="2286003"/>
                  <a:pt x="3118737" y="2278070"/>
                </a:cubicBezTo>
                <a:cubicBezTo>
                  <a:pt x="3140903" y="2298337"/>
                  <a:pt x="3141543" y="2285902"/>
                  <a:pt x="3131683" y="2280145"/>
                </a:cubicBezTo>
                <a:cubicBezTo>
                  <a:pt x="3128397" y="2278224"/>
                  <a:pt x="3123946" y="2277047"/>
                  <a:pt x="3118737" y="2278070"/>
                </a:cubicBezTo>
                <a:cubicBezTo>
                  <a:pt x="3110174" y="2276457"/>
                  <a:pt x="3101916" y="2264976"/>
                  <a:pt x="3095942" y="2262682"/>
                </a:cubicBezTo>
                <a:close/>
                <a:moveTo>
                  <a:pt x="699665" y="2252750"/>
                </a:moveTo>
                <a:cubicBezTo>
                  <a:pt x="701414" y="2251472"/>
                  <a:pt x="694419" y="2256579"/>
                  <a:pt x="694419" y="2256579"/>
                </a:cubicBezTo>
                <a:cubicBezTo>
                  <a:pt x="697528" y="2254308"/>
                  <a:pt x="699082" y="2253175"/>
                  <a:pt x="699665" y="2252750"/>
                </a:cubicBezTo>
                <a:close/>
                <a:moveTo>
                  <a:pt x="1357487" y="2235863"/>
                </a:moveTo>
                <a:cubicBezTo>
                  <a:pt x="1359183" y="2235577"/>
                  <a:pt x="1360774" y="2235963"/>
                  <a:pt x="1362101" y="2236722"/>
                </a:cubicBezTo>
                <a:cubicBezTo>
                  <a:pt x="1366085" y="2238998"/>
                  <a:pt x="1367684" y="2244618"/>
                  <a:pt x="1362591" y="2245477"/>
                </a:cubicBezTo>
                <a:close/>
                <a:moveTo>
                  <a:pt x="3035104" y="2230481"/>
                </a:moveTo>
                <a:cubicBezTo>
                  <a:pt x="3032280" y="2234448"/>
                  <a:pt x="3045509" y="2250838"/>
                  <a:pt x="3052766" y="2249035"/>
                </a:cubicBezTo>
                <a:cubicBezTo>
                  <a:pt x="3052766" y="2249035"/>
                  <a:pt x="3046649" y="2237955"/>
                  <a:pt x="3040729" y="2232898"/>
                </a:cubicBezTo>
                <a:cubicBezTo>
                  <a:pt x="3038754" y="2231211"/>
                  <a:pt x="3036802" y="2230195"/>
                  <a:pt x="3035104" y="2230481"/>
                </a:cubicBezTo>
                <a:close/>
                <a:moveTo>
                  <a:pt x="1338045" y="2229905"/>
                </a:moveTo>
                <a:lnTo>
                  <a:pt x="1338013" y="2229933"/>
                </a:lnTo>
                <a:cubicBezTo>
                  <a:pt x="1336381" y="2231355"/>
                  <a:pt x="1334844" y="2232693"/>
                  <a:pt x="1334844" y="2232693"/>
                </a:cubicBezTo>
                <a:close/>
                <a:moveTo>
                  <a:pt x="1341759" y="2226672"/>
                </a:moveTo>
                <a:lnTo>
                  <a:pt x="1338045" y="2229905"/>
                </a:lnTo>
                <a:lnTo>
                  <a:pt x="1340686" y="2227605"/>
                </a:lnTo>
                <a:cubicBezTo>
                  <a:pt x="1341736" y="2226691"/>
                  <a:pt x="1341988" y="2226471"/>
                  <a:pt x="1341759" y="2226672"/>
                </a:cubicBezTo>
                <a:close/>
                <a:moveTo>
                  <a:pt x="3007827" y="2217038"/>
                </a:moveTo>
                <a:cubicBezTo>
                  <a:pt x="3007827" y="2217038"/>
                  <a:pt x="3010779" y="2238068"/>
                  <a:pt x="3025020" y="2236253"/>
                </a:cubicBezTo>
                <a:cubicBezTo>
                  <a:pt x="3025020" y="2236253"/>
                  <a:pt x="3011791" y="2219861"/>
                  <a:pt x="3007827" y="2217038"/>
                </a:cubicBezTo>
                <a:close/>
                <a:moveTo>
                  <a:pt x="1305989" y="2215698"/>
                </a:moveTo>
                <a:cubicBezTo>
                  <a:pt x="1308485" y="2216915"/>
                  <a:pt x="1310828" y="2223065"/>
                  <a:pt x="1308709" y="2226040"/>
                </a:cubicBezTo>
                <a:cubicBezTo>
                  <a:pt x="1308709" y="2226040"/>
                  <a:pt x="1298976" y="2213134"/>
                  <a:pt x="1303603" y="2216428"/>
                </a:cubicBezTo>
                <a:cubicBezTo>
                  <a:pt x="1304308" y="2215435"/>
                  <a:pt x="1305157" y="2215294"/>
                  <a:pt x="1305989" y="2215698"/>
                </a:cubicBezTo>
                <a:close/>
                <a:moveTo>
                  <a:pt x="5805535" y="2212799"/>
                </a:moveTo>
                <a:lnTo>
                  <a:pt x="5808179" y="2213064"/>
                </a:lnTo>
                <a:cubicBezTo>
                  <a:pt x="5809181" y="2213164"/>
                  <a:pt x="5809449" y="2213192"/>
                  <a:pt x="5808379" y="2213084"/>
                </a:cubicBezTo>
                <a:close/>
                <a:moveTo>
                  <a:pt x="5800217" y="2212265"/>
                </a:moveTo>
                <a:lnTo>
                  <a:pt x="5803570" y="2212601"/>
                </a:lnTo>
                <a:lnTo>
                  <a:pt x="5805535" y="2212799"/>
                </a:lnTo>
                <a:close/>
                <a:moveTo>
                  <a:pt x="5795555" y="2211797"/>
                </a:moveTo>
                <a:cubicBezTo>
                  <a:pt x="5795555" y="2211797"/>
                  <a:pt x="5796623" y="2211904"/>
                  <a:pt x="5798161" y="2212058"/>
                </a:cubicBezTo>
                <a:lnTo>
                  <a:pt x="5800217" y="2212265"/>
                </a:lnTo>
                <a:close/>
                <a:moveTo>
                  <a:pt x="2984046" y="2207079"/>
                </a:moveTo>
                <a:cubicBezTo>
                  <a:pt x="2976595" y="2207752"/>
                  <a:pt x="2990293" y="2223481"/>
                  <a:pt x="2997082" y="2222339"/>
                </a:cubicBezTo>
                <a:cubicBezTo>
                  <a:pt x="3001709" y="2225633"/>
                  <a:pt x="2988013" y="2209902"/>
                  <a:pt x="2984046" y="2207079"/>
                </a:cubicBezTo>
                <a:close/>
                <a:moveTo>
                  <a:pt x="1256307" y="2199674"/>
                </a:moveTo>
                <a:cubicBezTo>
                  <a:pt x="1255702" y="2200130"/>
                  <a:pt x="1254088" y="2201347"/>
                  <a:pt x="1250862" y="2203783"/>
                </a:cubicBezTo>
                <a:cubicBezTo>
                  <a:pt x="1250862" y="2203783"/>
                  <a:pt x="1258121" y="2198304"/>
                  <a:pt x="1256307" y="2199674"/>
                </a:cubicBezTo>
                <a:close/>
                <a:moveTo>
                  <a:pt x="5192652" y="2196166"/>
                </a:moveTo>
                <a:cubicBezTo>
                  <a:pt x="5190119" y="2196786"/>
                  <a:pt x="5188618" y="2198246"/>
                  <a:pt x="5189852" y="2200514"/>
                </a:cubicBezTo>
                <a:lnTo>
                  <a:pt x="5206015" y="2200210"/>
                </a:lnTo>
                <a:cubicBezTo>
                  <a:pt x="5205190" y="2198699"/>
                  <a:pt x="5203564" y="2197585"/>
                  <a:pt x="5201636" y="2196854"/>
                </a:cubicBezTo>
                <a:cubicBezTo>
                  <a:pt x="5198747" y="2195764"/>
                  <a:pt x="5195184" y="2195545"/>
                  <a:pt x="5192652" y="2196166"/>
                </a:cubicBezTo>
                <a:close/>
                <a:moveTo>
                  <a:pt x="437972" y="2191547"/>
                </a:moveTo>
                <a:cubicBezTo>
                  <a:pt x="441939" y="2194369"/>
                  <a:pt x="447706" y="2204453"/>
                  <a:pt x="443741" y="2201630"/>
                </a:cubicBezTo>
                <a:cubicBezTo>
                  <a:pt x="440446" y="2206259"/>
                  <a:pt x="435148" y="2195513"/>
                  <a:pt x="437972" y="2191547"/>
                </a:cubicBezTo>
                <a:close/>
                <a:moveTo>
                  <a:pt x="1214993" y="2184222"/>
                </a:moveTo>
                <a:cubicBezTo>
                  <a:pt x="1216691" y="2183939"/>
                  <a:pt x="1218571" y="2184530"/>
                  <a:pt x="1220334" y="2185596"/>
                </a:cubicBezTo>
                <a:cubicBezTo>
                  <a:pt x="1225617" y="2188798"/>
                  <a:pt x="1229818" y="2196272"/>
                  <a:pt x="1224727" y="2197129"/>
                </a:cubicBezTo>
                <a:close/>
                <a:moveTo>
                  <a:pt x="5168362" y="2177234"/>
                </a:moveTo>
                <a:cubicBezTo>
                  <a:pt x="5168319" y="2174960"/>
                  <a:pt x="5168488" y="2184055"/>
                  <a:pt x="5168488" y="2184055"/>
                </a:cubicBezTo>
                <a:cubicBezTo>
                  <a:pt x="5168413" y="2180012"/>
                  <a:pt x="5168375" y="2177993"/>
                  <a:pt x="5168362" y="2177234"/>
                </a:cubicBezTo>
                <a:close/>
                <a:moveTo>
                  <a:pt x="2914111" y="2175219"/>
                </a:moveTo>
                <a:cubicBezTo>
                  <a:pt x="2906662" y="2175892"/>
                  <a:pt x="2911958" y="2186637"/>
                  <a:pt x="2919220" y="2184832"/>
                </a:cubicBezTo>
                <a:close/>
                <a:moveTo>
                  <a:pt x="549997" y="2172680"/>
                </a:moveTo>
                <a:cubicBezTo>
                  <a:pt x="555538" y="2173638"/>
                  <a:pt x="558494" y="2174995"/>
                  <a:pt x="560111" y="2176614"/>
                </a:cubicBezTo>
                <a:lnTo>
                  <a:pt x="561523" y="2180332"/>
                </a:lnTo>
                <a:lnTo>
                  <a:pt x="552049" y="2177019"/>
                </a:lnTo>
                <a:lnTo>
                  <a:pt x="552543" y="2175660"/>
                </a:lnTo>
                <a:cubicBezTo>
                  <a:pt x="552593" y="2173844"/>
                  <a:pt x="551859" y="2172514"/>
                  <a:pt x="549997" y="2172680"/>
                </a:cubicBezTo>
                <a:close/>
                <a:moveTo>
                  <a:pt x="1805598" y="2166639"/>
                </a:moveTo>
                <a:lnTo>
                  <a:pt x="1806305" y="2167101"/>
                </a:lnTo>
                <a:cubicBezTo>
                  <a:pt x="1815350" y="2169770"/>
                  <a:pt x="1827959" y="2169685"/>
                  <a:pt x="1835358" y="2169332"/>
                </a:cubicBezTo>
                <a:lnTo>
                  <a:pt x="1837749" y="2169166"/>
                </a:lnTo>
                <a:close/>
                <a:moveTo>
                  <a:pt x="1150836" y="2162282"/>
                </a:moveTo>
                <a:cubicBezTo>
                  <a:pt x="1156792" y="2165260"/>
                  <a:pt x="1156153" y="2177694"/>
                  <a:pt x="1142906" y="2163780"/>
                </a:cubicBezTo>
                <a:cubicBezTo>
                  <a:pt x="1146133" y="2161345"/>
                  <a:pt x="1148851" y="2161289"/>
                  <a:pt x="1150836" y="2162282"/>
                </a:cubicBezTo>
                <a:close/>
                <a:moveTo>
                  <a:pt x="462312" y="2159029"/>
                </a:moveTo>
                <a:lnTo>
                  <a:pt x="468619" y="2161223"/>
                </a:lnTo>
                <a:lnTo>
                  <a:pt x="470098" y="2164610"/>
                </a:lnTo>
                <a:cubicBezTo>
                  <a:pt x="468451" y="2166923"/>
                  <a:pt x="465312" y="2164688"/>
                  <a:pt x="462937" y="2161378"/>
                </a:cubicBezTo>
                <a:close/>
                <a:moveTo>
                  <a:pt x="1135117" y="2158984"/>
                </a:moveTo>
                <a:cubicBezTo>
                  <a:pt x="1137950" y="2160252"/>
                  <a:pt x="1140923" y="2162369"/>
                  <a:pt x="1142906" y="2163780"/>
                </a:cubicBezTo>
                <a:cubicBezTo>
                  <a:pt x="1140083" y="2167747"/>
                  <a:pt x="1132152" y="2162100"/>
                  <a:pt x="1128186" y="2159277"/>
                </a:cubicBezTo>
                <a:cubicBezTo>
                  <a:pt x="1129598" y="2157294"/>
                  <a:pt x="1132286" y="2157713"/>
                  <a:pt x="1135117" y="2158984"/>
                </a:cubicBezTo>
                <a:close/>
                <a:moveTo>
                  <a:pt x="442955" y="2152199"/>
                </a:moveTo>
                <a:lnTo>
                  <a:pt x="449194" y="2154414"/>
                </a:lnTo>
                <a:lnTo>
                  <a:pt x="450281" y="2157474"/>
                </a:lnTo>
                <a:cubicBezTo>
                  <a:pt x="448869" y="2159456"/>
                  <a:pt x="445728" y="2157221"/>
                  <a:pt x="443355" y="2153912"/>
                </a:cubicBezTo>
                <a:close/>
                <a:moveTo>
                  <a:pt x="5125094" y="2148027"/>
                </a:moveTo>
                <a:cubicBezTo>
                  <a:pt x="5123846" y="2147420"/>
                  <a:pt x="5121650" y="2147604"/>
                  <a:pt x="5119636" y="2148379"/>
                </a:cubicBezTo>
                <a:lnTo>
                  <a:pt x="5115877" y="2151733"/>
                </a:lnTo>
                <a:lnTo>
                  <a:pt x="5116418" y="2152213"/>
                </a:lnTo>
                <a:lnTo>
                  <a:pt x="5122678" y="2151914"/>
                </a:lnTo>
                <a:cubicBezTo>
                  <a:pt x="5126038" y="2151637"/>
                  <a:pt x="5128716" y="2151157"/>
                  <a:pt x="5125993" y="2150355"/>
                </a:cubicBezTo>
                <a:cubicBezTo>
                  <a:pt x="5126339" y="2149187"/>
                  <a:pt x="5125927" y="2148431"/>
                  <a:pt x="5125094" y="2148027"/>
                </a:cubicBezTo>
                <a:close/>
                <a:moveTo>
                  <a:pt x="423707" y="2145363"/>
                </a:moveTo>
                <a:lnTo>
                  <a:pt x="430033" y="2147610"/>
                </a:lnTo>
                <a:lnTo>
                  <a:pt x="430935" y="2149677"/>
                </a:lnTo>
                <a:cubicBezTo>
                  <a:pt x="429523" y="2151660"/>
                  <a:pt x="426383" y="2149426"/>
                  <a:pt x="423950" y="2146197"/>
                </a:cubicBezTo>
                <a:close/>
                <a:moveTo>
                  <a:pt x="5094387" y="2126650"/>
                </a:moveTo>
                <a:cubicBezTo>
                  <a:pt x="5094362" y="2127159"/>
                  <a:pt x="5094244" y="2129449"/>
                  <a:pt x="5094132" y="2131610"/>
                </a:cubicBezTo>
                <a:lnTo>
                  <a:pt x="5094034" y="2133512"/>
                </a:lnTo>
                <a:lnTo>
                  <a:pt x="5094315" y="2128070"/>
                </a:lnTo>
                <a:cubicBezTo>
                  <a:pt x="5094386" y="2126681"/>
                  <a:pt x="5094404" y="2126346"/>
                  <a:pt x="5094387" y="2126650"/>
                </a:cubicBezTo>
                <a:close/>
                <a:moveTo>
                  <a:pt x="4366042" y="2124970"/>
                </a:moveTo>
                <a:lnTo>
                  <a:pt x="4388075" y="2138972"/>
                </a:lnTo>
                <a:lnTo>
                  <a:pt x="4398029" y="2145231"/>
                </a:lnTo>
                <a:lnTo>
                  <a:pt x="4441800" y="2165904"/>
                </a:lnTo>
                <a:lnTo>
                  <a:pt x="4447216" y="2168720"/>
                </a:lnTo>
                <a:lnTo>
                  <a:pt x="4409445" y="2146951"/>
                </a:lnTo>
                <a:close/>
                <a:moveTo>
                  <a:pt x="4565149" y="2107402"/>
                </a:moveTo>
                <a:lnTo>
                  <a:pt x="4566495" y="2109385"/>
                </a:lnTo>
                <a:cubicBezTo>
                  <a:pt x="4570782" y="2115427"/>
                  <a:pt x="4578496" y="2125401"/>
                  <a:pt x="4586178" y="2130871"/>
                </a:cubicBezTo>
                <a:lnTo>
                  <a:pt x="4586978" y="2131143"/>
                </a:lnTo>
                <a:close/>
                <a:moveTo>
                  <a:pt x="3306299" y="2098951"/>
                </a:moveTo>
                <a:lnTo>
                  <a:pt x="3306868" y="2099384"/>
                </a:lnTo>
                <a:cubicBezTo>
                  <a:pt x="3310110" y="2101844"/>
                  <a:pt x="3323168" y="2111495"/>
                  <a:pt x="3324584" y="2108537"/>
                </a:cubicBezTo>
                <a:cubicBezTo>
                  <a:pt x="3325041" y="2108071"/>
                  <a:pt x="3323934" y="2106967"/>
                  <a:pt x="3322162" y="2105651"/>
                </a:cubicBezTo>
                <a:lnTo>
                  <a:pt x="3316269" y="2101834"/>
                </a:lnTo>
                <a:close/>
                <a:moveTo>
                  <a:pt x="3168505" y="2079911"/>
                </a:moveTo>
                <a:lnTo>
                  <a:pt x="3170942" y="2080793"/>
                </a:lnTo>
                <a:lnTo>
                  <a:pt x="3171909" y="2081502"/>
                </a:lnTo>
                <a:cubicBezTo>
                  <a:pt x="3172858" y="2082213"/>
                  <a:pt x="3173188" y="2082496"/>
                  <a:pt x="3173079" y="2082483"/>
                </a:cubicBezTo>
                <a:cubicBezTo>
                  <a:pt x="3172859" y="2082456"/>
                  <a:pt x="3170870" y="2081243"/>
                  <a:pt x="3168505" y="2079911"/>
                </a:cubicBezTo>
                <a:close/>
                <a:moveTo>
                  <a:pt x="3264771" y="2078138"/>
                </a:moveTo>
                <a:lnTo>
                  <a:pt x="3276175" y="2083984"/>
                </a:lnTo>
                <a:lnTo>
                  <a:pt x="3289919" y="2090982"/>
                </a:lnTo>
                <a:lnTo>
                  <a:pt x="3295417" y="2092244"/>
                </a:lnTo>
                <a:lnTo>
                  <a:pt x="3284767" y="2087643"/>
                </a:lnTo>
                <a:cubicBezTo>
                  <a:pt x="3280019" y="2085573"/>
                  <a:pt x="3275510" y="2083475"/>
                  <a:pt x="3271696" y="2081368"/>
                </a:cubicBezTo>
                <a:lnTo>
                  <a:pt x="3267525" y="2078802"/>
                </a:lnTo>
                <a:close/>
                <a:moveTo>
                  <a:pt x="406588" y="2070577"/>
                </a:moveTo>
                <a:cubicBezTo>
                  <a:pt x="406588" y="2070577"/>
                  <a:pt x="415179" y="2076692"/>
                  <a:pt x="412354" y="2080660"/>
                </a:cubicBezTo>
                <a:cubicBezTo>
                  <a:pt x="408389" y="2077837"/>
                  <a:pt x="402621" y="2067751"/>
                  <a:pt x="406588" y="2070577"/>
                </a:cubicBezTo>
                <a:close/>
                <a:moveTo>
                  <a:pt x="798300" y="2044568"/>
                </a:moveTo>
                <a:cubicBezTo>
                  <a:pt x="804002" y="2043858"/>
                  <a:pt x="809102" y="2043770"/>
                  <a:pt x="814041" y="2046133"/>
                </a:cubicBezTo>
                <a:lnTo>
                  <a:pt x="822732" y="2047678"/>
                </a:lnTo>
                <a:lnTo>
                  <a:pt x="840029" y="2053986"/>
                </a:lnTo>
                <a:cubicBezTo>
                  <a:pt x="943369" y="2091200"/>
                  <a:pt x="1043302" y="2126737"/>
                  <a:pt x="1128186" y="2159277"/>
                </a:cubicBezTo>
                <a:cubicBezTo>
                  <a:pt x="1060065" y="2141658"/>
                  <a:pt x="987976" y="2121217"/>
                  <a:pt x="914749" y="2093984"/>
                </a:cubicBezTo>
                <a:cubicBezTo>
                  <a:pt x="876722" y="2082352"/>
                  <a:pt x="838244" y="2067159"/>
                  <a:pt x="801418" y="2054015"/>
                </a:cubicBezTo>
                <a:lnTo>
                  <a:pt x="779021" y="2046731"/>
                </a:lnTo>
                <a:close/>
                <a:moveTo>
                  <a:pt x="465743" y="2025491"/>
                </a:moveTo>
                <a:lnTo>
                  <a:pt x="468023" y="2027648"/>
                </a:lnTo>
                <a:cubicBezTo>
                  <a:pt x="468023" y="2027648"/>
                  <a:pt x="467122" y="2026796"/>
                  <a:pt x="465829" y="2025573"/>
                </a:cubicBezTo>
                <a:close/>
                <a:moveTo>
                  <a:pt x="614920" y="2024692"/>
                </a:moveTo>
                <a:cubicBezTo>
                  <a:pt x="611946" y="2021593"/>
                  <a:pt x="623846" y="2033989"/>
                  <a:pt x="623846" y="2033989"/>
                </a:cubicBezTo>
                <a:cubicBezTo>
                  <a:pt x="618556" y="2028479"/>
                  <a:pt x="615911" y="2025724"/>
                  <a:pt x="614920" y="2024692"/>
                </a:cubicBezTo>
                <a:close/>
                <a:moveTo>
                  <a:pt x="5117375" y="2023246"/>
                </a:moveTo>
                <a:lnTo>
                  <a:pt x="5119347" y="2029923"/>
                </a:lnTo>
                <a:cubicBezTo>
                  <a:pt x="5124352" y="2046469"/>
                  <a:pt x="5130326" y="2064552"/>
                  <a:pt x="5136138" y="2074560"/>
                </a:cubicBezTo>
                <a:cubicBezTo>
                  <a:pt x="5144211" y="2084570"/>
                  <a:pt x="5143242" y="2075529"/>
                  <a:pt x="5139287" y="2061000"/>
                </a:cubicBezTo>
                <a:lnTo>
                  <a:pt x="5135393" y="2048747"/>
                </a:lnTo>
                <a:lnTo>
                  <a:pt x="5127583" y="2037902"/>
                </a:lnTo>
                <a:close/>
                <a:moveTo>
                  <a:pt x="4967831" y="2022012"/>
                </a:moveTo>
                <a:cubicBezTo>
                  <a:pt x="4969364" y="2022576"/>
                  <a:pt x="4984378" y="2052605"/>
                  <a:pt x="5024417" y="2138491"/>
                </a:cubicBezTo>
                <a:cubicBezTo>
                  <a:pt x="5016022" y="2126869"/>
                  <a:pt x="4992128" y="2078435"/>
                  <a:pt x="4996002" y="2078435"/>
                </a:cubicBezTo>
                <a:cubicBezTo>
                  <a:pt x="4992128" y="2078435"/>
                  <a:pt x="4992128" y="2078435"/>
                  <a:pt x="4992128" y="2082309"/>
                </a:cubicBezTo>
                <a:cubicBezTo>
                  <a:pt x="4978245" y="2050343"/>
                  <a:pt x="4966296" y="2021446"/>
                  <a:pt x="4967831" y="2022012"/>
                </a:cubicBezTo>
                <a:close/>
                <a:moveTo>
                  <a:pt x="458302" y="2018457"/>
                </a:moveTo>
                <a:lnTo>
                  <a:pt x="465743" y="2025491"/>
                </a:lnTo>
                <a:lnTo>
                  <a:pt x="461272" y="2021266"/>
                </a:lnTo>
                <a:close/>
                <a:moveTo>
                  <a:pt x="457225" y="2017439"/>
                </a:moveTo>
                <a:cubicBezTo>
                  <a:pt x="456324" y="2016589"/>
                  <a:pt x="456549" y="2016800"/>
                  <a:pt x="457393" y="2017598"/>
                </a:cubicBezTo>
                <a:lnTo>
                  <a:pt x="458302" y="2018457"/>
                </a:lnTo>
                <a:close/>
                <a:moveTo>
                  <a:pt x="5142915" y="2014178"/>
                </a:moveTo>
                <a:lnTo>
                  <a:pt x="5167132" y="2077691"/>
                </a:lnTo>
                <a:lnTo>
                  <a:pt x="5177355" y="2088963"/>
                </a:lnTo>
                <a:cubicBezTo>
                  <a:pt x="5180796" y="2092162"/>
                  <a:pt x="5183307" y="2093641"/>
                  <a:pt x="5184108" y="2092246"/>
                </a:cubicBezTo>
                <a:cubicBezTo>
                  <a:pt x="5187839" y="2085741"/>
                  <a:pt x="5152517" y="2027810"/>
                  <a:pt x="5143634" y="2015303"/>
                </a:cubicBezTo>
                <a:close/>
                <a:moveTo>
                  <a:pt x="432816" y="2008559"/>
                </a:moveTo>
                <a:lnTo>
                  <a:pt x="441887" y="2020995"/>
                </a:lnTo>
                <a:cubicBezTo>
                  <a:pt x="434627" y="2022798"/>
                  <a:pt x="426026" y="2009700"/>
                  <a:pt x="432816" y="2008559"/>
                </a:cubicBezTo>
                <a:close/>
                <a:moveTo>
                  <a:pt x="5264826" y="1974307"/>
                </a:moveTo>
                <a:lnTo>
                  <a:pt x="5286858" y="2030439"/>
                </a:lnTo>
                <a:lnTo>
                  <a:pt x="5291479" y="2036464"/>
                </a:lnTo>
                <a:cubicBezTo>
                  <a:pt x="5300152" y="2048143"/>
                  <a:pt x="5309860" y="2061703"/>
                  <a:pt x="5321875" y="2079247"/>
                </a:cubicBezTo>
                <a:cubicBezTo>
                  <a:pt x="5326950" y="2084935"/>
                  <a:pt x="5355920" y="2128302"/>
                  <a:pt x="5364057" y="2134706"/>
                </a:cubicBezTo>
                <a:lnTo>
                  <a:pt x="5363710" y="2128181"/>
                </a:lnTo>
                <a:lnTo>
                  <a:pt x="5363029" y="2125076"/>
                </a:lnTo>
                <a:lnTo>
                  <a:pt x="5350127" y="2103393"/>
                </a:lnTo>
                <a:cubicBezTo>
                  <a:pt x="5332965" y="2078350"/>
                  <a:pt x="5307672" y="2048559"/>
                  <a:pt x="5300815" y="2036289"/>
                </a:cubicBezTo>
                <a:close/>
                <a:moveTo>
                  <a:pt x="5385754" y="1892236"/>
                </a:moveTo>
                <a:cubicBezTo>
                  <a:pt x="5463741" y="1938951"/>
                  <a:pt x="5553368" y="1995661"/>
                  <a:pt x="5646423" y="2054019"/>
                </a:cubicBezTo>
                <a:lnTo>
                  <a:pt x="5662058" y="2063738"/>
                </a:lnTo>
                <a:lnTo>
                  <a:pt x="5668637" y="2069624"/>
                </a:lnTo>
                <a:cubicBezTo>
                  <a:pt x="5673543" y="2072052"/>
                  <a:pt x="5676621" y="2076120"/>
                  <a:pt x="5679581" y="2081046"/>
                </a:cubicBezTo>
                <a:lnTo>
                  <a:pt x="5689775" y="2097549"/>
                </a:lnTo>
                <a:lnTo>
                  <a:pt x="5670223" y="2084420"/>
                </a:lnTo>
                <a:cubicBezTo>
                  <a:pt x="5637156" y="2063552"/>
                  <a:pt x="5601456" y="2042648"/>
                  <a:pt x="5568838" y="2019902"/>
                </a:cubicBezTo>
                <a:cubicBezTo>
                  <a:pt x="5502223" y="1979082"/>
                  <a:pt x="5441655" y="1934968"/>
                  <a:pt x="5385754" y="1892236"/>
                </a:cubicBezTo>
                <a:close/>
                <a:moveTo>
                  <a:pt x="5381104" y="1886375"/>
                </a:moveTo>
                <a:lnTo>
                  <a:pt x="5381709" y="1886598"/>
                </a:lnTo>
                <a:cubicBezTo>
                  <a:pt x="5384453" y="1888043"/>
                  <a:pt x="5386443" y="1889900"/>
                  <a:pt x="5385754" y="1892236"/>
                </a:cubicBezTo>
                <a:lnTo>
                  <a:pt x="5383046" y="1891235"/>
                </a:lnTo>
                <a:close/>
                <a:moveTo>
                  <a:pt x="5373130" y="1883430"/>
                </a:moveTo>
                <a:lnTo>
                  <a:pt x="5373169" y="1883445"/>
                </a:lnTo>
                <a:lnTo>
                  <a:pt x="5373212" y="1883546"/>
                </a:lnTo>
                <a:close/>
                <a:moveTo>
                  <a:pt x="5369416" y="1876264"/>
                </a:moveTo>
                <a:cubicBezTo>
                  <a:pt x="5371421" y="1877214"/>
                  <a:pt x="5373052" y="1879389"/>
                  <a:pt x="5373130" y="1883430"/>
                </a:cubicBezTo>
                <a:cubicBezTo>
                  <a:pt x="5354006" y="1881591"/>
                  <a:pt x="5363397" y="1873417"/>
                  <a:pt x="5369416" y="1876264"/>
                </a:cubicBezTo>
                <a:close/>
                <a:moveTo>
                  <a:pt x="786317" y="1852003"/>
                </a:moveTo>
                <a:lnTo>
                  <a:pt x="783979" y="1853369"/>
                </a:lnTo>
                <a:lnTo>
                  <a:pt x="795424" y="1855519"/>
                </a:lnTo>
                <a:lnTo>
                  <a:pt x="796335" y="1855284"/>
                </a:lnTo>
                <a:cubicBezTo>
                  <a:pt x="796738" y="1853921"/>
                  <a:pt x="796014" y="1852967"/>
                  <a:pt x="794683" y="1852376"/>
                </a:cubicBezTo>
                <a:cubicBezTo>
                  <a:pt x="792685" y="1851489"/>
                  <a:pt x="789315" y="1851417"/>
                  <a:pt x="786317" y="1852003"/>
                </a:cubicBezTo>
                <a:close/>
                <a:moveTo>
                  <a:pt x="744495" y="1844064"/>
                </a:moveTo>
                <a:lnTo>
                  <a:pt x="732405" y="1844437"/>
                </a:lnTo>
                <a:lnTo>
                  <a:pt x="744231" y="1845902"/>
                </a:lnTo>
                <a:lnTo>
                  <a:pt x="750605" y="1847099"/>
                </a:lnTo>
                <a:close/>
                <a:moveTo>
                  <a:pt x="479186" y="1839596"/>
                </a:moveTo>
                <a:lnTo>
                  <a:pt x="481606" y="1840234"/>
                </a:lnTo>
                <a:lnTo>
                  <a:pt x="481162" y="1840804"/>
                </a:lnTo>
                <a:cubicBezTo>
                  <a:pt x="480370" y="1841096"/>
                  <a:pt x="479606" y="1840734"/>
                  <a:pt x="479186" y="1839596"/>
                </a:cubicBezTo>
                <a:close/>
                <a:moveTo>
                  <a:pt x="490532" y="1783552"/>
                </a:moveTo>
                <a:cubicBezTo>
                  <a:pt x="491348" y="1783573"/>
                  <a:pt x="492033" y="1783966"/>
                  <a:pt x="492033" y="1783966"/>
                </a:cubicBezTo>
                <a:cubicBezTo>
                  <a:pt x="490978" y="1786942"/>
                  <a:pt x="488240" y="1785369"/>
                  <a:pt x="488240" y="1785369"/>
                </a:cubicBezTo>
                <a:cubicBezTo>
                  <a:pt x="488768" y="1783880"/>
                  <a:pt x="489716" y="1783530"/>
                  <a:pt x="490532" y="1783552"/>
                </a:cubicBezTo>
                <a:close/>
                <a:moveTo>
                  <a:pt x="484830" y="1782713"/>
                </a:moveTo>
                <a:lnTo>
                  <a:pt x="488240" y="1785369"/>
                </a:lnTo>
                <a:cubicBezTo>
                  <a:pt x="484129" y="1786889"/>
                  <a:pt x="482233" y="1787590"/>
                  <a:pt x="481391" y="1785315"/>
                </a:cubicBezTo>
                <a:lnTo>
                  <a:pt x="484056" y="1782980"/>
                </a:lnTo>
                <a:lnTo>
                  <a:pt x="485017" y="1783152"/>
                </a:lnTo>
                <a:close/>
                <a:moveTo>
                  <a:pt x="1451699" y="1757637"/>
                </a:moveTo>
                <a:lnTo>
                  <a:pt x="1453728" y="1761457"/>
                </a:lnTo>
                <a:lnTo>
                  <a:pt x="1459263" y="1762461"/>
                </a:lnTo>
                <a:lnTo>
                  <a:pt x="1456317" y="1758498"/>
                </a:lnTo>
                <a:cubicBezTo>
                  <a:pt x="1454989" y="1757737"/>
                  <a:pt x="1453398" y="1757351"/>
                  <a:pt x="1451699" y="1757637"/>
                </a:cubicBezTo>
                <a:close/>
                <a:moveTo>
                  <a:pt x="5179939" y="1755965"/>
                </a:moveTo>
                <a:lnTo>
                  <a:pt x="5181096" y="1759572"/>
                </a:lnTo>
                <a:lnTo>
                  <a:pt x="5173827" y="1760870"/>
                </a:lnTo>
                <a:lnTo>
                  <a:pt x="5173490" y="1760017"/>
                </a:lnTo>
                <a:lnTo>
                  <a:pt x="5174358" y="1756110"/>
                </a:lnTo>
                <a:close/>
                <a:moveTo>
                  <a:pt x="3477880" y="1755604"/>
                </a:moveTo>
                <a:lnTo>
                  <a:pt x="3488758" y="1759258"/>
                </a:lnTo>
                <a:cubicBezTo>
                  <a:pt x="3495377" y="1761581"/>
                  <a:pt x="3498172" y="1762707"/>
                  <a:pt x="3498322" y="1762988"/>
                </a:cubicBezTo>
                <a:cubicBezTo>
                  <a:pt x="3498621" y="1763548"/>
                  <a:pt x="3488343" y="1760729"/>
                  <a:pt x="3476922" y="1757349"/>
                </a:cubicBezTo>
                <a:close/>
                <a:moveTo>
                  <a:pt x="3477793" y="1755575"/>
                </a:moveTo>
                <a:lnTo>
                  <a:pt x="3477884" y="1755596"/>
                </a:lnTo>
                <a:lnTo>
                  <a:pt x="3477880" y="1755604"/>
                </a:lnTo>
                <a:close/>
                <a:moveTo>
                  <a:pt x="1435973" y="1748446"/>
                </a:moveTo>
                <a:cubicBezTo>
                  <a:pt x="1435205" y="1749116"/>
                  <a:pt x="1429058" y="1754469"/>
                  <a:pt x="1429058" y="1754469"/>
                </a:cubicBezTo>
                <a:cubicBezTo>
                  <a:pt x="1434959" y="1749329"/>
                  <a:pt x="1436433" y="1748044"/>
                  <a:pt x="1435973" y="1748446"/>
                </a:cubicBezTo>
                <a:close/>
                <a:moveTo>
                  <a:pt x="461760" y="1747789"/>
                </a:moveTo>
                <a:lnTo>
                  <a:pt x="468605" y="1747856"/>
                </a:lnTo>
                <a:lnTo>
                  <a:pt x="475610" y="1750480"/>
                </a:lnTo>
                <a:lnTo>
                  <a:pt x="485004" y="1753821"/>
                </a:lnTo>
                <a:lnTo>
                  <a:pt x="481306" y="1753872"/>
                </a:lnTo>
                <a:cubicBezTo>
                  <a:pt x="472118" y="1753929"/>
                  <a:pt x="461968" y="1753694"/>
                  <a:pt x="455804" y="1752094"/>
                </a:cubicBezTo>
                <a:cubicBezTo>
                  <a:pt x="449152" y="1749164"/>
                  <a:pt x="453787" y="1748096"/>
                  <a:pt x="461760" y="1747789"/>
                </a:cubicBezTo>
                <a:close/>
                <a:moveTo>
                  <a:pt x="1400204" y="1737474"/>
                </a:moveTo>
                <a:cubicBezTo>
                  <a:pt x="1399372" y="1737067"/>
                  <a:pt x="1398523" y="1737211"/>
                  <a:pt x="1397818" y="1738202"/>
                </a:cubicBezTo>
                <a:cubicBezTo>
                  <a:pt x="1393191" y="1734910"/>
                  <a:pt x="1402924" y="1747814"/>
                  <a:pt x="1402924" y="1747814"/>
                </a:cubicBezTo>
                <a:cubicBezTo>
                  <a:pt x="1405042" y="1744841"/>
                  <a:pt x="1402698" y="1738689"/>
                  <a:pt x="1400204" y="1737474"/>
                </a:cubicBezTo>
                <a:close/>
                <a:moveTo>
                  <a:pt x="439075" y="1726457"/>
                </a:moveTo>
                <a:cubicBezTo>
                  <a:pt x="440302" y="1726421"/>
                  <a:pt x="441936" y="1726555"/>
                  <a:pt x="443856" y="1726823"/>
                </a:cubicBezTo>
                <a:cubicBezTo>
                  <a:pt x="449612" y="1727623"/>
                  <a:pt x="457935" y="1729605"/>
                  <a:pt x="465575" y="1731661"/>
                </a:cubicBezTo>
                <a:cubicBezTo>
                  <a:pt x="473212" y="1733719"/>
                  <a:pt x="480168" y="1735853"/>
                  <a:pt x="483188" y="1736960"/>
                </a:cubicBezTo>
                <a:lnTo>
                  <a:pt x="483894" y="1737179"/>
                </a:lnTo>
                <a:lnTo>
                  <a:pt x="447539" y="1734457"/>
                </a:lnTo>
                <a:lnTo>
                  <a:pt x="439802" y="1730494"/>
                </a:lnTo>
                <a:cubicBezTo>
                  <a:pt x="437487" y="1729051"/>
                  <a:pt x="436217" y="1727845"/>
                  <a:pt x="436727" y="1727122"/>
                </a:cubicBezTo>
                <a:cubicBezTo>
                  <a:pt x="437024" y="1726701"/>
                  <a:pt x="437845" y="1726493"/>
                  <a:pt x="439075" y="1726457"/>
                </a:cubicBezTo>
                <a:close/>
                <a:moveTo>
                  <a:pt x="1350522" y="1721449"/>
                </a:moveTo>
                <a:cubicBezTo>
                  <a:pt x="1349916" y="1721905"/>
                  <a:pt x="1348303" y="1723124"/>
                  <a:pt x="1345076" y="1725557"/>
                </a:cubicBezTo>
                <a:cubicBezTo>
                  <a:pt x="1345076" y="1725557"/>
                  <a:pt x="1352337" y="1720080"/>
                  <a:pt x="1350522" y="1721449"/>
                </a:cubicBezTo>
                <a:close/>
                <a:moveTo>
                  <a:pt x="511090" y="1706139"/>
                </a:moveTo>
                <a:cubicBezTo>
                  <a:pt x="511789" y="1706461"/>
                  <a:pt x="511990" y="1707975"/>
                  <a:pt x="512205" y="1709602"/>
                </a:cubicBezTo>
                <a:cubicBezTo>
                  <a:pt x="509399" y="1709714"/>
                  <a:pt x="506994" y="1709810"/>
                  <a:pt x="506994" y="1709810"/>
                </a:cubicBezTo>
                <a:cubicBezTo>
                  <a:pt x="509199" y="1706681"/>
                  <a:pt x="510393" y="1705816"/>
                  <a:pt x="511090" y="1706139"/>
                </a:cubicBezTo>
                <a:close/>
                <a:moveTo>
                  <a:pt x="1309207" y="1705997"/>
                </a:moveTo>
                <a:lnTo>
                  <a:pt x="1318941" y="1718905"/>
                </a:lnTo>
                <a:cubicBezTo>
                  <a:pt x="1324032" y="1718047"/>
                  <a:pt x="1319831" y="1710572"/>
                  <a:pt x="1314549" y="1707372"/>
                </a:cubicBezTo>
                <a:cubicBezTo>
                  <a:pt x="1312786" y="1706305"/>
                  <a:pt x="1310906" y="1705712"/>
                  <a:pt x="1309207" y="1705997"/>
                </a:cubicBezTo>
                <a:close/>
                <a:moveTo>
                  <a:pt x="714215" y="1684838"/>
                </a:moveTo>
                <a:lnTo>
                  <a:pt x="715726" y="1685274"/>
                </a:lnTo>
                <a:lnTo>
                  <a:pt x="724163" y="1686616"/>
                </a:lnTo>
                <a:lnTo>
                  <a:pt x="723281" y="1686207"/>
                </a:lnTo>
                <a:close/>
                <a:moveTo>
                  <a:pt x="4916126" y="1645919"/>
                </a:moveTo>
                <a:lnTo>
                  <a:pt x="4923540" y="1650560"/>
                </a:lnTo>
                <a:lnTo>
                  <a:pt x="4926964" y="1661227"/>
                </a:lnTo>
                <a:cubicBezTo>
                  <a:pt x="4964763" y="1781127"/>
                  <a:pt x="4942462" y="1731911"/>
                  <a:pt x="4924197" y="1674138"/>
                </a:cubicBezTo>
                <a:close/>
                <a:moveTo>
                  <a:pt x="381786" y="1627985"/>
                </a:moveTo>
                <a:lnTo>
                  <a:pt x="395204" y="1631635"/>
                </a:lnTo>
                <a:cubicBezTo>
                  <a:pt x="411192" y="1637180"/>
                  <a:pt x="431273" y="1646641"/>
                  <a:pt x="438768" y="1648446"/>
                </a:cubicBezTo>
                <a:lnTo>
                  <a:pt x="476930" y="1658360"/>
                </a:lnTo>
                <a:lnTo>
                  <a:pt x="444665" y="1655584"/>
                </a:lnTo>
                <a:lnTo>
                  <a:pt x="440710" y="1653961"/>
                </a:lnTo>
                <a:cubicBezTo>
                  <a:pt x="433109" y="1650982"/>
                  <a:pt x="424362" y="1647737"/>
                  <a:pt x="413164" y="1643856"/>
                </a:cubicBezTo>
                <a:cubicBezTo>
                  <a:pt x="409275" y="1641907"/>
                  <a:pt x="381752" y="1632744"/>
                  <a:pt x="376850" y="1629125"/>
                </a:cubicBezTo>
                <a:lnTo>
                  <a:pt x="380119" y="1628148"/>
                </a:lnTo>
                <a:close/>
                <a:moveTo>
                  <a:pt x="4883386" y="1625427"/>
                </a:moveTo>
                <a:lnTo>
                  <a:pt x="4898971" y="1635182"/>
                </a:lnTo>
                <a:lnTo>
                  <a:pt x="4975741" y="1812219"/>
                </a:lnTo>
                <a:cubicBezTo>
                  <a:pt x="5006335" y="1885675"/>
                  <a:pt x="5036365" y="1958646"/>
                  <a:pt x="5068330" y="2030649"/>
                </a:cubicBezTo>
                <a:cubicBezTo>
                  <a:pt x="5064457" y="2034522"/>
                  <a:pt x="5068329" y="2038397"/>
                  <a:pt x="5068329" y="2038397"/>
                </a:cubicBezTo>
                <a:cubicBezTo>
                  <a:pt x="5068329" y="2046793"/>
                  <a:pt x="5068330" y="2050667"/>
                  <a:pt x="5072206" y="2050667"/>
                </a:cubicBezTo>
                <a:lnTo>
                  <a:pt x="5074229" y="2044328"/>
                </a:lnTo>
                <a:lnTo>
                  <a:pt x="5073438" y="2042715"/>
                </a:lnTo>
                <a:lnTo>
                  <a:pt x="5074196" y="2042759"/>
                </a:lnTo>
                <a:lnTo>
                  <a:pt x="5068329" y="2038397"/>
                </a:lnTo>
                <a:cubicBezTo>
                  <a:pt x="5072205" y="2034524"/>
                  <a:pt x="5068330" y="2030649"/>
                  <a:pt x="5068330" y="2030649"/>
                </a:cubicBezTo>
                <a:cubicBezTo>
                  <a:pt x="5041207" y="1934268"/>
                  <a:pt x="5009726" y="1833893"/>
                  <a:pt x="4968709" y="1737694"/>
                </a:cubicBezTo>
                <a:lnTo>
                  <a:pt x="4929549" y="1654321"/>
                </a:lnTo>
                <a:lnTo>
                  <a:pt x="4943973" y="1663350"/>
                </a:lnTo>
                <a:lnTo>
                  <a:pt x="4950192" y="1679211"/>
                </a:lnTo>
                <a:cubicBezTo>
                  <a:pt x="4954430" y="1690047"/>
                  <a:pt x="4957901" y="1698725"/>
                  <a:pt x="4959838" y="1702600"/>
                </a:cubicBezTo>
                <a:cubicBezTo>
                  <a:pt x="4999878" y="1806569"/>
                  <a:pt x="5048311" y="1926680"/>
                  <a:pt x="5088351" y="2026775"/>
                </a:cubicBezTo>
                <a:cubicBezTo>
                  <a:pt x="5056062" y="1910537"/>
                  <a:pt x="5012148" y="1814318"/>
                  <a:pt x="4975984" y="1714869"/>
                </a:cubicBezTo>
                <a:cubicBezTo>
                  <a:pt x="4968234" y="1710995"/>
                  <a:pt x="4968234" y="1702600"/>
                  <a:pt x="4968233" y="1694851"/>
                </a:cubicBezTo>
                <a:cubicBezTo>
                  <a:pt x="4972269" y="1696789"/>
                  <a:pt x="4973038" y="1694246"/>
                  <a:pt x="4971786" y="1689029"/>
                </a:cubicBezTo>
                <a:lnTo>
                  <a:pt x="4967498" y="1678074"/>
                </a:lnTo>
                <a:lnTo>
                  <a:pt x="4984303" y="1688592"/>
                </a:lnTo>
                <a:lnTo>
                  <a:pt x="4995579" y="1715788"/>
                </a:lnTo>
                <a:cubicBezTo>
                  <a:pt x="5035355" y="1815406"/>
                  <a:pt x="5066231" y="1901497"/>
                  <a:pt x="5108370" y="1994487"/>
                </a:cubicBezTo>
                <a:lnTo>
                  <a:pt x="5110446" y="2000691"/>
                </a:lnTo>
                <a:lnTo>
                  <a:pt x="5112825" y="2002362"/>
                </a:lnTo>
                <a:lnTo>
                  <a:pt x="5125819" y="2018616"/>
                </a:lnTo>
                <a:lnTo>
                  <a:pt x="5124513" y="2014504"/>
                </a:lnTo>
                <a:cubicBezTo>
                  <a:pt x="5100297" y="1946376"/>
                  <a:pt x="5075273" y="1878409"/>
                  <a:pt x="5049280" y="1811492"/>
                </a:cubicBezTo>
                <a:lnTo>
                  <a:pt x="5003628" y="1700688"/>
                </a:lnTo>
                <a:lnTo>
                  <a:pt x="5027085" y="1715370"/>
                </a:lnTo>
                <a:lnTo>
                  <a:pt x="5032166" y="1727140"/>
                </a:lnTo>
                <a:cubicBezTo>
                  <a:pt x="5064133" y="1808830"/>
                  <a:pt x="5097230" y="1894716"/>
                  <a:pt x="5130325" y="1981168"/>
                </a:cubicBezTo>
                <a:lnTo>
                  <a:pt x="5130692" y="1982129"/>
                </a:lnTo>
                <a:lnTo>
                  <a:pt x="5144058" y="2003562"/>
                </a:lnTo>
                <a:cubicBezTo>
                  <a:pt x="5148052" y="2010427"/>
                  <a:pt x="5150146" y="2014716"/>
                  <a:pt x="5148752" y="2013917"/>
                </a:cubicBezTo>
                <a:cubicBezTo>
                  <a:pt x="5158716" y="2015926"/>
                  <a:pt x="5170231" y="2003385"/>
                  <a:pt x="5158150" y="1996456"/>
                </a:cubicBezTo>
                <a:cubicBezTo>
                  <a:pt x="5175808" y="2006585"/>
                  <a:pt x="5156962" y="1992069"/>
                  <a:pt x="5173997" y="2017280"/>
                </a:cubicBezTo>
                <a:cubicBezTo>
                  <a:pt x="5196868" y="2049543"/>
                  <a:pt x="5189538" y="2022487"/>
                  <a:pt x="5189538" y="2022487"/>
                </a:cubicBezTo>
                <a:cubicBezTo>
                  <a:pt x="5184584" y="2004206"/>
                  <a:pt x="5155937" y="1968014"/>
                  <a:pt x="5153559" y="1959239"/>
                </a:cubicBezTo>
                <a:cubicBezTo>
                  <a:pt x="5153559" y="1959239"/>
                  <a:pt x="5161145" y="1952474"/>
                  <a:pt x="5168534" y="1944977"/>
                </a:cubicBezTo>
                <a:cubicBezTo>
                  <a:pt x="5169922" y="1950096"/>
                  <a:pt x="5171108" y="1954483"/>
                  <a:pt x="5171108" y="1954483"/>
                </a:cubicBezTo>
                <a:cubicBezTo>
                  <a:pt x="5174574" y="1948441"/>
                  <a:pt x="5175211" y="1945719"/>
                  <a:pt x="5174340" y="1944679"/>
                </a:cubicBezTo>
                <a:cubicBezTo>
                  <a:pt x="5173469" y="1943641"/>
                  <a:pt x="5171093" y="1944283"/>
                  <a:pt x="5168534" y="1944977"/>
                </a:cubicBezTo>
                <a:cubicBezTo>
                  <a:pt x="5160579" y="1933003"/>
                  <a:pt x="5145661" y="1912713"/>
                  <a:pt x="5145661" y="1912713"/>
                </a:cubicBezTo>
                <a:cubicBezTo>
                  <a:pt x="5150672" y="1896443"/>
                  <a:pt x="5163778" y="1927427"/>
                  <a:pt x="5163778" y="1927427"/>
                </a:cubicBezTo>
                <a:cubicBezTo>
                  <a:pt x="5176851" y="1938014"/>
                  <a:pt x="5221768" y="1979217"/>
                  <a:pt x="5217381" y="1980405"/>
                </a:cubicBezTo>
                <a:cubicBezTo>
                  <a:pt x="5229355" y="1972452"/>
                  <a:pt x="5204473" y="1950153"/>
                  <a:pt x="5187635" y="1925673"/>
                </a:cubicBezTo>
                <a:cubicBezTo>
                  <a:pt x="5178293" y="1908582"/>
                  <a:pt x="5134818" y="1837946"/>
                  <a:pt x="5168387" y="1872019"/>
                </a:cubicBezTo>
                <a:cubicBezTo>
                  <a:pt x="5182116" y="1887923"/>
                  <a:pt x="5192188" y="1904816"/>
                  <a:pt x="5207106" y="1925105"/>
                </a:cubicBezTo>
                <a:cubicBezTo>
                  <a:pt x="5220995" y="1944497"/>
                  <a:pt x="5232108" y="1959440"/>
                  <a:pt x="5241718" y="1972044"/>
                </a:cubicBezTo>
                <a:lnTo>
                  <a:pt x="5264367" y="2001174"/>
                </a:lnTo>
                <a:lnTo>
                  <a:pt x="5260129" y="1990611"/>
                </a:lnTo>
                <a:lnTo>
                  <a:pt x="5232226" y="1912816"/>
                </a:lnTo>
                <a:lnTo>
                  <a:pt x="5213102" y="1874816"/>
                </a:lnTo>
                <a:cubicBezTo>
                  <a:pt x="5199418" y="1851837"/>
                  <a:pt x="5206762" y="1860836"/>
                  <a:pt x="5218476" y="1874733"/>
                </a:cubicBezTo>
                <a:lnTo>
                  <a:pt x="5218631" y="1874908"/>
                </a:lnTo>
                <a:lnTo>
                  <a:pt x="5217425" y="1871549"/>
                </a:lnTo>
                <a:lnTo>
                  <a:pt x="5198317" y="1823042"/>
                </a:lnTo>
                <a:lnTo>
                  <a:pt x="5207598" y="1828881"/>
                </a:lnTo>
                <a:lnTo>
                  <a:pt x="5231376" y="1889265"/>
                </a:lnTo>
                <a:lnTo>
                  <a:pt x="5237240" y="1895869"/>
                </a:lnTo>
                <a:cubicBezTo>
                  <a:pt x="5243199" y="1901883"/>
                  <a:pt x="5248168" y="1905737"/>
                  <a:pt x="5250064" y="1904046"/>
                </a:cubicBezTo>
                <a:cubicBezTo>
                  <a:pt x="5254818" y="1902758"/>
                  <a:pt x="5234426" y="1868056"/>
                  <a:pt x="5217855" y="1838403"/>
                </a:cubicBezTo>
                <a:lnTo>
                  <a:pt x="5215538" y="1833879"/>
                </a:lnTo>
                <a:lnTo>
                  <a:pt x="5243081" y="1851212"/>
                </a:lnTo>
                <a:lnTo>
                  <a:pt x="5244210" y="1852748"/>
                </a:lnTo>
                <a:cubicBezTo>
                  <a:pt x="5260032" y="1873480"/>
                  <a:pt x="5275933" y="1892327"/>
                  <a:pt x="5280320" y="1891137"/>
                </a:cubicBezTo>
                <a:cubicBezTo>
                  <a:pt x="5281599" y="1890791"/>
                  <a:pt x="5282837" y="1888296"/>
                  <a:pt x="5283992" y="1884819"/>
                </a:cubicBezTo>
                <a:lnTo>
                  <a:pt x="5285748" y="1878063"/>
                </a:lnTo>
                <a:lnTo>
                  <a:pt x="5401437" y="1950867"/>
                </a:lnTo>
                <a:lnTo>
                  <a:pt x="5419838" y="1996666"/>
                </a:lnTo>
                <a:lnTo>
                  <a:pt x="5433108" y="2037718"/>
                </a:lnTo>
                <a:lnTo>
                  <a:pt x="5493911" y="2127898"/>
                </a:lnTo>
                <a:lnTo>
                  <a:pt x="5503584" y="2141375"/>
                </a:lnTo>
                <a:lnTo>
                  <a:pt x="5500361" y="2130742"/>
                </a:lnTo>
                <a:cubicBezTo>
                  <a:pt x="5495355" y="2114760"/>
                  <a:pt x="5492853" y="2106001"/>
                  <a:pt x="5492167" y="2102107"/>
                </a:cubicBezTo>
                <a:lnTo>
                  <a:pt x="5493288" y="2102333"/>
                </a:lnTo>
                <a:lnTo>
                  <a:pt x="5464307" y="2058114"/>
                </a:lnTo>
                <a:cubicBezTo>
                  <a:pt x="5445255" y="2026189"/>
                  <a:pt x="5427997" y="1994367"/>
                  <a:pt x="5411836" y="1962247"/>
                </a:cubicBezTo>
                <a:lnTo>
                  <a:pt x="5405582" y="1953475"/>
                </a:lnTo>
                <a:lnTo>
                  <a:pt x="5444950" y="1978249"/>
                </a:lnTo>
                <a:cubicBezTo>
                  <a:pt x="5482237" y="2002373"/>
                  <a:pt x="5529382" y="2033214"/>
                  <a:pt x="5579438" y="2065656"/>
                </a:cubicBezTo>
                <a:lnTo>
                  <a:pt x="5730861" y="2162322"/>
                </a:lnTo>
                <a:lnTo>
                  <a:pt x="5795555" y="2211797"/>
                </a:lnTo>
                <a:cubicBezTo>
                  <a:pt x="5763232" y="2212409"/>
                  <a:pt x="5723191" y="2153201"/>
                  <a:pt x="5703441" y="2168526"/>
                </a:cubicBezTo>
                <a:cubicBezTo>
                  <a:pt x="5697994" y="2166918"/>
                  <a:pt x="5766523" y="2218456"/>
                  <a:pt x="5766523" y="2218456"/>
                </a:cubicBezTo>
                <a:cubicBezTo>
                  <a:pt x="5778317" y="2232938"/>
                  <a:pt x="5772271" y="2236231"/>
                  <a:pt x="5775559" y="2242278"/>
                </a:cubicBezTo>
                <a:cubicBezTo>
                  <a:pt x="5813387" y="2274601"/>
                  <a:pt x="5891795" y="2292671"/>
                  <a:pt x="5896698" y="2330503"/>
                </a:cubicBezTo>
                <a:lnTo>
                  <a:pt x="5871559" y="2319533"/>
                </a:lnTo>
                <a:lnTo>
                  <a:pt x="5868981" y="2317165"/>
                </a:lnTo>
                <a:lnTo>
                  <a:pt x="5863995" y="2315157"/>
                </a:lnTo>
                <a:lnTo>
                  <a:pt x="5855258" y="2309703"/>
                </a:lnTo>
                <a:cubicBezTo>
                  <a:pt x="5850037" y="2306257"/>
                  <a:pt x="5844318" y="2302348"/>
                  <a:pt x="5837811" y="2297887"/>
                </a:cubicBezTo>
                <a:cubicBezTo>
                  <a:pt x="5833143" y="2296509"/>
                  <a:pt x="5792026" y="2258140"/>
                  <a:pt x="5774484" y="2263115"/>
                </a:cubicBezTo>
                <a:cubicBezTo>
                  <a:pt x="5774484" y="2263115"/>
                  <a:pt x="5807643" y="2294058"/>
                  <a:pt x="5821647" y="2298193"/>
                </a:cubicBezTo>
                <a:cubicBezTo>
                  <a:pt x="5826017" y="2302021"/>
                  <a:pt x="5839438" y="2305984"/>
                  <a:pt x="5852008" y="2310329"/>
                </a:cubicBezTo>
                <a:lnTo>
                  <a:pt x="5863995" y="2315157"/>
                </a:lnTo>
                <a:lnTo>
                  <a:pt x="5869720" y="2318732"/>
                </a:lnTo>
                <a:lnTo>
                  <a:pt x="5871559" y="2319533"/>
                </a:lnTo>
                <a:lnTo>
                  <a:pt x="5877245" y="2324762"/>
                </a:lnTo>
                <a:cubicBezTo>
                  <a:pt x="5884952" y="2343430"/>
                  <a:pt x="5850062" y="2325065"/>
                  <a:pt x="5833578" y="2315563"/>
                </a:cubicBezTo>
                <a:lnTo>
                  <a:pt x="5827332" y="2311855"/>
                </a:lnTo>
                <a:lnTo>
                  <a:pt x="5826538" y="2311352"/>
                </a:lnTo>
                <a:cubicBezTo>
                  <a:pt x="5824938" y="2310367"/>
                  <a:pt x="5825048" y="2310468"/>
                  <a:pt x="5826385" y="2311292"/>
                </a:cubicBezTo>
                <a:lnTo>
                  <a:pt x="5827332" y="2311855"/>
                </a:lnTo>
                <a:lnTo>
                  <a:pt x="5836964" y="2317946"/>
                </a:lnTo>
                <a:cubicBezTo>
                  <a:pt x="5866832" y="2342840"/>
                  <a:pt x="5897533" y="2362057"/>
                  <a:pt x="5925244" y="2391394"/>
                </a:cubicBezTo>
                <a:cubicBezTo>
                  <a:pt x="5947838" y="2413718"/>
                  <a:pt x="5924407" y="2404261"/>
                  <a:pt x="5895156" y="2389807"/>
                </a:cubicBezTo>
                <a:lnTo>
                  <a:pt x="5888041" y="2386174"/>
                </a:lnTo>
                <a:lnTo>
                  <a:pt x="5854856" y="2365759"/>
                </a:lnTo>
                <a:cubicBezTo>
                  <a:pt x="5854856" y="2365759"/>
                  <a:pt x="5799642" y="2318494"/>
                  <a:pt x="5793186" y="2335662"/>
                </a:cubicBezTo>
                <a:cubicBezTo>
                  <a:pt x="5794435" y="2341370"/>
                  <a:pt x="5818699" y="2356529"/>
                  <a:pt x="5843023" y="2370748"/>
                </a:cubicBezTo>
                <a:lnTo>
                  <a:pt x="5845268" y="2372037"/>
                </a:lnTo>
                <a:lnTo>
                  <a:pt x="5847305" y="2373883"/>
                </a:lnTo>
                <a:cubicBezTo>
                  <a:pt x="5856180" y="2381792"/>
                  <a:pt x="5865636" y="2389872"/>
                  <a:pt x="5867970" y="2390561"/>
                </a:cubicBezTo>
                <a:cubicBezTo>
                  <a:pt x="5886043" y="2400975"/>
                  <a:pt x="5882675" y="2403787"/>
                  <a:pt x="5873114" y="2402869"/>
                </a:cubicBezTo>
                <a:lnTo>
                  <a:pt x="5867245" y="2401599"/>
                </a:lnTo>
                <a:lnTo>
                  <a:pt x="5719429" y="2304474"/>
                </a:lnTo>
                <a:cubicBezTo>
                  <a:pt x="5719429" y="2304474"/>
                  <a:pt x="5656403" y="2263118"/>
                  <a:pt x="5661363" y="2277789"/>
                </a:cubicBezTo>
                <a:cubicBezTo>
                  <a:pt x="5670720" y="2290155"/>
                  <a:pt x="5708171" y="2305828"/>
                  <a:pt x="5724390" y="2319144"/>
                </a:cubicBezTo>
                <a:cubicBezTo>
                  <a:pt x="5719956" y="2313287"/>
                  <a:pt x="5759545" y="2337449"/>
                  <a:pt x="5774398" y="2353846"/>
                </a:cubicBezTo>
                <a:lnTo>
                  <a:pt x="5777532" y="2363414"/>
                </a:lnTo>
                <a:lnTo>
                  <a:pt x="5754702" y="2350538"/>
                </a:lnTo>
                <a:cubicBezTo>
                  <a:pt x="5704123" y="2317577"/>
                  <a:pt x="5647191" y="2273507"/>
                  <a:pt x="5599863" y="2243815"/>
                </a:cubicBezTo>
                <a:lnTo>
                  <a:pt x="5582076" y="2234029"/>
                </a:lnTo>
                <a:lnTo>
                  <a:pt x="5537689" y="2169378"/>
                </a:lnTo>
                <a:lnTo>
                  <a:pt x="5540398" y="2178529"/>
                </a:lnTo>
                <a:lnTo>
                  <a:pt x="5545180" y="2199339"/>
                </a:lnTo>
                <a:lnTo>
                  <a:pt x="5562245" y="2223119"/>
                </a:lnTo>
                <a:lnTo>
                  <a:pt x="5556327" y="2219862"/>
                </a:lnTo>
                <a:cubicBezTo>
                  <a:pt x="5510244" y="2201181"/>
                  <a:pt x="5494082" y="2201486"/>
                  <a:pt x="5529450" y="2222082"/>
                </a:cubicBezTo>
                <a:cubicBezTo>
                  <a:pt x="5536918" y="2228306"/>
                  <a:pt x="5551442" y="2238200"/>
                  <a:pt x="5569214" y="2249766"/>
                </a:cubicBezTo>
                <a:lnTo>
                  <a:pt x="5595428" y="2266456"/>
                </a:lnTo>
                <a:lnTo>
                  <a:pt x="5596315" y="2267591"/>
                </a:lnTo>
                <a:lnTo>
                  <a:pt x="5596120" y="2266896"/>
                </a:lnTo>
                <a:lnTo>
                  <a:pt x="5628458" y="2287485"/>
                </a:lnTo>
                <a:cubicBezTo>
                  <a:pt x="5669366" y="2313312"/>
                  <a:pt x="5708016" y="2337839"/>
                  <a:pt x="5713913" y="2345080"/>
                </a:cubicBezTo>
                <a:lnTo>
                  <a:pt x="5711881" y="2346681"/>
                </a:lnTo>
                <a:lnTo>
                  <a:pt x="5711230" y="2346263"/>
                </a:lnTo>
                <a:cubicBezTo>
                  <a:pt x="5682263" y="2328569"/>
                  <a:pt x="5653676" y="2312267"/>
                  <a:pt x="5625865" y="2298510"/>
                </a:cubicBezTo>
                <a:cubicBezTo>
                  <a:pt x="5611196" y="2303473"/>
                  <a:pt x="5625865" y="2298510"/>
                  <a:pt x="5625865" y="2298510"/>
                </a:cubicBezTo>
                <a:cubicBezTo>
                  <a:pt x="5650847" y="2319013"/>
                  <a:pt x="5678850" y="2339276"/>
                  <a:pt x="5708661" y="2359418"/>
                </a:cubicBezTo>
                <a:lnTo>
                  <a:pt x="5765873" y="2396176"/>
                </a:lnTo>
                <a:lnTo>
                  <a:pt x="5767056" y="2397152"/>
                </a:lnTo>
                <a:cubicBezTo>
                  <a:pt x="5717506" y="2367294"/>
                  <a:pt x="5661536" y="2344847"/>
                  <a:pt x="5648131" y="2335813"/>
                </a:cubicBezTo>
                <a:cubicBezTo>
                  <a:pt x="5635506" y="2327007"/>
                  <a:pt x="5564223" y="2284809"/>
                  <a:pt x="5611385" y="2319887"/>
                </a:cubicBezTo>
                <a:cubicBezTo>
                  <a:pt x="5634127" y="2331678"/>
                  <a:pt x="5666206" y="2346225"/>
                  <a:pt x="5678000" y="2360708"/>
                </a:cubicBezTo>
                <a:cubicBezTo>
                  <a:pt x="5685960" y="2368134"/>
                  <a:pt x="5684884" y="2388971"/>
                  <a:pt x="5684884" y="2388971"/>
                </a:cubicBezTo>
                <a:cubicBezTo>
                  <a:pt x="5701577" y="2404054"/>
                  <a:pt x="5725696" y="2411174"/>
                  <a:pt x="5743772" y="2421587"/>
                </a:cubicBezTo>
                <a:cubicBezTo>
                  <a:pt x="5751729" y="2429012"/>
                  <a:pt x="5771482" y="2450921"/>
                  <a:pt x="5772860" y="2446251"/>
                </a:cubicBezTo>
                <a:cubicBezTo>
                  <a:pt x="5771482" y="2450921"/>
                  <a:pt x="5756099" y="2451457"/>
                  <a:pt x="5760768" y="2452835"/>
                </a:cubicBezTo>
                <a:cubicBezTo>
                  <a:pt x="5771784" y="2467088"/>
                  <a:pt x="5801352" y="2475817"/>
                  <a:pt x="5826003" y="2498327"/>
                </a:cubicBezTo>
                <a:cubicBezTo>
                  <a:pt x="5838631" y="2507130"/>
                  <a:pt x="5852337" y="2532331"/>
                  <a:pt x="5861074" y="2539987"/>
                </a:cubicBezTo>
                <a:cubicBezTo>
                  <a:pt x="5886875" y="2558605"/>
                  <a:pt x="5873471" y="2549571"/>
                  <a:pt x="5859464" y="2545436"/>
                </a:cubicBezTo>
                <a:cubicBezTo>
                  <a:pt x="5796442" y="2526830"/>
                  <a:pt x="5882739" y="2572613"/>
                  <a:pt x="5905783" y="2600572"/>
                </a:cubicBezTo>
                <a:cubicBezTo>
                  <a:pt x="5883344" y="2604948"/>
                  <a:pt x="5876463" y="2576684"/>
                  <a:pt x="5858922" y="2581660"/>
                </a:cubicBezTo>
                <a:lnTo>
                  <a:pt x="5901417" y="2615360"/>
                </a:lnTo>
                <a:cubicBezTo>
                  <a:pt x="5884956" y="2636732"/>
                  <a:pt x="5830435" y="2589327"/>
                  <a:pt x="5821100" y="2586570"/>
                </a:cubicBezTo>
                <a:cubicBezTo>
                  <a:pt x="5637717" y="2479970"/>
                  <a:pt x="5435182" y="2346559"/>
                  <a:pt x="5279207" y="2253127"/>
                </a:cubicBezTo>
                <a:cubicBezTo>
                  <a:pt x="5280587" y="2248457"/>
                  <a:pt x="5271250" y="2245700"/>
                  <a:pt x="5266583" y="2244323"/>
                </a:cubicBezTo>
                <a:cubicBezTo>
                  <a:pt x="5266279" y="2228155"/>
                  <a:pt x="5241084" y="2241869"/>
                  <a:pt x="5266583" y="2244323"/>
                </a:cubicBezTo>
                <a:cubicBezTo>
                  <a:pt x="5265203" y="2248991"/>
                  <a:pt x="5274541" y="2251748"/>
                  <a:pt x="5279207" y="2253127"/>
                </a:cubicBezTo>
                <a:cubicBezTo>
                  <a:pt x="5335107" y="2295860"/>
                  <a:pt x="5395678" y="2339972"/>
                  <a:pt x="5462291" y="2380793"/>
                </a:cubicBezTo>
                <a:cubicBezTo>
                  <a:pt x="5527529" y="2426285"/>
                  <a:pt x="5605091" y="2464414"/>
                  <a:pt x="5649268" y="2509609"/>
                </a:cubicBezTo>
                <a:cubicBezTo>
                  <a:pt x="5652557" y="2515657"/>
                  <a:pt x="5707078" y="2563063"/>
                  <a:pt x="5707078" y="2563063"/>
                </a:cubicBezTo>
                <a:cubicBezTo>
                  <a:pt x="5706002" y="2583898"/>
                  <a:pt x="5686248" y="2561990"/>
                  <a:pt x="5673622" y="2553185"/>
                </a:cubicBezTo>
                <a:cubicBezTo>
                  <a:pt x="5696362" y="2564977"/>
                  <a:pt x="5655549" y="2542773"/>
                  <a:pt x="5624847" y="2523555"/>
                </a:cubicBezTo>
                <a:cubicBezTo>
                  <a:pt x="5526985" y="2462508"/>
                  <a:pt x="5412977" y="2387388"/>
                  <a:pt x="5338403" y="2339141"/>
                </a:cubicBezTo>
                <a:lnTo>
                  <a:pt x="5087940" y="2181522"/>
                </a:lnTo>
                <a:lnTo>
                  <a:pt x="5082215" y="2169245"/>
                </a:lnTo>
                <a:cubicBezTo>
                  <a:pt x="5080117" y="2164805"/>
                  <a:pt x="5078018" y="2158833"/>
                  <a:pt x="5076080" y="2146886"/>
                </a:cubicBezTo>
                <a:lnTo>
                  <a:pt x="5074566" y="2120461"/>
                </a:lnTo>
                <a:lnTo>
                  <a:pt x="5077451" y="2119947"/>
                </a:lnTo>
                <a:lnTo>
                  <a:pt x="5074381" y="2117245"/>
                </a:lnTo>
                <a:lnTo>
                  <a:pt x="5074335" y="2116444"/>
                </a:lnTo>
                <a:cubicBezTo>
                  <a:pt x="5068493" y="2083117"/>
                  <a:pt x="5052025" y="2042434"/>
                  <a:pt x="5039916" y="2006110"/>
                </a:cubicBezTo>
                <a:cubicBezTo>
                  <a:pt x="4996002" y="1880510"/>
                  <a:pt x="4945954" y="1758621"/>
                  <a:pt x="4890902" y="1640607"/>
                </a:cubicBezTo>
                <a:close/>
                <a:moveTo>
                  <a:pt x="517210" y="1591456"/>
                </a:moveTo>
                <a:lnTo>
                  <a:pt x="529743" y="1593733"/>
                </a:lnTo>
                <a:lnTo>
                  <a:pt x="514642" y="1591495"/>
                </a:lnTo>
                <a:close/>
                <a:moveTo>
                  <a:pt x="4819142" y="1585215"/>
                </a:moveTo>
                <a:lnTo>
                  <a:pt x="4834173" y="1594624"/>
                </a:lnTo>
                <a:lnTo>
                  <a:pt x="4851994" y="1630921"/>
                </a:lnTo>
                <a:cubicBezTo>
                  <a:pt x="4924321" y="1786550"/>
                  <a:pt x="4972108" y="1922159"/>
                  <a:pt x="5036041" y="2078435"/>
                </a:cubicBezTo>
                <a:cubicBezTo>
                  <a:pt x="5044114" y="2102651"/>
                  <a:pt x="5051218" y="2121702"/>
                  <a:pt x="5059290" y="2141236"/>
                </a:cubicBezTo>
                <a:lnTo>
                  <a:pt x="5072930" y="2172077"/>
                </a:lnTo>
                <a:lnTo>
                  <a:pt x="5028566" y="2144158"/>
                </a:lnTo>
                <a:lnTo>
                  <a:pt x="5028292" y="2138492"/>
                </a:lnTo>
                <a:cubicBezTo>
                  <a:pt x="5028292" y="2126869"/>
                  <a:pt x="5036041" y="2138492"/>
                  <a:pt x="5036041" y="2122348"/>
                </a:cubicBezTo>
                <a:cubicBezTo>
                  <a:pt x="5032167" y="2110723"/>
                  <a:pt x="5019897" y="2078435"/>
                  <a:pt x="5012148" y="2054542"/>
                </a:cubicBezTo>
                <a:cubicBezTo>
                  <a:pt x="4959839" y="1914411"/>
                  <a:pt x="4900427" y="1751033"/>
                  <a:pt x="4835848" y="1618651"/>
                </a:cubicBezTo>
                <a:close/>
                <a:moveTo>
                  <a:pt x="3769149" y="1509072"/>
                </a:moveTo>
                <a:lnTo>
                  <a:pt x="3717812" y="1583847"/>
                </a:lnTo>
                <a:lnTo>
                  <a:pt x="3714131" y="1594421"/>
                </a:lnTo>
                <a:lnTo>
                  <a:pt x="3710524" y="1607285"/>
                </a:lnTo>
                <a:lnTo>
                  <a:pt x="3737274" y="1573008"/>
                </a:lnTo>
                <a:lnTo>
                  <a:pt x="3761657" y="1539032"/>
                </a:lnTo>
                <a:lnTo>
                  <a:pt x="3766441" y="1518222"/>
                </a:lnTo>
                <a:close/>
                <a:moveTo>
                  <a:pt x="3417717" y="1478184"/>
                </a:moveTo>
                <a:cubicBezTo>
                  <a:pt x="3426112" y="1486579"/>
                  <a:pt x="3422236" y="1486579"/>
                  <a:pt x="3417717" y="1486578"/>
                </a:cubicBezTo>
                <a:cubicBezTo>
                  <a:pt x="3417716" y="1482059"/>
                  <a:pt x="3417717" y="1478184"/>
                  <a:pt x="3417717" y="1478184"/>
                </a:cubicBezTo>
                <a:close/>
                <a:moveTo>
                  <a:pt x="3393781" y="1475052"/>
                </a:moveTo>
                <a:cubicBezTo>
                  <a:pt x="3390489" y="1479679"/>
                  <a:pt x="3400220" y="1492585"/>
                  <a:pt x="3403044" y="1488618"/>
                </a:cubicBezTo>
                <a:cubicBezTo>
                  <a:pt x="3406019" y="1490735"/>
                  <a:pt x="3403141" y="1481403"/>
                  <a:pt x="3398652" y="1477087"/>
                </a:cubicBezTo>
                <a:cubicBezTo>
                  <a:pt x="3397155" y="1475647"/>
                  <a:pt x="3395481" y="1474766"/>
                  <a:pt x="3393781" y="1475052"/>
                </a:cubicBezTo>
                <a:close/>
                <a:moveTo>
                  <a:pt x="1012126" y="1467989"/>
                </a:moveTo>
                <a:cubicBezTo>
                  <a:pt x="1013875" y="1466711"/>
                  <a:pt x="1006879" y="1471818"/>
                  <a:pt x="1006879" y="1471818"/>
                </a:cubicBezTo>
                <a:cubicBezTo>
                  <a:pt x="1009988" y="1469548"/>
                  <a:pt x="1011542" y="1468414"/>
                  <a:pt x="1012126" y="1467989"/>
                </a:cubicBezTo>
                <a:close/>
                <a:moveTo>
                  <a:pt x="1669946" y="1451102"/>
                </a:moveTo>
                <a:cubicBezTo>
                  <a:pt x="1671644" y="1450817"/>
                  <a:pt x="1673234" y="1451203"/>
                  <a:pt x="1674561" y="1451962"/>
                </a:cubicBezTo>
                <a:cubicBezTo>
                  <a:pt x="1678544" y="1454236"/>
                  <a:pt x="1680145" y="1459857"/>
                  <a:pt x="1675053" y="1460716"/>
                </a:cubicBezTo>
                <a:close/>
                <a:moveTo>
                  <a:pt x="3336453" y="1448024"/>
                </a:moveTo>
                <a:cubicBezTo>
                  <a:pt x="3334459" y="1447260"/>
                  <a:pt x="3332721" y="1447517"/>
                  <a:pt x="3331309" y="1449500"/>
                </a:cubicBezTo>
                <a:cubicBezTo>
                  <a:pt x="3339900" y="1455615"/>
                  <a:pt x="3353597" y="1471346"/>
                  <a:pt x="3359247" y="1463412"/>
                </a:cubicBezTo>
                <a:cubicBezTo>
                  <a:pt x="3381416" y="1483679"/>
                  <a:pt x="3382053" y="1471245"/>
                  <a:pt x="3372195" y="1465487"/>
                </a:cubicBezTo>
                <a:cubicBezTo>
                  <a:pt x="3368908" y="1463568"/>
                  <a:pt x="3364457" y="1462389"/>
                  <a:pt x="3359247" y="1463412"/>
                </a:cubicBezTo>
                <a:cubicBezTo>
                  <a:pt x="3350685" y="1461800"/>
                  <a:pt x="3342429" y="1450317"/>
                  <a:pt x="3336453" y="1448024"/>
                </a:cubicBezTo>
                <a:close/>
                <a:moveTo>
                  <a:pt x="1654218" y="1441912"/>
                </a:moveTo>
                <a:cubicBezTo>
                  <a:pt x="1654680" y="1441509"/>
                  <a:pt x="1653205" y="1442795"/>
                  <a:pt x="1647304" y="1447932"/>
                </a:cubicBezTo>
                <a:cubicBezTo>
                  <a:pt x="1647304" y="1447932"/>
                  <a:pt x="1653450" y="1442579"/>
                  <a:pt x="1654218" y="1441912"/>
                </a:cubicBezTo>
                <a:close/>
                <a:moveTo>
                  <a:pt x="1618449" y="1430937"/>
                </a:moveTo>
                <a:cubicBezTo>
                  <a:pt x="1620944" y="1432153"/>
                  <a:pt x="1623287" y="1438305"/>
                  <a:pt x="1621169" y="1441279"/>
                </a:cubicBezTo>
                <a:cubicBezTo>
                  <a:pt x="1621169" y="1441279"/>
                  <a:pt x="1611438" y="1428373"/>
                  <a:pt x="1616063" y="1431666"/>
                </a:cubicBezTo>
                <a:cubicBezTo>
                  <a:pt x="1616769" y="1430675"/>
                  <a:pt x="1617617" y="1430532"/>
                  <a:pt x="1618449" y="1430937"/>
                </a:cubicBezTo>
                <a:close/>
                <a:moveTo>
                  <a:pt x="3275615" y="1415822"/>
                </a:moveTo>
                <a:cubicBezTo>
                  <a:pt x="3272791" y="1419791"/>
                  <a:pt x="3286018" y="1436179"/>
                  <a:pt x="3293278" y="1434376"/>
                </a:cubicBezTo>
                <a:cubicBezTo>
                  <a:pt x="3293278" y="1434376"/>
                  <a:pt x="3287162" y="1423297"/>
                  <a:pt x="3281240" y="1418240"/>
                </a:cubicBezTo>
                <a:cubicBezTo>
                  <a:pt x="3279266" y="1416554"/>
                  <a:pt x="3277312" y="1415537"/>
                  <a:pt x="3275615" y="1415822"/>
                </a:cubicBezTo>
                <a:close/>
                <a:moveTo>
                  <a:pt x="1568767" y="1414914"/>
                </a:moveTo>
                <a:cubicBezTo>
                  <a:pt x="1568163" y="1415370"/>
                  <a:pt x="1566548" y="1416587"/>
                  <a:pt x="1563322" y="1419022"/>
                </a:cubicBezTo>
                <a:cubicBezTo>
                  <a:pt x="1563322" y="1419022"/>
                  <a:pt x="1570582" y="1413544"/>
                  <a:pt x="1568767" y="1414914"/>
                </a:cubicBezTo>
                <a:close/>
                <a:moveTo>
                  <a:pt x="3457547" y="1407101"/>
                </a:moveTo>
                <a:cubicBezTo>
                  <a:pt x="3453783" y="1420993"/>
                  <a:pt x="3445829" y="1432967"/>
                  <a:pt x="3433747" y="1439897"/>
                </a:cubicBezTo>
                <a:cubicBezTo>
                  <a:pt x="3438701" y="1421617"/>
                  <a:pt x="3447584" y="1409111"/>
                  <a:pt x="3457547" y="1407101"/>
                </a:cubicBezTo>
                <a:close/>
                <a:moveTo>
                  <a:pt x="3463910" y="1406839"/>
                </a:moveTo>
                <a:cubicBezTo>
                  <a:pt x="3463204" y="1406868"/>
                  <a:pt x="3461319" y="1406945"/>
                  <a:pt x="3457547" y="1407101"/>
                </a:cubicBezTo>
                <a:cubicBezTo>
                  <a:pt x="3457547" y="1407101"/>
                  <a:pt x="3466031" y="1406750"/>
                  <a:pt x="3463910" y="1406839"/>
                </a:cubicBezTo>
                <a:close/>
                <a:moveTo>
                  <a:pt x="750433" y="1406785"/>
                </a:moveTo>
                <a:cubicBezTo>
                  <a:pt x="754399" y="1409610"/>
                  <a:pt x="760166" y="1419693"/>
                  <a:pt x="756200" y="1416870"/>
                </a:cubicBezTo>
                <a:cubicBezTo>
                  <a:pt x="752906" y="1421499"/>
                  <a:pt x="747608" y="1410752"/>
                  <a:pt x="750433" y="1406785"/>
                </a:cubicBezTo>
                <a:close/>
                <a:moveTo>
                  <a:pt x="3248339" y="1402381"/>
                </a:moveTo>
                <a:cubicBezTo>
                  <a:pt x="3248339" y="1402381"/>
                  <a:pt x="3251293" y="1423411"/>
                  <a:pt x="3265531" y="1421596"/>
                </a:cubicBezTo>
                <a:cubicBezTo>
                  <a:pt x="3265531" y="1421596"/>
                  <a:pt x="3252303" y="1405204"/>
                  <a:pt x="3248339" y="1402381"/>
                </a:cubicBezTo>
                <a:close/>
                <a:moveTo>
                  <a:pt x="1527452" y="1399461"/>
                </a:moveTo>
                <a:cubicBezTo>
                  <a:pt x="1529151" y="1399177"/>
                  <a:pt x="1531031" y="1399769"/>
                  <a:pt x="1532795" y="1400836"/>
                </a:cubicBezTo>
                <a:cubicBezTo>
                  <a:pt x="1538076" y="1404038"/>
                  <a:pt x="1542279" y="1411512"/>
                  <a:pt x="1537187" y="1412368"/>
                </a:cubicBezTo>
                <a:close/>
                <a:moveTo>
                  <a:pt x="3224557" y="1392422"/>
                </a:moveTo>
                <a:cubicBezTo>
                  <a:pt x="3217106" y="1393095"/>
                  <a:pt x="3230803" y="1408823"/>
                  <a:pt x="3237594" y="1407681"/>
                </a:cubicBezTo>
                <a:cubicBezTo>
                  <a:pt x="3242221" y="1410976"/>
                  <a:pt x="3228522" y="1395245"/>
                  <a:pt x="3224557" y="1392422"/>
                </a:cubicBezTo>
                <a:close/>
                <a:moveTo>
                  <a:pt x="862457" y="1387919"/>
                </a:moveTo>
                <a:cubicBezTo>
                  <a:pt x="867998" y="1388878"/>
                  <a:pt x="870954" y="1390235"/>
                  <a:pt x="872571" y="1391853"/>
                </a:cubicBezTo>
                <a:lnTo>
                  <a:pt x="873982" y="1395572"/>
                </a:lnTo>
                <a:lnTo>
                  <a:pt x="864508" y="1392259"/>
                </a:lnTo>
                <a:lnTo>
                  <a:pt x="865002" y="1390900"/>
                </a:lnTo>
                <a:cubicBezTo>
                  <a:pt x="865052" y="1389083"/>
                  <a:pt x="864318" y="1387754"/>
                  <a:pt x="862457" y="1387919"/>
                </a:cubicBezTo>
                <a:close/>
                <a:moveTo>
                  <a:pt x="3479251" y="1386662"/>
                </a:moveTo>
                <a:cubicBezTo>
                  <a:pt x="3481268" y="1386547"/>
                  <a:pt x="3473197" y="1387008"/>
                  <a:pt x="3473197" y="1387008"/>
                </a:cubicBezTo>
                <a:cubicBezTo>
                  <a:pt x="3476784" y="1386804"/>
                  <a:pt x="3478579" y="1386702"/>
                  <a:pt x="3479251" y="1386662"/>
                </a:cubicBezTo>
                <a:close/>
                <a:moveTo>
                  <a:pt x="2118057" y="1381879"/>
                </a:moveTo>
                <a:lnTo>
                  <a:pt x="2118764" y="1382340"/>
                </a:lnTo>
                <a:cubicBezTo>
                  <a:pt x="2127809" y="1385010"/>
                  <a:pt x="2140419" y="1384923"/>
                  <a:pt x="2147817" y="1384570"/>
                </a:cubicBezTo>
                <a:lnTo>
                  <a:pt x="2150209" y="1384405"/>
                </a:lnTo>
                <a:close/>
                <a:moveTo>
                  <a:pt x="1463296" y="1377519"/>
                </a:moveTo>
                <a:cubicBezTo>
                  <a:pt x="1469251" y="1380499"/>
                  <a:pt x="1468613" y="1392933"/>
                  <a:pt x="1455366" y="1379019"/>
                </a:cubicBezTo>
                <a:cubicBezTo>
                  <a:pt x="1458594" y="1376585"/>
                  <a:pt x="1461311" y="1376528"/>
                  <a:pt x="1463296" y="1377519"/>
                </a:cubicBezTo>
                <a:close/>
                <a:moveTo>
                  <a:pt x="774772" y="1374268"/>
                </a:moveTo>
                <a:lnTo>
                  <a:pt x="781079" y="1376462"/>
                </a:lnTo>
                <a:lnTo>
                  <a:pt x="782558" y="1379851"/>
                </a:lnTo>
                <a:cubicBezTo>
                  <a:pt x="780910" y="1382163"/>
                  <a:pt x="777772" y="1379927"/>
                  <a:pt x="775397" y="1376617"/>
                </a:cubicBezTo>
                <a:close/>
                <a:moveTo>
                  <a:pt x="1447579" y="1374222"/>
                </a:moveTo>
                <a:cubicBezTo>
                  <a:pt x="1450410" y="1375491"/>
                  <a:pt x="1453384" y="1377608"/>
                  <a:pt x="1455366" y="1379019"/>
                </a:cubicBezTo>
                <a:cubicBezTo>
                  <a:pt x="1452543" y="1382985"/>
                  <a:pt x="1444612" y="1377340"/>
                  <a:pt x="1440647" y="1374517"/>
                </a:cubicBezTo>
                <a:cubicBezTo>
                  <a:pt x="1442058" y="1372533"/>
                  <a:pt x="1444747" y="1372954"/>
                  <a:pt x="1447579" y="1374222"/>
                </a:cubicBezTo>
                <a:close/>
                <a:moveTo>
                  <a:pt x="755415" y="1367439"/>
                </a:moveTo>
                <a:lnTo>
                  <a:pt x="761654" y="1369655"/>
                </a:lnTo>
                <a:lnTo>
                  <a:pt x="762741" y="1372713"/>
                </a:lnTo>
                <a:cubicBezTo>
                  <a:pt x="761329" y="1374696"/>
                  <a:pt x="758189" y="1372459"/>
                  <a:pt x="755815" y="1369151"/>
                </a:cubicBezTo>
                <a:close/>
                <a:moveTo>
                  <a:pt x="4189462" y="1362940"/>
                </a:moveTo>
                <a:lnTo>
                  <a:pt x="4179254" y="1377595"/>
                </a:lnTo>
                <a:lnTo>
                  <a:pt x="4171446" y="1388440"/>
                </a:lnTo>
                <a:lnTo>
                  <a:pt x="4167553" y="1400692"/>
                </a:lnTo>
                <a:cubicBezTo>
                  <a:pt x="4163596" y="1415223"/>
                  <a:pt x="4162628" y="1424263"/>
                  <a:pt x="4170700" y="1414253"/>
                </a:cubicBezTo>
                <a:cubicBezTo>
                  <a:pt x="4176513" y="1404244"/>
                  <a:pt x="4182486" y="1386163"/>
                  <a:pt x="4187490" y="1369616"/>
                </a:cubicBezTo>
                <a:close/>
                <a:moveTo>
                  <a:pt x="3484627" y="1362205"/>
                </a:moveTo>
                <a:cubicBezTo>
                  <a:pt x="3484396" y="1363062"/>
                  <a:pt x="3483776" y="1365348"/>
                  <a:pt x="3482538" y="1369916"/>
                </a:cubicBezTo>
                <a:cubicBezTo>
                  <a:pt x="3482538" y="1369916"/>
                  <a:pt x="3485323" y="1359634"/>
                  <a:pt x="3484627" y="1362205"/>
                </a:cubicBezTo>
                <a:close/>
                <a:moveTo>
                  <a:pt x="4339008" y="1361706"/>
                </a:moveTo>
                <a:cubicBezTo>
                  <a:pt x="4340542" y="1361140"/>
                  <a:pt x="4328595" y="1390038"/>
                  <a:pt x="4314711" y="1422003"/>
                </a:cubicBezTo>
                <a:cubicBezTo>
                  <a:pt x="4314710" y="1418129"/>
                  <a:pt x="4314710" y="1418129"/>
                  <a:pt x="4310836" y="1418128"/>
                </a:cubicBezTo>
                <a:cubicBezTo>
                  <a:pt x="4314710" y="1418129"/>
                  <a:pt x="4290816" y="1466561"/>
                  <a:pt x="4282421" y="1478185"/>
                </a:cubicBezTo>
                <a:cubicBezTo>
                  <a:pt x="4322460" y="1392298"/>
                  <a:pt x="4337474" y="1362270"/>
                  <a:pt x="4339008" y="1361706"/>
                </a:cubicBezTo>
                <a:close/>
                <a:moveTo>
                  <a:pt x="736167" y="1360603"/>
                </a:moveTo>
                <a:lnTo>
                  <a:pt x="742492" y="1362848"/>
                </a:lnTo>
                <a:lnTo>
                  <a:pt x="743396" y="1364916"/>
                </a:lnTo>
                <a:cubicBezTo>
                  <a:pt x="741984" y="1366898"/>
                  <a:pt x="738844" y="1364665"/>
                  <a:pt x="736410" y="1361438"/>
                </a:cubicBezTo>
                <a:close/>
                <a:moveTo>
                  <a:pt x="3154622" y="1360561"/>
                </a:moveTo>
                <a:cubicBezTo>
                  <a:pt x="3147174" y="1361235"/>
                  <a:pt x="3152470" y="1371979"/>
                  <a:pt x="3159731" y="1370174"/>
                </a:cubicBezTo>
                <a:close/>
                <a:moveTo>
                  <a:pt x="4163925" y="1353871"/>
                </a:moveTo>
                <a:lnTo>
                  <a:pt x="4163205" y="1354997"/>
                </a:lnTo>
                <a:cubicBezTo>
                  <a:pt x="4154320" y="1367503"/>
                  <a:pt x="4118999" y="1425435"/>
                  <a:pt x="4122730" y="1431940"/>
                </a:cubicBezTo>
                <a:cubicBezTo>
                  <a:pt x="4123530" y="1433334"/>
                  <a:pt x="4126040" y="1431856"/>
                  <a:pt x="4129483" y="1428655"/>
                </a:cubicBezTo>
                <a:lnTo>
                  <a:pt x="4139705" y="1417384"/>
                </a:lnTo>
                <a:close/>
                <a:moveTo>
                  <a:pt x="4042012" y="1314000"/>
                </a:moveTo>
                <a:lnTo>
                  <a:pt x="4006023" y="1375982"/>
                </a:lnTo>
                <a:cubicBezTo>
                  <a:pt x="3999166" y="1388253"/>
                  <a:pt x="3973872" y="1418045"/>
                  <a:pt x="3956710" y="1443086"/>
                </a:cubicBezTo>
                <a:lnTo>
                  <a:pt x="3943809" y="1464770"/>
                </a:lnTo>
                <a:lnTo>
                  <a:pt x="3943129" y="1467874"/>
                </a:lnTo>
                <a:lnTo>
                  <a:pt x="3942781" y="1474400"/>
                </a:lnTo>
                <a:cubicBezTo>
                  <a:pt x="3950918" y="1467995"/>
                  <a:pt x="3979889" y="1424630"/>
                  <a:pt x="3984963" y="1418941"/>
                </a:cubicBezTo>
                <a:cubicBezTo>
                  <a:pt x="3996978" y="1401395"/>
                  <a:pt x="4006686" y="1387838"/>
                  <a:pt x="4015358" y="1376156"/>
                </a:cubicBezTo>
                <a:lnTo>
                  <a:pt x="4019980" y="1370132"/>
                </a:lnTo>
                <a:close/>
                <a:moveTo>
                  <a:pt x="719049" y="1285815"/>
                </a:moveTo>
                <a:cubicBezTo>
                  <a:pt x="719049" y="1285815"/>
                  <a:pt x="727638" y="1291932"/>
                  <a:pt x="724814" y="1295900"/>
                </a:cubicBezTo>
                <a:cubicBezTo>
                  <a:pt x="720850" y="1293077"/>
                  <a:pt x="715081" y="1282991"/>
                  <a:pt x="719049" y="1285815"/>
                </a:cubicBezTo>
                <a:close/>
                <a:moveTo>
                  <a:pt x="1110759" y="1259808"/>
                </a:moveTo>
                <a:cubicBezTo>
                  <a:pt x="1116462" y="1259098"/>
                  <a:pt x="1121562" y="1259010"/>
                  <a:pt x="1126500" y="1261373"/>
                </a:cubicBezTo>
                <a:lnTo>
                  <a:pt x="1135192" y="1262917"/>
                </a:lnTo>
                <a:lnTo>
                  <a:pt x="1152489" y="1269224"/>
                </a:lnTo>
                <a:cubicBezTo>
                  <a:pt x="1255830" y="1306440"/>
                  <a:pt x="1355762" y="1341976"/>
                  <a:pt x="1440647" y="1374517"/>
                </a:cubicBezTo>
                <a:cubicBezTo>
                  <a:pt x="1372525" y="1356897"/>
                  <a:pt x="1300437" y="1336456"/>
                  <a:pt x="1227209" y="1309223"/>
                </a:cubicBezTo>
                <a:cubicBezTo>
                  <a:pt x="1189183" y="1297591"/>
                  <a:pt x="1150703" y="1282400"/>
                  <a:pt x="1113878" y="1269255"/>
                </a:cubicBezTo>
                <a:lnTo>
                  <a:pt x="1091481" y="1261969"/>
                </a:lnTo>
                <a:close/>
                <a:moveTo>
                  <a:pt x="3942094" y="1254105"/>
                </a:moveTo>
                <a:cubicBezTo>
                  <a:pt x="3930468" y="1257979"/>
                  <a:pt x="3942094" y="1254105"/>
                  <a:pt x="3942094" y="1254105"/>
                </a:cubicBezTo>
                <a:close/>
                <a:moveTo>
                  <a:pt x="778201" y="1240730"/>
                </a:moveTo>
                <a:lnTo>
                  <a:pt x="778290" y="1240813"/>
                </a:lnTo>
                <a:cubicBezTo>
                  <a:pt x="779583" y="1242036"/>
                  <a:pt x="780483" y="1242887"/>
                  <a:pt x="780483" y="1242887"/>
                </a:cubicBezTo>
                <a:close/>
                <a:moveTo>
                  <a:pt x="927380" y="1239931"/>
                </a:moveTo>
                <a:cubicBezTo>
                  <a:pt x="924405" y="1236832"/>
                  <a:pt x="936307" y="1249229"/>
                  <a:pt x="936307" y="1249229"/>
                </a:cubicBezTo>
                <a:cubicBezTo>
                  <a:pt x="931017" y="1243717"/>
                  <a:pt x="928371" y="1240964"/>
                  <a:pt x="927380" y="1239931"/>
                </a:cubicBezTo>
                <a:close/>
                <a:moveTo>
                  <a:pt x="3950489" y="1234085"/>
                </a:moveTo>
                <a:cubicBezTo>
                  <a:pt x="3938218" y="1237961"/>
                  <a:pt x="3950489" y="1234085"/>
                  <a:pt x="3950489" y="1234085"/>
                </a:cubicBezTo>
                <a:close/>
                <a:moveTo>
                  <a:pt x="770790" y="1233724"/>
                </a:moveTo>
                <a:lnTo>
                  <a:pt x="778201" y="1240730"/>
                </a:lnTo>
                <a:lnTo>
                  <a:pt x="773733" y="1236506"/>
                </a:lnTo>
                <a:close/>
                <a:moveTo>
                  <a:pt x="769684" y="1232678"/>
                </a:moveTo>
                <a:cubicBezTo>
                  <a:pt x="768784" y="1231827"/>
                  <a:pt x="769010" y="1232040"/>
                  <a:pt x="769852" y="1232837"/>
                </a:cubicBezTo>
                <a:lnTo>
                  <a:pt x="770790" y="1233724"/>
                </a:lnTo>
                <a:close/>
                <a:moveTo>
                  <a:pt x="3846451" y="1226826"/>
                </a:moveTo>
                <a:lnTo>
                  <a:pt x="3835734" y="1228739"/>
                </a:lnTo>
                <a:cubicBezTo>
                  <a:pt x="3838795" y="1235566"/>
                  <a:pt x="3850518" y="1233105"/>
                  <a:pt x="3846451" y="1226826"/>
                </a:cubicBezTo>
                <a:close/>
                <a:moveTo>
                  <a:pt x="745277" y="1223798"/>
                </a:moveTo>
                <a:lnTo>
                  <a:pt x="754348" y="1236234"/>
                </a:lnTo>
                <a:cubicBezTo>
                  <a:pt x="747087" y="1238038"/>
                  <a:pt x="738486" y="1224941"/>
                  <a:pt x="745277" y="1223798"/>
                </a:cubicBezTo>
                <a:close/>
                <a:moveTo>
                  <a:pt x="3227786" y="1205703"/>
                </a:moveTo>
                <a:lnTo>
                  <a:pt x="3225741" y="1208569"/>
                </a:lnTo>
                <a:lnTo>
                  <a:pt x="3221399" y="1221815"/>
                </a:lnTo>
                <a:cubicBezTo>
                  <a:pt x="3221399" y="1221815"/>
                  <a:pt x="3209775" y="1226335"/>
                  <a:pt x="3221399" y="1221815"/>
                </a:cubicBezTo>
                <a:close/>
                <a:moveTo>
                  <a:pt x="3963062" y="1153693"/>
                </a:moveTo>
                <a:lnTo>
                  <a:pt x="3958494" y="1160690"/>
                </a:lnTo>
                <a:cubicBezTo>
                  <a:pt x="3943778" y="1183488"/>
                  <a:pt x="3930230" y="1206699"/>
                  <a:pt x="3923393" y="1231927"/>
                </a:cubicBezTo>
                <a:cubicBezTo>
                  <a:pt x="3922799" y="1234121"/>
                  <a:pt x="3925280" y="1232930"/>
                  <a:pt x="3929279" y="1229806"/>
                </a:cubicBezTo>
                <a:lnTo>
                  <a:pt x="3931836" y="1227466"/>
                </a:lnTo>
                <a:close/>
                <a:moveTo>
                  <a:pt x="3620009" y="1122177"/>
                </a:moveTo>
                <a:lnTo>
                  <a:pt x="3626450" y="1126253"/>
                </a:lnTo>
                <a:lnTo>
                  <a:pt x="3626923" y="1126363"/>
                </a:lnTo>
                <a:lnTo>
                  <a:pt x="3530145" y="1274165"/>
                </a:lnTo>
                <a:lnTo>
                  <a:pt x="3498522" y="1259520"/>
                </a:lnTo>
                <a:lnTo>
                  <a:pt x="3508864" y="1255388"/>
                </a:lnTo>
                <a:cubicBezTo>
                  <a:pt x="3526980" y="1240674"/>
                  <a:pt x="3556725" y="1185941"/>
                  <a:pt x="3570453" y="1170039"/>
                </a:cubicBezTo>
                <a:cubicBezTo>
                  <a:pt x="3571643" y="1165651"/>
                  <a:pt x="3581150" y="1168227"/>
                  <a:pt x="3586725" y="1165028"/>
                </a:cubicBezTo>
                <a:cubicBezTo>
                  <a:pt x="3592649" y="1160550"/>
                  <a:pt x="3598689" y="1153652"/>
                  <a:pt x="3604766" y="1145388"/>
                </a:cubicBezTo>
                <a:close/>
                <a:moveTo>
                  <a:pt x="3621238" y="1120307"/>
                </a:moveTo>
                <a:lnTo>
                  <a:pt x="3620009" y="1122177"/>
                </a:lnTo>
                <a:lnTo>
                  <a:pt x="3619414" y="1121800"/>
                </a:lnTo>
                <a:close/>
                <a:moveTo>
                  <a:pt x="3751408" y="1113466"/>
                </a:moveTo>
                <a:cubicBezTo>
                  <a:pt x="3751176" y="1114322"/>
                  <a:pt x="3750557" y="1116608"/>
                  <a:pt x="3749317" y="1121177"/>
                </a:cubicBezTo>
                <a:cubicBezTo>
                  <a:pt x="3749317" y="1121177"/>
                  <a:pt x="3752105" y="1110895"/>
                  <a:pt x="3751408" y="1113466"/>
                </a:cubicBezTo>
                <a:close/>
                <a:moveTo>
                  <a:pt x="3277581" y="1074583"/>
                </a:moveTo>
                <a:cubicBezTo>
                  <a:pt x="3289851" y="1074582"/>
                  <a:pt x="3265957" y="1137866"/>
                  <a:pt x="3265958" y="1130118"/>
                </a:cubicBezTo>
                <a:lnTo>
                  <a:pt x="3263880" y="1135471"/>
                </a:lnTo>
                <a:lnTo>
                  <a:pt x="3271109" y="1134643"/>
                </a:lnTo>
                <a:lnTo>
                  <a:pt x="3263527" y="1150483"/>
                </a:lnTo>
                <a:lnTo>
                  <a:pt x="3251499" y="1144864"/>
                </a:lnTo>
                <a:lnTo>
                  <a:pt x="3255241" y="1133154"/>
                </a:lnTo>
                <a:cubicBezTo>
                  <a:pt x="3262687" y="1110181"/>
                  <a:pt x="3274675" y="1074583"/>
                  <a:pt x="3277581" y="1074583"/>
                </a:cubicBezTo>
                <a:close/>
                <a:moveTo>
                  <a:pt x="1098779" y="1067244"/>
                </a:moveTo>
                <a:lnTo>
                  <a:pt x="1096438" y="1068608"/>
                </a:lnTo>
                <a:lnTo>
                  <a:pt x="1107884" y="1070758"/>
                </a:lnTo>
                <a:lnTo>
                  <a:pt x="1108795" y="1070522"/>
                </a:lnTo>
                <a:cubicBezTo>
                  <a:pt x="1109197" y="1069160"/>
                  <a:pt x="1108475" y="1068208"/>
                  <a:pt x="1107143" y="1067615"/>
                </a:cubicBezTo>
                <a:cubicBezTo>
                  <a:pt x="1105145" y="1066728"/>
                  <a:pt x="1101776" y="1066656"/>
                  <a:pt x="1098779" y="1067244"/>
                </a:cubicBezTo>
                <a:close/>
                <a:moveTo>
                  <a:pt x="1056954" y="1059303"/>
                </a:moveTo>
                <a:lnTo>
                  <a:pt x="1044864" y="1059675"/>
                </a:lnTo>
                <a:lnTo>
                  <a:pt x="1056692" y="1061141"/>
                </a:lnTo>
                <a:lnTo>
                  <a:pt x="1063066" y="1062340"/>
                </a:lnTo>
                <a:close/>
                <a:moveTo>
                  <a:pt x="791645" y="1054836"/>
                </a:moveTo>
                <a:lnTo>
                  <a:pt x="794066" y="1055475"/>
                </a:lnTo>
                <a:lnTo>
                  <a:pt x="793621" y="1056044"/>
                </a:lnTo>
                <a:cubicBezTo>
                  <a:pt x="792830" y="1056336"/>
                  <a:pt x="792067" y="1055972"/>
                  <a:pt x="791645" y="1054836"/>
                </a:cubicBezTo>
                <a:close/>
                <a:moveTo>
                  <a:pt x="3899387" y="1042851"/>
                </a:moveTo>
                <a:lnTo>
                  <a:pt x="3932981" y="1061685"/>
                </a:lnTo>
                <a:lnTo>
                  <a:pt x="3922853" y="1084020"/>
                </a:lnTo>
                <a:cubicBezTo>
                  <a:pt x="3911739" y="1104752"/>
                  <a:pt x="3898833" y="1125587"/>
                  <a:pt x="3883320" y="1148071"/>
                </a:cubicBezTo>
                <a:cubicBezTo>
                  <a:pt x="3843201" y="1217555"/>
                  <a:pt x="3923455" y="1104517"/>
                  <a:pt x="3947085" y="1075969"/>
                </a:cubicBezTo>
                <a:lnTo>
                  <a:pt x="3951111" y="1071851"/>
                </a:lnTo>
                <a:lnTo>
                  <a:pt x="3952664" y="1072722"/>
                </a:lnTo>
                <a:lnTo>
                  <a:pt x="3942954" y="1124985"/>
                </a:lnTo>
                <a:cubicBezTo>
                  <a:pt x="3945148" y="1125579"/>
                  <a:pt x="3955421" y="1110112"/>
                  <a:pt x="3965147" y="1094500"/>
                </a:cubicBezTo>
                <a:lnTo>
                  <a:pt x="3971848" y="1083478"/>
                </a:lnTo>
                <a:lnTo>
                  <a:pt x="3997261" y="1097727"/>
                </a:lnTo>
                <a:lnTo>
                  <a:pt x="3996850" y="1098446"/>
                </a:lnTo>
                <a:lnTo>
                  <a:pt x="3980527" y="1141459"/>
                </a:lnTo>
                <a:cubicBezTo>
                  <a:pt x="3973735" y="1160872"/>
                  <a:pt x="3967600" y="1180810"/>
                  <a:pt x="3962757" y="1201797"/>
                </a:cubicBezTo>
                <a:cubicBezTo>
                  <a:pt x="3974704" y="1179842"/>
                  <a:pt x="3984554" y="1156918"/>
                  <a:pt x="3993917" y="1133589"/>
                </a:cubicBezTo>
                <a:lnTo>
                  <a:pt x="4006246" y="1102766"/>
                </a:lnTo>
                <a:lnTo>
                  <a:pt x="4014275" y="1107268"/>
                </a:lnTo>
                <a:lnTo>
                  <a:pt x="3960581" y="1248604"/>
                </a:lnTo>
                <a:lnTo>
                  <a:pt x="3964342" y="1243025"/>
                </a:lnTo>
                <a:cubicBezTo>
                  <a:pt x="3980449" y="1218347"/>
                  <a:pt x="4023664" y="1151565"/>
                  <a:pt x="3994910" y="1202642"/>
                </a:cubicBezTo>
                <a:cubicBezTo>
                  <a:pt x="3971929" y="1249790"/>
                  <a:pt x="4006261" y="1195513"/>
                  <a:pt x="4019334" y="1184928"/>
                </a:cubicBezTo>
                <a:cubicBezTo>
                  <a:pt x="4018144" y="1189314"/>
                  <a:pt x="4016956" y="1193703"/>
                  <a:pt x="4015766" y="1198091"/>
                </a:cubicBezTo>
                <a:cubicBezTo>
                  <a:pt x="4016956" y="1193703"/>
                  <a:pt x="4021400" y="1229444"/>
                  <a:pt x="4026518" y="1230831"/>
                </a:cubicBezTo>
                <a:cubicBezTo>
                  <a:pt x="4033100" y="1232615"/>
                  <a:pt x="4065584" y="1189317"/>
                  <a:pt x="4084854" y="1162199"/>
                </a:cubicBezTo>
                <a:lnTo>
                  <a:pt x="4092491" y="1151122"/>
                </a:lnTo>
                <a:lnTo>
                  <a:pt x="4100495" y="1155611"/>
                </a:lnTo>
                <a:lnTo>
                  <a:pt x="4088985" y="1178096"/>
                </a:lnTo>
                <a:cubicBezTo>
                  <a:pt x="4072413" y="1207748"/>
                  <a:pt x="4052020" y="1242450"/>
                  <a:pt x="4056773" y="1243738"/>
                </a:cubicBezTo>
                <a:cubicBezTo>
                  <a:pt x="4058669" y="1245431"/>
                  <a:pt x="4063639" y="1241577"/>
                  <a:pt x="4069598" y="1235563"/>
                </a:cubicBezTo>
                <a:lnTo>
                  <a:pt x="4075462" y="1228957"/>
                </a:lnTo>
                <a:lnTo>
                  <a:pt x="4103648" y="1157379"/>
                </a:lnTo>
                <a:lnTo>
                  <a:pt x="4109367" y="1160585"/>
                </a:lnTo>
                <a:lnTo>
                  <a:pt x="4089413" y="1211241"/>
                </a:lnTo>
                <a:lnTo>
                  <a:pt x="4088207" y="1214600"/>
                </a:lnTo>
                <a:lnTo>
                  <a:pt x="4088362" y="1214427"/>
                </a:lnTo>
                <a:cubicBezTo>
                  <a:pt x="4100076" y="1200528"/>
                  <a:pt x="4107420" y="1191530"/>
                  <a:pt x="4093736" y="1214509"/>
                </a:cubicBezTo>
                <a:lnTo>
                  <a:pt x="4074611" y="1252510"/>
                </a:lnTo>
                <a:lnTo>
                  <a:pt x="4046710" y="1330304"/>
                </a:lnTo>
                <a:lnTo>
                  <a:pt x="4042471" y="1340866"/>
                </a:lnTo>
                <a:lnTo>
                  <a:pt x="4065120" y="1311737"/>
                </a:lnTo>
                <a:cubicBezTo>
                  <a:pt x="4074730" y="1299134"/>
                  <a:pt x="4085843" y="1284190"/>
                  <a:pt x="4099733" y="1264799"/>
                </a:cubicBezTo>
                <a:cubicBezTo>
                  <a:pt x="4114650" y="1244508"/>
                  <a:pt x="4124721" y="1227615"/>
                  <a:pt x="4138452" y="1211712"/>
                </a:cubicBezTo>
                <a:cubicBezTo>
                  <a:pt x="4172018" y="1177638"/>
                  <a:pt x="4128544" y="1248274"/>
                  <a:pt x="4119202" y="1265367"/>
                </a:cubicBezTo>
                <a:cubicBezTo>
                  <a:pt x="4102366" y="1289845"/>
                  <a:pt x="4077483" y="1312145"/>
                  <a:pt x="4089458" y="1320099"/>
                </a:cubicBezTo>
                <a:cubicBezTo>
                  <a:pt x="4085070" y="1318910"/>
                  <a:pt x="4129987" y="1277708"/>
                  <a:pt x="4143061" y="1267121"/>
                </a:cubicBezTo>
                <a:cubicBezTo>
                  <a:pt x="4143061" y="1267121"/>
                  <a:pt x="4156166" y="1236136"/>
                  <a:pt x="4161177" y="1252406"/>
                </a:cubicBezTo>
                <a:cubicBezTo>
                  <a:pt x="4161177" y="1252406"/>
                  <a:pt x="4146258" y="1272697"/>
                  <a:pt x="4138303" y="1284670"/>
                </a:cubicBezTo>
                <a:cubicBezTo>
                  <a:pt x="4135745" y="1283977"/>
                  <a:pt x="4133369" y="1283334"/>
                  <a:pt x="4132499" y="1284372"/>
                </a:cubicBezTo>
                <a:cubicBezTo>
                  <a:pt x="4131628" y="1285412"/>
                  <a:pt x="4132264" y="1288135"/>
                  <a:pt x="4135728" y="1294176"/>
                </a:cubicBezTo>
                <a:cubicBezTo>
                  <a:pt x="4135728" y="1294176"/>
                  <a:pt x="4136918" y="1289789"/>
                  <a:pt x="4138303" y="1284670"/>
                </a:cubicBezTo>
                <a:cubicBezTo>
                  <a:pt x="4145692" y="1292167"/>
                  <a:pt x="4153279" y="1298932"/>
                  <a:pt x="4153279" y="1298932"/>
                </a:cubicBezTo>
                <a:cubicBezTo>
                  <a:pt x="4150901" y="1307706"/>
                  <a:pt x="4122253" y="1343899"/>
                  <a:pt x="4117300" y="1362181"/>
                </a:cubicBezTo>
                <a:cubicBezTo>
                  <a:pt x="4117300" y="1362181"/>
                  <a:pt x="4109970" y="1389236"/>
                  <a:pt x="4132841" y="1356973"/>
                </a:cubicBezTo>
                <a:cubicBezTo>
                  <a:pt x="4149878" y="1331761"/>
                  <a:pt x="4131030" y="1346277"/>
                  <a:pt x="4148687" y="1336149"/>
                </a:cubicBezTo>
                <a:cubicBezTo>
                  <a:pt x="4136606" y="1343079"/>
                  <a:pt x="4148123" y="1355619"/>
                  <a:pt x="4158085" y="1353609"/>
                </a:cubicBezTo>
                <a:cubicBezTo>
                  <a:pt x="4156692" y="1354409"/>
                  <a:pt x="4158786" y="1350120"/>
                  <a:pt x="4162780" y="1343255"/>
                </a:cubicBezTo>
                <a:lnTo>
                  <a:pt x="4176145" y="1321823"/>
                </a:lnTo>
                <a:lnTo>
                  <a:pt x="4176512" y="1320860"/>
                </a:lnTo>
                <a:lnTo>
                  <a:pt x="4215459" y="1220070"/>
                </a:lnTo>
                <a:lnTo>
                  <a:pt x="4229179" y="1227764"/>
                </a:lnTo>
                <a:lnTo>
                  <a:pt x="4182325" y="1354197"/>
                </a:lnTo>
                <a:lnTo>
                  <a:pt x="4181019" y="1358311"/>
                </a:lnTo>
                <a:lnTo>
                  <a:pt x="4194014" y="1342054"/>
                </a:lnTo>
                <a:lnTo>
                  <a:pt x="4196392" y="1340384"/>
                </a:lnTo>
                <a:lnTo>
                  <a:pt x="4198470" y="1334180"/>
                </a:lnTo>
                <a:cubicBezTo>
                  <a:pt x="4212515" y="1303184"/>
                  <a:pt x="4225309" y="1272953"/>
                  <a:pt x="4237600" y="1242732"/>
                </a:cubicBezTo>
                <a:lnTo>
                  <a:pt x="4240915" y="1234343"/>
                </a:lnTo>
                <a:lnTo>
                  <a:pt x="4259535" y="1244783"/>
                </a:lnTo>
                <a:lnTo>
                  <a:pt x="4218488" y="1366468"/>
                </a:lnTo>
                <a:lnTo>
                  <a:pt x="4265766" y="1248277"/>
                </a:lnTo>
                <a:lnTo>
                  <a:pt x="4268909" y="1250041"/>
                </a:lnTo>
                <a:lnTo>
                  <a:pt x="4275187" y="1253822"/>
                </a:lnTo>
                <a:lnTo>
                  <a:pt x="4238509" y="1370342"/>
                </a:lnTo>
                <a:cubicBezTo>
                  <a:pt x="4238509" y="1370342"/>
                  <a:pt x="4234633" y="1374216"/>
                  <a:pt x="4238509" y="1378090"/>
                </a:cubicBezTo>
                <a:lnTo>
                  <a:pt x="4232642" y="1382451"/>
                </a:lnTo>
                <a:lnTo>
                  <a:pt x="4233401" y="1382407"/>
                </a:lnTo>
                <a:lnTo>
                  <a:pt x="4232610" y="1384021"/>
                </a:lnTo>
                <a:lnTo>
                  <a:pt x="4234632" y="1390361"/>
                </a:lnTo>
                <a:cubicBezTo>
                  <a:pt x="4238509" y="1390360"/>
                  <a:pt x="4238509" y="1386486"/>
                  <a:pt x="4238509" y="1378090"/>
                </a:cubicBezTo>
                <a:cubicBezTo>
                  <a:pt x="4238509" y="1378090"/>
                  <a:pt x="4242383" y="1374216"/>
                  <a:pt x="4238509" y="1370342"/>
                </a:cubicBezTo>
                <a:lnTo>
                  <a:pt x="4285313" y="1259922"/>
                </a:lnTo>
                <a:lnTo>
                  <a:pt x="4296835" y="1266865"/>
                </a:lnTo>
                <a:lnTo>
                  <a:pt x="4266922" y="1345803"/>
                </a:lnTo>
                <a:cubicBezTo>
                  <a:pt x="4250777" y="1394235"/>
                  <a:pt x="4226883" y="1450417"/>
                  <a:pt x="4230759" y="1486578"/>
                </a:cubicBezTo>
                <a:cubicBezTo>
                  <a:pt x="4226883" y="1510473"/>
                  <a:pt x="4222363" y="1510473"/>
                  <a:pt x="4218488" y="1522096"/>
                </a:cubicBezTo>
                <a:cubicBezTo>
                  <a:pt x="4206864" y="1550511"/>
                  <a:pt x="4202344" y="1574404"/>
                  <a:pt x="4218488" y="1546636"/>
                </a:cubicBezTo>
                <a:cubicBezTo>
                  <a:pt x="4242383" y="1494329"/>
                  <a:pt x="4254652" y="1466562"/>
                  <a:pt x="4270796" y="1418129"/>
                </a:cubicBezTo>
                <a:lnTo>
                  <a:pt x="4324328" y="1283431"/>
                </a:lnTo>
                <a:lnTo>
                  <a:pt x="4334056" y="1289291"/>
                </a:lnTo>
                <a:lnTo>
                  <a:pt x="4294690" y="1394235"/>
                </a:lnTo>
                <a:cubicBezTo>
                  <a:pt x="4286941" y="1418129"/>
                  <a:pt x="4274671" y="1450417"/>
                  <a:pt x="4270796" y="1462041"/>
                </a:cubicBezTo>
                <a:cubicBezTo>
                  <a:pt x="4270796" y="1478185"/>
                  <a:pt x="4278545" y="1466562"/>
                  <a:pt x="4278545" y="1478185"/>
                </a:cubicBezTo>
                <a:cubicBezTo>
                  <a:pt x="4278545" y="1478185"/>
                  <a:pt x="4278545" y="1498203"/>
                  <a:pt x="4274672" y="1498203"/>
                </a:cubicBezTo>
                <a:cubicBezTo>
                  <a:pt x="4278545" y="1498203"/>
                  <a:pt x="4298566" y="1458166"/>
                  <a:pt x="4314711" y="1422003"/>
                </a:cubicBezTo>
                <a:cubicBezTo>
                  <a:pt x="4318584" y="1425877"/>
                  <a:pt x="4318584" y="1430397"/>
                  <a:pt x="4314711" y="1430397"/>
                </a:cubicBezTo>
                <a:cubicBezTo>
                  <a:pt x="4338605" y="1398110"/>
                  <a:pt x="4347000" y="1354197"/>
                  <a:pt x="4362498" y="1310286"/>
                </a:cubicBezTo>
                <a:lnTo>
                  <a:pt x="4363824" y="1307227"/>
                </a:lnTo>
                <a:lnTo>
                  <a:pt x="4662788" y="1487351"/>
                </a:lnTo>
                <a:lnTo>
                  <a:pt x="4753554" y="1544162"/>
                </a:lnTo>
                <a:lnTo>
                  <a:pt x="4815345" y="1673137"/>
                </a:lnTo>
                <a:cubicBezTo>
                  <a:pt x="4859903" y="1770567"/>
                  <a:pt x="4902041" y="1870499"/>
                  <a:pt x="4944339" y="1970592"/>
                </a:cubicBezTo>
                <a:cubicBezTo>
                  <a:pt x="4959838" y="2014504"/>
                  <a:pt x="4968234" y="2058417"/>
                  <a:pt x="4992126" y="2090704"/>
                </a:cubicBezTo>
                <a:cubicBezTo>
                  <a:pt x="4988254" y="2090705"/>
                  <a:pt x="4988254" y="2086184"/>
                  <a:pt x="4992128" y="2082309"/>
                </a:cubicBezTo>
                <a:cubicBezTo>
                  <a:pt x="5000199" y="2100390"/>
                  <a:pt x="5009240" y="2119442"/>
                  <a:pt x="5016749" y="2133971"/>
                </a:cubicBezTo>
                <a:lnTo>
                  <a:pt x="5019081" y="2138188"/>
                </a:lnTo>
                <a:lnTo>
                  <a:pt x="4946217" y="2092334"/>
                </a:lnTo>
                <a:cubicBezTo>
                  <a:pt x="4686175" y="1928250"/>
                  <a:pt x="4427610" y="1765976"/>
                  <a:pt x="4162363" y="1610932"/>
                </a:cubicBezTo>
                <a:lnTo>
                  <a:pt x="3838657" y="1429430"/>
                </a:lnTo>
                <a:lnTo>
                  <a:pt x="3873730" y="1377412"/>
                </a:lnTo>
                <a:lnTo>
                  <a:pt x="3887000" y="1336358"/>
                </a:lnTo>
                <a:lnTo>
                  <a:pt x="3908352" y="1283215"/>
                </a:lnTo>
                <a:lnTo>
                  <a:pt x="3895001" y="1301941"/>
                </a:lnTo>
                <a:cubicBezTo>
                  <a:pt x="3878841" y="1334059"/>
                  <a:pt x="3861583" y="1365883"/>
                  <a:pt x="3842531" y="1397808"/>
                </a:cubicBezTo>
                <a:lnTo>
                  <a:pt x="3826333" y="1422521"/>
                </a:lnTo>
                <a:lnTo>
                  <a:pt x="3758464" y="1384466"/>
                </a:lnTo>
                <a:lnTo>
                  <a:pt x="3677966" y="1345504"/>
                </a:lnTo>
                <a:lnTo>
                  <a:pt x="3689647" y="1324001"/>
                </a:lnTo>
                <a:cubicBezTo>
                  <a:pt x="3731365" y="1277221"/>
                  <a:pt x="3755002" y="1224758"/>
                  <a:pt x="3793525" y="1172403"/>
                </a:cubicBezTo>
                <a:cubicBezTo>
                  <a:pt x="3810560" y="1147191"/>
                  <a:pt x="3823467" y="1116937"/>
                  <a:pt x="3846702" y="1103611"/>
                </a:cubicBezTo>
                <a:cubicBezTo>
                  <a:pt x="3856666" y="1101603"/>
                  <a:pt x="3861053" y="1102791"/>
                  <a:pt x="3868550" y="1095403"/>
                </a:cubicBezTo>
                <a:cubicBezTo>
                  <a:pt x="3878203" y="1085853"/>
                  <a:pt x="3884111" y="1072737"/>
                  <a:pt x="3890170" y="1059072"/>
                </a:cubicBezTo>
                <a:close/>
                <a:moveTo>
                  <a:pt x="3852948" y="1017735"/>
                </a:moveTo>
                <a:lnTo>
                  <a:pt x="3864819" y="1023482"/>
                </a:lnTo>
                <a:lnTo>
                  <a:pt x="3852197" y="1044048"/>
                </a:lnTo>
                <a:cubicBezTo>
                  <a:pt x="3844838" y="1055815"/>
                  <a:pt x="3838385" y="1066231"/>
                  <a:pt x="3835753" y="1071602"/>
                </a:cubicBezTo>
                <a:cubicBezTo>
                  <a:pt x="3810762" y="1108786"/>
                  <a:pt x="3789080" y="1136662"/>
                  <a:pt x="3784126" y="1154942"/>
                </a:cubicBezTo>
                <a:lnTo>
                  <a:pt x="3764379" y="1190042"/>
                </a:lnTo>
                <a:lnTo>
                  <a:pt x="3758352" y="1189870"/>
                </a:lnTo>
                <a:cubicBezTo>
                  <a:pt x="3757093" y="1189974"/>
                  <a:pt x="3756812" y="1190208"/>
                  <a:pt x="3758174" y="1190610"/>
                </a:cubicBezTo>
                <a:lnTo>
                  <a:pt x="3762991" y="1192511"/>
                </a:lnTo>
                <a:lnTo>
                  <a:pt x="3736612" y="1239397"/>
                </a:lnTo>
                <a:cubicBezTo>
                  <a:pt x="3720981" y="1265577"/>
                  <a:pt x="3705442" y="1291782"/>
                  <a:pt x="3689647" y="1324001"/>
                </a:cubicBezTo>
                <a:lnTo>
                  <a:pt x="3671487" y="1342369"/>
                </a:lnTo>
                <a:lnTo>
                  <a:pt x="3571699" y="1294071"/>
                </a:lnTo>
                <a:lnTo>
                  <a:pt x="3601066" y="1248977"/>
                </a:lnTo>
                <a:cubicBezTo>
                  <a:pt x="3627611" y="1207505"/>
                  <a:pt x="3654703" y="1166181"/>
                  <a:pt x="3689062" y="1129182"/>
                </a:cubicBezTo>
                <a:cubicBezTo>
                  <a:pt x="3680617" y="1145142"/>
                  <a:pt x="3666309" y="1164812"/>
                  <a:pt x="3672841" y="1162977"/>
                </a:cubicBezTo>
                <a:lnTo>
                  <a:pt x="3685853" y="1154038"/>
                </a:lnTo>
                <a:lnTo>
                  <a:pt x="3722527" y="1066834"/>
                </a:lnTo>
                <a:lnTo>
                  <a:pt x="3700528" y="1135646"/>
                </a:lnTo>
                <a:lnTo>
                  <a:pt x="3703185" y="1132151"/>
                </a:lnTo>
                <a:cubicBezTo>
                  <a:pt x="3723600" y="1104201"/>
                  <a:pt x="3754503" y="1060771"/>
                  <a:pt x="3767746" y="1053174"/>
                </a:cubicBezTo>
                <a:cubicBezTo>
                  <a:pt x="3748236" y="1099102"/>
                  <a:pt x="3732087" y="1121217"/>
                  <a:pt x="3713185" y="1150645"/>
                </a:cubicBezTo>
                <a:lnTo>
                  <a:pt x="3705725" y="1162933"/>
                </a:lnTo>
                <a:lnTo>
                  <a:pt x="3702805" y="1163266"/>
                </a:lnTo>
                <a:lnTo>
                  <a:pt x="3704977" y="1164164"/>
                </a:lnTo>
                <a:lnTo>
                  <a:pt x="3693139" y="1183660"/>
                </a:lnTo>
                <a:cubicBezTo>
                  <a:pt x="3650854" y="1249910"/>
                  <a:pt x="3689375" y="1197554"/>
                  <a:pt x="3712610" y="1184227"/>
                </a:cubicBezTo>
                <a:cubicBezTo>
                  <a:pt x="3730268" y="1174099"/>
                  <a:pt x="3692573" y="1203130"/>
                  <a:pt x="3707656" y="1202508"/>
                </a:cubicBezTo>
                <a:cubicBezTo>
                  <a:pt x="3715197" y="1202197"/>
                  <a:pt x="3723135" y="1191005"/>
                  <a:pt x="3730905" y="1177903"/>
                </a:cubicBezTo>
                <a:lnTo>
                  <a:pt x="3731082" y="1177594"/>
                </a:lnTo>
                <a:lnTo>
                  <a:pt x="3745609" y="1182670"/>
                </a:lnTo>
                <a:cubicBezTo>
                  <a:pt x="3751122" y="1181548"/>
                  <a:pt x="3755715" y="1178885"/>
                  <a:pt x="3755715" y="1178885"/>
                </a:cubicBezTo>
                <a:cubicBezTo>
                  <a:pt x="3752213" y="1177851"/>
                  <a:pt x="3739492" y="1177426"/>
                  <a:pt x="3733349" y="1177279"/>
                </a:cubicBezTo>
                <a:lnTo>
                  <a:pt x="3731287" y="1177237"/>
                </a:lnTo>
                <a:lnTo>
                  <a:pt x="3742362" y="1157937"/>
                </a:lnTo>
                <a:cubicBezTo>
                  <a:pt x="3746091" y="1151552"/>
                  <a:pt x="3749708" y="1145812"/>
                  <a:pt x="3753140" y="1141836"/>
                </a:cubicBezTo>
                <a:cubicBezTo>
                  <a:pt x="3764401" y="1120556"/>
                  <a:pt x="3776120" y="1094688"/>
                  <a:pt x="3795425" y="1075588"/>
                </a:cubicBezTo>
                <a:cubicBezTo>
                  <a:pt x="3795425" y="1075588"/>
                  <a:pt x="3804931" y="1078163"/>
                  <a:pt x="3810507" y="1074965"/>
                </a:cubicBezTo>
                <a:cubicBezTo>
                  <a:pt x="3813989" y="1070806"/>
                  <a:pt x="3825360" y="1055639"/>
                  <a:pt x="3836880" y="1039923"/>
                </a:cubicBezTo>
                <a:close/>
                <a:moveTo>
                  <a:pt x="802993" y="998790"/>
                </a:moveTo>
                <a:cubicBezTo>
                  <a:pt x="803810" y="998812"/>
                  <a:pt x="804493" y="999205"/>
                  <a:pt x="804493" y="999205"/>
                </a:cubicBezTo>
                <a:cubicBezTo>
                  <a:pt x="803438" y="1002181"/>
                  <a:pt x="800699" y="1000608"/>
                  <a:pt x="800699" y="1000608"/>
                </a:cubicBezTo>
                <a:cubicBezTo>
                  <a:pt x="801228" y="999119"/>
                  <a:pt x="802175" y="998770"/>
                  <a:pt x="802993" y="998790"/>
                </a:cubicBezTo>
                <a:close/>
                <a:moveTo>
                  <a:pt x="797291" y="997953"/>
                </a:moveTo>
                <a:lnTo>
                  <a:pt x="800699" y="1000608"/>
                </a:lnTo>
                <a:cubicBezTo>
                  <a:pt x="796590" y="1002127"/>
                  <a:pt x="794693" y="1002830"/>
                  <a:pt x="793852" y="1000554"/>
                </a:cubicBezTo>
                <a:lnTo>
                  <a:pt x="796515" y="998218"/>
                </a:lnTo>
                <a:lnTo>
                  <a:pt x="797476" y="998390"/>
                </a:lnTo>
                <a:close/>
                <a:moveTo>
                  <a:pt x="3633963" y="971885"/>
                </a:moveTo>
                <a:cubicBezTo>
                  <a:pt x="3640546" y="970039"/>
                  <a:pt x="3646807" y="969381"/>
                  <a:pt x="3648407" y="972169"/>
                </a:cubicBezTo>
                <a:cubicBezTo>
                  <a:pt x="3647218" y="976557"/>
                  <a:pt x="3575554" y="1078800"/>
                  <a:pt x="3567403" y="1091506"/>
                </a:cubicBezTo>
                <a:cubicBezTo>
                  <a:pt x="3548918" y="1124957"/>
                  <a:pt x="3530694" y="1154554"/>
                  <a:pt x="3518975" y="1180420"/>
                </a:cubicBezTo>
                <a:cubicBezTo>
                  <a:pt x="3517785" y="1184808"/>
                  <a:pt x="3518408" y="1199890"/>
                  <a:pt x="3517219" y="1204277"/>
                </a:cubicBezTo>
                <a:cubicBezTo>
                  <a:pt x="3513348" y="1214217"/>
                  <a:pt x="3506695" y="1224287"/>
                  <a:pt x="3499091" y="1233926"/>
                </a:cubicBezTo>
                <a:lnTo>
                  <a:pt x="3482921" y="1252295"/>
                </a:lnTo>
                <a:lnTo>
                  <a:pt x="3425182" y="1225558"/>
                </a:lnTo>
                <a:lnTo>
                  <a:pt x="3493051" y="1134151"/>
                </a:lnTo>
                <a:cubicBezTo>
                  <a:pt x="3501005" y="1122178"/>
                  <a:pt x="3522688" y="1094301"/>
                  <a:pt x="3546489" y="1061505"/>
                </a:cubicBezTo>
                <a:cubicBezTo>
                  <a:pt x="3554641" y="1048800"/>
                  <a:pt x="3619341" y="954874"/>
                  <a:pt x="3589596" y="1009608"/>
                </a:cubicBezTo>
                <a:cubicBezTo>
                  <a:pt x="3561572" y="1060883"/>
                  <a:pt x="3610819" y="986317"/>
                  <a:pt x="3617586" y="978731"/>
                </a:cubicBezTo>
                <a:cubicBezTo>
                  <a:pt x="3620474" y="976766"/>
                  <a:pt x="3627378" y="973731"/>
                  <a:pt x="3633963" y="971885"/>
                </a:cubicBezTo>
                <a:close/>
                <a:moveTo>
                  <a:pt x="774220" y="963028"/>
                </a:moveTo>
                <a:lnTo>
                  <a:pt x="781065" y="963095"/>
                </a:lnTo>
                <a:lnTo>
                  <a:pt x="788070" y="965719"/>
                </a:lnTo>
                <a:lnTo>
                  <a:pt x="797462" y="969060"/>
                </a:lnTo>
                <a:lnTo>
                  <a:pt x="793766" y="969111"/>
                </a:lnTo>
                <a:cubicBezTo>
                  <a:pt x="784578" y="969168"/>
                  <a:pt x="774428" y="968933"/>
                  <a:pt x="768265" y="967333"/>
                </a:cubicBezTo>
                <a:cubicBezTo>
                  <a:pt x="761612" y="964404"/>
                  <a:pt x="766247" y="963335"/>
                  <a:pt x="774220" y="963028"/>
                </a:cubicBezTo>
                <a:close/>
                <a:moveTo>
                  <a:pt x="3725321" y="955965"/>
                </a:moveTo>
                <a:lnTo>
                  <a:pt x="3734359" y="960340"/>
                </a:lnTo>
                <a:lnTo>
                  <a:pt x="3731806" y="968646"/>
                </a:lnTo>
                <a:cubicBezTo>
                  <a:pt x="3717013" y="996354"/>
                  <a:pt x="3682323" y="1039641"/>
                  <a:pt x="3675316" y="1052459"/>
                </a:cubicBezTo>
                <a:lnTo>
                  <a:pt x="3630392" y="1121068"/>
                </a:lnTo>
                <a:lnTo>
                  <a:pt x="3629628" y="1120361"/>
                </a:lnTo>
                <a:cubicBezTo>
                  <a:pt x="3626975" y="1119309"/>
                  <a:pt x="3624398" y="1119032"/>
                  <a:pt x="3622488" y="1119284"/>
                </a:cubicBezTo>
                <a:lnTo>
                  <a:pt x="3621238" y="1120307"/>
                </a:lnTo>
                <a:lnTo>
                  <a:pt x="3623037" y="1117569"/>
                </a:lnTo>
                <a:cubicBezTo>
                  <a:pt x="3635189" y="1097707"/>
                  <a:pt x="3647182" y="1076624"/>
                  <a:pt x="3658388" y="1062785"/>
                </a:cubicBezTo>
                <a:cubicBezTo>
                  <a:pt x="3667135" y="1047888"/>
                  <a:pt x="3676476" y="1030796"/>
                  <a:pt x="3687427" y="1012473"/>
                </a:cubicBezTo>
                <a:close/>
                <a:moveTo>
                  <a:pt x="3400361" y="951272"/>
                </a:moveTo>
                <a:cubicBezTo>
                  <a:pt x="3397092" y="953180"/>
                  <a:pt x="3390917" y="967709"/>
                  <a:pt x="3393823" y="970613"/>
                </a:cubicBezTo>
                <a:cubicBezTo>
                  <a:pt x="3393823" y="970613"/>
                  <a:pt x="3402218" y="962219"/>
                  <a:pt x="3402218" y="954470"/>
                </a:cubicBezTo>
                <a:cubicBezTo>
                  <a:pt x="3402218" y="951402"/>
                  <a:pt x="3401451" y="950636"/>
                  <a:pt x="3400361" y="951272"/>
                </a:cubicBezTo>
                <a:close/>
                <a:moveTo>
                  <a:pt x="1692212" y="942981"/>
                </a:moveTo>
                <a:lnTo>
                  <a:pt x="1697318" y="952592"/>
                </a:lnTo>
                <a:cubicBezTo>
                  <a:pt x="1702409" y="951735"/>
                  <a:pt x="1700810" y="946114"/>
                  <a:pt x="1696828" y="943839"/>
                </a:cubicBezTo>
                <a:cubicBezTo>
                  <a:pt x="1695500" y="943080"/>
                  <a:pt x="1693910" y="942695"/>
                  <a:pt x="1692212" y="942981"/>
                </a:cubicBezTo>
                <a:close/>
                <a:moveTo>
                  <a:pt x="751535" y="941696"/>
                </a:moveTo>
                <a:cubicBezTo>
                  <a:pt x="752761" y="941661"/>
                  <a:pt x="754397" y="941796"/>
                  <a:pt x="756315" y="942062"/>
                </a:cubicBezTo>
                <a:cubicBezTo>
                  <a:pt x="762073" y="942862"/>
                  <a:pt x="770396" y="944844"/>
                  <a:pt x="778034" y="946900"/>
                </a:cubicBezTo>
                <a:cubicBezTo>
                  <a:pt x="785672" y="948958"/>
                  <a:pt x="792628" y="951093"/>
                  <a:pt x="795647" y="952201"/>
                </a:cubicBezTo>
                <a:lnTo>
                  <a:pt x="796354" y="952419"/>
                </a:lnTo>
                <a:lnTo>
                  <a:pt x="760001" y="949696"/>
                </a:lnTo>
                <a:lnTo>
                  <a:pt x="752261" y="945733"/>
                </a:lnTo>
                <a:cubicBezTo>
                  <a:pt x="749947" y="944291"/>
                  <a:pt x="748678" y="943084"/>
                  <a:pt x="749188" y="942362"/>
                </a:cubicBezTo>
                <a:cubicBezTo>
                  <a:pt x="749484" y="941941"/>
                  <a:pt x="750306" y="941733"/>
                  <a:pt x="751535" y="941696"/>
                </a:cubicBezTo>
                <a:close/>
                <a:moveTo>
                  <a:pt x="1676485" y="933789"/>
                </a:moveTo>
                <a:cubicBezTo>
                  <a:pt x="1675716" y="934457"/>
                  <a:pt x="1669570" y="939811"/>
                  <a:pt x="1669570" y="939811"/>
                </a:cubicBezTo>
                <a:cubicBezTo>
                  <a:pt x="1675471" y="934673"/>
                  <a:pt x="1676945" y="933386"/>
                  <a:pt x="1676485" y="933789"/>
                </a:cubicBezTo>
                <a:close/>
                <a:moveTo>
                  <a:pt x="1640715" y="922816"/>
                </a:moveTo>
                <a:cubicBezTo>
                  <a:pt x="1639884" y="922409"/>
                  <a:pt x="1639033" y="922553"/>
                  <a:pt x="1638329" y="923545"/>
                </a:cubicBezTo>
                <a:cubicBezTo>
                  <a:pt x="1633703" y="920251"/>
                  <a:pt x="1643436" y="933158"/>
                  <a:pt x="1643436" y="933158"/>
                </a:cubicBezTo>
                <a:cubicBezTo>
                  <a:pt x="1645554" y="930183"/>
                  <a:pt x="1643210" y="924032"/>
                  <a:pt x="1640715" y="922816"/>
                </a:cubicBezTo>
                <a:close/>
                <a:moveTo>
                  <a:pt x="823551" y="921379"/>
                </a:moveTo>
                <a:cubicBezTo>
                  <a:pt x="824249" y="921701"/>
                  <a:pt x="824451" y="923214"/>
                  <a:pt x="824667" y="924841"/>
                </a:cubicBezTo>
                <a:cubicBezTo>
                  <a:pt x="821859" y="924955"/>
                  <a:pt x="819453" y="925050"/>
                  <a:pt x="819453" y="925050"/>
                </a:cubicBezTo>
                <a:cubicBezTo>
                  <a:pt x="821659" y="921922"/>
                  <a:pt x="822854" y="921055"/>
                  <a:pt x="823551" y="921379"/>
                </a:cubicBezTo>
                <a:close/>
                <a:moveTo>
                  <a:pt x="1591033" y="906792"/>
                </a:moveTo>
                <a:cubicBezTo>
                  <a:pt x="1592849" y="905421"/>
                  <a:pt x="1585587" y="910900"/>
                  <a:pt x="1585587" y="910900"/>
                </a:cubicBezTo>
                <a:cubicBezTo>
                  <a:pt x="1588814" y="908465"/>
                  <a:pt x="1590429" y="907249"/>
                  <a:pt x="1591033" y="906792"/>
                </a:cubicBezTo>
                <a:close/>
                <a:moveTo>
                  <a:pt x="1026676" y="900079"/>
                </a:moveTo>
                <a:lnTo>
                  <a:pt x="1028187" y="900513"/>
                </a:lnTo>
                <a:lnTo>
                  <a:pt x="1036622" y="901855"/>
                </a:lnTo>
                <a:lnTo>
                  <a:pt x="1035741" y="901446"/>
                </a:lnTo>
                <a:close/>
                <a:moveTo>
                  <a:pt x="1549718" y="891341"/>
                </a:moveTo>
                <a:lnTo>
                  <a:pt x="1559453" y="904246"/>
                </a:lnTo>
                <a:cubicBezTo>
                  <a:pt x="1564543" y="903389"/>
                  <a:pt x="1560342" y="895914"/>
                  <a:pt x="1555060" y="892713"/>
                </a:cubicBezTo>
                <a:cubicBezTo>
                  <a:pt x="1553297" y="891648"/>
                  <a:pt x="1551417" y="891055"/>
                  <a:pt x="1549718" y="891341"/>
                </a:cubicBezTo>
                <a:close/>
                <a:moveTo>
                  <a:pt x="3432650" y="881489"/>
                </a:moveTo>
                <a:cubicBezTo>
                  <a:pt x="3434828" y="879764"/>
                  <a:pt x="3426112" y="886665"/>
                  <a:pt x="3426112" y="886665"/>
                </a:cubicBezTo>
                <a:cubicBezTo>
                  <a:pt x="3429987" y="883598"/>
                  <a:pt x="3431924" y="882064"/>
                  <a:pt x="3432650" y="881489"/>
                </a:cubicBezTo>
                <a:close/>
                <a:moveTo>
                  <a:pt x="3342160" y="870521"/>
                </a:moveTo>
                <a:cubicBezTo>
                  <a:pt x="3349910" y="878269"/>
                  <a:pt x="3333765" y="890539"/>
                  <a:pt x="3333765" y="890539"/>
                </a:cubicBezTo>
                <a:cubicBezTo>
                  <a:pt x="3313746" y="948658"/>
                  <a:pt x="3293725" y="1004517"/>
                  <a:pt x="3274676" y="1059327"/>
                </a:cubicBezTo>
                <a:lnTo>
                  <a:pt x="3247276" y="1142891"/>
                </a:lnTo>
                <a:lnTo>
                  <a:pt x="3236561" y="1137887"/>
                </a:lnTo>
                <a:lnTo>
                  <a:pt x="3244707" y="1119291"/>
                </a:lnTo>
                <a:cubicBezTo>
                  <a:pt x="3274192" y="1044312"/>
                  <a:pt x="3299862" y="959799"/>
                  <a:pt x="3329890" y="890539"/>
                </a:cubicBezTo>
                <a:cubicBezTo>
                  <a:pt x="3317621" y="918307"/>
                  <a:pt x="3337638" y="866646"/>
                  <a:pt x="3342160" y="870521"/>
                </a:cubicBezTo>
                <a:close/>
                <a:moveTo>
                  <a:pt x="694247" y="843224"/>
                </a:moveTo>
                <a:lnTo>
                  <a:pt x="707664" y="846875"/>
                </a:lnTo>
                <a:cubicBezTo>
                  <a:pt x="723653" y="852420"/>
                  <a:pt x="743732" y="861880"/>
                  <a:pt x="751229" y="863687"/>
                </a:cubicBezTo>
                <a:lnTo>
                  <a:pt x="789391" y="873599"/>
                </a:lnTo>
                <a:lnTo>
                  <a:pt x="757125" y="870824"/>
                </a:lnTo>
                <a:lnTo>
                  <a:pt x="753171" y="869200"/>
                </a:lnTo>
                <a:cubicBezTo>
                  <a:pt x="745568" y="866222"/>
                  <a:pt x="736822" y="862976"/>
                  <a:pt x="725624" y="859096"/>
                </a:cubicBezTo>
                <a:cubicBezTo>
                  <a:pt x="721735" y="857145"/>
                  <a:pt x="694211" y="847984"/>
                  <a:pt x="689309" y="844364"/>
                </a:cubicBezTo>
                <a:lnTo>
                  <a:pt x="692579" y="843388"/>
                </a:lnTo>
                <a:close/>
                <a:moveTo>
                  <a:pt x="829671" y="806698"/>
                </a:moveTo>
                <a:lnTo>
                  <a:pt x="842204" y="808972"/>
                </a:lnTo>
                <a:lnTo>
                  <a:pt x="827103" y="806735"/>
                </a:lnTo>
                <a:close/>
                <a:moveTo>
                  <a:pt x="3393301" y="800441"/>
                </a:moveTo>
                <a:lnTo>
                  <a:pt x="3402933" y="804940"/>
                </a:lnTo>
                <a:lnTo>
                  <a:pt x="3375983" y="881983"/>
                </a:lnTo>
                <a:cubicBezTo>
                  <a:pt x="3362017" y="920406"/>
                  <a:pt x="3347972" y="958344"/>
                  <a:pt x="3333764" y="998382"/>
                </a:cubicBezTo>
                <a:cubicBezTo>
                  <a:pt x="3333765" y="1002256"/>
                  <a:pt x="3297601" y="1078458"/>
                  <a:pt x="3301474" y="1086852"/>
                </a:cubicBezTo>
                <a:cubicBezTo>
                  <a:pt x="3313745" y="1094601"/>
                  <a:pt x="3326015" y="1038419"/>
                  <a:pt x="3326015" y="1038419"/>
                </a:cubicBezTo>
                <a:cubicBezTo>
                  <a:pt x="3356044" y="960444"/>
                  <a:pt x="3376992" y="909347"/>
                  <a:pt x="3400845" y="846446"/>
                </a:cubicBezTo>
                <a:lnTo>
                  <a:pt x="3414250" y="810227"/>
                </a:lnTo>
                <a:lnTo>
                  <a:pt x="3421672" y="813694"/>
                </a:lnTo>
                <a:lnTo>
                  <a:pt x="3417717" y="826609"/>
                </a:lnTo>
                <a:cubicBezTo>
                  <a:pt x="3413842" y="830484"/>
                  <a:pt x="3409967" y="838231"/>
                  <a:pt x="3409966" y="846629"/>
                </a:cubicBezTo>
                <a:cubicBezTo>
                  <a:pt x="3417717" y="842754"/>
                  <a:pt x="3417716" y="838232"/>
                  <a:pt x="3417717" y="826609"/>
                </a:cubicBezTo>
                <a:lnTo>
                  <a:pt x="3423000" y="814314"/>
                </a:lnTo>
                <a:lnTo>
                  <a:pt x="3423427" y="814514"/>
                </a:lnTo>
                <a:lnTo>
                  <a:pt x="3447890" y="825842"/>
                </a:lnTo>
                <a:lnTo>
                  <a:pt x="3437736" y="854377"/>
                </a:lnTo>
                <a:lnTo>
                  <a:pt x="3450271" y="826945"/>
                </a:lnTo>
                <a:lnTo>
                  <a:pt x="3467643" y="834989"/>
                </a:lnTo>
                <a:lnTo>
                  <a:pt x="3450004" y="882144"/>
                </a:lnTo>
                <a:cubicBezTo>
                  <a:pt x="3441611" y="906684"/>
                  <a:pt x="3426113" y="966741"/>
                  <a:pt x="3450005" y="914433"/>
                </a:cubicBezTo>
                <a:lnTo>
                  <a:pt x="3481446" y="841381"/>
                </a:lnTo>
                <a:lnTo>
                  <a:pt x="3492702" y="846594"/>
                </a:lnTo>
                <a:lnTo>
                  <a:pt x="3490286" y="852844"/>
                </a:lnTo>
                <a:lnTo>
                  <a:pt x="3462380" y="922909"/>
                </a:lnTo>
                <a:lnTo>
                  <a:pt x="3483895" y="898548"/>
                </a:lnTo>
                <a:cubicBezTo>
                  <a:pt x="3519670" y="873705"/>
                  <a:pt x="3487717" y="919206"/>
                  <a:pt x="3465302" y="946883"/>
                </a:cubicBezTo>
                <a:lnTo>
                  <a:pt x="3438210" y="986236"/>
                </a:lnTo>
                <a:lnTo>
                  <a:pt x="3426111" y="1018401"/>
                </a:lnTo>
                <a:lnTo>
                  <a:pt x="3424641" y="1022274"/>
                </a:lnTo>
                <a:lnTo>
                  <a:pt x="3436270" y="1007305"/>
                </a:lnTo>
                <a:cubicBezTo>
                  <a:pt x="3452011" y="987238"/>
                  <a:pt x="3467295" y="967047"/>
                  <a:pt x="3480385" y="946262"/>
                </a:cubicBezTo>
                <a:cubicBezTo>
                  <a:pt x="3496262" y="923877"/>
                  <a:pt x="3511802" y="897672"/>
                  <a:pt x="3527889" y="871615"/>
                </a:cubicBezTo>
                <a:lnTo>
                  <a:pt x="3532447" y="864999"/>
                </a:lnTo>
                <a:lnTo>
                  <a:pt x="3543190" y="869974"/>
                </a:lnTo>
                <a:lnTo>
                  <a:pt x="3529535" y="893058"/>
                </a:lnTo>
                <a:cubicBezTo>
                  <a:pt x="3521649" y="906227"/>
                  <a:pt x="3515056" y="916803"/>
                  <a:pt x="3511574" y="920961"/>
                </a:cubicBezTo>
                <a:cubicBezTo>
                  <a:pt x="3509196" y="929736"/>
                  <a:pt x="3504243" y="948017"/>
                  <a:pt x="3503054" y="952403"/>
                </a:cubicBezTo>
                <a:cubicBezTo>
                  <a:pt x="3495098" y="964377"/>
                  <a:pt x="3489324" y="968306"/>
                  <a:pt x="3481827" y="975695"/>
                </a:cubicBezTo>
                <a:cubicBezTo>
                  <a:pt x="3480640" y="980082"/>
                  <a:pt x="3481992" y="995362"/>
                  <a:pt x="3473110" y="1007868"/>
                </a:cubicBezTo>
                <a:cubicBezTo>
                  <a:pt x="3465155" y="1019842"/>
                  <a:pt x="3438354" y="1046330"/>
                  <a:pt x="3426437" y="1072929"/>
                </a:cubicBezTo>
                <a:cubicBezTo>
                  <a:pt x="3405375" y="1115886"/>
                  <a:pt x="3449671" y="1059602"/>
                  <a:pt x="3457824" y="1046896"/>
                </a:cubicBezTo>
                <a:cubicBezTo>
                  <a:pt x="3472284" y="1031192"/>
                  <a:pt x="3482616" y="1010444"/>
                  <a:pt x="3489579" y="1002127"/>
                </a:cubicBezTo>
                <a:cubicBezTo>
                  <a:pt x="3495155" y="998929"/>
                  <a:pt x="3504662" y="1001505"/>
                  <a:pt x="3511427" y="993920"/>
                </a:cubicBezTo>
                <a:cubicBezTo>
                  <a:pt x="3523738" y="984697"/>
                  <a:pt x="3538385" y="961782"/>
                  <a:pt x="3553228" y="935977"/>
                </a:cubicBezTo>
                <a:lnTo>
                  <a:pt x="3580924" y="887448"/>
                </a:lnTo>
                <a:lnTo>
                  <a:pt x="3584722" y="889207"/>
                </a:lnTo>
                <a:lnTo>
                  <a:pt x="3540018" y="959380"/>
                </a:lnTo>
                <a:cubicBezTo>
                  <a:pt x="3523374" y="984598"/>
                  <a:pt x="3506900" y="1009176"/>
                  <a:pt x="3489834" y="1035948"/>
                </a:cubicBezTo>
                <a:cubicBezTo>
                  <a:pt x="3481681" y="1048652"/>
                  <a:pt x="3476726" y="1066933"/>
                  <a:pt x="3466197" y="1088413"/>
                </a:cubicBezTo>
                <a:cubicBezTo>
                  <a:pt x="3450091" y="1113089"/>
                  <a:pt x="3438207" y="1119288"/>
                  <a:pt x="3437640" y="1138757"/>
                </a:cubicBezTo>
                <a:cubicBezTo>
                  <a:pt x="3438995" y="1154038"/>
                  <a:pt x="3452157" y="1157604"/>
                  <a:pt x="3449779" y="1166381"/>
                </a:cubicBezTo>
                <a:cubicBezTo>
                  <a:pt x="3446708" y="1177714"/>
                  <a:pt x="3433000" y="1197154"/>
                  <a:pt x="3417958" y="1216822"/>
                </a:cubicBezTo>
                <a:lnTo>
                  <a:pt x="3414867" y="1220781"/>
                </a:lnTo>
                <a:lnTo>
                  <a:pt x="3316883" y="1175406"/>
                </a:lnTo>
                <a:lnTo>
                  <a:pt x="3266099" y="1151685"/>
                </a:lnTo>
                <a:lnTo>
                  <a:pt x="3266645" y="1150339"/>
                </a:lnTo>
                <a:cubicBezTo>
                  <a:pt x="3268580" y="1145253"/>
                  <a:pt x="3269832" y="1141742"/>
                  <a:pt x="3269832" y="1141742"/>
                </a:cubicBezTo>
                <a:cubicBezTo>
                  <a:pt x="3305995" y="1034545"/>
                  <a:pt x="3342159" y="942201"/>
                  <a:pt x="3373804" y="854377"/>
                </a:cubicBezTo>
                <a:cubicBezTo>
                  <a:pt x="3374772" y="852440"/>
                  <a:pt x="3377514" y="844489"/>
                  <a:pt x="3381280" y="833713"/>
                </a:cubicBezTo>
                <a:close/>
                <a:moveTo>
                  <a:pt x="3351288" y="780816"/>
                </a:moveTo>
                <a:lnTo>
                  <a:pt x="3353701" y="781943"/>
                </a:lnTo>
                <a:lnTo>
                  <a:pt x="3353784" y="782051"/>
                </a:lnTo>
                <a:cubicBezTo>
                  <a:pt x="3353784" y="798196"/>
                  <a:pt x="3342160" y="806591"/>
                  <a:pt x="3342160" y="798196"/>
                </a:cubicBezTo>
                <a:cubicBezTo>
                  <a:pt x="3342160" y="798196"/>
                  <a:pt x="3343795" y="794291"/>
                  <a:pt x="3345838" y="790023"/>
                </a:cubicBezTo>
                <a:close/>
                <a:moveTo>
                  <a:pt x="1252637" y="653332"/>
                </a:moveTo>
                <a:cubicBezTo>
                  <a:pt x="1254385" y="652054"/>
                  <a:pt x="1247391" y="657162"/>
                  <a:pt x="1247391" y="657162"/>
                </a:cubicBezTo>
                <a:cubicBezTo>
                  <a:pt x="1250499" y="654890"/>
                  <a:pt x="1252053" y="653757"/>
                  <a:pt x="1252637" y="653332"/>
                </a:cubicBezTo>
                <a:close/>
                <a:moveTo>
                  <a:pt x="1910457" y="636445"/>
                </a:moveTo>
                <a:cubicBezTo>
                  <a:pt x="1912154" y="636160"/>
                  <a:pt x="1913745" y="636544"/>
                  <a:pt x="1915073" y="637304"/>
                </a:cubicBezTo>
                <a:cubicBezTo>
                  <a:pt x="1919055" y="639579"/>
                  <a:pt x="1920655" y="645200"/>
                  <a:pt x="1915564" y="646057"/>
                </a:cubicBezTo>
                <a:close/>
                <a:moveTo>
                  <a:pt x="1894730" y="627254"/>
                </a:moveTo>
                <a:cubicBezTo>
                  <a:pt x="1895190" y="626851"/>
                  <a:pt x="1893716" y="628137"/>
                  <a:pt x="1887815" y="633276"/>
                </a:cubicBezTo>
                <a:cubicBezTo>
                  <a:pt x="1887815" y="633276"/>
                  <a:pt x="1893961" y="627922"/>
                  <a:pt x="1894730" y="627254"/>
                </a:cubicBezTo>
                <a:close/>
                <a:moveTo>
                  <a:pt x="1858961" y="616280"/>
                </a:moveTo>
                <a:cubicBezTo>
                  <a:pt x="1861456" y="617497"/>
                  <a:pt x="1863799" y="623648"/>
                  <a:pt x="1861681" y="626622"/>
                </a:cubicBezTo>
                <a:cubicBezTo>
                  <a:pt x="1861681" y="626622"/>
                  <a:pt x="1851948" y="613716"/>
                  <a:pt x="1856574" y="617009"/>
                </a:cubicBezTo>
                <a:cubicBezTo>
                  <a:pt x="1857280" y="616017"/>
                  <a:pt x="1858128" y="615875"/>
                  <a:pt x="1858961" y="616280"/>
                </a:cubicBezTo>
                <a:close/>
                <a:moveTo>
                  <a:pt x="1809278" y="600258"/>
                </a:moveTo>
                <a:cubicBezTo>
                  <a:pt x="1808673" y="600714"/>
                  <a:pt x="1807058" y="601930"/>
                  <a:pt x="1803833" y="604365"/>
                </a:cubicBezTo>
                <a:cubicBezTo>
                  <a:pt x="1803833" y="604365"/>
                  <a:pt x="1811093" y="598886"/>
                  <a:pt x="1809278" y="600258"/>
                </a:cubicBezTo>
                <a:close/>
                <a:moveTo>
                  <a:pt x="990943" y="592128"/>
                </a:moveTo>
                <a:cubicBezTo>
                  <a:pt x="994911" y="594952"/>
                  <a:pt x="1000677" y="605036"/>
                  <a:pt x="996712" y="602212"/>
                </a:cubicBezTo>
                <a:cubicBezTo>
                  <a:pt x="993418" y="606841"/>
                  <a:pt x="988120" y="596095"/>
                  <a:pt x="990943" y="592128"/>
                </a:cubicBezTo>
                <a:close/>
                <a:moveTo>
                  <a:pt x="1767963" y="584804"/>
                </a:moveTo>
                <a:cubicBezTo>
                  <a:pt x="1769661" y="584519"/>
                  <a:pt x="1771543" y="585112"/>
                  <a:pt x="1773305" y="586178"/>
                </a:cubicBezTo>
                <a:cubicBezTo>
                  <a:pt x="1778589" y="589380"/>
                  <a:pt x="1782790" y="596854"/>
                  <a:pt x="1777698" y="597711"/>
                </a:cubicBezTo>
                <a:close/>
                <a:moveTo>
                  <a:pt x="2356218" y="575183"/>
                </a:moveTo>
                <a:lnTo>
                  <a:pt x="2356926" y="575643"/>
                </a:lnTo>
                <a:cubicBezTo>
                  <a:pt x="2365970" y="578313"/>
                  <a:pt x="2378580" y="578227"/>
                  <a:pt x="2385978" y="577874"/>
                </a:cubicBezTo>
                <a:lnTo>
                  <a:pt x="2388370" y="577709"/>
                </a:lnTo>
                <a:close/>
                <a:moveTo>
                  <a:pt x="1102968" y="573264"/>
                </a:moveTo>
                <a:cubicBezTo>
                  <a:pt x="1108508" y="574220"/>
                  <a:pt x="1111465" y="575577"/>
                  <a:pt x="1113084" y="577196"/>
                </a:cubicBezTo>
                <a:lnTo>
                  <a:pt x="1114494" y="580915"/>
                </a:lnTo>
                <a:lnTo>
                  <a:pt x="1105021" y="577601"/>
                </a:lnTo>
                <a:lnTo>
                  <a:pt x="1105513" y="576243"/>
                </a:lnTo>
                <a:cubicBezTo>
                  <a:pt x="1105565" y="574426"/>
                  <a:pt x="1104830" y="573096"/>
                  <a:pt x="1102968" y="573264"/>
                </a:cubicBezTo>
                <a:close/>
                <a:moveTo>
                  <a:pt x="1703806" y="562862"/>
                </a:moveTo>
                <a:cubicBezTo>
                  <a:pt x="1709763" y="565842"/>
                  <a:pt x="1709124" y="578276"/>
                  <a:pt x="1695877" y="564362"/>
                </a:cubicBezTo>
                <a:cubicBezTo>
                  <a:pt x="1699104" y="561927"/>
                  <a:pt x="1701823" y="561870"/>
                  <a:pt x="1703806" y="562862"/>
                </a:cubicBezTo>
                <a:close/>
                <a:moveTo>
                  <a:pt x="1015283" y="559612"/>
                </a:moveTo>
                <a:lnTo>
                  <a:pt x="1021590" y="561804"/>
                </a:lnTo>
                <a:lnTo>
                  <a:pt x="1023069" y="565191"/>
                </a:lnTo>
                <a:cubicBezTo>
                  <a:pt x="1021422" y="567506"/>
                  <a:pt x="1018283" y="565270"/>
                  <a:pt x="1015909" y="561961"/>
                </a:cubicBezTo>
                <a:close/>
                <a:moveTo>
                  <a:pt x="1688090" y="559565"/>
                </a:moveTo>
                <a:cubicBezTo>
                  <a:pt x="1690921" y="560833"/>
                  <a:pt x="1693895" y="562950"/>
                  <a:pt x="1695877" y="564362"/>
                </a:cubicBezTo>
                <a:cubicBezTo>
                  <a:pt x="1693054" y="568329"/>
                  <a:pt x="1685125" y="562682"/>
                  <a:pt x="1681157" y="559860"/>
                </a:cubicBezTo>
                <a:cubicBezTo>
                  <a:pt x="1682569" y="557876"/>
                  <a:pt x="1685259" y="558297"/>
                  <a:pt x="1688090" y="559565"/>
                </a:cubicBezTo>
                <a:close/>
                <a:moveTo>
                  <a:pt x="995927" y="552781"/>
                </a:moveTo>
                <a:lnTo>
                  <a:pt x="1002167" y="554997"/>
                </a:lnTo>
                <a:lnTo>
                  <a:pt x="1003252" y="558056"/>
                </a:lnTo>
                <a:cubicBezTo>
                  <a:pt x="1001840" y="560038"/>
                  <a:pt x="998700" y="557803"/>
                  <a:pt x="996326" y="554494"/>
                </a:cubicBezTo>
                <a:close/>
                <a:moveTo>
                  <a:pt x="976678" y="545945"/>
                </a:moveTo>
                <a:lnTo>
                  <a:pt x="983004" y="548192"/>
                </a:lnTo>
                <a:lnTo>
                  <a:pt x="983907" y="550258"/>
                </a:lnTo>
                <a:cubicBezTo>
                  <a:pt x="982494" y="552242"/>
                  <a:pt x="979355" y="550007"/>
                  <a:pt x="976920" y="546779"/>
                </a:cubicBezTo>
                <a:close/>
                <a:moveTo>
                  <a:pt x="959559" y="471159"/>
                </a:moveTo>
                <a:cubicBezTo>
                  <a:pt x="959559" y="471159"/>
                  <a:pt x="968149" y="477274"/>
                  <a:pt x="965325" y="481241"/>
                </a:cubicBezTo>
                <a:cubicBezTo>
                  <a:pt x="961361" y="478420"/>
                  <a:pt x="955593" y="468336"/>
                  <a:pt x="959559" y="471159"/>
                </a:cubicBezTo>
                <a:close/>
                <a:moveTo>
                  <a:pt x="1018714" y="426073"/>
                </a:moveTo>
                <a:lnTo>
                  <a:pt x="1020995" y="428229"/>
                </a:lnTo>
                <a:cubicBezTo>
                  <a:pt x="1020995" y="428229"/>
                  <a:pt x="1020094" y="427378"/>
                  <a:pt x="1018800" y="426155"/>
                </a:cubicBezTo>
                <a:close/>
                <a:moveTo>
                  <a:pt x="1167891" y="425274"/>
                </a:moveTo>
                <a:cubicBezTo>
                  <a:pt x="1164916" y="422174"/>
                  <a:pt x="1176818" y="434571"/>
                  <a:pt x="1176818" y="434571"/>
                </a:cubicBezTo>
                <a:cubicBezTo>
                  <a:pt x="1171527" y="429061"/>
                  <a:pt x="1168883" y="426306"/>
                  <a:pt x="1167891" y="425274"/>
                </a:cubicBezTo>
                <a:close/>
                <a:moveTo>
                  <a:pt x="1050498" y="425017"/>
                </a:moveTo>
                <a:cubicBezTo>
                  <a:pt x="1084228" y="431473"/>
                  <a:pt x="1128587" y="461749"/>
                  <a:pt x="1165170" y="469116"/>
                </a:cubicBezTo>
                <a:cubicBezTo>
                  <a:pt x="1171958" y="467971"/>
                  <a:pt x="1170818" y="461181"/>
                  <a:pt x="1189493" y="461526"/>
                </a:cubicBezTo>
                <a:cubicBezTo>
                  <a:pt x="1189493" y="461526"/>
                  <a:pt x="1272334" y="483650"/>
                  <a:pt x="1267708" y="480356"/>
                </a:cubicBezTo>
                <a:cubicBezTo>
                  <a:pt x="1267580" y="455358"/>
                  <a:pt x="1196282" y="460384"/>
                  <a:pt x="1176818" y="434571"/>
                </a:cubicBezTo>
                <a:lnTo>
                  <a:pt x="1255671" y="454952"/>
                </a:lnTo>
                <a:lnTo>
                  <a:pt x="1425175" y="514457"/>
                </a:lnTo>
                <a:cubicBezTo>
                  <a:pt x="1481592" y="533830"/>
                  <a:pt x="1534953" y="551898"/>
                  <a:pt x="1576946" y="566354"/>
                </a:cubicBezTo>
                <a:cubicBezTo>
                  <a:pt x="2015106" y="725149"/>
                  <a:pt x="2447151" y="872865"/>
                  <a:pt x="2875672" y="1042449"/>
                </a:cubicBezTo>
                <a:lnTo>
                  <a:pt x="3215475" y="1184025"/>
                </a:lnTo>
                <a:lnTo>
                  <a:pt x="3213649" y="1190174"/>
                </a:lnTo>
                <a:cubicBezTo>
                  <a:pt x="3213649" y="1190174"/>
                  <a:pt x="3202025" y="1194048"/>
                  <a:pt x="3213649" y="1190174"/>
                </a:cubicBezTo>
                <a:lnTo>
                  <a:pt x="3216209" y="1184330"/>
                </a:lnTo>
                <a:lnTo>
                  <a:pt x="3303113" y="1220538"/>
                </a:lnTo>
                <a:lnTo>
                  <a:pt x="3384391" y="1260305"/>
                </a:lnTo>
                <a:lnTo>
                  <a:pt x="3378116" y="1268623"/>
                </a:lnTo>
                <a:lnTo>
                  <a:pt x="3350624" y="1308042"/>
                </a:lnTo>
                <a:lnTo>
                  <a:pt x="3349908" y="1314161"/>
                </a:lnTo>
                <a:lnTo>
                  <a:pt x="3346524" y="1331474"/>
                </a:lnTo>
                <a:lnTo>
                  <a:pt x="3355689" y="1319159"/>
                </a:lnTo>
                <a:lnTo>
                  <a:pt x="3395391" y="1265687"/>
                </a:lnTo>
                <a:lnTo>
                  <a:pt x="3501380" y="1317543"/>
                </a:lnTo>
                <a:lnTo>
                  <a:pt x="3412645" y="1439839"/>
                </a:lnTo>
                <a:lnTo>
                  <a:pt x="3409968" y="1451305"/>
                </a:lnTo>
                <a:lnTo>
                  <a:pt x="3402363" y="1477679"/>
                </a:lnTo>
                <a:lnTo>
                  <a:pt x="3433747" y="1439897"/>
                </a:lnTo>
                <a:lnTo>
                  <a:pt x="3408270" y="1481356"/>
                </a:lnTo>
                <a:lnTo>
                  <a:pt x="3417717" y="1486578"/>
                </a:lnTo>
                <a:lnTo>
                  <a:pt x="3411810" y="1502989"/>
                </a:lnTo>
                <a:lnTo>
                  <a:pt x="3440436" y="1466484"/>
                </a:lnTo>
                <a:lnTo>
                  <a:pt x="3447776" y="1453584"/>
                </a:lnTo>
                <a:cubicBezTo>
                  <a:pt x="3449966" y="1449286"/>
                  <a:pt x="3450975" y="1446542"/>
                  <a:pt x="3450006" y="1446542"/>
                </a:cubicBezTo>
                <a:lnTo>
                  <a:pt x="3452772" y="1450753"/>
                </a:lnTo>
                <a:lnTo>
                  <a:pt x="3491073" y="1401909"/>
                </a:lnTo>
                <a:lnTo>
                  <a:pt x="3498470" y="1383902"/>
                </a:lnTo>
                <a:cubicBezTo>
                  <a:pt x="3503000" y="1372360"/>
                  <a:pt x="3507965" y="1359041"/>
                  <a:pt x="3513939" y="1341928"/>
                </a:cubicBezTo>
                <a:cubicBezTo>
                  <a:pt x="3514907" y="1339992"/>
                  <a:pt x="3517127" y="1334018"/>
                  <a:pt x="3519851" y="1326653"/>
                </a:cubicBezTo>
                <a:lnTo>
                  <a:pt x="3519874" y="1326592"/>
                </a:lnTo>
                <a:lnTo>
                  <a:pt x="3521184" y="1327233"/>
                </a:lnTo>
                <a:lnTo>
                  <a:pt x="3526367" y="1329880"/>
                </a:lnTo>
                <a:lnTo>
                  <a:pt x="3522011" y="1341202"/>
                </a:lnTo>
                <a:cubicBezTo>
                  <a:pt x="3515069" y="1358235"/>
                  <a:pt x="3508126" y="1374217"/>
                  <a:pt x="3506189" y="1381966"/>
                </a:cubicBezTo>
                <a:lnTo>
                  <a:pt x="3505918" y="1382979"/>
                </a:lnTo>
                <a:lnTo>
                  <a:pt x="3516360" y="1369663"/>
                </a:lnTo>
                <a:lnTo>
                  <a:pt x="3540823" y="1337262"/>
                </a:lnTo>
                <a:lnTo>
                  <a:pt x="3740108" y="1439022"/>
                </a:lnTo>
                <a:lnTo>
                  <a:pt x="3805900" y="1472341"/>
                </a:lnTo>
                <a:lnTo>
                  <a:pt x="3803254" y="1481068"/>
                </a:lnTo>
                <a:lnTo>
                  <a:pt x="3808552" y="1473685"/>
                </a:lnTo>
                <a:lnTo>
                  <a:pt x="4022975" y="1582278"/>
                </a:lnTo>
                <a:cubicBezTo>
                  <a:pt x="4307980" y="1729391"/>
                  <a:pt x="4598811" y="1889760"/>
                  <a:pt x="4890161" y="2078516"/>
                </a:cubicBezTo>
                <a:cubicBezTo>
                  <a:pt x="4947912" y="2116645"/>
                  <a:pt x="5007192" y="2155863"/>
                  <a:pt x="5066735" y="2195936"/>
                </a:cubicBezTo>
                <a:lnTo>
                  <a:pt x="5093729" y="2214507"/>
                </a:lnTo>
                <a:lnTo>
                  <a:pt x="5096795" y="2218817"/>
                </a:lnTo>
                <a:lnTo>
                  <a:pt x="5097773" y="2217289"/>
                </a:lnTo>
                <a:lnTo>
                  <a:pt x="5244879" y="2318491"/>
                </a:lnTo>
                <a:cubicBezTo>
                  <a:pt x="5362479" y="2401597"/>
                  <a:pt x="5476063" y="2487196"/>
                  <a:pt x="5575499" y="2573435"/>
                </a:cubicBezTo>
                <a:cubicBezTo>
                  <a:pt x="5597127" y="2594810"/>
                  <a:pt x="5709423" y="2705647"/>
                  <a:pt x="5722332" y="2695909"/>
                </a:cubicBezTo>
                <a:lnTo>
                  <a:pt x="5721589" y="2689692"/>
                </a:lnTo>
                <a:lnTo>
                  <a:pt x="5775597" y="2737660"/>
                </a:lnTo>
                <a:lnTo>
                  <a:pt x="5777744" y="2741134"/>
                </a:lnTo>
                <a:lnTo>
                  <a:pt x="5844932" y="2814961"/>
                </a:lnTo>
                <a:lnTo>
                  <a:pt x="5841798" y="2812906"/>
                </a:lnTo>
                <a:cubicBezTo>
                  <a:pt x="5828258" y="2803727"/>
                  <a:pt x="5791835" y="2778812"/>
                  <a:pt x="5817131" y="2798690"/>
                </a:cubicBezTo>
                <a:cubicBezTo>
                  <a:pt x="5838357" y="2817722"/>
                  <a:pt x="5809226" y="2797322"/>
                  <a:pt x="5799742" y="2794563"/>
                </a:cubicBezTo>
                <a:cubicBezTo>
                  <a:pt x="5801151" y="2796516"/>
                  <a:pt x="5802559" y="2798468"/>
                  <a:pt x="5803969" y="2800422"/>
                </a:cubicBezTo>
                <a:cubicBezTo>
                  <a:pt x="5802559" y="2798468"/>
                  <a:pt x="5805615" y="2817083"/>
                  <a:pt x="5802785" y="2818751"/>
                </a:cubicBezTo>
                <a:cubicBezTo>
                  <a:pt x="5797931" y="2821614"/>
                  <a:pt x="5752833" y="2793464"/>
                  <a:pt x="5745946" y="2788710"/>
                </a:cubicBezTo>
                <a:cubicBezTo>
                  <a:pt x="5716020" y="2777594"/>
                  <a:pt x="5792062" y="2827858"/>
                  <a:pt x="5786805" y="2830959"/>
                </a:cubicBezTo>
                <a:cubicBezTo>
                  <a:pt x="5785945" y="2832163"/>
                  <a:pt x="5782367" y="2831199"/>
                  <a:pt x="5777854" y="2829352"/>
                </a:cubicBezTo>
                <a:lnTo>
                  <a:pt x="5773303" y="2827190"/>
                </a:lnTo>
                <a:lnTo>
                  <a:pt x="5726430" y="2777083"/>
                </a:lnTo>
                <a:cubicBezTo>
                  <a:pt x="5721880" y="2772172"/>
                  <a:pt x="5703055" y="2745293"/>
                  <a:pt x="5698049" y="2746900"/>
                </a:cubicBezTo>
                <a:cubicBezTo>
                  <a:pt x="5693428" y="2748384"/>
                  <a:pt x="5712372" y="2766374"/>
                  <a:pt x="5713093" y="2768620"/>
                </a:cubicBezTo>
                <a:cubicBezTo>
                  <a:pt x="5730830" y="2786822"/>
                  <a:pt x="5746879" y="2804061"/>
                  <a:pt x="5762159" y="2821057"/>
                </a:cubicBezTo>
                <a:lnTo>
                  <a:pt x="5763414" y="2822497"/>
                </a:lnTo>
                <a:lnTo>
                  <a:pt x="5763293" y="2822440"/>
                </a:lnTo>
                <a:cubicBezTo>
                  <a:pt x="5754091" y="2817775"/>
                  <a:pt x="5748277" y="2814710"/>
                  <a:pt x="5760101" y="2823510"/>
                </a:cubicBezTo>
                <a:lnTo>
                  <a:pt x="5777570" y="2838733"/>
                </a:lnTo>
                <a:lnTo>
                  <a:pt x="5806622" y="2872054"/>
                </a:lnTo>
                <a:lnTo>
                  <a:pt x="5810833" y="2876491"/>
                </a:lnTo>
                <a:lnTo>
                  <a:pt x="5792682" y="2866352"/>
                </a:lnTo>
                <a:cubicBezTo>
                  <a:pt x="5784940" y="2861928"/>
                  <a:pt x="5775929" y="2856629"/>
                  <a:pt x="5764553" y="2849650"/>
                </a:cubicBezTo>
                <a:cubicBezTo>
                  <a:pt x="5752423" y="2842424"/>
                  <a:pt x="5743720" y="2835955"/>
                  <a:pt x="5732997" y="2830681"/>
                </a:cubicBezTo>
                <a:lnTo>
                  <a:pt x="5726548" y="2829370"/>
                </a:lnTo>
                <a:lnTo>
                  <a:pt x="5729625" y="2831441"/>
                </a:lnTo>
                <a:cubicBezTo>
                  <a:pt x="5734771" y="2835449"/>
                  <a:pt x="5739800" y="2840274"/>
                  <a:pt x="5744383" y="2846774"/>
                </a:cubicBezTo>
                <a:lnTo>
                  <a:pt x="5744509" y="2847065"/>
                </a:lnTo>
                <a:lnTo>
                  <a:pt x="5753035" y="2853661"/>
                </a:lnTo>
                <a:cubicBezTo>
                  <a:pt x="5766981" y="2862601"/>
                  <a:pt x="5785374" y="2868921"/>
                  <a:pt x="5779507" y="2875165"/>
                </a:cubicBezTo>
                <a:cubicBezTo>
                  <a:pt x="5780719" y="2874451"/>
                  <a:pt x="5772985" y="2871122"/>
                  <a:pt x="5763765" y="2867631"/>
                </a:cubicBezTo>
                <a:lnTo>
                  <a:pt x="5751550" y="2863407"/>
                </a:lnTo>
                <a:lnTo>
                  <a:pt x="5753785" y="2868590"/>
                </a:lnTo>
                <a:lnTo>
                  <a:pt x="5745523" y="2861324"/>
                </a:lnTo>
                <a:lnTo>
                  <a:pt x="5739092" y="2859101"/>
                </a:lnTo>
                <a:cubicBezTo>
                  <a:pt x="5739092" y="2859101"/>
                  <a:pt x="5726333" y="2846211"/>
                  <a:pt x="5725943" y="2855256"/>
                </a:cubicBezTo>
                <a:cubicBezTo>
                  <a:pt x="5725943" y="2855256"/>
                  <a:pt x="5738075" y="2862482"/>
                  <a:pt x="5744728" y="2866911"/>
                </a:cubicBezTo>
                <a:cubicBezTo>
                  <a:pt x="5741520" y="2872051"/>
                  <a:pt x="5738077" y="2876866"/>
                  <a:pt x="5738077" y="2876866"/>
                </a:cubicBezTo>
                <a:cubicBezTo>
                  <a:pt x="5740894" y="2880772"/>
                  <a:pt x="5763750" y="2893273"/>
                  <a:pt x="5769621" y="2901411"/>
                </a:cubicBezTo>
                <a:cubicBezTo>
                  <a:pt x="5769621" y="2901411"/>
                  <a:pt x="5778310" y="2913452"/>
                  <a:pt x="5759525" y="2901797"/>
                </a:cubicBezTo>
                <a:cubicBezTo>
                  <a:pt x="5745345" y="2892530"/>
                  <a:pt x="5758898" y="2896135"/>
                  <a:pt x="5746753" y="2894481"/>
                </a:cubicBezTo>
                <a:cubicBezTo>
                  <a:pt x="5755062" y="2895613"/>
                  <a:pt x="5750197" y="2904050"/>
                  <a:pt x="5743937" y="2904959"/>
                </a:cubicBezTo>
                <a:cubicBezTo>
                  <a:pt x="5744896" y="2905089"/>
                  <a:pt x="5742962" y="2903359"/>
                  <a:pt x="5739485" y="2900712"/>
                </a:cubicBezTo>
                <a:lnTo>
                  <a:pt x="5728096" y="2892620"/>
                </a:lnTo>
                <a:lnTo>
                  <a:pt x="5727724" y="2892213"/>
                </a:lnTo>
                <a:lnTo>
                  <a:pt x="5649995" y="2807903"/>
                </a:lnTo>
                <a:lnTo>
                  <a:pt x="5647534" y="2806430"/>
                </a:lnTo>
                <a:cubicBezTo>
                  <a:pt x="5648010" y="2809696"/>
                  <a:pt x="5676253" y="2840576"/>
                  <a:pt x="5689771" y="2862592"/>
                </a:cubicBezTo>
                <a:lnTo>
                  <a:pt x="5692488" y="2868369"/>
                </a:lnTo>
                <a:lnTo>
                  <a:pt x="5729579" y="2909892"/>
                </a:lnTo>
                <a:lnTo>
                  <a:pt x="5731013" y="2911687"/>
                </a:lnTo>
                <a:lnTo>
                  <a:pt x="5720673" y="2906096"/>
                </a:lnTo>
                <a:lnTo>
                  <a:pt x="5718986" y="2905721"/>
                </a:lnTo>
                <a:lnTo>
                  <a:pt x="5716759" y="2903034"/>
                </a:lnTo>
                <a:lnTo>
                  <a:pt x="5695084" y="2880651"/>
                </a:lnTo>
                <a:lnTo>
                  <a:pt x="5693693" y="2884404"/>
                </a:lnTo>
                <a:cubicBezTo>
                  <a:pt x="5679453" y="2886219"/>
                  <a:pt x="5651927" y="2829763"/>
                  <a:pt x="5628146" y="2819803"/>
                </a:cubicBezTo>
                <a:cubicBezTo>
                  <a:pt x="5630129" y="2821216"/>
                  <a:pt x="5630415" y="2822914"/>
                  <a:pt x="5628364" y="2823694"/>
                </a:cubicBezTo>
                <a:lnTo>
                  <a:pt x="5624288" y="2823221"/>
                </a:lnTo>
                <a:lnTo>
                  <a:pt x="5651451" y="2852760"/>
                </a:lnTo>
                <a:lnTo>
                  <a:pt x="5704129" y="2915905"/>
                </a:lnTo>
                <a:lnTo>
                  <a:pt x="5710732" y="2917143"/>
                </a:lnTo>
                <a:cubicBezTo>
                  <a:pt x="5713877" y="2919259"/>
                  <a:pt x="5716122" y="2923536"/>
                  <a:pt x="5715450" y="2930777"/>
                </a:cubicBezTo>
                <a:lnTo>
                  <a:pt x="5712625" y="2934743"/>
                </a:lnTo>
                <a:cubicBezTo>
                  <a:pt x="5690967" y="2926608"/>
                  <a:pt x="5695421" y="2917206"/>
                  <a:pt x="5702984" y="2915692"/>
                </a:cubicBezTo>
                <a:lnTo>
                  <a:pt x="5703169" y="2915725"/>
                </a:lnTo>
                <a:lnTo>
                  <a:pt x="5646030" y="2855387"/>
                </a:lnTo>
                <a:lnTo>
                  <a:pt x="5614983" y="2822139"/>
                </a:lnTo>
                <a:lnTo>
                  <a:pt x="5614568" y="2822090"/>
                </a:lnTo>
                <a:lnTo>
                  <a:pt x="5608827" y="2819698"/>
                </a:lnTo>
                <a:lnTo>
                  <a:pt x="5630710" y="2843224"/>
                </a:lnTo>
                <a:cubicBezTo>
                  <a:pt x="5655150" y="2871220"/>
                  <a:pt x="5677623" y="2900203"/>
                  <a:pt x="5698659" y="2928673"/>
                </a:cubicBezTo>
                <a:cubicBezTo>
                  <a:pt x="5668108" y="2899009"/>
                  <a:pt x="5638560" y="2868494"/>
                  <a:pt x="5608597" y="2837846"/>
                </a:cubicBezTo>
                <a:lnTo>
                  <a:pt x="5599192" y="2828537"/>
                </a:lnTo>
                <a:lnTo>
                  <a:pt x="5602800" y="2838618"/>
                </a:lnTo>
                <a:lnTo>
                  <a:pt x="5603033" y="2839985"/>
                </a:lnTo>
                <a:lnTo>
                  <a:pt x="5606250" y="2843147"/>
                </a:lnTo>
                <a:cubicBezTo>
                  <a:pt x="5630809" y="2868661"/>
                  <a:pt x="5654689" y="2894912"/>
                  <a:pt x="5677802" y="2921918"/>
                </a:cubicBezTo>
                <a:cubicBezTo>
                  <a:pt x="5695157" y="2942896"/>
                  <a:pt x="5718369" y="2966243"/>
                  <a:pt x="5721830" y="2984955"/>
                </a:cubicBezTo>
                <a:cubicBezTo>
                  <a:pt x="5727953" y="2996088"/>
                  <a:pt x="5730648" y="2995224"/>
                  <a:pt x="5734814" y="3000258"/>
                </a:cubicBezTo>
                <a:cubicBezTo>
                  <a:pt x="5746280" y="3012155"/>
                  <a:pt x="5752787" y="3023162"/>
                  <a:pt x="5738729" y="3012454"/>
                </a:cubicBezTo>
                <a:cubicBezTo>
                  <a:pt x="5716139" y="2991033"/>
                  <a:pt x="5704389" y="2979582"/>
                  <a:pt x="5687035" y="2958604"/>
                </a:cubicBezTo>
                <a:cubicBezTo>
                  <a:pt x="5655506" y="2925890"/>
                  <a:pt x="5627206" y="2894974"/>
                  <a:pt x="5598297" y="2864297"/>
                </a:cubicBezTo>
                <a:lnTo>
                  <a:pt x="5574782" y="2840670"/>
                </a:lnTo>
                <a:lnTo>
                  <a:pt x="5562426" y="2833782"/>
                </a:lnTo>
                <a:cubicBezTo>
                  <a:pt x="5556989" y="2823933"/>
                  <a:pt x="5549148" y="2815362"/>
                  <a:pt x="5539612" y="2807078"/>
                </a:cubicBezTo>
                <a:lnTo>
                  <a:pt x="5512568" y="2786599"/>
                </a:lnTo>
                <a:lnTo>
                  <a:pt x="5552331" y="2826138"/>
                </a:lnTo>
                <a:lnTo>
                  <a:pt x="5562426" y="2833782"/>
                </a:lnTo>
                <a:cubicBezTo>
                  <a:pt x="5566271" y="2835024"/>
                  <a:pt x="5572275" y="2842414"/>
                  <a:pt x="5579164" y="2852735"/>
                </a:cubicBezTo>
                <a:lnTo>
                  <a:pt x="5579292" y="2852945"/>
                </a:lnTo>
                <a:lnTo>
                  <a:pt x="5583916" y="2857543"/>
                </a:lnTo>
                <a:cubicBezTo>
                  <a:pt x="5613437" y="2889129"/>
                  <a:pt x="5642199" y="2921491"/>
                  <a:pt x="5668976" y="2951304"/>
                </a:cubicBezTo>
                <a:cubicBezTo>
                  <a:pt x="5677408" y="2961696"/>
                  <a:pt x="5689877" y="2975392"/>
                  <a:pt x="5694043" y="2980427"/>
                </a:cubicBezTo>
                <a:cubicBezTo>
                  <a:pt x="5696619" y="2988450"/>
                  <a:pt x="5690144" y="2984157"/>
                  <a:pt x="5692000" y="2989933"/>
                </a:cubicBezTo>
                <a:cubicBezTo>
                  <a:pt x="5692000" y="2989933"/>
                  <a:pt x="5695194" y="2999883"/>
                  <a:pt x="5697503" y="2999141"/>
                </a:cubicBezTo>
                <a:cubicBezTo>
                  <a:pt x="5695194" y="2999883"/>
                  <a:pt x="5676869" y="2983818"/>
                  <a:pt x="5661470" y="2968937"/>
                </a:cubicBezTo>
                <a:lnTo>
                  <a:pt x="5663156" y="2966283"/>
                </a:lnTo>
                <a:lnTo>
                  <a:pt x="5663258" y="2966378"/>
                </a:lnTo>
                <a:lnTo>
                  <a:pt x="5672987" y="2977188"/>
                </a:lnTo>
                <a:cubicBezTo>
                  <a:pt x="5679050" y="2982676"/>
                  <a:pt x="5686259" y="2988592"/>
                  <a:pt x="5689689" y="2990676"/>
                </a:cubicBezTo>
                <a:lnTo>
                  <a:pt x="5663258" y="2966378"/>
                </a:lnTo>
                <a:lnTo>
                  <a:pt x="5663163" y="2966271"/>
                </a:lnTo>
                <a:lnTo>
                  <a:pt x="5663156" y="2966283"/>
                </a:lnTo>
                <a:lnTo>
                  <a:pt x="5649810" y="2954013"/>
                </a:lnTo>
                <a:cubicBezTo>
                  <a:pt x="5625032" y="2931849"/>
                  <a:pt x="5641402" y="2949095"/>
                  <a:pt x="5661470" y="2968937"/>
                </a:cubicBezTo>
                <a:lnTo>
                  <a:pt x="5660814" y="2971600"/>
                </a:lnTo>
                <a:lnTo>
                  <a:pt x="5649464" y="2963025"/>
                </a:lnTo>
                <a:cubicBezTo>
                  <a:pt x="5643302" y="2957319"/>
                  <a:pt x="5637771" y="2950740"/>
                  <a:pt x="5632256" y="2943819"/>
                </a:cubicBezTo>
                <a:lnTo>
                  <a:pt x="5625158" y="2934999"/>
                </a:lnTo>
                <a:lnTo>
                  <a:pt x="5620037" y="2932081"/>
                </a:lnTo>
                <a:cubicBezTo>
                  <a:pt x="5615043" y="2927031"/>
                  <a:pt x="5609185" y="2919872"/>
                  <a:pt x="5604319" y="2913419"/>
                </a:cubicBezTo>
                <a:lnTo>
                  <a:pt x="5609982" y="2917451"/>
                </a:lnTo>
                <a:lnTo>
                  <a:pt x="5593923" y="2901553"/>
                </a:lnTo>
                <a:lnTo>
                  <a:pt x="5604319" y="2913419"/>
                </a:lnTo>
                <a:cubicBezTo>
                  <a:pt x="5582690" y="2892041"/>
                  <a:pt x="5540574" y="2856080"/>
                  <a:pt x="5571935" y="2890361"/>
                </a:cubicBezTo>
                <a:cubicBezTo>
                  <a:pt x="5573077" y="2897152"/>
                  <a:pt x="5570923" y="2908570"/>
                  <a:pt x="5580656" y="2921476"/>
                </a:cubicBezTo>
                <a:cubicBezTo>
                  <a:pt x="5585762" y="2931090"/>
                  <a:pt x="5601143" y="2936061"/>
                  <a:pt x="5599460" y="2946818"/>
                </a:cubicBezTo>
                <a:cubicBezTo>
                  <a:pt x="5598318" y="2940030"/>
                  <a:pt x="5567207" y="2948759"/>
                  <a:pt x="5571170" y="2951582"/>
                </a:cubicBezTo>
                <a:cubicBezTo>
                  <a:pt x="5567207" y="2948759"/>
                  <a:pt x="5551826" y="2943787"/>
                  <a:pt x="5545034" y="2944929"/>
                </a:cubicBezTo>
                <a:cubicBezTo>
                  <a:pt x="5489470" y="2936251"/>
                  <a:pt x="5445425" y="2868031"/>
                  <a:pt x="5386788" y="2820305"/>
                </a:cubicBezTo>
                <a:cubicBezTo>
                  <a:pt x="5315757" y="2762012"/>
                  <a:pt x="5237978" y="2701219"/>
                  <a:pt x="5156282" y="2640049"/>
                </a:cubicBezTo>
                <a:lnTo>
                  <a:pt x="4972147" y="2507742"/>
                </a:lnTo>
                <a:lnTo>
                  <a:pt x="4981038" y="2515044"/>
                </a:lnTo>
                <a:cubicBezTo>
                  <a:pt x="4981629" y="2516180"/>
                  <a:pt x="5005963" y="2531910"/>
                  <a:pt x="5005879" y="2535079"/>
                </a:cubicBezTo>
                <a:cubicBezTo>
                  <a:pt x="5002744" y="2539594"/>
                  <a:pt x="4989866" y="2525365"/>
                  <a:pt x="4989866" y="2525365"/>
                </a:cubicBezTo>
                <a:cubicBezTo>
                  <a:pt x="4959937" y="2502205"/>
                  <a:pt x="4942970" y="2490101"/>
                  <a:pt x="4914994" y="2467368"/>
                </a:cubicBezTo>
                <a:cubicBezTo>
                  <a:pt x="4914357" y="2466977"/>
                  <a:pt x="4912269" y="2465282"/>
                  <a:pt x="4909455" y="2463002"/>
                </a:cubicBezTo>
                <a:lnTo>
                  <a:pt x="4905586" y="2459916"/>
                </a:lnTo>
                <a:lnTo>
                  <a:pt x="4902270" y="2457533"/>
                </a:lnTo>
                <a:lnTo>
                  <a:pt x="4885608" y="2446531"/>
                </a:lnTo>
                <a:lnTo>
                  <a:pt x="4884293" y="2446051"/>
                </a:lnTo>
                <a:cubicBezTo>
                  <a:pt x="4884210" y="2449220"/>
                  <a:pt x="4907855" y="2463624"/>
                  <a:pt x="4905311" y="2462061"/>
                </a:cubicBezTo>
                <a:cubicBezTo>
                  <a:pt x="4912269" y="2468785"/>
                  <a:pt x="4917455" y="2472101"/>
                  <a:pt x="4925329" y="2480032"/>
                </a:cubicBezTo>
                <a:cubicBezTo>
                  <a:pt x="4910822" y="2472662"/>
                  <a:pt x="4900487" y="2459998"/>
                  <a:pt x="4887345" y="2451920"/>
                </a:cubicBezTo>
                <a:cubicBezTo>
                  <a:pt x="4884210" y="2449220"/>
                  <a:pt x="4878614" y="2449002"/>
                  <a:pt x="4873428" y="2445686"/>
                </a:cubicBezTo>
                <a:cubicBezTo>
                  <a:pt x="4859021" y="2438506"/>
                  <a:pt x="4842136" y="2423233"/>
                  <a:pt x="4828992" y="2415156"/>
                </a:cubicBezTo>
                <a:cubicBezTo>
                  <a:pt x="4833588" y="2417336"/>
                  <a:pt x="4822989" y="2410821"/>
                  <a:pt x="4821627" y="2411530"/>
                </a:cubicBezTo>
                <a:lnTo>
                  <a:pt x="4824934" y="2416599"/>
                </a:lnTo>
                <a:lnTo>
                  <a:pt x="4826626" y="2417695"/>
                </a:lnTo>
                <a:lnTo>
                  <a:pt x="4832044" y="2421025"/>
                </a:lnTo>
                <a:lnTo>
                  <a:pt x="4833378" y="2422069"/>
                </a:lnTo>
                <a:lnTo>
                  <a:pt x="4841321" y="2427215"/>
                </a:lnTo>
                <a:cubicBezTo>
                  <a:pt x="4946984" y="2497712"/>
                  <a:pt x="5055533" y="2574996"/>
                  <a:pt x="5170020" y="2665972"/>
                </a:cubicBezTo>
                <a:cubicBezTo>
                  <a:pt x="5229363" y="2712706"/>
                  <a:pt x="5300231" y="2767645"/>
                  <a:pt x="5359130" y="2819526"/>
                </a:cubicBezTo>
                <a:lnTo>
                  <a:pt x="5393010" y="2851153"/>
                </a:lnTo>
                <a:lnTo>
                  <a:pt x="5408261" y="2860715"/>
                </a:lnTo>
                <a:lnTo>
                  <a:pt x="5423896" y="2870435"/>
                </a:lnTo>
                <a:lnTo>
                  <a:pt x="5430476" y="2876320"/>
                </a:lnTo>
                <a:cubicBezTo>
                  <a:pt x="5435384" y="2878749"/>
                  <a:pt x="5438461" y="2882817"/>
                  <a:pt x="5441421" y="2887741"/>
                </a:cubicBezTo>
                <a:lnTo>
                  <a:pt x="5451615" y="2904247"/>
                </a:lnTo>
                <a:lnTo>
                  <a:pt x="5443017" y="2898473"/>
                </a:lnTo>
                <a:lnTo>
                  <a:pt x="5450593" y="2905707"/>
                </a:lnTo>
                <a:cubicBezTo>
                  <a:pt x="5461927" y="2916888"/>
                  <a:pt x="5471631" y="2927036"/>
                  <a:pt x="5478245" y="2935232"/>
                </a:cubicBezTo>
                <a:cubicBezTo>
                  <a:pt x="5478245" y="2935232"/>
                  <a:pt x="5486117" y="2950052"/>
                  <a:pt x="5493284" y="2965863"/>
                </a:cubicBezTo>
                <a:lnTo>
                  <a:pt x="5495378" y="2971068"/>
                </a:lnTo>
                <a:lnTo>
                  <a:pt x="5557394" y="3018494"/>
                </a:lnTo>
                <a:cubicBezTo>
                  <a:pt x="5541232" y="3018800"/>
                  <a:pt x="5523141" y="3004151"/>
                  <a:pt x="5506622" y="2991341"/>
                </a:cubicBezTo>
                <a:lnTo>
                  <a:pt x="5502375" y="2988456"/>
                </a:lnTo>
                <a:lnTo>
                  <a:pt x="5502432" y="2988595"/>
                </a:lnTo>
                <a:cubicBezTo>
                  <a:pt x="5504589" y="2995269"/>
                  <a:pt x="5505500" y="3000461"/>
                  <a:pt x="5504086" y="3002445"/>
                </a:cubicBezTo>
                <a:lnTo>
                  <a:pt x="5496879" y="3001189"/>
                </a:lnTo>
                <a:lnTo>
                  <a:pt x="5517740" y="3017125"/>
                </a:lnTo>
                <a:cubicBezTo>
                  <a:pt x="5524079" y="3021932"/>
                  <a:pt x="5528362" y="3025151"/>
                  <a:pt x="5528362" y="3025151"/>
                </a:cubicBezTo>
                <a:cubicBezTo>
                  <a:pt x="5540157" y="3039635"/>
                  <a:pt x="5534110" y="3042928"/>
                  <a:pt x="5537399" y="3048975"/>
                </a:cubicBezTo>
                <a:cubicBezTo>
                  <a:pt x="5575227" y="3081298"/>
                  <a:pt x="5653635" y="3099368"/>
                  <a:pt x="5658536" y="3137200"/>
                </a:cubicBezTo>
                <a:lnTo>
                  <a:pt x="5633399" y="3126230"/>
                </a:lnTo>
                <a:lnTo>
                  <a:pt x="5630821" y="3123861"/>
                </a:lnTo>
                <a:lnTo>
                  <a:pt x="5625833" y="3121853"/>
                </a:lnTo>
                <a:lnTo>
                  <a:pt x="5617096" y="3116399"/>
                </a:lnTo>
                <a:cubicBezTo>
                  <a:pt x="5611877" y="3112953"/>
                  <a:pt x="5606158" y="3109045"/>
                  <a:pt x="5599650" y="3104584"/>
                </a:cubicBezTo>
                <a:cubicBezTo>
                  <a:pt x="5594981" y="3103206"/>
                  <a:pt x="5553864" y="3064836"/>
                  <a:pt x="5536324" y="3069813"/>
                </a:cubicBezTo>
                <a:cubicBezTo>
                  <a:pt x="5536324" y="3069813"/>
                  <a:pt x="5569482" y="3100755"/>
                  <a:pt x="5583487" y="3104890"/>
                </a:cubicBezTo>
                <a:cubicBezTo>
                  <a:pt x="5587857" y="3108718"/>
                  <a:pt x="5601276" y="3112680"/>
                  <a:pt x="5613847" y="3117026"/>
                </a:cubicBezTo>
                <a:lnTo>
                  <a:pt x="5625833" y="3121853"/>
                </a:lnTo>
                <a:lnTo>
                  <a:pt x="5631560" y="3125429"/>
                </a:lnTo>
                <a:lnTo>
                  <a:pt x="5633399" y="3126230"/>
                </a:lnTo>
                <a:lnTo>
                  <a:pt x="5639085" y="3131458"/>
                </a:lnTo>
                <a:cubicBezTo>
                  <a:pt x="5646791" y="3150126"/>
                  <a:pt x="5611901" y="3131761"/>
                  <a:pt x="5595416" y="3122261"/>
                </a:cubicBezTo>
                <a:lnTo>
                  <a:pt x="5589172" y="3118552"/>
                </a:lnTo>
                <a:lnTo>
                  <a:pt x="5588378" y="3118048"/>
                </a:lnTo>
                <a:cubicBezTo>
                  <a:pt x="5586777" y="3117063"/>
                  <a:pt x="5586887" y="3117165"/>
                  <a:pt x="5588224" y="3117990"/>
                </a:cubicBezTo>
                <a:lnTo>
                  <a:pt x="5589172" y="3118552"/>
                </a:lnTo>
                <a:lnTo>
                  <a:pt x="5598803" y="3124642"/>
                </a:lnTo>
                <a:cubicBezTo>
                  <a:pt x="5628671" y="3149537"/>
                  <a:pt x="5659372" y="3168755"/>
                  <a:pt x="5687084" y="3198091"/>
                </a:cubicBezTo>
                <a:cubicBezTo>
                  <a:pt x="5709677" y="3220414"/>
                  <a:pt x="5686246" y="3210958"/>
                  <a:pt x="5656996" y="3196504"/>
                </a:cubicBezTo>
                <a:lnTo>
                  <a:pt x="5649881" y="3192871"/>
                </a:lnTo>
                <a:lnTo>
                  <a:pt x="5616696" y="3172455"/>
                </a:lnTo>
                <a:cubicBezTo>
                  <a:pt x="5616696" y="3172455"/>
                  <a:pt x="5561480" y="3125192"/>
                  <a:pt x="5555025" y="3142358"/>
                </a:cubicBezTo>
                <a:cubicBezTo>
                  <a:pt x="5556273" y="3148067"/>
                  <a:pt x="5580539" y="3163226"/>
                  <a:pt x="5604863" y="3177445"/>
                </a:cubicBezTo>
                <a:lnTo>
                  <a:pt x="5607106" y="3178734"/>
                </a:lnTo>
                <a:lnTo>
                  <a:pt x="5609145" y="3180580"/>
                </a:lnTo>
                <a:cubicBezTo>
                  <a:pt x="5618019" y="3188489"/>
                  <a:pt x="5627475" y="3196569"/>
                  <a:pt x="5629810" y="3197258"/>
                </a:cubicBezTo>
                <a:cubicBezTo>
                  <a:pt x="5647882" y="3207672"/>
                  <a:pt x="5644516" y="3210485"/>
                  <a:pt x="5634952" y="3209565"/>
                </a:cubicBezTo>
                <a:lnTo>
                  <a:pt x="5629086" y="3208296"/>
                </a:lnTo>
                <a:lnTo>
                  <a:pt x="5481268" y="3111171"/>
                </a:lnTo>
                <a:cubicBezTo>
                  <a:pt x="5481268" y="3111171"/>
                  <a:pt x="5418242" y="3069815"/>
                  <a:pt x="5423203" y="3084486"/>
                </a:cubicBezTo>
                <a:cubicBezTo>
                  <a:pt x="5432561" y="3096852"/>
                  <a:pt x="5470009" y="3112524"/>
                  <a:pt x="5486228" y="3125840"/>
                </a:cubicBezTo>
                <a:cubicBezTo>
                  <a:pt x="5481795" y="3119983"/>
                  <a:pt x="5521383" y="3144146"/>
                  <a:pt x="5536239" y="3160542"/>
                </a:cubicBezTo>
                <a:lnTo>
                  <a:pt x="5539371" y="3170111"/>
                </a:lnTo>
                <a:lnTo>
                  <a:pt x="5516541" y="3157235"/>
                </a:lnTo>
                <a:cubicBezTo>
                  <a:pt x="5449101" y="3113289"/>
                  <a:pt x="5370369" y="3049587"/>
                  <a:pt x="5318167" y="3026559"/>
                </a:cubicBezTo>
                <a:cubicBezTo>
                  <a:pt x="5272083" y="3007878"/>
                  <a:pt x="5255921" y="3008183"/>
                  <a:pt x="5291290" y="3028778"/>
                </a:cubicBezTo>
                <a:cubicBezTo>
                  <a:pt x="5321157" y="3053674"/>
                  <a:pt x="5463955" y="3137293"/>
                  <a:pt x="5475752" y="3151777"/>
                </a:cubicBezTo>
                <a:lnTo>
                  <a:pt x="5473721" y="3153378"/>
                </a:lnTo>
                <a:lnTo>
                  <a:pt x="5473069" y="3152960"/>
                </a:lnTo>
                <a:cubicBezTo>
                  <a:pt x="5444103" y="3135265"/>
                  <a:pt x="5415515" y="3118963"/>
                  <a:pt x="5387704" y="3105208"/>
                </a:cubicBezTo>
                <a:cubicBezTo>
                  <a:pt x="5373036" y="3110169"/>
                  <a:pt x="5387704" y="3105208"/>
                  <a:pt x="5387704" y="3105208"/>
                </a:cubicBezTo>
                <a:cubicBezTo>
                  <a:pt x="5412687" y="3125710"/>
                  <a:pt x="5440688" y="3145972"/>
                  <a:pt x="5470500" y="3166115"/>
                </a:cubicBezTo>
                <a:lnTo>
                  <a:pt x="5527712" y="3202872"/>
                </a:lnTo>
                <a:lnTo>
                  <a:pt x="5528895" y="3203850"/>
                </a:lnTo>
                <a:cubicBezTo>
                  <a:pt x="5479345" y="3173991"/>
                  <a:pt x="5423376" y="3151543"/>
                  <a:pt x="5409970" y="3142509"/>
                </a:cubicBezTo>
                <a:cubicBezTo>
                  <a:pt x="5397345" y="3133704"/>
                  <a:pt x="5326062" y="3091506"/>
                  <a:pt x="5373224" y="3126582"/>
                </a:cubicBezTo>
                <a:cubicBezTo>
                  <a:pt x="5395967" y="3138375"/>
                  <a:pt x="5428046" y="3152922"/>
                  <a:pt x="5439839" y="3167405"/>
                </a:cubicBezTo>
                <a:cubicBezTo>
                  <a:pt x="5447798" y="3174832"/>
                  <a:pt x="5446721" y="3195666"/>
                  <a:pt x="5446721" y="3195666"/>
                </a:cubicBezTo>
                <a:cubicBezTo>
                  <a:pt x="5463417" y="3210750"/>
                  <a:pt x="5487536" y="3217872"/>
                  <a:pt x="5505611" y="3228285"/>
                </a:cubicBezTo>
                <a:cubicBezTo>
                  <a:pt x="5513568" y="3235709"/>
                  <a:pt x="5533321" y="3257617"/>
                  <a:pt x="5534699" y="3252948"/>
                </a:cubicBezTo>
                <a:cubicBezTo>
                  <a:pt x="5533321" y="3257617"/>
                  <a:pt x="5517939" y="3258154"/>
                  <a:pt x="5522607" y="3259531"/>
                </a:cubicBezTo>
                <a:cubicBezTo>
                  <a:pt x="5533623" y="3273785"/>
                  <a:pt x="5563190" y="3282514"/>
                  <a:pt x="5587841" y="3305022"/>
                </a:cubicBezTo>
                <a:cubicBezTo>
                  <a:pt x="5600470" y="3313826"/>
                  <a:pt x="5614177" y="3339028"/>
                  <a:pt x="5622913" y="3346685"/>
                </a:cubicBezTo>
                <a:cubicBezTo>
                  <a:pt x="5648714" y="3365301"/>
                  <a:pt x="5635309" y="3356267"/>
                  <a:pt x="5621304" y="3352133"/>
                </a:cubicBezTo>
                <a:cubicBezTo>
                  <a:pt x="5558282" y="3333526"/>
                  <a:pt x="5644578" y="3379311"/>
                  <a:pt x="5667624" y="3407269"/>
                </a:cubicBezTo>
                <a:cubicBezTo>
                  <a:pt x="5645182" y="3411643"/>
                  <a:pt x="5638301" y="3383381"/>
                  <a:pt x="5620761" y="3388357"/>
                </a:cubicBezTo>
                <a:lnTo>
                  <a:pt x="5663257" y="3422058"/>
                </a:lnTo>
                <a:cubicBezTo>
                  <a:pt x="5646796" y="3443428"/>
                  <a:pt x="5592274" y="3396023"/>
                  <a:pt x="5582939" y="3393266"/>
                </a:cubicBezTo>
                <a:cubicBezTo>
                  <a:pt x="5399557" y="3286666"/>
                  <a:pt x="5197021" y="3153257"/>
                  <a:pt x="5041046" y="3059824"/>
                </a:cubicBezTo>
                <a:cubicBezTo>
                  <a:pt x="5042426" y="3055154"/>
                  <a:pt x="5033089" y="3052397"/>
                  <a:pt x="5028423" y="3051019"/>
                </a:cubicBezTo>
                <a:cubicBezTo>
                  <a:pt x="5028118" y="3034851"/>
                  <a:pt x="5002924" y="3048568"/>
                  <a:pt x="5028423" y="3051019"/>
                </a:cubicBezTo>
                <a:cubicBezTo>
                  <a:pt x="5027042" y="3055688"/>
                  <a:pt x="5036379" y="3058444"/>
                  <a:pt x="5041046" y="3059824"/>
                </a:cubicBezTo>
                <a:cubicBezTo>
                  <a:pt x="5096947" y="3102556"/>
                  <a:pt x="5157517" y="3146669"/>
                  <a:pt x="5224130" y="3187491"/>
                </a:cubicBezTo>
                <a:cubicBezTo>
                  <a:pt x="5289370" y="3232982"/>
                  <a:pt x="5366930" y="3271111"/>
                  <a:pt x="5411106" y="3316307"/>
                </a:cubicBezTo>
                <a:cubicBezTo>
                  <a:pt x="5414397" y="3322354"/>
                  <a:pt x="5468917" y="3369760"/>
                  <a:pt x="5468917" y="3369760"/>
                </a:cubicBezTo>
                <a:cubicBezTo>
                  <a:pt x="5467841" y="3390595"/>
                  <a:pt x="5448086" y="3368686"/>
                  <a:pt x="5435462" y="3359882"/>
                </a:cubicBezTo>
                <a:cubicBezTo>
                  <a:pt x="5458201" y="3371672"/>
                  <a:pt x="5417388" y="3349469"/>
                  <a:pt x="5386688" y="3330251"/>
                </a:cubicBezTo>
                <a:cubicBezTo>
                  <a:pt x="5288826" y="3269205"/>
                  <a:pt x="5174816" y="3194086"/>
                  <a:pt x="5100243" y="3145837"/>
                </a:cubicBezTo>
                <a:cubicBezTo>
                  <a:pt x="4968466" y="3063567"/>
                  <a:pt x="4838076" y="2981072"/>
                  <a:pt x="4708055" y="2899031"/>
                </a:cubicBezTo>
                <a:lnTo>
                  <a:pt x="4676979" y="2879579"/>
                </a:lnTo>
                <a:lnTo>
                  <a:pt x="4673679" y="2877991"/>
                </a:lnTo>
                <a:cubicBezTo>
                  <a:pt x="4668887" y="2875872"/>
                  <a:pt x="4664048" y="2874330"/>
                  <a:pt x="4658946" y="2874500"/>
                </a:cubicBezTo>
                <a:cubicBezTo>
                  <a:pt x="4655134" y="2875733"/>
                  <a:pt x="4653773" y="2876884"/>
                  <a:pt x="4650010" y="2876089"/>
                </a:cubicBezTo>
                <a:cubicBezTo>
                  <a:pt x="4640309" y="2874018"/>
                  <a:pt x="4633700" y="2865029"/>
                  <a:pt x="4622911" y="2861889"/>
                </a:cubicBezTo>
                <a:cubicBezTo>
                  <a:pt x="4623998" y="2862957"/>
                  <a:pt x="4618229" y="2870151"/>
                  <a:pt x="4616961" y="2868904"/>
                </a:cubicBezTo>
                <a:cubicBezTo>
                  <a:pt x="4612097" y="2870034"/>
                  <a:pt x="4598857" y="2858491"/>
                  <a:pt x="4589114" y="2854707"/>
                </a:cubicBezTo>
                <a:lnTo>
                  <a:pt x="4587251" y="2854605"/>
                </a:lnTo>
                <a:lnTo>
                  <a:pt x="4632622" y="2882649"/>
                </a:lnTo>
                <a:lnTo>
                  <a:pt x="4652842" y="2894231"/>
                </a:lnTo>
                <a:cubicBezTo>
                  <a:pt x="4659899" y="2897956"/>
                  <a:pt x="4661230" y="2899108"/>
                  <a:pt x="4659234" y="2898761"/>
                </a:cubicBezTo>
                <a:lnTo>
                  <a:pt x="4656886" y="2897986"/>
                </a:lnTo>
                <a:lnTo>
                  <a:pt x="4826223" y="3010593"/>
                </a:lnTo>
                <a:cubicBezTo>
                  <a:pt x="4885764" y="3050667"/>
                  <a:pt x="4945569" y="3091595"/>
                  <a:pt x="5004369" y="3133148"/>
                </a:cubicBezTo>
                <a:cubicBezTo>
                  <a:pt x="5121969" y="3216255"/>
                  <a:pt x="5235552" y="3301856"/>
                  <a:pt x="5334987" y="3388092"/>
                </a:cubicBezTo>
                <a:cubicBezTo>
                  <a:pt x="5356615" y="3409468"/>
                  <a:pt x="5468913" y="3520304"/>
                  <a:pt x="5481821" y="3510567"/>
                </a:cubicBezTo>
                <a:lnTo>
                  <a:pt x="5481078" y="3504349"/>
                </a:lnTo>
                <a:lnTo>
                  <a:pt x="5535087" y="3552317"/>
                </a:lnTo>
                <a:lnTo>
                  <a:pt x="5537233" y="3555791"/>
                </a:lnTo>
                <a:lnTo>
                  <a:pt x="5604421" y="3629618"/>
                </a:lnTo>
                <a:lnTo>
                  <a:pt x="5601288" y="3627565"/>
                </a:lnTo>
                <a:cubicBezTo>
                  <a:pt x="5587745" y="3618385"/>
                  <a:pt x="5551324" y="3593469"/>
                  <a:pt x="5576619" y="3613347"/>
                </a:cubicBezTo>
                <a:cubicBezTo>
                  <a:pt x="5597846" y="3632381"/>
                  <a:pt x="5568715" y="3611980"/>
                  <a:pt x="5559230" y="3609221"/>
                </a:cubicBezTo>
                <a:cubicBezTo>
                  <a:pt x="5560640" y="3611174"/>
                  <a:pt x="5562049" y="3613127"/>
                  <a:pt x="5563458" y="3615079"/>
                </a:cubicBezTo>
                <a:cubicBezTo>
                  <a:pt x="5562049" y="3613127"/>
                  <a:pt x="5565103" y="3631740"/>
                  <a:pt x="5562273" y="3633410"/>
                </a:cubicBezTo>
                <a:cubicBezTo>
                  <a:pt x="5557420" y="3636271"/>
                  <a:pt x="5512321" y="3608121"/>
                  <a:pt x="5505434" y="3603368"/>
                </a:cubicBezTo>
                <a:cubicBezTo>
                  <a:pt x="5475509" y="3592252"/>
                  <a:pt x="5551552" y="3642518"/>
                  <a:pt x="5546294" y="3645617"/>
                </a:cubicBezTo>
                <a:cubicBezTo>
                  <a:pt x="5545434" y="3646820"/>
                  <a:pt x="5541857" y="3645856"/>
                  <a:pt x="5537344" y="3644009"/>
                </a:cubicBezTo>
                <a:lnTo>
                  <a:pt x="5532793" y="3641848"/>
                </a:lnTo>
                <a:lnTo>
                  <a:pt x="5485919" y="3591742"/>
                </a:lnTo>
                <a:cubicBezTo>
                  <a:pt x="5481368" y="3586829"/>
                  <a:pt x="5462544" y="3559950"/>
                  <a:pt x="5457538" y="3561558"/>
                </a:cubicBezTo>
                <a:cubicBezTo>
                  <a:pt x="5452917" y="3563042"/>
                  <a:pt x="5471860" y="3581031"/>
                  <a:pt x="5472583" y="3583278"/>
                </a:cubicBezTo>
                <a:cubicBezTo>
                  <a:pt x="5490319" y="3601479"/>
                  <a:pt x="5506367" y="3618718"/>
                  <a:pt x="5521648" y="3635714"/>
                </a:cubicBezTo>
                <a:lnTo>
                  <a:pt x="5522903" y="3637154"/>
                </a:lnTo>
                <a:lnTo>
                  <a:pt x="5522783" y="3637097"/>
                </a:lnTo>
                <a:cubicBezTo>
                  <a:pt x="5513581" y="3632433"/>
                  <a:pt x="5507765" y="3629368"/>
                  <a:pt x="5519591" y="3638168"/>
                </a:cubicBezTo>
                <a:lnTo>
                  <a:pt x="5537059" y="3653392"/>
                </a:lnTo>
                <a:lnTo>
                  <a:pt x="5566109" y="3686711"/>
                </a:lnTo>
                <a:lnTo>
                  <a:pt x="5570322" y="3691148"/>
                </a:lnTo>
                <a:lnTo>
                  <a:pt x="5552170" y="3681009"/>
                </a:lnTo>
                <a:cubicBezTo>
                  <a:pt x="5544429" y="3676584"/>
                  <a:pt x="5535419" y="3671286"/>
                  <a:pt x="5524042" y="3664307"/>
                </a:cubicBezTo>
                <a:cubicBezTo>
                  <a:pt x="5511911" y="3657081"/>
                  <a:pt x="5503209" y="3650614"/>
                  <a:pt x="5492485" y="3645340"/>
                </a:cubicBezTo>
                <a:lnTo>
                  <a:pt x="5486037" y="3644027"/>
                </a:lnTo>
                <a:lnTo>
                  <a:pt x="5489114" y="3646099"/>
                </a:lnTo>
                <a:cubicBezTo>
                  <a:pt x="5494261" y="3650107"/>
                  <a:pt x="5499288" y="3654933"/>
                  <a:pt x="5503873" y="3661433"/>
                </a:cubicBezTo>
                <a:lnTo>
                  <a:pt x="5503996" y="3661723"/>
                </a:lnTo>
                <a:lnTo>
                  <a:pt x="5512525" y="3668318"/>
                </a:lnTo>
                <a:cubicBezTo>
                  <a:pt x="5526472" y="3677260"/>
                  <a:pt x="5544864" y="3683578"/>
                  <a:pt x="5538995" y="3689823"/>
                </a:cubicBezTo>
                <a:cubicBezTo>
                  <a:pt x="5540207" y="3689108"/>
                  <a:pt x="5532476" y="3685780"/>
                  <a:pt x="5523253" y="3682289"/>
                </a:cubicBezTo>
                <a:lnTo>
                  <a:pt x="5511040" y="3678066"/>
                </a:lnTo>
                <a:lnTo>
                  <a:pt x="5513274" y="3683249"/>
                </a:lnTo>
                <a:lnTo>
                  <a:pt x="5505012" y="3675981"/>
                </a:lnTo>
                <a:lnTo>
                  <a:pt x="5498580" y="3673758"/>
                </a:lnTo>
                <a:cubicBezTo>
                  <a:pt x="5498580" y="3673758"/>
                  <a:pt x="5485822" y="3660868"/>
                  <a:pt x="5485433" y="3669915"/>
                </a:cubicBezTo>
                <a:cubicBezTo>
                  <a:pt x="5485433" y="3669915"/>
                  <a:pt x="5497564" y="3677141"/>
                  <a:pt x="5504217" y="3681568"/>
                </a:cubicBezTo>
                <a:cubicBezTo>
                  <a:pt x="5501009" y="3686709"/>
                  <a:pt x="5497565" y="3691524"/>
                  <a:pt x="5497565" y="3691524"/>
                </a:cubicBezTo>
                <a:cubicBezTo>
                  <a:pt x="5500384" y="3695429"/>
                  <a:pt x="5523237" y="3707931"/>
                  <a:pt x="5529109" y="3716069"/>
                </a:cubicBezTo>
                <a:cubicBezTo>
                  <a:pt x="5529109" y="3716069"/>
                  <a:pt x="5537798" y="3728110"/>
                  <a:pt x="5519014" y="3716455"/>
                </a:cubicBezTo>
                <a:cubicBezTo>
                  <a:pt x="5504834" y="3707187"/>
                  <a:pt x="5518387" y="3710793"/>
                  <a:pt x="5506242" y="3709141"/>
                </a:cubicBezTo>
                <a:cubicBezTo>
                  <a:pt x="5514551" y="3710270"/>
                  <a:pt x="5509687" y="3718707"/>
                  <a:pt x="5503425" y="3719617"/>
                </a:cubicBezTo>
                <a:cubicBezTo>
                  <a:pt x="5504384" y="3719747"/>
                  <a:pt x="5502451" y="3718017"/>
                  <a:pt x="5498975" y="3715370"/>
                </a:cubicBezTo>
                <a:lnTo>
                  <a:pt x="5487585" y="3707279"/>
                </a:lnTo>
                <a:lnTo>
                  <a:pt x="5487214" y="3706870"/>
                </a:lnTo>
                <a:lnTo>
                  <a:pt x="5409483" y="3622560"/>
                </a:lnTo>
                <a:lnTo>
                  <a:pt x="5407022" y="3621087"/>
                </a:lnTo>
                <a:cubicBezTo>
                  <a:pt x="5407498" y="3624354"/>
                  <a:pt x="5435743" y="3655234"/>
                  <a:pt x="5449260" y="3677248"/>
                </a:cubicBezTo>
                <a:lnTo>
                  <a:pt x="5451976" y="3683027"/>
                </a:lnTo>
                <a:lnTo>
                  <a:pt x="5489068" y="3724550"/>
                </a:lnTo>
                <a:lnTo>
                  <a:pt x="5490503" y="3726344"/>
                </a:lnTo>
                <a:lnTo>
                  <a:pt x="5480161" y="3720753"/>
                </a:lnTo>
                <a:lnTo>
                  <a:pt x="5478476" y="3720380"/>
                </a:lnTo>
                <a:lnTo>
                  <a:pt x="5476248" y="3717693"/>
                </a:lnTo>
                <a:lnTo>
                  <a:pt x="5454572" y="3695307"/>
                </a:lnTo>
                <a:lnTo>
                  <a:pt x="5453182" y="3699062"/>
                </a:lnTo>
                <a:cubicBezTo>
                  <a:pt x="5438942" y="3700877"/>
                  <a:pt x="5411418" y="3644422"/>
                  <a:pt x="5387634" y="3634462"/>
                </a:cubicBezTo>
                <a:cubicBezTo>
                  <a:pt x="5389618" y="3635873"/>
                  <a:pt x="5389904" y="3637571"/>
                  <a:pt x="5387854" y="3638354"/>
                </a:cubicBezTo>
                <a:lnTo>
                  <a:pt x="5383777" y="3637879"/>
                </a:lnTo>
                <a:lnTo>
                  <a:pt x="5410940" y="3667417"/>
                </a:lnTo>
                <a:lnTo>
                  <a:pt x="5463619" y="3730564"/>
                </a:lnTo>
                <a:lnTo>
                  <a:pt x="5470220" y="3731802"/>
                </a:lnTo>
                <a:cubicBezTo>
                  <a:pt x="5473365" y="3733917"/>
                  <a:pt x="5475611" y="3738193"/>
                  <a:pt x="5474939" y="3745433"/>
                </a:cubicBezTo>
                <a:lnTo>
                  <a:pt x="5472114" y="3749401"/>
                </a:lnTo>
                <a:cubicBezTo>
                  <a:pt x="5450455" y="3741265"/>
                  <a:pt x="5454910" y="3731863"/>
                  <a:pt x="5462473" y="3730348"/>
                </a:cubicBezTo>
                <a:lnTo>
                  <a:pt x="5462658" y="3730384"/>
                </a:lnTo>
                <a:lnTo>
                  <a:pt x="5405519" y="3670043"/>
                </a:lnTo>
                <a:lnTo>
                  <a:pt x="5374472" y="3636797"/>
                </a:lnTo>
                <a:lnTo>
                  <a:pt x="5374056" y="3636749"/>
                </a:lnTo>
                <a:lnTo>
                  <a:pt x="5368315" y="3634356"/>
                </a:lnTo>
                <a:lnTo>
                  <a:pt x="5390199" y="3657882"/>
                </a:lnTo>
                <a:cubicBezTo>
                  <a:pt x="5414640" y="3685879"/>
                  <a:pt x="5437112" y="3714860"/>
                  <a:pt x="5458147" y="3743330"/>
                </a:cubicBezTo>
                <a:cubicBezTo>
                  <a:pt x="5427597" y="3713667"/>
                  <a:pt x="5398049" y="3683151"/>
                  <a:pt x="5368086" y="3652504"/>
                </a:cubicBezTo>
                <a:lnTo>
                  <a:pt x="5358680" y="3643194"/>
                </a:lnTo>
                <a:lnTo>
                  <a:pt x="5362289" y="3653275"/>
                </a:lnTo>
                <a:lnTo>
                  <a:pt x="5362522" y="3654642"/>
                </a:lnTo>
                <a:lnTo>
                  <a:pt x="5365738" y="3657804"/>
                </a:lnTo>
                <a:cubicBezTo>
                  <a:pt x="5390297" y="3683317"/>
                  <a:pt x="5414177" y="3709569"/>
                  <a:pt x="5437291" y="3736575"/>
                </a:cubicBezTo>
                <a:cubicBezTo>
                  <a:pt x="5454646" y="3757554"/>
                  <a:pt x="5477858" y="3780901"/>
                  <a:pt x="5481317" y="3799614"/>
                </a:cubicBezTo>
                <a:cubicBezTo>
                  <a:pt x="5487443" y="3810746"/>
                  <a:pt x="5490138" y="3809882"/>
                  <a:pt x="5494303" y="3814916"/>
                </a:cubicBezTo>
                <a:cubicBezTo>
                  <a:pt x="5505769" y="3826811"/>
                  <a:pt x="5512277" y="3837820"/>
                  <a:pt x="5498219" y="3827111"/>
                </a:cubicBezTo>
                <a:cubicBezTo>
                  <a:pt x="5475626" y="3805691"/>
                  <a:pt x="5463878" y="3794239"/>
                  <a:pt x="5446524" y="3773262"/>
                </a:cubicBezTo>
                <a:cubicBezTo>
                  <a:pt x="5414995" y="3740548"/>
                  <a:pt x="5386696" y="3709633"/>
                  <a:pt x="5357786" y="3678957"/>
                </a:cubicBezTo>
                <a:lnTo>
                  <a:pt x="5334271" y="3655328"/>
                </a:lnTo>
                <a:lnTo>
                  <a:pt x="5321914" y="3648439"/>
                </a:lnTo>
                <a:cubicBezTo>
                  <a:pt x="5316478" y="3638591"/>
                  <a:pt x="5308637" y="3630021"/>
                  <a:pt x="5299100" y="3621735"/>
                </a:cubicBezTo>
                <a:lnTo>
                  <a:pt x="5272057" y="3601256"/>
                </a:lnTo>
                <a:lnTo>
                  <a:pt x="5311821" y="3640795"/>
                </a:lnTo>
                <a:lnTo>
                  <a:pt x="5321914" y="3648439"/>
                </a:lnTo>
                <a:cubicBezTo>
                  <a:pt x="5325761" y="3649682"/>
                  <a:pt x="5331765" y="3657072"/>
                  <a:pt x="5338655" y="3667392"/>
                </a:cubicBezTo>
                <a:lnTo>
                  <a:pt x="5338780" y="3667602"/>
                </a:lnTo>
                <a:lnTo>
                  <a:pt x="5343405" y="3672200"/>
                </a:lnTo>
                <a:cubicBezTo>
                  <a:pt x="5372927" y="3703787"/>
                  <a:pt x="5401689" y="3736149"/>
                  <a:pt x="5428464" y="3765962"/>
                </a:cubicBezTo>
                <a:cubicBezTo>
                  <a:pt x="5436897" y="3776353"/>
                  <a:pt x="5449366" y="3790050"/>
                  <a:pt x="5453531" y="3795084"/>
                </a:cubicBezTo>
                <a:cubicBezTo>
                  <a:pt x="5456108" y="3803108"/>
                  <a:pt x="5449633" y="3798816"/>
                  <a:pt x="5451488" y="3804591"/>
                </a:cubicBezTo>
                <a:cubicBezTo>
                  <a:pt x="5451488" y="3804591"/>
                  <a:pt x="5454683" y="3814540"/>
                  <a:pt x="5456992" y="3813798"/>
                </a:cubicBezTo>
                <a:cubicBezTo>
                  <a:pt x="5454683" y="3814540"/>
                  <a:pt x="5436357" y="3798476"/>
                  <a:pt x="5420960" y="3783594"/>
                </a:cubicBezTo>
                <a:lnTo>
                  <a:pt x="5422644" y="3780940"/>
                </a:lnTo>
                <a:lnTo>
                  <a:pt x="5422747" y="3781035"/>
                </a:lnTo>
                <a:lnTo>
                  <a:pt x="5432476" y="3791845"/>
                </a:lnTo>
                <a:cubicBezTo>
                  <a:pt x="5438538" y="3797334"/>
                  <a:pt x="5445747" y="3803249"/>
                  <a:pt x="5449178" y="3805333"/>
                </a:cubicBezTo>
                <a:lnTo>
                  <a:pt x="5422747" y="3781035"/>
                </a:lnTo>
                <a:lnTo>
                  <a:pt x="5422652" y="3780928"/>
                </a:lnTo>
                <a:lnTo>
                  <a:pt x="5422644" y="3780940"/>
                </a:lnTo>
                <a:lnTo>
                  <a:pt x="5409299" y="3768670"/>
                </a:lnTo>
                <a:cubicBezTo>
                  <a:pt x="5384521" y="3746507"/>
                  <a:pt x="5400890" y="3763752"/>
                  <a:pt x="5420960" y="3783594"/>
                </a:cubicBezTo>
                <a:lnTo>
                  <a:pt x="5420303" y="3786257"/>
                </a:lnTo>
                <a:lnTo>
                  <a:pt x="5408954" y="3777681"/>
                </a:lnTo>
                <a:cubicBezTo>
                  <a:pt x="5402792" y="3771977"/>
                  <a:pt x="5397260" y="3765398"/>
                  <a:pt x="5391744" y="3758477"/>
                </a:cubicBezTo>
                <a:lnTo>
                  <a:pt x="5384646" y="3749658"/>
                </a:lnTo>
                <a:lnTo>
                  <a:pt x="5379526" y="3746738"/>
                </a:lnTo>
                <a:cubicBezTo>
                  <a:pt x="5374532" y="3741688"/>
                  <a:pt x="5368674" y="3734529"/>
                  <a:pt x="5363808" y="3728076"/>
                </a:cubicBezTo>
                <a:lnTo>
                  <a:pt x="5369472" y="3732108"/>
                </a:lnTo>
                <a:lnTo>
                  <a:pt x="5353412" y="3716211"/>
                </a:lnTo>
                <a:lnTo>
                  <a:pt x="5363808" y="3728076"/>
                </a:lnTo>
                <a:cubicBezTo>
                  <a:pt x="5342178" y="3706699"/>
                  <a:pt x="5300064" y="3670738"/>
                  <a:pt x="5331424" y="3705020"/>
                </a:cubicBezTo>
                <a:cubicBezTo>
                  <a:pt x="5332566" y="3711810"/>
                  <a:pt x="5330412" y="3723227"/>
                  <a:pt x="5340144" y="3736133"/>
                </a:cubicBezTo>
                <a:cubicBezTo>
                  <a:pt x="5345251" y="3745747"/>
                  <a:pt x="5360632" y="3750720"/>
                  <a:pt x="5358949" y="3761476"/>
                </a:cubicBezTo>
                <a:cubicBezTo>
                  <a:pt x="5357808" y="3754687"/>
                  <a:pt x="5326695" y="3763417"/>
                  <a:pt x="5330660" y="3766240"/>
                </a:cubicBezTo>
                <a:cubicBezTo>
                  <a:pt x="5326695" y="3763417"/>
                  <a:pt x="5311315" y="3758445"/>
                  <a:pt x="5304525" y="3759588"/>
                </a:cubicBezTo>
                <a:cubicBezTo>
                  <a:pt x="5248960" y="3750909"/>
                  <a:pt x="5204913" y="3682689"/>
                  <a:pt x="5146277" y="3634963"/>
                </a:cubicBezTo>
                <a:cubicBezTo>
                  <a:pt x="4862151" y="3401790"/>
                  <a:pt x="4470071" y="3128615"/>
                  <a:pt x="4151127" y="2951345"/>
                </a:cubicBezTo>
                <a:cubicBezTo>
                  <a:pt x="4126673" y="2933934"/>
                  <a:pt x="4143196" y="2945698"/>
                  <a:pt x="4115920" y="2932255"/>
                </a:cubicBezTo>
                <a:cubicBezTo>
                  <a:pt x="4080052" y="2912696"/>
                  <a:pt x="4261013" y="3023603"/>
                  <a:pt x="4289430" y="3043836"/>
                </a:cubicBezTo>
                <a:cubicBezTo>
                  <a:pt x="4495314" y="3171492"/>
                  <a:pt x="4700537" y="3298679"/>
                  <a:pt x="4929507" y="3480630"/>
                </a:cubicBezTo>
                <a:cubicBezTo>
                  <a:pt x="5008633" y="3542942"/>
                  <a:pt x="5108244" y="3619839"/>
                  <a:pt x="5172659" y="3684630"/>
                </a:cubicBezTo>
                <a:cubicBezTo>
                  <a:pt x="5198914" y="3709299"/>
                  <a:pt x="5224507" y="3733498"/>
                  <a:pt x="5237733" y="3749889"/>
                </a:cubicBezTo>
                <a:cubicBezTo>
                  <a:pt x="5237733" y="3749889"/>
                  <a:pt x="5269224" y="3809169"/>
                  <a:pt x="5263575" y="3817103"/>
                </a:cubicBezTo>
                <a:cubicBezTo>
                  <a:pt x="5260348" y="3819536"/>
                  <a:pt x="5250910" y="3814435"/>
                  <a:pt x="5238229" y="3805079"/>
                </a:cubicBezTo>
                <a:lnTo>
                  <a:pt x="5233204" y="3801072"/>
                </a:lnTo>
                <a:lnTo>
                  <a:pt x="5232505" y="3800942"/>
                </a:lnTo>
                <a:cubicBezTo>
                  <a:pt x="5202918" y="3790229"/>
                  <a:pt x="5170102" y="3746575"/>
                  <a:pt x="5152820" y="3759984"/>
                </a:cubicBezTo>
                <a:cubicBezTo>
                  <a:pt x="5147374" y="3758375"/>
                  <a:pt x="5215902" y="3809913"/>
                  <a:pt x="5215902" y="3809913"/>
                </a:cubicBezTo>
                <a:cubicBezTo>
                  <a:pt x="5227696" y="3824395"/>
                  <a:pt x="5221650" y="3827688"/>
                  <a:pt x="5224939" y="3833736"/>
                </a:cubicBezTo>
                <a:cubicBezTo>
                  <a:pt x="5262766" y="3866060"/>
                  <a:pt x="5341175" y="3884130"/>
                  <a:pt x="5346076" y="3921961"/>
                </a:cubicBezTo>
                <a:lnTo>
                  <a:pt x="5320938" y="3910991"/>
                </a:lnTo>
                <a:lnTo>
                  <a:pt x="5318361" y="3908623"/>
                </a:lnTo>
                <a:lnTo>
                  <a:pt x="5313375" y="3906615"/>
                </a:lnTo>
                <a:lnTo>
                  <a:pt x="5304637" y="3901160"/>
                </a:lnTo>
                <a:cubicBezTo>
                  <a:pt x="5299416" y="3897715"/>
                  <a:pt x="5293697" y="3893807"/>
                  <a:pt x="5287190" y="3889345"/>
                </a:cubicBezTo>
                <a:cubicBezTo>
                  <a:pt x="5282521" y="3887968"/>
                  <a:pt x="5241405" y="3849597"/>
                  <a:pt x="5223863" y="3854574"/>
                </a:cubicBezTo>
                <a:cubicBezTo>
                  <a:pt x="5223863" y="3854574"/>
                  <a:pt x="5257022" y="3885516"/>
                  <a:pt x="5271027" y="3889650"/>
                </a:cubicBezTo>
                <a:cubicBezTo>
                  <a:pt x="5275396" y="3893479"/>
                  <a:pt x="5288817" y="3897440"/>
                  <a:pt x="5301386" y="3901787"/>
                </a:cubicBezTo>
                <a:lnTo>
                  <a:pt x="5313375" y="3906615"/>
                </a:lnTo>
                <a:lnTo>
                  <a:pt x="5319099" y="3910192"/>
                </a:lnTo>
                <a:lnTo>
                  <a:pt x="5320938" y="3910991"/>
                </a:lnTo>
                <a:lnTo>
                  <a:pt x="5326624" y="3916219"/>
                </a:lnTo>
                <a:cubicBezTo>
                  <a:pt x="5334330" y="3934887"/>
                  <a:pt x="5299441" y="3916522"/>
                  <a:pt x="5282958" y="3907022"/>
                </a:cubicBezTo>
                <a:lnTo>
                  <a:pt x="5276711" y="3903312"/>
                </a:lnTo>
                <a:lnTo>
                  <a:pt x="5275917" y="3902810"/>
                </a:lnTo>
                <a:cubicBezTo>
                  <a:pt x="5274316" y="3901824"/>
                  <a:pt x="5274427" y="3901926"/>
                  <a:pt x="5275764" y="3902751"/>
                </a:cubicBezTo>
                <a:lnTo>
                  <a:pt x="5276711" y="3903312"/>
                </a:lnTo>
                <a:lnTo>
                  <a:pt x="5286344" y="3909403"/>
                </a:lnTo>
                <a:cubicBezTo>
                  <a:pt x="5316210" y="3934298"/>
                  <a:pt x="5346911" y="3953516"/>
                  <a:pt x="5374624" y="3982851"/>
                </a:cubicBezTo>
                <a:cubicBezTo>
                  <a:pt x="5397218" y="4005176"/>
                  <a:pt x="5373787" y="3995719"/>
                  <a:pt x="5344536" y="3981266"/>
                </a:cubicBezTo>
                <a:lnTo>
                  <a:pt x="5337421" y="3977631"/>
                </a:lnTo>
                <a:lnTo>
                  <a:pt x="5304236" y="3957216"/>
                </a:lnTo>
                <a:cubicBezTo>
                  <a:pt x="5304236" y="3957216"/>
                  <a:pt x="5249021" y="3909952"/>
                  <a:pt x="5242565" y="3927119"/>
                </a:cubicBezTo>
                <a:cubicBezTo>
                  <a:pt x="5243814" y="3932828"/>
                  <a:pt x="5268078" y="3947987"/>
                  <a:pt x="5292403" y="3962206"/>
                </a:cubicBezTo>
                <a:lnTo>
                  <a:pt x="5294645" y="3963496"/>
                </a:lnTo>
                <a:lnTo>
                  <a:pt x="5296685" y="3965341"/>
                </a:lnTo>
                <a:cubicBezTo>
                  <a:pt x="5305559" y="3973251"/>
                  <a:pt x="5315015" y="3981330"/>
                  <a:pt x="5317349" y="3982018"/>
                </a:cubicBezTo>
                <a:cubicBezTo>
                  <a:pt x="5335423" y="3992432"/>
                  <a:pt x="5332055" y="3995246"/>
                  <a:pt x="5322492" y="3994326"/>
                </a:cubicBezTo>
                <a:lnTo>
                  <a:pt x="5316625" y="3993056"/>
                </a:lnTo>
                <a:lnTo>
                  <a:pt x="5168809" y="3895932"/>
                </a:lnTo>
                <a:cubicBezTo>
                  <a:pt x="5168809" y="3895932"/>
                  <a:pt x="5105782" y="3854576"/>
                  <a:pt x="5110743" y="3869247"/>
                </a:cubicBezTo>
                <a:cubicBezTo>
                  <a:pt x="5120100" y="3881613"/>
                  <a:pt x="5157551" y="3897286"/>
                  <a:pt x="5173768" y="3910602"/>
                </a:cubicBezTo>
                <a:cubicBezTo>
                  <a:pt x="5169334" y="3904745"/>
                  <a:pt x="5208925" y="3928906"/>
                  <a:pt x="5223778" y="3945303"/>
                </a:cubicBezTo>
                <a:lnTo>
                  <a:pt x="5226911" y="3954872"/>
                </a:lnTo>
                <a:lnTo>
                  <a:pt x="5204081" y="3941996"/>
                </a:lnTo>
                <a:cubicBezTo>
                  <a:pt x="5136642" y="3898050"/>
                  <a:pt x="5057909" y="3834349"/>
                  <a:pt x="5005707" y="3811320"/>
                </a:cubicBezTo>
                <a:cubicBezTo>
                  <a:pt x="4959623" y="3792639"/>
                  <a:pt x="4943461" y="3792943"/>
                  <a:pt x="4978830" y="3813539"/>
                </a:cubicBezTo>
                <a:cubicBezTo>
                  <a:pt x="5008697" y="3838433"/>
                  <a:pt x="5151496" y="3922053"/>
                  <a:pt x="5163293" y="3936537"/>
                </a:cubicBezTo>
                <a:lnTo>
                  <a:pt x="5161261" y="3938137"/>
                </a:lnTo>
                <a:lnTo>
                  <a:pt x="5160608" y="3937721"/>
                </a:lnTo>
                <a:cubicBezTo>
                  <a:pt x="5131642" y="3920027"/>
                  <a:pt x="5103055" y="3903724"/>
                  <a:pt x="5075244" y="3889969"/>
                </a:cubicBezTo>
                <a:cubicBezTo>
                  <a:pt x="5060576" y="3894930"/>
                  <a:pt x="5075244" y="3889969"/>
                  <a:pt x="5075244" y="3889969"/>
                </a:cubicBezTo>
                <a:cubicBezTo>
                  <a:pt x="5100226" y="3910471"/>
                  <a:pt x="5128228" y="3930734"/>
                  <a:pt x="5158040" y="3950876"/>
                </a:cubicBezTo>
                <a:lnTo>
                  <a:pt x="5215252" y="3987634"/>
                </a:lnTo>
                <a:lnTo>
                  <a:pt x="5216435" y="3988610"/>
                </a:lnTo>
                <a:cubicBezTo>
                  <a:pt x="5166885" y="3958752"/>
                  <a:pt x="5110916" y="3936304"/>
                  <a:pt x="5097511" y="3927270"/>
                </a:cubicBezTo>
                <a:cubicBezTo>
                  <a:pt x="5084884" y="3918465"/>
                  <a:pt x="5013602" y="3876266"/>
                  <a:pt x="5060764" y="3911343"/>
                </a:cubicBezTo>
                <a:cubicBezTo>
                  <a:pt x="5083506" y="3923136"/>
                  <a:pt x="5115587" y="3937683"/>
                  <a:pt x="5127380" y="3952166"/>
                </a:cubicBezTo>
                <a:cubicBezTo>
                  <a:pt x="5135338" y="3959591"/>
                  <a:pt x="5134262" y="3980428"/>
                  <a:pt x="5134262" y="3980428"/>
                </a:cubicBezTo>
                <a:cubicBezTo>
                  <a:pt x="5150955" y="3995511"/>
                  <a:pt x="5175076" y="4002632"/>
                  <a:pt x="5193151" y="4013045"/>
                </a:cubicBezTo>
                <a:cubicBezTo>
                  <a:pt x="5201108" y="4020471"/>
                  <a:pt x="5220861" y="4042378"/>
                  <a:pt x="5222240" y="4037709"/>
                </a:cubicBezTo>
                <a:cubicBezTo>
                  <a:pt x="5220861" y="4042378"/>
                  <a:pt x="5205479" y="4042915"/>
                  <a:pt x="5210146" y="4044292"/>
                </a:cubicBezTo>
                <a:cubicBezTo>
                  <a:pt x="5221164" y="4058545"/>
                  <a:pt x="5250731" y="4067275"/>
                  <a:pt x="5275383" y="4089785"/>
                </a:cubicBezTo>
                <a:cubicBezTo>
                  <a:pt x="5288010" y="4098588"/>
                  <a:pt x="5301717" y="4123788"/>
                  <a:pt x="5310453" y="4131446"/>
                </a:cubicBezTo>
                <a:cubicBezTo>
                  <a:pt x="5336255" y="4150062"/>
                  <a:pt x="5322849" y="4141028"/>
                  <a:pt x="5308844" y="4136894"/>
                </a:cubicBezTo>
                <a:cubicBezTo>
                  <a:pt x="5245821" y="4118286"/>
                  <a:pt x="5332118" y="4164071"/>
                  <a:pt x="5355163" y="4192030"/>
                </a:cubicBezTo>
                <a:cubicBezTo>
                  <a:pt x="5332724" y="4196406"/>
                  <a:pt x="5325843" y="4168142"/>
                  <a:pt x="5308302" y="4173118"/>
                </a:cubicBezTo>
                <a:lnTo>
                  <a:pt x="5350797" y="4206818"/>
                </a:lnTo>
                <a:cubicBezTo>
                  <a:pt x="5334335" y="4228189"/>
                  <a:pt x="5279815" y="4180785"/>
                  <a:pt x="5270479" y="4178027"/>
                </a:cubicBezTo>
                <a:cubicBezTo>
                  <a:pt x="5087096" y="4071426"/>
                  <a:pt x="4884561" y="3938018"/>
                  <a:pt x="4728587" y="3844585"/>
                </a:cubicBezTo>
                <a:cubicBezTo>
                  <a:pt x="4729967" y="3839916"/>
                  <a:pt x="4720628" y="3837157"/>
                  <a:pt x="4715962" y="3835780"/>
                </a:cubicBezTo>
                <a:cubicBezTo>
                  <a:pt x="4715659" y="3819613"/>
                  <a:pt x="4690463" y="3833329"/>
                  <a:pt x="4715962" y="3835780"/>
                </a:cubicBezTo>
                <a:cubicBezTo>
                  <a:pt x="4714581" y="3840449"/>
                  <a:pt x="4723919" y="3843205"/>
                  <a:pt x="4728587" y="3844585"/>
                </a:cubicBezTo>
                <a:cubicBezTo>
                  <a:pt x="4784487" y="3887316"/>
                  <a:pt x="4845057" y="3931430"/>
                  <a:pt x="4911671" y="3972251"/>
                </a:cubicBezTo>
                <a:cubicBezTo>
                  <a:pt x="4976909" y="4017743"/>
                  <a:pt x="5054469" y="4055871"/>
                  <a:pt x="5098647" y="4101068"/>
                </a:cubicBezTo>
                <a:cubicBezTo>
                  <a:pt x="5101937" y="4107116"/>
                  <a:pt x="5156457" y="4154520"/>
                  <a:pt x="5156457" y="4154520"/>
                </a:cubicBezTo>
                <a:cubicBezTo>
                  <a:pt x="5155381" y="4175356"/>
                  <a:pt x="5135626" y="4153447"/>
                  <a:pt x="5123001" y="4144643"/>
                </a:cubicBezTo>
                <a:cubicBezTo>
                  <a:pt x="5145741" y="4156432"/>
                  <a:pt x="5104928" y="4134230"/>
                  <a:pt x="5074228" y="4115012"/>
                </a:cubicBezTo>
                <a:cubicBezTo>
                  <a:pt x="4976365" y="4053966"/>
                  <a:pt x="4862357" y="3978846"/>
                  <a:pt x="4787783" y="3930599"/>
                </a:cubicBezTo>
                <a:cubicBezTo>
                  <a:pt x="4392451" y="3683789"/>
                  <a:pt x="4009613" y="3434956"/>
                  <a:pt x="3611742" y="3202390"/>
                </a:cubicBezTo>
                <a:lnTo>
                  <a:pt x="3299060" y="3027070"/>
                </a:lnTo>
                <a:lnTo>
                  <a:pt x="3293810" y="3027833"/>
                </a:lnTo>
                <a:cubicBezTo>
                  <a:pt x="3291213" y="3028495"/>
                  <a:pt x="3288910" y="3029448"/>
                  <a:pt x="3288773" y="3030558"/>
                </a:cubicBezTo>
                <a:cubicBezTo>
                  <a:pt x="3289859" y="3031626"/>
                  <a:pt x="3330649" y="3048499"/>
                  <a:pt x="3335453" y="3050734"/>
                </a:cubicBezTo>
                <a:cubicBezTo>
                  <a:pt x="3347053" y="3057162"/>
                  <a:pt x="3357974" y="3062507"/>
                  <a:pt x="3366039" y="3067948"/>
                </a:cubicBezTo>
                <a:cubicBezTo>
                  <a:pt x="3367126" y="3069017"/>
                  <a:pt x="3369205" y="3073552"/>
                  <a:pt x="3370292" y="3074622"/>
                </a:cubicBezTo>
                <a:cubicBezTo>
                  <a:pt x="3381798" y="3083447"/>
                  <a:pt x="3409277" y="3084739"/>
                  <a:pt x="3406050" y="3089452"/>
                </a:cubicBezTo>
                <a:cubicBezTo>
                  <a:pt x="3406050" y="3089452"/>
                  <a:pt x="3400066" y="3088548"/>
                  <a:pt x="3395169" y="3088712"/>
                </a:cubicBezTo>
                <a:lnTo>
                  <a:pt x="3395976" y="3088179"/>
                </a:lnTo>
                <a:lnTo>
                  <a:pt x="3397617" y="3088629"/>
                </a:lnTo>
                <a:cubicBezTo>
                  <a:pt x="3397073" y="3088095"/>
                  <a:pt x="3396802" y="3087828"/>
                  <a:pt x="3396496" y="3087838"/>
                </a:cubicBezTo>
                <a:lnTo>
                  <a:pt x="3395976" y="3088179"/>
                </a:lnTo>
                <a:lnTo>
                  <a:pt x="3392959" y="3087353"/>
                </a:lnTo>
                <a:lnTo>
                  <a:pt x="3391226" y="3086287"/>
                </a:lnTo>
                <a:cubicBezTo>
                  <a:pt x="3389991" y="3085800"/>
                  <a:pt x="3389050" y="3085600"/>
                  <a:pt x="3389050" y="3085600"/>
                </a:cubicBezTo>
                <a:cubicBezTo>
                  <a:pt x="3389050" y="3085600"/>
                  <a:pt x="3384965" y="3089053"/>
                  <a:pt x="3381021" y="3088079"/>
                </a:cubicBezTo>
                <a:cubicBezTo>
                  <a:pt x="3372406" y="3087077"/>
                  <a:pt x="3353602" y="3076469"/>
                  <a:pt x="3346349" y="3074318"/>
                </a:cubicBezTo>
                <a:cubicBezTo>
                  <a:pt x="3345262" y="3073247"/>
                  <a:pt x="3342311" y="3075742"/>
                  <a:pt x="3339862" y="3075824"/>
                </a:cubicBezTo>
                <a:cubicBezTo>
                  <a:pt x="3328798" y="3074904"/>
                  <a:pt x="3311175" y="3062966"/>
                  <a:pt x="3299072" y="3058949"/>
                </a:cubicBezTo>
                <a:cubicBezTo>
                  <a:pt x="3288378" y="3053413"/>
                  <a:pt x="3275510" y="3045738"/>
                  <a:pt x="3258785" y="3039666"/>
                </a:cubicBezTo>
                <a:cubicBezTo>
                  <a:pt x="3258785" y="3039666"/>
                  <a:pt x="3255068" y="3038500"/>
                  <a:pt x="3253480" y="3039843"/>
                </a:cubicBezTo>
                <a:cubicBezTo>
                  <a:pt x="3254197" y="3045529"/>
                  <a:pt x="3285654" y="3055715"/>
                  <a:pt x="3291545" y="3059018"/>
                </a:cubicBezTo>
                <a:cubicBezTo>
                  <a:pt x="3324127" y="3075705"/>
                  <a:pt x="3357323" y="3090299"/>
                  <a:pt x="3391048" y="3104116"/>
                </a:cubicBezTo>
                <a:lnTo>
                  <a:pt x="3442976" y="3124565"/>
                </a:lnTo>
                <a:lnTo>
                  <a:pt x="3445666" y="3127437"/>
                </a:lnTo>
                <a:lnTo>
                  <a:pt x="3452361" y="3133779"/>
                </a:lnTo>
                <a:lnTo>
                  <a:pt x="3435563" y="3128440"/>
                </a:lnTo>
                <a:lnTo>
                  <a:pt x="3450843" y="3135937"/>
                </a:lnTo>
                <a:lnTo>
                  <a:pt x="3448316" y="3139196"/>
                </a:lnTo>
                <a:lnTo>
                  <a:pt x="3452896" y="3142927"/>
                </a:lnTo>
                <a:lnTo>
                  <a:pt x="3437262" y="3137458"/>
                </a:lnTo>
                <a:lnTo>
                  <a:pt x="3432715" y="3135018"/>
                </a:lnTo>
                <a:cubicBezTo>
                  <a:pt x="3431290" y="3134158"/>
                  <a:pt x="3430516" y="3133539"/>
                  <a:pt x="3430857" y="3133362"/>
                </a:cubicBezTo>
                <a:lnTo>
                  <a:pt x="3430526" y="3135102"/>
                </a:lnTo>
                <a:lnTo>
                  <a:pt x="3409610" y="3127785"/>
                </a:lnTo>
                <a:lnTo>
                  <a:pt x="3404264" y="3123857"/>
                </a:lnTo>
                <a:cubicBezTo>
                  <a:pt x="3400911" y="3121302"/>
                  <a:pt x="3397135" y="3118304"/>
                  <a:pt x="3392426" y="3114380"/>
                </a:cubicBezTo>
                <a:cubicBezTo>
                  <a:pt x="3389882" y="3112817"/>
                  <a:pt x="3370454" y="3095980"/>
                  <a:pt x="3376738" y="3104738"/>
                </a:cubicBezTo>
                <a:cubicBezTo>
                  <a:pt x="3381743" y="3111035"/>
                  <a:pt x="3397529" y="3120866"/>
                  <a:pt x="3401253" y="3124701"/>
                </a:cubicBezTo>
                <a:lnTo>
                  <a:pt x="3401504" y="3124949"/>
                </a:lnTo>
                <a:lnTo>
                  <a:pt x="3395801" y="3122954"/>
                </a:lnTo>
                <a:cubicBezTo>
                  <a:pt x="3361714" y="3112672"/>
                  <a:pt x="3333852" y="3093156"/>
                  <a:pt x="3298402" y="3084025"/>
                </a:cubicBezTo>
                <a:cubicBezTo>
                  <a:pt x="3303806" y="3087161"/>
                  <a:pt x="3311836" y="3090311"/>
                  <a:pt x="3309260" y="3090968"/>
                </a:cubicBezTo>
                <a:lnTo>
                  <a:pt x="3303321" y="3090726"/>
                </a:lnTo>
                <a:lnTo>
                  <a:pt x="3277130" y="3071865"/>
                </a:lnTo>
                <a:lnTo>
                  <a:pt x="3295355" y="3088017"/>
                </a:lnTo>
                <a:lnTo>
                  <a:pt x="3293889" y="3087478"/>
                </a:lnTo>
                <a:cubicBezTo>
                  <a:pt x="3288169" y="3085247"/>
                  <a:pt x="3280936" y="3082361"/>
                  <a:pt x="3274407" y="3080056"/>
                </a:cubicBezTo>
                <a:lnTo>
                  <a:pt x="3264047" y="3077390"/>
                </a:lnTo>
                <a:lnTo>
                  <a:pt x="3470004" y="3181696"/>
                </a:lnTo>
                <a:cubicBezTo>
                  <a:pt x="3755009" y="3328810"/>
                  <a:pt x="4045840" y="3489179"/>
                  <a:pt x="4337190" y="3677935"/>
                </a:cubicBezTo>
                <a:cubicBezTo>
                  <a:pt x="4452693" y="3754193"/>
                  <a:pt x="4574310" y="3834805"/>
                  <a:pt x="4691908" y="3917910"/>
                </a:cubicBezTo>
                <a:cubicBezTo>
                  <a:pt x="4809508" y="4001016"/>
                  <a:pt x="4923091" y="4086615"/>
                  <a:pt x="5022527" y="4172853"/>
                </a:cubicBezTo>
                <a:cubicBezTo>
                  <a:pt x="5044156" y="4194230"/>
                  <a:pt x="5156452" y="4305065"/>
                  <a:pt x="5169361" y="4295328"/>
                </a:cubicBezTo>
                <a:lnTo>
                  <a:pt x="5168619" y="4289111"/>
                </a:lnTo>
                <a:lnTo>
                  <a:pt x="5222626" y="4337078"/>
                </a:lnTo>
                <a:lnTo>
                  <a:pt x="5224773" y="4340552"/>
                </a:lnTo>
                <a:lnTo>
                  <a:pt x="5291961" y="4414379"/>
                </a:lnTo>
                <a:lnTo>
                  <a:pt x="5288827" y="4412325"/>
                </a:lnTo>
                <a:cubicBezTo>
                  <a:pt x="5275287" y="4403146"/>
                  <a:pt x="5238863" y="4378230"/>
                  <a:pt x="5264159" y="4398108"/>
                </a:cubicBezTo>
                <a:cubicBezTo>
                  <a:pt x="5285386" y="4417142"/>
                  <a:pt x="5256255" y="4396740"/>
                  <a:pt x="5246771" y="4393981"/>
                </a:cubicBezTo>
                <a:cubicBezTo>
                  <a:pt x="5248180" y="4395934"/>
                  <a:pt x="5249588" y="4397887"/>
                  <a:pt x="5250998" y="4399840"/>
                </a:cubicBezTo>
                <a:cubicBezTo>
                  <a:pt x="5249588" y="4397887"/>
                  <a:pt x="5252644" y="4416501"/>
                  <a:pt x="5249814" y="4418171"/>
                </a:cubicBezTo>
                <a:cubicBezTo>
                  <a:pt x="5244960" y="4421033"/>
                  <a:pt x="5199861" y="4392882"/>
                  <a:pt x="5192975" y="4388128"/>
                </a:cubicBezTo>
                <a:cubicBezTo>
                  <a:pt x="5163049" y="4377012"/>
                  <a:pt x="5239092" y="4427277"/>
                  <a:pt x="5233834" y="4430378"/>
                </a:cubicBezTo>
                <a:cubicBezTo>
                  <a:pt x="5232974" y="4431580"/>
                  <a:pt x="5229396" y="4430617"/>
                  <a:pt x="5224883" y="4428771"/>
                </a:cubicBezTo>
                <a:lnTo>
                  <a:pt x="5220332" y="4426609"/>
                </a:lnTo>
                <a:lnTo>
                  <a:pt x="5173459" y="4376502"/>
                </a:lnTo>
                <a:cubicBezTo>
                  <a:pt x="5168909" y="4371590"/>
                  <a:pt x="5150084" y="4344712"/>
                  <a:pt x="5145077" y="4346319"/>
                </a:cubicBezTo>
                <a:cubicBezTo>
                  <a:pt x="5140458" y="4347803"/>
                  <a:pt x="5159400" y="4365792"/>
                  <a:pt x="5160122" y="4368038"/>
                </a:cubicBezTo>
                <a:cubicBezTo>
                  <a:pt x="5177859" y="4386241"/>
                  <a:pt x="5193908" y="4403479"/>
                  <a:pt x="5209188" y="4420476"/>
                </a:cubicBezTo>
                <a:lnTo>
                  <a:pt x="5210442" y="4421915"/>
                </a:lnTo>
                <a:lnTo>
                  <a:pt x="5210323" y="4421859"/>
                </a:lnTo>
                <a:cubicBezTo>
                  <a:pt x="5201120" y="4417195"/>
                  <a:pt x="5195304" y="4414128"/>
                  <a:pt x="5207129" y="4422929"/>
                </a:cubicBezTo>
                <a:lnTo>
                  <a:pt x="5224599" y="4438152"/>
                </a:lnTo>
                <a:lnTo>
                  <a:pt x="5253649" y="4471472"/>
                </a:lnTo>
                <a:lnTo>
                  <a:pt x="5257862" y="4475909"/>
                </a:lnTo>
                <a:lnTo>
                  <a:pt x="5239710" y="4465770"/>
                </a:lnTo>
                <a:cubicBezTo>
                  <a:pt x="5231969" y="4461346"/>
                  <a:pt x="5222959" y="4456047"/>
                  <a:pt x="5211582" y="4449069"/>
                </a:cubicBezTo>
                <a:cubicBezTo>
                  <a:pt x="5199452" y="4441843"/>
                  <a:pt x="5190749" y="4435374"/>
                  <a:pt x="5180025" y="4430101"/>
                </a:cubicBezTo>
                <a:lnTo>
                  <a:pt x="5173578" y="4428788"/>
                </a:lnTo>
                <a:lnTo>
                  <a:pt x="5176653" y="4430860"/>
                </a:lnTo>
                <a:cubicBezTo>
                  <a:pt x="5181800" y="4434868"/>
                  <a:pt x="5186829" y="4439694"/>
                  <a:pt x="5191412" y="4446193"/>
                </a:cubicBezTo>
                <a:lnTo>
                  <a:pt x="5191538" y="4446484"/>
                </a:lnTo>
                <a:lnTo>
                  <a:pt x="5200063" y="4453079"/>
                </a:lnTo>
                <a:cubicBezTo>
                  <a:pt x="5214010" y="4462020"/>
                  <a:pt x="5232404" y="4468339"/>
                  <a:pt x="5226535" y="4474584"/>
                </a:cubicBezTo>
                <a:cubicBezTo>
                  <a:pt x="5227748" y="4473869"/>
                  <a:pt x="5220015" y="4470542"/>
                  <a:pt x="5210795" y="4467050"/>
                </a:cubicBezTo>
                <a:lnTo>
                  <a:pt x="5198580" y="4462827"/>
                </a:lnTo>
                <a:lnTo>
                  <a:pt x="5200814" y="4468009"/>
                </a:lnTo>
                <a:lnTo>
                  <a:pt x="5192551" y="4460742"/>
                </a:lnTo>
                <a:lnTo>
                  <a:pt x="5186120" y="4458520"/>
                </a:lnTo>
                <a:cubicBezTo>
                  <a:pt x="5186120" y="4458520"/>
                  <a:pt x="5173362" y="4445629"/>
                  <a:pt x="5172972" y="4454675"/>
                </a:cubicBezTo>
                <a:cubicBezTo>
                  <a:pt x="5172972" y="4454675"/>
                  <a:pt x="5185104" y="4461901"/>
                  <a:pt x="5191757" y="4466329"/>
                </a:cubicBezTo>
                <a:cubicBezTo>
                  <a:pt x="5188549" y="4471470"/>
                  <a:pt x="5185104" y="4476284"/>
                  <a:pt x="5185104" y="4476284"/>
                </a:cubicBezTo>
                <a:cubicBezTo>
                  <a:pt x="5187923" y="4480191"/>
                  <a:pt x="5210779" y="4492691"/>
                  <a:pt x="5216650" y="4500829"/>
                </a:cubicBezTo>
                <a:cubicBezTo>
                  <a:pt x="5216650" y="4500829"/>
                  <a:pt x="5225339" y="4512871"/>
                  <a:pt x="5206554" y="4501215"/>
                </a:cubicBezTo>
                <a:cubicBezTo>
                  <a:pt x="5192374" y="4491948"/>
                  <a:pt x="5205927" y="4495554"/>
                  <a:pt x="5193782" y="4493901"/>
                </a:cubicBezTo>
                <a:cubicBezTo>
                  <a:pt x="5202091" y="4495032"/>
                  <a:pt x="5197226" y="4503468"/>
                  <a:pt x="5190966" y="4504377"/>
                </a:cubicBezTo>
                <a:cubicBezTo>
                  <a:pt x="5191925" y="4504508"/>
                  <a:pt x="5189992" y="4502778"/>
                  <a:pt x="5186514" y="4500131"/>
                </a:cubicBezTo>
                <a:lnTo>
                  <a:pt x="5175125" y="4492039"/>
                </a:lnTo>
                <a:lnTo>
                  <a:pt x="5174753" y="4491632"/>
                </a:lnTo>
                <a:lnTo>
                  <a:pt x="5097024" y="4407321"/>
                </a:lnTo>
                <a:lnTo>
                  <a:pt x="5094563" y="4405848"/>
                </a:lnTo>
                <a:cubicBezTo>
                  <a:pt x="5095039" y="4409114"/>
                  <a:pt x="5123283" y="4439996"/>
                  <a:pt x="5136800" y="4462010"/>
                </a:cubicBezTo>
                <a:lnTo>
                  <a:pt x="5139516" y="4467787"/>
                </a:lnTo>
                <a:lnTo>
                  <a:pt x="5176607" y="4509311"/>
                </a:lnTo>
                <a:lnTo>
                  <a:pt x="5178044" y="4511106"/>
                </a:lnTo>
                <a:lnTo>
                  <a:pt x="5167702" y="4505514"/>
                </a:lnTo>
                <a:lnTo>
                  <a:pt x="5166015" y="4505139"/>
                </a:lnTo>
                <a:lnTo>
                  <a:pt x="5163788" y="4502453"/>
                </a:lnTo>
                <a:lnTo>
                  <a:pt x="5142113" y="4480069"/>
                </a:lnTo>
                <a:lnTo>
                  <a:pt x="5140721" y="4483823"/>
                </a:lnTo>
                <a:cubicBezTo>
                  <a:pt x="5126481" y="4485637"/>
                  <a:pt x="5098957" y="4429183"/>
                  <a:pt x="5075175" y="4419222"/>
                </a:cubicBezTo>
                <a:cubicBezTo>
                  <a:pt x="5077158" y="4420634"/>
                  <a:pt x="5077444" y="4422332"/>
                  <a:pt x="5075393" y="4423114"/>
                </a:cubicBezTo>
                <a:lnTo>
                  <a:pt x="5071316" y="4422640"/>
                </a:lnTo>
                <a:lnTo>
                  <a:pt x="5098480" y="4452177"/>
                </a:lnTo>
                <a:lnTo>
                  <a:pt x="5151158" y="4515324"/>
                </a:lnTo>
                <a:lnTo>
                  <a:pt x="5157761" y="4516561"/>
                </a:lnTo>
                <a:cubicBezTo>
                  <a:pt x="5160906" y="4518678"/>
                  <a:pt x="5163152" y="4522953"/>
                  <a:pt x="5162479" y="4530195"/>
                </a:cubicBezTo>
                <a:lnTo>
                  <a:pt x="5159654" y="4534161"/>
                </a:lnTo>
                <a:cubicBezTo>
                  <a:pt x="5137996" y="4526027"/>
                  <a:pt x="5142450" y="4516624"/>
                  <a:pt x="5150013" y="4515109"/>
                </a:cubicBezTo>
                <a:lnTo>
                  <a:pt x="5150198" y="4515144"/>
                </a:lnTo>
                <a:lnTo>
                  <a:pt x="5093058" y="4454805"/>
                </a:lnTo>
                <a:lnTo>
                  <a:pt x="5062012" y="4421558"/>
                </a:lnTo>
                <a:lnTo>
                  <a:pt x="5061597" y="4421509"/>
                </a:lnTo>
                <a:lnTo>
                  <a:pt x="5055856" y="4419116"/>
                </a:lnTo>
                <a:lnTo>
                  <a:pt x="5077738" y="4442642"/>
                </a:lnTo>
                <a:cubicBezTo>
                  <a:pt x="5102179" y="4470639"/>
                  <a:pt x="5124651" y="4499621"/>
                  <a:pt x="5145687" y="4528092"/>
                </a:cubicBezTo>
                <a:cubicBezTo>
                  <a:pt x="5115137" y="4498429"/>
                  <a:pt x="5085589" y="4467913"/>
                  <a:pt x="5055625" y="4437266"/>
                </a:cubicBezTo>
                <a:lnTo>
                  <a:pt x="5046221" y="4427955"/>
                </a:lnTo>
                <a:lnTo>
                  <a:pt x="5049829" y="4438037"/>
                </a:lnTo>
                <a:lnTo>
                  <a:pt x="5050062" y="4439403"/>
                </a:lnTo>
                <a:lnTo>
                  <a:pt x="5053279" y="4442565"/>
                </a:lnTo>
                <a:cubicBezTo>
                  <a:pt x="5077838" y="4468079"/>
                  <a:pt x="5101717" y="4494330"/>
                  <a:pt x="5124831" y="4521337"/>
                </a:cubicBezTo>
                <a:cubicBezTo>
                  <a:pt x="5142186" y="4542314"/>
                  <a:pt x="5165398" y="4565662"/>
                  <a:pt x="5168859" y="4584374"/>
                </a:cubicBezTo>
                <a:cubicBezTo>
                  <a:pt x="5174982" y="4595507"/>
                  <a:pt x="5177677" y="4594644"/>
                  <a:pt x="5181843" y="4599677"/>
                </a:cubicBezTo>
                <a:cubicBezTo>
                  <a:pt x="5193308" y="4611573"/>
                  <a:pt x="5199816" y="4622581"/>
                  <a:pt x="5185759" y="4611872"/>
                </a:cubicBezTo>
                <a:cubicBezTo>
                  <a:pt x="5163166" y="4590452"/>
                  <a:pt x="5151418" y="4579001"/>
                  <a:pt x="5134064" y="4558023"/>
                </a:cubicBezTo>
                <a:cubicBezTo>
                  <a:pt x="5102535" y="4525310"/>
                  <a:pt x="5074235" y="4494393"/>
                  <a:pt x="5045326" y="4463717"/>
                </a:cubicBezTo>
                <a:lnTo>
                  <a:pt x="5021811" y="4440088"/>
                </a:lnTo>
                <a:lnTo>
                  <a:pt x="5009454" y="4433200"/>
                </a:lnTo>
                <a:cubicBezTo>
                  <a:pt x="5004018" y="4423351"/>
                  <a:pt x="4996177" y="4414781"/>
                  <a:pt x="4986640" y="4406496"/>
                </a:cubicBezTo>
                <a:lnTo>
                  <a:pt x="4959596" y="4386017"/>
                </a:lnTo>
                <a:lnTo>
                  <a:pt x="4999360" y="4425556"/>
                </a:lnTo>
                <a:lnTo>
                  <a:pt x="5009454" y="4433200"/>
                </a:lnTo>
                <a:cubicBezTo>
                  <a:pt x="5013300" y="4434443"/>
                  <a:pt x="5019306" y="4441832"/>
                  <a:pt x="5026194" y="4452154"/>
                </a:cubicBezTo>
                <a:lnTo>
                  <a:pt x="5026320" y="4452363"/>
                </a:lnTo>
                <a:lnTo>
                  <a:pt x="5030945" y="4456962"/>
                </a:lnTo>
                <a:cubicBezTo>
                  <a:pt x="5060466" y="4488548"/>
                  <a:pt x="5089228" y="4520910"/>
                  <a:pt x="5116005" y="4550722"/>
                </a:cubicBezTo>
                <a:cubicBezTo>
                  <a:pt x="5124437" y="4561114"/>
                  <a:pt x="5136906" y="4574811"/>
                  <a:pt x="5141072" y="4579846"/>
                </a:cubicBezTo>
                <a:cubicBezTo>
                  <a:pt x="5143648" y="4587868"/>
                  <a:pt x="5137172" y="4583576"/>
                  <a:pt x="5139028" y="4589351"/>
                </a:cubicBezTo>
                <a:cubicBezTo>
                  <a:pt x="5139028" y="4589351"/>
                  <a:pt x="5142222" y="4599301"/>
                  <a:pt x="5144532" y="4598560"/>
                </a:cubicBezTo>
                <a:cubicBezTo>
                  <a:pt x="5142222" y="4599301"/>
                  <a:pt x="5123896" y="4583237"/>
                  <a:pt x="5108499" y="4568355"/>
                </a:cubicBezTo>
                <a:lnTo>
                  <a:pt x="5110185" y="4565702"/>
                </a:lnTo>
                <a:lnTo>
                  <a:pt x="5110287" y="4565797"/>
                </a:lnTo>
                <a:lnTo>
                  <a:pt x="5120015" y="4576606"/>
                </a:lnTo>
                <a:cubicBezTo>
                  <a:pt x="5126078" y="4582096"/>
                  <a:pt x="5133286" y="4588011"/>
                  <a:pt x="5136717" y="4590095"/>
                </a:cubicBezTo>
                <a:lnTo>
                  <a:pt x="5110287" y="4565797"/>
                </a:lnTo>
                <a:lnTo>
                  <a:pt x="5110191" y="4565690"/>
                </a:lnTo>
                <a:lnTo>
                  <a:pt x="5110185" y="4565702"/>
                </a:lnTo>
                <a:lnTo>
                  <a:pt x="5096838" y="4553431"/>
                </a:lnTo>
                <a:cubicBezTo>
                  <a:pt x="5072062" y="4531268"/>
                  <a:pt x="5088431" y="4548514"/>
                  <a:pt x="5108499" y="4568355"/>
                </a:cubicBezTo>
                <a:lnTo>
                  <a:pt x="5107842" y="4571018"/>
                </a:lnTo>
                <a:lnTo>
                  <a:pt x="5096492" y="4562442"/>
                </a:lnTo>
                <a:cubicBezTo>
                  <a:pt x="5090331" y="4556738"/>
                  <a:pt x="5084800" y="4550158"/>
                  <a:pt x="5079285" y="4543238"/>
                </a:cubicBezTo>
                <a:lnTo>
                  <a:pt x="5072187" y="4534418"/>
                </a:lnTo>
                <a:lnTo>
                  <a:pt x="5067066" y="4531500"/>
                </a:lnTo>
                <a:cubicBezTo>
                  <a:pt x="5062072" y="4526450"/>
                  <a:pt x="5056214" y="4519291"/>
                  <a:pt x="5051348" y="4512837"/>
                </a:cubicBezTo>
                <a:lnTo>
                  <a:pt x="5057011" y="4516869"/>
                </a:lnTo>
                <a:lnTo>
                  <a:pt x="5040951" y="4500972"/>
                </a:lnTo>
                <a:lnTo>
                  <a:pt x="5051348" y="4512837"/>
                </a:lnTo>
                <a:cubicBezTo>
                  <a:pt x="5029719" y="4491461"/>
                  <a:pt x="4987603" y="4455499"/>
                  <a:pt x="5018962" y="4489781"/>
                </a:cubicBezTo>
                <a:cubicBezTo>
                  <a:pt x="5020106" y="4496571"/>
                  <a:pt x="5017951" y="4507988"/>
                  <a:pt x="5027684" y="4520894"/>
                </a:cubicBezTo>
                <a:cubicBezTo>
                  <a:pt x="5032791" y="4530508"/>
                  <a:pt x="5048172" y="4535482"/>
                  <a:pt x="5046489" y="4546236"/>
                </a:cubicBezTo>
                <a:cubicBezTo>
                  <a:pt x="5045347" y="4539447"/>
                  <a:pt x="5014235" y="4548177"/>
                  <a:pt x="5018199" y="4551002"/>
                </a:cubicBezTo>
                <a:cubicBezTo>
                  <a:pt x="5014235" y="4548177"/>
                  <a:pt x="4998854" y="4543204"/>
                  <a:pt x="4992064" y="4544349"/>
                </a:cubicBezTo>
                <a:cubicBezTo>
                  <a:pt x="4936500" y="4535669"/>
                  <a:pt x="4892454" y="4467450"/>
                  <a:pt x="4833817" y="4419725"/>
                </a:cubicBezTo>
                <a:cubicBezTo>
                  <a:pt x="4549691" y="4186551"/>
                  <a:pt x="4157612" y="3913376"/>
                  <a:pt x="3838666" y="3736106"/>
                </a:cubicBezTo>
                <a:cubicBezTo>
                  <a:pt x="3814213" y="3718695"/>
                  <a:pt x="3830735" y="3730459"/>
                  <a:pt x="3803460" y="3717017"/>
                </a:cubicBezTo>
                <a:cubicBezTo>
                  <a:pt x="3767592" y="3697456"/>
                  <a:pt x="3948552" y="3808364"/>
                  <a:pt x="3976968" y="3828597"/>
                </a:cubicBezTo>
                <a:cubicBezTo>
                  <a:pt x="4182853" y="3956254"/>
                  <a:pt x="4388076" y="4083440"/>
                  <a:pt x="4617049" y="4265390"/>
                </a:cubicBezTo>
                <a:cubicBezTo>
                  <a:pt x="4696173" y="4327703"/>
                  <a:pt x="4795785" y="4404601"/>
                  <a:pt x="4860198" y="4469390"/>
                </a:cubicBezTo>
                <a:cubicBezTo>
                  <a:pt x="4886454" y="4494061"/>
                  <a:pt x="4912046" y="4518259"/>
                  <a:pt x="4925274" y="4534650"/>
                </a:cubicBezTo>
                <a:cubicBezTo>
                  <a:pt x="4925274" y="4534650"/>
                  <a:pt x="4956764" y="4593930"/>
                  <a:pt x="4951115" y="4601863"/>
                </a:cubicBezTo>
                <a:lnTo>
                  <a:pt x="4943399" y="4600519"/>
                </a:lnTo>
                <a:lnTo>
                  <a:pt x="4997372" y="4641795"/>
                </a:lnTo>
                <a:cubicBezTo>
                  <a:pt x="4965049" y="4642406"/>
                  <a:pt x="4925009" y="4583201"/>
                  <a:pt x="4905259" y="4598525"/>
                </a:cubicBezTo>
                <a:cubicBezTo>
                  <a:pt x="4899810" y="4596916"/>
                  <a:pt x="4968340" y="4648453"/>
                  <a:pt x="4968340" y="4648453"/>
                </a:cubicBezTo>
                <a:cubicBezTo>
                  <a:pt x="4980134" y="4662936"/>
                  <a:pt x="4974088" y="4666229"/>
                  <a:pt x="4977377" y="4672276"/>
                </a:cubicBezTo>
                <a:cubicBezTo>
                  <a:pt x="5015205" y="4704600"/>
                  <a:pt x="5093612" y="4722670"/>
                  <a:pt x="5098514" y="4760501"/>
                </a:cubicBezTo>
                <a:lnTo>
                  <a:pt x="5073377" y="4749531"/>
                </a:lnTo>
                <a:lnTo>
                  <a:pt x="5070798" y="4747163"/>
                </a:lnTo>
                <a:lnTo>
                  <a:pt x="5065812" y="4745155"/>
                </a:lnTo>
                <a:lnTo>
                  <a:pt x="5057075" y="4739700"/>
                </a:lnTo>
                <a:cubicBezTo>
                  <a:pt x="5051852" y="4736255"/>
                  <a:pt x="5046135" y="4732347"/>
                  <a:pt x="5039628" y="4727886"/>
                </a:cubicBezTo>
                <a:cubicBezTo>
                  <a:pt x="5034959" y="4726508"/>
                  <a:pt x="4993843" y="4688138"/>
                  <a:pt x="4976300" y="4693114"/>
                </a:cubicBezTo>
                <a:cubicBezTo>
                  <a:pt x="4976300" y="4693114"/>
                  <a:pt x="5009460" y="4724056"/>
                  <a:pt x="5023465" y="4728191"/>
                </a:cubicBezTo>
                <a:cubicBezTo>
                  <a:pt x="5027834" y="4732019"/>
                  <a:pt x="5041255" y="4735982"/>
                  <a:pt x="5053825" y="4740326"/>
                </a:cubicBezTo>
                <a:lnTo>
                  <a:pt x="5065812" y="4745155"/>
                </a:lnTo>
                <a:lnTo>
                  <a:pt x="5071538" y="4748731"/>
                </a:lnTo>
                <a:lnTo>
                  <a:pt x="5073377" y="4749531"/>
                </a:lnTo>
                <a:lnTo>
                  <a:pt x="5079063" y="4754759"/>
                </a:lnTo>
                <a:cubicBezTo>
                  <a:pt x="5086769" y="4773428"/>
                  <a:pt x="5051880" y="4755063"/>
                  <a:pt x="5035395" y="4745562"/>
                </a:cubicBezTo>
                <a:lnTo>
                  <a:pt x="5029149" y="4741854"/>
                </a:lnTo>
                <a:lnTo>
                  <a:pt x="5028355" y="4741351"/>
                </a:lnTo>
                <a:cubicBezTo>
                  <a:pt x="5026755" y="4740365"/>
                  <a:pt x="5026866" y="4740466"/>
                  <a:pt x="5028203" y="4741290"/>
                </a:cubicBezTo>
                <a:lnTo>
                  <a:pt x="5029149" y="4741854"/>
                </a:lnTo>
                <a:lnTo>
                  <a:pt x="5038782" y="4747944"/>
                </a:lnTo>
                <a:cubicBezTo>
                  <a:pt x="5068648" y="4772839"/>
                  <a:pt x="5099351" y="4792056"/>
                  <a:pt x="5127062" y="4821392"/>
                </a:cubicBezTo>
                <a:cubicBezTo>
                  <a:pt x="5149655" y="4843716"/>
                  <a:pt x="5126224" y="4834259"/>
                  <a:pt x="5096974" y="4819806"/>
                </a:cubicBezTo>
                <a:lnTo>
                  <a:pt x="5089859" y="4816171"/>
                </a:lnTo>
                <a:lnTo>
                  <a:pt x="5056674" y="4795757"/>
                </a:lnTo>
                <a:cubicBezTo>
                  <a:pt x="5056674" y="4795757"/>
                  <a:pt x="5001459" y="4748493"/>
                  <a:pt x="4995002" y="4765661"/>
                </a:cubicBezTo>
                <a:cubicBezTo>
                  <a:pt x="4996252" y="4771369"/>
                  <a:pt x="5020516" y="4786527"/>
                  <a:pt x="5044841" y="4800747"/>
                </a:cubicBezTo>
                <a:lnTo>
                  <a:pt x="5047085" y="4802036"/>
                </a:lnTo>
                <a:lnTo>
                  <a:pt x="5049123" y="4803881"/>
                </a:lnTo>
                <a:cubicBezTo>
                  <a:pt x="5057998" y="4811790"/>
                  <a:pt x="5067453" y="4819871"/>
                  <a:pt x="5069788" y="4820559"/>
                </a:cubicBezTo>
                <a:cubicBezTo>
                  <a:pt x="5087860" y="4830972"/>
                  <a:pt x="5084493" y="4833785"/>
                  <a:pt x="5074931" y="4832867"/>
                </a:cubicBezTo>
                <a:lnTo>
                  <a:pt x="5069063" y="4831598"/>
                </a:lnTo>
                <a:lnTo>
                  <a:pt x="4921247" y="4734472"/>
                </a:lnTo>
                <a:cubicBezTo>
                  <a:pt x="4921247" y="4734472"/>
                  <a:pt x="4858221" y="4693117"/>
                  <a:pt x="4863181" y="4707786"/>
                </a:cubicBezTo>
                <a:cubicBezTo>
                  <a:pt x="4872539" y="4720154"/>
                  <a:pt x="4909987" y="4735826"/>
                  <a:pt x="4926207" y="4749143"/>
                </a:cubicBezTo>
                <a:cubicBezTo>
                  <a:pt x="4921774" y="4743285"/>
                  <a:pt x="4961362" y="4767448"/>
                  <a:pt x="4976217" y="4783844"/>
                </a:cubicBezTo>
                <a:lnTo>
                  <a:pt x="4979350" y="4793412"/>
                </a:lnTo>
                <a:lnTo>
                  <a:pt x="4956519" y="4780536"/>
                </a:lnTo>
                <a:cubicBezTo>
                  <a:pt x="4889081" y="4736590"/>
                  <a:pt x="4810347" y="4672888"/>
                  <a:pt x="4758144" y="4649861"/>
                </a:cubicBezTo>
                <a:cubicBezTo>
                  <a:pt x="4712060" y="4631179"/>
                  <a:pt x="4695899" y="4631483"/>
                  <a:pt x="4731268" y="4652079"/>
                </a:cubicBezTo>
                <a:cubicBezTo>
                  <a:pt x="4761136" y="4676974"/>
                  <a:pt x="4903934" y="4760594"/>
                  <a:pt x="4915731" y="4775078"/>
                </a:cubicBezTo>
                <a:lnTo>
                  <a:pt x="4913699" y="4776679"/>
                </a:lnTo>
                <a:lnTo>
                  <a:pt x="4913047" y="4776261"/>
                </a:lnTo>
                <a:cubicBezTo>
                  <a:pt x="4884080" y="4758568"/>
                  <a:pt x="4855493" y="4742264"/>
                  <a:pt x="4827682" y="4728509"/>
                </a:cubicBezTo>
                <a:cubicBezTo>
                  <a:pt x="4827682" y="4728509"/>
                  <a:pt x="4813014" y="4733471"/>
                  <a:pt x="4827682" y="4728509"/>
                </a:cubicBezTo>
                <a:cubicBezTo>
                  <a:pt x="4852665" y="4749011"/>
                  <a:pt x="4880665" y="4769275"/>
                  <a:pt x="4910479" y="4789417"/>
                </a:cubicBezTo>
                <a:lnTo>
                  <a:pt x="4967690" y="4826174"/>
                </a:lnTo>
                <a:lnTo>
                  <a:pt x="4968874" y="4827150"/>
                </a:lnTo>
                <a:cubicBezTo>
                  <a:pt x="4919322" y="4797292"/>
                  <a:pt x="4863355" y="4774845"/>
                  <a:pt x="4849948" y="4765811"/>
                </a:cubicBezTo>
                <a:cubicBezTo>
                  <a:pt x="4837323" y="4757007"/>
                  <a:pt x="4766040" y="4714806"/>
                  <a:pt x="4813203" y="4749884"/>
                </a:cubicBezTo>
                <a:cubicBezTo>
                  <a:pt x="4835945" y="4761676"/>
                  <a:pt x="4868023" y="4776223"/>
                  <a:pt x="4879818" y="4790706"/>
                </a:cubicBezTo>
                <a:cubicBezTo>
                  <a:pt x="4887777" y="4798132"/>
                  <a:pt x="4886701" y="4818969"/>
                  <a:pt x="4886701" y="4818969"/>
                </a:cubicBezTo>
                <a:cubicBezTo>
                  <a:pt x="4903394" y="4834052"/>
                  <a:pt x="4927514" y="4841173"/>
                  <a:pt x="4945589" y="4851586"/>
                </a:cubicBezTo>
                <a:cubicBezTo>
                  <a:pt x="4953546" y="4859011"/>
                  <a:pt x="4973298" y="4880918"/>
                  <a:pt x="4974678" y="4876249"/>
                </a:cubicBezTo>
                <a:cubicBezTo>
                  <a:pt x="4973298" y="4880918"/>
                  <a:pt x="4957917" y="4881455"/>
                  <a:pt x="4962584" y="4882832"/>
                </a:cubicBezTo>
                <a:cubicBezTo>
                  <a:pt x="4973602" y="4897087"/>
                  <a:pt x="5003169" y="4905816"/>
                  <a:pt x="5027820" y="4928325"/>
                </a:cubicBezTo>
                <a:cubicBezTo>
                  <a:pt x="5040447" y="4937127"/>
                  <a:pt x="5054154" y="4962329"/>
                  <a:pt x="5062892" y="4969985"/>
                </a:cubicBezTo>
                <a:cubicBezTo>
                  <a:pt x="5088692" y="4988602"/>
                  <a:pt x="5075288" y="4979568"/>
                  <a:pt x="5061280" y="4975433"/>
                </a:cubicBezTo>
                <a:cubicBezTo>
                  <a:pt x="4998260" y="4956826"/>
                  <a:pt x="5084556" y="5002612"/>
                  <a:pt x="5107600" y="5030569"/>
                </a:cubicBezTo>
                <a:cubicBezTo>
                  <a:pt x="5085161" y="5034946"/>
                  <a:pt x="5078281" y="5006683"/>
                  <a:pt x="5060739" y="5011659"/>
                </a:cubicBezTo>
                <a:lnTo>
                  <a:pt x="5103234" y="5045358"/>
                </a:lnTo>
                <a:cubicBezTo>
                  <a:pt x="5086773" y="5066729"/>
                  <a:pt x="5032253" y="5019324"/>
                  <a:pt x="5022917" y="5016568"/>
                </a:cubicBezTo>
                <a:cubicBezTo>
                  <a:pt x="4839534" y="4909968"/>
                  <a:pt x="4636999" y="4776558"/>
                  <a:pt x="4481025" y="4683125"/>
                </a:cubicBezTo>
                <a:cubicBezTo>
                  <a:pt x="4482405" y="4678456"/>
                  <a:pt x="4473066" y="4675699"/>
                  <a:pt x="4468399" y="4674322"/>
                </a:cubicBezTo>
                <a:cubicBezTo>
                  <a:pt x="4468097" y="4658153"/>
                  <a:pt x="4442901" y="4671869"/>
                  <a:pt x="4468399" y="4674322"/>
                </a:cubicBezTo>
                <a:cubicBezTo>
                  <a:pt x="4467019" y="4678990"/>
                  <a:pt x="4476357" y="4681746"/>
                  <a:pt x="4481025" y="4683125"/>
                </a:cubicBezTo>
                <a:cubicBezTo>
                  <a:pt x="4536924" y="4725859"/>
                  <a:pt x="4597494" y="4769971"/>
                  <a:pt x="4664109" y="4810793"/>
                </a:cubicBezTo>
                <a:cubicBezTo>
                  <a:pt x="4729347" y="4856284"/>
                  <a:pt x="4806907" y="4894411"/>
                  <a:pt x="4851085" y="4939608"/>
                </a:cubicBezTo>
                <a:cubicBezTo>
                  <a:pt x="4854374" y="4945657"/>
                  <a:pt x="4908895" y="4993061"/>
                  <a:pt x="4908895" y="4993061"/>
                </a:cubicBezTo>
                <a:cubicBezTo>
                  <a:pt x="4907819" y="5013896"/>
                  <a:pt x="4888065" y="4991988"/>
                  <a:pt x="4875437" y="4983183"/>
                </a:cubicBezTo>
                <a:cubicBezTo>
                  <a:pt x="4898179" y="4994974"/>
                  <a:pt x="4857365" y="4972772"/>
                  <a:pt x="4826666" y="4953553"/>
                </a:cubicBezTo>
                <a:cubicBezTo>
                  <a:pt x="4728803" y="4892506"/>
                  <a:pt x="4614793" y="4817387"/>
                  <a:pt x="4540220" y="4769139"/>
                </a:cubicBezTo>
                <a:cubicBezTo>
                  <a:pt x="4144889" y="4522330"/>
                  <a:pt x="3762049" y="4273497"/>
                  <a:pt x="3364181" y="4040931"/>
                </a:cubicBezTo>
                <a:lnTo>
                  <a:pt x="3102364" y="3894131"/>
                </a:lnTo>
                <a:lnTo>
                  <a:pt x="3089833" y="3756886"/>
                </a:lnTo>
                <a:cubicBezTo>
                  <a:pt x="3084337" y="3706188"/>
                  <a:pt x="3078082" y="3657878"/>
                  <a:pt x="3070851" y="3613144"/>
                </a:cubicBezTo>
                <a:cubicBezTo>
                  <a:pt x="3070427" y="3648098"/>
                  <a:pt x="3072804" y="3688622"/>
                  <a:pt x="3075911" y="3731749"/>
                </a:cubicBezTo>
                <a:lnTo>
                  <a:pt x="3079485" y="3782574"/>
                </a:lnTo>
                <a:lnTo>
                  <a:pt x="3083279" y="3813203"/>
                </a:lnTo>
                <a:lnTo>
                  <a:pt x="3082079" y="3819415"/>
                </a:lnTo>
                <a:lnTo>
                  <a:pt x="3085352" y="3865959"/>
                </a:lnTo>
                <a:lnTo>
                  <a:pt x="3086287" y="3885116"/>
                </a:lnTo>
                <a:lnTo>
                  <a:pt x="2960281" y="3814465"/>
                </a:lnTo>
                <a:cubicBezTo>
                  <a:pt x="2889837" y="3778014"/>
                  <a:pt x="2816176" y="3743150"/>
                  <a:pt x="2741758" y="3708699"/>
                </a:cubicBezTo>
                <a:lnTo>
                  <a:pt x="2712036" y="3694935"/>
                </a:lnTo>
                <a:lnTo>
                  <a:pt x="2698470" y="3594005"/>
                </a:lnTo>
                <a:lnTo>
                  <a:pt x="2693953" y="3560386"/>
                </a:lnTo>
                <a:lnTo>
                  <a:pt x="2688785" y="3557077"/>
                </a:lnTo>
                <a:lnTo>
                  <a:pt x="2679202" y="3554198"/>
                </a:lnTo>
                <a:lnTo>
                  <a:pt x="2685421" y="3618842"/>
                </a:lnTo>
                <a:lnTo>
                  <a:pt x="2686685" y="3683195"/>
                </a:lnTo>
                <a:lnTo>
                  <a:pt x="2682662" y="3681333"/>
                </a:lnTo>
                <a:lnTo>
                  <a:pt x="2669863" y="3602879"/>
                </a:lnTo>
                <a:lnTo>
                  <a:pt x="2665391" y="3563738"/>
                </a:lnTo>
                <a:lnTo>
                  <a:pt x="2656421" y="3564565"/>
                </a:lnTo>
                <a:lnTo>
                  <a:pt x="2652820" y="3570965"/>
                </a:lnTo>
                <a:lnTo>
                  <a:pt x="2662579" y="3672033"/>
                </a:lnTo>
                <a:lnTo>
                  <a:pt x="2518700" y="3605403"/>
                </a:lnTo>
                <a:cubicBezTo>
                  <a:pt x="2329874" y="3515810"/>
                  <a:pt x="2136092" y="3425812"/>
                  <a:pt x="1934797" y="3339412"/>
                </a:cubicBezTo>
                <a:lnTo>
                  <a:pt x="1865078" y="3310791"/>
                </a:lnTo>
                <a:lnTo>
                  <a:pt x="1868810" y="3267841"/>
                </a:lnTo>
                <a:cubicBezTo>
                  <a:pt x="1872685" y="3211661"/>
                  <a:pt x="1881079" y="3167102"/>
                  <a:pt x="1861061" y="3131585"/>
                </a:cubicBezTo>
                <a:lnTo>
                  <a:pt x="1861019" y="3131481"/>
                </a:lnTo>
                <a:lnTo>
                  <a:pt x="1860889" y="3132755"/>
                </a:lnTo>
                <a:lnTo>
                  <a:pt x="1844306" y="3302264"/>
                </a:lnTo>
                <a:lnTo>
                  <a:pt x="1680071" y="3234841"/>
                </a:lnTo>
                <a:lnTo>
                  <a:pt x="1680695" y="3230132"/>
                </a:lnTo>
                <a:cubicBezTo>
                  <a:pt x="1682551" y="3216324"/>
                  <a:pt x="1684110" y="3204009"/>
                  <a:pt x="1684755" y="3194945"/>
                </a:cubicBezTo>
                <a:lnTo>
                  <a:pt x="1686633" y="3170779"/>
                </a:lnTo>
                <a:lnTo>
                  <a:pt x="1701043" y="3175870"/>
                </a:lnTo>
                <a:cubicBezTo>
                  <a:pt x="1714940" y="3180688"/>
                  <a:pt x="1720336" y="3182281"/>
                  <a:pt x="1710956" y="3178242"/>
                </a:cubicBezTo>
                <a:cubicBezTo>
                  <a:pt x="1690399" y="3168365"/>
                  <a:pt x="1696202" y="3169126"/>
                  <a:pt x="1688242" y="3166539"/>
                </a:cubicBezTo>
                <a:lnTo>
                  <a:pt x="1686992" y="3166163"/>
                </a:lnTo>
                <a:lnTo>
                  <a:pt x="1697284" y="3033777"/>
                </a:lnTo>
                <a:lnTo>
                  <a:pt x="1695255" y="3032138"/>
                </a:lnTo>
                <a:lnTo>
                  <a:pt x="1688031" y="3027051"/>
                </a:lnTo>
                <a:lnTo>
                  <a:pt x="1677078" y="3127744"/>
                </a:lnTo>
                <a:lnTo>
                  <a:pt x="1673559" y="3162055"/>
                </a:lnTo>
                <a:lnTo>
                  <a:pt x="1542868" y="3109409"/>
                </a:lnTo>
                <a:lnTo>
                  <a:pt x="1535352" y="3106615"/>
                </a:lnTo>
                <a:lnTo>
                  <a:pt x="1554276" y="2910658"/>
                </a:lnTo>
                <a:lnTo>
                  <a:pt x="1550676" y="2904258"/>
                </a:lnTo>
                <a:lnTo>
                  <a:pt x="1541705" y="2903431"/>
                </a:lnTo>
                <a:lnTo>
                  <a:pt x="1537233" y="2942572"/>
                </a:lnTo>
                <a:cubicBezTo>
                  <a:pt x="1533097" y="2978413"/>
                  <a:pt x="1528137" y="3013878"/>
                  <a:pt x="1519903" y="3048795"/>
                </a:cubicBezTo>
                <a:cubicBezTo>
                  <a:pt x="1518668" y="3017907"/>
                  <a:pt x="1519617" y="2987981"/>
                  <a:pt x="1521674" y="2958536"/>
                </a:cubicBezTo>
                <a:lnTo>
                  <a:pt x="1527894" y="2893892"/>
                </a:lnTo>
                <a:lnTo>
                  <a:pt x="1518311" y="2896771"/>
                </a:lnTo>
                <a:lnTo>
                  <a:pt x="1513143" y="2900078"/>
                </a:lnTo>
                <a:lnTo>
                  <a:pt x="1508624" y="2933698"/>
                </a:lnTo>
                <a:lnTo>
                  <a:pt x="1487761" y="3088926"/>
                </a:lnTo>
                <a:lnTo>
                  <a:pt x="1402785" y="3057341"/>
                </a:lnTo>
                <a:lnTo>
                  <a:pt x="1135592" y="2968139"/>
                </a:lnTo>
                <a:lnTo>
                  <a:pt x="1136245" y="2952838"/>
                </a:lnTo>
                <a:lnTo>
                  <a:pt x="1134282" y="2967703"/>
                </a:lnTo>
                <a:lnTo>
                  <a:pt x="1106639" y="2958474"/>
                </a:lnTo>
                <a:cubicBezTo>
                  <a:pt x="905524" y="2895820"/>
                  <a:pt x="701595" y="2840903"/>
                  <a:pt x="522190" y="2801052"/>
                </a:cubicBezTo>
                <a:cubicBezTo>
                  <a:pt x="448451" y="2784361"/>
                  <a:pt x="367590" y="2791795"/>
                  <a:pt x="326474" y="2753425"/>
                </a:cubicBezTo>
                <a:cubicBezTo>
                  <a:pt x="323183" y="2747378"/>
                  <a:pt x="309778" y="2738343"/>
                  <a:pt x="305112" y="2736965"/>
                </a:cubicBezTo>
                <a:cubicBezTo>
                  <a:pt x="309778" y="2738343"/>
                  <a:pt x="297451" y="2708474"/>
                  <a:pt x="291404" y="2711764"/>
                </a:cubicBezTo>
                <a:cubicBezTo>
                  <a:pt x="298830" y="2703803"/>
                  <a:pt x="312234" y="2712836"/>
                  <a:pt x="322950" y="2710923"/>
                </a:cubicBezTo>
                <a:cubicBezTo>
                  <a:pt x="339112" y="2710618"/>
                  <a:pt x="346768" y="2701879"/>
                  <a:pt x="352814" y="2698586"/>
                </a:cubicBezTo>
                <a:cubicBezTo>
                  <a:pt x="399142" y="2702110"/>
                  <a:pt x="344857" y="2691161"/>
                  <a:pt x="314687" y="2687330"/>
                </a:cubicBezTo>
                <a:lnTo>
                  <a:pt x="330441" y="2688189"/>
                </a:lnTo>
                <a:lnTo>
                  <a:pt x="308022" y="2685363"/>
                </a:lnTo>
                <a:lnTo>
                  <a:pt x="314687" y="2687330"/>
                </a:lnTo>
                <a:cubicBezTo>
                  <a:pt x="306608" y="2687484"/>
                  <a:pt x="297359" y="2687292"/>
                  <a:pt x="290305" y="2686478"/>
                </a:cubicBezTo>
                <a:lnTo>
                  <a:pt x="284846" y="2684250"/>
                </a:lnTo>
                <a:lnTo>
                  <a:pt x="273526" y="2684106"/>
                </a:lnTo>
                <a:cubicBezTo>
                  <a:pt x="264678" y="2684036"/>
                  <a:pt x="256087" y="2683744"/>
                  <a:pt x="247795" y="2682415"/>
                </a:cubicBezTo>
                <a:lnTo>
                  <a:pt x="234044" y="2678776"/>
                </a:lnTo>
                <a:lnTo>
                  <a:pt x="235734" y="2676616"/>
                </a:lnTo>
                <a:cubicBezTo>
                  <a:pt x="263732" y="2680164"/>
                  <a:pt x="287404" y="2682405"/>
                  <a:pt x="254674" y="2676584"/>
                </a:cubicBezTo>
                <a:lnTo>
                  <a:pt x="236783" y="2673652"/>
                </a:lnTo>
                <a:lnTo>
                  <a:pt x="236788" y="2673639"/>
                </a:lnTo>
                <a:lnTo>
                  <a:pt x="236646" y="2673630"/>
                </a:lnTo>
                <a:lnTo>
                  <a:pt x="201215" y="2667826"/>
                </a:lnTo>
                <a:cubicBezTo>
                  <a:pt x="204972" y="2669238"/>
                  <a:pt x="214076" y="2671261"/>
                  <a:pt x="222135" y="2672645"/>
                </a:cubicBezTo>
                <a:lnTo>
                  <a:pt x="236646" y="2673630"/>
                </a:lnTo>
                <a:lnTo>
                  <a:pt x="236783" y="2673652"/>
                </a:lnTo>
                <a:lnTo>
                  <a:pt x="235734" y="2676616"/>
                </a:lnTo>
                <a:cubicBezTo>
                  <a:pt x="214523" y="2673682"/>
                  <a:pt x="190574" y="2669173"/>
                  <a:pt x="189731" y="2666898"/>
                </a:cubicBezTo>
                <a:cubicBezTo>
                  <a:pt x="190574" y="2669173"/>
                  <a:pt x="200375" y="2665549"/>
                  <a:pt x="200375" y="2665549"/>
                </a:cubicBezTo>
                <a:cubicBezTo>
                  <a:pt x="206064" y="2663444"/>
                  <a:pt x="198690" y="2660997"/>
                  <a:pt x="206594" y="2658075"/>
                </a:cubicBezTo>
                <a:cubicBezTo>
                  <a:pt x="213125" y="2658246"/>
                  <a:pt x="231598" y="2659605"/>
                  <a:pt x="244979" y="2659829"/>
                </a:cubicBezTo>
                <a:cubicBezTo>
                  <a:pt x="284961" y="2662503"/>
                  <a:pt x="328176" y="2665167"/>
                  <a:pt x="371248" y="2668907"/>
                </a:cubicBezTo>
                <a:lnTo>
                  <a:pt x="377720" y="2669709"/>
                </a:lnTo>
                <a:lnTo>
                  <a:pt x="377962" y="2669680"/>
                </a:lnTo>
                <a:cubicBezTo>
                  <a:pt x="390336" y="2668731"/>
                  <a:pt x="399856" y="2668898"/>
                  <a:pt x="403207" y="2671155"/>
                </a:cubicBezTo>
                <a:lnTo>
                  <a:pt x="415450" y="2674382"/>
                </a:lnTo>
                <a:lnTo>
                  <a:pt x="471101" y="2681275"/>
                </a:lnTo>
                <a:lnTo>
                  <a:pt x="438297" y="2672632"/>
                </a:lnTo>
                <a:cubicBezTo>
                  <a:pt x="425894" y="2670239"/>
                  <a:pt x="414312" y="2669357"/>
                  <a:pt x="403207" y="2671155"/>
                </a:cubicBezTo>
                <a:lnTo>
                  <a:pt x="390162" y="2665684"/>
                </a:lnTo>
                <a:lnTo>
                  <a:pt x="357058" y="2661759"/>
                </a:lnTo>
                <a:cubicBezTo>
                  <a:pt x="315079" y="2657939"/>
                  <a:pt x="273289" y="2654748"/>
                  <a:pt x="228092" y="2650122"/>
                </a:cubicBezTo>
                <a:cubicBezTo>
                  <a:pt x="200874" y="2649410"/>
                  <a:pt x="184615" y="2647233"/>
                  <a:pt x="153817" y="2642672"/>
                </a:cubicBezTo>
                <a:cubicBezTo>
                  <a:pt x="136716" y="2638217"/>
                  <a:pt x="149394" y="2636546"/>
                  <a:pt x="165830" y="2638227"/>
                </a:cubicBezTo>
                <a:cubicBezTo>
                  <a:pt x="172362" y="2638399"/>
                  <a:pt x="173345" y="2641053"/>
                  <a:pt x="185884" y="2639003"/>
                </a:cubicBezTo>
                <a:cubicBezTo>
                  <a:pt x="202744" y="2630179"/>
                  <a:pt x="235440" y="2634039"/>
                  <a:pt x="262657" y="2634751"/>
                </a:cubicBezTo>
                <a:cubicBezTo>
                  <a:pt x="298170" y="2636274"/>
                  <a:pt x="333564" y="2638867"/>
                  <a:pt x="368794" y="2642449"/>
                </a:cubicBezTo>
                <a:lnTo>
                  <a:pt x="373268" y="2643029"/>
                </a:lnTo>
                <a:lnTo>
                  <a:pt x="374487" y="2642368"/>
                </a:lnTo>
                <a:lnTo>
                  <a:pt x="384648" y="2638987"/>
                </a:lnTo>
                <a:lnTo>
                  <a:pt x="371517" y="2637333"/>
                </a:lnTo>
                <a:cubicBezTo>
                  <a:pt x="328911" y="2632665"/>
                  <a:pt x="286665" y="2628243"/>
                  <a:pt x="244472" y="2622506"/>
                </a:cubicBezTo>
                <a:cubicBezTo>
                  <a:pt x="279855" y="2621491"/>
                  <a:pt x="316529" y="2621292"/>
                  <a:pt x="353640" y="2623248"/>
                </a:cubicBezTo>
                <a:lnTo>
                  <a:pt x="385657" y="2625952"/>
                </a:lnTo>
                <a:lnTo>
                  <a:pt x="380232" y="2622910"/>
                </a:lnTo>
                <a:lnTo>
                  <a:pt x="379937" y="2622614"/>
                </a:lnTo>
                <a:lnTo>
                  <a:pt x="334617" y="2618698"/>
                </a:lnTo>
                <a:lnTo>
                  <a:pt x="251877" y="2610969"/>
                </a:lnTo>
                <a:lnTo>
                  <a:pt x="252019" y="2611092"/>
                </a:lnTo>
                <a:cubicBezTo>
                  <a:pt x="255492" y="2617979"/>
                  <a:pt x="250843" y="2627284"/>
                  <a:pt x="231076" y="2615261"/>
                </a:cubicBezTo>
                <a:lnTo>
                  <a:pt x="232455" y="2610590"/>
                </a:lnTo>
                <a:cubicBezTo>
                  <a:pt x="237737" y="2605593"/>
                  <a:pt x="242488" y="2604722"/>
                  <a:pt x="246094" y="2605892"/>
                </a:cubicBezTo>
                <a:lnTo>
                  <a:pt x="251142" y="2610322"/>
                </a:lnTo>
                <a:lnTo>
                  <a:pt x="333337" y="2612812"/>
                </a:lnTo>
                <a:lnTo>
                  <a:pt x="373344" y="2615959"/>
                </a:lnTo>
                <a:lnTo>
                  <a:pt x="370456" y="2613044"/>
                </a:lnTo>
                <a:cubicBezTo>
                  <a:pt x="369805" y="2610949"/>
                  <a:pt x="371318" y="2610126"/>
                  <a:pt x="373653" y="2610815"/>
                </a:cubicBezTo>
                <a:cubicBezTo>
                  <a:pt x="351138" y="2598245"/>
                  <a:pt x="289730" y="2611423"/>
                  <a:pt x="282372" y="2599098"/>
                </a:cubicBezTo>
                <a:lnTo>
                  <a:pt x="284467" y="2595687"/>
                </a:lnTo>
                <a:lnTo>
                  <a:pt x="253476" y="2592443"/>
                </a:lnTo>
                <a:lnTo>
                  <a:pt x="249989" y="2592347"/>
                </a:lnTo>
                <a:lnTo>
                  <a:pt x="248653" y="2591252"/>
                </a:lnTo>
                <a:lnTo>
                  <a:pt x="237873" y="2586563"/>
                </a:lnTo>
                <a:lnTo>
                  <a:pt x="240171" y="2586586"/>
                </a:lnTo>
                <a:lnTo>
                  <a:pt x="295733" y="2590150"/>
                </a:lnTo>
                <a:lnTo>
                  <a:pt x="301956" y="2588724"/>
                </a:lnTo>
                <a:cubicBezTo>
                  <a:pt x="327620" y="2585776"/>
                  <a:pt x="369349" y="2588947"/>
                  <a:pt x="372213" y="2587306"/>
                </a:cubicBezTo>
                <a:lnTo>
                  <a:pt x="369535" y="2586278"/>
                </a:lnTo>
                <a:lnTo>
                  <a:pt x="255227" y="2577136"/>
                </a:lnTo>
                <a:lnTo>
                  <a:pt x="254676" y="2577095"/>
                </a:lnTo>
                <a:lnTo>
                  <a:pt x="241281" y="2573126"/>
                </a:lnTo>
                <a:cubicBezTo>
                  <a:pt x="237052" y="2572024"/>
                  <a:pt x="234497" y="2571570"/>
                  <a:pt x="235192" y="2572243"/>
                </a:cubicBezTo>
                <a:cubicBezTo>
                  <a:pt x="232045" y="2566756"/>
                  <a:pt x="235681" y="2557722"/>
                  <a:pt x="241700" y="2563562"/>
                </a:cubicBezTo>
                <a:cubicBezTo>
                  <a:pt x="232905" y="2555026"/>
                  <a:pt x="244104" y="2563467"/>
                  <a:pt x="228062" y="2558025"/>
                </a:cubicBezTo>
                <a:cubicBezTo>
                  <a:pt x="207299" y="2550436"/>
                  <a:pt x="222136" y="2549843"/>
                  <a:pt x="222136" y="2549843"/>
                </a:cubicBezTo>
                <a:cubicBezTo>
                  <a:pt x="232162" y="2549441"/>
                  <a:pt x="256104" y="2559712"/>
                  <a:pt x="260915" y="2559521"/>
                </a:cubicBezTo>
                <a:cubicBezTo>
                  <a:pt x="260915" y="2559521"/>
                  <a:pt x="262579" y="2553840"/>
                  <a:pt x="264644" y="2548143"/>
                </a:cubicBezTo>
                <a:cubicBezTo>
                  <a:pt x="272234" y="2550646"/>
                  <a:pt x="285407" y="2555733"/>
                  <a:pt x="285407" y="2555733"/>
                </a:cubicBezTo>
                <a:cubicBezTo>
                  <a:pt x="292284" y="2549845"/>
                  <a:pt x="274269" y="2547758"/>
                  <a:pt x="274269" y="2547758"/>
                </a:cubicBezTo>
                <a:lnTo>
                  <a:pt x="268551" y="2544070"/>
                </a:lnTo>
                <a:lnTo>
                  <a:pt x="257734" y="2542052"/>
                </a:lnTo>
                <a:lnTo>
                  <a:pt x="263190" y="2540611"/>
                </a:lnTo>
                <a:lnTo>
                  <a:pt x="252332" y="2533607"/>
                </a:lnTo>
                <a:cubicBezTo>
                  <a:pt x="243893" y="2528505"/>
                  <a:pt x="236503" y="2524474"/>
                  <a:pt x="236689" y="2525869"/>
                </a:cubicBezTo>
                <a:cubicBezTo>
                  <a:pt x="237981" y="2517397"/>
                  <a:pt x="254304" y="2527972"/>
                  <a:pt x="269945" y="2533429"/>
                </a:cubicBezTo>
                <a:lnTo>
                  <a:pt x="280398" y="2536069"/>
                </a:lnTo>
                <a:lnTo>
                  <a:pt x="280703" y="2535987"/>
                </a:lnTo>
                <a:cubicBezTo>
                  <a:pt x="288645" y="2535584"/>
                  <a:pt x="295547" y="2536565"/>
                  <a:pt x="301876" y="2538141"/>
                </a:cubicBezTo>
                <a:lnTo>
                  <a:pt x="305406" y="2539284"/>
                </a:lnTo>
                <a:lnTo>
                  <a:pt x="300394" y="2535019"/>
                </a:lnTo>
                <a:cubicBezTo>
                  <a:pt x="289626" y="2529835"/>
                  <a:pt x="279168" y="2526978"/>
                  <a:pt x="265994" y="2521891"/>
                </a:cubicBezTo>
                <a:cubicBezTo>
                  <a:pt x="253483" y="2517245"/>
                  <a:pt x="243753" y="2513424"/>
                  <a:pt x="235494" y="2510061"/>
                </a:cubicBezTo>
                <a:lnTo>
                  <a:pt x="216315" y="2502035"/>
                </a:lnTo>
                <a:lnTo>
                  <a:pt x="222407" y="2502612"/>
                </a:lnTo>
                <a:lnTo>
                  <a:pt x="266552" y="2504911"/>
                </a:lnTo>
                <a:lnTo>
                  <a:pt x="289311" y="2509264"/>
                </a:lnTo>
                <a:cubicBezTo>
                  <a:pt x="303533" y="2513139"/>
                  <a:pt x="297532" y="2510455"/>
                  <a:pt x="288183" y="2506092"/>
                </a:cubicBezTo>
                <a:lnTo>
                  <a:pt x="288065" y="2506033"/>
                </a:lnTo>
                <a:lnTo>
                  <a:pt x="289971" y="2506132"/>
                </a:lnTo>
                <a:cubicBezTo>
                  <a:pt x="312775" y="2507668"/>
                  <a:pt x="336244" y="2509659"/>
                  <a:pt x="361511" y="2512385"/>
                </a:cubicBezTo>
                <a:cubicBezTo>
                  <a:pt x="363724" y="2511566"/>
                  <a:pt x="389571" y="2515373"/>
                  <a:pt x="387887" y="2510821"/>
                </a:cubicBezTo>
                <a:cubicBezTo>
                  <a:pt x="386063" y="2505890"/>
                  <a:pt x="353295" y="2507662"/>
                  <a:pt x="346624" y="2507113"/>
                </a:cubicBezTo>
                <a:lnTo>
                  <a:pt x="278269" y="2501147"/>
                </a:lnTo>
                <a:lnTo>
                  <a:pt x="273760" y="2498898"/>
                </a:lnTo>
                <a:cubicBezTo>
                  <a:pt x="269522" y="2496488"/>
                  <a:pt x="266555" y="2494266"/>
                  <a:pt x="266971" y="2492847"/>
                </a:cubicBezTo>
                <a:cubicBezTo>
                  <a:pt x="266166" y="2486797"/>
                  <a:pt x="352645" y="2515620"/>
                  <a:pt x="325431" y="2498929"/>
                </a:cubicBezTo>
                <a:cubicBezTo>
                  <a:pt x="317440" y="2496443"/>
                  <a:pt x="267461" y="2478326"/>
                  <a:pt x="266718" y="2472741"/>
                </a:cubicBezTo>
                <a:cubicBezTo>
                  <a:pt x="266284" y="2469482"/>
                  <a:pt x="282817" y="2460401"/>
                  <a:pt x="280410" y="2460497"/>
                </a:cubicBezTo>
                <a:cubicBezTo>
                  <a:pt x="282817" y="2460401"/>
                  <a:pt x="285222" y="2460305"/>
                  <a:pt x="287630" y="2460209"/>
                </a:cubicBezTo>
                <a:cubicBezTo>
                  <a:pt x="279605" y="2454448"/>
                  <a:pt x="245578" y="2444112"/>
                  <a:pt x="273652" y="2449072"/>
                </a:cubicBezTo>
                <a:cubicBezTo>
                  <a:pt x="304903" y="2456711"/>
                  <a:pt x="262822" y="2443424"/>
                  <a:pt x="247244" y="2438433"/>
                </a:cubicBezTo>
                <a:lnTo>
                  <a:pt x="243693" y="2437235"/>
                </a:lnTo>
                <a:lnTo>
                  <a:pt x="343248" y="2444549"/>
                </a:lnTo>
                <a:lnTo>
                  <a:pt x="347306" y="2444094"/>
                </a:lnTo>
                <a:lnTo>
                  <a:pt x="418379" y="2456995"/>
                </a:lnTo>
                <a:lnTo>
                  <a:pt x="413028" y="2460247"/>
                </a:lnTo>
                <a:cubicBezTo>
                  <a:pt x="413331" y="2476413"/>
                  <a:pt x="569844" y="2496390"/>
                  <a:pt x="600010" y="2500219"/>
                </a:cubicBezTo>
                <a:cubicBezTo>
                  <a:pt x="729230" y="2525252"/>
                  <a:pt x="866678" y="2561811"/>
                  <a:pt x="1004642" y="2603073"/>
                </a:cubicBezTo>
                <a:cubicBezTo>
                  <a:pt x="1142605" y="2644331"/>
                  <a:pt x="1281082" y="2690291"/>
                  <a:pt x="1412365" y="2734126"/>
                </a:cubicBezTo>
                <a:lnTo>
                  <a:pt x="1618363" y="2809829"/>
                </a:lnTo>
                <a:lnTo>
                  <a:pt x="1618384" y="2809688"/>
                </a:lnTo>
                <a:cubicBezTo>
                  <a:pt x="1619402" y="2808434"/>
                  <a:pt x="1620991" y="2808181"/>
                  <a:pt x="1622573" y="2810313"/>
                </a:cubicBezTo>
                <a:cubicBezTo>
                  <a:pt x="1617948" y="2804082"/>
                  <a:pt x="1624086" y="2810497"/>
                  <a:pt x="1614616" y="2805463"/>
                </a:cubicBezTo>
                <a:cubicBezTo>
                  <a:pt x="1602417" y="2798606"/>
                  <a:pt x="1611747" y="2799747"/>
                  <a:pt x="1611747" y="2799747"/>
                </a:cubicBezTo>
                <a:cubicBezTo>
                  <a:pt x="1618053" y="2800517"/>
                  <a:pt x="1631965" y="2809375"/>
                  <a:pt x="1634992" y="2809744"/>
                </a:cubicBezTo>
                <a:cubicBezTo>
                  <a:pt x="1634992" y="2809744"/>
                  <a:pt x="1636609" y="2806365"/>
                  <a:pt x="1638480" y="2803015"/>
                </a:cubicBezTo>
                <a:cubicBezTo>
                  <a:pt x="1642968" y="2805353"/>
                  <a:pt x="1650680" y="2809874"/>
                  <a:pt x="1650680" y="2809874"/>
                </a:cubicBezTo>
                <a:cubicBezTo>
                  <a:pt x="1655577" y="2806895"/>
                  <a:pt x="1644533" y="2803756"/>
                  <a:pt x="1644533" y="2803756"/>
                </a:cubicBezTo>
                <a:cubicBezTo>
                  <a:pt x="1640107" y="2799339"/>
                  <a:pt x="1623336" y="2784469"/>
                  <a:pt x="1623283" y="2786250"/>
                </a:cubicBezTo>
                <a:cubicBezTo>
                  <a:pt x="1624954" y="2781088"/>
                  <a:pt x="1634075" y="2789359"/>
                  <a:pt x="1643292" y="2794362"/>
                </a:cubicBezTo>
                <a:cubicBezTo>
                  <a:pt x="1649544" y="2796915"/>
                  <a:pt x="1675752" y="2809363"/>
                  <a:pt x="1662154" y="2798458"/>
                </a:cubicBezTo>
                <a:cubicBezTo>
                  <a:pt x="1655954" y="2794122"/>
                  <a:pt x="1649711" y="2791271"/>
                  <a:pt x="1641998" y="2786750"/>
                </a:cubicBezTo>
                <a:cubicBezTo>
                  <a:pt x="1634655" y="2782573"/>
                  <a:pt x="1628965" y="2779195"/>
                  <a:pt x="1624148" y="2776252"/>
                </a:cubicBezTo>
                <a:lnTo>
                  <a:pt x="1612981" y="2769283"/>
                </a:lnTo>
                <a:lnTo>
                  <a:pt x="1616729" y="2770265"/>
                </a:lnTo>
                <a:lnTo>
                  <a:pt x="1644077" y="2776199"/>
                </a:lnTo>
                <a:lnTo>
                  <a:pt x="1657853" y="2781236"/>
                </a:lnTo>
                <a:cubicBezTo>
                  <a:pt x="1666344" y="2785107"/>
                  <a:pt x="1662868" y="2782819"/>
                  <a:pt x="1657472" y="2779140"/>
                </a:cubicBezTo>
                <a:lnTo>
                  <a:pt x="1657404" y="2779091"/>
                </a:lnTo>
                <a:lnTo>
                  <a:pt x="1658584" y="2779347"/>
                </a:lnTo>
                <a:lnTo>
                  <a:pt x="1660894" y="2779934"/>
                </a:lnTo>
                <a:lnTo>
                  <a:pt x="1602287" y="2758852"/>
                </a:lnTo>
                <a:lnTo>
                  <a:pt x="1621661" y="2767405"/>
                </a:lnTo>
                <a:lnTo>
                  <a:pt x="1601783" y="2762383"/>
                </a:lnTo>
                <a:lnTo>
                  <a:pt x="1599478" y="2760967"/>
                </a:lnTo>
                <a:lnTo>
                  <a:pt x="1584146" y="2752326"/>
                </a:lnTo>
                <a:lnTo>
                  <a:pt x="805729" y="2472308"/>
                </a:lnTo>
                <a:cubicBezTo>
                  <a:pt x="721745" y="2443396"/>
                  <a:pt x="592281" y="2400034"/>
                  <a:pt x="483856" y="2360695"/>
                </a:cubicBezTo>
                <a:cubicBezTo>
                  <a:pt x="449789" y="2348395"/>
                  <a:pt x="407133" y="2329979"/>
                  <a:pt x="430444" y="2340597"/>
                </a:cubicBezTo>
                <a:cubicBezTo>
                  <a:pt x="415724" y="2336095"/>
                  <a:pt x="386295" y="2334069"/>
                  <a:pt x="402026" y="2320365"/>
                </a:cubicBezTo>
                <a:cubicBezTo>
                  <a:pt x="402026" y="2320365"/>
                  <a:pt x="472972" y="2334017"/>
                  <a:pt x="479761" y="2332874"/>
                </a:cubicBezTo>
                <a:cubicBezTo>
                  <a:pt x="542587" y="2339749"/>
                  <a:pt x="620450" y="2377254"/>
                  <a:pt x="696503" y="2400521"/>
                </a:cubicBezTo>
                <a:cubicBezTo>
                  <a:pt x="769731" y="2427751"/>
                  <a:pt x="841820" y="2448194"/>
                  <a:pt x="909941" y="2465813"/>
                </a:cubicBezTo>
                <a:cubicBezTo>
                  <a:pt x="913906" y="2468634"/>
                  <a:pt x="921836" y="2474282"/>
                  <a:pt x="924659" y="2470316"/>
                </a:cubicBezTo>
                <a:cubicBezTo>
                  <a:pt x="942324" y="2488868"/>
                  <a:pt x="937569" y="2460578"/>
                  <a:pt x="924659" y="2470316"/>
                </a:cubicBezTo>
                <a:cubicBezTo>
                  <a:pt x="920697" y="2467493"/>
                  <a:pt x="912764" y="2461847"/>
                  <a:pt x="909941" y="2465813"/>
                </a:cubicBezTo>
                <a:cubicBezTo>
                  <a:pt x="740172" y="2400729"/>
                  <a:pt x="510214" y="2323672"/>
                  <a:pt x="313169" y="2245145"/>
                </a:cubicBezTo>
                <a:cubicBezTo>
                  <a:pt x="305239" y="2239500"/>
                  <a:pt x="234293" y="2225848"/>
                  <a:pt x="240952" y="2199708"/>
                </a:cubicBezTo>
                <a:lnTo>
                  <a:pt x="293693" y="2212354"/>
                </a:lnTo>
                <a:cubicBezTo>
                  <a:pt x="286786" y="2195479"/>
                  <a:pt x="260298" y="2207504"/>
                  <a:pt x="249895" y="2187147"/>
                </a:cubicBezTo>
                <a:cubicBezTo>
                  <a:pt x="286116" y="2188029"/>
                  <a:pt x="375395" y="2227684"/>
                  <a:pt x="321865" y="2189573"/>
                </a:cubicBezTo>
                <a:cubicBezTo>
                  <a:pt x="309969" y="2181102"/>
                  <a:pt x="294588" y="2176130"/>
                  <a:pt x="325160" y="2184946"/>
                </a:cubicBezTo>
                <a:cubicBezTo>
                  <a:pt x="336575" y="2187097"/>
                  <a:pt x="364864" y="2182331"/>
                  <a:pt x="379584" y="2186835"/>
                </a:cubicBezTo>
                <a:cubicBezTo>
                  <a:pt x="412507" y="2192343"/>
                  <a:pt x="437622" y="2210224"/>
                  <a:pt x="455636" y="2210099"/>
                </a:cubicBezTo>
                <a:cubicBezTo>
                  <a:pt x="459601" y="2212923"/>
                  <a:pt x="450530" y="2200486"/>
                  <a:pt x="453354" y="2196521"/>
                </a:cubicBezTo>
                <a:cubicBezTo>
                  <a:pt x="450530" y="2200486"/>
                  <a:pt x="479960" y="2202512"/>
                  <a:pt x="490712" y="2204191"/>
                </a:cubicBezTo>
                <a:cubicBezTo>
                  <a:pt x="510060" y="2211990"/>
                  <a:pt x="530547" y="2226576"/>
                  <a:pt x="552716" y="2230405"/>
                </a:cubicBezTo>
                <a:cubicBezTo>
                  <a:pt x="552716" y="2230405"/>
                  <a:pt x="568449" y="2216701"/>
                  <a:pt x="579204" y="2218382"/>
                </a:cubicBezTo>
                <a:cubicBezTo>
                  <a:pt x="597879" y="2218726"/>
                  <a:pt x="629120" y="2234993"/>
                  <a:pt x="652432" y="2245612"/>
                </a:cubicBezTo>
                <a:cubicBezTo>
                  <a:pt x="709138" y="2261080"/>
                  <a:pt x="631946" y="2231025"/>
                  <a:pt x="617226" y="2226525"/>
                </a:cubicBezTo>
                <a:cubicBezTo>
                  <a:pt x="601845" y="2221550"/>
                  <a:pt x="549645" y="2191358"/>
                  <a:pt x="495573" y="2170791"/>
                </a:cubicBezTo>
                <a:lnTo>
                  <a:pt x="497071" y="2171119"/>
                </a:lnTo>
                <a:lnTo>
                  <a:pt x="561299" y="2193458"/>
                </a:lnTo>
                <a:cubicBezTo>
                  <a:pt x="595546" y="2204489"/>
                  <a:pt x="628770" y="2214019"/>
                  <a:pt x="660319" y="2221029"/>
                </a:cubicBezTo>
                <a:cubicBezTo>
                  <a:pt x="665466" y="2235634"/>
                  <a:pt x="660319" y="2221029"/>
                  <a:pt x="660319" y="2221029"/>
                </a:cubicBezTo>
                <a:cubicBezTo>
                  <a:pt x="632333" y="2207632"/>
                  <a:pt x="601865" y="2195195"/>
                  <a:pt x="570067" y="2183320"/>
                </a:cubicBezTo>
                <a:lnTo>
                  <a:pt x="569335" y="2183064"/>
                </a:lnTo>
                <a:lnTo>
                  <a:pt x="569342" y="2180476"/>
                </a:lnTo>
                <a:cubicBezTo>
                  <a:pt x="588018" y="2180823"/>
                  <a:pt x="741935" y="2241595"/>
                  <a:pt x="779956" y="2249737"/>
                </a:cubicBezTo>
                <a:cubicBezTo>
                  <a:pt x="817988" y="2264859"/>
                  <a:pt x="808254" y="2251954"/>
                  <a:pt x="765117" y="2227217"/>
                </a:cubicBezTo>
                <a:cubicBezTo>
                  <a:pt x="714784" y="2200349"/>
                  <a:pt x="616074" y="2177699"/>
                  <a:pt x="539878" y="2151749"/>
                </a:cubicBezTo>
                <a:lnTo>
                  <a:pt x="515658" y="2141729"/>
                </a:lnTo>
                <a:lnTo>
                  <a:pt x="525120" y="2138289"/>
                </a:lnTo>
                <a:cubicBezTo>
                  <a:pt x="547189" y="2139860"/>
                  <a:pt x="590631" y="2156104"/>
                  <a:pt x="583287" y="2156230"/>
                </a:cubicBezTo>
                <a:cubicBezTo>
                  <a:pt x="603774" y="2160776"/>
                  <a:pt x="639214" y="2180574"/>
                  <a:pt x="654719" y="2180307"/>
                </a:cubicBezTo>
                <a:cubicBezTo>
                  <a:pt x="669326" y="2175157"/>
                  <a:pt x="597892" y="2151082"/>
                  <a:pt x="597892" y="2151082"/>
                </a:cubicBezTo>
                <a:lnTo>
                  <a:pt x="430250" y="2094694"/>
                </a:lnTo>
                <a:lnTo>
                  <a:pt x="425632" y="2090860"/>
                </a:lnTo>
                <a:cubicBezTo>
                  <a:pt x="419007" y="2083903"/>
                  <a:pt x="419142" y="2079517"/>
                  <a:pt x="438489" y="2087312"/>
                </a:cubicBezTo>
                <a:cubicBezTo>
                  <a:pt x="440472" y="2088725"/>
                  <a:pt x="452666" y="2091179"/>
                  <a:pt x="464365" y="2093283"/>
                </a:cubicBezTo>
                <a:lnTo>
                  <a:pt x="467076" y="2093749"/>
                </a:lnTo>
                <a:lnTo>
                  <a:pt x="469474" y="2094718"/>
                </a:lnTo>
                <a:cubicBezTo>
                  <a:pt x="495673" y="2105085"/>
                  <a:pt x="522574" y="2114825"/>
                  <a:pt x="527838" y="2112286"/>
                </a:cubicBezTo>
                <a:cubicBezTo>
                  <a:pt x="537362" y="2096612"/>
                  <a:pt x="466098" y="2082327"/>
                  <a:pt x="466098" y="2082327"/>
                </a:cubicBezTo>
                <a:lnTo>
                  <a:pt x="429557" y="2068811"/>
                </a:lnTo>
                <a:lnTo>
                  <a:pt x="422307" y="2065455"/>
                </a:lnTo>
                <a:cubicBezTo>
                  <a:pt x="392884" y="2051355"/>
                  <a:pt x="370984" y="2038752"/>
                  <a:pt x="402493" y="2042756"/>
                </a:cubicBezTo>
                <a:cubicBezTo>
                  <a:pt x="442678" y="2046461"/>
                  <a:pt x="476744" y="2058763"/>
                  <a:pt x="514764" y="2066904"/>
                </a:cubicBezTo>
                <a:lnTo>
                  <a:pt x="525501" y="2070725"/>
                </a:lnTo>
                <a:lnTo>
                  <a:pt x="526528" y="2071123"/>
                </a:lnTo>
                <a:cubicBezTo>
                  <a:pt x="528001" y="2071668"/>
                  <a:pt x="528150" y="2071690"/>
                  <a:pt x="526386" y="2071039"/>
                </a:cubicBezTo>
                <a:lnTo>
                  <a:pt x="525501" y="2070725"/>
                </a:lnTo>
                <a:lnTo>
                  <a:pt x="518728" y="2068098"/>
                </a:lnTo>
                <a:cubicBezTo>
                  <a:pt x="501080" y="2060989"/>
                  <a:pt x="465099" y="2044867"/>
                  <a:pt x="484545" y="2039411"/>
                </a:cubicBezTo>
                <a:lnTo>
                  <a:pt x="492167" y="2040660"/>
                </a:lnTo>
                <a:lnTo>
                  <a:pt x="493932" y="2041613"/>
                </a:lnTo>
                <a:lnTo>
                  <a:pt x="500279" y="2043912"/>
                </a:lnTo>
                <a:lnTo>
                  <a:pt x="511475" y="2050366"/>
                </a:lnTo>
                <a:cubicBezTo>
                  <a:pt x="522651" y="2057576"/>
                  <a:pt x="534050" y="2065693"/>
                  <a:pt x="539759" y="2066768"/>
                </a:cubicBezTo>
                <a:cubicBezTo>
                  <a:pt x="551655" y="2075238"/>
                  <a:pt x="596465" y="2082238"/>
                  <a:pt x="596465" y="2082238"/>
                </a:cubicBezTo>
                <a:cubicBezTo>
                  <a:pt x="589556" y="2065363"/>
                  <a:pt x="533990" y="2056684"/>
                  <a:pt x="530026" y="2053860"/>
                </a:cubicBezTo>
                <a:cubicBezTo>
                  <a:pt x="522500" y="2051493"/>
                  <a:pt x="515895" y="2049404"/>
                  <a:pt x="509962" y="2047423"/>
                </a:cubicBezTo>
                <a:lnTo>
                  <a:pt x="500279" y="2043912"/>
                </a:lnTo>
                <a:lnTo>
                  <a:pt x="495622" y="2041227"/>
                </a:lnTo>
                <a:lnTo>
                  <a:pt x="492167" y="2040660"/>
                </a:lnTo>
                <a:lnTo>
                  <a:pt x="468023" y="2027648"/>
                </a:lnTo>
                <a:cubicBezTo>
                  <a:pt x="476222" y="2022777"/>
                  <a:pt x="486284" y="2022282"/>
                  <a:pt x="497527" y="2024434"/>
                </a:cubicBezTo>
                <a:cubicBezTo>
                  <a:pt x="531256" y="2030891"/>
                  <a:pt x="575616" y="2061166"/>
                  <a:pt x="612198" y="2068534"/>
                </a:cubicBezTo>
                <a:cubicBezTo>
                  <a:pt x="618986" y="2067389"/>
                  <a:pt x="617846" y="2060599"/>
                  <a:pt x="636522" y="2060944"/>
                </a:cubicBezTo>
                <a:cubicBezTo>
                  <a:pt x="636522" y="2060944"/>
                  <a:pt x="719363" y="2083068"/>
                  <a:pt x="714737" y="2079774"/>
                </a:cubicBezTo>
                <a:cubicBezTo>
                  <a:pt x="714608" y="2054777"/>
                  <a:pt x="643311" y="2059802"/>
                  <a:pt x="623846" y="2033989"/>
                </a:cubicBezTo>
                <a:lnTo>
                  <a:pt x="702700" y="2054369"/>
                </a:lnTo>
                <a:lnTo>
                  <a:pt x="872204" y="2113875"/>
                </a:lnTo>
                <a:cubicBezTo>
                  <a:pt x="928620" y="2133248"/>
                  <a:pt x="981982" y="2151316"/>
                  <a:pt x="1023974" y="2165772"/>
                </a:cubicBezTo>
                <a:lnTo>
                  <a:pt x="1743190" y="2424494"/>
                </a:lnTo>
                <a:lnTo>
                  <a:pt x="1741475" y="2423370"/>
                </a:lnTo>
                <a:cubicBezTo>
                  <a:pt x="1739961" y="2422025"/>
                  <a:pt x="1741691" y="2422349"/>
                  <a:pt x="1749000" y="2425552"/>
                </a:cubicBezTo>
                <a:lnTo>
                  <a:pt x="1776092" y="2436330"/>
                </a:lnTo>
                <a:lnTo>
                  <a:pt x="1821128" y="2452531"/>
                </a:lnTo>
                <a:lnTo>
                  <a:pt x="1819606" y="2450816"/>
                </a:lnTo>
                <a:cubicBezTo>
                  <a:pt x="1810579" y="2445549"/>
                  <a:pt x="1793303" y="2442374"/>
                  <a:pt x="1791158" y="2437864"/>
                </a:cubicBezTo>
                <a:cubicBezTo>
                  <a:pt x="1789392" y="2437647"/>
                  <a:pt x="1791431" y="2428654"/>
                  <a:pt x="1792944" y="2428839"/>
                </a:cubicBezTo>
                <a:cubicBezTo>
                  <a:pt x="1783769" y="2422351"/>
                  <a:pt x="1772620" y="2422776"/>
                  <a:pt x="1764961" y="2416474"/>
                </a:cubicBezTo>
                <a:cubicBezTo>
                  <a:pt x="1761996" y="2414024"/>
                  <a:pt x="1762048" y="2412241"/>
                  <a:pt x="1760640" y="2408491"/>
                </a:cubicBezTo>
                <a:cubicBezTo>
                  <a:pt x="1754555" y="2400295"/>
                  <a:pt x="1743763" y="2397187"/>
                  <a:pt x="1734293" y="2392153"/>
                </a:cubicBezTo>
                <a:cubicBezTo>
                  <a:pt x="1714389" y="2380477"/>
                  <a:pt x="1695581" y="2374599"/>
                  <a:pt x="1677242" y="2361326"/>
                </a:cubicBezTo>
                <a:cubicBezTo>
                  <a:pt x="1700538" y="2369541"/>
                  <a:pt x="1715955" y="2378880"/>
                  <a:pt x="1739243" y="2387392"/>
                </a:cubicBezTo>
                <a:cubicBezTo>
                  <a:pt x="1745548" y="2388163"/>
                  <a:pt x="1756234" y="2394836"/>
                  <a:pt x="1770190" y="2402206"/>
                </a:cubicBezTo>
                <a:cubicBezTo>
                  <a:pt x="1777957" y="2404946"/>
                  <a:pt x="1816554" y="2426360"/>
                  <a:pt x="1795052" y="2408825"/>
                </a:cubicBezTo>
                <a:cubicBezTo>
                  <a:pt x="1790314" y="2406456"/>
                  <a:pt x="1770410" y="2394781"/>
                  <a:pt x="1767184" y="2392597"/>
                </a:cubicBezTo>
                <a:cubicBezTo>
                  <a:pt x="1765723" y="2390629"/>
                  <a:pt x="1765837" y="2386768"/>
                  <a:pt x="1765837" y="2386768"/>
                </a:cubicBezTo>
                <a:cubicBezTo>
                  <a:pt x="1758177" y="2380465"/>
                  <a:pt x="1748898" y="2377542"/>
                  <a:pt x="1741142" y="2374506"/>
                </a:cubicBezTo>
                <a:cubicBezTo>
                  <a:pt x="1734943" y="2370170"/>
                  <a:pt x="1719359" y="2366477"/>
                  <a:pt x="1718012" y="2360647"/>
                </a:cubicBezTo>
                <a:cubicBezTo>
                  <a:pt x="1716667" y="2354818"/>
                  <a:pt x="1728942" y="2367648"/>
                  <a:pt x="1724318" y="2361418"/>
                </a:cubicBezTo>
                <a:cubicBezTo>
                  <a:pt x="1718232" y="2353221"/>
                  <a:pt x="1698327" y="2341544"/>
                  <a:pt x="1723023" y="2353806"/>
                </a:cubicBezTo>
                <a:cubicBezTo>
                  <a:pt x="1741519" y="2361733"/>
                  <a:pt x="1749170" y="2368333"/>
                  <a:pt x="1771006" y="2374580"/>
                </a:cubicBezTo>
                <a:cubicBezTo>
                  <a:pt x="1767537" y="2369908"/>
                  <a:pt x="1751106" y="2360632"/>
                  <a:pt x="1740492" y="2354457"/>
                </a:cubicBezTo>
                <a:lnTo>
                  <a:pt x="1739157" y="2353644"/>
                </a:lnTo>
                <a:lnTo>
                  <a:pt x="1763144" y="2357850"/>
                </a:lnTo>
                <a:lnTo>
                  <a:pt x="1732077" y="2349098"/>
                </a:lnTo>
                <a:lnTo>
                  <a:pt x="1728192" y="2344601"/>
                </a:lnTo>
                <a:cubicBezTo>
                  <a:pt x="1727100" y="2342175"/>
                  <a:pt x="1734566" y="2346497"/>
                  <a:pt x="1740383" y="2348775"/>
                </a:cubicBezTo>
                <a:cubicBezTo>
                  <a:pt x="1711168" y="2326718"/>
                  <a:pt x="1678549" y="2317065"/>
                  <a:pt x="1649282" y="2296790"/>
                </a:cubicBezTo>
                <a:lnTo>
                  <a:pt x="1644170" y="2293571"/>
                </a:lnTo>
                <a:lnTo>
                  <a:pt x="1644520" y="2293611"/>
                </a:lnTo>
                <a:cubicBezTo>
                  <a:pt x="1647180" y="2293875"/>
                  <a:pt x="1652891" y="2295565"/>
                  <a:pt x="1658941" y="2297189"/>
                </a:cubicBezTo>
                <a:lnTo>
                  <a:pt x="1669944" y="2299314"/>
                </a:lnTo>
                <a:lnTo>
                  <a:pt x="1651919" y="2292689"/>
                </a:lnTo>
                <a:lnTo>
                  <a:pt x="1643306" y="2290730"/>
                </a:lnTo>
                <a:lnTo>
                  <a:pt x="1636904" y="2288992"/>
                </a:lnTo>
                <a:lnTo>
                  <a:pt x="1629970" y="2284623"/>
                </a:lnTo>
                <a:lnTo>
                  <a:pt x="1553380" y="2256477"/>
                </a:lnTo>
                <a:cubicBezTo>
                  <a:pt x="1290816" y="2168807"/>
                  <a:pt x="999465" y="2072639"/>
                  <a:pt x="741026" y="2022571"/>
                </a:cubicBezTo>
                <a:cubicBezTo>
                  <a:pt x="710859" y="2018741"/>
                  <a:pt x="554346" y="1998765"/>
                  <a:pt x="554043" y="1982599"/>
                </a:cubicBezTo>
                <a:cubicBezTo>
                  <a:pt x="556801" y="1973259"/>
                  <a:pt x="622880" y="1961459"/>
                  <a:pt x="622880" y="1961459"/>
                </a:cubicBezTo>
                <a:cubicBezTo>
                  <a:pt x="643941" y="1961755"/>
                  <a:pt x="678776" y="1966961"/>
                  <a:pt x="714390" y="1972400"/>
                </a:cubicBezTo>
                <a:cubicBezTo>
                  <a:pt x="805122" y="1983108"/>
                  <a:pt x="927099" y="2014042"/>
                  <a:pt x="1024959" y="2037858"/>
                </a:cubicBezTo>
                <a:cubicBezTo>
                  <a:pt x="1238311" y="2088787"/>
                  <a:pt x="1419179" y="2148214"/>
                  <a:pt x="1592255" y="2209861"/>
                </a:cubicBezTo>
                <a:lnTo>
                  <a:pt x="1657724" y="2233603"/>
                </a:lnTo>
                <a:lnTo>
                  <a:pt x="1653469" y="2231080"/>
                </a:lnTo>
                <a:lnTo>
                  <a:pt x="1648778" y="2228294"/>
                </a:lnTo>
                <a:lnTo>
                  <a:pt x="1654650" y="2228516"/>
                </a:lnTo>
                <a:lnTo>
                  <a:pt x="1656689" y="2228407"/>
                </a:lnTo>
                <a:lnTo>
                  <a:pt x="1671559" y="2236610"/>
                </a:lnTo>
                <a:lnTo>
                  <a:pt x="1679475" y="2241491"/>
                </a:lnTo>
                <a:lnTo>
                  <a:pt x="1714878" y="2254330"/>
                </a:lnTo>
                <a:lnTo>
                  <a:pt x="1718196" y="2251555"/>
                </a:lnTo>
                <a:cubicBezTo>
                  <a:pt x="1724554" y="2250543"/>
                  <a:pt x="1727466" y="2254775"/>
                  <a:pt x="1736692" y="2259481"/>
                </a:cubicBezTo>
                <a:cubicBezTo>
                  <a:pt x="1744457" y="2262219"/>
                  <a:pt x="1750762" y="2262990"/>
                  <a:pt x="1755501" y="2265358"/>
                </a:cubicBezTo>
                <a:lnTo>
                  <a:pt x="1778193" y="2276791"/>
                </a:lnTo>
                <a:lnTo>
                  <a:pt x="1783165" y="2278423"/>
                </a:lnTo>
                <a:lnTo>
                  <a:pt x="1784112" y="2278755"/>
                </a:lnTo>
                <a:lnTo>
                  <a:pt x="1770770" y="2271101"/>
                </a:lnTo>
                <a:cubicBezTo>
                  <a:pt x="1767797" y="2268948"/>
                  <a:pt x="1767911" y="2265087"/>
                  <a:pt x="1766450" y="2263120"/>
                </a:cubicBezTo>
                <a:lnTo>
                  <a:pt x="1760347" y="2259687"/>
                </a:lnTo>
                <a:lnTo>
                  <a:pt x="1650347" y="2218801"/>
                </a:lnTo>
                <a:cubicBezTo>
                  <a:pt x="1363144" y="2115964"/>
                  <a:pt x="1038860" y="2022287"/>
                  <a:pt x="769753" y="1962512"/>
                </a:cubicBezTo>
                <a:cubicBezTo>
                  <a:pt x="696013" y="1945819"/>
                  <a:pt x="615153" y="1953254"/>
                  <a:pt x="574035" y="1914886"/>
                </a:cubicBezTo>
                <a:cubicBezTo>
                  <a:pt x="570745" y="1908837"/>
                  <a:pt x="557340" y="1899802"/>
                  <a:pt x="552673" y="1898424"/>
                </a:cubicBezTo>
                <a:cubicBezTo>
                  <a:pt x="557340" y="1899802"/>
                  <a:pt x="545013" y="1869932"/>
                  <a:pt x="538966" y="1873224"/>
                </a:cubicBezTo>
                <a:cubicBezTo>
                  <a:pt x="546391" y="1865263"/>
                  <a:pt x="559796" y="1874296"/>
                  <a:pt x="570511" y="1872383"/>
                </a:cubicBezTo>
                <a:cubicBezTo>
                  <a:pt x="586673" y="1872078"/>
                  <a:pt x="594329" y="1863339"/>
                  <a:pt x="600376" y="1860046"/>
                </a:cubicBezTo>
                <a:cubicBezTo>
                  <a:pt x="646705" y="1863571"/>
                  <a:pt x="592418" y="1852619"/>
                  <a:pt x="562251" y="1848790"/>
                </a:cubicBezTo>
                <a:lnTo>
                  <a:pt x="578004" y="1849649"/>
                </a:lnTo>
                <a:lnTo>
                  <a:pt x="555583" y="1846823"/>
                </a:lnTo>
                <a:lnTo>
                  <a:pt x="562251" y="1848790"/>
                </a:lnTo>
                <a:cubicBezTo>
                  <a:pt x="554169" y="1848943"/>
                  <a:pt x="544922" y="1848751"/>
                  <a:pt x="537866" y="1847937"/>
                </a:cubicBezTo>
                <a:lnTo>
                  <a:pt x="532409" y="1845710"/>
                </a:lnTo>
                <a:lnTo>
                  <a:pt x="521089" y="1845567"/>
                </a:lnTo>
                <a:cubicBezTo>
                  <a:pt x="512239" y="1845496"/>
                  <a:pt x="503649" y="1845204"/>
                  <a:pt x="495358" y="1843874"/>
                </a:cubicBezTo>
                <a:lnTo>
                  <a:pt x="481606" y="1840234"/>
                </a:lnTo>
                <a:lnTo>
                  <a:pt x="483297" y="1838076"/>
                </a:lnTo>
                <a:cubicBezTo>
                  <a:pt x="511295" y="1841625"/>
                  <a:pt x="534965" y="1843864"/>
                  <a:pt x="502235" y="1838042"/>
                </a:cubicBezTo>
                <a:lnTo>
                  <a:pt x="484346" y="1835111"/>
                </a:lnTo>
                <a:lnTo>
                  <a:pt x="484350" y="1835098"/>
                </a:lnTo>
                <a:lnTo>
                  <a:pt x="484207" y="1835088"/>
                </a:lnTo>
                <a:lnTo>
                  <a:pt x="448777" y="1829284"/>
                </a:lnTo>
                <a:cubicBezTo>
                  <a:pt x="452534" y="1830698"/>
                  <a:pt x="461638" y="1832721"/>
                  <a:pt x="469698" y="1834105"/>
                </a:cubicBezTo>
                <a:lnTo>
                  <a:pt x="484207" y="1835088"/>
                </a:lnTo>
                <a:lnTo>
                  <a:pt x="484346" y="1835111"/>
                </a:lnTo>
                <a:lnTo>
                  <a:pt x="483297" y="1838076"/>
                </a:lnTo>
                <a:cubicBezTo>
                  <a:pt x="462084" y="1835142"/>
                  <a:pt x="438136" y="1830633"/>
                  <a:pt x="437293" y="1828358"/>
                </a:cubicBezTo>
                <a:cubicBezTo>
                  <a:pt x="438136" y="1830633"/>
                  <a:pt x="447935" y="1827008"/>
                  <a:pt x="447935" y="1827008"/>
                </a:cubicBezTo>
                <a:cubicBezTo>
                  <a:pt x="453626" y="1824904"/>
                  <a:pt x="446251" y="1822457"/>
                  <a:pt x="454155" y="1819534"/>
                </a:cubicBezTo>
                <a:cubicBezTo>
                  <a:pt x="460688" y="1819705"/>
                  <a:pt x="479160" y="1821064"/>
                  <a:pt x="492541" y="1821288"/>
                </a:cubicBezTo>
                <a:cubicBezTo>
                  <a:pt x="532524" y="1823962"/>
                  <a:pt x="575737" y="1826626"/>
                  <a:pt x="618811" y="1830367"/>
                </a:cubicBezTo>
                <a:lnTo>
                  <a:pt x="625282" y="1831169"/>
                </a:lnTo>
                <a:lnTo>
                  <a:pt x="625525" y="1831139"/>
                </a:lnTo>
                <a:cubicBezTo>
                  <a:pt x="637898" y="1830191"/>
                  <a:pt x="647417" y="1830357"/>
                  <a:pt x="650769" y="1832616"/>
                </a:cubicBezTo>
                <a:lnTo>
                  <a:pt x="663012" y="1835843"/>
                </a:lnTo>
                <a:lnTo>
                  <a:pt x="718662" y="1842734"/>
                </a:lnTo>
                <a:lnTo>
                  <a:pt x="685860" y="1834091"/>
                </a:lnTo>
                <a:cubicBezTo>
                  <a:pt x="673455" y="1831698"/>
                  <a:pt x="661874" y="1830818"/>
                  <a:pt x="650769" y="1832616"/>
                </a:cubicBezTo>
                <a:lnTo>
                  <a:pt x="637722" y="1827143"/>
                </a:lnTo>
                <a:lnTo>
                  <a:pt x="604620" y="1823220"/>
                </a:lnTo>
                <a:cubicBezTo>
                  <a:pt x="562641" y="1819398"/>
                  <a:pt x="520851" y="1816206"/>
                  <a:pt x="475653" y="1811583"/>
                </a:cubicBezTo>
                <a:cubicBezTo>
                  <a:pt x="448436" y="1810870"/>
                  <a:pt x="432177" y="1808692"/>
                  <a:pt x="401378" y="1804131"/>
                </a:cubicBezTo>
                <a:cubicBezTo>
                  <a:pt x="384277" y="1799677"/>
                  <a:pt x="396956" y="1798005"/>
                  <a:pt x="413392" y="1799688"/>
                </a:cubicBezTo>
                <a:cubicBezTo>
                  <a:pt x="419923" y="1799858"/>
                  <a:pt x="420906" y="1802513"/>
                  <a:pt x="433446" y="1800462"/>
                </a:cubicBezTo>
                <a:cubicBezTo>
                  <a:pt x="450306" y="1791638"/>
                  <a:pt x="483001" y="1795498"/>
                  <a:pt x="510218" y="1796209"/>
                </a:cubicBezTo>
                <a:cubicBezTo>
                  <a:pt x="545733" y="1797734"/>
                  <a:pt x="581126" y="1800327"/>
                  <a:pt x="616357" y="1803909"/>
                </a:cubicBezTo>
                <a:lnTo>
                  <a:pt x="620831" y="1804489"/>
                </a:lnTo>
                <a:lnTo>
                  <a:pt x="622050" y="1803829"/>
                </a:lnTo>
                <a:lnTo>
                  <a:pt x="632209" y="1800448"/>
                </a:lnTo>
                <a:lnTo>
                  <a:pt x="619080" y="1798791"/>
                </a:lnTo>
                <a:cubicBezTo>
                  <a:pt x="576474" y="1794124"/>
                  <a:pt x="534226" y="1789702"/>
                  <a:pt x="492033" y="1783966"/>
                </a:cubicBezTo>
                <a:cubicBezTo>
                  <a:pt x="527417" y="1782951"/>
                  <a:pt x="564091" y="1782751"/>
                  <a:pt x="601202" y="1784708"/>
                </a:cubicBezTo>
                <a:lnTo>
                  <a:pt x="633219" y="1787412"/>
                </a:lnTo>
                <a:lnTo>
                  <a:pt x="627795" y="1784370"/>
                </a:lnTo>
                <a:lnTo>
                  <a:pt x="627499" y="1784074"/>
                </a:lnTo>
                <a:lnTo>
                  <a:pt x="582178" y="1780157"/>
                </a:lnTo>
                <a:lnTo>
                  <a:pt x="499439" y="1772426"/>
                </a:lnTo>
                <a:lnTo>
                  <a:pt x="499580" y="1772552"/>
                </a:lnTo>
                <a:cubicBezTo>
                  <a:pt x="503055" y="1779437"/>
                  <a:pt x="498403" y="1788744"/>
                  <a:pt x="478638" y="1776721"/>
                </a:cubicBezTo>
                <a:lnTo>
                  <a:pt x="480017" y="1772050"/>
                </a:lnTo>
                <a:cubicBezTo>
                  <a:pt x="485300" y="1767052"/>
                  <a:pt x="490049" y="1766182"/>
                  <a:pt x="493656" y="1767351"/>
                </a:cubicBezTo>
                <a:lnTo>
                  <a:pt x="498703" y="1771782"/>
                </a:lnTo>
                <a:lnTo>
                  <a:pt x="580900" y="1774270"/>
                </a:lnTo>
                <a:lnTo>
                  <a:pt x="620906" y="1777419"/>
                </a:lnTo>
                <a:lnTo>
                  <a:pt x="618018" y="1774505"/>
                </a:lnTo>
                <a:cubicBezTo>
                  <a:pt x="617369" y="1772408"/>
                  <a:pt x="618880" y="1771585"/>
                  <a:pt x="621214" y="1772275"/>
                </a:cubicBezTo>
                <a:cubicBezTo>
                  <a:pt x="598701" y="1759705"/>
                  <a:pt x="537292" y="1772881"/>
                  <a:pt x="529933" y="1760557"/>
                </a:cubicBezTo>
                <a:lnTo>
                  <a:pt x="532030" y="1757146"/>
                </a:lnTo>
                <a:lnTo>
                  <a:pt x="501038" y="1753903"/>
                </a:lnTo>
                <a:lnTo>
                  <a:pt x="497550" y="1753807"/>
                </a:lnTo>
                <a:lnTo>
                  <a:pt x="496215" y="1752713"/>
                </a:lnTo>
                <a:lnTo>
                  <a:pt x="485434" y="1748023"/>
                </a:lnTo>
                <a:lnTo>
                  <a:pt x="487732" y="1748045"/>
                </a:lnTo>
                <a:lnTo>
                  <a:pt x="543295" y="1751610"/>
                </a:lnTo>
                <a:lnTo>
                  <a:pt x="549518" y="1750183"/>
                </a:lnTo>
                <a:cubicBezTo>
                  <a:pt x="575183" y="1747235"/>
                  <a:pt x="616911" y="1750405"/>
                  <a:pt x="619775" y="1748765"/>
                </a:cubicBezTo>
                <a:lnTo>
                  <a:pt x="617098" y="1747738"/>
                </a:lnTo>
                <a:lnTo>
                  <a:pt x="502789" y="1738596"/>
                </a:lnTo>
                <a:lnTo>
                  <a:pt x="502239" y="1738555"/>
                </a:lnTo>
                <a:lnTo>
                  <a:pt x="488843" y="1734585"/>
                </a:lnTo>
                <a:cubicBezTo>
                  <a:pt x="484615" y="1733482"/>
                  <a:pt x="482060" y="1733030"/>
                  <a:pt x="482754" y="1733703"/>
                </a:cubicBezTo>
                <a:cubicBezTo>
                  <a:pt x="479606" y="1728214"/>
                  <a:pt x="483242" y="1719181"/>
                  <a:pt x="489260" y="1725022"/>
                </a:cubicBezTo>
                <a:cubicBezTo>
                  <a:pt x="480466" y="1716485"/>
                  <a:pt x="491667" y="1724927"/>
                  <a:pt x="475624" y="1719486"/>
                </a:cubicBezTo>
                <a:cubicBezTo>
                  <a:pt x="454860" y="1711896"/>
                  <a:pt x="469698" y="1711302"/>
                  <a:pt x="469698" y="1711302"/>
                </a:cubicBezTo>
                <a:cubicBezTo>
                  <a:pt x="479725" y="1710902"/>
                  <a:pt x="503666" y="1721172"/>
                  <a:pt x="508477" y="1720980"/>
                </a:cubicBezTo>
                <a:cubicBezTo>
                  <a:pt x="508477" y="1720980"/>
                  <a:pt x="510142" y="1715298"/>
                  <a:pt x="512205" y="1709602"/>
                </a:cubicBezTo>
                <a:cubicBezTo>
                  <a:pt x="519796" y="1712106"/>
                  <a:pt x="532970" y="1717193"/>
                  <a:pt x="532970" y="1717193"/>
                </a:cubicBezTo>
                <a:cubicBezTo>
                  <a:pt x="539847" y="1711304"/>
                  <a:pt x="521831" y="1709217"/>
                  <a:pt x="521831" y="1709217"/>
                </a:cubicBezTo>
                <a:lnTo>
                  <a:pt x="516114" y="1705529"/>
                </a:lnTo>
                <a:lnTo>
                  <a:pt x="505296" y="1703511"/>
                </a:lnTo>
                <a:lnTo>
                  <a:pt x="510752" y="1702071"/>
                </a:lnTo>
                <a:lnTo>
                  <a:pt x="499893" y="1695065"/>
                </a:lnTo>
                <a:cubicBezTo>
                  <a:pt x="491456" y="1689965"/>
                  <a:pt x="484065" y="1685932"/>
                  <a:pt x="484252" y="1687329"/>
                </a:cubicBezTo>
                <a:cubicBezTo>
                  <a:pt x="485543" y="1678857"/>
                  <a:pt x="501866" y="1689431"/>
                  <a:pt x="517508" y="1694889"/>
                </a:cubicBezTo>
                <a:lnTo>
                  <a:pt x="527960" y="1697528"/>
                </a:lnTo>
                <a:lnTo>
                  <a:pt x="528265" y="1697447"/>
                </a:lnTo>
                <a:cubicBezTo>
                  <a:pt x="536208" y="1697044"/>
                  <a:pt x="543110" y="1698024"/>
                  <a:pt x="549437" y="1699600"/>
                </a:cubicBezTo>
                <a:lnTo>
                  <a:pt x="552967" y="1700743"/>
                </a:lnTo>
                <a:lnTo>
                  <a:pt x="547955" y="1696479"/>
                </a:lnTo>
                <a:cubicBezTo>
                  <a:pt x="537188" y="1691294"/>
                  <a:pt x="526728" y="1688437"/>
                  <a:pt x="513557" y="1683351"/>
                </a:cubicBezTo>
                <a:cubicBezTo>
                  <a:pt x="501045" y="1678704"/>
                  <a:pt x="491316" y="1674883"/>
                  <a:pt x="483057" y="1671520"/>
                </a:cubicBezTo>
                <a:lnTo>
                  <a:pt x="463877" y="1663494"/>
                </a:lnTo>
                <a:lnTo>
                  <a:pt x="469970" y="1664072"/>
                </a:lnTo>
                <a:lnTo>
                  <a:pt x="514114" y="1666371"/>
                </a:lnTo>
                <a:lnTo>
                  <a:pt x="536873" y="1670723"/>
                </a:lnTo>
                <a:cubicBezTo>
                  <a:pt x="551096" y="1674600"/>
                  <a:pt x="545094" y="1671914"/>
                  <a:pt x="535746" y="1667551"/>
                </a:cubicBezTo>
                <a:lnTo>
                  <a:pt x="535627" y="1667492"/>
                </a:lnTo>
                <a:lnTo>
                  <a:pt x="537533" y="1667591"/>
                </a:lnTo>
                <a:cubicBezTo>
                  <a:pt x="560337" y="1669128"/>
                  <a:pt x="583806" y="1671119"/>
                  <a:pt x="609074" y="1673844"/>
                </a:cubicBezTo>
                <a:cubicBezTo>
                  <a:pt x="611287" y="1673026"/>
                  <a:pt x="637133" y="1676834"/>
                  <a:pt x="635449" y="1672281"/>
                </a:cubicBezTo>
                <a:cubicBezTo>
                  <a:pt x="633625" y="1667350"/>
                  <a:pt x="600857" y="1669122"/>
                  <a:pt x="594184" y="1668571"/>
                </a:cubicBezTo>
                <a:lnTo>
                  <a:pt x="525831" y="1662606"/>
                </a:lnTo>
                <a:lnTo>
                  <a:pt x="521322" y="1660359"/>
                </a:lnTo>
                <a:cubicBezTo>
                  <a:pt x="517083" y="1657947"/>
                  <a:pt x="514118" y="1655726"/>
                  <a:pt x="514534" y="1654307"/>
                </a:cubicBezTo>
                <a:cubicBezTo>
                  <a:pt x="513729" y="1648257"/>
                  <a:pt x="600207" y="1677080"/>
                  <a:pt x="572993" y="1660389"/>
                </a:cubicBezTo>
                <a:cubicBezTo>
                  <a:pt x="565002" y="1657903"/>
                  <a:pt x="515023" y="1639784"/>
                  <a:pt x="514280" y="1634199"/>
                </a:cubicBezTo>
                <a:cubicBezTo>
                  <a:pt x="513848" y="1630943"/>
                  <a:pt x="530379" y="1621860"/>
                  <a:pt x="527973" y="1621956"/>
                </a:cubicBezTo>
                <a:cubicBezTo>
                  <a:pt x="530379" y="1621860"/>
                  <a:pt x="532785" y="1621764"/>
                  <a:pt x="535190" y="1621669"/>
                </a:cubicBezTo>
                <a:cubicBezTo>
                  <a:pt x="527169" y="1615908"/>
                  <a:pt x="493139" y="1605572"/>
                  <a:pt x="521215" y="1610531"/>
                </a:cubicBezTo>
                <a:cubicBezTo>
                  <a:pt x="552465" y="1618171"/>
                  <a:pt x="510384" y="1604884"/>
                  <a:pt x="494805" y="1599893"/>
                </a:cubicBezTo>
                <a:lnTo>
                  <a:pt x="491255" y="1598693"/>
                </a:lnTo>
                <a:lnTo>
                  <a:pt x="590809" y="1606008"/>
                </a:lnTo>
                <a:lnTo>
                  <a:pt x="594869" y="1605554"/>
                </a:lnTo>
                <a:lnTo>
                  <a:pt x="665941" y="1618455"/>
                </a:lnTo>
                <a:lnTo>
                  <a:pt x="660590" y="1621707"/>
                </a:lnTo>
                <a:cubicBezTo>
                  <a:pt x="660893" y="1637873"/>
                  <a:pt x="817406" y="1657849"/>
                  <a:pt x="847573" y="1661680"/>
                </a:cubicBezTo>
                <a:cubicBezTo>
                  <a:pt x="976792" y="1686712"/>
                  <a:pt x="1114239" y="1723272"/>
                  <a:pt x="1252203" y="1764532"/>
                </a:cubicBezTo>
                <a:cubicBezTo>
                  <a:pt x="1390166" y="1805790"/>
                  <a:pt x="1528645" y="1851751"/>
                  <a:pt x="1659927" y="1895586"/>
                </a:cubicBezTo>
                <a:cubicBezTo>
                  <a:pt x="2097681" y="2045977"/>
                  <a:pt x="2495155" y="2226784"/>
                  <a:pt x="2872807" y="2405971"/>
                </a:cubicBezTo>
                <a:cubicBezTo>
                  <a:pt x="3019742" y="2475581"/>
                  <a:pt x="3173502" y="2542129"/>
                  <a:pt x="3314389" y="2615031"/>
                </a:cubicBezTo>
                <a:cubicBezTo>
                  <a:pt x="3862320" y="2907952"/>
                  <a:pt x="4367220" y="3240627"/>
                  <a:pt x="4894328" y="3569707"/>
                </a:cubicBezTo>
                <a:cubicBezTo>
                  <a:pt x="4931615" y="3593830"/>
                  <a:pt x="4978762" y="3624672"/>
                  <a:pt x="5028818" y="3657113"/>
                </a:cubicBezTo>
                <a:lnTo>
                  <a:pt x="5175400" y="3750690"/>
                </a:lnTo>
                <a:lnTo>
                  <a:pt x="5146995" y="3724152"/>
                </a:lnTo>
                <a:cubicBezTo>
                  <a:pt x="5133223" y="3710908"/>
                  <a:pt x="5122149" y="3699972"/>
                  <a:pt x="5116742" y="3694628"/>
                </a:cubicBezTo>
                <a:lnTo>
                  <a:pt x="4996386" y="3596940"/>
                </a:lnTo>
                <a:lnTo>
                  <a:pt x="4922657" y="3548243"/>
                </a:lnTo>
                <a:cubicBezTo>
                  <a:pt x="4892200" y="3526770"/>
                  <a:pt x="4863084" y="3505059"/>
                  <a:pt x="4835134" y="3483692"/>
                </a:cubicBezTo>
                <a:lnTo>
                  <a:pt x="4902176" y="3524841"/>
                </a:lnTo>
                <a:lnTo>
                  <a:pt x="4786124" y="3439684"/>
                </a:lnTo>
                <a:cubicBezTo>
                  <a:pt x="4668524" y="3356580"/>
                  <a:pt x="4546909" y="3275968"/>
                  <a:pt x="4431404" y="3199710"/>
                </a:cubicBezTo>
                <a:cubicBezTo>
                  <a:pt x="4042938" y="2948036"/>
                  <a:pt x="3655391" y="2746826"/>
                  <a:pt x="3281350" y="2560215"/>
                </a:cubicBezTo>
                <a:cubicBezTo>
                  <a:pt x="3135906" y="2487544"/>
                  <a:pt x="2988660" y="2407613"/>
                  <a:pt x="2844354" y="2341731"/>
                </a:cubicBezTo>
                <a:cubicBezTo>
                  <a:pt x="2275746" y="2091304"/>
                  <a:pt x="1702404" y="1899274"/>
                  <a:pt x="1118187" y="1687548"/>
                </a:cubicBezTo>
                <a:cubicBezTo>
                  <a:pt x="1034205" y="1658635"/>
                  <a:pt x="904742" y="1615274"/>
                  <a:pt x="796315" y="1575933"/>
                </a:cubicBezTo>
                <a:cubicBezTo>
                  <a:pt x="762249" y="1563635"/>
                  <a:pt x="719592" y="1545219"/>
                  <a:pt x="742905" y="1555837"/>
                </a:cubicBezTo>
                <a:cubicBezTo>
                  <a:pt x="728184" y="1551335"/>
                  <a:pt x="698755" y="1549308"/>
                  <a:pt x="714486" y="1535606"/>
                </a:cubicBezTo>
                <a:cubicBezTo>
                  <a:pt x="714486" y="1535606"/>
                  <a:pt x="785433" y="1549256"/>
                  <a:pt x="792221" y="1548113"/>
                </a:cubicBezTo>
                <a:cubicBezTo>
                  <a:pt x="855047" y="1554987"/>
                  <a:pt x="932911" y="1592495"/>
                  <a:pt x="1008963" y="1615759"/>
                </a:cubicBezTo>
                <a:cubicBezTo>
                  <a:pt x="1082192" y="1642990"/>
                  <a:pt x="1154281" y="1663432"/>
                  <a:pt x="1222401" y="1681052"/>
                </a:cubicBezTo>
                <a:cubicBezTo>
                  <a:pt x="1226366" y="1683874"/>
                  <a:pt x="1234298" y="1689522"/>
                  <a:pt x="1237119" y="1685555"/>
                </a:cubicBezTo>
                <a:cubicBezTo>
                  <a:pt x="1254784" y="1704107"/>
                  <a:pt x="1250029" y="1675818"/>
                  <a:pt x="1237119" y="1685555"/>
                </a:cubicBezTo>
                <a:cubicBezTo>
                  <a:pt x="1233156" y="1682733"/>
                  <a:pt x="1225224" y="1677085"/>
                  <a:pt x="1222401" y="1681052"/>
                </a:cubicBezTo>
                <a:cubicBezTo>
                  <a:pt x="1052632" y="1615969"/>
                  <a:pt x="822674" y="1538912"/>
                  <a:pt x="625630" y="1460385"/>
                </a:cubicBezTo>
                <a:cubicBezTo>
                  <a:pt x="617700" y="1454739"/>
                  <a:pt x="546753" y="1441087"/>
                  <a:pt x="553412" y="1414946"/>
                </a:cubicBezTo>
                <a:lnTo>
                  <a:pt x="606154" y="1427593"/>
                </a:lnTo>
                <a:cubicBezTo>
                  <a:pt x="599245" y="1410718"/>
                  <a:pt x="572758" y="1422743"/>
                  <a:pt x="562356" y="1402385"/>
                </a:cubicBezTo>
                <a:cubicBezTo>
                  <a:pt x="598576" y="1403269"/>
                  <a:pt x="687855" y="1442924"/>
                  <a:pt x="634324" y="1404812"/>
                </a:cubicBezTo>
                <a:cubicBezTo>
                  <a:pt x="622428" y="1396341"/>
                  <a:pt x="607048" y="1391368"/>
                  <a:pt x="637620" y="1400185"/>
                </a:cubicBezTo>
                <a:cubicBezTo>
                  <a:pt x="649035" y="1402335"/>
                  <a:pt x="677323" y="1397570"/>
                  <a:pt x="692044" y="1402074"/>
                </a:cubicBezTo>
                <a:cubicBezTo>
                  <a:pt x="724968" y="1407583"/>
                  <a:pt x="750082" y="1425463"/>
                  <a:pt x="768095" y="1425339"/>
                </a:cubicBezTo>
                <a:cubicBezTo>
                  <a:pt x="772061" y="1428163"/>
                  <a:pt x="762991" y="1415726"/>
                  <a:pt x="765815" y="1411760"/>
                </a:cubicBezTo>
                <a:cubicBezTo>
                  <a:pt x="762991" y="1415726"/>
                  <a:pt x="792420" y="1417751"/>
                  <a:pt x="803172" y="1419431"/>
                </a:cubicBezTo>
                <a:cubicBezTo>
                  <a:pt x="822519" y="1427228"/>
                  <a:pt x="843006" y="1441815"/>
                  <a:pt x="865177" y="1445644"/>
                </a:cubicBezTo>
                <a:cubicBezTo>
                  <a:pt x="865177" y="1445644"/>
                  <a:pt x="880910" y="1431940"/>
                  <a:pt x="891664" y="1433621"/>
                </a:cubicBezTo>
                <a:cubicBezTo>
                  <a:pt x="910338" y="1433966"/>
                  <a:pt x="941581" y="1450232"/>
                  <a:pt x="964893" y="1460852"/>
                </a:cubicBezTo>
                <a:cubicBezTo>
                  <a:pt x="1021598" y="1476320"/>
                  <a:pt x="944405" y="1446265"/>
                  <a:pt x="929686" y="1441763"/>
                </a:cubicBezTo>
                <a:cubicBezTo>
                  <a:pt x="914305" y="1436788"/>
                  <a:pt x="862106" y="1406599"/>
                  <a:pt x="808034" y="1386031"/>
                </a:cubicBezTo>
                <a:lnTo>
                  <a:pt x="809531" y="1386359"/>
                </a:lnTo>
                <a:lnTo>
                  <a:pt x="873760" y="1408698"/>
                </a:lnTo>
                <a:cubicBezTo>
                  <a:pt x="908006" y="1419729"/>
                  <a:pt x="941230" y="1429259"/>
                  <a:pt x="972779" y="1436268"/>
                </a:cubicBezTo>
                <a:cubicBezTo>
                  <a:pt x="972779" y="1436268"/>
                  <a:pt x="977927" y="1450873"/>
                  <a:pt x="972779" y="1436268"/>
                </a:cubicBezTo>
                <a:cubicBezTo>
                  <a:pt x="944793" y="1422871"/>
                  <a:pt x="914324" y="1410435"/>
                  <a:pt x="882527" y="1398559"/>
                </a:cubicBezTo>
                <a:lnTo>
                  <a:pt x="881797" y="1398304"/>
                </a:lnTo>
                <a:lnTo>
                  <a:pt x="881801" y="1395716"/>
                </a:lnTo>
                <a:cubicBezTo>
                  <a:pt x="900478" y="1396063"/>
                  <a:pt x="1054396" y="1456834"/>
                  <a:pt x="1092416" y="1464976"/>
                </a:cubicBezTo>
                <a:cubicBezTo>
                  <a:pt x="1130448" y="1480099"/>
                  <a:pt x="1120714" y="1467193"/>
                  <a:pt x="1077577" y="1442456"/>
                </a:cubicBezTo>
                <a:cubicBezTo>
                  <a:pt x="1027245" y="1415588"/>
                  <a:pt x="928533" y="1392939"/>
                  <a:pt x="852337" y="1366989"/>
                </a:cubicBezTo>
                <a:lnTo>
                  <a:pt x="828117" y="1356968"/>
                </a:lnTo>
                <a:lnTo>
                  <a:pt x="837580" y="1353529"/>
                </a:lnTo>
                <a:cubicBezTo>
                  <a:pt x="859649" y="1355100"/>
                  <a:pt x="903092" y="1371344"/>
                  <a:pt x="895747" y="1371470"/>
                </a:cubicBezTo>
                <a:cubicBezTo>
                  <a:pt x="916234" y="1376016"/>
                  <a:pt x="951675" y="1395813"/>
                  <a:pt x="967179" y="1395546"/>
                </a:cubicBezTo>
                <a:cubicBezTo>
                  <a:pt x="981786" y="1390397"/>
                  <a:pt x="910352" y="1366320"/>
                  <a:pt x="910352" y="1366320"/>
                </a:cubicBezTo>
                <a:lnTo>
                  <a:pt x="742710" y="1309933"/>
                </a:lnTo>
                <a:lnTo>
                  <a:pt x="738091" y="1306098"/>
                </a:lnTo>
                <a:cubicBezTo>
                  <a:pt x="731467" y="1299142"/>
                  <a:pt x="731603" y="1294756"/>
                  <a:pt x="750950" y="1302553"/>
                </a:cubicBezTo>
                <a:cubicBezTo>
                  <a:pt x="752933" y="1303965"/>
                  <a:pt x="765124" y="1306420"/>
                  <a:pt x="776823" y="1308522"/>
                </a:cubicBezTo>
                <a:lnTo>
                  <a:pt x="779535" y="1308987"/>
                </a:lnTo>
                <a:lnTo>
                  <a:pt x="781934" y="1309958"/>
                </a:lnTo>
                <a:cubicBezTo>
                  <a:pt x="808132" y="1320324"/>
                  <a:pt x="835034" y="1330064"/>
                  <a:pt x="840297" y="1327525"/>
                </a:cubicBezTo>
                <a:cubicBezTo>
                  <a:pt x="849822" y="1311851"/>
                  <a:pt x="778557" y="1297566"/>
                  <a:pt x="778557" y="1297566"/>
                </a:cubicBezTo>
                <a:lnTo>
                  <a:pt x="742017" y="1284050"/>
                </a:lnTo>
                <a:lnTo>
                  <a:pt x="734767" y="1280694"/>
                </a:lnTo>
                <a:cubicBezTo>
                  <a:pt x="705343" y="1266595"/>
                  <a:pt x="683444" y="1253993"/>
                  <a:pt x="714953" y="1257995"/>
                </a:cubicBezTo>
                <a:cubicBezTo>
                  <a:pt x="755138" y="1261701"/>
                  <a:pt x="789204" y="1274002"/>
                  <a:pt x="827224" y="1282144"/>
                </a:cubicBezTo>
                <a:lnTo>
                  <a:pt x="837960" y="1285964"/>
                </a:lnTo>
                <a:lnTo>
                  <a:pt x="838988" y="1286361"/>
                </a:lnTo>
                <a:cubicBezTo>
                  <a:pt x="840461" y="1286905"/>
                  <a:pt x="840610" y="1286930"/>
                  <a:pt x="838847" y="1286279"/>
                </a:cubicBezTo>
                <a:lnTo>
                  <a:pt x="837960" y="1285964"/>
                </a:lnTo>
                <a:lnTo>
                  <a:pt x="831188" y="1283338"/>
                </a:lnTo>
                <a:cubicBezTo>
                  <a:pt x="813540" y="1276230"/>
                  <a:pt x="777558" y="1260106"/>
                  <a:pt x="797005" y="1254650"/>
                </a:cubicBezTo>
                <a:lnTo>
                  <a:pt x="804628" y="1255899"/>
                </a:lnTo>
                <a:lnTo>
                  <a:pt x="806392" y="1256852"/>
                </a:lnTo>
                <a:lnTo>
                  <a:pt x="812739" y="1259151"/>
                </a:lnTo>
                <a:lnTo>
                  <a:pt x="823935" y="1265605"/>
                </a:lnTo>
                <a:cubicBezTo>
                  <a:pt x="835111" y="1272814"/>
                  <a:pt x="846511" y="1280932"/>
                  <a:pt x="852220" y="1282007"/>
                </a:cubicBezTo>
                <a:cubicBezTo>
                  <a:pt x="864116" y="1290477"/>
                  <a:pt x="908925" y="1297476"/>
                  <a:pt x="908925" y="1297476"/>
                </a:cubicBezTo>
                <a:cubicBezTo>
                  <a:pt x="902017" y="1280601"/>
                  <a:pt x="846451" y="1271923"/>
                  <a:pt x="842486" y="1269100"/>
                </a:cubicBezTo>
                <a:cubicBezTo>
                  <a:pt x="834960" y="1266731"/>
                  <a:pt x="828355" y="1264643"/>
                  <a:pt x="822423" y="1262661"/>
                </a:cubicBezTo>
                <a:lnTo>
                  <a:pt x="812739" y="1259151"/>
                </a:lnTo>
                <a:lnTo>
                  <a:pt x="808082" y="1256466"/>
                </a:lnTo>
                <a:lnTo>
                  <a:pt x="804628" y="1255899"/>
                </a:lnTo>
                <a:lnTo>
                  <a:pt x="780483" y="1242887"/>
                </a:lnTo>
                <a:cubicBezTo>
                  <a:pt x="788682" y="1238015"/>
                  <a:pt x="798743" y="1237521"/>
                  <a:pt x="809986" y="1239673"/>
                </a:cubicBezTo>
                <a:cubicBezTo>
                  <a:pt x="843716" y="1246129"/>
                  <a:pt x="888075" y="1276405"/>
                  <a:pt x="924659" y="1283772"/>
                </a:cubicBezTo>
                <a:cubicBezTo>
                  <a:pt x="931447" y="1282628"/>
                  <a:pt x="930307" y="1275838"/>
                  <a:pt x="948981" y="1276182"/>
                </a:cubicBezTo>
                <a:cubicBezTo>
                  <a:pt x="948981" y="1276182"/>
                  <a:pt x="1031824" y="1298308"/>
                  <a:pt x="1027197" y="1295014"/>
                </a:cubicBezTo>
                <a:cubicBezTo>
                  <a:pt x="1027068" y="1270016"/>
                  <a:pt x="955771" y="1275040"/>
                  <a:pt x="936307" y="1249229"/>
                </a:cubicBezTo>
                <a:lnTo>
                  <a:pt x="1015160" y="1269609"/>
                </a:lnTo>
                <a:lnTo>
                  <a:pt x="1184663" y="1329115"/>
                </a:lnTo>
                <a:cubicBezTo>
                  <a:pt x="1241080" y="1348487"/>
                  <a:pt x="1294442" y="1366556"/>
                  <a:pt x="1336433" y="1381012"/>
                </a:cubicBezTo>
                <a:cubicBezTo>
                  <a:pt x="1920649" y="1592739"/>
                  <a:pt x="2493991" y="1784768"/>
                  <a:pt x="3062602" y="2035196"/>
                </a:cubicBezTo>
                <a:lnTo>
                  <a:pt x="3185504" y="2095329"/>
                </a:lnTo>
                <a:lnTo>
                  <a:pt x="3177806" y="2090588"/>
                </a:lnTo>
                <a:cubicBezTo>
                  <a:pt x="3174590" y="2088109"/>
                  <a:pt x="3174748" y="2082762"/>
                  <a:pt x="3174748" y="2082762"/>
                </a:cubicBezTo>
                <a:cubicBezTo>
                  <a:pt x="3174748" y="2082762"/>
                  <a:pt x="3174006" y="2082150"/>
                  <a:pt x="3172855" y="2081486"/>
                </a:cubicBezTo>
                <a:lnTo>
                  <a:pt x="3170942" y="2080793"/>
                </a:lnTo>
                <a:lnTo>
                  <a:pt x="3168417" y="2078948"/>
                </a:lnTo>
                <a:lnTo>
                  <a:pt x="3168361" y="2078328"/>
                </a:lnTo>
                <a:cubicBezTo>
                  <a:pt x="3168179" y="2078083"/>
                  <a:pt x="3167801" y="2078036"/>
                  <a:pt x="3167044" y="2077944"/>
                </a:cubicBezTo>
                <a:lnTo>
                  <a:pt x="3168417" y="2078948"/>
                </a:lnTo>
                <a:lnTo>
                  <a:pt x="3168505" y="2079911"/>
                </a:lnTo>
                <a:cubicBezTo>
                  <a:pt x="3165583" y="2075976"/>
                  <a:pt x="3161149" y="2071856"/>
                  <a:pt x="3161149" y="2071856"/>
                </a:cubicBezTo>
                <a:cubicBezTo>
                  <a:pt x="3162829" y="2066398"/>
                  <a:pt x="3180947" y="2087097"/>
                  <a:pt x="3195018" y="2090607"/>
                </a:cubicBezTo>
                <a:cubicBezTo>
                  <a:pt x="3196531" y="2090792"/>
                  <a:pt x="3201374" y="2089595"/>
                  <a:pt x="3202887" y="2089780"/>
                </a:cubicBezTo>
                <a:cubicBezTo>
                  <a:pt x="3212166" y="2092703"/>
                  <a:pt x="3223149" y="2097922"/>
                  <a:pt x="3235402" y="2102998"/>
                </a:cubicBezTo>
                <a:cubicBezTo>
                  <a:pt x="3237771" y="2104182"/>
                  <a:pt x="3248606" y="2110128"/>
                  <a:pt x="3259037" y="2115800"/>
                </a:cubicBezTo>
                <a:lnTo>
                  <a:pt x="3259070" y="2115819"/>
                </a:lnTo>
                <a:lnTo>
                  <a:pt x="3265319" y="2116436"/>
                </a:lnTo>
                <a:lnTo>
                  <a:pt x="3278018" y="2118957"/>
                </a:lnTo>
                <a:lnTo>
                  <a:pt x="3277426" y="2117816"/>
                </a:lnTo>
                <a:cubicBezTo>
                  <a:pt x="3276805" y="2116762"/>
                  <a:pt x="3276214" y="2115889"/>
                  <a:pt x="3275786" y="2115390"/>
                </a:cubicBezTo>
                <a:cubicBezTo>
                  <a:pt x="3272812" y="2113237"/>
                  <a:pt x="3244891" y="2098792"/>
                  <a:pt x="3263647" y="2106451"/>
                </a:cubicBezTo>
                <a:cubicBezTo>
                  <a:pt x="3283657" y="2114564"/>
                  <a:pt x="3248283" y="2095331"/>
                  <a:pt x="3243544" y="2092963"/>
                </a:cubicBezTo>
                <a:cubicBezTo>
                  <a:pt x="3231101" y="2085777"/>
                  <a:pt x="3220415" y="2079104"/>
                  <a:pt x="3215928" y="2076766"/>
                </a:cubicBezTo>
                <a:cubicBezTo>
                  <a:pt x="3191190" y="2061667"/>
                  <a:pt x="3168049" y="2048180"/>
                  <a:pt x="3145500" y="2035024"/>
                </a:cubicBezTo>
                <a:lnTo>
                  <a:pt x="3140810" y="2032238"/>
                </a:lnTo>
                <a:lnTo>
                  <a:pt x="3146682" y="2032459"/>
                </a:lnTo>
                <a:lnTo>
                  <a:pt x="3148721" y="2032351"/>
                </a:lnTo>
                <a:lnTo>
                  <a:pt x="3163592" y="2040554"/>
                </a:lnTo>
                <a:cubicBezTo>
                  <a:pt x="3172809" y="2045556"/>
                  <a:pt x="3194373" y="2061012"/>
                  <a:pt x="3202191" y="2061969"/>
                </a:cubicBezTo>
                <a:cubicBezTo>
                  <a:pt x="3205217" y="2062339"/>
                  <a:pt x="3205375" y="2056992"/>
                  <a:pt x="3210227" y="2055498"/>
                </a:cubicBezTo>
                <a:cubicBezTo>
                  <a:pt x="3216585" y="2054487"/>
                  <a:pt x="3219498" y="2058719"/>
                  <a:pt x="3228724" y="2063425"/>
                </a:cubicBezTo>
                <a:cubicBezTo>
                  <a:pt x="3236488" y="2066162"/>
                  <a:pt x="3242794" y="2066934"/>
                  <a:pt x="3247533" y="2069303"/>
                </a:cubicBezTo>
                <a:lnTo>
                  <a:pt x="3253051" y="2072131"/>
                </a:lnTo>
                <a:lnTo>
                  <a:pt x="3252858" y="2071928"/>
                </a:lnTo>
                <a:cubicBezTo>
                  <a:pt x="3252577" y="2071516"/>
                  <a:pt x="3252506" y="2071194"/>
                  <a:pt x="3252703" y="2070995"/>
                </a:cubicBezTo>
                <a:cubicBezTo>
                  <a:pt x="3253160" y="2070529"/>
                  <a:pt x="3254844" y="2070809"/>
                  <a:pt x="3257187" y="2071535"/>
                </a:cubicBezTo>
                <a:lnTo>
                  <a:pt x="3261507" y="2073116"/>
                </a:lnTo>
                <a:lnTo>
                  <a:pt x="3260075" y="2070984"/>
                </a:lnTo>
                <a:cubicBezTo>
                  <a:pt x="3259550" y="2069504"/>
                  <a:pt x="3259213" y="2068047"/>
                  <a:pt x="3258483" y="2067064"/>
                </a:cubicBezTo>
                <a:cubicBezTo>
                  <a:pt x="3255257" y="2064880"/>
                  <a:pt x="3247744" y="2062172"/>
                  <a:pt x="3241553" y="2057541"/>
                </a:cubicBezTo>
                <a:lnTo>
                  <a:pt x="3241361" y="2057418"/>
                </a:lnTo>
                <a:lnTo>
                  <a:pt x="3078721" y="1982102"/>
                </a:lnTo>
                <a:cubicBezTo>
                  <a:pt x="2701069" y="1802915"/>
                  <a:pt x="2303593" y="1622108"/>
                  <a:pt x="1865841" y="1471716"/>
                </a:cubicBezTo>
                <a:cubicBezTo>
                  <a:pt x="1603277" y="1384046"/>
                  <a:pt x="1311926" y="1287878"/>
                  <a:pt x="1053487" y="1237810"/>
                </a:cubicBezTo>
                <a:cubicBezTo>
                  <a:pt x="1023320" y="1233980"/>
                  <a:pt x="866808" y="1214004"/>
                  <a:pt x="866505" y="1197838"/>
                </a:cubicBezTo>
                <a:cubicBezTo>
                  <a:pt x="869262" y="1188498"/>
                  <a:pt x="935341" y="1176698"/>
                  <a:pt x="935341" y="1176698"/>
                </a:cubicBezTo>
                <a:cubicBezTo>
                  <a:pt x="956401" y="1176994"/>
                  <a:pt x="991235" y="1182200"/>
                  <a:pt x="1026850" y="1187638"/>
                </a:cubicBezTo>
                <a:cubicBezTo>
                  <a:pt x="1117580" y="1198347"/>
                  <a:pt x="1239560" y="1229283"/>
                  <a:pt x="1337419" y="1253096"/>
                </a:cubicBezTo>
                <a:cubicBezTo>
                  <a:pt x="1621888" y="1321003"/>
                  <a:pt x="1848609" y="1404014"/>
                  <a:pt x="2076107" y="1487255"/>
                </a:cubicBezTo>
                <a:cubicBezTo>
                  <a:pt x="2109563" y="1497132"/>
                  <a:pt x="2308503" y="1571095"/>
                  <a:pt x="2270978" y="1554940"/>
                </a:cubicBezTo>
                <a:cubicBezTo>
                  <a:pt x="2243568" y="1541772"/>
                  <a:pt x="2263021" y="1547514"/>
                  <a:pt x="2234231" y="1539015"/>
                </a:cubicBezTo>
                <a:cubicBezTo>
                  <a:pt x="1897927" y="1397420"/>
                  <a:pt x="1441023" y="1257452"/>
                  <a:pt x="1082212" y="1177751"/>
                </a:cubicBezTo>
                <a:cubicBezTo>
                  <a:pt x="1008474" y="1161058"/>
                  <a:pt x="927612" y="1168495"/>
                  <a:pt x="886497" y="1130124"/>
                </a:cubicBezTo>
                <a:cubicBezTo>
                  <a:pt x="883205" y="1124076"/>
                  <a:pt x="869800" y="1115041"/>
                  <a:pt x="865134" y="1113664"/>
                </a:cubicBezTo>
                <a:cubicBezTo>
                  <a:pt x="869800" y="1115041"/>
                  <a:pt x="857474" y="1085173"/>
                  <a:pt x="851426" y="1088463"/>
                </a:cubicBezTo>
                <a:cubicBezTo>
                  <a:pt x="858852" y="1080501"/>
                  <a:pt x="872257" y="1089536"/>
                  <a:pt x="882973" y="1087622"/>
                </a:cubicBezTo>
                <a:cubicBezTo>
                  <a:pt x="899133" y="1087317"/>
                  <a:pt x="906790" y="1078577"/>
                  <a:pt x="912837" y="1075286"/>
                </a:cubicBezTo>
                <a:cubicBezTo>
                  <a:pt x="959165" y="1078808"/>
                  <a:pt x="904878" y="1067858"/>
                  <a:pt x="874711" y="1064029"/>
                </a:cubicBezTo>
                <a:lnTo>
                  <a:pt x="890463" y="1064889"/>
                </a:lnTo>
                <a:lnTo>
                  <a:pt x="868043" y="1062061"/>
                </a:lnTo>
                <a:lnTo>
                  <a:pt x="874711" y="1064029"/>
                </a:lnTo>
                <a:cubicBezTo>
                  <a:pt x="866629" y="1064183"/>
                  <a:pt x="857382" y="1063990"/>
                  <a:pt x="850326" y="1063177"/>
                </a:cubicBezTo>
                <a:lnTo>
                  <a:pt x="844868" y="1060949"/>
                </a:lnTo>
                <a:lnTo>
                  <a:pt x="833548" y="1060806"/>
                </a:lnTo>
                <a:cubicBezTo>
                  <a:pt x="824700" y="1060735"/>
                  <a:pt x="816110" y="1060442"/>
                  <a:pt x="807817" y="1059113"/>
                </a:cubicBezTo>
                <a:lnTo>
                  <a:pt x="794066" y="1055475"/>
                </a:lnTo>
                <a:lnTo>
                  <a:pt x="795757" y="1053315"/>
                </a:lnTo>
                <a:cubicBezTo>
                  <a:pt x="823754" y="1056863"/>
                  <a:pt x="847426" y="1059103"/>
                  <a:pt x="814696" y="1053282"/>
                </a:cubicBezTo>
                <a:lnTo>
                  <a:pt x="796806" y="1050351"/>
                </a:lnTo>
                <a:lnTo>
                  <a:pt x="796810" y="1050337"/>
                </a:lnTo>
                <a:lnTo>
                  <a:pt x="796668" y="1050328"/>
                </a:lnTo>
                <a:lnTo>
                  <a:pt x="761237" y="1044524"/>
                </a:lnTo>
                <a:cubicBezTo>
                  <a:pt x="764994" y="1045936"/>
                  <a:pt x="774098" y="1047959"/>
                  <a:pt x="782157" y="1049343"/>
                </a:cubicBezTo>
                <a:lnTo>
                  <a:pt x="796668" y="1050328"/>
                </a:lnTo>
                <a:lnTo>
                  <a:pt x="796806" y="1050351"/>
                </a:lnTo>
                <a:lnTo>
                  <a:pt x="795757" y="1053315"/>
                </a:lnTo>
                <a:cubicBezTo>
                  <a:pt x="774545" y="1050381"/>
                  <a:pt x="750596" y="1045873"/>
                  <a:pt x="749753" y="1043597"/>
                </a:cubicBezTo>
                <a:cubicBezTo>
                  <a:pt x="750596" y="1045873"/>
                  <a:pt x="760396" y="1042247"/>
                  <a:pt x="760396" y="1042247"/>
                </a:cubicBezTo>
                <a:cubicBezTo>
                  <a:pt x="766086" y="1040145"/>
                  <a:pt x="758712" y="1037696"/>
                  <a:pt x="766615" y="1034772"/>
                </a:cubicBezTo>
                <a:cubicBezTo>
                  <a:pt x="773149" y="1034944"/>
                  <a:pt x="791620" y="1036304"/>
                  <a:pt x="805001" y="1036528"/>
                </a:cubicBezTo>
                <a:cubicBezTo>
                  <a:pt x="844983" y="1039202"/>
                  <a:pt x="888197" y="1041865"/>
                  <a:pt x="931270" y="1045606"/>
                </a:cubicBezTo>
                <a:lnTo>
                  <a:pt x="937742" y="1046407"/>
                </a:lnTo>
                <a:lnTo>
                  <a:pt x="937985" y="1046378"/>
                </a:lnTo>
                <a:cubicBezTo>
                  <a:pt x="950358" y="1045431"/>
                  <a:pt x="959878" y="1045596"/>
                  <a:pt x="963229" y="1047855"/>
                </a:cubicBezTo>
                <a:lnTo>
                  <a:pt x="975473" y="1051081"/>
                </a:lnTo>
                <a:lnTo>
                  <a:pt x="1031123" y="1057974"/>
                </a:lnTo>
                <a:lnTo>
                  <a:pt x="998321" y="1049331"/>
                </a:lnTo>
                <a:cubicBezTo>
                  <a:pt x="985915" y="1046937"/>
                  <a:pt x="974333" y="1046057"/>
                  <a:pt x="963229" y="1047855"/>
                </a:cubicBezTo>
                <a:lnTo>
                  <a:pt x="950183" y="1042383"/>
                </a:lnTo>
                <a:lnTo>
                  <a:pt x="917080" y="1038458"/>
                </a:lnTo>
                <a:cubicBezTo>
                  <a:pt x="875101" y="1034637"/>
                  <a:pt x="833309" y="1031446"/>
                  <a:pt x="788113" y="1026821"/>
                </a:cubicBezTo>
                <a:cubicBezTo>
                  <a:pt x="760896" y="1026110"/>
                  <a:pt x="744637" y="1023930"/>
                  <a:pt x="713838" y="1019370"/>
                </a:cubicBezTo>
                <a:cubicBezTo>
                  <a:pt x="696738" y="1014916"/>
                  <a:pt x="709416" y="1013244"/>
                  <a:pt x="725852" y="1014927"/>
                </a:cubicBezTo>
                <a:cubicBezTo>
                  <a:pt x="732383" y="1015098"/>
                  <a:pt x="733367" y="1017752"/>
                  <a:pt x="745906" y="1015702"/>
                </a:cubicBezTo>
                <a:cubicBezTo>
                  <a:pt x="762765" y="1006878"/>
                  <a:pt x="795461" y="1010737"/>
                  <a:pt x="822679" y="1011449"/>
                </a:cubicBezTo>
                <a:cubicBezTo>
                  <a:pt x="858192" y="1012974"/>
                  <a:pt x="893586" y="1015566"/>
                  <a:pt x="928816" y="1019148"/>
                </a:cubicBezTo>
                <a:lnTo>
                  <a:pt x="933290" y="1019728"/>
                </a:lnTo>
                <a:lnTo>
                  <a:pt x="934509" y="1019069"/>
                </a:lnTo>
                <a:lnTo>
                  <a:pt x="944670" y="1015688"/>
                </a:lnTo>
                <a:lnTo>
                  <a:pt x="931540" y="1014032"/>
                </a:lnTo>
                <a:cubicBezTo>
                  <a:pt x="888933" y="1009365"/>
                  <a:pt x="846686" y="1004942"/>
                  <a:pt x="804493" y="999205"/>
                </a:cubicBezTo>
                <a:cubicBezTo>
                  <a:pt x="839876" y="998191"/>
                  <a:pt x="876551" y="997991"/>
                  <a:pt x="913662" y="999947"/>
                </a:cubicBezTo>
                <a:lnTo>
                  <a:pt x="945679" y="1002651"/>
                </a:lnTo>
                <a:lnTo>
                  <a:pt x="940253" y="999610"/>
                </a:lnTo>
                <a:lnTo>
                  <a:pt x="939958" y="999312"/>
                </a:lnTo>
                <a:lnTo>
                  <a:pt x="894639" y="995397"/>
                </a:lnTo>
                <a:lnTo>
                  <a:pt x="811899" y="987666"/>
                </a:lnTo>
                <a:lnTo>
                  <a:pt x="812040" y="987791"/>
                </a:lnTo>
                <a:cubicBezTo>
                  <a:pt x="815515" y="994678"/>
                  <a:pt x="810865" y="1003983"/>
                  <a:pt x="791098" y="991961"/>
                </a:cubicBezTo>
                <a:lnTo>
                  <a:pt x="792477" y="987290"/>
                </a:lnTo>
                <a:cubicBezTo>
                  <a:pt x="797760" y="982293"/>
                  <a:pt x="802510" y="981421"/>
                  <a:pt x="806116" y="982590"/>
                </a:cubicBezTo>
                <a:lnTo>
                  <a:pt x="811165" y="987022"/>
                </a:lnTo>
                <a:lnTo>
                  <a:pt x="893360" y="989510"/>
                </a:lnTo>
                <a:lnTo>
                  <a:pt x="933366" y="992659"/>
                </a:lnTo>
                <a:lnTo>
                  <a:pt x="930477" y="989743"/>
                </a:lnTo>
                <a:cubicBezTo>
                  <a:pt x="929827" y="987647"/>
                  <a:pt x="931342" y="986826"/>
                  <a:pt x="933674" y="987514"/>
                </a:cubicBezTo>
                <a:cubicBezTo>
                  <a:pt x="911161" y="974945"/>
                  <a:pt x="849751" y="988123"/>
                  <a:pt x="842394" y="975796"/>
                </a:cubicBezTo>
                <a:lnTo>
                  <a:pt x="844489" y="972386"/>
                </a:lnTo>
                <a:lnTo>
                  <a:pt x="813499" y="969142"/>
                </a:lnTo>
                <a:lnTo>
                  <a:pt x="810010" y="969046"/>
                </a:lnTo>
                <a:lnTo>
                  <a:pt x="808677" y="967952"/>
                </a:lnTo>
                <a:lnTo>
                  <a:pt x="797895" y="963263"/>
                </a:lnTo>
                <a:lnTo>
                  <a:pt x="800193" y="963285"/>
                </a:lnTo>
                <a:lnTo>
                  <a:pt x="855755" y="966850"/>
                </a:lnTo>
                <a:lnTo>
                  <a:pt x="861978" y="965422"/>
                </a:lnTo>
                <a:cubicBezTo>
                  <a:pt x="887642" y="962476"/>
                  <a:pt x="929372" y="965645"/>
                  <a:pt x="932235" y="964004"/>
                </a:cubicBezTo>
                <a:lnTo>
                  <a:pt x="929558" y="962977"/>
                </a:lnTo>
                <a:lnTo>
                  <a:pt x="815250" y="953835"/>
                </a:lnTo>
                <a:lnTo>
                  <a:pt x="814699" y="953794"/>
                </a:lnTo>
                <a:lnTo>
                  <a:pt x="801303" y="949825"/>
                </a:lnTo>
                <a:cubicBezTo>
                  <a:pt x="797074" y="948722"/>
                  <a:pt x="794520" y="948269"/>
                  <a:pt x="795214" y="948942"/>
                </a:cubicBezTo>
                <a:cubicBezTo>
                  <a:pt x="792067" y="943454"/>
                  <a:pt x="795704" y="934420"/>
                  <a:pt x="801721" y="940262"/>
                </a:cubicBezTo>
                <a:cubicBezTo>
                  <a:pt x="792926" y="931726"/>
                  <a:pt x="804126" y="940165"/>
                  <a:pt x="788084" y="934724"/>
                </a:cubicBezTo>
                <a:cubicBezTo>
                  <a:pt x="767321" y="927135"/>
                  <a:pt x="782159" y="926542"/>
                  <a:pt x="782159" y="926542"/>
                </a:cubicBezTo>
                <a:cubicBezTo>
                  <a:pt x="792184" y="926142"/>
                  <a:pt x="816125" y="936412"/>
                  <a:pt x="820938" y="936220"/>
                </a:cubicBezTo>
                <a:cubicBezTo>
                  <a:pt x="820938" y="936220"/>
                  <a:pt x="822601" y="930539"/>
                  <a:pt x="824667" y="924841"/>
                </a:cubicBezTo>
                <a:cubicBezTo>
                  <a:pt x="832257" y="927344"/>
                  <a:pt x="845430" y="932432"/>
                  <a:pt x="845430" y="932432"/>
                </a:cubicBezTo>
                <a:cubicBezTo>
                  <a:pt x="852307" y="926544"/>
                  <a:pt x="834290" y="924457"/>
                  <a:pt x="834290" y="924457"/>
                </a:cubicBezTo>
                <a:lnTo>
                  <a:pt x="828573" y="920768"/>
                </a:lnTo>
                <a:lnTo>
                  <a:pt x="817757" y="918751"/>
                </a:lnTo>
                <a:lnTo>
                  <a:pt x="823214" y="917311"/>
                </a:lnTo>
                <a:lnTo>
                  <a:pt x="812354" y="910305"/>
                </a:lnTo>
                <a:cubicBezTo>
                  <a:pt x="803915" y="905204"/>
                  <a:pt x="796525" y="901173"/>
                  <a:pt x="796711" y="902568"/>
                </a:cubicBezTo>
                <a:cubicBezTo>
                  <a:pt x="798004" y="894097"/>
                  <a:pt x="814326" y="904671"/>
                  <a:pt x="829967" y="910128"/>
                </a:cubicBezTo>
                <a:lnTo>
                  <a:pt x="840419" y="912768"/>
                </a:lnTo>
                <a:lnTo>
                  <a:pt x="840725" y="912688"/>
                </a:lnTo>
                <a:cubicBezTo>
                  <a:pt x="848668" y="912283"/>
                  <a:pt x="855569" y="913263"/>
                  <a:pt x="861898" y="914840"/>
                </a:cubicBezTo>
                <a:lnTo>
                  <a:pt x="865428" y="915982"/>
                </a:lnTo>
                <a:lnTo>
                  <a:pt x="860415" y="911717"/>
                </a:lnTo>
                <a:cubicBezTo>
                  <a:pt x="849648" y="906534"/>
                  <a:pt x="839190" y="903677"/>
                  <a:pt x="826017" y="898589"/>
                </a:cubicBezTo>
                <a:cubicBezTo>
                  <a:pt x="813504" y="893943"/>
                  <a:pt x="803775" y="890122"/>
                  <a:pt x="795517" y="886762"/>
                </a:cubicBezTo>
                <a:lnTo>
                  <a:pt x="776336" y="878734"/>
                </a:lnTo>
                <a:lnTo>
                  <a:pt x="782429" y="879311"/>
                </a:lnTo>
                <a:lnTo>
                  <a:pt x="826575" y="881611"/>
                </a:lnTo>
                <a:lnTo>
                  <a:pt x="849333" y="885963"/>
                </a:lnTo>
                <a:cubicBezTo>
                  <a:pt x="863555" y="889839"/>
                  <a:pt x="857554" y="887154"/>
                  <a:pt x="848206" y="882791"/>
                </a:cubicBezTo>
                <a:lnTo>
                  <a:pt x="848087" y="882732"/>
                </a:lnTo>
                <a:lnTo>
                  <a:pt x="849993" y="882831"/>
                </a:lnTo>
                <a:cubicBezTo>
                  <a:pt x="872797" y="884367"/>
                  <a:pt x="896266" y="886358"/>
                  <a:pt x="921533" y="889084"/>
                </a:cubicBezTo>
                <a:cubicBezTo>
                  <a:pt x="923746" y="888265"/>
                  <a:pt x="949592" y="892072"/>
                  <a:pt x="947909" y="887519"/>
                </a:cubicBezTo>
                <a:cubicBezTo>
                  <a:pt x="946085" y="882588"/>
                  <a:pt x="913317" y="884362"/>
                  <a:pt x="906646" y="883812"/>
                </a:cubicBezTo>
                <a:lnTo>
                  <a:pt x="838290" y="877845"/>
                </a:lnTo>
                <a:lnTo>
                  <a:pt x="833782" y="875598"/>
                </a:lnTo>
                <a:cubicBezTo>
                  <a:pt x="829544" y="873187"/>
                  <a:pt x="826578" y="870967"/>
                  <a:pt x="826994" y="869546"/>
                </a:cubicBezTo>
                <a:cubicBezTo>
                  <a:pt x="826190" y="863496"/>
                  <a:pt x="912667" y="892318"/>
                  <a:pt x="885452" y="875630"/>
                </a:cubicBezTo>
                <a:cubicBezTo>
                  <a:pt x="877462" y="873142"/>
                  <a:pt x="827483" y="855025"/>
                  <a:pt x="826740" y="849439"/>
                </a:cubicBezTo>
                <a:cubicBezTo>
                  <a:pt x="826306" y="846182"/>
                  <a:pt x="842839" y="837100"/>
                  <a:pt x="840432" y="837197"/>
                </a:cubicBezTo>
                <a:cubicBezTo>
                  <a:pt x="842839" y="837100"/>
                  <a:pt x="845245" y="837004"/>
                  <a:pt x="847652" y="836908"/>
                </a:cubicBezTo>
                <a:cubicBezTo>
                  <a:pt x="839629" y="831147"/>
                  <a:pt x="805599" y="820814"/>
                  <a:pt x="833674" y="825772"/>
                </a:cubicBezTo>
                <a:cubicBezTo>
                  <a:pt x="864925" y="833410"/>
                  <a:pt x="822844" y="820123"/>
                  <a:pt x="807265" y="815132"/>
                </a:cubicBezTo>
                <a:lnTo>
                  <a:pt x="803716" y="813933"/>
                </a:lnTo>
                <a:lnTo>
                  <a:pt x="903270" y="821249"/>
                </a:lnTo>
                <a:lnTo>
                  <a:pt x="907329" y="820793"/>
                </a:lnTo>
                <a:lnTo>
                  <a:pt x="978402" y="833694"/>
                </a:lnTo>
                <a:lnTo>
                  <a:pt x="973050" y="836947"/>
                </a:lnTo>
                <a:cubicBezTo>
                  <a:pt x="973352" y="853114"/>
                  <a:pt x="1129867" y="873091"/>
                  <a:pt x="1160032" y="876918"/>
                </a:cubicBezTo>
                <a:cubicBezTo>
                  <a:pt x="1289252" y="901951"/>
                  <a:pt x="1426699" y="938511"/>
                  <a:pt x="1564664" y="979771"/>
                </a:cubicBezTo>
                <a:cubicBezTo>
                  <a:pt x="1702626" y="1021030"/>
                  <a:pt x="1841106" y="1066990"/>
                  <a:pt x="1972386" y="1110825"/>
                </a:cubicBezTo>
                <a:cubicBezTo>
                  <a:pt x="2410140" y="1261216"/>
                  <a:pt x="2807615" y="1442024"/>
                  <a:pt x="3185268" y="1621210"/>
                </a:cubicBezTo>
                <a:cubicBezTo>
                  <a:pt x="3258735" y="1656015"/>
                  <a:pt x="3333908" y="1690055"/>
                  <a:pt x="3408326" y="1724506"/>
                </a:cubicBezTo>
                <a:lnTo>
                  <a:pt x="3416330" y="1728379"/>
                </a:lnTo>
                <a:lnTo>
                  <a:pt x="3416640" y="1728447"/>
                </a:lnTo>
                <a:cubicBezTo>
                  <a:pt x="3446527" y="1735659"/>
                  <a:pt x="3476793" y="1745928"/>
                  <a:pt x="3504870" y="1751666"/>
                </a:cubicBezTo>
                <a:cubicBezTo>
                  <a:pt x="3518934" y="1754661"/>
                  <a:pt x="3533373" y="1757908"/>
                  <a:pt x="3547802" y="1761941"/>
                </a:cubicBezTo>
                <a:lnTo>
                  <a:pt x="3555845" y="1764751"/>
                </a:lnTo>
                <a:lnTo>
                  <a:pt x="3522709" y="1756703"/>
                </a:lnTo>
                <a:cubicBezTo>
                  <a:pt x="3509622" y="1753627"/>
                  <a:pt x="3496763" y="1750674"/>
                  <a:pt x="3484408" y="1747802"/>
                </a:cubicBezTo>
                <a:cubicBezTo>
                  <a:pt x="3476071" y="1746299"/>
                  <a:pt x="3464667" y="1743567"/>
                  <a:pt x="3460604" y="1742795"/>
                </a:cubicBezTo>
                <a:cubicBezTo>
                  <a:pt x="3455368" y="1743817"/>
                  <a:pt x="3459726" y="1746097"/>
                  <a:pt x="3455955" y="1746831"/>
                </a:cubicBezTo>
                <a:lnTo>
                  <a:pt x="3454782" y="1746991"/>
                </a:lnTo>
                <a:lnTo>
                  <a:pt x="3460560" y="1749787"/>
                </a:lnTo>
                <a:lnTo>
                  <a:pt x="3477793" y="1755575"/>
                </a:lnTo>
                <a:lnTo>
                  <a:pt x="3468829" y="1753482"/>
                </a:lnTo>
                <a:lnTo>
                  <a:pt x="3464738" y="1751809"/>
                </a:lnTo>
                <a:lnTo>
                  <a:pt x="3474458" y="1756514"/>
                </a:lnTo>
                <a:lnTo>
                  <a:pt x="3476922" y="1757349"/>
                </a:lnTo>
                <a:lnTo>
                  <a:pt x="3476668" y="1757583"/>
                </a:lnTo>
                <a:lnTo>
                  <a:pt x="3487897" y="1763018"/>
                </a:lnTo>
                <a:lnTo>
                  <a:pt x="3516781" y="1768875"/>
                </a:lnTo>
                <a:cubicBezTo>
                  <a:pt x="3552455" y="1779001"/>
                  <a:pt x="3588063" y="1789074"/>
                  <a:pt x="3623044" y="1800248"/>
                </a:cubicBezTo>
                <a:lnTo>
                  <a:pt x="3648409" y="1809646"/>
                </a:lnTo>
                <a:lnTo>
                  <a:pt x="3521863" y="1745558"/>
                </a:lnTo>
                <a:cubicBezTo>
                  <a:pt x="3376417" y="1672885"/>
                  <a:pt x="3229170" y="1592956"/>
                  <a:pt x="3084866" y="1527074"/>
                </a:cubicBezTo>
                <a:cubicBezTo>
                  <a:pt x="2516257" y="1276647"/>
                  <a:pt x="1942916" y="1084616"/>
                  <a:pt x="1358700" y="872890"/>
                </a:cubicBezTo>
                <a:cubicBezTo>
                  <a:pt x="1274716" y="843979"/>
                  <a:pt x="1145253" y="800616"/>
                  <a:pt x="1036828" y="761277"/>
                </a:cubicBezTo>
                <a:cubicBezTo>
                  <a:pt x="1002761" y="748977"/>
                  <a:pt x="960103" y="730560"/>
                  <a:pt x="983415" y="741179"/>
                </a:cubicBezTo>
                <a:cubicBezTo>
                  <a:pt x="968696" y="736677"/>
                  <a:pt x="939266" y="734651"/>
                  <a:pt x="954996" y="720948"/>
                </a:cubicBezTo>
                <a:cubicBezTo>
                  <a:pt x="954996" y="720948"/>
                  <a:pt x="1025944" y="734599"/>
                  <a:pt x="1032732" y="733457"/>
                </a:cubicBezTo>
                <a:cubicBezTo>
                  <a:pt x="1095558" y="740331"/>
                  <a:pt x="1173421" y="777836"/>
                  <a:pt x="1249476" y="801102"/>
                </a:cubicBezTo>
                <a:cubicBezTo>
                  <a:pt x="1322704" y="828334"/>
                  <a:pt x="1394791" y="848775"/>
                  <a:pt x="1462911" y="866395"/>
                </a:cubicBezTo>
                <a:cubicBezTo>
                  <a:pt x="1466878" y="869217"/>
                  <a:pt x="1474808" y="874864"/>
                  <a:pt x="1477632" y="870898"/>
                </a:cubicBezTo>
                <a:cubicBezTo>
                  <a:pt x="1495295" y="889449"/>
                  <a:pt x="1490541" y="861160"/>
                  <a:pt x="1477632" y="870898"/>
                </a:cubicBezTo>
                <a:cubicBezTo>
                  <a:pt x="1473669" y="868075"/>
                  <a:pt x="1465735" y="862429"/>
                  <a:pt x="1462911" y="866395"/>
                </a:cubicBezTo>
                <a:cubicBezTo>
                  <a:pt x="1293144" y="801310"/>
                  <a:pt x="1063185" y="724255"/>
                  <a:pt x="866140" y="645727"/>
                </a:cubicBezTo>
                <a:cubicBezTo>
                  <a:pt x="858211" y="640082"/>
                  <a:pt x="787264" y="626429"/>
                  <a:pt x="793923" y="600290"/>
                </a:cubicBezTo>
                <a:lnTo>
                  <a:pt x="846665" y="612935"/>
                </a:lnTo>
                <a:cubicBezTo>
                  <a:pt x="839756" y="596061"/>
                  <a:pt x="813269" y="608087"/>
                  <a:pt x="802866" y="587729"/>
                </a:cubicBezTo>
                <a:cubicBezTo>
                  <a:pt x="839088" y="588612"/>
                  <a:pt x="928365" y="628267"/>
                  <a:pt x="874837" y="590156"/>
                </a:cubicBezTo>
                <a:cubicBezTo>
                  <a:pt x="862940" y="581685"/>
                  <a:pt x="847559" y="576711"/>
                  <a:pt x="878130" y="585528"/>
                </a:cubicBezTo>
                <a:cubicBezTo>
                  <a:pt x="889546" y="587678"/>
                  <a:pt x="917835" y="582913"/>
                  <a:pt x="932555" y="587417"/>
                </a:cubicBezTo>
                <a:cubicBezTo>
                  <a:pt x="965478" y="592925"/>
                  <a:pt x="990593" y="610807"/>
                  <a:pt x="1008607" y="610681"/>
                </a:cubicBezTo>
                <a:cubicBezTo>
                  <a:pt x="1012572" y="613505"/>
                  <a:pt x="1003501" y="601069"/>
                  <a:pt x="1006325" y="597104"/>
                </a:cubicBezTo>
                <a:cubicBezTo>
                  <a:pt x="1003501" y="601069"/>
                  <a:pt x="1032931" y="603094"/>
                  <a:pt x="1043683" y="604773"/>
                </a:cubicBezTo>
                <a:cubicBezTo>
                  <a:pt x="1063032" y="612571"/>
                  <a:pt x="1083518" y="627158"/>
                  <a:pt x="1105687" y="630987"/>
                </a:cubicBezTo>
                <a:cubicBezTo>
                  <a:pt x="1105687" y="630987"/>
                  <a:pt x="1121420" y="617283"/>
                  <a:pt x="1132176" y="618963"/>
                </a:cubicBezTo>
                <a:cubicBezTo>
                  <a:pt x="1150850" y="619308"/>
                  <a:pt x="1182091" y="635574"/>
                  <a:pt x="1205404" y="646195"/>
                </a:cubicBezTo>
                <a:cubicBezTo>
                  <a:pt x="1262109" y="661663"/>
                  <a:pt x="1184917" y="631609"/>
                  <a:pt x="1170198" y="627107"/>
                </a:cubicBezTo>
                <a:cubicBezTo>
                  <a:pt x="1154816" y="622132"/>
                  <a:pt x="1102617" y="591940"/>
                  <a:pt x="1048543" y="571372"/>
                </a:cubicBezTo>
                <a:lnTo>
                  <a:pt x="1050042" y="571700"/>
                </a:lnTo>
                <a:lnTo>
                  <a:pt x="1114271" y="594041"/>
                </a:lnTo>
                <a:cubicBezTo>
                  <a:pt x="1148518" y="605071"/>
                  <a:pt x="1181742" y="614601"/>
                  <a:pt x="1213290" y="621611"/>
                </a:cubicBezTo>
                <a:cubicBezTo>
                  <a:pt x="1213290" y="621611"/>
                  <a:pt x="1218437" y="636214"/>
                  <a:pt x="1213290" y="621611"/>
                </a:cubicBezTo>
                <a:cubicBezTo>
                  <a:pt x="1185305" y="608214"/>
                  <a:pt x="1154836" y="595777"/>
                  <a:pt x="1123038" y="583903"/>
                </a:cubicBezTo>
                <a:lnTo>
                  <a:pt x="1122306" y="583646"/>
                </a:lnTo>
                <a:lnTo>
                  <a:pt x="1122313" y="581059"/>
                </a:lnTo>
                <a:cubicBezTo>
                  <a:pt x="1140989" y="581405"/>
                  <a:pt x="1294907" y="642177"/>
                  <a:pt x="1332927" y="650319"/>
                </a:cubicBezTo>
                <a:cubicBezTo>
                  <a:pt x="1370960" y="665442"/>
                  <a:pt x="1361226" y="652536"/>
                  <a:pt x="1318090" y="627799"/>
                </a:cubicBezTo>
                <a:cubicBezTo>
                  <a:pt x="1267756" y="600932"/>
                  <a:pt x="1169045" y="578281"/>
                  <a:pt x="1092849" y="552331"/>
                </a:cubicBezTo>
                <a:lnTo>
                  <a:pt x="1068630" y="542310"/>
                </a:lnTo>
                <a:lnTo>
                  <a:pt x="1078091" y="538872"/>
                </a:lnTo>
                <a:cubicBezTo>
                  <a:pt x="1100161" y="540442"/>
                  <a:pt x="1143602" y="556686"/>
                  <a:pt x="1136260" y="556812"/>
                </a:cubicBezTo>
                <a:cubicBezTo>
                  <a:pt x="1156745" y="561357"/>
                  <a:pt x="1192187" y="581156"/>
                  <a:pt x="1207691" y="580890"/>
                </a:cubicBezTo>
                <a:cubicBezTo>
                  <a:pt x="1222297" y="575740"/>
                  <a:pt x="1150863" y="551663"/>
                  <a:pt x="1150863" y="551663"/>
                </a:cubicBezTo>
                <a:lnTo>
                  <a:pt x="983221" y="495276"/>
                </a:lnTo>
                <a:lnTo>
                  <a:pt x="978602" y="491441"/>
                </a:lnTo>
                <a:cubicBezTo>
                  <a:pt x="971978" y="484485"/>
                  <a:pt x="972114" y="480099"/>
                  <a:pt x="991461" y="487895"/>
                </a:cubicBezTo>
                <a:cubicBezTo>
                  <a:pt x="993443" y="489306"/>
                  <a:pt x="1005637" y="491762"/>
                  <a:pt x="1017337" y="493864"/>
                </a:cubicBezTo>
                <a:lnTo>
                  <a:pt x="1020047" y="494331"/>
                </a:lnTo>
                <a:lnTo>
                  <a:pt x="1022446" y="495301"/>
                </a:lnTo>
                <a:cubicBezTo>
                  <a:pt x="1048644" y="505667"/>
                  <a:pt x="1075545" y="515407"/>
                  <a:pt x="1080809" y="512868"/>
                </a:cubicBezTo>
                <a:cubicBezTo>
                  <a:pt x="1090333" y="497193"/>
                  <a:pt x="1019069" y="482910"/>
                  <a:pt x="1019069" y="482910"/>
                </a:cubicBezTo>
                <a:lnTo>
                  <a:pt x="982528" y="469393"/>
                </a:lnTo>
                <a:lnTo>
                  <a:pt x="975279" y="466037"/>
                </a:lnTo>
                <a:cubicBezTo>
                  <a:pt x="945855" y="451937"/>
                  <a:pt x="923954" y="439334"/>
                  <a:pt x="955464" y="443339"/>
                </a:cubicBezTo>
                <a:cubicBezTo>
                  <a:pt x="995649" y="447044"/>
                  <a:pt x="1029714" y="459344"/>
                  <a:pt x="1067735" y="467486"/>
                </a:cubicBezTo>
                <a:lnTo>
                  <a:pt x="1078471" y="471307"/>
                </a:lnTo>
                <a:lnTo>
                  <a:pt x="1079498" y="471704"/>
                </a:lnTo>
                <a:cubicBezTo>
                  <a:pt x="1080972" y="472248"/>
                  <a:pt x="1081121" y="472273"/>
                  <a:pt x="1079357" y="471621"/>
                </a:cubicBezTo>
                <a:lnTo>
                  <a:pt x="1078471" y="471307"/>
                </a:lnTo>
                <a:lnTo>
                  <a:pt x="1071699" y="468680"/>
                </a:lnTo>
                <a:cubicBezTo>
                  <a:pt x="1054052" y="461572"/>
                  <a:pt x="1018070" y="445450"/>
                  <a:pt x="1037517" y="439993"/>
                </a:cubicBezTo>
                <a:lnTo>
                  <a:pt x="1045138" y="441242"/>
                </a:lnTo>
                <a:lnTo>
                  <a:pt x="1046903" y="442195"/>
                </a:lnTo>
                <a:lnTo>
                  <a:pt x="1053250" y="444494"/>
                </a:lnTo>
                <a:lnTo>
                  <a:pt x="1064446" y="450948"/>
                </a:lnTo>
                <a:cubicBezTo>
                  <a:pt x="1075622" y="458158"/>
                  <a:pt x="1087021" y="466275"/>
                  <a:pt x="1092730" y="467350"/>
                </a:cubicBezTo>
                <a:cubicBezTo>
                  <a:pt x="1104626" y="475820"/>
                  <a:pt x="1149435" y="482819"/>
                  <a:pt x="1149435" y="482819"/>
                </a:cubicBezTo>
                <a:cubicBezTo>
                  <a:pt x="1142528" y="465944"/>
                  <a:pt x="1086963" y="457266"/>
                  <a:pt x="1082997" y="454442"/>
                </a:cubicBezTo>
                <a:cubicBezTo>
                  <a:pt x="1075471" y="452074"/>
                  <a:pt x="1068867" y="449985"/>
                  <a:pt x="1062935" y="448004"/>
                </a:cubicBezTo>
                <a:lnTo>
                  <a:pt x="1053250" y="444494"/>
                </a:lnTo>
                <a:lnTo>
                  <a:pt x="1048593" y="441810"/>
                </a:lnTo>
                <a:lnTo>
                  <a:pt x="1045138" y="441242"/>
                </a:lnTo>
                <a:lnTo>
                  <a:pt x="1020995" y="428229"/>
                </a:lnTo>
                <a:cubicBezTo>
                  <a:pt x="1029193" y="423358"/>
                  <a:pt x="1039255" y="422864"/>
                  <a:pt x="1050498" y="425017"/>
                </a:cubicBezTo>
                <a:close/>
                <a:moveTo>
                  <a:pt x="1010492" y="418301"/>
                </a:moveTo>
                <a:lnTo>
                  <a:pt x="1018714" y="426073"/>
                </a:lnTo>
                <a:lnTo>
                  <a:pt x="1014244" y="421849"/>
                </a:lnTo>
                <a:close/>
                <a:moveTo>
                  <a:pt x="1010196" y="418020"/>
                </a:moveTo>
                <a:lnTo>
                  <a:pt x="1010492" y="418301"/>
                </a:lnTo>
                <a:lnTo>
                  <a:pt x="1010364" y="418181"/>
                </a:lnTo>
                <a:cubicBezTo>
                  <a:pt x="1009521" y="417382"/>
                  <a:pt x="1009296" y="417170"/>
                  <a:pt x="1010196" y="418020"/>
                </a:cubicBezTo>
                <a:close/>
                <a:moveTo>
                  <a:pt x="985787" y="409140"/>
                </a:moveTo>
                <a:lnTo>
                  <a:pt x="994858" y="421577"/>
                </a:lnTo>
                <a:cubicBezTo>
                  <a:pt x="987599" y="423380"/>
                  <a:pt x="978997" y="410282"/>
                  <a:pt x="985787" y="409140"/>
                </a:cubicBezTo>
                <a:close/>
                <a:moveTo>
                  <a:pt x="1336938" y="260546"/>
                </a:moveTo>
                <a:lnTo>
                  <a:pt x="1334600" y="261912"/>
                </a:lnTo>
                <a:lnTo>
                  <a:pt x="1346045" y="264062"/>
                </a:lnTo>
                <a:lnTo>
                  <a:pt x="1346957" y="263827"/>
                </a:lnTo>
                <a:cubicBezTo>
                  <a:pt x="1347359" y="262464"/>
                  <a:pt x="1346636" y="261510"/>
                  <a:pt x="1345305" y="260919"/>
                </a:cubicBezTo>
                <a:cubicBezTo>
                  <a:pt x="1343305" y="260031"/>
                  <a:pt x="1339936" y="259959"/>
                  <a:pt x="1336938" y="260546"/>
                </a:cubicBezTo>
                <a:close/>
                <a:moveTo>
                  <a:pt x="1295115" y="252606"/>
                </a:moveTo>
                <a:lnTo>
                  <a:pt x="1283027" y="252980"/>
                </a:lnTo>
                <a:lnTo>
                  <a:pt x="1294853" y="254445"/>
                </a:lnTo>
                <a:lnTo>
                  <a:pt x="1301228" y="255643"/>
                </a:lnTo>
                <a:close/>
                <a:moveTo>
                  <a:pt x="1029807" y="248139"/>
                </a:moveTo>
                <a:lnTo>
                  <a:pt x="1032228" y="248778"/>
                </a:lnTo>
                <a:lnTo>
                  <a:pt x="1031782" y="249347"/>
                </a:lnTo>
                <a:cubicBezTo>
                  <a:pt x="1030991" y="249640"/>
                  <a:pt x="1030228" y="249276"/>
                  <a:pt x="1029807" y="248139"/>
                </a:cubicBezTo>
                <a:close/>
                <a:moveTo>
                  <a:pt x="2462763" y="214290"/>
                </a:moveTo>
                <a:lnTo>
                  <a:pt x="2494916" y="216817"/>
                </a:lnTo>
                <a:lnTo>
                  <a:pt x="2492524" y="216981"/>
                </a:lnTo>
                <a:cubicBezTo>
                  <a:pt x="2485125" y="217336"/>
                  <a:pt x="2472516" y="217421"/>
                  <a:pt x="2463472" y="214751"/>
                </a:cubicBezTo>
                <a:close/>
                <a:moveTo>
                  <a:pt x="1041154" y="192094"/>
                </a:moveTo>
                <a:cubicBezTo>
                  <a:pt x="1041969" y="192115"/>
                  <a:pt x="1042655" y="192509"/>
                  <a:pt x="1042655" y="192509"/>
                </a:cubicBezTo>
                <a:cubicBezTo>
                  <a:pt x="1041599" y="195485"/>
                  <a:pt x="1038861" y="193912"/>
                  <a:pt x="1038861" y="193912"/>
                </a:cubicBezTo>
                <a:cubicBezTo>
                  <a:pt x="1039388" y="192424"/>
                  <a:pt x="1040337" y="192072"/>
                  <a:pt x="1041154" y="192094"/>
                </a:cubicBezTo>
                <a:close/>
                <a:moveTo>
                  <a:pt x="1035452" y="191256"/>
                </a:moveTo>
                <a:lnTo>
                  <a:pt x="1038861" y="193912"/>
                </a:lnTo>
                <a:cubicBezTo>
                  <a:pt x="1034751" y="195431"/>
                  <a:pt x="1032854" y="196134"/>
                  <a:pt x="1032011" y="193857"/>
                </a:cubicBezTo>
                <a:lnTo>
                  <a:pt x="1034677" y="191522"/>
                </a:lnTo>
                <a:lnTo>
                  <a:pt x="1035639" y="191694"/>
                </a:lnTo>
                <a:close/>
                <a:moveTo>
                  <a:pt x="1959511" y="161860"/>
                </a:moveTo>
                <a:lnTo>
                  <a:pt x="2035587" y="175670"/>
                </a:lnTo>
                <a:lnTo>
                  <a:pt x="2307514" y="266452"/>
                </a:lnTo>
                <a:cubicBezTo>
                  <a:pt x="2403249" y="300730"/>
                  <a:pt x="2494862" y="336028"/>
                  <a:pt x="2578939" y="371427"/>
                </a:cubicBezTo>
                <a:cubicBezTo>
                  <a:pt x="2607726" y="379926"/>
                  <a:pt x="2588275" y="374183"/>
                  <a:pt x="2615684" y="387352"/>
                </a:cubicBezTo>
                <a:cubicBezTo>
                  <a:pt x="2653210" y="403508"/>
                  <a:pt x="2454271" y="329545"/>
                  <a:pt x="2420814" y="319667"/>
                </a:cubicBezTo>
                <a:cubicBezTo>
                  <a:pt x="2307065" y="278046"/>
                  <a:pt x="2193511" y="236483"/>
                  <a:pt x="2072834" y="196837"/>
                </a:cubicBezTo>
                <a:close/>
                <a:moveTo>
                  <a:pt x="1012382" y="156331"/>
                </a:moveTo>
                <a:lnTo>
                  <a:pt x="1019226" y="156399"/>
                </a:lnTo>
                <a:lnTo>
                  <a:pt x="1026231" y="159022"/>
                </a:lnTo>
                <a:lnTo>
                  <a:pt x="1035623" y="162363"/>
                </a:lnTo>
                <a:lnTo>
                  <a:pt x="1031927" y="162415"/>
                </a:lnTo>
                <a:cubicBezTo>
                  <a:pt x="1022740" y="162472"/>
                  <a:pt x="1012589" y="162237"/>
                  <a:pt x="1006426" y="160635"/>
                </a:cubicBezTo>
                <a:cubicBezTo>
                  <a:pt x="999773" y="157708"/>
                  <a:pt x="1004409" y="156640"/>
                  <a:pt x="1012382" y="156331"/>
                </a:cubicBezTo>
                <a:close/>
                <a:moveTo>
                  <a:pt x="989695" y="135000"/>
                </a:moveTo>
                <a:cubicBezTo>
                  <a:pt x="990924" y="134965"/>
                  <a:pt x="992557" y="135099"/>
                  <a:pt x="994477" y="135365"/>
                </a:cubicBezTo>
                <a:cubicBezTo>
                  <a:pt x="1000233" y="136166"/>
                  <a:pt x="1008556" y="138147"/>
                  <a:pt x="1016196" y="140203"/>
                </a:cubicBezTo>
                <a:cubicBezTo>
                  <a:pt x="1020014" y="141233"/>
                  <a:pt x="1023663" y="142281"/>
                  <a:pt x="1026734" y="143211"/>
                </a:cubicBezTo>
                <a:cubicBezTo>
                  <a:pt x="1029805" y="144140"/>
                  <a:pt x="1032298" y="144951"/>
                  <a:pt x="1033808" y="145503"/>
                </a:cubicBezTo>
                <a:lnTo>
                  <a:pt x="1034515" y="145723"/>
                </a:lnTo>
                <a:lnTo>
                  <a:pt x="998161" y="143000"/>
                </a:lnTo>
                <a:lnTo>
                  <a:pt x="990421" y="139036"/>
                </a:lnTo>
                <a:cubicBezTo>
                  <a:pt x="988108" y="137594"/>
                  <a:pt x="986840" y="136389"/>
                  <a:pt x="987348" y="135665"/>
                </a:cubicBezTo>
                <a:cubicBezTo>
                  <a:pt x="987645" y="135245"/>
                  <a:pt x="988466" y="135036"/>
                  <a:pt x="989695" y="135000"/>
                </a:cubicBezTo>
                <a:close/>
                <a:moveTo>
                  <a:pt x="1061712" y="114682"/>
                </a:moveTo>
                <a:cubicBezTo>
                  <a:pt x="1062411" y="115004"/>
                  <a:pt x="1062612" y="116517"/>
                  <a:pt x="1062828" y="118145"/>
                </a:cubicBezTo>
                <a:cubicBezTo>
                  <a:pt x="1060019" y="118259"/>
                  <a:pt x="1057615" y="118353"/>
                  <a:pt x="1057615" y="118353"/>
                </a:cubicBezTo>
                <a:cubicBezTo>
                  <a:pt x="1059820" y="115224"/>
                  <a:pt x="1061015" y="114359"/>
                  <a:pt x="1061712" y="114682"/>
                </a:cubicBezTo>
                <a:close/>
                <a:moveTo>
                  <a:pt x="1264837" y="93381"/>
                </a:moveTo>
                <a:lnTo>
                  <a:pt x="1266347" y="93817"/>
                </a:lnTo>
                <a:lnTo>
                  <a:pt x="1274784" y="95158"/>
                </a:lnTo>
                <a:lnTo>
                  <a:pt x="1273902" y="94749"/>
                </a:lnTo>
                <a:close/>
                <a:moveTo>
                  <a:pt x="932407" y="36527"/>
                </a:moveTo>
                <a:lnTo>
                  <a:pt x="945826" y="40179"/>
                </a:lnTo>
                <a:cubicBezTo>
                  <a:pt x="961814" y="45724"/>
                  <a:pt x="981892" y="55185"/>
                  <a:pt x="989389" y="56989"/>
                </a:cubicBezTo>
                <a:lnTo>
                  <a:pt x="1027551" y="66901"/>
                </a:lnTo>
                <a:lnTo>
                  <a:pt x="995286" y="64127"/>
                </a:lnTo>
                <a:lnTo>
                  <a:pt x="991332" y="62504"/>
                </a:lnTo>
                <a:cubicBezTo>
                  <a:pt x="983729" y="59525"/>
                  <a:pt x="974983" y="56279"/>
                  <a:pt x="963784" y="52398"/>
                </a:cubicBezTo>
                <a:cubicBezTo>
                  <a:pt x="959896" y="50449"/>
                  <a:pt x="932373" y="41287"/>
                  <a:pt x="927471" y="37667"/>
                </a:cubicBezTo>
                <a:lnTo>
                  <a:pt x="930741" y="36691"/>
                </a:lnTo>
                <a:close/>
                <a:moveTo>
                  <a:pt x="1041877" y="7236"/>
                </a:moveTo>
                <a:lnTo>
                  <a:pt x="1141432" y="14551"/>
                </a:lnTo>
                <a:lnTo>
                  <a:pt x="1145490" y="14097"/>
                </a:lnTo>
                <a:lnTo>
                  <a:pt x="1216563" y="26997"/>
                </a:lnTo>
                <a:lnTo>
                  <a:pt x="1211212" y="30249"/>
                </a:lnTo>
                <a:cubicBezTo>
                  <a:pt x="1211515" y="46416"/>
                  <a:pt x="1368026" y="66392"/>
                  <a:pt x="1398194" y="70222"/>
                </a:cubicBezTo>
                <a:cubicBezTo>
                  <a:pt x="1527412" y="95255"/>
                  <a:pt x="1664861" y="131814"/>
                  <a:pt x="1802824" y="173075"/>
                </a:cubicBezTo>
                <a:cubicBezTo>
                  <a:pt x="1940786" y="214334"/>
                  <a:pt x="2079265" y="260293"/>
                  <a:pt x="2210548" y="304128"/>
                </a:cubicBezTo>
                <a:cubicBezTo>
                  <a:pt x="2538862" y="416922"/>
                  <a:pt x="2844520" y="546823"/>
                  <a:pt x="3136152" y="680320"/>
                </a:cubicBezTo>
                <a:lnTo>
                  <a:pt x="3342793" y="776847"/>
                </a:lnTo>
                <a:lnTo>
                  <a:pt x="3305027" y="881015"/>
                </a:lnTo>
                <a:cubicBezTo>
                  <a:pt x="3289044" y="924603"/>
                  <a:pt x="3274028" y="966739"/>
                  <a:pt x="3262081" y="1006777"/>
                </a:cubicBezTo>
                <a:cubicBezTo>
                  <a:pt x="3253687" y="1014526"/>
                  <a:pt x="3253686" y="1022275"/>
                  <a:pt x="3249813" y="1038418"/>
                </a:cubicBezTo>
                <a:cubicBezTo>
                  <a:pt x="3245938" y="1038418"/>
                  <a:pt x="3245938" y="1042294"/>
                  <a:pt x="3245938" y="1050689"/>
                </a:cubicBezTo>
                <a:cubicBezTo>
                  <a:pt x="3242062" y="1050689"/>
                  <a:pt x="3242064" y="1054564"/>
                  <a:pt x="3242064" y="1062958"/>
                </a:cubicBezTo>
                <a:cubicBezTo>
                  <a:pt x="3249812" y="1062959"/>
                  <a:pt x="3245936" y="1054563"/>
                  <a:pt x="3245938" y="1050689"/>
                </a:cubicBezTo>
                <a:cubicBezTo>
                  <a:pt x="3253687" y="1050690"/>
                  <a:pt x="3249813" y="1042293"/>
                  <a:pt x="3249813" y="1038418"/>
                </a:cubicBezTo>
                <a:cubicBezTo>
                  <a:pt x="3257563" y="1030670"/>
                  <a:pt x="3262082" y="1018401"/>
                  <a:pt x="3262081" y="1006777"/>
                </a:cubicBezTo>
                <a:cubicBezTo>
                  <a:pt x="3282101" y="962219"/>
                  <a:pt x="3301475" y="910559"/>
                  <a:pt x="3317620" y="862125"/>
                </a:cubicBezTo>
                <a:lnTo>
                  <a:pt x="3337640" y="814340"/>
                </a:lnTo>
                <a:cubicBezTo>
                  <a:pt x="3346035" y="814340"/>
                  <a:pt x="3333765" y="854377"/>
                  <a:pt x="3329890" y="862126"/>
                </a:cubicBezTo>
                <a:cubicBezTo>
                  <a:pt x="3302768" y="943492"/>
                  <a:pt x="3264384" y="1031396"/>
                  <a:pt x="3236806" y="1112218"/>
                </a:cubicBezTo>
                <a:lnTo>
                  <a:pt x="3230080" y="1134859"/>
                </a:lnTo>
                <a:lnTo>
                  <a:pt x="3029607" y="1041212"/>
                </a:lnTo>
                <a:cubicBezTo>
                  <a:pt x="2737975" y="907716"/>
                  <a:pt x="2432316" y="777813"/>
                  <a:pt x="2104002" y="665021"/>
                </a:cubicBezTo>
                <a:cubicBezTo>
                  <a:pt x="1907078" y="599267"/>
                  <a:pt x="1693963" y="528734"/>
                  <a:pt x="1490683" y="476455"/>
                </a:cubicBezTo>
                <a:lnTo>
                  <a:pt x="1390332" y="453594"/>
                </a:lnTo>
                <a:lnTo>
                  <a:pt x="1393001" y="454568"/>
                </a:lnTo>
                <a:cubicBezTo>
                  <a:pt x="1496341" y="491781"/>
                  <a:pt x="1596273" y="527318"/>
                  <a:pt x="1681157" y="559860"/>
                </a:cubicBezTo>
                <a:cubicBezTo>
                  <a:pt x="1613036" y="542239"/>
                  <a:pt x="1540949" y="521798"/>
                  <a:pt x="1467721" y="494567"/>
                </a:cubicBezTo>
                <a:cubicBezTo>
                  <a:pt x="1429694" y="482933"/>
                  <a:pt x="1391216" y="467741"/>
                  <a:pt x="1354389" y="454597"/>
                </a:cubicBezTo>
                <a:lnTo>
                  <a:pt x="1331992" y="447312"/>
                </a:lnTo>
                <a:lnTo>
                  <a:pt x="1351271" y="445151"/>
                </a:lnTo>
                <a:lnTo>
                  <a:pt x="1354810" y="445502"/>
                </a:lnTo>
                <a:lnTo>
                  <a:pt x="1291647" y="431114"/>
                </a:lnTo>
                <a:cubicBezTo>
                  <a:pt x="1261481" y="427284"/>
                  <a:pt x="1104968" y="407307"/>
                  <a:pt x="1104665" y="391141"/>
                </a:cubicBezTo>
                <a:cubicBezTo>
                  <a:pt x="1107422" y="381801"/>
                  <a:pt x="1173502" y="370002"/>
                  <a:pt x="1173502" y="370002"/>
                </a:cubicBezTo>
                <a:cubicBezTo>
                  <a:pt x="1194562" y="370298"/>
                  <a:pt x="1229397" y="375503"/>
                  <a:pt x="1265011" y="380942"/>
                </a:cubicBezTo>
                <a:cubicBezTo>
                  <a:pt x="1355741" y="391650"/>
                  <a:pt x="1477721" y="422586"/>
                  <a:pt x="1575580" y="446399"/>
                </a:cubicBezTo>
                <a:cubicBezTo>
                  <a:pt x="1860049" y="514305"/>
                  <a:pt x="2086770" y="597317"/>
                  <a:pt x="2314268" y="680558"/>
                </a:cubicBezTo>
                <a:cubicBezTo>
                  <a:pt x="2347724" y="690435"/>
                  <a:pt x="2546663" y="764399"/>
                  <a:pt x="2509139" y="748244"/>
                </a:cubicBezTo>
                <a:cubicBezTo>
                  <a:pt x="2481729" y="735075"/>
                  <a:pt x="2501182" y="740818"/>
                  <a:pt x="2472392" y="732319"/>
                </a:cubicBezTo>
                <a:cubicBezTo>
                  <a:pt x="2136087" y="590723"/>
                  <a:pt x="1679184" y="450756"/>
                  <a:pt x="1320374" y="371055"/>
                </a:cubicBezTo>
                <a:cubicBezTo>
                  <a:pt x="1246635" y="354363"/>
                  <a:pt x="1165774" y="361798"/>
                  <a:pt x="1124658" y="323428"/>
                </a:cubicBezTo>
                <a:cubicBezTo>
                  <a:pt x="1121366" y="317380"/>
                  <a:pt x="1107961" y="308345"/>
                  <a:pt x="1103295" y="306967"/>
                </a:cubicBezTo>
                <a:cubicBezTo>
                  <a:pt x="1107961" y="308345"/>
                  <a:pt x="1095633" y="278476"/>
                  <a:pt x="1089588" y="281766"/>
                </a:cubicBezTo>
                <a:cubicBezTo>
                  <a:pt x="1097013" y="273805"/>
                  <a:pt x="1110417" y="282841"/>
                  <a:pt x="1121133" y="280926"/>
                </a:cubicBezTo>
                <a:cubicBezTo>
                  <a:pt x="1137294" y="280620"/>
                  <a:pt x="1144950" y="271881"/>
                  <a:pt x="1150998" y="268589"/>
                </a:cubicBezTo>
                <a:cubicBezTo>
                  <a:pt x="1197326" y="272112"/>
                  <a:pt x="1143039" y="261163"/>
                  <a:pt x="1112871" y="257333"/>
                </a:cubicBezTo>
                <a:lnTo>
                  <a:pt x="1128624" y="258193"/>
                </a:lnTo>
                <a:lnTo>
                  <a:pt x="1106204" y="255365"/>
                </a:lnTo>
                <a:lnTo>
                  <a:pt x="1112871" y="257333"/>
                </a:lnTo>
                <a:cubicBezTo>
                  <a:pt x="1104791" y="257486"/>
                  <a:pt x="1095542" y="257293"/>
                  <a:pt x="1088488" y="256480"/>
                </a:cubicBezTo>
                <a:lnTo>
                  <a:pt x="1083028" y="254253"/>
                </a:lnTo>
                <a:lnTo>
                  <a:pt x="1071708" y="254110"/>
                </a:lnTo>
                <a:cubicBezTo>
                  <a:pt x="1062862" y="254039"/>
                  <a:pt x="1054271" y="253745"/>
                  <a:pt x="1045978" y="252417"/>
                </a:cubicBezTo>
                <a:lnTo>
                  <a:pt x="1032228" y="248778"/>
                </a:lnTo>
                <a:lnTo>
                  <a:pt x="1033917" y="246619"/>
                </a:lnTo>
                <a:cubicBezTo>
                  <a:pt x="1061915" y="250167"/>
                  <a:pt x="1085586" y="252406"/>
                  <a:pt x="1052857" y="246586"/>
                </a:cubicBezTo>
                <a:lnTo>
                  <a:pt x="1034965" y="243654"/>
                </a:lnTo>
                <a:lnTo>
                  <a:pt x="1034971" y="243642"/>
                </a:lnTo>
                <a:lnTo>
                  <a:pt x="1034829" y="243632"/>
                </a:lnTo>
                <a:lnTo>
                  <a:pt x="999398" y="237828"/>
                </a:lnTo>
                <a:cubicBezTo>
                  <a:pt x="1003155" y="239240"/>
                  <a:pt x="1012259" y="241263"/>
                  <a:pt x="1020319" y="242647"/>
                </a:cubicBezTo>
                <a:lnTo>
                  <a:pt x="1034829" y="243632"/>
                </a:lnTo>
                <a:lnTo>
                  <a:pt x="1034965" y="243654"/>
                </a:lnTo>
                <a:lnTo>
                  <a:pt x="1033917" y="246619"/>
                </a:lnTo>
                <a:cubicBezTo>
                  <a:pt x="1012705" y="243684"/>
                  <a:pt x="988757" y="239177"/>
                  <a:pt x="987915" y="236900"/>
                </a:cubicBezTo>
                <a:cubicBezTo>
                  <a:pt x="988757" y="239177"/>
                  <a:pt x="998557" y="235551"/>
                  <a:pt x="998557" y="235551"/>
                </a:cubicBezTo>
                <a:cubicBezTo>
                  <a:pt x="1004247" y="233447"/>
                  <a:pt x="996874" y="231000"/>
                  <a:pt x="1004777" y="228078"/>
                </a:cubicBezTo>
                <a:cubicBezTo>
                  <a:pt x="1011309" y="228247"/>
                  <a:pt x="1029781" y="229607"/>
                  <a:pt x="1043162" y="229830"/>
                </a:cubicBezTo>
                <a:cubicBezTo>
                  <a:pt x="1083145" y="232506"/>
                  <a:pt x="1126359" y="235169"/>
                  <a:pt x="1169432" y="238910"/>
                </a:cubicBezTo>
                <a:lnTo>
                  <a:pt x="1175902" y="239711"/>
                </a:lnTo>
                <a:lnTo>
                  <a:pt x="1176145" y="239682"/>
                </a:lnTo>
                <a:cubicBezTo>
                  <a:pt x="1188519" y="238733"/>
                  <a:pt x="1198039" y="238901"/>
                  <a:pt x="1201390" y="241158"/>
                </a:cubicBezTo>
                <a:lnTo>
                  <a:pt x="1213633" y="244384"/>
                </a:lnTo>
                <a:lnTo>
                  <a:pt x="1269284" y="251278"/>
                </a:lnTo>
                <a:lnTo>
                  <a:pt x="1236481" y="242633"/>
                </a:lnTo>
                <a:cubicBezTo>
                  <a:pt x="1224077" y="240241"/>
                  <a:pt x="1212495" y="239360"/>
                  <a:pt x="1201390" y="241158"/>
                </a:cubicBezTo>
                <a:lnTo>
                  <a:pt x="1188344" y="235687"/>
                </a:lnTo>
                <a:lnTo>
                  <a:pt x="1155241" y="231761"/>
                </a:lnTo>
                <a:cubicBezTo>
                  <a:pt x="1113262" y="227941"/>
                  <a:pt x="1071472" y="224751"/>
                  <a:pt x="1026275" y="220124"/>
                </a:cubicBezTo>
                <a:cubicBezTo>
                  <a:pt x="999057" y="219413"/>
                  <a:pt x="982798" y="217235"/>
                  <a:pt x="952000" y="212674"/>
                </a:cubicBezTo>
                <a:cubicBezTo>
                  <a:pt x="934898" y="208219"/>
                  <a:pt x="947578" y="206549"/>
                  <a:pt x="964014" y="208230"/>
                </a:cubicBezTo>
                <a:cubicBezTo>
                  <a:pt x="970545" y="208401"/>
                  <a:pt x="971527" y="211056"/>
                  <a:pt x="984066" y="209005"/>
                </a:cubicBezTo>
                <a:cubicBezTo>
                  <a:pt x="1000928" y="200182"/>
                  <a:pt x="1033622" y="204041"/>
                  <a:pt x="1060839" y="204753"/>
                </a:cubicBezTo>
                <a:cubicBezTo>
                  <a:pt x="1096354" y="206276"/>
                  <a:pt x="1131747" y="208869"/>
                  <a:pt x="1166978" y="212452"/>
                </a:cubicBezTo>
                <a:lnTo>
                  <a:pt x="1171451" y="213031"/>
                </a:lnTo>
                <a:lnTo>
                  <a:pt x="1172671" y="212371"/>
                </a:lnTo>
                <a:lnTo>
                  <a:pt x="1182831" y="208990"/>
                </a:lnTo>
                <a:lnTo>
                  <a:pt x="1169700" y="207335"/>
                </a:lnTo>
                <a:cubicBezTo>
                  <a:pt x="1127095" y="202667"/>
                  <a:pt x="1084849" y="198245"/>
                  <a:pt x="1042655" y="192509"/>
                </a:cubicBezTo>
                <a:cubicBezTo>
                  <a:pt x="1078039" y="191493"/>
                  <a:pt x="1114712" y="191294"/>
                  <a:pt x="1151824" y="193252"/>
                </a:cubicBezTo>
                <a:lnTo>
                  <a:pt x="1183839" y="195955"/>
                </a:lnTo>
                <a:lnTo>
                  <a:pt x="1178415" y="192912"/>
                </a:lnTo>
                <a:lnTo>
                  <a:pt x="1178121" y="192617"/>
                </a:lnTo>
                <a:lnTo>
                  <a:pt x="1132800" y="188700"/>
                </a:lnTo>
                <a:lnTo>
                  <a:pt x="1050060" y="180970"/>
                </a:lnTo>
                <a:lnTo>
                  <a:pt x="1050202" y="181094"/>
                </a:lnTo>
                <a:cubicBezTo>
                  <a:pt x="1053675" y="187981"/>
                  <a:pt x="1049025" y="197287"/>
                  <a:pt x="1029260" y="185265"/>
                </a:cubicBezTo>
                <a:lnTo>
                  <a:pt x="1030638" y="180592"/>
                </a:lnTo>
                <a:cubicBezTo>
                  <a:pt x="1035920" y="175596"/>
                  <a:pt x="1040670" y="174724"/>
                  <a:pt x="1044277" y="175895"/>
                </a:cubicBezTo>
                <a:lnTo>
                  <a:pt x="1049326" y="180325"/>
                </a:lnTo>
                <a:lnTo>
                  <a:pt x="1131521" y="182814"/>
                </a:lnTo>
                <a:lnTo>
                  <a:pt x="1171527" y="185961"/>
                </a:lnTo>
                <a:lnTo>
                  <a:pt x="1168638" y="183047"/>
                </a:lnTo>
                <a:cubicBezTo>
                  <a:pt x="1167989" y="180951"/>
                  <a:pt x="1169501" y="180128"/>
                  <a:pt x="1171834" y="180818"/>
                </a:cubicBezTo>
                <a:cubicBezTo>
                  <a:pt x="1149322" y="168247"/>
                  <a:pt x="1087912" y="181426"/>
                  <a:pt x="1080555" y="169100"/>
                </a:cubicBezTo>
                <a:lnTo>
                  <a:pt x="1082650" y="165690"/>
                </a:lnTo>
                <a:lnTo>
                  <a:pt x="1051661" y="162446"/>
                </a:lnTo>
                <a:lnTo>
                  <a:pt x="1048171" y="162349"/>
                </a:lnTo>
                <a:lnTo>
                  <a:pt x="1046837" y="161254"/>
                </a:lnTo>
                <a:lnTo>
                  <a:pt x="1036055" y="156565"/>
                </a:lnTo>
                <a:lnTo>
                  <a:pt x="1038354" y="156588"/>
                </a:lnTo>
                <a:lnTo>
                  <a:pt x="1093916" y="160153"/>
                </a:lnTo>
                <a:lnTo>
                  <a:pt x="1100138" y="158725"/>
                </a:lnTo>
                <a:cubicBezTo>
                  <a:pt x="1125804" y="155779"/>
                  <a:pt x="1167533" y="158949"/>
                  <a:pt x="1170397" y="157309"/>
                </a:cubicBezTo>
                <a:lnTo>
                  <a:pt x="1167719" y="156281"/>
                </a:lnTo>
                <a:lnTo>
                  <a:pt x="1053411" y="147139"/>
                </a:lnTo>
                <a:lnTo>
                  <a:pt x="1052860" y="147097"/>
                </a:lnTo>
                <a:lnTo>
                  <a:pt x="1039465" y="143127"/>
                </a:lnTo>
                <a:cubicBezTo>
                  <a:pt x="1035236" y="142025"/>
                  <a:pt x="1032679" y="141572"/>
                  <a:pt x="1033375" y="142246"/>
                </a:cubicBezTo>
                <a:cubicBezTo>
                  <a:pt x="1030227" y="136759"/>
                  <a:pt x="1033865" y="127723"/>
                  <a:pt x="1039883" y="133564"/>
                </a:cubicBezTo>
                <a:cubicBezTo>
                  <a:pt x="1031088" y="125028"/>
                  <a:pt x="1042288" y="133469"/>
                  <a:pt x="1026245" y="128028"/>
                </a:cubicBezTo>
                <a:cubicBezTo>
                  <a:pt x="1005480" y="120439"/>
                  <a:pt x="1020319" y="119846"/>
                  <a:pt x="1020319" y="119846"/>
                </a:cubicBezTo>
                <a:cubicBezTo>
                  <a:pt x="1030345" y="119444"/>
                  <a:pt x="1054287" y="129714"/>
                  <a:pt x="1059098" y="129523"/>
                </a:cubicBezTo>
                <a:cubicBezTo>
                  <a:pt x="1059098" y="129523"/>
                  <a:pt x="1060762" y="123842"/>
                  <a:pt x="1062828" y="118145"/>
                </a:cubicBezTo>
                <a:cubicBezTo>
                  <a:pt x="1070417" y="120649"/>
                  <a:pt x="1083590" y="125735"/>
                  <a:pt x="1083590" y="125735"/>
                </a:cubicBezTo>
                <a:cubicBezTo>
                  <a:pt x="1090468" y="119847"/>
                  <a:pt x="1072452" y="117761"/>
                  <a:pt x="1072452" y="117761"/>
                </a:cubicBezTo>
                <a:lnTo>
                  <a:pt x="1066735" y="114072"/>
                </a:lnTo>
                <a:lnTo>
                  <a:pt x="1055917" y="112054"/>
                </a:lnTo>
                <a:lnTo>
                  <a:pt x="1061373" y="110614"/>
                </a:lnTo>
                <a:lnTo>
                  <a:pt x="1050514" y="103608"/>
                </a:lnTo>
                <a:cubicBezTo>
                  <a:pt x="1042076" y="98508"/>
                  <a:pt x="1034687" y="94475"/>
                  <a:pt x="1034873" y="95872"/>
                </a:cubicBezTo>
                <a:cubicBezTo>
                  <a:pt x="1036164" y="87399"/>
                  <a:pt x="1052486" y="97974"/>
                  <a:pt x="1068129" y="103431"/>
                </a:cubicBezTo>
                <a:lnTo>
                  <a:pt x="1078580" y="106071"/>
                </a:lnTo>
                <a:lnTo>
                  <a:pt x="1078886" y="105990"/>
                </a:lnTo>
                <a:cubicBezTo>
                  <a:pt x="1086829" y="105586"/>
                  <a:pt x="1093730" y="106566"/>
                  <a:pt x="1100060" y="108143"/>
                </a:cubicBezTo>
                <a:lnTo>
                  <a:pt x="1103588" y="109286"/>
                </a:lnTo>
                <a:lnTo>
                  <a:pt x="1098576" y="105021"/>
                </a:lnTo>
                <a:cubicBezTo>
                  <a:pt x="1087809" y="99837"/>
                  <a:pt x="1077350" y="96980"/>
                  <a:pt x="1064178" y="91893"/>
                </a:cubicBezTo>
                <a:cubicBezTo>
                  <a:pt x="1051666" y="87247"/>
                  <a:pt x="1041937" y="83427"/>
                  <a:pt x="1033679" y="80064"/>
                </a:cubicBezTo>
                <a:lnTo>
                  <a:pt x="1014498" y="72037"/>
                </a:lnTo>
                <a:lnTo>
                  <a:pt x="1020591" y="72614"/>
                </a:lnTo>
                <a:lnTo>
                  <a:pt x="1064734" y="74914"/>
                </a:lnTo>
                <a:lnTo>
                  <a:pt x="1087494" y="79266"/>
                </a:lnTo>
                <a:cubicBezTo>
                  <a:pt x="1101716" y="83142"/>
                  <a:pt x="1095715" y="80457"/>
                  <a:pt x="1086367" y="76093"/>
                </a:cubicBezTo>
                <a:lnTo>
                  <a:pt x="1086248" y="76035"/>
                </a:lnTo>
                <a:lnTo>
                  <a:pt x="1088154" y="76134"/>
                </a:lnTo>
                <a:cubicBezTo>
                  <a:pt x="1110959" y="77670"/>
                  <a:pt x="1134427" y="79661"/>
                  <a:pt x="1159694" y="82387"/>
                </a:cubicBezTo>
                <a:cubicBezTo>
                  <a:pt x="1161908" y="81568"/>
                  <a:pt x="1187753" y="85376"/>
                  <a:pt x="1186069" y="80823"/>
                </a:cubicBezTo>
                <a:cubicBezTo>
                  <a:pt x="1184246" y="75892"/>
                  <a:pt x="1151478" y="77665"/>
                  <a:pt x="1144807" y="77115"/>
                </a:cubicBezTo>
                <a:lnTo>
                  <a:pt x="1076451" y="71148"/>
                </a:lnTo>
                <a:lnTo>
                  <a:pt x="1071944" y="68901"/>
                </a:lnTo>
                <a:cubicBezTo>
                  <a:pt x="1067705" y="66491"/>
                  <a:pt x="1064738" y="64268"/>
                  <a:pt x="1065155" y="62850"/>
                </a:cubicBezTo>
                <a:cubicBezTo>
                  <a:pt x="1064349" y="56800"/>
                  <a:pt x="1150828" y="85622"/>
                  <a:pt x="1123615" y="68931"/>
                </a:cubicBezTo>
                <a:cubicBezTo>
                  <a:pt x="1115623" y="66445"/>
                  <a:pt x="1065644" y="48328"/>
                  <a:pt x="1064901" y="42741"/>
                </a:cubicBezTo>
                <a:cubicBezTo>
                  <a:pt x="1064468" y="39485"/>
                  <a:pt x="1081001" y="30404"/>
                  <a:pt x="1078595" y="30499"/>
                </a:cubicBezTo>
                <a:cubicBezTo>
                  <a:pt x="1081001" y="30404"/>
                  <a:pt x="1083406" y="30308"/>
                  <a:pt x="1085812" y="30211"/>
                </a:cubicBezTo>
                <a:cubicBezTo>
                  <a:pt x="1077790" y="24450"/>
                  <a:pt x="1043762" y="14115"/>
                  <a:pt x="1071835" y="19074"/>
                </a:cubicBezTo>
                <a:cubicBezTo>
                  <a:pt x="1103086" y="26713"/>
                  <a:pt x="1061005" y="13426"/>
                  <a:pt x="1045426" y="8435"/>
                </a:cubicBezTo>
                <a:close/>
                <a:moveTo>
                  <a:pt x="1067833" y="0"/>
                </a:moveTo>
                <a:lnTo>
                  <a:pt x="1080364" y="2275"/>
                </a:lnTo>
                <a:lnTo>
                  <a:pt x="1065262" y="3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20654185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06387" y="749991"/>
            <a:ext cx="5032642" cy="5327306"/>
          </a:xfrm>
          <a:custGeom>
            <a:avLst/>
            <a:gdLst>
              <a:gd name="connsiteX0" fmla="*/ 1745796 w 5032642"/>
              <a:gd name="connsiteY0" fmla="*/ 5308205 h 5327306"/>
              <a:gd name="connsiteX1" fmla="*/ 1743791 w 5032642"/>
              <a:gd name="connsiteY1" fmla="*/ 5312490 h 5327306"/>
              <a:gd name="connsiteX2" fmla="*/ 1745796 w 5032642"/>
              <a:gd name="connsiteY2" fmla="*/ 5308205 h 5327306"/>
              <a:gd name="connsiteX3" fmla="*/ 1723257 w 5032642"/>
              <a:gd name="connsiteY3" fmla="*/ 5296883 h 5327306"/>
              <a:gd name="connsiteX4" fmla="*/ 1721099 w 5032642"/>
              <a:gd name="connsiteY4" fmla="*/ 5301026 h 5327306"/>
              <a:gd name="connsiteX5" fmla="*/ 1723257 w 5032642"/>
              <a:gd name="connsiteY5" fmla="*/ 5296883 h 5327306"/>
              <a:gd name="connsiteX6" fmla="*/ 1740790 w 5032642"/>
              <a:gd name="connsiteY6" fmla="*/ 5295510 h 5327306"/>
              <a:gd name="connsiteX7" fmla="*/ 1745796 w 5032642"/>
              <a:gd name="connsiteY7" fmla="*/ 5308205 h 5327306"/>
              <a:gd name="connsiteX8" fmla="*/ 1741111 w 5032642"/>
              <a:gd name="connsiteY8" fmla="*/ 5298377 h 5327306"/>
              <a:gd name="connsiteX9" fmla="*/ 1999430 w 5032642"/>
              <a:gd name="connsiteY9" fmla="*/ 5221353 h 5327306"/>
              <a:gd name="connsiteX10" fmla="*/ 1995831 w 5032642"/>
              <a:gd name="connsiteY10" fmla="*/ 5225594 h 5327306"/>
              <a:gd name="connsiteX11" fmla="*/ 1999430 w 5032642"/>
              <a:gd name="connsiteY11" fmla="*/ 5221353 h 5327306"/>
              <a:gd name="connsiteX12" fmla="*/ 1989126 w 5032642"/>
              <a:gd name="connsiteY12" fmla="*/ 5204980 h 5327306"/>
              <a:gd name="connsiteX13" fmla="*/ 1992127 w 5032642"/>
              <a:gd name="connsiteY13" fmla="*/ 5210407 h 5327306"/>
              <a:gd name="connsiteX14" fmla="*/ 1989126 w 5032642"/>
              <a:gd name="connsiteY14" fmla="*/ 5204980 h 5327306"/>
              <a:gd name="connsiteX15" fmla="*/ 1665511 w 5032642"/>
              <a:gd name="connsiteY15" fmla="*/ 5202413 h 5327306"/>
              <a:gd name="connsiteX16" fmla="*/ 1669943 w 5032642"/>
              <a:gd name="connsiteY16" fmla="*/ 5211417 h 5327306"/>
              <a:gd name="connsiteX17" fmla="*/ 1665057 w 5032642"/>
              <a:gd name="connsiteY17" fmla="*/ 5206245 h 5327306"/>
              <a:gd name="connsiteX18" fmla="*/ 1665511 w 5032642"/>
              <a:gd name="connsiteY18" fmla="*/ 5202413 h 5327306"/>
              <a:gd name="connsiteX19" fmla="*/ 1661079 w 5032642"/>
              <a:gd name="connsiteY19" fmla="*/ 5193409 h 5327306"/>
              <a:gd name="connsiteX20" fmla="*/ 1665511 w 5032642"/>
              <a:gd name="connsiteY20" fmla="*/ 5202413 h 5327306"/>
              <a:gd name="connsiteX21" fmla="*/ 1660626 w 5032642"/>
              <a:gd name="connsiteY21" fmla="*/ 5197242 h 5327306"/>
              <a:gd name="connsiteX22" fmla="*/ 1661079 w 5032642"/>
              <a:gd name="connsiteY22" fmla="*/ 5193409 h 5327306"/>
              <a:gd name="connsiteX23" fmla="*/ 1651078 w 5032642"/>
              <a:gd name="connsiteY23" fmla="*/ 5168663 h 5327306"/>
              <a:gd name="connsiteX24" fmla="*/ 1661079 w 5032642"/>
              <a:gd name="connsiteY24" fmla="*/ 5193409 h 5327306"/>
              <a:gd name="connsiteX25" fmla="*/ 1653258 w 5032642"/>
              <a:gd name="connsiteY25" fmla="*/ 5180530 h 5327306"/>
              <a:gd name="connsiteX26" fmla="*/ 1651078 w 5032642"/>
              <a:gd name="connsiteY26" fmla="*/ 5168663 h 5327306"/>
              <a:gd name="connsiteX27" fmla="*/ 1935824 w 5032642"/>
              <a:gd name="connsiteY27" fmla="*/ 5152833 h 5327306"/>
              <a:gd name="connsiteX28" fmla="*/ 1937215 w 5032642"/>
              <a:gd name="connsiteY28" fmla="*/ 5164900 h 5327306"/>
              <a:gd name="connsiteX29" fmla="*/ 1935559 w 5032642"/>
              <a:gd name="connsiteY29" fmla="*/ 5159132 h 5327306"/>
              <a:gd name="connsiteX30" fmla="*/ 1935571 w 5032642"/>
              <a:gd name="connsiteY30" fmla="*/ 5156357 h 5327306"/>
              <a:gd name="connsiteX31" fmla="*/ 1935824 w 5032642"/>
              <a:gd name="connsiteY31" fmla="*/ 5152833 h 5327306"/>
              <a:gd name="connsiteX32" fmla="*/ 2367363 w 5032642"/>
              <a:gd name="connsiteY32" fmla="*/ 5102515 h 5327306"/>
              <a:gd name="connsiteX33" fmla="*/ 2365358 w 5032642"/>
              <a:gd name="connsiteY33" fmla="*/ 5106800 h 5327306"/>
              <a:gd name="connsiteX34" fmla="*/ 2367363 w 5032642"/>
              <a:gd name="connsiteY34" fmla="*/ 5102515 h 5327306"/>
              <a:gd name="connsiteX35" fmla="*/ 2344824 w 5032642"/>
              <a:gd name="connsiteY35" fmla="*/ 5091194 h 5327306"/>
              <a:gd name="connsiteX36" fmla="*/ 2342666 w 5032642"/>
              <a:gd name="connsiteY36" fmla="*/ 5095336 h 5327306"/>
              <a:gd name="connsiteX37" fmla="*/ 2344824 w 5032642"/>
              <a:gd name="connsiteY37" fmla="*/ 5091194 h 5327306"/>
              <a:gd name="connsiteX38" fmla="*/ 2249411 w 5032642"/>
              <a:gd name="connsiteY38" fmla="*/ 5090858 h 5327306"/>
              <a:gd name="connsiteX39" fmla="*/ 2252830 w 5032642"/>
              <a:gd name="connsiteY39" fmla="*/ 5097451 h 5327306"/>
              <a:gd name="connsiteX40" fmla="*/ 2261467 w 5032642"/>
              <a:gd name="connsiteY40" fmla="*/ 5111522 h 5327306"/>
              <a:gd name="connsiteX41" fmla="*/ 2265188 w 5032642"/>
              <a:gd name="connsiteY41" fmla="*/ 5145610 h 5327306"/>
              <a:gd name="connsiteX42" fmla="*/ 2267593 w 5032642"/>
              <a:gd name="connsiteY42" fmla="*/ 5181442 h 5327306"/>
              <a:gd name="connsiteX43" fmla="*/ 2262662 w 5032642"/>
              <a:gd name="connsiteY43" fmla="*/ 5172308 h 5327306"/>
              <a:gd name="connsiteX44" fmla="*/ 2259056 w 5032642"/>
              <a:gd name="connsiteY44" fmla="*/ 5164319 h 5327306"/>
              <a:gd name="connsiteX45" fmla="*/ 2362357 w 5032642"/>
              <a:gd name="connsiteY45" fmla="*/ 5089822 h 5327306"/>
              <a:gd name="connsiteX46" fmla="*/ 2367363 w 5032642"/>
              <a:gd name="connsiteY46" fmla="*/ 5102515 h 5327306"/>
              <a:gd name="connsiteX47" fmla="*/ 2362679 w 5032642"/>
              <a:gd name="connsiteY47" fmla="*/ 5092688 h 5327306"/>
              <a:gd name="connsiteX48" fmla="*/ 2096173 w 5032642"/>
              <a:gd name="connsiteY48" fmla="*/ 5047554 h 5327306"/>
              <a:gd name="connsiteX49" fmla="*/ 2097706 w 5032642"/>
              <a:gd name="connsiteY49" fmla="*/ 5075401 h 5327306"/>
              <a:gd name="connsiteX50" fmla="*/ 2095061 w 5032642"/>
              <a:gd name="connsiteY50" fmla="*/ 5069425 h 5327306"/>
              <a:gd name="connsiteX51" fmla="*/ 2096173 w 5032642"/>
              <a:gd name="connsiteY51" fmla="*/ 5047554 h 5327306"/>
              <a:gd name="connsiteX52" fmla="*/ 1706654 w 5032642"/>
              <a:gd name="connsiteY52" fmla="*/ 5046961 h 5327306"/>
              <a:gd name="connsiteX53" fmla="*/ 1709605 w 5032642"/>
              <a:gd name="connsiteY53" fmla="*/ 5047385 h 5327306"/>
              <a:gd name="connsiteX54" fmla="*/ 1713371 w 5032642"/>
              <a:gd name="connsiteY54" fmla="*/ 5061442 h 5327306"/>
              <a:gd name="connsiteX55" fmla="*/ 1708353 w 5032642"/>
              <a:gd name="connsiteY55" fmla="*/ 5055559 h 5327306"/>
              <a:gd name="connsiteX56" fmla="*/ 1706654 w 5032642"/>
              <a:gd name="connsiteY56" fmla="*/ 5046961 h 5327306"/>
              <a:gd name="connsiteX57" fmla="*/ 2620998 w 5032642"/>
              <a:gd name="connsiteY57" fmla="*/ 5015664 h 5327306"/>
              <a:gd name="connsiteX58" fmla="*/ 2617399 w 5032642"/>
              <a:gd name="connsiteY58" fmla="*/ 5019904 h 5327306"/>
              <a:gd name="connsiteX59" fmla="*/ 2620998 w 5032642"/>
              <a:gd name="connsiteY59" fmla="*/ 5015664 h 5327306"/>
              <a:gd name="connsiteX60" fmla="*/ 2610693 w 5032642"/>
              <a:gd name="connsiteY60" fmla="*/ 4999290 h 5327306"/>
              <a:gd name="connsiteX61" fmla="*/ 2613695 w 5032642"/>
              <a:gd name="connsiteY61" fmla="*/ 5004717 h 5327306"/>
              <a:gd name="connsiteX62" fmla="*/ 2610693 w 5032642"/>
              <a:gd name="connsiteY62" fmla="*/ 4999290 h 5327306"/>
              <a:gd name="connsiteX63" fmla="*/ 2287079 w 5032642"/>
              <a:gd name="connsiteY63" fmla="*/ 4996724 h 5327306"/>
              <a:gd name="connsiteX64" fmla="*/ 2291511 w 5032642"/>
              <a:gd name="connsiteY64" fmla="*/ 5005726 h 5327306"/>
              <a:gd name="connsiteX65" fmla="*/ 2286625 w 5032642"/>
              <a:gd name="connsiteY65" fmla="*/ 5000555 h 5327306"/>
              <a:gd name="connsiteX66" fmla="*/ 2287079 w 5032642"/>
              <a:gd name="connsiteY66" fmla="*/ 4996724 h 5327306"/>
              <a:gd name="connsiteX67" fmla="*/ 1580427 w 5032642"/>
              <a:gd name="connsiteY67" fmla="*/ 4989828 h 5327306"/>
              <a:gd name="connsiteX68" fmla="*/ 1584640 w 5032642"/>
              <a:gd name="connsiteY68" fmla="*/ 5006077 h 5327306"/>
              <a:gd name="connsiteX69" fmla="*/ 1582896 w 5032642"/>
              <a:gd name="connsiteY69" fmla="*/ 4989853 h 5327306"/>
              <a:gd name="connsiteX70" fmla="*/ 1580427 w 5032642"/>
              <a:gd name="connsiteY70" fmla="*/ 4989828 h 5327306"/>
              <a:gd name="connsiteX71" fmla="*/ 1687870 w 5032642"/>
              <a:gd name="connsiteY71" fmla="*/ 4988878 h 5327306"/>
              <a:gd name="connsiteX72" fmla="*/ 1686669 w 5032642"/>
              <a:gd name="connsiteY72" fmla="*/ 4995965 h 5327306"/>
              <a:gd name="connsiteX73" fmla="*/ 1687870 w 5032642"/>
              <a:gd name="connsiteY73" fmla="*/ 4988878 h 5327306"/>
              <a:gd name="connsiteX74" fmla="*/ 2282647 w 5032642"/>
              <a:gd name="connsiteY74" fmla="*/ 4987720 h 5327306"/>
              <a:gd name="connsiteX75" fmla="*/ 2287079 w 5032642"/>
              <a:gd name="connsiteY75" fmla="*/ 4996724 h 5327306"/>
              <a:gd name="connsiteX76" fmla="*/ 2282193 w 5032642"/>
              <a:gd name="connsiteY76" fmla="*/ 4991553 h 5327306"/>
              <a:gd name="connsiteX77" fmla="*/ 2282647 w 5032642"/>
              <a:gd name="connsiteY77" fmla="*/ 4987720 h 5327306"/>
              <a:gd name="connsiteX78" fmla="*/ 1647842 w 5032642"/>
              <a:gd name="connsiteY78" fmla="*/ 4970242 h 5327306"/>
              <a:gd name="connsiteX79" fmla="*/ 1654178 w 5032642"/>
              <a:gd name="connsiteY79" fmla="*/ 4985891 h 5327306"/>
              <a:gd name="connsiteX80" fmla="*/ 1649152 w 5032642"/>
              <a:gd name="connsiteY80" fmla="*/ 4978155 h 5327306"/>
              <a:gd name="connsiteX81" fmla="*/ 1647842 w 5032642"/>
              <a:gd name="connsiteY81" fmla="*/ 4970242 h 5327306"/>
              <a:gd name="connsiteX82" fmla="*/ 2272645 w 5032642"/>
              <a:gd name="connsiteY82" fmla="*/ 4962974 h 5327306"/>
              <a:gd name="connsiteX83" fmla="*/ 2282647 w 5032642"/>
              <a:gd name="connsiteY83" fmla="*/ 4987720 h 5327306"/>
              <a:gd name="connsiteX84" fmla="*/ 2274825 w 5032642"/>
              <a:gd name="connsiteY84" fmla="*/ 4974840 h 5327306"/>
              <a:gd name="connsiteX85" fmla="*/ 2272645 w 5032642"/>
              <a:gd name="connsiteY85" fmla="*/ 4962974 h 5327306"/>
              <a:gd name="connsiteX86" fmla="*/ 2557392 w 5032642"/>
              <a:gd name="connsiteY86" fmla="*/ 4947144 h 5327306"/>
              <a:gd name="connsiteX87" fmla="*/ 2558781 w 5032642"/>
              <a:gd name="connsiteY87" fmla="*/ 4959211 h 5327306"/>
              <a:gd name="connsiteX88" fmla="*/ 2557127 w 5032642"/>
              <a:gd name="connsiteY88" fmla="*/ 4953443 h 5327306"/>
              <a:gd name="connsiteX89" fmla="*/ 2557138 w 5032642"/>
              <a:gd name="connsiteY89" fmla="*/ 4950668 h 5327306"/>
              <a:gd name="connsiteX90" fmla="*/ 2557392 w 5032642"/>
              <a:gd name="connsiteY90" fmla="*/ 4947144 h 5327306"/>
              <a:gd name="connsiteX91" fmla="*/ 2017172 w 5032642"/>
              <a:gd name="connsiteY91" fmla="*/ 4896229 h 5327306"/>
              <a:gd name="connsiteX92" fmla="*/ 2020173 w 5032642"/>
              <a:gd name="connsiteY92" fmla="*/ 4901657 h 5327306"/>
              <a:gd name="connsiteX93" fmla="*/ 2017172 w 5032642"/>
              <a:gd name="connsiteY93" fmla="*/ 4896229 h 5327306"/>
              <a:gd name="connsiteX94" fmla="*/ 2870979 w 5032642"/>
              <a:gd name="connsiteY94" fmla="*/ 4885168 h 5327306"/>
              <a:gd name="connsiteX95" fmla="*/ 2874397 w 5032642"/>
              <a:gd name="connsiteY95" fmla="*/ 4891761 h 5327306"/>
              <a:gd name="connsiteX96" fmla="*/ 2883034 w 5032642"/>
              <a:gd name="connsiteY96" fmla="*/ 4905832 h 5327306"/>
              <a:gd name="connsiteX97" fmla="*/ 2886755 w 5032642"/>
              <a:gd name="connsiteY97" fmla="*/ 4939921 h 5327306"/>
              <a:gd name="connsiteX98" fmla="*/ 2889160 w 5032642"/>
              <a:gd name="connsiteY98" fmla="*/ 4975752 h 5327306"/>
              <a:gd name="connsiteX99" fmla="*/ 2884229 w 5032642"/>
              <a:gd name="connsiteY99" fmla="*/ 4966618 h 5327306"/>
              <a:gd name="connsiteX100" fmla="*/ 2880623 w 5032642"/>
              <a:gd name="connsiteY100" fmla="*/ 4958630 h 5327306"/>
              <a:gd name="connsiteX101" fmla="*/ 2210347 w 5032642"/>
              <a:gd name="connsiteY101" fmla="*/ 4879603 h 5327306"/>
              <a:gd name="connsiteX102" fmla="*/ 2226680 w 5032642"/>
              <a:gd name="connsiteY102" fmla="*/ 4921665 h 5327306"/>
              <a:gd name="connsiteX103" fmla="*/ 2241316 w 5032642"/>
              <a:gd name="connsiteY103" fmla="*/ 4951996 h 5327306"/>
              <a:gd name="connsiteX104" fmla="*/ 2253641 w 5032642"/>
              <a:gd name="connsiteY104" fmla="*/ 5039847 h 5327306"/>
              <a:gd name="connsiteX105" fmla="*/ 2255118 w 5032642"/>
              <a:gd name="connsiteY105" fmla="*/ 5053368 h 5327306"/>
              <a:gd name="connsiteX106" fmla="*/ 2251193 w 5032642"/>
              <a:gd name="connsiteY106" fmla="*/ 5045655 h 5327306"/>
              <a:gd name="connsiteX107" fmla="*/ 2240319 w 5032642"/>
              <a:gd name="connsiteY107" fmla="*/ 5025212 h 5327306"/>
              <a:gd name="connsiteX108" fmla="*/ 2239743 w 5032642"/>
              <a:gd name="connsiteY108" fmla="*/ 5026082 h 5327306"/>
              <a:gd name="connsiteX109" fmla="*/ 2233177 w 5032642"/>
              <a:gd name="connsiteY109" fmla="*/ 4983564 h 5327306"/>
              <a:gd name="connsiteX110" fmla="*/ 2212453 w 5032642"/>
              <a:gd name="connsiteY110" fmla="*/ 4898332 h 5327306"/>
              <a:gd name="connsiteX111" fmla="*/ 2717740 w 5032642"/>
              <a:gd name="connsiteY111" fmla="*/ 4841864 h 5327306"/>
              <a:gd name="connsiteX112" fmla="*/ 2719273 w 5032642"/>
              <a:gd name="connsiteY112" fmla="*/ 4869711 h 5327306"/>
              <a:gd name="connsiteX113" fmla="*/ 2716628 w 5032642"/>
              <a:gd name="connsiteY113" fmla="*/ 4863735 h 5327306"/>
              <a:gd name="connsiteX114" fmla="*/ 2717740 w 5032642"/>
              <a:gd name="connsiteY114" fmla="*/ 4841864 h 5327306"/>
              <a:gd name="connsiteX115" fmla="*/ 2215207 w 5032642"/>
              <a:gd name="connsiteY115" fmla="*/ 4841780 h 5327306"/>
              <a:gd name="connsiteX116" fmla="*/ 2213049 w 5032642"/>
              <a:gd name="connsiteY116" fmla="*/ 4845923 h 5327306"/>
              <a:gd name="connsiteX117" fmla="*/ 2215207 w 5032642"/>
              <a:gd name="connsiteY117" fmla="*/ 4841780 h 5327306"/>
              <a:gd name="connsiteX118" fmla="*/ 2328221 w 5032642"/>
              <a:gd name="connsiteY118" fmla="*/ 4841271 h 5327306"/>
              <a:gd name="connsiteX119" fmla="*/ 2331172 w 5032642"/>
              <a:gd name="connsiteY119" fmla="*/ 4841695 h 5327306"/>
              <a:gd name="connsiteX120" fmla="*/ 2334939 w 5032642"/>
              <a:gd name="connsiteY120" fmla="*/ 4855753 h 5327306"/>
              <a:gd name="connsiteX121" fmla="*/ 2329920 w 5032642"/>
              <a:gd name="connsiteY121" fmla="*/ 4849869 h 5327306"/>
              <a:gd name="connsiteX122" fmla="*/ 2328221 w 5032642"/>
              <a:gd name="connsiteY122" fmla="*/ 4841271 h 5327306"/>
              <a:gd name="connsiteX123" fmla="*/ 2209275 w 5032642"/>
              <a:gd name="connsiteY123" fmla="*/ 4825699 h 5327306"/>
              <a:gd name="connsiteX124" fmla="*/ 2206947 w 5032642"/>
              <a:gd name="connsiteY124" fmla="*/ 4830025 h 5327306"/>
              <a:gd name="connsiteX125" fmla="*/ 2209275 w 5032642"/>
              <a:gd name="connsiteY125" fmla="*/ 4825699 h 5327306"/>
              <a:gd name="connsiteX126" fmla="*/ 1732758 w 5032642"/>
              <a:gd name="connsiteY126" fmla="*/ 4809971 h 5327306"/>
              <a:gd name="connsiteX127" fmla="*/ 1729160 w 5032642"/>
              <a:gd name="connsiteY127" fmla="*/ 4814212 h 5327306"/>
              <a:gd name="connsiteX128" fmla="*/ 1725322 w 5032642"/>
              <a:gd name="connsiteY128" fmla="*/ 4818616 h 5327306"/>
              <a:gd name="connsiteX129" fmla="*/ 1729160 w 5032642"/>
              <a:gd name="connsiteY129" fmla="*/ 4814212 h 5327306"/>
              <a:gd name="connsiteX130" fmla="*/ 1732758 w 5032642"/>
              <a:gd name="connsiteY130" fmla="*/ 4809971 h 5327306"/>
              <a:gd name="connsiteX131" fmla="*/ 2201994 w 5032642"/>
              <a:gd name="connsiteY131" fmla="*/ 4784139 h 5327306"/>
              <a:gd name="connsiteX132" fmla="*/ 2206207 w 5032642"/>
              <a:gd name="connsiteY132" fmla="*/ 4800387 h 5327306"/>
              <a:gd name="connsiteX133" fmla="*/ 2210479 w 5032642"/>
              <a:gd name="connsiteY133" fmla="*/ 4797079 h 5327306"/>
              <a:gd name="connsiteX134" fmla="*/ 2209421 w 5032642"/>
              <a:gd name="connsiteY134" fmla="*/ 4791935 h 5327306"/>
              <a:gd name="connsiteX135" fmla="*/ 2208670 w 5032642"/>
              <a:gd name="connsiteY135" fmla="*/ 4790116 h 5327306"/>
              <a:gd name="connsiteX136" fmla="*/ 2204463 w 5032642"/>
              <a:gd name="connsiteY136" fmla="*/ 4784163 h 5327306"/>
              <a:gd name="connsiteX137" fmla="*/ 2201994 w 5032642"/>
              <a:gd name="connsiteY137" fmla="*/ 4784139 h 5327306"/>
              <a:gd name="connsiteX138" fmla="*/ 2309437 w 5032642"/>
              <a:gd name="connsiteY138" fmla="*/ 4783188 h 5327306"/>
              <a:gd name="connsiteX139" fmla="*/ 2308236 w 5032642"/>
              <a:gd name="connsiteY139" fmla="*/ 4790275 h 5327306"/>
              <a:gd name="connsiteX140" fmla="*/ 2309437 w 5032642"/>
              <a:gd name="connsiteY140" fmla="*/ 4783188 h 5327306"/>
              <a:gd name="connsiteX141" fmla="*/ 2172213 w 5032642"/>
              <a:gd name="connsiteY141" fmla="*/ 4775301 h 5327306"/>
              <a:gd name="connsiteX142" fmla="*/ 2193894 w 5032642"/>
              <a:gd name="connsiteY142" fmla="*/ 4834752 h 5327306"/>
              <a:gd name="connsiteX143" fmla="*/ 2193600 w 5032642"/>
              <a:gd name="connsiteY143" fmla="*/ 4837689 h 5327306"/>
              <a:gd name="connsiteX144" fmla="*/ 2191099 w 5032642"/>
              <a:gd name="connsiteY144" fmla="*/ 4842742 h 5327306"/>
              <a:gd name="connsiteX145" fmla="*/ 2173263 w 5032642"/>
              <a:gd name="connsiteY145" fmla="*/ 4782016 h 5327306"/>
              <a:gd name="connsiteX146" fmla="*/ 1516878 w 5032642"/>
              <a:gd name="connsiteY146" fmla="*/ 4771301 h 5327306"/>
              <a:gd name="connsiteX147" fmla="*/ 1535365 w 5032642"/>
              <a:gd name="connsiteY147" fmla="*/ 4819072 h 5327306"/>
              <a:gd name="connsiteX148" fmla="*/ 1530773 w 5032642"/>
              <a:gd name="connsiteY148" fmla="*/ 4819649 h 5327306"/>
              <a:gd name="connsiteX149" fmla="*/ 1546546 w 5032642"/>
              <a:gd name="connsiteY149" fmla="*/ 4870055 h 5327306"/>
              <a:gd name="connsiteX150" fmla="*/ 1516878 w 5032642"/>
              <a:gd name="connsiteY150" fmla="*/ 4771301 h 5327306"/>
              <a:gd name="connsiteX151" fmla="*/ 2269409 w 5032642"/>
              <a:gd name="connsiteY151" fmla="*/ 4764553 h 5327306"/>
              <a:gd name="connsiteX152" fmla="*/ 2275747 w 5032642"/>
              <a:gd name="connsiteY152" fmla="*/ 4780201 h 5327306"/>
              <a:gd name="connsiteX153" fmla="*/ 2270720 w 5032642"/>
              <a:gd name="connsiteY153" fmla="*/ 4772466 h 5327306"/>
              <a:gd name="connsiteX154" fmla="*/ 2269409 w 5032642"/>
              <a:gd name="connsiteY154" fmla="*/ 4764553 h 5327306"/>
              <a:gd name="connsiteX155" fmla="*/ 2131468 w 5032642"/>
              <a:gd name="connsiteY155" fmla="*/ 4732078 h 5327306"/>
              <a:gd name="connsiteX156" fmla="*/ 2131408 w 5032642"/>
              <a:gd name="connsiteY156" fmla="*/ 4732146 h 5327306"/>
              <a:gd name="connsiteX157" fmla="*/ 2131044 w 5032642"/>
              <a:gd name="connsiteY157" fmla="*/ 4732566 h 5327306"/>
              <a:gd name="connsiteX158" fmla="*/ 2130029 w 5032642"/>
              <a:gd name="connsiteY158" fmla="*/ 4733730 h 5327306"/>
              <a:gd name="connsiteX159" fmla="*/ 2127630 w 5032642"/>
              <a:gd name="connsiteY159" fmla="*/ 4736482 h 5327306"/>
              <a:gd name="connsiteX160" fmla="*/ 2131044 w 5032642"/>
              <a:gd name="connsiteY160" fmla="*/ 4732566 h 5327306"/>
              <a:gd name="connsiteX161" fmla="*/ 2409574 w 5032642"/>
              <a:gd name="connsiteY161" fmla="*/ 4704568 h 5327306"/>
              <a:gd name="connsiteX162" fmla="*/ 2415411 w 5032642"/>
              <a:gd name="connsiteY162" fmla="*/ 4730778 h 5327306"/>
              <a:gd name="connsiteX163" fmla="*/ 2421397 w 5032642"/>
              <a:gd name="connsiteY163" fmla="*/ 4763800 h 5327306"/>
              <a:gd name="connsiteX164" fmla="*/ 2422251 w 5032642"/>
              <a:gd name="connsiteY164" fmla="*/ 4775103 h 5327306"/>
              <a:gd name="connsiteX165" fmla="*/ 2424746 w 5032642"/>
              <a:gd name="connsiteY165" fmla="*/ 4781166 h 5327306"/>
              <a:gd name="connsiteX166" fmla="*/ 2420219 w 5032642"/>
              <a:gd name="connsiteY166" fmla="*/ 4751853 h 5327306"/>
              <a:gd name="connsiteX167" fmla="*/ 2414674 w 5032642"/>
              <a:gd name="connsiteY167" fmla="*/ 4716589 h 5327306"/>
              <a:gd name="connsiteX168" fmla="*/ 2547291 w 5032642"/>
              <a:gd name="connsiteY168" fmla="*/ 4704076 h 5327306"/>
              <a:gd name="connsiteX169" fmla="*/ 2551834 w 5032642"/>
              <a:gd name="connsiteY169" fmla="*/ 4724988 h 5327306"/>
              <a:gd name="connsiteX170" fmla="*/ 2553603 w 5032642"/>
              <a:gd name="connsiteY170" fmla="*/ 4730545 h 5327306"/>
              <a:gd name="connsiteX171" fmla="*/ 2550957 w 5032642"/>
              <a:gd name="connsiteY171" fmla="*/ 4717369 h 5327306"/>
              <a:gd name="connsiteX172" fmla="*/ 2638738 w 5032642"/>
              <a:gd name="connsiteY172" fmla="*/ 4690540 h 5327306"/>
              <a:gd name="connsiteX173" fmla="*/ 2641741 w 5032642"/>
              <a:gd name="connsiteY173" fmla="*/ 4695968 h 5327306"/>
              <a:gd name="connsiteX174" fmla="*/ 2638738 w 5032642"/>
              <a:gd name="connsiteY174" fmla="*/ 4690540 h 5327306"/>
              <a:gd name="connsiteX175" fmla="*/ 2546362 w 5032642"/>
              <a:gd name="connsiteY175" fmla="*/ 4680356 h 5327306"/>
              <a:gd name="connsiteX176" fmla="*/ 2547399 w 5032642"/>
              <a:gd name="connsiteY176" fmla="*/ 4680565 h 5327306"/>
              <a:gd name="connsiteX177" fmla="*/ 2547114 w 5032642"/>
              <a:gd name="connsiteY177" fmla="*/ 4683945 h 5327306"/>
              <a:gd name="connsiteX178" fmla="*/ 2831915 w 5032642"/>
              <a:gd name="connsiteY178" fmla="*/ 4673914 h 5327306"/>
              <a:gd name="connsiteX179" fmla="*/ 2848247 w 5032642"/>
              <a:gd name="connsiteY179" fmla="*/ 4715975 h 5327306"/>
              <a:gd name="connsiteX180" fmla="*/ 2862884 w 5032642"/>
              <a:gd name="connsiteY180" fmla="*/ 4746307 h 5327306"/>
              <a:gd name="connsiteX181" fmla="*/ 2875209 w 5032642"/>
              <a:gd name="connsiteY181" fmla="*/ 4834156 h 5327306"/>
              <a:gd name="connsiteX182" fmla="*/ 2876686 w 5032642"/>
              <a:gd name="connsiteY182" fmla="*/ 4847678 h 5327306"/>
              <a:gd name="connsiteX183" fmla="*/ 2872761 w 5032642"/>
              <a:gd name="connsiteY183" fmla="*/ 4839966 h 5327306"/>
              <a:gd name="connsiteX184" fmla="*/ 2861887 w 5032642"/>
              <a:gd name="connsiteY184" fmla="*/ 4819523 h 5327306"/>
              <a:gd name="connsiteX185" fmla="*/ 2861311 w 5032642"/>
              <a:gd name="connsiteY185" fmla="*/ 4820393 h 5327306"/>
              <a:gd name="connsiteX186" fmla="*/ 2854745 w 5032642"/>
              <a:gd name="connsiteY186" fmla="*/ 4777874 h 5327306"/>
              <a:gd name="connsiteX187" fmla="*/ 2834020 w 5032642"/>
              <a:gd name="connsiteY187" fmla="*/ 4692642 h 5327306"/>
              <a:gd name="connsiteX188" fmla="*/ 2148073 w 5032642"/>
              <a:gd name="connsiteY188" fmla="*/ 4655354 h 5327306"/>
              <a:gd name="connsiteX189" fmla="*/ 2151809 w 5032642"/>
              <a:gd name="connsiteY189" fmla="*/ 4663732 h 5327306"/>
              <a:gd name="connsiteX190" fmla="*/ 2152579 w 5032642"/>
              <a:gd name="connsiteY190" fmla="*/ 4664221 h 5327306"/>
              <a:gd name="connsiteX191" fmla="*/ 2152744 w 5032642"/>
              <a:gd name="connsiteY191" fmla="*/ 4662636 h 5327306"/>
              <a:gd name="connsiteX192" fmla="*/ 2150838 w 5032642"/>
              <a:gd name="connsiteY192" fmla="*/ 4655992 h 5327306"/>
              <a:gd name="connsiteX193" fmla="*/ 2836775 w 5032642"/>
              <a:gd name="connsiteY193" fmla="*/ 4636090 h 5327306"/>
              <a:gd name="connsiteX194" fmla="*/ 2834616 w 5032642"/>
              <a:gd name="connsiteY194" fmla="*/ 4640233 h 5327306"/>
              <a:gd name="connsiteX195" fmla="*/ 2836775 w 5032642"/>
              <a:gd name="connsiteY195" fmla="*/ 4636090 h 5327306"/>
              <a:gd name="connsiteX196" fmla="*/ 2400511 w 5032642"/>
              <a:gd name="connsiteY196" fmla="*/ 4627773 h 5327306"/>
              <a:gd name="connsiteX197" fmla="*/ 2398390 w 5032642"/>
              <a:gd name="connsiteY197" fmla="*/ 4636231 h 5327306"/>
              <a:gd name="connsiteX198" fmla="*/ 2399236 w 5032642"/>
              <a:gd name="connsiteY198" fmla="*/ 4652457 h 5327306"/>
              <a:gd name="connsiteX199" fmla="*/ 2407368 w 5032642"/>
              <a:gd name="connsiteY199" fmla="*/ 4675065 h 5327306"/>
              <a:gd name="connsiteX200" fmla="*/ 2407412 w 5032642"/>
              <a:gd name="connsiteY200" fmla="*/ 4673410 h 5327306"/>
              <a:gd name="connsiteX201" fmla="*/ 2400511 w 5032642"/>
              <a:gd name="connsiteY201" fmla="*/ 4627773 h 5327306"/>
              <a:gd name="connsiteX202" fmla="*/ 2830842 w 5032642"/>
              <a:gd name="connsiteY202" fmla="*/ 4620011 h 5327306"/>
              <a:gd name="connsiteX203" fmla="*/ 2828515 w 5032642"/>
              <a:gd name="connsiteY203" fmla="*/ 4624335 h 5327306"/>
              <a:gd name="connsiteX204" fmla="*/ 2830842 w 5032642"/>
              <a:gd name="connsiteY204" fmla="*/ 4620011 h 5327306"/>
              <a:gd name="connsiteX205" fmla="*/ 2354326 w 5032642"/>
              <a:gd name="connsiteY205" fmla="*/ 4604282 h 5327306"/>
              <a:gd name="connsiteX206" fmla="*/ 2354270 w 5032642"/>
              <a:gd name="connsiteY206" fmla="*/ 4604348 h 5327306"/>
              <a:gd name="connsiteX207" fmla="*/ 2354055 w 5032642"/>
              <a:gd name="connsiteY207" fmla="*/ 4604601 h 5327306"/>
              <a:gd name="connsiteX208" fmla="*/ 2353026 w 5032642"/>
              <a:gd name="connsiteY208" fmla="*/ 4605813 h 5327306"/>
              <a:gd name="connsiteX209" fmla="*/ 2353026 w 5032642"/>
              <a:gd name="connsiteY209" fmla="*/ 4605813 h 5327306"/>
              <a:gd name="connsiteX210" fmla="*/ 2354055 w 5032642"/>
              <a:gd name="connsiteY210" fmla="*/ 4604601 h 5327306"/>
              <a:gd name="connsiteX211" fmla="*/ 2932832 w 5032642"/>
              <a:gd name="connsiteY211" fmla="*/ 4600356 h 5327306"/>
              <a:gd name="connsiteX212" fmla="*/ 2950409 w 5032642"/>
              <a:gd name="connsiteY212" fmla="*/ 4644434 h 5327306"/>
              <a:gd name="connsiteX213" fmla="*/ 2950882 w 5032642"/>
              <a:gd name="connsiteY213" fmla="*/ 4650678 h 5327306"/>
              <a:gd name="connsiteX214" fmla="*/ 2955760 w 5032642"/>
              <a:gd name="connsiteY214" fmla="*/ 4693395 h 5327306"/>
              <a:gd name="connsiteX215" fmla="*/ 2960342 w 5032642"/>
              <a:gd name="connsiteY215" fmla="*/ 4750634 h 5327306"/>
              <a:gd name="connsiteX216" fmla="*/ 2956912 w 5032642"/>
              <a:gd name="connsiteY216" fmla="*/ 4746994 h 5327306"/>
              <a:gd name="connsiteX217" fmla="*/ 2955603 w 5032642"/>
              <a:gd name="connsiteY217" fmla="*/ 4744917 h 5327306"/>
              <a:gd name="connsiteX218" fmla="*/ 2951563 w 5032642"/>
              <a:gd name="connsiteY218" fmla="*/ 4724946 h 5327306"/>
              <a:gd name="connsiteX219" fmla="*/ 2944938 w 5032642"/>
              <a:gd name="connsiteY219" fmla="*/ 4656847 h 5327306"/>
              <a:gd name="connsiteX220" fmla="*/ 2225265 w 5032642"/>
              <a:gd name="connsiteY220" fmla="*/ 4595936 h 5327306"/>
              <a:gd name="connsiteX221" fmla="*/ 2226028 w 5032642"/>
              <a:gd name="connsiteY221" fmla="*/ 4599228 h 5327306"/>
              <a:gd name="connsiteX222" fmla="*/ 2233072 w 5032642"/>
              <a:gd name="connsiteY222" fmla="*/ 4616244 h 5327306"/>
              <a:gd name="connsiteX223" fmla="*/ 2233331 w 5032642"/>
              <a:gd name="connsiteY223" fmla="*/ 4616770 h 5327306"/>
              <a:gd name="connsiteX224" fmla="*/ 2101497 w 5032642"/>
              <a:gd name="connsiteY224" fmla="*/ 4574235 h 5327306"/>
              <a:gd name="connsiteX225" fmla="*/ 2097243 w 5032642"/>
              <a:gd name="connsiteY225" fmla="*/ 4575532 h 5327306"/>
              <a:gd name="connsiteX226" fmla="*/ 2096239 w 5032642"/>
              <a:gd name="connsiteY226" fmla="*/ 4579864 h 5327306"/>
              <a:gd name="connsiteX227" fmla="*/ 2101497 w 5032642"/>
              <a:gd name="connsiteY227" fmla="*/ 4574235 h 5327306"/>
              <a:gd name="connsiteX228" fmla="*/ 2793781 w 5032642"/>
              <a:gd name="connsiteY228" fmla="*/ 4569612 h 5327306"/>
              <a:gd name="connsiteX229" fmla="*/ 2815461 w 5032642"/>
              <a:gd name="connsiteY229" fmla="*/ 4629062 h 5327306"/>
              <a:gd name="connsiteX230" fmla="*/ 2815167 w 5032642"/>
              <a:gd name="connsiteY230" fmla="*/ 4631999 h 5327306"/>
              <a:gd name="connsiteX231" fmla="*/ 2812667 w 5032642"/>
              <a:gd name="connsiteY231" fmla="*/ 4637053 h 5327306"/>
              <a:gd name="connsiteX232" fmla="*/ 2794830 w 5032642"/>
              <a:gd name="connsiteY232" fmla="*/ 4576326 h 5327306"/>
              <a:gd name="connsiteX233" fmla="*/ 3754537 w 5032642"/>
              <a:gd name="connsiteY233" fmla="*/ 4541647 h 5327306"/>
              <a:gd name="connsiteX234" fmla="*/ 3758083 w 5032642"/>
              <a:gd name="connsiteY234" fmla="*/ 4542582 h 5327306"/>
              <a:gd name="connsiteX235" fmla="*/ 3754692 w 5032642"/>
              <a:gd name="connsiteY235" fmla="*/ 4542694 h 5327306"/>
              <a:gd name="connsiteX236" fmla="*/ 3031471 w 5032642"/>
              <a:gd name="connsiteY236" fmla="*/ 4539420 h 5327306"/>
              <a:gd name="connsiteX237" fmla="*/ 3051805 w 5032642"/>
              <a:gd name="connsiteY237" fmla="*/ 4588816 h 5327306"/>
              <a:gd name="connsiteX238" fmla="*/ 3051703 w 5032642"/>
              <a:gd name="connsiteY238" fmla="*/ 4601556 h 5327306"/>
              <a:gd name="connsiteX239" fmla="*/ 3049309 w 5032642"/>
              <a:gd name="connsiteY239" fmla="*/ 4607798 h 5327306"/>
              <a:gd name="connsiteX240" fmla="*/ 3046893 w 5032642"/>
              <a:gd name="connsiteY240" fmla="*/ 4605162 h 5327306"/>
              <a:gd name="connsiteX241" fmla="*/ 3044230 w 5032642"/>
              <a:gd name="connsiteY241" fmla="*/ 4598660 h 5327306"/>
              <a:gd name="connsiteX242" fmla="*/ 3031649 w 5032642"/>
              <a:gd name="connsiteY242" fmla="*/ 4540489 h 5327306"/>
              <a:gd name="connsiteX243" fmla="*/ 3052534 w 5032642"/>
              <a:gd name="connsiteY243" fmla="*/ 4527027 h 5327306"/>
              <a:gd name="connsiteX244" fmla="*/ 3055030 w 5032642"/>
              <a:gd name="connsiteY244" fmla="*/ 4531835 h 5327306"/>
              <a:gd name="connsiteX245" fmla="*/ 3069466 w 5032642"/>
              <a:gd name="connsiteY245" fmla="*/ 4566398 h 5327306"/>
              <a:gd name="connsiteX246" fmla="*/ 3059914 w 5032642"/>
              <a:gd name="connsiteY246" fmla="*/ 4561429 h 5327306"/>
              <a:gd name="connsiteX247" fmla="*/ 3055503 w 5032642"/>
              <a:gd name="connsiteY247" fmla="*/ 4552423 h 5327306"/>
              <a:gd name="connsiteX248" fmla="*/ 3054333 w 5032642"/>
              <a:gd name="connsiteY248" fmla="*/ 4541524 h 5327306"/>
              <a:gd name="connsiteX249" fmla="*/ 2753036 w 5032642"/>
              <a:gd name="connsiteY249" fmla="*/ 4526388 h 5327306"/>
              <a:gd name="connsiteX250" fmla="*/ 2752976 w 5032642"/>
              <a:gd name="connsiteY250" fmla="*/ 4526457 h 5327306"/>
              <a:gd name="connsiteX251" fmla="*/ 2751775 w 5032642"/>
              <a:gd name="connsiteY251" fmla="*/ 4527834 h 5327306"/>
              <a:gd name="connsiteX252" fmla="*/ 2749198 w 5032642"/>
              <a:gd name="connsiteY252" fmla="*/ 4530792 h 5327306"/>
              <a:gd name="connsiteX253" fmla="*/ 2751597 w 5032642"/>
              <a:gd name="connsiteY253" fmla="*/ 4528040 h 5327306"/>
              <a:gd name="connsiteX254" fmla="*/ 2751775 w 5032642"/>
              <a:gd name="connsiteY254" fmla="*/ 4527834 h 5327306"/>
              <a:gd name="connsiteX255" fmla="*/ 2976745 w 5032642"/>
              <a:gd name="connsiteY255" fmla="*/ 4520473 h 5327306"/>
              <a:gd name="connsiteX256" fmla="*/ 2980445 w 5032642"/>
              <a:gd name="connsiteY256" fmla="*/ 4527163 h 5327306"/>
              <a:gd name="connsiteX257" fmla="*/ 2972942 w 5032642"/>
              <a:gd name="connsiteY257" fmla="*/ 4524211 h 5327306"/>
              <a:gd name="connsiteX258" fmla="*/ 2976745 w 5032642"/>
              <a:gd name="connsiteY258" fmla="*/ 4520473 h 5327306"/>
              <a:gd name="connsiteX259" fmla="*/ 3091719 w 5032642"/>
              <a:gd name="connsiteY259" fmla="*/ 4502048 h 5327306"/>
              <a:gd name="connsiteX260" fmla="*/ 3096151 w 5032642"/>
              <a:gd name="connsiteY260" fmla="*/ 4511052 h 5327306"/>
              <a:gd name="connsiteX261" fmla="*/ 3091340 w 5032642"/>
              <a:gd name="connsiteY261" fmla="*/ 4509100 h 5327306"/>
              <a:gd name="connsiteX262" fmla="*/ 3090934 w 5032642"/>
              <a:gd name="connsiteY262" fmla="*/ 4507727 h 5327306"/>
              <a:gd name="connsiteX263" fmla="*/ 3090484 w 5032642"/>
              <a:gd name="connsiteY263" fmla="*/ 4508259 h 5327306"/>
              <a:gd name="connsiteX264" fmla="*/ 3087388 w 5032642"/>
              <a:gd name="connsiteY264" fmla="*/ 4498004 h 5327306"/>
              <a:gd name="connsiteX265" fmla="*/ 3091719 w 5032642"/>
              <a:gd name="connsiteY265" fmla="*/ 4502048 h 5327306"/>
              <a:gd name="connsiteX266" fmla="*/ 3087832 w 5032642"/>
              <a:gd name="connsiteY266" fmla="*/ 4500241 h 5327306"/>
              <a:gd name="connsiteX267" fmla="*/ 3087388 w 5032642"/>
              <a:gd name="connsiteY267" fmla="*/ 4498004 h 5327306"/>
              <a:gd name="connsiteX268" fmla="*/ 3167929 w 5032642"/>
              <a:gd name="connsiteY268" fmla="*/ 4474666 h 5327306"/>
              <a:gd name="connsiteX269" fmla="*/ 3168968 w 5032642"/>
              <a:gd name="connsiteY269" fmla="*/ 4474875 h 5327306"/>
              <a:gd name="connsiteX270" fmla="*/ 3168682 w 5032642"/>
              <a:gd name="connsiteY270" fmla="*/ 4478256 h 5327306"/>
              <a:gd name="connsiteX271" fmla="*/ 3792048 w 5032642"/>
              <a:gd name="connsiteY271" fmla="*/ 4466021 h 5327306"/>
              <a:gd name="connsiteX272" fmla="*/ 3791494 w 5032642"/>
              <a:gd name="connsiteY272" fmla="*/ 4466443 h 5327306"/>
              <a:gd name="connsiteX273" fmla="*/ 3792844 w 5032642"/>
              <a:gd name="connsiteY273" fmla="*/ 4466919 h 5327306"/>
              <a:gd name="connsiteX274" fmla="*/ 3794547 w 5032642"/>
              <a:gd name="connsiteY274" fmla="*/ 4471824 h 5327306"/>
              <a:gd name="connsiteX275" fmla="*/ 3785782 w 5032642"/>
              <a:gd name="connsiteY275" fmla="*/ 4466937 h 5327306"/>
              <a:gd name="connsiteX276" fmla="*/ 3781964 w 5032642"/>
              <a:gd name="connsiteY276" fmla="*/ 4462405 h 5327306"/>
              <a:gd name="connsiteX277" fmla="*/ 3784177 w 5032642"/>
              <a:gd name="connsiteY277" fmla="*/ 4462963 h 5327306"/>
              <a:gd name="connsiteX278" fmla="*/ 3785782 w 5032642"/>
              <a:gd name="connsiteY278" fmla="*/ 4466937 h 5327306"/>
              <a:gd name="connsiteX279" fmla="*/ 3781964 w 5032642"/>
              <a:gd name="connsiteY279" fmla="*/ 4462405 h 5327306"/>
              <a:gd name="connsiteX280" fmla="*/ 2772407 w 5032642"/>
              <a:gd name="connsiteY280" fmla="*/ 4450302 h 5327306"/>
              <a:gd name="connsiteX281" fmla="*/ 2768119 w 5032642"/>
              <a:gd name="connsiteY281" fmla="*/ 4451163 h 5327306"/>
              <a:gd name="connsiteX282" fmla="*/ 2768989 w 5032642"/>
              <a:gd name="connsiteY282" fmla="*/ 4455825 h 5327306"/>
              <a:gd name="connsiteX283" fmla="*/ 2771455 w 5032642"/>
              <a:gd name="connsiteY283" fmla="*/ 4460437 h 5327306"/>
              <a:gd name="connsiteX284" fmla="*/ 2774312 w 5032642"/>
              <a:gd name="connsiteY284" fmla="*/ 4456947 h 5327306"/>
              <a:gd name="connsiteX285" fmla="*/ 2772407 w 5032642"/>
              <a:gd name="connsiteY285" fmla="*/ 4450302 h 5327306"/>
              <a:gd name="connsiteX286" fmla="*/ 2050014 w 5032642"/>
              <a:gd name="connsiteY286" fmla="*/ 4436156 h 5327306"/>
              <a:gd name="connsiteX287" fmla="*/ 2048925 w 5032642"/>
              <a:gd name="connsiteY287" fmla="*/ 4439470 h 5327306"/>
              <a:gd name="connsiteX288" fmla="*/ 2048918 w 5032642"/>
              <a:gd name="connsiteY288" fmla="*/ 4440417 h 5327306"/>
              <a:gd name="connsiteX289" fmla="*/ 2049144 w 5032642"/>
              <a:gd name="connsiteY289" fmla="*/ 4441757 h 5327306"/>
              <a:gd name="connsiteX290" fmla="*/ 2048914 w 5032642"/>
              <a:gd name="connsiteY290" fmla="*/ 4441152 h 5327306"/>
              <a:gd name="connsiteX291" fmla="*/ 2048893 w 5032642"/>
              <a:gd name="connsiteY291" fmla="*/ 4444230 h 5327306"/>
              <a:gd name="connsiteX292" fmla="*/ 2049592 w 5032642"/>
              <a:gd name="connsiteY292" fmla="*/ 4450356 h 5327306"/>
              <a:gd name="connsiteX293" fmla="*/ 2086136 w 5032642"/>
              <a:gd name="connsiteY293" fmla="*/ 4550158 h 5327306"/>
              <a:gd name="connsiteX294" fmla="*/ 2068097 w 5032642"/>
              <a:gd name="connsiteY294" fmla="*/ 4492772 h 5327306"/>
              <a:gd name="connsiteX295" fmla="*/ 2050014 w 5032642"/>
              <a:gd name="connsiteY295" fmla="*/ 4436156 h 5327306"/>
              <a:gd name="connsiteX296" fmla="*/ 2069410 w 5032642"/>
              <a:gd name="connsiteY296" fmla="*/ 4429136 h 5327306"/>
              <a:gd name="connsiteX297" fmla="*/ 2069441 w 5032642"/>
              <a:gd name="connsiteY297" fmla="*/ 4456229 h 5327306"/>
              <a:gd name="connsiteX298" fmla="*/ 2072008 w 5032642"/>
              <a:gd name="connsiteY298" fmla="*/ 4461664 h 5327306"/>
              <a:gd name="connsiteX299" fmla="*/ 2071154 w 5032642"/>
              <a:gd name="connsiteY299" fmla="*/ 4445359 h 5327306"/>
              <a:gd name="connsiteX300" fmla="*/ 2069410 w 5032642"/>
              <a:gd name="connsiteY300" fmla="*/ 4429136 h 5327306"/>
              <a:gd name="connsiteX301" fmla="*/ 3812732 w 5032642"/>
              <a:gd name="connsiteY301" fmla="*/ 4429082 h 5327306"/>
              <a:gd name="connsiteX302" fmla="*/ 3827118 w 5032642"/>
              <a:gd name="connsiteY302" fmla="*/ 4431620 h 5327306"/>
              <a:gd name="connsiteX303" fmla="*/ 3837942 w 5032642"/>
              <a:gd name="connsiteY303" fmla="*/ 4433345 h 5327306"/>
              <a:gd name="connsiteX304" fmla="*/ 3846712 w 5032642"/>
              <a:gd name="connsiteY304" fmla="*/ 4438212 h 5327306"/>
              <a:gd name="connsiteX305" fmla="*/ 3851186 w 5032642"/>
              <a:gd name="connsiteY305" fmla="*/ 4448005 h 5327306"/>
              <a:gd name="connsiteX306" fmla="*/ 3817407 w 5032642"/>
              <a:gd name="connsiteY306" fmla="*/ 4431820 h 5327306"/>
              <a:gd name="connsiteX307" fmla="*/ 2038713 w 5032642"/>
              <a:gd name="connsiteY307" fmla="*/ 4414373 h 5327306"/>
              <a:gd name="connsiteX308" fmla="*/ 2038762 w 5032642"/>
              <a:gd name="connsiteY308" fmla="*/ 4414728 h 5327306"/>
              <a:gd name="connsiteX309" fmla="*/ 2041571 w 5032642"/>
              <a:gd name="connsiteY309" fmla="*/ 4425433 h 5327306"/>
              <a:gd name="connsiteX310" fmla="*/ 2043683 w 5032642"/>
              <a:gd name="connsiteY310" fmla="*/ 4430306 h 5327306"/>
              <a:gd name="connsiteX311" fmla="*/ 2045358 w 5032642"/>
              <a:gd name="connsiteY311" fmla="*/ 4431817 h 5327306"/>
              <a:gd name="connsiteX312" fmla="*/ 3826186 w 5032642"/>
              <a:gd name="connsiteY312" fmla="*/ 4408680 h 5327306"/>
              <a:gd name="connsiteX313" fmla="*/ 3827245 w 5032642"/>
              <a:gd name="connsiteY313" fmla="*/ 4408912 h 5327306"/>
              <a:gd name="connsiteX314" fmla="*/ 3884697 w 5032642"/>
              <a:gd name="connsiteY314" fmla="*/ 4424452 h 5327306"/>
              <a:gd name="connsiteX315" fmla="*/ 3891053 w 5032642"/>
              <a:gd name="connsiteY315" fmla="*/ 4427445 h 5327306"/>
              <a:gd name="connsiteX316" fmla="*/ 3893563 w 5032642"/>
              <a:gd name="connsiteY316" fmla="*/ 4429992 h 5327306"/>
              <a:gd name="connsiteX317" fmla="*/ 3887206 w 5032642"/>
              <a:gd name="connsiteY317" fmla="*/ 4432062 h 5327306"/>
              <a:gd name="connsiteX318" fmla="*/ 3874478 w 5032642"/>
              <a:gd name="connsiteY318" fmla="*/ 4431513 h 5327306"/>
              <a:gd name="connsiteX319" fmla="*/ 2041099 w 5032642"/>
              <a:gd name="connsiteY319" fmla="*/ 4392155 h 5327306"/>
              <a:gd name="connsiteX320" fmla="*/ 2037701 w 5032642"/>
              <a:gd name="connsiteY320" fmla="*/ 4394414 h 5327306"/>
              <a:gd name="connsiteX321" fmla="*/ 2041744 w 5032642"/>
              <a:gd name="connsiteY321" fmla="*/ 4410442 h 5327306"/>
              <a:gd name="connsiteX322" fmla="*/ 2046828 w 5032642"/>
              <a:gd name="connsiteY322" fmla="*/ 4430449 h 5327306"/>
              <a:gd name="connsiteX323" fmla="*/ 2047009 w 5032642"/>
              <a:gd name="connsiteY323" fmla="*/ 4430187 h 5327306"/>
              <a:gd name="connsiteX324" fmla="*/ 2041099 w 5032642"/>
              <a:gd name="connsiteY324" fmla="*/ 4392155 h 5327306"/>
              <a:gd name="connsiteX325" fmla="*/ 2723064 w 5032642"/>
              <a:gd name="connsiteY325" fmla="*/ 4368545 h 5327306"/>
              <a:gd name="connsiteX326" fmla="*/ 2718811 w 5032642"/>
              <a:gd name="connsiteY326" fmla="*/ 4369842 h 5327306"/>
              <a:gd name="connsiteX327" fmla="*/ 2717806 w 5032642"/>
              <a:gd name="connsiteY327" fmla="*/ 4374175 h 5327306"/>
              <a:gd name="connsiteX328" fmla="*/ 2723064 w 5032642"/>
              <a:gd name="connsiteY328" fmla="*/ 4368545 h 5327306"/>
              <a:gd name="connsiteX329" fmla="*/ 3813991 w 5032642"/>
              <a:gd name="connsiteY329" fmla="*/ 4349449 h 5327306"/>
              <a:gd name="connsiteX330" fmla="*/ 3816555 w 5032642"/>
              <a:gd name="connsiteY330" fmla="*/ 4357093 h 5327306"/>
              <a:gd name="connsiteX331" fmla="*/ 3810064 w 5032642"/>
              <a:gd name="connsiteY331" fmla="*/ 4353055 h 5327306"/>
              <a:gd name="connsiteX332" fmla="*/ 3813991 w 5032642"/>
              <a:gd name="connsiteY332" fmla="*/ 4349449 h 5327306"/>
              <a:gd name="connsiteX333" fmla="*/ 1365293 w 5032642"/>
              <a:gd name="connsiteY333" fmla="*/ 4338352 h 5327306"/>
              <a:gd name="connsiteX334" fmla="*/ 1360035 w 5032642"/>
              <a:gd name="connsiteY334" fmla="*/ 4343982 h 5327306"/>
              <a:gd name="connsiteX335" fmla="*/ 1361852 w 5032642"/>
              <a:gd name="connsiteY335" fmla="*/ 4340409 h 5327306"/>
              <a:gd name="connsiteX336" fmla="*/ 1365293 w 5032642"/>
              <a:gd name="connsiteY336" fmla="*/ 4338352 h 5327306"/>
              <a:gd name="connsiteX337" fmla="*/ 3288446 w 5032642"/>
              <a:gd name="connsiteY337" fmla="*/ 4338270 h 5327306"/>
              <a:gd name="connsiteX338" fmla="*/ 3284785 w 5032642"/>
              <a:gd name="connsiteY338" fmla="*/ 4339903 h 5327306"/>
              <a:gd name="connsiteX339" fmla="*/ 3282557 w 5032642"/>
              <a:gd name="connsiteY339" fmla="*/ 4343234 h 5327306"/>
              <a:gd name="connsiteX340" fmla="*/ 3288446 w 5032642"/>
              <a:gd name="connsiteY340" fmla="*/ 4338270 h 5327306"/>
              <a:gd name="connsiteX341" fmla="*/ 910127 w 5032642"/>
              <a:gd name="connsiteY341" fmla="*/ 4329617 h 5327306"/>
              <a:gd name="connsiteX342" fmla="*/ 909972 w 5032642"/>
              <a:gd name="connsiteY342" fmla="*/ 4330665 h 5327306"/>
              <a:gd name="connsiteX343" fmla="*/ 906581 w 5032642"/>
              <a:gd name="connsiteY343" fmla="*/ 4330552 h 5327306"/>
              <a:gd name="connsiteX344" fmla="*/ 3216910 w 5032642"/>
              <a:gd name="connsiteY344" fmla="*/ 4322331 h 5327306"/>
              <a:gd name="connsiteX345" fmla="*/ 3267253 w 5032642"/>
              <a:gd name="connsiteY345" fmla="*/ 4336105 h 5327306"/>
              <a:gd name="connsiteX346" fmla="*/ 3216910 w 5032642"/>
              <a:gd name="connsiteY346" fmla="*/ 4322331 h 5327306"/>
              <a:gd name="connsiteX347" fmla="*/ 3892089 w 5032642"/>
              <a:gd name="connsiteY347" fmla="*/ 4313287 h 5327306"/>
              <a:gd name="connsiteX348" fmla="*/ 3947886 w 5032642"/>
              <a:gd name="connsiteY348" fmla="*/ 4328267 h 5327306"/>
              <a:gd name="connsiteX349" fmla="*/ 4015557 w 5032642"/>
              <a:gd name="connsiteY349" fmla="*/ 4338366 h 5327306"/>
              <a:gd name="connsiteX350" fmla="*/ 4035295 w 5032642"/>
              <a:gd name="connsiteY350" fmla="*/ 4343422 h 5327306"/>
              <a:gd name="connsiteX351" fmla="*/ 4037302 w 5032642"/>
              <a:gd name="connsiteY351" fmla="*/ 4344836 h 5327306"/>
              <a:gd name="connsiteX352" fmla="*/ 4040762 w 5032642"/>
              <a:gd name="connsiteY352" fmla="*/ 4348448 h 5327306"/>
              <a:gd name="connsiteX353" fmla="*/ 3983833 w 5032642"/>
              <a:gd name="connsiteY353" fmla="*/ 4340944 h 5327306"/>
              <a:gd name="connsiteX354" fmla="*/ 3941420 w 5032642"/>
              <a:gd name="connsiteY354" fmla="*/ 4333887 h 5327306"/>
              <a:gd name="connsiteX355" fmla="*/ 3935209 w 5032642"/>
              <a:gd name="connsiteY355" fmla="*/ 4333096 h 5327306"/>
              <a:gd name="connsiteX356" fmla="*/ 2015906 w 5032642"/>
              <a:gd name="connsiteY356" fmla="*/ 4293223 h 5327306"/>
              <a:gd name="connsiteX357" fmla="*/ 2012151 w 5032642"/>
              <a:gd name="connsiteY357" fmla="*/ 4314482 h 5327306"/>
              <a:gd name="connsiteX358" fmla="*/ 2012983 w 5032642"/>
              <a:gd name="connsiteY358" fmla="*/ 4318886 h 5327306"/>
              <a:gd name="connsiteX359" fmla="*/ 2024205 w 5032642"/>
              <a:gd name="connsiteY359" fmla="*/ 4352766 h 5327306"/>
              <a:gd name="connsiteX360" fmla="*/ 2034095 w 5032642"/>
              <a:gd name="connsiteY360" fmla="*/ 4378778 h 5327306"/>
              <a:gd name="connsiteX361" fmla="*/ 2034151 w 5032642"/>
              <a:gd name="connsiteY361" fmla="*/ 4378090 h 5327306"/>
              <a:gd name="connsiteX362" fmla="*/ 2027348 w 5032642"/>
              <a:gd name="connsiteY362" fmla="*/ 4339583 h 5327306"/>
              <a:gd name="connsiteX363" fmla="*/ 2015906 w 5032642"/>
              <a:gd name="connsiteY363" fmla="*/ 4293223 h 5327306"/>
              <a:gd name="connsiteX364" fmla="*/ 2024028 w 5032642"/>
              <a:gd name="connsiteY364" fmla="*/ 4274813 h 5327306"/>
              <a:gd name="connsiteX365" fmla="*/ 2023185 w 5032642"/>
              <a:gd name="connsiteY365" fmla="*/ 4285428 h 5327306"/>
              <a:gd name="connsiteX366" fmla="*/ 2044775 w 5032642"/>
              <a:gd name="connsiteY366" fmla="*/ 4360723 h 5327306"/>
              <a:gd name="connsiteX367" fmla="*/ 2044222 w 5032642"/>
              <a:gd name="connsiteY367" fmla="*/ 4366289 h 5327306"/>
              <a:gd name="connsiteX368" fmla="*/ 2044763 w 5032642"/>
              <a:gd name="connsiteY368" fmla="*/ 4367553 h 5327306"/>
              <a:gd name="connsiteX369" fmla="*/ 2047039 w 5032642"/>
              <a:gd name="connsiteY369" fmla="*/ 4367705 h 5327306"/>
              <a:gd name="connsiteX370" fmla="*/ 2044775 w 5032642"/>
              <a:gd name="connsiteY370" fmla="*/ 4360723 h 5327306"/>
              <a:gd name="connsiteX371" fmla="*/ 2040451 w 5032642"/>
              <a:gd name="connsiteY371" fmla="*/ 4316147 h 5327306"/>
              <a:gd name="connsiteX372" fmla="*/ 2024028 w 5032642"/>
              <a:gd name="connsiteY372" fmla="*/ 4274813 h 5327306"/>
              <a:gd name="connsiteX373" fmla="*/ 1347775 w 5032642"/>
              <a:gd name="connsiteY373" fmla="*/ 4271723 h 5327306"/>
              <a:gd name="connsiteX374" fmla="*/ 1358957 w 5032642"/>
              <a:gd name="connsiteY374" fmla="*/ 4322704 h 5327306"/>
              <a:gd name="connsiteX375" fmla="*/ 1347775 w 5032642"/>
              <a:gd name="connsiteY375" fmla="*/ 4271723 h 5327306"/>
              <a:gd name="connsiteX376" fmla="*/ 4179691 w 5032642"/>
              <a:gd name="connsiteY376" fmla="*/ 4266083 h 5327306"/>
              <a:gd name="connsiteX377" fmla="*/ 4252563 w 5032642"/>
              <a:gd name="connsiteY377" fmla="*/ 4279473 h 5327306"/>
              <a:gd name="connsiteX378" fmla="*/ 4260357 w 5032642"/>
              <a:gd name="connsiteY378" fmla="*/ 4283482 h 5327306"/>
              <a:gd name="connsiteX379" fmla="*/ 4269227 w 5032642"/>
              <a:gd name="connsiteY379" fmla="*/ 4288874 h 5327306"/>
              <a:gd name="connsiteX380" fmla="*/ 4233565 w 5032642"/>
              <a:gd name="connsiteY380" fmla="*/ 4284639 h 5327306"/>
              <a:gd name="connsiteX381" fmla="*/ 4199712 w 5032642"/>
              <a:gd name="connsiteY381" fmla="*/ 4279179 h 5327306"/>
              <a:gd name="connsiteX382" fmla="*/ 4186100 w 5032642"/>
              <a:gd name="connsiteY382" fmla="*/ 4269833 h 5327306"/>
              <a:gd name="connsiteX383" fmla="*/ 3323493 w 5032642"/>
              <a:gd name="connsiteY383" fmla="*/ 4260310 h 5327306"/>
              <a:gd name="connsiteX384" fmla="*/ 3417025 w 5032642"/>
              <a:gd name="connsiteY384" fmla="*/ 4297761 h 5327306"/>
              <a:gd name="connsiteX385" fmla="*/ 3442668 w 5032642"/>
              <a:gd name="connsiteY385" fmla="*/ 4299104 h 5327306"/>
              <a:gd name="connsiteX386" fmla="*/ 3434400 w 5032642"/>
              <a:gd name="connsiteY386" fmla="*/ 4295393 h 5327306"/>
              <a:gd name="connsiteX387" fmla="*/ 3323493 w 5032642"/>
              <a:gd name="connsiteY387" fmla="*/ 4260310 h 5327306"/>
              <a:gd name="connsiteX388" fmla="*/ 872617 w 5032642"/>
              <a:gd name="connsiteY388" fmla="*/ 4253990 h 5327306"/>
              <a:gd name="connsiteX389" fmla="*/ 878883 w 5032642"/>
              <a:gd name="connsiteY389" fmla="*/ 4254907 h 5327306"/>
              <a:gd name="connsiteX390" fmla="*/ 870117 w 5032642"/>
              <a:gd name="connsiteY390" fmla="*/ 4259793 h 5327306"/>
              <a:gd name="connsiteX391" fmla="*/ 871821 w 5032642"/>
              <a:gd name="connsiteY391" fmla="*/ 4254889 h 5327306"/>
              <a:gd name="connsiteX392" fmla="*/ 873171 w 5032642"/>
              <a:gd name="connsiteY392" fmla="*/ 4254413 h 5327306"/>
              <a:gd name="connsiteX393" fmla="*/ 882700 w 5032642"/>
              <a:gd name="connsiteY393" fmla="*/ 4250375 h 5327306"/>
              <a:gd name="connsiteX394" fmla="*/ 878883 w 5032642"/>
              <a:gd name="connsiteY394" fmla="*/ 4254907 h 5327306"/>
              <a:gd name="connsiteX395" fmla="*/ 880488 w 5032642"/>
              <a:gd name="connsiteY395" fmla="*/ 4250932 h 5327306"/>
              <a:gd name="connsiteX396" fmla="*/ 882700 w 5032642"/>
              <a:gd name="connsiteY396" fmla="*/ 4250375 h 5327306"/>
              <a:gd name="connsiteX397" fmla="*/ 2917223 w 5032642"/>
              <a:gd name="connsiteY397" fmla="*/ 4250170 h 5327306"/>
              <a:gd name="connsiteX398" fmla="*/ 2920801 w 5032642"/>
              <a:gd name="connsiteY398" fmla="*/ 4260232 h 5327306"/>
              <a:gd name="connsiteX399" fmla="*/ 2931177 w 5032642"/>
              <a:gd name="connsiteY399" fmla="*/ 4262744 h 5327306"/>
              <a:gd name="connsiteX400" fmla="*/ 2936845 w 5032642"/>
              <a:gd name="connsiteY400" fmla="*/ 4264775 h 5327306"/>
              <a:gd name="connsiteX401" fmla="*/ 2933193 w 5032642"/>
              <a:gd name="connsiteY401" fmla="*/ 4255088 h 5327306"/>
              <a:gd name="connsiteX402" fmla="*/ 3280006 w 5032642"/>
              <a:gd name="connsiteY402" fmla="*/ 4249157 h 5327306"/>
              <a:gd name="connsiteX403" fmla="*/ 3305337 w 5032642"/>
              <a:gd name="connsiteY403" fmla="*/ 4256232 h 5327306"/>
              <a:gd name="connsiteX404" fmla="*/ 3300237 w 5032642"/>
              <a:gd name="connsiteY404" fmla="*/ 4252091 h 5327306"/>
              <a:gd name="connsiteX405" fmla="*/ 3294164 w 5032642"/>
              <a:gd name="connsiteY405" fmla="*/ 4249983 h 5327306"/>
              <a:gd name="connsiteX406" fmla="*/ 3280006 w 5032642"/>
              <a:gd name="connsiteY406" fmla="*/ 4249157 h 5327306"/>
              <a:gd name="connsiteX407" fmla="*/ 3031951 w 5032642"/>
              <a:gd name="connsiteY407" fmla="*/ 4238582 h 5327306"/>
              <a:gd name="connsiteX408" fmla="*/ 3035054 w 5032642"/>
              <a:gd name="connsiteY408" fmla="*/ 4246727 h 5327306"/>
              <a:gd name="connsiteX409" fmla="*/ 3037084 w 5032642"/>
              <a:gd name="connsiteY409" fmla="*/ 4247629 h 5327306"/>
              <a:gd name="connsiteX410" fmla="*/ 3041330 w 5032642"/>
              <a:gd name="connsiteY410" fmla="*/ 4250025 h 5327306"/>
              <a:gd name="connsiteX411" fmla="*/ 3045686 w 5032642"/>
              <a:gd name="connsiteY411" fmla="*/ 4251193 h 5327306"/>
              <a:gd name="connsiteX412" fmla="*/ 3041254 w 5032642"/>
              <a:gd name="connsiteY412" fmla="*/ 4239535 h 5327306"/>
              <a:gd name="connsiteX413" fmla="*/ 2793057 w 5032642"/>
              <a:gd name="connsiteY413" fmla="*/ 4232267 h 5327306"/>
              <a:gd name="connsiteX414" fmla="*/ 2812068 w 5032642"/>
              <a:gd name="connsiteY414" fmla="*/ 4286271 h 5327306"/>
              <a:gd name="connsiteX415" fmla="*/ 2815666 w 5032642"/>
              <a:gd name="connsiteY415" fmla="*/ 4296801 h 5327306"/>
              <a:gd name="connsiteX416" fmla="*/ 2811090 w 5032642"/>
              <a:gd name="connsiteY416" fmla="*/ 4269952 h 5327306"/>
              <a:gd name="connsiteX417" fmla="*/ 2799664 w 5032642"/>
              <a:gd name="connsiteY417" fmla="*/ 4233986 h 5327306"/>
              <a:gd name="connsiteX418" fmla="*/ 2671581 w 5032642"/>
              <a:gd name="connsiteY418" fmla="*/ 4230466 h 5327306"/>
              <a:gd name="connsiteX419" fmla="*/ 2671160 w 5032642"/>
              <a:gd name="connsiteY419" fmla="*/ 4244666 h 5327306"/>
              <a:gd name="connsiteX420" fmla="*/ 2707704 w 5032642"/>
              <a:gd name="connsiteY420" fmla="*/ 4344469 h 5327306"/>
              <a:gd name="connsiteX421" fmla="*/ 2689665 w 5032642"/>
              <a:gd name="connsiteY421" fmla="*/ 4287083 h 5327306"/>
              <a:gd name="connsiteX422" fmla="*/ 2671581 w 5032642"/>
              <a:gd name="connsiteY422" fmla="*/ 4230466 h 5327306"/>
              <a:gd name="connsiteX423" fmla="*/ 2690978 w 5032642"/>
              <a:gd name="connsiteY423" fmla="*/ 4223447 h 5327306"/>
              <a:gd name="connsiteX424" fmla="*/ 2691009 w 5032642"/>
              <a:gd name="connsiteY424" fmla="*/ 4250540 h 5327306"/>
              <a:gd name="connsiteX425" fmla="*/ 2693577 w 5032642"/>
              <a:gd name="connsiteY425" fmla="*/ 4255974 h 5327306"/>
              <a:gd name="connsiteX426" fmla="*/ 2692721 w 5032642"/>
              <a:gd name="connsiteY426" fmla="*/ 4239669 h 5327306"/>
              <a:gd name="connsiteX427" fmla="*/ 2690978 w 5032642"/>
              <a:gd name="connsiteY427" fmla="*/ 4223447 h 5327306"/>
              <a:gd name="connsiteX428" fmla="*/ 3936937 w 5032642"/>
              <a:gd name="connsiteY428" fmla="*/ 4217239 h 5327306"/>
              <a:gd name="connsiteX429" fmla="*/ 3932689 w 5032642"/>
              <a:gd name="connsiteY429" fmla="*/ 4219183 h 5327306"/>
              <a:gd name="connsiteX430" fmla="*/ 3936937 w 5032642"/>
              <a:gd name="connsiteY430" fmla="*/ 4217239 h 5327306"/>
              <a:gd name="connsiteX431" fmla="*/ 851932 w 5032642"/>
              <a:gd name="connsiteY431" fmla="*/ 4217051 h 5327306"/>
              <a:gd name="connsiteX432" fmla="*/ 847257 w 5032642"/>
              <a:gd name="connsiteY432" fmla="*/ 4219790 h 5327306"/>
              <a:gd name="connsiteX433" fmla="*/ 813479 w 5032642"/>
              <a:gd name="connsiteY433" fmla="*/ 4235975 h 5327306"/>
              <a:gd name="connsiteX434" fmla="*/ 817952 w 5032642"/>
              <a:gd name="connsiteY434" fmla="*/ 4226181 h 5327306"/>
              <a:gd name="connsiteX435" fmla="*/ 826722 w 5032642"/>
              <a:gd name="connsiteY435" fmla="*/ 4221315 h 5327306"/>
              <a:gd name="connsiteX436" fmla="*/ 837546 w 5032642"/>
              <a:gd name="connsiteY436" fmla="*/ 4219589 h 5327306"/>
              <a:gd name="connsiteX437" fmla="*/ 3970712 w 5032642"/>
              <a:gd name="connsiteY437" fmla="*/ 4216264 h 5327306"/>
              <a:gd name="connsiteX438" fmla="*/ 3989309 w 5032642"/>
              <a:gd name="connsiteY438" fmla="*/ 4219325 h 5327306"/>
              <a:gd name="connsiteX439" fmla="*/ 4073369 w 5032642"/>
              <a:gd name="connsiteY439" fmla="*/ 4244382 h 5327306"/>
              <a:gd name="connsiteX440" fmla="*/ 4115494 w 5032642"/>
              <a:gd name="connsiteY440" fmla="*/ 4253115 h 5327306"/>
              <a:gd name="connsiteX441" fmla="*/ 4114597 w 5032642"/>
              <a:gd name="connsiteY441" fmla="*/ 4253645 h 5327306"/>
              <a:gd name="connsiteX442" fmla="*/ 4134457 w 5032642"/>
              <a:gd name="connsiteY442" fmla="*/ 4265550 h 5327306"/>
              <a:gd name="connsiteX443" fmla="*/ 4141959 w 5032642"/>
              <a:gd name="connsiteY443" fmla="*/ 4269864 h 5327306"/>
              <a:gd name="connsiteX444" fmla="*/ 4128531 w 5032642"/>
              <a:gd name="connsiteY444" fmla="*/ 4267698 h 5327306"/>
              <a:gd name="connsiteX445" fmla="*/ 4041426 w 5032642"/>
              <a:gd name="connsiteY445" fmla="*/ 4250896 h 5327306"/>
              <a:gd name="connsiteX446" fmla="*/ 4011883 w 5032642"/>
              <a:gd name="connsiteY446" fmla="*/ 4234727 h 5327306"/>
              <a:gd name="connsiteX447" fmla="*/ 2785422 w 5032642"/>
              <a:gd name="connsiteY447" fmla="*/ 4210580 h 5327306"/>
              <a:gd name="connsiteX448" fmla="*/ 2788723 w 5032642"/>
              <a:gd name="connsiteY448" fmla="*/ 4219955 h 5327306"/>
              <a:gd name="connsiteX449" fmla="*/ 2795985 w 5032642"/>
              <a:gd name="connsiteY449" fmla="*/ 4222402 h 5327306"/>
              <a:gd name="connsiteX450" fmla="*/ 2792842 w 5032642"/>
              <a:gd name="connsiteY450" fmla="*/ 4212509 h 5327306"/>
              <a:gd name="connsiteX451" fmla="*/ 3921372 w 5032642"/>
              <a:gd name="connsiteY451" fmla="*/ 4210333 h 5327306"/>
              <a:gd name="connsiteX452" fmla="*/ 3916934 w 5032642"/>
              <a:gd name="connsiteY452" fmla="*/ 4212436 h 5327306"/>
              <a:gd name="connsiteX453" fmla="*/ 3921372 w 5032642"/>
              <a:gd name="connsiteY453" fmla="*/ 4210333 h 5327306"/>
              <a:gd name="connsiteX454" fmla="*/ 838478 w 5032642"/>
              <a:gd name="connsiteY454" fmla="*/ 4196650 h 5327306"/>
              <a:gd name="connsiteX455" fmla="*/ 790187 w 5032642"/>
              <a:gd name="connsiteY455" fmla="*/ 4219483 h 5327306"/>
              <a:gd name="connsiteX456" fmla="*/ 777458 w 5032642"/>
              <a:gd name="connsiteY456" fmla="*/ 4220032 h 5327306"/>
              <a:gd name="connsiteX457" fmla="*/ 771102 w 5032642"/>
              <a:gd name="connsiteY457" fmla="*/ 4217961 h 5327306"/>
              <a:gd name="connsiteX458" fmla="*/ 773612 w 5032642"/>
              <a:gd name="connsiteY458" fmla="*/ 4215414 h 5327306"/>
              <a:gd name="connsiteX459" fmla="*/ 779968 w 5032642"/>
              <a:gd name="connsiteY459" fmla="*/ 4212422 h 5327306"/>
              <a:gd name="connsiteX460" fmla="*/ 837419 w 5032642"/>
              <a:gd name="connsiteY460" fmla="*/ 4196882 h 5327306"/>
              <a:gd name="connsiteX461" fmla="*/ 2658803 w 5032642"/>
              <a:gd name="connsiteY461" fmla="*/ 4196199 h 5327306"/>
              <a:gd name="connsiteX462" fmla="*/ 2658731 w 5032642"/>
              <a:gd name="connsiteY462" fmla="*/ 4197497 h 5327306"/>
              <a:gd name="connsiteX463" fmla="*/ 2663138 w 5032642"/>
              <a:gd name="connsiteY463" fmla="*/ 4219743 h 5327306"/>
              <a:gd name="connsiteX464" fmla="*/ 2665250 w 5032642"/>
              <a:gd name="connsiteY464" fmla="*/ 4224616 h 5327306"/>
              <a:gd name="connsiteX465" fmla="*/ 2667250 w 5032642"/>
              <a:gd name="connsiteY465" fmla="*/ 4226421 h 5327306"/>
              <a:gd name="connsiteX466" fmla="*/ 2667644 w 5032642"/>
              <a:gd name="connsiteY466" fmla="*/ 4206823 h 5327306"/>
              <a:gd name="connsiteX467" fmla="*/ 2665927 w 5032642"/>
              <a:gd name="connsiteY467" fmla="*/ 4198119 h 5327306"/>
              <a:gd name="connsiteX468" fmla="*/ 2662667 w 5032642"/>
              <a:gd name="connsiteY468" fmla="*/ 4186465 h 5327306"/>
              <a:gd name="connsiteX469" fmla="*/ 2659460 w 5032642"/>
              <a:gd name="connsiteY469" fmla="*/ 4188597 h 5327306"/>
              <a:gd name="connsiteX470" fmla="*/ 2663701 w 5032642"/>
              <a:gd name="connsiteY470" fmla="*/ 4189547 h 5327306"/>
              <a:gd name="connsiteX471" fmla="*/ 2652371 w 5032642"/>
              <a:gd name="connsiteY471" fmla="*/ 4175983 h 5327306"/>
              <a:gd name="connsiteX472" fmla="*/ 2653643 w 5032642"/>
              <a:gd name="connsiteY472" fmla="*/ 4178038 h 5327306"/>
              <a:gd name="connsiteX473" fmla="*/ 2654222 w 5032642"/>
              <a:gd name="connsiteY473" fmla="*/ 4176464 h 5327306"/>
              <a:gd name="connsiteX474" fmla="*/ 3868496 w 5032642"/>
              <a:gd name="connsiteY474" fmla="*/ 4172845 h 5327306"/>
              <a:gd name="connsiteX475" fmla="*/ 3875148 w 5032642"/>
              <a:gd name="connsiteY475" fmla="*/ 4174237 h 5327306"/>
              <a:gd name="connsiteX476" fmla="*/ 3934884 w 5032642"/>
              <a:gd name="connsiteY476" fmla="*/ 4195156 h 5327306"/>
              <a:gd name="connsiteX477" fmla="*/ 3929709 w 5032642"/>
              <a:gd name="connsiteY477" fmla="*/ 4197395 h 5327306"/>
              <a:gd name="connsiteX478" fmla="*/ 3926760 w 5032642"/>
              <a:gd name="connsiteY478" fmla="*/ 4197538 h 5327306"/>
              <a:gd name="connsiteX479" fmla="*/ 3751516 w 5032642"/>
              <a:gd name="connsiteY479" fmla="*/ 4141158 h 5327306"/>
              <a:gd name="connsiteX480" fmla="*/ 3750436 w 5032642"/>
              <a:gd name="connsiteY480" fmla="*/ 4145395 h 5327306"/>
              <a:gd name="connsiteX481" fmla="*/ 3756975 w 5032642"/>
              <a:gd name="connsiteY481" fmla="*/ 4147639 h 5327306"/>
              <a:gd name="connsiteX482" fmla="*/ 3760607 w 5032642"/>
              <a:gd name="connsiteY482" fmla="*/ 4144964 h 5327306"/>
              <a:gd name="connsiteX483" fmla="*/ 3756126 w 5032642"/>
              <a:gd name="connsiteY483" fmla="*/ 4142266 h 5327306"/>
              <a:gd name="connsiteX484" fmla="*/ 3751516 w 5032642"/>
              <a:gd name="connsiteY484" fmla="*/ 4141158 h 5327306"/>
              <a:gd name="connsiteX485" fmla="*/ 850674 w 5032642"/>
              <a:gd name="connsiteY485" fmla="*/ 4137419 h 5327306"/>
              <a:gd name="connsiteX486" fmla="*/ 854601 w 5032642"/>
              <a:gd name="connsiteY486" fmla="*/ 4141025 h 5327306"/>
              <a:gd name="connsiteX487" fmla="*/ 848110 w 5032642"/>
              <a:gd name="connsiteY487" fmla="*/ 4145063 h 5327306"/>
              <a:gd name="connsiteX488" fmla="*/ 850674 w 5032642"/>
              <a:gd name="connsiteY488" fmla="*/ 4137419 h 5327306"/>
              <a:gd name="connsiteX489" fmla="*/ 1278379 w 5032642"/>
              <a:gd name="connsiteY489" fmla="*/ 4127947 h 5327306"/>
              <a:gd name="connsiteX490" fmla="*/ 1254867 w 5032642"/>
              <a:gd name="connsiteY490" fmla="*/ 4136222 h 5327306"/>
              <a:gd name="connsiteX491" fmla="*/ 1256564 w 5032642"/>
              <a:gd name="connsiteY491" fmla="*/ 4144175 h 5327306"/>
              <a:gd name="connsiteX492" fmla="*/ 1279913 w 5032642"/>
              <a:gd name="connsiteY492" fmla="*/ 4136159 h 5327306"/>
              <a:gd name="connsiteX493" fmla="*/ 3832008 w 5032642"/>
              <a:gd name="connsiteY493" fmla="*/ 4126335 h 5327306"/>
              <a:gd name="connsiteX494" fmla="*/ 3829137 w 5032642"/>
              <a:gd name="connsiteY494" fmla="*/ 4128589 h 5327306"/>
              <a:gd name="connsiteX495" fmla="*/ 3828923 w 5032642"/>
              <a:gd name="connsiteY495" fmla="*/ 4128758 h 5327306"/>
              <a:gd name="connsiteX496" fmla="*/ 3827486 w 5032642"/>
              <a:gd name="connsiteY496" fmla="*/ 4129885 h 5327306"/>
              <a:gd name="connsiteX497" fmla="*/ 3827414 w 5032642"/>
              <a:gd name="connsiteY497" fmla="*/ 4129942 h 5327306"/>
              <a:gd name="connsiteX498" fmla="*/ 3828923 w 5032642"/>
              <a:gd name="connsiteY498" fmla="*/ 4128758 h 5327306"/>
              <a:gd name="connsiteX499" fmla="*/ 1323585 w 5032642"/>
              <a:gd name="connsiteY499" fmla="*/ 4112037 h 5327306"/>
              <a:gd name="connsiteX500" fmla="*/ 1291128 w 5032642"/>
              <a:gd name="connsiteY500" fmla="*/ 4123461 h 5327306"/>
              <a:gd name="connsiteX501" fmla="*/ 1292891 w 5032642"/>
              <a:gd name="connsiteY501" fmla="*/ 4131703 h 5327306"/>
              <a:gd name="connsiteX502" fmla="*/ 1325266 w 5032642"/>
              <a:gd name="connsiteY502" fmla="*/ 4120587 h 5327306"/>
              <a:gd name="connsiteX503" fmla="*/ 4144282 w 5032642"/>
              <a:gd name="connsiteY503" fmla="*/ 4110830 h 5327306"/>
              <a:gd name="connsiteX504" fmla="*/ 4166182 w 5032642"/>
              <a:gd name="connsiteY504" fmla="*/ 4110839 h 5327306"/>
              <a:gd name="connsiteX505" fmla="*/ 4172015 w 5032642"/>
              <a:gd name="connsiteY505" fmla="*/ 4113786 h 5327306"/>
              <a:gd name="connsiteX506" fmla="*/ 4144282 w 5032642"/>
              <a:gd name="connsiteY506" fmla="*/ 4110830 h 5327306"/>
              <a:gd name="connsiteX507" fmla="*/ 772577 w 5032642"/>
              <a:gd name="connsiteY507" fmla="*/ 4101256 h 5327306"/>
              <a:gd name="connsiteX508" fmla="*/ 729455 w 5032642"/>
              <a:gd name="connsiteY508" fmla="*/ 4121065 h 5327306"/>
              <a:gd name="connsiteX509" fmla="*/ 723243 w 5032642"/>
              <a:gd name="connsiteY509" fmla="*/ 4121857 h 5327306"/>
              <a:gd name="connsiteX510" fmla="*/ 680832 w 5032642"/>
              <a:gd name="connsiteY510" fmla="*/ 4128913 h 5327306"/>
              <a:gd name="connsiteX511" fmla="*/ 623903 w 5032642"/>
              <a:gd name="connsiteY511" fmla="*/ 4136417 h 5327306"/>
              <a:gd name="connsiteX512" fmla="*/ 627362 w 5032642"/>
              <a:gd name="connsiteY512" fmla="*/ 4132806 h 5327306"/>
              <a:gd name="connsiteX513" fmla="*/ 629369 w 5032642"/>
              <a:gd name="connsiteY513" fmla="*/ 4131392 h 5327306"/>
              <a:gd name="connsiteX514" fmla="*/ 649108 w 5032642"/>
              <a:gd name="connsiteY514" fmla="*/ 4126336 h 5327306"/>
              <a:gd name="connsiteX515" fmla="*/ 716779 w 5032642"/>
              <a:gd name="connsiteY515" fmla="*/ 4116237 h 5327306"/>
              <a:gd name="connsiteX516" fmla="*/ 3677202 w 5032642"/>
              <a:gd name="connsiteY516" fmla="*/ 4086973 h 5327306"/>
              <a:gd name="connsiteX517" fmla="*/ 3672823 w 5032642"/>
              <a:gd name="connsiteY517" fmla="*/ 4087754 h 5327306"/>
              <a:gd name="connsiteX518" fmla="*/ 3671311 w 5032642"/>
              <a:gd name="connsiteY518" fmla="*/ 4091936 h 5327306"/>
              <a:gd name="connsiteX519" fmla="*/ 3677202 w 5032642"/>
              <a:gd name="connsiteY519" fmla="*/ 4086973 h 5327306"/>
              <a:gd name="connsiteX520" fmla="*/ 1316718 w 5032642"/>
              <a:gd name="connsiteY520" fmla="*/ 4077126 h 5327306"/>
              <a:gd name="connsiteX521" fmla="*/ 1282345 w 5032642"/>
              <a:gd name="connsiteY521" fmla="*/ 4088244 h 5327306"/>
              <a:gd name="connsiteX522" fmla="*/ 1282371 w 5032642"/>
              <a:gd name="connsiteY522" fmla="*/ 4088312 h 5327306"/>
              <a:gd name="connsiteX523" fmla="*/ 1284546 w 5032642"/>
              <a:gd name="connsiteY523" fmla="*/ 4092675 h 5327306"/>
              <a:gd name="connsiteX524" fmla="*/ 1285507 w 5032642"/>
              <a:gd name="connsiteY524" fmla="*/ 4097168 h 5327306"/>
              <a:gd name="connsiteX525" fmla="*/ 1318409 w 5032642"/>
              <a:gd name="connsiteY525" fmla="*/ 4085724 h 5327306"/>
              <a:gd name="connsiteX526" fmla="*/ 1312592 w 5032642"/>
              <a:gd name="connsiteY526" fmla="*/ 4056146 h 5327306"/>
              <a:gd name="connsiteX527" fmla="*/ 1283678 w 5032642"/>
              <a:gd name="connsiteY527" fmla="*/ 4064104 h 5327306"/>
              <a:gd name="connsiteX528" fmla="*/ 1230265 w 5032642"/>
              <a:gd name="connsiteY528" fmla="*/ 4083363 h 5327306"/>
              <a:gd name="connsiteX529" fmla="*/ 1221996 w 5032642"/>
              <a:gd name="connsiteY529" fmla="*/ 4087074 h 5327306"/>
              <a:gd name="connsiteX530" fmla="*/ 1247640 w 5032642"/>
              <a:gd name="connsiteY530" fmla="*/ 4085730 h 5327306"/>
              <a:gd name="connsiteX531" fmla="*/ 1273977 w 5032642"/>
              <a:gd name="connsiteY531" fmla="*/ 4076394 h 5327306"/>
              <a:gd name="connsiteX532" fmla="*/ 1274283 w 5032642"/>
              <a:gd name="connsiteY532" fmla="*/ 4072550 h 5327306"/>
              <a:gd name="connsiteX533" fmla="*/ 1276607 w 5032642"/>
              <a:gd name="connsiteY533" fmla="*/ 4074313 h 5327306"/>
              <a:gd name="connsiteX534" fmla="*/ 1277046 w 5032642"/>
              <a:gd name="connsiteY534" fmla="*/ 4075307 h 5327306"/>
              <a:gd name="connsiteX535" fmla="*/ 1297211 w 5032642"/>
              <a:gd name="connsiteY535" fmla="*/ 4068158 h 5327306"/>
              <a:gd name="connsiteX536" fmla="*/ 1313505 w 5032642"/>
              <a:gd name="connsiteY536" fmla="*/ 4060791 h 5327306"/>
              <a:gd name="connsiteX537" fmla="*/ 484973 w 5032642"/>
              <a:gd name="connsiteY537" fmla="*/ 4054052 h 5327306"/>
              <a:gd name="connsiteX538" fmla="*/ 478563 w 5032642"/>
              <a:gd name="connsiteY538" fmla="*/ 4057804 h 5327306"/>
              <a:gd name="connsiteX539" fmla="*/ 464953 w 5032642"/>
              <a:gd name="connsiteY539" fmla="*/ 4067148 h 5327306"/>
              <a:gd name="connsiteX540" fmla="*/ 431099 w 5032642"/>
              <a:gd name="connsiteY540" fmla="*/ 4072608 h 5327306"/>
              <a:gd name="connsiteX541" fmla="*/ 395437 w 5032642"/>
              <a:gd name="connsiteY541" fmla="*/ 4076843 h 5327306"/>
              <a:gd name="connsiteX542" fmla="*/ 404307 w 5032642"/>
              <a:gd name="connsiteY542" fmla="*/ 4071452 h 5327306"/>
              <a:gd name="connsiteX543" fmla="*/ 412101 w 5032642"/>
              <a:gd name="connsiteY543" fmla="*/ 4067443 h 5327306"/>
              <a:gd name="connsiteX544" fmla="*/ 3174789 w 5032642"/>
              <a:gd name="connsiteY544" fmla="*/ 4049765 h 5327306"/>
              <a:gd name="connsiteX545" fmla="*/ 3176698 w 5032642"/>
              <a:gd name="connsiteY545" fmla="*/ 4052031 h 5327306"/>
              <a:gd name="connsiteX546" fmla="*/ 3228951 w 5032642"/>
              <a:gd name="connsiteY546" fmla="*/ 4068073 h 5327306"/>
              <a:gd name="connsiteX547" fmla="*/ 3568343 w 5032642"/>
              <a:gd name="connsiteY547" fmla="*/ 4174803 h 5327306"/>
              <a:gd name="connsiteX548" fmla="*/ 3594924 w 5032642"/>
              <a:gd name="connsiteY548" fmla="*/ 4180746 h 5327306"/>
              <a:gd name="connsiteX549" fmla="*/ 3584592 w 5032642"/>
              <a:gd name="connsiteY549" fmla="*/ 4176616 h 5327306"/>
              <a:gd name="connsiteX550" fmla="*/ 3282504 w 5032642"/>
              <a:gd name="connsiteY550" fmla="*/ 4074622 h 5327306"/>
              <a:gd name="connsiteX551" fmla="*/ 3174789 w 5032642"/>
              <a:gd name="connsiteY551" fmla="*/ 4049765 h 5327306"/>
              <a:gd name="connsiteX552" fmla="*/ 3536748 w 5032642"/>
              <a:gd name="connsiteY552" fmla="*/ 4049363 h 5327306"/>
              <a:gd name="connsiteX553" fmla="*/ 3528043 w 5032642"/>
              <a:gd name="connsiteY553" fmla="*/ 4052470 h 5327306"/>
              <a:gd name="connsiteX554" fmla="*/ 3544155 w 5032642"/>
              <a:gd name="connsiteY554" fmla="*/ 4055041 h 5327306"/>
              <a:gd name="connsiteX555" fmla="*/ 3560395 w 5032642"/>
              <a:gd name="connsiteY555" fmla="*/ 4056729 h 5327306"/>
              <a:gd name="connsiteX556" fmla="*/ 3555099 w 5032642"/>
              <a:gd name="connsiteY556" fmla="*/ 4053887 h 5327306"/>
              <a:gd name="connsiteX557" fmla="*/ 3536748 w 5032642"/>
              <a:gd name="connsiteY557" fmla="*/ 4049363 h 5327306"/>
              <a:gd name="connsiteX558" fmla="*/ 3544166 w 5032642"/>
              <a:gd name="connsiteY558" fmla="*/ 4032751 h 5327306"/>
              <a:gd name="connsiteX559" fmla="*/ 3536046 w 5032642"/>
              <a:gd name="connsiteY559" fmla="*/ 4033458 h 5327306"/>
              <a:gd name="connsiteX560" fmla="*/ 3591663 w 5032642"/>
              <a:gd name="connsiteY560" fmla="*/ 4054414 h 5327306"/>
              <a:gd name="connsiteX561" fmla="*/ 3648052 w 5032642"/>
              <a:gd name="connsiteY561" fmla="*/ 4075364 h 5327306"/>
              <a:gd name="connsiteX562" fmla="*/ 3550248 w 5032642"/>
              <a:gd name="connsiteY562" fmla="*/ 4033763 h 5327306"/>
              <a:gd name="connsiteX563" fmla="*/ 3544166 w 5032642"/>
              <a:gd name="connsiteY563" fmla="*/ 4032751 h 5327306"/>
              <a:gd name="connsiteX564" fmla="*/ 3997197 w 5032642"/>
              <a:gd name="connsiteY564" fmla="*/ 4024191 h 5327306"/>
              <a:gd name="connsiteX565" fmla="*/ 4002464 w 5032642"/>
              <a:gd name="connsiteY565" fmla="*/ 4027467 h 5327306"/>
              <a:gd name="connsiteX566" fmla="*/ 3997197 w 5032642"/>
              <a:gd name="connsiteY566" fmla="*/ 4024191 h 5327306"/>
              <a:gd name="connsiteX567" fmla="*/ 4327222 w 5032642"/>
              <a:gd name="connsiteY567" fmla="*/ 4019726 h 5327306"/>
              <a:gd name="connsiteX568" fmla="*/ 4322802 w 5032642"/>
              <a:gd name="connsiteY568" fmla="*/ 4023103 h 5327306"/>
              <a:gd name="connsiteX569" fmla="*/ 4327222 w 5032642"/>
              <a:gd name="connsiteY569" fmla="*/ 4019726 h 5327306"/>
              <a:gd name="connsiteX570" fmla="*/ 3503777 w 5032642"/>
              <a:gd name="connsiteY570" fmla="*/ 4018937 h 5327306"/>
              <a:gd name="connsiteX571" fmla="*/ 3492559 w 5032642"/>
              <a:gd name="connsiteY571" fmla="*/ 4022304 h 5327306"/>
              <a:gd name="connsiteX572" fmla="*/ 3532227 w 5032642"/>
              <a:gd name="connsiteY572" fmla="*/ 4028925 h 5327306"/>
              <a:gd name="connsiteX573" fmla="*/ 3530527 w 5032642"/>
              <a:gd name="connsiteY573" fmla="*/ 4026835 h 5327306"/>
              <a:gd name="connsiteX574" fmla="*/ 3525769 w 5032642"/>
              <a:gd name="connsiteY574" fmla="*/ 4024477 h 5327306"/>
              <a:gd name="connsiteX575" fmla="*/ 3503777 w 5032642"/>
              <a:gd name="connsiteY575" fmla="*/ 4018937 h 5327306"/>
              <a:gd name="connsiteX576" fmla="*/ 4306978 w 5032642"/>
              <a:gd name="connsiteY576" fmla="*/ 4011976 h 5327306"/>
              <a:gd name="connsiteX577" fmla="*/ 4312245 w 5032642"/>
              <a:gd name="connsiteY577" fmla="*/ 4015251 h 5327306"/>
              <a:gd name="connsiteX578" fmla="*/ 4306978 w 5032642"/>
              <a:gd name="connsiteY578" fmla="*/ 4011976 h 5327306"/>
              <a:gd name="connsiteX579" fmla="*/ 727728 w 5032642"/>
              <a:gd name="connsiteY579" fmla="*/ 4005209 h 5327306"/>
              <a:gd name="connsiteX580" fmla="*/ 731976 w 5032642"/>
              <a:gd name="connsiteY580" fmla="*/ 4007152 h 5327306"/>
              <a:gd name="connsiteX581" fmla="*/ 727728 w 5032642"/>
              <a:gd name="connsiteY581" fmla="*/ 4005209 h 5327306"/>
              <a:gd name="connsiteX582" fmla="*/ 693953 w 5032642"/>
              <a:gd name="connsiteY582" fmla="*/ 4004234 h 5327306"/>
              <a:gd name="connsiteX583" fmla="*/ 652782 w 5032642"/>
              <a:gd name="connsiteY583" fmla="*/ 4022696 h 5327306"/>
              <a:gd name="connsiteX584" fmla="*/ 623239 w 5032642"/>
              <a:gd name="connsiteY584" fmla="*/ 4038866 h 5327306"/>
              <a:gd name="connsiteX585" fmla="*/ 536134 w 5032642"/>
              <a:gd name="connsiteY585" fmla="*/ 4055668 h 5327306"/>
              <a:gd name="connsiteX586" fmla="*/ 522705 w 5032642"/>
              <a:gd name="connsiteY586" fmla="*/ 4057834 h 5327306"/>
              <a:gd name="connsiteX587" fmla="*/ 530207 w 5032642"/>
              <a:gd name="connsiteY587" fmla="*/ 4053520 h 5327306"/>
              <a:gd name="connsiteX588" fmla="*/ 550068 w 5032642"/>
              <a:gd name="connsiteY588" fmla="*/ 4041615 h 5327306"/>
              <a:gd name="connsiteX589" fmla="*/ 549170 w 5032642"/>
              <a:gd name="connsiteY589" fmla="*/ 4041085 h 5327306"/>
              <a:gd name="connsiteX590" fmla="*/ 591296 w 5032642"/>
              <a:gd name="connsiteY590" fmla="*/ 4032352 h 5327306"/>
              <a:gd name="connsiteX591" fmla="*/ 675357 w 5032642"/>
              <a:gd name="connsiteY591" fmla="*/ 4007295 h 5327306"/>
              <a:gd name="connsiteX592" fmla="*/ 1310764 w 5032642"/>
              <a:gd name="connsiteY592" fmla="*/ 3998713 h 5327306"/>
              <a:gd name="connsiteX593" fmla="*/ 1307974 w 5032642"/>
              <a:gd name="connsiteY593" fmla="*/ 3999503 h 5327306"/>
              <a:gd name="connsiteX594" fmla="*/ 1309670 w 5032642"/>
              <a:gd name="connsiteY594" fmla="*/ 4003794 h 5327306"/>
              <a:gd name="connsiteX595" fmla="*/ 1311024 w 5032642"/>
              <a:gd name="connsiteY595" fmla="*/ 4000650 h 5327306"/>
              <a:gd name="connsiteX596" fmla="*/ 3378322 w 5032642"/>
              <a:gd name="connsiteY596" fmla="*/ 3998336 h 5327306"/>
              <a:gd name="connsiteX597" fmla="*/ 3376244 w 5032642"/>
              <a:gd name="connsiteY597" fmla="*/ 3999254 h 5327306"/>
              <a:gd name="connsiteX598" fmla="*/ 3416682 w 5032642"/>
              <a:gd name="connsiteY598" fmla="*/ 4017768 h 5327306"/>
              <a:gd name="connsiteX599" fmla="*/ 3460981 w 5032642"/>
              <a:gd name="connsiteY599" fmla="*/ 4024367 h 5327306"/>
              <a:gd name="connsiteX600" fmla="*/ 3467836 w 5032642"/>
              <a:gd name="connsiteY600" fmla="*/ 4026986 h 5327306"/>
              <a:gd name="connsiteX601" fmla="*/ 3467802 w 5032642"/>
              <a:gd name="connsiteY601" fmla="*/ 4024704 h 5327306"/>
              <a:gd name="connsiteX602" fmla="*/ 3466567 w 5032642"/>
              <a:gd name="connsiteY602" fmla="*/ 4024100 h 5327306"/>
              <a:gd name="connsiteX603" fmla="*/ 3460981 w 5032642"/>
              <a:gd name="connsiteY603" fmla="*/ 4024367 h 5327306"/>
              <a:gd name="connsiteX604" fmla="*/ 3386888 w 5032642"/>
              <a:gd name="connsiteY604" fmla="*/ 3998954 h 5327306"/>
              <a:gd name="connsiteX605" fmla="*/ 3378322 w 5032642"/>
              <a:gd name="connsiteY605" fmla="*/ 3998336 h 5327306"/>
              <a:gd name="connsiteX606" fmla="*/ 743292 w 5032642"/>
              <a:gd name="connsiteY606" fmla="*/ 3998302 h 5327306"/>
              <a:gd name="connsiteX607" fmla="*/ 747731 w 5032642"/>
              <a:gd name="connsiteY607" fmla="*/ 4000406 h 5327306"/>
              <a:gd name="connsiteX608" fmla="*/ 743292 w 5032642"/>
              <a:gd name="connsiteY608" fmla="*/ 3998302 h 5327306"/>
              <a:gd name="connsiteX609" fmla="*/ 3404739 w 5032642"/>
              <a:gd name="connsiteY609" fmla="*/ 3987696 h 5327306"/>
              <a:gd name="connsiteX610" fmla="*/ 3395044 w 5032642"/>
              <a:gd name="connsiteY610" fmla="*/ 3992083 h 5327306"/>
              <a:gd name="connsiteX611" fmla="*/ 3440758 w 5032642"/>
              <a:gd name="connsiteY611" fmla="*/ 4005882 h 5327306"/>
              <a:gd name="connsiteX612" fmla="*/ 3484603 w 5032642"/>
              <a:gd name="connsiteY612" fmla="*/ 4012861 h 5327306"/>
              <a:gd name="connsiteX613" fmla="*/ 3481373 w 5032642"/>
              <a:gd name="connsiteY613" fmla="*/ 4010626 h 5327306"/>
              <a:gd name="connsiteX614" fmla="*/ 3404739 w 5032642"/>
              <a:gd name="connsiteY614" fmla="*/ 3987696 h 5327306"/>
              <a:gd name="connsiteX615" fmla="*/ 796168 w 5032642"/>
              <a:gd name="connsiteY615" fmla="*/ 3960815 h 5327306"/>
              <a:gd name="connsiteX616" fmla="*/ 737905 w 5032642"/>
              <a:gd name="connsiteY616" fmla="*/ 3985507 h 5327306"/>
              <a:gd name="connsiteX617" fmla="*/ 734956 w 5032642"/>
              <a:gd name="connsiteY617" fmla="*/ 3985364 h 5327306"/>
              <a:gd name="connsiteX618" fmla="*/ 729781 w 5032642"/>
              <a:gd name="connsiteY618" fmla="*/ 3983126 h 5327306"/>
              <a:gd name="connsiteX619" fmla="*/ 789516 w 5032642"/>
              <a:gd name="connsiteY619" fmla="*/ 3962207 h 5327306"/>
              <a:gd name="connsiteX620" fmla="*/ 4261158 w 5032642"/>
              <a:gd name="connsiteY620" fmla="*/ 3956004 h 5327306"/>
              <a:gd name="connsiteX621" fmla="*/ 4263931 w 5032642"/>
              <a:gd name="connsiteY621" fmla="*/ 3956134 h 5327306"/>
              <a:gd name="connsiteX622" fmla="*/ 4269606 w 5032642"/>
              <a:gd name="connsiteY622" fmla="*/ 3958081 h 5327306"/>
              <a:gd name="connsiteX623" fmla="*/ 4257626 w 5032642"/>
              <a:gd name="connsiteY623" fmla="*/ 3956076 h 5327306"/>
              <a:gd name="connsiteX624" fmla="*/ 4261158 w 5032642"/>
              <a:gd name="connsiteY624" fmla="*/ 3956004 h 5327306"/>
              <a:gd name="connsiteX625" fmla="*/ 4015393 w 5032642"/>
              <a:gd name="connsiteY625" fmla="*/ 3933556 h 5327306"/>
              <a:gd name="connsiteX626" fmla="*/ 4028481 w 5032642"/>
              <a:gd name="connsiteY626" fmla="*/ 3937896 h 5327306"/>
              <a:gd name="connsiteX627" fmla="*/ 4041505 w 5032642"/>
              <a:gd name="connsiteY627" fmla="*/ 3941213 h 5327306"/>
              <a:gd name="connsiteX628" fmla="*/ 4036045 w 5032642"/>
              <a:gd name="connsiteY628" fmla="*/ 3939162 h 5327306"/>
              <a:gd name="connsiteX629" fmla="*/ 3991751 w 5032642"/>
              <a:gd name="connsiteY629" fmla="*/ 3931415 h 5327306"/>
              <a:gd name="connsiteX630" fmla="*/ 3995298 w 5032642"/>
              <a:gd name="connsiteY630" fmla="*/ 3932349 h 5327306"/>
              <a:gd name="connsiteX631" fmla="*/ 3991906 w 5032642"/>
              <a:gd name="connsiteY631" fmla="*/ 3932461 h 5327306"/>
              <a:gd name="connsiteX632" fmla="*/ 913149 w 5032642"/>
              <a:gd name="connsiteY632" fmla="*/ 3929127 h 5327306"/>
              <a:gd name="connsiteX633" fmla="*/ 908538 w 5032642"/>
              <a:gd name="connsiteY633" fmla="*/ 3930236 h 5327306"/>
              <a:gd name="connsiteX634" fmla="*/ 904058 w 5032642"/>
              <a:gd name="connsiteY634" fmla="*/ 3932934 h 5327306"/>
              <a:gd name="connsiteX635" fmla="*/ 907689 w 5032642"/>
              <a:gd name="connsiteY635" fmla="*/ 3935608 h 5327306"/>
              <a:gd name="connsiteX636" fmla="*/ 914227 w 5032642"/>
              <a:gd name="connsiteY636" fmla="*/ 3933365 h 5327306"/>
              <a:gd name="connsiteX637" fmla="*/ 913149 w 5032642"/>
              <a:gd name="connsiteY637" fmla="*/ 3929127 h 5327306"/>
              <a:gd name="connsiteX638" fmla="*/ 832656 w 5032642"/>
              <a:gd name="connsiteY638" fmla="*/ 3914304 h 5327306"/>
              <a:gd name="connsiteX639" fmla="*/ 835527 w 5032642"/>
              <a:gd name="connsiteY639" fmla="*/ 3916559 h 5327306"/>
              <a:gd name="connsiteX640" fmla="*/ 835742 w 5032642"/>
              <a:gd name="connsiteY640" fmla="*/ 3916727 h 5327306"/>
              <a:gd name="connsiteX641" fmla="*/ 837251 w 5032642"/>
              <a:gd name="connsiteY641" fmla="*/ 3917912 h 5327306"/>
              <a:gd name="connsiteX642" fmla="*/ 837179 w 5032642"/>
              <a:gd name="connsiteY642" fmla="*/ 3917856 h 5327306"/>
              <a:gd name="connsiteX643" fmla="*/ 835742 w 5032642"/>
              <a:gd name="connsiteY643" fmla="*/ 3916727 h 5327306"/>
              <a:gd name="connsiteX644" fmla="*/ 520382 w 5032642"/>
              <a:gd name="connsiteY644" fmla="*/ 3898800 h 5327306"/>
              <a:gd name="connsiteX645" fmla="*/ 492650 w 5032642"/>
              <a:gd name="connsiteY645" fmla="*/ 3901755 h 5327306"/>
              <a:gd name="connsiteX646" fmla="*/ 498483 w 5032642"/>
              <a:gd name="connsiteY646" fmla="*/ 3898808 h 5327306"/>
              <a:gd name="connsiteX647" fmla="*/ 520382 w 5032642"/>
              <a:gd name="connsiteY647" fmla="*/ 3898800 h 5327306"/>
              <a:gd name="connsiteX648" fmla="*/ 1272447 w 5032642"/>
              <a:gd name="connsiteY648" fmla="*/ 3895169 h 5327306"/>
              <a:gd name="connsiteX649" fmla="*/ 1233374 w 5032642"/>
              <a:gd name="connsiteY649" fmla="*/ 3906770 h 5327306"/>
              <a:gd name="connsiteX650" fmla="*/ 1080073 w 5032642"/>
              <a:gd name="connsiteY650" fmla="*/ 3964585 h 5327306"/>
              <a:gd name="connsiteX651" fmla="*/ 1069740 w 5032642"/>
              <a:gd name="connsiteY651" fmla="*/ 3968716 h 5327306"/>
              <a:gd name="connsiteX652" fmla="*/ 1096321 w 5032642"/>
              <a:gd name="connsiteY652" fmla="*/ 3962773 h 5327306"/>
              <a:gd name="connsiteX653" fmla="*/ 1264510 w 5032642"/>
              <a:gd name="connsiteY653" fmla="*/ 3904989 h 5327306"/>
              <a:gd name="connsiteX654" fmla="*/ 1274227 w 5032642"/>
              <a:gd name="connsiteY654" fmla="*/ 3902211 h 5327306"/>
              <a:gd name="connsiteX655" fmla="*/ 1289080 w 5032642"/>
              <a:gd name="connsiteY655" fmla="*/ 3890230 h 5327306"/>
              <a:gd name="connsiteX656" fmla="*/ 1282204 w 5032642"/>
              <a:gd name="connsiteY656" fmla="*/ 3892271 h 5327306"/>
              <a:gd name="connsiteX657" fmla="*/ 1284031 w 5032642"/>
              <a:gd name="connsiteY657" fmla="*/ 3899408 h 5327306"/>
              <a:gd name="connsiteX658" fmla="*/ 1290586 w 5032642"/>
              <a:gd name="connsiteY658" fmla="*/ 3897535 h 5327306"/>
              <a:gd name="connsiteX659" fmla="*/ 987463 w 5032642"/>
              <a:gd name="connsiteY659" fmla="*/ 3874943 h 5327306"/>
              <a:gd name="connsiteX660" fmla="*/ 993354 w 5032642"/>
              <a:gd name="connsiteY660" fmla="*/ 3879906 h 5327306"/>
              <a:gd name="connsiteX661" fmla="*/ 991841 w 5032642"/>
              <a:gd name="connsiteY661" fmla="*/ 3875724 h 5327306"/>
              <a:gd name="connsiteX662" fmla="*/ 987463 w 5032642"/>
              <a:gd name="connsiteY662" fmla="*/ 3874943 h 5327306"/>
              <a:gd name="connsiteX663" fmla="*/ 1127916 w 5032642"/>
              <a:gd name="connsiteY663" fmla="*/ 3837333 h 5327306"/>
              <a:gd name="connsiteX664" fmla="*/ 1109565 w 5032642"/>
              <a:gd name="connsiteY664" fmla="*/ 3841857 h 5327306"/>
              <a:gd name="connsiteX665" fmla="*/ 1104269 w 5032642"/>
              <a:gd name="connsiteY665" fmla="*/ 3844699 h 5327306"/>
              <a:gd name="connsiteX666" fmla="*/ 1120509 w 5032642"/>
              <a:gd name="connsiteY666" fmla="*/ 3843011 h 5327306"/>
              <a:gd name="connsiteX667" fmla="*/ 1136621 w 5032642"/>
              <a:gd name="connsiteY667" fmla="*/ 3840440 h 5327306"/>
              <a:gd name="connsiteX668" fmla="*/ 1127916 w 5032642"/>
              <a:gd name="connsiteY668" fmla="*/ 3837333 h 5327306"/>
              <a:gd name="connsiteX669" fmla="*/ 1120497 w 5032642"/>
              <a:gd name="connsiteY669" fmla="*/ 3820721 h 5327306"/>
              <a:gd name="connsiteX670" fmla="*/ 1114416 w 5032642"/>
              <a:gd name="connsiteY670" fmla="*/ 3821733 h 5327306"/>
              <a:gd name="connsiteX671" fmla="*/ 1016613 w 5032642"/>
              <a:gd name="connsiteY671" fmla="*/ 3863334 h 5327306"/>
              <a:gd name="connsiteX672" fmla="*/ 1073002 w 5032642"/>
              <a:gd name="connsiteY672" fmla="*/ 3842384 h 5327306"/>
              <a:gd name="connsiteX673" fmla="*/ 1128619 w 5032642"/>
              <a:gd name="connsiteY673" fmla="*/ 3821427 h 5327306"/>
              <a:gd name="connsiteX674" fmla="*/ 1120497 w 5032642"/>
              <a:gd name="connsiteY674" fmla="*/ 3820721 h 5327306"/>
              <a:gd name="connsiteX675" fmla="*/ 667467 w 5032642"/>
              <a:gd name="connsiteY675" fmla="*/ 3812161 h 5327306"/>
              <a:gd name="connsiteX676" fmla="*/ 662201 w 5032642"/>
              <a:gd name="connsiteY676" fmla="*/ 3815436 h 5327306"/>
              <a:gd name="connsiteX677" fmla="*/ 667467 w 5032642"/>
              <a:gd name="connsiteY677" fmla="*/ 3812161 h 5327306"/>
              <a:gd name="connsiteX678" fmla="*/ 337443 w 5032642"/>
              <a:gd name="connsiteY678" fmla="*/ 3807696 h 5327306"/>
              <a:gd name="connsiteX679" fmla="*/ 341862 w 5032642"/>
              <a:gd name="connsiteY679" fmla="*/ 3811073 h 5327306"/>
              <a:gd name="connsiteX680" fmla="*/ 337443 w 5032642"/>
              <a:gd name="connsiteY680" fmla="*/ 3807696 h 5327306"/>
              <a:gd name="connsiteX681" fmla="*/ 1160887 w 5032642"/>
              <a:gd name="connsiteY681" fmla="*/ 3806907 h 5327306"/>
              <a:gd name="connsiteX682" fmla="*/ 1138896 w 5032642"/>
              <a:gd name="connsiteY682" fmla="*/ 3812447 h 5327306"/>
              <a:gd name="connsiteX683" fmla="*/ 1134137 w 5032642"/>
              <a:gd name="connsiteY683" fmla="*/ 3814805 h 5327306"/>
              <a:gd name="connsiteX684" fmla="*/ 1132437 w 5032642"/>
              <a:gd name="connsiteY684" fmla="*/ 3816895 h 5327306"/>
              <a:gd name="connsiteX685" fmla="*/ 1172106 w 5032642"/>
              <a:gd name="connsiteY685" fmla="*/ 3810274 h 5327306"/>
              <a:gd name="connsiteX686" fmla="*/ 1160887 w 5032642"/>
              <a:gd name="connsiteY686" fmla="*/ 3806907 h 5327306"/>
              <a:gd name="connsiteX687" fmla="*/ 357687 w 5032642"/>
              <a:gd name="connsiteY687" fmla="*/ 3799945 h 5327306"/>
              <a:gd name="connsiteX688" fmla="*/ 352420 w 5032642"/>
              <a:gd name="connsiteY688" fmla="*/ 3803222 h 5327306"/>
              <a:gd name="connsiteX689" fmla="*/ 357687 w 5032642"/>
              <a:gd name="connsiteY689" fmla="*/ 3799945 h 5327306"/>
              <a:gd name="connsiteX690" fmla="*/ 4022928 w 5032642"/>
              <a:gd name="connsiteY690" fmla="*/ 3796044 h 5327306"/>
              <a:gd name="connsiteX691" fmla="*/ 4034673 w 5032642"/>
              <a:gd name="connsiteY691" fmla="*/ 3801751 h 5327306"/>
              <a:gd name="connsiteX692" fmla="*/ 4069607 w 5032642"/>
              <a:gd name="connsiteY692" fmla="*/ 3809094 h 5327306"/>
              <a:gd name="connsiteX693" fmla="*/ 4098651 w 5032642"/>
              <a:gd name="connsiteY693" fmla="*/ 3815114 h 5327306"/>
              <a:gd name="connsiteX694" fmla="*/ 4092724 w 5032642"/>
              <a:gd name="connsiteY694" fmla="*/ 3812312 h 5327306"/>
              <a:gd name="connsiteX695" fmla="*/ 4081478 w 5032642"/>
              <a:gd name="connsiteY695" fmla="*/ 3810881 h 5327306"/>
              <a:gd name="connsiteX696" fmla="*/ 4048805 w 5032642"/>
              <a:gd name="connsiteY696" fmla="*/ 3803215 h 5327306"/>
              <a:gd name="connsiteX697" fmla="*/ 1248685 w 5032642"/>
              <a:gd name="connsiteY697" fmla="*/ 3795325 h 5327306"/>
              <a:gd name="connsiteX698" fmla="*/ 1238742 w 5032642"/>
              <a:gd name="connsiteY698" fmla="*/ 3798197 h 5327306"/>
              <a:gd name="connsiteX699" fmla="*/ 1203684 w 5032642"/>
              <a:gd name="connsiteY699" fmla="*/ 3812336 h 5327306"/>
              <a:gd name="connsiteX700" fmla="*/ 1198098 w 5032642"/>
              <a:gd name="connsiteY700" fmla="*/ 3812069 h 5327306"/>
              <a:gd name="connsiteX701" fmla="*/ 1196862 w 5032642"/>
              <a:gd name="connsiteY701" fmla="*/ 3812674 h 5327306"/>
              <a:gd name="connsiteX702" fmla="*/ 1196829 w 5032642"/>
              <a:gd name="connsiteY702" fmla="*/ 3814956 h 5327306"/>
              <a:gd name="connsiteX703" fmla="*/ 1203684 w 5032642"/>
              <a:gd name="connsiteY703" fmla="*/ 3812336 h 5327306"/>
              <a:gd name="connsiteX704" fmla="*/ 1247982 w 5032642"/>
              <a:gd name="connsiteY704" fmla="*/ 3805738 h 5327306"/>
              <a:gd name="connsiteX705" fmla="*/ 1250756 w 5032642"/>
              <a:gd name="connsiteY705" fmla="*/ 3804383 h 5327306"/>
              <a:gd name="connsiteX706" fmla="*/ 1267986 w 5032642"/>
              <a:gd name="connsiteY706" fmla="*/ 3789752 h 5327306"/>
              <a:gd name="connsiteX707" fmla="*/ 1257444 w 5032642"/>
              <a:gd name="connsiteY707" fmla="*/ 3792796 h 5327306"/>
              <a:gd name="connsiteX708" fmla="*/ 1258802 w 5032642"/>
              <a:gd name="connsiteY708" fmla="*/ 3800567 h 5327306"/>
              <a:gd name="connsiteX709" fmla="*/ 1269387 w 5032642"/>
              <a:gd name="connsiteY709" fmla="*/ 3796253 h 5327306"/>
              <a:gd name="connsiteX710" fmla="*/ 3955254 w 5032642"/>
              <a:gd name="connsiteY710" fmla="*/ 3781379 h 5327306"/>
              <a:gd name="connsiteX711" fmla="*/ 3946698 w 5032642"/>
              <a:gd name="connsiteY711" fmla="*/ 3783066 h 5327306"/>
              <a:gd name="connsiteX712" fmla="*/ 3991923 w 5032642"/>
              <a:gd name="connsiteY712" fmla="*/ 3792291 h 5327306"/>
              <a:gd name="connsiteX713" fmla="*/ 3993578 w 5032642"/>
              <a:gd name="connsiteY713" fmla="*/ 3792331 h 5327306"/>
              <a:gd name="connsiteX714" fmla="*/ 3971415 w 5032642"/>
              <a:gd name="connsiteY714" fmla="*/ 3783054 h 5327306"/>
              <a:gd name="connsiteX715" fmla="*/ 1244878 w 5032642"/>
              <a:gd name="connsiteY715" fmla="*/ 3778665 h 5327306"/>
              <a:gd name="connsiteX716" fmla="*/ 1233965 w 5032642"/>
              <a:gd name="connsiteY716" fmla="*/ 3780840 h 5327306"/>
              <a:gd name="connsiteX717" fmla="*/ 1183291 w 5032642"/>
              <a:gd name="connsiteY717" fmla="*/ 3798596 h 5327306"/>
              <a:gd name="connsiteX718" fmla="*/ 1180061 w 5032642"/>
              <a:gd name="connsiteY718" fmla="*/ 3800831 h 5327306"/>
              <a:gd name="connsiteX719" fmla="*/ 1223906 w 5032642"/>
              <a:gd name="connsiteY719" fmla="*/ 3793851 h 5327306"/>
              <a:gd name="connsiteX720" fmla="*/ 1247007 w 5032642"/>
              <a:gd name="connsiteY720" fmla="*/ 3787978 h 5327306"/>
              <a:gd name="connsiteX721" fmla="*/ 1259925 w 5032642"/>
              <a:gd name="connsiteY721" fmla="*/ 3775666 h 5327306"/>
              <a:gd name="connsiteX722" fmla="*/ 1254635 w 5032642"/>
              <a:gd name="connsiteY722" fmla="*/ 3776720 h 5327306"/>
              <a:gd name="connsiteX723" fmla="*/ 1256167 w 5032642"/>
              <a:gd name="connsiteY723" fmla="*/ 3785488 h 5327306"/>
              <a:gd name="connsiteX724" fmla="*/ 1262680 w 5032642"/>
              <a:gd name="connsiteY724" fmla="*/ 3783651 h 5327306"/>
              <a:gd name="connsiteX725" fmla="*/ 1266271 w 5032642"/>
              <a:gd name="connsiteY725" fmla="*/ 3781789 h 5327306"/>
              <a:gd name="connsiteX726" fmla="*/ 1265048 w 5032642"/>
              <a:gd name="connsiteY726" fmla="*/ 3776111 h 5327306"/>
              <a:gd name="connsiteX727" fmla="*/ 4426896 w 5032642"/>
              <a:gd name="connsiteY727" fmla="*/ 3772461 h 5327306"/>
              <a:gd name="connsiteX728" fmla="*/ 4422514 w 5032642"/>
              <a:gd name="connsiteY728" fmla="*/ 3774244 h 5327306"/>
              <a:gd name="connsiteX729" fmla="*/ 4426896 w 5032642"/>
              <a:gd name="connsiteY729" fmla="*/ 3772461 h 5327306"/>
              <a:gd name="connsiteX730" fmla="*/ 4410093 w 5032642"/>
              <a:gd name="connsiteY730" fmla="*/ 3768596 h 5327306"/>
              <a:gd name="connsiteX731" fmla="*/ 4412940 w 5032642"/>
              <a:gd name="connsiteY731" fmla="*/ 3769064 h 5327306"/>
              <a:gd name="connsiteX732" fmla="*/ 4422514 w 5032642"/>
              <a:gd name="connsiteY732" fmla="*/ 3774244 h 5327306"/>
              <a:gd name="connsiteX733" fmla="*/ 4416608 w 5032642"/>
              <a:gd name="connsiteY733" fmla="*/ 3749212 h 5327306"/>
              <a:gd name="connsiteX734" fmla="*/ 4412361 w 5032642"/>
              <a:gd name="connsiteY734" fmla="*/ 3751155 h 5327306"/>
              <a:gd name="connsiteX735" fmla="*/ 4416608 w 5032642"/>
              <a:gd name="connsiteY735" fmla="*/ 3749212 h 5327306"/>
              <a:gd name="connsiteX736" fmla="*/ 403506 w 5032642"/>
              <a:gd name="connsiteY736" fmla="*/ 3743974 h 5327306"/>
              <a:gd name="connsiteX737" fmla="*/ 407038 w 5032642"/>
              <a:gd name="connsiteY737" fmla="*/ 3744045 h 5327306"/>
              <a:gd name="connsiteX738" fmla="*/ 395058 w 5032642"/>
              <a:gd name="connsiteY738" fmla="*/ 3746051 h 5327306"/>
              <a:gd name="connsiteX739" fmla="*/ 400734 w 5032642"/>
              <a:gd name="connsiteY739" fmla="*/ 3744104 h 5327306"/>
              <a:gd name="connsiteX740" fmla="*/ 3927196 w 5032642"/>
              <a:gd name="connsiteY740" fmla="*/ 3734520 h 5327306"/>
              <a:gd name="connsiteX741" fmla="*/ 3925735 w 5032642"/>
              <a:gd name="connsiteY741" fmla="*/ 3735635 h 5327306"/>
              <a:gd name="connsiteX742" fmla="*/ 3925668 w 5032642"/>
              <a:gd name="connsiteY742" fmla="*/ 3735686 h 5327306"/>
              <a:gd name="connsiteX743" fmla="*/ 3925600 w 5032642"/>
              <a:gd name="connsiteY743" fmla="*/ 3735739 h 5327306"/>
              <a:gd name="connsiteX744" fmla="*/ 3925735 w 5032642"/>
              <a:gd name="connsiteY744" fmla="*/ 3735635 h 5327306"/>
              <a:gd name="connsiteX745" fmla="*/ 3927197 w 5032642"/>
              <a:gd name="connsiteY745" fmla="*/ 3734520 h 5327306"/>
              <a:gd name="connsiteX746" fmla="*/ 4163613 w 5032642"/>
              <a:gd name="connsiteY746" fmla="*/ 3721791 h 5327306"/>
              <a:gd name="connsiteX747" fmla="*/ 4172114 w 5032642"/>
              <a:gd name="connsiteY747" fmla="*/ 3723927 h 5327306"/>
              <a:gd name="connsiteX748" fmla="*/ 4177733 w 5032642"/>
              <a:gd name="connsiteY748" fmla="*/ 3729240 h 5327306"/>
              <a:gd name="connsiteX749" fmla="*/ 4163887 w 5032642"/>
              <a:gd name="connsiteY749" fmla="*/ 3724759 h 5327306"/>
              <a:gd name="connsiteX750" fmla="*/ 4163613 w 5032642"/>
              <a:gd name="connsiteY750" fmla="*/ 3721791 h 5327306"/>
              <a:gd name="connsiteX751" fmla="*/ 649271 w 5032642"/>
              <a:gd name="connsiteY751" fmla="*/ 3721526 h 5327306"/>
              <a:gd name="connsiteX752" fmla="*/ 628620 w 5032642"/>
              <a:gd name="connsiteY752" fmla="*/ 3727132 h 5327306"/>
              <a:gd name="connsiteX753" fmla="*/ 623160 w 5032642"/>
              <a:gd name="connsiteY753" fmla="*/ 3729183 h 5327306"/>
              <a:gd name="connsiteX754" fmla="*/ 636183 w 5032642"/>
              <a:gd name="connsiteY754" fmla="*/ 3725866 h 5327306"/>
              <a:gd name="connsiteX755" fmla="*/ 672913 w 5032642"/>
              <a:gd name="connsiteY755" fmla="*/ 3719385 h 5327306"/>
              <a:gd name="connsiteX756" fmla="*/ 672758 w 5032642"/>
              <a:gd name="connsiteY756" fmla="*/ 3720432 h 5327306"/>
              <a:gd name="connsiteX757" fmla="*/ 669367 w 5032642"/>
              <a:gd name="connsiteY757" fmla="*/ 3720319 h 5327306"/>
              <a:gd name="connsiteX758" fmla="*/ 4113707 w 5032642"/>
              <a:gd name="connsiteY758" fmla="*/ 3699223 h 5327306"/>
              <a:gd name="connsiteX759" fmla="*/ 4106568 w 5032642"/>
              <a:gd name="connsiteY759" fmla="*/ 3700060 h 5327306"/>
              <a:gd name="connsiteX760" fmla="*/ 4113707 w 5032642"/>
              <a:gd name="connsiteY760" fmla="*/ 3699223 h 5327306"/>
              <a:gd name="connsiteX761" fmla="*/ 4324818 w 5032642"/>
              <a:gd name="connsiteY761" fmla="*/ 3688396 h 5327306"/>
              <a:gd name="connsiteX762" fmla="*/ 4329733 w 5032642"/>
              <a:gd name="connsiteY762" fmla="*/ 3693540 h 5327306"/>
              <a:gd name="connsiteX763" fmla="*/ 4320968 w 5032642"/>
              <a:gd name="connsiteY763" fmla="*/ 3688653 h 5327306"/>
              <a:gd name="connsiteX764" fmla="*/ 4324818 w 5032642"/>
              <a:gd name="connsiteY764" fmla="*/ 3688396 h 5327306"/>
              <a:gd name="connsiteX765" fmla="*/ 4316054 w 5032642"/>
              <a:gd name="connsiteY765" fmla="*/ 3683510 h 5327306"/>
              <a:gd name="connsiteX766" fmla="*/ 4320968 w 5032642"/>
              <a:gd name="connsiteY766" fmla="*/ 3688653 h 5327306"/>
              <a:gd name="connsiteX767" fmla="*/ 4312203 w 5032642"/>
              <a:gd name="connsiteY767" fmla="*/ 3683767 h 5327306"/>
              <a:gd name="connsiteX768" fmla="*/ 4316054 w 5032642"/>
              <a:gd name="connsiteY768" fmla="*/ 3683510 h 5327306"/>
              <a:gd name="connsiteX769" fmla="*/ 4288001 w 5032642"/>
              <a:gd name="connsiteY769" fmla="*/ 3672513 h 5327306"/>
              <a:gd name="connsiteX770" fmla="*/ 4299740 w 5032642"/>
              <a:gd name="connsiteY770" fmla="*/ 3675296 h 5327306"/>
              <a:gd name="connsiteX771" fmla="*/ 4312203 w 5032642"/>
              <a:gd name="connsiteY771" fmla="*/ 3683767 h 5327306"/>
              <a:gd name="connsiteX772" fmla="*/ 4288001 w 5032642"/>
              <a:gd name="connsiteY772" fmla="*/ 3672513 h 5327306"/>
              <a:gd name="connsiteX773" fmla="*/ 4090004 w 5032642"/>
              <a:gd name="connsiteY773" fmla="*/ 3659132 h 5327306"/>
              <a:gd name="connsiteX774" fmla="*/ 4097841 w 5032642"/>
              <a:gd name="connsiteY774" fmla="*/ 3660845 h 5327306"/>
              <a:gd name="connsiteX775" fmla="*/ 4105308 w 5032642"/>
              <a:gd name="connsiteY775" fmla="*/ 3666260 h 5327306"/>
              <a:gd name="connsiteX776" fmla="*/ 4090004 w 5032642"/>
              <a:gd name="connsiteY776" fmla="*/ 3659132 h 5327306"/>
              <a:gd name="connsiteX777" fmla="*/ 4416905 w 5032642"/>
              <a:gd name="connsiteY777" fmla="*/ 3655850 h 5327306"/>
              <a:gd name="connsiteX778" fmla="*/ 4489777 w 5032642"/>
              <a:gd name="connsiteY778" fmla="*/ 3669239 h 5327306"/>
              <a:gd name="connsiteX779" fmla="*/ 4497571 w 5032642"/>
              <a:gd name="connsiteY779" fmla="*/ 3673250 h 5327306"/>
              <a:gd name="connsiteX780" fmla="*/ 4506441 w 5032642"/>
              <a:gd name="connsiteY780" fmla="*/ 3678642 h 5327306"/>
              <a:gd name="connsiteX781" fmla="*/ 4470779 w 5032642"/>
              <a:gd name="connsiteY781" fmla="*/ 3674406 h 5327306"/>
              <a:gd name="connsiteX782" fmla="*/ 4436925 w 5032642"/>
              <a:gd name="connsiteY782" fmla="*/ 3668947 h 5327306"/>
              <a:gd name="connsiteX783" fmla="*/ 4423316 w 5032642"/>
              <a:gd name="connsiteY783" fmla="*/ 3659601 h 5327306"/>
              <a:gd name="connsiteX784" fmla="*/ 4174151 w 5032642"/>
              <a:gd name="connsiteY784" fmla="*/ 3607006 h 5327306"/>
              <a:gd name="connsiteX785" fmla="*/ 4169904 w 5032642"/>
              <a:gd name="connsiteY785" fmla="*/ 3608950 h 5327306"/>
              <a:gd name="connsiteX786" fmla="*/ 4174151 w 5032642"/>
              <a:gd name="connsiteY786" fmla="*/ 3607006 h 5327306"/>
              <a:gd name="connsiteX787" fmla="*/ 3923867 w 5032642"/>
              <a:gd name="connsiteY787" fmla="*/ 3606421 h 5327306"/>
              <a:gd name="connsiteX788" fmla="*/ 3944260 w 5032642"/>
              <a:gd name="connsiteY788" fmla="*/ 3615540 h 5327306"/>
              <a:gd name="connsiteX789" fmla="*/ 3943750 w 5032642"/>
              <a:gd name="connsiteY789" fmla="*/ 3615255 h 5327306"/>
              <a:gd name="connsiteX790" fmla="*/ 3927115 w 5032642"/>
              <a:gd name="connsiteY790" fmla="*/ 3607351 h 5327306"/>
              <a:gd name="connsiteX791" fmla="*/ 4207926 w 5032642"/>
              <a:gd name="connsiteY791" fmla="*/ 3606031 h 5327306"/>
              <a:gd name="connsiteX792" fmla="*/ 4226522 w 5032642"/>
              <a:gd name="connsiteY792" fmla="*/ 3609092 h 5327306"/>
              <a:gd name="connsiteX793" fmla="*/ 4310583 w 5032642"/>
              <a:gd name="connsiteY793" fmla="*/ 3634149 h 5327306"/>
              <a:gd name="connsiteX794" fmla="*/ 4352709 w 5032642"/>
              <a:gd name="connsiteY794" fmla="*/ 3642882 h 5327306"/>
              <a:gd name="connsiteX795" fmla="*/ 4351811 w 5032642"/>
              <a:gd name="connsiteY795" fmla="*/ 3643412 h 5327306"/>
              <a:gd name="connsiteX796" fmla="*/ 4371671 w 5032642"/>
              <a:gd name="connsiteY796" fmla="*/ 3655318 h 5327306"/>
              <a:gd name="connsiteX797" fmla="*/ 4379174 w 5032642"/>
              <a:gd name="connsiteY797" fmla="*/ 3659632 h 5327306"/>
              <a:gd name="connsiteX798" fmla="*/ 4365745 w 5032642"/>
              <a:gd name="connsiteY798" fmla="*/ 3657466 h 5327306"/>
              <a:gd name="connsiteX799" fmla="*/ 4278639 w 5032642"/>
              <a:gd name="connsiteY799" fmla="*/ 3640663 h 5327306"/>
              <a:gd name="connsiteX800" fmla="*/ 4249098 w 5032642"/>
              <a:gd name="connsiteY800" fmla="*/ 3624494 h 5327306"/>
              <a:gd name="connsiteX801" fmla="*/ 4158586 w 5032642"/>
              <a:gd name="connsiteY801" fmla="*/ 3600100 h 5327306"/>
              <a:gd name="connsiteX802" fmla="*/ 4154148 w 5032642"/>
              <a:gd name="connsiteY802" fmla="*/ 3602204 h 5327306"/>
              <a:gd name="connsiteX803" fmla="*/ 4158586 w 5032642"/>
              <a:gd name="connsiteY803" fmla="*/ 3600100 h 5327306"/>
              <a:gd name="connsiteX804" fmla="*/ 4113013 w 5032642"/>
              <a:gd name="connsiteY804" fmla="*/ 3592807 h 5327306"/>
              <a:gd name="connsiteX805" fmla="*/ 4112912 w 5032642"/>
              <a:gd name="connsiteY805" fmla="*/ 3595273 h 5327306"/>
              <a:gd name="connsiteX806" fmla="*/ 4118642 w 5032642"/>
              <a:gd name="connsiteY806" fmla="*/ 3599779 h 5327306"/>
              <a:gd name="connsiteX807" fmla="*/ 4120420 w 5032642"/>
              <a:gd name="connsiteY807" fmla="*/ 3600622 h 5327306"/>
              <a:gd name="connsiteX808" fmla="*/ 4125503 w 5032642"/>
              <a:gd name="connsiteY808" fmla="*/ 3601941 h 5327306"/>
              <a:gd name="connsiteX809" fmla="*/ 4129025 w 5032642"/>
              <a:gd name="connsiteY809" fmla="*/ 3597845 h 5327306"/>
              <a:gd name="connsiteX810" fmla="*/ 4113013 w 5032642"/>
              <a:gd name="connsiteY810" fmla="*/ 3592807 h 5327306"/>
              <a:gd name="connsiteX811" fmla="*/ 641737 w 5032642"/>
              <a:gd name="connsiteY811" fmla="*/ 3584014 h 5327306"/>
              <a:gd name="connsiteX812" fmla="*/ 615859 w 5032642"/>
              <a:gd name="connsiteY812" fmla="*/ 3591185 h 5327306"/>
              <a:gd name="connsiteX813" fmla="*/ 583186 w 5032642"/>
              <a:gd name="connsiteY813" fmla="*/ 3598851 h 5327306"/>
              <a:gd name="connsiteX814" fmla="*/ 571941 w 5032642"/>
              <a:gd name="connsiteY814" fmla="*/ 3600282 h 5327306"/>
              <a:gd name="connsiteX815" fmla="*/ 566014 w 5032642"/>
              <a:gd name="connsiteY815" fmla="*/ 3603084 h 5327306"/>
              <a:gd name="connsiteX816" fmla="*/ 595057 w 5032642"/>
              <a:gd name="connsiteY816" fmla="*/ 3597064 h 5327306"/>
              <a:gd name="connsiteX817" fmla="*/ 629992 w 5032642"/>
              <a:gd name="connsiteY817" fmla="*/ 3589721 h 5327306"/>
              <a:gd name="connsiteX818" fmla="*/ 709411 w 5032642"/>
              <a:gd name="connsiteY818" fmla="*/ 3569349 h 5327306"/>
              <a:gd name="connsiteX819" fmla="*/ 693250 w 5032642"/>
              <a:gd name="connsiteY819" fmla="*/ 3571024 h 5327306"/>
              <a:gd name="connsiteX820" fmla="*/ 671087 w 5032642"/>
              <a:gd name="connsiteY820" fmla="*/ 3580301 h 5327306"/>
              <a:gd name="connsiteX821" fmla="*/ 672742 w 5032642"/>
              <a:gd name="connsiteY821" fmla="*/ 3580261 h 5327306"/>
              <a:gd name="connsiteX822" fmla="*/ 717966 w 5032642"/>
              <a:gd name="connsiteY822" fmla="*/ 3571036 h 5327306"/>
              <a:gd name="connsiteX823" fmla="*/ 709411 w 5032642"/>
              <a:gd name="connsiteY823" fmla="*/ 3569349 h 5327306"/>
              <a:gd name="connsiteX824" fmla="*/ 4105711 w 5032642"/>
              <a:gd name="connsiteY824" fmla="*/ 3562613 h 5327306"/>
              <a:gd name="connsiteX825" fmla="*/ 4112363 w 5032642"/>
              <a:gd name="connsiteY825" fmla="*/ 3564005 h 5327306"/>
              <a:gd name="connsiteX826" fmla="*/ 4172097 w 5032642"/>
              <a:gd name="connsiteY826" fmla="*/ 3584923 h 5327306"/>
              <a:gd name="connsiteX827" fmla="*/ 4166923 w 5032642"/>
              <a:gd name="connsiteY827" fmla="*/ 3587162 h 5327306"/>
              <a:gd name="connsiteX828" fmla="*/ 4163974 w 5032642"/>
              <a:gd name="connsiteY828" fmla="*/ 3587306 h 5327306"/>
              <a:gd name="connsiteX829" fmla="*/ 237769 w 5032642"/>
              <a:gd name="connsiteY829" fmla="*/ 3560430 h 5327306"/>
              <a:gd name="connsiteX830" fmla="*/ 242150 w 5032642"/>
              <a:gd name="connsiteY830" fmla="*/ 3562214 h 5327306"/>
              <a:gd name="connsiteX831" fmla="*/ 237769 w 5032642"/>
              <a:gd name="connsiteY831" fmla="*/ 3560430 h 5327306"/>
              <a:gd name="connsiteX832" fmla="*/ 254572 w 5032642"/>
              <a:gd name="connsiteY832" fmla="*/ 3556565 h 5327306"/>
              <a:gd name="connsiteX833" fmla="*/ 242150 w 5032642"/>
              <a:gd name="connsiteY833" fmla="*/ 3562214 h 5327306"/>
              <a:gd name="connsiteX834" fmla="*/ 251726 w 5032642"/>
              <a:gd name="connsiteY834" fmla="*/ 3557033 h 5327306"/>
              <a:gd name="connsiteX835" fmla="*/ 248057 w 5032642"/>
              <a:gd name="connsiteY835" fmla="*/ 3537182 h 5327306"/>
              <a:gd name="connsiteX836" fmla="*/ 252304 w 5032642"/>
              <a:gd name="connsiteY836" fmla="*/ 3539125 h 5327306"/>
              <a:gd name="connsiteX837" fmla="*/ 248057 w 5032642"/>
              <a:gd name="connsiteY837" fmla="*/ 3537182 h 5327306"/>
              <a:gd name="connsiteX838" fmla="*/ 3987156 w 5032642"/>
              <a:gd name="connsiteY838" fmla="*/ 3532369 h 5327306"/>
              <a:gd name="connsiteX839" fmla="*/ 3987651 w 5032642"/>
              <a:gd name="connsiteY839" fmla="*/ 3535163 h 5327306"/>
              <a:gd name="connsiteX840" fmla="*/ 3994190 w 5032642"/>
              <a:gd name="connsiteY840" fmla="*/ 3537406 h 5327306"/>
              <a:gd name="connsiteX841" fmla="*/ 3995780 w 5032642"/>
              <a:gd name="connsiteY841" fmla="*/ 3537323 h 5327306"/>
              <a:gd name="connsiteX842" fmla="*/ 3995331 w 5032642"/>
              <a:gd name="connsiteY842" fmla="*/ 3536528 h 5327306"/>
              <a:gd name="connsiteX843" fmla="*/ 737469 w 5032642"/>
              <a:gd name="connsiteY843" fmla="*/ 3522489 h 5327306"/>
              <a:gd name="connsiteX844" fmla="*/ 737468 w 5032642"/>
              <a:gd name="connsiteY844" fmla="*/ 3522490 h 5327306"/>
              <a:gd name="connsiteX845" fmla="*/ 738995 w 5032642"/>
              <a:gd name="connsiteY845" fmla="*/ 3523655 h 5327306"/>
              <a:gd name="connsiteX846" fmla="*/ 739065 w 5032642"/>
              <a:gd name="connsiteY846" fmla="*/ 3523708 h 5327306"/>
              <a:gd name="connsiteX847" fmla="*/ 4069223 w 5032642"/>
              <a:gd name="connsiteY847" fmla="*/ 3516102 h 5327306"/>
              <a:gd name="connsiteX848" fmla="*/ 4065137 w 5032642"/>
              <a:gd name="connsiteY848" fmla="*/ 3519310 h 5327306"/>
              <a:gd name="connsiteX849" fmla="*/ 4064700 w 5032642"/>
              <a:gd name="connsiteY849" fmla="*/ 3519653 h 5327306"/>
              <a:gd name="connsiteX850" fmla="*/ 4064628 w 5032642"/>
              <a:gd name="connsiteY850" fmla="*/ 3519710 h 5327306"/>
              <a:gd name="connsiteX851" fmla="*/ 4065137 w 5032642"/>
              <a:gd name="connsiteY851" fmla="*/ 3519310 h 5327306"/>
              <a:gd name="connsiteX852" fmla="*/ 4066351 w 5032642"/>
              <a:gd name="connsiteY852" fmla="*/ 3518357 h 5327306"/>
              <a:gd name="connsiteX853" fmla="*/ 4069223 w 5032642"/>
              <a:gd name="connsiteY853" fmla="*/ 3516102 h 5327306"/>
              <a:gd name="connsiteX854" fmla="*/ 501050 w 5032642"/>
              <a:gd name="connsiteY854" fmla="*/ 3509761 h 5327306"/>
              <a:gd name="connsiteX855" fmla="*/ 500777 w 5032642"/>
              <a:gd name="connsiteY855" fmla="*/ 3512729 h 5327306"/>
              <a:gd name="connsiteX856" fmla="*/ 486931 w 5032642"/>
              <a:gd name="connsiteY856" fmla="*/ 3517209 h 5327306"/>
              <a:gd name="connsiteX857" fmla="*/ 492550 w 5032642"/>
              <a:gd name="connsiteY857" fmla="*/ 3511897 h 5327306"/>
              <a:gd name="connsiteX858" fmla="*/ 501050 w 5032642"/>
              <a:gd name="connsiteY858" fmla="*/ 3509761 h 5327306"/>
              <a:gd name="connsiteX859" fmla="*/ 4381497 w 5032642"/>
              <a:gd name="connsiteY859" fmla="*/ 3500597 h 5327306"/>
              <a:gd name="connsiteX860" fmla="*/ 4403397 w 5032642"/>
              <a:gd name="connsiteY860" fmla="*/ 3500606 h 5327306"/>
              <a:gd name="connsiteX861" fmla="*/ 4409228 w 5032642"/>
              <a:gd name="connsiteY861" fmla="*/ 3503552 h 5327306"/>
              <a:gd name="connsiteX862" fmla="*/ 4381497 w 5032642"/>
              <a:gd name="connsiteY862" fmla="*/ 3500597 h 5327306"/>
              <a:gd name="connsiteX863" fmla="*/ 550957 w 5032642"/>
              <a:gd name="connsiteY863" fmla="*/ 3487193 h 5327306"/>
              <a:gd name="connsiteX864" fmla="*/ 558096 w 5032642"/>
              <a:gd name="connsiteY864" fmla="*/ 3488030 h 5327306"/>
              <a:gd name="connsiteX865" fmla="*/ 550957 w 5032642"/>
              <a:gd name="connsiteY865" fmla="*/ 3487193 h 5327306"/>
              <a:gd name="connsiteX866" fmla="*/ 3914416 w 5032642"/>
              <a:gd name="connsiteY866" fmla="*/ 3476740 h 5327306"/>
              <a:gd name="connsiteX867" fmla="*/ 3910037 w 5032642"/>
              <a:gd name="connsiteY867" fmla="*/ 3477522 h 5327306"/>
              <a:gd name="connsiteX868" fmla="*/ 3908525 w 5032642"/>
              <a:gd name="connsiteY868" fmla="*/ 3481703 h 5327306"/>
              <a:gd name="connsiteX869" fmla="*/ 3914416 w 5032642"/>
              <a:gd name="connsiteY869" fmla="*/ 3476740 h 5327306"/>
              <a:gd name="connsiteX870" fmla="*/ 339847 w 5032642"/>
              <a:gd name="connsiteY870" fmla="*/ 3476365 h 5327306"/>
              <a:gd name="connsiteX871" fmla="*/ 343697 w 5032642"/>
              <a:gd name="connsiteY871" fmla="*/ 3476623 h 5327306"/>
              <a:gd name="connsiteX872" fmla="*/ 334932 w 5032642"/>
              <a:gd name="connsiteY872" fmla="*/ 3481509 h 5327306"/>
              <a:gd name="connsiteX873" fmla="*/ 339847 w 5032642"/>
              <a:gd name="connsiteY873" fmla="*/ 3476365 h 5327306"/>
              <a:gd name="connsiteX874" fmla="*/ 348611 w 5032642"/>
              <a:gd name="connsiteY874" fmla="*/ 3471479 h 5327306"/>
              <a:gd name="connsiteX875" fmla="*/ 352463 w 5032642"/>
              <a:gd name="connsiteY875" fmla="*/ 3471737 h 5327306"/>
              <a:gd name="connsiteX876" fmla="*/ 343697 w 5032642"/>
              <a:gd name="connsiteY876" fmla="*/ 3476623 h 5327306"/>
              <a:gd name="connsiteX877" fmla="*/ 348611 w 5032642"/>
              <a:gd name="connsiteY877" fmla="*/ 3471479 h 5327306"/>
              <a:gd name="connsiteX878" fmla="*/ 376664 w 5032642"/>
              <a:gd name="connsiteY878" fmla="*/ 3460482 h 5327306"/>
              <a:gd name="connsiteX879" fmla="*/ 352463 w 5032642"/>
              <a:gd name="connsiteY879" fmla="*/ 3471737 h 5327306"/>
              <a:gd name="connsiteX880" fmla="*/ 364924 w 5032642"/>
              <a:gd name="connsiteY880" fmla="*/ 3463266 h 5327306"/>
              <a:gd name="connsiteX881" fmla="*/ 376664 w 5032642"/>
              <a:gd name="connsiteY881" fmla="*/ 3460482 h 5327306"/>
              <a:gd name="connsiteX882" fmla="*/ 574660 w 5032642"/>
              <a:gd name="connsiteY882" fmla="*/ 3447101 h 5327306"/>
              <a:gd name="connsiteX883" fmla="*/ 559356 w 5032642"/>
              <a:gd name="connsiteY883" fmla="*/ 3454230 h 5327306"/>
              <a:gd name="connsiteX884" fmla="*/ 566824 w 5032642"/>
              <a:gd name="connsiteY884" fmla="*/ 3448814 h 5327306"/>
              <a:gd name="connsiteX885" fmla="*/ 574660 w 5032642"/>
              <a:gd name="connsiteY885" fmla="*/ 3447101 h 5327306"/>
              <a:gd name="connsiteX886" fmla="*/ 247759 w 5032642"/>
              <a:gd name="connsiteY886" fmla="*/ 3443820 h 5327306"/>
              <a:gd name="connsiteX887" fmla="*/ 241349 w 5032642"/>
              <a:gd name="connsiteY887" fmla="*/ 3447570 h 5327306"/>
              <a:gd name="connsiteX888" fmla="*/ 227739 w 5032642"/>
              <a:gd name="connsiteY888" fmla="*/ 3456917 h 5327306"/>
              <a:gd name="connsiteX889" fmla="*/ 193886 w 5032642"/>
              <a:gd name="connsiteY889" fmla="*/ 3462376 h 5327306"/>
              <a:gd name="connsiteX890" fmla="*/ 158223 w 5032642"/>
              <a:gd name="connsiteY890" fmla="*/ 3466612 h 5327306"/>
              <a:gd name="connsiteX891" fmla="*/ 167093 w 5032642"/>
              <a:gd name="connsiteY891" fmla="*/ 3461220 h 5327306"/>
              <a:gd name="connsiteX892" fmla="*/ 174887 w 5032642"/>
              <a:gd name="connsiteY892" fmla="*/ 3457209 h 5327306"/>
              <a:gd name="connsiteX893" fmla="*/ 3773962 w 5032642"/>
              <a:gd name="connsiteY893" fmla="*/ 3439131 h 5327306"/>
              <a:gd name="connsiteX894" fmla="*/ 3765258 w 5032642"/>
              <a:gd name="connsiteY894" fmla="*/ 3442237 h 5327306"/>
              <a:gd name="connsiteX895" fmla="*/ 3781369 w 5032642"/>
              <a:gd name="connsiteY895" fmla="*/ 3444809 h 5327306"/>
              <a:gd name="connsiteX896" fmla="*/ 3797610 w 5032642"/>
              <a:gd name="connsiteY896" fmla="*/ 3446496 h 5327306"/>
              <a:gd name="connsiteX897" fmla="*/ 3792314 w 5032642"/>
              <a:gd name="connsiteY897" fmla="*/ 3443654 h 5327306"/>
              <a:gd name="connsiteX898" fmla="*/ 3773962 w 5032642"/>
              <a:gd name="connsiteY898" fmla="*/ 3439131 h 5327306"/>
              <a:gd name="connsiteX899" fmla="*/ 3776626 w 5032642"/>
              <a:gd name="connsiteY899" fmla="*/ 3422307 h 5327306"/>
              <a:gd name="connsiteX900" fmla="*/ 3773260 w 5032642"/>
              <a:gd name="connsiteY900" fmla="*/ 3423224 h 5327306"/>
              <a:gd name="connsiteX901" fmla="*/ 3828877 w 5032642"/>
              <a:gd name="connsiteY901" fmla="*/ 3444181 h 5327306"/>
              <a:gd name="connsiteX902" fmla="*/ 3885265 w 5032642"/>
              <a:gd name="connsiteY902" fmla="*/ 3465132 h 5327306"/>
              <a:gd name="connsiteX903" fmla="*/ 3787463 w 5032642"/>
              <a:gd name="connsiteY903" fmla="*/ 3423530 h 5327306"/>
              <a:gd name="connsiteX904" fmla="*/ 3781381 w 5032642"/>
              <a:gd name="connsiteY904" fmla="*/ 3422519 h 5327306"/>
              <a:gd name="connsiteX905" fmla="*/ 3778306 w 5032642"/>
              <a:gd name="connsiteY905" fmla="*/ 3422382 h 5327306"/>
              <a:gd name="connsiteX906" fmla="*/ 3778898 w 5032642"/>
              <a:gd name="connsiteY906" fmla="*/ 3422643 h 5327306"/>
              <a:gd name="connsiteX907" fmla="*/ 3777573 w 5032642"/>
              <a:gd name="connsiteY907" fmla="*/ 3422349 h 5327306"/>
              <a:gd name="connsiteX908" fmla="*/ 4234412 w 5032642"/>
              <a:gd name="connsiteY908" fmla="*/ 3413958 h 5327306"/>
              <a:gd name="connsiteX909" fmla="*/ 4239678 w 5032642"/>
              <a:gd name="connsiteY909" fmla="*/ 3417234 h 5327306"/>
              <a:gd name="connsiteX910" fmla="*/ 4234412 w 5032642"/>
              <a:gd name="connsiteY910" fmla="*/ 3413958 h 5327306"/>
              <a:gd name="connsiteX911" fmla="*/ 3752084 w 5032642"/>
              <a:gd name="connsiteY911" fmla="*/ 3410824 h 5327306"/>
              <a:gd name="connsiteX912" fmla="*/ 3769166 w 5032642"/>
              <a:gd name="connsiteY912" fmla="*/ 3418353 h 5327306"/>
              <a:gd name="connsiteX913" fmla="*/ 3767742 w 5032642"/>
              <a:gd name="connsiteY913" fmla="*/ 3416603 h 5327306"/>
              <a:gd name="connsiteX914" fmla="*/ 3762983 w 5032642"/>
              <a:gd name="connsiteY914" fmla="*/ 3414245 h 5327306"/>
              <a:gd name="connsiteX915" fmla="*/ 3752436 w 5032642"/>
              <a:gd name="connsiteY915" fmla="*/ 3410892 h 5327306"/>
              <a:gd name="connsiteX916" fmla="*/ 4564436 w 5032642"/>
              <a:gd name="connsiteY916" fmla="*/ 3409494 h 5327306"/>
              <a:gd name="connsiteX917" fmla="*/ 4560016 w 5032642"/>
              <a:gd name="connsiteY917" fmla="*/ 3412871 h 5327306"/>
              <a:gd name="connsiteX918" fmla="*/ 4564436 w 5032642"/>
              <a:gd name="connsiteY918" fmla="*/ 3409494 h 5327306"/>
              <a:gd name="connsiteX919" fmla="*/ 3732203 w 5032642"/>
              <a:gd name="connsiteY919" fmla="*/ 3408794 h 5327306"/>
              <a:gd name="connsiteX920" fmla="*/ 3729773 w 5032642"/>
              <a:gd name="connsiteY920" fmla="*/ 3412070 h 5327306"/>
              <a:gd name="connsiteX921" fmla="*/ 3767452 w 5032642"/>
              <a:gd name="connsiteY921" fmla="*/ 3419919 h 5327306"/>
              <a:gd name="connsiteX922" fmla="*/ 3767725 w 5032642"/>
              <a:gd name="connsiteY922" fmla="*/ 3419752 h 5327306"/>
              <a:gd name="connsiteX923" fmla="*/ 3748003 w 5032642"/>
              <a:gd name="connsiteY923" fmla="*/ 3413651 h 5327306"/>
              <a:gd name="connsiteX924" fmla="*/ 4544192 w 5032642"/>
              <a:gd name="connsiteY924" fmla="*/ 3401743 h 5327306"/>
              <a:gd name="connsiteX925" fmla="*/ 4549459 w 5032642"/>
              <a:gd name="connsiteY925" fmla="*/ 3405018 h 5327306"/>
              <a:gd name="connsiteX926" fmla="*/ 4544192 w 5032642"/>
              <a:gd name="connsiteY926" fmla="*/ 3401743 h 5327306"/>
              <a:gd name="connsiteX927" fmla="*/ 490514 w 5032642"/>
              <a:gd name="connsiteY927" fmla="*/ 3394976 h 5327306"/>
              <a:gd name="connsiteX928" fmla="*/ 494761 w 5032642"/>
              <a:gd name="connsiteY928" fmla="*/ 3396920 h 5327306"/>
              <a:gd name="connsiteX929" fmla="*/ 490514 w 5032642"/>
              <a:gd name="connsiteY929" fmla="*/ 3394976 h 5327306"/>
              <a:gd name="connsiteX930" fmla="*/ 740799 w 5032642"/>
              <a:gd name="connsiteY930" fmla="*/ 3394389 h 5327306"/>
              <a:gd name="connsiteX931" fmla="*/ 737549 w 5032642"/>
              <a:gd name="connsiteY931" fmla="*/ 3395320 h 5327306"/>
              <a:gd name="connsiteX932" fmla="*/ 720915 w 5032642"/>
              <a:gd name="connsiteY932" fmla="*/ 3403225 h 5327306"/>
              <a:gd name="connsiteX933" fmla="*/ 720404 w 5032642"/>
              <a:gd name="connsiteY933" fmla="*/ 3403510 h 5327306"/>
              <a:gd name="connsiteX934" fmla="*/ 456739 w 5032642"/>
              <a:gd name="connsiteY934" fmla="*/ 3394001 h 5327306"/>
              <a:gd name="connsiteX935" fmla="*/ 415567 w 5032642"/>
              <a:gd name="connsiteY935" fmla="*/ 3412463 h 5327306"/>
              <a:gd name="connsiteX936" fmla="*/ 386025 w 5032642"/>
              <a:gd name="connsiteY936" fmla="*/ 3428633 h 5327306"/>
              <a:gd name="connsiteX937" fmla="*/ 298920 w 5032642"/>
              <a:gd name="connsiteY937" fmla="*/ 3445436 h 5327306"/>
              <a:gd name="connsiteX938" fmla="*/ 285492 w 5032642"/>
              <a:gd name="connsiteY938" fmla="*/ 3447601 h 5327306"/>
              <a:gd name="connsiteX939" fmla="*/ 292993 w 5032642"/>
              <a:gd name="connsiteY939" fmla="*/ 3443288 h 5327306"/>
              <a:gd name="connsiteX940" fmla="*/ 312854 w 5032642"/>
              <a:gd name="connsiteY940" fmla="*/ 3431382 h 5327306"/>
              <a:gd name="connsiteX941" fmla="*/ 311956 w 5032642"/>
              <a:gd name="connsiteY941" fmla="*/ 3430851 h 5327306"/>
              <a:gd name="connsiteX942" fmla="*/ 354082 w 5032642"/>
              <a:gd name="connsiteY942" fmla="*/ 3422119 h 5327306"/>
              <a:gd name="connsiteX943" fmla="*/ 438142 w 5032642"/>
              <a:gd name="connsiteY943" fmla="*/ 3397062 h 5327306"/>
              <a:gd name="connsiteX944" fmla="*/ 3615536 w 5032642"/>
              <a:gd name="connsiteY944" fmla="*/ 3388104 h 5327306"/>
              <a:gd name="connsiteX945" fmla="*/ 3613458 w 5032642"/>
              <a:gd name="connsiteY945" fmla="*/ 3389021 h 5327306"/>
              <a:gd name="connsiteX946" fmla="*/ 3653897 w 5032642"/>
              <a:gd name="connsiteY946" fmla="*/ 3407536 h 5327306"/>
              <a:gd name="connsiteX947" fmla="*/ 3698194 w 5032642"/>
              <a:gd name="connsiteY947" fmla="*/ 3414134 h 5327306"/>
              <a:gd name="connsiteX948" fmla="*/ 3705050 w 5032642"/>
              <a:gd name="connsiteY948" fmla="*/ 3416753 h 5327306"/>
              <a:gd name="connsiteX949" fmla="*/ 3705017 w 5032642"/>
              <a:gd name="connsiteY949" fmla="*/ 3414472 h 5327306"/>
              <a:gd name="connsiteX950" fmla="*/ 3703780 w 5032642"/>
              <a:gd name="connsiteY950" fmla="*/ 3413867 h 5327306"/>
              <a:gd name="connsiteX951" fmla="*/ 3698194 w 5032642"/>
              <a:gd name="connsiteY951" fmla="*/ 3414134 h 5327306"/>
              <a:gd name="connsiteX952" fmla="*/ 3624101 w 5032642"/>
              <a:gd name="connsiteY952" fmla="*/ 3388722 h 5327306"/>
              <a:gd name="connsiteX953" fmla="*/ 3615536 w 5032642"/>
              <a:gd name="connsiteY953" fmla="*/ 3388104 h 5327306"/>
              <a:gd name="connsiteX954" fmla="*/ 506078 w 5032642"/>
              <a:gd name="connsiteY954" fmla="*/ 3388070 h 5327306"/>
              <a:gd name="connsiteX955" fmla="*/ 510517 w 5032642"/>
              <a:gd name="connsiteY955" fmla="*/ 3390174 h 5327306"/>
              <a:gd name="connsiteX956" fmla="*/ 506078 w 5032642"/>
              <a:gd name="connsiteY956" fmla="*/ 3388070 h 5327306"/>
              <a:gd name="connsiteX957" fmla="*/ 551651 w 5032642"/>
              <a:gd name="connsiteY957" fmla="*/ 3380776 h 5327306"/>
              <a:gd name="connsiteX958" fmla="*/ 535640 w 5032642"/>
              <a:gd name="connsiteY958" fmla="*/ 3385815 h 5327306"/>
              <a:gd name="connsiteX959" fmla="*/ 539162 w 5032642"/>
              <a:gd name="connsiteY959" fmla="*/ 3389910 h 5327306"/>
              <a:gd name="connsiteX960" fmla="*/ 544245 w 5032642"/>
              <a:gd name="connsiteY960" fmla="*/ 3388592 h 5327306"/>
              <a:gd name="connsiteX961" fmla="*/ 546023 w 5032642"/>
              <a:gd name="connsiteY961" fmla="*/ 3387748 h 5327306"/>
              <a:gd name="connsiteX962" fmla="*/ 551753 w 5032642"/>
              <a:gd name="connsiteY962" fmla="*/ 3383242 h 5327306"/>
              <a:gd name="connsiteX963" fmla="*/ 551651 w 5032642"/>
              <a:gd name="connsiteY963" fmla="*/ 3380776 h 5327306"/>
              <a:gd name="connsiteX964" fmla="*/ 3637516 w 5032642"/>
              <a:gd name="connsiteY964" fmla="*/ 3377456 h 5327306"/>
              <a:gd name="connsiteX965" fmla="*/ 3632258 w 5032642"/>
              <a:gd name="connsiteY965" fmla="*/ 3381850 h 5327306"/>
              <a:gd name="connsiteX966" fmla="*/ 3677973 w 5032642"/>
              <a:gd name="connsiteY966" fmla="*/ 3395649 h 5327306"/>
              <a:gd name="connsiteX967" fmla="*/ 3716081 w 5032642"/>
              <a:gd name="connsiteY967" fmla="*/ 3404413 h 5327306"/>
              <a:gd name="connsiteX968" fmla="*/ 3716772 w 5032642"/>
              <a:gd name="connsiteY968" fmla="*/ 3404392 h 5327306"/>
              <a:gd name="connsiteX969" fmla="*/ 3691300 w 5032642"/>
              <a:gd name="connsiteY969" fmla="*/ 3393185 h 5327306"/>
              <a:gd name="connsiteX970" fmla="*/ 3658038 w 5032642"/>
              <a:gd name="connsiteY970" fmla="*/ 3380243 h 5327306"/>
              <a:gd name="connsiteX971" fmla="*/ 3653682 w 5032642"/>
              <a:gd name="connsiteY971" fmla="*/ 3379188 h 5327306"/>
              <a:gd name="connsiteX972" fmla="*/ 3637516 w 5032642"/>
              <a:gd name="connsiteY972" fmla="*/ 3377456 h 5327306"/>
              <a:gd name="connsiteX973" fmla="*/ 558954 w 5032642"/>
              <a:gd name="connsiteY973" fmla="*/ 3350582 h 5327306"/>
              <a:gd name="connsiteX974" fmla="*/ 500691 w 5032642"/>
              <a:gd name="connsiteY974" fmla="*/ 3375275 h 5327306"/>
              <a:gd name="connsiteX975" fmla="*/ 497742 w 5032642"/>
              <a:gd name="connsiteY975" fmla="*/ 3375131 h 5327306"/>
              <a:gd name="connsiteX976" fmla="*/ 492567 w 5032642"/>
              <a:gd name="connsiteY976" fmla="*/ 3372892 h 5327306"/>
              <a:gd name="connsiteX977" fmla="*/ 552302 w 5032642"/>
              <a:gd name="connsiteY977" fmla="*/ 3351974 h 5327306"/>
              <a:gd name="connsiteX978" fmla="*/ 4498373 w 5032642"/>
              <a:gd name="connsiteY978" fmla="*/ 3345771 h 5327306"/>
              <a:gd name="connsiteX979" fmla="*/ 4501145 w 5032642"/>
              <a:gd name="connsiteY979" fmla="*/ 3345901 h 5327306"/>
              <a:gd name="connsiteX980" fmla="*/ 4506820 w 5032642"/>
              <a:gd name="connsiteY980" fmla="*/ 3347849 h 5327306"/>
              <a:gd name="connsiteX981" fmla="*/ 4494840 w 5032642"/>
              <a:gd name="connsiteY981" fmla="*/ 3345843 h 5327306"/>
              <a:gd name="connsiteX982" fmla="*/ 4498373 w 5032642"/>
              <a:gd name="connsiteY982" fmla="*/ 3345771 h 5327306"/>
              <a:gd name="connsiteX983" fmla="*/ 677509 w 5032642"/>
              <a:gd name="connsiteY983" fmla="*/ 3320338 h 5327306"/>
              <a:gd name="connsiteX984" fmla="*/ 669333 w 5032642"/>
              <a:gd name="connsiteY984" fmla="*/ 3324497 h 5327306"/>
              <a:gd name="connsiteX985" fmla="*/ 668885 w 5032642"/>
              <a:gd name="connsiteY985" fmla="*/ 3325292 h 5327306"/>
              <a:gd name="connsiteX986" fmla="*/ 670475 w 5032642"/>
              <a:gd name="connsiteY986" fmla="*/ 3325376 h 5327306"/>
              <a:gd name="connsiteX987" fmla="*/ 677014 w 5032642"/>
              <a:gd name="connsiteY987" fmla="*/ 3323132 h 5327306"/>
              <a:gd name="connsiteX988" fmla="*/ 595442 w 5032642"/>
              <a:gd name="connsiteY988" fmla="*/ 3304071 h 5327306"/>
              <a:gd name="connsiteX989" fmla="*/ 598314 w 5032642"/>
              <a:gd name="connsiteY989" fmla="*/ 3306327 h 5327306"/>
              <a:gd name="connsiteX990" fmla="*/ 599528 w 5032642"/>
              <a:gd name="connsiteY990" fmla="*/ 3307280 h 5327306"/>
              <a:gd name="connsiteX991" fmla="*/ 600037 w 5032642"/>
              <a:gd name="connsiteY991" fmla="*/ 3307680 h 5327306"/>
              <a:gd name="connsiteX992" fmla="*/ 599965 w 5032642"/>
              <a:gd name="connsiteY992" fmla="*/ 3307623 h 5327306"/>
              <a:gd name="connsiteX993" fmla="*/ 599528 w 5032642"/>
              <a:gd name="connsiteY993" fmla="*/ 3307280 h 5327306"/>
              <a:gd name="connsiteX994" fmla="*/ 283167 w 5032642"/>
              <a:gd name="connsiteY994" fmla="*/ 3288567 h 5327306"/>
              <a:gd name="connsiteX995" fmla="*/ 255436 w 5032642"/>
              <a:gd name="connsiteY995" fmla="*/ 3291522 h 5327306"/>
              <a:gd name="connsiteX996" fmla="*/ 261268 w 5032642"/>
              <a:gd name="connsiteY996" fmla="*/ 3288575 h 5327306"/>
              <a:gd name="connsiteX997" fmla="*/ 283167 w 5032642"/>
              <a:gd name="connsiteY997" fmla="*/ 3288567 h 5327306"/>
              <a:gd name="connsiteX998" fmla="*/ 750249 w 5032642"/>
              <a:gd name="connsiteY998" fmla="*/ 3264710 h 5327306"/>
              <a:gd name="connsiteX999" fmla="*/ 756139 w 5032642"/>
              <a:gd name="connsiteY999" fmla="*/ 3269673 h 5327306"/>
              <a:gd name="connsiteX1000" fmla="*/ 754627 w 5032642"/>
              <a:gd name="connsiteY1000" fmla="*/ 3265492 h 5327306"/>
              <a:gd name="connsiteX1001" fmla="*/ 750249 w 5032642"/>
              <a:gd name="connsiteY1001" fmla="*/ 3264710 h 5327306"/>
              <a:gd name="connsiteX1002" fmla="*/ 890702 w 5032642"/>
              <a:gd name="connsiteY1002" fmla="*/ 3227101 h 5327306"/>
              <a:gd name="connsiteX1003" fmla="*/ 872350 w 5032642"/>
              <a:gd name="connsiteY1003" fmla="*/ 3231624 h 5327306"/>
              <a:gd name="connsiteX1004" fmla="*/ 867055 w 5032642"/>
              <a:gd name="connsiteY1004" fmla="*/ 3234466 h 5327306"/>
              <a:gd name="connsiteX1005" fmla="*/ 883295 w 5032642"/>
              <a:gd name="connsiteY1005" fmla="*/ 3232778 h 5327306"/>
              <a:gd name="connsiteX1006" fmla="*/ 899407 w 5032642"/>
              <a:gd name="connsiteY1006" fmla="*/ 3230207 h 5327306"/>
              <a:gd name="connsiteX1007" fmla="*/ 890702 w 5032642"/>
              <a:gd name="connsiteY1007" fmla="*/ 3227101 h 5327306"/>
              <a:gd name="connsiteX1008" fmla="*/ 888039 w 5032642"/>
              <a:gd name="connsiteY1008" fmla="*/ 3210276 h 5327306"/>
              <a:gd name="connsiteX1009" fmla="*/ 887092 w 5032642"/>
              <a:gd name="connsiteY1009" fmla="*/ 3210318 h 5327306"/>
              <a:gd name="connsiteX1010" fmla="*/ 885766 w 5032642"/>
              <a:gd name="connsiteY1010" fmla="*/ 3210613 h 5327306"/>
              <a:gd name="connsiteX1011" fmla="*/ 886358 w 5032642"/>
              <a:gd name="connsiteY1011" fmla="*/ 3210351 h 5327306"/>
              <a:gd name="connsiteX1012" fmla="*/ 883284 w 5032642"/>
              <a:gd name="connsiteY1012" fmla="*/ 3210488 h 5327306"/>
              <a:gd name="connsiteX1013" fmla="*/ 877201 w 5032642"/>
              <a:gd name="connsiteY1013" fmla="*/ 3211500 h 5327306"/>
              <a:gd name="connsiteX1014" fmla="*/ 779398 w 5032642"/>
              <a:gd name="connsiteY1014" fmla="*/ 3253101 h 5327306"/>
              <a:gd name="connsiteX1015" fmla="*/ 835787 w 5032642"/>
              <a:gd name="connsiteY1015" fmla="*/ 3232150 h 5327306"/>
              <a:gd name="connsiteX1016" fmla="*/ 891405 w 5032642"/>
              <a:gd name="connsiteY1016" fmla="*/ 3211194 h 5327306"/>
              <a:gd name="connsiteX1017" fmla="*/ 888039 w 5032642"/>
              <a:gd name="connsiteY1017" fmla="*/ 3210276 h 5327306"/>
              <a:gd name="connsiteX1018" fmla="*/ 430253 w 5032642"/>
              <a:gd name="connsiteY1018" fmla="*/ 3201928 h 5327306"/>
              <a:gd name="connsiteX1019" fmla="*/ 424987 w 5032642"/>
              <a:gd name="connsiteY1019" fmla="*/ 3205205 h 5327306"/>
              <a:gd name="connsiteX1020" fmla="*/ 430253 w 5032642"/>
              <a:gd name="connsiteY1020" fmla="*/ 3201928 h 5327306"/>
              <a:gd name="connsiteX1021" fmla="*/ 912582 w 5032642"/>
              <a:gd name="connsiteY1021" fmla="*/ 3198794 h 5327306"/>
              <a:gd name="connsiteX1022" fmla="*/ 912229 w 5032642"/>
              <a:gd name="connsiteY1022" fmla="*/ 3198862 h 5327306"/>
              <a:gd name="connsiteX1023" fmla="*/ 901682 w 5032642"/>
              <a:gd name="connsiteY1023" fmla="*/ 3202214 h 5327306"/>
              <a:gd name="connsiteX1024" fmla="*/ 896922 w 5032642"/>
              <a:gd name="connsiteY1024" fmla="*/ 3204573 h 5327306"/>
              <a:gd name="connsiteX1025" fmla="*/ 895500 w 5032642"/>
              <a:gd name="connsiteY1025" fmla="*/ 3206322 h 5327306"/>
              <a:gd name="connsiteX1026" fmla="*/ 100229 w 5032642"/>
              <a:gd name="connsiteY1026" fmla="*/ 3197463 h 5327306"/>
              <a:gd name="connsiteX1027" fmla="*/ 104647 w 5032642"/>
              <a:gd name="connsiteY1027" fmla="*/ 3200841 h 5327306"/>
              <a:gd name="connsiteX1028" fmla="*/ 100229 w 5032642"/>
              <a:gd name="connsiteY1028" fmla="*/ 3197463 h 5327306"/>
              <a:gd name="connsiteX1029" fmla="*/ 932462 w 5032642"/>
              <a:gd name="connsiteY1029" fmla="*/ 3196763 h 5327306"/>
              <a:gd name="connsiteX1030" fmla="*/ 916662 w 5032642"/>
              <a:gd name="connsiteY1030" fmla="*/ 3201620 h 5327306"/>
              <a:gd name="connsiteX1031" fmla="*/ 896940 w 5032642"/>
              <a:gd name="connsiteY1031" fmla="*/ 3207721 h 5327306"/>
              <a:gd name="connsiteX1032" fmla="*/ 897213 w 5032642"/>
              <a:gd name="connsiteY1032" fmla="*/ 3207889 h 5327306"/>
              <a:gd name="connsiteX1033" fmla="*/ 934892 w 5032642"/>
              <a:gd name="connsiteY1033" fmla="*/ 3200041 h 5327306"/>
              <a:gd name="connsiteX1034" fmla="*/ 120473 w 5032642"/>
              <a:gd name="connsiteY1034" fmla="*/ 3189712 h 5327306"/>
              <a:gd name="connsiteX1035" fmla="*/ 115206 w 5032642"/>
              <a:gd name="connsiteY1035" fmla="*/ 3192987 h 5327306"/>
              <a:gd name="connsiteX1036" fmla="*/ 120473 w 5032642"/>
              <a:gd name="connsiteY1036" fmla="*/ 3189712 h 5327306"/>
              <a:gd name="connsiteX1037" fmla="*/ 1049128 w 5032642"/>
              <a:gd name="connsiteY1037" fmla="*/ 3176073 h 5327306"/>
              <a:gd name="connsiteX1038" fmla="*/ 1040563 w 5032642"/>
              <a:gd name="connsiteY1038" fmla="*/ 3176691 h 5327306"/>
              <a:gd name="connsiteX1039" fmla="*/ 966470 w 5032642"/>
              <a:gd name="connsiteY1039" fmla="*/ 3202104 h 5327306"/>
              <a:gd name="connsiteX1040" fmla="*/ 960884 w 5032642"/>
              <a:gd name="connsiteY1040" fmla="*/ 3201837 h 5327306"/>
              <a:gd name="connsiteX1041" fmla="*/ 959649 w 5032642"/>
              <a:gd name="connsiteY1041" fmla="*/ 3202441 h 5327306"/>
              <a:gd name="connsiteX1042" fmla="*/ 959614 w 5032642"/>
              <a:gd name="connsiteY1042" fmla="*/ 3204723 h 5327306"/>
              <a:gd name="connsiteX1043" fmla="*/ 966470 w 5032642"/>
              <a:gd name="connsiteY1043" fmla="*/ 3202104 h 5327306"/>
              <a:gd name="connsiteX1044" fmla="*/ 1010767 w 5032642"/>
              <a:gd name="connsiteY1044" fmla="*/ 3195506 h 5327306"/>
              <a:gd name="connsiteX1045" fmla="*/ 1051206 w 5032642"/>
              <a:gd name="connsiteY1045" fmla="*/ 3176990 h 5327306"/>
              <a:gd name="connsiteX1046" fmla="*/ 1049128 w 5032642"/>
              <a:gd name="connsiteY1046" fmla="*/ 3176073 h 5327306"/>
              <a:gd name="connsiteX1047" fmla="*/ 1027148 w 5032642"/>
              <a:gd name="connsiteY1047" fmla="*/ 3165425 h 5327306"/>
              <a:gd name="connsiteX1048" fmla="*/ 1010981 w 5032642"/>
              <a:gd name="connsiteY1048" fmla="*/ 3167157 h 5327306"/>
              <a:gd name="connsiteX1049" fmla="*/ 1006627 w 5032642"/>
              <a:gd name="connsiteY1049" fmla="*/ 3168213 h 5327306"/>
              <a:gd name="connsiteX1050" fmla="*/ 973365 w 5032642"/>
              <a:gd name="connsiteY1050" fmla="*/ 3181155 h 5327306"/>
              <a:gd name="connsiteX1051" fmla="*/ 947892 w 5032642"/>
              <a:gd name="connsiteY1051" fmla="*/ 3192362 h 5327306"/>
              <a:gd name="connsiteX1052" fmla="*/ 948583 w 5032642"/>
              <a:gd name="connsiteY1052" fmla="*/ 3192382 h 5327306"/>
              <a:gd name="connsiteX1053" fmla="*/ 986692 w 5032642"/>
              <a:gd name="connsiteY1053" fmla="*/ 3183619 h 5327306"/>
              <a:gd name="connsiteX1054" fmla="*/ 1032407 w 5032642"/>
              <a:gd name="connsiteY1054" fmla="*/ 3169820 h 5327306"/>
              <a:gd name="connsiteX1055" fmla="*/ 1027148 w 5032642"/>
              <a:gd name="connsiteY1055" fmla="*/ 3165425 h 5327306"/>
              <a:gd name="connsiteX1056" fmla="*/ 4664110 w 5032642"/>
              <a:gd name="connsiteY1056" fmla="*/ 3162228 h 5327306"/>
              <a:gd name="connsiteX1057" fmla="*/ 4659729 w 5032642"/>
              <a:gd name="connsiteY1057" fmla="*/ 3164012 h 5327306"/>
              <a:gd name="connsiteX1058" fmla="*/ 4664110 w 5032642"/>
              <a:gd name="connsiteY1058" fmla="*/ 3162228 h 5327306"/>
              <a:gd name="connsiteX1059" fmla="*/ 4647307 w 5032642"/>
              <a:gd name="connsiteY1059" fmla="*/ 3158363 h 5327306"/>
              <a:gd name="connsiteX1060" fmla="*/ 4650154 w 5032642"/>
              <a:gd name="connsiteY1060" fmla="*/ 3158831 h 5327306"/>
              <a:gd name="connsiteX1061" fmla="*/ 4659729 w 5032642"/>
              <a:gd name="connsiteY1061" fmla="*/ 3164012 h 5327306"/>
              <a:gd name="connsiteX1062" fmla="*/ 4653822 w 5032642"/>
              <a:gd name="connsiteY1062" fmla="*/ 3138980 h 5327306"/>
              <a:gd name="connsiteX1063" fmla="*/ 4649574 w 5032642"/>
              <a:gd name="connsiteY1063" fmla="*/ 3140923 h 5327306"/>
              <a:gd name="connsiteX1064" fmla="*/ 4653822 w 5032642"/>
              <a:gd name="connsiteY1064" fmla="*/ 3138980 h 5327306"/>
              <a:gd name="connsiteX1065" fmla="*/ 166292 w 5032642"/>
              <a:gd name="connsiteY1065" fmla="*/ 3133741 h 5327306"/>
              <a:gd name="connsiteX1066" fmla="*/ 169825 w 5032642"/>
              <a:gd name="connsiteY1066" fmla="*/ 3133813 h 5327306"/>
              <a:gd name="connsiteX1067" fmla="*/ 157844 w 5032642"/>
              <a:gd name="connsiteY1067" fmla="*/ 3135819 h 5327306"/>
              <a:gd name="connsiteX1068" fmla="*/ 163520 w 5032642"/>
              <a:gd name="connsiteY1068" fmla="*/ 3133871 h 5327306"/>
              <a:gd name="connsiteX1069" fmla="*/ 4171828 w 5032642"/>
              <a:gd name="connsiteY1069" fmla="*/ 3118521 h 5327306"/>
              <a:gd name="connsiteX1070" fmla="*/ 4167233 w 5032642"/>
              <a:gd name="connsiteY1070" fmla="*/ 3122129 h 5327306"/>
              <a:gd name="connsiteX1071" fmla="*/ 4162814 w 5032642"/>
              <a:gd name="connsiteY1071" fmla="*/ 3125506 h 5327306"/>
              <a:gd name="connsiteX1072" fmla="*/ 4167233 w 5032642"/>
              <a:gd name="connsiteY1072" fmla="*/ 3122129 h 5327306"/>
              <a:gd name="connsiteX1073" fmla="*/ 4171828 w 5032642"/>
              <a:gd name="connsiteY1073" fmla="*/ 3118521 h 5327306"/>
              <a:gd name="connsiteX1074" fmla="*/ 4400828 w 5032642"/>
              <a:gd name="connsiteY1074" fmla="*/ 3111558 h 5327306"/>
              <a:gd name="connsiteX1075" fmla="*/ 4409329 w 5032642"/>
              <a:gd name="connsiteY1075" fmla="*/ 3113694 h 5327306"/>
              <a:gd name="connsiteX1076" fmla="*/ 4414948 w 5032642"/>
              <a:gd name="connsiteY1076" fmla="*/ 3119006 h 5327306"/>
              <a:gd name="connsiteX1077" fmla="*/ 4401102 w 5032642"/>
              <a:gd name="connsiteY1077" fmla="*/ 3114527 h 5327306"/>
              <a:gd name="connsiteX1078" fmla="*/ 4400828 w 5032642"/>
              <a:gd name="connsiteY1078" fmla="*/ 3111558 h 5327306"/>
              <a:gd name="connsiteX1079" fmla="*/ 4350921 w 5032642"/>
              <a:gd name="connsiteY1079" fmla="*/ 3088990 h 5327306"/>
              <a:gd name="connsiteX1080" fmla="*/ 4343783 w 5032642"/>
              <a:gd name="connsiteY1080" fmla="*/ 3089828 h 5327306"/>
              <a:gd name="connsiteX1081" fmla="*/ 4350921 w 5032642"/>
              <a:gd name="connsiteY1081" fmla="*/ 3088990 h 5327306"/>
              <a:gd name="connsiteX1082" fmla="*/ 4562033 w 5032642"/>
              <a:gd name="connsiteY1082" fmla="*/ 3078163 h 5327306"/>
              <a:gd name="connsiteX1083" fmla="*/ 4566947 w 5032642"/>
              <a:gd name="connsiteY1083" fmla="*/ 3083307 h 5327306"/>
              <a:gd name="connsiteX1084" fmla="*/ 4558182 w 5032642"/>
              <a:gd name="connsiteY1084" fmla="*/ 3078420 h 5327306"/>
              <a:gd name="connsiteX1085" fmla="*/ 4562033 w 5032642"/>
              <a:gd name="connsiteY1085" fmla="*/ 3078163 h 5327306"/>
              <a:gd name="connsiteX1086" fmla="*/ 4553268 w 5032642"/>
              <a:gd name="connsiteY1086" fmla="*/ 3073277 h 5327306"/>
              <a:gd name="connsiteX1087" fmla="*/ 4558182 w 5032642"/>
              <a:gd name="connsiteY1087" fmla="*/ 3078420 h 5327306"/>
              <a:gd name="connsiteX1088" fmla="*/ 4549417 w 5032642"/>
              <a:gd name="connsiteY1088" fmla="*/ 3073534 h 5327306"/>
              <a:gd name="connsiteX1089" fmla="*/ 4553268 w 5032642"/>
              <a:gd name="connsiteY1089" fmla="*/ 3073277 h 5327306"/>
              <a:gd name="connsiteX1090" fmla="*/ 4525214 w 5032642"/>
              <a:gd name="connsiteY1090" fmla="*/ 3062280 h 5327306"/>
              <a:gd name="connsiteX1091" fmla="*/ 4536954 w 5032642"/>
              <a:gd name="connsiteY1091" fmla="*/ 3065063 h 5327306"/>
              <a:gd name="connsiteX1092" fmla="*/ 4549417 w 5032642"/>
              <a:gd name="connsiteY1092" fmla="*/ 3073534 h 5327306"/>
              <a:gd name="connsiteX1093" fmla="*/ 4525214 w 5032642"/>
              <a:gd name="connsiteY1093" fmla="*/ 3062280 h 5327306"/>
              <a:gd name="connsiteX1094" fmla="*/ 4327219 w 5032642"/>
              <a:gd name="connsiteY1094" fmla="*/ 3048898 h 5327306"/>
              <a:gd name="connsiteX1095" fmla="*/ 4335054 w 5032642"/>
              <a:gd name="connsiteY1095" fmla="*/ 3050612 h 5327306"/>
              <a:gd name="connsiteX1096" fmla="*/ 4342522 w 5032642"/>
              <a:gd name="connsiteY1096" fmla="*/ 3056027 h 5327306"/>
              <a:gd name="connsiteX1097" fmla="*/ 4327219 w 5032642"/>
              <a:gd name="connsiteY1097" fmla="*/ 3048898 h 5327306"/>
              <a:gd name="connsiteX1098" fmla="*/ 4350228 w 5032642"/>
              <a:gd name="connsiteY1098" fmla="*/ 2982574 h 5327306"/>
              <a:gd name="connsiteX1099" fmla="*/ 4350126 w 5032642"/>
              <a:gd name="connsiteY1099" fmla="*/ 2985040 h 5327306"/>
              <a:gd name="connsiteX1100" fmla="*/ 4366239 w 5032642"/>
              <a:gd name="connsiteY1100" fmla="*/ 2987612 h 5327306"/>
              <a:gd name="connsiteX1101" fmla="*/ 4350228 w 5032642"/>
              <a:gd name="connsiteY1101" fmla="*/ 2982574 h 5327306"/>
              <a:gd name="connsiteX1102" fmla="*/ 554 w 5032642"/>
              <a:gd name="connsiteY1102" fmla="*/ 2950198 h 5327306"/>
              <a:gd name="connsiteX1103" fmla="*/ 4936 w 5032642"/>
              <a:gd name="connsiteY1103" fmla="*/ 2951981 h 5327306"/>
              <a:gd name="connsiteX1104" fmla="*/ 554 w 5032642"/>
              <a:gd name="connsiteY1104" fmla="*/ 2950198 h 5327306"/>
              <a:gd name="connsiteX1105" fmla="*/ 17357 w 5032642"/>
              <a:gd name="connsiteY1105" fmla="*/ 2946333 h 5327306"/>
              <a:gd name="connsiteX1106" fmla="*/ 4936 w 5032642"/>
              <a:gd name="connsiteY1106" fmla="*/ 2951981 h 5327306"/>
              <a:gd name="connsiteX1107" fmla="*/ 14511 w 5032642"/>
              <a:gd name="connsiteY1107" fmla="*/ 2946801 h 5327306"/>
              <a:gd name="connsiteX1108" fmla="*/ 10843 w 5032642"/>
              <a:gd name="connsiteY1108" fmla="*/ 2926950 h 5327306"/>
              <a:gd name="connsiteX1109" fmla="*/ 15090 w 5032642"/>
              <a:gd name="connsiteY1109" fmla="*/ 2928892 h 5327306"/>
              <a:gd name="connsiteX1110" fmla="*/ 10843 w 5032642"/>
              <a:gd name="connsiteY1110" fmla="*/ 2926950 h 5327306"/>
              <a:gd name="connsiteX1111" fmla="*/ 4135237 w 5032642"/>
              <a:gd name="connsiteY1111" fmla="*/ 2907930 h 5327306"/>
              <a:gd name="connsiteX1112" fmla="*/ 4232345 w 5032642"/>
              <a:gd name="connsiteY1112" fmla="*/ 2942610 h 5327306"/>
              <a:gd name="connsiteX1113" fmla="*/ 4182811 w 5032642"/>
              <a:gd name="connsiteY1113" fmla="*/ 2924280 h 5327306"/>
              <a:gd name="connsiteX1114" fmla="*/ 4181999 w 5032642"/>
              <a:gd name="connsiteY1114" fmla="*/ 2928837 h 5327306"/>
              <a:gd name="connsiteX1115" fmla="*/ 4135237 w 5032642"/>
              <a:gd name="connsiteY1115" fmla="*/ 2907930 h 5327306"/>
              <a:gd name="connsiteX1116" fmla="*/ 492836 w 5032642"/>
              <a:gd name="connsiteY1116" fmla="*/ 2906491 h 5327306"/>
              <a:gd name="connsiteX1117" fmla="*/ 497431 w 5032642"/>
              <a:gd name="connsiteY1117" fmla="*/ 2910098 h 5327306"/>
              <a:gd name="connsiteX1118" fmla="*/ 501851 w 5032642"/>
              <a:gd name="connsiteY1118" fmla="*/ 2913476 h 5327306"/>
              <a:gd name="connsiteX1119" fmla="*/ 497431 w 5032642"/>
              <a:gd name="connsiteY1119" fmla="*/ 2910098 h 5327306"/>
              <a:gd name="connsiteX1120" fmla="*/ 492836 w 5032642"/>
              <a:gd name="connsiteY1120" fmla="*/ 2906491 h 5327306"/>
              <a:gd name="connsiteX1121" fmla="*/ 263836 w 5032642"/>
              <a:gd name="connsiteY1121" fmla="*/ 2899527 h 5327306"/>
              <a:gd name="connsiteX1122" fmla="*/ 263564 w 5032642"/>
              <a:gd name="connsiteY1122" fmla="*/ 2902497 h 5327306"/>
              <a:gd name="connsiteX1123" fmla="*/ 249716 w 5032642"/>
              <a:gd name="connsiteY1123" fmla="*/ 2906976 h 5327306"/>
              <a:gd name="connsiteX1124" fmla="*/ 255335 w 5032642"/>
              <a:gd name="connsiteY1124" fmla="*/ 2901664 h 5327306"/>
              <a:gd name="connsiteX1125" fmla="*/ 263836 w 5032642"/>
              <a:gd name="connsiteY1125" fmla="*/ 2899527 h 5327306"/>
              <a:gd name="connsiteX1126" fmla="*/ 313743 w 5032642"/>
              <a:gd name="connsiteY1126" fmla="*/ 2876960 h 5327306"/>
              <a:gd name="connsiteX1127" fmla="*/ 320881 w 5032642"/>
              <a:gd name="connsiteY1127" fmla="*/ 2877798 h 5327306"/>
              <a:gd name="connsiteX1128" fmla="*/ 313743 w 5032642"/>
              <a:gd name="connsiteY1128" fmla="*/ 2876960 h 5327306"/>
              <a:gd name="connsiteX1129" fmla="*/ 102632 w 5032642"/>
              <a:gd name="connsiteY1129" fmla="*/ 2866133 h 5327306"/>
              <a:gd name="connsiteX1130" fmla="*/ 106483 w 5032642"/>
              <a:gd name="connsiteY1130" fmla="*/ 2866390 h 5327306"/>
              <a:gd name="connsiteX1131" fmla="*/ 97718 w 5032642"/>
              <a:gd name="connsiteY1131" fmla="*/ 2871277 h 5327306"/>
              <a:gd name="connsiteX1132" fmla="*/ 102632 w 5032642"/>
              <a:gd name="connsiteY1132" fmla="*/ 2866133 h 5327306"/>
              <a:gd name="connsiteX1133" fmla="*/ 111397 w 5032642"/>
              <a:gd name="connsiteY1133" fmla="*/ 2861247 h 5327306"/>
              <a:gd name="connsiteX1134" fmla="*/ 115248 w 5032642"/>
              <a:gd name="connsiteY1134" fmla="*/ 2861504 h 5327306"/>
              <a:gd name="connsiteX1135" fmla="*/ 106483 w 5032642"/>
              <a:gd name="connsiteY1135" fmla="*/ 2866390 h 5327306"/>
              <a:gd name="connsiteX1136" fmla="*/ 111397 w 5032642"/>
              <a:gd name="connsiteY1136" fmla="*/ 2861247 h 5327306"/>
              <a:gd name="connsiteX1137" fmla="*/ 139449 w 5032642"/>
              <a:gd name="connsiteY1137" fmla="*/ 2850250 h 5327306"/>
              <a:gd name="connsiteX1138" fmla="*/ 115248 w 5032642"/>
              <a:gd name="connsiteY1138" fmla="*/ 2861504 h 5327306"/>
              <a:gd name="connsiteX1139" fmla="*/ 127711 w 5032642"/>
              <a:gd name="connsiteY1139" fmla="*/ 2853033 h 5327306"/>
              <a:gd name="connsiteX1140" fmla="*/ 139449 w 5032642"/>
              <a:gd name="connsiteY1140" fmla="*/ 2850250 h 5327306"/>
              <a:gd name="connsiteX1141" fmla="*/ 337446 w 5032642"/>
              <a:gd name="connsiteY1141" fmla="*/ 2836868 h 5327306"/>
              <a:gd name="connsiteX1142" fmla="*/ 322142 w 5032642"/>
              <a:gd name="connsiteY1142" fmla="*/ 2843997 h 5327306"/>
              <a:gd name="connsiteX1143" fmla="*/ 329610 w 5032642"/>
              <a:gd name="connsiteY1143" fmla="*/ 2838582 h 5327306"/>
              <a:gd name="connsiteX1144" fmla="*/ 337446 w 5032642"/>
              <a:gd name="connsiteY1144" fmla="*/ 2836868 h 5327306"/>
              <a:gd name="connsiteX1145" fmla="*/ 314437 w 5032642"/>
              <a:gd name="connsiteY1145" fmla="*/ 2770544 h 5327306"/>
              <a:gd name="connsiteX1146" fmla="*/ 298426 w 5032642"/>
              <a:gd name="connsiteY1146" fmla="*/ 2775581 h 5327306"/>
              <a:gd name="connsiteX1147" fmla="*/ 314538 w 5032642"/>
              <a:gd name="connsiteY1147" fmla="*/ 2773010 h 5327306"/>
              <a:gd name="connsiteX1148" fmla="*/ 314437 w 5032642"/>
              <a:gd name="connsiteY1148" fmla="*/ 2770544 h 5327306"/>
              <a:gd name="connsiteX1149" fmla="*/ 529428 w 5032642"/>
              <a:gd name="connsiteY1149" fmla="*/ 2695899 h 5327306"/>
              <a:gd name="connsiteX1150" fmla="*/ 482665 w 5032642"/>
              <a:gd name="connsiteY1150" fmla="*/ 2716806 h 5327306"/>
              <a:gd name="connsiteX1151" fmla="*/ 481854 w 5032642"/>
              <a:gd name="connsiteY1151" fmla="*/ 2712250 h 5327306"/>
              <a:gd name="connsiteX1152" fmla="*/ 432321 w 5032642"/>
              <a:gd name="connsiteY1152" fmla="*/ 2730581 h 5327306"/>
              <a:gd name="connsiteX1153" fmla="*/ 529428 w 5032642"/>
              <a:gd name="connsiteY1153" fmla="*/ 2695899 h 5327306"/>
              <a:gd name="connsiteX1154" fmla="*/ 4177088 w 5032642"/>
              <a:gd name="connsiteY1154" fmla="*/ 2684228 h 5327306"/>
              <a:gd name="connsiteX1155" fmla="*/ 4126713 w 5032642"/>
              <a:gd name="connsiteY1155" fmla="*/ 2697884 h 5327306"/>
              <a:gd name="connsiteX1156" fmla="*/ 4177088 w 5032642"/>
              <a:gd name="connsiteY1156" fmla="*/ 2684228 h 5327306"/>
              <a:gd name="connsiteX1157" fmla="*/ 4196454 w 5032642"/>
              <a:gd name="connsiteY1157" fmla="*/ 2675347 h 5327306"/>
              <a:gd name="connsiteX1158" fmla="*/ 4194126 w 5032642"/>
              <a:gd name="connsiteY1158" fmla="*/ 2678611 h 5327306"/>
              <a:gd name="connsiteX1159" fmla="*/ 4193894 w 5032642"/>
              <a:gd name="connsiteY1159" fmla="*/ 2682613 h 5327306"/>
              <a:gd name="connsiteX1160" fmla="*/ 4196454 w 5032642"/>
              <a:gd name="connsiteY1160" fmla="*/ 2675347 h 5327306"/>
              <a:gd name="connsiteX1161" fmla="*/ 610110 w 5032642"/>
              <a:gd name="connsiteY1161" fmla="*/ 2627590 h 5327306"/>
              <a:gd name="connsiteX1162" fmla="*/ 564262 w 5032642"/>
              <a:gd name="connsiteY1162" fmla="*/ 2649161 h 5327306"/>
              <a:gd name="connsiteX1163" fmla="*/ 482298 w 5032642"/>
              <a:gd name="connsiteY1163" fmla="*/ 2688728 h 5327306"/>
              <a:gd name="connsiteX1164" fmla="*/ 432119 w 5032642"/>
              <a:gd name="connsiteY1164" fmla="*/ 2714265 h 5327306"/>
              <a:gd name="connsiteX1165" fmla="*/ 429601 w 5032642"/>
              <a:gd name="connsiteY1165" fmla="*/ 2728290 h 5327306"/>
              <a:gd name="connsiteX1166" fmla="*/ 417018 w 5032642"/>
              <a:gd name="connsiteY1166" fmla="*/ 2737709 h 5327306"/>
              <a:gd name="connsiteX1167" fmla="*/ 482665 w 5032642"/>
              <a:gd name="connsiteY1167" fmla="*/ 2716806 h 5327306"/>
              <a:gd name="connsiteX1168" fmla="*/ 482074 w 5032642"/>
              <a:gd name="connsiteY1168" fmla="*/ 2720782 h 5327306"/>
              <a:gd name="connsiteX1169" fmla="*/ 478528 w 5032642"/>
              <a:gd name="connsiteY1169" fmla="*/ 2721717 h 5327306"/>
              <a:gd name="connsiteX1170" fmla="*/ 481919 w 5032642"/>
              <a:gd name="connsiteY1170" fmla="*/ 2721829 h 5327306"/>
              <a:gd name="connsiteX1171" fmla="*/ 482074 w 5032642"/>
              <a:gd name="connsiteY1171" fmla="*/ 2720782 h 5327306"/>
              <a:gd name="connsiteX1172" fmla="*/ 502229 w 5032642"/>
              <a:gd name="connsiteY1172" fmla="*/ 2715469 h 5327306"/>
              <a:gd name="connsiteX1173" fmla="*/ 571250 w 5032642"/>
              <a:gd name="connsiteY1173" fmla="*/ 2679710 h 5327306"/>
              <a:gd name="connsiteX1174" fmla="*/ 651790 w 5032642"/>
              <a:gd name="connsiteY1174" fmla="*/ 2646510 h 5327306"/>
              <a:gd name="connsiteX1175" fmla="*/ 617224 w 5032642"/>
              <a:gd name="connsiteY1175" fmla="*/ 2630707 h 5327306"/>
              <a:gd name="connsiteX1176" fmla="*/ 4704837 w 5032642"/>
              <a:gd name="connsiteY1176" fmla="*/ 2613307 h 5327306"/>
              <a:gd name="connsiteX1177" fmla="*/ 4701971 w 5032642"/>
              <a:gd name="connsiteY1177" fmla="*/ 2615122 h 5327306"/>
              <a:gd name="connsiteX1178" fmla="*/ 4701306 w 5032642"/>
              <a:gd name="connsiteY1178" fmla="*/ 2614299 h 5327306"/>
              <a:gd name="connsiteX1179" fmla="*/ 603800 w 5032642"/>
              <a:gd name="connsiteY1179" fmla="*/ 2602118 h 5327306"/>
              <a:gd name="connsiteX1180" fmla="*/ 616383 w 5032642"/>
              <a:gd name="connsiteY1180" fmla="*/ 2611537 h 5327306"/>
              <a:gd name="connsiteX1181" fmla="*/ 615957 w 5032642"/>
              <a:gd name="connsiteY1181" fmla="*/ 2620342 h 5327306"/>
              <a:gd name="connsiteX1182" fmla="*/ 617012 w 5032642"/>
              <a:gd name="connsiteY1182" fmla="*/ 2622214 h 5327306"/>
              <a:gd name="connsiteX1183" fmla="*/ 617099 w 5032642"/>
              <a:gd name="connsiteY1183" fmla="*/ 2622172 h 5327306"/>
              <a:gd name="connsiteX1184" fmla="*/ 635678 w 5032642"/>
              <a:gd name="connsiteY1184" fmla="*/ 2615561 h 5327306"/>
              <a:gd name="connsiteX1185" fmla="*/ 617961 w 5032642"/>
              <a:gd name="connsiteY1185" fmla="*/ 2623896 h 5327306"/>
              <a:gd name="connsiteX1186" fmla="*/ 618902 w 5032642"/>
              <a:gd name="connsiteY1186" fmla="*/ 2625561 h 5327306"/>
              <a:gd name="connsiteX1187" fmla="*/ 640704 w 5032642"/>
              <a:gd name="connsiteY1187" fmla="*/ 2636497 h 5327306"/>
              <a:gd name="connsiteX1188" fmla="*/ 656440 w 5032642"/>
              <a:gd name="connsiteY1188" fmla="*/ 2644594 h 5327306"/>
              <a:gd name="connsiteX1189" fmla="*/ 683920 w 5032642"/>
              <a:gd name="connsiteY1189" fmla="*/ 2633266 h 5327306"/>
              <a:gd name="connsiteX1190" fmla="*/ 663794 w 5032642"/>
              <a:gd name="connsiteY1190" fmla="*/ 2625955 h 5327306"/>
              <a:gd name="connsiteX1191" fmla="*/ 619103 w 5032642"/>
              <a:gd name="connsiteY1191" fmla="*/ 2609246 h 5327306"/>
              <a:gd name="connsiteX1192" fmla="*/ 668636 w 5032642"/>
              <a:gd name="connsiteY1192" fmla="*/ 2627577 h 5327306"/>
              <a:gd name="connsiteX1193" fmla="*/ 669447 w 5032642"/>
              <a:gd name="connsiteY1193" fmla="*/ 2623021 h 5327306"/>
              <a:gd name="connsiteX1194" fmla="*/ 688842 w 5032642"/>
              <a:gd name="connsiteY1194" fmla="*/ 2631237 h 5327306"/>
              <a:gd name="connsiteX1195" fmla="*/ 696609 w 5032642"/>
              <a:gd name="connsiteY1195" fmla="*/ 2628036 h 5327306"/>
              <a:gd name="connsiteX1196" fmla="*/ 689011 w 5032642"/>
              <a:gd name="connsiteY1196" fmla="*/ 2624358 h 5327306"/>
              <a:gd name="connsiteX1197" fmla="*/ 668856 w 5032642"/>
              <a:gd name="connsiteY1197" fmla="*/ 2619045 h 5327306"/>
              <a:gd name="connsiteX1198" fmla="*/ 668700 w 5032642"/>
              <a:gd name="connsiteY1198" fmla="*/ 2617998 h 5327306"/>
              <a:gd name="connsiteX1199" fmla="*/ 665310 w 5032642"/>
              <a:gd name="connsiteY1199" fmla="*/ 2618110 h 5327306"/>
              <a:gd name="connsiteX1200" fmla="*/ 668856 w 5032642"/>
              <a:gd name="connsiteY1200" fmla="*/ 2619045 h 5327306"/>
              <a:gd name="connsiteX1201" fmla="*/ 669447 w 5032642"/>
              <a:gd name="connsiteY1201" fmla="*/ 2623021 h 5327306"/>
              <a:gd name="connsiteX1202" fmla="*/ 603800 w 5032642"/>
              <a:gd name="connsiteY1202" fmla="*/ 2602118 h 5327306"/>
              <a:gd name="connsiteX1203" fmla="*/ 4162918 w 5032642"/>
              <a:gd name="connsiteY1203" fmla="*/ 2595091 h 5327306"/>
              <a:gd name="connsiteX1204" fmla="*/ 4156613 w 5032642"/>
              <a:gd name="connsiteY1204" fmla="*/ 2596353 h 5327306"/>
              <a:gd name="connsiteX1205" fmla="*/ 4143990 w 5032642"/>
              <a:gd name="connsiteY1205" fmla="*/ 2602821 h 5327306"/>
              <a:gd name="connsiteX1206" fmla="*/ 4169412 w 5032642"/>
              <a:gd name="connsiteY1206" fmla="*/ 2596075 h 5327306"/>
              <a:gd name="connsiteX1207" fmla="*/ 4162918 w 5032642"/>
              <a:gd name="connsiteY1207" fmla="*/ 2595091 h 5327306"/>
              <a:gd name="connsiteX1208" fmla="*/ 730264 w 5032642"/>
              <a:gd name="connsiteY1208" fmla="*/ 2573512 h 5327306"/>
              <a:gd name="connsiteX1209" fmla="*/ 720676 w 5032642"/>
              <a:gd name="connsiteY1209" fmla="*/ 2577731 h 5327306"/>
              <a:gd name="connsiteX1210" fmla="*/ 768923 w 5032642"/>
              <a:gd name="connsiteY1210" fmla="*/ 2598227 h 5327306"/>
              <a:gd name="connsiteX1211" fmla="*/ 779219 w 5032642"/>
              <a:gd name="connsiteY1211" fmla="*/ 2593983 h 5327306"/>
              <a:gd name="connsiteX1212" fmla="*/ 771252 w 5032642"/>
              <a:gd name="connsiteY1212" fmla="*/ 2591422 h 5327306"/>
              <a:gd name="connsiteX1213" fmla="*/ 764807 w 5032642"/>
              <a:gd name="connsiteY1213" fmla="*/ 2588959 h 5327306"/>
              <a:gd name="connsiteX1214" fmla="*/ 4309518 w 5032642"/>
              <a:gd name="connsiteY1214" fmla="*/ 2563390 h 5327306"/>
              <a:gd name="connsiteX1215" fmla="*/ 4300510 w 5032642"/>
              <a:gd name="connsiteY1215" fmla="*/ 2564383 h 5327306"/>
              <a:gd name="connsiteX1216" fmla="*/ 4187129 w 5032642"/>
              <a:gd name="connsiteY1216" fmla="*/ 2590382 h 5327306"/>
              <a:gd name="connsiteX1217" fmla="*/ 4286735 w 5032642"/>
              <a:gd name="connsiteY1217" fmla="*/ 2575234 h 5327306"/>
              <a:gd name="connsiteX1218" fmla="*/ 4309518 w 5032642"/>
              <a:gd name="connsiteY1218" fmla="*/ 2563390 h 5327306"/>
              <a:gd name="connsiteX1219" fmla="*/ 757261 w 5032642"/>
              <a:gd name="connsiteY1219" fmla="*/ 2562708 h 5327306"/>
              <a:gd name="connsiteX1220" fmla="*/ 745422 w 5032642"/>
              <a:gd name="connsiteY1220" fmla="*/ 2567314 h 5327306"/>
              <a:gd name="connsiteX1221" fmla="*/ 751242 w 5032642"/>
              <a:gd name="connsiteY1221" fmla="*/ 2568259 h 5327306"/>
              <a:gd name="connsiteX1222" fmla="*/ 757506 w 5032642"/>
              <a:gd name="connsiteY1222" fmla="*/ 2562820 h 5327306"/>
              <a:gd name="connsiteX1223" fmla="*/ 488730 w 5032642"/>
              <a:gd name="connsiteY1223" fmla="*/ 2560148 h 5327306"/>
              <a:gd name="connsiteX1224" fmla="*/ 485209 w 5032642"/>
              <a:gd name="connsiteY1224" fmla="*/ 2564245 h 5327306"/>
              <a:gd name="connsiteX1225" fmla="*/ 501219 w 5032642"/>
              <a:gd name="connsiteY1225" fmla="*/ 2569283 h 5327306"/>
              <a:gd name="connsiteX1226" fmla="*/ 501320 w 5032642"/>
              <a:gd name="connsiteY1226" fmla="*/ 2566816 h 5327306"/>
              <a:gd name="connsiteX1227" fmla="*/ 488730 w 5032642"/>
              <a:gd name="connsiteY1227" fmla="*/ 2560148 h 5327306"/>
              <a:gd name="connsiteX1228" fmla="*/ 4686954 w 5032642"/>
              <a:gd name="connsiteY1228" fmla="*/ 2531451 h 5327306"/>
              <a:gd name="connsiteX1229" fmla="*/ 4690353 w 5032642"/>
              <a:gd name="connsiteY1229" fmla="*/ 2534063 h 5327306"/>
              <a:gd name="connsiteX1230" fmla="*/ 4684764 w 5032642"/>
              <a:gd name="connsiteY1230" fmla="*/ 2532093 h 5327306"/>
              <a:gd name="connsiteX1231" fmla="*/ 4686954 w 5032642"/>
              <a:gd name="connsiteY1231" fmla="*/ 2531451 h 5327306"/>
              <a:gd name="connsiteX1232" fmla="*/ 4695289 w 5032642"/>
              <a:gd name="connsiteY1232" fmla="*/ 2530096 h 5327306"/>
              <a:gd name="connsiteX1233" fmla="*/ 4695025 w 5032642"/>
              <a:gd name="connsiteY1233" fmla="*/ 2530741 h 5327306"/>
              <a:gd name="connsiteX1234" fmla="*/ 4696430 w 5032642"/>
              <a:gd name="connsiteY1234" fmla="*/ 2530467 h 5327306"/>
              <a:gd name="connsiteX1235" fmla="*/ 4700385 w 5032642"/>
              <a:gd name="connsiteY1235" fmla="*/ 2533830 h 5327306"/>
              <a:gd name="connsiteX1236" fmla="*/ 4690353 w 5032642"/>
              <a:gd name="connsiteY1236" fmla="*/ 2534063 h 5327306"/>
              <a:gd name="connsiteX1237" fmla="*/ 508924 w 5032642"/>
              <a:gd name="connsiteY1237" fmla="*/ 2495829 h 5327306"/>
              <a:gd name="connsiteX1238" fmla="*/ 524228 w 5032642"/>
              <a:gd name="connsiteY1238" fmla="*/ 2502959 h 5327306"/>
              <a:gd name="connsiteX1239" fmla="*/ 516392 w 5032642"/>
              <a:gd name="connsiteY1239" fmla="*/ 2501245 h 5327306"/>
              <a:gd name="connsiteX1240" fmla="*/ 508924 w 5032642"/>
              <a:gd name="connsiteY1240" fmla="*/ 2495829 h 5327306"/>
              <a:gd name="connsiteX1241" fmla="*/ 4728302 w 5032642"/>
              <a:gd name="connsiteY1241" fmla="*/ 2478408 h 5327306"/>
              <a:gd name="connsiteX1242" fmla="*/ 4737125 w 5032642"/>
              <a:gd name="connsiteY1242" fmla="*/ 2484581 h 5327306"/>
              <a:gd name="connsiteX1243" fmla="*/ 4699804 w 5032642"/>
              <a:gd name="connsiteY1243" fmla="*/ 2487759 h 5327306"/>
              <a:gd name="connsiteX1244" fmla="*/ 4694386 w 5032642"/>
              <a:gd name="connsiteY1244" fmla="*/ 2487769 h 5327306"/>
              <a:gd name="connsiteX1245" fmla="*/ 4708072 w 5032642"/>
              <a:gd name="connsiteY1245" fmla="*/ 2482662 h 5327306"/>
              <a:gd name="connsiteX1246" fmla="*/ 4718276 w 5032642"/>
              <a:gd name="connsiteY1246" fmla="*/ 2478661 h 5327306"/>
              <a:gd name="connsiteX1247" fmla="*/ 302031 w 5032642"/>
              <a:gd name="connsiteY1247" fmla="*/ 2478323 h 5327306"/>
              <a:gd name="connsiteX1248" fmla="*/ 326232 w 5032642"/>
              <a:gd name="connsiteY1248" fmla="*/ 2489577 h 5327306"/>
              <a:gd name="connsiteX1249" fmla="*/ 314492 w 5032642"/>
              <a:gd name="connsiteY1249" fmla="*/ 2486794 h 5327306"/>
              <a:gd name="connsiteX1250" fmla="*/ 302031 w 5032642"/>
              <a:gd name="connsiteY1250" fmla="*/ 2478323 h 5327306"/>
              <a:gd name="connsiteX1251" fmla="*/ 298970 w 5032642"/>
              <a:gd name="connsiteY1251" fmla="*/ 2473312 h 5327306"/>
              <a:gd name="connsiteX1252" fmla="*/ 302031 w 5032642"/>
              <a:gd name="connsiteY1252" fmla="*/ 2478323 h 5327306"/>
              <a:gd name="connsiteX1253" fmla="*/ 298179 w 5032642"/>
              <a:gd name="connsiteY1253" fmla="*/ 2478580 h 5327306"/>
              <a:gd name="connsiteX1254" fmla="*/ 293265 w 5032642"/>
              <a:gd name="connsiteY1254" fmla="*/ 2473436 h 5327306"/>
              <a:gd name="connsiteX1255" fmla="*/ 298970 w 5032642"/>
              <a:gd name="connsiteY1255" fmla="*/ 2473312 h 5327306"/>
              <a:gd name="connsiteX1256" fmla="*/ 290205 w 5032642"/>
              <a:gd name="connsiteY1256" fmla="*/ 2468426 h 5327306"/>
              <a:gd name="connsiteX1257" fmla="*/ 293265 w 5032642"/>
              <a:gd name="connsiteY1257" fmla="*/ 2473436 h 5327306"/>
              <a:gd name="connsiteX1258" fmla="*/ 289415 w 5032642"/>
              <a:gd name="connsiteY1258" fmla="*/ 2473694 h 5327306"/>
              <a:gd name="connsiteX1259" fmla="*/ 284500 w 5032642"/>
              <a:gd name="connsiteY1259" fmla="*/ 2468550 h 5327306"/>
              <a:gd name="connsiteX1260" fmla="*/ 290205 w 5032642"/>
              <a:gd name="connsiteY1260" fmla="*/ 2468426 h 5327306"/>
              <a:gd name="connsiteX1261" fmla="*/ 507664 w 5032642"/>
              <a:gd name="connsiteY1261" fmla="*/ 2462030 h 5327306"/>
              <a:gd name="connsiteX1262" fmla="*/ 500525 w 5032642"/>
              <a:gd name="connsiteY1262" fmla="*/ 2462867 h 5327306"/>
              <a:gd name="connsiteX1263" fmla="*/ 507664 w 5032642"/>
              <a:gd name="connsiteY1263" fmla="*/ 2462030 h 5327306"/>
              <a:gd name="connsiteX1264" fmla="*/ 4761061 w 5032642"/>
              <a:gd name="connsiteY1264" fmla="*/ 2446645 h 5327306"/>
              <a:gd name="connsiteX1265" fmla="*/ 4764515 w 5032642"/>
              <a:gd name="connsiteY1265" fmla="*/ 2447567 h 5327306"/>
              <a:gd name="connsiteX1266" fmla="*/ 4760087 w 5032642"/>
              <a:gd name="connsiteY1266" fmla="*/ 2452575 h 5327306"/>
              <a:gd name="connsiteX1267" fmla="*/ 4748838 w 5032642"/>
              <a:gd name="connsiteY1267" fmla="*/ 2458556 h 5327306"/>
              <a:gd name="connsiteX1268" fmla="*/ 4695637 w 5032642"/>
              <a:gd name="connsiteY1268" fmla="*/ 2463363 h 5327306"/>
              <a:gd name="connsiteX1269" fmla="*/ 4696667 w 5032642"/>
              <a:gd name="connsiteY1269" fmla="*/ 2463025 h 5327306"/>
              <a:gd name="connsiteX1270" fmla="*/ 4754065 w 5032642"/>
              <a:gd name="connsiteY1270" fmla="*/ 2447288 h 5327306"/>
              <a:gd name="connsiteX1271" fmla="*/ 4761061 w 5032642"/>
              <a:gd name="connsiteY1271" fmla="*/ 2446645 h 5327306"/>
              <a:gd name="connsiteX1272" fmla="*/ 436499 w 5032642"/>
              <a:gd name="connsiteY1272" fmla="*/ 2432851 h 5327306"/>
              <a:gd name="connsiteX1273" fmla="*/ 450345 w 5032642"/>
              <a:gd name="connsiteY1273" fmla="*/ 2437330 h 5327306"/>
              <a:gd name="connsiteX1274" fmla="*/ 450618 w 5032642"/>
              <a:gd name="connsiteY1274" fmla="*/ 2440299 h 5327306"/>
              <a:gd name="connsiteX1275" fmla="*/ 442118 w 5032642"/>
              <a:gd name="connsiteY1275" fmla="*/ 2438162 h 5327306"/>
              <a:gd name="connsiteX1276" fmla="*/ 436499 w 5032642"/>
              <a:gd name="connsiteY1276" fmla="*/ 2432851 h 5327306"/>
              <a:gd name="connsiteX1277" fmla="*/ 688633 w 5032642"/>
              <a:gd name="connsiteY1277" fmla="*/ 2426351 h 5327306"/>
              <a:gd name="connsiteX1278" fmla="*/ 684213 w 5032642"/>
              <a:gd name="connsiteY1278" fmla="*/ 2429728 h 5327306"/>
              <a:gd name="connsiteX1279" fmla="*/ 679619 w 5032642"/>
              <a:gd name="connsiteY1279" fmla="*/ 2433336 h 5327306"/>
              <a:gd name="connsiteX1280" fmla="*/ 684213 w 5032642"/>
              <a:gd name="connsiteY1280" fmla="*/ 2429728 h 5327306"/>
              <a:gd name="connsiteX1281" fmla="*/ 688633 w 5032642"/>
              <a:gd name="connsiteY1281" fmla="*/ 2426351 h 5327306"/>
              <a:gd name="connsiteX1282" fmla="*/ 4655093 w 5032642"/>
              <a:gd name="connsiteY1282" fmla="*/ 2418495 h 5327306"/>
              <a:gd name="connsiteX1283" fmla="*/ 4661178 w 5032642"/>
              <a:gd name="connsiteY1283" fmla="*/ 2423783 h 5327306"/>
              <a:gd name="connsiteX1284" fmla="*/ 4653535 w 5032642"/>
              <a:gd name="connsiteY1284" fmla="*/ 2423596 h 5327306"/>
              <a:gd name="connsiteX1285" fmla="*/ 4655093 w 5032642"/>
              <a:gd name="connsiteY1285" fmla="*/ 2418495 h 5327306"/>
              <a:gd name="connsiteX1286" fmla="*/ 201872 w 5032642"/>
              <a:gd name="connsiteY1286" fmla="*/ 2410934 h 5327306"/>
              <a:gd name="connsiteX1287" fmla="*/ 197625 w 5032642"/>
              <a:gd name="connsiteY1287" fmla="*/ 2412877 h 5327306"/>
              <a:gd name="connsiteX1288" fmla="*/ 201872 w 5032642"/>
              <a:gd name="connsiteY1288" fmla="*/ 2410934 h 5327306"/>
              <a:gd name="connsiteX1289" fmla="*/ 191718 w 5032642"/>
              <a:gd name="connsiteY1289" fmla="*/ 2387846 h 5327306"/>
              <a:gd name="connsiteX1290" fmla="*/ 187337 w 5032642"/>
              <a:gd name="connsiteY1290" fmla="*/ 2389629 h 5327306"/>
              <a:gd name="connsiteX1291" fmla="*/ 191718 w 5032642"/>
              <a:gd name="connsiteY1291" fmla="*/ 2387846 h 5327306"/>
              <a:gd name="connsiteX1292" fmla="*/ 191718 w 5032642"/>
              <a:gd name="connsiteY1292" fmla="*/ 2387846 h 5327306"/>
              <a:gd name="connsiteX1293" fmla="*/ 204139 w 5032642"/>
              <a:gd name="connsiteY1293" fmla="*/ 2393494 h 5327306"/>
              <a:gd name="connsiteX1294" fmla="*/ 201293 w 5032642"/>
              <a:gd name="connsiteY1294" fmla="*/ 2393026 h 5327306"/>
              <a:gd name="connsiteX1295" fmla="*/ 4380732 w 5032642"/>
              <a:gd name="connsiteY1295" fmla="*/ 2384173 h 5327306"/>
              <a:gd name="connsiteX1296" fmla="*/ 4369732 w 5032642"/>
              <a:gd name="connsiteY1296" fmla="*/ 2385851 h 5327306"/>
              <a:gd name="connsiteX1297" fmla="*/ 4057643 w 5032642"/>
              <a:gd name="connsiteY1297" fmla="*/ 2451121 h 5327306"/>
              <a:gd name="connsiteX1298" fmla="*/ 3952199 w 5032642"/>
              <a:gd name="connsiteY1298" fmla="*/ 2484317 h 5327306"/>
              <a:gd name="connsiteX1299" fmla="*/ 3954994 w 5032642"/>
              <a:gd name="connsiteY1299" fmla="*/ 2485302 h 5327306"/>
              <a:gd name="connsiteX1300" fmla="*/ 4008166 w 5032642"/>
              <a:gd name="connsiteY1300" fmla="*/ 2472632 h 5327306"/>
              <a:gd name="connsiteX1301" fmla="*/ 4354809 w 5032642"/>
              <a:gd name="connsiteY1301" fmla="*/ 2392528 h 5327306"/>
              <a:gd name="connsiteX1302" fmla="*/ 4380732 w 5032642"/>
              <a:gd name="connsiteY1302" fmla="*/ 2384173 h 5327306"/>
              <a:gd name="connsiteX1303" fmla="*/ 4192042 w 5032642"/>
              <a:gd name="connsiteY1303" fmla="*/ 2314138 h 5327306"/>
              <a:gd name="connsiteX1304" fmla="*/ 4190670 w 5032642"/>
              <a:gd name="connsiteY1304" fmla="*/ 2314244 h 5327306"/>
              <a:gd name="connsiteX1305" fmla="*/ 4185990 w 5032642"/>
              <a:gd name="connsiteY1305" fmla="*/ 2317306 h 5327306"/>
              <a:gd name="connsiteX1306" fmla="*/ 4109244 w 5032642"/>
              <a:gd name="connsiteY1306" fmla="*/ 2332974 h 5327306"/>
              <a:gd name="connsiteX1307" fmla="*/ 4100222 w 5032642"/>
              <a:gd name="connsiteY1307" fmla="*/ 2338629 h 5327306"/>
              <a:gd name="connsiteX1308" fmla="*/ 4144464 w 5032642"/>
              <a:gd name="connsiteY1308" fmla="*/ 2334081 h 5327306"/>
              <a:gd name="connsiteX1309" fmla="*/ 4185990 w 5032642"/>
              <a:gd name="connsiteY1309" fmla="*/ 2317306 h 5327306"/>
              <a:gd name="connsiteX1310" fmla="*/ 4193228 w 5032642"/>
              <a:gd name="connsiteY1310" fmla="*/ 2316087 h 5327306"/>
              <a:gd name="connsiteX1311" fmla="*/ 4192042 w 5032642"/>
              <a:gd name="connsiteY1311" fmla="*/ 2314138 h 5327306"/>
              <a:gd name="connsiteX1312" fmla="*/ 4842778 w 5032642"/>
              <a:gd name="connsiteY1312" fmla="*/ 2301084 h 5327306"/>
              <a:gd name="connsiteX1313" fmla="*/ 4845225 w 5032642"/>
              <a:gd name="connsiteY1313" fmla="*/ 2301285 h 5327306"/>
              <a:gd name="connsiteX1314" fmla="*/ 4850038 w 5032642"/>
              <a:gd name="connsiteY1314" fmla="*/ 2302643 h 5327306"/>
              <a:gd name="connsiteX1315" fmla="*/ 4797166 w 5032642"/>
              <a:gd name="connsiteY1315" fmla="*/ 2325043 h 5327306"/>
              <a:gd name="connsiteX1316" fmla="*/ 4757033 w 5032642"/>
              <a:gd name="connsiteY1316" fmla="*/ 2340467 h 5327306"/>
              <a:gd name="connsiteX1317" fmla="*/ 4751277 w 5032642"/>
              <a:gd name="connsiteY1317" fmla="*/ 2342935 h 5327306"/>
              <a:gd name="connsiteX1318" fmla="*/ 4704067 w 5032642"/>
              <a:gd name="connsiteY1318" fmla="*/ 2347726 h 5327306"/>
              <a:gd name="connsiteX1319" fmla="*/ 4759755 w 5032642"/>
              <a:gd name="connsiteY1319" fmla="*/ 2332344 h 5327306"/>
              <a:gd name="connsiteX1320" fmla="*/ 4823202 w 5032642"/>
              <a:gd name="connsiteY1320" fmla="*/ 2306735 h 5327306"/>
              <a:gd name="connsiteX1321" fmla="*/ 4196600 w 5032642"/>
              <a:gd name="connsiteY1321" fmla="*/ 2295122 h 5327306"/>
              <a:gd name="connsiteX1322" fmla="*/ 4112790 w 5032642"/>
              <a:gd name="connsiteY1322" fmla="*/ 2322915 h 5327306"/>
              <a:gd name="connsiteX1323" fmla="*/ 4159189 w 5032642"/>
              <a:gd name="connsiteY1323" fmla="*/ 2311628 h 5327306"/>
              <a:gd name="connsiteX1324" fmla="*/ 4200517 w 5032642"/>
              <a:gd name="connsiteY1324" fmla="*/ 2295411 h 5327306"/>
              <a:gd name="connsiteX1325" fmla="*/ 4196600 w 5032642"/>
              <a:gd name="connsiteY1325" fmla="*/ 2295122 h 5327306"/>
              <a:gd name="connsiteX1326" fmla="*/ 4288087 w 5032642"/>
              <a:gd name="connsiteY1326" fmla="*/ 2294789 h 5327306"/>
              <a:gd name="connsiteX1327" fmla="*/ 4282081 w 5032642"/>
              <a:gd name="connsiteY1327" fmla="*/ 2295025 h 5327306"/>
              <a:gd name="connsiteX1328" fmla="*/ 4258043 w 5032642"/>
              <a:gd name="connsiteY1328" fmla="*/ 2307523 h 5327306"/>
              <a:gd name="connsiteX1329" fmla="*/ 4273234 w 5032642"/>
              <a:gd name="connsiteY1329" fmla="*/ 2301569 h 5327306"/>
              <a:gd name="connsiteX1330" fmla="*/ 4288087 w 5032642"/>
              <a:gd name="connsiteY1330" fmla="*/ 2294789 h 5327306"/>
              <a:gd name="connsiteX1331" fmla="*/ 4247186 w 5032642"/>
              <a:gd name="connsiteY1331" fmla="*/ 2284169 h 5327306"/>
              <a:gd name="connsiteX1332" fmla="*/ 4241887 w 5032642"/>
              <a:gd name="connsiteY1332" fmla="*/ 2284549 h 5327306"/>
              <a:gd name="connsiteX1333" fmla="*/ 4212161 w 5032642"/>
              <a:gd name="connsiteY1333" fmla="*/ 2299516 h 5327306"/>
              <a:gd name="connsiteX1334" fmla="*/ 4249710 w 5032642"/>
              <a:gd name="connsiteY1334" fmla="*/ 2285108 h 5327306"/>
              <a:gd name="connsiteX1335" fmla="*/ 4247186 w 5032642"/>
              <a:gd name="connsiteY1335" fmla="*/ 2284169 h 5327306"/>
              <a:gd name="connsiteX1336" fmla="*/ 4500161 w 5032642"/>
              <a:gd name="connsiteY1336" fmla="*/ 2269264 h 5327306"/>
              <a:gd name="connsiteX1337" fmla="*/ 4495625 w 5032642"/>
              <a:gd name="connsiteY1337" fmla="*/ 2270647 h 5327306"/>
              <a:gd name="connsiteX1338" fmla="*/ 4496845 w 5032642"/>
              <a:gd name="connsiteY1338" fmla="*/ 2274847 h 5327306"/>
              <a:gd name="connsiteX1339" fmla="*/ 4503618 w 5032642"/>
              <a:gd name="connsiteY1339" fmla="*/ 2273465 h 5327306"/>
              <a:gd name="connsiteX1340" fmla="*/ 4505392 w 5032642"/>
              <a:gd name="connsiteY1340" fmla="*/ 2269319 h 5327306"/>
              <a:gd name="connsiteX1341" fmla="*/ 4500161 w 5032642"/>
              <a:gd name="connsiteY1341" fmla="*/ 2269264 h 5327306"/>
              <a:gd name="connsiteX1342" fmla="*/ 4373087 w 5032642"/>
              <a:gd name="connsiteY1342" fmla="*/ 2266403 h 5327306"/>
              <a:gd name="connsiteX1343" fmla="*/ 4267696 w 5032642"/>
              <a:gd name="connsiteY1343" fmla="*/ 2280140 h 5327306"/>
              <a:gd name="connsiteX1344" fmla="*/ 4255299 w 5032642"/>
              <a:gd name="connsiteY1344" fmla="*/ 2287079 h 5327306"/>
              <a:gd name="connsiteX1345" fmla="*/ 4313863 w 5032642"/>
              <a:gd name="connsiteY1345" fmla="*/ 2276938 h 5327306"/>
              <a:gd name="connsiteX1346" fmla="*/ 4373087 w 5032642"/>
              <a:gd name="connsiteY1346" fmla="*/ 2266403 h 5327306"/>
              <a:gd name="connsiteX1347" fmla="*/ 4404099 w 5032642"/>
              <a:gd name="connsiteY1347" fmla="*/ 2261627 h 5327306"/>
              <a:gd name="connsiteX1348" fmla="*/ 4400722 w 5032642"/>
              <a:gd name="connsiteY1348" fmla="*/ 2264521 h 5327306"/>
              <a:gd name="connsiteX1349" fmla="*/ 4401537 w 5032642"/>
              <a:gd name="connsiteY1349" fmla="*/ 2268892 h 5327306"/>
              <a:gd name="connsiteX1350" fmla="*/ 4404099 w 5032642"/>
              <a:gd name="connsiteY1350" fmla="*/ 2261627 h 5327306"/>
              <a:gd name="connsiteX1351" fmla="*/ 4677102 w 5032642"/>
              <a:gd name="connsiteY1351" fmla="*/ 2244141 h 5327306"/>
              <a:gd name="connsiteX1352" fmla="*/ 4674343 w 5032642"/>
              <a:gd name="connsiteY1352" fmla="*/ 2248204 h 5327306"/>
              <a:gd name="connsiteX1353" fmla="*/ 4677102 w 5032642"/>
              <a:gd name="connsiteY1353" fmla="*/ 2244141 h 5327306"/>
              <a:gd name="connsiteX1354" fmla="*/ 4694020 w 5032642"/>
              <a:gd name="connsiteY1354" fmla="*/ 2242201 h 5327306"/>
              <a:gd name="connsiteX1355" fmla="*/ 4691344 w 5032642"/>
              <a:gd name="connsiteY1355" fmla="*/ 2246030 h 5327306"/>
              <a:gd name="connsiteX1356" fmla="*/ 4694020 w 5032642"/>
              <a:gd name="connsiteY1356" fmla="*/ 2242201 h 5327306"/>
              <a:gd name="connsiteX1357" fmla="*/ 4681052 w 5032642"/>
              <a:gd name="connsiteY1357" fmla="*/ 2224208 h 5327306"/>
              <a:gd name="connsiteX1358" fmla="*/ 4677726 w 5032642"/>
              <a:gd name="connsiteY1358" fmla="*/ 2228762 h 5327306"/>
              <a:gd name="connsiteX1359" fmla="*/ 4675259 w 5032642"/>
              <a:gd name="connsiteY1359" fmla="*/ 2230380 h 5327306"/>
              <a:gd name="connsiteX1360" fmla="*/ 4612519 w 5032642"/>
              <a:gd name="connsiteY1360" fmla="*/ 2238641 h 5327306"/>
              <a:gd name="connsiteX1361" fmla="*/ 4618959 w 5032642"/>
              <a:gd name="connsiteY1361" fmla="*/ 2236468 h 5327306"/>
              <a:gd name="connsiteX1362" fmla="*/ 4681052 w 5032642"/>
              <a:gd name="connsiteY1362" fmla="*/ 2224208 h 5327306"/>
              <a:gd name="connsiteX1363" fmla="*/ 4557487 w 5032642"/>
              <a:gd name="connsiteY1363" fmla="*/ 2217056 h 5327306"/>
              <a:gd name="connsiteX1364" fmla="*/ 4556154 w 5032642"/>
              <a:gd name="connsiteY1364" fmla="*/ 2220456 h 5327306"/>
              <a:gd name="connsiteX1365" fmla="*/ 4556056 w 5032642"/>
              <a:gd name="connsiteY1365" fmla="*/ 2220709 h 5327306"/>
              <a:gd name="connsiteX1366" fmla="*/ 4555389 w 5032642"/>
              <a:gd name="connsiteY1366" fmla="*/ 2222410 h 5327306"/>
              <a:gd name="connsiteX1367" fmla="*/ 4555356 w 5032642"/>
              <a:gd name="connsiteY1367" fmla="*/ 2222495 h 5327306"/>
              <a:gd name="connsiteX1368" fmla="*/ 4556056 w 5032642"/>
              <a:gd name="connsiteY1368" fmla="*/ 2220709 h 5327306"/>
              <a:gd name="connsiteX1369" fmla="*/ 344626 w 5032642"/>
              <a:gd name="connsiteY1369" fmla="*/ 2204007 h 5327306"/>
              <a:gd name="connsiteX1370" fmla="*/ 356607 w 5032642"/>
              <a:gd name="connsiteY1370" fmla="*/ 2206014 h 5327306"/>
              <a:gd name="connsiteX1371" fmla="*/ 353074 w 5032642"/>
              <a:gd name="connsiteY1371" fmla="*/ 2206086 h 5327306"/>
              <a:gd name="connsiteX1372" fmla="*/ 350302 w 5032642"/>
              <a:gd name="connsiteY1372" fmla="*/ 2205956 h 5327306"/>
              <a:gd name="connsiteX1373" fmla="*/ 4866111 w 5032642"/>
              <a:gd name="connsiteY1373" fmla="*/ 2182581 h 5327306"/>
              <a:gd name="connsiteX1374" fmla="*/ 4865606 w 5032642"/>
              <a:gd name="connsiteY1374" fmla="*/ 2183493 h 5327306"/>
              <a:gd name="connsiteX1375" fmla="*/ 4888760 w 5032642"/>
              <a:gd name="connsiteY1375" fmla="*/ 2183685 h 5327306"/>
              <a:gd name="connsiteX1376" fmla="*/ 4897413 w 5032642"/>
              <a:gd name="connsiteY1376" fmla="*/ 2183598 h 5327306"/>
              <a:gd name="connsiteX1377" fmla="*/ 4884741 w 5032642"/>
              <a:gd name="connsiteY1377" fmla="*/ 2188541 h 5327306"/>
              <a:gd name="connsiteX1378" fmla="*/ 4801145 w 5032642"/>
              <a:gd name="connsiteY1378" fmla="*/ 2218227 h 5327306"/>
              <a:gd name="connsiteX1379" fmla="*/ 4767484 w 5032642"/>
              <a:gd name="connsiteY1379" fmla="*/ 2219271 h 5327306"/>
              <a:gd name="connsiteX1380" fmla="*/ 4722636 w 5032642"/>
              <a:gd name="connsiteY1380" fmla="*/ 2224234 h 5327306"/>
              <a:gd name="connsiteX1381" fmla="*/ 4740215 w 5032642"/>
              <a:gd name="connsiteY1381" fmla="*/ 2217442 h 5327306"/>
              <a:gd name="connsiteX1382" fmla="*/ 4825374 w 5032642"/>
              <a:gd name="connsiteY1382" fmla="*/ 2196415 h 5327306"/>
              <a:gd name="connsiteX1383" fmla="*/ 1135365 w 5032642"/>
              <a:gd name="connsiteY1383" fmla="*/ 2147445 h 5327306"/>
              <a:gd name="connsiteX1384" fmla="*/ 1134675 w 5032642"/>
              <a:gd name="connsiteY1384" fmla="*/ 2147465 h 5327306"/>
              <a:gd name="connsiteX1385" fmla="*/ 1160147 w 5032642"/>
              <a:gd name="connsiteY1385" fmla="*/ 2158672 h 5327306"/>
              <a:gd name="connsiteX1386" fmla="*/ 1193408 w 5032642"/>
              <a:gd name="connsiteY1386" fmla="*/ 2171613 h 5327306"/>
              <a:gd name="connsiteX1387" fmla="*/ 1197764 w 5032642"/>
              <a:gd name="connsiteY1387" fmla="*/ 2172669 h 5327306"/>
              <a:gd name="connsiteX1388" fmla="*/ 1219188 w 5032642"/>
              <a:gd name="connsiteY1388" fmla="*/ 2170006 h 5327306"/>
              <a:gd name="connsiteX1389" fmla="*/ 1173474 w 5032642"/>
              <a:gd name="connsiteY1389" fmla="*/ 2156208 h 5327306"/>
              <a:gd name="connsiteX1390" fmla="*/ 1135365 w 5032642"/>
              <a:gd name="connsiteY1390" fmla="*/ 2147445 h 5327306"/>
              <a:gd name="connsiteX1391" fmla="*/ 301988 w 5032642"/>
              <a:gd name="connsiteY1391" fmla="*/ 2146839 h 5327306"/>
              <a:gd name="connsiteX1392" fmla="*/ 307255 w 5032642"/>
              <a:gd name="connsiteY1392" fmla="*/ 2150114 h 5327306"/>
              <a:gd name="connsiteX1393" fmla="*/ 301988 w 5032642"/>
              <a:gd name="connsiteY1393" fmla="*/ 2146839 h 5327306"/>
              <a:gd name="connsiteX1394" fmla="*/ 291430 w 5032642"/>
              <a:gd name="connsiteY1394" fmla="*/ 2138986 h 5327306"/>
              <a:gd name="connsiteX1395" fmla="*/ 287011 w 5032642"/>
              <a:gd name="connsiteY1395" fmla="*/ 2142363 h 5327306"/>
              <a:gd name="connsiteX1396" fmla="*/ 291430 w 5032642"/>
              <a:gd name="connsiteY1396" fmla="*/ 2138986 h 5327306"/>
              <a:gd name="connsiteX1397" fmla="*/ 5006367 w 5032642"/>
              <a:gd name="connsiteY1397" fmla="*/ 2135299 h 5327306"/>
              <a:gd name="connsiteX1398" fmla="*/ 5016746 w 5032642"/>
              <a:gd name="connsiteY1398" fmla="*/ 2135449 h 5327306"/>
              <a:gd name="connsiteX1399" fmla="*/ 4983861 w 5032642"/>
              <a:gd name="connsiteY1399" fmla="*/ 2149882 h 5327306"/>
              <a:gd name="connsiteX1400" fmla="*/ 4951915 w 5032642"/>
              <a:gd name="connsiteY1400" fmla="*/ 2162342 h 5327306"/>
              <a:gd name="connsiteX1401" fmla="*/ 4935445 w 5032642"/>
              <a:gd name="connsiteY1401" fmla="*/ 2161189 h 5327306"/>
              <a:gd name="connsiteX1402" fmla="*/ 4928018 w 5032642"/>
              <a:gd name="connsiteY1402" fmla="*/ 2161206 h 5327306"/>
              <a:gd name="connsiteX1403" fmla="*/ 4997616 w 5032642"/>
              <a:gd name="connsiteY1403" fmla="*/ 2135796 h 5327306"/>
              <a:gd name="connsiteX1404" fmla="*/ 611769 w 5032642"/>
              <a:gd name="connsiteY1404" fmla="*/ 2134622 h 5327306"/>
              <a:gd name="connsiteX1405" fmla="*/ 617035 w 5032642"/>
              <a:gd name="connsiteY1405" fmla="*/ 2137898 h 5327306"/>
              <a:gd name="connsiteX1406" fmla="*/ 611769 w 5032642"/>
              <a:gd name="connsiteY1406" fmla="*/ 2134622 h 5327306"/>
              <a:gd name="connsiteX1407" fmla="*/ 1148273 w 5032642"/>
              <a:gd name="connsiteY1407" fmla="*/ 2134572 h 5327306"/>
              <a:gd name="connsiteX1408" fmla="*/ 1146396 w 5032642"/>
              <a:gd name="connsiteY1408" fmla="*/ 2135103 h 5327306"/>
              <a:gd name="connsiteX1409" fmla="*/ 1146430 w 5032642"/>
              <a:gd name="connsiteY1409" fmla="*/ 2137385 h 5327306"/>
              <a:gd name="connsiteX1410" fmla="*/ 1147666 w 5032642"/>
              <a:gd name="connsiteY1410" fmla="*/ 2137990 h 5327306"/>
              <a:gd name="connsiteX1411" fmla="*/ 1153252 w 5032642"/>
              <a:gd name="connsiteY1411" fmla="*/ 2137723 h 5327306"/>
              <a:gd name="connsiteX1412" fmla="*/ 1227345 w 5032642"/>
              <a:gd name="connsiteY1412" fmla="*/ 2163135 h 5327306"/>
              <a:gd name="connsiteX1413" fmla="*/ 1237988 w 5032642"/>
              <a:gd name="connsiteY1413" fmla="*/ 2162836 h 5327306"/>
              <a:gd name="connsiteX1414" fmla="*/ 1197550 w 5032642"/>
              <a:gd name="connsiteY1414" fmla="*/ 2144321 h 5327306"/>
              <a:gd name="connsiteX1415" fmla="*/ 1153252 w 5032642"/>
              <a:gd name="connsiteY1415" fmla="*/ 2137723 h 5327306"/>
              <a:gd name="connsiteX1416" fmla="*/ 1148273 w 5032642"/>
              <a:gd name="connsiteY1416" fmla="*/ 2134572 h 5327306"/>
              <a:gd name="connsiteX1417" fmla="*/ 1082282 w 5032642"/>
              <a:gd name="connsiteY1417" fmla="*/ 2133505 h 5327306"/>
              <a:gd name="connsiteX1418" fmla="*/ 1083705 w 5032642"/>
              <a:gd name="connsiteY1418" fmla="*/ 2135254 h 5327306"/>
              <a:gd name="connsiteX1419" fmla="*/ 1088463 w 5032642"/>
              <a:gd name="connsiteY1419" fmla="*/ 2137612 h 5327306"/>
              <a:gd name="connsiteX1420" fmla="*/ 1099010 w 5032642"/>
              <a:gd name="connsiteY1420" fmla="*/ 2140965 h 5327306"/>
              <a:gd name="connsiteX1421" fmla="*/ 1099363 w 5032642"/>
              <a:gd name="connsiteY1421" fmla="*/ 2141032 h 5327306"/>
              <a:gd name="connsiteX1422" fmla="*/ 1083994 w 5032642"/>
              <a:gd name="connsiteY1422" fmla="*/ 2131938 h 5327306"/>
              <a:gd name="connsiteX1423" fmla="*/ 1083722 w 5032642"/>
              <a:gd name="connsiteY1423" fmla="*/ 2132106 h 5327306"/>
              <a:gd name="connsiteX1424" fmla="*/ 1103444 w 5032642"/>
              <a:gd name="connsiteY1424" fmla="*/ 2138207 h 5327306"/>
              <a:gd name="connsiteX1425" fmla="*/ 1119244 w 5032642"/>
              <a:gd name="connsiteY1425" fmla="*/ 2143063 h 5327306"/>
              <a:gd name="connsiteX1426" fmla="*/ 1121675 w 5032642"/>
              <a:gd name="connsiteY1426" fmla="*/ 2139786 h 5327306"/>
              <a:gd name="connsiteX1427" fmla="*/ 1083994 w 5032642"/>
              <a:gd name="connsiteY1427" fmla="*/ 2131938 h 5327306"/>
              <a:gd name="connsiteX1428" fmla="*/ 1057718 w 5032642"/>
              <a:gd name="connsiteY1428" fmla="*/ 2105096 h 5327306"/>
              <a:gd name="connsiteX1429" fmla="*/ 1053838 w 5032642"/>
              <a:gd name="connsiteY1429" fmla="*/ 2105361 h 5327306"/>
              <a:gd name="connsiteX1430" fmla="*/ 1059132 w 5032642"/>
              <a:gd name="connsiteY1430" fmla="*/ 2108203 h 5327306"/>
              <a:gd name="connsiteX1431" fmla="*/ 1086189 w 5032642"/>
              <a:gd name="connsiteY1431" fmla="*/ 2109620 h 5327306"/>
              <a:gd name="connsiteX1432" fmla="*/ 1070078 w 5032642"/>
              <a:gd name="connsiteY1432" fmla="*/ 2107049 h 5327306"/>
              <a:gd name="connsiteX1433" fmla="*/ 1057718 w 5032642"/>
              <a:gd name="connsiteY1433" fmla="*/ 2105096 h 5327306"/>
              <a:gd name="connsiteX1434" fmla="*/ 966181 w 5032642"/>
              <a:gd name="connsiteY1434" fmla="*/ 2086725 h 5327306"/>
              <a:gd name="connsiteX1435" fmla="*/ 1063983 w 5032642"/>
              <a:gd name="connsiteY1435" fmla="*/ 2128326 h 5327306"/>
              <a:gd name="connsiteX1436" fmla="*/ 1070066 w 5032642"/>
              <a:gd name="connsiteY1436" fmla="*/ 2129338 h 5327306"/>
              <a:gd name="connsiteX1437" fmla="*/ 1073140 w 5032642"/>
              <a:gd name="connsiteY1437" fmla="*/ 2129476 h 5327306"/>
              <a:gd name="connsiteX1438" fmla="*/ 1072548 w 5032642"/>
              <a:gd name="connsiteY1438" fmla="*/ 2129214 h 5327306"/>
              <a:gd name="connsiteX1439" fmla="*/ 1073875 w 5032642"/>
              <a:gd name="connsiteY1439" fmla="*/ 2129508 h 5327306"/>
              <a:gd name="connsiteX1440" fmla="*/ 1074821 w 5032642"/>
              <a:gd name="connsiteY1440" fmla="*/ 2129550 h 5327306"/>
              <a:gd name="connsiteX1441" fmla="*/ 1078186 w 5032642"/>
              <a:gd name="connsiteY1441" fmla="*/ 2128633 h 5327306"/>
              <a:gd name="connsiteX1442" fmla="*/ 1022569 w 5032642"/>
              <a:gd name="connsiteY1442" fmla="*/ 2107676 h 5327306"/>
              <a:gd name="connsiteX1443" fmla="*/ 966181 w 5032642"/>
              <a:gd name="connsiteY1443" fmla="*/ 2086725 h 5327306"/>
              <a:gd name="connsiteX1444" fmla="*/ 942921 w 5032642"/>
              <a:gd name="connsiteY1444" fmla="*/ 2070154 h 5327306"/>
              <a:gd name="connsiteX1445" fmla="*/ 937030 w 5032642"/>
              <a:gd name="connsiteY1445" fmla="*/ 2075117 h 5327306"/>
              <a:gd name="connsiteX1446" fmla="*/ 941409 w 5032642"/>
              <a:gd name="connsiteY1446" fmla="*/ 2074335 h 5327306"/>
              <a:gd name="connsiteX1447" fmla="*/ 942921 w 5032642"/>
              <a:gd name="connsiteY1447" fmla="*/ 2070154 h 5327306"/>
              <a:gd name="connsiteX1448" fmla="*/ 4648069 w 5032642"/>
              <a:gd name="connsiteY1448" fmla="*/ 2045256 h 5327306"/>
              <a:gd name="connsiteX1449" fmla="*/ 4654271 w 5032642"/>
              <a:gd name="connsiteY1449" fmla="*/ 2045408 h 5327306"/>
              <a:gd name="connsiteX1450" fmla="*/ 4648069 w 5032642"/>
              <a:gd name="connsiteY1450" fmla="*/ 2045256 h 5327306"/>
              <a:gd name="connsiteX1451" fmla="*/ 448416 w 5032642"/>
              <a:gd name="connsiteY1451" fmla="*/ 2045205 h 5327306"/>
              <a:gd name="connsiteX1452" fmla="*/ 469950 w 5032642"/>
              <a:gd name="connsiteY1452" fmla="*/ 2051260 h 5327306"/>
              <a:gd name="connsiteX1453" fmla="*/ 448051 w 5032642"/>
              <a:gd name="connsiteY1453" fmla="*/ 2051251 h 5327306"/>
              <a:gd name="connsiteX1454" fmla="*/ 442218 w 5032642"/>
              <a:gd name="connsiteY1454" fmla="*/ 2048304 h 5327306"/>
              <a:gd name="connsiteX1455" fmla="*/ 448416 w 5032642"/>
              <a:gd name="connsiteY1455" fmla="*/ 2045205 h 5327306"/>
              <a:gd name="connsiteX1456" fmla="*/ 4844176 w 5032642"/>
              <a:gd name="connsiteY1456" fmla="*/ 2033832 h 5327306"/>
              <a:gd name="connsiteX1457" fmla="*/ 4818775 w 5032642"/>
              <a:gd name="connsiteY1457" fmla="*/ 2045348 h 5327306"/>
              <a:gd name="connsiteX1458" fmla="*/ 4837655 w 5032642"/>
              <a:gd name="connsiteY1458" fmla="*/ 2034250 h 5327306"/>
              <a:gd name="connsiteX1459" fmla="*/ 4844176 w 5032642"/>
              <a:gd name="connsiteY1459" fmla="*/ 2033832 h 5327306"/>
              <a:gd name="connsiteX1460" fmla="*/ 786819 w 5032642"/>
              <a:gd name="connsiteY1460" fmla="*/ 2032147 h 5327306"/>
              <a:gd name="connsiteX1461" fmla="*/ 786310 w 5032642"/>
              <a:gd name="connsiteY1461" fmla="*/ 2032547 h 5327306"/>
              <a:gd name="connsiteX1462" fmla="*/ 785095 w 5032642"/>
              <a:gd name="connsiteY1462" fmla="*/ 2033501 h 5327306"/>
              <a:gd name="connsiteX1463" fmla="*/ 782224 w 5032642"/>
              <a:gd name="connsiteY1463" fmla="*/ 2035755 h 5327306"/>
              <a:gd name="connsiteX1464" fmla="*/ 786310 w 5032642"/>
              <a:gd name="connsiteY1464" fmla="*/ 2032547 h 5327306"/>
              <a:gd name="connsiteX1465" fmla="*/ 786747 w 5032642"/>
              <a:gd name="connsiteY1465" fmla="*/ 2032204 h 5327306"/>
              <a:gd name="connsiteX1466" fmla="*/ 786819 w 5032642"/>
              <a:gd name="connsiteY1466" fmla="*/ 2032147 h 5327306"/>
              <a:gd name="connsiteX1467" fmla="*/ 857257 w 5032642"/>
              <a:gd name="connsiteY1467" fmla="*/ 2014452 h 5327306"/>
              <a:gd name="connsiteX1468" fmla="*/ 855667 w 5032642"/>
              <a:gd name="connsiteY1468" fmla="*/ 2014534 h 5327306"/>
              <a:gd name="connsiteX1469" fmla="*/ 856116 w 5032642"/>
              <a:gd name="connsiteY1469" fmla="*/ 2015329 h 5327306"/>
              <a:gd name="connsiteX1470" fmla="*/ 864291 w 5032642"/>
              <a:gd name="connsiteY1470" fmla="*/ 2019489 h 5327306"/>
              <a:gd name="connsiteX1471" fmla="*/ 863796 w 5032642"/>
              <a:gd name="connsiteY1471" fmla="*/ 2016695 h 5327306"/>
              <a:gd name="connsiteX1472" fmla="*/ 857257 w 5032642"/>
              <a:gd name="connsiteY1472" fmla="*/ 2014452 h 5327306"/>
              <a:gd name="connsiteX1473" fmla="*/ 4599862 w 5032642"/>
              <a:gd name="connsiteY1473" fmla="*/ 1967059 h 5327306"/>
              <a:gd name="connsiteX1474" fmla="*/ 4596997 w 5032642"/>
              <a:gd name="connsiteY1474" fmla="*/ 1968876 h 5327306"/>
              <a:gd name="connsiteX1475" fmla="*/ 4596332 w 5032642"/>
              <a:gd name="connsiteY1475" fmla="*/ 1968053 h 5327306"/>
              <a:gd name="connsiteX1476" fmla="*/ 687472 w 5032642"/>
              <a:gd name="connsiteY1476" fmla="*/ 1964552 h 5327306"/>
              <a:gd name="connsiteX1477" fmla="*/ 745736 w 5032642"/>
              <a:gd name="connsiteY1477" fmla="*/ 1989245 h 5327306"/>
              <a:gd name="connsiteX1478" fmla="*/ 739084 w 5032642"/>
              <a:gd name="connsiteY1478" fmla="*/ 1987853 h 5327306"/>
              <a:gd name="connsiteX1479" fmla="*/ 679349 w 5032642"/>
              <a:gd name="connsiteY1479" fmla="*/ 1966934 h 5327306"/>
              <a:gd name="connsiteX1480" fmla="*/ 684523 w 5032642"/>
              <a:gd name="connsiteY1480" fmla="*/ 1964695 h 5327306"/>
              <a:gd name="connsiteX1481" fmla="*/ 4644183 w 5032642"/>
              <a:gd name="connsiteY1481" fmla="*/ 1951269 h 5327306"/>
              <a:gd name="connsiteX1482" fmla="*/ 4638437 w 5032642"/>
              <a:gd name="connsiteY1482" fmla="*/ 1952271 h 5327306"/>
              <a:gd name="connsiteX1483" fmla="*/ 4617795 w 5032642"/>
              <a:gd name="connsiteY1483" fmla="*/ 1957911 h 5327306"/>
              <a:gd name="connsiteX1484" fmla="*/ 4631276 w 5032642"/>
              <a:gd name="connsiteY1484" fmla="*/ 1955015 h 5327306"/>
              <a:gd name="connsiteX1485" fmla="*/ 4644183 w 5032642"/>
              <a:gd name="connsiteY1485" fmla="*/ 1951269 h 5327306"/>
              <a:gd name="connsiteX1486" fmla="*/ 725944 w 5032642"/>
              <a:gd name="connsiteY1486" fmla="*/ 1949916 h 5327306"/>
              <a:gd name="connsiteX1487" fmla="*/ 722422 w 5032642"/>
              <a:gd name="connsiteY1487" fmla="*/ 1954012 h 5327306"/>
              <a:gd name="connsiteX1488" fmla="*/ 738433 w 5032642"/>
              <a:gd name="connsiteY1488" fmla="*/ 1959051 h 5327306"/>
              <a:gd name="connsiteX1489" fmla="*/ 738535 w 5032642"/>
              <a:gd name="connsiteY1489" fmla="*/ 1956584 h 5327306"/>
              <a:gd name="connsiteX1490" fmla="*/ 732805 w 5032642"/>
              <a:gd name="connsiteY1490" fmla="*/ 1952079 h 5327306"/>
              <a:gd name="connsiteX1491" fmla="*/ 731027 w 5032642"/>
              <a:gd name="connsiteY1491" fmla="*/ 1951235 h 5327306"/>
              <a:gd name="connsiteX1492" fmla="*/ 697299 w 5032642"/>
              <a:gd name="connsiteY1492" fmla="*/ 1949654 h 5327306"/>
              <a:gd name="connsiteX1493" fmla="*/ 692861 w 5032642"/>
              <a:gd name="connsiteY1493" fmla="*/ 1951757 h 5327306"/>
              <a:gd name="connsiteX1494" fmla="*/ 697299 w 5032642"/>
              <a:gd name="connsiteY1494" fmla="*/ 1949654 h 5327306"/>
              <a:gd name="connsiteX1495" fmla="*/ 681543 w 5032642"/>
              <a:gd name="connsiteY1495" fmla="*/ 1942907 h 5327306"/>
              <a:gd name="connsiteX1496" fmla="*/ 677296 w 5032642"/>
              <a:gd name="connsiteY1496" fmla="*/ 1944850 h 5327306"/>
              <a:gd name="connsiteX1497" fmla="*/ 681543 w 5032642"/>
              <a:gd name="connsiteY1497" fmla="*/ 1942907 h 5327306"/>
              <a:gd name="connsiteX1498" fmla="*/ 907186 w 5032642"/>
              <a:gd name="connsiteY1498" fmla="*/ 1936317 h 5327306"/>
              <a:gd name="connsiteX1499" fmla="*/ 907698 w 5032642"/>
              <a:gd name="connsiteY1499" fmla="*/ 1936602 h 5327306"/>
              <a:gd name="connsiteX1500" fmla="*/ 924331 w 5032642"/>
              <a:gd name="connsiteY1500" fmla="*/ 1944506 h 5327306"/>
              <a:gd name="connsiteX1501" fmla="*/ 927580 w 5032642"/>
              <a:gd name="connsiteY1501" fmla="*/ 1945437 h 5327306"/>
              <a:gd name="connsiteX1502" fmla="*/ 472273 w 5032642"/>
              <a:gd name="connsiteY1502" fmla="*/ 1892225 h 5327306"/>
              <a:gd name="connsiteX1503" fmla="*/ 485702 w 5032642"/>
              <a:gd name="connsiteY1503" fmla="*/ 1894392 h 5327306"/>
              <a:gd name="connsiteX1504" fmla="*/ 572808 w 5032642"/>
              <a:gd name="connsiteY1504" fmla="*/ 1911194 h 5327306"/>
              <a:gd name="connsiteX1505" fmla="*/ 602350 w 5032642"/>
              <a:gd name="connsiteY1505" fmla="*/ 1927363 h 5327306"/>
              <a:gd name="connsiteX1506" fmla="*/ 643521 w 5032642"/>
              <a:gd name="connsiteY1506" fmla="*/ 1945826 h 5327306"/>
              <a:gd name="connsiteX1507" fmla="*/ 624925 w 5032642"/>
              <a:gd name="connsiteY1507" fmla="*/ 1942765 h 5327306"/>
              <a:gd name="connsiteX1508" fmla="*/ 540864 w 5032642"/>
              <a:gd name="connsiteY1508" fmla="*/ 1917708 h 5327306"/>
              <a:gd name="connsiteX1509" fmla="*/ 498738 w 5032642"/>
              <a:gd name="connsiteY1509" fmla="*/ 1908975 h 5327306"/>
              <a:gd name="connsiteX1510" fmla="*/ 499635 w 5032642"/>
              <a:gd name="connsiteY1510" fmla="*/ 1908445 h 5327306"/>
              <a:gd name="connsiteX1511" fmla="*/ 479775 w 5032642"/>
              <a:gd name="connsiteY1511" fmla="*/ 1896540 h 5327306"/>
              <a:gd name="connsiteX1512" fmla="*/ 746139 w 5032642"/>
              <a:gd name="connsiteY1512" fmla="*/ 1885597 h 5327306"/>
              <a:gd name="connsiteX1513" fmla="*/ 761442 w 5032642"/>
              <a:gd name="connsiteY1513" fmla="*/ 1892726 h 5327306"/>
              <a:gd name="connsiteX1514" fmla="*/ 753606 w 5032642"/>
              <a:gd name="connsiteY1514" fmla="*/ 1891013 h 5327306"/>
              <a:gd name="connsiteX1515" fmla="*/ 746139 w 5032642"/>
              <a:gd name="connsiteY1515" fmla="*/ 1885597 h 5327306"/>
              <a:gd name="connsiteX1516" fmla="*/ 4908877 w 5032642"/>
              <a:gd name="connsiteY1516" fmla="*/ 1877647 h 5327306"/>
              <a:gd name="connsiteX1517" fmla="*/ 4915077 w 5032642"/>
              <a:gd name="connsiteY1517" fmla="*/ 1877799 h 5327306"/>
              <a:gd name="connsiteX1518" fmla="*/ 4908877 w 5032642"/>
              <a:gd name="connsiteY1518" fmla="*/ 1877647 h 5327306"/>
              <a:gd name="connsiteX1519" fmla="*/ 4930256 w 5032642"/>
              <a:gd name="connsiteY1519" fmla="*/ 1874062 h 5327306"/>
              <a:gd name="connsiteX1520" fmla="*/ 4928159 w 5032642"/>
              <a:gd name="connsiteY1520" fmla="*/ 1879214 h 5327306"/>
              <a:gd name="connsiteX1521" fmla="*/ 4930256 w 5032642"/>
              <a:gd name="connsiteY1521" fmla="*/ 1874062 h 5327306"/>
              <a:gd name="connsiteX1522" fmla="*/ 345006 w 5032642"/>
              <a:gd name="connsiteY1522" fmla="*/ 1873216 h 5327306"/>
              <a:gd name="connsiteX1523" fmla="*/ 380667 w 5032642"/>
              <a:gd name="connsiteY1523" fmla="*/ 1877451 h 5327306"/>
              <a:gd name="connsiteX1524" fmla="*/ 414521 w 5032642"/>
              <a:gd name="connsiteY1524" fmla="*/ 1882911 h 5327306"/>
              <a:gd name="connsiteX1525" fmla="*/ 428132 w 5032642"/>
              <a:gd name="connsiteY1525" fmla="*/ 1892257 h 5327306"/>
              <a:gd name="connsiteX1526" fmla="*/ 434541 w 5032642"/>
              <a:gd name="connsiteY1526" fmla="*/ 1896008 h 5327306"/>
              <a:gd name="connsiteX1527" fmla="*/ 361669 w 5032642"/>
              <a:gd name="connsiteY1527" fmla="*/ 1882618 h 5327306"/>
              <a:gd name="connsiteX1528" fmla="*/ 353876 w 5032642"/>
              <a:gd name="connsiteY1528" fmla="*/ 1878607 h 5327306"/>
              <a:gd name="connsiteX1529" fmla="*/ 539245 w 5032642"/>
              <a:gd name="connsiteY1529" fmla="*/ 1868090 h 5327306"/>
              <a:gd name="connsiteX1530" fmla="*/ 563446 w 5032642"/>
              <a:gd name="connsiteY1530" fmla="*/ 1879345 h 5327306"/>
              <a:gd name="connsiteX1531" fmla="*/ 551707 w 5032642"/>
              <a:gd name="connsiteY1531" fmla="*/ 1876562 h 5327306"/>
              <a:gd name="connsiteX1532" fmla="*/ 539245 w 5032642"/>
              <a:gd name="connsiteY1532" fmla="*/ 1868090 h 5327306"/>
              <a:gd name="connsiteX1533" fmla="*/ 536185 w 5032642"/>
              <a:gd name="connsiteY1533" fmla="*/ 1863079 h 5327306"/>
              <a:gd name="connsiteX1534" fmla="*/ 539245 w 5032642"/>
              <a:gd name="connsiteY1534" fmla="*/ 1868090 h 5327306"/>
              <a:gd name="connsiteX1535" fmla="*/ 535393 w 5032642"/>
              <a:gd name="connsiteY1535" fmla="*/ 1868348 h 5327306"/>
              <a:gd name="connsiteX1536" fmla="*/ 530480 w 5032642"/>
              <a:gd name="connsiteY1536" fmla="*/ 1863204 h 5327306"/>
              <a:gd name="connsiteX1537" fmla="*/ 536185 w 5032642"/>
              <a:gd name="connsiteY1537" fmla="*/ 1863079 h 5327306"/>
              <a:gd name="connsiteX1538" fmla="*/ 527420 w 5032642"/>
              <a:gd name="connsiteY1538" fmla="*/ 1858193 h 5327306"/>
              <a:gd name="connsiteX1539" fmla="*/ 530480 w 5032642"/>
              <a:gd name="connsiteY1539" fmla="*/ 1863204 h 5327306"/>
              <a:gd name="connsiteX1540" fmla="*/ 526628 w 5032642"/>
              <a:gd name="connsiteY1540" fmla="*/ 1863461 h 5327306"/>
              <a:gd name="connsiteX1541" fmla="*/ 521714 w 5032642"/>
              <a:gd name="connsiteY1541" fmla="*/ 1858318 h 5327306"/>
              <a:gd name="connsiteX1542" fmla="*/ 527420 w 5032642"/>
              <a:gd name="connsiteY1542" fmla="*/ 1858193 h 5327306"/>
              <a:gd name="connsiteX1543" fmla="*/ 744878 w 5032642"/>
              <a:gd name="connsiteY1543" fmla="*/ 1851797 h 5327306"/>
              <a:gd name="connsiteX1544" fmla="*/ 737740 w 5032642"/>
              <a:gd name="connsiteY1544" fmla="*/ 1852634 h 5327306"/>
              <a:gd name="connsiteX1545" fmla="*/ 744878 w 5032642"/>
              <a:gd name="connsiteY1545" fmla="*/ 1851797 h 5327306"/>
              <a:gd name="connsiteX1546" fmla="*/ 4849338 w 5032642"/>
              <a:gd name="connsiteY1546" fmla="*/ 1850146 h 5327306"/>
              <a:gd name="connsiteX1547" fmla="*/ 4837996 w 5032642"/>
              <a:gd name="connsiteY1547" fmla="*/ 1854491 h 5327306"/>
              <a:gd name="connsiteX1548" fmla="*/ 4841004 w 5032642"/>
              <a:gd name="connsiteY1548" fmla="*/ 1852638 h 5327306"/>
              <a:gd name="connsiteX1549" fmla="*/ 4843459 w 5032642"/>
              <a:gd name="connsiteY1549" fmla="*/ 1851345 h 5327306"/>
              <a:gd name="connsiteX1550" fmla="*/ 4527381 w 5032642"/>
              <a:gd name="connsiteY1550" fmla="*/ 1847250 h 5327306"/>
              <a:gd name="connsiteX1551" fmla="*/ 4503575 w 5032642"/>
              <a:gd name="connsiteY1551" fmla="*/ 1850492 h 5327306"/>
              <a:gd name="connsiteX1552" fmla="*/ 4488797 w 5032642"/>
              <a:gd name="connsiteY1552" fmla="*/ 1857243 h 5327306"/>
              <a:gd name="connsiteX1553" fmla="*/ 4482276 w 5032642"/>
              <a:gd name="connsiteY1553" fmla="*/ 1863034 h 5327306"/>
              <a:gd name="connsiteX1554" fmla="*/ 4525934 w 5032642"/>
              <a:gd name="connsiteY1554" fmla="*/ 1848055 h 5327306"/>
              <a:gd name="connsiteX1555" fmla="*/ 4440851 w 5032642"/>
              <a:gd name="connsiteY1555" fmla="*/ 1831082 h 5327306"/>
              <a:gd name="connsiteX1556" fmla="*/ 4440273 w 5032642"/>
              <a:gd name="connsiteY1556" fmla="*/ 1832500 h 5327306"/>
              <a:gd name="connsiteX1557" fmla="*/ 4440126 w 5032642"/>
              <a:gd name="connsiteY1557" fmla="*/ 1832862 h 5327306"/>
              <a:gd name="connsiteX1558" fmla="*/ 4440094 w 5032642"/>
              <a:gd name="connsiteY1558" fmla="*/ 1832942 h 5327306"/>
              <a:gd name="connsiteX1559" fmla="*/ 4440273 w 5032642"/>
              <a:gd name="connsiteY1559" fmla="*/ 1832500 h 5327306"/>
              <a:gd name="connsiteX1560" fmla="*/ 4440852 w 5032642"/>
              <a:gd name="connsiteY1560" fmla="*/ 1831082 h 5327306"/>
              <a:gd name="connsiteX1561" fmla="*/ 673713 w 5032642"/>
              <a:gd name="connsiteY1561" fmla="*/ 1822618 h 5327306"/>
              <a:gd name="connsiteX1562" fmla="*/ 687559 w 5032642"/>
              <a:gd name="connsiteY1562" fmla="*/ 1827098 h 5327306"/>
              <a:gd name="connsiteX1563" fmla="*/ 687832 w 5032642"/>
              <a:gd name="connsiteY1563" fmla="*/ 1830067 h 5327306"/>
              <a:gd name="connsiteX1564" fmla="*/ 679332 w 5032642"/>
              <a:gd name="connsiteY1564" fmla="*/ 1827930 h 5327306"/>
              <a:gd name="connsiteX1565" fmla="*/ 673713 w 5032642"/>
              <a:gd name="connsiteY1565" fmla="*/ 1822618 h 5327306"/>
              <a:gd name="connsiteX1566" fmla="*/ 925847 w 5032642"/>
              <a:gd name="connsiteY1566" fmla="*/ 1816119 h 5327306"/>
              <a:gd name="connsiteX1567" fmla="*/ 925778 w 5032642"/>
              <a:gd name="connsiteY1567" fmla="*/ 1816171 h 5327306"/>
              <a:gd name="connsiteX1568" fmla="*/ 924250 w 5032642"/>
              <a:gd name="connsiteY1568" fmla="*/ 1817337 h 5327306"/>
              <a:gd name="connsiteX1569" fmla="*/ 924251 w 5032642"/>
              <a:gd name="connsiteY1569" fmla="*/ 1817338 h 5327306"/>
              <a:gd name="connsiteX1570" fmla="*/ 4629496 w 5032642"/>
              <a:gd name="connsiteY1570" fmla="*/ 1813608 h 5327306"/>
              <a:gd name="connsiteX1571" fmla="*/ 4622967 w 5032642"/>
              <a:gd name="connsiteY1571" fmla="*/ 1814197 h 5327306"/>
              <a:gd name="connsiteX1572" fmla="*/ 4612549 w 5032642"/>
              <a:gd name="connsiteY1572" fmla="*/ 1818666 h 5327306"/>
              <a:gd name="connsiteX1573" fmla="*/ 4580501 w 5032642"/>
              <a:gd name="connsiteY1573" fmla="*/ 1828626 h 5327306"/>
              <a:gd name="connsiteX1574" fmla="*/ 4554561 w 5032642"/>
              <a:gd name="connsiteY1574" fmla="*/ 1835567 h 5327306"/>
              <a:gd name="connsiteX1575" fmla="*/ 4567578 w 5032642"/>
              <a:gd name="connsiteY1575" fmla="*/ 1834531 h 5327306"/>
              <a:gd name="connsiteX1576" fmla="*/ 4601412 w 5032642"/>
              <a:gd name="connsiteY1576" fmla="*/ 1823146 h 5327306"/>
              <a:gd name="connsiteX1577" fmla="*/ 439086 w 5032642"/>
              <a:gd name="connsiteY1577" fmla="*/ 1800702 h 5327306"/>
              <a:gd name="connsiteX1578" fmla="*/ 434839 w 5032642"/>
              <a:gd name="connsiteY1578" fmla="*/ 1802645 h 5327306"/>
              <a:gd name="connsiteX1579" fmla="*/ 439086 w 5032642"/>
              <a:gd name="connsiteY1579" fmla="*/ 1800702 h 5327306"/>
              <a:gd name="connsiteX1580" fmla="*/ 428932 w 5032642"/>
              <a:gd name="connsiteY1580" fmla="*/ 1777613 h 5327306"/>
              <a:gd name="connsiteX1581" fmla="*/ 424551 w 5032642"/>
              <a:gd name="connsiteY1581" fmla="*/ 1779396 h 5327306"/>
              <a:gd name="connsiteX1582" fmla="*/ 428932 w 5032642"/>
              <a:gd name="connsiteY1582" fmla="*/ 1777613 h 5327306"/>
              <a:gd name="connsiteX1583" fmla="*/ 428932 w 5032642"/>
              <a:gd name="connsiteY1583" fmla="*/ 1777613 h 5327306"/>
              <a:gd name="connsiteX1584" fmla="*/ 441354 w 5032642"/>
              <a:gd name="connsiteY1584" fmla="*/ 1783262 h 5327306"/>
              <a:gd name="connsiteX1585" fmla="*/ 438507 w 5032642"/>
              <a:gd name="connsiteY1585" fmla="*/ 1782794 h 5327306"/>
              <a:gd name="connsiteX1586" fmla="*/ 857869 w 5032642"/>
              <a:gd name="connsiteY1586" fmla="*/ 1759525 h 5327306"/>
              <a:gd name="connsiteX1587" fmla="*/ 880032 w 5032642"/>
              <a:gd name="connsiteY1587" fmla="*/ 1768803 h 5327306"/>
              <a:gd name="connsiteX1588" fmla="*/ 896193 w 5032642"/>
              <a:gd name="connsiteY1588" fmla="*/ 1770478 h 5327306"/>
              <a:gd name="connsiteX1589" fmla="*/ 904748 w 5032642"/>
              <a:gd name="connsiteY1589" fmla="*/ 1768792 h 5327306"/>
              <a:gd name="connsiteX1590" fmla="*/ 859524 w 5032642"/>
              <a:gd name="connsiteY1590" fmla="*/ 1759566 h 5327306"/>
              <a:gd name="connsiteX1591" fmla="*/ 752796 w 5032642"/>
              <a:gd name="connsiteY1591" fmla="*/ 1736743 h 5327306"/>
              <a:gd name="connsiteX1592" fmla="*/ 758723 w 5032642"/>
              <a:gd name="connsiteY1592" fmla="*/ 1739546 h 5327306"/>
              <a:gd name="connsiteX1593" fmla="*/ 769969 w 5032642"/>
              <a:gd name="connsiteY1593" fmla="*/ 1740976 h 5327306"/>
              <a:gd name="connsiteX1594" fmla="*/ 802641 w 5032642"/>
              <a:gd name="connsiteY1594" fmla="*/ 1748643 h 5327306"/>
              <a:gd name="connsiteX1595" fmla="*/ 828518 w 5032642"/>
              <a:gd name="connsiteY1595" fmla="*/ 1755813 h 5327306"/>
              <a:gd name="connsiteX1596" fmla="*/ 816774 w 5032642"/>
              <a:gd name="connsiteY1596" fmla="*/ 1750106 h 5327306"/>
              <a:gd name="connsiteX1597" fmla="*/ 781839 w 5032642"/>
              <a:gd name="connsiteY1597" fmla="*/ 1742763 h 5327306"/>
              <a:gd name="connsiteX1598" fmla="*/ 4395229 w 5032642"/>
              <a:gd name="connsiteY1598" fmla="*/ 1719880 h 5327306"/>
              <a:gd name="connsiteX1599" fmla="*/ 4394643 w 5032642"/>
              <a:gd name="connsiteY1599" fmla="*/ 1719894 h 5327306"/>
              <a:gd name="connsiteX1600" fmla="*/ 4376298 w 5032642"/>
              <a:gd name="connsiteY1600" fmla="*/ 1721516 h 5327306"/>
              <a:gd name="connsiteX1601" fmla="*/ 4373026 w 5032642"/>
              <a:gd name="connsiteY1601" fmla="*/ 1722361 h 5327306"/>
              <a:gd name="connsiteX1602" fmla="*/ 4583709 w 5032642"/>
              <a:gd name="connsiteY1602" fmla="*/ 1706086 h 5327306"/>
              <a:gd name="connsiteX1603" fmla="*/ 4577981 w 5032642"/>
              <a:gd name="connsiteY1603" fmla="*/ 1710427 h 5327306"/>
              <a:gd name="connsiteX1604" fmla="*/ 4583709 w 5032642"/>
              <a:gd name="connsiteY1604" fmla="*/ 1706086 h 5327306"/>
              <a:gd name="connsiteX1605" fmla="*/ 4646576 w 5032642"/>
              <a:gd name="connsiteY1605" fmla="*/ 1697762 h 5327306"/>
              <a:gd name="connsiteX1606" fmla="*/ 4654113 w 5032642"/>
              <a:gd name="connsiteY1606" fmla="*/ 1699491 h 5327306"/>
              <a:gd name="connsiteX1607" fmla="*/ 4639908 w 5032642"/>
              <a:gd name="connsiteY1607" fmla="*/ 1702651 h 5327306"/>
              <a:gd name="connsiteX1608" fmla="*/ 4638166 w 5032642"/>
              <a:gd name="connsiteY1608" fmla="*/ 1700230 h 5327306"/>
              <a:gd name="connsiteX1609" fmla="*/ 4646576 w 5032642"/>
              <a:gd name="connsiteY1609" fmla="*/ 1697762 h 5327306"/>
              <a:gd name="connsiteX1610" fmla="*/ 4550573 w 5032642"/>
              <a:gd name="connsiteY1610" fmla="*/ 1681052 h 5327306"/>
              <a:gd name="connsiteX1611" fmla="*/ 4559755 w 5032642"/>
              <a:gd name="connsiteY1611" fmla="*/ 1681933 h 5327306"/>
              <a:gd name="connsiteX1612" fmla="*/ 4542950 w 5032642"/>
              <a:gd name="connsiteY1612" fmla="*/ 1683549 h 5327306"/>
              <a:gd name="connsiteX1613" fmla="*/ 4550573 w 5032642"/>
              <a:gd name="connsiteY1613" fmla="*/ 1681052 h 5327306"/>
              <a:gd name="connsiteX1614" fmla="*/ 4087067 w 5032642"/>
              <a:gd name="connsiteY1614" fmla="*/ 1667892 h 5327306"/>
              <a:gd name="connsiteX1615" fmla="*/ 4085695 w 5032642"/>
              <a:gd name="connsiteY1615" fmla="*/ 1667997 h 5327306"/>
              <a:gd name="connsiteX1616" fmla="*/ 4081016 w 5032642"/>
              <a:gd name="connsiteY1616" fmla="*/ 1671060 h 5327306"/>
              <a:gd name="connsiteX1617" fmla="*/ 4004269 w 5032642"/>
              <a:gd name="connsiteY1617" fmla="*/ 1686727 h 5327306"/>
              <a:gd name="connsiteX1618" fmla="*/ 3995247 w 5032642"/>
              <a:gd name="connsiteY1618" fmla="*/ 1692382 h 5327306"/>
              <a:gd name="connsiteX1619" fmla="*/ 4039490 w 5032642"/>
              <a:gd name="connsiteY1619" fmla="*/ 1687835 h 5327306"/>
              <a:gd name="connsiteX1620" fmla="*/ 4081016 w 5032642"/>
              <a:gd name="connsiteY1620" fmla="*/ 1671060 h 5327306"/>
              <a:gd name="connsiteX1621" fmla="*/ 4088253 w 5032642"/>
              <a:gd name="connsiteY1621" fmla="*/ 1669841 h 5327306"/>
              <a:gd name="connsiteX1622" fmla="*/ 4087067 w 5032642"/>
              <a:gd name="connsiteY1622" fmla="*/ 1667892 h 5327306"/>
              <a:gd name="connsiteX1623" fmla="*/ 4092088 w 5032642"/>
              <a:gd name="connsiteY1623" fmla="*/ 1653243 h 5327306"/>
              <a:gd name="connsiteX1624" fmla="*/ 4064451 w 5032642"/>
              <a:gd name="connsiteY1624" fmla="*/ 1656500 h 5327306"/>
              <a:gd name="connsiteX1625" fmla="*/ 4029221 w 5032642"/>
              <a:gd name="connsiteY1625" fmla="*/ 1662212 h 5327306"/>
              <a:gd name="connsiteX1626" fmla="*/ 4024931 w 5032642"/>
              <a:gd name="connsiteY1626" fmla="*/ 1663510 h 5327306"/>
              <a:gd name="connsiteX1627" fmla="*/ 4007816 w 5032642"/>
              <a:gd name="connsiteY1627" fmla="*/ 1676668 h 5327306"/>
              <a:gd name="connsiteX1628" fmla="*/ 4054214 w 5032642"/>
              <a:gd name="connsiteY1628" fmla="*/ 1665381 h 5327306"/>
              <a:gd name="connsiteX1629" fmla="*/ 4091504 w 5032642"/>
              <a:gd name="connsiteY1629" fmla="*/ 1653612 h 5327306"/>
              <a:gd name="connsiteX1630" fmla="*/ 4183112 w 5032642"/>
              <a:gd name="connsiteY1630" fmla="*/ 1648543 h 5327306"/>
              <a:gd name="connsiteX1631" fmla="*/ 4177107 w 5032642"/>
              <a:gd name="connsiteY1631" fmla="*/ 1648778 h 5327306"/>
              <a:gd name="connsiteX1632" fmla="*/ 4153068 w 5032642"/>
              <a:gd name="connsiteY1632" fmla="*/ 1661276 h 5327306"/>
              <a:gd name="connsiteX1633" fmla="*/ 4168259 w 5032642"/>
              <a:gd name="connsiteY1633" fmla="*/ 1655323 h 5327306"/>
              <a:gd name="connsiteX1634" fmla="*/ 4183112 w 5032642"/>
              <a:gd name="connsiteY1634" fmla="*/ 1648543 h 5327306"/>
              <a:gd name="connsiteX1635" fmla="*/ 4143792 w 5032642"/>
              <a:gd name="connsiteY1635" fmla="*/ 1640644 h 5327306"/>
              <a:gd name="connsiteX1636" fmla="*/ 4123701 w 5032642"/>
              <a:gd name="connsiteY1636" fmla="*/ 1645388 h 5327306"/>
              <a:gd name="connsiteX1637" fmla="*/ 4107620 w 5032642"/>
              <a:gd name="connsiteY1637" fmla="*/ 1649212 h 5327306"/>
              <a:gd name="connsiteX1638" fmla="*/ 4107188 w 5032642"/>
              <a:gd name="connsiteY1638" fmla="*/ 1653269 h 5327306"/>
              <a:gd name="connsiteX1639" fmla="*/ 4143644 w 5032642"/>
              <a:gd name="connsiteY1639" fmla="*/ 1640928 h 5327306"/>
              <a:gd name="connsiteX1640" fmla="*/ 4142212 w 5032642"/>
              <a:gd name="connsiteY1640" fmla="*/ 1637923 h 5327306"/>
              <a:gd name="connsiteX1641" fmla="*/ 4136913 w 5032642"/>
              <a:gd name="connsiteY1641" fmla="*/ 1638302 h 5327306"/>
              <a:gd name="connsiteX1642" fmla="*/ 4126123 w 5032642"/>
              <a:gd name="connsiteY1642" fmla="*/ 1640761 h 5327306"/>
              <a:gd name="connsiteX1643" fmla="*/ 4125785 w 5032642"/>
              <a:gd name="connsiteY1643" fmla="*/ 1640883 h 5327306"/>
              <a:gd name="connsiteX1644" fmla="*/ 4144325 w 5032642"/>
              <a:gd name="connsiteY1644" fmla="*/ 1638708 h 5327306"/>
              <a:gd name="connsiteX1645" fmla="*/ 4399182 w 5032642"/>
              <a:gd name="connsiteY1645" fmla="*/ 1625882 h 5327306"/>
              <a:gd name="connsiteX1646" fmla="*/ 4390027 w 5032642"/>
              <a:gd name="connsiteY1646" fmla="*/ 1626443 h 5327306"/>
              <a:gd name="connsiteX1647" fmla="*/ 4391870 w 5032642"/>
              <a:gd name="connsiteY1647" fmla="*/ 1628601 h 5327306"/>
              <a:gd name="connsiteX1648" fmla="*/ 4398643 w 5032642"/>
              <a:gd name="connsiteY1648" fmla="*/ 1627218 h 5327306"/>
              <a:gd name="connsiteX1649" fmla="*/ 4399971 w 5032642"/>
              <a:gd name="connsiteY1649" fmla="*/ 1626340 h 5327306"/>
              <a:gd name="connsiteX1650" fmla="*/ 4268113 w 5032642"/>
              <a:gd name="connsiteY1650" fmla="*/ 1620157 h 5327306"/>
              <a:gd name="connsiteX1651" fmla="*/ 4162722 w 5032642"/>
              <a:gd name="connsiteY1651" fmla="*/ 1633893 h 5327306"/>
              <a:gd name="connsiteX1652" fmla="*/ 4156967 w 5032642"/>
              <a:gd name="connsiteY1652" fmla="*/ 1636106 h 5327306"/>
              <a:gd name="connsiteX1653" fmla="*/ 4154247 w 5032642"/>
              <a:gd name="connsiteY1653" fmla="*/ 1637546 h 5327306"/>
              <a:gd name="connsiteX1654" fmla="*/ 4154890 w 5032642"/>
              <a:gd name="connsiteY1654" fmla="*/ 1637471 h 5327306"/>
              <a:gd name="connsiteX1655" fmla="*/ 4153597 w 5032642"/>
              <a:gd name="connsiteY1655" fmla="*/ 1637889 h 5327306"/>
              <a:gd name="connsiteX1656" fmla="*/ 4152761 w 5032642"/>
              <a:gd name="connsiteY1656" fmla="*/ 1638334 h 5327306"/>
              <a:gd name="connsiteX1657" fmla="*/ 4150325 w 5032642"/>
              <a:gd name="connsiteY1657" fmla="*/ 1640832 h 5327306"/>
              <a:gd name="connsiteX1658" fmla="*/ 4208887 w 5032642"/>
              <a:gd name="connsiteY1658" fmla="*/ 1630692 h 5327306"/>
              <a:gd name="connsiteX1659" fmla="*/ 4268113 w 5032642"/>
              <a:gd name="connsiteY1659" fmla="*/ 1620157 h 5327306"/>
              <a:gd name="connsiteX1660" fmla="*/ 859540 w 5032642"/>
              <a:gd name="connsiteY1660" fmla="*/ 1619395 h 5327306"/>
              <a:gd name="connsiteX1661" fmla="*/ 859695 w 5032642"/>
              <a:gd name="connsiteY1661" fmla="*/ 1620443 h 5327306"/>
              <a:gd name="connsiteX1662" fmla="*/ 856149 w 5032642"/>
              <a:gd name="connsiteY1662" fmla="*/ 1619508 h 5327306"/>
              <a:gd name="connsiteX1663" fmla="*/ 859540 w 5032642"/>
              <a:gd name="connsiteY1663" fmla="*/ 1619395 h 5327306"/>
              <a:gd name="connsiteX1664" fmla="*/ 4299125 w 5032642"/>
              <a:gd name="connsiteY1664" fmla="*/ 1615381 h 5327306"/>
              <a:gd name="connsiteX1665" fmla="*/ 4295747 w 5032642"/>
              <a:gd name="connsiteY1665" fmla="*/ 1618275 h 5327306"/>
              <a:gd name="connsiteX1666" fmla="*/ 4296563 w 5032642"/>
              <a:gd name="connsiteY1666" fmla="*/ 1622645 h 5327306"/>
              <a:gd name="connsiteX1667" fmla="*/ 4299125 w 5032642"/>
              <a:gd name="connsiteY1667" fmla="*/ 1615381 h 5327306"/>
              <a:gd name="connsiteX1668" fmla="*/ 4887913 w 5032642"/>
              <a:gd name="connsiteY1668" fmla="*/ 1614160 h 5327306"/>
              <a:gd name="connsiteX1669" fmla="*/ 4874342 w 5032642"/>
              <a:gd name="connsiteY1669" fmla="*/ 1615590 h 5327306"/>
              <a:gd name="connsiteX1670" fmla="*/ 4877032 w 5032642"/>
              <a:gd name="connsiteY1670" fmla="*/ 1614550 h 5327306"/>
              <a:gd name="connsiteX1671" fmla="*/ 4545505 w 5032642"/>
              <a:gd name="connsiteY1671" fmla="*/ 1610940 h 5327306"/>
              <a:gd name="connsiteX1672" fmla="*/ 4529150 w 5032642"/>
              <a:gd name="connsiteY1672" fmla="*/ 1614716 h 5327306"/>
              <a:gd name="connsiteX1673" fmla="*/ 4530313 w 5032642"/>
              <a:gd name="connsiteY1673" fmla="*/ 1616894 h 5327306"/>
              <a:gd name="connsiteX1674" fmla="*/ 4537536 w 5032642"/>
              <a:gd name="connsiteY1674" fmla="*/ 1617872 h 5327306"/>
              <a:gd name="connsiteX1675" fmla="*/ 4539496 w 5032642"/>
              <a:gd name="connsiteY1675" fmla="*/ 1617697 h 5327306"/>
              <a:gd name="connsiteX1676" fmla="*/ 4544546 w 5032642"/>
              <a:gd name="connsiteY1676" fmla="*/ 1616256 h 5327306"/>
              <a:gd name="connsiteX1677" fmla="*/ 4545505 w 5032642"/>
              <a:gd name="connsiteY1677" fmla="*/ 1610940 h 5327306"/>
              <a:gd name="connsiteX1678" fmla="*/ 809942 w 5032642"/>
              <a:gd name="connsiteY1678" fmla="*/ 1610644 h 5327306"/>
              <a:gd name="connsiteX1679" fmla="*/ 815402 w 5032642"/>
              <a:gd name="connsiteY1679" fmla="*/ 1612695 h 5327306"/>
              <a:gd name="connsiteX1680" fmla="*/ 836054 w 5032642"/>
              <a:gd name="connsiteY1680" fmla="*/ 1618301 h 5327306"/>
              <a:gd name="connsiteX1681" fmla="*/ 822965 w 5032642"/>
              <a:gd name="connsiteY1681" fmla="*/ 1613961 h 5327306"/>
              <a:gd name="connsiteX1682" fmla="*/ 809942 w 5032642"/>
              <a:gd name="connsiteY1682" fmla="*/ 1610644 h 5327306"/>
              <a:gd name="connsiteX1683" fmla="*/ 4890784 w 5032642"/>
              <a:gd name="connsiteY1683" fmla="*/ 1610401 h 5327306"/>
              <a:gd name="connsiteX1684" fmla="*/ 4887913 w 5032642"/>
              <a:gd name="connsiteY1684" fmla="*/ 1614160 h 5327306"/>
              <a:gd name="connsiteX1685" fmla="*/ 4890784 w 5032642"/>
              <a:gd name="connsiteY1685" fmla="*/ 1610401 h 5327306"/>
              <a:gd name="connsiteX1686" fmla="*/ 4572128 w 5032642"/>
              <a:gd name="connsiteY1686" fmla="*/ 1597895 h 5327306"/>
              <a:gd name="connsiteX1687" fmla="*/ 4569369 w 5032642"/>
              <a:gd name="connsiteY1687" fmla="*/ 1601957 h 5327306"/>
              <a:gd name="connsiteX1688" fmla="*/ 4572128 w 5032642"/>
              <a:gd name="connsiteY1688" fmla="*/ 1597895 h 5327306"/>
              <a:gd name="connsiteX1689" fmla="*/ 4589046 w 5032642"/>
              <a:gd name="connsiteY1689" fmla="*/ 1595955 h 5327306"/>
              <a:gd name="connsiteX1690" fmla="*/ 4586370 w 5032642"/>
              <a:gd name="connsiteY1690" fmla="*/ 1599783 h 5327306"/>
              <a:gd name="connsiteX1691" fmla="*/ 4589046 w 5032642"/>
              <a:gd name="connsiteY1691" fmla="*/ 1595955 h 5327306"/>
              <a:gd name="connsiteX1692" fmla="*/ 4870128 w 5032642"/>
              <a:gd name="connsiteY1692" fmla="*/ 1595579 h 5327306"/>
              <a:gd name="connsiteX1693" fmla="*/ 4867453 w 5032642"/>
              <a:gd name="connsiteY1693" fmla="*/ 1599407 h 5327306"/>
              <a:gd name="connsiteX1694" fmla="*/ 4870128 w 5032642"/>
              <a:gd name="connsiteY1694" fmla="*/ 1595579 h 5327306"/>
              <a:gd name="connsiteX1695" fmla="*/ 581840 w 5032642"/>
              <a:gd name="connsiteY1695" fmla="*/ 1593776 h 5327306"/>
              <a:gd name="connsiteX1696" fmla="*/ 593821 w 5032642"/>
              <a:gd name="connsiteY1696" fmla="*/ 1595782 h 5327306"/>
              <a:gd name="connsiteX1697" fmla="*/ 590288 w 5032642"/>
              <a:gd name="connsiteY1697" fmla="*/ 1595853 h 5327306"/>
              <a:gd name="connsiteX1698" fmla="*/ 587516 w 5032642"/>
              <a:gd name="connsiteY1698" fmla="*/ 1595723 h 5327306"/>
              <a:gd name="connsiteX1699" fmla="*/ 4731918 w 5032642"/>
              <a:gd name="connsiteY1699" fmla="*/ 1591131 h 5327306"/>
              <a:gd name="connsiteX1700" fmla="*/ 4746955 w 5032642"/>
              <a:gd name="connsiteY1700" fmla="*/ 1592113 h 5327306"/>
              <a:gd name="connsiteX1701" fmla="*/ 4720389 w 5032642"/>
              <a:gd name="connsiteY1701" fmla="*/ 1594685 h 5327306"/>
              <a:gd name="connsiteX1702" fmla="*/ 4731918 w 5032642"/>
              <a:gd name="connsiteY1702" fmla="*/ 1591131 h 5327306"/>
              <a:gd name="connsiteX1703" fmla="*/ 4750144 w 5032642"/>
              <a:gd name="connsiteY1703" fmla="*/ 1589938 h 5327306"/>
              <a:gd name="connsiteX1704" fmla="*/ 4756988 w 5032642"/>
              <a:gd name="connsiteY1704" fmla="*/ 1591880 h 5327306"/>
              <a:gd name="connsiteX1705" fmla="*/ 4746955 w 5032642"/>
              <a:gd name="connsiteY1705" fmla="*/ 1592113 h 5327306"/>
              <a:gd name="connsiteX1706" fmla="*/ 4750144 w 5032642"/>
              <a:gd name="connsiteY1706" fmla="*/ 1589938 h 5327306"/>
              <a:gd name="connsiteX1707" fmla="*/ 4760177 w 5032642"/>
              <a:gd name="connsiteY1707" fmla="*/ 1589705 h 5327306"/>
              <a:gd name="connsiteX1708" fmla="*/ 4767020 w 5032642"/>
              <a:gd name="connsiteY1708" fmla="*/ 1591647 h 5327306"/>
              <a:gd name="connsiteX1709" fmla="*/ 4756988 w 5032642"/>
              <a:gd name="connsiteY1709" fmla="*/ 1591880 h 5327306"/>
              <a:gd name="connsiteX1710" fmla="*/ 4760177 w 5032642"/>
              <a:gd name="connsiteY1710" fmla="*/ 1589705 h 5327306"/>
              <a:gd name="connsiteX1711" fmla="*/ 4576078 w 5032642"/>
              <a:gd name="connsiteY1711" fmla="*/ 1577961 h 5327306"/>
              <a:gd name="connsiteX1712" fmla="*/ 4572753 w 5032642"/>
              <a:gd name="connsiteY1712" fmla="*/ 1582516 h 5327306"/>
              <a:gd name="connsiteX1713" fmla="*/ 4570284 w 5032642"/>
              <a:gd name="connsiteY1713" fmla="*/ 1584133 h 5327306"/>
              <a:gd name="connsiteX1714" fmla="*/ 4507545 w 5032642"/>
              <a:gd name="connsiteY1714" fmla="*/ 1592395 h 5327306"/>
              <a:gd name="connsiteX1715" fmla="*/ 4513984 w 5032642"/>
              <a:gd name="connsiteY1715" fmla="*/ 1590222 h 5327306"/>
              <a:gd name="connsiteX1716" fmla="*/ 4576078 w 5032642"/>
              <a:gd name="connsiteY1716" fmla="*/ 1577961 h 5327306"/>
              <a:gd name="connsiteX1717" fmla="*/ 4452513 w 5032642"/>
              <a:gd name="connsiteY1717" fmla="*/ 1570808 h 5327306"/>
              <a:gd name="connsiteX1718" fmla="*/ 4451181 w 5032642"/>
              <a:gd name="connsiteY1718" fmla="*/ 1574208 h 5327306"/>
              <a:gd name="connsiteX1719" fmla="*/ 4450618 w 5032642"/>
              <a:gd name="connsiteY1719" fmla="*/ 1575646 h 5327306"/>
              <a:gd name="connsiteX1720" fmla="*/ 4450414 w 5032642"/>
              <a:gd name="connsiteY1720" fmla="*/ 1576163 h 5327306"/>
              <a:gd name="connsiteX1721" fmla="*/ 4450382 w 5032642"/>
              <a:gd name="connsiteY1721" fmla="*/ 1576248 h 5327306"/>
              <a:gd name="connsiteX1722" fmla="*/ 4450618 w 5032642"/>
              <a:gd name="connsiteY1722" fmla="*/ 1575646 h 5327306"/>
              <a:gd name="connsiteX1723" fmla="*/ 1372579 w 5032642"/>
              <a:gd name="connsiteY1723" fmla="*/ 1537212 h 5327306"/>
              <a:gd name="connsiteX1724" fmla="*/ 1366843 w 5032642"/>
              <a:gd name="connsiteY1724" fmla="*/ 1538997 h 5327306"/>
              <a:gd name="connsiteX1725" fmla="*/ 1370074 w 5032642"/>
              <a:gd name="connsiteY1725" fmla="*/ 1541231 h 5327306"/>
              <a:gd name="connsiteX1726" fmla="*/ 1456403 w 5032642"/>
              <a:gd name="connsiteY1726" fmla="*/ 1559774 h 5327306"/>
              <a:gd name="connsiteX1727" fmla="*/ 1410688 w 5032642"/>
              <a:gd name="connsiteY1727" fmla="*/ 1545976 h 5327306"/>
              <a:gd name="connsiteX1728" fmla="*/ 1372579 w 5032642"/>
              <a:gd name="connsiteY1728" fmla="*/ 1537212 h 5327306"/>
              <a:gd name="connsiteX1729" fmla="*/ 539202 w 5032642"/>
              <a:gd name="connsiteY1729" fmla="*/ 1536606 h 5327306"/>
              <a:gd name="connsiteX1730" fmla="*/ 544469 w 5032642"/>
              <a:gd name="connsiteY1730" fmla="*/ 1539882 h 5327306"/>
              <a:gd name="connsiteX1731" fmla="*/ 539202 w 5032642"/>
              <a:gd name="connsiteY1731" fmla="*/ 1536606 h 5327306"/>
              <a:gd name="connsiteX1732" fmla="*/ 4761137 w 5032642"/>
              <a:gd name="connsiteY1732" fmla="*/ 1536333 h 5327306"/>
              <a:gd name="connsiteX1733" fmla="*/ 4760631 w 5032642"/>
              <a:gd name="connsiteY1733" fmla="*/ 1537246 h 5327306"/>
              <a:gd name="connsiteX1734" fmla="*/ 4783786 w 5032642"/>
              <a:gd name="connsiteY1734" fmla="*/ 1537437 h 5327306"/>
              <a:gd name="connsiteX1735" fmla="*/ 4792440 w 5032642"/>
              <a:gd name="connsiteY1735" fmla="*/ 1537352 h 5327306"/>
              <a:gd name="connsiteX1736" fmla="*/ 4779767 w 5032642"/>
              <a:gd name="connsiteY1736" fmla="*/ 1542295 h 5327306"/>
              <a:gd name="connsiteX1737" fmla="*/ 4696171 w 5032642"/>
              <a:gd name="connsiteY1737" fmla="*/ 1571981 h 5327306"/>
              <a:gd name="connsiteX1738" fmla="*/ 4662509 w 5032642"/>
              <a:gd name="connsiteY1738" fmla="*/ 1573024 h 5327306"/>
              <a:gd name="connsiteX1739" fmla="*/ 4617662 w 5032642"/>
              <a:gd name="connsiteY1739" fmla="*/ 1577987 h 5327306"/>
              <a:gd name="connsiteX1740" fmla="*/ 4635242 w 5032642"/>
              <a:gd name="connsiteY1740" fmla="*/ 1571196 h 5327306"/>
              <a:gd name="connsiteX1741" fmla="*/ 4720400 w 5032642"/>
              <a:gd name="connsiteY1741" fmla="*/ 1550169 h 5327306"/>
              <a:gd name="connsiteX1742" fmla="*/ 528644 w 5032642"/>
              <a:gd name="connsiteY1742" fmla="*/ 1528754 h 5327306"/>
              <a:gd name="connsiteX1743" fmla="*/ 524225 w 5032642"/>
              <a:gd name="connsiteY1743" fmla="*/ 1532130 h 5327306"/>
              <a:gd name="connsiteX1744" fmla="*/ 528644 w 5032642"/>
              <a:gd name="connsiteY1744" fmla="*/ 1528754 h 5327306"/>
              <a:gd name="connsiteX1745" fmla="*/ 848983 w 5032642"/>
              <a:gd name="connsiteY1745" fmla="*/ 1524390 h 5327306"/>
              <a:gd name="connsiteX1746" fmla="*/ 854249 w 5032642"/>
              <a:gd name="connsiteY1746" fmla="*/ 1527666 h 5327306"/>
              <a:gd name="connsiteX1747" fmla="*/ 848983 w 5032642"/>
              <a:gd name="connsiteY1747" fmla="*/ 1524390 h 5327306"/>
              <a:gd name="connsiteX1748" fmla="*/ 1385487 w 5032642"/>
              <a:gd name="connsiteY1748" fmla="*/ 1524340 h 5327306"/>
              <a:gd name="connsiteX1749" fmla="*/ 1383610 w 5032642"/>
              <a:gd name="connsiteY1749" fmla="*/ 1524871 h 5327306"/>
              <a:gd name="connsiteX1750" fmla="*/ 1383645 w 5032642"/>
              <a:gd name="connsiteY1750" fmla="*/ 1527153 h 5327306"/>
              <a:gd name="connsiteX1751" fmla="*/ 1384880 w 5032642"/>
              <a:gd name="connsiteY1751" fmla="*/ 1527757 h 5327306"/>
              <a:gd name="connsiteX1752" fmla="*/ 1390466 w 5032642"/>
              <a:gd name="connsiteY1752" fmla="*/ 1527491 h 5327306"/>
              <a:gd name="connsiteX1753" fmla="*/ 1464558 w 5032642"/>
              <a:gd name="connsiteY1753" fmla="*/ 1552903 h 5327306"/>
              <a:gd name="connsiteX1754" fmla="*/ 1475202 w 5032642"/>
              <a:gd name="connsiteY1754" fmla="*/ 1552604 h 5327306"/>
              <a:gd name="connsiteX1755" fmla="*/ 1434764 w 5032642"/>
              <a:gd name="connsiteY1755" fmla="*/ 1534089 h 5327306"/>
              <a:gd name="connsiteX1756" fmla="*/ 1390466 w 5032642"/>
              <a:gd name="connsiteY1756" fmla="*/ 1527491 h 5327306"/>
              <a:gd name="connsiteX1757" fmla="*/ 1385487 w 5032642"/>
              <a:gd name="connsiteY1757" fmla="*/ 1524340 h 5327306"/>
              <a:gd name="connsiteX1758" fmla="*/ 1325682 w 5032642"/>
              <a:gd name="connsiteY1758" fmla="*/ 1521565 h 5327306"/>
              <a:gd name="connsiteX1759" fmla="*/ 1319220 w 5032642"/>
              <a:gd name="connsiteY1759" fmla="*/ 1522932 h 5327306"/>
              <a:gd name="connsiteX1760" fmla="*/ 1320919 w 5032642"/>
              <a:gd name="connsiteY1760" fmla="*/ 1525022 h 5327306"/>
              <a:gd name="connsiteX1761" fmla="*/ 1325678 w 5032642"/>
              <a:gd name="connsiteY1761" fmla="*/ 1527380 h 5327306"/>
              <a:gd name="connsiteX1762" fmla="*/ 1358888 w 5032642"/>
              <a:gd name="connsiteY1762" fmla="*/ 1529554 h 5327306"/>
              <a:gd name="connsiteX1763" fmla="*/ 1325682 w 5032642"/>
              <a:gd name="connsiteY1763" fmla="*/ 1521565 h 5327306"/>
              <a:gd name="connsiteX1764" fmla="*/ 1294932 w 5032642"/>
              <a:gd name="connsiteY1764" fmla="*/ 1494863 h 5327306"/>
              <a:gd name="connsiteX1765" fmla="*/ 1291051 w 5032642"/>
              <a:gd name="connsiteY1765" fmla="*/ 1495128 h 5327306"/>
              <a:gd name="connsiteX1766" fmla="*/ 1296347 w 5032642"/>
              <a:gd name="connsiteY1766" fmla="*/ 1497971 h 5327306"/>
              <a:gd name="connsiteX1767" fmla="*/ 1323403 w 5032642"/>
              <a:gd name="connsiteY1767" fmla="*/ 1499388 h 5327306"/>
              <a:gd name="connsiteX1768" fmla="*/ 1307291 w 5032642"/>
              <a:gd name="connsiteY1768" fmla="*/ 1496816 h 5327306"/>
              <a:gd name="connsiteX1769" fmla="*/ 1294932 w 5032642"/>
              <a:gd name="connsiteY1769" fmla="*/ 1494863 h 5327306"/>
              <a:gd name="connsiteX1770" fmla="*/ 4901392 w 5032642"/>
              <a:gd name="connsiteY1770" fmla="*/ 1489054 h 5327306"/>
              <a:gd name="connsiteX1771" fmla="*/ 4911772 w 5032642"/>
              <a:gd name="connsiteY1771" fmla="*/ 1489203 h 5327306"/>
              <a:gd name="connsiteX1772" fmla="*/ 4878886 w 5032642"/>
              <a:gd name="connsiteY1772" fmla="*/ 1503635 h 5327306"/>
              <a:gd name="connsiteX1773" fmla="*/ 4846940 w 5032642"/>
              <a:gd name="connsiteY1773" fmla="*/ 1516095 h 5327306"/>
              <a:gd name="connsiteX1774" fmla="*/ 4830471 w 5032642"/>
              <a:gd name="connsiteY1774" fmla="*/ 1514943 h 5327306"/>
              <a:gd name="connsiteX1775" fmla="*/ 4823044 w 5032642"/>
              <a:gd name="connsiteY1775" fmla="*/ 1514959 h 5327306"/>
              <a:gd name="connsiteX1776" fmla="*/ 4892642 w 5032642"/>
              <a:gd name="connsiteY1776" fmla="*/ 1489549 h 5327306"/>
              <a:gd name="connsiteX1777" fmla="*/ 1203395 w 5032642"/>
              <a:gd name="connsiteY1777" fmla="*/ 1476493 h 5327306"/>
              <a:gd name="connsiteX1778" fmla="*/ 1301198 w 5032642"/>
              <a:gd name="connsiteY1778" fmla="*/ 1518094 h 5327306"/>
              <a:gd name="connsiteX1779" fmla="*/ 1315401 w 5032642"/>
              <a:gd name="connsiteY1779" fmla="*/ 1518400 h 5327306"/>
              <a:gd name="connsiteX1780" fmla="*/ 1259783 w 5032642"/>
              <a:gd name="connsiteY1780" fmla="*/ 1497444 h 5327306"/>
              <a:gd name="connsiteX1781" fmla="*/ 1203395 w 5032642"/>
              <a:gd name="connsiteY1781" fmla="*/ 1476493 h 5327306"/>
              <a:gd name="connsiteX1782" fmla="*/ 1572722 w 5032642"/>
              <a:gd name="connsiteY1782" fmla="*/ 1469555 h 5327306"/>
              <a:gd name="connsiteX1783" fmla="*/ 1570438 w 5032642"/>
              <a:gd name="connsiteY1783" fmla="*/ 1477684 h 5327306"/>
              <a:gd name="connsiteX1784" fmla="*/ 1580090 w 5032642"/>
              <a:gd name="connsiteY1784" fmla="*/ 1480575 h 5327306"/>
              <a:gd name="connsiteX1785" fmla="*/ 1581826 w 5032642"/>
              <a:gd name="connsiteY1785" fmla="*/ 1472157 h 5327306"/>
              <a:gd name="connsiteX1786" fmla="*/ 1180136 w 5032642"/>
              <a:gd name="connsiteY1786" fmla="*/ 1459921 h 5327306"/>
              <a:gd name="connsiteX1787" fmla="*/ 1174245 w 5032642"/>
              <a:gd name="connsiteY1787" fmla="*/ 1464884 h 5327306"/>
              <a:gd name="connsiteX1788" fmla="*/ 1178623 w 5032642"/>
              <a:gd name="connsiteY1788" fmla="*/ 1464103 h 5327306"/>
              <a:gd name="connsiteX1789" fmla="*/ 1180136 w 5032642"/>
              <a:gd name="connsiteY1789" fmla="*/ 1459921 h 5327306"/>
              <a:gd name="connsiteX1790" fmla="*/ 685630 w 5032642"/>
              <a:gd name="connsiteY1790" fmla="*/ 1434973 h 5327306"/>
              <a:gd name="connsiteX1791" fmla="*/ 707164 w 5032642"/>
              <a:gd name="connsiteY1791" fmla="*/ 1441026 h 5327306"/>
              <a:gd name="connsiteX1792" fmla="*/ 685265 w 5032642"/>
              <a:gd name="connsiteY1792" fmla="*/ 1441019 h 5327306"/>
              <a:gd name="connsiteX1793" fmla="*/ 679432 w 5032642"/>
              <a:gd name="connsiteY1793" fmla="*/ 1438072 h 5327306"/>
              <a:gd name="connsiteX1794" fmla="*/ 685630 w 5032642"/>
              <a:gd name="connsiteY1794" fmla="*/ 1434973 h 5327306"/>
              <a:gd name="connsiteX1795" fmla="*/ 1024033 w 5032642"/>
              <a:gd name="connsiteY1795" fmla="*/ 1421915 h 5327306"/>
              <a:gd name="connsiteX1796" fmla="*/ 1022524 w 5032642"/>
              <a:gd name="connsiteY1796" fmla="*/ 1423100 h 5327306"/>
              <a:gd name="connsiteX1797" fmla="*/ 1019438 w 5032642"/>
              <a:gd name="connsiteY1797" fmla="*/ 1425523 h 5327306"/>
              <a:gd name="connsiteX1798" fmla="*/ 1022309 w 5032642"/>
              <a:gd name="connsiteY1798" fmla="*/ 1423268 h 5327306"/>
              <a:gd name="connsiteX1799" fmla="*/ 1022524 w 5032642"/>
              <a:gd name="connsiteY1799" fmla="*/ 1423100 h 5327306"/>
              <a:gd name="connsiteX1800" fmla="*/ 1023961 w 5032642"/>
              <a:gd name="connsiteY1800" fmla="*/ 1421972 h 5327306"/>
              <a:gd name="connsiteX1801" fmla="*/ 1024033 w 5032642"/>
              <a:gd name="connsiteY1801" fmla="*/ 1421915 h 5327306"/>
              <a:gd name="connsiteX1802" fmla="*/ 1094472 w 5032642"/>
              <a:gd name="connsiteY1802" fmla="*/ 1404219 h 5327306"/>
              <a:gd name="connsiteX1803" fmla="*/ 1090840 w 5032642"/>
              <a:gd name="connsiteY1803" fmla="*/ 1406893 h 5327306"/>
              <a:gd name="connsiteX1804" fmla="*/ 1095320 w 5032642"/>
              <a:gd name="connsiteY1804" fmla="*/ 1409592 h 5327306"/>
              <a:gd name="connsiteX1805" fmla="*/ 1099930 w 5032642"/>
              <a:gd name="connsiteY1805" fmla="*/ 1410699 h 5327306"/>
              <a:gd name="connsiteX1806" fmla="*/ 1101010 w 5032642"/>
              <a:gd name="connsiteY1806" fmla="*/ 1406462 h 5327306"/>
              <a:gd name="connsiteX1807" fmla="*/ 1094472 w 5032642"/>
              <a:gd name="connsiteY1807" fmla="*/ 1404219 h 5327306"/>
              <a:gd name="connsiteX1808" fmla="*/ 4543095 w 5032642"/>
              <a:gd name="connsiteY1808" fmla="*/ 1399009 h 5327306"/>
              <a:gd name="connsiteX1809" fmla="*/ 4549296 w 5032642"/>
              <a:gd name="connsiteY1809" fmla="*/ 1399162 h 5327306"/>
              <a:gd name="connsiteX1810" fmla="*/ 4543095 w 5032642"/>
              <a:gd name="connsiteY1810" fmla="*/ 1399009 h 5327306"/>
              <a:gd name="connsiteX1811" fmla="*/ 4739202 w 5032642"/>
              <a:gd name="connsiteY1811" fmla="*/ 1387586 h 5327306"/>
              <a:gd name="connsiteX1812" fmla="*/ 4713801 w 5032642"/>
              <a:gd name="connsiteY1812" fmla="*/ 1399101 h 5327306"/>
              <a:gd name="connsiteX1813" fmla="*/ 4732681 w 5032642"/>
              <a:gd name="connsiteY1813" fmla="*/ 1388004 h 5327306"/>
              <a:gd name="connsiteX1814" fmla="*/ 4739202 w 5032642"/>
              <a:gd name="connsiteY1814" fmla="*/ 1387586 h 5327306"/>
              <a:gd name="connsiteX1815" fmla="*/ 1256523 w 5032642"/>
              <a:gd name="connsiteY1815" fmla="*/ 1371111 h 5327306"/>
              <a:gd name="connsiteX1816" fmla="*/ 1266855 w 5032642"/>
              <a:gd name="connsiteY1816" fmla="*/ 1375242 h 5327306"/>
              <a:gd name="connsiteX1817" fmla="*/ 1420155 w 5032642"/>
              <a:gd name="connsiteY1817" fmla="*/ 1433056 h 5327306"/>
              <a:gd name="connsiteX1818" fmla="*/ 1561668 w 5032642"/>
              <a:gd name="connsiteY1818" fmla="*/ 1475076 h 5327306"/>
              <a:gd name="connsiteX1819" fmla="*/ 1562546 w 5032642"/>
              <a:gd name="connsiteY1819" fmla="*/ 1471233 h 5327306"/>
              <a:gd name="connsiteX1820" fmla="*/ 1563627 w 5032642"/>
              <a:gd name="connsiteY1820" fmla="*/ 1466955 h 5327306"/>
              <a:gd name="connsiteX1821" fmla="*/ 1451291 w 5032642"/>
              <a:gd name="connsiteY1821" fmla="*/ 1434838 h 5327306"/>
              <a:gd name="connsiteX1822" fmla="*/ 1283103 w 5032642"/>
              <a:gd name="connsiteY1822" fmla="*/ 1377054 h 5327306"/>
              <a:gd name="connsiteX1823" fmla="*/ 1256523 w 5032642"/>
              <a:gd name="connsiteY1823" fmla="*/ 1371111 h 5327306"/>
              <a:gd name="connsiteX1824" fmla="*/ 924686 w 5032642"/>
              <a:gd name="connsiteY1824" fmla="*/ 1354319 h 5327306"/>
              <a:gd name="connsiteX1825" fmla="*/ 982951 w 5032642"/>
              <a:gd name="connsiteY1825" fmla="*/ 1379012 h 5327306"/>
              <a:gd name="connsiteX1826" fmla="*/ 976298 w 5032642"/>
              <a:gd name="connsiteY1826" fmla="*/ 1377620 h 5327306"/>
              <a:gd name="connsiteX1827" fmla="*/ 916563 w 5032642"/>
              <a:gd name="connsiteY1827" fmla="*/ 1356701 h 5327306"/>
              <a:gd name="connsiteX1828" fmla="*/ 921738 w 5032642"/>
              <a:gd name="connsiteY1828" fmla="*/ 1354463 h 5327306"/>
              <a:gd name="connsiteX1829" fmla="*/ 1600677 w 5032642"/>
              <a:gd name="connsiteY1829" fmla="*/ 1354011 h 5327306"/>
              <a:gd name="connsiteX1830" fmla="*/ 1597501 w 5032642"/>
              <a:gd name="connsiteY1830" fmla="*/ 1368580 h 5327306"/>
              <a:gd name="connsiteX1831" fmla="*/ 1602966 w 5032642"/>
              <a:gd name="connsiteY1831" fmla="*/ 1369619 h 5327306"/>
              <a:gd name="connsiteX1832" fmla="*/ 1605809 w 5032642"/>
              <a:gd name="connsiteY1832" fmla="*/ 1355829 h 5327306"/>
              <a:gd name="connsiteX1833" fmla="*/ 1605866 w 5032642"/>
              <a:gd name="connsiteY1833" fmla="*/ 1355571 h 5327306"/>
              <a:gd name="connsiteX1834" fmla="*/ 934513 w 5032642"/>
              <a:gd name="connsiteY1834" fmla="*/ 1339421 h 5327306"/>
              <a:gd name="connsiteX1835" fmla="*/ 930075 w 5032642"/>
              <a:gd name="connsiteY1835" fmla="*/ 1341525 h 5327306"/>
              <a:gd name="connsiteX1836" fmla="*/ 934513 w 5032642"/>
              <a:gd name="connsiteY1836" fmla="*/ 1339421 h 5327306"/>
              <a:gd name="connsiteX1837" fmla="*/ 918758 w 5032642"/>
              <a:gd name="connsiteY1837" fmla="*/ 1332674 h 5327306"/>
              <a:gd name="connsiteX1838" fmla="*/ 914510 w 5032642"/>
              <a:gd name="connsiteY1838" fmla="*/ 1334618 h 5327306"/>
              <a:gd name="connsiteX1839" fmla="*/ 918758 w 5032642"/>
              <a:gd name="connsiteY1839" fmla="*/ 1332674 h 5327306"/>
              <a:gd name="connsiteX1840" fmla="*/ 1606297 w 5032642"/>
              <a:gd name="connsiteY1840" fmla="*/ 1332596 h 5327306"/>
              <a:gd name="connsiteX1841" fmla="*/ 1602970 w 5032642"/>
              <a:gd name="connsiteY1841" fmla="*/ 1343630 h 5327306"/>
              <a:gd name="connsiteX1842" fmla="*/ 1608203 w 5032642"/>
              <a:gd name="connsiteY1842" fmla="*/ 1345099 h 5327306"/>
              <a:gd name="connsiteX1843" fmla="*/ 1609021 w 5032642"/>
              <a:gd name="connsiteY1843" fmla="*/ 1341428 h 5327306"/>
              <a:gd name="connsiteX1844" fmla="*/ 1610027 w 5032642"/>
              <a:gd name="connsiteY1844" fmla="*/ 1333934 h 5327306"/>
              <a:gd name="connsiteX1845" fmla="*/ 1546111 w 5032642"/>
              <a:gd name="connsiteY1845" fmla="*/ 1295626 h 5327306"/>
              <a:gd name="connsiteX1846" fmla="*/ 1551209 w 5032642"/>
              <a:gd name="connsiteY1846" fmla="*/ 1299766 h 5327306"/>
              <a:gd name="connsiteX1847" fmla="*/ 1557282 w 5032642"/>
              <a:gd name="connsiteY1847" fmla="*/ 1301874 h 5327306"/>
              <a:gd name="connsiteX1848" fmla="*/ 1571442 w 5032642"/>
              <a:gd name="connsiteY1848" fmla="*/ 1302701 h 5327306"/>
              <a:gd name="connsiteX1849" fmla="*/ 1546111 w 5032642"/>
              <a:gd name="connsiteY1849" fmla="*/ 1295626 h 5327306"/>
              <a:gd name="connsiteX1850" fmla="*/ 3048142 w 5032642"/>
              <a:gd name="connsiteY1850" fmla="*/ 1288038 h 5327306"/>
              <a:gd name="connsiteX1851" fmla="*/ 3039530 w 5032642"/>
              <a:gd name="connsiteY1851" fmla="*/ 1290548 h 5327306"/>
              <a:gd name="connsiteX1852" fmla="*/ 3037551 w 5032642"/>
              <a:gd name="connsiteY1852" fmla="*/ 1298729 h 5327306"/>
              <a:gd name="connsiteX1853" fmla="*/ 3046308 w 5032642"/>
              <a:gd name="connsiteY1853" fmla="*/ 1295965 h 5327306"/>
              <a:gd name="connsiteX1854" fmla="*/ 709488 w 5032642"/>
              <a:gd name="connsiteY1854" fmla="*/ 1281993 h 5327306"/>
              <a:gd name="connsiteX1855" fmla="*/ 722917 w 5032642"/>
              <a:gd name="connsiteY1855" fmla="*/ 1284159 h 5327306"/>
              <a:gd name="connsiteX1856" fmla="*/ 810021 w 5032642"/>
              <a:gd name="connsiteY1856" fmla="*/ 1300962 h 5327306"/>
              <a:gd name="connsiteX1857" fmla="*/ 839564 w 5032642"/>
              <a:gd name="connsiteY1857" fmla="*/ 1317131 h 5327306"/>
              <a:gd name="connsiteX1858" fmla="*/ 880734 w 5032642"/>
              <a:gd name="connsiteY1858" fmla="*/ 1335593 h 5327306"/>
              <a:gd name="connsiteX1859" fmla="*/ 862139 w 5032642"/>
              <a:gd name="connsiteY1859" fmla="*/ 1332533 h 5327306"/>
              <a:gd name="connsiteX1860" fmla="*/ 778078 w 5032642"/>
              <a:gd name="connsiteY1860" fmla="*/ 1307476 h 5327306"/>
              <a:gd name="connsiteX1861" fmla="*/ 735952 w 5032642"/>
              <a:gd name="connsiteY1861" fmla="*/ 1298743 h 5327306"/>
              <a:gd name="connsiteX1862" fmla="*/ 736850 w 5032642"/>
              <a:gd name="connsiteY1862" fmla="*/ 1298212 h 5327306"/>
              <a:gd name="connsiteX1863" fmla="*/ 716989 w 5032642"/>
              <a:gd name="connsiteY1863" fmla="*/ 1286307 h 5327306"/>
              <a:gd name="connsiteX1864" fmla="*/ 582219 w 5032642"/>
              <a:gd name="connsiteY1864" fmla="*/ 1262983 h 5327306"/>
              <a:gd name="connsiteX1865" fmla="*/ 617882 w 5032642"/>
              <a:gd name="connsiteY1865" fmla="*/ 1267218 h 5327306"/>
              <a:gd name="connsiteX1866" fmla="*/ 651735 w 5032642"/>
              <a:gd name="connsiteY1866" fmla="*/ 1272678 h 5327306"/>
              <a:gd name="connsiteX1867" fmla="*/ 665346 w 5032642"/>
              <a:gd name="connsiteY1867" fmla="*/ 1282023 h 5327306"/>
              <a:gd name="connsiteX1868" fmla="*/ 671756 w 5032642"/>
              <a:gd name="connsiteY1868" fmla="*/ 1285775 h 5327306"/>
              <a:gd name="connsiteX1869" fmla="*/ 598884 w 5032642"/>
              <a:gd name="connsiteY1869" fmla="*/ 1272385 h 5327306"/>
              <a:gd name="connsiteX1870" fmla="*/ 591090 w 5032642"/>
              <a:gd name="connsiteY1870" fmla="*/ 1268375 h 5327306"/>
              <a:gd name="connsiteX1871" fmla="*/ 1411397 w 5032642"/>
              <a:gd name="connsiteY1871" fmla="*/ 1248508 h 5327306"/>
              <a:gd name="connsiteX1872" fmla="*/ 1408778 w 5032642"/>
              <a:gd name="connsiteY1872" fmla="*/ 1252753 h 5327306"/>
              <a:gd name="connsiteX1873" fmla="*/ 1417047 w 5032642"/>
              <a:gd name="connsiteY1873" fmla="*/ 1256464 h 5327306"/>
              <a:gd name="connsiteX1874" fmla="*/ 1527953 w 5032642"/>
              <a:gd name="connsiteY1874" fmla="*/ 1291547 h 5327306"/>
              <a:gd name="connsiteX1875" fmla="*/ 1434422 w 5032642"/>
              <a:gd name="connsiteY1875" fmla="*/ 1254096 h 5327306"/>
              <a:gd name="connsiteX1876" fmla="*/ 1411397 w 5032642"/>
              <a:gd name="connsiteY1876" fmla="*/ 1248508 h 5327306"/>
              <a:gd name="connsiteX1877" fmla="*/ 3181712 w 5032642"/>
              <a:gd name="connsiteY1877" fmla="*/ 1245563 h 5327306"/>
              <a:gd name="connsiteX1878" fmla="*/ 3162013 w 5032642"/>
              <a:gd name="connsiteY1878" fmla="*/ 1251821 h 5327306"/>
              <a:gd name="connsiteX1879" fmla="*/ 3159777 w 5032642"/>
              <a:gd name="connsiteY1879" fmla="*/ 1261601 h 5327306"/>
              <a:gd name="connsiteX1880" fmla="*/ 3179076 w 5032642"/>
              <a:gd name="connsiteY1880" fmla="*/ 1256291 h 5327306"/>
              <a:gd name="connsiteX1881" fmla="*/ 1581947 w 5032642"/>
              <a:gd name="connsiteY1881" fmla="*/ 1240039 h 5327306"/>
              <a:gd name="connsiteX1882" fmla="*/ 1579492 w 5032642"/>
              <a:gd name="connsiteY1882" fmla="*/ 1246427 h 5327306"/>
              <a:gd name="connsiteX1883" fmla="*/ 1578347 w 5032642"/>
              <a:gd name="connsiteY1883" fmla="*/ 1249013 h 5327306"/>
              <a:gd name="connsiteX1884" fmla="*/ 1614779 w 5032642"/>
              <a:gd name="connsiteY1884" fmla="*/ 1259932 h 5327306"/>
              <a:gd name="connsiteX1885" fmla="*/ 1616741 w 5032642"/>
              <a:gd name="connsiteY1885" fmla="*/ 1249956 h 5327306"/>
              <a:gd name="connsiteX1886" fmla="*/ 3205960 w 5032642"/>
              <a:gd name="connsiteY1886" fmla="*/ 1237859 h 5327306"/>
              <a:gd name="connsiteX1887" fmla="*/ 3191962 w 5032642"/>
              <a:gd name="connsiteY1887" fmla="*/ 1242307 h 5327306"/>
              <a:gd name="connsiteX1888" fmla="*/ 3188676 w 5032642"/>
              <a:gd name="connsiteY1888" fmla="*/ 1253650 h 5327306"/>
              <a:gd name="connsiteX1889" fmla="*/ 3202853 w 5032642"/>
              <a:gd name="connsiteY1889" fmla="*/ 1249749 h 5327306"/>
              <a:gd name="connsiteX1890" fmla="*/ 4803903 w 5032642"/>
              <a:gd name="connsiteY1890" fmla="*/ 1231400 h 5327306"/>
              <a:gd name="connsiteX1891" fmla="*/ 4810103 w 5032642"/>
              <a:gd name="connsiteY1891" fmla="*/ 1231553 h 5327306"/>
              <a:gd name="connsiteX1892" fmla="*/ 4803903 w 5032642"/>
              <a:gd name="connsiteY1892" fmla="*/ 1231400 h 5327306"/>
              <a:gd name="connsiteX1893" fmla="*/ 3233595 w 5032642"/>
              <a:gd name="connsiteY1893" fmla="*/ 1229080 h 5327306"/>
              <a:gd name="connsiteX1894" fmla="*/ 3224026 w 5032642"/>
              <a:gd name="connsiteY1894" fmla="*/ 1232120 h 5327306"/>
              <a:gd name="connsiteX1895" fmla="*/ 3221850 w 5032642"/>
              <a:gd name="connsiteY1895" fmla="*/ 1239284 h 5327306"/>
              <a:gd name="connsiteX1896" fmla="*/ 3220618 w 5032642"/>
              <a:gd name="connsiteY1896" fmla="*/ 1244862 h 5327306"/>
              <a:gd name="connsiteX1897" fmla="*/ 3229633 w 5032642"/>
              <a:gd name="connsiteY1897" fmla="*/ 1242382 h 5327306"/>
              <a:gd name="connsiteX1898" fmla="*/ 4825281 w 5032642"/>
              <a:gd name="connsiteY1898" fmla="*/ 1227816 h 5327306"/>
              <a:gd name="connsiteX1899" fmla="*/ 4823185 w 5032642"/>
              <a:gd name="connsiteY1899" fmla="*/ 1232967 h 5327306"/>
              <a:gd name="connsiteX1900" fmla="*/ 4825281 w 5032642"/>
              <a:gd name="connsiteY1900" fmla="*/ 1227816 h 5327306"/>
              <a:gd name="connsiteX1901" fmla="*/ 3259789 w 5032642"/>
              <a:gd name="connsiteY1901" fmla="*/ 1222863 h 5327306"/>
              <a:gd name="connsiteX1902" fmla="*/ 3248994 w 5032642"/>
              <a:gd name="connsiteY1902" fmla="*/ 1225128 h 5327306"/>
              <a:gd name="connsiteX1903" fmla="*/ 3245546 w 5032642"/>
              <a:gd name="connsiteY1903" fmla="*/ 1238005 h 5327306"/>
              <a:gd name="connsiteX1904" fmla="*/ 3256061 w 5032642"/>
              <a:gd name="connsiteY1904" fmla="*/ 1235111 h 5327306"/>
              <a:gd name="connsiteX1905" fmla="*/ 3256235 w 5032642"/>
              <a:gd name="connsiteY1905" fmla="*/ 1235062 h 5327306"/>
              <a:gd name="connsiteX1906" fmla="*/ 1588320 w 5032642"/>
              <a:gd name="connsiteY1906" fmla="*/ 1216881 h 5327306"/>
              <a:gd name="connsiteX1907" fmla="*/ 1588202 w 5032642"/>
              <a:gd name="connsiteY1907" fmla="*/ 1217434 h 5327306"/>
              <a:gd name="connsiteX1908" fmla="*/ 1608758 w 5032642"/>
              <a:gd name="connsiteY1908" fmla="*/ 1226057 h 5327306"/>
              <a:gd name="connsiteX1909" fmla="*/ 1621115 w 5032642"/>
              <a:gd name="connsiteY1909" fmla="*/ 1227720 h 5327306"/>
              <a:gd name="connsiteX1910" fmla="*/ 1621462 w 5032642"/>
              <a:gd name="connsiteY1910" fmla="*/ 1225949 h 5327306"/>
              <a:gd name="connsiteX1911" fmla="*/ 3298548 w 5032642"/>
              <a:gd name="connsiteY1911" fmla="*/ 1214663 h 5327306"/>
              <a:gd name="connsiteX1912" fmla="*/ 3289509 w 5032642"/>
              <a:gd name="connsiteY1912" fmla="*/ 1216609 h 5327306"/>
              <a:gd name="connsiteX1913" fmla="*/ 3286612 w 5032642"/>
              <a:gd name="connsiteY1913" fmla="*/ 1226416 h 5327306"/>
              <a:gd name="connsiteX1914" fmla="*/ 3295936 w 5032642"/>
              <a:gd name="connsiteY1914" fmla="*/ 1223762 h 5327306"/>
              <a:gd name="connsiteX1915" fmla="*/ 1563797 w 5032642"/>
              <a:gd name="connsiteY1915" fmla="*/ 1208556 h 5327306"/>
              <a:gd name="connsiteX1916" fmla="*/ 1562999 w 5032642"/>
              <a:gd name="connsiteY1916" fmla="*/ 1213587 h 5327306"/>
              <a:gd name="connsiteX1917" fmla="*/ 1566661 w 5032642"/>
              <a:gd name="connsiteY1917" fmla="*/ 1211955 h 5327306"/>
              <a:gd name="connsiteX1918" fmla="*/ 1568890 w 5032642"/>
              <a:gd name="connsiteY1918" fmla="*/ 1208624 h 5327306"/>
              <a:gd name="connsiteX1919" fmla="*/ 1563797 w 5032642"/>
              <a:gd name="connsiteY1919" fmla="*/ 1208556 h 5327306"/>
              <a:gd name="connsiteX1920" fmla="*/ 4744364 w 5032642"/>
              <a:gd name="connsiteY1920" fmla="*/ 1203899 h 5327306"/>
              <a:gd name="connsiteX1921" fmla="*/ 4733021 w 5032642"/>
              <a:gd name="connsiteY1921" fmla="*/ 1208245 h 5327306"/>
              <a:gd name="connsiteX1922" fmla="*/ 4736029 w 5032642"/>
              <a:gd name="connsiteY1922" fmla="*/ 1206392 h 5327306"/>
              <a:gd name="connsiteX1923" fmla="*/ 4738484 w 5032642"/>
              <a:gd name="connsiteY1923" fmla="*/ 1205098 h 5327306"/>
              <a:gd name="connsiteX1924" fmla="*/ 810685 w 5032642"/>
              <a:gd name="connsiteY1924" fmla="*/ 1203410 h 5327306"/>
              <a:gd name="connsiteX1925" fmla="*/ 867614 w 5032642"/>
              <a:gd name="connsiteY1925" fmla="*/ 1210913 h 5327306"/>
              <a:gd name="connsiteX1926" fmla="*/ 910026 w 5032642"/>
              <a:gd name="connsiteY1926" fmla="*/ 1217970 h 5327306"/>
              <a:gd name="connsiteX1927" fmla="*/ 916238 w 5032642"/>
              <a:gd name="connsiteY1927" fmla="*/ 1218761 h 5327306"/>
              <a:gd name="connsiteX1928" fmla="*/ 959359 w 5032642"/>
              <a:gd name="connsiteY1928" fmla="*/ 1238570 h 5327306"/>
              <a:gd name="connsiteX1929" fmla="*/ 903561 w 5032642"/>
              <a:gd name="connsiteY1929" fmla="*/ 1223591 h 5327306"/>
              <a:gd name="connsiteX1930" fmla="*/ 835890 w 5032642"/>
              <a:gd name="connsiteY1930" fmla="*/ 1213492 h 5327306"/>
              <a:gd name="connsiteX1931" fmla="*/ 816151 w 5032642"/>
              <a:gd name="connsiteY1931" fmla="*/ 1208435 h 5327306"/>
              <a:gd name="connsiteX1932" fmla="*/ 814144 w 5032642"/>
              <a:gd name="connsiteY1932" fmla="*/ 1207021 h 5327306"/>
              <a:gd name="connsiteX1933" fmla="*/ 1034891 w 5032642"/>
              <a:gd name="connsiteY1933" fmla="*/ 1194764 h 5327306"/>
              <a:gd name="connsiteX1934" fmla="*/ 1041383 w 5032642"/>
              <a:gd name="connsiteY1934" fmla="*/ 1198801 h 5327306"/>
              <a:gd name="connsiteX1935" fmla="*/ 1037455 w 5032642"/>
              <a:gd name="connsiteY1935" fmla="*/ 1202408 h 5327306"/>
              <a:gd name="connsiteX1936" fmla="*/ 1034891 w 5032642"/>
              <a:gd name="connsiteY1936" fmla="*/ 1194764 h 5327306"/>
              <a:gd name="connsiteX1937" fmla="*/ 3424670 w 5032642"/>
              <a:gd name="connsiteY1937" fmla="*/ 1184248 h 5327306"/>
              <a:gd name="connsiteX1938" fmla="*/ 3403374 w 5032642"/>
              <a:gd name="connsiteY1938" fmla="*/ 1187696 h 5327306"/>
              <a:gd name="connsiteX1939" fmla="*/ 3340028 w 5032642"/>
              <a:gd name="connsiteY1939" fmla="*/ 1204952 h 5327306"/>
              <a:gd name="connsiteX1940" fmla="*/ 3337922 w 5032642"/>
              <a:gd name="connsiteY1940" fmla="*/ 1211812 h 5327306"/>
              <a:gd name="connsiteX1941" fmla="*/ 3394237 w 5032642"/>
              <a:gd name="connsiteY1941" fmla="*/ 1195784 h 5327306"/>
              <a:gd name="connsiteX1942" fmla="*/ 3424670 w 5032642"/>
              <a:gd name="connsiteY1942" fmla="*/ 1184248 h 5327306"/>
              <a:gd name="connsiteX1943" fmla="*/ 4339346 w 5032642"/>
              <a:gd name="connsiteY1943" fmla="*/ 1176104 h 5327306"/>
              <a:gd name="connsiteX1944" fmla="*/ 4337216 w 5032642"/>
              <a:gd name="connsiteY1944" fmla="*/ 1181544 h 5327306"/>
              <a:gd name="connsiteX1945" fmla="*/ 4335119 w 5032642"/>
              <a:gd name="connsiteY1945" fmla="*/ 1186695 h 5327306"/>
              <a:gd name="connsiteX1946" fmla="*/ 4337216 w 5032642"/>
              <a:gd name="connsiteY1946" fmla="*/ 1181544 h 5327306"/>
              <a:gd name="connsiteX1947" fmla="*/ 4339346 w 5032642"/>
              <a:gd name="connsiteY1947" fmla="*/ 1176104 h 5327306"/>
              <a:gd name="connsiteX1948" fmla="*/ 3245108 w 5032642"/>
              <a:gd name="connsiteY1948" fmla="*/ 1172730 h 5327306"/>
              <a:gd name="connsiteX1949" fmla="*/ 3241636 w 5032642"/>
              <a:gd name="connsiteY1949" fmla="*/ 1176507 h 5327306"/>
              <a:gd name="connsiteX1950" fmla="*/ 3238352 w 5032642"/>
              <a:gd name="connsiteY1950" fmla="*/ 1184955 h 5327306"/>
              <a:gd name="connsiteX1951" fmla="*/ 3226591 w 5032642"/>
              <a:gd name="connsiteY1951" fmla="*/ 1223678 h 5327306"/>
              <a:gd name="connsiteX1952" fmla="*/ 3236002 w 5032642"/>
              <a:gd name="connsiteY1952" fmla="*/ 1220998 h 5327306"/>
              <a:gd name="connsiteX1953" fmla="*/ 3241605 w 5032642"/>
              <a:gd name="connsiteY1953" fmla="*/ 1202186 h 5327306"/>
              <a:gd name="connsiteX1954" fmla="*/ 3245108 w 5032642"/>
              <a:gd name="connsiteY1954" fmla="*/ 1172730 h 5327306"/>
              <a:gd name="connsiteX1955" fmla="*/ 2968586 w 5032642"/>
              <a:gd name="connsiteY1955" fmla="*/ 1165291 h 5327306"/>
              <a:gd name="connsiteX1956" fmla="*/ 2966309 w 5032642"/>
              <a:gd name="connsiteY1956" fmla="*/ 1165442 h 5327306"/>
              <a:gd name="connsiteX1957" fmla="*/ 2965768 w 5032642"/>
              <a:gd name="connsiteY1957" fmla="*/ 1166707 h 5327306"/>
              <a:gd name="connsiteX1958" fmla="*/ 2966320 w 5032642"/>
              <a:gd name="connsiteY1958" fmla="*/ 1172272 h 5327306"/>
              <a:gd name="connsiteX1959" fmla="*/ 2944731 w 5032642"/>
              <a:gd name="connsiteY1959" fmla="*/ 1247567 h 5327306"/>
              <a:gd name="connsiteX1960" fmla="*/ 2945574 w 5032642"/>
              <a:gd name="connsiteY1960" fmla="*/ 1258182 h 5327306"/>
              <a:gd name="connsiteX1961" fmla="*/ 2961997 w 5032642"/>
              <a:gd name="connsiteY1961" fmla="*/ 1216849 h 5327306"/>
              <a:gd name="connsiteX1962" fmla="*/ 2966320 w 5032642"/>
              <a:gd name="connsiteY1962" fmla="*/ 1172272 h 5327306"/>
              <a:gd name="connsiteX1963" fmla="*/ 2968586 w 5032642"/>
              <a:gd name="connsiteY1963" fmla="*/ 1165291 h 5327306"/>
              <a:gd name="connsiteX1964" fmla="*/ 2953622 w 5032642"/>
              <a:gd name="connsiteY1964" fmla="*/ 1149269 h 5327306"/>
              <a:gd name="connsiteX1965" fmla="*/ 2951555 w 5032642"/>
              <a:gd name="connsiteY1965" fmla="*/ 1152609 h 5327306"/>
              <a:gd name="connsiteX1966" fmla="*/ 2937452 w 5032642"/>
              <a:gd name="connsiteY1966" fmla="*/ 1239773 h 5327306"/>
              <a:gd name="connsiteX1967" fmla="*/ 2948894 w 5032642"/>
              <a:gd name="connsiteY1967" fmla="*/ 1193413 h 5327306"/>
              <a:gd name="connsiteX1968" fmla="*/ 2953622 w 5032642"/>
              <a:gd name="connsiteY1968" fmla="*/ 1149269 h 5327306"/>
              <a:gd name="connsiteX1969" fmla="*/ 964241 w 5032642"/>
              <a:gd name="connsiteY1969" fmla="*/ 1119795 h 5327306"/>
              <a:gd name="connsiteX1970" fmla="*/ 976969 w 5032642"/>
              <a:gd name="connsiteY1970" fmla="*/ 1120345 h 5327306"/>
              <a:gd name="connsiteX1971" fmla="*/ 1025261 w 5032642"/>
              <a:gd name="connsiteY1971" fmla="*/ 1143177 h 5327306"/>
              <a:gd name="connsiteX1972" fmla="*/ 1024201 w 5032642"/>
              <a:gd name="connsiteY1972" fmla="*/ 1142946 h 5327306"/>
              <a:gd name="connsiteX1973" fmla="*/ 966750 w 5032642"/>
              <a:gd name="connsiteY1973" fmla="*/ 1127405 h 5327306"/>
              <a:gd name="connsiteX1974" fmla="*/ 960394 w 5032642"/>
              <a:gd name="connsiteY1974" fmla="*/ 1124413 h 5327306"/>
              <a:gd name="connsiteX1975" fmla="*/ 957884 w 5032642"/>
              <a:gd name="connsiteY1975" fmla="*/ 1121865 h 5327306"/>
              <a:gd name="connsiteX1976" fmla="*/ 964241 w 5032642"/>
              <a:gd name="connsiteY1976" fmla="*/ 1119795 h 5327306"/>
              <a:gd name="connsiteX1977" fmla="*/ 1000261 w 5032642"/>
              <a:gd name="connsiteY1977" fmla="*/ 1103852 h 5327306"/>
              <a:gd name="connsiteX1978" fmla="*/ 1034040 w 5032642"/>
              <a:gd name="connsiteY1978" fmla="*/ 1120038 h 5327306"/>
              <a:gd name="connsiteX1979" fmla="*/ 1038714 w 5032642"/>
              <a:gd name="connsiteY1979" fmla="*/ 1122776 h 5327306"/>
              <a:gd name="connsiteX1980" fmla="*/ 1024329 w 5032642"/>
              <a:gd name="connsiteY1980" fmla="*/ 1120238 h 5327306"/>
              <a:gd name="connsiteX1981" fmla="*/ 1013504 w 5032642"/>
              <a:gd name="connsiteY1981" fmla="*/ 1118512 h 5327306"/>
              <a:gd name="connsiteX1982" fmla="*/ 1004734 w 5032642"/>
              <a:gd name="connsiteY1982" fmla="*/ 1113646 h 5327306"/>
              <a:gd name="connsiteX1983" fmla="*/ 1000261 w 5032642"/>
              <a:gd name="connsiteY1983" fmla="*/ 1103852 h 5327306"/>
              <a:gd name="connsiteX1984" fmla="*/ 2967229 w 5032642"/>
              <a:gd name="connsiteY1984" fmla="*/ 1100885 h 5327306"/>
              <a:gd name="connsiteX1985" fmla="*/ 2965229 w 5032642"/>
              <a:gd name="connsiteY1985" fmla="*/ 1102689 h 5327306"/>
              <a:gd name="connsiteX1986" fmla="*/ 2963117 w 5032642"/>
              <a:gd name="connsiteY1986" fmla="*/ 1107562 h 5327306"/>
              <a:gd name="connsiteX1987" fmla="*/ 2962645 w 5032642"/>
              <a:gd name="connsiteY1987" fmla="*/ 1140841 h 5327306"/>
              <a:gd name="connsiteX1988" fmla="*/ 2967229 w 5032642"/>
              <a:gd name="connsiteY1988" fmla="*/ 1100885 h 5327306"/>
              <a:gd name="connsiteX1989" fmla="*/ 1065664 w 5032642"/>
              <a:gd name="connsiteY1989" fmla="*/ 1084920 h 5327306"/>
              <a:gd name="connsiteX1990" fmla="*/ 1069483 w 5032642"/>
              <a:gd name="connsiteY1990" fmla="*/ 1089452 h 5327306"/>
              <a:gd name="connsiteX1991" fmla="*/ 1067271 w 5032642"/>
              <a:gd name="connsiteY1991" fmla="*/ 1088895 h 5327306"/>
              <a:gd name="connsiteX1992" fmla="*/ 1065664 w 5032642"/>
              <a:gd name="connsiteY1992" fmla="*/ 1084920 h 5327306"/>
              <a:gd name="connsiteX1993" fmla="*/ 3730238 w 5032642"/>
              <a:gd name="connsiteY1993" fmla="*/ 1080512 h 5327306"/>
              <a:gd name="connsiteX1994" fmla="*/ 3679863 w 5032642"/>
              <a:gd name="connsiteY1994" fmla="*/ 1094168 h 5327306"/>
              <a:gd name="connsiteX1995" fmla="*/ 3730238 w 5032642"/>
              <a:gd name="connsiteY1995" fmla="*/ 1080512 h 5327306"/>
              <a:gd name="connsiteX1996" fmla="*/ 1060750 w 5032642"/>
              <a:gd name="connsiteY1996" fmla="*/ 1079776 h 5327306"/>
              <a:gd name="connsiteX1997" fmla="*/ 1065664 w 5032642"/>
              <a:gd name="connsiteY1997" fmla="*/ 1084920 h 5327306"/>
              <a:gd name="connsiteX1998" fmla="*/ 1059399 w 5032642"/>
              <a:gd name="connsiteY1998" fmla="*/ 1085836 h 5327306"/>
              <a:gd name="connsiteX1999" fmla="*/ 1059953 w 5032642"/>
              <a:gd name="connsiteY1999" fmla="*/ 1085414 h 5327306"/>
              <a:gd name="connsiteX2000" fmla="*/ 1058603 w 5032642"/>
              <a:gd name="connsiteY2000" fmla="*/ 1084938 h 5327306"/>
              <a:gd name="connsiteX2001" fmla="*/ 1056899 w 5032642"/>
              <a:gd name="connsiteY2001" fmla="*/ 1080033 h 5327306"/>
              <a:gd name="connsiteX2002" fmla="*/ 1060750 w 5032642"/>
              <a:gd name="connsiteY2002" fmla="*/ 1079776 h 5327306"/>
              <a:gd name="connsiteX2003" fmla="*/ 3749604 w 5032642"/>
              <a:gd name="connsiteY2003" fmla="*/ 1071632 h 5327306"/>
              <a:gd name="connsiteX2004" fmla="*/ 3747042 w 5032642"/>
              <a:gd name="connsiteY2004" fmla="*/ 1078897 h 5327306"/>
              <a:gd name="connsiteX2005" fmla="*/ 3747275 w 5032642"/>
              <a:gd name="connsiteY2005" fmla="*/ 1074895 h 5327306"/>
              <a:gd name="connsiteX2006" fmla="*/ 3749604 w 5032642"/>
              <a:gd name="connsiteY2006" fmla="*/ 1071632 h 5327306"/>
              <a:gd name="connsiteX2007" fmla="*/ 2993555 w 5032642"/>
              <a:gd name="connsiteY2007" fmla="*/ 1071332 h 5327306"/>
              <a:gd name="connsiteX2008" fmla="*/ 2990988 w 5032642"/>
              <a:gd name="connsiteY2008" fmla="*/ 1076766 h 5327306"/>
              <a:gd name="connsiteX2009" fmla="*/ 2990957 w 5032642"/>
              <a:gd name="connsiteY2009" fmla="*/ 1103859 h 5327306"/>
              <a:gd name="connsiteX2010" fmla="*/ 2992701 w 5032642"/>
              <a:gd name="connsiteY2010" fmla="*/ 1087637 h 5327306"/>
              <a:gd name="connsiteX2011" fmla="*/ 2993555 w 5032642"/>
              <a:gd name="connsiteY2011" fmla="*/ 1071332 h 5327306"/>
              <a:gd name="connsiteX2012" fmla="*/ 4478735 w 5032642"/>
              <a:gd name="connsiteY2012" fmla="*/ 1059839 h 5327306"/>
              <a:gd name="connsiteX2013" fmla="*/ 4473006 w 5032642"/>
              <a:gd name="connsiteY2013" fmla="*/ 1064180 h 5327306"/>
              <a:gd name="connsiteX2014" fmla="*/ 4478735 w 5032642"/>
              <a:gd name="connsiteY2014" fmla="*/ 1059839 h 5327306"/>
              <a:gd name="connsiteX2015" fmla="*/ 4541603 w 5032642"/>
              <a:gd name="connsiteY2015" fmla="*/ 1051515 h 5327306"/>
              <a:gd name="connsiteX2016" fmla="*/ 4549139 w 5032642"/>
              <a:gd name="connsiteY2016" fmla="*/ 1053245 h 5327306"/>
              <a:gd name="connsiteX2017" fmla="*/ 4534934 w 5032642"/>
              <a:gd name="connsiteY2017" fmla="*/ 1056404 h 5327306"/>
              <a:gd name="connsiteX2018" fmla="*/ 4533192 w 5032642"/>
              <a:gd name="connsiteY2018" fmla="*/ 1053983 h 5327306"/>
              <a:gd name="connsiteX2019" fmla="*/ 4541603 w 5032642"/>
              <a:gd name="connsiteY2019" fmla="*/ 1051515 h 5327306"/>
              <a:gd name="connsiteX2020" fmla="*/ 4445598 w 5032642"/>
              <a:gd name="connsiteY2020" fmla="*/ 1034806 h 5327306"/>
              <a:gd name="connsiteX2021" fmla="*/ 4454781 w 5032642"/>
              <a:gd name="connsiteY2021" fmla="*/ 1035686 h 5327306"/>
              <a:gd name="connsiteX2022" fmla="*/ 4437975 w 5032642"/>
              <a:gd name="connsiteY2022" fmla="*/ 1037303 h 5327306"/>
              <a:gd name="connsiteX2023" fmla="*/ 4445598 w 5032642"/>
              <a:gd name="connsiteY2023" fmla="*/ 1034806 h 5327306"/>
              <a:gd name="connsiteX2024" fmla="*/ 3115644 w 5032642"/>
              <a:gd name="connsiteY2024" fmla="*/ 1030505 h 5327306"/>
              <a:gd name="connsiteX2025" fmla="*/ 3112047 w 5032642"/>
              <a:gd name="connsiteY2025" fmla="*/ 1041035 h 5327306"/>
              <a:gd name="connsiteX2026" fmla="*/ 3062150 w 5032642"/>
              <a:gd name="connsiteY2026" fmla="*/ 1197091 h 5327306"/>
              <a:gd name="connsiteX2027" fmla="*/ 3042830 w 5032642"/>
              <a:gd name="connsiteY2027" fmla="*/ 1276915 h 5327306"/>
              <a:gd name="connsiteX2028" fmla="*/ 3051326 w 5032642"/>
              <a:gd name="connsiteY2028" fmla="*/ 1274270 h 5327306"/>
              <a:gd name="connsiteX2029" fmla="*/ 3061964 w 5032642"/>
              <a:gd name="connsiteY2029" fmla="*/ 1228278 h 5327306"/>
              <a:gd name="connsiteX2030" fmla="*/ 3111069 w 5032642"/>
              <a:gd name="connsiteY2030" fmla="*/ 1057354 h 5327306"/>
              <a:gd name="connsiteX2031" fmla="*/ 3115644 w 5032642"/>
              <a:gd name="connsiteY2031" fmla="*/ 1030505 h 5327306"/>
              <a:gd name="connsiteX2032" fmla="*/ 1096754 w 5032642"/>
              <a:gd name="connsiteY2032" fmla="*/ 1009163 h 5327306"/>
              <a:gd name="connsiteX2033" fmla="*/ 1096909 w 5032642"/>
              <a:gd name="connsiteY2033" fmla="*/ 1010210 h 5327306"/>
              <a:gd name="connsiteX2034" fmla="*/ 1093364 w 5032642"/>
              <a:gd name="connsiteY2034" fmla="*/ 1009275 h 5327306"/>
              <a:gd name="connsiteX2035" fmla="*/ 1096754 w 5032642"/>
              <a:gd name="connsiteY2035" fmla="*/ 1009163 h 5327306"/>
              <a:gd name="connsiteX2036" fmla="*/ 1658935 w 5032642"/>
              <a:gd name="connsiteY2036" fmla="*/ 1004601 h 5327306"/>
              <a:gd name="connsiteX2037" fmla="*/ 1647754 w 5032642"/>
              <a:gd name="connsiteY2037" fmla="*/ 1055583 h 5327306"/>
              <a:gd name="connsiteX2038" fmla="*/ 1658935 w 5032642"/>
              <a:gd name="connsiteY2038" fmla="*/ 1004601 h 5327306"/>
              <a:gd name="connsiteX2039" fmla="*/ 4302307 w 5032642"/>
              <a:gd name="connsiteY2039" fmla="*/ 993800 h 5327306"/>
              <a:gd name="connsiteX2040" fmla="*/ 4250319 w 5032642"/>
              <a:gd name="connsiteY2040" fmla="*/ 1003118 h 5327306"/>
              <a:gd name="connsiteX2041" fmla="*/ 4251931 w 5032642"/>
              <a:gd name="connsiteY2041" fmla="*/ 1007456 h 5327306"/>
              <a:gd name="connsiteX2042" fmla="*/ 4302307 w 5032642"/>
              <a:gd name="connsiteY2042" fmla="*/ 993800 h 5327306"/>
              <a:gd name="connsiteX2043" fmla="*/ 4049916 w 5032642"/>
              <a:gd name="connsiteY2043" fmla="*/ 991224 h 5327306"/>
              <a:gd name="connsiteX2044" fmla="*/ 4043646 w 5032642"/>
              <a:gd name="connsiteY2044" fmla="*/ 993258 h 5327306"/>
              <a:gd name="connsiteX2045" fmla="*/ 3992289 w 5032642"/>
              <a:gd name="connsiteY2045" fmla="*/ 1005429 h 5327306"/>
              <a:gd name="connsiteX2046" fmla="*/ 3987394 w 5032642"/>
              <a:gd name="connsiteY2046" fmla="*/ 1006964 h 5327306"/>
              <a:gd name="connsiteX2047" fmla="*/ 3959477 w 5032642"/>
              <a:gd name="connsiteY2047" fmla="*/ 1010253 h 5327306"/>
              <a:gd name="connsiteX2048" fmla="*/ 3869808 w 5032642"/>
              <a:gd name="connsiteY2048" fmla="*/ 1024791 h 5327306"/>
              <a:gd name="connsiteX2049" fmla="*/ 3491866 w 5032642"/>
              <a:gd name="connsiteY2049" fmla="*/ 1120878 h 5327306"/>
              <a:gd name="connsiteX2050" fmla="*/ 3469276 w 5032642"/>
              <a:gd name="connsiteY2050" fmla="*/ 1121083 h 5327306"/>
              <a:gd name="connsiteX2051" fmla="*/ 3518754 w 5032642"/>
              <a:gd name="connsiteY2051" fmla="*/ 1099572 h 5327306"/>
              <a:gd name="connsiteX2052" fmla="*/ 3672479 w 5032642"/>
              <a:gd name="connsiteY2052" fmla="*/ 1060150 h 5327306"/>
              <a:gd name="connsiteX2053" fmla="*/ 3883583 w 5032642"/>
              <a:gd name="connsiteY2053" fmla="*/ 1013938 h 5327306"/>
              <a:gd name="connsiteX2054" fmla="*/ 3980867 w 5032642"/>
              <a:gd name="connsiteY2054" fmla="*/ 999317 h 5327306"/>
              <a:gd name="connsiteX2055" fmla="*/ 3872095 w 5032642"/>
              <a:gd name="connsiteY2055" fmla="*/ 988791 h 5327306"/>
              <a:gd name="connsiteX2056" fmla="*/ 3750568 w 5032642"/>
              <a:gd name="connsiteY2056" fmla="*/ 1013050 h 5327306"/>
              <a:gd name="connsiteX2057" fmla="*/ 3600943 w 5032642"/>
              <a:gd name="connsiteY2057" fmla="*/ 1050639 h 5327306"/>
              <a:gd name="connsiteX2058" fmla="*/ 3514865 w 5032642"/>
              <a:gd name="connsiteY2058" fmla="*/ 1074954 h 5327306"/>
              <a:gd name="connsiteX2059" fmla="*/ 3524198 w 5032642"/>
              <a:gd name="connsiteY2059" fmla="*/ 1066307 h 5327306"/>
              <a:gd name="connsiteX2060" fmla="*/ 3677359 w 5032642"/>
              <a:gd name="connsiteY2060" fmla="*/ 1022032 h 5327306"/>
              <a:gd name="connsiteX2061" fmla="*/ 1660014 w 5032642"/>
              <a:gd name="connsiteY2061" fmla="*/ 983324 h 5327306"/>
              <a:gd name="connsiteX2062" fmla="*/ 1665272 w 5032642"/>
              <a:gd name="connsiteY2062" fmla="*/ 988953 h 5327306"/>
              <a:gd name="connsiteX2063" fmla="*/ 1661831 w 5032642"/>
              <a:gd name="connsiteY2063" fmla="*/ 986897 h 5327306"/>
              <a:gd name="connsiteX2064" fmla="*/ 1660014 w 5032642"/>
              <a:gd name="connsiteY2064" fmla="*/ 983324 h 5327306"/>
              <a:gd name="connsiteX2065" fmla="*/ 3007683 w 5032642"/>
              <a:gd name="connsiteY2065" fmla="*/ 982837 h 5327306"/>
              <a:gd name="connsiteX2066" fmla="*/ 2971139 w 5032642"/>
              <a:gd name="connsiteY2066" fmla="*/ 1082640 h 5327306"/>
              <a:gd name="connsiteX2067" fmla="*/ 2971560 w 5032642"/>
              <a:gd name="connsiteY2067" fmla="*/ 1096840 h 5327306"/>
              <a:gd name="connsiteX2068" fmla="*/ 2989644 w 5032642"/>
              <a:gd name="connsiteY2068" fmla="*/ 1040223 h 5327306"/>
              <a:gd name="connsiteX2069" fmla="*/ 3007683 w 5032642"/>
              <a:gd name="connsiteY2069" fmla="*/ 982837 h 5327306"/>
              <a:gd name="connsiteX2070" fmla="*/ 4782938 w 5032642"/>
              <a:gd name="connsiteY2070" fmla="*/ 967913 h 5327306"/>
              <a:gd name="connsiteX2071" fmla="*/ 4769367 w 5032642"/>
              <a:gd name="connsiteY2071" fmla="*/ 969343 h 5327306"/>
              <a:gd name="connsiteX2072" fmla="*/ 4772058 w 5032642"/>
              <a:gd name="connsiteY2072" fmla="*/ 968303 h 5327306"/>
              <a:gd name="connsiteX2073" fmla="*/ 4440530 w 5032642"/>
              <a:gd name="connsiteY2073" fmla="*/ 964693 h 5327306"/>
              <a:gd name="connsiteX2074" fmla="*/ 4424175 w 5032642"/>
              <a:gd name="connsiteY2074" fmla="*/ 968470 h 5327306"/>
              <a:gd name="connsiteX2075" fmla="*/ 4425339 w 5032642"/>
              <a:gd name="connsiteY2075" fmla="*/ 970647 h 5327306"/>
              <a:gd name="connsiteX2076" fmla="*/ 4440530 w 5032642"/>
              <a:gd name="connsiteY2076" fmla="*/ 964693 h 5327306"/>
              <a:gd name="connsiteX2077" fmla="*/ 4785810 w 5032642"/>
              <a:gd name="connsiteY2077" fmla="*/ 964155 h 5327306"/>
              <a:gd name="connsiteX2078" fmla="*/ 4782938 w 5032642"/>
              <a:gd name="connsiteY2078" fmla="*/ 967913 h 5327306"/>
              <a:gd name="connsiteX2079" fmla="*/ 4785810 w 5032642"/>
              <a:gd name="connsiteY2079" fmla="*/ 964155 h 5327306"/>
              <a:gd name="connsiteX2080" fmla="*/ 2347018 w 5032642"/>
              <a:gd name="connsiteY2080" fmla="*/ 959602 h 5327306"/>
              <a:gd name="connsiteX2081" fmla="*/ 2344742 w 5032642"/>
              <a:gd name="connsiteY2081" fmla="*/ 959752 h 5327306"/>
              <a:gd name="connsiteX2082" fmla="*/ 2344201 w 5032642"/>
              <a:gd name="connsiteY2082" fmla="*/ 961017 h 5327306"/>
              <a:gd name="connsiteX2083" fmla="*/ 2344753 w 5032642"/>
              <a:gd name="connsiteY2083" fmla="*/ 966582 h 5327306"/>
              <a:gd name="connsiteX2084" fmla="*/ 2323164 w 5032642"/>
              <a:gd name="connsiteY2084" fmla="*/ 1041878 h 5327306"/>
              <a:gd name="connsiteX2085" fmla="*/ 2324007 w 5032642"/>
              <a:gd name="connsiteY2085" fmla="*/ 1052492 h 5327306"/>
              <a:gd name="connsiteX2086" fmla="*/ 2340430 w 5032642"/>
              <a:gd name="connsiteY2086" fmla="*/ 1011159 h 5327306"/>
              <a:gd name="connsiteX2087" fmla="*/ 2344753 w 5032642"/>
              <a:gd name="connsiteY2087" fmla="*/ 966582 h 5327306"/>
              <a:gd name="connsiteX2088" fmla="*/ 2347018 w 5032642"/>
              <a:gd name="connsiteY2088" fmla="*/ 959602 h 5327306"/>
              <a:gd name="connsiteX2089" fmla="*/ 3017785 w 5032642"/>
              <a:gd name="connsiteY2089" fmla="*/ 953131 h 5327306"/>
              <a:gd name="connsiteX2090" fmla="*/ 3018790 w 5032642"/>
              <a:gd name="connsiteY2090" fmla="*/ 957464 h 5327306"/>
              <a:gd name="connsiteX2091" fmla="*/ 3023043 w 5032642"/>
              <a:gd name="connsiteY2091" fmla="*/ 958761 h 5327306"/>
              <a:gd name="connsiteX2092" fmla="*/ 3017785 w 5032642"/>
              <a:gd name="connsiteY2092" fmla="*/ 953131 h 5327306"/>
              <a:gd name="connsiteX2093" fmla="*/ 4765154 w 5032642"/>
              <a:gd name="connsiteY2093" fmla="*/ 949333 h 5327306"/>
              <a:gd name="connsiteX2094" fmla="*/ 4762478 w 5032642"/>
              <a:gd name="connsiteY2094" fmla="*/ 953161 h 5327306"/>
              <a:gd name="connsiteX2095" fmla="*/ 4765154 w 5032642"/>
              <a:gd name="connsiteY2095" fmla="*/ 949333 h 5327306"/>
              <a:gd name="connsiteX2096" fmla="*/ 2334074 w 5032642"/>
              <a:gd name="connsiteY2096" fmla="*/ 948527 h 5327306"/>
              <a:gd name="connsiteX2097" fmla="*/ 2324184 w 5032642"/>
              <a:gd name="connsiteY2097" fmla="*/ 974540 h 5327306"/>
              <a:gd name="connsiteX2098" fmla="*/ 2312961 w 5032642"/>
              <a:gd name="connsiteY2098" fmla="*/ 1008419 h 5327306"/>
              <a:gd name="connsiteX2099" fmla="*/ 2312129 w 5032642"/>
              <a:gd name="connsiteY2099" fmla="*/ 1012824 h 5327306"/>
              <a:gd name="connsiteX2100" fmla="*/ 2315885 w 5032642"/>
              <a:gd name="connsiteY2100" fmla="*/ 1034084 h 5327306"/>
              <a:gd name="connsiteX2101" fmla="*/ 2327327 w 5032642"/>
              <a:gd name="connsiteY2101" fmla="*/ 987723 h 5327306"/>
              <a:gd name="connsiteX2102" fmla="*/ 2334130 w 5032642"/>
              <a:gd name="connsiteY2102" fmla="*/ 949216 h 5327306"/>
              <a:gd name="connsiteX2103" fmla="*/ 4626944 w 5032642"/>
              <a:gd name="connsiteY2103" fmla="*/ 944884 h 5327306"/>
              <a:gd name="connsiteX2104" fmla="*/ 4641981 w 5032642"/>
              <a:gd name="connsiteY2104" fmla="*/ 945866 h 5327306"/>
              <a:gd name="connsiteX2105" fmla="*/ 4615414 w 5032642"/>
              <a:gd name="connsiteY2105" fmla="*/ 948437 h 5327306"/>
              <a:gd name="connsiteX2106" fmla="*/ 4626944 w 5032642"/>
              <a:gd name="connsiteY2106" fmla="*/ 944884 h 5327306"/>
              <a:gd name="connsiteX2107" fmla="*/ 4645170 w 5032642"/>
              <a:gd name="connsiteY2107" fmla="*/ 943691 h 5327306"/>
              <a:gd name="connsiteX2108" fmla="*/ 4652014 w 5032642"/>
              <a:gd name="connsiteY2108" fmla="*/ 945633 h 5327306"/>
              <a:gd name="connsiteX2109" fmla="*/ 4641981 w 5032642"/>
              <a:gd name="connsiteY2109" fmla="*/ 945866 h 5327306"/>
              <a:gd name="connsiteX2110" fmla="*/ 4645170 w 5032642"/>
              <a:gd name="connsiteY2110" fmla="*/ 943691 h 5327306"/>
              <a:gd name="connsiteX2111" fmla="*/ 4655202 w 5032642"/>
              <a:gd name="connsiteY2111" fmla="*/ 943459 h 5327306"/>
              <a:gd name="connsiteX2112" fmla="*/ 4662046 w 5032642"/>
              <a:gd name="connsiteY2112" fmla="*/ 945400 h 5327306"/>
              <a:gd name="connsiteX2113" fmla="*/ 4652014 w 5032642"/>
              <a:gd name="connsiteY2113" fmla="*/ 945633 h 5327306"/>
              <a:gd name="connsiteX2114" fmla="*/ 4655202 w 5032642"/>
              <a:gd name="connsiteY2114" fmla="*/ 943459 h 5327306"/>
              <a:gd name="connsiteX2115" fmla="*/ 2346806 w 5032642"/>
              <a:gd name="connsiteY2115" fmla="*/ 896856 h 5327306"/>
              <a:gd name="connsiteX2116" fmla="*/ 2341723 w 5032642"/>
              <a:gd name="connsiteY2116" fmla="*/ 916865 h 5327306"/>
              <a:gd name="connsiteX2117" fmla="*/ 2337680 w 5032642"/>
              <a:gd name="connsiteY2117" fmla="*/ 932892 h 5327306"/>
              <a:gd name="connsiteX2118" fmla="*/ 2341077 w 5032642"/>
              <a:gd name="connsiteY2118" fmla="*/ 935151 h 5327306"/>
              <a:gd name="connsiteX2119" fmla="*/ 2346988 w 5032642"/>
              <a:gd name="connsiteY2119" fmla="*/ 897119 h 5327306"/>
              <a:gd name="connsiteX2120" fmla="*/ 2345336 w 5032642"/>
              <a:gd name="connsiteY2120" fmla="*/ 895489 h 5327306"/>
              <a:gd name="connsiteX2121" fmla="*/ 2343662 w 5032642"/>
              <a:gd name="connsiteY2121" fmla="*/ 897000 h 5327306"/>
              <a:gd name="connsiteX2122" fmla="*/ 2341550 w 5032642"/>
              <a:gd name="connsiteY2122" fmla="*/ 901873 h 5327306"/>
              <a:gd name="connsiteX2123" fmla="*/ 2338741 w 5032642"/>
              <a:gd name="connsiteY2123" fmla="*/ 912577 h 5327306"/>
              <a:gd name="connsiteX2124" fmla="*/ 2338691 w 5032642"/>
              <a:gd name="connsiteY2124" fmla="*/ 912933 h 5327306"/>
              <a:gd name="connsiteX2125" fmla="*/ 2371988 w 5032642"/>
              <a:gd name="connsiteY2125" fmla="*/ 865642 h 5327306"/>
              <a:gd name="connsiteX2126" fmla="*/ 2369420 w 5032642"/>
              <a:gd name="connsiteY2126" fmla="*/ 871076 h 5327306"/>
              <a:gd name="connsiteX2127" fmla="*/ 2369389 w 5032642"/>
              <a:gd name="connsiteY2127" fmla="*/ 898170 h 5327306"/>
              <a:gd name="connsiteX2128" fmla="*/ 2371133 w 5032642"/>
              <a:gd name="connsiteY2128" fmla="*/ 881948 h 5327306"/>
              <a:gd name="connsiteX2129" fmla="*/ 2371988 w 5032642"/>
              <a:gd name="connsiteY2129" fmla="*/ 865642 h 5327306"/>
              <a:gd name="connsiteX2130" fmla="*/ 3073780 w 5032642"/>
              <a:gd name="connsiteY2130" fmla="*/ 865448 h 5327306"/>
              <a:gd name="connsiteX2131" fmla="*/ 3071434 w 5032642"/>
              <a:gd name="connsiteY2131" fmla="*/ 866869 h 5327306"/>
              <a:gd name="connsiteX2132" fmla="*/ 3068968 w 5032642"/>
              <a:gd name="connsiteY2132" fmla="*/ 871481 h 5327306"/>
              <a:gd name="connsiteX2133" fmla="*/ 3068097 w 5032642"/>
              <a:gd name="connsiteY2133" fmla="*/ 876143 h 5327306"/>
              <a:gd name="connsiteX2134" fmla="*/ 3072385 w 5032642"/>
              <a:gd name="connsiteY2134" fmla="*/ 877004 h 5327306"/>
              <a:gd name="connsiteX2135" fmla="*/ 3074291 w 5032642"/>
              <a:gd name="connsiteY2135" fmla="*/ 870359 h 5327306"/>
              <a:gd name="connsiteX2136" fmla="*/ 3073780 w 5032642"/>
              <a:gd name="connsiteY2136" fmla="*/ 865448 h 5327306"/>
              <a:gd name="connsiteX2137" fmla="*/ 3468661 w 5032642"/>
              <a:gd name="connsiteY2137" fmla="*/ 849050 h 5327306"/>
              <a:gd name="connsiteX2138" fmla="*/ 3468946 w 5032642"/>
              <a:gd name="connsiteY2138" fmla="*/ 852431 h 5327306"/>
              <a:gd name="connsiteX2139" fmla="*/ 3467908 w 5032642"/>
              <a:gd name="connsiteY2139" fmla="*/ 852640 h 5327306"/>
              <a:gd name="connsiteX2140" fmla="*/ 3391698 w 5032642"/>
              <a:gd name="connsiteY2140" fmla="*/ 825257 h 5327306"/>
              <a:gd name="connsiteX2141" fmla="*/ 3387367 w 5032642"/>
              <a:gd name="connsiteY2141" fmla="*/ 829303 h 5327306"/>
              <a:gd name="connsiteX2142" fmla="*/ 3387810 w 5032642"/>
              <a:gd name="connsiteY2142" fmla="*/ 827065 h 5327306"/>
              <a:gd name="connsiteX2143" fmla="*/ 3391698 w 5032642"/>
              <a:gd name="connsiteY2143" fmla="*/ 825257 h 5327306"/>
              <a:gd name="connsiteX2144" fmla="*/ 3396130 w 5032642"/>
              <a:gd name="connsiteY2144" fmla="*/ 816253 h 5327306"/>
              <a:gd name="connsiteX2145" fmla="*/ 3391698 w 5032642"/>
              <a:gd name="connsiteY2145" fmla="*/ 825257 h 5327306"/>
              <a:gd name="connsiteX2146" fmla="*/ 3390462 w 5032642"/>
              <a:gd name="connsiteY2146" fmla="*/ 819046 h 5327306"/>
              <a:gd name="connsiteX2147" fmla="*/ 3390912 w 5032642"/>
              <a:gd name="connsiteY2147" fmla="*/ 819579 h 5327306"/>
              <a:gd name="connsiteX2148" fmla="*/ 3391318 w 5032642"/>
              <a:gd name="connsiteY2148" fmla="*/ 818206 h 5327306"/>
              <a:gd name="connsiteX2149" fmla="*/ 3280424 w 5032642"/>
              <a:gd name="connsiteY2149" fmla="*/ 800144 h 5327306"/>
              <a:gd name="connsiteX2150" fmla="*/ 3276723 w 5032642"/>
              <a:gd name="connsiteY2150" fmla="*/ 806833 h 5327306"/>
              <a:gd name="connsiteX2151" fmla="*/ 3272921 w 5032642"/>
              <a:gd name="connsiteY2151" fmla="*/ 803095 h 5327306"/>
              <a:gd name="connsiteX2152" fmla="*/ 3280424 w 5032642"/>
              <a:gd name="connsiteY2152" fmla="*/ 800144 h 5327306"/>
              <a:gd name="connsiteX2153" fmla="*/ 3049176 w 5032642"/>
              <a:gd name="connsiteY2153" fmla="*/ 796514 h 5327306"/>
              <a:gd name="connsiteX2154" fmla="*/ 3051576 w 5032642"/>
              <a:gd name="connsiteY2154" fmla="*/ 799267 h 5327306"/>
              <a:gd name="connsiteX2155" fmla="*/ 3051754 w 5032642"/>
              <a:gd name="connsiteY2155" fmla="*/ 799471 h 5327306"/>
              <a:gd name="connsiteX2156" fmla="*/ 3052954 w 5032642"/>
              <a:gd name="connsiteY2156" fmla="*/ 800849 h 5327306"/>
              <a:gd name="connsiteX2157" fmla="*/ 3053015 w 5032642"/>
              <a:gd name="connsiteY2157" fmla="*/ 800918 h 5327306"/>
              <a:gd name="connsiteX2158" fmla="*/ 3051754 w 5032642"/>
              <a:gd name="connsiteY2158" fmla="*/ 799471 h 5327306"/>
              <a:gd name="connsiteX2159" fmla="*/ 2386115 w 5032642"/>
              <a:gd name="connsiteY2159" fmla="*/ 777147 h 5327306"/>
              <a:gd name="connsiteX2160" fmla="*/ 2349571 w 5032642"/>
              <a:gd name="connsiteY2160" fmla="*/ 876950 h 5327306"/>
              <a:gd name="connsiteX2161" fmla="*/ 2348872 w 5032642"/>
              <a:gd name="connsiteY2161" fmla="*/ 883076 h 5327306"/>
              <a:gd name="connsiteX2162" fmla="*/ 2348892 w 5032642"/>
              <a:gd name="connsiteY2162" fmla="*/ 886154 h 5327306"/>
              <a:gd name="connsiteX2163" fmla="*/ 2349123 w 5032642"/>
              <a:gd name="connsiteY2163" fmla="*/ 885549 h 5327306"/>
              <a:gd name="connsiteX2164" fmla="*/ 2348896 w 5032642"/>
              <a:gd name="connsiteY2164" fmla="*/ 886888 h 5327306"/>
              <a:gd name="connsiteX2165" fmla="*/ 2348903 w 5032642"/>
              <a:gd name="connsiteY2165" fmla="*/ 887836 h 5327306"/>
              <a:gd name="connsiteX2166" fmla="*/ 2349992 w 5032642"/>
              <a:gd name="connsiteY2166" fmla="*/ 891150 h 5327306"/>
              <a:gd name="connsiteX2167" fmla="*/ 2368075 w 5032642"/>
              <a:gd name="connsiteY2167" fmla="*/ 834535 h 5327306"/>
              <a:gd name="connsiteX2168" fmla="*/ 2386115 w 5032642"/>
              <a:gd name="connsiteY2168" fmla="*/ 777147 h 5327306"/>
              <a:gd name="connsiteX2169" fmla="*/ 3366988 w 5032642"/>
              <a:gd name="connsiteY2169" fmla="*/ 755564 h 5327306"/>
              <a:gd name="connsiteX2170" fmla="*/ 3369445 w 5032642"/>
              <a:gd name="connsiteY2170" fmla="*/ 760908 h 5327306"/>
              <a:gd name="connsiteX2171" fmla="*/ 3355009 w 5032642"/>
              <a:gd name="connsiteY2171" fmla="*/ 795470 h 5327306"/>
              <a:gd name="connsiteX2172" fmla="*/ 3352514 w 5032642"/>
              <a:gd name="connsiteY2172" fmla="*/ 800279 h 5327306"/>
              <a:gd name="connsiteX2173" fmla="*/ 3354312 w 5032642"/>
              <a:gd name="connsiteY2173" fmla="*/ 785782 h 5327306"/>
              <a:gd name="connsiteX2174" fmla="*/ 3355482 w 5032642"/>
              <a:gd name="connsiteY2174" fmla="*/ 774883 h 5327306"/>
              <a:gd name="connsiteX2175" fmla="*/ 3359893 w 5032642"/>
              <a:gd name="connsiteY2175" fmla="*/ 765876 h 5327306"/>
              <a:gd name="connsiteX2176" fmla="*/ 3366988 w 5032642"/>
              <a:gd name="connsiteY2176" fmla="*/ 755564 h 5327306"/>
              <a:gd name="connsiteX2177" fmla="*/ 2396217 w 5032642"/>
              <a:gd name="connsiteY2177" fmla="*/ 747442 h 5327306"/>
              <a:gd name="connsiteX2178" fmla="*/ 2397222 w 5032642"/>
              <a:gd name="connsiteY2178" fmla="*/ 751774 h 5327306"/>
              <a:gd name="connsiteX2179" fmla="*/ 2401475 w 5032642"/>
              <a:gd name="connsiteY2179" fmla="*/ 753071 h 5327306"/>
              <a:gd name="connsiteX2180" fmla="*/ 2396217 w 5032642"/>
              <a:gd name="connsiteY2180" fmla="*/ 747442 h 5327306"/>
              <a:gd name="connsiteX2181" fmla="*/ 2653005 w 5032642"/>
              <a:gd name="connsiteY2181" fmla="*/ 721492 h 5327306"/>
              <a:gd name="connsiteX2182" fmla="*/ 2653399 w 5032642"/>
              <a:gd name="connsiteY2182" fmla="*/ 721957 h 5327306"/>
              <a:gd name="connsiteX2183" fmla="*/ 2654304 w 5032642"/>
              <a:gd name="connsiteY2183" fmla="*/ 723025 h 5327306"/>
              <a:gd name="connsiteX2184" fmla="*/ 2654248 w 5032642"/>
              <a:gd name="connsiteY2184" fmla="*/ 722958 h 5327306"/>
              <a:gd name="connsiteX2185" fmla="*/ 2653399 w 5032642"/>
              <a:gd name="connsiteY2185" fmla="*/ 721957 h 5327306"/>
              <a:gd name="connsiteX2186" fmla="*/ 2653006 w 5032642"/>
              <a:gd name="connsiteY2186" fmla="*/ 721493 h 5327306"/>
              <a:gd name="connsiteX2187" fmla="*/ 3349288 w 5032642"/>
              <a:gd name="connsiteY2187" fmla="*/ 719508 h 5327306"/>
              <a:gd name="connsiteX2188" fmla="*/ 3351681 w 5032642"/>
              <a:gd name="connsiteY2188" fmla="*/ 725750 h 5327306"/>
              <a:gd name="connsiteX2189" fmla="*/ 3351783 w 5032642"/>
              <a:gd name="connsiteY2189" fmla="*/ 738490 h 5327306"/>
              <a:gd name="connsiteX2190" fmla="*/ 3331450 w 5032642"/>
              <a:gd name="connsiteY2190" fmla="*/ 787886 h 5327306"/>
              <a:gd name="connsiteX2191" fmla="*/ 3331627 w 5032642"/>
              <a:gd name="connsiteY2191" fmla="*/ 786817 h 5327306"/>
              <a:gd name="connsiteX2192" fmla="*/ 3344208 w 5032642"/>
              <a:gd name="connsiteY2192" fmla="*/ 728646 h 5327306"/>
              <a:gd name="connsiteX2193" fmla="*/ 3346873 w 5032642"/>
              <a:gd name="connsiteY2193" fmla="*/ 722145 h 5327306"/>
              <a:gd name="connsiteX2194" fmla="*/ 3349288 w 5032642"/>
              <a:gd name="connsiteY2194" fmla="*/ 719508 h 5327306"/>
              <a:gd name="connsiteX2195" fmla="*/ 2533310 w 5032642"/>
              <a:gd name="connsiteY2195" fmla="*/ 710536 h 5327306"/>
              <a:gd name="connsiteX2196" fmla="*/ 2533050 w 5032642"/>
              <a:gd name="connsiteY2196" fmla="*/ 711062 h 5327306"/>
              <a:gd name="connsiteX2197" fmla="*/ 2526008 w 5032642"/>
              <a:gd name="connsiteY2197" fmla="*/ 728078 h 5327306"/>
              <a:gd name="connsiteX2198" fmla="*/ 2525244 w 5032642"/>
              <a:gd name="connsiteY2198" fmla="*/ 731370 h 5327306"/>
              <a:gd name="connsiteX2199" fmla="*/ 3128494 w 5032642"/>
              <a:gd name="connsiteY2199" fmla="*/ 702971 h 5327306"/>
              <a:gd name="connsiteX2200" fmla="*/ 3130821 w 5032642"/>
              <a:gd name="connsiteY2200" fmla="*/ 707296 h 5327306"/>
              <a:gd name="connsiteX2201" fmla="*/ 3128494 w 5032642"/>
              <a:gd name="connsiteY2201" fmla="*/ 702971 h 5327306"/>
              <a:gd name="connsiteX2202" fmla="*/ 3112645 w 5032642"/>
              <a:gd name="connsiteY2202" fmla="*/ 690253 h 5327306"/>
              <a:gd name="connsiteX2203" fmla="*/ 3115146 w 5032642"/>
              <a:gd name="connsiteY2203" fmla="*/ 695307 h 5327306"/>
              <a:gd name="connsiteX2204" fmla="*/ 3115440 w 5032642"/>
              <a:gd name="connsiteY2204" fmla="*/ 698245 h 5327306"/>
              <a:gd name="connsiteX2205" fmla="*/ 3093760 w 5032642"/>
              <a:gd name="connsiteY2205" fmla="*/ 757695 h 5327306"/>
              <a:gd name="connsiteX2206" fmla="*/ 3094810 w 5032642"/>
              <a:gd name="connsiteY2206" fmla="*/ 750980 h 5327306"/>
              <a:gd name="connsiteX2207" fmla="*/ 3112645 w 5032642"/>
              <a:gd name="connsiteY2207" fmla="*/ 690253 h 5327306"/>
              <a:gd name="connsiteX2208" fmla="*/ 3134596 w 5032642"/>
              <a:gd name="connsiteY2208" fmla="*/ 687073 h 5327306"/>
              <a:gd name="connsiteX2209" fmla="*/ 3136753 w 5032642"/>
              <a:gd name="connsiteY2209" fmla="*/ 691216 h 5327306"/>
              <a:gd name="connsiteX2210" fmla="*/ 3134596 w 5032642"/>
              <a:gd name="connsiteY2210" fmla="*/ 687073 h 5327306"/>
              <a:gd name="connsiteX2211" fmla="*/ 2452559 w 5032642"/>
              <a:gd name="connsiteY2211" fmla="*/ 663086 h 5327306"/>
              <a:gd name="connsiteX2212" fmla="*/ 2451788 w 5032642"/>
              <a:gd name="connsiteY2212" fmla="*/ 663574 h 5327306"/>
              <a:gd name="connsiteX2213" fmla="*/ 2448052 w 5032642"/>
              <a:gd name="connsiteY2213" fmla="*/ 671951 h 5327306"/>
              <a:gd name="connsiteX2214" fmla="*/ 2450818 w 5032642"/>
              <a:gd name="connsiteY2214" fmla="*/ 671314 h 5327306"/>
              <a:gd name="connsiteX2215" fmla="*/ 2452723 w 5032642"/>
              <a:gd name="connsiteY2215" fmla="*/ 664670 h 5327306"/>
              <a:gd name="connsiteX2216" fmla="*/ 2707347 w 5032642"/>
              <a:gd name="connsiteY2216" fmla="*/ 652240 h 5327306"/>
              <a:gd name="connsiteX2217" fmla="*/ 2699215 w 5032642"/>
              <a:gd name="connsiteY2217" fmla="*/ 674849 h 5327306"/>
              <a:gd name="connsiteX2218" fmla="*/ 2698369 w 5032642"/>
              <a:gd name="connsiteY2218" fmla="*/ 691074 h 5327306"/>
              <a:gd name="connsiteX2219" fmla="*/ 2700490 w 5032642"/>
              <a:gd name="connsiteY2219" fmla="*/ 699533 h 5327306"/>
              <a:gd name="connsiteX2220" fmla="*/ 2707390 w 5032642"/>
              <a:gd name="connsiteY2220" fmla="*/ 653895 h 5327306"/>
              <a:gd name="connsiteX2221" fmla="*/ 2847093 w 5032642"/>
              <a:gd name="connsiteY2221" fmla="*/ 643360 h 5327306"/>
              <a:gd name="connsiteX2222" fmla="*/ 2847378 w 5032642"/>
              <a:gd name="connsiteY2222" fmla="*/ 646743 h 5327306"/>
              <a:gd name="connsiteX2223" fmla="*/ 2846340 w 5032642"/>
              <a:gd name="connsiteY2223" fmla="*/ 646951 h 5327306"/>
              <a:gd name="connsiteX2224" fmla="*/ 2941719 w 5032642"/>
              <a:gd name="connsiteY2224" fmla="*/ 631338 h 5327306"/>
              <a:gd name="connsiteX2225" fmla="*/ 2938717 w 5032642"/>
              <a:gd name="connsiteY2225" fmla="*/ 636766 h 5327306"/>
              <a:gd name="connsiteX2226" fmla="*/ 2941719 w 5032642"/>
              <a:gd name="connsiteY2226" fmla="*/ 631338 h 5327306"/>
              <a:gd name="connsiteX2227" fmla="*/ 2853582 w 5032642"/>
              <a:gd name="connsiteY2227" fmla="*/ 596761 h 5327306"/>
              <a:gd name="connsiteX2228" fmla="*/ 2851813 w 5032642"/>
              <a:gd name="connsiteY2228" fmla="*/ 602319 h 5327306"/>
              <a:gd name="connsiteX2229" fmla="*/ 2847270 w 5032642"/>
              <a:gd name="connsiteY2229" fmla="*/ 623230 h 5327306"/>
              <a:gd name="connsiteX2230" fmla="*/ 2850936 w 5032642"/>
              <a:gd name="connsiteY2230" fmla="*/ 609937 h 5327306"/>
              <a:gd name="connsiteX2231" fmla="*/ 2853582 w 5032642"/>
              <a:gd name="connsiteY2231" fmla="*/ 596761 h 5327306"/>
              <a:gd name="connsiteX2232" fmla="*/ 2427609 w 5032642"/>
              <a:gd name="connsiteY2232" fmla="*/ 590825 h 5327306"/>
              <a:gd name="connsiteX2233" fmla="*/ 2430008 w 5032642"/>
              <a:gd name="connsiteY2233" fmla="*/ 593577 h 5327306"/>
              <a:gd name="connsiteX2234" fmla="*/ 2431022 w 5032642"/>
              <a:gd name="connsiteY2234" fmla="*/ 594740 h 5327306"/>
              <a:gd name="connsiteX2235" fmla="*/ 2431447 w 5032642"/>
              <a:gd name="connsiteY2235" fmla="*/ 595229 h 5327306"/>
              <a:gd name="connsiteX2236" fmla="*/ 2431387 w 5032642"/>
              <a:gd name="connsiteY2236" fmla="*/ 595159 h 5327306"/>
              <a:gd name="connsiteX2237" fmla="*/ 2431022 w 5032642"/>
              <a:gd name="connsiteY2237" fmla="*/ 594740 h 5327306"/>
              <a:gd name="connsiteX2238" fmla="*/ 3260320 w 5032642"/>
              <a:gd name="connsiteY2238" fmla="*/ 576673 h 5327306"/>
              <a:gd name="connsiteX2239" fmla="*/ 3255740 w 5032642"/>
              <a:gd name="connsiteY2239" fmla="*/ 633910 h 5327306"/>
              <a:gd name="connsiteX2240" fmla="*/ 3250861 w 5032642"/>
              <a:gd name="connsiteY2240" fmla="*/ 676627 h 5327306"/>
              <a:gd name="connsiteX2241" fmla="*/ 3250388 w 5032642"/>
              <a:gd name="connsiteY2241" fmla="*/ 682873 h 5327306"/>
              <a:gd name="connsiteX2242" fmla="*/ 3232810 w 5032642"/>
              <a:gd name="connsiteY2242" fmla="*/ 726950 h 5327306"/>
              <a:gd name="connsiteX2243" fmla="*/ 3244917 w 5032642"/>
              <a:gd name="connsiteY2243" fmla="*/ 670459 h 5327306"/>
              <a:gd name="connsiteX2244" fmla="*/ 3251542 w 5032642"/>
              <a:gd name="connsiteY2244" fmla="*/ 602360 h 5327306"/>
              <a:gd name="connsiteX2245" fmla="*/ 3255582 w 5032642"/>
              <a:gd name="connsiteY2245" fmla="*/ 582390 h 5327306"/>
              <a:gd name="connsiteX2246" fmla="*/ 3256891 w 5032642"/>
              <a:gd name="connsiteY2246" fmla="*/ 580312 h 5327306"/>
              <a:gd name="connsiteX2247" fmla="*/ 2575725 w 5032642"/>
              <a:gd name="connsiteY2247" fmla="*/ 547105 h 5327306"/>
              <a:gd name="connsiteX2248" fmla="*/ 2569388 w 5032642"/>
              <a:gd name="connsiteY2248" fmla="*/ 562753 h 5327306"/>
              <a:gd name="connsiteX2249" fmla="*/ 2570699 w 5032642"/>
              <a:gd name="connsiteY2249" fmla="*/ 554840 h 5327306"/>
              <a:gd name="connsiteX2250" fmla="*/ 2575725 w 5032642"/>
              <a:gd name="connsiteY2250" fmla="*/ 547105 h 5327306"/>
              <a:gd name="connsiteX2251" fmla="*/ 2724725 w 5032642"/>
              <a:gd name="connsiteY2251" fmla="*/ 546140 h 5327306"/>
              <a:gd name="connsiteX2252" fmla="*/ 2722229 w 5032642"/>
              <a:gd name="connsiteY2252" fmla="*/ 552203 h 5327306"/>
              <a:gd name="connsiteX2253" fmla="*/ 2721376 w 5032642"/>
              <a:gd name="connsiteY2253" fmla="*/ 563506 h 5327306"/>
              <a:gd name="connsiteX2254" fmla="*/ 2715390 w 5032642"/>
              <a:gd name="connsiteY2254" fmla="*/ 596529 h 5327306"/>
              <a:gd name="connsiteX2255" fmla="*/ 2709553 w 5032642"/>
              <a:gd name="connsiteY2255" fmla="*/ 622739 h 5327306"/>
              <a:gd name="connsiteX2256" fmla="*/ 2714651 w 5032642"/>
              <a:gd name="connsiteY2256" fmla="*/ 610717 h 5327306"/>
              <a:gd name="connsiteX2257" fmla="*/ 2720198 w 5032642"/>
              <a:gd name="connsiteY2257" fmla="*/ 575453 h 5327306"/>
              <a:gd name="connsiteX2258" fmla="*/ 2608216 w 5032642"/>
              <a:gd name="connsiteY2258" fmla="*/ 537031 h 5327306"/>
              <a:gd name="connsiteX2259" fmla="*/ 2609416 w 5032642"/>
              <a:gd name="connsiteY2259" fmla="*/ 544117 h 5327306"/>
              <a:gd name="connsiteX2260" fmla="*/ 2608216 w 5032642"/>
              <a:gd name="connsiteY2260" fmla="*/ 537031 h 5327306"/>
              <a:gd name="connsiteX2261" fmla="*/ 2506186 w 5032642"/>
              <a:gd name="connsiteY2261" fmla="*/ 526919 h 5327306"/>
              <a:gd name="connsiteX2262" fmla="*/ 2501973 w 5032642"/>
              <a:gd name="connsiteY2262" fmla="*/ 543167 h 5327306"/>
              <a:gd name="connsiteX2263" fmla="*/ 2504441 w 5032642"/>
              <a:gd name="connsiteY2263" fmla="*/ 543142 h 5327306"/>
              <a:gd name="connsiteX2264" fmla="*/ 2508648 w 5032642"/>
              <a:gd name="connsiteY2264" fmla="*/ 537190 h 5327306"/>
              <a:gd name="connsiteX2265" fmla="*/ 2509400 w 5032642"/>
              <a:gd name="connsiteY2265" fmla="*/ 535371 h 5327306"/>
              <a:gd name="connsiteX2266" fmla="*/ 2510457 w 5032642"/>
              <a:gd name="connsiteY2266" fmla="*/ 530227 h 5327306"/>
              <a:gd name="connsiteX2267" fmla="*/ 2506186 w 5032642"/>
              <a:gd name="connsiteY2267" fmla="*/ 526919 h 5327306"/>
              <a:gd name="connsiteX2268" fmla="*/ 2025301 w 5032642"/>
              <a:gd name="connsiteY2268" fmla="*/ 508689 h 5327306"/>
              <a:gd name="connsiteX2269" fmla="*/ 2029139 w 5032642"/>
              <a:gd name="connsiteY2269" fmla="*/ 513093 h 5327306"/>
              <a:gd name="connsiteX2270" fmla="*/ 2032737 w 5032642"/>
              <a:gd name="connsiteY2270" fmla="*/ 517335 h 5327306"/>
              <a:gd name="connsiteX2271" fmla="*/ 2029139 w 5032642"/>
              <a:gd name="connsiteY2271" fmla="*/ 513093 h 5327306"/>
              <a:gd name="connsiteX2272" fmla="*/ 2025301 w 5032642"/>
              <a:gd name="connsiteY2272" fmla="*/ 508689 h 5327306"/>
              <a:gd name="connsiteX2273" fmla="*/ 2506926 w 5032642"/>
              <a:gd name="connsiteY2273" fmla="*/ 497281 h 5327306"/>
              <a:gd name="connsiteX2274" fmla="*/ 2509254 w 5032642"/>
              <a:gd name="connsiteY2274" fmla="*/ 501606 h 5327306"/>
              <a:gd name="connsiteX2275" fmla="*/ 2506926 w 5032642"/>
              <a:gd name="connsiteY2275" fmla="*/ 497281 h 5327306"/>
              <a:gd name="connsiteX2276" fmla="*/ 2491078 w 5032642"/>
              <a:gd name="connsiteY2276" fmla="*/ 484563 h 5327306"/>
              <a:gd name="connsiteX2277" fmla="*/ 2493579 w 5032642"/>
              <a:gd name="connsiteY2277" fmla="*/ 489618 h 5327306"/>
              <a:gd name="connsiteX2278" fmla="*/ 2493872 w 5032642"/>
              <a:gd name="connsiteY2278" fmla="*/ 492555 h 5327306"/>
              <a:gd name="connsiteX2279" fmla="*/ 2472192 w 5032642"/>
              <a:gd name="connsiteY2279" fmla="*/ 552005 h 5327306"/>
              <a:gd name="connsiteX2280" fmla="*/ 2473242 w 5032642"/>
              <a:gd name="connsiteY2280" fmla="*/ 545291 h 5327306"/>
              <a:gd name="connsiteX2281" fmla="*/ 2491078 w 5032642"/>
              <a:gd name="connsiteY2281" fmla="*/ 484563 h 5327306"/>
              <a:gd name="connsiteX2282" fmla="*/ 2513027 w 5032642"/>
              <a:gd name="connsiteY2282" fmla="*/ 481384 h 5327306"/>
              <a:gd name="connsiteX2283" fmla="*/ 2515186 w 5032642"/>
              <a:gd name="connsiteY2283" fmla="*/ 485527 h 5327306"/>
              <a:gd name="connsiteX2284" fmla="*/ 2513027 w 5032642"/>
              <a:gd name="connsiteY2284" fmla="*/ 481384 h 5327306"/>
              <a:gd name="connsiteX2285" fmla="*/ 3176664 w 5032642"/>
              <a:gd name="connsiteY2285" fmla="*/ 479628 h 5327306"/>
              <a:gd name="connsiteX2286" fmla="*/ 3175188 w 5032642"/>
              <a:gd name="connsiteY2286" fmla="*/ 493149 h 5327306"/>
              <a:gd name="connsiteX2287" fmla="*/ 3162863 w 5032642"/>
              <a:gd name="connsiteY2287" fmla="*/ 581000 h 5327306"/>
              <a:gd name="connsiteX2288" fmla="*/ 3148226 w 5032642"/>
              <a:gd name="connsiteY2288" fmla="*/ 611330 h 5327306"/>
              <a:gd name="connsiteX2289" fmla="*/ 3131894 w 5032642"/>
              <a:gd name="connsiteY2289" fmla="*/ 653392 h 5327306"/>
              <a:gd name="connsiteX2290" fmla="*/ 3133999 w 5032642"/>
              <a:gd name="connsiteY2290" fmla="*/ 634664 h 5327306"/>
              <a:gd name="connsiteX2291" fmla="*/ 3154723 w 5032642"/>
              <a:gd name="connsiteY2291" fmla="*/ 549432 h 5327306"/>
              <a:gd name="connsiteX2292" fmla="*/ 3161290 w 5032642"/>
              <a:gd name="connsiteY2292" fmla="*/ 506914 h 5327306"/>
              <a:gd name="connsiteX2293" fmla="*/ 3161866 w 5032642"/>
              <a:gd name="connsiteY2293" fmla="*/ 507784 h 5327306"/>
              <a:gd name="connsiteX2294" fmla="*/ 3172739 w 5032642"/>
              <a:gd name="connsiteY2294" fmla="*/ 487341 h 5327306"/>
              <a:gd name="connsiteX2295" fmla="*/ 2634917 w 5032642"/>
              <a:gd name="connsiteY2295" fmla="*/ 471554 h 5327306"/>
              <a:gd name="connsiteX2296" fmla="*/ 2631151 w 5032642"/>
              <a:gd name="connsiteY2296" fmla="*/ 485611 h 5327306"/>
              <a:gd name="connsiteX2297" fmla="*/ 2628200 w 5032642"/>
              <a:gd name="connsiteY2297" fmla="*/ 486036 h 5327306"/>
              <a:gd name="connsiteX2298" fmla="*/ 2629899 w 5032642"/>
              <a:gd name="connsiteY2298" fmla="*/ 477437 h 5327306"/>
              <a:gd name="connsiteX2299" fmla="*/ 2634917 w 5032642"/>
              <a:gd name="connsiteY2299" fmla="*/ 471554 h 5327306"/>
              <a:gd name="connsiteX2300" fmla="*/ 3019252 w 5032642"/>
              <a:gd name="connsiteY2300" fmla="*/ 457595 h 5327306"/>
              <a:gd name="connsiteX2301" fmla="*/ 3017720 w 5032642"/>
              <a:gd name="connsiteY2301" fmla="*/ 485442 h 5327306"/>
              <a:gd name="connsiteX2302" fmla="*/ 3016607 w 5032642"/>
              <a:gd name="connsiteY2302" fmla="*/ 463570 h 5327306"/>
              <a:gd name="connsiteX2303" fmla="*/ 3019252 w 5032642"/>
              <a:gd name="connsiteY2303" fmla="*/ 457595 h 5327306"/>
              <a:gd name="connsiteX2304" fmla="*/ 1846525 w 5032642"/>
              <a:gd name="connsiteY2304" fmla="*/ 457251 h 5327306"/>
              <a:gd name="connsiteX2305" fmla="*/ 1830752 w 5032642"/>
              <a:gd name="connsiteY2305" fmla="*/ 507658 h 5327306"/>
              <a:gd name="connsiteX2306" fmla="*/ 1835343 w 5032642"/>
              <a:gd name="connsiteY2306" fmla="*/ 508234 h 5327306"/>
              <a:gd name="connsiteX2307" fmla="*/ 1846525 w 5032642"/>
              <a:gd name="connsiteY2307" fmla="*/ 457251 h 5327306"/>
              <a:gd name="connsiteX2308" fmla="*/ 2320152 w 5032642"/>
              <a:gd name="connsiteY2308" fmla="*/ 425649 h 5327306"/>
              <a:gd name="connsiteX2309" fmla="*/ 2317150 w 5032642"/>
              <a:gd name="connsiteY2309" fmla="*/ 431077 h 5327306"/>
              <a:gd name="connsiteX2310" fmla="*/ 2320152 w 5032642"/>
              <a:gd name="connsiteY2310" fmla="*/ 425649 h 5327306"/>
              <a:gd name="connsiteX2311" fmla="*/ 2858761 w 5032642"/>
              <a:gd name="connsiteY2311" fmla="*/ 368096 h 5327306"/>
              <a:gd name="connsiteX2312" fmla="*/ 2857370 w 5032642"/>
              <a:gd name="connsiteY2312" fmla="*/ 380162 h 5327306"/>
              <a:gd name="connsiteX2313" fmla="*/ 2857117 w 5032642"/>
              <a:gd name="connsiteY2313" fmla="*/ 376638 h 5327306"/>
              <a:gd name="connsiteX2314" fmla="*/ 2857105 w 5032642"/>
              <a:gd name="connsiteY2314" fmla="*/ 373863 h 5327306"/>
              <a:gd name="connsiteX2315" fmla="*/ 3189139 w 5032642"/>
              <a:gd name="connsiteY2315" fmla="*/ 351553 h 5327306"/>
              <a:gd name="connsiteX2316" fmla="*/ 3186733 w 5032642"/>
              <a:gd name="connsiteY2316" fmla="*/ 387385 h 5327306"/>
              <a:gd name="connsiteX2317" fmla="*/ 3183013 w 5032642"/>
              <a:gd name="connsiteY2317" fmla="*/ 421474 h 5327306"/>
              <a:gd name="connsiteX2318" fmla="*/ 3174376 w 5032642"/>
              <a:gd name="connsiteY2318" fmla="*/ 435545 h 5327306"/>
              <a:gd name="connsiteX2319" fmla="*/ 3170958 w 5032642"/>
              <a:gd name="connsiteY2319" fmla="*/ 442138 h 5327306"/>
              <a:gd name="connsiteX2320" fmla="*/ 3180602 w 5032642"/>
              <a:gd name="connsiteY2320" fmla="*/ 368676 h 5327306"/>
              <a:gd name="connsiteX2321" fmla="*/ 3184209 w 5032642"/>
              <a:gd name="connsiteY2321" fmla="*/ 360688 h 5327306"/>
              <a:gd name="connsiteX2322" fmla="*/ 1954157 w 5032642"/>
              <a:gd name="connsiteY2322" fmla="*/ 341415 h 5327306"/>
              <a:gd name="connsiteX2323" fmla="*/ 1947821 w 5032642"/>
              <a:gd name="connsiteY2323" fmla="*/ 357064 h 5327306"/>
              <a:gd name="connsiteX2324" fmla="*/ 1949131 w 5032642"/>
              <a:gd name="connsiteY2324" fmla="*/ 349150 h 5327306"/>
              <a:gd name="connsiteX2325" fmla="*/ 1954157 w 5032642"/>
              <a:gd name="connsiteY2325" fmla="*/ 341415 h 5327306"/>
              <a:gd name="connsiteX2326" fmla="*/ 2582626 w 5032642"/>
              <a:gd name="connsiteY2326" fmla="*/ 339587 h 5327306"/>
              <a:gd name="connsiteX2327" fmla="*/ 2572624 w 5032642"/>
              <a:gd name="connsiteY2327" fmla="*/ 364332 h 5327306"/>
              <a:gd name="connsiteX2328" fmla="*/ 2574803 w 5032642"/>
              <a:gd name="connsiteY2328" fmla="*/ 352465 h 5327306"/>
              <a:gd name="connsiteX2329" fmla="*/ 2582626 w 5032642"/>
              <a:gd name="connsiteY2329" fmla="*/ 339587 h 5327306"/>
              <a:gd name="connsiteX2330" fmla="*/ 1986647 w 5032642"/>
              <a:gd name="connsiteY2330" fmla="*/ 331341 h 5327306"/>
              <a:gd name="connsiteX2331" fmla="*/ 1987849 w 5032642"/>
              <a:gd name="connsiteY2331" fmla="*/ 338428 h 5327306"/>
              <a:gd name="connsiteX2332" fmla="*/ 1986647 w 5032642"/>
              <a:gd name="connsiteY2332" fmla="*/ 331341 h 5327306"/>
              <a:gd name="connsiteX2333" fmla="*/ 2587057 w 5032642"/>
              <a:gd name="connsiteY2333" fmla="*/ 330583 h 5327306"/>
              <a:gd name="connsiteX2334" fmla="*/ 2582626 w 5032642"/>
              <a:gd name="connsiteY2334" fmla="*/ 339587 h 5327306"/>
              <a:gd name="connsiteX2335" fmla="*/ 2582171 w 5032642"/>
              <a:gd name="connsiteY2335" fmla="*/ 335754 h 5327306"/>
              <a:gd name="connsiteX2336" fmla="*/ 2587057 w 5032642"/>
              <a:gd name="connsiteY2336" fmla="*/ 330583 h 5327306"/>
              <a:gd name="connsiteX2337" fmla="*/ 2913674 w 5032642"/>
              <a:gd name="connsiteY2337" fmla="*/ 322588 h 5327306"/>
              <a:gd name="connsiteX2338" fmla="*/ 2910672 w 5032642"/>
              <a:gd name="connsiteY2338" fmla="*/ 328016 h 5327306"/>
              <a:gd name="connsiteX2339" fmla="*/ 2913674 w 5032642"/>
              <a:gd name="connsiteY2339" fmla="*/ 322588 h 5327306"/>
              <a:gd name="connsiteX2340" fmla="*/ 2591490 w 5032642"/>
              <a:gd name="connsiteY2340" fmla="*/ 321580 h 5327306"/>
              <a:gd name="connsiteX2341" fmla="*/ 2587057 w 5032642"/>
              <a:gd name="connsiteY2341" fmla="*/ 330583 h 5327306"/>
              <a:gd name="connsiteX2342" fmla="*/ 2586603 w 5032642"/>
              <a:gd name="connsiteY2342" fmla="*/ 326750 h 5327306"/>
              <a:gd name="connsiteX2343" fmla="*/ 2591490 w 5032642"/>
              <a:gd name="connsiteY2343" fmla="*/ 321580 h 5327306"/>
              <a:gd name="connsiteX2344" fmla="*/ 1884619 w 5032642"/>
              <a:gd name="connsiteY2344" fmla="*/ 321230 h 5327306"/>
              <a:gd name="connsiteX2345" fmla="*/ 1880406 w 5032642"/>
              <a:gd name="connsiteY2345" fmla="*/ 337477 h 5327306"/>
              <a:gd name="connsiteX2346" fmla="*/ 1882875 w 5032642"/>
              <a:gd name="connsiteY2346" fmla="*/ 337453 h 5327306"/>
              <a:gd name="connsiteX2347" fmla="*/ 1884619 w 5032642"/>
              <a:gd name="connsiteY2347" fmla="*/ 321230 h 5327306"/>
              <a:gd name="connsiteX2348" fmla="*/ 2917378 w 5032642"/>
              <a:gd name="connsiteY2348" fmla="*/ 307402 h 5327306"/>
              <a:gd name="connsiteX2349" fmla="*/ 2920976 w 5032642"/>
              <a:gd name="connsiteY2349" fmla="*/ 311643 h 5327306"/>
              <a:gd name="connsiteX2350" fmla="*/ 2917378 w 5032642"/>
              <a:gd name="connsiteY2350" fmla="*/ 307402 h 5327306"/>
              <a:gd name="connsiteX2351" fmla="*/ 2555097 w 5032642"/>
              <a:gd name="connsiteY2351" fmla="*/ 273938 h 5327306"/>
              <a:gd name="connsiteX2352" fmla="*/ 2553621 w 5032642"/>
              <a:gd name="connsiteY2352" fmla="*/ 287459 h 5327306"/>
              <a:gd name="connsiteX2353" fmla="*/ 2541294 w 5032642"/>
              <a:gd name="connsiteY2353" fmla="*/ 375311 h 5327306"/>
              <a:gd name="connsiteX2354" fmla="*/ 2526659 w 5032642"/>
              <a:gd name="connsiteY2354" fmla="*/ 405640 h 5327306"/>
              <a:gd name="connsiteX2355" fmla="*/ 2510326 w 5032642"/>
              <a:gd name="connsiteY2355" fmla="*/ 447703 h 5327306"/>
              <a:gd name="connsiteX2356" fmla="*/ 2512432 w 5032642"/>
              <a:gd name="connsiteY2356" fmla="*/ 428974 h 5327306"/>
              <a:gd name="connsiteX2357" fmla="*/ 2533156 w 5032642"/>
              <a:gd name="connsiteY2357" fmla="*/ 343742 h 5327306"/>
              <a:gd name="connsiteX2358" fmla="*/ 2539722 w 5032642"/>
              <a:gd name="connsiteY2358" fmla="*/ 301224 h 5327306"/>
              <a:gd name="connsiteX2359" fmla="*/ 2540298 w 5032642"/>
              <a:gd name="connsiteY2359" fmla="*/ 302094 h 5327306"/>
              <a:gd name="connsiteX2360" fmla="*/ 2551172 w 5032642"/>
              <a:gd name="connsiteY2360" fmla="*/ 281650 h 5327306"/>
              <a:gd name="connsiteX2361" fmla="*/ 2013350 w 5032642"/>
              <a:gd name="connsiteY2361" fmla="*/ 265864 h 5327306"/>
              <a:gd name="connsiteX2362" fmla="*/ 2009584 w 5032642"/>
              <a:gd name="connsiteY2362" fmla="*/ 279921 h 5327306"/>
              <a:gd name="connsiteX2363" fmla="*/ 2006633 w 5032642"/>
              <a:gd name="connsiteY2363" fmla="*/ 280346 h 5327306"/>
              <a:gd name="connsiteX2364" fmla="*/ 2008332 w 5032642"/>
              <a:gd name="connsiteY2364" fmla="*/ 271747 h 5327306"/>
              <a:gd name="connsiteX2365" fmla="*/ 2013350 w 5032642"/>
              <a:gd name="connsiteY2365" fmla="*/ 265864 h 5327306"/>
              <a:gd name="connsiteX2366" fmla="*/ 2397684 w 5032642"/>
              <a:gd name="connsiteY2366" fmla="*/ 251905 h 5327306"/>
              <a:gd name="connsiteX2367" fmla="*/ 2396151 w 5032642"/>
              <a:gd name="connsiteY2367" fmla="*/ 279752 h 5327306"/>
              <a:gd name="connsiteX2368" fmla="*/ 2395040 w 5032642"/>
              <a:gd name="connsiteY2368" fmla="*/ 257881 h 5327306"/>
              <a:gd name="connsiteX2369" fmla="*/ 2397684 w 5032642"/>
              <a:gd name="connsiteY2369" fmla="*/ 251905 h 5327306"/>
              <a:gd name="connsiteX2370" fmla="*/ 2642645 w 5032642"/>
              <a:gd name="connsiteY2370" fmla="*/ 231970 h 5327306"/>
              <a:gd name="connsiteX2371" fmla="*/ 2644803 w 5032642"/>
              <a:gd name="connsiteY2371" fmla="*/ 236112 h 5327306"/>
              <a:gd name="connsiteX2372" fmla="*/ 2642645 w 5032642"/>
              <a:gd name="connsiteY2372" fmla="*/ 231970 h 5327306"/>
              <a:gd name="connsiteX2373" fmla="*/ 2667342 w 5032642"/>
              <a:gd name="connsiteY2373" fmla="*/ 224790 h 5327306"/>
              <a:gd name="connsiteX2374" fmla="*/ 2662336 w 5032642"/>
              <a:gd name="connsiteY2374" fmla="*/ 237485 h 5327306"/>
              <a:gd name="connsiteX2375" fmla="*/ 2662658 w 5032642"/>
              <a:gd name="connsiteY2375" fmla="*/ 234618 h 5327306"/>
              <a:gd name="connsiteX2376" fmla="*/ 2665336 w 5032642"/>
              <a:gd name="connsiteY2376" fmla="*/ 220507 h 5327306"/>
              <a:gd name="connsiteX2377" fmla="*/ 2667342 w 5032642"/>
              <a:gd name="connsiteY2377" fmla="*/ 224790 h 5327306"/>
              <a:gd name="connsiteX2378" fmla="*/ 2665336 w 5032642"/>
              <a:gd name="connsiteY2378" fmla="*/ 220507 h 5327306"/>
              <a:gd name="connsiteX2379" fmla="*/ 2237193 w 5032642"/>
              <a:gd name="connsiteY2379" fmla="*/ 162405 h 5327306"/>
              <a:gd name="connsiteX2380" fmla="*/ 2235803 w 5032642"/>
              <a:gd name="connsiteY2380" fmla="*/ 174473 h 5327306"/>
              <a:gd name="connsiteX2381" fmla="*/ 2235550 w 5032642"/>
              <a:gd name="connsiteY2381" fmla="*/ 170949 h 5327306"/>
              <a:gd name="connsiteX2382" fmla="*/ 2235538 w 5032642"/>
              <a:gd name="connsiteY2382" fmla="*/ 168174 h 5327306"/>
              <a:gd name="connsiteX2383" fmla="*/ 2567571 w 5032642"/>
              <a:gd name="connsiteY2383" fmla="*/ 145864 h 5327306"/>
              <a:gd name="connsiteX2384" fmla="*/ 2565166 w 5032642"/>
              <a:gd name="connsiteY2384" fmla="*/ 181696 h 5327306"/>
              <a:gd name="connsiteX2385" fmla="*/ 2561445 w 5032642"/>
              <a:gd name="connsiteY2385" fmla="*/ 215784 h 5327306"/>
              <a:gd name="connsiteX2386" fmla="*/ 2552808 w 5032642"/>
              <a:gd name="connsiteY2386" fmla="*/ 229856 h 5327306"/>
              <a:gd name="connsiteX2387" fmla="*/ 2549391 w 5032642"/>
              <a:gd name="connsiteY2387" fmla="*/ 236448 h 5327306"/>
              <a:gd name="connsiteX2388" fmla="*/ 2559035 w 5032642"/>
              <a:gd name="connsiteY2388" fmla="*/ 162987 h 5327306"/>
              <a:gd name="connsiteX2389" fmla="*/ 2562641 w 5032642"/>
              <a:gd name="connsiteY2389" fmla="*/ 154998 h 5327306"/>
              <a:gd name="connsiteX2390" fmla="*/ 1961058 w 5032642"/>
              <a:gd name="connsiteY2390" fmla="*/ 133897 h 5327306"/>
              <a:gd name="connsiteX2391" fmla="*/ 1951057 w 5032642"/>
              <a:gd name="connsiteY2391" fmla="*/ 158643 h 5327306"/>
              <a:gd name="connsiteX2392" fmla="*/ 1953236 w 5032642"/>
              <a:gd name="connsiteY2392" fmla="*/ 146776 h 5327306"/>
              <a:gd name="connsiteX2393" fmla="*/ 1961058 w 5032642"/>
              <a:gd name="connsiteY2393" fmla="*/ 133897 h 5327306"/>
              <a:gd name="connsiteX2394" fmla="*/ 1965490 w 5032642"/>
              <a:gd name="connsiteY2394" fmla="*/ 124892 h 5327306"/>
              <a:gd name="connsiteX2395" fmla="*/ 1961058 w 5032642"/>
              <a:gd name="connsiteY2395" fmla="*/ 133897 h 5327306"/>
              <a:gd name="connsiteX2396" fmla="*/ 1960604 w 5032642"/>
              <a:gd name="connsiteY2396" fmla="*/ 130064 h 5327306"/>
              <a:gd name="connsiteX2397" fmla="*/ 1965490 w 5032642"/>
              <a:gd name="connsiteY2397" fmla="*/ 124892 h 5327306"/>
              <a:gd name="connsiteX2398" fmla="*/ 2292106 w 5032642"/>
              <a:gd name="connsiteY2398" fmla="*/ 116899 h 5327306"/>
              <a:gd name="connsiteX2399" fmla="*/ 2289104 w 5032642"/>
              <a:gd name="connsiteY2399" fmla="*/ 122326 h 5327306"/>
              <a:gd name="connsiteX2400" fmla="*/ 2292106 w 5032642"/>
              <a:gd name="connsiteY2400" fmla="*/ 116899 h 5327306"/>
              <a:gd name="connsiteX2401" fmla="*/ 1969922 w 5032642"/>
              <a:gd name="connsiteY2401" fmla="*/ 115889 h 5327306"/>
              <a:gd name="connsiteX2402" fmla="*/ 1965490 w 5032642"/>
              <a:gd name="connsiteY2402" fmla="*/ 124892 h 5327306"/>
              <a:gd name="connsiteX2403" fmla="*/ 1965036 w 5032642"/>
              <a:gd name="connsiteY2403" fmla="*/ 121060 h 5327306"/>
              <a:gd name="connsiteX2404" fmla="*/ 1969922 w 5032642"/>
              <a:gd name="connsiteY2404" fmla="*/ 115889 h 5327306"/>
              <a:gd name="connsiteX2405" fmla="*/ 2295809 w 5032642"/>
              <a:gd name="connsiteY2405" fmla="*/ 101712 h 5327306"/>
              <a:gd name="connsiteX2406" fmla="*/ 2299409 w 5032642"/>
              <a:gd name="connsiteY2406" fmla="*/ 105953 h 5327306"/>
              <a:gd name="connsiteX2407" fmla="*/ 2295809 w 5032642"/>
              <a:gd name="connsiteY2407" fmla="*/ 101712 h 5327306"/>
              <a:gd name="connsiteX2408" fmla="*/ 2021078 w 5032642"/>
              <a:gd name="connsiteY2408" fmla="*/ 26280 h 5327306"/>
              <a:gd name="connsiteX2409" fmla="*/ 2023236 w 5032642"/>
              <a:gd name="connsiteY2409" fmla="*/ 30423 h 5327306"/>
              <a:gd name="connsiteX2410" fmla="*/ 2021078 w 5032642"/>
              <a:gd name="connsiteY2410" fmla="*/ 26280 h 5327306"/>
              <a:gd name="connsiteX2411" fmla="*/ 2045775 w 5032642"/>
              <a:gd name="connsiteY2411" fmla="*/ 19101 h 5327306"/>
              <a:gd name="connsiteX2412" fmla="*/ 2040769 w 5032642"/>
              <a:gd name="connsiteY2412" fmla="*/ 31795 h 5327306"/>
              <a:gd name="connsiteX2413" fmla="*/ 2041091 w 5032642"/>
              <a:gd name="connsiteY2413" fmla="*/ 28928 h 5327306"/>
              <a:gd name="connsiteX2414" fmla="*/ 2043769 w 5032642"/>
              <a:gd name="connsiteY2414" fmla="*/ 14817 h 5327306"/>
              <a:gd name="connsiteX2415" fmla="*/ 2045775 w 5032642"/>
              <a:gd name="connsiteY2415" fmla="*/ 19101 h 5327306"/>
              <a:gd name="connsiteX2416" fmla="*/ 2043769 w 5032642"/>
              <a:gd name="connsiteY2416" fmla="*/ 14817 h 5327306"/>
              <a:gd name="connsiteX2417" fmla="*/ 2322192 w 5032642"/>
              <a:gd name="connsiteY2417" fmla="*/ 0 h 5327306"/>
              <a:gd name="connsiteX2418" fmla="*/ 2319715 w 5032642"/>
              <a:gd name="connsiteY2418" fmla="*/ 38255 h 5327306"/>
              <a:gd name="connsiteX2419" fmla="*/ 2317102 w 5032642"/>
              <a:gd name="connsiteY2419" fmla="*/ 49911 h 5327306"/>
              <a:gd name="connsiteX2420" fmla="*/ 2314562 w 5032642"/>
              <a:gd name="connsiteY2420" fmla="*/ 55082 h 5327306"/>
              <a:gd name="connsiteX2421" fmla="*/ 2318648 w 5032642"/>
              <a:gd name="connsiteY2421" fmla="*/ 54738 h 5327306"/>
              <a:gd name="connsiteX2422" fmla="*/ 2315335 w 5032642"/>
              <a:gd name="connsiteY2422" fmla="*/ 105922 h 5327306"/>
              <a:gd name="connsiteX2423" fmla="*/ 2309902 w 5032642"/>
              <a:gd name="connsiteY2423" fmla="*/ 120281 h 5327306"/>
              <a:gd name="connsiteX2424" fmla="*/ 2296127 w 5032642"/>
              <a:gd name="connsiteY2424" fmla="*/ 152566 h 5327306"/>
              <a:gd name="connsiteX2425" fmla="*/ 2284380 w 5032642"/>
              <a:gd name="connsiteY2425" fmla="*/ 193537 h 5327306"/>
              <a:gd name="connsiteX2426" fmla="*/ 2313653 w 5032642"/>
              <a:gd name="connsiteY2426" fmla="*/ 126469 h 5327306"/>
              <a:gd name="connsiteX2427" fmla="*/ 2314050 w 5032642"/>
              <a:gd name="connsiteY2427" fmla="*/ 125758 h 5327306"/>
              <a:gd name="connsiteX2428" fmla="*/ 2313147 w 5032642"/>
              <a:gd name="connsiteY2428" fmla="*/ 139711 h 5327306"/>
              <a:gd name="connsiteX2429" fmla="*/ 2286888 w 5032642"/>
              <a:gd name="connsiteY2429" fmla="*/ 381065 h 5327306"/>
              <a:gd name="connsiteX2430" fmla="*/ 2295619 w 5032642"/>
              <a:gd name="connsiteY2430" fmla="*/ 352544 h 5327306"/>
              <a:gd name="connsiteX2431" fmla="*/ 2298773 w 5032642"/>
              <a:gd name="connsiteY2431" fmla="*/ 365937 h 5327306"/>
              <a:gd name="connsiteX2432" fmla="*/ 2272996 w 5032642"/>
              <a:gd name="connsiteY2432" fmla="*/ 436054 h 5327306"/>
              <a:gd name="connsiteX2433" fmla="*/ 2297682 w 5032642"/>
              <a:gd name="connsiteY2433" fmla="*/ 385379 h 5327306"/>
              <a:gd name="connsiteX2434" fmla="*/ 2297393 w 5032642"/>
              <a:gd name="connsiteY2434" fmla="*/ 388985 h 5327306"/>
              <a:gd name="connsiteX2435" fmla="*/ 2293681 w 5032642"/>
              <a:gd name="connsiteY2435" fmla="*/ 473508 h 5327306"/>
              <a:gd name="connsiteX2436" fmla="*/ 2319894 w 5032642"/>
              <a:gd name="connsiteY2436" fmla="*/ 355358 h 5327306"/>
              <a:gd name="connsiteX2437" fmla="*/ 2332404 w 5032642"/>
              <a:gd name="connsiteY2437" fmla="*/ 368118 h 5327306"/>
              <a:gd name="connsiteX2438" fmla="*/ 2339520 w 5032642"/>
              <a:gd name="connsiteY2438" fmla="*/ 355253 h 5327306"/>
              <a:gd name="connsiteX2439" fmla="*/ 2334093 w 5032642"/>
              <a:gd name="connsiteY2439" fmla="*/ 417428 h 5327306"/>
              <a:gd name="connsiteX2440" fmla="*/ 2323545 w 5032642"/>
              <a:gd name="connsiteY2440" fmla="*/ 480367 h 5327306"/>
              <a:gd name="connsiteX2441" fmla="*/ 2332643 w 5032642"/>
              <a:gd name="connsiteY2441" fmla="*/ 490807 h 5327306"/>
              <a:gd name="connsiteX2442" fmla="*/ 2325221 w 5032642"/>
              <a:gd name="connsiteY2442" fmla="*/ 565080 h 5327306"/>
              <a:gd name="connsiteX2443" fmla="*/ 2346573 w 5032642"/>
              <a:gd name="connsiteY2443" fmla="*/ 509491 h 5327306"/>
              <a:gd name="connsiteX2444" fmla="*/ 2360825 w 5032642"/>
              <a:gd name="connsiteY2444" fmla="*/ 431363 h 5327306"/>
              <a:gd name="connsiteX2445" fmla="*/ 2396151 w 5032642"/>
              <a:gd name="connsiteY2445" fmla="*/ 279752 h 5327306"/>
              <a:gd name="connsiteX2446" fmla="*/ 2376470 w 5032642"/>
              <a:gd name="connsiteY2446" fmla="*/ 428550 h 5327306"/>
              <a:gd name="connsiteX2447" fmla="*/ 2371323 w 5032642"/>
              <a:gd name="connsiteY2447" fmla="*/ 500123 h 5327306"/>
              <a:gd name="connsiteX2448" fmla="*/ 2380419 w 5032642"/>
              <a:gd name="connsiteY2448" fmla="*/ 519059 h 5327306"/>
              <a:gd name="connsiteX2449" fmla="*/ 2365602 w 5032642"/>
              <a:gd name="connsiteY2449" fmla="*/ 588302 h 5327306"/>
              <a:gd name="connsiteX2450" fmla="*/ 2384941 w 5032642"/>
              <a:gd name="connsiteY2450" fmla="*/ 597209 h 5327306"/>
              <a:gd name="connsiteX2451" fmla="*/ 2374668 w 5032642"/>
              <a:gd name="connsiteY2451" fmla="*/ 686541 h 5327306"/>
              <a:gd name="connsiteX2452" fmla="*/ 2375708 w 5032642"/>
              <a:gd name="connsiteY2452" fmla="*/ 687249 h 5327306"/>
              <a:gd name="connsiteX2453" fmla="*/ 2377007 w 5032642"/>
              <a:gd name="connsiteY2453" fmla="*/ 688132 h 5327306"/>
              <a:gd name="connsiteX2454" fmla="*/ 2377440 w 5032642"/>
              <a:gd name="connsiteY2454" fmla="*/ 688427 h 5327306"/>
              <a:gd name="connsiteX2455" fmla="*/ 2377787 w 5032642"/>
              <a:gd name="connsiteY2455" fmla="*/ 688663 h 5327306"/>
              <a:gd name="connsiteX2456" fmla="*/ 2377007 w 5032642"/>
              <a:gd name="connsiteY2456" fmla="*/ 688132 h 5327306"/>
              <a:gd name="connsiteX2457" fmla="*/ 2374668 w 5032642"/>
              <a:gd name="connsiteY2457" fmla="*/ 686541 h 5327306"/>
              <a:gd name="connsiteX2458" fmla="*/ 2390623 w 5032642"/>
              <a:gd name="connsiteY2458" fmla="*/ 613824 h 5327306"/>
              <a:gd name="connsiteX2459" fmla="*/ 2419109 w 5032642"/>
              <a:gd name="connsiteY2459" fmla="*/ 501469 h 5327306"/>
              <a:gd name="connsiteX2460" fmla="*/ 2419076 w 5032642"/>
              <a:gd name="connsiteY2460" fmla="*/ 589269 h 5327306"/>
              <a:gd name="connsiteX2461" fmla="*/ 2443551 w 5032642"/>
              <a:gd name="connsiteY2461" fmla="*/ 553509 h 5327306"/>
              <a:gd name="connsiteX2462" fmla="*/ 2434711 w 5032642"/>
              <a:gd name="connsiteY2462" fmla="*/ 613362 h 5327306"/>
              <a:gd name="connsiteX2463" fmla="*/ 2425872 w 5032642"/>
              <a:gd name="connsiteY2463" fmla="*/ 673215 h 5327306"/>
              <a:gd name="connsiteX2464" fmla="*/ 2446947 w 5032642"/>
              <a:gd name="connsiteY2464" fmla="*/ 599730 h 5327306"/>
              <a:gd name="connsiteX2465" fmla="*/ 2448645 w 5032642"/>
              <a:gd name="connsiteY2465" fmla="*/ 610747 h 5327306"/>
              <a:gd name="connsiteX2466" fmla="*/ 2449042 w 5032642"/>
              <a:gd name="connsiteY2466" fmla="*/ 615486 h 5327306"/>
              <a:gd name="connsiteX2467" fmla="*/ 2427568 w 5032642"/>
              <a:gd name="connsiteY2467" fmla="*/ 674369 h 5327306"/>
              <a:gd name="connsiteX2468" fmla="*/ 2417249 w 5032642"/>
              <a:gd name="connsiteY2468" fmla="*/ 702666 h 5327306"/>
              <a:gd name="connsiteX2469" fmla="*/ 2417249 w 5032642"/>
              <a:gd name="connsiteY2469" fmla="*/ 702666 h 5327306"/>
              <a:gd name="connsiteX2470" fmla="*/ 2439620 w 5032642"/>
              <a:gd name="connsiteY2470" fmla="*/ 659006 h 5327306"/>
              <a:gd name="connsiteX2471" fmla="*/ 2451417 w 5032642"/>
              <a:gd name="connsiteY2471" fmla="*/ 630323 h 5327306"/>
              <a:gd name="connsiteX2472" fmla="*/ 2453535 w 5032642"/>
              <a:gd name="connsiteY2472" fmla="*/ 633792 h 5327306"/>
              <a:gd name="connsiteX2473" fmla="*/ 2461165 w 5032642"/>
              <a:gd name="connsiteY2473" fmla="*/ 609404 h 5327306"/>
              <a:gd name="connsiteX2474" fmla="*/ 2462472 w 5032642"/>
              <a:gd name="connsiteY2474" fmla="*/ 603505 h 5327306"/>
              <a:gd name="connsiteX2475" fmla="*/ 2476291 w 5032642"/>
              <a:gd name="connsiteY2475" fmla="*/ 570105 h 5327306"/>
              <a:gd name="connsiteX2476" fmla="*/ 2498891 w 5032642"/>
              <a:gd name="connsiteY2476" fmla="*/ 526688 h 5327306"/>
              <a:gd name="connsiteX2477" fmla="*/ 2497046 w 5032642"/>
              <a:gd name="connsiteY2477" fmla="*/ 532964 h 5327306"/>
              <a:gd name="connsiteX2478" fmla="*/ 2529223 w 5032642"/>
              <a:gd name="connsiteY2478" fmla="*/ 458784 h 5327306"/>
              <a:gd name="connsiteX2479" fmla="*/ 2572624 w 5032642"/>
              <a:gd name="connsiteY2479" fmla="*/ 364332 h 5327306"/>
              <a:gd name="connsiteX2480" fmla="*/ 2526552 w 5032642"/>
              <a:gd name="connsiteY2480" fmla="*/ 477090 h 5327306"/>
              <a:gd name="connsiteX2481" fmla="*/ 2512378 w 5032642"/>
              <a:gd name="connsiteY2481" fmla="*/ 515460 h 5327306"/>
              <a:gd name="connsiteX2482" fmla="*/ 2517744 w 5032642"/>
              <a:gd name="connsiteY2482" fmla="*/ 514059 h 5327306"/>
              <a:gd name="connsiteX2483" fmla="*/ 2518774 w 5032642"/>
              <a:gd name="connsiteY2483" fmla="*/ 512691 h 5327306"/>
              <a:gd name="connsiteX2484" fmla="*/ 2523690 w 5032642"/>
              <a:gd name="connsiteY2484" fmla="*/ 500794 h 5327306"/>
              <a:gd name="connsiteX2485" fmla="*/ 2522927 w 5032642"/>
              <a:gd name="connsiteY2485" fmla="*/ 506230 h 5327306"/>
              <a:gd name="connsiteX2486" fmla="*/ 2522741 w 5032642"/>
              <a:gd name="connsiteY2486" fmla="*/ 507416 h 5327306"/>
              <a:gd name="connsiteX2487" fmla="*/ 2524564 w 5032642"/>
              <a:gd name="connsiteY2487" fmla="*/ 504992 h 5327306"/>
              <a:gd name="connsiteX2488" fmla="*/ 2534236 w 5032642"/>
              <a:gd name="connsiteY2488" fmla="*/ 485318 h 5327306"/>
              <a:gd name="connsiteX2489" fmla="*/ 2644803 w 5032642"/>
              <a:gd name="connsiteY2489" fmla="*/ 236112 h 5327306"/>
              <a:gd name="connsiteX2490" fmla="*/ 2550118 w 5032642"/>
              <a:gd name="connsiteY2490" fmla="*/ 470484 h 5327306"/>
              <a:gd name="connsiteX2491" fmla="*/ 2546613 w 5032642"/>
              <a:gd name="connsiteY2491" fmla="*/ 489163 h 5327306"/>
              <a:gd name="connsiteX2492" fmla="*/ 2552545 w 5032642"/>
              <a:gd name="connsiteY2492" fmla="*/ 473082 h 5327306"/>
              <a:gd name="connsiteX2493" fmla="*/ 2609884 w 5032642"/>
              <a:gd name="connsiteY2493" fmla="*/ 345345 h 5327306"/>
              <a:gd name="connsiteX2494" fmla="*/ 2648516 w 5032642"/>
              <a:gd name="connsiteY2494" fmla="*/ 264289 h 5327306"/>
              <a:gd name="connsiteX2495" fmla="*/ 2646554 w 5032642"/>
              <a:gd name="connsiteY2495" fmla="*/ 277014 h 5327306"/>
              <a:gd name="connsiteX2496" fmla="*/ 2646525 w 5032642"/>
              <a:gd name="connsiteY2496" fmla="*/ 277581 h 5327306"/>
              <a:gd name="connsiteX2497" fmla="*/ 2645072 w 5032642"/>
              <a:gd name="connsiteY2497" fmla="*/ 281265 h 5327306"/>
              <a:gd name="connsiteX2498" fmla="*/ 2620231 w 5032642"/>
              <a:gd name="connsiteY2498" fmla="*/ 339328 h 5327306"/>
              <a:gd name="connsiteX2499" fmla="*/ 2643993 w 5032642"/>
              <a:gd name="connsiteY2499" fmla="*/ 302541 h 5327306"/>
              <a:gd name="connsiteX2500" fmla="*/ 2645684 w 5032642"/>
              <a:gd name="connsiteY2500" fmla="*/ 298353 h 5327306"/>
              <a:gd name="connsiteX2501" fmla="*/ 2649749 w 5032642"/>
              <a:gd name="connsiteY2501" fmla="*/ 303633 h 5327306"/>
              <a:gd name="connsiteX2502" fmla="*/ 2654207 w 5032642"/>
              <a:gd name="connsiteY2502" fmla="*/ 289137 h 5327306"/>
              <a:gd name="connsiteX2503" fmla="*/ 2657344 w 5032642"/>
              <a:gd name="connsiteY2503" fmla="*/ 271152 h 5327306"/>
              <a:gd name="connsiteX2504" fmla="*/ 2662859 w 5032642"/>
              <a:gd name="connsiteY2504" fmla="*/ 259788 h 5327306"/>
              <a:gd name="connsiteX2505" fmla="*/ 2652918 w 5032642"/>
              <a:gd name="connsiteY2505" fmla="*/ 299071 h 5327306"/>
              <a:gd name="connsiteX2506" fmla="*/ 2557407 w 5032642"/>
              <a:gd name="connsiteY2506" fmla="*/ 518811 h 5327306"/>
              <a:gd name="connsiteX2507" fmla="*/ 2544497 w 5032642"/>
              <a:gd name="connsiteY2507" fmla="*/ 548182 h 5327306"/>
              <a:gd name="connsiteX2508" fmla="*/ 2539525 w 5032642"/>
              <a:gd name="connsiteY2508" fmla="*/ 559844 h 5327306"/>
              <a:gd name="connsiteX2509" fmla="*/ 2540401 w 5032642"/>
              <a:gd name="connsiteY2509" fmla="*/ 559372 h 5327306"/>
              <a:gd name="connsiteX2510" fmla="*/ 2549220 w 5032642"/>
              <a:gd name="connsiteY2510" fmla="*/ 555125 h 5327306"/>
              <a:gd name="connsiteX2511" fmla="*/ 2552269 w 5032642"/>
              <a:gd name="connsiteY2511" fmla="*/ 554688 h 5327306"/>
              <a:gd name="connsiteX2512" fmla="*/ 2574202 w 5032642"/>
              <a:gd name="connsiteY2512" fmla="*/ 505860 h 5327306"/>
              <a:gd name="connsiteX2513" fmla="*/ 2612824 w 5032642"/>
              <a:gd name="connsiteY2513" fmla="*/ 416784 h 5327306"/>
              <a:gd name="connsiteX2514" fmla="*/ 2642054 w 5032642"/>
              <a:gd name="connsiteY2514" fmla="*/ 348945 h 5327306"/>
              <a:gd name="connsiteX2515" fmla="*/ 2640708 w 5032642"/>
              <a:gd name="connsiteY2515" fmla="*/ 371384 h 5327306"/>
              <a:gd name="connsiteX2516" fmla="*/ 2638726 w 5032642"/>
              <a:gd name="connsiteY2516" fmla="*/ 375261 h 5327306"/>
              <a:gd name="connsiteX2517" fmla="*/ 2638677 w 5032642"/>
              <a:gd name="connsiteY2517" fmla="*/ 382741 h 5327306"/>
              <a:gd name="connsiteX2518" fmla="*/ 2634172 w 5032642"/>
              <a:gd name="connsiteY2518" fmla="*/ 428221 h 5327306"/>
              <a:gd name="connsiteX2519" fmla="*/ 2629293 w 5032642"/>
              <a:gd name="connsiteY2519" fmla="*/ 470938 h 5327306"/>
              <a:gd name="connsiteX2520" fmla="*/ 2628820 w 5032642"/>
              <a:gd name="connsiteY2520" fmla="*/ 477183 h 5327306"/>
              <a:gd name="connsiteX2521" fmla="*/ 2611243 w 5032642"/>
              <a:gd name="connsiteY2521" fmla="*/ 521261 h 5327306"/>
              <a:gd name="connsiteX2522" fmla="*/ 2623350 w 5032642"/>
              <a:gd name="connsiteY2522" fmla="*/ 464770 h 5327306"/>
              <a:gd name="connsiteX2523" fmla="*/ 2629974 w 5032642"/>
              <a:gd name="connsiteY2523" fmla="*/ 396671 h 5327306"/>
              <a:gd name="connsiteX2524" fmla="*/ 2631601 w 5032642"/>
              <a:gd name="connsiteY2524" fmla="*/ 388629 h 5327306"/>
              <a:gd name="connsiteX2525" fmla="*/ 2631346 w 5032642"/>
              <a:gd name="connsiteY2525" fmla="*/ 389065 h 5327306"/>
              <a:gd name="connsiteX2526" fmla="*/ 2630350 w 5032642"/>
              <a:gd name="connsiteY2526" fmla="*/ 390686 h 5327306"/>
              <a:gd name="connsiteX2527" fmla="*/ 2569910 w 5032642"/>
              <a:gd name="connsiteY2527" fmla="*/ 541085 h 5327306"/>
              <a:gd name="connsiteX2528" fmla="*/ 2557515 w 5032642"/>
              <a:gd name="connsiteY2528" fmla="*/ 570264 h 5327306"/>
              <a:gd name="connsiteX2529" fmla="*/ 2557215 w 5032642"/>
              <a:gd name="connsiteY2529" fmla="*/ 582914 h 5327306"/>
              <a:gd name="connsiteX2530" fmla="*/ 2556944 w 5032642"/>
              <a:gd name="connsiteY2530" fmla="*/ 587128 h 5327306"/>
              <a:gd name="connsiteX2531" fmla="*/ 2561175 w 5032642"/>
              <a:gd name="connsiteY2531" fmla="*/ 578189 h 5327306"/>
              <a:gd name="connsiteX2532" fmla="*/ 2569388 w 5032642"/>
              <a:gd name="connsiteY2532" fmla="*/ 562753 h 5327306"/>
              <a:gd name="connsiteX2533" fmla="*/ 2561539 w 5032642"/>
              <a:gd name="connsiteY2533" fmla="*/ 589467 h 5327306"/>
              <a:gd name="connsiteX2534" fmla="*/ 2555772 w 5032642"/>
              <a:gd name="connsiteY2534" fmla="*/ 603029 h 5327306"/>
              <a:gd name="connsiteX2535" fmla="*/ 2553224 w 5032642"/>
              <a:gd name="connsiteY2535" fmla="*/ 629237 h 5327306"/>
              <a:gd name="connsiteX2536" fmla="*/ 2550749 w 5032642"/>
              <a:gd name="connsiteY2536" fmla="*/ 648391 h 5327306"/>
              <a:gd name="connsiteX2537" fmla="*/ 2552893 w 5032642"/>
              <a:gd name="connsiteY2537" fmla="*/ 658106 h 5327306"/>
              <a:gd name="connsiteX2538" fmla="*/ 2555378 w 5032642"/>
              <a:gd name="connsiteY2538" fmla="*/ 655549 h 5327306"/>
              <a:gd name="connsiteX2539" fmla="*/ 2557526 w 5032642"/>
              <a:gd name="connsiteY2539" fmla="*/ 650409 h 5327306"/>
              <a:gd name="connsiteX2540" fmla="*/ 2560182 w 5032642"/>
              <a:gd name="connsiteY2540" fmla="*/ 642060 h 5327306"/>
              <a:gd name="connsiteX2541" fmla="*/ 2581214 w 5032642"/>
              <a:gd name="connsiteY2541" fmla="*/ 567838 h 5327306"/>
              <a:gd name="connsiteX2542" fmla="*/ 2584676 w 5032642"/>
              <a:gd name="connsiteY2542" fmla="*/ 580707 h 5327306"/>
              <a:gd name="connsiteX2543" fmla="*/ 2584657 w 5032642"/>
              <a:gd name="connsiteY2543" fmla="*/ 588087 h 5327306"/>
              <a:gd name="connsiteX2544" fmla="*/ 2581945 w 5032642"/>
              <a:gd name="connsiteY2544" fmla="*/ 594911 h 5327306"/>
              <a:gd name="connsiteX2545" fmla="*/ 2597448 w 5032642"/>
              <a:gd name="connsiteY2545" fmla="*/ 561681 h 5327306"/>
              <a:gd name="connsiteX2546" fmla="*/ 2537163 w 5032642"/>
              <a:gd name="connsiteY2546" fmla="*/ 715810 h 5327306"/>
              <a:gd name="connsiteX2547" fmla="*/ 2532574 w 5032642"/>
              <a:gd name="connsiteY2547" fmla="*/ 730316 h 5327306"/>
              <a:gd name="connsiteX2548" fmla="*/ 2535828 w 5032642"/>
              <a:gd name="connsiteY2548" fmla="*/ 724075 h 5327306"/>
              <a:gd name="connsiteX2549" fmla="*/ 2544650 w 5032642"/>
              <a:gd name="connsiteY2549" fmla="*/ 704486 h 5327306"/>
              <a:gd name="connsiteX2550" fmla="*/ 2583492 w 5032642"/>
              <a:gd name="connsiteY2550" fmla="*/ 606691 h 5327306"/>
              <a:gd name="connsiteX2551" fmla="*/ 2584615 w 5032642"/>
              <a:gd name="connsiteY2551" fmla="*/ 604129 h 5327306"/>
              <a:gd name="connsiteX2552" fmla="*/ 2584614 w 5032642"/>
              <a:gd name="connsiteY2552" fmla="*/ 604324 h 5327306"/>
              <a:gd name="connsiteX2553" fmla="*/ 2588027 w 5032642"/>
              <a:gd name="connsiteY2553" fmla="*/ 607884 h 5327306"/>
              <a:gd name="connsiteX2554" fmla="*/ 2597289 w 5032642"/>
              <a:gd name="connsiteY2554" fmla="*/ 575221 h 5327306"/>
              <a:gd name="connsiteX2555" fmla="*/ 2623299 w 5032642"/>
              <a:gd name="connsiteY2555" fmla="*/ 515899 h 5327306"/>
              <a:gd name="connsiteX2556" fmla="*/ 2626548 w 5032642"/>
              <a:gd name="connsiteY2556" fmla="*/ 507543 h 5327306"/>
              <a:gd name="connsiteX2557" fmla="*/ 2624451 w 5032642"/>
              <a:gd name="connsiteY2557" fmla="*/ 537937 h 5327306"/>
              <a:gd name="connsiteX2558" fmla="*/ 2623403 w 5032642"/>
              <a:gd name="connsiteY2558" fmla="*/ 550006 h 5327306"/>
              <a:gd name="connsiteX2559" fmla="*/ 2629049 w 5032642"/>
              <a:gd name="connsiteY2559" fmla="*/ 538908 h 5327306"/>
              <a:gd name="connsiteX2560" fmla="*/ 2638700 w 5032642"/>
              <a:gd name="connsiteY2560" fmla="*/ 538558 h 5327306"/>
              <a:gd name="connsiteX2561" fmla="*/ 2618488 w 5032642"/>
              <a:gd name="connsiteY2561" fmla="*/ 597372 h 5327306"/>
              <a:gd name="connsiteX2562" fmla="*/ 2616539 w 5032642"/>
              <a:gd name="connsiteY2562" fmla="*/ 613648 h 5327306"/>
              <a:gd name="connsiteX2563" fmla="*/ 2614808 w 5032642"/>
              <a:gd name="connsiteY2563" fmla="*/ 635100 h 5327306"/>
              <a:gd name="connsiteX2564" fmla="*/ 2629502 w 5032642"/>
              <a:gd name="connsiteY2564" fmla="*/ 597721 h 5327306"/>
              <a:gd name="connsiteX2565" fmla="*/ 2633250 w 5032642"/>
              <a:gd name="connsiteY2565" fmla="*/ 588163 h 5327306"/>
              <a:gd name="connsiteX2566" fmla="*/ 2633916 w 5032642"/>
              <a:gd name="connsiteY2566" fmla="*/ 580130 h 5327306"/>
              <a:gd name="connsiteX2567" fmla="*/ 2644366 w 5032642"/>
              <a:gd name="connsiteY2567" fmla="*/ 549892 h 5327306"/>
              <a:gd name="connsiteX2568" fmla="*/ 2643226 w 5032642"/>
              <a:gd name="connsiteY2568" fmla="*/ 556841 h 5327306"/>
              <a:gd name="connsiteX2569" fmla="*/ 2643502 w 5032642"/>
              <a:gd name="connsiteY2569" fmla="*/ 562028 h 5327306"/>
              <a:gd name="connsiteX2570" fmla="*/ 2651189 w 5032642"/>
              <a:gd name="connsiteY2570" fmla="*/ 542430 h 5327306"/>
              <a:gd name="connsiteX2571" fmla="*/ 2651047 w 5032642"/>
              <a:gd name="connsiteY2571" fmla="*/ 569575 h 5327306"/>
              <a:gd name="connsiteX2572" fmla="*/ 2666419 w 5032642"/>
              <a:gd name="connsiteY2572" fmla="*/ 531874 h 5327306"/>
              <a:gd name="connsiteX2573" fmla="*/ 2671449 w 5032642"/>
              <a:gd name="connsiteY2573" fmla="*/ 493163 h 5327306"/>
              <a:gd name="connsiteX2574" fmla="*/ 2681851 w 5032642"/>
              <a:gd name="connsiteY2574" fmla="*/ 468259 h 5327306"/>
              <a:gd name="connsiteX2575" fmla="*/ 2683094 w 5032642"/>
              <a:gd name="connsiteY2575" fmla="*/ 465251 h 5327306"/>
              <a:gd name="connsiteX2576" fmla="*/ 2682011 w 5032642"/>
              <a:gd name="connsiteY2576" fmla="*/ 480864 h 5327306"/>
              <a:gd name="connsiteX2577" fmla="*/ 2675518 w 5032642"/>
              <a:gd name="connsiteY2577" fmla="*/ 542313 h 5327306"/>
              <a:gd name="connsiteX2578" fmla="*/ 2670252 w 5032642"/>
              <a:gd name="connsiteY2578" fmla="*/ 576953 h 5327306"/>
              <a:gd name="connsiteX2579" fmla="*/ 2665498 w 5032642"/>
              <a:gd name="connsiteY2579" fmla="*/ 602600 h 5327306"/>
              <a:gd name="connsiteX2580" fmla="*/ 2667137 w 5032642"/>
              <a:gd name="connsiteY2580" fmla="*/ 602831 h 5327306"/>
              <a:gd name="connsiteX2581" fmla="*/ 2672506 w 5032642"/>
              <a:gd name="connsiteY2581" fmla="*/ 603739 h 5327306"/>
              <a:gd name="connsiteX2582" fmla="*/ 2685327 w 5032642"/>
              <a:gd name="connsiteY2582" fmla="*/ 546594 h 5327306"/>
              <a:gd name="connsiteX2583" fmla="*/ 2692920 w 5032642"/>
              <a:gd name="connsiteY2583" fmla="*/ 549931 h 5327306"/>
              <a:gd name="connsiteX2584" fmla="*/ 2692480 w 5032642"/>
              <a:gd name="connsiteY2584" fmla="*/ 555513 h 5327306"/>
              <a:gd name="connsiteX2585" fmla="*/ 2693148 w 5032642"/>
              <a:gd name="connsiteY2585" fmla="*/ 554307 h 5327306"/>
              <a:gd name="connsiteX2586" fmla="*/ 2692873 w 5032642"/>
              <a:gd name="connsiteY2586" fmla="*/ 527915 h 5327306"/>
              <a:gd name="connsiteX2587" fmla="*/ 2705398 w 5032642"/>
              <a:gd name="connsiteY2587" fmla="*/ 505272 h 5327306"/>
              <a:gd name="connsiteX2588" fmla="*/ 2712533 w 5032642"/>
              <a:gd name="connsiteY2588" fmla="*/ 440010 h 5327306"/>
              <a:gd name="connsiteX2589" fmla="*/ 2717640 w 5032642"/>
              <a:gd name="connsiteY2589" fmla="*/ 474647 h 5327306"/>
              <a:gd name="connsiteX2590" fmla="*/ 2712504 w 5032642"/>
              <a:gd name="connsiteY2590" fmla="*/ 519313 h 5327306"/>
              <a:gd name="connsiteX2591" fmla="*/ 2717691 w 5032642"/>
              <a:gd name="connsiteY2591" fmla="*/ 527624 h 5327306"/>
              <a:gd name="connsiteX2592" fmla="*/ 2719743 w 5032642"/>
              <a:gd name="connsiteY2592" fmla="*/ 533203 h 5327306"/>
              <a:gd name="connsiteX2593" fmla="*/ 2722641 w 5032642"/>
              <a:gd name="connsiteY2593" fmla="*/ 522956 h 5327306"/>
              <a:gd name="connsiteX2594" fmla="*/ 2727720 w 5032642"/>
              <a:gd name="connsiteY2594" fmla="*/ 513817 h 5327306"/>
              <a:gd name="connsiteX2595" fmla="*/ 2729260 w 5032642"/>
              <a:gd name="connsiteY2595" fmla="*/ 515375 h 5327306"/>
              <a:gd name="connsiteX2596" fmla="*/ 2729377 w 5032642"/>
              <a:gd name="connsiteY2596" fmla="*/ 516016 h 5327306"/>
              <a:gd name="connsiteX2597" fmla="*/ 2731567 w 5032642"/>
              <a:gd name="connsiteY2597" fmla="*/ 501829 h 5327306"/>
              <a:gd name="connsiteX2598" fmla="*/ 2746090 w 5032642"/>
              <a:gd name="connsiteY2598" fmla="*/ 458591 h 5327306"/>
              <a:gd name="connsiteX2599" fmla="*/ 2756346 w 5032642"/>
              <a:gd name="connsiteY2599" fmla="*/ 413157 h 5327306"/>
              <a:gd name="connsiteX2600" fmla="*/ 2779388 w 5032642"/>
              <a:gd name="connsiteY2600" fmla="*/ 406877 h 5327306"/>
              <a:gd name="connsiteX2601" fmla="*/ 2791656 w 5032642"/>
              <a:gd name="connsiteY2601" fmla="*/ 305446 h 5327306"/>
              <a:gd name="connsiteX2602" fmla="*/ 2796472 w 5032642"/>
              <a:gd name="connsiteY2602" fmla="*/ 266433 h 5327306"/>
              <a:gd name="connsiteX2603" fmla="*/ 2799444 w 5032642"/>
              <a:gd name="connsiteY2603" fmla="*/ 262758 h 5327306"/>
              <a:gd name="connsiteX2604" fmla="*/ 2807002 w 5032642"/>
              <a:gd name="connsiteY2604" fmla="*/ 251451 h 5327306"/>
              <a:gd name="connsiteX2605" fmla="*/ 2805858 w 5032642"/>
              <a:gd name="connsiteY2605" fmla="*/ 264025 h 5327306"/>
              <a:gd name="connsiteX2606" fmla="*/ 2788473 w 5032642"/>
              <a:gd name="connsiteY2606" fmla="*/ 452719 h 5327306"/>
              <a:gd name="connsiteX2607" fmla="*/ 2781335 w 5032642"/>
              <a:gd name="connsiteY2607" fmla="*/ 526478 h 5327306"/>
              <a:gd name="connsiteX2608" fmla="*/ 2779323 w 5032642"/>
              <a:gd name="connsiteY2608" fmla="*/ 582477 h 5327306"/>
              <a:gd name="connsiteX2609" fmla="*/ 2779594 w 5032642"/>
              <a:gd name="connsiteY2609" fmla="*/ 617366 h 5327306"/>
              <a:gd name="connsiteX2610" fmla="*/ 2781916 w 5032642"/>
              <a:gd name="connsiteY2610" fmla="*/ 623738 h 5327306"/>
              <a:gd name="connsiteX2611" fmla="*/ 2783250 w 5032642"/>
              <a:gd name="connsiteY2611" fmla="*/ 626395 h 5327306"/>
              <a:gd name="connsiteX2612" fmla="*/ 2795768 w 5032642"/>
              <a:gd name="connsiteY2612" fmla="*/ 599170 h 5327306"/>
              <a:gd name="connsiteX2613" fmla="*/ 2803096 w 5032642"/>
              <a:gd name="connsiteY2613" fmla="*/ 586615 h 5327306"/>
              <a:gd name="connsiteX2614" fmla="*/ 2803108 w 5032642"/>
              <a:gd name="connsiteY2614" fmla="*/ 586529 h 5327306"/>
              <a:gd name="connsiteX2615" fmla="*/ 2811202 w 5032642"/>
              <a:gd name="connsiteY2615" fmla="*/ 524840 h 5327306"/>
              <a:gd name="connsiteX2616" fmla="*/ 2830572 w 5032642"/>
              <a:gd name="connsiteY2616" fmla="*/ 445949 h 5327306"/>
              <a:gd name="connsiteX2617" fmla="*/ 2842808 w 5032642"/>
              <a:gd name="connsiteY2617" fmla="*/ 432317 h 5327306"/>
              <a:gd name="connsiteX2618" fmla="*/ 2853650 w 5032642"/>
              <a:gd name="connsiteY2618" fmla="*/ 343371 h 5327306"/>
              <a:gd name="connsiteX2619" fmla="*/ 2858761 w 5032642"/>
              <a:gd name="connsiteY2619" fmla="*/ 368096 h 5327306"/>
              <a:gd name="connsiteX2620" fmla="*/ 2857073 w 5032642"/>
              <a:gd name="connsiteY2620" fmla="*/ 366624 h 5327306"/>
              <a:gd name="connsiteX2621" fmla="*/ 2857056 w 5032642"/>
              <a:gd name="connsiteY2621" fmla="*/ 362686 h 5327306"/>
              <a:gd name="connsiteX2622" fmla="*/ 2855988 w 5032642"/>
              <a:gd name="connsiteY2622" fmla="*/ 365678 h 5327306"/>
              <a:gd name="connsiteX2623" fmla="*/ 2857073 w 5032642"/>
              <a:gd name="connsiteY2623" fmla="*/ 366624 h 5327306"/>
              <a:gd name="connsiteX2624" fmla="*/ 2857105 w 5032642"/>
              <a:gd name="connsiteY2624" fmla="*/ 373863 h 5327306"/>
              <a:gd name="connsiteX2625" fmla="*/ 2855806 w 5032642"/>
              <a:gd name="connsiteY2625" fmla="*/ 378390 h 5327306"/>
              <a:gd name="connsiteX2626" fmla="*/ 2855626 w 5032642"/>
              <a:gd name="connsiteY2626" fmla="*/ 383669 h 5327306"/>
              <a:gd name="connsiteX2627" fmla="*/ 2866144 w 5032642"/>
              <a:gd name="connsiteY2627" fmla="*/ 400031 h 5327306"/>
              <a:gd name="connsiteX2628" fmla="*/ 2857011 w 5032642"/>
              <a:gd name="connsiteY2628" fmla="*/ 485890 h 5327306"/>
              <a:gd name="connsiteX2629" fmla="*/ 2864401 w 5032642"/>
              <a:gd name="connsiteY2629" fmla="*/ 499416 h 5327306"/>
              <a:gd name="connsiteX2630" fmla="*/ 2855333 w 5032642"/>
              <a:gd name="connsiteY2630" fmla="*/ 576112 h 5327306"/>
              <a:gd name="connsiteX2631" fmla="*/ 2853271 w 5032642"/>
              <a:gd name="connsiteY2631" fmla="*/ 592050 h 5327306"/>
              <a:gd name="connsiteX2632" fmla="*/ 2856446 w 5032642"/>
              <a:gd name="connsiteY2632" fmla="*/ 588613 h 5327306"/>
              <a:gd name="connsiteX2633" fmla="*/ 2859918 w 5032642"/>
              <a:gd name="connsiteY2633" fmla="*/ 581114 h 5327306"/>
              <a:gd name="connsiteX2634" fmla="*/ 2842400 w 5032642"/>
              <a:gd name="connsiteY2634" fmla="*/ 647743 h 5327306"/>
              <a:gd name="connsiteX2635" fmla="*/ 2841940 w 5032642"/>
              <a:gd name="connsiteY2635" fmla="*/ 648047 h 5327306"/>
              <a:gd name="connsiteX2636" fmla="*/ 2841599 w 5032642"/>
              <a:gd name="connsiteY2636" fmla="*/ 649981 h 5327306"/>
              <a:gd name="connsiteX2637" fmla="*/ 2842400 w 5032642"/>
              <a:gd name="connsiteY2637" fmla="*/ 647743 h 5327306"/>
              <a:gd name="connsiteX2638" fmla="*/ 2846340 w 5032642"/>
              <a:gd name="connsiteY2638" fmla="*/ 646951 h 5327306"/>
              <a:gd name="connsiteX2639" fmla="*/ 2842065 w 5032642"/>
              <a:gd name="connsiteY2639" fmla="*/ 667351 h 5327306"/>
              <a:gd name="connsiteX2640" fmla="*/ 2836750 w 5032642"/>
              <a:gd name="connsiteY2640" fmla="*/ 679936 h 5327306"/>
              <a:gd name="connsiteX2641" fmla="*/ 2834175 w 5032642"/>
              <a:gd name="connsiteY2641" fmla="*/ 702657 h 5327306"/>
              <a:gd name="connsiteX2642" fmla="*/ 2837868 w 5032642"/>
              <a:gd name="connsiteY2642" fmla="*/ 714377 h 5327306"/>
              <a:gd name="connsiteX2643" fmla="*/ 2856961 w 5032642"/>
              <a:gd name="connsiteY2643" fmla="*/ 617589 h 5327306"/>
              <a:gd name="connsiteX2644" fmla="*/ 2895667 w 5032642"/>
              <a:gd name="connsiteY2644" fmla="*/ 367706 h 5327306"/>
              <a:gd name="connsiteX2645" fmla="*/ 2908985 w 5032642"/>
              <a:gd name="connsiteY2645" fmla="*/ 239218 h 5327306"/>
              <a:gd name="connsiteX2646" fmla="*/ 2913717 w 5032642"/>
              <a:gd name="connsiteY2646" fmla="*/ 231436 h 5327306"/>
              <a:gd name="connsiteX2647" fmla="*/ 2923698 w 5032642"/>
              <a:gd name="connsiteY2647" fmla="*/ 212569 h 5327306"/>
              <a:gd name="connsiteX2648" fmla="*/ 2922233 w 5032642"/>
              <a:gd name="connsiteY2648" fmla="*/ 253337 h 5327306"/>
              <a:gd name="connsiteX2649" fmla="*/ 2918808 w 5032642"/>
              <a:gd name="connsiteY2649" fmla="*/ 286419 h 5327306"/>
              <a:gd name="connsiteX2650" fmla="*/ 2918808 w 5032642"/>
              <a:gd name="connsiteY2650" fmla="*/ 286419 h 5327306"/>
              <a:gd name="connsiteX2651" fmla="*/ 2922233 w 5032642"/>
              <a:gd name="connsiteY2651" fmla="*/ 253337 h 5327306"/>
              <a:gd name="connsiteX2652" fmla="*/ 2929451 w 5032642"/>
              <a:gd name="connsiteY2652" fmla="*/ 214610 h 5327306"/>
              <a:gd name="connsiteX2653" fmla="*/ 2938287 w 5032642"/>
              <a:gd name="connsiteY2653" fmla="*/ 218219 h 5327306"/>
              <a:gd name="connsiteX2654" fmla="*/ 2933595 w 5032642"/>
              <a:gd name="connsiteY2654" fmla="*/ 222600 h 5327306"/>
              <a:gd name="connsiteX2655" fmla="*/ 2938287 w 5032642"/>
              <a:gd name="connsiteY2655" fmla="*/ 218219 h 5327306"/>
              <a:gd name="connsiteX2656" fmla="*/ 2943759 w 5032642"/>
              <a:gd name="connsiteY2656" fmla="*/ 205689 h 5327306"/>
              <a:gd name="connsiteX2657" fmla="*/ 2941282 w 5032642"/>
              <a:gd name="connsiteY2657" fmla="*/ 243944 h 5327306"/>
              <a:gd name="connsiteX2658" fmla="*/ 2938670 w 5032642"/>
              <a:gd name="connsiteY2658" fmla="*/ 255600 h 5327306"/>
              <a:gd name="connsiteX2659" fmla="*/ 2936130 w 5032642"/>
              <a:gd name="connsiteY2659" fmla="*/ 260771 h 5327306"/>
              <a:gd name="connsiteX2660" fmla="*/ 2940216 w 5032642"/>
              <a:gd name="connsiteY2660" fmla="*/ 260428 h 5327306"/>
              <a:gd name="connsiteX2661" fmla="*/ 2936902 w 5032642"/>
              <a:gd name="connsiteY2661" fmla="*/ 311611 h 5327306"/>
              <a:gd name="connsiteX2662" fmla="*/ 2931469 w 5032642"/>
              <a:gd name="connsiteY2662" fmla="*/ 325971 h 5327306"/>
              <a:gd name="connsiteX2663" fmla="*/ 2917695 w 5032642"/>
              <a:gd name="connsiteY2663" fmla="*/ 358257 h 5327306"/>
              <a:gd name="connsiteX2664" fmla="*/ 2905948 w 5032642"/>
              <a:gd name="connsiteY2664" fmla="*/ 399226 h 5327306"/>
              <a:gd name="connsiteX2665" fmla="*/ 2935221 w 5032642"/>
              <a:gd name="connsiteY2665" fmla="*/ 332158 h 5327306"/>
              <a:gd name="connsiteX2666" fmla="*/ 2935618 w 5032642"/>
              <a:gd name="connsiteY2666" fmla="*/ 331448 h 5327306"/>
              <a:gd name="connsiteX2667" fmla="*/ 2934714 w 5032642"/>
              <a:gd name="connsiteY2667" fmla="*/ 345401 h 5327306"/>
              <a:gd name="connsiteX2668" fmla="*/ 2908457 w 5032642"/>
              <a:gd name="connsiteY2668" fmla="*/ 586753 h 5327306"/>
              <a:gd name="connsiteX2669" fmla="*/ 2917187 w 5032642"/>
              <a:gd name="connsiteY2669" fmla="*/ 558233 h 5327306"/>
              <a:gd name="connsiteX2670" fmla="*/ 2920340 w 5032642"/>
              <a:gd name="connsiteY2670" fmla="*/ 571626 h 5327306"/>
              <a:gd name="connsiteX2671" fmla="*/ 2894563 w 5032642"/>
              <a:gd name="connsiteY2671" fmla="*/ 641743 h 5327306"/>
              <a:gd name="connsiteX2672" fmla="*/ 2919251 w 5032642"/>
              <a:gd name="connsiteY2672" fmla="*/ 591069 h 5327306"/>
              <a:gd name="connsiteX2673" fmla="*/ 2918961 w 5032642"/>
              <a:gd name="connsiteY2673" fmla="*/ 594675 h 5327306"/>
              <a:gd name="connsiteX2674" fmla="*/ 2915249 w 5032642"/>
              <a:gd name="connsiteY2674" fmla="*/ 679197 h 5327306"/>
              <a:gd name="connsiteX2675" fmla="*/ 2941461 w 5032642"/>
              <a:gd name="connsiteY2675" fmla="*/ 561047 h 5327306"/>
              <a:gd name="connsiteX2676" fmla="*/ 2953972 w 5032642"/>
              <a:gd name="connsiteY2676" fmla="*/ 573808 h 5327306"/>
              <a:gd name="connsiteX2677" fmla="*/ 2961087 w 5032642"/>
              <a:gd name="connsiteY2677" fmla="*/ 560943 h 5327306"/>
              <a:gd name="connsiteX2678" fmla="*/ 2955660 w 5032642"/>
              <a:gd name="connsiteY2678" fmla="*/ 623117 h 5327306"/>
              <a:gd name="connsiteX2679" fmla="*/ 2945113 w 5032642"/>
              <a:gd name="connsiteY2679" fmla="*/ 686056 h 5327306"/>
              <a:gd name="connsiteX2680" fmla="*/ 2954210 w 5032642"/>
              <a:gd name="connsiteY2680" fmla="*/ 696496 h 5327306"/>
              <a:gd name="connsiteX2681" fmla="*/ 2946788 w 5032642"/>
              <a:gd name="connsiteY2681" fmla="*/ 770769 h 5327306"/>
              <a:gd name="connsiteX2682" fmla="*/ 2968141 w 5032642"/>
              <a:gd name="connsiteY2682" fmla="*/ 715180 h 5327306"/>
              <a:gd name="connsiteX2683" fmla="*/ 2982393 w 5032642"/>
              <a:gd name="connsiteY2683" fmla="*/ 637053 h 5327306"/>
              <a:gd name="connsiteX2684" fmla="*/ 3017720 w 5032642"/>
              <a:gd name="connsiteY2684" fmla="*/ 485442 h 5327306"/>
              <a:gd name="connsiteX2685" fmla="*/ 2998038 w 5032642"/>
              <a:gd name="connsiteY2685" fmla="*/ 634239 h 5327306"/>
              <a:gd name="connsiteX2686" fmla="*/ 2992891 w 5032642"/>
              <a:gd name="connsiteY2686" fmla="*/ 705812 h 5327306"/>
              <a:gd name="connsiteX2687" fmla="*/ 3001986 w 5032642"/>
              <a:gd name="connsiteY2687" fmla="*/ 724748 h 5327306"/>
              <a:gd name="connsiteX2688" fmla="*/ 2987169 w 5032642"/>
              <a:gd name="connsiteY2688" fmla="*/ 793992 h 5327306"/>
              <a:gd name="connsiteX2689" fmla="*/ 3006508 w 5032642"/>
              <a:gd name="connsiteY2689" fmla="*/ 802898 h 5327306"/>
              <a:gd name="connsiteX2690" fmla="*/ 2996236 w 5032642"/>
              <a:gd name="connsiteY2690" fmla="*/ 892230 h 5327306"/>
              <a:gd name="connsiteX2691" fmla="*/ 2997275 w 5032642"/>
              <a:gd name="connsiteY2691" fmla="*/ 892938 h 5327306"/>
              <a:gd name="connsiteX2692" fmla="*/ 2998575 w 5032642"/>
              <a:gd name="connsiteY2692" fmla="*/ 893822 h 5327306"/>
              <a:gd name="connsiteX2693" fmla="*/ 2999008 w 5032642"/>
              <a:gd name="connsiteY2693" fmla="*/ 894117 h 5327306"/>
              <a:gd name="connsiteX2694" fmla="*/ 2999355 w 5032642"/>
              <a:gd name="connsiteY2694" fmla="*/ 894352 h 5327306"/>
              <a:gd name="connsiteX2695" fmla="*/ 2998575 w 5032642"/>
              <a:gd name="connsiteY2695" fmla="*/ 893822 h 5327306"/>
              <a:gd name="connsiteX2696" fmla="*/ 2996236 w 5032642"/>
              <a:gd name="connsiteY2696" fmla="*/ 892230 h 5327306"/>
              <a:gd name="connsiteX2697" fmla="*/ 3012191 w 5032642"/>
              <a:gd name="connsiteY2697" fmla="*/ 819513 h 5327306"/>
              <a:gd name="connsiteX2698" fmla="*/ 3040676 w 5032642"/>
              <a:gd name="connsiteY2698" fmla="*/ 707159 h 5327306"/>
              <a:gd name="connsiteX2699" fmla="*/ 3040644 w 5032642"/>
              <a:gd name="connsiteY2699" fmla="*/ 794958 h 5327306"/>
              <a:gd name="connsiteX2700" fmla="*/ 3065119 w 5032642"/>
              <a:gd name="connsiteY2700" fmla="*/ 759199 h 5327306"/>
              <a:gd name="connsiteX2701" fmla="*/ 3056278 w 5032642"/>
              <a:gd name="connsiteY2701" fmla="*/ 819051 h 5327306"/>
              <a:gd name="connsiteX2702" fmla="*/ 3047439 w 5032642"/>
              <a:gd name="connsiteY2702" fmla="*/ 878905 h 5327306"/>
              <a:gd name="connsiteX2703" fmla="*/ 3068515 w 5032642"/>
              <a:gd name="connsiteY2703" fmla="*/ 805420 h 5327306"/>
              <a:gd name="connsiteX2704" fmla="*/ 3070213 w 5032642"/>
              <a:gd name="connsiteY2704" fmla="*/ 816435 h 5327306"/>
              <a:gd name="connsiteX2705" fmla="*/ 3070610 w 5032642"/>
              <a:gd name="connsiteY2705" fmla="*/ 821175 h 5327306"/>
              <a:gd name="connsiteX2706" fmla="*/ 3049135 w 5032642"/>
              <a:gd name="connsiteY2706" fmla="*/ 880059 h 5327306"/>
              <a:gd name="connsiteX2707" fmla="*/ 3038817 w 5032642"/>
              <a:gd name="connsiteY2707" fmla="*/ 908355 h 5327306"/>
              <a:gd name="connsiteX2708" fmla="*/ 3038817 w 5032642"/>
              <a:gd name="connsiteY2708" fmla="*/ 908355 h 5327306"/>
              <a:gd name="connsiteX2709" fmla="*/ 3061187 w 5032642"/>
              <a:gd name="connsiteY2709" fmla="*/ 864696 h 5327306"/>
              <a:gd name="connsiteX2710" fmla="*/ 3072984 w 5032642"/>
              <a:gd name="connsiteY2710" fmla="*/ 836012 h 5327306"/>
              <a:gd name="connsiteX2711" fmla="*/ 3075103 w 5032642"/>
              <a:gd name="connsiteY2711" fmla="*/ 839481 h 5327306"/>
              <a:gd name="connsiteX2712" fmla="*/ 3082733 w 5032642"/>
              <a:gd name="connsiteY2712" fmla="*/ 815093 h 5327306"/>
              <a:gd name="connsiteX2713" fmla="*/ 3084040 w 5032642"/>
              <a:gd name="connsiteY2713" fmla="*/ 809195 h 5327306"/>
              <a:gd name="connsiteX2714" fmla="*/ 3097859 w 5032642"/>
              <a:gd name="connsiteY2714" fmla="*/ 775794 h 5327306"/>
              <a:gd name="connsiteX2715" fmla="*/ 3120458 w 5032642"/>
              <a:gd name="connsiteY2715" fmla="*/ 732378 h 5327306"/>
              <a:gd name="connsiteX2716" fmla="*/ 3080061 w 5032642"/>
              <a:gd name="connsiteY2716" fmla="*/ 844701 h 5327306"/>
              <a:gd name="connsiteX2717" fmla="*/ 3089390 w 5032642"/>
              <a:gd name="connsiteY2717" fmla="*/ 841663 h 5327306"/>
              <a:gd name="connsiteX2718" fmla="*/ 3145257 w 5032642"/>
              <a:gd name="connsiteY2718" fmla="*/ 706485 h 5327306"/>
              <a:gd name="connsiteX2719" fmla="*/ 3144494 w 5032642"/>
              <a:gd name="connsiteY2719" fmla="*/ 711920 h 5327306"/>
              <a:gd name="connsiteX2720" fmla="*/ 3141066 w 5032642"/>
              <a:gd name="connsiteY2720" fmla="*/ 753498 h 5327306"/>
              <a:gd name="connsiteX2721" fmla="*/ 3146461 w 5032642"/>
              <a:gd name="connsiteY2721" fmla="*/ 779124 h 5327306"/>
              <a:gd name="connsiteX2722" fmla="*/ 3151584 w 5032642"/>
              <a:gd name="connsiteY2722" fmla="*/ 769861 h 5327306"/>
              <a:gd name="connsiteX2723" fmla="*/ 3176618 w 5032642"/>
              <a:gd name="connsiteY2723" fmla="*/ 759978 h 5327306"/>
              <a:gd name="connsiteX2724" fmla="*/ 3172317 w 5032642"/>
              <a:gd name="connsiteY2724" fmla="*/ 854082 h 5327306"/>
              <a:gd name="connsiteX2725" fmla="*/ 3202781 w 5032642"/>
              <a:gd name="connsiteY2725" fmla="*/ 773528 h 5327306"/>
              <a:gd name="connsiteX2726" fmla="*/ 3206244 w 5032642"/>
              <a:gd name="connsiteY2726" fmla="*/ 786396 h 5327306"/>
              <a:gd name="connsiteX2727" fmla="*/ 3206224 w 5032642"/>
              <a:gd name="connsiteY2727" fmla="*/ 793777 h 5327306"/>
              <a:gd name="connsiteX2728" fmla="*/ 3169101 w 5032642"/>
              <a:gd name="connsiteY2728" fmla="*/ 887213 h 5327306"/>
              <a:gd name="connsiteX2729" fmla="*/ 3146830 w 5032642"/>
              <a:gd name="connsiteY2729" fmla="*/ 943688 h 5327306"/>
              <a:gd name="connsiteX2730" fmla="*/ 3166217 w 5032642"/>
              <a:gd name="connsiteY2730" fmla="*/ 910175 h 5327306"/>
              <a:gd name="connsiteX2731" fmla="*/ 3205059 w 5032642"/>
              <a:gd name="connsiteY2731" fmla="*/ 812380 h 5327306"/>
              <a:gd name="connsiteX2732" fmla="*/ 3206182 w 5032642"/>
              <a:gd name="connsiteY2732" fmla="*/ 809818 h 5327306"/>
              <a:gd name="connsiteX2733" fmla="*/ 3206181 w 5032642"/>
              <a:gd name="connsiteY2733" fmla="*/ 810013 h 5327306"/>
              <a:gd name="connsiteX2734" fmla="*/ 3209594 w 5032642"/>
              <a:gd name="connsiteY2734" fmla="*/ 813574 h 5327306"/>
              <a:gd name="connsiteX2735" fmla="*/ 3218856 w 5032642"/>
              <a:gd name="connsiteY2735" fmla="*/ 780911 h 5327306"/>
              <a:gd name="connsiteX2736" fmla="*/ 3244866 w 5032642"/>
              <a:gd name="connsiteY2736" fmla="*/ 721589 h 5327306"/>
              <a:gd name="connsiteX2737" fmla="*/ 3248116 w 5032642"/>
              <a:gd name="connsiteY2737" fmla="*/ 713232 h 5327306"/>
              <a:gd name="connsiteX2738" fmla="*/ 3246018 w 5032642"/>
              <a:gd name="connsiteY2738" fmla="*/ 743627 h 5327306"/>
              <a:gd name="connsiteX2739" fmla="*/ 3241459 w 5032642"/>
              <a:gd name="connsiteY2739" fmla="*/ 791342 h 5327306"/>
              <a:gd name="connsiteX2740" fmla="*/ 3236035 w 5032642"/>
              <a:gd name="connsiteY2740" fmla="*/ 845019 h 5327306"/>
              <a:gd name="connsiteX2741" fmla="*/ 3253970 w 5032642"/>
              <a:gd name="connsiteY2741" fmla="*/ 804102 h 5327306"/>
              <a:gd name="connsiteX2742" fmla="*/ 3265934 w 5032642"/>
              <a:gd name="connsiteY2742" fmla="*/ 755582 h 5327306"/>
              <a:gd name="connsiteX2743" fmla="*/ 3269893 w 5032642"/>
              <a:gd name="connsiteY2743" fmla="*/ 819184 h 5327306"/>
              <a:gd name="connsiteX2744" fmla="*/ 3273014 w 5032642"/>
              <a:gd name="connsiteY2744" fmla="*/ 839013 h 5327306"/>
              <a:gd name="connsiteX2745" fmla="*/ 3276723 w 5032642"/>
              <a:gd name="connsiteY2745" fmla="*/ 806833 h 5327306"/>
              <a:gd name="connsiteX2746" fmla="*/ 3294074 w 5032642"/>
              <a:gd name="connsiteY2746" fmla="*/ 809429 h 5327306"/>
              <a:gd name="connsiteX2747" fmla="*/ 3306894 w 5032642"/>
              <a:gd name="connsiteY2747" fmla="*/ 752284 h 5327306"/>
              <a:gd name="connsiteX2748" fmla="*/ 3313716 w 5032642"/>
              <a:gd name="connsiteY2748" fmla="*/ 765424 h 5327306"/>
              <a:gd name="connsiteX2749" fmla="*/ 3312001 w 5032642"/>
              <a:gd name="connsiteY2749" fmla="*/ 786922 h 5327306"/>
              <a:gd name="connsiteX2750" fmla="*/ 3327646 w 5032642"/>
              <a:gd name="connsiteY2750" fmla="*/ 784108 h 5327306"/>
              <a:gd name="connsiteX2751" fmla="*/ 3324799 w 5032642"/>
              <a:gd name="connsiteY2751" fmla="*/ 792661 h 5327306"/>
              <a:gd name="connsiteX2752" fmla="*/ 3321189 w 5032642"/>
              <a:gd name="connsiteY2752" fmla="*/ 812813 h 5327306"/>
              <a:gd name="connsiteX2753" fmla="*/ 3320882 w 5032642"/>
              <a:gd name="connsiteY2753" fmla="*/ 813561 h 5327306"/>
              <a:gd name="connsiteX2754" fmla="*/ 3240366 w 5032642"/>
              <a:gd name="connsiteY2754" fmla="*/ 1011998 h 5327306"/>
              <a:gd name="connsiteX2755" fmla="*/ 3198597 w 5032642"/>
              <a:gd name="connsiteY2755" fmla="*/ 1129453 h 5327306"/>
              <a:gd name="connsiteX2756" fmla="*/ 3164619 w 5032642"/>
              <a:gd name="connsiteY2756" fmla="*/ 1241323 h 5327306"/>
              <a:gd name="connsiteX2757" fmla="*/ 3184118 w 5032642"/>
              <a:gd name="connsiteY2757" fmla="*/ 1235771 h 5327306"/>
              <a:gd name="connsiteX2758" fmla="*/ 3190952 w 5032642"/>
              <a:gd name="connsiteY2758" fmla="*/ 1207954 h 5327306"/>
              <a:gd name="connsiteX2759" fmla="*/ 3217599 w 5032642"/>
              <a:gd name="connsiteY2759" fmla="*/ 1113529 h 5327306"/>
              <a:gd name="connsiteX2760" fmla="*/ 3343156 w 5032642"/>
              <a:gd name="connsiteY2760" fmla="*/ 800056 h 5327306"/>
              <a:gd name="connsiteX2761" fmla="*/ 3344636 w 5032642"/>
              <a:gd name="connsiteY2761" fmla="*/ 797033 h 5327306"/>
              <a:gd name="connsiteX2762" fmla="*/ 3343689 w 5032642"/>
              <a:gd name="connsiteY2762" fmla="*/ 814233 h 5327306"/>
              <a:gd name="connsiteX2763" fmla="*/ 3344245 w 5032642"/>
              <a:gd name="connsiteY2763" fmla="*/ 816701 h 5327306"/>
              <a:gd name="connsiteX2764" fmla="*/ 3342078 w 5032642"/>
              <a:gd name="connsiteY2764" fmla="*/ 821331 h 5327306"/>
              <a:gd name="connsiteX2765" fmla="*/ 3225545 w 5032642"/>
              <a:gd name="connsiteY2765" fmla="*/ 1126377 h 5327306"/>
              <a:gd name="connsiteX2766" fmla="*/ 3194731 w 5032642"/>
              <a:gd name="connsiteY2766" fmla="*/ 1232749 h 5327306"/>
              <a:gd name="connsiteX2767" fmla="*/ 3208306 w 5032642"/>
              <a:gd name="connsiteY2767" fmla="*/ 1228884 h 5327306"/>
              <a:gd name="connsiteX2768" fmla="*/ 3217086 w 5032642"/>
              <a:gd name="connsiteY2768" fmla="*/ 1195289 h 5327306"/>
              <a:gd name="connsiteX2769" fmla="*/ 3237561 w 5032642"/>
              <a:gd name="connsiteY2769" fmla="*/ 1130561 h 5327306"/>
              <a:gd name="connsiteX2770" fmla="*/ 3262359 w 5032642"/>
              <a:gd name="connsiteY2770" fmla="*/ 1071726 h 5327306"/>
              <a:gd name="connsiteX2771" fmla="*/ 3268694 w 5032642"/>
              <a:gd name="connsiteY2771" fmla="*/ 1056079 h 5327306"/>
              <a:gd name="connsiteX2772" fmla="*/ 3372664 w 5032642"/>
              <a:gd name="connsiteY2772" fmla="*/ 817901 h 5327306"/>
              <a:gd name="connsiteX2773" fmla="*/ 3271947 w 5032642"/>
              <a:gd name="connsiteY2773" fmla="*/ 1073311 h 5327306"/>
              <a:gd name="connsiteX2774" fmla="*/ 3241597 w 5032642"/>
              <a:gd name="connsiteY2774" fmla="*/ 1161655 h 5327306"/>
              <a:gd name="connsiteX2775" fmla="*/ 3252786 w 5032642"/>
              <a:gd name="connsiteY2775" fmla="*/ 1151204 h 5327306"/>
              <a:gd name="connsiteX2776" fmla="*/ 3260983 w 5032642"/>
              <a:gd name="connsiteY2776" fmla="*/ 1128143 h 5327306"/>
              <a:gd name="connsiteX2777" fmla="*/ 3387367 w 5032642"/>
              <a:gd name="connsiteY2777" fmla="*/ 829303 h 5327306"/>
              <a:gd name="connsiteX2778" fmla="*/ 3259653 w 5032642"/>
              <a:gd name="connsiteY2778" fmla="*/ 1185330 h 5327306"/>
              <a:gd name="connsiteX2779" fmla="*/ 3251265 w 5032642"/>
              <a:gd name="connsiteY2779" fmla="*/ 1216653 h 5327306"/>
              <a:gd name="connsiteX2780" fmla="*/ 3262534 w 5032642"/>
              <a:gd name="connsiteY2780" fmla="*/ 1213443 h 5327306"/>
              <a:gd name="connsiteX2781" fmla="*/ 3280469 w 5032642"/>
              <a:gd name="connsiteY2781" fmla="*/ 1151901 h 5327306"/>
              <a:gd name="connsiteX2782" fmla="*/ 3391446 w 5032642"/>
              <a:gd name="connsiteY2782" fmla="*/ 861167 h 5327306"/>
              <a:gd name="connsiteX2783" fmla="*/ 3447486 w 5032642"/>
              <a:gd name="connsiteY2783" fmla="*/ 763424 h 5327306"/>
              <a:gd name="connsiteX2784" fmla="*/ 3459654 w 5032642"/>
              <a:gd name="connsiteY2784" fmla="*/ 736655 h 5327306"/>
              <a:gd name="connsiteX2785" fmla="*/ 3473371 w 5032642"/>
              <a:gd name="connsiteY2785" fmla="*/ 723844 h 5327306"/>
              <a:gd name="connsiteX2786" fmla="*/ 3434300 w 5032642"/>
              <a:gd name="connsiteY2786" fmla="*/ 826007 h 5327306"/>
              <a:gd name="connsiteX2787" fmla="*/ 3299423 w 5032642"/>
              <a:gd name="connsiteY2787" fmla="*/ 1183050 h 5327306"/>
              <a:gd name="connsiteX2788" fmla="*/ 3292691 w 5032642"/>
              <a:gd name="connsiteY2788" fmla="*/ 1205841 h 5327306"/>
              <a:gd name="connsiteX2789" fmla="*/ 3301695 w 5032642"/>
              <a:gd name="connsiteY2789" fmla="*/ 1203704 h 5327306"/>
              <a:gd name="connsiteX2790" fmla="*/ 3302677 w 5032642"/>
              <a:gd name="connsiteY2790" fmla="*/ 1200281 h 5327306"/>
              <a:gd name="connsiteX2791" fmla="*/ 3435909 w 5032642"/>
              <a:gd name="connsiteY2791" fmla="*/ 854503 h 5327306"/>
              <a:gd name="connsiteX2792" fmla="*/ 3458845 w 5032642"/>
              <a:gd name="connsiteY2792" fmla="*/ 803083 h 5327306"/>
              <a:gd name="connsiteX2793" fmla="*/ 3472722 w 5032642"/>
              <a:gd name="connsiteY2793" fmla="*/ 799852 h 5327306"/>
              <a:gd name="connsiteX2794" fmla="*/ 3481486 w 5032642"/>
              <a:gd name="connsiteY2794" fmla="*/ 786803 h 5327306"/>
              <a:gd name="connsiteX2795" fmla="*/ 3463968 w 5032642"/>
              <a:gd name="connsiteY2795" fmla="*/ 853433 h 5327306"/>
              <a:gd name="connsiteX2796" fmla="*/ 3459376 w 5032642"/>
              <a:gd name="connsiteY2796" fmla="*/ 852856 h 5327306"/>
              <a:gd name="connsiteX2797" fmla="*/ 3475150 w 5032642"/>
              <a:gd name="connsiteY2797" fmla="*/ 802451 h 5327306"/>
              <a:gd name="connsiteX2798" fmla="*/ 3463968 w 5032642"/>
              <a:gd name="connsiteY2798" fmla="*/ 853433 h 5327306"/>
              <a:gd name="connsiteX2799" fmla="*/ 3467908 w 5032642"/>
              <a:gd name="connsiteY2799" fmla="*/ 852640 h 5327306"/>
              <a:gd name="connsiteX2800" fmla="*/ 3463632 w 5032642"/>
              <a:gd name="connsiteY2800" fmla="*/ 873040 h 5327306"/>
              <a:gd name="connsiteX2801" fmla="*/ 3431451 w 5032642"/>
              <a:gd name="connsiteY2801" fmla="*/ 943800 h 5327306"/>
              <a:gd name="connsiteX2802" fmla="*/ 3345973 w 5032642"/>
              <a:gd name="connsiteY2802" fmla="*/ 1185587 h 5327306"/>
              <a:gd name="connsiteX2803" fmla="*/ 3343454 w 5032642"/>
              <a:gd name="connsiteY2803" fmla="*/ 1193790 h 5327306"/>
              <a:gd name="connsiteX2804" fmla="*/ 3463081 w 5032642"/>
              <a:gd name="connsiteY2804" fmla="*/ 1165392 h 5327306"/>
              <a:gd name="connsiteX2805" fmla="*/ 3655338 w 5032642"/>
              <a:gd name="connsiteY2805" fmla="*/ 1108769 h 5327306"/>
              <a:gd name="connsiteX2806" fmla="*/ 4156768 w 5032642"/>
              <a:gd name="connsiteY2806" fmla="*/ 1020402 h 5327306"/>
              <a:gd name="connsiteX2807" fmla="*/ 4234389 w 5032642"/>
              <a:gd name="connsiteY2807" fmla="*/ 1016224 h 5327306"/>
              <a:gd name="connsiteX2808" fmla="*/ 4254456 w 5032642"/>
              <a:gd name="connsiteY2808" fmla="*/ 1010584 h 5327306"/>
              <a:gd name="connsiteX2809" fmla="*/ 4255121 w 5032642"/>
              <a:gd name="connsiteY2809" fmla="*/ 1011407 h 5327306"/>
              <a:gd name="connsiteX2810" fmla="*/ 4257986 w 5032642"/>
              <a:gd name="connsiteY2810" fmla="*/ 1009591 h 5327306"/>
              <a:gd name="connsiteX2811" fmla="*/ 4254456 w 5032642"/>
              <a:gd name="connsiteY2811" fmla="*/ 1010584 h 5327306"/>
              <a:gd name="connsiteX2812" fmla="*/ 4251931 w 5032642"/>
              <a:gd name="connsiteY2812" fmla="*/ 1007456 h 5327306"/>
              <a:gd name="connsiteX2813" fmla="*/ 4319112 w 5032642"/>
              <a:gd name="connsiteY2813" fmla="*/ 992185 h 5327306"/>
              <a:gd name="connsiteX2814" fmla="*/ 4303489 w 5032642"/>
              <a:gd name="connsiteY2814" fmla="*/ 990447 h 5327306"/>
              <a:gd name="connsiteX2815" fmla="*/ 4294208 w 5032642"/>
              <a:gd name="connsiteY2815" fmla="*/ 979636 h 5327306"/>
              <a:gd name="connsiteX2816" fmla="*/ 4238009 w 5032642"/>
              <a:gd name="connsiteY2816" fmla="*/ 983070 h 5327306"/>
              <a:gd name="connsiteX2817" fmla="*/ 4147301 w 5032642"/>
              <a:gd name="connsiteY2817" fmla="*/ 990528 h 5327306"/>
              <a:gd name="connsiteX2818" fmla="*/ 4068710 w 5032642"/>
              <a:gd name="connsiteY2818" fmla="*/ 997781 h 5327306"/>
              <a:gd name="connsiteX2819" fmla="*/ 4088075 w 5032642"/>
              <a:gd name="connsiteY2819" fmla="*/ 994058 h 5327306"/>
              <a:gd name="connsiteX2820" fmla="*/ 4189847 w 5032642"/>
              <a:gd name="connsiteY2820" fmla="*/ 985014 h 5327306"/>
              <a:gd name="connsiteX2821" fmla="*/ 4399720 w 5032642"/>
              <a:gd name="connsiteY2821" fmla="*/ 961615 h 5327306"/>
              <a:gd name="connsiteX2822" fmla="*/ 4511598 w 5032642"/>
              <a:gd name="connsiteY2822" fmla="*/ 953620 h 5327306"/>
              <a:gd name="connsiteX2823" fmla="*/ 4615414 w 5032642"/>
              <a:gd name="connsiteY2823" fmla="*/ 948437 h 5327306"/>
              <a:gd name="connsiteX2824" fmla="*/ 4494131 w 5032642"/>
              <a:gd name="connsiteY2824" fmla="*/ 959715 h 5327306"/>
              <a:gd name="connsiteX2825" fmla="*/ 4453554 w 5032642"/>
              <a:gd name="connsiteY2825" fmla="*/ 964886 h 5327306"/>
              <a:gd name="connsiteX2826" fmla="*/ 4490388 w 5032642"/>
              <a:gd name="connsiteY2826" fmla="*/ 970333 h 5327306"/>
              <a:gd name="connsiteX2827" fmla="*/ 4762478 w 5032642"/>
              <a:gd name="connsiteY2827" fmla="*/ 953161 h 5327306"/>
              <a:gd name="connsiteX2828" fmla="*/ 4510883 w 5032642"/>
              <a:gd name="connsiteY2828" fmla="*/ 977557 h 5327306"/>
              <a:gd name="connsiteX2829" fmla="*/ 4492699 w 5032642"/>
              <a:gd name="connsiteY2829" fmla="*/ 983085 h 5327306"/>
              <a:gd name="connsiteX2830" fmla="*/ 4509702 w 5032642"/>
              <a:gd name="connsiteY2830" fmla="*/ 980910 h 5327306"/>
              <a:gd name="connsiteX2831" fmla="*/ 4649477 w 5032642"/>
              <a:gd name="connsiteY2831" fmla="*/ 972697 h 5327306"/>
              <a:gd name="connsiteX2832" fmla="*/ 4739211 w 5032642"/>
              <a:gd name="connsiteY2832" fmla="*/ 969480 h 5327306"/>
              <a:gd name="connsiteX2833" fmla="*/ 4727019 w 5032642"/>
              <a:gd name="connsiteY2833" fmla="*/ 973624 h 5327306"/>
              <a:gd name="connsiteX2834" fmla="*/ 4726504 w 5032642"/>
              <a:gd name="connsiteY2834" fmla="*/ 973860 h 5327306"/>
              <a:gd name="connsiteX2835" fmla="*/ 4722565 w 5032642"/>
              <a:gd name="connsiteY2835" fmla="*/ 974275 h 5327306"/>
              <a:gd name="connsiteX2836" fmla="*/ 4659596 w 5032642"/>
              <a:gd name="connsiteY2836" fmla="*/ 979092 h 5327306"/>
              <a:gd name="connsiteX2837" fmla="*/ 4703201 w 5032642"/>
              <a:gd name="connsiteY2837" fmla="*/ 983155 h 5327306"/>
              <a:gd name="connsiteX2838" fmla="*/ 4707696 w 5032642"/>
              <a:gd name="connsiteY2838" fmla="*/ 982719 h 5327306"/>
              <a:gd name="connsiteX2839" fmla="*/ 4704894 w 5032642"/>
              <a:gd name="connsiteY2839" fmla="*/ 988764 h 5327306"/>
              <a:gd name="connsiteX2840" fmla="*/ 4719808 w 5032642"/>
              <a:gd name="connsiteY2840" fmla="*/ 986014 h 5327306"/>
              <a:gd name="connsiteX2841" fmla="*/ 4737206 w 5032642"/>
              <a:gd name="connsiteY2841" fmla="*/ 980482 h 5327306"/>
              <a:gd name="connsiteX2842" fmla="*/ 4749833 w 5032642"/>
              <a:gd name="connsiteY2842" fmla="*/ 980117 h 5327306"/>
              <a:gd name="connsiteX2843" fmla="*/ 4710404 w 5032642"/>
              <a:gd name="connsiteY2843" fmla="*/ 989464 h 5327306"/>
              <a:gd name="connsiteX2844" fmla="*/ 4471402 w 5032642"/>
              <a:gd name="connsiteY2844" fmla="*/ 1006362 h 5327306"/>
              <a:gd name="connsiteX2845" fmla="*/ 4378837 w 5032642"/>
              <a:gd name="connsiteY2845" fmla="*/ 1020852 h 5327306"/>
              <a:gd name="connsiteX2846" fmla="*/ 4391861 w 5032642"/>
              <a:gd name="connsiteY2846" fmla="*/ 1021046 h 5327306"/>
              <a:gd name="connsiteX2847" fmla="*/ 4587491 w 5032642"/>
              <a:gd name="connsiteY2847" fmla="*/ 1008333 h 5327306"/>
              <a:gd name="connsiteX2848" fmla="*/ 4661156 w 5032642"/>
              <a:gd name="connsiteY2848" fmla="*/ 1002889 h 5327306"/>
              <a:gd name="connsiteX2849" fmla="*/ 4618734 w 5032642"/>
              <a:gd name="connsiteY2849" fmla="*/ 1011808 h 5327306"/>
              <a:gd name="connsiteX2850" fmla="*/ 4400479 w 5032642"/>
              <a:gd name="connsiteY2850" fmla="*/ 1032251 h 5327306"/>
              <a:gd name="connsiteX2851" fmla="*/ 4314883 w 5032642"/>
              <a:gd name="connsiteY2851" fmla="*/ 1044799 h 5327306"/>
              <a:gd name="connsiteX2852" fmla="*/ 4375721 w 5032642"/>
              <a:gd name="connsiteY2852" fmla="*/ 1038602 h 5327306"/>
              <a:gd name="connsiteX2853" fmla="*/ 4437975 w 5032642"/>
              <a:gd name="connsiteY2853" fmla="*/ 1037303 h 5327306"/>
              <a:gd name="connsiteX2854" fmla="*/ 4329323 w 5032642"/>
              <a:gd name="connsiteY2854" fmla="*/ 1049889 h 5327306"/>
              <a:gd name="connsiteX2855" fmla="*/ 4295949 w 5032642"/>
              <a:gd name="connsiteY2855" fmla="*/ 1061371 h 5327306"/>
              <a:gd name="connsiteX2856" fmla="*/ 4172571 w 5032642"/>
              <a:gd name="connsiteY2856" fmla="*/ 1080077 h 5327306"/>
              <a:gd name="connsiteX2857" fmla="*/ 4154387 w 5032642"/>
              <a:gd name="connsiteY2857" fmla="*/ 1085603 h 5327306"/>
              <a:gd name="connsiteX2858" fmla="*/ 4187011 w 5032642"/>
              <a:gd name="connsiteY2858" fmla="*/ 1085168 h 5327306"/>
              <a:gd name="connsiteX2859" fmla="*/ 4451898 w 5032642"/>
              <a:gd name="connsiteY2859" fmla="*/ 1061686 h 5327306"/>
              <a:gd name="connsiteX2860" fmla="*/ 4231081 w 5032642"/>
              <a:gd name="connsiteY2860" fmla="*/ 1089394 h 5327306"/>
              <a:gd name="connsiteX2861" fmla="*/ 4206558 w 5032642"/>
              <a:gd name="connsiteY2861" fmla="*/ 1103995 h 5327306"/>
              <a:gd name="connsiteX2862" fmla="*/ 4468184 w 5032642"/>
              <a:gd name="connsiteY2862" fmla="*/ 1079366 h 5327306"/>
              <a:gd name="connsiteX2863" fmla="*/ 4491475 w 5032642"/>
              <a:gd name="connsiteY2863" fmla="*/ 1087576 h 5327306"/>
              <a:gd name="connsiteX2864" fmla="*/ 4317488 w 5032642"/>
              <a:gd name="connsiteY2864" fmla="*/ 1111688 h 5327306"/>
              <a:gd name="connsiteX2865" fmla="*/ 4288090 w 5032642"/>
              <a:gd name="connsiteY2865" fmla="*/ 1120802 h 5327306"/>
              <a:gd name="connsiteX2866" fmla="*/ 4434761 w 5032642"/>
              <a:gd name="connsiteY2866" fmla="*/ 1106772 h 5327306"/>
              <a:gd name="connsiteX2867" fmla="*/ 4493814 w 5032642"/>
              <a:gd name="connsiteY2867" fmla="*/ 1100440 h 5327306"/>
              <a:gd name="connsiteX2868" fmla="*/ 4469679 w 5032642"/>
              <a:gd name="connsiteY2868" fmla="*/ 1112864 h 5327306"/>
              <a:gd name="connsiteX2869" fmla="*/ 4510217 w 5032642"/>
              <a:gd name="connsiteY2869" fmla="*/ 1109065 h 5327306"/>
              <a:gd name="connsiteX2870" fmla="*/ 4546868 w 5032642"/>
              <a:gd name="connsiteY2870" fmla="*/ 1095627 h 5327306"/>
              <a:gd name="connsiteX2871" fmla="*/ 4573758 w 5032642"/>
              <a:gd name="connsiteY2871" fmla="*/ 1093338 h 5327306"/>
              <a:gd name="connsiteX2872" fmla="*/ 4577000 w 5032642"/>
              <a:gd name="connsiteY2872" fmla="*/ 1093050 h 5327306"/>
              <a:gd name="connsiteX2873" fmla="*/ 4562657 w 5032642"/>
              <a:gd name="connsiteY2873" fmla="*/ 1099308 h 5327306"/>
              <a:gd name="connsiteX2874" fmla="*/ 4505166 w 5032642"/>
              <a:gd name="connsiteY2874" fmla="*/ 1121958 h 5327306"/>
              <a:gd name="connsiteX2875" fmla="*/ 4368135 w 5032642"/>
              <a:gd name="connsiteY2875" fmla="*/ 1169286 h 5327306"/>
              <a:gd name="connsiteX2876" fmla="*/ 4412600 w 5032642"/>
              <a:gd name="connsiteY2876" fmla="*/ 1162160 h 5327306"/>
              <a:gd name="connsiteX2877" fmla="*/ 4477402 w 5032642"/>
              <a:gd name="connsiteY2877" fmla="*/ 1142515 h 5327306"/>
              <a:gd name="connsiteX2878" fmla="*/ 4502682 w 5032642"/>
              <a:gd name="connsiteY2878" fmla="*/ 1143137 h 5327306"/>
              <a:gd name="connsiteX2879" fmla="*/ 4525958 w 5032642"/>
              <a:gd name="connsiteY2879" fmla="*/ 1130692 h 5327306"/>
              <a:gd name="connsiteX2880" fmla="*/ 4551824 w 5032642"/>
              <a:gd name="connsiteY2880" fmla="*/ 1131329 h 5327306"/>
              <a:gd name="connsiteX2881" fmla="*/ 4612993 w 5032642"/>
              <a:gd name="connsiteY2881" fmla="*/ 1107484 h 5327306"/>
              <a:gd name="connsiteX2882" fmla="*/ 4584640 w 5032642"/>
              <a:gd name="connsiteY2882" fmla="*/ 1128026 h 5327306"/>
              <a:gd name="connsiteX2883" fmla="*/ 4542658 w 5032642"/>
              <a:gd name="connsiteY2883" fmla="*/ 1144122 h 5327306"/>
              <a:gd name="connsiteX2884" fmla="*/ 4530074 w 5032642"/>
              <a:gd name="connsiteY2884" fmla="*/ 1160941 h 5327306"/>
              <a:gd name="connsiteX2885" fmla="*/ 4475527 w 5032642"/>
              <a:gd name="connsiteY2885" fmla="*/ 1182380 h 5327306"/>
              <a:gd name="connsiteX2886" fmla="*/ 4408347 w 5032642"/>
              <a:gd name="connsiteY2886" fmla="*/ 1200355 h 5327306"/>
              <a:gd name="connsiteX2887" fmla="*/ 4409765 w 5032642"/>
              <a:gd name="connsiteY2887" fmla="*/ 1199802 h 5327306"/>
              <a:gd name="connsiteX2888" fmla="*/ 4413188 w 5032642"/>
              <a:gd name="connsiteY2888" fmla="*/ 1198525 h 5327306"/>
              <a:gd name="connsiteX2889" fmla="*/ 4412415 w 5032642"/>
              <a:gd name="connsiteY2889" fmla="*/ 1198768 h 5327306"/>
              <a:gd name="connsiteX2890" fmla="*/ 4409765 w 5032642"/>
              <a:gd name="connsiteY2890" fmla="*/ 1199802 h 5327306"/>
              <a:gd name="connsiteX2891" fmla="*/ 4408112 w 5032642"/>
              <a:gd name="connsiteY2891" fmla="*/ 1200418 h 5327306"/>
              <a:gd name="connsiteX2892" fmla="*/ 4408347 w 5032642"/>
              <a:gd name="connsiteY2892" fmla="*/ 1200355 h 5327306"/>
              <a:gd name="connsiteX2893" fmla="*/ 4399922 w 5032642"/>
              <a:gd name="connsiteY2893" fmla="*/ 1203642 h 5327306"/>
              <a:gd name="connsiteX2894" fmla="*/ 4377302 w 5032642"/>
              <a:gd name="connsiteY2894" fmla="*/ 1216788 h 5327306"/>
              <a:gd name="connsiteX2895" fmla="*/ 4422809 w 5032642"/>
              <a:gd name="connsiteY2895" fmla="*/ 1200780 h 5327306"/>
              <a:gd name="connsiteX2896" fmla="*/ 4566977 w 5032642"/>
              <a:gd name="connsiteY2896" fmla="*/ 1152942 h 5327306"/>
              <a:gd name="connsiteX2897" fmla="*/ 4612031 w 5032642"/>
              <a:gd name="connsiteY2897" fmla="*/ 1145829 h 5327306"/>
              <a:gd name="connsiteX2898" fmla="*/ 4657059 w 5032642"/>
              <a:gd name="connsiteY2898" fmla="*/ 1133920 h 5327306"/>
              <a:gd name="connsiteX2899" fmla="*/ 4673280 w 5032642"/>
              <a:gd name="connsiteY2899" fmla="*/ 1151448 h 5327306"/>
              <a:gd name="connsiteX2900" fmla="*/ 4768892 w 5032642"/>
              <a:gd name="connsiteY2900" fmla="*/ 1115432 h 5327306"/>
              <a:gd name="connsiteX2901" fmla="*/ 4805713 w 5032642"/>
              <a:gd name="connsiteY2901" fmla="*/ 1101666 h 5327306"/>
              <a:gd name="connsiteX2902" fmla="*/ 4810345 w 5032642"/>
              <a:gd name="connsiteY2902" fmla="*/ 1102603 h 5327306"/>
              <a:gd name="connsiteX2903" fmla="*/ 4823866 w 5032642"/>
              <a:gd name="connsiteY2903" fmla="*/ 1104077 h 5327306"/>
              <a:gd name="connsiteX2904" fmla="*/ 4812186 w 5032642"/>
              <a:gd name="connsiteY2904" fmla="*/ 1108876 h 5327306"/>
              <a:gd name="connsiteX2905" fmla="*/ 4636832 w 5032642"/>
              <a:gd name="connsiteY2905" fmla="*/ 1180697 h 5327306"/>
              <a:gd name="connsiteX2906" fmla="*/ 4568128 w 5032642"/>
              <a:gd name="connsiteY2906" fmla="*/ 1208468 h 5327306"/>
              <a:gd name="connsiteX2907" fmla="*/ 4517543 w 5032642"/>
              <a:gd name="connsiteY2907" fmla="*/ 1232573 h 5327306"/>
              <a:gd name="connsiteX2908" fmla="*/ 4486731 w 5032642"/>
              <a:gd name="connsiteY2908" fmla="*/ 1248943 h 5327306"/>
              <a:gd name="connsiteX2909" fmla="*/ 4472597 w 5032642"/>
              <a:gd name="connsiteY2909" fmla="*/ 1273946 h 5327306"/>
              <a:gd name="connsiteX2910" fmla="*/ 4583389 w 5032642"/>
              <a:gd name="connsiteY2910" fmla="*/ 1234194 h 5327306"/>
              <a:gd name="connsiteX2911" fmla="*/ 4662299 w 5032642"/>
              <a:gd name="connsiteY2911" fmla="*/ 1214897 h 5327306"/>
              <a:gd name="connsiteX2912" fmla="*/ 4680042 w 5032642"/>
              <a:gd name="connsiteY2912" fmla="*/ 1219444 h 5327306"/>
              <a:gd name="connsiteX2913" fmla="*/ 4763925 w 5032642"/>
              <a:gd name="connsiteY2913" fmla="*/ 1187936 h 5327306"/>
              <a:gd name="connsiteX2914" fmla="*/ 4744364 w 5032642"/>
              <a:gd name="connsiteY2914" fmla="*/ 1203899 h 5327306"/>
              <a:gd name="connsiteX2915" fmla="*/ 4744888 w 5032642"/>
              <a:gd name="connsiteY2915" fmla="*/ 1201722 h 5327306"/>
              <a:gd name="connsiteX2916" fmla="*/ 4748372 w 5032642"/>
              <a:gd name="connsiteY2916" fmla="*/ 1199887 h 5327306"/>
              <a:gd name="connsiteX2917" fmla="*/ 4745226 w 5032642"/>
              <a:gd name="connsiteY2917" fmla="*/ 1200323 h 5327306"/>
              <a:gd name="connsiteX2918" fmla="*/ 4744888 w 5032642"/>
              <a:gd name="connsiteY2918" fmla="*/ 1201722 h 5327306"/>
              <a:gd name="connsiteX2919" fmla="*/ 4738484 w 5032642"/>
              <a:gd name="connsiteY2919" fmla="*/ 1205098 h 5327306"/>
              <a:gd name="connsiteX2920" fmla="*/ 4733869 w 5032642"/>
              <a:gd name="connsiteY2920" fmla="*/ 1206039 h 5327306"/>
              <a:gd name="connsiteX2921" fmla="*/ 4729105 w 5032642"/>
              <a:gd name="connsiteY2921" fmla="*/ 1208320 h 5327306"/>
              <a:gd name="connsiteX2922" fmla="*/ 4719459 w 5032642"/>
              <a:gd name="connsiteY2922" fmla="*/ 1225210 h 5327306"/>
              <a:gd name="connsiteX2923" fmla="*/ 4639106 w 5032642"/>
              <a:gd name="connsiteY2923" fmla="*/ 1256805 h 5327306"/>
              <a:gd name="connsiteX2924" fmla="*/ 4630528 w 5032642"/>
              <a:gd name="connsiteY2924" fmla="*/ 1269612 h 5327306"/>
              <a:gd name="connsiteX2925" fmla="*/ 4534915 w 5032642"/>
              <a:gd name="connsiteY2925" fmla="*/ 1305627 h 5327306"/>
              <a:gd name="connsiteX2926" fmla="*/ 4436336 w 5032642"/>
              <a:gd name="connsiteY2926" fmla="*/ 1336773 h 5327306"/>
              <a:gd name="connsiteX2927" fmla="*/ 4427652 w 5032642"/>
              <a:gd name="connsiteY2927" fmla="*/ 1345466 h 5327306"/>
              <a:gd name="connsiteX2928" fmla="*/ 4522302 w 5032642"/>
              <a:gd name="connsiteY2928" fmla="*/ 1317650 h 5327306"/>
              <a:gd name="connsiteX2929" fmla="*/ 4761772 w 5032642"/>
              <a:gd name="connsiteY2929" fmla="*/ 1236444 h 5327306"/>
              <a:gd name="connsiteX2930" fmla="*/ 4881860 w 5032642"/>
              <a:gd name="connsiteY2930" fmla="*/ 1188852 h 5327306"/>
              <a:gd name="connsiteX2931" fmla="*/ 4890948 w 5032642"/>
              <a:gd name="connsiteY2931" fmla="*/ 1189450 h 5327306"/>
              <a:gd name="connsiteX2932" fmla="*/ 4912294 w 5032642"/>
              <a:gd name="connsiteY2932" fmla="*/ 1189577 h 5327306"/>
              <a:gd name="connsiteX2933" fmla="*/ 4875466 w 5032642"/>
              <a:gd name="connsiteY2933" fmla="*/ 1207126 h 5327306"/>
              <a:gd name="connsiteX2934" fmla="*/ 4844548 w 5032642"/>
              <a:gd name="connsiteY2934" fmla="*/ 1219384 h 5327306"/>
              <a:gd name="connsiteX2935" fmla="*/ 4844548 w 5032642"/>
              <a:gd name="connsiteY2935" fmla="*/ 1219384 h 5327306"/>
              <a:gd name="connsiteX2936" fmla="*/ 4875466 w 5032642"/>
              <a:gd name="connsiteY2936" fmla="*/ 1207126 h 5327306"/>
              <a:gd name="connsiteX2937" fmla="*/ 4913143 w 5032642"/>
              <a:gd name="connsiteY2937" fmla="*/ 1195622 h 5327306"/>
              <a:gd name="connsiteX2938" fmla="*/ 4914028 w 5032642"/>
              <a:gd name="connsiteY2938" fmla="*/ 1205125 h 5327306"/>
              <a:gd name="connsiteX2939" fmla="*/ 4907974 w 5032642"/>
              <a:gd name="connsiteY2939" fmla="*/ 1202991 h 5327306"/>
              <a:gd name="connsiteX2940" fmla="*/ 4914028 w 5032642"/>
              <a:gd name="connsiteY2940" fmla="*/ 1205125 h 5327306"/>
              <a:gd name="connsiteX2941" fmla="*/ 4927668 w 5032642"/>
              <a:gd name="connsiteY2941" fmla="*/ 1204186 h 5327306"/>
              <a:gd name="connsiteX2942" fmla="*/ 4892602 w 5032642"/>
              <a:gd name="connsiteY2942" fmla="*/ 1219675 h 5327306"/>
              <a:gd name="connsiteX2943" fmla="*/ 4881059 w 5032642"/>
              <a:gd name="connsiteY2943" fmla="*/ 1222747 h 5327306"/>
              <a:gd name="connsiteX2944" fmla="*/ 4875299 w 5032642"/>
              <a:gd name="connsiteY2944" fmla="*/ 1222886 h 5327306"/>
              <a:gd name="connsiteX2945" fmla="*/ 4877493 w 5032642"/>
              <a:gd name="connsiteY2945" fmla="*/ 1226350 h 5327306"/>
              <a:gd name="connsiteX2946" fmla="*/ 4830576 w 5032642"/>
              <a:gd name="connsiteY2946" fmla="*/ 1247074 h 5327306"/>
              <a:gd name="connsiteX2947" fmla="*/ 4815331 w 5032642"/>
              <a:gd name="connsiteY2947" fmla="*/ 1248896 h 5327306"/>
              <a:gd name="connsiteX2948" fmla="*/ 4780335 w 5032642"/>
              <a:gd name="connsiteY2948" fmla="*/ 1251608 h 5327306"/>
              <a:gd name="connsiteX2949" fmla="*/ 4738576 w 5032642"/>
              <a:gd name="connsiteY2949" fmla="*/ 1260133 h 5327306"/>
              <a:gd name="connsiteX2950" fmla="*/ 4811578 w 5032642"/>
              <a:gd name="connsiteY2950" fmla="*/ 1255083 h 5327306"/>
              <a:gd name="connsiteX2951" fmla="*/ 4812393 w 5032642"/>
              <a:gd name="connsiteY2951" fmla="*/ 1255106 h 5327306"/>
              <a:gd name="connsiteX2952" fmla="*/ 4799602 w 5032642"/>
              <a:gd name="connsiteY2952" fmla="*/ 1260755 h 5327306"/>
              <a:gd name="connsiteX2953" fmla="*/ 4573451 w 5032642"/>
              <a:gd name="connsiteY2953" fmla="*/ 1349055 h 5327306"/>
              <a:gd name="connsiteX2954" fmla="*/ 4602778 w 5032642"/>
              <a:gd name="connsiteY2954" fmla="*/ 1343611 h 5327306"/>
              <a:gd name="connsiteX2955" fmla="*/ 4592359 w 5032642"/>
              <a:gd name="connsiteY2955" fmla="*/ 1352598 h 5327306"/>
              <a:gd name="connsiteX2956" fmla="*/ 4518269 w 5032642"/>
              <a:gd name="connsiteY2956" fmla="*/ 1362159 h 5327306"/>
              <a:gd name="connsiteX2957" fmla="*/ 4574616 w 5032642"/>
              <a:gd name="connsiteY2957" fmla="*/ 1360620 h 5327306"/>
              <a:gd name="connsiteX2958" fmla="*/ 4571284 w 5032642"/>
              <a:gd name="connsiteY2958" fmla="*/ 1362031 h 5327306"/>
              <a:gd name="connsiteX2959" fmla="*/ 4494621 w 5032642"/>
              <a:gd name="connsiteY2959" fmla="*/ 1397816 h 5327306"/>
              <a:gd name="connsiteX2960" fmla="*/ 4611504 w 5032642"/>
              <a:gd name="connsiteY2960" fmla="*/ 1366436 h 5327306"/>
              <a:gd name="connsiteX2961" fmla="*/ 4605974 w 5032642"/>
              <a:gd name="connsiteY2961" fmla="*/ 1383429 h 5327306"/>
              <a:gd name="connsiteX2962" fmla="*/ 4620671 w 5032642"/>
              <a:gd name="connsiteY2962" fmla="*/ 1383790 h 5327306"/>
              <a:gd name="connsiteX2963" fmla="*/ 4563032 w 5032642"/>
              <a:gd name="connsiteY2963" fmla="*/ 1407722 h 5327306"/>
              <a:gd name="connsiteX2964" fmla="*/ 4502345 w 5032642"/>
              <a:gd name="connsiteY2964" fmla="*/ 1427468 h 5327306"/>
              <a:gd name="connsiteX2965" fmla="*/ 4497294 w 5032642"/>
              <a:gd name="connsiteY2965" fmla="*/ 1440362 h 5327306"/>
              <a:gd name="connsiteX2966" fmla="*/ 4428005 w 5032642"/>
              <a:gd name="connsiteY2966" fmla="*/ 1468118 h 5327306"/>
              <a:gd name="connsiteX2967" fmla="*/ 4487167 w 5032642"/>
              <a:gd name="connsiteY2967" fmla="*/ 1461352 h 5327306"/>
              <a:gd name="connsiteX2968" fmla="*/ 4563033 w 5032642"/>
              <a:gd name="connsiteY2968" fmla="*/ 1437869 h 5327306"/>
              <a:gd name="connsiteX2969" fmla="*/ 4713801 w 5032642"/>
              <a:gd name="connsiteY2969" fmla="*/ 1399101 h 5327306"/>
              <a:gd name="connsiteX2970" fmla="*/ 4572760 w 5032642"/>
              <a:gd name="connsiteY2970" fmla="*/ 1450441 h 5327306"/>
              <a:gd name="connsiteX2971" fmla="*/ 4506915 w 5032642"/>
              <a:gd name="connsiteY2971" fmla="*/ 1478967 h 5327306"/>
              <a:gd name="connsiteX2972" fmla="*/ 4494331 w 5032642"/>
              <a:gd name="connsiteY2972" fmla="*/ 1495786 h 5327306"/>
              <a:gd name="connsiteX2973" fmla="*/ 4426081 w 5032642"/>
              <a:gd name="connsiteY2973" fmla="*/ 1514661 h 5327306"/>
              <a:gd name="connsiteX2974" fmla="*/ 4427125 w 5032642"/>
              <a:gd name="connsiteY2974" fmla="*/ 1535927 h 5327306"/>
              <a:gd name="connsiteX2975" fmla="*/ 4343163 w 5032642"/>
              <a:gd name="connsiteY2975" fmla="*/ 1568117 h 5327306"/>
              <a:gd name="connsiteX2976" fmla="*/ 4342832 w 5032642"/>
              <a:gd name="connsiteY2976" fmla="*/ 1570928 h 5327306"/>
              <a:gd name="connsiteX2977" fmla="*/ 4342723 w 5032642"/>
              <a:gd name="connsiteY2977" fmla="*/ 1571864 h 5327306"/>
              <a:gd name="connsiteX2978" fmla="*/ 4342772 w 5032642"/>
              <a:gd name="connsiteY2978" fmla="*/ 1571449 h 5327306"/>
              <a:gd name="connsiteX2979" fmla="*/ 4342832 w 5032642"/>
              <a:gd name="connsiteY2979" fmla="*/ 1570928 h 5327306"/>
              <a:gd name="connsiteX2980" fmla="*/ 4343017 w 5032642"/>
              <a:gd name="connsiteY2980" fmla="*/ 1569366 h 5327306"/>
              <a:gd name="connsiteX2981" fmla="*/ 4343163 w 5032642"/>
              <a:gd name="connsiteY2981" fmla="*/ 1568117 h 5327306"/>
              <a:gd name="connsiteX2982" fmla="*/ 4415018 w 5032642"/>
              <a:gd name="connsiteY2982" fmla="*/ 1548647 h 5327306"/>
              <a:gd name="connsiteX2983" fmla="*/ 4527815 w 5032642"/>
              <a:gd name="connsiteY2983" fmla="*/ 1521961 h 5327306"/>
              <a:gd name="connsiteX2984" fmla="*/ 4449947 w 5032642"/>
              <a:gd name="connsiteY2984" fmla="*/ 1562524 h 5327306"/>
              <a:gd name="connsiteX2985" fmla="*/ 4492971 w 5032642"/>
              <a:gd name="connsiteY2985" fmla="*/ 1567694 h 5327306"/>
              <a:gd name="connsiteX2986" fmla="*/ 4435811 w 5032642"/>
              <a:gd name="connsiteY2986" fmla="*/ 1587527 h 5327306"/>
              <a:gd name="connsiteX2987" fmla="*/ 4378652 w 5032642"/>
              <a:gd name="connsiteY2987" fmla="*/ 1607359 h 5327306"/>
              <a:gd name="connsiteX2988" fmla="*/ 4453555 w 5032642"/>
              <a:gd name="connsiteY2988" fmla="*/ 1592074 h 5327306"/>
              <a:gd name="connsiteX2989" fmla="*/ 4444572 w 5032642"/>
              <a:gd name="connsiteY2989" fmla="*/ 1598673 h 5327306"/>
              <a:gd name="connsiteX2990" fmla="*/ 4440553 w 5032642"/>
              <a:gd name="connsiteY2990" fmla="*/ 1601216 h 5327306"/>
              <a:gd name="connsiteX2991" fmla="*/ 4378412 w 5032642"/>
              <a:gd name="connsiteY2991" fmla="*/ 1609396 h 5327306"/>
              <a:gd name="connsiteX2992" fmla="*/ 4348551 w 5032642"/>
              <a:gd name="connsiteY2992" fmla="*/ 1613330 h 5327306"/>
              <a:gd name="connsiteX2993" fmla="*/ 4348551 w 5032642"/>
              <a:gd name="connsiteY2993" fmla="*/ 1613330 h 5327306"/>
              <a:gd name="connsiteX2994" fmla="*/ 4397607 w 5032642"/>
              <a:gd name="connsiteY2994" fmla="*/ 1612981 h 5327306"/>
              <a:gd name="connsiteX2995" fmla="*/ 4428494 w 5032642"/>
              <a:gd name="connsiteY2995" fmla="*/ 1610181 h 5327306"/>
              <a:gd name="connsiteX2996" fmla="*/ 4426399 w 5032642"/>
              <a:gd name="connsiteY2996" fmla="*/ 1613663 h 5327306"/>
              <a:gd name="connsiteX2997" fmla="*/ 4451552 w 5032642"/>
              <a:gd name="connsiteY2997" fmla="*/ 1609154 h 5327306"/>
              <a:gd name="connsiteX2998" fmla="*/ 4457386 w 5032642"/>
              <a:gd name="connsiteY2998" fmla="*/ 1607585 h 5327306"/>
              <a:gd name="connsiteX2999" fmla="*/ 4493392 w 5032642"/>
              <a:gd name="connsiteY2999" fmla="*/ 1604397 h 5327306"/>
              <a:gd name="connsiteX3000" fmla="*/ 4542336 w 5032642"/>
              <a:gd name="connsiteY3000" fmla="*/ 1604364 h 5327306"/>
              <a:gd name="connsiteX3001" fmla="*/ 4535920 w 5032642"/>
              <a:gd name="connsiteY3001" fmla="*/ 1605631 h 5327306"/>
              <a:gd name="connsiteX3002" fmla="*/ 4616572 w 5032642"/>
              <a:gd name="connsiteY3002" fmla="*/ 1599867 h 5327306"/>
              <a:gd name="connsiteX3003" fmla="*/ 4720389 w 5032642"/>
              <a:gd name="connsiteY3003" fmla="*/ 1594685 h 5327306"/>
              <a:gd name="connsiteX3004" fmla="*/ 4599105 w 5032642"/>
              <a:gd name="connsiteY3004" fmla="*/ 1605962 h 5327306"/>
              <a:gd name="connsiteX3005" fmla="*/ 4558528 w 5032642"/>
              <a:gd name="connsiteY3005" fmla="*/ 1611134 h 5327306"/>
              <a:gd name="connsiteX3006" fmla="*/ 4562252 w 5032642"/>
              <a:gd name="connsiteY3006" fmla="*/ 1615243 h 5327306"/>
              <a:gd name="connsiteX3007" fmla="*/ 4563941 w 5032642"/>
              <a:gd name="connsiteY3007" fmla="*/ 1615523 h 5327306"/>
              <a:gd name="connsiteX3008" fmla="*/ 4576762 w 5032642"/>
              <a:gd name="connsiteY3008" fmla="*/ 1614383 h 5327306"/>
              <a:gd name="connsiteX3009" fmla="*/ 4571590 w 5032642"/>
              <a:gd name="connsiteY3009" fmla="*/ 1616220 h 5327306"/>
              <a:gd name="connsiteX3010" fmla="*/ 4570452 w 5032642"/>
              <a:gd name="connsiteY3010" fmla="*/ 1616603 h 5327306"/>
              <a:gd name="connsiteX3011" fmla="*/ 4573446 w 5032642"/>
              <a:gd name="connsiteY3011" fmla="*/ 1617099 h 5327306"/>
              <a:gd name="connsiteX3012" fmla="*/ 4595362 w 5032642"/>
              <a:gd name="connsiteY3012" fmla="*/ 1616579 h 5327306"/>
              <a:gd name="connsiteX3013" fmla="*/ 4867453 w 5032642"/>
              <a:gd name="connsiteY3013" fmla="*/ 1599407 h 5327306"/>
              <a:gd name="connsiteX3014" fmla="*/ 4615857 w 5032642"/>
              <a:gd name="connsiteY3014" fmla="*/ 1623804 h 5327306"/>
              <a:gd name="connsiteX3015" fmla="*/ 4597674 w 5032642"/>
              <a:gd name="connsiteY3015" fmla="*/ 1629332 h 5327306"/>
              <a:gd name="connsiteX3016" fmla="*/ 4614676 w 5032642"/>
              <a:gd name="connsiteY3016" fmla="*/ 1627157 h 5327306"/>
              <a:gd name="connsiteX3017" fmla="*/ 4754451 w 5032642"/>
              <a:gd name="connsiteY3017" fmla="*/ 1618945 h 5327306"/>
              <a:gd name="connsiteX3018" fmla="*/ 4844185 w 5032642"/>
              <a:gd name="connsiteY3018" fmla="*/ 1615727 h 5327306"/>
              <a:gd name="connsiteX3019" fmla="*/ 4831994 w 5032642"/>
              <a:gd name="connsiteY3019" fmla="*/ 1619871 h 5327306"/>
              <a:gd name="connsiteX3020" fmla="*/ 4831478 w 5032642"/>
              <a:gd name="connsiteY3020" fmla="*/ 1620107 h 5327306"/>
              <a:gd name="connsiteX3021" fmla="*/ 4827540 w 5032642"/>
              <a:gd name="connsiteY3021" fmla="*/ 1620522 h 5327306"/>
              <a:gd name="connsiteX3022" fmla="*/ 4764570 w 5032642"/>
              <a:gd name="connsiteY3022" fmla="*/ 1625339 h 5327306"/>
              <a:gd name="connsiteX3023" fmla="*/ 4808175 w 5032642"/>
              <a:gd name="connsiteY3023" fmla="*/ 1629402 h 5327306"/>
              <a:gd name="connsiteX3024" fmla="*/ 4812671 w 5032642"/>
              <a:gd name="connsiteY3024" fmla="*/ 1628965 h 5327306"/>
              <a:gd name="connsiteX3025" fmla="*/ 4809868 w 5032642"/>
              <a:gd name="connsiteY3025" fmla="*/ 1635010 h 5327306"/>
              <a:gd name="connsiteX3026" fmla="*/ 4824783 w 5032642"/>
              <a:gd name="connsiteY3026" fmla="*/ 1632261 h 5327306"/>
              <a:gd name="connsiteX3027" fmla="*/ 4842181 w 5032642"/>
              <a:gd name="connsiteY3027" fmla="*/ 1626729 h 5327306"/>
              <a:gd name="connsiteX3028" fmla="*/ 4854807 w 5032642"/>
              <a:gd name="connsiteY3028" fmla="*/ 1626364 h 5327306"/>
              <a:gd name="connsiteX3029" fmla="*/ 4815378 w 5032642"/>
              <a:gd name="connsiteY3029" fmla="*/ 1635712 h 5327306"/>
              <a:gd name="connsiteX3030" fmla="*/ 4576376 w 5032642"/>
              <a:gd name="connsiteY3030" fmla="*/ 1652609 h 5327306"/>
              <a:gd name="connsiteX3031" fmla="*/ 4544363 w 5032642"/>
              <a:gd name="connsiteY3031" fmla="*/ 1654742 h 5327306"/>
              <a:gd name="connsiteX3032" fmla="*/ 4531724 w 5032642"/>
              <a:gd name="connsiteY3032" fmla="*/ 1655724 h 5327306"/>
              <a:gd name="connsiteX3033" fmla="*/ 4532547 w 5032642"/>
              <a:gd name="connsiteY3033" fmla="*/ 1656282 h 5327306"/>
              <a:gd name="connsiteX3034" fmla="*/ 4540391 w 5032642"/>
              <a:gd name="connsiteY3034" fmla="*/ 1662139 h 5327306"/>
              <a:gd name="connsiteX3035" fmla="*/ 4542187 w 5032642"/>
              <a:gd name="connsiteY3035" fmla="*/ 1664641 h 5327306"/>
              <a:gd name="connsiteX3036" fmla="*/ 4595625 w 5032642"/>
              <a:gd name="connsiteY3036" fmla="*/ 1661515 h 5327306"/>
              <a:gd name="connsiteX3037" fmla="*/ 4692465 w 5032642"/>
              <a:gd name="connsiteY3037" fmla="*/ 1654581 h 5327306"/>
              <a:gd name="connsiteX3038" fmla="*/ 4766131 w 5032642"/>
              <a:gd name="connsiteY3038" fmla="*/ 1649135 h 5327306"/>
              <a:gd name="connsiteX3039" fmla="*/ 4745612 w 5032642"/>
              <a:gd name="connsiteY3039" fmla="*/ 1658316 h 5327306"/>
              <a:gd name="connsiteX3040" fmla="*/ 4741259 w 5032642"/>
              <a:gd name="connsiteY3040" fmla="*/ 1658349 h 5327306"/>
              <a:gd name="connsiteX3041" fmla="*/ 4734602 w 5032642"/>
              <a:gd name="connsiteY3041" fmla="*/ 1661766 h 5327306"/>
              <a:gd name="connsiteX3042" fmla="*/ 4692192 w 5032642"/>
              <a:gd name="connsiteY3042" fmla="*/ 1678797 h 5327306"/>
              <a:gd name="connsiteX3043" fmla="*/ 4652059 w 5032642"/>
              <a:gd name="connsiteY3043" fmla="*/ 1694221 h 5327306"/>
              <a:gd name="connsiteX3044" fmla="*/ 4646304 w 5032642"/>
              <a:gd name="connsiteY3044" fmla="*/ 1696688 h 5327306"/>
              <a:gd name="connsiteX3045" fmla="*/ 4599093 w 5032642"/>
              <a:gd name="connsiteY3045" fmla="*/ 1701479 h 5327306"/>
              <a:gd name="connsiteX3046" fmla="*/ 4654781 w 5032642"/>
              <a:gd name="connsiteY3046" fmla="*/ 1686097 h 5327306"/>
              <a:gd name="connsiteX3047" fmla="*/ 4718228 w 5032642"/>
              <a:gd name="connsiteY3047" fmla="*/ 1660489 h 5327306"/>
              <a:gd name="connsiteX3048" fmla="*/ 4726111 w 5032642"/>
              <a:gd name="connsiteY3048" fmla="*/ 1658213 h 5327306"/>
              <a:gd name="connsiteX3049" fmla="*/ 4725607 w 5032642"/>
              <a:gd name="connsiteY3049" fmla="*/ 1658189 h 5327306"/>
              <a:gd name="connsiteX3050" fmla="*/ 4723708 w 5032642"/>
              <a:gd name="connsiteY3050" fmla="*/ 1658056 h 5327306"/>
              <a:gd name="connsiteX3051" fmla="*/ 4562406 w 5032642"/>
              <a:gd name="connsiteY3051" fmla="*/ 1673994 h 5327306"/>
              <a:gd name="connsiteX3052" fmla="*/ 4530800 w 5032642"/>
              <a:gd name="connsiteY3052" fmla="*/ 1676494 h 5327306"/>
              <a:gd name="connsiteX3053" fmla="*/ 4519446 w 5032642"/>
              <a:gd name="connsiteY3053" fmla="*/ 1682076 h 5327306"/>
              <a:gd name="connsiteX3054" fmla="*/ 4515584 w 5032642"/>
              <a:gd name="connsiteY3054" fmla="*/ 1683783 h 5327306"/>
              <a:gd name="connsiteX3055" fmla="*/ 4525466 w 5032642"/>
              <a:gd name="connsiteY3055" fmla="*/ 1683403 h 5327306"/>
              <a:gd name="connsiteX3056" fmla="*/ 4542950 w 5032642"/>
              <a:gd name="connsiteY3056" fmla="*/ 1683549 h 5327306"/>
              <a:gd name="connsiteX3057" fmla="*/ 4515634 w 5032642"/>
              <a:gd name="connsiteY3057" fmla="*/ 1688940 h 5327306"/>
              <a:gd name="connsiteX3058" fmla="*/ 4500942 w 5032642"/>
              <a:gd name="connsiteY3058" fmla="*/ 1690096 h 5327306"/>
              <a:gd name="connsiteX3059" fmla="*/ 4476525 w 5032642"/>
              <a:gd name="connsiteY3059" fmla="*/ 1699952 h 5327306"/>
              <a:gd name="connsiteX3060" fmla="*/ 4458396 w 5032642"/>
              <a:gd name="connsiteY3060" fmla="*/ 1706615 h 5327306"/>
              <a:gd name="connsiteX3061" fmla="*/ 4450773 w 5032642"/>
              <a:gd name="connsiteY3061" fmla="*/ 1713006 h 5327306"/>
              <a:gd name="connsiteX3062" fmla="*/ 4454189 w 5032642"/>
              <a:gd name="connsiteY3062" fmla="*/ 1714026 h 5327306"/>
              <a:gd name="connsiteX3063" fmla="*/ 4459740 w 5032642"/>
              <a:gd name="connsiteY3063" fmla="*/ 1713556 h 5327306"/>
              <a:gd name="connsiteX3064" fmla="*/ 4468372 w 5032642"/>
              <a:gd name="connsiteY3064" fmla="*/ 1712051 h 5327306"/>
              <a:gd name="connsiteX3065" fmla="*/ 4543908 w 5032642"/>
              <a:gd name="connsiteY3065" fmla="*/ 1696386 h 5327306"/>
              <a:gd name="connsiteX3066" fmla="*/ 4534098 w 5032642"/>
              <a:gd name="connsiteY3066" fmla="*/ 1705406 h 5327306"/>
              <a:gd name="connsiteX3067" fmla="*/ 4527545 w 5032642"/>
              <a:gd name="connsiteY3067" fmla="*/ 1708801 h 5327306"/>
              <a:gd name="connsiteX3068" fmla="*/ 4520240 w 5032642"/>
              <a:gd name="connsiteY3068" fmla="*/ 1709551 h 5327306"/>
              <a:gd name="connsiteX3069" fmla="*/ 4556873 w 5032642"/>
              <a:gd name="connsiteY3069" fmla="*/ 1707934 h 5327306"/>
              <a:gd name="connsiteX3070" fmla="*/ 4392335 w 5032642"/>
              <a:gd name="connsiteY3070" fmla="*/ 1725736 h 5327306"/>
              <a:gd name="connsiteX3071" fmla="*/ 4377351 w 5032642"/>
              <a:gd name="connsiteY3071" fmla="*/ 1728373 h 5327306"/>
              <a:gd name="connsiteX3072" fmla="*/ 4384389 w 5032642"/>
              <a:gd name="connsiteY3072" fmla="*/ 1728373 h 5327306"/>
              <a:gd name="connsiteX3073" fmla="*/ 4405837 w 5032642"/>
              <a:gd name="connsiteY3073" fmla="*/ 1727139 h 5327306"/>
              <a:gd name="connsiteX3074" fmla="*/ 4510510 w 5032642"/>
              <a:gd name="connsiteY3074" fmla="*/ 1716368 h 5327306"/>
              <a:gd name="connsiteX3075" fmla="*/ 4513301 w 5032642"/>
              <a:gd name="connsiteY3075" fmla="*/ 1716179 h 5327306"/>
              <a:gd name="connsiteX3076" fmla="*/ 4513128 w 5032642"/>
              <a:gd name="connsiteY3076" fmla="*/ 1716269 h 5327306"/>
              <a:gd name="connsiteX3077" fmla="*/ 4511548 w 5032642"/>
              <a:gd name="connsiteY3077" fmla="*/ 1720941 h 5327306"/>
              <a:gd name="connsiteX3078" fmla="*/ 4544793 w 5032642"/>
              <a:gd name="connsiteY3078" fmla="*/ 1714054 h 5327306"/>
              <a:gd name="connsiteX3079" fmla="*/ 4609420 w 5032642"/>
              <a:gd name="connsiteY3079" fmla="*/ 1709691 h 5327306"/>
              <a:gd name="connsiteX3080" fmla="*/ 4618332 w 5032642"/>
              <a:gd name="connsiteY3080" fmla="*/ 1708709 h 5327306"/>
              <a:gd name="connsiteX3081" fmla="*/ 4590411 w 5032642"/>
              <a:gd name="connsiteY3081" fmla="*/ 1720901 h 5327306"/>
              <a:gd name="connsiteX3082" fmla="*/ 4579225 w 5032642"/>
              <a:gd name="connsiteY3082" fmla="*/ 1725552 h 5327306"/>
              <a:gd name="connsiteX3083" fmla="*/ 4591677 w 5032642"/>
              <a:gd name="connsiteY3083" fmla="*/ 1725427 h 5327306"/>
              <a:gd name="connsiteX3084" fmla="*/ 4596449 w 5032642"/>
              <a:gd name="connsiteY3084" fmla="*/ 1733823 h 5327306"/>
              <a:gd name="connsiteX3085" fmla="*/ 4534953 w 5032642"/>
              <a:gd name="connsiteY3085" fmla="*/ 1743091 h 5327306"/>
              <a:gd name="connsiteX3086" fmla="*/ 4519620 w 5032642"/>
              <a:gd name="connsiteY3086" fmla="*/ 1748887 h 5327306"/>
              <a:gd name="connsiteX3087" fmla="*/ 4499797 w 5032642"/>
              <a:gd name="connsiteY3087" fmla="*/ 1757272 h 5327306"/>
              <a:gd name="connsiteX3088" fmla="*/ 4539736 w 5032642"/>
              <a:gd name="connsiteY3088" fmla="*/ 1753019 h 5327306"/>
              <a:gd name="connsiteX3089" fmla="*/ 4549944 w 5032642"/>
              <a:gd name="connsiteY3089" fmla="*/ 1751924 h 5327306"/>
              <a:gd name="connsiteX3090" fmla="*/ 4557374 w 5032642"/>
              <a:gd name="connsiteY3090" fmla="*/ 1748801 h 5327306"/>
              <a:gd name="connsiteX3091" fmla="*/ 4589018 w 5032642"/>
              <a:gd name="connsiteY3091" fmla="*/ 1744088 h 5327306"/>
              <a:gd name="connsiteX3092" fmla="*/ 4582329 w 5032642"/>
              <a:gd name="connsiteY3092" fmla="*/ 1746289 h 5327306"/>
              <a:gd name="connsiteX3093" fmla="*/ 4577856 w 5032642"/>
              <a:gd name="connsiteY3093" fmla="*/ 1748931 h 5327306"/>
              <a:gd name="connsiteX3094" fmla="*/ 4598789 w 5032642"/>
              <a:gd name="connsiteY3094" fmla="*/ 1746687 h 5327306"/>
              <a:gd name="connsiteX3095" fmla="*/ 4574653 w 5032642"/>
              <a:gd name="connsiteY3095" fmla="*/ 1759111 h 5327306"/>
              <a:gd name="connsiteX3096" fmla="*/ 4615191 w 5032642"/>
              <a:gd name="connsiteY3096" fmla="*/ 1755312 h 5327306"/>
              <a:gd name="connsiteX3097" fmla="*/ 4651842 w 5032642"/>
              <a:gd name="connsiteY3097" fmla="*/ 1741874 h 5327306"/>
              <a:gd name="connsiteX3098" fmla="*/ 4678733 w 5032642"/>
              <a:gd name="connsiteY3098" fmla="*/ 1739585 h 5327306"/>
              <a:gd name="connsiteX3099" fmla="*/ 4681976 w 5032642"/>
              <a:gd name="connsiteY3099" fmla="*/ 1739297 h 5327306"/>
              <a:gd name="connsiteX3100" fmla="*/ 4667631 w 5032642"/>
              <a:gd name="connsiteY3100" fmla="*/ 1745555 h 5327306"/>
              <a:gd name="connsiteX3101" fmla="*/ 4610141 w 5032642"/>
              <a:gd name="connsiteY3101" fmla="*/ 1768206 h 5327306"/>
              <a:gd name="connsiteX3102" fmla="*/ 4576990 w 5032642"/>
              <a:gd name="connsiteY3102" fmla="*/ 1779552 h 5327306"/>
              <a:gd name="connsiteX3103" fmla="*/ 4552050 w 5032642"/>
              <a:gd name="connsiteY3103" fmla="*/ 1787192 h 5327306"/>
              <a:gd name="connsiteX3104" fmla="*/ 4552603 w 5032642"/>
              <a:gd name="connsiteY3104" fmla="*/ 1788754 h 5327306"/>
              <a:gd name="connsiteX3105" fmla="*/ 4554280 w 5032642"/>
              <a:gd name="connsiteY3105" fmla="*/ 1793933 h 5327306"/>
              <a:gd name="connsiteX3106" fmla="*/ 4610879 w 5032642"/>
              <a:gd name="connsiteY3106" fmla="*/ 1778883 h 5327306"/>
              <a:gd name="connsiteX3107" fmla="*/ 4611431 w 5032642"/>
              <a:gd name="connsiteY3107" fmla="*/ 1787159 h 5327306"/>
              <a:gd name="connsiteX3108" fmla="*/ 4606277 w 5032642"/>
              <a:gd name="connsiteY3108" fmla="*/ 1789350 h 5327306"/>
              <a:gd name="connsiteX3109" fmla="*/ 4607656 w 5032642"/>
              <a:gd name="connsiteY3109" fmla="*/ 1789383 h 5327306"/>
              <a:gd name="connsiteX3110" fmla="*/ 4630932 w 5032642"/>
              <a:gd name="connsiteY3110" fmla="*/ 1776939 h 5327306"/>
              <a:gd name="connsiteX3111" fmla="*/ 4656800 w 5032642"/>
              <a:gd name="connsiteY3111" fmla="*/ 1777576 h 5327306"/>
              <a:gd name="connsiteX3112" fmla="*/ 4717966 w 5032642"/>
              <a:gd name="connsiteY3112" fmla="*/ 1753731 h 5327306"/>
              <a:gd name="connsiteX3113" fmla="*/ 4689615 w 5032642"/>
              <a:gd name="connsiteY3113" fmla="*/ 1774272 h 5327306"/>
              <a:gd name="connsiteX3114" fmla="*/ 4647633 w 5032642"/>
              <a:gd name="connsiteY3114" fmla="*/ 1790368 h 5327306"/>
              <a:gd name="connsiteX3115" fmla="*/ 4642663 w 5032642"/>
              <a:gd name="connsiteY3115" fmla="*/ 1798810 h 5327306"/>
              <a:gd name="connsiteX3116" fmla="*/ 4638665 w 5032642"/>
              <a:gd name="connsiteY3116" fmla="*/ 1803208 h 5327306"/>
              <a:gd name="connsiteX3117" fmla="*/ 4649091 w 5032642"/>
              <a:gd name="connsiteY3117" fmla="*/ 1801042 h 5327306"/>
              <a:gd name="connsiteX3118" fmla="*/ 4659542 w 5032642"/>
              <a:gd name="connsiteY3118" fmla="*/ 1801321 h 5327306"/>
              <a:gd name="connsiteX3119" fmla="*/ 4658873 w 5032642"/>
              <a:gd name="connsiteY3119" fmla="*/ 1803405 h 5327306"/>
              <a:gd name="connsiteX3120" fmla="*/ 4658358 w 5032642"/>
              <a:gd name="connsiteY3120" fmla="*/ 1803806 h 5327306"/>
              <a:gd name="connsiteX3121" fmla="*/ 4671951 w 5032642"/>
              <a:gd name="connsiteY3121" fmla="*/ 1799189 h 5327306"/>
              <a:gd name="connsiteX3122" fmla="*/ 4717006 w 5032642"/>
              <a:gd name="connsiteY3122" fmla="*/ 1792076 h 5327306"/>
              <a:gd name="connsiteX3123" fmla="*/ 4762033 w 5032642"/>
              <a:gd name="connsiteY3123" fmla="*/ 1780166 h 5327306"/>
              <a:gd name="connsiteX3124" fmla="*/ 4778254 w 5032642"/>
              <a:gd name="connsiteY3124" fmla="*/ 1797695 h 5327306"/>
              <a:gd name="connsiteX3125" fmla="*/ 4873866 w 5032642"/>
              <a:gd name="connsiteY3125" fmla="*/ 1761680 h 5327306"/>
              <a:gd name="connsiteX3126" fmla="*/ 4910687 w 5032642"/>
              <a:gd name="connsiteY3126" fmla="*/ 1747914 h 5327306"/>
              <a:gd name="connsiteX3127" fmla="*/ 4915319 w 5032642"/>
              <a:gd name="connsiteY3127" fmla="*/ 1748850 h 5327306"/>
              <a:gd name="connsiteX3128" fmla="*/ 4928841 w 5032642"/>
              <a:gd name="connsiteY3128" fmla="*/ 1750324 h 5327306"/>
              <a:gd name="connsiteX3129" fmla="*/ 4917161 w 5032642"/>
              <a:gd name="connsiteY3129" fmla="*/ 1755123 h 5327306"/>
              <a:gd name="connsiteX3130" fmla="*/ 4741806 w 5032642"/>
              <a:gd name="connsiteY3130" fmla="*/ 1826944 h 5327306"/>
              <a:gd name="connsiteX3131" fmla="*/ 4673102 w 5032642"/>
              <a:gd name="connsiteY3131" fmla="*/ 1854715 h 5327306"/>
              <a:gd name="connsiteX3132" fmla="*/ 4622518 w 5032642"/>
              <a:gd name="connsiteY3132" fmla="*/ 1878819 h 5327306"/>
              <a:gd name="connsiteX3133" fmla="*/ 4591706 w 5032642"/>
              <a:gd name="connsiteY3133" fmla="*/ 1895191 h 5327306"/>
              <a:gd name="connsiteX3134" fmla="*/ 4587131 w 5032642"/>
              <a:gd name="connsiteY3134" fmla="*/ 1900195 h 5327306"/>
              <a:gd name="connsiteX3135" fmla="*/ 4585391 w 5032642"/>
              <a:gd name="connsiteY3135" fmla="*/ 1902607 h 5327306"/>
              <a:gd name="connsiteX3136" fmla="*/ 4615319 w 5032642"/>
              <a:gd name="connsiteY3136" fmla="*/ 1901119 h 5327306"/>
              <a:gd name="connsiteX3137" fmla="*/ 4629838 w 5032642"/>
              <a:gd name="connsiteY3137" fmla="*/ 1901813 h 5327306"/>
              <a:gd name="connsiteX3138" fmla="*/ 4629921 w 5032642"/>
              <a:gd name="connsiteY3138" fmla="*/ 1901784 h 5327306"/>
              <a:gd name="connsiteX3139" fmla="*/ 4688363 w 5032642"/>
              <a:gd name="connsiteY3139" fmla="*/ 1880441 h 5327306"/>
              <a:gd name="connsiteX3140" fmla="*/ 4767273 w 5032642"/>
              <a:gd name="connsiteY3140" fmla="*/ 1861144 h 5327306"/>
              <a:gd name="connsiteX3141" fmla="*/ 4785017 w 5032642"/>
              <a:gd name="connsiteY3141" fmla="*/ 1865692 h 5327306"/>
              <a:gd name="connsiteX3142" fmla="*/ 4868899 w 5032642"/>
              <a:gd name="connsiteY3142" fmla="*/ 1834183 h 5327306"/>
              <a:gd name="connsiteX3143" fmla="*/ 4849338 w 5032642"/>
              <a:gd name="connsiteY3143" fmla="*/ 1850146 h 5327306"/>
              <a:gd name="connsiteX3144" fmla="*/ 4849863 w 5032642"/>
              <a:gd name="connsiteY3144" fmla="*/ 1847969 h 5327306"/>
              <a:gd name="connsiteX3145" fmla="*/ 4853346 w 5032642"/>
              <a:gd name="connsiteY3145" fmla="*/ 1846134 h 5327306"/>
              <a:gd name="connsiteX3146" fmla="*/ 4850200 w 5032642"/>
              <a:gd name="connsiteY3146" fmla="*/ 1846570 h 5327306"/>
              <a:gd name="connsiteX3147" fmla="*/ 4849863 w 5032642"/>
              <a:gd name="connsiteY3147" fmla="*/ 1847969 h 5327306"/>
              <a:gd name="connsiteX3148" fmla="*/ 4843459 w 5032642"/>
              <a:gd name="connsiteY3148" fmla="*/ 1851345 h 5327306"/>
              <a:gd name="connsiteX3149" fmla="*/ 4838844 w 5032642"/>
              <a:gd name="connsiteY3149" fmla="*/ 1852285 h 5327306"/>
              <a:gd name="connsiteX3150" fmla="*/ 4834080 w 5032642"/>
              <a:gd name="connsiteY3150" fmla="*/ 1854566 h 5327306"/>
              <a:gd name="connsiteX3151" fmla="*/ 4824434 w 5032642"/>
              <a:gd name="connsiteY3151" fmla="*/ 1871457 h 5327306"/>
              <a:gd name="connsiteX3152" fmla="*/ 4744079 w 5032642"/>
              <a:gd name="connsiteY3152" fmla="*/ 1903053 h 5327306"/>
              <a:gd name="connsiteX3153" fmla="*/ 4735502 w 5032642"/>
              <a:gd name="connsiteY3153" fmla="*/ 1915859 h 5327306"/>
              <a:gd name="connsiteX3154" fmla="*/ 4663302 w 5032642"/>
              <a:gd name="connsiteY3154" fmla="*/ 1943276 h 5327306"/>
              <a:gd name="connsiteX3155" fmla="*/ 4648216 w 5032642"/>
              <a:gd name="connsiteY3155" fmla="*/ 1948816 h 5327306"/>
              <a:gd name="connsiteX3156" fmla="*/ 4652732 w 5032642"/>
              <a:gd name="connsiteY3156" fmla="*/ 1950043 h 5327306"/>
              <a:gd name="connsiteX3157" fmla="*/ 4660987 w 5032642"/>
              <a:gd name="connsiteY3157" fmla="*/ 1949655 h 5327306"/>
              <a:gd name="connsiteX3158" fmla="*/ 4593807 w 5032642"/>
              <a:gd name="connsiteY3158" fmla="*/ 1964925 h 5327306"/>
              <a:gd name="connsiteX3159" fmla="*/ 4593325 w 5032642"/>
              <a:gd name="connsiteY3159" fmla="*/ 1964656 h 5327306"/>
              <a:gd name="connsiteX3160" fmla="*/ 4591452 w 5032642"/>
              <a:gd name="connsiteY3160" fmla="*/ 1965249 h 5327306"/>
              <a:gd name="connsiteX3161" fmla="*/ 4593807 w 5032642"/>
              <a:gd name="connsiteY3161" fmla="*/ 1964925 h 5327306"/>
              <a:gd name="connsiteX3162" fmla="*/ 4596332 w 5032642"/>
              <a:gd name="connsiteY3162" fmla="*/ 1968053 h 5327306"/>
              <a:gd name="connsiteX3163" fmla="*/ 4576266 w 5032642"/>
              <a:gd name="connsiteY3163" fmla="*/ 1973693 h 5327306"/>
              <a:gd name="connsiteX3164" fmla="*/ 4562649 w 5032642"/>
              <a:gd name="connsiteY3164" fmla="*/ 1974799 h 5327306"/>
              <a:gd name="connsiteX3165" fmla="*/ 4541311 w 5032642"/>
              <a:gd name="connsiteY3165" fmla="*/ 1983020 h 5327306"/>
              <a:gd name="connsiteX3166" fmla="*/ 4532627 w 5032642"/>
              <a:gd name="connsiteY3166" fmla="*/ 1991713 h 5327306"/>
              <a:gd name="connsiteX3167" fmla="*/ 4627277 w 5032642"/>
              <a:gd name="connsiteY3167" fmla="*/ 1963896 h 5327306"/>
              <a:gd name="connsiteX3168" fmla="*/ 4866746 w 5032642"/>
              <a:gd name="connsiteY3168" fmla="*/ 1882690 h 5327306"/>
              <a:gd name="connsiteX3169" fmla="*/ 4986836 w 5032642"/>
              <a:gd name="connsiteY3169" fmla="*/ 1835098 h 5327306"/>
              <a:gd name="connsiteX3170" fmla="*/ 4995923 w 5032642"/>
              <a:gd name="connsiteY3170" fmla="*/ 1835696 h 5327306"/>
              <a:gd name="connsiteX3171" fmla="*/ 5017267 w 5032642"/>
              <a:gd name="connsiteY3171" fmla="*/ 1835823 h 5327306"/>
              <a:gd name="connsiteX3172" fmla="*/ 4980441 w 5032642"/>
              <a:gd name="connsiteY3172" fmla="*/ 1853373 h 5327306"/>
              <a:gd name="connsiteX3173" fmla="*/ 4949523 w 5032642"/>
              <a:gd name="connsiteY3173" fmla="*/ 1865629 h 5327306"/>
              <a:gd name="connsiteX3174" fmla="*/ 4949523 w 5032642"/>
              <a:gd name="connsiteY3174" fmla="*/ 1865629 h 5327306"/>
              <a:gd name="connsiteX3175" fmla="*/ 4980441 w 5032642"/>
              <a:gd name="connsiteY3175" fmla="*/ 1853373 h 5327306"/>
              <a:gd name="connsiteX3176" fmla="*/ 5018117 w 5032642"/>
              <a:gd name="connsiteY3176" fmla="*/ 1841869 h 5327306"/>
              <a:gd name="connsiteX3177" fmla="*/ 5019003 w 5032642"/>
              <a:gd name="connsiteY3177" fmla="*/ 1851372 h 5327306"/>
              <a:gd name="connsiteX3178" fmla="*/ 5012948 w 5032642"/>
              <a:gd name="connsiteY3178" fmla="*/ 1849238 h 5327306"/>
              <a:gd name="connsiteX3179" fmla="*/ 5019003 w 5032642"/>
              <a:gd name="connsiteY3179" fmla="*/ 1851372 h 5327306"/>
              <a:gd name="connsiteX3180" fmla="*/ 5032642 w 5032642"/>
              <a:gd name="connsiteY3180" fmla="*/ 1850432 h 5327306"/>
              <a:gd name="connsiteX3181" fmla="*/ 4997576 w 5032642"/>
              <a:gd name="connsiteY3181" fmla="*/ 1865922 h 5327306"/>
              <a:gd name="connsiteX3182" fmla="*/ 4986033 w 5032642"/>
              <a:gd name="connsiteY3182" fmla="*/ 1868994 h 5327306"/>
              <a:gd name="connsiteX3183" fmla="*/ 4980273 w 5032642"/>
              <a:gd name="connsiteY3183" fmla="*/ 1869133 h 5327306"/>
              <a:gd name="connsiteX3184" fmla="*/ 4982467 w 5032642"/>
              <a:gd name="connsiteY3184" fmla="*/ 1872596 h 5327306"/>
              <a:gd name="connsiteX3185" fmla="*/ 4935550 w 5032642"/>
              <a:gd name="connsiteY3185" fmla="*/ 1893321 h 5327306"/>
              <a:gd name="connsiteX3186" fmla="*/ 4920305 w 5032642"/>
              <a:gd name="connsiteY3186" fmla="*/ 1895142 h 5327306"/>
              <a:gd name="connsiteX3187" fmla="*/ 4885309 w 5032642"/>
              <a:gd name="connsiteY3187" fmla="*/ 1897855 h 5327306"/>
              <a:gd name="connsiteX3188" fmla="*/ 4843549 w 5032642"/>
              <a:gd name="connsiteY3188" fmla="*/ 1906380 h 5327306"/>
              <a:gd name="connsiteX3189" fmla="*/ 4916553 w 5032642"/>
              <a:gd name="connsiteY3189" fmla="*/ 1901330 h 5327306"/>
              <a:gd name="connsiteX3190" fmla="*/ 4917367 w 5032642"/>
              <a:gd name="connsiteY3190" fmla="*/ 1901354 h 5327306"/>
              <a:gd name="connsiteX3191" fmla="*/ 4904577 w 5032642"/>
              <a:gd name="connsiteY3191" fmla="*/ 1907003 h 5327306"/>
              <a:gd name="connsiteX3192" fmla="*/ 4678426 w 5032642"/>
              <a:gd name="connsiteY3192" fmla="*/ 1995302 h 5327306"/>
              <a:gd name="connsiteX3193" fmla="*/ 4707752 w 5032642"/>
              <a:gd name="connsiteY3193" fmla="*/ 1989857 h 5327306"/>
              <a:gd name="connsiteX3194" fmla="*/ 4697334 w 5032642"/>
              <a:gd name="connsiteY3194" fmla="*/ 1998846 h 5327306"/>
              <a:gd name="connsiteX3195" fmla="*/ 4623243 w 5032642"/>
              <a:gd name="connsiteY3195" fmla="*/ 2008406 h 5327306"/>
              <a:gd name="connsiteX3196" fmla="*/ 4679590 w 5032642"/>
              <a:gd name="connsiteY3196" fmla="*/ 2006868 h 5327306"/>
              <a:gd name="connsiteX3197" fmla="*/ 4676259 w 5032642"/>
              <a:gd name="connsiteY3197" fmla="*/ 2008278 h 5327306"/>
              <a:gd name="connsiteX3198" fmla="*/ 4599595 w 5032642"/>
              <a:gd name="connsiteY3198" fmla="*/ 2044063 h 5327306"/>
              <a:gd name="connsiteX3199" fmla="*/ 4716479 w 5032642"/>
              <a:gd name="connsiteY3199" fmla="*/ 2012683 h 5327306"/>
              <a:gd name="connsiteX3200" fmla="*/ 4710948 w 5032642"/>
              <a:gd name="connsiteY3200" fmla="*/ 2029675 h 5327306"/>
              <a:gd name="connsiteX3201" fmla="*/ 4725645 w 5032642"/>
              <a:gd name="connsiteY3201" fmla="*/ 2030037 h 5327306"/>
              <a:gd name="connsiteX3202" fmla="*/ 4668006 w 5032642"/>
              <a:gd name="connsiteY3202" fmla="*/ 2053969 h 5327306"/>
              <a:gd name="connsiteX3203" fmla="*/ 4607320 w 5032642"/>
              <a:gd name="connsiteY3203" fmla="*/ 2073714 h 5327306"/>
              <a:gd name="connsiteX3204" fmla="*/ 4602269 w 5032642"/>
              <a:gd name="connsiteY3204" fmla="*/ 2086609 h 5327306"/>
              <a:gd name="connsiteX3205" fmla="*/ 4532979 w 5032642"/>
              <a:gd name="connsiteY3205" fmla="*/ 2114364 h 5327306"/>
              <a:gd name="connsiteX3206" fmla="*/ 4592142 w 5032642"/>
              <a:gd name="connsiteY3206" fmla="*/ 2107599 h 5327306"/>
              <a:gd name="connsiteX3207" fmla="*/ 4668007 w 5032642"/>
              <a:gd name="connsiteY3207" fmla="*/ 2084115 h 5327306"/>
              <a:gd name="connsiteX3208" fmla="*/ 4818775 w 5032642"/>
              <a:gd name="connsiteY3208" fmla="*/ 2045348 h 5327306"/>
              <a:gd name="connsiteX3209" fmla="*/ 4677735 w 5032642"/>
              <a:gd name="connsiteY3209" fmla="*/ 2096688 h 5327306"/>
              <a:gd name="connsiteX3210" fmla="*/ 4611891 w 5032642"/>
              <a:gd name="connsiteY3210" fmla="*/ 2125214 h 5327306"/>
              <a:gd name="connsiteX3211" fmla="*/ 4599305 w 5032642"/>
              <a:gd name="connsiteY3211" fmla="*/ 2142033 h 5327306"/>
              <a:gd name="connsiteX3212" fmla="*/ 4531055 w 5032642"/>
              <a:gd name="connsiteY3212" fmla="*/ 2160908 h 5327306"/>
              <a:gd name="connsiteX3213" fmla="*/ 4532099 w 5032642"/>
              <a:gd name="connsiteY3213" fmla="*/ 2182173 h 5327306"/>
              <a:gd name="connsiteX3214" fmla="*/ 4448137 w 5032642"/>
              <a:gd name="connsiteY3214" fmla="*/ 2214365 h 5327306"/>
              <a:gd name="connsiteX3215" fmla="*/ 4447991 w 5032642"/>
              <a:gd name="connsiteY3215" fmla="*/ 2215613 h 5327306"/>
              <a:gd name="connsiteX3216" fmla="*/ 4447808 w 5032642"/>
              <a:gd name="connsiteY3216" fmla="*/ 2217174 h 5327306"/>
              <a:gd name="connsiteX3217" fmla="*/ 4447746 w 5032642"/>
              <a:gd name="connsiteY3217" fmla="*/ 2217695 h 5327306"/>
              <a:gd name="connsiteX3218" fmla="*/ 4447697 w 5032642"/>
              <a:gd name="connsiteY3218" fmla="*/ 2218110 h 5327306"/>
              <a:gd name="connsiteX3219" fmla="*/ 4447808 w 5032642"/>
              <a:gd name="connsiteY3219" fmla="*/ 2217174 h 5327306"/>
              <a:gd name="connsiteX3220" fmla="*/ 4448137 w 5032642"/>
              <a:gd name="connsiteY3220" fmla="*/ 2214365 h 5327306"/>
              <a:gd name="connsiteX3221" fmla="*/ 4519993 w 5032642"/>
              <a:gd name="connsiteY3221" fmla="*/ 2194893 h 5327306"/>
              <a:gd name="connsiteX3222" fmla="*/ 4632789 w 5032642"/>
              <a:gd name="connsiteY3222" fmla="*/ 2168207 h 5327306"/>
              <a:gd name="connsiteX3223" fmla="*/ 4554921 w 5032642"/>
              <a:gd name="connsiteY3223" fmla="*/ 2208770 h 5327306"/>
              <a:gd name="connsiteX3224" fmla="*/ 4597945 w 5032642"/>
              <a:gd name="connsiteY3224" fmla="*/ 2213940 h 5327306"/>
              <a:gd name="connsiteX3225" fmla="*/ 4540785 w 5032642"/>
              <a:gd name="connsiteY3225" fmla="*/ 2233773 h 5327306"/>
              <a:gd name="connsiteX3226" fmla="*/ 4483626 w 5032642"/>
              <a:gd name="connsiteY3226" fmla="*/ 2253606 h 5327306"/>
              <a:gd name="connsiteX3227" fmla="*/ 4558529 w 5032642"/>
              <a:gd name="connsiteY3227" fmla="*/ 2238321 h 5327306"/>
              <a:gd name="connsiteX3228" fmla="*/ 4549547 w 5032642"/>
              <a:gd name="connsiteY3228" fmla="*/ 2244920 h 5327306"/>
              <a:gd name="connsiteX3229" fmla="*/ 4545527 w 5032642"/>
              <a:gd name="connsiteY3229" fmla="*/ 2247462 h 5327306"/>
              <a:gd name="connsiteX3230" fmla="*/ 4483386 w 5032642"/>
              <a:gd name="connsiteY3230" fmla="*/ 2255644 h 5327306"/>
              <a:gd name="connsiteX3231" fmla="*/ 4453526 w 5032642"/>
              <a:gd name="connsiteY3231" fmla="*/ 2259576 h 5327306"/>
              <a:gd name="connsiteX3232" fmla="*/ 4453526 w 5032642"/>
              <a:gd name="connsiteY3232" fmla="*/ 2259576 h 5327306"/>
              <a:gd name="connsiteX3233" fmla="*/ 4502581 w 5032642"/>
              <a:gd name="connsiteY3233" fmla="*/ 2259227 h 5327306"/>
              <a:gd name="connsiteX3234" fmla="*/ 4533469 w 5032642"/>
              <a:gd name="connsiteY3234" fmla="*/ 2256427 h 5327306"/>
              <a:gd name="connsiteX3235" fmla="*/ 4531372 w 5032642"/>
              <a:gd name="connsiteY3235" fmla="*/ 2259908 h 5327306"/>
              <a:gd name="connsiteX3236" fmla="*/ 4556525 w 5032642"/>
              <a:gd name="connsiteY3236" fmla="*/ 2255400 h 5327306"/>
              <a:gd name="connsiteX3237" fmla="*/ 4562360 w 5032642"/>
              <a:gd name="connsiteY3237" fmla="*/ 2253832 h 5327306"/>
              <a:gd name="connsiteX3238" fmla="*/ 4598366 w 5032642"/>
              <a:gd name="connsiteY3238" fmla="*/ 2250643 h 5327306"/>
              <a:gd name="connsiteX3239" fmla="*/ 4647310 w 5032642"/>
              <a:gd name="connsiteY3239" fmla="*/ 2250611 h 5327306"/>
              <a:gd name="connsiteX3240" fmla="*/ 4529038 w 5032642"/>
              <a:gd name="connsiteY3240" fmla="*/ 2266719 h 5327306"/>
              <a:gd name="connsiteX3241" fmla="*/ 4536043 w 5032642"/>
              <a:gd name="connsiteY3241" fmla="*/ 2273587 h 5327306"/>
              <a:gd name="connsiteX3242" fmla="*/ 4681737 w 5032642"/>
              <a:gd name="connsiteY3242" fmla="*/ 2260630 h 5327306"/>
              <a:gd name="connsiteX3243" fmla="*/ 4676564 w 5032642"/>
              <a:gd name="connsiteY3243" fmla="*/ 2262466 h 5327306"/>
              <a:gd name="connsiteX3244" fmla="*/ 4638111 w 5032642"/>
              <a:gd name="connsiteY3244" fmla="*/ 2278649 h 5327306"/>
              <a:gd name="connsiteX3245" fmla="*/ 4617883 w 5032642"/>
              <a:gd name="connsiteY3245" fmla="*/ 2295280 h 5327306"/>
              <a:gd name="connsiteX3246" fmla="*/ 4628465 w 5032642"/>
              <a:gd name="connsiteY3246" fmla="*/ 2295541 h 5327306"/>
              <a:gd name="connsiteX3247" fmla="*/ 4648801 w 5032642"/>
              <a:gd name="connsiteY3247" fmla="*/ 2313169 h 5327306"/>
              <a:gd name="connsiteX3248" fmla="*/ 4563369 w 5032642"/>
              <a:gd name="connsiteY3248" fmla="*/ 2352860 h 5327306"/>
              <a:gd name="connsiteX3249" fmla="*/ 4648883 w 5032642"/>
              <a:gd name="connsiteY3249" fmla="*/ 2342633 h 5327306"/>
              <a:gd name="connsiteX3250" fmla="*/ 4639073 w 5032642"/>
              <a:gd name="connsiteY3250" fmla="*/ 2351652 h 5327306"/>
              <a:gd name="connsiteX3251" fmla="*/ 4632519 w 5032642"/>
              <a:gd name="connsiteY3251" fmla="*/ 2355047 h 5327306"/>
              <a:gd name="connsiteX3252" fmla="*/ 4532505 w 5032642"/>
              <a:gd name="connsiteY3252" fmla="*/ 2365325 h 5327306"/>
              <a:gd name="connsiteX3253" fmla="*/ 4472132 w 5032642"/>
              <a:gd name="connsiteY3253" fmla="*/ 2371687 h 5327306"/>
              <a:gd name="connsiteX3254" fmla="*/ 4510812 w 5032642"/>
              <a:gd name="connsiteY3254" fmla="*/ 2373385 h 5327306"/>
              <a:gd name="connsiteX3255" fmla="*/ 4615485 w 5032642"/>
              <a:gd name="connsiteY3255" fmla="*/ 2362615 h 5327306"/>
              <a:gd name="connsiteX3256" fmla="*/ 4618275 w 5032642"/>
              <a:gd name="connsiteY3256" fmla="*/ 2362425 h 5327306"/>
              <a:gd name="connsiteX3257" fmla="*/ 4618102 w 5032642"/>
              <a:gd name="connsiteY3257" fmla="*/ 2362515 h 5327306"/>
              <a:gd name="connsiteX3258" fmla="*/ 4616523 w 5032642"/>
              <a:gd name="connsiteY3258" fmla="*/ 2367187 h 5327306"/>
              <a:gd name="connsiteX3259" fmla="*/ 4649767 w 5032642"/>
              <a:gd name="connsiteY3259" fmla="*/ 2360300 h 5327306"/>
              <a:gd name="connsiteX3260" fmla="*/ 4714394 w 5032642"/>
              <a:gd name="connsiteY3260" fmla="*/ 2355937 h 5327306"/>
              <a:gd name="connsiteX3261" fmla="*/ 4723306 w 5032642"/>
              <a:gd name="connsiteY3261" fmla="*/ 2354955 h 5327306"/>
              <a:gd name="connsiteX3262" fmla="*/ 4695385 w 5032642"/>
              <a:gd name="connsiteY3262" fmla="*/ 2367147 h 5327306"/>
              <a:gd name="connsiteX3263" fmla="*/ 4650969 w 5032642"/>
              <a:gd name="connsiteY3263" fmla="*/ 2385164 h 5327306"/>
              <a:gd name="connsiteX3264" fmla="*/ 4600864 w 5032642"/>
              <a:gd name="connsiteY3264" fmla="*/ 2405170 h 5327306"/>
              <a:gd name="connsiteX3265" fmla="*/ 4645438 w 5032642"/>
              <a:gd name="connsiteY3265" fmla="*/ 2402156 h 5327306"/>
              <a:gd name="connsiteX3266" fmla="*/ 4693992 w 5032642"/>
              <a:gd name="connsiteY3266" fmla="*/ 2390334 h 5327306"/>
              <a:gd name="connsiteX3267" fmla="*/ 4639425 w 5032642"/>
              <a:gd name="connsiteY3267" fmla="*/ 2423249 h 5327306"/>
              <a:gd name="connsiteX3268" fmla="*/ 4623286 w 5032642"/>
              <a:gd name="connsiteY3268" fmla="*/ 2435184 h 5327306"/>
              <a:gd name="connsiteX3269" fmla="*/ 4653535 w 5032642"/>
              <a:gd name="connsiteY3269" fmla="*/ 2423596 h 5327306"/>
              <a:gd name="connsiteX3270" fmla="*/ 4659254 w 5032642"/>
              <a:gd name="connsiteY3270" fmla="*/ 2440181 h 5327306"/>
              <a:gd name="connsiteX3271" fmla="*/ 4715853 w 5032642"/>
              <a:gd name="connsiteY3271" fmla="*/ 2425130 h 5327306"/>
              <a:gd name="connsiteX3272" fmla="*/ 4707356 w 5032642"/>
              <a:gd name="connsiteY3272" fmla="*/ 2437253 h 5327306"/>
              <a:gd name="connsiteX3273" fmla="*/ 4687500 w 5032642"/>
              <a:gd name="connsiteY3273" fmla="*/ 2445671 h 5327306"/>
              <a:gd name="connsiteX3274" fmla="*/ 4697228 w 5032642"/>
              <a:gd name="connsiteY3274" fmla="*/ 2458244 h 5327306"/>
              <a:gd name="connsiteX3275" fmla="*/ 4688327 w 5032642"/>
              <a:gd name="connsiteY3275" fmla="*/ 2459673 h 5327306"/>
              <a:gd name="connsiteX3276" fmla="*/ 4668790 w 5032642"/>
              <a:gd name="connsiteY3276" fmla="*/ 2465789 h 5327306"/>
              <a:gd name="connsiteX3277" fmla="*/ 4667984 w 5032642"/>
              <a:gd name="connsiteY3277" fmla="*/ 2465862 h 5327306"/>
              <a:gd name="connsiteX3278" fmla="*/ 4454803 w 5032642"/>
              <a:gd name="connsiteY3278" fmla="*/ 2486209 h 5327306"/>
              <a:gd name="connsiteX3279" fmla="*/ 4213636 w 5032642"/>
              <a:gd name="connsiteY3279" fmla="*/ 2525590 h 5327306"/>
              <a:gd name="connsiteX3280" fmla="*/ 3983831 w 5032642"/>
              <a:gd name="connsiteY3280" fmla="*/ 2596622 h 5327306"/>
              <a:gd name="connsiteX3281" fmla="*/ 4354249 w 5032642"/>
              <a:gd name="connsiteY3281" fmla="*/ 2512961 h 5327306"/>
              <a:gd name="connsiteX3282" fmla="*/ 4690258 w 5032642"/>
              <a:gd name="connsiteY3282" fmla="*/ 2479369 h 5327306"/>
              <a:gd name="connsiteX3283" fmla="*/ 4693623 w 5032642"/>
              <a:gd name="connsiteY3283" fmla="*/ 2479284 h 5327306"/>
              <a:gd name="connsiteX3284" fmla="*/ 4677933 w 5032642"/>
              <a:gd name="connsiteY3284" fmla="*/ 2486396 h 5327306"/>
              <a:gd name="connsiteX3285" fmla="*/ 4676003 w 5032642"/>
              <a:gd name="connsiteY3285" fmla="*/ 2488030 h 5327306"/>
              <a:gd name="connsiteX3286" fmla="*/ 4670894 w 5032642"/>
              <a:gd name="connsiteY3286" fmla="*/ 2488249 h 5327306"/>
              <a:gd name="connsiteX3287" fmla="*/ 4346530 w 5032642"/>
              <a:gd name="connsiteY3287" fmla="*/ 2525946 h 5327306"/>
              <a:gd name="connsiteX3288" fmla="*/ 4073835 w 5032642"/>
              <a:gd name="connsiteY3288" fmla="*/ 2589397 h 5327306"/>
              <a:gd name="connsiteX3289" fmla="*/ 4033493 w 5032642"/>
              <a:gd name="connsiteY3289" fmla="*/ 2602820 h 5327306"/>
              <a:gd name="connsiteX3290" fmla="*/ 4077329 w 5032642"/>
              <a:gd name="connsiteY3290" fmla="*/ 2598796 h 5327306"/>
              <a:gd name="connsiteX3291" fmla="*/ 4129318 w 5032642"/>
              <a:gd name="connsiteY3291" fmla="*/ 2589480 h 5327306"/>
              <a:gd name="connsiteX3292" fmla="*/ 4215861 w 5032642"/>
              <a:gd name="connsiteY3292" fmla="*/ 2565328 h 5327306"/>
              <a:gd name="connsiteX3293" fmla="*/ 4348377 w 5032642"/>
              <a:gd name="connsiteY3293" fmla="*/ 2538535 h 5327306"/>
              <a:gd name="connsiteX3294" fmla="*/ 4412010 w 5032642"/>
              <a:gd name="connsiteY3294" fmla="*/ 2533323 h 5327306"/>
              <a:gd name="connsiteX3295" fmla="*/ 4428813 w 5032642"/>
              <a:gd name="connsiteY3295" fmla="*/ 2531707 h 5327306"/>
              <a:gd name="connsiteX3296" fmla="*/ 4688077 w 5032642"/>
              <a:gd name="connsiteY3296" fmla="*/ 2513783 h 5327306"/>
              <a:gd name="connsiteX3297" fmla="*/ 4415038 w 5032642"/>
              <a:gd name="connsiteY3297" fmla="*/ 2542558 h 5327306"/>
              <a:gd name="connsiteX3298" fmla="*/ 4322671 w 5032642"/>
              <a:gd name="connsiteY3298" fmla="*/ 2556489 h 5327306"/>
              <a:gd name="connsiteX3299" fmla="*/ 4337110 w 5032642"/>
              <a:gd name="connsiteY3299" fmla="*/ 2561579 h 5327306"/>
              <a:gd name="connsiteX3300" fmla="*/ 4361348 w 5032642"/>
              <a:gd name="connsiteY3300" fmla="*/ 2558186 h 5327306"/>
              <a:gd name="connsiteX3301" fmla="*/ 4684764 w 5032642"/>
              <a:gd name="connsiteY3301" fmla="*/ 2532093 h 5327306"/>
              <a:gd name="connsiteX3302" fmla="*/ 4310025 w 5032642"/>
              <a:gd name="connsiteY3302" fmla="*/ 2583445 h 5327306"/>
              <a:gd name="connsiteX3303" fmla="*/ 3971048 w 5032642"/>
              <a:gd name="connsiteY3303" fmla="*/ 2670022 h 5327306"/>
              <a:gd name="connsiteX3304" fmla="*/ 3961715 w 5032642"/>
              <a:gd name="connsiteY3304" fmla="*/ 2678669 h 5327306"/>
              <a:gd name="connsiteX3305" fmla="*/ 4047794 w 5032642"/>
              <a:gd name="connsiteY3305" fmla="*/ 2654355 h 5327306"/>
              <a:gd name="connsiteX3306" fmla="*/ 4658395 w 5032642"/>
              <a:gd name="connsiteY3306" fmla="*/ 2550441 h 5327306"/>
              <a:gd name="connsiteX3307" fmla="*/ 4770973 w 5032642"/>
              <a:gd name="connsiteY3307" fmla="*/ 2554943 h 5327306"/>
              <a:gd name="connsiteX3308" fmla="*/ 4800335 w 5032642"/>
              <a:gd name="connsiteY3308" fmla="*/ 2553357 h 5327306"/>
              <a:gd name="connsiteX3309" fmla="*/ 4818036 w 5032642"/>
              <a:gd name="connsiteY3309" fmla="*/ 2559597 h 5327306"/>
              <a:gd name="connsiteX3310" fmla="*/ 4709384 w 5032642"/>
              <a:gd name="connsiteY3310" fmla="*/ 2572185 h 5327306"/>
              <a:gd name="connsiteX3311" fmla="*/ 4330433 w 5032642"/>
              <a:gd name="connsiteY3311" fmla="*/ 2617655 h 5327306"/>
              <a:gd name="connsiteX3312" fmla="*/ 4119329 w 5032642"/>
              <a:gd name="connsiteY3312" fmla="*/ 2663866 h 5327306"/>
              <a:gd name="connsiteX3313" fmla="*/ 3965604 w 5032642"/>
              <a:gd name="connsiteY3313" fmla="*/ 2703288 h 5327306"/>
              <a:gd name="connsiteX3314" fmla="*/ 3916126 w 5032642"/>
              <a:gd name="connsiteY3314" fmla="*/ 2724799 h 5327306"/>
              <a:gd name="connsiteX3315" fmla="*/ 3938717 w 5032642"/>
              <a:gd name="connsiteY3315" fmla="*/ 2724594 h 5327306"/>
              <a:gd name="connsiteX3316" fmla="*/ 4316659 w 5032642"/>
              <a:gd name="connsiteY3316" fmla="*/ 2628507 h 5327306"/>
              <a:gd name="connsiteX3317" fmla="*/ 4684859 w 5032642"/>
              <a:gd name="connsiteY3317" fmla="*/ 2586786 h 5327306"/>
              <a:gd name="connsiteX3318" fmla="*/ 4741058 w 5032642"/>
              <a:gd name="connsiteY3318" fmla="*/ 2583352 h 5327306"/>
              <a:gd name="connsiteX3319" fmla="*/ 4750339 w 5032642"/>
              <a:gd name="connsiteY3319" fmla="*/ 2594163 h 5327306"/>
              <a:gd name="connsiteX3320" fmla="*/ 4765961 w 5032642"/>
              <a:gd name="connsiteY3320" fmla="*/ 2595900 h 5327306"/>
              <a:gd name="connsiteX3321" fmla="*/ 4698780 w 5032642"/>
              <a:gd name="connsiteY3321" fmla="*/ 2611171 h 5327306"/>
              <a:gd name="connsiteX3322" fmla="*/ 4697170 w 5032642"/>
              <a:gd name="connsiteY3322" fmla="*/ 2606834 h 5327306"/>
              <a:gd name="connsiteX3323" fmla="*/ 4749158 w 5032642"/>
              <a:gd name="connsiteY3323" fmla="*/ 2597516 h 5327306"/>
              <a:gd name="connsiteX3324" fmla="*/ 4698780 w 5032642"/>
              <a:gd name="connsiteY3324" fmla="*/ 2611171 h 5327306"/>
              <a:gd name="connsiteX3325" fmla="*/ 4701306 w 5032642"/>
              <a:gd name="connsiteY3325" fmla="*/ 2614299 h 5327306"/>
              <a:gd name="connsiteX3326" fmla="*/ 4681240 w 5032642"/>
              <a:gd name="connsiteY3326" fmla="*/ 2619940 h 5327306"/>
              <a:gd name="connsiteX3327" fmla="*/ 4603618 w 5032642"/>
              <a:gd name="connsiteY3327" fmla="*/ 2624117 h 5327306"/>
              <a:gd name="connsiteX3328" fmla="*/ 4102189 w 5032642"/>
              <a:gd name="connsiteY3328" fmla="*/ 2712485 h 5327306"/>
              <a:gd name="connsiteX3329" fmla="*/ 3912605 w 5032642"/>
              <a:gd name="connsiteY3329" fmla="*/ 2768320 h 5327306"/>
              <a:gd name="connsiteX3330" fmla="*/ 3952495 w 5032642"/>
              <a:gd name="connsiteY3330" fmla="*/ 2784373 h 5327306"/>
              <a:gd name="connsiteX3331" fmla="*/ 4016113 w 5032642"/>
              <a:gd name="connsiteY3331" fmla="*/ 2812409 h 5327306"/>
              <a:gd name="connsiteX3332" fmla="*/ 4009678 w 5032642"/>
              <a:gd name="connsiteY3332" fmla="*/ 2810984 h 5327306"/>
              <a:gd name="connsiteX3333" fmla="*/ 3959241 w 5032642"/>
              <a:gd name="connsiteY3333" fmla="*/ 2795433 h 5327306"/>
              <a:gd name="connsiteX3334" fmla="*/ 3954244 w 5032642"/>
              <a:gd name="connsiteY3334" fmla="*/ 2794273 h 5327306"/>
              <a:gd name="connsiteX3335" fmla="*/ 3928514 w 5032642"/>
              <a:gd name="connsiteY3335" fmla="*/ 2782952 h 5327306"/>
              <a:gd name="connsiteX3336" fmla="*/ 3899372 w 5032642"/>
              <a:gd name="connsiteY3336" fmla="*/ 2771614 h 5327306"/>
              <a:gd name="connsiteX3337" fmla="*/ 3836076 w 5032642"/>
              <a:gd name="connsiteY3337" fmla="*/ 2786640 h 5327306"/>
              <a:gd name="connsiteX3338" fmla="*/ 3849631 w 5032642"/>
              <a:gd name="connsiteY3338" fmla="*/ 2791573 h 5327306"/>
              <a:gd name="connsiteX3339" fmla="*/ 3850224 w 5032642"/>
              <a:gd name="connsiteY3339" fmla="*/ 2791411 h 5327306"/>
              <a:gd name="connsiteX3340" fmla="*/ 3869357 w 5032642"/>
              <a:gd name="connsiteY3340" fmla="*/ 2790617 h 5327306"/>
              <a:gd name="connsiteX3341" fmla="*/ 3858037 w 5032642"/>
              <a:gd name="connsiteY3341" fmla="*/ 2794715 h 5327306"/>
              <a:gd name="connsiteX3342" fmla="*/ 4093415 w 5032642"/>
              <a:gd name="connsiteY3342" fmla="*/ 2891739 h 5327306"/>
              <a:gd name="connsiteX3343" fmla="*/ 4162435 w 5032642"/>
              <a:gd name="connsiteY3343" fmla="*/ 2927498 h 5327306"/>
              <a:gd name="connsiteX3344" fmla="*/ 4182591 w 5032642"/>
              <a:gd name="connsiteY3344" fmla="*/ 2932812 h 5327306"/>
              <a:gd name="connsiteX3345" fmla="*/ 4182746 w 5032642"/>
              <a:gd name="connsiteY3345" fmla="*/ 2933859 h 5327306"/>
              <a:gd name="connsiteX3346" fmla="*/ 4186136 w 5032642"/>
              <a:gd name="connsiteY3346" fmla="*/ 2933747 h 5327306"/>
              <a:gd name="connsiteX3347" fmla="*/ 4182591 w 5032642"/>
              <a:gd name="connsiteY3347" fmla="*/ 2932812 h 5327306"/>
              <a:gd name="connsiteX3348" fmla="*/ 4181999 w 5032642"/>
              <a:gd name="connsiteY3348" fmla="*/ 2928837 h 5327306"/>
              <a:gd name="connsiteX3349" fmla="*/ 4247646 w 5032642"/>
              <a:gd name="connsiteY3349" fmla="*/ 2949739 h 5327306"/>
              <a:gd name="connsiteX3350" fmla="*/ 4235063 w 5032642"/>
              <a:gd name="connsiteY3350" fmla="*/ 2940320 h 5327306"/>
              <a:gd name="connsiteX3351" fmla="*/ 4232545 w 5032642"/>
              <a:gd name="connsiteY3351" fmla="*/ 2926296 h 5327306"/>
              <a:gd name="connsiteX3352" fmla="*/ 4182366 w 5032642"/>
              <a:gd name="connsiteY3352" fmla="*/ 2900759 h 5327306"/>
              <a:gd name="connsiteX3353" fmla="*/ 4100403 w 5032642"/>
              <a:gd name="connsiteY3353" fmla="*/ 2861192 h 5327306"/>
              <a:gd name="connsiteX3354" fmla="*/ 4028987 w 5032642"/>
              <a:gd name="connsiteY3354" fmla="*/ 2827591 h 5327306"/>
              <a:gd name="connsiteX3355" fmla="*/ 4047566 w 5032642"/>
              <a:gd name="connsiteY3355" fmla="*/ 2834202 h 5327306"/>
              <a:gd name="connsiteX3356" fmla="*/ 4139870 w 5032642"/>
              <a:gd name="connsiteY3356" fmla="*/ 2878013 h 5327306"/>
              <a:gd name="connsiteX3357" fmla="*/ 4332623 w 5032642"/>
              <a:gd name="connsiteY3357" fmla="*/ 2964265 h 5327306"/>
              <a:gd name="connsiteX3358" fmla="*/ 4433106 w 5032642"/>
              <a:gd name="connsiteY3358" fmla="*/ 3014104 h 5327306"/>
              <a:gd name="connsiteX3359" fmla="*/ 4525214 w 5032642"/>
              <a:gd name="connsiteY3359" fmla="*/ 3062280 h 5327306"/>
              <a:gd name="connsiteX3360" fmla="*/ 4414962 w 5032642"/>
              <a:gd name="connsiteY3360" fmla="*/ 3010500 h 5327306"/>
              <a:gd name="connsiteX3361" fmla="*/ 4377366 w 5032642"/>
              <a:gd name="connsiteY3361" fmla="*/ 2994382 h 5327306"/>
              <a:gd name="connsiteX3362" fmla="*/ 4406352 w 5032642"/>
              <a:gd name="connsiteY3362" fmla="*/ 3017753 h 5327306"/>
              <a:gd name="connsiteX3363" fmla="*/ 4649574 w 5032642"/>
              <a:gd name="connsiteY3363" fmla="*/ 3140923 h 5327306"/>
              <a:gd name="connsiteX3364" fmla="*/ 4420353 w 5032642"/>
              <a:gd name="connsiteY3364" fmla="*/ 3034373 h 5327306"/>
              <a:gd name="connsiteX3365" fmla="*/ 4401878 w 5032642"/>
              <a:gd name="connsiteY3365" fmla="*/ 3029917 h 5327306"/>
              <a:gd name="connsiteX3366" fmla="*/ 4417635 w 5032642"/>
              <a:gd name="connsiteY3366" fmla="*/ 3036664 h 5327306"/>
              <a:gd name="connsiteX3367" fmla="*/ 4542272 w 5032642"/>
              <a:gd name="connsiteY3367" fmla="*/ 3100461 h 5327306"/>
              <a:gd name="connsiteX3368" fmla="*/ 4621245 w 5032642"/>
              <a:gd name="connsiteY3368" fmla="*/ 3143190 h 5327306"/>
              <a:gd name="connsiteX3369" fmla="*/ 4608636 w 5032642"/>
              <a:gd name="connsiteY3369" fmla="*/ 3140579 h 5327306"/>
              <a:gd name="connsiteX3370" fmla="*/ 4608072 w 5032642"/>
              <a:gd name="connsiteY3370" fmla="*/ 3140521 h 5327306"/>
              <a:gd name="connsiteX3371" fmla="*/ 4604467 w 5032642"/>
              <a:gd name="connsiteY3371" fmla="*/ 3138881 h 5327306"/>
              <a:gd name="connsiteX3372" fmla="*/ 4547751 w 5032642"/>
              <a:gd name="connsiteY3372" fmla="*/ 3111103 h 5327306"/>
              <a:gd name="connsiteX3373" fmla="*/ 4583274 w 5032642"/>
              <a:gd name="connsiteY3373" fmla="*/ 3136717 h 5327306"/>
              <a:gd name="connsiteX3374" fmla="*/ 4587369 w 5032642"/>
              <a:gd name="connsiteY3374" fmla="*/ 3138620 h 5327306"/>
              <a:gd name="connsiteX3375" fmla="*/ 4581889 w 5032642"/>
              <a:gd name="connsiteY3375" fmla="*/ 3142409 h 5327306"/>
              <a:gd name="connsiteX3376" fmla="*/ 4596138 w 5032642"/>
              <a:gd name="connsiteY3376" fmla="*/ 3147602 h 5327306"/>
              <a:gd name="connsiteX3377" fmla="*/ 4613938 w 5032642"/>
              <a:gd name="connsiteY3377" fmla="*/ 3151656 h 5327306"/>
              <a:gd name="connsiteX3378" fmla="*/ 4625007 w 5032642"/>
              <a:gd name="connsiteY3378" fmla="*/ 3157744 h 5327306"/>
              <a:gd name="connsiteX3379" fmla="*/ 4586283 w 5032642"/>
              <a:gd name="connsiteY3379" fmla="*/ 3145807 h 5327306"/>
              <a:gd name="connsiteX3380" fmla="*/ 4371718 w 5032642"/>
              <a:gd name="connsiteY3380" fmla="*/ 3039180 h 5327306"/>
              <a:gd name="connsiteX3381" fmla="*/ 4284588 w 5032642"/>
              <a:gd name="connsiteY3381" fmla="*/ 3004733 h 5327306"/>
              <a:gd name="connsiteX3382" fmla="*/ 4295715 w 5032642"/>
              <a:gd name="connsiteY3382" fmla="*/ 3011503 h 5327306"/>
              <a:gd name="connsiteX3383" fmla="*/ 4470776 w 5032642"/>
              <a:gd name="connsiteY3383" fmla="*/ 3099744 h 5327306"/>
              <a:gd name="connsiteX3384" fmla="*/ 4537030 w 5032642"/>
              <a:gd name="connsiteY3384" fmla="*/ 3132405 h 5327306"/>
              <a:gd name="connsiteX3385" fmla="*/ 4495942 w 5032642"/>
              <a:gd name="connsiteY3385" fmla="*/ 3118582 h 5327306"/>
              <a:gd name="connsiteX3386" fmla="*/ 4297462 w 5032642"/>
              <a:gd name="connsiteY3386" fmla="*/ 3025532 h 5327306"/>
              <a:gd name="connsiteX3387" fmla="*/ 4217324 w 5032642"/>
              <a:gd name="connsiteY3387" fmla="*/ 2992943 h 5327306"/>
              <a:gd name="connsiteX3388" fmla="*/ 4272903 w 5032642"/>
              <a:gd name="connsiteY3388" fmla="*/ 3018452 h 5327306"/>
              <a:gd name="connsiteX3389" fmla="*/ 4327219 w 5032642"/>
              <a:gd name="connsiteY3389" fmla="*/ 3048898 h 5327306"/>
              <a:gd name="connsiteX3390" fmla="*/ 4227188 w 5032642"/>
              <a:gd name="connsiteY3390" fmla="*/ 3004654 h 5327306"/>
              <a:gd name="connsiteX3391" fmla="*/ 4192600 w 5032642"/>
              <a:gd name="connsiteY3391" fmla="*/ 2997626 h 5327306"/>
              <a:gd name="connsiteX3392" fmla="*/ 4076775 w 5032642"/>
              <a:gd name="connsiteY3392" fmla="*/ 2951187 h 5327306"/>
              <a:gd name="connsiteX3393" fmla="*/ 4058300 w 5032642"/>
              <a:gd name="connsiteY3393" fmla="*/ 2946730 h 5327306"/>
              <a:gd name="connsiteX3394" fmla="*/ 4086640 w 5032642"/>
              <a:gd name="connsiteY3394" fmla="*/ 2962898 h 5327306"/>
              <a:gd name="connsiteX3395" fmla="*/ 4326854 w 5032642"/>
              <a:gd name="connsiteY3395" fmla="*/ 3076975 h 5327306"/>
              <a:gd name="connsiteX3396" fmla="*/ 4122482 w 5032642"/>
              <a:gd name="connsiteY3396" fmla="*/ 2988887 h 5327306"/>
              <a:gd name="connsiteX3397" fmla="*/ 4093941 w 5032642"/>
              <a:gd name="connsiteY3397" fmla="*/ 2989036 h 5327306"/>
              <a:gd name="connsiteX3398" fmla="*/ 4331927 w 5032642"/>
              <a:gd name="connsiteY3398" fmla="*/ 3100472 h 5327306"/>
              <a:gd name="connsiteX3399" fmla="*/ 4347837 w 5032642"/>
              <a:gd name="connsiteY3399" fmla="*/ 3119357 h 5327306"/>
              <a:gd name="connsiteX3400" fmla="*/ 4185651 w 5032642"/>
              <a:gd name="connsiteY3400" fmla="*/ 3051916 h 5327306"/>
              <a:gd name="connsiteX3401" fmla="*/ 4155691 w 5032642"/>
              <a:gd name="connsiteY3401" fmla="*/ 3044865 h 5327306"/>
              <a:gd name="connsiteX3402" fmla="*/ 4289222 w 5032642"/>
              <a:gd name="connsiteY3402" fmla="*/ 3107145 h 5327306"/>
              <a:gd name="connsiteX3403" fmla="*/ 4343331 w 5032642"/>
              <a:gd name="connsiteY3403" fmla="*/ 3131631 h 5327306"/>
              <a:gd name="connsiteX3404" fmla="*/ 4316228 w 5032642"/>
              <a:gd name="connsiteY3404" fmla="*/ 3130102 h 5327306"/>
              <a:gd name="connsiteX3405" fmla="*/ 4353095 w 5032642"/>
              <a:gd name="connsiteY3405" fmla="*/ 3147382 h 5327306"/>
              <a:gd name="connsiteX3406" fmla="*/ 4391499 w 5032642"/>
              <a:gd name="connsiteY3406" fmla="*/ 3154385 h 5327306"/>
              <a:gd name="connsiteX3407" fmla="*/ 4415837 w 5032642"/>
              <a:gd name="connsiteY3407" fmla="*/ 3166047 h 5327306"/>
              <a:gd name="connsiteX3408" fmla="*/ 4418778 w 5032642"/>
              <a:gd name="connsiteY3408" fmla="*/ 3167443 h 5327306"/>
              <a:gd name="connsiteX3409" fmla="*/ 4403241 w 5032642"/>
              <a:gd name="connsiteY3409" fmla="*/ 3165563 h 5327306"/>
              <a:gd name="connsiteX3410" fmla="*/ 4342204 w 5032642"/>
              <a:gd name="connsiteY3410" fmla="*/ 3155935 h 5327306"/>
              <a:gd name="connsiteX3411" fmla="*/ 4200098 w 5032642"/>
              <a:gd name="connsiteY3411" fmla="*/ 3127242 h 5327306"/>
              <a:gd name="connsiteX3412" fmla="*/ 4242036 w 5032642"/>
              <a:gd name="connsiteY3412" fmla="*/ 3143647 h 5327306"/>
              <a:gd name="connsiteX3413" fmla="*/ 4307850 w 5032642"/>
              <a:gd name="connsiteY3413" fmla="*/ 3159574 h 5327306"/>
              <a:gd name="connsiteX3414" fmla="*/ 4329324 w 5032642"/>
              <a:gd name="connsiteY3414" fmla="*/ 3172929 h 5327306"/>
              <a:gd name="connsiteX3415" fmla="*/ 4355695 w 5032642"/>
              <a:gd name="connsiteY3415" fmla="*/ 3174004 h 5327306"/>
              <a:gd name="connsiteX3416" fmla="*/ 4377667 w 5032642"/>
              <a:gd name="connsiteY3416" fmla="*/ 3187670 h 5327306"/>
              <a:gd name="connsiteX3417" fmla="*/ 4442480 w 5032642"/>
              <a:gd name="connsiteY3417" fmla="*/ 3198134 h 5327306"/>
              <a:gd name="connsiteX3418" fmla="*/ 4407626 w 5032642"/>
              <a:gd name="connsiteY3418" fmla="*/ 3201463 h 5327306"/>
              <a:gd name="connsiteX3419" fmla="*/ 4363281 w 5032642"/>
              <a:gd name="connsiteY3419" fmla="*/ 3194048 h 5327306"/>
              <a:gd name="connsiteX3420" fmla="*/ 4343906 w 5032642"/>
              <a:gd name="connsiteY3420" fmla="*/ 3202163 h 5327306"/>
              <a:gd name="connsiteX3421" fmla="*/ 4286019 w 5032642"/>
              <a:gd name="connsiteY3421" fmla="*/ 3192983 h 5327306"/>
              <a:gd name="connsiteX3422" fmla="*/ 4219003 w 5032642"/>
              <a:gd name="connsiteY3422" fmla="*/ 3174411 h 5327306"/>
              <a:gd name="connsiteX3423" fmla="*/ 4220504 w 5032642"/>
              <a:gd name="connsiteY3423" fmla="*/ 3174653 h 5327306"/>
              <a:gd name="connsiteX3424" fmla="*/ 4224102 w 5032642"/>
              <a:gd name="connsiteY3424" fmla="*/ 3175288 h 5327306"/>
              <a:gd name="connsiteX3425" fmla="*/ 4223313 w 5032642"/>
              <a:gd name="connsiteY3425" fmla="*/ 3175106 h 5327306"/>
              <a:gd name="connsiteX3426" fmla="*/ 4220504 w 5032642"/>
              <a:gd name="connsiteY3426" fmla="*/ 3174653 h 5327306"/>
              <a:gd name="connsiteX3427" fmla="*/ 4218768 w 5032642"/>
              <a:gd name="connsiteY3427" fmla="*/ 3174346 h 5327306"/>
              <a:gd name="connsiteX3428" fmla="*/ 4219003 w 5032642"/>
              <a:gd name="connsiteY3428" fmla="*/ 3174411 h 5327306"/>
              <a:gd name="connsiteX3429" fmla="*/ 4210074 w 5032642"/>
              <a:gd name="connsiteY3429" fmla="*/ 3172971 h 5327306"/>
              <a:gd name="connsiteX3430" fmla="*/ 4183912 w 5032642"/>
              <a:gd name="connsiteY3430" fmla="*/ 3172832 h 5327306"/>
              <a:gd name="connsiteX3431" fmla="*/ 4231253 w 5032642"/>
              <a:gd name="connsiteY3431" fmla="*/ 3182111 h 5327306"/>
              <a:gd name="connsiteX3432" fmla="*/ 4379768 w 5032642"/>
              <a:gd name="connsiteY3432" fmla="*/ 3213982 h 5327306"/>
              <a:gd name="connsiteX3433" fmla="*/ 4422208 w 5032642"/>
              <a:gd name="connsiteY3433" fmla="*/ 3230697 h 5327306"/>
              <a:gd name="connsiteX3434" fmla="*/ 4467056 w 5032642"/>
              <a:gd name="connsiteY3434" fmla="*/ 3243263 h 5327306"/>
              <a:gd name="connsiteX3435" fmla="*/ 4472149 w 5032642"/>
              <a:gd name="connsiteY3435" fmla="*/ 3266597 h 5327306"/>
              <a:gd name="connsiteX3436" fmla="*/ 4572821 w 5032642"/>
              <a:gd name="connsiteY3436" fmla="*/ 3284037 h 5327306"/>
              <a:gd name="connsiteX3437" fmla="*/ 4611536 w 5032642"/>
              <a:gd name="connsiteY3437" fmla="*/ 3290843 h 5327306"/>
              <a:gd name="connsiteX3438" fmla="*/ 4615054 w 5032642"/>
              <a:gd name="connsiteY3438" fmla="*/ 3293999 h 5327306"/>
              <a:gd name="connsiteX3439" fmla="*/ 4625960 w 5032642"/>
              <a:gd name="connsiteY3439" fmla="*/ 3302125 h 5327306"/>
              <a:gd name="connsiteX3440" fmla="*/ 4613460 w 5032642"/>
              <a:gd name="connsiteY3440" fmla="*/ 3300339 h 5327306"/>
              <a:gd name="connsiteX3441" fmla="*/ 4425902 w 5032642"/>
              <a:gd name="connsiteY3441" fmla="*/ 3273325 h 5327306"/>
              <a:gd name="connsiteX3442" fmla="*/ 4352605 w 5032642"/>
              <a:gd name="connsiteY3442" fmla="*/ 3262423 h 5327306"/>
              <a:gd name="connsiteX3443" fmla="*/ 4296782 w 5032642"/>
              <a:gd name="connsiteY3443" fmla="*/ 3257550 h 5327306"/>
              <a:gd name="connsiteX3444" fmla="*/ 4261925 w 5032642"/>
              <a:gd name="connsiteY3444" fmla="*/ 3256036 h 5327306"/>
              <a:gd name="connsiteX3445" fmla="*/ 4237064 w 5032642"/>
              <a:gd name="connsiteY3445" fmla="*/ 3270419 h 5327306"/>
              <a:gd name="connsiteX3446" fmla="*/ 4352713 w 5032642"/>
              <a:gd name="connsiteY3446" fmla="*/ 3292335 h 5327306"/>
              <a:gd name="connsiteX3447" fmla="*/ 4430512 w 5032642"/>
              <a:gd name="connsiteY3447" fmla="*/ 3315715 h 5327306"/>
              <a:gd name="connsiteX3448" fmla="*/ 4443500 w 5032642"/>
              <a:gd name="connsiteY3448" fmla="*/ 3328632 h 5327306"/>
              <a:gd name="connsiteX3449" fmla="*/ 4531773 w 5032642"/>
              <a:gd name="connsiteY3449" fmla="*/ 3344010 h 5327306"/>
              <a:gd name="connsiteX3450" fmla="*/ 4506820 w 5032642"/>
              <a:gd name="connsiteY3450" fmla="*/ 3347849 h 5327306"/>
              <a:gd name="connsiteX3451" fmla="*/ 4508376 w 5032642"/>
              <a:gd name="connsiteY3451" fmla="*/ 3346239 h 5327306"/>
              <a:gd name="connsiteX3452" fmla="*/ 4512310 w 5032642"/>
              <a:gd name="connsiteY3452" fmla="*/ 3346424 h 5327306"/>
              <a:gd name="connsiteX3453" fmla="*/ 4509377 w 5032642"/>
              <a:gd name="connsiteY3453" fmla="*/ 3345204 h 5327306"/>
              <a:gd name="connsiteX3454" fmla="*/ 4508376 w 5032642"/>
              <a:gd name="connsiteY3454" fmla="*/ 3346239 h 5327306"/>
              <a:gd name="connsiteX3455" fmla="*/ 4501145 w 5032642"/>
              <a:gd name="connsiteY3455" fmla="*/ 3345901 h 5327306"/>
              <a:gd name="connsiteX3456" fmla="*/ 4496689 w 5032642"/>
              <a:gd name="connsiteY3456" fmla="*/ 3344372 h 5327306"/>
              <a:gd name="connsiteX3457" fmla="*/ 4491427 w 5032642"/>
              <a:gd name="connsiteY3457" fmla="*/ 3343922 h 5327306"/>
              <a:gd name="connsiteX3458" fmla="*/ 4474548 w 5032642"/>
              <a:gd name="connsiteY3458" fmla="*/ 3353590 h 5327306"/>
              <a:gd name="connsiteX3459" fmla="*/ 4389270 w 5032642"/>
              <a:gd name="connsiteY3459" fmla="*/ 3340076 h 5327306"/>
              <a:gd name="connsiteX3460" fmla="*/ 4375383 w 5032642"/>
              <a:gd name="connsiteY3460" fmla="*/ 3346765 h 5327306"/>
              <a:gd name="connsiteX3461" fmla="*/ 4274712 w 5032642"/>
              <a:gd name="connsiteY3461" fmla="*/ 3329324 h 5327306"/>
              <a:gd name="connsiteX3462" fmla="*/ 4173954 w 5032642"/>
              <a:gd name="connsiteY3462" fmla="*/ 3306183 h 5327306"/>
              <a:gd name="connsiteX3463" fmla="*/ 4162060 w 5032642"/>
              <a:gd name="connsiteY3463" fmla="*/ 3309272 h 5327306"/>
              <a:gd name="connsiteX3464" fmla="*/ 4257745 w 5032642"/>
              <a:gd name="connsiteY3464" fmla="*/ 3333291 h 5327306"/>
              <a:gd name="connsiteX3465" fmla="*/ 4505322 w 5032642"/>
              <a:gd name="connsiteY3465" fmla="*/ 3384727 h 5327306"/>
              <a:gd name="connsiteX3466" fmla="*/ 4632960 w 5032642"/>
              <a:gd name="connsiteY3466" fmla="*/ 3404600 h 5327306"/>
              <a:gd name="connsiteX3467" fmla="*/ 4640489 w 5032642"/>
              <a:gd name="connsiteY3467" fmla="*/ 3409724 h 5327306"/>
              <a:gd name="connsiteX3468" fmla="*/ 4658822 w 5032642"/>
              <a:gd name="connsiteY3468" fmla="*/ 3420656 h 5327306"/>
              <a:gd name="connsiteX3469" fmla="*/ 4618182 w 5032642"/>
              <a:gd name="connsiteY3469" fmla="*/ 3417108 h 5327306"/>
              <a:gd name="connsiteX3470" fmla="*/ 4585318 w 5032642"/>
              <a:gd name="connsiteY3470" fmla="*/ 3411995 h 5327306"/>
              <a:gd name="connsiteX3471" fmla="*/ 4585318 w 5032642"/>
              <a:gd name="connsiteY3471" fmla="*/ 3411995 h 5327306"/>
              <a:gd name="connsiteX3472" fmla="*/ 4618182 w 5032642"/>
              <a:gd name="connsiteY3472" fmla="*/ 3417108 h 5327306"/>
              <a:gd name="connsiteX3473" fmla="*/ 4656488 w 5032642"/>
              <a:gd name="connsiteY3473" fmla="*/ 3426298 h 5327306"/>
              <a:gd name="connsiteX3474" fmla="*/ 4652433 w 5032642"/>
              <a:gd name="connsiteY3474" fmla="*/ 3434937 h 5327306"/>
              <a:gd name="connsiteX3475" fmla="*/ 4648297 w 5032642"/>
              <a:gd name="connsiteY3475" fmla="*/ 3430028 h 5327306"/>
              <a:gd name="connsiteX3476" fmla="*/ 4652433 w 5032642"/>
              <a:gd name="connsiteY3476" fmla="*/ 3434937 h 5327306"/>
              <a:gd name="connsiteX3477" fmla="*/ 4664665 w 5032642"/>
              <a:gd name="connsiteY3477" fmla="*/ 3441044 h 5327306"/>
              <a:gd name="connsiteX3478" fmla="*/ 4626588 w 5032642"/>
              <a:gd name="connsiteY3478" fmla="*/ 3436614 h 5327306"/>
              <a:gd name="connsiteX3479" fmla="*/ 4615081 w 5032642"/>
              <a:gd name="connsiteY3479" fmla="*/ 3433408 h 5327306"/>
              <a:gd name="connsiteX3480" fmla="*/ 4610045 w 5032642"/>
              <a:gd name="connsiteY3480" fmla="*/ 3430607 h 5327306"/>
              <a:gd name="connsiteX3481" fmla="*/ 4610180 w 5032642"/>
              <a:gd name="connsiteY3481" fmla="*/ 3434705 h 5327306"/>
              <a:gd name="connsiteX3482" fmla="*/ 4559233 w 5032642"/>
              <a:gd name="connsiteY3482" fmla="*/ 3428777 h 5327306"/>
              <a:gd name="connsiteX3483" fmla="*/ 4545170 w 5032642"/>
              <a:gd name="connsiteY3483" fmla="*/ 3422618 h 5327306"/>
              <a:gd name="connsiteX3484" fmla="*/ 4513632 w 5032642"/>
              <a:gd name="connsiteY3484" fmla="*/ 3407209 h 5327306"/>
              <a:gd name="connsiteX3485" fmla="*/ 4473316 w 5032642"/>
              <a:gd name="connsiteY3485" fmla="*/ 3393382 h 5327306"/>
              <a:gd name="connsiteX3486" fmla="*/ 4538799 w 5032642"/>
              <a:gd name="connsiteY3486" fmla="*/ 3426048 h 5327306"/>
              <a:gd name="connsiteX3487" fmla="*/ 4539489 w 5032642"/>
              <a:gd name="connsiteY3487" fmla="*/ 3426481 h 5327306"/>
              <a:gd name="connsiteX3488" fmla="*/ 4525600 w 5032642"/>
              <a:gd name="connsiteY3488" fmla="*/ 3424864 h 5327306"/>
              <a:gd name="connsiteX3489" fmla="*/ 4285906 w 5032642"/>
              <a:gd name="connsiteY3489" fmla="*/ 3386295 h 5327306"/>
              <a:gd name="connsiteX3490" fmla="*/ 4313943 w 5032642"/>
              <a:gd name="connsiteY3490" fmla="*/ 3396473 h 5327306"/>
              <a:gd name="connsiteX3491" fmla="*/ 4300407 w 5032642"/>
              <a:gd name="connsiteY3491" fmla="*/ 3398937 h 5327306"/>
              <a:gd name="connsiteX3492" fmla="*/ 4231699 w 5032642"/>
              <a:gd name="connsiteY3492" fmla="*/ 3369608 h 5327306"/>
              <a:gd name="connsiteX3493" fmla="*/ 4281045 w 5032642"/>
              <a:gd name="connsiteY3493" fmla="*/ 3396853 h 5327306"/>
              <a:gd name="connsiteX3494" fmla="*/ 4277458 w 5032642"/>
              <a:gd name="connsiteY3494" fmla="*/ 3396380 h 5327306"/>
              <a:gd name="connsiteX3495" fmla="*/ 4193236 w 5032642"/>
              <a:gd name="connsiteY3495" fmla="*/ 3388350 h 5327306"/>
              <a:gd name="connsiteX3496" fmla="*/ 4309890 w 5032642"/>
              <a:gd name="connsiteY3496" fmla="*/ 3420572 h 5327306"/>
              <a:gd name="connsiteX3497" fmla="*/ 4296507 w 5032642"/>
              <a:gd name="connsiteY3497" fmla="*/ 3432414 h 5327306"/>
              <a:gd name="connsiteX3498" fmla="*/ 4308992 w 5032642"/>
              <a:gd name="connsiteY3498" fmla="*/ 3440178 h 5327306"/>
              <a:gd name="connsiteX3499" fmla="*/ 4247177 w 5032642"/>
              <a:gd name="connsiteY3499" fmla="*/ 3431577 h 5327306"/>
              <a:gd name="connsiteX3500" fmla="*/ 4184858 w 5032642"/>
              <a:gd name="connsiteY3500" fmla="*/ 3417824 h 5327306"/>
              <a:gd name="connsiteX3501" fmla="*/ 4173967 w 5032642"/>
              <a:gd name="connsiteY3501" fmla="*/ 3426376 h 5327306"/>
              <a:gd name="connsiteX3502" fmla="*/ 4100171 w 5032642"/>
              <a:gd name="connsiteY3502" fmla="*/ 3415164 h 5327306"/>
              <a:gd name="connsiteX3503" fmla="*/ 4154594 w 5032642"/>
              <a:gd name="connsiteY3503" fmla="*/ 3439333 h 5327306"/>
              <a:gd name="connsiteX3504" fmla="*/ 4231891 w 5032642"/>
              <a:gd name="connsiteY3504" fmla="*/ 3457562 h 5327306"/>
              <a:gd name="connsiteX3505" fmla="*/ 4381497 w 5032642"/>
              <a:gd name="connsiteY3505" fmla="*/ 3500597 h 5327306"/>
              <a:gd name="connsiteX3506" fmla="*/ 4233900 w 5032642"/>
              <a:gd name="connsiteY3506" fmla="*/ 3473331 h 5327306"/>
              <a:gd name="connsiteX3507" fmla="*/ 4162684 w 5032642"/>
              <a:gd name="connsiteY3507" fmla="*/ 3464530 h 5327306"/>
              <a:gd name="connsiteX3508" fmla="*/ 4143308 w 5032642"/>
              <a:gd name="connsiteY3508" fmla="*/ 3472644 h 5327306"/>
              <a:gd name="connsiteX3509" fmla="*/ 4074913 w 5032642"/>
              <a:gd name="connsiteY3509" fmla="*/ 3454306 h 5327306"/>
              <a:gd name="connsiteX3510" fmla="*/ 4065028 w 5032642"/>
              <a:gd name="connsiteY3510" fmla="*/ 3473164 h 5327306"/>
              <a:gd name="connsiteX3511" fmla="*/ 3976339 w 5032642"/>
              <a:gd name="connsiteY3511" fmla="*/ 3458335 h 5327306"/>
              <a:gd name="connsiteX3512" fmla="*/ 3974630 w 5032642"/>
              <a:gd name="connsiteY3512" fmla="*/ 3460589 h 5327306"/>
              <a:gd name="connsiteX3513" fmla="*/ 3974060 w 5032642"/>
              <a:gd name="connsiteY3513" fmla="*/ 3461341 h 5327306"/>
              <a:gd name="connsiteX3514" fmla="*/ 3974314 w 5032642"/>
              <a:gd name="connsiteY3514" fmla="*/ 3461007 h 5327306"/>
              <a:gd name="connsiteX3515" fmla="*/ 3974630 w 5032642"/>
              <a:gd name="connsiteY3515" fmla="*/ 3460589 h 5327306"/>
              <a:gd name="connsiteX3516" fmla="*/ 3975579 w 5032642"/>
              <a:gd name="connsiteY3516" fmla="*/ 3459337 h 5327306"/>
              <a:gd name="connsiteX3517" fmla="*/ 3976339 w 5032642"/>
              <a:gd name="connsiteY3517" fmla="*/ 3458335 h 5327306"/>
              <a:gd name="connsiteX3518" fmla="*/ 4048145 w 5032642"/>
              <a:gd name="connsiteY3518" fmla="*/ 3477988 h 5327306"/>
              <a:gd name="connsiteX3519" fmla="*/ 4158895 w 5032642"/>
              <a:gd name="connsiteY3519" fmla="*/ 3512183 h 5327306"/>
              <a:gd name="connsiteX3520" fmla="*/ 4071213 w 5032642"/>
              <a:gd name="connsiteY3520" fmla="*/ 3507660 h 5327306"/>
              <a:gd name="connsiteX3521" fmla="*/ 4105674 w 5032642"/>
              <a:gd name="connsiteY3521" fmla="*/ 3533932 h 5327306"/>
              <a:gd name="connsiteX3522" fmla="*/ 4046351 w 5032642"/>
              <a:gd name="connsiteY3522" fmla="*/ 3522042 h 5327306"/>
              <a:gd name="connsiteX3523" fmla="*/ 3987029 w 5032642"/>
              <a:gd name="connsiteY3523" fmla="*/ 3510152 h 5327306"/>
              <a:gd name="connsiteX3524" fmla="*/ 4059339 w 5032642"/>
              <a:gd name="connsiteY3524" fmla="*/ 3534959 h 5327306"/>
              <a:gd name="connsiteX3525" fmla="*/ 4048251 w 5032642"/>
              <a:gd name="connsiteY3525" fmla="*/ 3536092 h 5327306"/>
              <a:gd name="connsiteX3526" fmla="*/ 4043497 w 5032642"/>
              <a:gd name="connsiteY3526" fmla="*/ 3536246 h 5327306"/>
              <a:gd name="connsiteX3527" fmla="*/ 3985790 w 5032642"/>
              <a:gd name="connsiteY3527" fmla="*/ 3511787 h 5327306"/>
              <a:gd name="connsiteX3528" fmla="*/ 3958058 w 5032642"/>
              <a:gd name="connsiteY3528" fmla="*/ 3500035 h 5327306"/>
              <a:gd name="connsiteX3529" fmla="*/ 3958058 w 5032642"/>
              <a:gd name="connsiteY3529" fmla="*/ 3500035 h 5327306"/>
              <a:gd name="connsiteX3530" fmla="*/ 4000515 w 5032642"/>
              <a:gd name="connsiteY3530" fmla="*/ 3524609 h 5327306"/>
              <a:gd name="connsiteX3531" fmla="*/ 4028558 w 5032642"/>
              <a:gd name="connsiteY3531" fmla="*/ 3537858 h 5327306"/>
              <a:gd name="connsiteX3532" fmla="*/ 4024985 w 5032642"/>
              <a:gd name="connsiteY3532" fmla="*/ 3539795 h 5327306"/>
              <a:gd name="connsiteX3533" fmla="*/ 4048951 w 5032642"/>
              <a:gd name="connsiteY3533" fmla="*/ 3548664 h 5327306"/>
              <a:gd name="connsiteX3534" fmla="*/ 4054775 w 5032642"/>
              <a:gd name="connsiteY3534" fmla="*/ 3550271 h 5327306"/>
              <a:gd name="connsiteX3535" fmla="*/ 4087425 w 5032642"/>
              <a:gd name="connsiteY3535" fmla="*/ 3565780 h 5327306"/>
              <a:gd name="connsiteX3536" fmla="*/ 4129629 w 5032642"/>
              <a:gd name="connsiteY3536" fmla="*/ 3590570 h 5327306"/>
              <a:gd name="connsiteX3537" fmla="*/ 4123454 w 5032642"/>
              <a:gd name="connsiteY3537" fmla="*/ 3588408 h 5327306"/>
              <a:gd name="connsiteX3538" fmla="*/ 4195891 w 5032642"/>
              <a:gd name="connsiteY3538" fmla="*/ 3624337 h 5327306"/>
              <a:gd name="connsiteX3539" fmla="*/ 4288001 w 5032642"/>
              <a:gd name="connsiteY3539" fmla="*/ 3672513 h 5327306"/>
              <a:gd name="connsiteX3540" fmla="*/ 4177748 w 5032642"/>
              <a:gd name="connsiteY3540" fmla="*/ 3620733 h 5327306"/>
              <a:gd name="connsiteX3541" fmla="*/ 4140152 w 5032642"/>
              <a:gd name="connsiteY3541" fmla="*/ 3604616 h 5327306"/>
              <a:gd name="connsiteX3542" fmla="*/ 4141276 w 5032642"/>
              <a:gd name="connsiteY3542" fmla="*/ 3610046 h 5327306"/>
              <a:gd name="connsiteX3543" fmla="*/ 4142590 w 5032642"/>
              <a:gd name="connsiteY3543" fmla="*/ 3611144 h 5327306"/>
              <a:gd name="connsiteX3544" fmla="*/ 4154220 w 5032642"/>
              <a:gd name="connsiteY3544" fmla="*/ 3616662 h 5327306"/>
              <a:gd name="connsiteX3545" fmla="*/ 4148831 w 5032642"/>
              <a:gd name="connsiteY3545" fmla="*/ 3615622 h 5327306"/>
              <a:gd name="connsiteX3546" fmla="*/ 4147656 w 5032642"/>
              <a:gd name="connsiteY3546" fmla="*/ 3615375 h 5327306"/>
              <a:gd name="connsiteX3547" fmla="*/ 4149985 w 5032642"/>
              <a:gd name="connsiteY3547" fmla="*/ 3617321 h 5327306"/>
              <a:gd name="connsiteX3548" fmla="*/ 4169137 w 5032642"/>
              <a:gd name="connsiteY3548" fmla="*/ 3627986 h 5327306"/>
              <a:gd name="connsiteX3549" fmla="*/ 4412361 w 5032642"/>
              <a:gd name="connsiteY3549" fmla="*/ 3751155 h 5327306"/>
              <a:gd name="connsiteX3550" fmla="*/ 4183138 w 5032642"/>
              <a:gd name="connsiteY3550" fmla="*/ 3644606 h 5327306"/>
              <a:gd name="connsiteX3551" fmla="*/ 4164664 w 5032642"/>
              <a:gd name="connsiteY3551" fmla="*/ 3640150 h 5327306"/>
              <a:gd name="connsiteX3552" fmla="*/ 4180420 w 5032642"/>
              <a:gd name="connsiteY3552" fmla="*/ 3646897 h 5327306"/>
              <a:gd name="connsiteX3553" fmla="*/ 4305058 w 5032642"/>
              <a:gd name="connsiteY3553" fmla="*/ 3710695 h 5327306"/>
              <a:gd name="connsiteX3554" fmla="*/ 4384031 w 5032642"/>
              <a:gd name="connsiteY3554" fmla="*/ 3753422 h 5327306"/>
              <a:gd name="connsiteX3555" fmla="*/ 4371423 w 5032642"/>
              <a:gd name="connsiteY3555" fmla="*/ 3750812 h 5327306"/>
              <a:gd name="connsiteX3556" fmla="*/ 4370858 w 5032642"/>
              <a:gd name="connsiteY3556" fmla="*/ 3750754 h 5327306"/>
              <a:gd name="connsiteX3557" fmla="*/ 4367253 w 5032642"/>
              <a:gd name="connsiteY3557" fmla="*/ 3749115 h 5327306"/>
              <a:gd name="connsiteX3558" fmla="*/ 4310537 w 5032642"/>
              <a:gd name="connsiteY3558" fmla="*/ 3721336 h 5327306"/>
              <a:gd name="connsiteX3559" fmla="*/ 4346060 w 5032642"/>
              <a:gd name="connsiteY3559" fmla="*/ 3746949 h 5327306"/>
              <a:gd name="connsiteX3560" fmla="*/ 4350155 w 5032642"/>
              <a:gd name="connsiteY3560" fmla="*/ 3748852 h 5327306"/>
              <a:gd name="connsiteX3561" fmla="*/ 4344675 w 5032642"/>
              <a:gd name="connsiteY3561" fmla="*/ 3752641 h 5327306"/>
              <a:gd name="connsiteX3562" fmla="*/ 4358924 w 5032642"/>
              <a:gd name="connsiteY3562" fmla="*/ 3757835 h 5327306"/>
              <a:gd name="connsiteX3563" fmla="*/ 4376724 w 5032642"/>
              <a:gd name="connsiteY3563" fmla="*/ 3761889 h 5327306"/>
              <a:gd name="connsiteX3564" fmla="*/ 4387793 w 5032642"/>
              <a:gd name="connsiteY3564" fmla="*/ 3767976 h 5327306"/>
              <a:gd name="connsiteX3565" fmla="*/ 4349069 w 5032642"/>
              <a:gd name="connsiteY3565" fmla="*/ 3756040 h 5327306"/>
              <a:gd name="connsiteX3566" fmla="*/ 4134502 w 5032642"/>
              <a:gd name="connsiteY3566" fmla="*/ 3649414 h 5327306"/>
              <a:gd name="connsiteX3567" fmla="*/ 4105829 w 5032642"/>
              <a:gd name="connsiteY3567" fmla="*/ 3635018 h 5327306"/>
              <a:gd name="connsiteX3568" fmla="*/ 4094439 w 5032642"/>
              <a:gd name="connsiteY3568" fmla="*/ 3629457 h 5327306"/>
              <a:gd name="connsiteX3569" fmla="*/ 4094864 w 5032642"/>
              <a:gd name="connsiteY3569" fmla="*/ 3630355 h 5327306"/>
              <a:gd name="connsiteX3570" fmla="*/ 4098655 w 5032642"/>
              <a:gd name="connsiteY3570" fmla="*/ 3639380 h 5327306"/>
              <a:gd name="connsiteX3571" fmla="*/ 4098935 w 5032642"/>
              <a:gd name="connsiteY3571" fmla="*/ 3642447 h 5327306"/>
              <a:gd name="connsiteX3572" fmla="*/ 4146578 w 5032642"/>
              <a:gd name="connsiteY3572" fmla="*/ 3666850 h 5327306"/>
              <a:gd name="connsiteX3573" fmla="*/ 4233562 w 5032642"/>
              <a:gd name="connsiteY3573" fmla="*/ 3709977 h 5327306"/>
              <a:gd name="connsiteX3574" fmla="*/ 4299816 w 5032642"/>
              <a:gd name="connsiteY3574" fmla="*/ 3742639 h 5327306"/>
              <a:gd name="connsiteX3575" fmla="*/ 4277475 w 5032642"/>
              <a:gd name="connsiteY3575" fmla="*/ 3740147 h 5327306"/>
              <a:gd name="connsiteX3576" fmla="*/ 4273706 w 5032642"/>
              <a:gd name="connsiteY3576" fmla="*/ 3737968 h 5327306"/>
              <a:gd name="connsiteX3577" fmla="*/ 4266236 w 5032642"/>
              <a:gd name="connsiteY3577" fmla="*/ 3737537 h 5327306"/>
              <a:gd name="connsiteX3578" fmla="*/ 4221047 w 5032642"/>
              <a:gd name="connsiteY3578" fmla="*/ 3730711 h 5327306"/>
              <a:gd name="connsiteX3579" fmla="*/ 4178635 w 5032642"/>
              <a:gd name="connsiteY3579" fmla="*/ 3723655 h 5327306"/>
              <a:gd name="connsiteX3580" fmla="*/ 4172423 w 5032642"/>
              <a:gd name="connsiteY3580" fmla="*/ 3722863 h 5327306"/>
              <a:gd name="connsiteX3581" fmla="*/ 4129302 w 5032642"/>
              <a:gd name="connsiteY3581" fmla="*/ 3703054 h 5327306"/>
              <a:gd name="connsiteX3582" fmla="*/ 4185100 w 5032642"/>
              <a:gd name="connsiteY3582" fmla="*/ 3718034 h 5327306"/>
              <a:gd name="connsiteX3583" fmla="*/ 4252771 w 5032642"/>
              <a:gd name="connsiteY3583" fmla="*/ 3728134 h 5327306"/>
              <a:gd name="connsiteX3584" fmla="*/ 4260718 w 5032642"/>
              <a:gd name="connsiteY3584" fmla="*/ 3730170 h 5327306"/>
              <a:gd name="connsiteX3585" fmla="*/ 4260297 w 5032642"/>
              <a:gd name="connsiteY3585" fmla="*/ 3729893 h 5327306"/>
              <a:gd name="connsiteX3586" fmla="*/ 4258728 w 5032642"/>
              <a:gd name="connsiteY3586" fmla="*/ 3728815 h 5327306"/>
              <a:gd name="connsiteX3587" fmla="*/ 4111619 w 5032642"/>
              <a:gd name="connsiteY3587" fmla="*/ 3660761 h 5327306"/>
              <a:gd name="connsiteX3588" fmla="*/ 4083110 w 5032642"/>
              <a:gd name="connsiteY3588" fmla="*/ 3646889 h 5327306"/>
              <a:gd name="connsiteX3589" fmla="*/ 4070493 w 5032642"/>
              <a:gd name="connsiteY3589" fmla="*/ 3645943 h 5327306"/>
              <a:gd name="connsiteX3590" fmla="*/ 4066299 w 5032642"/>
              <a:gd name="connsiteY3590" fmla="*/ 3645457 h 5327306"/>
              <a:gd name="connsiteX3591" fmla="*/ 4075009 w 5032642"/>
              <a:gd name="connsiteY3591" fmla="*/ 3650140 h 5327306"/>
              <a:gd name="connsiteX3592" fmla="*/ 4090004 w 5032642"/>
              <a:gd name="connsiteY3592" fmla="*/ 3659132 h 5327306"/>
              <a:gd name="connsiteX3593" fmla="*/ 4063728 w 5032642"/>
              <a:gd name="connsiteY3593" fmla="*/ 3649926 h 5327306"/>
              <a:gd name="connsiteX3594" fmla="*/ 4050477 w 5032642"/>
              <a:gd name="connsiteY3594" fmla="*/ 3643472 h 5327306"/>
              <a:gd name="connsiteX3595" fmla="*/ 4024435 w 5032642"/>
              <a:gd name="connsiteY3595" fmla="*/ 3639587 h 5327306"/>
              <a:gd name="connsiteX3596" fmla="*/ 4005431 w 5032642"/>
              <a:gd name="connsiteY3596" fmla="*/ 3636137 h 5327306"/>
              <a:gd name="connsiteX3597" fmla="*/ 3995620 w 5032642"/>
              <a:gd name="connsiteY3597" fmla="*/ 3637781 h 5327306"/>
              <a:gd name="connsiteX3598" fmla="*/ 3998047 w 5032642"/>
              <a:gd name="connsiteY3598" fmla="*/ 3640392 h 5327306"/>
              <a:gd name="connsiteX3599" fmla="*/ 4003070 w 5032642"/>
              <a:gd name="connsiteY3599" fmla="*/ 3642802 h 5327306"/>
              <a:gd name="connsiteX3600" fmla="*/ 4011273 w 5032642"/>
              <a:gd name="connsiteY3600" fmla="*/ 3645881 h 5327306"/>
              <a:gd name="connsiteX3601" fmla="*/ 4084321 w 5032642"/>
              <a:gd name="connsiteY3601" fmla="*/ 3670682 h 5327306"/>
              <a:gd name="connsiteX3602" fmla="*/ 4071293 w 5032642"/>
              <a:gd name="connsiteY3602" fmla="*/ 3673481 h 5327306"/>
              <a:gd name="connsiteX3603" fmla="*/ 4063922 w 5032642"/>
              <a:gd name="connsiteY3603" fmla="*/ 3673084 h 5327306"/>
              <a:gd name="connsiteX3604" fmla="*/ 4057247 w 5032642"/>
              <a:gd name="connsiteY3604" fmla="*/ 3670027 h 5327306"/>
              <a:gd name="connsiteX3605" fmla="*/ 4089640 w 5032642"/>
              <a:gd name="connsiteY3605" fmla="*/ 3687209 h 5327306"/>
              <a:gd name="connsiteX3606" fmla="*/ 3938797 w 5032642"/>
              <a:gd name="connsiteY3606" fmla="*/ 3619120 h 5327306"/>
              <a:gd name="connsiteX3607" fmla="*/ 3924545 w 5032642"/>
              <a:gd name="connsiteY3607" fmla="*/ 3613795 h 5327306"/>
              <a:gd name="connsiteX3608" fmla="*/ 3930610 w 5032642"/>
              <a:gd name="connsiteY3608" fmla="*/ 3617363 h 5327306"/>
              <a:gd name="connsiteX3609" fmla="*/ 3949724 w 5032642"/>
              <a:gd name="connsiteY3609" fmla="*/ 3627175 h 5327306"/>
              <a:gd name="connsiteX3610" fmla="*/ 4045404 w 5032642"/>
              <a:gd name="connsiteY3610" fmla="*/ 3670969 h 5327306"/>
              <a:gd name="connsiteX3611" fmla="*/ 4047904 w 5032642"/>
              <a:gd name="connsiteY3611" fmla="*/ 3672222 h 5327306"/>
              <a:gd name="connsiteX3612" fmla="*/ 4047709 w 5032642"/>
              <a:gd name="connsiteY3612" fmla="*/ 3672210 h 5327306"/>
              <a:gd name="connsiteX3613" fmla="*/ 4043979 w 5032642"/>
              <a:gd name="connsiteY3613" fmla="*/ 3675437 h 5327306"/>
              <a:gd name="connsiteX3614" fmla="*/ 4076126 w 5032642"/>
              <a:gd name="connsiteY3614" fmla="*/ 3686358 h 5327306"/>
              <a:gd name="connsiteX3615" fmla="*/ 4134040 w 5032642"/>
              <a:gd name="connsiteY3615" fmla="*/ 3715368 h 5327306"/>
              <a:gd name="connsiteX3616" fmla="*/ 4142219 w 5032642"/>
              <a:gd name="connsiteY3616" fmla="*/ 3719041 h 5327306"/>
              <a:gd name="connsiteX3617" fmla="*/ 4111972 w 5032642"/>
              <a:gd name="connsiteY3617" fmla="*/ 3715392 h 5327306"/>
              <a:gd name="connsiteX3618" fmla="*/ 4099972 w 5032642"/>
              <a:gd name="connsiteY3618" fmla="*/ 3713728 h 5327306"/>
              <a:gd name="connsiteX3619" fmla="*/ 4110768 w 5032642"/>
              <a:gd name="connsiteY3619" fmla="*/ 3719934 h 5327306"/>
              <a:gd name="connsiteX3620" fmla="*/ 4110623 w 5032642"/>
              <a:gd name="connsiteY3620" fmla="*/ 3729591 h 5327306"/>
              <a:gd name="connsiteX3621" fmla="*/ 4052920 w 5032642"/>
              <a:gd name="connsiteY3621" fmla="*/ 3706396 h 5327306"/>
              <a:gd name="connsiteX3622" fmla="*/ 4036765 w 5032642"/>
              <a:gd name="connsiteY3622" fmla="*/ 3703617 h 5327306"/>
              <a:gd name="connsiteX3623" fmla="*/ 4015429 w 5032642"/>
              <a:gd name="connsiteY3623" fmla="*/ 3700792 h 5327306"/>
              <a:gd name="connsiteX3624" fmla="*/ 4052007 w 5032642"/>
              <a:gd name="connsiteY3624" fmla="*/ 3717378 h 5327306"/>
              <a:gd name="connsiteX3625" fmla="*/ 4061361 w 5032642"/>
              <a:gd name="connsiteY3625" fmla="*/ 3721610 h 5327306"/>
              <a:gd name="connsiteX3626" fmla="*/ 4069349 w 5032642"/>
              <a:gd name="connsiteY3626" fmla="*/ 3722686 h 5327306"/>
              <a:gd name="connsiteX3627" fmla="*/ 4099013 w 5032642"/>
              <a:gd name="connsiteY3627" fmla="*/ 3734669 h 5327306"/>
              <a:gd name="connsiteX3628" fmla="*/ 4092132 w 5032642"/>
              <a:gd name="connsiteY3628" fmla="*/ 3733175 h 5327306"/>
              <a:gd name="connsiteX3629" fmla="*/ 4086937 w 5032642"/>
              <a:gd name="connsiteY3629" fmla="*/ 3733185 h 5327306"/>
              <a:gd name="connsiteX3630" fmla="*/ 4106117 w 5032642"/>
              <a:gd name="connsiteY3630" fmla="*/ 3741864 h 5327306"/>
              <a:gd name="connsiteX3631" fmla="*/ 4079014 w 5032642"/>
              <a:gd name="connsiteY3631" fmla="*/ 3740334 h 5327306"/>
              <a:gd name="connsiteX3632" fmla="*/ 4115881 w 5032642"/>
              <a:gd name="connsiteY3632" fmla="*/ 3757615 h 5327306"/>
              <a:gd name="connsiteX3633" fmla="*/ 4154284 w 5032642"/>
              <a:gd name="connsiteY3633" fmla="*/ 3764618 h 5327306"/>
              <a:gd name="connsiteX3634" fmla="*/ 4178622 w 5032642"/>
              <a:gd name="connsiteY3634" fmla="*/ 3776280 h 5327306"/>
              <a:gd name="connsiteX3635" fmla="*/ 4181563 w 5032642"/>
              <a:gd name="connsiteY3635" fmla="*/ 3777676 h 5327306"/>
              <a:gd name="connsiteX3636" fmla="*/ 4166026 w 5032642"/>
              <a:gd name="connsiteY3636" fmla="*/ 3775796 h 5327306"/>
              <a:gd name="connsiteX3637" fmla="*/ 4104989 w 5032642"/>
              <a:gd name="connsiteY3637" fmla="*/ 3766167 h 5327306"/>
              <a:gd name="connsiteX3638" fmla="*/ 4070664 w 5032642"/>
              <a:gd name="connsiteY3638" fmla="*/ 3759137 h 5327306"/>
              <a:gd name="connsiteX3639" fmla="*/ 4045293 w 5032642"/>
              <a:gd name="connsiteY3639" fmla="*/ 3753077 h 5327306"/>
              <a:gd name="connsiteX3640" fmla="*/ 4044980 w 5032642"/>
              <a:gd name="connsiteY3640" fmla="*/ 3754703 h 5327306"/>
              <a:gd name="connsiteX3641" fmla="*/ 4043797 w 5032642"/>
              <a:gd name="connsiteY3641" fmla="*/ 3760018 h 5327306"/>
              <a:gd name="connsiteX3642" fmla="*/ 4100212 w 5032642"/>
              <a:gd name="connsiteY3642" fmla="*/ 3775744 h 5327306"/>
              <a:gd name="connsiteX3643" fmla="*/ 4096492 w 5032642"/>
              <a:gd name="connsiteY3643" fmla="*/ 3783157 h 5327306"/>
              <a:gd name="connsiteX3644" fmla="*/ 4090938 w 5032642"/>
              <a:gd name="connsiteY3644" fmla="*/ 3782433 h 5327306"/>
              <a:gd name="connsiteX3645" fmla="*/ 4092110 w 5032642"/>
              <a:gd name="connsiteY3645" fmla="*/ 3783162 h 5327306"/>
              <a:gd name="connsiteX3646" fmla="*/ 4118480 w 5032642"/>
              <a:gd name="connsiteY3646" fmla="*/ 3784237 h 5327306"/>
              <a:gd name="connsiteX3647" fmla="*/ 4140453 w 5032642"/>
              <a:gd name="connsiteY3647" fmla="*/ 3797903 h 5327306"/>
              <a:gd name="connsiteX3648" fmla="*/ 4205265 w 5032642"/>
              <a:gd name="connsiteY3648" fmla="*/ 3808367 h 5327306"/>
              <a:gd name="connsiteX3649" fmla="*/ 4170412 w 5032642"/>
              <a:gd name="connsiteY3649" fmla="*/ 3811695 h 5327306"/>
              <a:gd name="connsiteX3650" fmla="*/ 4126066 w 5032642"/>
              <a:gd name="connsiteY3650" fmla="*/ 3804281 h 5327306"/>
              <a:gd name="connsiteX3651" fmla="*/ 4117502 w 5032642"/>
              <a:gd name="connsiteY3651" fmla="*/ 3809037 h 5327306"/>
              <a:gd name="connsiteX3652" fmla="*/ 4111826 w 5032642"/>
              <a:gd name="connsiteY3652" fmla="*/ 3810800 h 5327306"/>
              <a:gd name="connsiteX3653" fmla="*/ 4121911 w 5032642"/>
              <a:gd name="connsiteY3653" fmla="*/ 3814219 h 5327306"/>
              <a:gd name="connsiteX3654" fmla="*/ 4130777 w 5032642"/>
              <a:gd name="connsiteY3654" fmla="*/ 3819759 h 5327306"/>
              <a:gd name="connsiteX3655" fmla="*/ 4129143 w 5032642"/>
              <a:gd name="connsiteY3655" fmla="*/ 3821217 h 5327306"/>
              <a:gd name="connsiteX3656" fmla="*/ 4128497 w 5032642"/>
              <a:gd name="connsiteY3656" fmla="*/ 3821301 h 5327306"/>
              <a:gd name="connsiteX3657" fmla="*/ 4142554 w 5032642"/>
              <a:gd name="connsiteY3657" fmla="*/ 3824214 h 5327306"/>
              <a:gd name="connsiteX3658" fmla="*/ 4184994 w 5032642"/>
              <a:gd name="connsiteY3658" fmla="*/ 3840930 h 5327306"/>
              <a:gd name="connsiteX3659" fmla="*/ 4229842 w 5032642"/>
              <a:gd name="connsiteY3659" fmla="*/ 3853497 h 5327306"/>
              <a:gd name="connsiteX3660" fmla="*/ 4234935 w 5032642"/>
              <a:gd name="connsiteY3660" fmla="*/ 3876829 h 5327306"/>
              <a:gd name="connsiteX3661" fmla="*/ 4335605 w 5032642"/>
              <a:gd name="connsiteY3661" fmla="*/ 3894270 h 5327306"/>
              <a:gd name="connsiteX3662" fmla="*/ 4374322 w 5032642"/>
              <a:gd name="connsiteY3662" fmla="*/ 3901075 h 5327306"/>
              <a:gd name="connsiteX3663" fmla="*/ 4377839 w 5032642"/>
              <a:gd name="connsiteY3663" fmla="*/ 3904232 h 5327306"/>
              <a:gd name="connsiteX3664" fmla="*/ 4388746 w 5032642"/>
              <a:gd name="connsiteY3664" fmla="*/ 3912358 h 5327306"/>
              <a:gd name="connsiteX3665" fmla="*/ 4376246 w 5032642"/>
              <a:gd name="connsiteY3665" fmla="*/ 3910572 h 5327306"/>
              <a:gd name="connsiteX3666" fmla="*/ 4188688 w 5032642"/>
              <a:gd name="connsiteY3666" fmla="*/ 3883558 h 5327306"/>
              <a:gd name="connsiteX3667" fmla="*/ 4115391 w 5032642"/>
              <a:gd name="connsiteY3667" fmla="*/ 3872655 h 5327306"/>
              <a:gd name="connsiteX3668" fmla="*/ 4059568 w 5032642"/>
              <a:gd name="connsiteY3668" fmla="*/ 3867783 h 5327306"/>
              <a:gd name="connsiteX3669" fmla="*/ 4024711 w 5032642"/>
              <a:gd name="connsiteY3669" fmla="*/ 3866269 h 5327306"/>
              <a:gd name="connsiteX3670" fmla="*/ 4018229 w 5032642"/>
              <a:gd name="connsiteY3670" fmla="*/ 3868262 h 5327306"/>
              <a:gd name="connsiteX3671" fmla="*/ 4015508 w 5032642"/>
              <a:gd name="connsiteY3671" fmla="*/ 3869458 h 5327306"/>
              <a:gd name="connsiteX3672" fmla="*/ 4042057 w 5032642"/>
              <a:gd name="connsiteY3672" fmla="*/ 3883352 h 5327306"/>
              <a:gd name="connsiteX3673" fmla="*/ 4054219 w 5032642"/>
              <a:gd name="connsiteY3673" fmla="*/ 3891313 h 5327306"/>
              <a:gd name="connsiteX3674" fmla="*/ 4054304 w 5032642"/>
              <a:gd name="connsiteY3674" fmla="*/ 3891329 h 5327306"/>
              <a:gd name="connsiteX3675" fmla="*/ 4115499 w 5032642"/>
              <a:gd name="connsiteY3675" fmla="*/ 3902568 h 5327306"/>
              <a:gd name="connsiteX3676" fmla="*/ 4193297 w 5032642"/>
              <a:gd name="connsiteY3676" fmla="*/ 3925949 h 5327306"/>
              <a:gd name="connsiteX3677" fmla="*/ 4206285 w 5032642"/>
              <a:gd name="connsiteY3677" fmla="*/ 3938866 h 5327306"/>
              <a:gd name="connsiteX3678" fmla="*/ 4294560 w 5032642"/>
              <a:gd name="connsiteY3678" fmla="*/ 3954243 h 5327306"/>
              <a:gd name="connsiteX3679" fmla="*/ 4269606 w 5032642"/>
              <a:gd name="connsiteY3679" fmla="*/ 3958081 h 5327306"/>
              <a:gd name="connsiteX3680" fmla="*/ 4271162 w 5032642"/>
              <a:gd name="connsiteY3680" fmla="*/ 3956472 h 5327306"/>
              <a:gd name="connsiteX3681" fmla="*/ 4275095 w 5032642"/>
              <a:gd name="connsiteY3681" fmla="*/ 3956656 h 5327306"/>
              <a:gd name="connsiteX3682" fmla="*/ 4272163 w 5032642"/>
              <a:gd name="connsiteY3682" fmla="*/ 3955437 h 5327306"/>
              <a:gd name="connsiteX3683" fmla="*/ 4271162 w 5032642"/>
              <a:gd name="connsiteY3683" fmla="*/ 3956472 h 5327306"/>
              <a:gd name="connsiteX3684" fmla="*/ 4263931 w 5032642"/>
              <a:gd name="connsiteY3684" fmla="*/ 3956134 h 5327306"/>
              <a:gd name="connsiteX3685" fmla="*/ 4259476 w 5032642"/>
              <a:gd name="connsiteY3685" fmla="*/ 3954605 h 5327306"/>
              <a:gd name="connsiteX3686" fmla="*/ 4254214 w 5032642"/>
              <a:gd name="connsiteY3686" fmla="*/ 3954155 h 5327306"/>
              <a:gd name="connsiteX3687" fmla="*/ 4237334 w 5032642"/>
              <a:gd name="connsiteY3687" fmla="*/ 3963822 h 5327306"/>
              <a:gd name="connsiteX3688" fmla="*/ 4152055 w 5032642"/>
              <a:gd name="connsiteY3688" fmla="*/ 3950309 h 5327306"/>
              <a:gd name="connsiteX3689" fmla="*/ 4138169 w 5032642"/>
              <a:gd name="connsiteY3689" fmla="*/ 3956997 h 5327306"/>
              <a:gd name="connsiteX3690" fmla="*/ 4062038 w 5032642"/>
              <a:gd name="connsiteY3690" fmla="*/ 3944018 h 5327306"/>
              <a:gd name="connsiteX3691" fmla="*/ 4046225 w 5032642"/>
              <a:gd name="connsiteY3691" fmla="*/ 3941143 h 5327306"/>
              <a:gd name="connsiteX3692" fmla="*/ 4049496 w 5032642"/>
              <a:gd name="connsiteY3692" fmla="*/ 3944490 h 5327306"/>
              <a:gd name="connsiteX3693" fmla="*/ 4056807 w 5032642"/>
              <a:gd name="connsiteY3693" fmla="*/ 3948342 h 5327306"/>
              <a:gd name="connsiteX3694" fmla="*/ 3991161 w 5032642"/>
              <a:gd name="connsiteY3694" fmla="*/ 3927438 h 5327306"/>
              <a:gd name="connsiteX3695" fmla="*/ 3990882 w 5032642"/>
              <a:gd name="connsiteY3695" fmla="*/ 3926962 h 5327306"/>
              <a:gd name="connsiteX3696" fmla="*/ 3988967 w 5032642"/>
              <a:gd name="connsiteY3696" fmla="*/ 3926524 h 5327306"/>
              <a:gd name="connsiteX3697" fmla="*/ 3991161 w 5032642"/>
              <a:gd name="connsiteY3697" fmla="*/ 3927438 h 5327306"/>
              <a:gd name="connsiteX3698" fmla="*/ 3991751 w 5032642"/>
              <a:gd name="connsiteY3698" fmla="*/ 3931415 h 5327306"/>
              <a:gd name="connsiteX3699" fmla="*/ 3971596 w 5032642"/>
              <a:gd name="connsiteY3699" fmla="*/ 3926101 h 5327306"/>
              <a:gd name="connsiteX3700" fmla="*/ 3959299 w 5032642"/>
              <a:gd name="connsiteY3700" fmla="*/ 3920149 h 5327306"/>
              <a:gd name="connsiteX3701" fmla="*/ 3936739 w 5032642"/>
              <a:gd name="connsiteY3701" fmla="*/ 3916415 h 5327306"/>
              <a:gd name="connsiteX3702" fmla="*/ 3924847 w 5032642"/>
              <a:gd name="connsiteY3702" fmla="*/ 3919505 h 5327306"/>
              <a:gd name="connsiteX3703" fmla="*/ 4020531 w 5032642"/>
              <a:gd name="connsiteY3703" fmla="*/ 3943523 h 5327306"/>
              <a:gd name="connsiteX3704" fmla="*/ 4268107 w 5032642"/>
              <a:gd name="connsiteY3704" fmla="*/ 3994960 h 5327306"/>
              <a:gd name="connsiteX3705" fmla="*/ 4395745 w 5032642"/>
              <a:gd name="connsiteY3705" fmla="*/ 4014833 h 5327306"/>
              <a:gd name="connsiteX3706" fmla="*/ 4403275 w 5032642"/>
              <a:gd name="connsiteY3706" fmla="*/ 4019956 h 5327306"/>
              <a:gd name="connsiteX3707" fmla="*/ 4421607 w 5032642"/>
              <a:gd name="connsiteY3707" fmla="*/ 4030889 h 5327306"/>
              <a:gd name="connsiteX3708" fmla="*/ 4380967 w 5032642"/>
              <a:gd name="connsiteY3708" fmla="*/ 4027341 h 5327306"/>
              <a:gd name="connsiteX3709" fmla="*/ 4348103 w 5032642"/>
              <a:gd name="connsiteY3709" fmla="*/ 4022228 h 5327306"/>
              <a:gd name="connsiteX3710" fmla="*/ 4348103 w 5032642"/>
              <a:gd name="connsiteY3710" fmla="*/ 4022228 h 5327306"/>
              <a:gd name="connsiteX3711" fmla="*/ 4380967 w 5032642"/>
              <a:gd name="connsiteY3711" fmla="*/ 4027341 h 5327306"/>
              <a:gd name="connsiteX3712" fmla="*/ 4419275 w 5032642"/>
              <a:gd name="connsiteY3712" fmla="*/ 4036531 h 5327306"/>
              <a:gd name="connsiteX3713" fmla="*/ 4415218 w 5032642"/>
              <a:gd name="connsiteY3713" fmla="*/ 4045170 h 5327306"/>
              <a:gd name="connsiteX3714" fmla="*/ 4411083 w 5032642"/>
              <a:gd name="connsiteY3714" fmla="*/ 4040261 h 5327306"/>
              <a:gd name="connsiteX3715" fmla="*/ 4415218 w 5032642"/>
              <a:gd name="connsiteY3715" fmla="*/ 4045170 h 5327306"/>
              <a:gd name="connsiteX3716" fmla="*/ 4427452 w 5032642"/>
              <a:gd name="connsiteY3716" fmla="*/ 4051277 h 5327306"/>
              <a:gd name="connsiteX3717" fmla="*/ 4389374 w 5032642"/>
              <a:gd name="connsiteY3717" fmla="*/ 4046847 h 5327306"/>
              <a:gd name="connsiteX3718" fmla="*/ 4377866 w 5032642"/>
              <a:gd name="connsiteY3718" fmla="*/ 4043641 h 5327306"/>
              <a:gd name="connsiteX3719" fmla="*/ 4372831 w 5032642"/>
              <a:gd name="connsiteY3719" fmla="*/ 4040840 h 5327306"/>
              <a:gd name="connsiteX3720" fmla="*/ 4372966 w 5032642"/>
              <a:gd name="connsiteY3720" fmla="*/ 4044938 h 5327306"/>
              <a:gd name="connsiteX3721" fmla="*/ 4322019 w 5032642"/>
              <a:gd name="connsiteY3721" fmla="*/ 4039010 h 5327306"/>
              <a:gd name="connsiteX3722" fmla="*/ 4307956 w 5032642"/>
              <a:gd name="connsiteY3722" fmla="*/ 4032850 h 5327306"/>
              <a:gd name="connsiteX3723" fmla="*/ 4276417 w 5032642"/>
              <a:gd name="connsiteY3723" fmla="*/ 4017442 h 5327306"/>
              <a:gd name="connsiteX3724" fmla="*/ 4236102 w 5032642"/>
              <a:gd name="connsiteY3724" fmla="*/ 4003615 h 5327306"/>
              <a:gd name="connsiteX3725" fmla="*/ 4301585 w 5032642"/>
              <a:gd name="connsiteY3725" fmla="*/ 4036280 h 5327306"/>
              <a:gd name="connsiteX3726" fmla="*/ 4302274 w 5032642"/>
              <a:gd name="connsiteY3726" fmla="*/ 4036714 h 5327306"/>
              <a:gd name="connsiteX3727" fmla="*/ 4288385 w 5032642"/>
              <a:gd name="connsiteY3727" fmla="*/ 4035097 h 5327306"/>
              <a:gd name="connsiteX3728" fmla="*/ 4048692 w 5032642"/>
              <a:gd name="connsiteY3728" fmla="*/ 3996528 h 5327306"/>
              <a:gd name="connsiteX3729" fmla="*/ 4076728 w 5032642"/>
              <a:gd name="connsiteY3729" fmla="*/ 4006706 h 5327306"/>
              <a:gd name="connsiteX3730" fmla="*/ 4063191 w 5032642"/>
              <a:gd name="connsiteY3730" fmla="*/ 4009170 h 5327306"/>
              <a:gd name="connsiteX3731" fmla="*/ 3994486 w 5032642"/>
              <a:gd name="connsiteY3731" fmla="*/ 3979841 h 5327306"/>
              <a:gd name="connsiteX3732" fmla="*/ 4043831 w 5032642"/>
              <a:gd name="connsiteY3732" fmla="*/ 4007087 h 5327306"/>
              <a:gd name="connsiteX3733" fmla="*/ 4040244 w 5032642"/>
              <a:gd name="connsiteY3733" fmla="*/ 4006614 h 5327306"/>
              <a:gd name="connsiteX3734" fmla="*/ 3956021 w 5032642"/>
              <a:gd name="connsiteY3734" fmla="*/ 3998583 h 5327306"/>
              <a:gd name="connsiteX3735" fmla="*/ 4072677 w 5032642"/>
              <a:gd name="connsiteY3735" fmla="*/ 4030804 h 5327306"/>
              <a:gd name="connsiteX3736" fmla="*/ 4059292 w 5032642"/>
              <a:gd name="connsiteY3736" fmla="*/ 4042646 h 5327306"/>
              <a:gd name="connsiteX3737" fmla="*/ 4071778 w 5032642"/>
              <a:gd name="connsiteY3737" fmla="*/ 4050411 h 5327306"/>
              <a:gd name="connsiteX3738" fmla="*/ 4009962 w 5032642"/>
              <a:gd name="connsiteY3738" fmla="*/ 4041810 h 5327306"/>
              <a:gd name="connsiteX3739" fmla="*/ 3947645 w 5032642"/>
              <a:gd name="connsiteY3739" fmla="*/ 4028057 h 5327306"/>
              <a:gd name="connsiteX3740" fmla="*/ 3936753 w 5032642"/>
              <a:gd name="connsiteY3740" fmla="*/ 4036609 h 5327306"/>
              <a:gd name="connsiteX3741" fmla="*/ 3862956 w 5032642"/>
              <a:gd name="connsiteY3741" fmla="*/ 4025397 h 5327306"/>
              <a:gd name="connsiteX3742" fmla="*/ 3917380 w 5032642"/>
              <a:gd name="connsiteY3742" fmla="*/ 4049566 h 5327306"/>
              <a:gd name="connsiteX3743" fmla="*/ 3994677 w 5032642"/>
              <a:gd name="connsiteY3743" fmla="*/ 4067794 h 5327306"/>
              <a:gd name="connsiteX3744" fmla="*/ 4144282 w 5032642"/>
              <a:gd name="connsiteY3744" fmla="*/ 4110830 h 5327306"/>
              <a:gd name="connsiteX3745" fmla="*/ 3996686 w 5032642"/>
              <a:gd name="connsiteY3745" fmla="*/ 4083563 h 5327306"/>
              <a:gd name="connsiteX3746" fmla="*/ 3925471 w 5032642"/>
              <a:gd name="connsiteY3746" fmla="*/ 4074762 h 5327306"/>
              <a:gd name="connsiteX3747" fmla="*/ 3906095 w 5032642"/>
              <a:gd name="connsiteY3747" fmla="*/ 4082877 h 5327306"/>
              <a:gd name="connsiteX3748" fmla="*/ 3837699 w 5032642"/>
              <a:gd name="connsiteY3748" fmla="*/ 4064538 h 5327306"/>
              <a:gd name="connsiteX3749" fmla="*/ 3827814 w 5032642"/>
              <a:gd name="connsiteY3749" fmla="*/ 4083396 h 5327306"/>
              <a:gd name="connsiteX3750" fmla="*/ 3739124 w 5032642"/>
              <a:gd name="connsiteY3750" fmla="*/ 4068567 h 5327306"/>
              <a:gd name="connsiteX3751" fmla="*/ 3737416 w 5032642"/>
              <a:gd name="connsiteY3751" fmla="*/ 4070822 h 5327306"/>
              <a:gd name="connsiteX3752" fmla="*/ 3737099 w 5032642"/>
              <a:gd name="connsiteY3752" fmla="*/ 4071239 h 5327306"/>
              <a:gd name="connsiteX3753" fmla="*/ 3736846 w 5032642"/>
              <a:gd name="connsiteY3753" fmla="*/ 4071573 h 5327306"/>
              <a:gd name="connsiteX3754" fmla="*/ 3737416 w 5032642"/>
              <a:gd name="connsiteY3754" fmla="*/ 4070822 h 5327306"/>
              <a:gd name="connsiteX3755" fmla="*/ 3738365 w 5032642"/>
              <a:gd name="connsiteY3755" fmla="*/ 4069569 h 5327306"/>
              <a:gd name="connsiteX3756" fmla="*/ 3739124 w 5032642"/>
              <a:gd name="connsiteY3756" fmla="*/ 4068567 h 5327306"/>
              <a:gd name="connsiteX3757" fmla="*/ 3810931 w 5032642"/>
              <a:gd name="connsiteY3757" fmla="*/ 4088220 h 5327306"/>
              <a:gd name="connsiteX3758" fmla="*/ 3921681 w 5032642"/>
              <a:gd name="connsiteY3758" fmla="*/ 4122416 h 5327306"/>
              <a:gd name="connsiteX3759" fmla="*/ 3833998 w 5032642"/>
              <a:gd name="connsiteY3759" fmla="*/ 4117893 h 5327306"/>
              <a:gd name="connsiteX3760" fmla="*/ 3868460 w 5032642"/>
              <a:gd name="connsiteY3760" fmla="*/ 4144165 h 5327306"/>
              <a:gd name="connsiteX3761" fmla="*/ 3809137 w 5032642"/>
              <a:gd name="connsiteY3761" fmla="*/ 4132275 h 5327306"/>
              <a:gd name="connsiteX3762" fmla="*/ 3749814 w 5032642"/>
              <a:gd name="connsiteY3762" fmla="*/ 4120385 h 5327306"/>
              <a:gd name="connsiteX3763" fmla="*/ 3822125 w 5032642"/>
              <a:gd name="connsiteY3763" fmla="*/ 4145192 h 5327306"/>
              <a:gd name="connsiteX3764" fmla="*/ 3811036 w 5032642"/>
              <a:gd name="connsiteY3764" fmla="*/ 4146325 h 5327306"/>
              <a:gd name="connsiteX3765" fmla="*/ 3806282 w 5032642"/>
              <a:gd name="connsiteY3765" fmla="*/ 4146478 h 5327306"/>
              <a:gd name="connsiteX3766" fmla="*/ 3748575 w 5032642"/>
              <a:gd name="connsiteY3766" fmla="*/ 4122020 h 5327306"/>
              <a:gd name="connsiteX3767" fmla="*/ 3720843 w 5032642"/>
              <a:gd name="connsiteY3767" fmla="*/ 4110268 h 5327306"/>
              <a:gd name="connsiteX3768" fmla="*/ 3720843 w 5032642"/>
              <a:gd name="connsiteY3768" fmla="*/ 4110268 h 5327306"/>
              <a:gd name="connsiteX3769" fmla="*/ 3763301 w 5032642"/>
              <a:gd name="connsiteY3769" fmla="*/ 4134842 h 5327306"/>
              <a:gd name="connsiteX3770" fmla="*/ 3791344 w 5032642"/>
              <a:gd name="connsiteY3770" fmla="*/ 4148091 h 5327306"/>
              <a:gd name="connsiteX3771" fmla="*/ 3787771 w 5032642"/>
              <a:gd name="connsiteY3771" fmla="*/ 4150029 h 5327306"/>
              <a:gd name="connsiteX3772" fmla="*/ 3811736 w 5032642"/>
              <a:gd name="connsiteY3772" fmla="*/ 4158897 h 5327306"/>
              <a:gd name="connsiteX3773" fmla="*/ 3817561 w 5032642"/>
              <a:gd name="connsiteY3773" fmla="*/ 4160504 h 5327306"/>
              <a:gd name="connsiteX3774" fmla="*/ 3850211 w 5032642"/>
              <a:gd name="connsiteY3774" fmla="*/ 4176013 h 5327306"/>
              <a:gd name="connsiteX3775" fmla="*/ 3892414 w 5032642"/>
              <a:gd name="connsiteY3775" fmla="*/ 4200803 h 5327306"/>
              <a:gd name="connsiteX3776" fmla="*/ 3782306 w 5032642"/>
              <a:gd name="connsiteY3776" fmla="*/ 4154714 h 5327306"/>
              <a:gd name="connsiteX3777" fmla="*/ 3784861 w 5032642"/>
              <a:gd name="connsiteY3777" fmla="*/ 4164186 h 5327306"/>
              <a:gd name="connsiteX3778" fmla="*/ 3917005 w 5032642"/>
              <a:gd name="connsiteY3778" fmla="*/ 4226895 h 5327306"/>
              <a:gd name="connsiteX3779" fmla="*/ 3911616 w 5032642"/>
              <a:gd name="connsiteY3779" fmla="*/ 4225855 h 5327306"/>
              <a:gd name="connsiteX3780" fmla="*/ 3870268 w 5032642"/>
              <a:gd name="connsiteY3780" fmla="*/ 4220304 h 5327306"/>
              <a:gd name="connsiteX3781" fmla="*/ 3844399 w 5032642"/>
              <a:gd name="connsiteY3781" fmla="*/ 4224382 h 5327306"/>
              <a:gd name="connsiteX3782" fmla="*/ 3853389 w 5032642"/>
              <a:gd name="connsiteY3782" fmla="*/ 4229971 h 5327306"/>
              <a:gd name="connsiteX3783" fmla="*/ 3861977 w 5032642"/>
              <a:gd name="connsiteY3783" fmla="*/ 4255478 h 5327306"/>
              <a:gd name="connsiteX3784" fmla="*/ 3768217 w 5032642"/>
              <a:gd name="connsiteY3784" fmla="*/ 4246369 h 5327306"/>
              <a:gd name="connsiteX3785" fmla="*/ 3847107 w 5032642"/>
              <a:gd name="connsiteY3785" fmla="*/ 4280914 h 5327306"/>
              <a:gd name="connsiteX3786" fmla="*/ 3834078 w 5032642"/>
              <a:gd name="connsiteY3786" fmla="*/ 4283714 h 5327306"/>
              <a:gd name="connsiteX3787" fmla="*/ 3826708 w 5032642"/>
              <a:gd name="connsiteY3787" fmla="*/ 4283317 h 5327306"/>
              <a:gd name="connsiteX3788" fmla="*/ 3735294 w 5032642"/>
              <a:gd name="connsiteY3788" fmla="*/ 4241462 h 5327306"/>
              <a:gd name="connsiteX3789" fmla="*/ 3680033 w 5032642"/>
              <a:gd name="connsiteY3789" fmla="*/ 4216331 h 5327306"/>
              <a:gd name="connsiteX3790" fmla="*/ 3712510 w 5032642"/>
              <a:gd name="connsiteY3790" fmla="*/ 4237408 h 5327306"/>
              <a:gd name="connsiteX3791" fmla="*/ 3808190 w 5032642"/>
              <a:gd name="connsiteY3791" fmla="*/ 4281202 h 5327306"/>
              <a:gd name="connsiteX3792" fmla="*/ 3810690 w 5032642"/>
              <a:gd name="connsiteY3792" fmla="*/ 4282454 h 5327306"/>
              <a:gd name="connsiteX3793" fmla="*/ 3810495 w 5032642"/>
              <a:gd name="connsiteY3793" fmla="*/ 4282443 h 5327306"/>
              <a:gd name="connsiteX3794" fmla="*/ 3806765 w 5032642"/>
              <a:gd name="connsiteY3794" fmla="*/ 4285669 h 5327306"/>
              <a:gd name="connsiteX3795" fmla="*/ 3838911 w 5032642"/>
              <a:gd name="connsiteY3795" fmla="*/ 4296590 h 5327306"/>
              <a:gd name="connsiteX3796" fmla="*/ 3896826 w 5032642"/>
              <a:gd name="connsiteY3796" fmla="*/ 4325601 h 5327306"/>
              <a:gd name="connsiteX3797" fmla="*/ 3905005 w 5032642"/>
              <a:gd name="connsiteY3797" fmla="*/ 4329273 h 5327306"/>
              <a:gd name="connsiteX3798" fmla="*/ 3874758 w 5032642"/>
              <a:gd name="connsiteY3798" fmla="*/ 4325624 h 5327306"/>
              <a:gd name="connsiteX3799" fmla="*/ 3827338 w 5032642"/>
              <a:gd name="connsiteY3799" fmla="*/ 4318630 h 5327306"/>
              <a:gd name="connsiteX3800" fmla="*/ 3774009 w 5032642"/>
              <a:gd name="connsiteY3800" fmla="*/ 4310467 h 5327306"/>
              <a:gd name="connsiteX3801" fmla="*/ 3813955 w 5032642"/>
              <a:gd name="connsiteY3801" fmla="*/ 4330471 h 5327306"/>
              <a:gd name="connsiteX3802" fmla="*/ 3861799 w 5032642"/>
              <a:gd name="connsiteY3802" fmla="*/ 4344902 h 5327306"/>
              <a:gd name="connsiteX3803" fmla="*/ 3798078 w 5032642"/>
              <a:gd name="connsiteY3803" fmla="*/ 4345602 h 5327306"/>
              <a:gd name="connsiteX3804" fmla="*/ 3778115 w 5032642"/>
              <a:gd name="connsiteY3804" fmla="*/ 4347705 h 5327306"/>
              <a:gd name="connsiteX3805" fmla="*/ 3810064 w 5032642"/>
              <a:gd name="connsiteY3805" fmla="*/ 4353055 h 5327306"/>
              <a:gd name="connsiteX3806" fmla="*/ 3806583 w 5032642"/>
              <a:gd name="connsiteY3806" fmla="*/ 4370250 h 5327306"/>
              <a:gd name="connsiteX3807" fmla="*/ 3862997 w 5032642"/>
              <a:gd name="connsiteY3807" fmla="*/ 4385977 h 5327306"/>
              <a:gd name="connsiteX3808" fmla="*/ 3849527 w 5032642"/>
              <a:gd name="connsiteY3808" fmla="*/ 4392119 h 5327306"/>
              <a:gd name="connsiteX3809" fmla="*/ 3828144 w 5032642"/>
              <a:gd name="connsiteY3809" fmla="*/ 4389305 h 5327306"/>
              <a:gd name="connsiteX3810" fmla="*/ 3830154 w 5032642"/>
              <a:gd name="connsiteY3810" fmla="*/ 4405074 h 5327306"/>
              <a:gd name="connsiteX3811" fmla="*/ 3821757 w 5032642"/>
              <a:gd name="connsiteY3811" fmla="*/ 4401793 h 5327306"/>
              <a:gd name="connsiteX3812" fmla="*/ 3801817 w 5032642"/>
              <a:gd name="connsiteY3812" fmla="*/ 4397158 h 5327306"/>
              <a:gd name="connsiteX3813" fmla="*/ 3801085 w 5032642"/>
              <a:gd name="connsiteY3813" fmla="*/ 4396812 h 5327306"/>
              <a:gd name="connsiteX3814" fmla="*/ 3607026 w 5032642"/>
              <a:gd name="connsiteY3814" fmla="*/ 4306251 h 5327306"/>
              <a:gd name="connsiteX3815" fmla="*/ 3379194 w 5032642"/>
              <a:gd name="connsiteY3815" fmla="*/ 4217905 h 5327306"/>
              <a:gd name="connsiteX3816" fmla="*/ 3145106 w 5032642"/>
              <a:gd name="connsiteY3816" fmla="*/ 4162602 h 5327306"/>
              <a:gd name="connsiteX3817" fmla="*/ 3506793 w 5032642"/>
              <a:gd name="connsiteY3817" fmla="*/ 4278321 h 5327306"/>
              <a:gd name="connsiteX3818" fmla="*/ 3813434 w 5032642"/>
              <a:gd name="connsiteY3818" fmla="*/ 4419748 h 5327306"/>
              <a:gd name="connsiteX3819" fmla="*/ 3816377 w 5032642"/>
              <a:gd name="connsiteY3819" fmla="*/ 4421381 h 5327306"/>
              <a:gd name="connsiteX3820" fmla="*/ 3799248 w 5032642"/>
              <a:gd name="connsiteY3820" fmla="*/ 4419555 h 5327306"/>
              <a:gd name="connsiteX3821" fmla="*/ 3796755 w 5032642"/>
              <a:gd name="connsiteY3821" fmla="*/ 4419984 h 5327306"/>
              <a:gd name="connsiteX3822" fmla="*/ 3792241 w 5032642"/>
              <a:gd name="connsiteY3822" fmla="*/ 4417583 h 5327306"/>
              <a:gd name="connsiteX3823" fmla="*/ 3493555 w 5032642"/>
              <a:gd name="connsiteY3823" fmla="*/ 4285599 h 5327306"/>
              <a:gd name="connsiteX3824" fmla="*/ 3226344 w 5032642"/>
              <a:gd name="connsiteY3824" fmla="*/ 4202013 h 5327306"/>
              <a:gd name="connsiteX3825" fmla="*/ 3184766 w 5032642"/>
              <a:gd name="connsiteY3825" fmla="*/ 4193125 h 5327306"/>
              <a:gd name="connsiteX3826" fmla="*/ 3224589 w 5032642"/>
              <a:gd name="connsiteY3826" fmla="*/ 4211886 h 5327306"/>
              <a:gd name="connsiteX3827" fmla="*/ 3274122 w 5032642"/>
              <a:gd name="connsiteY3827" fmla="*/ 4230218 h 5327306"/>
              <a:gd name="connsiteX3828" fmla="*/ 3360963 w 5032642"/>
              <a:gd name="connsiteY3828" fmla="*/ 4253286 h 5327306"/>
              <a:gd name="connsiteX3829" fmla="*/ 3488763 w 5032642"/>
              <a:gd name="connsiteY3829" fmla="*/ 4297385 h 5327306"/>
              <a:gd name="connsiteX3830" fmla="*/ 3546252 w 5032642"/>
              <a:gd name="connsiteY3830" fmla="*/ 4325160 h 5327306"/>
              <a:gd name="connsiteX3831" fmla="*/ 3561554 w 5032642"/>
              <a:gd name="connsiteY3831" fmla="*/ 4332287 h 5327306"/>
              <a:gd name="connsiteX3832" fmla="*/ 3794104 w 5032642"/>
              <a:gd name="connsiteY3832" fmla="*/ 4448303 h 5327306"/>
              <a:gd name="connsiteX3833" fmla="*/ 3544179 w 5032642"/>
              <a:gd name="connsiteY3833" fmla="*/ 4334656 h 5327306"/>
              <a:gd name="connsiteX3834" fmla="*/ 3457504 w 5032642"/>
              <a:gd name="connsiteY3834" fmla="*/ 4299826 h 5327306"/>
              <a:gd name="connsiteX3835" fmla="*/ 3467367 w 5032642"/>
              <a:gd name="connsiteY3835" fmla="*/ 4311535 h 5327306"/>
              <a:gd name="connsiteX3836" fmla="*/ 3489979 w 5032642"/>
              <a:gd name="connsiteY3836" fmla="*/ 4320901 h 5327306"/>
              <a:gd name="connsiteX3837" fmla="*/ 3781964 w 5032642"/>
              <a:gd name="connsiteY3837" fmla="*/ 4462405 h 5327306"/>
              <a:gd name="connsiteX3838" fmla="*/ 3432936 w 5032642"/>
              <a:gd name="connsiteY3838" fmla="*/ 4316647 h 5327306"/>
              <a:gd name="connsiteX3839" fmla="*/ 3096869 w 5032642"/>
              <a:gd name="connsiteY3839" fmla="*/ 4219384 h 5327306"/>
              <a:gd name="connsiteX3840" fmla="*/ 3084439 w 5032642"/>
              <a:gd name="connsiteY3840" fmla="*/ 4222105 h 5327306"/>
              <a:gd name="connsiteX3841" fmla="*/ 3170961 w 5032642"/>
              <a:gd name="connsiteY3841" fmla="*/ 4244795 h 5327306"/>
              <a:gd name="connsiteX3842" fmla="*/ 3749933 w 5032642"/>
              <a:gd name="connsiteY3842" fmla="*/ 4464848 h 5327306"/>
              <a:gd name="connsiteX3843" fmla="*/ 3844680 w 5032642"/>
              <a:gd name="connsiteY3843" fmla="*/ 4525815 h 5327306"/>
              <a:gd name="connsiteX3844" fmla="*/ 3870793 w 5032642"/>
              <a:gd name="connsiteY3844" fmla="*/ 4539336 h 5327306"/>
              <a:gd name="connsiteX3845" fmla="*/ 3882885 w 5032642"/>
              <a:gd name="connsiteY3845" fmla="*/ 4553690 h 5327306"/>
              <a:gd name="connsiteX3846" fmla="*/ 3782855 w 5032642"/>
              <a:gd name="connsiteY3846" fmla="*/ 4509445 h 5327306"/>
              <a:gd name="connsiteX3847" fmla="*/ 3433178 w 5032642"/>
              <a:gd name="connsiteY3847" fmla="*/ 4356482 h 5327306"/>
              <a:gd name="connsiteX3848" fmla="*/ 3227795 w 5032642"/>
              <a:gd name="connsiteY3848" fmla="*/ 4289266 h 5327306"/>
              <a:gd name="connsiteX3849" fmla="*/ 3113362 w 5032642"/>
              <a:gd name="connsiteY3849" fmla="*/ 4254439 h 5327306"/>
              <a:gd name="connsiteX3850" fmla="*/ 3083289 w 5032642"/>
              <a:gd name="connsiteY3850" fmla="*/ 4247212 h 5327306"/>
              <a:gd name="connsiteX3851" fmla="*/ 3088778 w 5032642"/>
              <a:gd name="connsiteY3851" fmla="*/ 4262740 h 5327306"/>
              <a:gd name="connsiteX3852" fmla="*/ 3231079 w 5032642"/>
              <a:gd name="connsiteY3852" fmla="*/ 4300868 h 5327306"/>
              <a:gd name="connsiteX3853" fmla="*/ 3415803 w 5032642"/>
              <a:gd name="connsiteY3853" fmla="*/ 4358850 h 5327306"/>
              <a:gd name="connsiteX3854" fmla="*/ 3754313 w 5032642"/>
              <a:gd name="connsiteY3854" fmla="*/ 4509594 h 5327306"/>
              <a:gd name="connsiteX3855" fmla="*/ 3804492 w 5032642"/>
              <a:gd name="connsiteY3855" fmla="*/ 4535131 h 5327306"/>
              <a:gd name="connsiteX3856" fmla="*/ 3807010 w 5032642"/>
              <a:gd name="connsiteY3856" fmla="*/ 4549155 h 5327306"/>
              <a:gd name="connsiteX3857" fmla="*/ 3819593 w 5032642"/>
              <a:gd name="connsiteY3857" fmla="*/ 4558574 h 5327306"/>
              <a:gd name="connsiteX3858" fmla="*/ 3753947 w 5032642"/>
              <a:gd name="connsiteY3858" fmla="*/ 4537672 h 5327306"/>
              <a:gd name="connsiteX3859" fmla="*/ 3754758 w 5032642"/>
              <a:gd name="connsiteY3859" fmla="*/ 4533116 h 5327306"/>
              <a:gd name="connsiteX3860" fmla="*/ 3804291 w 5032642"/>
              <a:gd name="connsiteY3860" fmla="*/ 4551447 h 5327306"/>
              <a:gd name="connsiteX3861" fmla="*/ 3753947 w 5032642"/>
              <a:gd name="connsiteY3861" fmla="*/ 4537672 h 5327306"/>
              <a:gd name="connsiteX3862" fmla="*/ 3754537 w 5032642"/>
              <a:gd name="connsiteY3862" fmla="*/ 4541647 h 5327306"/>
              <a:gd name="connsiteX3863" fmla="*/ 3734382 w 5032642"/>
              <a:gd name="connsiteY3863" fmla="*/ 4536334 h 5327306"/>
              <a:gd name="connsiteX3864" fmla="*/ 3665361 w 5032642"/>
              <a:gd name="connsiteY3864" fmla="*/ 4500575 h 5327306"/>
              <a:gd name="connsiteX3865" fmla="*/ 3188368 w 5032642"/>
              <a:gd name="connsiteY3865" fmla="*/ 4322480 h 5327306"/>
              <a:gd name="connsiteX3866" fmla="*/ 3102426 w 5032642"/>
              <a:gd name="connsiteY3866" fmla="*/ 4301345 h 5327306"/>
              <a:gd name="connsiteX3867" fmla="*/ 3131472 w 5032642"/>
              <a:gd name="connsiteY3867" fmla="*/ 4383506 h 5327306"/>
              <a:gd name="connsiteX3868" fmla="*/ 3163654 w 5032642"/>
              <a:gd name="connsiteY3868" fmla="*/ 4454266 h 5327306"/>
              <a:gd name="connsiteX3869" fmla="*/ 3167929 w 5032642"/>
              <a:gd name="connsiteY3869" fmla="*/ 4474666 h 5327306"/>
              <a:gd name="connsiteX3870" fmla="*/ 3163989 w 5032642"/>
              <a:gd name="connsiteY3870" fmla="*/ 4473873 h 5327306"/>
              <a:gd name="connsiteX3871" fmla="*/ 3175171 w 5032642"/>
              <a:gd name="connsiteY3871" fmla="*/ 4524856 h 5327306"/>
              <a:gd name="connsiteX3872" fmla="*/ 3159398 w 5032642"/>
              <a:gd name="connsiteY3872" fmla="*/ 4474450 h 5327306"/>
              <a:gd name="connsiteX3873" fmla="*/ 3163989 w 5032642"/>
              <a:gd name="connsiteY3873" fmla="*/ 4473873 h 5327306"/>
              <a:gd name="connsiteX3874" fmla="*/ 3181507 w 5032642"/>
              <a:gd name="connsiteY3874" fmla="*/ 4540502 h 5327306"/>
              <a:gd name="connsiteX3875" fmla="*/ 3172743 w 5032642"/>
              <a:gd name="connsiteY3875" fmla="*/ 4527454 h 5327306"/>
              <a:gd name="connsiteX3876" fmla="*/ 3158867 w 5032642"/>
              <a:gd name="connsiteY3876" fmla="*/ 4524222 h 5327306"/>
              <a:gd name="connsiteX3877" fmla="*/ 3135930 w 5032642"/>
              <a:gd name="connsiteY3877" fmla="*/ 4472802 h 5327306"/>
              <a:gd name="connsiteX3878" fmla="*/ 3064808 w 5032642"/>
              <a:gd name="connsiteY3878" fmla="*/ 4301482 h 5327306"/>
              <a:gd name="connsiteX3879" fmla="*/ 3060760 w 5032642"/>
              <a:gd name="connsiteY3879" fmla="*/ 4290837 h 5327306"/>
              <a:gd name="connsiteX3880" fmla="*/ 3050896 w 5032642"/>
              <a:gd name="connsiteY3880" fmla="*/ 4288321 h 5327306"/>
              <a:gd name="connsiteX3881" fmla="*/ 3064776 w 5032642"/>
              <a:gd name="connsiteY3881" fmla="*/ 4324762 h 5327306"/>
              <a:gd name="connsiteX3882" fmla="*/ 3134321 w 5032642"/>
              <a:gd name="connsiteY3882" fmla="*/ 4501299 h 5327306"/>
              <a:gd name="connsiteX3883" fmla="*/ 3173391 w 5032642"/>
              <a:gd name="connsiteY3883" fmla="*/ 4603462 h 5327306"/>
              <a:gd name="connsiteX3884" fmla="*/ 3159675 w 5032642"/>
              <a:gd name="connsiteY3884" fmla="*/ 4590651 h 5327306"/>
              <a:gd name="connsiteX3885" fmla="*/ 3147507 w 5032642"/>
              <a:gd name="connsiteY3885" fmla="*/ 4563881 h 5327306"/>
              <a:gd name="connsiteX3886" fmla="*/ 3091468 w 5032642"/>
              <a:gd name="connsiteY3886" fmla="*/ 4466139 h 5327306"/>
              <a:gd name="connsiteX3887" fmla="*/ 3031772 w 5032642"/>
              <a:gd name="connsiteY3887" fmla="*/ 4322088 h 5327306"/>
              <a:gd name="connsiteX3888" fmla="*/ 3016940 w 5032642"/>
              <a:gd name="connsiteY3888" fmla="*/ 4279660 h 5327306"/>
              <a:gd name="connsiteX3889" fmla="*/ 3007502 w 5032642"/>
              <a:gd name="connsiteY3889" fmla="*/ 4277253 h 5327306"/>
              <a:gd name="connsiteX3890" fmla="*/ 3023282 w 5032642"/>
              <a:gd name="connsiteY3890" fmla="*/ 4321886 h 5327306"/>
              <a:gd name="connsiteX3891" fmla="*/ 3087388 w 5032642"/>
              <a:gd name="connsiteY3891" fmla="*/ 4498004 h 5327306"/>
              <a:gd name="connsiteX3892" fmla="*/ 2986029 w 5032642"/>
              <a:gd name="connsiteY3892" fmla="*/ 4278263 h 5327306"/>
              <a:gd name="connsiteX3893" fmla="*/ 2983608 w 5032642"/>
              <a:gd name="connsiteY3893" fmla="*/ 4270611 h 5327306"/>
              <a:gd name="connsiteX3894" fmla="*/ 2977885 w 5032642"/>
              <a:gd name="connsiteY3894" fmla="*/ 4268849 h 5327306"/>
              <a:gd name="connsiteX3895" fmla="*/ 3023138 w 5032642"/>
              <a:gd name="connsiteY3895" fmla="*/ 4382459 h 5327306"/>
              <a:gd name="connsiteX3896" fmla="*/ 3072684 w 5032642"/>
              <a:gd name="connsiteY3896" fmla="*/ 4509406 h 5327306"/>
              <a:gd name="connsiteX3897" fmla="*/ 2968715 w 5032642"/>
              <a:gd name="connsiteY3897" fmla="*/ 4271226 h 5327306"/>
              <a:gd name="connsiteX3898" fmla="*/ 2968401 w 5032642"/>
              <a:gd name="connsiteY3898" fmla="*/ 4265929 h 5327306"/>
              <a:gd name="connsiteX3899" fmla="*/ 2947468 w 5032642"/>
              <a:gd name="connsiteY3899" fmla="*/ 4259484 h 5327306"/>
              <a:gd name="connsiteX3900" fmla="*/ 2956956 w 5032642"/>
              <a:gd name="connsiteY3900" fmla="*/ 4284846 h 5327306"/>
              <a:gd name="connsiteX3901" fmla="*/ 3042099 w 5032642"/>
              <a:gd name="connsiteY3901" fmla="*/ 4505974 h 5327306"/>
              <a:gd name="connsiteX3902" fmla="*/ 3044266 w 5032642"/>
              <a:gd name="connsiteY3902" fmla="*/ 4510605 h 5327306"/>
              <a:gd name="connsiteX3903" fmla="*/ 3043710 w 5032642"/>
              <a:gd name="connsiteY3903" fmla="*/ 4513073 h 5327306"/>
              <a:gd name="connsiteX3904" fmla="*/ 3044657 w 5032642"/>
              <a:gd name="connsiteY3904" fmla="*/ 4530273 h 5327306"/>
              <a:gd name="connsiteX3905" fmla="*/ 3043177 w 5032642"/>
              <a:gd name="connsiteY3905" fmla="*/ 4527251 h 5327306"/>
              <a:gd name="connsiteX3906" fmla="*/ 2976819 w 5032642"/>
              <a:gd name="connsiteY3906" fmla="*/ 4370819 h 5327306"/>
              <a:gd name="connsiteX3907" fmla="*/ 2938828 w 5032642"/>
              <a:gd name="connsiteY3907" fmla="*/ 4270036 h 5327306"/>
              <a:gd name="connsiteX3908" fmla="*/ 2933420 w 5032642"/>
              <a:gd name="connsiteY3908" fmla="*/ 4269027 h 5327306"/>
              <a:gd name="connsiteX3909" fmla="*/ 2922890 w 5032642"/>
              <a:gd name="connsiteY3909" fmla="*/ 4266106 h 5327306"/>
              <a:gd name="connsiteX3910" fmla="*/ 2940387 w 5032642"/>
              <a:gd name="connsiteY3910" fmla="*/ 4315307 h 5327306"/>
              <a:gd name="connsiteX3911" fmla="*/ 3020902 w 5032642"/>
              <a:gd name="connsiteY3911" fmla="*/ 4513745 h 5327306"/>
              <a:gd name="connsiteX3912" fmla="*/ 3021210 w 5032642"/>
              <a:gd name="connsiteY3912" fmla="*/ 4514493 h 5327306"/>
              <a:gd name="connsiteX3913" fmla="*/ 3024820 w 5032642"/>
              <a:gd name="connsiteY3913" fmla="*/ 4534644 h 5327306"/>
              <a:gd name="connsiteX3914" fmla="*/ 3027668 w 5032642"/>
              <a:gd name="connsiteY3914" fmla="*/ 4543198 h 5327306"/>
              <a:gd name="connsiteX3915" fmla="*/ 3012022 w 5032642"/>
              <a:gd name="connsiteY3915" fmla="*/ 4540384 h 5327306"/>
              <a:gd name="connsiteX3916" fmla="*/ 3013737 w 5032642"/>
              <a:gd name="connsiteY3916" fmla="*/ 4561882 h 5327306"/>
              <a:gd name="connsiteX3917" fmla="*/ 3006916 w 5032642"/>
              <a:gd name="connsiteY3917" fmla="*/ 4575022 h 5327306"/>
              <a:gd name="connsiteX3918" fmla="*/ 2994095 w 5032642"/>
              <a:gd name="connsiteY3918" fmla="*/ 4517877 h 5327306"/>
              <a:gd name="connsiteX3919" fmla="*/ 2976745 w 5032642"/>
              <a:gd name="connsiteY3919" fmla="*/ 4520473 h 5327306"/>
              <a:gd name="connsiteX3920" fmla="*/ 2973035 w 5032642"/>
              <a:gd name="connsiteY3920" fmla="*/ 4488292 h 5327306"/>
              <a:gd name="connsiteX3921" fmla="*/ 2969914 w 5032642"/>
              <a:gd name="connsiteY3921" fmla="*/ 4508122 h 5327306"/>
              <a:gd name="connsiteX3922" fmla="*/ 2965955 w 5032642"/>
              <a:gd name="connsiteY3922" fmla="*/ 4571723 h 5327306"/>
              <a:gd name="connsiteX3923" fmla="*/ 2953991 w 5032642"/>
              <a:gd name="connsiteY3923" fmla="*/ 4523204 h 5327306"/>
              <a:gd name="connsiteX3924" fmla="*/ 2936056 w 5032642"/>
              <a:gd name="connsiteY3924" fmla="*/ 4482287 h 5327306"/>
              <a:gd name="connsiteX3925" fmla="*/ 2941480 w 5032642"/>
              <a:gd name="connsiteY3925" fmla="*/ 4535964 h 5327306"/>
              <a:gd name="connsiteX3926" fmla="*/ 2946039 w 5032642"/>
              <a:gd name="connsiteY3926" fmla="*/ 4583679 h 5327306"/>
              <a:gd name="connsiteX3927" fmla="*/ 2948137 w 5032642"/>
              <a:gd name="connsiteY3927" fmla="*/ 4614074 h 5327306"/>
              <a:gd name="connsiteX3928" fmla="*/ 2944888 w 5032642"/>
              <a:gd name="connsiteY3928" fmla="*/ 4605717 h 5327306"/>
              <a:gd name="connsiteX3929" fmla="*/ 2918877 w 5032642"/>
              <a:gd name="connsiteY3929" fmla="*/ 4546394 h 5327306"/>
              <a:gd name="connsiteX3930" fmla="*/ 2909615 w 5032642"/>
              <a:gd name="connsiteY3930" fmla="*/ 4513732 h 5327306"/>
              <a:gd name="connsiteX3931" fmla="*/ 2906202 w 5032642"/>
              <a:gd name="connsiteY3931" fmla="*/ 4517292 h 5327306"/>
              <a:gd name="connsiteX3932" fmla="*/ 2906204 w 5032642"/>
              <a:gd name="connsiteY3932" fmla="*/ 4517487 h 5327306"/>
              <a:gd name="connsiteX3933" fmla="*/ 2905081 w 5032642"/>
              <a:gd name="connsiteY3933" fmla="*/ 4514926 h 5327306"/>
              <a:gd name="connsiteX3934" fmla="*/ 2866238 w 5032642"/>
              <a:gd name="connsiteY3934" fmla="*/ 4417131 h 5327306"/>
              <a:gd name="connsiteX3935" fmla="*/ 2846850 w 5032642"/>
              <a:gd name="connsiteY3935" fmla="*/ 4383618 h 5327306"/>
              <a:gd name="connsiteX3936" fmla="*/ 2869122 w 5032642"/>
              <a:gd name="connsiteY3936" fmla="*/ 4440093 h 5327306"/>
              <a:gd name="connsiteX3937" fmla="*/ 2906245 w 5032642"/>
              <a:gd name="connsiteY3937" fmla="*/ 4533529 h 5327306"/>
              <a:gd name="connsiteX3938" fmla="*/ 2906265 w 5032642"/>
              <a:gd name="connsiteY3938" fmla="*/ 4540910 h 5327306"/>
              <a:gd name="connsiteX3939" fmla="*/ 2902803 w 5032642"/>
              <a:gd name="connsiteY3939" fmla="*/ 4553777 h 5327306"/>
              <a:gd name="connsiteX3940" fmla="*/ 2872338 w 5032642"/>
              <a:gd name="connsiteY3940" fmla="*/ 4473224 h 5327306"/>
              <a:gd name="connsiteX3941" fmla="*/ 2876640 w 5032642"/>
              <a:gd name="connsiteY3941" fmla="*/ 4567328 h 5327306"/>
              <a:gd name="connsiteX3942" fmla="*/ 2851606 w 5032642"/>
              <a:gd name="connsiteY3942" fmla="*/ 4557445 h 5327306"/>
              <a:gd name="connsiteX3943" fmla="*/ 2846483 w 5032642"/>
              <a:gd name="connsiteY3943" fmla="*/ 4548182 h 5327306"/>
              <a:gd name="connsiteX3944" fmla="*/ 2841087 w 5032642"/>
              <a:gd name="connsiteY3944" fmla="*/ 4573808 h 5327306"/>
              <a:gd name="connsiteX3945" fmla="*/ 2844516 w 5032642"/>
              <a:gd name="connsiteY3945" fmla="*/ 4615385 h 5327306"/>
              <a:gd name="connsiteX3946" fmla="*/ 2845279 w 5032642"/>
              <a:gd name="connsiteY3946" fmla="*/ 4620822 h 5327306"/>
              <a:gd name="connsiteX3947" fmla="*/ 2789411 w 5032642"/>
              <a:gd name="connsiteY3947" fmla="*/ 4485643 h 5327306"/>
              <a:gd name="connsiteX3948" fmla="*/ 2780082 w 5032642"/>
              <a:gd name="connsiteY3948" fmla="*/ 4482606 h 5327306"/>
              <a:gd name="connsiteX3949" fmla="*/ 2820479 w 5032642"/>
              <a:gd name="connsiteY3949" fmla="*/ 4594928 h 5327306"/>
              <a:gd name="connsiteX3950" fmla="*/ 2797880 w 5032642"/>
              <a:gd name="connsiteY3950" fmla="*/ 4551512 h 5327306"/>
              <a:gd name="connsiteX3951" fmla="*/ 2784062 w 5032642"/>
              <a:gd name="connsiteY3951" fmla="*/ 4518111 h 5327306"/>
              <a:gd name="connsiteX3952" fmla="*/ 2782754 w 5032642"/>
              <a:gd name="connsiteY3952" fmla="*/ 4512213 h 5327306"/>
              <a:gd name="connsiteX3953" fmla="*/ 2775124 w 5032642"/>
              <a:gd name="connsiteY3953" fmla="*/ 4487824 h 5327306"/>
              <a:gd name="connsiteX3954" fmla="*/ 2773005 w 5032642"/>
              <a:gd name="connsiteY3954" fmla="*/ 4491293 h 5327306"/>
              <a:gd name="connsiteX3955" fmla="*/ 2761208 w 5032642"/>
              <a:gd name="connsiteY3955" fmla="*/ 4462610 h 5327306"/>
              <a:gd name="connsiteX3956" fmla="*/ 2738838 w 5032642"/>
              <a:gd name="connsiteY3956" fmla="*/ 4418951 h 5327306"/>
              <a:gd name="connsiteX3957" fmla="*/ 2738838 w 5032642"/>
              <a:gd name="connsiteY3957" fmla="*/ 4418951 h 5327306"/>
              <a:gd name="connsiteX3958" fmla="*/ 2749156 w 5032642"/>
              <a:gd name="connsiteY3958" fmla="*/ 4447247 h 5327306"/>
              <a:gd name="connsiteX3959" fmla="*/ 2770631 w 5032642"/>
              <a:gd name="connsiteY3959" fmla="*/ 4506130 h 5327306"/>
              <a:gd name="connsiteX3960" fmla="*/ 2770234 w 5032642"/>
              <a:gd name="connsiteY3960" fmla="*/ 4510870 h 5327306"/>
              <a:gd name="connsiteX3961" fmla="*/ 2768536 w 5032642"/>
              <a:gd name="connsiteY3961" fmla="*/ 4521886 h 5327306"/>
              <a:gd name="connsiteX3962" fmla="*/ 2747460 w 5032642"/>
              <a:gd name="connsiteY3962" fmla="*/ 4448402 h 5327306"/>
              <a:gd name="connsiteX3963" fmla="*/ 2756300 w 5032642"/>
              <a:gd name="connsiteY3963" fmla="*/ 4508254 h 5327306"/>
              <a:gd name="connsiteX3964" fmla="*/ 2765140 w 5032642"/>
              <a:gd name="connsiteY3964" fmla="*/ 4568107 h 5327306"/>
              <a:gd name="connsiteX3965" fmla="*/ 2740665 w 5032642"/>
              <a:gd name="connsiteY3965" fmla="*/ 4532348 h 5327306"/>
              <a:gd name="connsiteX3966" fmla="*/ 2740698 w 5032642"/>
              <a:gd name="connsiteY3966" fmla="*/ 4620148 h 5327306"/>
              <a:gd name="connsiteX3967" fmla="*/ 2712211 w 5032642"/>
              <a:gd name="connsiteY3967" fmla="*/ 4507793 h 5327306"/>
              <a:gd name="connsiteX3968" fmla="*/ 2696257 w 5032642"/>
              <a:gd name="connsiteY3968" fmla="*/ 4435075 h 5327306"/>
              <a:gd name="connsiteX3969" fmla="*/ 2698596 w 5032642"/>
              <a:gd name="connsiteY3969" fmla="*/ 4433484 h 5327306"/>
              <a:gd name="connsiteX3970" fmla="*/ 2699030 w 5032642"/>
              <a:gd name="connsiteY3970" fmla="*/ 4433189 h 5327306"/>
              <a:gd name="connsiteX3971" fmla="*/ 2699376 w 5032642"/>
              <a:gd name="connsiteY3971" fmla="*/ 4432953 h 5327306"/>
              <a:gd name="connsiteX3972" fmla="*/ 2698596 w 5032642"/>
              <a:gd name="connsiteY3972" fmla="*/ 4433484 h 5327306"/>
              <a:gd name="connsiteX3973" fmla="*/ 2697297 w 5032642"/>
              <a:gd name="connsiteY3973" fmla="*/ 4434368 h 5327306"/>
              <a:gd name="connsiteX3974" fmla="*/ 2696257 w 5032642"/>
              <a:gd name="connsiteY3974" fmla="*/ 4435075 h 5327306"/>
              <a:gd name="connsiteX3975" fmla="*/ 2706530 w 5032642"/>
              <a:gd name="connsiteY3975" fmla="*/ 4524407 h 5327306"/>
              <a:gd name="connsiteX3976" fmla="*/ 2687191 w 5032642"/>
              <a:gd name="connsiteY3976" fmla="*/ 4533314 h 5327306"/>
              <a:gd name="connsiteX3977" fmla="*/ 2702008 w 5032642"/>
              <a:gd name="connsiteY3977" fmla="*/ 4602558 h 5327306"/>
              <a:gd name="connsiteX3978" fmla="*/ 2692912 w 5032642"/>
              <a:gd name="connsiteY3978" fmla="*/ 4621493 h 5327306"/>
              <a:gd name="connsiteX3979" fmla="*/ 2698059 w 5032642"/>
              <a:gd name="connsiteY3979" fmla="*/ 4693066 h 5327306"/>
              <a:gd name="connsiteX3980" fmla="*/ 2717740 w 5032642"/>
              <a:gd name="connsiteY3980" fmla="*/ 4841864 h 5327306"/>
              <a:gd name="connsiteX3981" fmla="*/ 2682413 w 5032642"/>
              <a:gd name="connsiteY3981" fmla="*/ 4690253 h 5327306"/>
              <a:gd name="connsiteX3982" fmla="*/ 2668162 w 5032642"/>
              <a:gd name="connsiteY3982" fmla="*/ 4612125 h 5327306"/>
              <a:gd name="connsiteX3983" fmla="*/ 2646810 w 5032642"/>
              <a:gd name="connsiteY3983" fmla="*/ 4556537 h 5327306"/>
              <a:gd name="connsiteX3984" fmla="*/ 2654232 w 5032642"/>
              <a:gd name="connsiteY3984" fmla="*/ 4630810 h 5327306"/>
              <a:gd name="connsiteX3985" fmla="*/ 2645134 w 5032642"/>
              <a:gd name="connsiteY3985" fmla="*/ 4641250 h 5327306"/>
              <a:gd name="connsiteX3986" fmla="*/ 2655681 w 5032642"/>
              <a:gd name="connsiteY3986" fmla="*/ 4704190 h 5327306"/>
              <a:gd name="connsiteX3987" fmla="*/ 2661109 w 5032642"/>
              <a:gd name="connsiteY3987" fmla="*/ 4766363 h 5327306"/>
              <a:gd name="connsiteX3988" fmla="*/ 2653993 w 5032642"/>
              <a:gd name="connsiteY3988" fmla="*/ 4753498 h 5327306"/>
              <a:gd name="connsiteX3989" fmla="*/ 2641482 w 5032642"/>
              <a:gd name="connsiteY3989" fmla="*/ 4766258 h 5327306"/>
              <a:gd name="connsiteX3990" fmla="*/ 2615271 w 5032642"/>
              <a:gd name="connsiteY3990" fmla="*/ 4648108 h 5327306"/>
              <a:gd name="connsiteX3991" fmla="*/ 2618982 w 5032642"/>
              <a:gd name="connsiteY3991" fmla="*/ 4732631 h 5327306"/>
              <a:gd name="connsiteX3992" fmla="*/ 2619272 w 5032642"/>
              <a:gd name="connsiteY3992" fmla="*/ 4736238 h 5327306"/>
              <a:gd name="connsiteX3993" fmla="*/ 2594585 w 5032642"/>
              <a:gd name="connsiteY3993" fmla="*/ 4685563 h 5327306"/>
              <a:gd name="connsiteX3994" fmla="*/ 2620361 w 5032642"/>
              <a:gd name="connsiteY3994" fmla="*/ 4755680 h 5327306"/>
              <a:gd name="connsiteX3995" fmla="*/ 2617208 w 5032642"/>
              <a:gd name="connsiteY3995" fmla="*/ 4769073 h 5327306"/>
              <a:gd name="connsiteX3996" fmla="*/ 2608478 w 5032642"/>
              <a:gd name="connsiteY3996" fmla="*/ 4740552 h 5327306"/>
              <a:gd name="connsiteX3997" fmla="*/ 2634736 w 5032642"/>
              <a:gd name="connsiteY3997" fmla="*/ 4981905 h 5327306"/>
              <a:gd name="connsiteX3998" fmla="*/ 2635639 w 5032642"/>
              <a:gd name="connsiteY3998" fmla="*/ 4995859 h 5327306"/>
              <a:gd name="connsiteX3999" fmla="*/ 2635242 w 5032642"/>
              <a:gd name="connsiteY3999" fmla="*/ 4995147 h 5327306"/>
              <a:gd name="connsiteX4000" fmla="*/ 2605969 w 5032642"/>
              <a:gd name="connsiteY4000" fmla="*/ 4928079 h 5327306"/>
              <a:gd name="connsiteX4001" fmla="*/ 2617716 w 5032642"/>
              <a:gd name="connsiteY4001" fmla="*/ 4969049 h 5327306"/>
              <a:gd name="connsiteX4002" fmla="*/ 2631490 w 5032642"/>
              <a:gd name="connsiteY4002" fmla="*/ 5001335 h 5327306"/>
              <a:gd name="connsiteX4003" fmla="*/ 2636923 w 5032642"/>
              <a:gd name="connsiteY4003" fmla="*/ 5015695 h 5327306"/>
              <a:gd name="connsiteX4004" fmla="*/ 2640237 w 5032642"/>
              <a:gd name="connsiteY4004" fmla="*/ 5066878 h 5327306"/>
              <a:gd name="connsiteX4005" fmla="*/ 2636151 w 5032642"/>
              <a:gd name="connsiteY4005" fmla="*/ 5066535 h 5327306"/>
              <a:gd name="connsiteX4006" fmla="*/ 2638692 w 5032642"/>
              <a:gd name="connsiteY4006" fmla="*/ 5071706 h 5327306"/>
              <a:gd name="connsiteX4007" fmla="*/ 2641304 w 5032642"/>
              <a:gd name="connsiteY4007" fmla="*/ 5083362 h 5327306"/>
              <a:gd name="connsiteX4008" fmla="*/ 2643781 w 5032642"/>
              <a:gd name="connsiteY4008" fmla="*/ 5121617 h 5327306"/>
              <a:gd name="connsiteX4009" fmla="*/ 2638308 w 5032642"/>
              <a:gd name="connsiteY4009" fmla="*/ 5109088 h 5327306"/>
              <a:gd name="connsiteX4010" fmla="*/ 2633616 w 5032642"/>
              <a:gd name="connsiteY4010" fmla="*/ 5104706 h 5327306"/>
              <a:gd name="connsiteX4011" fmla="*/ 2638308 w 5032642"/>
              <a:gd name="connsiteY4011" fmla="*/ 5109088 h 5327306"/>
              <a:gd name="connsiteX4012" fmla="*/ 2629472 w 5032642"/>
              <a:gd name="connsiteY4012" fmla="*/ 5112696 h 5327306"/>
              <a:gd name="connsiteX4013" fmla="*/ 2622254 w 5032642"/>
              <a:gd name="connsiteY4013" fmla="*/ 5073969 h 5327306"/>
              <a:gd name="connsiteX4014" fmla="*/ 2618828 w 5032642"/>
              <a:gd name="connsiteY4014" fmla="*/ 5040887 h 5327306"/>
              <a:gd name="connsiteX4015" fmla="*/ 2618828 w 5032642"/>
              <a:gd name="connsiteY4015" fmla="*/ 5040887 h 5327306"/>
              <a:gd name="connsiteX4016" fmla="*/ 2622254 w 5032642"/>
              <a:gd name="connsiteY4016" fmla="*/ 5073969 h 5327306"/>
              <a:gd name="connsiteX4017" fmla="*/ 2623719 w 5032642"/>
              <a:gd name="connsiteY4017" fmla="*/ 5114737 h 5327306"/>
              <a:gd name="connsiteX4018" fmla="*/ 2613738 w 5032642"/>
              <a:gd name="connsiteY4018" fmla="*/ 5095870 h 5327306"/>
              <a:gd name="connsiteX4019" fmla="*/ 2609007 w 5032642"/>
              <a:gd name="connsiteY4019" fmla="*/ 5088088 h 5327306"/>
              <a:gd name="connsiteX4020" fmla="*/ 2595688 w 5032642"/>
              <a:gd name="connsiteY4020" fmla="*/ 4959600 h 5327306"/>
              <a:gd name="connsiteX4021" fmla="*/ 2556982 w 5032642"/>
              <a:gd name="connsiteY4021" fmla="*/ 4709717 h 5327306"/>
              <a:gd name="connsiteX4022" fmla="*/ 2537889 w 5032642"/>
              <a:gd name="connsiteY4022" fmla="*/ 4612929 h 5327306"/>
              <a:gd name="connsiteX4023" fmla="*/ 2534197 w 5032642"/>
              <a:gd name="connsiteY4023" fmla="*/ 4624648 h 5327306"/>
              <a:gd name="connsiteX4024" fmla="*/ 2536771 w 5032642"/>
              <a:gd name="connsiteY4024" fmla="*/ 4647370 h 5327306"/>
              <a:gd name="connsiteX4025" fmla="*/ 2542086 w 5032642"/>
              <a:gd name="connsiteY4025" fmla="*/ 4659955 h 5327306"/>
              <a:gd name="connsiteX4026" fmla="*/ 2546362 w 5032642"/>
              <a:gd name="connsiteY4026" fmla="*/ 4680356 h 5327306"/>
              <a:gd name="connsiteX4027" fmla="*/ 2542422 w 5032642"/>
              <a:gd name="connsiteY4027" fmla="*/ 4679563 h 5327306"/>
              <a:gd name="connsiteX4028" fmla="*/ 2541620 w 5032642"/>
              <a:gd name="connsiteY4028" fmla="*/ 4677325 h 5327306"/>
              <a:gd name="connsiteX4029" fmla="*/ 2541961 w 5032642"/>
              <a:gd name="connsiteY4029" fmla="*/ 4679260 h 5327306"/>
              <a:gd name="connsiteX4030" fmla="*/ 2542422 w 5032642"/>
              <a:gd name="connsiteY4030" fmla="*/ 4679563 h 5327306"/>
              <a:gd name="connsiteX4031" fmla="*/ 2559939 w 5032642"/>
              <a:gd name="connsiteY4031" fmla="*/ 4746192 h 5327306"/>
              <a:gd name="connsiteX4032" fmla="*/ 2556467 w 5032642"/>
              <a:gd name="connsiteY4032" fmla="*/ 4738693 h 5327306"/>
              <a:gd name="connsiteX4033" fmla="*/ 2553292 w 5032642"/>
              <a:gd name="connsiteY4033" fmla="*/ 4735255 h 5327306"/>
              <a:gd name="connsiteX4034" fmla="*/ 2555353 w 5032642"/>
              <a:gd name="connsiteY4034" fmla="*/ 4751195 h 5327306"/>
              <a:gd name="connsiteX4035" fmla="*/ 2564422 w 5032642"/>
              <a:gd name="connsiteY4035" fmla="*/ 4827890 h 5327306"/>
              <a:gd name="connsiteX4036" fmla="*/ 2557032 w 5032642"/>
              <a:gd name="connsiteY4036" fmla="*/ 4841417 h 5327306"/>
              <a:gd name="connsiteX4037" fmla="*/ 2566165 w 5032642"/>
              <a:gd name="connsiteY4037" fmla="*/ 4927275 h 5327306"/>
              <a:gd name="connsiteX4038" fmla="*/ 2555648 w 5032642"/>
              <a:gd name="connsiteY4038" fmla="*/ 4943637 h 5327306"/>
              <a:gd name="connsiteX4039" fmla="*/ 2555827 w 5032642"/>
              <a:gd name="connsiteY4039" fmla="*/ 4948916 h 5327306"/>
              <a:gd name="connsiteX4040" fmla="*/ 2557127 w 5032642"/>
              <a:gd name="connsiteY4040" fmla="*/ 4953443 h 5327306"/>
              <a:gd name="connsiteX4041" fmla="*/ 2557094 w 5032642"/>
              <a:gd name="connsiteY4041" fmla="*/ 4960682 h 5327306"/>
              <a:gd name="connsiteX4042" fmla="*/ 2556009 w 5032642"/>
              <a:gd name="connsiteY4042" fmla="*/ 4961628 h 5327306"/>
              <a:gd name="connsiteX4043" fmla="*/ 2557077 w 5032642"/>
              <a:gd name="connsiteY4043" fmla="*/ 4964620 h 5327306"/>
              <a:gd name="connsiteX4044" fmla="*/ 2557094 w 5032642"/>
              <a:gd name="connsiteY4044" fmla="*/ 4960682 h 5327306"/>
              <a:gd name="connsiteX4045" fmla="*/ 2558781 w 5032642"/>
              <a:gd name="connsiteY4045" fmla="*/ 4959211 h 5327306"/>
              <a:gd name="connsiteX4046" fmla="*/ 2553671 w 5032642"/>
              <a:gd name="connsiteY4046" fmla="*/ 4983935 h 5327306"/>
              <a:gd name="connsiteX4047" fmla="*/ 2542829 w 5032642"/>
              <a:gd name="connsiteY4047" fmla="*/ 4894989 h 5327306"/>
              <a:gd name="connsiteX4048" fmla="*/ 2530594 w 5032642"/>
              <a:gd name="connsiteY4048" fmla="*/ 4881359 h 5327306"/>
              <a:gd name="connsiteX4049" fmla="*/ 2511223 w 5032642"/>
              <a:gd name="connsiteY4049" fmla="*/ 4802466 h 5327306"/>
              <a:gd name="connsiteX4050" fmla="*/ 2503129 w 5032642"/>
              <a:gd name="connsiteY4050" fmla="*/ 4740777 h 5327306"/>
              <a:gd name="connsiteX4051" fmla="*/ 2503118 w 5032642"/>
              <a:gd name="connsiteY4051" fmla="*/ 4740690 h 5327306"/>
              <a:gd name="connsiteX4052" fmla="*/ 2495789 w 5032642"/>
              <a:gd name="connsiteY4052" fmla="*/ 4728136 h 5327306"/>
              <a:gd name="connsiteX4053" fmla="*/ 2483271 w 5032642"/>
              <a:gd name="connsiteY4053" fmla="*/ 4700912 h 5327306"/>
              <a:gd name="connsiteX4054" fmla="*/ 2481937 w 5032642"/>
              <a:gd name="connsiteY4054" fmla="*/ 4703568 h 5327306"/>
              <a:gd name="connsiteX4055" fmla="*/ 2479615 w 5032642"/>
              <a:gd name="connsiteY4055" fmla="*/ 4709940 h 5327306"/>
              <a:gd name="connsiteX4056" fmla="*/ 2479344 w 5032642"/>
              <a:gd name="connsiteY4056" fmla="*/ 4744829 h 5327306"/>
              <a:gd name="connsiteX4057" fmla="*/ 2481356 w 5032642"/>
              <a:gd name="connsiteY4057" fmla="*/ 4800827 h 5327306"/>
              <a:gd name="connsiteX4058" fmla="*/ 2488494 w 5032642"/>
              <a:gd name="connsiteY4058" fmla="*/ 4874587 h 5327306"/>
              <a:gd name="connsiteX4059" fmla="*/ 2505879 w 5032642"/>
              <a:gd name="connsiteY4059" fmla="*/ 5063281 h 5327306"/>
              <a:gd name="connsiteX4060" fmla="*/ 2507023 w 5032642"/>
              <a:gd name="connsiteY4060" fmla="*/ 5075855 h 5327306"/>
              <a:gd name="connsiteX4061" fmla="*/ 2499466 w 5032642"/>
              <a:gd name="connsiteY4061" fmla="*/ 5064547 h 5327306"/>
              <a:gd name="connsiteX4062" fmla="*/ 2496493 w 5032642"/>
              <a:gd name="connsiteY4062" fmla="*/ 5060873 h 5327306"/>
              <a:gd name="connsiteX4063" fmla="*/ 2491678 w 5032642"/>
              <a:gd name="connsiteY4063" fmla="*/ 5021860 h 5327306"/>
              <a:gd name="connsiteX4064" fmla="*/ 2479409 w 5032642"/>
              <a:gd name="connsiteY4064" fmla="*/ 4920428 h 5327306"/>
              <a:gd name="connsiteX4065" fmla="*/ 2456367 w 5032642"/>
              <a:gd name="connsiteY4065" fmla="*/ 4914148 h 5327306"/>
              <a:gd name="connsiteX4066" fmla="*/ 2446111 w 5032642"/>
              <a:gd name="connsiteY4066" fmla="*/ 4868717 h 5327306"/>
              <a:gd name="connsiteX4067" fmla="*/ 2431588 w 5032642"/>
              <a:gd name="connsiteY4067" fmla="*/ 4825477 h 5327306"/>
              <a:gd name="connsiteX4068" fmla="*/ 2429398 w 5032642"/>
              <a:gd name="connsiteY4068" fmla="*/ 4811289 h 5327306"/>
              <a:gd name="connsiteX4069" fmla="*/ 2429280 w 5032642"/>
              <a:gd name="connsiteY4069" fmla="*/ 4811931 h 5327306"/>
              <a:gd name="connsiteX4070" fmla="*/ 2427742 w 5032642"/>
              <a:gd name="connsiteY4070" fmla="*/ 4813488 h 5327306"/>
              <a:gd name="connsiteX4071" fmla="*/ 2422663 w 5032642"/>
              <a:gd name="connsiteY4071" fmla="*/ 4804350 h 5327306"/>
              <a:gd name="connsiteX4072" fmla="*/ 2419764 w 5032642"/>
              <a:gd name="connsiteY4072" fmla="*/ 4794103 h 5327306"/>
              <a:gd name="connsiteX4073" fmla="*/ 2417713 w 5032642"/>
              <a:gd name="connsiteY4073" fmla="*/ 4799683 h 5327306"/>
              <a:gd name="connsiteX4074" fmla="*/ 2412525 w 5032642"/>
              <a:gd name="connsiteY4074" fmla="*/ 4807992 h 5327306"/>
              <a:gd name="connsiteX4075" fmla="*/ 2417661 w 5032642"/>
              <a:gd name="connsiteY4075" fmla="*/ 4852659 h 5327306"/>
              <a:gd name="connsiteX4076" fmla="*/ 2412554 w 5032642"/>
              <a:gd name="connsiteY4076" fmla="*/ 4887297 h 5327306"/>
              <a:gd name="connsiteX4077" fmla="*/ 2405419 w 5032642"/>
              <a:gd name="connsiteY4077" fmla="*/ 4822033 h 5327306"/>
              <a:gd name="connsiteX4078" fmla="*/ 2392895 w 5032642"/>
              <a:gd name="connsiteY4078" fmla="*/ 4799391 h 5327306"/>
              <a:gd name="connsiteX4079" fmla="*/ 2393169 w 5032642"/>
              <a:gd name="connsiteY4079" fmla="*/ 4772999 h 5327306"/>
              <a:gd name="connsiteX4080" fmla="*/ 2392502 w 5032642"/>
              <a:gd name="connsiteY4080" fmla="*/ 4771792 h 5327306"/>
              <a:gd name="connsiteX4081" fmla="*/ 2392942 w 5032642"/>
              <a:gd name="connsiteY4081" fmla="*/ 4777376 h 5327306"/>
              <a:gd name="connsiteX4082" fmla="*/ 2385347 w 5032642"/>
              <a:gd name="connsiteY4082" fmla="*/ 4780711 h 5327306"/>
              <a:gd name="connsiteX4083" fmla="*/ 2372527 w 5032642"/>
              <a:gd name="connsiteY4083" fmla="*/ 4723567 h 5327306"/>
              <a:gd name="connsiteX4084" fmla="*/ 2367159 w 5032642"/>
              <a:gd name="connsiteY4084" fmla="*/ 4724475 h 5327306"/>
              <a:gd name="connsiteX4085" fmla="*/ 2365519 w 5032642"/>
              <a:gd name="connsiteY4085" fmla="*/ 4724706 h 5327306"/>
              <a:gd name="connsiteX4086" fmla="*/ 2370273 w 5032642"/>
              <a:gd name="connsiteY4086" fmla="*/ 4750353 h 5327306"/>
              <a:gd name="connsiteX4087" fmla="*/ 2375539 w 5032642"/>
              <a:gd name="connsiteY4087" fmla="*/ 4784993 h 5327306"/>
              <a:gd name="connsiteX4088" fmla="*/ 2382033 w 5032642"/>
              <a:gd name="connsiteY4088" fmla="*/ 4846442 h 5327306"/>
              <a:gd name="connsiteX4089" fmla="*/ 2383115 w 5032642"/>
              <a:gd name="connsiteY4089" fmla="*/ 4862055 h 5327306"/>
              <a:gd name="connsiteX4090" fmla="*/ 2381872 w 5032642"/>
              <a:gd name="connsiteY4090" fmla="*/ 4859047 h 5327306"/>
              <a:gd name="connsiteX4091" fmla="*/ 2371470 w 5032642"/>
              <a:gd name="connsiteY4091" fmla="*/ 4834144 h 5327306"/>
              <a:gd name="connsiteX4092" fmla="*/ 2366440 w 5032642"/>
              <a:gd name="connsiteY4092" fmla="*/ 4795432 h 5327306"/>
              <a:gd name="connsiteX4093" fmla="*/ 2351068 w 5032642"/>
              <a:gd name="connsiteY4093" fmla="*/ 4757730 h 5327306"/>
              <a:gd name="connsiteX4094" fmla="*/ 2351210 w 5032642"/>
              <a:gd name="connsiteY4094" fmla="*/ 4784876 h 5327306"/>
              <a:gd name="connsiteX4095" fmla="*/ 2343523 w 5032642"/>
              <a:gd name="connsiteY4095" fmla="*/ 4765277 h 5327306"/>
              <a:gd name="connsiteX4096" fmla="*/ 2343247 w 5032642"/>
              <a:gd name="connsiteY4096" fmla="*/ 4770465 h 5327306"/>
              <a:gd name="connsiteX4097" fmla="*/ 2344388 w 5032642"/>
              <a:gd name="connsiteY4097" fmla="*/ 4777413 h 5327306"/>
              <a:gd name="connsiteX4098" fmla="*/ 2333937 w 5032642"/>
              <a:gd name="connsiteY4098" fmla="*/ 4747176 h 5327306"/>
              <a:gd name="connsiteX4099" fmla="*/ 2333272 w 5032642"/>
              <a:gd name="connsiteY4099" fmla="*/ 4739143 h 5327306"/>
              <a:gd name="connsiteX4100" fmla="*/ 2329523 w 5032642"/>
              <a:gd name="connsiteY4100" fmla="*/ 4729585 h 5327306"/>
              <a:gd name="connsiteX4101" fmla="*/ 2314829 w 5032642"/>
              <a:gd name="connsiteY4101" fmla="*/ 4692205 h 5327306"/>
              <a:gd name="connsiteX4102" fmla="*/ 2316560 w 5032642"/>
              <a:gd name="connsiteY4102" fmla="*/ 4713658 h 5327306"/>
              <a:gd name="connsiteX4103" fmla="*/ 2318509 w 5032642"/>
              <a:gd name="connsiteY4103" fmla="*/ 4729934 h 5327306"/>
              <a:gd name="connsiteX4104" fmla="*/ 2338721 w 5032642"/>
              <a:gd name="connsiteY4104" fmla="*/ 4788749 h 5327306"/>
              <a:gd name="connsiteX4105" fmla="*/ 2329070 w 5032642"/>
              <a:gd name="connsiteY4105" fmla="*/ 4788399 h 5327306"/>
              <a:gd name="connsiteX4106" fmla="*/ 2323424 w 5032642"/>
              <a:gd name="connsiteY4106" fmla="*/ 4777299 h 5327306"/>
              <a:gd name="connsiteX4107" fmla="*/ 2324472 w 5032642"/>
              <a:gd name="connsiteY4107" fmla="*/ 4789369 h 5327306"/>
              <a:gd name="connsiteX4108" fmla="*/ 2326569 w 5032642"/>
              <a:gd name="connsiteY4108" fmla="*/ 4819764 h 5327306"/>
              <a:gd name="connsiteX4109" fmla="*/ 2323321 w 5032642"/>
              <a:gd name="connsiteY4109" fmla="*/ 4811407 h 5327306"/>
              <a:gd name="connsiteX4110" fmla="*/ 2297311 w 5032642"/>
              <a:gd name="connsiteY4110" fmla="*/ 4752085 h 5327306"/>
              <a:gd name="connsiteX4111" fmla="*/ 2288048 w 5032642"/>
              <a:gd name="connsiteY4111" fmla="*/ 4719421 h 5327306"/>
              <a:gd name="connsiteX4112" fmla="*/ 2284635 w 5032642"/>
              <a:gd name="connsiteY4112" fmla="*/ 4722982 h 5327306"/>
              <a:gd name="connsiteX4113" fmla="*/ 2284636 w 5032642"/>
              <a:gd name="connsiteY4113" fmla="*/ 4723177 h 5327306"/>
              <a:gd name="connsiteX4114" fmla="*/ 2283513 w 5032642"/>
              <a:gd name="connsiteY4114" fmla="*/ 4720615 h 5327306"/>
              <a:gd name="connsiteX4115" fmla="*/ 2244671 w 5032642"/>
              <a:gd name="connsiteY4115" fmla="*/ 4622820 h 5327306"/>
              <a:gd name="connsiteX4116" fmla="*/ 2235849 w 5032642"/>
              <a:gd name="connsiteY4116" fmla="*/ 4603232 h 5327306"/>
              <a:gd name="connsiteX4117" fmla="*/ 2232596 w 5032642"/>
              <a:gd name="connsiteY4117" fmla="*/ 4596991 h 5327306"/>
              <a:gd name="connsiteX4118" fmla="*/ 2237184 w 5032642"/>
              <a:gd name="connsiteY4118" fmla="*/ 4611497 h 5327306"/>
              <a:gd name="connsiteX4119" fmla="*/ 2297468 w 5032642"/>
              <a:gd name="connsiteY4119" fmla="*/ 4765625 h 5327306"/>
              <a:gd name="connsiteX4120" fmla="*/ 2281967 w 5032642"/>
              <a:gd name="connsiteY4120" fmla="*/ 4732395 h 5327306"/>
              <a:gd name="connsiteX4121" fmla="*/ 2284678 w 5032642"/>
              <a:gd name="connsiteY4121" fmla="*/ 4739218 h 5327306"/>
              <a:gd name="connsiteX4122" fmla="*/ 2284698 w 5032642"/>
              <a:gd name="connsiteY4122" fmla="*/ 4746599 h 5327306"/>
              <a:gd name="connsiteX4123" fmla="*/ 2281235 w 5032642"/>
              <a:gd name="connsiteY4123" fmla="*/ 4759467 h 5327306"/>
              <a:gd name="connsiteX4124" fmla="*/ 2260203 w 5032642"/>
              <a:gd name="connsiteY4124" fmla="*/ 4685246 h 5327306"/>
              <a:gd name="connsiteX4125" fmla="*/ 2257548 w 5032642"/>
              <a:gd name="connsiteY4125" fmla="*/ 4676896 h 5327306"/>
              <a:gd name="connsiteX4126" fmla="*/ 2255399 w 5032642"/>
              <a:gd name="connsiteY4126" fmla="*/ 4671758 h 5327306"/>
              <a:gd name="connsiteX4127" fmla="*/ 2252914 w 5032642"/>
              <a:gd name="connsiteY4127" fmla="*/ 4669199 h 5327306"/>
              <a:gd name="connsiteX4128" fmla="*/ 2250770 w 5032642"/>
              <a:gd name="connsiteY4128" fmla="*/ 4678914 h 5327306"/>
              <a:gd name="connsiteX4129" fmla="*/ 2253244 w 5032642"/>
              <a:gd name="connsiteY4129" fmla="*/ 4698068 h 5327306"/>
              <a:gd name="connsiteX4130" fmla="*/ 2255793 w 5032642"/>
              <a:gd name="connsiteY4130" fmla="*/ 4724276 h 5327306"/>
              <a:gd name="connsiteX4131" fmla="*/ 2261561 w 5032642"/>
              <a:gd name="connsiteY4131" fmla="*/ 4737840 h 5327306"/>
              <a:gd name="connsiteX4132" fmla="*/ 2269409 w 5032642"/>
              <a:gd name="connsiteY4132" fmla="*/ 4764553 h 5327306"/>
              <a:gd name="connsiteX4133" fmla="*/ 2261197 w 5032642"/>
              <a:gd name="connsiteY4133" fmla="*/ 4749117 h 5327306"/>
              <a:gd name="connsiteX4134" fmla="*/ 2256965 w 5032642"/>
              <a:gd name="connsiteY4134" fmla="*/ 4740178 h 5327306"/>
              <a:gd name="connsiteX4135" fmla="*/ 2257237 w 5032642"/>
              <a:gd name="connsiteY4135" fmla="*/ 4744392 h 5327306"/>
              <a:gd name="connsiteX4136" fmla="*/ 2257536 w 5032642"/>
              <a:gd name="connsiteY4136" fmla="*/ 4757041 h 5327306"/>
              <a:gd name="connsiteX4137" fmla="*/ 2269931 w 5032642"/>
              <a:gd name="connsiteY4137" fmla="*/ 4786222 h 5327306"/>
              <a:gd name="connsiteX4138" fmla="*/ 2330372 w 5032642"/>
              <a:gd name="connsiteY4138" fmla="*/ 4936620 h 5327306"/>
              <a:gd name="connsiteX4139" fmla="*/ 2331368 w 5032642"/>
              <a:gd name="connsiteY4139" fmla="*/ 4938242 h 5327306"/>
              <a:gd name="connsiteX4140" fmla="*/ 2331622 w 5032642"/>
              <a:gd name="connsiteY4140" fmla="*/ 4938677 h 5327306"/>
              <a:gd name="connsiteX4141" fmla="*/ 2329996 w 5032642"/>
              <a:gd name="connsiteY4141" fmla="*/ 4930636 h 5327306"/>
              <a:gd name="connsiteX4142" fmla="*/ 2323371 w 5032642"/>
              <a:gd name="connsiteY4142" fmla="*/ 4862537 h 5327306"/>
              <a:gd name="connsiteX4143" fmla="*/ 2311265 w 5032642"/>
              <a:gd name="connsiteY4143" fmla="*/ 4806046 h 5327306"/>
              <a:gd name="connsiteX4144" fmla="*/ 2328842 w 5032642"/>
              <a:gd name="connsiteY4144" fmla="*/ 4850123 h 5327306"/>
              <a:gd name="connsiteX4145" fmla="*/ 2329315 w 5032642"/>
              <a:gd name="connsiteY4145" fmla="*/ 4856367 h 5327306"/>
              <a:gd name="connsiteX4146" fmla="*/ 2334193 w 5032642"/>
              <a:gd name="connsiteY4146" fmla="*/ 4899085 h 5327306"/>
              <a:gd name="connsiteX4147" fmla="*/ 2338698 w 5032642"/>
              <a:gd name="connsiteY4147" fmla="*/ 4944564 h 5327306"/>
              <a:gd name="connsiteX4148" fmla="*/ 2338747 w 5032642"/>
              <a:gd name="connsiteY4148" fmla="*/ 4952046 h 5327306"/>
              <a:gd name="connsiteX4149" fmla="*/ 2340730 w 5032642"/>
              <a:gd name="connsiteY4149" fmla="*/ 4955922 h 5327306"/>
              <a:gd name="connsiteX4150" fmla="*/ 2342075 w 5032642"/>
              <a:gd name="connsiteY4150" fmla="*/ 4978360 h 5327306"/>
              <a:gd name="connsiteX4151" fmla="*/ 2312846 w 5032642"/>
              <a:gd name="connsiteY4151" fmla="*/ 4910523 h 5327306"/>
              <a:gd name="connsiteX4152" fmla="*/ 2274225 w 5032642"/>
              <a:gd name="connsiteY4152" fmla="*/ 4821447 h 5327306"/>
              <a:gd name="connsiteX4153" fmla="*/ 2252290 w 5032642"/>
              <a:gd name="connsiteY4153" fmla="*/ 4772618 h 5327306"/>
              <a:gd name="connsiteX4154" fmla="*/ 2249241 w 5032642"/>
              <a:gd name="connsiteY4154" fmla="*/ 4772181 h 5327306"/>
              <a:gd name="connsiteX4155" fmla="*/ 2240422 w 5032642"/>
              <a:gd name="connsiteY4155" fmla="*/ 4767934 h 5327306"/>
              <a:gd name="connsiteX4156" fmla="*/ 2239547 w 5032642"/>
              <a:gd name="connsiteY4156" fmla="*/ 4767463 h 5327306"/>
              <a:gd name="connsiteX4157" fmla="*/ 2244519 w 5032642"/>
              <a:gd name="connsiteY4157" fmla="*/ 4779123 h 5327306"/>
              <a:gd name="connsiteX4158" fmla="*/ 2257429 w 5032642"/>
              <a:gd name="connsiteY4158" fmla="*/ 4808496 h 5327306"/>
              <a:gd name="connsiteX4159" fmla="*/ 2352940 w 5032642"/>
              <a:gd name="connsiteY4159" fmla="*/ 5028235 h 5327306"/>
              <a:gd name="connsiteX4160" fmla="*/ 2362880 w 5032642"/>
              <a:gd name="connsiteY4160" fmla="*/ 5067519 h 5327306"/>
              <a:gd name="connsiteX4161" fmla="*/ 2357366 w 5032642"/>
              <a:gd name="connsiteY4161" fmla="*/ 5056153 h 5327306"/>
              <a:gd name="connsiteX4162" fmla="*/ 2354228 w 5032642"/>
              <a:gd name="connsiteY4162" fmla="*/ 5038169 h 5327306"/>
              <a:gd name="connsiteX4163" fmla="*/ 2349770 w 5032642"/>
              <a:gd name="connsiteY4163" fmla="*/ 5023672 h 5327306"/>
              <a:gd name="connsiteX4164" fmla="*/ 2345706 w 5032642"/>
              <a:gd name="connsiteY4164" fmla="*/ 5028952 h 5327306"/>
              <a:gd name="connsiteX4165" fmla="*/ 2344014 w 5032642"/>
              <a:gd name="connsiteY4165" fmla="*/ 5024764 h 5327306"/>
              <a:gd name="connsiteX4166" fmla="*/ 2320252 w 5032642"/>
              <a:gd name="connsiteY4166" fmla="*/ 4987979 h 5327306"/>
              <a:gd name="connsiteX4167" fmla="*/ 2345093 w 5032642"/>
              <a:gd name="connsiteY4167" fmla="*/ 5046041 h 5327306"/>
              <a:gd name="connsiteX4168" fmla="*/ 2346546 w 5032642"/>
              <a:gd name="connsiteY4168" fmla="*/ 5049725 h 5327306"/>
              <a:gd name="connsiteX4169" fmla="*/ 2346575 w 5032642"/>
              <a:gd name="connsiteY4169" fmla="*/ 5050292 h 5327306"/>
              <a:gd name="connsiteX4170" fmla="*/ 2348537 w 5032642"/>
              <a:gd name="connsiteY4170" fmla="*/ 5063017 h 5327306"/>
              <a:gd name="connsiteX4171" fmla="*/ 2309904 w 5032642"/>
              <a:gd name="connsiteY4171" fmla="*/ 4981962 h 5327306"/>
              <a:gd name="connsiteX4172" fmla="*/ 2252566 w 5032642"/>
              <a:gd name="connsiteY4172" fmla="*/ 4854224 h 5327306"/>
              <a:gd name="connsiteX4173" fmla="*/ 2246634 w 5032642"/>
              <a:gd name="connsiteY4173" fmla="*/ 4838143 h 5327306"/>
              <a:gd name="connsiteX4174" fmla="*/ 2250139 w 5032642"/>
              <a:gd name="connsiteY4174" fmla="*/ 4856822 h 5327306"/>
              <a:gd name="connsiteX4175" fmla="*/ 2344824 w 5032642"/>
              <a:gd name="connsiteY4175" fmla="*/ 5091194 h 5327306"/>
              <a:gd name="connsiteX4176" fmla="*/ 2234256 w 5032642"/>
              <a:gd name="connsiteY4176" fmla="*/ 4841989 h 5327306"/>
              <a:gd name="connsiteX4177" fmla="*/ 2224585 w 5032642"/>
              <a:gd name="connsiteY4177" fmla="*/ 4822315 h 5327306"/>
              <a:gd name="connsiteX4178" fmla="*/ 2222763 w 5032642"/>
              <a:gd name="connsiteY4178" fmla="*/ 4819890 h 5327306"/>
              <a:gd name="connsiteX4179" fmla="*/ 2222948 w 5032642"/>
              <a:gd name="connsiteY4179" fmla="*/ 4821076 h 5327306"/>
              <a:gd name="connsiteX4180" fmla="*/ 2223711 w 5032642"/>
              <a:gd name="connsiteY4180" fmla="*/ 4826512 h 5327306"/>
              <a:gd name="connsiteX4181" fmla="*/ 2218795 w 5032642"/>
              <a:gd name="connsiteY4181" fmla="*/ 4814615 h 5327306"/>
              <a:gd name="connsiteX4182" fmla="*/ 2217764 w 5032642"/>
              <a:gd name="connsiteY4182" fmla="*/ 4813246 h 5327306"/>
              <a:gd name="connsiteX4183" fmla="*/ 2212400 w 5032642"/>
              <a:gd name="connsiteY4183" fmla="*/ 4811846 h 5327306"/>
              <a:gd name="connsiteX4184" fmla="*/ 2226573 w 5032642"/>
              <a:gd name="connsiteY4184" fmla="*/ 4850217 h 5327306"/>
              <a:gd name="connsiteX4185" fmla="*/ 2272645 w 5032642"/>
              <a:gd name="connsiteY4185" fmla="*/ 4962974 h 5327306"/>
              <a:gd name="connsiteX4186" fmla="*/ 2229244 w 5032642"/>
              <a:gd name="connsiteY4186" fmla="*/ 4868522 h 5327306"/>
              <a:gd name="connsiteX4187" fmla="*/ 2197067 w 5032642"/>
              <a:gd name="connsiteY4187" fmla="*/ 4794342 h 5327306"/>
              <a:gd name="connsiteX4188" fmla="*/ 2198911 w 5032642"/>
              <a:gd name="connsiteY4188" fmla="*/ 4800617 h 5327306"/>
              <a:gd name="connsiteX4189" fmla="*/ 2176312 w 5032642"/>
              <a:gd name="connsiteY4189" fmla="*/ 4757202 h 5327306"/>
              <a:gd name="connsiteX4190" fmla="*/ 2162494 w 5032642"/>
              <a:gd name="connsiteY4190" fmla="*/ 4723801 h 5327306"/>
              <a:gd name="connsiteX4191" fmla="*/ 2161187 w 5032642"/>
              <a:gd name="connsiteY4191" fmla="*/ 4717903 h 5327306"/>
              <a:gd name="connsiteX4192" fmla="*/ 2153556 w 5032642"/>
              <a:gd name="connsiteY4192" fmla="*/ 4693514 h 5327306"/>
              <a:gd name="connsiteX4193" fmla="*/ 2151438 w 5032642"/>
              <a:gd name="connsiteY4193" fmla="*/ 4696982 h 5327306"/>
              <a:gd name="connsiteX4194" fmla="*/ 2139641 w 5032642"/>
              <a:gd name="connsiteY4194" fmla="*/ 4668300 h 5327306"/>
              <a:gd name="connsiteX4195" fmla="*/ 2117270 w 5032642"/>
              <a:gd name="connsiteY4195" fmla="*/ 4624641 h 5327306"/>
              <a:gd name="connsiteX4196" fmla="*/ 2117270 w 5032642"/>
              <a:gd name="connsiteY4196" fmla="*/ 4624641 h 5327306"/>
              <a:gd name="connsiteX4197" fmla="*/ 2127589 w 5032642"/>
              <a:gd name="connsiteY4197" fmla="*/ 4652937 h 5327306"/>
              <a:gd name="connsiteX4198" fmla="*/ 2149064 w 5032642"/>
              <a:gd name="connsiteY4198" fmla="*/ 4711820 h 5327306"/>
              <a:gd name="connsiteX4199" fmla="*/ 2148667 w 5032642"/>
              <a:gd name="connsiteY4199" fmla="*/ 4716559 h 5327306"/>
              <a:gd name="connsiteX4200" fmla="*/ 2146969 w 5032642"/>
              <a:gd name="connsiteY4200" fmla="*/ 4727575 h 5327306"/>
              <a:gd name="connsiteX4201" fmla="*/ 2125893 w 5032642"/>
              <a:gd name="connsiteY4201" fmla="*/ 4654091 h 5327306"/>
              <a:gd name="connsiteX4202" fmla="*/ 2134732 w 5032642"/>
              <a:gd name="connsiteY4202" fmla="*/ 4713944 h 5327306"/>
              <a:gd name="connsiteX4203" fmla="*/ 2143573 w 5032642"/>
              <a:gd name="connsiteY4203" fmla="*/ 4773797 h 5327306"/>
              <a:gd name="connsiteX4204" fmla="*/ 2119097 w 5032642"/>
              <a:gd name="connsiteY4204" fmla="*/ 4738038 h 5327306"/>
              <a:gd name="connsiteX4205" fmla="*/ 2119130 w 5032642"/>
              <a:gd name="connsiteY4205" fmla="*/ 4825837 h 5327306"/>
              <a:gd name="connsiteX4206" fmla="*/ 2090645 w 5032642"/>
              <a:gd name="connsiteY4206" fmla="*/ 4713482 h 5327306"/>
              <a:gd name="connsiteX4207" fmla="*/ 2074690 w 5032642"/>
              <a:gd name="connsiteY4207" fmla="*/ 4640765 h 5327306"/>
              <a:gd name="connsiteX4208" fmla="*/ 2077029 w 5032642"/>
              <a:gd name="connsiteY4208" fmla="*/ 4639173 h 5327306"/>
              <a:gd name="connsiteX4209" fmla="*/ 2077461 w 5032642"/>
              <a:gd name="connsiteY4209" fmla="*/ 4638879 h 5327306"/>
              <a:gd name="connsiteX4210" fmla="*/ 2077808 w 5032642"/>
              <a:gd name="connsiteY4210" fmla="*/ 4638643 h 5327306"/>
              <a:gd name="connsiteX4211" fmla="*/ 2077029 w 5032642"/>
              <a:gd name="connsiteY4211" fmla="*/ 4639173 h 5327306"/>
              <a:gd name="connsiteX4212" fmla="*/ 2075729 w 5032642"/>
              <a:gd name="connsiteY4212" fmla="*/ 4640057 h 5327306"/>
              <a:gd name="connsiteX4213" fmla="*/ 2074690 w 5032642"/>
              <a:gd name="connsiteY4213" fmla="*/ 4640765 h 5327306"/>
              <a:gd name="connsiteX4214" fmla="*/ 2084963 w 5032642"/>
              <a:gd name="connsiteY4214" fmla="*/ 4730097 h 5327306"/>
              <a:gd name="connsiteX4215" fmla="*/ 2065624 w 5032642"/>
              <a:gd name="connsiteY4215" fmla="*/ 4739004 h 5327306"/>
              <a:gd name="connsiteX4216" fmla="*/ 2080440 w 5032642"/>
              <a:gd name="connsiteY4216" fmla="*/ 4808247 h 5327306"/>
              <a:gd name="connsiteX4217" fmla="*/ 2071345 w 5032642"/>
              <a:gd name="connsiteY4217" fmla="*/ 4827183 h 5327306"/>
              <a:gd name="connsiteX4218" fmla="*/ 2076491 w 5032642"/>
              <a:gd name="connsiteY4218" fmla="*/ 4898755 h 5327306"/>
              <a:gd name="connsiteX4219" fmla="*/ 2096173 w 5032642"/>
              <a:gd name="connsiteY4219" fmla="*/ 5047554 h 5327306"/>
              <a:gd name="connsiteX4220" fmla="*/ 2060847 w 5032642"/>
              <a:gd name="connsiteY4220" fmla="*/ 4895942 h 5327306"/>
              <a:gd name="connsiteX4221" fmla="*/ 2046595 w 5032642"/>
              <a:gd name="connsiteY4221" fmla="*/ 4817815 h 5327306"/>
              <a:gd name="connsiteX4222" fmla="*/ 2025242 w 5032642"/>
              <a:gd name="connsiteY4222" fmla="*/ 4762226 h 5327306"/>
              <a:gd name="connsiteX4223" fmla="*/ 2032664 w 5032642"/>
              <a:gd name="connsiteY4223" fmla="*/ 4836500 h 5327306"/>
              <a:gd name="connsiteX4224" fmla="*/ 2023566 w 5032642"/>
              <a:gd name="connsiteY4224" fmla="*/ 4846939 h 5327306"/>
              <a:gd name="connsiteX4225" fmla="*/ 2034114 w 5032642"/>
              <a:gd name="connsiteY4225" fmla="*/ 4909880 h 5327306"/>
              <a:gd name="connsiteX4226" fmla="*/ 2039541 w 5032642"/>
              <a:gd name="connsiteY4226" fmla="*/ 4972054 h 5327306"/>
              <a:gd name="connsiteX4227" fmla="*/ 2032425 w 5032642"/>
              <a:gd name="connsiteY4227" fmla="*/ 4959188 h 5327306"/>
              <a:gd name="connsiteX4228" fmla="*/ 2019915 w 5032642"/>
              <a:gd name="connsiteY4228" fmla="*/ 4971948 h 5327306"/>
              <a:gd name="connsiteX4229" fmla="*/ 1993703 w 5032642"/>
              <a:gd name="connsiteY4229" fmla="*/ 4853798 h 5327306"/>
              <a:gd name="connsiteX4230" fmla="*/ 1997414 w 5032642"/>
              <a:gd name="connsiteY4230" fmla="*/ 4938321 h 5327306"/>
              <a:gd name="connsiteX4231" fmla="*/ 1997704 w 5032642"/>
              <a:gd name="connsiteY4231" fmla="*/ 4941927 h 5327306"/>
              <a:gd name="connsiteX4232" fmla="*/ 1973017 w 5032642"/>
              <a:gd name="connsiteY4232" fmla="*/ 4891252 h 5327306"/>
              <a:gd name="connsiteX4233" fmla="*/ 1998794 w 5032642"/>
              <a:gd name="connsiteY4233" fmla="*/ 4961369 h 5327306"/>
              <a:gd name="connsiteX4234" fmla="*/ 1995640 w 5032642"/>
              <a:gd name="connsiteY4234" fmla="*/ 4974762 h 5327306"/>
              <a:gd name="connsiteX4235" fmla="*/ 1986910 w 5032642"/>
              <a:gd name="connsiteY4235" fmla="*/ 4946241 h 5327306"/>
              <a:gd name="connsiteX4236" fmla="*/ 2013168 w 5032642"/>
              <a:gd name="connsiteY4236" fmla="*/ 5187595 h 5327306"/>
              <a:gd name="connsiteX4237" fmla="*/ 2014072 w 5032642"/>
              <a:gd name="connsiteY4237" fmla="*/ 5201548 h 5327306"/>
              <a:gd name="connsiteX4238" fmla="*/ 2013674 w 5032642"/>
              <a:gd name="connsiteY4238" fmla="*/ 5200837 h 5327306"/>
              <a:gd name="connsiteX4239" fmla="*/ 1984402 w 5032642"/>
              <a:gd name="connsiteY4239" fmla="*/ 5133769 h 5327306"/>
              <a:gd name="connsiteX4240" fmla="*/ 1996149 w 5032642"/>
              <a:gd name="connsiteY4240" fmla="*/ 5174739 h 5327306"/>
              <a:gd name="connsiteX4241" fmla="*/ 2009923 w 5032642"/>
              <a:gd name="connsiteY4241" fmla="*/ 5207025 h 5327306"/>
              <a:gd name="connsiteX4242" fmla="*/ 2015356 w 5032642"/>
              <a:gd name="connsiteY4242" fmla="*/ 5221384 h 5327306"/>
              <a:gd name="connsiteX4243" fmla="*/ 2018670 w 5032642"/>
              <a:gd name="connsiteY4243" fmla="*/ 5272567 h 5327306"/>
              <a:gd name="connsiteX4244" fmla="*/ 2014585 w 5032642"/>
              <a:gd name="connsiteY4244" fmla="*/ 5272224 h 5327306"/>
              <a:gd name="connsiteX4245" fmla="*/ 2017123 w 5032642"/>
              <a:gd name="connsiteY4245" fmla="*/ 5277396 h 5327306"/>
              <a:gd name="connsiteX4246" fmla="*/ 2019736 w 5032642"/>
              <a:gd name="connsiteY4246" fmla="*/ 5289051 h 5327306"/>
              <a:gd name="connsiteX4247" fmla="*/ 2022213 w 5032642"/>
              <a:gd name="connsiteY4247" fmla="*/ 5327306 h 5327306"/>
              <a:gd name="connsiteX4248" fmla="*/ 2016740 w 5032642"/>
              <a:gd name="connsiteY4248" fmla="*/ 5314777 h 5327306"/>
              <a:gd name="connsiteX4249" fmla="*/ 2012050 w 5032642"/>
              <a:gd name="connsiteY4249" fmla="*/ 5310396 h 5327306"/>
              <a:gd name="connsiteX4250" fmla="*/ 2016740 w 5032642"/>
              <a:gd name="connsiteY4250" fmla="*/ 5314777 h 5327306"/>
              <a:gd name="connsiteX4251" fmla="*/ 2007905 w 5032642"/>
              <a:gd name="connsiteY4251" fmla="*/ 5318386 h 5327306"/>
              <a:gd name="connsiteX4252" fmla="*/ 2000686 w 5032642"/>
              <a:gd name="connsiteY4252" fmla="*/ 5279658 h 5327306"/>
              <a:gd name="connsiteX4253" fmla="*/ 1997262 w 5032642"/>
              <a:gd name="connsiteY4253" fmla="*/ 5246576 h 5327306"/>
              <a:gd name="connsiteX4254" fmla="*/ 1997262 w 5032642"/>
              <a:gd name="connsiteY4254" fmla="*/ 5246576 h 5327306"/>
              <a:gd name="connsiteX4255" fmla="*/ 2000686 w 5032642"/>
              <a:gd name="connsiteY4255" fmla="*/ 5279658 h 5327306"/>
              <a:gd name="connsiteX4256" fmla="*/ 2002151 w 5032642"/>
              <a:gd name="connsiteY4256" fmla="*/ 5320427 h 5327306"/>
              <a:gd name="connsiteX4257" fmla="*/ 1992171 w 5032642"/>
              <a:gd name="connsiteY4257" fmla="*/ 5301559 h 5327306"/>
              <a:gd name="connsiteX4258" fmla="*/ 1987439 w 5032642"/>
              <a:gd name="connsiteY4258" fmla="*/ 5293778 h 5327306"/>
              <a:gd name="connsiteX4259" fmla="*/ 1974120 w 5032642"/>
              <a:gd name="connsiteY4259" fmla="*/ 5165290 h 5327306"/>
              <a:gd name="connsiteX4260" fmla="*/ 1935415 w 5032642"/>
              <a:gd name="connsiteY4260" fmla="*/ 4915406 h 5327306"/>
              <a:gd name="connsiteX4261" fmla="*/ 1916322 w 5032642"/>
              <a:gd name="connsiteY4261" fmla="*/ 4818619 h 5327306"/>
              <a:gd name="connsiteX4262" fmla="*/ 1912629 w 5032642"/>
              <a:gd name="connsiteY4262" fmla="*/ 4830339 h 5327306"/>
              <a:gd name="connsiteX4263" fmla="*/ 1930586 w 5032642"/>
              <a:gd name="connsiteY4263" fmla="*/ 4932148 h 5327306"/>
              <a:gd name="connsiteX4264" fmla="*/ 1942855 w 5032642"/>
              <a:gd name="connsiteY4264" fmla="*/ 5033580 h 5327306"/>
              <a:gd name="connsiteX4265" fmla="*/ 1935464 w 5032642"/>
              <a:gd name="connsiteY4265" fmla="*/ 5047107 h 5327306"/>
              <a:gd name="connsiteX4266" fmla="*/ 1944598 w 5032642"/>
              <a:gd name="connsiteY4266" fmla="*/ 5132964 h 5327306"/>
              <a:gd name="connsiteX4267" fmla="*/ 1934080 w 5032642"/>
              <a:gd name="connsiteY4267" fmla="*/ 5149327 h 5327306"/>
              <a:gd name="connsiteX4268" fmla="*/ 1934259 w 5032642"/>
              <a:gd name="connsiteY4268" fmla="*/ 5154605 h 5327306"/>
              <a:gd name="connsiteX4269" fmla="*/ 1935559 w 5032642"/>
              <a:gd name="connsiteY4269" fmla="*/ 5159132 h 5327306"/>
              <a:gd name="connsiteX4270" fmla="*/ 1935526 w 5032642"/>
              <a:gd name="connsiteY4270" fmla="*/ 5166372 h 5327306"/>
              <a:gd name="connsiteX4271" fmla="*/ 1934442 w 5032642"/>
              <a:gd name="connsiteY4271" fmla="*/ 5167318 h 5327306"/>
              <a:gd name="connsiteX4272" fmla="*/ 1935510 w 5032642"/>
              <a:gd name="connsiteY4272" fmla="*/ 5170309 h 5327306"/>
              <a:gd name="connsiteX4273" fmla="*/ 1935526 w 5032642"/>
              <a:gd name="connsiteY4273" fmla="*/ 5166372 h 5327306"/>
              <a:gd name="connsiteX4274" fmla="*/ 1937215 w 5032642"/>
              <a:gd name="connsiteY4274" fmla="*/ 5164900 h 5327306"/>
              <a:gd name="connsiteX4275" fmla="*/ 1932103 w 5032642"/>
              <a:gd name="connsiteY4275" fmla="*/ 5189624 h 5327306"/>
              <a:gd name="connsiteX4276" fmla="*/ 1921261 w 5032642"/>
              <a:gd name="connsiteY4276" fmla="*/ 5100680 h 5327306"/>
              <a:gd name="connsiteX4277" fmla="*/ 1909026 w 5032642"/>
              <a:gd name="connsiteY4277" fmla="*/ 5087048 h 5327306"/>
              <a:gd name="connsiteX4278" fmla="*/ 1889656 w 5032642"/>
              <a:gd name="connsiteY4278" fmla="*/ 5008154 h 5327306"/>
              <a:gd name="connsiteX4279" fmla="*/ 1873683 w 5032642"/>
              <a:gd name="connsiteY4279" fmla="*/ 4891537 h 5327306"/>
              <a:gd name="connsiteX4280" fmla="*/ 1858048 w 5032642"/>
              <a:gd name="connsiteY4280" fmla="*/ 4915629 h 5327306"/>
              <a:gd name="connsiteX4281" fmla="*/ 1857777 w 5032642"/>
              <a:gd name="connsiteY4281" fmla="*/ 4950519 h 5327306"/>
              <a:gd name="connsiteX4282" fmla="*/ 1859789 w 5032642"/>
              <a:gd name="connsiteY4282" fmla="*/ 5006517 h 5327306"/>
              <a:gd name="connsiteX4283" fmla="*/ 1866927 w 5032642"/>
              <a:gd name="connsiteY4283" fmla="*/ 5080277 h 5327306"/>
              <a:gd name="connsiteX4284" fmla="*/ 1884311 w 5032642"/>
              <a:gd name="connsiteY4284" fmla="*/ 5268971 h 5327306"/>
              <a:gd name="connsiteX4285" fmla="*/ 1885456 w 5032642"/>
              <a:gd name="connsiteY4285" fmla="*/ 5281545 h 5327306"/>
              <a:gd name="connsiteX4286" fmla="*/ 1877899 w 5032642"/>
              <a:gd name="connsiteY4286" fmla="*/ 5270237 h 5327306"/>
              <a:gd name="connsiteX4287" fmla="*/ 1874926 w 5032642"/>
              <a:gd name="connsiteY4287" fmla="*/ 5266563 h 5327306"/>
              <a:gd name="connsiteX4288" fmla="*/ 1870110 w 5032642"/>
              <a:gd name="connsiteY4288" fmla="*/ 5227549 h 5327306"/>
              <a:gd name="connsiteX4289" fmla="*/ 1857842 w 5032642"/>
              <a:gd name="connsiteY4289" fmla="*/ 5126119 h 5327306"/>
              <a:gd name="connsiteX4290" fmla="*/ 1834800 w 5032642"/>
              <a:gd name="connsiteY4290" fmla="*/ 5119839 h 5327306"/>
              <a:gd name="connsiteX4291" fmla="*/ 1824543 w 5032642"/>
              <a:gd name="connsiteY4291" fmla="*/ 5074405 h 5327306"/>
              <a:gd name="connsiteX4292" fmla="*/ 1810021 w 5032642"/>
              <a:gd name="connsiteY4292" fmla="*/ 5031168 h 5327306"/>
              <a:gd name="connsiteX4293" fmla="*/ 1785789 w 5032642"/>
              <a:gd name="connsiteY4293" fmla="*/ 4881216 h 5327306"/>
              <a:gd name="connsiteX4294" fmla="*/ 1778944 w 5032642"/>
              <a:gd name="connsiteY4294" fmla="*/ 4833462 h 5327306"/>
              <a:gd name="connsiteX4295" fmla="*/ 1777744 w 5032642"/>
              <a:gd name="connsiteY4295" fmla="*/ 4859597 h 5327306"/>
              <a:gd name="connsiteX4296" fmla="*/ 1778725 w 5032642"/>
              <a:gd name="connsiteY4296" fmla="*/ 4868587 h 5327306"/>
              <a:gd name="connsiteX4297" fmla="*/ 1778673 w 5032642"/>
              <a:gd name="connsiteY4297" fmla="*/ 4868350 h 5327306"/>
              <a:gd name="connsiteX4298" fmla="*/ 1778890 w 5032642"/>
              <a:gd name="connsiteY4298" fmla="*/ 4870100 h 5327306"/>
              <a:gd name="connsiteX4299" fmla="*/ 1779199 w 5032642"/>
              <a:gd name="connsiteY4299" fmla="*/ 4872928 h 5327306"/>
              <a:gd name="connsiteX4300" fmla="*/ 1779341 w 5032642"/>
              <a:gd name="connsiteY4300" fmla="*/ 4873726 h 5327306"/>
              <a:gd name="connsiteX4301" fmla="*/ 1778890 w 5032642"/>
              <a:gd name="connsiteY4301" fmla="*/ 4870100 h 5327306"/>
              <a:gd name="connsiteX4302" fmla="*/ 1778725 w 5032642"/>
              <a:gd name="connsiteY4302" fmla="*/ 4868587 h 5327306"/>
              <a:gd name="connsiteX4303" fmla="*/ 1793845 w 5032642"/>
              <a:gd name="connsiteY4303" fmla="*/ 4936467 h 5327306"/>
              <a:gd name="connsiteX4304" fmla="*/ 1800052 w 5032642"/>
              <a:gd name="connsiteY4304" fmla="*/ 4994748 h 5327306"/>
              <a:gd name="connsiteX4305" fmla="*/ 1790957 w 5032642"/>
              <a:gd name="connsiteY4305" fmla="*/ 5013682 h 5327306"/>
              <a:gd name="connsiteX4306" fmla="*/ 1796093 w 5032642"/>
              <a:gd name="connsiteY4306" fmla="*/ 5058348 h 5327306"/>
              <a:gd name="connsiteX4307" fmla="*/ 1790987 w 5032642"/>
              <a:gd name="connsiteY4307" fmla="*/ 5092986 h 5327306"/>
              <a:gd name="connsiteX4308" fmla="*/ 1783851 w 5032642"/>
              <a:gd name="connsiteY4308" fmla="*/ 5027723 h 5327306"/>
              <a:gd name="connsiteX4309" fmla="*/ 1771328 w 5032642"/>
              <a:gd name="connsiteY4309" fmla="*/ 5005080 h 5327306"/>
              <a:gd name="connsiteX4310" fmla="*/ 1771602 w 5032642"/>
              <a:gd name="connsiteY4310" fmla="*/ 4978688 h 5327306"/>
              <a:gd name="connsiteX4311" fmla="*/ 1759362 w 5032642"/>
              <a:gd name="connsiteY4311" fmla="*/ 4956560 h 5327306"/>
              <a:gd name="connsiteX4312" fmla="*/ 1746823 w 5032642"/>
              <a:gd name="connsiteY4312" fmla="*/ 4890018 h 5327306"/>
              <a:gd name="connsiteX4313" fmla="*/ 1732586 w 5032642"/>
              <a:gd name="connsiteY4313" fmla="*/ 4847295 h 5327306"/>
              <a:gd name="connsiteX4314" fmla="*/ 1753971 w 5032642"/>
              <a:gd name="connsiteY4314" fmla="*/ 4990684 h 5327306"/>
              <a:gd name="connsiteX4315" fmla="*/ 1760465 w 5032642"/>
              <a:gd name="connsiteY4315" fmla="*/ 5052132 h 5327306"/>
              <a:gd name="connsiteX4316" fmla="*/ 1761548 w 5032642"/>
              <a:gd name="connsiteY4316" fmla="*/ 5067745 h 5327306"/>
              <a:gd name="connsiteX4317" fmla="*/ 1760304 w 5032642"/>
              <a:gd name="connsiteY4317" fmla="*/ 5064737 h 5327306"/>
              <a:gd name="connsiteX4318" fmla="*/ 1749902 w 5032642"/>
              <a:gd name="connsiteY4318" fmla="*/ 5039834 h 5327306"/>
              <a:gd name="connsiteX4319" fmla="*/ 1744874 w 5032642"/>
              <a:gd name="connsiteY4319" fmla="*/ 5001122 h 5327306"/>
              <a:gd name="connsiteX4320" fmla="*/ 1729500 w 5032642"/>
              <a:gd name="connsiteY4320" fmla="*/ 4963420 h 5327306"/>
              <a:gd name="connsiteX4321" fmla="*/ 1729642 w 5032642"/>
              <a:gd name="connsiteY4321" fmla="*/ 4990566 h 5327306"/>
              <a:gd name="connsiteX4322" fmla="*/ 1707955 w 5032642"/>
              <a:gd name="connsiteY4322" fmla="*/ 4935274 h 5327306"/>
              <a:gd name="connsiteX4323" fmla="*/ 1652587 w 5032642"/>
              <a:gd name="connsiteY4323" fmla="*/ 4798733 h 5327306"/>
              <a:gd name="connsiteX4324" fmla="*/ 1658097 w 5032642"/>
              <a:gd name="connsiteY4324" fmla="*/ 4829015 h 5327306"/>
              <a:gd name="connsiteX4325" fmla="*/ 1717154 w 5032642"/>
              <a:gd name="connsiteY4325" fmla="*/ 4994437 h 5327306"/>
              <a:gd name="connsiteX4326" fmla="*/ 1699107 w 5032642"/>
              <a:gd name="connsiteY4326" fmla="*/ 4977581 h 5327306"/>
              <a:gd name="connsiteX4327" fmla="*/ 1599991 w 5032642"/>
              <a:gd name="connsiteY4327" fmla="*/ 4734207 h 5327306"/>
              <a:gd name="connsiteX4328" fmla="*/ 1598381 w 5032642"/>
              <a:gd name="connsiteY4328" fmla="*/ 4762703 h 5327306"/>
              <a:gd name="connsiteX4329" fmla="*/ 1675901 w 5032642"/>
              <a:gd name="connsiteY4329" fmla="*/ 4971315 h 5327306"/>
              <a:gd name="connsiteX4330" fmla="*/ 1574260 w 5032642"/>
              <a:gd name="connsiteY4330" fmla="*/ 4725579 h 5327306"/>
              <a:gd name="connsiteX4331" fmla="*/ 1559563 w 5032642"/>
              <a:gd name="connsiteY4331" fmla="*/ 4696451 h 5327306"/>
              <a:gd name="connsiteX4332" fmla="*/ 1563070 w 5032642"/>
              <a:gd name="connsiteY4332" fmla="*/ 4715128 h 5327306"/>
              <a:gd name="connsiteX4333" fmla="*/ 1603522 w 5032642"/>
              <a:gd name="connsiteY4333" fmla="*/ 4833177 h 5327306"/>
              <a:gd name="connsiteX4334" fmla="*/ 1608771 w 5032642"/>
              <a:gd name="connsiteY4334" fmla="*/ 4868080 h 5327306"/>
              <a:gd name="connsiteX4335" fmla="*/ 1647842 w 5032642"/>
              <a:gd name="connsiteY4335" fmla="*/ 4970242 h 5327306"/>
              <a:gd name="connsiteX4336" fmla="*/ 1620214 w 5032642"/>
              <a:gd name="connsiteY4336" fmla="*/ 4914440 h 5327306"/>
              <a:gd name="connsiteX4337" fmla="*/ 1597581 w 5032642"/>
              <a:gd name="connsiteY4337" fmla="*/ 4857628 h 5327306"/>
              <a:gd name="connsiteX4338" fmla="*/ 1626028 w 5032642"/>
              <a:gd name="connsiteY4338" fmla="*/ 4939329 h 5327306"/>
              <a:gd name="connsiteX4339" fmla="*/ 1708805 w 5032642"/>
              <a:gd name="connsiteY4339" fmla="*/ 5142309 h 5327306"/>
              <a:gd name="connsiteX4340" fmla="*/ 1720507 w 5032642"/>
              <a:gd name="connsiteY4340" fmla="*/ 5184050 h 5327306"/>
              <a:gd name="connsiteX4341" fmla="*/ 1691278 w 5032642"/>
              <a:gd name="connsiteY4341" fmla="*/ 5116213 h 5327306"/>
              <a:gd name="connsiteX4342" fmla="*/ 1612107 w 5032642"/>
              <a:gd name="connsiteY4342" fmla="*/ 4936867 h 5327306"/>
              <a:gd name="connsiteX4343" fmla="*/ 1605915 w 5032642"/>
              <a:gd name="connsiteY4343" fmla="*/ 4925408 h 5327306"/>
              <a:gd name="connsiteX4344" fmla="*/ 1635861 w 5032642"/>
              <a:gd name="connsiteY4344" fmla="*/ 5014186 h 5327306"/>
              <a:gd name="connsiteX4345" fmla="*/ 1731372 w 5032642"/>
              <a:gd name="connsiteY4345" fmla="*/ 5233924 h 5327306"/>
              <a:gd name="connsiteX4346" fmla="*/ 1741312 w 5032642"/>
              <a:gd name="connsiteY4346" fmla="*/ 5273209 h 5327306"/>
              <a:gd name="connsiteX4347" fmla="*/ 1735798 w 5032642"/>
              <a:gd name="connsiteY4347" fmla="*/ 5261843 h 5327306"/>
              <a:gd name="connsiteX4348" fmla="*/ 1732660 w 5032642"/>
              <a:gd name="connsiteY4348" fmla="*/ 5243859 h 5327306"/>
              <a:gd name="connsiteX4349" fmla="*/ 1728203 w 5032642"/>
              <a:gd name="connsiteY4349" fmla="*/ 5229362 h 5327306"/>
              <a:gd name="connsiteX4350" fmla="*/ 1724139 w 5032642"/>
              <a:gd name="connsiteY4350" fmla="*/ 5234642 h 5327306"/>
              <a:gd name="connsiteX4351" fmla="*/ 1722448 w 5032642"/>
              <a:gd name="connsiteY4351" fmla="*/ 5230454 h 5327306"/>
              <a:gd name="connsiteX4352" fmla="*/ 1698684 w 5032642"/>
              <a:gd name="connsiteY4352" fmla="*/ 5193668 h 5327306"/>
              <a:gd name="connsiteX4353" fmla="*/ 1723525 w 5032642"/>
              <a:gd name="connsiteY4353" fmla="*/ 5251731 h 5327306"/>
              <a:gd name="connsiteX4354" fmla="*/ 1724979 w 5032642"/>
              <a:gd name="connsiteY4354" fmla="*/ 5255415 h 5327306"/>
              <a:gd name="connsiteX4355" fmla="*/ 1725008 w 5032642"/>
              <a:gd name="connsiteY4355" fmla="*/ 5255981 h 5327306"/>
              <a:gd name="connsiteX4356" fmla="*/ 1726970 w 5032642"/>
              <a:gd name="connsiteY4356" fmla="*/ 5268707 h 5327306"/>
              <a:gd name="connsiteX4357" fmla="*/ 1688337 w 5032642"/>
              <a:gd name="connsiteY4357" fmla="*/ 5187652 h 5327306"/>
              <a:gd name="connsiteX4358" fmla="*/ 1630998 w 5032642"/>
              <a:gd name="connsiteY4358" fmla="*/ 5059914 h 5327306"/>
              <a:gd name="connsiteX4359" fmla="*/ 1625067 w 5032642"/>
              <a:gd name="connsiteY4359" fmla="*/ 5043834 h 5327306"/>
              <a:gd name="connsiteX4360" fmla="*/ 1628572 w 5032642"/>
              <a:gd name="connsiteY4360" fmla="*/ 5062512 h 5327306"/>
              <a:gd name="connsiteX4361" fmla="*/ 1723257 w 5032642"/>
              <a:gd name="connsiteY4361" fmla="*/ 5296883 h 5327306"/>
              <a:gd name="connsiteX4362" fmla="*/ 1612689 w 5032642"/>
              <a:gd name="connsiteY4362" fmla="*/ 5047678 h 5327306"/>
              <a:gd name="connsiteX4363" fmla="*/ 1590832 w 5032642"/>
              <a:gd name="connsiteY4363" fmla="*/ 5017535 h 5327306"/>
              <a:gd name="connsiteX4364" fmla="*/ 1605005 w 5032642"/>
              <a:gd name="connsiteY4364" fmla="*/ 5055906 h 5327306"/>
              <a:gd name="connsiteX4365" fmla="*/ 1651078 w 5032642"/>
              <a:gd name="connsiteY4365" fmla="*/ 5168663 h 5327306"/>
              <a:gd name="connsiteX4366" fmla="*/ 1607677 w 5032642"/>
              <a:gd name="connsiteY4366" fmla="*/ 5074211 h 5327306"/>
              <a:gd name="connsiteX4367" fmla="*/ 1563043 w 5032642"/>
              <a:gd name="connsiteY4367" fmla="*/ 4971311 h 5327306"/>
              <a:gd name="connsiteX4368" fmla="*/ 1486763 w 5032642"/>
              <a:gd name="connsiteY4368" fmla="*/ 4774398 h 5327306"/>
              <a:gd name="connsiteX4369" fmla="*/ 1447731 w 5032642"/>
              <a:gd name="connsiteY4369" fmla="*/ 4679973 h 5327306"/>
              <a:gd name="connsiteX4370" fmla="*/ 1442079 w 5032642"/>
              <a:gd name="connsiteY4370" fmla="*/ 4661081 h 5327306"/>
              <a:gd name="connsiteX4371" fmla="*/ 1471982 w 5032642"/>
              <a:gd name="connsiteY4371" fmla="*/ 4734122 h 5327306"/>
              <a:gd name="connsiteX4372" fmla="*/ 1507306 w 5032642"/>
              <a:gd name="connsiteY4372" fmla="*/ 4818001 h 5327306"/>
              <a:gd name="connsiteX4373" fmla="*/ 1530242 w 5032642"/>
              <a:gd name="connsiteY4373" fmla="*/ 4869422 h 5327306"/>
              <a:gd name="connsiteX4374" fmla="*/ 1544119 w 5032642"/>
              <a:gd name="connsiteY4374" fmla="*/ 4872653 h 5327306"/>
              <a:gd name="connsiteX4375" fmla="*/ 1552883 w 5032642"/>
              <a:gd name="connsiteY4375" fmla="*/ 4885701 h 5327306"/>
              <a:gd name="connsiteX4376" fmla="*/ 1535365 w 5032642"/>
              <a:gd name="connsiteY4376" fmla="*/ 4819072 h 5327306"/>
              <a:gd name="connsiteX4377" fmla="*/ 1539305 w 5032642"/>
              <a:gd name="connsiteY4377" fmla="*/ 4819866 h 5327306"/>
              <a:gd name="connsiteX4378" fmla="*/ 1540058 w 5032642"/>
              <a:gd name="connsiteY4378" fmla="*/ 4823455 h 5327306"/>
              <a:gd name="connsiteX4379" fmla="*/ 1540343 w 5032642"/>
              <a:gd name="connsiteY4379" fmla="*/ 4820074 h 5327306"/>
              <a:gd name="connsiteX4380" fmla="*/ 1539305 w 5032642"/>
              <a:gd name="connsiteY4380" fmla="*/ 4819866 h 5327306"/>
              <a:gd name="connsiteX4381" fmla="*/ 1535030 w 5032642"/>
              <a:gd name="connsiteY4381" fmla="*/ 4799465 h 5327306"/>
              <a:gd name="connsiteX4382" fmla="*/ 1502848 w 5032642"/>
              <a:gd name="connsiteY4382" fmla="*/ 4728706 h 5327306"/>
              <a:gd name="connsiteX4383" fmla="*/ 1349385 w 5032642"/>
              <a:gd name="connsiteY4383" fmla="*/ 4243227 h 5327306"/>
              <a:gd name="connsiteX4384" fmla="*/ 1332218 w 5032642"/>
              <a:gd name="connsiteY4384" fmla="*/ 4155938 h 5327306"/>
              <a:gd name="connsiteX4385" fmla="*/ 1300537 w 5032642"/>
              <a:gd name="connsiteY4385" fmla="*/ 4167468 h 5327306"/>
              <a:gd name="connsiteX4386" fmla="*/ 1325616 w 5032642"/>
              <a:gd name="connsiteY4386" fmla="*/ 4284776 h 5327306"/>
              <a:gd name="connsiteX4387" fmla="*/ 1374073 w 5032642"/>
              <a:gd name="connsiteY4387" fmla="*/ 4472224 h 5327306"/>
              <a:gd name="connsiteX4388" fmla="*/ 1402638 w 5032642"/>
              <a:gd name="connsiteY4388" fmla="*/ 4558456 h 5327306"/>
              <a:gd name="connsiteX4389" fmla="*/ 1412628 w 5032642"/>
              <a:gd name="connsiteY4389" fmla="*/ 4584732 h 5327306"/>
              <a:gd name="connsiteX4390" fmla="*/ 1413531 w 5032642"/>
              <a:gd name="connsiteY4390" fmla="*/ 4589781 h 5327306"/>
              <a:gd name="connsiteX4391" fmla="*/ 1426482 w 5032642"/>
              <a:gd name="connsiteY4391" fmla="*/ 4640947 h 5327306"/>
              <a:gd name="connsiteX4392" fmla="*/ 1427576 w 5032642"/>
              <a:gd name="connsiteY4392" fmla="*/ 4647447 h 5327306"/>
              <a:gd name="connsiteX4393" fmla="*/ 1402830 w 5032642"/>
              <a:gd name="connsiteY4393" fmla="*/ 4582479 h 5327306"/>
              <a:gd name="connsiteX4394" fmla="*/ 1370819 w 5032642"/>
              <a:gd name="connsiteY4394" fmla="*/ 4489455 h 5327306"/>
              <a:gd name="connsiteX4395" fmla="*/ 1314198 w 5032642"/>
              <a:gd name="connsiteY4395" fmla="*/ 4280902 h 5327306"/>
              <a:gd name="connsiteX4396" fmla="*/ 1295116 w 5032642"/>
              <a:gd name="connsiteY4396" fmla="*/ 4206631 h 5327306"/>
              <a:gd name="connsiteX4397" fmla="*/ 1287046 w 5032642"/>
              <a:gd name="connsiteY4397" fmla="*/ 4172379 h 5327306"/>
              <a:gd name="connsiteX4398" fmla="*/ 1264306 w 5032642"/>
              <a:gd name="connsiteY4398" fmla="*/ 4180655 h 5327306"/>
              <a:gd name="connsiteX4399" fmla="*/ 1269125 w 5032642"/>
              <a:gd name="connsiteY4399" fmla="*/ 4203866 h 5327306"/>
              <a:gd name="connsiteX4400" fmla="*/ 1272692 w 5032642"/>
              <a:gd name="connsiteY4400" fmla="*/ 4221868 h 5327306"/>
              <a:gd name="connsiteX4401" fmla="*/ 1308536 w 5032642"/>
              <a:gd name="connsiteY4401" fmla="*/ 4371921 h 5327306"/>
              <a:gd name="connsiteX4402" fmla="*/ 1343208 w 5032642"/>
              <a:gd name="connsiteY4402" fmla="*/ 4490897 h 5327306"/>
              <a:gd name="connsiteX4403" fmla="*/ 1282655 w 5032642"/>
              <a:gd name="connsiteY4403" fmla="*/ 4302852 h 5327306"/>
              <a:gd name="connsiteX4404" fmla="*/ 1258418 w 5032642"/>
              <a:gd name="connsiteY4404" fmla="*/ 4182798 h 5327306"/>
              <a:gd name="connsiteX4405" fmla="*/ 1236401 w 5032642"/>
              <a:gd name="connsiteY4405" fmla="*/ 4190812 h 5327306"/>
              <a:gd name="connsiteX4406" fmla="*/ 999303 w 5032642"/>
              <a:gd name="connsiteY4406" fmla="*/ 4288545 h 5327306"/>
              <a:gd name="connsiteX4407" fmla="*/ 930282 w 5032642"/>
              <a:gd name="connsiteY4407" fmla="*/ 4324303 h 5327306"/>
              <a:gd name="connsiteX4408" fmla="*/ 910127 w 5032642"/>
              <a:gd name="connsiteY4408" fmla="*/ 4329617 h 5327306"/>
              <a:gd name="connsiteX4409" fmla="*/ 910718 w 5032642"/>
              <a:gd name="connsiteY4409" fmla="*/ 4325641 h 5327306"/>
              <a:gd name="connsiteX4410" fmla="*/ 860374 w 5032642"/>
              <a:gd name="connsiteY4410" fmla="*/ 4339416 h 5327306"/>
              <a:gd name="connsiteX4411" fmla="*/ 909907 w 5032642"/>
              <a:gd name="connsiteY4411" fmla="*/ 4321086 h 5327306"/>
              <a:gd name="connsiteX4412" fmla="*/ 910718 w 5032642"/>
              <a:gd name="connsiteY4412" fmla="*/ 4325641 h 5327306"/>
              <a:gd name="connsiteX4413" fmla="*/ 845071 w 5032642"/>
              <a:gd name="connsiteY4413" fmla="*/ 4346544 h 5327306"/>
              <a:gd name="connsiteX4414" fmla="*/ 857655 w 5032642"/>
              <a:gd name="connsiteY4414" fmla="*/ 4337125 h 5327306"/>
              <a:gd name="connsiteX4415" fmla="*/ 860172 w 5032642"/>
              <a:gd name="connsiteY4415" fmla="*/ 4323101 h 5327306"/>
              <a:gd name="connsiteX4416" fmla="*/ 910352 w 5032642"/>
              <a:gd name="connsiteY4416" fmla="*/ 4297564 h 5327306"/>
              <a:gd name="connsiteX4417" fmla="*/ 1248861 w 5032642"/>
              <a:gd name="connsiteY4417" fmla="*/ 4146820 h 5327306"/>
              <a:gd name="connsiteX4418" fmla="*/ 1251010 w 5032642"/>
              <a:gd name="connsiteY4418" fmla="*/ 4146082 h 5327306"/>
              <a:gd name="connsiteX4419" fmla="*/ 1249481 w 5032642"/>
              <a:gd name="connsiteY4419" fmla="*/ 4138118 h 5327306"/>
              <a:gd name="connsiteX4420" fmla="*/ 1231486 w 5032642"/>
              <a:gd name="connsiteY4420" fmla="*/ 4144451 h 5327306"/>
              <a:gd name="connsiteX4421" fmla="*/ 881811 w 5032642"/>
              <a:gd name="connsiteY4421" fmla="*/ 4297415 h 5327306"/>
              <a:gd name="connsiteX4422" fmla="*/ 781779 w 5032642"/>
              <a:gd name="connsiteY4422" fmla="*/ 4341660 h 5327306"/>
              <a:gd name="connsiteX4423" fmla="*/ 793872 w 5032642"/>
              <a:gd name="connsiteY4423" fmla="*/ 4327305 h 5327306"/>
              <a:gd name="connsiteX4424" fmla="*/ 819984 w 5032642"/>
              <a:gd name="connsiteY4424" fmla="*/ 4313784 h 5327306"/>
              <a:gd name="connsiteX4425" fmla="*/ 914732 w 5032642"/>
              <a:gd name="connsiteY4425" fmla="*/ 4252819 h 5327306"/>
              <a:gd name="connsiteX4426" fmla="*/ 1199410 w 5032642"/>
              <a:gd name="connsiteY4426" fmla="*/ 4127117 h 5327306"/>
              <a:gd name="connsiteX4427" fmla="*/ 1274591 w 5032642"/>
              <a:gd name="connsiteY4427" fmla="*/ 4100965 h 5327306"/>
              <a:gd name="connsiteX4428" fmla="*/ 1274462 w 5032642"/>
              <a:gd name="connsiteY4428" fmla="*/ 4099674 h 5327306"/>
              <a:gd name="connsiteX4429" fmla="*/ 1274017 w 5032642"/>
              <a:gd name="connsiteY4429" fmla="*/ 4090938 h 5327306"/>
              <a:gd name="connsiteX4430" fmla="*/ 1231729 w 5032642"/>
              <a:gd name="connsiteY4430" fmla="*/ 4104617 h 5327306"/>
              <a:gd name="connsiteX4431" fmla="*/ 882700 w 5032642"/>
              <a:gd name="connsiteY4431" fmla="*/ 4250375 h 5327306"/>
              <a:gd name="connsiteX4432" fmla="*/ 1174685 w 5032642"/>
              <a:gd name="connsiteY4432" fmla="*/ 4108871 h 5327306"/>
              <a:gd name="connsiteX4433" fmla="*/ 1197296 w 5032642"/>
              <a:gd name="connsiteY4433" fmla="*/ 4099504 h 5327306"/>
              <a:gd name="connsiteX4434" fmla="*/ 1207162 w 5032642"/>
              <a:gd name="connsiteY4434" fmla="*/ 4087796 h 5327306"/>
              <a:gd name="connsiteX4435" fmla="*/ 1120486 w 5032642"/>
              <a:gd name="connsiteY4435" fmla="*/ 4122625 h 5327306"/>
              <a:gd name="connsiteX4436" fmla="*/ 870561 w 5032642"/>
              <a:gd name="connsiteY4436" fmla="*/ 4236273 h 5327306"/>
              <a:gd name="connsiteX4437" fmla="*/ 1103110 w 5032642"/>
              <a:gd name="connsiteY4437" fmla="*/ 4120257 h 5327306"/>
              <a:gd name="connsiteX4438" fmla="*/ 1118412 w 5032642"/>
              <a:gd name="connsiteY4438" fmla="*/ 4113130 h 5327306"/>
              <a:gd name="connsiteX4439" fmla="*/ 1175901 w 5032642"/>
              <a:gd name="connsiteY4439" fmla="*/ 4085355 h 5327306"/>
              <a:gd name="connsiteX4440" fmla="*/ 1303702 w 5032642"/>
              <a:gd name="connsiteY4440" fmla="*/ 4041256 h 5327306"/>
              <a:gd name="connsiteX4441" fmla="*/ 1308987 w 5032642"/>
              <a:gd name="connsiteY4441" fmla="*/ 4039755 h 5327306"/>
              <a:gd name="connsiteX4442" fmla="*/ 1305812 w 5032642"/>
              <a:gd name="connsiteY4442" fmla="*/ 4027192 h 5327306"/>
              <a:gd name="connsiteX4443" fmla="*/ 1302202 w 5032642"/>
              <a:gd name="connsiteY4443" fmla="*/ 4028205 h 5327306"/>
              <a:gd name="connsiteX4444" fmla="*/ 1171109 w 5032642"/>
              <a:gd name="connsiteY4444" fmla="*/ 4073569 h 5327306"/>
              <a:gd name="connsiteX4445" fmla="*/ 872423 w 5032642"/>
              <a:gd name="connsiteY4445" fmla="*/ 4205553 h 5327306"/>
              <a:gd name="connsiteX4446" fmla="*/ 867909 w 5032642"/>
              <a:gd name="connsiteY4446" fmla="*/ 4207954 h 5327306"/>
              <a:gd name="connsiteX4447" fmla="*/ 865416 w 5032642"/>
              <a:gd name="connsiteY4447" fmla="*/ 4207525 h 5327306"/>
              <a:gd name="connsiteX4448" fmla="*/ 848287 w 5032642"/>
              <a:gd name="connsiteY4448" fmla="*/ 4209350 h 5327306"/>
              <a:gd name="connsiteX4449" fmla="*/ 851230 w 5032642"/>
              <a:gd name="connsiteY4449" fmla="*/ 4207717 h 5327306"/>
              <a:gd name="connsiteX4450" fmla="*/ 1157872 w 5032642"/>
              <a:gd name="connsiteY4450" fmla="*/ 4066291 h 5327306"/>
              <a:gd name="connsiteX4451" fmla="*/ 1250809 w 5032642"/>
              <a:gd name="connsiteY4451" fmla="*/ 4034849 h 5327306"/>
              <a:gd name="connsiteX4452" fmla="*/ 1303726 w 5032642"/>
              <a:gd name="connsiteY4452" fmla="*/ 4018936 h 5327306"/>
              <a:gd name="connsiteX4453" fmla="*/ 1299426 w 5032642"/>
              <a:gd name="connsiteY4453" fmla="*/ 4001923 h 5327306"/>
              <a:gd name="connsiteX4454" fmla="*/ 1285470 w 5032642"/>
              <a:gd name="connsiteY4454" fmla="*/ 4005876 h 5327306"/>
              <a:gd name="connsiteX4455" fmla="*/ 1057638 w 5032642"/>
              <a:gd name="connsiteY4455" fmla="*/ 4094221 h 5327306"/>
              <a:gd name="connsiteX4456" fmla="*/ 863579 w 5032642"/>
              <a:gd name="connsiteY4456" fmla="*/ 4184782 h 5327306"/>
              <a:gd name="connsiteX4457" fmla="*/ 862848 w 5032642"/>
              <a:gd name="connsiteY4457" fmla="*/ 4185127 h 5327306"/>
              <a:gd name="connsiteX4458" fmla="*/ 842907 w 5032642"/>
              <a:gd name="connsiteY4458" fmla="*/ 4189763 h 5327306"/>
              <a:gd name="connsiteX4459" fmla="*/ 834511 w 5032642"/>
              <a:gd name="connsiteY4459" fmla="*/ 4193044 h 5327306"/>
              <a:gd name="connsiteX4460" fmla="*/ 836520 w 5032642"/>
              <a:gd name="connsiteY4460" fmla="*/ 4177276 h 5327306"/>
              <a:gd name="connsiteX4461" fmla="*/ 815139 w 5032642"/>
              <a:gd name="connsiteY4461" fmla="*/ 4180088 h 5327306"/>
              <a:gd name="connsiteX4462" fmla="*/ 801667 w 5032642"/>
              <a:gd name="connsiteY4462" fmla="*/ 4173947 h 5327306"/>
              <a:gd name="connsiteX4463" fmla="*/ 858081 w 5032642"/>
              <a:gd name="connsiteY4463" fmla="*/ 4158220 h 5327306"/>
              <a:gd name="connsiteX4464" fmla="*/ 854601 w 5032642"/>
              <a:gd name="connsiteY4464" fmla="*/ 4141025 h 5327306"/>
              <a:gd name="connsiteX4465" fmla="*/ 886550 w 5032642"/>
              <a:gd name="connsiteY4465" fmla="*/ 4135675 h 5327306"/>
              <a:gd name="connsiteX4466" fmla="*/ 866586 w 5032642"/>
              <a:gd name="connsiteY4466" fmla="*/ 4133572 h 5327306"/>
              <a:gd name="connsiteX4467" fmla="*/ 802866 w 5032642"/>
              <a:gd name="connsiteY4467" fmla="*/ 4132872 h 5327306"/>
              <a:gd name="connsiteX4468" fmla="*/ 850709 w 5032642"/>
              <a:gd name="connsiteY4468" fmla="*/ 4118441 h 5327306"/>
              <a:gd name="connsiteX4469" fmla="*/ 890656 w 5032642"/>
              <a:gd name="connsiteY4469" fmla="*/ 4098437 h 5327306"/>
              <a:gd name="connsiteX4470" fmla="*/ 837326 w 5032642"/>
              <a:gd name="connsiteY4470" fmla="*/ 4106600 h 5327306"/>
              <a:gd name="connsiteX4471" fmla="*/ 789907 w 5032642"/>
              <a:gd name="connsiteY4471" fmla="*/ 4113593 h 5327306"/>
              <a:gd name="connsiteX4472" fmla="*/ 759660 w 5032642"/>
              <a:gd name="connsiteY4472" fmla="*/ 4117243 h 5327306"/>
              <a:gd name="connsiteX4473" fmla="*/ 767839 w 5032642"/>
              <a:gd name="connsiteY4473" fmla="*/ 4113571 h 5327306"/>
              <a:gd name="connsiteX4474" fmla="*/ 825754 w 5032642"/>
              <a:gd name="connsiteY4474" fmla="*/ 4084561 h 5327306"/>
              <a:gd name="connsiteX4475" fmla="*/ 857899 w 5032642"/>
              <a:gd name="connsiteY4475" fmla="*/ 4073639 h 5327306"/>
              <a:gd name="connsiteX4476" fmla="*/ 854170 w 5032642"/>
              <a:gd name="connsiteY4476" fmla="*/ 4070412 h 5327306"/>
              <a:gd name="connsiteX4477" fmla="*/ 853975 w 5032642"/>
              <a:gd name="connsiteY4477" fmla="*/ 4070424 h 5327306"/>
              <a:gd name="connsiteX4478" fmla="*/ 856476 w 5032642"/>
              <a:gd name="connsiteY4478" fmla="*/ 4069172 h 5327306"/>
              <a:gd name="connsiteX4479" fmla="*/ 952156 w 5032642"/>
              <a:gd name="connsiteY4479" fmla="*/ 4025378 h 5327306"/>
              <a:gd name="connsiteX4480" fmla="*/ 984632 w 5032642"/>
              <a:gd name="connsiteY4480" fmla="*/ 4004301 h 5327306"/>
              <a:gd name="connsiteX4481" fmla="*/ 929371 w 5032642"/>
              <a:gd name="connsiteY4481" fmla="*/ 4029432 h 5327306"/>
              <a:gd name="connsiteX4482" fmla="*/ 837956 w 5032642"/>
              <a:gd name="connsiteY4482" fmla="*/ 4071286 h 5327306"/>
              <a:gd name="connsiteX4483" fmla="*/ 830586 w 5032642"/>
              <a:gd name="connsiteY4483" fmla="*/ 4071683 h 5327306"/>
              <a:gd name="connsiteX4484" fmla="*/ 817557 w 5032642"/>
              <a:gd name="connsiteY4484" fmla="*/ 4068884 h 5327306"/>
              <a:gd name="connsiteX4485" fmla="*/ 896448 w 5032642"/>
              <a:gd name="connsiteY4485" fmla="*/ 4034339 h 5327306"/>
              <a:gd name="connsiteX4486" fmla="*/ 802687 w 5032642"/>
              <a:gd name="connsiteY4486" fmla="*/ 4043448 h 5327306"/>
              <a:gd name="connsiteX4487" fmla="*/ 811277 w 5032642"/>
              <a:gd name="connsiteY4487" fmla="*/ 4017941 h 5327306"/>
              <a:gd name="connsiteX4488" fmla="*/ 820265 w 5032642"/>
              <a:gd name="connsiteY4488" fmla="*/ 4012351 h 5327306"/>
              <a:gd name="connsiteX4489" fmla="*/ 794396 w 5032642"/>
              <a:gd name="connsiteY4489" fmla="*/ 4008273 h 5327306"/>
              <a:gd name="connsiteX4490" fmla="*/ 753049 w 5032642"/>
              <a:gd name="connsiteY4490" fmla="*/ 4013825 h 5327306"/>
              <a:gd name="connsiteX4491" fmla="*/ 747659 w 5032642"/>
              <a:gd name="connsiteY4491" fmla="*/ 4014864 h 5327306"/>
              <a:gd name="connsiteX4492" fmla="*/ 879803 w 5032642"/>
              <a:gd name="connsiteY4492" fmla="*/ 3952156 h 5327306"/>
              <a:gd name="connsiteX4493" fmla="*/ 882359 w 5032642"/>
              <a:gd name="connsiteY4493" fmla="*/ 3942683 h 5327306"/>
              <a:gd name="connsiteX4494" fmla="*/ 772250 w 5032642"/>
              <a:gd name="connsiteY4494" fmla="*/ 3988773 h 5327306"/>
              <a:gd name="connsiteX4495" fmla="*/ 814453 w 5032642"/>
              <a:gd name="connsiteY4495" fmla="*/ 3963983 h 5327306"/>
              <a:gd name="connsiteX4496" fmla="*/ 847104 w 5032642"/>
              <a:gd name="connsiteY4496" fmla="*/ 3948473 h 5327306"/>
              <a:gd name="connsiteX4497" fmla="*/ 852927 w 5032642"/>
              <a:gd name="connsiteY4497" fmla="*/ 3946866 h 5327306"/>
              <a:gd name="connsiteX4498" fmla="*/ 876894 w 5032642"/>
              <a:gd name="connsiteY4498" fmla="*/ 3937998 h 5327306"/>
              <a:gd name="connsiteX4499" fmla="*/ 873322 w 5032642"/>
              <a:gd name="connsiteY4499" fmla="*/ 3936060 h 5327306"/>
              <a:gd name="connsiteX4500" fmla="*/ 901364 w 5032642"/>
              <a:gd name="connsiteY4500" fmla="*/ 3922812 h 5327306"/>
              <a:gd name="connsiteX4501" fmla="*/ 943821 w 5032642"/>
              <a:gd name="connsiteY4501" fmla="*/ 3898238 h 5327306"/>
              <a:gd name="connsiteX4502" fmla="*/ 943821 w 5032642"/>
              <a:gd name="connsiteY4502" fmla="*/ 3898238 h 5327306"/>
              <a:gd name="connsiteX4503" fmla="*/ 916089 w 5032642"/>
              <a:gd name="connsiteY4503" fmla="*/ 3909989 h 5327306"/>
              <a:gd name="connsiteX4504" fmla="*/ 858382 w 5032642"/>
              <a:gd name="connsiteY4504" fmla="*/ 3934447 h 5327306"/>
              <a:gd name="connsiteX4505" fmla="*/ 853628 w 5032642"/>
              <a:gd name="connsiteY4505" fmla="*/ 3934295 h 5327306"/>
              <a:gd name="connsiteX4506" fmla="*/ 842540 w 5032642"/>
              <a:gd name="connsiteY4506" fmla="*/ 3933161 h 5327306"/>
              <a:gd name="connsiteX4507" fmla="*/ 914850 w 5032642"/>
              <a:gd name="connsiteY4507" fmla="*/ 3908355 h 5327306"/>
              <a:gd name="connsiteX4508" fmla="*/ 855528 w 5032642"/>
              <a:gd name="connsiteY4508" fmla="*/ 3920244 h 5327306"/>
              <a:gd name="connsiteX4509" fmla="*/ 796206 w 5032642"/>
              <a:gd name="connsiteY4509" fmla="*/ 3932134 h 5327306"/>
              <a:gd name="connsiteX4510" fmla="*/ 830666 w 5032642"/>
              <a:gd name="connsiteY4510" fmla="*/ 3905862 h 5327306"/>
              <a:gd name="connsiteX4511" fmla="*/ 742983 w 5032642"/>
              <a:gd name="connsiteY4511" fmla="*/ 3910386 h 5327306"/>
              <a:gd name="connsiteX4512" fmla="*/ 853734 w 5032642"/>
              <a:gd name="connsiteY4512" fmla="*/ 3876190 h 5327306"/>
              <a:gd name="connsiteX4513" fmla="*/ 925540 w 5032642"/>
              <a:gd name="connsiteY4513" fmla="*/ 3856537 h 5327306"/>
              <a:gd name="connsiteX4514" fmla="*/ 927249 w 5032642"/>
              <a:gd name="connsiteY4514" fmla="*/ 3858791 h 5327306"/>
              <a:gd name="connsiteX4515" fmla="*/ 927565 w 5032642"/>
              <a:gd name="connsiteY4515" fmla="*/ 3859209 h 5327306"/>
              <a:gd name="connsiteX4516" fmla="*/ 927818 w 5032642"/>
              <a:gd name="connsiteY4516" fmla="*/ 3859543 h 5327306"/>
              <a:gd name="connsiteX4517" fmla="*/ 927249 w 5032642"/>
              <a:gd name="connsiteY4517" fmla="*/ 3858791 h 5327306"/>
              <a:gd name="connsiteX4518" fmla="*/ 926299 w 5032642"/>
              <a:gd name="connsiteY4518" fmla="*/ 3857538 h 5327306"/>
              <a:gd name="connsiteX4519" fmla="*/ 925540 w 5032642"/>
              <a:gd name="connsiteY4519" fmla="*/ 3856537 h 5327306"/>
              <a:gd name="connsiteX4520" fmla="*/ 836850 w 5032642"/>
              <a:gd name="connsiteY4520" fmla="*/ 3871366 h 5327306"/>
              <a:gd name="connsiteX4521" fmla="*/ 826966 w 5032642"/>
              <a:gd name="connsiteY4521" fmla="*/ 3852508 h 5327306"/>
              <a:gd name="connsiteX4522" fmla="*/ 758570 w 5032642"/>
              <a:gd name="connsiteY4522" fmla="*/ 3870847 h 5327306"/>
              <a:gd name="connsiteX4523" fmla="*/ 739195 w 5032642"/>
              <a:gd name="connsiteY4523" fmla="*/ 3862732 h 5327306"/>
              <a:gd name="connsiteX4524" fmla="*/ 667979 w 5032642"/>
              <a:gd name="connsiteY4524" fmla="*/ 3871533 h 5327306"/>
              <a:gd name="connsiteX4525" fmla="*/ 520382 w 5032642"/>
              <a:gd name="connsiteY4525" fmla="*/ 3898800 h 5327306"/>
              <a:gd name="connsiteX4526" fmla="*/ 669987 w 5032642"/>
              <a:gd name="connsiteY4526" fmla="*/ 3855764 h 5327306"/>
              <a:gd name="connsiteX4527" fmla="*/ 747285 w 5032642"/>
              <a:gd name="connsiteY4527" fmla="*/ 3837535 h 5327306"/>
              <a:gd name="connsiteX4528" fmla="*/ 801708 w 5032642"/>
              <a:gd name="connsiteY4528" fmla="*/ 3813367 h 5327306"/>
              <a:gd name="connsiteX4529" fmla="*/ 727912 w 5032642"/>
              <a:gd name="connsiteY4529" fmla="*/ 3824579 h 5327306"/>
              <a:gd name="connsiteX4530" fmla="*/ 717020 w 5032642"/>
              <a:gd name="connsiteY4530" fmla="*/ 3816027 h 5327306"/>
              <a:gd name="connsiteX4531" fmla="*/ 654702 w 5032642"/>
              <a:gd name="connsiteY4531" fmla="*/ 3829780 h 5327306"/>
              <a:gd name="connsiteX4532" fmla="*/ 592887 w 5032642"/>
              <a:gd name="connsiteY4532" fmla="*/ 3838381 h 5327306"/>
              <a:gd name="connsiteX4533" fmla="*/ 605372 w 5032642"/>
              <a:gd name="connsiteY4533" fmla="*/ 3830615 h 5327306"/>
              <a:gd name="connsiteX4534" fmla="*/ 591988 w 5032642"/>
              <a:gd name="connsiteY4534" fmla="*/ 3818775 h 5327306"/>
              <a:gd name="connsiteX4535" fmla="*/ 708643 w 5032642"/>
              <a:gd name="connsiteY4535" fmla="*/ 3786553 h 5327306"/>
              <a:gd name="connsiteX4536" fmla="*/ 624421 w 5032642"/>
              <a:gd name="connsiteY4536" fmla="*/ 3794583 h 5327306"/>
              <a:gd name="connsiteX4537" fmla="*/ 620834 w 5032642"/>
              <a:gd name="connsiteY4537" fmla="*/ 3795056 h 5327306"/>
              <a:gd name="connsiteX4538" fmla="*/ 670180 w 5032642"/>
              <a:gd name="connsiteY4538" fmla="*/ 3767810 h 5327306"/>
              <a:gd name="connsiteX4539" fmla="*/ 601473 w 5032642"/>
              <a:gd name="connsiteY4539" fmla="*/ 3797140 h 5327306"/>
              <a:gd name="connsiteX4540" fmla="*/ 587936 w 5032642"/>
              <a:gd name="connsiteY4540" fmla="*/ 3794676 h 5327306"/>
              <a:gd name="connsiteX4541" fmla="*/ 615973 w 5032642"/>
              <a:gd name="connsiteY4541" fmla="*/ 3784498 h 5327306"/>
              <a:gd name="connsiteX4542" fmla="*/ 376279 w 5032642"/>
              <a:gd name="connsiteY4542" fmla="*/ 3823067 h 5327306"/>
              <a:gd name="connsiteX4543" fmla="*/ 362390 w 5032642"/>
              <a:gd name="connsiteY4543" fmla="*/ 3824683 h 5327306"/>
              <a:gd name="connsiteX4544" fmla="*/ 363080 w 5032642"/>
              <a:gd name="connsiteY4544" fmla="*/ 3824250 h 5327306"/>
              <a:gd name="connsiteX4545" fmla="*/ 428562 w 5032642"/>
              <a:gd name="connsiteY4545" fmla="*/ 3791585 h 5327306"/>
              <a:gd name="connsiteX4546" fmla="*/ 388247 w 5032642"/>
              <a:gd name="connsiteY4546" fmla="*/ 3805412 h 5327306"/>
              <a:gd name="connsiteX4547" fmla="*/ 356708 w 5032642"/>
              <a:gd name="connsiteY4547" fmla="*/ 3820820 h 5327306"/>
              <a:gd name="connsiteX4548" fmla="*/ 342645 w 5032642"/>
              <a:gd name="connsiteY4548" fmla="*/ 3826980 h 5327306"/>
              <a:gd name="connsiteX4549" fmla="*/ 291698 w 5032642"/>
              <a:gd name="connsiteY4549" fmla="*/ 3832908 h 5327306"/>
              <a:gd name="connsiteX4550" fmla="*/ 291833 w 5032642"/>
              <a:gd name="connsiteY4550" fmla="*/ 3828810 h 5327306"/>
              <a:gd name="connsiteX4551" fmla="*/ 286798 w 5032642"/>
              <a:gd name="connsiteY4551" fmla="*/ 3831611 h 5327306"/>
              <a:gd name="connsiteX4552" fmla="*/ 275290 w 5032642"/>
              <a:gd name="connsiteY4552" fmla="*/ 3834816 h 5327306"/>
              <a:gd name="connsiteX4553" fmla="*/ 237214 w 5032642"/>
              <a:gd name="connsiteY4553" fmla="*/ 3839247 h 5327306"/>
              <a:gd name="connsiteX4554" fmla="*/ 249446 w 5032642"/>
              <a:gd name="connsiteY4554" fmla="*/ 3833140 h 5327306"/>
              <a:gd name="connsiteX4555" fmla="*/ 253581 w 5032642"/>
              <a:gd name="connsiteY4555" fmla="*/ 3828230 h 5327306"/>
              <a:gd name="connsiteX4556" fmla="*/ 249446 w 5032642"/>
              <a:gd name="connsiteY4556" fmla="*/ 3833140 h 5327306"/>
              <a:gd name="connsiteX4557" fmla="*/ 245390 w 5032642"/>
              <a:gd name="connsiteY4557" fmla="*/ 3824500 h 5327306"/>
              <a:gd name="connsiteX4558" fmla="*/ 283698 w 5032642"/>
              <a:gd name="connsiteY4558" fmla="*/ 3815311 h 5327306"/>
              <a:gd name="connsiteX4559" fmla="*/ 316561 w 5032642"/>
              <a:gd name="connsiteY4559" fmla="*/ 3810198 h 5327306"/>
              <a:gd name="connsiteX4560" fmla="*/ 316561 w 5032642"/>
              <a:gd name="connsiteY4560" fmla="*/ 3810198 h 5327306"/>
              <a:gd name="connsiteX4561" fmla="*/ 283698 w 5032642"/>
              <a:gd name="connsiteY4561" fmla="*/ 3815311 h 5327306"/>
              <a:gd name="connsiteX4562" fmla="*/ 243058 w 5032642"/>
              <a:gd name="connsiteY4562" fmla="*/ 3818859 h 5327306"/>
              <a:gd name="connsiteX4563" fmla="*/ 261390 w 5032642"/>
              <a:gd name="connsiteY4563" fmla="*/ 3807926 h 5327306"/>
              <a:gd name="connsiteX4564" fmla="*/ 268918 w 5032642"/>
              <a:gd name="connsiteY4564" fmla="*/ 3802803 h 5327306"/>
              <a:gd name="connsiteX4565" fmla="*/ 396557 w 5032642"/>
              <a:gd name="connsiteY4565" fmla="*/ 3782929 h 5327306"/>
              <a:gd name="connsiteX4566" fmla="*/ 644134 w 5032642"/>
              <a:gd name="connsiteY4566" fmla="*/ 3731494 h 5327306"/>
              <a:gd name="connsiteX4567" fmla="*/ 739818 w 5032642"/>
              <a:gd name="connsiteY4567" fmla="*/ 3707474 h 5327306"/>
              <a:gd name="connsiteX4568" fmla="*/ 727925 w 5032642"/>
              <a:gd name="connsiteY4568" fmla="*/ 3704385 h 5327306"/>
              <a:gd name="connsiteX4569" fmla="*/ 705366 w 5032642"/>
              <a:gd name="connsiteY4569" fmla="*/ 3708119 h 5327306"/>
              <a:gd name="connsiteX4570" fmla="*/ 693069 w 5032642"/>
              <a:gd name="connsiteY4570" fmla="*/ 3714070 h 5327306"/>
              <a:gd name="connsiteX4571" fmla="*/ 672913 w 5032642"/>
              <a:gd name="connsiteY4571" fmla="*/ 3719385 h 5327306"/>
              <a:gd name="connsiteX4572" fmla="*/ 673503 w 5032642"/>
              <a:gd name="connsiteY4572" fmla="*/ 3715408 h 5327306"/>
              <a:gd name="connsiteX4573" fmla="*/ 675698 w 5032642"/>
              <a:gd name="connsiteY4573" fmla="*/ 3714493 h 5327306"/>
              <a:gd name="connsiteX4574" fmla="*/ 673783 w 5032642"/>
              <a:gd name="connsiteY4574" fmla="*/ 3714932 h 5327306"/>
              <a:gd name="connsiteX4575" fmla="*/ 673503 w 5032642"/>
              <a:gd name="connsiteY4575" fmla="*/ 3715408 h 5327306"/>
              <a:gd name="connsiteX4576" fmla="*/ 607857 w 5032642"/>
              <a:gd name="connsiteY4576" fmla="*/ 3736312 h 5327306"/>
              <a:gd name="connsiteX4577" fmla="*/ 615168 w 5032642"/>
              <a:gd name="connsiteY4577" fmla="*/ 3732461 h 5327306"/>
              <a:gd name="connsiteX4578" fmla="*/ 618439 w 5032642"/>
              <a:gd name="connsiteY4578" fmla="*/ 3729113 h 5327306"/>
              <a:gd name="connsiteX4579" fmla="*/ 602627 w 5032642"/>
              <a:gd name="connsiteY4579" fmla="*/ 3731987 h 5327306"/>
              <a:gd name="connsiteX4580" fmla="*/ 526496 w 5032642"/>
              <a:gd name="connsiteY4580" fmla="*/ 3744968 h 5327306"/>
              <a:gd name="connsiteX4581" fmla="*/ 512609 w 5032642"/>
              <a:gd name="connsiteY4581" fmla="*/ 3738279 h 5327306"/>
              <a:gd name="connsiteX4582" fmla="*/ 427330 w 5032642"/>
              <a:gd name="connsiteY4582" fmla="*/ 3751792 h 5327306"/>
              <a:gd name="connsiteX4583" fmla="*/ 410451 w 5032642"/>
              <a:gd name="connsiteY4583" fmla="*/ 3742125 h 5327306"/>
              <a:gd name="connsiteX4584" fmla="*/ 405189 w 5032642"/>
              <a:gd name="connsiteY4584" fmla="*/ 3742574 h 5327306"/>
              <a:gd name="connsiteX4585" fmla="*/ 400734 w 5032642"/>
              <a:gd name="connsiteY4585" fmla="*/ 3744104 h 5327306"/>
              <a:gd name="connsiteX4586" fmla="*/ 393502 w 5032642"/>
              <a:gd name="connsiteY4586" fmla="*/ 3744442 h 5327306"/>
              <a:gd name="connsiteX4587" fmla="*/ 392502 w 5032642"/>
              <a:gd name="connsiteY4587" fmla="*/ 3743407 h 5327306"/>
              <a:gd name="connsiteX4588" fmla="*/ 389570 w 5032642"/>
              <a:gd name="connsiteY4588" fmla="*/ 3744627 h 5327306"/>
              <a:gd name="connsiteX4589" fmla="*/ 393502 w 5032642"/>
              <a:gd name="connsiteY4589" fmla="*/ 3744442 h 5327306"/>
              <a:gd name="connsiteX4590" fmla="*/ 395058 w 5032642"/>
              <a:gd name="connsiteY4590" fmla="*/ 3746051 h 5327306"/>
              <a:gd name="connsiteX4591" fmla="*/ 370106 w 5032642"/>
              <a:gd name="connsiteY4591" fmla="*/ 3742212 h 5327306"/>
              <a:gd name="connsiteX4592" fmla="*/ 458380 w 5032642"/>
              <a:gd name="connsiteY4592" fmla="*/ 3726835 h 5327306"/>
              <a:gd name="connsiteX4593" fmla="*/ 471368 w 5032642"/>
              <a:gd name="connsiteY4593" fmla="*/ 3713918 h 5327306"/>
              <a:gd name="connsiteX4594" fmla="*/ 549166 w 5032642"/>
              <a:gd name="connsiteY4594" fmla="*/ 3690538 h 5327306"/>
              <a:gd name="connsiteX4595" fmla="*/ 610359 w 5032642"/>
              <a:gd name="connsiteY4595" fmla="*/ 3679299 h 5327306"/>
              <a:gd name="connsiteX4596" fmla="*/ 610445 w 5032642"/>
              <a:gd name="connsiteY4596" fmla="*/ 3679283 h 5327306"/>
              <a:gd name="connsiteX4597" fmla="*/ 622608 w 5032642"/>
              <a:gd name="connsiteY4597" fmla="*/ 3671322 h 5327306"/>
              <a:gd name="connsiteX4598" fmla="*/ 649157 w 5032642"/>
              <a:gd name="connsiteY4598" fmla="*/ 3657428 h 5327306"/>
              <a:gd name="connsiteX4599" fmla="*/ 646435 w 5032642"/>
              <a:gd name="connsiteY4599" fmla="*/ 3656232 h 5327306"/>
              <a:gd name="connsiteX4600" fmla="*/ 639954 w 5032642"/>
              <a:gd name="connsiteY4600" fmla="*/ 3654238 h 5327306"/>
              <a:gd name="connsiteX4601" fmla="*/ 605096 w 5032642"/>
              <a:gd name="connsiteY4601" fmla="*/ 3655752 h 5327306"/>
              <a:gd name="connsiteX4602" fmla="*/ 549274 w 5032642"/>
              <a:gd name="connsiteY4602" fmla="*/ 3660626 h 5327306"/>
              <a:gd name="connsiteX4603" fmla="*/ 475976 w 5032642"/>
              <a:gd name="connsiteY4603" fmla="*/ 3671528 h 5327306"/>
              <a:gd name="connsiteX4604" fmla="*/ 288419 w 5032642"/>
              <a:gd name="connsiteY4604" fmla="*/ 3698541 h 5327306"/>
              <a:gd name="connsiteX4605" fmla="*/ 275919 w 5032642"/>
              <a:gd name="connsiteY4605" fmla="*/ 3700328 h 5327306"/>
              <a:gd name="connsiteX4606" fmla="*/ 286825 w 5032642"/>
              <a:gd name="connsiteY4606" fmla="*/ 3692201 h 5327306"/>
              <a:gd name="connsiteX4607" fmla="*/ 290343 w 5032642"/>
              <a:gd name="connsiteY4607" fmla="*/ 3689045 h 5327306"/>
              <a:gd name="connsiteX4608" fmla="*/ 329059 w 5032642"/>
              <a:gd name="connsiteY4608" fmla="*/ 3682239 h 5327306"/>
              <a:gd name="connsiteX4609" fmla="*/ 429730 w 5032642"/>
              <a:gd name="connsiteY4609" fmla="*/ 3664799 h 5327306"/>
              <a:gd name="connsiteX4610" fmla="*/ 434823 w 5032642"/>
              <a:gd name="connsiteY4610" fmla="*/ 3641466 h 5327306"/>
              <a:gd name="connsiteX4611" fmla="*/ 479672 w 5032642"/>
              <a:gd name="connsiteY4611" fmla="*/ 3628899 h 5327306"/>
              <a:gd name="connsiteX4612" fmla="*/ 522111 w 5032642"/>
              <a:gd name="connsiteY4612" fmla="*/ 3612183 h 5327306"/>
              <a:gd name="connsiteX4613" fmla="*/ 536168 w 5032642"/>
              <a:gd name="connsiteY4613" fmla="*/ 3609270 h 5327306"/>
              <a:gd name="connsiteX4614" fmla="*/ 535521 w 5032642"/>
              <a:gd name="connsiteY4614" fmla="*/ 3609186 h 5327306"/>
              <a:gd name="connsiteX4615" fmla="*/ 533888 w 5032642"/>
              <a:gd name="connsiteY4615" fmla="*/ 3607729 h 5327306"/>
              <a:gd name="connsiteX4616" fmla="*/ 542754 w 5032642"/>
              <a:gd name="connsiteY4616" fmla="*/ 3602189 h 5327306"/>
              <a:gd name="connsiteX4617" fmla="*/ 552838 w 5032642"/>
              <a:gd name="connsiteY4617" fmla="*/ 3598770 h 5327306"/>
              <a:gd name="connsiteX4618" fmla="*/ 547162 w 5032642"/>
              <a:gd name="connsiteY4618" fmla="*/ 3597007 h 5327306"/>
              <a:gd name="connsiteX4619" fmla="*/ 538598 w 5032642"/>
              <a:gd name="connsiteY4619" fmla="*/ 3592251 h 5327306"/>
              <a:gd name="connsiteX4620" fmla="*/ 494252 w 5032642"/>
              <a:gd name="connsiteY4620" fmla="*/ 3599665 h 5327306"/>
              <a:gd name="connsiteX4621" fmla="*/ 459399 w 5032642"/>
              <a:gd name="connsiteY4621" fmla="*/ 3596337 h 5327306"/>
              <a:gd name="connsiteX4622" fmla="*/ 524211 w 5032642"/>
              <a:gd name="connsiteY4622" fmla="*/ 3585873 h 5327306"/>
              <a:gd name="connsiteX4623" fmla="*/ 546183 w 5032642"/>
              <a:gd name="connsiteY4623" fmla="*/ 3572207 h 5327306"/>
              <a:gd name="connsiteX4624" fmla="*/ 572555 w 5032642"/>
              <a:gd name="connsiteY4624" fmla="*/ 3571132 h 5327306"/>
              <a:gd name="connsiteX4625" fmla="*/ 573727 w 5032642"/>
              <a:gd name="connsiteY4625" fmla="*/ 3570402 h 5327306"/>
              <a:gd name="connsiteX4626" fmla="*/ 568173 w 5032642"/>
              <a:gd name="connsiteY4626" fmla="*/ 3571127 h 5327306"/>
              <a:gd name="connsiteX4627" fmla="*/ 564453 w 5032642"/>
              <a:gd name="connsiteY4627" fmla="*/ 3563715 h 5327306"/>
              <a:gd name="connsiteX4628" fmla="*/ 620867 w 5032642"/>
              <a:gd name="connsiteY4628" fmla="*/ 3547988 h 5327306"/>
              <a:gd name="connsiteX4629" fmla="*/ 619686 w 5032642"/>
              <a:gd name="connsiteY4629" fmla="*/ 3542672 h 5327306"/>
              <a:gd name="connsiteX4630" fmla="*/ 619371 w 5032642"/>
              <a:gd name="connsiteY4630" fmla="*/ 3541047 h 5327306"/>
              <a:gd name="connsiteX4631" fmla="*/ 594001 w 5032642"/>
              <a:gd name="connsiteY4631" fmla="*/ 3547106 h 5327306"/>
              <a:gd name="connsiteX4632" fmla="*/ 559675 w 5032642"/>
              <a:gd name="connsiteY4632" fmla="*/ 3554137 h 5327306"/>
              <a:gd name="connsiteX4633" fmla="*/ 498639 w 5032642"/>
              <a:gd name="connsiteY4633" fmla="*/ 3563765 h 5327306"/>
              <a:gd name="connsiteX4634" fmla="*/ 483101 w 5032642"/>
              <a:gd name="connsiteY4634" fmla="*/ 3565646 h 5327306"/>
              <a:gd name="connsiteX4635" fmla="*/ 486042 w 5032642"/>
              <a:gd name="connsiteY4635" fmla="*/ 3564250 h 5327306"/>
              <a:gd name="connsiteX4636" fmla="*/ 510380 w 5032642"/>
              <a:gd name="connsiteY4636" fmla="*/ 3552588 h 5327306"/>
              <a:gd name="connsiteX4637" fmla="*/ 548784 w 5032642"/>
              <a:gd name="connsiteY4637" fmla="*/ 3545584 h 5327306"/>
              <a:gd name="connsiteX4638" fmla="*/ 585650 w 5032642"/>
              <a:gd name="connsiteY4638" fmla="*/ 3528304 h 5327306"/>
              <a:gd name="connsiteX4639" fmla="*/ 558547 w 5032642"/>
              <a:gd name="connsiteY4639" fmla="*/ 3529834 h 5327306"/>
              <a:gd name="connsiteX4640" fmla="*/ 577727 w 5032642"/>
              <a:gd name="connsiteY4640" fmla="*/ 3521154 h 5327306"/>
              <a:gd name="connsiteX4641" fmla="*/ 572532 w 5032642"/>
              <a:gd name="connsiteY4641" fmla="*/ 3521145 h 5327306"/>
              <a:gd name="connsiteX4642" fmla="*/ 565652 w 5032642"/>
              <a:gd name="connsiteY4642" fmla="*/ 3522639 h 5327306"/>
              <a:gd name="connsiteX4643" fmla="*/ 595315 w 5032642"/>
              <a:gd name="connsiteY4643" fmla="*/ 3510656 h 5327306"/>
              <a:gd name="connsiteX4644" fmla="*/ 603303 w 5032642"/>
              <a:gd name="connsiteY4644" fmla="*/ 3509580 h 5327306"/>
              <a:gd name="connsiteX4645" fmla="*/ 612656 w 5032642"/>
              <a:gd name="connsiteY4645" fmla="*/ 3505348 h 5327306"/>
              <a:gd name="connsiteX4646" fmla="*/ 649236 w 5032642"/>
              <a:gd name="connsiteY4646" fmla="*/ 3488761 h 5327306"/>
              <a:gd name="connsiteX4647" fmla="*/ 627900 w 5032642"/>
              <a:gd name="connsiteY4647" fmla="*/ 3491587 h 5327306"/>
              <a:gd name="connsiteX4648" fmla="*/ 611745 w 5032642"/>
              <a:gd name="connsiteY4648" fmla="*/ 3494366 h 5327306"/>
              <a:gd name="connsiteX4649" fmla="*/ 554042 w 5032642"/>
              <a:gd name="connsiteY4649" fmla="*/ 3517560 h 5327306"/>
              <a:gd name="connsiteX4650" fmla="*/ 553897 w 5032642"/>
              <a:gd name="connsiteY4650" fmla="*/ 3507903 h 5327306"/>
              <a:gd name="connsiteX4651" fmla="*/ 564692 w 5032642"/>
              <a:gd name="connsiteY4651" fmla="*/ 3501697 h 5327306"/>
              <a:gd name="connsiteX4652" fmla="*/ 552693 w 5032642"/>
              <a:gd name="connsiteY4652" fmla="*/ 3503361 h 5327306"/>
              <a:gd name="connsiteX4653" fmla="*/ 522445 w 5032642"/>
              <a:gd name="connsiteY4653" fmla="*/ 3507010 h 5327306"/>
              <a:gd name="connsiteX4654" fmla="*/ 530625 w 5032642"/>
              <a:gd name="connsiteY4654" fmla="*/ 3503338 h 5327306"/>
              <a:gd name="connsiteX4655" fmla="*/ 588539 w 5032642"/>
              <a:gd name="connsiteY4655" fmla="*/ 3474328 h 5327306"/>
              <a:gd name="connsiteX4656" fmla="*/ 620685 w 5032642"/>
              <a:gd name="connsiteY4656" fmla="*/ 3463406 h 5327306"/>
              <a:gd name="connsiteX4657" fmla="*/ 616955 w 5032642"/>
              <a:gd name="connsiteY4657" fmla="*/ 3460180 h 5327306"/>
              <a:gd name="connsiteX4658" fmla="*/ 616760 w 5032642"/>
              <a:gd name="connsiteY4658" fmla="*/ 3460191 h 5327306"/>
              <a:gd name="connsiteX4659" fmla="*/ 619261 w 5032642"/>
              <a:gd name="connsiteY4659" fmla="*/ 3458938 h 5327306"/>
              <a:gd name="connsiteX4660" fmla="*/ 714941 w 5032642"/>
              <a:gd name="connsiteY4660" fmla="*/ 3415145 h 5327306"/>
              <a:gd name="connsiteX4661" fmla="*/ 734054 w 5032642"/>
              <a:gd name="connsiteY4661" fmla="*/ 3405333 h 5327306"/>
              <a:gd name="connsiteX4662" fmla="*/ 740120 w 5032642"/>
              <a:gd name="connsiteY4662" fmla="*/ 3401764 h 5327306"/>
              <a:gd name="connsiteX4663" fmla="*/ 725867 w 5032642"/>
              <a:gd name="connsiteY4663" fmla="*/ 3407089 h 5327306"/>
              <a:gd name="connsiteX4664" fmla="*/ 575025 w 5032642"/>
              <a:gd name="connsiteY4664" fmla="*/ 3475179 h 5327306"/>
              <a:gd name="connsiteX4665" fmla="*/ 607418 w 5032642"/>
              <a:gd name="connsiteY4665" fmla="*/ 3457997 h 5327306"/>
              <a:gd name="connsiteX4666" fmla="*/ 600742 w 5032642"/>
              <a:gd name="connsiteY4666" fmla="*/ 3461054 h 5327306"/>
              <a:gd name="connsiteX4667" fmla="*/ 593372 w 5032642"/>
              <a:gd name="connsiteY4667" fmla="*/ 3461451 h 5327306"/>
              <a:gd name="connsiteX4668" fmla="*/ 580343 w 5032642"/>
              <a:gd name="connsiteY4668" fmla="*/ 3458652 h 5327306"/>
              <a:gd name="connsiteX4669" fmla="*/ 653392 w 5032642"/>
              <a:gd name="connsiteY4669" fmla="*/ 3433850 h 5327306"/>
              <a:gd name="connsiteX4670" fmla="*/ 661595 w 5032642"/>
              <a:gd name="connsiteY4670" fmla="*/ 3430771 h 5327306"/>
              <a:gd name="connsiteX4671" fmla="*/ 666617 w 5032642"/>
              <a:gd name="connsiteY4671" fmla="*/ 3428362 h 5327306"/>
              <a:gd name="connsiteX4672" fmla="*/ 669044 w 5032642"/>
              <a:gd name="connsiteY4672" fmla="*/ 3425751 h 5327306"/>
              <a:gd name="connsiteX4673" fmla="*/ 659234 w 5032642"/>
              <a:gd name="connsiteY4673" fmla="*/ 3424106 h 5327306"/>
              <a:gd name="connsiteX4674" fmla="*/ 640230 w 5032642"/>
              <a:gd name="connsiteY4674" fmla="*/ 3427556 h 5327306"/>
              <a:gd name="connsiteX4675" fmla="*/ 614187 w 5032642"/>
              <a:gd name="connsiteY4675" fmla="*/ 3431442 h 5327306"/>
              <a:gd name="connsiteX4676" fmla="*/ 600937 w 5032642"/>
              <a:gd name="connsiteY4676" fmla="*/ 3437896 h 5327306"/>
              <a:gd name="connsiteX4677" fmla="*/ 574660 w 5032642"/>
              <a:gd name="connsiteY4677" fmla="*/ 3447101 h 5327306"/>
              <a:gd name="connsiteX4678" fmla="*/ 589655 w 5032642"/>
              <a:gd name="connsiteY4678" fmla="*/ 3438110 h 5327306"/>
              <a:gd name="connsiteX4679" fmla="*/ 598366 w 5032642"/>
              <a:gd name="connsiteY4679" fmla="*/ 3433426 h 5327306"/>
              <a:gd name="connsiteX4680" fmla="*/ 594171 w 5032642"/>
              <a:gd name="connsiteY4680" fmla="*/ 3433913 h 5327306"/>
              <a:gd name="connsiteX4681" fmla="*/ 581555 w 5032642"/>
              <a:gd name="connsiteY4681" fmla="*/ 3434859 h 5327306"/>
              <a:gd name="connsiteX4682" fmla="*/ 553046 w 5032642"/>
              <a:gd name="connsiteY4682" fmla="*/ 3448730 h 5327306"/>
              <a:gd name="connsiteX4683" fmla="*/ 405937 w 5032642"/>
              <a:gd name="connsiteY4683" fmla="*/ 3516785 h 5327306"/>
              <a:gd name="connsiteX4684" fmla="*/ 404368 w 5032642"/>
              <a:gd name="connsiteY4684" fmla="*/ 3517862 h 5327306"/>
              <a:gd name="connsiteX4685" fmla="*/ 403946 w 5032642"/>
              <a:gd name="connsiteY4685" fmla="*/ 3518139 h 5327306"/>
              <a:gd name="connsiteX4686" fmla="*/ 411894 w 5032642"/>
              <a:gd name="connsiteY4686" fmla="*/ 3516103 h 5327306"/>
              <a:gd name="connsiteX4687" fmla="*/ 479565 w 5032642"/>
              <a:gd name="connsiteY4687" fmla="*/ 3506004 h 5327306"/>
              <a:gd name="connsiteX4688" fmla="*/ 535362 w 5032642"/>
              <a:gd name="connsiteY4688" fmla="*/ 3491023 h 5327306"/>
              <a:gd name="connsiteX4689" fmla="*/ 492242 w 5032642"/>
              <a:gd name="connsiteY4689" fmla="*/ 3510833 h 5327306"/>
              <a:gd name="connsiteX4690" fmla="*/ 486029 w 5032642"/>
              <a:gd name="connsiteY4690" fmla="*/ 3511624 h 5327306"/>
              <a:gd name="connsiteX4691" fmla="*/ 443618 w 5032642"/>
              <a:gd name="connsiteY4691" fmla="*/ 3518682 h 5327306"/>
              <a:gd name="connsiteX4692" fmla="*/ 398429 w 5032642"/>
              <a:gd name="connsiteY4692" fmla="*/ 3525507 h 5327306"/>
              <a:gd name="connsiteX4693" fmla="*/ 390959 w 5032642"/>
              <a:gd name="connsiteY4693" fmla="*/ 3525938 h 5327306"/>
              <a:gd name="connsiteX4694" fmla="*/ 387189 w 5032642"/>
              <a:gd name="connsiteY4694" fmla="*/ 3528117 h 5327306"/>
              <a:gd name="connsiteX4695" fmla="*/ 364849 w 5032642"/>
              <a:gd name="connsiteY4695" fmla="*/ 3530609 h 5327306"/>
              <a:gd name="connsiteX4696" fmla="*/ 431103 w 5032642"/>
              <a:gd name="connsiteY4696" fmla="*/ 3497947 h 5327306"/>
              <a:gd name="connsiteX4697" fmla="*/ 518087 w 5032642"/>
              <a:gd name="connsiteY4697" fmla="*/ 3454820 h 5327306"/>
              <a:gd name="connsiteX4698" fmla="*/ 565729 w 5032642"/>
              <a:gd name="connsiteY4698" fmla="*/ 3430417 h 5327306"/>
              <a:gd name="connsiteX4699" fmla="*/ 566010 w 5032642"/>
              <a:gd name="connsiteY4699" fmla="*/ 3427349 h 5327306"/>
              <a:gd name="connsiteX4700" fmla="*/ 569800 w 5032642"/>
              <a:gd name="connsiteY4700" fmla="*/ 3418325 h 5327306"/>
              <a:gd name="connsiteX4701" fmla="*/ 570226 w 5032642"/>
              <a:gd name="connsiteY4701" fmla="*/ 3417427 h 5327306"/>
              <a:gd name="connsiteX4702" fmla="*/ 558835 w 5032642"/>
              <a:gd name="connsiteY4702" fmla="*/ 3422988 h 5327306"/>
              <a:gd name="connsiteX4703" fmla="*/ 530161 w 5032642"/>
              <a:gd name="connsiteY4703" fmla="*/ 3437384 h 5327306"/>
              <a:gd name="connsiteX4704" fmla="*/ 315596 w 5032642"/>
              <a:gd name="connsiteY4704" fmla="*/ 3544010 h 5327306"/>
              <a:gd name="connsiteX4705" fmla="*/ 276872 w 5032642"/>
              <a:gd name="connsiteY4705" fmla="*/ 3555946 h 5327306"/>
              <a:gd name="connsiteX4706" fmla="*/ 287940 w 5032642"/>
              <a:gd name="connsiteY4706" fmla="*/ 3549858 h 5327306"/>
              <a:gd name="connsiteX4707" fmla="*/ 305741 w 5032642"/>
              <a:gd name="connsiteY4707" fmla="*/ 3545805 h 5327306"/>
              <a:gd name="connsiteX4708" fmla="*/ 319990 w 5032642"/>
              <a:gd name="connsiteY4708" fmla="*/ 3540611 h 5327306"/>
              <a:gd name="connsiteX4709" fmla="*/ 314509 w 5032642"/>
              <a:gd name="connsiteY4709" fmla="*/ 3536823 h 5327306"/>
              <a:gd name="connsiteX4710" fmla="*/ 318605 w 5032642"/>
              <a:gd name="connsiteY4710" fmla="*/ 3534919 h 5327306"/>
              <a:gd name="connsiteX4711" fmla="*/ 354128 w 5032642"/>
              <a:gd name="connsiteY4711" fmla="*/ 3509306 h 5327306"/>
              <a:gd name="connsiteX4712" fmla="*/ 297411 w 5032642"/>
              <a:gd name="connsiteY4712" fmla="*/ 3537084 h 5327306"/>
              <a:gd name="connsiteX4713" fmla="*/ 293807 w 5032642"/>
              <a:gd name="connsiteY4713" fmla="*/ 3538723 h 5327306"/>
              <a:gd name="connsiteX4714" fmla="*/ 293242 w 5032642"/>
              <a:gd name="connsiteY4714" fmla="*/ 3538782 h 5327306"/>
              <a:gd name="connsiteX4715" fmla="*/ 280633 w 5032642"/>
              <a:gd name="connsiteY4715" fmla="*/ 3541392 h 5327306"/>
              <a:gd name="connsiteX4716" fmla="*/ 359607 w 5032642"/>
              <a:gd name="connsiteY4716" fmla="*/ 3498664 h 5327306"/>
              <a:gd name="connsiteX4717" fmla="*/ 484245 w 5032642"/>
              <a:gd name="connsiteY4717" fmla="*/ 3434866 h 5327306"/>
              <a:gd name="connsiteX4718" fmla="*/ 500000 w 5032642"/>
              <a:gd name="connsiteY4718" fmla="*/ 3428119 h 5327306"/>
              <a:gd name="connsiteX4719" fmla="*/ 481526 w 5032642"/>
              <a:gd name="connsiteY4719" fmla="*/ 3432576 h 5327306"/>
              <a:gd name="connsiteX4720" fmla="*/ 252304 w 5032642"/>
              <a:gd name="connsiteY4720" fmla="*/ 3539125 h 5327306"/>
              <a:gd name="connsiteX4721" fmla="*/ 495528 w 5032642"/>
              <a:gd name="connsiteY4721" fmla="*/ 3415955 h 5327306"/>
              <a:gd name="connsiteX4722" fmla="*/ 514681 w 5032642"/>
              <a:gd name="connsiteY4722" fmla="*/ 3405291 h 5327306"/>
              <a:gd name="connsiteX4723" fmla="*/ 517009 w 5032642"/>
              <a:gd name="connsiteY4723" fmla="*/ 3403345 h 5327306"/>
              <a:gd name="connsiteX4724" fmla="*/ 515834 w 5032642"/>
              <a:gd name="connsiteY4724" fmla="*/ 3403592 h 5327306"/>
              <a:gd name="connsiteX4725" fmla="*/ 510444 w 5032642"/>
              <a:gd name="connsiteY4725" fmla="*/ 3404632 h 5327306"/>
              <a:gd name="connsiteX4726" fmla="*/ 522074 w 5032642"/>
              <a:gd name="connsiteY4726" fmla="*/ 3399114 h 5327306"/>
              <a:gd name="connsiteX4727" fmla="*/ 523388 w 5032642"/>
              <a:gd name="connsiteY4727" fmla="*/ 3398014 h 5327306"/>
              <a:gd name="connsiteX4728" fmla="*/ 524513 w 5032642"/>
              <a:gd name="connsiteY4728" fmla="*/ 3392585 h 5327306"/>
              <a:gd name="connsiteX4729" fmla="*/ 486917 w 5032642"/>
              <a:gd name="connsiteY4729" fmla="*/ 3408702 h 5327306"/>
              <a:gd name="connsiteX4730" fmla="*/ 376664 w 5032642"/>
              <a:gd name="connsiteY4730" fmla="*/ 3460482 h 5327306"/>
              <a:gd name="connsiteX4731" fmla="*/ 468773 w 5032642"/>
              <a:gd name="connsiteY4731" fmla="*/ 3412306 h 5327306"/>
              <a:gd name="connsiteX4732" fmla="*/ 541210 w 5032642"/>
              <a:gd name="connsiteY4732" fmla="*/ 3376378 h 5327306"/>
              <a:gd name="connsiteX4733" fmla="*/ 535037 w 5032642"/>
              <a:gd name="connsiteY4733" fmla="*/ 3378540 h 5327306"/>
              <a:gd name="connsiteX4734" fmla="*/ 577239 w 5032642"/>
              <a:gd name="connsiteY4734" fmla="*/ 3353750 h 5327306"/>
              <a:gd name="connsiteX4735" fmla="*/ 609889 w 5032642"/>
              <a:gd name="connsiteY4735" fmla="*/ 3338240 h 5327306"/>
              <a:gd name="connsiteX4736" fmla="*/ 615713 w 5032642"/>
              <a:gd name="connsiteY4736" fmla="*/ 3336634 h 5327306"/>
              <a:gd name="connsiteX4737" fmla="*/ 639679 w 5032642"/>
              <a:gd name="connsiteY4737" fmla="*/ 3327766 h 5327306"/>
              <a:gd name="connsiteX4738" fmla="*/ 636107 w 5032642"/>
              <a:gd name="connsiteY4738" fmla="*/ 3325828 h 5327306"/>
              <a:gd name="connsiteX4739" fmla="*/ 664149 w 5032642"/>
              <a:gd name="connsiteY4739" fmla="*/ 3312579 h 5327306"/>
              <a:gd name="connsiteX4740" fmla="*/ 706607 w 5032642"/>
              <a:gd name="connsiteY4740" fmla="*/ 3288005 h 5327306"/>
              <a:gd name="connsiteX4741" fmla="*/ 706607 w 5032642"/>
              <a:gd name="connsiteY4741" fmla="*/ 3288005 h 5327306"/>
              <a:gd name="connsiteX4742" fmla="*/ 678876 w 5032642"/>
              <a:gd name="connsiteY4742" fmla="*/ 3299757 h 5327306"/>
              <a:gd name="connsiteX4743" fmla="*/ 621168 w 5032642"/>
              <a:gd name="connsiteY4743" fmla="*/ 3324215 h 5327306"/>
              <a:gd name="connsiteX4744" fmla="*/ 616414 w 5032642"/>
              <a:gd name="connsiteY4744" fmla="*/ 3324061 h 5327306"/>
              <a:gd name="connsiteX4745" fmla="*/ 605326 w 5032642"/>
              <a:gd name="connsiteY4745" fmla="*/ 3322929 h 5327306"/>
              <a:gd name="connsiteX4746" fmla="*/ 677636 w 5032642"/>
              <a:gd name="connsiteY4746" fmla="*/ 3298122 h 5327306"/>
              <a:gd name="connsiteX4747" fmla="*/ 618314 w 5032642"/>
              <a:gd name="connsiteY4747" fmla="*/ 3310011 h 5327306"/>
              <a:gd name="connsiteX4748" fmla="*/ 558991 w 5032642"/>
              <a:gd name="connsiteY4748" fmla="*/ 3321902 h 5327306"/>
              <a:gd name="connsiteX4749" fmla="*/ 593452 w 5032642"/>
              <a:gd name="connsiteY4749" fmla="*/ 3295630 h 5327306"/>
              <a:gd name="connsiteX4750" fmla="*/ 505768 w 5032642"/>
              <a:gd name="connsiteY4750" fmla="*/ 3300153 h 5327306"/>
              <a:gd name="connsiteX4751" fmla="*/ 616519 w 5032642"/>
              <a:gd name="connsiteY4751" fmla="*/ 3265958 h 5327306"/>
              <a:gd name="connsiteX4752" fmla="*/ 688325 w 5032642"/>
              <a:gd name="connsiteY4752" fmla="*/ 3246304 h 5327306"/>
              <a:gd name="connsiteX4753" fmla="*/ 690035 w 5032642"/>
              <a:gd name="connsiteY4753" fmla="*/ 3248558 h 5327306"/>
              <a:gd name="connsiteX4754" fmla="*/ 690604 w 5032642"/>
              <a:gd name="connsiteY4754" fmla="*/ 3249310 h 5327306"/>
              <a:gd name="connsiteX4755" fmla="*/ 690351 w 5032642"/>
              <a:gd name="connsiteY4755" fmla="*/ 3248976 h 5327306"/>
              <a:gd name="connsiteX4756" fmla="*/ 690035 w 5032642"/>
              <a:gd name="connsiteY4756" fmla="*/ 3248558 h 5327306"/>
              <a:gd name="connsiteX4757" fmla="*/ 689085 w 5032642"/>
              <a:gd name="connsiteY4757" fmla="*/ 3247306 h 5327306"/>
              <a:gd name="connsiteX4758" fmla="*/ 688325 w 5032642"/>
              <a:gd name="connsiteY4758" fmla="*/ 3246304 h 5327306"/>
              <a:gd name="connsiteX4759" fmla="*/ 599636 w 5032642"/>
              <a:gd name="connsiteY4759" fmla="*/ 3261132 h 5327306"/>
              <a:gd name="connsiteX4760" fmla="*/ 589752 w 5032642"/>
              <a:gd name="connsiteY4760" fmla="*/ 3242275 h 5327306"/>
              <a:gd name="connsiteX4761" fmla="*/ 521357 w 5032642"/>
              <a:gd name="connsiteY4761" fmla="*/ 3260613 h 5327306"/>
              <a:gd name="connsiteX4762" fmla="*/ 501981 w 5032642"/>
              <a:gd name="connsiteY4762" fmla="*/ 3252498 h 5327306"/>
              <a:gd name="connsiteX4763" fmla="*/ 430765 w 5032642"/>
              <a:gd name="connsiteY4763" fmla="*/ 3261300 h 5327306"/>
              <a:gd name="connsiteX4764" fmla="*/ 283167 w 5032642"/>
              <a:gd name="connsiteY4764" fmla="*/ 3288567 h 5327306"/>
              <a:gd name="connsiteX4765" fmla="*/ 432773 w 5032642"/>
              <a:gd name="connsiteY4765" fmla="*/ 3245531 h 5327306"/>
              <a:gd name="connsiteX4766" fmla="*/ 510070 w 5032642"/>
              <a:gd name="connsiteY4766" fmla="*/ 3227302 h 5327306"/>
              <a:gd name="connsiteX4767" fmla="*/ 564494 w 5032642"/>
              <a:gd name="connsiteY4767" fmla="*/ 3203134 h 5327306"/>
              <a:gd name="connsiteX4768" fmla="*/ 490698 w 5032642"/>
              <a:gd name="connsiteY4768" fmla="*/ 3214346 h 5327306"/>
              <a:gd name="connsiteX4769" fmla="*/ 479806 w 5032642"/>
              <a:gd name="connsiteY4769" fmla="*/ 3205794 h 5327306"/>
              <a:gd name="connsiteX4770" fmla="*/ 417488 w 5032642"/>
              <a:gd name="connsiteY4770" fmla="*/ 3219547 h 5327306"/>
              <a:gd name="connsiteX4771" fmla="*/ 355674 w 5032642"/>
              <a:gd name="connsiteY4771" fmla="*/ 3228147 h 5327306"/>
              <a:gd name="connsiteX4772" fmla="*/ 368158 w 5032642"/>
              <a:gd name="connsiteY4772" fmla="*/ 3220384 h 5327306"/>
              <a:gd name="connsiteX4773" fmla="*/ 354774 w 5032642"/>
              <a:gd name="connsiteY4773" fmla="*/ 3208541 h 5327306"/>
              <a:gd name="connsiteX4774" fmla="*/ 471429 w 5032642"/>
              <a:gd name="connsiteY4774" fmla="*/ 3176320 h 5327306"/>
              <a:gd name="connsiteX4775" fmla="*/ 387207 w 5032642"/>
              <a:gd name="connsiteY4775" fmla="*/ 3184350 h 5327306"/>
              <a:gd name="connsiteX4776" fmla="*/ 383620 w 5032642"/>
              <a:gd name="connsiteY4776" fmla="*/ 3184823 h 5327306"/>
              <a:gd name="connsiteX4777" fmla="*/ 432965 w 5032642"/>
              <a:gd name="connsiteY4777" fmla="*/ 3157578 h 5327306"/>
              <a:gd name="connsiteX4778" fmla="*/ 364258 w 5032642"/>
              <a:gd name="connsiteY4778" fmla="*/ 3186907 h 5327306"/>
              <a:gd name="connsiteX4779" fmla="*/ 350722 w 5032642"/>
              <a:gd name="connsiteY4779" fmla="*/ 3184443 h 5327306"/>
              <a:gd name="connsiteX4780" fmla="*/ 378759 w 5032642"/>
              <a:gd name="connsiteY4780" fmla="*/ 3174265 h 5327306"/>
              <a:gd name="connsiteX4781" fmla="*/ 139064 w 5032642"/>
              <a:gd name="connsiteY4781" fmla="*/ 3212834 h 5327306"/>
              <a:gd name="connsiteX4782" fmla="*/ 125176 w 5032642"/>
              <a:gd name="connsiteY4782" fmla="*/ 3214450 h 5327306"/>
              <a:gd name="connsiteX4783" fmla="*/ 125866 w 5032642"/>
              <a:gd name="connsiteY4783" fmla="*/ 3214018 h 5327306"/>
              <a:gd name="connsiteX4784" fmla="*/ 191348 w 5032642"/>
              <a:gd name="connsiteY4784" fmla="*/ 3181353 h 5327306"/>
              <a:gd name="connsiteX4785" fmla="*/ 151033 w 5032642"/>
              <a:gd name="connsiteY4785" fmla="*/ 3195179 h 5327306"/>
              <a:gd name="connsiteX4786" fmla="*/ 119493 w 5032642"/>
              <a:gd name="connsiteY4786" fmla="*/ 3210587 h 5327306"/>
              <a:gd name="connsiteX4787" fmla="*/ 105431 w 5032642"/>
              <a:gd name="connsiteY4787" fmla="*/ 3216747 h 5327306"/>
              <a:gd name="connsiteX4788" fmla="*/ 54484 w 5032642"/>
              <a:gd name="connsiteY4788" fmla="*/ 3222675 h 5327306"/>
              <a:gd name="connsiteX4789" fmla="*/ 54619 w 5032642"/>
              <a:gd name="connsiteY4789" fmla="*/ 3218577 h 5327306"/>
              <a:gd name="connsiteX4790" fmla="*/ 49584 w 5032642"/>
              <a:gd name="connsiteY4790" fmla="*/ 3221377 h 5327306"/>
              <a:gd name="connsiteX4791" fmla="*/ 38077 w 5032642"/>
              <a:gd name="connsiteY4791" fmla="*/ 3224583 h 5327306"/>
              <a:gd name="connsiteX4792" fmla="*/ 0 w 5032642"/>
              <a:gd name="connsiteY4792" fmla="*/ 3229014 h 5327306"/>
              <a:gd name="connsiteX4793" fmla="*/ 12231 w 5032642"/>
              <a:gd name="connsiteY4793" fmla="*/ 3222907 h 5327306"/>
              <a:gd name="connsiteX4794" fmla="*/ 16367 w 5032642"/>
              <a:gd name="connsiteY4794" fmla="*/ 3217998 h 5327306"/>
              <a:gd name="connsiteX4795" fmla="*/ 12231 w 5032642"/>
              <a:gd name="connsiteY4795" fmla="*/ 3222907 h 5327306"/>
              <a:gd name="connsiteX4796" fmla="*/ 8176 w 5032642"/>
              <a:gd name="connsiteY4796" fmla="*/ 3214269 h 5327306"/>
              <a:gd name="connsiteX4797" fmla="*/ 46483 w 5032642"/>
              <a:gd name="connsiteY4797" fmla="*/ 3205078 h 5327306"/>
              <a:gd name="connsiteX4798" fmla="*/ 79347 w 5032642"/>
              <a:gd name="connsiteY4798" fmla="*/ 3199965 h 5327306"/>
              <a:gd name="connsiteX4799" fmla="*/ 79347 w 5032642"/>
              <a:gd name="connsiteY4799" fmla="*/ 3199965 h 5327306"/>
              <a:gd name="connsiteX4800" fmla="*/ 46483 w 5032642"/>
              <a:gd name="connsiteY4800" fmla="*/ 3205078 h 5327306"/>
              <a:gd name="connsiteX4801" fmla="*/ 5843 w 5032642"/>
              <a:gd name="connsiteY4801" fmla="*/ 3208626 h 5327306"/>
              <a:gd name="connsiteX4802" fmla="*/ 24176 w 5032642"/>
              <a:gd name="connsiteY4802" fmla="*/ 3197694 h 5327306"/>
              <a:gd name="connsiteX4803" fmla="*/ 31705 w 5032642"/>
              <a:gd name="connsiteY4803" fmla="*/ 3192570 h 5327306"/>
              <a:gd name="connsiteX4804" fmla="*/ 159343 w 5032642"/>
              <a:gd name="connsiteY4804" fmla="*/ 3172697 h 5327306"/>
              <a:gd name="connsiteX4805" fmla="*/ 406919 w 5032642"/>
              <a:gd name="connsiteY4805" fmla="*/ 3121260 h 5327306"/>
              <a:gd name="connsiteX4806" fmla="*/ 502604 w 5032642"/>
              <a:gd name="connsiteY4806" fmla="*/ 3097241 h 5327306"/>
              <a:gd name="connsiteX4807" fmla="*/ 490711 w 5032642"/>
              <a:gd name="connsiteY4807" fmla="*/ 3094153 h 5327306"/>
              <a:gd name="connsiteX4808" fmla="*/ 389953 w 5032642"/>
              <a:gd name="connsiteY4808" fmla="*/ 3117294 h 5327306"/>
              <a:gd name="connsiteX4809" fmla="*/ 289282 w 5032642"/>
              <a:gd name="connsiteY4809" fmla="*/ 3134735 h 5327306"/>
              <a:gd name="connsiteX4810" fmla="*/ 275394 w 5032642"/>
              <a:gd name="connsiteY4810" fmla="*/ 3128046 h 5327306"/>
              <a:gd name="connsiteX4811" fmla="*/ 190117 w 5032642"/>
              <a:gd name="connsiteY4811" fmla="*/ 3141560 h 5327306"/>
              <a:gd name="connsiteX4812" fmla="*/ 173237 w 5032642"/>
              <a:gd name="connsiteY4812" fmla="*/ 3131892 h 5327306"/>
              <a:gd name="connsiteX4813" fmla="*/ 167975 w 5032642"/>
              <a:gd name="connsiteY4813" fmla="*/ 3132341 h 5327306"/>
              <a:gd name="connsiteX4814" fmla="*/ 163520 w 5032642"/>
              <a:gd name="connsiteY4814" fmla="*/ 3133871 h 5327306"/>
              <a:gd name="connsiteX4815" fmla="*/ 156288 w 5032642"/>
              <a:gd name="connsiteY4815" fmla="*/ 3134208 h 5327306"/>
              <a:gd name="connsiteX4816" fmla="*/ 155287 w 5032642"/>
              <a:gd name="connsiteY4816" fmla="*/ 3133174 h 5327306"/>
              <a:gd name="connsiteX4817" fmla="*/ 152356 w 5032642"/>
              <a:gd name="connsiteY4817" fmla="*/ 3134393 h 5327306"/>
              <a:gd name="connsiteX4818" fmla="*/ 156288 w 5032642"/>
              <a:gd name="connsiteY4818" fmla="*/ 3134208 h 5327306"/>
              <a:gd name="connsiteX4819" fmla="*/ 157844 w 5032642"/>
              <a:gd name="connsiteY4819" fmla="*/ 3135819 h 5327306"/>
              <a:gd name="connsiteX4820" fmla="*/ 132890 w 5032642"/>
              <a:gd name="connsiteY4820" fmla="*/ 3131979 h 5327306"/>
              <a:gd name="connsiteX4821" fmla="*/ 221165 w 5032642"/>
              <a:gd name="connsiteY4821" fmla="*/ 3116602 h 5327306"/>
              <a:gd name="connsiteX4822" fmla="*/ 234152 w 5032642"/>
              <a:gd name="connsiteY4822" fmla="*/ 3103685 h 5327306"/>
              <a:gd name="connsiteX4823" fmla="*/ 311952 w 5032642"/>
              <a:gd name="connsiteY4823" fmla="*/ 3080305 h 5327306"/>
              <a:gd name="connsiteX4824" fmla="*/ 427600 w 5032642"/>
              <a:gd name="connsiteY4824" fmla="*/ 3058388 h 5327306"/>
              <a:gd name="connsiteX4825" fmla="*/ 402740 w 5032642"/>
              <a:gd name="connsiteY4825" fmla="*/ 3044005 h 5327306"/>
              <a:gd name="connsiteX4826" fmla="*/ 367882 w 5032642"/>
              <a:gd name="connsiteY4826" fmla="*/ 3045520 h 5327306"/>
              <a:gd name="connsiteX4827" fmla="*/ 312060 w 5032642"/>
              <a:gd name="connsiteY4827" fmla="*/ 3050393 h 5327306"/>
              <a:gd name="connsiteX4828" fmla="*/ 238761 w 5032642"/>
              <a:gd name="connsiteY4828" fmla="*/ 3061295 h 5327306"/>
              <a:gd name="connsiteX4829" fmla="*/ 51204 w 5032642"/>
              <a:gd name="connsiteY4829" fmla="*/ 3088309 h 5327306"/>
              <a:gd name="connsiteX4830" fmla="*/ 38705 w 5032642"/>
              <a:gd name="connsiteY4830" fmla="*/ 3090095 h 5327306"/>
              <a:gd name="connsiteX4831" fmla="*/ 49611 w 5032642"/>
              <a:gd name="connsiteY4831" fmla="*/ 3081969 h 5327306"/>
              <a:gd name="connsiteX4832" fmla="*/ 53129 w 5032642"/>
              <a:gd name="connsiteY4832" fmla="*/ 3078812 h 5327306"/>
              <a:gd name="connsiteX4833" fmla="*/ 91845 w 5032642"/>
              <a:gd name="connsiteY4833" fmla="*/ 3072007 h 5327306"/>
              <a:gd name="connsiteX4834" fmla="*/ 192515 w 5032642"/>
              <a:gd name="connsiteY4834" fmla="*/ 3054567 h 5327306"/>
              <a:gd name="connsiteX4835" fmla="*/ 197608 w 5032642"/>
              <a:gd name="connsiteY4835" fmla="*/ 3031233 h 5327306"/>
              <a:gd name="connsiteX4836" fmla="*/ 242456 w 5032642"/>
              <a:gd name="connsiteY4836" fmla="*/ 3018666 h 5327306"/>
              <a:gd name="connsiteX4837" fmla="*/ 284896 w 5032642"/>
              <a:gd name="connsiteY4837" fmla="*/ 3001951 h 5327306"/>
              <a:gd name="connsiteX4838" fmla="*/ 433412 w 5032642"/>
              <a:gd name="connsiteY4838" fmla="*/ 2970080 h 5327306"/>
              <a:gd name="connsiteX4839" fmla="*/ 480753 w 5032642"/>
              <a:gd name="connsiteY4839" fmla="*/ 2960802 h 5327306"/>
              <a:gd name="connsiteX4840" fmla="*/ 454590 w 5032642"/>
              <a:gd name="connsiteY4840" fmla="*/ 2960941 h 5327306"/>
              <a:gd name="connsiteX4841" fmla="*/ 445662 w 5032642"/>
              <a:gd name="connsiteY4841" fmla="*/ 2962381 h 5327306"/>
              <a:gd name="connsiteX4842" fmla="*/ 445896 w 5032642"/>
              <a:gd name="connsiteY4842" fmla="*/ 2962316 h 5327306"/>
              <a:gd name="connsiteX4843" fmla="*/ 444160 w 5032642"/>
              <a:gd name="connsiteY4843" fmla="*/ 2962623 h 5327306"/>
              <a:gd name="connsiteX4844" fmla="*/ 441351 w 5032642"/>
              <a:gd name="connsiteY4844" fmla="*/ 2963076 h 5327306"/>
              <a:gd name="connsiteX4845" fmla="*/ 440563 w 5032642"/>
              <a:gd name="connsiteY4845" fmla="*/ 2963258 h 5327306"/>
              <a:gd name="connsiteX4846" fmla="*/ 444160 w 5032642"/>
              <a:gd name="connsiteY4846" fmla="*/ 2962623 h 5327306"/>
              <a:gd name="connsiteX4847" fmla="*/ 445662 w 5032642"/>
              <a:gd name="connsiteY4847" fmla="*/ 2962381 h 5327306"/>
              <a:gd name="connsiteX4848" fmla="*/ 378644 w 5032642"/>
              <a:gd name="connsiteY4848" fmla="*/ 2980952 h 5327306"/>
              <a:gd name="connsiteX4849" fmla="*/ 320759 w 5032642"/>
              <a:gd name="connsiteY4849" fmla="*/ 2990133 h 5327306"/>
              <a:gd name="connsiteX4850" fmla="*/ 301384 w 5032642"/>
              <a:gd name="connsiteY4850" fmla="*/ 2982018 h 5327306"/>
              <a:gd name="connsiteX4851" fmla="*/ 257038 w 5032642"/>
              <a:gd name="connsiteY4851" fmla="*/ 2989432 h 5327306"/>
              <a:gd name="connsiteX4852" fmla="*/ 222185 w 5032642"/>
              <a:gd name="connsiteY4852" fmla="*/ 2986104 h 5327306"/>
              <a:gd name="connsiteX4853" fmla="*/ 286998 w 5032642"/>
              <a:gd name="connsiteY4853" fmla="*/ 2975639 h 5327306"/>
              <a:gd name="connsiteX4854" fmla="*/ 308969 w 5032642"/>
              <a:gd name="connsiteY4854" fmla="*/ 2961974 h 5327306"/>
              <a:gd name="connsiteX4855" fmla="*/ 335341 w 5032642"/>
              <a:gd name="connsiteY4855" fmla="*/ 2960898 h 5327306"/>
              <a:gd name="connsiteX4856" fmla="*/ 356814 w 5032642"/>
              <a:gd name="connsiteY4856" fmla="*/ 2947544 h 5327306"/>
              <a:gd name="connsiteX4857" fmla="*/ 422629 w 5032642"/>
              <a:gd name="connsiteY4857" fmla="*/ 2931617 h 5327306"/>
              <a:gd name="connsiteX4858" fmla="*/ 464567 w 5032642"/>
              <a:gd name="connsiteY4858" fmla="*/ 2915212 h 5327306"/>
              <a:gd name="connsiteX4859" fmla="*/ 322460 w 5032642"/>
              <a:gd name="connsiteY4859" fmla="*/ 2943904 h 5327306"/>
              <a:gd name="connsiteX4860" fmla="*/ 261424 w 5032642"/>
              <a:gd name="connsiteY4860" fmla="*/ 2953533 h 5327306"/>
              <a:gd name="connsiteX4861" fmla="*/ 245887 w 5032642"/>
              <a:gd name="connsiteY4861" fmla="*/ 2955412 h 5327306"/>
              <a:gd name="connsiteX4862" fmla="*/ 248827 w 5032642"/>
              <a:gd name="connsiteY4862" fmla="*/ 2954017 h 5327306"/>
              <a:gd name="connsiteX4863" fmla="*/ 273166 w 5032642"/>
              <a:gd name="connsiteY4863" fmla="*/ 2942355 h 5327306"/>
              <a:gd name="connsiteX4864" fmla="*/ 311570 w 5032642"/>
              <a:gd name="connsiteY4864" fmla="*/ 2935352 h 5327306"/>
              <a:gd name="connsiteX4865" fmla="*/ 348436 w 5032642"/>
              <a:gd name="connsiteY4865" fmla="*/ 2918071 h 5327306"/>
              <a:gd name="connsiteX4866" fmla="*/ 321333 w 5032642"/>
              <a:gd name="connsiteY4866" fmla="*/ 2919601 h 5327306"/>
              <a:gd name="connsiteX4867" fmla="*/ 375443 w 5032642"/>
              <a:gd name="connsiteY4867" fmla="*/ 2895115 h 5327306"/>
              <a:gd name="connsiteX4868" fmla="*/ 508973 w 5032642"/>
              <a:gd name="connsiteY4868" fmla="*/ 2832834 h 5327306"/>
              <a:gd name="connsiteX4869" fmla="*/ 479012 w 5032642"/>
              <a:gd name="connsiteY4869" fmla="*/ 2839886 h 5327306"/>
              <a:gd name="connsiteX4870" fmla="*/ 316827 w 5032642"/>
              <a:gd name="connsiteY4870" fmla="*/ 2907328 h 5327306"/>
              <a:gd name="connsiteX4871" fmla="*/ 332738 w 5032642"/>
              <a:gd name="connsiteY4871" fmla="*/ 2888442 h 5327306"/>
              <a:gd name="connsiteX4872" fmla="*/ 570724 w 5032642"/>
              <a:gd name="connsiteY4872" fmla="*/ 2777006 h 5327306"/>
              <a:gd name="connsiteX4873" fmla="*/ 542183 w 5032642"/>
              <a:gd name="connsiteY4873" fmla="*/ 2776857 h 5327306"/>
              <a:gd name="connsiteX4874" fmla="*/ 337810 w 5032642"/>
              <a:gd name="connsiteY4874" fmla="*/ 2864945 h 5327306"/>
              <a:gd name="connsiteX4875" fmla="*/ 578026 w 5032642"/>
              <a:gd name="connsiteY4875" fmla="*/ 2750867 h 5327306"/>
              <a:gd name="connsiteX4876" fmla="*/ 606364 w 5032642"/>
              <a:gd name="connsiteY4876" fmla="*/ 2734700 h 5327306"/>
              <a:gd name="connsiteX4877" fmla="*/ 587890 w 5032642"/>
              <a:gd name="connsiteY4877" fmla="*/ 2739157 h 5327306"/>
              <a:gd name="connsiteX4878" fmla="*/ 472064 w 5032642"/>
              <a:gd name="connsiteY4878" fmla="*/ 2785597 h 5327306"/>
              <a:gd name="connsiteX4879" fmla="*/ 437476 w 5032642"/>
              <a:gd name="connsiteY4879" fmla="*/ 2792623 h 5327306"/>
              <a:gd name="connsiteX4880" fmla="*/ 337446 w 5032642"/>
              <a:gd name="connsiteY4880" fmla="*/ 2836868 h 5327306"/>
              <a:gd name="connsiteX4881" fmla="*/ 391762 w 5032642"/>
              <a:gd name="connsiteY4881" fmla="*/ 2806422 h 5327306"/>
              <a:gd name="connsiteX4882" fmla="*/ 447341 w 5032642"/>
              <a:gd name="connsiteY4882" fmla="*/ 2780913 h 5327306"/>
              <a:gd name="connsiteX4883" fmla="*/ 367203 w 5032642"/>
              <a:gd name="connsiteY4883" fmla="*/ 2813502 h 5327306"/>
              <a:gd name="connsiteX4884" fmla="*/ 168722 w 5032642"/>
              <a:gd name="connsiteY4884" fmla="*/ 2906553 h 5327306"/>
              <a:gd name="connsiteX4885" fmla="*/ 127635 w 5032642"/>
              <a:gd name="connsiteY4885" fmla="*/ 2920375 h 5327306"/>
              <a:gd name="connsiteX4886" fmla="*/ 193889 w 5032642"/>
              <a:gd name="connsiteY4886" fmla="*/ 2887714 h 5327306"/>
              <a:gd name="connsiteX4887" fmla="*/ 368949 w 5032642"/>
              <a:gd name="connsiteY4887" fmla="*/ 2799473 h 5327306"/>
              <a:gd name="connsiteX4888" fmla="*/ 380076 w 5032642"/>
              <a:gd name="connsiteY4888" fmla="*/ 2792702 h 5327306"/>
              <a:gd name="connsiteX4889" fmla="*/ 292946 w 5032642"/>
              <a:gd name="connsiteY4889" fmla="*/ 2827151 h 5327306"/>
              <a:gd name="connsiteX4890" fmla="*/ 78382 w 5032642"/>
              <a:gd name="connsiteY4890" fmla="*/ 2933777 h 5327306"/>
              <a:gd name="connsiteX4891" fmla="*/ 39657 w 5032642"/>
              <a:gd name="connsiteY4891" fmla="*/ 2945713 h 5327306"/>
              <a:gd name="connsiteX4892" fmla="*/ 50726 w 5032642"/>
              <a:gd name="connsiteY4892" fmla="*/ 2939625 h 5327306"/>
              <a:gd name="connsiteX4893" fmla="*/ 68526 w 5032642"/>
              <a:gd name="connsiteY4893" fmla="*/ 2935572 h 5327306"/>
              <a:gd name="connsiteX4894" fmla="*/ 82775 w 5032642"/>
              <a:gd name="connsiteY4894" fmla="*/ 2930378 h 5327306"/>
              <a:gd name="connsiteX4895" fmla="*/ 77295 w 5032642"/>
              <a:gd name="connsiteY4895" fmla="*/ 2926590 h 5327306"/>
              <a:gd name="connsiteX4896" fmla="*/ 81391 w 5032642"/>
              <a:gd name="connsiteY4896" fmla="*/ 2924686 h 5327306"/>
              <a:gd name="connsiteX4897" fmla="*/ 116913 w 5032642"/>
              <a:gd name="connsiteY4897" fmla="*/ 2899073 h 5327306"/>
              <a:gd name="connsiteX4898" fmla="*/ 60197 w 5032642"/>
              <a:gd name="connsiteY4898" fmla="*/ 2926851 h 5327306"/>
              <a:gd name="connsiteX4899" fmla="*/ 56592 w 5032642"/>
              <a:gd name="connsiteY4899" fmla="*/ 2928491 h 5327306"/>
              <a:gd name="connsiteX4900" fmla="*/ 56028 w 5032642"/>
              <a:gd name="connsiteY4900" fmla="*/ 2928549 h 5327306"/>
              <a:gd name="connsiteX4901" fmla="*/ 43419 w 5032642"/>
              <a:gd name="connsiteY4901" fmla="*/ 2931159 h 5327306"/>
              <a:gd name="connsiteX4902" fmla="*/ 122393 w 5032642"/>
              <a:gd name="connsiteY4902" fmla="*/ 2888431 h 5327306"/>
              <a:gd name="connsiteX4903" fmla="*/ 247030 w 5032642"/>
              <a:gd name="connsiteY4903" fmla="*/ 2824633 h 5327306"/>
              <a:gd name="connsiteX4904" fmla="*/ 262786 w 5032642"/>
              <a:gd name="connsiteY4904" fmla="*/ 2817886 h 5327306"/>
              <a:gd name="connsiteX4905" fmla="*/ 244311 w 5032642"/>
              <a:gd name="connsiteY4905" fmla="*/ 2822344 h 5327306"/>
              <a:gd name="connsiteX4906" fmla="*/ 15090 w 5032642"/>
              <a:gd name="connsiteY4906" fmla="*/ 2928892 h 5327306"/>
              <a:gd name="connsiteX4907" fmla="*/ 258313 w 5032642"/>
              <a:gd name="connsiteY4907" fmla="*/ 2805722 h 5327306"/>
              <a:gd name="connsiteX4908" fmla="*/ 287299 w 5032642"/>
              <a:gd name="connsiteY4908" fmla="*/ 2782352 h 5327306"/>
              <a:gd name="connsiteX4909" fmla="*/ 249703 w 5032642"/>
              <a:gd name="connsiteY4909" fmla="*/ 2798470 h 5327306"/>
              <a:gd name="connsiteX4910" fmla="*/ 139449 w 5032642"/>
              <a:gd name="connsiteY4910" fmla="*/ 2850250 h 5327306"/>
              <a:gd name="connsiteX4911" fmla="*/ 231558 w 5032642"/>
              <a:gd name="connsiteY4911" fmla="*/ 2802074 h 5327306"/>
              <a:gd name="connsiteX4912" fmla="*/ 332041 w 5032642"/>
              <a:gd name="connsiteY4912" fmla="*/ 2752235 h 5327306"/>
              <a:gd name="connsiteX4913" fmla="*/ 524794 w 5032642"/>
              <a:gd name="connsiteY4913" fmla="*/ 2665983 h 5327306"/>
              <a:gd name="connsiteX4914" fmla="*/ 607809 w 5032642"/>
              <a:gd name="connsiteY4914" fmla="*/ 2626581 h 5327306"/>
              <a:gd name="connsiteX4915" fmla="*/ 518823 w 5032642"/>
              <a:gd name="connsiteY4915" fmla="*/ 2587592 h 5327306"/>
              <a:gd name="connsiteX4916" fmla="*/ 418340 w 5032642"/>
              <a:gd name="connsiteY4916" fmla="*/ 2537753 h 5327306"/>
              <a:gd name="connsiteX4917" fmla="*/ 326232 w 5032642"/>
              <a:gd name="connsiteY4917" fmla="*/ 2489577 h 5327306"/>
              <a:gd name="connsiteX4918" fmla="*/ 436485 w 5032642"/>
              <a:gd name="connsiteY4918" fmla="*/ 2541357 h 5327306"/>
              <a:gd name="connsiteX4919" fmla="*/ 474081 w 5032642"/>
              <a:gd name="connsiteY4919" fmla="*/ 2557475 h 5327306"/>
              <a:gd name="connsiteX4920" fmla="*/ 445095 w 5032642"/>
              <a:gd name="connsiteY4920" fmla="*/ 2534104 h 5327306"/>
              <a:gd name="connsiteX4921" fmla="*/ 201872 w 5032642"/>
              <a:gd name="connsiteY4921" fmla="*/ 2410934 h 5327306"/>
              <a:gd name="connsiteX4922" fmla="*/ 431093 w 5032642"/>
              <a:gd name="connsiteY4922" fmla="*/ 2517484 h 5327306"/>
              <a:gd name="connsiteX4923" fmla="*/ 449569 w 5032642"/>
              <a:gd name="connsiteY4923" fmla="*/ 2521940 h 5327306"/>
              <a:gd name="connsiteX4924" fmla="*/ 433812 w 5032642"/>
              <a:gd name="connsiteY4924" fmla="*/ 2515193 h 5327306"/>
              <a:gd name="connsiteX4925" fmla="*/ 309175 w 5032642"/>
              <a:gd name="connsiteY4925" fmla="*/ 2451396 h 5327306"/>
              <a:gd name="connsiteX4926" fmla="*/ 230201 w 5032642"/>
              <a:gd name="connsiteY4926" fmla="*/ 2408668 h 5327306"/>
              <a:gd name="connsiteX4927" fmla="*/ 242810 w 5032642"/>
              <a:gd name="connsiteY4927" fmla="*/ 2411278 h 5327306"/>
              <a:gd name="connsiteX4928" fmla="*/ 243374 w 5032642"/>
              <a:gd name="connsiteY4928" fmla="*/ 2411336 h 5327306"/>
              <a:gd name="connsiteX4929" fmla="*/ 246979 w 5032642"/>
              <a:gd name="connsiteY4929" fmla="*/ 2412976 h 5327306"/>
              <a:gd name="connsiteX4930" fmla="*/ 303695 w 5032642"/>
              <a:gd name="connsiteY4930" fmla="*/ 2440753 h 5327306"/>
              <a:gd name="connsiteX4931" fmla="*/ 268173 w 5032642"/>
              <a:gd name="connsiteY4931" fmla="*/ 2415141 h 5327306"/>
              <a:gd name="connsiteX4932" fmla="*/ 264077 w 5032642"/>
              <a:gd name="connsiteY4932" fmla="*/ 2413237 h 5327306"/>
              <a:gd name="connsiteX4933" fmla="*/ 269558 w 5032642"/>
              <a:gd name="connsiteY4933" fmla="*/ 2409448 h 5327306"/>
              <a:gd name="connsiteX4934" fmla="*/ 255308 w 5032642"/>
              <a:gd name="connsiteY4934" fmla="*/ 2404255 h 5327306"/>
              <a:gd name="connsiteX4935" fmla="*/ 237508 w 5032642"/>
              <a:gd name="connsiteY4935" fmla="*/ 2400201 h 5327306"/>
              <a:gd name="connsiteX4936" fmla="*/ 226439 w 5032642"/>
              <a:gd name="connsiteY4936" fmla="*/ 2394113 h 5327306"/>
              <a:gd name="connsiteX4937" fmla="*/ 265164 w 5032642"/>
              <a:gd name="connsiteY4937" fmla="*/ 2406050 h 5327306"/>
              <a:gd name="connsiteX4938" fmla="*/ 479728 w 5032642"/>
              <a:gd name="connsiteY4938" fmla="*/ 2512676 h 5327306"/>
              <a:gd name="connsiteX4939" fmla="*/ 566858 w 5032642"/>
              <a:gd name="connsiteY4939" fmla="*/ 2547124 h 5327306"/>
              <a:gd name="connsiteX4940" fmla="*/ 555731 w 5032642"/>
              <a:gd name="connsiteY4940" fmla="*/ 2540353 h 5327306"/>
              <a:gd name="connsiteX4941" fmla="*/ 380670 w 5032642"/>
              <a:gd name="connsiteY4941" fmla="*/ 2452113 h 5327306"/>
              <a:gd name="connsiteX4942" fmla="*/ 314417 w 5032642"/>
              <a:gd name="connsiteY4942" fmla="*/ 2419451 h 5327306"/>
              <a:gd name="connsiteX4943" fmla="*/ 355504 w 5032642"/>
              <a:gd name="connsiteY4943" fmla="*/ 2433274 h 5327306"/>
              <a:gd name="connsiteX4944" fmla="*/ 553985 w 5032642"/>
              <a:gd name="connsiteY4944" fmla="*/ 2526325 h 5327306"/>
              <a:gd name="connsiteX4945" fmla="*/ 634123 w 5032642"/>
              <a:gd name="connsiteY4945" fmla="*/ 2558914 h 5327306"/>
              <a:gd name="connsiteX4946" fmla="*/ 578544 w 5032642"/>
              <a:gd name="connsiteY4946" fmla="*/ 2533405 h 5327306"/>
              <a:gd name="connsiteX4947" fmla="*/ 524228 w 5032642"/>
              <a:gd name="connsiteY4947" fmla="*/ 2502959 h 5327306"/>
              <a:gd name="connsiteX4948" fmla="*/ 624258 w 5032642"/>
              <a:gd name="connsiteY4948" fmla="*/ 2547204 h 5327306"/>
              <a:gd name="connsiteX4949" fmla="*/ 658846 w 5032642"/>
              <a:gd name="connsiteY4949" fmla="*/ 2554231 h 5327306"/>
              <a:gd name="connsiteX4950" fmla="*/ 709685 w 5032642"/>
              <a:gd name="connsiteY4950" fmla="*/ 2573437 h 5327306"/>
              <a:gd name="connsiteX4951" fmla="*/ 712169 w 5032642"/>
              <a:gd name="connsiteY4951" fmla="*/ 2572343 h 5327306"/>
              <a:gd name="connsiteX4952" fmla="*/ 720317 w 5032642"/>
              <a:gd name="connsiteY4952" fmla="*/ 2569063 h 5327306"/>
              <a:gd name="connsiteX4953" fmla="*/ 640805 w 5032642"/>
              <a:gd name="connsiteY4953" fmla="*/ 2533506 h 5327306"/>
              <a:gd name="connsiteX4954" fmla="*/ 524592 w 5032642"/>
              <a:gd name="connsiteY4954" fmla="*/ 2474881 h 5327306"/>
              <a:gd name="connsiteX4955" fmla="*/ 728965 w 5032642"/>
              <a:gd name="connsiteY4955" fmla="*/ 2562970 h 5327306"/>
              <a:gd name="connsiteX4956" fmla="*/ 732155 w 5032642"/>
              <a:gd name="connsiteY4956" fmla="*/ 2564300 h 5327306"/>
              <a:gd name="connsiteX4957" fmla="*/ 747340 w 5032642"/>
              <a:gd name="connsiteY4957" fmla="*/ 2558189 h 5327306"/>
              <a:gd name="connsiteX4958" fmla="*/ 634923 w 5032642"/>
              <a:gd name="connsiteY4958" fmla="*/ 2506979 h 5327306"/>
              <a:gd name="connsiteX4959" fmla="*/ 519520 w 5032642"/>
              <a:gd name="connsiteY4959" fmla="*/ 2451385 h 5327306"/>
              <a:gd name="connsiteX4960" fmla="*/ 503610 w 5032642"/>
              <a:gd name="connsiteY4960" fmla="*/ 2432499 h 5327306"/>
              <a:gd name="connsiteX4961" fmla="*/ 665795 w 5032642"/>
              <a:gd name="connsiteY4961" fmla="*/ 2499941 h 5327306"/>
              <a:gd name="connsiteX4962" fmla="*/ 695755 w 5032642"/>
              <a:gd name="connsiteY4962" fmla="*/ 2506992 h 5327306"/>
              <a:gd name="connsiteX4963" fmla="*/ 562225 w 5032642"/>
              <a:gd name="connsiteY4963" fmla="*/ 2444712 h 5327306"/>
              <a:gd name="connsiteX4964" fmla="*/ 508115 w 5032642"/>
              <a:gd name="connsiteY4964" fmla="*/ 2420226 h 5327306"/>
              <a:gd name="connsiteX4965" fmla="*/ 535217 w 5032642"/>
              <a:gd name="connsiteY4965" fmla="*/ 2421756 h 5327306"/>
              <a:gd name="connsiteX4966" fmla="*/ 498352 w 5032642"/>
              <a:gd name="connsiteY4966" fmla="*/ 2404475 h 5327306"/>
              <a:gd name="connsiteX4967" fmla="*/ 459948 w 5032642"/>
              <a:gd name="connsiteY4967" fmla="*/ 2397472 h 5327306"/>
              <a:gd name="connsiteX4968" fmla="*/ 435609 w 5032642"/>
              <a:gd name="connsiteY4968" fmla="*/ 2385810 h 5327306"/>
              <a:gd name="connsiteX4969" fmla="*/ 432668 w 5032642"/>
              <a:gd name="connsiteY4969" fmla="*/ 2384414 h 5327306"/>
              <a:gd name="connsiteX4970" fmla="*/ 448206 w 5032642"/>
              <a:gd name="connsiteY4970" fmla="*/ 2386293 h 5327306"/>
              <a:gd name="connsiteX4971" fmla="*/ 509242 w 5032642"/>
              <a:gd name="connsiteY4971" fmla="*/ 2395922 h 5327306"/>
              <a:gd name="connsiteX4972" fmla="*/ 651349 w 5032642"/>
              <a:gd name="connsiteY4972" fmla="*/ 2424615 h 5327306"/>
              <a:gd name="connsiteX4973" fmla="*/ 609411 w 5032642"/>
              <a:gd name="connsiteY4973" fmla="*/ 2408210 h 5327306"/>
              <a:gd name="connsiteX4974" fmla="*/ 543596 w 5032642"/>
              <a:gd name="connsiteY4974" fmla="*/ 2392283 h 5327306"/>
              <a:gd name="connsiteX4975" fmla="*/ 522123 w 5032642"/>
              <a:gd name="connsiteY4975" fmla="*/ 2378929 h 5327306"/>
              <a:gd name="connsiteX4976" fmla="*/ 495752 w 5032642"/>
              <a:gd name="connsiteY4976" fmla="*/ 2377853 h 5327306"/>
              <a:gd name="connsiteX4977" fmla="*/ 473779 w 5032642"/>
              <a:gd name="connsiteY4977" fmla="*/ 2364187 h 5327306"/>
              <a:gd name="connsiteX4978" fmla="*/ 408967 w 5032642"/>
              <a:gd name="connsiteY4978" fmla="*/ 2353722 h 5327306"/>
              <a:gd name="connsiteX4979" fmla="*/ 443821 w 5032642"/>
              <a:gd name="connsiteY4979" fmla="*/ 2350395 h 5327306"/>
              <a:gd name="connsiteX4980" fmla="*/ 488166 w 5032642"/>
              <a:gd name="connsiteY4980" fmla="*/ 2357809 h 5327306"/>
              <a:gd name="connsiteX4981" fmla="*/ 507541 w 5032642"/>
              <a:gd name="connsiteY4981" fmla="*/ 2349694 h 5327306"/>
              <a:gd name="connsiteX4982" fmla="*/ 565427 w 5032642"/>
              <a:gd name="connsiteY4982" fmla="*/ 2358875 h 5327306"/>
              <a:gd name="connsiteX4983" fmla="*/ 632444 w 5032642"/>
              <a:gd name="connsiteY4983" fmla="*/ 2377446 h 5327306"/>
              <a:gd name="connsiteX4984" fmla="*/ 630942 w 5032642"/>
              <a:gd name="connsiteY4984" fmla="*/ 2377204 h 5327306"/>
              <a:gd name="connsiteX4985" fmla="*/ 627344 w 5032642"/>
              <a:gd name="connsiteY4985" fmla="*/ 2376569 h 5327306"/>
              <a:gd name="connsiteX4986" fmla="*/ 628134 w 5032642"/>
              <a:gd name="connsiteY4986" fmla="*/ 2376751 h 5327306"/>
              <a:gd name="connsiteX4987" fmla="*/ 630942 w 5032642"/>
              <a:gd name="connsiteY4987" fmla="*/ 2377204 h 5327306"/>
              <a:gd name="connsiteX4988" fmla="*/ 632678 w 5032642"/>
              <a:gd name="connsiteY4988" fmla="*/ 2377511 h 5327306"/>
              <a:gd name="connsiteX4989" fmla="*/ 632444 w 5032642"/>
              <a:gd name="connsiteY4989" fmla="*/ 2377446 h 5327306"/>
              <a:gd name="connsiteX4990" fmla="*/ 641372 w 5032642"/>
              <a:gd name="connsiteY4990" fmla="*/ 2378886 h 5327306"/>
              <a:gd name="connsiteX4991" fmla="*/ 667535 w 5032642"/>
              <a:gd name="connsiteY4991" fmla="*/ 2379025 h 5327306"/>
              <a:gd name="connsiteX4992" fmla="*/ 620194 w 5032642"/>
              <a:gd name="connsiteY4992" fmla="*/ 2369747 h 5327306"/>
              <a:gd name="connsiteX4993" fmla="*/ 471678 w 5032642"/>
              <a:gd name="connsiteY4993" fmla="*/ 2337875 h 5327306"/>
              <a:gd name="connsiteX4994" fmla="*/ 429239 w 5032642"/>
              <a:gd name="connsiteY4994" fmla="*/ 2321160 h 5327306"/>
              <a:gd name="connsiteX4995" fmla="*/ 384390 w 5032642"/>
              <a:gd name="connsiteY4995" fmla="*/ 2308594 h 5327306"/>
              <a:gd name="connsiteX4996" fmla="*/ 379297 w 5032642"/>
              <a:gd name="connsiteY4996" fmla="*/ 2285260 h 5327306"/>
              <a:gd name="connsiteX4997" fmla="*/ 278627 w 5032642"/>
              <a:gd name="connsiteY4997" fmla="*/ 2267819 h 5327306"/>
              <a:gd name="connsiteX4998" fmla="*/ 239911 w 5032642"/>
              <a:gd name="connsiteY4998" fmla="*/ 2261014 h 5327306"/>
              <a:gd name="connsiteX4999" fmla="*/ 236393 w 5032642"/>
              <a:gd name="connsiteY4999" fmla="*/ 2257858 h 5327306"/>
              <a:gd name="connsiteX5000" fmla="*/ 225486 w 5032642"/>
              <a:gd name="connsiteY5000" fmla="*/ 2249731 h 5327306"/>
              <a:gd name="connsiteX5001" fmla="*/ 237986 w 5032642"/>
              <a:gd name="connsiteY5001" fmla="*/ 2251518 h 5327306"/>
              <a:gd name="connsiteX5002" fmla="*/ 425544 w 5032642"/>
              <a:gd name="connsiteY5002" fmla="*/ 2278532 h 5327306"/>
              <a:gd name="connsiteX5003" fmla="*/ 498842 w 5032642"/>
              <a:gd name="connsiteY5003" fmla="*/ 2289433 h 5327306"/>
              <a:gd name="connsiteX5004" fmla="*/ 554664 w 5032642"/>
              <a:gd name="connsiteY5004" fmla="*/ 2294307 h 5327306"/>
              <a:gd name="connsiteX5005" fmla="*/ 589522 w 5032642"/>
              <a:gd name="connsiteY5005" fmla="*/ 2295821 h 5327306"/>
              <a:gd name="connsiteX5006" fmla="*/ 614383 w 5032642"/>
              <a:gd name="connsiteY5006" fmla="*/ 2281438 h 5327306"/>
              <a:gd name="connsiteX5007" fmla="*/ 498734 w 5032642"/>
              <a:gd name="connsiteY5007" fmla="*/ 2259522 h 5327306"/>
              <a:gd name="connsiteX5008" fmla="*/ 420934 w 5032642"/>
              <a:gd name="connsiteY5008" fmla="*/ 2236142 h 5327306"/>
              <a:gd name="connsiteX5009" fmla="*/ 407947 w 5032642"/>
              <a:gd name="connsiteY5009" fmla="*/ 2223224 h 5327306"/>
              <a:gd name="connsiteX5010" fmla="*/ 319673 w 5032642"/>
              <a:gd name="connsiteY5010" fmla="*/ 2207847 h 5327306"/>
              <a:gd name="connsiteX5011" fmla="*/ 344626 w 5032642"/>
              <a:gd name="connsiteY5011" fmla="*/ 2204007 h 5327306"/>
              <a:gd name="connsiteX5012" fmla="*/ 343070 w 5032642"/>
              <a:gd name="connsiteY5012" fmla="*/ 2205619 h 5327306"/>
              <a:gd name="connsiteX5013" fmla="*/ 339137 w 5032642"/>
              <a:gd name="connsiteY5013" fmla="*/ 2205433 h 5327306"/>
              <a:gd name="connsiteX5014" fmla="*/ 342069 w 5032642"/>
              <a:gd name="connsiteY5014" fmla="*/ 2206653 h 5327306"/>
              <a:gd name="connsiteX5015" fmla="*/ 343070 w 5032642"/>
              <a:gd name="connsiteY5015" fmla="*/ 2205619 h 5327306"/>
              <a:gd name="connsiteX5016" fmla="*/ 350302 w 5032642"/>
              <a:gd name="connsiteY5016" fmla="*/ 2205956 h 5327306"/>
              <a:gd name="connsiteX5017" fmla="*/ 354757 w 5032642"/>
              <a:gd name="connsiteY5017" fmla="*/ 2207486 h 5327306"/>
              <a:gd name="connsiteX5018" fmla="*/ 360019 w 5032642"/>
              <a:gd name="connsiteY5018" fmla="*/ 2207935 h 5327306"/>
              <a:gd name="connsiteX5019" fmla="*/ 376899 w 5032642"/>
              <a:gd name="connsiteY5019" fmla="*/ 2198267 h 5327306"/>
              <a:gd name="connsiteX5020" fmla="*/ 462176 w 5032642"/>
              <a:gd name="connsiteY5020" fmla="*/ 2211781 h 5327306"/>
              <a:gd name="connsiteX5021" fmla="*/ 476063 w 5032642"/>
              <a:gd name="connsiteY5021" fmla="*/ 2205091 h 5327306"/>
              <a:gd name="connsiteX5022" fmla="*/ 576734 w 5032642"/>
              <a:gd name="connsiteY5022" fmla="*/ 2222533 h 5327306"/>
              <a:gd name="connsiteX5023" fmla="*/ 677493 w 5032642"/>
              <a:gd name="connsiteY5023" fmla="*/ 2245674 h 5327306"/>
              <a:gd name="connsiteX5024" fmla="*/ 689386 w 5032642"/>
              <a:gd name="connsiteY5024" fmla="*/ 2242585 h 5327306"/>
              <a:gd name="connsiteX5025" fmla="*/ 593701 w 5032642"/>
              <a:gd name="connsiteY5025" fmla="*/ 2218567 h 5327306"/>
              <a:gd name="connsiteX5026" fmla="*/ 346125 w 5032642"/>
              <a:gd name="connsiteY5026" fmla="*/ 2167130 h 5327306"/>
              <a:gd name="connsiteX5027" fmla="*/ 218487 w 5032642"/>
              <a:gd name="connsiteY5027" fmla="*/ 2147257 h 5327306"/>
              <a:gd name="connsiteX5028" fmla="*/ 210957 w 5032642"/>
              <a:gd name="connsiteY5028" fmla="*/ 2142133 h 5327306"/>
              <a:gd name="connsiteX5029" fmla="*/ 192625 w 5032642"/>
              <a:gd name="connsiteY5029" fmla="*/ 2131201 h 5327306"/>
              <a:gd name="connsiteX5030" fmla="*/ 233266 w 5032642"/>
              <a:gd name="connsiteY5030" fmla="*/ 2134749 h 5327306"/>
              <a:gd name="connsiteX5031" fmla="*/ 266129 w 5032642"/>
              <a:gd name="connsiteY5031" fmla="*/ 2139862 h 5327306"/>
              <a:gd name="connsiteX5032" fmla="*/ 266129 w 5032642"/>
              <a:gd name="connsiteY5032" fmla="*/ 2139862 h 5327306"/>
              <a:gd name="connsiteX5033" fmla="*/ 233266 w 5032642"/>
              <a:gd name="connsiteY5033" fmla="*/ 2134749 h 5327306"/>
              <a:gd name="connsiteX5034" fmla="*/ 194958 w 5032642"/>
              <a:gd name="connsiteY5034" fmla="*/ 2125559 h 5327306"/>
              <a:gd name="connsiteX5035" fmla="*/ 199014 w 5032642"/>
              <a:gd name="connsiteY5035" fmla="*/ 2116920 h 5327306"/>
              <a:gd name="connsiteX5036" fmla="*/ 203149 w 5032642"/>
              <a:gd name="connsiteY5036" fmla="*/ 2121829 h 5327306"/>
              <a:gd name="connsiteX5037" fmla="*/ 199014 w 5032642"/>
              <a:gd name="connsiteY5037" fmla="*/ 2116920 h 5327306"/>
              <a:gd name="connsiteX5038" fmla="*/ 186782 w 5032642"/>
              <a:gd name="connsiteY5038" fmla="*/ 2110813 h 5327306"/>
              <a:gd name="connsiteX5039" fmla="*/ 224858 w 5032642"/>
              <a:gd name="connsiteY5039" fmla="*/ 2115243 h 5327306"/>
              <a:gd name="connsiteX5040" fmla="*/ 236365 w 5032642"/>
              <a:gd name="connsiteY5040" fmla="*/ 2118449 h 5327306"/>
              <a:gd name="connsiteX5041" fmla="*/ 241401 w 5032642"/>
              <a:gd name="connsiteY5041" fmla="*/ 2121250 h 5327306"/>
              <a:gd name="connsiteX5042" fmla="*/ 241266 w 5032642"/>
              <a:gd name="connsiteY5042" fmla="*/ 2117152 h 5327306"/>
              <a:gd name="connsiteX5043" fmla="*/ 292213 w 5032642"/>
              <a:gd name="connsiteY5043" fmla="*/ 2123080 h 5327306"/>
              <a:gd name="connsiteX5044" fmla="*/ 306276 w 5032642"/>
              <a:gd name="connsiteY5044" fmla="*/ 2129240 h 5327306"/>
              <a:gd name="connsiteX5045" fmla="*/ 337815 w 5032642"/>
              <a:gd name="connsiteY5045" fmla="*/ 2144648 h 5327306"/>
              <a:gd name="connsiteX5046" fmla="*/ 378130 w 5032642"/>
              <a:gd name="connsiteY5046" fmla="*/ 2158474 h 5327306"/>
              <a:gd name="connsiteX5047" fmla="*/ 312648 w 5032642"/>
              <a:gd name="connsiteY5047" fmla="*/ 2125809 h 5327306"/>
              <a:gd name="connsiteX5048" fmla="*/ 311958 w 5032642"/>
              <a:gd name="connsiteY5048" fmla="*/ 2125377 h 5327306"/>
              <a:gd name="connsiteX5049" fmla="*/ 325847 w 5032642"/>
              <a:gd name="connsiteY5049" fmla="*/ 2126993 h 5327306"/>
              <a:gd name="connsiteX5050" fmla="*/ 565541 w 5032642"/>
              <a:gd name="connsiteY5050" fmla="*/ 2165562 h 5327306"/>
              <a:gd name="connsiteX5051" fmla="*/ 537505 w 5032642"/>
              <a:gd name="connsiteY5051" fmla="*/ 2155384 h 5327306"/>
              <a:gd name="connsiteX5052" fmla="*/ 551041 w 5032642"/>
              <a:gd name="connsiteY5052" fmla="*/ 2152920 h 5327306"/>
              <a:gd name="connsiteX5053" fmla="*/ 619748 w 5032642"/>
              <a:gd name="connsiteY5053" fmla="*/ 2182249 h 5327306"/>
              <a:gd name="connsiteX5054" fmla="*/ 570402 w 5032642"/>
              <a:gd name="connsiteY5054" fmla="*/ 2155003 h 5327306"/>
              <a:gd name="connsiteX5055" fmla="*/ 573989 w 5032642"/>
              <a:gd name="connsiteY5055" fmla="*/ 2155477 h 5327306"/>
              <a:gd name="connsiteX5056" fmla="*/ 658211 w 5032642"/>
              <a:gd name="connsiteY5056" fmla="*/ 2163507 h 5327306"/>
              <a:gd name="connsiteX5057" fmla="*/ 541556 w 5032642"/>
              <a:gd name="connsiteY5057" fmla="*/ 2131284 h 5327306"/>
              <a:gd name="connsiteX5058" fmla="*/ 554939 w 5032642"/>
              <a:gd name="connsiteY5058" fmla="*/ 2119443 h 5327306"/>
              <a:gd name="connsiteX5059" fmla="*/ 542456 w 5032642"/>
              <a:gd name="connsiteY5059" fmla="*/ 2111679 h 5327306"/>
              <a:gd name="connsiteX5060" fmla="*/ 604270 w 5032642"/>
              <a:gd name="connsiteY5060" fmla="*/ 2120280 h 5327306"/>
              <a:gd name="connsiteX5061" fmla="*/ 666589 w 5032642"/>
              <a:gd name="connsiteY5061" fmla="*/ 2134033 h 5327306"/>
              <a:gd name="connsiteX5062" fmla="*/ 677479 w 5032642"/>
              <a:gd name="connsiteY5062" fmla="*/ 2125481 h 5327306"/>
              <a:gd name="connsiteX5063" fmla="*/ 751276 w 5032642"/>
              <a:gd name="connsiteY5063" fmla="*/ 2136692 h 5327306"/>
              <a:gd name="connsiteX5064" fmla="*/ 696852 w 5032642"/>
              <a:gd name="connsiteY5064" fmla="*/ 2112524 h 5327306"/>
              <a:gd name="connsiteX5065" fmla="*/ 619556 w 5032642"/>
              <a:gd name="connsiteY5065" fmla="*/ 2094295 h 5327306"/>
              <a:gd name="connsiteX5066" fmla="*/ 469950 w 5032642"/>
              <a:gd name="connsiteY5066" fmla="*/ 2051260 h 5327306"/>
              <a:gd name="connsiteX5067" fmla="*/ 617546 w 5032642"/>
              <a:gd name="connsiteY5067" fmla="*/ 2078527 h 5327306"/>
              <a:gd name="connsiteX5068" fmla="*/ 688763 w 5032642"/>
              <a:gd name="connsiteY5068" fmla="*/ 2087328 h 5327306"/>
              <a:gd name="connsiteX5069" fmla="*/ 708138 w 5032642"/>
              <a:gd name="connsiteY5069" fmla="*/ 2079213 h 5327306"/>
              <a:gd name="connsiteX5070" fmla="*/ 776534 w 5032642"/>
              <a:gd name="connsiteY5070" fmla="*/ 2097552 h 5327306"/>
              <a:gd name="connsiteX5071" fmla="*/ 786418 w 5032642"/>
              <a:gd name="connsiteY5071" fmla="*/ 2078694 h 5327306"/>
              <a:gd name="connsiteX5072" fmla="*/ 875107 w 5032642"/>
              <a:gd name="connsiteY5072" fmla="*/ 2093522 h 5327306"/>
              <a:gd name="connsiteX5073" fmla="*/ 875867 w 5032642"/>
              <a:gd name="connsiteY5073" fmla="*/ 2092521 h 5327306"/>
              <a:gd name="connsiteX5074" fmla="*/ 876816 w 5032642"/>
              <a:gd name="connsiteY5074" fmla="*/ 2091269 h 5327306"/>
              <a:gd name="connsiteX5075" fmla="*/ 877386 w 5032642"/>
              <a:gd name="connsiteY5075" fmla="*/ 2090517 h 5327306"/>
              <a:gd name="connsiteX5076" fmla="*/ 877133 w 5032642"/>
              <a:gd name="connsiteY5076" fmla="*/ 2090851 h 5327306"/>
              <a:gd name="connsiteX5077" fmla="*/ 876816 w 5032642"/>
              <a:gd name="connsiteY5077" fmla="*/ 2091269 h 5327306"/>
              <a:gd name="connsiteX5078" fmla="*/ 875107 w 5032642"/>
              <a:gd name="connsiteY5078" fmla="*/ 2093522 h 5327306"/>
              <a:gd name="connsiteX5079" fmla="*/ 803301 w 5032642"/>
              <a:gd name="connsiteY5079" fmla="*/ 2073869 h 5327306"/>
              <a:gd name="connsiteX5080" fmla="*/ 692551 w 5032642"/>
              <a:gd name="connsiteY5080" fmla="*/ 2039673 h 5327306"/>
              <a:gd name="connsiteX5081" fmla="*/ 780234 w 5032642"/>
              <a:gd name="connsiteY5081" fmla="*/ 2044197 h 5327306"/>
              <a:gd name="connsiteX5082" fmla="*/ 745773 w 5032642"/>
              <a:gd name="connsiteY5082" fmla="*/ 2017925 h 5327306"/>
              <a:gd name="connsiteX5083" fmla="*/ 805095 w 5032642"/>
              <a:gd name="connsiteY5083" fmla="*/ 2029814 h 5327306"/>
              <a:gd name="connsiteX5084" fmla="*/ 864418 w 5032642"/>
              <a:gd name="connsiteY5084" fmla="*/ 2041704 h 5327306"/>
              <a:gd name="connsiteX5085" fmla="*/ 792108 w 5032642"/>
              <a:gd name="connsiteY5085" fmla="*/ 2016898 h 5327306"/>
              <a:gd name="connsiteX5086" fmla="*/ 803196 w 5032642"/>
              <a:gd name="connsiteY5086" fmla="*/ 2015765 h 5327306"/>
              <a:gd name="connsiteX5087" fmla="*/ 807949 w 5032642"/>
              <a:gd name="connsiteY5087" fmla="*/ 2015612 h 5327306"/>
              <a:gd name="connsiteX5088" fmla="*/ 865657 w 5032642"/>
              <a:gd name="connsiteY5088" fmla="*/ 2040070 h 5327306"/>
              <a:gd name="connsiteX5089" fmla="*/ 893389 w 5032642"/>
              <a:gd name="connsiteY5089" fmla="*/ 2051822 h 5327306"/>
              <a:gd name="connsiteX5090" fmla="*/ 893389 w 5032642"/>
              <a:gd name="connsiteY5090" fmla="*/ 2051822 h 5327306"/>
              <a:gd name="connsiteX5091" fmla="*/ 850931 w 5032642"/>
              <a:gd name="connsiteY5091" fmla="*/ 2027248 h 5327306"/>
              <a:gd name="connsiteX5092" fmla="*/ 822890 w 5032642"/>
              <a:gd name="connsiteY5092" fmla="*/ 2013999 h 5327306"/>
              <a:gd name="connsiteX5093" fmla="*/ 826462 w 5032642"/>
              <a:gd name="connsiteY5093" fmla="*/ 2012061 h 5327306"/>
              <a:gd name="connsiteX5094" fmla="*/ 802495 w 5032642"/>
              <a:gd name="connsiteY5094" fmla="*/ 2003193 h 5327306"/>
              <a:gd name="connsiteX5095" fmla="*/ 796671 w 5032642"/>
              <a:gd name="connsiteY5095" fmla="*/ 2001586 h 5327306"/>
              <a:gd name="connsiteX5096" fmla="*/ 764021 w 5032642"/>
              <a:gd name="connsiteY5096" fmla="*/ 1986077 h 5327306"/>
              <a:gd name="connsiteX5097" fmla="*/ 721818 w 5032642"/>
              <a:gd name="connsiteY5097" fmla="*/ 1961288 h 5327306"/>
              <a:gd name="connsiteX5098" fmla="*/ 727992 w 5032642"/>
              <a:gd name="connsiteY5098" fmla="*/ 1963449 h 5327306"/>
              <a:gd name="connsiteX5099" fmla="*/ 655554 w 5032642"/>
              <a:gd name="connsiteY5099" fmla="*/ 1927520 h 5327306"/>
              <a:gd name="connsiteX5100" fmla="*/ 563446 w 5032642"/>
              <a:gd name="connsiteY5100" fmla="*/ 1879345 h 5327306"/>
              <a:gd name="connsiteX5101" fmla="*/ 673699 w 5032642"/>
              <a:gd name="connsiteY5101" fmla="*/ 1931125 h 5327306"/>
              <a:gd name="connsiteX5102" fmla="*/ 711295 w 5032642"/>
              <a:gd name="connsiteY5102" fmla="*/ 1947242 h 5327306"/>
              <a:gd name="connsiteX5103" fmla="*/ 710171 w 5032642"/>
              <a:gd name="connsiteY5103" fmla="*/ 1941812 h 5327306"/>
              <a:gd name="connsiteX5104" fmla="*/ 708856 w 5032642"/>
              <a:gd name="connsiteY5104" fmla="*/ 1940713 h 5327306"/>
              <a:gd name="connsiteX5105" fmla="*/ 697227 w 5032642"/>
              <a:gd name="connsiteY5105" fmla="*/ 1935195 h 5327306"/>
              <a:gd name="connsiteX5106" fmla="*/ 702616 w 5032642"/>
              <a:gd name="connsiteY5106" fmla="*/ 1936235 h 5327306"/>
              <a:gd name="connsiteX5107" fmla="*/ 703790 w 5032642"/>
              <a:gd name="connsiteY5107" fmla="*/ 1936482 h 5327306"/>
              <a:gd name="connsiteX5108" fmla="*/ 701463 w 5032642"/>
              <a:gd name="connsiteY5108" fmla="*/ 1934537 h 5327306"/>
              <a:gd name="connsiteX5109" fmla="*/ 682310 w 5032642"/>
              <a:gd name="connsiteY5109" fmla="*/ 1923871 h 5327306"/>
              <a:gd name="connsiteX5110" fmla="*/ 439086 w 5032642"/>
              <a:gd name="connsiteY5110" fmla="*/ 1800702 h 5327306"/>
              <a:gd name="connsiteX5111" fmla="*/ 668308 w 5032642"/>
              <a:gd name="connsiteY5111" fmla="*/ 1907251 h 5327306"/>
              <a:gd name="connsiteX5112" fmla="*/ 686783 w 5032642"/>
              <a:gd name="connsiteY5112" fmla="*/ 1911707 h 5327306"/>
              <a:gd name="connsiteX5113" fmla="*/ 671027 w 5032642"/>
              <a:gd name="connsiteY5113" fmla="*/ 1904961 h 5327306"/>
              <a:gd name="connsiteX5114" fmla="*/ 546389 w 5032642"/>
              <a:gd name="connsiteY5114" fmla="*/ 1841163 h 5327306"/>
              <a:gd name="connsiteX5115" fmla="*/ 467415 w 5032642"/>
              <a:gd name="connsiteY5115" fmla="*/ 1798435 h 5327306"/>
              <a:gd name="connsiteX5116" fmla="*/ 480024 w 5032642"/>
              <a:gd name="connsiteY5116" fmla="*/ 1801045 h 5327306"/>
              <a:gd name="connsiteX5117" fmla="*/ 480589 w 5032642"/>
              <a:gd name="connsiteY5117" fmla="*/ 1801104 h 5327306"/>
              <a:gd name="connsiteX5118" fmla="*/ 484193 w 5032642"/>
              <a:gd name="connsiteY5118" fmla="*/ 1802743 h 5327306"/>
              <a:gd name="connsiteX5119" fmla="*/ 540909 w 5032642"/>
              <a:gd name="connsiteY5119" fmla="*/ 1830521 h 5327306"/>
              <a:gd name="connsiteX5120" fmla="*/ 505387 w 5032642"/>
              <a:gd name="connsiteY5120" fmla="*/ 1804908 h 5327306"/>
              <a:gd name="connsiteX5121" fmla="*/ 501291 w 5032642"/>
              <a:gd name="connsiteY5121" fmla="*/ 1803004 h 5327306"/>
              <a:gd name="connsiteX5122" fmla="*/ 506772 w 5032642"/>
              <a:gd name="connsiteY5122" fmla="*/ 1799216 h 5327306"/>
              <a:gd name="connsiteX5123" fmla="*/ 492523 w 5032642"/>
              <a:gd name="connsiteY5123" fmla="*/ 1794022 h 5327306"/>
              <a:gd name="connsiteX5124" fmla="*/ 474722 w 5032642"/>
              <a:gd name="connsiteY5124" fmla="*/ 1789969 h 5327306"/>
              <a:gd name="connsiteX5125" fmla="*/ 463654 w 5032642"/>
              <a:gd name="connsiteY5125" fmla="*/ 1783880 h 5327306"/>
              <a:gd name="connsiteX5126" fmla="*/ 502377 w 5032642"/>
              <a:gd name="connsiteY5126" fmla="*/ 1795817 h 5327306"/>
              <a:gd name="connsiteX5127" fmla="*/ 716943 w 5032642"/>
              <a:gd name="connsiteY5127" fmla="*/ 1902443 h 5327306"/>
              <a:gd name="connsiteX5128" fmla="*/ 745617 w 5032642"/>
              <a:gd name="connsiteY5128" fmla="*/ 1916839 h 5327306"/>
              <a:gd name="connsiteX5129" fmla="*/ 757008 w 5032642"/>
              <a:gd name="connsiteY5129" fmla="*/ 1922400 h 5327306"/>
              <a:gd name="connsiteX5130" fmla="*/ 756582 w 5032642"/>
              <a:gd name="connsiteY5130" fmla="*/ 1921503 h 5327306"/>
              <a:gd name="connsiteX5131" fmla="*/ 752792 w 5032642"/>
              <a:gd name="connsiteY5131" fmla="*/ 1912478 h 5327306"/>
              <a:gd name="connsiteX5132" fmla="*/ 752511 w 5032642"/>
              <a:gd name="connsiteY5132" fmla="*/ 1909410 h 5327306"/>
              <a:gd name="connsiteX5133" fmla="*/ 704869 w 5032642"/>
              <a:gd name="connsiteY5133" fmla="*/ 1885008 h 5327306"/>
              <a:gd name="connsiteX5134" fmla="*/ 617885 w 5032642"/>
              <a:gd name="connsiteY5134" fmla="*/ 1841880 h 5327306"/>
              <a:gd name="connsiteX5135" fmla="*/ 551631 w 5032642"/>
              <a:gd name="connsiteY5135" fmla="*/ 1809219 h 5327306"/>
              <a:gd name="connsiteX5136" fmla="*/ 573972 w 5032642"/>
              <a:gd name="connsiteY5136" fmla="*/ 1811710 h 5327306"/>
              <a:gd name="connsiteX5137" fmla="*/ 577741 w 5032642"/>
              <a:gd name="connsiteY5137" fmla="*/ 1813889 h 5327306"/>
              <a:gd name="connsiteX5138" fmla="*/ 585211 w 5032642"/>
              <a:gd name="connsiteY5138" fmla="*/ 1814320 h 5327306"/>
              <a:gd name="connsiteX5139" fmla="*/ 630400 w 5032642"/>
              <a:gd name="connsiteY5139" fmla="*/ 1821146 h 5327306"/>
              <a:gd name="connsiteX5140" fmla="*/ 672812 w 5032642"/>
              <a:gd name="connsiteY5140" fmla="*/ 1828203 h 5327306"/>
              <a:gd name="connsiteX5141" fmla="*/ 679024 w 5032642"/>
              <a:gd name="connsiteY5141" fmla="*/ 1828994 h 5327306"/>
              <a:gd name="connsiteX5142" fmla="*/ 722145 w 5032642"/>
              <a:gd name="connsiteY5142" fmla="*/ 1848804 h 5327306"/>
              <a:gd name="connsiteX5143" fmla="*/ 666347 w 5032642"/>
              <a:gd name="connsiteY5143" fmla="*/ 1833823 h 5327306"/>
              <a:gd name="connsiteX5144" fmla="*/ 598676 w 5032642"/>
              <a:gd name="connsiteY5144" fmla="*/ 1823724 h 5327306"/>
              <a:gd name="connsiteX5145" fmla="*/ 590728 w 5032642"/>
              <a:gd name="connsiteY5145" fmla="*/ 1821689 h 5327306"/>
              <a:gd name="connsiteX5146" fmla="*/ 591150 w 5032642"/>
              <a:gd name="connsiteY5146" fmla="*/ 1821965 h 5327306"/>
              <a:gd name="connsiteX5147" fmla="*/ 592718 w 5032642"/>
              <a:gd name="connsiteY5147" fmla="*/ 1823042 h 5327306"/>
              <a:gd name="connsiteX5148" fmla="*/ 739827 w 5032642"/>
              <a:gd name="connsiteY5148" fmla="*/ 1891096 h 5327306"/>
              <a:gd name="connsiteX5149" fmla="*/ 768337 w 5032642"/>
              <a:gd name="connsiteY5149" fmla="*/ 1904969 h 5327306"/>
              <a:gd name="connsiteX5150" fmla="*/ 780954 w 5032642"/>
              <a:gd name="connsiteY5150" fmla="*/ 1905914 h 5327306"/>
              <a:gd name="connsiteX5151" fmla="*/ 785147 w 5032642"/>
              <a:gd name="connsiteY5151" fmla="*/ 1906400 h 5327306"/>
              <a:gd name="connsiteX5152" fmla="*/ 776437 w 5032642"/>
              <a:gd name="connsiteY5152" fmla="*/ 1901717 h 5327306"/>
              <a:gd name="connsiteX5153" fmla="*/ 761442 w 5032642"/>
              <a:gd name="connsiteY5153" fmla="*/ 1892726 h 5327306"/>
              <a:gd name="connsiteX5154" fmla="*/ 787719 w 5032642"/>
              <a:gd name="connsiteY5154" fmla="*/ 1901931 h 5327306"/>
              <a:gd name="connsiteX5155" fmla="*/ 800969 w 5032642"/>
              <a:gd name="connsiteY5155" fmla="*/ 1908384 h 5327306"/>
              <a:gd name="connsiteX5156" fmla="*/ 827012 w 5032642"/>
              <a:gd name="connsiteY5156" fmla="*/ 1912271 h 5327306"/>
              <a:gd name="connsiteX5157" fmla="*/ 846016 w 5032642"/>
              <a:gd name="connsiteY5157" fmla="*/ 1915721 h 5327306"/>
              <a:gd name="connsiteX5158" fmla="*/ 855826 w 5032642"/>
              <a:gd name="connsiteY5158" fmla="*/ 1914077 h 5327306"/>
              <a:gd name="connsiteX5159" fmla="*/ 853399 w 5032642"/>
              <a:gd name="connsiteY5159" fmla="*/ 1911465 h 5327306"/>
              <a:gd name="connsiteX5160" fmla="*/ 848377 w 5032642"/>
              <a:gd name="connsiteY5160" fmla="*/ 1909056 h 5327306"/>
              <a:gd name="connsiteX5161" fmla="*/ 840174 w 5032642"/>
              <a:gd name="connsiteY5161" fmla="*/ 1905977 h 5327306"/>
              <a:gd name="connsiteX5162" fmla="*/ 767125 w 5032642"/>
              <a:gd name="connsiteY5162" fmla="*/ 1881175 h 5327306"/>
              <a:gd name="connsiteX5163" fmla="*/ 780154 w 5032642"/>
              <a:gd name="connsiteY5163" fmla="*/ 1878376 h 5327306"/>
              <a:gd name="connsiteX5164" fmla="*/ 787524 w 5032642"/>
              <a:gd name="connsiteY5164" fmla="*/ 1878773 h 5327306"/>
              <a:gd name="connsiteX5165" fmla="*/ 794199 w 5032642"/>
              <a:gd name="connsiteY5165" fmla="*/ 1881830 h 5327306"/>
              <a:gd name="connsiteX5166" fmla="*/ 761807 w 5032642"/>
              <a:gd name="connsiteY5166" fmla="*/ 1864648 h 5327306"/>
              <a:gd name="connsiteX5167" fmla="*/ 912650 w 5032642"/>
              <a:gd name="connsiteY5167" fmla="*/ 1932737 h 5327306"/>
              <a:gd name="connsiteX5168" fmla="*/ 926902 w 5032642"/>
              <a:gd name="connsiteY5168" fmla="*/ 1938063 h 5327306"/>
              <a:gd name="connsiteX5169" fmla="*/ 920836 w 5032642"/>
              <a:gd name="connsiteY5169" fmla="*/ 1934494 h 5327306"/>
              <a:gd name="connsiteX5170" fmla="*/ 901723 w 5032642"/>
              <a:gd name="connsiteY5170" fmla="*/ 1924682 h 5327306"/>
              <a:gd name="connsiteX5171" fmla="*/ 806043 w 5032642"/>
              <a:gd name="connsiteY5171" fmla="*/ 1880889 h 5327306"/>
              <a:gd name="connsiteX5172" fmla="*/ 803542 w 5032642"/>
              <a:gd name="connsiteY5172" fmla="*/ 1879636 h 5327306"/>
              <a:gd name="connsiteX5173" fmla="*/ 803737 w 5032642"/>
              <a:gd name="connsiteY5173" fmla="*/ 1879646 h 5327306"/>
              <a:gd name="connsiteX5174" fmla="*/ 807468 w 5032642"/>
              <a:gd name="connsiteY5174" fmla="*/ 1876421 h 5327306"/>
              <a:gd name="connsiteX5175" fmla="*/ 775321 w 5032642"/>
              <a:gd name="connsiteY5175" fmla="*/ 1865499 h 5327306"/>
              <a:gd name="connsiteX5176" fmla="*/ 717407 w 5032642"/>
              <a:gd name="connsiteY5176" fmla="*/ 1836489 h 5327306"/>
              <a:gd name="connsiteX5177" fmla="*/ 709227 w 5032642"/>
              <a:gd name="connsiteY5177" fmla="*/ 1832817 h 5327306"/>
              <a:gd name="connsiteX5178" fmla="*/ 739475 w 5032642"/>
              <a:gd name="connsiteY5178" fmla="*/ 1836467 h 5327306"/>
              <a:gd name="connsiteX5179" fmla="*/ 751474 w 5032642"/>
              <a:gd name="connsiteY5179" fmla="*/ 1838129 h 5327306"/>
              <a:gd name="connsiteX5180" fmla="*/ 740679 w 5032642"/>
              <a:gd name="connsiteY5180" fmla="*/ 1831924 h 5327306"/>
              <a:gd name="connsiteX5181" fmla="*/ 740824 w 5032642"/>
              <a:gd name="connsiteY5181" fmla="*/ 1822267 h 5327306"/>
              <a:gd name="connsiteX5182" fmla="*/ 798527 w 5032642"/>
              <a:gd name="connsiteY5182" fmla="*/ 1845461 h 5327306"/>
              <a:gd name="connsiteX5183" fmla="*/ 814682 w 5032642"/>
              <a:gd name="connsiteY5183" fmla="*/ 1848240 h 5327306"/>
              <a:gd name="connsiteX5184" fmla="*/ 836018 w 5032642"/>
              <a:gd name="connsiteY5184" fmla="*/ 1851067 h 5327306"/>
              <a:gd name="connsiteX5185" fmla="*/ 799439 w 5032642"/>
              <a:gd name="connsiteY5185" fmla="*/ 1834479 h 5327306"/>
              <a:gd name="connsiteX5186" fmla="*/ 790085 w 5032642"/>
              <a:gd name="connsiteY5186" fmla="*/ 1830247 h 5327306"/>
              <a:gd name="connsiteX5187" fmla="*/ 782097 w 5032642"/>
              <a:gd name="connsiteY5187" fmla="*/ 1829172 h 5327306"/>
              <a:gd name="connsiteX5188" fmla="*/ 752434 w 5032642"/>
              <a:gd name="connsiteY5188" fmla="*/ 1817187 h 5327306"/>
              <a:gd name="connsiteX5189" fmla="*/ 759314 w 5032642"/>
              <a:gd name="connsiteY5189" fmla="*/ 1818682 h 5327306"/>
              <a:gd name="connsiteX5190" fmla="*/ 764509 w 5032642"/>
              <a:gd name="connsiteY5190" fmla="*/ 1818672 h 5327306"/>
              <a:gd name="connsiteX5191" fmla="*/ 745329 w 5032642"/>
              <a:gd name="connsiteY5191" fmla="*/ 1809993 h 5327306"/>
              <a:gd name="connsiteX5192" fmla="*/ 772432 w 5032642"/>
              <a:gd name="connsiteY5192" fmla="*/ 1811524 h 5327306"/>
              <a:gd name="connsiteX5193" fmla="*/ 735566 w 5032642"/>
              <a:gd name="connsiteY5193" fmla="*/ 1794243 h 5327306"/>
              <a:gd name="connsiteX5194" fmla="*/ 697162 w 5032642"/>
              <a:gd name="connsiteY5194" fmla="*/ 1787240 h 5327306"/>
              <a:gd name="connsiteX5195" fmla="*/ 672824 w 5032642"/>
              <a:gd name="connsiteY5195" fmla="*/ 1775577 h 5327306"/>
              <a:gd name="connsiteX5196" fmla="*/ 669883 w 5032642"/>
              <a:gd name="connsiteY5196" fmla="*/ 1774182 h 5327306"/>
              <a:gd name="connsiteX5197" fmla="*/ 685420 w 5032642"/>
              <a:gd name="connsiteY5197" fmla="*/ 1776061 h 5327306"/>
              <a:gd name="connsiteX5198" fmla="*/ 746457 w 5032642"/>
              <a:gd name="connsiteY5198" fmla="*/ 1785690 h 5327306"/>
              <a:gd name="connsiteX5199" fmla="*/ 780783 w 5032642"/>
              <a:gd name="connsiteY5199" fmla="*/ 1792720 h 5327306"/>
              <a:gd name="connsiteX5200" fmla="*/ 806153 w 5032642"/>
              <a:gd name="connsiteY5200" fmla="*/ 1798780 h 5327306"/>
              <a:gd name="connsiteX5201" fmla="*/ 806468 w 5032642"/>
              <a:gd name="connsiteY5201" fmla="*/ 1797154 h 5327306"/>
              <a:gd name="connsiteX5202" fmla="*/ 807649 w 5032642"/>
              <a:gd name="connsiteY5202" fmla="*/ 1791840 h 5327306"/>
              <a:gd name="connsiteX5203" fmla="*/ 751235 w 5032642"/>
              <a:gd name="connsiteY5203" fmla="*/ 1776113 h 5327306"/>
              <a:gd name="connsiteX5204" fmla="*/ 754955 w 5032642"/>
              <a:gd name="connsiteY5204" fmla="*/ 1768700 h 5327306"/>
              <a:gd name="connsiteX5205" fmla="*/ 760509 w 5032642"/>
              <a:gd name="connsiteY5205" fmla="*/ 1769424 h 5327306"/>
              <a:gd name="connsiteX5206" fmla="*/ 759337 w 5032642"/>
              <a:gd name="connsiteY5206" fmla="*/ 1768697 h 5327306"/>
              <a:gd name="connsiteX5207" fmla="*/ 732965 w 5032642"/>
              <a:gd name="connsiteY5207" fmla="*/ 1767620 h 5327306"/>
              <a:gd name="connsiteX5208" fmla="*/ 710994 w 5032642"/>
              <a:gd name="connsiteY5208" fmla="*/ 1753954 h 5327306"/>
              <a:gd name="connsiteX5209" fmla="*/ 646181 w 5032642"/>
              <a:gd name="connsiteY5209" fmla="*/ 1743490 h 5327306"/>
              <a:gd name="connsiteX5210" fmla="*/ 681034 w 5032642"/>
              <a:gd name="connsiteY5210" fmla="*/ 1740162 h 5327306"/>
              <a:gd name="connsiteX5211" fmla="*/ 725380 w 5032642"/>
              <a:gd name="connsiteY5211" fmla="*/ 1747575 h 5327306"/>
              <a:gd name="connsiteX5212" fmla="*/ 733944 w 5032642"/>
              <a:gd name="connsiteY5212" fmla="*/ 1742820 h 5327306"/>
              <a:gd name="connsiteX5213" fmla="*/ 739621 w 5032642"/>
              <a:gd name="connsiteY5213" fmla="*/ 1741057 h 5327306"/>
              <a:gd name="connsiteX5214" fmla="*/ 729536 w 5032642"/>
              <a:gd name="connsiteY5214" fmla="*/ 1737638 h 5327306"/>
              <a:gd name="connsiteX5215" fmla="*/ 720669 w 5032642"/>
              <a:gd name="connsiteY5215" fmla="*/ 1732098 h 5327306"/>
              <a:gd name="connsiteX5216" fmla="*/ 722304 w 5032642"/>
              <a:gd name="connsiteY5216" fmla="*/ 1730641 h 5327306"/>
              <a:gd name="connsiteX5217" fmla="*/ 722950 w 5032642"/>
              <a:gd name="connsiteY5217" fmla="*/ 1730556 h 5327306"/>
              <a:gd name="connsiteX5218" fmla="*/ 708893 w 5032642"/>
              <a:gd name="connsiteY5218" fmla="*/ 1727643 h 5327306"/>
              <a:gd name="connsiteX5219" fmla="*/ 666454 w 5032642"/>
              <a:gd name="connsiteY5219" fmla="*/ 1710928 h 5327306"/>
              <a:gd name="connsiteX5220" fmla="*/ 621605 w 5032642"/>
              <a:gd name="connsiteY5220" fmla="*/ 1698361 h 5327306"/>
              <a:gd name="connsiteX5221" fmla="*/ 616511 w 5032642"/>
              <a:gd name="connsiteY5221" fmla="*/ 1675028 h 5327306"/>
              <a:gd name="connsiteX5222" fmla="*/ 515841 w 5032642"/>
              <a:gd name="connsiteY5222" fmla="*/ 1657587 h 5327306"/>
              <a:gd name="connsiteX5223" fmla="*/ 477125 w 5032642"/>
              <a:gd name="connsiteY5223" fmla="*/ 1650782 h 5327306"/>
              <a:gd name="connsiteX5224" fmla="*/ 473607 w 5032642"/>
              <a:gd name="connsiteY5224" fmla="*/ 1647625 h 5327306"/>
              <a:gd name="connsiteX5225" fmla="*/ 462700 w 5032642"/>
              <a:gd name="connsiteY5225" fmla="*/ 1639499 h 5327306"/>
              <a:gd name="connsiteX5226" fmla="*/ 475200 w 5032642"/>
              <a:gd name="connsiteY5226" fmla="*/ 1641286 h 5327306"/>
              <a:gd name="connsiteX5227" fmla="*/ 662759 w 5032642"/>
              <a:gd name="connsiteY5227" fmla="*/ 1668299 h 5327306"/>
              <a:gd name="connsiteX5228" fmla="*/ 736056 w 5032642"/>
              <a:gd name="connsiteY5228" fmla="*/ 1679202 h 5327306"/>
              <a:gd name="connsiteX5229" fmla="*/ 791878 w 5032642"/>
              <a:gd name="connsiteY5229" fmla="*/ 1684075 h 5327306"/>
              <a:gd name="connsiteX5230" fmla="*/ 826735 w 5032642"/>
              <a:gd name="connsiteY5230" fmla="*/ 1685588 h 5327306"/>
              <a:gd name="connsiteX5231" fmla="*/ 833217 w 5032642"/>
              <a:gd name="connsiteY5231" fmla="*/ 1683595 h 5327306"/>
              <a:gd name="connsiteX5232" fmla="*/ 835939 w 5032642"/>
              <a:gd name="connsiteY5232" fmla="*/ 1682399 h 5327306"/>
              <a:gd name="connsiteX5233" fmla="*/ 809390 w 5032642"/>
              <a:gd name="connsiteY5233" fmla="*/ 1668506 h 5327306"/>
              <a:gd name="connsiteX5234" fmla="*/ 797227 w 5032642"/>
              <a:gd name="connsiteY5234" fmla="*/ 1660544 h 5327306"/>
              <a:gd name="connsiteX5235" fmla="*/ 797142 w 5032642"/>
              <a:gd name="connsiteY5235" fmla="*/ 1660528 h 5327306"/>
              <a:gd name="connsiteX5236" fmla="*/ 735948 w 5032642"/>
              <a:gd name="connsiteY5236" fmla="*/ 1649290 h 5327306"/>
              <a:gd name="connsiteX5237" fmla="*/ 658149 w 5032642"/>
              <a:gd name="connsiteY5237" fmla="*/ 1625909 h 5327306"/>
              <a:gd name="connsiteX5238" fmla="*/ 645162 w 5032642"/>
              <a:gd name="connsiteY5238" fmla="*/ 1612992 h 5327306"/>
              <a:gd name="connsiteX5239" fmla="*/ 556888 w 5032642"/>
              <a:gd name="connsiteY5239" fmla="*/ 1597615 h 5327306"/>
              <a:gd name="connsiteX5240" fmla="*/ 581840 w 5032642"/>
              <a:gd name="connsiteY5240" fmla="*/ 1593776 h 5327306"/>
              <a:gd name="connsiteX5241" fmla="*/ 580285 w 5032642"/>
              <a:gd name="connsiteY5241" fmla="*/ 1595386 h 5327306"/>
              <a:gd name="connsiteX5242" fmla="*/ 576352 w 5032642"/>
              <a:gd name="connsiteY5242" fmla="*/ 1595201 h 5327306"/>
              <a:gd name="connsiteX5243" fmla="*/ 579285 w 5032642"/>
              <a:gd name="connsiteY5243" fmla="*/ 1596420 h 5327306"/>
              <a:gd name="connsiteX5244" fmla="*/ 580285 w 5032642"/>
              <a:gd name="connsiteY5244" fmla="*/ 1595386 h 5327306"/>
              <a:gd name="connsiteX5245" fmla="*/ 587516 w 5032642"/>
              <a:gd name="connsiteY5245" fmla="*/ 1595723 h 5327306"/>
              <a:gd name="connsiteX5246" fmla="*/ 591971 w 5032642"/>
              <a:gd name="connsiteY5246" fmla="*/ 1597254 h 5327306"/>
              <a:gd name="connsiteX5247" fmla="*/ 597233 w 5032642"/>
              <a:gd name="connsiteY5247" fmla="*/ 1597703 h 5327306"/>
              <a:gd name="connsiteX5248" fmla="*/ 614112 w 5032642"/>
              <a:gd name="connsiteY5248" fmla="*/ 1588035 h 5327306"/>
              <a:gd name="connsiteX5249" fmla="*/ 699391 w 5032642"/>
              <a:gd name="connsiteY5249" fmla="*/ 1601547 h 5327306"/>
              <a:gd name="connsiteX5250" fmla="*/ 713277 w 5032642"/>
              <a:gd name="connsiteY5250" fmla="*/ 1594859 h 5327306"/>
              <a:gd name="connsiteX5251" fmla="*/ 789409 w 5032642"/>
              <a:gd name="connsiteY5251" fmla="*/ 1607839 h 5327306"/>
              <a:gd name="connsiteX5252" fmla="*/ 805221 w 5032642"/>
              <a:gd name="connsiteY5252" fmla="*/ 1610714 h 5327306"/>
              <a:gd name="connsiteX5253" fmla="*/ 801950 w 5032642"/>
              <a:gd name="connsiteY5253" fmla="*/ 1607366 h 5327306"/>
              <a:gd name="connsiteX5254" fmla="*/ 794639 w 5032642"/>
              <a:gd name="connsiteY5254" fmla="*/ 1603516 h 5327306"/>
              <a:gd name="connsiteX5255" fmla="*/ 860286 w 5032642"/>
              <a:gd name="connsiteY5255" fmla="*/ 1624418 h 5327306"/>
              <a:gd name="connsiteX5256" fmla="*/ 860565 w 5032642"/>
              <a:gd name="connsiteY5256" fmla="*/ 1624895 h 5327306"/>
              <a:gd name="connsiteX5257" fmla="*/ 862480 w 5032642"/>
              <a:gd name="connsiteY5257" fmla="*/ 1625333 h 5327306"/>
              <a:gd name="connsiteX5258" fmla="*/ 860286 w 5032642"/>
              <a:gd name="connsiteY5258" fmla="*/ 1624418 h 5327306"/>
              <a:gd name="connsiteX5259" fmla="*/ 859695 w 5032642"/>
              <a:gd name="connsiteY5259" fmla="*/ 1620443 h 5327306"/>
              <a:gd name="connsiteX5260" fmla="*/ 879851 w 5032642"/>
              <a:gd name="connsiteY5260" fmla="*/ 1625757 h 5327306"/>
              <a:gd name="connsiteX5261" fmla="*/ 892148 w 5032642"/>
              <a:gd name="connsiteY5261" fmla="*/ 1631708 h 5327306"/>
              <a:gd name="connsiteX5262" fmla="*/ 914707 w 5032642"/>
              <a:gd name="connsiteY5262" fmla="*/ 1635442 h 5327306"/>
              <a:gd name="connsiteX5263" fmla="*/ 926600 w 5032642"/>
              <a:gd name="connsiteY5263" fmla="*/ 1632353 h 5327306"/>
              <a:gd name="connsiteX5264" fmla="*/ 830916 w 5032642"/>
              <a:gd name="connsiteY5264" fmla="*/ 1608334 h 5327306"/>
              <a:gd name="connsiteX5265" fmla="*/ 583339 w 5032642"/>
              <a:gd name="connsiteY5265" fmla="*/ 1556898 h 5327306"/>
              <a:gd name="connsiteX5266" fmla="*/ 455700 w 5032642"/>
              <a:gd name="connsiteY5266" fmla="*/ 1537024 h 5327306"/>
              <a:gd name="connsiteX5267" fmla="*/ 448172 w 5032642"/>
              <a:gd name="connsiteY5267" fmla="*/ 1531901 h 5327306"/>
              <a:gd name="connsiteX5268" fmla="*/ 429839 w 5032642"/>
              <a:gd name="connsiteY5268" fmla="*/ 1520969 h 5327306"/>
              <a:gd name="connsiteX5269" fmla="*/ 470479 w 5032642"/>
              <a:gd name="connsiteY5269" fmla="*/ 1524516 h 5327306"/>
              <a:gd name="connsiteX5270" fmla="*/ 503343 w 5032642"/>
              <a:gd name="connsiteY5270" fmla="*/ 1529628 h 5327306"/>
              <a:gd name="connsiteX5271" fmla="*/ 503343 w 5032642"/>
              <a:gd name="connsiteY5271" fmla="*/ 1529628 h 5327306"/>
              <a:gd name="connsiteX5272" fmla="*/ 470479 w 5032642"/>
              <a:gd name="connsiteY5272" fmla="*/ 1524516 h 5327306"/>
              <a:gd name="connsiteX5273" fmla="*/ 432173 w 5032642"/>
              <a:gd name="connsiteY5273" fmla="*/ 1515327 h 5327306"/>
              <a:gd name="connsiteX5274" fmla="*/ 436228 w 5032642"/>
              <a:gd name="connsiteY5274" fmla="*/ 1506686 h 5327306"/>
              <a:gd name="connsiteX5275" fmla="*/ 440364 w 5032642"/>
              <a:gd name="connsiteY5275" fmla="*/ 1511596 h 5327306"/>
              <a:gd name="connsiteX5276" fmla="*/ 436228 w 5032642"/>
              <a:gd name="connsiteY5276" fmla="*/ 1506686 h 5327306"/>
              <a:gd name="connsiteX5277" fmla="*/ 423996 w 5032642"/>
              <a:gd name="connsiteY5277" fmla="*/ 1500580 h 5327306"/>
              <a:gd name="connsiteX5278" fmla="*/ 462073 w 5032642"/>
              <a:gd name="connsiteY5278" fmla="*/ 1505011 h 5327306"/>
              <a:gd name="connsiteX5279" fmla="*/ 473580 w 5032642"/>
              <a:gd name="connsiteY5279" fmla="*/ 1508216 h 5327306"/>
              <a:gd name="connsiteX5280" fmla="*/ 478615 w 5032642"/>
              <a:gd name="connsiteY5280" fmla="*/ 1511017 h 5327306"/>
              <a:gd name="connsiteX5281" fmla="*/ 478480 w 5032642"/>
              <a:gd name="connsiteY5281" fmla="*/ 1506920 h 5327306"/>
              <a:gd name="connsiteX5282" fmla="*/ 529427 w 5032642"/>
              <a:gd name="connsiteY5282" fmla="*/ 1512847 h 5327306"/>
              <a:gd name="connsiteX5283" fmla="*/ 543490 w 5032642"/>
              <a:gd name="connsiteY5283" fmla="*/ 1519007 h 5327306"/>
              <a:gd name="connsiteX5284" fmla="*/ 575030 w 5032642"/>
              <a:gd name="connsiteY5284" fmla="*/ 1534415 h 5327306"/>
              <a:gd name="connsiteX5285" fmla="*/ 615345 w 5032642"/>
              <a:gd name="connsiteY5285" fmla="*/ 1548243 h 5327306"/>
              <a:gd name="connsiteX5286" fmla="*/ 549862 w 5032642"/>
              <a:gd name="connsiteY5286" fmla="*/ 1515577 h 5327306"/>
              <a:gd name="connsiteX5287" fmla="*/ 549172 w 5032642"/>
              <a:gd name="connsiteY5287" fmla="*/ 1515145 h 5327306"/>
              <a:gd name="connsiteX5288" fmla="*/ 563061 w 5032642"/>
              <a:gd name="connsiteY5288" fmla="*/ 1516760 h 5327306"/>
              <a:gd name="connsiteX5289" fmla="*/ 802755 w 5032642"/>
              <a:gd name="connsiteY5289" fmla="*/ 1555329 h 5327306"/>
              <a:gd name="connsiteX5290" fmla="*/ 774719 w 5032642"/>
              <a:gd name="connsiteY5290" fmla="*/ 1545151 h 5327306"/>
              <a:gd name="connsiteX5291" fmla="*/ 788255 w 5032642"/>
              <a:gd name="connsiteY5291" fmla="*/ 1542687 h 5327306"/>
              <a:gd name="connsiteX5292" fmla="*/ 856962 w 5032642"/>
              <a:gd name="connsiteY5292" fmla="*/ 1572017 h 5327306"/>
              <a:gd name="connsiteX5293" fmla="*/ 807616 w 5032642"/>
              <a:gd name="connsiteY5293" fmla="*/ 1544770 h 5327306"/>
              <a:gd name="connsiteX5294" fmla="*/ 811203 w 5032642"/>
              <a:gd name="connsiteY5294" fmla="*/ 1545244 h 5327306"/>
              <a:gd name="connsiteX5295" fmla="*/ 895425 w 5032642"/>
              <a:gd name="connsiteY5295" fmla="*/ 1553275 h 5327306"/>
              <a:gd name="connsiteX5296" fmla="*/ 778770 w 5032642"/>
              <a:gd name="connsiteY5296" fmla="*/ 1521052 h 5327306"/>
              <a:gd name="connsiteX5297" fmla="*/ 792154 w 5032642"/>
              <a:gd name="connsiteY5297" fmla="*/ 1509211 h 5327306"/>
              <a:gd name="connsiteX5298" fmla="*/ 779669 w 5032642"/>
              <a:gd name="connsiteY5298" fmla="*/ 1501446 h 5327306"/>
              <a:gd name="connsiteX5299" fmla="*/ 841484 w 5032642"/>
              <a:gd name="connsiteY5299" fmla="*/ 1510047 h 5327306"/>
              <a:gd name="connsiteX5300" fmla="*/ 903802 w 5032642"/>
              <a:gd name="connsiteY5300" fmla="*/ 1523801 h 5327306"/>
              <a:gd name="connsiteX5301" fmla="*/ 914693 w 5032642"/>
              <a:gd name="connsiteY5301" fmla="*/ 1515248 h 5327306"/>
              <a:gd name="connsiteX5302" fmla="*/ 988490 w 5032642"/>
              <a:gd name="connsiteY5302" fmla="*/ 1526460 h 5327306"/>
              <a:gd name="connsiteX5303" fmla="*/ 934066 w 5032642"/>
              <a:gd name="connsiteY5303" fmla="*/ 1502292 h 5327306"/>
              <a:gd name="connsiteX5304" fmla="*/ 856770 w 5032642"/>
              <a:gd name="connsiteY5304" fmla="*/ 1484063 h 5327306"/>
              <a:gd name="connsiteX5305" fmla="*/ 707164 w 5032642"/>
              <a:gd name="connsiteY5305" fmla="*/ 1441026 h 5327306"/>
              <a:gd name="connsiteX5306" fmla="*/ 854761 w 5032642"/>
              <a:gd name="connsiteY5306" fmla="*/ 1468294 h 5327306"/>
              <a:gd name="connsiteX5307" fmla="*/ 925977 w 5032642"/>
              <a:gd name="connsiteY5307" fmla="*/ 1477095 h 5327306"/>
              <a:gd name="connsiteX5308" fmla="*/ 945352 w 5032642"/>
              <a:gd name="connsiteY5308" fmla="*/ 1468980 h 5327306"/>
              <a:gd name="connsiteX5309" fmla="*/ 1013748 w 5032642"/>
              <a:gd name="connsiteY5309" fmla="*/ 1487320 h 5327306"/>
              <a:gd name="connsiteX5310" fmla="*/ 1023632 w 5032642"/>
              <a:gd name="connsiteY5310" fmla="*/ 1468461 h 5327306"/>
              <a:gd name="connsiteX5311" fmla="*/ 1112322 w 5032642"/>
              <a:gd name="connsiteY5311" fmla="*/ 1483291 h 5327306"/>
              <a:gd name="connsiteX5312" fmla="*/ 1113081 w 5032642"/>
              <a:gd name="connsiteY5312" fmla="*/ 1482288 h 5327306"/>
              <a:gd name="connsiteX5313" fmla="*/ 1114030 w 5032642"/>
              <a:gd name="connsiteY5313" fmla="*/ 1481036 h 5327306"/>
              <a:gd name="connsiteX5314" fmla="*/ 1114600 w 5032642"/>
              <a:gd name="connsiteY5314" fmla="*/ 1480284 h 5327306"/>
              <a:gd name="connsiteX5315" fmla="*/ 1114347 w 5032642"/>
              <a:gd name="connsiteY5315" fmla="*/ 1480617 h 5327306"/>
              <a:gd name="connsiteX5316" fmla="*/ 1114030 w 5032642"/>
              <a:gd name="connsiteY5316" fmla="*/ 1481036 h 5327306"/>
              <a:gd name="connsiteX5317" fmla="*/ 1112322 w 5032642"/>
              <a:gd name="connsiteY5317" fmla="*/ 1483291 h 5327306"/>
              <a:gd name="connsiteX5318" fmla="*/ 1040516 w 5032642"/>
              <a:gd name="connsiteY5318" fmla="*/ 1463637 h 5327306"/>
              <a:gd name="connsiteX5319" fmla="*/ 929765 w 5032642"/>
              <a:gd name="connsiteY5319" fmla="*/ 1429441 h 5327306"/>
              <a:gd name="connsiteX5320" fmla="*/ 1017447 w 5032642"/>
              <a:gd name="connsiteY5320" fmla="*/ 1433964 h 5327306"/>
              <a:gd name="connsiteX5321" fmla="*/ 982987 w 5032642"/>
              <a:gd name="connsiteY5321" fmla="*/ 1407693 h 5327306"/>
              <a:gd name="connsiteX5322" fmla="*/ 1042310 w 5032642"/>
              <a:gd name="connsiteY5322" fmla="*/ 1419582 h 5327306"/>
              <a:gd name="connsiteX5323" fmla="*/ 1101633 w 5032642"/>
              <a:gd name="connsiteY5323" fmla="*/ 1431473 h 5327306"/>
              <a:gd name="connsiteX5324" fmla="*/ 1029323 w 5032642"/>
              <a:gd name="connsiteY5324" fmla="*/ 1406665 h 5327306"/>
              <a:gd name="connsiteX5325" fmla="*/ 1040410 w 5032642"/>
              <a:gd name="connsiteY5325" fmla="*/ 1405532 h 5327306"/>
              <a:gd name="connsiteX5326" fmla="*/ 1045164 w 5032642"/>
              <a:gd name="connsiteY5326" fmla="*/ 1405379 h 5327306"/>
              <a:gd name="connsiteX5327" fmla="*/ 1102871 w 5032642"/>
              <a:gd name="connsiteY5327" fmla="*/ 1429837 h 5327306"/>
              <a:gd name="connsiteX5328" fmla="*/ 1130603 w 5032642"/>
              <a:gd name="connsiteY5328" fmla="*/ 1441590 h 5327306"/>
              <a:gd name="connsiteX5329" fmla="*/ 1130603 w 5032642"/>
              <a:gd name="connsiteY5329" fmla="*/ 1441590 h 5327306"/>
              <a:gd name="connsiteX5330" fmla="*/ 1088145 w 5032642"/>
              <a:gd name="connsiteY5330" fmla="*/ 1417015 h 5327306"/>
              <a:gd name="connsiteX5331" fmla="*/ 1060103 w 5032642"/>
              <a:gd name="connsiteY5331" fmla="*/ 1403766 h 5327306"/>
              <a:gd name="connsiteX5332" fmla="*/ 1063675 w 5032642"/>
              <a:gd name="connsiteY5332" fmla="*/ 1401829 h 5327306"/>
              <a:gd name="connsiteX5333" fmla="*/ 1039709 w 5032642"/>
              <a:gd name="connsiteY5333" fmla="*/ 1392961 h 5327306"/>
              <a:gd name="connsiteX5334" fmla="*/ 1033886 w 5032642"/>
              <a:gd name="connsiteY5334" fmla="*/ 1391354 h 5327306"/>
              <a:gd name="connsiteX5335" fmla="*/ 1001236 w 5032642"/>
              <a:gd name="connsiteY5335" fmla="*/ 1375844 h 5327306"/>
              <a:gd name="connsiteX5336" fmla="*/ 959033 w 5032642"/>
              <a:gd name="connsiteY5336" fmla="*/ 1351054 h 5327306"/>
              <a:gd name="connsiteX5337" fmla="*/ 1069141 w 5032642"/>
              <a:gd name="connsiteY5337" fmla="*/ 1397143 h 5327306"/>
              <a:gd name="connsiteX5338" fmla="*/ 1066585 w 5032642"/>
              <a:gd name="connsiteY5338" fmla="*/ 1387671 h 5327306"/>
              <a:gd name="connsiteX5339" fmla="*/ 934441 w 5032642"/>
              <a:gd name="connsiteY5339" fmla="*/ 1324962 h 5327306"/>
              <a:gd name="connsiteX5340" fmla="*/ 939831 w 5032642"/>
              <a:gd name="connsiteY5340" fmla="*/ 1326002 h 5327306"/>
              <a:gd name="connsiteX5341" fmla="*/ 981179 w 5032642"/>
              <a:gd name="connsiteY5341" fmla="*/ 1331554 h 5327306"/>
              <a:gd name="connsiteX5342" fmla="*/ 1007047 w 5032642"/>
              <a:gd name="connsiteY5342" fmla="*/ 1327476 h 5327306"/>
              <a:gd name="connsiteX5343" fmla="*/ 998058 w 5032642"/>
              <a:gd name="connsiteY5343" fmla="*/ 1321886 h 5327306"/>
              <a:gd name="connsiteX5344" fmla="*/ 989469 w 5032642"/>
              <a:gd name="connsiteY5344" fmla="*/ 1296379 h 5327306"/>
              <a:gd name="connsiteX5345" fmla="*/ 1083230 w 5032642"/>
              <a:gd name="connsiteY5345" fmla="*/ 1305489 h 5327306"/>
              <a:gd name="connsiteX5346" fmla="*/ 1004340 w 5032642"/>
              <a:gd name="connsiteY5346" fmla="*/ 1270943 h 5327306"/>
              <a:gd name="connsiteX5347" fmla="*/ 1017368 w 5032642"/>
              <a:gd name="connsiteY5347" fmla="*/ 1268144 h 5327306"/>
              <a:gd name="connsiteX5348" fmla="*/ 1024738 w 5032642"/>
              <a:gd name="connsiteY5348" fmla="*/ 1268540 h 5327306"/>
              <a:gd name="connsiteX5349" fmla="*/ 1116153 w 5032642"/>
              <a:gd name="connsiteY5349" fmla="*/ 1310396 h 5327306"/>
              <a:gd name="connsiteX5350" fmla="*/ 1171414 w 5032642"/>
              <a:gd name="connsiteY5350" fmla="*/ 1335526 h 5327306"/>
              <a:gd name="connsiteX5351" fmla="*/ 1138937 w 5032642"/>
              <a:gd name="connsiteY5351" fmla="*/ 1314449 h 5327306"/>
              <a:gd name="connsiteX5352" fmla="*/ 1043258 w 5032642"/>
              <a:gd name="connsiteY5352" fmla="*/ 1270656 h 5327306"/>
              <a:gd name="connsiteX5353" fmla="*/ 1040756 w 5032642"/>
              <a:gd name="connsiteY5353" fmla="*/ 1269404 h 5327306"/>
              <a:gd name="connsiteX5354" fmla="*/ 1040952 w 5032642"/>
              <a:gd name="connsiteY5354" fmla="*/ 1269414 h 5327306"/>
              <a:gd name="connsiteX5355" fmla="*/ 1044682 w 5032642"/>
              <a:gd name="connsiteY5355" fmla="*/ 1266188 h 5327306"/>
              <a:gd name="connsiteX5356" fmla="*/ 1012535 w 5032642"/>
              <a:gd name="connsiteY5356" fmla="*/ 1255267 h 5327306"/>
              <a:gd name="connsiteX5357" fmla="*/ 954621 w 5032642"/>
              <a:gd name="connsiteY5357" fmla="*/ 1226256 h 5327306"/>
              <a:gd name="connsiteX5358" fmla="*/ 946442 w 5032642"/>
              <a:gd name="connsiteY5358" fmla="*/ 1222584 h 5327306"/>
              <a:gd name="connsiteX5359" fmla="*/ 976689 w 5032642"/>
              <a:gd name="connsiteY5359" fmla="*/ 1226233 h 5327306"/>
              <a:gd name="connsiteX5360" fmla="*/ 1024108 w 5032642"/>
              <a:gd name="connsiteY5360" fmla="*/ 1233228 h 5327306"/>
              <a:gd name="connsiteX5361" fmla="*/ 1077438 w 5032642"/>
              <a:gd name="connsiteY5361" fmla="*/ 1241390 h 5327306"/>
              <a:gd name="connsiteX5362" fmla="*/ 1037491 w 5032642"/>
              <a:gd name="connsiteY5362" fmla="*/ 1221386 h 5327306"/>
              <a:gd name="connsiteX5363" fmla="*/ 989648 w 5032642"/>
              <a:gd name="connsiteY5363" fmla="*/ 1206955 h 5327306"/>
              <a:gd name="connsiteX5364" fmla="*/ 1053369 w 5032642"/>
              <a:gd name="connsiteY5364" fmla="*/ 1206255 h 5327306"/>
              <a:gd name="connsiteX5365" fmla="*/ 1073332 w 5032642"/>
              <a:gd name="connsiteY5365" fmla="*/ 1204153 h 5327306"/>
              <a:gd name="connsiteX5366" fmla="*/ 1041383 w 5032642"/>
              <a:gd name="connsiteY5366" fmla="*/ 1198801 h 5327306"/>
              <a:gd name="connsiteX5367" fmla="*/ 1044863 w 5032642"/>
              <a:gd name="connsiteY5367" fmla="*/ 1181607 h 5327306"/>
              <a:gd name="connsiteX5368" fmla="*/ 988449 w 5032642"/>
              <a:gd name="connsiteY5368" fmla="*/ 1165880 h 5327306"/>
              <a:gd name="connsiteX5369" fmla="*/ 1001920 w 5032642"/>
              <a:gd name="connsiteY5369" fmla="*/ 1159740 h 5327306"/>
              <a:gd name="connsiteX5370" fmla="*/ 1023303 w 5032642"/>
              <a:gd name="connsiteY5370" fmla="*/ 1162552 h 5327306"/>
              <a:gd name="connsiteX5371" fmla="*/ 1021292 w 5032642"/>
              <a:gd name="connsiteY5371" fmla="*/ 1146783 h 5327306"/>
              <a:gd name="connsiteX5372" fmla="*/ 1029689 w 5032642"/>
              <a:gd name="connsiteY5372" fmla="*/ 1150064 h 5327306"/>
              <a:gd name="connsiteX5373" fmla="*/ 1049630 w 5032642"/>
              <a:gd name="connsiteY5373" fmla="*/ 1154700 h 5327306"/>
              <a:gd name="connsiteX5374" fmla="*/ 1050361 w 5032642"/>
              <a:gd name="connsiteY5374" fmla="*/ 1155045 h 5327306"/>
              <a:gd name="connsiteX5375" fmla="*/ 1244421 w 5032642"/>
              <a:gd name="connsiteY5375" fmla="*/ 1245606 h 5327306"/>
              <a:gd name="connsiteX5376" fmla="*/ 1472253 w 5032642"/>
              <a:gd name="connsiteY5376" fmla="*/ 1333952 h 5327306"/>
              <a:gd name="connsiteX5377" fmla="*/ 1588505 w 5032642"/>
              <a:gd name="connsiteY5377" fmla="*/ 1366871 h 5327306"/>
              <a:gd name="connsiteX5378" fmla="*/ 1588901 w 5032642"/>
              <a:gd name="connsiteY5378" fmla="*/ 1366946 h 5327306"/>
              <a:gd name="connsiteX5379" fmla="*/ 1592770 w 5032642"/>
              <a:gd name="connsiteY5379" fmla="*/ 1351635 h 5327306"/>
              <a:gd name="connsiteX5380" fmla="*/ 1528238 w 5032642"/>
              <a:gd name="connsiteY5380" fmla="*/ 1332235 h 5327306"/>
              <a:gd name="connsiteX5381" fmla="*/ 1344654 w 5032642"/>
              <a:gd name="connsiteY5381" fmla="*/ 1273536 h 5327306"/>
              <a:gd name="connsiteX5382" fmla="*/ 1038012 w 5032642"/>
              <a:gd name="connsiteY5382" fmla="*/ 1132110 h 5327306"/>
              <a:gd name="connsiteX5383" fmla="*/ 1035069 w 5032642"/>
              <a:gd name="connsiteY5383" fmla="*/ 1130476 h 5327306"/>
              <a:gd name="connsiteX5384" fmla="*/ 1052199 w 5032642"/>
              <a:gd name="connsiteY5384" fmla="*/ 1132302 h 5327306"/>
              <a:gd name="connsiteX5385" fmla="*/ 1054691 w 5032642"/>
              <a:gd name="connsiteY5385" fmla="*/ 1131873 h 5327306"/>
              <a:gd name="connsiteX5386" fmla="*/ 1059205 w 5032642"/>
              <a:gd name="connsiteY5386" fmla="*/ 1134274 h 5327306"/>
              <a:gd name="connsiteX5387" fmla="*/ 1357891 w 5032642"/>
              <a:gd name="connsiteY5387" fmla="*/ 1266258 h 5327306"/>
              <a:gd name="connsiteX5388" fmla="*/ 1488984 w 5032642"/>
              <a:gd name="connsiteY5388" fmla="*/ 1311621 h 5327306"/>
              <a:gd name="connsiteX5389" fmla="*/ 1595335 w 5032642"/>
              <a:gd name="connsiteY5389" fmla="*/ 1341485 h 5327306"/>
              <a:gd name="connsiteX5390" fmla="*/ 1598306 w 5032642"/>
              <a:gd name="connsiteY5390" fmla="*/ 1329730 h 5327306"/>
              <a:gd name="connsiteX5391" fmla="*/ 1597018 w 5032642"/>
              <a:gd name="connsiteY5391" fmla="*/ 1329267 h 5327306"/>
              <a:gd name="connsiteX5392" fmla="*/ 1577324 w 5032642"/>
              <a:gd name="connsiteY5392" fmla="*/ 1321640 h 5327306"/>
              <a:gd name="connsiteX5393" fmla="*/ 1490484 w 5032642"/>
              <a:gd name="connsiteY5393" fmla="*/ 1298572 h 5327306"/>
              <a:gd name="connsiteX5394" fmla="*/ 1362683 w 5032642"/>
              <a:gd name="connsiteY5394" fmla="*/ 1254472 h 5327306"/>
              <a:gd name="connsiteX5395" fmla="*/ 1305195 w 5032642"/>
              <a:gd name="connsiteY5395" fmla="*/ 1226697 h 5327306"/>
              <a:gd name="connsiteX5396" fmla="*/ 1289892 w 5032642"/>
              <a:gd name="connsiteY5396" fmla="*/ 1219570 h 5327306"/>
              <a:gd name="connsiteX5397" fmla="*/ 1057343 w 5032642"/>
              <a:gd name="connsiteY5397" fmla="*/ 1103554 h 5327306"/>
              <a:gd name="connsiteX5398" fmla="*/ 1307268 w 5032642"/>
              <a:gd name="connsiteY5398" fmla="*/ 1217202 h 5327306"/>
              <a:gd name="connsiteX5399" fmla="*/ 1393943 w 5032642"/>
              <a:gd name="connsiteY5399" fmla="*/ 1252032 h 5327306"/>
              <a:gd name="connsiteX5400" fmla="*/ 1384079 w 5032642"/>
              <a:gd name="connsiteY5400" fmla="*/ 1240323 h 5327306"/>
              <a:gd name="connsiteX5401" fmla="*/ 1361467 w 5032642"/>
              <a:gd name="connsiteY5401" fmla="*/ 1230956 h 5327306"/>
              <a:gd name="connsiteX5402" fmla="*/ 1069483 w 5032642"/>
              <a:gd name="connsiteY5402" fmla="*/ 1089452 h 5327306"/>
              <a:gd name="connsiteX5403" fmla="*/ 1418511 w 5032642"/>
              <a:gd name="connsiteY5403" fmla="*/ 1235210 h 5327306"/>
              <a:gd name="connsiteX5404" fmla="*/ 1585583 w 5032642"/>
              <a:gd name="connsiteY5404" fmla="*/ 1289253 h 5327306"/>
              <a:gd name="connsiteX5405" fmla="*/ 1607141 w 5032642"/>
              <a:gd name="connsiteY5405" fmla="*/ 1294767 h 5327306"/>
              <a:gd name="connsiteX5406" fmla="*/ 1609316 w 5032642"/>
              <a:gd name="connsiteY5406" fmla="*/ 1286161 h 5327306"/>
              <a:gd name="connsiteX5407" fmla="*/ 1532463 w 5032642"/>
              <a:gd name="connsiteY5407" fmla="*/ 1263590 h 5327306"/>
              <a:gd name="connsiteX5408" fmla="*/ 1101514 w 5032642"/>
              <a:gd name="connsiteY5408" fmla="*/ 1087008 h 5327306"/>
              <a:gd name="connsiteX5409" fmla="*/ 1006766 w 5032642"/>
              <a:gd name="connsiteY5409" fmla="*/ 1026043 h 5327306"/>
              <a:gd name="connsiteX5410" fmla="*/ 980654 w 5032642"/>
              <a:gd name="connsiteY5410" fmla="*/ 1012522 h 5327306"/>
              <a:gd name="connsiteX5411" fmla="*/ 968561 w 5032642"/>
              <a:gd name="connsiteY5411" fmla="*/ 998167 h 5327306"/>
              <a:gd name="connsiteX5412" fmla="*/ 1068593 w 5032642"/>
              <a:gd name="connsiteY5412" fmla="*/ 1042412 h 5327306"/>
              <a:gd name="connsiteX5413" fmla="*/ 1418268 w 5032642"/>
              <a:gd name="connsiteY5413" fmla="*/ 1195376 h 5327306"/>
              <a:gd name="connsiteX5414" fmla="*/ 1569238 w 5032642"/>
              <a:gd name="connsiteY5414" fmla="*/ 1246283 h 5327306"/>
              <a:gd name="connsiteX5415" fmla="*/ 1573694 w 5032642"/>
              <a:gd name="connsiteY5415" fmla="*/ 1247618 h 5327306"/>
              <a:gd name="connsiteX5416" fmla="*/ 1573528 w 5032642"/>
              <a:gd name="connsiteY5416" fmla="*/ 1245536 h 5327306"/>
              <a:gd name="connsiteX5417" fmla="*/ 1573925 w 5032642"/>
              <a:gd name="connsiteY5417" fmla="*/ 1237752 h 5327306"/>
              <a:gd name="connsiteX5418" fmla="*/ 1527090 w 5032642"/>
              <a:gd name="connsiteY5418" fmla="*/ 1224404 h 5327306"/>
              <a:gd name="connsiteX5419" fmla="*/ 1435643 w 5032642"/>
              <a:gd name="connsiteY5419" fmla="*/ 1193008 h 5327306"/>
              <a:gd name="connsiteX5420" fmla="*/ 1097134 w 5032642"/>
              <a:gd name="connsiteY5420" fmla="*/ 1042263 h 5327306"/>
              <a:gd name="connsiteX5421" fmla="*/ 1046954 w 5032642"/>
              <a:gd name="connsiteY5421" fmla="*/ 1016727 h 5327306"/>
              <a:gd name="connsiteX5422" fmla="*/ 1044437 w 5032642"/>
              <a:gd name="connsiteY5422" fmla="*/ 1002703 h 5327306"/>
              <a:gd name="connsiteX5423" fmla="*/ 1031854 w 5032642"/>
              <a:gd name="connsiteY5423" fmla="*/ 993283 h 5327306"/>
              <a:gd name="connsiteX5424" fmla="*/ 1097500 w 5032642"/>
              <a:gd name="connsiteY5424" fmla="*/ 1014186 h 5327306"/>
              <a:gd name="connsiteX5425" fmla="*/ 1096689 w 5032642"/>
              <a:gd name="connsiteY5425" fmla="*/ 1018742 h 5327306"/>
              <a:gd name="connsiteX5426" fmla="*/ 1047156 w 5032642"/>
              <a:gd name="connsiteY5426" fmla="*/ 1000411 h 5327306"/>
              <a:gd name="connsiteX5427" fmla="*/ 1097500 w 5032642"/>
              <a:gd name="connsiteY5427" fmla="*/ 1014186 h 5327306"/>
              <a:gd name="connsiteX5428" fmla="*/ 1096909 w 5032642"/>
              <a:gd name="connsiteY5428" fmla="*/ 1010210 h 5327306"/>
              <a:gd name="connsiteX5429" fmla="*/ 1117063 w 5032642"/>
              <a:gd name="connsiteY5429" fmla="*/ 1015523 h 5327306"/>
              <a:gd name="connsiteX5430" fmla="*/ 1186085 w 5032642"/>
              <a:gd name="connsiteY5430" fmla="*/ 1051282 h 5327306"/>
              <a:gd name="connsiteX5431" fmla="*/ 1542534 w 5032642"/>
              <a:gd name="connsiteY5431" fmla="*/ 1192454 h 5327306"/>
              <a:gd name="connsiteX5432" fmla="*/ 1548436 w 5032642"/>
              <a:gd name="connsiteY5432" fmla="*/ 1194262 h 5327306"/>
              <a:gd name="connsiteX5433" fmla="*/ 1548638 w 5032642"/>
              <a:gd name="connsiteY5433" fmla="*/ 1191581 h 5327306"/>
              <a:gd name="connsiteX5434" fmla="*/ 1551083 w 5032642"/>
              <a:gd name="connsiteY5434" fmla="*/ 1180732 h 5327306"/>
              <a:gd name="connsiteX5435" fmla="*/ 1582633 w 5032642"/>
              <a:gd name="connsiteY5435" fmla="*/ 1024454 h 5327306"/>
              <a:gd name="connsiteX5436" fmla="*/ 1643187 w 5032642"/>
              <a:gd name="connsiteY5436" fmla="*/ 836410 h 5327306"/>
              <a:gd name="connsiteX5437" fmla="*/ 1608514 w 5032642"/>
              <a:gd name="connsiteY5437" fmla="*/ 955384 h 5327306"/>
              <a:gd name="connsiteX5438" fmla="*/ 1572671 w 5032642"/>
              <a:gd name="connsiteY5438" fmla="*/ 1105438 h 5327306"/>
              <a:gd name="connsiteX5439" fmla="*/ 1554436 w 5032642"/>
              <a:gd name="connsiteY5439" fmla="*/ 1193006 h 5327306"/>
              <a:gd name="connsiteX5440" fmla="*/ 1553103 w 5032642"/>
              <a:gd name="connsiteY5440" fmla="*/ 1195692 h 5327306"/>
              <a:gd name="connsiteX5441" fmla="*/ 1577594 w 5032642"/>
              <a:gd name="connsiteY5441" fmla="*/ 1203193 h 5327306"/>
              <a:gd name="connsiteX5442" fmla="*/ 1578062 w 5032642"/>
              <a:gd name="connsiteY5442" fmla="*/ 1200939 h 5327306"/>
              <a:gd name="connsiteX5443" fmla="*/ 1614177 w 5032642"/>
              <a:gd name="connsiteY5443" fmla="*/ 1046404 h 5327306"/>
              <a:gd name="connsiteX5444" fmla="*/ 1670798 w 5032642"/>
              <a:gd name="connsiteY5444" fmla="*/ 837850 h 5327306"/>
              <a:gd name="connsiteX5445" fmla="*/ 1702809 w 5032642"/>
              <a:gd name="connsiteY5445" fmla="*/ 744827 h 5327306"/>
              <a:gd name="connsiteX5446" fmla="*/ 1727555 w 5032642"/>
              <a:gd name="connsiteY5446" fmla="*/ 679859 h 5327306"/>
              <a:gd name="connsiteX5447" fmla="*/ 1726460 w 5032642"/>
              <a:gd name="connsiteY5447" fmla="*/ 686359 h 5327306"/>
              <a:gd name="connsiteX5448" fmla="*/ 1713509 w 5032642"/>
              <a:gd name="connsiteY5448" fmla="*/ 737525 h 5327306"/>
              <a:gd name="connsiteX5449" fmla="*/ 1712607 w 5032642"/>
              <a:gd name="connsiteY5449" fmla="*/ 742575 h 5327306"/>
              <a:gd name="connsiteX5450" fmla="*/ 1702617 w 5032642"/>
              <a:gd name="connsiteY5450" fmla="*/ 768849 h 5327306"/>
              <a:gd name="connsiteX5451" fmla="*/ 1674052 w 5032642"/>
              <a:gd name="connsiteY5451" fmla="*/ 855081 h 5327306"/>
              <a:gd name="connsiteX5452" fmla="*/ 1625595 w 5032642"/>
              <a:gd name="connsiteY5452" fmla="*/ 1042530 h 5327306"/>
              <a:gd name="connsiteX5453" fmla="*/ 1590407 w 5032642"/>
              <a:gd name="connsiteY5453" fmla="*/ 1207118 h 5327306"/>
              <a:gd name="connsiteX5454" fmla="*/ 1623191 w 5032642"/>
              <a:gd name="connsiteY5454" fmla="*/ 1217160 h 5327306"/>
              <a:gd name="connsiteX5455" fmla="*/ 1649364 w 5032642"/>
              <a:gd name="connsiteY5455" fmla="*/ 1084080 h 5327306"/>
              <a:gd name="connsiteX5456" fmla="*/ 1802827 w 5032642"/>
              <a:gd name="connsiteY5456" fmla="*/ 598600 h 5327306"/>
              <a:gd name="connsiteX5457" fmla="*/ 1835008 w 5032642"/>
              <a:gd name="connsiteY5457" fmla="*/ 527841 h 5327306"/>
              <a:gd name="connsiteX5458" fmla="*/ 1839283 w 5032642"/>
              <a:gd name="connsiteY5458" fmla="*/ 507441 h 5327306"/>
              <a:gd name="connsiteX5459" fmla="*/ 1840321 w 5032642"/>
              <a:gd name="connsiteY5459" fmla="*/ 507231 h 5327306"/>
              <a:gd name="connsiteX5460" fmla="*/ 1840036 w 5032642"/>
              <a:gd name="connsiteY5460" fmla="*/ 503851 h 5327306"/>
              <a:gd name="connsiteX5461" fmla="*/ 1839283 w 5032642"/>
              <a:gd name="connsiteY5461" fmla="*/ 507441 h 5327306"/>
              <a:gd name="connsiteX5462" fmla="*/ 1835343 w 5032642"/>
              <a:gd name="connsiteY5462" fmla="*/ 508234 h 5327306"/>
              <a:gd name="connsiteX5463" fmla="*/ 1852861 w 5032642"/>
              <a:gd name="connsiteY5463" fmla="*/ 441604 h 5327306"/>
              <a:gd name="connsiteX5464" fmla="*/ 1844098 w 5032642"/>
              <a:gd name="connsiteY5464" fmla="*/ 454652 h 5327306"/>
              <a:gd name="connsiteX5465" fmla="*/ 1830221 w 5032642"/>
              <a:gd name="connsiteY5465" fmla="*/ 457885 h 5327306"/>
              <a:gd name="connsiteX5466" fmla="*/ 1807283 w 5032642"/>
              <a:gd name="connsiteY5466" fmla="*/ 509305 h 5327306"/>
              <a:gd name="connsiteX5467" fmla="*/ 1771962 w 5032642"/>
              <a:gd name="connsiteY5467" fmla="*/ 593184 h 5327306"/>
              <a:gd name="connsiteX5468" fmla="*/ 1742058 w 5032642"/>
              <a:gd name="connsiteY5468" fmla="*/ 666226 h 5327306"/>
              <a:gd name="connsiteX5469" fmla="*/ 1747710 w 5032642"/>
              <a:gd name="connsiteY5469" fmla="*/ 647333 h 5327306"/>
              <a:gd name="connsiteX5470" fmla="*/ 1786743 w 5032642"/>
              <a:gd name="connsiteY5470" fmla="*/ 552908 h 5327306"/>
              <a:gd name="connsiteX5471" fmla="*/ 1863022 w 5032642"/>
              <a:gd name="connsiteY5471" fmla="*/ 355994 h 5327306"/>
              <a:gd name="connsiteX5472" fmla="*/ 1907655 w 5032642"/>
              <a:gd name="connsiteY5472" fmla="*/ 253095 h 5327306"/>
              <a:gd name="connsiteX5473" fmla="*/ 1951057 w 5032642"/>
              <a:gd name="connsiteY5473" fmla="*/ 158643 h 5327306"/>
              <a:gd name="connsiteX5474" fmla="*/ 1904984 w 5032642"/>
              <a:gd name="connsiteY5474" fmla="*/ 271401 h 5327306"/>
              <a:gd name="connsiteX5475" fmla="*/ 1890811 w 5032642"/>
              <a:gd name="connsiteY5475" fmla="*/ 309771 h 5327306"/>
              <a:gd name="connsiteX5476" fmla="*/ 1912668 w 5032642"/>
              <a:gd name="connsiteY5476" fmla="*/ 279628 h 5327306"/>
              <a:gd name="connsiteX5477" fmla="*/ 2023236 w 5032642"/>
              <a:gd name="connsiteY5477" fmla="*/ 30423 h 5327306"/>
              <a:gd name="connsiteX5478" fmla="*/ 1928551 w 5032642"/>
              <a:gd name="connsiteY5478" fmla="*/ 264794 h 5327306"/>
              <a:gd name="connsiteX5479" fmla="*/ 1925045 w 5032642"/>
              <a:gd name="connsiteY5479" fmla="*/ 283473 h 5327306"/>
              <a:gd name="connsiteX5480" fmla="*/ 1930977 w 5032642"/>
              <a:gd name="connsiteY5480" fmla="*/ 267392 h 5327306"/>
              <a:gd name="connsiteX5481" fmla="*/ 1988315 w 5032642"/>
              <a:gd name="connsiteY5481" fmla="*/ 139654 h 5327306"/>
              <a:gd name="connsiteX5482" fmla="*/ 2026948 w 5032642"/>
              <a:gd name="connsiteY5482" fmla="*/ 58598 h 5327306"/>
              <a:gd name="connsiteX5483" fmla="*/ 2024987 w 5032642"/>
              <a:gd name="connsiteY5483" fmla="*/ 71325 h 5327306"/>
              <a:gd name="connsiteX5484" fmla="*/ 2024957 w 5032642"/>
              <a:gd name="connsiteY5484" fmla="*/ 71891 h 5327306"/>
              <a:gd name="connsiteX5485" fmla="*/ 2023505 w 5032642"/>
              <a:gd name="connsiteY5485" fmla="*/ 75575 h 5327306"/>
              <a:gd name="connsiteX5486" fmla="*/ 1998664 w 5032642"/>
              <a:gd name="connsiteY5486" fmla="*/ 133638 h 5327306"/>
              <a:gd name="connsiteX5487" fmla="*/ 2022426 w 5032642"/>
              <a:gd name="connsiteY5487" fmla="*/ 96851 h 5327306"/>
              <a:gd name="connsiteX5488" fmla="*/ 2024117 w 5032642"/>
              <a:gd name="connsiteY5488" fmla="*/ 92664 h 5327306"/>
              <a:gd name="connsiteX5489" fmla="*/ 2028181 w 5032642"/>
              <a:gd name="connsiteY5489" fmla="*/ 97944 h 5327306"/>
              <a:gd name="connsiteX5490" fmla="*/ 2032639 w 5032642"/>
              <a:gd name="connsiteY5490" fmla="*/ 83448 h 5327306"/>
              <a:gd name="connsiteX5491" fmla="*/ 2035777 w 5032642"/>
              <a:gd name="connsiteY5491" fmla="*/ 65463 h 5327306"/>
              <a:gd name="connsiteX5492" fmla="*/ 2041291 w 5032642"/>
              <a:gd name="connsiteY5492" fmla="*/ 54098 h 5327306"/>
              <a:gd name="connsiteX5493" fmla="*/ 2031351 w 5032642"/>
              <a:gd name="connsiteY5493" fmla="*/ 93382 h 5327306"/>
              <a:gd name="connsiteX5494" fmla="*/ 1935839 w 5032642"/>
              <a:gd name="connsiteY5494" fmla="*/ 313120 h 5327306"/>
              <a:gd name="connsiteX5495" fmla="*/ 1905893 w 5032642"/>
              <a:gd name="connsiteY5495" fmla="*/ 401897 h 5327306"/>
              <a:gd name="connsiteX5496" fmla="*/ 1912086 w 5032642"/>
              <a:gd name="connsiteY5496" fmla="*/ 390438 h 5327306"/>
              <a:gd name="connsiteX5497" fmla="*/ 1991256 w 5032642"/>
              <a:gd name="connsiteY5497" fmla="*/ 211094 h 5327306"/>
              <a:gd name="connsiteX5498" fmla="*/ 2020486 w 5032642"/>
              <a:gd name="connsiteY5498" fmla="*/ 143256 h 5327306"/>
              <a:gd name="connsiteX5499" fmla="*/ 2008783 w 5032642"/>
              <a:gd name="connsiteY5499" fmla="*/ 184997 h 5327306"/>
              <a:gd name="connsiteX5500" fmla="*/ 1926007 w 5032642"/>
              <a:gd name="connsiteY5500" fmla="*/ 387977 h 5327306"/>
              <a:gd name="connsiteX5501" fmla="*/ 1897560 w 5032642"/>
              <a:gd name="connsiteY5501" fmla="*/ 469677 h 5327306"/>
              <a:gd name="connsiteX5502" fmla="*/ 1920193 w 5032642"/>
              <a:gd name="connsiteY5502" fmla="*/ 412867 h 5327306"/>
              <a:gd name="connsiteX5503" fmla="*/ 1947821 w 5032642"/>
              <a:gd name="connsiteY5503" fmla="*/ 357064 h 5327306"/>
              <a:gd name="connsiteX5504" fmla="*/ 1908750 w 5032642"/>
              <a:gd name="connsiteY5504" fmla="*/ 459226 h 5327306"/>
              <a:gd name="connsiteX5505" fmla="*/ 1903501 w 5032642"/>
              <a:gd name="connsiteY5505" fmla="*/ 494129 h 5327306"/>
              <a:gd name="connsiteX5506" fmla="*/ 1863048 w 5032642"/>
              <a:gd name="connsiteY5506" fmla="*/ 612178 h 5327306"/>
              <a:gd name="connsiteX5507" fmla="*/ 1859542 w 5032642"/>
              <a:gd name="connsiteY5507" fmla="*/ 630855 h 5327306"/>
              <a:gd name="connsiteX5508" fmla="*/ 1874238 w 5032642"/>
              <a:gd name="connsiteY5508" fmla="*/ 601727 h 5327306"/>
              <a:gd name="connsiteX5509" fmla="*/ 1975879 w 5032642"/>
              <a:gd name="connsiteY5509" fmla="*/ 355992 h 5327306"/>
              <a:gd name="connsiteX5510" fmla="*/ 1898360 w 5032642"/>
              <a:gd name="connsiteY5510" fmla="*/ 564602 h 5327306"/>
              <a:gd name="connsiteX5511" fmla="*/ 1899970 w 5032642"/>
              <a:gd name="connsiteY5511" fmla="*/ 593098 h 5327306"/>
              <a:gd name="connsiteX5512" fmla="*/ 1999086 w 5032642"/>
              <a:gd name="connsiteY5512" fmla="*/ 349724 h 5327306"/>
              <a:gd name="connsiteX5513" fmla="*/ 2017133 w 5032642"/>
              <a:gd name="connsiteY5513" fmla="*/ 332869 h 5327306"/>
              <a:gd name="connsiteX5514" fmla="*/ 1958075 w 5032642"/>
              <a:gd name="connsiteY5514" fmla="*/ 498291 h 5327306"/>
              <a:gd name="connsiteX5515" fmla="*/ 1952566 w 5032642"/>
              <a:gd name="connsiteY5515" fmla="*/ 528572 h 5327306"/>
              <a:gd name="connsiteX5516" fmla="*/ 2007935 w 5032642"/>
              <a:gd name="connsiteY5516" fmla="*/ 392031 h 5327306"/>
              <a:gd name="connsiteX5517" fmla="*/ 2029621 w 5032642"/>
              <a:gd name="connsiteY5517" fmla="*/ 336741 h 5327306"/>
              <a:gd name="connsiteX5518" fmla="*/ 2029479 w 5032642"/>
              <a:gd name="connsiteY5518" fmla="*/ 363886 h 5327306"/>
              <a:gd name="connsiteX5519" fmla="*/ 2044852 w 5032642"/>
              <a:gd name="connsiteY5519" fmla="*/ 326184 h 5327306"/>
              <a:gd name="connsiteX5520" fmla="*/ 2049881 w 5032642"/>
              <a:gd name="connsiteY5520" fmla="*/ 287472 h 5327306"/>
              <a:gd name="connsiteX5521" fmla="*/ 2060283 w 5032642"/>
              <a:gd name="connsiteY5521" fmla="*/ 262569 h 5327306"/>
              <a:gd name="connsiteX5522" fmla="*/ 2061526 w 5032642"/>
              <a:gd name="connsiteY5522" fmla="*/ 259561 h 5327306"/>
              <a:gd name="connsiteX5523" fmla="*/ 2060444 w 5032642"/>
              <a:gd name="connsiteY5523" fmla="*/ 275174 h 5327306"/>
              <a:gd name="connsiteX5524" fmla="*/ 2053950 w 5032642"/>
              <a:gd name="connsiteY5524" fmla="*/ 336623 h 5327306"/>
              <a:gd name="connsiteX5525" fmla="*/ 2032564 w 5032642"/>
              <a:gd name="connsiteY5525" fmla="*/ 480011 h 5327306"/>
              <a:gd name="connsiteX5526" fmla="*/ 2046802 w 5032642"/>
              <a:gd name="connsiteY5526" fmla="*/ 437288 h 5327306"/>
              <a:gd name="connsiteX5527" fmla="*/ 2059341 w 5032642"/>
              <a:gd name="connsiteY5527" fmla="*/ 370746 h 5327306"/>
              <a:gd name="connsiteX5528" fmla="*/ 2071581 w 5032642"/>
              <a:gd name="connsiteY5528" fmla="*/ 348617 h 5327306"/>
              <a:gd name="connsiteX5529" fmla="*/ 2071306 w 5032642"/>
              <a:gd name="connsiteY5529" fmla="*/ 322226 h 5327306"/>
              <a:gd name="connsiteX5530" fmla="*/ 2083830 w 5032642"/>
              <a:gd name="connsiteY5530" fmla="*/ 299583 h 5327306"/>
              <a:gd name="connsiteX5531" fmla="*/ 2090965 w 5032642"/>
              <a:gd name="connsiteY5531" fmla="*/ 234320 h 5327306"/>
              <a:gd name="connsiteX5532" fmla="*/ 2096073 w 5032642"/>
              <a:gd name="connsiteY5532" fmla="*/ 268958 h 5327306"/>
              <a:gd name="connsiteX5533" fmla="*/ 2090936 w 5032642"/>
              <a:gd name="connsiteY5533" fmla="*/ 313624 h 5327306"/>
              <a:gd name="connsiteX5534" fmla="*/ 2100031 w 5032642"/>
              <a:gd name="connsiteY5534" fmla="*/ 332559 h 5327306"/>
              <a:gd name="connsiteX5535" fmla="*/ 2093823 w 5032642"/>
              <a:gd name="connsiteY5535" fmla="*/ 390839 h 5327306"/>
              <a:gd name="connsiteX5536" fmla="*/ 2078704 w 5032642"/>
              <a:gd name="connsiteY5536" fmla="*/ 458718 h 5327306"/>
              <a:gd name="connsiteX5537" fmla="*/ 2078869 w 5032642"/>
              <a:gd name="connsiteY5537" fmla="*/ 457206 h 5327306"/>
              <a:gd name="connsiteX5538" fmla="*/ 2079319 w 5032642"/>
              <a:gd name="connsiteY5538" fmla="*/ 453581 h 5327306"/>
              <a:gd name="connsiteX5539" fmla="*/ 2079178 w 5032642"/>
              <a:gd name="connsiteY5539" fmla="*/ 454378 h 5327306"/>
              <a:gd name="connsiteX5540" fmla="*/ 2078869 w 5032642"/>
              <a:gd name="connsiteY5540" fmla="*/ 457206 h 5327306"/>
              <a:gd name="connsiteX5541" fmla="*/ 2078651 w 5032642"/>
              <a:gd name="connsiteY5541" fmla="*/ 458955 h 5327306"/>
              <a:gd name="connsiteX5542" fmla="*/ 2078704 w 5032642"/>
              <a:gd name="connsiteY5542" fmla="*/ 458718 h 5327306"/>
              <a:gd name="connsiteX5543" fmla="*/ 2077723 w 5032642"/>
              <a:gd name="connsiteY5543" fmla="*/ 467708 h 5327306"/>
              <a:gd name="connsiteX5544" fmla="*/ 2078923 w 5032642"/>
              <a:gd name="connsiteY5544" fmla="*/ 493844 h 5327306"/>
              <a:gd name="connsiteX5545" fmla="*/ 2085767 w 5032642"/>
              <a:gd name="connsiteY5545" fmla="*/ 446091 h 5327306"/>
              <a:gd name="connsiteX5546" fmla="*/ 2110000 w 5032642"/>
              <a:gd name="connsiteY5546" fmla="*/ 296139 h 5327306"/>
              <a:gd name="connsiteX5547" fmla="*/ 2124522 w 5032642"/>
              <a:gd name="connsiteY5547" fmla="*/ 252900 h 5327306"/>
              <a:gd name="connsiteX5548" fmla="*/ 2134779 w 5032642"/>
              <a:gd name="connsiteY5548" fmla="*/ 207468 h 5327306"/>
              <a:gd name="connsiteX5549" fmla="*/ 2157821 w 5032642"/>
              <a:gd name="connsiteY5549" fmla="*/ 201188 h 5327306"/>
              <a:gd name="connsiteX5550" fmla="*/ 2170089 w 5032642"/>
              <a:gd name="connsiteY5550" fmla="*/ 99756 h 5327306"/>
              <a:gd name="connsiteX5551" fmla="*/ 2174905 w 5032642"/>
              <a:gd name="connsiteY5551" fmla="*/ 60744 h 5327306"/>
              <a:gd name="connsiteX5552" fmla="*/ 2177877 w 5032642"/>
              <a:gd name="connsiteY5552" fmla="*/ 57068 h 5327306"/>
              <a:gd name="connsiteX5553" fmla="*/ 2185434 w 5032642"/>
              <a:gd name="connsiteY5553" fmla="*/ 45760 h 5327306"/>
              <a:gd name="connsiteX5554" fmla="*/ 2184291 w 5032642"/>
              <a:gd name="connsiteY5554" fmla="*/ 58335 h 5327306"/>
              <a:gd name="connsiteX5555" fmla="*/ 2166906 w 5032642"/>
              <a:gd name="connsiteY5555" fmla="*/ 247030 h 5327306"/>
              <a:gd name="connsiteX5556" fmla="*/ 2159767 w 5032642"/>
              <a:gd name="connsiteY5556" fmla="*/ 320789 h 5327306"/>
              <a:gd name="connsiteX5557" fmla="*/ 2157756 w 5032642"/>
              <a:gd name="connsiteY5557" fmla="*/ 376786 h 5327306"/>
              <a:gd name="connsiteX5558" fmla="*/ 2158026 w 5032642"/>
              <a:gd name="connsiteY5558" fmla="*/ 411677 h 5327306"/>
              <a:gd name="connsiteX5559" fmla="*/ 2173662 w 5032642"/>
              <a:gd name="connsiteY5559" fmla="*/ 435769 h 5327306"/>
              <a:gd name="connsiteX5560" fmla="*/ 2189634 w 5032642"/>
              <a:gd name="connsiteY5560" fmla="*/ 319151 h 5327306"/>
              <a:gd name="connsiteX5561" fmla="*/ 2209004 w 5032642"/>
              <a:gd name="connsiteY5561" fmla="*/ 240258 h 5327306"/>
              <a:gd name="connsiteX5562" fmla="*/ 2221240 w 5032642"/>
              <a:gd name="connsiteY5562" fmla="*/ 226626 h 5327306"/>
              <a:gd name="connsiteX5563" fmla="*/ 2232082 w 5032642"/>
              <a:gd name="connsiteY5563" fmla="*/ 137681 h 5327306"/>
              <a:gd name="connsiteX5564" fmla="*/ 2237193 w 5032642"/>
              <a:gd name="connsiteY5564" fmla="*/ 162405 h 5327306"/>
              <a:gd name="connsiteX5565" fmla="*/ 2235505 w 5032642"/>
              <a:gd name="connsiteY5565" fmla="*/ 160934 h 5327306"/>
              <a:gd name="connsiteX5566" fmla="*/ 2235489 w 5032642"/>
              <a:gd name="connsiteY5566" fmla="*/ 156997 h 5327306"/>
              <a:gd name="connsiteX5567" fmla="*/ 2234421 w 5032642"/>
              <a:gd name="connsiteY5567" fmla="*/ 159987 h 5327306"/>
              <a:gd name="connsiteX5568" fmla="*/ 2235505 w 5032642"/>
              <a:gd name="connsiteY5568" fmla="*/ 160934 h 5327306"/>
              <a:gd name="connsiteX5569" fmla="*/ 2235538 w 5032642"/>
              <a:gd name="connsiteY5569" fmla="*/ 168174 h 5327306"/>
              <a:gd name="connsiteX5570" fmla="*/ 2234239 w 5032642"/>
              <a:gd name="connsiteY5570" fmla="*/ 172701 h 5327306"/>
              <a:gd name="connsiteX5571" fmla="*/ 2234059 w 5032642"/>
              <a:gd name="connsiteY5571" fmla="*/ 177979 h 5327306"/>
              <a:gd name="connsiteX5572" fmla="*/ 2244577 w 5032642"/>
              <a:gd name="connsiteY5572" fmla="*/ 194342 h 5327306"/>
              <a:gd name="connsiteX5573" fmla="*/ 2235443 w 5032642"/>
              <a:gd name="connsiteY5573" fmla="*/ 280199 h 5327306"/>
              <a:gd name="connsiteX5574" fmla="*/ 2242834 w 5032642"/>
              <a:gd name="connsiteY5574" fmla="*/ 293726 h 5327306"/>
              <a:gd name="connsiteX5575" fmla="*/ 2230565 w 5032642"/>
              <a:gd name="connsiteY5575" fmla="*/ 395158 h 5327306"/>
              <a:gd name="connsiteX5576" fmla="*/ 2212608 w 5032642"/>
              <a:gd name="connsiteY5576" fmla="*/ 496967 h 5327306"/>
              <a:gd name="connsiteX5577" fmla="*/ 2216301 w 5032642"/>
              <a:gd name="connsiteY5577" fmla="*/ 508688 h 5327306"/>
              <a:gd name="connsiteX5578" fmla="*/ 2235394 w 5032642"/>
              <a:gd name="connsiteY5578" fmla="*/ 411900 h 5327306"/>
              <a:gd name="connsiteX5579" fmla="*/ 2274098 w 5032642"/>
              <a:gd name="connsiteY5579" fmla="*/ 162015 h 5327306"/>
              <a:gd name="connsiteX5580" fmla="*/ 2287418 w 5032642"/>
              <a:gd name="connsiteY5580" fmla="*/ 33528 h 5327306"/>
              <a:gd name="connsiteX5581" fmla="*/ 2292150 w 5032642"/>
              <a:gd name="connsiteY5581" fmla="*/ 25747 h 5327306"/>
              <a:gd name="connsiteX5582" fmla="*/ 2302130 w 5032642"/>
              <a:gd name="connsiteY5582" fmla="*/ 6880 h 5327306"/>
              <a:gd name="connsiteX5583" fmla="*/ 2300665 w 5032642"/>
              <a:gd name="connsiteY5583" fmla="*/ 47648 h 5327306"/>
              <a:gd name="connsiteX5584" fmla="*/ 2297240 w 5032642"/>
              <a:gd name="connsiteY5584" fmla="*/ 80730 h 5327306"/>
              <a:gd name="connsiteX5585" fmla="*/ 2297240 w 5032642"/>
              <a:gd name="connsiteY5585" fmla="*/ 80730 h 5327306"/>
              <a:gd name="connsiteX5586" fmla="*/ 2300665 w 5032642"/>
              <a:gd name="connsiteY5586" fmla="*/ 47648 h 5327306"/>
              <a:gd name="connsiteX5587" fmla="*/ 2307883 w 5032642"/>
              <a:gd name="connsiteY5587" fmla="*/ 8921 h 5327306"/>
              <a:gd name="connsiteX5588" fmla="*/ 2316719 w 5032642"/>
              <a:gd name="connsiteY5588" fmla="*/ 12529 h 5327306"/>
              <a:gd name="connsiteX5589" fmla="*/ 2312028 w 5032642"/>
              <a:gd name="connsiteY5589" fmla="*/ 16910 h 5327306"/>
              <a:gd name="connsiteX5590" fmla="*/ 2316719 w 5032642"/>
              <a:gd name="connsiteY5590" fmla="*/ 12529 h 53273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</a:cxnLst>
            <a:rect l="l" t="t" r="r" b="b"/>
            <a:pathLst>
              <a:path w="5032642" h="5327306">
                <a:moveTo>
                  <a:pt x="1745796" y="5308205"/>
                </a:moveTo>
                <a:cubicBezTo>
                  <a:pt x="1744608" y="5310744"/>
                  <a:pt x="1744013" y="5312013"/>
                  <a:pt x="1743791" y="5312490"/>
                </a:cubicBezTo>
                <a:cubicBezTo>
                  <a:pt x="1743123" y="5313917"/>
                  <a:pt x="1745796" y="5308205"/>
                  <a:pt x="1745796" y="5308205"/>
                </a:cubicBezTo>
                <a:close/>
                <a:moveTo>
                  <a:pt x="1723257" y="5296883"/>
                </a:moveTo>
                <a:cubicBezTo>
                  <a:pt x="1721978" y="5299338"/>
                  <a:pt x="1721338" y="5300565"/>
                  <a:pt x="1721099" y="5301026"/>
                </a:cubicBezTo>
                <a:cubicBezTo>
                  <a:pt x="1720379" y="5302406"/>
                  <a:pt x="1723257" y="5296883"/>
                  <a:pt x="1723257" y="5296883"/>
                </a:cubicBezTo>
                <a:close/>
                <a:moveTo>
                  <a:pt x="1740790" y="5295510"/>
                </a:moveTo>
                <a:lnTo>
                  <a:pt x="1745796" y="5308205"/>
                </a:lnTo>
                <a:lnTo>
                  <a:pt x="1741111" y="5298377"/>
                </a:lnTo>
                <a:close/>
                <a:moveTo>
                  <a:pt x="1999430" y="5221353"/>
                </a:moveTo>
                <a:cubicBezTo>
                  <a:pt x="2000629" y="5219939"/>
                  <a:pt x="1995831" y="5225594"/>
                  <a:pt x="1995831" y="5225594"/>
                </a:cubicBezTo>
                <a:cubicBezTo>
                  <a:pt x="1997964" y="5223082"/>
                  <a:pt x="1999030" y="5221824"/>
                  <a:pt x="1999430" y="5221353"/>
                </a:cubicBezTo>
                <a:close/>
                <a:moveTo>
                  <a:pt x="1989126" y="5204980"/>
                </a:moveTo>
                <a:cubicBezTo>
                  <a:pt x="1989460" y="5205582"/>
                  <a:pt x="1990349" y="5207192"/>
                  <a:pt x="1992127" y="5210407"/>
                </a:cubicBezTo>
                <a:cubicBezTo>
                  <a:pt x="1992127" y="5210407"/>
                  <a:pt x="1988125" y="5203171"/>
                  <a:pt x="1989126" y="5204980"/>
                </a:cubicBezTo>
                <a:close/>
                <a:moveTo>
                  <a:pt x="1665511" y="5202413"/>
                </a:moveTo>
                <a:cubicBezTo>
                  <a:pt x="1667677" y="5204436"/>
                  <a:pt x="1674796" y="5206220"/>
                  <a:pt x="1669943" y="5211417"/>
                </a:cubicBezTo>
                <a:cubicBezTo>
                  <a:pt x="1667597" y="5209225"/>
                  <a:pt x="1665882" y="5207623"/>
                  <a:pt x="1665057" y="5206245"/>
                </a:cubicBezTo>
                <a:cubicBezTo>
                  <a:pt x="1664233" y="5204868"/>
                  <a:pt x="1664298" y="5203712"/>
                  <a:pt x="1665511" y="5202413"/>
                </a:cubicBezTo>
                <a:close/>
                <a:moveTo>
                  <a:pt x="1661079" y="5193409"/>
                </a:moveTo>
                <a:cubicBezTo>
                  <a:pt x="1663245" y="5195432"/>
                  <a:pt x="1670364" y="5197217"/>
                  <a:pt x="1665511" y="5202413"/>
                </a:cubicBezTo>
                <a:cubicBezTo>
                  <a:pt x="1663166" y="5200222"/>
                  <a:pt x="1661451" y="5198620"/>
                  <a:pt x="1660626" y="5197242"/>
                </a:cubicBezTo>
                <a:cubicBezTo>
                  <a:pt x="1659802" y="5195864"/>
                  <a:pt x="1659865" y="5194709"/>
                  <a:pt x="1661079" y="5193409"/>
                </a:cubicBezTo>
                <a:close/>
                <a:moveTo>
                  <a:pt x="1651078" y="5168663"/>
                </a:moveTo>
                <a:cubicBezTo>
                  <a:pt x="1657574" y="5174731"/>
                  <a:pt x="1661602" y="5184167"/>
                  <a:pt x="1661079" y="5193409"/>
                </a:cubicBezTo>
                <a:cubicBezTo>
                  <a:pt x="1657781" y="5187896"/>
                  <a:pt x="1655050" y="5184129"/>
                  <a:pt x="1653258" y="5180530"/>
                </a:cubicBezTo>
                <a:cubicBezTo>
                  <a:pt x="1651465" y="5176931"/>
                  <a:pt x="1650614" y="5173501"/>
                  <a:pt x="1651078" y="5168663"/>
                </a:cubicBezTo>
                <a:close/>
                <a:moveTo>
                  <a:pt x="1935824" y="5152833"/>
                </a:moveTo>
                <a:cubicBezTo>
                  <a:pt x="1936072" y="5153283"/>
                  <a:pt x="1936501" y="5158658"/>
                  <a:pt x="1937215" y="5164900"/>
                </a:cubicBezTo>
                <a:lnTo>
                  <a:pt x="1935559" y="5159132"/>
                </a:lnTo>
                <a:lnTo>
                  <a:pt x="1935571" y="5156357"/>
                </a:lnTo>
                <a:cubicBezTo>
                  <a:pt x="1935620" y="5153614"/>
                  <a:pt x="1935698" y="5152608"/>
                  <a:pt x="1935824" y="5152833"/>
                </a:cubicBezTo>
                <a:close/>
                <a:moveTo>
                  <a:pt x="2367363" y="5102515"/>
                </a:moveTo>
                <a:cubicBezTo>
                  <a:pt x="2367363" y="5102515"/>
                  <a:pt x="2364690" y="5108228"/>
                  <a:pt x="2365358" y="5106800"/>
                </a:cubicBezTo>
                <a:cubicBezTo>
                  <a:pt x="2365580" y="5106324"/>
                  <a:pt x="2366175" y="5105055"/>
                  <a:pt x="2367363" y="5102515"/>
                </a:cubicBezTo>
                <a:close/>
                <a:moveTo>
                  <a:pt x="2344824" y="5091194"/>
                </a:moveTo>
                <a:cubicBezTo>
                  <a:pt x="2343545" y="5093649"/>
                  <a:pt x="2342906" y="5094876"/>
                  <a:pt x="2342666" y="5095336"/>
                </a:cubicBezTo>
                <a:cubicBezTo>
                  <a:pt x="2341947" y="5096716"/>
                  <a:pt x="2344824" y="5091194"/>
                  <a:pt x="2344824" y="5091194"/>
                </a:cubicBezTo>
                <a:close/>
                <a:moveTo>
                  <a:pt x="2249411" y="5090858"/>
                </a:moveTo>
                <a:lnTo>
                  <a:pt x="2252830" y="5097451"/>
                </a:lnTo>
                <a:lnTo>
                  <a:pt x="2261467" y="5111522"/>
                </a:lnTo>
                <a:lnTo>
                  <a:pt x="2265188" y="5145610"/>
                </a:lnTo>
                <a:lnTo>
                  <a:pt x="2267593" y="5181442"/>
                </a:lnTo>
                <a:lnTo>
                  <a:pt x="2262662" y="5172308"/>
                </a:lnTo>
                <a:lnTo>
                  <a:pt x="2259056" y="5164319"/>
                </a:lnTo>
                <a:close/>
                <a:moveTo>
                  <a:pt x="2362357" y="5089822"/>
                </a:moveTo>
                <a:lnTo>
                  <a:pt x="2367363" y="5102515"/>
                </a:lnTo>
                <a:lnTo>
                  <a:pt x="2362679" y="5092688"/>
                </a:lnTo>
                <a:close/>
                <a:moveTo>
                  <a:pt x="2096173" y="5047554"/>
                </a:moveTo>
                <a:cubicBezTo>
                  <a:pt x="2104179" y="5066807"/>
                  <a:pt x="2100843" y="5077194"/>
                  <a:pt x="2097706" y="5075401"/>
                </a:cubicBezTo>
                <a:cubicBezTo>
                  <a:pt x="2096660" y="5074804"/>
                  <a:pt x="2095635" y="5072852"/>
                  <a:pt x="2095061" y="5069425"/>
                </a:cubicBezTo>
                <a:cubicBezTo>
                  <a:pt x="2094295" y="5064856"/>
                  <a:pt x="2094328" y="5057663"/>
                  <a:pt x="2096173" y="5047554"/>
                </a:cubicBezTo>
                <a:close/>
                <a:moveTo>
                  <a:pt x="1706654" y="5046961"/>
                </a:moveTo>
                <a:cubicBezTo>
                  <a:pt x="1706981" y="5045897"/>
                  <a:pt x="1707890" y="5045783"/>
                  <a:pt x="1709605" y="5047385"/>
                </a:cubicBezTo>
                <a:cubicBezTo>
                  <a:pt x="1713937" y="5051430"/>
                  <a:pt x="1713371" y="5061442"/>
                  <a:pt x="1713371" y="5061442"/>
                </a:cubicBezTo>
                <a:cubicBezTo>
                  <a:pt x="1711650" y="5061659"/>
                  <a:pt x="1709724" y="5058835"/>
                  <a:pt x="1708353" y="5055559"/>
                </a:cubicBezTo>
                <a:cubicBezTo>
                  <a:pt x="1706982" y="5052283"/>
                  <a:pt x="1706164" y="5048555"/>
                  <a:pt x="1706654" y="5046961"/>
                </a:cubicBezTo>
                <a:close/>
                <a:moveTo>
                  <a:pt x="2620998" y="5015664"/>
                </a:moveTo>
                <a:cubicBezTo>
                  <a:pt x="2622197" y="5014250"/>
                  <a:pt x="2617399" y="5019904"/>
                  <a:pt x="2617399" y="5019904"/>
                </a:cubicBezTo>
                <a:cubicBezTo>
                  <a:pt x="2619531" y="5017391"/>
                  <a:pt x="2620598" y="5016135"/>
                  <a:pt x="2620998" y="5015664"/>
                </a:cubicBezTo>
                <a:close/>
                <a:moveTo>
                  <a:pt x="2610693" y="4999290"/>
                </a:moveTo>
                <a:cubicBezTo>
                  <a:pt x="2609692" y="4997481"/>
                  <a:pt x="2613695" y="5004717"/>
                  <a:pt x="2613695" y="5004717"/>
                </a:cubicBezTo>
                <a:cubicBezTo>
                  <a:pt x="2611916" y="5001502"/>
                  <a:pt x="2611027" y="4999893"/>
                  <a:pt x="2610693" y="4999290"/>
                </a:cubicBezTo>
                <a:close/>
                <a:moveTo>
                  <a:pt x="2287079" y="4996724"/>
                </a:moveTo>
                <a:cubicBezTo>
                  <a:pt x="2289244" y="4998746"/>
                  <a:pt x="2296364" y="5000530"/>
                  <a:pt x="2291511" y="5005726"/>
                </a:cubicBezTo>
                <a:cubicBezTo>
                  <a:pt x="2289165" y="5003535"/>
                  <a:pt x="2287450" y="5001933"/>
                  <a:pt x="2286625" y="5000555"/>
                </a:cubicBezTo>
                <a:cubicBezTo>
                  <a:pt x="2285800" y="4999177"/>
                  <a:pt x="2285866" y="4998023"/>
                  <a:pt x="2287079" y="4996724"/>
                </a:cubicBezTo>
                <a:close/>
                <a:moveTo>
                  <a:pt x="1580427" y="4989828"/>
                </a:moveTo>
                <a:cubicBezTo>
                  <a:pt x="1580003" y="4993538"/>
                  <a:pt x="1584640" y="5006077"/>
                  <a:pt x="1584640" y="5006077"/>
                </a:cubicBezTo>
                <a:cubicBezTo>
                  <a:pt x="1589332" y="5010459"/>
                  <a:pt x="1591920" y="4998281"/>
                  <a:pt x="1582896" y="4989853"/>
                </a:cubicBezTo>
                <a:cubicBezTo>
                  <a:pt x="1581270" y="4988336"/>
                  <a:pt x="1580568" y="4988592"/>
                  <a:pt x="1580427" y="4989828"/>
                </a:cubicBezTo>
                <a:close/>
                <a:moveTo>
                  <a:pt x="1687870" y="4988878"/>
                </a:moveTo>
                <a:cubicBezTo>
                  <a:pt x="1688271" y="4986517"/>
                  <a:pt x="1686669" y="4995965"/>
                  <a:pt x="1686669" y="4995965"/>
                </a:cubicBezTo>
                <a:cubicBezTo>
                  <a:pt x="1687381" y="4991765"/>
                  <a:pt x="1687737" y="4989665"/>
                  <a:pt x="1687870" y="4988878"/>
                </a:cubicBezTo>
                <a:close/>
                <a:moveTo>
                  <a:pt x="2282647" y="4987720"/>
                </a:moveTo>
                <a:cubicBezTo>
                  <a:pt x="2284813" y="4989742"/>
                  <a:pt x="2291932" y="4991527"/>
                  <a:pt x="2287079" y="4996724"/>
                </a:cubicBezTo>
                <a:cubicBezTo>
                  <a:pt x="2284733" y="4994533"/>
                  <a:pt x="2283018" y="4992931"/>
                  <a:pt x="2282193" y="4991553"/>
                </a:cubicBezTo>
                <a:cubicBezTo>
                  <a:pt x="2281369" y="4990174"/>
                  <a:pt x="2281433" y="4989019"/>
                  <a:pt x="2282647" y="4987720"/>
                </a:cubicBezTo>
                <a:close/>
                <a:moveTo>
                  <a:pt x="1647842" y="4970242"/>
                </a:moveTo>
                <a:cubicBezTo>
                  <a:pt x="1654339" y="4976310"/>
                  <a:pt x="1656867" y="4978671"/>
                  <a:pt x="1654178" y="4985891"/>
                </a:cubicBezTo>
                <a:cubicBezTo>
                  <a:pt x="1651831" y="4983699"/>
                  <a:pt x="1650182" y="4980943"/>
                  <a:pt x="1649152" y="4978155"/>
                </a:cubicBezTo>
                <a:cubicBezTo>
                  <a:pt x="1648122" y="4975370"/>
                  <a:pt x="1647712" y="4972553"/>
                  <a:pt x="1647842" y="4970242"/>
                </a:cubicBezTo>
                <a:close/>
                <a:moveTo>
                  <a:pt x="2272645" y="4962974"/>
                </a:moveTo>
                <a:cubicBezTo>
                  <a:pt x="2279142" y="4969042"/>
                  <a:pt x="2283169" y="4978478"/>
                  <a:pt x="2282647" y="4987720"/>
                </a:cubicBezTo>
                <a:cubicBezTo>
                  <a:pt x="2279349" y="4982207"/>
                  <a:pt x="2276617" y="4978439"/>
                  <a:pt x="2274825" y="4974840"/>
                </a:cubicBezTo>
                <a:cubicBezTo>
                  <a:pt x="2273033" y="4971241"/>
                  <a:pt x="2272181" y="4967812"/>
                  <a:pt x="2272645" y="4962974"/>
                </a:cubicBezTo>
                <a:close/>
                <a:moveTo>
                  <a:pt x="2557392" y="4947144"/>
                </a:moveTo>
                <a:cubicBezTo>
                  <a:pt x="2557639" y="4947594"/>
                  <a:pt x="2558068" y="4952968"/>
                  <a:pt x="2558781" y="4959211"/>
                </a:cubicBezTo>
                <a:lnTo>
                  <a:pt x="2557127" y="4953443"/>
                </a:lnTo>
                <a:lnTo>
                  <a:pt x="2557138" y="4950668"/>
                </a:lnTo>
                <a:cubicBezTo>
                  <a:pt x="2557187" y="4947924"/>
                  <a:pt x="2557267" y="4946918"/>
                  <a:pt x="2557392" y="4947144"/>
                </a:cubicBezTo>
                <a:close/>
                <a:moveTo>
                  <a:pt x="2017172" y="4896229"/>
                </a:moveTo>
                <a:cubicBezTo>
                  <a:pt x="2016171" y="4894420"/>
                  <a:pt x="2020173" y="4901657"/>
                  <a:pt x="2020173" y="4901657"/>
                </a:cubicBezTo>
                <a:cubicBezTo>
                  <a:pt x="2018394" y="4898441"/>
                  <a:pt x="2017505" y="4896832"/>
                  <a:pt x="2017172" y="4896229"/>
                </a:cubicBezTo>
                <a:close/>
                <a:moveTo>
                  <a:pt x="2870979" y="4885168"/>
                </a:moveTo>
                <a:lnTo>
                  <a:pt x="2874397" y="4891761"/>
                </a:lnTo>
                <a:lnTo>
                  <a:pt x="2883034" y="4905832"/>
                </a:lnTo>
                <a:lnTo>
                  <a:pt x="2886755" y="4939921"/>
                </a:lnTo>
                <a:lnTo>
                  <a:pt x="2889160" y="4975752"/>
                </a:lnTo>
                <a:lnTo>
                  <a:pt x="2884229" y="4966618"/>
                </a:lnTo>
                <a:lnTo>
                  <a:pt x="2880623" y="4958630"/>
                </a:lnTo>
                <a:close/>
                <a:moveTo>
                  <a:pt x="2210347" y="4879603"/>
                </a:moveTo>
                <a:lnTo>
                  <a:pt x="2226680" y="4921665"/>
                </a:lnTo>
                <a:lnTo>
                  <a:pt x="2241316" y="4951996"/>
                </a:lnTo>
                <a:lnTo>
                  <a:pt x="2253641" y="5039847"/>
                </a:lnTo>
                <a:lnTo>
                  <a:pt x="2255118" y="5053368"/>
                </a:lnTo>
                <a:lnTo>
                  <a:pt x="2251193" y="5045655"/>
                </a:lnTo>
                <a:cubicBezTo>
                  <a:pt x="2245394" y="5033956"/>
                  <a:pt x="2242066" y="5027706"/>
                  <a:pt x="2240319" y="5025212"/>
                </a:cubicBezTo>
                <a:lnTo>
                  <a:pt x="2239743" y="5026082"/>
                </a:lnTo>
                <a:lnTo>
                  <a:pt x="2233177" y="4983564"/>
                </a:lnTo>
                <a:cubicBezTo>
                  <a:pt x="2227265" y="4954123"/>
                  <a:pt x="2220284" y="4925937"/>
                  <a:pt x="2212453" y="4898332"/>
                </a:cubicBezTo>
                <a:close/>
                <a:moveTo>
                  <a:pt x="2717740" y="4841864"/>
                </a:moveTo>
                <a:cubicBezTo>
                  <a:pt x="2725746" y="4861118"/>
                  <a:pt x="2722411" y="4871504"/>
                  <a:pt x="2719273" y="4869711"/>
                </a:cubicBezTo>
                <a:cubicBezTo>
                  <a:pt x="2718227" y="4869114"/>
                  <a:pt x="2717203" y="4867162"/>
                  <a:pt x="2716628" y="4863735"/>
                </a:cubicBezTo>
                <a:cubicBezTo>
                  <a:pt x="2715862" y="4859166"/>
                  <a:pt x="2715895" y="4851972"/>
                  <a:pt x="2717740" y="4841864"/>
                </a:cubicBezTo>
                <a:close/>
                <a:moveTo>
                  <a:pt x="2215207" y="4841780"/>
                </a:moveTo>
                <a:cubicBezTo>
                  <a:pt x="2215207" y="4841780"/>
                  <a:pt x="2212330" y="4847303"/>
                  <a:pt x="2213049" y="4845923"/>
                </a:cubicBezTo>
                <a:cubicBezTo>
                  <a:pt x="2213289" y="4845462"/>
                  <a:pt x="2213928" y="4844235"/>
                  <a:pt x="2215207" y="4841780"/>
                </a:cubicBezTo>
                <a:close/>
                <a:moveTo>
                  <a:pt x="2328221" y="4841271"/>
                </a:moveTo>
                <a:cubicBezTo>
                  <a:pt x="2328548" y="4840208"/>
                  <a:pt x="2329458" y="4840094"/>
                  <a:pt x="2331172" y="4841695"/>
                </a:cubicBezTo>
                <a:cubicBezTo>
                  <a:pt x="2335504" y="4845740"/>
                  <a:pt x="2334939" y="4855753"/>
                  <a:pt x="2334939" y="4855753"/>
                </a:cubicBezTo>
                <a:cubicBezTo>
                  <a:pt x="2333216" y="4855970"/>
                  <a:pt x="2331292" y="4853145"/>
                  <a:pt x="2329920" y="4849869"/>
                </a:cubicBezTo>
                <a:cubicBezTo>
                  <a:pt x="2328550" y="4846594"/>
                  <a:pt x="2327731" y="4842865"/>
                  <a:pt x="2328221" y="4841271"/>
                </a:cubicBezTo>
                <a:close/>
                <a:moveTo>
                  <a:pt x="2209275" y="4825699"/>
                </a:moveTo>
                <a:cubicBezTo>
                  <a:pt x="2209275" y="4825699"/>
                  <a:pt x="2206171" y="4831467"/>
                  <a:pt x="2206947" y="4830025"/>
                </a:cubicBezTo>
                <a:cubicBezTo>
                  <a:pt x="2207205" y="4829544"/>
                  <a:pt x="2207896" y="4828263"/>
                  <a:pt x="2209275" y="4825699"/>
                </a:cubicBezTo>
                <a:close/>
                <a:moveTo>
                  <a:pt x="1732758" y="4809971"/>
                </a:moveTo>
                <a:cubicBezTo>
                  <a:pt x="1732359" y="4810442"/>
                  <a:pt x="1731292" y="4811699"/>
                  <a:pt x="1729160" y="4814212"/>
                </a:cubicBezTo>
                <a:cubicBezTo>
                  <a:pt x="1729160" y="4814212"/>
                  <a:pt x="1724042" y="4820084"/>
                  <a:pt x="1725322" y="4818616"/>
                </a:cubicBezTo>
                <a:cubicBezTo>
                  <a:pt x="1725748" y="4818128"/>
                  <a:pt x="1726885" y="4816822"/>
                  <a:pt x="1729160" y="4814212"/>
                </a:cubicBezTo>
                <a:cubicBezTo>
                  <a:pt x="1729160" y="4814212"/>
                  <a:pt x="1733958" y="4808558"/>
                  <a:pt x="1732758" y="4809971"/>
                </a:cubicBezTo>
                <a:close/>
                <a:moveTo>
                  <a:pt x="2201994" y="4784139"/>
                </a:moveTo>
                <a:cubicBezTo>
                  <a:pt x="2201571" y="4787848"/>
                  <a:pt x="2206207" y="4800387"/>
                  <a:pt x="2206207" y="4800387"/>
                </a:cubicBezTo>
                <a:cubicBezTo>
                  <a:pt x="2208554" y="4802577"/>
                  <a:pt x="2210373" y="4800629"/>
                  <a:pt x="2210479" y="4797079"/>
                </a:cubicBezTo>
                <a:lnTo>
                  <a:pt x="2209421" y="4791935"/>
                </a:lnTo>
                <a:lnTo>
                  <a:pt x="2208670" y="4790116"/>
                </a:lnTo>
                <a:lnTo>
                  <a:pt x="2204463" y="4784163"/>
                </a:lnTo>
                <a:cubicBezTo>
                  <a:pt x="2202839" y="4782646"/>
                  <a:pt x="2202135" y="4782902"/>
                  <a:pt x="2201994" y="4784139"/>
                </a:cubicBezTo>
                <a:close/>
                <a:moveTo>
                  <a:pt x="2309437" y="4783188"/>
                </a:moveTo>
                <a:cubicBezTo>
                  <a:pt x="2309838" y="4780826"/>
                  <a:pt x="2308236" y="4790275"/>
                  <a:pt x="2308236" y="4790275"/>
                </a:cubicBezTo>
                <a:cubicBezTo>
                  <a:pt x="2308949" y="4786075"/>
                  <a:pt x="2309304" y="4783975"/>
                  <a:pt x="2309437" y="4783188"/>
                </a:cubicBezTo>
                <a:close/>
                <a:moveTo>
                  <a:pt x="2172213" y="4775301"/>
                </a:moveTo>
                <a:lnTo>
                  <a:pt x="2193894" y="4834752"/>
                </a:lnTo>
                <a:lnTo>
                  <a:pt x="2193600" y="4837689"/>
                </a:lnTo>
                <a:cubicBezTo>
                  <a:pt x="2192841" y="4842000"/>
                  <a:pt x="2191954" y="4844286"/>
                  <a:pt x="2191099" y="4842742"/>
                </a:cubicBezTo>
                <a:cubicBezTo>
                  <a:pt x="2181280" y="4824989"/>
                  <a:pt x="2176791" y="4803785"/>
                  <a:pt x="2173263" y="4782016"/>
                </a:cubicBezTo>
                <a:close/>
                <a:moveTo>
                  <a:pt x="1516878" y="4771301"/>
                </a:moveTo>
                <a:cubicBezTo>
                  <a:pt x="1517522" y="4769977"/>
                  <a:pt x="1526192" y="4793075"/>
                  <a:pt x="1535365" y="4819072"/>
                </a:cubicBezTo>
                <a:cubicBezTo>
                  <a:pt x="1533199" y="4817050"/>
                  <a:pt x="1533199" y="4817050"/>
                  <a:pt x="1530773" y="4819649"/>
                </a:cubicBezTo>
                <a:cubicBezTo>
                  <a:pt x="1533199" y="4817050"/>
                  <a:pt x="1545307" y="4858357"/>
                  <a:pt x="1546546" y="4870055"/>
                </a:cubicBezTo>
                <a:cubicBezTo>
                  <a:pt x="1523615" y="4798369"/>
                  <a:pt x="1516233" y="4772625"/>
                  <a:pt x="1516878" y="4771301"/>
                </a:cubicBezTo>
                <a:close/>
                <a:moveTo>
                  <a:pt x="2269409" y="4764553"/>
                </a:moveTo>
                <a:cubicBezTo>
                  <a:pt x="2275907" y="4770621"/>
                  <a:pt x="2278434" y="4772981"/>
                  <a:pt x="2275747" y="4780201"/>
                </a:cubicBezTo>
                <a:cubicBezTo>
                  <a:pt x="2273399" y="4778009"/>
                  <a:pt x="2271750" y="4775253"/>
                  <a:pt x="2270720" y="4772466"/>
                </a:cubicBezTo>
                <a:cubicBezTo>
                  <a:pt x="2269690" y="4769680"/>
                  <a:pt x="2269279" y="4766863"/>
                  <a:pt x="2269409" y="4764553"/>
                </a:cubicBezTo>
                <a:close/>
                <a:moveTo>
                  <a:pt x="2131468" y="4732078"/>
                </a:moveTo>
                <a:cubicBezTo>
                  <a:pt x="2131789" y="4731711"/>
                  <a:pt x="2131709" y="4731802"/>
                  <a:pt x="2131408" y="4732146"/>
                </a:cubicBezTo>
                <a:lnTo>
                  <a:pt x="2131044" y="4732566"/>
                </a:lnTo>
                <a:lnTo>
                  <a:pt x="2130029" y="4733730"/>
                </a:lnTo>
                <a:cubicBezTo>
                  <a:pt x="2128909" y="4735014"/>
                  <a:pt x="2127630" y="4736482"/>
                  <a:pt x="2127630" y="4736482"/>
                </a:cubicBezTo>
                <a:lnTo>
                  <a:pt x="2131044" y="4732566"/>
                </a:lnTo>
                <a:close/>
                <a:moveTo>
                  <a:pt x="2409574" y="4704568"/>
                </a:moveTo>
                <a:lnTo>
                  <a:pt x="2415411" y="4730778"/>
                </a:lnTo>
                <a:cubicBezTo>
                  <a:pt x="2417976" y="4742490"/>
                  <a:pt x="2420167" y="4753792"/>
                  <a:pt x="2421397" y="4763800"/>
                </a:cubicBezTo>
                <a:lnTo>
                  <a:pt x="2422251" y="4775103"/>
                </a:lnTo>
                <a:lnTo>
                  <a:pt x="2424746" y="4781166"/>
                </a:lnTo>
                <a:lnTo>
                  <a:pt x="2420219" y="4751853"/>
                </a:lnTo>
                <a:lnTo>
                  <a:pt x="2414674" y="4716589"/>
                </a:lnTo>
                <a:close/>
                <a:moveTo>
                  <a:pt x="2547291" y="4704076"/>
                </a:moveTo>
                <a:lnTo>
                  <a:pt x="2551834" y="4724988"/>
                </a:lnTo>
                <a:lnTo>
                  <a:pt x="2553603" y="4730545"/>
                </a:lnTo>
                <a:cubicBezTo>
                  <a:pt x="2553293" y="4727622"/>
                  <a:pt x="2552304" y="4722846"/>
                  <a:pt x="2550957" y="4717369"/>
                </a:cubicBezTo>
                <a:close/>
                <a:moveTo>
                  <a:pt x="2638738" y="4690540"/>
                </a:moveTo>
                <a:cubicBezTo>
                  <a:pt x="2639072" y="4691143"/>
                  <a:pt x="2639961" y="4692751"/>
                  <a:pt x="2641741" y="4695968"/>
                </a:cubicBezTo>
                <a:cubicBezTo>
                  <a:pt x="2641741" y="4695968"/>
                  <a:pt x="2637738" y="4688731"/>
                  <a:pt x="2638738" y="4690540"/>
                </a:cubicBezTo>
                <a:close/>
                <a:moveTo>
                  <a:pt x="2546362" y="4680356"/>
                </a:moveTo>
                <a:lnTo>
                  <a:pt x="2547399" y="4680565"/>
                </a:lnTo>
                <a:cubicBezTo>
                  <a:pt x="2548302" y="4681408"/>
                  <a:pt x="2548327" y="4682647"/>
                  <a:pt x="2547114" y="4683945"/>
                </a:cubicBezTo>
                <a:close/>
                <a:moveTo>
                  <a:pt x="2831915" y="4673914"/>
                </a:moveTo>
                <a:lnTo>
                  <a:pt x="2848247" y="4715975"/>
                </a:lnTo>
                <a:lnTo>
                  <a:pt x="2862884" y="4746307"/>
                </a:lnTo>
                <a:lnTo>
                  <a:pt x="2875209" y="4834156"/>
                </a:lnTo>
                <a:lnTo>
                  <a:pt x="2876686" y="4847678"/>
                </a:lnTo>
                <a:lnTo>
                  <a:pt x="2872761" y="4839966"/>
                </a:lnTo>
                <a:cubicBezTo>
                  <a:pt x="2866962" y="4828266"/>
                  <a:pt x="2863634" y="4822017"/>
                  <a:pt x="2861887" y="4819523"/>
                </a:cubicBezTo>
                <a:lnTo>
                  <a:pt x="2861311" y="4820393"/>
                </a:lnTo>
                <a:lnTo>
                  <a:pt x="2854745" y="4777874"/>
                </a:lnTo>
                <a:cubicBezTo>
                  <a:pt x="2848832" y="4748433"/>
                  <a:pt x="2841852" y="4720248"/>
                  <a:pt x="2834020" y="4692642"/>
                </a:cubicBezTo>
                <a:close/>
                <a:moveTo>
                  <a:pt x="2148073" y="4655354"/>
                </a:moveTo>
                <a:lnTo>
                  <a:pt x="2151809" y="4663732"/>
                </a:lnTo>
                <a:lnTo>
                  <a:pt x="2152579" y="4664221"/>
                </a:lnTo>
                <a:lnTo>
                  <a:pt x="2152744" y="4662636"/>
                </a:lnTo>
                <a:cubicBezTo>
                  <a:pt x="2150579" y="4660613"/>
                  <a:pt x="2153005" y="4658016"/>
                  <a:pt x="2150838" y="4655992"/>
                </a:cubicBezTo>
                <a:close/>
                <a:moveTo>
                  <a:pt x="2836775" y="4636090"/>
                </a:moveTo>
                <a:cubicBezTo>
                  <a:pt x="2836775" y="4636090"/>
                  <a:pt x="2833897" y="4641613"/>
                  <a:pt x="2834616" y="4640233"/>
                </a:cubicBezTo>
                <a:cubicBezTo>
                  <a:pt x="2834857" y="4639772"/>
                  <a:pt x="2835496" y="4638546"/>
                  <a:pt x="2836775" y="4636090"/>
                </a:cubicBezTo>
                <a:close/>
                <a:moveTo>
                  <a:pt x="2400511" y="4627773"/>
                </a:moveTo>
                <a:cubicBezTo>
                  <a:pt x="2399018" y="4627549"/>
                  <a:pt x="2398451" y="4631122"/>
                  <a:pt x="2398390" y="4636231"/>
                </a:cubicBezTo>
                <a:lnTo>
                  <a:pt x="2399236" y="4652457"/>
                </a:lnTo>
                <a:lnTo>
                  <a:pt x="2407368" y="4675065"/>
                </a:lnTo>
                <a:lnTo>
                  <a:pt x="2407412" y="4673410"/>
                </a:lnTo>
                <a:cubicBezTo>
                  <a:pt x="2407618" y="4663994"/>
                  <a:pt x="2407978" y="4626411"/>
                  <a:pt x="2400511" y="4627773"/>
                </a:cubicBezTo>
                <a:close/>
                <a:moveTo>
                  <a:pt x="2830842" y="4620011"/>
                </a:moveTo>
                <a:cubicBezTo>
                  <a:pt x="2829463" y="4622573"/>
                  <a:pt x="2828773" y="4623854"/>
                  <a:pt x="2828515" y="4624335"/>
                </a:cubicBezTo>
                <a:cubicBezTo>
                  <a:pt x="2827738" y="4625777"/>
                  <a:pt x="2830842" y="4620011"/>
                  <a:pt x="2830842" y="4620011"/>
                </a:cubicBezTo>
                <a:close/>
                <a:moveTo>
                  <a:pt x="2354326" y="4604282"/>
                </a:moveTo>
                <a:cubicBezTo>
                  <a:pt x="2354626" y="4603928"/>
                  <a:pt x="2354551" y="4604017"/>
                  <a:pt x="2354270" y="4604348"/>
                </a:cubicBezTo>
                <a:lnTo>
                  <a:pt x="2354055" y="4604601"/>
                </a:lnTo>
                <a:lnTo>
                  <a:pt x="2353026" y="4605813"/>
                </a:lnTo>
                <a:lnTo>
                  <a:pt x="2353026" y="4605813"/>
                </a:lnTo>
                <a:lnTo>
                  <a:pt x="2354055" y="4604601"/>
                </a:lnTo>
                <a:close/>
                <a:moveTo>
                  <a:pt x="2932832" y="4600356"/>
                </a:moveTo>
                <a:lnTo>
                  <a:pt x="2950409" y="4644434"/>
                </a:lnTo>
                <a:lnTo>
                  <a:pt x="2950882" y="4650678"/>
                </a:lnTo>
                <a:cubicBezTo>
                  <a:pt x="2951980" y="4662591"/>
                  <a:pt x="2953478" y="4676179"/>
                  <a:pt x="2955760" y="4693395"/>
                </a:cubicBezTo>
                <a:cubicBezTo>
                  <a:pt x="2955762" y="4699768"/>
                  <a:pt x="2961858" y="4741834"/>
                  <a:pt x="2960342" y="4750634"/>
                </a:cubicBezTo>
                <a:lnTo>
                  <a:pt x="2956912" y="4746994"/>
                </a:lnTo>
                <a:lnTo>
                  <a:pt x="2955603" y="4744917"/>
                </a:lnTo>
                <a:lnTo>
                  <a:pt x="2951563" y="4724946"/>
                </a:lnTo>
                <a:cubicBezTo>
                  <a:pt x="2948314" y="4700364"/>
                  <a:pt x="2947502" y="4667851"/>
                  <a:pt x="2944938" y="4656847"/>
                </a:cubicBezTo>
                <a:close/>
                <a:moveTo>
                  <a:pt x="2225265" y="4595936"/>
                </a:moveTo>
                <a:lnTo>
                  <a:pt x="2226028" y="4599228"/>
                </a:lnTo>
                <a:cubicBezTo>
                  <a:pt x="2227583" y="4604075"/>
                  <a:pt x="2230188" y="4610105"/>
                  <a:pt x="2233072" y="4616244"/>
                </a:cubicBezTo>
                <a:lnTo>
                  <a:pt x="2233331" y="4616770"/>
                </a:lnTo>
                <a:close/>
                <a:moveTo>
                  <a:pt x="2101497" y="4574235"/>
                </a:moveTo>
                <a:cubicBezTo>
                  <a:pt x="2100412" y="4573223"/>
                  <a:pt x="2098558" y="4574125"/>
                  <a:pt x="2097243" y="4575532"/>
                </a:cubicBezTo>
                <a:cubicBezTo>
                  <a:pt x="2095928" y="4576939"/>
                  <a:pt x="2095156" y="4578852"/>
                  <a:pt x="2096239" y="4579864"/>
                </a:cubicBezTo>
                <a:cubicBezTo>
                  <a:pt x="2095977" y="4584486"/>
                  <a:pt x="2101497" y="4574235"/>
                  <a:pt x="2101497" y="4574235"/>
                </a:cubicBezTo>
                <a:close/>
                <a:moveTo>
                  <a:pt x="2793781" y="4569612"/>
                </a:moveTo>
                <a:lnTo>
                  <a:pt x="2815461" y="4629062"/>
                </a:lnTo>
                <a:lnTo>
                  <a:pt x="2815167" y="4631999"/>
                </a:lnTo>
                <a:cubicBezTo>
                  <a:pt x="2814409" y="4636310"/>
                  <a:pt x="2813520" y="4638597"/>
                  <a:pt x="2812667" y="4637053"/>
                </a:cubicBezTo>
                <a:cubicBezTo>
                  <a:pt x="2802847" y="4619299"/>
                  <a:pt x="2798359" y="4598095"/>
                  <a:pt x="2794830" y="4576326"/>
                </a:cubicBezTo>
                <a:close/>
                <a:moveTo>
                  <a:pt x="3754537" y="4541647"/>
                </a:moveTo>
                <a:lnTo>
                  <a:pt x="3758083" y="4542582"/>
                </a:lnTo>
                <a:cubicBezTo>
                  <a:pt x="3756724" y="4543727"/>
                  <a:pt x="3755489" y="4543639"/>
                  <a:pt x="3754692" y="4542694"/>
                </a:cubicBezTo>
                <a:close/>
                <a:moveTo>
                  <a:pt x="3031471" y="4539420"/>
                </a:moveTo>
                <a:lnTo>
                  <a:pt x="3051805" y="4588816"/>
                </a:lnTo>
                <a:lnTo>
                  <a:pt x="3051703" y="4601556"/>
                </a:lnTo>
                <a:cubicBezTo>
                  <a:pt x="3051335" y="4605535"/>
                  <a:pt x="3050590" y="4607990"/>
                  <a:pt x="3049309" y="4607798"/>
                </a:cubicBezTo>
                <a:cubicBezTo>
                  <a:pt x="3048563" y="4607687"/>
                  <a:pt x="3047749" y="4606746"/>
                  <a:pt x="3046893" y="4605162"/>
                </a:cubicBezTo>
                <a:cubicBezTo>
                  <a:pt x="3046038" y="4603577"/>
                  <a:pt x="3045142" y="4601349"/>
                  <a:pt x="3044230" y="4598660"/>
                </a:cubicBezTo>
                <a:cubicBezTo>
                  <a:pt x="3038758" y="4582531"/>
                  <a:pt x="3032719" y="4549854"/>
                  <a:pt x="3031649" y="4540489"/>
                </a:cubicBezTo>
                <a:close/>
                <a:moveTo>
                  <a:pt x="3052534" y="4527027"/>
                </a:moveTo>
                <a:lnTo>
                  <a:pt x="3055030" y="4531835"/>
                </a:lnTo>
                <a:cubicBezTo>
                  <a:pt x="3061146" y="4543830"/>
                  <a:pt x="3067511" y="4557275"/>
                  <a:pt x="3069466" y="4566398"/>
                </a:cubicBezTo>
                <a:cubicBezTo>
                  <a:pt x="3070005" y="4577036"/>
                  <a:pt x="3065558" y="4571667"/>
                  <a:pt x="3059914" y="4561429"/>
                </a:cubicBezTo>
                <a:lnTo>
                  <a:pt x="3055503" y="4552423"/>
                </a:lnTo>
                <a:lnTo>
                  <a:pt x="3054333" y="4541524"/>
                </a:lnTo>
                <a:close/>
                <a:moveTo>
                  <a:pt x="2753036" y="4526388"/>
                </a:moveTo>
                <a:cubicBezTo>
                  <a:pt x="2753356" y="4526022"/>
                  <a:pt x="2753276" y="4526113"/>
                  <a:pt x="2752976" y="4526457"/>
                </a:cubicBezTo>
                <a:lnTo>
                  <a:pt x="2751775" y="4527834"/>
                </a:lnTo>
                <a:lnTo>
                  <a:pt x="2749198" y="4530792"/>
                </a:lnTo>
                <a:cubicBezTo>
                  <a:pt x="2749198" y="4530792"/>
                  <a:pt x="2750477" y="4529325"/>
                  <a:pt x="2751597" y="4528040"/>
                </a:cubicBezTo>
                <a:lnTo>
                  <a:pt x="2751775" y="4527834"/>
                </a:lnTo>
                <a:close/>
                <a:moveTo>
                  <a:pt x="2976745" y="4520473"/>
                </a:moveTo>
                <a:cubicBezTo>
                  <a:pt x="2978737" y="4524075"/>
                  <a:pt x="2980445" y="4527163"/>
                  <a:pt x="2980445" y="4527163"/>
                </a:cubicBezTo>
                <a:cubicBezTo>
                  <a:pt x="2974899" y="4526333"/>
                  <a:pt x="2972978" y="4525338"/>
                  <a:pt x="2972942" y="4524211"/>
                </a:cubicBezTo>
                <a:cubicBezTo>
                  <a:pt x="2972906" y="4523085"/>
                  <a:pt x="2974753" y="4521827"/>
                  <a:pt x="2976745" y="4520473"/>
                </a:cubicBezTo>
                <a:close/>
                <a:moveTo>
                  <a:pt x="3091719" y="4502048"/>
                </a:moveTo>
                <a:cubicBezTo>
                  <a:pt x="3096413" y="4506431"/>
                  <a:pt x="3098578" y="4508454"/>
                  <a:pt x="3096151" y="4511052"/>
                </a:cubicBezTo>
                <a:lnTo>
                  <a:pt x="3091340" y="4509100"/>
                </a:lnTo>
                <a:lnTo>
                  <a:pt x="3090934" y="4507727"/>
                </a:lnTo>
                <a:lnTo>
                  <a:pt x="3090484" y="4508259"/>
                </a:lnTo>
                <a:close/>
                <a:moveTo>
                  <a:pt x="3087388" y="4498004"/>
                </a:moveTo>
                <a:cubicBezTo>
                  <a:pt x="3091980" y="4497429"/>
                  <a:pt x="3091719" y="4502048"/>
                  <a:pt x="3091719" y="4502048"/>
                </a:cubicBezTo>
                <a:cubicBezTo>
                  <a:pt x="3089423" y="4502337"/>
                  <a:pt x="3088340" y="4501325"/>
                  <a:pt x="3087832" y="4500241"/>
                </a:cubicBezTo>
                <a:cubicBezTo>
                  <a:pt x="3087323" y="4499158"/>
                  <a:pt x="3087388" y="4498004"/>
                  <a:pt x="3087388" y="4498004"/>
                </a:cubicBezTo>
                <a:close/>
                <a:moveTo>
                  <a:pt x="3167929" y="4474666"/>
                </a:moveTo>
                <a:lnTo>
                  <a:pt x="3168968" y="4474875"/>
                </a:lnTo>
                <a:cubicBezTo>
                  <a:pt x="3169870" y="4475718"/>
                  <a:pt x="3169895" y="4476958"/>
                  <a:pt x="3168682" y="4478256"/>
                </a:cubicBezTo>
                <a:close/>
                <a:moveTo>
                  <a:pt x="3792048" y="4466021"/>
                </a:moveTo>
                <a:lnTo>
                  <a:pt x="3791494" y="4466443"/>
                </a:lnTo>
                <a:lnTo>
                  <a:pt x="3792844" y="4466919"/>
                </a:lnTo>
                <a:lnTo>
                  <a:pt x="3794547" y="4471824"/>
                </a:lnTo>
                <a:cubicBezTo>
                  <a:pt x="3791828" y="4474114"/>
                  <a:pt x="3789919" y="4471848"/>
                  <a:pt x="3785782" y="4466937"/>
                </a:cubicBezTo>
                <a:close/>
                <a:moveTo>
                  <a:pt x="3781964" y="4462405"/>
                </a:moveTo>
                <a:cubicBezTo>
                  <a:pt x="3781964" y="4462405"/>
                  <a:pt x="3783121" y="4462399"/>
                  <a:pt x="3784177" y="4462963"/>
                </a:cubicBezTo>
                <a:cubicBezTo>
                  <a:pt x="3785233" y="4463526"/>
                  <a:pt x="3786188" y="4464659"/>
                  <a:pt x="3785782" y="4466937"/>
                </a:cubicBezTo>
                <a:cubicBezTo>
                  <a:pt x="3785782" y="4466937"/>
                  <a:pt x="3781154" y="4466962"/>
                  <a:pt x="3781964" y="4462405"/>
                </a:cubicBezTo>
                <a:close/>
                <a:moveTo>
                  <a:pt x="2772407" y="4450302"/>
                </a:moveTo>
                <a:cubicBezTo>
                  <a:pt x="2769544" y="4448845"/>
                  <a:pt x="2768341" y="4449546"/>
                  <a:pt x="2768119" y="4451163"/>
                </a:cubicBezTo>
                <a:cubicBezTo>
                  <a:pt x="2767952" y="4452376"/>
                  <a:pt x="2768338" y="4454104"/>
                  <a:pt x="2768989" y="4455825"/>
                </a:cubicBezTo>
                <a:cubicBezTo>
                  <a:pt x="2769641" y="4457545"/>
                  <a:pt x="2770558" y="4459257"/>
                  <a:pt x="2771455" y="4460437"/>
                </a:cubicBezTo>
                <a:cubicBezTo>
                  <a:pt x="2773250" y="4462797"/>
                  <a:pt x="2774965" y="4463030"/>
                  <a:pt x="2774312" y="4456947"/>
                </a:cubicBezTo>
                <a:cubicBezTo>
                  <a:pt x="2772145" y="4454924"/>
                  <a:pt x="2774572" y="4452325"/>
                  <a:pt x="2772407" y="4450302"/>
                </a:cubicBezTo>
                <a:close/>
                <a:moveTo>
                  <a:pt x="2050014" y="4436156"/>
                </a:moveTo>
                <a:cubicBezTo>
                  <a:pt x="2049407" y="4436805"/>
                  <a:pt x="2049078" y="4438018"/>
                  <a:pt x="2048925" y="4439470"/>
                </a:cubicBezTo>
                <a:lnTo>
                  <a:pt x="2048918" y="4440417"/>
                </a:lnTo>
                <a:lnTo>
                  <a:pt x="2049144" y="4441757"/>
                </a:lnTo>
                <a:lnTo>
                  <a:pt x="2048914" y="4441152"/>
                </a:lnTo>
                <a:lnTo>
                  <a:pt x="2048893" y="4444230"/>
                </a:lnTo>
                <a:cubicBezTo>
                  <a:pt x="2049091" y="4447455"/>
                  <a:pt x="2049592" y="4450356"/>
                  <a:pt x="2049592" y="4450356"/>
                </a:cubicBezTo>
                <a:cubicBezTo>
                  <a:pt x="2057007" y="4487280"/>
                  <a:pt x="2073607" y="4523054"/>
                  <a:pt x="2086136" y="4550158"/>
                </a:cubicBezTo>
                <a:cubicBezTo>
                  <a:pt x="2087224" y="4530906"/>
                  <a:pt x="2076034" y="4520454"/>
                  <a:pt x="2068097" y="4492772"/>
                </a:cubicBezTo>
                <a:cubicBezTo>
                  <a:pt x="2066192" y="4486129"/>
                  <a:pt x="2062130" y="4436931"/>
                  <a:pt x="2050014" y="4436156"/>
                </a:cubicBezTo>
                <a:close/>
                <a:moveTo>
                  <a:pt x="2069410" y="4429136"/>
                </a:moveTo>
                <a:cubicBezTo>
                  <a:pt x="2062970" y="4425857"/>
                  <a:pt x="2066379" y="4446145"/>
                  <a:pt x="2069441" y="4456229"/>
                </a:cubicBezTo>
                <a:cubicBezTo>
                  <a:pt x="2070462" y="4459592"/>
                  <a:pt x="2071444" y="4461820"/>
                  <a:pt x="2072008" y="4461664"/>
                </a:cubicBezTo>
                <a:cubicBezTo>
                  <a:pt x="2072763" y="4461456"/>
                  <a:pt x="2072777" y="4457009"/>
                  <a:pt x="2071154" y="4445359"/>
                </a:cubicBezTo>
                <a:cubicBezTo>
                  <a:pt x="2071154" y="4445359"/>
                  <a:pt x="2071576" y="4431159"/>
                  <a:pt x="2069410" y="4429136"/>
                </a:cubicBezTo>
                <a:close/>
                <a:moveTo>
                  <a:pt x="3812732" y="4429082"/>
                </a:moveTo>
                <a:lnTo>
                  <a:pt x="3827118" y="4431620"/>
                </a:lnTo>
                <a:lnTo>
                  <a:pt x="3837942" y="4433345"/>
                </a:lnTo>
                <a:lnTo>
                  <a:pt x="3846712" y="4438212"/>
                </a:lnTo>
                <a:cubicBezTo>
                  <a:pt x="3856648" y="4444371"/>
                  <a:pt x="3861783" y="4449088"/>
                  <a:pt x="3851186" y="4448005"/>
                </a:cubicBezTo>
                <a:cubicBezTo>
                  <a:pt x="3842175" y="4445586"/>
                  <a:pt x="3829072" y="4438541"/>
                  <a:pt x="3817407" y="4431820"/>
                </a:cubicBezTo>
                <a:close/>
                <a:moveTo>
                  <a:pt x="2038713" y="4414373"/>
                </a:moveTo>
                <a:lnTo>
                  <a:pt x="2038762" y="4414728"/>
                </a:lnTo>
                <a:cubicBezTo>
                  <a:pt x="2039546" y="4418637"/>
                  <a:pt x="2040530" y="4422409"/>
                  <a:pt x="2041571" y="4425433"/>
                </a:cubicBezTo>
                <a:cubicBezTo>
                  <a:pt x="2042265" y="4427449"/>
                  <a:pt x="2042982" y="4429133"/>
                  <a:pt x="2043683" y="4430306"/>
                </a:cubicBezTo>
                <a:lnTo>
                  <a:pt x="2045358" y="4431817"/>
                </a:lnTo>
                <a:close/>
                <a:moveTo>
                  <a:pt x="3826186" y="4408680"/>
                </a:moveTo>
                <a:lnTo>
                  <a:pt x="3827245" y="4408912"/>
                </a:lnTo>
                <a:cubicBezTo>
                  <a:pt x="3836543" y="4410460"/>
                  <a:pt x="3868868" y="4418162"/>
                  <a:pt x="3884697" y="4424452"/>
                </a:cubicBezTo>
                <a:cubicBezTo>
                  <a:pt x="3887334" y="4425500"/>
                  <a:pt x="3889515" y="4426510"/>
                  <a:pt x="3891053" y="4427445"/>
                </a:cubicBezTo>
                <a:cubicBezTo>
                  <a:pt x="3892591" y="4428380"/>
                  <a:pt x="3893489" y="4429241"/>
                  <a:pt x="3893563" y="4429992"/>
                </a:cubicBezTo>
                <a:cubicBezTo>
                  <a:pt x="3893688" y="4431280"/>
                  <a:pt x="3891199" y="4431900"/>
                  <a:pt x="3887206" y="4432062"/>
                </a:cubicBezTo>
                <a:lnTo>
                  <a:pt x="3874478" y="4431513"/>
                </a:lnTo>
                <a:close/>
                <a:moveTo>
                  <a:pt x="2041099" y="4392155"/>
                </a:moveTo>
                <a:lnTo>
                  <a:pt x="2037701" y="4394414"/>
                </a:lnTo>
                <a:lnTo>
                  <a:pt x="2041744" y="4410442"/>
                </a:lnTo>
                <a:lnTo>
                  <a:pt x="2046828" y="4430449"/>
                </a:lnTo>
                <a:lnTo>
                  <a:pt x="2047009" y="4430187"/>
                </a:lnTo>
                <a:cubicBezTo>
                  <a:pt x="2048907" y="4422416"/>
                  <a:pt x="2042994" y="4393925"/>
                  <a:pt x="2041099" y="4392155"/>
                </a:cubicBezTo>
                <a:close/>
                <a:moveTo>
                  <a:pt x="2723064" y="4368545"/>
                </a:moveTo>
                <a:cubicBezTo>
                  <a:pt x="2721981" y="4367533"/>
                  <a:pt x="2720125" y="4368435"/>
                  <a:pt x="2718811" y="4369842"/>
                </a:cubicBezTo>
                <a:cubicBezTo>
                  <a:pt x="2717496" y="4371250"/>
                  <a:pt x="2716723" y="4373163"/>
                  <a:pt x="2717806" y="4374175"/>
                </a:cubicBezTo>
                <a:cubicBezTo>
                  <a:pt x="2717544" y="4378796"/>
                  <a:pt x="2723064" y="4368545"/>
                  <a:pt x="2723064" y="4368545"/>
                </a:cubicBezTo>
                <a:close/>
                <a:moveTo>
                  <a:pt x="3813991" y="4349449"/>
                </a:moveTo>
                <a:cubicBezTo>
                  <a:pt x="3815115" y="4349543"/>
                  <a:pt x="3816010" y="4351512"/>
                  <a:pt x="3816555" y="4357093"/>
                </a:cubicBezTo>
                <a:cubicBezTo>
                  <a:pt x="3816555" y="4357093"/>
                  <a:pt x="3813559" y="4355230"/>
                  <a:pt x="3810064" y="4353055"/>
                </a:cubicBezTo>
                <a:cubicBezTo>
                  <a:pt x="3811518" y="4351137"/>
                  <a:pt x="3812869" y="4349356"/>
                  <a:pt x="3813991" y="4349449"/>
                </a:cubicBezTo>
                <a:close/>
                <a:moveTo>
                  <a:pt x="1365293" y="4338352"/>
                </a:moveTo>
                <a:cubicBezTo>
                  <a:pt x="1367459" y="4340376"/>
                  <a:pt x="1364366" y="4348027"/>
                  <a:pt x="1360035" y="4343982"/>
                </a:cubicBezTo>
                <a:cubicBezTo>
                  <a:pt x="1360035" y="4343982"/>
                  <a:pt x="1360808" y="4342069"/>
                  <a:pt x="1361852" y="4340409"/>
                </a:cubicBezTo>
                <a:cubicBezTo>
                  <a:pt x="1362896" y="4338748"/>
                  <a:pt x="1364210" y="4337340"/>
                  <a:pt x="1365293" y="4338352"/>
                </a:cubicBezTo>
                <a:close/>
                <a:moveTo>
                  <a:pt x="3288446" y="4338270"/>
                </a:moveTo>
                <a:cubicBezTo>
                  <a:pt x="3288446" y="4338270"/>
                  <a:pt x="3286496" y="4338944"/>
                  <a:pt x="3284785" y="4339903"/>
                </a:cubicBezTo>
                <a:cubicBezTo>
                  <a:pt x="3283073" y="4340859"/>
                  <a:pt x="3281601" y="4342100"/>
                  <a:pt x="3282557" y="4343234"/>
                </a:cubicBezTo>
                <a:cubicBezTo>
                  <a:pt x="3284465" y="4345499"/>
                  <a:pt x="3292266" y="4342802"/>
                  <a:pt x="3288446" y="4338270"/>
                </a:cubicBezTo>
                <a:close/>
                <a:moveTo>
                  <a:pt x="910127" y="4329617"/>
                </a:moveTo>
                <a:lnTo>
                  <a:pt x="909972" y="4330665"/>
                </a:lnTo>
                <a:cubicBezTo>
                  <a:pt x="909176" y="4331608"/>
                  <a:pt x="907940" y="4331696"/>
                  <a:pt x="906581" y="4330552"/>
                </a:cubicBezTo>
                <a:close/>
                <a:moveTo>
                  <a:pt x="3216910" y="4322331"/>
                </a:moveTo>
                <a:cubicBezTo>
                  <a:pt x="3232666" y="4329077"/>
                  <a:pt x="3250688" y="4333915"/>
                  <a:pt x="3267253" y="4336105"/>
                </a:cubicBezTo>
                <a:cubicBezTo>
                  <a:pt x="3251496" y="4329359"/>
                  <a:pt x="3234285" y="4319964"/>
                  <a:pt x="3216910" y="4322331"/>
                </a:cubicBezTo>
                <a:close/>
                <a:moveTo>
                  <a:pt x="3892089" y="4313287"/>
                </a:moveTo>
                <a:lnTo>
                  <a:pt x="3947886" y="4328267"/>
                </a:lnTo>
                <a:cubicBezTo>
                  <a:pt x="3958744" y="4331391"/>
                  <a:pt x="3991174" y="4333864"/>
                  <a:pt x="4015557" y="4338366"/>
                </a:cubicBezTo>
                <a:lnTo>
                  <a:pt x="4035295" y="4343422"/>
                </a:lnTo>
                <a:lnTo>
                  <a:pt x="4037302" y="4344836"/>
                </a:lnTo>
                <a:lnTo>
                  <a:pt x="4040762" y="4348448"/>
                </a:lnTo>
                <a:cubicBezTo>
                  <a:pt x="4031896" y="4349512"/>
                  <a:pt x="3990197" y="4341272"/>
                  <a:pt x="3983833" y="4340944"/>
                </a:cubicBezTo>
                <a:cubicBezTo>
                  <a:pt x="3966756" y="4337785"/>
                  <a:pt x="3953262" y="4335593"/>
                  <a:pt x="3941420" y="4333887"/>
                </a:cubicBezTo>
                <a:lnTo>
                  <a:pt x="3935209" y="4333096"/>
                </a:lnTo>
                <a:close/>
                <a:moveTo>
                  <a:pt x="2015906" y="4293223"/>
                </a:moveTo>
                <a:cubicBezTo>
                  <a:pt x="2010509" y="4291640"/>
                  <a:pt x="2010133" y="4301121"/>
                  <a:pt x="2012151" y="4314482"/>
                </a:cubicBezTo>
                <a:lnTo>
                  <a:pt x="2012983" y="4318886"/>
                </a:lnTo>
                <a:lnTo>
                  <a:pt x="2024205" y="4352766"/>
                </a:lnTo>
                <a:lnTo>
                  <a:pt x="2034095" y="4378778"/>
                </a:lnTo>
                <a:lnTo>
                  <a:pt x="2034151" y="4378090"/>
                </a:lnTo>
                <a:cubicBezTo>
                  <a:pt x="2033710" y="4366961"/>
                  <a:pt x="2027153" y="4343049"/>
                  <a:pt x="2027348" y="4339583"/>
                </a:cubicBezTo>
                <a:cubicBezTo>
                  <a:pt x="2023582" y="4325525"/>
                  <a:pt x="2020598" y="4297606"/>
                  <a:pt x="2015906" y="4293223"/>
                </a:cubicBezTo>
                <a:close/>
                <a:moveTo>
                  <a:pt x="2024028" y="4274813"/>
                </a:moveTo>
                <a:cubicBezTo>
                  <a:pt x="2023006" y="4274314"/>
                  <a:pt x="2022607" y="4277184"/>
                  <a:pt x="2023185" y="4285428"/>
                </a:cubicBezTo>
                <a:cubicBezTo>
                  <a:pt x="2029362" y="4310655"/>
                  <a:pt x="2034511" y="4340598"/>
                  <a:pt x="2044775" y="4360723"/>
                </a:cubicBezTo>
                <a:cubicBezTo>
                  <a:pt x="2044824" y="4363203"/>
                  <a:pt x="2044242" y="4365092"/>
                  <a:pt x="2044222" y="4366289"/>
                </a:cubicBezTo>
                <a:cubicBezTo>
                  <a:pt x="2044211" y="4366888"/>
                  <a:pt x="2044342" y="4367313"/>
                  <a:pt x="2044763" y="4367553"/>
                </a:cubicBezTo>
                <a:cubicBezTo>
                  <a:pt x="2045182" y="4367794"/>
                  <a:pt x="2045892" y="4367849"/>
                  <a:pt x="2047039" y="4367705"/>
                </a:cubicBezTo>
                <a:cubicBezTo>
                  <a:pt x="2047039" y="4367705"/>
                  <a:pt x="2049467" y="4365105"/>
                  <a:pt x="2044775" y="4360723"/>
                </a:cubicBezTo>
                <a:cubicBezTo>
                  <a:pt x="2043534" y="4349025"/>
                  <a:pt x="2043956" y="4334826"/>
                  <a:pt x="2040451" y="4316147"/>
                </a:cubicBezTo>
                <a:cubicBezTo>
                  <a:pt x="2035773" y="4308130"/>
                  <a:pt x="2027097" y="4276311"/>
                  <a:pt x="2024028" y="4274813"/>
                </a:cubicBezTo>
                <a:close/>
                <a:moveTo>
                  <a:pt x="1347775" y="4271723"/>
                </a:moveTo>
                <a:cubicBezTo>
                  <a:pt x="1353707" y="4287803"/>
                  <a:pt x="1357617" y="4306049"/>
                  <a:pt x="1358957" y="4322704"/>
                </a:cubicBezTo>
                <a:cubicBezTo>
                  <a:pt x="1353025" y="4306625"/>
                  <a:pt x="1344522" y="4288955"/>
                  <a:pt x="1347775" y="4271723"/>
                </a:cubicBezTo>
                <a:close/>
                <a:moveTo>
                  <a:pt x="4179691" y="4266083"/>
                </a:moveTo>
                <a:lnTo>
                  <a:pt x="4252563" y="4279473"/>
                </a:lnTo>
                <a:lnTo>
                  <a:pt x="4260357" y="4283482"/>
                </a:lnTo>
                <a:lnTo>
                  <a:pt x="4269227" y="4288874"/>
                </a:lnTo>
                <a:lnTo>
                  <a:pt x="4233565" y="4284639"/>
                </a:lnTo>
                <a:lnTo>
                  <a:pt x="4199712" y="4279179"/>
                </a:lnTo>
                <a:lnTo>
                  <a:pt x="4186100" y="4269833"/>
                </a:lnTo>
                <a:close/>
                <a:moveTo>
                  <a:pt x="3323493" y="4260310"/>
                </a:moveTo>
                <a:cubicBezTo>
                  <a:pt x="3351698" y="4277236"/>
                  <a:pt x="3381337" y="4283910"/>
                  <a:pt x="3417025" y="4297761"/>
                </a:cubicBezTo>
                <a:cubicBezTo>
                  <a:pt x="3430812" y="4303664"/>
                  <a:pt x="3456091" y="4306311"/>
                  <a:pt x="3442668" y="4299104"/>
                </a:cubicBezTo>
                <a:cubicBezTo>
                  <a:pt x="3440751" y="4298075"/>
                  <a:pt x="3438043" y="4296845"/>
                  <a:pt x="3434400" y="4295393"/>
                </a:cubicBezTo>
                <a:cubicBezTo>
                  <a:pt x="3405251" y="4283785"/>
                  <a:pt x="3358081" y="4267338"/>
                  <a:pt x="3323493" y="4260310"/>
                </a:cubicBezTo>
                <a:close/>
                <a:moveTo>
                  <a:pt x="872617" y="4253990"/>
                </a:moveTo>
                <a:lnTo>
                  <a:pt x="878883" y="4254907"/>
                </a:lnTo>
                <a:cubicBezTo>
                  <a:pt x="874746" y="4259818"/>
                  <a:pt x="872836" y="4262085"/>
                  <a:pt x="870117" y="4259793"/>
                </a:cubicBezTo>
                <a:lnTo>
                  <a:pt x="871821" y="4254889"/>
                </a:lnTo>
                <a:lnTo>
                  <a:pt x="873171" y="4254413"/>
                </a:lnTo>
                <a:close/>
                <a:moveTo>
                  <a:pt x="882700" y="4250375"/>
                </a:moveTo>
                <a:cubicBezTo>
                  <a:pt x="883509" y="4254932"/>
                  <a:pt x="878883" y="4254907"/>
                  <a:pt x="878883" y="4254907"/>
                </a:cubicBezTo>
                <a:cubicBezTo>
                  <a:pt x="878477" y="4252630"/>
                  <a:pt x="879432" y="4251495"/>
                  <a:pt x="880488" y="4250932"/>
                </a:cubicBezTo>
                <a:cubicBezTo>
                  <a:pt x="881544" y="4250369"/>
                  <a:pt x="882700" y="4250375"/>
                  <a:pt x="882700" y="4250375"/>
                </a:cubicBezTo>
                <a:close/>
                <a:moveTo>
                  <a:pt x="2917223" y="4250170"/>
                </a:moveTo>
                <a:lnTo>
                  <a:pt x="2920801" y="4260232"/>
                </a:lnTo>
                <a:lnTo>
                  <a:pt x="2931177" y="4262744"/>
                </a:lnTo>
                <a:lnTo>
                  <a:pt x="2936845" y="4264775"/>
                </a:lnTo>
                <a:lnTo>
                  <a:pt x="2933193" y="4255088"/>
                </a:lnTo>
                <a:close/>
                <a:moveTo>
                  <a:pt x="3280006" y="4249157"/>
                </a:moveTo>
                <a:cubicBezTo>
                  <a:pt x="3287960" y="4258600"/>
                  <a:pt x="3295760" y="4255903"/>
                  <a:pt x="3305337" y="4256232"/>
                </a:cubicBezTo>
                <a:cubicBezTo>
                  <a:pt x="3303825" y="4254438"/>
                  <a:pt x="3302113" y="4253095"/>
                  <a:pt x="3300237" y="4252091"/>
                </a:cubicBezTo>
                <a:cubicBezTo>
                  <a:pt x="3298363" y="4251087"/>
                  <a:pt x="3296326" y="4250422"/>
                  <a:pt x="3294164" y="4249983"/>
                </a:cubicBezTo>
                <a:cubicBezTo>
                  <a:pt x="3289840" y="4249105"/>
                  <a:pt x="3285019" y="4249130"/>
                  <a:pt x="3280006" y="4249157"/>
                </a:cubicBezTo>
                <a:close/>
                <a:moveTo>
                  <a:pt x="3031951" y="4238582"/>
                </a:moveTo>
                <a:lnTo>
                  <a:pt x="3035054" y="4246727"/>
                </a:lnTo>
                <a:lnTo>
                  <a:pt x="3037084" y="4247629"/>
                </a:lnTo>
                <a:cubicBezTo>
                  <a:pt x="3039221" y="4248614"/>
                  <a:pt x="3040853" y="4249459"/>
                  <a:pt x="3041330" y="4250025"/>
                </a:cubicBezTo>
                <a:lnTo>
                  <a:pt x="3045686" y="4251193"/>
                </a:lnTo>
                <a:lnTo>
                  <a:pt x="3041254" y="4239535"/>
                </a:lnTo>
                <a:close/>
                <a:moveTo>
                  <a:pt x="2793057" y="4232267"/>
                </a:moveTo>
                <a:lnTo>
                  <a:pt x="2812068" y="4286271"/>
                </a:lnTo>
                <a:cubicBezTo>
                  <a:pt x="2814155" y="4293083"/>
                  <a:pt x="2815239" y="4296174"/>
                  <a:pt x="2815666" y="4296801"/>
                </a:cubicBezTo>
                <a:cubicBezTo>
                  <a:pt x="2816949" y="4298684"/>
                  <a:pt x="2812322" y="4278401"/>
                  <a:pt x="2811090" y="4269952"/>
                </a:cubicBezTo>
                <a:lnTo>
                  <a:pt x="2799664" y="4233986"/>
                </a:lnTo>
                <a:close/>
                <a:moveTo>
                  <a:pt x="2671581" y="4230466"/>
                </a:moveTo>
                <a:cubicBezTo>
                  <a:pt x="2669155" y="4233064"/>
                  <a:pt x="2671160" y="4244666"/>
                  <a:pt x="2671160" y="4244666"/>
                </a:cubicBezTo>
                <a:cubicBezTo>
                  <a:pt x="2678575" y="4281590"/>
                  <a:pt x="2695174" y="4317364"/>
                  <a:pt x="2707704" y="4344469"/>
                </a:cubicBezTo>
                <a:cubicBezTo>
                  <a:pt x="2708791" y="4325216"/>
                  <a:pt x="2697601" y="4314765"/>
                  <a:pt x="2689665" y="4287083"/>
                </a:cubicBezTo>
                <a:cubicBezTo>
                  <a:pt x="2687759" y="4280439"/>
                  <a:pt x="2683698" y="4231242"/>
                  <a:pt x="2671581" y="4230466"/>
                </a:cubicBezTo>
                <a:close/>
                <a:moveTo>
                  <a:pt x="2690978" y="4223447"/>
                </a:moveTo>
                <a:cubicBezTo>
                  <a:pt x="2684537" y="4220168"/>
                  <a:pt x="2687947" y="4240455"/>
                  <a:pt x="2691009" y="4250540"/>
                </a:cubicBezTo>
                <a:cubicBezTo>
                  <a:pt x="2692030" y="4253902"/>
                  <a:pt x="2693011" y="4256130"/>
                  <a:pt x="2693577" y="4255974"/>
                </a:cubicBezTo>
                <a:cubicBezTo>
                  <a:pt x="2694330" y="4255766"/>
                  <a:pt x="2694344" y="4251319"/>
                  <a:pt x="2692721" y="4239669"/>
                </a:cubicBezTo>
                <a:cubicBezTo>
                  <a:pt x="2692721" y="4239669"/>
                  <a:pt x="2693143" y="4225469"/>
                  <a:pt x="2690978" y="4223447"/>
                </a:cubicBezTo>
                <a:close/>
                <a:moveTo>
                  <a:pt x="3936937" y="4217239"/>
                </a:moveTo>
                <a:cubicBezTo>
                  <a:pt x="3938353" y="4216592"/>
                  <a:pt x="3932689" y="4219183"/>
                  <a:pt x="3932689" y="4219183"/>
                </a:cubicBezTo>
                <a:cubicBezTo>
                  <a:pt x="3935207" y="4218032"/>
                  <a:pt x="3936465" y="4217456"/>
                  <a:pt x="3936937" y="4217239"/>
                </a:cubicBezTo>
                <a:close/>
                <a:moveTo>
                  <a:pt x="851932" y="4217051"/>
                </a:moveTo>
                <a:lnTo>
                  <a:pt x="847257" y="4219790"/>
                </a:lnTo>
                <a:cubicBezTo>
                  <a:pt x="835592" y="4226511"/>
                  <a:pt x="822490" y="4233556"/>
                  <a:pt x="813479" y="4235975"/>
                </a:cubicBezTo>
                <a:cubicBezTo>
                  <a:pt x="802882" y="4237058"/>
                  <a:pt x="808017" y="4232341"/>
                  <a:pt x="817952" y="4226181"/>
                </a:cubicBezTo>
                <a:lnTo>
                  <a:pt x="826722" y="4221315"/>
                </a:lnTo>
                <a:lnTo>
                  <a:pt x="837546" y="4219589"/>
                </a:lnTo>
                <a:close/>
                <a:moveTo>
                  <a:pt x="3970712" y="4216264"/>
                </a:moveTo>
                <a:lnTo>
                  <a:pt x="3989309" y="4219325"/>
                </a:lnTo>
                <a:cubicBezTo>
                  <a:pt x="4016477" y="4228559"/>
                  <a:pt x="4044268" y="4236971"/>
                  <a:pt x="4073369" y="4244382"/>
                </a:cubicBezTo>
                <a:lnTo>
                  <a:pt x="4115494" y="4253115"/>
                </a:lnTo>
                <a:lnTo>
                  <a:pt x="4114597" y="4253645"/>
                </a:lnTo>
                <a:cubicBezTo>
                  <a:pt x="4116998" y="4255517"/>
                  <a:pt x="4123070" y="4259161"/>
                  <a:pt x="4134457" y="4265550"/>
                </a:cubicBezTo>
                <a:lnTo>
                  <a:pt x="4141959" y="4269864"/>
                </a:lnTo>
                <a:lnTo>
                  <a:pt x="4128531" y="4267698"/>
                </a:lnTo>
                <a:lnTo>
                  <a:pt x="4041426" y="4250896"/>
                </a:lnTo>
                <a:lnTo>
                  <a:pt x="4011883" y="4234727"/>
                </a:lnTo>
                <a:close/>
                <a:moveTo>
                  <a:pt x="2785422" y="4210580"/>
                </a:moveTo>
                <a:lnTo>
                  <a:pt x="2788723" y="4219955"/>
                </a:lnTo>
                <a:lnTo>
                  <a:pt x="2795985" y="4222402"/>
                </a:lnTo>
                <a:lnTo>
                  <a:pt x="2792842" y="4212509"/>
                </a:lnTo>
                <a:close/>
                <a:moveTo>
                  <a:pt x="3921372" y="4210333"/>
                </a:moveTo>
                <a:cubicBezTo>
                  <a:pt x="3920879" y="4210565"/>
                  <a:pt x="3919563" y="4211190"/>
                  <a:pt x="3916934" y="4212436"/>
                </a:cubicBezTo>
                <a:cubicBezTo>
                  <a:pt x="3916934" y="4212436"/>
                  <a:pt x="3922852" y="4209631"/>
                  <a:pt x="3921372" y="4210333"/>
                </a:cubicBezTo>
                <a:close/>
                <a:moveTo>
                  <a:pt x="838478" y="4196650"/>
                </a:moveTo>
                <a:lnTo>
                  <a:pt x="790187" y="4219483"/>
                </a:lnTo>
                <a:lnTo>
                  <a:pt x="777458" y="4220032"/>
                </a:lnTo>
                <a:cubicBezTo>
                  <a:pt x="773467" y="4219869"/>
                  <a:pt x="770976" y="4219250"/>
                  <a:pt x="771102" y="4217961"/>
                </a:cubicBezTo>
                <a:cubicBezTo>
                  <a:pt x="771175" y="4217210"/>
                  <a:pt x="772072" y="4216350"/>
                  <a:pt x="773612" y="4215414"/>
                </a:cubicBezTo>
                <a:cubicBezTo>
                  <a:pt x="775150" y="4214480"/>
                  <a:pt x="777330" y="4213470"/>
                  <a:pt x="779968" y="4212422"/>
                </a:cubicBezTo>
                <a:cubicBezTo>
                  <a:pt x="795797" y="4206131"/>
                  <a:pt x="828122" y="4198430"/>
                  <a:pt x="837419" y="4196882"/>
                </a:cubicBezTo>
                <a:close/>
                <a:moveTo>
                  <a:pt x="2658803" y="4196199"/>
                </a:moveTo>
                <a:lnTo>
                  <a:pt x="2658731" y="4197497"/>
                </a:lnTo>
                <a:cubicBezTo>
                  <a:pt x="2659199" y="4204661"/>
                  <a:pt x="2661058" y="4213695"/>
                  <a:pt x="2663138" y="4219743"/>
                </a:cubicBezTo>
                <a:cubicBezTo>
                  <a:pt x="2663832" y="4221759"/>
                  <a:pt x="2664551" y="4223444"/>
                  <a:pt x="2665250" y="4224616"/>
                </a:cubicBezTo>
                <a:cubicBezTo>
                  <a:pt x="2665950" y="4225790"/>
                  <a:pt x="2666631" y="4226450"/>
                  <a:pt x="2667250" y="4226421"/>
                </a:cubicBezTo>
                <a:cubicBezTo>
                  <a:pt x="2669749" y="4225917"/>
                  <a:pt x="2669144" y="4216433"/>
                  <a:pt x="2667644" y="4206823"/>
                </a:cubicBezTo>
                <a:lnTo>
                  <a:pt x="2665927" y="4198119"/>
                </a:lnTo>
                <a:close/>
                <a:moveTo>
                  <a:pt x="2662667" y="4186465"/>
                </a:moveTo>
                <a:lnTo>
                  <a:pt x="2659460" y="4188597"/>
                </a:lnTo>
                <a:lnTo>
                  <a:pt x="2663701" y="4189547"/>
                </a:lnTo>
                <a:close/>
                <a:moveTo>
                  <a:pt x="2652371" y="4175983"/>
                </a:moveTo>
                <a:lnTo>
                  <a:pt x="2653643" y="4178038"/>
                </a:lnTo>
                <a:lnTo>
                  <a:pt x="2654222" y="4176464"/>
                </a:lnTo>
                <a:close/>
                <a:moveTo>
                  <a:pt x="3868496" y="4172845"/>
                </a:moveTo>
                <a:lnTo>
                  <a:pt x="3875148" y="4174237"/>
                </a:lnTo>
                <a:cubicBezTo>
                  <a:pt x="3896708" y="4178874"/>
                  <a:pt x="3917655" y="4184440"/>
                  <a:pt x="3934884" y="4195156"/>
                </a:cubicBezTo>
                <a:cubicBezTo>
                  <a:pt x="3936382" y="4196087"/>
                  <a:pt x="3934053" y="4196857"/>
                  <a:pt x="3929709" y="4197395"/>
                </a:cubicBezTo>
                <a:lnTo>
                  <a:pt x="3926760" y="4197538"/>
                </a:lnTo>
                <a:close/>
                <a:moveTo>
                  <a:pt x="3751516" y="4141158"/>
                </a:moveTo>
                <a:cubicBezTo>
                  <a:pt x="3749889" y="4141296"/>
                  <a:pt x="3749128" y="4142463"/>
                  <a:pt x="3750436" y="4145395"/>
                </a:cubicBezTo>
                <a:cubicBezTo>
                  <a:pt x="3752347" y="4147662"/>
                  <a:pt x="3755065" y="4145371"/>
                  <a:pt x="3756975" y="4147639"/>
                </a:cubicBezTo>
                <a:cubicBezTo>
                  <a:pt x="3763017" y="4148602"/>
                  <a:pt x="3762872" y="4146877"/>
                  <a:pt x="3760607" y="4144964"/>
                </a:cubicBezTo>
                <a:cubicBezTo>
                  <a:pt x="3759474" y="4144008"/>
                  <a:pt x="3757811" y="4143004"/>
                  <a:pt x="3756126" y="4142266"/>
                </a:cubicBezTo>
                <a:cubicBezTo>
                  <a:pt x="3754442" y="4141527"/>
                  <a:pt x="3752736" y="4141053"/>
                  <a:pt x="3751516" y="4141158"/>
                </a:cubicBezTo>
                <a:close/>
                <a:moveTo>
                  <a:pt x="850674" y="4137419"/>
                </a:moveTo>
                <a:cubicBezTo>
                  <a:pt x="851797" y="4137325"/>
                  <a:pt x="853147" y="4139107"/>
                  <a:pt x="854601" y="4141025"/>
                </a:cubicBezTo>
                <a:cubicBezTo>
                  <a:pt x="851105" y="4143199"/>
                  <a:pt x="848110" y="4145063"/>
                  <a:pt x="848110" y="4145063"/>
                </a:cubicBezTo>
                <a:cubicBezTo>
                  <a:pt x="848655" y="4139481"/>
                  <a:pt x="849550" y="4137512"/>
                  <a:pt x="850674" y="4137419"/>
                </a:cubicBezTo>
                <a:close/>
                <a:moveTo>
                  <a:pt x="1278379" y="4127947"/>
                </a:moveTo>
                <a:lnTo>
                  <a:pt x="1254867" y="4136222"/>
                </a:lnTo>
                <a:lnTo>
                  <a:pt x="1256564" y="4144175"/>
                </a:lnTo>
                <a:lnTo>
                  <a:pt x="1279913" y="4136159"/>
                </a:lnTo>
                <a:close/>
                <a:moveTo>
                  <a:pt x="3832008" y="4126335"/>
                </a:moveTo>
                <a:cubicBezTo>
                  <a:pt x="3832008" y="4126335"/>
                  <a:pt x="3830477" y="4127538"/>
                  <a:pt x="3829137" y="4128589"/>
                </a:cubicBezTo>
                <a:lnTo>
                  <a:pt x="3828923" y="4128758"/>
                </a:lnTo>
                <a:lnTo>
                  <a:pt x="3827486" y="4129885"/>
                </a:lnTo>
                <a:cubicBezTo>
                  <a:pt x="3827127" y="4130168"/>
                  <a:pt x="3827031" y="4130244"/>
                  <a:pt x="3827414" y="4129942"/>
                </a:cubicBezTo>
                <a:lnTo>
                  <a:pt x="3828923" y="4128758"/>
                </a:lnTo>
                <a:close/>
                <a:moveTo>
                  <a:pt x="1323585" y="4112037"/>
                </a:moveTo>
                <a:lnTo>
                  <a:pt x="1291128" y="4123461"/>
                </a:lnTo>
                <a:lnTo>
                  <a:pt x="1292891" y="4131703"/>
                </a:lnTo>
                <a:lnTo>
                  <a:pt x="1325266" y="4120587"/>
                </a:lnTo>
                <a:close/>
                <a:moveTo>
                  <a:pt x="4144282" y="4110830"/>
                </a:moveTo>
                <a:cubicBezTo>
                  <a:pt x="4154472" y="4109504"/>
                  <a:pt x="4161657" y="4109840"/>
                  <a:pt x="4166182" y="4110839"/>
                </a:cubicBezTo>
                <a:cubicBezTo>
                  <a:pt x="4169574" y="4111587"/>
                  <a:pt x="4171471" y="4112710"/>
                  <a:pt x="4172015" y="4113786"/>
                </a:cubicBezTo>
                <a:cubicBezTo>
                  <a:pt x="4173644" y="4117010"/>
                  <a:pt x="4163100" y="4119810"/>
                  <a:pt x="4144282" y="4110830"/>
                </a:cubicBezTo>
                <a:close/>
                <a:moveTo>
                  <a:pt x="772577" y="4101256"/>
                </a:moveTo>
                <a:lnTo>
                  <a:pt x="729455" y="4121065"/>
                </a:lnTo>
                <a:lnTo>
                  <a:pt x="723243" y="4121857"/>
                </a:lnTo>
                <a:cubicBezTo>
                  <a:pt x="711402" y="4123563"/>
                  <a:pt x="697908" y="4125754"/>
                  <a:pt x="680832" y="4128913"/>
                </a:cubicBezTo>
                <a:cubicBezTo>
                  <a:pt x="674468" y="4129242"/>
                  <a:pt x="632768" y="4137481"/>
                  <a:pt x="623903" y="4136417"/>
                </a:cubicBezTo>
                <a:lnTo>
                  <a:pt x="627362" y="4132806"/>
                </a:lnTo>
                <a:lnTo>
                  <a:pt x="629369" y="4131392"/>
                </a:lnTo>
                <a:lnTo>
                  <a:pt x="649108" y="4126336"/>
                </a:lnTo>
                <a:cubicBezTo>
                  <a:pt x="673491" y="4121833"/>
                  <a:pt x="705920" y="4119360"/>
                  <a:pt x="716779" y="4116237"/>
                </a:cubicBezTo>
                <a:close/>
                <a:moveTo>
                  <a:pt x="3677202" y="4086973"/>
                </a:moveTo>
                <a:cubicBezTo>
                  <a:pt x="3676247" y="4085839"/>
                  <a:pt x="3674296" y="4086514"/>
                  <a:pt x="3672823" y="4087754"/>
                </a:cubicBezTo>
                <a:cubicBezTo>
                  <a:pt x="3671351" y="4088995"/>
                  <a:pt x="3670355" y="4090802"/>
                  <a:pt x="3671311" y="4091936"/>
                </a:cubicBezTo>
                <a:cubicBezTo>
                  <a:pt x="3671311" y="4091936"/>
                  <a:pt x="3681830" y="4086948"/>
                  <a:pt x="3677202" y="4086973"/>
                </a:cubicBezTo>
                <a:close/>
                <a:moveTo>
                  <a:pt x="1316718" y="4077126"/>
                </a:moveTo>
                <a:lnTo>
                  <a:pt x="1282345" y="4088244"/>
                </a:lnTo>
                <a:lnTo>
                  <a:pt x="1282371" y="4088312"/>
                </a:lnTo>
                <a:cubicBezTo>
                  <a:pt x="1283244" y="4090497"/>
                  <a:pt x="1284005" y="4092170"/>
                  <a:pt x="1284546" y="4092675"/>
                </a:cubicBezTo>
                <a:lnTo>
                  <a:pt x="1285507" y="4097168"/>
                </a:lnTo>
                <a:lnTo>
                  <a:pt x="1318409" y="4085724"/>
                </a:lnTo>
                <a:close/>
                <a:moveTo>
                  <a:pt x="1312592" y="4056146"/>
                </a:moveTo>
                <a:lnTo>
                  <a:pt x="1283678" y="4064104"/>
                </a:lnTo>
                <a:cubicBezTo>
                  <a:pt x="1263919" y="4070545"/>
                  <a:pt x="1244840" y="4077559"/>
                  <a:pt x="1230265" y="4083363"/>
                </a:cubicBezTo>
                <a:cubicBezTo>
                  <a:pt x="1226621" y="4084815"/>
                  <a:pt x="1223914" y="4086045"/>
                  <a:pt x="1221996" y="4087074"/>
                </a:cubicBezTo>
                <a:cubicBezTo>
                  <a:pt x="1208573" y="4094282"/>
                  <a:pt x="1233853" y="4091634"/>
                  <a:pt x="1247640" y="4085730"/>
                </a:cubicBezTo>
                <a:lnTo>
                  <a:pt x="1273977" y="4076394"/>
                </a:lnTo>
                <a:lnTo>
                  <a:pt x="1274283" y="4072550"/>
                </a:lnTo>
                <a:cubicBezTo>
                  <a:pt x="1274891" y="4071900"/>
                  <a:pt x="1275699" y="4072707"/>
                  <a:pt x="1276607" y="4074313"/>
                </a:cubicBezTo>
                <a:lnTo>
                  <a:pt x="1277046" y="4075307"/>
                </a:lnTo>
                <a:lnTo>
                  <a:pt x="1297211" y="4068158"/>
                </a:lnTo>
                <a:lnTo>
                  <a:pt x="1313505" y="4060791"/>
                </a:lnTo>
                <a:close/>
                <a:moveTo>
                  <a:pt x="484973" y="4054052"/>
                </a:moveTo>
                <a:lnTo>
                  <a:pt x="478563" y="4057804"/>
                </a:lnTo>
                <a:lnTo>
                  <a:pt x="464953" y="4067148"/>
                </a:lnTo>
                <a:lnTo>
                  <a:pt x="431099" y="4072608"/>
                </a:lnTo>
                <a:lnTo>
                  <a:pt x="395437" y="4076843"/>
                </a:lnTo>
                <a:lnTo>
                  <a:pt x="404307" y="4071452"/>
                </a:lnTo>
                <a:lnTo>
                  <a:pt x="412101" y="4067443"/>
                </a:lnTo>
                <a:close/>
                <a:moveTo>
                  <a:pt x="3174789" y="4049765"/>
                </a:moveTo>
                <a:lnTo>
                  <a:pt x="3176698" y="4052031"/>
                </a:lnTo>
                <a:cubicBezTo>
                  <a:pt x="3178607" y="4054299"/>
                  <a:pt x="3215104" y="4063593"/>
                  <a:pt x="3228951" y="4068073"/>
                </a:cubicBezTo>
                <a:cubicBezTo>
                  <a:pt x="3344169" y="4102753"/>
                  <a:pt x="3457147" y="4128340"/>
                  <a:pt x="3568343" y="4174803"/>
                </a:cubicBezTo>
                <a:cubicBezTo>
                  <a:pt x="3576719" y="4176467"/>
                  <a:pt x="3596739" y="4182124"/>
                  <a:pt x="3594924" y="4180746"/>
                </a:cubicBezTo>
                <a:cubicBezTo>
                  <a:pt x="3594318" y="4180288"/>
                  <a:pt x="3591288" y="4179048"/>
                  <a:pt x="3584592" y="4176616"/>
                </a:cubicBezTo>
                <a:cubicBezTo>
                  <a:pt x="3482970" y="4130481"/>
                  <a:pt x="3378109" y="4102576"/>
                  <a:pt x="3282504" y="4074622"/>
                </a:cubicBezTo>
                <a:cubicBezTo>
                  <a:pt x="3246325" y="4065705"/>
                  <a:pt x="3206049" y="4047327"/>
                  <a:pt x="3174789" y="4049765"/>
                </a:cubicBezTo>
                <a:close/>
                <a:moveTo>
                  <a:pt x="3536748" y="4049363"/>
                </a:moveTo>
                <a:cubicBezTo>
                  <a:pt x="3530855" y="4048631"/>
                  <a:pt x="3526571" y="4049170"/>
                  <a:pt x="3528043" y="4052470"/>
                </a:cubicBezTo>
                <a:cubicBezTo>
                  <a:pt x="3529953" y="4054736"/>
                  <a:pt x="3544155" y="4055041"/>
                  <a:pt x="3544155" y="4055041"/>
                </a:cubicBezTo>
                <a:cubicBezTo>
                  <a:pt x="3555707" y="4057257"/>
                  <a:pt x="3560149" y="4057471"/>
                  <a:pt x="3560395" y="4056729"/>
                </a:cubicBezTo>
                <a:cubicBezTo>
                  <a:pt x="3560580" y="4056173"/>
                  <a:pt x="3558406" y="4055078"/>
                  <a:pt x="3555099" y="4053887"/>
                </a:cubicBezTo>
                <a:cubicBezTo>
                  <a:pt x="3550141" y="4052099"/>
                  <a:pt x="3542641" y="4050096"/>
                  <a:pt x="3536748" y="4049363"/>
                </a:cubicBezTo>
                <a:close/>
                <a:moveTo>
                  <a:pt x="3544166" y="4032751"/>
                </a:moveTo>
                <a:cubicBezTo>
                  <a:pt x="3540956" y="4032389"/>
                  <a:pt x="3537406" y="4032312"/>
                  <a:pt x="3536046" y="4033458"/>
                </a:cubicBezTo>
                <a:cubicBezTo>
                  <a:pt x="3536200" y="4045599"/>
                  <a:pt x="3585126" y="4052170"/>
                  <a:pt x="3591663" y="4054414"/>
                </a:cubicBezTo>
                <a:cubicBezTo>
                  <a:pt x="3618904" y="4063756"/>
                  <a:pt x="3628768" y="4075465"/>
                  <a:pt x="3648052" y="4075364"/>
                </a:cubicBezTo>
                <a:cubicBezTo>
                  <a:pt x="3621623" y="4061465"/>
                  <a:pt x="3586745" y="4043057"/>
                  <a:pt x="3550248" y="4033763"/>
                </a:cubicBezTo>
                <a:cubicBezTo>
                  <a:pt x="3550248" y="4033763"/>
                  <a:pt x="3547378" y="4033114"/>
                  <a:pt x="3544166" y="4032751"/>
                </a:cubicBezTo>
                <a:close/>
                <a:moveTo>
                  <a:pt x="3997197" y="4024191"/>
                </a:moveTo>
                <a:cubicBezTo>
                  <a:pt x="3995441" y="4023100"/>
                  <a:pt x="4002464" y="4027467"/>
                  <a:pt x="4002464" y="4027467"/>
                </a:cubicBezTo>
                <a:cubicBezTo>
                  <a:pt x="3999343" y="4025526"/>
                  <a:pt x="3997782" y="4024556"/>
                  <a:pt x="3997197" y="4024191"/>
                </a:cubicBezTo>
                <a:close/>
                <a:moveTo>
                  <a:pt x="4327222" y="4019726"/>
                </a:moveTo>
                <a:cubicBezTo>
                  <a:pt x="4327222" y="4019726"/>
                  <a:pt x="4321329" y="4024229"/>
                  <a:pt x="4322802" y="4023103"/>
                </a:cubicBezTo>
                <a:cubicBezTo>
                  <a:pt x="4323294" y="4022729"/>
                  <a:pt x="4324604" y="4021728"/>
                  <a:pt x="4327222" y="4019726"/>
                </a:cubicBezTo>
                <a:close/>
                <a:moveTo>
                  <a:pt x="3503777" y="4018937"/>
                </a:moveTo>
                <a:cubicBezTo>
                  <a:pt x="3496646" y="4018104"/>
                  <a:pt x="3491311" y="4018754"/>
                  <a:pt x="3492559" y="4022304"/>
                </a:cubicBezTo>
                <a:cubicBezTo>
                  <a:pt x="3494468" y="4024571"/>
                  <a:pt x="3530964" y="4033864"/>
                  <a:pt x="3532227" y="4028925"/>
                </a:cubicBezTo>
                <a:cubicBezTo>
                  <a:pt x="3532289" y="4028309"/>
                  <a:pt x="3531664" y="4027595"/>
                  <a:pt x="3530527" y="4026835"/>
                </a:cubicBezTo>
                <a:cubicBezTo>
                  <a:pt x="3529392" y="4026077"/>
                  <a:pt x="3527746" y="4025273"/>
                  <a:pt x="3525769" y="4024477"/>
                </a:cubicBezTo>
                <a:cubicBezTo>
                  <a:pt x="3519835" y="4022090"/>
                  <a:pt x="3510908" y="4019771"/>
                  <a:pt x="3503777" y="4018937"/>
                </a:cubicBezTo>
                <a:close/>
                <a:moveTo>
                  <a:pt x="4306978" y="4011976"/>
                </a:moveTo>
                <a:cubicBezTo>
                  <a:pt x="4307563" y="4012340"/>
                  <a:pt x="4309123" y="4013310"/>
                  <a:pt x="4312245" y="4015251"/>
                </a:cubicBezTo>
                <a:cubicBezTo>
                  <a:pt x="4312245" y="4015251"/>
                  <a:pt x="4305222" y="4010884"/>
                  <a:pt x="4306978" y="4011976"/>
                </a:cubicBezTo>
                <a:close/>
                <a:moveTo>
                  <a:pt x="727728" y="4005209"/>
                </a:moveTo>
                <a:cubicBezTo>
                  <a:pt x="728199" y="4005426"/>
                  <a:pt x="729458" y="4006001"/>
                  <a:pt x="731976" y="4007152"/>
                </a:cubicBezTo>
                <a:cubicBezTo>
                  <a:pt x="731976" y="4007152"/>
                  <a:pt x="726312" y="4004562"/>
                  <a:pt x="727728" y="4005209"/>
                </a:cubicBezTo>
                <a:close/>
                <a:moveTo>
                  <a:pt x="693953" y="4004234"/>
                </a:moveTo>
                <a:lnTo>
                  <a:pt x="652782" y="4022696"/>
                </a:lnTo>
                <a:lnTo>
                  <a:pt x="623239" y="4038866"/>
                </a:lnTo>
                <a:lnTo>
                  <a:pt x="536134" y="4055668"/>
                </a:lnTo>
                <a:lnTo>
                  <a:pt x="522705" y="4057834"/>
                </a:lnTo>
                <a:lnTo>
                  <a:pt x="530207" y="4053520"/>
                </a:lnTo>
                <a:cubicBezTo>
                  <a:pt x="541595" y="4047130"/>
                  <a:pt x="547667" y="4043487"/>
                  <a:pt x="550068" y="4041615"/>
                </a:cubicBezTo>
                <a:lnTo>
                  <a:pt x="549170" y="4041085"/>
                </a:lnTo>
                <a:lnTo>
                  <a:pt x="591296" y="4032352"/>
                </a:lnTo>
                <a:cubicBezTo>
                  <a:pt x="620397" y="4024940"/>
                  <a:pt x="648189" y="4016529"/>
                  <a:pt x="675357" y="4007295"/>
                </a:cubicBezTo>
                <a:close/>
                <a:moveTo>
                  <a:pt x="1310764" y="3998713"/>
                </a:moveTo>
                <a:lnTo>
                  <a:pt x="1307974" y="3999503"/>
                </a:lnTo>
                <a:lnTo>
                  <a:pt x="1309670" y="4003794"/>
                </a:lnTo>
                <a:cubicBezTo>
                  <a:pt x="1310911" y="4006017"/>
                  <a:pt x="1311245" y="4004302"/>
                  <a:pt x="1311024" y="4000650"/>
                </a:cubicBezTo>
                <a:close/>
                <a:moveTo>
                  <a:pt x="3378322" y="3998336"/>
                </a:moveTo>
                <a:cubicBezTo>
                  <a:pt x="3376630" y="3998405"/>
                  <a:pt x="3376020" y="3998730"/>
                  <a:pt x="3376244" y="3999254"/>
                </a:cubicBezTo>
                <a:cubicBezTo>
                  <a:pt x="3377582" y="4002395"/>
                  <a:pt x="3408916" y="4012688"/>
                  <a:pt x="3416682" y="4017768"/>
                </a:cubicBezTo>
                <a:cubicBezTo>
                  <a:pt x="3435158" y="4022225"/>
                  <a:pt x="3449361" y="4022530"/>
                  <a:pt x="3460981" y="4024367"/>
                </a:cubicBezTo>
                <a:cubicBezTo>
                  <a:pt x="3465117" y="4029277"/>
                  <a:pt x="3467836" y="4026986"/>
                  <a:pt x="3467836" y="4026986"/>
                </a:cubicBezTo>
                <a:cubicBezTo>
                  <a:pt x="3468039" y="4025847"/>
                  <a:pt x="3468020" y="4025136"/>
                  <a:pt x="3467802" y="4024704"/>
                </a:cubicBezTo>
                <a:cubicBezTo>
                  <a:pt x="3467584" y="4024272"/>
                  <a:pt x="3467165" y="4024120"/>
                  <a:pt x="3466567" y="4024100"/>
                </a:cubicBezTo>
                <a:cubicBezTo>
                  <a:pt x="3465369" y="4024058"/>
                  <a:pt x="3463454" y="4024543"/>
                  <a:pt x="3460981" y="4024367"/>
                </a:cubicBezTo>
                <a:cubicBezTo>
                  <a:pt x="3441406" y="4013087"/>
                  <a:pt x="3411766" y="4006413"/>
                  <a:pt x="3386888" y="3998954"/>
                </a:cubicBezTo>
                <a:cubicBezTo>
                  <a:pt x="3382786" y="3998455"/>
                  <a:pt x="3380013" y="3998267"/>
                  <a:pt x="3378322" y="3998336"/>
                </a:cubicBezTo>
                <a:close/>
                <a:moveTo>
                  <a:pt x="743292" y="3998302"/>
                </a:moveTo>
                <a:cubicBezTo>
                  <a:pt x="741813" y="3997600"/>
                  <a:pt x="747731" y="4000406"/>
                  <a:pt x="747731" y="4000406"/>
                </a:cubicBezTo>
                <a:cubicBezTo>
                  <a:pt x="745102" y="3999159"/>
                  <a:pt x="743786" y="3998535"/>
                  <a:pt x="743292" y="3998302"/>
                </a:cubicBezTo>
                <a:close/>
                <a:moveTo>
                  <a:pt x="3404739" y="3987696"/>
                </a:moveTo>
                <a:cubicBezTo>
                  <a:pt x="3398102" y="3987269"/>
                  <a:pt x="3394174" y="3988436"/>
                  <a:pt x="3395044" y="3992083"/>
                </a:cubicBezTo>
                <a:cubicBezTo>
                  <a:pt x="3399181" y="3996994"/>
                  <a:pt x="3426913" y="4001402"/>
                  <a:pt x="3440758" y="4005882"/>
                </a:cubicBezTo>
                <a:cubicBezTo>
                  <a:pt x="3445387" y="4005857"/>
                  <a:pt x="3485703" y="4019684"/>
                  <a:pt x="3484603" y="4012861"/>
                </a:cubicBezTo>
                <a:cubicBezTo>
                  <a:pt x="3484943" y="4012575"/>
                  <a:pt x="3483737" y="4011775"/>
                  <a:pt x="3481373" y="4010626"/>
                </a:cubicBezTo>
                <a:cubicBezTo>
                  <a:pt x="3468963" y="4004599"/>
                  <a:pt x="3424652" y="3988976"/>
                  <a:pt x="3404739" y="3987696"/>
                </a:cubicBezTo>
                <a:close/>
                <a:moveTo>
                  <a:pt x="796168" y="3960815"/>
                </a:moveTo>
                <a:lnTo>
                  <a:pt x="737905" y="3985507"/>
                </a:lnTo>
                <a:lnTo>
                  <a:pt x="734956" y="3985364"/>
                </a:lnTo>
                <a:cubicBezTo>
                  <a:pt x="730611" y="3984827"/>
                  <a:pt x="728283" y="3984058"/>
                  <a:pt x="729781" y="3983126"/>
                </a:cubicBezTo>
                <a:cubicBezTo>
                  <a:pt x="747009" y="3972411"/>
                  <a:pt x="767956" y="3966843"/>
                  <a:pt x="789516" y="3962207"/>
                </a:cubicBezTo>
                <a:close/>
                <a:moveTo>
                  <a:pt x="4261158" y="3956004"/>
                </a:moveTo>
                <a:lnTo>
                  <a:pt x="4263931" y="3956134"/>
                </a:lnTo>
                <a:lnTo>
                  <a:pt x="4269606" y="3958081"/>
                </a:lnTo>
                <a:cubicBezTo>
                  <a:pt x="4263408" y="3957049"/>
                  <a:pt x="4258063" y="3956347"/>
                  <a:pt x="4257626" y="3956076"/>
                </a:cubicBezTo>
                <a:cubicBezTo>
                  <a:pt x="4257407" y="3955939"/>
                  <a:pt x="4258417" y="3955912"/>
                  <a:pt x="4261158" y="3956004"/>
                </a:cubicBezTo>
                <a:close/>
                <a:moveTo>
                  <a:pt x="4015393" y="3933556"/>
                </a:moveTo>
                <a:lnTo>
                  <a:pt x="4028481" y="3937896"/>
                </a:lnTo>
                <a:cubicBezTo>
                  <a:pt x="4033882" y="3939522"/>
                  <a:pt x="4038600" y="3940755"/>
                  <a:pt x="4041505" y="3941213"/>
                </a:cubicBezTo>
                <a:lnTo>
                  <a:pt x="4036045" y="3939162"/>
                </a:lnTo>
                <a:close/>
                <a:moveTo>
                  <a:pt x="3991751" y="3931415"/>
                </a:moveTo>
                <a:lnTo>
                  <a:pt x="3995298" y="3932349"/>
                </a:lnTo>
                <a:cubicBezTo>
                  <a:pt x="3993939" y="3933495"/>
                  <a:pt x="3992703" y="3933406"/>
                  <a:pt x="3991906" y="3932461"/>
                </a:cubicBezTo>
                <a:close/>
                <a:moveTo>
                  <a:pt x="913149" y="3929127"/>
                </a:moveTo>
                <a:cubicBezTo>
                  <a:pt x="911929" y="3929023"/>
                  <a:pt x="910224" y="3929497"/>
                  <a:pt x="908538" y="3930236"/>
                </a:cubicBezTo>
                <a:cubicBezTo>
                  <a:pt x="906853" y="3930974"/>
                  <a:pt x="905190" y="3931977"/>
                  <a:pt x="904058" y="3932934"/>
                </a:cubicBezTo>
                <a:cubicBezTo>
                  <a:pt x="901793" y="3934847"/>
                  <a:pt x="901647" y="3936572"/>
                  <a:pt x="907689" y="3935608"/>
                </a:cubicBezTo>
                <a:cubicBezTo>
                  <a:pt x="909599" y="3933341"/>
                  <a:pt x="912319" y="3935631"/>
                  <a:pt x="914227" y="3933365"/>
                </a:cubicBezTo>
                <a:cubicBezTo>
                  <a:pt x="915536" y="3930433"/>
                  <a:pt x="914775" y="3929266"/>
                  <a:pt x="913149" y="3929127"/>
                </a:cubicBezTo>
                <a:close/>
                <a:moveTo>
                  <a:pt x="832656" y="3914304"/>
                </a:moveTo>
                <a:cubicBezTo>
                  <a:pt x="832656" y="3914304"/>
                  <a:pt x="834187" y="3915507"/>
                  <a:pt x="835527" y="3916559"/>
                </a:cubicBezTo>
                <a:lnTo>
                  <a:pt x="835742" y="3916727"/>
                </a:lnTo>
                <a:lnTo>
                  <a:pt x="837251" y="3917912"/>
                </a:lnTo>
                <a:cubicBezTo>
                  <a:pt x="837633" y="3918213"/>
                  <a:pt x="837537" y="3918138"/>
                  <a:pt x="837179" y="3917856"/>
                </a:cubicBezTo>
                <a:lnTo>
                  <a:pt x="835742" y="3916727"/>
                </a:lnTo>
                <a:close/>
                <a:moveTo>
                  <a:pt x="520382" y="3898800"/>
                </a:moveTo>
                <a:cubicBezTo>
                  <a:pt x="501564" y="3907780"/>
                  <a:pt x="491020" y="3904979"/>
                  <a:pt x="492650" y="3901755"/>
                </a:cubicBezTo>
                <a:cubicBezTo>
                  <a:pt x="493193" y="3900679"/>
                  <a:pt x="495090" y="3899557"/>
                  <a:pt x="498483" y="3898808"/>
                </a:cubicBezTo>
                <a:cubicBezTo>
                  <a:pt x="503007" y="3897809"/>
                  <a:pt x="510192" y="3897474"/>
                  <a:pt x="520382" y="3898800"/>
                </a:cubicBezTo>
                <a:close/>
                <a:moveTo>
                  <a:pt x="1272447" y="3895169"/>
                </a:moveTo>
                <a:lnTo>
                  <a:pt x="1233374" y="3906770"/>
                </a:lnTo>
                <a:cubicBezTo>
                  <a:pt x="1182505" y="3923008"/>
                  <a:pt x="1130884" y="3941518"/>
                  <a:pt x="1080073" y="3964585"/>
                </a:cubicBezTo>
                <a:cubicBezTo>
                  <a:pt x="1073376" y="3967017"/>
                  <a:pt x="1070345" y="3968257"/>
                  <a:pt x="1069740" y="3968716"/>
                </a:cubicBezTo>
                <a:cubicBezTo>
                  <a:pt x="1067926" y="3970094"/>
                  <a:pt x="1087945" y="3964436"/>
                  <a:pt x="1096321" y="3962773"/>
                </a:cubicBezTo>
                <a:cubicBezTo>
                  <a:pt x="1151919" y="3939542"/>
                  <a:pt x="1207963" y="3921530"/>
                  <a:pt x="1264510" y="3904989"/>
                </a:cubicBezTo>
                <a:lnTo>
                  <a:pt x="1274227" y="3902211"/>
                </a:lnTo>
                <a:close/>
                <a:moveTo>
                  <a:pt x="1289080" y="3890230"/>
                </a:moveTo>
                <a:lnTo>
                  <a:pt x="1282204" y="3892271"/>
                </a:lnTo>
                <a:lnTo>
                  <a:pt x="1284031" y="3899408"/>
                </a:lnTo>
                <a:lnTo>
                  <a:pt x="1290586" y="3897535"/>
                </a:lnTo>
                <a:close/>
                <a:moveTo>
                  <a:pt x="987463" y="3874943"/>
                </a:moveTo>
                <a:cubicBezTo>
                  <a:pt x="982835" y="3874918"/>
                  <a:pt x="993354" y="3879906"/>
                  <a:pt x="993354" y="3879906"/>
                </a:cubicBezTo>
                <a:cubicBezTo>
                  <a:pt x="994309" y="3878771"/>
                  <a:pt x="993313" y="3876965"/>
                  <a:pt x="991841" y="3875724"/>
                </a:cubicBezTo>
                <a:cubicBezTo>
                  <a:pt x="990368" y="3874484"/>
                  <a:pt x="988418" y="3873809"/>
                  <a:pt x="987463" y="3874943"/>
                </a:cubicBezTo>
                <a:close/>
                <a:moveTo>
                  <a:pt x="1127916" y="3837333"/>
                </a:moveTo>
                <a:cubicBezTo>
                  <a:pt x="1122023" y="3838065"/>
                  <a:pt x="1114523" y="3840070"/>
                  <a:pt x="1109565" y="3841857"/>
                </a:cubicBezTo>
                <a:cubicBezTo>
                  <a:pt x="1106259" y="3843048"/>
                  <a:pt x="1104085" y="3844143"/>
                  <a:pt x="1104269" y="3844699"/>
                </a:cubicBezTo>
                <a:cubicBezTo>
                  <a:pt x="1104515" y="3845441"/>
                  <a:pt x="1108958" y="3845227"/>
                  <a:pt x="1120509" y="3843011"/>
                </a:cubicBezTo>
                <a:cubicBezTo>
                  <a:pt x="1120509" y="3843011"/>
                  <a:pt x="1134712" y="3842705"/>
                  <a:pt x="1136621" y="3840440"/>
                </a:cubicBezTo>
                <a:cubicBezTo>
                  <a:pt x="1138094" y="3837140"/>
                  <a:pt x="1133808" y="3836600"/>
                  <a:pt x="1127916" y="3837333"/>
                </a:cubicBezTo>
                <a:close/>
                <a:moveTo>
                  <a:pt x="1120497" y="3820721"/>
                </a:moveTo>
                <a:cubicBezTo>
                  <a:pt x="1117287" y="3821084"/>
                  <a:pt x="1114416" y="3821733"/>
                  <a:pt x="1114416" y="3821733"/>
                </a:cubicBezTo>
                <a:cubicBezTo>
                  <a:pt x="1077920" y="3831027"/>
                  <a:pt x="1043042" y="3849435"/>
                  <a:pt x="1016613" y="3863334"/>
                </a:cubicBezTo>
                <a:cubicBezTo>
                  <a:pt x="1035896" y="3863435"/>
                  <a:pt x="1045761" y="3851726"/>
                  <a:pt x="1073002" y="3842384"/>
                </a:cubicBezTo>
                <a:cubicBezTo>
                  <a:pt x="1079538" y="3840141"/>
                  <a:pt x="1128464" y="3833568"/>
                  <a:pt x="1128619" y="3821427"/>
                </a:cubicBezTo>
                <a:cubicBezTo>
                  <a:pt x="1127259" y="3820282"/>
                  <a:pt x="1123708" y="3820358"/>
                  <a:pt x="1120497" y="3820721"/>
                </a:cubicBezTo>
                <a:close/>
                <a:moveTo>
                  <a:pt x="667467" y="3812161"/>
                </a:moveTo>
                <a:cubicBezTo>
                  <a:pt x="669223" y="3811069"/>
                  <a:pt x="662201" y="3815436"/>
                  <a:pt x="662201" y="3815436"/>
                </a:cubicBezTo>
                <a:cubicBezTo>
                  <a:pt x="665322" y="3813496"/>
                  <a:pt x="666882" y="3812525"/>
                  <a:pt x="667467" y="3812161"/>
                </a:cubicBezTo>
                <a:close/>
                <a:moveTo>
                  <a:pt x="337443" y="3807696"/>
                </a:moveTo>
                <a:cubicBezTo>
                  <a:pt x="337443" y="3807696"/>
                  <a:pt x="343335" y="3812199"/>
                  <a:pt x="341862" y="3811073"/>
                </a:cubicBezTo>
                <a:cubicBezTo>
                  <a:pt x="341371" y="3810698"/>
                  <a:pt x="340061" y="3809698"/>
                  <a:pt x="337443" y="3807696"/>
                </a:cubicBezTo>
                <a:close/>
                <a:moveTo>
                  <a:pt x="1160887" y="3806907"/>
                </a:moveTo>
                <a:cubicBezTo>
                  <a:pt x="1153756" y="3807741"/>
                  <a:pt x="1144830" y="3810060"/>
                  <a:pt x="1138896" y="3812447"/>
                </a:cubicBezTo>
                <a:cubicBezTo>
                  <a:pt x="1136918" y="3813243"/>
                  <a:pt x="1135272" y="3814047"/>
                  <a:pt x="1134137" y="3814805"/>
                </a:cubicBezTo>
                <a:cubicBezTo>
                  <a:pt x="1133001" y="3815564"/>
                  <a:pt x="1132376" y="3816278"/>
                  <a:pt x="1132437" y="3816895"/>
                </a:cubicBezTo>
                <a:cubicBezTo>
                  <a:pt x="1133701" y="3821834"/>
                  <a:pt x="1170196" y="3812540"/>
                  <a:pt x="1172106" y="3810274"/>
                </a:cubicBezTo>
                <a:cubicBezTo>
                  <a:pt x="1173354" y="3806723"/>
                  <a:pt x="1168019" y="3806073"/>
                  <a:pt x="1160887" y="3806907"/>
                </a:cubicBezTo>
                <a:close/>
                <a:moveTo>
                  <a:pt x="357687" y="3799945"/>
                </a:moveTo>
                <a:cubicBezTo>
                  <a:pt x="357103" y="3800310"/>
                  <a:pt x="355541" y="3801280"/>
                  <a:pt x="352420" y="3803222"/>
                </a:cubicBezTo>
                <a:cubicBezTo>
                  <a:pt x="352420" y="3803222"/>
                  <a:pt x="359442" y="3798854"/>
                  <a:pt x="357687" y="3799945"/>
                </a:cubicBezTo>
                <a:close/>
                <a:moveTo>
                  <a:pt x="4022928" y="3796044"/>
                </a:moveTo>
                <a:lnTo>
                  <a:pt x="4034673" y="3801751"/>
                </a:lnTo>
                <a:lnTo>
                  <a:pt x="4069607" y="3809094"/>
                </a:lnTo>
                <a:lnTo>
                  <a:pt x="4098651" y="3815114"/>
                </a:lnTo>
                <a:lnTo>
                  <a:pt x="4092724" y="3812312"/>
                </a:lnTo>
                <a:lnTo>
                  <a:pt x="4081478" y="3810881"/>
                </a:lnTo>
                <a:cubicBezTo>
                  <a:pt x="4071546" y="3809140"/>
                  <a:pt x="4060371" y="3806375"/>
                  <a:pt x="4048805" y="3803215"/>
                </a:cubicBezTo>
                <a:close/>
                <a:moveTo>
                  <a:pt x="1248685" y="3795325"/>
                </a:moveTo>
                <a:lnTo>
                  <a:pt x="1238742" y="3798197"/>
                </a:lnTo>
                <a:cubicBezTo>
                  <a:pt x="1225775" y="3802208"/>
                  <a:pt x="1213472" y="3806696"/>
                  <a:pt x="1203684" y="3812336"/>
                </a:cubicBezTo>
                <a:cubicBezTo>
                  <a:pt x="1201211" y="3812513"/>
                  <a:pt x="1199295" y="3812028"/>
                  <a:pt x="1198098" y="3812069"/>
                </a:cubicBezTo>
                <a:cubicBezTo>
                  <a:pt x="1197500" y="3812090"/>
                  <a:pt x="1197080" y="3812242"/>
                  <a:pt x="1196862" y="3812674"/>
                </a:cubicBezTo>
                <a:cubicBezTo>
                  <a:pt x="1196644" y="3813105"/>
                  <a:pt x="1196625" y="3813817"/>
                  <a:pt x="1196829" y="3814956"/>
                </a:cubicBezTo>
                <a:cubicBezTo>
                  <a:pt x="1196829" y="3814956"/>
                  <a:pt x="1199548" y="3817246"/>
                  <a:pt x="1203684" y="3812336"/>
                </a:cubicBezTo>
                <a:cubicBezTo>
                  <a:pt x="1215304" y="3810499"/>
                  <a:pt x="1229506" y="3810195"/>
                  <a:pt x="1247982" y="3805738"/>
                </a:cubicBezTo>
                <a:lnTo>
                  <a:pt x="1250756" y="3804383"/>
                </a:lnTo>
                <a:close/>
                <a:moveTo>
                  <a:pt x="1267986" y="3789752"/>
                </a:moveTo>
                <a:lnTo>
                  <a:pt x="1257444" y="3792796"/>
                </a:lnTo>
                <a:lnTo>
                  <a:pt x="1258802" y="3800567"/>
                </a:lnTo>
                <a:lnTo>
                  <a:pt x="1269387" y="3796253"/>
                </a:lnTo>
                <a:close/>
                <a:moveTo>
                  <a:pt x="3955254" y="3781379"/>
                </a:moveTo>
                <a:cubicBezTo>
                  <a:pt x="3950148" y="3781179"/>
                  <a:pt x="3946550" y="3781563"/>
                  <a:pt x="3946698" y="3783066"/>
                </a:cubicBezTo>
                <a:cubicBezTo>
                  <a:pt x="3944957" y="3790452"/>
                  <a:pt x="3982507" y="3792015"/>
                  <a:pt x="3991923" y="3792291"/>
                </a:cubicBezTo>
                <a:lnTo>
                  <a:pt x="3993578" y="3792331"/>
                </a:lnTo>
                <a:lnTo>
                  <a:pt x="3971415" y="3783054"/>
                </a:lnTo>
                <a:close/>
                <a:moveTo>
                  <a:pt x="1244878" y="3778665"/>
                </a:moveTo>
                <a:lnTo>
                  <a:pt x="1233965" y="3780840"/>
                </a:lnTo>
                <a:cubicBezTo>
                  <a:pt x="1214017" y="3786295"/>
                  <a:pt x="1191565" y="3794578"/>
                  <a:pt x="1183291" y="3798596"/>
                </a:cubicBezTo>
                <a:cubicBezTo>
                  <a:pt x="1180927" y="3799745"/>
                  <a:pt x="1179721" y="3800544"/>
                  <a:pt x="1180061" y="3800831"/>
                </a:cubicBezTo>
                <a:cubicBezTo>
                  <a:pt x="1178962" y="3807653"/>
                  <a:pt x="1219277" y="3793827"/>
                  <a:pt x="1223906" y="3793851"/>
                </a:cubicBezTo>
                <a:lnTo>
                  <a:pt x="1247007" y="3787978"/>
                </a:lnTo>
                <a:close/>
                <a:moveTo>
                  <a:pt x="1259925" y="3775666"/>
                </a:moveTo>
                <a:lnTo>
                  <a:pt x="1254635" y="3776720"/>
                </a:lnTo>
                <a:lnTo>
                  <a:pt x="1256167" y="3785488"/>
                </a:lnTo>
                <a:lnTo>
                  <a:pt x="1262680" y="3783651"/>
                </a:lnTo>
                <a:lnTo>
                  <a:pt x="1266271" y="3781789"/>
                </a:lnTo>
                <a:lnTo>
                  <a:pt x="1265048" y="3776111"/>
                </a:lnTo>
                <a:close/>
                <a:moveTo>
                  <a:pt x="4426896" y="3772461"/>
                </a:moveTo>
                <a:cubicBezTo>
                  <a:pt x="4428357" y="3771867"/>
                  <a:pt x="4422514" y="3774244"/>
                  <a:pt x="4422514" y="3774244"/>
                </a:cubicBezTo>
                <a:cubicBezTo>
                  <a:pt x="4425112" y="3773187"/>
                  <a:pt x="4426409" y="3772659"/>
                  <a:pt x="4426896" y="3772461"/>
                </a:cubicBezTo>
                <a:close/>
                <a:moveTo>
                  <a:pt x="4410093" y="3768596"/>
                </a:moveTo>
                <a:lnTo>
                  <a:pt x="4412940" y="3769064"/>
                </a:lnTo>
                <a:lnTo>
                  <a:pt x="4422514" y="3774244"/>
                </a:lnTo>
                <a:close/>
                <a:moveTo>
                  <a:pt x="4416608" y="3749212"/>
                </a:moveTo>
                <a:cubicBezTo>
                  <a:pt x="4416135" y="3749427"/>
                  <a:pt x="4414877" y="3750004"/>
                  <a:pt x="4412361" y="3751155"/>
                </a:cubicBezTo>
                <a:cubicBezTo>
                  <a:pt x="4412361" y="3751155"/>
                  <a:pt x="4418023" y="3748564"/>
                  <a:pt x="4416608" y="3749212"/>
                </a:cubicBezTo>
                <a:close/>
                <a:moveTo>
                  <a:pt x="403506" y="3743974"/>
                </a:moveTo>
                <a:cubicBezTo>
                  <a:pt x="406248" y="3743881"/>
                  <a:pt x="407257" y="3743909"/>
                  <a:pt x="407038" y="3744045"/>
                </a:cubicBezTo>
                <a:cubicBezTo>
                  <a:pt x="406602" y="3744316"/>
                  <a:pt x="401257" y="3745020"/>
                  <a:pt x="395058" y="3746051"/>
                </a:cubicBezTo>
                <a:lnTo>
                  <a:pt x="400734" y="3744104"/>
                </a:lnTo>
                <a:close/>
                <a:moveTo>
                  <a:pt x="3927196" y="3734520"/>
                </a:moveTo>
                <a:lnTo>
                  <a:pt x="3925735" y="3735635"/>
                </a:lnTo>
                <a:lnTo>
                  <a:pt x="3925668" y="3735686"/>
                </a:lnTo>
                <a:cubicBezTo>
                  <a:pt x="3925324" y="3735950"/>
                  <a:pt x="3925232" y="3736020"/>
                  <a:pt x="3925600" y="3735739"/>
                </a:cubicBezTo>
                <a:lnTo>
                  <a:pt x="3925735" y="3735635"/>
                </a:lnTo>
                <a:lnTo>
                  <a:pt x="3927197" y="3734520"/>
                </a:lnTo>
                <a:close/>
                <a:moveTo>
                  <a:pt x="4163613" y="3721791"/>
                </a:moveTo>
                <a:cubicBezTo>
                  <a:pt x="4165231" y="3721382"/>
                  <a:pt x="4168913" y="3722390"/>
                  <a:pt x="4172114" y="3723927"/>
                </a:cubicBezTo>
                <a:cubicBezTo>
                  <a:pt x="4175316" y="3725465"/>
                  <a:pt x="4178038" y="3727531"/>
                  <a:pt x="4177733" y="3729240"/>
                </a:cubicBezTo>
                <a:cubicBezTo>
                  <a:pt x="4177733" y="3729240"/>
                  <a:pt x="4167705" y="3729292"/>
                  <a:pt x="4163887" y="3724759"/>
                </a:cubicBezTo>
                <a:cubicBezTo>
                  <a:pt x="4162375" y="3722965"/>
                  <a:pt x="4162536" y="3722063"/>
                  <a:pt x="4163613" y="3721791"/>
                </a:cubicBezTo>
                <a:close/>
                <a:moveTo>
                  <a:pt x="649271" y="3721526"/>
                </a:moveTo>
                <a:lnTo>
                  <a:pt x="628620" y="3727132"/>
                </a:lnTo>
                <a:lnTo>
                  <a:pt x="623160" y="3729183"/>
                </a:lnTo>
                <a:cubicBezTo>
                  <a:pt x="626064" y="3728725"/>
                  <a:pt x="630783" y="3727492"/>
                  <a:pt x="636183" y="3725866"/>
                </a:cubicBezTo>
                <a:close/>
                <a:moveTo>
                  <a:pt x="672913" y="3719385"/>
                </a:moveTo>
                <a:lnTo>
                  <a:pt x="672758" y="3720432"/>
                </a:lnTo>
                <a:cubicBezTo>
                  <a:pt x="671962" y="3721376"/>
                  <a:pt x="670726" y="3721464"/>
                  <a:pt x="669367" y="3720319"/>
                </a:cubicBezTo>
                <a:close/>
                <a:moveTo>
                  <a:pt x="4113707" y="3699223"/>
                </a:moveTo>
                <a:cubicBezTo>
                  <a:pt x="4113707" y="3699223"/>
                  <a:pt x="4104189" y="3700340"/>
                  <a:pt x="4106568" y="3700060"/>
                </a:cubicBezTo>
                <a:cubicBezTo>
                  <a:pt x="4107361" y="3699968"/>
                  <a:pt x="4109477" y="3699720"/>
                  <a:pt x="4113707" y="3699223"/>
                </a:cubicBezTo>
                <a:close/>
                <a:moveTo>
                  <a:pt x="4324818" y="3688396"/>
                </a:moveTo>
                <a:cubicBezTo>
                  <a:pt x="4326152" y="3689290"/>
                  <a:pt x="4327664" y="3691085"/>
                  <a:pt x="4329733" y="3693540"/>
                </a:cubicBezTo>
                <a:cubicBezTo>
                  <a:pt x="4324295" y="3698121"/>
                  <a:pt x="4322877" y="3690920"/>
                  <a:pt x="4320968" y="3688653"/>
                </a:cubicBezTo>
                <a:cubicBezTo>
                  <a:pt x="4322327" y="3687508"/>
                  <a:pt x="4323484" y="3687502"/>
                  <a:pt x="4324818" y="3688396"/>
                </a:cubicBezTo>
                <a:close/>
                <a:moveTo>
                  <a:pt x="4316054" y="3683510"/>
                </a:moveTo>
                <a:cubicBezTo>
                  <a:pt x="4317387" y="3684404"/>
                  <a:pt x="4318899" y="3686198"/>
                  <a:pt x="4320968" y="3688653"/>
                </a:cubicBezTo>
                <a:cubicBezTo>
                  <a:pt x="4315530" y="3693234"/>
                  <a:pt x="4314111" y="3686034"/>
                  <a:pt x="4312203" y="3683767"/>
                </a:cubicBezTo>
                <a:cubicBezTo>
                  <a:pt x="4313562" y="3682621"/>
                  <a:pt x="4314719" y="3682616"/>
                  <a:pt x="4316054" y="3683510"/>
                </a:cubicBezTo>
                <a:close/>
                <a:moveTo>
                  <a:pt x="4288001" y="3672513"/>
                </a:moveTo>
                <a:cubicBezTo>
                  <a:pt x="4292856" y="3672297"/>
                  <a:pt x="4296236" y="3673322"/>
                  <a:pt x="4299740" y="3675296"/>
                </a:cubicBezTo>
                <a:cubicBezTo>
                  <a:pt x="4303242" y="3677270"/>
                  <a:pt x="4306866" y="3680191"/>
                  <a:pt x="4312203" y="3683767"/>
                </a:cubicBezTo>
                <a:cubicBezTo>
                  <a:pt x="4302946" y="3683816"/>
                  <a:pt x="4293728" y="3679311"/>
                  <a:pt x="4288001" y="3672513"/>
                </a:cubicBezTo>
                <a:close/>
                <a:moveTo>
                  <a:pt x="4090004" y="3659132"/>
                </a:moveTo>
                <a:cubicBezTo>
                  <a:pt x="4092319" y="3659119"/>
                  <a:pt x="4095110" y="3659674"/>
                  <a:pt x="4097841" y="3660845"/>
                </a:cubicBezTo>
                <a:cubicBezTo>
                  <a:pt x="4100571" y="3662016"/>
                  <a:pt x="4103239" y="3663804"/>
                  <a:pt x="4105308" y="3666260"/>
                </a:cubicBezTo>
                <a:cubicBezTo>
                  <a:pt x="4097960" y="3668575"/>
                  <a:pt x="4095733" y="3665931"/>
                  <a:pt x="4090004" y="3659132"/>
                </a:cubicBezTo>
                <a:close/>
                <a:moveTo>
                  <a:pt x="4416905" y="3655850"/>
                </a:moveTo>
                <a:lnTo>
                  <a:pt x="4489777" y="3669239"/>
                </a:lnTo>
                <a:lnTo>
                  <a:pt x="4497571" y="3673250"/>
                </a:lnTo>
                <a:lnTo>
                  <a:pt x="4506441" y="3678642"/>
                </a:lnTo>
                <a:lnTo>
                  <a:pt x="4470779" y="3674406"/>
                </a:lnTo>
                <a:lnTo>
                  <a:pt x="4436925" y="3668947"/>
                </a:lnTo>
                <a:lnTo>
                  <a:pt x="4423316" y="3659601"/>
                </a:lnTo>
                <a:close/>
                <a:moveTo>
                  <a:pt x="4174151" y="3607006"/>
                </a:moveTo>
                <a:cubicBezTo>
                  <a:pt x="4175567" y="3606359"/>
                  <a:pt x="4169904" y="3608950"/>
                  <a:pt x="4169904" y="3608950"/>
                </a:cubicBezTo>
                <a:cubicBezTo>
                  <a:pt x="4172420" y="3607799"/>
                  <a:pt x="4173679" y="3607223"/>
                  <a:pt x="4174151" y="3607006"/>
                </a:cubicBezTo>
                <a:close/>
                <a:moveTo>
                  <a:pt x="3923867" y="3606421"/>
                </a:moveTo>
                <a:lnTo>
                  <a:pt x="3944260" y="3615540"/>
                </a:lnTo>
                <a:lnTo>
                  <a:pt x="3943750" y="3615255"/>
                </a:lnTo>
                <a:cubicBezTo>
                  <a:pt x="3937766" y="3612061"/>
                  <a:pt x="3931877" y="3609152"/>
                  <a:pt x="3927115" y="3607351"/>
                </a:cubicBezTo>
                <a:close/>
                <a:moveTo>
                  <a:pt x="4207926" y="3606031"/>
                </a:moveTo>
                <a:lnTo>
                  <a:pt x="4226522" y="3609092"/>
                </a:lnTo>
                <a:cubicBezTo>
                  <a:pt x="4253691" y="3618326"/>
                  <a:pt x="4281482" y="3626738"/>
                  <a:pt x="4310583" y="3634149"/>
                </a:cubicBezTo>
                <a:lnTo>
                  <a:pt x="4352709" y="3642882"/>
                </a:lnTo>
                <a:lnTo>
                  <a:pt x="4351811" y="3643412"/>
                </a:lnTo>
                <a:cubicBezTo>
                  <a:pt x="4354212" y="3645284"/>
                  <a:pt x="4360283" y="3648929"/>
                  <a:pt x="4371671" y="3655318"/>
                </a:cubicBezTo>
                <a:lnTo>
                  <a:pt x="4379174" y="3659632"/>
                </a:lnTo>
                <a:lnTo>
                  <a:pt x="4365745" y="3657466"/>
                </a:lnTo>
                <a:lnTo>
                  <a:pt x="4278639" y="3640663"/>
                </a:lnTo>
                <a:lnTo>
                  <a:pt x="4249098" y="3624494"/>
                </a:lnTo>
                <a:close/>
                <a:moveTo>
                  <a:pt x="4158586" y="3600100"/>
                </a:moveTo>
                <a:cubicBezTo>
                  <a:pt x="4158093" y="3600333"/>
                  <a:pt x="4156777" y="3600957"/>
                  <a:pt x="4154148" y="3602204"/>
                </a:cubicBezTo>
                <a:cubicBezTo>
                  <a:pt x="4154148" y="3602204"/>
                  <a:pt x="4160066" y="3599399"/>
                  <a:pt x="4158586" y="3600100"/>
                </a:cubicBezTo>
                <a:close/>
                <a:moveTo>
                  <a:pt x="4113013" y="3592807"/>
                </a:moveTo>
                <a:cubicBezTo>
                  <a:pt x="4111771" y="3592884"/>
                  <a:pt x="4111479" y="3593573"/>
                  <a:pt x="4112912" y="3595273"/>
                </a:cubicBezTo>
                <a:lnTo>
                  <a:pt x="4118642" y="3599779"/>
                </a:lnTo>
                <a:lnTo>
                  <a:pt x="4120420" y="3600622"/>
                </a:lnTo>
                <a:lnTo>
                  <a:pt x="4125503" y="3601941"/>
                </a:lnTo>
                <a:cubicBezTo>
                  <a:pt x="4129052" y="3602017"/>
                  <a:pt x="4131092" y="3600301"/>
                  <a:pt x="4129025" y="3597845"/>
                </a:cubicBezTo>
                <a:cubicBezTo>
                  <a:pt x="4129025" y="3597845"/>
                  <a:pt x="4116740" y="3592573"/>
                  <a:pt x="4113013" y="3592807"/>
                </a:cubicBezTo>
                <a:close/>
                <a:moveTo>
                  <a:pt x="641737" y="3584014"/>
                </a:moveTo>
                <a:lnTo>
                  <a:pt x="615859" y="3591185"/>
                </a:lnTo>
                <a:cubicBezTo>
                  <a:pt x="604293" y="3594344"/>
                  <a:pt x="593118" y="3597110"/>
                  <a:pt x="583186" y="3598851"/>
                </a:cubicBezTo>
                <a:lnTo>
                  <a:pt x="571941" y="3600282"/>
                </a:lnTo>
                <a:lnTo>
                  <a:pt x="566014" y="3603084"/>
                </a:lnTo>
                <a:lnTo>
                  <a:pt x="595057" y="3597064"/>
                </a:lnTo>
                <a:lnTo>
                  <a:pt x="629992" y="3589721"/>
                </a:lnTo>
                <a:close/>
                <a:moveTo>
                  <a:pt x="709411" y="3569349"/>
                </a:moveTo>
                <a:lnTo>
                  <a:pt x="693250" y="3571024"/>
                </a:lnTo>
                <a:lnTo>
                  <a:pt x="671087" y="3580301"/>
                </a:lnTo>
                <a:lnTo>
                  <a:pt x="672742" y="3580261"/>
                </a:lnTo>
                <a:cubicBezTo>
                  <a:pt x="682156" y="3579985"/>
                  <a:pt x="719708" y="3578422"/>
                  <a:pt x="717966" y="3571036"/>
                </a:cubicBezTo>
                <a:cubicBezTo>
                  <a:pt x="718114" y="3569532"/>
                  <a:pt x="714516" y="3569148"/>
                  <a:pt x="709411" y="3569349"/>
                </a:cubicBezTo>
                <a:close/>
                <a:moveTo>
                  <a:pt x="4105711" y="3562613"/>
                </a:moveTo>
                <a:lnTo>
                  <a:pt x="4112363" y="3564005"/>
                </a:lnTo>
                <a:cubicBezTo>
                  <a:pt x="4133923" y="3568641"/>
                  <a:pt x="4154870" y="3574208"/>
                  <a:pt x="4172097" y="3584923"/>
                </a:cubicBezTo>
                <a:cubicBezTo>
                  <a:pt x="4173597" y="3585855"/>
                  <a:pt x="4171267" y="3586625"/>
                  <a:pt x="4166923" y="3587162"/>
                </a:cubicBezTo>
                <a:lnTo>
                  <a:pt x="4163974" y="3587306"/>
                </a:lnTo>
                <a:close/>
                <a:moveTo>
                  <a:pt x="237769" y="3560430"/>
                </a:moveTo>
                <a:cubicBezTo>
                  <a:pt x="238256" y="3560629"/>
                  <a:pt x="239553" y="3561157"/>
                  <a:pt x="242150" y="3562214"/>
                </a:cubicBezTo>
                <a:cubicBezTo>
                  <a:pt x="242150" y="3562214"/>
                  <a:pt x="236308" y="3559836"/>
                  <a:pt x="237769" y="3560430"/>
                </a:cubicBezTo>
                <a:close/>
                <a:moveTo>
                  <a:pt x="254572" y="3556565"/>
                </a:moveTo>
                <a:lnTo>
                  <a:pt x="242150" y="3562214"/>
                </a:lnTo>
                <a:lnTo>
                  <a:pt x="251726" y="3557033"/>
                </a:lnTo>
                <a:close/>
                <a:moveTo>
                  <a:pt x="248057" y="3537182"/>
                </a:moveTo>
                <a:cubicBezTo>
                  <a:pt x="246642" y="3536534"/>
                  <a:pt x="252304" y="3539125"/>
                  <a:pt x="252304" y="3539125"/>
                </a:cubicBezTo>
                <a:cubicBezTo>
                  <a:pt x="249787" y="3537974"/>
                  <a:pt x="248529" y="3537398"/>
                  <a:pt x="248057" y="3537182"/>
                </a:cubicBezTo>
                <a:close/>
                <a:moveTo>
                  <a:pt x="3987156" y="3532369"/>
                </a:moveTo>
                <a:lnTo>
                  <a:pt x="3987651" y="3535163"/>
                </a:lnTo>
                <a:cubicBezTo>
                  <a:pt x="3989560" y="3537430"/>
                  <a:pt x="3992280" y="3535139"/>
                  <a:pt x="3994190" y="3537406"/>
                </a:cubicBezTo>
                <a:lnTo>
                  <a:pt x="3995780" y="3537323"/>
                </a:lnTo>
                <a:lnTo>
                  <a:pt x="3995331" y="3536528"/>
                </a:lnTo>
                <a:close/>
                <a:moveTo>
                  <a:pt x="737469" y="3522489"/>
                </a:moveTo>
                <a:lnTo>
                  <a:pt x="737468" y="3522490"/>
                </a:lnTo>
                <a:lnTo>
                  <a:pt x="738995" y="3523655"/>
                </a:lnTo>
                <a:cubicBezTo>
                  <a:pt x="739341" y="3523919"/>
                  <a:pt x="739433" y="3523990"/>
                  <a:pt x="739065" y="3523708"/>
                </a:cubicBezTo>
                <a:close/>
                <a:moveTo>
                  <a:pt x="4069223" y="3516102"/>
                </a:moveTo>
                <a:lnTo>
                  <a:pt x="4065137" y="3519310"/>
                </a:lnTo>
                <a:lnTo>
                  <a:pt x="4064700" y="3519653"/>
                </a:lnTo>
                <a:cubicBezTo>
                  <a:pt x="4064341" y="3519936"/>
                  <a:pt x="4064245" y="3520011"/>
                  <a:pt x="4064628" y="3519710"/>
                </a:cubicBezTo>
                <a:lnTo>
                  <a:pt x="4065137" y="3519310"/>
                </a:lnTo>
                <a:lnTo>
                  <a:pt x="4066351" y="3518357"/>
                </a:lnTo>
                <a:cubicBezTo>
                  <a:pt x="4067692" y="3517304"/>
                  <a:pt x="4069223" y="3516102"/>
                  <a:pt x="4069223" y="3516102"/>
                </a:cubicBezTo>
                <a:close/>
                <a:moveTo>
                  <a:pt x="501050" y="3509761"/>
                </a:moveTo>
                <a:cubicBezTo>
                  <a:pt x="502129" y="3510033"/>
                  <a:pt x="502289" y="3510935"/>
                  <a:pt x="500777" y="3512729"/>
                </a:cubicBezTo>
                <a:cubicBezTo>
                  <a:pt x="496959" y="3517262"/>
                  <a:pt x="486931" y="3517209"/>
                  <a:pt x="486931" y="3517209"/>
                </a:cubicBezTo>
                <a:cubicBezTo>
                  <a:pt x="486627" y="3515501"/>
                  <a:pt x="489348" y="3513434"/>
                  <a:pt x="492550" y="3511897"/>
                </a:cubicBezTo>
                <a:cubicBezTo>
                  <a:pt x="495752" y="3510360"/>
                  <a:pt x="499433" y="3509352"/>
                  <a:pt x="501050" y="3509761"/>
                </a:cubicBezTo>
                <a:close/>
                <a:moveTo>
                  <a:pt x="4381497" y="3500597"/>
                </a:moveTo>
                <a:cubicBezTo>
                  <a:pt x="4391687" y="3499272"/>
                  <a:pt x="4398871" y="3499607"/>
                  <a:pt x="4403397" y="3500606"/>
                </a:cubicBezTo>
                <a:cubicBezTo>
                  <a:pt x="4406789" y="3501355"/>
                  <a:pt x="4408685" y="3502478"/>
                  <a:pt x="4409228" y="3503552"/>
                </a:cubicBezTo>
                <a:cubicBezTo>
                  <a:pt x="4410858" y="3506778"/>
                  <a:pt x="4400315" y="3509578"/>
                  <a:pt x="4381497" y="3500597"/>
                </a:cubicBezTo>
                <a:close/>
                <a:moveTo>
                  <a:pt x="550957" y="3487193"/>
                </a:moveTo>
                <a:cubicBezTo>
                  <a:pt x="555188" y="3487690"/>
                  <a:pt x="557304" y="3487937"/>
                  <a:pt x="558096" y="3488030"/>
                </a:cubicBezTo>
                <a:cubicBezTo>
                  <a:pt x="560474" y="3488310"/>
                  <a:pt x="550957" y="3487193"/>
                  <a:pt x="550957" y="3487193"/>
                </a:cubicBezTo>
                <a:close/>
                <a:moveTo>
                  <a:pt x="3914416" y="3476740"/>
                </a:moveTo>
                <a:cubicBezTo>
                  <a:pt x="3913460" y="3475606"/>
                  <a:pt x="3911511" y="3476281"/>
                  <a:pt x="3910037" y="3477522"/>
                </a:cubicBezTo>
                <a:cubicBezTo>
                  <a:pt x="3908566" y="3478763"/>
                  <a:pt x="3907569" y="3480570"/>
                  <a:pt x="3908525" y="3481703"/>
                </a:cubicBezTo>
                <a:cubicBezTo>
                  <a:pt x="3908525" y="3481703"/>
                  <a:pt x="3919044" y="3476716"/>
                  <a:pt x="3914416" y="3476740"/>
                </a:cubicBezTo>
                <a:close/>
                <a:moveTo>
                  <a:pt x="339847" y="3476365"/>
                </a:moveTo>
                <a:cubicBezTo>
                  <a:pt x="341181" y="3475472"/>
                  <a:pt x="342337" y="3475478"/>
                  <a:pt x="343697" y="3476623"/>
                </a:cubicBezTo>
                <a:cubicBezTo>
                  <a:pt x="341788" y="3478890"/>
                  <a:pt x="340370" y="3486091"/>
                  <a:pt x="334932" y="3481509"/>
                </a:cubicBezTo>
                <a:cubicBezTo>
                  <a:pt x="337000" y="3479055"/>
                  <a:pt x="338512" y="3477260"/>
                  <a:pt x="339847" y="3476365"/>
                </a:cubicBezTo>
                <a:close/>
                <a:moveTo>
                  <a:pt x="348611" y="3471479"/>
                </a:moveTo>
                <a:cubicBezTo>
                  <a:pt x="349945" y="3470586"/>
                  <a:pt x="351103" y="3470591"/>
                  <a:pt x="352463" y="3471737"/>
                </a:cubicBezTo>
                <a:cubicBezTo>
                  <a:pt x="350553" y="3474003"/>
                  <a:pt x="349134" y="3481204"/>
                  <a:pt x="343697" y="3476623"/>
                </a:cubicBezTo>
                <a:cubicBezTo>
                  <a:pt x="345765" y="3474168"/>
                  <a:pt x="347277" y="3472373"/>
                  <a:pt x="348611" y="3471479"/>
                </a:cubicBezTo>
                <a:close/>
                <a:moveTo>
                  <a:pt x="376664" y="3460482"/>
                </a:moveTo>
                <a:cubicBezTo>
                  <a:pt x="370937" y="3467281"/>
                  <a:pt x="361719" y="3471785"/>
                  <a:pt x="352463" y="3471737"/>
                </a:cubicBezTo>
                <a:cubicBezTo>
                  <a:pt x="357799" y="3468160"/>
                  <a:pt x="361422" y="3465240"/>
                  <a:pt x="364924" y="3463266"/>
                </a:cubicBezTo>
                <a:cubicBezTo>
                  <a:pt x="368428" y="3461292"/>
                  <a:pt x="371809" y="3460266"/>
                  <a:pt x="376664" y="3460482"/>
                </a:cubicBezTo>
                <a:close/>
                <a:moveTo>
                  <a:pt x="574660" y="3447101"/>
                </a:moveTo>
                <a:cubicBezTo>
                  <a:pt x="568932" y="3453900"/>
                  <a:pt x="566705" y="3456545"/>
                  <a:pt x="559356" y="3454230"/>
                </a:cubicBezTo>
                <a:cubicBezTo>
                  <a:pt x="561425" y="3451774"/>
                  <a:pt x="564094" y="3449986"/>
                  <a:pt x="566824" y="3448814"/>
                </a:cubicBezTo>
                <a:cubicBezTo>
                  <a:pt x="569555" y="3447643"/>
                  <a:pt x="572346" y="3447089"/>
                  <a:pt x="574660" y="3447101"/>
                </a:cubicBezTo>
                <a:close/>
                <a:moveTo>
                  <a:pt x="247759" y="3443820"/>
                </a:moveTo>
                <a:lnTo>
                  <a:pt x="241349" y="3447570"/>
                </a:lnTo>
                <a:lnTo>
                  <a:pt x="227739" y="3456917"/>
                </a:lnTo>
                <a:lnTo>
                  <a:pt x="193886" y="3462376"/>
                </a:lnTo>
                <a:lnTo>
                  <a:pt x="158223" y="3466612"/>
                </a:lnTo>
                <a:lnTo>
                  <a:pt x="167093" y="3461220"/>
                </a:lnTo>
                <a:lnTo>
                  <a:pt x="174887" y="3457209"/>
                </a:lnTo>
                <a:close/>
                <a:moveTo>
                  <a:pt x="3773962" y="3439131"/>
                </a:moveTo>
                <a:cubicBezTo>
                  <a:pt x="3768070" y="3438398"/>
                  <a:pt x="3763785" y="3438937"/>
                  <a:pt x="3765258" y="3442237"/>
                </a:cubicBezTo>
                <a:cubicBezTo>
                  <a:pt x="3767167" y="3444504"/>
                  <a:pt x="3781369" y="3444809"/>
                  <a:pt x="3781369" y="3444809"/>
                </a:cubicBezTo>
                <a:cubicBezTo>
                  <a:pt x="3792921" y="3447024"/>
                  <a:pt x="3797363" y="3447238"/>
                  <a:pt x="3797610" y="3446496"/>
                </a:cubicBezTo>
                <a:cubicBezTo>
                  <a:pt x="3797794" y="3445939"/>
                  <a:pt x="3795620" y="3444846"/>
                  <a:pt x="3792314" y="3443654"/>
                </a:cubicBezTo>
                <a:cubicBezTo>
                  <a:pt x="3787355" y="3441867"/>
                  <a:pt x="3779855" y="3439863"/>
                  <a:pt x="3773962" y="3439131"/>
                </a:cubicBezTo>
                <a:close/>
                <a:moveTo>
                  <a:pt x="3776626" y="3422307"/>
                </a:moveTo>
                <a:cubicBezTo>
                  <a:pt x="3775167" y="3422385"/>
                  <a:pt x="3773939" y="3422653"/>
                  <a:pt x="3773260" y="3423224"/>
                </a:cubicBezTo>
                <a:cubicBezTo>
                  <a:pt x="3773415" y="3435366"/>
                  <a:pt x="3822340" y="3441938"/>
                  <a:pt x="3828877" y="3444181"/>
                </a:cubicBezTo>
                <a:cubicBezTo>
                  <a:pt x="3856117" y="3453523"/>
                  <a:pt x="3865982" y="3465233"/>
                  <a:pt x="3885265" y="3465132"/>
                </a:cubicBezTo>
                <a:cubicBezTo>
                  <a:pt x="3858837" y="3451232"/>
                  <a:pt x="3823958" y="3432824"/>
                  <a:pt x="3787463" y="3423530"/>
                </a:cubicBezTo>
                <a:cubicBezTo>
                  <a:pt x="3787463" y="3423530"/>
                  <a:pt x="3784592" y="3422882"/>
                  <a:pt x="3781381" y="3422519"/>
                </a:cubicBezTo>
                <a:lnTo>
                  <a:pt x="3778306" y="3422382"/>
                </a:lnTo>
                <a:lnTo>
                  <a:pt x="3778898" y="3422643"/>
                </a:lnTo>
                <a:lnTo>
                  <a:pt x="3777573" y="3422349"/>
                </a:lnTo>
                <a:close/>
                <a:moveTo>
                  <a:pt x="4234412" y="3413958"/>
                </a:moveTo>
                <a:cubicBezTo>
                  <a:pt x="4232656" y="3412867"/>
                  <a:pt x="4239678" y="3417234"/>
                  <a:pt x="4239678" y="3417234"/>
                </a:cubicBezTo>
                <a:cubicBezTo>
                  <a:pt x="4236557" y="3415293"/>
                  <a:pt x="4234997" y="3414323"/>
                  <a:pt x="4234412" y="3413958"/>
                </a:cubicBezTo>
                <a:close/>
                <a:moveTo>
                  <a:pt x="3752084" y="3410824"/>
                </a:moveTo>
                <a:lnTo>
                  <a:pt x="3769166" y="3418353"/>
                </a:lnTo>
                <a:lnTo>
                  <a:pt x="3767742" y="3416603"/>
                </a:lnTo>
                <a:cubicBezTo>
                  <a:pt x="3766606" y="3415844"/>
                  <a:pt x="3764961" y="3415041"/>
                  <a:pt x="3762983" y="3414245"/>
                </a:cubicBezTo>
                <a:cubicBezTo>
                  <a:pt x="3760016" y="3413051"/>
                  <a:pt x="3756301" y="3411874"/>
                  <a:pt x="3752436" y="3410892"/>
                </a:cubicBezTo>
                <a:close/>
                <a:moveTo>
                  <a:pt x="4564436" y="3409494"/>
                </a:moveTo>
                <a:cubicBezTo>
                  <a:pt x="4561818" y="3411495"/>
                  <a:pt x="4560508" y="3412496"/>
                  <a:pt x="4560016" y="3412871"/>
                </a:cubicBezTo>
                <a:cubicBezTo>
                  <a:pt x="4558544" y="3413996"/>
                  <a:pt x="4564436" y="3409494"/>
                  <a:pt x="4564436" y="3409494"/>
                </a:cubicBezTo>
                <a:close/>
                <a:moveTo>
                  <a:pt x="3732203" y="3408794"/>
                </a:moveTo>
                <a:lnTo>
                  <a:pt x="3729773" y="3412070"/>
                </a:lnTo>
                <a:cubicBezTo>
                  <a:pt x="3731443" y="3414055"/>
                  <a:pt x="3759594" y="3421418"/>
                  <a:pt x="3767452" y="3419919"/>
                </a:cubicBezTo>
                <a:lnTo>
                  <a:pt x="3767725" y="3419752"/>
                </a:lnTo>
                <a:lnTo>
                  <a:pt x="3748003" y="3413651"/>
                </a:lnTo>
                <a:close/>
                <a:moveTo>
                  <a:pt x="4544192" y="3401743"/>
                </a:moveTo>
                <a:cubicBezTo>
                  <a:pt x="4542436" y="3400651"/>
                  <a:pt x="4549459" y="3405018"/>
                  <a:pt x="4549459" y="3405018"/>
                </a:cubicBezTo>
                <a:cubicBezTo>
                  <a:pt x="4546337" y="3403078"/>
                  <a:pt x="4544777" y="3402107"/>
                  <a:pt x="4544192" y="3401743"/>
                </a:cubicBezTo>
                <a:close/>
                <a:moveTo>
                  <a:pt x="490514" y="3394976"/>
                </a:moveTo>
                <a:cubicBezTo>
                  <a:pt x="490985" y="3395193"/>
                  <a:pt x="492244" y="3395769"/>
                  <a:pt x="494761" y="3396920"/>
                </a:cubicBezTo>
                <a:cubicBezTo>
                  <a:pt x="494761" y="3396920"/>
                  <a:pt x="489098" y="3394329"/>
                  <a:pt x="490514" y="3394976"/>
                </a:cubicBezTo>
                <a:close/>
                <a:moveTo>
                  <a:pt x="740799" y="3394389"/>
                </a:moveTo>
                <a:lnTo>
                  <a:pt x="737549" y="3395320"/>
                </a:lnTo>
                <a:cubicBezTo>
                  <a:pt x="732788" y="3397122"/>
                  <a:pt x="726898" y="3400031"/>
                  <a:pt x="720915" y="3403225"/>
                </a:cubicBezTo>
                <a:lnTo>
                  <a:pt x="720404" y="3403510"/>
                </a:lnTo>
                <a:close/>
                <a:moveTo>
                  <a:pt x="456739" y="3394001"/>
                </a:moveTo>
                <a:lnTo>
                  <a:pt x="415567" y="3412463"/>
                </a:lnTo>
                <a:lnTo>
                  <a:pt x="386025" y="3428633"/>
                </a:lnTo>
                <a:lnTo>
                  <a:pt x="298920" y="3445436"/>
                </a:lnTo>
                <a:lnTo>
                  <a:pt x="285492" y="3447601"/>
                </a:lnTo>
                <a:lnTo>
                  <a:pt x="292993" y="3443288"/>
                </a:lnTo>
                <a:cubicBezTo>
                  <a:pt x="304381" y="3436898"/>
                  <a:pt x="310453" y="3433254"/>
                  <a:pt x="312854" y="3431382"/>
                </a:cubicBezTo>
                <a:lnTo>
                  <a:pt x="311956" y="3430851"/>
                </a:lnTo>
                <a:lnTo>
                  <a:pt x="354082" y="3422119"/>
                </a:lnTo>
                <a:cubicBezTo>
                  <a:pt x="383182" y="3414708"/>
                  <a:pt x="410974" y="3406295"/>
                  <a:pt x="438142" y="3397062"/>
                </a:cubicBezTo>
                <a:close/>
                <a:moveTo>
                  <a:pt x="3615536" y="3388104"/>
                </a:moveTo>
                <a:cubicBezTo>
                  <a:pt x="3613844" y="3388172"/>
                  <a:pt x="3613235" y="3388497"/>
                  <a:pt x="3613458" y="3389021"/>
                </a:cubicBezTo>
                <a:cubicBezTo>
                  <a:pt x="3614797" y="3392162"/>
                  <a:pt x="3646129" y="3402455"/>
                  <a:pt x="3653897" y="3407536"/>
                </a:cubicBezTo>
                <a:cubicBezTo>
                  <a:pt x="3672373" y="3411992"/>
                  <a:pt x="3686575" y="3412297"/>
                  <a:pt x="3698194" y="3414134"/>
                </a:cubicBezTo>
                <a:cubicBezTo>
                  <a:pt x="3702331" y="3419044"/>
                  <a:pt x="3705050" y="3416753"/>
                  <a:pt x="3705050" y="3416753"/>
                </a:cubicBezTo>
                <a:cubicBezTo>
                  <a:pt x="3705253" y="3415615"/>
                  <a:pt x="3705234" y="3414904"/>
                  <a:pt x="3705017" y="3414472"/>
                </a:cubicBezTo>
                <a:cubicBezTo>
                  <a:pt x="3704797" y="3414039"/>
                  <a:pt x="3704379" y="3413887"/>
                  <a:pt x="3703780" y="3413867"/>
                </a:cubicBezTo>
                <a:cubicBezTo>
                  <a:pt x="3702583" y="3413825"/>
                  <a:pt x="3700668" y="3414310"/>
                  <a:pt x="3698194" y="3414134"/>
                </a:cubicBezTo>
                <a:cubicBezTo>
                  <a:pt x="3678619" y="3402854"/>
                  <a:pt x="3648980" y="3396180"/>
                  <a:pt x="3624101" y="3388722"/>
                </a:cubicBezTo>
                <a:cubicBezTo>
                  <a:pt x="3620001" y="3388221"/>
                  <a:pt x="3617227" y="3388035"/>
                  <a:pt x="3615536" y="3388104"/>
                </a:cubicBezTo>
                <a:close/>
                <a:moveTo>
                  <a:pt x="506078" y="3388070"/>
                </a:moveTo>
                <a:cubicBezTo>
                  <a:pt x="504599" y="3387368"/>
                  <a:pt x="510517" y="3390174"/>
                  <a:pt x="510517" y="3390174"/>
                </a:cubicBezTo>
                <a:cubicBezTo>
                  <a:pt x="507887" y="3388927"/>
                  <a:pt x="506572" y="3388303"/>
                  <a:pt x="506078" y="3388070"/>
                </a:cubicBezTo>
                <a:close/>
                <a:moveTo>
                  <a:pt x="551651" y="3380776"/>
                </a:moveTo>
                <a:cubicBezTo>
                  <a:pt x="547925" y="3380543"/>
                  <a:pt x="535640" y="3385815"/>
                  <a:pt x="535640" y="3385815"/>
                </a:cubicBezTo>
                <a:cubicBezTo>
                  <a:pt x="533572" y="3388270"/>
                  <a:pt x="535612" y="3389987"/>
                  <a:pt x="539162" y="3389910"/>
                </a:cubicBezTo>
                <a:lnTo>
                  <a:pt x="544245" y="3388592"/>
                </a:lnTo>
                <a:lnTo>
                  <a:pt x="546023" y="3387748"/>
                </a:lnTo>
                <a:lnTo>
                  <a:pt x="551753" y="3383242"/>
                </a:lnTo>
                <a:cubicBezTo>
                  <a:pt x="553185" y="3381543"/>
                  <a:pt x="552894" y="3380853"/>
                  <a:pt x="551651" y="3380776"/>
                </a:cubicBezTo>
                <a:close/>
                <a:moveTo>
                  <a:pt x="3637516" y="3377456"/>
                </a:moveTo>
                <a:cubicBezTo>
                  <a:pt x="3633652" y="3377775"/>
                  <a:pt x="3631607" y="3379115"/>
                  <a:pt x="3632258" y="3381850"/>
                </a:cubicBezTo>
                <a:cubicBezTo>
                  <a:pt x="3636395" y="3386761"/>
                  <a:pt x="3664127" y="3391169"/>
                  <a:pt x="3677973" y="3395649"/>
                </a:cubicBezTo>
                <a:cubicBezTo>
                  <a:pt x="3681444" y="3395630"/>
                  <a:pt x="3704989" y="3403403"/>
                  <a:pt x="3716081" y="3404413"/>
                </a:cubicBezTo>
                <a:lnTo>
                  <a:pt x="3716772" y="3404392"/>
                </a:lnTo>
                <a:lnTo>
                  <a:pt x="3691300" y="3393185"/>
                </a:lnTo>
                <a:lnTo>
                  <a:pt x="3658038" y="3380243"/>
                </a:lnTo>
                <a:lnTo>
                  <a:pt x="3653682" y="3379188"/>
                </a:lnTo>
                <a:cubicBezTo>
                  <a:pt x="3647062" y="3377839"/>
                  <a:pt x="3641380" y="3377137"/>
                  <a:pt x="3637516" y="3377456"/>
                </a:cubicBezTo>
                <a:close/>
                <a:moveTo>
                  <a:pt x="558954" y="3350582"/>
                </a:moveTo>
                <a:lnTo>
                  <a:pt x="500691" y="3375275"/>
                </a:lnTo>
                <a:lnTo>
                  <a:pt x="497742" y="3375131"/>
                </a:lnTo>
                <a:cubicBezTo>
                  <a:pt x="493398" y="3374594"/>
                  <a:pt x="491068" y="3373825"/>
                  <a:pt x="492567" y="3372892"/>
                </a:cubicBezTo>
                <a:cubicBezTo>
                  <a:pt x="509794" y="3362178"/>
                  <a:pt x="530742" y="3356610"/>
                  <a:pt x="552302" y="3351974"/>
                </a:cubicBezTo>
                <a:close/>
                <a:moveTo>
                  <a:pt x="4498373" y="3345771"/>
                </a:moveTo>
                <a:lnTo>
                  <a:pt x="4501145" y="3345901"/>
                </a:lnTo>
                <a:lnTo>
                  <a:pt x="4506820" y="3347849"/>
                </a:lnTo>
                <a:cubicBezTo>
                  <a:pt x="4500622" y="3346817"/>
                  <a:pt x="4495277" y="3346114"/>
                  <a:pt x="4494840" y="3345843"/>
                </a:cubicBezTo>
                <a:cubicBezTo>
                  <a:pt x="4494622" y="3345706"/>
                  <a:pt x="4495630" y="3345679"/>
                  <a:pt x="4498373" y="3345771"/>
                </a:cubicBezTo>
                <a:close/>
                <a:moveTo>
                  <a:pt x="677509" y="3320338"/>
                </a:moveTo>
                <a:lnTo>
                  <a:pt x="669333" y="3324497"/>
                </a:lnTo>
                <a:lnTo>
                  <a:pt x="668885" y="3325292"/>
                </a:lnTo>
                <a:lnTo>
                  <a:pt x="670475" y="3325376"/>
                </a:lnTo>
                <a:cubicBezTo>
                  <a:pt x="672385" y="3323109"/>
                  <a:pt x="675104" y="3325399"/>
                  <a:pt x="677014" y="3323132"/>
                </a:cubicBezTo>
                <a:close/>
                <a:moveTo>
                  <a:pt x="595442" y="3304071"/>
                </a:moveTo>
                <a:cubicBezTo>
                  <a:pt x="595442" y="3304071"/>
                  <a:pt x="596973" y="3305275"/>
                  <a:pt x="598314" y="3306327"/>
                </a:cubicBezTo>
                <a:lnTo>
                  <a:pt x="599528" y="3307280"/>
                </a:lnTo>
                <a:lnTo>
                  <a:pt x="600037" y="3307680"/>
                </a:lnTo>
                <a:cubicBezTo>
                  <a:pt x="600419" y="3307980"/>
                  <a:pt x="600323" y="3307905"/>
                  <a:pt x="599965" y="3307623"/>
                </a:cubicBezTo>
                <a:lnTo>
                  <a:pt x="599528" y="3307280"/>
                </a:lnTo>
                <a:close/>
                <a:moveTo>
                  <a:pt x="283167" y="3288567"/>
                </a:moveTo>
                <a:cubicBezTo>
                  <a:pt x="264350" y="3297548"/>
                  <a:pt x="253806" y="3294748"/>
                  <a:pt x="255436" y="3291522"/>
                </a:cubicBezTo>
                <a:cubicBezTo>
                  <a:pt x="255979" y="3290447"/>
                  <a:pt x="257876" y="3289325"/>
                  <a:pt x="261268" y="3288575"/>
                </a:cubicBezTo>
                <a:cubicBezTo>
                  <a:pt x="265793" y="3287577"/>
                  <a:pt x="272978" y="3287242"/>
                  <a:pt x="283167" y="3288567"/>
                </a:cubicBezTo>
                <a:close/>
                <a:moveTo>
                  <a:pt x="750249" y="3264710"/>
                </a:moveTo>
                <a:cubicBezTo>
                  <a:pt x="745620" y="3264686"/>
                  <a:pt x="756139" y="3269673"/>
                  <a:pt x="756139" y="3269673"/>
                </a:cubicBezTo>
                <a:cubicBezTo>
                  <a:pt x="757094" y="3268539"/>
                  <a:pt x="756099" y="3266733"/>
                  <a:pt x="754627" y="3265492"/>
                </a:cubicBezTo>
                <a:cubicBezTo>
                  <a:pt x="753154" y="3264251"/>
                  <a:pt x="751204" y="3263576"/>
                  <a:pt x="750249" y="3264710"/>
                </a:cubicBezTo>
                <a:close/>
                <a:moveTo>
                  <a:pt x="890702" y="3227101"/>
                </a:moveTo>
                <a:cubicBezTo>
                  <a:pt x="884809" y="3227833"/>
                  <a:pt x="877308" y="3229837"/>
                  <a:pt x="872350" y="3231624"/>
                </a:cubicBezTo>
                <a:cubicBezTo>
                  <a:pt x="869045" y="3232815"/>
                  <a:pt x="866870" y="3233909"/>
                  <a:pt x="867055" y="3234466"/>
                </a:cubicBezTo>
                <a:cubicBezTo>
                  <a:pt x="867301" y="3235208"/>
                  <a:pt x="871743" y="3234994"/>
                  <a:pt x="883295" y="3232778"/>
                </a:cubicBezTo>
                <a:cubicBezTo>
                  <a:pt x="883295" y="3232778"/>
                  <a:pt x="897498" y="3232473"/>
                  <a:pt x="899407" y="3230207"/>
                </a:cubicBezTo>
                <a:cubicBezTo>
                  <a:pt x="900880" y="3226907"/>
                  <a:pt x="896594" y="3226367"/>
                  <a:pt x="890702" y="3227101"/>
                </a:cubicBezTo>
                <a:close/>
                <a:moveTo>
                  <a:pt x="888039" y="3210276"/>
                </a:moveTo>
                <a:lnTo>
                  <a:pt x="887092" y="3210318"/>
                </a:lnTo>
                <a:lnTo>
                  <a:pt x="885766" y="3210613"/>
                </a:lnTo>
                <a:lnTo>
                  <a:pt x="886358" y="3210351"/>
                </a:lnTo>
                <a:lnTo>
                  <a:pt x="883284" y="3210488"/>
                </a:lnTo>
                <a:cubicBezTo>
                  <a:pt x="880073" y="3210852"/>
                  <a:pt x="877201" y="3211500"/>
                  <a:pt x="877201" y="3211500"/>
                </a:cubicBezTo>
                <a:cubicBezTo>
                  <a:pt x="840706" y="3220794"/>
                  <a:pt x="805827" y="3239202"/>
                  <a:pt x="779398" y="3253101"/>
                </a:cubicBezTo>
                <a:cubicBezTo>
                  <a:pt x="798683" y="3253202"/>
                  <a:pt x="808547" y="3241493"/>
                  <a:pt x="835787" y="3232150"/>
                </a:cubicBezTo>
                <a:cubicBezTo>
                  <a:pt x="842324" y="3229907"/>
                  <a:pt x="891250" y="3223336"/>
                  <a:pt x="891405" y="3211194"/>
                </a:cubicBezTo>
                <a:cubicBezTo>
                  <a:pt x="890725" y="3210622"/>
                  <a:pt x="889498" y="3210355"/>
                  <a:pt x="888039" y="3210276"/>
                </a:cubicBezTo>
                <a:close/>
                <a:moveTo>
                  <a:pt x="430253" y="3201928"/>
                </a:moveTo>
                <a:cubicBezTo>
                  <a:pt x="429668" y="3202293"/>
                  <a:pt x="428108" y="3203263"/>
                  <a:pt x="424987" y="3205205"/>
                </a:cubicBezTo>
                <a:cubicBezTo>
                  <a:pt x="424987" y="3205205"/>
                  <a:pt x="432010" y="3200836"/>
                  <a:pt x="430253" y="3201928"/>
                </a:cubicBezTo>
                <a:close/>
                <a:moveTo>
                  <a:pt x="912582" y="3198794"/>
                </a:moveTo>
                <a:lnTo>
                  <a:pt x="912229" y="3198862"/>
                </a:lnTo>
                <a:cubicBezTo>
                  <a:pt x="908364" y="3199845"/>
                  <a:pt x="904649" y="3201021"/>
                  <a:pt x="901682" y="3202214"/>
                </a:cubicBezTo>
                <a:cubicBezTo>
                  <a:pt x="899704" y="3203011"/>
                  <a:pt x="898058" y="3203813"/>
                  <a:pt x="896922" y="3204573"/>
                </a:cubicBezTo>
                <a:lnTo>
                  <a:pt x="895500" y="3206322"/>
                </a:lnTo>
                <a:close/>
                <a:moveTo>
                  <a:pt x="100229" y="3197463"/>
                </a:moveTo>
                <a:cubicBezTo>
                  <a:pt x="102847" y="3199465"/>
                  <a:pt x="104157" y="3200466"/>
                  <a:pt x="104647" y="3200841"/>
                </a:cubicBezTo>
                <a:cubicBezTo>
                  <a:pt x="106121" y="3201966"/>
                  <a:pt x="100229" y="3197463"/>
                  <a:pt x="100229" y="3197463"/>
                </a:cubicBezTo>
                <a:close/>
                <a:moveTo>
                  <a:pt x="932462" y="3196763"/>
                </a:moveTo>
                <a:lnTo>
                  <a:pt x="916662" y="3201620"/>
                </a:lnTo>
                <a:lnTo>
                  <a:pt x="896940" y="3207721"/>
                </a:lnTo>
                <a:lnTo>
                  <a:pt x="897213" y="3207889"/>
                </a:lnTo>
                <a:cubicBezTo>
                  <a:pt x="905070" y="3209388"/>
                  <a:pt x="933222" y="3202024"/>
                  <a:pt x="934892" y="3200041"/>
                </a:cubicBezTo>
                <a:close/>
                <a:moveTo>
                  <a:pt x="120473" y="3189712"/>
                </a:moveTo>
                <a:cubicBezTo>
                  <a:pt x="119889" y="3190076"/>
                  <a:pt x="118327" y="3191047"/>
                  <a:pt x="115206" y="3192987"/>
                </a:cubicBezTo>
                <a:cubicBezTo>
                  <a:pt x="115206" y="3192987"/>
                  <a:pt x="122228" y="3188621"/>
                  <a:pt x="120473" y="3189712"/>
                </a:cubicBezTo>
                <a:close/>
                <a:moveTo>
                  <a:pt x="1049128" y="3176073"/>
                </a:moveTo>
                <a:cubicBezTo>
                  <a:pt x="1047437" y="3176004"/>
                  <a:pt x="1044665" y="3176191"/>
                  <a:pt x="1040563" y="3176691"/>
                </a:cubicBezTo>
                <a:cubicBezTo>
                  <a:pt x="1015685" y="3184150"/>
                  <a:pt x="986045" y="3190824"/>
                  <a:pt x="966470" y="3202104"/>
                </a:cubicBezTo>
                <a:cubicBezTo>
                  <a:pt x="963996" y="3202280"/>
                  <a:pt x="962081" y="3201795"/>
                  <a:pt x="960884" y="3201837"/>
                </a:cubicBezTo>
                <a:cubicBezTo>
                  <a:pt x="960286" y="3201857"/>
                  <a:pt x="959867" y="3202009"/>
                  <a:pt x="959649" y="3202441"/>
                </a:cubicBezTo>
                <a:cubicBezTo>
                  <a:pt x="959429" y="3202873"/>
                  <a:pt x="959412" y="3203584"/>
                  <a:pt x="959614" y="3204723"/>
                </a:cubicBezTo>
                <a:cubicBezTo>
                  <a:pt x="959614" y="3204723"/>
                  <a:pt x="962334" y="3207014"/>
                  <a:pt x="966470" y="3202104"/>
                </a:cubicBezTo>
                <a:cubicBezTo>
                  <a:pt x="978089" y="3200267"/>
                  <a:pt x="992292" y="3199962"/>
                  <a:pt x="1010767" y="3195506"/>
                </a:cubicBezTo>
                <a:cubicBezTo>
                  <a:pt x="1018535" y="3190425"/>
                  <a:pt x="1049868" y="3180131"/>
                  <a:pt x="1051206" y="3176990"/>
                </a:cubicBezTo>
                <a:cubicBezTo>
                  <a:pt x="1051430" y="3176467"/>
                  <a:pt x="1050820" y="3176142"/>
                  <a:pt x="1049128" y="3176073"/>
                </a:cubicBezTo>
                <a:close/>
                <a:moveTo>
                  <a:pt x="1027148" y="3165425"/>
                </a:moveTo>
                <a:cubicBezTo>
                  <a:pt x="1023285" y="3165106"/>
                  <a:pt x="1017603" y="3165808"/>
                  <a:pt x="1010981" y="3167157"/>
                </a:cubicBezTo>
                <a:lnTo>
                  <a:pt x="1006627" y="3168213"/>
                </a:lnTo>
                <a:lnTo>
                  <a:pt x="973365" y="3181155"/>
                </a:lnTo>
                <a:lnTo>
                  <a:pt x="947892" y="3192362"/>
                </a:lnTo>
                <a:lnTo>
                  <a:pt x="948583" y="3192382"/>
                </a:lnTo>
                <a:cubicBezTo>
                  <a:pt x="959675" y="3191373"/>
                  <a:pt x="983220" y="3183601"/>
                  <a:pt x="986692" y="3183619"/>
                </a:cubicBezTo>
                <a:cubicBezTo>
                  <a:pt x="1000538" y="3179139"/>
                  <a:pt x="1028270" y="3174731"/>
                  <a:pt x="1032407" y="3169820"/>
                </a:cubicBezTo>
                <a:cubicBezTo>
                  <a:pt x="1033058" y="3167085"/>
                  <a:pt x="1031013" y="3165745"/>
                  <a:pt x="1027148" y="3165425"/>
                </a:cubicBezTo>
                <a:close/>
                <a:moveTo>
                  <a:pt x="4664110" y="3162228"/>
                </a:moveTo>
                <a:cubicBezTo>
                  <a:pt x="4665571" y="3161634"/>
                  <a:pt x="4659729" y="3164012"/>
                  <a:pt x="4659729" y="3164012"/>
                </a:cubicBezTo>
                <a:cubicBezTo>
                  <a:pt x="4662326" y="3162955"/>
                  <a:pt x="4663623" y="3162426"/>
                  <a:pt x="4664110" y="3162228"/>
                </a:cubicBezTo>
                <a:close/>
                <a:moveTo>
                  <a:pt x="4647307" y="3158363"/>
                </a:moveTo>
                <a:lnTo>
                  <a:pt x="4650154" y="3158831"/>
                </a:lnTo>
                <a:lnTo>
                  <a:pt x="4659729" y="3164012"/>
                </a:lnTo>
                <a:close/>
                <a:moveTo>
                  <a:pt x="4653822" y="3138980"/>
                </a:moveTo>
                <a:cubicBezTo>
                  <a:pt x="4653349" y="3139195"/>
                  <a:pt x="4652091" y="3139772"/>
                  <a:pt x="4649574" y="3140923"/>
                </a:cubicBezTo>
                <a:cubicBezTo>
                  <a:pt x="4649574" y="3140923"/>
                  <a:pt x="4655237" y="3138332"/>
                  <a:pt x="4653822" y="3138980"/>
                </a:cubicBezTo>
                <a:close/>
                <a:moveTo>
                  <a:pt x="166292" y="3133741"/>
                </a:moveTo>
                <a:cubicBezTo>
                  <a:pt x="169035" y="3133649"/>
                  <a:pt x="170043" y="3133676"/>
                  <a:pt x="169825" y="3133813"/>
                </a:cubicBezTo>
                <a:cubicBezTo>
                  <a:pt x="169388" y="3134084"/>
                  <a:pt x="164042" y="3134787"/>
                  <a:pt x="157844" y="3135819"/>
                </a:cubicBezTo>
                <a:lnTo>
                  <a:pt x="163520" y="3133871"/>
                </a:lnTo>
                <a:close/>
                <a:moveTo>
                  <a:pt x="4171828" y="3118521"/>
                </a:moveTo>
                <a:cubicBezTo>
                  <a:pt x="4173359" y="3117318"/>
                  <a:pt x="4167233" y="3122129"/>
                  <a:pt x="4167233" y="3122129"/>
                </a:cubicBezTo>
                <a:cubicBezTo>
                  <a:pt x="4164615" y="3124130"/>
                  <a:pt x="4163305" y="3125131"/>
                  <a:pt x="4162814" y="3125506"/>
                </a:cubicBezTo>
                <a:cubicBezTo>
                  <a:pt x="4161342" y="3126631"/>
                  <a:pt x="4167233" y="3122129"/>
                  <a:pt x="4167233" y="3122129"/>
                </a:cubicBezTo>
                <a:cubicBezTo>
                  <a:pt x="4169956" y="3119991"/>
                  <a:pt x="4171318" y="3118922"/>
                  <a:pt x="4171828" y="3118521"/>
                </a:cubicBezTo>
                <a:close/>
                <a:moveTo>
                  <a:pt x="4400828" y="3111558"/>
                </a:moveTo>
                <a:cubicBezTo>
                  <a:pt x="4402445" y="3111150"/>
                  <a:pt x="4406128" y="3112158"/>
                  <a:pt x="4409329" y="3113694"/>
                </a:cubicBezTo>
                <a:cubicBezTo>
                  <a:pt x="4412531" y="3115231"/>
                  <a:pt x="4415252" y="3117298"/>
                  <a:pt x="4414948" y="3119006"/>
                </a:cubicBezTo>
                <a:cubicBezTo>
                  <a:pt x="4414948" y="3119006"/>
                  <a:pt x="4404919" y="3119059"/>
                  <a:pt x="4401102" y="3114527"/>
                </a:cubicBezTo>
                <a:cubicBezTo>
                  <a:pt x="4399590" y="3112732"/>
                  <a:pt x="4399750" y="3111831"/>
                  <a:pt x="4400828" y="3111558"/>
                </a:cubicBezTo>
                <a:close/>
                <a:moveTo>
                  <a:pt x="4350921" y="3088990"/>
                </a:moveTo>
                <a:cubicBezTo>
                  <a:pt x="4346691" y="3089487"/>
                  <a:pt x="4344576" y="3089735"/>
                  <a:pt x="4343783" y="3089828"/>
                </a:cubicBezTo>
                <a:cubicBezTo>
                  <a:pt x="4341403" y="3090107"/>
                  <a:pt x="4350921" y="3088990"/>
                  <a:pt x="4350921" y="3088990"/>
                </a:cubicBezTo>
                <a:close/>
                <a:moveTo>
                  <a:pt x="4562033" y="3078163"/>
                </a:moveTo>
                <a:cubicBezTo>
                  <a:pt x="4563366" y="3079057"/>
                  <a:pt x="4564878" y="3080851"/>
                  <a:pt x="4566947" y="3083307"/>
                </a:cubicBezTo>
                <a:cubicBezTo>
                  <a:pt x="4561509" y="3087888"/>
                  <a:pt x="4560092" y="3080686"/>
                  <a:pt x="4558182" y="3078420"/>
                </a:cubicBezTo>
                <a:cubicBezTo>
                  <a:pt x="4559542" y="3077275"/>
                  <a:pt x="4560698" y="3077269"/>
                  <a:pt x="4562033" y="3078163"/>
                </a:cubicBezTo>
                <a:close/>
                <a:moveTo>
                  <a:pt x="4553268" y="3073277"/>
                </a:moveTo>
                <a:cubicBezTo>
                  <a:pt x="4554602" y="3074171"/>
                  <a:pt x="4556114" y="3075966"/>
                  <a:pt x="4558182" y="3078420"/>
                </a:cubicBezTo>
                <a:cubicBezTo>
                  <a:pt x="4552744" y="3083002"/>
                  <a:pt x="4551325" y="3075800"/>
                  <a:pt x="4549417" y="3073534"/>
                </a:cubicBezTo>
                <a:cubicBezTo>
                  <a:pt x="4550776" y="3072388"/>
                  <a:pt x="4551934" y="3072383"/>
                  <a:pt x="4553268" y="3073277"/>
                </a:cubicBezTo>
                <a:close/>
                <a:moveTo>
                  <a:pt x="4525214" y="3062280"/>
                </a:moveTo>
                <a:cubicBezTo>
                  <a:pt x="4530070" y="3062064"/>
                  <a:pt x="4533452" y="3063090"/>
                  <a:pt x="4536954" y="3065063"/>
                </a:cubicBezTo>
                <a:cubicBezTo>
                  <a:pt x="4540457" y="3067037"/>
                  <a:pt x="4544080" y="3069958"/>
                  <a:pt x="4549417" y="3073534"/>
                </a:cubicBezTo>
                <a:cubicBezTo>
                  <a:pt x="4540161" y="3073583"/>
                  <a:pt x="4530942" y="3069078"/>
                  <a:pt x="4525214" y="3062280"/>
                </a:cubicBezTo>
                <a:close/>
                <a:moveTo>
                  <a:pt x="4327219" y="3048898"/>
                </a:moveTo>
                <a:cubicBezTo>
                  <a:pt x="4329533" y="3048886"/>
                  <a:pt x="4332324" y="3049441"/>
                  <a:pt x="4335054" y="3050612"/>
                </a:cubicBezTo>
                <a:cubicBezTo>
                  <a:pt x="4337785" y="3051783"/>
                  <a:pt x="4340453" y="3053571"/>
                  <a:pt x="4342522" y="3056027"/>
                </a:cubicBezTo>
                <a:cubicBezTo>
                  <a:pt x="4335174" y="3058342"/>
                  <a:pt x="4332947" y="3055697"/>
                  <a:pt x="4327219" y="3048898"/>
                </a:cubicBezTo>
                <a:close/>
                <a:moveTo>
                  <a:pt x="4350228" y="2982574"/>
                </a:moveTo>
                <a:cubicBezTo>
                  <a:pt x="4348986" y="2982650"/>
                  <a:pt x="4348694" y="2983341"/>
                  <a:pt x="4350126" y="2985040"/>
                </a:cubicBezTo>
                <a:cubicBezTo>
                  <a:pt x="4358082" y="2994484"/>
                  <a:pt x="4370375" y="2992524"/>
                  <a:pt x="4366239" y="2987612"/>
                </a:cubicBezTo>
                <a:cubicBezTo>
                  <a:pt x="4366239" y="2987612"/>
                  <a:pt x="4353954" y="2982340"/>
                  <a:pt x="4350228" y="2982574"/>
                </a:cubicBezTo>
                <a:close/>
                <a:moveTo>
                  <a:pt x="554" y="2950198"/>
                </a:moveTo>
                <a:cubicBezTo>
                  <a:pt x="-906" y="2949603"/>
                  <a:pt x="4936" y="2951981"/>
                  <a:pt x="4936" y="2951981"/>
                </a:cubicBezTo>
                <a:cubicBezTo>
                  <a:pt x="2338" y="2950925"/>
                  <a:pt x="1042" y="2950396"/>
                  <a:pt x="554" y="2950198"/>
                </a:cubicBezTo>
                <a:close/>
                <a:moveTo>
                  <a:pt x="17357" y="2946333"/>
                </a:moveTo>
                <a:lnTo>
                  <a:pt x="4936" y="2951981"/>
                </a:lnTo>
                <a:lnTo>
                  <a:pt x="14511" y="2946801"/>
                </a:lnTo>
                <a:close/>
                <a:moveTo>
                  <a:pt x="10843" y="2926950"/>
                </a:moveTo>
                <a:cubicBezTo>
                  <a:pt x="9427" y="2926302"/>
                  <a:pt x="15090" y="2928892"/>
                  <a:pt x="15090" y="2928892"/>
                </a:cubicBezTo>
                <a:cubicBezTo>
                  <a:pt x="12573" y="2927742"/>
                  <a:pt x="11315" y="2927165"/>
                  <a:pt x="10843" y="2926950"/>
                </a:cubicBezTo>
                <a:close/>
                <a:moveTo>
                  <a:pt x="4135237" y="2907930"/>
                </a:moveTo>
                <a:cubicBezTo>
                  <a:pt x="4136592" y="2907354"/>
                  <a:pt x="4161925" y="2916042"/>
                  <a:pt x="4232345" y="2942610"/>
                </a:cubicBezTo>
                <a:cubicBezTo>
                  <a:pt x="4220725" y="2940775"/>
                  <a:pt x="4180091" y="2926571"/>
                  <a:pt x="4182811" y="2924280"/>
                </a:cubicBezTo>
                <a:cubicBezTo>
                  <a:pt x="4180091" y="2926571"/>
                  <a:pt x="4180091" y="2926571"/>
                  <a:pt x="4181999" y="2928837"/>
                </a:cubicBezTo>
                <a:cubicBezTo>
                  <a:pt x="4156505" y="2918346"/>
                  <a:pt x="4133882" y="2908506"/>
                  <a:pt x="4135237" y="2907930"/>
                </a:cubicBezTo>
                <a:close/>
                <a:moveTo>
                  <a:pt x="492836" y="2906491"/>
                </a:moveTo>
                <a:cubicBezTo>
                  <a:pt x="493346" y="2906892"/>
                  <a:pt x="494709" y="2907961"/>
                  <a:pt x="497431" y="2910098"/>
                </a:cubicBezTo>
                <a:cubicBezTo>
                  <a:pt x="497431" y="2910098"/>
                  <a:pt x="503323" y="2914602"/>
                  <a:pt x="501851" y="2913476"/>
                </a:cubicBezTo>
                <a:cubicBezTo>
                  <a:pt x="501359" y="2913101"/>
                  <a:pt x="500050" y="2912100"/>
                  <a:pt x="497431" y="2910098"/>
                </a:cubicBezTo>
                <a:cubicBezTo>
                  <a:pt x="497431" y="2910098"/>
                  <a:pt x="491305" y="2905288"/>
                  <a:pt x="492836" y="2906491"/>
                </a:cubicBezTo>
                <a:close/>
                <a:moveTo>
                  <a:pt x="263836" y="2899527"/>
                </a:moveTo>
                <a:cubicBezTo>
                  <a:pt x="264915" y="2899800"/>
                  <a:pt x="265075" y="2900702"/>
                  <a:pt x="263564" y="2902497"/>
                </a:cubicBezTo>
                <a:cubicBezTo>
                  <a:pt x="259744" y="2907029"/>
                  <a:pt x="249716" y="2906976"/>
                  <a:pt x="249716" y="2906976"/>
                </a:cubicBezTo>
                <a:cubicBezTo>
                  <a:pt x="249412" y="2905268"/>
                  <a:pt x="252135" y="2903202"/>
                  <a:pt x="255335" y="2901664"/>
                </a:cubicBezTo>
                <a:cubicBezTo>
                  <a:pt x="258537" y="2900127"/>
                  <a:pt x="262219" y="2899119"/>
                  <a:pt x="263836" y="2899527"/>
                </a:cubicBezTo>
                <a:close/>
                <a:moveTo>
                  <a:pt x="313743" y="2876960"/>
                </a:moveTo>
                <a:cubicBezTo>
                  <a:pt x="317974" y="2877457"/>
                  <a:pt x="320089" y="2877704"/>
                  <a:pt x="320881" y="2877798"/>
                </a:cubicBezTo>
                <a:cubicBezTo>
                  <a:pt x="323261" y="2878077"/>
                  <a:pt x="313743" y="2876960"/>
                  <a:pt x="313743" y="2876960"/>
                </a:cubicBezTo>
                <a:close/>
                <a:moveTo>
                  <a:pt x="102632" y="2866133"/>
                </a:moveTo>
                <a:cubicBezTo>
                  <a:pt x="103965" y="2865239"/>
                  <a:pt x="105124" y="2865245"/>
                  <a:pt x="106483" y="2866390"/>
                </a:cubicBezTo>
                <a:cubicBezTo>
                  <a:pt x="104574" y="2868656"/>
                  <a:pt x="103156" y="2875858"/>
                  <a:pt x="97718" y="2871277"/>
                </a:cubicBezTo>
                <a:cubicBezTo>
                  <a:pt x="99786" y="2868821"/>
                  <a:pt x="101298" y="2867027"/>
                  <a:pt x="102632" y="2866133"/>
                </a:cubicBezTo>
                <a:close/>
                <a:moveTo>
                  <a:pt x="111397" y="2861247"/>
                </a:moveTo>
                <a:cubicBezTo>
                  <a:pt x="112731" y="2860352"/>
                  <a:pt x="113889" y="2860358"/>
                  <a:pt x="115248" y="2861504"/>
                </a:cubicBezTo>
                <a:cubicBezTo>
                  <a:pt x="113339" y="2863770"/>
                  <a:pt x="111921" y="2870972"/>
                  <a:pt x="106483" y="2866390"/>
                </a:cubicBezTo>
                <a:cubicBezTo>
                  <a:pt x="108550" y="2863935"/>
                  <a:pt x="110063" y="2862140"/>
                  <a:pt x="111397" y="2861247"/>
                </a:cubicBezTo>
                <a:close/>
                <a:moveTo>
                  <a:pt x="139449" y="2850250"/>
                </a:moveTo>
                <a:cubicBezTo>
                  <a:pt x="133722" y="2857048"/>
                  <a:pt x="124505" y="2861552"/>
                  <a:pt x="115248" y="2861504"/>
                </a:cubicBezTo>
                <a:cubicBezTo>
                  <a:pt x="120585" y="2857928"/>
                  <a:pt x="124208" y="2855007"/>
                  <a:pt x="127711" y="2853033"/>
                </a:cubicBezTo>
                <a:cubicBezTo>
                  <a:pt x="131213" y="2851060"/>
                  <a:pt x="134595" y="2850034"/>
                  <a:pt x="139449" y="2850250"/>
                </a:cubicBezTo>
                <a:close/>
                <a:moveTo>
                  <a:pt x="337446" y="2836868"/>
                </a:moveTo>
                <a:cubicBezTo>
                  <a:pt x="331718" y="2843667"/>
                  <a:pt x="329490" y="2846312"/>
                  <a:pt x="322142" y="2843997"/>
                </a:cubicBezTo>
                <a:cubicBezTo>
                  <a:pt x="324211" y="2841541"/>
                  <a:pt x="326880" y="2839753"/>
                  <a:pt x="329610" y="2838582"/>
                </a:cubicBezTo>
                <a:cubicBezTo>
                  <a:pt x="332340" y="2837411"/>
                  <a:pt x="335132" y="2836856"/>
                  <a:pt x="337446" y="2836868"/>
                </a:cubicBezTo>
                <a:close/>
                <a:moveTo>
                  <a:pt x="314437" y="2770544"/>
                </a:moveTo>
                <a:cubicBezTo>
                  <a:pt x="310711" y="2770310"/>
                  <a:pt x="298426" y="2775581"/>
                  <a:pt x="298426" y="2775581"/>
                </a:cubicBezTo>
                <a:cubicBezTo>
                  <a:pt x="294289" y="2780493"/>
                  <a:pt x="306583" y="2782453"/>
                  <a:pt x="314538" y="2773010"/>
                </a:cubicBezTo>
                <a:cubicBezTo>
                  <a:pt x="315971" y="2771310"/>
                  <a:pt x="315680" y="2770620"/>
                  <a:pt x="314437" y="2770544"/>
                </a:cubicBezTo>
                <a:close/>
                <a:moveTo>
                  <a:pt x="529428" y="2695899"/>
                </a:moveTo>
                <a:cubicBezTo>
                  <a:pt x="530782" y="2696476"/>
                  <a:pt x="508159" y="2706316"/>
                  <a:pt x="482665" y="2716806"/>
                </a:cubicBezTo>
                <a:cubicBezTo>
                  <a:pt x="484574" y="2714540"/>
                  <a:pt x="484574" y="2714540"/>
                  <a:pt x="481854" y="2712250"/>
                </a:cubicBezTo>
                <a:cubicBezTo>
                  <a:pt x="484574" y="2714540"/>
                  <a:pt x="443940" y="2728744"/>
                  <a:pt x="432321" y="2730581"/>
                </a:cubicBezTo>
                <a:cubicBezTo>
                  <a:pt x="502740" y="2704012"/>
                  <a:pt x="528072" y="2695323"/>
                  <a:pt x="529428" y="2695899"/>
                </a:cubicBezTo>
                <a:close/>
                <a:moveTo>
                  <a:pt x="4177088" y="2684228"/>
                </a:moveTo>
                <a:cubicBezTo>
                  <a:pt x="4160088" y="2686402"/>
                  <a:pt x="4140488" y="2687033"/>
                  <a:pt x="4126713" y="2697884"/>
                </a:cubicBezTo>
                <a:cubicBezTo>
                  <a:pt x="4143714" y="2695708"/>
                  <a:pt x="4161700" y="2690740"/>
                  <a:pt x="4177088" y="2684228"/>
                </a:cubicBezTo>
                <a:close/>
                <a:moveTo>
                  <a:pt x="4196454" y="2675347"/>
                </a:moveTo>
                <a:cubicBezTo>
                  <a:pt x="4196454" y="2675347"/>
                  <a:pt x="4195115" y="2676917"/>
                  <a:pt x="4194126" y="2678611"/>
                </a:cubicBezTo>
                <a:cubicBezTo>
                  <a:pt x="4193136" y="2680303"/>
                  <a:pt x="4192495" y="2682120"/>
                  <a:pt x="4193894" y="2682613"/>
                </a:cubicBezTo>
                <a:cubicBezTo>
                  <a:pt x="4196688" y="2683598"/>
                  <a:pt x="4202043" y="2677318"/>
                  <a:pt x="4196454" y="2675347"/>
                </a:cubicBezTo>
                <a:close/>
                <a:moveTo>
                  <a:pt x="610110" y="2627590"/>
                </a:moveTo>
                <a:lnTo>
                  <a:pt x="564262" y="2649161"/>
                </a:lnTo>
                <a:cubicBezTo>
                  <a:pt x="536206" y="2662619"/>
                  <a:pt x="508738" y="2675968"/>
                  <a:pt x="482298" y="2688728"/>
                </a:cubicBezTo>
                <a:cubicBezTo>
                  <a:pt x="465087" y="2698124"/>
                  <a:pt x="440566" y="2709757"/>
                  <a:pt x="432119" y="2714265"/>
                </a:cubicBezTo>
                <a:cubicBezTo>
                  <a:pt x="424163" y="2723708"/>
                  <a:pt x="435329" y="2721491"/>
                  <a:pt x="429601" y="2728290"/>
                </a:cubicBezTo>
                <a:cubicBezTo>
                  <a:pt x="429601" y="2728290"/>
                  <a:pt x="419737" y="2739999"/>
                  <a:pt x="417018" y="2737709"/>
                </a:cubicBezTo>
                <a:cubicBezTo>
                  <a:pt x="419737" y="2739999"/>
                  <a:pt x="453515" y="2728415"/>
                  <a:pt x="482665" y="2716806"/>
                </a:cubicBezTo>
                <a:lnTo>
                  <a:pt x="482074" y="2720782"/>
                </a:lnTo>
                <a:lnTo>
                  <a:pt x="478528" y="2721717"/>
                </a:lnTo>
                <a:cubicBezTo>
                  <a:pt x="479887" y="2722862"/>
                  <a:pt x="481123" y="2722774"/>
                  <a:pt x="481919" y="2721829"/>
                </a:cubicBezTo>
                <a:lnTo>
                  <a:pt x="482074" y="2720782"/>
                </a:lnTo>
                <a:lnTo>
                  <a:pt x="502229" y="2715469"/>
                </a:lnTo>
                <a:cubicBezTo>
                  <a:pt x="525282" y="2706857"/>
                  <a:pt x="546865" y="2692102"/>
                  <a:pt x="571250" y="2679710"/>
                </a:cubicBezTo>
                <a:lnTo>
                  <a:pt x="651790" y="2646510"/>
                </a:lnTo>
                <a:lnTo>
                  <a:pt x="617224" y="2630707"/>
                </a:lnTo>
                <a:close/>
                <a:moveTo>
                  <a:pt x="4704837" y="2613307"/>
                </a:moveTo>
                <a:cubicBezTo>
                  <a:pt x="4704246" y="2614982"/>
                  <a:pt x="4703135" y="2615533"/>
                  <a:pt x="4701971" y="2615122"/>
                </a:cubicBezTo>
                <a:lnTo>
                  <a:pt x="4701306" y="2614299"/>
                </a:lnTo>
                <a:close/>
                <a:moveTo>
                  <a:pt x="603800" y="2602118"/>
                </a:moveTo>
                <a:cubicBezTo>
                  <a:pt x="606519" y="2599827"/>
                  <a:pt x="616383" y="2611537"/>
                  <a:pt x="616383" y="2611537"/>
                </a:cubicBezTo>
                <a:cubicBezTo>
                  <a:pt x="620679" y="2616637"/>
                  <a:pt x="615472" y="2616664"/>
                  <a:pt x="615957" y="2620342"/>
                </a:cubicBezTo>
                <a:lnTo>
                  <a:pt x="617012" y="2622214"/>
                </a:lnTo>
                <a:lnTo>
                  <a:pt x="617099" y="2622172"/>
                </a:lnTo>
                <a:lnTo>
                  <a:pt x="635678" y="2615561"/>
                </a:lnTo>
                <a:lnTo>
                  <a:pt x="617961" y="2623896"/>
                </a:lnTo>
                <a:lnTo>
                  <a:pt x="618902" y="2625561"/>
                </a:lnTo>
                <a:cubicBezTo>
                  <a:pt x="623125" y="2627815"/>
                  <a:pt x="631366" y="2631851"/>
                  <a:pt x="640704" y="2636497"/>
                </a:cubicBezTo>
                <a:lnTo>
                  <a:pt x="656440" y="2644594"/>
                </a:lnTo>
                <a:lnTo>
                  <a:pt x="683920" y="2633266"/>
                </a:lnTo>
                <a:lnTo>
                  <a:pt x="663794" y="2625955"/>
                </a:lnTo>
                <a:cubicBezTo>
                  <a:pt x="651495" y="2621413"/>
                  <a:pt x="636707" y="2615889"/>
                  <a:pt x="619103" y="2609246"/>
                </a:cubicBezTo>
                <a:cubicBezTo>
                  <a:pt x="630722" y="2611083"/>
                  <a:pt x="671356" y="2625286"/>
                  <a:pt x="668636" y="2627577"/>
                </a:cubicBezTo>
                <a:cubicBezTo>
                  <a:pt x="671356" y="2625286"/>
                  <a:pt x="671356" y="2625286"/>
                  <a:pt x="669447" y="2623021"/>
                </a:cubicBezTo>
                <a:lnTo>
                  <a:pt x="688842" y="2631237"/>
                </a:lnTo>
                <a:lnTo>
                  <a:pt x="696609" y="2628036"/>
                </a:lnTo>
                <a:lnTo>
                  <a:pt x="689011" y="2624358"/>
                </a:lnTo>
                <a:lnTo>
                  <a:pt x="668856" y="2619045"/>
                </a:lnTo>
                <a:lnTo>
                  <a:pt x="668700" y="2617998"/>
                </a:lnTo>
                <a:cubicBezTo>
                  <a:pt x="667905" y="2617053"/>
                  <a:pt x="666669" y="2616965"/>
                  <a:pt x="665310" y="2618110"/>
                </a:cubicBezTo>
                <a:lnTo>
                  <a:pt x="668856" y="2619045"/>
                </a:lnTo>
                <a:lnTo>
                  <a:pt x="669447" y="2623021"/>
                </a:lnTo>
                <a:cubicBezTo>
                  <a:pt x="640297" y="2611412"/>
                  <a:pt x="606519" y="2599827"/>
                  <a:pt x="603800" y="2602118"/>
                </a:cubicBezTo>
                <a:close/>
                <a:moveTo>
                  <a:pt x="4162918" y="2595091"/>
                </a:moveTo>
                <a:cubicBezTo>
                  <a:pt x="4160794" y="2595176"/>
                  <a:pt x="4158699" y="2595635"/>
                  <a:pt x="4156613" y="2596353"/>
                </a:cubicBezTo>
                <a:cubicBezTo>
                  <a:pt x="4152442" y="2597789"/>
                  <a:pt x="4148299" y="2600255"/>
                  <a:pt x="4143990" y="2602821"/>
                </a:cubicBezTo>
                <a:cubicBezTo>
                  <a:pt x="4155636" y="2606926"/>
                  <a:pt x="4160992" y="2600646"/>
                  <a:pt x="4169412" y="2596075"/>
                </a:cubicBezTo>
                <a:cubicBezTo>
                  <a:pt x="4167199" y="2595294"/>
                  <a:pt x="4165044" y="2595006"/>
                  <a:pt x="4162918" y="2595091"/>
                </a:cubicBezTo>
                <a:close/>
                <a:moveTo>
                  <a:pt x="730264" y="2573512"/>
                </a:moveTo>
                <a:lnTo>
                  <a:pt x="720676" y="2577731"/>
                </a:lnTo>
                <a:lnTo>
                  <a:pt x="768923" y="2598227"/>
                </a:lnTo>
                <a:lnTo>
                  <a:pt x="779219" y="2593983"/>
                </a:lnTo>
                <a:lnTo>
                  <a:pt x="771252" y="2591422"/>
                </a:lnTo>
                <a:cubicBezTo>
                  <a:pt x="767833" y="2590367"/>
                  <a:pt x="765285" y="2589526"/>
                  <a:pt x="764807" y="2588959"/>
                </a:cubicBezTo>
                <a:close/>
                <a:moveTo>
                  <a:pt x="4309518" y="2563390"/>
                </a:moveTo>
                <a:cubicBezTo>
                  <a:pt x="4307344" y="2563474"/>
                  <a:pt x="4304386" y="2563786"/>
                  <a:pt x="4300510" y="2564383"/>
                </a:cubicBezTo>
                <a:cubicBezTo>
                  <a:pt x="4269500" y="2569158"/>
                  <a:pt x="4220503" y="2578902"/>
                  <a:pt x="4187129" y="2590382"/>
                </a:cubicBezTo>
                <a:cubicBezTo>
                  <a:pt x="4220022" y="2590670"/>
                  <a:pt x="4248953" y="2581392"/>
                  <a:pt x="4286735" y="2575234"/>
                </a:cubicBezTo>
                <a:cubicBezTo>
                  <a:pt x="4301610" y="2573332"/>
                  <a:pt x="4324742" y="2562795"/>
                  <a:pt x="4309518" y="2563390"/>
                </a:cubicBezTo>
                <a:close/>
                <a:moveTo>
                  <a:pt x="757261" y="2562708"/>
                </a:moveTo>
                <a:lnTo>
                  <a:pt x="745422" y="2567314"/>
                </a:lnTo>
                <a:lnTo>
                  <a:pt x="751242" y="2568259"/>
                </a:lnTo>
                <a:cubicBezTo>
                  <a:pt x="761838" y="2569342"/>
                  <a:pt x="769766" y="2568636"/>
                  <a:pt x="757506" y="2562820"/>
                </a:cubicBezTo>
                <a:close/>
                <a:moveTo>
                  <a:pt x="488730" y="2560148"/>
                </a:moveTo>
                <a:cubicBezTo>
                  <a:pt x="485179" y="2560072"/>
                  <a:pt x="483140" y="2561790"/>
                  <a:pt x="485209" y="2564245"/>
                </a:cubicBezTo>
                <a:cubicBezTo>
                  <a:pt x="485209" y="2564245"/>
                  <a:pt x="497493" y="2569517"/>
                  <a:pt x="501219" y="2569283"/>
                </a:cubicBezTo>
                <a:cubicBezTo>
                  <a:pt x="502461" y="2569206"/>
                  <a:pt x="502752" y="2568517"/>
                  <a:pt x="501320" y="2566816"/>
                </a:cubicBezTo>
                <a:cubicBezTo>
                  <a:pt x="497343" y="2562096"/>
                  <a:pt x="492281" y="2560224"/>
                  <a:pt x="488730" y="2560148"/>
                </a:cubicBezTo>
                <a:close/>
                <a:moveTo>
                  <a:pt x="4686954" y="2531451"/>
                </a:moveTo>
                <a:cubicBezTo>
                  <a:pt x="4688149" y="2531401"/>
                  <a:pt x="4689548" y="2531894"/>
                  <a:pt x="4690353" y="2534063"/>
                </a:cubicBezTo>
                <a:cubicBezTo>
                  <a:pt x="4690353" y="2534063"/>
                  <a:pt x="4686377" y="2536430"/>
                  <a:pt x="4684764" y="2532093"/>
                </a:cubicBezTo>
                <a:cubicBezTo>
                  <a:pt x="4684764" y="2532093"/>
                  <a:pt x="4685758" y="2531501"/>
                  <a:pt x="4686954" y="2531451"/>
                </a:cubicBezTo>
                <a:close/>
                <a:moveTo>
                  <a:pt x="4695289" y="2530096"/>
                </a:moveTo>
                <a:lnTo>
                  <a:pt x="4695025" y="2530741"/>
                </a:lnTo>
                <a:lnTo>
                  <a:pt x="4696430" y="2530467"/>
                </a:lnTo>
                <a:lnTo>
                  <a:pt x="4700385" y="2533830"/>
                </a:lnTo>
                <a:cubicBezTo>
                  <a:pt x="4699204" y="2537184"/>
                  <a:pt x="4696409" y="2536198"/>
                  <a:pt x="4690353" y="2534063"/>
                </a:cubicBezTo>
                <a:close/>
                <a:moveTo>
                  <a:pt x="508924" y="2495829"/>
                </a:moveTo>
                <a:cubicBezTo>
                  <a:pt x="516272" y="2493515"/>
                  <a:pt x="518501" y="2496159"/>
                  <a:pt x="524228" y="2502959"/>
                </a:cubicBezTo>
                <a:cubicBezTo>
                  <a:pt x="521914" y="2502971"/>
                  <a:pt x="519122" y="2502416"/>
                  <a:pt x="516392" y="2501245"/>
                </a:cubicBezTo>
                <a:cubicBezTo>
                  <a:pt x="513662" y="2500074"/>
                  <a:pt x="510993" y="2498285"/>
                  <a:pt x="508924" y="2495829"/>
                </a:cubicBezTo>
                <a:close/>
                <a:moveTo>
                  <a:pt x="4728302" y="2478408"/>
                </a:moveTo>
                <a:cubicBezTo>
                  <a:pt x="4739990" y="2478680"/>
                  <a:pt x="4746807" y="2480141"/>
                  <a:pt x="4737125" y="2484581"/>
                </a:cubicBezTo>
                <a:cubicBezTo>
                  <a:pt x="4728131" y="2487065"/>
                  <a:pt x="4713267" y="2487637"/>
                  <a:pt x="4699804" y="2487759"/>
                </a:cubicBezTo>
                <a:lnTo>
                  <a:pt x="4694386" y="2487769"/>
                </a:lnTo>
                <a:lnTo>
                  <a:pt x="4708072" y="2482662"/>
                </a:lnTo>
                <a:lnTo>
                  <a:pt x="4718276" y="2478661"/>
                </a:lnTo>
                <a:close/>
                <a:moveTo>
                  <a:pt x="302031" y="2478323"/>
                </a:moveTo>
                <a:cubicBezTo>
                  <a:pt x="311287" y="2478275"/>
                  <a:pt x="320504" y="2482779"/>
                  <a:pt x="326232" y="2489577"/>
                </a:cubicBezTo>
                <a:cubicBezTo>
                  <a:pt x="321377" y="2489793"/>
                  <a:pt x="317995" y="2488768"/>
                  <a:pt x="314492" y="2486794"/>
                </a:cubicBezTo>
                <a:cubicBezTo>
                  <a:pt x="310990" y="2484820"/>
                  <a:pt x="307367" y="2481898"/>
                  <a:pt x="302031" y="2478323"/>
                </a:cubicBezTo>
                <a:close/>
                <a:moveTo>
                  <a:pt x="298970" y="2473312"/>
                </a:moveTo>
                <a:cubicBezTo>
                  <a:pt x="300244" y="2474822"/>
                  <a:pt x="301076" y="2477190"/>
                  <a:pt x="302031" y="2478323"/>
                </a:cubicBezTo>
                <a:cubicBezTo>
                  <a:pt x="300671" y="2479469"/>
                  <a:pt x="299513" y="2479474"/>
                  <a:pt x="298179" y="2478580"/>
                </a:cubicBezTo>
                <a:cubicBezTo>
                  <a:pt x="296845" y="2477686"/>
                  <a:pt x="295333" y="2475892"/>
                  <a:pt x="293265" y="2473436"/>
                </a:cubicBezTo>
                <a:cubicBezTo>
                  <a:pt x="295983" y="2471147"/>
                  <a:pt x="297698" y="2471801"/>
                  <a:pt x="298970" y="2473312"/>
                </a:cubicBezTo>
                <a:close/>
                <a:moveTo>
                  <a:pt x="290205" y="2468426"/>
                </a:moveTo>
                <a:cubicBezTo>
                  <a:pt x="291478" y="2469937"/>
                  <a:pt x="292310" y="2472303"/>
                  <a:pt x="293265" y="2473436"/>
                </a:cubicBezTo>
                <a:cubicBezTo>
                  <a:pt x="291905" y="2474582"/>
                  <a:pt x="290748" y="2474588"/>
                  <a:pt x="289415" y="2473694"/>
                </a:cubicBezTo>
                <a:cubicBezTo>
                  <a:pt x="288080" y="2472800"/>
                  <a:pt x="286568" y="2471005"/>
                  <a:pt x="284500" y="2468550"/>
                </a:cubicBezTo>
                <a:cubicBezTo>
                  <a:pt x="287220" y="2466259"/>
                  <a:pt x="288933" y="2466915"/>
                  <a:pt x="290205" y="2468426"/>
                </a:cubicBezTo>
                <a:close/>
                <a:moveTo>
                  <a:pt x="507664" y="2462030"/>
                </a:moveTo>
                <a:cubicBezTo>
                  <a:pt x="506871" y="2462122"/>
                  <a:pt x="504755" y="2462370"/>
                  <a:pt x="500525" y="2462867"/>
                </a:cubicBezTo>
                <a:cubicBezTo>
                  <a:pt x="500525" y="2462867"/>
                  <a:pt x="510043" y="2461750"/>
                  <a:pt x="507664" y="2462030"/>
                </a:cubicBezTo>
                <a:close/>
                <a:moveTo>
                  <a:pt x="4761061" y="2446645"/>
                </a:moveTo>
                <a:cubicBezTo>
                  <a:pt x="4762862" y="2446670"/>
                  <a:pt x="4764072" y="2446957"/>
                  <a:pt x="4764515" y="2447567"/>
                </a:cubicBezTo>
                <a:cubicBezTo>
                  <a:pt x="4765278" y="2448614"/>
                  <a:pt x="4763445" y="2450410"/>
                  <a:pt x="4760087" y="2452575"/>
                </a:cubicBezTo>
                <a:lnTo>
                  <a:pt x="4748838" y="2458556"/>
                </a:lnTo>
                <a:lnTo>
                  <a:pt x="4695637" y="2463363"/>
                </a:lnTo>
                <a:lnTo>
                  <a:pt x="4696667" y="2463025"/>
                </a:lnTo>
                <a:cubicBezTo>
                  <a:pt x="4705466" y="2459645"/>
                  <a:pt x="4737233" y="2449893"/>
                  <a:pt x="4754065" y="2447288"/>
                </a:cubicBezTo>
                <a:cubicBezTo>
                  <a:pt x="4756870" y="2446854"/>
                  <a:pt x="4759261" y="2446619"/>
                  <a:pt x="4761061" y="2446645"/>
                </a:cubicBezTo>
                <a:close/>
                <a:moveTo>
                  <a:pt x="436499" y="2432851"/>
                </a:moveTo>
                <a:cubicBezTo>
                  <a:pt x="436499" y="2432851"/>
                  <a:pt x="446527" y="2432798"/>
                  <a:pt x="450345" y="2437330"/>
                </a:cubicBezTo>
                <a:cubicBezTo>
                  <a:pt x="451857" y="2439125"/>
                  <a:pt x="451697" y="2440027"/>
                  <a:pt x="450618" y="2440299"/>
                </a:cubicBezTo>
                <a:cubicBezTo>
                  <a:pt x="449001" y="2440707"/>
                  <a:pt x="445319" y="2439700"/>
                  <a:pt x="442118" y="2438162"/>
                </a:cubicBezTo>
                <a:cubicBezTo>
                  <a:pt x="438917" y="2436626"/>
                  <a:pt x="436195" y="2434559"/>
                  <a:pt x="436499" y="2432851"/>
                </a:cubicBezTo>
                <a:close/>
                <a:moveTo>
                  <a:pt x="688633" y="2426351"/>
                </a:moveTo>
                <a:cubicBezTo>
                  <a:pt x="690104" y="2425225"/>
                  <a:pt x="684213" y="2429728"/>
                  <a:pt x="684213" y="2429728"/>
                </a:cubicBezTo>
                <a:cubicBezTo>
                  <a:pt x="681491" y="2431867"/>
                  <a:pt x="680128" y="2432936"/>
                  <a:pt x="679619" y="2433336"/>
                </a:cubicBezTo>
                <a:cubicBezTo>
                  <a:pt x="678088" y="2434539"/>
                  <a:pt x="684213" y="2429728"/>
                  <a:pt x="684213" y="2429728"/>
                </a:cubicBezTo>
                <a:cubicBezTo>
                  <a:pt x="686832" y="2427727"/>
                  <a:pt x="688141" y="2426726"/>
                  <a:pt x="688633" y="2426351"/>
                </a:cubicBezTo>
                <a:close/>
                <a:moveTo>
                  <a:pt x="4655093" y="2418495"/>
                </a:moveTo>
                <a:cubicBezTo>
                  <a:pt x="4656107" y="2418006"/>
                  <a:pt x="4657877" y="2419249"/>
                  <a:pt x="4661178" y="2423783"/>
                </a:cubicBezTo>
                <a:cubicBezTo>
                  <a:pt x="4661178" y="2423783"/>
                  <a:pt x="4657651" y="2423697"/>
                  <a:pt x="4653535" y="2423596"/>
                </a:cubicBezTo>
                <a:cubicBezTo>
                  <a:pt x="4653816" y="2421204"/>
                  <a:pt x="4654076" y="2418984"/>
                  <a:pt x="4655093" y="2418495"/>
                </a:cubicBezTo>
                <a:close/>
                <a:moveTo>
                  <a:pt x="201872" y="2410934"/>
                </a:moveTo>
                <a:cubicBezTo>
                  <a:pt x="201872" y="2410934"/>
                  <a:pt x="196209" y="2413526"/>
                  <a:pt x="197625" y="2412877"/>
                </a:cubicBezTo>
                <a:cubicBezTo>
                  <a:pt x="198098" y="2412661"/>
                  <a:pt x="199356" y="2412086"/>
                  <a:pt x="201872" y="2410934"/>
                </a:cubicBezTo>
                <a:close/>
                <a:moveTo>
                  <a:pt x="191718" y="2387846"/>
                </a:moveTo>
                <a:cubicBezTo>
                  <a:pt x="189121" y="2388903"/>
                  <a:pt x="187824" y="2389431"/>
                  <a:pt x="187337" y="2389629"/>
                </a:cubicBezTo>
                <a:cubicBezTo>
                  <a:pt x="185876" y="2390223"/>
                  <a:pt x="191718" y="2387846"/>
                  <a:pt x="191718" y="2387846"/>
                </a:cubicBezTo>
                <a:close/>
                <a:moveTo>
                  <a:pt x="191718" y="2387846"/>
                </a:moveTo>
                <a:lnTo>
                  <a:pt x="204139" y="2393494"/>
                </a:lnTo>
                <a:lnTo>
                  <a:pt x="201293" y="2393026"/>
                </a:lnTo>
                <a:close/>
                <a:moveTo>
                  <a:pt x="4380732" y="2384173"/>
                </a:moveTo>
                <a:cubicBezTo>
                  <a:pt x="4379978" y="2384084"/>
                  <a:pt x="4376737" y="2384551"/>
                  <a:pt x="4369732" y="2385851"/>
                </a:cubicBezTo>
                <a:cubicBezTo>
                  <a:pt x="4258750" y="2397617"/>
                  <a:pt x="4154220" y="2426737"/>
                  <a:pt x="4057643" y="2451121"/>
                </a:cubicBezTo>
                <a:cubicBezTo>
                  <a:pt x="4021940" y="2461781"/>
                  <a:pt x="3977906" y="2466363"/>
                  <a:pt x="3952199" y="2484317"/>
                </a:cubicBezTo>
                <a:lnTo>
                  <a:pt x="3954994" y="2485302"/>
                </a:lnTo>
                <a:cubicBezTo>
                  <a:pt x="3957789" y="2486287"/>
                  <a:pt x="3993958" y="2475791"/>
                  <a:pt x="4008166" y="2472632"/>
                </a:cubicBezTo>
                <a:cubicBezTo>
                  <a:pt x="4125057" y="2444100"/>
                  <a:pt x="4235409" y="2408866"/>
                  <a:pt x="4354809" y="2392528"/>
                </a:cubicBezTo>
                <a:cubicBezTo>
                  <a:pt x="4362872" y="2389714"/>
                  <a:pt x="4382996" y="2384439"/>
                  <a:pt x="4380732" y="2384173"/>
                </a:cubicBezTo>
                <a:close/>
                <a:moveTo>
                  <a:pt x="4192042" y="2314138"/>
                </a:moveTo>
                <a:cubicBezTo>
                  <a:pt x="4191634" y="2313877"/>
                  <a:pt x="4191196" y="2313958"/>
                  <a:pt x="4190670" y="2314244"/>
                </a:cubicBezTo>
                <a:cubicBezTo>
                  <a:pt x="4189618" y="2314815"/>
                  <a:pt x="4188213" y="2316204"/>
                  <a:pt x="4185990" y="2317306"/>
                </a:cubicBezTo>
                <a:cubicBezTo>
                  <a:pt x="4163399" y="2317510"/>
                  <a:pt x="4134469" y="2326787"/>
                  <a:pt x="4109244" y="2332974"/>
                </a:cubicBezTo>
                <a:cubicBezTo>
                  <a:pt x="4101666" y="2336271"/>
                  <a:pt x="4099306" y="2337953"/>
                  <a:pt x="4100222" y="2338629"/>
                </a:cubicBezTo>
                <a:cubicBezTo>
                  <a:pt x="4102968" y="2340657"/>
                  <a:pt x="4135194" y="2333640"/>
                  <a:pt x="4144464" y="2334081"/>
                </a:cubicBezTo>
                <a:cubicBezTo>
                  <a:pt x="4162648" y="2328554"/>
                  <a:pt x="4175044" y="2321614"/>
                  <a:pt x="4185990" y="2317306"/>
                </a:cubicBezTo>
                <a:cubicBezTo>
                  <a:pt x="4192046" y="2319441"/>
                  <a:pt x="4193228" y="2316087"/>
                  <a:pt x="4193228" y="2316087"/>
                </a:cubicBezTo>
                <a:cubicBezTo>
                  <a:pt x="4192825" y="2315004"/>
                  <a:pt x="4192448" y="2314399"/>
                  <a:pt x="4192042" y="2314138"/>
                </a:cubicBezTo>
                <a:close/>
                <a:moveTo>
                  <a:pt x="4842778" y="2301084"/>
                </a:moveTo>
                <a:lnTo>
                  <a:pt x="4845225" y="2301285"/>
                </a:lnTo>
                <a:lnTo>
                  <a:pt x="4850038" y="2302643"/>
                </a:lnTo>
                <a:cubicBezTo>
                  <a:pt x="4842936" y="2308056"/>
                  <a:pt x="4802817" y="2322099"/>
                  <a:pt x="4797166" y="2325043"/>
                </a:cubicBezTo>
                <a:cubicBezTo>
                  <a:pt x="4780846" y="2330979"/>
                  <a:pt x="4768104" y="2335933"/>
                  <a:pt x="4757033" y="2340467"/>
                </a:cubicBezTo>
                <a:lnTo>
                  <a:pt x="4751277" y="2342935"/>
                </a:lnTo>
                <a:lnTo>
                  <a:pt x="4704067" y="2347726"/>
                </a:lnTo>
                <a:lnTo>
                  <a:pt x="4759755" y="2332344"/>
                </a:lnTo>
                <a:cubicBezTo>
                  <a:pt x="4770698" y="2329530"/>
                  <a:pt x="4799903" y="2315219"/>
                  <a:pt x="4823202" y="2306735"/>
                </a:cubicBezTo>
                <a:close/>
                <a:moveTo>
                  <a:pt x="4196600" y="2295122"/>
                </a:moveTo>
                <a:cubicBezTo>
                  <a:pt x="4178262" y="2296587"/>
                  <a:pt x="4102396" y="2312105"/>
                  <a:pt x="4112790" y="2322915"/>
                </a:cubicBezTo>
                <a:cubicBezTo>
                  <a:pt x="4118845" y="2325049"/>
                  <a:pt x="4144982" y="2314787"/>
                  <a:pt x="4159189" y="2311628"/>
                </a:cubicBezTo>
                <a:cubicBezTo>
                  <a:pt x="4163165" y="2309259"/>
                  <a:pt x="4204924" y="2300735"/>
                  <a:pt x="4200517" y="2295411"/>
                </a:cubicBezTo>
                <a:cubicBezTo>
                  <a:pt x="4200664" y="2294991"/>
                  <a:pt x="4199219" y="2294914"/>
                  <a:pt x="4196600" y="2295122"/>
                </a:cubicBezTo>
                <a:close/>
                <a:moveTo>
                  <a:pt x="4288087" y="2294789"/>
                </a:moveTo>
                <a:cubicBezTo>
                  <a:pt x="4287963" y="2294216"/>
                  <a:pt x="4285535" y="2294375"/>
                  <a:pt x="4282081" y="2295025"/>
                </a:cubicBezTo>
                <a:cubicBezTo>
                  <a:pt x="4271722" y="2296972"/>
                  <a:pt x="4252158" y="2303327"/>
                  <a:pt x="4258043" y="2307523"/>
                </a:cubicBezTo>
                <a:cubicBezTo>
                  <a:pt x="4260837" y="2308508"/>
                  <a:pt x="4273234" y="2301569"/>
                  <a:pt x="4273234" y="2301569"/>
                </a:cubicBezTo>
                <a:cubicBezTo>
                  <a:pt x="4284313" y="2297621"/>
                  <a:pt x="4288250" y="2295554"/>
                  <a:pt x="4288087" y="2294789"/>
                </a:cubicBezTo>
                <a:close/>
                <a:moveTo>
                  <a:pt x="4247186" y="2284169"/>
                </a:moveTo>
                <a:cubicBezTo>
                  <a:pt x="4245823" y="2284091"/>
                  <a:pt x="4243996" y="2284232"/>
                  <a:pt x="4241887" y="2284549"/>
                </a:cubicBezTo>
                <a:cubicBezTo>
                  <a:pt x="4229238" y="2286452"/>
                  <a:pt x="4206411" y="2294661"/>
                  <a:pt x="4212161" y="2299516"/>
                </a:cubicBezTo>
                <a:cubicBezTo>
                  <a:pt x="4214957" y="2300501"/>
                  <a:pt x="4251126" y="2290005"/>
                  <a:pt x="4249710" y="2285108"/>
                </a:cubicBezTo>
                <a:cubicBezTo>
                  <a:pt x="4249451" y="2284546"/>
                  <a:pt x="4248549" y="2284246"/>
                  <a:pt x="4247186" y="2284169"/>
                </a:cubicBezTo>
                <a:close/>
                <a:moveTo>
                  <a:pt x="4500161" y="2269264"/>
                </a:moveTo>
                <a:cubicBezTo>
                  <a:pt x="4498335" y="2269482"/>
                  <a:pt x="4496624" y="2269939"/>
                  <a:pt x="4495625" y="2270647"/>
                </a:cubicBezTo>
                <a:cubicBezTo>
                  <a:pt x="4494294" y="2271591"/>
                  <a:pt x="4494229" y="2272983"/>
                  <a:pt x="4496845" y="2274847"/>
                </a:cubicBezTo>
                <a:cubicBezTo>
                  <a:pt x="4499640" y="2275833"/>
                  <a:pt x="4500822" y="2272479"/>
                  <a:pt x="4503618" y="2273465"/>
                </a:cubicBezTo>
                <a:cubicBezTo>
                  <a:pt x="4509314" y="2271232"/>
                  <a:pt x="4508315" y="2269819"/>
                  <a:pt x="4505392" y="2269319"/>
                </a:cubicBezTo>
                <a:cubicBezTo>
                  <a:pt x="4503930" y="2269068"/>
                  <a:pt x="4501987" y="2269047"/>
                  <a:pt x="4500161" y="2269264"/>
                </a:cubicBezTo>
                <a:close/>
                <a:moveTo>
                  <a:pt x="4373087" y="2266403"/>
                </a:moveTo>
                <a:cubicBezTo>
                  <a:pt x="4343261" y="2267825"/>
                  <a:pt x="4303865" y="2269643"/>
                  <a:pt x="4267696" y="2280140"/>
                </a:cubicBezTo>
                <a:cubicBezTo>
                  <a:pt x="4267696" y="2280140"/>
                  <a:pt x="4256482" y="2283727"/>
                  <a:pt x="4255299" y="2287079"/>
                </a:cubicBezTo>
                <a:cubicBezTo>
                  <a:pt x="4261589" y="2297464"/>
                  <a:pt x="4307091" y="2278320"/>
                  <a:pt x="4313863" y="2276938"/>
                </a:cubicBezTo>
                <a:cubicBezTo>
                  <a:pt x="4342078" y="2271178"/>
                  <a:pt x="4356518" y="2276268"/>
                  <a:pt x="4373087" y="2266403"/>
                </a:cubicBezTo>
                <a:close/>
                <a:moveTo>
                  <a:pt x="4404099" y="2261627"/>
                </a:moveTo>
                <a:cubicBezTo>
                  <a:pt x="4402701" y="2261134"/>
                  <a:pt x="4401362" y="2262705"/>
                  <a:pt x="4400722" y="2264521"/>
                </a:cubicBezTo>
                <a:cubicBezTo>
                  <a:pt x="4400082" y="2266337"/>
                  <a:pt x="4400139" y="2268400"/>
                  <a:pt x="4401537" y="2268892"/>
                </a:cubicBezTo>
                <a:cubicBezTo>
                  <a:pt x="4401537" y="2268892"/>
                  <a:pt x="4408076" y="2259259"/>
                  <a:pt x="4404099" y="2261627"/>
                </a:cubicBezTo>
                <a:close/>
                <a:moveTo>
                  <a:pt x="4677102" y="2244141"/>
                </a:moveTo>
                <a:cubicBezTo>
                  <a:pt x="4676795" y="2244592"/>
                  <a:pt x="4675977" y="2245796"/>
                  <a:pt x="4674343" y="2248204"/>
                </a:cubicBezTo>
                <a:cubicBezTo>
                  <a:pt x="4674343" y="2248204"/>
                  <a:pt x="4678021" y="2242785"/>
                  <a:pt x="4677102" y="2244141"/>
                </a:cubicBezTo>
                <a:close/>
                <a:moveTo>
                  <a:pt x="4694020" y="2242201"/>
                </a:moveTo>
                <a:cubicBezTo>
                  <a:pt x="4694912" y="2240925"/>
                  <a:pt x="4691344" y="2246030"/>
                  <a:pt x="4691344" y="2246030"/>
                </a:cubicBezTo>
                <a:cubicBezTo>
                  <a:pt x="4692930" y="2243762"/>
                  <a:pt x="4693723" y="2242627"/>
                  <a:pt x="4694020" y="2242201"/>
                </a:cubicBezTo>
                <a:close/>
                <a:moveTo>
                  <a:pt x="4681052" y="2224208"/>
                </a:moveTo>
                <a:cubicBezTo>
                  <a:pt x="4682816" y="2224251"/>
                  <a:pt x="4681199" y="2226096"/>
                  <a:pt x="4677726" y="2228762"/>
                </a:cubicBezTo>
                <a:lnTo>
                  <a:pt x="4675259" y="2230380"/>
                </a:lnTo>
                <a:lnTo>
                  <a:pt x="4612519" y="2238641"/>
                </a:lnTo>
                <a:lnTo>
                  <a:pt x="4618959" y="2236468"/>
                </a:lnTo>
                <a:cubicBezTo>
                  <a:pt x="4639893" y="2229532"/>
                  <a:pt x="4660769" y="2223709"/>
                  <a:pt x="4681052" y="2224208"/>
                </a:cubicBezTo>
                <a:close/>
                <a:moveTo>
                  <a:pt x="4557487" y="2217056"/>
                </a:moveTo>
                <a:cubicBezTo>
                  <a:pt x="4557487" y="2217056"/>
                  <a:pt x="4556776" y="2218869"/>
                  <a:pt x="4556154" y="2220456"/>
                </a:cubicBezTo>
                <a:lnTo>
                  <a:pt x="4556056" y="2220709"/>
                </a:lnTo>
                <a:lnTo>
                  <a:pt x="4555389" y="2222410"/>
                </a:lnTo>
                <a:cubicBezTo>
                  <a:pt x="4555223" y="2222835"/>
                  <a:pt x="4555179" y="2222948"/>
                  <a:pt x="4555356" y="2222495"/>
                </a:cubicBezTo>
                <a:lnTo>
                  <a:pt x="4556056" y="2220709"/>
                </a:lnTo>
                <a:close/>
                <a:moveTo>
                  <a:pt x="344626" y="2204007"/>
                </a:moveTo>
                <a:cubicBezTo>
                  <a:pt x="350824" y="2205040"/>
                  <a:pt x="356170" y="2205743"/>
                  <a:pt x="356607" y="2206014"/>
                </a:cubicBezTo>
                <a:cubicBezTo>
                  <a:pt x="356825" y="2206151"/>
                  <a:pt x="355816" y="2206178"/>
                  <a:pt x="353074" y="2206086"/>
                </a:cubicBezTo>
                <a:lnTo>
                  <a:pt x="350302" y="2205956"/>
                </a:lnTo>
                <a:close/>
                <a:moveTo>
                  <a:pt x="4866111" y="2182581"/>
                </a:moveTo>
                <a:lnTo>
                  <a:pt x="4865606" y="2183493"/>
                </a:lnTo>
                <a:cubicBezTo>
                  <a:pt x="4868625" y="2183890"/>
                  <a:pt x="4875706" y="2183951"/>
                  <a:pt x="4888760" y="2183685"/>
                </a:cubicBezTo>
                <a:lnTo>
                  <a:pt x="4897413" y="2183598"/>
                </a:lnTo>
                <a:lnTo>
                  <a:pt x="4884741" y="2188541"/>
                </a:lnTo>
                <a:lnTo>
                  <a:pt x="4801145" y="2218227"/>
                </a:lnTo>
                <a:lnTo>
                  <a:pt x="4767484" y="2219271"/>
                </a:lnTo>
                <a:lnTo>
                  <a:pt x="4722636" y="2224234"/>
                </a:lnTo>
                <a:lnTo>
                  <a:pt x="4740215" y="2217442"/>
                </a:lnTo>
                <a:cubicBezTo>
                  <a:pt x="4768315" y="2211625"/>
                  <a:pt x="4796534" y="2204784"/>
                  <a:pt x="4825374" y="2196415"/>
                </a:cubicBezTo>
                <a:close/>
                <a:moveTo>
                  <a:pt x="1135365" y="2147445"/>
                </a:moveTo>
                <a:lnTo>
                  <a:pt x="1134675" y="2147465"/>
                </a:lnTo>
                <a:lnTo>
                  <a:pt x="1160147" y="2158672"/>
                </a:lnTo>
                <a:lnTo>
                  <a:pt x="1193408" y="2171613"/>
                </a:lnTo>
                <a:lnTo>
                  <a:pt x="1197764" y="2172669"/>
                </a:lnTo>
                <a:cubicBezTo>
                  <a:pt x="1211004" y="2175368"/>
                  <a:pt x="1220492" y="2175478"/>
                  <a:pt x="1219188" y="2170006"/>
                </a:cubicBezTo>
                <a:cubicBezTo>
                  <a:pt x="1215052" y="2165096"/>
                  <a:pt x="1187320" y="2160688"/>
                  <a:pt x="1173474" y="2156208"/>
                </a:cubicBezTo>
                <a:cubicBezTo>
                  <a:pt x="1170003" y="2156226"/>
                  <a:pt x="1146457" y="2148454"/>
                  <a:pt x="1135365" y="2147445"/>
                </a:cubicBezTo>
                <a:close/>
                <a:moveTo>
                  <a:pt x="301988" y="2146839"/>
                </a:moveTo>
                <a:cubicBezTo>
                  <a:pt x="305109" y="2148779"/>
                  <a:pt x="306670" y="2149750"/>
                  <a:pt x="307255" y="2150114"/>
                </a:cubicBezTo>
                <a:cubicBezTo>
                  <a:pt x="309010" y="2151206"/>
                  <a:pt x="301988" y="2146839"/>
                  <a:pt x="301988" y="2146839"/>
                </a:cubicBezTo>
                <a:close/>
                <a:moveTo>
                  <a:pt x="291430" y="2138986"/>
                </a:moveTo>
                <a:cubicBezTo>
                  <a:pt x="290939" y="2139361"/>
                  <a:pt x="289629" y="2140362"/>
                  <a:pt x="287011" y="2142363"/>
                </a:cubicBezTo>
                <a:cubicBezTo>
                  <a:pt x="287011" y="2142363"/>
                  <a:pt x="292903" y="2137861"/>
                  <a:pt x="291430" y="2138986"/>
                </a:cubicBezTo>
                <a:close/>
                <a:moveTo>
                  <a:pt x="5006367" y="2135299"/>
                </a:moveTo>
                <a:lnTo>
                  <a:pt x="5016746" y="2135449"/>
                </a:lnTo>
                <a:lnTo>
                  <a:pt x="4983861" y="2149882"/>
                </a:lnTo>
                <a:lnTo>
                  <a:pt x="4951915" y="2162342"/>
                </a:lnTo>
                <a:lnTo>
                  <a:pt x="4935445" y="2161189"/>
                </a:lnTo>
                <a:lnTo>
                  <a:pt x="4928018" y="2161206"/>
                </a:lnTo>
                <a:lnTo>
                  <a:pt x="4997616" y="2135796"/>
                </a:lnTo>
                <a:close/>
                <a:moveTo>
                  <a:pt x="611769" y="2134622"/>
                </a:moveTo>
                <a:cubicBezTo>
                  <a:pt x="614890" y="2136563"/>
                  <a:pt x="616451" y="2137534"/>
                  <a:pt x="617035" y="2137898"/>
                </a:cubicBezTo>
                <a:cubicBezTo>
                  <a:pt x="618792" y="2138990"/>
                  <a:pt x="611769" y="2134622"/>
                  <a:pt x="611769" y="2134622"/>
                </a:cubicBezTo>
                <a:close/>
                <a:moveTo>
                  <a:pt x="1148273" y="2134572"/>
                </a:moveTo>
                <a:cubicBezTo>
                  <a:pt x="1147076" y="2134531"/>
                  <a:pt x="1146396" y="2135103"/>
                  <a:pt x="1146396" y="2135103"/>
                </a:cubicBezTo>
                <a:cubicBezTo>
                  <a:pt x="1146194" y="2136242"/>
                  <a:pt x="1146211" y="2136954"/>
                  <a:pt x="1146430" y="2137385"/>
                </a:cubicBezTo>
                <a:cubicBezTo>
                  <a:pt x="1146649" y="2137817"/>
                  <a:pt x="1147068" y="2137969"/>
                  <a:pt x="1147666" y="2137990"/>
                </a:cubicBezTo>
                <a:cubicBezTo>
                  <a:pt x="1148863" y="2138031"/>
                  <a:pt x="1150778" y="2137547"/>
                  <a:pt x="1153252" y="2137723"/>
                </a:cubicBezTo>
                <a:cubicBezTo>
                  <a:pt x="1172827" y="2149003"/>
                  <a:pt x="1202466" y="2155677"/>
                  <a:pt x="1227345" y="2163135"/>
                </a:cubicBezTo>
                <a:cubicBezTo>
                  <a:pt x="1235548" y="2164136"/>
                  <a:pt x="1238435" y="2163884"/>
                  <a:pt x="1237988" y="2162836"/>
                </a:cubicBezTo>
                <a:cubicBezTo>
                  <a:pt x="1236650" y="2159695"/>
                  <a:pt x="1205317" y="2149402"/>
                  <a:pt x="1197550" y="2144321"/>
                </a:cubicBezTo>
                <a:cubicBezTo>
                  <a:pt x="1179075" y="2139865"/>
                  <a:pt x="1164872" y="2139560"/>
                  <a:pt x="1153252" y="2137723"/>
                </a:cubicBezTo>
                <a:cubicBezTo>
                  <a:pt x="1151184" y="2135268"/>
                  <a:pt x="1149470" y="2134613"/>
                  <a:pt x="1148273" y="2134572"/>
                </a:cubicBezTo>
                <a:close/>
                <a:moveTo>
                  <a:pt x="1082282" y="2133505"/>
                </a:moveTo>
                <a:lnTo>
                  <a:pt x="1083705" y="2135254"/>
                </a:lnTo>
                <a:cubicBezTo>
                  <a:pt x="1084840" y="2136013"/>
                  <a:pt x="1086486" y="2136816"/>
                  <a:pt x="1088463" y="2137612"/>
                </a:cubicBezTo>
                <a:cubicBezTo>
                  <a:pt x="1091430" y="2138806"/>
                  <a:pt x="1095146" y="2139982"/>
                  <a:pt x="1099010" y="2140965"/>
                </a:cubicBezTo>
                <a:lnTo>
                  <a:pt x="1099363" y="2141032"/>
                </a:lnTo>
                <a:close/>
                <a:moveTo>
                  <a:pt x="1083994" y="2131938"/>
                </a:moveTo>
                <a:lnTo>
                  <a:pt x="1083722" y="2132106"/>
                </a:lnTo>
                <a:lnTo>
                  <a:pt x="1103444" y="2138207"/>
                </a:lnTo>
                <a:lnTo>
                  <a:pt x="1119244" y="2143063"/>
                </a:lnTo>
                <a:lnTo>
                  <a:pt x="1121675" y="2139786"/>
                </a:lnTo>
                <a:cubicBezTo>
                  <a:pt x="1120003" y="2137803"/>
                  <a:pt x="1091852" y="2130439"/>
                  <a:pt x="1083994" y="2131938"/>
                </a:cubicBezTo>
                <a:close/>
                <a:moveTo>
                  <a:pt x="1057718" y="2105096"/>
                </a:moveTo>
                <a:cubicBezTo>
                  <a:pt x="1055132" y="2104858"/>
                  <a:pt x="1053961" y="2104990"/>
                  <a:pt x="1053838" y="2105361"/>
                </a:cubicBezTo>
                <a:cubicBezTo>
                  <a:pt x="1053653" y="2105918"/>
                  <a:pt x="1055827" y="2107011"/>
                  <a:pt x="1059132" y="2108203"/>
                </a:cubicBezTo>
                <a:cubicBezTo>
                  <a:pt x="1069049" y="2111777"/>
                  <a:pt x="1089134" y="2116220"/>
                  <a:pt x="1086189" y="2109620"/>
                </a:cubicBezTo>
                <a:cubicBezTo>
                  <a:pt x="1084279" y="2107354"/>
                  <a:pt x="1070078" y="2107049"/>
                  <a:pt x="1070078" y="2107049"/>
                </a:cubicBezTo>
                <a:cubicBezTo>
                  <a:pt x="1064301" y="2105941"/>
                  <a:pt x="1060303" y="2105334"/>
                  <a:pt x="1057718" y="2105096"/>
                </a:cubicBezTo>
                <a:close/>
                <a:moveTo>
                  <a:pt x="966181" y="2086725"/>
                </a:moveTo>
                <a:cubicBezTo>
                  <a:pt x="992609" y="2100625"/>
                  <a:pt x="1027488" y="2119033"/>
                  <a:pt x="1063983" y="2128326"/>
                </a:cubicBezTo>
                <a:cubicBezTo>
                  <a:pt x="1063983" y="2128326"/>
                  <a:pt x="1066855" y="2128975"/>
                  <a:pt x="1070066" y="2129338"/>
                </a:cubicBezTo>
                <a:lnTo>
                  <a:pt x="1073140" y="2129476"/>
                </a:lnTo>
                <a:lnTo>
                  <a:pt x="1072548" y="2129214"/>
                </a:lnTo>
                <a:lnTo>
                  <a:pt x="1073875" y="2129508"/>
                </a:lnTo>
                <a:lnTo>
                  <a:pt x="1074821" y="2129550"/>
                </a:lnTo>
                <a:cubicBezTo>
                  <a:pt x="1076279" y="2129471"/>
                  <a:pt x="1077507" y="2129205"/>
                  <a:pt x="1078186" y="2128633"/>
                </a:cubicBezTo>
                <a:cubicBezTo>
                  <a:pt x="1078032" y="2116491"/>
                  <a:pt x="1029106" y="2109919"/>
                  <a:pt x="1022569" y="2107676"/>
                </a:cubicBezTo>
                <a:cubicBezTo>
                  <a:pt x="995329" y="2098334"/>
                  <a:pt x="985465" y="2086624"/>
                  <a:pt x="966181" y="2086725"/>
                </a:cubicBezTo>
                <a:close/>
                <a:moveTo>
                  <a:pt x="942921" y="2070154"/>
                </a:moveTo>
                <a:cubicBezTo>
                  <a:pt x="942921" y="2070154"/>
                  <a:pt x="932402" y="2075141"/>
                  <a:pt x="937030" y="2075117"/>
                </a:cubicBezTo>
                <a:cubicBezTo>
                  <a:pt x="937986" y="2076251"/>
                  <a:pt x="939937" y="2075576"/>
                  <a:pt x="941409" y="2074335"/>
                </a:cubicBezTo>
                <a:cubicBezTo>
                  <a:pt x="942881" y="2073094"/>
                  <a:pt x="943877" y="2071287"/>
                  <a:pt x="942921" y="2070154"/>
                </a:cubicBezTo>
                <a:close/>
                <a:moveTo>
                  <a:pt x="4648069" y="2045256"/>
                </a:moveTo>
                <a:cubicBezTo>
                  <a:pt x="4646002" y="2045205"/>
                  <a:pt x="4654271" y="2045408"/>
                  <a:pt x="4654271" y="2045408"/>
                </a:cubicBezTo>
                <a:cubicBezTo>
                  <a:pt x="4650596" y="2045318"/>
                  <a:pt x="4648759" y="2045274"/>
                  <a:pt x="4648069" y="2045256"/>
                </a:cubicBezTo>
                <a:close/>
                <a:moveTo>
                  <a:pt x="448416" y="2045205"/>
                </a:moveTo>
                <a:cubicBezTo>
                  <a:pt x="453200" y="2045224"/>
                  <a:pt x="460541" y="2046769"/>
                  <a:pt x="469950" y="2051260"/>
                </a:cubicBezTo>
                <a:cubicBezTo>
                  <a:pt x="459760" y="2052585"/>
                  <a:pt x="452574" y="2052250"/>
                  <a:pt x="448051" y="2051251"/>
                </a:cubicBezTo>
                <a:cubicBezTo>
                  <a:pt x="444657" y="2050502"/>
                  <a:pt x="442761" y="2049379"/>
                  <a:pt x="442218" y="2048304"/>
                </a:cubicBezTo>
                <a:cubicBezTo>
                  <a:pt x="441403" y="2046691"/>
                  <a:pt x="443631" y="2045186"/>
                  <a:pt x="448416" y="2045205"/>
                </a:cubicBezTo>
                <a:close/>
                <a:moveTo>
                  <a:pt x="4844176" y="2033832"/>
                </a:moveTo>
                <a:cubicBezTo>
                  <a:pt x="4847216" y="2035786"/>
                  <a:pt x="4839548" y="2043545"/>
                  <a:pt x="4818775" y="2045348"/>
                </a:cubicBezTo>
                <a:cubicBezTo>
                  <a:pt x="4826885" y="2039038"/>
                  <a:pt x="4833249" y="2035683"/>
                  <a:pt x="4837655" y="2034250"/>
                </a:cubicBezTo>
                <a:cubicBezTo>
                  <a:pt x="4840959" y="2033176"/>
                  <a:pt x="4843162" y="2033181"/>
                  <a:pt x="4844176" y="2033832"/>
                </a:cubicBezTo>
                <a:close/>
                <a:moveTo>
                  <a:pt x="786819" y="2032147"/>
                </a:moveTo>
                <a:lnTo>
                  <a:pt x="786310" y="2032547"/>
                </a:lnTo>
                <a:lnTo>
                  <a:pt x="785095" y="2033501"/>
                </a:lnTo>
                <a:cubicBezTo>
                  <a:pt x="783755" y="2034552"/>
                  <a:pt x="782224" y="2035755"/>
                  <a:pt x="782224" y="2035755"/>
                </a:cubicBezTo>
                <a:lnTo>
                  <a:pt x="786310" y="2032547"/>
                </a:lnTo>
                <a:lnTo>
                  <a:pt x="786747" y="2032204"/>
                </a:lnTo>
                <a:cubicBezTo>
                  <a:pt x="787105" y="2031921"/>
                  <a:pt x="787201" y="2031846"/>
                  <a:pt x="786819" y="2032147"/>
                </a:cubicBezTo>
                <a:close/>
                <a:moveTo>
                  <a:pt x="857257" y="2014452"/>
                </a:moveTo>
                <a:lnTo>
                  <a:pt x="855667" y="2014534"/>
                </a:lnTo>
                <a:lnTo>
                  <a:pt x="856116" y="2015329"/>
                </a:lnTo>
                <a:lnTo>
                  <a:pt x="864291" y="2019489"/>
                </a:lnTo>
                <a:lnTo>
                  <a:pt x="863796" y="2016695"/>
                </a:lnTo>
                <a:cubicBezTo>
                  <a:pt x="861886" y="2014428"/>
                  <a:pt x="859167" y="2016718"/>
                  <a:pt x="857257" y="2014452"/>
                </a:cubicBezTo>
                <a:close/>
                <a:moveTo>
                  <a:pt x="4599862" y="1967059"/>
                </a:moveTo>
                <a:cubicBezTo>
                  <a:pt x="4599272" y="1968736"/>
                  <a:pt x="4598161" y="1969286"/>
                  <a:pt x="4596997" y="1968876"/>
                </a:cubicBezTo>
                <a:lnTo>
                  <a:pt x="4596332" y="1968053"/>
                </a:lnTo>
                <a:close/>
                <a:moveTo>
                  <a:pt x="687472" y="1964552"/>
                </a:moveTo>
                <a:lnTo>
                  <a:pt x="745736" y="1989245"/>
                </a:lnTo>
                <a:lnTo>
                  <a:pt x="739084" y="1987853"/>
                </a:lnTo>
                <a:cubicBezTo>
                  <a:pt x="717524" y="1983216"/>
                  <a:pt x="696577" y="1977650"/>
                  <a:pt x="679349" y="1966934"/>
                </a:cubicBezTo>
                <a:cubicBezTo>
                  <a:pt x="677851" y="1966002"/>
                  <a:pt x="680179" y="1965233"/>
                  <a:pt x="684523" y="1964695"/>
                </a:cubicBezTo>
                <a:close/>
                <a:moveTo>
                  <a:pt x="4644183" y="1951269"/>
                </a:moveTo>
                <a:lnTo>
                  <a:pt x="4638437" y="1952271"/>
                </a:lnTo>
                <a:lnTo>
                  <a:pt x="4617795" y="1957911"/>
                </a:lnTo>
                <a:lnTo>
                  <a:pt x="4631276" y="1955015"/>
                </a:lnTo>
                <a:cubicBezTo>
                  <a:pt x="4636756" y="1953678"/>
                  <a:pt x="4641447" y="1952347"/>
                  <a:pt x="4644183" y="1951269"/>
                </a:cubicBezTo>
                <a:close/>
                <a:moveTo>
                  <a:pt x="725944" y="1949916"/>
                </a:moveTo>
                <a:cubicBezTo>
                  <a:pt x="722393" y="1949840"/>
                  <a:pt x="720354" y="1951557"/>
                  <a:pt x="722422" y="1954012"/>
                </a:cubicBezTo>
                <a:cubicBezTo>
                  <a:pt x="722422" y="1954012"/>
                  <a:pt x="734707" y="1959284"/>
                  <a:pt x="738433" y="1959051"/>
                </a:cubicBezTo>
                <a:cubicBezTo>
                  <a:pt x="739675" y="1958974"/>
                  <a:pt x="739967" y="1958284"/>
                  <a:pt x="738535" y="1956584"/>
                </a:cubicBezTo>
                <a:lnTo>
                  <a:pt x="732805" y="1952079"/>
                </a:lnTo>
                <a:lnTo>
                  <a:pt x="731027" y="1951235"/>
                </a:lnTo>
                <a:close/>
                <a:moveTo>
                  <a:pt x="697299" y="1949654"/>
                </a:moveTo>
                <a:cubicBezTo>
                  <a:pt x="697299" y="1949654"/>
                  <a:pt x="691381" y="1952459"/>
                  <a:pt x="692861" y="1951757"/>
                </a:cubicBezTo>
                <a:cubicBezTo>
                  <a:pt x="693354" y="1951524"/>
                  <a:pt x="694669" y="1950900"/>
                  <a:pt x="697299" y="1949654"/>
                </a:cubicBezTo>
                <a:close/>
                <a:moveTo>
                  <a:pt x="681543" y="1942907"/>
                </a:moveTo>
                <a:cubicBezTo>
                  <a:pt x="679026" y="1944058"/>
                  <a:pt x="677768" y="1944633"/>
                  <a:pt x="677296" y="1944850"/>
                </a:cubicBezTo>
                <a:cubicBezTo>
                  <a:pt x="675880" y="1945498"/>
                  <a:pt x="681543" y="1942907"/>
                  <a:pt x="681543" y="1942907"/>
                </a:cubicBezTo>
                <a:close/>
                <a:moveTo>
                  <a:pt x="907186" y="1936317"/>
                </a:moveTo>
                <a:lnTo>
                  <a:pt x="907698" y="1936602"/>
                </a:lnTo>
                <a:cubicBezTo>
                  <a:pt x="913680" y="1939796"/>
                  <a:pt x="919570" y="1942705"/>
                  <a:pt x="924331" y="1944506"/>
                </a:cubicBezTo>
                <a:lnTo>
                  <a:pt x="927580" y="1945437"/>
                </a:lnTo>
                <a:close/>
                <a:moveTo>
                  <a:pt x="472273" y="1892225"/>
                </a:moveTo>
                <a:lnTo>
                  <a:pt x="485702" y="1894392"/>
                </a:lnTo>
                <a:lnTo>
                  <a:pt x="572808" y="1911194"/>
                </a:lnTo>
                <a:lnTo>
                  <a:pt x="602350" y="1927363"/>
                </a:lnTo>
                <a:lnTo>
                  <a:pt x="643521" y="1945826"/>
                </a:lnTo>
                <a:lnTo>
                  <a:pt x="624925" y="1942765"/>
                </a:lnTo>
                <a:cubicBezTo>
                  <a:pt x="597756" y="1933531"/>
                  <a:pt x="569965" y="1925119"/>
                  <a:pt x="540864" y="1917708"/>
                </a:cubicBezTo>
                <a:lnTo>
                  <a:pt x="498738" y="1908975"/>
                </a:lnTo>
                <a:lnTo>
                  <a:pt x="499635" y="1908445"/>
                </a:lnTo>
                <a:cubicBezTo>
                  <a:pt x="497235" y="1906573"/>
                  <a:pt x="491163" y="1902929"/>
                  <a:pt x="479775" y="1896540"/>
                </a:cubicBezTo>
                <a:close/>
                <a:moveTo>
                  <a:pt x="746139" y="1885597"/>
                </a:moveTo>
                <a:cubicBezTo>
                  <a:pt x="753487" y="1883283"/>
                  <a:pt x="755714" y="1885927"/>
                  <a:pt x="761442" y="1892726"/>
                </a:cubicBezTo>
                <a:cubicBezTo>
                  <a:pt x="759128" y="1892738"/>
                  <a:pt x="756336" y="1892184"/>
                  <a:pt x="753606" y="1891013"/>
                </a:cubicBezTo>
                <a:cubicBezTo>
                  <a:pt x="750876" y="1889841"/>
                  <a:pt x="748208" y="1888053"/>
                  <a:pt x="746139" y="1885597"/>
                </a:cubicBezTo>
                <a:close/>
                <a:moveTo>
                  <a:pt x="4908877" y="1877647"/>
                </a:moveTo>
                <a:cubicBezTo>
                  <a:pt x="4909566" y="1877665"/>
                  <a:pt x="4911404" y="1877709"/>
                  <a:pt x="4915077" y="1877799"/>
                </a:cubicBezTo>
                <a:cubicBezTo>
                  <a:pt x="4915077" y="1877799"/>
                  <a:pt x="4906810" y="1877596"/>
                  <a:pt x="4908877" y="1877647"/>
                </a:cubicBezTo>
                <a:close/>
                <a:moveTo>
                  <a:pt x="4930256" y="1874062"/>
                </a:moveTo>
                <a:cubicBezTo>
                  <a:pt x="4930256" y="1874062"/>
                  <a:pt x="4927460" y="1880930"/>
                  <a:pt x="4928159" y="1879214"/>
                </a:cubicBezTo>
                <a:cubicBezTo>
                  <a:pt x="4928391" y="1878642"/>
                  <a:pt x="4929013" y="1877115"/>
                  <a:pt x="4930256" y="1874062"/>
                </a:cubicBezTo>
                <a:close/>
                <a:moveTo>
                  <a:pt x="345006" y="1873216"/>
                </a:moveTo>
                <a:lnTo>
                  <a:pt x="380667" y="1877451"/>
                </a:lnTo>
                <a:lnTo>
                  <a:pt x="414521" y="1882911"/>
                </a:lnTo>
                <a:lnTo>
                  <a:pt x="428132" y="1892257"/>
                </a:lnTo>
                <a:lnTo>
                  <a:pt x="434541" y="1896008"/>
                </a:lnTo>
                <a:lnTo>
                  <a:pt x="361669" y="1882618"/>
                </a:lnTo>
                <a:lnTo>
                  <a:pt x="353876" y="1878607"/>
                </a:lnTo>
                <a:close/>
                <a:moveTo>
                  <a:pt x="539245" y="1868090"/>
                </a:moveTo>
                <a:cubicBezTo>
                  <a:pt x="548501" y="1868042"/>
                  <a:pt x="557719" y="1872546"/>
                  <a:pt x="563446" y="1879345"/>
                </a:cubicBezTo>
                <a:cubicBezTo>
                  <a:pt x="558591" y="1879561"/>
                  <a:pt x="555210" y="1878534"/>
                  <a:pt x="551707" y="1876562"/>
                </a:cubicBezTo>
                <a:cubicBezTo>
                  <a:pt x="548204" y="1874587"/>
                  <a:pt x="544581" y="1871666"/>
                  <a:pt x="539245" y="1868090"/>
                </a:cubicBezTo>
                <a:close/>
                <a:moveTo>
                  <a:pt x="536185" y="1863079"/>
                </a:moveTo>
                <a:cubicBezTo>
                  <a:pt x="537458" y="1864590"/>
                  <a:pt x="538290" y="1866957"/>
                  <a:pt x="539245" y="1868090"/>
                </a:cubicBezTo>
                <a:cubicBezTo>
                  <a:pt x="537885" y="1869236"/>
                  <a:pt x="536727" y="1869241"/>
                  <a:pt x="535393" y="1868348"/>
                </a:cubicBezTo>
                <a:cubicBezTo>
                  <a:pt x="534059" y="1867454"/>
                  <a:pt x="532547" y="1865659"/>
                  <a:pt x="530480" y="1863204"/>
                </a:cubicBezTo>
                <a:cubicBezTo>
                  <a:pt x="533198" y="1860914"/>
                  <a:pt x="534912" y="1861569"/>
                  <a:pt x="536185" y="1863079"/>
                </a:cubicBezTo>
                <a:close/>
                <a:moveTo>
                  <a:pt x="527420" y="1858193"/>
                </a:moveTo>
                <a:cubicBezTo>
                  <a:pt x="528692" y="1859704"/>
                  <a:pt x="529525" y="1862071"/>
                  <a:pt x="530480" y="1863204"/>
                </a:cubicBezTo>
                <a:cubicBezTo>
                  <a:pt x="529119" y="1864349"/>
                  <a:pt x="527963" y="1864355"/>
                  <a:pt x="526628" y="1863461"/>
                </a:cubicBezTo>
                <a:cubicBezTo>
                  <a:pt x="525294" y="1862567"/>
                  <a:pt x="523783" y="1860773"/>
                  <a:pt x="521714" y="1858318"/>
                </a:cubicBezTo>
                <a:cubicBezTo>
                  <a:pt x="524434" y="1856027"/>
                  <a:pt x="526148" y="1856682"/>
                  <a:pt x="527420" y="1858193"/>
                </a:cubicBezTo>
                <a:close/>
                <a:moveTo>
                  <a:pt x="744878" y="1851797"/>
                </a:moveTo>
                <a:cubicBezTo>
                  <a:pt x="744085" y="1851889"/>
                  <a:pt x="741969" y="1852137"/>
                  <a:pt x="737740" y="1852634"/>
                </a:cubicBezTo>
                <a:cubicBezTo>
                  <a:pt x="737740" y="1852634"/>
                  <a:pt x="747257" y="1851517"/>
                  <a:pt x="744878" y="1851797"/>
                </a:cubicBezTo>
                <a:close/>
                <a:moveTo>
                  <a:pt x="4849338" y="1850146"/>
                </a:moveTo>
                <a:cubicBezTo>
                  <a:pt x="4843472" y="1852399"/>
                  <a:pt x="4838509" y="1854504"/>
                  <a:pt x="4837996" y="1854491"/>
                </a:cubicBezTo>
                <a:cubicBezTo>
                  <a:pt x="4837738" y="1854485"/>
                  <a:pt x="4838593" y="1853949"/>
                  <a:pt x="4841004" y="1852638"/>
                </a:cubicBezTo>
                <a:lnTo>
                  <a:pt x="4843459" y="1851345"/>
                </a:lnTo>
                <a:close/>
                <a:moveTo>
                  <a:pt x="4527381" y="1847250"/>
                </a:moveTo>
                <a:lnTo>
                  <a:pt x="4503575" y="1850492"/>
                </a:lnTo>
                <a:lnTo>
                  <a:pt x="4488797" y="1857243"/>
                </a:lnTo>
                <a:cubicBezTo>
                  <a:pt x="4484293" y="1859659"/>
                  <a:pt x="4481388" y="1861814"/>
                  <a:pt x="4482276" y="1863034"/>
                </a:cubicBezTo>
                <a:cubicBezTo>
                  <a:pt x="4484522" y="1870285"/>
                  <a:pt x="4517679" y="1852591"/>
                  <a:pt x="4525934" y="1848055"/>
                </a:cubicBezTo>
                <a:close/>
                <a:moveTo>
                  <a:pt x="4440851" y="1831082"/>
                </a:moveTo>
                <a:lnTo>
                  <a:pt x="4440273" y="1832500"/>
                </a:lnTo>
                <a:lnTo>
                  <a:pt x="4440126" y="1832862"/>
                </a:lnTo>
                <a:cubicBezTo>
                  <a:pt x="4439963" y="1833263"/>
                  <a:pt x="4439920" y="1833371"/>
                  <a:pt x="4440094" y="1832942"/>
                </a:cubicBezTo>
                <a:lnTo>
                  <a:pt x="4440273" y="1832500"/>
                </a:lnTo>
                <a:lnTo>
                  <a:pt x="4440852" y="1831082"/>
                </a:lnTo>
                <a:close/>
                <a:moveTo>
                  <a:pt x="673713" y="1822618"/>
                </a:moveTo>
                <a:cubicBezTo>
                  <a:pt x="673713" y="1822618"/>
                  <a:pt x="683741" y="1822565"/>
                  <a:pt x="687559" y="1827098"/>
                </a:cubicBezTo>
                <a:cubicBezTo>
                  <a:pt x="689071" y="1828892"/>
                  <a:pt x="688910" y="1829794"/>
                  <a:pt x="687832" y="1830067"/>
                </a:cubicBezTo>
                <a:cubicBezTo>
                  <a:pt x="686216" y="1830475"/>
                  <a:pt x="682533" y="1829466"/>
                  <a:pt x="679332" y="1827930"/>
                </a:cubicBezTo>
                <a:cubicBezTo>
                  <a:pt x="676130" y="1826393"/>
                  <a:pt x="673409" y="1824326"/>
                  <a:pt x="673713" y="1822618"/>
                </a:cubicBezTo>
                <a:close/>
                <a:moveTo>
                  <a:pt x="925847" y="1816119"/>
                </a:moveTo>
                <a:cubicBezTo>
                  <a:pt x="926215" y="1815837"/>
                  <a:pt x="926123" y="1815908"/>
                  <a:pt x="925778" y="1816171"/>
                </a:cubicBezTo>
                <a:lnTo>
                  <a:pt x="924250" y="1817337"/>
                </a:lnTo>
                <a:lnTo>
                  <a:pt x="924251" y="1817338"/>
                </a:lnTo>
                <a:close/>
                <a:moveTo>
                  <a:pt x="4629496" y="1813608"/>
                </a:moveTo>
                <a:lnTo>
                  <a:pt x="4622967" y="1814197"/>
                </a:lnTo>
                <a:lnTo>
                  <a:pt x="4612549" y="1818666"/>
                </a:lnTo>
                <a:cubicBezTo>
                  <a:pt x="4603106" y="1822203"/>
                  <a:pt x="4592071" y="1825485"/>
                  <a:pt x="4580501" y="1828626"/>
                </a:cubicBezTo>
                <a:lnTo>
                  <a:pt x="4554561" y="1835567"/>
                </a:lnTo>
                <a:lnTo>
                  <a:pt x="4567578" y="1834531"/>
                </a:lnTo>
                <a:lnTo>
                  <a:pt x="4601412" y="1823146"/>
                </a:lnTo>
                <a:close/>
                <a:moveTo>
                  <a:pt x="439086" y="1800702"/>
                </a:moveTo>
                <a:cubicBezTo>
                  <a:pt x="439086" y="1800702"/>
                  <a:pt x="433424" y="1803293"/>
                  <a:pt x="434839" y="1802645"/>
                </a:cubicBezTo>
                <a:cubicBezTo>
                  <a:pt x="435312" y="1802429"/>
                  <a:pt x="436569" y="1801854"/>
                  <a:pt x="439086" y="1800702"/>
                </a:cubicBezTo>
                <a:close/>
                <a:moveTo>
                  <a:pt x="428932" y="1777613"/>
                </a:moveTo>
                <a:cubicBezTo>
                  <a:pt x="426335" y="1778670"/>
                  <a:pt x="425038" y="1779199"/>
                  <a:pt x="424551" y="1779396"/>
                </a:cubicBezTo>
                <a:cubicBezTo>
                  <a:pt x="423090" y="1779991"/>
                  <a:pt x="428932" y="1777613"/>
                  <a:pt x="428932" y="1777613"/>
                </a:cubicBezTo>
                <a:close/>
                <a:moveTo>
                  <a:pt x="428932" y="1777613"/>
                </a:moveTo>
                <a:lnTo>
                  <a:pt x="441354" y="1783262"/>
                </a:lnTo>
                <a:lnTo>
                  <a:pt x="438507" y="1782794"/>
                </a:lnTo>
                <a:close/>
                <a:moveTo>
                  <a:pt x="857869" y="1759525"/>
                </a:moveTo>
                <a:lnTo>
                  <a:pt x="880032" y="1768803"/>
                </a:lnTo>
                <a:lnTo>
                  <a:pt x="896193" y="1770478"/>
                </a:lnTo>
                <a:cubicBezTo>
                  <a:pt x="901298" y="1770679"/>
                  <a:pt x="904895" y="1770295"/>
                  <a:pt x="904748" y="1768792"/>
                </a:cubicBezTo>
                <a:cubicBezTo>
                  <a:pt x="906490" y="1761406"/>
                  <a:pt x="868939" y="1759841"/>
                  <a:pt x="859524" y="1759566"/>
                </a:cubicBezTo>
                <a:close/>
                <a:moveTo>
                  <a:pt x="752796" y="1736743"/>
                </a:moveTo>
                <a:lnTo>
                  <a:pt x="758723" y="1739546"/>
                </a:lnTo>
                <a:lnTo>
                  <a:pt x="769969" y="1740976"/>
                </a:lnTo>
                <a:cubicBezTo>
                  <a:pt x="779900" y="1742716"/>
                  <a:pt x="791075" y="1745483"/>
                  <a:pt x="802641" y="1748643"/>
                </a:cubicBezTo>
                <a:lnTo>
                  <a:pt x="828518" y="1755813"/>
                </a:lnTo>
                <a:lnTo>
                  <a:pt x="816774" y="1750106"/>
                </a:lnTo>
                <a:lnTo>
                  <a:pt x="781839" y="1742763"/>
                </a:lnTo>
                <a:close/>
                <a:moveTo>
                  <a:pt x="4395229" y="1719880"/>
                </a:moveTo>
                <a:lnTo>
                  <a:pt x="4394643" y="1719894"/>
                </a:lnTo>
                <a:cubicBezTo>
                  <a:pt x="4387867" y="1720175"/>
                  <a:pt x="4381317" y="1720654"/>
                  <a:pt x="4376298" y="1721516"/>
                </a:cubicBezTo>
                <a:lnTo>
                  <a:pt x="4373026" y="1722361"/>
                </a:lnTo>
                <a:close/>
                <a:moveTo>
                  <a:pt x="4583709" y="1706086"/>
                </a:moveTo>
                <a:cubicBezTo>
                  <a:pt x="4580315" y="1708659"/>
                  <a:pt x="4578617" y="1709945"/>
                  <a:pt x="4577981" y="1710427"/>
                </a:cubicBezTo>
                <a:cubicBezTo>
                  <a:pt x="4576071" y="1711874"/>
                  <a:pt x="4583709" y="1706086"/>
                  <a:pt x="4583709" y="1706086"/>
                </a:cubicBezTo>
                <a:close/>
                <a:moveTo>
                  <a:pt x="4646576" y="1697762"/>
                </a:moveTo>
                <a:cubicBezTo>
                  <a:pt x="4650116" y="1697464"/>
                  <a:pt x="4653510" y="1697864"/>
                  <a:pt x="4654113" y="1699491"/>
                </a:cubicBezTo>
                <a:cubicBezTo>
                  <a:pt x="4654113" y="1699491"/>
                  <a:pt x="4645497" y="1704621"/>
                  <a:pt x="4639908" y="1702651"/>
                </a:cubicBezTo>
                <a:cubicBezTo>
                  <a:pt x="4637695" y="1701870"/>
                  <a:pt x="4637376" y="1701012"/>
                  <a:pt x="4638166" y="1700230"/>
                </a:cubicBezTo>
                <a:cubicBezTo>
                  <a:pt x="4639354" y="1699058"/>
                  <a:pt x="4643039" y="1698060"/>
                  <a:pt x="4646576" y="1697762"/>
                </a:cubicBezTo>
                <a:close/>
                <a:moveTo>
                  <a:pt x="4550573" y="1681052"/>
                </a:moveTo>
                <a:cubicBezTo>
                  <a:pt x="4553520" y="1680678"/>
                  <a:pt x="4556726" y="1680865"/>
                  <a:pt x="4559755" y="1681933"/>
                </a:cubicBezTo>
                <a:cubicBezTo>
                  <a:pt x="4554596" y="1687655"/>
                  <a:pt x="4551334" y="1686505"/>
                  <a:pt x="4542950" y="1683549"/>
                </a:cubicBezTo>
                <a:cubicBezTo>
                  <a:pt x="4544939" y="1682366"/>
                  <a:pt x="4547625" y="1681428"/>
                  <a:pt x="4550573" y="1681052"/>
                </a:cubicBezTo>
                <a:close/>
                <a:moveTo>
                  <a:pt x="4087067" y="1667892"/>
                </a:moveTo>
                <a:cubicBezTo>
                  <a:pt x="4086659" y="1667630"/>
                  <a:pt x="4086222" y="1667711"/>
                  <a:pt x="4085695" y="1667997"/>
                </a:cubicBezTo>
                <a:cubicBezTo>
                  <a:pt x="4084643" y="1668568"/>
                  <a:pt x="4083237" y="1669957"/>
                  <a:pt x="4081016" y="1671060"/>
                </a:cubicBezTo>
                <a:cubicBezTo>
                  <a:pt x="4058425" y="1671263"/>
                  <a:pt x="4029494" y="1680541"/>
                  <a:pt x="4004269" y="1686727"/>
                </a:cubicBezTo>
                <a:cubicBezTo>
                  <a:pt x="3996691" y="1690024"/>
                  <a:pt x="3994331" y="1691706"/>
                  <a:pt x="3995247" y="1692382"/>
                </a:cubicBezTo>
                <a:cubicBezTo>
                  <a:pt x="3997994" y="1694411"/>
                  <a:pt x="4030219" y="1687394"/>
                  <a:pt x="4039490" y="1687835"/>
                </a:cubicBezTo>
                <a:cubicBezTo>
                  <a:pt x="4057674" y="1682308"/>
                  <a:pt x="4070069" y="1675368"/>
                  <a:pt x="4081016" y="1671060"/>
                </a:cubicBezTo>
                <a:cubicBezTo>
                  <a:pt x="4087071" y="1673194"/>
                  <a:pt x="4088253" y="1669841"/>
                  <a:pt x="4088253" y="1669841"/>
                </a:cubicBezTo>
                <a:cubicBezTo>
                  <a:pt x="4087851" y="1668757"/>
                  <a:pt x="4087474" y="1668153"/>
                  <a:pt x="4087067" y="1667892"/>
                </a:cubicBezTo>
                <a:close/>
                <a:moveTo>
                  <a:pt x="4092088" y="1653243"/>
                </a:moveTo>
                <a:lnTo>
                  <a:pt x="4064451" y="1656500"/>
                </a:lnTo>
                <a:lnTo>
                  <a:pt x="4029221" y="1662212"/>
                </a:lnTo>
                <a:lnTo>
                  <a:pt x="4024931" y="1663510"/>
                </a:lnTo>
                <a:cubicBezTo>
                  <a:pt x="4012150" y="1667899"/>
                  <a:pt x="4003918" y="1672614"/>
                  <a:pt x="4007816" y="1676668"/>
                </a:cubicBezTo>
                <a:cubicBezTo>
                  <a:pt x="4013871" y="1678804"/>
                  <a:pt x="4040008" y="1668541"/>
                  <a:pt x="4054214" y="1665381"/>
                </a:cubicBezTo>
                <a:cubicBezTo>
                  <a:pt x="4057197" y="1663605"/>
                  <a:pt x="4081432" y="1658366"/>
                  <a:pt x="4091504" y="1653612"/>
                </a:cubicBezTo>
                <a:close/>
                <a:moveTo>
                  <a:pt x="4183112" y="1648543"/>
                </a:moveTo>
                <a:cubicBezTo>
                  <a:pt x="4182989" y="1647969"/>
                  <a:pt x="4180560" y="1648129"/>
                  <a:pt x="4177107" y="1648778"/>
                </a:cubicBezTo>
                <a:cubicBezTo>
                  <a:pt x="4166748" y="1650725"/>
                  <a:pt x="4147183" y="1657081"/>
                  <a:pt x="4153068" y="1661276"/>
                </a:cubicBezTo>
                <a:cubicBezTo>
                  <a:pt x="4155863" y="1662261"/>
                  <a:pt x="4168259" y="1655323"/>
                  <a:pt x="4168259" y="1655323"/>
                </a:cubicBezTo>
                <a:cubicBezTo>
                  <a:pt x="4179339" y="1651375"/>
                  <a:pt x="4183276" y="1649308"/>
                  <a:pt x="4183112" y="1648543"/>
                </a:cubicBezTo>
                <a:close/>
                <a:moveTo>
                  <a:pt x="4143792" y="1640644"/>
                </a:moveTo>
                <a:lnTo>
                  <a:pt x="4123701" y="1645388"/>
                </a:lnTo>
                <a:lnTo>
                  <a:pt x="4107620" y="1649212"/>
                </a:lnTo>
                <a:lnTo>
                  <a:pt x="4107188" y="1653269"/>
                </a:lnTo>
                <a:cubicBezTo>
                  <a:pt x="4109633" y="1654132"/>
                  <a:pt x="4137630" y="1646203"/>
                  <a:pt x="4143644" y="1640928"/>
                </a:cubicBezTo>
                <a:close/>
                <a:moveTo>
                  <a:pt x="4142212" y="1637923"/>
                </a:moveTo>
                <a:cubicBezTo>
                  <a:pt x="4140848" y="1637844"/>
                  <a:pt x="4139022" y="1637986"/>
                  <a:pt x="4136913" y="1638302"/>
                </a:cubicBezTo>
                <a:cubicBezTo>
                  <a:pt x="4133751" y="1638778"/>
                  <a:pt x="4129952" y="1639648"/>
                  <a:pt x="4126123" y="1640761"/>
                </a:cubicBezTo>
                <a:lnTo>
                  <a:pt x="4125785" y="1640883"/>
                </a:lnTo>
                <a:lnTo>
                  <a:pt x="4144325" y="1638708"/>
                </a:lnTo>
                <a:close/>
                <a:moveTo>
                  <a:pt x="4399182" y="1625882"/>
                </a:moveTo>
                <a:lnTo>
                  <a:pt x="4390027" y="1626443"/>
                </a:lnTo>
                <a:lnTo>
                  <a:pt x="4391870" y="1628601"/>
                </a:lnTo>
                <a:cubicBezTo>
                  <a:pt x="4394665" y="1629586"/>
                  <a:pt x="4395848" y="1626232"/>
                  <a:pt x="4398643" y="1627218"/>
                </a:cubicBezTo>
                <a:lnTo>
                  <a:pt x="4399971" y="1626340"/>
                </a:lnTo>
                <a:close/>
                <a:moveTo>
                  <a:pt x="4268113" y="1620157"/>
                </a:moveTo>
                <a:cubicBezTo>
                  <a:pt x="4238287" y="1621578"/>
                  <a:pt x="4198891" y="1623397"/>
                  <a:pt x="4162722" y="1633893"/>
                </a:cubicBezTo>
                <a:cubicBezTo>
                  <a:pt x="4162722" y="1633893"/>
                  <a:pt x="4159918" y="1634790"/>
                  <a:pt x="4156967" y="1636106"/>
                </a:cubicBezTo>
                <a:lnTo>
                  <a:pt x="4154247" y="1637546"/>
                </a:lnTo>
                <a:lnTo>
                  <a:pt x="4154890" y="1637471"/>
                </a:lnTo>
                <a:lnTo>
                  <a:pt x="4153597" y="1637889"/>
                </a:lnTo>
                <a:lnTo>
                  <a:pt x="4152761" y="1638334"/>
                </a:lnTo>
                <a:cubicBezTo>
                  <a:pt x="4151543" y="1639142"/>
                  <a:pt x="4150620" y="1639994"/>
                  <a:pt x="4150325" y="1640832"/>
                </a:cubicBezTo>
                <a:cubicBezTo>
                  <a:pt x="4156614" y="1651218"/>
                  <a:pt x="4202117" y="1632073"/>
                  <a:pt x="4208887" y="1630692"/>
                </a:cubicBezTo>
                <a:cubicBezTo>
                  <a:pt x="4237104" y="1624931"/>
                  <a:pt x="4251544" y="1630022"/>
                  <a:pt x="4268113" y="1620157"/>
                </a:cubicBezTo>
                <a:close/>
                <a:moveTo>
                  <a:pt x="859540" y="1619395"/>
                </a:moveTo>
                <a:lnTo>
                  <a:pt x="859695" y="1620443"/>
                </a:lnTo>
                <a:lnTo>
                  <a:pt x="856149" y="1619508"/>
                </a:lnTo>
                <a:cubicBezTo>
                  <a:pt x="857508" y="1618362"/>
                  <a:pt x="858744" y="1618451"/>
                  <a:pt x="859540" y="1619395"/>
                </a:cubicBezTo>
                <a:close/>
                <a:moveTo>
                  <a:pt x="4299125" y="1615381"/>
                </a:moveTo>
                <a:cubicBezTo>
                  <a:pt x="4297726" y="1614888"/>
                  <a:pt x="4296387" y="1616459"/>
                  <a:pt x="4295747" y="1618275"/>
                </a:cubicBezTo>
                <a:cubicBezTo>
                  <a:pt x="4295107" y="1620091"/>
                  <a:pt x="4295165" y="1622153"/>
                  <a:pt x="4296563" y="1622645"/>
                </a:cubicBezTo>
                <a:cubicBezTo>
                  <a:pt x="4296563" y="1622645"/>
                  <a:pt x="4303101" y="1613013"/>
                  <a:pt x="4299125" y="1615381"/>
                </a:cubicBezTo>
                <a:close/>
                <a:moveTo>
                  <a:pt x="4887913" y="1614160"/>
                </a:moveTo>
                <a:lnTo>
                  <a:pt x="4874342" y="1615590"/>
                </a:lnTo>
                <a:lnTo>
                  <a:pt x="4877032" y="1614550"/>
                </a:lnTo>
                <a:close/>
                <a:moveTo>
                  <a:pt x="4545505" y="1610940"/>
                </a:moveTo>
                <a:cubicBezTo>
                  <a:pt x="4545505" y="1610940"/>
                  <a:pt x="4532244" y="1612626"/>
                  <a:pt x="4529150" y="1614716"/>
                </a:cubicBezTo>
                <a:cubicBezTo>
                  <a:pt x="4528119" y="1615413"/>
                  <a:pt x="4528217" y="1616155"/>
                  <a:pt x="4530313" y="1616894"/>
                </a:cubicBezTo>
                <a:lnTo>
                  <a:pt x="4537536" y="1617872"/>
                </a:lnTo>
                <a:lnTo>
                  <a:pt x="4539496" y="1617697"/>
                </a:lnTo>
                <a:lnTo>
                  <a:pt x="4544546" y="1616256"/>
                </a:lnTo>
                <a:cubicBezTo>
                  <a:pt x="4547646" y="1614522"/>
                  <a:pt x="4548532" y="1612008"/>
                  <a:pt x="4545505" y="1610940"/>
                </a:cubicBezTo>
                <a:close/>
                <a:moveTo>
                  <a:pt x="809942" y="1610644"/>
                </a:moveTo>
                <a:lnTo>
                  <a:pt x="815402" y="1612695"/>
                </a:lnTo>
                <a:lnTo>
                  <a:pt x="836054" y="1618301"/>
                </a:lnTo>
                <a:lnTo>
                  <a:pt x="822965" y="1613961"/>
                </a:lnTo>
                <a:cubicBezTo>
                  <a:pt x="817564" y="1612335"/>
                  <a:pt x="812846" y="1611103"/>
                  <a:pt x="809942" y="1610644"/>
                </a:cubicBezTo>
                <a:close/>
                <a:moveTo>
                  <a:pt x="4890784" y="1610401"/>
                </a:moveTo>
                <a:cubicBezTo>
                  <a:pt x="4890466" y="1610819"/>
                  <a:pt x="4889615" y="1611932"/>
                  <a:pt x="4887913" y="1614160"/>
                </a:cubicBezTo>
                <a:cubicBezTo>
                  <a:pt x="4887913" y="1614160"/>
                  <a:pt x="4891741" y="1609148"/>
                  <a:pt x="4890784" y="1610401"/>
                </a:cubicBezTo>
                <a:close/>
                <a:moveTo>
                  <a:pt x="4572128" y="1597895"/>
                </a:moveTo>
                <a:cubicBezTo>
                  <a:pt x="4571820" y="1598345"/>
                  <a:pt x="4571003" y="1599550"/>
                  <a:pt x="4569369" y="1601957"/>
                </a:cubicBezTo>
                <a:cubicBezTo>
                  <a:pt x="4569369" y="1601957"/>
                  <a:pt x="4573047" y="1596539"/>
                  <a:pt x="4572128" y="1597895"/>
                </a:cubicBezTo>
                <a:close/>
                <a:moveTo>
                  <a:pt x="4589046" y="1595955"/>
                </a:moveTo>
                <a:cubicBezTo>
                  <a:pt x="4588748" y="1596380"/>
                  <a:pt x="4587956" y="1597515"/>
                  <a:pt x="4586370" y="1599783"/>
                </a:cubicBezTo>
                <a:cubicBezTo>
                  <a:pt x="4586370" y="1599783"/>
                  <a:pt x="4589938" y="1594678"/>
                  <a:pt x="4589046" y="1595955"/>
                </a:cubicBezTo>
                <a:close/>
                <a:moveTo>
                  <a:pt x="4870128" y="1595579"/>
                </a:moveTo>
                <a:cubicBezTo>
                  <a:pt x="4869831" y="1596006"/>
                  <a:pt x="4869038" y="1597140"/>
                  <a:pt x="4867453" y="1599407"/>
                </a:cubicBezTo>
                <a:cubicBezTo>
                  <a:pt x="4867453" y="1599407"/>
                  <a:pt x="4871019" y="1594303"/>
                  <a:pt x="4870128" y="1595579"/>
                </a:cubicBezTo>
                <a:close/>
                <a:moveTo>
                  <a:pt x="581840" y="1593776"/>
                </a:moveTo>
                <a:cubicBezTo>
                  <a:pt x="588039" y="1594807"/>
                  <a:pt x="593384" y="1595511"/>
                  <a:pt x="593821" y="1595782"/>
                </a:cubicBezTo>
                <a:cubicBezTo>
                  <a:pt x="594039" y="1595918"/>
                  <a:pt x="593030" y="1595946"/>
                  <a:pt x="590288" y="1595853"/>
                </a:cubicBezTo>
                <a:lnTo>
                  <a:pt x="587516" y="1595723"/>
                </a:lnTo>
                <a:close/>
                <a:moveTo>
                  <a:pt x="4731918" y="1591131"/>
                </a:moveTo>
                <a:cubicBezTo>
                  <a:pt x="4735938" y="1591056"/>
                  <a:pt x="4740541" y="1591737"/>
                  <a:pt x="4746955" y="1592113"/>
                </a:cubicBezTo>
                <a:cubicBezTo>
                  <a:pt x="4739001" y="1596848"/>
                  <a:pt x="4728773" y="1597641"/>
                  <a:pt x="4720389" y="1594685"/>
                </a:cubicBezTo>
                <a:cubicBezTo>
                  <a:pt x="4724465" y="1592037"/>
                  <a:pt x="4727899" y="1591206"/>
                  <a:pt x="4731918" y="1591131"/>
                </a:cubicBezTo>
                <a:close/>
                <a:moveTo>
                  <a:pt x="4750144" y="1589938"/>
                </a:moveTo>
                <a:cubicBezTo>
                  <a:pt x="4751747" y="1590033"/>
                  <a:pt x="4753961" y="1590813"/>
                  <a:pt x="4756988" y="1591880"/>
                </a:cubicBezTo>
                <a:cubicBezTo>
                  <a:pt x="4754625" y="1598586"/>
                  <a:pt x="4749750" y="1593098"/>
                  <a:pt x="4746955" y="1592113"/>
                </a:cubicBezTo>
                <a:cubicBezTo>
                  <a:pt x="4747546" y="1590436"/>
                  <a:pt x="4748541" y="1589844"/>
                  <a:pt x="4750144" y="1589938"/>
                </a:cubicBezTo>
                <a:close/>
                <a:moveTo>
                  <a:pt x="4760177" y="1589705"/>
                </a:moveTo>
                <a:cubicBezTo>
                  <a:pt x="4761779" y="1589800"/>
                  <a:pt x="4763993" y="1590581"/>
                  <a:pt x="4767020" y="1591647"/>
                </a:cubicBezTo>
                <a:cubicBezTo>
                  <a:pt x="4764656" y="1598352"/>
                  <a:pt x="4759783" y="1592865"/>
                  <a:pt x="4756988" y="1591880"/>
                </a:cubicBezTo>
                <a:cubicBezTo>
                  <a:pt x="4757579" y="1590203"/>
                  <a:pt x="4758573" y="1589612"/>
                  <a:pt x="4760177" y="1589705"/>
                </a:cubicBezTo>
                <a:close/>
                <a:moveTo>
                  <a:pt x="4576078" y="1577961"/>
                </a:moveTo>
                <a:cubicBezTo>
                  <a:pt x="4577842" y="1578005"/>
                  <a:pt x="4576225" y="1579849"/>
                  <a:pt x="4572753" y="1582516"/>
                </a:cubicBezTo>
                <a:lnTo>
                  <a:pt x="4570284" y="1584133"/>
                </a:lnTo>
                <a:lnTo>
                  <a:pt x="4507545" y="1592395"/>
                </a:lnTo>
                <a:lnTo>
                  <a:pt x="4513984" y="1590222"/>
                </a:lnTo>
                <a:cubicBezTo>
                  <a:pt x="4534919" y="1583285"/>
                  <a:pt x="4555795" y="1577462"/>
                  <a:pt x="4576078" y="1577961"/>
                </a:cubicBezTo>
                <a:close/>
                <a:moveTo>
                  <a:pt x="4452513" y="1570808"/>
                </a:moveTo>
                <a:cubicBezTo>
                  <a:pt x="4452513" y="1570808"/>
                  <a:pt x="4451803" y="1572622"/>
                  <a:pt x="4451181" y="1574208"/>
                </a:cubicBezTo>
                <a:lnTo>
                  <a:pt x="4450618" y="1575646"/>
                </a:lnTo>
                <a:lnTo>
                  <a:pt x="4450414" y="1576163"/>
                </a:lnTo>
                <a:cubicBezTo>
                  <a:pt x="4450248" y="1576589"/>
                  <a:pt x="4450205" y="1576702"/>
                  <a:pt x="4450382" y="1576248"/>
                </a:cubicBezTo>
                <a:lnTo>
                  <a:pt x="4450618" y="1575646"/>
                </a:lnTo>
                <a:close/>
                <a:moveTo>
                  <a:pt x="1372579" y="1537212"/>
                </a:moveTo>
                <a:cubicBezTo>
                  <a:pt x="1368883" y="1536875"/>
                  <a:pt x="1366569" y="1537290"/>
                  <a:pt x="1366843" y="1538997"/>
                </a:cubicBezTo>
                <a:cubicBezTo>
                  <a:pt x="1366503" y="1539283"/>
                  <a:pt x="1367710" y="1540083"/>
                  <a:pt x="1370074" y="1541231"/>
                </a:cubicBezTo>
                <a:cubicBezTo>
                  <a:pt x="1386621" y="1549267"/>
                  <a:pt x="1459879" y="1574362"/>
                  <a:pt x="1456403" y="1559774"/>
                </a:cubicBezTo>
                <a:cubicBezTo>
                  <a:pt x="1452266" y="1554864"/>
                  <a:pt x="1424534" y="1550456"/>
                  <a:pt x="1410688" y="1545976"/>
                </a:cubicBezTo>
                <a:cubicBezTo>
                  <a:pt x="1407216" y="1545994"/>
                  <a:pt x="1383672" y="1538221"/>
                  <a:pt x="1372579" y="1537212"/>
                </a:cubicBezTo>
                <a:close/>
                <a:moveTo>
                  <a:pt x="539202" y="1536606"/>
                </a:moveTo>
                <a:cubicBezTo>
                  <a:pt x="539202" y="1536606"/>
                  <a:pt x="546224" y="1540973"/>
                  <a:pt x="544469" y="1539882"/>
                </a:cubicBezTo>
                <a:cubicBezTo>
                  <a:pt x="543884" y="1539517"/>
                  <a:pt x="542323" y="1538547"/>
                  <a:pt x="539202" y="1536606"/>
                </a:cubicBezTo>
                <a:close/>
                <a:moveTo>
                  <a:pt x="4761137" y="1536333"/>
                </a:moveTo>
                <a:lnTo>
                  <a:pt x="4760631" y="1537246"/>
                </a:lnTo>
                <a:cubicBezTo>
                  <a:pt x="4763650" y="1537643"/>
                  <a:pt x="4770731" y="1537705"/>
                  <a:pt x="4783786" y="1537437"/>
                </a:cubicBezTo>
                <a:lnTo>
                  <a:pt x="4792440" y="1537352"/>
                </a:lnTo>
                <a:lnTo>
                  <a:pt x="4779767" y="1542295"/>
                </a:lnTo>
                <a:lnTo>
                  <a:pt x="4696171" y="1571981"/>
                </a:lnTo>
                <a:lnTo>
                  <a:pt x="4662509" y="1573024"/>
                </a:lnTo>
                <a:lnTo>
                  <a:pt x="4617662" y="1577987"/>
                </a:lnTo>
                <a:lnTo>
                  <a:pt x="4635242" y="1571196"/>
                </a:lnTo>
                <a:cubicBezTo>
                  <a:pt x="4663341" y="1565379"/>
                  <a:pt x="4691560" y="1558538"/>
                  <a:pt x="4720400" y="1550169"/>
                </a:cubicBezTo>
                <a:close/>
                <a:moveTo>
                  <a:pt x="528644" y="1528754"/>
                </a:moveTo>
                <a:cubicBezTo>
                  <a:pt x="530117" y="1527628"/>
                  <a:pt x="524225" y="1532130"/>
                  <a:pt x="524225" y="1532130"/>
                </a:cubicBezTo>
                <a:cubicBezTo>
                  <a:pt x="526843" y="1530130"/>
                  <a:pt x="528153" y="1529129"/>
                  <a:pt x="528644" y="1528754"/>
                </a:cubicBezTo>
                <a:close/>
                <a:moveTo>
                  <a:pt x="848983" y="1524390"/>
                </a:moveTo>
                <a:cubicBezTo>
                  <a:pt x="852104" y="1526331"/>
                  <a:pt x="853665" y="1527302"/>
                  <a:pt x="854249" y="1527666"/>
                </a:cubicBezTo>
                <a:cubicBezTo>
                  <a:pt x="856005" y="1528758"/>
                  <a:pt x="848983" y="1524390"/>
                  <a:pt x="848983" y="1524390"/>
                </a:cubicBezTo>
                <a:close/>
                <a:moveTo>
                  <a:pt x="1385487" y="1524340"/>
                </a:moveTo>
                <a:cubicBezTo>
                  <a:pt x="1384290" y="1524299"/>
                  <a:pt x="1383610" y="1524871"/>
                  <a:pt x="1383610" y="1524871"/>
                </a:cubicBezTo>
                <a:cubicBezTo>
                  <a:pt x="1383408" y="1526010"/>
                  <a:pt x="1383426" y="1526721"/>
                  <a:pt x="1383645" y="1527153"/>
                </a:cubicBezTo>
                <a:cubicBezTo>
                  <a:pt x="1383862" y="1527585"/>
                  <a:pt x="1384282" y="1527737"/>
                  <a:pt x="1384880" y="1527757"/>
                </a:cubicBezTo>
                <a:cubicBezTo>
                  <a:pt x="1386077" y="1527799"/>
                  <a:pt x="1387993" y="1527314"/>
                  <a:pt x="1390466" y="1527491"/>
                </a:cubicBezTo>
                <a:cubicBezTo>
                  <a:pt x="1410041" y="1538771"/>
                  <a:pt x="1439681" y="1545444"/>
                  <a:pt x="1464558" y="1552903"/>
                </a:cubicBezTo>
                <a:cubicBezTo>
                  <a:pt x="1472763" y="1553903"/>
                  <a:pt x="1475650" y="1553650"/>
                  <a:pt x="1475202" y="1552604"/>
                </a:cubicBezTo>
                <a:cubicBezTo>
                  <a:pt x="1473865" y="1549463"/>
                  <a:pt x="1442531" y="1539170"/>
                  <a:pt x="1434764" y="1534089"/>
                </a:cubicBezTo>
                <a:cubicBezTo>
                  <a:pt x="1416289" y="1529633"/>
                  <a:pt x="1402086" y="1529328"/>
                  <a:pt x="1390466" y="1527491"/>
                </a:cubicBezTo>
                <a:cubicBezTo>
                  <a:pt x="1388398" y="1525036"/>
                  <a:pt x="1386684" y="1524381"/>
                  <a:pt x="1385487" y="1524340"/>
                </a:cubicBezTo>
                <a:close/>
                <a:moveTo>
                  <a:pt x="1325682" y="1521565"/>
                </a:moveTo>
                <a:cubicBezTo>
                  <a:pt x="1322053" y="1521352"/>
                  <a:pt x="1319535" y="1521698"/>
                  <a:pt x="1319220" y="1522932"/>
                </a:cubicBezTo>
                <a:cubicBezTo>
                  <a:pt x="1319158" y="1523549"/>
                  <a:pt x="1319783" y="1524263"/>
                  <a:pt x="1320919" y="1525022"/>
                </a:cubicBezTo>
                <a:cubicBezTo>
                  <a:pt x="1322055" y="1525780"/>
                  <a:pt x="1323700" y="1526584"/>
                  <a:pt x="1325678" y="1527380"/>
                </a:cubicBezTo>
                <a:cubicBezTo>
                  <a:pt x="1337546" y="1532156"/>
                  <a:pt x="1361384" y="1536654"/>
                  <a:pt x="1358888" y="1529554"/>
                </a:cubicBezTo>
                <a:cubicBezTo>
                  <a:pt x="1357456" y="1527854"/>
                  <a:pt x="1336569" y="1522201"/>
                  <a:pt x="1325682" y="1521565"/>
                </a:cubicBezTo>
                <a:close/>
                <a:moveTo>
                  <a:pt x="1294932" y="1494863"/>
                </a:moveTo>
                <a:cubicBezTo>
                  <a:pt x="1292347" y="1494625"/>
                  <a:pt x="1291175" y="1494757"/>
                  <a:pt x="1291051" y="1495128"/>
                </a:cubicBezTo>
                <a:cubicBezTo>
                  <a:pt x="1290867" y="1495685"/>
                  <a:pt x="1293041" y="1496779"/>
                  <a:pt x="1296347" y="1497971"/>
                </a:cubicBezTo>
                <a:cubicBezTo>
                  <a:pt x="1306262" y="1501544"/>
                  <a:pt x="1326348" y="1505988"/>
                  <a:pt x="1323403" y="1499388"/>
                </a:cubicBezTo>
                <a:cubicBezTo>
                  <a:pt x="1321494" y="1497122"/>
                  <a:pt x="1307291" y="1496816"/>
                  <a:pt x="1307291" y="1496816"/>
                </a:cubicBezTo>
                <a:cubicBezTo>
                  <a:pt x="1301516" y="1495708"/>
                  <a:pt x="1297517" y="1495101"/>
                  <a:pt x="1294932" y="1494863"/>
                </a:cubicBezTo>
                <a:close/>
                <a:moveTo>
                  <a:pt x="4901392" y="1489054"/>
                </a:moveTo>
                <a:lnTo>
                  <a:pt x="4911772" y="1489203"/>
                </a:lnTo>
                <a:lnTo>
                  <a:pt x="4878886" y="1503635"/>
                </a:lnTo>
                <a:lnTo>
                  <a:pt x="4846940" y="1516095"/>
                </a:lnTo>
                <a:lnTo>
                  <a:pt x="4830471" y="1514943"/>
                </a:lnTo>
                <a:lnTo>
                  <a:pt x="4823044" y="1514959"/>
                </a:lnTo>
                <a:lnTo>
                  <a:pt x="4892642" y="1489549"/>
                </a:lnTo>
                <a:close/>
                <a:moveTo>
                  <a:pt x="1203395" y="1476493"/>
                </a:moveTo>
                <a:cubicBezTo>
                  <a:pt x="1229824" y="1490392"/>
                  <a:pt x="1264702" y="1508801"/>
                  <a:pt x="1301198" y="1518094"/>
                </a:cubicBezTo>
                <a:cubicBezTo>
                  <a:pt x="1301198" y="1518094"/>
                  <a:pt x="1312682" y="1520689"/>
                  <a:pt x="1315401" y="1518400"/>
                </a:cubicBezTo>
                <a:cubicBezTo>
                  <a:pt x="1315247" y="1506259"/>
                  <a:pt x="1266321" y="1499687"/>
                  <a:pt x="1259783" y="1497444"/>
                </a:cubicBezTo>
                <a:cubicBezTo>
                  <a:pt x="1232543" y="1488102"/>
                  <a:pt x="1222678" y="1476392"/>
                  <a:pt x="1203395" y="1476493"/>
                </a:cubicBezTo>
                <a:close/>
                <a:moveTo>
                  <a:pt x="1572722" y="1469555"/>
                </a:moveTo>
                <a:lnTo>
                  <a:pt x="1570438" y="1477684"/>
                </a:lnTo>
                <a:lnTo>
                  <a:pt x="1580090" y="1480575"/>
                </a:lnTo>
                <a:lnTo>
                  <a:pt x="1581826" y="1472157"/>
                </a:lnTo>
                <a:close/>
                <a:moveTo>
                  <a:pt x="1180136" y="1459921"/>
                </a:moveTo>
                <a:cubicBezTo>
                  <a:pt x="1180136" y="1459921"/>
                  <a:pt x="1169616" y="1464909"/>
                  <a:pt x="1174245" y="1464884"/>
                </a:cubicBezTo>
                <a:cubicBezTo>
                  <a:pt x="1175200" y="1466018"/>
                  <a:pt x="1177151" y="1465343"/>
                  <a:pt x="1178623" y="1464103"/>
                </a:cubicBezTo>
                <a:cubicBezTo>
                  <a:pt x="1180095" y="1462862"/>
                  <a:pt x="1181090" y="1461055"/>
                  <a:pt x="1180136" y="1459921"/>
                </a:cubicBezTo>
                <a:close/>
                <a:moveTo>
                  <a:pt x="685630" y="1434973"/>
                </a:moveTo>
                <a:cubicBezTo>
                  <a:pt x="690415" y="1434991"/>
                  <a:pt x="697755" y="1436537"/>
                  <a:pt x="707164" y="1441026"/>
                </a:cubicBezTo>
                <a:cubicBezTo>
                  <a:pt x="696974" y="1442353"/>
                  <a:pt x="689789" y="1442018"/>
                  <a:pt x="685265" y="1441019"/>
                </a:cubicBezTo>
                <a:cubicBezTo>
                  <a:pt x="681872" y="1440270"/>
                  <a:pt x="679975" y="1439148"/>
                  <a:pt x="679432" y="1438072"/>
                </a:cubicBezTo>
                <a:cubicBezTo>
                  <a:pt x="678617" y="1436459"/>
                  <a:pt x="680846" y="1434953"/>
                  <a:pt x="685630" y="1434973"/>
                </a:cubicBezTo>
                <a:close/>
                <a:moveTo>
                  <a:pt x="1024033" y="1421915"/>
                </a:moveTo>
                <a:lnTo>
                  <a:pt x="1022524" y="1423100"/>
                </a:lnTo>
                <a:lnTo>
                  <a:pt x="1019438" y="1425523"/>
                </a:lnTo>
                <a:cubicBezTo>
                  <a:pt x="1019438" y="1425523"/>
                  <a:pt x="1020969" y="1424320"/>
                  <a:pt x="1022309" y="1423268"/>
                </a:cubicBezTo>
                <a:lnTo>
                  <a:pt x="1022524" y="1423100"/>
                </a:lnTo>
                <a:lnTo>
                  <a:pt x="1023961" y="1421972"/>
                </a:lnTo>
                <a:cubicBezTo>
                  <a:pt x="1024319" y="1421689"/>
                  <a:pt x="1024415" y="1421614"/>
                  <a:pt x="1024033" y="1421915"/>
                </a:cubicBezTo>
                <a:close/>
                <a:moveTo>
                  <a:pt x="1094472" y="1404219"/>
                </a:moveTo>
                <a:cubicBezTo>
                  <a:pt x="1088429" y="1403256"/>
                  <a:pt x="1088574" y="1404980"/>
                  <a:pt x="1090840" y="1406893"/>
                </a:cubicBezTo>
                <a:cubicBezTo>
                  <a:pt x="1091973" y="1407849"/>
                  <a:pt x="1093635" y="1408853"/>
                  <a:pt x="1095320" y="1409592"/>
                </a:cubicBezTo>
                <a:cubicBezTo>
                  <a:pt x="1097005" y="1410330"/>
                  <a:pt x="1098710" y="1410803"/>
                  <a:pt x="1099930" y="1410699"/>
                </a:cubicBezTo>
                <a:cubicBezTo>
                  <a:pt x="1101557" y="1410562"/>
                  <a:pt x="1102319" y="1409395"/>
                  <a:pt x="1101010" y="1406462"/>
                </a:cubicBezTo>
                <a:cubicBezTo>
                  <a:pt x="1099100" y="1404195"/>
                  <a:pt x="1096381" y="1406486"/>
                  <a:pt x="1094472" y="1404219"/>
                </a:cubicBezTo>
                <a:close/>
                <a:moveTo>
                  <a:pt x="4543095" y="1399009"/>
                </a:moveTo>
                <a:cubicBezTo>
                  <a:pt x="4541028" y="1398959"/>
                  <a:pt x="4549296" y="1399162"/>
                  <a:pt x="4549296" y="1399162"/>
                </a:cubicBezTo>
                <a:cubicBezTo>
                  <a:pt x="4545622" y="1399072"/>
                  <a:pt x="4543785" y="1399027"/>
                  <a:pt x="4543095" y="1399009"/>
                </a:cubicBezTo>
                <a:close/>
                <a:moveTo>
                  <a:pt x="4739202" y="1387586"/>
                </a:moveTo>
                <a:cubicBezTo>
                  <a:pt x="4742243" y="1389539"/>
                  <a:pt x="4734575" y="1397300"/>
                  <a:pt x="4713801" y="1399101"/>
                </a:cubicBezTo>
                <a:cubicBezTo>
                  <a:pt x="4721911" y="1392792"/>
                  <a:pt x="4728274" y="1389437"/>
                  <a:pt x="4732681" y="1388004"/>
                </a:cubicBezTo>
                <a:cubicBezTo>
                  <a:pt x="4735984" y="1386929"/>
                  <a:pt x="4738188" y="1386934"/>
                  <a:pt x="4739202" y="1387586"/>
                </a:cubicBezTo>
                <a:close/>
                <a:moveTo>
                  <a:pt x="1256523" y="1371111"/>
                </a:moveTo>
                <a:cubicBezTo>
                  <a:pt x="1257127" y="1371569"/>
                  <a:pt x="1260158" y="1372810"/>
                  <a:pt x="1266855" y="1375242"/>
                </a:cubicBezTo>
                <a:cubicBezTo>
                  <a:pt x="1317666" y="1398309"/>
                  <a:pt x="1369286" y="1416819"/>
                  <a:pt x="1420155" y="1433056"/>
                </a:cubicBezTo>
                <a:lnTo>
                  <a:pt x="1561668" y="1475076"/>
                </a:lnTo>
                <a:lnTo>
                  <a:pt x="1562546" y="1471233"/>
                </a:lnTo>
                <a:lnTo>
                  <a:pt x="1563627" y="1466955"/>
                </a:lnTo>
                <a:lnTo>
                  <a:pt x="1451291" y="1434838"/>
                </a:lnTo>
                <a:cubicBezTo>
                  <a:pt x="1394745" y="1418298"/>
                  <a:pt x="1338702" y="1400285"/>
                  <a:pt x="1283103" y="1377054"/>
                </a:cubicBezTo>
                <a:cubicBezTo>
                  <a:pt x="1274728" y="1375391"/>
                  <a:pt x="1254707" y="1369733"/>
                  <a:pt x="1256523" y="1371111"/>
                </a:cubicBezTo>
                <a:close/>
                <a:moveTo>
                  <a:pt x="924686" y="1354319"/>
                </a:moveTo>
                <a:lnTo>
                  <a:pt x="982951" y="1379012"/>
                </a:lnTo>
                <a:lnTo>
                  <a:pt x="976298" y="1377620"/>
                </a:lnTo>
                <a:cubicBezTo>
                  <a:pt x="954738" y="1372984"/>
                  <a:pt x="933791" y="1367416"/>
                  <a:pt x="916563" y="1356701"/>
                </a:cubicBezTo>
                <a:cubicBezTo>
                  <a:pt x="915064" y="1355769"/>
                  <a:pt x="917393" y="1355000"/>
                  <a:pt x="921738" y="1354463"/>
                </a:cubicBezTo>
                <a:close/>
                <a:moveTo>
                  <a:pt x="1600677" y="1354011"/>
                </a:moveTo>
                <a:lnTo>
                  <a:pt x="1597501" y="1368580"/>
                </a:lnTo>
                <a:lnTo>
                  <a:pt x="1602966" y="1369619"/>
                </a:lnTo>
                <a:lnTo>
                  <a:pt x="1605809" y="1355829"/>
                </a:lnTo>
                <a:lnTo>
                  <a:pt x="1605866" y="1355571"/>
                </a:lnTo>
                <a:close/>
                <a:moveTo>
                  <a:pt x="934513" y="1339421"/>
                </a:moveTo>
                <a:cubicBezTo>
                  <a:pt x="934513" y="1339421"/>
                  <a:pt x="928595" y="1342227"/>
                  <a:pt x="930075" y="1341525"/>
                </a:cubicBezTo>
                <a:cubicBezTo>
                  <a:pt x="930568" y="1341292"/>
                  <a:pt x="931883" y="1340668"/>
                  <a:pt x="934513" y="1339421"/>
                </a:cubicBezTo>
                <a:close/>
                <a:moveTo>
                  <a:pt x="918758" y="1332674"/>
                </a:moveTo>
                <a:cubicBezTo>
                  <a:pt x="916240" y="1333826"/>
                  <a:pt x="914982" y="1334401"/>
                  <a:pt x="914510" y="1334618"/>
                </a:cubicBezTo>
                <a:cubicBezTo>
                  <a:pt x="913094" y="1335265"/>
                  <a:pt x="918758" y="1332674"/>
                  <a:pt x="918758" y="1332674"/>
                </a:cubicBezTo>
                <a:close/>
                <a:moveTo>
                  <a:pt x="1606297" y="1332596"/>
                </a:moveTo>
                <a:lnTo>
                  <a:pt x="1602970" y="1343630"/>
                </a:lnTo>
                <a:lnTo>
                  <a:pt x="1608203" y="1345099"/>
                </a:lnTo>
                <a:lnTo>
                  <a:pt x="1609021" y="1341428"/>
                </a:lnTo>
                <a:lnTo>
                  <a:pt x="1610027" y="1333934"/>
                </a:lnTo>
                <a:close/>
                <a:moveTo>
                  <a:pt x="1546111" y="1295626"/>
                </a:moveTo>
                <a:cubicBezTo>
                  <a:pt x="1547621" y="1297419"/>
                  <a:pt x="1549334" y="1298761"/>
                  <a:pt x="1551209" y="1299766"/>
                </a:cubicBezTo>
                <a:cubicBezTo>
                  <a:pt x="1553083" y="1300770"/>
                  <a:pt x="1555120" y="1301435"/>
                  <a:pt x="1557282" y="1301874"/>
                </a:cubicBezTo>
                <a:cubicBezTo>
                  <a:pt x="1561606" y="1302752"/>
                  <a:pt x="1566427" y="1302727"/>
                  <a:pt x="1571442" y="1302701"/>
                </a:cubicBezTo>
                <a:cubicBezTo>
                  <a:pt x="1563486" y="1293257"/>
                  <a:pt x="1555686" y="1295954"/>
                  <a:pt x="1546111" y="1295626"/>
                </a:cubicBezTo>
                <a:close/>
                <a:moveTo>
                  <a:pt x="3048142" y="1288038"/>
                </a:moveTo>
                <a:lnTo>
                  <a:pt x="3039530" y="1290548"/>
                </a:lnTo>
                <a:lnTo>
                  <a:pt x="3037551" y="1298729"/>
                </a:lnTo>
                <a:lnTo>
                  <a:pt x="3046308" y="1295965"/>
                </a:lnTo>
                <a:close/>
                <a:moveTo>
                  <a:pt x="709488" y="1281993"/>
                </a:moveTo>
                <a:lnTo>
                  <a:pt x="722917" y="1284159"/>
                </a:lnTo>
                <a:lnTo>
                  <a:pt x="810021" y="1300962"/>
                </a:lnTo>
                <a:lnTo>
                  <a:pt x="839564" y="1317131"/>
                </a:lnTo>
                <a:lnTo>
                  <a:pt x="880734" y="1335593"/>
                </a:lnTo>
                <a:lnTo>
                  <a:pt x="862139" y="1332533"/>
                </a:lnTo>
                <a:cubicBezTo>
                  <a:pt x="834971" y="1323299"/>
                  <a:pt x="807178" y="1314887"/>
                  <a:pt x="778078" y="1307476"/>
                </a:cubicBezTo>
                <a:lnTo>
                  <a:pt x="735952" y="1298743"/>
                </a:lnTo>
                <a:lnTo>
                  <a:pt x="736850" y="1298212"/>
                </a:lnTo>
                <a:cubicBezTo>
                  <a:pt x="734449" y="1296340"/>
                  <a:pt x="728377" y="1292696"/>
                  <a:pt x="716989" y="1286307"/>
                </a:cubicBezTo>
                <a:close/>
                <a:moveTo>
                  <a:pt x="582219" y="1262983"/>
                </a:moveTo>
                <a:lnTo>
                  <a:pt x="617882" y="1267218"/>
                </a:lnTo>
                <a:lnTo>
                  <a:pt x="651735" y="1272678"/>
                </a:lnTo>
                <a:lnTo>
                  <a:pt x="665346" y="1282023"/>
                </a:lnTo>
                <a:lnTo>
                  <a:pt x="671756" y="1285775"/>
                </a:lnTo>
                <a:lnTo>
                  <a:pt x="598884" y="1272385"/>
                </a:lnTo>
                <a:lnTo>
                  <a:pt x="591090" y="1268375"/>
                </a:lnTo>
                <a:close/>
                <a:moveTo>
                  <a:pt x="1411397" y="1248508"/>
                </a:moveTo>
                <a:cubicBezTo>
                  <a:pt x="1405031" y="1248010"/>
                  <a:pt x="1402067" y="1249150"/>
                  <a:pt x="1408778" y="1252753"/>
                </a:cubicBezTo>
                <a:cubicBezTo>
                  <a:pt x="1410696" y="1253782"/>
                  <a:pt x="1413404" y="1255013"/>
                  <a:pt x="1417047" y="1256464"/>
                </a:cubicBezTo>
                <a:cubicBezTo>
                  <a:pt x="1446196" y="1268072"/>
                  <a:pt x="1493367" y="1284519"/>
                  <a:pt x="1527953" y="1291547"/>
                </a:cubicBezTo>
                <a:cubicBezTo>
                  <a:pt x="1499749" y="1274621"/>
                  <a:pt x="1470109" y="1267948"/>
                  <a:pt x="1434422" y="1254096"/>
                </a:cubicBezTo>
                <a:cubicBezTo>
                  <a:pt x="1427529" y="1251145"/>
                  <a:pt x="1417762" y="1249007"/>
                  <a:pt x="1411397" y="1248508"/>
                </a:cubicBezTo>
                <a:close/>
                <a:moveTo>
                  <a:pt x="3181712" y="1245563"/>
                </a:moveTo>
                <a:lnTo>
                  <a:pt x="3162013" y="1251821"/>
                </a:lnTo>
                <a:lnTo>
                  <a:pt x="3159777" y="1261601"/>
                </a:lnTo>
                <a:lnTo>
                  <a:pt x="3179076" y="1256291"/>
                </a:lnTo>
                <a:close/>
                <a:moveTo>
                  <a:pt x="1581947" y="1240039"/>
                </a:moveTo>
                <a:lnTo>
                  <a:pt x="1579492" y="1246427"/>
                </a:lnTo>
                <a:lnTo>
                  <a:pt x="1578347" y="1249013"/>
                </a:lnTo>
                <a:lnTo>
                  <a:pt x="1614779" y="1259932"/>
                </a:lnTo>
                <a:lnTo>
                  <a:pt x="1616741" y="1249956"/>
                </a:lnTo>
                <a:close/>
                <a:moveTo>
                  <a:pt x="3205960" y="1237859"/>
                </a:moveTo>
                <a:lnTo>
                  <a:pt x="3191962" y="1242307"/>
                </a:lnTo>
                <a:lnTo>
                  <a:pt x="3188676" y="1253650"/>
                </a:lnTo>
                <a:lnTo>
                  <a:pt x="3202853" y="1249749"/>
                </a:lnTo>
                <a:close/>
                <a:moveTo>
                  <a:pt x="4803903" y="1231400"/>
                </a:moveTo>
                <a:cubicBezTo>
                  <a:pt x="4801835" y="1231349"/>
                  <a:pt x="4810103" y="1231553"/>
                  <a:pt x="4810103" y="1231553"/>
                </a:cubicBezTo>
                <a:cubicBezTo>
                  <a:pt x="4806428" y="1231463"/>
                  <a:pt x="4804591" y="1231417"/>
                  <a:pt x="4803903" y="1231400"/>
                </a:cubicBezTo>
                <a:close/>
                <a:moveTo>
                  <a:pt x="3233595" y="1229080"/>
                </a:moveTo>
                <a:lnTo>
                  <a:pt x="3224026" y="1232120"/>
                </a:lnTo>
                <a:lnTo>
                  <a:pt x="3221850" y="1239284"/>
                </a:lnTo>
                <a:lnTo>
                  <a:pt x="3220618" y="1244862"/>
                </a:lnTo>
                <a:lnTo>
                  <a:pt x="3229633" y="1242382"/>
                </a:lnTo>
                <a:close/>
                <a:moveTo>
                  <a:pt x="4825281" y="1227816"/>
                </a:moveTo>
                <a:cubicBezTo>
                  <a:pt x="4825281" y="1227816"/>
                  <a:pt x="4822485" y="1234684"/>
                  <a:pt x="4823185" y="1232967"/>
                </a:cubicBezTo>
                <a:cubicBezTo>
                  <a:pt x="4823417" y="1232394"/>
                  <a:pt x="4824040" y="1230868"/>
                  <a:pt x="4825281" y="1227816"/>
                </a:cubicBezTo>
                <a:close/>
                <a:moveTo>
                  <a:pt x="3259789" y="1222863"/>
                </a:moveTo>
                <a:lnTo>
                  <a:pt x="3248994" y="1225128"/>
                </a:lnTo>
                <a:lnTo>
                  <a:pt x="3245546" y="1238005"/>
                </a:lnTo>
                <a:lnTo>
                  <a:pt x="3256061" y="1235111"/>
                </a:lnTo>
                <a:lnTo>
                  <a:pt x="3256235" y="1235062"/>
                </a:lnTo>
                <a:close/>
                <a:moveTo>
                  <a:pt x="1588320" y="1216881"/>
                </a:moveTo>
                <a:lnTo>
                  <a:pt x="1588202" y="1217434"/>
                </a:lnTo>
                <a:lnTo>
                  <a:pt x="1608758" y="1226057"/>
                </a:lnTo>
                <a:lnTo>
                  <a:pt x="1621115" y="1227720"/>
                </a:lnTo>
                <a:lnTo>
                  <a:pt x="1621462" y="1225949"/>
                </a:lnTo>
                <a:close/>
                <a:moveTo>
                  <a:pt x="3298548" y="1214663"/>
                </a:moveTo>
                <a:lnTo>
                  <a:pt x="3289509" y="1216609"/>
                </a:lnTo>
                <a:lnTo>
                  <a:pt x="3286612" y="1226416"/>
                </a:lnTo>
                <a:lnTo>
                  <a:pt x="3295936" y="1223762"/>
                </a:lnTo>
                <a:close/>
                <a:moveTo>
                  <a:pt x="1563797" y="1208556"/>
                </a:moveTo>
                <a:cubicBezTo>
                  <a:pt x="1562086" y="1209513"/>
                  <a:pt x="1561090" y="1211320"/>
                  <a:pt x="1562999" y="1213587"/>
                </a:cubicBezTo>
                <a:cubicBezTo>
                  <a:pt x="1562999" y="1213587"/>
                  <a:pt x="1564950" y="1212913"/>
                  <a:pt x="1566661" y="1211955"/>
                </a:cubicBezTo>
                <a:cubicBezTo>
                  <a:pt x="1568373" y="1210999"/>
                  <a:pt x="1569846" y="1209758"/>
                  <a:pt x="1568890" y="1208624"/>
                </a:cubicBezTo>
                <a:cubicBezTo>
                  <a:pt x="1567936" y="1207491"/>
                  <a:pt x="1565509" y="1207599"/>
                  <a:pt x="1563797" y="1208556"/>
                </a:cubicBezTo>
                <a:close/>
                <a:moveTo>
                  <a:pt x="4744364" y="1203899"/>
                </a:moveTo>
                <a:cubicBezTo>
                  <a:pt x="4738498" y="1206153"/>
                  <a:pt x="4733535" y="1208256"/>
                  <a:pt x="4733021" y="1208245"/>
                </a:cubicBezTo>
                <a:cubicBezTo>
                  <a:pt x="4732763" y="1208237"/>
                  <a:pt x="4733619" y="1207702"/>
                  <a:pt x="4736029" y="1206392"/>
                </a:cubicBezTo>
                <a:lnTo>
                  <a:pt x="4738484" y="1205098"/>
                </a:lnTo>
                <a:close/>
                <a:moveTo>
                  <a:pt x="810685" y="1203410"/>
                </a:moveTo>
                <a:cubicBezTo>
                  <a:pt x="819551" y="1202345"/>
                  <a:pt x="861250" y="1210585"/>
                  <a:pt x="867614" y="1210913"/>
                </a:cubicBezTo>
                <a:cubicBezTo>
                  <a:pt x="884691" y="1214073"/>
                  <a:pt x="898184" y="1216264"/>
                  <a:pt x="910026" y="1217970"/>
                </a:cubicBezTo>
                <a:lnTo>
                  <a:pt x="916238" y="1218761"/>
                </a:lnTo>
                <a:lnTo>
                  <a:pt x="959359" y="1238570"/>
                </a:lnTo>
                <a:lnTo>
                  <a:pt x="903561" y="1223591"/>
                </a:lnTo>
                <a:cubicBezTo>
                  <a:pt x="892703" y="1220467"/>
                  <a:pt x="860273" y="1217993"/>
                  <a:pt x="835890" y="1213492"/>
                </a:cubicBezTo>
                <a:lnTo>
                  <a:pt x="816151" y="1208435"/>
                </a:lnTo>
                <a:lnTo>
                  <a:pt x="814144" y="1207021"/>
                </a:lnTo>
                <a:close/>
                <a:moveTo>
                  <a:pt x="1034891" y="1194764"/>
                </a:moveTo>
                <a:cubicBezTo>
                  <a:pt x="1034891" y="1194764"/>
                  <a:pt x="1037887" y="1196628"/>
                  <a:pt x="1041383" y="1198801"/>
                </a:cubicBezTo>
                <a:cubicBezTo>
                  <a:pt x="1039928" y="1200721"/>
                  <a:pt x="1038578" y="1202502"/>
                  <a:pt x="1037455" y="1202408"/>
                </a:cubicBezTo>
                <a:cubicBezTo>
                  <a:pt x="1036332" y="1202315"/>
                  <a:pt x="1035437" y="1200346"/>
                  <a:pt x="1034891" y="1194764"/>
                </a:cubicBezTo>
                <a:close/>
                <a:moveTo>
                  <a:pt x="3424670" y="1184248"/>
                </a:moveTo>
                <a:cubicBezTo>
                  <a:pt x="3422126" y="1184176"/>
                  <a:pt x="3415672" y="1185121"/>
                  <a:pt x="3403374" y="1187696"/>
                </a:cubicBezTo>
                <a:lnTo>
                  <a:pt x="3340028" y="1204952"/>
                </a:lnTo>
                <a:lnTo>
                  <a:pt x="3337922" y="1211812"/>
                </a:lnTo>
                <a:lnTo>
                  <a:pt x="3394237" y="1195784"/>
                </a:lnTo>
                <a:cubicBezTo>
                  <a:pt x="3404744" y="1193833"/>
                  <a:pt x="3432302" y="1184464"/>
                  <a:pt x="3424670" y="1184248"/>
                </a:cubicBezTo>
                <a:close/>
                <a:moveTo>
                  <a:pt x="4339346" y="1176104"/>
                </a:moveTo>
                <a:cubicBezTo>
                  <a:pt x="4339111" y="1176709"/>
                  <a:pt x="4338479" y="1178321"/>
                  <a:pt x="4337216" y="1181544"/>
                </a:cubicBezTo>
                <a:cubicBezTo>
                  <a:pt x="4335974" y="1184596"/>
                  <a:pt x="4335353" y="1186123"/>
                  <a:pt x="4335119" y="1186695"/>
                </a:cubicBezTo>
                <a:cubicBezTo>
                  <a:pt x="4334422" y="1188413"/>
                  <a:pt x="4337216" y="1181544"/>
                  <a:pt x="4337216" y="1181544"/>
                </a:cubicBezTo>
                <a:cubicBezTo>
                  <a:pt x="4337216" y="1181544"/>
                  <a:pt x="4340057" y="1174292"/>
                  <a:pt x="4339346" y="1176104"/>
                </a:cubicBezTo>
                <a:close/>
                <a:moveTo>
                  <a:pt x="3245108" y="1172730"/>
                </a:moveTo>
                <a:cubicBezTo>
                  <a:pt x="3244400" y="1172067"/>
                  <a:pt x="3243264" y="1173064"/>
                  <a:pt x="3241636" y="1176507"/>
                </a:cubicBezTo>
                <a:cubicBezTo>
                  <a:pt x="3240706" y="1178475"/>
                  <a:pt x="3239615" y="1181242"/>
                  <a:pt x="3238352" y="1184955"/>
                </a:cubicBezTo>
                <a:lnTo>
                  <a:pt x="3226591" y="1223678"/>
                </a:lnTo>
                <a:lnTo>
                  <a:pt x="3236002" y="1220998"/>
                </a:lnTo>
                <a:lnTo>
                  <a:pt x="3241605" y="1202186"/>
                </a:lnTo>
                <a:cubicBezTo>
                  <a:pt x="3245497" y="1191633"/>
                  <a:pt x="3247231" y="1174717"/>
                  <a:pt x="3245108" y="1172730"/>
                </a:cubicBezTo>
                <a:close/>
                <a:moveTo>
                  <a:pt x="2968586" y="1165291"/>
                </a:moveTo>
                <a:cubicBezTo>
                  <a:pt x="2967439" y="1165147"/>
                  <a:pt x="2966729" y="1165202"/>
                  <a:pt x="2966309" y="1165442"/>
                </a:cubicBezTo>
                <a:cubicBezTo>
                  <a:pt x="2965889" y="1165682"/>
                  <a:pt x="2965758" y="1166108"/>
                  <a:pt x="2965768" y="1166707"/>
                </a:cubicBezTo>
                <a:cubicBezTo>
                  <a:pt x="2965788" y="1167904"/>
                  <a:pt x="2966370" y="1169793"/>
                  <a:pt x="2966320" y="1172272"/>
                </a:cubicBezTo>
                <a:cubicBezTo>
                  <a:pt x="2956057" y="1192398"/>
                  <a:pt x="2950908" y="1222340"/>
                  <a:pt x="2944731" y="1247567"/>
                </a:cubicBezTo>
                <a:cubicBezTo>
                  <a:pt x="2944152" y="1255811"/>
                  <a:pt x="2944552" y="1258682"/>
                  <a:pt x="2945574" y="1258182"/>
                </a:cubicBezTo>
                <a:cubicBezTo>
                  <a:pt x="2948643" y="1256686"/>
                  <a:pt x="2957320" y="1224867"/>
                  <a:pt x="2961997" y="1216849"/>
                </a:cubicBezTo>
                <a:cubicBezTo>
                  <a:pt x="2965502" y="1198170"/>
                  <a:pt x="2965080" y="1183971"/>
                  <a:pt x="2966320" y="1172272"/>
                </a:cubicBezTo>
                <a:cubicBezTo>
                  <a:pt x="2971013" y="1167890"/>
                  <a:pt x="2968586" y="1165291"/>
                  <a:pt x="2968586" y="1165291"/>
                </a:cubicBezTo>
                <a:close/>
                <a:moveTo>
                  <a:pt x="2953622" y="1149269"/>
                </a:moveTo>
                <a:cubicBezTo>
                  <a:pt x="2953318" y="1148944"/>
                  <a:pt x="2952581" y="1150189"/>
                  <a:pt x="2951555" y="1152609"/>
                </a:cubicBezTo>
                <a:cubicBezTo>
                  <a:pt x="2944376" y="1169546"/>
                  <a:pt x="2923060" y="1243991"/>
                  <a:pt x="2937452" y="1239773"/>
                </a:cubicBezTo>
                <a:cubicBezTo>
                  <a:pt x="2942145" y="1235390"/>
                  <a:pt x="2945129" y="1207470"/>
                  <a:pt x="2948894" y="1193413"/>
                </a:cubicBezTo>
                <a:cubicBezTo>
                  <a:pt x="2948633" y="1188791"/>
                  <a:pt x="2960379" y="1147823"/>
                  <a:pt x="2953622" y="1149269"/>
                </a:cubicBezTo>
                <a:close/>
                <a:moveTo>
                  <a:pt x="964241" y="1119795"/>
                </a:moveTo>
                <a:lnTo>
                  <a:pt x="976969" y="1120345"/>
                </a:lnTo>
                <a:lnTo>
                  <a:pt x="1025261" y="1143177"/>
                </a:lnTo>
                <a:lnTo>
                  <a:pt x="1024201" y="1142946"/>
                </a:lnTo>
                <a:cubicBezTo>
                  <a:pt x="1014904" y="1141398"/>
                  <a:pt x="982579" y="1133695"/>
                  <a:pt x="966750" y="1127405"/>
                </a:cubicBezTo>
                <a:cubicBezTo>
                  <a:pt x="964112" y="1126357"/>
                  <a:pt x="961932" y="1125348"/>
                  <a:pt x="960394" y="1124413"/>
                </a:cubicBezTo>
                <a:cubicBezTo>
                  <a:pt x="958855" y="1123478"/>
                  <a:pt x="957957" y="1122617"/>
                  <a:pt x="957884" y="1121865"/>
                </a:cubicBezTo>
                <a:cubicBezTo>
                  <a:pt x="957758" y="1120577"/>
                  <a:pt x="960249" y="1119958"/>
                  <a:pt x="964241" y="1119795"/>
                </a:cubicBezTo>
                <a:close/>
                <a:moveTo>
                  <a:pt x="1000261" y="1103852"/>
                </a:moveTo>
                <a:cubicBezTo>
                  <a:pt x="1009272" y="1106271"/>
                  <a:pt x="1022374" y="1113316"/>
                  <a:pt x="1034040" y="1120038"/>
                </a:cubicBezTo>
                <a:lnTo>
                  <a:pt x="1038714" y="1122776"/>
                </a:lnTo>
                <a:lnTo>
                  <a:pt x="1024329" y="1120238"/>
                </a:lnTo>
                <a:lnTo>
                  <a:pt x="1013504" y="1118512"/>
                </a:lnTo>
                <a:lnTo>
                  <a:pt x="1004734" y="1113646"/>
                </a:lnTo>
                <a:cubicBezTo>
                  <a:pt x="994799" y="1107486"/>
                  <a:pt x="989664" y="1102770"/>
                  <a:pt x="1000261" y="1103852"/>
                </a:cubicBezTo>
                <a:close/>
                <a:moveTo>
                  <a:pt x="2967229" y="1100885"/>
                </a:moveTo>
                <a:cubicBezTo>
                  <a:pt x="2966610" y="1100855"/>
                  <a:pt x="2965928" y="1101517"/>
                  <a:pt x="2965229" y="1102689"/>
                </a:cubicBezTo>
                <a:cubicBezTo>
                  <a:pt x="2964530" y="1103862"/>
                  <a:pt x="2963811" y="1105547"/>
                  <a:pt x="2963117" y="1107562"/>
                </a:cubicBezTo>
                <a:cubicBezTo>
                  <a:pt x="2958956" y="1119660"/>
                  <a:pt x="2955681" y="1143697"/>
                  <a:pt x="2962645" y="1140841"/>
                </a:cubicBezTo>
                <a:cubicBezTo>
                  <a:pt x="2964811" y="1138818"/>
                  <a:pt x="2972225" y="1101894"/>
                  <a:pt x="2967229" y="1100885"/>
                </a:cubicBezTo>
                <a:close/>
                <a:moveTo>
                  <a:pt x="1065664" y="1084920"/>
                </a:moveTo>
                <a:cubicBezTo>
                  <a:pt x="1065664" y="1084920"/>
                  <a:pt x="1070291" y="1084896"/>
                  <a:pt x="1069483" y="1089452"/>
                </a:cubicBezTo>
                <a:cubicBezTo>
                  <a:pt x="1069483" y="1089452"/>
                  <a:pt x="1068326" y="1089458"/>
                  <a:pt x="1067271" y="1088895"/>
                </a:cubicBezTo>
                <a:cubicBezTo>
                  <a:pt x="1066213" y="1088331"/>
                  <a:pt x="1065259" y="1087198"/>
                  <a:pt x="1065664" y="1084920"/>
                </a:cubicBezTo>
                <a:close/>
                <a:moveTo>
                  <a:pt x="3730238" y="1080512"/>
                </a:moveTo>
                <a:cubicBezTo>
                  <a:pt x="3714850" y="1087024"/>
                  <a:pt x="3696864" y="1091993"/>
                  <a:pt x="3679863" y="1094168"/>
                </a:cubicBezTo>
                <a:cubicBezTo>
                  <a:pt x="3693638" y="1083317"/>
                  <a:pt x="3713237" y="1082686"/>
                  <a:pt x="3730238" y="1080512"/>
                </a:cubicBezTo>
                <a:close/>
                <a:moveTo>
                  <a:pt x="1060750" y="1079776"/>
                </a:moveTo>
                <a:cubicBezTo>
                  <a:pt x="1062084" y="1080670"/>
                  <a:pt x="1063597" y="1082465"/>
                  <a:pt x="1065664" y="1084920"/>
                </a:cubicBezTo>
                <a:lnTo>
                  <a:pt x="1059399" y="1085836"/>
                </a:lnTo>
                <a:lnTo>
                  <a:pt x="1059953" y="1085414"/>
                </a:lnTo>
                <a:lnTo>
                  <a:pt x="1058603" y="1084938"/>
                </a:lnTo>
                <a:lnTo>
                  <a:pt x="1056899" y="1080033"/>
                </a:lnTo>
                <a:cubicBezTo>
                  <a:pt x="1058259" y="1078888"/>
                  <a:pt x="1059416" y="1078882"/>
                  <a:pt x="1060750" y="1079776"/>
                </a:cubicBezTo>
                <a:close/>
                <a:moveTo>
                  <a:pt x="3749604" y="1071632"/>
                </a:moveTo>
                <a:cubicBezTo>
                  <a:pt x="3755192" y="1073602"/>
                  <a:pt x="3749838" y="1079882"/>
                  <a:pt x="3747042" y="1078897"/>
                </a:cubicBezTo>
                <a:cubicBezTo>
                  <a:pt x="3745644" y="1078404"/>
                  <a:pt x="3746285" y="1076588"/>
                  <a:pt x="3747275" y="1074895"/>
                </a:cubicBezTo>
                <a:cubicBezTo>
                  <a:pt x="3748264" y="1073202"/>
                  <a:pt x="3749604" y="1071632"/>
                  <a:pt x="3749604" y="1071632"/>
                </a:cubicBezTo>
                <a:close/>
                <a:moveTo>
                  <a:pt x="2993555" y="1071332"/>
                </a:moveTo>
                <a:cubicBezTo>
                  <a:pt x="2992990" y="1071176"/>
                  <a:pt x="2992009" y="1073404"/>
                  <a:pt x="2990988" y="1076766"/>
                </a:cubicBezTo>
                <a:cubicBezTo>
                  <a:pt x="2987926" y="1086852"/>
                  <a:pt x="2984516" y="1107138"/>
                  <a:pt x="2990957" y="1103859"/>
                </a:cubicBezTo>
                <a:cubicBezTo>
                  <a:pt x="2993122" y="1101836"/>
                  <a:pt x="2992701" y="1087637"/>
                  <a:pt x="2992701" y="1087637"/>
                </a:cubicBezTo>
                <a:cubicBezTo>
                  <a:pt x="2994322" y="1075987"/>
                  <a:pt x="2994309" y="1071540"/>
                  <a:pt x="2993555" y="1071332"/>
                </a:cubicBezTo>
                <a:close/>
                <a:moveTo>
                  <a:pt x="4478735" y="1059839"/>
                </a:moveTo>
                <a:cubicBezTo>
                  <a:pt x="4478735" y="1059839"/>
                  <a:pt x="4471097" y="1065627"/>
                  <a:pt x="4473006" y="1064180"/>
                </a:cubicBezTo>
                <a:cubicBezTo>
                  <a:pt x="4473642" y="1063699"/>
                  <a:pt x="4475340" y="1062412"/>
                  <a:pt x="4478735" y="1059839"/>
                </a:cubicBezTo>
                <a:close/>
                <a:moveTo>
                  <a:pt x="4541603" y="1051515"/>
                </a:moveTo>
                <a:cubicBezTo>
                  <a:pt x="4545141" y="1051216"/>
                  <a:pt x="4548536" y="1051617"/>
                  <a:pt x="4549139" y="1053245"/>
                </a:cubicBezTo>
                <a:cubicBezTo>
                  <a:pt x="4549139" y="1053245"/>
                  <a:pt x="4540523" y="1058375"/>
                  <a:pt x="4534934" y="1056404"/>
                </a:cubicBezTo>
                <a:cubicBezTo>
                  <a:pt x="4532721" y="1055625"/>
                  <a:pt x="4532401" y="1054765"/>
                  <a:pt x="4533192" y="1053983"/>
                </a:cubicBezTo>
                <a:cubicBezTo>
                  <a:pt x="4534379" y="1052811"/>
                  <a:pt x="4538064" y="1051814"/>
                  <a:pt x="4541603" y="1051515"/>
                </a:cubicBezTo>
                <a:close/>
                <a:moveTo>
                  <a:pt x="4445598" y="1034806"/>
                </a:moveTo>
                <a:cubicBezTo>
                  <a:pt x="4448546" y="1034431"/>
                  <a:pt x="4451752" y="1034619"/>
                  <a:pt x="4454781" y="1035686"/>
                </a:cubicBezTo>
                <a:cubicBezTo>
                  <a:pt x="4449622" y="1041408"/>
                  <a:pt x="4446359" y="1040258"/>
                  <a:pt x="4437975" y="1037303"/>
                </a:cubicBezTo>
                <a:cubicBezTo>
                  <a:pt x="4439964" y="1036118"/>
                  <a:pt x="4442651" y="1035180"/>
                  <a:pt x="4445598" y="1034806"/>
                </a:cubicBezTo>
                <a:close/>
                <a:moveTo>
                  <a:pt x="3115644" y="1030505"/>
                </a:moveTo>
                <a:cubicBezTo>
                  <a:pt x="3115218" y="1031133"/>
                  <a:pt x="3114133" y="1034223"/>
                  <a:pt x="3112047" y="1041035"/>
                </a:cubicBezTo>
                <a:cubicBezTo>
                  <a:pt x="3091610" y="1092959"/>
                  <a:pt x="3075764" y="1145459"/>
                  <a:pt x="3062150" y="1197091"/>
                </a:cubicBezTo>
                <a:lnTo>
                  <a:pt x="3042830" y="1276915"/>
                </a:lnTo>
                <a:lnTo>
                  <a:pt x="3051326" y="1274270"/>
                </a:lnTo>
                <a:lnTo>
                  <a:pt x="3061964" y="1228278"/>
                </a:lnTo>
                <a:cubicBezTo>
                  <a:pt x="3075589" y="1170960"/>
                  <a:pt x="3090712" y="1114068"/>
                  <a:pt x="3111069" y="1057354"/>
                </a:cubicBezTo>
                <a:cubicBezTo>
                  <a:pt x="3112302" y="1048905"/>
                  <a:pt x="3116928" y="1028621"/>
                  <a:pt x="3115644" y="1030505"/>
                </a:cubicBezTo>
                <a:close/>
                <a:moveTo>
                  <a:pt x="1096754" y="1009163"/>
                </a:moveTo>
                <a:lnTo>
                  <a:pt x="1096909" y="1010210"/>
                </a:lnTo>
                <a:lnTo>
                  <a:pt x="1093364" y="1009275"/>
                </a:lnTo>
                <a:cubicBezTo>
                  <a:pt x="1094722" y="1008130"/>
                  <a:pt x="1095958" y="1008219"/>
                  <a:pt x="1096754" y="1009163"/>
                </a:cubicBezTo>
                <a:close/>
                <a:moveTo>
                  <a:pt x="1658935" y="1004601"/>
                </a:moveTo>
                <a:cubicBezTo>
                  <a:pt x="1657596" y="1021257"/>
                  <a:pt x="1653686" y="1039502"/>
                  <a:pt x="1647754" y="1055583"/>
                </a:cubicBezTo>
                <a:cubicBezTo>
                  <a:pt x="1644501" y="1038352"/>
                  <a:pt x="1653004" y="1020681"/>
                  <a:pt x="1658935" y="1004601"/>
                </a:cubicBezTo>
                <a:close/>
                <a:moveTo>
                  <a:pt x="4302307" y="993800"/>
                </a:moveTo>
                <a:cubicBezTo>
                  <a:pt x="4291362" y="998109"/>
                  <a:pt x="4249136" y="1006471"/>
                  <a:pt x="4250319" y="1003118"/>
                </a:cubicBezTo>
                <a:cubicBezTo>
                  <a:pt x="4249136" y="1006471"/>
                  <a:pt x="4249136" y="1006471"/>
                  <a:pt x="4251931" y="1007456"/>
                </a:cubicBezTo>
                <a:cubicBezTo>
                  <a:pt x="4197346" y="1015228"/>
                  <a:pt x="4153974" y="1019416"/>
                  <a:pt x="4302307" y="993800"/>
                </a:cubicBezTo>
                <a:close/>
                <a:moveTo>
                  <a:pt x="4049916" y="991224"/>
                </a:moveTo>
                <a:lnTo>
                  <a:pt x="4043646" y="993258"/>
                </a:lnTo>
                <a:cubicBezTo>
                  <a:pt x="4028584" y="997177"/>
                  <a:pt x="4009376" y="1000968"/>
                  <a:pt x="3992289" y="1005429"/>
                </a:cubicBezTo>
                <a:lnTo>
                  <a:pt x="3987394" y="1006964"/>
                </a:lnTo>
                <a:lnTo>
                  <a:pt x="3959477" y="1010253"/>
                </a:lnTo>
                <a:cubicBezTo>
                  <a:pt x="3928702" y="1014453"/>
                  <a:pt x="3898605" y="1019236"/>
                  <a:pt x="3869808" y="1024791"/>
                </a:cubicBezTo>
                <a:cubicBezTo>
                  <a:pt x="3742453" y="1045864"/>
                  <a:pt x="3620169" y="1088203"/>
                  <a:pt x="3491866" y="1120878"/>
                </a:cubicBezTo>
                <a:cubicBezTo>
                  <a:pt x="3489071" y="1119893"/>
                  <a:pt x="3468093" y="1124437"/>
                  <a:pt x="3469276" y="1121083"/>
                </a:cubicBezTo>
                <a:cubicBezTo>
                  <a:pt x="3470458" y="1117730"/>
                  <a:pt x="3515960" y="1098587"/>
                  <a:pt x="3518754" y="1099572"/>
                </a:cubicBezTo>
                <a:cubicBezTo>
                  <a:pt x="3563540" y="1083946"/>
                  <a:pt x="3633515" y="1069661"/>
                  <a:pt x="3672479" y="1060150"/>
                </a:cubicBezTo>
                <a:cubicBezTo>
                  <a:pt x="3750407" y="1041129"/>
                  <a:pt x="3807553" y="1026091"/>
                  <a:pt x="3883583" y="1013938"/>
                </a:cubicBezTo>
                <a:cubicBezTo>
                  <a:pt x="3917164" y="1008186"/>
                  <a:pt x="3949374" y="1003442"/>
                  <a:pt x="3980867" y="999317"/>
                </a:cubicBezTo>
                <a:close/>
                <a:moveTo>
                  <a:pt x="3872095" y="988791"/>
                </a:moveTo>
                <a:lnTo>
                  <a:pt x="3750568" y="1013050"/>
                </a:lnTo>
                <a:cubicBezTo>
                  <a:pt x="3700299" y="1024407"/>
                  <a:pt x="3650405" y="1036975"/>
                  <a:pt x="3600943" y="1050639"/>
                </a:cubicBezTo>
                <a:cubicBezTo>
                  <a:pt x="3582760" y="1056166"/>
                  <a:pt x="3539819" y="1068045"/>
                  <a:pt x="3514865" y="1074954"/>
                </a:cubicBezTo>
                <a:cubicBezTo>
                  <a:pt x="3490822" y="1077787"/>
                  <a:pt x="3510187" y="1068908"/>
                  <a:pt x="3524198" y="1066307"/>
                </a:cubicBezTo>
                <a:lnTo>
                  <a:pt x="3677359" y="1022032"/>
                </a:lnTo>
                <a:close/>
                <a:moveTo>
                  <a:pt x="1660014" y="983324"/>
                </a:moveTo>
                <a:cubicBezTo>
                  <a:pt x="1664345" y="979279"/>
                  <a:pt x="1667438" y="986931"/>
                  <a:pt x="1665272" y="988953"/>
                </a:cubicBezTo>
                <a:cubicBezTo>
                  <a:pt x="1664189" y="989965"/>
                  <a:pt x="1662874" y="988558"/>
                  <a:pt x="1661831" y="986897"/>
                </a:cubicBezTo>
                <a:cubicBezTo>
                  <a:pt x="1660787" y="985237"/>
                  <a:pt x="1660014" y="983324"/>
                  <a:pt x="1660014" y="983324"/>
                </a:cubicBezTo>
                <a:close/>
                <a:moveTo>
                  <a:pt x="3007683" y="982837"/>
                </a:moveTo>
                <a:cubicBezTo>
                  <a:pt x="2995153" y="1009942"/>
                  <a:pt x="2978553" y="1045716"/>
                  <a:pt x="2971139" y="1082640"/>
                </a:cubicBezTo>
                <a:cubicBezTo>
                  <a:pt x="2971139" y="1082640"/>
                  <a:pt x="2969134" y="1094242"/>
                  <a:pt x="2971560" y="1096840"/>
                </a:cubicBezTo>
                <a:cubicBezTo>
                  <a:pt x="2983677" y="1096065"/>
                  <a:pt x="2987738" y="1046866"/>
                  <a:pt x="2989644" y="1040223"/>
                </a:cubicBezTo>
                <a:cubicBezTo>
                  <a:pt x="2997580" y="1012541"/>
                  <a:pt x="3008769" y="1002090"/>
                  <a:pt x="3007683" y="982837"/>
                </a:cubicBezTo>
                <a:close/>
                <a:moveTo>
                  <a:pt x="4782938" y="967913"/>
                </a:moveTo>
                <a:lnTo>
                  <a:pt x="4769367" y="969343"/>
                </a:lnTo>
                <a:lnTo>
                  <a:pt x="4772058" y="968303"/>
                </a:lnTo>
                <a:close/>
                <a:moveTo>
                  <a:pt x="4440530" y="964693"/>
                </a:moveTo>
                <a:cubicBezTo>
                  <a:pt x="4440530" y="964693"/>
                  <a:pt x="4427268" y="966379"/>
                  <a:pt x="4424175" y="968470"/>
                </a:cubicBezTo>
                <a:cubicBezTo>
                  <a:pt x="4423144" y="969165"/>
                  <a:pt x="4423243" y="969908"/>
                  <a:pt x="4425339" y="970647"/>
                </a:cubicBezTo>
                <a:cubicBezTo>
                  <a:pt x="4436984" y="974752"/>
                  <a:pt x="4446587" y="966828"/>
                  <a:pt x="4440530" y="964693"/>
                </a:cubicBezTo>
                <a:close/>
                <a:moveTo>
                  <a:pt x="4785810" y="964155"/>
                </a:moveTo>
                <a:cubicBezTo>
                  <a:pt x="4785491" y="964572"/>
                  <a:pt x="4784641" y="965685"/>
                  <a:pt x="4782938" y="967913"/>
                </a:cubicBezTo>
                <a:cubicBezTo>
                  <a:pt x="4782938" y="967913"/>
                  <a:pt x="4786767" y="962902"/>
                  <a:pt x="4785810" y="964155"/>
                </a:cubicBezTo>
                <a:close/>
                <a:moveTo>
                  <a:pt x="2347018" y="959602"/>
                </a:moveTo>
                <a:cubicBezTo>
                  <a:pt x="2345871" y="959457"/>
                  <a:pt x="2345161" y="959512"/>
                  <a:pt x="2344742" y="959752"/>
                </a:cubicBezTo>
                <a:cubicBezTo>
                  <a:pt x="2344321" y="959993"/>
                  <a:pt x="2344190" y="960419"/>
                  <a:pt x="2344201" y="961017"/>
                </a:cubicBezTo>
                <a:cubicBezTo>
                  <a:pt x="2344221" y="962215"/>
                  <a:pt x="2344802" y="964103"/>
                  <a:pt x="2344753" y="966582"/>
                </a:cubicBezTo>
                <a:cubicBezTo>
                  <a:pt x="2334489" y="986708"/>
                  <a:pt x="2329340" y="1016651"/>
                  <a:pt x="2323164" y="1041878"/>
                </a:cubicBezTo>
                <a:cubicBezTo>
                  <a:pt x="2322585" y="1050122"/>
                  <a:pt x="2322984" y="1052992"/>
                  <a:pt x="2324007" y="1052492"/>
                </a:cubicBezTo>
                <a:cubicBezTo>
                  <a:pt x="2327076" y="1050995"/>
                  <a:pt x="2335752" y="1019177"/>
                  <a:pt x="2340430" y="1011159"/>
                </a:cubicBezTo>
                <a:cubicBezTo>
                  <a:pt x="2343935" y="992481"/>
                  <a:pt x="2343513" y="978281"/>
                  <a:pt x="2344753" y="966582"/>
                </a:cubicBezTo>
                <a:cubicBezTo>
                  <a:pt x="2349445" y="962201"/>
                  <a:pt x="2347018" y="959602"/>
                  <a:pt x="2347018" y="959602"/>
                </a:cubicBezTo>
                <a:close/>
                <a:moveTo>
                  <a:pt x="3017785" y="953131"/>
                </a:moveTo>
                <a:cubicBezTo>
                  <a:pt x="3016702" y="954143"/>
                  <a:pt x="3017476" y="956057"/>
                  <a:pt x="3018790" y="957464"/>
                </a:cubicBezTo>
                <a:cubicBezTo>
                  <a:pt x="3020104" y="958871"/>
                  <a:pt x="3021959" y="959772"/>
                  <a:pt x="3023043" y="958761"/>
                </a:cubicBezTo>
                <a:cubicBezTo>
                  <a:pt x="3023043" y="958761"/>
                  <a:pt x="3017523" y="948510"/>
                  <a:pt x="3017785" y="953131"/>
                </a:cubicBezTo>
                <a:close/>
                <a:moveTo>
                  <a:pt x="4765154" y="949333"/>
                </a:moveTo>
                <a:cubicBezTo>
                  <a:pt x="4764856" y="949759"/>
                  <a:pt x="4764064" y="950893"/>
                  <a:pt x="4762478" y="953161"/>
                </a:cubicBezTo>
                <a:cubicBezTo>
                  <a:pt x="4762478" y="953161"/>
                  <a:pt x="4766045" y="948056"/>
                  <a:pt x="4765154" y="949333"/>
                </a:cubicBezTo>
                <a:close/>
                <a:moveTo>
                  <a:pt x="2334074" y="948527"/>
                </a:moveTo>
                <a:lnTo>
                  <a:pt x="2324184" y="974540"/>
                </a:lnTo>
                <a:lnTo>
                  <a:pt x="2312961" y="1008419"/>
                </a:lnTo>
                <a:lnTo>
                  <a:pt x="2312129" y="1012824"/>
                </a:lnTo>
                <a:cubicBezTo>
                  <a:pt x="2310112" y="1026185"/>
                  <a:pt x="2310487" y="1035665"/>
                  <a:pt x="2315885" y="1034084"/>
                </a:cubicBezTo>
                <a:cubicBezTo>
                  <a:pt x="2320577" y="1029701"/>
                  <a:pt x="2323560" y="1001780"/>
                  <a:pt x="2327327" y="987723"/>
                </a:cubicBezTo>
                <a:cubicBezTo>
                  <a:pt x="2327131" y="984258"/>
                  <a:pt x="2333689" y="960345"/>
                  <a:pt x="2334130" y="949216"/>
                </a:cubicBezTo>
                <a:close/>
                <a:moveTo>
                  <a:pt x="4626944" y="944884"/>
                </a:moveTo>
                <a:cubicBezTo>
                  <a:pt x="4630964" y="944809"/>
                  <a:pt x="4635567" y="945490"/>
                  <a:pt x="4641981" y="945866"/>
                </a:cubicBezTo>
                <a:cubicBezTo>
                  <a:pt x="4634027" y="950602"/>
                  <a:pt x="4623799" y="951393"/>
                  <a:pt x="4615414" y="948437"/>
                </a:cubicBezTo>
                <a:cubicBezTo>
                  <a:pt x="4619490" y="945790"/>
                  <a:pt x="4622925" y="944958"/>
                  <a:pt x="4626944" y="944884"/>
                </a:cubicBezTo>
                <a:close/>
                <a:moveTo>
                  <a:pt x="4645170" y="943691"/>
                </a:moveTo>
                <a:cubicBezTo>
                  <a:pt x="4646773" y="943786"/>
                  <a:pt x="4648986" y="944566"/>
                  <a:pt x="4652014" y="945633"/>
                </a:cubicBezTo>
                <a:cubicBezTo>
                  <a:pt x="4649650" y="952339"/>
                  <a:pt x="4644776" y="946851"/>
                  <a:pt x="4641981" y="945866"/>
                </a:cubicBezTo>
                <a:cubicBezTo>
                  <a:pt x="4642572" y="944189"/>
                  <a:pt x="4643567" y="943597"/>
                  <a:pt x="4645170" y="943691"/>
                </a:cubicBezTo>
                <a:close/>
                <a:moveTo>
                  <a:pt x="4655202" y="943459"/>
                </a:moveTo>
                <a:cubicBezTo>
                  <a:pt x="4656805" y="943553"/>
                  <a:pt x="4659019" y="944333"/>
                  <a:pt x="4662046" y="945400"/>
                </a:cubicBezTo>
                <a:cubicBezTo>
                  <a:pt x="4659682" y="952106"/>
                  <a:pt x="4654808" y="946619"/>
                  <a:pt x="4652014" y="945633"/>
                </a:cubicBezTo>
                <a:cubicBezTo>
                  <a:pt x="4652605" y="943956"/>
                  <a:pt x="4653598" y="943364"/>
                  <a:pt x="4655202" y="943459"/>
                </a:cubicBezTo>
                <a:close/>
                <a:moveTo>
                  <a:pt x="2346806" y="896856"/>
                </a:moveTo>
                <a:lnTo>
                  <a:pt x="2341723" y="916865"/>
                </a:lnTo>
                <a:lnTo>
                  <a:pt x="2337680" y="932892"/>
                </a:lnTo>
                <a:lnTo>
                  <a:pt x="2341077" y="935151"/>
                </a:lnTo>
                <a:cubicBezTo>
                  <a:pt x="2342973" y="933382"/>
                  <a:pt x="2348887" y="904890"/>
                  <a:pt x="2346988" y="897119"/>
                </a:cubicBezTo>
                <a:close/>
                <a:moveTo>
                  <a:pt x="2345336" y="895489"/>
                </a:moveTo>
                <a:lnTo>
                  <a:pt x="2343662" y="897000"/>
                </a:lnTo>
                <a:cubicBezTo>
                  <a:pt x="2342962" y="898173"/>
                  <a:pt x="2342243" y="899857"/>
                  <a:pt x="2341550" y="901873"/>
                </a:cubicBezTo>
                <a:cubicBezTo>
                  <a:pt x="2340509" y="904897"/>
                  <a:pt x="2339524" y="908668"/>
                  <a:pt x="2338741" y="912577"/>
                </a:cubicBezTo>
                <a:lnTo>
                  <a:pt x="2338691" y="912933"/>
                </a:lnTo>
                <a:close/>
                <a:moveTo>
                  <a:pt x="2371988" y="865642"/>
                </a:moveTo>
                <a:cubicBezTo>
                  <a:pt x="2371422" y="865487"/>
                  <a:pt x="2370441" y="867714"/>
                  <a:pt x="2369420" y="871076"/>
                </a:cubicBezTo>
                <a:cubicBezTo>
                  <a:pt x="2366358" y="881161"/>
                  <a:pt x="2362948" y="901449"/>
                  <a:pt x="2369389" y="898170"/>
                </a:cubicBezTo>
                <a:cubicBezTo>
                  <a:pt x="2371555" y="896146"/>
                  <a:pt x="2371133" y="881948"/>
                  <a:pt x="2371133" y="881948"/>
                </a:cubicBezTo>
                <a:cubicBezTo>
                  <a:pt x="2372755" y="870297"/>
                  <a:pt x="2372742" y="865850"/>
                  <a:pt x="2371988" y="865642"/>
                </a:cubicBezTo>
                <a:close/>
                <a:moveTo>
                  <a:pt x="3073780" y="865448"/>
                </a:moveTo>
                <a:cubicBezTo>
                  <a:pt x="3073209" y="865040"/>
                  <a:pt x="3072332" y="865689"/>
                  <a:pt x="3071434" y="866869"/>
                </a:cubicBezTo>
                <a:cubicBezTo>
                  <a:pt x="3070537" y="868049"/>
                  <a:pt x="3069620" y="869761"/>
                  <a:pt x="3068968" y="871481"/>
                </a:cubicBezTo>
                <a:cubicBezTo>
                  <a:pt x="3068316" y="873202"/>
                  <a:pt x="3067931" y="874930"/>
                  <a:pt x="3068097" y="876143"/>
                </a:cubicBezTo>
                <a:cubicBezTo>
                  <a:pt x="3068319" y="877760"/>
                  <a:pt x="3069523" y="878460"/>
                  <a:pt x="3072385" y="877004"/>
                </a:cubicBezTo>
                <a:cubicBezTo>
                  <a:pt x="3074551" y="874981"/>
                  <a:pt x="3072124" y="872382"/>
                  <a:pt x="3074291" y="870359"/>
                </a:cubicBezTo>
                <a:cubicBezTo>
                  <a:pt x="3074617" y="867318"/>
                  <a:pt x="3074352" y="865855"/>
                  <a:pt x="3073780" y="865448"/>
                </a:cubicBezTo>
                <a:close/>
                <a:moveTo>
                  <a:pt x="3468661" y="849050"/>
                </a:moveTo>
                <a:cubicBezTo>
                  <a:pt x="3469874" y="850349"/>
                  <a:pt x="3469849" y="851588"/>
                  <a:pt x="3468946" y="852431"/>
                </a:cubicBezTo>
                <a:lnTo>
                  <a:pt x="3467908" y="852640"/>
                </a:lnTo>
                <a:close/>
                <a:moveTo>
                  <a:pt x="3391698" y="825257"/>
                </a:moveTo>
                <a:cubicBezTo>
                  <a:pt x="3391698" y="825257"/>
                  <a:pt x="3391959" y="829878"/>
                  <a:pt x="3387367" y="829303"/>
                </a:cubicBezTo>
                <a:cubicBezTo>
                  <a:pt x="3387367" y="829303"/>
                  <a:pt x="3387302" y="828147"/>
                  <a:pt x="3387810" y="827065"/>
                </a:cubicBezTo>
                <a:cubicBezTo>
                  <a:pt x="3388320" y="825981"/>
                  <a:pt x="3389403" y="824969"/>
                  <a:pt x="3391698" y="825257"/>
                </a:cubicBezTo>
                <a:close/>
                <a:moveTo>
                  <a:pt x="3396130" y="816253"/>
                </a:moveTo>
                <a:cubicBezTo>
                  <a:pt x="3398557" y="818852"/>
                  <a:pt x="3396391" y="820875"/>
                  <a:pt x="3391698" y="825257"/>
                </a:cubicBezTo>
                <a:lnTo>
                  <a:pt x="3390462" y="819046"/>
                </a:lnTo>
                <a:lnTo>
                  <a:pt x="3390912" y="819579"/>
                </a:lnTo>
                <a:lnTo>
                  <a:pt x="3391318" y="818206"/>
                </a:lnTo>
                <a:close/>
                <a:moveTo>
                  <a:pt x="3280424" y="800144"/>
                </a:moveTo>
                <a:cubicBezTo>
                  <a:pt x="3280424" y="800144"/>
                  <a:pt x="3278715" y="803231"/>
                  <a:pt x="3276723" y="806833"/>
                </a:cubicBezTo>
                <a:cubicBezTo>
                  <a:pt x="3274733" y="805479"/>
                  <a:pt x="3272884" y="804221"/>
                  <a:pt x="3272921" y="803095"/>
                </a:cubicBezTo>
                <a:cubicBezTo>
                  <a:pt x="3272957" y="801968"/>
                  <a:pt x="3274877" y="800974"/>
                  <a:pt x="3280424" y="800144"/>
                </a:cubicBezTo>
                <a:close/>
                <a:moveTo>
                  <a:pt x="3049176" y="796514"/>
                </a:moveTo>
                <a:cubicBezTo>
                  <a:pt x="3049176" y="796514"/>
                  <a:pt x="3050456" y="797982"/>
                  <a:pt x="3051576" y="799267"/>
                </a:cubicBezTo>
                <a:lnTo>
                  <a:pt x="3051754" y="799471"/>
                </a:lnTo>
                <a:lnTo>
                  <a:pt x="3052954" y="800849"/>
                </a:lnTo>
                <a:cubicBezTo>
                  <a:pt x="3053255" y="801192"/>
                  <a:pt x="3053335" y="801284"/>
                  <a:pt x="3053015" y="800918"/>
                </a:cubicBezTo>
                <a:lnTo>
                  <a:pt x="3051754" y="799471"/>
                </a:lnTo>
                <a:close/>
                <a:moveTo>
                  <a:pt x="2386115" y="777147"/>
                </a:moveTo>
                <a:cubicBezTo>
                  <a:pt x="2373586" y="804252"/>
                  <a:pt x="2356986" y="840027"/>
                  <a:pt x="2349571" y="876950"/>
                </a:cubicBezTo>
                <a:cubicBezTo>
                  <a:pt x="2349571" y="876950"/>
                  <a:pt x="2349070" y="879850"/>
                  <a:pt x="2348872" y="883076"/>
                </a:cubicBezTo>
                <a:lnTo>
                  <a:pt x="2348892" y="886154"/>
                </a:lnTo>
                <a:lnTo>
                  <a:pt x="2349123" y="885549"/>
                </a:lnTo>
                <a:lnTo>
                  <a:pt x="2348896" y="886888"/>
                </a:lnTo>
                <a:lnTo>
                  <a:pt x="2348903" y="887836"/>
                </a:lnTo>
                <a:cubicBezTo>
                  <a:pt x="2349057" y="889288"/>
                  <a:pt x="2349386" y="890501"/>
                  <a:pt x="2349992" y="891150"/>
                </a:cubicBezTo>
                <a:cubicBezTo>
                  <a:pt x="2362110" y="890375"/>
                  <a:pt x="2366170" y="841177"/>
                  <a:pt x="2368075" y="834535"/>
                </a:cubicBezTo>
                <a:cubicBezTo>
                  <a:pt x="2376013" y="806852"/>
                  <a:pt x="2387202" y="796401"/>
                  <a:pt x="2386115" y="777147"/>
                </a:cubicBezTo>
                <a:close/>
                <a:moveTo>
                  <a:pt x="3366988" y="755564"/>
                </a:moveTo>
                <a:cubicBezTo>
                  <a:pt x="3368738" y="754272"/>
                  <a:pt x="3369715" y="755588"/>
                  <a:pt x="3369445" y="760908"/>
                </a:cubicBezTo>
                <a:cubicBezTo>
                  <a:pt x="3367490" y="770030"/>
                  <a:pt x="3361124" y="783477"/>
                  <a:pt x="3355009" y="795470"/>
                </a:cubicBezTo>
                <a:lnTo>
                  <a:pt x="3352514" y="800279"/>
                </a:lnTo>
                <a:lnTo>
                  <a:pt x="3354312" y="785782"/>
                </a:lnTo>
                <a:lnTo>
                  <a:pt x="3355482" y="774883"/>
                </a:lnTo>
                <a:lnTo>
                  <a:pt x="3359893" y="765876"/>
                </a:lnTo>
                <a:cubicBezTo>
                  <a:pt x="3362715" y="760758"/>
                  <a:pt x="3365238" y="756856"/>
                  <a:pt x="3366988" y="755564"/>
                </a:cubicBezTo>
                <a:close/>
                <a:moveTo>
                  <a:pt x="2396217" y="747442"/>
                </a:moveTo>
                <a:cubicBezTo>
                  <a:pt x="2395134" y="748454"/>
                  <a:pt x="2395908" y="750367"/>
                  <a:pt x="2397222" y="751774"/>
                </a:cubicBezTo>
                <a:cubicBezTo>
                  <a:pt x="2398536" y="753180"/>
                  <a:pt x="2400391" y="754083"/>
                  <a:pt x="2401475" y="753071"/>
                </a:cubicBezTo>
                <a:cubicBezTo>
                  <a:pt x="2401475" y="753071"/>
                  <a:pt x="2395956" y="742820"/>
                  <a:pt x="2396217" y="747442"/>
                </a:cubicBezTo>
                <a:close/>
                <a:moveTo>
                  <a:pt x="2653005" y="721492"/>
                </a:moveTo>
                <a:lnTo>
                  <a:pt x="2653399" y="721957"/>
                </a:lnTo>
                <a:lnTo>
                  <a:pt x="2654304" y="723025"/>
                </a:lnTo>
                <a:cubicBezTo>
                  <a:pt x="2654604" y="723378"/>
                  <a:pt x="2654529" y="723289"/>
                  <a:pt x="2654248" y="722958"/>
                </a:cubicBezTo>
                <a:lnTo>
                  <a:pt x="2653399" y="721957"/>
                </a:lnTo>
                <a:lnTo>
                  <a:pt x="2653006" y="721493"/>
                </a:lnTo>
                <a:close/>
                <a:moveTo>
                  <a:pt x="3349288" y="719508"/>
                </a:moveTo>
                <a:cubicBezTo>
                  <a:pt x="3350567" y="719316"/>
                  <a:pt x="3351315" y="721772"/>
                  <a:pt x="3351681" y="725750"/>
                </a:cubicBezTo>
                <a:lnTo>
                  <a:pt x="3351783" y="738490"/>
                </a:lnTo>
                <a:lnTo>
                  <a:pt x="3331450" y="787886"/>
                </a:lnTo>
                <a:lnTo>
                  <a:pt x="3331627" y="786817"/>
                </a:lnTo>
                <a:cubicBezTo>
                  <a:pt x="3332698" y="777452"/>
                  <a:pt x="3338737" y="744775"/>
                  <a:pt x="3344208" y="728646"/>
                </a:cubicBezTo>
                <a:cubicBezTo>
                  <a:pt x="3345121" y="725958"/>
                  <a:pt x="3346018" y="723729"/>
                  <a:pt x="3346873" y="722145"/>
                </a:cubicBezTo>
                <a:cubicBezTo>
                  <a:pt x="3347727" y="720560"/>
                  <a:pt x="3348542" y="719619"/>
                  <a:pt x="3349288" y="719508"/>
                </a:cubicBezTo>
                <a:close/>
                <a:moveTo>
                  <a:pt x="2533310" y="710536"/>
                </a:moveTo>
                <a:lnTo>
                  <a:pt x="2533050" y="711062"/>
                </a:lnTo>
                <a:cubicBezTo>
                  <a:pt x="2530167" y="717200"/>
                  <a:pt x="2527563" y="723230"/>
                  <a:pt x="2526008" y="728078"/>
                </a:cubicBezTo>
                <a:lnTo>
                  <a:pt x="2525244" y="731370"/>
                </a:lnTo>
                <a:close/>
                <a:moveTo>
                  <a:pt x="3128494" y="702971"/>
                </a:moveTo>
                <a:cubicBezTo>
                  <a:pt x="3128751" y="703451"/>
                  <a:pt x="3129442" y="704733"/>
                  <a:pt x="3130821" y="707296"/>
                </a:cubicBezTo>
                <a:cubicBezTo>
                  <a:pt x="3130821" y="707296"/>
                  <a:pt x="3127716" y="701529"/>
                  <a:pt x="3128494" y="702971"/>
                </a:cubicBezTo>
                <a:close/>
                <a:moveTo>
                  <a:pt x="3112645" y="690253"/>
                </a:moveTo>
                <a:cubicBezTo>
                  <a:pt x="3113500" y="688710"/>
                  <a:pt x="3114387" y="690995"/>
                  <a:pt x="3115146" y="695307"/>
                </a:cubicBezTo>
                <a:lnTo>
                  <a:pt x="3115440" y="698245"/>
                </a:lnTo>
                <a:lnTo>
                  <a:pt x="3093760" y="757695"/>
                </a:lnTo>
                <a:lnTo>
                  <a:pt x="3094810" y="750980"/>
                </a:lnTo>
                <a:cubicBezTo>
                  <a:pt x="3098338" y="729212"/>
                  <a:pt x="3102826" y="708006"/>
                  <a:pt x="3112645" y="690253"/>
                </a:cubicBezTo>
                <a:close/>
                <a:moveTo>
                  <a:pt x="3134596" y="687073"/>
                </a:moveTo>
                <a:cubicBezTo>
                  <a:pt x="3134836" y="687533"/>
                  <a:pt x="3135475" y="688760"/>
                  <a:pt x="3136753" y="691216"/>
                </a:cubicBezTo>
                <a:cubicBezTo>
                  <a:pt x="3136753" y="691216"/>
                  <a:pt x="3133876" y="685692"/>
                  <a:pt x="3134596" y="687073"/>
                </a:cubicBezTo>
                <a:close/>
                <a:moveTo>
                  <a:pt x="2452559" y="663086"/>
                </a:moveTo>
                <a:lnTo>
                  <a:pt x="2451788" y="663574"/>
                </a:lnTo>
                <a:lnTo>
                  <a:pt x="2448052" y="671951"/>
                </a:lnTo>
                <a:lnTo>
                  <a:pt x="2450818" y="671314"/>
                </a:lnTo>
                <a:cubicBezTo>
                  <a:pt x="2452984" y="669291"/>
                  <a:pt x="2450557" y="666693"/>
                  <a:pt x="2452723" y="664670"/>
                </a:cubicBezTo>
                <a:close/>
                <a:moveTo>
                  <a:pt x="2707347" y="652240"/>
                </a:moveTo>
                <a:lnTo>
                  <a:pt x="2699215" y="674849"/>
                </a:lnTo>
                <a:lnTo>
                  <a:pt x="2698369" y="691074"/>
                </a:lnTo>
                <a:cubicBezTo>
                  <a:pt x="2698429" y="696184"/>
                  <a:pt x="2698997" y="699757"/>
                  <a:pt x="2700490" y="699533"/>
                </a:cubicBezTo>
                <a:cubicBezTo>
                  <a:pt x="2707957" y="700894"/>
                  <a:pt x="2707597" y="663313"/>
                  <a:pt x="2707390" y="653895"/>
                </a:cubicBezTo>
                <a:close/>
                <a:moveTo>
                  <a:pt x="2847093" y="643360"/>
                </a:moveTo>
                <a:cubicBezTo>
                  <a:pt x="2848306" y="644659"/>
                  <a:pt x="2848281" y="645899"/>
                  <a:pt x="2847378" y="646743"/>
                </a:cubicBezTo>
                <a:lnTo>
                  <a:pt x="2846340" y="646951"/>
                </a:lnTo>
                <a:close/>
                <a:moveTo>
                  <a:pt x="2941719" y="631338"/>
                </a:moveTo>
                <a:cubicBezTo>
                  <a:pt x="2939940" y="634555"/>
                  <a:pt x="2939051" y="636163"/>
                  <a:pt x="2938717" y="636766"/>
                </a:cubicBezTo>
                <a:cubicBezTo>
                  <a:pt x="2937717" y="638575"/>
                  <a:pt x="2941719" y="631338"/>
                  <a:pt x="2941719" y="631338"/>
                </a:cubicBezTo>
                <a:close/>
                <a:moveTo>
                  <a:pt x="2853582" y="596761"/>
                </a:moveTo>
                <a:lnTo>
                  <a:pt x="2851813" y="602319"/>
                </a:lnTo>
                <a:lnTo>
                  <a:pt x="2847270" y="623230"/>
                </a:lnTo>
                <a:lnTo>
                  <a:pt x="2850936" y="609937"/>
                </a:lnTo>
                <a:cubicBezTo>
                  <a:pt x="2852283" y="604460"/>
                  <a:pt x="2853272" y="599685"/>
                  <a:pt x="2853582" y="596761"/>
                </a:cubicBezTo>
                <a:close/>
                <a:moveTo>
                  <a:pt x="2427609" y="590825"/>
                </a:moveTo>
                <a:cubicBezTo>
                  <a:pt x="2427609" y="590825"/>
                  <a:pt x="2428888" y="592293"/>
                  <a:pt x="2430008" y="593577"/>
                </a:cubicBezTo>
                <a:lnTo>
                  <a:pt x="2431022" y="594740"/>
                </a:lnTo>
                <a:lnTo>
                  <a:pt x="2431447" y="595229"/>
                </a:lnTo>
                <a:cubicBezTo>
                  <a:pt x="2431767" y="595595"/>
                  <a:pt x="2431687" y="595503"/>
                  <a:pt x="2431387" y="595159"/>
                </a:cubicBezTo>
                <a:lnTo>
                  <a:pt x="2431022" y="594740"/>
                </a:lnTo>
                <a:close/>
                <a:moveTo>
                  <a:pt x="3260320" y="576673"/>
                </a:moveTo>
                <a:cubicBezTo>
                  <a:pt x="3261837" y="585472"/>
                  <a:pt x="3255741" y="627539"/>
                  <a:pt x="3255740" y="633910"/>
                </a:cubicBezTo>
                <a:cubicBezTo>
                  <a:pt x="3253457" y="651127"/>
                  <a:pt x="3251959" y="664715"/>
                  <a:pt x="3250861" y="676627"/>
                </a:cubicBezTo>
                <a:lnTo>
                  <a:pt x="3250388" y="682873"/>
                </a:lnTo>
                <a:lnTo>
                  <a:pt x="3232810" y="726950"/>
                </a:lnTo>
                <a:lnTo>
                  <a:pt x="3244917" y="670459"/>
                </a:lnTo>
                <a:cubicBezTo>
                  <a:pt x="3247481" y="659455"/>
                  <a:pt x="3248292" y="626942"/>
                  <a:pt x="3251542" y="602360"/>
                </a:cubicBezTo>
                <a:lnTo>
                  <a:pt x="3255582" y="582390"/>
                </a:lnTo>
                <a:lnTo>
                  <a:pt x="3256891" y="580312"/>
                </a:lnTo>
                <a:close/>
                <a:moveTo>
                  <a:pt x="2575725" y="547105"/>
                </a:moveTo>
                <a:cubicBezTo>
                  <a:pt x="2578412" y="554325"/>
                  <a:pt x="2575886" y="556685"/>
                  <a:pt x="2569388" y="562753"/>
                </a:cubicBezTo>
                <a:cubicBezTo>
                  <a:pt x="2569258" y="560443"/>
                  <a:pt x="2569669" y="557627"/>
                  <a:pt x="2570699" y="554840"/>
                </a:cubicBezTo>
                <a:cubicBezTo>
                  <a:pt x="2571729" y="552053"/>
                  <a:pt x="2573377" y="549297"/>
                  <a:pt x="2575725" y="547105"/>
                </a:cubicBezTo>
                <a:close/>
                <a:moveTo>
                  <a:pt x="2724725" y="546140"/>
                </a:moveTo>
                <a:lnTo>
                  <a:pt x="2722229" y="552203"/>
                </a:lnTo>
                <a:lnTo>
                  <a:pt x="2721376" y="563506"/>
                </a:lnTo>
                <a:cubicBezTo>
                  <a:pt x="2720145" y="573514"/>
                  <a:pt x="2717955" y="584816"/>
                  <a:pt x="2715390" y="596529"/>
                </a:cubicBezTo>
                <a:lnTo>
                  <a:pt x="2709553" y="622739"/>
                </a:lnTo>
                <a:lnTo>
                  <a:pt x="2714651" y="610717"/>
                </a:lnTo>
                <a:lnTo>
                  <a:pt x="2720198" y="575453"/>
                </a:lnTo>
                <a:close/>
                <a:moveTo>
                  <a:pt x="2608216" y="537031"/>
                </a:moveTo>
                <a:cubicBezTo>
                  <a:pt x="2608216" y="537031"/>
                  <a:pt x="2609817" y="546479"/>
                  <a:pt x="2609416" y="544117"/>
                </a:cubicBezTo>
                <a:cubicBezTo>
                  <a:pt x="2609283" y="543331"/>
                  <a:pt x="2608927" y="541231"/>
                  <a:pt x="2608216" y="537031"/>
                </a:cubicBezTo>
                <a:close/>
                <a:moveTo>
                  <a:pt x="2506186" y="526919"/>
                </a:moveTo>
                <a:cubicBezTo>
                  <a:pt x="2506186" y="526919"/>
                  <a:pt x="2501549" y="539459"/>
                  <a:pt x="2501973" y="543167"/>
                </a:cubicBezTo>
                <a:cubicBezTo>
                  <a:pt x="2502114" y="544404"/>
                  <a:pt x="2502817" y="544660"/>
                  <a:pt x="2504441" y="543142"/>
                </a:cubicBezTo>
                <a:lnTo>
                  <a:pt x="2508648" y="537190"/>
                </a:lnTo>
                <a:lnTo>
                  <a:pt x="2509400" y="535371"/>
                </a:lnTo>
                <a:lnTo>
                  <a:pt x="2510457" y="530227"/>
                </a:lnTo>
                <a:cubicBezTo>
                  <a:pt x="2510352" y="526678"/>
                  <a:pt x="2508532" y="524728"/>
                  <a:pt x="2506186" y="526919"/>
                </a:cubicBezTo>
                <a:close/>
                <a:moveTo>
                  <a:pt x="2025301" y="508689"/>
                </a:moveTo>
                <a:cubicBezTo>
                  <a:pt x="2024021" y="507222"/>
                  <a:pt x="2029139" y="513093"/>
                  <a:pt x="2029139" y="513093"/>
                </a:cubicBezTo>
                <a:cubicBezTo>
                  <a:pt x="2031271" y="515606"/>
                  <a:pt x="2032338" y="516863"/>
                  <a:pt x="2032737" y="517335"/>
                </a:cubicBezTo>
                <a:cubicBezTo>
                  <a:pt x="2033937" y="518747"/>
                  <a:pt x="2029139" y="513093"/>
                  <a:pt x="2029139" y="513093"/>
                </a:cubicBezTo>
                <a:cubicBezTo>
                  <a:pt x="2026864" y="510485"/>
                  <a:pt x="2025727" y="509179"/>
                  <a:pt x="2025301" y="508689"/>
                </a:cubicBezTo>
                <a:close/>
                <a:moveTo>
                  <a:pt x="2506926" y="497281"/>
                </a:moveTo>
                <a:cubicBezTo>
                  <a:pt x="2506150" y="495839"/>
                  <a:pt x="2509254" y="501606"/>
                  <a:pt x="2509254" y="501606"/>
                </a:cubicBezTo>
                <a:cubicBezTo>
                  <a:pt x="2507875" y="499043"/>
                  <a:pt x="2507184" y="497761"/>
                  <a:pt x="2506926" y="497281"/>
                </a:cubicBezTo>
                <a:close/>
                <a:moveTo>
                  <a:pt x="2491078" y="484563"/>
                </a:moveTo>
                <a:cubicBezTo>
                  <a:pt x="2491933" y="483020"/>
                  <a:pt x="2492820" y="485305"/>
                  <a:pt x="2493579" y="489618"/>
                </a:cubicBezTo>
                <a:lnTo>
                  <a:pt x="2493872" y="492555"/>
                </a:lnTo>
                <a:lnTo>
                  <a:pt x="2472192" y="552005"/>
                </a:lnTo>
                <a:lnTo>
                  <a:pt x="2473242" y="545291"/>
                </a:lnTo>
                <a:cubicBezTo>
                  <a:pt x="2476770" y="523521"/>
                  <a:pt x="2481258" y="502317"/>
                  <a:pt x="2491078" y="484563"/>
                </a:cubicBezTo>
                <a:close/>
                <a:moveTo>
                  <a:pt x="2513027" y="481384"/>
                </a:moveTo>
                <a:cubicBezTo>
                  <a:pt x="2512309" y="480002"/>
                  <a:pt x="2515186" y="485527"/>
                  <a:pt x="2515186" y="485527"/>
                </a:cubicBezTo>
                <a:cubicBezTo>
                  <a:pt x="2513907" y="483072"/>
                  <a:pt x="2513269" y="481844"/>
                  <a:pt x="2513027" y="481384"/>
                </a:cubicBezTo>
                <a:close/>
                <a:moveTo>
                  <a:pt x="3176664" y="479628"/>
                </a:moveTo>
                <a:lnTo>
                  <a:pt x="3175188" y="493149"/>
                </a:lnTo>
                <a:lnTo>
                  <a:pt x="3162863" y="581000"/>
                </a:lnTo>
                <a:lnTo>
                  <a:pt x="3148226" y="611330"/>
                </a:lnTo>
                <a:lnTo>
                  <a:pt x="3131894" y="653392"/>
                </a:lnTo>
                <a:lnTo>
                  <a:pt x="3133999" y="634664"/>
                </a:lnTo>
                <a:cubicBezTo>
                  <a:pt x="3141831" y="607059"/>
                  <a:pt x="3148811" y="578873"/>
                  <a:pt x="3154723" y="549432"/>
                </a:cubicBezTo>
                <a:lnTo>
                  <a:pt x="3161290" y="506914"/>
                </a:lnTo>
                <a:lnTo>
                  <a:pt x="3161866" y="507784"/>
                </a:lnTo>
                <a:cubicBezTo>
                  <a:pt x="3163613" y="505290"/>
                  <a:pt x="3166942" y="499040"/>
                  <a:pt x="3172739" y="487341"/>
                </a:cubicBezTo>
                <a:close/>
                <a:moveTo>
                  <a:pt x="2634917" y="471554"/>
                </a:moveTo>
                <a:cubicBezTo>
                  <a:pt x="2634917" y="471554"/>
                  <a:pt x="2635483" y="481565"/>
                  <a:pt x="2631151" y="485611"/>
                </a:cubicBezTo>
                <a:cubicBezTo>
                  <a:pt x="2629437" y="487212"/>
                  <a:pt x="2628528" y="487098"/>
                  <a:pt x="2628200" y="486036"/>
                </a:cubicBezTo>
                <a:cubicBezTo>
                  <a:pt x="2627710" y="484441"/>
                  <a:pt x="2628528" y="480712"/>
                  <a:pt x="2629899" y="477437"/>
                </a:cubicBezTo>
                <a:cubicBezTo>
                  <a:pt x="2631271" y="474161"/>
                  <a:pt x="2633195" y="471337"/>
                  <a:pt x="2634917" y="471554"/>
                </a:cubicBezTo>
                <a:close/>
                <a:moveTo>
                  <a:pt x="3019252" y="457595"/>
                </a:moveTo>
                <a:cubicBezTo>
                  <a:pt x="3022390" y="455802"/>
                  <a:pt x="3025725" y="466189"/>
                  <a:pt x="3017720" y="485442"/>
                </a:cubicBezTo>
                <a:cubicBezTo>
                  <a:pt x="3015874" y="475333"/>
                  <a:pt x="3015841" y="468140"/>
                  <a:pt x="3016607" y="463570"/>
                </a:cubicBezTo>
                <a:cubicBezTo>
                  <a:pt x="3017182" y="460143"/>
                  <a:pt x="3018205" y="458193"/>
                  <a:pt x="3019252" y="457595"/>
                </a:cubicBezTo>
                <a:close/>
                <a:moveTo>
                  <a:pt x="1846525" y="457251"/>
                </a:moveTo>
                <a:cubicBezTo>
                  <a:pt x="1845285" y="468949"/>
                  <a:pt x="1833178" y="510256"/>
                  <a:pt x="1830752" y="507658"/>
                </a:cubicBezTo>
                <a:cubicBezTo>
                  <a:pt x="1833178" y="510256"/>
                  <a:pt x="1833178" y="510256"/>
                  <a:pt x="1835343" y="508234"/>
                </a:cubicBezTo>
                <a:cubicBezTo>
                  <a:pt x="1816999" y="560228"/>
                  <a:pt x="1800662" y="600623"/>
                  <a:pt x="1846525" y="457251"/>
                </a:cubicBezTo>
                <a:close/>
                <a:moveTo>
                  <a:pt x="2320152" y="425649"/>
                </a:moveTo>
                <a:cubicBezTo>
                  <a:pt x="2318373" y="428866"/>
                  <a:pt x="2317484" y="430473"/>
                  <a:pt x="2317150" y="431077"/>
                </a:cubicBezTo>
                <a:cubicBezTo>
                  <a:pt x="2316150" y="432886"/>
                  <a:pt x="2320152" y="425649"/>
                  <a:pt x="2320152" y="425649"/>
                </a:cubicBezTo>
                <a:close/>
                <a:moveTo>
                  <a:pt x="2858761" y="368096"/>
                </a:moveTo>
                <a:cubicBezTo>
                  <a:pt x="2858047" y="374338"/>
                  <a:pt x="2857618" y="379713"/>
                  <a:pt x="2857370" y="380162"/>
                </a:cubicBezTo>
                <a:cubicBezTo>
                  <a:pt x="2857245" y="380388"/>
                  <a:pt x="2857166" y="379381"/>
                  <a:pt x="2857117" y="376638"/>
                </a:cubicBezTo>
                <a:lnTo>
                  <a:pt x="2857105" y="373863"/>
                </a:lnTo>
                <a:close/>
                <a:moveTo>
                  <a:pt x="3189139" y="351553"/>
                </a:moveTo>
                <a:lnTo>
                  <a:pt x="3186733" y="387385"/>
                </a:lnTo>
                <a:lnTo>
                  <a:pt x="3183013" y="421474"/>
                </a:lnTo>
                <a:lnTo>
                  <a:pt x="3174376" y="435545"/>
                </a:lnTo>
                <a:lnTo>
                  <a:pt x="3170958" y="442138"/>
                </a:lnTo>
                <a:lnTo>
                  <a:pt x="3180602" y="368676"/>
                </a:lnTo>
                <a:lnTo>
                  <a:pt x="3184209" y="360688"/>
                </a:lnTo>
                <a:close/>
                <a:moveTo>
                  <a:pt x="1954157" y="341415"/>
                </a:moveTo>
                <a:cubicBezTo>
                  <a:pt x="1956845" y="348635"/>
                  <a:pt x="1954317" y="350996"/>
                  <a:pt x="1947821" y="357064"/>
                </a:cubicBezTo>
                <a:cubicBezTo>
                  <a:pt x="1947691" y="354754"/>
                  <a:pt x="1948101" y="351936"/>
                  <a:pt x="1949131" y="349150"/>
                </a:cubicBezTo>
                <a:cubicBezTo>
                  <a:pt x="1950161" y="346364"/>
                  <a:pt x="1951811" y="343607"/>
                  <a:pt x="1954157" y="341415"/>
                </a:cubicBezTo>
                <a:close/>
                <a:moveTo>
                  <a:pt x="2582626" y="339587"/>
                </a:moveTo>
                <a:cubicBezTo>
                  <a:pt x="2583148" y="348828"/>
                  <a:pt x="2579121" y="358264"/>
                  <a:pt x="2572624" y="364332"/>
                </a:cubicBezTo>
                <a:cubicBezTo>
                  <a:pt x="2572160" y="359494"/>
                  <a:pt x="2573012" y="356065"/>
                  <a:pt x="2574803" y="352465"/>
                </a:cubicBezTo>
                <a:cubicBezTo>
                  <a:pt x="2576596" y="348867"/>
                  <a:pt x="2579328" y="345099"/>
                  <a:pt x="2582626" y="339587"/>
                </a:cubicBezTo>
                <a:close/>
                <a:moveTo>
                  <a:pt x="1986647" y="331341"/>
                </a:moveTo>
                <a:cubicBezTo>
                  <a:pt x="1986647" y="331341"/>
                  <a:pt x="1988249" y="340790"/>
                  <a:pt x="1987849" y="338428"/>
                </a:cubicBezTo>
                <a:cubicBezTo>
                  <a:pt x="1987716" y="337641"/>
                  <a:pt x="1987360" y="335541"/>
                  <a:pt x="1986647" y="331341"/>
                </a:cubicBezTo>
                <a:close/>
                <a:moveTo>
                  <a:pt x="2587057" y="330583"/>
                </a:moveTo>
                <a:cubicBezTo>
                  <a:pt x="2591910" y="335778"/>
                  <a:pt x="2584792" y="337565"/>
                  <a:pt x="2582626" y="339587"/>
                </a:cubicBezTo>
                <a:cubicBezTo>
                  <a:pt x="2581412" y="338287"/>
                  <a:pt x="2581347" y="337132"/>
                  <a:pt x="2582171" y="335754"/>
                </a:cubicBezTo>
                <a:cubicBezTo>
                  <a:pt x="2582996" y="334376"/>
                  <a:pt x="2584712" y="332774"/>
                  <a:pt x="2587057" y="330583"/>
                </a:cubicBezTo>
                <a:close/>
                <a:moveTo>
                  <a:pt x="2913674" y="322588"/>
                </a:moveTo>
                <a:cubicBezTo>
                  <a:pt x="2913674" y="322588"/>
                  <a:pt x="2909671" y="329825"/>
                  <a:pt x="2910672" y="328016"/>
                </a:cubicBezTo>
                <a:cubicBezTo>
                  <a:pt x="2911006" y="327414"/>
                  <a:pt x="2911895" y="325805"/>
                  <a:pt x="2913674" y="322588"/>
                </a:cubicBezTo>
                <a:close/>
                <a:moveTo>
                  <a:pt x="2591490" y="321580"/>
                </a:moveTo>
                <a:cubicBezTo>
                  <a:pt x="2596342" y="326776"/>
                  <a:pt x="2589223" y="328561"/>
                  <a:pt x="2587057" y="330583"/>
                </a:cubicBezTo>
                <a:cubicBezTo>
                  <a:pt x="2585844" y="329284"/>
                  <a:pt x="2585779" y="328129"/>
                  <a:pt x="2586603" y="326750"/>
                </a:cubicBezTo>
                <a:cubicBezTo>
                  <a:pt x="2587428" y="325373"/>
                  <a:pt x="2589143" y="323770"/>
                  <a:pt x="2591490" y="321580"/>
                </a:cubicBezTo>
                <a:close/>
                <a:moveTo>
                  <a:pt x="1884619" y="321230"/>
                </a:moveTo>
                <a:cubicBezTo>
                  <a:pt x="1884619" y="321230"/>
                  <a:pt x="1879982" y="333769"/>
                  <a:pt x="1880406" y="337477"/>
                </a:cubicBezTo>
                <a:cubicBezTo>
                  <a:pt x="1880546" y="338714"/>
                  <a:pt x="1881250" y="338971"/>
                  <a:pt x="1882875" y="337453"/>
                </a:cubicBezTo>
                <a:cubicBezTo>
                  <a:pt x="1891898" y="329025"/>
                  <a:pt x="1889311" y="316848"/>
                  <a:pt x="1884619" y="321230"/>
                </a:cubicBezTo>
                <a:close/>
                <a:moveTo>
                  <a:pt x="2917378" y="307402"/>
                </a:moveTo>
                <a:cubicBezTo>
                  <a:pt x="2919510" y="309914"/>
                  <a:pt x="2920576" y="311172"/>
                  <a:pt x="2920976" y="311643"/>
                </a:cubicBezTo>
                <a:cubicBezTo>
                  <a:pt x="2922175" y="313056"/>
                  <a:pt x="2917378" y="307402"/>
                  <a:pt x="2917378" y="307402"/>
                </a:cubicBezTo>
                <a:close/>
                <a:moveTo>
                  <a:pt x="2555097" y="273938"/>
                </a:moveTo>
                <a:lnTo>
                  <a:pt x="2553621" y="287459"/>
                </a:lnTo>
                <a:lnTo>
                  <a:pt x="2541294" y="375311"/>
                </a:lnTo>
                <a:lnTo>
                  <a:pt x="2526659" y="405640"/>
                </a:lnTo>
                <a:lnTo>
                  <a:pt x="2510326" y="447703"/>
                </a:lnTo>
                <a:lnTo>
                  <a:pt x="2512432" y="428974"/>
                </a:lnTo>
                <a:cubicBezTo>
                  <a:pt x="2520263" y="401370"/>
                  <a:pt x="2527243" y="373183"/>
                  <a:pt x="2533156" y="343742"/>
                </a:cubicBezTo>
                <a:lnTo>
                  <a:pt x="2539722" y="301224"/>
                </a:lnTo>
                <a:lnTo>
                  <a:pt x="2540298" y="302094"/>
                </a:lnTo>
                <a:cubicBezTo>
                  <a:pt x="2542045" y="299600"/>
                  <a:pt x="2545373" y="293350"/>
                  <a:pt x="2551172" y="281650"/>
                </a:cubicBezTo>
                <a:close/>
                <a:moveTo>
                  <a:pt x="2013350" y="265864"/>
                </a:moveTo>
                <a:cubicBezTo>
                  <a:pt x="2013350" y="265864"/>
                  <a:pt x="2013915" y="275876"/>
                  <a:pt x="2009584" y="279921"/>
                </a:cubicBezTo>
                <a:cubicBezTo>
                  <a:pt x="2007869" y="281522"/>
                  <a:pt x="2006959" y="281408"/>
                  <a:pt x="2006633" y="280346"/>
                </a:cubicBezTo>
                <a:cubicBezTo>
                  <a:pt x="2006141" y="278751"/>
                  <a:pt x="2006961" y="275022"/>
                  <a:pt x="2008332" y="271747"/>
                </a:cubicBezTo>
                <a:cubicBezTo>
                  <a:pt x="2009703" y="268471"/>
                  <a:pt x="2011628" y="265647"/>
                  <a:pt x="2013350" y="265864"/>
                </a:cubicBezTo>
                <a:close/>
                <a:moveTo>
                  <a:pt x="2397684" y="251905"/>
                </a:moveTo>
                <a:cubicBezTo>
                  <a:pt x="2400822" y="250112"/>
                  <a:pt x="2404158" y="260499"/>
                  <a:pt x="2396151" y="279752"/>
                </a:cubicBezTo>
                <a:cubicBezTo>
                  <a:pt x="2394307" y="269644"/>
                  <a:pt x="2394274" y="262450"/>
                  <a:pt x="2395040" y="257881"/>
                </a:cubicBezTo>
                <a:cubicBezTo>
                  <a:pt x="2395614" y="254454"/>
                  <a:pt x="2396638" y="252502"/>
                  <a:pt x="2397684" y="251905"/>
                </a:cubicBezTo>
                <a:close/>
                <a:moveTo>
                  <a:pt x="2642645" y="231970"/>
                </a:moveTo>
                <a:cubicBezTo>
                  <a:pt x="2642885" y="232431"/>
                  <a:pt x="2643524" y="233658"/>
                  <a:pt x="2644803" y="236112"/>
                </a:cubicBezTo>
                <a:cubicBezTo>
                  <a:pt x="2644803" y="236112"/>
                  <a:pt x="2641925" y="230590"/>
                  <a:pt x="2642645" y="231970"/>
                </a:cubicBezTo>
                <a:close/>
                <a:moveTo>
                  <a:pt x="2667342" y="224790"/>
                </a:moveTo>
                <a:lnTo>
                  <a:pt x="2662336" y="237485"/>
                </a:lnTo>
                <a:lnTo>
                  <a:pt x="2662658" y="234618"/>
                </a:lnTo>
                <a:close/>
                <a:moveTo>
                  <a:pt x="2665336" y="220507"/>
                </a:moveTo>
                <a:cubicBezTo>
                  <a:pt x="2664668" y="219078"/>
                  <a:pt x="2667342" y="224790"/>
                  <a:pt x="2667342" y="224790"/>
                </a:cubicBezTo>
                <a:cubicBezTo>
                  <a:pt x="2666153" y="222251"/>
                  <a:pt x="2665560" y="220982"/>
                  <a:pt x="2665336" y="220507"/>
                </a:cubicBezTo>
                <a:close/>
                <a:moveTo>
                  <a:pt x="2237193" y="162405"/>
                </a:moveTo>
                <a:cubicBezTo>
                  <a:pt x="2236479" y="168649"/>
                  <a:pt x="2236050" y="174023"/>
                  <a:pt x="2235803" y="174473"/>
                </a:cubicBezTo>
                <a:cubicBezTo>
                  <a:pt x="2235677" y="174697"/>
                  <a:pt x="2235598" y="173692"/>
                  <a:pt x="2235550" y="170949"/>
                </a:cubicBezTo>
                <a:lnTo>
                  <a:pt x="2235538" y="168174"/>
                </a:lnTo>
                <a:close/>
                <a:moveTo>
                  <a:pt x="2567571" y="145864"/>
                </a:moveTo>
                <a:lnTo>
                  <a:pt x="2565166" y="181696"/>
                </a:lnTo>
                <a:lnTo>
                  <a:pt x="2561445" y="215784"/>
                </a:lnTo>
                <a:lnTo>
                  <a:pt x="2552808" y="229856"/>
                </a:lnTo>
                <a:lnTo>
                  <a:pt x="2549391" y="236448"/>
                </a:lnTo>
                <a:lnTo>
                  <a:pt x="2559035" y="162987"/>
                </a:lnTo>
                <a:lnTo>
                  <a:pt x="2562641" y="154998"/>
                </a:lnTo>
                <a:close/>
                <a:moveTo>
                  <a:pt x="1961058" y="133897"/>
                </a:moveTo>
                <a:cubicBezTo>
                  <a:pt x="1961580" y="143139"/>
                  <a:pt x="1957553" y="152575"/>
                  <a:pt x="1951057" y="158643"/>
                </a:cubicBezTo>
                <a:cubicBezTo>
                  <a:pt x="1950593" y="153804"/>
                  <a:pt x="1951444" y="150375"/>
                  <a:pt x="1953236" y="146776"/>
                </a:cubicBezTo>
                <a:cubicBezTo>
                  <a:pt x="1955028" y="143177"/>
                  <a:pt x="1957760" y="139409"/>
                  <a:pt x="1961058" y="133897"/>
                </a:cubicBezTo>
                <a:close/>
                <a:moveTo>
                  <a:pt x="1965490" y="124892"/>
                </a:moveTo>
                <a:cubicBezTo>
                  <a:pt x="1970344" y="130090"/>
                  <a:pt x="1963224" y="131874"/>
                  <a:pt x="1961058" y="133897"/>
                </a:cubicBezTo>
                <a:cubicBezTo>
                  <a:pt x="1959845" y="132598"/>
                  <a:pt x="1959779" y="131442"/>
                  <a:pt x="1960604" y="130064"/>
                </a:cubicBezTo>
                <a:cubicBezTo>
                  <a:pt x="1961429" y="128685"/>
                  <a:pt x="1963144" y="127084"/>
                  <a:pt x="1965490" y="124892"/>
                </a:cubicBezTo>
                <a:close/>
                <a:moveTo>
                  <a:pt x="2292106" y="116899"/>
                </a:moveTo>
                <a:cubicBezTo>
                  <a:pt x="2290328" y="120115"/>
                  <a:pt x="2289438" y="121723"/>
                  <a:pt x="2289104" y="122326"/>
                </a:cubicBezTo>
                <a:cubicBezTo>
                  <a:pt x="2288104" y="124136"/>
                  <a:pt x="2292106" y="116899"/>
                  <a:pt x="2292106" y="116899"/>
                </a:cubicBezTo>
                <a:close/>
                <a:moveTo>
                  <a:pt x="1969922" y="115889"/>
                </a:moveTo>
                <a:cubicBezTo>
                  <a:pt x="1974775" y="121086"/>
                  <a:pt x="1967655" y="122870"/>
                  <a:pt x="1965490" y="124892"/>
                </a:cubicBezTo>
                <a:cubicBezTo>
                  <a:pt x="1964277" y="123594"/>
                  <a:pt x="1964211" y="122438"/>
                  <a:pt x="1965036" y="121060"/>
                </a:cubicBezTo>
                <a:cubicBezTo>
                  <a:pt x="1965860" y="119683"/>
                  <a:pt x="1967575" y="118081"/>
                  <a:pt x="1969922" y="115889"/>
                </a:cubicBezTo>
                <a:close/>
                <a:moveTo>
                  <a:pt x="2295809" y="101712"/>
                </a:moveTo>
                <a:cubicBezTo>
                  <a:pt x="2295809" y="101712"/>
                  <a:pt x="2300608" y="107366"/>
                  <a:pt x="2299409" y="105953"/>
                </a:cubicBezTo>
                <a:cubicBezTo>
                  <a:pt x="2299009" y="105482"/>
                  <a:pt x="2297942" y="104224"/>
                  <a:pt x="2295809" y="101712"/>
                </a:cubicBezTo>
                <a:close/>
                <a:moveTo>
                  <a:pt x="2021078" y="26280"/>
                </a:moveTo>
                <a:cubicBezTo>
                  <a:pt x="2021317" y="26741"/>
                  <a:pt x="2021957" y="27969"/>
                  <a:pt x="2023236" y="30423"/>
                </a:cubicBezTo>
                <a:cubicBezTo>
                  <a:pt x="2023236" y="30423"/>
                  <a:pt x="2020358" y="24900"/>
                  <a:pt x="2021078" y="26280"/>
                </a:cubicBezTo>
                <a:close/>
                <a:moveTo>
                  <a:pt x="2045775" y="19101"/>
                </a:moveTo>
                <a:lnTo>
                  <a:pt x="2040769" y="31795"/>
                </a:lnTo>
                <a:lnTo>
                  <a:pt x="2041091" y="28928"/>
                </a:lnTo>
                <a:close/>
                <a:moveTo>
                  <a:pt x="2043769" y="14817"/>
                </a:moveTo>
                <a:cubicBezTo>
                  <a:pt x="2043102" y="13389"/>
                  <a:pt x="2045775" y="19101"/>
                  <a:pt x="2045775" y="19101"/>
                </a:cubicBezTo>
                <a:cubicBezTo>
                  <a:pt x="2044586" y="16561"/>
                  <a:pt x="2043992" y="15293"/>
                  <a:pt x="2043769" y="14817"/>
                </a:cubicBezTo>
                <a:close/>
                <a:moveTo>
                  <a:pt x="2322192" y="0"/>
                </a:moveTo>
                <a:lnTo>
                  <a:pt x="2319715" y="38255"/>
                </a:lnTo>
                <a:lnTo>
                  <a:pt x="2317102" y="49911"/>
                </a:lnTo>
                <a:cubicBezTo>
                  <a:pt x="2316072" y="53622"/>
                  <a:pt x="2315169" y="55731"/>
                  <a:pt x="2314562" y="55082"/>
                </a:cubicBezTo>
                <a:lnTo>
                  <a:pt x="2318648" y="54738"/>
                </a:lnTo>
                <a:lnTo>
                  <a:pt x="2315335" y="105922"/>
                </a:lnTo>
                <a:lnTo>
                  <a:pt x="2309902" y="120281"/>
                </a:lnTo>
                <a:cubicBezTo>
                  <a:pt x="2306287" y="129345"/>
                  <a:pt x="2301952" y="139627"/>
                  <a:pt x="2296127" y="152566"/>
                </a:cubicBezTo>
                <a:cubicBezTo>
                  <a:pt x="2294223" y="159210"/>
                  <a:pt x="2268759" y="212991"/>
                  <a:pt x="2284380" y="193537"/>
                </a:cubicBezTo>
                <a:cubicBezTo>
                  <a:pt x="2295310" y="178464"/>
                  <a:pt x="2307417" y="137159"/>
                  <a:pt x="2313653" y="126469"/>
                </a:cubicBezTo>
                <a:lnTo>
                  <a:pt x="2314050" y="125758"/>
                </a:lnTo>
                <a:lnTo>
                  <a:pt x="2313147" y="139711"/>
                </a:lnTo>
                <a:cubicBezTo>
                  <a:pt x="2311409" y="222102"/>
                  <a:pt x="2285213" y="296352"/>
                  <a:pt x="2286888" y="381065"/>
                </a:cubicBezTo>
                <a:cubicBezTo>
                  <a:pt x="2290520" y="367069"/>
                  <a:pt x="2292554" y="347206"/>
                  <a:pt x="2295619" y="352544"/>
                </a:cubicBezTo>
                <a:lnTo>
                  <a:pt x="2298773" y="365937"/>
                </a:lnTo>
                <a:lnTo>
                  <a:pt x="2272996" y="436054"/>
                </a:lnTo>
                <a:lnTo>
                  <a:pt x="2297682" y="385379"/>
                </a:lnTo>
                <a:lnTo>
                  <a:pt x="2297393" y="388985"/>
                </a:lnTo>
                <a:cubicBezTo>
                  <a:pt x="2294556" y="417266"/>
                  <a:pt x="2289633" y="460662"/>
                  <a:pt x="2293681" y="473508"/>
                </a:cubicBezTo>
                <a:cubicBezTo>
                  <a:pt x="2311620" y="424094"/>
                  <a:pt x="2309637" y="400791"/>
                  <a:pt x="2319894" y="355358"/>
                </a:cubicBezTo>
                <a:cubicBezTo>
                  <a:pt x="2330441" y="292416"/>
                  <a:pt x="2325302" y="345580"/>
                  <a:pt x="2332404" y="368118"/>
                </a:cubicBezTo>
                <a:cubicBezTo>
                  <a:pt x="2337802" y="385246"/>
                  <a:pt x="2330421" y="344815"/>
                  <a:pt x="2339520" y="355253"/>
                </a:cubicBezTo>
                <a:cubicBezTo>
                  <a:pt x="2348618" y="365691"/>
                  <a:pt x="2334383" y="399920"/>
                  <a:pt x="2334093" y="417428"/>
                </a:cubicBezTo>
                <a:cubicBezTo>
                  <a:pt x="2329251" y="436088"/>
                  <a:pt x="2322132" y="457450"/>
                  <a:pt x="2323545" y="480367"/>
                </a:cubicBezTo>
                <a:cubicBezTo>
                  <a:pt x="2323545" y="480367"/>
                  <a:pt x="2330939" y="485397"/>
                  <a:pt x="2332643" y="490807"/>
                </a:cubicBezTo>
                <a:cubicBezTo>
                  <a:pt x="2332356" y="499819"/>
                  <a:pt x="2327217" y="552982"/>
                  <a:pt x="2325221" y="565080"/>
                </a:cubicBezTo>
                <a:cubicBezTo>
                  <a:pt x="2328895" y="629196"/>
                  <a:pt x="2341163" y="527765"/>
                  <a:pt x="2346573" y="509491"/>
                </a:cubicBezTo>
                <a:cubicBezTo>
                  <a:pt x="2351707" y="473322"/>
                  <a:pt x="2353709" y="444229"/>
                  <a:pt x="2360825" y="431363"/>
                </a:cubicBezTo>
                <a:cubicBezTo>
                  <a:pt x="2376489" y="376154"/>
                  <a:pt x="2379918" y="334575"/>
                  <a:pt x="2396151" y="279752"/>
                </a:cubicBezTo>
                <a:cubicBezTo>
                  <a:pt x="2396131" y="332149"/>
                  <a:pt x="2381609" y="375387"/>
                  <a:pt x="2376470" y="428550"/>
                </a:cubicBezTo>
                <a:cubicBezTo>
                  <a:pt x="2373047" y="453135"/>
                  <a:pt x="2364221" y="477584"/>
                  <a:pt x="2371323" y="500123"/>
                </a:cubicBezTo>
                <a:cubicBezTo>
                  <a:pt x="2376441" y="507853"/>
                  <a:pt x="2379853" y="510175"/>
                  <a:pt x="2380419" y="519059"/>
                </a:cubicBezTo>
                <a:cubicBezTo>
                  <a:pt x="2381832" y="541976"/>
                  <a:pt x="2365896" y="562297"/>
                  <a:pt x="2365602" y="588302"/>
                </a:cubicBezTo>
                <a:cubicBezTo>
                  <a:pt x="2367309" y="585214"/>
                  <a:pt x="2386933" y="593606"/>
                  <a:pt x="2384941" y="597209"/>
                </a:cubicBezTo>
                <a:cubicBezTo>
                  <a:pt x="2392331" y="610736"/>
                  <a:pt x="2358745" y="671459"/>
                  <a:pt x="2374668" y="686541"/>
                </a:cubicBezTo>
                <a:cubicBezTo>
                  <a:pt x="2374668" y="686541"/>
                  <a:pt x="2375130" y="686856"/>
                  <a:pt x="2375708" y="687249"/>
                </a:cubicBezTo>
                <a:lnTo>
                  <a:pt x="2377007" y="688132"/>
                </a:lnTo>
                <a:lnTo>
                  <a:pt x="2377440" y="688427"/>
                </a:lnTo>
                <a:cubicBezTo>
                  <a:pt x="2377903" y="688741"/>
                  <a:pt x="2378134" y="688899"/>
                  <a:pt x="2377787" y="688663"/>
                </a:cubicBezTo>
                <a:lnTo>
                  <a:pt x="2377007" y="688132"/>
                </a:lnTo>
                <a:lnTo>
                  <a:pt x="2374668" y="686541"/>
                </a:lnTo>
                <a:cubicBezTo>
                  <a:pt x="2388615" y="661326"/>
                  <a:pt x="2381512" y="638787"/>
                  <a:pt x="2390623" y="613824"/>
                </a:cubicBezTo>
                <a:cubicBezTo>
                  <a:pt x="2404858" y="579595"/>
                  <a:pt x="2413403" y="545749"/>
                  <a:pt x="2419109" y="501469"/>
                </a:cubicBezTo>
                <a:cubicBezTo>
                  <a:pt x="2434780" y="429265"/>
                  <a:pt x="2415664" y="586947"/>
                  <a:pt x="2419076" y="589269"/>
                </a:cubicBezTo>
                <a:lnTo>
                  <a:pt x="2443551" y="553509"/>
                </a:lnTo>
                <a:cubicBezTo>
                  <a:pt x="2446964" y="555831"/>
                  <a:pt x="2434711" y="613362"/>
                  <a:pt x="2434711" y="613362"/>
                </a:cubicBezTo>
                <a:cubicBezTo>
                  <a:pt x="2432709" y="642455"/>
                  <a:pt x="2423889" y="649911"/>
                  <a:pt x="2425872" y="673215"/>
                </a:cubicBezTo>
                <a:cubicBezTo>
                  <a:pt x="2432988" y="660350"/>
                  <a:pt x="2443535" y="597409"/>
                  <a:pt x="2446947" y="599730"/>
                </a:cubicBezTo>
                <a:cubicBezTo>
                  <a:pt x="2447800" y="600310"/>
                  <a:pt x="2448243" y="604995"/>
                  <a:pt x="2448645" y="610747"/>
                </a:cubicBezTo>
                <a:lnTo>
                  <a:pt x="2449042" y="615486"/>
                </a:lnTo>
                <a:lnTo>
                  <a:pt x="2427568" y="674369"/>
                </a:lnTo>
                <a:lnTo>
                  <a:pt x="2417249" y="702666"/>
                </a:lnTo>
                <a:cubicBezTo>
                  <a:pt x="2405799" y="708495"/>
                  <a:pt x="2424933" y="710893"/>
                  <a:pt x="2417249" y="702666"/>
                </a:cubicBezTo>
                <a:cubicBezTo>
                  <a:pt x="2425845" y="688353"/>
                  <a:pt x="2433072" y="673749"/>
                  <a:pt x="2439620" y="659006"/>
                </a:cubicBezTo>
                <a:lnTo>
                  <a:pt x="2451417" y="630323"/>
                </a:lnTo>
                <a:lnTo>
                  <a:pt x="2453535" y="633792"/>
                </a:lnTo>
                <a:cubicBezTo>
                  <a:pt x="2455255" y="631676"/>
                  <a:pt x="2457676" y="624558"/>
                  <a:pt x="2461165" y="609404"/>
                </a:cubicBezTo>
                <a:lnTo>
                  <a:pt x="2462472" y="603505"/>
                </a:lnTo>
                <a:lnTo>
                  <a:pt x="2476291" y="570105"/>
                </a:lnTo>
                <a:cubicBezTo>
                  <a:pt x="2482890" y="555415"/>
                  <a:pt x="2490193" y="540893"/>
                  <a:pt x="2498891" y="526688"/>
                </a:cubicBezTo>
                <a:lnTo>
                  <a:pt x="2497046" y="532964"/>
                </a:lnTo>
                <a:lnTo>
                  <a:pt x="2529223" y="458784"/>
                </a:lnTo>
                <a:cubicBezTo>
                  <a:pt x="2543577" y="425311"/>
                  <a:pt x="2557726" y="393246"/>
                  <a:pt x="2572624" y="364332"/>
                </a:cubicBezTo>
                <a:cubicBezTo>
                  <a:pt x="2560255" y="401018"/>
                  <a:pt x="2543512" y="440980"/>
                  <a:pt x="2526552" y="477090"/>
                </a:cubicBezTo>
                <a:lnTo>
                  <a:pt x="2512378" y="515460"/>
                </a:lnTo>
                <a:cubicBezTo>
                  <a:pt x="2513693" y="516868"/>
                  <a:pt x="2515597" y="516103"/>
                  <a:pt x="2517744" y="514059"/>
                </a:cubicBezTo>
                <a:lnTo>
                  <a:pt x="2518774" y="512691"/>
                </a:lnTo>
                <a:lnTo>
                  <a:pt x="2523690" y="500794"/>
                </a:lnTo>
                <a:lnTo>
                  <a:pt x="2522927" y="506230"/>
                </a:lnTo>
                <a:lnTo>
                  <a:pt x="2522741" y="507416"/>
                </a:lnTo>
                <a:lnTo>
                  <a:pt x="2524564" y="504992"/>
                </a:lnTo>
                <a:cubicBezTo>
                  <a:pt x="2529133" y="497582"/>
                  <a:pt x="2533284" y="488639"/>
                  <a:pt x="2534236" y="485318"/>
                </a:cubicBezTo>
                <a:cubicBezTo>
                  <a:pt x="2572228" y="404432"/>
                  <a:pt x="2604179" y="304051"/>
                  <a:pt x="2644803" y="236112"/>
                </a:cubicBezTo>
                <a:cubicBezTo>
                  <a:pt x="2623215" y="311408"/>
                  <a:pt x="2576660" y="395428"/>
                  <a:pt x="2550118" y="470484"/>
                </a:cubicBezTo>
                <a:cubicBezTo>
                  <a:pt x="2557955" y="447761"/>
                  <a:pt x="2541615" y="488155"/>
                  <a:pt x="2546613" y="489163"/>
                </a:cubicBezTo>
                <a:cubicBezTo>
                  <a:pt x="2555798" y="490314"/>
                  <a:pt x="2552545" y="473082"/>
                  <a:pt x="2552545" y="473082"/>
                </a:cubicBezTo>
                <a:cubicBezTo>
                  <a:pt x="2572493" y="429317"/>
                  <a:pt x="2591178" y="386732"/>
                  <a:pt x="2609884" y="345345"/>
                </a:cubicBezTo>
                <a:lnTo>
                  <a:pt x="2648516" y="264289"/>
                </a:lnTo>
                <a:lnTo>
                  <a:pt x="2646554" y="277014"/>
                </a:lnTo>
                <a:lnTo>
                  <a:pt x="2646525" y="277581"/>
                </a:lnTo>
                <a:lnTo>
                  <a:pt x="2645072" y="281265"/>
                </a:lnTo>
                <a:cubicBezTo>
                  <a:pt x="2640639" y="290268"/>
                  <a:pt x="2617805" y="336731"/>
                  <a:pt x="2620231" y="339328"/>
                </a:cubicBezTo>
                <a:cubicBezTo>
                  <a:pt x="2627916" y="347556"/>
                  <a:pt x="2648325" y="298496"/>
                  <a:pt x="2643993" y="302541"/>
                </a:cubicBezTo>
                <a:lnTo>
                  <a:pt x="2645684" y="298353"/>
                </a:lnTo>
                <a:lnTo>
                  <a:pt x="2649749" y="303633"/>
                </a:lnTo>
                <a:cubicBezTo>
                  <a:pt x="2651233" y="301545"/>
                  <a:pt x="2652747" y="296111"/>
                  <a:pt x="2654207" y="289137"/>
                </a:cubicBezTo>
                <a:lnTo>
                  <a:pt x="2657344" y="271152"/>
                </a:lnTo>
                <a:lnTo>
                  <a:pt x="2662859" y="259788"/>
                </a:lnTo>
                <a:cubicBezTo>
                  <a:pt x="2671783" y="256317"/>
                  <a:pt x="2652918" y="299071"/>
                  <a:pt x="2652918" y="299071"/>
                </a:cubicBezTo>
                <a:cubicBezTo>
                  <a:pt x="2615647" y="379283"/>
                  <a:pt x="2586680" y="451742"/>
                  <a:pt x="2557407" y="518811"/>
                </a:cubicBezTo>
                <a:cubicBezTo>
                  <a:pt x="2556693" y="521301"/>
                  <a:pt x="2550918" y="533535"/>
                  <a:pt x="2544497" y="548182"/>
                </a:cubicBezTo>
                <a:lnTo>
                  <a:pt x="2539525" y="559844"/>
                </a:lnTo>
                <a:lnTo>
                  <a:pt x="2540401" y="559372"/>
                </a:lnTo>
                <a:cubicBezTo>
                  <a:pt x="2543388" y="557775"/>
                  <a:pt x="2546553" y="556165"/>
                  <a:pt x="2549220" y="555125"/>
                </a:cubicBezTo>
                <a:lnTo>
                  <a:pt x="2552269" y="554688"/>
                </a:lnTo>
                <a:lnTo>
                  <a:pt x="2574202" y="505860"/>
                </a:lnTo>
                <a:cubicBezTo>
                  <a:pt x="2586934" y="476436"/>
                  <a:pt x="2599343" y="447211"/>
                  <a:pt x="2612824" y="416784"/>
                </a:cubicBezTo>
                <a:cubicBezTo>
                  <a:pt x="2614991" y="414761"/>
                  <a:pt x="2634936" y="350731"/>
                  <a:pt x="2642054" y="348945"/>
                </a:cubicBezTo>
                <a:cubicBezTo>
                  <a:pt x="2648062" y="351037"/>
                  <a:pt x="2645136" y="361471"/>
                  <a:pt x="2640708" y="371384"/>
                </a:cubicBezTo>
                <a:lnTo>
                  <a:pt x="2638726" y="375261"/>
                </a:lnTo>
                <a:lnTo>
                  <a:pt x="2638677" y="382741"/>
                </a:lnTo>
                <a:cubicBezTo>
                  <a:pt x="2637603" y="398585"/>
                  <a:pt x="2634174" y="423442"/>
                  <a:pt x="2634172" y="428221"/>
                </a:cubicBezTo>
                <a:cubicBezTo>
                  <a:pt x="2631890" y="445437"/>
                  <a:pt x="2630392" y="459025"/>
                  <a:pt x="2629293" y="470938"/>
                </a:cubicBezTo>
                <a:lnTo>
                  <a:pt x="2628820" y="477183"/>
                </a:lnTo>
                <a:lnTo>
                  <a:pt x="2611243" y="521261"/>
                </a:lnTo>
                <a:lnTo>
                  <a:pt x="2623350" y="464770"/>
                </a:lnTo>
                <a:cubicBezTo>
                  <a:pt x="2625913" y="453766"/>
                  <a:pt x="2626725" y="421252"/>
                  <a:pt x="2629974" y="396671"/>
                </a:cubicBezTo>
                <a:lnTo>
                  <a:pt x="2631601" y="388629"/>
                </a:lnTo>
                <a:lnTo>
                  <a:pt x="2631346" y="389065"/>
                </a:lnTo>
                <a:cubicBezTo>
                  <a:pt x="2630721" y="390100"/>
                  <a:pt x="2630350" y="390686"/>
                  <a:pt x="2630350" y="390686"/>
                </a:cubicBezTo>
                <a:cubicBezTo>
                  <a:pt x="2605572" y="451529"/>
                  <a:pt x="2590130" y="492251"/>
                  <a:pt x="2569910" y="541085"/>
                </a:cubicBezTo>
                <a:lnTo>
                  <a:pt x="2557515" y="570264"/>
                </a:lnTo>
                <a:lnTo>
                  <a:pt x="2557215" y="582914"/>
                </a:lnTo>
                <a:lnTo>
                  <a:pt x="2556944" y="587128"/>
                </a:lnTo>
                <a:lnTo>
                  <a:pt x="2561175" y="578189"/>
                </a:lnTo>
                <a:cubicBezTo>
                  <a:pt x="2563532" y="573442"/>
                  <a:pt x="2566190" y="568375"/>
                  <a:pt x="2569388" y="562753"/>
                </a:cubicBezTo>
                <a:cubicBezTo>
                  <a:pt x="2567534" y="571984"/>
                  <a:pt x="2564781" y="580839"/>
                  <a:pt x="2561539" y="589467"/>
                </a:cubicBezTo>
                <a:lnTo>
                  <a:pt x="2555772" y="603029"/>
                </a:lnTo>
                <a:lnTo>
                  <a:pt x="2553224" y="629237"/>
                </a:lnTo>
                <a:cubicBezTo>
                  <a:pt x="2552194" y="638264"/>
                  <a:pt x="2551247" y="645368"/>
                  <a:pt x="2550749" y="648391"/>
                </a:cubicBezTo>
                <a:cubicBezTo>
                  <a:pt x="2551244" y="654219"/>
                  <a:pt x="2551977" y="657250"/>
                  <a:pt x="2552893" y="658106"/>
                </a:cubicBezTo>
                <a:lnTo>
                  <a:pt x="2555378" y="655549"/>
                </a:lnTo>
                <a:lnTo>
                  <a:pt x="2557526" y="650409"/>
                </a:lnTo>
                <a:lnTo>
                  <a:pt x="2560182" y="642060"/>
                </a:lnTo>
                <a:cubicBezTo>
                  <a:pt x="2567397" y="615154"/>
                  <a:pt x="2576593" y="564695"/>
                  <a:pt x="2581214" y="567838"/>
                </a:cubicBezTo>
                <a:cubicBezTo>
                  <a:pt x="2583348" y="568227"/>
                  <a:pt x="2584305" y="573571"/>
                  <a:pt x="2584676" y="580707"/>
                </a:cubicBezTo>
                <a:lnTo>
                  <a:pt x="2584657" y="588087"/>
                </a:lnTo>
                <a:lnTo>
                  <a:pt x="2581945" y="594911"/>
                </a:lnTo>
                <a:lnTo>
                  <a:pt x="2597448" y="561681"/>
                </a:lnTo>
                <a:cubicBezTo>
                  <a:pt x="2581755" y="621943"/>
                  <a:pt x="2556751" y="664907"/>
                  <a:pt x="2537163" y="715810"/>
                </a:cubicBezTo>
                <a:lnTo>
                  <a:pt x="2532574" y="730316"/>
                </a:lnTo>
                <a:lnTo>
                  <a:pt x="2535828" y="724075"/>
                </a:lnTo>
                <a:cubicBezTo>
                  <a:pt x="2539753" y="715343"/>
                  <a:pt x="2543386" y="705666"/>
                  <a:pt x="2544650" y="704486"/>
                </a:cubicBezTo>
                <a:cubicBezTo>
                  <a:pt x="2557690" y="669604"/>
                  <a:pt x="2570510" y="637564"/>
                  <a:pt x="2583492" y="606691"/>
                </a:cubicBezTo>
                <a:lnTo>
                  <a:pt x="2584615" y="604129"/>
                </a:lnTo>
                <a:lnTo>
                  <a:pt x="2584614" y="604324"/>
                </a:lnTo>
                <a:cubicBezTo>
                  <a:pt x="2584182" y="619433"/>
                  <a:pt x="2583752" y="629057"/>
                  <a:pt x="2588027" y="607884"/>
                </a:cubicBezTo>
                <a:lnTo>
                  <a:pt x="2597289" y="575221"/>
                </a:lnTo>
                <a:lnTo>
                  <a:pt x="2623299" y="515899"/>
                </a:lnTo>
                <a:lnTo>
                  <a:pt x="2626548" y="507543"/>
                </a:lnTo>
                <a:lnTo>
                  <a:pt x="2624451" y="537937"/>
                </a:lnTo>
                <a:lnTo>
                  <a:pt x="2623403" y="550006"/>
                </a:lnTo>
                <a:lnTo>
                  <a:pt x="2629049" y="538908"/>
                </a:lnTo>
                <a:cubicBezTo>
                  <a:pt x="2638659" y="521417"/>
                  <a:pt x="2649406" y="506060"/>
                  <a:pt x="2638700" y="538558"/>
                </a:cubicBezTo>
                <a:lnTo>
                  <a:pt x="2618488" y="597372"/>
                </a:lnTo>
                <a:lnTo>
                  <a:pt x="2616539" y="613648"/>
                </a:lnTo>
                <a:lnTo>
                  <a:pt x="2614808" y="635100"/>
                </a:lnTo>
                <a:lnTo>
                  <a:pt x="2629502" y="597721"/>
                </a:lnTo>
                <a:lnTo>
                  <a:pt x="2633250" y="588163"/>
                </a:lnTo>
                <a:lnTo>
                  <a:pt x="2633916" y="580130"/>
                </a:lnTo>
                <a:cubicBezTo>
                  <a:pt x="2634922" y="562190"/>
                  <a:pt x="2635407" y="546984"/>
                  <a:pt x="2644366" y="549892"/>
                </a:cubicBezTo>
                <a:cubicBezTo>
                  <a:pt x="2643513" y="549311"/>
                  <a:pt x="2643193" y="552103"/>
                  <a:pt x="2643226" y="556841"/>
                </a:cubicBezTo>
                <a:lnTo>
                  <a:pt x="2643502" y="562028"/>
                </a:lnTo>
                <a:lnTo>
                  <a:pt x="2651189" y="542430"/>
                </a:lnTo>
                <a:lnTo>
                  <a:pt x="2651047" y="569575"/>
                </a:lnTo>
                <a:cubicBezTo>
                  <a:pt x="2659565" y="606534"/>
                  <a:pt x="2664987" y="561354"/>
                  <a:pt x="2666419" y="531874"/>
                </a:cubicBezTo>
                <a:lnTo>
                  <a:pt x="2671449" y="493163"/>
                </a:lnTo>
                <a:lnTo>
                  <a:pt x="2681851" y="468259"/>
                </a:lnTo>
                <a:lnTo>
                  <a:pt x="2683094" y="465251"/>
                </a:lnTo>
                <a:lnTo>
                  <a:pt x="2682011" y="480864"/>
                </a:lnTo>
                <a:cubicBezTo>
                  <a:pt x="2680652" y="501896"/>
                  <a:pt x="2678938" y="522684"/>
                  <a:pt x="2675518" y="542313"/>
                </a:cubicBezTo>
                <a:cubicBezTo>
                  <a:pt x="2674234" y="553479"/>
                  <a:pt x="2672363" y="565087"/>
                  <a:pt x="2670252" y="576953"/>
                </a:cubicBezTo>
                <a:lnTo>
                  <a:pt x="2665498" y="602600"/>
                </a:lnTo>
                <a:lnTo>
                  <a:pt x="2667137" y="602831"/>
                </a:lnTo>
                <a:cubicBezTo>
                  <a:pt x="2670373" y="603350"/>
                  <a:pt x="2672506" y="603739"/>
                  <a:pt x="2672506" y="603739"/>
                </a:cubicBezTo>
                <a:cubicBezTo>
                  <a:pt x="2675922" y="597563"/>
                  <a:pt x="2678211" y="559460"/>
                  <a:pt x="2685327" y="546594"/>
                </a:cubicBezTo>
                <a:cubicBezTo>
                  <a:pt x="2685327" y="546594"/>
                  <a:pt x="2693390" y="532018"/>
                  <a:pt x="2692920" y="549931"/>
                </a:cubicBezTo>
                <a:lnTo>
                  <a:pt x="2692480" y="555513"/>
                </a:lnTo>
                <a:lnTo>
                  <a:pt x="2693148" y="554307"/>
                </a:lnTo>
                <a:cubicBezTo>
                  <a:pt x="2694860" y="542723"/>
                  <a:pt x="2693439" y="536799"/>
                  <a:pt x="2692873" y="527915"/>
                </a:cubicBezTo>
                <a:cubicBezTo>
                  <a:pt x="2694581" y="524827"/>
                  <a:pt x="2703971" y="517759"/>
                  <a:pt x="2705398" y="505272"/>
                </a:cubicBezTo>
                <a:cubicBezTo>
                  <a:pt x="2707108" y="493689"/>
                  <a:pt x="2705129" y="461887"/>
                  <a:pt x="2712533" y="440010"/>
                </a:cubicBezTo>
                <a:cubicBezTo>
                  <a:pt x="2723354" y="403462"/>
                  <a:pt x="2719636" y="462548"/>
                  <a:pt x="2717640" y="474647"/>
                </a:cubicBezTo>
                <a:cubicBezTo>
                  <a:pt x="2717918" y="492542"/>
                  <a:pt x="2712791" y="510302"/>
                  <a:pt x="2712504" y="519313"/>
                </a:cubicBezTo>
                <a:cubicBezTo>
                  <a:pt x="2713356" y="522019"/>
                  <a:pt x="2715630" y="524628"/>
                  <a:pt x="2717691" y="527624"/>
                </a:cubicBezTo>
                <a:lnTo>
                  <a:pt x="2719743" y="533203"/>
                </a:lnTo>
                <a:lnTo>
                  <a:pt x="2722641" y="522956"/>
                </a:lnTo>
                <a:cubicBezTo>
                  <a:pt x="2724465" y="517580"/>
                  <a:pt x="2726227" y="514042"/>
                  <a:pt x="2727720" y="513817"/>
                </a:cubicBezTo>
                <a:cubicBezTo>
                  <a:pt x="2728360" y="513723"/>
                  <a:pt x="2728867" y="514289"/>
                  <a:pt x="2729260" y="515375"/>
                </a:cubicBezTo>
                <a:lnTo>
                  <a:pt x="2729377" y="516016"/>
                </a:lnTo>
                <a:lnTo>
                  <a:pt x="2731567" y="501829"/>
                </a:lnTo>
                <a:cubicBezTo>
                  <a:pt x="2733562" y="489729"/>
                  <a:pt x="2740678" y="476864"/>
                  <a:pt x="2746090" y="458591"/>
                </a:cubicBezTo>
                <a:cubicBezTo>
                  <a:pt x="2749796" y="434907"/>
                  <a:pt x="2745818" y="423702"/>
                  <a:pt x="2756346" y="413157"/>
                </a:cubicBezTo>
                <a:cubicBezTo>
                  <a:pt x="2765735" y="406088"/>
                  <a:pt x="2775972" y="413053"/>
                  <a:pt x="2779388" y="406877"/>
                </a:cubicBezTo>
                <a:cubicBezTo>
                  <a:pt x="2788211" y="390925"/>
                  <a:pt x="2788518" y="329516"/>
                  <a:pt x="2791656" y="305446"/>
                </a:cubicBezTo>
                <a:lnTo>
                  <a:pt x="2796472" y="266433"/>
                </a:lnTo>
                <a:lnTo>
                  <a:pt x="2799444" y="262758"/>
                </a:lnTo>
                <a:lnTo>
                  <a:pt x="2807002" y="251451"/>
                </a:lnTo>
                <a:lnTo>
                  <a:pt x="2805858" y="264025"/>
                </a:lnTo>
                <a:cubicBezTo>
                  <a:pt x="2799898" y="324156"/>
                  <a:pt x="2793760" y="385846"/>
                  <a:pt x="2788473" y="452719"/>
                </a:cubicBezTo>
                <a:cubicBezTo>
                  <a:pt x="2786762" y="464304"/>
                  <a:pt x="2784761" y="493397"/>
                  <a:pt x="2781335" y="526478"/>
                </a:cubicBezTo>
                <a:cubicBezTo>
                  <a:pt x="2779339" y="538577"/>
                  <a:pt x="2767359" y="630997"/>
                  <a:pt x="2779323" y="582477"/>
                </a:cubicBezTo>
                <a:cubicBezTo>
                  <a:pt x="2790433" y="536917"/>
                  <a:pt x="2779598" y="608869"/>
                  <a:pt x="2779594" y="617366"/>
                </a:cubicBezTo>
                <a:cubicBezTo>
                  <a:pt x="2779950" y="618847"/>
                  <a:pt x="2780784" y="621141"/>
                  <a:pt x="2781916" y="623738"/>
                </a:cubicBezTo>
                <a:lnTo>
                  <a:pt x="2783250" y="626395"/>
                </a:lnTo>
                <a:lnTo>
                  <a:pt x="2795768" y="599170"/>
                </a:lnTo>
                <a:lnTo>
                  <a:pt x="2803096" y="586615"/>
                </a:lnTo>
                <a:lnTo>
                  <a:pt x="2803108" y="586529"/>
                </a:lnTo>
                <a:cubicBezTo>
                  <a:pt x="2806638" y="559273"/>
                  <a:pt x="2810204" y="530891"/>
                  <a:pt x="2811202" y="524840"/>
                </a:cubicBezTo>
                <a:cubicBezTo>
                  <a:pt x="2818324" y="494982"/>
                  <a:pt x="2823454" y="467310"/>
                  <a:pt x="2830572" y="445949"/>
                </a:cubicBezTo>
                <a:cubicBezTo>
                  <a:pt x="2832281" y="442860"/>
                  <a:pt x="2841100" y="435404"/>
                  <a:pt x="2842808" y="432317"/>
                </a:cubicBezTo>
                <a:cubicBezTo>
                  <a:pt x="2855335" y="401178"/>
                  <a:pt x="2841135" y="339107"/>
                  <a:pt x="2853650" y="343371"/>
                </a:cubicBezTo>
                <a:cubicBezTo>
                  <a:pt x="2853650" y="343371"/>
                  <a:pt x="2855352" y="357277"/>
                  <a:pt x="2858761" y="368096"/>
                </a:cubicBezTo>
                <a:lnTo>
                  <a:pt x="2857073" y="366624"/>
                </a:lnTo>
                <a:lnTo>
                  <a:pt x="2857056" y="362686"/>
                </a:lnTo>
                <a:cubicBezTo>
                  <a:pt x="2856202" y="364231"/>
                  <a:pt x="2855775" y="365001"/>
                  <a:pt x="2855988" y="365678"/>
                </a:cubicBezTo>
                <a:lnTo>
                  <a:pt x="2857073" y="366624"/>
                </a:lnTo>
                <a:lnTo>
                  <a:pt x="2857105" y="373863"/>
                </a:lnTo>
                <a:lnTo>
                  <a:pt x="2855806" y="378390"/>
                </a:lnTo>
                <a:cubicBezTo>
                  <a:pt x="2855485" y="381449"/>
                  <a:pt x="2855626" y="383669"/>
                  <a:pt x="2855626" y="383669"/>
                </a:cubicBezTo>
                <a:cubicBezTo>
                  <a:pt x="2855626" y="383669"/>
                  <a:pt x="2865863" y="390634"/>
                  <a:pt x="2866144" y="400031"/>
                </a:cubicBezTo>
                <a:cubicBezTo>
                  <a:pt x="2869266" y="419861"/>
                  <a:pt x="2857301" y="468381"/>
                  <a:pt x="2857011" y="485890"/>
                </a:cubicBezTo>
                <a:cubicBezTo>
                  <a:pt x="2855302" y="488977"/>
                  <a:pt x="2862697" y="494007"/>
                  <a:pt x="2864401" y="499416"/>
                </a:cubicBezTo>
                <a:cubicBezTo>
                  <a:pt x="2868020" y="518345"/>
                  <a:pt x="2860115" y="549354"/>
                  <a:pt x="2855333" y="576112"/>
                </a:cubicBezTo>
                <a:lnTo>
                  <a:pt x="2853271" y="592050"/>
                </a:lnTo>
                <a:lnTo>
                  <a:pt x="2856446" y="588613"/>
                </a:lnTo>
                <a:cubicBezTo>
                  <a:pt x="2858941" y="585675"/>
                  <a:pt x="2861131" y="582413"/>
                  <a:pt x="2859918" y="581114"/>
                </a:cubicBezTo>
                <a:cubicBezTo>
                  <a:pt x="2862344" y="583712"/>
                  <a:pt x="2852503" y="618038"/>
                  <a:pt x="2842400" y="647743"/>
                </a:cubicBezTo>
                <a:lnTo>
                  <a:pt x="2841940" y="648047"/>
                </a:lnTo>
                <a:lnTo>
                  <a:pt x="2841599" y="649981"/>
                </a:lnTo>
                <a:lnTo>
                  <a:pt x="2842400" y="647743"/>
                </a:lnTo>
                <a:lnTo>
                  <a:pt x="2846340" y="646951"/>
                </a:lnTo>
                <a:lnTo>
                  <a:pt x="2842065" y="667351"/>
                </a:lnTo>
                <a:lnTo>
                  <a:pt x="2836750" y="679936"/>
                </a:lnTo>
                <a:lnTo>
                  <a:pt x="2834175" y="702657"/>
                </a:lnTo>
                <a:cubicBezTo>
                  <a:pt x="2834175" y="702657"/>
                  <a:pt x="2833887" y="711670"/>
                  <a:pt x="2837868" y="714377"/>
                </a:cubicBezTo>
                <a:cubicBezTo>
                  <a:pt x="2850101" y="709243"/>
                  <a:pt x="2853259" y="632777"/>
                  <a:pt x="2856961" y="617589"/>
                </a:cubicBezTo>
                <a:cubicBezTo>
                  <a:pt x="2873918" y="534574"/>
                  <a:pt x="2885823" y="451487"/>
                  <a:pt x="2895667" y="367706"/>
                </a:cubicBezTo>
                <a:lnTo>
                  <a:pt x="2908985" y="239218"/>
                </a:lnTo>
                <a:lnTo>
                  <a:pt x="2913717" y="231436"/>
                </a:lnTo>
                <a:lnTo>
                  <a:pt x="2923698" y="212569"/>
                </a:lnTo>
                <a:lnTo>
                  <a:pt x="2922233" y="253337"/>
                </a:lnTo>
                <a:cubicBezTo>
                  <a:pt x="2915117" y="266202"/>
                  <a:pt x="2913690" y="278688"/>
                  <a:pt x="2918808" y="286419"/>
                </a:cubicBezTo>
                <a:cubicBezTo>
                  <a:pt x="2927905" y="296859"/>
                  <a:pt x="2918808" y="286419"/>
                  <a:pt x="2918808" y="286419"/>
                </a:cubicBezTo>
                <a:cubicBezTo>
                  <a:pt x="2924215" y="276642"/>
                  <a:pt x="2925926" y="265057"/>
                  <a:pt x="2922233" y="253337"/>
                </a:cubicBezTo>
                <a:lnTo>
                  <a:pt x="2929451" y="214610"/>
                </a:lnTo>
                <a:lnTo>
                  <a:pt x="2938287" y="218219"/>
                </a:lnTo>
                <a:cubicBezTo>
                  <a:pt x="2935761" y="220578"/>
                  <a:pt x="2933595" y="222600"/>
                  <a:pt x="2933595" y="222600"/>
                </a:cubicBezTo>
                <a:cubicBezTo>
                  <a:pt x="2943545" y="223848"/>
                  <a:pt x="2941117" y="221249"/>
                  <a:pt x="2938287" y="218219"/>
                </a:cubicBezTo>
                <a:lnTo>
                  <a:pt x="2943759" y="205689"/>
                </a:lnTo>
                <a:lnTo>
                  <a:pt x="2941282" y="243944"/>
                </a:lnTo>
                <a:lnTo>
                  <a:pt x="2938670" y="255600"/>
                </a:lnTo>
                <a:cubicBezTo>
                  <a:pt x="2937639" y="259313"/>
                  <a:pt x="2936736" y="261422"/>
                  <a:pt x="2936130" y="260771"/>
                </a:cubicBezTo>
                <a:lnTo>
                  <a:pt x="2940216" y="260428"/>
                </a:lnTo>
                <a:lnTo>
                  <a:pt x="2936902" y="311611"/>
                </a:lnTo>
                <a:lnTo>
                  <a:pt x="2931469" y="325971"/>
                </a:lnTo>
                <a:cubicBezTo>
                  <a:pt x="2927855" y="335034"/>
                  <a:pt x="2923519" y="345317"/>
                  <a:pt x="2917695" y="358257"/>
                </a:cubicBezTo>
                <a:cubicBezTo>
                  <a:pt x="2915791" y="364900"/>
                  <a:pt x="2890327" y="418680"/>
                  <a:pt x="2905948" y="399226"/>
                </a:cubicBezTo>
                <a:cubicBezTo>
                  <a:pt x="2916878" y="384153"/>
                  <a:pt x="2928985" y="342848"/>
                  <a:pt x="2935221" y="332158"/>
                </a:cubicBezTo>
                <a:lnTo>
                  <a:pt x="2935618" y="331448"/>
                </a:lnTo>
                <a:lnTo>
                  <a:pt x="2934714" y="345401"/>
                </a:lnTo>
                <a:cubicBezTo>
                  <a:pt x="2932977" y="427792"/>
                  <a:pt x="2906781" y="502042"/>
                  <a:pt x="2908457" y="586753"/>
                </a:cubicBezTo>
                <a:cubicBezTo>
                  <a:pt x="2912088" y="572759"/>
                  <a:pt x="2914122" y="552895"/>
                  <a:pt x="2917187" y="558233"/>
                </a:cubicBezTo>
                <a:lnTo>
                  <a:pt x="2920340" y="571626"/>
                </a:lnTo>
                <a:lnTo>
                  <a:pt x="2894563" y="641743"/>
                </a:lnTo>
                <a:lnTo>
                  <a:pt x="2919251" y="591069"/>
                </a:lnTo>
                <a:lnTo>
                  <a:pt x="2918961" y="594675"/>
                </a:lnTo>
                <a:cubicBezTo>
                  <a:pt x="2916123" y="622956"/>
                  <a:pt x="2911200" y="666352"/>
                  <a:pt x="2915249" y="679197"/>
                </a:cubicBezTo>
                <a:cubicBezTo>
                  <a:pt x="2933187" y="629784"/>
                  <a:pt x="2931204" y="606480"/>
                  <a:pt x="2941461" y="561047"/>
                </a:cubicBezTo>
                <a:cubicBezTo>
                  <a:pt x="2952008" y="498106"/>
                  <a:pt x="2946869" y="551269"/>
                  <a:pt x="2953972" y="573808"/>
                </a:cubicBezTo>
                <a:cubicBezTo>
                  <a:pt x="2959370" y="590937"/>
                  <a:pt x="2951989" y="550503"/>
                  <a:pt x="2961087" y="560943"/>
                </a:cubicBezTo>
                <a:cubicBezTo>
                  <a:pt x="2970186" y="571382"/>
                  <a:pt x="2955950" y="605609"/>
                  <a:pt x="2955660" y="623117"/>
                </a:cubicBezTo>
                <a:cubicBezTo>
                  <a:pt x="2950818" y="641777"/>
                  <a:pt x="2943699" y="663140"/>
                  <a:pt x="2945113" y="686056"/>
                </a:cubicBezTo>
                <a:cubicBezTo>
                  <a:pt x="2945113" y="686056"/>
                  <a:pt x="2952506" y="691087"/>
                  <a:pt x="2954210" y="696496"/>
                </a:cubicBezTo>
                <a:cubicBezTo>
                  <a:pt x="2953923" y="705508"/>
                  <a:pt x="2948783" y="758671"/>
                  <a:pt x="2946788" y="770769"/>
                </a:cubicBezTo>
                <a:cubicBezTo>
                  <a:pt x="2950462" y="834885"/>
                  <a:pt x="2962731" y="733455"/>
                  <a:pt x="2968141" y="715180"/>
                </a:cubicBezTo>
                <a:cubicBezTo>
                  <a:pt x="2973274" y="679011"/>
                  <a:pt x="2975277" y="649918"/>
                  <a:pt x="2982393" y="637053"/>
                </a:cubicBezTo>
                <a:cubicBezTo>
                  <a:pt x="2998057" y="581843"/>
                  <a:pt x="3001485" y="540264"/>
                  <a:pt x="3017720" y="485442"/>
                </a:cubicBezTo>
                <a:cubicBezTo>
                  <a:pt x="3017699" y="537839"/>
                  <a:pt x="3003177" y="581077"/>
                  <a:pt x="2998038" y="634239"/>
                </a:cubicBezTo>
                <a:cubicBezTo>
                  <a:pt x="2994615" y="658825"/>
                  <a:pt x="2985788" y="683275"/>
                  <a:pt x="2992891" y="705812"/>
                </a:cubicBezTo>
                <a:cubicBezTo>
                  <a:pt x="2998008" y="713544"/>
                  <a:pt x="3001421" y="715865"/>
                  <a:pt x="3001986" y="724748"/>
                </a:cubicBezTo>
                <a:cubicBezTo>
                  <a:pt x="3003399" y="747665"/>
                  <a:pt x="2987464" y="767987"/>
                  <a:pt x="2987169" y="793992"/>
                </a:cubicBezTo>
                <a:cubicBezTo>
                  <a:pt x="2988877" y="790905"/>
                  <a:pt x="3008500" y="799297"/>
                  <a:pt x="3006508" y="802898"/>
                </a:cubicBezTo>
                <a:cubicBezTo>
                  <a:pt x="3013899" y="816425"/>
                  <a:pt x="2980312" y="877148"/>
                  <a:pt x="2996236" y="892230"/>
                </a:cubicBezTo>
                <a:cubicBezTo>
                  <a:pt x="2996236" y="892230"/>
                  <a:pt x="2996698" y="892545"/>
                  <a:pt x="2997275" y="892938"/>
                </a:cubicBezTo>
                <a:lnTo>
                  <a:pt x="2998575" y="893822"/>
                </a:lnTo>
                <a:lnTo>
                  <a:pt x="2999008" y="894117"/>
                </a:lnTo>
                <a:cubicBezTo>
                  <a:pt x="2999470" y="894431"/>
                  <a:pt x="2999701" y="894589"/>
                  <a:pt x="2999355" y="894352"/>
                </a:cubicBezTo>
                <a:lnTo>
                  <a:pt x="2998575" y="893822"/>
                </a:lnTo>
                <a:lnTo>
                  <a:pt x="2996236" y="892230"/>
                </a:lnTo>
                <a:cubicBezTo>
                  <a:pt x="3010183" y="867015"/>
                  <a:pt x="3003080" y="844477"/>
                  <a:pt x="3012191" y="819513"/>
                </a:cubicBezTo>
                <a:cubicBezTo>
                  <a:pt x="3026425" y="785285"/>
                  <a:pt x="3034971" y="751438"/>
                  <a:pt x="3040676" y="707159"/>
                </a:cubicBezTo>
                <a:cubicBezTo>
                  <a:pt x="3056347" y="634956"/>
                  <a:pt x="3037231" y="792637"/>
                  <a:pt x="3040644" y="794958"/>
                </a:cubicBezTo>
                <a:lnTo>
                  <a:pt x="3065119" y="759199"/>
                </a:lnTo>
                <a:cubicBezTo>
                  <a:pt x="3068531" y="761521"/>
                  <a:pt x="3056278" y="819051"/>
                  <a:pt x="3056278" y="819051"/>
                </a:cubicBezTo>
                <a:cubicBezTo>
                  <a:pt x="3054277" y="848144"/>
                  <a:pt x="3045456" y="855600"/>
                  <a:pt x="3047439" y="878905"/>
                </a:cubicBezTo>
                <a:cubicBezTo>
                  <a:pt x="3054555" y="866040"/>
                  <a:pt x="3065102" y="803098"/>
                  <a:pt x="3068515" y="805420"/>
                </a:cubicBezTo>
                <a:cubicBezTo>
                  <a:pt x="3069368" y="806000"/>
                  <a:pt x="3069811" y="810684"/>
                  <a:pt x="3070213" y="816435"/>
                </a:cubicBezTo>
                <a:lnTo>
                  <a:pt x="3070610" y="821175"/>
                </a:lnTo>
                <a:lnTo>
                  <a:pt x="3049135" y="880059"/>
                </a:lnTo>
                <a:lnTo>
                  <a:pt x="3038817" y="908355"/>
                </a:lnTo>
                <a:cubicBezTo>
                  <a:pt x="3027366" y="914185"/>
                  <a:pt x="3046501" y="916583"/>
                  <a:pt x="3038817" y="908355"/>
                </a:cubicBezTo>
                <a:cubicBezTo>
                  <a:pt x="3047413" y="894043"/>
                  <a:pt x="3054639" y="879439"/>
                  <a:pt x="3061187" y="864696"/>
                </a:cubicBezTo>
                <a:lnTo>
                  <a:pt x="3072984" y="836012"/>
                </a:lnTo>
                <a:lnTo>
                  <a:pt x="3075103" y="839481"/>
                </a:lnTo>
                <a:cubicBezTo>
                  <a:pt x="3076823" y="837365"/>
                  <a:pt x="3079244" y="830248"/>
                  <a:pt x="3082733" y="815093"/>
                </a:cubicBezTo>
                <a:lnTo>
                  <a:pt x="3084040" y="809195"/>
                </a:lnTo>
                <a:lnTo>
                  <a:pt x="3097859" y="775794"/>
                </a:lnTo>
                <a:cubicBezTo>
                  <a:pt x="3104458" y="761106"/>
                  <a:pt x="3111760" y="746582"/>
                  <a:pt x="3120458" y="732378"/>
                </a:cubicBezTo>
                <a:cubicBezTo>
                  <a:pt x="3110877" y="771325"/>
                  <a:pt x="3093873" y="806666"/>
                  <a:pt x="3080061" y="844701"/>
                </a:cubicBezTo>
                <a:cubicBezTo>
                  <a:pt x="3069958" y="874406"/>
                  <a:pt x="3082792" y="852690"/>
                  <a:pt x="3089390" y="841663"/>
                </a:cubicBezTo>
                <a:lnTo>
                  <a:pt x="3145257" y="706485"/>
                </a:lnTo>
                <a:lnTo>
                  <a:pt x="3144494" y="711920"/>
                </a:lnTo>
                <a:cubicBezTo>
                  <a:pt x="3140789" y="735603"/>
                  <a:pt x="3130525" y="799445"/>
                  <a:pt x="3141066" y="753498"/>
                </a:cubicBezTo>
                <a:cubicBezTo>
                  <a:pt x="3153028" y="713475"/>
                  <a:pt x="3144191" y="764831"/>
                  <a:pt x="3146461" y="779124"/>
                </a:cubicBezTo>
                <a:cubicBezTo>
                  <a:pt x="3148169" y="776036"/>
                  <a:pt x="3149877" y="772948"/>
                  <a:pt x="3151584" y="769861"/>
                </a:cubicBezTo>
                <a:cubicBezTo>
                  <a:pt x="3149877" y="772948"/>
                  <a:pt x="3172638" y="757270"/>
                  <a:pt x="3176618" y="759978"/>
                </a:cubicBezTo>
                <a:cubicBezTo>
                  <a:pt x="3183444" y="764621"/>
                  <a:pt x="3174313" y="841982"/>
                  <a:pt x="3172317" y="854082"/>
                </a:cubicBezTo>
                <a:cubicBezTo>
                  <a:pt x="3176282" y="900690"/>
                  <a:pt x="3195389" y="768497"/>
                  <a:pt x="3202781" y="773528"/>
                </a:cubicBezTo>
                <a:cubicBezTo>
                  <a:pt x="3204915" y="773916"/>
                  <a:pt x="3205874" y="779261"/>
                  <a:pt x="3206244" y="786396"/>
                </a:cubicBezTo>
                <a:lnTo>
                  <a:pt x="3206224" y="793777"/>
                </a:lnTo>
                <a:lnTo>
                  <a:pt x="3169101" y="887213"/>
                </a:lnTo>
                <a:cubicBezTo>
                  <a:pt x="3165433" y="896312"/>
                  <a:pt x="3141571" y="938057"/>
                  <a:pt x="3146830" y="943688"/>
                </a:cubicBezTo>
                <a:cubicBezTo>
                  <a:pt x="3151683" y="948884"/>
                  <a:pt x="3163690" y="912535"/>
                  <a:pt x="3166217" y="910175"/>
                </a:cubicBezTo>
                <a:cubicBezTo>
                  <a:pt x="3179257" y="875293"/>
                  <a:pt x="3192078" y="843253"/>
                  <a:pt x="3205059" y="812380"/>
                </a:cubicBezTo>
                <a:lnTo>
                  <a:pt x="3206182" y="809818"/>
                </a:lnTo>
                <a:lnTo>
                  <a:pt x="3206181" y="810013"/>
                </a:lnTo>
                <a:cubicBezTo>
                  <a:pt x="3205749" y="825124"/>
                  <a:pt x="3205320" y="834747"/>
                  <a:pt x="3209594" y="813574"/>
                </a:cubicBezTo>
                <a:lnTo>
                  <a:pt x="3218856" y="780911"/>
                </a:lnTo>
                <a:lnTo>
                  <a:pt x="3244866" y="721589"/>
                </a:lnTo>
                <a:lnTo>
                  <a:pt x="3248116" y="713232"/>
                </a:lnTo>
                <a:lnTo>
                  <a:pt x="3246018" y="743627"/>
                </a:lnTo>
                <a:cubicBezTo>
                  <a:pt x="3244992" y="756650"/>
                  <a:pt x="3243599" y="771904"/>
                  <a:pt x="3241459" y="791342"/>
                </a:cubicBezTo>
                <a:cubicBezTo>
                  <a:pt x="3239461" y="811937"/>
                  <a:pt x="3236325" y="827511"/>
                  <a:pt x="3236035" y="845019"/>
                </a:cubicBezTo>
                <a:cubicBezTo>
                  <a:pt x="3238011" y="885317"/>
                  <a:pt x="3250267" y="819289"/>
                  <a:pt x="3253970" y="804102"/>
                </a:cubicBezTo>
                <a:cubicBezTo>
                  <a:pt x="3257107" y="780031"/>
                  <a:pt x="3253989" y="751704"/>
                  <a:pt x="3265934" y="755582"/>
                </a:cubicBezTo>
                <a:cubicBezTo>
                  <a:pt x="3262522" y="753260"/>
                  <a:pt x="3267622" y="804890"/>
                  <a:pt x="3269893" y="819184"/>
                </a:cubicBezTo>
                <a:cubicBezTo>
                  <a:pt x="3269893" y="819184"/>
                  <a:pt x="3260781" y="844148"/>
                  <a:pt x="3273014" y="839013"/>
                </a:cubicBezTo>
                <a:cubicBezTo>
                  <a:pt x="3273014" y="839013"/>
                  <a:pt x="3275013" y="818418"/>
                  <a:pt x="3276723" y="806833"/>
                </a:cubicBezTo>
                <a:cubicBezTo>
                  <a:pt x="3285541" y="807873"/>
                  <a:pt x="3294074" y="809429"/>
                  <a:pt x="3294074" y="809429"/>
                </a:cubicBezTo>
                <a:cubicBezTo>
                  <a:pt x="3297489" y="803254"/>
                  <a:pt x="3299778" y="765150"/>
                  <a:pt x="3306894" y="752284"/>
                </a:cubicBezTo>
                <a:cubicBezTo>
                  <a:pt x="3306894" y="752284"/>
                  <a:pt x="3317426" y="733245"/>
                  <a:pt x="3313716" y="765424"/>
                </a:cubicBezTo>
                <a:cubicBezTo>
                  <a:pt x="3310294" y="790009"/>
                  <a:pt x="3306603" y="769792"/>
                  <a:pt x="3312001" y="786922"/>
                </a:cubicBezTo>
                <a:cubicBezTo>
                  <a:pt x="3308308" y="775202"/>
                  <a:pt x="3322530" y="776378"/>
                  <a:pt x="3327646" y="784108"/>
                </a:cubicBezTo>
                <a:cubicBezTo>
                  <a:pt x="3327220" y="782756"/>
                  <a:pt x="3326135" y="786400"/>
                  <a:pt x="3324799" y="792661"/>
                </a:cubicBezTo>
                <a:lnTo>
                  <a:pt x="3321189" y="812813"/>
                </a:lnTo>
                <a:lnTo>
                  <a:pt x="3320882" y="813561"/>
                </a:lnTo>
                <a:cubicBezTo>
                  <a:pt x="3293286" y="880886"/>
                  <a:pt x="3266008" y="947917"/>
                  <a:pt x="3240366" y="1011998"/>
                </a:cubicBezTo>
                <a:cubicBezTo>
                  <a:pt x="3224930" y="1051550"/>
                  <a:pt x="3211183" y="1090739"/>
                  <a:pt x="3198597" y="1129453"/>
                </a:cubicBezTo>
                <a:lnTo>
                  <a:pt x="3164619" y="1241323"/>
                </a:lnTo>
                <a:lnTo>
                  <a:pt x="3184118" y="1235771"/>
                </a:lnTo>
                <a:lnTo>
                  <a:pt x="3190952" y="1207954"/>
                </a:lnTo>
                <a:cubicBezTo>
                  <a:pt x="3198951" y="1176957"/>
                  <a:pt x="3207628" y="1145544"/>
                  <a:pt x="3217599" y="1113529"/>
                </a:cubicBezTo>
                <a:cubicBezTo>
                  <a:pt x="3253882" y="1009105"/>
                  <a:pt x="3297327" y="903666"/>
                  <a:pt x="3343156" y="800056"/>
                </a:cubicBezTo>
                <a:lnTo>
                  <a:pt x="3344636" y="797033"/>
                </a:lnTo>
                <a:lnTo>
                  <a:pt x="3343689" y="814233"/>
                </a:lnTo>
                <a:lnTo>
                  <a:pt x="3344245" y="816701"/>
                </a:lnTo>
                <a:lnTo>
                  <a:pt x="3342078" y="821331"/>
                </a:lnTo>
                <a:cubicBezTo>
                  <a:pt x="3307960" y="923733"/>
                  <a:pt x="3268163" y="1006306"/>
                  <a:pt x="3225545" y="1126377"/>
                </a:cubicBezTo>
                <a:lnTo>
                  <a:pt x="3194731" y="1232749"/>
                </a:lnTo>
                <a:lnTo>
                  <a:pt x="3208306" y="1228884"/>
                </a:lnTo>
                <a:lnTo>
                  <a:pt x="3217086" y="1195289"/>
                </a:lnTo>
                <a:cubicBezTo>
                  <a:pt x="3223558" y="1173636"/>
                  <a:pt x="3230604" y="1152056"/>
                  <a:pt x="3237561" y="1130561"/>
                </a:cubicBezTo>
                <a:cubicBezTo>
                  <a:pt x="3243492" y="1114481"/>
                  <a:pt x="3256578" y="1056855"/>
                  <a:pt x="3262359" y="1071726"/>
                </a:cubicBezTo>
                <a:cubicBezTo>
                  <a:pt x="3266689" y="1067681"/>
                  <a:pt x="3271382" y="1063299"/>
                  <a:pt x="3268694" y="1056079"/>
                </a:cubicBezTo>
                <a:cubicBezTo>
                  <a:pt x="3301632" y="979912"/>
                  <a:pt x="3327913" y="900234"/>
                  <a:pt x="3372664" y="817901"/>
                </a:cubicBezTo>
                <a:cubicBezTo>
                  <a:pt x="3341791" y="897003"/>
                  <a:pt x="3304985" y="992186"/>
                  <a:pt x="3271947" y="1073311"/>
                </a:cubicBezTo>
                <a:cubicBezTo>
                  <a:pt x="3268138" y="1086598"/>
                  <a:pt x="3236743" y="1156458"/>
                  <a:pt x="3241597" y="1161655"/>
                </a:cubicBezTo>
                <a:cubicBezTo>
                  <a:pt x="3256822" y="1182298"/>
                  <a:pt x="3353411" y="941282"/>
                  <a:pt x="3252786" y="1151204"/>
                </a:cubicBezTo>
                <a:cubicBezTo>
                  <a:pt x="3257218" y="1142200"/>
                  <a:pt x="3261287" y="1133534"/>
                  <a:pt x="3260983" y="1128143"/>
                </a:cubicBezTo>
                <a:cubicBezTo>
                  <a:pt x="3289886" y="1020882"/>
                  <a:pt x="3338185" y="920639"/>
                  <a:pt x="3387367" y="829303"/>
                </a:cubicBezTo>
                <a:cubicBezTo>
                  <a:pt x="3346913" y="947351"/>
                  <a:pt x="3299441" y="1062226"/>
                  <a:pt x="3259653" y="1185330"/>
                </a:cubicBezTo>
                <a:lnTo>
                  <a:pt x="3251265" y="1216653"/>
                </a:lnTo>
                <a:lnTo>
                  <a:pt x="3262534" y="1213443"/>
                </a:lnTo>
                <a:lnTo>
                  <a:pt x="3280469" y="1151901"/>
                </a:lnTo>
                <a:cubicBezTo>
                  <a:pt x="3311956" y="1053375"/>
                  <a:pt x="3348742" y="956183"/>
                  <a:pt x="3391446" y="861167"/>
                </a:cubicBezTo>
                <a:cubicBezTo>
                  <a:pt x="3408406" y="825056"/>
                  <a:pt x="3424845" y="779704"/>
                  <a:pt x="3447486" y="763424"/>
                </a:cubicBezTo>
                <a:cubicBezTo>
                  <a:pt x="3458415" y="748352"/>
                  <a:pt x="3455584" y="745321"/>
                  <a:pt x="3459654" y="736655"/>
                </a:cubicBezTo>
                <a:cubicBezTo>
                  <a:pt x="3468257" y="714026"/>
                  <a:pt x="3478781" y="698522"/>
                  <a:pt x="3473371" y="723844"/>
                </a:cubicBezTo>
                <a:cubicBezTo>
                  <a:pt x="3459097" y="767173"/>
                  <a:pt x="3451260" y="789897"/>
                  <a:pt x="3434300" y="826007"/>
                </a:cubicBezTo>
                <a:cubicBezTo>
                  <a:pt x="3386988" y="950463"/>
                  <a:pt x="3341117" y="1053302"/>
                  <a:pt x="3299423" y="1183050"/>
                </a:cubicBezTo>
                <a:lnTo>
                  <a:pt x="3292691" y="1205841"/>
                </a:lnTo>
                <a:lnTo>
                  <a:pt x="3301695" y="1203704"/>
                </a:lnTo>
                <a:lnTo>
                  <a:pt x="3302677" y="1200281"/>
                </a:lnTo>
                <a:cubicBezTo>
                  <a:pt x="3336228" y="1087866"/>
                  <a:pt x="3390341" y="962736"/>
                  <a:pt x="3435909" y="854503"/>
                </a:cubicBezTo>
                <a:cubicBezTo>
                  <a:pt x="3444412" y="836834"/>
                  <a:pt x="3454774" y="811750"/>
                  <a:pt x="3458845" y="803083"/>
                </a:cubicBezTo>
                <a:cubicBezTo>
                  <a:pt x="3467869" y="794655"/>
                  <a:pt x="3466225" y="805920"/>
                  <a:pt x="3472722" y="799852"/>
                </a:cubicBezTo>
                <a:cubicBezTo>
                  <a:pt x="3472722" y="799852"/>
                  <a:pt x="3483912" y="789402"/>
                  <a:pt x="3481486" y="786803"/>
                </a:cubicBezTo>
                <a:cubicBezTo>
                  <a:pt x="3483912" y="789402"/>
                  <a:pt x="3474070" y="823727"/>
                  <a:pt x="3463968" y="853433"/>
                </a:cubicBezTo>
                <a:cubicBezTo>
                  <a:pt x="3461804" y="855455"/>
                  <a:pt x="3461804" y="855455"/>
                  <a:pt x="3459376" y="852856"/>
                </a:cubicBezTo>
                <a:cubicBezTo>
                  <a:pt x="3461804" y="855455"/>
                  <a:pt x="3473911" y="814148"/>
                  <a:pt x="3475150" y="802451"/>
                </a:cubicBezTo>
                <a:cubicBezTo>
                  <a:pt x="3429286" y="945822"/>
                  <a:pt x="3445623" y="905428"/>
                  <a:pt x="3463968" y="853433"/>
                </a:cubicBezTo>
                <a:lnTo>
                  <a:pt x="3467908" y="852640"/>
                </a:lnTo>
                <a:lnTo>
                  <a:pt x="3463632" y="873040"/>
                </a:lnTo>
                <a:cubicBezTo>
                  <a:pt x="3456212" y="896503"/>
                  <a:pt x="3442581" y="918813"/>
                  <a:pt x="3431451" y="943800"/>
                </a:cubicBezTo>
                <a:cubicBezTo>
                  <a:pt x="3401994" y="1024418"/>
                  <a:pt x="3372526" y="1104843"/>
                  <a:pt x="3345973" y="1185587"/>
                </a:cubicBezTo>
                <a:lnTo>
                  <a:pt x="3343454" y="1193790"/>
                </a:lnTo>
                <a:lnTo>
                  <a:pt x="3463081" y="1165392"/>
                </a:lnTo>
                <a:cubicBezTo>
                  <a:pt x="3524672" y="1148152"/>
                  <a:pt x="3589773" y="1128378"/>
                  <a:pt x="3655338" y="1108769"/>
                </a:cubicBezTo>
                <a:cubicBezTo>
                  <a:pt x="3817016" y="1064611"/>
                  <a:pt x="3986560" y="1042704"/>
                  <a:pt x="4156768" y="1020402"/>
                </a:cubicBezTo>
                <a:cubicBezTo>
                  <a:pt x="4184070" y="1018718"/>
                  <a:pt x="4210154" y="1020491"/>
                  <a:pt x="4234389" y="1016224"/>
                </a:cubicBezTo>
                <a:lnTo>
                  <a:pt x="4254456" y="1010584"/>
                </a:lnTo>
                <a:lnTo>
                  <a:pt x="4255121" y="1011407"/>
                </a:lnTo>
                <a:cubicBezTo>
                  <a:pt x="4256286" y="1011818"/>
                  <a:pt x="4257395" y="1011267"/>
                  <a:pt x="4257986" y="1009591"/>
                </a:cubicBezTo>
                <a:lnTo>
                  <a:pt x="4254456" y="1010584"/>
                </a:lnTo>
                <a:lnTo>
                  <a:pt x="4251931" y="1007456"/>
                </a:lnTo>
                <a:cubicBezTo>
                  <a:pt x="4282941" y="1002681"/>
                  <a:pt x="4317929" y="995538"/>
                  <a:pt x="4319112" y="992185"/>
                </a:cubicBezTo>
                <a:cubicBezTo>
                  <a:pt x="4317929" y="995538"/>
                  <a:pt x="4303489" y="990447"/>
                  <a:pt x="4303489" y="990447"/>
                </a:cubicBezTo>
                <a:cubicBezTo>
                  <a:pt x="4295104" y="987492"/>
                  <a:pt x="4305853" y="983741"/>
                  <a:pt x="4294208" y="979636"/>
                </a:cubicBezTo>
                <a:cubicBezTo>
                  <a:pt x="4284641" y="980034"/>
                  <a:pt x="4257608" y="982441"/>
                  <a:pt x="4238009" y="983070"/>
                </a:cubicBezTo>
                <a:cubicBezTo>
                  <a:pt x="4208750" y="985479"/>
                  <a:pt x="4178307" y="987901"/>
                  <a:pt x="4147301" y="990528"/>
                </a:cubicBezTo>
                <a:lnTo>
                  <a:pt x="4068710" y="997781"/>
                </a:lnTo>
                <a:lnTo>
                  <a:pt x="4088075" y="994058"/>
                </a:lnTo>
                <a:cubicBezTo>
                  <a:pt x="4122476" y="989693"/>
                  <a:pt x="4156635" y="987127"/>
                  <a:pt x="4189847" y="985014"/>
                </a:cubicBezTo>
                <a:cubicBezTo>
                  <a:pt x="4256080" y="981346"/>
                  <a:pt x="4328848" y="968045"/>
                  <a:pt x="4399720" y="961615"/>
                </a:cubicBezTo>
                <a:cubicBezTo>
                  <a:pt x="4437618" y="959583"/>
                  <a:pt x="4475280" y="956367"/>
                  <a:pt x="4511598" y="953620"/>
                </a:cubicBezTo>
                <a:cubicBezTo>
                  <a:pt x="4547915" y="950872"/>
                  <a:pt x="4582889" y="948594"/>
                  <a:pt x="4615414" y="948437"/>
                </a:cubicBezTo>
                <a:cubicBezTo>
                  <a:pt x="4577167" y="954431"/>
                  <a:pt x="4533992" y="958059"/>
                  <a:pt x="4494131" y="959715"/>
                </a:cubicBezTo>
                <a:lnTo>
                  <a:pt x="4453554" y="964886"/>
                </a:lnTo>
                <a:cubicBezTo>
                  <a:pt x="4450994" y="972151"/>
                  <a:pt x="4483617" y="971714"/>
                  <a:pt x="4490388" y="970333"/>
                </a:cubicBezTo>
                <a:cubicBezTo>
                  <a:pt x="4579675" y="966625"/>
                  <a:pt x="4683455" y="948549"/>
                  <a:pt x="4762478" y="953161"/>
                </a:cubicBezTo>
                <a:cubicBezTo>
                  <a:pt x="4685732" y="968829"/>
                  <a:pt x="4589707" y="966392"/>
                  <a:pt x="4510883" y="977557"/>
                </a:cubicBezTo>
                <a:cubicBezTo>
                  <a:pt x="4534656" y="974001"/>
                  <a:pt x="4491284" y="978187"/>
                  <a:pt x="4492699" y="983085"/>
                </a:cubicBezTo>
                <a:cubicBezTo>
                  <a:pt x="4495926" y="991761"/>
                  <a:pt x="4509702" y="980910"/>
                  <a:pt x="4509702" y="980910"/>
                </a:cubicBezTo>
                <a:cubicBezTo>
                  <a:pt x="4557731" y="978366"/>
                  <a:pt x="4604131" y="975245"/>
                  <a:pt x="4649477" y="972697"/>
                </a:cubicBezTo>
                <a:lnTo>
                  <a:pt x="4739211" y="969480"/>
                </a:lnTo>
                <a:lnTo>
                  <a:pt x="4727019" y="973624"/>
                </a:lnTo>
                <a:lnTo>
                  <a:pt x="4726504" y="973860"/>
                </a:lnTo>
                <a:lnTo>
                  <a:pt x="4722565" y="974275"/>
                </a:lnTo>
                <a:cubicBezTo>
                  <a:pt x="4712534" y="974507"/>
                  <a:pt x="4660777" y="975739"/>
                  <a:pt x="4659596" y="979092"/>
                </a:cubicBezTo>
                <a:cubicBezTo>
                  <a:pt x="4655852" y="989710"/>
                  <a:pt x="4708790" y="985126"/>
                  <a:pt x="4703201" y="983155"/>
                </a:cubicBezTo>
                <a:lnTo>
                  <a:pt x="4707696" y="982719"/>
                </a:lnTo>
                <a:lnTo>
                  <a:pt x="4704894" y="988764"/>
                </a:lnTo>
                <a:cubicBezTo>
                  <a:pt x="4707431" y="989114"/>
                  <a:pt x="4712949" y="987944"/>
                  <a:pt x="4719808" y="986014"/>
                </a:cubicBezTo>
                <a:lnTo>
                  <a:pt x="4737206" y="980482"/>
                </a:lnTo>
                <a:lnTo>
                  <a:pt x="4749833" y="980117"/>
                </a:lnTo>
                <a:cubicBezTo>
                  <a:pt x="4757036" y="986426"/>
                  <a:pt x="4710404" y="989464"/>
                  <a:pt x="4710404" y="989464"/>
                </a:cubicBezTo>
                <a:cubicBezTo>
                  <a:pt x="4622047" y="993499"/>
                  <a:pt x="4544406" y="1001312"/>
                  <a:pt x="4471402" y="1006362"/>
                </a:cubicBezTo>
                <a:cubicBezTo>
                  <a:pt x="4464630" y="1007745"/>
                  <a:pt x="4379785" y="1009249"/>
                  <a:pt x="4378837" y="1020852"/>
                </a:cubicBezTo>
                <a:cubicBezTo>
                  <a:pt x="4379267" y="1028544"/>
                  <a:pt x="4436649" y="1021756"/>
                  <a:pt x="4391861" y="1021046"/>
                </a:cubicBezTo>
                <a:cubicBezTo>
                  <a:pt x="4460887" y="1018362"/>
                  <a:pt x="4521063" y="1012560"/>
                  <a:pt x="4587491" y="1008333"/>
                </a:cubicBezTo>
                <a:cubicBezTo>
                  <a:pt x="4590286" y="1009318"/>
                  <a:pt x="4656284" y="997401"/>
                  <a:pt x="4661156" y="1002889"/>
                </a:cubicBezTo>
                <a:cubicBezTo>
                  <a:pt x="4663004" y="1015477"/>
                  <a:pt x="4618734" y="1011808"/>
                  <a:pt x="4618734" y="1011808"/>
                </a:cubicBezTo>
                <a:cubicBezTo>
                  <a:pt x="4531526" y="1020018"/>
                  <a:pt x="4483711" y="1026408"/>
                  <a:pt x="4400479" y="1032251"/>
                </a:cubicBezTo>
                <a:cubicBezTo>
                  <a:pt x="4393707" y="1033634"/>
                  <a:pt x="4314650" y="1036549"/>
                  <a:pt x="4314883" y="1044799"/>
                </a:cubicBezTo>
                <a:cubicBezTo>
                  <a:pt x="4319756" y="1050287"/>
                  <a:pt x="4382494" y="1037219"/>
                  <a:pt x="4375721" y="1038602"/>
                </a:cubicBezTo>
                <a:cubicBezTo>
                  <a:pt x="4398116" y="1038957"/>
                  <a:pt x="4412124" y="1036356"/>
                  <a:pt x="4437975" y="1037303"/>
                </a:cubicBezTo>
                <a:cubicBezTo>
                  <a:pt x="4401806" y="1047799"/>
                  <a:pt x="4364311" y="1042748"/>
                  <a:pt x="4329323" y="1049889"/>
                </a:cubicBezTo>
                <a:cubicBezTo>
                  <a:pt x="4319756" y="1050287"/>
                  <a:pt x="4309958" y="1058770"/>
                  <a:pt x="4295949" y="1061371"/>
                </a:cubicBezTo>
                <a:cubicBezTo>
                  <a:pt x="4260245" y="1072031"/>
                  <a:pt x="4207557" y="1072934"/>
                  <a:pt x="4172571" y="1080077"/>
                </a:cubicBezTo>
                <a:cubicBezTo>
                  <a:pt x="4183785" y="1076491"/>
                  <a:pt x="4155570" y="1082251"/>
                  <a:pt x="4154387" y="1085603"/>
                </a:cubicBezTo>
                <a:cubicBezTo>
                  <a:pt x="4150645" y="1096222"/>
                  <a:pt x="4184215" y="1084183"/>
                  <a:pt x="4187011" y="1085168"/>
                </a:cubicBezTo>
                <a:cubicBezTo>
                  <a:pt x="4278663" y="1074754"/>
                  <a:pt x="4367053" y="1063191"/>
                  <a:pt x="4451898" y="1061686"/>
                </a:cubicBezTo>
                <a:cubicBezTo>
                  <a:pt x="4370978" y="1080282"/>
                  <a:pt x="4309673" y="1069979"/>
                  <a:pt x="4231081" y="1089394"/>
                </a:cubicBezTo>
                <a:cubicBezTo>
                  <a:pt x="4232460" y="1085483"/>
                  <a:pt x="4179526" y="1106403"/>
                  <a:pt x="4206558" y="1103995"/>
                </a:cubicBezTo>
                <a:cubicBezTo>
                  <a:pt x="4301005" y="1094568"/>
                  <a:pt x="4382158" y="1084223"/>
                  <a:pt x="4468184" y="1079366"/>
                </a:cubicBezTo>
                <a:cubicBezTo>
                  <a:pt x="4488446" y="1078341"/>
                  <a:pt x="4536495" y="1080200"/>
                  <a:pt x="4491475" y="1087576"/>
                </a:cubicBezTo>
                <a:cubicBezTo>
                  <a:pt x="4436890" y="1095350"/>
                  <a:pt x="4377663" y="1105885"/>
                  <a:pt x="4317488" y="1111688"/>
                </a:cubicBezTo>
                <a:cubicBezTo>
                  <a:pt x="4300487" y="1113862"/>
                  <a:pt x="4238663" y="1122853"/>
                  <a:pt x="4288090" y="1120802"/>
                </a:cubicBezTo>
                <a:cubicBezTo>
                  <a:pt x="4334722" y="1117764"/>
                  <a:pt x="4385382" y="1112218"/>
                  <a:pt x="4434761" y="1106772"/>
                </a:cubicBezTo>
                <a:lnTo>
                  <a:pt x="4493814" y="1100440"/>
                </a:lnTo>
                <a:lnTo>
                  <a:pt x="4469679" y="1112864"/>
                </a:lnTo>
                <a:cubicBezTo>
                  <a:pt x="4440845" y="1137504"/>
                  <a:pt x="4483414" y="1121424"/>
                  <a:pt x="4510217" y="1109065"/>
                </a:cubicBezTo>
                <a:lnTo>
                  <a:pt x="4546868" y="1095627"/>
                </a:lnTo>
                <a:lnTo>
                  <a:pt x="4573758" y="1093338"/>
                </a:lnTo>
                <a:lnTo>
                  <a:pt x="4577000" y="1093050"/>
                </a:lnTo>
                <a:lnTo>
                  <a:pt x="4562657" y="1099308"/>
                </a:lnTo>
                <a:cubicBezTo>
                  <a:pt x="4543379" y="1107826"/>
                  <a:pt x="4524153" y="1115917"/>
                  <a:pt x="4505166" y="1121958"/>
                </a:cubicBezTo>
                <a:cubicBezTo>
                  <a:pt x="4463186" y="1138055"/>
                  <a:pt x="4410596" y="1149092"/>
                  <a:pt x="4368135" y="1169286"/>
                </a:cubicBezTo>
                <a:cubicBezTo>
                  <a:pt x="4321558" y="1189381"/>
                  <a:pt x="4386359" y="1169735"/>
                  <a:pt x="4412600" y="1162160"/>
                </a:cubicBezTo>
                <a:cubicBezTo>
                  <a:pt x="4438842" y="1154584"/>
                  <a:pt x="4469279" y="1146426"/>
                  <a:pt x="4477402" y="1142515"/>
                </a:cubicBezTo>
                <a:cubicBezTo>
                  <a:pt x="4484457" y="1142690"/>
                  <a:pt x="4499154" y="1143050"/>
                  <a:pt x="4502682" y="1143137"/>
                </a:cubicBezTo>
                <a:cubicBezTo>
                  <a:pt x="4513745" y="1139299"/>
                  <a:pt x="4518341" y="1135301"/>
                  <a:pt x="4525958" y="1130692"/>
                </a:cubicBezTo>
                <a:cubicBezTo>
                  <a:pt x="4529484" y="1130779"/>
                  <a:pt x="4540094" y="1135837"/>
                  <a:pt x="4551824" y="1131329"/>
                </a:cubicBezTo>
                <a:cubicBezTo>
                  <a:pt x="4562887" y="1127491"/>
                  <a:pt x="4590171" y="1111033"/>
                  <a:pt x="4612993" y="1107484"/>
                </a:cubicBezTo>
                <a:cubicBezTo>
                  <a:pt x="4650403" y="1100183"/>
                  <a:pt x="4596291" y="1124202"/>
                  <a:pt x="4584640" y="1128026"/>
                </a:cubicBezTo>
                <a:cubicBezTo>
                  <a:pt x="4568901" y="1136546"/>
                  <a:pt x="4550783" y="1140211"/>
                  <a:pt x="4542658" y="1144122"/>
                </a:cubicBezTo>
                <a:cubicBezTo>
                  <a:pt x="4538651" y="1148133"/>
                  <a:pt x="4537609" y="1157014"/>
                  <a:pt x="4530074" y="1160941"/>
                </a:cubicBezTo>
                <a:cubicBezTo>
                  <a:pt x="4519665" y="1169249"/>
                  <a:pt x="4498668" y="1176097"/>
                  <a:pt x="4475527" y="1182380"/>
                </a:cubicBezTo>
                <a:lnTo>
                  <a:pt x="4408347" y="1200355"/>
                </a:lnTo>
                <a:lnTo>
                  <a:pt x="4409765" y="1199802"/>
                </a:lnTo>
                <a:lnTo>
                  <a:pt x="4413188" y="1198525"/>
                </a:lnTo>
                <a:cubicBezTo>
                  <a:pt x="4413813" y="1198279"/>
                  <a:pt x="4413464" y="1198387"/>
                  <a:pt x="4412415" y="1198768"/>
                </a:cubicBezTo>
                <a:lnTo>
                  <a:pt x="4409765" y="1199802"/>
                </a:lnTo>
                <a:lnTo>
                  <a:pt x="4408112" y="1200418"/>
                </a:lnTo>
                <a:lnTo>
                  <a:pt x="4408347" y="1200355"/>
                </a:lnTo>
                <a:lnTo>
                  <a:pt x="4399922" y="1203642"/>
                </a:lnTo>
                <a:cubicBezTo>
                  <a:pt x="4388926" y="1208168"/>
                  <a:pt x="4375525" y="1214347"/>
                  <a:pt x="4377302" y="1216788"/>
                </a:cubicBezTo>
                <a:cubicBezTo>
                  <a:pt x="4379868" y="1225073"/>
                  <a:pt x="4422809" y="1200780"/>
                  <a:pt x="4422809" y="1200780"/>
                </a:cubicBezTo>
                <a:cubicBezTo>
                  <a:pt x="4475961" y="1184959"/>
                  <a:pt x="4517942" y="1168864"/>
                  <a:pt x="4566977" y="1152942"/>
                </a:cubicBezTo>
                <a:cubicBezTo>
                  <a:pt x="4578628" y="1149118"/>
                  <a:pt x="4593326" y="1149479"/>
                  <a:pt x="4612031" y="1145829"/>
                </a:cubicBezTo>
                <a:cubicBezTo>
                  <a:pt x="4634746" y="1138166"/>
                  <a:pt x="4642842" y="1129459"/>
                  <a:pt x="4657059" y="1133920"/>
                </a:cubicBezTo>
                <a:cubicBezTo>
                  <a:pt x="4667667" y="1138976"/>
                  <a:pt x="4666224" y="1151274"/>
                  <a:pt x="4673280" y="1151448"/>
                </a:cubicBezTo>
                <a:cubicBezTo>
                  <a:pt x="4691504" y="1151896"/>
                  <a:pt x="4746099" y="1123779"/>
                  <a:pt x="4768892" y="1115432"/>
                </a:cubicBezTo>
                <a:lnTo>
                  <a:pt x="4805713" y="1101666"/>
                </a:lnTo>
                <a:lnTo>
                  <a:pt x="4810345" y="1102603"/>
                </a:lnTo>
                <a:lnTo>
                  <a:pt x="4823866" y="1104077"/>
                </a:lnTo>
                <a:lnTo>
                  <a:pt x="4812186" y="1108876"/>
                </a:lnTo>
                <a:cubicBezTo>
                  <a:pt x="4756112" y="1131391"/>
                  <a:pt x="4698573" y="1154468"/>
                  <a:pt x="4636832" y="1180697"/>
                </a:cubicBezTo>
                <a:cubicBezTo>
                  <a:pt x="4625768" y="1184536"/>
                  <a:pt x="4599046" y="1196211"/>
                  <a:pt x="4568128" y="1208468"/>
                </a:cubicBezTo>
                <a:cubicBezTo>
                  <a:pt x="4556478" y="1212292"/>
                  <a:pt x="4468988" y="1244396"/>
                  <a:pt x="4517543" y="1232573"/>
                </a:cubicBezTo>
                <a:cubicBezTo>
                  <a:pt x="4563078" y="1221362"/>
                  <a:pt x="4494269" y="1245018"/>
                  <a:pt x="4486731" y="1248943"/>
                </a:cubicBezTo>
                <a:cubicBezTo>
                  <a:pt x="4482135" y="1252941"/>
                  <a:pt x="4469551" y="1269761"/>
                  <a:pt x="4472597" y="1273946"/>
                </a:cubicBezTo>
                <a:cubicBezTo>
                  <a:pt x="4476124" y="1274033"/>
                  <a:pt x="4571737" y="1238018"/>
                  <a:pt x="4583389" y="1234194"/>
                </a:cubicBezTo>
                <a:cubicBezTo>
                  <a:pt x="4613157" y="1226705"/>
                  <a:pt x="4640065" y="1218461"/>
                  <a:pt x="4662299" y="1214897"/>
                </a:cubicBezTo>
                <a:cubicBezTo>
                  <a:pt x="4665826" y="1214983"/>
                  <a:pt x="4676515" y="1219358"/>
                  <a:pt x="4680042" y="1219444"/>
                </a:cubicBezTo>
                <a:cubicBezTo>
                  <a:pt x="4713446" y="1216156"/>
                  <a:pt x="4761920" y="1174869"/>
                  <a:pt x="4763925" y="1187936"/>
                </a:cubicBezTo>
                <a:cubicBezTo>
                  <a:pt x="4763925" y="1187936"/>
                  <a:pt x="4752381" y="1195875"/>
                  <a:pt x="4744364" y="1203899"/>
                </a:cubicBezTo>
                <a:lnTo>
                  <a:pt x="4744888" y="1201722"/>
                </a:lnTo>
                <a:lnTo>
                  <a:pt x="4748372" y="1199887"/>
                </a:lnTo>
                <a:cubicBezTo>
                  <a:pt x="4746609" y="1199844"/>
                  <a:pt x="4745727" y="1199821"/>
                  <a:pt x="4745226" y="1200323"/>
                </a:cubicBezTo>
                <a:lnTo>
                  <a:pt x="4744888" y="1201722"/>
                </a:lnTo>
                <a:lnTo>
                  <a:pt x="4738484" y="1205098"/>
                </a:lnTo>
                <a:lnTo>
                  <a:pt x="4733869" y="1206039"/>
                </a:lnTo>
                <a:cubicBezTo>
                  <a:pt x="4731010" y="1207167"/>
                  <a:pt x="4729105" y="1208320"/>
                  <a:pt x="4729105" y="1208320"/>
                </a:cubicBezTo>
                <a:cubicBezTo>
                  <a:pt x="4729105" y="1208320"/>
                  <a:pt x="4727663" y="1220616"/>
                  <a:pt x="4719459" y="1225210"/>
                </a:cubicBezTo>
                <a:cubicBezTo>
                  <a:pt x="4703320" y="1237146"/>
                  <a:pt x="4654764" y="1248969"/>
                  <a:pt x="4639106" y="1256805"/>
                </a:cubicBezTo>
                <a:cubicBezTo>
                  <a:pt x="4635578" y="1256718"/>
                  <a:pt x="4634536" y="1265600"/>
                  <a:pt x="4630528" y="1269612"/>
                </a:cubicBezTo>
                <a:cubicBezTo>
                  <a:pt x="4610379" y="1285560"/>
                  <a:pt x="4561718" y="1293269"/>
                  <a:pt x="4534915" y="1305627"/>
                </a:cubicBezTo>
                <a:cubicBezTo>
                  <a:pt x="4508087" y="1313189"/>
                  <a:pt x="4474201" y="1320577"/>
                  <a:pt x="4436336" y="1336773"/>
                </a:cubicBezTo>
                <a:cubicBezTo>
                  <a:pt x="4436336" y="1336773"/>
                  <a:pt x="4428212" y="1340684"/>
                  <a:pt x="4427652" y="1345466"/>
                </a:cubicBezTo>
                <a:cubicBezTo>
                  <a:pt x="4437861" y="1353939"/>
                  <a:pt x="4507125" y="1321387"/>
                  <a:pt x="4522302" y="1317650"/>
                </a:cubicBezTo>
                <a:cubicBezTo>
                  <a:pt x="4603752" y="1294304"/>
                  <a:pt x="4682930" y="1266448"/>
                  <a:pt x="4761772" y="1236444"/>
                </a:cubicBezTo>
                <a:lnTo>
                  <a:pt x="4881860" y="1188852"/>
                </a:lnTo>
                <a:lnTo>
                  <a:pt x="4890948" y="1189450"/>
                </a:lnTo>
                <a:lnTo>
                  <a:pt x="4912294" y="1189577"/>
                </a:lnTo>
                <a:lnTo>
                  <a:pt x="4875466" y="1207126"/>
                </a:lnTo>
                <a:cubicBezTo>
                  <a:pt x="4860768" y="1206764"/>
                  <a:pt x="4849038" y="1211272"/>
                  <a:pt x="4844548" y="1219384"/>
                </a:cubicBezTo>
                <a:cubicBezTo>
                  <a:pt x="4844548" y="1219384"/>
                  <a:pt x="4839498" y="1232276"/>
                  <a:pt x="4844548" y="1219384"/>
                </a:cubicBezTo>
                <a:cubicBezTo>
                  <a:pt x="4855719" y="1219658"/>
                  <a:pt x="4866781" y="1215818"/>
                  <a:pt x="4875466" y="1207126"/>
                </a:cubicBezTo>
                <a:lnTo>
                  <a:pt x="4913143" y="1195622"/>
                </a:lnTo>
                <a:lnTo>
                  <a:pt x="4914028" y="1205125"/>
                </a:lnTo>
                <a:cubicBezTo>
                  <a:pt x="4910768" y="1203976"/>
                  <a:pt x="4907974" y="1202991"/>
                  <a:pt x="4907974" y="1202991"/>
                </a:cubicBezTo>
                <a:cubicBezTo>
                  <a:pt x="4911468" y="1212390"/>
                  <a:pt x="4912649" y="1209037"/>
                  <a:pt x="4914028" y="1205125"/>
                </a:cubicBezTo>
                <a:lnTo>
                  <a:pt x="4927668" y="1204186"/>
                </a:lnTo>
                <a:lnTo>
                  <a:pt x="4892602" y="1219675"/>
                </a:lnTo>
                <a:lnTo>
                  <a:pt x="4881059" y="1222747"/>
                </a:lnTo>
                <a:cubicBezTo>
                  <a:pt x="4877290" y="1223549"/>
                  <a:pt x="4875002" y="1223724"/>
                  <a:pt x="4875299" y="1222886"/>
                </a:cubicBezTo>
                <a:lnTo>
                  <a:pt x="4877493" y="1226350"/>
                </a:lnTo>
                <a:lnTo>
                  <a:pt x="4830576" y="1247074"/>
                </a:lnTo>
                <a:lnTo>
                  <a:pt x="4815331" y="1248896"/>
                </a:lnTo>
                <a:cubicBezTo>
                  <a:pt x="4805622" y="1249881"/>
                  <a:pt x="4794501" y="1250790"/>
                  <a:pt x="4780335" y="1251608"/>
                </a:cubicBezTo>
                <a:cubicBezTo>
                  <a:pt x="4773564" y="1252991"/>
                  <a:pt x="4714103" y="1255277"/>
                  <a:pt x="4738576" y="1260133"/>
                </a:cubicBezTo>
                <a:cubicBezTo>
                  <a:pt x="4756994" y="1262857"/>
                  <a:pt x="4799218" y="1254495"/>
                  <a:pt x="4811578" y="1255083"/>
                </a:cubicBezTo>
                <a:lnTo>
                  <a:pt x="4812393" y="1255106"/>
                </a:lnTo>
                <a:lnTo>
                  <a:pt x="4799602" y="1260755"/>
                </a:lnTo>
                <a:cubicBezTo>
                  <a:pt x="4725741" y="1297307"/>
                  <a:pt x="4647792" y="1308406"/>
                  <a:pt x="4573451" y="1349055"/>
                </a:cubicBezTo>
                <a:cubicBezTo>
                  <a:pt x="4587540" y="1345805"/>
                  <a:pt x="4606094" y="1338425"/>
                  <a:pt x="4602778" y="1343611"/>
                </a:cubicBezTo>
                <a:lnTo>
                  <a:pt x="4592359" y="1352598"/>
                </a:lnTo>
                <a:lnTo>
                  <a:pt x="4518269" y="1362159"/>
                </a:lnTo>
                <a:lnTo>
                  <a:pt x="4574616" y="1360620"/>
                </a:lnTo>
                <a:lnTo>
                  <a:pt x="4571284" y="1362031"/>
                </a:lnTo>
                <a:cubicBezTo>
                  <a:pt x="4544896" y="1372590"/>
                  <a:pt x="4504140" y="1388287"/>
                  <a:pt x="4494621" y="1397816"/>
                </a:cubicBezTo>
                <a:cubicBezTo>
                  <a:pt x="4546730" y="1390878"/>
                  <a:pt x="4566477" y="1378345"/>
                  <a:pt x="4611504" y="1366436"/>
                </a:cubicBezTo>
                <a:cubicBezTo>
                  <a:pt x="4672191" y="1346690"/>
                  <a:pt x="4622675" y="1366710"/>
                  <a:pt x="4605974" y="1383429"/>
                </a:cubicBezTo>
                <a:cubicBezTo>
                  <a:pt x="4593281" y="1396134"/>
                  <a:pt x="4625721" y="1370896"/>
                  <a:pt x="4620671" y="1383790"/>
                </a:cubicBezTo>
                <a:cubicBezTo>
                  <a:pt x="4615622" y="1396684"/>
                  <a:pt x="4578691" y="1399885"/>
                  <a:pt x="4563032" y="1407722"/>
                </a:cubicBezTo>
                <a:cubicBezTo>
                  <a:pt x="4544246" y="1412056"/>
                  <a:pt x="4522012" y="1415619"/>
                  <a:pt x="4502345" y="1427468"/>
                </a:cubicBezTo>
                <a:cubicBezTo>
                  <a:pt x="4502345" y="1427468"/>
                  <a:pt x="4501303" y="1436348"/>
                  <a:pt x="4497294" y="1440362"/>
                </a:cubicBezTo>
                <a:cubicBezTo>
                  <a:pt x="4489171" y="1444273"/>
                  <a:pt x="4439655" y="1464294"/>
                  <a:pt x="4428005" y="1468118"/>
                </a:cubicBezTo>
                <a:cubicBezTo>
                  <a:pt x="4372850" y="1501018"/>
                  <a:pt x="4468461" y="1465003"/>
                  <a:pt x="4487167" y="1461352"/>
                </a:cubicBezTo>
                <a:cubicBezTo>
                  <a:pt x="4521613" y="1449182"/>
                  <a:pt x="4548335" y="1437507"/>
                  <a:pt x="4563033" y="1437869"/>
                </a:cubicBezTo>
                <a:cubicBezTo>
                  <a:pt x="4619230" y="1426234"/>
                  <a:pt x="4657683" y="1410052"/>
                  <a:pt x="4713801" y="1399101"/>
                </a:cubicBezTo>
                <a:cubicBezTo>
                  <a:pt x="4667331" y="1423307"/>
                  <a:pt x="4622276" y="1430420"/>
                  <a:pt x="4572760" y="1450441"/>
                </a:cubicBezTo>
                <a:cubicBezTo>
                  <a:pt x="4549378" y="1458772"/>
                  <a:pt x="4523617" y="1462249"/>
                  <a:pt x="4506915" y="1478967"/>
                </a:cubicBezTo>
                <a:cubicBezTo>
                  <a:pt x="4502428" y="1487078"/>
                  <a:pt x="4501947" y="1491178"/>
                  <a:pt x="4494331" y="1495786"/>
                </a:cubicBezTo>
                <a:cubicBezTo>
                  <a:pt x="4474663" y="1507635"/>
                  <a:pt x="4449276" y="1502900"/>
                  <a:pt x="4426081" y="1514661"/>
                </a:cubicBezTo>
                <a:cubicBezTo>
                  <a:pt x="4429609" y="1514747"/>
                  <a:pt x="4431239" y="1536028"/>
                  <a:pt x="4427125" y="1535927"/>
                </a:cubicBezTo>
                <a:cubicBezTo>
                  <a:pt x="4418547" y="1548734"/>
                  <a:pt x="4349174" y="1547026"/>
                  <a:pt x="4343163" y="1568117"/>
                </a:cubicBezTo>
                <a:lnTo>
                  <a:pt x="4342832" y="1570928"/>
                </a:lnTo>
                <a:lnTo>
                  <a:pt x="4342723" y="1571864"/>
                </a:lnTo>
                <a:cubicBezTo>
                  <a:pt x="4342674" y="1572280"/>
                  <a:pt x="4342707" y="1572003"/>
                  <a:pt x="4342772" y="1571449"/>
                </a:cubicBezTo>
                <a:lnTo>
                  <a:pt x="4342832" y="1570928"/>
                </a:lnTo>
                <a:lnTo>
                  <a:pt x="4343017" y="1569366"/>
                </a:lnTo>
                <a:cubicBezTo>
                  <a:pt x="4343098" y="1568673"/>
                  <a:pt x="4343163" y="1568117"/>
                  <a:pt x="4343163" y="1568117"/>
                </a:cubicBezTo>
                <a:cubicBezTo>
                  <a:pt x="4371970" y="1568826"/>
                  <a:pt x="4388671" y="1552109"/>
                  <a:pt x="4415018" y="1548647"/>
                </a:cubicBezTo>
                <a:cubicBezTo>
                  <a:pt x="4451950" y="1545444"/>
                  <a:pt x="4485914" y="1537373"/>
                  <a:pt x="4527815" y="1521961"/>
                </a:cubicBezTo>
                <a:cubicBezTo>
                  <a:pt x="4599084" y="1502476"/>
                  <a:pt x="4450427" y="1558425"/>
                  <a:pt x="4449947" y="1562524"/>
                </a:cubicBezTo>
                <a:lnTo>
                  <a:pt x="4492971" y="1567694"/>
                </a:lnTo>
                <a:cubicBezTo>
                  <a:pt x="4492489" y="1571793"/>
                  <a:pt x="4435811" y="1587527"/>
                  <a:pt x="4435811" y="1587527"/>
                </a:cubicBezTo>
                <a:cubicBezTo>
                  <a:pt x="4409088" y="1599201"/>
                  <a:pt x="4398399" y="1594827"/>
                  <a:pt x="4378652" y="1607359"/>
                </a:cubicBezTo>
                <a:cubicBezTo>
                  <a:pt x="4393349" y="1607722"/>
                  <a:pt x="4454036" y="1587975"/>
                  <a:pt x="4453555" y="1592074"/>
                </a:cubicBezTo>
                <a:cubicBezTo>
                  <a:pt x="4453435" y="1593099"/>
                  <a:pt x="4449487" y="1595657"/>
                  <a:pt x="4444572" y="1598673"/>
                </a:cubicBezTo>
                <a:lnTo>
                  <a:pt x="4440553" y="1601216"/>
                </a:lnTo>
                <a:lnTo>
                  <a:pt x="4378412" y="1609396"/>
                </a:lnTo>
                <a:lnTo>
                  <a:pt x="4348551" y="1613330"/>
                </a:lnTo>
                <a:cubicBezTo>
                  <a:pt x="4338089" y="1605870"/>
                  <a:pt x="4344808" y="1623947"/>
                  <a:pt x="4348551" y="1613330"/>
                </a:cubicBezTo>
                <a:cubicBezTo>
                  <a:pt x="4365216" y="1614335"/>
                  <a:pt x="4381507" y="1613991"/>
                  <a:pt x="4397607" y="1612981"/>
                </a:cubicBezTo>
                <a:lnTo>
                  <a:pt x="4428494" y="1610181"/>
                </a:lnTo>
                <a:lnTo>
                  <a:pt x="4426399" y="1613663"/>
                </a:lnTo>
                <a:cubicBezTo>
                  <a:pt x="4429070" y="1614210"/>
                  <a:pt x="4436501" y="1613066"/>
                  <a:pt x="4451552" y="1609154"/>
                </a:cubicBezTo>
                <a:lnTo>
                  <a:pt x="4457386" y="1607585"/>
                </a:lnTo>
                <a:lnTo>
                  <a:pt x="4493392" y="1604397"/>
                </a:lnTo>
                <a:cubicBezTo>
                  <a:pt x="4509466" y="1603457"/>
                  <a:pt x="4525720" y="1603219"/>
                  <a:pt x="4542336" y="1604364"/>
                </a:cubicBezTo>
                <a:lnTo>
                  <a:pt x="4535920" y="1605631"/>
                </a:lnTo>
                <a:lnTo>
                  <a:pt x="4616572" y="1599867"/>
                </a:lnTo>
                <a:cubicBezTo>
                  <a:pt x="4652889" y="1597120"/>
                  <a:pt x="4687863" y="1594841"/>
                  <a:pt x="4720389" y="1594685"/>
                </a:cubicBezTo>
                <a:cubicBezTo>
                  <a:pt x="4682141" y="1600678"/>
                  <a:pt x="4638966" y="1604306"/>
                  <a:pt x="4599105" y="1605962"/>
                </a:cubicBezTo>
                <a:lnTo>
                  <a:pt x="4558528" y="1611134"/>
                </a:lnTo>
                <a:cubicBezTo>
                  <a:pt x="4557889" y="1612949"/>
                  <a:pt x="4559447" y="1614284"/>
                  <a:pt x="4562252" y="1615243"/>
                </a:cubicBezTo>
                <a:lnTo>
                  <a:pt x="4563941" y="1615523"/>
                </a:lnTo>
                <a:lnTo>
                  <a:pt x="4576762" y="1614383"/>
                </a:lnTo>
                <a:lnTo>
                  <a:pt x="4571590" y="1616220"/>
                </a:lnTo>
                <a:lnTo>
                  <a:pt x="4570452" y="1616603"/>
                </a:lnTo>
                <a:lnTo>
                  <a:pt x="4573446" y="1617099"/>
                </a:lnTo>
                <a:cubicBezTo>
                  <a:pt x="4582128" y="1617725"/>
                  <a:pt x="4591976" y="1617270"/>
                  <a:pt x="4595362" y="1616579"/>
                </a:cubicBezTo>
                <a:cubicBezTo>
                  <a:pt x="4684649" y="1612872"/>
                  <a:pt x="4788429" y="1594796"/>
                  <a:pt x="4867453" y="1599407"/>
                </a:cubicBezTo>
                <a:cubicBezTo>
                  <a:pt x="4790706" y="1615076"/>
                  <a:pt x="4694682" y="1612640"/>
                  <a:pt x="4615857" y="1623804"/>
                </a:cubicBezTo>
                <a:cubicBezTo>
                  <a:pt x="4639630" y="1620247"/>
                  <a:pt x="4596258" y="1624434"/>
                  <a:pt x="4597674" y="1629332"/>
                </a:cubicBezTo>
                <a:cubicBezTo>
                  <a:pt x="4600900" y="1638008"/>
                  <a:pt x="4614676" y="1627157"/>
                  <a:pt x="4614676" y="1627157"/>
                </a:cubicBezTo>
                <a:cubicBezTo>
                  <a:pt x="4662706" y="1624612"/>
                  <a:pt x="4709105" y="1621493"/>
                  <a:pt x="4754451" y="1618945"/>
                </a:cubicBezTo>
                <a:lnTo>
                  <a:pt x="4844185" y="1615727"/>
                </a:lnTo>
                <a:lnTo>
                  <a:pt x="4831994" y="1619871"/>
                </a:lnTo>
                <a:lnTo>
                  <a:pt x="4831478" y="1620107"/>
                </a:lnTo>
                <a:lnTo>
                  <a:pt x="4827540" y="1620522"/>
                </a:lnTo>
                <a:cubicBezTo>
                  <a:pt x="4817508" y="1620754"/>
                  <a:pt x="4765752" y="1621986"/>
                  <a:pt x="4764570" y="1625339"/>
                </a:cubicBezTo>
                <a:cubicBezTo>
                  <a:pt x="4760827" y="1635957"/>
                  <a:pt x="4813764" y="1631372"/>
                  <a:pt x="4808175" y="1629402"/>
                </a:cubicBezTo>
                <a:lnTo>
                  <a:pt x="4812671" y="1628965"/>
                </a:lnTo>
                <a:lnTo>
                  <a:pt x="4809868" y="1635010"/>
                </a:lnTo>
                <a:cubicBezTo>
                  <a:pt x="4812405" y="1635361"/>
                  <a:pt x="4817923" y="1634191"/>
                  <a:pt x="4824783" y="1632261"/>
                </a:cubicBezTo>
                <a:lnTo>
                  <a:pt x="4842181" y="1626729"/>
                </a:lnTo>
                <a:lnTo>
                  <a:pt x="4854807" y="1626364"/>
                </a:lnTo>
                <a:cubicBezTo>
                  <a:pt x="4862009" y="1632673"/>
                  <a:pt x="4815378" y="1635712"/>
                  <a:pt x="4815378" y="1635712"/>
                </a:cubicBezTo>
                <a:cubicBezTo>
                  <a:pt x="4727022" y="1639746"/>
                  <a:pt x="4649380" y="1647559"/>
                  <a:pt x="4576376" y="1652609"/>
                </a:cubicBezTo>
                <a:cubicBezTo>
                  <a:pt x="4573838" y="1653128"/>
                  <a:pt x="4560319" y="1653663"/>
                  <a:pt x="4544363" y="1654742"/>
                </a:cubicBezTo>
                <a:lnTo>
                  <a:pt x="4531724" y="1655724"/>
                </a:lnTo>
                <a:lnTo>
                  <a:pt x="4532547" y="1656282"/>
                </a:lnTo>
                <a:cubicBezTo>
                  <a:pt x="4535345" y="1658193"/>
                  <a:pt x="4538235" y="1660255"/>
                  <a:pt x="4540391" y="1662139"/>
                </a:cubicBezTo>
                <a:lnTo>
                  <a:pt x="4542187" y="1664641"/>
                </a:lnTo>
                <a:lnTo>
                  <a:pt x="4595625" y="1661515"/>
                </a:lnTo>
                <a:cubicBezTo>
                  <a:pt x="4627601" y="1659201"/>
                  <a:pt x="4659251" y="1656693"/>
                  <a:pt x="4692465" y="1654581"/>
                </a:cubicBezTo>
                <a:cubicBezTo>
                  <a:pt x="4695260" y="1655565"/>
                  <a:pt x="4761258" y="1643648"/>
                  <a:pt x="4766131" y="1649135"/>
                </a:cubicBezTo>
                <a:cubicBezTo>
                  <a:pt x="4767055" y="1655429"/>
                  <a:pt x="4756450" y="1657659"/>
                  <a:pt x="4745612" y="1658316"/>
                </a:cubicBezTo>
                <a:lnTo>
                  <a:pt x="4741259" y="1658349"/>
                </a:lnTo>
                <a:lnTo>
                  <a:pt x="4734602" y="1661766"/>
                </a:lnTo>
                <a:cubicBezTo>
                  <a:pt x="4720058" y="1668137"/>
                  <a:pt x="4696431" y="1676589"/>
                  <a:pt x="4692192" y="1678797"/>
                </a:cubicBezTo>
                <a:cubicBezTo>
                  <a:pt x="4675871" y="1684733"/>
                  <a:pt x="4663131" y="1689686"/>
                  <a:pt x="4652059" y="1694221"/>
                </a:cubicBezTo>
                <a:lnTo>
                  <a:pt x="4646304" y="1696688"/>
                </a:lnTo>
                <a:lnTo>
                  <a:pt x="4599093" y="1701479"/>
                </a:lnTo>
                <a:lnTo>
                  <a:pt x="4654781" y="1686097"/>
                </a:lnTo>
                <a:cubicBezTo>
                  <a:pt x="4665723" y="1683283"/>
                  <a:pt x="4694929" y="1668971"/>
                  <a:pt x="4718228" y="1660489"/>
                </a:cubicBezTo>
                <a:lnTo>
                  <a:pt x="4726111" y="1658213"/>
                </a:lnTo>
                <a:lnTo>
                  <a:pt x="4725607" y="1658189"/>
                </a:lnTo>
                <a:cubicBezTo>
                  <a:pt x="4724400" y="1658112"/>
                  <a:pt x="4723708" y="1658056"/>
                  <a:pt x="4723708" y="1658056"/>
                </a:cubicBezTo>
                <a:cubicBezTo>
                  <a:pt x="4658303" y="1664213"/>
                  <a:pt x="4615055" y="1669347"/>
                  <a:pt x="4562406" y="1673994"/>
                </a:cubicBezTo>
                <a:lnTo>
                  <a:pt x="4530800" y="1676494"/>
                </a:lnTo>
                <a:lnTo>
                  <a:pt x="4519446" y="1682076"/>
                </a:lnTo>
                <a:lnTo>
                  <a:pt x="4515584" y="1683783"/>
                </a:lnTo>
                <a:lnTo>
                  <a:pt x="4525466" y="1683403"/>
                </a:lnTo>
                <a:cubicBezTo>
                  <a:pt x="4530764" y="1683298"/>
                  <a:pt x="4536487" y="1683313"/>
                  <a:pt x="4542950" y="1683549"/>
                </a:cubicBezTo>
                <a:cubicBezTo>
                  <a:pt x="4533907" y="1686174"/>
                  <a:pt x="4524782" y="1687825"/>
                  <a:pt x="4515634" y="1688940"/>
                </a:cubicBezTo>
                <a:lnTo>
                  <a:pt x="4500942" y="1690096"/>
                </a:lnTo>
                <a:lnTo>
                  <a:pt x="4476525" y="1699952"/>
                </a:lnTo>
                <a:cubicBezTo>
                  <a:pt x="4468044" y="1703212"/>
                  <a:pt x="4461308" y="1705658"/>
                  <a:pt x="4458396" y="1706615"/>
                </a:cubicBezTo>
                <a:cubicBezTo>
                  <a:pt x="4453459" y="1709747"/>
                  <a:pt x="4451109" y="1711799"/>
                  <a:pt x="4450773" y="1713006"/>
                </a:cubicBezTo>
                <a:lnTo>
                  <a:pt x="4454189" y="1714026"/>
                </a:lnTo>
                <a:lnTo>
                  <a:pt x="4459740" y="1713556"/>
                </a:lnTo>
                <a:lnTo>
                  <a:pt x="4468372" y="1712051"/>
                </a:lnTo>
                <a:cubicBezTo>
                  <a:pt x="4495566" y="1706009"/>
                  <a:pt x="4544560" y="1690836"/>
                  <a:pt x="4543908" y="1696386"/>
                </a:cubicBezTo>
                <a:cubicBezTo>
                  <a:pt x="4544550" y="1698458"/>
                  <a:pt x="4540254" y="1701777"/>
                  <a:pt x="4534098" y="1705406"/>
                </a:cubicBezTo>
                <a:lnTo>
                  <a:pt x="4527545" y="1708801"/>
                </a:lnTo>
                <a:lnTo>
                  <a:pt x="4520240" y="1709551"/>
                </a:lnTo>
                <a:lnTo>
                  <a:pt x="4556873" y="1707934"/>
                </a:lnTo>
                <a:cubicBezTo>
                  <a:pt x="4496182" y="1721880"/>
                  <a:pt x="4446526" y="1719571"/>
                  <a:pt x="4392335" y="1725736"/>
                </a:cubicBezTo>
                <a:lnTo>
                  <a:pt x="4377351" y="1728373"/>
                </a:lnTo>
                <a:lnTo>
                  <a:pt x="4384389" y="1728373"/>
                </a:lnTo>
                <a:cubicBezTo>
                  <a:pt x="4393945" y="1727816"/>
                  <a:pt x="4404207" y="1726563"/>
                  <a:pt x="4405837" y="1727139"/>
                </a:cubicBezTo>
                <a:cubicBezTo>
                  <a:pt x="4442795" y="1722576"/>
                  <a:pt x="4477133" y="1719131"/>
                  <a:pt x="4510510" y="1716368"/>
                </a:cubicBezTo>
                <a:lnTo>
                  <a:pt x="4513301" y="1716179"/>
                </a:lnTo>
                <a:lnTo>
                  <a:pt x="4513128" y="1716269"/>
                </a:lnTo>
                <a:cubicBezTo>
                  <a:pt x="4499530" y="1722871"/>
                  <a:pt x="4490798" y="1726939"/>
                  <a:pt x="4511548" y="1720941"/>
                </a:cubicBezTo>
                <a:lnTo>
                  <a:pt x="4544793" y="1714054"/>
                </a:lnTo>
                <a:lnTo>
                  <a:pt x="4609420" y="1709691"/>
                </a:lnTo>
                <a:lnTo>
                  <a:pt x="4618332" y="1708709"/>
                </a:lnTo>
                <a:lnTo>
                  <a:pt x="4590411" y="1720901"/>
                </a:lnTo>
                <a:lnTo>
                  <a:pt x="4579225" y="1725552"/>
                </a:lnTo>
                <a:lnTo>
                  <a:pt x="4591677" y="1725427"/>
                </a:lnTo>
                <a:cubicBezTo>
                  <a:pt x="4611628" y="1725863"/>
                  <a:pt x="4630214" y="1728292"/>
                  <a:pt x="4596449" y="1733823"/>
                </a:cubicBezTo>
                <a:lnTo>
                  <a:pt x="4534953" y="1743091"/>
                </a:lnTo>
                <a:lnTo>
                  <a:pt x="4519620" y="1748887"/>
                </a:lnTo>
                <a:lnTo>
                  <a:pt x="4499797" y="1757272"/>
                </a:lnTo>
                <a:lnTo>
                  <a:pt x="4539736" y="1753019"/>
                </a:lnTo>
                <a:lnTo>
                  <a:pt x="4549944" y="1751924"/>
                </a:lnTo>
                <a:lnTo>
                  <a:pt x="4557374" y="1748801"/>
                </a:lnTo>
                <a:cubicBezTo>
                  <a:pt x="4573746" y="1741399"/>
                  <a:pt x="4587455" y="1734799"/>
                  <a:pt x="4589018" y="1744088"/>
                </a:cubicBezTo>
                <a:cubicBezTo>
                  <a:pt x="4589138" y="1743063"/>
                  <a:pt x="4586515" y="1744069"/>
                  <a:pt x="4582329" y="1746289"/>
                </a:cubicBezTo>
                <a:lnTo>
                  <a:pt x="4577856" y="1748931"/>
                </a:lnTo>
                <a:lnTo>
                  <a:pt x="4598789" y="1746687"/>
                </a:lnTo>
                <a:lnTo>
                  <a:pt x="4574653" y="1759111"/>
                </a:lnTo>
                <a:cubicBezTo>
                  <a:pt x="4545819" y="1783751"/>
                  <a:pt x="4588389" y="1767670"/>
                  <a:pt x="4615191" y="1755312"/>
                </a:cubicBezTo>
                <a:lnTo>
                  <a:pt x="4651842" y="1741874"/>
                </a:lnTo>
                <a:lnTo>
                  <a:pt x="4678733" y="1739585"/>
                </a:lnTo>
                <a:lnTo>
                  <a:pt x="4681976" y="1739297"/>
                </a:lnTo>
                <a:lnTo>
                  <a:pt x="4667631" y="1745555"/>
                </a:lnTo>
                <a:cubicBezTo>
                  <a:pt x="4648353" y="1754072"/>
                  <a:pt x="4629127" y="1762164"/>
                  <a:pt x="4610141" y="1768206"/>
                </a:cubicBezTo>
                <a:cubicBezTo>
                  <a:pt x="4599645" y="1772230"/>
                  <a:pt x="4588488" y="1775937"/>
                  <a:pt x="4576990" y="1779552"/>
                </a:cubicBezTo>
                <a:lnTo>
                  <a:pt x="4552050" y="1787192"/>
                </a:lnTo>
                <a:lnTo>
                  <a:pt x="4552603" y="1788754"/>
                </a:lnTo>
                <a:cubicBezTo>
                  <a:pt x="4553638" y="1791863"/>
                  <a:pt x="4554280" y="1793933"/>
                  <a:pt x="4554280" y="1793933"/>
                </a:cubicBezTo>
                <a:cubicBezTo>
                  <a:pt x="4561335" y="1794107"/>
                  <a:pt x="4596181" y="1778521"/>
                  <a:pt x="4610879" y="1778883"/>
                </a:cubicBezTo>
                <a:cubicBezTo>
                  <a:pt x="4610879" y="1778883"/>
                  <a:pt x="4627533" y="1779293"/>
                  <a:pt x="4611431" y="1787159"/>
                </a:cubicBezTo>
                <a:lnTo>
                  <a:pt x="4606277" y="1789350"/>
                </a:lnTo>
                <a:lnTo>
                  <a:pt x="4607656" y="1789383"/>
                </a:lnTo>
                <a:cubicBezTo>
                  <a:pt x="4618719" y="1785546"/>
                  <a:pt x="4623315" y="1781547"/>
                  <a:pt x="4630932" y="1776939"/>
                </a:cubicBezTo>
                <a:cubicBezTo>
                  <a:pt x="4634459" y="1777025"/>
                  <a:pt x="4645067" y="1782083"/>
                  <a:pt x="4656800" y="1777576"/>
                </a:cubicBezTo>
                <a:cubicBezTo>
                  <a:pt x="4667861" y="1773737"/>
                  <a:pt x="4695145" y="1757280"/>
                  <a:pt x="4717966" y="1753731"/>
                </a:cubicBezTo>
                <a:cubicBezTo>
                  <a:pt x="4755378" y="1746430"/>
                  <a:pt x="4701266" y="1770449"/>
                  <a:pt x="4689615" y="1774272"/>
                </a:cubicBezTo>
                <a:cubicBezTo>
                  <a:pt x="4673874" y="1782793"/>
                  <a:pt x="4655757" y="1786457"/>
                  <a:pt x="4647633" y="1790368"/>
                </a:cubicBezTo>
                <a:cubicBezTo>
                  <a:pt x="4645629" y="1792375"/>
                  <a:pt x="4644367" y="1795598"/>
                  <a:pt x="4642663" y="1798810"/>
                </a:cubicBezTo>
                <a:lnTo>
                  <a:pt x="4638665" y="1803208"/>
                </a:lnTo>
                <a:lnTo>
                  <a:pt x="4649091" y="1801042"/>
                </a:lnTo>
                <a:cubicBezTo>
                  <a:pt x="4654701" y="1800174"/>
                  <a:pt x="4658653" y="1800100"/>
                  <a:pt x="4659542" y="1801321"/>
                </a:cubicBezTo>
                <a:cubicBezTo>
                  <a:pt x="4659922" y="1801844"/>
                  <a:pt x="4659655" y="1802554"/>
                  <a:pt x="4658873" y="1803405"/>
                </a:cubicBezTo>
                <a:lnTo>
                  <a:pt x="4658358" y="1803806"/>
                </a:lnTo>
                <a:lnTo>
                  <a:pt x="4671951" y="1799189"/>
                </a:lnTo>
                <a:cubicBezTo>
                  <a:pt x="4683602" y="1795364"/>
                  <a:pt x="4698300" y="1795726"/>
                  <a:pt x="4717006" y="1792076"/>
                </a:cubicBezTo>
                <a:cubicBezTo>
                  <a:pt x="4739720" y="1784413"/>
                  <a:pt x="4747816" y="1775706"/>
                  <a:pt x="4762033" y="1780166"/>
                </a:cubicBezTo>
                <a:cubicBezTo>
                  <a:pt x="4772642" y="1785224"/>
                  <a:pt x="4771199" y="1797522"/>
                  <a:pt x="4778254" y="1797695"/>
                </a:cubicBezTo>
                <a:cubicBezTo>
                  <a:pt x="4796479" y="1798143"/>
                  <a:pt x="4851073" y="1770025"/>
                  <a:pt x="4873866" y="1761680"/>
                </a:cubicBezTo>
                <a:lnTo>
                  <a:pt x="4910687" y="1747914"/>
                </a:lnTo>
                <a:lnTo>
                  <a:pt x="4915319" y="1748850"/>
                </a:lnTo>
                <a:lnTo>
                  <a:pt x="4928841" y="1750324"/>
                </a:lnTo>
                <a:lnTo>
                  <a:pt x="4917161" y="1755123"/>
                </a:lnTo>
                <a:cubicBezTo>
                  <a:pt x="4861087" y="1777637"/>
                  <a:pt x="4803548" y="1800716"/>
                  <a:pt x="4741806" y="1826944"/>
                </a:cubicBezTo>
                <a:cubicBezTo>
                  <a:pt x="4730743" y="1830783"/>
                  <a:pt x="4704020" y="1842458"/>
                  <a:pt x="4673102" y="1854715"/>
                </a:cubicBezTo>
                <a:cubicBezTo>
                  <a:pt x="4661452" y="1858539"/>
                  <a:pt x="4573963" y="1890643"/>
                  <a:pt x="4622518" y="1878819"/>
                </a:cubicBezTo>
                <a:cubicBezTo>
                  <a:pt x="4668052" y="1867609"/>
                  <a:pt x="4599243" y="1891265"/>
                  <a:pt x="4591706" y="1895191"/>
                </a:cubicBezTo>
                <a:cubicBezTo>
                  <a:pt x="4590557" y="1896190"/>
                  <a:pt x="4588909" y="1897990"/>
                  <a:pt x="4587131" y="1900195"/>
                </a:cubicBezTo>
                <a:lnTo>
                  <a:pt x="4585391" y="1902607"/>
                </a:lnTo>
                <a:lnTo>
                  <a:pt x="4615319" y="1901119"/>
                </a:lnTo>
                <a:lnTo>
                  <a:pt x="4629838" y="1901813"/>
                </a:lnTo>
                <a:lnTo>
                  <a:pt x="4629921" y="1901784"/>
                </a:lnTo>
                <a:cubicBezTo>
                  <a:pt x="4655721" y="1892313"/>
                  <a:pt x="4682537" y="1882354"/>
                  <a:pt x="4688363" y="1880441"/>
                </a:cubicBezTo>
                <a:cubicBezTo>
                  <a:pt x="4718131" y="1872952"/>
                  <a:pt x="4745040" y="1864707"/>
                  <a:pt x="4767273" y="1861144"/>
                </a:cubicBezTo>
                <a:cubicBezTo>
                  <a:pt x="4770801" y="1861230"/>
                  <a:pt x="4781489" y="1865605"/>
                  <a:pt x="4785017" y="1865692"/>
                </a:cubicBezTo>
                <a:cubicBezTo>
                  <a:pt x="4818421" y="1862403"/>
                  <a:pt x="4866894" y="1821116"/>
                  <a:pt x="4868899" y="1834183"/>
                </a:cubicBezTo>
                <a:cubicBezTo>
                  <a:pt x="4868899" y="1834183"/>
                  <a:pt x="4857355" y="1842122"/>
                  <a:pt x="4849338" y="1850146"/>
                </a:cubicBezTo>
                <a:lnTo>
                  <a:pt x="4849863" y="1847969"/>
                </a:lnTo>
                <a:lnTo>
                  <a:pt x="4853346" y="1846134"/>
                </a:lnTo>
                <a:cubicBezTo>
                  <a:pt x="4851583" y="1846090"/>
                  <a:pt x="4850702" y="1846068"/>
                  <a:pt x="4850200" y="1846570"/>
                </a:cubicBezTo>
                <a:lnTo>
                  <a:pt x="4849863" y="1847969"/>
                </a:lnTo>
                <a:lnTo>
                  <a:pt x="4843459" y="1851345"/>
                </a:lnTo>
                <a:lnTo>
                  <a:pt x="4838844" y="1852285"/>
                </a:lnTo>
                <a:cubicBezTo>
                  <a:pt x="4835985" y="1853414"/>
                  <a:pt x="4834080" y="1854566"/>
                  <a:pt x="4834080" y="1854566"/>
                </a:cubicBezTo>
                <a:cubicBezTo>
                  <a:pt x="4834080" y="1854566"/>
                  <a:pt x="4832637" y="1866863"/>
                  <a:pt x="4824434" y="1871457"/>
                </a:cubicBezTo>
                <a:cubicBezTo>
                  <a:pt x="4808294" y="1883393"/>
                  <a:pt x="4759739" y="1895215"/>
                  <a:pt x="4744079" y="1903053"/>
                </a:cubicBezTo>
                <a:cubicBezTo>
                  <a:pt x="4740552" y="1902964"/>
                  <a:pt x="4739511" y="1911847"/>
                  <a:pt x="4735502" y="1915859"/>
                </a:cubicBezTo>
                <a:cubicBezTo>
                  <a:pt x="4720390" y="1927820"/>
                  <a:pt x="4689242" y="1935147"/>
                  <a:pt x="4663302" y="1943276"/>
                </a:cubicBezTo>
                <a:lnTo>
                  <a:pt x="4648216" y="1948816"/>
                </a:lnTo>
                <a:lnTo>
                  <a:pt x="4652732" y="1950043"/>
                </a:lnTo>
                <a:cubicBezTo>
                  <a:pt x="4656491" y="1950896"/>
                  <a:pt x="4660396" y="1951331"/>
                  <a:pt x="4660987" y="1949655"/>
                </a:cubicBezTo>
                <a:cubicBezTo>
                  <a:pt x="4659804" y="1953007"/>
                  <a:pt x="4624818" y="1960150"/>
                  <a:pt x="4593807" y="1964925"/>
                </a:cubicBezTo>
                <a:lnTo>
                  <a:pt x="4593325" y="1964656"/>
                </a:lnTo>
                <a:lnTo>
                  <a:pt x="4591452" y="1965249"/>
                </a:lnTo>
                <a:lnTo>
                  <a:pt x="4593807" y="1964925"/>
                </a:lnTo>
                <a:lnTo>
                  <a:pt x="4596332" y="1968053"/>
                </a:lnTo>
                <a:lnTo>
                  <a:pt x="4576266" y="1973693"/>
                </a:lnTo>
                <a:lnTo>
                  <a:pt x="4562649" y="1974799"/>
                </a:lnTo>
                <a:lnTo>
                  <a:pt x="4541311" y="1983020"/>
                </a:lnTo>
                <a:cubicBezTo>
                  <a:pt x="4541311" y="1983020"/>
                  <a:pt x="4533187" y="1986931"/>
                  <a:pt x="4532627" y="1991713"/>
                </a:cubicBezTo>
                <a:cubicBezTo>
                  <a:pt x="4542835" y="2000186"/>
                  <a:pt x="4612099" y="1967634"/>
                  <a:pt x="4627277" y="1963896"/>
                </a:cubicBezTo>
                <a:cubicBezTo>
                  <a:pt x="4708727" y="1940551"/>
                  <a:pt x="4787905" y="1912695"/>
                  <a:pt x="4866746" y="1882690"/>
                </a:cubicBezTo>
                <a:lnTo>
                  <a:pt x="4986836" y="1835098"/>
                </a:lnTo>
                <a:lnTo>
                  <a:pt x="4995923" y="1835696"/>
                </a:lnTo>
                <a:lnTo>
                  <a:pt x="5017267" y="1835823"/>
                </a:lnTo>
                <a:lnTo>
                  <a:pt x="4980441" y="1853373"/>
                </a:lnTo>
                <a:cubicBezTo>
                  <a:pt x="4965742" y="1853010"/>
                  <a:pt x="4954013" y="1857518"/>
                  <a:pt x="4949523" y="1865629"/>
                </a:cubicBezTo>
                <a:cubicBezTo>
                  <a:pt x="4944472" y="1878523"/>
                  <a:pt x="4949523" y="1865629"/>
                  <a:pt x="4949523" y="1865629"/>
                </a:cubicBezTo>
                <a:cubicBezTo>
                  <a:pt x="4960693" y="1865905"/>
                  <a:pt x="4971756" y="1862066"/>
                  <a:pt x="4980441" y="1853373"/>
                </a:cubicBezTo>
                <a:lnTo>
                  <a:pt x="5018117" y="1841869"/>
                </a:lnTo>
                <a:lnTo>
                  <a:pt x="5019003" y="1851372"/>
                </a:lnTo>
                <a:cubicBezTo>
                  <a:pt x="5015743" y="1850222"/>
                  <a:pt x="5012948" y="1849238"/>
                  <a:pt x="5012948" y="1849238"/>
                </a:cubicBezTo>
                <a:cubicBezTo>
                  <a:pt x="5016442" y="1858637"/>
                  <a:pt x="5017624" y="1855284"/>
                  <a:pt x="5019003" y="1851372"/>
                </a:cubicBezTo>
                <a:lnTo>
                  <a:pt x="5032642" y="1850432"/>
                </a:lnTo>
                <a:lnTo>
                  <a:pt x="4997576" y="1865922"/>
                </a:lnTo>
                <a:lnTo>
                  <a:pt x="4986033" y="1868994"/>
                </a:lnTo>
                <a:cubicBezTo>
                  <a:pt x="4982264" y="1869796"/>
                  <a:pt x="4979977" y="1869970"/>
                  <a:pt x="4980273" y="1869133"/>
                </a:cubicBezTo>
                <a:lnTo>
                  <a:pt x="4982467" y="1872596"/>
                </a:lnTo>
                <a:lnTo>
                  <a:pt x="4935550" y="1893321"/>
                </a:lnTo>
                <a:lnTo>
                  <a:pt x="4920305" y="1895142"/>
                </a:lnTo>
                <a:cubicBezTo>
                  <a:pt x="4910597" y="1896128"/>
                  <a:pt x="4899475" y="1897038"/>
                  <a:pt x="4885309" y="1897855"/>
                </a:cubicBezTo>
                <a:cubicBezTo>
                  <a:pt x="4878538" y="1899238"/>
                  <a:pt x="4819078" y="1901523"/>
                  <a:pt x="4843549" y="1906380"/>
                </a:cubicBezTo>
                <a:cubicBezTo>
                  <a:pt x="4861968" y="1909104"/>
                  <a:pt x="4904192" y="1900742"/>
                  <a:pt x="4916553" y="1901330"/>
                </a:cubicBezTo>
                <a:lnTo>
                  <a:pt x="4917367" y="1901354"/>
                </a:lnTo>
                <a:lnTo>
                  <a:pt x="4904577" y="1907003"/>
                </a:lnTo>
                <a:cubicBezTo>
                  <a:pt x="4830717" y="1943553"/>
                  <a:pt x="4752766" y="1954653"/>
                  <a:pt x="4678426" y="1995302"/>
                </a:cubicBezTo>
                <a:cubicBezTo>
                  <a:pt x="4692514" y="1992051"/>
                  <a:pt x="4711069" y="1984672"/>
                  <a:pt x="4707752" y="1989857"/>
                </a:cubicBezTo>
                <a:lnTo>
                  <a:pt x="4697334" y="1998846"/>
                </a:lnTo>
                <a:lnTo>
                  <a:pt x="4623243" y="2008406"/>
                </a:lnTo>
                <a:lnTo>
                  <a:pt x="4679590" y="2006868"/>
                </a:lnTo>
                <a:lnTo>
                  <a:pt x="4676259" y="2008278"/>
                </a:lnTo>
                <a:cubicBezTo>
                  <a:pt x="4649870" y="2018837"/>
                  <a:pt x="4609115" y="2034534"/>
                  <a:pt x="4599595" y="2044063"/>
                </a:cubicBezTo>
                <a:cubicBezTo>
                  <a:pt x="4651704" y="2037124"/>
                  <a:pt x="4671452" y="2024592"/>
                  <a:pt x="4716479" y="2012683"/>
                </a:cubicBezTo>
                <a:cubicBezTo>
                  <a:pt x="4777165" y="1992937"/>
                  <a:pt x="4727649" y="2012958"/>
                  <a:pt x="4710948" y="2029675"/>
                </a:cubicBezTo>
                <a:cubicBezTo>
                  <a:pt x="4698255" y="2042380"/>
                  <a:pt x="4730696" y="2017143"/>
                  <a:pt x="4725645" y="2030037"/>
                </a:cubicBezTo>
                <a:cubicBezTo>
                  <a:pt x="4720596" y="2042931"/>
                  <a:pt x="4683665" y="2046132"/>
                  <a:pt x="4668006" y="2053969"/>
                </a:cubicBezTo>
                <a:cubicBezTo>
                  <a:pt x="4649220" y="2058303"/>
                  <a:pt x="4626987" y="2061866"/>
                  <a:pt x="4607320" y="2073714"/>
                </a:cubicBezTo>
                <a:cubicBezTo>
                  <a:pt x="4607320" y="2073714"/>
                  <a:pt x="4606277" y="2082596"/>
                  <a:pt x="4602269" y="2086609"/>
                </a:cubicBezTo>
                <a:cubicBezTo>
                  <a:pt x="4594145" y="2090519"/>
                  <a:pt x="4544629" y="2110540"/>
                  <a:pt x="4532979" y="2114364"/>
                </a:cubicBezTo>
                <a:cubicBezTo>
                  <a:pt x="4477824" y="2147265"/>
                  <a:pt x="4573436" y="2111250"/>
                  <a:pt x="4592142" y="2107599"/>
                </a:cubicBezTo>
                <a:cubicBezTo>
                  <a:pt x="4626587" y="2095429"/>
                  <a:pt x="4653310" y="2083754"/>
                  <a:pt x="4668007" y="2084115"/>
                </a:cubicBezTo>
                <a:cubicBezTo>
                  <a:pt x="4724205" y="2072481"/>
                  <a:pt x="4762657" y="2056299"/>
                  <a:pt x="4818775" y="2045348"/>
                </a:cubicBezTo>
                <a:cubicBezTo>
                  <a:pt x="4772305" y="2069554"/>
                  <a:pt x="4727251" y="2076666"/>
                  <a:pt x="4677735" y="2096688"/>
                </a:cubicBezTo>
                <a:cubicBezTo>
                  <a:pt x="4654352" y="2105018"/>
                  <a:pt x="4628592" y="2108495"/>
                  <a:pt x="4611891" y="2125214"/>
                </a:cubicBezTo>
                <a:cubicBezTo>
                  <a:pt x="4607402" y="2133325"/>
                  <a:pt x="4606921" y="2137425"/>
                  <a:pt x="4599305" y="2142033"/>
                </a:cubicBezTo>
                <a:cubicBezTo>
                  <a:pt x="4579638" y="2153881"/>
                  <a:pt x="4554251" y="2149146"/>
                  <a:pt x="4531055" y="2160908"/>
                </a:cubicBezTo>
                <a:cubicBezTo>
                  <a:pt x="4534583" y="2160993"/>
                  <a:pt x="4536214" y="2182274"/>
                  <a:pt x="4532099" y="2182173"/>
                </a:cubicBezTo>
                <a:cubicBezTo>
                  <a:pt x="4523521" y="2194980"/>
                  <a:pt x="4454150" y="2193272"/>
                  <a:pt x="4448137" y="2214365"/>
                </a:cubicBezTo>
                <a:cubicBezTo>
                  <a:pt x="4448137" y="2214365"/>
                  <a:pt x="4448072" y="2214919"/>
                  <a:pt x="4447991" y="2215613"/>
                </a:cubicBezTo>
                <a:lnTo>
                  <a:pt x="4447808" y="2217174"/>
                </a:lnTo>
                <a:lnTo>
                  <a:pt x="4447746" y="2217695"/>
                </a:lnTo>
                <a:cubicBezTo>
                  <a:pt x="4447681" y="2218249"/>
                  <a:pt x="4447648" y="2218527"/>
                  <a:pt x="4447697" y="2218110"/>
                </a:cubicBezTo>
                <a:lnTo>
                  <a:pt x="4447808" y="2217174"/>
                </a:lnTo>
                <a:lnTo>
                  <a:pt x="4448137" y="2214365"/>
                </a:lnTo>
                <a:cubicBezTo>
                  <a:pt x="4476945" y="2215073"/>
                  <a:pt x="4493646" y="2198355"/>
                  <a:pt x="4519993" y="2194893"/>
                </a:cubicBezTo>
                <a:cubicBezTo>
                  <a:pt x="4556924" y="2191690"/>
                  <a:pt x="4590889" y="2183620"/>
                  <a:pt x="4632789" y="2168207"/>
                </a:cubicBezTo>
                <a:cubicBezTo>
                  <a:pt x="4704058" y="2148722"/>
                  <a:pt x="4555401" y="2204671"/>
                  <a:pt x="4554921" y="2208770"/>
                </a:cubicBezTo>
                <a:lnTo>
                  <a:pt x="4597945" y="2213940"/>
                </a:lnTo>
                <a:cubicBezTo>
                  <a:pt x="4597463" y="2218039"/>
                  <a:pt x="4540785" y="2233773"/>
                  <a:pt x="4540785" y="2233773"/>
                </a:cubicBezTo>
                <a:cubicBezTo>
                  <a:pt x="4514063" y="2245448"/>
                  <a:pt x="4503374" y="2241074"/>
                  <a:pt x="4483626" y="2253606"/>
                </a:cubicBezTo>
                <a:cubicBezTo>
                  <a:pt x="4498324" y="2253968"/>
                  <a:pt x="4559011" y="2234221"/>
                  <a:pt x="4558529" y="2238321"/>
                </a:cubicBezTo>
                <a:cubicBezTo>
                  <a:pt x="4558410" y="2239346"/>
                  <a:pt x="4554461" y="2241904"/>
                  <a:pt x="4549547" y="2244920"/>
                </a:cubicBezTo>
                <a:lnTo>
                  <a:pt x="4545527" y="2247462"/>
                </a:lnTo>
                <a:lnTo>
                  <a:pt x="4483386" y="2255644"/>
                </a:lnTo>
                <a:lnTo>
                  <a:pt x="4453526" y="2259576"/>
                </a:lnTo>
                <a:cubicBezTo>
                  <a:pt x="4443063" y="2252117"/>
                  <a:pt x="4449783" y="2270193"/>
                  <a:pt x="4453526" y="2259576"/>
                </a:cubicBezTo>
                <a:cubicBezTo>
                  <a:pt x="4470191" y="2260582"/>
                  <a:pt x="4486482" y="2260238"/>
                  <a:pt x="4502581" y="2259227"/>
                </a:cubicBezTo>
                <a:lnTo>
                  <a:pt x="4533469" y="2256427"/>
                </a:lnTo>
                <a:lnTo>
                  <a:pt x="4531372" y="2259908"/>
                </a:lnTo>
                <a:cubicBezTo>
                  <a:pt x="4534044" y="2260457"/>
                  <a:pt x="4541474" y="2259313"/>
                  <a:pt x="4556525" y="2255400"/>
                </a:cubicBezTo>
                <a:lnTo>
                  <a:pt x="4562360" y="2253832"/>
                </a:lnTo>
                <a:lnTo>
                  <a:pt x="4598366" y="2250643"/>
                </a:lnTo>
                <a:cubicBezTo>
                  <a:pt x="4614441" y="2249704"/>
                  <a:pt x="4630695" y="2249465"/>
                  <a:pt x="4647310" y="2250611"/>
                </a:cubicBezTo>
                <a:cubicBezTo>
                  <a:pt x="4608347" y="2260122"/>
                  <a:pt x="4569148" y="2261382"/>
                  <a:pt x="4529038" y="2266719"/>
                </a:cubicBezTo>
                <a:cubicBezTo>
                  <a:pt x="4498026" y="2271494"/>
                  <a:pt x="4523216" y="2272834"/>
                  <a:pt x="4536043" y="2273587"/>
                </a:cubicBezTo>
                <a:lnTo>
                  <a:pt x="4681737" y="2260630"/>
                </a:lnTo>
                <a:lnTo>
                  <a:pt x="4676564" y="2262466"/>
                </a:lnTo>
                <a:cubicBezTo>
                  <a:pt x="4653850" y="2270129"/>
                  <a:pt x="4592496" y="2290543"/>
                  <a:pt x="4638111" y="2278649"/>
                </a:cubicBezTo>
                <a:cubicBezTo>
                  <a:pt x="4679130" y="2270751"/>
                  <a:pt x="4629506" y="2286658"/>
                  <a:pt x="4617883" y="2295280"/>
                </a:cubicBezTo>
                <a:cubicBezTo>
                  <a:pt x="4621410" y="2295366"/>
                  <a:pt x="4624938" y="2295453"/>
                  <a:pt x="4628465" y="2295541"/>
                </a:cubicBezTo>
                <a:cubicBezTo>
                  <a:pt x="4624938" y="2295453"/>
                  <a:pt x="4649363" y="2308388"/>
                  <a:pt x="4648801" y="2313169"/>
                </a:cubicBezTo>
                <a:cubicBezTo>
                  <a:pt x="4647839" y="2321368"/>
                  <a:pt x="4575021" y="2349037"/>
                  <a:pt x="4563369" y="2352860"/>
                </a:cubicBezTo>
                <a:cubicBezTo>
                  <a:pt x="4523875" y="2377924"/>
                  <a:pt x="4649925" y="2333752"/>
                  <a:pt x="4648883" y="2342633"/>
                </a:cubicBezTo>
                <a:cubicBezTo>
                  <a:pt x="4649524" y="2344704"/>
                  <a:pt x="4645229" y="2348024"/>
                  <a:pt x="4639073" y="2351652"/>
                </a:cubicBezTo>
                <a:lnTo>
                  <a:pt x="4632519" y="2355047"/>
                </a:lnTo>
                <a:lnTo>
                  <a:pt x="4532505" y="2365325"/>
                </a:lnTo>
                <a:cubicBezTo>
                  <a:pt x="4522742" y="2366281"/>
                  <a:pt x="4474693" y="2364422"/>
                  <a:pt x="4472132" y="2371687"/>
                </a:cubicBezTo>
                <a:cubicBezTo>
                  <a:pt x="4469768" y="2378393"/>
                  <a:pt x="4507551" y="2372235"/>
                  <a:pt x="4510812" y="2373385"/>
                </a:cubicBezTo>
                <a:cubicBezTo>
                  <a:pt x="4547770" y="2368822"/>
                  <a:pt x="4582107" y="2365377"/>
                  <a:pt x="4615485" y="2362615"/>
                </a:cubicBezTo>
                <a:lnTo>
                  <a:pt x="4618275" y="2362425"/>
                </a:lnTo>
                <a:lnTo>
                  <a:pt x="4618102" y="2362515"/>
                </a:lnTo>
                <a:cubicBezTo>
                  <a:pt x="4604504" y="2369118"/>
                  <a:pt x="4595772" y="2373185"/>
                  <a:pt x="4616523" y="2367187"/>
                </a:cubicBezTo>
                <a:lnTo>
                  <a:pt x="4649767" y="2360300"/>
                </a:lnTo>
                <a:lnTo>
                  <a:pt x="4714394" y="2355937"/>
                </a:lnTo>
                <a:lnTo>
                  <a:pt x="4723306" y="2354955"/>
                </a:lnTo>
                <a:lnTo>
                  <a:pt x="4695385" y="2367147"/>
                </a:lnTo>
                <a:cubicBezTo>
                  <a:pt x="4683363" y="2372258"/>
                  <a:pt x="4669194" y="2378075"/>
                  <a:pt x="4650969" y="2385164"/>
                </a:cubicBezTo>
                <a:cubicBezTo>
                  <a:pt x="4631782" y="2392913"/>
                  <a:pt x="4616523" y="2397334"/>
                  <a:pt x="4600864" y="2405170"/>
                </a:cubicBezTo>
                <a:cubicBezTo>
                  <a:pt x="4566046" y="2425553"/>
                  <a:pt x="4630260" y="2405894"/>
                  <a:pt x="4645438" y="2402156"/>
                </a:cubicBezTo>
                <a:cubicBezTo>
                  <a:pt x="4668231" y="2393811"/>
                  <a:pt x="4691908" y="2377949"/>
                  <a:pt x="4693992" y="2390334"/>
                </a:cubicBezTo>
                <a:cubicBezTo>
                  <a:pt x="4694473" y="2386235"/>
                  <a:pt x="4651050" y="2414627"/>
                  <a:pt x="4639425" y="2423249"/>
                </a:cubicBezTo>
                <a:cubicBezTo>
                  <a:pt x="4639425" y="2423249"/>
                  <a:pt x="4613077" y="2426711"/>
                  <a:pt x="4623286" y="2435184"/>
                </a:cubicBezTo>
                <a:cubicBezTo>
                  <a:pt x="4623286" y="2435184"/>
                  <a:pt x="4642472" y="2427434"/>
                  <a:pt x="4653535" y="2423596"/>
                </a:cubicBezTo>
                <a:cubicBezTo>
                  <a:pt x="4656690" y="2431895"/>
                  <a:pt x="4659254" y="2440181"/>
                  <a:pt x="4659254" y="2440181"/>
                </a:cubicBezTo>
                <a:cubicBezTo>
                  <a:pt x="4666309" y="2440354"/>
                  <a:pt x="4701155" y="2424768"/>
                  <a:pt x="4715853" y="2425130"/>
                </a:cubicBezTo>
                <a:cubicBezTo>
                  <a:pt x="4715853" y="2425130"/>
                  <a:pt x="4737606" y="2425665"/>
                  <a:pt x="4707356" y="2437253"/>
                </a:cubicBezTo>
                <a:cubicBezTo>
                  <a:pt x="4683973" y="2445585"/>
                  <a:pt x="4700194" y="2432966"/>
                  <a:pt x="4687500" y="2445671"/>
                </a:cubicBezTo>
                <a:cubicBezTo>
                  <a:pt x="4696185" y="2436978"/>
                  <a:pt x="4701718" y="2450132"/>
                  <a:pt x="4697228" y="2458244"/>
                </a:cubicBezTo>
                <a:cubicBezTo>
                  <a:pt x="4698230" y="2457240"/>
                  <a:pt x="4694497" y="2457963"/>
                  <a:pt x="4688327" y="2459673"/>
                </a:cubicBezTo>
                <a:lnTo>
                  <a:pt x="4668790" y="2465789"/>
                </a:lnTo>
                <a:lnTo>
                  <a:pt x="4667984" y="2465862"/>
                </a:lnTo>
                <a:cubicBezTo>
                  <a:pt x="4595529" y="2472518"/>
                  <a:pt x="4523479" y="2479319"/>
                  <a:pt x="4454803" y="2486209"/>
                </a:cubicBezTo>
                <a:cubicBezTo>
                  <a:pt x="4370389" y="2495404"/>
                  <a:pt x="4290382" y="2509922"/>
                  <a:pt x="4213636" y="2525590"/>
                </a:cubicBezTo>
                <a:cubicBezTo>
                  <a:pt x="4136228" y="2541653"/>
                  <a:pt x="4055936" y="2567380"/>
                  <a:pt x="3983831" y="2596622"/>
                </a:cubicBezTo>
                <a:cubicBezTo>
                  <a:pt x="4108391" y="2574563"/>
                  <a:pt x="4222255" y="2536796"/>
                  <a:pt x="4354249" y="2512961"/>
                </a:cubicBezTo>
                <a:cubicBezTo>
                  <a:pt x="4463617" y="2496855"/>
                  <a:pt x="4577198" y="2486633"/>
                  <a:pt x="4690258" y="2479369"/>
                </a:cubicBezTo>
                <a:lnTo>
                  <a:pt x="4693623" y="2479284"/>
                </a:lnTo>
                <a:lnTo>
                  <a:pt x="4677933" y="2486396"/>
                </a:lnTo>
                <a:lnTo>
                  <a:pt x="4676003" y="2488030"/>
                </a:lnTo>
                <a:lnTo>
                  <a:pt x="4670894" y="2488249"/>
                </a:lnTo>
                <a:cubicBezTo>
                  <a:pt x="4564319" y="2505339"/>
                  <a:pt x="4472702" y="2508225"/>
                  <a:pt x="4346530" y="2525946"/>
                </a:cubicBezTo>
                <a:cubicBezTo>
                  <a:pt x="4260933" y="2538494"/>
                  <a:pt x="4160380" y="2565247"/>
                  <a:pt x="4073835" y="2589397"/>
                </a:cubicBezTo>
                <a:cubicBezTo>
                  <a:pt x="4071041" y="2588412"/>
                  <a:pt x="4033493" y="2602820"/>
                  <a:pt x="4033493" y="2602820"/>
                </a:cubicBezTo>
                <a:cubicBezTo>
                  <a:pt x="4031128" y="2609526"/>
                  <a:pt x="4060525" y="2600412"/>
                  <a:pt x="4077329" y="2598796"/>
                </a:cubicBezTo>
                <a:cubicBezTo>
                  <a:pt x="4101102" y="2595239"/>
                  <a:pt x="4119286" y="2589712"/>
                  <a:pt x="4129318" y="2589480"/>
                </a:cubicBezTo>
                <a:cubicBezTo>
                  <a:pt x="4156637" y="2575865"/>
                  <a:pt x="4179496" y="2576383"/>
                  <a:pt x="4215861" y="2565328"/>
                </a:cubicBezTo>
                <a:cubicBezTo>
                  <a:pt x="4258803" y="2553450"/>
                  <a:pt x="4303823" y="2546074"/>
                  <a:pt x="4348377" y="2538535"/>
                </a:cubicBezTo>
                <a:cubicBezTo>
                  <a:pt x="4365377" y="2536360"/>
                  <a:pt x="4422524" y="2521321"/>
                  <a:pt x="4412010" y="2533323"/>
                </a:cubicBezTo>
                <a:cubicBezTo>
                  <a:pt x="4417598" y="2535293"/>
                  <a:pt x="4423655" y="2537428"/>
                  <a:pt x="4428813" y="2531707"/>
                </a:cubicBezTo>
                <a:cubicBezTo>
                  <a:pt x="4511580" y="2525700"/>
                  <a:pt x="4594381" y="2512166"/>
                  <a:pt x="4688077" y="2513783"/>
                </a:cubicBezTo>
                <a:cubicBezTo>
                  <a:pt x="4603661" y="2522979"/>
                  <a:pt x="4502247" y="2534348"/>
                  <a:pt x="4415038" y="2542558"/>
                </a:cubicBezTo>
                <a:cubicBezTo>
                  <a:pt x="4401494" y="2545322"/>
                  <a:pt x="4325035" y="2549782"/>
                  <a:pt x="4322671" y="2556489"/>
                </a:cubicBezTo>
                <a:cubicBezTo>
                  <a:pt x="4311404" y="2579532"/>
                  <a:pt x="4569771" y="2553753"/>
                  <a:pt x="4337110" y="2561579"/>
                </a:cubicBezTo>
                <a:cubicBezTo>
                  <a:pt x="4347143" y="2561346"/>
                  <a:pt x="4356708" y="2560948"/>
                  <a:pt x="4361348" y="2558186"/>
                </a:cubicBezTo>
                <a:cubicBezTo>
                  <a:pt x="4469821" y="2534225"/>
                  <a:pt x="4581036" y="2530709"/>
                  <a:pt x="4684764" y="2532093"/>
                </a:cubicBezTo>
                <a:cubicBezTo>
                  <a:pt x="4561385" y="2550798"/>
                  <a:pt x="4437578" y="2561813"/>
                  <a:pt x="4310025" y="2583445"/>
                </a:cubicBezTo>
                <a:cubicBezTo>
                  <a:pt x="4192236" y="2604121"/>
                  <a:pt x="4083729" y="2635609"/>
                  <a:pt x="3971048" y="2670022"/>
                </a:cubicBezTo>
                <a:cubicBezTo>
                  <a:pt x="3957038" y="2672624"/>
                  <a:pt x="3937673" y="2681504"/>
                  <a:pt x="3961715" y="2678669"/>
                </a:cubicBezTo>
                <a:cubicBezTo>
                  <a:pt x="3986669" y="2671761"/>
                  <a:pt x="4029610" y="2659882"/>
                  <a:pt x="4047794" y="2654355"/>
                </a:cubicBezTo>
                <a:cubicBezTo>
                  <a:pt x="4245640" y="2599700"/>
                  <a:pt x="4450404" y="2562565"/>
                  <a:pt x="4658395" y="2550441"/>
                </a:cubicBezTo>
                <a:cubicBezTo>
                  <a:pt x="4698256" y="2548785"/>
                  <a:pt x="4746070" y="2542395"/>
                  <a:pt x="4770973" y="2554943"/>
                </a:cubicBezTo>
                <a:cubicBezTo>
                  <a:pt x="4789390" y="2557667"/>
                  <a:pt x="4790770" y="2553756"/>
                  <a:pt x="4800335" y="2553357"/>
                </a:cubicBezTo>
                <a:cubicBezTo>
                  <a:pt x="4824378" y="2550524"/>
                  <a:pt x="4842992" y="2552688"/>
                  <a:pt x="4818036" y="2559597"/>
                </a:cubicBezTo>
                <a:cubicBezTo>
                  <a:pt x="4773017" y="2566973"/>
                  <a:pt x="4749244" y="2570530"/>
                  <a:pt x="4709384" y="2572185"/>
                </a:cubicBezTo>
                <a:cubicBezTo>
                  <a:pt x="4577154" y="2587771"/>
                  <a:pt x="4464758" y="2594641"/>
                  <a:pt x="4330433" y="2617655"/>
                </a:cubicBezTo>
                <a:cubicBezTo>
                  <a:pt x="4254404" y="2629807"/>
                  <a:pt x="4197257" y="2644845"/>
                  <a:pt x="4119329" y="2663866"/>
                </a:cubicBezTo>
                <a:cubicBezTo>
                  <a:pt x="4080365" y="2673376"/>
                  <a:pt x="4010390" y="2687662"/>
                  <a:pt x="3965604" y="2703288"/>
                </a:cubicBezTo>
                <a:cubicBezTo>
                  <a:pt x="3962810" y="2702302"/>
                  <a:pt x="3917308" y="2721446"/>
                  <a:pt x="3916126" y="2724799"/>
                </a:cubicBezTo>
                <a:cubicBezTo>
                  <a:pt x="3914944" y="2728151"/>
                  <a:pt x="3935923" y="2723609"/>
                  <a:pt x="3938717" y="2724594"/>
                </a:cubicBezTo>
                <a:cubicBezTo>
                  <a:pt x="4067020" y="2691919"/>
                  <a:pt x="4189303" y="2649579"/>
                  <a:pt x="4316659" y="2628507"/>
                </a:cubicBezTo>
                <a:cubicBezTo>
                  <a:pt x="4431848" y="2606286"/>
                  <a:pt x="4567822" y="2596419"/>
                  <a:pt x="4684859" y="2586786"/>
                </a:cubicBezTo>
                <a:cubicBezTo>
                  <a:pt x="4704458" y="2586157"/>
                  <a:pt x="4731491" y="2583749"/>
                  <a:pt x="4741058" y="2583352"/>
                </a:cubicBezTo>
                <a:cubicBezTo>
                  <a:pt x="4752703" y="2587457"/>
                  <a:pt x="4741955" y="2591208"/>
                  <a:pt x="4750339" y="2594163"/>
                </a:cubicBezTo>
                <a:cubicBezTo>
                  <a:pt x="4750339" y="2594163"/>
                  <a:pt x="4764779" y="2599253"/>
                  <a:pt x="4765961" y="2595900"/>
                </a:cubicBezTo>
                <a:cubicBezTo>
                  <a:pt x="4764779" y="2599253"/>
                  <a:pt x="4729792" y="2606396"/>
                  <a:pt x="4698780" y="2611171"/>
                </a:cubicBezTo>
                <a:cubicBezTo>
                  <a:pt x="4695987" y="2610187"/>
                  <a:pt x="4695987" y="2610187"/>
                  <a:pt x="4697170" y="2606834"/>
                </a:cubicBezTo>
                <a:cubicBezTo>
                  <a:pt x="4695987" y="2610187"/>
                  <a:pt x="4738213" y="2601825"/>
                  <a:pt x="4749158" y="2597516"/>
                </a:cubicBezTo>
                <a:cubicBezTo>
                  <a:pt x="4600825" y="2623132"/>
                  <a:pt x="4644196" y="2618944"/>
                  <a:pt x="4698780" y="2611171"/>
                </a:cubicBezTo>
                <a:lnTo>
                  <a:pt x="4701306" y="2614299"/>
                </a:lnTo>
                <a:lnTo>
                  <a:pt x="4681240" y="2619940"/>
                </a:lnTo>
                <a:cubicBezTo>
                  <a:pt x="4657004" y="2624206"/>
                  <a:pt x="4630920" y="2622433"/>
                  <a:pt x="4603618" y="2624117"/>
                </a:cubicBezTo>
                <a:cubicBezTo>
                  <a:pt x="4433411" y="2646419"/>
                  <a:pt x="4263866" y="2668327"/>
                  <a:pt x="4102189" y="2712485"/>
                </a:cubicBezTo>
                <a:lnTo>
                  <a:pt x="3912605" y="2768320"/>
                </a:lnTo>
                <a:lnTo>
                  <a:pt x="3952495" y="2784373"/>
                </a:lnTo>
                <a:lnTo>
                  <a:pt x="4016113" y="2812409"/>
                </a:lnTo>
                <a:lnTo>
                  <a:pt x="4009678" y="2810984"/>
                </a:lnTo>
                <a:cubicBezTo>
                  <a:pt x="3994709" y="2806724"/>
                  <a:pt x="3976231" y="2800252"/>
                  <a:pt x="3959241" y="2795433"/>
                </a:cubicBezTo>
                <a:lnTo>
                  <a:pt x="3954244" y="2794273"/>
                </a:lnTo>
                <a:lnTo>
                  <a:pt x="3928514" y="2782952"/>
                </a:lnTo>
                <a:lnTo>
                  <a:pt x="3899372" y="2771614"/>
                </a:lnTo>
                <a:lnTo>
                  <a:pt x="3836076" y="2786640"/>
                </a:lnTo>
                <a:lnTo>
                  <a:pt x="3849631" y="2791573"/>
                </a:lnTo>
                <a:lnTo>
                  <a:pt x="3850224" y="2791411"/>
                </a:lnTo>
                <a:cubicBezTo>
                  <a:pt x="3874821" y="2786260"/>
                  <a:pt x="3876039" y="2787632"/>
                  <a:pt x="3869357" y="2790617"/>
                </a:cubicBezTo>
                <a:lnTo>
                  <a:pt x="3858037" y="2794715"/>
                </a:lnTo>
                <a:lnTo>
                  <a:pt x="4093415" y="2891739"/>
                </a:lnTo>
                <a:cubicBezTo>
                  <a:pt x="4117800" y="2904133"/>
                  <a:pt x="4139383" y="2918887"/>
                  <a:pt x="4162435" y="2927498"/>
                </a:cubicBezTo>
                <a:lnTo>
                  <a:pt x="4182591" y="2932812"/>
                </a:lnTo>
                <a:lnTo>
                  <a:pt x="4182746" y="2933859"/>
                </a:lnTo>
                <a:cubicBezTo>
                  <a:pt x="4183542" y="2934804"/>
                  <a:pt x="4184778" y="2934892"/>
                  <a:pt x="4186136" y="2933747"/>
                </a:cubicBezTo>
                <a:lnTo>
                  <a:pt x="4182591" y="2932812"/>
                </a:lnTo>
                <a:lnTo>
                  <a:pt x="4181999" y="2928837"/>
                </a:lnTo>
                <a:cubicBezTo>
                  <a:pt x="4211149" y="2940445"/>
                  <a:pt x="4244927" y="2952029"/>
                  <a:pt x="4247646" y="2949739"/>
                </a:cubicBezTo>
                <a:cubicBezTo>
                  <a:pt x="4244927" y="2952029"/>
                  <a:pt x="4235063" y="2940320"/>
                  <a:pt x="4235063" y="2940320"/>
                </a:cubicBezTo>
                <a:cubicBezTo>
                  <a:pt x="4229336" y="2933521"/>
                  <a:pt x="4240501" y="2935738"/>
                  <a:pt x="4232545" y="2926296"/>
                </a:cubicBezTo>
                <a:cubicBezTo>
                  <a:pt x="4224098" y="2921787"/>
                  <a:pt x="4199577" y="2910154"/>
                  <a:pt x="4182366" y="2900759"/>
                </a:cubicBezTo>
                <a:cubicBezTo>
                  <a:pt x="4155925" y="2887998"/>
                  <a:pt x="4128459" y="2874649"/>
                  <a:pt x="4100403" y="2861192"/>
                </a:cubicBezTo>
                <a:lnTo>
                  <a:pt x="4028987" y="2827591"/>
                </a:lnTo>
                <a:lnTo>
                  <a:pt x="4047566" y="2834202"/>
                </a:lnTo>
                <a:cubicBezTo>
                  <a:pt x="4079429" y="2847883"/>
                  <a:pt x="4110171" y="2862993"/>
                  <a:pt x="4139870" y="2878013"/>
                </a:cubicBezTo>
                <a:cubicBezTo>
                  <a:pt x="4198815" y="2908436"/>
                  <a:pt x="4268280" y="2933871"/>
                  <a:pt x="4332623" y="2964265"/>
                </a:cubicBezTo>
                <a:cubicBezTo>
                  <a:pt x="4366320" y="2981731"/>
                  <a:pt x="4400411" y="2998056"/>
                  <a:pt x="4433106" y="3014104"/>
                </a:cubicBezTo>
                <a:cubicBezTo>
                  <a:pt x="4465802" y="3030151"/>
                  <a:pt x="4497102" y="3045922"/>
                  <a:pt x="4525214" y="3062280"/>
                </a:cubicBezTo>
                <a:cubicBezTo>
                  <a:pt x="4489210" y="3048051"/>
                  <a:pt x="4450157" y="3029285"/>
                  <a:pt x="4414962" y="3010500"/>
                </a:cubicBezTo>
                <a:lnTo>
                  <a:pt x="4377366" y="2994382"/>
                </a:lnTo>
                <a:cubicBezTo>
                  <a:pt x="4371475" y="2999345"/>
                  <a:pt x="4399815" y="3015511"/>
                  <a:pt x="4406352" y="3017753"/>
                </a:cubicBezTo>
                <a:cubicBezTo>
                  <a:pt x="4485189" y="3059832"/>
                  <a:pt x="4583802" y="3096877"/>
                  <a:pt x="4649574" y="3140923"/>
                </a:cubicBezTo>
                <a:cubicBezTo>
                  <a:pt x="4575482" y="3115511"/>
                  <a:pt x="4493955" y="3064719"/>
                  <a:pt x="4420353" y="3034373"/>
                </a:cubicBezTo>
                <a:cubicBezTo>
                  <a:pt x="4442646" y="3043362"/>
                  <a:pt x="4403141" y="3024978"/>
                  <a:pt x="4401878" y="3029917"/>
                </a:cubicBezTo>
                <a:cubicBezTo>
                  <a:pt x="4400259" y="3039031"/>
                  <a:pt x="4417635" y="3036664"/>
                  <a:pt x="4417635" y="3036664"/>
                </a:cubicBezTo>
                <a:cubicBezTo>
                  <a:pt x="4460322" y="3058825"/>
                  <a:pt x="4501895" y="3079664"/>
                  <a:pt x="4542272" y="3100461"/>
                </a:cubicBezTo>
                <a:lnTo>
                  <a:pt x="4621245" y="3143190"/>
                </a:lnTo>
                <a:lnTo>
                  <a:pt x="4608636" y="3140579"/>
                </a:lnTo>
                <a:lnTo>
                  <a:pt x="4608072" y="3140521"/>
                </a:lnTo>
                <a:lnTo>
                  <a:pt x="4604467" y="3138881"/>
                </a:lnTo>
                <a:cubicBezTo>
                  <a:pt x="4595703" y="3133995"/>
                  <a:pt x="4550470" y="3108813"/>
                  <a:pt x="4547751" y="3111103"/>
                </a:cubicBezTo>
                <a:cubicBezTo>
                  <a:pt x="4539141" y="3118357"/>
                  <a:pt x="4587093" y="3141249"/>
                  <a:pt x="4583274" y="3136717"/>
                </a:cubicBezTo>
                <a:lnTo>
                  <a:pt x="4587369" y="3138620"/>
                </a:lnTo>
                <a:lnTo>
                  <a:pt x="4581889" y="3142409"/>
                </a:lnTo>
                <a:cubicBezTo>
                  <a:pt x="4583899" y="3143998"/>
                  <a:pt x="4589248" y="3145787"/>
                  <a:pt x="4596138" y="3147602"/>
                </a:cubicBezTo>
                <a:lnTo>
                  <a:pt x="4613938" y="3151656"/>
                </a:lnTo>
                <a:lnTo>
                  <a:pt x="4625007" y="3157744"/>
                </a:lnTo>
                <a:cubicBezTo>
                  <a:pt x="4628016" y="3166833"/>
                  <a:pt x="4586283" y="3145807"/>
                  <a:pt x="4586283" y="3145807"/>
                </a:cubicBezTo>
                <a:cubicBezTo>
                  <a:pt x="4508082" y="3104481"/>
                  <a:pt x="4437201" y="3071846"/>
                  <a:pt x="4371718" y="3039180"/>
                </a:cubicBezTo>
                <a:cubicBezTo>
                  <a:pt x="4365180" y="3036938"/>
                  <a:pt x="4291289" y="2995213"/>
                  <a:pt x="4284588" y="3004733"/>
                </a:cubicBezTo>
                <a:cubicBezTo>
                  <a:pt x="4281059" y="3011580"/>
                  <a:pt x="4333958" y="3034826"/>
                  <a:pt x="4295715" y="3011503"/>
                </a:cubicBezTo>
                <a:cubicBezTo>
                  <a:pt x="4356570" y="3044193"/>
                  <a:pt x="4411378" y="3069704"/>
                  <a:pt x="4470776" y="3099744"/>
                </a:cubicBezTo>
                <a:cubicBezTo>
                  <a:pt x="4472685" y="3102011"/>
                  <a:pt x="4535612" y="3125205"/>
                  <a:pt x="4537030" y="3132405"/>
                </a:cubicBezTo>
                <a:cubicBezTo>
                  <a:pt x="4532238" y="3144192"/>
                  <a:pt x="4495942" y="3118582"/>
                  <a:pt x="4495942" y="3118582"/>
                </a:cubicBezTo>
                <a:cubicBezTo>
                  <a:pt x="4416615" y="3081438"/>
                  <a:pt x="4372162" y="3062700"/>
                  <a:pt x="4297462" y="3025532"/>
                </a:cubicBezTo>
                <a:cubicBezTo>
                  <a:pt x="4290924" y="3023290"/>
                  <a:pt x="4221306" y="2985714"/>
                  <a:pt x="4217324" y="2992943"/>
                </a:cubicBezTo>
                <a:cubicBezTo>
                  <a:pt x="4218741" y="3000145"/>
                  <a:pt x="4279441" y="3020694"/>
                  <a:pt x="4272903" y="3018452"/>
                </a:cubicBezTo>
                <a:cubicBezTo>
                  <a:pt x="4292024" y="3030113"/>
                  <a:pt x="4305417" y="3034975"/>
                  <a:pt x="4327219" y="3048898"/>
                </a:cubicBezTo>
                <a:cubicBezTo>
                  <a:pt x="4290722" y="3039605"/>
                  <a:pt x="4260965" y="3016238"/>
                  <a:pt x="4227188" y="3004654"/>
                </a:cubicBezTo>
                <a:cubicBezTo>
                  <a:pt x="4218741" y="3000145"/>
                  <a:pt x="4205994" y="3002488"/>
                  <a:pt x="4192600" y="2997626"/>
                </a:cubicBezTo>
                <a:cubicBezTo>
                  <a:pt x="4156421" y="2988710"/>
                  <a:pt x="4110553" y="2962772"/>
                  <a:pt x="4076775" y="2951187"/>
                </a:cubicBezTo>
                <a:cubicBezTo>
                  <a:pt x="4088260" y="2953783"/>
                  <a:pt x="4061019" y="2944440"/>
                  <a:pt x="4058300" y="2946730"/>
                </a:cubicBezTo>
                <a:cubicBezTo>
                  <a:pt x="4049691" y="2953984"/>
                  <a:pt x="4084731" y="2960631"/>
                  <a:pt x="4086640" y="2962898"/>
                </a:cubicBezTo>
                <a:cubicBezTo>
                  <a:pt x="4170916" y="3000396"/>
                  <a:pt x="4252963" y="3035249"/>
                  <a:pt x="4326854" y="3076975"/>
                </a:cubicBezTo>
                <a:cubicBezTo>
                  <a:pt x="4247679" y="3051970"/>
                  <a:pt x="4200065" y="3012004"/>
                  <a:pt x="4122482" y="2988887"/>
                </a:cubicBezTo>
                <a:cubicBezTo>
                  <a:pt x="4125653" y="2986215"/>
                  <a:pt x="4069421" y="2977404"/>
                  <a:pt x="4093941" y="2989036"/>
                </a:cubicBezTo>
                <a:cubicBezTo>
                  <a:pt x="4180126" y="3028802"/>
                  <a:pt x="4255317" y="3061036"/>
                  <a:pt x="4331927" y="3100472"/>
                </a:cubicBezTo>
                <a:cubicBezTo>
                  <a:pt x="4349911" y="3109863"/>
                  <a:pt x="4390381" y="3135829"/>
                  <a:pt x="4347837" y="3119357"/>
                </a:cubicBezTo>
                <a:cubicBezTo>
                  <a:pt x="4296849" y="3098380"/>
                  <a:pt x="4240458" y="3077428"/>
                  <a:pt x="4185651" y="3051916"/>
                </a:cubicBezTo>
                <a:cubicBezTo>
                  <a:pt x="4169896" y="3045169"/>
                  <a:pt x="4112050" y="3021570"/>
                  <a:pt x="4155691" y="3044865"/>
                </a:cubicBezTo>
                <a:cubicBezTo>
                  <a:pt x="4197424" y="3065893"/>
                  <a:pt x="4243899" y="3086800"/>
                  <a:pt x="4289222" y="3107145"/>
                </a:cubicBezTo>
                <a:lnTo>
                  <a:pt x="4343331" y="3131631"/>
                </a:lnTo>
                <a:lnTo>
                  <a:pt x="4316228" y="3130102"/>
                </a:lnTo>
                <a:cubicBezTo>
                  <a:pt x="4278883" y="3136718"/>
                  <a:pt x="4323727" y="3144444"/>
                  <a:pt x="4353095" y="3147382"/>
                </a:cubicBezTo>
                <a:lnTo>
                  <a:pt x="4391499" y="3154385"/>
                </a:lnTo>
                <a:lnTo>
                  <a:pt x="4415837" y="3166047"/>
                </a:lnTo>
                <a:lnTo>
                  <a:pt x="4418778" y="3167443"/>
                </a:lnTo>
                <a:lnTo>
                  <a:pt x="4403241" y="3165563"/>
                </a:lnTo>
                <a:cubicBezTo>
                  <a:pt x="4382306" y="3163130"/>
                  <a:pt x="4361632" y="3160355"/>
                  <a:pt x="4342204" y="3155935"/>
                </a:cubicBezTo>
                <a:cubicBezTo>
                  <a:pt x="4297859" y="3148521"/>
                  <a:pt x="4246935" y="3131367"/>
                  <a:pt x="4200098" y="3127242"/>
                </a:cubicBezTo>
                <a:cubicBezTo>
                  <a:pt x="4149763" y="3120944"/>
                  <a:pt x="4215578" y="3136870"/>
                  <a:pt x="4242036" y="3143647"/>
                </a:cubicBezTo>
                <a:cubicBezTo>
                  <a:pt x="4268494" y="3150423"/>
                  <a:pt x="4298865" y="3158826"/>
                  <a:pt x="4307850" y="3159574"/>
                </a:cubicBezTo>
                <a:cubicBezTo>
                  <a:pt x="4313843" y="3163301"/>
                  <a:pt x="4326327" y="3171065"/>
                  <a:pt x="4329324" y="3172929"/>
                </a:cubicBezTo>
                <a:cubicBezTo>
                  <a:pt x="4340806" y="3175230"/>
                  <a:pt x="4346794" y="3174114"/>
                  <a:pt x="4355695" y="3174004"/>
                </a:cubicBezTo>
                <a:cubicBezTo>
                  <a:pt x="4358691" y="3175868"/>
                  <a:pt x="4365271" y="3185606"/>
                  <a:pt x="4377667" y="3187670"/>
                </a:cubicBezTo>
                <a:cubicBezTo>
                  <a:pt x="4389149" y="3189971"/>
                  <a:pt x="4421010" y="3189621"/>
                  <a:pt x="4442480" y="3198134"/>
                </a:cubicBezTo>
                <a:cubicBezTo>
                  <a:pt x="4478427" y="3210811"/>
                  <a:pt x="4419607" y="3204074"/>
                  <a:pt x="4407626" y="3201463"/>
                </a:cubicBezTo>
                <a:cubicBezTo>
                  <a:pt x="4389740" y="3200825"/>
                  <a:pt x="4372266" y="3194796"/>
                  <a:pt x="4363281" y="3194048"/>
                </a:cubicBezTo>
                <a:cubicBezTo>
                  <a:pt x="4357792" y="3195474"/>
                  <a:pt x="4352391" y="3202601"/>
                  <a:pt x="4343906" y="3202163"/>
                </a:cubicBezTo>
                <a:cubicBezTo>
                  <a:pt x="4330722" y="3204046"/>
                  <a:pt x="4309151" y="3199302"/>
                  <a:pt x="4286019" y="3192983"/>
                </a:cubicBezTo>
                <a:lnTo>
                  <a:pt x="4219003" y="3174411"/>
                </a:lnTo>
                <a:lnTo>
                  <a:pt x="4220504" y="3174653"/>
                </a:lnTo>
                <a:lnTo>
                  <a:pt x="4224102" y="3175288"/>
                </a:lnTo>
                <a:cubicBezTo>
                  <a:pt x="4224767" y="3175393"/>
                  <a:pt x="4224410" y="3175309"/>
                  <a:pt x="4223313" y="3175106"/>
                </a:cubicBezTo>
                <a:lnTo>
                  <a:pt x="4220504" y="3174653"/>
                </a:lnTo>
                <a:lnTo>
                  <a:pt x="4218768" y="3174346"/>
                </a:lnTo>
                <a:lnTo>
                  <a:pt x="4219003" y="3174411"/>
                </a:lnTo>
                <a:lnTo>
                  <a:pt x="4210074" y="3172971"/>
                </a:lnTo>
                <a:cubicBezTo>
                  <a:pt x="4198301" y="3171296"/>
                  <a:pt x="4183617" y="3169827"/>
                  <a:pt x="4183912" y="3172832"/>
                </a:cubicBezTo>
                <a:cubicBezTo>
                  <a:pt x="4181922" y="3181275"/>
                  <a:pt x="4231253" y="3182111"/>
                  <a:pt x="4231253" y="3182111"/>
                </a:cubicBezTo>
                <a:cubicBezTo>
                  <a:pt x="4285086" y="3195426"/>
                  <a:pt x="4329431" y="3202840"/>
                  <a:pt x="4379768" y="3213982"/>
                </a:cubicBezTo>
                <a:cubicBezTo>
                  <a:pt x="4391749" y="3216593"/>
                  <a:pt x="4404235" y="3224357"/>
                  <a:pt x="4422208" y="3230697"/>
                </a:cubicBezTo>
                <a:cubicBezTo>
                  <a:pt x="4445671" y="3235609"/>
                  <a:pt x="4457064" y="3232210"/>
                  <a:pt x="4467056" y="3243263"/>
                </a:cubicBezTo>
                <a:cubicBezTo>
                  <a:pt x="4473635" y="3253002"/>
                  <a:pt x="4466156" y="3262870"/>
                  <a:pt x="4472149" y="3266597"/>
                </a:cubicBezTo>
                <a:cubicBezTo>
                  <a:pt x="4487629" y="3276224"/>
                  <a:pt x="4548942" y="3279672"/>
                  <a:pt x="4572821" y="3284037"/>
                </a:cubicBezTo>
                <a:lnTo>
                  <a:pt x="4611536" y="3290843"/>
                </a:lnTo>
                <a:lnTo>
                  <a:pt x="4615054" y="3293999"/>
                </a:lnTo>
                <a:lnTo>
                  <a:pt x="4625960" y="3302125"/>
                </a:lnTo>
                <a:lnTo>
                  <a:pt x="4613460" y="3300339"/>
                </a:lnTo>
                <a:cubicBezTo>
                  <a:pt x="4553713" y="3291311"/>
                  <a:pt x="4492418" y="3282025"/>
                  <a:pt x="4425902" y="3273325"/>
                </a:cubicBezTo>
                <a:cubicBezTo>
                  <a:pt x="4414420" y="3271024"/>
                  <a:pt x="4385468" y="3267536"/>
                  <a:pt x="4352605" y="3262423"/>
                </a:cubicBezTo>
                <a:cubicBezTo>
                  <a:pt x="4340624" y="3259811"/>
                  <a:pt x="4248937" y="3243119"/>
                  <a:pt x="4296782" y="3257550"/>
                </a:cubicBezTo>
                <a:cubicBezTo>
                  <a:pt x="4341714" y="3270976"/>
                  <a:pt x="4270410" y="3256475"/>
                  <a:pt x="4261925" y="3256036"/>
                </a:cubicBezTo>
                <a:cubicBezTo>
                  <a:pt x="4255937" y="3257151"/>
                  <a:pt x="4236561" y="3265266"/>
                  <a:pt x="4237064" y="3270419"/>
                </a:cubicBezTo>
                <a:cubicBezTo>
                  <a:pt x="4240061" y="3272282"/>
                  <a:pt x="4340731" y="3289723"/>
                  <a:pt x="4352713" y="3292335"/>
                </a:cubicBezTo>
                <a:cubicBezTo>
                  <a:pt x="4382168" y="3300974"/>
                  <a:pt x="4409542" y="3307514"/>
                  <a:pt x="4430512" y="3315715"/>
                </a:cubicBezTo>
                <a:cubicBezTo>
                  <a:pt x="4433507" y="3317580"/>
                  <a:pt x="4440503" y="3326769"/>
                  <a:pt x="4443500" y="3328632"/>
                </a:cubicBezTo>
                <a:cubicBezTo>
                  <a:pt x="4473957" y="3342736"/>
                  <a:pt x="4536671" y="3331730"/>
                  <a:pt x="4531773" y="3344010"/>
                </a:cubicBezTo>
                <a:cubicBezTo>
                  <a:pt x="4531773" y="3344010"/>
                  <a:pt x="4517799" y="3344998"/>
                  <a:pt x="4506820" y="3347849"/>
                </a:cubicBezTo>
                <a:lnTo>
                  <a:pt x="4508376" y="3346239"/>
                </a:lnTo>
                <a:lnTo>
                  <a:pt x="4512310" y="3346424"/>
                </a:lnTo>
                <a:cubicBezTo>
                  <a:pt x="4510811" y="3345492"/>
                  <a:pt x="4510063" y="3345026"/>
                  <a:pt x="4509377" y="3345204"/>
                </a:cubicBezTo>
                <a:lnTo>
                  <a:pt x="4508376" y="3346239"/>
                </a:lnTo>
                <a:lnTo>
                  <a:pt x="4501145" y="3345901"/>
                </a:lnTo>
                <a:lnTo>
                  <a:pt x="4496689" y="3344372"/>
                </a:lnTo>
                <a:cubicBezTo>
                  <a:pt x="4493652" y="3343894"/>
                  <a:pt x="4491427" y="3343922"/>
                  <a:pt x="4491427" y="3343922"/>
                </a:cubicBezTo>
                <a:cubicBezTo>
                  <a:pt x="4491427" y="3343922"/>
                  <a:pt x="4483948" y="3353790"/>
                  <a:pt x="4474548" y="3353590"/>
                </a:cubicBezTo>
                <a:cubicBezTo>
                  <a:pt x="4454586" y="3355693"/>
                  <a:pt x="4406740" y="3341262"/>
                  <a:pt x="4389270" y="3340076"/>
                </a:cubicBezTo>
                <a:cubicBezTo>
                  <a:pt x="4386274" y="3338213"/>
                  <a:pt x="4380873" y="3345339"/>
                  <a:pt x="4375383" y="3346765"/>
                </a:cubicBezTo>
                <a:cubicBezTo>
                  <a:pt x="4349930" y="3350294"/>
                  <a:pt x="4304081" y="3332264"/>
                  <a:pt x="4274712" y="3329324"/>
                </a:cubicBezTo>
                <a:cubicBezTo>
                  <a:pt x="4247753" y="3322238"/>
                  <a:pt x="4214802" y="3311423"/>
                  <a:pt x="4173954" y="3306183"/>
                </a:cubicBezTo>
                <a:cubicBezTo>
                  <a:pt x="4173954" y="3306183"/>
                  <a:pt x="4164969" y="3305434"/>
                  <a:pt x="4162060" y="3309272"/>
                </a:cubicBezTo>
                <a:cubicBezTo>
                  <a:pt x="4166562" y="3321751"/>
                  <a:pt x="4242768" y="3328816"/>
                  <a:pt x="4257745" y="3333291"/>
                </a:cubicBezTo>
                <a:cubicBezTo>
                  <a:pt x="4339785" y="3354470"/>
                  <a:pt x="4422154" y="3370610"/>
                  <a:pt x="4505322" y="3384727"/>
                </a:cubicBezTo>
                <a:lnTo>
                  <a:pt x="4632960" y="3404600"/>
                </a:lnTo>
                <a:lnTo>
                  <a:pt x="4640489" y="3409724"/>
                </a:lnTo>
                <a:lnTo>
                  <a:pt x="4658822" y="3420656"/>
                </a:lnTo>
                <a:lnTo>
                  <a:pt x="4618182" y="3417108"/>
                </a:lnTo>
                <a:cubicBezTo>
                  <a:pt x="4605697" y="3409344"/>
                  <a:pt x="4593301" y="3407280"/>
                  <a:pt x="4585318" y="3411995"/>
                </a:cubicBezTo>
                <a:cubicBezTo>
                  <a:pt x="4574427" y="3420547"/>
                  <a:pt x="4585318" y="3411995"/>
                  <a:pt x="4585318" y="3411995"/>
                </a:cubicBezTo>
                <a:cubicBezTo>
                  <a:pt x="4594807" y="3417896"/>
                  <a:pt x="4606288" y="3420198"/>
                  <a:pt x="4618182" y="3417108"/>
                </a:cubicBezTo>
                <a:lnTo>
                  <a:pt x="4656488" y="3426298"/>
                </a:lnTo>
                <a:lnTo>
                  <a:pt x="4652433" y="3434937"/>
                </a:lnTo>
                <a:cubicBezTo>
                  <a:pt x="4650206" y="3432294"/>
                  <a:pt x="4648297" y="3430028"/>
                  <a:pt x="4648297" y="3430028"/>
                </a:cubicBezTo>
                <a:cubicBezTo>
                  <a:pt x="4646542" y="3439901"/>
                  <a:pt x="4649262" y="3437610"/>
                  <a:pt x="4652433" y="3434937"/>
                </a:cubicBezTo>
                <a:lnTo>
                  <a:pt x="4664665" y="3441044"/>
                </a:lnTo>
                <a:lnTo>
                  <a:pt x="4626588" y="3436614"/>
                </a:lnTo>
                <a:lnTo>
                  <a:pt x="4615081" y="3433408"/>
                </a:lnTo>
                <a:cubicBezTo>
                  <a:pt x="4611426" y="3432189"/>
                  <a:pt x="4609366" y="3431179"/>
                  <a:pt x="4610045" y="3430607"/>
                </a:cubicBezTo>
                <a:lnTo>
                  <a:pt x="4610180" y="3434705"/>
                </a:lnTo>
                <a:lnTo>
                  <a:pt x="4559233" y="3428777"/>
                </a:lnTo>
                <a:lnTo>
                  <a:pt x="4545170" y="3422618"/>
                </a:lnTo>
                <a:cubicBezTo>
                  <a:pt x="4536303" y="3418544"/>
                  <a:pt x="4526256" y="3413688"/>
                  <a:pt x="4513632" y="3407209"/>
                </a:cubicBezTo>
                <a:cubicBezTo>
                  <a:pt x="4507094" y="3404968"/>
                  <a:pt x="4454686" y="3376787"/>
                  <a:pt x="4473316" y="3393382"/>
                </a:cubicBezTo>
                <a:cubicBezTo>
                  <a:pt x="4487810" y="3405068"/>
                  <a:pt x="4528442" y="3419274"/>
                  <a:pt x="4538799" y="3426048"/>
                </a:cubicBezTo>
                <a:lnTo>
                  <a:pt x="4539489" y="3426481"/>
                </a:lnTo>
                <a:lnTo>
                  <a:pt x="4525600" y="3424864"/>
                </a:lnTo>
                <a:cubicBezTo>
                  <a:pt x="4443405" y="3418915"/>
                  <a:pt x="4370592" y="3388955"/>
                  <a:pt x="4285906" y="3386295"/>
                </a:cubicBezTo>
                <a:cubicBezTo>
                  <a:pt x="4299697" y="3390638"/>
                  <a:pt x="4319431" y="3393686"/>
                  <a:pt x="4313943" y="3396473"/>
                </a:cubicBezTo>
                <a:lnTo>
                  <a:pt x="4300407" y="3398937"/>
                </a:lnTo>
                <a:lnTo>
                  <a:pt x="4231699" y="3369608"/>
                </a:lnTo>
                <a:lnTo>
                  <a:pt x="4281045" y="3396853"/>
                </a:lnTo>
                <a:lnTo>
                  <a:pt x="4277458" y="3396380"/>
                </a:lnTo>
                <a:cubicBezTo>
                  <a:pt x="4249359" y="3392100"/>
                  <a:pt x="4206272" y="3384964"/>
                  <a:pt x="4193236" y="3388350"/>
                </a:cubicBezTo>
                <a:cubicBezTo>
                  <a:pt x="4241668" y="3408793"/>
                  <a:pt x="4265043" y="3408004"/>
                  <a:pt x="4309890" y="3420572"/>
                </a:cubicBezTo>
                <a:cubicBezTo>
                  <a:pt x="4372210" y="3434325"/>
                  <a:pt x="4319379" y="3426473"/>
                  <a:pt x="4296507" y="3432414"/>
                </a:cubicBezTo>
                <a:cubicBezTo>
                  <a:pt x="4279124" y="3436928"/>
                  <a:pt x="4319882" y="3431625"/>
                  <a:pt x="4308992" y="3440178"/>
                </a:cubicBezTo>
                <a:cubicBezTo>
                  <a:pt x="4298102" y="3448730"/>
                  <a:pt x="4264647" y="3432763"/>
                  <a:pt x="4247177" y="3431577"/>
                </a:cubicBezTo>
                <a:cubicBezTo>
                  <a:pt x="4228788" y="3425787"/>
                  <a:pt x="4207816" y="3417585"/>
                  <a:pt x="4184858" y="3417824"/>
                </a:cubicBezTo>
                <a:cubicBezTo>
                  <a:pt x="4184858" y="3417824"/>
                  <a:pt x="4179457" y="3424950"/>
                  <a:pt x="4173967" y="3426376"/>
                </a:cubicBezTo>
                <a:cubicBezTo>
                  <a:pt x="4164982" y="3425628"/>
                  <a:pt x="4112152" y="3417777"/>
                  <a:pt x="4100171" y="3415164"/>
                </a:cubicBezTo>
                <a:cubicBezTo>
                  <a:pt x="4035951" y="3415554"/>
                  <a:pt x="4136621" y="3432994"/>
                  <a:pt x="4154594" y="3439333"/>
                </a:cubicBezTo>
                <a:cubicBezTo>
                  <a:pt x="4190454" y="3446309"/>
                  <a:pt x="4219406" y="3449797"/>
                  <a:pt x="4231891" y="3457562"/>
                </a:cubicBezTo>
                <a:cubicBezTo>
                  <a:pt x="4286227" y="3476029"/>
                  <a:pt x="4327576" y="3481581"/>
                  <a:pt x="4381497" y="3500597"/>
                </a:cubicBezTo>
                <a:cubicBezTo>
                  <a:pt x="4329169" y="3497896"/>
                  <a:pt x="4286730" y="3481182"/>
                  <a:pt x="4233900" y="3473331"/>
                </a:cubicBezTo>
                <a:cubicBezTo>
                  <a:pt x="4209522" y="3468654"/>
                  <a:pt x="4185556" y="3458589"/>
                  <a:pt x="4162684" y="3464530"/>
                </a:cubicBezTo>
                <a:cubicBezTo>
                  <a:pt x="4154702" y="3469245"/>
                  <a:pt x="4152209" y="3472534"/>
                  <a:pt x="4143308" y="3472644"/>
                </a:cubicBezTo>
                <a:cubicBezTo>
                  <a:pt x="4120349" y="3472883"/>
                  <a:pt x="4100869" y="3455929"/>
                  <a:pt x="4074913" y="3454306"/>
                </a:cubicBezTo>
                <a:cubicBezTo>
                  <a:pt x="4077909" y="3456168"/>
                  <a:pt x="4068524" y="3475337"/>
                  <a:pt x="4065028" y="3473164"/>
                </a:cubicBezTo>
                <a:cubicBezTo>
                  <a:pt x="4051142" y="3479852"/>
                  <a:pt x="3992216" y="3443203"/>
                  <a:pt x="3976339" y="3458335"/>
                </a:cubicBezTo>
                <a:lnTo>
                  <a:pt x="3974630" y="3460589"/>
                </a:lnTo>
                <a:lnTo>
                  <a:pt x="3974060" y="3461341"/>
                </a:lnTo>
                <a:cubicBezTo>
                  <a:pt x="3973808" y="3461675"/>
                  <a:pt x="3973976" y="3461452"/>
                  <a:pt x="3974314" y="3461007"/>
                </a:cubicBezTo>
                <a:lnTo>
                  <a:pt x="3974630" y="3460589"/>
                </a:lnTo>
                <a:lnTo>
                  <a:pt x="3975579" y="3459337"/>
                </a:lnTo>
                <a:cubicBezTo>
                  <a:pt x="3976002" y="3458780"/>
                  <a:pt x="3976339" y="3458335"/>
                  <a:pt x="3976339" y="3458335"/>
                </a:cubicBezTo>
                <a:cubicBezTo>
                  <a:pt x="4000808" y="3473554"/>
                  <a:pt x="4023680" y="3467613"/>
                  <a:pt x="4048145" y="3477988"/>
                </a:cubicBezTo>
                <a:cubicBezTo>
                  <a:pt x="4081600" y="3493954"/>
                  <a:pt x="4114967" y="3504220"/>
                  <a:pt x="4158895" y="3512183"/>
                </a:cubicBezTo>
                <a:cubicBezTo>
                  <a:pt x="4230203" y="3531527"/>
                  <a:pt x="4073706" y="3504371"/>
                  <a:pt x="4071213" y="3507660"/>
                </a:cubicBezTo>
                <a:lnTo>
                  <a:pt x="4105674" y="3533932"/>
                </a:lnTo>
                <a:cubicBezTo>
                  <a:pt x="4103180" y="3537221"/>
                  <a:pt x="4046351" y="3522042"/>
                  <a:pt x="4046351" y="3522042"/>
                </a:cubicBezTo>
                <a:cubicBezTo>
                  <a:pt x="4017398" y="3518555"/>
                  <a:pt x="4010403" y="3509364"/>
                  <a:pt x="3987029" y="3510152"/>
                </a:cubicBezTo>
                <a:cubicBezTo>
                  <a:pt x="3999513" y="3517918"/>
                  <a:pt x="4061832" y="3531671"/>
                  <a:pt x="4059339" y="3534959"/>
                </a:cubicBezTo>
                <a:cubicBezTo>
                  <a:pt x="4058716" y="3535782"/>
                  <a:pt x="4054015" y="3535984"/>
                  <a:pt x="4048251" y="3536092"/>
                </a:cubicBezTo>
                <a:lnTo>
                  <a:pt x="4043497" y="3536246"/>
                </a:lnTo>
                <a:lnTo>
                  <a:pt x="3985790" y="3511787"/>
                </a:lnTo>
                <a:lnTo>
                  <a:pt x="3958058" y="3500035"/>
                </a:lnTo>
                <a:cubicBezTo>
                  <a:pt x="3952821" y="3488301"/>
                  <a:pt x="3949448" y="3507288"/>
                  <a:pt x="3958058" y="3500035"/>
                </a:cubicBezTo>
                <a:cubicBezTo>
                  <a:pt x="3971912" y="3509352"/>
                  <a:pt x="3986127" y="3517316"/>
                  <a:pt x="4000515" y="3524609"/>
                </a:cubicBezTo>
                <a:lnTo>
                  <a:pt x="4028558" y="3537858"/>
                </a:lnTo>
                <a:lnTo>
                  <a:pt x="4024985" y="3539795"/>
                </a:lnTo>
                <a:cubicBezTo>
                  <a:pt x="4027010" y="3541622"/>
                  <a:pt x="4033995" y="3544404"/>
                  <a:pt x="4048951" y="3548664"/>
                </a:cubicBezTo>
                <a:lnTo>
                  <a:pt x="4054775" y="3550271"/>
                </a:lnTo>
                <a:lnTo>
                  <a:pt x="4087425" y="3565780"/>
                </a:lnTo>
                <a:cubicBezTo>
                  <a:pt x="4101757" y="3573122"/>
                  <a:pt x="4115887" y="3581158"/>
                  <a:pt x="4129629" y="3590570"/>
                </a:cubicBezTo>
                <a:lnTo>
                  <a:pt x="4123454" y="3588408"/>
                </a:lnTo>
                <a:lnTo>
                  <a:pt x="4195891" y="3624337"/>
                </a:lnTo>
                <a:cubicBezTo>
                  <a:pt x="4228588" y="3640384"/>
                  <a:pt x="4259887" y="3656155"/>
                  <a:pt x="4288001" y="3672513"/>
                </a:cubicBezTo>
                <a:cubicBezTo>
                  <a:pt x="4251996" y="3658283"/>
                  <a:pt x="4212943" y="3639518"/>
                  <a:pt x="4177748" y="3620733"/>
                </a:cubicBezTo>
                <a:lnTo>
                  <a:pt x="4140152" y="3604616"/>
                </a:lnTo>
                <a:cubicBezTo>
                  <a:pt x="4138679" y="3605856"/>
                  <a:pt x="4139345" y="3607797"/>
                  <a:pt x="4141276" y="3610046"/>
                </a:cubicBezTo>
                <a:lnTo>
                  <a:pt x="4142590" y="3611144"/>
                </a:lnTo>
                <a:lnTo>
                  <a:pt x="4154220" y="3616662"/>
                </a:lnTo>
                <a:lnTo>
                  <a:pt x="4148831" y="3615622"/>
                </a:lnTo>
                <a:lnTo>
                  <a:pt x="4147656" y="3615375"/>
                </a:lnTo>
                <a:lnTo>
                  <a:pt x="4149985" y="3617321"/>
                </a:lnTo>
                <a:cubicBezTo>
                  <a:pt x="4157150" y="3622262"/>
                  <a:pt x="4165869" y="3626865"/>
                  <a:pt x="4169137" y="3627986"/>
                </a:cubicBezTo>
                <a:cubicBezTo>
                  <a:pt x="4247975" y="3670066"/>
                  <a:pt x="4346588" y="3707110"/>
                  <a:pt x="4412361" y="3751155"/>
                </a:cubicBezTo>
                <a:cubicBezTo>
                  <a:pt x="4338268" y="3725743"/>
                  <a:pt x="4256740" y="3674953"/>
                  <a:pt x="4183138" y="3644606"/>
                </a:cubicBezTo>
                <a:cubicBezTo>
                  <a:pt x="4205433" y="3653595"/>
                  <a:pt x="4165926" y="3635211"/>
                  <a:pt x="4164664" y="3640150"/>
                </a:cubicBezTo>
                <a:cubicBezTo>
                  <a:pt x="4163045" y="3649264"/>
                  <a:pt x="4180420" y="3646897"/>
                  <a:pt x="4180420" y="3646897"/>
                </a:cubicBezTo>
                <a:cubicBezTo>
                  <a:pt x="4223107" y="3669058"/>
                  <a:pt x="4264681" y="3689896"/>
                  <a:pt x="4305058" y="3710695"/>
                </a:cubicBezTo>
                <a:lnTo>
                  <a:pt x="4384031" y="3753422"/>
                </a:lnTo>
                <a:lnTo>
                  <a:pt x="4371423" y="3750812"/>
                </a:lnTo>
                <a:lnTo>
                  <a:pt x="4370858" y="3750754"/>
                </a:lnTo>
                <a:lnTo>
                  <a:pt x="4367253" y="3749115"/>
                </a:lnTo>
                <a:cubicBezTo>
                  <a:pt x="4358489" y="3744228"/>
                  <a:pt x="4313256" y="3719046"/>
                  <a:pt x="4310537" y="3721336"/>
                </a:cubicBezTo>
                <a:cubicBezTo>
                  <a:pt x="4301926" y="3728590"/>
                  <a:pt x="4349878" y="3751481"/>
                  <a:pt x="4346060" y="3746949"/>
                </a:cubicBezTo>
                <a:lnTo>
                  <a:pt x="4350155" y="3748852"/>
                </a:lnTo>
                <a:lnTo>
                  <a:pt x="4344675" y="3752641"/>
                </a:lnTo>
                <a:cubicBezTo>
                  <a:pt x="4346684" y="3754231"/>
                  <a:pt x="4352033" y="3756020"/>
                  <a:pt x="4358924" y="3757835"/>
                </a:cubicBezTo>
                <a:lnTo>
                  <a:pt x="4376724" y="3761889"/>
                </a:lnTo>
                <a:lnTo>
                  <a:pt x="4387793" y="3767976"/>
                </a:lnTo>
                <a:cubicBezTo>
                  <a:pt x="4390801" y="3777066"/>
                  <a:pt x="4349069" y="3756040"/>
                  <a:pt x="4349069" y="3756040"/>
                </a:cubicBezTo>
                <a:cubicBezTo>
                  <a:pt x="4270868" y="3714715"/>
                  <a:pt x="4199986" y="3682079"/>
                  <a:pt x="4134502" y="3649414"/>
                </a:cubicBezTo>
                <a:cubicBezTo>
                  <a:pt x="4132052" y="3648573"/>
                  <a:pt x="4120129" y="3642180"/>
                  <a:pt x="4105829" y="3635018"/>
                </a:cubicBezTo>
                <a:lnTo>
                  <a:pt x="4094439" y="3629457"/>
                </a:lnTo>
                <a:lnTo>
                  <a:pt x="4094864" y="3630355"/>
                </a:lnTo>
                <a:cubicBezTo>
                  <a:pt x="4096307" y="3633420"/>
                  <a:pt x="4097752" y="3636663"/>
                  <a:pt x="4098655" y="3639380"/>
                </a:cubicBezTo>
                <a:lnTo>
                  <a:pt x="4098935" y="3642447"/>
                </a:lnTo>
                <a:lnTo>
                  <a:pt x="4146578" y="3666850"/>
                </a:lnTo>
                <a:cubicBezTo>
                  <a:pt x="4175311" y="3681069"/>
                  <a:pt x="4203863" y="3694957"/>
                  <a:pt x="4233562" y="3709977"/>
                </a:cubicBezTo>
                <a:cubicBezTo>
                  <a:pt x="4235471" y="3712245"/>
                  <a:pt x="4298397" y="3735438"/>
                  <a:pt x="4299816" y="3742639"/>
                </a:cubicBezTo>
                <a:cubicBezTo>
                  <a:pt x="4297420" y="3748532"/>
                  <a:pt x="4287149" y="3745076"/>
                  <a:pt x="4277475" y="3740147"/>
                </a:cubicBezTo>
                <a:lnTo>
                  <a:pt x="4273706" y="3737968"/>
                </a:lnTo>
                <a:lnTo>
                  <a:pt x="4266236" y="3737537"/>
                </a:lnTo>
                <a:cubicBezTo>
                  <a:pt x="4250469" y="3735654"/>
                  <a:pt x="4225820" y="3730958"/>
                  <a:pt x="4221047" y="3730711"/>
                </a:cubicBezTo>
                <a:cubicBezTo>
                  <a:pt x="4203970" y="3727552"/>
                  <a:pt x="4190477" y="3725360"/>
                  <a:pt x="4178635" y="3723655"/>
                </a:cubicBezTo>
                <a:lnTo>
                  <a:pt x="4172423" y="3722863"/>
                </a:lnTo>
                <a:lnTo>
                  <a:pt x="4129302" y="3703054"/>
                </a:lnTo>
                <a:lnTo>
                  <a:pt x="4185100" y="3718034"/>
                </a:lnTo>
                <a:cubicBezTo>
                  <a:pt x="4195958" y="3721157"/>
                  <a:pt x="4228388" y="3723631"/>
                  <a:pt x="4252771" y="3728134"/>
                </a:cubicBezTo>
                <a:lnTo>
                  <a:pt x="4260718" y="3730170"/>
                </a:lnTo>
                <a:lnTo>
                  <a:pt x="4260297" y="3729893"/>
                </a:lnTo>
                <a:cubicBezTo>
                  <a:pt x="4259295" y="3729215"/>
                  <a:pt x="4258728" y="3728815"/>
                  <a:pt x="4258728" y="3728815"/>
                </a:cubicBezTo>
                <a:cubicBezTo>
                  <a:pt x="4199233" y="3700957"/>
                  <a:pt x="4159353" y="3683453"/>
                  <a:pt x="4111619" y="3660761"/>
                </a:cubicBezTo>
                <a:lnTo>
                  <a:pt x="4083110" y="3646889"/>
                </a:lnTo>
                <a:lnTo>
                  <a:pt x="4070493" y="3645943"/>
                </a:lnTo>
                <a:lnTo>
                  <a:pt x="4066299" y="3645457"/>
                </a:lnTo>
                <a:lnTo>
                  <a:pt x="4075009" y="3650140"/>
                </a:lnTo>
                <a:cubicBezTo>
                  <a:pt x="4079629" y="3652736"/>
                  <a:pt x="4084553" y="3655650"/>
                  <a:pt x="4090004" y="3659132"/>
                </a:cubicBezTo>
                <a:cubicBezTo>
                  <a:pt x="4080881" y="3656808"/>
                  <a:pt x="4072177" y="3653605"/>
                  <a:pt x="4063728" y="3649926"/>
                </a:cubicBezTo>
                <a:lnTo>
                  <a:pt x="4050477" y="3643472"/>
                </a:lnTo>
                <a:lnTo>
                  <a:pt x="4024435" y="3639587"/>
                </a:lnTo>
                <a:cubicBezTo>
                  <a:pt x="4015472" y="3638097"/>
                  <a:pt x="4008426" y="3636789"/>
                  <a:pt x="4005431" y="3636137"/>
                </a:cubicBezTo>
                <a:cubicBezTo>
                  <a:pt x="3999588" y="3636333"/>
                  <a:pt x="3996522" y="3636910"/>
                  <a:pt x="3995620" y="3637781"/>
                </a:cubicBezTo>
                <a:lnTo>
                  <a:pt x="3998047" y="3640392"/>
                </a:lnTo>
                <a:lnTo>
                  <a:pt x="4003070" y="3642802"/>
                </a:lnTo>
                <a:lnTo>
                  <a:pt x="4011273" y="3645881"/>
                </a:lnTo>
                <a:cubicBezTo>
                  <a:pt x="4037775" y="3654462"/>
                  <a:pt x="4087697" y="3666228"/>
                  <a:pt x="4084321" y="3670682"/>
                </a:cubicBezTo>
                <a:cubicBezTo>
                  <a:pt x="4083824" y="3672793"/>
                  <a:pt x="4078438" y="3673476"/>
                  <a:pt x="4071293" y="3673481"/>
                </a:cubicBezTo>
                <a:lnTo>
                  <a:pt x="4063922" y="3673084"/>
                </a:lnTo>
                <a:lnTo>
                  <a:pt x="4057247" y="3670027"/>
                </a:lnTo>
                <a:lnTo>
                  <a:pt x="4089640" y="3687209"/>
                </a:lnTo>
                <a:cubicBezTo>
                  <a:pt x="4030259" y="3668455"/>
                  <a:pt x="3988631" y="3641285"/>
                  <a:pt x="3938797" y="3619120"/>
                </a:cubicBezTo>
                <a:lnTo>
                  <a:pt x="3924545" y="3613795"/>
                </a:lnTo>
                <a:lnTo>
                  <a:pt x="3930610" y="3617363"/>
                </a:lnTo>
                <a:cubicBezTo>
                  <a:pt x="3939132" y="3621730"/>
                  <a:pt x="3948610" y="3625853"/>
                  <a:pt x="3949724" y="3627175"/>
                </a:cubicBezTo>
                <a:cubicBezTo>
                  <a:pt x="3983892" y="3641983"/>
                  <a:pt x="4015234" y="3656425"/>
                  <a:pt x="4045404" y="3670969"/>
                </a:cubicBezTo>
                <a:lnTo>
                  <a:pt x="4047904" y="3672222"/>
                </a:lnTo>
                <a:lnTo>
                  <a:pt x="4047709" y="3672210"/>
                </a:lnTo>
                <a:cubicBezTo>
                  <a:pt x="4032641" y="3671006"/>
                  <a:pt x="4023053" y="3670085"/>
                  <a:pt x="4043979" y="3675437"/>
                </a:cubicBezTo>
                <a:lnTo>
                  <a:pt x="4076126" y="3686358"/>
                </a:lnTo>
                <a:lnTo>
                  <a:pt x="4134040" y="3715368"/>
                </a:lnTo>
                <a:lnTo>
                  <a:pt x="4142219" y="3719041"/>
                </a:lnTo>
                <a:lnTo>
                  <a:pt x="4111972" y="3715392"/>
                </a:lnTo>
                <a:lnTo>
                  <a:pt x="4099972" y="3713728"/>
                </a:lnTo>
                <a:lnTo>
                  <a:pt x="4110768" y="3719934"/>
                </a:lnTo>
                <a:cubicBezTo>
                  <a:pt x="4127742" y="3730426"/>
                  <a:pt x="4142531" y="3741944"/>
                  <a:pt x="4110623" y="3729591"/>
                </a:cubicBezTo>
                <a:lnTo>
                  <a:pt x="4052920" y="3706396"/>
                </a:lnTo>
                <a:lnTo>
                  <a:pt x="4036765" y="3703617"/>
                </a:lnTo>
                <a:lnTo>
                  <a:pt x="4015429" y="3700792"/>
                </a:lnTo>
                <a:lnTo>
                  <a:pt x="4052007" y="3717378"/>
                </a:lnTo>
                <a:lnTo>
                  <a:pt x="4061361" y="3721610"/>
                </a:lnTo>
                <a:lnTo>
                  <a:pt x="4069349" y="3722686"/>
                </a:lnTo>
                <a:cubicBezTo>
                  <a:pt x="4087214" y="3724608"/>
                  <a:pt x="4102376" y="3725871"/>
                  <a:pt x="4099013" y="3734669"/>
                </a:cubicBezTo>
                <a:cubicBezTo>
                  <a:pt x="4099637" y="3733847"/>
                  <a:pt x="4096865" y="3733384"/>
                  <a:pt x="4092132" y="3733175"/>
                </a:cubicBezTo>
                <a:lnTo>
                  <a:pt x="4086937" y="3733185"/>
                </a:lnTo>
                <a:lnTo>
                  <a:pt x="4106117" y="3741864"/>
                </a:lnTo>
                <a:lnTo>
                  <a:pt x="4079014" y="3740334"/>
                </a:lnTo>
                <a:cubicBezTo>
                  <a:pt x="4041668" y="3746951"/>
                  <a:pt x="4086513" y="3754676"/>
                  <a:pt x="4115881" y="3757615"/>
                </a:cubicBezTo>
                <a:lnTo>
                  <a:pt x="4154284" y="3764618"/>
                </a:lnTo>
                <a:lnTo>
                  <a:pt x="4178622" y="3776280"/>
                </a:lnTo>
                <a:lnTo>
                  <a:pt x="4181563" y="3777676"/>
                </a:lnTo>
                <a:lnTo>
                  <a:pt x="4166026" y="3775796"/>
                </a:lnTo>
                <a:cubicBezTo>
                  <a:pt x="4145092" y="3773362"/>
                  <a:pt x="4124417" y="3770588"/>
                  <a:pt x="4104989" y="3766167"/>
                </a:cubicBezTo>
                <a:cubicBezTo>
                  <a:pt x="4093904" y="3764314"/>
                  <a:pt x="4082406" y="3761852"/>
                  <a:pt x="4070664" y="3759137"/>
                </a:cubicBezTo>
                <a:lnTo>
                  <a:pt x="4045293" y="3753077"/>
                </a:lnTo>
                <a:lnTo>
                  <a:pt x="4044980" y="3754703"/>
                </a:lnTo>
                <a:cubicBezTo>
                  <a:pt x="4044296" y="3757907"/>
                  <a:pt x="4043797" y="3760018"/>
                  <a:pt x="4043797" y="3760018"/>
                </a:cubicBezTo>
                <a:cubicBezTo>
                  <a:pt x="4049791" y="3763745"/>
                  <a:pt x="4087727" y="3767980"/>
                  <a:pt x="4100212" y="3775744"/>
                </a:cubicBezTo>
                <a:cubicBezTo>
                  <a:pt x="4100212" y="3775744"/>
                  <a:pt x="4114357" y="3784543"/>
                  <a:pt x="4096492" y="3783157"/>
                </a:cubicBezTo>
                <a:lnTo>
                  <a:pt x="4090938" y="3782433"/>
                </a:lnTo>
                <a:lnTo>
                  <a:pt x="4092110" y="3783162"/>
                </a:lnTo>
                <a:cubicBezTo>
                  <a:pt x="4103591" y="3785463"/>
                  <a:pt x="4109580" y="3784348"/>
                  <a:pt x="4118480" y="3784237"/>
                </a:cubicBezTo>
                <a:cubicBezTo>
                  <a:pt x="4121477" y="3786100"/>
                  <a:pt x="4128056" y="3795840"/>
                  <a:pt x="4140453" y="3797903"/>
                </a:cubicBezTo>
                <a:cubicBezTo>
                  <a:pt x="4151935" y="3800204"/>
                  <a:pt x="4183796" y="3799854"/>
                  <a:pt x="4205265" y="3808367"/>
                </a:cubicBezTo>
                <a:cubicBezTo>
                  <a:pt x="4241213" y="3821044"/>
                  <a:pt x="4182393" y="3814308"/>
                  <a:pt x="4170412" y="3811695"/>
                </a:cubicBezTo>
                <a:cubicBezTo>
                  <a:pt x="4152526" y="3811058"/>
                  <a:pt x="4135051" y="3805029"/>
                  <a:pt x="4126066" y="3804281"/>
                </a:cubicBezTo>
                <a:cubicBezTo>
                  <a:pt x="4123322" y="3804994"/>
                  <a:pt x="4120599" y="3807131"/>
                  <a:pt x="4117502" y="3809037"/>
                </a:cubicBezTo>
                <a:lnTo>
                  <a:pt x="4111826" y="3810800"/>
                </a:lnTo>
                <a:lnTo>
                  <a:pt x="4121911" y="3814219"/>
                </a:lnTo>
                <a:cubicBezTo>
                  <a:pt x="4127186" y="3816317"/>
                  <a:pt x="4130631" y="3818256"/>
                  <a:pt x="4130777" y="3819759"/>
                </a:cubicBezTo>
                <a:cubicBezTo>
                  <a:pt x="4130839" y="3820403"/>
                  <a:pt x="4130249" y="3820881"/>
                  <a:pt x="4129143" y="3821217"/>
                </a:cubicBezTo>
                <a:lnTo>
                  <a:pt x="4128497" y="3821301"/>
                </a:lnTo>
                <a:lnTo>
                  <a:pt x="4142554" y="3824214"/>
                </a:lnTo>
                <a:cubicBezTo>
                  <a:pt x="4154536" y="3826826"/>
                  <a:pt x="4167019" y="3834590"/>
                  <a:pt x="4184994" y="3840930"/>
                </a:cubicBezTo>
                <a:cubicBezTo>
                  <a:pt x="4208456" y="3845842"/>
                  <a:pt x="4219850" y="3842443"/>
                  <a:pt x="4229842" y="3853497"/>
                </a:cubicBezTo>
                <a:cubicBezTo>
                  <a:pt x="4236421" y="3863235"/>
                  <a:pt x="4228942" y="3873103"/>
                  <a:pt x="4234935" y="3876829"/>
                </a:cubicBezTo>
                <a:cubicBezTo>
                  <a:pt x="4250415" y="3886457"/>
                  <a:pt x="4311728" y="3889905"/>
                  <a:pt x="4335605" y="3894270"/>
                </a:cubicBezTo>
                <a:lnTo>
                  <a:pt x="4374322" y="3901075"/>
                </a:lnTo>
                <a:lnTo>
                  <a:pt x="4377839" y="3904232"/>
                </a:lnTo>
                <a:lnTo>
                  <a:pt x="4388746" y="3912358"/>
                </a:lnTo>
                <a:lnTo>
                  <a:pt x="4376246" y="3910572"/>
                </a:lnTo>
                <a:cubicBezTo>
                  <a:pt x="4316499" y="3901544"/>
                  <a:pt x="4255204" y="3892259"/>
                  <a:pt x="4188688" y="3883558"/>
                </a:cubicBezTo>
                <a:cubicBezTo>
                  <a:pt x="4177206" y="3881257"/>
                  <a:pt x="4148254" y="3877770"/>
                  <a:pt x="4115391" y="3872655"/>
                </a:cubicBezTo>
                <a:cubicBezTo>
                  <a:pt x="4103410" y="3870044"/>
                  <a:pt x="4011724" y="3853352"/>
                  <a:pt x="4059568" y="3867783"/>
                </a:cubicBezTo>
                <a:cubicBezTo>
                  <a:pt x="4104500" y="3881209"/>
                  <a:pt x="4033196" y="3866707"/>
                  <a:pt x="4024711" y="3866269"/>
                </a:cubicBezTo>
                <a:cubicBezTo>
                  <a:pt x="4023214" y="3866548"/>
                  <a:pt x="4020880" y="3867264"/>
                  <a:pt x="4018229" y="3868262"/>
                </a:cubicBezTo>
                <a:lnTo>
                  <a:pt x="4015508" y="3869458"/>
                </a:lnTo>
                <a:lnTo>
                  <a:pt x="4042057" y="3883352"/>
                </a:lnTo>
                <a:lnTo>
                  <a:pt x="4054219" y="3891313"/>
                </a:lnTo>
                <a:lnTo>
                  <a:pt x="4054304" y="3891329"/>
                </a:lnTo>
                <a:cubicBezTo>
                  <a:pt x="4081345" y="3896248"/>
                  <a:pt x="4109507" y="3901262"/>
                  <a:pt x="4115499" y="3902568"/>
                </a:cubicBezTo>
                <a:cubicBezTo>
                  <a:pt x="4144954" y="3911208"/>
                  <a:pt x="4172327" y="3917746"/>
                  <a:pt x="4193297" y="3925949"/>
                </a:cubicBezTo>
                <a:cubicBezTo>
                  <a:pt x="4196293" y="3927812"/>
                  <a:pt x="4203288" y="3937002"/>
                  <a:pt x="4206285" y="3938866"/>
                </a:cubicBezTo>
                <a:cubicBezTo>
                  <a:pt x="4236743" y="3952969"/>
                  <a:pt x="4299457" y="3941963"/>
                  <a:pt x="4294560" y="3954243"/>
                </a:cubicBezTo>
                <a:cubicBezTo>
                  <a:pt x="4294560" y="3954243"/>
                  <a:pt x="4280585" y="3955230"/>
                  <a:pt x="4269606" y="3958081"/>
                </a:cubicBezTo>
                <a:lnTo>
                  <a:pt x="4271162" y="3956472"/>
                </a:lnTo>
                <a:lnTo>
                  <a:pt x="4275095" y="3956656"/>
                </a:lnTo>
                <a:cubicBezTo>
                  <a:pt x="4273596" y="3955724"/>
                  <a:pt x="4272849" y="3955259"/>
                  <a:pt x="4272163" y="3955437"/>
                </a:cubicBezTo>
                <a:lnTo>
                  <a:pt x="4271162" y="3956472"/>
                </a:lnTo>
                <a:lnTo>
                  <a:pt x="4263931" y="3956134"/>
                </a:lnTo>
                <a:lnTo>
                  <a:pt x="4259476" y="3954605"/>
                </a:lnTo>
                <a:cubicBezTo>
                  <a:pt x="4256438" y="3954128"/>
                  <a:pt x="4254214" y="3954155"/>
                  <a:pt x="4254214" y="3954155"/>
                </a:cubicBezTo>
                <a:cubicBezTo>
                  <a:pt x="4254214" y="3954155"/>
                  <a:pt x="4246735" y="3964022"/>
                  <a:pt x="4237334" y="3963822"/>
                </a:cubicBezTo>
                <a:cubicBezTo>
                  <a:pt x="4217371" y="3965925"/>
                  <a:pt x="4169526" y="3951495"/>
                  <a:pt x="4152055" y="3950309"/>
                </a:cubicBezTo>
                <a:cubicBezTo>
                  <a:pt x="4149060" y="3948445"/>
                  <a:pt x="4143658" y="3955572"/>
                  <a:pt x="4138169" y="3956997"/>
                </a:cubicBezTo>
                <a:cubicBezTo>
                  <a:pt x="4119079" y="3959644"/>
                  <a:pt x="4088516" y="3950164"/>
                  <a:pt x="4062038" y="3944018"/>
                </a:cubicBezTo>
                <a:lnTo>
                  <a:pt x="4046225" y="3941143"/>
                </a:lnTo>
                <a:lnTo>
                  <a:pt x="4049496" y="3944490"/>
                </a:lnTo>
                <a:cubicBezTo>
                  <a:pt x="4052302" y="3947132"/>
                  <a:pt x="4055448" y="3949486"/>
                  <a:pt x="4056807" y="3948342"/>
                </a:cubicBezTo>
                <a:cubicBezTo>
                  <a:pt x="4054088" y="3950632"/>
                  <a:pt x="4020310" y="3939047"/>
                  <a:pt x="3991161" y="3927438"/>
                </a:cubicBezTo>
                <a:lnTo>
                  <a:pt x="3990882" y="3926962"/>
                </a:lnTo>
                <a:lnTo>
                  <a:pt x="3988967" y="3926524"/>
                </a:lnTo>
                <a:lnTo>
                  <a:pt x="3991161" y="3927438"/>
                </a:lnTo>
                <a:lnTo>
                  <a:pt x="3991751" y="3931415"/>
                </a:lnTo>
                <a:lnTo>
                  <a:pt x="3971596" y="3926101"/>
                </a:lnTo>
                <a:lnTo>
                  <a:pt x="3959299" y="3920149"/>
                </a:lnTo>
                <a:lnTo>
                  <a:pt x="3936739" y="3916415"/>
                </a:lnTo>
                <a:cubicBezTo>
                  <a:pt x="3936739" y="3916415"/>
                  <a:pt x="3927754" y="3915667"/>
                  <a:pt x="3924847" y="3919505"/>
                </a:cubicBezTo>
                <a:cubicBezTo>
                  <a:pt x="3929348" y="3931984"/>
                  <a:pt x="4005553" y="3939049"/>
                  <a:pt x="4020531" y="3943523"/>
                </a:cubicBezTo>
                <a:cubicBezTo>
                  <a:pt x="4102571" y="3964703"/>
                  <a:pt x="4184940" y="3980843"/>
                  <a:pt x="4268107" y="3994960"/>
                </a:cubicBezTo>
                <a:lnTo>
                  <a:pt x="4395745" y="4014833"/>
                </a:lnTo>
                <a:lnTo>
                  <a:pt x="4403275" y="4019956"/>
                </a:lnTo>
                <a:lnTo>
                  <a:pt x="4421607" y="4030889"/>
                </a:lnTo>
                <a:lnTo>
                  <a:pt x="4380967" y="4027341"/>
                </a:lnTo>
                <a:cubicBezTo>
                  <a:pt x="4368482" y="4019577"/>
                  <a:pt x="4356086" y="4017513"/>
                  <a:pt x="4348103" y="4022228"/>
                </a:cubicBezTo>
                <a:cubicBezTo>
                  <a:pt x="4348103" y="4022228"/>
                  <a:pt x="4337213" y="4030780"/>
                  <a:pt x="4348103" y="4022228"/>
                </a:cubicBezTo>
                <a:cubicBezTo>
                  <a:pt x="4357592" y="4028129"/>
                  <a:pt x="4369074" y="4030430"/>
                  <a:pt x="4380967" y="4027341"/>
                </a:cubicBezTo>
                <a:lnTo>
                  <a:pt x="4419275" y="4036531"/>
                </a:lnTo>
                <a:lnTo>
                  <a:pt x="4415218" y="4045170"/>
                </a:lnTo>
                <a:cubicBezTo>
                  <a:pt x="4412992" y="4042527"/>
                  <a:pt x="4411083" y="4040261"/>
                  <a:pt x="4411083" y="4040261"/>
                </a:cubicBezTo>
                <a:cubicBezTo>
                  <a:pt x="4409328" y="4050133"/>
                  <a:pt x="4412047" y="4047842"/>
                  <a:pt x="4415218" y="4045170"/>
                </a:cubicBezTo>
                <a:lnTo>
                  <a:pt x="4427452" y="4051277"/>
                </a:lnTo>
                <a:lnTo>
                  <a:pt x="4389374" y="4046847"/>
                </a:lnTo>
                <a:lnTo>
                  <a:pt x="4377866" y="4043641"/>
                </a:lnTo>
                <a:cubicBezTo>
                  <a:pt x="4374212" y="4042421"/>
                  <a:pt x="4372152" y="4041412"/>
                  <a:pt x="4372831" y="4040840"/>
                </a:cubicBezTo>
                <a:lnTo>
                  <a:pt x="4372966" y="4044938"/>
                </a:lnTo>
                <a:lnTo>
                  <a:pt x="4322019" y="4039010"/>
                </a:lnTo>
                <a:lnTo>
                  <a:pt x="4307956" y="4032850"/>
                </a:lnTo>
                <a:cubicBezTo>
                  <a:pt x="4299089" y="4028777"/>
                  <a:pt x="4289043" y="4023921"/>
                  <a:pt x="4276417" y="4017442"/>
                </a:cubicBezTo>
                <a:cubicBezTo>
                  <a:pt x="4269880" y="4015201"/>
                  <a:pt x="4217472" y="3987020"/>
                  <a:pt x="4236102" y="4003615"/>
                </a:cubicBezTo>
                <a:cubicBezTo>
                  <a:pt x="4250596" y="4015302"/>
                  <a:pt x="4291228" y="4029506"/>
                  <a:pt x="4301585" y="4036280"/>
                </a:cubicBezTo>
                <a:lnTo>
                  <a:pt x="4302274" y="4036714"/>
                </a:lnTo>
                <a:lnTo>
                  <a:pt x="4288385" y="4035097"/>
                </a:lnTo>
                <a:cubicBezTo>
                  <a:pt x="4206191" y="4029148"/>
                  <a:pt x="4133378" y="3999189"/>
                  <a:pt x="4048692" y="3996528"/>
                </a:cubicBezTo>
                <a:cubicBezTo>
                  <a:pt x="4062483" y="4000871"/>
                  <a:pt x="4082217" y="4003918"/>
                  <a:pt x="4076728" y="4006706"/>
                </a:cubicBezTo>
                <a:lnTo>
                  <a:pt x="4063191" y="4009170"/>
                </a:lnTo>
                <a:lnTo>
                  <a:pt x="3994486" y="3979841"/>
                </a:lnTo>
                <a:lnTo>
                  <a:pt x="4043831" y="4007087"/>
                </a:lnTo>
                <a:lnTo>
                  <a:pt x="4040244" y="4006614"/>
                </a:lnTo>
                <a:cubicBezTo>
                  <a:pt x="4012145" y="4002333"/>
                  <a:pt x="3969059" y="3995197"/>
                  <a:pt x="3956021" y="3998583"/>
                </a:cubicBezTo>
                <a:cubicBezTo>
                  <a:pt x="4004454" y="4019026"/>
                  <a:pt x="4027828" y="4018237"/>
                  <a:pt x="4072677" y="4030804"/>
                </a:cubicBezTo>
                <a:cubicBezTo>
                  <a:pt x="4134995" y="4044558"/>
                  <a:pt x="4082164" y="4036705"/>
                  <a:pt x="4059292" y="4042646"/>
                </a:cubicBezTo>
                <a:cubicBezTo>
                  <a:pt x="4041910" y="4047161"/>
                  <a:pt x="4082668" y="4041858"/>
                  <a:pt x="4071778" y="4050411"/>
                </a:cubicBezTo>
                <a:cubicBezTo>
                  <a:pt x="4060887" y="4058963"/>
                  <a:pt x="4027432" y="4042995"/>
                  <a:pt x="4009962" y="4041810"/>
                </a:cubicBezTo>
                <a:cubicBezTo>
                  <a:pt x="3991573" y="4036020"/>
                  <a:pt x="3970603" y="4027817"/>
                  <a:pt x="3947645" y="4028057"/>
                </a:cubicBezTo>
                <a:cubicBezTo>
                  <a:pt x="3947645" y="4028057"/>
                  <a:pt x="3942242" y="4035183"/>
                  <a:pt x="3936753" y="4036609"/>
                </a:cubicBezTo>
                <a:cubicBezTo>
                  <a:pt x="3927767" y="4035861"/>
                  <a:pt x="3874937" y="4028009"/>
                  <a:pt x="3862956" y="4025397"/>
                </a:cubicBezTo>
                <a:cubicBezTo>
                  <a:pt x="3798735" y="4025787"/>
                  <a:pt x="3899406" y="4043227"/>
                  <a:pt x="3917380" y="4049566"/>
                </a:cubicBezTo>
                <a:cubicBezTo>
                  <a:pt x="3953240" y="4056543"/>
                  <a:pt x="3982193" y="4060030"/>
                  <a:pt x="3994677" y="4067794"/>
                </a:cubicBezTo>
                <a:cubicBezTo>
                  <a:pt x="4049013" y="4086262"/>
                  <a:pt x="4090361" y="4091814"/>
                  <a:pt x="4144282" y="4110830"/>
                </a:cubicBezTo>
                <a:cubicBezTo>
                  <a:pt x="4091955" y="4108130"/>
                  <a:pt x="4049516" y="4091415"/>
                  <a:pt x="3996686" y="4083563"/>
                </a:cubicBezTo>
                <a:cubicBezTo>
                  <a:pt x="3972308" y="4078887"/>
                  <a:pt x="3948342" y="4068822"/>
                  <a:pt x="3925471" y="4074762"/>
                </a:cubicBezTo>
                <a:cubicBezTo>
                  <a:pt x="3917488" y="4079477"/>
                  <a:pt x="3914995" y="4082766"/>
                  <a:pt x="3906095" y="4082877"/>
                </a:cubicBezTo>
                <a:cubicBezTo>
                  <a:pt x="3883135" y="4083117"/>
                  <a:pt x="3863655" y="4066162"/>
                  <a:pt x="3837699" y="4064538"/>
                </a:cubicBezTo>
                <a:cubicBezTo>
                  <a:pt x="3840695" y="4066401"/>
                  <a:pt x="3831310" y="4085569"/>
                  <a:pt x="3827814" y="4083396"/>
                </a:cubicBezTo>
                <a:cubicBezTo>
                  <a:pt x="3813928" y="4090085"/>
                  <a:pt x="3755002" y="4053436"/>
                  <a:pt x="3739124" y="4068567"/>
                </a:cubicBezTo>
                <a:lnTo>
                  <a:pt x="3737416" y="4070822"/>
                </a:lnTo>
                <a:lnTo>
                  <a:pt x="3737099" y="4071239"/>
                </a:lnTo>
                <a:cubicBezTo>
                  <a:pt x="3736761" y="4071684"/>
                  <a:pt x="3736593" y="4071907"/>
                  <a:pt x="3736846" y="4071573"/>
                </a:cubicBezTo>
                <a:lnTo>
                  <a:pt x="3737416" y="4070822"/>
                </a:lnTo>
                <a:lnTo>
                  <a:pt x="3738365" y="4069569"/>
                </a:lnTo>
                <a:cubicBezTo>
                  <a:pt x="3738788" y="4069012"/>
                  <a:pt x="3739124" y="4068567"/>
                  <a:pt x="3739124" y="4068567"/>
                </a:cubicBezTo>
                <a:cubicBezTo>
                  <a:pt x="3763595" y="4083785"/>
                  <a:pt x="3786466" y="4077845"/>
                  <a:pt x="3810931" y="4088220"/>
                </a:cubicBezTo>
                <a:cubicBezTo>
                  <a:pt x="3844386" y="4104186"/>
                  <a:pt x="3877752" y="4114453"/>
                  <a:pt x="3921681" y="4122416"/>
                </a:cubicBezTo>
                <a:cubicBezTo>
                  <a:pt x="3992989" y="4141760"/>
                  <a:pt x="3836491" y="4114603"/>
                  <a:pt x="3833998" y="4117893"/>
                </a:cubicBezTo>
                <a:lnTo>
                  <a:pt x="3868460" y="4144165"/>
                </a:lnTo>
                <a:cubicBezTo>
                  <a:pt x="3865966" y="4147453"/>
                  <a:pt x="3809137" y="4132275"/>
                  <a:pt x="3809137" y="4132275"/>
                </a:cubicBezTo>
                <a:cubicBezTo>
                  <a:pt x="3780185" y="4128788"/>
                  <a:pt x="3773190" y="4119597"/>
                  <a:pt x="3749814" y="4120385"/>
                </a:cubicBezTo>
                <a:cubicBezTo>
                  <a:pt x="3762300" y="4128150"/>
                  <a:pt x="3824617" y="4141903"/>
                  <a:pt x="3822125" y="4145192"/>
                </a:cubicBezTo>
                <a:cubicBezTo>
                  <a:pt x="3821502" y="4146014"/>
                  <a:pt x="3816802" y="4146217"/>
                  <a:pt x="3811036" y="4146325"/>
                </a:cubicBezTo>
                <a:lnTo>
                  <a:pt x="3806282" y="4146478"/>
                </a:lnTo>
                <a:lnTo>
                  <a:pt x="3748575" y="4122020"/>
                </a:lnTo>
                <a:lnTo>
                  <a:pt x="3720843" y="4110268"/>
                </a:lnTo>
                <a:cubicBezTo>
                  <a:pt x="3715607" y="4098533"/>
                  <a:pt x="3712234" y="4117520"/>
                  <a:pt x="3720843" y="4110268"/>
                </a:cubicBezTo>
                <a:cubicBezTo>
                  <a:pt x="3734697" y="4119585"/>
                  <a:pt x="3748913" y="4127549"/>
                  <a:pt x="3763301" y="4134842"/>
                </a:cubicBezTo>
                <a:lnTo>
                  <a:pt x="3791344" y="4148091"/>
                </a:lnTo>
                <a:lnTo>
                  <a:pt x="3787771" y="4150029"/>
                </a:lnTo>
                <a:cubicBezTo>
                  <a:pt x="3789796" y="4151856"/>
                  <a:pt x="3796780" y="4154637"/>
                  <a:pt x="3811736" y="4158897"/>
                </a:cubicBezTo>
                <a:lnTo>
                  <a:pt x="3817561" y="4160504"/>
                </a:lnTo>
                <a:lnTo>
                  <a:pt x="3850211" y="4176013"/>
                </a:lnTo>
                <a:cubicBezTo>
                  <a:pt x="3864542" y="4183354"/>
                  <a:pt x="3878673" y="4191390"/>
                  <a:pt x="3892414" y="4200803"/>
                </a:cubicBezTo>
                <a:cubicBezTo>
                  <a:pt x="3854008" y="4189244"/>
                  <a:pt x="3819584" y="4170453"/>
                  <a:pt x="3782306" y="4154714"/>
                </a:cubicBezTo>
                <a:cubicBezTo>
                  <a:pt x="3753156" y="4143104"/>
                  <a:pt x="3774187" y="4157033"/>
                  <a:pt x="3784861" y="4164186"/>
                </a:cubicBezTo>
                <a:lnTo>
                  <a:pt x="3917005" y="4226895"/>
                </a:lnTo>
                <a:lnTo>
                  <a:pt x="3911616" y="4225855"/>
                </a:lnTo>
                <a:cubicBezTo>
                  <a:pt x="3888153" y="4220943"/>
                  <a:pt x="3824919" y="4207426"/>
                  <a:pt x="3870268" y="4220304"/>
                </a:cubicBezTo>
                <a:cubicBezTo>
                  <a:pt x="3909627" y="4234297"/>
                  <a:pt x="3858790" y="4222846"/>
                  <a:pt x="3844399" y="4224382"/>
                </a:cubicBezTo>
                <a:cubicBezTo>
                  <a:pt x="3847396" y="4226244"/>
                  <a:pt x="3850392" y="4228109"/>
                  <a:pt x="3853389" y="4229971"/>
                </a:cubicBezTo>
                <a:cubicBezTo>
                  <a:pt x="3850392" y="4228109"/>
                  <a:pt x="3864886" y="4251642"/>
                  <a:pt x="3861977" y="4255478"/>
                </a:cubicBezTo>
                <a:cubicBezTo>
                  <a:pt x="3856991" y="4262057"/>
                  <a:pt x="3780198" y="4248982"/>
                  <a:pt x="3768217" y="4246369"/>
                </a:cubicBezTo>
                <a:cubicBezTo>
                  <a:pt x="3721467" y="4247944"/>
                  <a:pt x="3852509" y="4273788"/>
                  <a:pt x="3847107" y="4280914"/>
                </a:cubicBezTo>
                <a:cubicBezTo>
                  <a:pt x="3846610" y="4283025"/>
                  <a:pt x="3841224" y="4283709"/>
                  <a:pt x="3834078" y="4283714"/>
                </a:cubicBezTo>
                <a:lnTo>
                  <a:pt x="3826708" y="4283317"/>
                </a:lnTo>
                <a:lnTo>
                  <a:pt x="3735294" y="4241462"/>
                </a:lnTo>
                <a:cubicBezTo>
                  <a:pt x="3726394" y="4237335"/>
                  <a:pt x="3685924" y="4211368"/>
                  <a:pt x="3680033" y="4216331"/>
                </a:cubicBezTo>
                <a:cubicBezTo>
                  <a:pt x="3674594" y="4220913"/>
                  <a:pt x="3710282" y="4234764"/>
                  <a:pt x="3712510" y="4237408"/>
                </a:cubicBezTo>
                <a:cubicBezTo>
                  <a:pt x="3746678" y="4252216"/>
                  <a:pt x="3778020" y="4266659"/>
                  <a:pt x="3808190" y="4281202"/>
                </a:cubicBezTo>
                <a:lnTo>
                  <a:pt x="3810690" y="4282454"/>
                </a:lnTo>
                <a:lnTo>
                  <a:pt x="3810495" y="4282443"/>
                </a:lnTo>
                <a:cubicBezTo>
                  <a:pt x="3795427" y="4281239"/>
                  <a:pt x="3785838" y="4280317"/>
                  <a:pt x="3806765" y="4285669"/>
                </a:cubicBezTo>
                <a:lnTo>
                  <a:pt x="3838911" y="4296590"/>
                </a:lnTo>
                <a:lnTo>
                  <a:pt x="3896826" y="4325601"/>
                </a:lnTo>
                <a:lnTo>
                  <a:pt x="3905005" y="4329273"/>
                </a:lnTo>
                <a:lnTo>
                  <a:pt x="3874758" y="4325624"/>
                </a:lnTo>
                <a:cubicBezTo>
                  <a:pt x="3861804" y="4323933"/>
                  <a:pt x="3846641" y="4321762"/>
                  <a:pt x="3827338" y="4318630"/>
                </a:cubicBezTo>
                <a:cubicBezTo>
                  <a:pt x="3806873" y="4315580"/>
                  <a:pt x="3791479" y="4311653"/>
                  <a:pt x="3774009" y="4310467"/>
                </a:cubicBezTo>
                <a:cubicBezTo>
                  <a:pt x="3733663" y="4310379"/>
                  <a:pt x="3798977" y="4325996"/>
                  <a:pt x="3813955" y="4330471"/>
                </a:cubicBezTo>
                <a:cubicBezTo>
                  <a:pt x="3837833" y="4334837"/>
                  <a:pt x="3866283" y="4333171"/>
                  <a:pt x="3861799" y="4344902"/>
                </a:cubicBezTo>
                <a:cubicBezTo>
                  <a:pt x="3864293" y="4341613"/>
                  <a:pt x="3812469" y="4344066"/>
                  <a:pt x="3798078" y="4345602"/>
                </a:cubicBezTo>
                <a:cubicBezTo>
                  <a:pt x="3798078" y="4345602"/>
                  <a:pt x="3773613" y="4335225"/>
                  <a:pt x="3778115" y="4347705"/>
                </a:cubicBezTo>
                <a:cubicBezTo>
                  <a:pt x="3778115" y="4347705"/>
                  <a:pt x="3798581" y="4350754"/>
                  <a:pt x="3810064" y="4353055"/>
                </a:cubicBezTo>
                <a:cubicBezTo>
                  <a:pt x="3808573" y="4361808"/>
                  <a:pt x="3806583" y="4370250"/>
                  <a:pt x="3806583" y="4370250"/>
                </a:cubicBezTo>
                <a:cubicBezTo>
                  <a:pt x="3812576" y="4373978"/>
                  <a:pt x="3850513" y="4378212"/>
                  <a:pt x="3862997" y="4385977"/>
                </a:cubicBezTo>
                <a:cubicBezTo>
                  <a:pt x="3862997" y="4385977"/>
                  <a:pt x="3881474" y="4397469"/>
                  <a:pt x="3849527" y="4392119"/>
                </a:cubicBezTo>
                <a:cubicBezTo>
                  <a:pt x="3825147" y="4387442"/>
                  <a:pt x="3845527" y="4384791"/>
                  <a:pt x="3828144" y="4389305"/>
                </a:cubicBezTo>
                <a:cubicBezTo>
                  <a:pt x="3840038" y="4386217"/>
                  <a:pt x="3838135" y="4400360"/>
                  <a:pt x="3830154" y="4405074"/>
                </a:cubicBezTo>
                <a:cubicBezTo>
                  <a:pt x="3831525" y="4404718"/>
                  <a:pt x="3827942" y="4403447"/>
                  <a:pt x="3821757" y="4401793"/>
                </a:cubicBezTo>
                <a:lnTo>
                  <a:pt x="3801817" y="4397158"/>
                </a:lnTo>
                <a:lnTo>
                  <a:pt x="3801085" y="4396812"/>
                </a:lnTo>
                <a:cubicBezTo>
                  <a:pt x="3735260" y="4365809"/>
                  <a:pt x="3669712" y="4335137"/>
                  <a:pt x="3607026" y="4306251"/>
                </a:cubicBezTo>
                <a:cubicBezTo>
                  <a:pt x="3529606" y="4271374"/>
                  <a:pt x="3453286" y="4243317"/>
                  <a:pt x="3379194" y="4217905"/>
                </a:cubicBezTo>
                <a:cubicBezTo>
                  <a:pt x="3304331" y="4192500"/>
                  <a:pt x="3222081" y="4173960"/>
                  <a:pt x="3145106" y="4162602"/>
                </a:cubicBezTo>
                <a:cubicBezTo>
                  <a:pt x="3263650" y="4206749"/>
                  <a:pt x="3380940" y="4231935"/>
                  <a:pt x="3506793" y="4278321"/>
                </a:cubicBezTo>
                <a:cubicBezTo>
                  <a:pt x="3609225" y="4319897"/>
                  <a:pt x="3712304" y="4368679"/>
                  <a:pt x="3813434" y="4419748"/>
                </a:cubicBezTo>
                <a:lnTo>
                  <a:pt x="3816377" y="4421381"/>
                </a:lnTo>
                <a:lnTo>
                  <a:pt x="3799248" y="4419555"/>
                </a:lnTo>
                <a:lnTo>
                  <a:pt x="3796755" y="4419984"/>
                </a:lnTo>
                <a:lnTo>
                  <a:pt x="3792241" y="4417583"/>
                </a:lnTo>
                <a:cubicBezTo>
                  <a:pt x="3691718" y="4378272"/>
                  <a:pt x="3611289" y="4334303"/>
                  <a:pt x="3493555" y="4285599"/>
                </a:cubicBezTo>
                <a:cubicBezTo>
                  <a:pt x="3413417" y="4253011"/>
                  <a:pt x="3313183" y="4225082"/>
                  <a:pt x="3226344" y="4202013"/>
                </a:cubicBezTo>
                <a:cubicBezTo>
                  <a:pt x="3224435" y="4199747"/>
                  <a:pt x="3184766" y="4193125"/>
                  <a:pt x="3184766" y="4193125"/>
                </a:cubicBezTo>
                <a:cubicBezTo>
                  <a:pt x="3179328" y="4197707"/>
                  <a:pt x="3209287" y="4204758"/>
                  <a:pt x="3224589" y="4211886"/>
                </a:cubicBezTo>
                <a:cubicBezTo>
                  <a:pt x="3246883" y="4220874"/>
                  <a:pt x="3265358" y="4225331"/>
                  <a:pt x="3274122" y="4230218"/>
                </a:cubicBezTo>
                <a:cubicBezTo>
                  <a:pt x="3304572" y="4232335"/>
                  <a:pt x="3324012" y="4244373"/>
                  <a:pt x="3360963" y="4253286"/>
                </a:cubicBezTo>
                <a:cubicBezTo>
                  <a:pt x="3403997" y="4264821"/>
                  <a:pt x="3446539" y="4281292"/>
                  <a:pt x="3488763" y="4297385"/>
                </a:cubicBezTo>
                <a:cubicBezTo>
                  <a:pt x="3504518" y="4304132"/>
                  <a:pt x="3561400" y="4320147"/>
                  <a:pt x="3546252" y="4325160"/>
                </a:cubicBezTo>
                <a:cubicBezTo>
                  <a:pt x="3550070" y="4329692"/>
                  <a:pt x="3554207" y="4334603"/>
                  <a:pt x="3561554" y="4332287"/>
                </a:cubicBezTo>
                <a:cubicBezTo>
                  <a:pt x="3635937" y="4369079"/>
                  <a:pt x="3714167" y="4399400"/>
                  <a:pt x="3794104" y="4448303"/>
                </a:cubicBezTo>
                <a:cubicBezTo>
                  <a:pt x="3716683" y="4413425"/>
                  <a:pt x="3623508" y="4371800"/>
                  <a:pt x="3544179" y="4334656"/>
                </a:cubicBezTo>
                <a:cubicBezTo>
                  <a:pt x="3531104" y="4330170"/>
                  <a:pt x="3462942" y="4295244"/>
                  <a:pt x="3457504" y="4299826"/>
                </a:cubicBezTo>
                <a:cubicBezTo>
                  <a:pt x="3436107" y="4313975"/>
                  <a:pt x="3671868" y="4422765"/>
                  <a:pt x="3467367" y="4311535"/>
                </a:cubicBezTo>
                <a:cubicBezTo>
                  <a:pt x="3476133" y="4316421"/>
                  <a:pt x="3484580" y="4320929"/>
                  <a:pt x="3489979" y="4320901"/>
                </a:cubicBezTo>
                <a:cubicBezTo>
                  <a:pt x="3595622" y="4355252"/>
                  <a:pt x="3693262" y="4408616"/>
                  <a:pt x="3781964" y="4462405"/>
                </a:cubicBezTo>
                <a:cubicBezTo>
                  <a:pt x="3666139" y="4415965"/>
                  <a:pt x="3553842" y="4362681"/>
                  <a:pt x="3432936" y="4316647"/>
                </a:cubicBezTo>
                <a:cubicBezTo>
                  <a:pt x="3320930" y="4274741"/>
                  <a:pt x="3211439" y="4246860"/>
                  <a:pt x="3096869" y="4219384"/>
                </a:cubicBezTo>
                <a:cubicBezTo>
                  <a:pt x="3083474" y="4214522"/>
                  <a:pt x="3062280" y="4212356"/>
                  <a:pt x="3084439" y="4222105"/>
                </a:cubicBezTo>
                <a:cubicBezTo>
                  <a:pt x="3109451" y="4228804"/>
                  <a:pt x="3152485" y="4240339"/>
                  <a:pt x="3170961" y="4244795"/>
                </a:cubicBezTo>
                <a:cubicBezTo>
                  <a:pt x="3369199" y="4298011"/>
                  <a:pt x="3564517" y="4369833"/>
                  <a:pt x="3749933" y="4464848"/>
                </a:cubicBezTo>
                <a:cubicBezTo>
                  <a:pt x="3785128" y="4483634"/>
                  <a:pt x="3829580" y="4502372"/>
                  <a:pt x="3844680" y="4525815"/>
                </a:cubicBezTo>
                <a:cubicBezTo>
                  <a:pt x="3859174" y="4537500"/>
                  <a:pt x="3862346" y="4534828"/>
                  <a:pt x="3870793" y="4539336"/>
                </a:cubicBezTo>
                <a:cubicBezTo>
                  <a:pt x="3892952" y="4549085"/>
                  <a:pt x="3907897" y="4560388"/>
                  <a:pt x="3882885" y="4553690"/>
                </a:cubicBezTo>
                <a:cubicBezTo>
                  <a:pt x="3840343" y="4537220"/>
                  <a:pt x="3818050" y="4528231"/>
                  <a:pt x="3782855" y="4509445"/>
                </a:cubicBezTo>
                <a:cubicBezTo>
                  <a:pt x="3660981" y="4455829"/>
                  <a:pt x="3560624" y="4404758"/>
                  <a:pt x="3433178" y="4356482"/>
                </a:cubicBezTo>
                <a:cubicBezTo>
                  <a:pt x="3361486" y="4328403"/>
                  <a:pt x="3304606" y="4312387"/>
                  <a:pt x="3227795" y="4289266"/>
                </a:cubicBezTo>
                <a:cubicBezTo>
                  <a:pt x="3198990" y="4280596"/>
                  <a:pt x="3153789" y="4265396"/>
                  <a:pt x="3113362" y="4254439"/>
                </a:cubicBezTo>
                <a:lnTo>
                  <a:pt x="3083289" y="4247212"/>
                </a:lnTo>
                <a:lnTo>
                  <a:pt x="3088778" y="4262740"/>
                </a:lnTo>
                <a:lnTo>
                  <a:pt x="3231079" y="4300868"/>
                </a:lnTo>
                <a:cubicBezTo>
                  <a:pt x="3293746" y="4317660"/>
                  <a:pt x="3355577" y="4335642"/>
                  <a:pt x="3415803" y="4358850"/>
                </a:cubicBezTo>
                <a:cubicBezTo>
                  <a:pt x="3526354" y="4398107"/>
                  <a:pt x="3648553" y="4458550"/>
                  <a:pt x="3754313" y="4509594"/>
                </a:cubicBezTo>
                <a:cubicBezTo>
                  <a:pt x="3771524" y="4518989"/>
                  <a:pt x="3796046" y="4530623"/>
                  <a:pt x="3804492" y="4535131"/>
                </a:cubicBezTo>
                <a:cubicBezTo>
                  <a:pt x="3812448" y="4544574"/>
                  <a:pt x="3801283" y="4542356"/>
                  <a:pt x="3807010" y="4549155"/>
                </a:cubicBezTo>
                <a:cubicBezTo>
                  <a:pt x="3807010" y="4549155"/>
                  <a:pt x="3816875" y="4560865"/>
                  <a:pt x="3819593" y="4558574"/>
                </a:cubicBezTo>
                <a:cubicBezTo>
                  <a:pt x="3816875" y="4560865"/>
                  <a:pt x="3783096" y="4549280"/>
                  <a:pt x="3753947" y="4537672"/>
                </a:cubicBezTo>
                <a:cubicBezTo>
                  <a:pt x="3752038" y="4535406"/>
                  <a:pt x="3752038" y="4535406"/>
                  <a:pt x="3754758" y="4533116"/>
                </a:cubicBezTo>
                <a:cubicBezTo>
                  <a:pt x="3752038" y="4535406"/>
                  <a:pt x="3792673" y="4549610"/>
                  <a:pt x="3804291" y="4551447"/>
                </a:cubicBezTo>
                <a:cubicBezTo>
                  <a:pt x="3663452" y="4498310"/>
                  <a:pt x="3702958" y="4516692"/>
                  <a:pt x="3753947" y="4537672"/>
                </a:cubicBezTo>
                <a:lnTo>
                  <a:pt x="3754537" y="4541647"/>
                </a:lnTo>
                <a:lnTo>
                  <a:pt x="3734382" y="4536334"/>
                </a:lnTo>
                <a:cubicBezTo>
                  <a:pt x="3711330" y="4527722"/>
                  <a:pt x="3689746" y="4512968"/>
                  <a:pt x="3665361" y="4500575"/>
                </a:cubicBezTo>
                <a:cubicBezTo>
                  <a:pt x="3507351" y="4433491"/>
                  <a:pt x="3350110" y="4366402"/>
                  <a:pt x="3188368" y="4322480"/>
                </a:cubicBezTo>
                <a:lnTo>
                  <a:pt x="3102426" y="4301345"/>
                </a:lnTo>
                <a:lnTo>
                  <a:pt x="3131472" y="4383506"/>
                </a:lnTo>
                <a:cubicBezTo>
                  <a:pt x="3142602" y="4408493"/>
                  <a:pt x="3156233" y="4430803"/>
                  <a:pt x="3163654" y="4454266"/>
                </a:cubicBezTo>
                <a:lnTo>
                  <a:pt x="3167929" y="4474666"/>
                </a:lnTo>
                <a:lnTo>
                  <a:pt x="3163989" y="4473873"/>
                </a:lnTo>
                <a:cubicBezTo>
                  <a:pt x="3145646" y="4421878"/>
                  <a:pt x="3129308" y="4381483"/>
                  <a:pt x="3175171" y="4524856"/>
                </a:cubicBezTo>
                <a:cubicBezTo>
                  <a:pt x="3173931" y="4513158"/>
                  <a:pt x="3161824" y="4471851"/>
                  <a:pt x="3159398" y="4474450"/>
                </a:cubicBezTo>
                <a:cubicBezTo>
                  <a:pt x="3161824" y="4471851"/>
                  <a:pt x="3161824" y="4471851"/>
                  <a:pt x="3163989" y="4473873"/>
                </a:cubicBezTo>
                <a:cubicBezTo>
                  <a:pt x="3174092" y="4503579"/>
                  <a:pt x="3183933" y="4537905"/>
                  <a:pt x="3181507" y="4540502"/>
                </a:cubicBezTo>
                <a:cubicBezTo>
                  <a:pt x="3183933" y="4537905"/>
                  <a:pt x="3172743" y="4527454"/>
                  <a:pt x="3172743" y="4527454"/>
                </a:cubicBezTo>
                <a:cubicBezTo>
                  <a:pt x="3166247" y="4521386"/>
                  <a:pt x="3167890" y="4532651"/>
                  <a:pt x="3158867" y="4524222"/>
                </a:cubicBezTo>
                <a:cubicBezTo>
                  <a:pt x="3154795" y="4515556"/>
                  <a:pt x="3144433" y="4490472"/>
                  <a:pt x="3135930" y="4472802"/>
                </a:cubicBezTo>
                <a:cubicBezTo>
                  <a:pt x="3113146" y="4418686"/>
                  <a:pt x="3088226" y="4360345"/>
                  <a:pt x="3064808" y="4301482"/>
                </a:cubicBezTo>
                <a:lnTo>
                  <a:pt x="3060760" y="4290837"/>
                </a:lnTo>
                <a:lnTo>
                  <a:pt x="3050896" y="4288321"/>
                </a:lnTo>
                <a:lnTo>
                  <a:pt x="3064776" y="4324762"/>
                </a:lnTo>
                <a:cubicBezTo>
                  <a:pt x="3087369" y="4382247"/>
                  <a:pt x="3110665" y="4439071"/>
                  <a:pt x="3134321" y="4501299"/>
                </a:cubicBezTo>
                <a:cubicBezTo>
                  <a:pt x="3151281" y="4537409"/>
                  <a:pt x="3159118" y="4560133"/>
                  <a:pt x="3173391" y="4603462"/>
                </a:cubicBezTo>
                <a:cubicBezTo>
                  <a:pt x="3178802" y="4628784"/>
                  <a:pt x="3168278" y="4613280"/>
                  <a:pt x="3159675" y="4590651"/>
                </a:cubicBezTo>
                <a:cubicBezTo>
                  <a:pt x="3155605" y="4581985"/>
                  <a:pt x="3158435" y="4578954"/>
                  <a:pt x="3147507" y="4563881"/>
                </a:cubicBezTo>
                <a:cubicBezTo>
                  <a:pt x="3124867" y="4547602"/>
                  <a:pt x="3108427" y="4502250"/>
                  <a:pt x="3091468" y="4466139"/>
                </a:cubicBezTo>
                <a:cubicBezTo>
                  <a:pt x="3070115" y="4418630"/>
                  <a:pt x="3050242" y="4370579"/>
                  <a:pt x="3031772" y="4322088"/>
                </a:cubicBezTo>
                <a:lnTo>
                  <a:pt x="3016940" y="4279660"/>
                </a:lnTo>
                <a:lnTo>
                  <a:pt x="3007502" y="4277253"/>
                </a:lnTo>
                <a:lnTo>
                  <a:pt x="3023282" y="4321886"/>
                </a:lnTo>
                <a:cubicBezTo>
                  <a:pt x="3045180" y="4380748"/>
                  <a:pt x="3067161" y="4438979"/>
                  <a:pt x="3087388" y="4498004"/>
                </a:cubicBezTo>
                <a:cubicBezTo>
                  <a:pt x="3050502" y="4429501"/>
                  <a:pt x="3014112" y="4355989"/>
                  <a:pt x="2986029" y="4278263"/>
                </a:cubicBezTo>
                <a:lnTo>
                  <a:pt x="2983608" y="4270611"/>
                </a:lnTo>
                <a:lnTo>
                  <a:pt x="2977885" y="4268849"/>
                </a:lnTo>
                <a:lnTo>
                  <a:pt x="3023138" y="4382459"/>
                </a:lnTo>
                <a:cubicBezTo>
                  <a:pt x="3040329" y="4426283"/>
                  <a:pt x="3057248" y="4469855"/>
                  <a:pt x="3072684" y="4509406"/>
                </a:cubicBezTo>
                <a:cubicBezTo>
                  <a:pt x="3027934" y="4427073"/>
                  <a:pt x="3001654" y="4347394"/>
                  <a:pt x="2968715" y="4271226"/>
                </a:cubicBezTo>
                <a:lnTo>
                  <a:pt x="2968401" y="4265929"/>
                </a:lnTo>
                <a:lnTo>
                  <a:pt x="2947468" y="4259484"/>
                </a:lnTo>
                <a:lnTo>
                  <a:pt x="2956956" y="4284846"/>
                </a:lnTo>
                <a:cubicBezTo>
                  <a:pt x="2987728" y="4363525"/>
                  <a:pt x="3016511" y="4429173"/>
                  <a:pt x="3042099" y="4505974"/>
                </a:cubicBezTo>
                <a:lnTo>
                  <a:pt x="3044266" y="4510605"/>
                </a:lnTo>
                <a:lnTo>
                  <a:pt x="3043710" y="4513073"/>
                </a:lnTo>
                <a:lnTo>
                  <a:pt x="3044657" y="4530273"/>
                </a:lnTo>
                <a:lnTo>
                  <a:pt x="3043177" y="4527251"/>
                </a:lnTo>
                <a:cubicBezTo>
                  <a:pt x="3020263" y="4475445"/>
                  <a:pt x="2997944" y="4423183"/>
                  <a:pt x="2976819" y="4370819"/>
                </a:cubicBezTo>
                <a:lnTo>
                  <a:pt x="2938828" y="4270036"/>
                </a:lnTo>
                <a:lnTo>
                  <a:pt x="2933420" y="4269027"/>
                </a:lnTo>
                <a:lnTo>
                  <a:pt x="2922890" y="4266106"/>
                </a:lnTo>
                <a:lnTo>
                  <a:pt x="2940387" y="4315307"/>
                </a:lnTo>
                <a:cubicBezTo>
                  <a:pt x="2966028" y="4379388"/>
                  <a:pt x="2993307" y="4446420"/>
                  <a:pt x="3020902" y="4513745"/>
                </a:cubicBezTo>
                <a:lnTo>
                  <a:pt x="3021210" y="4514493"/>
                </a:lnTo>
                <a:lnTo>
                  <a:pt x="3024820" y="4534644"/>
                </a:lnTo>
                <a:cubicBezTo>
                  <a:pt x="3026156" y="4540906"/>
                  <a:pt x="3027241" y="4544550"/>
                  <a:pt x="3027668" y="4543198"/>
                </a:cubicBezTo>
                <a:cubicBezTo>
                  <a:pt x="3022551" y="4550928"/>
                  <a:pt x="3008329" y="4552104"/>
                  <a:pt x="3012022" y="4540384"/>
                </a:cubicBezTo>
                <a:cubicBezTo>
                  <a:pt x="3006624" y="4557513"/>
                  <a:pt x="3010315" y="4537296"/>
                  <a:pt x="3013737" y="4561882"/>
                </a:cubicBezTo>
                <a:cubicBezTo>
                  <a:pt x="3017447" y="4594062"/>
                  <a:pt x="3006916" y="4575022"/>
                  <a:pt x="3006916" y="4575022"/>
                </a:cubicBezTo>
                <a:cubicBezTo>
                  <a:pt x="2999799" y="4562156"/>
                  <a:pt x="2997510" y="4524052"/>
                  <a:pt x="2994095" y="4517877"/>
                </a:cubicBezTo>
                <a:cubicBezTo>
                  <a:pt x="2994095" y="4517877"/>
                  <a:pt x="2985562" y="4519433"/>
                  <a:pt x="2976745" y="4520473"/>
                </a:cubicBezTo>
                <a:cubicBezTo>
                  <a:pt x="2975034" y="4508889"/>
                  <a:pt x="2973035" y="4488292"/>
                  <a:pt x="2973035" y="4488292"/>
                </a:cubicBezTo>
                <a:cubicBezTo>
                  <a:pt x="2960803" y="4483158"/>
                  <a:pt x="2969914" y="4508122"/>
                  <a:pt x="2969914" y="4508122"/>
                </a:cubicBezTo>
                <a:cubicBezTo>
                  <a:pt x="2967644" y="4522415"/>
                  <a:pt x="2962543" y="4574046"/>
                  <a:pt x="2965955" y="4571723"/>
                </a:cubicBezTo>
                <a:cubicBezTo>
                  <a:pt x="2954011" y="4575602"/>
                  <a:pt x="2957129" y="4547275"/>
                  <a:pt x="2953991" y="4523204"/>
                </a:cubicBezTo>
                <a:cubicBezTo>
                  <a:pt x="2950288" y="4508017"/>
                  <a:pt x="2938032" y="4441989"/>
                  <a:pt x="2936056" y="4482287"/>
                </a:cubicBezTo>
                <a:cubicBezTo>
                  <a:pt x="2936347" y="4499796"/>
                  <a:pt x="2939481" y="4515369"/>
                  <a:pt x="2941480" y="4535964"/>
                </a:cubicBezTo>
                <a:cubicBezTo>
                  <a:pt x="2943621" y="4555401"/>
                  <a:pt x="2945013" y="4570656"/>
                  <a:pt x="2946039" y="4583679"/>
                </a:cubicBezTo>
                <a:lnTo>
                  <a:pt x="2948137" y="4614074"/>
                </a:lnTo>
                <a:lnTo>
                  <a:pt x="2944888" y="4605717"/>
                </a:lnTo>
                <a:lnTo>
                  <a:pt x="2918877" y="4546394"/>
                </a:lnTo>
                <a:lnTo>
                  <a:pt x="2909615" y="4513732"/>
                </a:lnTo>
                <a:cubicBezTo>
                  <a:pt x="2905341" y="4492560"/>
                  <a:pt x="2905771" y="4502183"/>
                  <a:pt x="2906202" y="4517292"/>
                </a:cubicBezTo>
                <a:lnTo>
                  <a:pt x="2906204" y="4517487"/>
                </a:lnTo>
                <a:lnTo>
                  <a:pt x="2905081" y="4514926"/>
                </a:lnTo>
                <a:cubicBezTo>
                  <a:pt x="2892100" y="4484052"/>
                  <a:pt x="2879279" y="4452012"/>
                  <a:pt x="2866238" y="4417131"/>
                </a:cubicBezTo>
                <a:cubicBezTo>
                  <a:pt x="2863711" y="4414772"/>
                  <a:pt x="2851704" y="4378421"/>
                  <a:pt x="2846850" y="4383618"/>
                </a:cubicBezTo>
                <a:cubicBezTo>
                  <a:pt x="2841593" y="4389249"/>
                  <a:pt x="2865455" y="4430994"/>
                  <a:pt x="2869122" y="4440093"/>
                </a:cubicBezTo>
                <a:lnTo>
                  <a:pt x="2906245" y="4533529"/>
                </a:lnTo>
                <a:lnTo>
                  <a:pt x="2906265" y="4540910"/>
                </a:lnTo>
                <a:cubicBezTo>
                  <a:pt x="2905894" y="4548045"/>
                  <a:pt x="2904936" y="4553389"/>
                  <a:pt x="2902803" y="4553777"/>
                </a:cubicBezTo>
                <a:cubicBezTo>
                  <a:pt x="2895409" y="4558808"/>
                  <a:pt x="2876303" y="4426616"/>
                  <a:pt x="2872338" y="4473224"/>
                </a:cubicBezTo>
                <a:cubicBezTo>
                  <a:pt x="2874334" y="4485323"/>
                  <a:pt x="2883465" y="4562685"/>
                  <a:pt x="2876640" y="4567328"/>
                </a:cubicBezTo>
                <a:cubicBezTo>
                  <a:pt x="2872659" y="4570036"/>
                  <a:pt x="2849897" y="4554358"/>
                  <a:pt x="2851606" y="4557445"/>
                </a:cubicBezTo>
                <a:cubicBezTo>
                  <a:pt x="2849897" y="4554358"/>
                  <a:pt x="2848189" y="4551270"/>
                  <a:pt x="2846483" y="4548182"/>
                </a:cubicBezTo>
                <a:cubicBezTo>
                  <a:pt x="2844212" y="4562475"/>
                  <a:pt x="2853049" y="4613831"/>
                  <a:pt x="2841087" y="4573808"/>
                </a:cubicBezTo>
                <a:cubicBezTo>
                  <a:pt x="2830546" y="4527861"/>
                  <a:pt x="2840810" y="4591703"/>
                  <a:pt x="2844516" y="4615385"/>
                </a:cubicBezTo>
                <a:lnTo>
                  <a:pt x="2845279" y="4620822"/>
                </a:lnTo>
                <a:lnTo>
                  <a:pt x="2789411" y="4485643"/>
                </a:lnTo>
                <a:cubicBezTo>
                  <a:pt x="2782813" y="4474617"/>
                  <a:pt x="2769979" y="4452901"/>
                  <a:pt x="2780082" y="4482606"/>
                </a:cubicBezTo>
                <a:cubicBezTo>
                  <a:pt x="2793895" y="4520640"/>
                  <a:pt x="2810899" y="4555981"/>
                  <a:pt x="2820479" y="4594928"/>
                </a:cubicBezTo>
                <a:cubicBezTo>
                  <a:pt x="2811781" y="4580723"/>
                  <a:pt x="2804479" y="4566200"/>
                  <a:pt x="2797880" y="4551512"/>
                </a:cubicBezTo>
                <a:lnTo>
                  <a:pt x="2784062" y="4518111"/>
                </a:lnTo>
                <a:lnTo>
                  <a:pt x="2782754" y="4512213"/>
                </a:lnTo>
                <a:cubicBezTo>
                  <a:pt x="2779265" y="4497058"/>
                  <a:pt x="2776844" y="4489940"/>
                  <a:pt x="2775124" y="4487824"/>
                </a:cubicBezTo>
                <a:lnTo>
                  <a:pt x="2773005" y="4491293"/>
                </a:lnTo>
                <a:lnTo>
                  <a:pt x="2761208" y="4462610"/>
                </a:lnTo>
                <a:cubicBezTo>
                  <a:pt x="2754661" y="4447867"/>
                  <a:pt x="2747435" y="4433263"/>
                  <a:pt x="2738838" y="4418951"/>
                </a:cubicBezTo>
                <a:cubicBezTo>
                  <a:pt x="2746522" y="4410723"/>
                  <a:pt x="2727387" y="4413121"/>
                  <a:pt x="2738838" y="4418951"/>
                </a:cubicBezTo>
                <a:lnTo>
                  <a:pt x="2749156" y="4447247"/>
                </a:lnTo>
                <a:lnTo>
                  <a:pt x="2770631" y="4506130"/>
                </a:lnTo>
                <a:lnTo>
                  <a:pt x="2770234" y="4510870"/>
                </a:lnTo>
                <a:cubicBezTo>
                  <a:pt x="2769832" y="4516622"/>
                  <a:pt x="2769389" y="4521305"/>
                  <a:pt x="2768536" y="4521886"/>
                </a:cubicBezTo>
                <a:cubicBezTo>
                  <a:pt x="2765124" y="4524208"/>
                  <a:pt x="2754576" y="4461267"/>
                  <a:pt x="2747460" y="4448402"/>
                </a:cubicBezTo>
                <a:cubicBezTo>
                  <a:pt x="2745478" y="4471706"/>
                  <a:pt x="2754298" y="4479162"/>
                  <a:pt x="2756300" y="4508254"/>
                </a:cubicBezTo>
                <a:cubicBezTo>
                  <a:pt x="2756300" y="4508254"/>
                  <a:pt x="2768552" y="4565786"/>
                  <a:pt x="2765140" y="4568107"/>
                </a:cubicBezTo>
                <a:lnTo>
                  <a:pt x="2740665" y="4532348"/>
                </a:lnTo>
                <a:cubicBezTo>
                  <a:pt x="2737252" y="4534669"/>
                  <a:pt x="2756368" y="4692351"/>
                  <a:pt x="2740698" y="4620148"/>
                </a:cubicBezTo>
                <a:cubicBezTo>
                  <a:pt x="2734992" y="4575869"/>
                  <a:pt x="2726447" y="4542020"/>
                  <a:pt x="2712211" y="4507793"/>
                </a:cubicBezTo>
                <a:cubicBezTo>
                  <a:pt x="2703101" y="4482829"/>
                  <a:pt x="2710204" y="4460291"/>
                  <a:pt x="2696257" y="4435075"/>
                </a:cubicBezTo>
                <a:lnTo>
                  <a:pt x="2698596" y="4433484"/>
                </a:lnTo>
                <a:lnTo>
                  <a:pt x="2699030" y="4433189"/>
                </a:lnTo>
                <a:cubicBezTo>
                  <a:pt x="2699491" y="4432875"/>
                  <a:pt x="2699723" y="4432718"/>
                  <a:pt x="2699376" y="4432953"/>
                </a:cubicBezTo>
                <a:lnTo>
                  <a:pt x="2698596" y="4433484"/>
                </a:lnTo>
                <a:lnTo>
                  <a:pt x="2697297" y="4434368"/>
                </a:lnTo>
                <a:cubicBezTo>
                  <a:pt x="2696719" y="4434760"/>
                  <a:pt x="2696257" y="4435075"/>
                  <a:pt x="2696257" y="4435075"/>
                </a:cubicBezTo>
                <a:cubicBezTo>
                  <a:pt x="2680334" y="4450157"/>
                  <a:pt x="2713920" y="4510881"/>
                  <a:pt x="2706530" y="4524407"/>
                </a:cubicBezTo>
                <a:cubicBezTo>
                  <a:pt x="2708522" y="4528010"/>
                  <a:pt x="2688898" y="4536402"/>
                  <a:pt x="2687191" y="4533314"/>
                </a:cubicBezTo>
                <a:cubicBezTo>
                  <a:pt x="2687486" y="4559319"/>
                  <a:pt x="2703421" y="4579641"/>
                  <a:pt x="2702008" y="4602558"/>
                </a:cubicBezTo>
                <a:cubicBezTo>
                  <a:pt x="2701442" y="4611441"/>
                  <a:pt x="2698030" y="4613763"/>
                  <a:pt x="2692912" y="4621493"/>
                </a:cubicBezTo>
                <a:cubicBezTo>
                  <a:pt x="2685809" y="4644031"/>
                  <a:pt x="2694636" y="4668481"/>
                  <a:pt x="2698059" y="4693066"/>
                </a:cubicBezTo>
                <a:cubicBezTo>
                  <a:pt x="2703198" y="4746229"/>
                  <a:pt x="2717719" y="4789467"/>
                  <a:pt x="2717740" y="4841864"/>
                </a:cubicBezTo>
                <a:cubicBezTo>
                  <a:pt x="2701506" y="4787041"/>
                  <a:pt x="2698078" y="4745462"/>
                  <a:pt x="2682413" y="4690253"/>
                </a:cubicBezTo>
                <a:cubicBezTo>
                  <a:pt x="2675297" y="4677388"/>
                  <a:pt x="2673296" y="4648295"/>
                  <a:pt x="2668162" y="4612125"/>
                </a:cubicBezTo>
                <a:cubicBezTo>
                  <a:pt x="2662751" y="4593851"/>
                  <a:pt x="2650484" y="4492420"/>
                  <a:pt x="2646810" y="4556537"/>
                </a:cubicBezTo>
                <a:cubicBezTo>
                  <a:pt x="2648805" y="4568635"/>
                  <a:pt x="2653945" y="4621799"/>
                  <a:pt x="2654232" y="4630810"/>
                </a:cubicBezTo>
                <a:cubicBezTo>
                  <a:pt x="2652527" y="4636219"/>
                  <a:pt x="2645134" y="4641250"/>
                  <a:pt x="2645134" y="4641250"/>
                </a:cubicBezTo>
                <a:cubicBezTo>
                  <a:pt x="2643720" y="4664166"/>
                  <a:pt x="2650839" y="4685528"/>
                  <a:pt x="2655681" y="4704190"/>
                </a:cubicBezTo>
                <a:cubicBezTo>
                  <a:pt x="2655972" y="4721698"/>
                  <a:pt x="2670207" y="4755924"/>
                  <a:pt x="2661109" y="4766363"/>
                </a:cubicBezTo>
                <a:cubicBezTo>
                  <a:pt x="2652010" y="4776802"/>
                  <a:pt x="2659391" y="4736369"/>
                  <a:pt x="2653993" y="4753498"/>
                </a:cubicBezTo>
                <a:cubicBezTo>
                  <a:pt x="2646891" y="4776037"/>
                  <a:pt x="2652030" y="4829199"/>
                  <a:pt x="2641482" y="4766258"/>
                </a:cubicBezTo>
                <a:cubicBezTo>
                  <a:pt x="2631226" y="4720827"/>
                  <a:pt x="2633208" y="4697523"/>
                  <a:pt x="2615271" y="4648108"/>
                </a:cubicBezTo>
                <a:cubicBezTo>
                  <a:pt x="2611221" y="4660954"/>
                  <a:pt x="2616145" y="4704351"/>
                  <a:pt x="2618982" y="4732631"/>
                </a:cubicBezTo>
                <a:lnTo>
                  <a:pt x="2619272" y="4736238"/>
                </a:lnTo>
                <a:lnTo>
                  <a:pt x="2594585" y="4685563"/>
                </a:lnTo>
                <a:lnTo>
                  <a:pt x="2620361" y="4755680"/>
                </a:lnTo>
                <a:lnTo>
                  <a:pt x="2617208" y="4769073"/>
                </a:lnTo>
                <a:cubicBezTo>
                  <a:pt x="2614144" y="4774411"/>
                  <a:pt x="2612109" y="4754547"/>
                  <a:pt x="2608478" y="4740552"/>
                </a:cubicBezTo>
                <a:cubicBezTo>
                  <a:pt x="2606802" y="4825264"/>
                  <a:pt x="2632998" y="4899514"/>
                  <a:pt x="2634736" y="4981905"/>
                </a:cubicBezTo>
                <a:lnTo>
                  <a:pt x="2635639" y="4995859"/>
                </a:lnTo>
                <a:lnTo>
                  <a:pt x="2635242" y="4995147"/>
                </a:lnTo>
                <a:cubicBezTo>
                  <a:pt x="2629005" y="4984458"/>
                  <a:pt x="2616899" y="4943152"/>
                  <a:pt x="2605969" y="4928079"/>
                </a:cubicBezTo>
                <a:cubicBezTo>
                  <a:pt x="2590348" y="4908626"/>
                  <a:pt x="2615812" y="4962407"/>
                  <a:pt x="2617716" y="4969049"/>
                </a:cubicBezTo>
                <a:cubicBezTo>
                  <a:pt x="2623540" y="4981989"/>
                  <a:pt x="2627876" y="4992271"/>
                  <a:pt x="2631490" y="5001335"/>
                </a:cubicBezTo>
                <a:lnTo>
                  <a:pt x="2636923" y="5015695"/>
                </a:lnTo>
                <a:lnTo>
                  <a:pt x="2640237" y="5066878"/>
                </a:lnTo>
                <a:lnTo>
                  <a:pt x="2636151" y="5066535"/>
                </a:lnTo>
                <a:cubicBezTo>
                  <a:pt x="2636757" y="5065885"/>
                  <a:pt x="2637660" y="5067993"/>
                  <a:pt x="2638692" y="5071706"/>
                </a:cubicBezTo>
                <a:lnTo>
                  <a:pt x="2641304" y="5083362"/>
                </a:lnTo>
                <a:lnTo>
                  <a:pt x="2643781" y="5121617"/>
                </a:lnTo>
                <a:lnTo>
                  <a:pt x="2638308" y="5109088"/>
                </a:lnTo>
                <a:cubicBezTo>
                  <a:pt x="2641139" y="5106057"/>
                  <a:pt x="2643566" y="5103458"/>
                  <a:pt x="2633616" y="5104706"/>
                </a:cubicBezTo>
                <a:cubicBezTo>
                  <a:pt x="2633616" y="5104706"/>
                  <a:pt x="2635782" y="5106728"/>
                  <a:pt x="2638308" y="5109088"/>
                </a:cubicBezTo>
                <a:lnTo>
                  <a:pt x="2629472" y="5112696"/>
                </a:lnTo>
                <a:lnTo>
                  <a:pt x="2622254" y="5073969"/>
                </a:lnTo>
                <a:cubicBezTo>
                  <a:pt x="2625947" y="5062249"/>
                  <a:pt x="2624236" y="5050665"/>
                  <a:pt x="2618828" y="5040887"/>
                </a:cubicBezTo>
                <a:cubicBezTo>
                  <a:pt x="2627926" y="5030447"/>
                  <a:pt x="2618828" y="5040887"/>
                  <a:pt x="2618828" y="5040887"/>
                </a:cubicBezTo>
                <a:cubicBezTo>
                  <a:pt x="2613712" y="5048618"/>
                  <a:pt x="2615138" y="5061104"/>
                  <a:pt x="2622254" y="5073969"/>
                </a:cubicBezTo>
                <a:lnTo>
                  <a:pt x="2623719" y="5114737"/>
                </a:lnTo>
                <a:lnTo>
                  <a:pt x="2613738" y="5095870"/>
                </a:lnTo>
                <a:lnTo>
                  <a:pt x="2609007" y="5088088"/>
                </a:lnTo>
                <a:lnTo>
                  <a:pt x="2595688" y="4959600"/>
                </a:lnTo>
                <a:cubicBezTo>
                  <a:pt x="2585844" y="4875820"/>
                  <a:pt x="2573939" y="4792733"/>
                  <a:pt x="2556982" y="4709717"/>
                </a:cubicBezTo>
                <a:cubicBezTo>
                  <a:pt x="2553280" y="4694531"/>
                  <a:pt x="2550123" y="4618063"/>
                  <a:pt x="2537889" y="4612929"/>
                </a:cubicBezTo>
                <a:cubicBezTo>
                  <a:pt x="2533909" y="4615637"/>
                  <a:pt x="2534197" y="4624648"/>
                  <a:pt x="2534197" y="4624648"/>
                </a:cubicBezTo>
                <a:lnTo>
                  <a:pt x="2536771" y="4647370"/>
                </a:lnTo>
                <a:lnTo>
                  <a:pt x="2542086" y="4659955"/>
                </a:lnTo>
                <a:lnTo>
                  <a:pt x="2546362" y="4680356"/>
                </a:lnTo>
                <a:lnTo>
                  <a:pt x="2542422" y="4679563"/>
                </a:lnTo>
                <a:lnTo>
                  <a:pt x="2541620" y="4677325"/>
                </a:lnTo>
                <a:lnTo>
                  <a:pt x="2541961" y="4679260"/>
                </a:lnTo>
                <a:lnTo>
                  <a:pt x="2542422" y="4679563"/>
                </a:lnTo>
                <a:cubicBezTo>
                  <a:pt x="2552524" y="4709268"/>
                  <a:pt x="2562365" y="4743594"/>
                  <a:pt x="2559939" y="4746192"/>
                </a:cubicBezTo>
                <a:cubicBezTo>
                  <a:pt x="2561152" y="4744893"/>
                  <a:pt x="2558962" y="4741631"/>
                  <a:pt x="2556467" y="4738693"/>
                </a:cubicBezTo>
                <a:lnTo>
                  <a:pt x="2553292" y="4735255"/>
                </a:lnTo>
                <a:lnTo>
                  <a:pt x="2555353" y="4751195"/>
                </a:lnTo>
                <a:cubicBezTo>
                  <a:pt x="2560137" y="4777953"/>
                  <a:pt x="2568042" y="4808960"/>
                  <a:pt x="2564422" y="4827890"/>
                </a:cubicBezTo>
                <a:cubicBezTo>
                  <a:pt x="2562718" y="4833300"/>
                  <a:pt x="2555324" y="4838330"/>
                  <a:pt x="2557032" y="4841417"/>
                </a:cubicBezTo>
                <a:cubicBezTo>
                  <a:pt x="2557323" y="4858925"/>
                  <a:pt x="2569287" y="4907446"/>
                  <a:pt x="2566165" y="4927275"/>
                </a:cubicBezTo>
                <a:cubicBezTo>
                  <a:pt x="2565884" y="4936673"/>
                  <a:pt x="2555648" y="4943637"/>
                  <a:pt x="2555648" y="4943637"/>
                </a:cubicBezTo>
                <a:cubicBezTo>
                  <a:pt x="2555648" y="4943637"/>
                  <a:pt x="2555506" y="4945858"/>
                  <a:pt x="2555827" y="4948916"/>
                </a:cubicBezTo>
                <a:lnTo>
                  <a:pt x="2557127" y="4953443"/>
                </a:lnTo>
                <a:lnTo>
                  <a:pt x="2557094" y="4960682"/>
                </a:lnTo>
                <a:lnTo>
                  <a:pt x="2556009" y="4961628"/>
                </a:lnTo>
                <a:cubicBezTo>
                  <a:pt x="2555797" y="4962304"/>
                  <a:pt x="2556223" y="4963076"/>
                  <a:pt x="2557077" y="4964620"/>
                </a:cubicBezTo>
                <a:lnTo>
                  <a:pt x="2557094" y="4960682"/>
                </a:lnTo>
                <a:lnTo>
                  <a:pt x="2558781" y="4959211"/>
                </a:lnTo>
                <a:cubicBezTo>
                  <a:pt x="2555373" y="4970029"/>
                  <a:pt x="2553671" y="4983935"/>
                  <a:pt x="2553671" y="4983935"/>
                </a:cubicBezTo>
                <a:cubicBezTo>
                  <a:pt x="2541157" y="4988199"/>
                  <a:pt x="2555356" y="4926128"/>
                  <a:pt x="2542829" y="4894989"/>
                </a:cubicBezTo>
                <a:cubicBezTo>
                  <a:pt x="2541121" y="4891902"/>
                  <a:pt x="2532302" y="4884446"/>
                  <a:pt x="2530594" y="4881359"/>
                </a:cubicBezTo>
                <a:cubicBezTo>
                  <a:pt x="2523475" y="4859996"/>
                  <a:pt x="2518345" y="4832323"/>
                  <a:pt x="2511223" y="4802466"/>
                </a:cubicBezTo>
                <a:cubicBezTo>
                  <a:pt x="2510225" y="4796415"/>
                  <a:pt x="2506659" y="4768033"/>
                  <a:pt x="2503129" y="4740777"/>
                </a:cubicBezTo>
                <a:lnTo>
                  <a:pt x="2503118" y="4740690"/>
                </a:lnTo>
                <a:lnTo>
                  <a:pt x="2495789" y="4728136"/>
                </a:lnTo>
                <a:lnTo>
                  <a:pt x="2483271" y="4700912"/>
                </a:lnTo>
                <a:lnTo>
                  <a:pt x="2481937" y="4703568"/>
                </a:lnTo>
                <a:cubicBezTo>
                  <a:pt x="2480805" y="4706165"/>
                  <a:pt x="2479970" y="4708459"/>
                  <a:pt x="2479615" y="4709940"/>
                </a:cubicBezTo>
                <a:cubicBezTo>
                  <a:pt x="2479619" y="4718436"/>
                  <a:pt x="2490455" y="4790388"/>
                  <a:pt x="2479344" y="4744829"/>
                </a:cubicBezTo>
                <a:cubicBezTo>
                  <a:pt x="2467381" y="4696309"/>
                  <a:pt x="2479361" y="4788729"/>
                  <a:pt x="2481356" y="4800827"/>
                </a:cubicBezTo>
                <a:cubicBezTo>
                  <a:pt x="2484782" y="4833909"/>
                  <a:pt x="2486784" y="4863002"/>
                  <a:pt x="2488494" y="4874587"/>
                </a:cubicBezTo>
                <a:cubicBezTo>
                  <a:pt x="2493781" y="4941460"/>
                  <a:pt x="2499919" y="5003150"/>
                  <a:pt x="2505879" y="5063281"/>
                </a:cubicBezTo>
                <a:lnTo>
                  <a:pt x="2507023" y="5075855"/>
                </a:lnTo>
                <a:lnTo>
                  <a:pt x="2499466" y="5064547"/>
                </a:lnTo>
                <a:lnTo>
                  <a:pt x="2496493" y="5060873"/>
                </a:lnTo>
                <a:lnTo>
                  <a:pt x="2491678" y="5021860"/>
                </a:lnTo>
                <a:cubicBezTo>
                  <a:pt x="2488540" y="4997790"/>
                  <a:pt x="2488233" y="4936381"/>
                  <a:pt x="2479409" y="4920428"/>
                </a:cubicBezTo>
                <a:cubicBezTo>
                  <a:pt x="2475994" y="4914253"/>
                  <a:pt x="2465756" y="4921218"/>
                  <a:pt x="2456367" y="4914148"/>
                </a:cubicBezTo>
                <a:cubicBezTo>
                  <a:pt x="2445839" y="4903605"/>
                  <a:pt x="2449817" y="4892400"/>
                  <a:pt x="2446111" y="4868717"/>
                </a:cubicBezTo>
                <a:cubicBezTo>
                  <a:pt x="2440699" y="4850442"/>
                  <a:pt x="2433584" y="4837577"/>
                  <a:pt x="2431588" y="4825477"/>
                </a:cubicBezTo>
                <a:lnTo>
                  <a:pt x="2429398" y="4811289"/>
                </a:lnTo>
                <a:lnTo>
                  <a:pt x="2429280" y="4811931"/>
                </a:lnTo>
                <a:cubicBezTo>
                  <a:pt x="2428888" y="4813018"/>
                  <a:pt x="2428382" y="4813583"/>
                  <a:pt x="2427742" y="4813488"/>
                </a:cubicBezTo>
                <a:cubicBezTo>
                  <a:pt x="2426248" y="4813264"/>
                  <a:pt x="2424487" y="4809727"/>
                  <a:pt x="2422663" y="4804350"/>
                </a:cubicBezTo>
                <a:lnTo>
                  <a:pt x="2419764" y="4794103"/>
                </a:lnTo>
                <a:lnTo>
                  <a:pt x="2417713" y="4799683"/>
                </a:lnTo>
                <a:cubicBezTo>
                  <a:pt x="2415651" y="4802678"/>
                  <a:pt x="2413377" y="4805288"/>
                  <a:pt x="2412525" y="4807992"/>
                </a:cubicBezTo>
                <a:cubicBezTo>
                  <a:pt x="2412812" y="4817004"/>
                  <a:pt x="2417939" y="4834764"/>
                  <a:pt x="2417661" y="4852659"/>
                </a:cubicBezTo>
                <a:cubicBezTo>
                  <a:pt x="2419657" y="4864757"/>
                  <a:pt x="2423376" y="4923845"/>
                  <a:pt x="2412554" y="4887297"/>
                </a:cubicBezTo>
                <a:cubicBezTo>
                  <a:pt x="2405150" y="4865419"/>
                  <a:pt x="2407130" y="4833618"/>
                  <a:pt x="2405419" y="4822033"/>
                </a:cubicBezTo>
                <a:cubicBezTo>
                  <a:pt x="2403992" y="4809547"/>
                  <a:pt x="2394602" y="4802479"/>
                  <a:pt x="2392895" y="4799391"/>
                </a:cubicBezTo>
                <a:cubicBezTo>
                  <a:pt x="2393460" y="4790507"/>
                  <a:pt x="2394880" y="4784584"/>
                  <a:pt x="2393169" y="4772999"/>
                </a:cubicBezTo>
                <a:lnTo>
                  <a:pt x="2392502" y="4771792"/>
                </a:lnTo>
                <a:lnTo>
                  <a:pt x="2392942" y="4777376"/>
                </a:lnTo>
                <a:cubicBezTo>
                  <a:pt x="2393411" y="4795289"/>
                  <a:pt x="2385347" y="4780711"/>
                  <a:pt x="2385347" y="4780711"/>
                </a:cubicBezTo>
                <a:cubicBezTo>
                  <a:pt x="2378232" y="4767846"/>
                  <a:pt x="2375943" y="4729742"/>
                  <a:pt x="2372527" y="4723567"/>
                </a:cubicBezTo>
                <a:cubicBezTo>
                  <a:pt x="2372527" y="4723567"/>
                  <a:pt x="2370394" y="4723955"/>
                  <a:pt x="2367159" y="4724475"/>
                </a:cubicBezTo>
                <a:lnTo>
                  <a:pt x="2365519" y="4724706"/>
                </a:lnTo>
                <a:lnTo>
                  <a:pt x="2370273" y="4750353"/>
                </a:lnTo>
                <a:cubicBezTo>
                  <a:pt x="2372384" y="4762219"/>
                  <a:pt x="2374256" y="4773826"/>
                  <a:pt x="2375539" y="4784993"/>
                </a:cubicBezTo>
                <a:cubicBezTo>
                  <a:pt x="2378959" y="4804621"/>
                  <a:pt x="2380674" y="4825411"/>
                  <a:pt x="2382033" y="4846442"/>
                </a:cubicBezTo>
                <a:lnTo>
                  <a:pt x="2383115" y="4862055"/>
                </a:lnTo>
                <a:lnTo>
                  <a:pt x="2381872" y="4859047"/>
                </a:lnTo>
                <a:lnTo>
                  <a:pt x="2371470" y="4834144"/>
                </a:lnTo>
                <a:lnTo>
                  <a:pt x="2366440" y="4795432"/>
                </a:lnTo>
                <a:cubicBezTo>
                  <a:pt x="2365008" y="4765953"/>
                  <a:pt x="2359586" y="4720772"/>
                  <a:pt x="2351068" y="4757730"/>
                </a:cubicBezTo>
                <a:lnTo>
                  <a:pt x="2351210" y="4784876"/>
                </a:lnTo>
                <a:lnTo>
                  <a:pt x="2343523" y="4765277"/>
                </a:lnTo>
                <a:lnTo>
                  <a:pt x="2343247" y="4770465"/>
                </a:lnTo>
                <a:cubicBezTo>
                  <a:pt x="2343213" y="4775202"/>
                  <a:pt x="2343535" y="4777994"/>
                  <a:pt x="2344388" y="4777413"/>
                </a:cubicBezTo>
                <a:cubicBezTo>
                  <a:pt x="2335429" y="4780321"/>
                  <a:pt x="2334943" y="4765115"/>
                  <a:pt x="2333937" y="4747176"/>
                </a:cubicBezTo>
                <a:lnTo>
                  <a:pt x="2333272" y="4739143"/>
                </a:lnTo>
                <a:lnTo>
                  <a:pt x="2329523" y="4729585"/>
                </a:lnTo>
                <a:lnTo>
                  <a:pt x="2314829" y="4692205"/>
                </a:lnTo>
                <a:lnTo>
                  <a:pt x="2316560" y="4713658"/>
                </a:lnTo>
                <a:lnTo>
                  <a:pt x="2318509" y="4729934"/>
                </a:lnTo>
                <a:lnTo>
                  <a:pt x="2338721" y="4788749"/>
                </a:lnTo>
                <a:cubicBezTo>
                  <a:pt x="2349427" y="4821246"/>
                  <a:pt x="2338681" y="4805888"/>
                  <a:pt x="2329070" y="4788399"/>
                </a:cubicBezTo>
                <a:lnTo>
                  <a:pt x="2323424" y="4777299"/>
                </a:lnTo>
                <a:lnTo>
                  <a:pt x="2324472" y="4789369"/>
                </a:lnTo>
                <a:lnTo>
                  <a:pt x="2326569" y="4819764"/>
                </a:lnTo>
                <a:lnTo>
                  <a:pt x="2323321" y="4811407"/>
                </a:lnTo>
                <a:lnTo>
                  <a:pt x="2297311" y="4752085"/>
                </a:lnTo>
                <a:lnTo>
                  <a:pt x="2288048" y="4719421"/>
                </a:lnTo>
                <a:cubicBezTo>
                  <a:pt x="2283773" y="4698249"/>
                  <a:pt x="2284203" y="4707872"/>
                  <a:pt x="2284635" y="4722982"/>
                </a:cubicBezTo>
                <a:lnTo>
                  <a:pt x="2284636" y="4723177"/>
                </a:lnTo>
                <a:lnTo>
                  <a:pt x="2283513" y="4720615"/>
                </a:lnTo>
                <a:cubicBezTo>
                  <a:pt x="2270532" y="4689742"/>
                  <a:pt x="2257711" y="4657702"/>
                  <a:pt x="2244671" y="4622820"/>
                </a:cubicBezTo>
                <a:cubicBezTo>
                  <a:pt x="2243408" y="4621641"/>
                  <a:pt x="2239774" y="4611963"/>
                  <a:pt x="2235849" y="4603232"/>
                </a:cubicBezTo>
                <a:lnTo>
                  <a:pt x="2232596" y="4596991"/>
                </a:lnTo>
                <a:lnTo>
                  <a:pt x="2237184" y="4611497"/>
                </a:lnTo>
                <a:cubicBezTo>
                  <a:pt x="2256772" y="4662398"/>
                  <a:pt x="2281776" y="4705362"/>
                  <a:pt x="2297468" y="4765625"/>
                </a:cubicBezTo>
                <a:lnTo>
                  <a:pt x="2281967" y="4732395"/>
                </a:lnTo>
                <a:lnTo>
                  <a:pt x="2284678" y="4739218"/>
                </a:lnTo>
                <a:lnTo>
                  <a:pt x="2284698" y="4746599"/>
                </a:lnTo>
                <a:cubicBezTo>
                  <a:pt x="2284326" y="4753735"/>
                  <a:pt x="2283368" y="4759079"/>
                  <a:pt x="2281235" y="4759467"/>
                </a:cubicBezTo>
                <a:cubicBezTo>
                  <a:pt x="2276615" y="4762611"/>
                  <a:pt x="2267418" y="4712153"/>
                  <a:pt x="2260203" y="4685246"/>
                </a:cubicBezTo>
                <a:lnTo>
                  <a:pt x="2257548" y="4676896"/>
                </a:lnTo>
                <a:lnTo>
                  <a:pt x="2255399" y="4671758"/>
                </a:lnTo>
                <a:lnTo>
                  <a:pt x="2252914" y="4669199"/>
                </a:lnTo>
                <a:cubicBezTo>
                  <a:pt x="2251998" y="4670056"/>
                  <a:pt x="2251266" y="4673088"/>
                  <a:pt x="2250770" y="4678914"/>
                </a:cubicBezTo>
                <a:cubicBezTo>
                  <a:pt x="2251269" y="4681939"/>
                  <a:pt x="2252214" y="4689042"/>
                  <a:pt x="2253244" y="4698068"/>
                </a:cubicBezTo>
                <a:lnTo>
                  <a:pt x="2255793" y="4724276"/>
                </a:lnTo>
                <a:lnTo>
                  <a:pt x="2261561" y="4737840"/>
                </a:lnTo>
                <a:cubicBezTo>
                  <a:pt x="2264802" y="4746466"/>
                  <a:pt x="2267556" y="4755321"/>
                  <a:pt x="2269409" y="4764553"/>
                </a:cubicBezTo>
                <a:cubicBezTo>
                  <a:pt x="2266212" y="4758931"/>
                  <a:pt x="2263554" y="4753863"/>
                  <a:pt x="2261197" y="4749117"/>
                </a:cubicBezTo>
                <a:lnTo>
                  <a:pt x="2256965" y="4740178"/>
                </a:lnTo>
                <a:lnTo>
                  <a:pt x="2257237" y="4744392"/>
                </a:lnTo>
                <a:lnTo>
                  <a:pt x="2257536" y="4757041"/>
                </a:lnTo>
                <a:lnTo>
                  <a:pt x="2269931" y="4786222"/>
                </a:lnTo>
                <a:cubicBezTo>
                  <a:pt x="2290151" y="4835055"/>
                  <a:pt x="2305594" y="4875777"/>
                  <a:pt x="2330372" y="4936620"/>
                </a:cubicBezTo>
                <a:cubicBezTo>
                  <a:pt x="2330372" y="4936620"/>
                  <a:pt x="2330742" y="4937207"/>
                  <a:pt x="2331368" y="4938242"/>
                </a:cubicBezTo>
                <a:lnTo>
                  <a:pt x="2331622" y="4938677"/>
                </a:lnTo>
                <a:lnTo>
                  <a:pt x="2329996" y="4930636"/>
                </a:lnTo>
                <a:cubicBezTo>
                  <a:pt x="2326746" y="4906053"/>
                  <a:pt x="2325935" y="4873541"/>
                  <a:pt x="2323371" y="4862537"/>
                </a:cubicBezTo>
                <a:lnTo>
                  <a:pt x="2311265" y="4806046"/>
                </a:lnTo>
                <a:lnTo>
                  <a:pt x="2328842" y="4850123"/>
                </a:lnTo>
                <a:lnTo>
                  <a:pt x="2329315" y="4856367"/>
                </a:lnTo>
                <a:cubicBezTo>
                  <a:pt x="2330413" y="4868281"/>
                  <a:pt x="2331911" y="4881869"/>
                  <a:pt x="2334193" y="4899085"/>
                </a:cubicBezTo>
                <a:cubicBezTo>
                  <a:pt x="2334194" y="4903864"/>
                  <a:pt x="2337624" y="4928721"/>
                  <a:pt x="2338698" y="4944564"/>
                </a:cubicBezTo>
                <a:lnTo>
                  <a:pt x="2338747" y="4952046"/>
                </a:lnTo>
                <a:lnTo>
                  <a:pt x="2340730" y="4955922"/>
                </a:lnTo>
                <a:cubicBezTo>
                  <a:pt x="2345157" y="4965835"/>
                  <a:pt x="2348083" y="4976269"/>
                  <a:pt x="2342075" y="4978360"/>
                </a:cubicBezTo>
                <a:cubicBezTo>
                  <a:pt x="2334957" y="4976575"/>
                  <a:pt x="2315012" y="4912546"/>
                  <a:pt x="2312846" y="4910523"/>
                </a:cubicBezTo>
                <a:cubicBezTo>
                  <a:pt x="2299364" y="4880094"/>
                  <a:pt x="2286955" y="4850870"/>
                  <a:pt x="2274225" y="4821447"/>
                </a:cubicBezTo>
                <a:lnTo>
                  <a:pt x="2252290" y="4772618"/>
                </a:lnTo>
                <a:lnTo>
                  <a:pt x="2249241" y="4772181"/>
                </a:lnTo>
                <a:cubicBezTo>
                  <a:pt x="2246574" y="4771140"/>
                  <a:pt x="2243409" y="4769531"/>
                  <a:pt x="2240422" y="4767934"/>
                </a:cubicBezTo>
                <a:lnTo>
                  <a:pt x="2239547" y="4767463"/>
                </a:lnTo>
                <a:lnTo>
                  <a:pt x="2244519" y="4779123"/>
                </a:lnTo>
                <a:cubicBezTo>
                  <a:pt x="2250939" y="4793771"/>
                  <a:pt x="2256714" y="4806005"/>
                  <a:pt x="2257429" y="4808496"/>
                </a:cubicBezTo>
                <a:cubicBezTo>
                  <a:pt x="2286701" y="4875564"/>
                  <a:pt x="2315668" y="4948023"/>
                  <a:pt x="2352940" y="5028235"/>
                </a:cubicBezTo>
                <a:cubicBezTo>
                  <a:pt x="2352940" y="5028235"/>
                  <a:pt x="2371804" y="5070988"/>
                  <a:pt x="2362880" y="5067519"/>
                </a:cubicBezTo>
                <a:lnTo>
                  <a:pt x="2357366" y="5056153"/>
                </a:lnTo>
                <a:lnTo>
                  <a:pt x="2354228" y="5038169"/>
                </a:lnTo>
                <a:cubicBezTo>
                  <a:pt x="2352768" y="5031195"/>
                  <a:pt x="2351255" y="5025760"/>
                  <a:pt x="2349770" y="5023672"/>
                </a:cubicBezTo>
                <a:lnTo>
                  <a:pt x="2345706" y="5028952"/>
                </a:lnTo>
                <a:lnTo>
                  <a:pt x="2344014" y="5024764"/>
                </a:lnTo>
                <a:cubicBezTo>
                  <a:pt x="2348346" y="5028810"/>
                  <a:pt x="2327937" y="4979750"/>
                  <a:pt x="2320252" y="4987979"/>
                </a:cubicBezTo>
                <a:cubicBezTo>
                  <a:pt x="2317826" y="4990576"/>
                  <a:pt x="2340661" y="5037038"/>
                  <a:pt x="2345093" y="5046041"/>
                </a:cubicBezTo>
                <a:lnTo>
                  <a:pt x="2346546" y="5049725"/>
                </a:lnTo>
                <a:lnTo>
                  <a:pt x="2346575" y="5050292"/>
                </a:lnTo>
                <a:lnTo>
                  <a:pt x="2348537" y="5063017"/>
                </a:lnTo>
                <a:lnTo>
                  <a:pt x="2309904" y="4981962"/>
                </a:lnTo>
                <a:cubicBezTo>
                  <a:pt x="2291200" y="4940575"/>
                  <a:pt x="2272514" y="4897989"/>
                  <a:pt x="2252566" y="4854224"/>
                </a:cubicBezTo>
                <a:cubicBezTo>
                  <a:pt x="2252566" y="4854224"/>
                  <a:pt x="2255820" y="4836993"/>
                  <a:pt x="2246634" y="4838143"/>
                </a:cubicBezTo>
                <a:cubicBezTo>
                  <a:pt x="2241636" y="4839151"/>
                  <a:pt x="2257976" y="4879546"/>
                  <a:pt x="2250139" y="4856822"/>
                </a:cubicBezTo>
                <a:cubicBezTo>
                  <a:pt x="2276681" y="4931879"/>
                  <a:pt x="2323236" y="5015898"/>
                  <a:pt x="2344824" y="5091194"/>
                </a:cubicBezTo>
                <a:cubicBezTo>
                  <a:pt x="2304201" y="5023255"/>
                  <a:pt x="2272249" y="4922875"/>
                  <a:pt x="2234256" y="4841989"/>
                </a:cubicBezTo>
                <a:cubicBezTo>
                  <a:pt x="2233305" y="4838667"/>
                  <a:pt x="2229155" y="4829724"/>
                  <a:pt x="2224585" y="4822315"/>
                </a:cubicBezTo>
                <a:lnTo>
                  <a:pt x="2222763" y="4819890"/>
                </a:lnTo>
                <a:lnTo>
                  <a:pt x="2222948" y="4821076"/>
                </a:lnTo>
                <a:lnTo>
                  <a:pt x="2223711" y="4826512"/>
                </a:lnTo>
                <a:lnTo>
                  <a:pt x="2218795" y="4814615"/>
                </a:lnTo>
                <a:lnTo>
                  <a:pt x="2217764" y="4813246"/>
                </a:lnTo>
                <a:cubicBezTo>
                  <a:pt x="2215618" y="4811203"/>
                  <a:pt x="2213714" y="4810438"/>
                  <a:pt x="2212400" y="4811846"/>
                </a:cubicBezTo>
                <a:lnTo>
                  <a:pt x="2226573" y="4850217"/>
                </a:lnTo>
                <a:cubicBezTo>
                  <a:pt x="2243533" y="4886327"/>
                  <a:pt x="2260277" y="4926288"/>
                  <a:pt x="2272645" y="4962974"/>
                </a:cubicBezTo>
                <a:cubicBezTo>
                  <a:pt x="2257748" y="4934061"/>
                  <a:pt x="2243599" y="4901995"/>
                  <a:pt x="2229244" y="4868522"/>
                </a:cubicBezTo>
                <a:lnTo>
                  <a:pt x="2197067" y="4794342"/>
                </a:lnTo>
                <a:lnTo>
                  <a:pt x="2198911" y="4800617"/>
                </a:lnTo>
                <a:cubicBezTo>
                  <a:pt x="2190214" y="4786414"/>
                  <a:pt x="2182911" y="4771891"/>
                  <a:pt x="2176312" y="4757202"/>
                </a:cubicBezTo>
                <a:lnTo>
                  <a:pt x="2162494" y="4723801"/>
                </a:lnTo>
                <a:lnTo>
                  <a:pt x="2161187" y="4717903"/>
                </a:lnTo>
                <a:cubicBezTo>
                  <a:pt x="2157697" y="4702748"/>
                  <a:pt x="2155276" y="4695631"/>
                  <a:pt x="2153556" y="4693514"/>
                </a:cubicBezTo>
                <a:lnTo>
                  <a:pt x="2151438" y="4696982"/>
                </a:lnTo>
                <a:lnTo>
                  <a:pt x="2139641" y="4668300"/>
                </a:lnTo>
                <a:cubicBezTo>
                  <a:pt x="2133094" y="4653557"/>
                  <a:pt x="2125867" y="4638953"/>
                  <a:pt x="2117270" y="4624641"/>
                </a:cubicBezTo>
                <a:cubicBezTo>
                  <a:pt x="2124954" y="4616413"/>
                  <a:pt x="2105820" y="4618811"/>
                  <a:pt x="2117270" y="4624641"/>
                </a:cubicBezTo>
                <a:lnTo>
                  <a:pt x="2127589" y="4652937"/>
                </a:lnTo>
                <a:lnTo>
                  <a:pt x="2149064" y="4711820"/>
                </a:lnTo>
                <a:lnTo>
                  <a:pt x="2148667" y="4716559"/>
                </a:lnTo>
                <a:cubicBezTo>
                  <a:pt x="2148265" y="4722312"/>
                  <a:pt x="2147822" y="4726995"/>
                  <a:pt x="2146969" y="4727575"/>
                </a:cubicBezTo>
                <a:cubicBezTo>
                  <a:pt x="2143556" y="4729897"/>
                  <a:pt x="2133009" y="4666956"/>
                  <a:pt x="2125893" y="4654091"/>
                </a:cubicBezTo>
                <a:cubicBezTo>
                  <a:pt x="2123910" y="4677395"/>
                  <a:pt x="2132731" y="4684852"/>
                  <a:pt x="2134732" y="4713944"/>
                </a:cubicBezTo>
                <a:cubicBezTo>
                  <a:pt x="2134732" y="4713944"/>
                  <a:pt x="2146985" y="4771475"/>
                  <a:pt x="2143573" y="4773797"/>
                </a:cubicBezTo>
                <a:lnTo>
                  <a:pt x="2119097" y="4738038"/>
                </a:lnTo>
                <a:cubicBezTo>
                  <a:pt x="2115686" y="4740358"/>
                  <a:pt x="2134801" y="4898041"/>
                  <a:pt x="2119130" y="4825837"/>
                </a:cubicBezTo>
                <a:cubicBezTo>
                  <a:pt x="2113424" y="4781558"/>
                  <a:pt x="2104879" y="4747710"/>
                  <a:pt x="2090645" y="4713482"/>
                </a:cubicBezTo>
                <a:cubicBezTo>
                  <a:pt x="2081534" y="4688518"/>
                  <a:pt x="2088637" y="4665981"/>
                  <a:pt x="2074690" y="4640765"/>
                </a:cubicBezTo>
                <a:lnTo>
                  <a:pt x="2077029" y="4639173"/>
                </a:lnTo>
                <a:lnTo>
                  <a:pt x="2077461" y="4638879"/>
                </a:lnTo>
                <a:cubicBezTo>
                  <a:pt x="2077925" y="4638564"/>
                  <a:pt x="2078155" y="4638407"/>
                  <a:pt x="2077808" y="4638643"/>
                </a:cubicBezTo>
                <a:lnTo>
                  <a:pt x="2077029" y="4639173"/>
                </a:lnTo>
                <a:lnTo>
                  <a:pt x="2075729" y="4640057"/>
                </a:lnTo>
                <a:cubicBezTo>
                  <a:pt x="2075152" y="4640450"/>
                  <a:pt x="2074690" y="4640765"/>
                  <a:pt x="2074690" y="4640765"/>
                </a:cubicBezTo>
                <a:cubicBezTo>
                  <a:pt x="2058766" y="4655846"/>
                  <a:pt x="2092353" y="4716570"/>
                  <a:pt x="2084963" y="4730097"/>
                </a:cubicBezTo>
                <a:cubicBezTo>
                  <a:pt x="2086954" y="4733700"/>
                  <a:pt x="2067330" y="4742091"/>
                  <a:pt x="2065624" y="4739004"/>
                </a:cubicBezTo>
                <a:cubicBezTo>
                  <a:pt x="2065918" y="4765009"/>
                  <a:pt x="2081854" y="4785330"/>
                  <a:pt x="2080440" y="4808247"/>
                </a:cubicBezTo>
                <a:cubicBezTo>
                  <a:pt x="2079874" y="4817131"/>
                  <a:pt x="2076462" y="4819453"/>
                  <a:pt x="2071345" y="4827183"/>
                </a:cubicBezTo>
                <a:cubicBezTo>
                  <a:pt x="2064242" y="4849721"/>
                  <a:pt x="2073069" y="4874171"/>
                  <a:pt x="2076491" y="4898755"/>
                </a:cubicBezTo>
                <a:cubicBezTo>
                  <a:pt x="2081630" y="4951919"/>
                  <a:pt x="2096153" y="4995157"/>
                  <a:pt x="2096173" y="5047554"/>
                </a:cubicBezTo>
                <a:cubicBezTo>
                  <a:pt x="2079939" y="4992731"/>
                  <a:pt x="2076510" y="4951152"/>
                  <a:pt x="2060847" y="4895942"/>
                </a:cubicBezTo>
                <a:cubicBezTo>
                  <a:pt x="2053730" y="4883078"/>
                  <a:pt x="2051728" y="4853985"/>
                  <a:pt x="2046595" y="4817815"/>
                </a:cubicBezTo>
                <a:cubicBezTo>
                  <a:pt x="2041184" y="4799541"/>
                  <a:pt x="2028917" y="4698110"/>
                  <a:pt x="2025242" y="4762226"/>
                </a:cubicBezTo>
                <a:cubicBezTo>
                  <a:pt x="2027238" y="4774325"/>
                  <a:pt x="2032377" y="4827488"/>
                  <a:pt x="2032664" y="4836500"/>
                </a:cubicBezTo>
                <a:cubicBezTo>
                  <a:pt x="2030960" y="4841909"/>
                  <a:pt x="2023566" y="4846939"/>
                  <a:pt x="2023566" y="4846939"/>
                </a:cubicBezTo>
                <a:cubicBezTo>
                  <a:pt x="2022153" y="4869855"/>
                  <a:pt x="2029272" y="4891218"/>
                  <a:pt x="2034114" y="4909880"/>
                </a:cubicBezTo>
                <a:cubicBezTo>
                  <a:pt x="2034404" y="4927387"/>
                  <a:pt x="2048640" y="4961615"/>
                  <a:pt x="2039541" y="4972054"/>
                </a:cubicBezTo>
                <a:cubicBezTo>
                  <a:pt x="2030442" y="4982492"/>
                  <a:pt x="2037824" y="4942059"/>
                  <a:pt x="2032425" y="4959188"/>
                </a:cubicBezTo>
                <a:cubicBezTo>
                  <a:pt x="2025323" y="4981726"/>
                  <a:pt x="2030463" y="5034889"/>
                  <a:pt x="2019915" y="4971948"/>
                </a:cubicBezTo>
                <a:cubicBezTo>
                  <a:pt x="2009658" y="4926516"/>
                  <a:pt x="2011642" y="4903212"/>
                  <a:pt x="1993703" y="4853798"/>
                </a:cubicBezTo>
                <a:cubicBezTo>
                  <a:pt x="1989654" y="4866645"/>
                  <a:pt x="1994577" y="4910040"/>
                  <a:pt x="1997414" y="4938321"/>
                </a:cubicBezTo>
                <a:lnTo>
                  <a:pt x="1997704" y="4941927"/>
                </a:lnTo>
                <a:lnTo>
                  <a:pt x="1973017" y="4891252"/>
                </a:lnTo>
                <a:lnTo>
                  <a:pt x="1998794" y="4961369"/>
                </a:lnTo>
                <a:lnTo>
                  <a:pt x="1995640" y="4974762"/>
                </a:lnTo>
                <a:cubicBezTo>
                  <a:pt x="1992576" y="4980101"/>
                  <a:pt x="1990542" y="4960237"/>
                  <a:pt x="1986910" y="4946241"/>
                </a:cubicBezTo>
                <a:cubicBezTo>
                  <a:pt x="1985234" y="5030953"/>
                  <a:pt x="2011431" y="5105203"/>
                  <a:pt x="2013168" y="5187595"/>
                </a:cubicBezTo>
                <a:lnTo>
                  <a:pt x="2014072" y="5201548"/>
                </a:lnTo>
                <a:lnTo>
                  <a:pt x="2013674" y="5200837"/>
                </a:lnTo>
                <a:cubicBezTo>
                  <a:pt x="2007439" y="5190148"/>
                  <a:pt x="1995331" y="5148842"/>
                  <a:pt x="1984402" y="5133769"/>
                </a:cubicBezTo>
                <a:cubicBezTo>
                  <a:pt x="1968781" y="5114314"/>
                  <a:pt x="1994245" y="5168096"/>
                  <a:pt x="1996149" y="5174739"/>
                </a:cubicBezTo>
                <a:cubicBezTo>
                  <a:pt x="2001973" y="5187679"/>
                  <a:pt x="2006309" y="5197961"/>
                  <a:pt x="2009923" y="5207025"/>
                </a:cubicBezTo>
                <a:lnTo>
                  <a:pt x="2015356" y="5221384"/>
                </a:lnTo>
                <a:lnTo>
                  <a:pt x="2018670" y="5272567"/>
                </a:lnTo>
                <a:lnTo>
                  <a:pt x="2014585" y="5272224"/>
                </a:lnTo>
                <a:cubicBezTo>
                  <a:pt x="2015190" y="5271575"/>
                  <a:pt x="2016093" y="5273683"/>
                  <a:pt x="2017123" y="5277396"/>
                </a:cubicBezTo>
                <a:lnTo>
                  <a:pt x="2019736" y="5289051"/>
                </a:lnTo>
                <a:lnTo>
                  <a:pt x="2022213" y="5327306"/>
                </a:lnTo>
                <a:lnTo>
                  <a:pt x="2016740" y="5314777"/>
                </a:lnTo>
                <a:cubicBezTo>
                  <a:pt x="2019572" y="5311746"/>
                  <a:pt x="2021998" y="5309148"/>
                  <a:pt x="2012050" y="5310396"/>
                </a:cubicBezTo>
                <a:cubicBezTo>
                  <a:pt x="2012050" y="5310396"/>
                  <a:pt x="2014214" y="5312418"/>
                  <a:pt x="2016740" y="5314777"/>
                </a:cubicBezTo>
                <a:lnTo>
                  <a:pt x="2007905" y="5318386"/>
                </a:lnTo>
                <a:lnTo>
                  <a:pt x="2000686" y="5279658"/>
                </a:lnTo>
                <a:cubicBezTo>
                  <a:pt x="2004380" y="5267939"/>
                  <a:pt x="2002669" y="5256354"/>
                  <a:pt x="1997262" y="5246576"/>
                </a:cubicBezTo>
                <a:cubicBezTo>
                  <a:pt x="1997262" y="5246576"/>
                  <a:pt x="2006359" y="5236137"/>
                  <a:pt x="1997262" y="5246576"/>
                </a:cubicBezTo>
                <a:cubicBezTo>
                  <a:pt x="1992144" y="5254308"/>
                  <a:pt x="1993571" y="5266793"/>
                  <a:pt x="2000686" y="5279658"/>
                </a:cubicBezTo>
                <a:lnTo>
                  <a:pt x="2002151" y="5320427"/>
                </a:lnTo>
                <a:lnTo>
                  <a:pt x="1992171" y="5301559"/>
                </a:lnTo>
                <a:lnTo>
                  <a:pt x="1987439" y="5293778"/>
                </a:lnTo>
                <a:lnTo>
                  <a:pt x="1974120" y="5165290"/>
                </a:lnTo>
                <a:cubicBezTo>
                  <a:pt x="1964276" y="5081509"/>
                  <a:pt x="1952371" y="4998423"/>
                  <a:pt x="1935415" y="4915406"/>
                </a:cubicBezTo>
                <a:cubicBezTo>
                  <a:pt x="1931712" y="4900220"/>
                  <a:pt x="1928556" y="4823753"/>
                  <a:pt x="1916322" y="4818619"/>
                </a:cubicBezTo>
                <a:cubicBezTo>
                  <a:pt x="1912341" y="4821326"/>
                  <a:pt x="1912629" y="4830339"/>
                  <a:pt x="1912629" y="4830339"/>
                </a:cubicBezTo>
                <a:cubicBezTo>
                  <a:pt x="1915773" y="4871402"/>
                  <a:pt x="1924888" y="4904863"/>
                  <a:pt x="1930586" y="4932148"/>
                </a:cubicBezTo>
                <a:cubicBezTo>
                  <a:pt x="1932020" y="4961629"/>
                  <a:pt x="1947681" y="5008341"/>
                  <a:pt x="1942855" y="5033580"/>
                </a:cubicBezTo>
                <a:cubicBezTo>
                  <a:pt x="1941150" y="5038989"/>
                  <a:pt x="1933756" y="5044019"/>
                  <a:pt x="1935464" y="5047107"/>
                </a:cubicBezTo>
                <a:cubicBezTo>
                  <a:pt x="1935755" y="5064614"/>
                  <a:pt x="1947719" y="5113135"/>
                  <a:pt x="1944598" y="5132964"/>
                </a:cubicBezTo>
                <a:cubicBezTo>
                  <a:pt x="1944317" y="5142363"/>
                  <a:pt x="1934080" y="5149327"/>
                  <a:pt x="1934080" y="5149327"/>
                </a:cubicBezTo>
                <a:cubicBezTo>
                  <a:pt x="1934080" y="5149327"/>
                  <a:pt x="1933939" y="5151548"/>
                  <a:pt x="1934259" y="5154605"/>
                </a:cubicBezTo>
                <a:lnTo>
                  <a:pt x="1935559" y="5159132"/>
                </a:lnTo>
                <a:lnTo>
                  <a:pt x="1935526" y="5166372"/>
                </a:lnTo>
                <a:lnTo>
                  <a:pt x="1934442" y="5167318"/>
                </a:lnTo>
                <a:cubicBezTo>
                  <a:pt x="1934228" y="5167994"/>
                  <a:pt x="1934656" y="5168766"/>
                  <a:pt x="1935510" y="5170309"/>
                </a:cubicBezTo>
                <a:lnTo>
                  <a:pt x="1935526" y="5166372"/>
                </a:lnTo>
                <a:lnTo>
                  <a:pt x="1937215" y="5164900"/>
                </a:lnTo>
                <a:cubicBezTo>
                  <a:pt x="1933805" y="5175719"/>
                  <a:pt x="1932103" y="5189624"/>
                  <a:pt x="1932103" y="5189624"/>
                </a:cubicBezTo>
                <a:cubicBezTo>
                  <a:pt x="1919589" y="5193888"/>
                  <a:pt x="1933789" y="5131818"/>
                  <a:pt x="1921261" y="5100680"/>
                </a:cubicBezTo>
                <a:cubicBezTo>
                  <a:pt x="1919555" y="5097591"/>
                  <a:pt x="1910734" y="5090135"/>
                  <a:pt x="1909026" y="5087048"/>
                </a:cubicBezTo>
                <a:cubicBezTo>
                  <a:pt x="1901908" y="5065686"/>
                  <a:pt x="1896777" y="5038013"/>
                  <a:pt x="1889656" y="5008154"/>
                </a:cubicBezTo>
                <a:cubicBezTo>
                  <a:pt x="1887660" y="4996055"/>
                  <a:pt x="1875391" y="4894625"/>
                  <a:pt x="1873683" y="4891537"/>
                </a:cubicBezTo>
                <a:cubicBezTo>
                  <a:pt x="1868564" y="4890771"/>
                  <a:pt x="1859468" y="4909706"/>
                  <a:pt x="1858048" y="4915629"/>
                </a:cubicBezTo>
                <a:cubicBezTo>
                  <a:pt x="1858052" y="4924127"/>
                  <a:pt x="1868887" y="4996078"/>
                  <a:pt x="1857777" y="4950519"/>
                </a:cubicBezTo>
                <a:cubicBezTo>
                  <a:pt x="1845813" y="4901998"/>
                  <a:pt x="1857793" y="4994418"/>
                  <a:pt x="1859789" y="5006517"/>
                </a:cubicBezTo>
                <a:cubicBezTo>
                  <a:pt x="1863215" y="5039599"/>
                  <a:pt x="1865216" y="5068692"/>
                  <a:pt x="1866927" y="5080277"/>
                </a:cubicBezTo>
                <a:cubicBezTo>
                  <a:pt x="1872213" y="5147150"/>
                  <a:pt x="1878352" y="5208840"/>
                  <a:pt x="1884311" y="5268971"/>
                </a:cubicBezTo>
                <a:lnTo>
                  <a:pt x="1885456" y="5281545"/>
                </a:lnTo>
                <a:lnTo>
                  <a:pt x="1877899" y="5270237"/>
                </a:lnTo>
                <a:lnTo>
                  <a:pt x="1874926" y="5266563"/>
                </a:lnTo>
                <a:lnTo>
                  <a:pt x="1870110" y="5227549"/>
                </a:lnTo>
                <a:cubicBezTo>
                  <a:pt x="1866972" y="5203480"/>
                  <a:pt x="1866665" y="5142071"/>
                  <a:pt x="1857842" y="5126119"/>
                </a:cubicBezTo>
                <a:cubicBezTo>
                  <a:pt x="1854427" y="5119943"/>
                  <a:pt x="1844188" y="5126907"/>
                  <a:pt x="1834800" y="5119839"/>
                </a:cubicBezTo>
                <a:cubicBezTo>
                  <a:pt x="1824272" y="5109294"/>
                  <a:pt x="1828250" y="5098090"/>
                  <a:pt x="1824543" y="5074405"/>
                </a:cubicBezTo>
                <a:cubicBezTo>
                  <a:pt x="1819132" y="5056132"/>
                  <a:pt x="1812016" y="5043266"/>
                  <a:pt x="1810021" y="5031168"/>
                </a:cubicBezTo>
                <a:cubicBezTo>
                  <a:pt x="1801470" y="4980326"/>
                  <a:pt x="1796333" y="4935660"/>
                  <a:pt x="1785789" y="4881216"/>
                </a:cubicBezTo>
                <a:cubicBezTo>
                  <a:pt x="1785789" y="4881216"/>
                  <a:pt x="1787477" y="4831907"/>
                  <a:pt x="1778944" y="4833462"/>
                </a:cubicBezTo>
                <a:cubicBezTo>
                  <a:pt x="1775957" y="4833015"/>
                  <a:pt x="1776674" y="4847755"/>
                  <a:pt x="1777744" y="4859597"/>
                </a:cubicBezTo>
                <a:lnTo>
                  <a:pt x="1778725" y="4868587"/>
                </a:lnTo>
                <a:lnTo>
                  <a:pt x="1778673" y="4868350"/>
                </a:lnTo>
                <a:lnTo>
                  <a:pt x="1778890" y="4870100"/>
                </a:lnTo>
                <a:lnTo>
                  <a:pt x="1779199" y="4872928"/>
                </a:lnTo>
                <a:cubicBezTo>
                  <a:pt x="1779346" y="4874034"/>
                  <a:pt x="1779411" y="4874395"/>
                  <a:pt x="1779341" y="4873726"/>
                </a:cubicBezTo>
                <a:lnTo>
                  <a:pt x="1778890" y="4870100"/>
                </a:lnTo>
                <a:lnTo>
                  <a:pt x="1778725" y="4868587"/>
                </a:lnTo>
                <a:lnTo>
                  <a:pt x="1793845" y="4936467"/>
                </a:lnTo>
                <a:cubicBezTo>
                  <a:pt x="1798973" y="4959891"/>
                  <a:pt x="1802607" y="4981676"/>
                  <a:pt x="1800052" y="4994748"/>
                </a:cubicBezTo>
                <a:cubicBezTo>
                  <a:pt x="1800055" y="5003243"/>
                  <a:pt x="1792661" y="5008273"/>
                  <a:pt x="1790957" y="5013682"/>
                </a:cubicBezTo>
                <a:cubicBezTo>
                  <a:pt x="1791244" y="5022693"/>
                  <a:pt x="1796371" y="5040454"/>
                  <a:pt x="1796093" y="5058348"/>
                </a:cubicBezTo>
                <a:cubicBezTo>
                  <a:pt x="1798089" y="5070447"/>
                  <a:pt x="1801808" y="5129535"/>
                  <a:pt x="1790987" y="5092986"/>
                </a:cubicBezTo>
                <a:cubicBezTo>
                  <a:pt x="1783583" y="5071109"/>
                  <a:pt x="1785563" y="5039308"/>
                  <a:pt x="1783851" y="5027723"/>
                </a:cubicBezTo>
                <a:cubicBezTo>
                  <a:pt x="1782424" y="5015238"/>
                  <a:pt x="1773035" y="5008168"/>
                  <a:pt x="1771328" y="5005080"/>
                </a:cubicBezTo>
                <a:cubicBezTo>
                  <a:pt x="1771892" y="4996197"/>
                  <a:pt x="1773314" y="4990273"/>
                  <a:pt x="1771602" y="4978688"/>
                </a:cubicBezTo>
                <a:cubicBezTo>
                  <a:pt x="1769894" y="4975601"/>
                  <a:pt x="1762779" y="4962736"/>
                  <a:pt x="1759362" y="4956560"/>
                </a:cubicBezTo>
                <a:cubicBezTo>
                  <a:pt x="1759075" y="4947549"/>
                  <a:pt x="1752237" y="4916788"/>
                  <a:pt x="1746823" y="4890018"/>
                </a:cubicBezTo>
                <a:cubicBezTo>
                  <a:pt x="1741409" y="4863247"/>
                  <a:pt x="1728870" y="4796704"/>
                  <a:pt x="1732586" y="4847295"/>
                </a:cubicBezTo>
                <a:cubicBezTo>
                  <a:pt x="1734309" y="4894283"/>
                  <a:pt x="1748836" y="4946017"/>
                  <a:pt x="1753971" y="4990684"/>
                </a:cubicBezTo>
                <a:cubicBezTo>
                  <a:pt x="1757392" y="5010311"/>
                  <a:pt x="1759105" y="5031101"/>
                  <a:pt x="1760465" y="5052132"/>
                </a:cubicBezTo>
                <a:lnTo>
                  <a:pt x="1761548" y="5067745"/>
                </a:lnTo>
                <a:lnTo>
                  <a:pt x="1760304" y="5064737"/>
                </a:lnTo>
                <a:lnTo>
                  <a:pt x="1749902" y="5039834"/>
                </a:lnTo>
                <a:lnTo>
                  <a:pt x="1744874" y="5001122"/>
                </a:lnTo>
                <a:cubicBezTo>
                  <a:pt x="1743441" y="4971642"/>
                  <a:pt x="1738019" y="4926462"/>
                  <a:pt x="1729500" y="4963420"/>
                </a:cubicBezTo>
                <a:lnTo>
                  <a:pt x="1729642" y="4990566"/>
                </a:lnTo>
                <a:lnTo>
                  <a:pt x="1707955" y="4935274"/>
                </a:lnTo>
                <a:cubicBezTo>
                  <a:pt x="1689955" y="4888971"/>
                  <a:pt x="1671453" y="4841488"/>
                  <a:pt x="1652587" y="4798733"/>
                </a:cubicBezTo>
                <a:cubicBezTo>
                  <a:pt x="1631555" y="4753957"/>
                  <a:pt x="1652165" y="4812935"/>
                  <a:pt x="1658097" y="4829015"/>
                </a:cubicBezTo>
                <a:cubicBezTo>
                  <a:pt x="1680772" y="4885055"/>
                  <a:pt x="1698811" y="4942443"/>
                  <a:pt x="1717154" y="4994437"/>
                </a:cubicBezTo>
                <a:cubicBezTo>
                  <a:pt x="1731428" y="5037768"/>
                  <a:pt x="1707565" y="4996023"/>
                  <a:pt x="1699107" y="4977581"/>
                </a:cubicBezTo>
                <a:cubicBezTo>
                  <a:pt x="1663642" y="4899056"/>
                  <a:pt x="1635296" y="4822314"/>
                  <a:pt x="1599991" y="4734207"/>
                </a:cubicBezTo>
                <a:cubicBezTo>
                  <a:pt x="1589628" y="4709124"/>
                  <a:pt x="1595551" y="4765734"/>
                  <a:pt x="1598381" y="4762703"/>
                </a:cubicBezTo>
                <a:cubicBezTo>
                  <a:pt x="1617500" y="4841368"/>
                  <a:pt x="1654978" y="4890965"/>
                  <a:pt x="1675901" y="4971315"/>
                </a:cubicBezTo>
                <a:cubicBezTo>
                  <a:pt x="1638009" y="4895386"/>
                  <a:pt x="1607398" y="4811663"/>
                  <a:pt x="1574260" y="4725579"/>
                </a:cubicBezTo>
                <a:cubicBezTo>
                  <a:pt x="1572093" y="4723556"/>
                  <a:pt x="1567248" y="4688222"/>
                  <a:pt x="1559563" y="4696451"/>
                </a:cubicBezTo>
                <a:cubicBezTo>
                  <a:pt x="1557136" y="4699048"/>
                  <a:pt x="1565074" y="4726731"/>
                  <a:pt x="1563070" y="4715128"/>
                </a:cubicBezTo>
                <a:cubicBezTo>
                  <a:pt x="1572910" y="4749454"/>
                  <a:pt x="1596469" y="4796591"/>
                  <a:pt x="1603522" y="4833177"/>
                </a:cubicBezTo>
                <a:cubicBezTo>
                  <a:pt x="1607692" y="4846802"/>
                  <a:pt x="1604701" y="4859412"/>
                  <a:pt x="1608771" y="4868080"/>
                </a:cubicBezTo>
                <a:cubicBezTo>
                  <a:pt x="1618613" y="4902405"/>
                  <a:pt x="1640427" y="4933317"/>
                  <a:pt x="1647842" y="4970242"/>
                </a:cubicBezTo>
                <a:cubicBezTo>
                  <a:pt x="1635052" y="4947757"/>
                  <a:pt x="1630881" y="4934133"/>
                  <a:pt x="1620214" y="4914440"/>
                </a:cubicBezTo>
                <a:cubicBezTo>
                  <a:pt x="1622118" y="4921084"/>
                  <a:pt x="1604701" y="4859412"/>
                  <a:pt x="1597581" y="4857628"/>
                </a:cubicBezTo>
                <a:cubicBezTo>
                  <a:pt x="1590158" y="4861236"/>
                  <a:pt x="1624124" y="4932685"/>
                  <a:pt x="1626028" y="4939329"/>
                </a:cubicBezTo>
                <a:cubicBezTo>
                  <a:pt x="1659326" y="5015833"/>
                  <a:pt x="1675766" y="5061185"/>
                  <a:pt x="1708805" y="5142309"/>
                </a:cubicBezTo>
                <a:cubicBezTo>
                  <a:pt x="1708805" y="5142309"/>
                  <a:pt x="1732524" y="5179868"/>
                  <a:pt x="1720507" y="5184050"/>
                </a:cubicBezTo>
                <a:cubicBezTo>
                  <a:pt x="1713389" y="5182266"/>
                  <a:pt x="1693444" y="5118236"/>
                  <a:pt x="1691278" y="5116213"/>
                </a:cubicBezTo>
                <a:cubicBezTo>
                  <a:pt x="1664315" y="5055355"/>
                  <a:pt x="1641640" y="4999314"/>
                  <a:pt x="1612107" y="4936867"/>
                </a:cubicBezTo>
                <a:cubicBezTo>
                  <a:pt x="1633443" y="4976253"/>
                  <a:pt x="1612933" y="4922234"/>
                  <a:pt x="1605915" y="4925408"/>
                </a:cubicBezTo>
                <a:cubicBezTo>
                  <a:pt x="1596064" y="4931614"/>
                  <a:pt x="1633956" y="5007543"/>
                  <a:pt x="1635861" y="5014186"/>
                </a:cubicBezTo>
                <a:cubicBezTo>
                  <a:pt x="1665133" y="5081254"/>
                  <a:pt x="1694101" y="5153712"/>
                  <a:pt x="1731372" y="5233924"/>
                </a:cubicBezTo>
                <a:cubicBezTo>
                  <a:pt x="1731372" y="5233924"/>
                  <a:pt x="1750237" y="5276678"/>
                  <a:pt x="1741312" y="5273209"/>
                </a:cubicBezTo>
                <a:lnTo>
                  <a:pt x="1735798" y="5261843"/>
                </a:lnTo>
                <a:lnTo>
                  <a:pt x="1732660" y="5243859"/>
                </a:lnTo>
                <a:cubicBezTo>
                  <a:pt x="1731201" y="5236885"/>
                  <a:pt x="1729687" y="5231451"/>
                  <a:pt x="1728203" y="5229362"/>
                </a:cubicBezTo>
                <a:lnTo>
                  <a:pt x="1724139" y="5234642"/>
                </a:lnTo>
                <a:lnTo>
                  <a:pt x="1722448" y="5230454"/>
                </a:lnTo>
                <a:cubicBezTo>
                  <a:pt x="1726779" y="5234499"/>
                  <a:pt x="1706369" y="5185440"/>
                  <a:pt x="1698684" y="5193668"/>
                </a:cubicBezTo>
                <a:cubicBezTo>
                  <a:pt x="1696258" y="5196266"/>
                  <a:pt x="1719094" y="5242728"/>
                  <a:pt x="1723525" y="5251731"/>
                </a:cubicBezTo>
                <a:lnTo>
                  <a:pt x="1724979" y="5255415"/>
                </a:lnTo>
                <a:lnTo>
                  <a:pt x="1725008" y="5255981"/>
                </a:lnTo>
                <a:lnTo>
                  <a:pt x="1726970" y="5268707"/>
                </a:lnTo>
                <a:lnTo>
                  <a:pt x="1688337" y="5187652"/>
                </a:lnTo>
                <a:cubicBezTo>
                  <a:pt x="1669632" y="5146265"/>
                  <a:pt x="1650947" y="5103679"/>
                  <a:pt x="1630998" y="5059914"/>
                </a:cubicBezTo>
                <a:cubicBezTo>
                  <a:pt x="1630998" y="5059914"/>
                  <a:pt x="1634252" y="5042682"/>
                  <a:pt x="1625067" y="5043834"/>
                </a:cubicBezTo>
                <a:cubicBezTo>
                  <a:pt x="1620070" y="5044841"/>
                  <a:pt x="1636409" y="5085235"/>
                  <a:pt x="1628572" y="5062512"/>
                </a:cubicBezTo>
                <a:cubicBezTo>
                  <a:pt x="1655114" y="5137569"/>
                  <a:pt x="1701668" y="5221587"/>
                  <a:pt x="1723257" y="5296883"/>
                </a:cubicBezTo>
                <a:cubicBezTo>
                  <a:pt x="1682632" y="5228944"/>
                  <a:pt x="1650682" y="5128565"/>
                  <a:pt x="1612689" y="5047678"/>
                </a:cubicBezTo>
                <a:cubicBezTo>
                  <a:pt x="1610785" y="5041036"/>
                  <a:pt x="1596090" y="5011906"/>
                  <a:pt x="1590832" y="5017535"/>
                </a:cubicBezTo>
                <a:lnTo>
                  <a:pt x="1605005" y="5055906"/>
                </a:lnTo>
                <a:cubicBezTo>
                  <a:pt x="1621966" y="5092017"/>
                  <a:pt x="1638709" y="5131978"/>
                  <a:pt x="1651078" y="5168663"/>
                </a:cubicBezTo>
                <a:cubicBezTo>
                  <a:pt x="1636179" y="5139751"/>
                  <a:pt x="1622031" y="5107685"/>
                  <a:pt x="1607677" y="5074211"/>
                </a:cubicBezTo>
                <a:cubicBezTo>
                  <a:pt x="1593322" y="5040738"/>
                  <a:pt x="1578762" y="5005857"/>
                  <a:pt x="1563043" y="4971311"/>
                </a:cubicBezTo>
                <a:cubicBezTo>
                  <a:pt x="1535979" y="4905497"/>
                  <a:pt x="1514130" y="4834822"/>
                  <a:pt x="1486763" y="4774398"/>
                </a:cubicBezTo>
                <a:cubicBezTo>
                  <a:pt x="1473282" y="4743970"/>
                  <a:pt x="1459764" y="4712495"/>
                  <a:pt x="1447731" y="4679973"/>
                </a:cubicBezTo>
                <a:lnTo>
                  <a:pt x="1442079" y="4661081"/>
                </a:lnTo>
                <a:lnTo>
                  <a:pt x="1471982" y="4734122"/>
                </a:lnTo>
                <a:cubicBezTo>
                  <a:pt x="1483987" y="4762829"/>
                  <a:pt x="1495914" y="4790943"/>
                  <a:pt x="1507306" y="4818001"/>
                </a:cubicBezTo>
                <a:cubicBezTo>
                  <a:pt x="1515809" y="4835671"/>
                  <a:pt x="1526171" y="4860755"/>
                  <a:pt x="1530242" y="4869422"/>
                </a:cubicBezTo>
                <a:cubicBezTo>
                  <a:pt x="1539266" y="4877850"/>
                  <a:pt x="1537622" y="4866585"/>
                  <a:pt x="1544119" y="4872653"/>
                </a:cubicBezTo>
                <a:cubicBezTo>
                  <a:pt x="1544119" y="4872653"/>
                  <a:pt x="1555308" y="4883104"/>
                  <a:pt x="1552883" y="4885701"/>
                </a:cubicBezTo>
                <a:cubicBezTo>
                  <a:pt x="1555308" y="4883104"/>
                  <a:pt x="1545467" y="4848778"/>
                  <a:pt x="1535365" y="4819072"/>
                </a:cubicBezTo>
                <a:lnTo>
                  <a:pt x="1539305" y="4819866"/>
                </a:lnTo>
                <a:lnTo>
                  <a:pt x="1540058" y="4823455"/>
                </a:lnTo>
                <a:cubicBezTo>
                  <a:pt x="1541270" y="4822156"/>
                  <a:pt x="1541245" y="4820917"/>
                  <a:pt x="1540343" y="4820074"/>
                </a:cubicBezTo>
                <a:lnTo>
                  <a:pt x="1539305" y="4819866"/>
                </a:lnTo>
                <a:lnTo>
                  <a:pt x="1535030" y="4799465"/>
                </a:lnTo>
                <a:cubicBezTo>
                  <a:pt x="1527608" y="4776002"/>
                  <a:pt x="1513977" y="4753693"/>
                  <a:pt x="1502848" y="4728706"/>
                </a:cubicBezTo>
                <a:cubicBezTo>
                  <a:pt x="1443934" y="4567470"/>
                  <a:pt x="1384976" y="4407004"/>
                  <a:pt x="1349385" y="4243227"/>
                </a:cubicBezTo>
                <a:lnTo>
                  <a:pt x="1332218" y="4155938"/>
                </a:lnTo>
                <a:lnTo>
                  <a:pt x="1300537" y="4167468"/>
                </a:lnTo>
                <a:lnTo>
                  <a:pt x="1325616" y="4284776"/>
                </a:lnTo>
                <a:cubicBezTo>
                  <a:pt x="1339181" y="4348220"/>
                  <a:pt x="1353977" y="4410889"/>
                  <a:pt x="1374073" y="4472224"/>
                </a:cubicBezTo>
                <a:cubicBezTo>
                  <a:pt x="1382462" y="4500327"/>
                  <a:pt x="1392134" y="4529225"/>
                  <a:pt x="1402638" y="4558456"/>
                </a:cubicBezTo>
                <a:lnTo>
                  <a:pt x="1412628" y="4584732"/>
                </a:lnTo>
                <a:lnTo>
                  <a:pt x="1413531" y="4589781"/>
                </a:lnTo>
                <a:cubicBezTo>
                  <a:pt x="1417475" y="4606995"/>
                  <a:pt x="1422992" y="4625780"/>
                  <a:pt x="1426482" y="4640947"/>
                </a:cubicBezTo>
                <a:lnTo>
                  <a:pt x="1427576" y="4647447"/>
                </a:lnTo>
                <a:lnTo>
                  <a:pt x="1402830" y="4582479"/>
                </a:lnTo>
                <a:cubicBezTo>
                  <a:pt x="1391928" y="4552647"/>
                  <a:pt x="1381243" y="4521892"/>
                  <a:pt x="1370819" y="4489455"/>
                </a:cubicBezTo>
                <a:cubicBezTo>
                  <a:pt x="1346445" y="4416421"/>
                  <a:pt x="1333360" y="4358796"/>
                  <a:pt x="1314198" y="4280902"/>
                </a:cubicBezTo>
                <a:cubicBezTo>
                  <a:pt x="1309408" y="4261429"/>
                  <a:pt x="1302091" y="4234529"/>
                  <a:pt x="1295116" y="4206631"/>
                </a:cubicBezTo>
                <a:lnTo>
                  <a:pt x="1287046" y="4172379"/>
                </a:lnTo>
                <a:lnTo>
                  <a:pt x="1264306" y="4180655"/>
                </a:lnTo>
                <a:lnTo>
                  <a:pt x="1269125" y="4203866"/>
                </a:lnTo>
                <a:cubicBezTo>
                  <a:pt x="1270576" y="4210973"/>
                  <a:pt x="1271816" y="4217199"/>
                  <a:pt x="1272692" y="4221868"/>
                </a:cubicBezTo>
                <a:cubicBezTo>
                  <a:pt x="1283444" y="4272044"/>
                  <a:pt x="1295366" y="4322096"/>
                  <a:pt x="1308536" y="4371921"/>
                </a:cubicBezTo>
                <a:lnTo>
                  <a:pt x="1343208" y="4490897"/>
                </a:lnTo>
                <a:lnTo>
                  <a:pt x="1282655" y="4302852"/>
                </a:lnTo>
                <a:lnTo>
                  <a:pt x="1258418" y="4182798"/>
                </a:lnTo>
                <a:lnTo>
                  <a:pt x="1236401" y="4190812"/>
                </a:lnTo>
                <a:cubicBezTo>
                  <a:pt x="1157121" y="4221460"/>
                  <a:pt x="1078309" y="4255003"/>
                  <a:pt x="999303" y="4288545"/>
                </a:cubicBezTo>
                <a:cubicBezTo>
                  <a:pt x="974918" y="4300938"/>
                  <a:pt x="953335" y="4315692"/>
                  <a:pt x="930282" y="4324303"/>
                </a:cubicBezTo>
                <a:lnTo>
                  <a:pt x="910127" y="4329617"/>
                </a:lnTo>
                <a:lnTo>
                  <a:pt x="910718" y="4325641"/>
                </a:lnTo>
                <a:cubicBezTo>
                  <a:pt x="961706" y="4304662"/>
                  <a:pt x="1001212" y="4286279"/>
                  <a:pt x="860374" y="4339416"/>
                </a:cubicBezTo>
                <a:cubicBezTo>
                  <a:pt x="871992" y="4337580"/>
                  <a:pt x="912627" y="4323375"/>
                  <a:pt x="909907" y="4321086"/>
                </a:cubicBezTo>
                <a:cubicBezTo>
                  <a:pt x="912627" y="4323375"/>
                  <a:pt x="912627" y="4323375"/>
                  <a:pt x="910718" y="4325641"/>
                </a:cubicBezTo>
                <a:cubicBezTo>
                  <a:pt x="881568" y="4337249"/>
                  <a:pt x="847790" y="4348835"/>
                  <a:pt x="845071" y="4346544"/>
                </a:cubicBezTo>
                <a:cubicBezTo>
                  <a:pt x="847790" y="4348835"/>
                  <a:pt x="857655" y="4337125"/>
                  <a:pt x="857655" y="4337125"/>
                </a:cubicBezTo>
                <a:cubicBezTo>
                  <a:pt x="863382" y="4330326"/>
                  <a:pt x="852217" y="4332544"/>
                  <a:pt x="860172" y="4323101"/>
                </a:cubicBezTo>
                <a:cubicBezTo>
                  <a:pt x="868620" y="4318592"/>
                  <a:pt x="893141" y="4306960"/>
                  <a:pt x="910352" y="4297564"/>
                </a:cubicBezTo>
                <a:cubicBezTo>
                  <a:pt x="1016112" y="4246520"/>
                  <a:pt x="1138310" y="4186077"/>
                  <a:pt x="1248861" y="4146820"/>
                </a:cubicBezTo>
                <a:lnTo>
                  <a:pt x="1251010" y="4146082"/>
                </a:lnTo>
                <a:lnTo>
                  <a:pt x="1249481" y="4138118"/>
                </a:lnTo>
                <a:lnTo>
                  <a:pt x="1231486" y="4144451"/>
                </a:lnTo>
                <a:cubicBezTo>
                  <a:pt x="1104041" y="4192728"/>
                  <a:pt x="1003683" y="4243798"/>
                  <a:pt x="881811" y="4297415"/>
                </a:cubicBezTo>
                <a:cubicBezTo>
                  <a:pt x="846616" y="4316200"/>
                  <a:pt x="824321" y="4325189"/>
                  <a:pt x="781779" y="4341660"/>
                </a:cubicBezTo>
                <a:cubicBezTo>
                  <a:pt x="756767" y="4348358"/>
                  <a:pt x="771714" y="4337055"/>
                  <a:pt x="793872" y="4327305"/>
                </a:cubicBezTo>
                <a:cubicBezTo>
                  <a:pt x="802319" y="4322799"/>
                  <a:pt x="805491" y="4325470"/>
                  <a:pt x="819984" y="4313784"/>
                </a:cubicBezTo>
                <a:cubicBezTo>
                  <a:pt x="835085" y="4290341"/>
                  <a:pt x="879536" y="4271604"/>
                  <a:pt x="914732" y="4252819"/>
                </a:cubicBezTo>
                <a:cubicBezTo>
                  <a:pt x="1007440" y="4205311"/>
                  <a:pt x="1102623" y="4163601"/>
                  <a:pt x="1199410" y="4127117"/>
                </a:cubicBezTo>
                <a:lnTo>
                  <a:pt x="1274591" y="4100965"/>
                </a:lnTo>
                <a:lnTo>
                  <a:pt x="1274462" y="4099674"/>
                </a:lnTo>
                <a:lnTo>
                  <a:pt x="1274017" y="4090938"/>
                </a:lnTo>
                <a:lnTo>
                  <a:pt x="1231729" y="4104617"/>
                </a:lnTo>
                <a:cubicBezTo>
                  <a:pt x="1110821" y="4150650"/>
                  <a:pt x="998526" y="4203935"/>
                  <a:pt x="882700" y="4250375"/>
                </a:cubicBezTo>
                <a:cubicBezTo>
                  <a:pt x="971402" y="4196585"/>
                  <a:pt x="1069043" y="4143222"/>
                  <a:pt x="1174685" y="4108871"/>
                </a:cubicBezTo>
                <a:cubicBezTo>
                  <a:pt x="1180085" y="4108899"/>
                  <a:pt x="1188532" y="4104391"/>
                  <a:pt x="1197296" y="4099504"/>
                </a:cubicBezTo>
                <a:cubicBezTo>
                  <a:pt x="992797" y="4210735"/>
                  <a:pt x="1228557" y="4101945"/>
                  <a:pt x="1207162" y="4087796"/>
                </a:cubicBezTo>
                <a:cubicBezTo>
                  <a:pt x="1201723" y="4083213"/>
                  <a:pt x="1133561" y="4118140"/>
                  <a:pt x="1120486" y="4122625"/>
                </a:cubicBezTo>
                <a:cubicBezTo>
                  <a:pt x="1041157" y="4159769"/>
                  <a:pt x="947981" y="4201395"/>
                  <a:pt x="870561" y="4236273"/>
                </a:cubicBezTo>
                <a:cubicBezTo>
                  <a:pt x="950498" y="4187370"/>
                  <a:pt x="1028728" y="4157049"/>
                  <a:pt x="1103110" y="4120257"/>
                </a:cubicBezTo>
                <a:cubicBezTo>
                  <a:pt x="1110458" y="4122573"/>
                  <a:pt x="1114595" y="4117662"/>
                  <a:pt x="1118412" y="4113130"/>
                </a:cubicBezTo>
                <a:cubicBezTo>
                  <a:pt x="1103265" y="4108117"/>
                  <a:pt x="1160146" y="4092102"/>
                  <a:pt x="1175901" y="4085355"/>
                </a:cubicBezTo>
                <a:cubicBezTo>
                  <a:pt x="1218125" y="4069262"/>
                  <a:pt x="1260668" y="4052791"/>
                  <a:pt x="1303702" y="4041256"/>
                </a:cubicBezTo>
                <a:lnTo>
                  <a:pt x="1308987" y="4039755"/>
                </a:lnTo>
                <a:lnTo>
                  <a:pt x="1305812" y="4027192"/>
                </a:lnTo>
                <a:lnTo>
                  <a:pt x="1302202" y="4028205"/>
                </a:lnTo>
                <a:cubicBezTo>
                  <a:pt x="1256272" y="4042145"/>
                  <a:pt x="1211178" y="4057275"/>
                  <a:pt x="1171109" y="4073569"/>
                </a:cubicBezTo>
                <a:cubicBezTo>
                  <a:pt x="1053375" y="4122273"/>
                  <a:pt x="972946" y="4166241"/>
                  <a:pt x="872423" y="4205553"/>
                </a:cubicBezTo>
                <a:lnTo>
                  <a:pt x="867909" y="4207954"/>
                </a:lnTo>
                <a:lnTo>
                  <a:pt x="865416" y="4207525"/>
                </a:lnTo>
                <a:lnTo>
                  <a:pt x="848287" y="4209350"/>
                </a:lnTo>
                <a:lnTo>
                  <a:pt x="851230" y="4207717"/>
                </a:lnTo>
                <a:cubicBezTo>
                  <a:pt x="952361" y="4156649"/>
                  <a:pt x="1055439" y="4107867"/>
                  <a:pt x="1157872" y="4066291"/>
                </a:cubicBezTo>
                <a:cubicBezTo>
                  <a:pt x="1189335" y="4054694"/>
                  <a:pt x="1220263" y="4044423"/>
                  <a:pt x="1250809" y="4034849"/>
                </a:cubicBezTo>
                <a:lnTo>
                  <a:pt x="1303726" y="4018936"/>
                </a:lnTo>
                <a:lnTo>
                  <a:pt x="1299426" y="4001923"/>
                </a:lnTo>
                <a:lnTo>
                  <a:pt x="1285470" y="4005876"/>
                </a:lnTo>
                <a:cubicBezTo>
                  <a:pt x="1211378" y="4031287"/>
                  <a:pt x="1135058" y="4059343"/>
                  <a:pt x="1057638" y="4094221"/>
                </a:cubicBezTo>
                <a:cubicBezTo>
                  <a:pt x="994952" y="4123106"/>
                  <a:pt x="929404" y="4153779"/>
                  <a:pt x="863579" y="4184782"/>
                </a:cubicBezTo>
                <a:lnTo>
                  <a:pt x="862848" y="4185127"/>
                </a:lnTo>
                <a:lnTo>
                  <a:pt x="842907" y="4189763"/>
                </a:lnTo>
                <a:cubicBezTo>
                  <a:pt x="836721" y="4191417"/>
                  <a:pt x="833138" y="4192688"/>
                  <a:pt x="834511" y="4193044"/>
                </a:cubicBezTo>
                <a:cubicBezTo>
                  <a:pt x="826528" y="4188330"/>
                  <a:pt x="824627" y="4174186"/>
                  <a:pt x="836520" y="4177276"/>
                </a:cubicBezTo>
                <a:cubicBezTo>
                  <a:pt x="819137" y="4172761"/>
                  <a:pt x="839517" y="4175412"/>
                  <a:pt x="815139" y="4180088"/>
                </a:cubicBezTo>
                <a:cubicBezTo>
                  <a:pt x="783191" y="4185438"/>
                  <a:pt x="801667" y="4173947"/>
                  <a:pt x="801667" y="4173947"/>
                </a:cubicBezTo>
                <a:cubicBezTo>
                  <a:pt x="814152" y="4166182"/>
                  <a:pt x="852088" y="4161947"/>
                  <a:pt x="858081" y="4158220"/>
                </a:cubicBezTo>
                <a:cubicBezTo>
                  <a:pt x="858081" y="4158220"/>
                  <a:pt x="856091" y="4149778"/>
                  <a:pt x="854601" y="4141025"/>
                </a:cubicBezTo>
                <a:cubicBezTo>
                  <a:pt x="866083" y="4138724"/>
                  <a:pt x="886550" y="4135675"/>
                  <a:pt x="886550" y="4135675"/>
                </a:cubicBezTo>
                <a:cubicBezTo>
                  <a:pt x="891052" y="4123196"/>
                  <a:pt x="866586" y="4133572"/>
                  <a:pt x="866586" y="4133572"/>
                </a:cubicBezTo>
                <a:cubicBezTo>
                  <a:pt x="852196" y="4132035"/>
                  <a:pt x="800372" y="4129582"/>
                  <a:pt x="802866" y="4132872"/>
                </a:cubicBezTo>
                <a:cubicBezTo>
                  <a:pt x="798382" y="4121141"/>
                  <a:pt x="826831" y="4122806"/>
                  <a:pt x="850709" y="4118441"/>
                </a:cubicBezTo>
                <a:cubicBezTo>
                  <a:pt x="865687" y="4113966"/>
                  <a:pt x="931002" y="4098350"/>
                  <a:pt x="890656" y="4098437"/>
                </a:cubicBezTo>
                <a:cubicBezTo>
                  <a:pt x="873186" y="4099623"/>
                  <a:pt x="857792" y="4103551"/>
                  <a:pt x="837326" y="4106600"/>
                </a:cubicBezTo>
                <a:cubicBezTo>
                  <a:pt x="818023" y="4109732"/>
                  <a:pt x="802861" y="4111903"/>
                  <a:pt x="789907" y="4113593"/>
                </a:cubicBezTo>
                <a:lnTo>
                  <a:pt x="759660" y="4117243"/>
                </a:lnTo>
                <a:lnTo>
                  <a:pt x="767839" y="4113571"/>
                </a:lnTo>
                <a:lnTo>
                  <a:pt x="825754" y="4084561"/>
                </a:lnTo>
                <a:lnTo>
                  <a:pt x="857899" y="4073639"/>
                </a:lnTo>
                <a:cubicBezTo>
                  <a:pt x="878826" y="4068287"/>
                  <a:pt x="869238" y="4069209"/>
                  <a:pt x="854170" y="4070412"/>
                </a:cubicBezTo>
                <a:lnTo>
                  <a:pt x="853975" y="4070424"/>
                </a:lnTo>
                <a:lnTo>
                  <a:pt x="856476" y="4069172"/>
                </a:lnTo>
                <a:cubicBezTo>
                  <a:pt x="886644" y="4054628"/>
                  <a:pt x="917987" y="4040186"/>
                  <a:pt x="952156" y="4025378"/>
                </a:cubicBezTo>
                <a:cubicBezTo>
                  <a:pt x="954383" y="4022733"/>
                  <a:pt x="990070" y="4008882"/>
                  <a:pt x="984632" y="4004301"/>
                </a:cubicBezTo>
                <a:cubicBezTo>
                  <a:pt x="978740" y="3999338"/>
                  <a:pt x="938270" y="4025304"/>
                  <a:pt x="929371" y="4029432"/>
                </a:cubicBezTo>
                <a:lnTo>
                  <a:pt x="837956" y="4071286"/>
                </a:lnTo>
                <a:lnTo>
                  <a:pt x="830586" y="4071683"/>
                </a:lnTo>
                <a:cubicBezTo>
                  <a:pt x="823441" y="4071678"/>
                  <a:pt x="818054" y="4070995"/>
                  <a:pt x="817557" y="4068884"/>
                </a:cubicBezTo>
                <a:cubicBezTo>
                  <a:pt x="812156" y="4061758"/>
                  <a:pt x="943197" y="4035915"/>
                  <a:pt x="896448" y="4034339"/>
                </a:cubicBezTo>
                <a:cubicBezTo>
                  <a:pt x="884466" y="4036951"/>
                  <a:pt x="807673" y="4050027"/>
                  <a:pt x="802687" y="4043448"/>
                </a:cubicBezTo>
                <a:cubicBezTo>
                  <a:pt x="799779" y="4039612"/>
                  <a:pt x="814272" y="4016078"/>
                  <a:pt x="811277" y="4017941"/>
                </a:cubicBezTo>
                <a:cubicBezTo>
                  <a:pt x="814272" y="4016078"/>
                  <a:pt x="817269" y="4014214"/>
                  <a:pt x="820265" y="4012351"/>
                </a:cubicBezTo>
                <a:cubicBezTo>
                  <a:pt x="805874" y="4010815"/>
                  <a:pt x="755037" y="4022267"/>
                  <a:pt x="794396" y="4008273"/>
                </a:cubicBezTo>
                <a:cubicBezTo>
                  <a:pt x="839744" y="3995396"/>
                  <a:pt x="776511" y="4008912"/>
                  <a:pt x="753049" y="4013825"/>
                </a:cubicBezTo>
                <a:lnTo>
                  <a:pt x="747659" y="4014864"/>
                </a:lnTo>
                <a:lnTo>
                  <a:pt x="879803" y="3952156"/>
                </a:lnTo>
                <a:cubicBezTo>
                  <a:pt x="890477" y="3945002"/>
                  <a:pt x="911509" y="3931074"/>
                  <a:pt x="882359" y="3942683"/>
                </a:cubicBezTo>
                <a:cubicBezTo>
                  <a:pt x="845081" y="3958422"/>
                  <a:pt x="810656" y="3977214"/>
                  <a:pt x="772250" y="3988773"/>
                </a:cubicBezTo>
                <a:cubicBezTo>
                  <a:pt x="785991" y="3979360"/>
                  <a:pt x="800122" y="3971324"/>
                  <a:pt x="814453" y="3963983"/>
                </a:cubicBezTo>
                <a:lnTo>
                  <a:pt x="847104" y="3948473"/>
                </a:lnTo>
                <a:lnTo>
                  <a:pt x="852927" y="3946866"/>
                </a:lnTo>
                <a:cubicBezTo>
                  <a:pt x="867884" y="3942607"/>
                  <a:pt x="874868" y="3939825"/>
                  <a:pt x="876894" y="3937998"/>
                </a:cubicBezTo>
                <a:lnTo>
                  <a:pt x="873322" y="3936060"/>
                </a:lnTo>
                <a:lnTo>
                  <a:pt x="901364" y="3922812"/>
                </a:lnTo>
                <a:cubicBezTo>
                  <a:pt x="915753" y="3915519"/>
                  <a:pt x="929967" y="3907554"/>
                  <a:pt x="943821" y="3898238"/>
                </a:cubicBezTo>
                <a:cubicBezTo>
                  <a:pt x="952431" y="3905490"/>
                  <a:pt x="949058" y="3886503"/>
                  <a:pt x="943821" y="3898238"/>
                </a:cubicBezTo>
                <a:lnTo>
                  <a:pt x="916089" y="3909989"/>
                </a:lnTo>
                <a:lnTo>
                  <a:pt x="858382" y="3934447"/>
                </a:lnTo>
                <a:lnTo>
                  <a:pt x="853628" y="3934295"/>
                </a:lnTo>
                <a:cubicBezTo>
                  <a:pt x="847863" y="3934187"/>
                  <a:pt x="843163" y="3933983"/>
                  <a:pt x="842540" y="3933161"/>
                </a:cubicBezTo>
                <a:cubicBezTo>
                  <a:pt x="840046" y="3929873"/>
                  <a:pt x="902366" y="3916120"/>
                  <a:pt x="914850" y="3908355"/>
                </a:cubicBezTo>
                <a:cubicBezTo>
                  <a:pt x="891474" y="3907567"/>
                  <a:pt x="884480" y="3916757"/>
                  <a:pt x="855528" y="3920244"/>
                </a:cubicBezTo>
                <a:cubicBezTo>
                  <a:pt x="855528" y="3920244"/>
                  <a:pt x="798699" y="3935423"/>
                  <a:pt x="796206" y="3932134"/>
                </a:cubicBezTo>
                <a:lnTo>
                  <a:pt x="830666" y="3905862"/>
                </a:lnTo>
                <a:cubicBezTo>
                  <a:pt x="828173" y="3902573"/>
                  <a:pt x="671676" y="3929729"/>
                  <a:pt x="742983" y="3910386"/>
                </a:cubicBezTo>
                <a:cubicBezTo>
                  <a:pt x="786912" y="3902423"/>
                  <a:pt x="820278" y="3892157"/>
                  <a:pt x="853734" y="3876190"/>
                </a:cubicBezTo>
                <a:cubicBezTo>
                  <a:pt x="878199" y="3865814"/>
                  <a:pt x="901070" y="3871755"/>
                  <a:pt x="925540" y="3856537"/>
                </a:cubicBezTo>
                <a:lnTo>
                  <a:pt x="927249" y="3858791"/>
                </a:lnTo>
                <a:lnTo>
                  <a:pt x="927565" y="3859209"/>
                </a:lnTo>
                <a:cubicBezTo>
                  <a:pt x="927902" y="3859654"/>
                  <a:pt x="928071" y="3859877"/>
                  <a:pt x="927818" y="3859543"/>
                </a:cubicBezTo>
                <a:lnTo>
                  <a:pt x="927249" y="3858791"/>
                </a:lnTo>
                <a:lnTo>
                  <a:pt x="926299" y="3857538"/>
                </a:lnTo>
                <a:cubicBezTo>
                  <a:pt x="925878" y="3856981"/>
                  <a:pt x="925540" y="3856537"/>
                  <a:pt x="925540" y="3856537"/>
                </a:cubicBezTo>
                <a:cubicBezTo>
                  <a:pt x="909663" y="3841406"/>
                  <a:pt x="850737" y="3878055"/>
                  <a:pt x="836850" y="3871366"/>
                </a:cubicBezTo>
                <a:cubicBezTo>
                  <a:pt x="833354" y="3873539"/>
                  <a:pt x="823970" y="3854371"/>
                  <a:pt x="826966" y="3852508"/>
                </a:cubicBezTo>
                <a:cubicBezTo>
                  <a:pt x="801010" y="3854132"/>
                  <a:pt x="781530" y="3871086"/>
                  <a:pt x="758570" y="3870847"/>
                </a:cubicBezTo>
                <a:cubicBezTo>
                  <a:pt x="749670" y="3870736"/>
                  <a:pt x="747176" y="3867446"/>
                  <a:pt x="739195" y="3862732"/>
                </a:cubicBezTo>
                <a:cubicBezTo>
                  <a:pt x="716323" y="3856792"/>
                  <a:pt x="692357" y="3866856"/>
                  <a:pt x="667979" y="3871533"/>
                </a:cubicBezTo>
                <a:cubicBezTo>
                  <a:pt x="615148" y="3879384"/>
                  <a:pt x="572710" y="3896099"/>
                  <a:pt x="520382" y="3898800"/>
                </a:cubicBezTo>
                <a:cubicBezTo>
                  <a:pt x="574304" y="3879783"/>
                  <a:pt x="615652" y="3874232"/>
                  <a:pt x="669987" y="3855764"/>
                </a:cubicBezTo>
                <a:cubicBezTo>
                  <a:pt x="682472" y="3848000"/>
                  <a:pt x="711425" y="3844511"/>
                  <a:pt x="747285" y="3837535"/>
                </a:cubicBezTo>
                <a:cubicBezTo>
                  <a:pt x="765258" y="3831197"/>
                  <a:pt x="865928" y="3813757"/>
                  <a:pt x="801708" y="3813367"/>
                </a:cubicBezTo>
                <a:cubicBezTo>
                  <a:pt x="789728" y="3815978"/>
                  <a:pt x="736897" y="3823830"/>
                  <a:pt x="727912" y="3824579"/>
                </a:cubicBezTo>
                <a:cubicBezTo>
                  <a:pt x="722423" y="3823153"/>
                  <a:pt x="717020" y="3816027"/>
                  <a:pt x="717020" y="3816027"/>
                </a:cubicBezTo>
                <a:cubicBezTo>
                  <a:pt x="694062" y="3815787"/>
                  <a:pt x="673091" y="3823990"/>
                  <a:pt x="654702" y="3829780"/>
                </a:cubicBezTo>
                <a:cubicBezTo>
                  <a:pt x="637232" y="3830965"/>
                  <a:pt x="603778" y="3846933"/>
                  <a:pt x="592887" y="3838381"/>
                </a:cubicBezTo>
                <a:cubicBezTo>
                  <a:pt x="581996" y="3829828"/>
                  <a:pt x="622754" y="3835130"/>
                  <a:pt x="605372" y="3830615"/>
                </a:cubicBezTo>
                <a:cubicBezTo>
                  <a:pt x="582499" y="3824675"/>
                  <a:pt x="529669" y="3832527"/>
                  <a:pt x="591988" y="3818775"/>
                </a:cubicBezTo>
                <a:cubicBezTo>
                  <a:pt x="636837" y="3806207"/>
                  <a:pt x="660211" y="3806995"/>
                  <a:pt x="708643" y="3786553"/>
                </a:cubicBezTo>
                <a:cubicBezTo>
                  <a:pt x="695607" y="3783166"/>
                  <a:pt x="652519" y="3790303"/>
                  <a:pt x="624421" y="3794583"/>
                </a:cubicBezTo>
                <a:lnTo>
                  <a:pt x="620834" y="3795056"/>
                </a:lnTo>
                <a:lnTo>
                  <a:pt x="670180" y="3767810"/>
                </a:lnTo>
                <a:lnTo>
                  <a:pt x="601473" y="3797140"/>
                </a:lnTo>
                <a:lnTo>
                  <a:pt x="587936" y="3794676"/>
                </a:lnTo>
                <a:cubicBezTo>
                  <a:pt x="582448" y="3791888"/>
                  <a:pt x="602182" y="3788841"/>
                  <a:pt x="615973" y="3784498"/>
                </a:cubicBezTo>
                <a:cubicBezTo>
                  <a:pt x="531286" y="3787158"/>
                  <a:pt x="458474" y="3817117"/>
                  <a:pt x="376279" y="3823067"/>
                </a:cubicBezTo>
                <a:lnTo>
                  <a:pt x="362390" y="3824683"/>
                </a:lnTo>
                <a:lnTo>
                  <a:pt x="363080" y="3824250"/>
                </a:lnTo>
                <a:cubicBezTo>
                  <a:pt x="373436" y="3817475"/>
                  <a:pt x="414068" y="3803272"/>
                  <a:pt x="428562" y="3791585"/>
                </a:cubicBezTo>
                <a:cubicBezTo>
                  <a:pt x="447192" y="3774990"/>
                  <a:pt x="394784" y="3803171"/>
                  <a:pt x="388247" y="3805412"/>
                </a:cubicBezTo>
                <a:cubicBezTo>
                  <a:pt x="375623" y="3811891"/>
                  <a:pt x="365575" y="3816747"/>
                  <a:pt x="356708" y="3820820"/>
                </a:cubicBezTo>
                <a:lnTo>
                  <a:pt x="342645" y="3826980"/>
                </a:lnTo>
                <a:lnTo>
                  <a:pt x="291698" y="3832908"/>
                </a:lnTo>
                <a:lnTo>
                  <a:pt x="291833" y="3828810"/>
                </a:lnTo>
                <a:cubicBezTo>
                  <a:pt x="292513" y="3829381"/>
                  <a:pt x="290452" y="3830391"/>
                  <a:pt x="286798" y="3831611"/>
                </a:cubicBezTo>
                <a:lnTo>
                  <a:pt x="275290" y="3834816"/>
                </a:lnTo>
                <a:lnTo>
                  <a:pt x="237214" y="3839247"/>
                </a:lnTo>
                <a:lnTo>
                  <a:pt x="249446" y="3833140"/>
                </a:lnTo>
                <a:cubicBezTo>
                  <a:pt x="252617" y="3835812"/>
                  <a:pt x="255337" y="3838103"/>
                  <a:pt x="253581" y="3828230"/>
                </a:cubicBezTo>
                <a:cubicBezTo>
                  <a:pt x="253581" y="3828230"/>
                  <a:pt x="251673" y="3830496"/>
                  <a:pt x="249446" y="3833140"/>
                </a:cubicBezTo>
                <a:lnTo>
                  <a:pt x="245390" y="3824500"/>
                </a:lnTo>
                <a:lnTo>
                  <a:pt x="283698" y="3815311"/>
                </a:lnTo>
                <a:cubicBezTo>
                  <a:pt x="295591" y="3818400"/>
                  <a:pt x="307072" y="3816099"/>
                  <a:pt x="316561" y="3810198"/>
                </a:cubicBezTo>
                <a:cubicBezTo>
                  <a:pt x="316561" y="3810198"/>
                  <a:pt x="327451" y="3818749"/>
                  <a:pt x="316561" y="3810198"/>
                </a:cubicBezTo>
                <a:cubicBezTo>
                  <a:pt x="308578" y="3805483"/>
                  <a:pt x="296181" y="3807546"/>
                  <a:pt x="283698" y="3815311"/>
                </a:cubicBezTo>
                <a:lnTo>
                  <a:pt x="243058" y="3818859"/>
                </a:lnTo>
                <a:lnTo>
                  <a:pt x="261390" y="3807926"/>
                </a:lnTo>
                <a:lnTo>
                  <a:pt x="268918" y="3802803"/>
                </a:lnTo>
                <a:lnTo>
                  <a:pt x="396557" y="3782929"/>
                </a:lnTo>
                <a:cubicBezTo>
                  <a:pt x="479724" y="3768812"/>
                  <a:pt x="562093" y="3752673"/>
                  <a:pt x="644134" y="3731494"/>
                </a:cubicBezTo>
                <a:cubicBezTo>
                  <a:pt x="659112" y="3727018"/>
                  <a:pt x="735317" y="3719954"/>
                  <a:pt x="739818" y="3707474"/>
                </a:cubicBezTo>
                <a:cubicBezTo>
                  <a:pt x="736910" y="3703637"/>
                  <a:pt x="727925" y="3704385"/>
                  <a:pt x="727925" y="3704385"/>
                </a:cubicBezTo>
                <a:lnTo>
                  <a:pt x="705366" y="3708119"/>
                </a:lnTo>
                <a:lnTo>
                  <a:pt x="693069" y="3714070"/>
                </a:lnTo>
                <a:lnTo>
                  <a:pt x="672913" y="3719385"/>
                </a:lnTo>
                <a:lnTo>
                  <a:pt x="673503" y="3715408"/>
                </a:lnTo>
                <a:lnTo>
                  <a:pt x="675698" y="3714493"/>
                </a:lnTo>
                <a:lnTo>
                  <a:pt x="673783" y="3714932"/>
                </a:lnTo>
                <a:lnTo>
                  <a:pt x="673503" y="3715408"/>
                </a:lnTo>
                <a:cubicBezTo>
                  <a:pt x="644353" y="3727017"/>
                  <a:pt x="610577" y="3738601"/>
                  <a:pt x="607857" y="3736312"/>
                </a:cubicBezTo>
                <a:cubicBezTo>
                  <a:pt x="609216" y="3737456"/>
                  <a:pt x="612363" y="3735101"/>
                  <a:pt x="615168" y="3732461"/>
                </a:cubicBezTo>
                <a:lnTo>
                  <a:pt x="618439" y="3729113"/>
                </a:lnTo>
                <a:lnTo>
                  <a:pt x="602627" y="3731987"/>
                </a:lnTo>
                <a:cubicBezTo>
                  <a:pt x="576149" y="3738133"/>
                  <a:pt x="545585" y="3747614"/>
                  <a:pt x="526496" y="3744968"/>
                </a:cubicBezTo>
                <a:cubicBezTo>
                  <a:pt x="521006" y="3743542"/>
                  <a:pt x="515605" y="3736415"/>
                  <a:pt x="512609" y="3738279"/>
                </a:cubicBezTo>
                <a:cubicBezTo>
                  <a:pt x="495138" y="3739465"/>
                  <a:pt x="447293" y="3753896"/>
                  <a:pt x="427330" y="3751792"/>
                </a:cubicBezTo>
                <a:cubicBezTo>
                  <a:pt x="417930" y="3751992"/>
                  <a:pt x="410451" y="3742125"/>
                  <a:pt x="410451" y="3742125"/>
                </a:cubicBezTo>
                <a:cubicBezTo>
                  <a:pt x="410451" y="3742125"/>
                  <a:pt x="408226" y="3742098"/>
                  <a:pt x="405189" y="3742574"/>
                </a:cubicBezTo>
                <a:lnTo>
                  <a:pt x="400734" y="3744104"/>
                </a:lnTo>
                <a:lnTo>
                  <a:pt x="393502" y="3744442"/>
                </a:lnTo>
                <a:lnTo>
                  <a:pt x="392502" y="3743407"/>
                </a:lnTo>
                <a:cubicBezTo>
                  <a:pt x="391816" y="3743229"/>
                  <a:pt x="391068" y="3743694"/>
                  <a:pt x="389570" y="3744627"/>
                </a:cubicBezTo>
                <a:lnTo>
                  <a:pt x="393502" y="3744442"/>
                </a:lnTo>
                <a:lnTo>
                  <a:pt x="395058" y="3746051"/>
                </a:lnTo>
                <a:cubicBezTo>
                  <a:pt x="384080" y="3743200"/>
                  <a:pt x="370106" y="3742212"/>
                  <a:pt x="370106" y="3742212"/>
                </a:cubicBezTo>
                <a:cubicBezTo>
                  <a:pt x="365207" y="3729933"/>
                  <a:pt x="427922" y="3740939"/>
                  <a:pt x="458380" y="3726835"/>
                </a:cubicBezTo>
                <a:cubicBezTo>
                  <a:pt x="461376" y="3724973"/>
                  <a:pt x="468371" y="3715781"/>
                  <a:pt x="471368" y="3713918"/>
                </a:cubicBezTo>
                <a:cubicBezTo>
                  <a:pt x="492337" y="3705715"/>
                  <a:pt x="519712" y="3699177"/>
                  <a:pt x="549166" y="3690538"/>
                </a:cubicBezTo>
                <a:cubicBezTo>
                  <a:pt x="555157" y="3689232"/>
                  <a:pt x="583320" y="3684218"/>
                  <a:pt x="610359" y="3679299"/>
                </a:cubicBezTo>
                <a:lnTo>
                  <a:pt x="610445" y="3679283"/>
                </a:lnTo>
                <a:lnTo>
                  <a:pt x="622608" y="3671322"/>
                </a:lnTo>
                <a:lnTo>
                  <a:pt x="649157" y="3657428"/>
                </a:lnTo>
                <a:lnTo>
                  <a:pt x="646435" y="3656232"/>
                </a:lnTo>
                <a:cubicBezTo>
                  <a:pt x="643784" y="3655234"/>
                  <a:pt x="641451" y="3654518"/>
                  <a:pt x="639954" y="3654238"/>
                </a:cubicBezTo>
                <a:cubicBezTo>
                  <a:pt x="631468" y="3654677"/>
                  <a:pt x="560165" y="3669178"/>
                  <a:pt x="605096" y="3655752"/>
                </a:cubicBezTo>
                <a:cubicBezTo>
                  <a:pt x="652940" y="3641322"/>
                  <a:pt x="561254" y="3658014"/>
                  <a:pt x="549274" y="3660626"/>
                </a:cubicBezTo>
                <a:cubicBezTo>
                  <a:pt x="516410" y="3665739"/>
                  <a:pt x="487458" y="3669226"/>
                  <a:pt x="475976" y="3671528"/>
                </a:cubicBezTo>
                <a:cubicBezTo>
                  <a:pt x="409461" y="3680228"/>
                  <a:pt x="348166" y="3689514"/>
                  <a:pt x="288419" y="3698541"/>
                </a:cubicBezTo>
                <a:lnTo>
                  <a:pt x="275919" y="3700328"/>
                </a:lnTo>
                <a:lnTo>
                  <a:pt x="286825" y="3692201"/>
                </a:lnTo>
                <a:lnTo>
                  <a:pt x="290343" y="3689045"/>
                </a:lnTo>
                <a:lnTo>
                  <a:pt x="329059" y="3682239"/>
                </a:lnTo>
                <a:cubicBezTo>
                  <a:pt x="352936" y="3677875"/>
                  <a:pt x="414250" y="3674426"/>
                  <a:pt x="429730" y="3664799"/>
                </a:cubicBezTo>
                <a:cubicBezTo>
                  <a:pt x="435723" y="3661073"/>
                  <a:pt x="428243" y="3651204"/>
                  <a:pt x="434823" y="3641466"/>
                </a:cubicBezTo>
                <a:cubicBezTo>
                  <a:pt x="444814" y="3630413"/>
                  <a:pt x="456208" y="3633812"/>
                  <a:pt x="479672" y="3628899"/>
                </a:cubicBezTo>
                <a:cubicBezTo>
                  <a:pt x="497645" y="3622560"/>
                  <a:pt x="510129" y="3614796"/>
                  <a:pt x="522111" y="3612183"/>
                </a:cubicBezTo>
                <a:lnTo>
                  <a:pt x="536168" y="3609270"/>
                </a:lnTo>
                <a:lnTo>
                  <a:pt x="535521" y="3609186"/>
                </a:lnTo>
                <a:cubicBezTo>
                  <a:pt x="534415" y="3608850"/>
                  <a:pt x="533825" y="3608373"/>
                  <a:pt x="533888" y="3607729"/>
                </a:cubicBezTo>
                <a:cubicBezTo>
                  <a:pt x="534034" y="3606226"/>
                  <a:pt x="537478" y="3604286"/>
                  <a:pt x="542754" y="3602189"/>
                </a:cubicBezTo>
                <a:lnTo>
                  <a:pt x="552838" y="3598770"/>
                </a:lnTo>
                <a:lnTo>
                  <a:pt x="547162" y="3597007"/>
                </a:lnTo>
                <a:cubicBezTo>
                  <a:pt x="544065" y="3595101"/>
                  <a:pt x="541342" y="3592964"/>
                  <a:pt x="538598" y="3592251"/>
                </a:cubicBezTo>
                <a:cubicBezTo>
                  <a:pt x="529613" y="3592999"/>
                  <a:pt x="512138" y="3599028"/>
                  <a:pt x="494252" y="3599665"/>
                </a:cubicBezTo>
                <a:cubicBezTo>
                  <a:pt x="482271" y="3602278"/>
                  <a:pt x="423452" y="3609014"/>
                  <a:pt x="459399" y="3596337"/>
                </a:cubicBezTo>
                <a:cubicBezTo>
                  <a:pt x="480869" y="3587824"/>
                  <a:pt x="512730" y="3588174"/>
                  <a:pt x="524211" y="3585873"/>
                </a:cubicBezTo>
                <a:cubicBezTo>
                  <a:pt x="536608" y="3583809"/>
                  <a:pt x="543188" y="3574070"/>
                  <a:pt x="546183" y="3572207"/>
                </a:cubicBezTo>
                <a:cubicBezTo>
                  <a:pt x="555085" y="3572317"/>
                  <a:pt x="561073" y="3573433"/>
                  <a:pt x="572555" y="3571132"/>
                </a:cubicBezTo>
                <a:lnTo>
                  <a:pt x="573727" y="3570402"/>
                </a:lnTo>
                <a:lnTo>
                  <a:pt x="568173" y="3571127"/>
                </a:lnTo>
                <a:cubicBezTo>
                  <a:pt x="550307" y="3572512"/>
                  <a:pt x="564453" y="3563715"/>
                  <a:pt x="564453" y="3563715"/>
                </a:cubicBezTo>
                <a:cubicBezTo>
                  <a:pt x="576937" y="3555950"/>
                  <a:pt x="614875" y="3551715"/>
                  <a:pt x="620867" y="3547988"/>
                </a:cubicBezTo>
                <a:cubicBezTo>
                  <a:pt x="620867" y="3547988"/>
                  <a:pt x="620369" y="3545877"/>
                  <a:pt x="619686" y="3542672"/>
                </a:cubicBezTo>
                <a:lnTo>
                  <a:pt x="619371" y="3541047"/>
                </a:lnTo>
                <a:lnTo>
                  <a:pt x="594001" y="3547106"/>
                </a:lnTo>
                <a:cubicBezTo>
                  <a:pt x="582258" y="3549822"/>
                  <a:pt x="570761" y="3552284"/>
                  <a:pt x="559675" y="3554137"/>
                </a:cubicBezTo>
                <a:cubicBezTo>
                  <a:pt x="540246" y="3558557"/>
                  <a:pt x="519572" y="3561332"/>
                  <a:pt x="498639" y="3563765"/>
                </a:cubicBezTo>
                <a:lnTo>
                  <a:pt x="483101" y="3565646"/>
                </a:lnTo>
                <a:lnTo>
                  <a:pt x="486042" y="3564250"/>
                </a:lnTo>
                <a:lnTo>
                  <a:pt x="510380" y="3552588"/>
                </a:lnTo>
                <a:lnTo>
                  <a:pt x="548784" y="3545584"/>
                </a:lnTo>
                <a:cubicBezTo>
                  <a:pt x="578152" y="3542646"/>
                  <a:pt x="622996" y="3534921"/>
                  <a:pt x="585650" y="3528304"/>
                </a:cubicBezTo>
                <a:lnTo>
                  <a:pt x="558547" y="3529834"/>
                </a:lnTo>
                <a:lnTo>
                  <a:pt x="577727" y="3521154"/>
                </a:lnTo>
                <a:lnTo>
                  <a:pt x="572532" y="3521145"/>
                </a:lnTo>
                <a:cubicBezTo>
                  <a:pt x="567799" y="3521353"/>
                  <a:pt x="565027" y="3521817"/>
                  <a:pt x="565652" y="3522639"/>
                </a:cubicBezTo>
                <a:cubicBezTo>
                  <a:pt x="562288" y="3513841"/>
                  <a:pt x="577451" y="3512578"/>
                  <a:pt x="595315" y="3510656"/>
                </a:cubicBezTo>
                <a:lnTo>
                  <a:pt x="603303" y="3509580"/>
                </a:lnTo>
                <a:lnTo>
                  <a:pt x="612656" y="3505348"/>
                </a:lnTo>
                <a:lnTo>
                  <a:pt x="649236" y="3488761"/>
                </a:lnTo>
                <a:lnTo>
                  <a:pt x="627900" y="3491587"/>
                </a:lnTo>
                <a:lnTo>
                  <a:pt x="611745" y="3494366"/>
                </a:lnTo>
                <a:lnTo>
                  <a:pt x="554042" y="3517560"/>
                </a:lnTo>
                <a:cubicBezTo>
                  <a:pt x="522134" y="3529914"/>
                  <a:pt x="536921" y="3518396"/>
                  <a:pt x="553897" y="3507903"/>
                </a:cubicBezTo>
                <a:lnTo>
                  <a:pt x="564692" y="3501697"/>
                </a:lnTo>
                <a:lnTo>
                  <a:pt x="552693" y="3503361"/>
                </a:lnTo>
                <a:lnTo>
                  <a:pt x="522445" y="3507010"/>
                </a:lnTo>
                <a:lnTo>
                  <a:pt x="530625" y="3503338"/>
                </a:lnTo>
                <a:lnTo>
                  <a:pt x="588539" y="3474328"/>
                </a:lnTo>
                <a:lnTo>
                  <a:pt x="620685" y="3463406"/>
                </a:lnTo>
                <a:cubicBezTo>
                  <a:pt x="641612" y="3458055"/>
                  <a:pt x="632022" y="3458976"/>
                  <a:pt x="616955" y="3460180"/>
                </a:cubicBezTo>
                <a:lnTo>
                  <a:pt x="616760" y="3460191"/>
                </a:lnTo>
                <a:lnTo>
                  <a:pt x="619261" y="3458938"/>
                </a:lnTo>
                <a:cubicBezTo>
                  <a:pt x="649430" y="3444395"/>
                  <a:pt x="680773" y="3429953"/>
                  <a:pt x="714941" y="3415145"/>
                </a:cubicBezTo>
                <a:cubicBezTo>
                  <a:pt x="716055" y="3413822"/>
                  <a:pt x="725533" y="3409699"/>
                  <a:pt x="734054" y="3405333"/>
                </a:cubicBezTo>
                <a:lnTo>
                  <a:pt x="740120" y="3401764"/>
                </a:lnTo>
                <a:lnTo>
                  <a:pt x="725867" y="3407089"/>
                </a:lnTo>
                <a:cubicBezTo>
                  <a:pt x="676033" y="3429255"/>
                  <a:pt x="634405" y="3456424"/>
                  <a:pt x="575025" y="3475179"/>
                </a:cubicBezTo>
                <a:lnTo>
                  <a:pt x="607418" y="3457997"/>
                </a:lnTo>
                <a:lnTo>
                  <a:pt x="600742" y="3461054"/>
                </a:lnTo>
                <a:lnTo>
                  <a:pt x="593372" y="3461451"/>
                </a:lnTo>
                <a:cubicBezTo>
                  <a:pt x="586227" y="3461445"/>
                  <a:pt x="580840" y="3460762"/>
                  <a:pt x="580343" y="3458652"/>
                </a:cubicBezTo>
                <a:cubicBezTo>
                  <a:pt x="576968" y="3454197"/>
                  <a:pt x="626890" y="3442432"/>
                  <a:pt x="653392" y="3433850"/>
                </a:cubicBezTo>
                <a:lnTo>
                  <a:pt x="661595" y="3430771"/>
                </a:lnTo>
                <a:lnTo>
                  <a:pt x="666617" y="3428362"/>
                </a:lnTo>
                <a:lnTo>
                  <a:pt x="669044" y="3425751"/>
                </a:lnTo>
                <a:cubicBezTo>
                  <a:pt x="668143" y="3424879"/>
                  <a:pt x="665078" y="3424302"/>
                  <a:pt x="659234" y="3424106"/>
                </a:cubicBezTo>
                <a:cubicBezTo>
                  <a:pt x="656238" y="3424759"/>
                  <a:pt x="649192" y="3426066"/>
                  <a:pt x="640230" y="3427556"/>
                </a:cubicBezTo>
                <a:lnTo>
                  <a:pt x="614187" y="3431442"/>
                </a:lnTo>
                <a:lnTo>
                  <a:pt x="600937" y="3437896"/>
                </a:lnTo>
                <a:cubicBezTo>
                  <a:pt x="592487" y="3441574"/>
                  <a:pt x="583785" y="3444778"/>
                  <a:pt x="574660" y="3447101"/>
                </a:cubicBezTo>
                <a:cubicBezTo>
                  <a:pt x="580110" y="3443620"/>
                  <a:pt x="585035" y="3440706"/>
                  <a:pt x="589655" y="3438110"/>
                </a:cubicBezTo>
                <a:lnTo>
                  <a:pt x="598366" y="3433426"/>
                </a:lnTo>
                <a:lnTo>
                  <a:pt x="594171" y="3433913"/>
                </a:lnTo>
                <a:lnTo>
                  <a:pt x="581555" y="3434859"/>
                </a:lnTo>
                <a:lnTo>
                  <a:pt x="553046" y="3448730"/>
                </a:lnTo>
                <a:cubicBezTo>
                  <a:pt x="505311" y="3471422"/>
                  <a:pt x="465432" y="3488926"/>
                  <a:pt x="405937" y="3516785"/>
                </a:cubicBezTo>
                <a:cubicBezTo>
                  <a:pt x="405937" y="3516785"/>
                  <a:pt x="405369" y="3517185"/>
                  <a:pt x="404368" y="3517862"/>
                </a:cubicBezTo>
                <a:lnTo>
                  <a:pt x="403946" y="3518139"/>
                </a:lnTo>
                <a:lnTo>
                  <a:pt x="411894" y="3516103"/>
                </a:lnTo>
                <a:cubicBezTo>
                  <a:pt x="436277" y="3511601"/>
                  <a:pt x="468706" y="3509127"/>
                  <a:pt x="479565" y="3506004"/>
                </a:cubicBezTo>
                <a:lnTo>
                  <a:pt x="535362" y="3491023"/>
                </a:lnTo>
                <a:lnTo>
                  <a:pt x="492242" y="3510833"/>
                </a:lnTo>
                <a:lnTo>
                  <a:pt x="486029" y="3511624"/>
                </a:lnTo>
                <a:cubicBezTo>
                  <a:pt x="474188" y="3513330"/>
                  <a:pt x="460695" y="3515522"/>
                  <a:pt x="443618" y="3518682"/>
                </a:cubicBezTo>
                <a:cubicBezTo>
                  <a:pt x="438845" y="3518927"/>
                  <a:pt x="414196" y="3523624"/>
                  <a:pt x="398429" y="3525507"/>
                </a:cubicBezTo>
                <a:lnTo>
                  <a:pt x="390959" y="3525938"/>
                </a:lnTo>
                <a:lnTo>
                  <a:pt x="387189" y="3528117"/>
                </a:lnTo>
                <a:cubicBezTo>
                  <a:pt x="377516" y="3533045"/>
                  <a:pt x="367245" y="3536502"/>
                  <a:pt x="364849" y="3530609"/>
                </a:cubicBezTo>
                <a:cubicBezTo>
                  <a:pt x="366267" y="3523408"/>
                  <a:pt x="429193" y="3500213"/>
                  <a:pt x="431103" y="3497947"/>
                </a:cubicBezTo>
                <a:cubicBezTo>
                  <a:pt x="460802" y="3482927"/>
                  <a:pt x="489353" y="3469039"/>
                  <a:pt x="518087" y="3454820"/>
                </a:cubicBezTo>
                <a:lnTo>
                  <a:pt x="565729" y="3430417"/>
                </a:lnTo>
                <a:lnTo>
                  <a:pt x="566010" y="3427349"/>
                </a:lnTo>
                <a:cubicBezTo>
                  <a:pt x="566913" y="3424633"/>
                  <a:pt x="568358" y="3421390"/>
                  <a:pt x="569800" y="3418325"/>
                </a:cubicBezTo>
                <a:lnTo>
                  <a:pt x="570226" y="3417427"/>
                </a:lnTo>
                <a:lnTo>
                  <a:pt x="558835" y="3422988"/>
                </a:lnTo>
                <a:cubicBezTo>
                  <a:pt x="544535" y="3430149"/>
                  <a:pt x="532613" y="3436542"/>
                  <a:pt x="530161" y="3437384"/>
                </a:cubicBezTo>
                <a:cubicBezTo>
                  <a:pt x="464679" y="3470048"/>
                  <a:pt x="393796" y="3502684"/>
                  <a:pt x="315596" y="3544010"/>
                </a:cubicBezTo>
                <a:cubicBezTo>
                  <a:pt x="315596" y="3544010"/>
                  <a:pt x="273864" y="3565036"/>
                  <a:pt x="276872" y="3555946"/>
                </a:cubicBezTo>
                <a:lnTo>
                  <a:pt x="287940" y="3549858"/>
                </a:lnTo>
                <a:lnTo>
                  <a:pt x="305741" y="3545805"/>
                </a:lnTo>
                <a:cubicBezTo>
                  <a:pt x="312631" y="3543990"/>
                  <a:pt x="317981" y="3542201"/>
                  <a:pt x="319990" y="3540611"/>
                </a:cubicBezTo>
                <a:lnTo>
                  <a:pt x="314509" y="3536823"/>
                </a:lnTo>
                <a:lnTo>
                  <a:pt x="318605" y="3534919"/>
                </a:lnTo>
                <a:cubicBezTo>
                  <a:pt x="314786" y="3539452"/>
                  <a:pt x="362738" y="3516559"/>
                  <a:pt x="354128" y="3509306"/>
                </a:cubicBezTo>
                <a:cubicBezTo>
                  <a:pt x="351409" y="3507015"/>
                  <a:pt x="306176" y="3532197"/>
                  <a:pt x="297411" y="3537084"/>
                </a:cubicBezTo>
                <a:lnTo>
                  <a:pt x="293807" y="3538723"/>
                </a:lnTo>
                <a:lnTo>
                  <a:pt x="293242" y="3538782"/>
                </a:lnTo>
                <a:lnTo>
                  <a:pt x="280633" y="3541392"/>
                </a:lnTo>
                <a:lnTo>
                  <a:pt x="359607" y="3498664"/>
                </a:lnTo>
                <a:cubicBezTo>
                  <a:pt x="399983" y="3477866"/>
                  <a:pt x="441557" y="3457027"/>
                  <a:pt x="484245" y="3434866"/>
                </a:cubicBezTo>
                <a:cubicBezTo>
                  <a:pt x="484245" y="3434866"/>
                  <a:pt x="501620" y="3437233"/>
                  <a:pt x="500000" y="3428119"/>
                </a:cubicBezTo>
                <a:cubicBezTo>
                  <a:pt x="498738" y="3423180"/>
                  <a:pt x="459232" y="3441565"/>
                  <a:pt x="481526" y="3432576"/>
                </a:cubicBezTo>
                <a:cubicBezTo>
                  <a:pt x="407925" y="3462921"/>
                  <a:pt x="326397" y="3513713"/>
                  <a:pt x="252304" y="3539125"/>
                </a:cubicBezTo>
                <a:cubicBezTo>
                  <a:pt x="318077" y="3495079"/>
                  <a:pt x="416690" y="3458035"/>
                  <a:pt x="495528" y="3415955"/>
                </a:cubicBezTo>
                <a:cubicBezTo>
                  <a:pt x="498796" y="3414834"/>
                  <a:pt x="507515" y="3410232"/>
                  <a:pt x="514681" y="3405291"/>
                </a:cubicBezTo>
                <a:lnTo>
                  <a:pt x="517009" y="3403345"/>
                </a:lnTo>
                <a:lnTo>
                  <a:pt x="515834" y="3403592"/>
                </a:lnTo>
                <a:lnTo>
                  <a:pt x="510444" y="3404632"/>
                </a:lnTo>
                <a:lnTo>
                  <a:pt x="522074" y="3399114"/>
                </a:lnTo>
                <a:lnTo>
                  <a:pt x="523388" y="3398014"/>
                </a:lnTo>
                <a:cubicBezTo>
                  <a:pt x="525319" y="3395767"/>
                  <a:pt x="525986" y="3393826"/>
                  <a:pt x="524513" y="3392585"/>
                </a:cubicBezTo>
                <a:lnTo>
                  <a:pt x="486917" y="3408702"/>
                </a:lnTo>
                <a:cubicBezTo>
                  <a:pt x="451722" y="3427488"/>
                  <a:pt x="412668" y="3446253"/>
                  <a:pt x="376664" y="3460482"/>
                </a:cubicBezTo>
                <a:cubicBezTo>
                  <a:pt x="404777" y="3444124"/>
                  <a:pt x="436077" y="3428354"/>
                  <a:pt x="468773" y="3412306"/>
                </a:cubicBezTo>
                <a:lnTo>
                  <a:pt x="541210" y="3376378"/>
                </a:lnTo>
                <a:lnTo>
                  <a:pt x="535037" y="3378540"/>
                </a:lnTo>
                <a:cubicBezTo>
                  <a:pt x="548777" y="3369127"/>
                  <a:pt x="562908" y="3361091"/>
                  <a:pt x="577239" y="3353750"/>
                </a:cubicBezTo>
                <a:lnTo>
                  <a:pt x="609889" y="3338240"/>
                </a:lnTo>
                <a:lnTo>
                  <a:pt x="615713" y="3336634"/>
                </a:lnTo>
                <a:cubicBezTo>
                  <a:pt x="630669" y="3332373"/>
                  <a:pt x="637654" y="3329592"/>
                  <a:pt x="639679" y="3327766"/>
                </a:cubicBezTo>
                <a:lnTo>
                  <a:pt x="636107" y="3325828"/>
                </a:lnTo>
                <a:lnTo>
                  <a:pt x="664149" y="3312579"/>
                </a:lnTo>
                <a:cubicBezTo>
                  <a:pt x="678538" y="3305286"/>
                  <a:pt x="692753" y="3297322"/>
                  <a:pt x="706607" y="3288005"/>
                </a:cubicBezTo>
                <a:cubicBezTo>
                  <a:pt x="715217" y="3295258"/>
                  <a:pt x="711843" y="3276271"/>
                  <a:pt x="706607" y="3288005"/>
                </a:cubicBezTo>
                <a:lnTo>
                  <a:pt x="678876" y="3299757"/>
                </a:lnTo>
                <a:lnTo>
                  <a:pt x="621168" y="3324215"/>
                </a:lnTo>
                <a:lnTo>
                  <a:pt x="616414" y="3324061"/>
                </a:lnTo>
                <a:cubicBezTo>
                  <a:pt x="610649" y="3323954"/>
                  <a:pt x="605949" y="3323751"/>
                  <a:pt x="605326" y="3322929"/>
                </a:cubicBezTo>
                <a:cubicBezTo>
                  <a:pt x="602833" y="3319640"/>
                  <a:pt x="665152" y="3305887"/>
                  <a:pt x="677636" y="3298122"/>
                </a:cubicBezTo>
                <a:cubicBezTo>
                  <a:pt x="654261" y="3297334"/>
                  <a:pt x="647266" y="3306524"/>
                  <a:pt x="618314" y="3310011"/>
                </a:cubicBezTo>
                <a:cubicBezTo>
                  <a:pt x="618314" y="3310011"/>
                  <a:pt x="561484" y="3325191"/>
                  <a:pt x="558991" y="3321902"/>
                </a:cubicBezTo>
                <a:lnTo>
                  <a:pt x="593452" y="3295630"/>
                </a:lnTo>
                <a:cubicBezTo>
                  <a:pt x="590959" y="3292341"/>
                  <a:pt x="434461" y="3319497"/>
                  <a:pt x="505768" y="3300153"/>
                </a:cubicBezTo>
                <a:cubicBezTo>
                  <a:pt x="549698" y="3292190"/>
                  <a:pt x="583064" y="3281924"/>
                  <a:pt x="616519" y="3265958"/>
                </a:cubicBezTo>
                <a:cubicBezTo>
                  <a:pt x="640984" y="3255582"/>
                  <a:pt x="663857" y="3261523"/>
                  <a:pt x="688325" y="3246304"/>
                </a:cubicBezTo>
                <a:lnTo>
                  <a:pt x="690035" y="3248558"/>
                </a:lnTo>
                <a:lnTo>
                  <a:pt x="690604" y="3249310"/>
                </a:lnTo>
                <a:cubicBezTo>
                  <a:pt x="690858" y="3249645"/>
                  <a:pt x="690688" y="3249422"/>
                  <a:pt x="690351" y="3248976"/>
                </a:cubicBezTo>
                <a:lnTo>
                  <a:pt x="690035" y="3248558"/>
                </a:lnTo>
                <a:lnTo>
                  <a:pt x="689085" y="3247306"/>
                </a:lnTo>
                <a:cubicBezTo>
                  <a:pt x="688663" y="3246749"/>
                  <a:pt x="688325" y="3246304"/>
                  <a:pt x="688325" y="3246304"/>
                </a:cubicBezTo>
                <a:cubicBezTo>
                  <a:pt x="672449" y="3231173"/>
                  <a:pt x="613523" y="3267822"/>
                  <a:pt x="599636" y="3261132"/>
                </a:cubicBezTo>
                <a:cubicBezTo>
                  <a:pt x="596140" y="3263306"/>
                  <a:pt x="586756" y="3244137"/>
                  <a:pt x="589752" y="3242275"/>
                </a:cubicBezTo>
                <a:cubicBezTo>
                  <a:pt x="563796" y="3243899"/>
                  <a:pt x="544316" y="3260853"/>
                  <a:pt x="521357" y="3260613"/>
                </a:cubicBezTo>
                <a:cubicBezTo>
                  <a:pt x="512455" y="3260503"/>
                  <a:pt x="509962" y="3257215"/>
                  <a:pt x="501981" y="3252498"/>
                </a:cubicBezTo>
                <a:cubicBezTo>
                  <a:pt x="479109" y="3246559"/>
                  <a:pt x="455142" y="3256624"/>
                  <a:pt x="430765" y="3261300"/>
                </a:cubicBezTo>
                <a:cubicBezTo>
                  <a:pt x="377934" y="3269151"/>
                  <a:pt x="335495" y="3285866"/>
                  <a:pt x="283167" y="3288567"/>
                </a:cubicBezTo>
                <a:cubicBezTo>
                  <a:pt x="337089" y="3269550"/>
                  <a:pt x="378438" y="3263999"/>
                  <a:pt x="432773" y="3245531"/>
                </a:cubicBezTo>
                <a:cubicBezTo>
                  <a:pt x="445258" y="3237767"/>
                  <a:pt x="474210" y="3234279"/>
                  <a:pt x="510070" y="3227302"/>
                </a:cubicBezTo>
                <a:cubicBezTo>
                  <a:pt x="528044" y="3220964"/>
                  <a:pt x="628714" y="3203524"/>
                  <a:pt x="564494" y="3203134"/>
                </a:cubicBezTo>
                <a:cubicBezTo>
                  <a:pt x="552513" y="3205746"/>
                  <a:pt x="499683" y="3213597"/>
                  <a:pt x="490698" y="3214346"/>
                </a:cubicBezTo>
                <a:cubicBezTo>
                  <a:pt x="485208" y="3212920"/>
                  <a:pt x="479806" y="3205794"/>
                  <a:pt x="479806" y="3205794"/>
                </a:cubicBezTo>
                <a:cubicBezTo>
                  <a:pt x="456848" y="3205554"/>
                  <a:pt x="435877" y="3213757"/>
                  <a:pt x="417488" y="3219547"/>
                </a:cubicBezTo>
                <a:cubicBezTo>
                  <a:pt x="400017" y="3220733"/>
                  <a:pt x="366563" y="3236700"/>
                  <a:pt x="355674" y="3228147"/>
                </a:cubicBezTo>
                <a:cubicBezTo>
                  <a:pt x="344783" y="3219594"/>
                  <a:pt x="385540" y="3224897"/>
                  <a:pt x="368158" y="3220384"/>
                </a:cubicBezTo>
                <a:cubicBezTo>
                  <a:pt x="345286" y="3214442"/>
                  <a:pt x="292454" y="3222294"/>
                  <a:pt x="354774" y="3208541"/>
                </a:cubicBezTo>
                <a:cubicBezTo>
                  <a:pt x="399622" y="3195974"/>
                  <a:pt x="422998" y="3196763"/>
                  <a:pt x="471429" y="3176320"/>
                </a:cubicBezTo>
                <a:cubicBezTo>
                  <a:pt x="458392" y="3172934"/>
                  <a:pt x="415305" y="3180070"/>
                  <a:pt x="387207" y="3184350"/>
                </a:cubicBezTo>
                <a:lnTo>
                  <a:pt x="383620" y="3184823"/>
                </a:lnTo>
                <a:lnTo>
                  <a:pt x="432965" y="3157578"/>
                </a:lnTo>
                <a:lnTo>
                  <a:pt x="364258" y="3186907"/>
                </a:lnTo>
                <a:lnTo>
                  <a:pt x="350722" y="3184443"/>
                </a:lnTo>
                <a:cubicBezTo>
                  <a:pt x="345234" y="3181655"/>
                  <a:pt x="364967" y="3178608"/>
                  <a:pt x="378759" y="3174265"/>
                </a:cubicBezTo>
                <a:cubicBezTo>
                  <a:pt x="294073" y="3176925"/>
                  <a:pt x="221259" y="3206885"/>
                  <a:pt x="139064" y="3212834"/>
                </a:cubicBezTo>
                <a:lnTo>
                  <a:pt x="125176" y="3214450"/>
                </a:lnTo>
                <a:lnTo>
                  <a:pt x="125866" y="3214018"/>
                </a:lnTo>
                <a:cubicBezTo>
                  <a:pt x="136221" y="3207243"/>
                  <a:pt x="176854" y="3193039"/>
                  <a:pt x="191348" y="3181353"/>
                </a:cubicBezTo>
                <a:cubicBezTo>
                  <a:pt x="209978" y="3164757"/>
                  <a:pt x="157570" y="3192939"/>
                  <a:pt x="151033" y="3195179"/>
                </a:cubicBezTo>
                <a:cubicBezTo>
                  <a:pt x="138408" y="3201658"/>
                  <a:pt x="128361" y="3206513"/>
                  <a:pt x="119493" y="3210587"/>
                </a:cubicBezTo>
                <a:lnTo>
                  <a:pt x="105431" y="3216747"/>
                </a:lnTo>
                <a:lnTo>
                  <a:pt x="54484" y="3222675"/>
                </a:lnTo>
                <a:lnTo>
                  <a:pt x="54619" y="3218577"/>
                </a:lnTo>
                <a:cubicBezTo>
                  <a:pt x="55298" y="3219149"/>
                  <a:pt x="53238" y="3220158"/>
                  <a:pt x="49584" y="3221377"/>
                </a:cubicBezTo>
                <a:lnTo>
                  <a:pt x="38077" y="3224583"/>
                </a:lnTo>
                <a:lnTo>
                  <a:pt x="0" y="3229014"/>
                </a:lnTo>
                <a:lnTo>
                  <a:pt x="12231" y="3222907"/>
                </a:lnTo>
                <a:cubicBezTo>
                  <a:pt x="15403" y="3225580"/>
                  <a:pt x="18122" y="3227871"/>
                  <a:pt x="16367" y="3217998"/>
                </a:cubicBezTo>
                <a:cubicBezTo>
                  <a:pt x="16367" y="3217998"/>
                  <a:pt x="14458" y="3220264"/>
                  <a:pt x="12231" y="3222907"/>
                </a:cubicBezTo>
                <a:lnTo>
                  <a:pt x="8176" y="3214269"/>
                </a:lnTo>
                <a:lnTo>
                  <a:pt x="46483" y="3205078"/>
                </a:lnTo>
                <a:cubicBezTo>
                  <a:pt x="58376" y="3208167"/>
                  <a:pt x="69858" y="3205866"/>
                  <a:pt x="79347" y="3199965"/>
                </a:cubicBezTo>
                <a:cubicBezTo>
                  <a:pt x="79347" y="3199965"/>
                  <a:pt x="90237" y="3208517"/>
                  <a:pt x="79347" y="3199965"/>
                </a:cubicBezTo>
                <a:cubicBezTo>
                  <a:pt x="71364" y="3195250"/>
                  <a:pt x="58968" y="3197313"/>
                  <a:pt x="46483" y="3205078"/>
                </a:cubicBezTo>
                <a:lnTo>
                  <a:pt x="5843" y="3208626"/>
                </a:lnTo>
                <a:lnTo>
                  <a:pt x="24176" y="3197694"/>
                </a:lnTo>
                <a:lnTo>
                  <a:pt x="31705" y="3192570"/>
                </a:lnTo>
                <a:lnTo>
                  <a:pt x="159343" y="3172697"/>
                </a:lnTo>
                <a:cubicBezTo>
                  <a:pt x="242511" y="3158580"/>
                  <a:pt x="324880" y="3142440"/>
                  <a:pt x="406919" y="3121260"/>
                </a:cubicBezTo>
                <a:cubicBezTo>
                  <a:pt x="421897" y="3116786"/>
                  <a:pt x="498103" y="3109721"/>
                  <a:pt x="502604" y="3097241"/>
                </a:cubicBezTo>
                <a:cubicBezTo>
                  <a:pt x="499696" y="3093404"/>
                  <a:pt x="490711" y="3094153"/>
                  <a:pt x="490711" y="3094153"/>
                </a:cubicBezTo>
                <a:cubicBezTo>
                  <a:pt x="449862" y="3099392"/>
                  <a:pt x="416911" y="3110208"/>
                  <a:pt x="389953" y="3117294"/>
                </a:cubicBezTo>
                <a:cubicBezTo>
                  <a:pt x="360584" y="3120234"/>
                  <a:pt x="314734" y="3138264"/>
                  <a:pt x="289282" y="3134735"/>
                </a:cubicBezTo>
                <a:cubicBezTo>
                  <a:pt x="283792" y="3133309"/>
                  <a:pt x="278391" y="3126183"/>
                  <a:pt x="275394" y="3128046"/>
                </a:cubicBezTo>
                <a:cubicBezTo>
                  <a:pt x="257924" y="3129232"/>
                  <a:pt x="210079" y="3143663"/>
                  <a:pt x="190117" y="3141560"/>
                </a:cubicBezTo>
                <a:cubicBezTo>
                  <a:pt x="180716" y="3141759"/>
                  <a:pt x="173237" y="3131892"/>
                  <a:pt x="173237" y="3131892"/>
                </a:cubicBezTo>
                <a:cubicBezTo>
                  <a:pt x="173237" y="3131892"/>
                  <a:pt x="171011" y="3131864"/>
                  <a:pt x="167975" y="3132341"/>
                </a:cubicBezTo>
                <a:lnTo>
                  <a:pt x="163520" y="3133871"/>
                </a:lnTo>
                <a:lnTo>
                  <a:pt x="156288" y="3134208"/>
                </a:lnTo>
                <a:lnTo>
                  <a:pt x="155287" y="3133174"/>
                </a:lnTo>
                <a:cubicBezTo>
                  <a:pt x="154602" y="3132995"/>
                  <a:pt x="153853" y="3133461"/>
                  <a:pt x="152356" y="3134393"/>
                </a:cubicBezTo>
                <a:lnTo>
                  <a:pt x="156288" y="3134208"/>
                </a:lnTo>
                <a:lnTo>
                  <a:pt x="157844" y="3135819"/>
                </a:lnTo>
                <a:cubicBezTo>
                  <a:pt x="146866" y="3132968"/>
                  <a:pt x="132890" y="3131979"/>
                  <a:pt x="132890" y="3131979"/>
                </a:cubicBezTo>
                <a:cubicBezTo>
                  <a:pt x="127993" y="3119700"/>
                  <a:pt x="190707" y="3130706"/>
                  <a:pt x="221165" y="3116602"/>
                </a:cubicBezTo>
                <a:cubicBezTo>
                  <a:pt x="224162" y="3114739"/>
                  <a:pt x="231157" y="3105549"/>
                  <a:pt x="234152" y="3103685"/>
                </a:cubicBezTo>
                <a:cubicBezTo>
                  <a:pt x="255122" y="3095483"/>
                  <a:pt x="282497" y="3088945"/>
                  <a:pt x="311952" y="3080305"/>
                </a:cubicBezTo>
                <a:cubicBezTo>
                  <a:pt x="323933" y="3077692"/>
                  <a:pt x="424604" y="3060252"/>
                  <a:pt x="427600" y="3058388"/>
                </a:cubicBezTo>
                <a:cubicBezTo>
                  <a:pt x="428104" y="3053236"/>
                  <a:pt x="408728" y="3045121"/>
                  <a:pt x="402740" y="3044005"/>
                </a:cubicBezTo>
                <a:cubicBezTo>
                  <a:pt x="394253" y="3044444"/>
                  <a:pt x="322951" y="3058945"/>
                  <a:pt x="367882" y="3045520"/>
                </a:cubicBezTo>
                <a:cubicBezTo>
                  <a:pt x="415727" y="3031090"/>
                  <a:pt x="324040" y="3047782"/>
                  <a:pt x="312060" y="3050393"/>
                </a:cubicBezTo>
                <a:cubicBezTo>
                  <a:pt x="279196" y="3055506"/>
                  <a:pt x="250245" y="3058994"/>
                  <a:pt x="238761" y="3061295"/>
                </a:cubicBezTo>
                <a:cubicBezTo>
                  <a:pt x="172247" y="3069995"/>
                  <a:pt x="110951" y="3079282"/>
                  <a:pt x="51204" y="3088309"/>
                </a:cubicBezTo>
                <a:lnTo>
                  <a:pt x="38705" y="3090095"/>
                </a:lnTo>
                <a:lnTo>
                  <a:pt x="49611" y="3081969"/>
                </a:lnTo>
                <a:lnTo>
                  <a:pt x="53129" y="3078812"/>
                </a:lnTo>
                <a:lnTo>
                  <a:pt x="91845" y="3072007"/>
                </a:lnTo>
                <a:cubicBezTo>
                  <a:pt x="115723" y="3067642"/>
                  <a:pt x="177035" y="3064194"/>
                  <a:pt x="192515" y="3054567"/>
                </a:cubicBezTo>
                <a:cubicBezTo>
                  <a:pt x="198509" y="3050839"/>
                  <a:pt x="191029" y="3040972"/>
                  <a:pt x="197608" y="3031233"/>
                </a:cubicBezTo>
                <a:cubicBezTo>
                  <a:pt x="207601" y="3020180"/>
                  <a:pt x="218994" y="3023579"/>
                  <a:pt x="242456" y="3018666"/>
                </a:cubicBezTo>
                <a:cubicBezTo>
                  <a:pt x="260431" y="3012327"/>
                  <a:pt x="272915" y="3004563"/>
                  <a:pt x="284896" y="3001951"/>
                </a:cubicBezTo>
                <a:cubicBezTo>
                  <a:pt x="335234" y="2990810"/>
                  <a:pt x="379578" y="2983395"/>
                  <a:pt x="433412" y="2970080"/>
                </a:cubicBezTo>
                <a:cubicBezTo>
                  <a:pt x="433412" y="2970080"/>
                  <a:pt x="482743" y="2969244"/>
                  <a:pt x="480753" y="2960802"/>
                </a:cubicBezTo>
                <a:cubicBezTo>
                  <a:pt x="481047" y="2957797"/>
                  <a:pt x="466363" y="2959266"/>
                  <a:pt x="454590" y="2960941"/>
                </a:cubicBezTo>
                <a:lnTo>
                  <a:pt x="445662" y="2962381"/>
                </a:lnTo>
                <a:lnTo>
                  <a:pt x="445896" y="2962316"/>
                </a:lnTo>
                <a:lnTo>
                  <a:pt x="444160" y="2962623"/>
                </a:lnTo>
                <a:lnTo>
                  <a:pt x="441351" y="2963076"/>
                </a:lnTo>
                <a:cubicBezTo>
                  <a:pt x="440254" y="2963279"/>
                  <a:pt x="439898" y="2963363"/>
                  <a:pt x="440563" y="2963258"/>
                </a:cubicBezTo>
                <a:lnTo>
                  <a:pt x="444160" y="2962623"/>
                </a:lnTo>
                <a:lnTo>
                  <a:pt x="445662" y="2962381"/>
                </a:lnTo>
                <a:lnTo>
                  <a:pt x="378644" y="2980952"/>
                </a:lnTo>
                <a:cubicBezTo>
                  <a:pt x="355513" y="2987272"/>
                  <a:pt x="333943" y="2992016"/>
                  <a:pt x="320759" y="2990133"/>
                </a:cubicBezTo>
                <a:cubicBezTo>
                  <a:pt x="312273" y="2990570"/>
                  <a:pt x="306872" y="2983444"/>
                  <a:pt x="301384" y="2982018"/>
                </a:cubicBezTo>
                <a:cubicBezTo>
                  <a:pt x="292399" y="2982766"/>
                  <a:pt x="274924" y="2988794"/>
                  <a:pt x="257038" y="2989432"/>
                </a:cubicBezTo>
                <a:cubicBezTo>
                  <a:pt x="245057" y="2992045"/>
                  <a:pt x="186238" y="2998781"/>
                  <a:pt x="222185" y="2986104"/>
                </a:cubicBezTo>
                <a:cubicBezTo>
                  <a:pt x="243655" y="2977591"/>
                  <a:pt x="275516" y="2977941"/>
                  <a:pt x="286998" y="2975639"/>
                </a:cubicBezTo>
                <a:cubicBezTo>
                  <a:pt x="299394" y="2973576"/>
                  <a:pt x="305973" y="2963838"/>
                  <a:pt x="308969" y="2961974"/>
                </a:cubicBezTo>
                <a:cubicBezTo>
                  <a:pt x="317871" y="2962084"/>
                  <a:pt x="323859" y="2963199"/>
                  <a:pt x="335341" y="2960898"/>
                </a:cubicBezTo>
                <a:cubicBezTo>
                  <a:pt x="338337" y="2959036"/>
                  <a:pt x="350822" y="2951271"/>
                  <a:pt x="356814" y="2947544"/>
                </a:cubicBezTo>
                <a:cubicBezTo>
                  <a:pt x="365799" y="2946795"/>
                  <a:pt x="396170" y="2938392"/>
                  <a:pt x="422629" y="2931617"/>
                </a:cubicBezTo>
                <a:cubicBezTo>
                  <a:pt x="449087" y="2924840"/>
                  <a:pt x="514901" y="2908913"/>
                  <a:pt x="464567" y="2915212"/>
                </a:cubicBezTo>
                <a:cubicBezTo>
                  <a:pt x="417730" y="2919337"/>
                  <a:pt x="366805" y="2936490"/>
                  <a:pt x="322460" y="2943904"/>
                </a:cubicBezTo>
                <a:cubicBezTo>
                  <a:pt x="303033" y="2948324"/>
                  <a:pt x="282358" y="2951099"/>
                  <a:pt x="261424" y="2953533"/>
                </a:cubicBezTo>
                <a:lnTo>
                  <a:pt x="245887" y="2955412"/>
                </a:lnTo>
                <a:lnTo>
                  <a:pt x="248827" y="2954017"/>
                </a:lnTo>
                <a:lnTo>
                  <a:pt x="273166" y="2942355"/>
                </a:lnTo>
                <a:lnTo>
                  <a:pt x="311570" y="2935352"/>
                </a:lnTo>
                <a:cubicBezTo>
                  <a:pt x="340938" y="2932413"/>
                  <a:pt x="385782" y="2924688"/>
                  <a:pt x="348436" y="2918071"/>
                </a:cubicBezTo>
                <a:lnTo>
                  <a:pt x="321333" y="2919601"/>
                </a:lnTo>
                <a:lnTo>
                  <a:pt x="375443" y="2895115"/>
                </a:lnTo>
                <a:cubicBezTo>
                  <a:pt x="420765" y="2874770"/>
                  <a:pt x="467240" y="2853862"/>
                  <a:pt x="508973" y="2832834"/>
                </a:cubicBezTo>
                <a:cubicBezTo>
                  <a:pt x="552614" y="2809540"/>
                  <a:pt x="494769" y="2833138"/>
                  <a:pt x="479012" y="2839886"/>
                </a:cubicBezTo>
                <a:cubicBezTo>
                  <a:pt x="424205" y="2865398"/>
                  <a:pt x="367816" y="2886349"/>
                  <a:pt x="316827" y="2907328"/>
                </a:cubicBezTo>
                <a:cubicBezTo>
                  <a:pt x="274284" y="2923799"/>
                  <a:pt x="314754" y="2897832"/>
                  <a:pt x="332738" y="2888442"/>
                </a:cubicBezTo>
                <a:cubicBezTo>
                  <a:pt x="409347" y="2849006"/>
                  <a:pt x="484539" y="2816772"/>
                  <a:pt x="570724" y="2777006"/>
                </a:cubicBezTo>
                <a:cubicBezTo>
                  <a:pt x="595244" y="2765374"/>
                  <a:pt x="539011" y="2774185"/>
                  <a:pt x="542183" y="2776857"/>
                </a:cubicBezTo>
                <a:cubicBezTo>
                  <a:pt x="464600" y="2799973"/>
                  <a:pt x="416985" y="2839940"/>
                  <a:pt x="337810" y="2864945"/>
                </a:cubicBezTo>
                <a:cubicBezTo>
                  <a:pt x="411701" y="2823219"/>
                  <a:pt x="493749" y="2788366"/>
                  <a:pt x="578026" y="2750867"/>
                </a:cubicBezTo>
                <a:cubicBezTo>
                  <a:pt x="579934" y="2748600"/>
                  <a:pt x="614974" y="2741954"/>
                  <a:pt x="606364" y="2734700"/>
                </a:cubicBezTo>
                <a:cubicBezTo>
                  <a:pt x="603646" y="2732410"/>
                  <a:pt x="576405" y="2741753"/>
                  <a:pt x="587890" y="2739157"/>
                </a:cubicBezTo>
                <a:cubicBezTo>
                  <a:pt x="554112" y="2750741"/>
                  <a:pt x="508242" y="2776679"/>
                  <a:pt x="472064" y="2785597"/>
                </a:cubicBezTo>
                <a:cubicBezTo>
                  <a:pt x="458671" y="2790458"/>
                  <a:pt x="445924" y="2788114"/>
                  <a:pt x="437476" y="2792623"/>
                </a:cubicBezTo>
                <a:cubicBezTo>
                  <a:pt x="403699" y="2804208"/>
                  <a:pt x="373942" y="2827574"/>
                  <a:pt x="337446" y="2836868"/>
                </a:cubicBezTo>
                <a:cubicBezTo>
                  <a:pt x="359247" y="2822944"/>
                  <a:pt x="372640" y="2818083"/>
                  <a:pt x="391762" y="2806422"/>
                </a:cubicBezTo>
                <a:cubicBezTo>
                  <a:pt x="385224" y="2808663"/>
                  <a:pt x="445924" y="2788114"/>
                  <a:pt x="447341" y="2780913"/>
                </a:cubicBezTo>
                <a:cubicBezTo>
                  <a:pt x="443359" y="2773684"/>
                  <a:pt x="373740" y="2811260"/>
                  <a:pt x="367203" y="2813502"/>
                </a:cubicBezTo>
                <a:cubicBezTo>
                  <a:pt x="292502" y="2850670"/>
                  <a:pt x="248050" y="2869408"/>
                  <a:pt x="168722" y="2906553"/>
                </a:cubicBezTo>
                <a:cubicBezTo>
                  <a:pt x="168722" y="2906553"/>
                  <a:pt x="132426" y="2932162"/>
                  <a:pt x="127635" y="2920375"/>
                </a:cubicBezTo>
                <a:cubicBezTo>
                  <a:pt x="129053" y="2913175"/>
                  <a:pt x="191979" y="2889980"/>
                  <a:pt x="193889" y="2887714"/>
                </a:cubicBezTo>
                <a:cubicBezTo>
                  <a:pt x="253287" y="2857673"/>
                  <a:pt x="308095" y="2832162"/>
                  <a:pt x="368949" y="2799473"/>
                </a:cubicBezTo>
                <a:cubicBezTo>
                  <a:pt x="330706" y="2822796"/>
                  <a:pt x="383605" y="2799550"/>
                  <a:pt x="380076" y="2792702"/>
                </a:cubicBezTo>
                <a:cubicBezTo>
                  <a:pt x="373374" y="2783182"/>
                  <a:pt x="299484" y="2824908"/>
                  <a:pt x="292946" y="2827151"/>
                </a:cubicBezTo>
                <a:cubicBezTo>
                  <a:pt x="227465" y="2859815"/>
                  <a:pt x="156582" y="2892451"/>
                  <a:pt x="78382" y="2933777"/>
                </a:cubicBezTo>
                <a:cubicBezTo>
                  <a:pt x="78382" y="2933777"/>
                  <a:pt x="36649" y="2954803"/>
                  <a:pt x="39657" y="2945713"/>
                </a:cubicBezTo>
                <a:lnTo>
                  <a:pt x="50726" y="2939625"/>
                </a:lnTo>
                <a:lnTo>
                  <a:pt x="68526" y="2935572"/>
                </a:lnTo>
                <a:cubicBezTo>
                  <a:pt x="75417" y="2933757"/>
                  <a:pt x="80766" y="2931968"/>
                  <a:pt x="82775" y="2930378"/>
                </a:cubicBezTo>
                <a:lnTo>
                  <a:pt x="77295" y="2926590"/>
                </a:lnTo>
                <a:lnTo>
                  <a:pt x="81391" y="2924686"/>
                </a:lnTo>
                <a:cubicBezTo>
                  <a:pt x="77572" y="2929219"/>
                  <a:pt x="125524" y="2906327"/>
                  <a:pt x="116913" y="2899073"/>
                </a:cubicBezTo>
                <a:cubicBezTo>
                  <a:pt x="114195" y="2896783"/>
                  <a:pt x="68961" y="2921964"/>
                  <a:pt x="60197" y="2926851"/>
                </a:cubicBezTo>
                <a:lnTo>
                  <a:pt x="56592" y="2928491"/>
                </a:lnTo>
                <a:lnTo>
                  <a:pt x="56028" y="2928549"/>
                </a:lnTo>
                <a:lnTo>
                  <a:pt x="43419" y="2931159"/>
                </a:lnTo>
                <a:lnTo>
                  <a:pt x="122393" y="2888431"/>
                </a:lnTo>
                <a:cubicBezTo>
                  <a:pt x="162769" y="2867633"/>
                  <a:pt x="204342" y="2846795"/>
                  <a:pt x="247030" y="2824633"/>
                </a:cubicBezTo>
                <a:cubicBezTo>
                  <a:pt x="247030" y="2824633"/>
                  <a:pt x="264405" y="2827001"/>
                  <a:pt x="262786" y="2817886"/>
                </a:cubicBezTo>
                <a:cubicBezTo>
                  <a:pt x="261524" y="2812948"/>
                  <a:pt x="222019" y="2831332"/>
                  <a:pt x="244311" y="2822344"/>
                </a:cubicBezTo>
                <a:cubicBezTo>
                  <a:pt x="170711" y="2852689"/>
                  <a:pt x="89182" y="2903481"/>
                  <a:pt x="15090" y="2928892"/>
                </a:cubicBezTo>
                <a:cubicBezTo>
                  <a:pt x="80862" y="2884846"/>
                  <a:pt x="179476" y="2847803"/>
                  <a:pt x="258313" y="2805722"/>
                </a:cubicBezTo>
                <a:cubicBezTo>
                  <a:pt x="264850" y="2803481"/>
                  <a:pt x="293190" y="2787316"/>
                  <a:pt x="287299" y="2782352"/>
                </a:cubicBezTo>
                <a:lnTo>
                  <a:pt x="249703" y="2798470"/>
                </a:lnTo>
                <a:cubicBezTo>
                  <a:pt x="214507" y="2817254"/>
                  <a:pt x="175454" y="2836021"/>
                  <a:pt x="139449" y="2850250"/>
                </a:cubicBezTo>
                <a:cubicBezTo>
                  <a:pt x="167562" y="2833892"/>
                  <a:pt x="198863" y="2818121"/>
                  <a:pt x="231558" y="2802074"/>
                </a:cubicBezTo>
                <a:cubicBezTo>
                  <a:pt x="264254" y="2786025"/>
                  <a:pt x="298344" y="2769700"/>
                  <a:pt x="332041" y="2752235"/>
                </a:cubicBezTo>
                <a:cubicBezTo>
                  <a:pt x="396384" y="2721841"/>
                  <a:pt x="465849" y="2696405"/>
                  <a:pt x="524794" y="2665983"/>
                </a:cubicBezTo>
                <a:lnTo>
                  <a:pt x="607809" y="2626581"/>
                </a:lnTo>
                <a:lnTo>
                  <a:pt x="518823" y="2587592"/>
                </a:lnTo>
                <a:cubicBezTo>
                  <a:pt x="485127" y="2570126"/>
                  <a:pt x="451036" y="2553802"/>
                  <a:pt x="418340" y="2537753"/>
                </a:cubicBezTo>
                <a:cubicBezTo>
                  <a:pt x="385644" y="2521706"/>
                  <a:pt x="354344" y="2505935"/>
                  <a:pt x="326232" y="2489577"/>
                </a:cubicBezTo>
                <a:cubicBezTo>
                  <a:pt x="362237" y="2503806"/>
                  <a:pt x="401289" y="2522572"/>
                  <a:pt x="436485" y="2541357"/>
                </a:cubicBezTo>
                <a:lnTo>
                  <a:pt x="474081" y="2557475"/>
                </a:lnTo>
                <a:cubicBezTo>
                  <a:pt x="479972" y="2552512"/>
                  <a:pt x="451632" y="2536346"/>
                  <a:pt x="445095" y="2534104"/>
                </a:cubicBezTo>
                <a:cubicBezTo>
                  <a:pt x="366258" y="2492024"/>
                  <a:pt x="267644" y="2454980"/>
                  <a:pt x="201872" y="2410934"/>
                </a:cubicBezTo>
                <a:cubicBezTo>
                  <a:pt x="275965" y="2436346"/>
                  <a:pt x="357492" y="2487138"/>
                  <a:pt x="431093" y="2517484"/>
                </a:cubicBezTo>
                <a:cubicBezTo>
                  <a:pt x="408801" y="2508495"/>
                  <a:pt x="448305" y="2526879"/>
                  <a:pt x="449569" y="2521940"/>
                </a:cubicBezTo>
                <a:cubicBezTo>
                  <a:pt x="451188" y="2512826"/>
                  <a:pt x="433812" y="2515193"/>
                  <a:pt x="433812" y="2515193"/>
                </a:cubicBezTo>
                <a:cubicBezTo>
                  <a:pt x="391125" y="2493032"/>
                  <a:pt x="349551" y="2472193"/>
                  <a:pt x="309175" y="2451396"/>
                </a:cubicBezTo>
                <a:lnTo>
                  <a:pt x="230201" y="2408668"/>
                </a:lnTo>
                <a:lnTo>
                  <a:pt x="242810" y="2411278"/>
                </a:lnTo>
                <a:lnTo>
                  <a:pt x="243374" y="2411336"/>
                </a:lnTo>
                <a:lnTo>
                  <a:pt x="246979" y="2412976"/>
                </a:lnTo>
                <a:cubicBezTo>
                  <a:pt x="255743" y="2417862"/>
                  <a:pt x="300976" y="2443044"/>
                  <a:pt x="303695" y="2440753"/>
                </a:cubicBezTo>
                <a:cubicBezTo>
                  <a:pt x="312306" y="2433500"/>
                  <a:pt x="264355" y="2410608"/>
                  <a:pt x="268173" y="2415141"/>
                </a:cubicBezTo>
                <a:lnTo>
                  <a:pt x="264077" y="2413237"/>
                </a:lnTo>
                <a:lnTo>
                  <a:pt x="269558" y="2409448"/>
                </a:lnTo>
                <a:cubicBezTo>
                  <a:pt x="267548" y="2407859"/>
                  <a:pt x="262198" y="2406070"/>
                  <a:pt x="255308" y="2404255"/>
                </a:cubicBezTo>
                <a:lnTo>
                  <a:pt x="237508" y="2400201"/>
                </a:lnTo>
                <a:lnTo>
                  <a:pt x="226439" y="2394113"/>
                </a:lnTo>
                <a:cubicBezTo>
                  <a:pt x="223431" y="2385023"/>
                  <a:pt x="265164" y="2406050"/>
                  <a:pt x="265164" y="2406050"/>
                </a:cubicBezTo>
                <a:cubicBezTo>
                  <a:pt x="343364" y="2447375"/>
                  <a:pt x="414246" y="2480012"/>
                  <a:pt x="479728" y="2512676"/>
                </a:cubicBezTo>
                <a:cubicBezTo>
                  <a:pt x="486266" y="2514918"/>
                  <a:pt x="560157" y="2556645"/>
                  <a:pt x="566858" y="2547124"/>
                </a:cubicBezTo>
                <a:cubicBezTo>
                  <a:pt x="570388" y="2540277"/>
                  <a:pt x="517488" y="2517031"/>
                  <a:pt x="555731" y="2540353"/>
                </a:cubicBezTo>
                <a:cubicBezTo>
                  <a:pt x="494876" y="2507665"/>
                  <a:pt x="440069" y="2482153"/>
                  <a:pt x="380670" y="2452113"/>
                </a:cubicBezTo>
                <a:cubicBezTo>
                  <a:pt x="378761" y="2449846"/>
                  <a:pt x="315835" y="2426652"/>
                  <a:pt x="314417" y="2419451"/>
                </a:cubicBezTo>
                <a:cubicBezTo>
                  <a:pt x="319208" y="2407664"/>
                  <a:pt x="355504" y="2433274"/>
                  <a:pt x="355504" y="2433274"/>
                </a:cubicBezTo>
                <a:cubicBezTo>
                  <a:pt x="434832" y="2470419"/>
                  <a:pt x="479285" y="2489157"/>
                  <a:pt x="553985" y="2526325"/>
                </a:cubicBezTo>
                <a:cubicBezTo>
                  <a:pt x="560523" y="2528567"/>
                  <a:pt x="630142" y="2566142"/>
                  <a:pt x="634123" y="2558914"/>
                </a:cubicBezTo>
                <a:cubicBezTo>
                  <a:pt x="632706" y="2551712"/>
                  <a:pt x="572006" y="2531163"/>
                  <a:pt x="578544" y="2533405"/>
                </a:cubicBezTo>
                <a:cubicBezTo>
                  <a:pt x="559422" y="2521744"/>
                  <a:pt x="546030" y="2516882"/>
                  <a:pt x="524228" y="2502959"/>
                </a:cubicBezTo>
                <a:cubicBezTo>
                  <a:pt x="560724" y="2512252"/>
                  <a:pt x="590481" y="2535619"/>
                  <a:pt x="624258" y="2547204"/>
                </a:cubicBezTo>
                <a:cubicBezTo>
                  <a:pt x="632706" y="2551712"/>
                  <a:pt x="645453" y="2549369"/>
                  <a:pt x="658846" y="2554231"/>
                </a:cubicBezTo>
                <a:lnTo>
                  <a:pt x="709685" y="2573437"/>
                </a:lnTo>
                <a:lnTo>
                  <a:pt x="712169" y="2572343"/>
                </a:lnTo>
                <a:lnTo>
                  <a:pt x="720317" y="2569063"/>
                </a:lnTo>
                <a:lnTo>
                  <a:pt x="640805" y="2533506"/>
                </a:lnTo>
                <a:cubicBezTo>
                  <a:pt x="600522" y="2514890"/>
                  <a:pt x="561538" y="2495745"/>
                  <a:pt x="524592" y="2474881"/>
                </a:cubicBezTo>
                <a:cubicBezTo>
                  <a:pt x="603767" y="2499887"/>
                  <a:pt x="651382" y="2539853"/>
                  <a:pt x="728965" y="2562970"/>
                </a:cubicBezTo>
                <a:lnTo>
                  <a:pt x="732155" y="2564300"/>
                </a:lnTo>
                <a:lnTo>
                  <a:pt x="747340" y="2558189"/>
                </a:lnTo>
                <a:lnTo>
                  <a:pt x="634923" y="2506979"/>
                </a:lnTo>
                <a:cubicBezTo>
                  <a:pt x="595775" y="2489020"/>
                  <a:pt x="557824" y="2471103"/>
                  <a:pt x="519520" y="2451385"/>
                </a:cubicBezTo>
                <a:cubicBezTo>
                  <a:pt x="501536" y="2441994"/>
                  <a:pt x="461066" y="2416028"/>
                  <a:pt x="503610" y="2432499"/>
                </a:cubicBezTo>
                <a:cubicBezTo>
                  <a:pt x="554598" y="2453477"/>
                  <a:pt x="610988" y="2474429"/>
                  <a:pt x="665795" y="2499941"/>
                </a:cubicBezTo>
                <a:cubicBezTo>
                  <a:pt x="681551" y="2506688"/>
                  <a:pt x="739396" y="2530287"/>
                  <a:pt x="695755" y="2506992"/>
                </a:cubicBezTo>
                <a:cubicBezTo>
                  <a:pt x="654022" y="2485964"/>
                  <a:pt x="607547" y="2465057"/>
                  <a:pt x="562225" y="2444712"/>
                </a:cubicBezTo>
                <a:lnTo>
                  <a:pt x="508115" y="2420226"/>
                </a:lnTo>
                <a:lnTo>
                  <a:pt x="535217" y="2421756"/>
                </a:lnTo>
                <a:cubicBezTo>
                  <a:pt x="572563" y="2415139"/>
                  <a:pt x="527720" y="2407414"/>
                  <a:pt x="498352" y="2404475"/>
                </a:cubicBezTo>
                <a:lnTo>
                  <a:pt x="459948" y="2397472"/>
                </a:lnTo>
                <a:lnTo>
                  <a:pt x="435609" y="2385810"/>
                </a:lnTo>
                <a:lnTo>
                  <a:pt x="432668" y="2384414"/>
                </a:lnTo>
                <a:lnTo>
                  <a:pt x="448206" y="2386293"/>
                </a:lnTo>
                <a:cubicBezTo>
                  <a:pt x="469140" y="2388727"/>
                  <a:pt x="489815" y="2391502"/>
                  <a:pt x="509242" y="2395922"/>
                </a:cubicBezTo>
                <a:cubicBezTo>
                  <a:pt x="553588" y="2403336"/>
                  <a:pt x="604512" y="2420489"/>
                  <a:pt x="651349" y="2424615"/>
                </a:cubicBezTo>
                <a:cubicBezTo>
                  <a:pt x="701684" y="2430913"/>
                  <a:pt x="635870" y="2414987"/>
                  <a:pt x="609411" y="2408210"/>
                </a:cubicBezTo>
                <a:cubicBezTo>
                  <a:pt x="582951" y="2401434"/>
                  <a:pt x="552581" y="2393031"/>
                  <a:pt x="543596" y="2392283"/>
                </a:cubicBezTo>
                <a:cubicBezTo>
                  <a:pt x="537604" y="2388555"/>
                  <a:pt x="525120" y="2380792"/>
                  <a:pt x="522123" y="2378929"/>
                </a:cubicBezTo>
                <a:cubicBezTo>
                  <a:pt x="510641" y="2376627"/>
                  <a:pt x="504653" y="2377743"/>
                  <a:pt x="495752" y="2377853"/>
                </a:cubicBezTo>
                <a:cubicBezTo>
                  <a:pt x="492756" y="2375990"/>
                  <a:pt x="486175" y="2366251"/>
                  <a:pt x="473779" y="2364187"/>
                </a:cubicBezTo>
                <a:cubicBezTo>
                  <a:pt x="462298" y="2361886"/>
                  <a:pt x="430437" y="2362236"/>
                  <a:pt x="408967" y="2353722"/>
                </a:cubicBezTo>
                <a:cubicBezTo>
                  <a:pt x="373020" y="2341046"/>
                  <a:pt x="431839" y="2347783"/>
                  <a:pt x="443821" y="2350395"/>
                </a:cubicBezTo>
                <a:cubicBezTo>
                  <a:pt x="461706" y="2351032"/>
                  <a:pt x="479182" y="2357060"/>
                  <a:pt x="488166" y="2357809"/>
                </a:cubicBezTo>
                <a:cubicBezTo>
                  <a:pt x="493654" y="2356383"/>
                  <a:pt x="499056" y="2349257"/>
                  <a:pt x="507541" y="2349694"/>
                </a:cubicBezTo>
                <a:cubicBezTo>
                  <a:pt x="520725" y="2347811"/>
                  <a:pt x="542296" y="2352555"/>
                  <a:pt x="565427" y="2358875"/>
                </a:cubicBezTo>
                <a:lnTo>
                  <a:pt x="632444" y="2377446"/>
                </a:lnTo>
                <a:lnTo>
                  <a:pt x="630942" y="2377204"/>
                </a:lnTo>
                <a:lnTo>
                  <a:pt x="627344" y="2376569"/>
                </a:lnTo>
                <a:cubicBezTo>
                  <a:pt x="626680" y="2376464"/>
                  <a:pt x="627036" y="2376548"/>
                  <a:pt x="628134" y="2376751"/>
                </a:cubicBezTo>
                <a:lnTo>
                  <a:pt x="630942" y="2377204"/>
                </a:lnTo>
                <a:lnTo>
                  <a:pt x="632678" y="2377511"/>
                </a:lnTo>
                <a:lnTo>
                  <a:pt x="632444" y="2377446"/>
                </a:lnTo>
                <a:lnTo>
                  <a:pt x="641372" y="2378886"/>
                </a:lnTo>
                <a:cubicBezTo>
                  <a:pt x="653145" y="2380561"/>
                  <a:pt x="667829" y="2382030"/>
                  <a:pt x="667535" y="2379025"/>
                </a:cubicBezTo>
                <a:cubicBezTo>
                  <a:pt x="669525" y="2370582"/>
                  <a:pt x="620194" y="2369747"/>
                  <a:pt x="620194" y="2369747"/>
                </a:cubicBezTo>
                <a:cubicBezTo>
                  <a:pt x="566360" y="2356431"/>
                  <a:pt x="522016" y="2349017"/>
                  <a:pt x="471678" y="2337875"/>
                </a:cubicBezTo>
                <a:cubicBezTo>
                  <a:pt x="459697" y="2335264"/>
                  <a:pt x="447212" y="2327500"/>
                  <a:pt x="429239" y="2321160"/>
                </a:cubicBezTo>
                <a:cubicBezTo>
                  <a:pt x="405775" y="2316248"/>
                  <a:pt x="394382" y="2319647"/>
                  <a:pt x="384390" y="2308594"/>
                </a:cubicBezTo>
                <a:cubicBezTo>
                  <a:pt x="377811" y="2298855"/>
                  <a:pt x="385291" y="2288987"/>
                  <a:pt x="379297" y="2285260"/>
                </a:cubicBezTo>
                <a:cubicBezTo>
                  <a:pt x="363818" y="2275632"/>
                  <a:pt x="302505" y="2272185"/>
                  <a:pt x="278627" y="2267819"/>
                </a:cubicBezTo>
                <a:lnTo>
                  <a:pt x="239911" y="2261014"/>
                </a:lnTo>
                <a:lnTo>
                  <a:pt x="236393" y="2257858"/>
                </a:lnTo>
                <a:lnTo>
                  <a:pt x="225486" y="2249731"/>
                </a:lnTo>
                <a:lnTo>
                  <a:pt x="237986" y="2251518"/>
                </a:lnTo>
                <a:cubicBezTo>
                  <a:pt x="297733" y="2260545"/>
                  <a:pt x="359029" y="2269832"/>
                  <a:pt x="425544" y="2278532"/>
                </a:cubicBezTo>
                <a:cubicBezTo>
                  <a:pt x="437026" y="2280833"/>
                  <a:pt x="465978" y="2284321"/>
                  <a:pt x="498842" y="2289433"/>
                </a:cubicBezTo>
                <a:cubicBezTo>
                  <a:pt x="510822" y="2292046"/>
                  <a:pt x="602509" y="2308738"/>
                  <a:pt x="554664" y="2294307"/>
                </a:cubicBezTo>
                <a:cubicBezTo>
                  <a:pt x="509732" y="2280881"/>
                  <a:pt x="581036" y="2295382"/>
                  <a:pt x="589522" y="2295821"/>
                </a:cubicBezTo>
                <a:cubicBezTo>
                  <a:pt x="595510" y="2294705"/>
                  <a:pt x="614886" y="2286591"/>
                  <a:pt x="614383" y="2281438"/>
                </a:cubicBezTo>
                <a:cubicBezTo>
                  <a:pt x="611386" y="2279574"/>
                  <a:pt x="510715" y="2262135"/>
                  <a:pt x="498734" y="2259522"/>
                </a:cubicBezTo>
                <a:cubicBezTo>
                  <a:pt x="469279" y="2250882"/>
                  <a:pt x="441905" y="2244344"/>
                  <a:pt x="420934" y="2236142"/>
                </a:cubicBezTo>
                <a:cubicBezTo>
                  <a:pt x="417939" y="2234278"/>
                  <a:pt x="410944" y="2225088"/>
                  <a:pt x="407947" y="2223224"/>
                </a:cubicBezTo>
                <a:cubicBezTo>
                  <a:pt x="377490" y="2209121"/>
                  <a:pt x="314775" y="2220127"/>
                  <a:pt x="319673" y="2207847"/>
                </a:cubicBezTo>
                <a:cubicBezTo>
                  <a:pt x="319673" y="2207847"/>
                  <a:pt x="333648" y="2206860"/>
                  <a:pt x="344626" y="2204007"/>
                </a:cubicBezTo>
                <a:lnTo>
                  <a:pt x="343070" y="2205619"/>
                </a:lnTo>
                <a:lnTo>
                  <a:pt x="339137" y="2205433"/>
                </a:lnTo>
                <a:cubicBezTo>
                  <a:pt x="340636" y="2206365"/>
                  <a:pt x="341384" y="2206832"/>
                  <a:pt x="342069" y="2206653"/>
                </a:cubicBezTo>
                <a:lnTo>
                  <a:pt x="343070" y="2205619"/>
                </a:lnTo>
                <a:lnTo>
                  <a:pt x="350302" y="2205956"/>
                </a:lnTo>
                <a:lnTo>
                  <a:pt x="354757" y="2207486"/>
                </a:lnTo>
                <a:cubicBezTo>
                  <a:pt x="357794" y="2207963"/>
                  <a:pt x="360019" y="2207935"/>
                  <a:pt x="360019" y="2207935"/>
                </a:cubicBezTo>
                <a:cubicBezTo>
                  <a:pt x="360019" y="2207935"/>
                  <a:pt x="367498" y="2198067"/>
                  <a:pt x="376899" y="2198267"/>
                </a:cubicBezTo>
                <a:cubicBezTo>
                  <a:pt x="396861" y="2196165"/>
                  <a:pt x="444706" y="2210595"/>
                  <a:pt x="462176" y="2211781"/>
                </a:cubicBezTo>
                <a:cubicBezTo>
                  <a:pt x="465173" y="2213645"/>
                  <a:pt x="470574" y="2206518"/>
                  <a:pt x="476063" y="2205091"/>
                </a:cubicBezTo>
                <a:cubicBezTo>
                  <a:pt x="501516" y="2201563"/>
                  <a:pt x="547366" y="2219593"/>
                  <a:pt x="576734" y="2222533"/>
                </a:cubicBezTo>
                <a:cubicBezTo>
                  <a:pt x="603693" y="2229619"/>
                  <a:pt x="636645" y="2240434"/>
                  <a:pt x="677493" y="2245674"/>
                </a:cubicBezTo>
                <a:cubicBezTo>
                  <a:pt x="677493" y="2245674"/>
                  <a:pt x="686478" y="2246422"/>
                  <a:pt x="689386" y="2242585"/>
                </a:cubicBezTo>
                <a:cubicBezTo>
                  <a:pt x="684884" y="2230105"/>
                  <a:pt x="608679" y="2223041"/>
                  <a:pt x="593701" y="2218567"/>
                </a:cubicBezTo>
                <a:cubicBezTo>
                  <a:pt x="511662" y="2197387"/>
                  <a:pt x="429293" y="2181247"/>
                  <a:pt x="346125" y="2167130"/>
                </a:cubicBezTo>
                <a:lnTo>
                  <a:pt x="218487" y="2147257"/>
                </a:lnTo>
                <a:lnTo>
                  <a:pt x="210957" y="2142133"/>
                </a:lnTo>
                <a:lnTo>
                  <a:pt x="192625" y="2131201"/>
                </a:lnTo>
                <a:lnTo>
                  <a:pt x="233266" y="2134749"/>
                </a:lnTo>
                <a:cubicBezTo>
                  <a:pt x="245750" y="2142513"/>
                  <a:pt x="258145" y="2144577"/>
                  <a:pt x="266129" y="2139862"/>
                </a:cubicBezTo>
                <a:cubicBezTo>
                  <a:pt x="277019" y="2131310"/>
                  <a:pt x="266129" y="2139862"/>
                  <a:pt x="266129" y="2139862"/>
                </a:cubicBezTo>
                <a:cubicBezTo>
                  <a:pt x="256640" y="2133961"/>
                  <a:pt x="245158" y="2131660"/>
                  <a:pt x="233266" y="2134749"/>
                </a:cubicBezTo>
                <a:lnTo>
                  <a:pt x="194958" y="2125559"/>
                </a:lnTo>
                <a:lnTo>
                  <a:pt x="199014" y="2116920"/>
                </a:lnTo>
                <a:cubicBezTo>
                  <a:pt x="201241" y="2119563"/>
                  <a:pt x="203149" y="2121829"/>
                  <a:pt x="203149" y="2121829"/>
                </a:cubicBezTo>
                <a:cubicBezTo>
                  <a:pt x="204905" y="2111956"/>
                  <a:pt x="202185" y="2114247"/>
                  <a:pt x="199014" y="2116920"/>
                </a:cubicBezTo>
                <a:lnTo>
                  <a:pt x="186782" y="2110813"/>
                </a:lnTo>
                <a:lnTo>
                  <a:pt x="224858" y="2115243"/>
                </a:lnTo>
                <a:lnTo>
                  <a:pt x="236365" y="2118449"/>
                </a:lnTo>
                <a:cubicBezTo>
                  <a:pt x="240020" y="2119669"/>
                  <a:pt x="242080" y="2120677"/>
                  <a:pt x="241401" y="2121250"/>
                </a:cubicBezTo>
                <a:lnTo>
                  <a:pt x="241266" y="2117152"/>
                </a:lnTo>
                <a:lnTo>
                  <a:pt x="292213" y="2123080"/>
                </a:lnTo>
                <a:lnTo>
                  <a:pt x="306276" y="2129240"/>
                </a:lnTo>
                <a:cubicBezTo>
                  <a:pt x="315144" y="2133313"/>
                  <a:pt x="325190" y="2138169"/>
                  <a:pt x="337815" y="2144648"/>
                </a:cubicBezTo>
                <a:cubicBezTo>
                  <a:pt x="344352" y="2146889"/>
                  <a:pt x="396760" y="2175070"/>
                  <a:pt x="378130" y="2158474"/>
                </a:cubicBezTo>
                <a:cubicBezTo>
                  <a:pt x="363636" y="2146788"/>
                  <a:pt x="323004" y="2132584"/>
                  <a:pt x="312648" y="2125809"/>
                </a:cubicBezTo>
                <a:lnTo>
                  <a:pt x="311958" y="2125377"/>
                </a:lnTo>
                <a:lnTo>
                  <a:pt x="325847" y="2126993"/>
                </a:lnTo>
                <a:cubicBezTo>
                  <a:pt x="408042" y="2132942"/>
                  <a:pt x="480854" y="2162902"/>
                  <a:pt x="565541" y="2165562"/>
                </a:cubicBezTo>
                <a:cubicBezTo>
                  <a:pt x="551749" y="2161219"/>
                  <a:pt x="532016" y="2158171"/>
                  <a:pt x="537505" y="2155384"/>
                </a:cubicBezTo>
                <a:lnTo>
                  <a:pt x="551041" y="2152920"/>
                </a:lnTo>
                <a:lnTo>
                  <a:pt x="619748" y="2182249"/>
                </a:lnTo>
                <a:lnTo>
                  <a:pt x="570402" y="2155003"/>
                </a:lnTo>
                <a:lnTo>
                  <a:pt x="573989" y="2155477"/>
                </a:lnTo>
                <a:cubicBezTo>
                  <a:pt x="602087" y="2159757"/>
                  <a:pt x="645174" y="2166892"/>
                  <a:pt x="658211" y="2163507"/>
                </a:cubicBezTo>
                <a:cubicBezTo>
                  <a:pt x="609779" y="2143063"/>
                  <a:pt x="586405" y="2143853"/>
                  <a:pt x="541556" y="2131284"/>
                </a:cubicBezTo>
                <a:cubicBezTo>
                  <a:pt x="479237" y="2117532"/>
                  <a:pt x="532068" y="2125384"/>
                  <a:pt x="554939" y="2119443"/>
                </a:cubicBezTo>
                <a:cubicBezTo>
                  <a:pt x="572322" y="2114929"/>
                  <a:pt x="531565" y="2120232"/>
                  <a:pt x="542456" y="2111679"/>
                </a:cubicBezTo>
                <a:cubicBezTo>
                  <a:pt x="553345" y="2103126"/>
                  <a:pt x="586800" y="2119094"/>
                  <a:pt x="604270" y="2120280"/>
                </a:cubicBezTo>
                <a:cubicBezTo>
                  <a:pt x="622660" y="2126069"/>
                  <a:pt x="643630" y="2134272"/>
                  <a:pt x="666589" y="2134033"/>
                </a:cubicBezTo>
                <a:cubicBezTo>
                  <a:pt x="666589" y="2134033"/>
                  <a:pt x="671990" y="2126907"/>
                  <a:pt x="677479" y="2125481"/>
                </a:cubicBezTo>
                <a:cubicBezTo>
                  <a:pt x="686465" y="2126229"/>
                  <a:pt x="739295" y="2134080"/>
                  <a:pt x="751276" y="2136692"/>
                </a:cubicBezTo>
                <a:cubicBezTo>
                  <a:pt x="815496" y="2136302"/>
                  <a:pt x="714826" y="2118863"/>
                  <a:pt x="696852" y="2112524"/>
                </a:cubicBezTo>
                <a:cubicBezTo>
                  <a:pt x="660992" y="2105548"/>
                  <a:pt x="632040" y="2102060"/>
                  <a:pt x="619556" y="2094295"/>
                </a:cubicBezTo>
                <a:cubicBezTo>
                  <a:pt x="565220" y="2075827"/>
                  <a:pt x="523871" y="2070277"/>
                  <a:pt x="469950" y="2051260"/>
                </a:cubicBezTo>
                <a:cubicBezTo>
                  <a:pt x="522277" y="2053961"/>
                  <a:pt x="564716" y="2070675"/>
                  <a:pt x="617546" y="2078527"/>
                </a:cubicBezTo>
                <a:cubicBezTo>
                  <a:pt x="641924" y="2083202"/>
                  <a:pt x="665890" y="2093268"/>
                  <a:pt x="688763" y="2087328"/>
                </a:cubicBezTo>
                <a:cubicBezTo>
                  <a:pt x="696744" y="2082612"/>
                  <a:pt x="699237" y="2079323"/>
                  <a:pt x="708138" y="2079213"/>
                </a:cubicBezTo>
                <a:cubicBezTo>
                  <a:pt x="731099" y="2078974"/>
                  <a:pt x="750578" y="2095928"/>
                  <a:pt x="776534" y="2097552"/>
                </a:cubicBezTo>
                <a:cubicBezTo>
                  <a:pt x="773537" y="2095690"/>
                  <a:pt x="782922" y="2076520"/>
                  <a:pt x="786418" y="2078694"/>
                </a:cubicBezTo>
                <a:cubicBezTo>
                  <a:pt x="800306" y="2072005"/>
                  <a:pt x="859231" y="2108654"/>
                  <a:pt x="875107" y="2093522"/>
                </a:cubicBezTo>
                <a:cubicBezTo>
                  <a:pt x="875107" y="2093522"/>
                  <a:pt x="875445" y="2093078"/>
                  <a:pt x="875867" y="2092521"/>
                </a:cubicBezTo>
                <a:lnTo>
                  <a:pt x="876816" y="2091269"/>
                </a:lnTo>
                <a:lnTo>
                  <a:pt x="877386" y="2090517"/>
                </a:lnTo>
                <a:cubicBezTo>
                  <a:pt x="877639" y="2090182"/>
                  <a:pt x="877470" y="2090405"/>
                  <a:pt x="877133" y="2090851"/>
                </a:cubicBezTo>
                <a:lnTo>
                  <a:pt x="876816" y="2091269"/>
                </a:lnTo>
                <a:lnTo>
                  <a:pt x="875107" y="2093522"/>
                </a:lnTo>
                <a:cubicBezTo>
                  <a:pt x="850638" y="2078304"/>
                  <a:pt x="827767" y="2084245"/>
                  <a:pt x="803301" y="2073869"/>
                </a:cubicBezTo>
                <a:cubicBezTo>
                  <a:pt x="769846" y="2057902"/>
                  <a:pt x="736479" y="2047637"/>
                  <a:pt x="692551" y="2039673"/>
                </a:cubicBezTo>
                <a:cubicBezTo>
                  <a:pt x="621243" y="2020330"/>
                  <a:pt x="777741" y="2047487"/>
                  <a:pt x="780234" y="2044197"/>
                </a:cubicBezTo>
                <a:lnTo>
                  <a:pt x="745773" y="2017925"/>
                </a:lnTo>
                <a:cubicBezTo>
                  <a:pt x="748266" y="2014636"/>
                  <a:pt x="805095" y="2029814"/>
                  <a:pt x="805095" y="2029814"/>
                </a:cubicBezTo>
                <a:cubicBezTo>
                  <a:pt x="834048" y="2033302"/>
                  <a:pt x="841043" y="2042493"/>
                  <a:pt x="864418" y="2041704"/>
                </a:cubicBezTo>
                <a:cubicBezTo>
                  <a:pt x="851934" y="2033940"/>
                  <a:pt x="789615" y="2020187"/>
                  <a:pt x="792108" y="2016898"/>
                </a:cubicBezTo>
                <a:cubicBezTo>
                  <a:pt x="792731" y="2016076"/>
                  <a:pt x="797431" y="2015873"/>
                  <a:pt x="803196" y="2015765"/>
                </a:cubicBezTo>
                <a:lnTo>
                  <a:pt x="807949" y="2015612"/>
                </a:lnTo>
                <a:lnTo>
                  <a:pt x="865657" y="2040070"/>
                </a:lnTo>
                <a:lnTo>
                  <a:pt x="893389" y="2051822"/>
                </a:lnTo>
                <a:cubicBezTo>
                  <a:pt x="898625" y="2063556"/>
                  <a:pt x="901999" y="2044569"/>
                  <a:pt x="893389" y="2051822"/>
                </a:cubicBezTo>
                <a:cubicBezTo>
                  <a:pt x="879535" y="2042505"/>
                  <a:pt x="865320" y="2034540"/>
                  <a:pt x="850931" y="2027248"/>
                </a:cubicBezTo>
                <a:lnTo>
                  <a:pt x="822890" y="2013999"/>
                </a:lnTo>
                <a:lnTo>
                  <a:pt x="826462" y="2012061"/>
                </a:lnTo>
                <a:cubicBezTo>
                  <a:pt x="824436" y="2010235"/>
                  <a:pt x="817451" y="2007453"/>
                  <a:pt x="802495" y="2003193"/>
                </a:cubicBezTo>
                <a:lnTo>
                  <a:pt x="796671" y="2001586"/>
                </a:lnTo>
                <a:lnTo>
                  <a:pt x="764021" y="1986077"/>
                </a:lnTo>
                <a:cubicBezTo>
                  <a:pt x="749690" y="1978735"/>
                  <a:pt x="735559" y="1970699"/>
                  <a:pt x="721818" y="1961288"/>
                </a:cubicBezTo>
                <a:lnTo>
                  <a:pt x="727992" y="1963449"/>
                </a:lnTo>
                <a:lnTo>
                  <a:pt x="655554" y="1927520"/>
                </a:lnTo>
                <a:cubicBezTo>
                  <a:pt x="622859" y="1911473"/>
                  <a:pt x="591559" y="1895702"/>
                  <a:pt x="563446" y="1879345"/>
                </a:cubicBezTo>
                <a:cubicBezTo>
                  <a:pt x="599451" y="1893574"/>
                  <a:pt x="638503" y="1912340"/>
                  <a:pt x="673699" y="1931125"/>
                </a:cubicBezTo>
                <a:lnTo>
                  <a:pt x="711295" y="1947242"/>
                </a:lnTo>
                <a:cubicBezTo>
                  <a:pt x="712768" y="1946001"/>
                  <a:pt x="712101" y="1944060"/>
                  <a:pt x="710171" y="1941812"/>
                </a:cubicBezTo>
                <a:lnTo>
                  <a:pt x="708856" y="1940713"/>
                </a:lnTo>
                <a:lnTo>
                  <a:pt x="697227" y="1935195"/>
                </a:lnTo>
                <a:lnTo>
                  <a:pt x="702616" y="1936235"/>
                </a:lnTo>
                <a:lnTo>
                  <a:pt x="703790" y="1936482"/>
                </a:lnTo>
                <a:lnTo>
                  <a:pt x="701463" y="1934537"/>
                </a:lnTo>
                <a:cubicBezTo>
                  <a:pt x="694297" y="1929594"/>
                  <a:pt x="685577" y="1924992"/>
                  <a:pt x="682310" y="1923871"/>
                </a:cubicBezTo>
                <a:cubicBezTo>
                  <a:pt x="603473" y="1881791"/>
                  <a:pt x="504859" y="1844747"/>
                  <a:pt x="439086" y="1800702"/>
                </a:cubicBezTo>
                <a:cubicBezTo>
                  <a:pt x="513179" y="1826114"/>
                  <a:pt x="594707" y="1876905"/>
                  <a:pt x="668308" y="1907251"/>
                </a:cubicBezTo>
                <a:cubicBezTo>
                  <a:pt x="646015" y="1898261"/>
                  <a:pt x="685520" y="1916646"/>
                  <a:pt x="686783" y="1911707"/>
                </a:cubicBezTo>
                <a:cubicBezTo>
                  <a:pt x="688402" y="1902593"/>
                  <a:pt x="671027" y="1904961"/>
                  <a:pt x="671027" y="1904961"/>
                </a:cubicBezTo>
                <a:cubicBezTo>
                  <a:pt x="628339" y="1882799"/>
                  <a:pt x="586765" y="1861961"/>
                  <a:pt x="546389" y="1841163"/>
                </a:cubicBezTo>
                <a:lnTo>
                  <a:pt x="467415" y="1798435"/>
                </a:lnTo>
                <a:lnTo>
                  <a:pt x="480024" y="1801045"/>
                </a:lnTo>
                <a:lnTo>
                  <a:pt x="480589" y="1801104"/>
                </a:lnTo>
                <a:lnTo>
                  <a:pt x="484193" y="1802743"/>
                </a:lnTo>
                <a:cubicBezTo>
                  <a:pt x="492958" y="1807629"/>
                  <a:pt x="538191" y="1832812"/>
                  <a:pt x="540909" y="1830521"/>
                </a:cubicBezTo>
                <a:cubicBezTo>
                  <a:pt x="549521" y="1823267"/>
                  <a:pt x="501569" y="1800376"/>
                  <a:pt x="505387" y="1804908"/>
                </a:cubicBezTo>
                <a:lnTo>
                  <a:pt x="501291" y="1803004"/>
                </a:lnTo>
                <a:lnTo>
                  <a:pt x="506772" y="1799216"/>
                </a:lnTo>
                <a:cubicBezTo>
                  <a:pt x="504763" y="1797627"/>
                  <a:pt x="499413" y="1795838"/>
                  <a:pt x="492523" y="1794022"/>
                </a:cubicBezTo>
                <a:lnTo>
                  <a:pt x="474722" y="1789969"/>
                </a:lnTo>
                <a:lnTo>
                  <a:pt x="463654" y="1783880"/>
                </a:lnTo>
                <a:cubicBezTo>
                  <a:pt x="460645" y="1774791"/>
                  <a:pt x="502377" y="1795817"/>
                  <a:pt x="502377" y="1795817"/>
                </a:cubicBezTo>
                <a:cubicBezTo>
                  <a:pt x="580578" y="1837143"/>
                  <a:pt x="651461" y="1869779"/>
                  <a:pt x="716943" y="1902443"/>
                </a:cubicBezTo>
                <a:cubicBezTo>
                  <a:pt x="719395" y="1903285"/>
                  <a:pt x="731318" y="1909678"/>
                  <a:pt x="745617" y="1916839"/>
                </a:cubicBezTo>
                <a:lnTo>
                  <a:pt x="757008" y="1922400"/>
                </a:lnTo>
                <a:lnTo>
                  <a:pt x="756582" y="1921503"/>
                </a:lnTo>
                <a:cubicBezTo>
                  <a:pt x="755140" y="1918438"/>
                  <a:pt x="753695" y="1915194"/>
                  <a:pt x="752792" y="1912478"/>
                </a:cubicBezTo>
                <a:lnTo>
                  <a:pt x="752511" y="1909410"/>
                </a:lnTo>
                <a:lnTo>
                  <a:pt x="704869" y="1885008"/>
                </a:lnTo>
                <a:cubicBezTo>
                  <a:pt x="676135" y="1870788"/>
                  <a:pt x="647583" y="1856900"/>
                  <a:pt x="617885" y="1841880"/>
                </a:cubicBezTo>
                <a:cubicBezTo>
                  <a:pt x="615975" y="1839613"/>
                  <a:pt x="553049" y="1816419"/>
                  <a:pt x="551631" y="1809219"/>
                </a:cubicBezTo>
                <a:cubicBezTo>
                  <a:pt x="554027" y="1803325"/>
                  <a:pt x="564298" y="1806781"/>
                  <a:pt x="573972" y="1811710"/>
                </a:cubicBezTo>
                <a:lnTo>
                  <a:pt x="577741" y="1813889"/>
                </a:lnTo>
                <a:lnTo>
                  <a:pt x="585211" y="1814320"/>
                </a:lnTo>
                <a:cubicBezTo>
                  <a:pt x="600977" y="1816203"/>
                  <a:pt x="625627" y="1820899"/>
                  <a:pt x="630400" y="1821146"/>
                </a:cubicBezTo>
                <a:cubicBezTo>
                  <a:pt x="647477" y="1824306"/>
                  <a:pt x="660970" y="1826497"/>
                  <a:pt x="672812" y="1828203"/>
                </a:cubicBezTo>
                <a:lnTo>
                  <a:pt x="679024" y="1828994"/>
                </a:lnTo>
                <a:lnTo>
                  <a:pt x="722145" y="1848804"/>
                </a:lnTo>
                <a:lnTo>
                  <a:pt x="666347" y="1833823"/>
                </a:lnTo>
                <a:cubicBezTo>
                  <a:pt x="655489" y="1830700"/>
                  <a:pt x="623059" y="1828226"/>
                  <a:pt x="598676" y="1823724"/>
                </a:cubicBezTo>
                <a:lnTo>
                  <a:pt x="590728" y="1821689"/>
                </a:lnTo>
                <a:lnTo>
                  <a:pt x="591150" y="1821965"/>
                </a:lnTo>
                <a:cubicBezTo>
                  <a:pt x="592152" y="1822642"/>
                  <a:pt x="592718" y="1823042"/>
                  <a:pt x="592718" y="1823042"/>
                </a:cubicBezTo>
                <a:cubicBezTo>
                  <a:pt x="652214" y="1850900"/>
                  <a:pt x="692094" y="1868405"/>
                  <a:pt x="739827" y="1891096"/>
                </a:cubicBezTo>
                <a:lnTo>
                  <a:pt x="768337" y="1904969"/>
                </a:lnTo>
                <a:lnTo>
                  <a:pt x="780954" y="1905914"/>
                </a:lnTo>
                <a:lnTo>
                  <a:pt x="785147" y="1906400"/>
                </a:lnTo>
                <a:lnTo>
                  <a:pt x="776437" y="1901717"/>
                </a:lnTo>
                <a:cubicBezTo>
                  <a:pt x="771817" y="1899121"/>
                  <a:pt x="766893" y="1896206"/>
                  <a:pt x="761442" y="1892726"/>
                </a:cubicBezTo>
                <a:cubicBezTo>
                  <a:pt x="770567" y="1895049"/>
                  <a:pt x="779270" y="1898252"/>
                  <a:pt x="787719" y="1901931"/>
                </a:cubicBezTo>
                <a:lnTo>
                  <a:pt x="800969" y="1908384"/>
                </a:lnTo>
                <a:lnTo>
                  <a:pt x="827012" y="1912271"/>
                </a:lnTo>
                <a:cubicBezTo>
                  <a:pt x="835975" y="1913760"/>
                  <a:pt x="843020" y="1915068"/>
                  <a:pt x="846016" y="1915721"/>
                </a:cubicBezTo>
                <a:cubicBezTo>
                  <a:pt x="851860" y="1915524"/>
                  <a:pt x="854925" y="1914948"/>
                  <a:pt x="855826" y="1914077"/>
                </a:cubicBezTo>
                <a:lnTo>
                  <a:pt x="853399" y="1911465"/>
                </a:lnTo>
                <a:lnTo>
                  <a:pt x="848377" y="1909056"/>
                </a:lnTo>
                <a:lnTo>
                  <a:pt x="840174" y="1905977"/>
                </a:lnTo>
                <a:cubicBezTo>
                  <a:pt x="813672" y="1897395"/>
                  <a:pt x="763750" y="1885629"/>
                  <a:pt x="767125" y="1881175"/>
                </a:cubicBezTo>
                <a:cubicBezTo>
                  <a:pt x="767623" y="1879064"/>
                  <a:pt x="773008" y="1878382"/>
                  <a:pt x="780154" y="1878376"/>
                </a:cubicBezTo>
                <a:lnTo>
                  <a:pt x="787524" y="1878773"/>
                </a:lnTo>
                <a:lnTo>
                  <a:pt x="794199" y="1881830"/>
                </a:lnTo>
                <a:lnTo>
                  <a:pt x="761807" y="1864648"/>
                </a:lnTo>
                <a:cubicBezTo>
                  <a:pt x="821187" y="1883403"/>
                  <a:pt x="862816" y="1910572"/>
                  <a:pt x="912650" y="1932737"/>
                </a:cubicBezTo>
                <a:lnTo>
                  <a:pt x="926902" y="1938063"/>
                </a:lnTo>
                <a:lnTo>
                  <a:pt x="920836" y="1934494"/>
                </a:lnTo>
                <a:cubicBezTo>
                  <a:pt x="912316" y="1930128"/>
                  <a:pt x="902836" y="1926004"/>
                  <a:pt x="901723" y="1924682"/>
                </a:cubicBezTo>
                <a:cubicBezTo>
                  <a:pt x="867555" y="1909874"/>
                  <a:pt x="836212" y="1895432"/>
                  <a:pt x="806043" y="1880889"/>
                </a:cubicBezTo>
                <a:lnTo>
                  <a:pt x="803542" y="1879636"/>
                </a:lnTo>
                <a:lnTo>
                  <a:pt x="803737" y="1879646"/>
                </a:lnTo>
                <a:cubicBezTo>
                  <a:pt x="818805" y="1880851"/>
                  <a:pt x="828394" y="1881773"/>
                  <a:pt x="807468" y="1876421"/>
                </a:cubicBezTo>
                <a:lnTo>
                  <a:pt x="775321" y="1865499"/>
                </a:lnTo>
                <a:lnTo>
                  <a:pt x="717407" y="1836489"/>
                </a:lnTo>
                <a:lnTo>
                  <a:pt x="709227" y="1832817"/>
                </a:lnTo>
                <a:lnTo>
                  <a:pt x="739475" y="1836467"/>
                </a:lnTo>
                <a:lnTo>
                  <a:pt x="751474" y="1838129"/>
                </a:lnTo>
                <a:lnTo>
                  <a:pt x="740679" y="1831924"/>
                </a:lnTo>
                <a:cubicBezTo>
                  <a:pt x="723704" y="1821431"/>
                  <a:pt x="708916" y="1809913"/>
                  <a:pt x="740824" y="1822267"/>
                </a:cubicBezTo>
                <a:lnTo>
                  <a:pt x="798527" y="1845461"/>
                </a:lnTo>
                <a:lnTo>
                  <a:pt x="814682" y="1848240"/>
                </a:lnTo>
                <a:lnTo>
                  <a:pt x="836018" y="1851067"/>
                </a:lnTo>
                <a:lnTo>
                  <a:pt x="799439" y="1834479"/>
                </a:lnTo>
                <a:lnTo>
                  <a:pt x="790085" y="1830247"/>
                </a:lnTo>
                <a:lnTo>
                  <a:pt x="782097" y="1829172"/>
                </a:lnTo>
                <a:cubicBezTo>
                  <a:pt x="764232" y="1827249"/>
                  <a:pt x="749071" y="1825986"/>
                  <a:pt x="752434" y="1817187"/>
                </a:cubicBezTo>
                <a:cubicBezTo>
                  <a:pt x="751810" y="1818010"/>
                  <a:pt x="754581" y="1818473"/>
                  <a:pt x="759314" y="1818682"/>
                </a:cubicBezTo>
                <a:lnTo>
                  <a:pt x="764509" y="1818672"/>
                </a:lnTo>
                <a:lnTo>
                  <a:pt x="745329" y="1809993"/>
                </a:lnTo>
                <a:lnTo>
                  <a:pt x="772432" y="1811524"/>
                </a:lnTo>
                <a:cubicBezTo>
                  <a:pt x="809779" y="1804907"/>
                  <a:pt x="764934" y="1797181"/>
                  <a:pt x="735566" y="1794243"/>
                </a:cubicBezTo>
                <a:lnTo>
                  <a:pt x="697162" y="1787240"/>
                </a:lnTo>
                <a:lnTo>
                  <a:pt x="672824" y="1775577"/>
                </a:lnTo>
                <a:lnTo>
                  <a:pt x="669883" y="1774182"/>
                </a:lnTo>
                <a:lnTo>
                  <a:pt x="685420" y="1776061"/>
                </a:lnTo>
                <a:cubicBezTo>
                  <a:pt x="706354" y="1778495"/>
                  <a:pt x="727029" y="1781270"/>
                  <a:pt x="746457" y="1785690"/>
                </a:cubicBezTo>
                <a:cubicBezTo>
                  <a:pt x="757543" y="1787544"/>
                  <a:pt x="769040" y="1790006"/>
                  <a:pt x="780783" y="1792720"/>
                </a:cubicBezTo>
                <a:lnTo>
                  <a:pt x="806153" y="1798780"/>
                </a:lnTo>
                <a:lnTo>
                  <a:pt x="806468" y="1797154"/>
                </a:lnTo>
                <a:cubicBezTo>
                  <a:pt x="807152" y="1793950"/>
                  <a:pt x="807649" y="1791840"/>
                  <a:pt x="807649" y="1791840"/>
                </a:cubicBezTo>
                <a:cubicBezTo>
                  <a:pt x="801657" y="1788112"/>
                  <a:pt x="763719" y="1783877"/>
                  <a:pt x="751235" y="1776113"/>
                </a:cubicBezTo>
                <a:cubicBezTo>
                  <a:pt x="751235" y="1776113"/>
                  <a:pt x="737089" y="1767314"/>
                  <a:pt x="754955" y="1768700"/>
                </a:cubicBezTo>
                <a:lnTo>
                  <a:pt x="760509" y="1769424"/>
                </a:lnTo>
                <a:lnTo>
                  <a:pt x="759337" y="1768697"/>
                </a:lnTo>
                <a:cubicBezTo>
                  <a:pt x="747855" y="1766395"/>
                  <a:pt x="741867" y="1767511"/>
                  <a:pt x="732965" y="1767620"/>
                </a:cubicBezTo>
                <a:cubicBezTo>
                  <a:pt x="729970" y="1765757"/>
                  <a:pt x="723390" y="1756018"/>
                  <a:pt x="710994" y="1753954"/>
                </a:cubicBezTo>
                <a:cubicBezTo>
                  <a:pt x="699512" y="1751653"/>
                  <a:pt x="667651" y="1752003"/>
                  <a:pt x="646181" y="1743490"/>
                </a:cubicBezTo>
                <a:cubicBezTo>
                  <a:pt x="610234" y="1730813"/>
                  <a:pt x="669054" y="1737550"/>
                  <a:pt x="681034" y="1740162"/>
                </a:cubicBezTo>
                <a:cubicBezTo>
                  <a:pt x="698921" y="1740799"/>
                  <a:pt x="716395" y="1746828"/>
                  <a:pt x="725380" y="1747575"/>
                </a:cubicBezTo>
                <a:cubicBezTo>
                  <a:pt x="728125" y="1746863"/>
                  <a:pt x="730847" y="1744725"/>
                  <a:pt x="733944" y="1742820"/>
                </a:cubicBezTo>
                <a:lnTo>
                  <a:pt x="739621" y="1741057"/>
                </a:lnTo>
                <a:lnTo>
                  <a:pt x="729536" y="1737638"/>
                </a:lnTo>
                <a:cubicBezTo>
                  <a:pt x="724260" y="1735541"/>
                  <a:pt x="720817" y="1733601"/>
                  <a:pt x="720669" y="1732098"/>
                </a:cubicBezTo>
                <a:cubicBezTo>
                  <a:pt x="720607" y="1731453"/>
                  <a:pt x="721198" y="1730977"/>
                  <a:pt x="722304" y="1730641"/>
                </a:cubicBezTo>
                <a:lnTo>
                  <a:pt x="722950" y="1730556"/>
                </a:lnTo>
                <a:lnTo>
                  <a:pt x="708893" y="1727643"/>
                </a:lnTo>
                <a:cubicBezTo>
                  <a:pt x="696911" y="1725032"/>
                  <a:pt x="684427" y="1717267"/>
                  <a:pt x="666454" y="1710928"/>
                </a:cubicBezTo>
                <a:cubicBezTo>
                  <a:pt x="642990" y="1706015"/>
                  <a:pt x="631596" y="1709414"/>
                  <a:pt x="621605" y="1698361"/>
                </a:cubicBezTo>
                <a:cubicBezTo>
                  <a:pt x="615025" y="1688623"/>
                  <a:pt x="622505" y="1678755"/>
                  <a:pt x="616511" y="1675028"/>
                </a:cubicBezTo>
                <a:cubicBezTo>
                  <a:pt x="601032" y="1665400"/>
                  <a:pt x="539719" y="1661952"/>
                  <a:pt x="515841" y="1657587"/>
                </a:cubicBezTo>
                <a:lnTo>
                  <a:pt x="477125" y="1650782"/>
                </a:lnTo>
                <a:lnTo>
                  <a:pt x="473607" y="1647625"/>
                </a:lnTo>
                <a:lnTo>
                  <a:pt x="462700" y="1639499"/>
                </a:lnTo>
                <a:lnTo>
                  <a:pt x="475200" y="1641286"/>
                </a:lnTo>
                <a:cubicBezTo>
                  <a:pt x="534948" y="1650314"/>
                  <a:pt x="596244" y="1659599"/>
                  <a:pt x="662759" y="1668299"/>
                </a:cubicBezTo>
                <a:cubicBezTo>
                  <a:pt x="674240" y="1670601"/>
                  <a:pt x="703192" y="1674087"/>
                  <a:pt x="736056" y="1679202"/>
                </a:cubicBezTo>
                <a:cubicBezTo>
                  <a:pt x="748037" y="1681813"/>
                  <a:pt x="839723" y="1698505"/>
                  <a:pt x="791878" y="1684075"/>
                </a:cubicBezTo>
                <a:cubicBezTo>
                  <a:pt x="746946" y="1670649"/>
                  <a:pt x="818250" y="1685150"/>
                  <a:pt x="826735" y="1685588"/>
                </a:cubicBezTo>
                <a:cubicBezTo>
                  <a:pt x="828233" y="1685310"/>
                  <a:pt x="830567" y="1684593"/>
                  <a:pt x="833217" y="1683595"/>
                </a:cubicBezTo>
                <a:lnTo>
                  <a:pt x="835939" y="1682399"/>
                </a:lnTo>
                <a:lnTo>
                  <a:pt x="809390" y="1668506"/>
                </a:lnTo>
                <a:lnTo>
                  <a:pt x="797227" y="1660544"/>
                </a:lnTo>
                <a:lnTo>
                  <a:pt x="797142" y="1660528"/>
                </a:lnTo>
                <a:cubicBezTo>
                  <a:pt x="770101" y="1655608"/>
                  <a:pt x="741939" y="1650595"/>
                  <a:pt x="735948" y="1649290"/>
                </a:cubicBezTo>
                <a:cubicBezTo>
                  <a:pt x="706493" y="1640650"/>
                  <a:pt x="679120" y="1634111"/>
                  <a:pt x="658149" y="1625909"/>
                </a:cubicBezTo>
                <a:cubicBezTo>
                  <a:pt x="655153" y="1624046"/>
                  <a:pt x="648158" y="1614856"/>
                  <a:pt x="645162" y="1612992"/>
                </a:cubicBezTo>
                <a:cubicBezTo>
                  <a:pt x="614704" y="1598888"/>
                  <a:pt x="551989" y="1609895"/>
                  <a:pt x="556888" y="1597615"/>
                </a:cubicBezTo>
                <a:cubicBezTo>
                  <a:pt x="556888" y="1597615"/>
                  <a:pt x="570862" y="1596626"/>
                  <a:pt x="581840" y="1593776"/>
                </a:cubicBezTo>
                <a:lnTo>
                  <a:pt x="580285" y="1595386"/>
                </a:lnTo>
                <a:lnTo>
                  <a:pt x="576352" y="1595201"/>
                </a:lnTo>
                <a:cubicBezTo>
                  <a:pt x="577850" y="1596132"/>
                  <a:pt x="578599" y="1596598"/>
                  <a:pt x="579285" y="1596420"/>
                </a:cubicBezTo>
                <a:lnTo>
                  <a:pt x="580285" y="1595386"/>
                </a:lnTo>
                <a:lnTo>
                  <a:pt x="587516" y="1595723"/>
                </a:lnTo>
                <a:lnTo>
                  <a:pt x="591971" y="1597254"/>
                </a:lnTo>
                <a:cubicBezTo>
                  <a:pt x="595008" y="1597730"/>
                  <a:pt x="597233" y="1597703"/>
                  <a:pt x="597233" y="1597703"/>
                </a:cubicBezTo>
                <a:cubicBezTo>
                  <a:pt x="597233" y="1597703"/>
                  <a:pt x="604712" y="1587835"/>
                  <a:pt x="614112" y="1588035"/>
                </a:cubicBezTo>
                <a:cubicBezTo>
                  <a:pt x="634076" y="1585932"/>
                  <a:pt x="681921" y="1600362"/>
                  <a:pt x="699391" y="1601547"/>
                </a:cubicBezTo>
                <a:cubicBezTo>
                  <a:pt x="702387" y="1603413"/>
                  <a:pt x="707789" y="1596285"/>
                  <a:pt x="713277" y="1594859"/>
                </a:cubicBezTo>
                <a:cubicBezTo>
                  <a:pt x="732368" y="1592213"/>
                  <a:pt x="762931" y="1601693"/>
                  <a:pt x="789409" y="1607839"/>
                </a:cubicBezTo>
                <a:lnTo>
                  <a:pt x="805221" y="1610714"/>
                </a:lnTo>
                <a:lnTo>
                  <a:pt x="801950" y="1607366"/>
                </a:lnTo>
                <a:cubicBezTo>
                  <a:pt x="799144" y="1604726"/>
                  <a:pt x="795998" y="1602371"/>
                  <a:pt x="794639" y="1603516"/>
                </a:cubicBezTo>
                <a:cubicBezTo>
                  <a:pt x="797359" y="1601225"/>
                  <a:pt x="831136" y="1612809"/>
                  <a:pt x="860286" y="1624418"/>
                </a:cubicBezTo>
                <a:lnTo>
                  <a:pt x="860565" y="1624895"/>
                </a:lnTo>
                <a:lnTo>
                  <a:pt x="862480" y="1625333"/>
                </a:lnTo>
                <a:lnTo>
                  <a:pt x="860286" y="1624418"/>
                </a:lnTo>
                <a:lnTo>
                  <a:pt x="859695" y="1620443"/>
                </a:lnTo>
                <a:lnTo>
                  <a:pt x="879851" y="1625757"/>
                </a:lnTo>
                <a:lnTo>
                  <a:pt x="892148" y="1631708"/>
                </a:lnTo>
                <a:lnTo>
                  <a:pt x="914707" y="1635442"/>
                </a:lnTo>
                <a:cubicBezTo>
                  <a:pt x="914707" y="1635442"/>
                  <a:pt x="923692" y="1636190"/>
                  <a:pt x="926600" y="1632353"/>
                </a:cubicBezTo>
                <a:cubicBezTo>
                  <a:pt x="922098" y="1619873"/>
                  <a:pt x="845894" y="1612809"/>
                  <a:pt x="830916" y="1608334"/>
                </a:cubicBezTo>
                <a:cubicBezTo>
                  <a:pt x="748876" y="1587154"/>
                  <a:pt x="666507" y="1571015"/>
                  <a:pt x="583339" y="1556898"/>
                </a:cubicBezTo>
                <a:lnTo>
                  <a:pt x="455700" y="1537024"/>
                </a:lnTo>
                <a:lnTo>
                  <a:pt x="448172" y="1531901"/>
                </a:lnTo>
                <a:lnTo>
                  <a:pt x="429839" y="1520969"/>
                </a:lnTo>
                <a:lnTo>
                  <a:pt x="470479" y="1524516"/>
                </a:lnTo>
                <a:cubicBezTo>
                  <a:pt x="482964" y="1532281"/>
                  <a:pt x="495360" y="1534344"/>
                  <a:pt x="503343" y="1529628"/>
                </a:cubicBezTo>
                <a:cubicBezTo>
                  <a:pt x="514234" y="1521077"/>
                  <a:pt x="503343" y="1529628"/>
                  <a:pt x="503343" y="1529628"/>
                </a:cubicBezTo>
                <a:cubicBezTo>
                  <a:pt x="493855" y="1523728"/>
                  <a:pt x="482372" y="1521428"/>
                  <a:pt x="470479" y="1524516"/>
                </a:cubicBezTo>
                <a:lnTo>
                  <a:pt x="432173" y="1515327"/>
                </a:lnTo>
                <a:lnTo>
                  <a:pt x="436228" y="1506686"/>
                </a:lnTo>
                <a:cubicBezTo>
                  <a:pt x="438456" y="1509330"/>
                  <a:pt x="440364" y="1511596"/>
                  <a:pt x="440364" y="1511596"/>
                </a:cubicBezTo>
                <a:cubicBezTo>
                  <a:pt x="442119" y="1501724"/>
                  <a:pt x="439399" y="1504015"/>
                  <a:pt x="436228" y="1506686"/>
                </a:cubicBezTo>
                <a:lnTo>
                  <a:pt x="423996" y="1500580"/>
                </a:lnTo>
                <a:lnTo>
                  <a:pt x="462073" y="1505011"/>
                </a:lnTo>
                <a:lnTo>
                  <a:pt x="473580" y="1508216"/>
                </a:lnTo>
                <a:cubicBezTo>
                  <a:pt x="477235" y="1509435"/>
                  <a:pt x="479295" y="1510445"/>
                  <a:pt x="478615" y="1511017"/>
                </a:cubicBezTo>
                <a:lnTo>
                  <a:pt x="478480" y="1506920"/>
                </a:lnTo>
                <a:lnTo>
                  <a:pt x="529427" y="1512847"/>
                </a:lnTo>
                <a:lnTo>
                  <a:pt x="543490" y="1519007"/>
                </a:lnTo>
                <a:cubicBezTo>
                  <a:pt x="552357" y="1523081"/>
                  <a:pt x="562404" y="1527936"/>
                  <a:pt x="575030" y="1534415"/>
                </a:cubicBezTo>
                <a:cubicBezTo>
                  <a:pt x="581566" y="1536656"/>
                  <a:pt x="633974" y="1564838"/>
                  <a:pt x="615345" y="1548243"/>
                </a:cubicBezTo>
                <a:cubicBezTo>
                  <a:pt x="600851" y="1536555"/>
                  <a:pt x="560218" y="1522352"/>
                  <a:pt x="549862" y="1515577"/>
                </a:cubicBezTo>
                <a:lnTo>
                  <a:pt x="549172" y="1515145"/>
                </a:lnTo>
                <a:lnTo>
                  <a:pt x="563061" y="1516760"/>
                </a:lnTo>
                <a:cubicBezTo>
                  <a:pt x="645256" y="1522710"/>
                  <a:pt x="718068" y="1552669"/>
                  <a:pt x="802755" y="1555329"/>
                </a:cubicBezTo>
                <a:cubicBezTo>
                  <a:pt x="788964" y="1550986"/>
                  <a:pt x="769230" y="1547939"/>
                  <a:pt x="774719" y="1545151"/>
                </a:cubicBezTo>
                <a:lnTo>
                  <a:pt x="788255" y="1542687"/>
                </a:lnTo>
                <a:lnTo>
                  <a:pt x="856962" y="1572017"/>
                </a:lnTo>
                <a:lnTo>
                  <a:pt x="807616" y="1544770"/>
                </a:lnTo>
                <a:lnTo>
                  <a:pt x="811203" y="1545244"/>
                </a:lnTo>
                <a:cubicBezTo>
                  <a:pt x="839301" y="1549524"/>
                  <a:pt x="882389" y="1556660"/>
                  <a:pt x="895425" y="1553275"/>
                </a:cubicBezTo>
                <a:cubicBezTo>
                  <a:pt x="846993" y="1532831"/>
                  <a:pt x="823618" y="1533620"/>
                  <a:pt x="778770" y="1521052"/>
                </a:cubicBezTo>
                <a:cubicBezTo>
                  <a:pt x="716451" y="1507300"/>
                  <a:pt x="769281" y="1515152"/>
                  <a:pt x="792154" y="1509211"/>
                </a:cubicBezTo>
                <a:cubicBezTo>
                  <a:pt x="809536" y="1504697"/>
                  <a:pt x="768778" y="1509999"/>
                  <a:pt x="779669" y="1501446"/>
                </a:cubicBezTo>
                <a:cubicBezTo>
                  <a:pt x="790559" y="1492894"/>
                  <a:pt x="824014" y="1508862"/>
                  <a:pt x="841484" y="1510047"/>
                </a:cubicBezTo>
                <a:cubicBezTo>
                  <a:pt x="859874" y="1515837"/>
                  <a:pt x="880844" y="1524040"/>
                  <a:pt x="903802" y="1523801"/>
                </a:cubicBezTo>
                <a:cubicBezTo>
                  <a:pt x="903802" y="1523801"/>
                  <a:pt x="909205" y="1516674"/>
                  <a:pt x="914693" y="1515248"/>
                </a:cubicBezTo>
                <a:cubicBezTo>
                  <a:pt x="923679" y="1515997"/>
                  <a:pt x="976509" y="1523848"/>
                  <a:pt x="988490" y="1526460"/>
                </a:cubicBezTo>
                <a:cubicBezTo>
                  <a:pt x="1052710" y="1526070"/>
                  <a:pt x="952040" y="1508630"/>
                  <a:pt x="934066" y="1502292"/>
                </a:cubicBezTo>
                <a:cubicBezTo>
                  <a:pt x="898207" y="1495315"/>
                  <a:pt x="869255" y="1491827"/>
                  <a:pt x="856770" y="1484063"/>
                </a:cubicBezTo>
                <a:cubicBezTo>
                  <a:pt x="802434" y="1465596"/>
                  <a:pt x="761085" y="1460044"/>
                  <a:pt x="707164" y="1441026"/>
                </a:cubicBezTo>
                <a:cubicBezTo>
                  <a:pt x="759492" y="1443728"/>
                  <a:pt x="801930" y="1460443"/>
                  <a:pt x="854761" y="1468294"/>
                </a:cubicBezTo>
                <a:cubicBezTo>
                  <a:pt x="879139" y="1472970"/>
                  <a:pt x="903105" y="1483036"/>
                  <a:pt x="925977" y="1477095"/>
                </a:cubicBezTo>
                <a:cubicBezTo>
                  <a:pt x="933958" y="1472380"/>
                  <a:pt x="936452" y="1469090"/>
                  <a:pt x="945352" y="1468980"/>
                </a:cubicBezTo>
                <a:cubicBezTo>
                  <a:pt x="968312" y="1468741"/>
                  <a:pt x="987792" y="1485695"/>
                  <a:pt x="1013748" y="1487320"/>
                </a:cubicBezTo>
                <a:cubicBezTo>
                  <a:pt x="1010752" y="1485457"/>
                  <a:pt x="1020136" y="1466288"/>
                  <a:pt x="1023632" y="1468461"/>
                </a:cubicBezTo>
                <a:cubicBezTo>
                  <a:pt x="1037519" y="1461772"/>
                  <a:pt x="1096445" y="1498422"/>
                  <a:pt x="1112322" y="1483291"/>
                </a:cubicBezTo>
                <a:cubicBezTo>
                  <a:pt x="1112322" y="1483291"/>
                  <a:pt x="1112660" y="1482845"/>
                  <a:pt x="1113081" y="1482288"/>
                </a:cubicBezTo>
                <a:lnTo>
                  <a:pt x="1114030" y="1481036"/>
                </a:lnTo>
                <a:lnTo>
                  <a:pt x="1114600" y="1480284"/>
                </a:lnTo>
                <a:cubicBezTo>
                  <a:pt x="1114854" y="1479950"/>
                  <a:pt x="1114684" y="1480173"/>
                  <a:pt x="1114347" y="1480617"/>
                </a:cubicBezTo>
                <a:lnTo>
                  <a:pt x="1114030" y="1481036"/>
                </a:lnTo>
                <a:lnTo>
                  <a:pt x="1112322" y="1483291"/>
                </a:lnTo>
                <a:cubicBezTo>
                  <a:pt x="1087852" y="1468072"/>
                  <a:pt x="1064981" y="1474013"/>
                  <a:pt x="1040516" y="1463637"/>
                </a:cubicBezTo>
                <a:cubicBezTo>
                  <a:pt x="1007061" y="1447670"/>
                  <a:pt x="973694" y="1437404"/>
                  <a:pt x="929765" y="1429441"/>
                </a:cubicBezTo>
                <a:cubicBezTo>
                  <a:pt x="858458" y="1410097"/>
                  <a:pt x="1014955" y="1437255"/>
                  <a:pt x="1017447" y="1433964"/>
                </a:cubicBezTo>
                <a:lnTo>
                  <a:pt x="982987" y="1407693"/>
                </a:lnTo>
                <a:cubicBezTo>
                  <a:pt x="985480" y="1404404"/>
                  <a:pt x="1042310" y="1419582"/>
                  <a:pt x="1042310" y="1419582"/>
                </a:cubicBezTo>
                <a:cubicBezTo>
                  <a:pt x="1071262" y="1423070"/>
                  <a:pt x="1078256" y="1432260"/>
                  <a:pt x="1101633" y="1431473"/>
                </a:cubicBezTo>
                <a:cubicBezTo>
                  <a:pt x="1089148" y="1423708"/>
                  <a:pt x="1026828" y="1409954"/>
                  <a:pt x="1029323" y="1406665"/>
                </a:cubicBezTo>
                <a:cubicBezTo>
                  <a:pt x="1029944" y="1405843"/>
                  <a:pt x="1034645" y="1405640"/>
                  <a:pt x="1040410" y="1405532"/>
                </a:cubicBezTo>
                <a:lnTo>
                  <a:pt x="1045164" y="1405379"/>
                </a:lnTo>
                <a:lnTo>
                  <a:pt x="1102871" y="1429837"/>
                </a:lnTo>
                <a:lnTo>
                  <a:pt x="1130603" y="1441590"/>
                </a:lnTo>
                <a:cubicBezTo>
                  <a:pt x="1135840" y="1453324"/>
                  <a:pt x="1139213" y="1434337"/>
                  <a:pt x="1130603" y="1441590"/>
                </a:cubicBezTo>
                <a:cubicBezTo>
                  <a:pt x="1116749" y="1432272"/>
                  <a:pt x="1102534" y="1424308"/>
                  <a:pt x="1088145" y="1417015"/>
                </a:cubicBezTo>
                <a:lnTo>
                  <a:pt x="1060103" y="1403766"/>
                </a:lnTo>
                <a:lnTo>
                  <a:pt x="1063675" y="1401829"/>
                </a:lnTo>
                <a:cubicBezTo>
                  <a:pt x="1061651" y="1400002"/>
                  <a:pt x="1054665" y="1397220"/>
                  <a:pt x="1039709" y="1392961"/>
                </a:cubicBezTo>
                <a:lnTo>
                  <a:pt x="1033886" y="1391354"/>
                </a:lnTo>
                <a:lnTo>
                  <a:pt x="1001236" y="1375844"/>
                </a:lnTo>
                <a:cubicBezTo>
                  <a:pt x="986904" y="1368502"/>
                  <a:pt x="972773" y="1360467"/>
                  <a:pt x="959033" y="1351054"/>
                </a:cubicBezTo>
                <a:cubicBezTo>
                  <a:pt x="997439" y="1362614"/>
                  <a:pt x="1031863" y="1381404"/>
                  <a:pt x="1069141" y="1397143"/>
                </a:cubicBezTo>
                <a:cubicBezTo>
                  <a:pt x="1098290" y="1408752"/>
                  <a:pt x="1077260" y="1394825"/>
                  <a:pt x="1066585" y="1387671"/>
                </a:cubicBezTo>
                <a:lnTo>
                  <a:pt x="934441" y="1324962"/>
                </a:lnTo>
                <a:lnTo>
                  <a:pt x="939831" y="1326002"/>
                </a:lnTo>
                <a:cubicBezTo>
                  <a:pt x="963293" y="1330915"/>
                  <a:pt x="1026526" y="1344431"/>
                  <a:pt x="981179" y="1331554"/>
                </a:cubicBezTo>
                <a:cubicBezTo>
                  <a:pt x="941820" y="1317561"/>
                  <a:pt x="992656" y="1329013"/>
                  <a:pt x="1007047" y="1327476"/>
                </a:cubicBezTo>
                <a:cubicBezTo>
                  <a:pt x="1004051" y="1325613"/>
                  <a:pt x="1001054" y="1323749"/>
                  <a:pt x="998058" y="1321886"/>
                </a:cubicBezTo>
                <a:cubicBezTo>
                  <a:pt x="1001054" y="1323749"/>
                  <a:pt x="986561" y="1300216"/>
                  <a:pt x="989469" y="1296379"/>
                </a:cubicBezTo>
                <a:cubicBezTo>
                  <a:pt x="994455" y="1289800"/>
                  <a:pt x="1071249" y="1302876"/>
                  <a:pt x="1083230" y="1305489"/>
                </a:cubicBezTo>
                <a:cubicBezTo>
                  <a:pt x="1129979" y="1303912"/>
                  <a:pt x="998938" y="1278069"/>
                  <a:pt x="1004340" y="1270943"/>
                </a:cubicBezTo>
                <a:cubicBezTo>
                  <a:pt x="1004836" y="1268832"/>
                  <a:pt x="1010223" y="1268149"/>
                  <a:pt x="1017368" y="1268144"/>
                </a:cubicBezTo>
                <a:lnTo>
                  <a:pt x="1024738" y="1268540"/>
                </a:lnTo>
                <a:lnTo>
                  <a:pt x="1116153" y="1310396"/>
                </a:lnTo>
                <a:cubicBezTo>
                  <a:pt x="1125052" y="1314523"/>
                  <a:pt x="1165522" y="1340490"/>
                  <a:pt x="1171414" y="1335526"/>
                </a:cubicBezTo>
                <a:cubicBezTo>
                  <a:pt x="1176852" y="1330945"/>
                  <a:pt x="1141165" y="1317094"/>
                  <a:pt x="1138937" y="1314449"/>
                </a:cubicBezTo>
                <a:cubicBezTo>
                  <a:pt x="1104769" y="1299642"/>
                  <a:pt x="1073426" y="1285199"/>
                  <a:pt x="1043258" y="1270656"/>
                </a:cubicBezTo>
                <a:lnTo>
                  <a:pt x="1040756" y="1269404"/>
                </a:lnTo>
                <a:lnTo>
                  <a:pt x="1040952" y="1269414"/>
                </a:lnTo>
                <a:cubicBezTo>
                  <a:pt x="1056019" y="1270618"/>
                  <a:pt x="1065608" y="1271540"/>
                  <a:pt x="1044682" y="1266188"/>
                </a:cubicBezTo>
                <a:lnTo>
                  <a:pt x="1012535" y="1255267"/>
                </a:lnTo>
                <a:lnTo>
                  <a:pt x="954621" y="1226256"/>
                </a:lnTo>
                <a:lnTo>
                  <a:pt x="946442" y="1222584"/>
                </a:lnTo>
                <a:lnTo>
                  <a:pt x="976689" y="1226233"/>
                </a:lnTo>
                <a:cubicBezTo>
                  <a:pt x="989643" y="1227924"/>
                  <a:pt x="1004806" y="1230096"/>
                  <a:pt x="1024108" y="1233228"/>
                </a:cubicBezTo>
                <a:cubicBezTo>
                  <a:pt x="1044575" y="1236277"/>
                  <a:pt x="1059968" y="1240205"/>
                  <a:pt x="1077438" y="1241390"/>
                </a:cubicBezTo>
                <a:cubicBezTo>
                  <a:pt x="1117784" y="1241478"/>
                  <a:pt x="1052469" y="1225861"/>
                  <a:pt x="1037491" y="1221386"/>
                </a:cubicBezTo>
                <a:cubicBezTo>
                  <a:pt x="1013613" y="1217021"/>
                  <a:pt x="985164" y="1218687"/>
                  <a:pt x="989648" y="1206955"/>
                </a:cubicBezTo>
                <a:cubicBezTo>
                  <a:pt x="987154" y="1210245"/>
                  <a:pt x="1038978" y="1207792"/>
                  <a:pt x="1053369" y="1206255"/>
                </a:cubicBezTo>
                <a:cubicBezTo>
                  <a:pt x="1053369" y="1206255"/>
                  <a:pt x="1077834" y="1216632"/>
                  <a:pt x="1073332" y="1204153"/>
                </a:cubicBezTo>
                <a:cubicBezTo>
                  <a:pt x="1073332" y="1204153"/>
                  <a:pt x="1052865" y="1201103"/>
                  <a:pt x="1041383" y="1198801"/>
                </a:cubicBezTo>
                <a:cubicBezTo>
                  <a:pt x="1042872" y="1190049"/>
                  <a:pt x="1044863" y="1181607"/>
                  <a:pt x="1044863" y="1181607"/>
                </a:cubicBezTo>
                <a:cubicBezTo>
                  <a:pt x="1038871" y="1177880"/>
                  <a:pt x="1000933" y="1173645"/>
                  <a:pt x="988449" y="1165880"/>
                </a:cubicBezTo>
                <a:cubicBezTo>
                  <a:pt x="988449" y="1165880"/>
                  <a:pt x="969973" y="1154389"/>
                  <a:pt x="1001920" y="1159740"/>
                </a:cubicBezTo>
                <a:cubicBezTo>
                  <a:pt x="1026299" y="1164415"/>
                  <a:pt x="1005919" y="1167066"/>
                  <a:pt x="1023303" y="1162552"/>
                </a:cubicBezTo>
                <a:cubicBezTo>
                  <a:pt x="1011409" y="1165641"/>
                  <a:pt x="1013310" y="1151497"/>
                  <a:pt x="1021292" y="1146783"/>
                </a:cubicBezTo>
                <a:cubicBezTo>
                  <a:pt x="1019921" y="1147139"/>
                  <a:pt x="1023503" y="1148410"/>
                  <a:pt x="1029689" y="1150064"/>
                </a:cubicBezTo>
                <a:lnTo>
                  <a:pt x="1049630" y="1154700"/>
                </a:lnTo>
                <a:lnTo>
                  <a:pt x="1050361" y="1155045"/>
                </a:lnTo>
                <a:cubicBezTo>
                  <a:pt x="1116187" y="1186049"/>
                  <a:pt x="1181735" y="1216721"/>
                  <a:pt x="1244421" y="1245606"/>
                </a:cubicBezTo>
                <a:cubicBezTo>
                  <a:pt x="1321840" y="1280485"/>
                  <a:pt x="1398160" y="1308540"/>
                  <a:pt x="1472253" y="1333952"/>
                </a:cubicBezTo>
                <a:cubicBezTo>
                  <a:pt x="1509685" y="1346654"/>
                  <a:pt x="1548962" y="1357641"/>
                  <a:pt x="1588505" y="1366871"/>
                </a:cubicBezTo>
                <a:lnTo>
                  <a:pt x="1588901" y="1366946"/>
                </a:lnTo>
                <a:lnTo>
                  <a:pt x="1592770" y="1351635"/>
                </a:lnTo>
                <a:lnTo>
                  <a:pt x="1528238" y="1332235"/>
                </a:lnTo>
                <a:cubicBezTo>
                  <a:pt x="1468366" y="1314623"/>
                  <a:pt x="1407580" y="1296730"/>
                  <a:pt x="1344654" y="1273536"/>
                </a:cubicBezTo>
                <a:cubicBezTo>
                  <a:pt x="1242221" y="1231960"/>
                  <a:pt x="1139143" y="1183178"/>
                  <a:pt x="1038012" y="1132110"/>
                </a:cubicBezTo>
                <a:lnTo>
                  <a:pt x="1035069" y="1130476"/>
                </a:lnTo>
                <a:lnTo>
                  <a:pt x="1052199" y="1132302"/>
                </a:lnTo>
                <a:lnTo>
                  <a:pt x="1054691" y="1131873"/>
                </a:lnTo>
                <a:lnTo>
                  <a:pt x="1059205" y="1134274"/>
                </a:lnTo>
                <a:cubicBezTo>
                  <a:pt x="1159728" y="1173586"/>
                  <a:pt x="1240157" y="1217554"/>
                  <a:pt x="1357891" y="1266258"/>
                </a:cubicBezTo>
                <a:cubicBezTo>
                  <a:pt x="1397961" y="1282553"/>
                  <a:pt x="1443054" y="1297682"/>
                  <a:pt x="1488984" y="1311621"/>
                </a:cubicBezTo>
                <a:lnTo>
                  <a:pt x="1595335" y="1341485"/>
                </a:lnTo>
                <a:lnTo>
                  <a:pt x="1598306" y="1329730"/>
                </a:lnTo>
                <a:lnTo>
                  <a:pt x="1597018" y="1329267"/>
                </a:lnTo>
                <a:cubicBezTo>
                  <a:pt x="1588516" y="1326418"/>
                  <a:pt x="1581706" y="1324083"/>
                  <a:pt x="1577324" y="1321640"/>
                </a:cubicBezTo>
                <a:cubicBezTo>
                  <a:pt x="1546873" y="1319522"/>
                  <a:pt x="1527434" y="1307484"/>
                  <a:pt x="1490484" y="1298572"/>
                </a:cubicBezTo>
                <a:cubicBezTo>
                  <a:pt x="1447450" y="1287036"/>
                  <a:pt x="1404907" y="1270565"/>
                  <a:pt x="1362683" y="1254472"/>
                </a:cubicBezTo>
                <a:cubicBezTo>
                  <a:pt x="1346928" y="1247726"/>
                  <a:pt x="1290047" y="1231710"/>
                  <a:pt x="1305195" y="1226697"/>
                </a:cubicBezTo>
                <a:cubicBezTo>
                  <a:pt x="1301377" y="1222165"/>
                  <a:pt x="1297240" y="1217255"/>
                  <a:pt x="1289892" y="1219570"/>
                </a:cubicBezTo>
                <a:cubicBezTo>
                  <a:pt x="1215509" y="1182779"/>
                  <a:pt x="1137279" y="1152457"/>
                  <a:pt x="1057343" y="1103554"/>
                </a:cubicBezTo>
                <a:cubicBezTo>
                  <a:pt x="1134763" y="1138432"/>
                  <a:pt x="1227938" y="1180058"/>
                  <a:pt x="1307268" y="1217202"/>
                </a:cubicBezTo>
                <a:cubicBezTo>
                  <a:pt x="1320343" y="1221687"/>
                  <a:pt x="1388505" y="1256614"/>
                  <a:pt x="1393943" y="1252032"/>
                </a:cubicBezTo>
                <a:cubicBezTo>
                  <a:pt x="1415339" y="1237882"/>
                  <a:pt x="1179579" y="1129092"/>
                  <a:pt x="1384079" y="1240323"/>
                </a:cubicBezTo>
                <a:cubicBezTo>
                  <a:pt x="1375314" y="1235436"/>
                  <a:pt x="1366867" y="1230929"/>
                  <a:pt x="1361467" y="1230956"/>
                </a:cubicBezTo>
                <a:cubicBezTo>
                  <a:pt x="1255825" y="1196606"/>
                  <a:pt x="1158184" y="1143242"/>
                  <a:pt x="1069483" y="1089452"/>
                </a:cubicBezTo>
                <a:cubicBezTo>
                  <a:pt x="1185307" y="1135892"/>
                  <a:pt x="1297604" y="1189177"/>
                  <a:pt x="1418511" y="1235210"/>
                </a:cubicBezTo>
                <a:cubicBezTo>
                  <a:pt x="1474515" y="1256163"/>
                  <a:pt x="1529889" y="1273611"/>
                  <a:pt x="1585583" y="1289253"/>
                </a:cubicBezTo>
                <a:lnTo>
                  <a:pt x="1607141" y="1294767"/>
                </a:lnTo>
                <a:lnTo>
                  <a:pt x="1609316" y="1286161"/>
                </a:lnTo>
                <a:lnTo>
                  <a:pt x="1532463" y="1263590"/>
                </a:lnTo>
                <a:cubicBezTo>
                  <a:pt x="1385208" y="1216486"/>
                  <a:pt x="1240576" y="1158271"/>
                  <a:pt x="1101514" y="1087008"/>
                </a:cubicBezTo>
                <a:cubicBezTo>
                  <a:pt x="1066318" y="1068224"/>
                  <a:pt x="1021867" y="1049486"/>
                  <a:pt x="1006766" y="1026043"/>
                </a:cubicBezTo>
                <a:cubicBezTo>
                  <a:pt x="992273" y="1014357"/>
                  <a:pt x="989101" y="1017029"/>
                  <a:pt x="980654" y="1012522"/>
                </a:cubicBezTo>
                <a:cubicBezTo>
                  <a:pt x="958495" y="1002772"/>
                  <a:pt x="943550" y="991469"/>
                  <a:pt x="968561" y="998167"/>
                </a:cubicBezTo>
                <a:cubicBezTo>
                  <a:pt x="1011104" y="1014638"/>
                  <a:pt x="1033397" y="1023627"/>
                  <a:pt x="1068593" y="1042412"/>
                </a:cubicBezTo>
                <a:cubicBezTo>
                  <a:pt x="1190465" y="1096028"/>
                  <a:pt x="1290823" y="1147100"/>
                  <a:pt x="1418268" y="1195376"/>
                </a:cubicBezTo>
                <a:cubicBezTo>
                  <a:pt x="1472037" y="1216435"/>
                  <a:pt x="1517474" y="1230709"/>
                  <a:pt x="1569238" y="1246283"/>
                </a:cubicBezTo>
                <a:lnTo>
                  <a:pt x="1573694" y="1247618"/>
                </a:lnTo>
                <a:lnTo>
                  <a:pt x="1573528" y="1245536"/>
                </a:lnTo>
                <a:lnTo>
                  <a:pt x="1573925" y="1237752"/>
                </a:lnTo>
                <a:lnTo>
                  <a:pt x="1527090" y="1224404"/>
                </a:lnTo>
                <a:cubicBezTo>
                  <a:pt x="1496271" y="1214909"/>
                  <a:pt x="1465756" y="1204611"/>
                  <a:pt x="1435643" y="1193008"/>
                </a:cubicBezTo>
                <a:cubicBezTo>
                  <a:pt x="1325093" y="1153750"/>
                  <a:pt x="1202894" y="1093307"/>
                  <a:pt x="1097134" y="1042263"/>
                </a:cubicBezTo>
                <a:cubicBezTo>
                  <a:pt x="1079922" y="1032868"/>
                  <a:pt x="1055401" y="1021235"/>
                  <a:pt x="1046954" y="1016727"/>
                </a:cubicBezTo>
                <a:cubicBezTo>
                  <a:pt x="1038998" y="1007283"/>
                  <a:pt x="1050164" y="1009501"/>
                  <a:pt x="1044437" y="1002703"/>
                </a:cubicBezTo>
                <a:cubicBezTo>
                  <a:pt x="1044437" y="1002703"/>
                  <a:pt x="1034573" y="990993"/>
                  <a:pt x="1031854" y="993283"/>
                </a:cubicBezTo>
                <a:cubicBezTo>
                  <a:pt x="1034573" y="990993"/>
                  <a:pt x="1068350" y="1002577"/>
                  <a:pt x="1097500" y="1014186"/>
                </a:cubicBezTo>
                <a:cubicBezTo>
                  <a:pt x="1099409" y="1016452"/>
                  <a:pt x="1099409" y="1016452"/>
                  <a:pt x="1096689" y="1018742"/>
                </a:cubicBezTo>
                <a:cubicBezTo>
                  <a:pt x="1099409" y="1016452"/>
                  <a:pt x="1058774" y="1002246"/>
                  <a:pt x="1047156" y="1000411"/>
                </a:cubicBezTo>
                <a:cubicBezTo>
                  <a:pt x="1187994" y="1053548"/>
                  <a:pt x="1148489" y="1035165"/>
                  <a:pt x="1097500" y="1014186"/>
                </a:cubicBezTo>
                <a:lnTo>
                  <a:pt x="1096909" y="1010210"/>
                </a:lnTo>
                <a:lnTo>
                  <a:pt x="1117063" y="1015523"/>
                </a:lnTo>
                <a:cubicBezTo>
                  <a:pt x="1140117" y="1024134"/>
                  <a:pt x="1161700" y="1038889"/>
                  <a:pt x="1186085" y="1051282"/>
                </a:cubicBezTo>
                <a:cubicBezTo>
                  <a:pt x="1304594" y="1101595"/>
                  <a:pt x="1422668" y="1151911"/>
                  <a:pt x="1542534" y="1192454"/>
                </a:cubicBezTo>
                <a:lnTo>
                  <a:pt x="1548436" y="1194262"/>
                </a:lnTo>
                <a:lnTo>
                  <a:pt x="1548638" y="1191581"/>
                </a:lnTo>
                <a:cubicBezTo>
                  <a:pt x="1549191" y="1188023"/>
                  <a:pt x="1550040" y="1184139"/>
                  <a:pt x="1551083" y="1180732"/>
                </a:cubicBezTo>
                <a:lnTo>
                  <a:pt x="1582633" y="1024454"/>
                </a:lnTo>
                <a:lnTo>
                  <a:pt x="1643187" y="836410"/>
                </a:lnTo>
                <a:lnTo>
                  <a:pt x="1608514" y="955384"/>
                </a:lnTo>
                <a:cubicBezTo>
                  <a:pt x="1595344" y="1005210"/>
                  <a:pt x="1583422" y="1055262"/>
                  <a:pt x="1572671" y="1105438"/>
                </a:cubicBezTo>
                <a:cubicBezTo>
                  <a:pt x="1569165" y="1124116"/>
                  <a:pt x="1559846" y="1167685"/>
                  <a:pt x="1554436" y="1193006"/>
                </a:cubicBezTo>
                <a:lnTo>
                  <a:pt x="1553103" y="1195692"/>
                </a:lnTo>
                <a:lnTo>
                  <a:pt x="1577594" y="1203193"/>
                </a:lnTo>
                <a:lnTo>
                  <a:pt x="1578062" y="1200939"/>
                </a:lnTo>
                <a:cubicBezTo>
                  <a:pt x="1584912" y="1154002"/>
                  <a:pt x="1604596" y="1085351"/>
                  <a:pt x="1614177" y="1046404"/>
                </a:cubicBezTo>
                <a:cubicBezTo>
                  <a:pt x="1633338" y="968510"/>
                  <a:pt x="1646423" y="910885"/>
                  <a:pt x="1670798" y="837850"/>
                </a:cubicBezTo>
                <a:cubicBezTo>
                  <a:pt x="1681222" y="805414"/>
                  <a:pt x="1691907" y="774659"/>
                  <a:pt x="1702809" y="744827"/>
                </a:cubicBezTo>
                <a:lnTo>
                  <a:pt x="1727555" y="679859"/>
                </a:lnTo>
                <a:lnTo>
                  <a:pt x="1726460" y="686359"/>
                </a:lnTo>
                <a:cubicBezTo>
                  <a:pt x="1722971" y="701527"/>
                  <a:pt x="1717453" y="720310"/>
                  <a:pt x="1713509" y="737525"/>
                </a:cubicBezTo>
                <a:lnTo>
                  <a:pt x="1712607" y="742575"/>
                </a:lnTo>
                <a:lnTo>
                  <a:pt x="1702617" y="768849"/>
                </a:lnTo>
                <a:cubicBezTo>
                  <a:pt x="1692114" y="798080"/>
                  <a:pt x="1682440" y="826978"/>
                  <a:pt x="1674052" y="855081"/>
                </a:cubicBezTo>
                <a:cubicBezTo>
                  <a:pt x="1653956" y="916417"/>
                  <a:pt x="1639160" y="979085"/>
                  <a:pt x="1625595" y="1042530"/>
                </a:cubicBezTo>
                <a:lnTo>
                  <a:pt x="1590407" y="1207118"/>
                </a:lnTo>
                <a:lnTo>
                  <a:pt x="1623191" y="1217160"/>
                </a:lnTo>
                <a:lnTo>
                  <a:pt x="1649364" y="1084080"/>
                </a:lnTo>
                <a:cubicBezTo>
                  <a:pt x="1684955" y="920302"/>
                  <a:pt x="1743913" y="759837"/>
                  <a:pt x="1802827" y="598600"/>
                </a:cubicBezTo>
                <a:cubicBezTo>
                  <a:pt x="1813956" y="573613"/>
                  <a:pt x="1827587" y="551304"/>
                  <a:pt x="1835008" y="527841"/>
                </a:cubicBezTo>
                <a:lnTo>
                  <a:pt x="1839283" y="507441"/>
                </a:lnTo>
                <a:lnTo>
                  <a:pt x="1840321" y="507231"/>
                </a:lnTo>
                <a:cubicBezTo>
                  <a:pt x="1841225" y="506389"/>
                  <a:pt x="1841250" y="505150"/>
                  <a:pt x="1840036" y="503851"/>
                </a:cubicBezTo>
                <a:lnTo>
                  <a:pt x="1839283" y="507441"/>
                </a:lnTo>
                <a:lnTo>
                  <a:pt x="1835343" y="508234"/>
                </a:lnTo>
                <a:cubicBezTo>
                  <a:pt x="1845446" y="478528"/>
                  <a:pt x="1855287" y="444202"/>
                  <a:pt x="1852861" y="441604"/>
                </a:cubicBezTo>
                <a:cubicBezTo>
                  <a:pt x="1855287" y="444202"/>
                  <a:pt x="1844098" y="454652"/>
                  <a:pt x="1844098" y="454652"/>
                </a:cubicBezTo>
                <a:cubicBezTo>
                  <a:pt x="1837600" y="460720"/>
                  <a:pt x="1839245" y="449456"/>
                  <a:pt x="1830221" y="457885"/>
                </a:cubicBezTo>
                <a:cubicBezTo>
                  <a:pt x="1826151" y="466551"/>
                  <a:pt x="1815787" y="491635"/>
                  <a:pt x="1807283" y="509305"/>
                </a:cubicBezTo>
                <a:cubicBezTo>
                  <a:pt x="1795893" y="536363"/>
                  <a:pt x="1783966" y="564478"/>
                  <a:pt x="1771962" y="593184"/>
                </a:cubicBezTo>
                <a:lnTo>
                  <a:pt x="1742058" y="666226"/>
                </a:lnTo>
                <a:lnTo>
                  <a:pt x="1747710" y="647333"/>
                </a:lnTo>
                <a:cubicBezTo>
                  <a:pt x="1759742" y="614811"/>
                  <a:pt x="1773260" y="583337"/>
                  <a:pt x="1786743" y="552908"/>
                </a:cubicBezTo>
                <a:cubicBezTo>
                  <a:pt x="1814109" y="492484"/>
                  <a:pt x="1835958" y="421810"/>
                  <a:pt x="1863022" y="355994"/>
                </a:cubicBezTo>
                <a:cubicBezTo>
                  <a:pt x="1878741" y="321449"/>
                  <a:pt x="1893301" y="286568"/>
                  <a:pt x="1907655" y="253095"/>
                </a:cubicBezTo>
                <a:cubicBezTo>
                  <a:pt x="1922009" y="219621"/>
                  <a:pt x="1936159" y="187555"/>
                  <a:pt x="1951057" y="158643"/>
                </a:cubicBezTo>
                <a:cubicBezTo>
                  <a:pt x="1938688" y="195328"/>
                  <a:pt x="1921944" y="235290"/>
                  <a:pt x="1904984" y="271401"/>
                </a:cubicBezTo>
                <a:lnTo>
                  <a:pt x="1890811" y="309771"/>
                </a:lnTo>
                <a:cubicBezTo>
                  <a:pt x="1896068" y="315400"/>
                  <a:pt x="1910764" y="286271"/>
                  <a:pt x="1912668" y="279628"/>
                </a:cubicBezTo>
                <a:cubicBezTo>
                  <a:pt x="1950660" y="198741"/>
                  <a:pt x="1982612" y="98361"/>
                  <a:pt x="2023236" y="30423"/>
                </a:cubicBezTo>
                <a:cubicBezTo>
                  <a:pt x="2001647" y="105718"/>
                  <a:pt x="1955092" y="189737"/>
                  <a:pt x="1928551" y="264794"/>
                </a:cubicBezTo>
                <a:cubicBezTo>
                  <a:pt x="1936388" y="242070"/>
                  <a:pt x="1920048" y="282465"/>
                  <a:pt x="1925045" y="283473"/>
                </a:cubicBezTo>
                <a:cubicBezTo>
                  <a:pt x="1934230" y="284624"/>
                  <a:pt x="1930977" y="267392"/>
                  <a:pt x="1930977" y="267392"/>
                </a:cubicBezTo>
                <a:cubicBezTo>
                  <a:pt x="1950925" y="223627"/>
                  <a:pt x="1969610" y="181042"/>
                  <a:pt x="1988315" y="139654"/>
                </a:cubicBezTo>
                <a:lnTo>
                  <a:pt x="2026948" y="58598"/>
                </a:lnTo>
                <a:lnTo>
                  <a:pt x="2024987" y="71325"/>
                </a:lnTo>
                <a:lnTo>
                  <a:pt x="2024957" y="71891"/>
                </a:lnTo>
                <a:lnTo>
                  <a:pt x="2023505" y="75575"/>
                </a:lnTo>
                <a:cubicBezTo>
                  <a:pt x="2019073" y="84578"/>
                  <a:pt x="1996237" y="131040"/>
                  <a:pt x="1998664" y="133638"/>
                </a:cubicBezTo>
                <a:cubicBezTo>
                  <a:pt x="2006348" y="141866"/>
                  <a:pt x="2026757" y="92807"/>
                  <a:pt x="2022426" y="96851"/>
                </a:cubicBezTo>
                <a:lnTo>
                  <a:pt x="2024117" y="92664"/>
                </a:lnTo>
                <a:lnTo>
                  <a:pt x="2028181" y="97944"/>
                </a:lnTo>
                <a:cubicBezTo>
                  <a:pt x="2029666" y="95855"/>
                  <a:pt x="2031179" y="90422"/>
                  <a:pt x="2032639" y="83448"/>
                </a:cubicBezTo>
                <a:lnTo>
                  <a:pt x="2035777" y="65463"/>
                </a:lnTo>
                <a:lnTo>
                  <a:pt x="2041291" y="54098"/>
                </a:lnTo>
                <a:cubicBezTo>
                  <a:pt x="2050215" y="50628"/>
                  <a:pt x="2031351" y="93382"/>
                  <a:pt x="2031351" y="93382"/>
                </a:cubicBezTo>
                <a:cubicBezTo>
                  <a:pt x="1994079" y="173594"/>
                  <a:pt x="1965112" y="246052"/>
                  <a:pt x="1935839" y="313120"/>
                </a:cubicBezTo>
                <a:cubicBezTo>
                  <a:pt x="1933935" y="319764"/>
                  <a:pt x="1896042" y="395693"/>
                  <a:pt x="1905893" y="401897"/>
                </a:cubicBezTo>
                <a:cubicBezTo>
                  <a:pt x="1912912" y="405072"/>
                  <a:pt x="1933422" y="351053"/>
                  <a:pt x="1912086" y="390438"/>
                </a:cubicBezTo>
                <a:cubicBezTo>
                  <a:pt x="1941619" y="327991"/>
                  <a:pt x="1964294" y="271950"/>
                  <a:pt x="1991256" y="211094"/>
                </a:cubicBezTo>
                <a:cubicBezTo>
                  <a:pt x="1993423" y="209070"/>
                  <a:pt x="2013368" y="145040"/>
                  <a:pt x="2020486" y="143256"/>
                </a:cubicBezTo>
                <a:cubicBezTo>
                  <a:pt x="2032502" y="147438"/>
                  <a:pt x="2008783" y="184997"/>
                  <a:pt x="2008783" y="184997"/>
                </a:cubicBezTo>
                <a:cubicBezTo>
                  <a:pt x="1975745" y="266120"/>
                  <a:pt x="1959305" y="311473"/>
                  <a:pt x="1926007" y="387977"/>
                </a:cubicBezTo>
                <a:cubicBezTo>
                  <a:pt x="1924102" y="394621"/>
                  <a:pt x="1890137" y="466070"/>
                  <a:pt x="1897560" y="469677"/>
                </a:cubicBezTo>
                <a:cubicBezTo>
                  <a:pt x="1904679" y="467893"/>
                  <a:pt x="1922097" y="406222"/>
                  <a:pt x="1920193" y="412867"/>
                </a:cubicBezTo>
                <a:cubicBezTo>
                  <a:pt x="1930860" y="393172"/>
                  <a:pt x="1935030" y="379549"/>
                  <a:pt x="1947821" y="357064"/>
                </a:cubicBezTo>
                <a:cubicBezTo>
                  <a:pt x="1940406" y="393988"/>
                  <a:pt x="1918592" y="424902"/>
                  <a:pt x="1908750" y="459226"/>
                </a:cubicBezTo>
                <a:cubicBezTo>
                  <a:pt x="1904679" y="467893"/>
                  <a:pt x="1907672" y="480503"/>
                  <a:pt x="1903501" y="494129"/>
                </a:cubicBezTo>
                <a:cubicBezTo>
                  <a:pt x="1896448" y="530716"/>
                  <a:pt x="1872889" y="577853"/>
                  <a:pt x="1863048" y="612178"/>
                </a:cubicBezTo>
                <a:cubicBezTo>
                  <a:pt x="1865053" y="600576"/>
                  <a:pt x="1857115" y="628258"/>
                  <a:pt x="1859542" y="630855"/>
                </a:cubicBezTo>
                <a:cubicBezTo>
                  <a:pt x="1867227" y="639084"/>
                  <a:pt x="1872072" y="603750"/>
                  <a:pt x="1874238" y="601727"/>
                </a:cubicBezTo>
                <a:cubicBezTo>
                  <a:pt x="1907376" y="515643"/>
                  <a:pt x="1937988" y="431920"/>
                  <a:pt x="1975879" y="355992"/>
                </a:cubicBezTo>
                <a:cubicBezTo>
                  <a:pt x="1954957" y="436342"/>
                  <a:pt x="1917479" y="485938"/>
                  <a:pt x="1898360" y="564602"/>
                </a:cubicBezTo>
                <a:cubicBezTo>
                  <a:pt x="1895530" y="561571"/>
                  <a:pt x="1889606" y="618181"/>
                  <a:pt x="1899970" y="593098"/>
                </a:cubicBezTo>
                <a:cubicBezTo>
                  <a:pt x="1935274" y="504993"/>
                  <a:pt x="1963621" y="428251"/>
                  <a:pt x="1999086" y="349724"/>
                </a:cubicBezTo>
                <a:cubicBezTo>
                  <a:pt x="2007545" y="331284"/>
                  <a:pt x="2031407" y="289538"/>
                  <a:pt x="2017133" y="332869"/>
                </a:cubicBezTo>
                <a:cubicBezTo>
                  <a:pt x="1998790" y="384863"/>
                  <a:pt x="1980750" y="442251"/>
                  <a:pt x="1958075" y="498291"/>
                </a:cubicBezTo>
                <a:cubicBezTo>
                  <a:pt x="1952144" y="514372"/>
                  <a:pt x="1931534" y="573349"/>
                  <a:pt x="1952566" y="528572"/>
                </a:cubicBezTo>
                <a:cubicBezTo>
                  <a:pt x="1971431" y="485818"/>
                  <a:pt x="1989934" y="438335"/>
                  <a:pt x="2007935" y="392031"/>
                </a:cubicBezTo>
                <a:lnTo>
                  <a:pt x="2029621" y="336741"/>
                </a:lnTo>
                <a:lnTo>
                  <a:pt x="2029479" y="363886"/>
                </a:lnTo>
                <a:cubicBezTo>
                  <a:pt x="2037998" y="400844"/>
                  <a:pt x="2043419" y="355665"/>
                  <a:pt x="2044852" y="326184"/>
                </a:cubicBezTo>
                <a:lnTo>
                  <a:pt x="2049881" y="287472"/>
                </a:lnTo>
                <a:lnTo>
                  <a:pt x="2060283" y="262569"/>
                </a:lnTo>
                <a:lnTo>
                  <a:pt x="2061526" y="259561"/>
                </a:lnTo>
                <a:lnTo>
                  <a:pt x="2060444" y="275174"/>
                </a:lnTo>
                <a:cubicBezTo>
                  <a:pt x="2059084" y="296205"/>
                  <a:pt x="2057371" y="316994"/>
                  <a:pt x="2053950" y="336623"/>
                </a:cubicBezTo>
                <a:cubicBezTo>
                  <a:pt x="2048814" y="381289"/>
                  <a:pt x="2034288" y="433024"/>
                  <a:pt x="2032564" y="480011"/>
                </a:cubicBezTo>
                <a:cubicBezTo>
                  <a:pt x="2028849" y="530603"/>
                  <a:pt x="2041388" y="464060"/>
                  <a:pt x="2046802" y="437288"/>
                </a:cubicBezTo>
                <a:cubicBezTo>
                  <a:pt x="2052216" y="410519"/>
                  <a:pt x="2059055" y="379758"/>
                  <a:pt x="2059341" y="370746"/>
                </a:cubicBezTo>
                <a:cubicBezTo>
                  <a:pt x="2062758" y="364570"/>
                  <a:pt x="2069873" y="351705"/>
                  <a:pt x="2071581" y="348617"/>
                </a:cubicBezTo>
                <a:cubicBezTo>
                  <a:pt x="2073292" y="337033"/>
                  <a:pt x="2071871" y="331110"/>
                  <a:pt x="2071306" y="322226"/>
                </a:cubicBezTo>
                <a:cubicBezTo>
                  <a:pt x="2073014" y="319138"/>
                  <a:pt x="2082403" y="312069"/>
                  <a:pt x="2083830" y="299583"/>
                </a:cubicBezTo>
                <a:cubicBezTo>
                  <a:pt x="2085541" y="287998"/>
                  <a:pt x="2083562" y="256197"/>
                  <a:pt x="2090965" y="234320"/>
                </a:cubicBezTo>
                <a:cubicBezTo>
                  <a:pt x="2101787" y="197771"/>
                  <a:pt x="2098068" y="256859"/>
                  <a:pt x="2096073" y="268958"/>
                </a:cubicBezTo>
                <a:cubicBezTo>
                  <a:pt x="2096350" y="286853"/>
                  <a:pt x="2091223" y="304613"/>
                  <a:pt x="2090936" y="313624"/>
                </a:cubicBezTo>
                <a:cubicBezTo>
                  <a:pt x="2092640" y="319033"/>
                  <a:pt x="2100034" y="324063"/>
                  <a:pt x="2100031" y="332559"/>
                </a:cubicBezTo>
                <a:cubicBezTo>
                  <a:pt x="2102586" y="345630"/>
                  <a:pt x="2098951" y="367414"/>
                  <a:pt x="2093823" y="390839"/>
                </a:cubicBezTo>
                <a:lnTo>
                  <a:pt x="2078704" y="458718"/>
                </a:lnTo>
                <a:lnTo>
                  <a:pt x="2078869" y="457206"/>
                </a:lnTo>
                <a:lnTo>
                  <a:pt x="2079319" y="453581"/>
                </a:lnTo>
                <a:cubicBezTo>
                  <a:pt x="2079390" y="452912"/>
                  <a:pt x="2079325" y="453272"/>
                  <a:pt x="2079178" y="454378"/>
                </a:cubicBezTo>
                <a:lnTo>
                  <a:pt x="2078869" y="457206"/>
                </a:lnTo>
                <a:lnTo>
                  <a:pt x="2078651" y="458955"/>
                </a:lnTo>
                <a:lnTo>
                  <a:pt x="2078704" y="458718"/>
                </a:lnTo>
                <a:lnTo>
                  <a:pt x="2077723" y="467708"/>
                </a:lnTo>
                <a:cubicBezTo>
                  <a:pt x="2076653" y="479552"/>
                  <a:pt x="2075936" y="494291"/>
                  <a:pt x="2078923" y="493844"/>
                </a:cubicBezTo>
                <a:cubicBezTo>
                  <a:pt x="2087456" y="495398"/>
                  <a:pt x="2085767" y="446091"/>
                  <a:pt x="2085767" y="446091"/>
                </a:cubicBezTo>
                <a:cubicBezTo>
                  <a:pt x="2096312" y="391646"/>
                  <a:pt x="2101448" y="346980"/>
                  <a:pt x="2110000" y="296139"/>
                </a:cubicBezTo>
                <a:cubicBezTo>
                  <a:pt x="2111995" y="284040"/>
                  <a:pt x="2119110" y="271174"/>
                  <a:pt x="2124522" y="252900"/>
                </a:cubicBezTo>
                <a:cubicBezTo>
                  <a:pt x="2128228" y="229216"/>
                  <a:pt x="2124251" y="218012"/>
                  <a:pt x="2134779" y="207468"/>
                </a:cubicBezTo>
                <a:cubicBezTo>
                  <a:pt x="2144168" y="200399"/>
                  <a:pt x="2154405" y="207363"/>
                  <a:pt x="2157821" y="201188"/>
                </a:cubicBezTo>
                <a:cubicBezTo>
                  <a:pt x="2166644" y="185236"/>
                  <a:pt x="2166951" y="123826"/>
                  <a:pt x="2170089" y="99756"/>
                </a:cubicBezTo>
                <a:lnTo>
                  <a:pt x="2174905" y="60744"/>
                </a:lnTo>
                <a:lnTo>
                  <a:pt x="2177877" y="57068"/>
                </a:lnTo>
                <a:lnTo>
                  <a:pt x="2185434" y="45760"/>
                </a:lnTo>
                <a:lnTo>
                  <a:pt x="2184291" y="58335"/>
                </a:lnTo>
                <a:cubicBezTo>
                  <a:pt x="2178330" y="118466"/>
                  <a:pt x="2172192" y="180157"/>
                  <a:pt x="2166906" y="247030"/>
                </a:cubicBezTo>
                <a:cubicBezTo>
                  <a:pt x="2165195" y="258614"/>
                  <a:pt x="2163193" y="287707"/>
                  <a:pt x="2159767" y="320789"/>
                </a:cubicBezTo>
                <a:cubicBezTo>
                  <a:pt x="2157772" y="332887"/>
                  <a:pt x="2145791" y="425309"/>
                  <a:pt x="2157756" y="376786"/>
                </a:cubicBezTo>
                <a:cubicBezTo>
                  <a:pt x="2168865" y="331228"/>
                  <a:pt x="2158030" y="403180"/>
                  <a:pt x="2158026" y="411677"/>
                </a:cubicBezTo>
                <a:cubicBezTo>
                  <a:pt x="2159447" y="417600"/>
                  <a:pt x="2168542" y="436536"/>
                  <a:pt x="2173662" y="435769"/>
                </a:cubicBezTo>
                <a:cubicBezTo>
                  <a:pt x="2175370" y="432681"/>
                  <a:pt x="2187638" y="331250"/>
                  <a:pt x="2189634" y="319151"/>
                </a:cubicBezTo>
                <a:cubicBezTo>
                  <a:pt x="2196756" y="289292"/>
                  <a:pt x="2201886" y="261620"/>
                  <a:pt x="2209004" y="240258"/>
                </a:cubicBezTo>
                <a:cubicBezTo>
                  <a:pt x="2210712" y="237171"/>
                  <a:pt x="2219533" y="229715"/>
                  <a:pt x="2221240" y="226626"/>
                </a:cubicBezTo>
                <a:cubicBezTo>
                  <a:pt x="2233768" y="195487"/>
                  <a:pt x="2219568" y="133418"/>
                  <a:pt x="2232082" y="137681"/>
                </a:cubicBezTo>
                <a:cubicBezTo>
                  <a:pt x="2232082" y="137681"/>
                  <a:pt x="2233784" y="151587"/>
                  <a:pt x="2237193" y="162405"/>
                </a:cubicBezTo>
                <a:lnTo>
                  <a:pt x="2235505" y="160934"/>
                </a:lnTo>
                <a:lnTo>
                  <a:pt x="2235489" y="156997"/>
                </a:lnTo>
                <a:cubicBezTo>
                  <a:pt x="2234635" y="158540"/>
                  <a:pt x="2234207" y="159312"/>
                  <a:pt x="2234421" y="159987"/>
                </a:cubicBezTo>
                <a:lnTo>
                  <a:pt x="2235505" y="160934"/>
                </a:lnTo>
                <a:lnTo>
                  <a:pt x="2235538" y="168174"/>
                </a:lnTo>
                <a:lnTo>
                  <a:pt x="2234239" y="172701"/>
                </a:lnTo>
                <a:cubicBezTo>
                  <a:pt x="2233917" y="175758"/>
                  <a:pt x="2234059" y="177979"/>
                  <a:pt x="2234059" y="177979"/>
                </a:cubicBezTo>
                <a:cubicBezTo>
                  <a:pt x="2234059" y="177979"/>
                  <a:pt x="2244295" y="184943"/>
                  <a:pt x="2244577" y="194342"/>
                </a:cubicBezTo>
                <a:cubicBezTo>
                  <a:pt x="2247698" y="214171"/>
                  <a:pt x="2235734" y="262691"/>
                  <a:pt x="2235443" y="280199"/>
                </a:cubicBezTo>
                <a:cubicBezTo>
                  <a:pt x="2233735" y="283287"/>
                  <a:pt x="2241129" y="288317"/>
                  <a:pt x="2242834" y="293726"/>
                </a:cubicBezTo>
                <a:cubicBezTo>
                  <a:pt x="2247660" y="318965"/>
                  <a:pt x="2231998" y="365677"/>
                  <a:pt x="2230565" y="395158"/>
                </a:cubicBezTo>
                <a:cubicBezTo>
                  <a:pt x="2224867" y="422444"/>
                  <a:pt x="2215752" y="455904"/>
                  <a:pt x="2212608" y="496967"/>
                </a:cubicBezTo>
                <a:cubicBezTo>
                  <a:pt x="2212608" y="496967"/>
                  <a:pt x="2212319" y="505980"/>
                  <a:pt x="2216301" y="508688"/>
                </a:cubicBezTo>
                <a:cubicBezTo>
                  <a:pt x="2228534" y="503553"/>
                  <a:pt x="2231691" y="427086"/>
                  <a:pt x="2235394" y="411900"/>
                </a:cubicBezTo>
                <a:cubicBezTo>
                  <a:pt x="2252349" y="328883"/>
                  <a:pt x="2264255" y="245797"/>
                  <a:pt x="2274098" y="162015"/>
                </a:cubicBezTo>
                <a:lnTo>
                  <a:pt x="2287418" y="33528"/>
                </a:lnTo>
                <a:lnTo>
                  <a:pt x="2292150" y="25747"/>
                </a:lnTo>
                <a:lnTo>
                  <a:pt x="2302130" y="6880"/>
                </a:lnTo>
                <a:lnTo>
                  <a:pt x="2300665" y="47648"/>
                </a:lnTo>
                <a:cubicBezTo>
                  <a:pt x="2293549" y="60513"/>
                  <a:pt x="2292123" y="72998"/>
                  <a:pt x="2297240" y="80730"/>
                </a:cubicBezTo>
                <a:cubicBezTo>
                  <a:pt x="2306338" y="91169"/>
                  <a:pt x="2297240" y="80730"/>
                  <a:pt x="2297240" y="80730"/>
                </a:cubicBezTo>
                <a:cubicBezTo>
                  <a:pt x="2302647" y="70952"/>
                  <a:pt x="2304358" y="59367"/>
                  <a:pt x="2300665" y="47648"/>
                </a:cubicBezTo>
                <a:lnTo>
                  <a:pt x="2307883" y="8921"/>
                </a:lnTo>
                <a:lnTo>
                  <a:pt x="2316719" y="12529"/>
                </a:lnTo>
                <a:cubicBezTo>
                  <a:pt x="2314193" y="14888"/>
                  <a:pt x="2312028" y="16910"/>
                  <a:pt x="2312028" y="16910"/>
                </a:cubicBezTo>
                <a:cubicBezTo>
                  <a:pt x="2321977" y="18158"/>
                  <a:pt x="2319550" y="15560"/>
                  <a:pt x="2316719" y="12529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86959352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909047" y="3"/>
            <a:ext cx="4117906" cy="5886679"/>
          </a:xfrm>
          <a:custGeom>
            <a:avLst/>
            <a:gdLst>
              <a:gd name="connsiteX0" fmla="*/ 1543964 w 4117906"/>
              <a:gd name="connsiteY0" fmla="*/ 5630682 h 5886679"/>
              <a:gd name="connsiteX1" fmla="*/ 1553958 w 4117906"/>
              <a:gd name="connsiteY1" fmla="*/ 5637090 h 5886679"/>
              <a:gd name="connsiteX2" fmla="*/ 1543964 w 4117906"/>
              <a:gd name="connsiteY2" fmla="*/ 5630682 h 5886679"/>
              <a:gd name="connsiteX3" fmla="*/ 2136514 w 4117906"/>
              <a:gd name="connsiteY3" fmla="*/ 5608800 h 5886679"/>
              <a:gd name="connsiteX4" fmla="*/ 2143098 w 4117906"/>
              <a:gd name="connsiteY4" fmla="*/ 5616661 h 5886679"/>
              <a:gd name="connsiteX5" fmla="*/ 2136514 w 4117906"/>
              <a:gd name="connsiteY5" fmla="*/ 5608800 h 5886679"/>
              <a:gd name="connsiteX6" fmla="*/ 1557527 w 4117906"/>
              <a:gd name="connsiteY6" fmla="*/ 5585350 h 5886679"/>
              <a:gd name="connsiteX7" fmla="*/ 1553922 w 4117906"/>
              <a:gd name="connsiteY7" fmla="*/ 5600025 h 5886679"/>
              <a:gd name="connsiteX8" fmla="*/ 1557527 w 4117906"/>
              <a:gd name="connsiteY8" fmla="*/ 5585350 h 5886679"/>
              <a:gd name="connsiteX9" fmla="*/ 2140601 w 4117906"/>
              <a:gd name="connsiteY9" fmla="*/ 5576192 h 5886679"/>
              <a:gd name="connsiteX10" fmla="*/ 2141421 w 4117906"/>
              <a:gd name="connsiteY10" fmla="*/ 5582867 h 5886679"/>
              <a:gd name="connsiteX11" fmla="*/ 2136514 w 4117906"/>
              <a:gd name="connsiteY11" fmla="*/ 5608800 h 5886679"/>
              <a:gd name="connsiteX12" fmla="*/ 2179118 w 4117906"/>
              <a:gd name="connsiteY12" fmla="*/ 5564337 h 5886679"/>
              <a:gd name="connsiteX13" fmla="*/ 2185956 w 4117906"/>
              <a:gd name="connsiteY13" fmla="*/ 5571751 h 5886679"/>
              <a:gd name="connsiteX14" fmla="*/ 2179118 w 4117906"/>
              <a:gd name="connsiteY14" fmla="*/ 5564337 h 5886679"/>
              <a:gd name="connsiteX15" fmla="*/ 2992318 w 4117906"/>
              <a:gd name="connsiteY15" fmla="*/ 5561081 h 5886679"/>
              <a:gd name="connsiteX16" fmla="*/ 3002314 w 4117906"/>
              <a:gd name="connsiteY16" fmla="*/ 5567488 h 5886679"/>
              <a:gd name="connsiteX17" fmla="*/ 2992318 w 4117906"/>
              <a:gd name="connsiteY17" fmla="*/ 5561081 h 5886679"/>
              <a:gd name="connsiteX18" fmla="*/ 936242 w 4117906"/>
              <a:gd name="connsiteY18" fmla="*/ 5551995 h 5886679"/>
              <a:gd name="connsiteX19" fmla="*/ 954243 w 4117906"/>
              <a:gd name="connsiteY19" fmla="*/ 5724252 h 5886679"/>
              <a:gd name="connsiteX20" fmla="*/ 950688 w 4117906"/>
              <a:gd name="connsiteY20" fmla="*/ 5745160 h 5886679"/>
              <a:gd name="connsiteX21" fmla="*/ 944884 w 4117906"/>
              <a:gd name="connsiteY21" fmla="*/ 5769755 h 5886679"/>
              <a:gd name="connsiteX22" fmla="*/ 931149 w 4117906"/>
              <a:gd name="connsiteY22" fmla="*/ 5687689 h 5886679"/>
              <a:gd name="connsiteX23" fmla="*/ 921169 w 4117906"/>
              <a:gd name="connsiteY23" fmla="*/ 5608399 h 5886679"/>
              <a:gd name="connsiteX24" fmla="*/ 932354 w 4117906"/>
              <a:gd name="connsiteY24" fmla="*/ 5569626 h 5886679"/>
              <a:gd name="connsiteX25" fmla="*/ 3584868 w 4117906"/>
              <a:gd name="connsiteY25" fmla="*/ 5539198 h 5886679"/>
              <a:gd name="connsiteX26" fmla="*/ 3591452 w 4117906"/>
              <a:gd name="connsiteY26" fmla="*/ 5547059 h 5886679"/>
              <a:gd name="connsiteX27" fmla="*/ 3584868 w 4117906"/>
              <a:gd name="connsiteY27" fmla="*/ 5539198 h 5886679"/>
              <a:gd name="connsiteX28" fmla="*/ 3005882 w 4117906"/>
              <a:gd name="connsiteY28" fmla="*/ 5515748 h 5886679"/>
              <a:gd name="connsiteX29" fmla="*/ 3002278 w 4117906"/>
              <a:gd name="connsiteY29" fmla="*/ 5530421 h 5886679"/>
              <a:gd name="connsiteX30" fmla="*/ 3005882 w 4117906"/>
              <a:gd name="connsiteY30" fmla="*/ 5515748 h 5886679"/>
              <a:gd name="connsiteX31" fmla="*/ 3588955 w 4117906"/>
              <a:gd name="connsiteY31" fmla="*/ 5506591 h 5886679"/>
              <a:gd name="connsiteX32" fmla="*/ 3589777 w 4117906"/>
              <a:gd name="connsiteY32" fmla="*/ 5513265 h 5886679"/>
              <a:gd name="connsiteX33" fmla="*/ 3584868 w 4117906"/>
              <a:gd name="connsiteY33" fmla="*/ 5539198 h 5886679"/>
              <a:gd name="connsiteX34" fmla="*/ 3627472 w 4117906"/>
              <a:gd name="connsiteY34" fmla="*/ 5494735 h 5886679"/>
              <a:gd name="connsiteX35" fmla="*/ 3634311 w 4117906"/>
              <a:gd name="connsiteY35" fmla="*/ 5502149 h 5886679"/>
              <a:gd name="connsiteX36" fmla="*/ 3627472 w 4117906"/>
              <a:gd name="connsiteY36" fmla="*/ 5494735 h 5886679"/>
              <a:gd name="connsiteX37" fmla="*/ 2384595 w 4117906"/>
              <a:gd name="connsiteY37" fmla="*/ 5482393 h 5886679"/>
              <a:gd name="connsiteX38" fmla="*/ 2402598 w 4117906"/>
              <a:gd name="connsiteY38" fmla="*/ 5654649 h 5886679"/>
              <a:gd name="connsiteX39" fmla="*/ 2399043 w 4117906"/>
              <a:gd name="connsiteY39" fmla="*/ 5675559 h 5886679"/>
              <a:gd name="connsiteX40" fmla="*/ 2393238 w 4117906"/>
              <a:gd name="connsiteY40" fmla="*/ 5700153 h 5886679"/>
              <a:gd name="connsiteX41" fmla="*/ 2379502 w 4117906"/>
              <a:gd name="connsiteY41" fmla="*/ 5618087 h 5886679"/>
              <a:gd name="connsiteX42" fmla="*/ 2369524 w 4117906"/>
              <a:gd name="connsiteY42" fmla="*/ 5538797 h 5886679"/>
              <a:gd name="connsiteX43" fmla="*/ 2380709 w 4117906"/>
              <a:gd name="connsiteY43" fmla="*/ 5500024 h 5886679"/>
              <a:gd name="connsiteX44" fmla="*/ 1644881 w 4117906"/>
              <a:gd name="connsiteY44" fmla="*/ 5423541 h 5886679"/>
              <a:gd name="connsiteX45" fmla="*/ 1647286 w 4117906"/>
              <a:gd name="connsiteY45" fmla="*/ 5431196 h 5886679"/>
              <a:gd name="connsiteX46" fmla="*/ 1648777 w 4117906"/>
              <a:gd name="connsiteY46" fmla="*/ 5437382 h 5886679"/>
              <a:gd name="connsiteX47" fmla="*/ 1648255 w 4117906"/>
              <a:gd name="connsiteY47" fmla="*/ 5451672 h 5886679"/>
              <a:gd name="connsiteX48" fmla="*/ 1644881 w 4117906"/>
              <a:gd name="connsiteY48" fmla="*/ 5423541 h 5886679"/>
              <a:gd name="connsiteX49" fmla="*/ 3093236 w 4117906"/>
              <a:gd name="connsiteY49" fmla="*/ 5353939 h 5886679"/>
              <a:gd name="connsiteX50" fmla="*/ 3095641 w 4117906"/>
              <a:gd name="connsiteY50" fmla="*/ 5361593 h 5886679"/>
              <a:gd name="connsiteX51" fmla="*/ 3097132 w 4117906"/>
              <a:gd name="connsiteY51" fmla="*/ 5367781 h 5886679"/>
              <a:gd name="connsiteX52" fmla="*/ 3096610 w 4117906"/>
              <a:gd name="connsiteY52" fmla="*/ 5382069 h 5886679"/>
              <a:gd name="connsiteX53" fmla="*/ 3093236 w 4117906"/>
              <a:gd name="connsiteY53" fmla="*/ 5353939 h 5886679"/>
              <a:gd name="connsiteX54" fmla="*/ 1243668 w 4117906"/>
              <a:gd name="connsiteY54" fmla="*/ 5324888 h 5886679"/>
              <a:gd name="connsiteX55" fmla="*/ 1257614 w 4117906"/>
              <a:gd name="connsiteY55" fmla="*/ 5372784 h 5886679"/>
              <a:gd name="connsiteX56" fmla="*/ 1255070 w 4117906"/>
              <a:gd name="connsiteY56" fmla="*/ 5388379 h 5886679"/>
              <a:gd name="connsiteX57" fmla="*/ 1243668 w 4117906"/>
              <a:gd name="connsiteY57" fmla="*/ 5324888 h 5886679"/>
              <a:gd name="connsiteX58" fmla="*/ 2253699 w 4117906"/>
              <a:gd name="connsiteY58" fmla="*/ 5304230 h 5886679"/>
              <a:gd name="connsiteX59" fmla="*/ 2256702 w 4117906"/>
              <a:gd name="connsiteY59" fmla="*/ 5312402 h 5886679"/>
              <a:gd name="connsiteX60" fmla="*/ 2248902 w 4117906"/>
              <a:gd name="connsiteY60" fmla="*/ 5328107 h 5886679"/>
              <a:gd name="connsiteX61" fmla="*/ 2253699 w 4117906"/>
              <a:gd name="connsiteY61" fmla="*/ 5304230 h 5886679"/>
              <a:gd name="connsiteX62" fmla="*/ 2258497 w 4117906"/>
              <a:gd name="connsiteY62" fmla="*/ 5280352 h 5886679"/>
              <a:gd name="connsiteX63" fmla="*/ 2261500 w 4117906"/>
              <a:gd name="connsiteY63" fmla="*/ 5288526 h 5886679"/>
              <a:gd name="connsiteX64" fmla="*/ 2253699 w 4117906"/>
              <a:gd name="connsiteY64" fmla="*/ 5304230 h 5886679"/>
              <a:gd name="connsiteX65" fmla="*/ 2258497 w 4117906"/>
              <a:gd name="connsiteY65" fmla="*/ 5280352 h 5886679"/>
              <a:gd name="connsiteX66" fmla="*/ 2692024 w 4117906"/>
              <a:gd name="connsiteY66" fmla="*/ 5255287 h 5886679"/>
              <a:gd name="connsiteX67" fmla="*/ 2705969 w 4117906"/>
              <a:gd name="connsiteY67" fmla="*/ 5303183 h 5886679"/>
              <a:gd name="connsiteX68" fmla="*/ 2703424 w 4117906"/>
              <a:gd name="connsiteY68" fmla="*/ 5318777 h 5886679"/>
              <a:gd name="connsiteX69" fmla="*/ 2692024 w 4117906"/>
              <a:gd name="connsiteY69" fmla="*/ 5255287 h 5886679"/>
              <a:gd name="connsiteX70" fmla="*/ 3702055 w 4117906"/>
              <a:gd name="connsiteY70" fmla="*/ 5234628 h 5886679"/>
              <a:gd name="connsiteX71" fmla="*/ 3705056 w 4117906"/>
              <a:gd name="connsiteY71" fmla="*/ 5242801 h 5886679"/>
              <a:gd name="connsiteX72" fmla="*/ 3697256 w 4117906"/>
              <a:gd name="connsiteY72" fmla="*/ 5258506 h 5886679"/>
              <a:gd name="connsiteX73" fmla="*/ 3702055 w 4117906"/>
              <a:gd name="connsiteY73" fmla="*/ 5234628 h 5886679"/>
              <a:gd name="connsiteX74" fmla="*/ 2266989 w 4117906"/>
              <a:gd name="connsiteY74" fmla="*/ 5216580 h 5886679"/>
              <a:gd name="connsiteX75" fmla="*/ 2268557 w 4117906"/>
              <a:gd name="connsiteY75" fmla="*/ 5244934 h 5886679"/>
              <a:gd name="connsiteX76" fmla="*/ 2258497 w 4117906"/>
              <a:gd name="connsiteY76" fmla="*/ 5280352 h 5886679"/>
              <a:gd name="connsiteX77" fmla="*/ 2266989 w 4117906"/>
              <a:gd name="connsiteY77" fmla="*/ 5216580 h 5886679"/>
              <a:gd name="connsiteX78" fmla="*/ 3706854 w 4117906"/>
              <a:gd name="connsiteY78" fmla="*/ 5210750 h 5886679"/>
              <a:gd name="connsiteX79" fmla="*/ 3709854 w 4117906"/>
              <a:gd name="connsiteY79" fmla="*/ 5218923 h 5886679"/>
              <a:gd name="connsiteX80" fmla="*/ 3702055 w 4117906"/>
              <a:gd name="connsiteY80" fmla="*/ 5234628 h 5886679"/>
              <a:gd name="connsiteX81" fmla="*/ 3706854 w 4117906"/>
              <a:gd name="connsiteY81" fmla="*/ 5210750 h 5886679"/>
              <a:gd name="connsiteX82" fmla="*/ 3715343 w 4117906"/>
              <a:gd name="connsiteY82" fmla="*/ 5146978 h 5886679"/>
              <a:gd name="connsiteX83" fmla="*/ 3716912 w 4117906"/>
              <a:gd name="connsiteY83" fmla="*/ 5175332 h 5886679"/>
              <a:gd name="connsiteX84" fmla="*/ 3706854 w 4117906"/>
              <a:gd name="connsiteY84" fmla="*/ 5210750 h 5886679"/>
              <a:gd name="connsiteX85" fmla="*/ 3715343 w 4117906"/>
              <a:gd name="connsiteY85" fmla="*/ 5146978 h 5886679"/>
              <a:gd name="connsiteX86" fmla="*/ 908890 w 4117906"/>
              <a:gd name="connsiteY86" fmla="*/ 5046990 h 5886679"/>
              <a:gd name="connsiteX87" fmla="*/ 914242 w 4117906"/>
              <a:gd name="connsiteY87" fmla="*/ 5090604 h 5886679"/>
              <a:gd name="connsiteX88" fmla="*/ 914578 w 4117906"/>
              <a:gd name="connsiteY88" fmla="*/ 5298578 h 5886679"/>
              <a:gd name="connsiteX89" fmla="*/ 922875 w 4117906"/>
              <a:gd name="connsiteY89" fmla="*/ 5399114 h 5886679"/>
              <a:gd name="connsiteX90" fmla="*/ 921175 w 4117906"/>
              <a:gd name="connsiteY90" fmla="*/ 5397662 h 5886679"/>
              <a:gd name="connsiteX91" fmla="*/ 908531 w 4117906"/>
              <a:gd name="connsiteY91" fmla="*/ 5452567 h 5886679"/>
              <a:gd name="connsiteX92" fmla="*/ 904145 w 4117906"/>
              <a:gd name="connsiteY92" fmla="*/ 5473131 h 5886679"/>
              <a:gd name="connsiteX93" fmla="*/ 900187 w 4117906"/>
              <a:gd name="connsiteY93" fmla="*/ 5441678 h 5886679"/>
              <a:gd name="connsiteX94" fmla="*/ 880365 w 4117906"/>
              <a:gd name="connsiteY94" fmla="*/ 5235007 h 5886679"/>
              <a:gd name="connsiteX95" fmla="*/ 895897 w 4117906"/>
              <a:gd name="connsiteY95" fmla="*/ 5154818 h 5886679"/>
              <a:gd name="connsiteX96" fmla="*/ 2082935 w 4117906"/>
              <a:gd name="connsiteY96" fmla="*/ 4992094 h 5886679"/>
              <a:gd name="connsiteX97" fmla="*/ 2083813 w 4117906"/>
              <a:gd name="connsiteY97" fmla="*/ 5012740 h 5886679"/>
              <a:gd name="connsiteX98" fmla="*/ 2076104 w 4117906"/>
              <a:gd name="connsiteY98" fmla="*/ 5030148 h 5886679"/>
              <a:gd name="connsiteX99" fmla="*/ 2076800 w 4117906"/>
              <a:gd name="connsiteY99" fmla="*/ 4995552 h 5886679"/>
              <a:gd name="connsiteX100" fmla="*/ 2082935 w 4117906"/>
              <a:gd name="connsiteY100" fmla="*/ 4992094 h 5886679"/>
              <a:gd name="connsiteX101" fmla="*/ 2357245 w 4117906"/>
              <a:gd name="connsiteY101" fmla="*/ 4977387 h 5886679"/>
              <a:gd name="connsiteX102" fmla="*/ 2362596 w 4117906"/>
              <a:gd name="connsiteY102" fmla="*/ 5021003 h 5886679"/>
              <a:gd name="connsiteX103" fmla="*/ 2362932 w 4117906"/>
              <a:gd name="connsiteY103" fmla="*/ 5228976 h 5886679"/>
              <a:gd name="connsiteX104" fmla="*/ 2371230 w 4117906"/>
              <a:gd name="connsiteY104" fmla="*/ 5329510 h 5886679"/>
              <a:gd name="connsiteX105" fmla="*/ 2369529 w 4117906"/>
              <a:gd name="connsiteY105" fmla="*/ 5328059 h 5886679"/>
              <a:gd name="connsiteX106" fmla="*/ 2356885 w 4117906"/>
              <a:gd name="connsiteY106" fmla="*/ 5382966 h 5886679"/>
              <a:gd name="connsiteX107" fmla="*/ 2352499 w 4117906"/>
              <a:gd name="connsiteY107" fmla="*/ 5403529 h 5886679"/>
              <a:gd name="connsiteX108" fmla="*/ 2348541 w 4117906"/>
              <a:gd name="connsiteY108" fmla="*/ 5372077 h 5886679"/>
              <a:gd name="connsiteX109" fmla="*/ 2328719 w 4117906"/>
              <a:gd name="connsiteY109" fmla="*/ 5165405 h 5886679"/>
              <a:gd name="connsiteX110" fmla="*/ 2344252 w 4117906"/>
              <a:gd name="connsiteY110" fmla="*/ 5085216 h 5886679"/>
              <a:gd name="connsiteX111" fmla="*/ 652530 w 4117906"/>
              <a:gd name="connsiteY111" fmla="*/ 4968601 h 5886679"/>
              <a:gd name="connsiteX112" fmla="*/ 656265 w 4117906"/>
              <a:gd name="connsiteY112" fmla="*/ 5105056 h 5886679"/>
              <a:gd name="connsiteX113" fmla="*/ 677945 w 4117906"/>
              <a:gd name="connsiteY113" fmla="*/ 5262769 h 5886679"/>
              <a:gd name="connsiteX114" fmla="*/ 679783 w 4117906"/>
              <a:gd name="connsiteY114" fmla="*/ 5310806 h 5886679"/>
              <a:gd name="connsiteX115" fmla="*/ 678057 w 4117906"/>
              <a:gd name="connsiteY115" fmla="*/ 5316558 h 5886679"/>
              <a:gd name="connsiteX116" fmla="*/ 672587 w 4117906"/>
              <a:gd name="connsiteY116" fmla="*/ 5327605 h 5886679"/>
              <a:gd name="connsiteX117" fmla="*/ 652238 w 4117906"/>
              <a:gd name="connsiteY117" fmla="*/ 5195884 h 5886679"/>
              <a:gd name="connsiteX118" fmla="*/ 640196 w 4117906"/>
              <a:gd name="connsiteY118" fmla="*/ 5096339 h 5886679"/>
              <a:gd name="connsiteX119" fmla="*/ 637918 w 4117906"/>
              <a:gd name="connsiteY119" fmla="*/ 5081992 h 5886679"/>
              <a:gd name="connsiteX120" fmla="*/ 878444 w 4117906"/>
              <a:gd name="connsiteY120" fmla="*/ 4966660 h 5886679"/>
              <a:gd name="connsiteX121" fmla="*/ 885284 w 4117906"/>
              <a:gd name="connsiteY121" fmla="*/ 4974074 h 5886679"/>
              <a:gd name="connsiteX122" fmla="*/ 878444 w 4117906"/>
              <a:gd name="connsiteY122" fmla="*/ 4966660 h 5886679"/>
              <a:gd name="connsiteX123" fmla="*/ 882739 w 4117906"/>
              <a:gd name="connsiteY123" fmla="*/ 4925702 h 5886679"/>
              <a:gd name="connsiteX124" fmla="*/ 890040 w 4117906"/>
              <a:gd name="connsiteY124" fmla="*/ 4933380 h 5886679"/>
              <a:gd name="connsiteX125" fmla="*/ 882739 w 4117906"/>
              <a:gd name="connsiteY125" fmla="*/ 4925702 h 5886679"/>
              <a:gd name="connsiteX126" fmla="*/ 3531290 w 4117906"/>
              <a:gd name="connsiteY126" fmla="*/ 4922491 h 5886679"/>
              <a:gd name="connsiteX127" fmla="*/ 3532168 w 4117906"/>
              <a:gd name="connsiteY127" fmla="*/ 4943138 h 5886679"/>
              <a:gd name="connsiteX128" fmla="*/ 3524459 w 4117906"/>
              <a:gd name="connsiteY128" fmla="*/ 4960546 h 5886679"/>
              <a:gd name="connsiteX129" fmla="*/ 3525153 w 4117906"/>
              <a:gd name="connsiteY129" fmla="*/ 4925949 h 5886679"/>
              <a:gd name="connsiteX130" fmla="*/ 3531290 w 4117906"/>
              <a:gd name="connsiteY130" fmla="*/ 4922491 h 5886679"/>
              <a:gd name="connsiteX131" fmla="*/ 1334047 w 4117906"/>
              <a:gd name="connsiteY131" fmla="*/ 4919730 h 5886679"/>
              <a:gd name="connsiteX132" fmla="*/ 1330442 w 4117906"/>
              <a:gd name="connsiteY132" fmla="*/ 4934405 h 5886679"/>
              <a:gd name="connsiteX133" fmla="*/ 1334047 w 4117906"/>
              <a:gd name="connsiteY133" fmla="*/ 4919730 h 5886679"/>
              <a:gd name="connsiteX134" fmla="*/ 407744 w 4117906"/>
              <a:gd name="connsiteY134" fmla="*/ 4916461 h 5886679"/>
              <a:gd name="connsiteX135" fmla="*/ 407927 w 4117906"/>
              <a:gd name="connsiteY135" fmla="*/ 4919000 h 5886679"/>
              <a:gd name="connsiteX136" fmla="*/ 411525 w 4117906"/>
              <a:gd name="connsiteY136" fmla="*/ 5059612 h 5886679"/>
              <a:gd name="connsiteX137" fmla="*/ 409216 w 4117906"/>
              <a:gd name="connsiteY137" fmla="*/ 5076397 h 5886679"/>
              <a:gd name="connsiteX138" fmla="*/ 405401 w 4117906"/>
              <a:gd name="connsiteY138" fmla="*/ 5084340 h 5886679"/>
              <a:gd name="connsiteX139" fmla="*/ 396948 w 4117906"/>
              <a:gd name="connsiteY139" fmla="*/ 5072437 h 5886679"/>
              <a:gd name="connsiteX140" fmla="*/ 390001 w 4117906"/>
              <a:gd name="connsiteY140" fmla="*/ 5044074 h 5886679"/>
              <a:gd name="connsiteX141" fmla="*/ 355800 w 4117906"/>
              <a:gd name="connsiteY141" fmla="*/ 4906711 h 5886679"/>
              <a:gd name="connsiteX142" fmla="*/ 359578 w 4117906"/>
              <a:gd name="connsiteY142" fmla="*/ 4940615 h 5886679"/>
              <a:gd name="connsiteX143" fmla="*/ 362810 w 4117906"/>
              <a:gd name="connsiteY143" fmla="*/ 4965948 h 5886679"/>
              <a:gd name="connsiteX144" fmla="*/ 358059 w 4117906"/>
              <a:gd name="connsiteY144" fmla="*/ 4989816 h 5886679"/>
              <a:gd name="connsiteX145" fmla="*/ 340095 w 4117906"/>
              <a:gd name="connsiteY145" fmla="*/ 5009041 h 5886679"/>
              <a:gd name="connsiteX146" fmla="*/ 352959 w 4117906"/>
              <a:gd name="connsiteY146" fmla="*/ 4919573 h 5886679"/>
              <a:gd name="connsiteX147" fmla="*/ 2326798 w 4117906"/>
              <a:gd name="connsiteY147" fmla="*/ 4897058 h 5886679"/>
              <a:gd name="connsiteX148" fmla="*/ 2333637 w 4117906"/>
              <a:gd name="connsiteY148" fmla="*/ 4904472 h 5886679"/>
              <a:gd name="connsiteX149" fmla="*/ 2326798 w 4117906"/>
              <a:gd name="connsiteY149" fmla="*/ 4897058 h 5886679"/>
              <a:gd name="connsiteX150" fmla="*/ 79426 w 4117906"/>
              <a:gd name="connsiteY150" fmla="*/ 4887980 h 5886679"/>
              <a:gd name="connsiteX151" fmla="*/ 79700 w 4117906"/>
              <a:gd name="connsiteY151" fmla="*/ 4896635 h 5886679"/>
              <a:gd name="connsiteX152" fmla="*/ 77299 w 4117906"/>
              <a:gd name="connsiteY152" fmla="*/ 4889329 h 5886679"/>
              <a:gd name="connsiteX153" fmla="*/ 258151 w 4117906"/>
              <a:gd name="connsiteY153" fmla="*/ 4884275 h 5886679"/>
              <a:gd name="connsiteX154" fmla="*/ 264093 w 4117906"/>
              <a:gd name="connsiteY154" fmla="*/ 4897094 h 5886679"/>
              <a:gd name="connsiteX155" fmla="*/ 262843 w 4117906"/>
              <a:gd name="connsiteY155" fmla="*/ 4896288 h 5886679"/>
              <a:gd name="connsiteX156" fmla="*/ 262692 w 4117906"/>
              <a:gd name="connsiteY156" fmla="*/ 4899700 h 5886679"/>
              <a:gd name="connsiteX157" fmla="*/ 253353 w 4117906"/>
              <a:gd name="connsiteY157" fmla="*/ 4908154 h 5886679"/>
              <a:gd name="connsiteX158" fmla="*/ 258151 w 4117906"/>
              <a:gd name="connsiteY158" fmla="*/ 4884275 h 5886679"/>
              <a:gd name="connsiteX159" fmla="*/ 1538302 w 4117906"/>
              <a:gd name="connsiteY159" fmla="*/ 4872138 h 5886679"/>
              <a:gd name="connsiteX160" fmla="*/ 1537420 w 4117906"/>
              <a:gd name="connsiteY160" fmla="*/ 4904944 h 5886679"/>
              <a:gd name="connsiteX161" fmla="*/ 1538674 w 4117906"/>
              <a:gd name="connsiteY161" fmla="*/ 4936620 h 5886679"/>
              <a:gd name="connsiteX162" fmla="*/ 1539552 w 4117906"/>
              <a:gd name="connsiteY162" fmla="*/ 4922704 h 5886679"/>
              <a:gd name="connsiteX163" fmla="*/ 265350 w 4117906"/>
              <a:gd name="connsiteY163" fmla="*/ 4871556 h 5886679"/>
              <a:gd name="connsiteX164" fmla="*/ 265575 w 4117906"/>
              <a:gd name="connsiteY164" fmla="*/ 4876932 h 5886679"/>
              <a:gd name="connsiteX165" fmla="*/ 258151 w 4117906"/>
              <a:gd name="connsiteY165" fmla="*/ 4884275 h 5886679"/>
              <a:gd name="connsiteX166" fmla="*/ 265350 w 4117906"/>
              <a:gd name="connsiteY166" fmla="*/ 4871556 h 5886679"/>
              <a:gd name="connsiteX167" fmla="*/ 2331093 w 4117906"/>
              <a:gd name="connsiteY167" fmla="*/ 4856100 h 5886679"/>
              <a:gd name="connsiteX168" fmla="*/ 2338394 w 4117906"/>
              <a:gd name="connsiteY168" fmla="*/ 4863778 h 5886679"/>
              <a:gd name="connsiteX169" fmla="*/ 2331093 w 4117906"/>
              <a:gd name="connsiteY169" fmla="*/ 4856100 h 5886679"/>
              <a:gd name="connsiteX170" fmla="*/ 2782401 w 4117906"/>
              <a:gd name="connsiteY170" fmla="*/ 4850128 h 5886679"/>
              <a:gd name="connsiteX171" fmla="*/ 2782262 w 4117906"/>
              <a:gd name="connsiteY171" fmla="*/ 4850694 h 5886679"/>
              <a:gd name="connsiteX172" fmla="*/ 2781049 w 4117906"/>
              <a:gd name="connsiteY172" fmla="*/ 4855631 h 5886679"/>
              <a:gd name="connsiteX173" fmla="*/ 2778797 w 4117906"/>
              <a:gd name="connsiteY173" fmla="*/ 4864803 h 5886679"/>
              <a:gd name="connsiteX174" fmla="*/ 2782262 w 4117906"/>
              <a:gd name="connsiteY174" fmla="*/ 4850694 h 5886679"/>
              <a:gd name="connsiteX175" fmla="*/ 2782345 w 4117906"/>
              <a:gd name="connsiteY175" fmla="*/ 4850357 h 5886679"/>
              <a:gd name="connsiteX176" fmla="*/ 2782401 w 4117906"/>
              <a:gd name="connsiteY176" fmla="*/ 4850128 h 5886679"/>
              <a:gd name="connsiteX177" fmla="*/ 2092753 w 4117906"/>
              <a:gd name="connsiteY177" fmla="*/ 4846402 h 5886679"/>
              <a:gd name="connsiteX178" fmla="*/ 2099083 w 4117906"/>
              <a:gd name="connsiteY178" fmla="*/ 4861205 h 5886679"/>
              <a:gd name="connsiteX179" fmla="*/ 2092753 w 4117906"/>
              <a:gd name="connsiteY179" fmla="*/ 4846402 h 5886679"/>
              <a:gd name="connsiteX180" fmla="*/ 515699 w 4117906"/>
              <a:gd name="connsiteY180" fmla="*/ 4827580 h 5886679"/>
              <a:gd name="connsiteX181" fmla="*/ 525868 w 4117906"/>
              <a:gd name="connsiteY181" fmla="*/ 4832691 h 5886679"/>
              <a:gd name="connsiteX182" fmla="*/ 511256 w 4117906"/>
              <a:gd name="connsiteY182" fmla="*/ 4845667 h 5886679"/>
              <a:gd name="connsiteX183" fmla="*/ 515699 w 4117906"/>
              <a:gd name="connsiteY183" fmla="*/ 4827580 h 5886679"/>
              <a:gd name="connsiteX184" fmla="*/ 1527780 w 4117906"/>
              <a:gd name="connsiteY184" fmla="*/ 4818377 h 5886679"/>
              <a:gd name="connsiteX185" fmla="*/ 1528054 w 4117906"/>
              <a:gd name="connsiteY185" fmla="*/ 4827033 h 5886679"/>
              <a:gd name="connsiteX186" fmla="*/ 1525654 w 4117906"/>
              <a:gd name="connsiteY186" fmla="*/ 4819726 h 5886679"/>
              <a:gd name="connsiteX187" fmla="*/ 936010 w 4117906"/>
              <a:gd name="connsiteY187" fmla="*/ 4781615 h 5886679"/>
              <a:gd name="connsiteX188" fmla="*/ 937293 w 4117906"/>
              <a:gd name="connsiteY188" fmla="*/ 4797505 h 5886679"/>
              <a:gd name="connsiteX189" fmla="*/ 930915 w 4117906"/>
              <a:gd name="connsiteY189" fmla="*/ 4948294 h 5886679"/>
              <a:gd name="connsiteX190" fmla="*/ 922856 w 4117906"/>
              <a:gd name="connsiteY190" fmla="*/ 4939136 h 5886679"/>
              <a:gd name="connsiteX191" fmla="*/ 920672 w 4117906"/>
              <a:gd name="connsiteY191" fmla="*/ 4932827 h 5886679"/>
              <a:gd name="connsiteX192" fmla="*/ 3541108 w 4117906"/>
              <a:gd name="connsiteY192" fmla="*/ 4776800 h 5886679"/>
              <a:gd name="connsiteX193" fmla="*/ 3547438 w 4117906"/>
              <a:gd name="connsiteY193" fmla="*/ 4791603 h 5886679"/>
              <a:gd name="connsiteX194" fmla="*/ 3541108 w 4117906"/>
              <a:gd name="connsiteY194" fmla="*/ 4776800 h 5886679"/>
              <a:gd name="connsiteX195" fmla="*/ 2169190 w 4117906"/>
              <a:gd name="connsiteY195" fmla="*/ 4770722 h 5886679"/>
              <a:gd name="connsiteX196" fmla="*/ 2170544 w 4117906"/>
              <a:gd name="connsiteY196" fmla="*/ 4789508 h 5886679"/>
              <a:gd name="connsiteX197" fmla="*/ 2163796 w 4117906"/>
              <a:gd name="connsiteY197" fmla="*/ 4811060 h 5886679"/>
              <a:gd name="connsiteX198" fmla="*/ 2169190 w 4117906"/>
              <a:gd name="connsiteY198" fmla="*/ 4770722 h 5886679"/>
              <a:gd name="connsiteX199" fmla="*/ 2324840 w 4117906"/>
              <a:gd name="connsiteY199" fmla="*/ 4757093 h 5886679"/>
              <a:gd name="connsiteX200" fmla="*/ 2319533 w 4117906"/>
              <a:gd name="connsiteY200" fmla="*/ 4759248 h 5886679"/>
              <a:gd name="connsiteX201" fmla="*/ 2313609 w 4117906"/>
              <a:gd name="connsiteY201" fmla="*/ 4776122 h 5886679"/>
              <a:gd name="connsiteX202" fmla="*/ 2312949 w 4117906"/>
              <a:gd name="connsiteY202" fmla="*/ 4780822 h 5886679"/>
              <a:gd name="connsiteX203" fmla="*/ 2313386 w 4117906"/>
              <a:gd name="connsiteY203" fmla="*/ 4793209 h 5886679"/>
              <a:gd name="connsiteX204" fmla="*/ 2324339 w 4117906"/>
              <a:gd name="connsiteY204" fmla="*/ 4796960 h 5886679"/>
              <a:gd name="connsiteX205" fmla="*/ 2324840 w 4117906"/>
              <a:gd name="connsiteY205" fmla="*/ 4757093 h 5886679"/>
              <a:gd name="connsiteX206" fmla="*/ 1835402 w 4117906"/>
              <a:gd name="connsiteY206" fmla="*/ 4756043 h 5886679"/>
              <a:gd name="connsiteX207" fmla="*/ 1830758 w 4117906"/>
              <a:gd name="connsiteY207" fmla="*/ 4787227 h 5886679"/>
              <a:gd name="connsiteX208" fmla="*/ 1837424 w 4117906"/>
              <a:gd name="connsiteY208" fmla="*/ 4870698 h 5886679"/>
              <a:gd name="connsiteX209" fmla="*/ 1843146 w 4117906"/>
              <a:gd name="connsiteY209" fmla="*/ 4940010 h 5886679"/>
              <a:gd name="connsiteX210" fmla="*/ 1845324 w 4117906"/>
              <a:gd name="connsiteY210" fmla="*/ 4924348 h 5886679"/>
              <a:gd name="connsiteX211" fmla="*/ 1841195 w 4117906"/>
              <a:gd name="connsiteY211" fmla="*/ 4898378 h 5886679"/>
              <a:gd name="connsiteX212" fmla="*/ 1836659 w 4117906"/>
              <a:gd name="connsiteY212" fmla="*/ 4819542 h 5886679"/>
              <a:gd name="connsiteX213" fmla="*/ 2384364 w 4117906"/>
              <a:gd name="connsiteY213" fmla="*/ 4712013 h 5886679"/>
              <a:gd name="connsiteX214" fmla="*/ 2385647 w 4117906"/>
              <a:gd name="connsiteY214" fmla="*/ 4727902 h 5886679"/>
              <a:gd name="connsiteX215" fmla="*/ 2379269 w 4117906"/>
              <a:gd name="connsiteY215" fmla="*/ 4878692 h 5886679"/>
              <a:gd name="connsiteX216" fmla="*/ 2371211 w 4117906"/>
              <a:gd name="connsiteY216" fmla="*/ 4869534 h 5886679"/>
              <a:gd name="connsiteX217" fmla="*/ 2369026 w 4117906"/>
              <a:gd name="connsiteY217" fmla="*/ 4863225 h 5886679"/>
              <a:gd name="connsiteX218" fmla="*/ 3617544 w 4117906"/>
              <a:gd name="connsiteY218" fmla="*/ 4701121 h 5886679"/>
              <a:gd name="connsiteX219" fmla="*/ 3618899 w 4117906"/>
              <a:gd name="connsiteY219" fmla="*/ 4719907 h 5886679"/>
              <a:gd name="connsiteX220" fmla="*/ 3612150 w 4117906"/>
              <a:gd name="connsiteY220" fmla="*/ 4741457 h 5886679"/>
              <a:gd name="connsiteX221" fmla="*/ 3617544 w 4117906"/>
              <a:gd name="connsiteY221" fmla="*/ 4701121 h 5886679"/>
              <a:gd name="connsiteX222" fmla="*/ 3773196 w 4117906"/>
              <a:gd name="connsiteY222" fmla="*/ 4687491 h 5886679"/>
              <a:gd name="connsiteX223" fmla="*/ 3767887 w 4117906"/>
              <a:gd name="connsiteY223" fmla="*/ 4689646 h 5886679"/>
              <a:gd name="connsiteX224" fmla="*/ 3772694 w 4117906"/>
              <a:gd name="connsiteY224" fmla="*/ 4727358 h 5886679"/>
              <a:gd name="connsiteX225" fmla="*/ 3773196 w 4117906"/>
              <a:gd name="connsiteY225" fmla="*/ 4687491 h 5886679"/>
              <a:gd name="connsiteX226" fmla="*/ 1001009 w 4117906"/>
              <a:gd name="connsiteY226" fmla="*/ 4650419 h 5886679"/>
              <a:gd name="connsiteX227" fmla="*/ 1004491 w 4117906"/>
              <a:gd name="connsiteY227" fmla="*/ 4652576 h 5886679"/>
              <a:gd name="connsiteX228" fmla="*/ 1004984 w 4117906"/>
              <a:gd name="connsiteY228" fmla="*/ 4652883 h 5886679"/>
              <a:gd name="connsiteX229" fmla="*/ 1011609 w 4117906"/>
              <a:gd name="connsiteY229" fmla="*/ 4656987 h 5886679"/>
              <a:gd name="connsiteX230" fmla="*/ 1004491 w 4117906"/>
              <a:gd name="connsiteY230" fmla="*/ 4652576 h 5886679"/>
              <a:gd name="connsiteX231" fmla="*/ 1001175 w 4117906"/>
              <a:gd name="connsiteY231" fmla="*/ 4650521 h 5886679"/>
              <a:gd name="connsiteX232" fmla="*/ 1001009 w 4117906"/>
              <a:gd name="connsiteY232" fmla="*/ 4650419 h 5886679"/>
              <a:gd name="connsiteX233" fmla="*/ 2449364 w 4117906"/>
              <a:gd name="connsiteY233" fmla="*/ 4580817 h 5886679"/>
              <a:gd name="connsiteX234" fmla="*/ 2450538 w 4117906"/>
              <a:gd name="connsiteY234" fmla="*/ 4581545 h 5886679"/>
              <a:gd name="connsiteX235" fmla="*/ 2453338 w 4117906"/>
              <a:gd name="connsiteY235" fmla="*/ 4583280 h 5886679"/>
              <a:gd name="connsiteX236" fmla="*/ 2459963 w 4117906"/>
              <a:gd name="connsiteY236" fmla="*/ 4587385 h 5886679"/>
              <a:gd name="connsiteX237" fmla="*/ 2450538 w 4117906"/>
              <a:gd name="connsiteY237" fmla="*/ 4581545 h 5886679"/>
              <a:gd name="connsiteX238" fmla="*/ 2449531 w 4117906"/>
              <a:gd name="connsiteY238" fmla="*/ 4580919 h 5886679"/>
              <a:gd name="connsiteX239" fmla="*/ 2449364 w 4117906"/>
              <a:gd name="connsiteY239" fmla="*/ 4580817 h 5886679"/>
              <a:gd name="connsiteX240" fmla="*/ 1814385 w 4117906"/>
              <a:gd name="connsiteY240" fmla="*/ 4576837 h 5886679"/>
              <a:gd name="connsiteX241" fmla="*/ 1823609 w 4117906"/>
              <a:gd name="connsiteY241" fmla="*/ 4684623 h 5886679"/>
              <a:gd name="connsiteX242" fmla="*/ 1824579 w 4117906"/>
              <a:gd name="connsiteY242" fmla="*/ 4688283 h 5886679"/>
              <a:gd name="connsiteX243" fmla="*/ 1830167 w 4117906"/>
              <a:gd name="connsiteY243" fmla="*/ 4630874 h 5886679"/>
              <a:gd name="connsiteX244" fmla="*/ 1823424 w 4117906"/>
              <a:gd name="connsiteY244" fmla="*/ 4593921 h 5886679"/>
              <a:gd name="connsiteX245" fmla="*/ 1814385 w 4117906"/>
              <a:gd name="connsiteY245" fmla="*/ 4576837 h 5886679"/>
              <a:gd name="connsiteX246" fmla="*/ 925456 w 4117906"/>
              <a:gd name="connsiteY246" fmla="*/ 4492711 h 5886679"/>
              <a:gd name="connsiteX247" fmla="*/ 919082 w 4117906"/>
              <a:gd name="connsiteY247" fmla="*/ 4496991 h 5886679"/>
              <a:gd name="connsiteX248" fmla="*/ 918484 w 4117906"/>
              <a:gd name="connsiteY248" fmla="*/ 4513451 h 5886679"/>
              <a:gd name="connsiteX249" fmla="*/ 926483 w 4117906"/>
              <a:gd name="connsiteY249" fmla="*/ 4518814 h 5886679"/>
              <a:gd name="connsiteX250" fmla="*/ 929363 w 4117906"/>
              <a:gd name="connsiteY250" fmla="*/ 4506415 h 5886679"/>
              <a:gd name="connsiteX251" fmla="*/ 928778 w 4117906"/>
              <a:gd name="connsiteY251" fmla="*/ 4495265 h 5886679"/>
              <a:gd name="connsiteX252" fmla="*/ 925456 w 4117906"/>
              <a:gd name="connsiteY252" fmla="*/ 4492711 h 5886679"/>
              <a:gd name="connsiteX253" fmla="*/ 1901530 w 4117906"/>
              <a:gd name="connsiteY253" fmla="*/ 4485074 h 5886679"/>
              <a:gd name="connsiteX254" fmla="*/ 1901686 w 4117906"/>
              <a:gd name="connsiteY254" fmla="*/ 4485176 h 5886679"/>
              <a:gd name="connsiteX255" fmla="*/ 1905140 w 4117906"/>
              <a:gd name="connsiteY255" fmla="*/ 4487390 h 5886679"/>
              <a:gd name="connsiteX256" fmla="*/ 1905140 w 4117906"/>
              <a:gd name="connsiteY256" fmla="*/ 4487388 h 5886679"/>
              <a:gd name="connsiteX257" fmla="*/ 2373061 w 4117906"/>
              <a:gd name="connsiteY257" fmla="*/ 4423612 h 5886679"/>
              <a:gd name="connsiteX258" fmla="*/ 2367436 w 4117906"/>
              <a:gd name="connsiteY258" fmla="*/ 4427388 h 5886679"/>
              <a:gd name="connsiteX259" fmla="*/ 2366838 w 4117906"/>
              <a:gd name="connsiteY259" fmla="*/ 4443848 h 5886679"/>
              <a:gd name="connsiteX260" fmla="*/ 2368029 w 4117906"/>
              <a:gd name="connsiteY260" fmla="*/ 4447246 h 5886679"/>
              <a:gd name="connsiteX261" fmla="*/ 2369432 w 4117906"/>
              <a:gd name="connsiteY261" fmla="*/ 4445500 h 5886679"/>
              <a:gd name="connsiteX262" fmla="*/ 3349885 w 4117906"/>
              <a:gd name="connsiteY262" fmla="*/ 4415472 h 5886679"/>
              <a:gd name="connsiteX263" fmla="*/ 3359879 w 4117906"/>
              <a:gd name="connsiteY263" fmla="*/ 4421880 h 5886679"/>
              <a:gd name="connsiteX264" fmla="*/ 3370479 w 4117906"/>
              <a:gd name="connsiteY264" fmla="*/ 4428450 h 5886679"/>
              <a:gd name="connsiteX265" fmla="*/ 3359879 w 4117906"/>
              <a:gd name="connsiteY265" fmla="*/ 4421880 h 5886679"/>
              <a:gd name="connsiteX266" fmla="*/ 3349885 w 4117906"/>
              <a:gd name="connsiteY266" fmla="*/ 4415472 h 5886679"/>
              <a:gd name="connsiteX267" fmla="*/ 2175303 w 4117906"/>
              <a:gd name="connsiteY267" fmla="*/ 4356609 h 5886679"/>
              <a:gd name="connsiteX268" fmla="*/ 2168921 w 4117906"/>
              <a:gd name="connsiteY268" fmla="*/ 4409998 h 5886679"/>
              <a:gd name="connsiteX269" fmla="*/ 2169202 w 4117906"/>
              <a:gd name="connsiteY269" fmla="*/ 4408605 h 5886679"/>
              <a:gd name="connsiteX270" fmla="*/ 2175396 w 4117906"/>
              <a:gd name="connsiteY270" fmla="*/ 4364612 h 5886679"/>
              <a:gd name="connsiteX271" fmla="*/ 992118 w 4117906"/>
              <a:gd name="connsiteY271" fmla="*/ 4271703 h 5886679"/>
              <a:gd name="connsiteX272" fmla="*/ 982265 w 4117906"/>
              <a:gd name="connsiteY272" fmla="*/ 4272426 h 5886679"/>
              <a:gd name="connsiteX273" fmla="*/ 996571 w 4117906"/>
              <a:gd name="connsiteY273" fmla="*/ 4280523 h 5886679"/>
              <a:gd name="connsiteX274" fmla="*/ 992118 w 4117906"/>
              <a:gd name="connsiteY274" fmla="*/ 4271703 h 5886679"/>
              <a:gd name="connsiteX275" fmla="*/ 2440472 w 4117906"/>
              <a:gd name="connsiteY275" fmla="*/ 4202101 h 5886679"/>
              <a:gd name="connsiteX276" fmla="*/ 2430619 w 4117906"/>
              <a:gd name="connsiteY276" fmla="*/ 4202824 h 5886679"/>
              <a:gd name="connsiteX277" fmla="*/ 2444925 w 4117906"/>
              <a:gd name="connsiteY277" fmla="*/ 4210922 h 5886679"/>
              <a:gd name="connsiteX278" fmla="*/ 2440472 w 4117906"/>
              <a:gd name="connsiteY278" fmla="*/ 4202101 h 5886679"/>
              <a:gd name="connsiteX279" fmla="*/ 3794780 w 4117906"/>
              <a:gd name="connsiteY279" fmla="*/ 4145407 h 5886679"/>
              <a:gd name="connsiteX280" fmla="*/ 3782978 w 4117906"/>
              <a:gd name="connsiteY280" fmla="*/ 4391186 h 5886679"/>
              <a:gd name="connsiteX281" fmla="*/ 3790359 w 4117906"/>
              <a:gd name="connsiteY281" fmla="*/ 4265200 h 5886679"/>
              <a:gd name="connsiteX282" fmla="*/ 3780157 w 4117906"/>
              <a:gd name="connsiteY282" fmla="*/ 4267818 h 5886679"/>
              <a:gd name="connsiteX283" fmla="*/ 3794780 w 4117906"/>
              <a:gd name="connsiteY283" fmla="*/ 4145407 h 5886679"/>
              <a:gd name="connsiteX284" fmla="*/ 974807 w 4117906"/>
              <a:gd name="connsiteY284" fmla="*/ 3921095 h 5886679"/>
              <a:gd name="connsiteX285" fmla="*/ 979615 w 4117906"/>
              <a:gd name="connsiteY285" fmla="*/ 3958807 h 5886679"/>
              <a:gd name="connsiteX286" fmla="*/ 986383 w 4117906"/>
              <a:gd name="connsiteY286" fmla="*/ 3995945 h 5886679"/>
              <a:gd name="connsiteX287" fmla="*/ 989046 w 4117906"/>
              <a:gd name="connsiteY287" fmla="*/ 3981625 h 5886679"/>
              <a:gd name="connsiteX288" fmla="*/ 974807 w 4117906"/>
              <a:gd name="connsiteY288" fmla="*/ 3921095 h 5886679"/>
              <a:gd name="connsiteX289" fmla="*/ 1020322 w 4117906"/>
              <a:gd name="connsiteY289" fmla="*/ 3920264 h 5886679"/>
              <a:gd name="connsiteX290" fmla="*/ 1011239 w 4117906"/>
              <a:gd name="connsiteY290" fmla="*/ 4062087 h 5886679"/>
              <a:gd name="connsiteX291" fmla="*/ 1002659 w 4117906"/>
              <a:gd name="connsiteY291" fmla="*/ 4205589 h 5886679"/>
              <a:gd name="connsiteX292" fmla="*/ 1028728 w 4117906"/>
              <a:gd name="connsiteY292" fmla="*/ 3951617 h 5886679"/>
              <a:gd name="connsiteX293" fmla="*/ 1020322 w 4117906"/>
              <a:gd name="connsiteY293" fmla="*/ 3920264 h 5886679"/>
              <a:gd name="connsiteX294" fmla="*/ 2423162 w 4117906"/>
              <a:gd name="connsiteY294" fmla="*/ 3851493 h 5886679"/>
              <a:gd name="connsiteX295" fmla="*/ 2427969 w 4117906"/>
              <a:gd name="connsiteY295" fmla="*/ 3889204 h 5886679"/>
              <a:gd name="connsiteX296" fmla="*/ 2434736 w 4117906"/>
              <a:gd name="connsiteY296" fmla="*/ 3926342 h 5886679"/>
              <a:gd name="connsiteX297" fmla="*/ 2437401 w 4117906"/>
              <a:gd name="connsiteY297" fmla="*/ 3912023 h 5886679"/>
              <a:gd name="connsiteX298" fmla="*/ 2423162 w 4117906"/>
              <a:gd name="connsiteY298" fmla="*/ 3851493 h 5886679"/>
              <a:gd name="connsiteX299" fmla="*/ 2468676 w 4117906"/>
              <a:gd name="connsiteY299" fmla="*/ 3850662 h 5886679"/>
              <a:gd name="connsiteX300" fmla="*/ 2459594 w 4117906"/>
              <a:gd name="connsiteY300" fmla="*/ 3992484 h 5886679"/>
              <a:gd name="connsiteX301" fmla="*/ 2451013 w 4117906"/>
              <a:gd name="connsiteY301" fmla="*/ 4135987 h 5886679"/>
              <a:gd name="connsiteX302" fmla="*/ 2477082 w 4117906"/>
              <a:gd name="connsiteY302" fmla="*/ 3882015 h 5886679"/>
              <a:gd name="connsiteX303" fmla="*/ 2475355 w 4117906"/>
              <a:gd name="connsiteY303" fmla="*/ 3867740 h 5886679"/>
              <a:gd name="connsiteX304" fmla="*/ 2473686 w 4117906"/>
              <a:gd name="connsiteY304" fmla="*/ 3860884 h 5886679"/>
              <a:gd name="connsiteX305" fmla="*/ 2473509 w 4117906"/>
              <a:gd name="connsiteY305" fmla="*/ 3862430 h 5886679"/>
              <a:gd name="connsiteX306" fmla="*/ 2473288 w 4117906"/>
              <a:gd name="connsiteY306" fmla="*/ 3859247 h 5886679"/>
              <a:gd name="connsiteX307" fmla="*/ 2472774 w 4117906"/>
              <a:gd name="connsiteY307" fmla="*/ 3857137 h 5886679"/>
              <a:gd name="connsiteX308" fmla="*/ 2468676 w 4117906"/>
              <a:gd name="connsiteY308" fmla="*/ 3850662 h 5886679"/>
              <a:gd name="connsiteX309" fmla="*/ 1016304 w 4117906"/>
              <a:gd name="connsiteY309" fmla="*/ 3814418 h 5886679"/>
              <a:gd name="connsiteX310" fmla="*/ 1027522 w 4117906"/>
              <a:gd name="connsiteY310" fmla="*/ 3907544 h 5886679"/>
              <a:gd name="connsiteX311" fmla="*/ 1030879 w 4117906"/>
              <a:gd name="connsiteY311" fmla="*/ 3901814 h 5886679"/>
              <a:gd name="connsiteX312" fmla="*/ 1032858 w 4117906"/>
              <a:gd name="connsiteY312" fmla="*/ 3889133 h 5886679"/>
              <a:gd name="connsiteX313" fmla="*/ 1016304 w 4117906"/>
              <a:gd name="connsiteY313" fmla="*/ 3814418 h 5886679"/>
              <a:gd name="connsiteX314" fmla="*/ 2481531 w 4117906"/>
              <a:gd name="connsiteY314" fmla="*/ 3792400 h 5886679"/>
              <a:gd name="connsiteX315" fmla="*/ 2476423 w 4117906"/>
              <a:gd name="connsiteY315" fmla="*/ 3837011 h 5886679"/>
              <a:gd name="connsiteX316" fmla="*/ 2479233 w 4117906"/>
              <a:gd name="connsiteY316" fmla="*/ 3832211 h 5886679"/>
              <a:gd name="connsiteX317" fmla="*/ 2481212 w 4117906"/>
              <a:gd name="connsiteY317" fmla="*/ 3819532 h 5886679"/>
              <a:gd name="connsiteX318" fmla="*/ 2481613 w 4117906"/>
              <a:gd name="connsiteY318" fmla="*/ 3793237 h 5886679"/>
              <a:gd name="connsiteX319" fmla="*/ 2464658 w 4117906"/>
              <a:gd name="connsiteY319" fmla="*/ 3744814 h 5886679"/>
              <a:gd name="connsiteX320" fmla="*/ 2472001 w 4117906"/>
              <a:gd name="connsiteY320" fmla="*/ 3834775 h 5886679"/>
              <a:gd name="connsiteX321" fmla="*/ 2472530 w 4117906"/>
              <a:gd name="connsiteY321" fmla="*/ 3835208 h 5886679"/>
              <a:gd name="connsiteX322" fmla="*/ 2472923 w 4117906"/>
              <a:gd name="connsiteY322" fmla="*/ 3786202 h 5886679"/>
              <a:gd name="connsiteX323" fmla="*/ 2473174 w 4117906"/>
              <a:gd name="connsiteY323" fmla="*/ 3746969 h 5886679"/>
              <a:gd name="connsiteX324" fmla="*/ 402602 w 4117906"/>
              <a:gd name="connsiteY324" fmla="*/ 3674181 h 5886679"/>
              <a:gd name="connsiteX325" fmla="*/ 382634 w 4117906"/>
              <a:gd name="connsiteY325" fmla="*/ 3914812 h 5886679"/>
              <a:gd name="connsiteX326" fmla="*/ 396127 w 4117906"/>
              <a:gd name="connsiteY326" fmla="*/ 3972183 h 5886679"/>
              <a:gd name="connsiteX327" fmla="*/ 398743 w 4117906"/>
              <a:gd name="connsiteY327" fmla="*/ 3950524 h 5886679"/>
              <a:gd name="connsiteX328" fmla="*/ 402602 w 4117906"/>
              <a:gd name="connsiteY328" fmla="*/ 3674181 h 5886679"/>
              <a:gd name="connsiteX329" fmla="*/ 203994 w 4117906"/>
              <a:gd name="connsiteY329" fmla="*/ 3663190 h 5886679"/>
              <a:gd name="connsiteX330" fmla="*/ 200239 w 4117906"/>
              <a:gd name="connsiteY330" fmla="*/ 3664611 h 5886679"/>
              <a:gd name="connsiteX331" fmla="*/ 214545 w 4117906"/>
              <a:gd name="connsiteY331" fmla="*/ 3672706 h 5886679"/>
              <a:gd name="connsiteX332" fmla="*/ 208741 w 4117906"/>
              <a:gd name="connsiteY332" fmla="*/ 3666274 h 5886679"/>
              <a:gd name="connsiteX333" fmla="*/ 203994 w 4117906"/>
              <a:gd name="connsiteY333" fmla="*/ 3663190 h 5886679"/>
              <a:gd name="connsiteX334" fmla="*/ 1018366 w 4117906"/>
              <a:gd name="connsiteY334" fmla="*/ 3572047 h 5886679"/>
              <a:gd name="connsiteX335" fmla="*/ 1018183 w 4117906"/>
              <a:gd name="connsiteY335" fmla="*/ 3685315 h 5886679"/>
              <a:gd name="connsiteX336" fmla="*/ 1031302 w 4117906"/>
              <a:gd name="connsiteY336" fmla="*/ 3787918 h 5886679"/>
              <a:gd name="connsiteX337" fmla="*/ 1033993 w 4117906"/>
              <a:gd name="connsiteY337" fmla="*/ 3778700 h 5886679"/>
              <a:gd name="connsiteX338" fmla="*/ 1018366 w 4117906"/>
              <a:gd name="connsiteY338" fmla="*/ 3572047 h 5886679"/>
              <a:gd name="connsiteX339" fmla="*/ 398583 w 4117906"/>
              <a:gd name="connsiteY339" fmla="*/ 3568334 h 5886679"/>
              <a:gd name="connsiteX340" fmla="*/ 399695 w 4117906"/>
              <a:gd name="connsiteY340" fmla="*/ 3630546 h 5886679"/>
              <a:gd name="connsiteX341" fmla="*/ 405245 w 4117906"/>
              <a:gd name="connsiteY341" fmla="*/ 3615406 h 5886679"/>
              <a:gd name="connsiteX342" fmla="*/ 405854 w 4117906"/>
              <a:gd name="connsiteY342" fmla="*/ 3600092 h 5886679"/>
              <a:gd name="connsiteX343" fmla="*/ 398583 w 4117906"/>
              <a:gd name="connsiteY343" fmla="*/ 3568334 h 5886679"/>
              <a:gd name="connsiteX344" fmla="*/ 991137 w 4117906"/>
              <a:gd name="connsiteY344" fmla="*/ 3537849 h 5886679"/>
              <a:gd name="connsiteX345" fmla="*/ 977566 w 4117906"/>
              <a:gd name="connsiteY345" fmla="*/ 3644128 h 5886679"/>
              <a:gd name="connsiteX346" fmla="*/ 991785 w 4117906"/>
              <a:gd name="connsiteY346" fmla="*/ 3747354 h 5886679"/>
              <a:gd name="connsiteX347" fmla="*/ 990588 w 4117906"/>
              <a:gd name="connsiteY347" fmla="*/ 3764871 h 5886679"/>
              <a:gd name="connsiteX348" fmla="*/ 995416 w 4117906"/>
              <a:gd name="connsiteY348" fmla="*/ 3762597 h 5886679"/>
              <a:gd name="connsiteX349" fmla="*/ 995914 w 4117906"/>
              <a:gd name="connsiteY349" fmla="*/ 3759312 h 5886679"/>
              <a:gd name="connsiteX350" fmla="*/ 991785 w 4117906"/>
              <a:gd name="connsiteY350" fmla="*/ 3747354 h 5886679"/>
              <a:gd name="connsiteX351" fmla="*/ 998559 w 4117906"/>
              <a:gd name="connsiteY351" fmla="*/ 3560836 h 5886679"/>
              <a:gd name="connsiteX352" fmla="*/ 991137 w 4117906"/>
              <a:gd name="connsiteY352" fmla="*/ 3537849 h 5886679"/>
              <a:gd name="connsiteX353" fmla="*/ 2473912 w 4117906"/>
              <a:gd name="connsiteY353" fmla="*/ 3501499 h 5886679"/>
              <a:gd name="connsiteX354" fmla="*/ 2466720 w 4117906"/>
              <a:gd name="connsiteY354" fmla="*/ 3502445 h 5886679"/>
              <a:gd name="connsiteX355" fmla="*/ 2466537 w 4117906"/>
              <a:gd name="connsiteY355" fmla="*/ 3615712 h 5886679"/>
              <a:gd name="connsiteX356" fmla="*/ 2472206 w 4117906"/>
              <a:gd name="connsiteY356" fmla="*/ 3707493 h 5886679"/>
              <a:gd name="connsiteX357" fmla="*/ 2472689 w 4117906"/>
              <a:gd name="connsiteY357" fmla="*/ 3708985 h 5886679"/>
              <a:gd name="connsiteX358" fmla="*/ 2480272 w 4117906"/>
              <a:gd name="connsiteY358" fmla="*/ 3642479 h 5886679"/>
              <a:gd name="connsiteX359" fmla="*/ 2486571 w 4117906"/>
              <a:gd name="connsiteY359" fmla="*/ 3557268 h 5886679"/>
              <a:gd name="connsiteX360" fmla="*/ 2486039 w 4117906"/>
              <a:gd name="connsiteY360" fmla="*/ 3546727 h 5886679"/>
              <a:gd name="connsiteX361" fmla="*/ 2473912 w 4117906"/>
              <a:gd name="connsiteY361" fmla="*/ 3501499 h 5886679"/>
              <a:gd name="connsiteX362" fmla="*/ 202814 w 4117906"/>
              <a:gd name="connsiteY362" fmla="*/ 3500909 h 5886679"/>
              <a:gd name="connsiteX363" fmla="*/ 205636 w 4117906"/>
              <a:gd name="connsiteY363" fmla="*/ 3624273 h 5886679"/>
              <a:gd name="connsiteX364" fmla="*/ 202814 w 4117906"/>
              <a:gd name="connsiteY364" fmla="*/ 3500909 h 5886679"/>
              <a:gd name="connsiteX365" fmla="*/ 2439491 w 4117906"/>
              <a:gd name="connsiteY365" fmla="*/ 3468248 h 5886679"/>
              <a:gd name="connsiteX366" fmla="*/ 2425919 w 4117906"/>
              <a:gd name="connsiteY366" fmla="*/ 3574525 h 5886679"/>
              <a:gd name="connsiteX367" fmla="*/ 2440139 w 4117906"/>
              <a:gd name="connsiteY367" fmla="*/ 3677752 h 5886679"/>
              <a:gd name="connsiteX368" fmla="*/ 2438942 w 4117906"/>
              <a:gd name="connsiteY368" fmla="*/ 3695269 h 5886679"/>
              <a:gd name="connsiteX369" fmla="*/ 2443771 w 4117906"/>
              <a:gd name="connsiteY369" fmla="*/ 3692995 h 5886679"/>
              <a:gd name="connsiteX370" fmla="*/ 2444267 w 4117906"/>
              <a:gd name="connsiteY370" fmla="*/ 3689710 h 5886679"/>
              <a:gd name="connsiteX371" fmla="*/ 2440139 w 4117906"/>
              <a:gd name="connsiteY371" fmla="*/ 3677752 h 5886679"/>
              <a:gd name="connsiteX372" fmla="*/ 2446913 w 4117906"/>
              <a:gd name="connsiteY372" fmla="*/ 3491234 h 5886679"/>
              <a:gd name="connsiteX373" fmla="*/ 2439491 w 4117906"/>
              <a:gd name="connsiteY373" fmla="*/ 3468248 h 5886679"/>
              <a:gd name="connsiteX374" fmla="*/ 755322 w 4117906"/>
              <a:gd name="connsiteY374" fmla="*/ 3146026 h 5886679"/>
              <a:gd name="connsiteX375" fmla="*/ 751722 w 4117906"/>
              <a:gd name="connsiteY375" fmla="*/ 3152387 h 5886679"/>
              <a:gd name="connsiteX376" fmla="*/ 750941 w 4117906"/>
              <a:gd name="connsiteY376" fmla="*/ 3282112 h 5886679"/>
              <a:gd name="connsiteX377" fmla="*/ 740471 w 4117906"/>
              <a:gd name="connsiteY377" fmla="*/ 4127161 h 5886679"/>
              <a:gd name="connsiteX378" fmla="*/ 744785 w 4117906"/>
              <a:gd name="connsiteY378" fmla="*/ 4191011 h 5886679"/>
              <a:gd name="connsiteX379" fmla="*/ 746979 w 4117906"/>
              <a:gd name="connsiteY379" fmla="*/ 4164436 h 5886679"/>
              <a:gd name="connsiteX380" fmla="*/ 771167 w 4117906"/>
              <a:gd name="connsiteY380" fmla="*/ 3405530 h 5886679"/>
              <a:gd name="connsiteX381" fmla="*/ 755322 w 4117906"/>
              <a:gd name="connsiteY381" fmla="*/ 3146026 h 5886679"/>
              <a:gd name="connsiteX382" fmla="*/ 3896652 w 4117906"/>
              <a:gd name="connsiteY382" fmla="*/ 3048154 h 5886679"/>
              <a:gd name="connsiteX383" fmla="*/ 3901399 w 4117906"/>
              <a:gd name="connsiteY383" fmla="*/ 3051237 h 5886679"/>
              <a:gd name="connsiteX384" fmla="*/ 3907203 w 4117906"/>
              <a:gd name="connsiteY384" fmla="*/ 3057670 h 5886679"/>
              <a:gd name="connsiteX385" fmla="*/ 3892898 w 4117906"/>
              <a:gd name="connsiteY385" fmla="*/ 3049573 h 5886679"/>
              <a:gd name="connsiteX386" fmla="*/ 3896652 w 4117906"/>
              <a:gd name="connsiteY386" fmla="*/ 3048154 h 5886679"/>
              <a:gd name="connsiteX387" fmla="*/ 3895473 w 4117906"/>
              <a:gd name="connsiteY387" fmla="*/ 2885872 h 5886679"/>
              <a:gd name="connsiteX388" fmla="*/ 3898293 w 4117906"/>
              <a:gd name="connsiteY388" fmla="*/ 3009237 h 5886679"/>
              <a:gd name="connsiteX389" fmla="*/ 3895473 w 4117906"/>
              <a:gd name="connsiteY389" fmla="*/ 2885872 h 5886679"/>
              <a:gd name="connsiteX390" fmla="*/ 4029226 w 4117906"/>
              <a:gd name="connsiteY390" fmla="*/ 2474226 h 5886679"/>
              <a:gd name="connsiteX391" fmla="*/ 4037758 w 4117906"/>
              <a:gd name="connsiteY391" fmla="*/ 2524130 h 5886679"/>
              <a:gd name="connsiteX392" fmla="*/ 4052274 w 4117906"/>
              <a:gd name="connsiteY392" fmla="*/ 2899973 h 5886679"/>
              <a:gd name="connsiteX393" fmla="*/ 4021048 w 4117906"/>
              <a:gd name="connsiteY393" fmla="*/ 3371434 h 5886679"/>
              <a:gd name="connsiteX394" fmla="*/ 4032959 w 4117906"/>
              <a:gd name="connsiteY394" fmla="*/ 3076237 h 5886679"/>
              <a:gd name="connsiteX395" fmla="*/ 4030985 w 4117906"/>
              <a:gd name="connsiteY395" fmla="*/ 2710645 h 5886679"/>
              <a:gd name="connsiteX396" fmla="*/ 4024050 w 4117906"/>
              <a:gd name="connsiteY396" fmla="*/ 2499574 h 5886679"/>
              <a:gd name="connsiteX397" fmla="*/ 4029226 w 4117906"/>
              <a:gd name="connsiteY397" fmla="*/ 2474226 h 5886679"/>
              <a:gd name="connsiteX398" fmla="*/ 3948709 w 4117906"/>
              <a:gd name="connsiteY398" fmla="*/ 2378549 h 5886679"/>
              <a:gd name="connsiteX399" fmla="*/ 3968935 w 4117906"/>
              <a:gd name="connsiteY399" fmla="*/ 2501966 h 5886679"/>
              <a:gd name="connsiteX400" fmla="*/ 3972694 w 4117906"/>
              <a:gd name="connsiteY400" fmla="*/ 2877797 h 5886679"/>
              <a:gd name="connsiteX401" fmla="*/ 3960775 w 4117906"/>
              <a:gd name="connsiteY401" fmla="*/ 3391711 h 5886679"/>
              <a:gd name="connsiteX402" fmla="*/ 3940897 w 4117906"/>
              <a:gd name="connsiteY402" fmla="*/ 3626687 h 5886679"/>
              <a:gd name="connsiteX403" fmla="*/ 3921864 w 4117906"/>
              <a:gd name="connsiteY403" fmla="*/ 3792829 h 5886679"/>
              <a:gd name="connsiteX404" fmla="*/ 3920792 w 4117906"/>
              <a:gd name="connsiteY404" fmla="*/ 3777382 h 5886679"/>
              <a:gd name="connsiteX405" fmla="*/ 3921690 w 4117906"/>
              <a:gd name="connsiteY405" fmla="*/ 3652100 h 5886679"/>
              <a:gd name="connsiteX406" fmla="*/ 3920968 w 4117906"/>
              <a:gd name="connsiteY406" fmla="*/ 3640056 h 5886679"/>
              <a:gd name="connsiteX407" fmla="*/ 3928627 w 4117906"/>
              <a:gd name="connsiteY407" fmla="*/ 3572877 h 5886679"/>
              <a:gd name="connsiteX408" fmla="*/ 3944661 w 4117906"/>
              <a:gd name="connsiteY408" fmla="*/ 3356001 h 5886679"/>
              <a:gd name="connsiteX409" fmla="*/ 3937215 w 4117906"/>
              <a:gd name="connsiteY409" fmla="*/ 2432226 h 5886679"/>
              <a:gd name="connsiteX410" fmla="*/ 3948709 w 4117906"/>
              <a:gd name="connsiteY410" fmla="*/ 2378549 h 5886679"/>
              <a:gd name="connsiteX411" fmla="*/ 413968 w 4117906"/>
              <a:gd name="connsiteY411" fmla="*/ 2021527 h 5886679"/>
              <a:gd name="connsiteX412" fmla="*/ 406744 w 4117906"/>
              <a:gd name="connsiteY412" fmla="*/ 2029157 h 5886679"/>
              <a:gd name="connsiteX413" fmla="*/ 425249 w 4117906"/>
              <a:gd name="connsiteY413" fmla="*/ 2029836 h 5886679"/>
              <a:gd name="connsiteX414" fmla="*/ 413968 w 4117906"/>
              <a:gd name="connsiteY414" fmla="*/ 2021527 h 5886679"/>
              <a:gd name="connsiteX415" fmla="*/ 4106626 w 4117906"/>
              <a:gd name="connsiteY415" fmla="*/ 1406491 h 5886679"/>
              <a:gd name="connsiteX416" fmla="*/ 4117906 w 4117906"/>
              <a:gd name="connsiteY416" fmla="*/ 1414799 h 5886679"/>
              <a:gd name="connsiteX417" fmla="*/ 4099401 w 4117906"/>
              <a:gd name="connsiteY417" fmla="*/ 1414122 h 5886679"/>
              <a:gd name="connsiteX418" fmla="*/ 4106626 w 4117906"/>
              <a:gd name="connsiteY418" fmla="*/ 1406491 h 5886679"/>
              <a:gd name="connsiteX419" fmla="*/ 82682 w 4117906"/>
              <a:gd name="connsiteY419" fmla="*/ 994750 h 5886679"/>
              <a:gd name="connsiteX420" fmla="*/ 85589 w 4117906"/>
              <a:gd name="connsiteY420" fmla="*/ 1022988 h 5886679"/>
              <a:gd name="connsiteX421" fmla="*/ 91977 w 4117906"/>
              <a:gd name="connsiteY421" fmla="*/ 1013306 h 5886679"/>
              <a:gd name="connsiteX422" fmla="*/ 82682 w 4117906"/>
              <a:gd name="connsiteY422" fmla="*/ 994750 h 5886679"/>
              <a:gd name="connsiteX423" fmla="*/ 3775341 w 4117906"/>
              <a:gd name="connsiteY423" fmla="*/ 379713 h 5886679"/>
              <a:gd name="connsiteX424" fmla="*/ 3784634 w 4117906"/>
              <a:gd name="connsiteY424" fmla="*/ 398270 h 5886679"/>
              <a:gd name="connsiteX425" fmla="*/ 3778246 w 4117906"/>
              <a:gd name="connsiteY425" fmla="*/ 407951 h 5886679"/>
              <a:gd name="connsiteX426" fmla="*/ 3775341 w 4117906"/>
              <a:gd name="connsiteY426" fmla="*/ 379713 h 5886679"/>
              <a:gd name="connsiteX427" fmla="*/ 27093 w 4117906"/>
              <a:gd name="connsiteY427" fmla="*/ 0 h 5886679"/>
              <a:gd name="connsiteX428" fmla="*/ 3702163 w 4117906"/>
              <a:gd name="connsiteY428" fmla="*/ 0 h 5886679"/>
              <a:gd name="connsiteX429" fmla="*/ 3703865 w 4117906"/>
              <a:gd name="connsiteY429" fmla="*/ 43933 h 5886679"/>
              <a:gd name="connsiteX430" fmla="*/ 3757499 w 4117906"/>
              <a:gd name="connsiteY430" fmla="*/ 778306 h 5886679"/>
              <a:gd name="connsiteX431" fmla="*/ 3807032 w 4117906"/>
              <a:gd name="connsiteY431" fmla="*/ 1517357 h 5886679"/>
              <a:gd name="connsiteX432" fmla="*/ 3827342 w 4117906"/>
              <a:gd name="connsiteY432" fmla="*/ 2179683 h 5886679"/>
              <a:gd name="connsiteX433" fmla="*/ 3839948 w 4117906"/>
              <a:gd name="connsiteY433" fmla="*/ 2203616 h 5886679"/>
              <a:gd name="connsiteX434" fmla="*/ 3835922 w 4117906"/>
              <a:gd name="connsiteY434" fmla="*/ 2036178 h 5886679"/>
              <a:gd name="connsiteX435" fmla="*/ 3841486 w 4117906"/>
              <a:gd name="connsiteY435" fmla="*/ 1805588 h 5886679"/>
              <a:gd name="connsiteX436" fmla="*/ 3812608 w 4117906"/>
              <a:gd name="connsiteY436" fmla="*/ 1363755 h 5886679"/>
              <a:gd name="connsiteX437" fmla="*/ 3781592 w 4117906"/>
              <a:gd name="connsiteY437" fmla="*/ 686972 h 5886679"/>
              <a:gd name="connsiteX438" fmla="*/ 3775159 w 4117906"/>
              <a:gd name="connsiteY438" fmla="*/ 492980 h 5886679"/>
              <a:gd name="connsiteX439" fmla="*/ 3794369 w 4117906"/>
              <a:gd name="connsiteY439" fmla="*/ 520648 h 5886679"/>
              <a:gd name="connsiteX440" fmla="*/ 3802499 w 4117906"/>
              <a:gd name="connsiteY440" fmla="*/ 698807 h 5886679"/>
              <a:gd name="connsiteX441" fmla="*/ 3843024 w 4117906"/>
              <a:gd name="connsiteY441" fmla="*/ 1407564 h 5886679"/>
              <a:gd name="connsiteX442" fmla="*/ 3856479 w 4117906"/>
              <a:gd name="connsiteY442" fmla="*/ 2351534 h 5886679"/>
              <a:gd name="connsiteX443" fmla="*/ 3876957 w 4117906"/>
              <a:gd name="connsiteY443" fmla="*/ 2823607 h 5886679"/>
              <a:gd name="connsiteX444" fmla="*/ 3802528 w 4117906"/>
              <a:gd name="connsiteY444" fmla="*/ 4038345 h 5886679"/>
              <a:gd name="connsiteX445" fmla="*/ 3770527 w 4117906"/>
              <a:gd name="connsiteY445" fmla="*/ 4223748 h 5886679"/>
              <a:gd name="connsiteX446" fmla="*/ 3772084 w 4117906"/>
              <a:gd name="connsiteY446" fmla="*/ 4272944 h 5886679"/>
              <a:gd name="connsiteX447" fmla="*/ 3769957 w 4117906"/>
              <a:gd name="connsiteY447" fmla="*/ 4274293 h 5886679"/>
              <a:gd name="connsiteX448" fmla="*/ 3772357 w 4117906"/>
              <a:gd name="connsiteY448" fmla="*/ 4281599 h 5886679"/>
              <a:gd name="connsiteX449" fmla="*/ 3772084 w 4117906"/>
              <a:gd name="connsiteY449" fmla="*/ 4272944 h 5886679"/>
              <a:gd name="connsiteX450" fmla="*/ 3780157 w 4117906"/>
              <a:gd name="connsiteY450" fmla="*/ 4267818 h 5886679"/>
              <a:gd name="connsiteX451" fmla="*/ 3777584 w 4117906"/>
              <a:gd name="connsiteY451" fmla="*/ 4431520 h 5886679"/>
              <a:gd name="connsiteX452" fmla="*/ 3789581 w 4117906"/>
              <a:gd name="connsiteY452" fmla="*/ 4394925 h 5886679"/>
              <a:gd name="connsiteX453" fmla="*/ 3817787 w 4117906"/>
              <a:gd name="connsiteY453" fmla="*/ 4375897 h 5886679"/>
              <a:gd name="connsiteX454" fmla="*/ 3840073 w 4117906"/>
              <a:gd name="connsiteY454" fmla="*/ 4241550 h 5886679"/>
              <a:gd name="connsiteX455" fmla="*/ 3871916 w 4117906"/>
              <a:gd name="connsiteY455" fmla="*/ 4024176 h 5886679"/>
              <a:gd name="connsiteX456" fmla="*/ 3897803 w 4117906"/>
              <a:gd name="connsiteY456" fmla="*/ 3835618 h 5886679"/>
              <a:gd name="connsiteX457" fmla="*/ 3895597 w 4117906"/>
              <a:gd name="connsiteY457" fmla="*/ 3882616 h 5886679"/>
              <a:gd name="connsiteX458" fmla="*/ 3861326 w 4117906"/>
              <a:gd name="connsiteY458" fmla="*/ 4126696 h 5886679"/>
              <a:gd name="connsiteX459" fmla="*/ 3800888 w 4117906"/>
              <a:gd name="connsiteY459" fmla="*/ 4631345 h 5886679"/>
              <a:gd name="connsiteX460" fmla="*/ 3759018 w 4117906"/>
              <a:gd name="connsiteY460" fmla="*/ 4899118 h 5886679"/>
              <a:gd name="connsiteX461" fmla="*/ 3715343 w 4117906"/>
              <a:gd name="connsiteY461" fmla="*/ 5146978 h 5886679"/>
              <a:gd name="connsiteX462" fmla="*/ 3755109 w 4117906"/>
              <a:gd name="connsiteY462" fmla="*/ 4855967 h 5886679"/>
              <a:gd name="connsiteX463" fmla="*/ 3765398 w 4117906"/>
              <a:gd name="connsiteY463" fmla="*/ 4758218 h 5886679"/>
              <a:gd name="connsiteX464" fmla="*/ 3734203 w 4117906"/>
              <a:gd name="connsiteY464" fmla="*/ 4844132 h 5886679"/>
              <a:gd name="connsiteX465" fmla="*/ 3627472 w 4117906"/>
              <a:gd name="connsiteY465" fmla="*/ 5494735 h 5886679"/>
              <a:gd name="connsiteX466" fmla="*/ 3707802 w 4117906"/>
              <a:gd name="connsiteY466" fmla="*/ 4890773 h 5886679"/>
              <a:gd name="connsiteX467" fmla="*/ 3705494 w 4117906"/>
              <a:gd name="connsiteY467" fmla="*/ 4846078 h 5886679"/>
              <a:gd name="connsiteX468" fmla="*/ 3701200 w 4117906"/>
              <a:gd name="connsiteY468" fmla="*/ 4887036 h 5886679"/>
              <a:gd name="connsiteX469" fmla="*/ 3645060 w 4117906"/>
              <a:gd name="connsiteY469" fmla="*/ 5221087 h 5886679"/>
              <a:gd name="connsiteX470" fmla="*/ 3604591 w 4117906"/>
              <a:gd name="connsiteY470" fmla="*/ 5434972 h 5886679"/>
              <a:gd name="connsiteX471" fmla="*/ 3602100 w 4117906"/>
              <a:gd name="connsiteY471" fmla="*/ 5404883 h 5886679"/>
              <a:gd name="connsiteX472" fmla="*/ 3601864 w 4117906"/>
              <a:gd name="connsiteY472" fmla="*/ 5403593 h 5886679"/>
              <a:gd name="connsiteX473" fmla="*/ 3603051 w 4117906"/>
              <a:gd name="connsiteY473" fmla="*/ 5394131 h 5886679"/>
              <a:gd name="connsiteX474" fmla="*/ 3625933 w 4117906"/>
              <a:gd name="connsiteY474" fmla="*/ 5243328 h 5886679"/>
              <a:gd name="connsiteX475" fmla="*/ 3594140 w 4117906"/>
              <a:gd name="connsiteY475" fmla="*/ 5345699 h 5886679"/>
              <a:gd name="connsiteX476" fmla="*/ 3592705 w 4117906"/>
              <a:gd name="connsiteY476" fmla="*/ 5356491 h 5886679"/>
              <a:gd name="connsiteX477" fmla="*/ 3581158 w 4117906"/>
              <a:gd name="connsiteY477" fmla="*/ 5348159 h 5886679"/>
              <a:gd name="connsiteX478" fmla="*/ 3579203 w 4117906"/>
              <a:gd name="connsiteY478" fmla="*/ 5384324 h 5886679"/>
              <a:gd name="connsiteX479" fmla="*/ 3581936 w 4117906"/>
              <a:gd name="connsiteY479" fmla="*/ 5427156 h 5886679"/>
              <a:gd name="connsiteX480" fmla="*/ 3576053 w 4117906"/>
              <a:gd name="connsiteY480" fmla="*/ 5457230 h 5886679"/>
              <a:gd name="connsiteX481" fmla="*/ 3576735 w 4117906"/>
              <a:gd name="connsiteY481" fmla="*/ 5361043 h 5886679"/>
              <a:gd name="connsiteX482" fmla="*/ 3666572 w 4117906"/>
              <a:gd name="connsiteY482" fmla="*/ 4789057 h 5886679"/>
              <a:gd name="connsiteX483" fmla="*/ 3684243 w 4117906"/>
              <a:gd name="connsiteY483" fmla="*/ 4565320 h 5886679"/>
              <a:gd name="connsiteX484" fmla="*/ 3676945 w 4117906"/>
              <a:gd name="connsiteY484" fmla="*/ 4596180 h 5886679"/>
              <a:gd name="connsiteX485" fmla="*/ 3600999 w 4117906"/>
              <a:gd name="connsiteY485" fmla="*/ 5064056 h 5886679"/>
              <a:gd name="connsiteX486" fmla="*/ 3573819 w 4117906"/>
              <a:gd name="connsiteY486" fmla="*/ 5240421 h 5886679"/>
              <a:gd name="connsiteX487" fmla="*/ 3577003 w 4117906"/>
              <a:gd name="connsiteY487" fmla="*/ 5137249 h 5886679"/>
              <a:gd name="connsiteX488" fmla="*/ 3648240 w 4117906"/>
              <a:gd name="connsiteY488" fmla="*/ 4613522 h 5886679"/>
              <a:gd name="connsiteX489" fmla="*/ 3666414 w 4117906"/>
              <a:gd name="connsiteY489" fmla="*/ 4406866 h 5886679"/>
              <a:gd name="connsiteX490" fmla="*/ 3647630 w 4117906"/>
              <a:gd name="connsiteY490" fmla="*/ 4552993 h 5886679"/>
              <a:gd name="connsiteX491" fmla="*/ 3617544 w 4117906"/>
              <a:gd name="connsiteY491" fmla="*/ 4701121 h 5886679"/>
              <a:gd name="connsiteX492" fmla="*/ 3647813 w 4117906"/>
              <a:gd name="connsiteY492" fmla="*/ 4439728 h 5886679"/>
              <a:gd name="connsiteX493" fmla="*/ 3640696 w 4117906"/>
              <a:gd name="connsiteY493" fmla="*/ 4357319 h 5886679"/>
              <a:gd name="connsiteX494" fmla="*/ 3665557 w 4117906"/>
              <a:gd name="connsiteY494" fmla="*/ 4059272 h 5886679"/>
              <a:gd name="connsiteX495" fmla="*/ 3663251 w 4117906"/>
              <a:gd name="connsiteY495" fmla="*/ 4014577 h 5886679"/>
              <a:gd name="connsiteX496" fmla="*/ 3646956 w 4117906"/>
              <a:gd name="connsiteY496" fmla="*/ 4092133 h 5886679"/>
              <a:gd name="connsiteX497" fmla="*/ 3557632 w 4117906"/>
              <a:gd name="connsiteY497" fmla="*/ 4727391 h 5886679"/>
              <a:gd name="connsiteX498" fmla="*/ 3614565 w 4117906"/>
              <a:gd name="connsiteY498" fmla="*/ 4195564 h 5886679"/>
              <a:gd name="connsiteX499" fmla="*/ 3596050 w 4117906"/>
              <a:gd name="connsiteY499" fmla="*/ 4133298 h 5886679"/>
              <a:gd name="connsiteX500" fmla="*/ 3510923 w 4117906"/>
              <a:gd name="connsiteY500" fmla="*/ 4761134 h 5886679"/>
              <a:gd name="connsiteX501" fmla="*/ 3480923 w 4117906"/>
              <a:gd name="connsiteY501" fmla="*/ 4814135 h 5886679"/>
              <a:gd name="connsiteX502" fmla="*/ 3520868 w 4117906"/>
              <a:gd name="connsiteY502" fmla="*/ 4394465 h 5886679"/>
              <a:gd name="connsiteX503" fmla="*/ 3516754 w 4117906"/>
              <a:gd name="connsiteY503" fmla="*/ 4322153 h 5886679"/>
              <a:gd name="connsiteX504" fmla="*/ 3469510 w 4117906"/>
              <a:gd name="connsiteY504" fmla="*/ 4674187 h 5886679"/>
              <a:gd name="connsiteX505" fmla="*/ 3451962 w 4117906"/>
              <a:gd name="connsiteY505" fmla="*/ 4816116 h 5886679"/>
              <a:gd name="connsiteX506" fmla="*/ 3437934 w 4117906"/>
              <a:gd name="connsiteY506" fmla="*/ 4755375 h 5886679"/>
              <a:gd name="connsiteX507" fmla="*/ 3424707 w 4117906"/>
              <a:gd name="connsiteY507" fmla="*/ 4852650 h 5886679"/>
              <a:gd name="connsiteX508" fmla="*/ 3434308 w 4117906"/>
              <a:gd name="connsiteY508" fmla="*/ 4943379 h 5886679"/>
              <a:gd name="connsiteX509" fmla="*/ 3425037 w 4117906"/>
              <a:gd name="connsiteY509" fmla="*/ 5007843 h 5886679"/>
              <a:gd name="connsiteX510" fmla="*/ 3423945 w 4117906"/>
              <a:gd name="connsiteY510" fmla="*/ 5015619 h 5886679"/>
              <a:gd name="connsiteX511" fmla="*/ 3418034 w 4117906"/>
              <a:gd name="connsiteY511" fmla="*/ 4979831 h 5886679"/>
              <a:gd name="connsiteX512" fmla="*/ 3399584 w 4117906"/>
              <a:gd name="connsiteY512" fmla="*/ 4837080 h 5886679"/>
              <a:gd name="connsiteX513" fmla="*/ 3369965 w 4117906"/>
              <a:gd name="connsiteY513" fmla="*/ 4498674 h 5886679"/>
              <a:gd name="connsiteX514" fmla="*/ 3361836 w 4117906"/>
              <a:gd name="connsiteY514" fmla="*/ 4606197 h 5886679"/>
              <a:gd name="connsiteX515" fmla="*/ 3369945 w 4117906"/>
              <a:gd name="connsiteY515" fmla="*/ 4765468 h 5886679"/>
              <a:gd name="connsiteX516" fmla="*/ 3355249 w 4117906"/>
              <a:gd name="connsiteY516" fmla="*/ 4825299 h 5886679"/>
              <a:gd name="connsiteX517" fmla="*/ 3369778 w 4117906"/>
              <a:gd name="connsiteY517" fmla="*/ 4884003 h 5886679"/>
              <a:gd name="connsiteX518" fmla="*/ 3354738 w 4117906"/>
              <a:gd name="connsiteY518" fmla="*/ 4945223 h 5886679"/>
              <a:gd name="connsiteX519" fmla="*/ 3373820 w 4117906"/>
              <a:gd name="connsiteY519" fmla="*/ 5097037 h 5886679"/>
              <a:gd name="connsiteX520" fmla="*/ 3344523 w 4117906"/>
              <a:gd name="connsiteY520" fmla="*/ 5024032 h 5886679"/>
              <a:gd name="connsiteX521" fmla="*/ 3332008 w 4117906"/>
              <a:gd name="connsiteY521" fmla="*/ 4919913 h 5886679"/>
              <a:gd name="connsiteX522" fmla="*/ 3302406 w 4117906"/>
              <a:gd name="connsiteY522" fmla="*/ 4885370 h 5886679"/>
              <a:gd name="connsiteX523" fmla="*/ 3285013 w 4117906"/>
              <a:gd name="connsiteY523" fmla="*/ 4749939 h 5886679"/>
              <a:gd name="connsiteX524" fmla="*/ 3281758 w 4117906"/>
              <a:gd name="connsiteY524" fmla="*/ 4585489 h 5886679"/>
              <a:gd name="connsiteX525" fmla="*/ 3282202 w 4117906"/>
              <a:gd name="connsiteY525" fmla="*/ 4589008 h 5886679"/>
              <a:gd name="connsiteX526" fmla="*/ 3283147 w 4117906"/>
              <a:gd name="connsiteY526" fmla="*/ 4597486 h 5886679"/>
              <a:gd name="connsiteX527" fmla="*/ 3283030 w 4117906"/>
              <a:gd name="connsiteY527" fmla="*/ 4595585 h 5886679"/>
              <a:gd name="connsiteX528" fmla="*/ 3282202 w 4117906"/>
              <a:gd name="connsiteY528" fmla="*/ 4589008 h 5886679"/>
              <a:gd name="connsiteX529" fmla="*/ 3281745 w 4117906"/>
              <a:gd name="connsiteY529" fmla="*/ 4584914 h 5886679"/>
              <a:gd name="connsiteX530" fmla="*/ 3281758 w 4117906"/>
              <a:gd name="connsiteY530" fmla="*/ 4585489 h 5886679"/>
              <a:gd name="connsiteX531" fmla="*/ 3279125 w 4117906"/>
              <a:gd name="connsiteY531" fmla="*/ 4564577 h 5886679"/>
              <a:gd name="connsiteX532" fmla="*/ 3262740 w 4117906"/>
              <a:gd name="connsiteY532" fmla="*/ 4507235 h 5886679"/>
              <a:gd name="connsiteX533" fmla="*/ 3273202 w 4117906"/>
              <a:gd name="connsiteY533" fmla="*/ 4619699 h 5886679"/>
              <a:gd name="connsiteX534" fmla="*/ 3300150 w 4117906"/>
              <a:gd name="connsiteY534" fmla="*/ 4975184 h 5886679"/>
              <a:gd name="connsiteX535" fmla="*/ 3291680 w 4117906"/>
              <a:gd name="connsiteY535" fmla="*/ 5084100 h 5886679"/>
              <a:gd name="connsiteX536" fmla="*/ 3293563 w 4117906"/>
              <a:gd name="connsiteY536" fmla="*/ 5194287 h 5886679"/>
              <a:gd name="connsiteX537" fmla="*/ 3247213 w 4117906"/>
              <a:gd name="connsiteY537" fmla="*/ 5227918 h 5886679"/>
              <a:gd name="connsiteX538" fmla="*/ 3274329 w 4117906"/>
              <a:gd name="connsiteY538" fmla="*/ 5464869 h 5886679"/>
              <a:gd name="connsiteX539" fmla="*/ 3284550 w 4117906"/>
              <a:gd name="connsiteY539" fmla="*/ 5556092 h 5886679"/>
              <a:gd name="connsiteX540" fmla="*/ 3280083 w 4117906"/>
              <a:gd name="connsiteY540" fmla="*/ 5566826 h 5886679"/>
              <a:gd name="connsiteX541" fmla="*/ 3269764 w 4117906"/>
              <a:gd name="connsiteY541" fmla="*/ 5598511 h 5886679"/>
              <a:gd name="connsiteX542" fmla="*/ 3265590 w 4117906"/>
              <a:gd name="connsiteY542" fmla="*/ 5569455 h 5886679"/>
              <a:gd name="connsiteX543" fmla="*/ 3203426 w 4117906"/>
              <a:gd name="connsiteY543" fmla="*/ 5133279 h 5886679"/>
              <a:gd name="connsiteX544" fmla="*/ 3179864 w 4117906"/>
              <a:gd name="connsiteY544" fmla="*/ 4962488 h 5886679"/>
              <a:gd name="connsiteX545" fmla="*/ 3154630 w 4117906"/>
              <a:gd name="connsiteY545" fmla="*/ 4835723 h 5886679"/>
              <a:gd name="connsiteX546" fmla="*/ 3135624 w 4117906"/>
              <a:gd name="connsiteY546" fmla="*/ 4758041 h 5886679"/>
              <a:gd name="connsiteX547" fmla="*/ 3089201 w 4117906"/>
              <a:gd name="connsiteY547" fmla="*/ 4717544 h 5886679"/>
              <a:gd name="connsiteX548" fmla="*/ 3116352 w 4117906"/>
              <a:gd name="connsiteY548" fmla="*/ 4991562 h 5886679"/>
              <a:gd name="connsiteX549" fmla="*/ 3116259 w 4117906"/>
              <a:gd name="connsiteY549" fmla="*/ 5184226 h 5886679"/>
              <a:gd name="connsiteX550" fmla="*/ 3097085 w 4117906"/>
              <a:gd name="connsiteY550" fmla="*/ 5225078 h 5886679"/>
              <a:gd name="connsiteX551" fmla="*/ 3120682 w 4117906"/>
              <a:gd name="connsiteY551" fmla="*/ 5432934 h 5886679"/>
              <a:gd name="connsiteX552" fmla="*/ 3096610 w 4117906"/>
              <a:gd name="connsiteY552" fmla="*/ 5382069 h 5886679"/>
              <a:gd name="connsiteX553" fmla="*/ 3101025 w 4117906"/>
              <a:gd name="connsiteY553" fmla="*/ 5383920 h 5886679"/>
              <a:gd name="connsiteX554" fmla="*/ 3103140 w 4117906"/>
              <a:gd name="connsiteY554" fmla="*/ 5392698 h 5886679"/>
              <a:gd name="connsiteX555" fmla="*/ 3103863 w 4117906"/>
              <a:gd name="connsiteY555" fmla="*/ 5385110 h 5886679"/>
              <a:gd name="connsiteX556" fmla="*/ 3101025 w 4117906"/>
              <a:gd name="connsiteY556" fmla="*/ 5383920 h 5886679"/>
              <a:gd name="connsiteX557" fmla="*/ 3097132 w 4117906"/>
              <a:gd name="connsiteY557" fmla="*/ 5367781 h 5886679"/>
              <a:gd name="connsiteX558" fmla="*/ 3097543 w 4117906"/>
              <a:gd name="connsiteY558" fmla="*/ 5356564 h 5886679"/>
              <a:gd name="connsiteX559" fmla="*/ 3095143 w 4117906"/>
              <a:gd name="connsiteY559" fmla="*/ 5344624 h 5886679"/>
              <a:gd name="connsiteX560" fmla="*/ 3063833 w 4117906"/>
              <a:gd name="connsiteY560" fmla="*/ 5317034 h 5886679"/>
              <a:gd name="connsiteX561" fmla="*/ 3038183 w 4117906"/>
              <a:gd name="connsiteY561" fmla="*/ 5117529 h 5886679"/>
              <a:gd name="connsiteX562" fmla="*/ 3015110 w 4117906"/>
              <a:gd name="connsiteY562" fmla="*/ 5093611 h 5886679"/>
              <a:gd name="connsiteX563" fmla="*/ 2987995 w 4117906"/>
              <a:gd name="connsiteY563" fmla="*/ 4856659 h 5886679"/>
              <a:gd name="connsiteX564" fmla="*/ 2972941 w 4117906"/>
              <a:gd name="connsiteY564" fmla="*/ 4614020 h 5886679"/>
              <a:gd name="connsiteX565" fmla="*/ 2958793 w 4117906"/>
              <a:gd name="connsiteY565" fmla="*/ 4590991 h 5886679"/>
              <a:gd name="connsiteX566" fmla="*/ 2968746 w 4117906"/>
              <a:gd name="connsiteY566" fmla="*/ 4823381 h 5886679"/>
              <a:gd name="connsiteX567" fmla="*/ 3017268 w 4117906"/>
              <a:gd name="connsiteY567" fmla="*/ 5414345 h 5886679"/>
              <a:gd name="connsiteX568" fmla="*/ 3056406 w 4117906"/>
              <a:gd name="connsiteY568" fmla="*/ 5712611 h 5886679"/>
              <a:gd name="connsiteX569" fmla="*/ 3050316 w 4117906"/>
              <a:gd name="connsiteY569" fmla="*/ 5734015 h 5886679"/>
              <a:gd name="connsiteX570" fmla="*/ 3038767 w 4117906"/>
              <a:gd name="connsiteY570" fmla="*/ 5784643 h 5886679"/>
              <a:gd name="connsiteX571" fmla="*/ 3020397 w 4117906"/>
              <a:gd name="connsiteY571" fmla="*/ 5692354 h 5886679"/>
              <a:gd name="connsiteX572" fmla="*/ 3010311 w 4117906"/>
              <a:gd name="connsiteY572" fmla="*/ 5615562 h 5886679"/>
              <a:gd name="connsiteX573" fmla="*/ 3010311 w 4117906"/>
              <a:gd name="connsiteY573" fmla="*/ 5615562 h 5886679"/>
              <a:gd name="connsiteX574" fmla="*/ 3020397 w 4117906"/>
              <a:gd name="connsiteY574" fmla="*/ 5692354 h 5886679"/>
              <a:gd name="connsiteX575" fmla="*/ 3025288 w 4117906"/>
              <a:gd name="connsiteY575" fmla="*/ 5784980 h 5886679"/>
              <a:gd name="connsiteX576" fmla="*/ 3004338 w 4117906"/>
              <a:gd name="connsiteY576" fmla="*/ 5784441 h 5886679"/>
              <a:gd name="connsiteX577" fmla="*/ 3012136 w 4117906"/>
              <a:gd name="connsiteY577" fmla="*/ 5770665 h 5886679"/>
              <a:gd name="connsiteX578" fmla="*/ 3004338 w 4117906"/>
              <a:gd name="connsiteY578" fmla="*/ 5784441 h 5886679"/>
              <a:gd name="connsiteX579" fmla="*/ 2999156 w 4117906"/>
              <a:gd name="connsiteY579" fmla="*/ 5817077 h 5886679"/>
              <a:gd name="connsiteX580" fmla="*/ 2984296 w 4117906"/>
              <a:gd name="connsiteY580" fmla="*/ 5729541 h 5886679"/>
              <a:gd name="connsiteX581" fmla="*/ 2983774 w 4117906"/>
              <a:gd name="connsiteY581" fmla="*/ 5701288 h 5886679"/>
              <a:gd name="connsiteX582" fmla="*/ 2986517 w 4117906"/>
              <a:gd name="connsiteY582" fmla="*/ 5687578 h 5886679"/>
              <a:gd name="connsiteX583" fmla="*/ 2977891 w 4117906"/>
              <a:gd name="connsiteY583" fmla="*/ 5691823 h 5886679"/>
              <a:gd name="connsiteX584" fmla="*/ 2958008 w 4117906"/>
              <a:gd name="connsiteY584" fmla="*/ 5574704 h 5886679"/>
              <a:gd name="connsiteX585" fmla="*/ 2962135 w 4117906"/>
              <a:gd name="connsiteY585" fmla="*/ 5538013 h 5886679"/>
              <a:gd name="connsiteX586" fmla="*/ 2974777 w 4117906"/>
              <a:gd name="connsiteY586" fmla="*/ 5454192 h 5886679"/>
              <a:gd name="connsiteX587" fmla="*/ 2978462 w 4117906"/>
              <a:gd name="connsiteY587" fmla="*/ 5352704 h 5886679"/>
              <a:gd name="connsiteX588" fmla="*/ 2950781 w 4117906"/>
              <a:gd name="connsiteY588" fmla="*/ 5527386 h 5886679"/>
              <a:gd name="connsiteX589" fmla="*/ 2950302 w 4117906"/>
              <a:gd name="connsiteY589" fmla="*/ 5529313 h 5886679"/>
              <a:gd name="connsiteX590" fmla="*/ 2944881 w 4117906"/>
              <a:gd name="connsiteY590" fmla="*/ 5497384 h 5886679"/>
              <a:gd name="connsiteX591" fmla="*/ 2874035 w 4117906"/>
              <a:gd name="connsiteY591" fmla="*/ 4936061 h 5886679"/>
              <a:gd name="connsiteX592" fmla="*/ 2870276 w 4117906"/>
              <a:gd name="connsiteY592" fmla="*/ 5007181 h 5886679"/>
              <a:gd name="connsiteX593" fmla="*/ 2856409 w 4117906"/>
              <a:gd name="connsiteY593" fmla="*/ 4979957 h 5886679"/>
              <a:gd name="connsiteX594" fmla="*/ 2874944 w 4117906"/>
              <a:gd name="connsiteY594" fmla="*/ 4801439 h 5886679"/>
              <a:gd name="connsiteX595" fmla="*/ 2848492 w 4117906"/>
              <a:gd name="connsiteY595" fmla="*/ 4935611 h 5886679"/>
              <a:gd name="connsiteX596" fmla="*/ 2847212 w 4117906"/>
              <a:gd name="connsiteY596" fmla="*/ 4927312 h 5886679"/>
              <a:gd name="connsiteX597" fmla="*/ 2810581 w 4117906"/>
              <a:gd name="connsiteY597" fmla="*/ 4735401 h 5886679"/>
              <a:gd name="connsiteX598" fmla="*/ 2816470 w 4117906"/>
              <a:gd name="connsiteY598" fmla="*/ 5021554 h 5886679"/>
              <a:gd name="connsiteX599" fmla="*/ 2782765 w 4117906"/>
              <a:gd name="connsiteY599" fmla="*/ 5003705 h 5886679"/>
              <a:gd name="connsiteX600" fmla="*/ 2774223 w 4117906"/>
              <a:gd name="connsiteY600" fmla="*/ 5038490 h 5886679"/>
              <a:gd name="connsiteX601" fmla="*/ 2753090 w 4117906"/>
              <a:gd name="connsiteY601" fmla="*/ 4895029 h 5886679"/>
              <a:gd name="connsiteX602" fmla="*/ 2742590 w 4117906"/>
              <a:gd name="connsiteY602" fmla="*/ 4745497 h 5886679"/>
              <a:gd name="connsiteX603" fmla="*/ 2717467 w 4117906"/>
              <a:gd name="connsiteY603" fmla="*/ 4729926 h 5886679"/>
              <a:gd name="connsiteX604" fmla="*/ 2694247 w 4117906"/>
              <a:gd name="connsiteY604" fmla="*/ 4557748 h 5886679"/>
              <a:gd name="connsiteX605" fmla="*/ 2677575 w 4117906"/>
              <a:gd name="connsiteY605" fmla="*/ 4700056 h 5886679"/>
              <a:gd name="connsiteX606" fmla="*/ 2688111 w 4117906"/>
              <a:gd name="connsiteY606" fmla="*/ 4886654 h 5886679"/>
              <a:gd name="connsiteX607" fmla="*/ 2692024 w 4117906"/>
              <a:gd name="connsiteY607" fmla="*/ 5255287 h 5886679"/>
              <a:gd name="connsiteX608" fmla="*/ 2655875 w 4117906"/>
              <a:gd name="connsiteY608" fmla="*/ 4906249 h 5886679"/>
              <a:gd name="connsiteX609" fmla="*/ 2629176 w 4117906"/>
              <a:gd name="connsiteY609" fmla="*/ 4742036 h 5886679"/>
              <a:gd name="connsiteX610" fmla="*/ 2599572 w 4117906"/>
              <a:gd name="connsiteY610" fmla="*/ 4707491 h 5886679"/>
              <a:gd name="connsiteX611" fmla="*/ 2594945 w 4117906"/>
              <a:gd name="connsiteY611" fmla="*/ 4540251 h 5886679"/>
              <a:gd name="connsiteX612" fmla="*/ 2548559 w 4117906"/>
              <a:gd name="connsiteY612" fmla="*/ 4536817 h 5886679"/>
              <a:gd name="connsiteX613" fmla="*/ 2523530 w 4117906"/>
              <a:gd name="connsiteY613" fmla="*/ 4328583 h 5886679"/>
              <a:gd name="connsiteX614" fmla="*/ 2517649 w 4117906"/>
              <a:gd name="connsiteY614" fmla="*/ 4327019 h 5886679"/>
              <a:gd name="connsiteX615" fmla="*/ 2515688 w 4117906"/>
              <a:gd name="connsiteY615" fmla="*/ 4326499 h 5886679"/>
              <a:gd name="connsiteX616" fmla="*/ 2516558 w 4117906"/>
              <a:gd name="connsiteY616" fmla="*/ 4326730 h 5886679"/>
              <a:gd name="connsiteX617" fmla="*/ 2517649 w 4117906"/>
              <a:gd name="connsiteY617" fmla="*/ 4327019 h 5886679"/>
              <a:gd name="connsiteX618" fmla="*/ 2520916 w 4117906"/>
              <a:gd name="connsiteY618" fmla="*/ 4327888 h 5886679"/>
              <a:gd name="connsiteX619" fmla="*/ 2523530 w 4117906"/>
              <a:gd name="connsiteY619" fmla="*/ 4328583 h 5886679"/>
              <a:gd name="connsiteX620" fmla="*/ 2527539 w 4117906"/>
              <a:gd name="connsiteY620" fmla="*/ 4504550 h 5886679"/>
              <a:gd name="connsiteX621" fmla="*/ 2525467 w 4117906"/>
              <a:gd name="connsiteY621" fmla="*/ 4779696 h 5886679"/>
              <a:gd name="connsiteX622" fmla="*/ 2479175 w 4117906"/>
              <a:gd name="connsiteY622" fmla="*/ 4583599 h 5886679"/>
              <a:gd name="connsiteX623" fmla="*/ 2445303 w 4117906"/>
              <a:gd name="connsiteY623" fmla="*/ 4684282 h 5886679"/>
              <a:gd name="connsiteX624" fmla="*/ 2432753 w 4117906"/>
              <a:gd name="connsiteY624" fmla="*/ 4543099 h 5886679"/>
              <a:gd name="connsiteX625" fmla="*/ 2420202 w 4117906"/>
              <a:gd name="connsiteY625" fmla="*/ 4401916 h 5886679"/>
              <a:gd name="connsiteX626" fmla="*/ 2413577 w 4117906"/>
              <a:gd name="connsiteY626" fmla="*/ 4583953 h 5886679"/>
              <a:gd name="connsiteX627" fmla="*/ 2404100 w 4117906"/>
              <a:gd name="connsiteY627" fmla="*/ 4560798 h 5886679"/>
              <a:gd name="connsiteX628" fmla="*/ 2400743 w 4117906"/>
              <a:gd name="connsiteY628" fmla="*/ 4550551 h 5886679"/>
              <a:gd name="connsiteX629" fmla="*/ 2415937 w 4117906"/>
              <a:gd name="connsiteY629" fmla="*/ 4400782 h 5886679"/>
              <a:gd name="connsiteX630" fmla="*/ 2423236 w 4117906"/>
              <a:gd name="connsiteY630" fmla="*/ 4328812 h 5886679"/>
              <a:gd name="connsiteX631" fmla="*/ 2423236 w 4117906"/>
              <a:gd name="connsiteY631" fmla="*/ 4328812 h 5886679"/>
              <a:gd name="connsiteX632" fmla="*/ 2398071 w 4117906"/>
              <a:gd name="connsiteY632" fmla="*/ 4445345 h 5886679"/>
              <a:gd name="connsiteX633" fmla="*/ 2387790 w 4117906"/>
              <a:gd name="connsiteY633" fmla="*/ 4519437 h 5886679"/>
              <a:gd name="connsiteX634" fmla="*/ 2381393 w 4117906"/>
              <a:gd name="connsiteY634" fmla="*/ 4513495 h 5886679"/>
              <a:gd name="connsiteX635" fmla="*/ 2377823 w 4117906"/>
              <a:gd name="connsiteY635" fmla="*/ 4574451 h 5886679"/>
              <a:gd name="connsiteX636" fmla="*/ 2378121 w 4117906"/>
              <a:gd name="connsiteY636" fmla="*/ 4588735 h 5886679"/>
              <a:gd name="connsiteX637" fmla="*/ 2365972 w 4117906"/>
              <a:gd name="connsiteY637" fmla="*/ 4675083 h 5886679"/>
              <a:gd name="connsiteX638" fmla="*/ 2340187 w 4117906"/>
              <a:gd name="connsiteY638" fmla="*/ 4791268 h 5886679"/>
              <a:gd name="connsiteX639" fmla="*/ 2340847 w 4117906"/>
              <a:gd name="connsiteY639" fmla="*/ 4775684 h 5886679"/>
              <a:gd name="connsiteX640" fmla="*/ 2310663 w 4117906"/>
              <a:gd name="connsiteY640" fmla="*/ 4968721 h 5886679"/>
              <a:gd name="connsiteX641" fmla="*/ 2266989 w 4117906"/>
              <a:gd name="connsiteY641" fmla="*/ 5216580 h 5886679"/>
              <a:gd name="connsiteX642" fmla="*/ 2306756 w 4117906"/>
              <a:gd name="connsiteY642" fmla="*/ 4925570 h 5886679"/>
              <a:gd name="connsiteX643" fmla="*/ 2317043 w 4117906"/>
              <a:gd name="connsiteY643" fmla="*/ 4827820 h 5886679"/>
              <a:gd name="connsiteX644" fmla="*/ 2306218 w 4117906"/>
              <a:gd name="connsiteY644" fmla="*/ 4835515 h 5886679"/>
              <a:gd name="connsiteX645" fmla="*/ 2304721 w 4117906"/>
              <a:gd name="connsiteY645" fmla="*/ 4839448 h 5886679"/>
              <a:gd name="connsiteX646" fmla="*/ 2300406 w 4117906"/>
              <a:gd name="connsiteY646" fmla="*/ 4870198 h 5886679"/>
              <a:gd name="connsiteX647" fmla="*/ 2299180 w 4117906"/>
              <a:gd name="connsiteY647" fmla="*/ 4857409 h 5886679"/>
              <a:gd name="connsiteX648" fmla="*/ 2298956 w 4117906"/>
              <a:gd name="connsiteY648" fmla="*/ 4854603 h 5886679"/>
              <a:gd name="connsiteX649" fmla="*/ 2296305 w 4117906"/>
              <a:gd name="connsiteY649" fmla="*/ 4861570 h 5886679"/>
              <a:gd name="connsiteX650" fmla="*/ 2285847 w 4117906"/>
              <a:gd name="connsiteY650" fmla="*/ 4913735 h 5886679"/>
              <a:gd name="connsiteX651" fmla="*/ 2179118 w 4117906"/>
              <a:gd name="connsiteY651" fmla="*/ 5564337 h 5886679"/>
              <a:gd name="connsiteX652" fmla="*/ 2259448 w 4117906"/>
              <a:gd name="connsiteY652" fmla="*/ 4960375 h 5886679"/>
              <a:gd name="connsiteX653" fmla="*/ 2257139 w 4117906"/>
              <a:gd name="connsiteY653" fmla="*/ 4915679 h 5886679"/>
              <a:gd name="connsiteX654" fmla="*/ 2252845 w 4117906"/>
              <a:gd name="connsiteY654" fmla="*/ 4956639 h 5886679"/>
              <a:gd name="connsiteX655" fmla="*/ 2196705 w 4117906"/>
              <a:gd name="connsiteY655" fmla="*/ 5290689 h 5886679"/>
              <a:gd name="connsiteX656" fmla="*/ 2156236 w 4117906"/>
              <a:gd name="connsiteY656" fmla="*/ 5504574 h 5886679"/>
              <a:gd name="connsiteX657" fmla="*/ 2153745 w 4117906"/>
              <a:gd name="connsiteY657" fmla="*/ 5474486 h 5886679"/>
              <a:gd name="connsiteX658" fmla="*/ 2153509 w 4117906"/>
              <a:gd name="connsiteY658" fmla="*/ 5473195 h 5886679"/>
              <a:gd name="connsiteX659" fmla="*/ 2154695 w 4117906"/>
              <a:gd name="connsiteY659" fmla="*/ 5463734 h 5886679"/>
              <a:gd name="connsiteX660" fmla="*/ 2177579 w 4117906"/>
              <a:gd name="connsiteY660" fmla="*/ 5312930 h 5886679"/>
              <a:gd name="connsiteX661" fmla="*/ 2145785 w 4117906"/>
              <a:gd name="connsiteY661" fmla="*/ 5415302 h 5886679"/>
              <a:gd name="connsiteX662" fmla="*/ 2144351 w 4117906"/>
              <a:gd name="connsiteY662" fmla="*/ 5426092 h 5886679"/>
              <a:gd name="connsiteX663" fmla="*/ 2132803 w 4117906"/>
              <a:gd name="connsiteY663" fmla="*/ 5417761 h 5886679"/>
              <a:gd name="connsiteX664" fmla="*/ 2130848 w 4117906"/>
              <a:gd name="connsiteY664" fmla="*/ 5453926 h 5886679"/>
              <a:gd name="connsiteX665" fmla="*/ 2133582 w 4117906"/>
              <a:gd name="connsiteY665" fmla="*/ 5496758 h 5886679"/>
              <a:gd name="connsiteX666" fmla="*/ 2127698 w 4117906"/>
              <a:gd name="connsiteY666" fmla="*/ 5526832 h 5886679"/>
              <a:gd name="connsiteX667" fmla="*/ 2128381 w 4117906"/>
              <a:gd name="connsiteY667" fmla="*/ 5430645 h 5886679"/>
              <a:gd name="connsiteX668" fmla="*/ 2218218 w 4117906"/>
              <a:gd name="connsiteY668" fmla="*/ 4858659 h 5886679"/>
              <a:gd name="connsiteX669" fmla="*/ 2230534 w 4117906"/>
              <a:gd name="connsiteY669" fmla="*/ 4782080 h 5886679"/>
              <a:gd name="connsiteX670" fmla="*/ 2235093 w 4117906"/>
              <a:gd name="connsiteY670" fmla="*/ 4751808 h 5886679"/>
              <a:gd name="connsiteX671" fmla="*/ 2233456 w 4117906"/>
              <a:gd name="connsiteY671" fmla="*/ 4753606 h 5886679"/>
              <a:gd name="connsiteX672" fmla="*/ 2216688 w 4117906"/>
              <a:gd name="connsiteY672" fmla="*/ 4770595 h 5886679"/>
              <a:gd name="connsiteX673" fmla="*/ 2210348 w 4117906"/>
              <a:gd name="connsiteY673" fmla="*/ 4774166 h 5886679"/>
              <a:gd name="connsiteX674" fmla="*/ 2188856 w 4117906"/>
              <a:gd name="connsiteY674" fmla="*/ 4901871 h 5886679"/>
              <a:gd name="connsiteX675" fmla="*/ 2152644 w 4117906"/>
              <a:gd name="connsiteY675" fmla="*/ 5133658 h 5886679"/>
              <a:gd name="connsiteX676" fmla="*/ 2125463 w 4117906"/>
              <a:gd name="connsiteY676" fmla="*/ 5310024 h 5886679"/>
              <a:gd name="connsiteX677" fmla="*/ 2116515 w 4117906"/>
              <a:gd name="connsiteY677" fmla="*/ 5258770 h 5886679"/>
              <a:gd name="connsiteX678" fmla="*/ 2118742 w 4117906"/>
              <a:gd name="connsiteY678" fmla="*/ 5248427 h 5886679"/>
              <a:gd name="connsiteX679" fmla="*/ 2114895 w 4117906"/>
              <a:gd name="connsiteY679" fmla="*/ 5231678 h 5886679"/>
              <a:gd name="connsiteX680" fmla="*/ 2100592 w 4117906"/>
              <a:gd name="connsiteY680" fmla="*/ 5126282 h 5886679"/>
              <a:gd name="connsiteX681" fmla="*/ 2088550 w 4117906"/>
              <a:gd name="connsiteY681" fmla="*/ 5026736 h 5886679"/>
              <a:gd name="connsiteX682" fmla="*/ 2086272 w 4117906"/>
              <a:gd name="connsiteY682" fmla="*/ 5012390 h 5886679"/>
              <a:gd name="connsiteX683" fmla="*/ 2100884 w 4117906"/>
              <a:gd name="connsiteY683" fmla="*/ 4899000 h 5886679"/>
              <a:gd name="connsiteX684" fmla="*/ 2104619 w 4117906"/>
              <a:gd name="connsiteY684" fmla="*/ 5035454 h 5886679"/>
              <a:gd name="connsiteX685" fmla="*/ 2126299 w 4117906"/>
              <a:gd name="connsiteY685" fmla="*/ 5193167 h 5886679"/>
              <a:gd name="connsiteX686" fmla="*/ 2127039 w 4117906"/>
              <a:gd name="connsiteY686" fmla="*/ 5212509 h 5886679"/>
              <a:gd name="connsiteX687" fmla="*/ 2127358 w 4117906"/>
              <a:gd name="connsiteY687" fmla="*/ 5211320 h 5886679"/>
              <a:gd name="connsiteX688" fmla="*/ 2128648 w 4117906"/>
              <a:gd name="connsiteY688" fmla="*/ 5206852 h 5886679"/>
              <a:gd name="connsiteX689" fmla="*/ 2179507 w 4117906"/>
              <a:gd name="connsiteY689" fmla="*/ 4819556 h 5886679"/>
              <a:gd name="connsiteX690" fmla="*/ 2190816 w 4117906"/>
              <a:gd name="connsiteY690" fmla="*/ 4743843 h 5886679"/>
              <a:gd name="connsiteX691" fmla="*/ 2184782 w 4117906"/>
              <a:gd name="connsiteY691" fmla="*/ 4715342 h 5886679"/>
              <a:gd name="connsiteX692" fmla="*/ 2183143 w 4117906"/>
              <a:gd name="connsiteY692" fmla="*/ 4705701 h 5886679"/>
              <a:gd name="connsiteX693" fmla="*/ 2178741 w 4117906"/>
              <a:gd name="connsiteY693" fmla="*/ 4729263 h 5886679"/>
              <a:gd name="connsiteX694" fmla="*/ 2169190 w 4117906"/>
              <a:gd name="connsiteY694" fmla="*/ 4770722 h 5886679"/>
              <a:gd name="connsiteX695" fmla="*/ 2172004 w 4117906"/>
              <a:gd name="connsiteY695" fmla="*/ 4704388 h 5886679"/>
              <a:gd name="connsiteX696" fmla="*/ 2177272 w 4117906"/>
              <a:gd name="connsiteY696" fmla="*/ 4669192 h 5886679"/>
              <a:gd name="connsiteX697" fmla="*/ 2168927 w 4117906"/>
              <a:gd name="connsiteY697" fmla="*/ 4608498 h 5886679"/>
              <a:gd name="connsiteX698" fmla="*/ 2164145 w 4117906"/>
              <a:gd name="connsiteY698" fmla="*/ 4563616 h 5886679"/>
              <a:gd name="connsiteX699" fmla="*/ 2154394 w 4117906"/>
              <a:gd name="connsiteY699" fmla="*/ 4543747 h 5886679"/>
              <a:gd name="connsiteX700" fmla="*/ 2150390 w 4117906"/>
              <a:gd name="connsiteY700" fmla="*/ 4551574 h 5886679"/>
              <a:gd name="connsiteX701" fmla="*/ 2148472 w 4117906"/>
              <a:gd name="connsiteY701" fmla="*/ 4564878 h 5886679"/>
              <a:gd name="connsiteX702" fmla="*/ 2147158 w 4117906"/>
              <a:gd name="connsiteY702" fmla="*/ 4585784 h 5886679"/>
              <a:gd name="connsiteX703" fmla="*/ 2141016 w 4117906"/>
              <a:gd name="connsiteY703" fmla="*/ 4769430 h 5886679"/>
              <a:gd name="connsiteX704" fmla="*/ 2126758 w 4117906"/>
              <a:gd name="connsiteY704" fmla="*/ 4743639 h 5886679"/>
              <a:gd name="connsiteX705" fmla="*/ 2122903 w 4117906"/>
              <a:gd name="connsiteY705" fmla="*/ 4727141 h 5886679"/>
              <a:gd name="connsiteX706" fmla="*/ 2125144 w 4117906"/>
              <a:gd name="connsiteY706" fmla="*/ 4709595 h 5886679"/>
              <a:gd name="connsiteX707" fmla="*/ 2109278 w 4117906"/>
              <a:gd name="connsiteY707" fmla="*/ 4796994 h 5886679"/>
              <a:gd name="connsiteX708" fmla="*/ 2157829 w 4117906"/>
              <a:gd name="connsiteY708" fmla="*/ 4401502 h 5886679"/>
              <a:gd name="connsiteX709" fmla="*/ 2160061 w 4117906"/>
              <a:gd name="connsiteY709" fmla="*/ 4365203 h 5886679"/>
              <a:gd name="connsiteX710" fmla="*/ 2156342 w 4117906"/>
              <a:gd name="connsiteY710" fmla="*/ 4381907 h 5886679"/>
              <a:gd name="connsiteX711" fmla="*/ 2147673 w 4117906"/>
              <a:gd name="connsiteY711" fmla="*/ 4433161 h 5886679"/>
              <a:gd name="connsiteX712" fmla="*/ 2115591 w 4117906"/>
              <a:gd name="connsiteY712" fmla="*/ 4684605 h 5886679"/>
              <a:gd name="connsiteX713" fmla="*/ 2114523 w 4117906"/>
              <a:gd name="connsiteY713" fmla="*/ 4691282 h 5886679"/>
              <a:gd name="connsiteX714" fmla="*/ 2114421 w 4117906"/>
              <a:gd name="connsiteY714" fmla="*/ 4690845 h 5886679"/>
              <a:gd name="connsiteX715" fmla="*/ 2105186 w 4117906"/>
              <a:gd name="connsiteY715" fmla="*/ 4685798 h 5886679"/>
              <a:gd name="connsiteX716" fmla="*/ 2102468 w 4117906"/>
              <a:gd name="connsiteY716" fmla="*/ 4766621 h 5886679"/>
              <a:gd name="connsiteX717" fmla="*/ 2077730 w 4117906"/>
              <a:gd name="connsiteY717" fmla="*/ 4921230 h 5886679"/>
              <a:gd name="connsiteX718" fmla="*/ 2075139 w 4117906"/>
              <a:gd name="connsiteY718" fmla="*/ 4942657 h 5886679"/>
              <a:gd name="connsiteX719" fmla="*/ 2063610 w 4117906"/>
              <a:gd name="connsiteY719" fmla="*/ 4872997 h 5886679"/>
              <a:gd name="connsiteX720" fmla="*/ 2059496 w 4117906"/>
              <a:gd name="connsiteY720" fmla="*/ 4845154 h 5886679"/>
              <a:gd name="connsiteX721" fmla="*/ 2053188 w 4117906"/>
              <a:gd name="connsiteY721" fmla="*/ 4874744 h 5886679"/>
              <a:gd name="connsiteX722" fmla="*/ 2032569 w 4117906"/>
              <a:gd name="connsiteY722" fmla="*/ 4883737 h 5886679"/>
              <a:gd name="connsiteX723" fmla="*/ 2045080 w 4117906"/>
              <a:gd name="connsiteY723" fmla="*/ 4735197 h 5886679"/>
              <a:gd name="connsiteX724" fmla="*/ 2040686 w 4117906"/>
              <a:gd name="connsiteY724" fmla="*/ 4697190 h 5886679"/>
              <a:gd name="connsiteX725" fmla="*/ 2033089 w 4117906"/>
              <a:gd name="connsiteY725" fmla="*/ 4647811 h 5886679"/>
              <a:gd name="connsiteX726" fmla="*/ 2021155 w 4117906"/>
              <a:gd name="connsiteY726" fmla="*/ 4743789 h 5886679"/>
              <a:gd name="connsiteX727" fmla="*/ 2018122 w 4117906"/>
              <a:gd name="connsiteY727" fmla="*/ 4768323 h 5886679"/>
              <a:gd name="connsiteX728" fmla="*/ 2020930 w 4117906"/>
              <a:gd name="connsiteY728" fmla="*/ 4786827 h 5886679"/>
              <a:gd name="connsiteX729" fmla="*/ 2014371 w 4117906"/>
              <a:gd name="connsiteY729" fmla="*/ 4863246 h 5886679"/>
              <a:gd name="connsiteX730" fmla="*/ 2013160 w 4117906"/>
              <a:gd name="connsiteY730" fmla="*/ 4846759 h 5886679"/>
              <a:gd name="connsiteX731" fmla="*/ 2009827 w 4117906"/>
              <a:gd name="connsiteY731" fmla="*/ 4835409 h 5886679"/>
              <a:gd name="connsiteX732" fmla="*/ 2003607 w 4117906"/>
              <a:gd name="connsiteY732" fmla="*/ 4885719 h 5886679"/>
              <a:gd name="connsiteX733" fmla="*/ 1989580 w 4117906"/>
              <a:gd name="connsiteY733" fmla="*/ 4824977 h 5886679"/>
              <a:gd name="connsiteX734" fmla="*/ 1976353 w 4117906"/>
              <a:gd name="connsiteY734" fmla="*/ 4922251 h 5886679"/>
              <a:gd name="connsiteX735" fmla="*/ 1985954 w 4117906"/>
              <a:gd name="connsiteY735" fmla="*/ 5012981 h 5886679"/>
              <a:gd name="connsiteX736" fmla="*/ 1976682 w 4117906"/>
              <a:gd name="connsiteY736" fmla="*/ 5077445 h 5886679"/>
              <a:gd name="connsiteX737" fmla="*/ 1975590 w 4117906"/>
              <a:gd name="connsiteY737" fmla="*/ 5085221 h 5886679"/>
              <a:gd name="connsiteX738" fmla="*/ 1969680 w 4117906"/>
              <a:gd name="connsiteY738" fmla="*/ 5049434 h 5886679"/>
              <a:gd name="connsiteX739" fmla="*/ 1951229 w 4117906"/>
              <a:gd name="connsiteY739" fmla="*/ 4906682 h 5886679"/>
              <a:gd name="connsiteX740" fmla="*/ 1944287 w 4117906"/>
              <a:gd name="connsiteY740" fmla="*/ 4824845 h 5886679"/>
              <a:gd name="connsiteX741" fmla="*/ 1940992 w 4117906"/>
              <a:gd name="connsiteY741" fmla="*/ 4763525 h 5886679"/>
              <a:gd name="connsiteX742" fmla="*/ 1937336 w 4117906"/>
              <a:gd name="connsiteY742" fmla="*/ 4764403 h 5886679"/>
              <a:gd name="connsiteX743" fmla="*/ 1925285 w 4117906"/>
              <a:gd name="connsiteY743" fmla="*/ 4766945 h 5886679"/>
              <a:gd name="connsiteX744" fmla="*/ 1927826 w 4117906"/>
              <a:gd name="connsiteY744" fmla="*/ 4905467 h 5886679"/>
              <a:gd name="connsiteX745" fmla="*/ 1909696 w 4117906"/>
              <a:gd name="connsiteY745" fmla="*/ 4904480 h 5886679"/>
              <a:gd name="connsiteX746" fmla="*/ 1907696 w 4117906"/>
              <a:gd name="connsiteY746" fmla="*/ 4891638 h 5886679"/>
              <a:gd name="connsiteX747" fmla="*/ 1906895 w 4117906"/>
              <a:gd name="connsiteY747" fmla="*/ 4894901 h 5886679"/>
              <a:gd name="connsiteX748" fmla="*/ 1921422 w 4117906"/>
              <a:gd name="connsiteY748" fmla="*/ 4953605 h 5886679"/>
              <a:gd name="connsiteX749" fmla="*/ 1906384 w 4117906"/>
              <a:gd name="connsiteY749" fmla="*/ 5014827 h 5886679"/>
              <a:gd name="connsiteX750" fmla="*/ 1925465 w 4117906"/>
              <a:gd name="connsiteY750" fmla="*/ 5166639 h 5886679"/>
              <a:gd name="connsiteX751" fmla="*/ 1896168 w 4117906"/>
              <a:gd name="connsiteY751" fmla="*/ 5093634 h 5886679"/>
              <a:gd name="connsiteX752" fmla="*/ 1883653 w 4117906"/>
              <a:gd name="connsiteY752" fmla="*/ 4989516 h 5886679"/>
              <a:gd name="connsiteX753" fmla="*/ 1868084 w 4117906"/>
              <a:gd name="connsiteY753" fmla="*/ 4975374 h 5886679"/>
              <a:gd name="connsiteX754" fmla="*/ 1860716 w 4117906"/>
              <a:gd name="connsiteY754" fmla="*/ 4964662 h 5886679"/>
              <a:gd name="connsiteX755" fmla="*/ 1859879 w 4117906"/>
              <a:gd name="connsiteY755" fmla="*/ 4990009 h 5886679"/>
              <a:gd name="connsiteX756" fmla="*/ 1853757 w 4117906"/>
              <a:gd name="connsiteY756" fmla="*/ 5014739 h 5886679"/>
              <a:gd name="connsiteX757" fmla="*/ 1849617 w 4117906"/>
              <a:gd name="connsiteY757" fmla="*/ 5012571 h 5886679"/>
              <a:gd name="connsiteX758" fmla="*/ 1849026 w 4117906"/>
              <a:gd name="connsiteY758" fmla="*/ 5011237 h 5886679"/>
              <a:gd name="connsiteX759" fmla="*/ 1851796 w 4117906"/>
              <a:gd name="connsiteY759" fmla="*/ 5044787 h 5886679"/>
              <a:gd name="connsiteX760" fmla="*/ 1843325 w 4117906"/>
              <a:gd name="connsiteY760" fmla="*/ 5153703 h 5886679"/>
              <a:gd name="connsiteX761" fmla="*/ 1845210 w 4117906"/>
              <a:gd name="connsiteY761" fmla="*/ 5263889 h 5886679"/>
              <a:gd name="connsiteX762" fmla="*/ 1798859 w 4117906"/>
              <a:gd name="connsiteY762" fmla="*/ 5297521 h 5886679"/>
              <a:gd name="connsiteX763" fmla="*/ 1825975 w 4117906"/>
              <a:gd name="connsiteY763" fmla="*/ 5534472 h 5886679"/>
              <a:gd name="connsiteX764" fmla="*/ 1836195 w 4117906"/>
              <a:gd name="connsiteY764" fmla="*/ 5625694 h 5886679"/>
              <a:gd name="connsiteX765" fmla="*/ 1831728 w 4117906"/>
              <a:gd name="connsiteY765" fmla="*/ 5636428 h 5886679"/>
              <a:gd name="connsiteX766" fmla="*/ 1821410 w 4117906"/>
              <a:gd name="connsiteY766" fmla="*/ 5668112 h 5886679"/>
              <a:gd name="connsiteX767" fmla="*/ 1817235 w 4117906"/>
              <a:gd name="connsiteY767" fmla="*/ 5639057 h 5886679"/>
              <a:gd name="connsiteX768" fmla="*/ 1755071 w 4117906"/>
              <a:gd name="connsiteY768" fmla="*/ 5202881 h 5886679"/>
              <a:gd name="connsiteX769" fmla="*/ 1731510 w 4117906"/>
              <a:gd name="connsiteY769" fmla="*/ 5032090 h 5886679"/>
              <a:gd name="connsiteX770" fmla="*/ 1706276 w 4117906"/>
              <a:gd name="connsiteY770" fmla="*/ 4905326 h 5886679"/>
              <a:gd name="connsiteX771" fmla="*/ 1687269 w 4117906"/>
              <a:gd name="connsiteY771" fmla="*/ 4827644 h 5886679"/>
              <a:gd name="connsiteX772" fmla="*/ 1678901 w 4117906"/>
              <a:gd name="connsiteY772" fmla="*/ 4815391 h 5886679"/>
              <a:gd name="connsiteX773" fmla="*/ 1674621 w 4117906"/>
              <a:gd name="connsiteY773" fmla="*/ 4810593 h 5886679"/>
              <a:gd name="connsiteX774" fmla="*/ 1662016 w 4117906"/>
              <a:gd name="connsiteY774" fmla="*/ 4882043 h 5886679"/>
              <a:gd name="connsiteX775" fmla="*/ 1652850 w 4117906"/>
              <a:gd name="connsiteY775" fmla="*/ 4916314 h 5886679"/>
              <a:gd name="connsiteX776" fmla="*/ 1652870 w 4117906"/>
              <a:gd name="connsiteY776" fmla="*/ 4916516 h 5886679"/>
              <a:gd name="connsiteX777" fmla="*/ 1667998 w 4117906"/>
              <a:gd name="connsiteY777" fmla="*/ 5061163 h 5886679"/>
              <a:gd name="connsiteX778" fmla="*/ 1667904 w 4117906"/>
              <a:gd name="connsiteY778" fmla="*/ 5253827 h 5886679"/>
              <a:gd name="connsiteX779" fmla="*/ 1648729 w 4117906"/>
              <a:gd name="connsiteY779" fmla="*/ 5294680 h 5886679"/>
              <a:gd name="connsiteX780" fmla="*/ 1672327 w 4117906"/>
              <a:gd name="connsiteY780" fmla="*/ 5502535 h 5886679"/>
              <a:gd name="connsiteX781" fmla="*/ 1648255 w 4117906"/>
              <a:gd name="connsiteY781" fmla="*/ 5451672 h 5886679"/>
              <a:gd name="connsiteX782" fmla="*/ 1652670 w 4117906"/>
              <a:gd name="connsiteY782" fmla="*/ 5453521 h 5886679"/>
              <a:gd name="connsiteX783" fmla="*/ 1654786 w 4117906"/>
              <a:gd name="connsiteY783" fmla="*/ 5462301 h 5886679"/>
              <a:gd name="connsiteX784" fmla="*/ 1655507 w 4117906"/>
              <a:gd name="connsiteY784" fmla="*/ 5454711 h 5886679"/>
              <a:gd name="connsiteX785" fmla="*/ 1652670 w 4117906"/>
              <a:gd name="connsiteY785" fmla="*/ 5453521 h 5886679"/>
              <a:gd name="connsiteX786" fmla="*/ 1648777 w 4117906"/>
              <a:gd name="connsiteY786" fmla="*/ 5437382 h 5886679"/>
              <a:gd name="connsiteX787" fmla="*/ 1649189 w 4117906"/>
              <a:gd name="connsiteY787" fmla="*/ 5426166 h 5886679"/>
              <a:gd name="connsiteX788" fmla="*/ 1646788 w 4117906"/>
              <a:gd name="connsiteY788" fmla="*/ 5414225 h 5886679"/>
              <a:gd name="connsiteX789" fmla="*/ 1615477 w 4117906"/>
              <a:gd name="connsiteY789" fmla="*/ 5386637 h 5886679"/>
              <a:gd name="connsiteX790" fmla="*/ 1589828 w 4117906"/>
              <a:gd name="connsiteY790" fmla="*/ 5187131 h 5886679"/>
              <a:gd name="connsiteX791" fmla="*/ 1566756 w 4117906"/>
              <a:gd name="connsiteY791" fmla="*/ 5163212 h 5886679"/>
              <a:gd name="connsiteX792" fmla="*/ 1545804 w 4117906"/>
              <a:gd name="connsiteY792" fmla="*/ 4984223 h 5886679"/>
              <a:gd name="connsiteX793" fmla="*/ 1541833 w 4117906"/>
              <a:gd name="connsiteY793" fmla="*/ 4946874 h 5886679"/>
              <a:gd name="connsiteX794" fmla="*/ 1536803 w 4117906"/>
              <a:gd name="connsiteY794" fmla="*/ 4957254 h 5886679"/>
              <a:gd name="connsiteX795" fmla="*/ 1533280 w 4117906"/>
              <a:gd name="connsiteY795" fmla="*/ 4976954 h 5886679"/>
              <a:gd name="connsiteX796" fmla="*/ 1535854 w 4117906"/>
              <a:gd name="connsiteY796" fmla="*/ 4813253 h 5886679"/>
              <a:gd name="connsiteX797" fmla="*/ 1536688 w 4117906"/>
              <a:gd name="connsiteY797" fmla="*/ 4812184 h 5886679"/>
              <a:gd name="connsiteX798" fmla="*/ 1536400 w 4117906"/>
              <a:gd name="connsiteY798" fmla="*/ 4807573 h 5886679"/>
              <a:gd name="connsiteX799" fmla="*/ 1535854 w 4117906"/>
              <a:gd name="connsiteY799" fmla="*/ 4813253 h 5886679"/>
              <a:gd name="connsiteX800" fmla="*/ 1527780 w 4117906"/>
              <a:gd name="connsiteY800" fmla="*/ 4818377 h 5886679"/>
              <a:gd name="connsiteX801" fmla="*/ 1526223 w 4117906"/>
              <a:gd name="connsiteY801" fmla="*/ 4769181 h 5886679"/>
              <a:gd name="connsiteX802" fmla="*/ 1531034 w 4117906"/>
              <a:gd name="connsiteY802" fmla="*/ 4736553 h 5886679"/>
              <a:gd name="connsiteX803" fmla="*/ 1524587 w 4117906"/>
              <a:gd name="connsiteY803" fmla="*/ 4683622 h 5886679"/>
              <a:gd name="connsiteX804" fmla="*/ 1510438 w 4117906"/>
              <a:gd name="connsiteY804" fmla="*/ 4660594 h 5886679"/>
              <a:gd name="connsiteX805" fmla="*/ 1520391 w 4117906"/>
              <a:gd name="connsiteY805" fmla="*/ 4892983 h 5886679"/>
              <a:gd name="connsiteX806" fmla="*/ 1568913 w 4117906"/>
              <a:gd name="connsiteY806" fmla="*/ 5483947 h 5886679"/>
              <a:gd name="connsiteX807" fmla="*/ 1608053 w 4117906"/>
              <a:gd name="connsiteY807" fmla="*/ 5782214 h 5886679"/>
              <a:gd name="connsiteX808" fmla="*/ 1601962 w 4117906"/>
              <a:gd name="connsiteY808" fmla="*/ 5803618 h 5886679"/>
              <a:gd name="connsiteX809" fmla="*/ 1590412 w 4117906"/>
              <a:gd name="connsiteY809" fmla="*/ 5854245 h 5886679"/>
              <a:gd name="connsiteX810" fmla="*/ 1572042 w 4117906"/>
              <a:gd name="connsiteY810" fmla="*/ 5761957 h 5886679"/>
              <a:gd name="connsiteX811" fmla="*/ 1561957 w 4117906"/>
              <a:gd name="connsiteY811" fmla="*/ 5685164 h 5886679"/>
              <a:gd name="connsiteX812" fmla="*/ 1554008 w 4117906"/>
              <a:gd name="connsiteY812" fmla="*/ 5680238 h 5886679"/>
              <a:gd name="connsiteX813" fmla="*/ 1552536 w 4117906"/>
              <a:gd name="connsiteY813" fmla="*/ 5679325 h 5886679"/>
              <a:gd name="connsiteX814" fmla="*/ 1551358 w 4117906"/>
              <a:gd name="connsiteY814" fmla="*/ 5678596 h 5886679"/>
              <a:gd name="connsiteX815" fmla="*/ 1554008 w 4117906"/>
              <a:gd name="connsiteY815" fmla="*/ 5680238 h 5886679"/>
              <a:gd name="connsiteX816" fmla="*/ 1558423 w 4117906"/>
              <a:gd name="connsiteY816" fmla="*/ 5682974 h 5886679"/>
              <a:gd name="connsiteX817" fmla="*/ 1561957 w 4117906"/>
              <a:gd name="connsiteY817" fmla="*/ 5685164 h 5886679"/>
              <a:gd name="connsiteX818" fmla="*/ 1572042 w 4117906"/>
              <a:gd name="connsiteY818" fmla="*/ 5761957 h 5886679"/>
              <a:gd name="connsiteX819" fmla="*/ 1576933 w 4117906"/>
              <a:gd name="connsiteY819" fmla="*/ 5854582 h 5886679"/>
              <a:gd name="connsiteX820" fmla="*/ 1555983 w 4117906"/>
              <a:gd name="connsiteY820" fmla="*/ 5854043 h 5886679"/>
              <a:gd name="connsiteX821" fmla="*/ 1563782 w 4117906"/>
              <a:gd name="connsiteY821" fmla="*/ 5840266 h 5886679"/>
              <a:gd name="connsiteX822" fmla="*/ 1555983 w 4117906"/>
              <a:gd name="connsiteY822" fmla="*/ 5854043 h 5886679"/>
              <a:gd name="connsiteX823" fmla="*/ 1550802 w 4117906"/>
              <a:gd name="connsiteY823" fmla="*/ 5886679 h 5886679"/>
              <a:gd name="connsiteX824" fmla="*/ 1535941 w 4117906"/>
              <a:gd name="connsiteY824" fmla="*/ 5799144 h 5886679"/>
              <a:gd name="connsiteX825" fmla="*/ 1535418 w 4117906"/>
              <a:gd name="connsiteY825" fmla="*/ 5770891 h 5886679"/>
              <a:gd name="connsiteX826" fmla="*/ 1538163 w 4117906"/>
              <a:gd name="connsiteY826" fmla="*/ 5757180 h 5886679"/>
              <a:gd name="connsiteX827" fmla="*/ 1529537 w 4117906"/>
              <a:gd name="connsiteY827" fmla="*/ 5761426 h 5886679"/>
              <a:gd name="connsiteX828" fmla="*/ 1509654 w 4117906"/>
              <a:gd name="connsiteY828" fmla="*/ 5644305 h 5886679"/>
              <a:gd name="connsiteX829" fmla="*/ 1513781 w 4117906"/>
              <a:gd name="connsiteY829" fmla="*/ 5607615 h 5886679"/>
              <a:gd name="connsiteX830" fmla="*/ 1526422 w 4117906"/>
              <a:gd name="connsiteY830" fmla="*/ 5523794 h 5886679"/>
              <a:gd name="connsiteX831" fmla="*/ 1530108 w 4117906"/>
              <a:gd name="connsiteY831" fmla="*/ 5422306 h 5886679"/>
              <a:gd name="connsiteX832" fmla="*/ 1502427 w 4117906"/>
              <a:gd name="connsiteY832" fmla="*/ 5596989 h 5886679"/>
              <a:gd name="connsiteX833" fmla="*/ 1501947 w 4117906"/>
              <a:gd name="connsiteY833" fmla="*/ 5598915 h 5886679"/>
              <a:gd name="connsiteX834" fmla="*/ 1496526 w 4117906"/>
              <a:gd name="connsiteY834" fmla="*/ 5566986 h 5886679"/>
              <a:gd name="connsiteX835" fmla="*/ 1425680 w 4117906"/>
              <a:gd name="connsiteY835" fmla="*/ 5005663 h 5886679"/>
              <a:gd name="connsiteX836" fmla="*/ 1421922 w 4117906"/>
              <a:gd name="connsiteY836" fmla="*/ 5076783 h 5886679"/>
              <a:gd name="connsiteX837" fmla="*/ 1408053 w 4117906"/>
              <a:gd name="connsiteY837" fmla="*/ 5049558 h 5886679"/>
              <a:gd name="connsiteX838" fmla="*/ 1426588 w 4117906"/>
              <a:gd name="connsiteY838" fmla="*/ 4871042 h 5886679"/>
              <a:gd name="connsiteX839" fmla="*/ 1400137 w 4117906"/>
              <a:gd name="connsiteY839" fmla="*/ 5005213 h 5886679"/>
              <a:gd name="connsiteX840" fmla="*/ 1398857 w 4117906"/>
              <a:gd name="connsiteY840" fmla="*/ 4996914 h 5886679"/>
              <a:gd name="connsiteX841" fmla="*/ 1362226 w 4117906"/>
              <a:gd name="connsiteY841" fmla="*/ 4805003 h 5886679"/>
              <a:gd name="connsiteX842" fmla="*/ 1368115 w 4117906"/>
              <a:gd name="connsiteY842" fmla="*/ 5091157 h 5886679"/>
              <a:gd name="connsiteX843" fmla="*/ 1334411 w 4117906"/>
              <a:gd name="connsiteY843" fmla="*/ 5073307 h 5886679"/>
              <a:gd name="connsiteX844" fmla="*/ 1325868 w 4117906"/>
              <a:gd name="connsiteY844" fmla="*/ 5108092 h 5886679"/>
              <a:gd name="connsiteX845" fmla="*/ 1304736 w 4117906"/>
              <a:gd name="connsiteY845" fmla="*/ 4964630 h 5886679"/>
              <a:gd name="connsiteX846" fmla="*/ 1294235 w 4117906"/>
              <a:gd name="connsiteY846" fmla="*/ 4815100 h 5886679"/>
              <a:gd name="connsiteX847" fmla="*/ 1269113 w 4117906"/>
              <a:gd name="connsiteY847" fmla="*/ 4799528 h 5886679"/>
              <a:gd name="connsiteX848" fmla="*/ 1245892 w 4117906"/>
              <a:gd name="connsiteY848" fmla="*/ 4627349 h 5886679"/>
              <a:gd name="connsiteX849" fmla="*/ 1229220 w 4117906"/>
              <a:gd name="connsiteY849" fmla="*/ 4769658 h 5886679"/>
              <a:gd name="connsiteX850" fmla="*/ 1239757 w 4117906"/>
              <a:gd name="connsiteY850" fmla="*/ 4956257 h 5886679"/>
              <a:gd name="connsiteX851" fmla="*/ 1243668 w 4117906"/>
              <a:gd name="connsiteY851" fmla="*/ 5324888 h 5886679"/>
              <a:gd name="connsiteX852" fmla="*/ 1207521 w 4117906"/>
              <a:gd name="connsiteY852" fmla="*/ 4975851 h 5886679"/>
              <a:gd name="connsiteX853" fmla="*/ 1180821 w 4117906"/>
              <a:gd name="connsiteY853" fmla="*/ 4811639 h 5886679"/>
              <a:gd name="connsiteX854" fmla="*/ 1151217 w 4117906"/>
              <a:gd name="connsiteY854" fmla="*/ 4777094 h 5886679"/>
              <a:gd name="connsiteX855" fmla="*/ 1146590 w 4117906"/>
              <a:gd name="connsiteY855" fmla="*/ 4609853 h 5886679"/>
              <a:gd name="connsiteX856" fmla="*/ 1100204 w 4117906"/>
              <a:gd name="connsiteY856" fmla="*/ 4606420 h 5886679"/>
              <a:gd name="connsiteX857" fmla="*/ 1075176 w 4117906"/>
              <a:gd name="connsiteY857" fmla="*/ 4398187 h 5886679"/>
              <a:gd name="connsiteX858" fmla="*/ 1072563 w 4117906"/>
              <a:gd name="connsiteY858" fmla="*/ 4397491 h 5886679"/>
              <a:gd name="connsiteX859" fmla="*/ 1069293 w 4117906"/>
              <a:gd name="connsiteY859" fmla="*/ 4396623 h 5886679"/>
              <a:gd name="connsiteX860" fmla="*/ 1068205 w 4117906"/>
              <a:gd name="connsiteY860" fmla="*/ 4396333 h 5886679"/>
              <a:gd name="connsiteX861" fmla="*/ 1067334 w 4117906"/>
              <a:gd name="connsiteY861" fmla="*/ 4396102 h 5886679"/>
              <a:gd name="connsiteX862" fmla="*/ 1069293 w 4117906"/>
              <a:gd name="connsiteY862" fmla="*/ 4396623 h 5886679"/>
              <a:gd name="connsiteX863" fmla="*/ 1075176 w 4117906"/>
              <a:gd name="connsiteY863" fmla="*/ 4398187 h 5886679"/>
              <a:gd name="connsiteX864" fmla="*/ 1079184 w 4117906"/>
              <a:gd name="connsiteY864" fmla="*/ 4574152 h 5886679"/>
              <a:gd name="connsiteX865" fmla="*/ 1077113 w 4117906"/>
              <a:gd name="connsiteY865" fmla="*/ 4849298 h 5886679"/>
              <a:gd name="connsiteX866" fmla="*/ 1030821 w 4117906"/>
              <a:gd name="connsiteY866" fmla="*/ 4653200 h 5886679"/>
              <a:gd name="connsiteX867" fmla="*/ 996949 w 4117906"/>
              <a:gd name="connsiteY867" fmla="*/ 4753884 h 5886679"/>
              <a:gd name="connsiteX868" fmla="*/ 984399 w 4117906"/>
              <a:gd name="connsiteY868" fmla="*/ 4612701 h 5886679"/>
              <a:gd name="connsiteX869" fmla="*/ 971847 w 4117906"/>
              <a:gd name="connsiteY869" fmla="*/ 4471518 h 5886679"/>
              <a:gd name="connsiteX870" fmla="*/ 965223 w 4117906"/>
              <a:gd name="connsiteY870" fmla="*/ 4653554 h 5886679"/>
              <a:gd name="connsiteX871" fmla="*/ 955746 w 4117906"/>
              <a:gd name="connsiteY871" fmla="*/ 4630401 h 5886679"/>
              <a:gd name="connsiteX872" fmla="*/ 952389 w 4117906"/>
              <a:gd name="connsiteY872" fmla="*/ 4620153 h 5886679"/>
              <a:gd name="connsiteX873" fmla="*/ 967583 w 4117906"/>
              <a:gd name="connsiteY873" fmla="*/ 4470383 h 5886679"/>
              <a:gd name="connsiteX874" fmla="*/ 974881 w 4117906"/>
              <a:gd name="connsiteY874" fmla="*/ 4398414 h 5886679"/>
              <a:gd name="connsiteX875" fmla="*/ 974881 w 4117906"/>
              <a:gd name="connsiteY875" fmla="*/ 4398414 h 5886679"/>
              <a:gd name="connsiteX876" fmla="*/ 949717 w 4117906"/>
              <a:gd name="connsiteY876" fmla="*/ 4514947 h 5886679"/>
              <a:gd name="connsiteX877" fmla="*/ 939436 w 4117906"/>
              <a:gd name="connsiteY877" fmla="*/ 4589040 h 5886679"/>
              <a:gd name="connsiteX878" fmla="*/ 933039 w 4117906"/>
              <a:gd name="connsiteY878" fmla="*/ 4583097 h 5886679"/>
              <a:gd name="connsiteX879" fmla="*/ 929469 w 4117906"/>
              <a:gd name="connsiteY879" fmla="*/ 4644053 h 5886679"/>
              <a:gd name="connsiteX880" fmla="*/ 929766 w 4117906"/>
              <a:gd name="connsiteY880" fmla="*/ 4658337 h 5886679"/>
              <a:gd name="connsiteX881" fmla="*/ 917618 w 4117906"/>
              <a:gd name="connsiteY881" fmla="*/ 4744686 h 5886679"/>
              <a:gd name="connsiteX882" fmla="*/ 891833 w 4117906"/>
              <a:gd name="connsiteY882" fmla="*/ 4860871 h 5886679"/>
              <a:gd name="connsiteX883" fmla="*/ 919595 w 4117906"/>
              <a:gd name="connsiteY883" fmla="*/ 4575662 h 5886679"/>
              <a:gd name="connsiteX884" fmla="*/ 901090 w 4117906"/>
              <a:gd name="connsiteY884" fmla="*/ 4590382 h 5886679"/>
              <a:gd name="connsiteX885" fmla="*/ 852051 w 4117906"/>
              <a:gd name="connsiteY885" fmla="*/ 4939800 h 5886679"/>
              <a:gd name="connsiteX886" fmla="*/ 850825 w 4117906"/>
              <a:gd name="connsiteY886" fmla="*/ 4927012 h 5886679"/>
              <a:gd name="connsiteX887" fmla="*/ 836262 w 4117906"/>
              <a:gd name="connsiteY887" fmla="*/ 4831243 h 5886679"/>
              <a:gd name="connsiteX888" fmla="*/ 811101 w 4117906"/>
              <a:gd name="connsiteY888" fmla="*/ 4778608 h 5886679"/>
              <a:gd name="connsiteX889" fmla="*/ 804949 w 4117906"/>
              <a:gd name="connsiteY889" fmla="*/ 4803653 h 5886679"/>
              <a:gd name="connsiteX890" fmla="*/ 756208 w 4117906"/>
              <a:gd name="connsiteY890" fmla="*/ 4847026 h 5886679"/>
              <a:gd name="connsiteX891" fmla="*/ 715791 w 4117906"/>
              <a:gd name="connsiteY891" fmla="*/ 4633218 h 5886679"/>
              <a:gd name="connsiteX892" fmla="*/ 692661 w 4117906"/>
              <a:gd name="connsiteY892" fmla="*/ 4839033 h 5886679"/>
              <a:gd name="connsiteX893" fmla="*/ 678403 w 4117906"/>
              <a:gd name="connsiteY893" fmla="*/ 4813242 h 5886679"/>
              <a:gd name="connsiteX894" fmla="*/ 674548 w 4117906"/>
              <a:gd name="connsiteY894" fmla="*/ 4796742 h 5886679"/>
              <a:gd name="connsiteX895" fmla="*/ 705230 w 4117906"/>
              <a:gd name="connsiteY895" fmla="*/ 4556494 h 5886679"/>
              <a:gd name="connsiteX896" fmla="*/ 723413 w 4117906"/>
              <a:gd name="connsiteY896" fmla="*/ 4411426 h 5886679"/>
              <a:gd name="connsiteX897" fmla="*/ 699318 w 4117906"/>
              <a:gd name="connsiteY897" fmla="*/ 4502764 h 5886679"/>
              <a:gd name="connsiteX898" fmla="*/ 667236 w 4117906"/>
              <a:gd name="connsiteY898" fmla="*/ 4754208 h 5886679"/>
              <a:gd name="connsiteX899" fmla="*/ 666168 w 4117906"/>
              <a:gd name="connsiteY899" fmla="*/ 4760883 h 5886679"/>
              <a:gd name="connsiteX900" fmla="*/ 666067 w 4117906"/>
              <a:gd name="connsiteY900" fmla="*/ 4760447 h 5886679"/>
              <a:gd name="connsiteX901" fmla="*/ 656832 w 4117906"/>
              <a:gd name="connsiteY901" fmla="*/ 4755400 h 5886679"/>
              <a:gd name="connsiteX902" fmla="*/ 654113 w 4117906"/>
              <a:gd name="connsiteY902" fmla="*/ 4836224 h 5886679"/>
              <a:gd name="connsiteX903" fmla="*/ 629376 w 4117906"/>
              <a:gd name="connsiteY903" fmla="*/ 4990833 h 5886679"/>
              <a:gd name="connsiteX904" fmla="*/ 626785 w 4117906"/>
              <a:gd name="connsiteY904" fmla="*/ 5012259 h 5886679"/>
              <a:gd name="connsiteX905" fmla="*/ 615257 w 4117906"/>
              <a:gd name="connsiteY905" fmla="*/ 4942600 h 5886679"/>
              <a:gd name="connsiteX906" fmla="*/ 599889 w 4117906"/>
              <a:gd name="connsiteY906" fmla="*/ 4832165 h 5886679"/>
              <a:gd name="connsiteX907" fmla="*/ 583237 w 4117906"/>
              <a:gd name="connsiteY907" fmla="*/ 4707679 h 5886679"/>
              <a:gd name="connsiteX908" fmla="*/ 566185 w 4117906"/>
              <a:gd name="connsiteY908" fmla="*/ 4814317 h 5886679"/>
              <a:gd name="connsiteX909" fmla="*/ 566017 w 4117906"/>
              <a:gd name="connsiteY909" fmla="*/ 4932849 h 5886679"/>
              <a:gd name="connsiteX910" fmla="*/ 523900 w 4117906"/>
              <a:gd name="connsiteY910" fmla="*/ 4794186 h 5886679"/>
              <a:gd name="connsiteX911" fmla="*/ 506702 w 4117906"/>
              <a:gd name="connsiteY911" fmla="*/ 4752559 h 5886679"/>
              <a:gd name="connsiteX912" fmla="*/ 515699 w 4117906"/>
              <a:gd name="connsiteY912" fmla="*/ 4827580 h 5886679"/>
              <a:gd name="connsiteX913" fmla="*/ 476930 w 4117906"/>
              <a:gd name="connsiteY913" fmla="*/ 4836547 h 5886679"/>
              <a:gd name="connsiteX914" fmla="*/ 479472 w 4117906"/>
              <a:gd name="connsiteY914" fmla="*/ 4975069 h 5886679"/>
              <a:gd name="connsiteX915" fmla="*/ 457830 w 4117906"/>
              <a:gd name="connsiteY915" fmla="*/ 4951531 h 5886679"/>
              <a:gd name="connsiteX916" fmla="*/ 450174 w 4117906"/>
              <a:gd name="connsiteY916" fmla="*/ 4902064 h 5886679"/>
              <a:gd name="connsiteX917" fmla="*/ 417937 w 4117906"/>
              <a:gd name="connsiteY917" fmla="*/ 4921661 h 5886679"/>
              <a:gd name="connsiteX918" fmla="*/ 419558 w 4117906"/>
              <a:gd name="connsiteY918" fmla="*/ 4900138 h 5886679"/>
              <a:gd name="connsiteX919" fmla="*/ 416698 w 4117906"/>
              <a:gd name="connsiteY919" fmla="*/ 4852064 h 5886679"/>
              <a:gd name="connsiteX920" fmla="*/ 416966 w 4117906"/>
              <a:gd name="connsiteY920" fmla="*/ 4850132 h 5886679"/>
              <a:gd name="connsiteX921" fmla="*/ 485730 w 4117906"/>
              <a:gd name="connsiteY921" fmla="*/ 4338475 h 5886679"/>
              <a:gd name="connsiteX922" fmla="*/ 528252 w 4117906"/>
              <a:gd name="connsiteY922" fmla="*/ 3755102 h 5886679"/>
              <a:gd name="connsiteX923" fmla="*/ 496553 w 4117906"/>
              <a:gd name="connsiteY923" fmla="*/ 3189902 h 5886679"/>
              <a:gd name="connsiteX924" fmla="*/ 481190 w 4117906"/>
              <a:gd name="connsiteY924" fmla="*/ 4092367 h 5886679"/>
              <a:gd name="connsiteX925" fmla="*/ 376087 w 4117906"/>
              <a:gd name="connsiteY925" fmla="*/ 4899247 h 5886679"/>
              <a:gd name="connsiteX926" fmla="*/ 374493 w 4117906"/>
              <a:gd name="connsiteY926" fmla="*/ 4907257 h 5886679"/>
              <a:gd name="connsiteX927" fmla="*/ 367452 w 4117906"/>
              <a:gd name="connsiteY927" fmla="*/ 4868041 h 5886679"/>
              <a:gd name="connsiteX928" fmla="*/ 364951 w 4117906"/>
              <a:gd name="connsiteY928" fmla="*/ 4863004 h 5886679"/>
              <a:gd name="connsiteX929" fmla="*/ 367177 w 4117906"/>
              <a:gd name="connsiteY929" fmla="*/ 4850817 h 5886679"/>
              <a:gd name="connsiteX930" fmla="*/ 457280 w 4117906"/>
              <a:gd name="connsiteY930" fmla="*/ 4070437 h 5886679"/>
              <a:gd name="connsiteX931" fmla="*/ 464577 w 4117906"/>
              <a:gd name="connsiteY931" fmla="*/ 3405541 h 5886679"/>
              <a:gd name="connsiteX932" fmla="*/ 456957 w 4117906"/>
              <a:gd name="connsiteY932" fmla="*/ 3306055 h 5886679"/>
              <a:gd name="connsiteX933" fmla="*/ 442472 w 4117906"/>
              <a:gd name="connsiteY933" fmla="*/ 3411223 h 5886679"/>
              <a:gd name="connsiteX934" fmla="*/ 435088 w 4117906"/>
              <a:gd name="connsiteY934" fmla="*/ 3537211 h 5886679"/>
              <a:gd name="connsiteX935" fmla="*/ 441423 w 4117906"/>
              <a:gd name="connsiteY935" fmla="*/ 3749343 h 5886679"/>
              <a:gd name="connsiteX936" fmla="*/ 429172 w 4117906"/>
              <a:gd name="connsiteY936" fmla="*/ 4071321 h 5886679"/>
              <a:gd name="connsiteX937" fmla="*/ 406788 w 4117906"/>
              <a:gd name="connsiteY937" fmla="*/ 4223809 h 5886679"/>
              <a:gd name="connsiteX938" fmla="*/ 401396 w 4117906"/>
              <a:gd name="connsiteY938" fmla="*/ 4264143 h 5886679"/>
              <a:gd name="connsiteX939" fmla="*/ 303064 w 4117906"/>
              <a:gd name="connsiteY939" fmla="*/ 4884506 h 5886679"/>
              <a:gd name="connsiteX940" fmla="*/ 385284 w 4117906"/>
              <a:gd name="connsiteY940" fmla="*/ 4228429 h 5886679"/>
              <a:gd name="connsiteX941" fmla="*/ 404053 w 4117906"/>
              <a:gd name="connsiteY941" fmla="*/ 4005318 h 5886679"/>
              <a:gd name="connsiteX942" fmla="*/ 385454 w 4117906"/>
              <a:gd name="connsiteY942" fmla="*/ 4038176 h 5886679"/>
              <a:gd name="connsiteX943" fmla="*/ 379962 w 4117906"/>
              <a:gd name="connsiteY943" fmla="*/ 4096652 h 5886679"/>
              <a:gd name="connsiteX944" fmla="*/ 265350 w 4117906"/>
              <a:gd name="connsiteY944" fmla="*/ 4871556 h 5886679"/>
              <a:gd name="connsiteX945" fmla="*/ 352632 w 4117906"/>
              <a:gd name="connsiteY945" fmla="*/ 3967813 h 5886679"/>
              <a:gd name="connsiteX946" fmla="*/ 345100 w 4117906"/>
              <a:gd name="connsiteY946" fmla="*/ 3139167 h 5886679"/>
              <a:gd name="connsiteX947" fmla="*/ 331392 w 4117906"/>
              <a:gd name="connsiteY947" fmla="*/ 3114610 h 5886679"/>
              <a:gd name="connsiteX948" fmla="*/ 338327 w 4117906"/>
              <a:gd name="connsiteY948" fmla="*/ 3325682 h 5886679"/>
              <a:gd name="connsiteX949" fmla="*/ 239732 w 4117906"/>
              <a:gd name="connsiteY949" fmla="*/ 4803870 h 5886679"/>
              <a:gd name="connsiteX950" fmla="*/ 170554 w 4117906"/>
              <a:gd name="connsiteY950" fmla="*/ 5069831 h 5886679"/>
              <a:gd name="connsiteX951" fmla="*/ 158464 w 4117906"/>
              <a:gd name="connsiteY951" fmla="*/ 5139967 h 5886679"/>
              <a:gd name="connsiteX952" fmla="*/ 135662 w 4117906"/>
              <a:gd name="connsiteY952" fmla="*/ 5180248 h 5886679"/>
              <a:gd name="connsiteX953" fmla="*/ 165929 w 4117906"/>
              <a:gd name="connsiteY953" fmla="*/ 4918854 h 5886679"/>
              <a:gd name="connsiteX954" fmla="*/ 268116 w 4117906"/>
              <a:gd name="connsiteY954" fmla="*/ 4006747 h 5886679"/>
              <a:gd name="connsiteX955" fmla="*/ 280037 w 4117906"/>
              <a:gd name="connsiteY955" fmla="*/ 3492833 h 5886679"/>
              <a:gd name="connsiteX956" fmla="*/ 276277 w 4117906"/>
              <a:gd name="connsiteY956" fmla="*/ 3117002 h 5886679"/>
              <a:gd name="connsiteX957" fmla="*/ 256052 w 4117906"/>
              <a:gd name="connsiteY957" fmla="*/ 2993584 h 5886679"/>
              <a:gd name="connsiteX958" fmla="*/ 244557 w 4117906"/>
              <a:gd name="connsiteY958" fmla="*/ 3047262 h 5886679"/>
              <a:gd name="connsiteX959" fmla="*/ 252003 w 4117906"/>
              <a:gd name="connsiteY959" fmla="*/ 3971036 h 5886679"/>
              <a:gd name="connsiteX960" fmla="*/ 147415 w 4117906"/>
              <a:gd name="connsiteY960" fmla="*/ 4856586 h 5886679"/>
              <a:gd name="connsiteX961" fmla="*/ 125128 w 4117906"/>
              <a:gd name="connsiteY961" fmla="*/ 4990934 h 5886679"/>
              <a:gd name="connsiteX962" fmla="*/ 96923 w 4117906"/>
              <a:gd name="connsiteY962" fmla="*/ 5009960 h 5886679"/>
              <a:gd name="connsiteX963" fmla="*/ 84925 w 4117906"/>
              <a:gd name="connsiteY963" fmla="*/ 5046556 h 5886679"/>
              <a:gd name="connsiteX964" fmla="*/ 87500 w 4117906"/>
              <a:gd name="connsiteY964" fmla="*/ 4882855 h 5886679"/>
              <a:gd name="connsiteX965" fmla="*/ 97701 w 4117906"/>
              <a:gd name="connsiteY965" fmla="*/ 4880236 h 5886679"/>
              <a:gd name="connsiteX966" fmla="*/ 90320 w 4117906"/>
              <a:gd name="connsiteY966" fmla="*/ 5006222 h 5886679"/>
              <a:gd name="connsiteX967" fmla="*/ 87500 w 4117906"/>
              <a:gd name="connsiteY967" fmla="*/ 4882855 h 5886679"/>
              <a:gd name="connsiteX968" fmla="*/ 79426 w 4117906"/>
              <a:gd name="connsiteY968" fmla="*/ 4887980 h 5886679"/>
              <a:gd name="connsiteX969" fmla="*/ 77870 w 4117906"/>
              <a:gd name="connsiteY969" fmla="*/ 4838784 h 5886679"/>
              <a:gd name="connsiteX970" fmla="*/ 109871 w 4117906"/>
              <a:gd name="connsiteY970" fmla="*/ 4653382 h 5886679"/>
              <a:gd name="connsiteX971" fmla="*/ 184299 w 4117906"/>
              <a:gd name="connsiteY971" fmla="*/ 3438641 h 5886679"/>
              <a:gd name="connsiteX972" fmla="*/ 163821 w 4117906"/>
              <a:gd name="connsiteY972" fmla="*/ 2966570 h 5886679"/>
              <a:gd name="connsiteX973" fmla="*/ 150366 w 4117906"/>
              <a:gd name="connsiteY973" fmla="*/ 2022601 h 5886679"/>
              <a:gd name="connsiteX974" fmla="*/ 109841 w 4117906"/>
              <a:gd name="connsiteY974" fmla="*/ 1313844 h 5886679"/>
              <a:gd name="connsiteX975" fmla="*/ 101713 w 4117906"/>
              <a:gd name="connsiteY975" fmla="*/ 1135685 h 5886679"/>
              <a:gd name="connsiteX976" fmla="*/ 82502 w 4117906"/>
              <a:gd name="connsiteY976" fmla="*/ 1108016 h 5886679"/>
              <a:gd name="connsiteX977" fmla="*/ 88934 w 4117906"/>
              <a:gd name="connsiteY977" fmla="*/ 1302008 h 5886679"/>
              <a:gd name="connsiteX978" fmla="*/ 119951 w 4117906"/>
              <a:gd name="connsiteY978" fmla="*/ 1978792 h 5886679"/>
              <a:gd name="connsiteX979" fmla="*/ 148828 w 4117906"/>
              <a:gd name="connsiteY979" fmla="*/ 2420626 h 5886679"/>
              <a:gd name="connsiteX980" fmla="*/ 143265 w 4117906"/>
              <a:gd name="connsiteY980" fmla="*/ 2651215 h 5886679"/>
              <a:gd name="connsiteX981" fmla="*/ 147292 w 4117906"/>
              <a:gd name="connsiteY981" fmla="*/ 2818652 h 5886679"/>
              <a:gd name="connsiteX982" fmla="*/ 134685 w 4117906"/>
              <a:gd name="connsiteY982" fmla="*/ 2794718 h 5886679"/>
              <a:gd name="connsiteX983" fmla="*/ 114374 w 4117906"/>
              <a:gd name="connsiteY983" fmla="*/ 2132394 h 5886679"/>
              <a:gd name="connsiteX984" fmla="*/ 64841 w 4117906"/>
              <a:gd name="connsiteY984" fmla="*/ 1393343 h 5886679"/>
              <a:gd name="connsiteX985" fmla="*/ 11208 w 4117906"/>
              <a:gd name="connsiteY985" fmla="*/ 658969 h 5886679"/>
              <a:gd name="connsiteX986" fmla="*/ 5083 w 4117906"/>
              <a:gd name="connsiteY986" fmla="*/ 162262 h 5886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</a:cxnLst>
            <a:rect l="l" t="t" r="r" b="b"/>
            <a:pathLst>
              <a:path w="4117906" h="5886679">
                <a:moveTo>
                  <a:pt x="1543964" y="5630682"/>
                </a:moveTo>
                <a:cubicBezTo>
                  <a:pt x="1545074" y="5631395"/>
                  <a:pt x="1548036" y="5633294"/>
                  <a:pt x="1553958" y="5637090"/>
                </a:cubicBezTo>
                <a:cubicBezTo>
                  <a:pt x="1553958" y="5637090"/>
                  <a:pt x="1540633" y="5628546"/>
                  <a:pt x="1543964" y="5630682"/>
                </a:cubicBezTo>
                <a:close/>
                <a:moveTo>
                  <a:pt x="2136514" y="5608800"/>
                </a:moveTo>
                <a:cubicBezTo>
                  <a:pt x="2140417" y="5613460"/>
                  <a:pt x="2142367" y="5615787"/>
                  <a:pt x="2143098" y="5616661"/>
                </a:cubicBezTo>
                <a:cubicBezTo>
                  <a:pt x="2145293" y="5619282"/>
                  <a:pt x="2136514" y="5608800"/>
                  <a:pt x="2136514" y="5608800"/>
                </a:cubicBezTo>
                <a:close/>
                <a:moveTo>
                  <a:pt x="1557527" y="5585350"/>
                </a:moveTo>
                <a:cubicBezTo>
                  <a:pt x="1557126" y="5586980"/>
                  <a:pt x="1556059" y="5591328"/>
                  <a:pt x="1553922" y="5600025"/>
                </a:cubicBezTo>
                <a:cubicBezTo>
                  <a:pt x="1553922" y="5600025"/>
                  <a:pt x="1558729" y="5580458"/>
                  <a:pt x="1557527" y="5585350"/>
                </a:cubicBezTo>
                <a:close/>
                <a:moveTo>
                  <a:pt x="2140601" y="5576192"/>
                </a:moveTo>
                <a:lnTo>
                  <a:pt x="2141421" y="5582867"/>
                </a:lnTo>
                <a:lnTo>
                  <a:pt x="2136514" y="5608800"/>
                </a:lnTo>
                <a:close/>
                <a:moveTo>
                  <a:pt x="2179118" y="5564337"/>
                </a:moveTo>
                <a:cubicBezTo>
                  <a:pt x="2179118" y="5564337"/>
                  <a:pt x="2188235" y="5574221"/>
                  <a:pt x="2185956" y="5571751"/>
                </a:cubicBezTo>
                <a:cubicBezTo>
                  <a:pt x="2185196" y="5570925"/>
                  <a:pt x="2183169" y="5568729"/>
                  <a:pt x="2179118" y="5564337"/>
                </a:cubicBezTo>
                <a:close/>
                <a:moveTo>
                  <a:pt x="2992318" y="5561081"/>
                </a:moveTo>
                <a:cubicBezTo>
                  <a:pt x="2993430" y="5561793"/>
                  <a:pt x="2996391" y="5563692"/>
                  <a:pt x="3002314" y="5567488"/>
                </a:cubicBezTo>
                <a:cubicBezTo>
                  <a:pt x="3002314" y="5567488"/>
                  <a:pt x="2988987" y="5558945"/>
                  <a:pt x="2992318" y="5561081"/>
                </a:cubicBezTo>
                <a:close/>
                <a:moveTo>
                  <a:pt x="936242" y="5551995"/>
                </a:moveTo>
                <a:lnTo>
                  <a:pt x="954243" y="5724252"/>
                </a:lnTo>
                <a:lnTo>
                  <a:pt x="950688" y="5745160"/>
                </a:lnTo>
                <a:lnTo>
                  <a:pt x="944884" y="5769755"/>
                </a:lnTo>
                <a:lnTo>
                  <a:pt x="931149" y="5687689"/>
                </a:lnTo>
                <a:lnTo>
                  <a:pt x="921169" y="5608399"/>
                </a:lnTo>
                <a:lnTo>
                  <a:pt x="932354" y="5569626"/>
                </a:lnTo>
                <a:close/>
                <a:moveTo>
                  <a:pt x="3584868" y="5539198"/>
                </a:moveTo>
                <a:cubicBezTo>
                  <a:pt x="3584868" y="5539198"/>
                  <a:pt x="3593647" y="5549680"/>
                  <a:pt x="3591452" y="5547059"/>
                </a:cubicBezTo>
                <a:cubicBezTo>
                  <a:pt x="3590722" y="5546185"/>
                  <a:pt x="3588770" y="5543858"/>
                  <a:pt x="3584868" y="5539198"/>
                </a:cubicBezTo>
                <a:close/>
                <a:moveTo>
                  <a:pt x="3005882" y="5515748"/>
                </a:moveTo>
                <a:cubicBezTo>
                  <a:pt x="3007083" y="5510856"/>
                  <a:pt x="3002278" y="5530421"/>
                  <a:pt x="3002278" y="5530421"/>
                </a:cubicBezTo>
                <a:cubicBezTo>
                  <a:pt x="3004413" y="5521727"/>
                  <a:pt x="3005481" y="5517376"/>
                  <a:pt x="3005882" y="5515748"/>
                </a:cubicBezTo>
                <a:close/>
                <a:moveTo>
                  <a:pt x="3588955" y="5506591"/>
                </a:moveTo>
                <a:lnTo>
                  <a:pt x="3589777" y="5513265"/>
                </a:lnTo>
                <a:lnTo>
                  <a:pt x="3584868" y="5539198"/>
                </a:lnTo>
                <a:close/>
                <a:moveTo>
                  <a:pt x="3627472" y="5494735"/>
                </a:moveTo>
                <a:cubicBezTo>
                  <a:pt x="3627472" y="5494735"/>
                  <a:pt x="3636590" y="5504619"/>
                  <a:pt x="3634311" y="5502149"/>
                </a:cubicBezTo>
                <a:cubicBezTo>
                  <a:pt x="3633550" y="5501323"/>
                  <a:pt x="3631524" y="5499127"/>
                  <a:pt x="3627472" y="5494735"/>
                </a:cubicBezTo>
                <a:close/>
                <a:moveTo>
                  <a:pt x="2384595" y="5482393"/>
                </a:moveTo>
                <a:lnTo>
                  <a:pt x="2402598" y="5654649"/>
                </a:lnTo>
                <a:lnTo>
                  <a:pt x="2399043" y="5675559"/>
                </a:lnTo>
                <a:lnTo>
                  <a:pt x="2393238" y="5700153"/>
                </a:lnTo>
                <a:lnTo>
                  <a:pt x="2379502" y="5618087"/>
                </a:lnTo>
                <a:lnTo>
                  <a:pt x="2369524" y="5538797"/>
                </a:lnTo>
                <a:lnTo>
                  <a:pt x="2380709" y="5500024"/>
                </a:lnTo>
                <a:close/>
                <a:moveTo>
                  <a:pt x="1644881" y="5423541"/>
                </a:moveTo>
                <a:cubicBezTo>
                  <a:pt x="1645032" y="5422931"/>
                  <a:pt x="1645734" y="5425109"/>
                  <a:pt x="1647286" y="5431196"/>
                </a:cubicBezTo>
                <a:lnTo>
                  <a:pt x="1648777" y="5437382"/>
                </a:lnTo>
                <a:lnTo>
                  <a:pt x="1648255" y="5451672"/>
                </a:lnTo>
                <a:cubicBezTo>
                  <a:pt x="1646498" y="5437123"/>
                  <a:pt x="1644584" y="5424756"/>
                  <a:pt x="1644881" y="5423541"/>
                </a:cubicBezTo>
                <a:close/>
                <a:moveTo>
                  <a:pt x="3093236" y="5353939"/>
                </a:moveTo>
                <a:cubicBezTo>
                  <a:pt x="3093387" y="5353328"/>
                  <a:pt x="3094089" y="5355507"/>
                  <a:pt x="3095641" y="5361593"/>
                </a:cubicBezTo>
                <a:lnTo>
                  <a:pt x="3097132" y="5367781"/>
                </a:lnTo>
                <a:lnTo>
                  <a:pt x="3096610" y="5382069"/>
                </a:lnTo>
                <a:cubicBezTo>
                  <a:pt x="3094852" y="5367521"/>
                  <a:pt x="3092938" y="5355154"/>
                  <a:pt x="3093236" y="5353939"/>
                </a:cubicBezTo>
                <a:close/>
                <a:moveTo>
                  <a:pt x="1243668" y="5324888"/>
                </a:moveTo>
                <a:cubicBezTo>
                  <a:pt x="1252984" y="5345893"/>
                  <a:pt x="1256853" y="5361928"/>
                  <a:pt x="1257614" y="5372784"/>
                </a:cubicBezTo>
                <a:cubicBezTo>
                  <a:pt x="1258187" y="5380926"/>
                  <a:pt x="1257009" y="5386155"/>
                  <a:pt x="1255070" y="5388379"/>
                </a:cubicBezTo>
                <a:cubicBezTo>
                  <a:pt x="1249253" y="5395053"/>
                  <a:pt x="1236580" y="5374697"/>
                  <a:pt x="1243668" y="5324888"/>
                </a:cubicBezTo>
                <a:close/>
                <a:moveTo>
                  <a:pt x="2253699" y="5304230"/>
                </a:moveTo>
                <a:cubicBezTo>
                  <a:pt x="2257001" y="5306100"/>
                  <a:pt x="2257751" y="5308622"/>
                  <a:pt x="2256702" y="5312402"/>
                </a:cubicBezTo>
                <a:cubicBezTo>
                  <a:pt x="2255652" y="5316181"/>
                  <a:pt x="2252801" y="5321218"/>
                  <a:pt x="2248902" y="5328107"/>
                </a:cubicBezTo>
                <a:cubicBezTo>
                  <a:pt x="2235697" y="5320633"/>
                  <a:pt x="2250100" y="5310590"/>
                  <a:pt x="2253699" y="5304230"/>
                </a:cubicBezTo>
                <a:close/>
                <a:moveTo>
                  <a:pt x="2258497" y="5280352"/>
                </a:moveTo>
                <a:cubicBezTo>
                  <a:pt x="2261800" y="5282220"/>
                  <a:pt x="2262549" y="5284747"/>
                  <a:pt x="2261500" y="5288526"/>
                </a:cubicBezTo>
                <a:cubicBezTo>
                  <a:pt x="2260450" y="5292305"/>
                  <a:pt x="2257600" y="5297341"/>
                  <a:pt x="2253699" y="5304230"/>
                </a:cubicBezTo>
                <a:cubicBezTo>
                  <a:pt x="2240495" y="5296757"/>
                  <a:pt x="2254897" y="5286712"/>
                  <a:pt x="2258497" y="5280352"/>
                </a:cubicBezTo>
                <a:close/>
                <a:moveTo>
                  <a:pt x="2692024" y="5255287"/>
                </a:moveTo>
                <a:cubicBezTo>
                  <a:pt x="2701338" y="5276290"/>
                  <a:pt x="2705207" y="5292326"/>
                  <a:pt x="2705969" y="5303183"/>
                </a:cubicBezTo>
                <a:cubicBezTo>
                  <a:pt x="2706540" y="5311324"/>
                  <a:pt x="2705363" y="5316553"/>
                  <a:pt x="2703424" y="5318777"/>
                </a:cubicBezTo>
                <a:cubicBezTo>
                  <a:pt x="2697608" y="5325452"/>
                  <a:pt x="2684934" y="5305095"/>
                  <a:pt x="2692024" y="5255287"/>
                </a:cubicBezTo>
                <a:close/>
                <a:moveTo>
                  <a:pt x="3702055" y="5234628"/>
                </a:moveTo>
                <a:cubicBezTo>
                  <a:pt x="3705355" y="5236497"/>
                  <a:pt x="3706106" y="5239021"/>
                  <a:pt x="3705056" y="5242801"/>
                </a:cubicBezTo>
                <a:cubicBezTo>
                  <a:pt x="3704007" y="5246579"/>
                  <a:pt x="3701157" y="5251616"/>
                  <a:pt x="3697256" y="5258506"/>
                </a:cubicBezTo>
                <a:cubicBezTo>
                  <a:pt x="3684051" y="5251032"/>
                  <a:pt x="3698455" y="5240988"/>
                  <a:pt x="3702055" y="5234628"/>
                </a:cubicBezTo>
                <a:close/>
                <a:moveTo>
                  <a:pt x="2266989" y="5216580"/>
                </a:moveTo>
                <a:cubicBezTo>
                  <a:pt x="2270542" y="5226989"/>
                  <a:pt x="2270519" y="5235372"/>
                  <a:pt x="2268557" y="5244934"/>
                </a:cubicBezTo>
                <a:cubicBezTo>
                  <a:pt x="2266595" y="5254496"/>
                  <a:pt x="2262696" y="5265234"/>
                  <a:pt x="2258497" y="5280352"/>
                </a:cubicBezTo>
                <a:cubicBezTo>
                  <a:pt x="2252492" y="5260158"/>
                  <a:pt x="2256190" y="5235659"/>
                  <a:pt x="2266989" y="5216580"/>
                </a:cubicBezTo>
                <a:close/>
                <a:moveTo>
                  <a:pt x="3706854" y="5210750"/>
                </a:moveTo>
                <a:cubicBezTo>
                  <a:pt x="3710154" y="5212618"/>
                  <a:pt x="3710905" y="5215145"/>
                  <a:pt x="3709854" y="5218923"/>
                </a:cubicBezTo>
                <a:cubicBezTo>
                  <a:pt x="3708805" y="5222703"/>
                  <a:pt x="3705954" y="5227739"/>
                  <a:pt x="3702055" y="5234628"/>
                </a:cubicBezTo>
                <a:cubicBezTo>
                  <a:pt x="3688850" y="5227155"/>
                  <a:pt x="3703252" y="5217111"/>
                  <a:pt x="3706854" y="5210750"/>
                </a:cubicBezTo>
                <a:close/>
                <a:moveTo>
                  <a:pt x="3715343" y="5146978"/>
                </a:moveTo>
                <a:cubicBezTo>
                  <a:pt x="3718897" y="5157387"/>
                  <a:pt x="3718874" y="5165770"/>
                  <a:pt x="3716912" y="5175332"/>
                </a:cubicBezTo>
                <a:cubicBezTo>
                  <a:pt x="3714950" y="5184895"/>
                  <a:pt x="3711051" y="5195632"/>
                  <a:pt x="3706854" y="5210750"/>
                </a:cubicBezTo>
                <a:cubicBezTo>
                  <a:pt x="3700847" y="5190555"/>
                  <a:pt x="3704544" y="5166056"/>
                  <a:pt x="3715343" y="5146978"/>
                </a:cubicBezTo>
                <a:close/>
                <a:moveTo>
                  <a:pt x="908890" y="5046990"/>
                </a:moveTo>
                <a:lnTo>
                  <a:pt x="914242" y="5090604"/>
                </a:lnTo>
                <a:cubicBezTo>
                  <a:pt x="911937" y="5158916"/>
                  <a:pt x="911777" y="5227798"/>
                  <a:pt x="914578" y="5298578"/>
                </a:cubicBezTo>
                <a:lnTo>
                  <a:pt x="922875" y="5399114"/>
                </a:lnTo>
                <a:lnTo>
                  <a:pt x="921175" y="5397662"/>
                </a:lnTo>
                <a:cubicBezTo>
                  <a:pt x="918726" y="5404716"/>
                  <a:pt x="914853" y="5421506"/>
                  <a:pt x="908531" y="5452567"/>
                </a:cubicBezTo>
                <a:lnTo>
                  <a:pt x="904145" y="5473131"/>
                </a:lnTo>
                <a:lnTo>
                  <a:pt x="900187" y="5441678"/>
                </a:lnTo>
                <a:lnTo>
                  <a:pt x="880365" y="5235007"/>
                </a:lnTo>
                <a:lnTo>
                  <a:pt x="895897" y="5154818"/>
                </a:lnTo>
                <a:close/>
                <a:moveTo>
                  <a:pt x="2082935" y="4992094"/>
                </a:moveTo>
                <a:cubicBezTo>
                  <a:pt x="2084834" y="4995236"/>
                  <a:pt x="2085040" y="5004259"/>
                  <a:pt x="2083813" y="5012740"/>
                </a:cubicBezTo>
                <a:cubicBezTo>
                  <a:pt x="2082587" y="5021224"/>
                  <a:pt x="2079930" y="5029167"/>
                  <a:pt x="2076104" y="5030148"/>
                </a:cubicBezTo>
                <a:cubicBezTo>
                  <a:pt x="2076104" y="5030148"/>
                  <a:pt x="2069599" y="5008272"/>
                  <a:pt x="2076800" y="4995552"/>
                </a:cubicBezTo>
                <a:cubicBezTo>
                  <a:pt x="2079648" y="4990518"/>
                  <a:pt x="2081668" y="4989998"/>
                  <a:pt x="2082935" y="4992094"/>
                </a:cubicBezTo>
                <a:close/>
                <a:moveTo>
                  <a:pt x="2357245" y="4977387"/>
                </a:moveTo>
                <a:lnTo>
                  <a:pt x="2362596" y="5021003"/>
                </a:lnTo>
                <a:cubicBezTo>
                  <a:pt x="2360291" y="5089315"/>
                  <a:pt x="2360130" y="5158197"/>
                  <a:pt x="2362932" y="5228976"/>
                </a:cubicBezTo>
                <a:lnTo>
                  <a:pt x="2371230" y="5329510"/>
                </a:lnTo>
                <a:lnTo>
                  <a:pt x="2369529" y="5328059"/>
                </a:lnTo>
                <a:cubicBezTo>
                  <a:pt x="2367080" y="5335114"/>
                  <a:pt x="2363207" y="5351904"/>
                  <a:pt x="2356885" y="5382966"/>
                </a:cubicBezTo>
                <a:lnTo>
                  <a:pt x="2352499" y="5403529"/>
                </a:lnTo>
                <a:lnTo>
                  <a:pt x="2348541" y="5372077"/>
                </a:lnTo>
                <a:lnTo>
                  <a:pt x="2328719" y="5165405"/>
                </a:lnTo>
                <a:lnTo>
                  <a:pt x="2344252" y="5085216"/>
                </a:lnTo>
                <a:close/>
                <a:moveTo>
                  <a:pt x="652530" y="4968601"/>
                </a:moveTo>
                <a:lnTo>
                  <a:pt x="656265" y="5105056"/>
                </a:lnTo>
                <a:cubicBezTo>
                  <a:pt x="656549" y="5131812"/>
                  <a:pt x="671968" y="5205109"/>
                  <a:pt x="677945" y="5262769"/>
                </a:cubicBezTo>
                <a:lnTo>
                  <a:pt x="679783" y="5310806"/>
                </a:lnTo>
                <a:lnTo>
                  <a:pt x="678057" y="5316558"/>
                </a:lnTo>
                <a:lnTo>
                  <a:pt x="672587" y="5327605"/>
                </a:lnTo>
                <a:cubicBezTo>
                  <a:pt x="664672" y="5309244"/>
                  <a:pt x="655598" y="5210117"/>
                  <a:pt x="652238" y="5195884"/>
                </a:cubicBezTo>
                <a:cubicBezTo>
                  <a:pt x="648066" y="5155496"/>
                  <a:pt x="644120" y="5123877"/>
                  <a:pt x="640196" y="5096339"/>
                </a:cubicBezTo>
                <a:lnTo>
                  <a:pt x="637918" y="5081992"/>
                </a:lnTo>
                <a:close/>
                <a:moveTo>
                  <a:pt x="878444" y="4966660"/>
                </a:moveTo>
                <a:cubicBezTo>
                  <a:pt x="882496" y="4971055"/>
                  <a:pt x="884522" y="4973251"/>
                  <a:pt x="885284" y="4974074"/>
                </a:cubicBezTo>
                <a:cubicBezTo>
                  <a:pt x="887562" y="4976546"/>
                  <a:pt x="878444" y="4966660"/>
                  <a:pt x="878444" y="4966660"/>
                </a:cubicBezTo>
                <a:close/>
                <a:moveTo>
                  <a:pt x="882739" y="4925702"/>
                </a:moveTo>
                <a:cubicBezTo>
                  <a:pt x="882739" y="4925702"/>
                  <a:pt x="892475" y="4935938"/>
                  <a:pt x="890040" y="4933380"/>
                </a:cubicBezTo>
                <a:cubicBezTo>
                  <a:pt x="889230" y="4932525"/>
                  <a:pt x="887066" y="4930251"/>
                  <a:pt x="882739" y="4925702"/>
                </a:cubicBezTo>
                <a:close/>
                <a:moveTo>
                  <a:pt x="3531290" y="4922491"/>
                </a:moveTo>
                <a:cubicBezTo>
                  <a:pt x="3533190" y="4925633"/>
                  <a:pt x="3533393" y="4934657"/>
                  <a:pt x="3532168" y="4943138"/>
                </a:cubicBezTo>
                <a:cubicBezTo>
                  <a:pt x="3530942" y="4951622"/>
                  <a:pt x="3528284" y="4959565"/>
                  <a:pt x="3524459" y="4960546"/>
                </a:cubicBezTo>
                <a:cubicBezTo>
                  <a:pt x="3524459" y="4960546"/>
                  <a:pt x="3517953" y="4938670"/>
                  <a:pt x="3525153" y="4925949"/>
                </a:cubicBezTo>
                <a:cubicBezTo>
                  <a:pt x="3528003" y="4920915"/>
                  <a:pt x="3530023" y="4920395"/>
                  <a:pt x="3531290" y="4922491"/>
                </a:cubicBezTo>
                <a:close/>
                <a:moveTo>
                  <a:pt x="1334047" y="4919730"/>
                </a:moveTo>
                <a:cubicBezTo>
                  <a:pt x="1335248" y="4914839"/>
                  <a:pt x="1330442" y="4934405"/>
                  <a:pt x="1330442" y="4934405"/>
                </a:cubicBezTo>
                <a:cubicBezTo>
                  <a:pt x="1332578" y="4925709"/>
                  <a:pt x="1333646" y="4921361"/>
                  <a:pt x="1334047" y="4919730"/>
                </a:cubicBezTo>
                <a:close/>
                <a:moveTo>
                  <a:pt x="407744" y="4916461"/>
                </a:moveTo>
                <a:lnTo>
                  <a:pt x="407927" y="4919000"/>
                </a:lnTo>
                <a:cubicBezTo>
                  <a:pt x="410564" y="4940824"/>
                  <a:pt x="414803" y="5018936"/>
                  <a:pt x="411525" y="5059612"/>
                </a:cubicBezTo>
                <a:cubicBezTo>
                  <a:pt x="410978" y="5066391"/>
                  <a:pt x="410222" y="5072131"/>
                  <a:pt x="409216" y="5076397"/>
                </a:cubicBezTo>
                <a:cubicBezTo>
                  <a:pt x="408209" y="5080663"/>
                  <a:pt x="406952" y="5083456"/>
                  <a:pt x="405401" y="5084340"/>
                </a:cubicBezTo>
                <a:cubicBezTo>
                  <a:pt x="402744" y="5085858"/>
                  <a:pt x="399839" y="5081010"/>
                  <a:pt x="396948" y="5072437"/>
                </a:cubicBezTo>
                <a:lnTo>
                  <a:pt x="390001" y="5044074"/>
                </a:lnTo>
                <a:close/>
                <a:moveTo>
                  <a:pt x="355800" y="4906711"/>
                </a:moveTo>
                <a:lnTo>
                  <a:pt x="359578" y="4940615"/>
                </a:lnTo>
                <a:lnTo>
                  <a:pt x="362810" y="4965948"/>
                </a:lnTo>
                <a:lnTo>
                  <a:pt x="358059" y="4989816"/>
                </a:lnTo>
                <a:cubicBezTo>
                  <a:pt x="351300" y="5017481"/>
                  <a:pt x="344549" y="5033256"/>
                  <a:pt x="340095" y="5009041"/>
                </a:cubicBezTo>
                <a:cubicBezTo>
                  <a:pt x="339491" y="4987004"/>
                  <a:pt x="346112" y="4951562"/>
                  <a:pt x="352959" y="4919573"/>
                </a:cubicBezTo>
                <a:close/>
                <a:moveTo>
                  <a:pt x="2326798" y="4897058"/>
                </a:moveTo>
                <a:cubicBezTo>
                  <a:pt x="2330850" y="4901453"/>
                  <a:pt x="2332876" y="4903649"/>
                  <a:pt x="2333637" y="4904472"/>
                </a:cubicBezTo>
                <a:cubicBezTo>
                  <a:pt x="2335916" y="4906945"/>
                  <a:pt x="2326798" y="4897058"/>
                  <a:pt x="2326798" y="4897058"/>
                </a:cubicBezTo>
                <a:close/>
                <a:moveTo>
                  <a:pt x="79426" y="4887980"/>
                </a:moveTo>
                <a:lnTo>
                  <a:pt x="79700" y="4896635"/>
                </a:lnTo>
                <a:cubicBezTo>
                  <a:pt x="76401" y="4894768"/>
                  <a:pt x="75800" y="4891980"/>
                  <a:pt x="77299" y="4889329"/>
                </a:cubicBezTo>
                <a:close/>
                <a:moveTo>
                  <a:pt x="258151" y="4884275"/>
                </a:moveTo>
                <a:lnTo>
                  <a:pt x="264093" y="4897094"/>
                </a:lnTo>
                <a:lnTo>
                  <a:pt x="262843" y="4896288"/>
                </a:lnTo>
                <a:lnTo>
                  <a:pt x="262692" y="4899700"/>
                </a:lnTo>
                <a:lnTo>
                  <a:pt x="253353" y="4908154"/>
                </a:lnTo>
                <a:cubicBezTo>
                  <a:pt x="246750" y="4904416"/>
                  <a:pt x="250350" y="4898056"/>
                  <a:pt x="258151" y="4884275"/>
                </a:cubicBezTo>
                <a:close/>
                <a:moveTo>
                  <a:pt x="1538302" y="4872138"/>
                </a:moveTo>
                <a:lnTo>
                  <a:pt x="1537420" y="4904944"/>
                </a:lnTo>
                <a:cubicBezTo>
                  <a:pt x="1537409" y="4918322"/>
                  <a:pt x="1537798" y="4929827"/>
                  <a:pt x="1538674" y="4936620"/>
                </a:cubicBezTo>
                <a:lnTo>
                  <a:pt x="1539552" y="4922704"/>
                </a:lnTo>
                <a:close/>
                <a:moveTo>
                  <a:pt x="265350" y="4871556"/>
                </a:moveTo>
                <a:cubicBezTo>
                  <a:pt x="265350" y="4871556"/>
                  <a:pt x="266100" y="4874081"/>
                  <a:pt x="265575" y="4876932"/>
                </a:cubicBezTo>
                <a:cubicBezTo>
                  <a:pt x="265052" y="4879785"/>
                  <a:pt x="263252" y="4882966"/>
                  <a:pt x="258151" y="4884275"/>
                </a:cubicBezTo>
                <a:cubicBezTo>
                  <a:pt x="258151" y="4884275"/>
                  <a:pt x="255149" y="4874181"/>
                  <a:pt x="265350" y="4871556"/>
                </a:cubicBezTo>
                <a:close/>
                <a:moveTo>
                  <a:pt x="2331093" y="4856100"/>
                </a:moveTo>
                <a:cubicBezTo>
                  <a:pt x="2331093" y="4856100"/>
                  <a:pt x="2340829" y="4866336"/>
                  <a:pt x="2338394" y="4863778"/>
                </a:cubicBezTo>
                <a:cubicBezTo>
                  <a:pt x="2337584" y="4862923"/>
                  <a:pt x="2335419" y="4860650"/>
                  <a:pt x="2331093" y="4856100"/>
                </a:cubicBezTo>
                <a:close/>
                <a:moveTo>
                  <a:pt x="2782401" y="4850128"/>
                </a:moveTo>
                <a:lnTo>
                  <a:pt x="2782262" y="4850694"/>
                </a:lnTo>
                <a:lnTo>
                  <a:pt x="2781049" y="4855631"/>
                </a:lnTo>
                <a:cubicBezTo>
                  <a:pt x="2779998" y="4859911"/>
                  <a:pt x="2778797" y="4864803"/>
                  <a:pt x="2778797" y="4864803"/>
                </a:cubicBezTo>
                <a:lnTo>
                  <a:pt x="2782262" y="4850694"/>
                </a:lnTo>
                <a:lnTo>
                  <a:pt x="2782345" y="4850357"/>
                </a:lnTo>
                <a:cubicBezTo>
                  <a:pt x="2782626" y="4849211"/>
                  <a:pt x="2782701" y="4848905"/>
                  <a:pt x="2782401" y="4850128"/>
                </a:cubicBezTo>
                <a:close/>
                <a:moveTo>
                  <a:pt x="2092753" y="4846402"/>
                </a:moveTo>
                <a:cubicBezTo>
                  <a:pt x="2093456" y="4848045"/>
                  <a:pt x="2095330" y="4852433"/>
                  <a:pt x="2099083" y="4861205"/>
                </a:cubicBezTo>
                <a:cubicBezTo>
                  <a:pt x="2099083" y="4861205"/>
                  <a:pt x="2090642" y="4841469"/>
                  <a:pt x="2092753" y="4846402"/>
                </a:cubicBezTo>
                <a:close/>
                <a:moveTo>
                  <a:pt x="515699" y="4827580"/>
                </a:moveTo>
                <a:cubicBezTo>
                  <a:pt x="520705" y="4828909"/>
                  <a:pt x="525352" y="4830146"/>
                  <a:pt x="525868" y="4832691"/>
                </a:cubicBezTo>
                <a:cubicBezTo>
                  <a:pt x="526386" y="4835238"/>
                  <a:pt x="522773" y="4839093"/>
                  <a:pt x="511256" y="4845667"/>
                </a:cubicBezTo>
                <a:cubicBezTo>
                  <a:pt x="511256" y="4845667"/>
                  <a:pt x="513306" y="4837320"/>
                  <a:pt x="515699" y="4827580"/>
                </a:cubicBezTo>
                <a:close/>
                <a:moveTo>
                  <a:pt x="1527780" y="4818377"/>
                </a:moveTo>
                <a:lnTo>
                  <a:pt x="1528054" y="4827033"/>
                </a:lnTo>
                <a:cubicBezTo>
                  <a:pt x="1524754" y="4825165"/>
                  <a:pt x="1524154" y="4822377"/>
                  <a:pt x="1525654" y="4819726"/>
                </a:cubicBezTo>
                <a:close/>
                <a:moveTo>
                  <a:pt x="936010" y="4781615"/>
                </a:moveTo>
                <a:lnTo>
                  <a:pt x="937293" y="4797505"/>
                </a:lnTo>
                <a:cubicBezTo>
                  <a:pt x="941184" y="4849119"/>
                  <a:pt x="942705" y="4900291"/>
                  <a:pt x="930915" y="4948294"/>
                </a:cubicBezTo>
                <a:cubicBezTo>
                  <a:pt x="929890" y="4952469"/>
                  <a:pt x="926768" y="4948119"/>
                  <a:pt x="922856" y="4939136"/>
                </a:cubicBezTo>
                <a:lnTo>
                  <a:pt x="920672" y="4932827"/>
                </a:lnTo>
                <a:close/>
                <a:moveTo>
                  <a:pt x="3541108" y="4776800"/>
                </a:moveTo>
                <a:cubicBezTo>
                  <a:pt x="3541810" y="4778443"/>
                  <a:pt x="3543686" y="4782831"/>
                  <a:pt x="3547438" y="4791603"/>
                </a:cubicBezTo>
                <a:cubicBezTo>
                  <a:pt x="3547438" y="4791603"/>
                  <a:pt x="3538996" y="4771867"/>
                  <a:pt x="3541108" y="4776800"/>
                </a:cubicBezTo>
                <a:close/>
                <a:moveTo>
                  <a:pt x="2169190" y="4770722"/>
                </a:moveTo>
                <a:cubicBezTo>
                  <a:pt x="2170691" y="4775771"/>
                  <a:pt x="2171294" y="4782410"/>
                  <a:pt x="2170544" y="4789508"/>
                </a:cubicBezTo>
                <a:cubicBezTo>
                  <a:pt x="2169796" y="4796608"/>
                  <a:pt x="2167696" y="4804168"/>
                  <a:pt x="2163796" y="4811060"/>
                </a:cubicBezTo>
                <a:cubicBezTo>
                  <a:pt x="2154189" y="4797223"/>
                  <a:pt x="2158389" y="4789802"/>
                  <a:pt x="2169190" y="4770722"/>
                </a:cubicBezTo>
                <a:close/>
                <a:moveTo>
                  <a:pt x="2324840" y="4757093"/>
                </a:moveTo>
                <a:cubicBezTo>
                  <a:pt x="2323884" y="4754450"/>
                  <a:pt x="2322233" y="4754478"/>
                  <a:pt x="2319533" y="4759248"/>
                </a:cubicBezTo>
                <a:lnTo>
                  <a:pt x="2313609" y="4776122"/>
                </a:lnTo>
                <a:lnTo>
                  <a:pt x="2312949" y="4780822"/>
                </a:lnTo>
                <a:lnTo>
                  <a:pt x="2313386" y="4793209"/>
                </a:lnTo>
                <a:cubicBezTo>
                  <a:pt x="2315488" y="4801047"/>
                  <a:pt x="2320439" y="4803850"/>
                  <a:pt x="2324339" y="4796960"/>
                </a:cubicBezTo>
                <a:cubicBezTo>
                  <a:pt x="2324339" y="4796960"/>
                  <a:pt x="2327711" y="4765015"/>
                  <a:pt x="2324840" y="4757093"/>
                </a:cubicBezTo>
                <a:close/>
                <a:moveTo>
                  <a:pt x="1835402" y="4756043"/>
                </a:moveTo>
                <a:lnTo>
                  <a:pt x="1830758" y="4787227"/>
                </a:lnTo>
                <a:lnTo>
                  <a:pt x="1837424" y="4870698"/>
                </a:lnTo>
                <a:lnTo>
                  <a:pt x="1843146" y="4940010"/>
                </a:lnTo>
                <a:lnTo>
                  <a:pt x="1845324" y="4924348"/>
                </a:lnTo>
                <a:lnTo>
                  <a:pt x="1841195" y="4898378"/>
                </a:lnTo>
                <a:cubicBezTo>
                  <a:pt x="1838562" y="4874982"/>
                  <a:pt x="1837317" y="4847878"/>
                  <a:pt x="1836659" y="4819542"/>
                </a:cubicBezTo>
                <a:close/>
                <a:moveTo>
                  <a:pt x="2384364" y="4712013"/>
                </a:moveTo>
                <a:lnTo>
                  <a:pt x="2385647" y="4727902"/>
                </a:lnTo>
                <a:cubicBezTo>
                  <a:pt x="2389538" y="4779517"/>
                  <a:pt x="2391060" y="4830689"/>
                  <a:pt x="2379269" y="4878692"/>
                </a:cubicBezTo>
                <a:cubicBezTo>
                  <a:pt x="2378243" y="4882867"/>
                  <a:pt x="2375123" y="4878516"/>
                  <a:pt x="2371211" y="4869534"/>
                </a:cubicBezTo>
                <a:lnTo>
                  <a:pt x="2369026" y="4863225"/>
                </a:lnTo>
                <a:close/>
                <a:moveTo>
                  <a:pt x="3617544" y="4701121"/>
                </a:moveTo>
                <a:cubicBezTo>
                  <a:pt x="3619046" y="4706168"/>
                  <a:pt x="3619648" y="4712808"/>
                  <a:pt x="3618899" y="4719907"/>
                </a:cubicBezTo>
                <a:cubicBezTo>
                  <a:pt x="3618149" y="4727007"/>
                  <a:pt x="3616050" y="4734566"/>
                  <a:pt x="3612150" y="4741457"/>
                </a:cubicBezTo>
                <a:cubicBezTo>
                  <a:pt x="3602544" y="4727621"/>
                  <a:pt x="3606745" y="4720199"/>
                  <a:pt x="3617544" y="4701121"/>
                </a:cubicBezTo>
                <a:close/>
                <a:moveTo>
                  <a:pt x="3773196" y="4687491"/>
                </a:moveTo>
                <a:cubicBezTo>
                  <a:pt x="3772240" y="4684849"/>
                  <a:pt x="3770587" y="4684876"/>
                  <a:pt x="3767887" y="4689646"/>
                </a:cubicBezTo>
                <a:cubicBezTo>
                  <a:pt x="3752888" y="4716147"/>
                  <a:pt x="3764893" y="4741139"/>
                  <a:pt x="3772694" y="4727358"/>
                </a:cubicBezTo>
                <a:cubicBezTo>
                  <a:pt x="3772694" y="4727358"/>
                  <a:pt x="3776068" y="4695413"/>
                  <a:pt x="3773196" y="4687491"/>
                </a:cubicBezTo>
                <a:close/>
                <a:moveTo>
                  <a:pt x="1001009" y="4650419"/>
                </a:moveTo>
                <a:lnTo>
                  <a:pt x="1004491" y="4652576"/>
                </a:lnTo>
                <a:lnTo>
                  <a:pt x="1004984" y="4652883"/>
                </a:lnTo>
                <a:cubicBezTo>
                  <a:pt x="1008076" y="4654798"/>
                  <a:pt x="1011609" y="4656987"/>
                  <a:pt x="1011609" y="4656987"/>
                </a:cubicBezTo>
                <a:lnTo>
                  <a:pt x="1004491" y="4652576"/>
                </a:lnTo>
                <a:lnTo>
                  <a:pt x="1001175" y="4650521"/>
                </a:lnTo>
                <a:cubicBezTo>
                  <a:pt x="1000347" y="4650009"/>
                  <a:pt x="1000126" y="4649872"/>
                  <a:pt x="1001009" y="4650419"/>
                </a:cubicBezTo>
                <a:close/>
                <a:moveTo>
                  <a:pt x="2449364" y="4580817"/>
                </a:moveTo>
                <a:lnTo>
                  <a:pt x="2450538" y="4581545"/>
                </a:lnTo>
                <a:lnTo>
                  <a:pt x="2453338" y="4583280"/>
                </a:lnTo>
                <a:cubicBezTo>
                  <a:pt x="2456430" y="4585197"/>
                  <a:pt x="2459963" y="4587385"/>
                  <a:pt x="2459963" y="4587385"/>
                </a:cubicBezTo>
                <a:lnTo>
                  <a:pt x="2450538" y="4581545"/>
                </a:lnTo>
                <a:lnTo>
                  <a:pt x="2449531" y="4580919"/>
                </a:lnTo>
                <a:cubicBezTo>
                  <a:pt x="2448701" y="4580406"/>
                  <a:pt x="2448480" y="4580270"/>
                  <a:pt x="2449364" y="4580817"/>
                </a:cubicBezTo>
                <a:close/>
                <a:moveTo>
                  <a:pt x="1814385" y="4576837"/>
                </a:moveTo>
                <a:cubicBezTo>
                  <a:pt x="1797573" y="4580151"/>
                  <a:pt x="1818193" y="4663771"/>
                  <a:pt x="1823609" y="4684623"/>
                </a:cubicBezTo>
                <a:lnTo>
                  <a:pt x="1824579" y="4688283"/>
                </a:lnTo>
                <a:lnTo>
                  <a:pt x="1830167" y="4630874"/>
                </a:lnTo>
                <a:lnTo>
                  <a:pt x="1823424" y="4593921"/>
                </a:lnTo>
                <a:cubicBezTo>
                  <a:pt x="1820596" y="4582562"/>
                  <a:pt x="1817486" y="4575066"/>
                  <a:pt x="1814385" y="4576837"/>
                </a:cubicBezTo>
                <a:close/>
                <a:moveTo>
                  <a:pt x="925456" y="4492711"/>
                </a:moveTo>
                <a:cubicBezTo>
                  <a:pt x="923874" y="4492859"/>
                  <a:pt x="921782" y="4494146"/>
                  <a:pt x="919082" y="4496991"/>
                </a:cubicBezTo>
                <a:cubicBezTo>
                  <a:pt x="915482" y="4503353"/>
                  <a:pt x="922085" y="4507089"/>
                  <a:pt x="918484" y="4513451"/>
                </a:cubicBezTo>
                <a:cubicBezTo>
                  <a:pt x="920288" y="4527592"/>
                  <a:pt x="923862" y="4525612"/>
                  <a:pt x="926483" y="4518814"/>
                </a:cubicBezTo>
                <a:cubicBezTo>
                  <a:pt x="927794" y="4515416"/>
                  <a:pt x="928867" y="4510811"/>
                  <a:pt x="929363" y="4506415"/>
                </a:cubicBezTo>
                <a:cubicBezTo>
                  <a:pt x="929859" y="4502019"/>
                  <a:pt x="929778" y="4497832"/>
                  <a:pt x="928778" y="4495265"/>
                </a:cubicBezTo>
                <a:cubicBezTo>
                  <a:pt x="928113" y="4493553"/>
                  <a:pt x="927038" y="4492563"/>
                  <a:pt x="925456" y="4492711"/>
                </a:cubicBezTo>
                <a:close/>
                <a:moveTo>
                  <a:pt x="1901530" y="4485074"/>
                </a:moveTo>
                <a:cubicBezTo>
                  <a:pt x="1900697" y="4484541"/>
                  <a:pt x="1900906" y="4484674"/>
                  <a:pt x="1901686" y="4485176"/>
                </a:cubicBezTo>
                <a:lnTo>
                  <a:pt x="1905140" y="4487390"/>
                </a:lnTo>
                <a:lnTo>
                  <a:pt x="1905140" y="4487388"/>
                </a:lnTo>
                <a:close/>
                <a:moveTo>
                  <a:pt x="2373061" y="4423612"/>
                </a:moveTo>
                <a:lnTo>
                  <a:pt x="2367436" y="4427388"/>
                </a:lnTo>
                <a:cubicBezTo>
                  <a:pt x="2363836" y="4433750"/>
                  <a:pt x="2370439" y="4437488"/>
                  <a:pt x="2366838" y="4443848"/>
                </a:cubicBezTo>
                <a:lnTo>
                  <a:pt x="2368029" y="4447246"/>
                </a:lnTo>
                <a:lnTo>
                  <a:pt x="2369432" y="4445500"/>
                </a:lnTo>
                <a:close/>
                <a:moveTo>
                  <a:pt x="3349885" y="4415472"/>
                </a:moveTo>
                <a:cubicBezTo>
                  <a:pt x="3346553" y="4413338"/>
                  <a:pt x="3359879" y="4421880"/>
                  <a:pt x="3359879" y="4421880"/>
                </a:cubicBezTo>
                <a:cubicBezTo>
                  <a:pt x="3366161" y="4425772"/>
                  <a:pt x="3369301" y="4427721"/>
                  <a:pt x="3370479" y="4428450"/>
                </a:cubicBezTo>
                <a:cubicBezTo>
                  <a:pt x="3374012" y="4430639"/>
                  <a:pt x="3359879" y="4421880"/>
                  <a:pt x="3359879" y="4421880"/>
                </a:cubicBezTo>
                <a:cubicBezTo>
                  <a:pt x="3353958" y="4418083"/>
                  <a:pt x="3350994" y="4416184"/>
                  <a:pt x="3349885" y="4415472"/>
                </a:cubicBezTo>
                <a:close/>
                <a:moveTo>
                  <a:pt x="2175303" y="4356609"/>
                </a:moveTo>
                <a:lnTo>
                  <a:pt x="2168921" y="4409998"/>
                </a:lnTo>
                <a:lnTo>
                  <a:pt x="2169202" y="4408605"/>
                </a:lnTo>
                <a:cubicBezTo>
                  <a:pt x="2172175" y="4392442"/>
                  <a:pt x="2174606" y="4376760"/>
                  <a:pt x="2175396" y="4364612"/>
                </a:cubicBezTo>
                <a:close/>
                <a:moveTo>
                  <a:pt x="992118" y="4271703"/>
                </a:moveTo>
                <a:cubicBezTo>
                  <a:pt x="988541" y="4269680"/>
                  <a:pt x="984066" y="4269245"/>
                  <a:pt x="982265" y="4272426"/>
                </a:cubicBezTo>
                <a:cubicBezTo>
                  <a:pt x="982265" y="4272426"/>
                  <a:pt x="999574" y="4290621"/>
                  <a:pt x="996571" y="4280523"/>
                </a:cubicBezTo>
                <a:cubicBezTo>
                  <a:pt x="998371" y="4277342"/>
                  <a:pt x="995694" y="4273729"/>
                  <a:pt x="992118" y="4271703"/>
                </a:cubicBezTo>
                <a:close/>
                <a:moveTo>
                  <a:pt x="2440472" y="4202101"/>
                </a:moveTo>
                <a:cubicBezTo>
                  <a:pt x="2436896" y="4200078"/>
                  <a:pt x="2432420" y="4199643"/>
                  <a:pt x="2430619" y="4202824"/>
                </a:cubicBezTo>
                <a:cubicBezTo>
                  <a:pt x="2430619" y="4202824"/>
                  <a:pt x="2447928" y="4221019"/>
                  <a:pt x="2444925" y="4210922"/>
                </a:cubicBezTo>
                <a:cubicBezTo>
                  <a:pt x="2446725" y="4207741"/>
                  <a:pt x="2444048" y="4204125"/>
                  <a:pt x="2440472" y="4202101"/>
                </a:cubicBezTo>
                <a:close/>
                <a:moveTo>
                  <a:pt x="3794780" y="4145407"/>
                </a:moveTo>
                <a:cubicBezTo>
                  <a:pt x="3796869" y="4147813"/>
                  <a:pt x="3794553" y="4211586"/>
                  <a:pt x="3782978" y="4391186"/>
                </a:cubicBezTo>
                <a:cubicBezTo>
                  <a:pt x="3779473" y="4364009"/>
                  <a:pt x="3783758" y="4261460"/>
                  <a:pt x="3790359" y="4265200"/>
                </a:cubicBezTo>
                <a:cubicBezTo>
                  <a:pt x="3783758" y="4261460"/>
                  <a:pt x="3783758" y="4261460"/>
                  <a:pt x="3780157" y="4267818"/>
                </a:cubicBezTo>
                <a:cubicBezTo>
                  <a:pt x="3786199" y="4201958"/>
                  <a:pt x="3792693" y="4143000"/>
                  <a:pt x="3794780" y="4145407"/>
                </a:cubicBezTo>
                <a:close/>
                <a:moveTo>
                  <a:pt x="974807" y="3921095"/>
                </a:moveTo>
                <a:cubicBezTo>
                  <a:pt x="971208" y="3927455"/>
                  <a:pt x="979615" y="3958807"/>
                  <a:pt x="979615" y="3958807"/>
                </a:cubicBezTo>
                <a:cubicBezTo>
                  <a:pt x="982271" y="3986202"/>
                  <a:pt x="984647" y="3996122"/>
                  <a:pt x="986383" y="3995945"/>
                </a:cubicBezTo>
                <a:cubicBezTo>
                  <a:pt x="987683" y="3995812"/>
                  <a:pt x="988622" y="3990002"/>
                  <a:pt x="989046" y="3981625"/>
                </a:cubicBezTo>
                <a:cubicBezTo>
                  <a:pt x="990321" y="3956497"/>
                  <a:pt x="986958" y="3908292"/>
                  <a:pt x="974807" y="3921095"/>
                </a:cubicBezTo>
                <a:close/>
                <a:moveTo>
                  <a:pt x="1020322" y="3920264"/>
                </a:moveTo>
                <a:cubicBezTo>
                  <a:pt x="994615" y="3932307"/>
                  <a:pt x="1011840" y="4045629"/>
                  <a:pt x="1011239" y="4062087"/>
                </a:cubicBezTo>
                <a:cubicBezTo>
                  <a:pt x="1008750" y="4130660"/>
                  <a:pt x="990151" y="4163519"/>
                  <a:pt x="1002659" y="4205589"/>
                </a:cubicBezTo>
                <a:cubicBezTo>
                  <a:pt x="1015354" y="4134397"/>
                  <a:pt x="1032244" y="4040383"/>
                  <a:pt x="1028728" y="3951617"/>
                </a:cubicBezTo>
                <a:cubicBezTo>
                  <a:pt x="1028728" y="3951617"/>
                  <a:pt x="1026923" y="3924002"/>
                  <a:pt x="1020322" y="3920264"/>
                </a:cubicBezTo>
                <a:close/>
                <a:moveTo>
                  <a:pt x="2423162" y="3851493"/>
                </a:moveTo>
                <a:cubicBezTo>
                  <a:pt x="2419562" y="3857853"/>
                  <a:pt x="2427969" y="3889204"/>
                  <a:pt x="2427969" y="3889204"/>
                </a:cubicBezTo>
                <a:cubicBezTo>
                  <a:pt x="2430624" y="3916601"/>
                  <a:pt x="2433001" y="3926520"/>
                  <a:pt x="2434736" y="3926342"/>
                </a:cubicBezTo>
                <a:cubicBezTo>
                  <a:pt x="2436036" y="3926209"/>
                  <a:pt x="2436976" y="3920399"/>
                  <a:pt x="2437401" y="3912023"/>
                </a:cubicBezTo>
                <a:cubicBezTo>
                  <a:pt x="2438676" y="3886895"/>
                  <a:pt x="2435313" y="3838690"/>
                  <a:pt x="2423162" y="3851493"/>
                </a:cubicBezTo>
                <a:close/>
                <a:moveTo>
                  <a:pt x="2468676" y="3850662"/>
                </a:moveTo>
                <a:cubicBezTo>
                  <a:pt x="2442969" y="3862705"/>
                  <a:pt x="2460194" y="3976027"/>
                  <a:pt x="2459594" y="3992484"/>
                </a:cubicBezTo>
                <a:cubicBezTo>
                  <a:pt x="2457105" y="4061058"/>
                  <a:pt x="2438504" y="4093917"/>
                  <a:pt x="2451013" y="4135987"/>
                </a:cubicBezTo>
                <a:cubicBezTo>
                  <a:pt x="2463709" y="4064796"/>
                  <a:pt x="2480598" y="3970780"/>
                  <a:pt x="2477082" y="3882015"/>
                </a:cubicBezTo>
                <a:cubicBezTo>
                  <a:pt x="2477082" y="3882015"/>
                  <a:pt x="2476630" y="3875111"/>
                  <a:pt x="2475355" y="3867740"/>
                </a:cubicBezTo>
                <a:lnTo>
                  <a:pt x="2473686" y="3860884"/>
                </a:lnTo>
                <a:lnTo>
                  <a:pt x="2473509" y="3862430"/>
                </a:lnTo>
                <a:lnTo>
                  <a:pt x="2473288" y="3859247"/>
                </a:lnTo>
                <a:lnTo>
                  <a:pt x="2472774" y="3857137"/>
                </a:lnTo>
                <a:cubicBezTo>
                  <a:pt x="2471677" y="3854023"/>
                  <a:pt x="2470327" y="3851596"/>
                  <a:pt x="2468676" y="3850662"/>
                </a:cubicBezTo>
                <a:close/>
                <a:moveTo>
                  <a:pt x="1016304" y="3814418"/>
                </a:moveTo>
                <a:cubicBezTo>
                  <a:pt x="1012702" y="3820778"/>
                  <a:pt x="1016218" y="3909544"/>
                  <a:pt x="1027522" y="3907544"/>
                </a:cubicBezTo>
                <a:cubicBezTo>
                  <a:pt x="1028871" y="3907084"/>
                  <a:pt x="1029990" y="3905029"/>
                  <a:pt x="1030879" y="3901814"/>
                </a:cubicBezTo>
                <a:cubicBezTo>
                  <a:pt x="1031768" y="3898599"/>
                  <a:pt x="1032428" y="3894226"/>
                  <a:pt x="1032858" y="3889133"/>
                </a:cubicBezTo>
                <a:cubicBezTo>
                  <a:pt x="1035441" y="3858578"/>
                  <a:pt x="1029804" y="3802115"/>
                  <a:pt x="1016304" y="3814418"/>
                </a:cubicBezTo>
                <a:close/>
                <a:moveTo>
                  <a:pt x="2481531" y="3792400"/>
                </a:moveTo>
                <a:lnTo>
                  <a:pt x="2476423" y="3837011"/>
                </a:lnTo>
                <a:lnTo>
                  <a:pt x="2479233" y="3832211"/>
                </a:lnTo>
                <a:cubicBezTo>
                  <a:pt x="2480123" y="3828997"/>
                  <a:pt x="2480781" y="3824623"/>
                  <a:pt x="2481212" y="3819532"/>
                </a:cubicBezTo>
                <a:cubicBezTo>
                  <a:pt x="2481858" y="3811893"/>
                  <a:pt x="2481989" y="3802634"/>
                  <a:pt x="2481613" y="3793237"/>
                </a:cubicBezTo>
                <a:close/>
                <a:moveTo>
                  <a:pt x="2464658" y="3744814"/>
                </a:moveTo>
                <a:cubicBezTo>
                  <a:pt x="2461507" y="3750381"/>
                  <a:pt x="2463805" y="3819038"/>
                  <a:pt x="2472001" y="3834775"/>
                </a:cubicBezTo>
                <a:lnTo>
                  <a:pt x="2472530" y="3835208"/>
                </a:lnTo>
                <a:lnTo>
                  <a:pt x="2472923" y="3786202"/>
                </a:lnTo>
                <a:lnTo>
                  <a:pt x="2473174" y="3746969"/>
                </a:lnTo>
                <a:close/>
                <a:moveTo>
                  <a:pt x="402602" y="3674181"/>
                </a:moveTo>
                <a:cubicBezTo>
                  <a:pt x="384608" y="3752174"/>
                  <a:pt x="389320" y="3823423"/>
                  <a:pt x="382634" y="3914812"/>
                </a:cubicBezTo>
                <a:cubicBezTo>
                  <a:pt x="378875" y="3950651"/>
                  <a:pt x="389366" y="4008483"/>
                  <a:pt x="396127" y="3972183"/>
                </a:cubicBezTo>
                <a:cubicBezTo>
                  <a:pt x="397093" y="3966998"/>
                  <a:pt x="397983" y="3959891"/>
                  <a:pt x="398743" y="3950524"/>
                </a:cubicBezTo>
                <a:cubicBezTo>
                  <a:pt x="404833" y="3875593"/>
                  <a:pt x="409716" y="3756588"/>
                  <a:pt x="402602" y="3674181"/>
                </a:cubicBezTo>
                <a:close/>
                <a:moveTo>
                  <a:pt x="203994" y="3663190"/>
                </a:moveTo>
                <a:cubicBezTo>
                  <a:pt x="202485" y="3662730"/>
                  <a:pt x="201140" y="3663019"/>
                  <a:pt x="200239" y="3664611"/>
                </a:cubicBezTo>
                <a:cubicBezTo>
                  <a:pt x="196640" y="3670970"/>
                  <a:pt x="207345" y="3685426"/>
                  <a:pt x="214545" y="3672706"/>
                </a:cubicBezTo>
                <a:cubicBezTo>
                  <a:pt x="214545" y="3672706"/>
                  <a:pt x="211869" y="3669092"/>
                  <a:pt x="208741" y="3666274"/>
                </a:cubicBezTo>
                <a:cubicBezTo>
                  <a:pt x="207179" y="3664863"/>
                  <a:pt x="205504" y="3663652"/>
                  <a:pt x="203994" y="3663190"/>
                </a:cubicBezTo>
                <a:close/>
                <a:moveTo>
                  <a:pt x="1018366" y="3572047"/>
                </a:moveTo>
                <a:cubicBezTo>
                  <a:pt x="1010565" y="3585829"/>
                  <a:pt x="1018877" y="3650718"/>
                  <a:pt x="1018183" y="3685315"/>
                </a:cubicBezTo>
                <a:cubicBezTo>
                  <a:pt x="1021186" y="3695413"/>
                  <a:pt x="1017500" y="3796899"/>
                  <a:pt x="1031302" y="3787918"/>
                </a:cubicBezTo>
                <a:cubicBezTo>
                  <a:pt x="1032128" y="3788385"/>
                  <a:pt x="1033059" y="3784977"/>
                  <a:pt x="1033993" y="3778700"/>
                </a:cubicBezTo>
                <a:cubicBezTo>
                  <a:pt x="1040524" y="3734769"/>
                  <a:pt x="1047158" y="3550381"/>
                  <a:pt x="1018366" y="3572047"/>
                </a:cubicBezTo>
                <a:close/>
                <a:moveTo>
                  <a:pt x="398583" y="3568334"/>
                </a:moveTo>
                <a:cubicBezTo>
                  <a:pt x="383582" y="3594834"/>
                  <a:pt x="394288" y="3609290"/>
                  <a:pt x="399695" y="3630546"/>
                </a:cubicBezTo>
                <a:cubicBezTo>
                  <a:pt x="402544" y="3625512"/>
                  <a:pt x="404306" y="3620474"/>
                  <a:pt x="405245" y="3615406"/>
                </a:cubicBezTo>
                <a:cubicBezTo>
                  <a:pt x="406184" y="3610339"/>
                  <a:pt x="406298" y="3605242"/>
                  <a:pt x="405854" y="3600092"/>
                </a:cubicBezTo>
                <a:cubicBezTo>
                  <a:pt x="404963" y="3589790"/>
                  <a:pt x="401836" y="3579273"/>
                  <a:pt x="398583" y="3568334"/>
                </a:cubicBezTo>
                <a:close/>
                <a:moveTo>
                  <a:pt x="991137" y="3537849"/>
                </a:moveTo>
                <a:cubicBezTo>
                  <a:pt x="985313" y="3543805"/>
                  <a:pt x="983413" y="3622244"/>
                  <a:pt x="977566" y="3644128"/>
                </a:cubicBezTo>
                <a:cubicBezTo>
                  <a:pt x="979873" y="3688823"/>
                  <a:pt x="988281" y="3720175"/>
                  <a:pt x="991785" y="3747354"/>
                </a:cubicBezTo>
                <a:cubicBezTo>
                  <a:pt x="983985" y="3761134"/>
                  <a:pt x="990588" y="3764871"/>
                  <a:pt x="990588" y="3764871"/>
                </a:cubicBezTo>
                <a:cubicBezTo>
                  <a:pt x="993137" y="3764216"/>
                  <a:pt x="994638" y="3763491"/>
                  <a:pt x="995416" y="3762597"/>
                </a:cubicBezTo>
                <a:cubicBezTo>
                  <a:pt x="996195" y="3761704"/>
                  <a:pt x="996252" y="3760641"/>
                  <a:pt x="995914" y="3759312"/>
                </a:cubicBezTo>
                <a:cubicBezTo>
                  <a:pt x="995238" y="3756655"/>
                  <a:pt x="992987" y="3752933"/>
                  <a:pt x="991785" y="3747354"/>
                </a:cubicBezTo>
                <a:cubicBezTo>
                  <a:pt x="1003281" y="3693676"/>
                  <a:pt x="998568" y="3622428"/>
                  <a:pt x="998559" y="3560836"/>
                </a:cubicBezTo>
                <a:cubicBezTo>
                  <a:pt x="995455" y="3541933"/>
                  <a:pt x="993077" y="3535864"/>
                  <a:pt x="991137" y="3537849"/>
                </a:cubicBezTo>
                <a:close/>
                <a:moveTo>
                  <a:pt x="2473912" y="3501499"/>
                </a:moveTo>
                <a:cubicBezTo>
                  <a:pt x="2471807" y="3500194"/>
                  <a:pt x="2469419" y="3500414"/>
                  <a:pt x="2466720" y="3502445"/>
                </a:cubicBezTo>
                <a:cubicBezTo>
                  <a:pt x="2458919" y="3516226"/>
                  <a:pt x="2467231" y="3581116"/>
                  <a:pt x="2466537" y="3615712"/>
                </a:cubicBezTo>
                <a:cubicBezTo>
                  <a:pt x="2468789" y="3623286"/>
                  <a:pt x="2467279" y="3682265"/>
                  <a:pt x="2472206" y="3707493"/>
                </a:cubicBezTo>
                <a:lnTo>
                  <a:pt x="2472689" y="3708985"/>
                </a:lnTo>
                <a:lnTo>
                  <a:pt x="2480272" y="3642479"/>
                </a:lnTo>
                <a:lnTo>
                  <a:pt x="2486571" y="3557268"/>
                </a:lnTo>
                <a:lnTo>
                  <a:pt x="2486039" y="3546727"/>
                </a:lnTo>
                <a:cubicBezTo>
                  <a:pt x="2484009" y="3523060"/>
                  <a:pt x="2480230" y="3505415"/>
                  <a:pt x="2473912" y="3501499"/>
                </a:cubicBezTo>
                <a:close/>
                <a:moveTo>
                  <a:pt x="202814" y="3500909"/>
                </a:moveTo>
                <a:cubicBezTo>
                  <a:pt x="198521" y="3541868"/>
                  <a:pt x="199729" y="3585939"/>
                  <a:pt x="205636" y="3624273"/>
                </a:cubicBezTo>
                <a:cubicBezTo>
                  <a:pt x="209930" y="3583317"/>
                  <a:pt x="218926" y="3536621"/>
                  <a:pt x="202814" y="3500909"/>
                </a:cubicBezTo>
                <a:close/>
                <a:moveTo>
                  <a:pt x="2439491" y="3468248"/>
                </a:moveTo>
                <a:cubicBezTo>
                  <a:pt x="2433667" y="3474203"/>
                  <a:pt x="2431767" y="3552642"/>
                  <a:pt x="2425919" y="3574525"/>
                </a:cubicBezTo>
                <a:cubicBezTo>
                  <a:pt x="2428227" y="3619221"/>
                  <a:pt x="2436635" y="3650573"/>
                  <a:pt x="2440139" y="3677752"/>
                </a:cubicBezTo>
                <a:cubicBezTo>
                  <a:pt x="2432339" y="3691530"/>
                  <a:pt x="2438942" y="3695269"/>
                  <a:pt x="2438942" y="3695269"/>
                </a:cubicBezTo>
                <a:cubicBezTo>
                  <a:pt x="2441492" y="3694615"/>
                  <a:pt x="2442992" y="3693888"/>
                  <a:pt x="2443771" y="3692995"/>
                </a:cubicBezTo>
                <a:cubicBezTo>
                  <a:pt x="2444549" y="3692100"/>
                  <a:pt x="2444606" y="3691038"/>
                  <a:pt x="2444267" y="3689710"/>
                </a:cubicBezTo>
                <a:cubicBezTo>
                  <a:pt x="2443593" y="3687052"/>
                  <a:pt x="2441341" y="3683331"/>
                  <a:pt x="2440139" y="3677752"/>
                </a:cubicBezTo>
                <a:cubicBezTo>
                  <a:pt x="2451634" y="3624073"/>
                  <a:pt x="2446922" y="3552826"/>
                  <a:pt x="2446913" y="3491234"/>
                </a:cubicBezTo>
                <a:cubicBezTo>
                  <a:pt x="2443809" y="3472332"/>
                  <a:pt x="2441431" y="3466262"/>
                  <a:pt x="2439491" y="3468248"/>
                </a:cubicBezTo>
                <a:close/>
                <a:moveTo>
                  <a:pt x="755322" y="3146026"/>
                </a:moveTo>
                <a:lnTo>
                  <a:pt x="751722" y="3152387"/>
                </a:lnTo>
                <a:cubicBezTo>
                  <a:pt x="748122" y="3158747"/>
                  <a:pt x="751636" y="3247514"/>
                  <a:pt x="750941" y="3282112"/>
                </a:cubicBezTo>
                <a:cubicBezTo>
                  <a:pt x="750687" y="3567493"/>
                  <a:pt x="768335" y="3839213"/>
                  <a:pt x="740471" y="4127161"/>
                </a:cubicBezTo>
                <a:cubicBezTo>
                  <a:pt x="742275" y="4147078"/>
                  <a:pt x="743015" y="4196310"/>
                  <a:pt x="744785" y="4191011"/>
                </a:cubicBezTo>
                <a:cubicBezTo>
                  <a:pt x="745375" y="4189247"/>
                  <a:pt x="746080" y="4181424"/>
                  <a:pt x="746979" y="4164436"/>
                </a:cubicBezTo>
                <a:cubicBezTo>
                  <a:pt x="780248" y="3897743"/>
                  <a:pt x="772704" y="3641540"/>
                  <a:pt x="771167" y="3405530"/>
                </a:cubicBezTo>
                <a:cubicBezTo>
                  <a:pt x="767052" y="3317822"/>
                  <a:pt x="780437" y="3212032"/>
                  <a:pt x="755322" y="3146026"/>
                </a:cubicBezTo>
                <a:close/>
                <a:moveTo>
                  <a:pt x="3896652" y="3048154"/>
                </a:moveTo>
                <a:cubicBezTo>
                  <a:pt x="3898161" y="3048615"/>
                  <a:pt x="3899836" y="3049827"/>
                  <a:pt x="3901399" y="3051237"/>
                </a:cubicBezTo>
                <a:cubicBezTo>
                  <a:pt x="3904527" y="3054056"/>
                  <a:pt x="3907203" y="3057670"/>
                  <a:pt x="3907203" y="3057670"/>
                </a:cubicBezTo>
                <a:cubicBezTo>
                  <a:pt x="3900004" y="3070389"/>
                  <a:pt x="3889297" y="3055934"/>
                  <a:pt x="3892898" y="3049573"/>
                </a:cubicBezTo>
                <a:cubicBezTo>
                  <a:pt x="3893799" y="3047983"/>
                  <a:pt x="3895143" y="3047693"/>
                  <a:pt x="3896652" y="3048154"/>
                </a:cubicBezTo>
                <a:close/>
                <a:moveTo>
                  <a:pt x="3895473" y="2885872"/>
                </a:moveTo>
                <a:cubicBezTo>
                  <a:pt x="3911584" y="2921585"/>
                  <a:pt x="3902588" y="2968280"/>
                  <a:pt x="3898293" y="3009237"/>
                </a:cubicBezTo>
                <a:cubicBezTo>
                  <a:pt x="3892387" y="2970902"/>
                  <a:pt x="3891178" y="2926832"/>
                  <a:pt x="3895473" y="2885872"/>
                </a:cubicBezTo>
                <a:close/>
                <a:moveTo>
                  <a:pt x="4029226" y="2474226"/>
                </a:moveTo>
                <a:cubicBezTo>
                  <a:pt x="4034429" y="2465034"/>
                  <a:pt x="4039104" y="2498648"/>
                  <a:pt x="4037758" y="2524130"/>
                </a:cubicBezTo>
                <a:lnTo>
                  <a:pt x="4052274" y="2899973"/>
                </a:lnTo>
                <a:lnTo>
                  <a:pt x="4021048" y="3371434"/>
                </a:lnTo>
                <a:lnTo>
                  <a:pt x="4032959" y="3076237"/>
                </a:lnTo>
                <a:cubicBezTo>
                  <a:pt x="4035038" y="2953764"/>
                  <a:pt x="4034306" y="2831843"/>
                  <a:pt x="4030985" y="2710645"/>
                </a:cubicBezTo>
                <a:cubicBezTo>
                  <a:pt x="4028678" y="2665949"/>
                  <a:pt x="4025759" y="2560724"/>
                  <a:pt x="4024050" y="2499574"/>
                </a:cubicBezTo>
                <a:cubicBezTo>
                  <a:pt x="4025698" y="2485112"/>
                  <a:pt x="4027492" y="2477290"/>
                  <a:pt x="4029226" y="2474226"/>
                </a:cubicBezTo>
                <a:close/>
                <a:moveTo>
                  <a:pt x="3948709" y="2378549"/>
                </a:moveTo>
                <a:cubicBezTo>
                  <a:pt x="3955311" y="2382284"/>
                  <a:pt x="3972534" y="2495607"/>
                  <a:pt x="3968935" y="2501966"/>
                </a:cubicBezTo>
                <a:cubicBezTo>
                  <a:pt x="3978955" y="2612611"/>
                  <a:pt x="3972779" y="2782670"/>
                  <a:pt x="3972694" y="2877797"/>
                </a:cubicBezTo>
                <a:cubicBezTo>
                  <a:pt x="3972523" y="3068052"/>
                  <a:pt x="3974747" y="3207872"/>
                  <a:pt x="3960775" y="3391711"/>
                </a:cubicBezTo>
                <a:cubicBezTo>
                  <a:pt x="3955434" y="3473018"/>
                  <a:pt x="3948644" y="3550790"/>
                  <a:pt x="3940897" y="3626687"/>
                </a:cubicBezTo>
                <a:lnTo>
                  <a:pt x="3921864" y="3792829"/>
                </a:lnTo>
                <a:lnTo>
                  <a:pt x="3920792" y="3777382"/>
                </a:lnTo>
                <a:cubicBezTo>
                  <a:pt x="3920303" y="3740542"/>
                  <a:pt x="3922276" y="3693898"/>
                  <a:pt x="3921690" y="3652100"/>
                </a:cubicBezTo>
                <a:lnTo>
                  <a:pt x="3920968" y="3640056"/>
                </a:lnTo>
                <a:lnTo>
                  <a:pt x="3928627" y="3572877"/>
                </a:lnTo>
                <a:cubicBezTo>
                  <a:pt x="3935831" y="3498663"/>
                  <a:pt x="3941422" y="3425897"/>
                  <a:pt x="3944661" y="3356001"/>
                </a:cubicBezTo>
                <a:cubicBezTo>
                  <a:pt x="3966520" y="3047856"/>
                  <a:pt x="3939864" y="2745843"/>
                  <a:pt x="3937215" y="2432226"/>
                </a:cubicBezTo>
                <a:cubicBezTo>
                  <a:pt x="3940815" y="2425866"/>
                  <a:pt x="3942106" y="2374811"/>
                  <a:pt x="3948709" y="2378549"/>
                </a:cubicBezTo>
                <a:close/>
                <a:moveTo>
                  <a:pt x="413968" y="2021527"/>
                </a:moveTo>
                <a:cubicBezTo>
                  <a:pt x="409416" y="2021224"/>
                  <a:pt x="405540" y="2023580"/>
                  <a:pt x="406744" y="2029157"/>
                </a:cubicBezTo>
                <a:lnTo>
                  <a:pt x="425249" y="2029836"/>
                </a:lnTo>
                <a:cubicBezTo>
                  <a:pt x="423746" y="2024787"/>
                  <a:pt x="418519" y="2021829"/>
                  <a:pt x="413968" y="2021527"/>
                </a:cubicBezTo>
                <a:close/>
                <a:moveTo>
                  <a:pt x="4106626" y="1406491"/>
                </a:moveTo>
                <a:cubicBezTo>
                  <a:pt x="4111177" y="1406793"/>
                  <a:pt x="4116404" y="1409750"/>
                  <a:pt x="4117906" y="1414799"/>
                </a:cubicBezTo>
                <a:lnTo>
                  <a:pt x="4099401" y="1414122"/>
                </a:lnTo>
                <a:cubicBezTo>
                  <a:pt x="4098198" y="1408544"/>
                  <a:pt x="4102075" y="1406187"/>
                  <a:pt x="4106626" y="1406491"/>
                </a:cubicBezTo>
                <a:close/>
                <a:moveTo>
                  <a:pt x="82682" y="994750"/>
                </a:moveTo>
                <a:cubicBezTo>
                  <a:pt x="74883" y="1008529"/>
                  <a:pt x="77886" y="1018628"/>
                  <a:pt x="85589" y="1022988"/>
                </a:cubicBezTo>
                <a:cubicBezTo>
                  <a:pt x="90691" y="1021676"/>
                  <a:pt x="92641" y="1018230"/>
                  <a:pt x="91977" y="1013306"/>
                </a:cubicBezTo>
                <a:cubicBezTo>
                  <a:pt x="91313" y="1008383"/>
                  <a:pt x="88036" y="1001978"/>
                  <a:pt x="82682" y="994750"/>
                </a:cubicBezTo>
                <a:close/>
                <a:moveTo>
                  <a:pt x="3775341" y="379713"/>
                </a:moveTo>
                <a:cubicBezTo>
                  <a:pt x="3780692" y="386942"/>
                  <a:pt x="3783971" y="393345"/>
                  <a:pt x="3784634" y="398270"/>
                </a:cubicBezTo>
                <a:cubicBezTo>
                  <a:pt x="3785299" y="403194"/>
                  <a:pt x="3783348" y="406640"/>
                  <a:pt x="3778246" y="407951"/>
                </a:cubicBezTo>
                <a:cubicBezTo>
                  <a:pt x="3770544" y="403592"/>
                  <a:pt x="3767541" y="393493"/>
                  <a:pt x="3775341" y="379713"/>
                </a:cubicBezTo>
                <a:close/>
                <a:moveTo>
                  <a:pt x="27093" y="0"/>
                </a:moveTo>
                <a:lnTo>
                  <a:pt x="3702163" y="0"/>
                </a:lnTo>
                <a:lnTo>
                  <a:pt x="3703865" y="43933"/>
                </a:lnTo>
                <a:cubicBezTo>
                  <a:pt x="3712511" y="300761"/>
                  <a:pt x="3745256" y="527839"/>
                  <a:pt x="3757499" y="778306"/>
                </a:cubicBezTo>
                <a:cubicBezTo>
                  <a:pt x="3776441" y="1014370"/>
                  <a:pt x="3791785" y="1256793"/>
                  <a:pt x="3807032" y="1517357"/>
                </a:cubicBezTo>
                <a:cubicBezTo>
                  <a:pt x="3809766" y="1735849"/>
                  <a:pt x="3820302" y="1940561"/>
                  <a:pt x="3827342" y="2179683"/>
                </a:cubicBezTo>
                <a:cubicBezTo>
                  <a:pt x="3825545" y="2213657"/>
                  <a:pt x="3836167" y="2323243"/>
                  <a:pt x="3839948" y="2203616"/>
                </a:cubicBezTo>
                <a:cubicBezTo>
                  <a:pt x="3835739" y="2149444"/>
                  <a:pt x="3834029" y="2088292"/>
                  <a:pt x="3835922" y="2036178"/>
                </a:cubicBezTo>
                <a:cubicBezTo>
                  <a:pt x="3836007" y="1941053"/>
                  <a:pt x="3839499" y="1891243"/>
                  <a:pt x="3841486" y="1805588"/>
                </a:cubicBezTo>
                <a:cubicBezTo>
                  <a:pt x="3840365" y="1666391"/>
                  <a:pt x="3814833" y="1503576"/>
                  <a:pt x="3812608" y="1363755"/>
                </a:cubicBezTo>
                <a:cubicBezTo>
                  <a:pt x="3803270" y="1141527"/>
                  <a:pt x="3796333" y="930455"/>
                  <a:pt x="3781592" y="686972"/>
                </a:cubicBezTo>
                <a:cubicBezTo>
                  <a:pt x="3780385" y="642898"/>
                  <a:pt x="3772169" y="559871"/>
                  <a:pt x="3775159" y="492980"/>
                </a:cubicBezTo>
                <a:cubicBezTo>
                  <a:pt x="3780652" y="434507"/>
                  <a:pt x="3791964" y="494095"/>
                  <a:pt x="3794369" y="520648"/>
                </a:cubicBezTo>
                <a:cubicBezTo>
                  <a:pt x="3799679" y="575442"/>
                  <a:pt x="3797188" y="644015"/>
                  <a:pt x="3802499" y="698807"/>
                </a:cubicBezTo>
                <a:cubicBezTo>
                  <a:pt x="3820245" y="952387"/>
                  <a:pt x="3825984" y="1180975"/>
                  <a:pt x="3843024" y="1407564"/>
                </a:cubicBezTo>
                <a:cubicBezTo>
                  <a:pt x="3869082" y="1726038"/>
                  <a:pt x="3856830" y="2048012"/>
                  <a:pt x="3856479" y="2351534"/>
                </a:cubicBezTo>
                <a:cubicBezTo>
                  <a:pt x="3861101" y="2502514"/>
                  <a:pt x="3869330" y="2662531"/>
                  <a:pt x="3876957" y="2823607"/>
                </a:cubicBezTo>
                <a:cubicBezTo>
                  <a:pt x="3886722" y="3219631"/>
                  <a:pt x="3844375" y="3628147"/>
                  <a:pt x="3802528" y="4038345"/>
                </a:cubicBezTo>
                <a:cubicBezTo>
                  <a:pt x="3791734" y="4103617"/>
                  <a:pt x="3774133" y="4165036"/>
                  <a:pt x="3770527" y="4223748"/>
                </a:cubicBezTo>
                <a:lnTo>
                  <a:pt x="3772084" y="4272944"/>
                </a:lnTo>
                <a:lnTo>
                  <a:pt x="3769957" y="4274293"/>
                </a:lnTo>
                <a:cubicBezTo>
                  <a:pt x="3768456" y="4276943"/>
                  <a:pt x="3769056" y="4279732"/>
                  <a:pt x="3772357" y="4281599"/>
                </a:cubicBezTo>
                <a:lnTo>
                  <a:pt x="3772084" y="4272944"/>
                </a:lnTo>
                <a:lnTo>
                  <a:pt x="3780157" y="4267818"/>
                </a:lnTo>
                <a:cubicBezTo>
                  <a:pt x="3774068" y="4342752"/>
                  <a:pt x="3770981" y="4427783"/>
                  <a:pt x="3777584" y="4431520"/>
                </a:cubicBezTo>
                <a:cubicBezTo>
                  <a:pt x="3770981" y="4427783"/>
                  <a:pt x="3789581" y="4394925"/>
                  <a:pt x="3789581" y="4394925"/>
                </a:cubicBezTo>
                <a:cubicBezTo>
                  <a:pt x="3800381" y="4375843"/>
                  <a:pt x="3802786" y="4402400"/>
                  <a:pt x="3817787" y="4375897"/>
                </a:cubicBezTo>
                <a:cubicBezTo>
                  <a:pt x="3821984" y="4353081"/>
                  <a:pt x="3831075" y="4288244"/>
                  <a:pt x="3840073" y="4241550"/>
                </a:cubicBezTo>
                <a:cubicBezTo>
                  <a:pt x="3850339" y="4171431"/>
                  <a:pt x="3861202" y="4098498"/>
                  <a:pt x="3871916" y="4024176"/>
                </a:cubicBezTo>
                <a:lnTo>
                  <a:pt x="3897803" y="3835618"/>
                </a:lnTo>
                <a:lnTo>
                  <a:pt x="3895597" y="3882616"/>
                </a:lnTo>
                <a:cubicBezTo>
                  <a:pt x="3886833" y="3965481"/>
                  <a:pt x="3874317" y="4047274"/>
                  <a:pt x="3861326" y="4126696"/>
                </a:cubicBezTo>
                <a:cubicBezTo>
                  <a:pt x="3834243" y="4284921"/>
                  <a:pt x="3824469" y="4461342"/>
                  <a:pt x="3800888" y="4631345"/>
                </a:cubicBezTo>
                <a:cubicBezTo>
                  <a:pt x="3785247" y="4721867"/>
                  <a:pt x="3772284" y="4812153"/>
                  <a:pt x="3759018" y="4899118"/>
                </a:cubicBezTo>
                <a:cubicBezTo>
                  <a:pt x="3745753" y="4986086"/>
                  <a:pt x="3732188" y="5069734"/>
                  <a:pt x="3715343" y="5146978"/>
                </a:cubicBezTo>
                <a:cubicBezTo>
                  <a:pt x="3722632" y="5054528"/>
                  <a:pt x="3737620" y="4951040"/>
                  <a:pt x="3755109" y="4855967"/>
                </a:cubicBezTo>
                <a:lnTo>
                  <a:pt x="3765398" y="4758218"/>
                </a:lnTo>
                <a:cubicBezTo>
                  <a:pt x="3751092" y="4750121"/>
                  <a:pt x="3734800" y="4827677"/>
                  <a:pt x="3734203" y="4844132"/>
                </a:cubicBezTo>
                <a:cubicBezTo>
                  <a:pt x="3695024" y="5057093"/>
                  <a:pt x="3679159" y="5308446"/>
                  <a:pt x="3627472" y="5494735"/>
                </a:cubicBezTo>
                <a:cubicBezTo>
                  <a:pt x="3634246" y="5308217"/>
                  <a:pt x="3690226" y="5080972"/>
                  <a:pt x="3707802" y="4890773"/>
                </a:cubicBezTo>
                <a:cubicBezTo>
                  <a:pt x="3702909" y="4948188"/>
                  <a:pt x="3716798" y="4844078"/>
                  <a:pt x="3705494" y="4846078"/>
                </a:cubicBezTo>
                <a:cubicBezTo>
                  <a:pt x="3685088" y="4851324"/>
                  <a:pt x="3701200" y="4887036"/>
                  <a:pt x="3701200" y="4887036"/>
                </a:cubicBezTo>
                <a:cubicBezTo>
                  <a:pt x="3681311" y="5001746"/>
                  <a:pt x="3663525" y="5112745"/>
                  <a:pt x="3645060" y="5221087"/>
                </a:cubicBezTo>
                <a:lnTo>
                  <a:pt x="3604591" y="5434972"/>
                </a:lnTo>
                <a:lnTo>
                  <a:pt x="3602100" y="5404883"/>
                </a:lnTo>
                <a:lnTo>
                  <a:pt x="3601864" y="5403593"/>
                </a:lnTo>
                <a:lnTo>
                  <a:pt x="3603051" y="5394131"/>
                </a:lnTo>
                <a:cubicBezTo>
                  <a:pt x="3607849" y="5370254"/>
                  <a:pt x="3632535" y="5247065"/>
                  <a:pt x="3625933" y="5243328"/>
                </a:cubicBezTo>
                <a:cubicBezTo>
                  <a:pt x="3605025" y="5231493"/>
                  <a:pt x="3586940" y="5358419"/>
                  <a:pt x="3594140" y="5345699"/>
                </a:cubicBezTo>
                <a:lnTo>
                  <a:pt x="3592705" y="5356491"/>
                </a:lnTo>
                <a:lnTo>
                  <a:pt x="3581158" y="5348159"/>
                </a:lnTo>
                <a:cubicBezTo>
                  <a:pt x="3579060" y="5354086"/>
                  <a:pt x="3578667" y="5367507"/>
                  <a:pt x="3579203" y="5384324"/>
                </a:cubicBezTo>
                <a:lnTo>
                  <a:pt x="3581936" y="5427156"/>
                </a:lnTo>
                <a:lnTo>
                  <a:pt x="3576053" y="5457230"/>
                </a:lnTo>
                <a:cubicBezTo>
                  <a:pt x="3558650" y="5472573"/>
                  <a:pt x="3576735" y="5361043"/>
                  <a:pt x="3576735" y="5361043"/>
                </a:cubicBezTo>
                <a:cubicBezTo>
                  <a:pt x="3614716" y="5150202"/>
                  <a:pt x="3638892" y="4963739"/>
                  <a:pt x="3666572" y="4789057"/>
                </a:cubicBezTo>
                <a:cubicBezTo>
                  <a:pt x="3667171" y="4772600"/>
                  <a:pt x="3708752" y="4570795"/>
                  <a:pt x="3684243" y="4565320"/>
                </a:cubicBezTo>
                <a:cubicBezTo>
                  <a:pt x="3667437" y="4564204"/>
                  <a:pt x="3651754" y="4702290"/>
                  <a:pt x="3676945" y="4596180"/>
                </a:cubicBezTo>
                <a:cubicBezTo>
                  <a:pt x="3646262" y="4760765"/>
                  <a:pt x="3626981" y="4905209"/>
                  <a:pt x="3600999" y="5064056"/>
                </a:cubicBezTo>
                <a:cubicBezTo>
                  <a:pt x="3597398" y="5070417"/>
                  <a:pt x="3588218" y="5230380"/>
                  <a:pt x="3573819" y="5240421"/>
                </a:cubicBezTo>
                <a:cubicBezTo>
                  <a:pt x="3545709" y="5241307"/>
                  <a:pt x="3577003" y="5137249"/>
                  <a:pt x="3577003" y="5137249"/>
                </a:cubicBezTo>
                <a:cubicBezTo>
                  <a:pt x="3605377" y="4927972"/>
                  <a:pt x="3616864" y="4812703"/>
                  <a:pt x="3648240" y="4613522"/>
                </a:cubicBezTo>
                <a:cubicBezTo>
                  <a:pt x="3648836" y="4597066"/>
                  <a:pt x="3684318" y="4408604"/>
                  <a:pt x="3666414" y="4406866"/>
                </a:cubicBezTo>
                <a:cubicBezTo>
                  <a:pt x="3652011" y="4416909"/>
                  <a:pt x="3647033" y="4569452"/>
                  <a:pt x="3647630" y="4552993"/>
                </a:cubicBezTo>
                <a:cubicBezTo>
                  <a:pt x="3635036" y="4606049"/>
                  <a:pt x="3633240" y="4640022"/>
                  <a:pt x="3617544" y="4701121"/>
                </a:cubicBezTo>
                <a:cubicBezTo>
                  <a:pt x="3614030" y="4612352"/>
                  <a:pt x="3644724" y="4524755"/>
                  <a:pt x="3647813" y="4439728"/>
                </a:cubicBezTo>
                <a:cubicBezTo>
                  <a:pt x="3652011" y="4416909"/>
                  <a:pt x="3638902" y="4391293"/>
                  <a:pt x="3640696" y="4357319"/>
                </a:cubicBezTo>
                <a:cubicBezTo>
                  <a:pt x="3636582" y="4269611"/>
                  <a:pt x="3662471" y="4144301"/>
                  <a:pt x="3665557" y="4059272"/>
                </a:cubicBezTo>
                <a:cubicBezTo>
                  <a:pt x="3667362" y="4086888"/>
                  <a:pt x="3669853" y="4018314"/>
                  <a:pt x="3663251" y="4014577"/>
                </a:cubicBezTo>
                <a:cubicBezTo>
                  <a:pt x="3642343" y="4002743"/>
                  <a:pt x="3650556" y="4085772"/>
                  <a:pt x="3646956" y="4092133"/>
                </a:cubicBezTo>
                <a:cubicBezTo>
                  <a:pt x="3620984" y="4312572"/>
                  <a:pt x="3599213" y="4525587"/>
                  <a:pt x="3557632" y="4727391"/>
                </a:cubicBezTo>
                <a:cubicBezTo>
                  <a:pt x="3560302" y="4530153"/>
                  <a:pt x="3614894" y="4387503"/>
                  <a:pt x="3614565" y="4195564"/>
                </a:cubicBezTo>
                <a:cubicBezTo>
                  <a:pt x="3622267" y="4199925"/>
                  <a:pt x="3605142" y="4068465"/>
                  <a:pt x="3596050" y="4133298"/>
                </a:cubicBezTo>
                <a:cubicBezTo>
                  <a:pt x="3566476" y="4360096"/>
                  <a:pt x="3545900" y="4555595"/>
                  <a:pt x="3510923" y="4761134"/>
                </a:cubicBezTo>
                <a:cubicBezTo>
                  <a:pt x="3502428" y="4809515"/>
                  <a:pt x="3473037" y="4923045"/>
                  <a:pt x="3480923" y="4814135"/>
                </a:cubicBezTo>
                <a:cubicBezTo>
                  <a:pt x="3493005" y="4682412"/>
                  <a:pt x="3501585" y="4538908"/>
                  <a:pt x="3520868" y="4394465"/>
                </a:cubicBezTo>
                <a:cubicBezTo>
                  <a:pt x="3525163" y="4353506"/>
                  <a:pt x="3538445" y="4204263"/>
                  <a:pt x="3516754" y="4322153"/>
                </a:cubicBezTo>
                <a:cubicBezTo>
                  <a:pt x="3498666" y="4433683"/>
                  <a:pt x="3483858" y="4555467"/>
                  <a:pt x="3469510" y="4674187"/>
                </a:cubicBezTo>
                <a:lnTo>
                  <a:pt x="3451962" y="4816116"/>
                </a:lnTo>
                <a:lnTo>
                  <a:pt x="3437934" y="4755375"/>
                </a:lnTo>
                <a:cubicBezTo>
                  <a:pt x="3400057" y="4680090"/>
                  <a:pt x="3412228" y="4785598"/>
                  <a:pt x="3424707" y="4852650"/>
                </a:cubicBezTo>
                <a:lnTo>
                  <a:pt x="3434308" y="4943379"/>
                </a:lnTo>
                <a:lnTo>
                  <a:pt x="3425037" y="5007843"/>
                </a:lnTo>
                <a:lnTo>
                  <a:pt x="3423945" y="5015619"/>
                </a:lnTo>
                <a:lnTo>
                  <a:pt x="3418034" y="4979831"/>
                </a:lnTo>
                <a:cubicBezTo>
                  <a:pt x="3409859" y="4931708"/>
                  <a:pt x="3402576" y="4883825"/>
                  <a:pt x="3399584" y="4837080"/>
                </a:cubicBezTo>
                <a:cubicBezTo>
                  <a:pt x="3387068" y="4732964"/>
                  <a:pt x="3391061" y="4605070"/>
                  <a:pt x="3369965" y="4498674"/>
                </a:cubicBezTo>
                <a:cubicBezTo>
                  <a:pt x="3351261" y="4382535"/>
                  <a:pt x="3359371" y="4541806"/>
                  <a:pt x="3361836" y="4606197"/>
                </a:cubicBezTo>
                <a:cubicBezTo>
                  <a:pt x="3364303" y="4670587"/>
                  <a:pt x="3365807" y="4745099"/>
                  <a:pt x="3369945" y="4765468"/>
                </a:cubicBezTo>
                <a:cubicBezTo>
                  <a:pt x="3365843" y="4782165"/>
                  <a:pt x="3357299" y="4816950"/>
                  <a:pt x="3355249" y="4825299"/>
                </a:cubicBezTo>
                <a:cubicBezTo>
                  <a:pt x="3357678" y="4852625"/>
                  <a:pt x="3363867" y="4864644"/>
                  <a:pt x="3369778" y="4884003"/>
                </a:cubicBezTo>
                <a:cubicBezTo>
                  <a:pt x="3367727" y="4892349"/>
                  <a:pt x="3351222" y="4916126"/>
                  <a:pt x="3354738" y="4945223"/>
                </a:cubicBezTo>
                <a:cubicBezTo>
                  <a:pt x="3357167" y="4972550"/>
                  <a:pt x="3378227" y="5041882"/>
                  <a:pt x="3373820" y="5097037"/>
                </a:cubicBezTo>
                <a:cubicBezTo>
                  <a:pt x="3369794" y="5187864"/>
                  <a:pt x="3346610" y="5052749"/>
                  <a:pt x="3344523" y="5024032"/>
                </a:cubicBezTo>
                <a:cubicBezTo>
                  <a:pt x="3334475" y="4984306"/>
                  <a:pt x="3336146" y="4940282"/>
                  <a:pt x="3332008" y="4919913"/>
                </a:cubicBezTo>
                <a:cubicBezTo>
                  <a:pt x="3325479" y="4909287"/>
                  <a:pt x="3306886" y="4904345"/>
                  <a:pt x="3302406" y="4885370"/>
                </a:cubicBezTo>
                <a:cubicBezTo>
                  <a:pt x="3289998" y="4858354"/>
                  <a:pt x="3286329" y="4806614"/>
                  <a:pt x="3285013" y="4749939"/>
                </a:cubicBezTo>
                <a:lnTo>
                  <a:pt x="3281758" y="4585489"/>
                </a:lnTo>
                <a:lnTo>
                  <a:pt x="3282202" y="4589008"/>
                </a:lnTo>
                <a:lnTo>
                  <a:pt x="3283147" y="4597486"/>
                </a:lnTo>
                <a:cubicBezTo>
                  <a:pt x="3283346" y="4599040"/>
                  <a:pt x="3283297" y="4598180"/>
                  <a:pt x="3283030" y="4595585"/>
                </a:cubicBezTo>
                <a:lnTo>
                  <a:pt x="3282202" y="4589008"/>
                </a:lnTo>
                <a:lnTo>
                  <a:pt x="3281745" y="4584914"/>
                </a:lnTo>
                <a:lnTo>
                  <a:pt x="3281758" y="4585489"/>
                </a:lnTo>
                <a:lnTo>
                  <a:pt x="3279125" y="4564577"/>
                </a:lnTo>
                <a:cubicBezTo>
                  <a:pt x="3275180" y="4537219"/>
                  <a:pt x="3268941" y="4503694"/>
                  <a:pt x="3262740" y="4507235"/>
                </a:cubicBezTo>
                <a:cubicBezTo>
                  <a:pt x="3243526" y="4511022"/>
                  <a:pt x="3273202" y="4619699"/>
                  <a:pt x="3273202" y="4619699"/>
                </a:cubicBezTo>
                <a:cubicBezTo>
                  <a:pt x="3279224" y="4750254"/>
                  <a:pt x="3291737" y="4854371"/>
                  <a:pt x="3300150" y="4975184"/>
                </a:cubicBezTo>
                <a:cubicBezTo>
                  <a:pt x="3302239" y="5003902"/>
                  <a:pt x="3293695" y="5038688"/>
                  <a:pt x="3291680" y="5084100"/>
                </a:cubicBezTo>
                <a:cubicBezTo>
                  <a:pt x="3296197" y="5140144"/>
                  <a:pt x="3310687" y="5161781"/>
                  <a:pt x="3293563" y="5194287"/>
                </a:cubicBezTo>
                <a:cubicBezTo>
                  <a:pt x="3277058" y="5218061"/>
                  <a:pt x="3251314" y="5211221"/>
                  <a:pt x="3247213" y="5227918"/>
                </a:cubicBezTo>
                <a:cubicBezTo>
                  <a:pt x="3236619" y="5271052"/>
                  <a:pt x="3268384" y="5408448"/>
                  <a:pt x="3274329" y="5464869"/>
                </a:cubicBezTo>
                <a:lnTo>
                  <a:pt x="3284550" y="5556092"/>
                </a:lnTo>
                <a:lnTo>
                  <a:pt x="3280083" y="5566826"/>
                </a:lnTo>
                <a:lnTo>
                  <a:pt x="3269764" y="5598511"/>
                </a:lnTo>
                <a:lnTo>
                  <a:pt x="3265590" y="5569455"/>
                </a:lnTo>
                <a:cubicBezTo>
                  <a:pt x="3246685" y="5430103"/>
                  <a:pt x="3227343" y="5287115"/>
                  <a:pt x="3203426" y="5133279"/>
                </a:cubicBezTo>
                <a:cubicBezTo>
                  <a:pt x="3200996" y="5105952"/>
                  <a:pt x="3189948" y="5039281"/>
                  <a:pt x="3179864" y="4962488"/>
                </a:cubicBezTo>
                <a:cubicBezTo>
                  <a:pt x="3177777" y="4933772"/>
                  <a:pt x="3154798" y="4717189"/>
                  <a:pt x="3154630" y="4835723"/>
                </a:cubicBezTo>
                <a:cubicBezTo>
                  <a:pt x="3154741" y="4946919"/>
                  <a:pt x="3140102" y="4777019"/>
                  <a:pt x="3135624" y="4758041"/>
                </a:cubicBezTo>
                <a:cubicBezTo>
                  <a:pt x="3129434" y="4746021"/>
                  <a:pt x="3099832" y="4711477"/>
                  <a:pt x="3089201" y="4717544"/>
                </a:cubicBezTo>
                <a:cubicBezTo>
                  <a:pt x="3087150" y="4725893"/>
                  <a:pt x="3114266" y="4962843"/>
                  <a:pt x="3116352" y="4991562"/>
                </a:cubicBezTo>
                <a:cubicBezTo>
                  <a:pt x="3116768" y="5064300"/>
                  <a:pt x="3120323" y="5130463"/>
                  <a:pt x="3116259" y="5184226"/>
                </a:cubicBezTo>
                <a:cubicBezTo>
                  <a:pt x="3114208" y="5192573"/>
                  <a:pt x="3099133" y="5216730"/>
                  <a:pt x="3097085" y="5225078"/>
                </a:cubicBezTo>
                <a:cubicBezTo>
                  <a:pt x="3086524" y="5305278"/>
                  <a:pt x="3149906" y="5431805"/>
                  <a:pt x="3120682" y="5432934"/>
                </a:cubicBezTo>
                <a:cubicBezTo>
                  <a:pt x="3120682" y="5432934"/>
                  <a:pt x="3109671" y="5403326"/>
                  <a:pt x="3096610" y="5382069"/>
                </a:cubicBezTo>
                <a:lnTo>
                  <a:pt x="3101025" y="5383920"/>
                </a:lnTo>
                <a:lnTo>
                  <a:pt x="3103140" y="5392698"/>
                </a:lnTo>
                <a:cubicBezTo>
                  <a:pt x="3104165" y="5388522"/>
                  <a:pt x="3104679" y="5386437"/>
                  <a:pt x="3103863" y="5385110"/>
                </a:cubicBezTo>
                <a:lnTo>
                  <a:pt x="3101025" y="5383920"/>
                </a:lnTo>
                <a:lnTo>
                  <a:pt x="3097132" y="5367781"/>
                </a:lnTo>
                <a:lnTo>
                  <a:pt x="3097543" y="5356564"/>
                </a:lnTo>
                <a:cubicBezTo>
                  <a:pt x="3096620" y="5349464"/>
                  <a:pt x="3095143" y="5344624"/>
                  <a:pt x="3095143" y="5344624"/>
                </a:cubicBezTo>
                <a:cubicBezTo>
                  <a:pt x="3095143" y="5344624"/>
                  <a:pt x="3069400" y="5337783"/>
                  <a:pt x="3063833" y="5317034"/>
                </a:cubicBezTo>
                <a:cubicBezTo>
                  <a:pt x="3046633" y="5275409"/>
                  <a:pt x="3046801" y="5156874"/>
                  <a:pt x="3038183" y="5117529"/>
                </a:cubicBezTo>
                <a:cubicBezTo>
                  <a:pt x="3040234" y="5109180"/>
                  <a:pt x="3021642" y="5104240"/>
                  <a:pt x="3015110" y="5093611"/>
                </a:cubicBezTo>
                <a:cubicBezTo>
                  <a:pt x="2991381" y="5041354"/>
                  <a:pt x="3000472" y="4923712"/>
                  <a:pt x="2987995" y="4856659"/>
                </a:cubicBezTo>
                <a:cubicBezTo>
                  <a:pt x="2985870" y="4790876"/>
                  <a:pt x="2987848" y="4708396"/>
                  <a:pt x="2972941" y="4614020"/>
                </a:cubicBezTo>
                <a:cubicBezTo>
                  <a:pt x="2972941" y="4614020"/>
                  <a:pt x="2968804" y="4593650"/>
                  <a:pt x="2958793" y="4590991"/>
                </a:cubicBezTo>
                <a:cubicBezTo>
                  <a:pt x="2935136" y="4612867"/>
                  <a:pt x="2968708" y="4786315"/>
                  <a:pt x="2968746" y="4823381"/>
                </a:cubicBezTo>
                <a:cubicBezTo>
                  <a:pt x="2976035" y="5023197"/>
                  <a:pt x="2994247" y="5218872"/>
                  <a:pt x="3017268" y="5414345"/>
                </a:cubicBezTo>
                <a:lnTo>
                  <a:pt x="3056406" y="5712611"/>
                </a:lnTo>
                <a:lnTo>
                  <a:pt x="3050316" y="5734015"/>
                </a:lnTo>
                <a:lnTo>
                  <a:pt x="3038767" y="5784643"/>
                </a:lnTo>
                <a:lnTo>
                  <a:pt x="3020397" y="5692354"/>
                </a:lnTo>
                <a:cubicBezTo>
                  <a:pt x="3028941" y="5657568"/>
                  <a:pt x="3025423" y="5628473"/>
                  <a:pt x="3010311" y="5615562"/>
                </a:cubicBezTo>
                <a:cubicBezTo>
                  <a:pt x="3010311" y="5615562"/>
                  <a:pt x="2985190" y="5599992"/>
                  <a:pt x="3010311" y="5615562"/>
                </a:cubicBezTo>
                <a:cubicBezTo>
                  <a:pt x="3003818" y="5642000"/>
                  <a:pt x="3006248" y="5669325"/>
                  <a:pt x="3020397" y="5692354"/>
                </a:cubicBezTo>
                <a:lnTo>
                  <a:pt x="3025288" y="5784980"/>
                </a:lnTo>
                <a:lnTo>
                  <a:pt x="3004338" y="5784441"/>
                </a:lnTo>
                <a:cubicBezTo>
                  <a:pt x="3008537" y="5777023"/>
                  <a:pt x="3012136" y="5770665"/>
                  <a:pt x="3012136" y="5770665"/>
                </a:cubicBezTo>
                <a:cubicBezTo>
                  <a:pt x="2990032" y="5776344"/>
                  <a:pt x="2996635" y="5780082"/>
                  <a:pt x="3004338" y="5784441"/>
                </a:cubicBezTo>
                <a:lnTo>
                  <a:pt x="2999156" y="5817077"/>
                </a:lnTo>
                <a:lnTo>
                  <a:pt x="2984296" y="5729541"/>
                </a:lnTo>
                <a:lnTo>
                  <a:pt x="2983774" y="5701288"/>
                </a:lnTo>
                <a:cubicBezTo>
                  <a:pt x="2984035" y="5692120"/>
                  <a:pt x="2984867" y="5686644"/>
                  <a:pt x="2986517" y="5687578"/>
                </a:cubicBezTo>
                <a:lnTo>
                  <a:pt x="2977891" y="5691823"/>
                </a:lnTo>
                <a:lnTo>
                  <a:pt x="2958008" y="5574704"/>
                </a:lnTo>
                <a:lnTo>
                  <a:pt x="2962135" y="5538013"/>
                </a:lnTo>
                <a:cubicBezTo>
                  <a:pt x="2965140" y="5514696"/>
                  <a:pt x="2969056" y="5488044"/>
                  <a:pt x="2974777" y="5454192"/>
                </a:cubicBezTo>
                <a:cubicBezTo>
                  <a:pt x="2975373" y="5437737"/>
                  <a:pt x="3001860" y="5295966"/>
                  <a:pt x="2978462" y="5352704"/>
                </a:cubicBezTo>
                <a:cubicBezTo>
                  <a:pt x="2962863" y="5395664"/>
                  <a:pt x="2958578" y="5498209"/>
                  <a:pt x="2950781" y="5527386"/>
                </a:cubicBezTo>
                <a:lnTo>
                  <a:pt x="2950302" y="5529313"/>
                </a:lnTo>
                <a:lnTo>
                  <a:pt x="2944881" y="5497384"/>
                </a:lnTo>
                <a:cubicBezTo>
                  <a:pt x="2905120" y="5311913"/>
                  <a:pt x="2922378" y="5123809"/>
                  <a:pt x="2874035" y="4936061"/>
                </a:cubicBezTo>
                <a:cubicBezTo>
                  <a:pt x="2873597" y="4970406"/>
                  <a:pt x="2879702" y="5016494"/>
                  <a:pt x="2870276" y="5007181"/>
                </a:cubicBezTo>
                <a:lnTo>
                  <a:pt x="2856409" y="4979957"/>
                </a:lnTo>
                <a:lnTo>
                  <a:pt x="2874944" y="4801439"/>
                </a:lnTo>
                <a:lnTo>
                  <a:pt x="2848492" y="4935611"/>
                </a:lnTo>
                <a:lnTo>
                  <a:pt x="2847212" y="4927312"/>
                </a:lnTo>
                <a:cubicBezTo>
                  <a:pt x="2838394" y="4861742"/>
                  <a:pt x="2826090" y="4760645"/>
                  <a:pt x="2810581" y="4735401"/>
                </a:cubicBezTo>
                <a:cubicBezTo>
                  <a:pt x="2798008" y="4861015"/>
                  <a:pt x="2814588" y="4911369"/>
                  <a:pt x="2816470" y="5021554"/>
                </a:cubicBezTo>
                <a:cubicBezTo>
                  <a:pt x="2826971" y="5171087"/>
                  <a:pt x="2809976" y="5047992"/>
                  <a:pt x="2782765" y="5003705"/>
                </a:cubicBezTo>
                <a:cubicBezTo>
                  <a:pt x="2762086" y="4970047"/>
                  <a:pt x="2799345" y="5054058"/>
                  <a:pt x="2774223" y="5038490"/>
                </a:cubicBezTo>
                <a:cubicBezTo>
                  <a:pt x="2749100" y="5022922"/>
                  <a:pt x="2761710" y="4934372"/>
                  <a:pt x="2753090" y="4895029"/>
                </a:cubicBezTo>
                <a:cubicBezTo>
                  <a:pt x="2753673" y="4849234"/>
                  <a:pt x="2757738" y="4795469"/>
                  <a:pt x="2742590" y="4745497"/>
                </a:cubicBezTo>
                <a:cubicBezTo>
                  <a:pt x="2742590" y="4745497"/>
                  <a:pt x="2723998" y="4740554"/>
                  <a:pt x="2717467" y="4729926"/>
                </a:cubicBezTo>
                <a:cubicBezTo>
                  <a:pt x="2713329" y="4709557"/>
                  <a:pt x="2696334" y="4586464"/>
                  <a:pt x="2694247" y="4557748"/>
                </a:cubicBezTo>
                <a:cubicBezTo>
                  <a:pt x="2652472" y="4417692"/>
                  <a:pt x="2679588" y="4654642"/>
                  <a:pt x="2677575" y="4700056"/>
                </a:cubicBezTo>
                <a:cubicBezTo>
                  <a:pt x="2685610" y="4785197"/>
                  <a:pt x="2696656" y="4851868"/>
                  <a:pt x="2688111" y="4886654"/>
                </a:cubicBezTo>
                <a:cubicBezTo>
                  <a:pt x="2683502" y="5023275"/>
                  <a:pt x="2698065" y="5119044"/>
                  <a:pt x="2692024" y="5255287"/>
                </a:cubicBezTo>
                <a:cubicBezTo>
                  <a:pt x="2664400" y="5138259"/>
                  <a:pt x="2672870" y="5029344"/>
                  <a:pt x="2655875" y="4906249"/>
                </a:cubicBezTo>
                <a:cubicBezTo>
                  <a:pt x="2650271" y="4848434"/>
                  <a:pt x="2656386" y="4786324"/>
                  <a:pt x="2629176" y="4742036"/>
                </a:cubicBezTo>
                <a:cubicBezTo>
                  <a:pt x="2614064" y="4729128"/>
                  <a:pt x="2605483" y="4726848"/>
                  <a:pt x="2599572" y="4707491"/>
                </a:cubicBezTo>
                <a:cubicBezTo>
                  <a:pt x="2584425" y="4657516"/>
                  <a:pt x="2608043" y="4598574"/>
                  <a:pt x="2594945" y="4540251"/>
                </a:cubicBezTo>
                <a:cubicBezTo>
                  <a:pt x="2592896" y="4548599"/>
                  <a:pt x="2546167" y="4546558"/>
                  <a:pt x="2548559" y="4536817"/>
                </a:cubicBezTo>
                <a:cubicBezTo>
                  <a:pt x="2525488" y="4512899"/>
                  <a:pt x="2565816" y="4348714"/>
                  <a:pt x="2523530" y="4328583"/>
                </a:cubicBezTo>
                <a:lnTo>
                  <a:pt x="2517649" y="4327019"/>
                </a:lnTo>
                <a:lnTo>
                  <a:pt x="2515688" y="4326499"/>
                </a:lnTo>
                <a:cubicBezTo>
                  <a:pt x="2514816" y="4326267"/>
                  <a:pt x="2515397" y="4326423"/>
                  <a:pt x="2516558" y="4326730"/>
                </a:cubicBezTo>
                <a:lnTo>
                  <a:pt x="2517649" y="4327019"/>
                </a:lnTo>
                <a:lnTo>
                  <a:pt x="2520916" y="4327888"/>
                </a:lnTo>
                <a:cubicBezTo>
                  <a:pt x="2522369" y="4328274"/>
                  <a:pt x="2523530" y="4328583"/>
                  <a:pt x="2523530" y="4328583"/>
                </a:cubicBezTo>
                <a:cubicBezTo>
                  <a:pt x="2506783" y="4396762"/>
                  <a:pt x="2533995" y="4441049"/>
                  <a:pt x="2527539" y="4504550"/>
                </a:cubicBezTo>
                <a:cubicBezTo>
                  <a:pt x="2514931" y="4593099"/>
                  <a:pt x="2514385" y="4675959"/>
                  <a:pt x="2525467" y="4779696"/>
                </a:cubicBezTo>
                <a:cubicBezTo>
                  <a:pt x="2529815" y="4954273"/>
                  <a:pt x="2487757" y="4585878"/>
                  <a:pt x="2479175" y="4583599"/>
                </a:cubicBezTo>
                <a:lnTo>
                  <a:pt x="2445303" y="4684282"/>
                </a:lnTo>
                <a:cubicBezTo>
                  <a:pt x="2436723" y="4682001"/>
                  <a:pt x="2432753" y="4543099"/>
                  <a:pt x="2432753" y="4543099"/>
                </a:cubicBezTo>
                <a:cubicBezTo>
                  <a:pt x="2421706" y="4476428"/>
                  <a:pt x="2436781" y="4452270"/>
                  <a:pt x="2420202" y="4401916"/>
                </a:cubicBezTo>
                <a:cubicBezTo>
                  <a:pt x="2411657" y="4436701"/>
                  <a:pt x="2422157" y="4586234"/>
                  <a:pt x="2413577" y="4583953"/>
                </a:cubicBezTo>
                <a:cubicBezTo>
                  <a:pt x="2411432" y="4583383"/>
                  <a:pt x="2408004" y="4573300"/>
                  <a:pt x="2404100" y="4560798"/>
                </a:cubicBezTo>
                <a:lnTo>
                  <a:pt x="2400743" y="4550551"/>
                </a:lnTo>
                <a:lnTo>
                  <a:pt x="2415937" y="4400782"/>
                </a:lnTo>
                <a:lnTo>
                  <a:pt x="2423236" y="4328812"/>
                </a:lnTo>
                <a:cubicBezTo>
                  <a:pt x="2444839" y="4306048"/>
                  <a:pt x="2402329" y="4316976"/>
                  <a:pt x="2423236" y="4328812"/>
                </a:cubicBezTo>
                <a:cubicBezTo>
                  <a:pt x="2412265" y="4368089"/>
                  <a:pt x="2404399" y="4406850"/>
                  <a:pt x="2398071" y="4445345"/>
                </a:cubicBezTo>
                <a:lnTo>
                  <a:pt x="2387790" y="4519437"/>
                </a:lnTo>
                <a:lnTo>
                  <a:pt x="2381393" y="4513495"/>
                </a:lnTo>
                <a:cubicBezTo>
                  <a:pt x="2378801" y="4519684"/>
                  <a:pt x="2377342" y="4537640"/>
                  <a:pt x="2377823" y="4574451"/>
                </a:cubicBezTo>
                <a:lnTo>
                  <a:pt x="2378121" y="4588735"/>
                </a:lnTo>
                <a:lnTo>
                  <a:pt x="2365972" y="4675083"/>
                </a:lnTo>
                <a:cubicBezTo>
                  <a:pt x="2359505" y="4713500"/>
                  <a:pt x="2351434" y="4752147"/>
                  <a:pt x="2340187" y="4791268"/>
                </a:cubicBezTo>
                <a:lnTo>
                  <a:pt x="2340847" y="4775684"/>
                </a:lnTo>
                <a:lnTo>
                  <a:pt x="2310663" y="4968721"/>
                </a:lnTo>
                <a:cubicBezTo>
                  <a:pt x="2297400" y="5055687"/>
                  <a:pt x="2283833" y="5139335"/>
                  <a:pt x="2266989" y="5216580"/>
                </a:cubicBezTo>
                <a:cubicBezTo>
                  <a:pt x="2274278" y="5124131"/>
                  <a:pt x="2289266" y="5020643"/>
                  <a:pt x="2306756" y="4925570"/>
                </a:cubicBezTo>
                <a:lnTo>
                  <a:pt x="2317043" y="4827820"/>
                </a:lnTo>
                <a:cubicBezTo>
                  <a:pt x="2313466" y="4825796"/>
                  <a:pt x="2309766" y="4829125"/>
                  <a:pt x="2306218" y="4835515"/>
                </a:cubicBezTo>
                <a:lnTo>
                  <a:pt x="2304721" y="4839448"/>
                </a:lnTo>
                <a:lnTo>
                  <a:pt x="2300406" y="4870198"/>
                </a:lnTo>
                <a:lnTo>
                  <a:pt x="2299180" y="4857409"/>
                </a:lnTo>
                <a:lnTo>
                  <a:pt x="2298956" y="4854603"/>
                </a:lnTo>
                <a:lnTo>
                  <a:pt x="2296305" y="4861570"/>
                </a:lnTo>
                <a:cubicBezTo>
                  <a:pt x="2290369" y="4882003"/>
                  <a:pt x="2286147" y="4905506"/>
                  <a:pt x="2285847" y="4913735"/>
                </a:cubicBezTo>
                <a:cubicBezTo>
                  <a:pt x="2246669" y="5126695"/>
                  <a:pt x="2230805" y="5378048"/>
                  <a:pt x="2179118" y="5564337"/>
                </a:cubicBezTo>
                <a:cubicBezTo>
                  <a:pt x="2185891" y="5377819"/>
                  <a:pt x="2241871" y="5150574"/>
                  <a:pt x="2259448" y="4960375"/>
                </a:cubicBezTo>
                <a:cubicBezTo>
                  <a:pt x="2254554" y="5017789"/>
                  <a:pt x="2268443" y="4913678"/>
                  <a:pt x="2257139" y="4915679"/>
                </a:cubicBezTo>
                <a:cubicBezTo>
                  <a:pt x="2236734" y="4920926"/>
                  <a:pt x="2252845" y="4956639"/>
                  <a:pt x="2252845" y="4956639"/>
                </a:cubicBezTo>
                <a:cubicBezTo>
                  <a:pt x="2232956" y="5071349"/>
                  <a:pt x="2215169" y="5182348"/>
                  <a:pt x="2196705" y="5290689"/>
                </a:cubicBezTo>
                <a:lnTo>
                  <a:pt x="2156236" y="5504574"/>
                </a:lnTo>
                <a:lnTo>
                  <a:pt x="2153745" y="5474486"/>
                </a:lnTo>
                <a:lnTo>
                  <a:pt x="2153509" y="5473195"/>
                </a:lnTo>
                <a:lnTo>
                  <a:pt x="2154695" y="5463734"/>
                </a:lnTo>
                <a:cubicBezTo>
                  <a:pt x="2159494" y="5439856"/>
                  <a:pt x="2184182" y="5316668"/>
                  <a:pt x="2177579" y="5312930"/>
                </a:cubicBezTo>
                <a:cubicBezTo>
                  <a:pt x="2156670" y="5301095"/>
                  <a:pt x="2138586" y="5428021"/>
                  <a:pt x="2145785" y="5415302"/>
                </a:cubicBezTo>
                <a:lnTo>
                  <a:pt x="2144351" y="5426092"/>
                </a:lnTo>
                <a:lnTo>
                  <a:pt x="2132803" y="5417761"/>
                </a:lnTo>
                <a:cubicBezTo>
                  <a:pt x="2130705" y="5423687"/>
                  <a:pt x="2130313" y="5437110"/>
                  <a:pt x="2130848" y="5453926"/>
                </a:cubicBezTo>
                <a:lnTo>
                  <a:pt x="2133582" y="5496758"/>
                </a:lnTo>
                <a:lnTo>
                  <a:pt x="2127698" y="5526832"/>
                </a:lnTo>
                <a:cubicBezTo>
                  <a:pt x="2110296" y="5542174"/>
                  <a:pt x="2128381" y="5430645"/>
                  <a:pt x="2128381" y="5430645"/>
                </a:cubicBezTo>
                <a:cubicBezTo>
                  <a:pt x="2166362" y="5219804"/>
                  <a:pt x="2190537" y="5033341"/>
                  <a:pt x="2218218" y="4858659"/>
                </a:cubicBezTo>
                <a:cubicBezTo>
                  <a:pt x="2218442" y="4852487"/>
                  <a:pt x="2224430" y="4820253"/>
                  <a:pt x="2230534" y="4782080"/>
                </a:cubicBezTo>
                <a:lnTo>
                  <a:pt x="2235093" y="4751808"/>
                </a:lnTo>
                <a:lnTo>
                  <a:pt x="2233456" y="4753606"/>
                </a:lnTo>
                <a:cubicBezTo>
                  <a:pt x="2227861" y="4759714"/>
                  <a:pt x="2221889" y="4766002"/>
                  <a:pt x="2216688" y="4770595"/>
                </a:cubicBezTo>
                <a:lnTo>
                  <a:pt x="2210348" y="4774166"/>
                </a:lnTo>
                <a:lnTo>
                  <a:pt x="2188856" y="4901871"/>
                </a:lnTo>
                <a:cubicBezTo>
                  <a:pt x="2176951" y="4978413"/>
                  <a:pt x="2165635" y="5054235"/>
                  <a:pt x="2152644" y="5133658"/>
                </a:cubicBezTo>
                <a:cubicBezTo>
                  <a:pt x="2149043" y="5140019"/>
                  <a:pt x="2139864" y="5299981"/>
                  <a:pt x="2125463" y="5310024"/>
                </a:cubicBezTo>
                <a:cubicBezTo>
                  <a:pt x="2111409" y="5310467"/>
                  <a:pt x="2112205" y="5284674"/>
                  <a:pt x="2116515" y="5258770"/>
                </a:cubicBezTo>
                <a:lnTo>
                  <a:pt x="2118742" y="5248427"/>
                </a:lnTo>
                <a:lnTo>
                  <a:pt x="2114895" y="5231678"/>
                </a:lnTo>
                <a:cubicBezTo>
                  <a:pt x="2108846" y="5195383"/>
                  <a:pt x="2103112" y="5136956"/>
                  <a:pt x="2100592" y="5126282"/>
                </a:cubicBezTo>
                <a:cubicBezTo>
                  <a:pt x="2096419" y="5085893"/>
                  <a:pt x="2092475" y="5054276"/>
                  <a:pt x="2088550" y="5026736"/>
                </a:cubicBezTo>
                <a:lnTo>
                  <a:pt x="2086272" y="5012390"/>
                </a:lnTo>
                <a:lnTo>
                  <a:pt x="2100884" y="4899000"/>
                </a:lnTo>
                <a:lnTo>
                  <a:pt x="2104619" y="5035454"/>
                </a:lnTo>
                <a:cubicBezTo>
                  <a:pt x="2104904" y="5062210"/>
                  <a:pt x="2120322" y="5135508"/>
                  <a:pt x="2126299" y="5193167"/>
                </a:cubicBezTo>
                <a:lnTo>
                  <a:pt x="2127039" y="5212509"/>
                </a:lnTo>
                <a:lnTo>
                  <a:pt x="2127358" y="5211320"/>
                </a:lnTo>
                <a:cubicBezTo>
                  <a:pt x="2128159" y="5208478"/>
                  <a:pt x="2128648" y="5206852"/>
                  <a:pt x="2128648" y="5206852"/>
                </a:cubicBezTo>
                <a:cubicBezTo>
                  <a:pt x="2149929" y="5049894"/>
                  <a:pt x="2161710" y="4945815"/>
                  <a:pt x="2179507" y="4819556"/>
                </a:cubicBezTo>
                <a:lnTo>
                  <a:pt x="2190816" y="4743843"/>
                </a:lnTo>
                <a:lnTo>
                  <a:pt x="2184782" y="4715342"/>
                </a:lnTo>
                <a:lnTo>
                  <a:pt x="2183143" y="4705701"/>
                </a:lnTo>
                <a:lnTo>
                  <a:pt x="2178741" y="4729263"/>
                </a:lnTo>
                <a:cubicBezTo>
                  <a:pt x="2176168" y="4741869"/>
                  <a:pt x="2173114" y="4755447"/>
                  <a:pt x="2169190" y="4770722"/>
                </a:cubicBezTo>
                <a:cubicBezTo>
                  <a:pt x="2168311" y="4748531"/>
                  <a:pt x="2169571" y="4726410"/>
                  <a:pt x="2172004" y="4704388"/>
                </a:cubicBezTo>
                <a:lnTo>
                  <a:pt x="2177272" y="4669192"/>
                </a:lnTo>
                <a:lnTo>
                  <a:pt x="2168927" y="4608498"/>
                </a:lnTo>
                <a:cubicBezTo>
                  <a:pt x="2166380" y="4587463"/>
                  <a:pt x="2164667" y="4570797"/>
                  <a:pt x="2164145" y="4563616"/>
                </a:cubicBezTo>
                <a:cubicBezTo>
                  <a:pt x="2160000" y="4551028"/>
                  <a:pt x="2156821" y="4544879"/>
                  <a:pt x="2154394" y="4543747"/>
                </a:cubicBezTo>
                <a:lnTo>
                  <a:pt x="2150390" y="4551574"/>
                </a:lnTo>
                <a:lnTo>
                  <a:pt x="2148472" y="4564878"/>
                </a:lnTo>
                <a:lnTo>
                  <a:pt x="2147158" y="4585784"/>
                </a:lnTo>
                <a:cubicBezTo>
                  <a:pt x="2145813" y="4652010"/>
                  <a:pt x="2152635" y="4772518"/>
                  <a:pt x="2141016" y="4769430"/>
                </a:cubicBezTo>
                <a:cubicBezTo>
                  <a:pt x="2136211" y="4770378"/>
                  <a:pt x="2131325" y="4759259"/>
                  <a:pt x="2126758" y="4743639"/>
                </a:cubicBezTo>
                <a:lnTo>
                  <a:pt x="2122903" y="4727141"/>
                </a:lnTo>
                <a:lnTo>
                  <a:pt x="2125144" y="4709595"/>
                </a:lnTo>
                <a:lnTo>
                  <a:pt x="2109278" y="4796994"/>
                </a:lnTo>
                <a:cubicBezTo>
                  <a:pt x="2111279" y="4649065"/>
                  <a:pt x="2142488" y="4531843"/>
                  <a:pt x="2157829" y="4401502"/>
                </a:cubicBezTo>
                <a:lnTo>
                  <a:pt x="2160061" y="4365203"/>
                </a:lnTo>
                <a:lnTo>
                  <a:pt x="2156342" y="4381907"/>
                </a:lnTo>
                <a:cubicBezTo>
                  <a:pt x="2152495" y="4404748"/>
                  <a:pt x="2149773" y="4429451"/>
                  <a:pt x="2147673" y="4433161"/>
                </a:cubicBezTo>
                <a:cubicBezTo>
                  <a:pt x="2137983" y="4522153"/>
                  <a:pt x="2127268" y="4604613"/>
                  <a:pt x="2115591" y="4684605"/>
                </a:cubicBezTo>
                <a:lnTo>
                  <a:pt x="2114523" y="4691282"/>
                </a:lnTo>
                <a:lnTo>
                  <a:pt x="2114421" y="4690845"/>
                </a:lnTo>
                <a:cubicBezTo>
                  <a:pt x="2107375" y="4656736"/>
                  <a:pt x="2103219" y="4634880"/>
                  <a:pt x="2105186" y="4685798"/>
                </a:cubicBezTo>
                <a:lnTo>
                  <a:pt x="2102468" y="4766621"/>
                </a:lnTo>
                <a:lnTo>
                  <a:pt x="2077730" y="4921230"/>
                </a:lnTo>
                <a:lnTo>
                  <a:pt x="2075139" y="4942657"/>
                </a:lnTo>
                <a:lnTo>
                  <a:pt x="2063610" y="4872997"/>
                </a:lnTo>
                <a:lnTo>
                  <a:pt x="2059496" y="4845154"/>
                </a:lnTo>
                <a:lnTo>
                  <a:pt x="2053188" y="4874744"/>
                </a:lnTo>
                <a:cubicBezTo>
                  <a:pt x="2041708" y="4921978"/>
                  <a:pt x="2026654" y="4965419"/>
                  <a:pt x="2032569" y="4883737"/>
                </a:cubicBezTo>
                <a:lnTo>
                  <a:pt x="2045080" y="4735197"/>
                </a:lnTo>
                <a:lnTo>
                  <a:pt x="2040686" y="4697190"/>
                </a:lnTo>
                <a:lnTo>
                  <a:pt x="2033089" y="4647811"/>
                </a:lnTo>
                <a:lnTo>
                  <a:pt x="2021155" y="4743789"/>
                </a:lnTo>
                <a:lnTo>
                  <a:pt x="2018122" y="4768323"/>
                </a:lnTo>
                <a:lnTo>
                  <a:pt x="2020930" y="4786827"/>
                </a:lnTo>
                <a:cubicBezTo>
                  <a:pt x="2028233" y="4827746"/>
                  <a:pt x="2035216" y="4862117"/>
                  <a:pt x="2014371" y="4863246"/>
                </a:cubicBezTo>
                <a:cubicBezTo>
                  <a:pt x="2016516" y="4863817"/>
                  <a:pt x="2015734" y="4857310"/>
                  <a:pt x="2013160" y="4846759"/>
                </a:cubicBezTo>
                <a:lnTo>
                  <a:pt x="2009827" y="4835409"/>
                </a:lnTo>
                <a:lnTo>
                  <a:pt x="2003607" y="4885719"/>
                </a:lnTo>
                <a:lnTo>
                  <a:pt x="1989580" y="4824977"/>
                </a:lnTo>
                <a:cubicBezTo>
                  <a:pt x="1951702" y="4749691"/>
                  <a:pt x="1963873" y="4855200"/>
                  <a:pt x="1976353" y="4922251"/>
                </a:cubicBezTo>
                <a:lnTo>
                  <a:pt x="1985954" y="5012981"/>
                </a:lnTo>
                <a:lnTo>
                  <a:pt x="1976682" y="5077445"/>
                </a:lnTo>
                <a:lnTo>
                  <a:pt x="1975590" y="5085221"/>
                </a:lnTo>
                <a:lnTo>
                  <a:pt x="1969680" y="5049434"/>
                </a:lnTo>
                <a:cubicBezTo>
                  <a:pt x="1961504" y="5001310"/>
                  <a:pt x="1954220" y="4953427"/>
                  <a:pt x="1951229" y="4906682"/>
                </a:cubicBezTo>
                <a:cubicBezTo>
                  <a:pt x="1948100" y="4880653"/>
                  <a:pt x="1946003" y="4853139"/>
                  <a:pt x="1944287" y="4824845"/>
                </a:cubicBezTo>
                <a:lnTo>
                  <a:pt x="1940992" y="4763525"/>
                </a:lnTo>
                <a:lnTo>
                  <a:pt x="1937336" y="4764403"/>
                </a:lnTo>
                <a:cubicBezTo>
                  <a:pt x="1930088" y="4765997"/>
                  <a:pt x="1925285" y="4766945"/>
                  <a:pt x="1925285" y="4766945"/>
                </a:cubicBezTo>
                <a:cubicBezTo>
                  <a:pt x="1921183" y="4783642"/>
                  <a:pt x="1936370" y="4870682"/>
                  <a:pt x="1927826" y="4905467"/>
                </a:cubicBezTo>
                <a:cubicBezTo>
                  <a:pt x="1927826" y="4905467"/>
                  <a:pt x="1918144" y="4944883"/>
                  <a:pt x="1909696" y="4904480"/>
                </a:cubicBezTo>
                <a:lnTo>
                  <a:pt x="1907696" y="4891638"/>
                </a:lnTo>
                <a:lnTo>
                  <a:pt x="1906895" y="4894901"/>
                </a:lnTo>
                <a:cubicBezTo>
                  <a:pt x="1909323" y="4922227"/>
                  <a:pt x="1915512" y="4934246"/>
                  <a:pt x="1921422" y="4953605"/>
                </a:cubicBezTo>
                <a:cubicBezTo>
                  <a:pt x="1919372" y="4961953"/>
                  <a:pt x="1902867" y="4985728"/>
                  <a:pt x="1906384" y="5014827"/>
                </a:cubicBezTo>
                <a:cubicBezTo>
                  <a:pt x="1908812" y="5042151"/>
                  <a:pt x="1929872" y="5111484"/>
                  <a:pt x="1925465" y="5166639"/>
                </a:cubicBezTo>
                <a:cubicBezTo>
                  <a:pt x="1921438" y="5257467"/>
                  <a:pt x="1898255" y="5122351"/>
                  <a:pt x="1896168" y="5093634"/>
                </a:cubicBezTo>
                <a:cubicBezTo>
                  <a:pt x="1886119" y="5053909"/>
                  <a:pt x="1887792" y="5009884"/>
                  <a:pt x="1883653" y="4989516"/>
                </a:cubicBezTo>
                <a:cubicBezTo>
                  <a:pt x="1880388" y="4984203"/>
                  <a:pt x="1874109" y="4980309"/>
                  <a:pt x="1868084" y="4975374"/>
                </a:cubicBezTo>
                <a:lnTo>
                  <a:pt x="1860716" y="4964662"/>
                </a:lnTo>
                <a:lnTo>
                  <a:pt x="1859879" y="4990009"/>
                </a:lnTo>
                <a:cubicBezTo>
                  <a:pt x="1858786" y="5003568"/>
                  <a:pt x="1856858" y="5012969"/>
                  <a:pt x="1853757" y="5014739"/>
                </a:cubicBezTo>
                <a:cubicBezTo>
                  <a:pt x="1852427" y="5015496"/>
                  <a:pt x="1851037" y="5014665"/>
                  <a:pt x="1849617" y="5012571"/>
                </a:cubicBezTo>
                <a:lnTo>
                  <a:pt x="1849026" y="5011237"/>
                </a:lnTo>
                <a:lnTo>
                  <a:pt x="1851796" y="5044787"/>
                </a:lnTo>
                <a:cubicBezTo>
                  <a:pt x="1853885" y="5073504"/>
                  <a:pt x="1845340" y="5108289"/>
                  <a:pt x="1843325" y="5153703"/>
                </a:cubicBezTo>
                <a:cubicBezTo>
                  <a:pt x="1847843" y="5209746"/>
                  <a:pt x="1862333" y="5231384"/>
                  <a:pt x="1845210" y="5263889"/>
                </a:cubicBezTo>
                <a:cubicBezTo>
                  <a:pt x="1828704" y="5287665"/>
                  <a:pt x="1802960" y="5280824"/>
                  <a:pt x="1798859" y="5297521"/>
                </a:cubicBezTo>
                <a:cubicBezTo>
                  <a:pt x="1788265" y="5340653"/>
                  <a:pt x="1820028" y="5478050"/>
                  <a:pt x="1825975" y="5534472"/>
                </a:cubicBezTo>
                <a:lnTo>
                  <a:pt x="1836195" y="5625694"/>
                </a:lnTo>
                <a:lnTo>
                  <a:pt x="1831728" y="5636428"/>
                </a:lnTo>
                <a:lnTo>
                  <a:pt x="1821410" y="5668112"/>
                </a:lnTo>
                <a:lnTo>
                  <a:pt x="1817235" y="5639057"/>
                </a:lnTo>
                <a:cubicBezTo>
                  <a:pt x="1798331" y="5499704"/>
                  <a:pt x="1778986" y="5356717"/>
                  <a:pt x="1755071" y="5202881"/>
                </a:cubicBezTo>
                <a:cubicBezTo>
                  <a:pt x="1752641" y="5175554"/>
                  <a:pt x="1741593" y="5108883"/>
                  <a:pt x="1731510" y="5032090"/>
                </a:cubicBezTo>
                <a:cubicBezTo>
                  <a:pt x="1729422" y="5003374"/>
                  <a:pt x="1706444" y="4786791"/>
                  <a:pt x="1706276" y="4905326"/>
                </a:cubicBezTo>
                <a:cubicBezTo>
                  <a:pt x="1706386" y="5016521"/>
                  <a:pt x="1691748" y="4846622"/>
                  <a:pt x="1687269" y="4827644"/>
                </a:cubicBezTo>
                <a:cubicBezTo>
                  <a:pt x="1685721" y="4824639"/>
                  <a:pt x="1682711" y="4820226"/>
                  <a:pt x="1678901" y="4815391"/>
                </a:cubicBezTo>
                <a:lnTo>
                  <a:pt x="1674621" y="4810593"/>
                </a:lnTo>
                <a:lnTo>
                  <a:pt x="1662016" y="4882043"/>
                </a:lnTo>
                <a:lnTo>
                  <a:pt x="1652850" y="4916314"/>
                </a:lnTo>
                <a:lnTo>
                  <a:pt x="1652870" y="4916516"/>
                </a:lnTo>
                <a:cubicBezTo>
                  <a:pt x="1659654" y="4980388"/>
                  <a:pt x="1666954" y="5046805"/>
                  <a:pt x="1667998" y="5061163"/>
                </a:cubicBezTo>
                <a:cubicBezTo>
                  <a:pt x="1668413" y="5133902"/>
                  <a:pt x="1671969" y="5200065"/>
                  <a:pt x="1667904" y="5253827"/>
                </a:cubicBezTo>
                <a:cubicBezTo>
                  <a:pt x="1665854" y="5262175"/>
                  <a:pt x="1650779" y="5286331"/>
                  <a:pt x="1648729" y="5294680"/>
                </a:cubicBezTo>
                <a:cubicBezTo>
                  <a:pt x="1638170" y="5374879"/>
                  <a:pt x="1701551" y="5501407"/>
                  <a:pt x="1672327" y="5502535"/>
                </a:cubicBezTo>
                <a:cubicBezTo>
                  <a:pt x="1672327" y="5502535"/>
                  <a:pt x="1661317" y="5472929"/>
                  <a:pt x="1648255" y="5451672"/>
                </a:cubicBezTo>
                <a:lnTo>
                  <a:pt x="1652670" y="5453521"/>
                </a:lnTo>
                <a:lnTo>
                  <a:pt x="1654786" y="5462301"/>
                </a:lnTo>
                <a:cubicBezTo>
                  <a:pt x="1655811" y="5458125"/>
                  <a:pt x="1656324" y="5456039"/>
                  <a:pt x="1655507" y="5454711"/>
                </a:cubicBezTo>
                <a:lnTo>
                  <a:pt x="1652670" y="5453521"/>
                </a:lnTo>
                <a:lnTo>
                  <a:pt x="1648777" y="5437382"/>
                </a:lnTo>
                <a:lnTo>
                  <a:pt x="1649189" y="5426166"/>
                </a:lnTo>
                <a:cubicBezTo>
                  <a:pt x="1648265" y="5419066"/>
                  <a:pt x="1646788" y="5414225"/>
                  <a:pt x="1646788" y="5414225"/>
                </a:cubicBezTo>
                <a:cubicBezTo>
                  <a:pt x="1646788" y="5414225"/>
                  <a:pt x="1621046" y="5407385"/>
                  <a:pt x="1615477" y="5386637"/>
                </a:cubicBezTo>
                <a:cubicBezTo>
                  <a:pt x="1598279" y="5345012"/>
                  <a:pt x="1598446" y="5226477"/>
                  <a:pt x="1589828" y="5187131"/>
                </a:cubicBezTo>
                <a:cubicBezTo>
                  <a:pt x="1591880" y="5178782"/>
                  <a:pt x="1573287" y="5173842"/>
                  <a:pt x="1566756" y="5163212"/>
                </a:cubicBezTo>
                <a:cubicBezTo>
                  <a:pt x="1548959" y="5124020"/>
                  <a:pt x="1549623" y="5048048"/>
                  <a:pt x="1545804" y="4984223"/>
                </a:cubicBezTo>
                <a:lnTo>
                  <a:pt x="1541833" y="4946874"/>
                </a:lnTo>
                <a:lnTo>
                  <a:pt x="1536803" y="4957254"/>
                </a:lnTo>
                <a:cubicBezTo>
                  <a:pt x="1532978" y="4965937"/>
                  <a:pt x="1529979" y="4975086"/>
                  <a:pt x="1533280" y="4976954"/>
                </a:cubicBezTo>
                <a:cubicBezTo>
                  <a:pt x="1526679" y="4973216"/>
                  <a:pt x="1529765" y="4888188"/>
                  <a:pt x="1535854" y="4813253"/>
                </a:cubicBezTo>
                <a:lnTo>
                  <a:pt x="1536688" y="4812184"/>
                </a:lnTo>
                <a:lnTo>
                  <a:pt x="1536400" y="4807573"/>
                </a:lnTo>
                <a:lnTo>
                  <a:pt x="1535854" y="4813253"/>
                </a:lnTo>
                <a:lnTo>
                  <a:pt x="1527780" y="4818377"/>
                </a:lnTo>
                <a:lnTo>
                  <a:pt x="1526223" y="4769181"/>
                </a:lnTo>
                <a:lnTo>
                  <a:pt x="1531034" y="4736553"/>
                </a:lnTo>
                <a:lnTo>
                  <a:pt x="1524587" y="4683622"/>
                </a:lnTo>
                <a:cubicBezTo>
                  <a:pt x="1524587" y="4683622"/>
                  <a:pt x="1520449" y="4663252"/>
                  <a:pt x="1510438" y="4660594"/>
                </a:cubicBezTo>
                <a:cubicBezTo>
                  <a:pt x="1486782" y="4682469"/>
                  <a:pt x="1520353" y="4855918"/>
                  <a:pt x="1520391" y="4892983"/>
                </a:cubicBezTo>
                <a:cubicBezTo>
                  <a:pt x="1527680" y="5092798"/>
                  <a:pt x="1545892" y="5288475"/>
                  <a:pt x="1568913" y="5483947"/>
                </a:cubicBezTo>
                <a:lnTo>
                  <a:pt x="1608053" y="5782214"/>
                </a:lnTo>
                <a:lnTo>
                  <a:pt x="1601962" y="5803618"/>
                </a:lnTo>
                <a:lnTo>
                  <a:pt x="1590412" y="5854245"/>
                </a:lnTo>
                <a:lnTo>
                  <a:pt x="1572042" y="5761957"/>
                </a:lnTo>
                <a:cubicBezTo>
                  <a:pt x="1580586" y="5727171"/>
                  <a:pt x="1577068" y="5698075"/>
                  <a:pt x="1561957" y="5685164"/>
                </a:cubicBezTo>
                <a:lnTo>
                  <a:pt x="1554008" y="5680238"/>
                </a:lnTo>
                <a:lnTo>
                  <a:pt x="1552536" y="5679325"/>
                </a:lnTo>
                <a:cubicBezTo>
                  <a:pt x="1550966" y="5678352"/>
                  <a:pt x="1550181" y="5677866"/>
                  <a:pt x="1551358" y="5678596"/>
                </a:cubicBezTo>
                <a:lnTo>
                  <a:pt x="1554008" y="5680238"/>
                </a:lnTo>
                <a:lnTo>
                  <a:pt x="1558423" y="5682974"/>
                </a:lnTo>
                <a:cubicBezTo>
                  <a:pt x="1560386" y="5684191"/>
                  <a:pt x="1561957" y="5685164"/>
                  <a:pt x="1561957" y="5685164"/>
                </a:cubicBezTo>
                <a:cubicBezTo>
                  <a:pt x="1555463" y="5711602"/>
                  <a:pt x="1557895" y="5738928"/>
                  <a:pt x="1572042" y="5761957"/>
                </a:cubicBezTo>
                <a:lnTo>
                  <a:pt x="1576933" y="5854582"/>
                </a:lnTo>
                <a:lnTo>
                  <a:pt x="1555983" y="5854043"/>
                </a:lnTo>
                <a:cubicBezTo>
                  <a:pt x="1560182" y="5846625"/>
                  <a:pt x="1563782" y="5840266"/>
                  <a:pt x="1563782" y="5840266"/>
                </a:cubicBezTo>
                <a:cubicBezTo>
                  <a:pt x="1541676" y="5845947"/>
                  <a:pt x="1548281" y="5849684"/>
                  <a:pt x="1555983" y="5854043"/>
                </a:cubicBezTo>
                <a:lnTo>
                  <a:pt x="1550802" y="5886679"/>
                </a:lnTo>
                <a:lnTo>
                  <a:pt x="1535941" y="5799144"/>
                </a:lnTo>
                <a:lnTo>
                  <a:pt x="1535418" y="5770891"/>
                </a:lnTo>
                <a:cubicBezTo>
                  <a:pt x="1535680" y="5761724"/>
                  <a:pt x="1536512" y="5756245"/>
                  <a:pt x="1538163" y="5757180"/>
                </a:cubicBezTo>
                <a:lnTo>
                  <a:pt x="1529537" y="5761426"/>
                </a:lnTo>
                <a:lnTo>
                  <a:pt x="1509654" y="5644305"/>
                </a:lnTo>
                <a:lnTo>
                  <a:pt x="1513781" y="5607615"/>
                </a:lnTo>
                <a:cubicBezTo>
                  <a:pt x="1516786" y="5584297"/>
                  <a:pt x="1520700" y="5557646"/>
                  <a:pt x="1526422" y="5523794"/>
                </a:cubicBezTo>
                <a:cubicBezTo>
                  <a:pt x="1527018" y="5507338"/>
                  <a:pt x="1553506" y="5365568"/>
                  <a:pt x="1530108" y="5422306"/>
                </a:cubicBezTo>
                <a:cubicBezTo>
                  <a:pt x="1514508" y="5465266"/>
                  <a:pt x="1510224" y="5567812"/>
                  <a:pt x="1502427" y="5596989"/>
                </a:cubicBezTo>
                <a:lnTo>
                  <a:pt x="1501947" y="5598915"/>
                </a:lnTo>
                <a:lnTo>
                  <a:pt x="1496526" y="5566986"/>
                </a:lnTo>
                <a:cubicBezTo>
                  <a:pt x="1456765" y="5381515"/>
                  <a:pt x="1474022" y="5193412"/>
                  <a:pt x="1425680" y="5005663"/>
                </a:cubicBezTo>
                <a:cubicBezTo>
                  <a:pt x="1425242" y="5040007"/>
                  <a:pt x="1431347" y="5086098"/>
                  <a:pt x="1421922" y="5076783"/>
                </a:cubicBezTo>
                <a:lnTo>
                  <a:pt x="1408053" y="5049558"/>
                </a:lnTo>
                <a:lnTo>
                  <a:pt x="1426588" y="4871042"/>
                </a:lnTo>
                <a:lnTo>
                  <a:pt x="1400137" y="5005213"/>
                </a:lnTo>
                <a:lnTo>
                  <a:pt x="1398857" y="4996914"/>
                </a:lnTo>
                <a:cubicBezTo>
                  <a:pt x="1390039" y="4931343"/>
                  <a:pt x="1377735" y="4830247"/>
                  <a:pt x="1362226" y="4805003"/>
                </a:cubicBezTo>
                <a:cubicBezTo>
                  <a:pt x="1349653" y="4930618"/>
                  <a:pt x="1366233" y="4980970"/>
                  <a:pt x="1368115" y="5091157"/>
                </a:cubicBezTo>
                <a:cubicBezTo>
                  <a:pt x="1378616" y="5240688"/>
                  <a:pt x="1361622" y="5117593"/>
                  <a:pt x="1334411" y="5073307"/>
                </a:cubicBezTo>
                <a:cubicBezTo>
                  <a:pt x="1313732" y="5039649"/>
                  <a:pt x="1350991" y="5123662"/>
                  <a:pt x="1325868" y="5108092"/>
                </a:cubicBezTo>
                <a:cubicBezTo>
                  <a:pt x="1300745" y="5092523"/>
                  <a:pt x="1313356" y="5003974"/>
                  <a:pt x="1304736" y="4964630"/>
                </a:cubicBezTo>
                <a:cubicBezTo>
                  <a:pt x="1305319" y="4918836"/>
                  <a:pt x="1309383" y="4865072"/>
                  <a:pt x="1294235" y="4815100"/>
                </a:cubicBezTo>
                <a:cubicBezTo>
                  <a:pt x="1294235" y="4815100"/>
                  <a:pt x="1275643" y="4810156"/>
                  <a:pt x="1269113" y="4799528"/>
                </a:cubicBezTo>
                <a:cubicBezTo>
                  <a:pt x="1264976" y="4779160"/>
                  <a:pt x="1247980" y="4656065"/>
                  <a:pt x="1245892" y="4627349"/>
                </a:cubicBezTo>
                <a:cubicBezTo>
                  <a:pt x="1204117" y="4487295"/>
                  <a:pt x="1231233" y="4724244"/>
                  <a:pt x="1229220" y="4769658"/>
                </a:cubicBezTo>
                <a:cubicBezTo>
                  <a:pt x="1237255" y="4854798"/>
                  <a:pt x="1248302" y="4921470"/>
                  <a:pt x="1239757" y="4956257"/>
                </a:cubicBezTo>
                <a:cubicBezTo>
                  <a:pt x="1235147" y="5092876"/>
                  <a:pt x="1249712" y="5188646"/>
                  <a:pt x="1243668" y="5324888"/>
                </a:cubicBezTo>
                <a:cubicBezTo>
                  <a:pt x="1216046" y="5207861"/>
                  <a:pt x="1224516" y="5098946"/>
                  <a:pt x="1207521" y="4975851"/>
                </a:cubicBezTo>
                <a:cubicBezTo>
                  <a:pt x="1201917" y="4918037"/>
                  <a:pt x="1208031" y="4855926"/>
                  <a:pt x="1180821" y="4811639"/>
                </a:cubicBezTo>
                <a:cubicBezTo>
                  <a:pt x="1165709" y="4798731"/>
                  <a:pt x="1157128" y="4796450"/>
                  <a:pt x="1151217" y="4777094"/>
                </a:cubicBezTo>
                <a:cubicBezTo>
                  <a:pt x="1136071" y="4727118"/>
                  <a:pt x="1159688" y="4668176"/>
                  <a:pt x="1146590" y="4609853"/>
                </a:cubicBezTo>
                <a:cubicBezTo>
                  <a:pt x="1144541" y="4618201"/>
                  <a:pt x="1097813" y="4616160"/>
                  <a:pt x="1100204" y="4606420"/>
                </a:cubicBezTo>
                <a:cubicBezTo>
                  <a:pt x="1077132" y="4582501"/>
                  <a:pt x="1117461" y="4418317"/>
                  <a:pt x="1075176" y="4398187"/>
                </a:cubicBezTo>
                <a:cubicBezTo>
                  <a:pt x="1075176" y="4398187"/>
                  <a:pt x="1074015" y="4397877"/>
                  <a:pt x="1072563" y="4397491"/>
                </a:cubicBezTo>
                <a:lnTo>
                  <a:pt x="1069293" y="4396623"/>
                </a:lnTo>
                <a:lnTo>
                  <a:pt x="1068205" y="4396333"/>
                </a:lnTo>
                <a:cubicBezTo>
                  <a:pt x="1067043" y="4396025"/>
                  <a:pt x="1066462" y="4395869"/>
                  <a:pt x="1067334" y="4396102"/>
                </a:cubicBezTo>
                <a:lnTo>
                  <a:pt x="1069293" y="4396623"/>
                </a:lnTo>
                <a:lnTo>
                  <a:pt x="1075176" y="4398187"/>
                </a:lnTo>
                <a:cubicBezTo>
                  <a:pt x="1058430" y="4466365"/>
                  <a:pt x="1085640" y="4510651"/>
                  <a:pt x="1079184" y="4574152"/>
                </a:cubicBezTo>
                <a:cubicBezTo>
                  <a:pt x="1066576" y="4662701"/>
                  <a:pt x="1066029" y="4745561"/>
                  <a:pt x="1077113" y="4849298"/>
                </a:cubicBezTo>
                <a:cubicBezTo>
                  <a:pt x="1081461" y="5023875"/>
                  <a:pt x="1039402" y="4655480"/>
                  <a:pt x="1030821" y="4653200"/>
                </a:cubicBezTo>
                <a:lnTo>
                  <a:pt x="996949" y="4753884"/>
                </a:lnTo>
                <a:cubicBezTo>
                  <a:pt x="988370" y="4751603"/>
                  <a:pt x="984399" y="4612701"/>
                  <a:pt x="984399" y="4612701"/>
                </a:cubicBezTo>
                <a:cubicBezTo>
                  <a:pt x="973351" y="4546029"/>
                  <a:pt x="988426" y="4521873"/>
                  <a:pt x="971847" y="4471518"/>
                </a:cubicBezTo>
                <a:cubicBezTo>
                  <a:pt x="963303" y="4506303"/>
                  <a:pt x="973803" y="4655836"/>
                  <a:pt x="965223" y="4653554"/>
                </a:cubicBezTo>
                <a:cubicBezTo>
                  <a:pt x="963077" y="4652986"/>
                  <a:pt x="959650" y="4642902"/>
                  <a:pt x="955746" y="4630401"/>
                </a:cubicBezTo>
                <a:lnTo>
                  <a:pt x="952389" y="4620153"/>
                </a:lnTo>
                <a:lnTo>
                  <a:pt x="967583" y="4470383"/>
                </a:lnTo>
                <a:lnTo>
                  <a:pt x="974881" y="4398414"/>
                </a:lnTo>
                <a:cubicBezTo>
                  <a:pt x="996485" y="4375650"/>
                  <a:pt x="953975" y="4386578"/>
                  <a:pt x="974881" y="4398414"/>
                </a:cubicBezTo>
                <a:cubicBezTo>
                  <a:pt x="963909" y="4437690"/>
                  <a:pt x="956046" y="4476452"/>
                  <a:pt x="949717" y="4514947"/>
                </a:cubicBezTo>
                <a:lnTo>
                  <a:pt x="939436" y="4589040"/>
                </a:lnTo>
                <a:lnTo>
                  <a:pt x="933039" y="4583097"/>
                </a:lnTo>
                <a:cubicBezTo>
                  <a:pt x="930447" y="4589286"/>
                  <a:pt x="928988" y="4607241"/>
                  <a:pt x="929469" y="4644053"/>
                </a:cubicBezTo>
                <a:lnTo>
                  <a:pt x="929766" y="4658337"/>
                </a:lnTo>
                <a:lnTo>
                  <a:pt x="917618" y="4744686"/>
                </a:lnTo>
                <a:cubicBezTo>
                  <a:pt x="911150" y="4783102"/>
                  <a:pt x="903079" y="4821748"/>
                  <a:pt x="891833" y="4860871"/>
                </a:cubicBezTo>
                <a:cubicBezTo>
                  <a:pt x="891916" y="4765743"/>
                  <a:pt x="909909" y="4672351"/>
                  <a:pt x="919595" y="4575662"/>
                </a:cubicBezTo>
                <a:cubicBezTo>
                  <a:pt x="925685" y="4500728"/>
                  <a:pt x="909489" y="4560144"/>
                  <a:pt x="901090" y="4590382"/>
                </a:cubicBezTo>
                <a:lnTo>
                  <a:pt x="852051" y="4939800"/>
                </a:lnTo>
                <a:lnTo>
                  <a:pt x="850825" y="4927012"/>
                </a:lnTo>
                <a:cubicBezTo>
                  <a:pt x="846308" y="4870969"/>
                  <a:pt x="834719" y="4719667"/>
                  <a:pt x="836262" y="4831243"/>
                </a:cubicBezTo>
                <a:cubicBezTo>
                  <a:pt x="831613" y="4930801"/>
                  <a:pt x="823542" y="4808595"/>
                  <a:pt x="811101" y="4778608"/>
                </a:cubicBezTo>
                <a:cubicBezTo>
                  <a:pt x="809052" y="4786955"/>
                  <a:pt x="807001" y="4795306"/>
                  <a:pt x="804949" y="4803653"/>
                </a:cubicBezTo>
                <a:cubicBezTo>
                  <a:pt x="807001" y="4795306"/>
                  <a:pt x="766218" y="4849687"/>
                  <a:pt x="756208" y="4847026"/>
                </a:cubicBezTo>
                <a:cubicBezTo>
                  <a:pt x="739046" y="4842466"/>
                  <a:pt x="717877" y="4661936"/>
                  <a:pt x="715791" y="4633218"/>
                </a:cubicBezTo>
                <a:cubicBezTo>
                  <a:pt x="682634" y="4532509"/>
                  <a:pt x="711253" y="4843974"/>
                  <a:pt x="692661" y="4839033"/>
                </a:cubicBezTo>
                <a:cubicBezTo>
                  <a:pt x="687857" y="4839980"/>
                  <a:pt x="682971" y="4828860"/>
                  <a:pt x="678403" y="4813242"/>
                </a:cubicBezTo>
                <a:lnTo>
                  <a:pt x="674548" y="4796742"/>
                </a:lnTo>
                <a:lnTo>
                  <a:pt x="705230" y="4556494"/>
                </a:lnTo>
                <a:cubicBezTo>
                  <a:pt x="708327" y="4533055"/>
                  <a:pt x="737718" y="4419525"/>
                  <a:pt x="723413" y="4411426"/>
                </a:cubicBezTo>
                <a:cubicBezTo>
                  <a:pt x="710207" y="4403951"/>
                  <a:pt x="703519" y="4495343"/>
                  <a:pt x="699318" y="4502764"/>
                </a:cubicBezTo>
                <a:cubicBezTo>
                  <a:pt x="689629" y="4591755"/>
                  <a:pt x="678914" y="4674217"/>
                  <a:pt x="667236" y="4754208"/>
                </a:cubicBezTo>
                <a:lnTo>
                  <a:pt x="666168" y="4760883"/>
                </a:lnTo>
                <a:lnTo>
                  <a:pt x="666067" y="4760447"/>
                </a:lnTo>
                <a:cubicBezTo>
                  <a:pt x="659020" y="4726337"/>
                  <a:pt x="654866" y="4704481"/>
                  <a:pt x="656832" y="4755400"/>
                </a:cubicBezTo>
                <a:lnTo>
                  <a:pt x="654113" y="4836224"/>
                </a:lnTo>
                <a:lnTo>
                  <a:pt x="629376" y="4990833"/>
                </a:lnTo>
                <a:lnTo>
                  <a:pt x="626785" y="5012259"/>
                </a:lnTo>
                <a:lnTo>
                  <a:pt x="615257" y="4942600"/>
                </a:lnTo>
                <a:cubicBezTo>
                  <a:pt x="610592" y="4912642"/>
                  <a:pt x="605540" y="4877394"/>
                  <a:pt x="599889" y="4832165"/>
                </a:cubicBezTo>
                <a:cubicBezTo>
                  <a:pt x="593322" y="4784472"/>
                  <a:pt x="591854" y="4747025"/>
                  <a:pt x="583237" y="4707679"/>
                </a:cubicBezTo>
                <a:cubicBezTo>
                  <a:pt x="557698" y="4619371"/>
                  <a:pt x="566148" y="4777250"/>
                  <a:pt x="566185" y="4814317"/>
                </a:cubicBezTo>
                <a:cubicBezTo>
                  <a:pt x="572132" y="4870740"/>
                  <a:pt x="593811" y="4931344"/>
                  <a:pt x="566017" y="4932849"/>
                </a:cubicBezTo>
                <a:cubicBezTo>
                  <a:pt x="574598" y="4935130"/>
                  <a:pt x="536341" y="4824172"/>
                  <a:pt x="523900" y="4794186"/>
                </a:cubicBezTo>
                <a:cubicBezTo>
                  <a:pt x="523900" y="4794186"/>
                  <a:pt x="530357" y="4730683"/>
                  <a:pt x="506702" y="4752559"/>
                </a:cubicBezTo>
                <a:cubicBezTo>
                  <a:pt x="506702" y="4752559"/>
                  <a:pt x="513269" y="4800254"/>
                  <a:pt x="515699" y="4827580"/>
                </a:cubicBezTo>
                <a:cubicBezTo>
                  <a:pt x="496144" y="4832760"/>
                  <a:pt x="476930" y="4836547"/>
                  <a:pt x="476930" y="4836547"/>
                </a:cubicBezTo>
                <a:cubicBezTo>
                  <a:pt x="472829" y="4853244"/>
                  <a:pt x="488016" y="4940284"/>
                  <a:pt x="479472" y="4975069"/>
                </a:cubicBezTo>
                <a:cubicBezTo>
                  <a:pt x="479472" y="4975069"/>
                  <a:pt x="466825" y="5026551"/>
                  <a:pt x="457830" y="4951531"/>
                </a:cubicBezTo>
                <a:cubicBezTo>
                  <a:pt x="452224" y="4893717"/>
                  <a:pt x="470853" y="4935724"/>
                  <a:pt x="450174" y="4902064"/>
                </a:cubicBezTo>
                <a:cubicBezTo>
                  <a:pt x="464323" y="4925094"/>
                  <a:pt x="433048" y="4934571"/>
                  <a:pt x="417937" y="4921661"/>
                </a:cubicBezTo>
                <a:cubicBezTo>
                  <a:pt x="419570" y="4924319"/>
                  <a:pt x="419986" y="4915258"/>
                  <a:pt x="419558" y="4900138"/>
                </a:cubicBezTo>
                <a:lnTo>
                  <a:pt x="416698" y="4852064"/>
                </a:lnTo>
                <a:lnTo>
                  <a:pt x="416966" y="4850132"/>
                </a:lnTo>
                <a:cubicBezTo>
                  <a:pt x="440896" y="4676301"/>
                  <a:pt x="464300" y="4503397"/>
                  <a:pt x="485730" y="4338475"/>
                </a:cubicBezTo>
                <a:cubicBezTo>
                  <a:pt x="510503" y="4135555"/>
                  <a:pt x="521478" y="3941618"/>
                  <a:pt x="528252" y="3755102"/>
                </a:cubicBezTo>
                <a:cubicBezTo>
                  <a:pt x="534522" y="3566903"/>
                  <a:pt x="521489" y="3369175"/>
                  <a:pt x="496553" y="3189902"/>
                </a:cubicBezTo>
                <a:cubicBezTo>
                  <a:pt x="478295" y="3491685"/>
                  <a:pt x="499545" y="3772446"/>
                  <a:pt x="481190" y="4092367"/>
                </a:cubicBezTo>
                <a:cubicBezTo>
                  <a:pt x="458125" y="4356440"/>
                  <a:pt x="420158" y="4628871"/>
                  <a:pt x="376087" y="4899247"/>
                </a:cubicBezTo>
                <a:lnTo>
                  <a:pt x="374493" y="4907257"/>
                </a:lnTo>
                <a:lnTo>
                  <a:pt x="367452" y="4868041"/>
                </a:lnTo>
                <a:lnTo>
                  <a:pt x="364951" y="4863004"/>
                </a:lnTo>
                <a:lnTo>
                  <a:pt x="367177" y="4850817"/>
                </a:lnTo>
                <a:cubicBezTo>
                  <a:pt x="386643" y="4593105"/>
                  <a:pt x="428821" y="4374841"/>
                  <a:pt x="457280" y="4070437"/>
                </a:cubicBezTo>
                <a:cubicBezTo>
                  <a:pt x="475453" y="3863780"/>
                  <a:pt x="470911" y="3617673"/>
                  <a:pt x="464577" y="3405541"/>
                </a:cubicBezTo>
                <a:cubicBezTo>
                  <a:pt x="468177" y="3399181"/>
                  <a:pt x="456957" y="3306055"/>
                  <a:pt x="456957" y="3306055"/>
                </a:cubicBezTo>
                <a:cubicBezTo>
                  <a:pt x="443753" y="3298581"/>
                  <a:pt x="447867" y="3370890"/>
                  <a:pt x="442472" y="3411223"/>
                </a:cubicBezTo>
                <a:cubicBezTo>
                  <a:pt x="437580" y="3468639"/>
                  <a:pt x="439887" y="3513335"/>
                  <a:pt x="435088" y="3537211"/>
                </a:cubicBezTo>
                <a:cubicBezTo>
                  <a:pt x="450003" y="3605839"/>
                  <a:pt x="436810" y="3659953"/>
                  <a:pt x="441423" y="3749343"/>
                </a:cubicBezTo>
                <a:cubicBezTo>
                  <a:pt x="444342" y="3854568"/>
                  <a:pt x="436457" y="3963475"/>
                  <a:pt x="429172" y="4071321"/>
                </a:cubicBezTo>
                <a:cubicBezTo>
                  <a:pt x="424877" y="4112278"/>
                  <a:pt x="427101" y="4252100"/>
                  <a:pt x="406788" y="4223809"/>
                </a:cubicBezTo>
                <a:cubicBezTo>
                  <a:pt x="399589" y="4236526"/>
                  <a:pt x="391788" y="4250308"/>
                  <a:pt x="401396" y="4264143"/>
                </a:cubicBezTo>
                <a:cubicBezTo>
                  <a:pt x="370618" y="4462266"/>
                  <a:pt x="356046" y="4662562"/>
                  <a:pt x="303064" y="4884506"/>
                </a:cubicBezTo>
                <a:cubicBezTo>
                  <a:pt x="327838" y="4681586"/>
                  <a:pt x="356910" y="4437710"/>
                  <a:pt x="385284" y="4228429"/>
                </a:cubicBezTo>
                <a:cubicBezTo>
                  <a:pt x="386481" y="4195515"/>
                  <a:pt x="417259" y="4012792"/>
                  <a:pt x="404053" y="4005318"/>
                </a:cubicBezTo>
                <a:cubicBezTo>
                  <a:pt x="360336" y="3972174"/>
                  <a:pt x="279411" y="4592592"/>
                  <a:pt x="385454" y="4038176"/>
                </a:cubicBezTo>
                <a:cubicBezTo>
                  <a:pt x="380656" y="4062055"/>
                  <a:pt x="376460" y="4084871"/>
                  <a:pt x="379962" y="4096652"/>
                </a:cubicBezTo>
                <a:cubicBezTo>
                  <a:pt x="374303" y="4360778"/>
                  <a:pt x="323129" y="4625735"/>
                  <a:pt x="265350" y="4871556"/>
                </a:cubicBezTo>
                <a:cubicBezTo>
                  <a:pt x="290212" y="4573510"/>
                  <a:pt x="331875" y="4276580"/>
                  <a:pt x="352632" y="3967813"/>
                </a:cubicBezTo>
                <a:cubicBezTo>
                  <a:pt x="370294" y="3682487"/>
                  <a:pt x="359748" y="3416185"/>
                  <a:pt x="345100" y="3139167"/>
                </a:cubicBezTo>
                <a:cubicBezTo>
                  <a:pt x="346895" y="3105190"/>
                  <a:pt x="337984" y="3056756"/>
                  <a:pt x="331392" y="3114610"/>
                </a:cubicBezTo>
                <a:cubicBezTo>
                  <a:pt x="333101" y="3175761"/>
                  <a:pt x="336020" y="3280985"/>
                  <a:pt x="338327" y="3325682"/>
                </a:cubicBezTo>
                <a:cubicBezTo>
                  <a:pt x="351608" y="3810474"/>
                  <a:pt x="323479" y="4306817"/>
                  <a:pt x="239732" y="4803870"/>
                </a:cubicBezTo>
                <a:cubicBezTo>
                  <a:pt x="222243" y="4898943"/>
                  <a:pt x="210757" y="5014210"/>
                  <a:pt x="170554" y="5069831"/>
                </a:cubicBezTo>
                <a:cubicBezTo>
                  <a:pt x="154958" y="5112791"/>
                  <a:pt x="162659" y="5117151"/>
                  <a:pt x="158464" y="5139967"/>
                </a:cubicBezTo>
                <a:cubicBezTo>
                  <a:pt x="151868" y="5197821"/>
                  <a:pt x="137371" y="5241399"/>
                  <a:pt x="135662" y="5180248"/>
                </a:cubicBezTo>
                <a:cubicBezTo>
                  <a:pt x="143547" y="5071341"/>
                  <a:pt x="148439" y="5013926"/>
                  <a:pt x="165929" y="4918854"/>
                </a:cubicBezTo>
                <a:cubicBezTo>
                  <a:pt x="202190" y="4600665"/>
                  <a:pt x="246759" y="4331974"/>
                  <a:pt x="268116" y="4006747"/>
                </a:cubicBezTo>
                <a:cubicBezTo>
                  <a:pt x="282090" y="3822909"/>
                  <a:pt x="279867" y="3683088"/>
                  <a:pt x="280037" y="3492833"/>
                </a:cubicBezTo>
                <a:cubicBezTo>
                  <a:pt x="280121" y="3397706"/>
                  <a:pt x="286297" y="3227647"/>
                  <a:pt x="276277" y="3117002"/>
                </a:cubicBezTo>
                <a:cubicBezTo>
                  <a:pt x="279877" y="3110644"/>
                  <a:pt x="262653" y="2997320"/>
                  <a:pt x="256052" y="2993584"/>
                </a:cubicBezTo>
                <a:cubicBezTo>
                  <a:pt x="249449" y="2989847"/>
                  <a:pt x="248157" y="3040903"/>
                  <a:pt x="244557" y="3047262"/>
                </a:cubicBezTo>
                <a:cubicBezTo>
                  <a:pt x="247205" y="3360878"/>
                  <a:pt x="273864" y="3662893"/>
                  <a:pt x="252003" y="3971036"/>
                </a:cubicBezTo>
                <a:cubicBezTo>
                  <a:pt x="239045" y="4250625"/>
                  <a:pt x="188481" y="4576111"/>
                  <a:pt x="147415" y="4856586"/>
                </a:cubicBezTo>
                <a:cubicBezTo>
                  <a:pt x="138418" y="4903280"/>
                  <a:pt x="129326" y="4968116"/>
                  <a:pt x="125128" y="4990934"/>
                </a:cubicBezTo>
                <a:cubicBezTo>
                  <a:pt x="110128" y="5017435"/>
                  <a:pt x="107723" y="4990881"/>
                  <a:pt x="96923" y="5009960"/>
                </a:cubicBezTo>
                <a:cubicBezTo>
                  <a:pt x="96923" y="5009960"/>
                  <a:pt x="78324" y="5042819"/>
                  <a:pt x="84925" y="5046556"/>
                </a:cubicBezTo>
                <a:cubicBezTo>
                  <a:pt x="78324" y="5042819"/>
                  <a:pt x="81412" y="4957789"/>
                  <a:pt x="87500" y="4882855"/>
                </a:cubicBezTo>
                <a:cubicBezTo>
                  <a:pt x="91099" y="4876497"/>
                  <a:pt x="91099" y="4876497"/>
                  <a:pt x="97701" y="4880236"/>
                </a:cubicBezTo>
                <a:cubicBezTo>
                  <a:pt x="91099" y="4876497"/>
                  <a:pt x="86814" y="4979046"/>
                  <a:pt x="90320" y="5006222"/>
                </a:cubicBezTo>
                <a:cubicBezTo>
                  <a:pt x="113470" y="4647024"/>
                  <a:pt x="99584" y="4751132"/>
                  <a:pt x="87500" y="4882855"/>
                </a:cubicBezTo>
                <a:lnTo>
                  <a:pt x="79426" y="4887980"/>
                </a:lnTo>
                <a:lnTo>
                  <a:pt x="77870" y="4838784"/>
                </a:lnTo>
                <a:cubicBezTo>
                  <a:pt x="81475" y="4780073"/>
                  <a:pt x="99076" y="4718653"/>
                  <a:pt x="109871" y="4653382"/>
                </a:cubicBezTo>
                <a:cubicBezTo>
                  <a:pt x="151718" y="4243182"/>
                  <a:pt x="194066" y="3834668"/>
                  <a:pt x="184299" y="3438641"/>
                </a:cubicBezTo>
                <a:cubicBezTo>
                  <a:pt x="176672" y="3277567"/>
                  <a:pt x="168444" y="3117550"/>
                  <a:pt x="163821" y="2966570"/>
                </a:cubicBezTo>
                <a:cubicBezTo>
                  <a:pt x="164172" y="2663049"/>
                  <a:pt x="176425" y="2341073"/>
                  <a:pt x="150366" y="2022601"/>
                </a:cubicBezTo>
                <a:cubicBezTo>
                  <a:pt x="133326" y="1796012"/>
                  <a:pt x="127587" y="1567424"/>
                  <a:pt x="109841" y="1313844"/>
                </a:cubicBezTo>
                <a:cubicBezTo>
                  <a:pt x="104531" y="1259052"/>
                  <a:pt x="107021" y="1190479"/>
                  <a:pt x="101713" y="1135685"/>
                </a:cubicBezTo>
                <a:cubicBezTo>
                  <a:pt x="99306" y="1109132"/>
                  <a:pt x="87995" y="1049542"/>
                  <a:pt x="82502" y="1108016"/>
                </a:cubicBezTo>
                <a:cubicBezTo>
                  <a:pt x="79510" y="1174907"/>
                  <a:pt x="87727" y="1257935"/>
                  <a:pt x="88934" y="1302008"/>
                </a:cubicBezTo>
                <a:cubicBezTo>
                  <a:pt x="103675" y="1545491"/>
                  <a:pt x="110613" y="1756564"/>
                  <a:pt x="119951" y="1978792"/>
                </a:cubicBezTo>
                <a:cubicBezTo>
                  <a:pt x="122174" y="2118613"/>
                  <a:pt x="147708" y="2281427"/>
                  <a:pt x="148828" y="2420626"/>
                </a:cubicBezTo>
                <a:cubicBezTo>
                  <a:pt x="146842" y="2506279"/>
                  <a:pt x="143349" y="2556089"/>
                  <a:pt x="143265" y="2651215"/>
                </a:cubicBezTo>
                <a:cubicBezTo>
                  <a:pt x="141372" y="2703329"/>
                  <a:pt x="143081" y="2764481"/>
                  <a:pt x="147292" y="2818652"/>
                </a:cubicBezTo>
                <a:cubicBezTo>
                  <a:pt x="143508" y="2938279"/>
                  <a:pt x="132887" y="2828693"/>
                  <a:pt x="134685" y="2794718"/>
                </a:cubicBezTo>
                <a:cubicBezTo>
                  <a:pt x="127645" y="2555598"/>
                  <a:pt x="117109" y="2350884"/>
                  <a:pt x="114374" y="2132394"/>
                </a:cubicBezTo>
                <a:cubicBezTo>
                  <a:pt x="99127" y="1871830"/>
                  <a:pt x="83783" y="1629406"/>
                  <a:pt x="64841" y="1393343"/>
                </a:cubicBezTo>
                <a:cubicBezTo>
                  <a:pt x="52597" y="1142876"/>
                  <a:pt x="19853" y="915797"/>
                  <a:pt x="11208" y="658969"/>
                </a:cubicBezTo>
                <a:cubicBezTo>
                  <a:pt x="6833" y="501133"/>
                  <a:pt x="-7560" y="332116"/>
                  <a:pt x="5083" y="16226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05677338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907325527"/>
      </p:ext>
    </p:extLst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336849" y="787805"/>
            <a:ext cx="5855152" cy="5288656"/>
          </a:xfrm>
          <a:custGeom>
            <a:avLst/>
            <a:gdLst>
              <a:gd name="connsiteX0" fmla="*/ 4874092 w 5855152"/>
              <a:gd name="connsiteY0" fmla="*/ 4999043 h 5288656"/>
              <a:gd name="connsiteX1" fmla="*/ 4889367 w 5855152"/>
              <a:gd name="connsiteY1" fmla="*/ 5008906 h 5288656"/>
              <a:gd name="connsiteX2" fmla="*/ 4868797 w 5855152"/>
              <a:gd name="connsiteY2" fmla="*/ 5011659 h 5288656"/>
              <a:gd name="connsiteX3" fmla="*/ 4861720 w 5855152"/>
              <a:gd name="connsiteY3" fmla="*/ 5002470 h 5288656"/>
              <a:gd name="connsiteX4" fmla="*/ 4874092 w 5855152"/>
              <a:gd name="connsiteY4" fmla="*/ 4999043 h 5288656"/>
              <a:gd name="connsiteX5" fmla="*/ 3805799 w 5855152"/>
              <a:gd name="connsiteY5" fmla="*/ 4978949 h 5288656"/>
              <a:gd name="connsiteX6" fmla="*/ 3810666 w 5855152"/>
              <a:gd name="connsiteY6" fmla="*/ 4988262 h 5288656"/>
              <a:gd name="connsiteX7" fmla="*/ 3799140 w 5855152"/>
              <a:gd name="connsiteY7" fmla="*/ 4996226 h 5288656"/>
              <a:gd name="connsiteX8" fmla="*/ 4601655 w 5855152"/>
              <a:gd name="connsiteY8" fmla="*/ 4955592 h 5288656"/>
              <a:gd name="connsiteX9" fmla="*/ 4652831 w 5855152"/>
              <a:gd name="connsiteY9" fmla="*/ 4962554 h 5288656"/>
              <a:gd name="connsiteX10" fmla="*/ 4815780 w 5855152"/>
              <a:gd name="connsiteY10" fmla="*/ 5001268 h 5288656"/>
              <a:gd name="connsiteX11" fmla="*/ 5042497 w 5855152"/>
              <a:gd name="connsiteY11" fmla="*/ 5043718 h 5288656"/>
              <a:gd name="connsiteX12" fmla="*/ 5468699 w 5855152"/>
              <a:gd name="connsiteY12" fmla="*/ 5163730 h 5288656"/>
              <a:gd name="connsiteX13" fmla="*/ 5789115 w 5855152"/>
              <a:gd name="connsiteY13" fmla="*/ 5245544 h 5288656"/>
              <a:gd name="connsiteX14" fmla="*/ 5855151 w 5855152"/>
              <a:gd name="connsiteY14" fmla="*/ 5262772 h 5288656"/>
              <a:gd name="connsiteX15" fmla="*/ 5855152 w 5855152"/>
              <a:gd name="connsiteY15" fmla="*/ 5288656 h 5288656"/>
              <a:gd name="connsiteX16" fmla="*/ 5682887 w 5855152"/>
              <a:gd name="connsiteY16" fmla="*/ 5238810 h 5288656"/>
              <a:gd name="connsiteX17" fmla="*/ 5317287 w 5855152"/>
              <a:gd name="connsiteY17" fmla="*/ 5137284 h 5288656"/>
              <a:gd name="connsiteX18" fmla="*/ 4673624 w 5855152"/>
              <a:gd name="connsiteY18" fmla="*/ 4979857 h 5288656"/>
              <a:gd name="connsiteX19" fmla="*/ 4601655 w 5855152"/>
              <a:gd name="connsiteY19" fmla="*/ 4955592 h 5288656"/>
              <a:gd name="connsiteX20" fmla="*/ 5482176 w 5855152"/>
              <a:gd name="connsiteY20" fmla="*/ 4854489 h 5288656"/>
              <a:gd name="connsiteX21" fmla="*/ 5478996 w 5855152"/>
              <a:gd name="connsiteY21" fmla="*/ 4872731 h 5288656"/>
              <a:gd name="connsiteX22" fmla="*/ 5487961 w 5855152"/>
              <a:gd name="connsiteY22" fmla="*/ 4867249 h 5288656"/>
              <a:gd name="connsiteX23" fmla="*/ 5482176 w 5855152"/>
              <a:gd name="connsiteY23" fmla="*/ 4854489 h 5288656"/>
              <a:gd name="connsiteX24" fmla="*/ 3876894 w 5855152"/>
              <a:gd name="connsiteY24" fmla="*/ 4738162 h 5288656"/>
              <a:gd name="connsiteX25" fmla="*/ 3935181 w 5855152"/>
              <a:gd name="connsiteY25" fmla="*/ 4755891 h 5288656"/>
              <a:gd name="connsiteX26" fmla="*/ 3991713 w 5855152"/>
              <a:gd name="connsiteY26" fmla="*/ 4765635 h 5288656"/>
              <a:gd name="connsiteX27" fmla="*/ 3904828 w 5855152"/>
              <a:gd name="connsiteY27" fmla="*/ 4741289 h 5288656"/>
              <a:gd name="connsiteX28" fmla="*/ 3830869 w 5855152"/>
              <a:gd name="connsiteY28" fmla="*/ 4720346 h 5288656"/>
              <a:gd name="connsiteX29" fmla="*/ 3826002 w 5855152"/>
              <a:gd name="connsiteY29" fmla="*/ 4729701 h 5288656"/>
              <a:gd name="connsiteX30" fmla="*/ 3836314 w 5855152"/>
              <a:gd name="connsiteY30" fmla="*/ 4735064 h 5288656"/>
              <a:gd name="connsiteX31" fmla="*/ 3838484 w 5855152"/>
              <a:gd name="connsiteY31" fmla="*/ 4731685 h 5288656"/>
              <a:gd name="connsiteX32" fmla="*/ 3836454 w 5855152"/>
              <a:gd name="connsiteY32" fmla="*/ 4726401 h 5288656"/>
              <a:gd name="connsiteX33" fmla="*/ 3832372 w 5855152"/>
              <a:gd name="connsiteY33" fmla="*/ 4720773 h 5288656"/>
              <a:gd name="connsiteX34" fmla="*/ 2606120 w 5855152"/>
              <a:gd name="connsiteY34" fmla="*/ 4597094 h 5288656"/>
              <a:gd name="connsiteX35" fmla="*/ 2614531 w 5855152"/>
              <a:gd name="connsiteY35" fmla="*/ 4599159 h 5288656"/>
              <a:gd name="connsiteX36" fmla="*/ 2612770 w 5855152"/>
              <a:gd name="connsiteY36" fmla="*/ 4600960 h 5288656"/>
              <a:gd name="connsiteX37" fmla="*/ 2606120 w 5855152"/>
              <a:gd name="connsiteY37" fmla="*/ 4597094 h 5288656"/>
              <a:gd name="connsiteX38" fmla="*/ 3480990 w 5855152"/>
              <a:gd name="connsiteY38" fmla="*/ 4593248 h 5288656"/>
              <a:gd name="connsiteX39" fmla="*/ 3519489 w 5855152"/>
              <a:gd name="connsiteY39" fmla="*/ 4607743 h 5288656"/>
              <a:gd name="connsiteX40" fmla="*/ 3586656 w 5855152"/>
              <a:gd name="connsiteY40" fmla="*/ 4627643 h 5288656"/>
              <a:gd name="connsiteX41" fmla="*/ 3774289 w 5855152"/>
              <a:gd name="connsiteY41" fmla="*/ 4660356 h 5288656"/>
              <a:gd name="connsiteX42" fmla="*/ 3780733 w 5855152"/>
              <a:gd name="connsiteY42" fmla="*/ 4661812 h 5288656"/>
              <a:gd name="connsiteX43" fmla="*/ 3633229 w 5855152"/>
              <a:gd name="connsiteY43" fmla="*/ 4615400 h 5288656"/>
              <a:gd name="connsiteX44" fmla="*/ 3515735 w 5855152"/>
              <a:gd name="connsiteY44" fmla="*/ 4597608 h 5288656"/>
              <a:gd name="connsiteX45" fmla="*/ 2674466 w 5855152"/>
              <a:gd name="connsiteY45" fmla="*/ 4514460 h 5288656"/>
              <a:gd name="connsiteX46" fmla="*/ 2697169 w 5855152"/>
              <a:gd name="connsiteY46" fmla="*/ 4521430 h 5288656"/>
              <a:gd name="connsiteX47" fmla="*/ 2753736 w 5855152"/>
              <a:gd name="connsiteY47" fmla="*/ 4539019 h 5288656"/>
              <a:gd name="connsiteX48" fmla="*/ 2778567 w 5855152"/>
              <a:gd name="connsiteY48" fmla="*/ 4546783 h 5288656"/>
              <a:gd name="connsiteX49" fmla="*/ 2878609 w 5855152"/>
              <a:gd name="connsiteY49" fmla="*/ 4553170 h 5288656"/>
              <a:gd name="connsiteX50" fmla="*/ 3331844 w 5855152"/>
              <a:gd name="connsiteY50" fmla="*/ 4591427 h 5288656"/>
              <a:gd name="connsiteX51" fmla="*/ 3474330 w 5855152"/>
              <a:gd name="connsiteY51" fmla="*/ 4610840 h 5288656"/>
              <a:gd name="connsiteX52" fmla="*/ 3438338 w 5855152"/>
              <a:gd name="connsiteY52" fmla="*/ 4599048 h 5288656"/>
              <a:gd name="connsiteX53" fmla="*/ 3389009 w 5855152"/>
              <a:gd name="connsiteY53" fmla="*/ 4581708 h 5288656"/>
              <a:gd name="connsiteX54" fmla="*/ 3281755 w 5855152"/>
              <a:gd name="connsiteY54" fmla="*/ 4568249 h 5288656"/>
              <a:gd name="connsiteX55" fmla="*/ 2834146 w 5855152"/>
              <a:gd name="connsiteY55" fmla="*/ 4528465 h 5288656"/>
              <a:gd name="connsiteX56" fmla="*/ 3128428 w 5855152"/>
              <a:gd name="connsiteY56" fmla="*/ 4470782 h 5288656"/>
              <a:gd name="connsiteX57" fmla="*/ 3143598 w 5855152"/>
              <a:gd name="connsiteY57" fmla="*/ 4476845 h 5288656"/>
              <a:gd name="connsiteX58" fmla="*/ 3224407 w 5855152"/>
              <a:gd name="connsiteY58" fmla="*/ 4500115 h 5288656"/>
              <a:gd name="connsiteX59" fmla="*/ 3282331 w 5855152"/>
              <a:gd name="connsiteY59" fmla="*/ 4507118 h 5288656"/>
              <a:gd name="connsiteX60" fmla="*/ 3183233 w 5855152"/>
              <a:gd name="connsiteY60" fmla="*/ 4476671 h 5288656"/>
              <a:gd name="connsiteX61" fmla="*/ 2362795 w 5855152"/>
              <a:gd name="connsiteY61" fmla="*/ 4270020 h 5288656"/>
              <a:gd name="connsiteX62" fmla="*/ 2480371 w 5855152"/>
              <a:gd name="connsiteY62" fmla="*/ 4307474 h 5288656"/>
              <a:gd name="connsiteX63" fmla="*/ 2362795 w 5855152"/>
              <a:gd name="connsiteY63" fmla="*/ 4270020 h 5288656"/>
              <a:gd name="connsiteX64" fmla="*/ 2314804 w 5855152"/>
              <a:gd name="connsiteY64" fmla="*/ 4251091 h 5288656"/>
              <a:gd name="connsiteX65" fmla="*/ 2326407 w 5855152"/>
              <a:gd name="connsiteY65" fmla="*/ 4251801 h 5288656"/>
              <a:gd name="connsiteX66" fmla="*/ 2326529 w 5855152"/>
              <a:gd name="connsiteY66" fmla="*/ 4255812 h 5288656"/>
              <a:gd name="connsiteX67" fmla="*/ 2322069 w 5855152"/>
              <a:gd name="connsiteY67" fmla="*/ 4259299 h 5288656"/>
              <a:gd name="connsiteX68" fmla="*/ 2314097 w 5855152"/>
              <a:gd name="connsiteY68" fmla="*/ 4262695 h 5288656"/>
              <a:gd name="connsiteX69" fmla="*/ 2314804 w 5855152"/>
              <a:gd name="connsiteY69" fmla="*/ 4251091 h 5288656"/>
              <a:gd name="connsiteX70" fmla="*/ 1093471 w 5855152"/>
              <a:gd name="connsiteY70" fmla="*/ 3711546 h 5288656"/>
              <a:gd name="connsiteX71" fmla="*/ 1210209 w 5855152"/>
              <a:gd name="connsiteY71" fmla="*/ 3759498 h 5288656"/>
              <a:gd name="connsiteX72" fmla="*/ 1211050 w 5855152"/>
              <a:gd name="connsiteY72" fmla="*/ 3749000 h 5288656"/>
              <a:gd name="connsiteX73" fmla="*/ 1322051 w 5855152"/>
              <a:gd name="connsiteY73" fmla="*/ 3802637 h 5288656"/>
              <a:gd name="connsiteX74" fmla="*/ 1093471 w 5855152"/>
              <a:gd name="connsiteY74" fmla="*/ 3711546 h 5288656"/>
              <a:gd name="connsiteX75" fmla="*/ 786026 w 5855152"/>
              <a:gd name="connsiteY75" fmla="*/ 3583356 h 5288656"/>
              <a:gd name="connsiteX76" fmla="*/ 778917 w 5855152"/>
              <a:gd name="connsiteY76" fmla="*/ 3592493 h 5288656"/>
              <a:gd name="connsiteX77" fmla="*/ 816455 w 5855152"/>
              <a:gd name="connsiteY77" fmla="*/ 3605934 h 5288656"/>
              <a:gd name="connsiteX78" fmla="*/ 816141 w 5855152"/>
              <a:gd name="connsiteY78" fmla="*/ 3600213 h 5288656"/>
              <a:gd name="connsiteX79" fmla="*/ 786026 w 5855152"/>
              <a:gd name="connsiteY79" fmla="*/ 3583356 h 5288656"/>
              <a:gd name="connsiteX80" fmla="*/ 817795 w 5855152"/>
              <a:gd name="connsiteY80" fmla="*/ 3436091 h 5288656"/>
              <a:gd name="connsiteX81" fmla="*/ 854184 w 5855152"/>
              <a:gd name="connsiteY81" fmla="*/ 3454311 h 5288656"/>
              <a:gd name="connsiteX82" fmla="*/ 835980 w 5855152"/>
              <a:gd name="connsiteY82" fmla="*/ 3449482 h 5288656"/>
              <a:gd name="connsiteX83" fmla="*/ 817795 w 5855152"/>
              <a:gd name="connsiteY83" fmla="*/ 3436091 h 5288656"/>
              <a:gd name="connsiteX84" fmla="*/ 343214 w 5855152"/>
              <a:gd name="connsiteY84" fmla="*/ 3373027 h 5288656"/>
              <a:gd name="connsiteX85" fmla="*/ 400759 w 5855152"/>
              <a:gd name="connsiteY85" fmla="*/ 3401795 h 5288656"/>
              <a:gd name="connsiteX86" fmla="*/ 373435 w 5855152"/>
              <a:gd name="connsiteY86" fmla="*/ 3394057 h 5288656"/>
              <a:gd name="connsiteX87" fmla="*/ 343214 w 5855152"/>
              <a:gd name="connsiteY87" fmla="*/ 3373027 h 5288656"/>
              <a:gd name="connsiteX88" fmla="*/ 329591 w 5855152"/>
              <a:gd name="connsiteY88" fmla="*/ 3357634 h 5288656"/>
              <a:gd name="connsiteX89" fmla="*/ 343214 w 5855152"/>
              <a:gd name="connsiteY89" fmla="*/ 3373027 h 5288656"/>
              <a:gd name="connsiteX90" fmla="*/ 334509 w 5855152"/>
              <a:gd name="connsiteY90" fmla="*/ 3373206 h 5288656"/>
              <a:gd name="connsiteX91" fmla="*/ 322194 w 5855152"/>
              <a:gd name="connsiteY91" fmla="*/ 3360724 h 5288656"/>
              <a:gd name="connsiteX92" fmla="*/ 329591 w 5855152"/>
              <a:gd name="connsiteY92" fmla="*/ 3357634 h 5288656"/>
              <a:gd name="connsiteX93" fmla="*/ 807478 w 5855152"/>
              <a:gd name="connsiteY93" fmla="*/ 3357418 h 5288656"/>
              <a:gd name="connsiteX94" fmla="*/ 791421 w 5855152"/>
              <a:gd name="connsiteY94" fmla="*/ 3358589 h 5288656"/>
              <a:gd name="connsiteX95" fmla="*/ 807478 w 5855152"/>
              <a:gd name="connsiteY95" fmla="*/ 3357418 h 5288656"/>
              <a:gd name="connsiteX96" fmla="*/ 308572 w 5855152"/>
              <a:gd name="connsiteY96" fmla="*/ 3345330 h 5288656"/>
              <a:gd name="connsiteX97" fmla="*/ 322194 w 5855152"/>
              <a:gd name="connsiteY97" fmla="*/ 3360724 h 5288656"/>
              <a:gd name="connsiteX98" fmla="*/ 313490 w 5855152"/>
              <a:gd name="connsiteY98" fmla="*/ 3360904 h 5288656"/>
              <a:gd name="connsiteX99" fmla="*/ 301175 w 5855152"/>
              <a:gd name="connsiteY99" fmla="*/ 3348420 h 5288656"/>
              <a:gd name="connsiteX100" fmla="*/ 308572 w 5855152"/>
              <a:gd name="connsiteY100" fmla="*/ 3345330 h 5288656"/>
              <a:gd name="connsiteX101" fmla="*/ 1211353 w 5855152"/>
              <a:gd name="connsiteY101" fmla="*/ 3294097 h 5288656"/>
              <a:gd name="connsiteX102" fmla="*/ 1202042 w 5855152"/>
              <a:gd name="connsiteY102" fmla="*/ 3301464 h 5288656"/>
              <a:gd name="connsiteX103" fmla="*/ 1192383 w 5855152"/>
              <a:gd name="connsiteY103" fmla="*/ 3309352 h 5288656"/>
              <a:gd name="connsiteX104" fmla="*/ 1202042 w 5855152"/>
              <a:gd name="connsiteY104" fmla="*/ 3301464 h 5288656"/>
              <a:gd name="connsiteX105" fmla="*/ 1211353 w 5855152"/>
              <a:gd name="connsiteY105" fmla="*/ 3294097 h 5288656"/>
              <a:gd name="connsiteX106" fmla="*/ 639134 w 5855152"/>
              <a:gd name="connsiteY106" fmla="*/ 3281917 h 5288656"/>
              <a:gd name="connsiteX107" fmla="*/ 671624 w 5855152"/>
              <a:gd name="connsiteY107" fmla="*/ 3293825 h 5288656"/>
              <a:gd name="connsiteX108" fmla="*/ 672898 w 5855152"/>
              <a:gd name="connsiteY108" fmla="*/ 3300752 h 5288656"/>
              <a:gd name="connsiteX109" fmla="*/ 653089 w 5855152"/>
              <a:gd name="connsiteY109" fmla="*/ 3294868 h 5288656"/>
              <a:gd name="connsiteX110" fmla="*/ 639134 w 5855152"/>
              <a:gd name="connsiteY110" fmla="*/ 3281917 h 5288656"/>
              <a:gd name="connsiteX111" fmla="*/ 100482 w 5855152"/>
              <a:gd name="connsiteY111" fmla="*/ 3205606 h 5288656"/>
              <a:gd name="connsiteX112" fmla="*/ 91247 w 5855152"/>
              <a:gd name="connsiteY112" fmla="*/ 3209662 h 5288656"/>
              <a:gd name="connsiteX113" fmla="*/ 100482 w 5855152"/>
              <a:gd name="connsiteY113" fmla="*/ 3205606 h 5288656"/>
              <a:gd name="connsiteX114" fmla="*/ 72291 w 5855152"/>
              <a:gd name="connsiteY114" fmla="*/ 3150857 h 5288656"/>
              <a:gd name="connsiteX115" fmla="*/ 62717 w 5855152"/>
              <a:gd name="connsiteY115" fmla="*/ 3154527 h 5288656"/>
              <a:gd name="connsiteX116" fmla="*/ 72291 w 5855152"/>
              <a:gd name="connsiteY116" fmla="*/ 3150857 h 5288656"/>
              <a:gd name="connsiteX117" fmla="*/ 72291 w 5855152"/>
              <a:gd name="connsiteY117" fmla="*/ 3150857 h 5288656"/>
              <a:gd name="connsiteX118" fmla="*/ 101797 w 5855152"/>
              <a:gd name="connsiteY118" fmla="*/ 3165326 h 5288656"/>
              <a:gd name="connsiteX119" fmla="*/ 95218 w 5855152"/>
              <a:gd name="connsiteY119" fmla="*/ 3163932 h 5288656"/>
              <a:gd name="connsiteX120" fmla="*/ 379667 w 5855152"/>
              <a:gd name="connsiteY120" fmla="*/ 2740241 h 5288656"/>
              <a:gd name="connsiteX121" fmla="*/ 407365 w 5855152"/>
              <a:gd name="connsiteY121" fmla="*/ 2746199 h 5288656"/>
              <a:gd name="connsiteX122" fmla="*/ 399345 w 5855152"/>
              <a:gd name="connsiteY122" fmla="*/ 2745983 h 5288656"/>
              <a:gd name="connsiteX123" fmla="*/ 393009 w 5855152"/>
              <a:gd name="connsiteY123" fmla="*/ 2745381 h 5288656"/>
              <a:gd name="connsiteX124" fmla="*/ 2164710 w 5855152"/>
              <a:gd name="connsiteY124" fmla="*/ 2694344 h 5288656"/>
              <a:gd name="connsiteX125" fmla="*/ 2225136 w 5855152"/>
              <a:gd name="connsiteY125" fmla="*/ 2723142 h 5288656"/>
              <a:gd name="connsiteX126" fmla="*/ 2241454 w 5855152"/>
              <a:gd name="connsiteY126" fmla="*/ 2730138 h 5288656"/>
              <a:gd name="connsiteX127" fmla="*/ 2246341 w 5855152"/>
              <a:gd name="connsiteY127" fmla="*/ 2729621 h 5288656"/>
              <a:gd name="connsiteX128" fmla="*/ 2257768 w 5855152"/>
              <a:gd name="connsiteY128" fmla="*/ 2727480 h 5288656"/>
              <a:gd name="connsiteX129" fmla="*/ 2344879 w 5855152"/>
              <a:gd name="connsiteY129" fmla="*/ 2756423 h 5288656"/>
              <a:gd name="connsiteX130" fmla="*/ 2360650 w 5855152"/>
              <a:gd name="connsiteY130" fmla="*/ 2762332 h 5288656"/>
              <a:gd name="connsiteX131" fmla="*/ 2361965 w 5855152"/>
              <a:gd name="connsiteY131" fmla="*/ 2755869 h 5288656"/>
              <a:gd name="connsiteX132" fmla="*/ 2254913 w 5855152"/>
              <a:gd name="connsiteY132" fmla="*/ 2718859 h 5288656"/>
              <a:gd name="connsiteX133" fmla="*/ 2166279 w 5855152"/>
              <a:gd name="connsiteY133" fmla="*/ 2694372 h 5288656"/>
              <a:gd name="connsiteX134" fmla="*/ 2192809 w 5855152"/>
              <a:gd name="connsiteY134" fmla="*/ 2665860 h 5288656"/>
              <a:gd name="connsiteX135" fmla="*/ 2188655 w 5855152"/>
              <a:gd name="connsiteY135" fmla="*/ 2666891 h 5288656"/>
              <a:gd name="connsiteX136" fmla="*/ 2189235 w 5855152"/>
              <a:gd name="connsiteY136" fmla="*/ 2672198 h 5288656"/>
              <a:gd name="connsiteX137" fmla="*/ 2192181 w 5855152"/>
              <a:gd name="connsiteY137" fmla="*/ 2673735 h 5288656"/>
              <a:gd name="connsiteX138" fmla="*/ 2204831 w 5855152"/>
              <a:gd name="connsiteY138" fmla="*/ 2673720 h 5288656"/>
              <a:gd name="connsiteX139" fmla="*/ 2379007 w 5855152"/>
              <a:gd name="connsiteY139" fmla="*/ 2740784 h 5288656"/>
              <a:gd name="connsiteX140" fmla="*/ 2403157 w 5855152"/>
              <a:gd name="connsiteY140" fmla="*/ 2741241 h 5288656"/>
              <a:gd name="connsiteX141" fmla="*/ 2307071 w 5855152"/>
              <a:gd name="connsiteY141" fmla="*/ 2693844 h 5288656"/>
              <a:gd name="connsiteX142" fmla="*/ 2204831 w 5855152"/>
              <a:gd name="connsiteY142" fmla="*/ 2673720 h 5288656"/>
              <a:gd name="connsiteX143" fmla="*/ 2192809 w 5855152"/>
              <a:gd name="connsiteY143" fmla="*/ 2665860 h 5288656"/>
              <a:gd name="connsiteX144" fmla="*/ 2042431 w 5855152"/>
              <a:gd name="connsiteY144" fmla="*/ 2656239 h 5288656"/>
              <a:gd name="connsiteX145" fmla="*/ 2046054 w 5855152"/>
              <a:gd name="connsiteY145" fmla="*/ 2660457 h 5288656"/>
              <a:gd name="connsiteX146" fmla="*/ 2057400 w 5855152"/>
              <a:gd name="connsiteY146" fmla="*/ 2666452 h 5288656"/>
              <a:gd name="connsiteX147" fmla="*/ 2082137 w 5855152"/>
              <a:gd name="connsiteY147" fmla="*/ 2675383 h 5288656"/>
              <a:gd name="connsiteX148" fmla="*/ 2082953 w 5855152"/>
              <a:gd name="connsiteY148" fmla="*/ 2675578 h 5288656"/>
              <a:gd name="connsiteX149" fmla="*/ 2045982 w 5855152"/>
              <a:gd name="connsiteY149" fmla="*/ 2652784 h 5288656"/>
              <a:gd name="connsiteX150" fmla="*/ 2045400 w 5855152"/>
              <a:gd name="connsiteY150" fmla="*/ 2653144 h 5288656"/>
              <a:gd name="connsiteX151" fmla="*/ 2091615 w 5855152"/>
              <a:gd name="connsiteY151" fmla="*/ 2669453 h 5288656"/>
              <a:gd name="connsiteX152" fmla="*/ 2128634 w 5855152"/>
              <a:gd name="connsiteY152" fmla="*/ 2682449 h 5288656"/>
              <a:gd name="connsiteX153" fmla="*/ 2133441 w 5855152"/>
              <a:gd name="connsiteY153" fmla="*/ 2675097 h 5288656"/>
              <a:gd name="connsiteX154" fmla="*/ 2045982 w 5855152"/>
              <a:gd name="connsiteY154" fmla="*/ 2652784 h 5288656"/>
              <a:gd name="connsiteX155" fmla="*/ 972172 w 5855152"/>
              <a:gd name="connsiteY155" fmla="*/ 2607925 h 5288656"/>
              <a:gd name="connsiteX156" fmla="*/ 984877 w 5855152"/>
              <a:gd name="connsiteY156" fmla="*/ 2616106 h 5288656"/>
              <a:gd name="connsiteX157" fmla="*/ 972172 w 5855152"/>
              <a:gd name="connsiteY157" fmla="*/ 2607925 h 5288656"/>
              <a:gd name="connsiteX158" fmla="*/ 270057 w 5855152"/>
              <a:gd name="connsiteY158" fmla="*/ 2602791 h 5288656"/>
              <a:gd name="connsiteX159" fmla="*/ 282761 w 5855152"/>
              <a:gd name="connsiteY159" fmla="*/ 2610971 h 5288656"/>
              <a:gd name="connsiteX160" fmla="*/ 270057 w 5855152"/>
              <a:gd name="connsiteY160" fmla="*/ 2602791 h 5288656"/>
              <a:gd name="connsiteX161" fmla="*/ 1980282 w 5855152"/>
              <a:gd name="connsiteY161" fmla="*/ 2587569 h 5288656"/>
              <a:gd name="connsiteX162" fmla="*/ 1971512 w 5855152"/>
              <a:gd name="connsiteY162" fmla="*/ 2587766 h 5288656"/>
              <a:gd name="connsiteX163" fmla="*/ 1984185 w 5855152"/>
              <a:gd name="connsiteY163" fmla="*/ 2594943 h 5288656"/>
              <a:gd name="connsiteX164" fmla="*/ 2046056 w 5855152"/>
              <a:gd name="connsiteY164" fmla="*/ 2601163 h 5288656"/>
              <a:gd name="connsiteX165" fmla="*/ 2008831 w 5855152"/>
              <a:gd name="connsiteY165" fmla="*/ 2593446 h 5288656"/>
              <a:gd name="connsiteX166" fmla="*/ 1980282 w 5855152"/>
              <a:gd name="connsiteY166" fmla="*/ 2587569 h 5288656"/>
              <a:gd name="connsiteX167" fmla="*/ 244303 w 5855152"/>
              <a:gd name="connsiteY167" fmla="*/ 2583401 h 5288656"/>
              <a:gd name="connsiteX168" fmla="*/ 234993 w 5855152"/>
              <a:gd name="connsiteY168" fmla="*/ 2590770 h 5288656"/>
              <a:gd name="connsiteX169" fmla="*/ 244303 w 5855152"/>
              <a:gd name="connsiteY169" fmla="*/ 2583401 h 5288656"/>
              <a:gd name="connsiteX170" fmla="*/ 1767969 w 5855152"/>
              <a:gd name="connsiteY170" fmla="*/ 2534980 h 5288656"/>
              <a:gd name="connsiteX171" fmla="*/ 1999657 w 5855152"/>
              <a:gd name="connsiteY171" fmla="*/ 2642226 h 5288656"/>
              <a:gd name="connsiteX172" fmla="*/ 2013719 w 5855152"/>
              <a:gd name="connsiteY172" fmla="*/ 2645235 h 5288656"/>
              <a:gd name="connsiteX173" fmla="*/ 2020744 w 5855152"/>
              <a:gd name="connsiteY173" fmla="*/ 2645887 h 5288656"/>
              <a:gd name="connsiteX174" fmla="*/ 2019339 w 5855152"/>
              <a:gd name="connsiteY174" fmla="*/ 2645216 h 5288656"/>
              <a:gd name="connsiteX175" fmla="*/ 2022422 w 5855152"/>
              <a:gd name="connsiteY175" fmla="*/ 2646043 h 5288656"/>
              <a:gd name="connsiteX176" fmla="*/ 2024585 w 5855152"/>
              <a:gd name="connsiteY176" fmla="*/ 2646243 h 5288656"/>
              <a:gd name="connsiteX177" fmla="*/ 2032041 w 5855152"/>
              <a:gd name="connsiteY177" fmla="*/ 2644473 h 5288656"/>
              <a:gd name="connsiteX178" fmla="*/ 1900881 w 5855152"/>
              <a:gd name="connsiteY178" fmla="*/ 2589763 h 5288656"/>
              <a:gd name="connsiteX179" fmla="*/ 1767969 w 5855152"/>
              <a:gd name="connsiteY179" fmla="*/ 2534980 h 5288656"/>
              <a:gd name="connsiteX180" fmla="*/ 1711398 w 5855152"/>
              <a:gd name="connsiteY180" fmla="*/ 2493958 h 5288656"/>
              <a:gd name="connsiteX181" fmla="*/ 1699087 w 5855152"/>
              <a:gd name="connsiteY181" fmla="*/ 2504853 h 5288656"/>
              <a:gd name="connsiteX182" fmla="*/ 1708877 w 5855152"/>
              <a:gd name="connsiteY182" fmla="*/ 2503510 h 5288656"/>
              <a:gd name="connsiteX183" fmla="*/ 1711398 w 5855152"/>
              <a:gd name="connsiteY183" fmla="*/ 2493958 h 5288656"/>
              <a:gd name="connsiteX184" fmla="*/ 1347856 w 5855152"/>
              <a:gd name="connsiteY184" fmla="*/ 2388756 h 5288656"/>
              <a:gd name="connsiteX185" fmla="*/ 1346786 w 5855152"/>
              <a:gd name="connsiteY185" fmla="*/ 2389629 h 5288656"/>
              <a:gd name="connsiteX186" fmla="*/ 1344234 w 5855152"/>
              <a:gd name="connsiteY186" fmla="*/ 2391713 h 5288656"/>
              <a:gd name="connsiteX187" fmla="*/ 1338198 w 5855152"/>
              <a:gd name="connsiteY187" fmla="*/ 2396643 h 5288656"/>
              <a:gd name="connsiteX188" fmla="*/ 1346786 w 5855152"/>
              <a:gd name="connsiteY188" fmla="*/ 2389629 h 5288656"/>
              <a:gd name="connsiteX189" fmla="*/ 1347705 w 5855152"/>
              <a:gd name="connsiteY189" fmla="*/ 2388880 h 5288656"/>
              <a:gd name="connsiteX190" fmla="*/ 1347856 w 5855152"/>
              <a:gd name="connsiteY190" fmla="*/ 2388756 h 5288656"/>
              <a:gd name="connsiteX191" fmla="*/ 580806 w 5855152"/>
              <a:gd name="connsiteY191" fmla="*/ 2382480 h 5288656"/>
              <a:gd name="connsiteX192" fmla="*/ 631134 w 5855152"/>
              <a:gd name="connsiteY192" fmla="*/ 2398878 h 5288656"/>
              <a:gd name="connsiteX193" fmla="*/ 581307 w 5855152"/>
              <a:gd name="connsiteY193" fmla="*/ 2396489 h 5288656"/>
              <a:gd name="connsiteX194" fmla="*/ 567388 w 5855152"/>
              <a:gd name="connsiteY194" fmla="*/ 2389010 h 5288656"/>
              <a:gd name="connsiteX195" fmla="*/ 580806 w 5855152"/>
              <a:gd name="connsiteY195" fmla="*/ 2382480 h 5288656"/>
              <a:gd name="connsiteX196" fmla="*/ 1504218 w 5855152"/>
              <a:gd name="connsiteY196" fmla="*/ 2355259 h 5288656"/>
              <a:gd name="connsiteX197" fmla="*/ 1500617 w 5855152"/>
              <a:gd name="connsiteY197" fmla="*/ 2355281 h 5288656"/>
              <a:gd name="connsiteX198" fmla="*/ 1501812 w 5855152"/>
              <a:gd name="connsiteY198" fmla="*/ 2357176 h 5288656"/>
              <a:gd name="connsiteX199" fmla="*/ 1521330 w 5855152"/>
              <a:gd name="connsiteY199" fmla="*/ 2367725 h 5288656"/>
              <a:gd name="connsiteX200" fmla="*/ 1519589 w 5855152"/>
              <a:gd name="connsiteY200" fmla="*/ 2361178 h 5288656"/>
              <a:gd name="connsiteX201" fmla="*/ 1504218 w 5855152"/>
              <a:gd name="connsiteY201" fmla="*/ 2355259 h 5288656"/>
              <a:gd name="connsiteX202" fmla="*/ 1106927 w 5855152"/>
              <a:gd name="connsiteY202" fmla="*/ 2220943 h 5288656"/>
              <a:gd name="connsiteX203" fmla="*/ 1244931 w 5855152"/>
              <a:gd name="connsiteY203" fmla="*/ 2284623 h 5288656"/>
              <a:gd name="connsiteX204" fmla="*/ 1229488 w 5855152"/>
              <a:gd name="connsiteY204" fmla="*/ 2280669 h 5288656"/>
              <a:gd name="connsiteX205" fmla="*/ 1088969 w 5855152"/>
              <a:gd name="connsiteY205" fmla="*/ 2225598 h 5288656"/>
              <a:gd name="connsiteX206" fmla="*/ 1100250 w 5855152"/>
              <a:gd name="connsiteY206" fmla="*/ 2220956 h 5288656"/>
              <a:gd name="connsiteX207" fmla="*/ 1191231 w 5855152"/>
              <a:gd name="connsiteY207" fmla="*/ 2191097 h 5288656"/>
              <a:gd name="connsiteX208" fmla="*/ 1184122 w 5855152"/>
              <a:gd name="connsiteY208" fmla="*/ 2200235 h 5288656"/>
              <a:gd name="connsiteX209" fmla="*/ 1221660 w 5855152"/>
              <a:gd name="connsiteY209" fmla="*/ 2213673 h 5288656"/>
              <a:gd name="connsiteX210" fmla="*/ 1221348 w 5855152"/>
              <a:gd name="connsiteY210" fmla="*/ 2207954 h 5288656"/>
              <a:gd name="connsiteX211" fmla="*/ 1207318 w 5855152"/>
              <a:gd name="connsiteY211" fmla="*/ 2196865 h 5288656"/>
              <a:gd name="connsiteX212" fmla="*/ 1203087 w 5855152"/>
              <a:gd name="connsiteY212" fmla="*/ 2194712 h 5288656"/>
              <a:gd name="connsiteX213" fmla="*/ 1126000 w 5855152"/>
              <a:gd name="connsiteY213" fmla="*/ 2187388 h 5288656"/>
              <a:gd name="connsiteX214" fmla="*/ 1116366 w 5855152"/>
              <a:gd name="connsiteY214" fmla="*/ 2191796 h 5288656"/>
              <a:gd name="connsiteX215" fmla="*/ 1126000 w 5855152"/>
              <a:gd name="connsiteY215" fmla="*/ 2187388 h 5288656"/>
              <a:gd name="connsiteX216" fmla="*/ 1600592 w 5855152"/>
              <a:gd name="connsiteY216" fmla="*/ 2179109 h 5288656"/>
              <a:gd name="connsiteX217" fmla="*/ 1601820 w 5855152"/>
              <a:gd name="connsiteY217" fmla="*/ 2179828 h 5288656"/>
              <a:gd name="connsiteX218" fmla="*/ 1641406 w 5855152"/>
              <a:gd name="connsiteY218" fmla="*/ 2199993 h 5288656"/>
              <a:gd name="connsiteX219" fmla="*/ 1649004 w 5855152"/>
              <a:gd name="connsiteY219" fmla="*/ 2202508 h 5288656"/>
              <a:gd name="connsiteX220" fmla="*/ 1088667 w 5855152"/>
              <a:gd name="connsiteY220" fmla="*/ 2170007 h 5288656"/>
              <a:gd name="connsiteX221" fmla="*/ 1079431 w 5855152"/>
              <a:gd name="connsiteY221" fmla="*/ 2174063 h 5288656"/>
              <a:gd name="connsiteX222" fmla="*/ 1088667 w 5855152"/>
              <a:gd name="connsiteY222" fmla="*/ 2170007 h 5288656"/>
              <a:gd name="connsiteX223" fmla="*/ 1222999 w 5855152"/>
              <a:gd name="connsiteY223" fmla="*/ 2043833 h 5288656"/>
              <a:gd name="connsiteX224" fmla="*/ 1259390 w 5855152"/>
              <a:gd name="connsiteY224" fmla="*/ 2062052 h 5288656"/>
              <a:gd name="connsiteX225" fmla="*/ 1241185 w 5855152"/>
              <a:gd name="connsiteY225" fmla="*/ 2057223 h 5288656"/>
              <a:gd name="connsiteX226" fmla="*/ 1222999 w 5855152"/>
              <a:gd name="connsiteY226" fmla="*/ 2043833 h 5288656"/>
              <a:gd name="connsiteX227" fmla="*/ 601368 w 5855152"/>
              <a:gd name="connsiteY227" fmla="*/ 2029599 h 5288656"/>
              <a:gd name="connsiteX228" fmla="*/ 632398 w 5855152"/>
              <a:gd name="connsiteY228" fmla="*/ 2036085 h 5288656"/>
              <a:gd name="connsiteX229" fmla="*/ 834282 w 5855152"/>
              <a:gd name="connsiteY229" fmla="*/ 2084554 h 5288656"/>
              <a:gd name="connsiteX230" fmla="*/ 905059 w 5855152"/>
              <a:gd name="connsiteY230" fmla="*/ 2125320 h 5288656"/>
              <a:gd name="connsiteX231" fmla="*/ 1002802 w 5855152"/>
              <a:gd name="connsiteY231" fmla="*/ 2172674 h 5288656"/>
              <a:gd name="connsiteX232" fmla="*/ 959816 w 5855152"/>
              <a:gd name="connsiteY232" fmla="*/ 2163551 h 5288656"/>
              <a:gd name="connsiteX233" fmla="*/ 763039 w 5855152"/>
              <a:gd name="connsiteY233" fmla="*/ 2096232 h 5288656"/>
              <a:gd name="connsiteX234" fmla="*/ 665271 w 5855152"/>
              <a:gd name="connsiteY234" fmla="*/ 2071384 h 5288656"/>
              <a:gd name="connsiteX235" fmla="*/ 667197 w 5855152"/>
              <a:gd name="connsiteY235" fmla="*/ 2070248 h 5288656"/>
              <a:gd name="connsiteX236" fmla="*/ 619387 w 5855152"/>
              <a:gd name="connsiteY236" fmla="*/ 2040435 h 5288656"/>
              <a:gd name="connsiteX237" fmla="*/ 748419 w 5855152"/>
              <a:gd name="connsiteY237" fmla="*/ 1980766 h 5288656"/>
              <a:gd name="connsiteX238" fmla="*/ 805964 w 5855152"/>
              <a:gd name="connsiteY238" fmla="*/ 2009536 h 5288656"/>
              <a:gd name="connsiteX239" fmla="*/ 778641 w 5855152"/>
              <a:gd name="connsiteY239" fmla="*/ 2001798 h 5288656"/>
              <a:gd name="connsiteX240" fmla="*/ 748419 w 5855152"/>
              <a:gd name="connsiteY240" fmla="*/ 1980766 h 5288656"/>
              <a:gd name="connsiteX241" fmla="*/ 307619 w 5855152"/>
              <a:gd name="connsiteY241" fmla="*/ 1971659 h 5288656"/>
              <a:gd name="connsiteX242" fmla="*/ 389692 w 5855152"/>
              <a:gd name="connsiteY242" fmla="*/ 1985358 h 5288656"/>
              <a:gd name="connsiteX243" fmla="*/ 467916 w 5855152"/>
              <a:gd name="connsiteY243" fmla="*/ 2001708 h 5288656"/>
              <a:gd name="connsiteX244" fmla="*/ 500944 w 5855152"/>
              <a:gd name="connsiteY244" fmla="*/ 2024895 h 5288656"/>
              <a:gd name="connsiteX245" fmla="*/ 516353 w 5855152"/>
              <a:gd name="connsiteY245" fmla="*/ 2034303 h 5288656"/>
              <a:gd name="connsiteX246" fmla="*/ 347604 w 5855152"/>
              <a:gd name="connsiteY246" fmla="*/ 1995308 h 5288656"/>
              <a:gd name="connsiteX247" fmla="*/ 328989 w 5855152"/>
              <a:gd name="connsiteY247" fmla="*/ 1985147 h 5288656"/>
              <a:gd name="connsiteX248" fmla="*/ 734796 w 5855152"/>
              <a:gd name="connsiteY248" fmla="*/ 1965374 h 5288656"/>
              <a:gd name="connsiteX249" fmla="*/ 748419 w 5855152"/>
              <a:gd name="connsiteY249" fmla="*/ 1980766 h 5288656"/>
              <a:gd name="connsiteX250" fmla="*/ 739714 w 5855152"/>
              <a:gd name="connsiteY250" fmla="*/ 1980948 h 5288656"/>
              <a:gd name="connsiteX251" fmla="*/ 727400 w 5855152"/>
              <a:gd name="connsiteY251" fmla="*/ 1968464 h 5288656"/>
              <a:gd name="connsiteX252" fmla="*/ 734796 w 5855152"/>
              <a:gd name="connsiteY252" fmla="*/ 1965374 h 5288656"/>
              <a:gd name="connsiteX253" fmla="*/ 1212682 w 5855152"/>
              <a:gd name="connsiteY253" fmla="*/ 1965159 h 5288656"/>
              <a:gd name="connsiteX254" fmla="*/ 1196626 w 5855152"/>
              <a:gd name="connsiteY254" fmla="*/ 1966330 h 5288656"/>
              <a:gd name="connsiteX255" fmla="*/ 1212682 w 5855152"/>
              <a:gd name="connsiteY255" fmla="*/ 1965159 h 5288656"/>
              <a:gd name="connsiteX256" fmla="*/ 713778 w 5855152"/>
              <a:gd name="connsiteY256" fmla="*/ 1953073 h 5288656"/>
              <a:gd name="connsiteX257" fmla="*/ 727400 w 5855152"/>
              <a:gd name="connsiteY257" fmla="*/ 1968464 h 5288656"/>
              <a:gd name="connsiteX258" fmla="*/ 718696 w 5855152"/>
              <a:gd name="connsiteY258" fmla="*/ 1968646 h 5288656"/>
              <a:gd name="connsiteX259" fmla="*/ 706381 w 5855152"/>
              <a:gd name="connsiteY259" fmla="*/ 1956161 h 5288656"/>
              <a:gd name="connsiteX260" fmla="*/ 713778 w 5855152"/>
              <a:gd name="connsiteY260" fmla="*/ 1953073 h 5288656"/>
              <a:gd name="connsiteX261" fmla="*/ 1616557 w 5855152"/>
              <a:gd name="connsiteY261" fmla="*/ 1901838 h 5288656"/>
              <a:gd name="connsiteX262" fmla="*/ 1616411 w 5855152"/>
              <a:gd name="connsiteY262" fmla="*/ 1901953 h 5288656"/>
              <a:gd name="connsiteX263" fmla="*/ 1613192 w 5855152"/>
              <a:gd name="connsiteY263" fmla="*/ 1904499 h 5288656"/>
              <a:gd name="connsiteX264" fmla="*/ 1613195 w 5855152"/>
              <a:gd name="connsiteY264" fmla="*/ 1904499 h 5288656"/>
              <a:gd name="connsiteX265" fmla="*/ 1044340 w 5855152"/>
              <a:gd name="connsiteY265" fmla="*/ 1889658 h 5288656"/>
              <a:gd name="connsiteX266" fmla="*/ 1076828 w 5855152"/>
              <a:gd name="connsiteY266" fmla="*/ 1901567 h 5288656"/>
              <a:gd name="connsiteX267" fmla="*/ 1078104 w 5855152"/>
              <a:gd name="connsiteY267" fmla="*/ 1908493 h 5288656"/>
              <a:gd name="connsiteX268" fmla="*/ 1058294 w 5855152"/>
              <a:gd name="connsiteY268" fmla="*/ 1902609 h 5288656"/>
              <a:gd name="connsiteX269" fmla="*/ 1044340 w 5855152"/>
              <a:gd name="connsiteY269" fmla="*/ 1889658 h 5288656"/>
              <a:gd name="connsiteX270" fmla="*/ 505687 w 5855152"/>
              <a:gd name="connsiteY270" fmla="*/ 1813346 h 5288656"/>
              <a:gd name="connsiteX271" fmla="*/ 496452 w 5855152"/>
              <a:gd name="connsiteY271" fmla="*/ 1817403 h 5288656"/>
              <a:gd name="connsiteX272" fmla="*/ 505687 w 5855152"/>
              <a:gd name="connsiteY272" fmla="*/ 1813346 h 5288656"/>
              <a:gd name="connsiteX273" fmla="*/ 1449421 w 5855152"/>
              <a:gd name="connsiteY273" fmla="*/ 1762984 h 5288656"/>
              <a:gd name="connsiteX274" fmla="*/ 1501891 w 5855152"/>
              <a:gd name="connsiteY274" fmla="*/ 1786939 h 5288656"/>
              <a:gd name="connsiteX275" fmla="*/ 1539028 w 5855152"/>
              <a:gd name="connsiteY275" fmla="*/ 1792580 h 5288656"/>
              <a:gd name="connsiteX276" fmla="*/ 1558123 w 5855152"/>
              <a:gd name="connsiteY276" fmla="*/ 1789589 h 5288656"/>
              <a:gd name="connsiteX277" fmla="*/ 1453196 w 5855152"/>
              <a:gd name="connsiteY277" fmla="*/ 1763257 h 5288656"/>
              <a:gd name="connsiteX278" fmla="*/ 477497 w 5855152"/>
              <a:gd name="connsiteY278" fmla="*/ 1758598 h 5288656"/>
              <a:gd name="connsiteX279" fmla="*/ 467921 w 5855152"/>
              <a:gd name="connsiteY279" fmla="*/ 1762269 h 5288656"/>
              <a:gd name="connsiteX280" fmla="*/ 477497 w 5855152"/>
              <a:gd name="connsiteY280" fmla="*/ 1758598 h 5288656"/>
              <a:gd name="connsiteX281" fmla="*/ 477497 w 5855152"/>
              <a:gd name="connsiteY281" fmla="*/ 1758598 h 5288656"/>
              <a:gd name="connsiteX282" fmla="*/ 507003 w 5855152"/>
              <a:gd name="connsiteY282" fmla="*/ 1773068 h 5288656"/>
              <a:gd name="connsiteX283" fmla="*/ 500424 w 5855152"/>
              <a:gd name="connsiteY283" fmla="*/ 1771673 h 5288656"/>
              <a:gd name="connsiteX284" fmla="*/ 1205338 w 5855152"/>
              <a:gd name="connsiteY284" fmla="*/ 1698678 h 5288656"/>
              <a:gd name="connsiteX285" fmla="*/ 1219441 w 5855152"/>
              <a:gd name="connsiteY285" fmla="*/ 1705830 h 5288656"/>
              <a:gd name="connsiteX286" fmla="*/ 1245343 w 5855152"/>
              <a:gd name="connsiteY286" fmla="*/ 1710372 h 5288656"/>
              <a:gd name="connsiteX287" fmla="*/ 1321368 w 5855152"/>
              <a:gd name="connsiteY287" fmla="*/ 1731721 h 5288656"/>
              <a:gd name="connsiteX288" fmla="*/ 1381824 w 5855152"/>
              <a:gd name="connsiteY288" fmla="*/ 1751182 h 5288656"/>
              <a:gd name="connsiteX289" fmla="*/ 1353845 w 5855152"/>
              <a:gd name="connsiteY289" fmla="*/ 1736650 h 5288656"/>
              <a:gd name="connsiteX290" fmla="*/ 1272744 w 5855152"/>
              <a:gd name="connsiteY290" fmla="*/ 1715807 h 5288656"/>
              <a:gd name="connsiteX291" fmla="*/ 1414646 w 5855152"/>
              <a:gd name="connsiteY291" fmla="*/ 1437455 h 5288656"/>
              <a:gd name="connsiteX292" fmla="*/ 1422337 w 5855152"/>
              <a:gd name="connsiteY292" fmla="*/ 1437562 h 5288656"/>
              <a:gd name="connsiteX293" fmla="*/ 1422920 w 5855152"/>
              <a:gd name="connsiteY293" fmla="*/ 1440011 h 5288656"/>
              <a:gd name="connsiteX294" fmla="*/ 1307561 w 5855152"/>
              <a:gd name="connsiteY294" fmla="*/ 1411859 h 5288656"/>
              <a:gd name="connsiteX295" fmla="*/ 1320436 w 5855152"/>
              <a:gd name="connsiteY295" fmla="*/ 1417215 h 5288656"/>
              <a:gd name="connsiteX296" fmla="*/ 1368660 w 5855152"/>
              <a:gd name="connsiteY296" fmla="*/ 1432476 h 5288656"/>
              <a:gd name="connsiteX297" fmla="*/ 1337923 w 5855152"/>
              <a:gd name="connsiteY297" fmla="*/ 1420975 h 5288656"/>
              <a:gd name="connsiteX298" fmla="*/ 1307561 w 5855152"/>
              <a:gd name="connsiteY298" fmla="*/ 1411859 h 5288656"/>
              <a:gd name="connsiteX299" fmla="*/ 784871 w 5855152"/>
              <a:gd name="connsiteY299" fmla="*/ 1347982 h 5288656"/>
              <a:gd name="connsiteX300" fmla="*/ 812571 w 5855152"/>
              <a:gd name="connsiteY300" fmla="*/ 1353939 h 5288656"/>
              <a:gd name="connsiteX301" fmla="*/ 804550 w 5855152"/>
              <a:gd name="connsiteY301" fmla="*/ 1353725 h 5288656"/>
              <a:gd name="connsiteX302" fmla="*/ 798215 w 5855152"/>
              <a:gd name="connsiteY302" fmla="*/ 1353123 h 5288656"/>
              <a:gd name="connsiteX303" fmla="*/ 5493389 w 5855152"/>
              <a:gd name="connsiteY303" fmla="*/ 1307096 h 5288656"/>
              <a:gd name="connsiteX304" fmla="*/ 5481014 w 5855152"/>
              <a:gd name="connsiteY304" fmla="*/ 1310525 h 5288656"/>
              <a:gd name="connsiteX305" fmla="*/ 5488093 w 5855152"/>
              <a:gd name="connsiteY305" fmla="*/ 1319714 h 5288656"/>
              <a:gd name="connsiteX306" fmla="*/ 5508662 w 5855152"/>
              <a:gd name="connsiteY306" fmla="*/ 1316959 h 5288656"/>
              <a:gd name="connsiteX307" fmla="*/ 5493389 w 5855152"/>
              <a:gd name="connsiteY307" fmla="*/ 1307096 h 5288656"/>
              <a:gd name="connsiteX308" fmla="*/ 2561596 w 5855152"/>
              <a:gd name="connsiteY308" fmla="*/ 1301937 h 5288656"/>
              <a:gd name="connsiteX309" fmla="*/ 2558826 w 5855152"/>
              <a:gd name="connsiteY309" fmla="*/ 1305640 h 5288656"/>
              <a:gd name="connsiteX310" fmla="*/ 2566668 w 5855152"/>
              <a:gd name="connsiteY310" fmla="*/ 1311182 h 5288656"/>
              <a:gd name="connsiteX311" fmla="*/ 2587057 w 5855152"/>
              <a:gd name="connsiteY311" fmla="*/ 1320716 h 5288656"/>
              <a:gd name="connsiteX312" fmla="*/ 2605410 w 5855152"/>
              <a:gd name="connsiteY312" fmla="*/ 1328345 h 5288656"/>
              <a:gd name="connsiteX313" fmla="*/ 2615235 w 5855152"/>
              <a:gd name="connsiteY313" fmla="*/ 1327303 h 5288656"/>
              <a:gd name="connsiteX314" fmla="*/ 2626662 w 5855152"/>
              <a:gd name="connsiteY314" fmla="*/ 1325163 h 5288656"/>
              <a:gd name="connsiteX315" fmla="*/ 2713773 w 5855152"/>
              <a:gd name="connsiteY315" fmla="*/ 1354108 h 5288656"/>
              <a:gd name="connsiteX316" fmla="*/ 2761801 w 5855152"/>
              <a:gd name="connsiteY316" fmla="*/ 1372103 h 5288656"/>
              <a:gd name="connsiteX317" fmla="*/ 2763364 w 5855152"/>
              <a:gd name="connsiteY317" fmla="*/ 1372037 h 5288656"/>
              <a:gd name="connsiteX318" fmla="*/ 2767168 w 5855152"/>
              <a:gd name="connsiteY318" fmla="*/ 1363610 h 5288656"/>
              <a:gd name="connsiteX319" fmla="*/ 2660118 w 5855152"/>
              <a:gd name="connsiteY319" fmla="*/ 1326601 h 5288656"/>
              <a:gd name="connsiteX320" fmla="*/ 2571484 w 5855152"/>
              <a:gd name="connsiteY320" fmla="*/ 1302114 h 5288656"/>
              <a:gd name="connsiteX321" fmla="*/ 2561596 w 5855152"/>
              <a:gd name="connsiteY321" fmla="*/ 1301937 h 5288656"/>
              <a:gd name="connsiteX322" fmla="*/ 2598013 w 5855152"/>
              <a:gd name="connsiteY322" fmla="*/ 1273601 h 5288656"/>
              <a:gd name="connsiteX323" fmla="*/ 2593860 w 5855152"/>
              <a:gd name="connsiteY323" fmla="*/ 1274633 h 5288656"/>
              <a:gd name="connsiteX324" fmla="*/ 2594440 w 5855152"/>
              <a:gd name="connsiteY324" fmla="*/ 1279939 h 5288656"/>
              <a:gd name="connsiteX325" fmla="*/ 2597385 w 5855152"/>
              <a:gd name="connsiteY325" fmla="*/ 1281478 h 5288656"/>
              <a:gd name="connsiteX326" fmla="*/ 2610036 w 5855152"/>
              <a:gd name="connsiteY326" fmla="*/ 1281463 h 5288656"/>
              <a:gd name="connsiteX327" fmla="*/ 2784211 w 5855152"/>
              <a:gd name="connsiteY327" fmla="*/ 1348526 h 5288656"/>
              <a:gd name="connsiteX328" fmla="*/ 2808362 w 5855152"/>
              <a:gd name="connsiteY328" fmla="*/ 1348983 h 5288656"/>
              <a:gd name="connsiteX329" fmla="*/ 2712275 w 5855152"/>
              <a:gd name="connsiteY329" fmla="*/ 1301587 h 5288656"/>
              <a:gd name="connsiteX330" fmla="*/ 2610036 w 5855152"/>
              <a:gd name="connsiteY330" fmla="*/ 1281463 h 5288656"/>
              <a:gd name="connsiteX331" fmla="*/ 2598013 w 5855152"/>
              <a:gd name="connsiteY331" fmla="*/ 1273601 h 5288656"/>
              <a:gd name="connsiteX332" fmla="*/ 2451186 w 5855152"/>
              <a:gd name="connsiteY332" fmla="*/ 1260526 h 5288656"/>
              <a:gd name="connsiteX333" fmla="*/ 2446931 w 5855152"/>
              <a:gd name="connsiteY333" fmla="*/ 1263161 h 5288656"/>
              <a:gd name="connsiteX334" fmla="*/ 2451258 w 5855152"/>
              <a:gd name="connsiteY334" fmla="*/ 1268200 h 5288656"/>
              <a:gd name="connsiteX335" fmla="*/ 2462606 w 5855152"/>
              <a:gd name="connsiteY335" fmla="*/ 1274195 h 5288656"/>
              <a:gd name="connsiteX336" fmla="*/ 2538644 w 5855152"/>
              <a:gd name="connsiteY336" fmla="*/ 1282837 h 5288656"/>
              <a:gd name="connsiteX337" fmla="*/ 2461333 w 5855152"/>
              <a:gd name="connsiteY337" fmla="*/ 1260682 h 5288656"/>
              <a:gd name="connsiteX338" fmla="*/ 2451186 w 5855152"/>
              <a:gd name="connsiteY338" fmla="*/ 1260526 h 5288656"/>
              <a:gd name="connsiteX339" fmla="*/ 1377377 w 5855152"/>
              <a:gd name="connsiteY339" fmla="*/ 1215666 h 5288656"/>
              <a:gd name="connsiteX340" fmla="*/ 1390082 w 5855152"/>
              <a:gd name="connsiteY340" fmla="*/ 1223848 h 5288656"/>
              <a:gd name="connsiteX341" fmla="*/ 1377377 w 5855152"/>
              <a:gd name="connsiteY341" fmla="*/ 1215666 h 5288656"/>
              <a:gd name="connsiteX342" fmla="*/ 675261 w 5855152"/>
              <a:gd name="connsiteY342" fmla="*/ 1210530 h 5288656"/>
              <a:gd name="connsiteX343" fmla="*/ 687966 w 5855152"/>
              <a:gd name="connsiteY343" fmla="*/ 1218712 h 5288656"/>
              <a:gd name="connsiteX344" fmla="*/ 675261 w 5855152"/>
              <a:gd name="connsiteY344" fmla="*/ 1210530 h 5288656"/>
              <a:gd name="connsiteX345" fmla="*/ 2385485 w 5855152"/>
              <a:gd name="connsiteY345" fmla="*/ 1195312 h 5288656"/>
              <a:gd name="connsiteX346" fmla="*/ 2376715 w 5855152"/>
              <a:gd name="connsiteY346" fmla="*/ 1195509 h 5288656"/>
              <a:gd name="connsiteX347" fmla="*/ 2389390 w 5855152"/>
              <a:gd name="connsiteY347" fmla="*/ 1202684 h 5288656"/>
              <a:gd name="connsiteX348" fmla="*/ 2451261 w 5855152"/>
              <a:gd name="connsiteY348" fmla="*/ 1208904 h 5288656"/>
              <a:gd name="connsiteX349" fmla="*/ 2414035 w 5855152"/>
              <a:gd name="connsiteY349" fmla="*/ 1201187 h 5288656"/>
              <a:gd name="connsiteX350" fmla="*/ 2385485 w 5855152"/>
              <a:gd name="connsiteY350" fmla="*/ 1195312 h 5288656"/>
              <a:gd name="connsiteX351" fmla="*/ 649507 w 5855152"/>
              <a:gd name="connsiteY351" fmla="*/ 1191144 h 5288656"/>
              <a:gd name="connsiteX352" fmla="*/ 640199 w 5855152"/>
              <a:gd name="connsiteY352" fmla="*/ 1198511 h 5288656"/>
              <a:gd name="connsiteX353" fmla="*/ 649507 w 5855152"/>
              <a:gd name="connsiteY353" fmla="*/ 1191144 h 5288656"/>
              <a:gd name="connsiteX354" fmla="*/ 2173173 w 5855152"/>
              <a:gd name="connsiteY354" fmla="*/ 1142722 h 5288656"/>
              <a:gd name="connsiteX355" fmla="*/ 2404862 w 5855152"/>
              <a:gd name="connsiteY355" fmla="*/ 1249968 h 5288656"/>
              <a:gd name="connsiteX356" fmla="*/ 2437244 w 5855152"/>
              <a:gd name="connsiteY356" fmla="*/ 1252216 h 5288656"/>
              <a:gd name="connsiteX357" fmla="*/ 2306085 w 5855152"/>
              <a:gd name="connsiteY357" fmla="*/ 1197503 h 5288656"/>
              <a:gd name="connsiteX358" fmla="*/ 2173173 w 5855152"/>
              <a:gd name="connsiteY358" fmla="*/ 1142722 h 5288656"/>
              <a:gd name="connsiteX359" fmla="*/ 4757973 w 5855152"/>
              <a:gd name="connsiteY359" fmla="*/ 1114872 h 5288656"/>
              <a:gd name="connsiteX360" fmla="*/ 4846720 w 5855152"/>
              <a:gd name="connsiteY360" fmla="*/ 1139740 h 5288656"/>
              <a:gd name="connsiteX361" fmla="*/ 5197927 w 5855152"/>
              <a:gd name="connsiteY361" fmla="*/ 1238825 h 5288656"/>
              <a:gd name="connsiteX362" fmla="*/ 5199925 w 5855152"/>
              <a:gd name="connsiteY362" fmla="*/ 1234988 h 5288656"/>
              <a:gd name="connsiteX363" fmla="*/ 5204002 w 5855152"/>
              <a:gd name="connsiteY363" fmla="*/ 1240607 h 5288656"/>
              <a:gd name="connsiteX364" fmla="*/ 5250860 w 5855152"/>
              <a:gd name="connsiteY364" fmla="*/ 1254368 h 5288656"/>
              <a:gd name="connsiteX365" fmla="*/ 5309009 w 5855152"/>
              <a:gd name="connsiteY365" fmla="*/ 1260875 h 5288656"/>
              <a:gd name="connsiteX366" fmla="*/ 5365541 w 5855152"/>
              <a:gd name="connsiteY366" fmla="*/ 1282142 h 5288656"/>
              <a:gd name="connsiteX367" fmla="*/ 5316870 w 5855152"/>
              <a:gd name="connsiteY367" fmla="*/ 1273754 h 5288656"/>
              <a:gd name="connsiteX368" fmla="*/ 5369201 w 5855152"/>
              <a:gd name="connsiteY368" fmla="*/ 1289122 h 5288656"/>
              <a:gd name="connsiteX369" fmla="*/ 5401612 w 5855152"/>
              <a:gd name="connsiteY369" fmla="*/ 1279953 h 5288656"/>
              <a:gd name="connsiteX370" fmla="*/ 5216073 w 5855152"/>
              <a:gd name="connsiteY370" fmla="*/ 1222947 h 5288656"/>
              <a:gd name="connsiteX371" fmla="*/ 5045319 w 5855152"/>
              <a:gd name="connsiteY371" fmla="*/ 1174536 h 5288656"/>
              <a:gd name="connsiteX372" fmla="*/ 4914662 w 5855152"/>
              <a:gd name="connsiteY372" fmla="*/ 1136221 h 5288656"/>
              <a:gd name="connsiteX373" fmla="*/ 2116603 w 5855152"/>
              <a:gd name="connsiteY373" fmla="*/ 1101700 h 5288656"/>
              <a:gd name="connsiteX374" fmla="*/ 2104294 w 5855152"/>
              <a:gd name="connsiteY374" fmla="*/ 1112594 h 5288656"/>
              <a:gd name="connsiteX375" fmla="*/ 2114082 w 5855152"/>
              <a:gd name="connsiteY375" fmla="*/ 1111251 h 5288656"/>
              <a:gd name="connsiteX376" fmla="*/ 2116603 w 5855152"/>
              <a:gd name="connsiteY376" fmla="*/ 1101700 h 5288656"/>
              <a:gd name="connsiteX377" fmla="*/ 4916648 w 5855152"/>
              <a:gd name="connsiteY377" fmla="*/ 1058460 h 5288656"/>
              <a:gd name="connsiteX378" fmla="*/ 5384314 w 5855152"/>
              <a:gd name="connsiteY378" fmla="*/ 1125833 h 5288656"/>
              <a:gd name="connsiteX379" fmla="*/ 5748946 w 5855152"/>
              <a:gd name="connsiteY379" fmla="*/ 1218091 h 5288656"/>
              <a:gd name="connsiteX380" fmla="*/ 5795990 w 5855152"/>
              <a:gd name="connsiteY380" fmla="*/ 1236802 h 5288656"/>
              <a:gd name="connsiteX381" fmla="*/ 5770120 w 5855152"/>
              <a:gd name="connsiteY381" fmla="*/ 1236600 h 5288656"/>
              <a:gd name="connsiteX382" fmla="*/ 5565092 w 5855152"/>
              <a:gd name="connsiteY382" fmla="*/ 1185979 h 5288656"/>
              <a:gd name="connsiteX383" fmla="*/ 5207881 w 5855152"/>
              <a:gd name="connsiteY383" fmla="*/ 1108117 h 5288656"/>
              <a:gd name="connsiteX384" fmla="*/ 1753062 w 5855152"/>
              <a:gd name="connsiteY384" fmla="*/ 996497 h 5288656"/>
              <a:gd name="connsiteX385" fmla="*/ 1749890 w 5855152"/>
              <a:gd name="connsiteY385" fmla="*/ 999088 h 5288656"/>
              <a:gd name="connsiteX386" fmla="*/ 1749439 w 5855152"/>
              <a:gd name="connsiteY386" fmla="*/ 999455 h 5288656"/>
              <a:gd name="connsiteX387" fmla="*/ 1743402 w 5855152"/>
              <a:gd name="connsiteY387" fmla="*/ 1004384 h 5288656"/>
              <a:gd name="connsiteX388" fmla="*/ 1749890 w 5855152"/>
              <a:gd name="connsiteY388" fmla="*/ 999088 h 5288656"/>
              <a:gd name="connsiteX389" fmla="*/ 1752911 w 5855152"/>
              <a:gd name="connsiteY389" fmla="*/ 996621 h 5288656"/>
              <a:gd name="connsiteX390" fmla="*/ 1753062 w 5855152"/>
              <a:gd name="connsiteY390" fmla="*/ 996497 h 5288656"/>
              <a:gd name="connsiteX391" fmla="*/ 986011 w 5855152"/>
              <a:gd name="connsiteY391" fmla="*/ 990221 h 5288656"/>
              <a:gd name="connsiteX392" fmla="*/ 1036339 w 5855152"/>
              <a:gd name="connsiteY392" fmla="*/ 1006619 h 5288656"/>
              <a:gd name="connsiteX393" fmla="*/ 986513 w 5855152"/>
              <a:gd name="connsiteY393" fmla="*/ 1004230 h 5288656"/>
              <a:gd name="connsiteX394" fmla="*/ 972592 w 5855152"/>
              <a:gd name="connsiteY394" fmla="*/ 996753 h 5288656"/>
              <a:gd name="connsiteX395" fmla="*/ 986011 w 5855152"/>
              <a:gd name="connsiteY395" fmla="*/ 990221 h 5288656"/>
              <a:gd name="connsiteX396" fmla="*/ 1909423 w 5855152"/>
              <a:gd name="connsiteY396" fmla="*/ 963001 h 5288656"/>
              <a:gd name="connsiteX397" fmla="*/ 1901750 w 5855152"/>
              <a:gd name="connsiteY397" fmla="*/ 968821 h 5288656"/>
              <a:gd name="connsiteX398" fmla="*/ 1912538 w 5855152"/>
              <a:gd name="connsiteY398" fmla="*/ 975578 h 5288656"/>
              <a:gd name="connsiteX399" fmla="*/ 1923272 w 5855152"/>
              <a:gd name="connsiteY399" fmla="*/ 978650 h 5288656"/>
              <a:gd name="connsiteX400" fmla="*/ 1926767 w 5855152"/>
              <a:gd name="connsiteY400" fmla="*/ 976339 h 5288656"/>
              <a:gd name="connsiteX401" fmla="*/ 1924793 w 5855152"/>
              <a:gd name="connsiteY401" fmla="*/ 968921 h 5288656"/>
              <a:gd name="connsiteX402" fmla="*/ 1909423 w 5855152"/>
              <a:gd name="connsiteY402" fmla="*/ 963001 h 5288656"/>
              <a:gd name="connsiteX403" fmla="*/ 2270822 w 5855152"/>
              <a:gd name="connsiteY403" fmla="*/ 903606 h 5288656"/>
              <a:gd name="connsiteX404" fmla="*/ 2295240 w 5855152"/>
              <a:gd name="connsiteY404" fmla="*/ 914324 h 5288656"/>
              <a:gd name="connsiteX405" fmla="*/ 3005026 w 5855152"/>
              <a:gd name="connsiteY405" fmla="*/ 1184002 h 5288656"/>
              <a:gd name="connsiteX406" fmla="*/ 3255576 w 5855152"/>
              <a:gd name="connsiteY406" fmla="*/ 1253413 h 5288656"/>
              <a:gd name="connsiteX407" fmla="*/ 3250732 w 5855152"/>
              <a:gd name="connsiteY407" fmla="*/ 1247940 h 5288656"/>
              <a:gd name="connsiteX408" fmla="*/ 3128314 w 5855152"/>
              <a:gd name="connsiteY408" fmla="*/ 1205012 h 5288656"/>
              <a:gd name="connsiteX409" fmla="*/ 2332606 w 5855152"/>
              <a:gd name="connsiteY409" fmla="*/ 920291 h 5288656"/>
              <a:gd name="connsiteX410" fmla="*/ 2270822 w 5855152"/>
              <a:gd name="connsiteY410" fmla="*/ 903606 h 5288656"/>
              <a:gd name="connsiteX411" fmla="*/ 1512131 w 5855152"/>
              <a:gd name="connsiteY411" fmla="*/ 828684 h 5288656"/>
              <a:gd name="connsiteX412" fmla="*/ 1650136 w 5855152"/>
              <a:gd name="connsiteY412" fmla="*/ 892364 h 5288656"/>
              <a:gd name="connsiteX413" fmla="*/ 1634693 w 5855152"/>
              <a:gd name="connsiteY413" fmla="*/ 888410 h 5288656"/>
              <a:gd name="connsiteX414" fmla="*/ 1494174 w 5855152"/>
              <a:gd name="connsiteY414" fmla="*/ 833339 h 5288656"/>
              <a:gd name="connsiteX415" fmla="*/ 1505455 w 5855152"/>
              <a:gd name="connsiteY415" fmla="*/ 828698 h 5288656"/>
              <a:gd name="connsiteX416" fmla="*/ 1531205 w 5855152"/>
              <a:gd name="connsiteY416" fmla="*/ 795130 h 5288656"/>
              <a:gd name="connsiteX417" fmla="*/ 1521570 w 5855152"/>
              <a:gd name="connsiteY417" fmla="*/ 799537 h 5288656"/>
              <a:gd name="connsiteX418" fmla="*/ 1531205 w 5855152"/>
              <a:gd name="connsiteY418" fmla="*/ 795130 h 5288656"/>
              <a:gd name="connsiteX419" fmla="*/ 1493871 w 5855152"/>
              <a:gd name="connsiteY419" fmla="*/ 777748 h 5288656"/>
              <a:gd name="connsiteX420" fmla="*/ 1484635 w 5855152"/>
              <a:gd name="connsiteY420" fmla="*/ 781806 h 5288656"/>
              <a:gd name="connsiteX421" fmla="*/ 1493871 w 5855152"/>
              <a:gd name="connsiteY421" fmla="*/ 777748 h 5288656"/>
              <a:gd name="connsiteX422" fmla="*/ 2913049 w 5855152"/>
              <a:gd name="connsiteY422" fmla="*/ 759545 h 5288656"/>
              <a:gd name="connsiteX423" fmla="*/ 2925561 w 5855152"/>
              <a:gd name="connsiteY423" fmla="*/ 769717 h 5288656"/>
              <a:gd name="connsiteX424" fmla="*/ 2939845 w 5855152"/>
              <a:gd name="connsiteY424" fmla="*/ 775273 h 5288656"/>
              <a:gd name="connsiteX425" fmla="*/ 2972241 w 5855152"/>
              <a:gd name="connsiteY425" fmla="*/ 778725 h 5288656"/>
              <a:gd name="connsiteX426" fmla="*/ 2913049 w 5855152"/>
              <a:gd name="connsiteY426" fmla="*/ 759545 h 5288656"/>
              <a:gd name="connsiteX427" fmla="*/ 1006573 w 5855152"/>
              <a:gd name="connsiteY427" fmla="*/ 637341 h 5288656"/>
              <a:gd name="connsiteX428" fmla="*/ 1037603 w 5855152"/>
              <a:gd name="connsiteY428" fmla="*/ 643828 h 5288656"/>
              <a:gd name="connsiteX429" fmla="*/ 1239486 w 5855152"/>
              <a:gd name="connsiteY429" fmla="*/ 692296 h 5288656"/>
              <a:gd name="connsiteX430" fmla="*/ 1310265 w 5855152"/>
              <a:gd name="connsiteY430" fmla="*/ 733062 h 5288656"/>
              <a:gd name="connsiteX431" fmla="*/ 1408006 w 5855152"/>
              <a:gd name="connsiteY431" fmla="*/ 780415 h 5288656"/>
              <a:gd name="connsiteX432" fmla="*/ 1365022 w 5855152"/>
              <a:gd name="connsiteY432" fmla="*/ 771292 h 5288656"/>
              <a:gd name="connsiteX433" fmla="*/ 1168244 w 5855152"/>
              <a:gd name="connsiteY433" fmla="*/ 703974 h 5288656"/>
              <a:gd name="connsiteX434" fmla="*/ 1070475 w 5855152"/>
              <a:gd name="connsiteY434" fmla="*/ 679125 h 5288656"/>
              <a:gd name="connsiteX435" fmla="*/ 1072402 w 5855152"/>
              <a:gd name="connsiteY435" fmla="*/ 677990 h 5288656"/>
              <a:gd name="connsiteX436" fmla="*/ 1024593 w 5855152"/>
              <a:gd name="connsiteY436" fmla="*/ 648177 h 5288656"/>
              <a:gd name="connsiteX437" fmla="*/ 2596165 w 5855152"/>
              <a:gd name="connsiteY437" fmla="*/ 635488 h 5288656"/>
              <a:gd name="connsiteX438" fmla="*/ 2591144 w 5855152"/>
              <a:gd name="connsiteY438" fmla="*/ 645067 h 5288656"/>
              <a:gd name="connsiteX439" fmla="*/ 2610774 w 5855152"/>
              <a:gd name="connsiteY439" fmla="*/ 654584 h 5288656"/>
              <a:gd name="connsiteX440" fmla="*/ 2870840 w 5855152"/>
              <a:gd name="connsiteY440" fmla="*/ 748103 h 5288656"/>
              <a:gd name="connsiteX441" fmla="*/ 2649784 w 5855152"/>
              <a:gd name="connsiteY441" fmla="*/ 650965 h 5288656"/>
              <a:gd name="connsiteX442" fmla="*/ 2596165 w 5855152"/>
              <a:gd name="connsiteY442" fmla="*/ 635488 h 5288656"/>
              <a:gd name="connsiteX443" fmla="*/ 712824 w 5855152"/>
              <a:gd name="connsiteY443" fmla="*/ 579401 h 5288656"/>
              <a:gd name="connsiteX444" fmla="*/ 794895 w 5855152"/>
              <a:gd name="connsiteY444" fmla="*/ 593100 h 5288656"/>
              <a:gd name="connsiteX445" fmla="*/ 873122 w 5855152"/>
              <a:gd name="connsiteY445" fmla="*/ 609449 h 5288656"/>
              <a:gd name="connsiteX446" fmla="*/ 906149 w 5855152"/>
              <a:gd name="connsiteY446" fmla="*/ 632636 h 5288656"/>
              <a:gd name="connsiteX447" fmla="*/ 921558 w 5855152"/>
              <a:gd name="connsiteY447" fmla="*/ 642046 h 5288656"/>
              <a:gd name="connsiteX448" fmla="*/ 752810 w 5855152"/>
              <a:gd name="connsiteY448" fmla="*/ 603049 h 5288656"/>
              <a:gd name="connsiteX449" fmla="*/ 734194 w 5855152"/>
              <a:gd name="connsiteY449" fmla="*/ 592888 h 5288656"/>
              <a:gd name="connsiteX450" fmla="*/ 2982092 w 5855152"/>
              <a:gd name="connsiteY450" fmla="*/ 578075 h 5288656"/>
              <a:gd name="connsiteX451" fmla="*/ 3099668 w 5855152"/>
              <a:gd name="connsiteY451" fmla="*/ 615527 h 5288656"/>
              <a:gd name="connsiteX452" fmla="*/ 2982092 w 5855152"/>
              <a:gd name="connsiteY452" fmla="*/ 578075 h 5288656"/>
              <a:gd name="connsiteX453" fmla="*/ 2934099 w 5855152"/>
              <a:gd name="connsiteY453" fmla="*/ 559145 h 5288656"/>
              <a:gd name="connsiteX454" fmla="*/ 2933394 w 5855152"/>
              <a:gd name="connsiteY454" fmla="*/ 570749 h 5288656"/>
              <a:gd name="connsiteX455" fmla="*/ 2941364 w 5855152"/>
              <a:gd name="connsiteY455" fmla="*/ 567352 h 5288656"/>
              <a:gd name="connsiteX456" fmla="*/ 2945824 w 5855152"/>
              <a:gd name="connsiteY456" fmla="*/ 563867 h 5288656"/>
              <a:gd name="connsiteX457" fmla="*/ 2945702 w 5855152"/>
              <a:gd name="connsiteY457" fmla="*/ 559853 h 5288656"/>
              <a:gd name="connsiteX458" fmla="*/ 2934099 w 5855152"/>
              <a:gd name="connsiteY458" fmla="*/ 559145 h 5288656"/>
              <a:gd name="connsiteX459" fmla="*/ 1727701 w 5855152"/>
              <a:gd name="connsiteY459" fmla="*/ 469869 h 5288656"/>
              <a:gd name="connsiteX460" fmla="*/ 1743361 w 5855152"/>
              <a:gd name="connsiteY460" fmla="*/ 479953 h 5288656"/>
              <a:gd name="connsiteX461" fmla="*/ 1735220 w 5855152"/>
              <a:gd name="connsiteY461" fmla="*/ 487906 h 5288656"/>
              <a:gd name="connsiteX462" fmla="*/ 1727701 w 5855152"/>
              <a:gd name="connsiteY462" fmla="*/ 469869 h 5288656"/>
              <a:gd name="connsiteX463" fmla="*/ 1219494 w 5855152"/>
              <a:gd name="connsiteY463" fmla="*/ 465698 h 5288656"/>
              <a:gd name="connsiteX464" fmla="*/ 1350673 w 5855152"/>
              <a:gd name="connsiteY464" fmla="*/ 489292 h 5288656"/>
              <a:gd name="connsiteX465" fmla="*/ 1448721 w 5855152"/>
              <a:gd name="connsiteY465" fmla="*/ 510279 h 5288656"/>
              <a:gd name="connsiteX466" fmla="*/ 1463030 w 5855152"/>
              <a:gd name="connsiteY466" fmla="*/ 512790 h 5288656"/>
              <a:gd name="connsiteX467" fmla="*/ 1565504 w 5855152"/>
              <a:gd name="connsiteY467" fmla="*/ 563484 h 5288656"/>
              <a:gd name="connsiteX468" fmla="*/ 1435253 w 5855152"/>
              <a:gd name="connsiteY468" fmla="*/ 522639 h 5288656"/>
              <a:gd name="connsiteX469" fmla="*/ 1279063 w 5855152"/>
              <a:gd name="connsiteY469" fmla="*/ 491850 h 5288656"/>
              <a:gd name="connsiteX470" fmla="*/ 1233040 w 5855152"/>
              <a:gd name="connsiteY470" fmla="*/ 477965 h 5288656"/>
              <a:gd name="connsiteX471" fmla="*/ 1228161 w 5855152"/>
              <a:gd name="connsiteY471" fmla="*/ 474463 h 5288656"/>
              <a:gd name="connsiteX472" fmla="*/ 1550432 w 5855152"/>
              <a:gd name="connsiteY472" fmla="*/ 288027 h 5288656"/>
              <a:gd name="connsiteX473" fmla="*/ 1579513 w 5855152"/>
              <a:gd name="connsiteY473" fmla="*/ 290681 h 5288656"/>
              <a:gd name="connsiteX474" fmla="*/ 1694419 w 5855152"/>
              <a:gd name="connsiteY474" fmla="*/ 348961 h 5288656"/>
              <a:gd name="connsiteX475" fmla="*/ 1691957 w 5855152"/>
              <a:gd name="connsiteY475" fmla="*/ 348308 h 5288656"/>
              <a:gd name="connsiteX476" fmla="*/ 1557820 w 5855152"/>
              <a:gd name="connsiteY476" fmla="*/ 305983 h 5288656"/>
              <a:gd name="connsiteX477" fmla="*/ 1542698 w 5855152"/>
              <a:gd name="connsiteY477" fmla="*/ 298339 h 5288656"/>
              <a:gd name="connsiteX478" fmla="*/ 1536427 w 5855152"/>
              <a:gd name="connsiteY478" fmla="*/ 292149 h 5288656"/>
              <a:gd name="connsiteX479" fmla="*/ 1550432 w 5855152"/>
              <a:gd name="connsiteY479" fmla="*/ 288027 h 5288656"/>
              <a:gd name="connsiteX480" fmla="*/ 1617157 w 5855152"/>
              <a:gd name="connsiteY480" fmla="*/ 254803 h 5288656"/>
              <a:gd name="connsiteX481" fmla="*/ 1628872 w 5855152"/>
              <a:gd name="connsiteY481" fmla="*/ 254881 h 5288656"/>
              <a:gd name="connsiteX482" fmla="*/ 1709293 w 5855152"/>
              <a:gd name="connsiteY482" fmla="*/ 296142 h 5288656"/>
              <a:gd name="connsiteX483" fmla="*/ 1720531 w 5855152"/>
              <a:gd name="connsiteY483" fmla="*/ 303012 h 5288656"/>
              <a:gd name="connsiteX484" fmla="*/ 1687242 w 5855152"/>
              <a:gd name="connsiteY484" fmla="*/ 295558 h 5288656"/>
              <a:gd name="connsiteX485" fmla="*/ 1662235 w 5855152"/>
              <a:gd name="connsiteY485" fmla="*/ 290376 h 5288656"/>
              <a:gd name="connsiteX486" fmla="*/ 1641209 w 5855152"/>
              <a:gd name="connsiteY486" fmla="*/ 278120 h 5288656"/>
              <a:gd name="connsiteX487" fmla="*/ 1617157 w 5855152"/>
              <a:gd name="connsiteY487" fmla="*/ 254803 h 5288656"/>
              <a:gd name="connsiteX488" fmla="*/ 1773504 w 5855152"/>
              <a:gd name="connsiteY488" fmla="*/ 217966 h 5288656"/>
              <a:gd name="connsiteX489" fmla="*/ 1783190 w 5855152"/>
              <a:gd name="connsiteY489" fmla="*/ 228911 h 5288656"/>
              <a:gd name="connsiteX490" fmla="*/ 1778034 w 5855152"/>
              <a:gd name="connsiteY490" fmla="*/ 227376 h 5288656"/>
              <a:gd name="connsiteX491" fmla="*/ 1773504 w 5855152"/>
              <a:gd name="connsiteY491" fmla="*/ 217966 h 5288656"/>
              <a:gd name="connsiteX492" fmla="*/ 1761190 w 5855152"/>
              <a:gd name="connsiteY492" fmla="*/ 205483 h 5288656"/>
              <a:gd name="connsiteX493" fmla="*/ 1773504 w 5855152"/>
              <a:gd name="connsiteY493" fmla="*/ 217966 h 5288656"/>
              <a:gd name="connsiteX494" fmla="*/ 1759450 w 5855152"/>
              <a:gd name="connsiteY494" fmla="*/ 219418 h 5288656"/>
              <a:gd name="connsiteX495" fmla="*/ 1760619 w 5855152"/>
              <a:gd name="connsiteY495" fmla="*/ 218497 h 5288656"/>
              <a:gd name="connsiteX496" fmla="*/ 1757441 w 5855152"/>
              <a:gd name="connsiteY496" fmla="*/ 217244 h 5288656"/>
              <a:gd name="connsiteX497" fmla="*/ 1752484 w 5855152"/>
              <a:gd name="connsiteY497" fmla="*/ 205664 h 5288656"/>
              <a:gd name="connsiteX498" fmla="*/ 1761190 w 5855152"/>
              <a:gd name="connsiteY498" fmla="*/ 205483 h 5288656"/>
              <a:gd name="connsiteX499" fmla="*/ 1819850 w 5855152"/>
              <a:gd name="connsiteY499" fmla="*/ 45196 h 5288656"/>
              <a:gd name="connsiteX500" fmla="*/ 1827541 w 5855152"/>
              <a:gd name="connsiteY500" fmla="*/ 45302 h 5288656"/>
              <a:gd name="connsiteX501" fmla="*/ 1828125 w 5855152"/>
              <a:gd name="connsiteY501" fmla="*/ 47752 h 5288656"/>
              <a:gd name="connsiteX502" fmla="*/ 1506227 w 5855152"/>
              <a:gd name="connsiteY502" fmla="*/ 67 h 5288656"/>
              <a:gd name="connsiteX503" fmla="*/ 1533456 w 5855152"/>
              <a:gd name="connsiteY503" fmla="*/ 5881 h 5288656"/>
              <a:gd name="connsiteX504" fmla="*/ 1770797 w 5855152"/>
              <a:gd name="connsiteY504" fmla="*/ 119512 h 5288656"/>
              <a:gd name="connsiteX505" fmla="*/ 2600090 w 5855152"/>
              <a:gd name="connsiteY505" fmla="*/ 512773 h 5288656"/>
              <a:gd name="connsiteX506" fmla="*/ 3082190 w 5855152"/>
              <a:gd name="connsiteY506" fmla="*/ 691178 h 5288656"/>
              <a:gd name="connsiteX507" fmla="*/ 3438814 w 5855152"/>
              <a:gd name="connsiteY507" fmla="*/ 809847 h 5288656"/>
              <a:gd name="connsiteX508" fmla="*/ 3562101 w 5855152"/>
              <a:gd name="connsiteY508" fmla="*/ 830858 h 5288656"/>
              <a:gd name="connsiteX509" fmla="*/ 3515080 w 5855152"/>
              <a:gd name="connsiteY509" fmla="*/ 802533 h 5288656"/>
              <a:gd name="connsiteX510" fmla="*/ 2639099 w 5855152"/>
              <a:gd name="connsiteY510" fmla="*/ 509150 h 5288656"/>
              <a:gd name="connsiteX511" fmla="*/ 1835702 w 5855152"/>
              <a:gd name="connsiteY511" fmla="*/ 122255 h 5288656"/>
              <a:gd name="connsiteX512" fmla="*/ 1715904 w 5855152"/>
              <a:gd name="connsiteY512" fmla="*/ 57487 h 5288656"/>
              <a:gd name="connsiteX513" fmla="*/ 1707085 w 5855152"/>
              <a:gd name="connsiteY513" fmla="*/ 24628 h 5288656"/>
              <a:gd name="connsiteX514" fmla="*/ 1676381 w 5855152"/>
              <a:gd name="connsiteY514" fmla="*/ 1381 h 5288656"/>
              <a:gd name="connsiteX515" fmla="*/ 1830345 w 5855152"/>
              <a:gd name="connsiteY515" fmla="*/ 57054 h 5288656"/>
              <a:gd name="connsiteX516" fmla="*/ 1829504 w 5855152"/>
              <a:gd name="connsiteY516" fmla="*/ 67552 h 5288656"/>
              <a:gd name="connsiteX517" fmla="*/ 1712767 w 5855152"/>
              <a:gd name="connsiteY517" fmla="*/ 19600 h 5288656"/>
              <a:gd name="connsiteX518" fmla="*/ 1830345 w 5855152"/>
              <a:gd name="connsiteY518" fmla="*/ 57054 h 5288656"/>
              <a:gd name="connsiteX519" fmla="*/ 1828125 w 5855152"/>
              <a:gd name="connsiteY519" fmla="*/ 47752 h 5288656"/>
              <a:gd name="connsiteX520" fmla="*/ 1875152 w 5855152"/>
              <a:gd name="connsiteY520" fmla="*/ 62280 h 5288656"/>
              <a:gd name="connsiteX521" fmla="*/ 2040070 w 5855152"/>
              <a:gd name="connsiteY521" fmla="*/ 152836 h 5288656"/>
              <a:gd name="connsiteX522" fmla="*/ 3164572 w 5855152"/>
              <a:gd name="connsiteY522" fmla="*/ 618268 h 5288656"/>
              <a:gd name="connsiteX523" fmla="*/ 3617642 w 5855152"/>
              <a:gd name="connsiteY523" fmla="*/ 752427 h 5288656"/>
              <a:gd name="connsiteX524" fmla="*/ 4514674 w 5855152"/>
              <a:gd name="connsiteY524" fmla="*/ 1046693 h 5288656"/>
              <a:gd name="connsiteX525" fmla="*/ 4645691 w 5855152"/>
              <a:gd name="connsiteY525" fmla="*/ 1083408 h 5288656"/>
              <a:gd name="connsiteX526" fmla="*/ 4650314 w 5855152"/>
              <a:gd name="connsiteY526" fmla="*/ 1083849 h 5288656"/>
              <a:gd name="connsiteX527" fmla="*/ 4802905 w 5855152"/>
              <a:gd name="connsiteY527" fmla="*/ 1102995 h 5288656"/>
              <a:gd name="connsiteX528" fmla="*/ 4565992 w 5855152"/>
              <a:gd name="connsiteY528" fmla="*/ 1032179 h 5288656"/>
              <a:gd name="connsiteX529" fmla="*/ 4138785 w 5855152"/>
              <a:gd name="connsiteY529" fmla="*/ 915797 h 5288656"/>
              <a:gd name="connsiteX530" fmla="*/ 3922539 w 5855152"/>
              <a:gd name="connsiteY530" fmla="*/ 835545 h 5288656"/>
              <a:gd name="connsiteX531" fmla="*/ 3762895 w 5855152"/>
              <a:gd name="connsiteY531" fmla="*/ 784901 h 5288656"/>
              <a:gd name="connsiteX532" fmla="*/ 3789628 w 5855152"/>
              <a:gd name="connsiteY532" fmla="*/ 780762 h 5288656"/>
              <a:gd name="connsiteX533" fmla="*/ 4422554 w 5855152"/>
              <a:gd name="connsiteY533" fmla="*/ 976952 h 5288656"/>
              <a:gd name="connsiteX534" fmla="*/ 4788284 w 5855152"/>
              <a:gd name="connsiteY534" fmla="*/ 1078004 h 5288656"/>
              <a:gd name="connsiteX535" fmla="*/ 4970681 w 5855152"/>
              <a:gd name="connsiteY535" fmla="*/ 1126289 h 5288656"/>
              <a:gd name="connsiteX536" fmla="*/ 5014142 w 5855152"/>
              <a:gd name="connsiteY536" fmla="*/ 1132871 h 5288656"/>
              <a:gd name="connsiteX537" fmla="*/ 5389478 w 5855152"/>
              <a:gd name="connsiteY537" fmla="*/ 1208282 h 5288656"/>
              <a:gd name="connsiteX538" fmla="*/ 5756333 w 5855152"/>
              <a:gd name="connsiteY538" fmla="*/ 1290017 h 5288656"/>
              <a:gd name="connsiteX539" fmla="*/ 5854667 w 5855152"/>
              <a:gd name="connsiteY539" fmla="*/ 1324977 h 5288656"/>
              <a:gd name="connsiteX540" fmla="*/ 5855151 w 5855152"/>
              <a:gd name="connsiteY540" fmla="*/ 1325216 h 5288656"/>
              <a:gd name="connsiteX541" fmla="*/ 5855151 w 5855152"/>
              <a:gd name="connsiteY541" fmla="*/ 1337667 h 5288656"/>
              <a:gd name="connsiteX542" fmla="*/ 5848882 w 5855152"/>
              <a:gd name="connsiteY542" fmla="*/ 1337370 h 5288656"/>
              <a:gd name="connsiteX543" fmla="*/ 5817964 w 5855152"/>
              <a:gd name="connsiteY543" fmla="*/ 1335529 h 5288656"/>
              <a:gd name="connsiteX544" fmla="*/ 5366823 w 5855152"/>
              <a:gd name="connsiteY544" fmla="*/ 1226542 h 5288656"/>
              <a:gd name="connsiteX545" fmla="*/ 5233206 w 5855152"/>
              <a:gd name="connsiteY545" fmla="*/ 1196366 h 5288656"/>
              <a:gd name="connsiteX546" fmla="*/ 5315825 w 5855152"/>
              <a:gd name="connsiteY546" fmla="*/ 1218737 h 5288656"/>
              <a:gd name="connsiteX547" fmla="*/ 5849436 w 5855152"/>
              <a:gd name="connsiteY547" fmla="*/ 1358571 h 5288656"/>
              <a:gd name="connsiteX548" fmla="*/ 5855151 w 5855152"/>
              <a:gd name="connsiteY548" fmla="*/ 1360292 h 5288656"/>
              <a:gd name="connsiteX549" fmla="*/ 5855151 w 5855152"/>
              <a:gd name="connsiteY549" fmla="*/ 5240517 h 5288656"/>
              <a:gd name="connsiteX550" fmla="*/ 5764758 w 5855152"/>
              <a:gd name="connsiteY550" fmla="*/ 5215940 h 5288656"/>
              <a:gd name="connsiteX551" fmla="*/ 5432162 w 5855152"/>
              <a:gd name="connsiteY551" fmla="*/ 5124880 h 5288656"/>
              <a:gd name="connsiteX552" fmla="*/ 4968438 w 5855152"/>
              <a:gd name="connsiteY552" fmla="*/ 5009420 h 5288656"/>
              <a:gd name="connsiteX553" fmla="*/ 4776765 w 5855152"/>
              <a:gd name="connsiteY553" fmla="*/ 4970085 h 5288656"/>
              <a:gd name="connsiteX554" fmla="*/ 4782317 w 5855152"/>
              <a:gd name="connsiteY554" fmla="*/ 4971899 h 5288656"/>
              <a:gd name="connsiteX555" fmla="*/ 4749905 w 5855152"/>
              <a:gd name="connsiteY555" fmla="*/ 4981066 h 5288656"/>
              <a:gd name="connsiteX556" fmla="*/ 4578786 w 5855152"/>
              <a:gd name="connsiteY556" fmla="*/ 4930815 h 5288656"/>
              <a:gd name="connsiteX557" fmla="*/ 4561126 w 5855152"/>
              <a:gd name="connsiteY557" fmla="*/ 4925833 h 5288656"/>
              <a:gd name="connsiteX558" fmla="*/ 4511570 w 5855152"/>
              <a:gd name="connsiteY558" fmla="*/ 4915664 h 5288656"/>
              <a:gd name="connsiteX559" fmla="*/ 4054047 w 5855152"/>
              <a:gd name="connsiteY559" fmla="*/ 4797588 h 5288656"/>
              <a:gd name="connsiteX560" fmla="*/ 2850336 w 5855152"/>
              <a:gd name="connsiteY560" fmla="*/ 4618102 h 5288656"/>
              <a:gd name="connsiteX561" fmla="*/ 2662330 w 5855152"/>
              <a:gd name="connsiteY561" fmla="*/ 4610899 h 5288656"/>
              <a:gd name="connsiteX562" fmla="*/ 2614531 w 5855152"/>
              <a:gd name="connsiteY562" fmla="*/ 4599159 h 5288656"/>
              <a:gd name="connsiteX563" fmla="*/ 2621221 w 5855152"/>
              <a:gd name="connsiteY563" fmla="*/ 4592325 h 5288656"/>
              <a:gd name="connsiteX564" fmla="*/ 2501128 w 5855152"/>
              <a:gd name="connsiteY564" fmla="*/ 4563945 h 5288656"/>
              <a:gd name="connsiteX565" fmla="*/ 2625900 w 5855152"/>
              <a:gd name="connsiteY565" fmla="*/ 4582891 h 5288656"/>
              <a:gd name="connsiteX566" fmla="*/ 2621221 w 5855152"/>
              <a:gd name="connsiteY566" fmla="*/ 4592325 h 5288656"/>
              <a:gd name="connsiteX567" fmla="*/ 2460554 w 5855152"/>
              <a:gd name="connsiteY567" fmla="*/ 4560846 h 5288656"/>
              <a:gd name="connsiteX568" fmla="*/ 2498844 w 5855152"/>
              <a:gd name="connsiteY568" fmla="*/ 4556710 h 5288656"/>
              <a:gd name="connsiteX569" fmla="*/ 2523312 w 5855152"/>
              <a:gd name="connsiteY569" fmla="*/ 4533071 h 5288656"/>
              <a:gd name="connsiteX570" fmla="*/ 2659361 w 5855152"/>
              <a:gd name="connsiteY570" fmla="*/ 4539173 h 5288656"/>
              <a:gd name="connsiteX571" fmla="*/ 2721271 w 5855152"/>
              <a:gd name="connsiteY571" fmla="*/ 4543125 h 5288656"/>
              <a:gd name="connsiteX572" fmla="*/ 2606279 w 5855152"/>
              <a:gd name="connsiteY572" fmla="*/ 4508480 h 5288656"/>
              <a:gd name="connsiteX573" fmla="*/ 2602296 w 5855152"/>
              <a:gd name="connsiteY573" fmla="*/ 4508130 h 5288656"/>
              <a:gd name="connsiteX574" fmla="*/ 2340315 w 5855152"/>
              <a:gd name="connsiteY574" fmla="*/ 4483448 h 5288656"/>
              <a:gd name="connsiteX575" fmla="*/ 2384454 w 5855152"/>
              <a:gd name="connsiteY575" fmla="*/ 4469509 h 5288656"/>
              <a:gd name="connsiteX576" fmla="*/ 2455571 w 5855152"/>
              <a:gd name="connsiteY576" fmla="*/ 4472249 h 5288656"/>
              <a:gd name="connsiteX577" fmla="*/ 2472169 w 5855152"/>
              <a:gd name="connsiteY577" fmla="*/ 4468074 h 5288656"/>
              <a:gd name="connsiteX578" fmla="*/ 2416044 w 5855152"/>
              <a:gd name="connsiteY578" fmla="*/ 4451165 h 5288656"/>
              <a:gd name="connsiteX579" fmla="*/ 1980367 w 5855152"/>
              <a:gd name="connsiteY579" fmla="*/ 4268312 h 5288656"/>
              <a:gd name="connsiteX580" fmla="*/ 2255643 w 5855152"/>
              <a:gd name="connsiteY580" fmla="*/ 4375577 h 5288656"/>
              <a:gd name="connsiteX581" fmla="*/ 2504978 w 5855152"/>
              <a:gd name="connsiteY581" fmla="*/ 4459822 h 5288656"/>
              <a:gd name="connsiteX582" fmla="*/ 2511353 w 5855152"/>
              <a:gd name="connsiteY582" fmla="*/ 4458218 h 5288656"/>
              <a:gd name="connsiteX583" fmla="*/ 2580133 w 5855152"/>
              <a:gd name="connsiteY583" fmla="*/ 4454629 h 5288656"/>
              <a:gd name="connsiteX584" fmla="*/ 2675661 w 5855152"/>
              <a:gd name="connsiteY584" fmla="*/ 4457934 h 5288656"/>
              <a:gd name="connsiteX585" fmla="*/ 2634471 w 5855152"/>
              <a:gd name="connsiteY585" fmla="*/ 4444149 h 5288656"/>
              <a:gd name="connsiteX586" fmla="*/ 2462894 w 5855152"/>
              <a:gd name="connsiteY586" fmla="*/ 4383123 h 5288656"/>
              <a:gd name="connsiteX587" fmla="*/ 1980793 w 5855152"/>
              <a:gd name="connsiteY587" fmla="*/ 4204720 h 5288656"/>
              <a:gd name="connsiteX588" fmla="*/ 1765055 w 5855152"/>
              <a:gd name="connsiteY588" fmla="*/ 4109506 h 5288656"/>
              <a:gd name="connsiteX589" fmla="*/ 1614134 w 5855152"/>
              <a:gd name="connsiteY589" fmla="*/ 4037475 h 5288656"/>
              <a:gd name="connsiteX590" fmla="*/ 1629090 w 5855152"/>
              <a:gd name="connsiteY590" fmla="*/ 4041485 h 5288656"/>
              <a:gd name="connsiteX591" fmla="*/ 1747270 w 5855152"/>
              <a:gd name="connsiteY591" fmla="*/ 4083078 h 5288656"/>
              <a:gd name="connsiteX592" fmla="*/ 1758894 w 5855152"/>
              <a:gd name="connsiteY592" fmla="*/ 4086312 h 5288656"/>
              <a:gd name="connsiteX593" fmla="*/ 1819930 w 5855152"/>
              <a:gd name="connsiteY593" fmla="*/ 4115402 h 5288656"/>
              <a:gd name="connsiteX594" fmla="*/ 2019803 w 5855152"/>
              <a:gd name="connsiteY594" fmla="*/ 4201096 h 5288656"/>
              <a:gd name="connsiteX595" fmla="*/ 2452863 w 5855152"/>
              <a:gd name="connsiteY595" fmla="*/ 4355810 h 5288656"/>
              <a:gd name="connsiteX596" fmla="*/ 2662542 w 5855152"/>
              <a:gd name="connsiteY596" fmla="*/ 4420322 h 5288656"/>
              <a:gd name="connsiteX597" fmla="*/ 2663999 w 5855152"/>
              <a:gd name="connsiteY597" fmla="*/ 4419363 h 5288656"/>
              <a:gd name="connsiteX598" fmla="*/ 2669211 w 5855152"/>
              <a:gd name="connsiteY598" fmla="*/ 4420700 h 5288656"/>
              <a:gd name="connsiteX599" fmla="*/ 2667478 w 5855152"/>
              <a:gd name="connsiteY599" fmla="*/ 4421840 h 5288656"/>
              <a:gd name="connsiteX600" fmla="*/ 2673410 w 5855152"/>
              <a:gd name="connsiteY600" fmla="*/ 4423665 h 5288656"/>
              <a:gd name="connsiteX601" fmla="*/ 2802672 w 5855152"/>
              <a:gd name="connsiteY601" fmla="*/ 4464827 h 5288656"/>
              <a:gd name="connsiteX602" fmla="*/ 3105390 w 5855152"/>
              <a:gd name="connsiteY602" fmla="*/ 4485723 h 5288656"/>
              <a:gd name="connsiteX603" fmla="*/ 3121518 w 5855152"/>
              <a:gd name="connsiteY603" fmla="*/ 4487673 h 5288656"/>
              <a:gd name="connsiteX604" fmla="*/ 3048816 w 5855152"/>
              <a:gd name="connsiteY604" fmla="*/ 4462116 h 5288656"/>
              <a:gd name="connsiteX605" fmla="*/ 2669211 w 5855152"/>
              <a:gd name="connsiteY605" fmla="*/ 4420700 h 5288656"/>
              <a:gd name="connsiteX606" fmla="*/ 2861377 w 5855152"/>
              <a:gd name="connsiteY606" fmla="*/ 4419089 h 5288656"/>
              <a:gd name="connsiteX607" fmla="*/ 2919656 w 5855152"/>
              <a:gd name="connsiteY607" fmla="*/ 4420718 h 5288656"/>
              <a:gd name="connsiteX608" fmla="*/ 2839311 w 5855152"/>
              <a:gd name="connsiteY608" fmla="*/ 4396564 h 5288656"/>
              <a:gd name="connsiteX609" fmla="*/ 2823614 w 5855152"/>
              <a:gd name="connsiteY609" fmla="*/ 4395190 h 5288656"/>
              <a:gd name="connsiteX610" fmla="*/ 2664376 w 5855152"/>
              <a:gd name="connsiteY610" fmla="*/ 4381119 h 5288656"/>
              <a:gd name="connsiteX611" fmla="*/ 2790799 w 5855152"/>
              <a:gd name="connsiteY611" fmla="*/ 4381981 h 5288656"/>
              <a:gd name="connsiteX612" fmla="*/ 2775757 w 5855152"/>
              <a:gd name="connsiteY612" fmla="*/ 4377459 h 5288656"/>
              <a:gd name="connsiteX613" fmla="*/ 2592594 w 5855152"/>
              <a:gd name="connsiteY613" fmla="*/ 4324019 h 5288656"/>
              <a:gd name="connsiteX614" fmla="*/ 2591111 w 5855152"/>
              <a:gd name="connsiteY614" fmla="*/ 4323989 h 5288656"/>
              <a:gd name="connsiteX615" fmla="*/ 2550248 w 5855152"/>
              <a:gd name="connsiteY615" fmla="*/ 4319031 h 5288656"/>
              <a:gd name="connsiteX616" fmla="*/ 2540164 w 5855152"/>
              <a:gd name="connsiteY616" fmla="*/ 4313071 h 5288656"/>
              <a:gd name="connsiteX617" fmla="*/ 2542248 w 5855152"/>
              <a:gd name="connsiteY617" fmla="*/ 4309154 h 5288656"/>
              <a:gd name="connsiteX618" fmla="*/ 2262876 w 5855152"/>
              <a:gd name="connsiteY618" fmla="*/ 4211376 h 5288656"/>
              <a:gd name="connsiteX619" fmla="*/ 1420774 w 5855152"/>
              <a:gd name="connsiteY619" fmla="*/ 3844782 h 5288656"/>
              <a:gd name="connsiteX620" fmla="*/ 1255857 w 5855152"/>
              <a:gd name="connsiteY620" fmla="*/ 3754225 h 5288656"/>
              <a:gd name="connsiteX621" fmla="*/ 1208829 w 5855152"/>
              <a:gd name="connsiteY621" fmla="*/ 3739699 h 5288656"/>
              <a:gd name="connsiteX622" fmla="*/ 1208244 w 5855152"/>
              <a:gd name="connsiteY622" fmla="*/ 3737248 h 5288656"/>
              <a:gd name="connsiteX623" fmla="*/ 1200555 w 5855152"/>
              <a:gd name="connsiteY623" fmla="*/ 3737142 h 5288656"/>
              <a:gd name="connsiteX624" fmla="*/ 1208829 w 5855152"/>
              <a:gd name="connsiteY624" fmla="*/ 3739699 h 5288656"/>
              <a:gd name="connsiteX625" fmla="*/ 1211050 w 5855152"/>
              <a:gd name="connsiteY625" fmla="*/ 3749000 h 5288656"/>
              <a:gd name="connsiteX626" fmla="*/ 1057084 w 5855152"/>
              <a:gd name="connsiteY626" fmla="*/ 3693328 h 5288656"/>
              <a:gd name="connsiteX627" fmla="*/ 1087787 w 5855152"/>
              <a:gd name="connsiteY627" fmla="*/ 3716574 h 5288656"/>
              <a:gd name="connsiteX628" fmla="*/ 1096609 w 5855152"/>
              <a:gd name="connsiteY628" fmla="*/ 3749434 h 5288656"/>
              <a:gd name="connsiteX629" fmla="*/ 1216405 w 5855152"/>
              <a:gd name="connsiteY629" fmla="*/ 3814202 h 5288656"/>
              <a:gd name="connsiteX630" fmla="*/ 1411607 w 5855152"/>
              <a:gd name="connsiteY630" fmla="*/ 3915007 h 5288656"/>
              <a:gd name="connsiteX631" fmla="*/ 1581496 w 5855152"/>
              <a:gd name="connsiteY631" fmla="*/ 4000808 h 5288656"/>
              <a:gd name="connsiteX632" fmla="*/ 1537770 w 5855152"/>
              <a:gd name="connsiteY632" fmla="*/ 3983437 h 5288656"/>
              <a:gd name="connsiteX633" fmla="*/ 1318104 w 5855152"/>
              <a:gd name="connsiteY633" fmla="*/ 3871650 h 5288656"/>
              <a:gd name="connsiteX634" fmla="*/ 860542 w 5855152"/>
              <a:gd name="connsiteY634" fmla="*/ 3650379 h 5288656"/>
              <a:gd name="connsiteX635" fmla="*/ 620941 w 5855152"/>
              <a:gd name="connsiteY635" fmla="*/ 3523703 h 5288656"/>
              <a:gd name="connsiteX636" fmla="*/ 400759 w 5855152"/>
              <a:gd name="connsiteY636" fmla="*/ 3401795 h 5288656"/>
              <a:gd name="connsiteX637" fmla="*/ 663019 w 5855152"/>
              <a:gd name="connsiteY637" fmla="*/ 3534039 h 5288656"/>
              <a:gd name="connsiteX638" fmla="*/ 752108 w 5855152"/>
              <a:gd name="connsiteY638" fmla="*/ 3575559 h 5288656"/>
              <a:gd name="connsiteX639" fmla="*/ 681009 w 5855152"/>
              <a:gd name="connsiteY639" fmla="*/ 3518119 h 5288656"/>
              <a:gd name="connsiteX640" fmla="*/ 100482 w 5855152"/>
              <a:gd name="connsiteY640" fmla="*/ 3205606 h 5288656"/>
              <a:gd name="connsiteX641" fmla="*/ 645489 w 5855152"/>
              <a:gd name="connsiteY641" fmla="*/ 3477984 h 5288656"/>
              <a:gd name="connsiteX642" fmla="*/ 688505 w 5855152"/>
              <a:gd name="connsiteY642" fmla="*/ 3490337 h 5288656"/>
              <a:gd name="connsiteX643" fmla="*/ 651170 w 5855152"/>
              <a:gd name="connsiteY643" fmla="*/ 3472957 h 5288656"/>
              <a:gd name="connsiteX644" fmla="*/ 353535 w 5855152"/>
              <a:gd name="connsiteY644" fmla="*/ 3311230 h 5288656"/>
              <a:gd name="connsiteX645" fmla="*/ 164437 w 5855152"/>
              <a:gd name="connsiteY645" fmla="*/ 3203403 h 5288656"/>
              <a:gd name="connsiteX646" fmla="*/ 193701 w 5855152"/>
              <a:gd name="connsiteY646" fmla="*/ 3210834 h 5288656"/>
              <a:gd name="connsiteX647" fmla="*/ 194997 w 5855152"/>
              <a:gd name="connsiteY647" fmla="*/ 3211029 h 5288656"/>
              <a:gd name="connsiteX648" fmla="*/ 203560 w 5855152"/>
              <a:gd name="connsiteY648" fmla="*/ 3215229 h 5288656"/>
              <a:gd name="connsiteX649" fmla="*/ 338724 w 5855152"/>
              <a:gd name="connsiteY649" fmla="*/ 3285910 h 5288656"/>
              <a:gd name="connsiteX650" fmla="*/ 252257 w 5855152"/>
              <a:gd name="connsiteY650" fmla="*/ 3222553 h 5288656"/>
              <a:gd name="connsiteX651" fmla="*/ 242518 w 5855152"/>
              <a:gd name="connsiteY651" fmla="*/ 3217686 h 5288656"/>
              <a:gd name="connsiteX652" fmla="*/ 254152 w 5855152"/>
              <a:gd name="connsiteY652" fmla="*/ 3209477 h 5288656"/>
              <a:gd name="connsiteX653" fmla="*/ 220589 w 5855152"/>
              <a:gd name="connsiteY653" fmla="*/ 3195866 h 5288656"/>
              <a:gd name="connsiteX654" fmla="*/ 179197 w 5855152"/>
              <a:gd name="connsiteY654" fmla="*/ 3184522 h 5288656"/>
              <a:gd name="connsiteX655" fmla="*/ 152670 w 5855152"/>
              <a:gd name="connsiteY655" fmla="*/ 3169178 h 5288656"/>
              <a:gd name="connsiteX656" fmla="*/ 243407 w 5855152"/>
              <a:gd name="connsiteY656" fmla="*/ 3201105 h 5288656"/>
              <a:gd name="connsiteX657" fmla="*/ 755084 w 5855152"/>
              <a:gd name="connsiteY657" fmla="*/ 3472075 h 5288656"/>
              <a:gd name="connsiteX658" fmla="*/ 960913 w 5855152"/>
              <a:gd name="connsiteY658" fmla="*/ 3561547 h 5288656"/>
              <a:gd name="connsiteX659" fmla="*/ 934104 w 5855152"/>
              <a:gd name="connsiteY659" fmla="*/ 3544611 h 5288656"/>
              <a:gd name="connsiteX660" fmla="*/ 516360 w 5855152"/>
              <a:gd name="connsiteY660" fmla="*/ 3320634 h 5288656"/>
              <a:gd name="connsiteX661" fmla="*/ 358421 w 5855152"/>
              <a:gd name="connsiteY661" fmla="*/ 3237574 h 5288656"/>
              <a:gd name="connsiteX662" fmla="*/ 454949 w 5855152"/>
              <a:gd name="connsiteY662" fmla="*/ 3274138 h 5288656"/>
              <a:gd name="connsiteX663" fmla="*/ 927040 w 5855152"/>
              <a:gd name="connsiteY663" fmla="*/ 3511826 h 5288656"/>
              <a:gd name="connsiteX664" fmla="*/ 1116551 w 5855152"/>
              <a:gd name="connsiteY664" fmla="*/ 3596219 h 5288656"/>
              <a:gd name="connsiteX665" fmla="*/ 984476 w 5855152"/>
              <a:gd name="connsiteY665" fmla="*/ 3530934 h 5288656"/>
              <a:gd name="connsiteX666" fmla="*/ 854184 w 5855152"/>
              <a:gd name="connsiteY666" fmla="*/ 3454311 h 5288656"/>
              <a:gd name="connsiteX667" fmla="*/ 1091524 w 5855152"/>
              <a:gd name="connsiteY667" fmla="*/ 3567943 h 5288656"/>
              <a:gd name="connsiteX668" fmla="*/ 1171769 w 5855152"/>
              <a:gd name="connsiteY668" fmla="*/ 3588013 h 5288656"/>
              <a:gd name="connsiteX669" fmla="*/ 1445529 w 5855152"/>
              <a:gd name="connsiteY669" fmla="*/ 3708450 h 5288656"/>
              <a:gd name="connsiteX670" fmla="*/ 1488544 w 5855152"/>
              <a:gd name="connsiteY670" fmla="*/ 3720805 h 5288656"/>
              <a:gd name="connsiteX671" fmla="*/ 1420504 w 5855152"/>
              <a:gd name="connsiteY671" fmla="*/ 3680174 h 5288656"/>
              <a:gd name="connsiteX672" fmla="*/ 848827 w 5855152"/>
              <a:gd name="connsiteY672" fmla="*/ 3389112 h 5288656"/>
              <a:gd name="connsiteX673" fmla="*/ 1333230 w 5855152"/>
              <a:gd name="connsiteY673" fmla="*/ 3615907 h 5288656"/>
              <a:gd name="connsiteX674" fmla="*/ 1398131 w 5855152"/>
              <a:gd name="connsiteY674" fmla="*/ 3618648 h 5288656"/>
              <a:gd name="connsiteX675" fmla="*/ 832109 w 5855152"/>
              <a:gd name="connsiteY675" fmla="*/ 3333967 h 5288656"/>
              <a:gd name="connsiteX676" fmla="*/ 791745 w 5855152"/>
              <a:gd name="connsiteY676" fmla="*/ 3288362 h 5288656"/>
              <a:gd name="connsiteX677" fmla="*/ 1175611 w 5855152"/>
              <a:gd name="connsiteY677" fmla="*/ 3462618 h 5288656"/>
              <a:gd name="connsiteX678" fmla="*/ 1245331 w 5855152"/>
              <a:gd name="connsiteY678" fmla="*/ 3482244 h 5288656"/>
              <a:gd name="connsiteX679" fmla="*/ 927797 w 5855152"/>
              <a:gd name="connsiteY679" fmla="*/ 3323082 h 5288656"/>
              <a:gd name="connsiteX680" fmla="*/ 799289 w 5855152"/>
              <a:gd name="connsiteY680" fmla="*/ 3260331 h 5288656"/>
              <a:gd name="connsiteX681" fmla="*/ 861292 w 5855152"/>
              <a:gd name="connsiteY681" fmla="*/ 3266819 h 5288656"/>
              <a:gd name="connsiteX682" fmla="*/ 773606 w 5855152"/>
              <a:gd name="connsiteY682" fmla="*/ 3222676 h 5288656"/>
              <a:gd name="connsiteX683" fmla="*/ 684686 w 5855152"/>
              <a:gd name="connsiteY683" fmla="*/ 3202249 h 5288656"/>
              <a:gd name="connsiteX684" fmla="*/ 626741 w 5855152"/>
              <a:gd name="connsiteY684" fmla="*/ 3172518 h 5288656"/>
              <a:gd name="connsiteX685" fmla="*/ 619744 w 5855152"/>
              <a:gd name="connsiteY685" fmla="*/ 3168956 h 5288656"/>
              <a:gd name="connsiteX686" fmla="*/ 655508 w 5855152"/>
              <a:gd name="connsiteY686" fmla="*/ 3175006 h 5288656"/>
              <a:gd name="connsiteX687" fmla="*/ 796500 w 5855152"/>
              <a:gd name="connsiteY687" fmla="*/ 3203983 h 5288656"/>
              <a:gd name="connsiteX688" fmla="*/ 1126143 w 5855152"/>
              <a:gd name="connsiteY688" fmla="*/ 3286027 h 5288656"/>
              <a:gd name="connsiteX689" fmla="*/ 1027109 w 5855152"/>
              <a:gd name="connsiteY689" fmla="*/ 3243373 h 5288656"/>
              <a:gd name="connsiteX690" fmla="*/ 873858 w 5855152"/>
              <a:gd name="connsiteY690" fmla="*/ 3199244 h 5288656"/>
              <a:gd name="connsiteX691" fmla="*/ 822058 w 5855152"/>
              <a:gd name="connsiteY691" fmla="*/ 3165889 h 5288656"/>
              <a:gd name="connsiteX692" fmla="*/ 761822 w 5855152"/>
              <a:gd name="connsiteY692" fmla="*/ 3160537 h 5288656"/>
              <a:gd name="connsiteX693" fmla="*/ 708820 w 5855152"/>
              <a:gd name="connsiteY693" fmla="*/ 3126405 h 5288656"/>
              <a:gd name="connsiteX694" fmla="*/ 559053 w 5855152"/>
              <a:gd name="connsiteY694" fmla="*/ 3095078 h 5288656"/>
              <a:gd name="connsiteX695" fmla="*/ 637616 w 5855152"/>
              <a:gd name="connsiteY695" fmla="*/ 3091116 h 5288656"/>
              <a:gd name="connsiteX696" fmla="*/ 740146 w 5855152"/>
              <a:gd name="connsiteY696" fmla="*/ 3113141 h 5288656"/>
              <a:gd name="connsiteX697" fmla="*/ 782438 w 5855152"/>
              <a:gd name="connsiteY697" fmla="*/ 3096383 h 5288656"/>
              <a:gd name="connsiteX698" fmla="*/ 916164 w 5855152"/>
              <a:gd name="connsiteY698" fmla="*/ 3123979 h 5288656"/>
              <a:gd name="connsiteX699" fmla="*/ 1072733 w 5855152"/>
              <a:gd name="connsiteY699" fmla="*/ 3174382 h 5288656"/>
              <a:gd name="connsiteX700" fmla="*/ 1069262 w 5855152"/>
              <a:gd name="connsiteY700" fmla="*/ 3173657 h 5288656"/>
              <a:gd name="connsiteX701" fmla="*/ 1060937 w 5855152"/>
              <a:gd name="connsiteY701" fmla="*/ 3171794 h 5288656"/>
              <a:gd name="connsiteX702" fmla="*/ 1062773 w 5855152"/>
              <a:gd name="connsiteY702" fmla="*/ 3172301 h 5288656"/>
              <a:gd name="connsiteX703" fmla="*/ 1069262 w 5855152"/>
              <a:gd name="connsiteY703" fmla="*/ 3173657 h 5288656"/>
              <a:gd name="connsiteX704" fmla="*/ 1073280 w 5855152"/>
              <a:gd name="connsiteY704" fmla="*/ 3174557 h 5288656"/>
              <a:gd name="connsiteX705" fmla="*/ 1072733 w 5855152"/>
              <a:gd name="connsiteY705" fmla="*/ 3174382 h 5288656"/>
              <a:gd name="connsiteX706" fmla="*/ 1093365 w 5855152"/>
              <a:gd name="connsiteY706" fmla="*/ 3178693 h 5288656"/>
              <a:gd name="connsiteX707" fmla="*/ 1152919 w 5855152"/>
              <a:gd name="connsiteY707" fmla="*/ 3181847 h 5288656"/>
              <a:gd name="connsiteX708" fmla="*/ 1043165 w 5855152"/>
              <a:gd name="connsiteY708" fmla="*/ 3155165 h 5288656"/>
              <a:gd name="connsiteX709" fmla="*/ 698240 w 5855152"/>
              <a:gd name="connsiteY709" fmla="*/ 3065040 h 5288656"/>
              <a:gd name="connsiteX710" fmla="*/ 597999 w 5855152"/>
              <a:gd name="connsiteY710" fmla="*/ 3021610 h 5288656"/>
              <a:gd name="connsiteX711" fmla="*/ 493190 w 5855152"/>
              <a:gd name="connsiteY711" fmla="*/ 2987557 h 5288656"/>
              <a:gd name="connsiteX712" fmla="*/ 476460 w 5855152"/>
              <a:gd name="connsiteY712" fmla="*/ 2932788 h 5288656"/>
              <a:gd name="connsiteX713" fmla="*/ 243572 w 5855152"/>
              <a:gd name="connsiteY713" fmla="*/ 2881371 h 5288656"/>
              <a:gd name="connsiteX714" fmla="*/ 153983 w 5855152"/>
              <a:gd name="connsiteY714" fmla="*/ 2861371 h 5288656"/>
              <a:gd name="connsiteX715" fmla="*/ 145285 w 5855152"/>
              <a:gd name="connsiteY715" fmla="*/ 2853655 h 5288656"/>
              <a:gd name="connsiteX716" fmla="*/ 118679 w 5855152"/>
              <a:gd name="connsiteY716" fmla="*/ 2833593 h 5288656"/>
              <a:gd name="connsiteX717" fmla="*/ 147514 w 5855152"/>
              <a:gd name="connsiteY717" fmla="*/ 2839095 h 5288656"/>
              <a:gd name="connsiteX718" fmla="*/ 580196 w 5855152"/>
              <a:gd name="connsiteY718" fmla="*/ 2922160 h 5288656"/>
              <a:gd name="connsiteX719" fmla="*/ 749364 w 5855152"/>
              <a:gd name="connsiteY719" fmla="*/ 2955423 h 5288656"/>
              <a:gd name="connsiteX720" fmla="*/ 877445 w 5855152"/>
              <a:gd name="connsiteY720" fmla="*/ 2972786 h 5288656"/>
              <a:gd name="connsiteX721" fmla="*/ 957086 w 5855152"/>
              <a:gd name="connsiteY721" fmla="*/ 2980076 h 5288656"/>
              <a:gd name="connsiteX722" fmla="*/ 1010479 w 5855152"/>
              <a:gd name="connsiteY722" fmla="*/ 2949347 h 5288656"/>
              <a:gd name="connsiteX723" fmla="*/ 742526 w 5855152"/>
              <a:gd name="connsiteY723" fmla="*/ 2885908 h 5288656"/>
              <a:gd name="connsiteX724" fmla="*/ 560364 w 5855152"/>
              <a:gd name="connsiteY724" fmla="*/ 2823162 h 5288656"/>
              <a:gd name="connsiteX725" fmla="*/ 527970 w 5855152"/>
              <a:gd name="connsiteY725" fmla="*/ 2791745 h 5288656"/>
              <a:gd name="connsiteX726" fmla="*/ 323738 w 5855152"/>
              <a:gd name="connsiteY726" fmla="*/ 2746462 h 5288656"/>
              <a:gd name="connsiteX727" fmla="*/ 379667 w 5855152"/>
              <a:gd name="connsiteY727" fmla="*/ 2740241 h 5288656"/>
              <a:gd name="connsiteX728" fmla="*/ 376481 w 5855152"/>
              <a:gd name="connsiteY728" fmla="*/ 2743814 h 5288656"/>
              <a:gd name="connsiteX729" fmla="*/ 367492 w 5855152"/>
              <a:gd name="connsiteY729" fmla="*/ 2742959 h 5288656"/>
              <a:gd name="connsiteX730" fmla="*/ 374432 w 5855152"/>
              <a:gd name="connsiteY730" fmla="*/ 2746110 h 5288656"/>
              <a:gd name="connsiteX731" fmla="*/ 376481 w 5855152"/>
              <a:gd name="connsiteY731" fmla="*/ 2743814 h 5288656"/>
              <a:gd name="connsiteX732" fmla="*/ 393009 w 5855152"/>
              <a:gd name="connsiteY732" fmla="*/ 2745381 h 5288656"/>
              <a:gd name="connsiteX733" fmla="*/ 403482 w 5855152"/>
              <a:gd name="connsiteY733" fmla="*/ 2749417 h 5288656"/>
              <a:gd name="connsiteX734" fmla="*/ 415554 w 5855152"/>
              <a:gd name="connsiteY734" fmla="*/ 2751031 h 5288656"/>
              <a:gd name="connsiteX735" fmla="*/ 451826 w 5855152"/>
              <a:gd name="connsiteY735" fmla="*/ 2730395 h 5288656"/>
              <a:gd name="connsiteX736" fmla="*/ 648828 w 5855152"/>
              <a:gd name="connsiteY736" fmla="*/ 2771021 h 5288656"/>
              <a:gd name="connsiteX737" fmla="*/ 678949 w 5855152"/>
              <a:gd name="connsiteY737" fmla="*/ 2756981 h 5288656"/>
              <a:gd name="connsiteX738" fmla="*/ 911839 w 5855152"/>
              <a:gd name="connsiteY738" fmla="*/ 2808399 h 5288656"/>
              <a:gd name="connsiteX739" fmla="*/ 1146184 w 5855152"/>
              <a:gd name="connsiteY739" fmla="*/ 2873074 h 5288656"/>
              <a:gd name="connsiteX740" fmla="*/ 1172563 w 5855152"/>
              <a:gd name="connsiteY740" fmla="*/ 2867183 h 5288656"/>
              <a:gd name="connsiteX741" fmla="*/ 949568 w 5855152"/>
              <a:gd name="connsiteY741" fmla="*/ 2801019 h 5288656"/>
              <a:gd name="connsiteX742" fmla="*/ 374949 w 5855152"/>
              <a:gd name="connsiteY742" fmla="*/ 2654715 h 5288656"/>
              <a:gd name="connsiteX743" fmla="*/ 80168 w 5855152"/>
              <a:gd name="connsiteY743" fmla="*/ 2594725 h 5288656"/>
              <a:gd name="connsiteX744" fmla="*/ 61907 w 5855152"/>
              <a:gd name="connsiteY744" fmla="*/ 2582005 h 5288656"/>
              <a:gd name="connsiteX745" fmla="*/ 17788 w 5855152"/>
              <a:gd name="connsiteY745" fmla="*/ 2554620 h 5288656"/>
              <a:gd name="connsiteX746" fmla="*/ 111035 w 5855152"/>
              <a:gd name="connsiteY746" fmla="*/ 2567262 h 5288656"/>
              <a:gd name="connsiteX747" fmla="*/ 186932 w 5855152"/>
              <a:gd name="connsiteY747" fmla="*/ 2582698 h 5288656"/>
              <a:gd name="connsiteX748" fmla="*/ 194566 w 5855152"/>
              <a:gd name="connsiteY748" fmla="*/ 2576465 h 5288656"/>
              <a:gd name="connsiteX749" fmla="*/ 195517 w 5855152"/>
              <a:gd name="connsiteY749" fmla="*/ 2575689 h 5288656"/>
              <a:gd name="connsiteX750" fmla="*/ 196590 w 5855152"/>
              <a:gd name="connsiteY750" fmla="*/ 2574813 h 5288656"/>
              <a:gd name="connsiteX751" fmla="*/ 194566 w 5855152"/>
              <a:gd name="connsiteY751" fmla="*/ 2576465 h 5288656"/>
              <a:gd name="connsiteX752" fmla="*/ 190151 w 5855152"/>
              <a:gd name="connsiteY752" fmla="*/ 2580070 h 5288656"/>
              <a:gd name="connsiteX753" fmla="*/ 186932 w 5855152"/>
              <a:gd name="connsiteY753" fmla="*/ 2582698 h 5288656"/>
              <a:gd name="connsiteX754" fmla="*/ 111035 w 5855152"/>
              <a:gd name="connsiteY754" fmla="*/ 2567262 h 5288656"/>
              <a:gd name="connsiteX755" fmla="*/ 21853 w 5855152"/>
              <a:gd name="connsiteY755" fmla="*/ 2541763 h 5288656"/>
              <a:gd name="connsiteX756" fmla="*/ 29176 w 5855152"/>
              <a:gd name="connsiteY756" fmla="*/ 2522128 h 5288656"/>
              <a:gd name="connsiteX757" fmla="*/ 39668 w 5855152"/>
              <a:gd name="connsiteY757" fmla="*/ 2533982 h 5288656"/>
              <a:gd name="connsiteX758" fmla="*/ 29176 w 5855152"/>
              <a:gd name="connsiteY758" fmla="*/ 2522128 h 5288656"/>
              <a:gd name="connsiteX759" fmla="*/ 0 w 5855152"/>
              <a:gd name="connsiteY759" fmla="*/ 2506614 h 5288656"/>
              <a:gd name="connsiteX760" fmla="*/ 87609 w 5855152"/>
              <a:gd name="connsiteY760" fmla="*/ 2521030 h 5288656"/>
              <a:gd name="connsiteX761" fmla="*/ 114496 w 5855152"/>
              <a:gd name="connsiteY761" fmla="*/ 2529724 h 5288656"/>
              <a:gd name="connsiteX762" fmla="*/ 126569 w 5855152"/>
              <a:gd name="connsiteY762" fmla="*/ 2536776 h 5288656"/>
              <a:gd name="connsiteX763" fmla="*/ 125359 w 5855152"/>
              <a:gd name="connsiteY763" fmla="*/ 2527239 h 5288656"/>
              <a:gd name="connsiteX764" fmla="*/ 242578 w 5855152"/>
              <a:gd name="connsiteY764" fmla="*/ 2546525 h 5288656"/>
              <a:gd name="connsiteX765" fmla="*/ 275933 w 5855152"/>
              <a:gd name="connsiteY765" fmla="*/ 2562361 h 5288656"/>
              <a:gd name="connsiteX766" fmla="*/ 351087 w 5855152"/>
              <a:gd name="connsiteY766" fmla="*/ 2601575 h 5288656"/>
              <a:gd name="connsiteX767" fmla="*/ 445859 w 5855152"/>
              <a:gd name="connsiteY767" fmla="*/ 2638066 h 5288656"/>
              <a:gd name="connsiteX768" fmla="*/ 289675 w 5855152"/>
              <a:gd name="connsiteY768" fmla="*/ 2555080 h 5288656"/>
              <a:gd name="connsiteX769" fmla="*/ 288008 w 5855152"/>
              <a:gd name="connsiteY769" fmla="*/ 2554000 h 5288656"/>
              <a:gd name="connsiteX770" fmla="*/ 319964 w 5855152"/>
              <a:gd name="connsiteY770" fmla="*/ 2559258 h 5288656"/>
              <a:gd name="connsiteX771" fmla="*/ 873814 w 5855152"/>
              <a:gd name="connsiteY771" fmla="*/ 2674812 h 5288656"/>
              <a:gd name="connsiteX772" fmla="*/ 807783 w 5855152"/>
              <a:gd name="connsiteY772" fmla="*/ 2648129 h 5288656"/>
              <a:gd name="connsiteX773" fmla="*/ 838037 w 5855152"/>
              <a:gd name="connsiteY773" fmla="*/ 2643869 h 5288656"/>
              <a:gd name="connsiteX774" fmla="*/ 1000823 w 5855152"/>
              <a:gd name="connsiteY774" fmla="*/ 2719453 h 5288656"/>
              <a:gd name="connsiteX775" fmla="*/ 882547 w 5855152"/>
              <a:gd name="connsiteY775" fmla="*/ 2650804 h 5288656"/>
              <a:gd name="connsiteX776" fmla="*/ 890812 w 5855152"/>
              <a:gd name="connsiteY776" fmla="*/ 2652293 h 5288656"/>
              <a:gd name="connsiteX777" fmla="*/ 1084203 w 5855152"/>
              <a:gd name="connsiteY777" fmla="*/ 2680064 h 5288656"/>
              <a:gd name="connsiteX778" fmla="*/ 811690 w 5855152"/>
              <a:gd name="connsiteY778" fmla="*/ 2592573 h 5288656"/>
              <a:gd name="connsiteX779" fmla="*/ 839530 w 5855152"/>
              <a:gd name="connsiteY779" fmla="*/ 2566505 h 5288656"/>
              <a:gd name="connsiteX780" fmla="*/ 809414 w 5855152"/>
              <a:gd name="connsiteY780" fmla="*/ 2547114 h 5288656"/>
              <a:gd name="connsiteX781" fmla="*/ 951949 w 5855152"/>
              <a:gd name="connsiteY781" fmla="*/ 2573785 h 5288656"/>
              <a:gd name="connsiteX782" fmla="*/ 1096767 w 5855152"/>
              <a:gd name="connsiteY782" fmla="*/ 2612486 h 5288656"/>
              <a:gd name="connsiteX783" fmla="*/ 1119662 w 5855152"/>
              <a:gd name="connsiteY783" fmla="*/ 2593793 h 5288656"/>
              <a:gd name="connsiteX784" fmla="*/ 1290033 w 5855152"/>
              <a:gd name="connsiteY784" fmla="*/ 2627829 h 5288656"/>
              <a:gd name="connsiteX785" fmla="*/ 1160882 w 5855152"/>
              <a:gd name="connsiteY785" fmla="*/ 2565783 h 5288656"/>
              <a:gd name="connsiteX786" fmla="*/ 981000 w 5855152"/>
              <a:gd name="connsiteY786" fmla="*/ 2515062 h 5288656"/>
              <a:gd name="connsiteX787" fmla="*/ 631134 w 5855152"/>
              <a:gd name="connsiteY787" fmla="*/ 2398878 h 5288656"/>
              <a:gd name="connsiteX788" fmla="*/ 972955 w 5855152"/>
              <a:gd name="connsiteY788" fmla="*/ 2478206 h 5288656"/>
              <a:gd name="connsiteX789" fmla="*/ 1136923 w 5855152"/>
              <a:gd name="connsiteY789" fmla="*/ 2506362 h 5288656"/>
              <a:gd name="connsiteX790" fmla="*/ 1179219 w 5855152"/>
              <a:gd name="connsiteY790" fmla="*/ 2489603 h 5288656"/>
              <a:gd name="connsiteX791" fmla="*/ 1338872 w 5855152"/>
              <a:gd name="connsiteY791" fmla="*/ 2539616 h 5288656"/>
              <a:gd name="connsiteX792" fmla="*/ 1357205 w 5855152"/>
              <a:gd name="connsiteY792" fmla="*/ 2496868 h 5288656"/>
              <a:gd name="connsiteX793" fmla="*/ 1562259 w 5855152"/>
              <a:gd name="connsiteY793" fmla="*/ 2540920 h 5288656"/>
              <a:gd name="connsiteX794" fmla="*/ 1565650 w 5855152"/>
              <a:gd name="connsiteY794" fmla="*/ 2535867 h 5288656"/>
              <a:gd name="connsiteX795" fmla="*/ 1566780 w 5855152"/>
              <a:gd name="connsiteY795" fmla="*/ 2534182 h 5288656"/>
              <a:gd name="connsiteX796" fmla="*/ 1566279 w 5855152"/>
              <a:gd name="connsiteY796" fmla="*/ 2534929 h 5288656"/>
              <a:gd name="connsiteX797" fmla="*/ 1565650 w 5855152"/>
              <a:gd name="connsiteY797" fmla="*/ 2535867 h 5288656"/>
              <a:gd name="connsiteX798" fmla="*/ 1563766 w 5855152"/>
              <a:gd name="connsiteY798" fmla="*/ 2538674 h 5288656"/>
              <a:gd name="connsiteX799" fmla="*/ 1562259 w 5855152"/>
              <a:gd name="connsiteY799" fmla="*/ 2540920 h 5288656"/>
              <a:gd name="connsiteX800" fmla="*/ 1394554 w 5855152"/>
              <a:gd name="connsiteY800" fmla="*/ 2487484 h 5288656"/>
              <a:gd name="connsiteX801" fmla="*/ 1135037 w 5855152"/>
              <a:gd name="connsiteY801" fmla="*/ 2396044 h 5288656"/>
              <a:gd name="connsiteX802" fmla="*/ 1335531 w 5855152"/>
              <a:gd name="connsiteY802" fmla="*/ 2416041 h 5288656"/>
              <a:gd name="connsiteX803" fmla="*/ 1251336 w 5855152"/>
              <a:gd name="connsiteY803" fmla="*/ 2351268 h 5288656"/>
              <a:gd name="connsiteX804" fmla="*/ 1388926 w 5855152"/>
              <a:gd name="connsiteY804" fmla="*/ 2385314 h 5288656"/>
              <a:gd name="connsiteX805" fmla="*/ 1526516 w 5855152"/>
              <a:gd name="connsiteY805" fmla="*/ 2419360 h 5288656"/>
              <a:gd name="connsiteX806" fmla="*/ 1356529 w 5855152"/>
              <a:gd name="connsiteY806" fmla="*/ 2353894 h 5288656"/>
              <a:gd name="connsiteX807" fmla="*/ 1381508 w 5855152"/>
              <a:gd name="connsiteY807" fmla="*/ 2352463 h 5288656"/>
              <a:gd name="connsiteX808" fmla="*/ 1392288 w 5855152"/>
              <a:gd name="connsiteY808" fmla="*/ 2352620 h 5288656"/>
              <a:gd name="connsiteX809" fmla="*/ 1528976 w 5855152"/>
              <a:gd name="connsiteY809" fmla="*/ 2415695 h 5288656"/>
              <a:gd name="connsiteX810" fmla="*/ 1594660 w 5855152"/>
              <a:gd name="connsiteY810" fmla="*/ 2446003 h 5288656"/>
              <a:gd name="connsiteX811" fmla="*/ 1594660 w 5855152"/>
              <a:gd name="connsiteY811" fmla="*/ 2446003 h 5288656"/>
              <a:gd name="connsiteX812" fmla="*/ 1492645 w 5855152"/>
              <a:gd name="connsiteY812" fmla="*/ 2384308 h 5288656"/>
              <a:gd name="connsiteX813" fmla="*/ 1425924 w 5855152"/>
              <a:gd name="connsiteY813" fmla="*/ 2350491 h 5288656"/>
              <a:gd name="connsiteX814" fmla="*/ 1433624 w 5855152"/>
              <a:gd name="connsiteY814" fmla="*/ 2346374 h 5288656"/>
              <a:gd name="connsiteX815" fmla="*/ 1377143 w 5855152"/>
              <a:gd name="connsiteY815" fmla="*/ 2323174 h 5288656"/>
              <a:gd name="connsiteX816" fmla="*/ 1363538 w 5855152"/>
              <a:gd name="connsiteY816" fmla="*/ 2318810 h 5288656"/>
              <a:gd name="connsiteX817" fmla="*/ 1285836 w 5855152"/>
              <a:gd name="connsiteY817" fmla="*/ 2279240 h 5288656"/>
              <a:gd name="connsiteX818" fmla="*/ 1184350 w 5855152"/>
              <a:gd name="connsiteY818" fmla="*/ 2217072 h 5288656"/>
              <a:gd name="connsiteX819" fmla="*/ 1198873 w 5855152"/>
              <a:gd name="connsiteY819" fmla="*/ 2222764 h 5288656"/>
              <a:gd name="connsiteX820" fmla="*/ 1026146 w 5855152"/>
              <a:gd name="connsiteY820" fmla="*/ 2131443 h 5288656"/>
              <a:gd name="connsiteX821" fmla="*/ 805964 w 5855152"/>
              <a:gd name="connsiteY821" fmla="*/ 2009536 h 5288656"/>
              <a:gd name="connsiteX822" fmla="*/ 1068222 w 5855152"/>
              <a:gd name="connsiteY822" fmla="*/ 2141782 h 5288656"/>
              <a:gd name="connsiteX823" fmla="*/ 1157313 w 5855152"/>
              <a:gd name="connsiteY823" fmla="*/ 2183300 h 5288656"/>
              <a:gd name="connsiteX824" fmla="*/ 1153557 w 5855152"/>
              <a:gd name="connsiteY824" fmla="*/ 2170559 h 5288656"/>
              <a:gd name="connsiteX825" fmla="*/ 1150324 w 5855152"/>
              <a:gd name="connsiteY825" fmla="*/ 2167866 h 5288656"/>
              <a:gd name="connsiteX826" fmla="*/ 1122649 w 5855152"/>
              <a:gd name="connsiteY826" fmla="*/ 2153785 h 5288656"/>
              <a:gd name="connsiteX827" fmla="*/ 1135141 w 5855152"/>
              <a:gd name="connsiteY827" fmla="*/ 2156783 h 5288656"/>
              <a:gd name="connsiteX828" fmla="*/ 1137868 w 5855152"/>
              <a:gd name="connsiteY828" fmla="*/ 2157485 h 5288656"/>
              <a:gd name="connsiteX829" fmla="*/ 1132142 w 5855152"/>
              <a:gd name="connsiteY829" fmla="*/ 2152712 h 5288656"/>
              <a:gd name="connsiteX830" fmla="*/ 1086214 w 5855152"/>
              <a:gd name="connsiteY830" fmla="*/ 2125858 h 5288656"/>
              <a:gd name="connsiteX831" fmla="*/ 505687 w 5855152"/>
              <a:gd name="connsiteY831" fmla="*/ 1813346 h 5288656"/>
              <a:gd name="connsiteX832" fmla="*/ 1050695 w 5855152"/>
              <a:gd name="connsiteY832" fmla="*/ 2085725 h 5288656"/>
              <a:gd name="connsiteX833" fmla="*/ 1093710 w 5855152"/>
              <a:gd name="connsiteY833" fmla="*/ 2098078 h 5288656"/>
              <a:gd name="connsiteX834" fmla="*/ 1056374 w 5855152"/>
              <a:gd name="connsiteY834" fmla="*/ 2080698 h 5288656"/>
              <a:gd name="connsiteX835" fmla="*/ 758740 w 5855152"/>
              <a:gd name="connsiteY835" fmla="*/ 1918971 h 5288656"/>
              <a:gd name="connsiteX836" fmla="*/ 569643 w 5855152"/>
              <a:gd name="connsiteY836" fmla="*/ 1811145 h 5288656"/>
              <a:gd name="connsiteX837" fmla="*/ 598906 w 5855152"/>
              <a:gd name="connsiteY837" fmla="*/ 1818573 h 5288656"/>
              <a:gd name="connsiteX838" fmla="*/ 600203 w 5855152"/>
              <a:gd name="connsiteY838" fmla="*/ 1818771 h 5288656"/>
              <a:gd name="connsiteX839" fmla="*/ 608764 w 5855152"/>
              <a:gd name="connsiteY839" fmla="*/ 1822969 h 5288656"/>
              <a:gd name="connsiteX840" fmla="*/ 743927 w 5855152"/>
              <a:gd name="connsiteY840" fmla="*/ 1893653 h 5288656"/>
              <a:gd name="connsiteX841" fmla="*/ 657461 w 5855152"/>
              <a:gd name="connsiteY841" fmla="*/ 1830294 h 5288656"/>
              <a:gd name="connsiteX842" fmla="*/ 647723 w 5855152"/>
              <a:gd name="connsiteY842" fmla="*/ 1825429 h 5288656"/>
              <a:gd name="connsiteX843" fmla="*/ 659357 w 5855152"/>
              <a:gd name="connsiteY843" fmla="*/ 1817217 h 5288656"/>
              <a:gd name="connsiteX844" fmla="*/ 625795 w 5855152"/>
              <a:gd name="connsiteY844" fmla="*/ 1803608 h 5288656"/>
              <a:gd name="connsiteX845" fmla="*/ 584401 w 5855152"/>
              <a:gd name="connsiteY845" fmla="*/ 1792264 h 5288656"/>
              <a:gd name="connsiteX846" fmla="*/ 557876 w 5855152"/>
              <a:gd name="connsiteY846" fmla="*/ 1776919 h 5288656"/>
              <a:gd name="connsiteX847" fmla="*/ 648612 w 5855152"/>
              <a:gd name="connsiteY847" fmla="*/ 1808846 h 5288656"/>
              <a:gd name="connsiteX848" fmla="*/ 1160290 w 5855152"/>
              <a:gd name="connsiteY848" fmla="*/ 2079816 h 5288656"/>
              <a:gd name="connsiteX849" fmla="*/ 1228701 w 5855152"/>
              <a:gd name="connsiteY849" fmla="*/ 2116368 h 5288656"/>
              <a:gd name="connsiteX850" fmla="*/ 1255843 w 5855152"/>
              <a:gd name="connsiteY850" fmla="*/ 2130524 h 5288656"/>
              <a:gd name="connsiteX851" fmla="*/ 1254676 w 5855152"/>
              <a:gd name="connsiteY851" fmla="*/ 2128391 h 5288656"/>
              <a:gd name="connsiteX852" fmla="*/ 1244063 w 5855152"/>
              <a:gd name="connsiteY852" fmla="*/ 2107010 h 5288656"/>
              <a:gd name="connsiteX853" fmla="*/ 1242748 w 5855152"/>
              <a:gd name="connsiteY853" fmla="*/ 2099853 h 5288656"/>
              <a:gd name="connsiteX854" fmla="*/ 1128975 w 5855152"/>
              <a:gd name="connsiteY854" fmla="*/ 2037997 h 5288656"/>
              <a:gd name="connsiteX855" fmla="*/ 921564 w 5855152"/>
              <a:gd name="connsiteY855" fmla="*/ 1928375 h 5288656"/>
              <a:gd name="connsiteX856" fmla="*/ 763625 w 5855152"/>
              <a:gd name="connsiteY856" fmla="*/ 1845315 h 5288656"/>
              <a:gd name="connsiteX857" fmla="*/ 815003 w 5855152"/>
              <a:gd name="connsiteY857" fmla="*/ 1853521 h 5288656"/>
              <a:gd name="connsiteX858" fmla="*/ 824060 w 5855152"/>
              <a:gd name="connsiteY858" fmla="*/ 1858991 h 5288656"/>
              <a:gd name="connsiteX859" fmla="*/ 841149 w 5855152"/>
              <a:gd name="connsiteY859" fmla="*/ 1860800 h 5288656"/>
              <a:gd name="connsiteX860" fmla="*/ 945467 w 5855152"/>
              <a:gd name="connsiteY860" fmla="*/ 1881551 h 5288656"/>
              <a:gd name="connsiteX861" fmla="*/ 1043519 w 5855152"/>
              <a:gd name="connsiteY861" fmla="*/ 1902537 h 5288656"/>
              <a:gd name="connsiteX862" fmla="*/ 1057826 w 5855152"/>
              <a:gd name="connsiteY862" fmla="*/ 1905048 h 5288656"/>
              <a:gd name="connsiteX863" fmla="*/ 1160299 w 5855152"/>
              <a:gd name="connsiteY863" fmla="*/ 1955742 h 5288656"/>
              <a:gd name="connsiteX864" fmla="*/ 1030048 w 5855152"/>
              <a:gd name="connsiteY864" fmla="*/ 1914897 h 5288656"/>
              <a:gd name="connsiteX865" fmla="*/ 873858 w 5855152"/>
              <a:gd name="connsiteY865" fmla="*/ 1884108 h 5288656"/>
              <a:gd name="connsiteX866" fmla="*/ 855327 w 5855152"/>
              <a:gd name="connsiteY866" fmla="*/ 1878518 h 5288656"/>
              <a:gd name="connsiteX867" fmla="*/ 856347 w 5855152"/>
              <a:gd name="connsiteY867" fmla="*/ 1879206 h 5288656"/>
              <a:gd name="connsiteX868" fmla="*/ 860153 w 5855152"/>
              <a:gd name="connsiteY868" fmla="*/ 1881879 h 5288656"/>
              <a:gd name="connsiteX869" fmla="*/ 1209856 w 5855152"/>
              <a:gd name="connsiteY869" fmla="*/ 2055927 h 5288656"/>
              <a:gd name="connsiteX870" fmla="*/ 1277774 w 5855152"/>
              <a:gd name="connsiteY870" fmla="*/ 2091243 h 5288656"/>
              <a:gd name="connsiteX871" fmla="*/ 1306690 w 5855152"/>
              <a:gd name="connsiteY871" fmla="*/ 2094807 h 5288656"/>
              <a:gd name="connsiteX872" fmla="*/ 1316339 w 5855152"/>
              <a:gd name="connsiteY872" fmla="*/ 2096393 h 5288656"/>
              <a:gd name="connsiteX873" fmla="*/ 1295490 w 5855152"/>
              <a:gd name="connsiteY873" fmla="*/ 2084568 h 5288656"/>
              <a:gd name="connsiteX874" fmla="*/ 1259390 w 5855152"/>
              <a:gd name="connsiteY874" fmla="*/ 2062052 h 5288656"/>
              <a:gd name="connsiteX875" fmla="*/ 1321203 w 5855152"/>
              <a:gd name="connsiteY875" fmla="*/ 2086285 h 5288656"/>
              <a:gd name="connsiteX876" fmla="*/ 1352773 w 5855152"/>
              <a:gd name="connsiteY876" fmla="*/ 2102713 h 5288656"/>
              <a:gd name="connsiteX877" fmla="*/ 1412882 w 5855152"/>
              <a:gd name="connsiteY877" fmla="*/ 2114561 h 5288656"/>
              <a:gd name="connsiteX878" fmla="*/ 1456879 w 5855152"/>
              <a:gd name="connsiteY878" fmla="*/ 2124635 h 5288656"/>
              <a:gd name="connsiteX879" fmla="*/ 1478839 w 5855152"/>
              <a:gd name="connsiteY879" fmla="*/ 2121875 h 5288656"/>
              <a:gd name="connsiteX880" fmla="*/ 1472740 w 5855152"/>
              <a:gd name="connsiteY880" fmla="*/ 2115545 h 5288656"/>
              <a:gd name="connsiteX881" fmla="*/ 1460782 w 5855152"/>
              <a:gd name="connsiteY881" fmla="*/ 2109404 h 5288656"/>
              <a:gd name="connsiteX882" fmla="*/ 1441441 w 5855152"/>
              <a:gd name="connsiteY882" fmla="*/ 2101362 h 5288656"/>
              <a:gd name="connsiteX883" fmla="*/ 1269775 w 5855152"/>
              <a:gd name="connsiteY883" fmla="*/ 2035830 h 5288656"/>
              <a:gd name="connsiteX884" fmla="*/ 1298801 w 5855152"/>
              <a:gd name="connsiteY884" fmla="*/ 2030734 h 5288656"/>
              <a:gd name="connsiteX885" fmla="*/ 1315656 w 5855152"/>
              <a:gd name="connsiteY885" fmla="*/ 2032455 h 5288656"/>
              <a:gd name="connsiteX886" fmla="*/ 1331519 w 5855152"/>
              <a:gd name="connsiteY886" fmla="*/ 2040279 h 5288656"/>
              <a:gd name="connsiteX887" fmla="*/ 1254031 w 5855152"/>
              <a:gd name="connsiteY887" fmla="*/ 1996853 h 5288656"/>
              <a:gd name="connsiteX888" fmla="*/ 1612235 w 5855152"/>
              <a:gd name="connsiteY888" fmla="*/ 2171384 h 5288656"/>
              <a:gd name="connsiteX889" fmla="*/ 1645835 w 5855152"/>
              <a:gd name="connsiteY889" fmla="*/ 2185299 h 5288656"/>
              <a:gd name="connsiteX890" fmla="*/ 1631247 w 5855152"/>
              <a:gd name="connsiteY890" fmla="*/ 2176351 h 5288656"/>
              <a:gd name="connsiteX891" fmla="*/ 1585600 w 5855152"/>
              <a:gd name="connsiteY891" fmla="*/ 2151484 h 5288656"/>
              <a:gd name="connsiteX892" fmla="*/ 1358258 w 5855152"/>
              <a:gd name="connsiteY892" fmla="*/ 2039373 h 5288656"/>
              <a:gd name="connsiteX893" fmla="*/ 1352291 w 5855152"/>
              <a:gd name="connsiteY893" fmla="*/ 2036192 h 5288656"/>
              <a:gd name="connsiteX894" fmla="*/ 1352738 w 5855152"/>
              <a:gd name="connsiteY894" fmla="*/ 2036238 h 5288656"/>
              <a:gd name="connsiteX895" fmla="*/ 1360513 w 5855152"/>
              <a:gd name="connsiteY895" fmla="*/ 2029146 h 5288656"/>
              <a:gd name="connsiteX896" fmla="*/ 1284967 w 5855152"/>
              <a:gd name="connsiteY896" fmla="*/ 2000290 h 5288656"/>
              <a:gd name="connsiteX897" fmla="*/ 1146807 w 5855152"/>
              <a:gd name="connsiteY897" fmla="*/ 1926617 h 5288656"/>
              <a:gd name="connsiteX898" fmla="*/ 1127388 w 5855152"/>
              <a:gd name="connsiteY898" fmla="*/ 1917198 h 5288656"/>
              <a:gd name="connsiteX899" fmla="*/ 1197011 w 5855152"/>
              <a:gd name="connsiteY899" fmla="*/ 1928951 h 5288656"/>
              <a:gd name="connsiteX900" fmla="*/ 1224678 w 5855152"/>
              <a:gd name="connsiteY900" fmla="*/ 1934116 h 5288656"/>
              <a:gd name="connsiteX901" fmla="*/ 1198748 w 5855152"/>
              <a:gd name="connsiteY901" fmla="*/ 1918527 h 5288656"/>
              <a:gd name="connsiteX902" fmla="*/ 1196950 w 5855152"/>
              <a:gd name="connsiteY902" fmla="*/ 1896104 h 5288656"/>
              <a:gd name="connsiteX903" fmla="*/ 1333348 w 5855152"/>
              <a:gd name="connsiteY903" fmla="*/ 1956241 h 5288656"/>
              <a:gd name="connsiteX904" fmla="*/ 1370717 w 5855152"/>
              <a:gd name="connsiteY904" fmla="*/ 1964447 h 5288656"/>
              <a:gd name="connsiteX905" fmla="*/ 1419882 w 5855152"/>
              <a:gd name="connsiteY905" fmla="*/ 1973321 h 5288656"/>
              <a:gd name="connsiteX906" fmla="*/ 1333002 w 5855152"/>
              <a:gd name="connsiteY906" fmla="*/ 1930822 h 5288656"/>
              <a:gd name="connsiteX907" fmla="*/ 1310788 w 5855152"/>
              <a:gd name="connsiteY907" fmla="*/ 1919976 h 5288656"/>
              <a:gd name="connsiteX908" fmla="*/ 1292377 w 5855152"/>
              <a:gd name="connsiteY908" fmla="*/ 1916614 h 5288656"/>
              <a:gd name="connsiteX909" fmla="*/ 1222245 w 5855152"/>
              <a:gd name="connsiteY909" fmla="*/ 1885559 h 5288656"/>
              <a:gd name="connsiteX910" fmla="*/ 1238230 w 5855152"/>
              <a:gd name="connsiteY910" fmla="*/ 1889776 h 5288656"/>
              <a:gd name="connsiteX911" fmla="*/ 1250047 w 5855152"/>
              <a:gd name="connsiteY911" fmla="*/ 1890315 h 5288656"/>
              <a:gd name="connsiteX912" fmla="*/ 1204495 w 5855152"/>
              <a:gd name="connsiteY912" fmla="*/ 1868072 h 5288656"/>
              <a:gd name="connsiteX913" fmla="*/ 1266497 w 5855152"/>
              <a:gd name="connsiteY913" fmla="*/ 1874562 h 5288656"/>
              <a:gd name="connsiteX914" fmla="*/ 1178812 w 5855152"/>
              <a:gd name="connsiteY914" fmla="*/ 1830418 h 5288656"/>
              <a:gd name="connsiteX915" fmla="*/ 1089891 w 5855152"/>
              <a:gd name="connsiteY915" fmla="*/ 1809992 h 5288656"/>
              <a:gd name="connsiteX916" fmla="*/ 1031946 w 5855152"/>
              <a:gd name="connsiteY916" fmla="*/ 1780259 h 5288656"/>
              <a:gd name="connsiteX917" fmla="*/ 1024949 w 5855152"/>
              <a:gd name="connsiteY917" fmla="*/ 1776697 h 5288656"/>
              <a:gd name="connsiteX918" fmla="*/ 1060713 w 5855152"/>
              <a:gd name="connsiteY918" fmla="*/ 1782747 h 5288656"/>
              <a:gd name="connsiteX919" fmla="*/ 1201705 w 5855152"/>
              <a:gd name="connsiteY919" fmla="*/ 1811723 h 5288656"/>
              <a:gd name="connsiteX920" fmla="*/ 1281351 w 5855152"/>
              <a:gd name="connsiteY920" fmla="*/ 1831774 h 5288656"/>
              <a:gd name="connsiteX921" fmla="*/ 1340410 w 5855152"/>
              <a:gd name="connsiteY921" fmla="*/ 1848600 h 5288656"/>
              <a:gd name="connsiteX922" fmla="*/ 1340767 w 5855152"/>
              <a:gd name="connsiteY922" fmla="*/ 1844857 h 5288656"/>
              <a:gd name="connsiteX923" fmla="*/ 1342283 w 5855152"/>
              <a:gd name="connsiteY923" fmla="*/ 1832635 h 5288656"/>
              <a:gd name="connsiteX924" fmla="*/ 1210464 w 5855152"/>
              <a:gd name="connsiteY924" fmla="*/ 1789987 h 5288656"/>
              <a:gd name="connsiteX925" fmla="*/ 1217295 w 5855152"/>
              <a:gd name="connsiteY925" fmla="*/ 1773164 h 5288656"/>
              <a:gd name="connsiteX926" fmla="*/ 1230090 w 5855152"/>
              <a:gd name="connsiteY926" fmla="*/ 1775449 h 5288656"/>
              <a:gd name="connsiteX927" fmla="*/ 1227264 w 5855152"/>
              <a:gd name="connsiteY927" fmla="*/ 1773630 h 5288656"/>
              <a:gd name="connsiteX928" fmla="*/ 1167026 w 5855152"/>
              <a:gd name="connsiteY928" fmla="*/ 1768277 h 5288656"/>
              <a:gd name="connsiteX929" fmla="*/ 1114022 w 5855152"/>
              <a:gd name="connsiteY929" fmla="*/ 1734147 h 5288656"/>
              <a:gd name="connsiteX930" fmla="*/ 964257 w 5855152"/>
              <a:gd name="connsiteY930" fmla="*/ 1702818 h 5288656"/>
              <a:gd name="connsiteX931" fmla="*/ 1042822 w 5855152"/>
              <a:gd name="connsiteY931" fmla="*/ 1698857 h 5288656"/>
              <a:gd name="connsiteX932" fmla="*/ 1145350 w 5855152"/>
              <a:gd name="connsiteY932" fmla="*/ 1720882 h 5288656"/>
              <a:gd name="connsiteX933" fmla="*/ 1163786 w 5855152"/>
              <a:gd name="connsiteY933" fmla="*/ 1710759 h 5288656"/>
              <a:gd name="connsiteX934" fmla="*/ 1176313 w 5855152"/>
              <a:gd name="connsiteY934" fmla="*/ 1707275 h 5288656"/>
              <a:gd name="connsiteX935" fmla="*/ 1152615 w 5855152"/>
              <a:gd name="connsiteY935" fmla="*/ 1698240 h 5288656"/>
              <a:gd name="connsiteX936" fmla="*/ 1131221 w 5855152"/>
              <a:gd name="connsiteY936" fmla="*/ 1684408 h 5288656"/>
              <a:gd name="connsiteX937" fmla="*/ 1134618 w 5855152"/>
              <a:gd name="connsiteY937" fmla="*/ 1681199 h 5288656"/>
              <a:gd name="connsiteX938" fmla="*/ 1136071 w 5855152"/>
              <a:gd name="connsiteY938" fmla="*/ 1681073 h 5288656"/>
              <a:gd name="connsiteX939" fmla="*/ 1103444 w 5855152"/>
              <a:gd name="connsiteY939" fmla="*/ 1672782 h 5288656"/>
              <a:gd name="connsiteX940" fmla="*/ 1003203 w 5855152"/>
              <a:gd name="connsiteY940" fmla="*/ 1629351 h 5288656"/>
              <a:gd name="connsiteX941" fmla="*/ 898394 w 5855152"/>
              <a:gd name="connsiteY941" fmla="*/ 1595299 h 5288656"/>
              <a:gd name="connsiteX942" fmla="*/ 881663 w 5855152"/>
              <a:gd name="connsiteY942" fmla="*/ 1540531 h 5288656"/>
              <a:gd name="connsiteX943" fmla="*/ 648775 w 5855152"/>
              <a:gd name="connsiteY943" fmla="*/ 1489114 h 5288656"/>
              <a:gd name="connsiteX944" fmla="*/ 559189 w 5855152"/>
              <a:gd name="connsiteY944" fmla="*/ 1469111 h 5288656"/>
              <a:gd name="connsiteX945" fmla="*/ 550491 w 5855152"/>
              <a:gd name="connsiteY945" fmla="*/ 1461395 h 5288656"/>
              <a:gd name="connsiteX946" fmla="*/ 523884 w 5855152"/>
              <a:gd name="connsiteY946" fmla="*/ 1441335 h 5288656"/>
              <a:gd name="connsiteX947" fmla="*/ 552718 w 5855152"/>
              <a:gd name="connsiteY947" fmla="*/ 1446836 h 5288656"/>
              <a:gd name="connsiteX948" fmla="*/ 985400 w 5855152"/>
              <a:gd name="connsiteY948" fmla="*/ 1529902 h 5288656"/>
              <a:gd name="connsiteX949" fmla="*/ 1154569 w 5855152"/>
              <a:gd name="connsiteY949" fmla="*/ 1563164 h 5288656"/>
              <a:gd name="connsiteX950" fmla="*/ 1282649 w 5855152"/>
              <a:gd name="connsiteY950" fmla="*/ 1580527 h 5288656"/>
              <a:gd name="connsiteX951" fmla="*/ 1362290 w 5855152"/>
              <a:gd name="connsiteY951" fmla="*/ 1587816 h 5288656"/>
              <a:gd name="connsiteX952" fmla="*/ 1376598 w 5855152"/>
              <a:gd name="connsiteY952" fmla="*/ 1583887 h 5288656"/>
              <a:gd name="connsiteX953" fmla="*/ 1382526 w 5855152"/>
              <a:gd name="connsiteY953" fmla="*/ 1581400 h 5288656"/>
              <a:gd name="connsiteX954" fmla="*/ 1319061 w 5855152"/>
              <a:gd name="connsiteY954" fmla="*/ 1546245 h 5288656"/>
              <a:gd name="connsiteX955" fmla="*/ 1289633 w 5855152"/>
              <a:gd name="connsiteY955" fmla="*/ 1526432 h 5288656"/>
              <a:gd name="connsiteX956" fmla="*/ 1289435 w 5855152"/>
              <a:gd name="connsiteY956" fmla="*/ 1526385 h 5288656"/>
              <a:gd name="connsiteX957" fmla="*/ 1147732 w 5855152"/>
              <a:gd name="connsiteY957" fmla="*/ 1493650 h 5288656"/>
              <a:gd name="connsiteX958" fmla="*/ 965570 w 5855152"/>
              <a:gd name="connsiteY958" fmla="*/ 1430904 h 5288656"/>
              <a:gd name="connsiteX959" fmla="*/ 933175 w 5855152"/>
              <a:gd name="connsiteY959" fmla="*/ 1399486 h 5288656"/>
              <a:gd name="connsiteX960" fmla="*/ 728944 w 5855152"/>
              <a:gd name="connsiteY960" fmla="*/ 1354204 h 5288656"/>
              <a:gd name="connsiteX961" fmla="*/ 784871 w 5855152"/>
              <a:gd name="connsiteY961" fmla="*/ 1347982 h 5288656"/>
              <a:gd name="connsiteX962" fmla="*/ 781686 w 5855152"/>
              <a:gd name="connsiteY962" fmla="*/ 1351555 h 5288656"/>
              <a:gd name="connsiteX963" fmla="*/ 772696 w 5855152"/>
              <a:gd name="connsiteY963" fmla="*/ 1350701 h 5288656"/>
              <a:gd name="connsiteX964" fmla="*/ 779639 w 5855152"/>
              <a:gd name="connsiteY964" fmla="*/ 1353851 h 5288656"/>
              <a:gd name="connsiteX965" fmla="*/ 781686 w 5855152"/>
              <a:gd name="connsiteY965" fmla="*/ 1351555 h 5288656"/>
              <a:gd name="connsiteX966" fmla="*/ 798215 w 5855152"/>
              <a:gd name="connsiteY966" fmla="*/ 1353123 h 5288656"/>
              <a:gd name="connsiteX967" fmla="*/ 808686 w 5855152"/>
              <a:gd name="connsiteY967" fmla="*/ 1357159 h 5288656"/>
              <a:gd name="connsiteX968" fmla="*/ 820759 w 5855152"/>
              <a:gd name="connsiteY968" fmla="*/ 1358772 h 5288656"/>
              <a:gd name="connsiteX969" fmla="*/ 857031 w 5855152"/>
              <a:gd name="connsiteY969" fmla="*/ 1338136 h 5288656"/>
              <a:gd name="connsiteX970" fmla="*/ 1054032 w 5855152"/>
              <a:gd name="connsiteY970" fmla="*/ 1378763 h 5288656"/>
              <a:gd name="connsiteX971" fmla="*/ 1084155 w 5855152"/>
              <a:gd name="connsiteY971" fmla="*/ 1364722 h 5288656"/>
              <a:gd name="connsiteX972" fmla="*/ 1260228 w 5855152"/>
              <a:gd name="connsiteY972" fmla="*/ 1403119 h 5288656"/>
              <a:gd name="connsiteX973" fmla="*/ 1296839 w 5855152"/>
              <a:gd name="connsiteY973" fmla="*/ 1411511 h 5288656"/>
              <a:gd name="connsiteX974" fmla="*/ 1288659 w 5855152"/>
              <a:gd name="connsiteY974" fmla="*/ 1403379 h 5288656"/>
              <a:gd name="connsiteX975" fmla="*/ 1271176 w 5855152"/>
              <a:gd name="connsiteY975" fmla="*/ 1393641 h 5288656"/>
              <a:gd name="connsiteX976" fmla="*/ 1425140 w 5855152"/>
              <a:gd name="connsiteY976" fmla="*/ 1449312 h 5288656"/>
              <a:gd name="connsiteX977" fmla="*/ 1425881 w 5855152"/>
              <a:gd name="connsiteY977" fmla="*/ 1450449 h 5288656"/>
              <a:gd name="connsiteX978" fmla="*/ 1430334 w 5855152"/>
              <a:gd name="connsiteY978" fmla="*/ 1451676 h 5288656"/>
              <a:gd name="connsiteX979" fmla="*/ 1425140 w 5855152"/>
              <a:gd name="connsiteY979" fmla="*/ 1449312 h 5288656"/>
              <a:gd name="connsiteX980" fmla="*/ 1422920 w 5855152"/>
              <a:gd name="connsiteY980" fmla="*/ 1440011 h 5288656"/>
              <a:gd name="connsiteX981" fmla="*/ 1469948 w 5855152"/>
              <a:gd name="connsiteY981" fmla="*/ 1454538 h 5288656"/>
              <a:gd name="connsiteX982" fmla="*/ 1499238 w 5855152"/>
              <a:gd name="connsiteY982" fmla="*/ 1469699 h 5288656"/>
              <a:gd name="connsiteX983" fmla="*/ 1551389 w 5855152"/>
              <a:gd name="connsiteY983" fmla="*/ 1480815 h 5288656"/>
              <a:gd name="connsiteX984" fmla="*/ 1577767 w 5855152"/>
              <a:gd name="connsiteY984" fmla="*/ 1474925 h 5288656"/>
              <a:gd name="connsiteX985" fmla="*/ 1354773 w 5855152"/>
              <a:gd name="connsiteY985" fmla="*/ 1408760 h 5288656"/>
              <a:gd name="connsiteX986" fmla="*/ 780153 w 5855152"/>
              <a:gd name="connsiteY986" fmla="*/ 1262456 h 5288656"/>
              <a:gd name="connsiteX987" fmla="*/ 485372 w 5855152"/>
              <a:gd name="connsiteY987" fmla="*/ 1202468 h 5288656"/>
              <a:gd name="connsiteX988" fmla="*/ 467112 w 5855152"/>
              <a:gd name="connsiteY988" fmla="*/ 1189747 h 5288656"/>
              <a:gd name="connsiteX989" fmla="*/ 422992 w 5855152"/>
              <a:gd name="connsiteY989" fmla="*/ 1162361 h 5288656"/>
              <a:gd name="connsiteX990" fmla="*/ 516239 w 5855152"/>
              <a:gd name="connsiteY990" fmla="*/ 1175003 h 5288656"/>
              <a:gd name="connsiteX991" fmla="*/ 592136 w 5855152"/>
              <a:gd name="connsiteY991" fmla="*/ 1190439 h 5288656"/>
              <a:gd name="connsiteX992" fmla="*/ 599380 w 5855152"/>
              <a:gd name="connsiteY992" fmla="*/ 1184526 h 5288656"/>
              <a:gd name="connsiteX993" fmla="*/ 601795 w 5855152"/>
              <a:gd name="connsiteY993" fmla="*/ 1182553 h 5288656"/>
              <a:gd name="connsiteX994" fmla="*/ 600721 w 5855152"/>
              <a:gd name="connsiteY994" fmla="*/ 1183430 h 5288656"/>
              <a:gd name="connsiteX995" fmla="*/ 599380 w 5855152"/>
              <a:gd name="connsiteY995" fmla="*/ 1184526 h 5288656"/>
              <a:gd name="connsiteX996" fmla="*/ 595357 w 5855152"/>
              <a:gd name="connsiteY996" fmla="*/ 1187810 h 5288656"/>
              <a:gd name="connsiteX997" fmla="*/ 592136 w 5855152"/>
              <a:gd name="connsiteY997" fmla="*/ 1190439 h 5288656"/>
              <a:gd name="connsiteX998" fmla="*/ 516239 w 5855152"/>
              <a:gd name="connsiteY998" fmla="*/ 1175003 h 5288656"/>
              <a:gd name="connsiteX999" fmla="*/ 427058 w 5855152"/>
              <a:gd name="connsiteY999" fmla="*/ 1149506 h 5288656"/>
              <a:gd name="connsiteX1000" fmla="*/ 434381 w 5855152"/>
              <a:gd name="connsiteY1000" fmla="*/ 1129869 h 5288656"/>
              <a:gd name="connsiteX1001" fmla="*/ 444873 w 5855152"/>
              <a:gd name="connsiteY1001" fmla="*/ 1141724 h 5288656"/>
              <a:gd name="connsiteX1002" fmla="*/ 434381 w 5855152"/>
              <a:gd name="connsiteY1002" fmla="*/ 1129869 h 5288656"/>
              <a:gd name="connsiteX1003" fmla="*/ 405203 w 5855152"/>
              <a:gd name="connsiteY1003" fmla="*/ 1114356 h 5288656"/>
              <a:gd name="connsiteX1004" fmla="*/ 492813 w 5855152"/>
              <a:gd name="connsiteY1004" fmla="*/ 1128770 h 5288656"/>
              <a:gd name="connsiteX1005" fmla="*/ 519701 w 5855152"/>
              <a:gd name="connsiteY1005" fmla="*/ 1137464 h 5288656"/>
              <a:gd name="connsiteX1006" fmla="*/ 531773 w 5855152"/>
              <a:gd name="connsiteY1006" fmla="*/ 1144518 h 5288656"/>
              <a:gd name="connsiteX1007" fmla="*/ 530563 w 5855152"/>
              <a:gd name="connsiteY1007" fmla="*/ 1134981 h 5288656"/>
              <a:gd name="connsiteX1008" fmla="*/ 647784 w 5855152"/>
              <a:gd name="connsiteY1008" fmla="*/ 1154267 h 5288656"/>
              <a:gd name="connsiteX1009" fmla="*/ 681138 w 5855152"/>
              <a:gd name="connsiteY1009" fmla="*/ 1170103 h 5288656"/>
              <a:gd name="connsiteX1010" fmla="*/ 756291 w 5855152"/>
              <a:gd name="connsiteY1010" fmla="*/ 1209316 h 5288656"/>
              <a:gd name="connsiteX1011" fmla="*/ 851064 w 5855152"/>
              <a:gd name="connsiteY1011" fmla="*/ 1245807 h 5288656"/>
              <a:gd name="connsiteX1012" fmla="*/ 694879 w 5855152"/>
              <a:gd name="connsiteY1012" fmla="*/ 1162822 h 5288656"/>
              <a:gd name="connsiteX1013" fmla="*/ 693213 w 5855152"/>
              <a:gd name="connsiteY1013" fmla="*/ 1161742 h 5288656"/>
              <a:gd name="connsiteX1014" fmla="*/ 725170 w 5855152"/>
              <a:gd name="connsiteY1014" fmla="*/ 1166999 h 5288656"/>
              <a:gd name="connsiteX1015" fmla="*/ 1279019 w 5855152"/>
              <a:gd name="connsiteY1015" fmla="*/ 1282553 h 5288656"/>
              <a:gd name="connsiteX1016" fmla="*/ 1212988 w 5855152"/>
              <a:gd name="connsiteY1016" fmla="*/ 1255870 h 5288656"/>
              <a:gd name="connsiteX1017" fmla="*/ 1243243 w 5855152"/>
              <a:gd name="connsiteY1017" fmla="*/ 1251610 h 5288656"/>
              <a:gd name="connsiteX1018" fmla="*/ 1406029 w 5855152"/>
              <a:gd name="connsiteY1018" fmla="*/ 1327192 h 5288656"/>
              <a:gd name="connsiteX1019" fmla="*/ 1287753 w 5855152"/>
              <a:gd name="connsiteY1019" fmla="*/ 1258545 h 5288656"/>
              <a:gd name="connsiteX1020" fmla="*/ 1296017 w 5855152"/>
              <a:gd name="connsiteY1020" fmla="*/ 1260033 h 5288656"/>
              <a:gd name="connsiteX1021" fmla="*/ 1489408 w 5855152"/>
              <a:gd name="connsiteY1021" fmla="*/ 1287805 h 5288656"/>
              <a:gd name="connsiteX1022" fmla="*/ 1216894 w 5855152"/>
              <a:gd name="connsiteY1022" fmla="*/ 1200314 h 5288656"/>
              <a:gd name="connsiteX1023" fmla="*/ 1244735 w 5855152"/>
              <a:gd name="connsiteY1023" fmla="*/ 1174247 h 5288656"/>
              <a:gd name="connsiteX1024" fmla="*/ 1214619 w 5855152"/>
              <a:gd name="connsiteY1024" fmla="*/ 1154855 h 5288656"/>
              <a:gd name="connsiteX1025" fmla="*/ 1357155 w 5855152"/>
              <a:gd name="connsiteY1025" fmla="*/ 1181528 h 5288656"/>
              <a:gd name="connsiteX1026" fmla="*/ 1501972 w 5855152"/>
              <a:gd name="connsiteY1026" fmla="*/ 1220227 h 5288656"/>
              <a:gd name="connsiteX1027" fmla="*/ 1524867 w 5855152"/>
              <a:gd name="connsiteY1027" fmla="*/ 1201534 h 5288656"/>
              <a:gd name="connsiteX1028" fmla="*/ 1695238 w 5855152"/>
              <a:gd name="connsiteY1028" fmla="*/ 1235570 h 5288656"/>
              <a:gd name="connsiteX1029" fmla="*/ 1566088 w 5855152"/>
              <a:gd name="connsiteY1029" fmla="*/ 1173525 h 5288656"/>
              <a:gd name="connsiteX1030" fmla="*/ 1386205 w 5855152"/>
              <a:gd name="connsiteY1030" fmla="*/ 1122804 h 5288656"/>
              <a:gd name="connsiteX1031" fmla="*/ 1036339 w 5855152"/>
              <a:gd name="connsiteY1031" fmla="*/ 1006619 h 5288656"/>
              <a:gd name="connsiteX1032" fmla="*/ 1378160 w 5855152"/>
              <a:gd name="connsiteY1032" fmla="*/ 1085947 h 5288656"/>
              <a:gd name="connsiteX1033" fmla="*/ 1542128 w 5855152"/>
              <a:gd name="connsiteY1033" fmla="*/ 1114104 h 5288656"/>
              <a:gd name="connsiteX1034" fmla="*/ 1584423 w 5855152"/>
              <a:gd name="connsiteY1034" fmla="*/ 1097343 h 5288656"/>
              <a:gd name="connsiteX1035" fmla="*/ 1744077 w 5855152"/>
              <a:gd name="connsiteY1035" fmla="*/ 1147357 h 5288656"/>
              <a:gd name="connsiteX1036" fmla="*/ 1762409 w 5855152"/>
              <a:gd name="connsiteY1036" fmla="*/ 1104609 h 5288656"/>
              <a:gd name="connsiteX1037" fmla="*/ 1967462 w 5855152"/>
              <a:gd name="connsiteY1037" fmla="*/ 1148661 h 5288656"/>
              <a:gd name="connsiteX1038" fmla="*/ 1968971 w 5855152"/>
              <a:gd name="connsiteY1038" fmla="*/ 1146416 h 5288656"/>
              <a:gd name="connsiteX1039" fmla="*/ 1970855 w 5855152"/>
              <a:gd name="connsiteY1039" fmla="*/ 1143606 h 5288656"/>
              <a:gd name="connsiteX1040" fmla="*/ 1971483 w 5855152"/>
              <a:gd name="connsiteY1040" fmla="*/ 1142672 h 5288656"/>
              <a:gd name="connsiteX1041" fmla="*/ 1971985 w 5855152"/>
              <a:gd name="connsiteY1041" fmla="*/ 1141923 h 5288656"/>
              <a:gd name="connsiteX1042" fmla="*/ 1970855 w 5855152"/>
              <a:gd name="connsiteY1042" fmla="*/ 1143606 h 5288656"/>
              <a:gd name="connsiteX1043" fmla="*/ 1967462 w 5855152"/>
              <a:gd name="connsiteY1043" fmla="*/ 1148661 h 5288656"/>
              <a:gd name="connsiteX1044" fmla="*/ 1799759 w 5855152"/>
              <a:gd name="connsiteY1044" fmla="*/ 1095225 h 5288656"/>
              <a:gd name="connsiteX1045" fmla="*/ 1540243 w 5855152"/>
              <a:gd name="connsiteY1045" fmla="*/ 1003785 h 5288656"/>
              <a:gd name="connsiteX1046" fmla="*/ 1740736 w 5855152"/>
              <a:gd name="connsiteY1046" fmla="*/ 1023783 h 5288656"/>
              <a:gd name="connsiteX1047" fmla="*/ 1656541 w 5855152"/>
              <a:gd name="connsiteY1047" fmla="*/ 959010 h 5288656"/>
              <a:gd name="connsiteX1048" fmla="*/ 1794131 w 5855152"/>
              <a:gd name="connsiteY1048" fmla="*/ 993056 h 5288656"/>
              <a:gd name="connsiteX1049" fmla="*/ 1931721 w 5855152"/>
              <a:gd name="connsiteY1049" fmla="*/ 1027101 h 5288656"/>
              <a:gd name="connsiteX1050" fmla="*/ 1761735 w 5855152"/>
              <a:gd name="connsiteY1050" fmla="*/ 961636 h 5288656"/>
              <a:gd name="connsiteX1051" fmla="*/ 1786712 w 5855152"/>
              <a:gd name="connsiteY1051" fmla="*/ 960204 h 5288656"/>
              <a:gd name="connsiteX1052" fmla="*/ 1797494 w 5855152"/>
              <a:gd name="connsiteY1052" fmla="*/ 960363 h 5288656"/>
              <a:gd name="connsiteX1053" fmla="*/ 1934181 w 5855152"/>
              <a:gd name="connsiteY1053" fmla="*/ 1023438 h 5288656"/>
              <a:gd name="connsiteX1054" fmla="*/ 1999865 w 5855152"/>
              <a:gd name="connsiteY1054" fmla="*/ 1053745 h 5288656"/>
              <a:gd name="connsiteX1055" fmla="*/ 1999865 w 5855152"/>
              <a:gd name="connsiteY1055" fmla="*/ 1053745 h 5288656"/>
              <a:gd name="connsiteX1056" fmla="*/ 1897850 w 5855152"/>
              <a:gd name="connsiteY1056" fmla="*/ 992050 h 5288656"/>
              <a:gd name="connsiteX1057" fmla="*/ 1831129 w 5855152"/>
              <a:gd name="connsiteY1057" fmla="*/ 958231 h 5288656"/>
              <a:gd name="connsiteX1058" fmla="*/ 1838829 w 5855152"/>
              <a:gd name="connsiteY1058" fmla="*/ 954116 h 5288656"/>
              <a:gd name="connsiteX1059" fmla="*/ 1782346 w 5855152"/>
              <a:gd name="connsiteY1059" fmla="*/ 930916 h 5288656"/>
              <a:gd name="connsiteX1060" fmla="*/ 1768743 w 5855152"/>
              <a:gd name="connsiteY1060" fmla="*/ 926551 h 5288656"/>
              <a:gd name="connsiteX1061" fmla="*/ 1691039 w 5855152"/>
              <a:gd name="connsiteY1061" fmla="*/ 886982 h 5288656"/>
              <a:gd name="connsiteX1062" fmla="*/ 1589555 w 5855152"/>
              <a:gd name="connsiteY1062" fmla="*/ 824814 h 5288656"/>
              <a:gd name="connsiteX1063" fmla="*/ 1850233 w 5855152"/>
              <a:gd name="connsiteY1063" fmla="*/ 943820 h 5288656"/>
              <a:gd name="connsiteX1064" fmla="*/ 1842329 w 5855152"/>
              <a:gd name="connsiteY1064" fmla="*/ 921534 h 5288656"/>
              <a:gd name="connsiteX1065" fmla="*/ 1527855 w 5855152"/>
              <a:gd name="connsiteY1065" fmla="*/ 761526 h 5288656"/>
              <a:gd name="connsiteX1066" fmla="*/ 1540346 w 5855152"/>
              <a:gd name="connsiteY1066" fmla="*/ 764525 h 5288656"/>
              <a:gd name="connsiteX1067" fmla="*/ 1635645 w 5855152"/>
              <a:gd name="connsiteY1067" fmla="*/ 781899 h 5288656"/>
              <a:gd name="connsiteX1068" fmla="*/ 1693601 w 5855152"/>
              <a:gd name="connsiteY1068" fmla="*/ 775223 h 5288656"/>
              <a:gd name="connsiteX1069" fmla="*/ 1671919 w 5855152"/>
              <a:gd name="connsiteY1069" fmla="*/ 761261 h 5288656"/>
              <a:gd name="connsiteX1070" fmla="*/ 1646754 w 5855152"/>
              <a:gd name="connsiteY1070" fmla="*/ 701064 h 5288656"/>
              <a:gd name="connsiteX1071" fmla="*/ 1862085 w 5855152"/>
              <a:gd name="connsiteY1071" fmla="*/ 732376 h 5288656"/>
              <a:gd name="connsiteX1072" fmla="*/ 1674978 w 5855152"/>
              <a:gd name="connsiteY1072" fmla="*/ 643571 h 5288656"/>
              <a:gd name="connsiteX1073" fmla="*/ 1704005 w 5855152"/>
              <a:gd name="connsiteY1073" fmla="*/ 638475 h 5288656"/>
              <a:gd name="connsiteX1074" fmla="*/ 1720861 w 5855152"/>
              <a:gd name="connsiteY1074" fmla="*/ 640196 h 5288656"/>
              <a:gd name="connsiteX1075" fmla="*/ 1938072 w 5855152"/>
              <a:gd name="connsiteY1075" fmla="*/ 747341 h 5288656"/>
              <a:gd name="connsiteX1076" fmla="*/ 2069340 w 5855152"/>
              <a:gd name="connsiteY1076" fmla="*/ 811714 h 5288656"/>
              <a:gd name="connsiteX1077" fmla="*/ 1990804 w 5855152"/>
              <a:gd name="connsiteY1077" fmla="*/ 759225 h 5288656"/>
              <a:gd name="connsiteX1078" fmla="*/ 1763462 w 5855152"/>
              <a:gd name="connsiteY1078" fmla="*/ 647114 h 5288656"/>
              <a:gd name="connsiteX1079" fmla="*/ 1757497 w 5855152"/>
              <a:gd name="connsiteY1079" fmla="*/ 643934 h 5288656"/>
              <a:gd name="connsiteX1080" fmla="*/ 1757941 w 5855152"/>
              <a:gd name="connsiteY1080" fmla="*/ 643979 h 5288656"/>
              <a:gd name="connsiteX1081" fmla="*/ 1765718 w 5855152"/>
              <a:gd name="connsiteY1081" fmla="*/ 636887 h 5288656"/>
              <a:gd name="connsiteX1082" fmla="*/ 1690171 w 5855152"/>
              <a:gd name="connsiteY1082" fmla="*/ 608032 h 5288656"/>
              <a:gd name="connsiteX1083" fmla="*/ 1552012 w 5855152"/>
              <a:gd name="connsiteY1083" fmla="*/ 534359 h 5288656"/>
              <a:gd name="connsiteX1084" fmla="*/ 1532592 w 5855152"/>
              <a:gd name="connsiteY1084" fmla="*/ 524940 h 5288656"/>
              <a:gd name="connsiteX1085" fmla="*/ 1602215 w 5855152"/>
              <a:gd name="connsiteY1085" fmla="*/ 536693 h 5288656"/>
              <a:gd name="connsiteX1086" fmla="*/ 1711645 w 5855152"/>
              <a:gd name="connsiteY1086" fmla="*/ 558076 h 5288656"/>
              <a:gd name="connsiteX1087" fmla="*/ 1834779 w 5855152"/>
              <a:gd name="connsiteY1087" fmla="*/ 582812 h 5288656"/>
              <a:gd name="connsiteX1088" fmla="*/ 1739483 w 5855152"/>
              <a:gd name="connsiteY1088" fmla="*/ 532008 h 5288656"/>
              <a:gd name="connsiteX1089" fmla="*/ 1627449 w 5855152"/>
              <a:gd name="connsiteY1089" fmla="*/ 493301 h 5288656"/>
              <a:gd name="connsiteX1090" fmla="*/ 1772271 w 5855152"/>
              <a:gd name="connsiteY1090" fmla="*/ 498568 h 5288656"/>
              <a:gd name="connsiteX1091" fmla="*/ 1817229 w 5855152"/>
              <a:gd name="connsiteY1091" fmla="*/ 495842 h 5288656"/>
              <a:gd name="connsiteX1092" fmla="*/ 1743361 w 5855152"/>
              <a:gd name="connsiteY1092" fmla="*/ 479953 h 5288656"/>
              <a:gd name="connsiteX1093" fmla="*/ 1747489 w 5855152"/>
              <a:gd name="connsiteY1093" fmla="*/ 440376 h 5288656"/>
              <a:gd name="connsiteX1094" fmla="*/ 1615669 w 5855152"/>
              <a:gd name="connsiteY1094" fmla="*/ 397729 h 5288656"/>
              <a:gd name="connsiteX1095" fmla="*/ 1644966 w 5855152"/>
              <a:gd name="connsiteY1095" fmla="*/ 384918 h 5288656"/>
              <a:gd name="connsiteX1096" fmla="*/ 1694234 w 5855152"/>
              <a:gd name="connsiteY1096" fmla="*/ 393766 h 5288656"/>
              <a:gd name="connsiteX1097" fmla="*/ 1686186 w 5855152"/>
              <a:gd name="connsiteY1097" fmla="*/ 356909 h 5288656"/>
              <a:gd name="connsiteX1098" fmla="*/ 1706012 w 5855152"/>
              <a:gd name="connsiteY1098" fmla="*/ 365441 h 5288656"/>
              <a:gd name="connsiteX1099" fmla="*/ 1752403 w 5855152"/>
              <a:gd name="connsiteY1099" fmla="*/ 378370 h 5288656"/>
              <a:gd name="connsiteX1100" fmla="*/ 1754143 w 5855152"/>
              <a:gd name="connsiteY1100" fmla="*/ 379253 h 5288656"/>
              <a:gd name="connsiteX1101" fmla="*/ 2215623 w 5855152"/>
              <a:gd name="connsiteY1101" fmla="*/ 610677 h 5288656"/>
              <a:gd name="connsiteX1102" fmla="*/ 2753456 w 5855152"/>
              <a:gd name="connsiteY1102" fmla="*/ 840607 h 5288656"/>
              <a:gd name="connsiteX1103" fmla="*/ 3298240 w 5855152"/>
              <a:gd name="connsiteY1103" fmla="*/ 994441 h 5288656"/>
              <a:gd name="connsiteX1104" fmla="*/ 2449830 w 5855152"/>
              <a:gd name="connsiteY1104" fmla="*/ 686420 h 5288656"/>
              <a:gd name="connsiteX1105" fmla="*/ 1720992 w 5855152"/>
              <a:gd name="connsiteY1105" fmla="*/ 324623 h 5288656"/>
              <a:gd name="connsiteX1106" fmla="*/ 1713936 w 5855152"/>
              <a:gd name="connsiteY1106" fmla="*/ 320510 h 5288656"/>
              <a:gd name="connsiteX1107" fmla="*/ 1753310 w 5855152"/>
              <a:gd name="connsiteY1107" fmla="*/ 326606 h 5288656"/>
              <a:gd name="connsiteX1108" fmla="*/ 1758887 w 5855152"/>
              <a:gd name="connsiteY1108" fmla="*/ 325878 h 5288656"/>
              <a:gd name="connsiteX1109" fmla="*/ 1769687 w 5855152"/>
              <a:gd name="connsiteY1109" fmla="*/ 331947 h 5288656"/>
              <a:gd name="connsiteX1110" fmla="*/ 2478344 w 5855152"/>
              <a:gd name="connsiteY1110" fmla="*/ 670942 h 5288656"/>
              <a:gd name="connsiteX1111" fmla="*/ 3104723 w 5855152"/>
              <a:gd name="connsiteY1111" fmla="*/ 894075 h 5288656"/>
              <a:gd name="connsiteX1112" fmla="*/ 3201280 w 5855152"/>
              <a:gd name="connsiteY1112" fmla="*/ 919224 h 5288656"/>
              <a:gd name="connsiteX1113" fmla="*/ 3106539 w 5855152"/>
              <a:gd name="connsiteY1113" fmla="*/ 871323 h 5288656"/>
              <a:gd name="connsiteX1114" fmla="*/ 2989800 w 5855152"/>
              <a:gd name="connsiteY1114" fmla="*/ 823368 h 5288656"/>
              <a:gd name="connsiteX1115" fmla="*/ 2787139 w 5855152"/>
              <a:gd name="connsiteY1115" fmla="*/ 760371 h 5288656"/>
              <a:gd name="connsiteX1116" fmla="*/ 2486648 w 5855152"/>
              <a:gd name="connsiteY1116" fmla="*/ 644074 h 5288656"/>
              <a:gd name="connsiteX1117" fmla="*/ 2349729 w 5855152"/>
              <a:gd name="connsiteY1117" fmla="*/ 573316 h 5288656"/>
              <a:gd name="connsiteX1118" fmla="*/ 2313341 w 5855152"/>
              <a:gd name="connsiteY1118" fmla="*/ 555100 h 5288656"/>
              <a:gd name="connsiteX1119" fmla="*/ 1758680 w 5855152"/>
              <a:gd name="connsiteY1119" fmla="*/ 260363 h 5288656"/>
              <a:gd name="connsiteX1120" fmla="*/ 2352354 w 5855152"/>
              <a:gd name="connsiteY1120" fmla="*/ 551478 h 5288656"/>
              <a:gd name="connsiteX1121" fmla="*/ 2557232 w 5855152"/>
              <a:gd name="connsiteY1121" fmla="*/ 641786 h 5288656"/>
              <a:gd name="connsiteX1122" fmla="*/ 2532209 w 5855152"/>
              <a:gd name="connsiteY1122" fmla="*/ 613512 h 5288656"/>
              <a:gd name="connsiteX1123" fmla="*/ 2478699 w 5855152"/>
              <a:gd name="connsiteY1123" fmla="*/ 589301 h 5288656"/>
              <a:gd name="connsiteX1124" fmla="*/ 1783190 w 5855152"/>
              <a:gd name="connsiteY1124" fmla="*/ 228911 h 5288656"/>
              <a:gd name="connsiteX1125" fmla="*/ 2609422 w 5855152"/>
              <a:gd name="connsiteY1125" fmla="*/ 605358 h 5288656"/>
              <a:gd name="connsiteX1126" fmla="*/ 3395473 w 5855152"/>
              <a:gd name="connsiteY1126" fmla="*/ 867721 h 5288656"/>
              <a:gd name="connsiteX1127" fmla="*/ 3423153 w 5855152"/>
              <a:gd name="connsiteY1127" fmla="*/ 862744 h 5288656"/>
              <a:gd name="connsiteX1128" fmla="*/ 3221299 w 5855152"/>
              <a:gd name="connsiteY1128" fmla="*/ 800660 h 5288656"/>
              <a:gd name="connsiteX1129" fmla="*/ 1855529 w 5855152"/>
              <a:gd name="connsiteY1129" fmla="*/ 226697 h 5288656"/>
              <a:gd name="connsiteX1130" fmla="*/ 1626523 w 5855152"/>
              <a:gd name="connsiteY1130" fmla="*/ 74787 h 5288656"/>
              <a:gd name="connsiteX1131" fmla="*/ 1564132 w 5855152"/>
              <a:gd name="connsiteY1131" fmla="*/ 40544 h 5288656"/>
              <a:gd name="connsiteX1132" fmla="*/ 1506227 w 5855152"/>
              <a:gd name="connsiteY1132" fmla="*/ 67 h 5288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</a:cxnLst>
            <a:rect l="l" t="t" r="r" b="b"/>
            <a:pathLst>
              <a:path w="5855152" h="5288656">
                <a:moveTo>
                  <a:pt x="4874092" y="4999043"/>
                </a:moveTo>
                <a:cubicBezTo>
                  <a:pt x="4878865" y="4999902"/>
                  <a:pt x="4884120" y="5002978"/>
                  <a:pt x="4889367" y="5008906"/>
                </a:cubicBezTo>
                <a:cubicBezTo>
                  <a:pt x="4880791" y="5011616"/>
                  <a:pt x="4873669" y="5012634"/>
                  <a:pt x="4868797" y="5011659"/>
                </a:cubicBezTo>
                <a:cubicBezTo>
                  <a:pt x="4863924" y="5010687"/>
                  <a:pt x="4861299" y="5007722"/>
                  <a:pt x="4861720" y="5002470"/>
                </a:cubicBezTo>
                <a:cubicBezTo>
                  <a:pt x="4865032" y="4999538"/>
                  <a:pt x="4869322" y="4998182"/>
                  <a:pt x="4874092" y="4999043"/>
                </a:cubicBezTo>
                <a:close/>
                <a:moveTo>
                  <a:pt x="3805799" y="4978949"/>
                </a:moveTo>
                <a:cubicBezTo>
                  <a:pt x="3811465" y="4979625"/>
                  <a:pt x="3812433" y="4984057"/>
                  <a:pt x="3810666" y="4988262"/>
                </a:cubicBezTo>
                <a:cubicBezTo>
                  <a:pt x="3808899" y="4992467"/>
                  <a:pt x="3804403" y="4996448"/>
                  <a:pt x="3799140" y="4996226"/>
                </a:cubicBezTo>
                <a:close/>
                <a:moveTo>
                  <a:pt x="4601655" y="4955592"/>
                </a:moveTo>
                <a:cubicBezTo>
                  <a:pt x="4607853" y="4955375"/>
                  <a:pt x="4623380" y="4957268"/>
                  <a:pt x="4652831" y="4962554"/>
                </a:cubicBezTo>
                <a:cubicBezTo>
                  <a:pt x="4704946" y="4977924"/>
                  <a:pt x="4764409" y="4992297"/>
                  <a:pt x="4815780" y="5001268"/>
                </a:cubicBezTo>
                <a:cubicBezTo>
                  <a:pt x="4908849" y="5020943"/>
                  <a:pt x="4958299" y="5027872"/>
                  <a:pt x="5042497" y="5043718"/>
                </a:cubicBezTo>
                <a:cubicBezTo>
                  <a:pt x="5178428" y="5073724"/>
                  <a:pt x="5332388" y="5132516"/>
                  <a:pt x="5468699" y="5163730"/>
                </a:cubicBezTo>
                <a:cubicBezTo>
                  <a:pt x="5576420" y="5191375"/>
                  <a:pt x="5681538" y="5217854"/>
                  <a:pt x="5789115" y="5245544"/>
                </a:cubicBezTo>
                <a:lnTo>
                  <a:pt x="5855151" y="5262772"/>
                </a:lnTo>
                <a:lnTo>
                  <a:pt x="5855152" y="5288656"/>
                </a:lnTo>
                <a:lnTo>
                  <a:pt x="5682887" y="5238810"/>
                </a:lnTo>
                <a:cubicBezTo>
                  <a:pt x="5564562" y="5205397"/>
                  <a:pt x="5443145" y="5171801"/>
                  <a:pt x="5317287" y="5137284"/>
                </a:cubicBezTo>
                <a:cubicBezTo>
                  <a:pt x="5104129" y="5089230"/>
                  <a:pt x="4906069" y="5036407"/>
                  <a:pt x="4673624" y="4979857"/>
                </a:cubicBezTo>
                <a:cubicBezTo>
                  <a:pt x="4648418" y="4975884"/>
                  <a:pt x="4583060" y="4956244"/>
                  <a:pt x="4601655" y="4955592"/>
                </a:cubicBezTo>
                <a:close/>
                <a:moveTo>
                  <a:pt x="5482176" y="4854489"/>
                </a:moveTo>
                <a:lnTo>
                  <a:pt x="5478996" y="4872731"/>
                </a:lnTo>
                <a:cubicBezTo>
                  <a:pt x="5484202" y="4875066"/>
                  <a:pt x="5487311" y="4871764"/>
                  <a:pt x="5487961" y="4867249"/>
                </a:cubicBezTo>
                <a:cubicBezTo>
                  <a:pt x="5488610" y="4862735"/>
                  <a:pt x="5486802" y="4857007"/>
                  <a:pt x="5482176" y="4854489"/>
                </a:cubicBezTo>
                <a:close/>
                <a:moveTo>
                  <a:pt x="3876894" y="4738162"/>
                </a:moveTo>
                <a:cubicBezTo>
                  <a:pt x="3895031" y="4745032"/>
                  <a:pt x="3914812" y="4751051"/>
                  <a:pt x="3935181" y="4755891"/>
                </a:cubicBezTo>
                <a:lnTo>
                  <a:pt x="3991713" y="4765635"/>
                </a:lnTo>
                <a:lnTo>
                  <a:pt x="3904828" y="4741289"/>
                </a:lnTo>
                <a:close/>
                <a:moveTo>
                  <a:pt x="3830869" y="4720346"/>
                </a:moveTo>
                <a:lnTo>
                  <a:pt x="3826002" y="4729701"/>
                </a:lnTo>
                <a:cubicBezTo>
                  <a:pt x="3828110" y="4733344"/>
                  <a:pt x="3832831" y="4736163"/>
                  <a:pt x="3836314" y="4735064"/>
                </a:cubicBezTo>
                <a:cubicBezTo>
                  <a:pt x="3838058" y="4734513"/>
                  <a:pt x="3838620" y="4733257"/>
                  <a:pt x="3838484" y="4731685"/>
                </a:cubicBezTo>
                <a:cubicBezTo>
                  <a:pt x="3838347" y="4730113"/>
                  <a:pt x="3837509" y="4728222"/>
                  <a:pt x="3836454" y="4726401"/>
                </a:cubicBezTo>
                <a:lnTo>
                  <a:pt x="3832372" y="4720773"/>
                </a:lnTo>
                <a:close/>
                <a:moveTo>
                  <a:pt x="2606120" y="4597094"/>
                </a:moveTo>
                <a:lnTo>
                  <a:pt x="2614531" y="4599159"/>
                </a:lnTo>
                <a:lnTo>
                  <a:pt x="2612770" y="4600960"/>
                </a:lnTo>
                <a:cubicBezTo>
                  <a:pt x="2609864" y="4601875"/>
                  <a:pt x="2607261" y="4600709"/>
                  <a:pt x="2606120" y="4597094"/>
                </a:cubicBezTo>
                <a:close/>
                <a:moveTo>
                  <a:pt x="3480990" y="4593248"/>
                </a:moveTo>
                <a:lnTo>
                  <a:pt x="3519489" y="4607743"/>
                </a:lnTo>
                <a:lnTo>
                  <a:pt x="3586656" y="4627643"/>
                </a:lnTo>
                <a:lnTo>
                  <a:pt x="3774289" y="4660356"/>
                </a:lnTo>
                <a:lnTo>
                  <a:pt x="3780733" y="4661812"/>
                </a:lnTo>
                <a:lnTo>
                  <a:pt x="3633229" y="4615400"/>
                </a:lnTo>
                <a:lnTo>
                  <a:pt x="3515735" y="4597608"/>
                </a:lnTo>
                <a:close/>
                <a:moveTo>
                  <a:pt x="2674466" y="4514460"/>
                </a:moveTo>
                <a:lnTo>
                  <a:pt x="2697169" y="4521430"/>
                </a:lnTo>
                <a:cubicBezTo>
                  <a:pt x="2716062" y="4527276"/>
                  <a:pt x="2735436" y="4533307"/>
                  <a:pt x="2753736" y="4539019"/>
                </a:cubicBezTo>
                <a:lnTo>
                  <a:pt x="2778567" y="4546783"/>
                </a:lnTo>
                <a:lnTo>
                  <a:pt x="2878609" y="4553170"/>
                </a:lnTo>
                <a:cubicBezTo>
                  <a:pt x="3028469" y="4563074"/>
                  <a:pt x="3183661" y="4574694"/>
                  <a:pt x="3331844" y="4591427"/>
                </a:cubicBezTo>
                <a:lnTo>
                  <a:pt x="3474330" y="4610840"/>
                </a:lnTo>
                <a:lnTo>
                  <a:pt x="3438338" y="4599048"/>
                </a:lnTo>
                <a:lnTo>
                  <a:pt x="3389009" y="4581708"/>
                </a:lnTo>
                <a:lnTo>
                  <a:pt x="3281755" y="4568249"/>
                </a:lnTo>
                <a:cubicBezTo>
                  <a:pt x="3130053" y="4551881"/>
                  <a:pt x="2984899" y="4540822"/>
                  <a:pt x="2834146" y="4528465"/>
                </a:cubicBezTo>
                <a:close/>
                <a:moveTo>
                  <a:pt x="3128428" y="4470782"/>
                </a:moveTo>
                <a:lnTo>
                  <a:pt x="3143598" y="4476845"/>
                </a:lnTo>
                <a:lnTo>
                  <a:pt x="3224407" y="4500115"/>
                </a:lnTo>
                <a:lnTo>
                  <a:pt x="3282331" y="4507118"/>
                </a:lnTo>
                <a:lnTo>
                  <a:pt x="3183233" y="4476671"/>
                </a:lnTo>
                <a:close/>
                <a:moveTo>
                  <a:pt x="2362795" y="4270020"/>
                </a:moveTo>
                <a:cubicBezTo>
                  <a:pt x="2400967" y="4276903"/>
                  <a:pt x="2443035" y="4290091"/>
                  <a:pt x="2480371" y="4307474"/>
                </a:cubicBezTo>
                <a:cubicBezTo>
                  <a:pt x="2441361" y="4311094"/>
                  <a:pt x="2400130" y="4287402"/>
                  <a:pt x="2362795" y="4270020"/>
                </a:cubicBezTo>
                <a:close/>
                <a:moveTo>
                  <a:pt x="2314804" y="4251091"/>
                </a:moveTo>
                <a:cubicBezTo>
                  <a:pt x="2318486" y="4249051"/>
                  <a:pt x="2323985" y="4249064"/>
                  <a:pt x="2326407" y="4251801"/>
                </a:cubicBezTo>
                <a:cubicBezTo>
                  <a:pt x="2327617" y="4253170"/>
                  <a:pt x="2327454" y="4254535"/>
                  <a:pt x="2326529" y="4255812"/>
                </a:cubicBezTo>
                <a:cubicBezTo>
                  <a:pt x="2325601" y="4257089"/>
                  <a:pt x="2323910" y="4258279"/>
                  <a:pt x="2322069" y="4259299"/>
                </a:cubicBezTo>
                <a:cubicBezTo>
                  <a:pt x="2318385" y="4261340"/>
                  <a:pt x="2314097" y="4262695"/>
                  <a:pt x="2314097" y="4262695"/>
                </a:cubicBezTo>
                <a:cubicBezTo>
                  <a:pt x="2309254" y="4257223"/>
                  <a:pt x="2311120" y="4253131"/>
                  <a:pt x="2314804" y="4251091"/>
                </a:cubicBezTo>
                <a:close/>
                <a:moveTo>
                  <a:pt x="1093471" y="3711546"/>
                </a:moveTo>
                <a:cubicBezTo>
                  <a:pt x="1120311" y="3717070"/>
                  <a:pt x="1215892" y="3754472"/>
                  <a:pt x="1210209" y="3759498"/>
                </a:cubicBezTo>
                <a:cubicBezTo>
                  <a:pt x="1215892" y="3754472"/>
                  <a:pt x="1215892" y="3754472"/>
                  <a:pt x="1211050" y="3749000"/>
                </a:cubicBezTo>
                <a:cubicBezTo>
                  <a:pt x="1271366" y="3776132"/>
                  <a:pt x="1325007" y="3801446"/>
                  <a:pt x="1322051" y="3802637"/>
                </a:cubicBezTo>
                <a:cubicBezTo>
                  <a:pt x="1319096" y="3803830"/>
                  <a:pt x="1259544" y="3780900"/>
                  <a:pt x="1093471" y="3711546"/>
                </a:cubicBezTo>
                <a:close/>
                <a:moveTo>
                  <a:pt x="786026" y="3583356"/>
                </a:moveTo>
                <a:cubicBezTo>
                  <a:pt x="777931" y="3582794"/>
                  <a:pt x="773669" y="3586564"/>
                  <a:pt x="778917" y="3592493"/>
                </a:cubicBezTo>
                <a:cubicBezTo>
                  <a:pt x="778917" y="3592493"/>
                  <a:pt x="808028" y="3606073"/>
                  <a:pt x="816455" y="3605934"/>
                </a:cubicBezTo>
                <a:cubicBezTo>
                  <a:pt x="819263" y="3605889"/>
                  <a:pt x="819775" y="3604317"/>
                  <a:pt x="816141" y="3600213"/>
                </a:cubicBezTo>
                <a:cubicBezTo>
                  <a:pt x="806051" y="3588812"/>
                  <a:pt x="794121" y="3583917"/>
                  <a:pt x="786026" y="3583356"/>
                </a:cubicBezTo>
                <a:close/>
                <a:moveTo>
                  <a:pt x="817795" y="3436091"/>
                </a:moveTo>
                <a:cubicBezTo>
                  <a:pt x="834004" y="3431508"/>
                  <a:pt x="839656" y="3437893"/>
                  <a:pt x="854184" y="3454311"/>
                </a:cubicBezTo>
                <a:cubicBezTo>
                  <a:pt x="848923" y="3454088"/>
                  <a:pt x="842448" y="3452499"/>
                  <a:pt x="835980" y="3449482"/>
                </a:cubicBezTo>
                <a:cubicBezTo>
                  <a:pt x="829510" y="3446464"/>
                  <a:pt x="823043" y="3442020"/>
                  <a:pt x="817795" y="3436091"/>
                </a:cubicBezTo>
                <a:close/>
                <a:moveTo>
                  <a:pt x="343214" y="3373027"/>
                </a:moveTo>
                <a:cubicBezTo>
                  <a:pt x="364265" y="3373915"/>
                  <a:pt x="386229" y="3385378"/>
                  <a:pt x="400759" y="3401795"/>
                </a:cubicBezTo>
                <a:cubicBezTo>
                  <a:pt x="389760" y="3401770"/>
                  <a:pt x="381839" y="3399022"/>
                  <a:pt x="373435" y="3394057"/>
                </a:cubicBezTo>
                <a:cubicBezTo>
                  <a:pt x="365031" y="3389092"/>
                  <a:pt x="356145" y="3381913"/>
                  <a:pt x="343214" y="3373027"/>
                </a:cubicBezTo>
                <a:close/>
                <a:moveTo>
                  <a:pt x="329591" y="3357634"/>
                </a:moveTo>
                <a:cubicBezTo>
                  <a:pt x="335965" y="3358397"/>
                  <a:pt x="339582" y="3368920"/>
                  <a:pt x="343214" y="3373027"/>
                </a:cubicBezTo>
                <a:cubicBezTo>
                  <a:pt x="340374" y="3375540"/>
                  <a:pt x="337740" y="3375429"/>
                  <a:pt x="334509" y="3373206"/>
                </a:cubicBezTo>
                <a:cubicBezTo>
                  <a:pt x="331277" y="3370984"/>
                  <a:pt x="327440" y="3366651"/>
                  <a:pt x="322194" y="3360724"/>
                </a:cubicBezTo>
                <a:cubicBezTo>
                  <a:pt x="325035" y="3358210"/>
                  <a:pt x="327466" y="3357379"/>
                  <a:pt x="329591" y="3357634"/>
                </a:cubicBezTo>
                <a:close/>
                <a:moveTo>
                  <a:pt x="807478" y="3357418"/>
                </a:moveTo>
                <a:cubicBezTo>
                  <a:pt x="805696" y="3357546"/>
                  <a:pt x="800937" y="3357894"/>
                  <a:pt x="791421" y="3358589"/>
                </a:cubicBezTo>
                <a:cubicBezTo>
                  <a:pt x="791421" y="3358589"/>
                  <a:pt x="812830" y="3357025"/>
                  <a:pt x="807478" y="3357418"/>
                </a:cubicBezTo>
                <a:close/>
                <a:moveTo>
                  <a:pt x="308572" y="3345330"/>
                </a:moveTo>
                <a:cubicBezTo>
                  <a:pt x="314946" y="3346094"/>
                  <a:pt x="318562" y="3356619"/>
                  <a:pt x="322194" y="3360724"/>
                </a:cubicBezTo>
                <a:cubicBezTo>
                  <a:pt x="319354" y="3363237"/>
                  <a:pt x="316723" y="3363126"/>
                  <a:pt x="313490" y="3360904"/>
                </a:cubicBezTo>
                <a:cubicBezTo>
                  <a:pt x="310258" y="3358683"/>
                  <a:pt x="306423" y="3354350"/>
                  <a:pt x="301175" y="3348420"/>
                </a:cubicBezTo>
                <a:cubicBezTo>
                  <a:pt x="304015" y="3345906"/>
                  <a:pt x="306447" y="3345076"/>
                  <a:pt x="308572" y="3345330"/>
                </a:cubicBezTo>
                <a:close/>
                <a:moveTo>
                  <a:pt x="1211353" y="3294097"/>
                </a:moveTo>
                <a:cubicBezTo>
                  <a:pt x="1214454" y="3291641"/>
                  <a:pt x="1202042" y="3301464"/>
                  <a:pt x="1202042" y="3301464"/>
                </a:cubicBezTo>
                <a:cubicBezTo>
                  <a:pt x="1196319" y="3306139"/>
                  <a:pt x="1193455" y="3308475"/>
                  <a:pt x="1192383" y="3309352"/>
                </a:cubicBezTo>
                <a:cubicBezTo>
                  <a:pt x="1189164" y="3311981"/>
                  <a:pt x="1202042" y="3301464"/>
                  <a:pt x="1202042" y="3301464"/>
                </a:cubicBezTo>
                <a:cubicBezTo>
                  <a:pt x="1207559" y="3297100"/>
                  <a:pt x="1210319" y="3294915"/>
                  <a:pt x="1211353" y="3294097"/>
                </a:cubicBezTo>
                <a:close/>
                <a:moveTo>
                  <a:pt x="639134" y="3281917"/>
                </a:moveTo>
                <a:cubicBezTo>
                  <a:pt x="639134" y="3281917"/>
                  <a:pt x="661938" y="3282878"/>
                  <a:pt x="671624" y="3293825"/>
                </a:cubicBezTo>
                <a:cubicBezTo>
                  <a:pt x="675459" y="3298156"/>
                  <a:pt x="675293" y="3300237"/>
                  <a:pt x="672898" y="3300752"/>
                </a:cubicBezTo>
                <a:cubicBezTo>
                  <a:pt x="669310" y="3301527"/>
                  <a:pt x="660710" y="3298784"/>
                  <a:pt x="653089" y="3294868"/>
                </a:cubicBezTo>
                <a:cubicBezTo>
                  <a:pt x="645465" y="3290949"/>
                  <a:pt x="638819" y="3285853"/>
                  <a:pt x="639134" y="3281917"/>
                </a:cubicBezTo>
                <a:close/>
                <a:moveTo>
                  <a:pt x="100482" y="3205606"/>
                </a:moveTo>
                <a:cubicBezTo>
                  <a:pt x="100482" y="3205606"/>
                  <a:pt x="88171" y="3211013"/>
                  <a:pt x="91247" y="3209662"/>
                </a:cubicBezTo>
                <a:cubicBezTo>
                  <a:pt x="92276" y="3209210"/>
                  <a:pt x="95012" y="3208008"/>
                  <a:pt x="100482" y="3205606"/>
                </a:cubicBezTo>
                <a:close/>
                <a:moveTo>
                  <a:pt x="72291" y="3150857"/>
                </a:moveTo>
                <a:cubicBezTo>
                  <a:pt x="66615" y="3153031"/>
                  <a:pt x="63781" y="3154120"/>
                  <a:pt x="62717" y="3154527"/>
                </a:cubicBezTo>
                <a:cubicBezTo>
                  <a:pt x="59525" y="3155750"/>
                  <a:pt x="72291" y="3150857"/>
                  <a:pt x="72291" y="3150857"/>
                </a:cubicBezTo>
                <a:close/>
                <a:moveTo>
                  <a:pt x="72291" y="3150857"/>
                </a:moveTo>
                <a:lnTo>
                  <a:pt x="101797" y="3165326"/>
                </a:lnTo>
                <a:lnTo>
                  <a:pt x="95218" y="3163932"/>
                </a:lnTo>
                <a:close/>
                <a:moveTo>
                  <a:pt x="379667" y="2740241"/>
                </a:moveTo>
                <a:cubicBezTo>
                  <a:pt x="393996" y="2743309"/>
                  <a:pt x="406313" y="2745521"/>
                  <a:pt x="407365" y="2746199"/>
                </a:cubicBezTo>
                <a:cubicBezTo>
                  <a:pt x="407894" y="2746539"/>
                  <a:pt x="405604" y="2746495"/>
                  <a:pt x="399345" y="2745983"/>
                </a:cubicBezTo>
                <a:lnTo>
                  <a:pt x="393009" y="2745381"/>
                </a:lnTo>
                <a:close/>
                <a:moveTo>
                  <a:pt x="2164710" y="2694344"/>
                </a:moveTo>
                <a:lnTo>
                  <a:pt x="2225136" y="2723142"/>
                </a:lnTo>
                <a:lnTo>
                  <a:pt x="2241454" y="2730138"/>
                </a:lnTo>
                <a:lnTo>
                  <a:pt x="2246341" y="2729621"/>
                </a:lnTo>
                <a:lnTo>
                  <a:pt x="2257768" y="2727480"/>
                </a:lnTo>
                <a:lnTo>
                  <a:pt x="2344879" y="2756423"/>
                </a:lnTo>
                <a:lnTo>
                  <a:pt x="2360650" y="2762332"/>
                </a:lnTo>
                <a:lnTo>
                  <a:pt x="2361965" y="2755869"/>
                </a:lnTo>
                <a:cubicBezTo>
                  <a:pt x="2351470" y="2744009"/>
                  <a:pt x="2287404" y="2730767"/>
                  <a:pt x="2254913" y="2718859"/>
                </a:cubicBezTo>
                <a:cubicBezTo>
                  <a:pt x="2247019" y="2718527"/>
                  <a:pt x="2191737" y="2697917"/>
                  <a:pt x="2166279" y="2694372"/>
                </a:cubicBezTo>
                <a:close/>
                <a:moveTo>
                  <a:pt x="2192809" y="2665860"/>
                </a:moveTo>
                <a:cubicBezTo>
                  <a:pt x="2190076" y="2665634"/>
                  <a:pt x="2188655" y="2666891"/>
                  <a:pt x="2188655" y="2666891"/>
                </a:cubicBezTo>
                <a:cubicBezTo>
                  <a:pt x="2188445" y="2669515"/>
                  <a:pt x="2188644" y="2671171"/>
                  <a:pt x="2189235" y="2672198"/>
                </a:cubicBezTo>
                <a:cubicBezTo>
                  <a:pt x="2189828" y="2673225"/>
                  <a:pt x="2190815" y="2673623"/>
                  <a:pt x="2192181" y="2673735"/>
                </a:cubicBezTo>
                <a:cubicBezTo>
                  <a:pt x="2194913" y="2673962"/>
                  <a:pt x="2199164" y="2673042"/>
                  <a:pt x="2204831" y="2673720"/>
                </a:cubicBezTo>
                <a:cubicBezTo>
                  <a:pt x="2251855" y="2702047"/>
                  <a:pt x="2320760" y="2720763"/>
                  <a:pt x="2379007" y="2740784"/>
                </a:cubicBezTo>
                <a:cubicBezTo>
                  <a:pt x="2397891" y="2743996"/>
                  <a:pt x="2404405" y="2743721"/>
                  <a:pt x="2403157" y="2741241"/>
                </a:cubicBezTo>
                <a:cubicBezTo>
                  <a:pt x="2399420" y="2733798"/>
                  <a:pt x="2325864" y="2706491"/>
                  <a:pt x="2307071" y="2693844"/>
                </a:cubicBezTo>
                <a:cubicBezTo>
                  <a:pt x="2264054" y="2681491"/>
                  <a:pt x="2231672" y="2679246"/>
                  <a:pt x="2204831" y="2673720"/>
                </a:cubicBezTo>
                <a:cubicBezTo>
                  <a:pt x="2199585" y="2667792"/>
                  <a:pt x="2195541" y="2666084"/>
                  <a:pt x="2192809" y="2665860"/>
                </a:cubicBezTo>
                <a:close/>
                <a:moveTo>
                  <a:pt x="2042431" y="2656239"/>
                </a:moveTo>
                <a:lnTo>
                  <a:pt x="2046054" y="2660457"/>
                </a:lnTo>
                <a:cubicBezTo>
                  <a:pt x="2048805" y="2662344"/>
                  <a:pt x="2052726" y="2664389"/>
                  <a:pt x="2057400" y="2666452"/>
                </a:cubicBezTo>
                <a:cubicBezTo>
                  <a:pt x="2064415" y="2669546"/>
                  <a:pt x="2073127" y="2672681"/>
                  <a:pt x="2082137" y="2675383"/>
                </a:cubicBezTo>
                <a:lnTo>
                  <a:pt x="2082953" y="2675578"/>
                </a:lnTo>
                <a:close/>
                <a:moveTo>
                  <a:pt x="2045982" y="2652784"/>
                </a:moveTo>
                <a:lnTo>
                  <a:pt x="2045400" y="2653144"/>
                </a:lnTo>
                <a:lnTo>
                  <a:pt x="2091615" y="2669453"/>
                </a:lnTo>
                <a:lnTo>
                  <a:pt x="2128634" y="2682449"/>
                </a:lnTo>
                <a:lnTo>
                  <a:pt x="2133441" y="2675097"/>
                </a:lnTo>
                <a:cubicBezTo>
                  <a:pt x="2129202" y="2670307"/>
                  <a:pt x="2063528" y="2650151"/>
                  <a:pt x="2045982" y="2652784"/>
                </a:cubicBezTo>
                <a:close/>
                <a:moveTo>
                  <a:pt x="972172" y="2607925"/>
                </a:moveTo>
                <a:cubicBezTo>
                  <a:pt x="979701" y="2612772"/>
                  <a:pt x="983466" y="2615194"/>
                  <a:pt x="984877" y="2616106"/>
                </a:cubicBezTo>
                <a:cubicBezTo>
                  <a:pt x="989112" y="2618832"/>
                  <a:pt x="972172" y="2607925"/>
                  <a:pt x="972172" y="2607925"/>
                </a:cubicBezTo>
                <a:close/>
                <a:moveTo>
                  <a:pt x="270057" y="2602791"/>
                </a:moveTo>
                <a:cubicBezTo>
                  <a:pt x="277585" y="2607637"/>
                  <a:pt x="281351" y="2610061"/>
                  <a:pt x="282761" y="2610971"/>
                </a:cubicBezTo>
                <a:cubicBezTo>
                  <a:pt x="286996" y="2613697"/>
                  <a:pt x="270057" y="2602791"/>
                  <a:pt x="270057" y="2602791"/>
                </a:cubicBezTo>
                <a:close/>
                <a:moveTo>
                  <a:pt x="1980282" y="2587569"/>
                </a:moveTo>
                <a:cubicBezTo>
                  <a:pt x="1974348" y="2586738"/>
                  <a:pt x="1971709" y="2586917"/>
                  <a:pt x="1971512" y="2587766"/>
                </a:cubicBezTo>
                <a:cubicBezTo>
                  <a:pt x="1971214" y="2589039"/>
                  <a:pt x="1976403" y="2591818"/>
                  <a:pt x="1984185" y="2594943"/>
                </a:cubicBezTo>
                <a:cubicBezTo>
                  <a:pt x="2007534" y="2604321"/>
                  <a:pt x="2054211" y="2616818"/>
                  <a:pt x="2046056" y="2601163"/>
                </a:cubicBezTo>
                <a:cubicBezTo>
                  <a:pt x="2041212" y="2595690"/>
                  <a:pt x="2008831" y="2593446"/>
                  <a:pt x="2008831" y="2593446"/>
                </a:cubicBezTo>
                <a:cubicBezTo>
                  <a:pt x="1995446" y="2590245"/>
                  <a:pt x="1986216" y="2588401"/>
                  <a:pt x="1980282" y="2587569"/>
                </a:cubicBezTo>
                <a:close/>
                <a:moveTo>
                  <a:pt x="244303" y="2583401"/>
                </a:moveTo>
                <a:cubicBezTo>
                  <a:pt x="243268" y="2584220"/>
                  <a:pt x="240509" y="2586403"/>
                  <a:pt x="234993" y="2590770"/>
                </a:cubicBezTo>
                <a:cubicBezTo>
                  <a:pt x="234993" y="2590770"/>
                  <a:pt x="247406" y="2580945"/>
                  <a:pt x="244303" y="2583401"/>
                </a:cubicBezTo>
                <a:close/>
                <a:moveTo>
                  <a:pt x="1767969" y="2534980"/>
                </a:moveTo>
                <a:cubicBezTo>
                  <a:pt x="1831161" y="2570137"/>
                  <a:pt x="1914574" y="2616683"/>
                  <a:pt x="1999657" y="2642226"/>
                </a:cubicBezTo>
                <a:cubicBezTo>
                  <a:pt x="1999657" y="2642226"/>
                  <a:pt x="2006333" y="2644044"/>
                  <a:pt x="2013719" y="2645235"/>
                </a:cubicBezTo>
                <a:lnTo>
                  <a:pt x="2020744" y="2645887"/>
                </a:lnTo>
                <a:lnTo>
                  <a:pt x="2019339" y="2645216"/>
                </a:lnTo>
                <a:lnTo>
                  <a:pt x="2022422" y="2646043"/>
                </a:lnTo>
                <a:lnTo>
                  <a:pt x="2024585" y="2646243"/>
                </a:lnTo>
                <a:cubicBezTo>
                  <a:pt x="2027885" y="2646218"/>
                  <a:pt x="2030620" y="2645730"/>
                  <a:pt x="2032041" y="2644473"/>
                </a:cubicBezTo>
                <a:cubicBezTo>
                  <a:pt x="2029012" y="2616247"/>
                  <a:pt x="1916249" y="2595682"/>
                  <a:pt x="1900881" y="2589763"/>
                </a:cubicBezTo>
                <a:cubicBezTo>
                  <a:pt x="1836844" y="2565108"/>
                  <a:pt x="1811820" y="2536832"/>
                  <a:pt x="1767969" y="2534980"/>
                </a:cubicBezTo>
                <a:close/>
                <a:moveTo>
                  <a:pt x="1711398" y="2493958"/>
                </a:moveTo>
                <a:cubicBezTo>
                  <a:pt x="1711398" y="2493958"/>
                  <a:pt x="1688562" y="2504409"/>
                  <a:pt x="1699087" y="2504853"/>
                </a:cubicBezTo>
                <a:cubicBezTo>
                  <a:pt x="1701511" y="2507589"/>
                  <a:pt x="1705801" y="2506233"/>
                  <a:pt x="1708877" y="2503510"/>
                </a:cubicBezTo>
                <a:cubicBezTo>
                  <a:pt x="1711953" y="2500787"/>
                  <a:pt x="1713821" y="2496695"/>
                  <a:pt x="1711398" y="2493958"/>
                </a:cubicBezTo>
                <a:close/>
                <a:moveTo>
                  <a:pt x="1347856" y="2388756"/>
                </a:moveTo>
                <a:lnTo>
                  <a:pt x="1346786" y="2389629"/>
                </a:lnTo>
                <a:lnTo>
                  <a:pt x="1344234" y="2391713"/>
                </a:lnTo>
                <a:cubicBezTo>
                  <a:pt x="1341417" y="2394013"/>
                  <a:pt x="1338198" y="2396643"/>
                  <a:pt x="1338198" y="2396643"/>
                </a:cubicBezTo>
                <a:lnTo>
                  <a:pt x="1346786" y="2389629"/>
                </a:lnTo>
                <a:lnTo>
                  <a:pt x="1347705" y="2388880"/>
                </a:lnTo>
                <a:cubicBezTo>
                  <a:pt x="1348460" y="2388262"/>
                  <a:pt x="1348661" y="2388098"/>
                  <a:pt x="1347856" y="2388756"/>
                </a:cubicBezTo>
                <a:close/>
                <a:moveTo>
                  <a:pt x="580806" y="2382480"/>
                </a:moveTo>
                <a:cubicBezTo>
                  <a:pt x="591695" y="2383043"/>
                  <a:pt x="608737" y="2387427"/>
                  <a:pt x="631134" y="2398878"/>
                </a:cubicBezTo>
                <a:cubicBezTo>
                  <a:pt x="608242" y="2400856"/>
                  <a:pt x="591821" y="2399299"/>
                  <a:pt x="581307" y="2396489"/>
                </a:cubicBezTo>
                <a:cubicBezTo>
                  <a:pt x="573422" y="2394382"/>
                  <a:pt x="568861" y="2391568"/>
                  <a:pt x="567388" y="2389010"/>
                </a:cubicBezTo>
                <a:cubicBezTo>
                  <a:pt x="565178" y="2385176"/>
                  <a:pt x="569916" y="2381917"/>
                  <a:pt x="580806" y="2382480"/>
                </a:cubicBezTo>
                <a:close/>
                <a:moveTo>
                  <a:pt x="1504218" y="2355259"/>
                </a:moveTo>
                <a:lnTo>
                  <a:pt x="1500617" y="2355281"/>
                </a:lnTo>
                <a:lnTo>
                  <a:pt x="1501812" y="2357176"/>
                </a:lnTo>
                <a:lnTo>
                  <a:pt x="1521330" y="2367725"/>
                </a:lnTo>
                <a:lnTo>
                  <a:pt x="1519589" y="2361178"/>
                </a:lnTo>
                <a:cubicBezTo>
                  <a:pt x="1514743" y="2355704"/>
                  <a:pt x="1509061" y="2360734"/>
                  <a:pt x="1504218" y="2355259"/>
                </a:cubicBezTo>
                <a:close/>
                <a:moveTo>
                  <a:pt x="1106927" y="2220943"/>
                </a:moveTo>
                <a:lnTo>
                  <a:pt x="1244931" y="2284623"/>
                </a:lnTo>
                <a:lnTo>
                  <a:pt x="1229488" y="2280669"/>
                </a:lnTo>
                <a:cubicBezTo>
                  <a:pt x="1179414" y="2267562"/>
                  <a:pt x="1130528" y="2252359"/>
                  <a:pt x="1088969" y="2225598"/>
                </a:cubicBezTo>
                <a:cubicBezTo>
                  <a:pt x="1085355" y="2223270"/>
                  <a:pt x="1090484" y="2221735"/>
                  <a:pt x="1100250" y="2220956"/>
                </a:cubicBezTo>
                <a:close/>
                <a:moveTo>
                  <a:pt x="1191231" y="2191097"/>
                </a:moveTo>
                <a:cubicBezTo>
                  <a:pt x="1183137" y="2190536"/>
                  <a:pt x="1178875" y="2194306"/>
                  <a:pt x="1184122" y="2200235"/>
                </a:cubicBezTo>
                <a:cubicBezTo>
                  <a:pt x="1184122" y="2200235"/>
                  <a:pt x="1213234" y="2213812"/>
                  <a:pt x="1221660" y="2213673"/>
                </a:cubicBezTo>
                <a:cubicBezTo>
                  <a:pt x="1224470" y="2213628"/>
                  <a:pt x="1224981" y="2212059"/>
                  <a:pt x="1221348" y="2207954"/>
                </a:cubicBezTo>
                <a:lnTo>
                  <a:pt x="1207318" y="2196865"/>
                </a:lnTo>
                <a:lnTo>
                  <a:pt x="1203087" y="2194712"/>
                </a:lnTo>
                <a:close/>
                <a:moveTo>
                  <a:pt x="1126000" y="2187388"/>
                </a:moveTo>
                <a:cubicBezTo>
                  <a:pt x="1126000" y="2187388"/>
                  <a:pt x="1113155" y="2193266"/>
                  <a:pt x="1116366" y="2191796"/>
                </a:cubicBezTo>
                <a:cubicBezTo>
                  <a:pt x="1117437" y="2191308"/>
                  <a:pt x="1120291" y="2189999"/>
                  <a:pt x="1126000" y="2187388"/>
                </a:cubicBezTo>
                <a:close/>
                <a:moveTo>
                  <a:pt x="1600592" y="2179109"/>
                </a:moveTo>
                <a:lnTo>
                  <a:pt x="1601820" y="2179828"/>
                </a:lnTo>
                <a:cubicBezTo>
                  <a:pt x="1616136" y="2187896"/>
                  <a:pt x="1630176" y="2195295"/>
                  <a:pt x="1641406" y="2199993"/>
                </a:cubicBezTo>
                <a:lnTo>
                  <a:pt x="1649004" y="2202508"/>
                </a:lnTo>
                <a:close/>
                <a:moveTo>
                  <a:pt x="1088667" y="2170007"/>
                </a:moveTo>
                <a:cubicBezTo>
                  <a:pt x="1083193" y="2172409"/>
                  <a:pt x="1080457" y="2173611"/>
                  <a:pt x="1079431" y="2174063"/>
                </a:cubicBezTo>
                <a:cubicBezTo>
                  <a:pt x="1076351" y="2175414"/>
                  <a:pt x="1088667" y="2170007"/>
                  <a:pt x="1088667" y="2170007"/>
                </a:cubicBezTo>
                <a:close/>
                <a:moveTo>
                  <a:pt x="1222999" y="2043833"/>
                </a:moveTo>
                <a:cubicBezTo>
                  <a:pt x="1239209" y="2039248"/>
                  <a:pt x="1244860" y="2045633"/>
                  <a:pt x="1259390" y="2062052"/>
                </a:cubicBezTo>
                <a:cubicBezTo>
                  <a:pt x="1254128" y="2061830"/>
                  <a:pt x="1247654" y="2060241"/>
                  <a:pt x="1241185" y="2057223"/>
                </a:cubicBezTo>
                <a:cubicBezTo>
                  <a:pt x="1234715" y="2054207"/>
                  <a:pt x="1228249" y="2049763"/>
                  <a:pt x="1222999" y="2043833"/>
                </a:cubicBezTo>
                <a:close/>
                <a:moveTo>
                  <a:pt x="601368" y="2029599"/>
                </a:moveTo>
                <a:lnTo>
                  <a:pt x="632398" y="2036085"/>
                </a:lnTo>
                <a:lnTo>
                  <a:pt x="834282" y="2084554"/>
                </a:lnTo>
                <a:lnTo>
                  <a:pt x="905059" y="2125320"/>
                </a:lnTo>
                <a:lnTo>
                  <a:pt x="1002802" y="2172674"/>
                </a:lnTo>
                <a:lnTo>
                  <a:pt x="959816" y="2163551"/>
                </a:lnTo>
                <a:cubicBezTo>
                  <a:pt x="895967" y="2139155"/>
                  <a:pt x="830882" y="2116602"/>
                  <a:pt x="763039" y="2096232"/>
                </a:cubicBezTo>
                <a:lnTo>
                  <a:pt x="665271" y="2071384"/>
                </a:lnTo>
                <a:lnTo>
                  <a:pt x="667197" y="2070248"/>
                </a:lnTo>
                <a:cubicBezTo>
                  <a:pt x="661322" y="2065638"/>
                  <a:pt x="646705" y="2056515"/>
                  <a:pt x="619387" y="2040435"/>
                </a:cubicBezTo>
                <a:close/>
                <a:moveTo>
                  <a:pt x="748419" y="1980766"/>
                </a:moveTo>
                <a:cubicBezTo>
                  <a:pt x="769469" y="1981656"/>
                  <a:pt x="791434" y="1993120"/>
                  <a:pt x="805964" y="2009536"/>
                </a:cubicBezTo>
                <a:cubicBezTo>
                  <a:pt x="794965" y="2009511"/>
                  <a:pt x="787045" y="2006763"/>
                  <a:pt x="778641" y="2001798"/>
                </a:cubicBezTo>
                <a:cubicBezTo>
                  <a:pt x="770237" y="1996832"/>
                  <a:pt x="761351" y="1989654"/>
                  <a:pt x="748419" y="1980766"/>
                </a:cubicBezTo>
                <a:close/>
                <a:moveTo>
                  <a:pt x="307619" y="1971659"/>
                </a:moveTo>
                <a:lnTo>
                  <a:pt x="389692" y="1985358"/>
                </a:lnTo>
                <a:lnTo>
                  <a:pt x="467916" y="2001708"/>
                </a:lnTo>
                <a:lnTo>
                  <a:pt x="500944" y="2024895"/>
                </a:lnTo>
                <a:lnTo>
                  <a:pt x="516353" y="2034303"/>
                </a:lnTo>
                <a:lnTo>
                  <a:pt x="347604" y="1995308"/>
                </a:lnTo>
                <a:lnTo>
                  <a:pt x="328989" y="1985147"/>
                </a:lnTo>
                <a:close/>
                <a:moveTo>
                  <a:pt x="734796" y="1965374"/>
                </a:moveTo>
                <a:cubicBezTo>
                  <a:pt x="741171" y="1966138"/>
                  <a:pt x="744788" y="1976662"/>
                  <a:pt x="748419" y="1980766"/>
                </a:cubicBezTo>
                <a:cubicBezTo>
                  <a:pt x="745579" y="1983282"/>
                  <a:pt x="742947" y="1983169"/>
                  <a:pt x="739714" y="1980948"/>
                </a:cubicBezTo>
                <a:cubicBezTo>
                  <a:pt x="736481" y="1978726"/>
                  <a:pt x="732646" y="1974393"/>
                  <a:pt x="727400" y="1968464"/>
                </a:cubicBezTo>
                <a:cubicBezTo>
                  <a:pt x="730240" y="1965950"/>
                  <a:pt x="732671" y="1965120"/>
                  <a:pt x="734796" y="1965374"/>
                </a:cubicBezTo>
                <a:close/>
                <a:moveTo>
                  <a:pt x="1212682" y="1965159"/>
                </a:moveTo>
                <a:cubicBezTo>
                  <a:pt x="1210901" y="1965288"/>
                  <a:pt x="1206141" y="1965635"/>
                  <a:pt x="1196626" y="1966330"/>
                </a:cubicBezTo>
                <a:cubicBezTo>
                  <a:pt x="1196626" y="1966330"/>
                  <a:pt x="1218033" y="1964766"/>
                  <a:pt x="1212682" y="1965159"/>
                </a:cubicBezTo>
                <a:close/>
                <a:moveTo>
                  <a:pt x="713778" y="1953073"/>
                </a:moveTo>
                <a:cubicBezTo>
                  <a:pt x="720152" y="1953836"/>
                  <a:pt x="723767" y="1964360"/>
                  <a:pt x="727400" y="1968464"/>
                </a:cubicBezTo>
                <a:cubicBezTo>
                  <a:pt x="724557" y="1970979"/>
                  <a:pt x="721929" y="1970867"/>
                  <a:pt x="718696" y="1968646"/>
                </a:cubicBezTo>
                <a:cubicBezTo>
                  <a:pt x="715463" y="1966424"/>
                  <a:pt x="711627" y="1962090"/>
                  <a:pt x="706381" y="1956161"/>
                </a:cubicBezTo>
                <a:cubicBezTo>
                  <a:pt x="709221" y="1953648"/>
                  <a:pt x="711653" y="1952818"/>
                  <a:pt x="713778" y="1953073"/>
                </a:cubicBezTo>
                <a:close/>
                <a:moveTo>
                  <a:pt x="1616557" y="1901838"/>
                </a:moveTo>
                <a:cubicBezTo>
                  <a:pt x="1617332" y="1901225"/>
                  <a:pt x="1617139" y="1901378"/>
                  <a:pt x="1616411" y="1901953"/>
                </a:cubicBezTo>
                <a:lnTo>
                  <a:pt x="1613192" y="1904499"/>
                </a:lnTo>
                <a:lnTo>
                  <a:pt x="1613195" y="1904499"/>
                </a:lnTo>
                <a:close/>
                <a:moveTo>
                  <a:pt x="1044340" y="1889658"/>
                </a:moveTo>
                <a:cubicBezTo>
                  <a:pt x="1044340" y="1889658"/>
                  <a:pt x="1067142" y="1890621"/>
                  <a:pt x="1076828" y="1901567"/>
                </a:cubicBezTo>
                <a:cubicBezTo>
                  <a:pt x="1080663" y="1905897"/>
                  <a:pt x="1080498" y="1907976"/>
                  <a:pt x="1078104" y="1908493"/>
                </a:cubicBezTo>
                <a:cubicBezTo>
                  <a:pt x="1074516" y="1909267"/>
                  <a:pt x="1065916" y="1906527"/>
                  <a:pt x="1058294" y="1902609"/>
                </a:cubicBezTo>
                <a:cubicBezTo>
                  <a:pt x="1050669" y="1898692"/>
                  <a:pt x="1044023" y="1893594"/>
                  <a:pt x="1044340" y="1889658"/>
                </a:cubicBezTo>
                <a:close/>
                <a:moveTo>
                  <a:pt x="505687" y="1813346"/>
                </a:moveTo>
                <a:cubicBezTo>
                  <a:pt x="500216" y="1815749"/>
                  <a:pt x="497479" y="1816952"/>
                  <a:pt x="496452" y="1817403"/>
                </a:cubicBezTo>
                <a:cubicBezTo>
                  <a:pt x="493375" y="1818754"/>
                  <a:pt x="505687" y="1813346"/>
                  <a:pt x="505687" y="1813346"/>
                </a:cubicBezTo>
                <a:close/>
                <a:moveTo>
                  <a:pt x="1449421" y="1762984"/>
                </a:moveTo>
                <a:lnTo>
                  <a:pt x="1501891" y="1786939"/>
                </a:lnTo>
                <a:lnTo>
                  <a:pt x="1539028" y="1792580"/>
                </a:lnTo>
                <a:cubicBezTo>
                  <a:pt x="1550690" y="1793600"/>
                  <a:pt x="1558789" y="1793096"/>
                  <a:pt x="1558123" y="1789589"/>
                </a:cubicBezTo>
                <a:cubicBezTo>
                  <a:pt x="1560457" y="1772611"/>
                  <a:pt x="1474677" y="1764917"/>
                  <a:pt x="1453196" y="1763257"/>
                </a:cubicBezTo>
                <a:close/>
                <a:moveTo>
                  <a:pt x="477497" y="1758598"/>
                </a:moveTo>
                <a:cubicBezTo>
                  <a:pt x="471820" y="1760773"/>
                  <a:pt x="468985" y="1761862"/>
                  <a:pt x="467921" y="1762269"/>
                </a:cubicBezTo>
                <a:cubicBezTo>
                  <a:pt x="464729" y="1763492"/>
                  <a:pt x="477497" y="1758598"/>
                  <a:pt x="477497" y="1758598"/>
                </a:cubicBezTo>
                <a:close/>
                <a:moveTo>
                  <a:pt x="477497" y="1758598"/>
                </a:moveTo>
                <a:lnTo>
                  <a:pt x="507003" y="1773068"/>
                </a:lnTo>
                <a:lnTo>
                  <a:pt x="500424" y="1771673"/>
                </a:lnTo>
                <a:close/>
                <a:moveTo>
                  <a:pt x="1205338" y="1698678"/>
                </a:moveTo>
                <a:lnTo>
                  <a:pt x="1219441" y="1705830"/>
                </a:lnTo>
                <a:lnTo>
                  <a:pt x="1245343" y="1710372"/>
                </a:lnTo>
                <a:cubicBezTo>
                  <a:pt x="1268323" y="1715491"/>
                  <a:pt x="1294358" y="1723127"/>
                  <a:pt x="1321368" y="1731721"/>
                </a:cubicBezTo>
                <a:lnTo>
                  <a:pt x="1381824" y="1751182"/>
                </a:lnTo>
                <a:lnTo>
                  <a:pt x="1353845" y="1736650"/>
                </a:lnTo>
                <a:lnTo>
                  <a:pt x="1272744" y="1715807"/>
                </a:lnTo>
                <a:close/>
                <a:moveTo>
                  <a:pt x="1414646" y="1437455"/>
                </a:moveTo>
                <a:cubicBezTo>
                  <a:pt x="1417486" y="1434941"/>
                  <a:pt x="1420318" y="1435281"/>
                  <a:pt x="1422337" y="1437562"/>
                </a:cubicBezTo>
                <a:lnTo>
                  <a:pt x="1422920" y="1440011"/>
                </a:lnTo>
                <a:close/>
                <a:moveTo>
                  <a:pt x="1307561" y="1411859"/>
                </a:moveTo>
                <a:lnTo>
                  <a:pt x="1320436" y="1417215"/>
                </a:lnTo>
                <a:lnTo>
                  <a:pt x="1368660" y="1432476"/>
                </a:lnTo>
                <a:lnTo>
                  <a:pt x="1337923" y="1420975"/>
                </a:lnTo>
                <a:cubicBezTo>
                  <a:pt x="1325277" y="1416613"/>
                  <a:pt x="1314271" y="1413240"/>
                  <a:pt x="1307561" y="1411859"/>
                </a:cubicBezTo>
                <a:close/>
                <a:moveTo>
                  <a:pt x="784871" y="1347982"/>
                </a:moveTo>
                <a:cubicBezTo>
                  <a:pt x="799200" y="1351052"/>
                  <a:pt x="811518" y="1353263"/>
                  <a:pt x="812571" y="1353939"/>
                </a:cubicBezTo>
                <a:cubicBezTo>
                  <a:pt x="813098" y="1354280"/>
                  <a:pt x="810810" y="1354237"/>
                  <a:pt x="804550" y="1353725"/>
                </a:cubicBezTo>
                <a:lnTo>
                  <a:pt x="798215" y="1353123"/>
                </a:lnTo>
                <a:close/>
                <a:moveTo>
                  <a:pt x="5493389" y="1307096"/>
                </a:moveTo>
                <a:cubicBezTo>
                  <a:pt x="5488618" y="1306236"/>
                  <a:pt x="5484329" y="1307592"/>
                  <a:pt x="5481014" y="1310525"/>
                </a:cubicBezTo>
                <a:cubicBezTo>
                  <a:pt x="5480596" y="1315776"/>
                  <a:pt x="5483220" y="1318741"/>
                  <a:pt x="5488093" y="1319714"/>
                </a:cubicBezTo>
                <a:cubicBezTo>
                  <a:pt x="5492964" y="1320688"/>
                  <a:pt x="5500086" y="1319672"/>
                  <a:pt x="5508662" y="1316959"/>
                </a:cubicBezTo>
                <a:cubicBezTo>
                  <a:pt x="5503416" y="1311032"/>
                  <a:pt x="5498162" y="1307956"/>
                  <a:pt x="5493389" y="1307096"/>
                </a:cubicBezTo>
                <a:close/>
                <a:moveTo>
                  <a:pt x="2561596" y="1301937"/>
                </a:moveTo>
                <a:cubicBezTo>
                  <a:pt x="2559368" y="1302467"/>
                  <a:pt x="2558325" y="1303643"/>
                  <a:pt x="2558826" y="1305640"/>
                </a:cubicBezTo>
                <a:cubicBezTo>
                  <a:pt x="2558115" y="1306269"/>
                  <a:pt x="2561036" y="1308258"/>
                  <a:pt x="2566668" y="1311182"/>
                </a:cubicBezTo>
                <a:cubicBezTo>
                  <a:pt x="2571595" y="1313740"/>
                  <a:pt x="2578597" y="1317013"/>
                  <a:pt x="2587057" y="1320716"/>
                </a:cubicBezTo>
                <a:lnTo>
                  <a:pt x="2605410" y="1328345"/>
                </a:lnTo>
                <a:lnTo>
                  <a:pt x="2615235" y="1327303"/>
                </a:lnTo>
                <a:lnTo>
                  <a:pt x="2626662" y="1325163"/>
                </a:lnTo>
                <a:lnTo>
                  <a:pt x="2713773" y="1354108"/>
                </a:lnTo>
                <a:lnTo>
                  <a:pt x="2761801" y="1372103"/>
                </a:lnTo>
                <a:lnTo>
                  <a:pt x="2763364" y="1372037"/>
                </a:lnTo>
                <a:cubicBezTo>
                  <a:pt x="2767086" y="1370608"/>
                  <a:pt x="2768559" y="1367895"/>
                  <a:pt x="2767168" y="1363610"/>
                </a:cubicBezTo>
                <a:cubicBezTo>
                  <a:pt x="2756674" y="1351752"/>
                  <a:pt x="2692609" y="1338509"/>
                  <a:pt x="2660118" y="1326601"/>
                </a:cubicBezTo>
                <a:cubicBezTo>
                  <a:pt x="2652223" y="1326268"/>
                  <a:pt x="2596941" y="1305659"/>
                  <a:pt x="2571484" y="1302114"/>
                </a:cubicBezTo>
                <a:cubicBezTo>
                  <a:pt x="2567240" y="1301523"/>
                  <a:pt x="2563825" y="1301406"/>
                  <a:pt x="2561596" y="1301937"/>
                </a:cubicBezTo>
                <a:close/>
                <a:moveTo>
                  <a:pt x="2598013" y="1273601"/>
                </a:moveTo>
                <a:cubicBezTo>
                  <a:pt x="2595281" y="1273376"/>
                  <a:pt x="2593860" y="1274633"/>
                  <a:pt x="2593860" y="1274633"/>
                </a:cubicBezTo>
                <a:cubicBezTo>
                  <a:pt x="2593651" y="1277257"/>
                  <a:pt x="2593848" y="1278913"/>
                  <a:pt x="2594440" y="1279939"/>
                </a:cubicBezTo>
                <a:cubicBezTo>
                  <a:pt x="2595032" y="1280966"/>
                  <a:pt x="2596019" y="1281365"/>
                  <a:pt x="2597385" y="1281478"/>
                </a:cubicBezTo>
                <a:cubicBezTo>
                  <a:pt x="2600117" y="1281702"/>
                  <a:pt x="2604369" y="1280784"/>
                  <a:pt x="2610036" y="1281463"/>
                </a:cubicBezTo>
                <a:cubicBezTo>
                  <a:pt x="2657058" y="1309790"/>
                  <a:pt x="2725965" y="1328504"/>
                  <a:pt x="2784211" y="1348526"/>
                </a:cubicBezTo>
                <a:cubicBezTo>
                  <a:pt x="2803097" y="1351738"/>
                  <a:pt x="2809610" y="1351463"/>
                  <a:pt x="2808362" y="1348983"/>
                </a:cubicBezTo>
                <a:cubicBezTo>
                  <a:pt x="2804625" y="1341539"/>
                  <a:pt x="2731068" y="1314233"/>
                  <a:pt x="2712275" y="1301587"/>
                </a:cubicBezTo>
                <a:cubicBezTo>
                  <a:pt x="2669259" y="1289232"/>
                  <a:pt x="2636877" y="1286988"/>
                  <a:pt x="2610036" y="1281463"/>
                </a:cubicBezTo>
                <a:cubicBezTo>
                  <a:pt x="2604790" y="1275534"/>
                  <a:pt x="2600745" y="1273827"/>
                  <a:pt x="2598013" y="1273601"/>
                </a:cubicBezTo>
                <a:close/>
                <a:moveTo>
                  <a:pt x="2451186" y="1260526"/>
                </a:moveTo>
                <a:cubicBezTo>
                  <a:pt x="2448679" y="1260902"/>
                  <a:pt x="2447154" y="1261743"/>
                  <a:pt x="2446931" y="1263161"/>
                </a:cubicBezTo>
                <a:cubicBezTo>
                  <a:pt x="2446927" y="1264586"/>
                  <a:pt x="2448507" y="1266312"/>
                  <a:pt x="2451258" y="1268200"/>
                </a:cubicBezTo>
                <a:cubicBezTo>
                  <a:pt x="2454009" y="1270085"/>
                  <a:pt x="2457930" y="1272131"/>
                  <a:pt x="2462606" y="1274195"/>
                </a:cubicBezTo>
                <a:cubicBezTo>
                  <a:pt x="2490660" y="1286574"/>
                  <a:pt x="2545887" y="1299606"/>
                  <a:pt x="2538644" y="1282837"/>
                </a:cubicBezTo>
                <a:cubicBezTo>
                  <a:pt x="2535011" y="1278733"/>
                  <a:pt x="2486243" y="1263338"/>
                  <a:pt x="2461333" y="1260682"/>
                </a:cubicBezTo>
                <a:cubicBezTo>
                  <a:pt x="2457182" y="1260239"/>
                  <a:pt x="2453693" y="1260150"/>
                  <a:pt x="2451186" y="1260526"/>
                </a:cubicBezTo>
                <a:close/>
                <a:moveTo>
                  <a:pt x="1377377" y="1215666"/>
                </a:moveTo>
                <a:cubicBezTo>
                  <a:pt x="1384905" y="1220515"/>
                  <a:pt x="1388670" y="1222937"/>
                  <a:pt x="1390082" y="1223848"/>
                </a:cubicBezTo>
                <a:cubicBezTo>
                  <a:pt x="1394316" y="1226574"/>
                  <a:pt x="1377377" y="1215666"/>
                  <a:pt x="1377377" y="1215666"/>
                </a:cubicBezTo>
                <a:close/>
                <a:moveTo>
                  <a:pt x="675261" y="1210530"/>
                </a:moveTo>
                <a:cubicBezTo>
                  <a:pt x="675261" y="1210530"/>
                  <a:pt x="692200" y="1221439"/>
                  <a:pt x="687966" y="1218712"/>
                </a:cubicBezTo>
                <a:cubicBezTo>
                  <a:pt x="686555" y="1217802"/>
                  <a:pt x="682790" y="1215379"/>
                  <a:pt x="675261" y="1210530"/>
                </a:cubicBezTo>
                <a:close/>
                <a:moveTo>
                  <a:pt x="2385485" y="1195312"/>
                </a:moveTo>
                <a:cubicBezTo>
                  <a:pt x="2379551" y="1194479"/>
                  <a:pt x="2376914" y="1194659"/>
                  <a:pt x="2376715" y="1195509"/>
                </a:cubicBezTo>
                <a:cubicBezTo>
                  <a:pt x="2376419" y="1196781"/>
                  <a:pt x="2381607" y="1199559"/>
                  <a:pt x="2389390" y="1202684"/>
                </a:cubicBezTo>
                <a:cubicBezTo>
                  <a:pt x="2412739" y="1212062"/>
                  <a:pt x="2459416" y="1224560"/>
                  <a:pt x="2451261" y="1208904"/>
                </a:cubicBezTo>
                <a:cubicBezTo>
                  <a:pt x="2446416" y="1203433"/>
                  <a:pt x="2414035" y="1201187"/>
                  <a:pt x="2414035" y="1201187"/>
                </a:cubicBezTo>
                <a:cubicBezTo>
                  <a:pt x="2400651" y="1197987"/>
                  <a:pt x="2391419" y="1196144"/>
                  <a:pt x="2385485" y="1195312"/>
                </a:cubicBezTo>
                <a:close/>
                <a:moveTo>
                  <a:pt x="649507" y="1191144"/>
                </a:moveTo>
                <a:cubicBezTo>
                  <a:pt x="648473" y="1191961"/>
                  <a:pt x="645715" y="1194144"/>
                  <a:pt x="640199" y="1198511"/>
                </a:cubicBezTo>
                <a:cubicBezTo>
                  <a:pt x="640199" y="1198511"/>
                  <a:pt x="652612" y="1188688"/>
                  <a:pt x="649507" y="1191144"/>
                </a:cubicBezTo>
                <a:close/>
                <a:moveTo>
                  <a:pt x="2173173" y="1142722"/>
                </a:moveTo>
                <a:cubicBezTo>
                  <a:pt x="2236368" y="1177878"/>
                  <a:pt x="2319778" y="1224426"/>
                  <a:pt x="2404862" y="1249968"/>
                </a:cubicBezTo>
                <a:cubicBezTo>
                  <a:pt x="2404862" y="1249968"/>
                  <a:pt x="2431563" y="1257242"/>
                  <a:pt x="2437244" y="1252216"/>
                </a:cubicBezTo>
                <a:cubicBezTo>
                  <a:pt x="2434216" y="1223989"/>
                  <a:pt x="2321452" y="1203424"/>
                  <a:pt x="2306085" y="1197503"/>
                </a:cubicBezTo>
                <a:cubicBezTo>
                  <a:pt x="2242049" y="1172849"/>
                  <a:pt x="2217025" y="1144575"/>
                  <a:pt x="2173173" y="1142722"/>
                </a:cubicBezTo>
                <a:close/>
                <a:moveTo>
                  <a:pt x="4757973" y="1114872"/>
                </a:moveTo>
                <a:lnTo>
                  <a:pt x="4846720" y="1139740"/>
                </a:lnTo>
                <a:lnTo>
                  <a:pt x="5197927" y="1238825"/>
                </a:lnTo>
                <a:lnTo>
                  <a:pt x="5199925" y="1234988"/>
                </a:lnTo>
                <a:lnTo>
                  <a:pt x="5204002" y="1240607"/>
                </a:lnTo>
                <a:lnTo>
                  <a:pt x="5250860" y="1254368"/>
                </a:lnTo>
                <a:lnTo>
                  <a:pt x="5309009" y="1260875"/>
                </a:lnTo>
                <a:cubicBezTo>
                  <a:pt x="5329963" y="1264535"/>
                  <a:pt x="5349747" y="1270554"/>
                  <a:pt x="5365541" y="1282142"/>
                </a:cubicBezTo>
                <a:lnTo>
                  <a:pt x="5316870" y="1273754"/>
                </a:lnTo>
                <a:lnTo>
                  <a:pt x="5369201" y="1289122"/>
                </a:lnTo>
                <a:cubicBezTo>
                  <a:pt x="5395093" y="1295481"/>
                  <a:pt x="5455121" y="1304164"/>
                  <a:pt x="5401612" y="1279953"/>
                </a:cubicBezTo>
                <a:cubicBezTo>
                  <a:pt x="5339331" y="1255370"/>
                  <a:pt x="5258143" y="1236138"/>
                  <a:pt x="5216073" y="1222947"/>
                </a:cubicBezTo>
                <a:cubicBezTo>
                  <a:pt x="5157314" y="1206635"/>
                  <a:pt x="5100628" y="1190523"/>
                  <a:pt x="5045319" y="1174536"/>
                </a:cubicBezTo>
                <a:lnTo>
                  <a:pt x="4914662" y="1136221"/>
                </a:lnTo>
                <a:close/>
                <a:moveTo>
                  <a:pt x="2116603" y="1101700"/>
                </a:moveTo>
                <a:cubicBezTo>
                  <a:pt x="2116603" y="1101700"/>
                  <a:pt x="2093768" y="1112151"/>
                  <a:pt x="2104294" y="1112594"/>
                </a:cubicBezTo>
                <a:cubicBezTo>
                  <a:pt x="2106715" y="1115331"/>
                  <a:pt x="2111003" y="1113975"/>
                  <a:pt x="2114082" y="1111251"/>
                </a:cubicBezTo>
                <a:cubicBezTo>
                  <a:pt x="2117158" y="1108528"/>
                  <a:pt x="2119024" y="1104437"/>
                  <a:pt x="2116603" y="1101700"/>
                </a:cubicBezTo>
                <a:close/>
                <a:moveTo>
                  <a:pt x="4916648" y="1058460"/>
                </a:moveTo>
                <a:lnTo>
                  <a:pt x="5384314" y="1125833"/>
                </a:lnTo>
                <a:lnTo>
                  <a:pt x="5748946" y="1218091"/>
                </a:lnTo>
                <a:cubicBezTo>
                  <a:pt x="5774152" y="1222066"/>
                  <a:pt x="5806063" y="1233621"/>
                  <a:pt x="5795990" y="1236802"/>
                </a:cubicBezTo>
                <a:cubicBezTo>
                  <a:pt x="5792632" y="1237862"/>
                  <a:pt x="5784609" y="1237992"/>
                  <a:pt x="5770120" y="1236600"/>
                </a:cubicBezTo>
                <a:cubicBezTo>
                  <a:pt x="5710658" y="1222228"/>
                  <a:pt x="5608333" y="1197519"/>
                  <a:pt x="5565092" y="1185979"/>
                </a:cubicBezTo>
                <a:cubicBezTo>
                  <a:pt x="5447226" y="1157559"/>
                  <a:pt x="5328116" y="1131521"/>
                  <a:pt x="5207881" y="1108117"/>
                </a:cubicBezTo>
                <a:close/>
                <a:moveTo>
                  <a:pt x="1753062" y="996497"/>
                </a:moveTo>
                <a:lnTo>
                  <a:pt x="1749890" y="999088"/>
                </a:lnTo>
                <a:lnTo>
                  <a:pt x="1749439" y="999455"/>
                </a:lnTo>
                <a:cubicBezTo>
                  <a:pt x="1746622" y="1001756"/>
                  <a:pt x="1743402" y="1004384"/>
                  <a:pt x="1743402" y="1004384"/>
                </a:cubicBezTo>
                <a:lnTo>
                  <a:pt x="1749890" y="999088"/>
                </a:lnTo>
                <a:lnTo>
                  <a:pt x="1752911" y="996621"/>
                </a:lnTo>
                <a:cubicBezTo>
                  <a:pt x="1753664" y="996004"/>
                  <a:pt x="1753866" y="995840"/>
                  <a:pt x="1753062" y="996497"/>
                </a:cubicBezTo>
                <a:close/>
                <a:moveTo>
                  <a:pt x="986011" y="990221"/>
                </a:moveTo>
                <a:cubicBezTo>
                  <a:pt x="996900" y="990784"/>
                  <a:pt x="1013942" y="995168"/>
                  <a:pt x="1036339" y="1006619"/>
                </a:cubicBezTo>
                <a:cubicBezTo>
                  <a:pt x="1013448" y="1008597"/>
                  <a:pt x="997026" y="1007042"/>
                  <a:pt x="986513" y="1004230"/>
                </a:cubicBezTo>
                <a:cubicBezTo>
                  <a:pt x="978627" y="1002124"/>
                  <a:pt x="974064" y="999310"/>
                  <a:pt x="972592" y="996753"/>
                </a:cubicBezTo>
                <a:cubicBezTo>
                  <a:pt x="970383" y="992917"/>
                  <a:pt x="975121" y="989659"/>
                  <a:pt x="986011" y="990221"/>
                </a:cubicBezTo>
                <a:close/>
                <a:moveTo>
                  <a:pt x="1909423" y="963001"/>
                </a:moveTo>
                <a:cubicBezTo>
                  <a:pt x="1895464" y="960108"/>
                  <a:pt x="1896173" y="964132"/>
                  <a:pt x="1901750" y="968821"/>
                </a:cubicBezTo>
                <a:cubicBezTo>
                  <a:pt x="1904537" y="971166"/>
                  <a:pt x="1908542" y="973679"/>
                  <a:pt x="1912538" y="975578"/>
                </a:cubicBezTo>
                <a:cubicBezTo>
                  <a:pt x="1916533" y="977476"/>
                  <a:pt x="1920519" y="978761"/>
                  <a:pt x="1923272" y="978650"/>
                </a:cubicBezTo>
                <a:cubicBezTo>
                  <a:pt x="1925107" y="978577"/>
                  <a:pt x="1926394" y="977883"/>
                  <a:pt x="1926767" y="976339"/>
                </a:cubicBezTo>
                <a:cubicBezTo>
                  <a:pt x="1927141" y="974795"/>
                  <a:pt x="1926605" y="972398"/>
                  <a:pt x="1924793" y="968921"/>
                </a:cubicBezTo>
                <a:cubicBezTo>
                  <a:pt x="1919948" y="963446"/>
                  <a:pt x="1914267" y="968475"/>
                  <a:pt x="1909423" y="963001"/>
                </a:cubicBezTo>
                <a:close/>
                <a:moveTo>
                  <a:pt x="2270822" y="903606"/>
                </a:moveTo>
                <a:cubicBezTo>
                  <a:pt x="2272299" y="904738"/>
                  <a:pt x="2279468" y="907948"/>
                  <a:pt x="2295240" y="914324"/>
                </a:cubicBezTo>
                <a:cubicBezTo>
                  <a:pt x="2536616" y="1032516"/>
                  <a:pt x="2781346" y="1108703"/>
                  <a:pt x="3005026" y="1184002"/>
                </a:cubicBezTo>
                <a:cubicBezTo>
                  <a:pt x="3089304" y="1208635"/>
                  <a:pt x="3184991" y="1255697"/>
                  <a:pt x="3255576" y="1253413"/>
                </a:cubicBezTo>
                <a:lnTo>
                  <a:pt x="3250732" y="1247940"/>
                </a:lnTo>
                <a:cubicBezTo>
                  <a:pt x="3245888" y="1242466"/>
                  <a:pt x="3160804" y="1216923"/>
                  <a:pt x="3128314" y="1205012"/>
                </a:cubicBezTo>
                <a:cubicBezTo>
                  <a:pt x="2858528" y="1111964"/>
                  <a:pt x="2595839" y="1040285"/>
                  <a:pt x="2332606" y="920291"/>
                </a:cubicBezTo>
                <a:cubicBezTo>
                  <a:pt x="2313185" y="915521"/>
                  <a:pt x="2266388" y="900209"/>
                  <a:pt x="2270822" y="903606"/>
                </a:cubicBezTo>
                <a:close/>
                <a:moveTo>
                  <a:pt x="1512131" y="828684"/>
                </a:moveTo>
                <a:lnTo>
                  <a:pt x="1650136" y="892364"/>
                </a:lnTo>
                <a:lnTo>
                  <a:pt x="1634693" y="888410"/>
                </a:lnTo>
                <a:cubicBezTo>
                  <a:pt x="1584619" y="875304"/>
                  <a:pt x="1535734" y="860100"/>
                  <a:pt x="1494174" y="833339"/>
                </a:cubicBezTo>
                <a:cubicBezTo>
                  <a:pt x="1490559" y="831013"/>
                  <a:pt x="1495689" y="829476"/>
                  <a:pt x="1505455" y="828698"/>
                </a:cubicBezTo>
                <a:close/>
                <a:moveTo>
                  <a:pt x="1531205" y="795130"/>
                </a:moveTo>
                <a:cubicBezTo>
                  <a:pt x="1531205" y="795130"/>
                  <a:pt x="1518360" y="801008"/>
                  <a:pt x="1521570" y="799537"/>
                </a:cubicBezTo>
                <a:cubicBezTo>
                  <a:pt x="1522643" y="799049"/>
                  <a:pt x="1525497" y="797742"/>
                  <a:pt x="1531205" y="795130"/>
                </a:cubicBezTo>
                <a:close/>
                <a:moveTo>
                  <a:pt x="1493871" y="777748"/>
                </a:moveTo>
                <a:cubicBezTo>
                  <a:pt x="1488398" y="780151"/>
                  <a:pt x="1485662" y="781353"/>
                  <a:pt x="1484635" y="781806"/>
                </a:cubicBezTo>
                <a:cubicBezTo>
                  <a:pt x="1481557" y="783155"/>
                  <a:pt x="1493871" y="777748"/>
                  <a:pt x="1493871" y="777748"/>
                </a:cubicBezTo>
                <a:close/>
                <a:moveTo>
                  <a:pt x="2913049" y="759545"/>
                </a:moveTo>
                <a:cubicBezTo>
                  <a:pt x="2916884" y="763877"/>
                  <a:pt x="2921074" y="767181"/>
                  <a:pt x="2925561" y="769717"/>
                </a:cubicBezTo>
                <a:cubicBezTo>
                  <a:pt x="2930048" y="772253"/>
                  <a:pt x="2934830" y="774019"/>
                  <a:pt x="2939845" y="775273"/>
                </a:cubicBezTo>
                <a:cubicBezTo>
                  <a:pt x="2949878" y="777781"/>
                  <a:pt x="2960839" y="778244"/>
                  <a:pt x="2972241" y="778725"/>
                </a:cubicBezTo>
                <a:cubicBezTo>
                  <a:pt x="2952060" y="755923"/>
                  <a:pt x="2934909" y="761345"/>
                  <a:pt x="2913049" y="759545"/>
                </a:cubicBezTo>
                <a:close/>
                <a:moveTo>
                  <a:pt x="1006573" y="637341"/>
                </a:moveTo>
                <a:lnTo>
                  <a:pt x="1037603" y="643828"/>
                </a:lnTo>
                <a:lnTo>
                  <a:pt x="1239486" y="692296"/>
                </a:lnTo>
                <a:lnTo>
                  <a:pt x="1310265" y="733062"/>
                </a:lnTo>
                <a:lnTo>
                  <a:pt x="1408006" y="780415"/>
                </a:lnTo>
                <a:lnTo>
                  <a:pt x="1365022" y="771292"/>
                </a:lnTo>
                <a:cubicBezTo>
                  <a:pt x="1301174" y="746897"/>
                  <a:pt x="1236088" y="724343"/>
                  <a:pt x="1168244" y="703974"/>
                </a:cubicBezTo>
                <a:lnTo>
                  <a:pt x="1070475" y="679125"/>
                </a:lnTo>
                <a:lnTo>
                  <a:pt x="1072402" y="677990"/>
                </a:lnTo>
                <a:cubicBezTo>
                  <a:pt x="1066526" y="673379"/>
                  <a:pt x="1051910" y="664257"/>
                  <a:pt x="1024593" y="648177"/>
                </a:cubicBezTo>
                <a:close/>
                <a:moveTo>
                  <a:pt x="2596165" y="635488"/>
                </a:moveTo>
                <a:cubicBezTo>
                  <a:pt x="2581573" y="633640"/>
                  <a:pt x="2575080" y="635967"/>
                  <a:pt x="2591144" y="645067"/>
                </a:cubicBezTo>
                <a:cubicBezTo>
                  <a:pt x="2595733" y="647666"/>
                  <a:pt x="2602164" y="650819"/>
                  <a:pt x="2610774" y="654584"/>
                </a:cubicBezTo>
                <a:cubicBezTo>
                  <a:pt x="2679652" y="684711"/>
                  <a:pt x="2790599" y="728031"/>
                  <a:pt x="2870840" y="748103"/>
                </a:cubicBezTo>
                <a:cubicBezTo>
                  <a:pt x="2802939" y="705724"/>
                  <a:pt x="2734031" y="687009"/>
                  <a:pt x="2649784" y="650965"/>
                </a:cubicBezTo>
                <a:cubicBezTo>
                  <a:pt x="2633450" y="643360"/>
                  <a:pt x="2610758" y="637335"/>
                  <a:pt x="2596165" y="635488"/>
                </a:cubicBezTo>
                <a:close/>
                <a:moveTo>
                  <a:pt x="712824" y="579401"/>
                </a:moveTo>
                <a:lnTo>
                  <a:pt x="794895" y="593100"/>
                </a:lnTo>
                <a:lnTo>
                  <a:pt x="873122" y="609449"/>
                </a:lnTo>
                <a:lnTo>
                  <a:pt x="906149" y="632636"/>
                </a:lnTo>
                <a:lnTo>
                  <a:pt x="921558" y="642046"/>
                </a:lnTo>
                <a:lnTo>
                  <a:pt x="752810" y="603049"/>
                </a:lnTo>
                <a:lnTo>
                  <a:pt x="734194" y="592888"/>
                </a:lnTo>
                <a:close/>
                <a:moveTo>
                  <a:pt x="2982092" y="578075"/>
                </a:moveTo>
                <a:cubicBezTo>
                  <a:pt x="3019425" y="595455"/>
                  <a:pt x="3060657" y="619148"/>
                  <a:pt x="3099668" y="615527"/>
                </a:cubicBezTo>
                <a:cubicBezTo>
                  <a:pt x="3062332" y="598145"/>
                  <a:pt x="3020264" y="584955"/>
                  <a:pt x="2982092" y="578075"/>
                </a:cubicBezTo>
                <a:close/>
                <a:moveTo>
                  <a:pt x="2934099" y="559145"/>
                </a:moveTo>
                <a:cubicBezTo>
                  <a:pt x="2930418" y="561184"/>
                  <a:pt x="2928551" y="565276"/>
                  <a:pt x="2933394" y="570749"/>
                </a:cubicBezTo>
                <a:cubicBezTo>
                  <a:pt x="2933394" y="570749"/>
                  <a:pt x="2937681" y="569394"/>
                  <a:pt x="2941364" y="567352"/>
                </a:cubicBezTo>
                <a:cubicBezTo>
                  <a:pt x="2943206" y="566334"/>
                  <a:pt x="2944897" y="565144"/>
                  <a:pt x="2945824" y="563867"/>
                </a:cubicBezTo>
                <a:cubicBezTo>
                  <a:pt x="2946750" y="562589"/>
                  <a:pt x="2946914" y="561223"/>
                  <a:pt x="2945702" y="559853"/>
                </a:cubicBezTo>
                <a:cubicBezTo>
                  <a:pt x="2943281" y="557117"/>
                  <a:pt x="2937782" y="557106"/>
                  <a:pt x="2934099" y="559145"/>
                </a:cubicBezTo>
                <a:close/>
                <a:moveTo>
                  <a:pt x="1727701" y="469869"/>
                </a:moveTo>
                <a:cubicBezTo>
                  <a:pt x="1727701" y="469869"/>
                  <a:pt x="1734927" y="474522"/>
                  <a:pt x="1743361" y="479953"/>
                </a:cubicBezTo>
                <a:cubicBezTo>
                  <a:pt x="1740474" y="484254"/>
                  <a:pt x="1737795" y="488246"/>
                  <a:pt x="1735220" y="487906"/>
                </a:cubicBezTo>
                <a:cubicBezTo>
                  <a:pt x="1732643" y="487568"/>
                  <a:pt x="1730172" y="482898"/>
                  <a:pt x="1727701" y="469869"/>
                </a:cubicBezTo>
                <a:close/>
                <a:moveTo>
                  <a:pt x="1219494" y="465698"/>
                </a:moveTo>
                <a:cubicBezTo>
                  <a:pt x="1239432" y="464184"/>
                  <a:pt x="1336120" y="487841"/>
                  <a:pt x="1350673" y="489292"/>
                </a:cubicBezTo>
                <a:cubicBezTo>
                  <a:pt x="1390222" y="498481"/>
                  <a:pt x="1421405" y="505034"/>
                  <a:pt x="1448721" y="510279"/>
                </a:cubicBezTo>
                <a:lnTo>
                  <a:pt x="1463030" y="512790"/>
                </a:lnTo>
                <a:lnTo>
                  <a:pt x="1565504" y="563484"/>
                </a:lnTo>
                <a:lnTo>
                  <a:pt x="1435253" y="522639"/>
                </a:lnTo>
                <a:cubicBezTo>
                  <a:pt x="1409860" y="514206"/>
                  <a:pt x="1335532" y="504949"/>
                  <a:pt x="1279063" y="491850"/>
                </a:cubicBezTo>
                <a:lnTo>
                  <a:pt x="1233040" y="477965"/>
                </a:lnTo>
                <a:lnTo>
                  <a:pt x="1228161" y="474463"/>
                </a:lnTo>
                <a:close/>
                <a:moveTo>
                  <a:pt x="1550432" y="288027"/>
                </a:moveTo>
                <a:lnTo>
                  <a:pt x="1579513" y="290681"/>
                </a:lnTo>
                <a:lnTo>
                  <a:pt x="1694419" y="348961"/>
                </a:lnTo>
                <a:lnTo>
                  <a:pt x="1691957" y="348308"/>
                </a:lnTo>
                <a:cubicBezTo>
                  <a:pt x="1670464" y="343704"/>
                  <a:pt x="1595219" y="322310"/>
                  <a:pt x="1557820" y="305983"/>
                </a:cubicBezTo>
                <a:cubicBezTo>
                  <a:pt x="1551587" y="303260"/>
                  <a:pt x="1546405" y="300678"/>
                  <a:pt x="1542698" y="298339"/>
                </a:cubicBezTo>
                <a:cubicBezTo>
                  <a:pt x="1538992" y="296001"/>
                  <a:pt x="1536758" y="293904"/>
                  <a:pt x="1536427" y="292149"/>
                </a:cubicBezTo>
                <a:cubicBezTo>
                  <a:pt x="1535855" y="289142"/>
                  <a:pt x="1541385" y="287972"/>
                  <a:pt x="1550432" y="288027"/>
                </a:cubicBezTo>
                <a:close/>
                <a:moveTo>
                  <a:pt x="1617157" y="254803"/>
                </a:moveTo>
                <a:cubicBezTo>
                  <a:pt x="1619015" y="253998"/>
                  <a:pt x="1622785" y="253965"/>
                  <a:pt x="1628872" y="254881"/>
                </a:cubicBezTo>
                <a:cubicBezTo>
                  <a:pt x="1649907" y="261476"/>
                  <a:pt x="1681269" y="279264"/>
                  <a:pt x="1709293" y="296142"/>
                </a:cubicBezTo>
                <a:lnTo>
                  <a:pt x="1720531" y="303012"/>
                </a:lnTo>
                <a:lnTo>
                  <a:pt x="1687242" y="295558"/>
                </a:lnTo>
                <a:lnTo>
                  <a:pt x="1662235" y="290376"/>
                </a:lnTo>
                <a:lnTo>
                  <a:pt x="1641209" y="278120"/>
                </a:lnTo>
                <a:cubicBezTo>
                  <a:pt x="1623237" y="266579"/>
                  <a:pt x="1611586" y="257217"/>
                  <a:pt x="1617157" y="254803"/>
                </a:cubicBezTo>
                <a:close/>
                <a:moveTo>
                  <a:pt x="1773504" y="217966"/>
                </a:moveTo>
                <a:cubicBezTo>
                  <a:pt x="1773504" y="217966"/>
                  <a:pt x="1784026" y="218410"/>
                  <a:pt x="1783190" y="228911"/>
                </a:cubicBezTo>
                <a:cubicBezTo>
                  <a:pt x="1783190" y="228911"/>
                  <a:pt x="1780559" y="228799"/>
                  <a:pt x="1778034" y="227376"/>
                </a:cubicBezTo>
                <a:cubicBezTo>
                  <a:pt x="1775506" y="225953"/>
                  <a:pt x="1773083" y="223216"/>
                  <a:pt x="1773504" y="217966"/>
                </a:cubicBezTo>
                <a:close/>
                <a:moveTo>
                  <a:pt x="1761190" y="205483"/>
                </a:moveTo>
                <a:cubicBezTo>
                  <a:pt x="1764423" y="207705"/>
                  <a:pt x="1768257" y="212037"/>
                  <a:pt x="1773504" y="217966"/>
                </a:cubicBezTo>
                <a:lnTo>
                  <a:pt x="1759450" y="219418"/>
                </a:lnTo>
                <a:lnTo>
                  <a:pt x="1760619" y="218497"/>
                </a:lnTo>
                <a:lnTo>
                  <a:pt x="1757441" y="217244"/>
                </a:lnTo>
                <a:lnTo>
                  <a:pt x="1752484" y="205664"/>
                </a:lnTo>
                <a:cubicBezTo>
                  <a:pt x="1755325" y="203150"/>
                  <a:pt x="1757956" y="203260"/>
                  <a:pt x="1761190" y="205483"/>
                </a:cubicBezTo>
                <a:close/>
                <a:moveTo>
                  <a:pt x="1819850" y="45196"/>
                </a:moveTo>
                <a:cubicBezTo>
                  <a:pt x="1822690" y="42683"/>
                  <a:pt x="1825522" y="43023"/>
                  <a:pt x="1827541" y="45302"/>
                </a:cubicBezTo>
                <a:lnTo>
                  <a:pt x="1828125" y="47752"/>
                </a:lnTo>
                <a:close/>
                <a:moveTo>
                  <a:pt x="1506227" y="67"/>
                </a:moveTo>
                <a:cubicBezTo>
                  <a:pt x="1510194" y="-369"/>
                  <a:pt x="1518860" y="1314"/>
                  <a:pt x="1533456" y="5881"/>
                </a:cubicBezTo>
                <a:cubicBezTo>
                  <a:pt x="1633878" y="48757"/>
                  <a:pt x="1686580" y="72054"/>
                  <a:pt x="1770797" y="119512"/>
                </a:cubicBezTo>
                <a:cubicBezTo>
                  <a:pt x="2059896" y="257282"/>
                  <a:pt x="2299487" y="386810"/>
                  <a:pt x="2600090" y="512773"/>
                </a:cubicBezTo>
                <a:cubicBezTo>
                  <a:pt x="2769389" y="585774"/>
                  <a:pt x="2902334" y="629143"/>
                  <a:pt x="3082190" y="691178"/>
                </a:cubicBezTo>
                <a:cubicBezTo>
                  <a:pt x="3172119" y="722194"/>
                  <a:pt x="3330926" y="783339"/>
                  <a:pt x="3438814" y="809847"/>
                </a:cubicBezTo>
                <a:cubicBezTo>
                  <a:pt x="3443656" y="815319"/>
                  <a:pt x="3556422" y="835886"/>
                  <a:pt x="3562101" y="830858"/>
                </a:cubicBezTo>
                <a:cubicBezTo>
                  <a:pt x="3567784" y="825830"/>
                  <a:pt x="3519923" y="808004"/>
                  <a:pt x="3515080" y="802533"/>
                </a:cubicBezTo>
                <a:cubicBezTo>
                  <a:pt x="3217650" y="703044"/>
                  <a:pt x="2923383" y="630035"/>
                  <a:pt x="2639099" y="509150"/>
                </a:cubicBezTo>
                <a:cubicBezTo>
                  <a:pt x="2378922" y="405970"/>
                  <a:pt x="2087574" y="252303"/>
                  <a:pt x="1835702" y="122255"/>
                </a:cubicBezTo>
                <a:cubicBezTo>
                  <a:pt x="1794471" y="98562"/>
                  <a:pt x="1736116" y="68879"/>
                  <a:pt x="1715904" y="57487"/>
                </a:cubicBezTo>
                <a:cubicBezTo>
                  <a:pt x="1695722" y="34685"/>
                  <a:pt x="1721615" y="41047"/>
                  <a:pt x="1707085" y="24628"/>
                </a:cubicBezTo>
                <a:cubicBezTo>
                  <a:pt x="1707085" y="24628"/>
                  <a:pt x="1682061" y="-3646"/>
                  <a:pt x="1676381" y="1381"/>
                </a:cubicBezTo>
                <a:cubicBezTo>
                  <a:pt x="1682061" y="-3646"/>
                  <a:pt x="1761464" y="26927"/>
                  <a:pt x="1830345" y="57054"/>
                </a:cubicBezTo>
                <a:cubicBezTo>
                  <a:pt x="1835187" y="62525"/>
                  <a:pt x="1835187" y="62525"/>
                  <a:pt x="1829504" y="67552"/>
                </a:cubicBezTo>
                <a:cubicBezTo>
                  <a:pt x="1835187" y="62525"/>
                  <a:pt x="1739605" y="25122"/>
                  <a:pt x="1712767" y="19600"/>
                </a:cubicBezTo>
                <a:cubicBezTo>
                  <a:pt x="2044912" y="158307"/>
                  <a:pt x="1950978" y="111319"/>
                  <a:pt x="1830345" y="57054"/>
                </a:cubicBezTo>
                <a:lnTo>
                  <a:pt x="1828125" y="47752"/>
                </a:lnTo>
                <a:lnTo>
                  <a:pt x="1875152" y="62280"/>
                </a:lnTo>
                <a:cubicBezTo>
                  <a:pt x="1929499" y="84783"/>
                  <a:pt x="1981857" y="121402"/>
                  <a:pt x="2040070" y="152836"/>
                </a:cubicBezTo>
                <a:cubicBezTo>
                  <a:pt x="2414360" y="325812"/>
                  <a:pt x="2786896" y="498711"/>
                  <a:pt x="3164572" y="618268"/>
                </a:cubicBezTo>
                <a:cubicBezTo>
                  <a:pt x="3319372" y="663439"/>
                  <a:pt x="3473366" y="707698"/>
                  <a:pt x="3617642" y="752427"/>
                </a:cubicBezTo>
                <a:cubicBezTo>
                  <a:pt x="3904550" y="851467"/>
                  <a:pt x="4205038" y="967765"/>
                  <a:pt x="4514674" y="1046693"/>
                </a:cubicBezTo>
                <a:lnTo>
                  <a:pt x="4645691" y="1083408"/>
                </a:lnTo>
                <a:lnTo>
                  <a:pt x="4650314" y="1083849"/>
                </a:lnTo>
                <a:lnTo>
                  <a:pt x="4802905" y="1102995"/>
                </a:lnTo>
                <a:lnTo>
                  <a:pt x="4565992" y="1032179"/>
                </a:lnTo>
                <a:cubicBezTo>
                  <a:pt x="4433049" y="988810"/>
                  <a:pt x="4270781" y="960006"/>
                  <a:pt x="4138785" y="915797"/>
                </a:cubicBezTo>
                <a:cubicBezTo>
                  <a:pt x="4058433" y="886063"/>
                  <a:pt x="4012467" y="866561"/>
                  <a:pt x="3922539" y="835545"/>
                </a:cubicBezTo>
                <a:cubicBezTo>
                  <a:pt x="3873874" y="816807"/>
                  <a:pt x="3815490" y="798536"/>
                  <a:pt x="3762895" y="784901"/>
                </a:cubicBezTo>
                <a:cubicBezTo>
                  <a:pt x="3651000" y="742419"/>
                  <a:pt x="3758085" y="768014"/>
                  <a:pt x="3789628" y="780762"/>
                </a:cubicBezTo>
                <a:cubicBezTo>
                  <a:pt x="4018039" y="851870"/>
                  <a:pt x="4215051" y="908483"/>
                  <a:pt x="4422554" y="976952"/>
                </a:cubicBezTo>
                <a:cubicBezTo>
                  <a:pt x="4548233" y="1012112"/>
                  <a:pt x="4669631" y="1045775"/>
                  <a:pt x="4788284" y="1078004"/>
                </a:cubicBezTo>
                <a:lnTo>
                  <a:pt x="4970681" y="1126289"/>
                </a:lnTo>
                <a:lnTo>
                  <a:pt x="5014142" y="1132871"/>
                </a:lnTo>
                <a:cubicBezTo>
                  <a:pt x="5138294" y="1153837"/>
                  <a:pt x="5249870" y="1178772"/>
                  <a:pt x="5389478" y="1208282"/>
                </a:cubicBezTo>
                <a:cubicBezTo>
                  <a:pt x="5482548" y="1227957"/>
                  <a:pt x="5650182" y="1257235"/>
                  <a:pt x="5756333" y="1290017"/>
                </a:cubicBezTo>
                <a:cubicBezTo>
                  <a:pt x="5761557" y="1288367"/>
                  <a:pt x="5823206" y="1310671"/>
                  <a:pt x="5854667" y="1324977"/>
                </a:cubicBezTo>
                <a:lnTo>
                  <a:pt x="5855151" y="1325216"/>
                </a:lnTo>
                <a:lnTo>
                  <a:pt x="5855151" y="1337667"/>
                </a:lnTo>
                <a:lnTo>
                  <a:pt x="5848882" y="1337370"/>
                </a:lnTo>
                <a:cubicBezTo>
                  <a:pt x="5835743" y="1336214"/>
                  <a:pt x="5821448" y="1334429"/>
                  <a:pt x="5817964" y="1335529"/>
                </a:cubicBezTo>
                <a:cubicBezTo>
                  <a:pt x="5664850" y="1301666"/>
                  <a:pt x="5515820" y="1262534"/>
                  <a:pt x="5366823" y="1226542"/>
                </a:cubicBezTo>
                <a:lnTo>
                  <a:pt x="5233206" y="1196366"/>
                </a:lnTo>
                <a:lnTo>
                  <a:pt x="5315825" y="1218737"/>
                </a:lnTo>
                <a:cubicBezTo>
                  <a:pt x="5492332" y="1263809"/>
                  <a:pt x="5665177" y="1302060"/>
                  <a:pt x="5849436" y="1358571"/>
                </a:cubicBezTo>
                <a:lnTo>
                  <a:pt x="5855151" y="1360292"/>
                </a:lnTo>
                <a:lnTo>
                  <a:pt x="5855151" y="5240517"/>
                </a:lnTo>
                <a:lnTo>
                  <a:pt x="5764758" y="5215940"/>
                </a:lnTo>
                <a:cubicBezTo>
                  <a:pt x="5651346" y="5185950"/>
                  <a:pt x="5541217" y="5156744"/>
                  <a:pt x="5432162" y="5124880"/>
                </a:cubicBezTo>
                <a:cubicBezTo>
                  <a:pt x="5279104" y="5079063"/>
                  <a:pt x="5123201" y="5042433"/>
                  <a:pt x="4968438" y="5009420"/>
                </a:cubicBezTo>
                <a:lnTo>
                  <a:pt x="4776765" y="4970085"/>
                </a:lnTo>
                <a:lnTo>
                  <a:pt x="4782317" y="4971899"/>
                </a:lnTo>
                <a:cubicBezTo>
                  <a:pt x="4835825" y="4996108"/>
                  <a:pt x="4775798" y="4987427"/>
                  <a:pt x="4749905" y="4981066"/>
                </a:cubicBezTo>
                <a:cubicBezTo>
                  <a:pt x="4696363" y="4968268"/>
                  <a:pt x="4632327" y="4943611"/>
                  <a:pt x="4578786" y="4930815"/>
                </a:cubicBezTo>
                <a:lnTo>
                  <a:pt x="4561126" y="4925833"/>
                </a:lnTo>
                <a:lnTo>
                  <a:pt x="4511570" y="4915664"/>
                </a:lnTo>
                <a:cubicBezTo>
                  <a:pt x="4364843" y="4879785"/>
                  <a:pt x="4210025" y="4838502"/>
                  <a:pt x="4054047" y="4797588"/>
                </a:cubicBezTo>
                <a:cubicBezTo>
                  <a:pt x="3668683" y="4705783"/>
                  <a:pt x="3260282" y="4662362"/>
                  <a:pt x="2850336" y="4618102"/>
                </a:cubicBezTo>
                <a:cubicBezTo>
                  <a:pt x="2784247" y="4615105"/>
                  <a:pt x="2720510" y="4619566"/>
                  <a:pt x="2662330" y="4610899"/>
                </a:cubicBezTo>
                <a:lnTo>
                  <a:pt x="2614531" y="4599159"/>
                </a:lnTo>
                <a:lnTo>
                  <a:pt x="2621221" y="4592325"/>
                </a:lnTo>
                <a:cubicBezTo>
                  <a:pt x="2752580" y="4607863"/>
                  <a:pt x="2857303" y="4615902"/>
                  <a:pt x="2501128" y="4563945"/>
                </a:cubicBezTo>
                <a:cubicBezTo>
                  <a:pt x="2526984" y="4573018"/>
                  <a:pt x="2628187" y="4590126"/>
                  <a:pt x="2625900" y="4582891"/>
                </a:cubicBezTo>
                <a:cubicBezTo>
                  <a:pt x="2628187" y="4590126"/>
                  <a:pt x="2628187" y="4590126"/>
                  <a:pt x="2621221" y="4592325"/>
                </a:cubicBezTo>
                <a:cubicBezTo>
                  <a:pt x="2546656" y="4582718"/>
                  <a:pt x="2462838" y="4568079"/>
                  <a:pt x="2460554" y="4560846"/>
                </a:cubicBezTo>
                <a:cubicBezTo>
                  <a:pt x="2462838" y="4568079"/>
                  <a:pt x="2498844" y="4556710"/>
                  <a:pt x="2498844" y="4556710"/>
                </a:cubicBezTo>
                <a:cubicBezTo>
                  <a:pt x="2519750" y="4550107"/>
                  <a:pt x="2494275" y="4542240"/>
                  <a:pt x="2523312" y="4533071"/>
                </a:cubicBezTo>
                <a:cubicBezTo>
                  <a:pt x="2546506" y="4533703"/>
                  <a:pt x="2611816" y="4538276"/>
                  <a:pt x="2659361" y="4539173"/>
                </a:cubicBezTo>
                <a:lnTo>
                  <a:pt x="2721271" y="4543125"/>
                </a:lnTo>
                <a:lnTo>
                  <a:pt x="2606279" y="4508480"/>
                </a:lnTo>
                <a:lnTo>
                  <a:pt x="2602296" y="4508130"/>
                </a:lnTo>
                <a:cubicBezTo>
                  <a:pt x="2505664" y="4505493"/>
                  <a:pt x="2448484" y="4498354"/>
                  <a:pt x="2340315" y="4483448"/>
                </a:cubicBezTo>
                <a:cubicBezTo>
                  <a:pt x="2280853" y="4469075"/>
                  <a:pt x="2326491" y="4463946"/>
                  <a:pt x="2384454" y="4469509"/>
                </a:cubicBezTo>
                <a:cubicBezTo>
                  <a:pt x="2407643" y="4470144"/>
                  <a:pt x="2410308" y="4478583"/>
                  <a:pt x="2455571" y="4472249"/>
                </a:cubicBezTo>
                <a:lnTo>
                  <a:pt x="2472169" y="4468074"/>
                </a:lnTo>
                <a:lnTo>
                  <a:pt x="2416044" y="4451165"/>
                </a:lnTo>
                <a:lnTo>
                  <a:pt x="1980367" y="4268312"/>
                </a:lnTo>
                <a:lnTo>
                  <a:pt x="2255643" y="4375577"/>
                </a:lnTo>
                <a:lnTo>
                  <a:pt x="2504978" y="4459822"/>
                </a:lnTo>
                <a:lnTo>
                  <a:pt x="2511353" y="4458218"/>
                </a:lnTo>
                <a:cubicBezTo>
                  <a:pt x="2532482" y="4455544"/>
                  <a:pt x="2555779" y="4454611"/>
                  <a:pt x="2580133" y="4454629"/>
                </a:cubicBezTo>
                <a:lnTo>
                  <a:pt x="2675661" y="4457934"/>
                </a:lnTo>
                <a:lnTo>
                  <a:pt x="2634471" y="4444149"/>
                </a:lnTo>
                <a:cubicBezTo>
                  <a:pt x="2570043" y="4421671"/>
                  <a:pt x="2507860" y="4398631"/>
                  <a:pt x="2462894" y="4383123"/>
                </a:cubicBezTo>
                <a:cubicBezTo>
                  <a:pt x="2283038" y="4321088"/>
                  <a:pt x="2150094" y="4277720"/>
                  <a:pt x="1980793" y="4204720"/>
                </a:cubicBezTo>
                <a:cubicBezTo>
                  <a:pt x="1905643" y="4173227"/>
                  <a:pt x="1834307" y="4141515"/>
                  <a:pt x="1765055" y="4109506"/>
                </a:cubicBezTo>
                <a:lnTo>
                  <a:pt x="1614134" y="4037475"/>
                </a:lnTo>
                <a:lnTo>
                  <a:pt x="1629090" y="4041485"/>
                </a:lnTo>
                <a:cubicBezTo>
                  <a:pt x="1664086" y="4053004"/>
                  <a:pt x="1707553" y="4070039"/>
                  <a:pt x="1747270" y="4083078"/>
                </a:cubicBezTo>
                <a:lnTo>
                  <a:pt x="1758894" y="4086312"/>
                </a:lnTo>
                <a:lnTo>
                  <a:pt x="1819930" y="4115402"/>
                </a:lnTo>
                <a:cubicBezTo>
                  <a:pt x="1887767" y="4146350"/>
                  <a:pt x="1954759" y="4175302"/>
                  <a:pt x="2019803" y="4201096"/>
                </a:cubicBezTo>
                <a:cubicBezTo>
                  <a:pt x="2161946" y="4261537"/>
                  <a:pt x="2306583" y="4310011"/>
                  <a:pt x="2452863" y="4355810"/>
                </a:cubicBezTo>
                <a:lnTo>
                  <a:pt x="2662542" y="4420322"/>
                </a:lnTo>
                <a:lnTo>
                  <a:pt x="2663999" y="4419363"/>
                </a:lnTo>
                <a:cubicBezTo>
                  <a:pt x="2666897" y="4419442"/>
                  <a:pt x="2669211" y="4420700"/>
                  <a:pt x="2669211" y="4420700"/>
                </a:cubicBezTo>
                <a:lnTo>
                  <a:pt x="2667478" y="4421840"/>
                </a:lnTo>
                <a:lnTo>
                  <a:pt x="2673410" y="4423665"/>
                </a:lnTo>
                <a:lnTo>
                  <a:pt x="2802672" y="4464827"/>
                </a:lnTo>
                <a:lnTo>
                  <a:pt x="3105390" y="4485723"/>
                </a:lnTo>
                <a:lnTo>
                  <a:pt x="3121518" y="4487673"/>
                </a:lnTo>
                <a:lnTo>
                  <a:pt x="3048816" y="4462116"/>
                </a:lnTo>
                <a:lnTo>
                  <a:pt x="2669211" y="4420700"/>
                </a:lnTo>
                <a:cubicBezTo>
                  <a:pt x="2732326" y="4419334"/>
                  <a:pt x="2796525" y="4418620"/>
                  <a:pt x="2861377" y="4419089"/>
                </a:cubicBezTo>
                <a:lnTo>
                  <a:pt x="2919656" y="4420718"/>
                </a:lnTo>
                <a:lnTo>
                  <a:pt x="2839311" y="4396564"/>
                </a:lnTo>
                <a:lnTo>
                  <a:pt x="2823614" y="4395190"/>
                </a:lnTo>
                <a:cubicBezTo>
                  <a:pt x="2768755" y="4390344"/>
                  <a:pt x="2715285" y="4385597"/>
                  <a:pt x="2664376" y="4381119"/>
                </a:cubicBezTo>
                <a:lnTo>
                  <a:pt x="2790799" y="4381981"/>
                </a:lnTo>
                <a:lnTo>
                  <a:pt x="2775757" y="4377459"/>
                </a:lnTo>
                <a:lnTo>
                  <a:pt x="2592594" y="4324019"/>
                </a:lnTo>
                <a:lnTo>
                  <a:pt x="2591111" y="4323989"/>
                </a:lnTo>
                <a:cubicBezTo>
                  <a:pt x="2575332" y="4323128"/>
                  <a:pt x="2560963" y="4321615"/>
                  <a:pt x="2550248" y="4319031"/>
                </a:cubicBezTo>
                <a:cubicBezTo>
                  <a:pt x="2544558" y="4316684"/>
                  <a:pt x="2541343" y="4314716"/>
                  <a:pt x="2540164" y="4313071"/>
                </a:cubicBezTo>
                <a:lnTo>
                  <a:pt x="2542248" y="4309154"/>
                </a:lnTo>
                <a:lnTo>
                  <a:pt x="2262876" y="4211376"/>
                </a:lnTo>
                <a:cubicBezTo>
                  <a:pt x="1981225" y="4104200"/>
                  <a:pt x="1701492" y="3974512"/>
                  <a:pt x="1420774" y="3844782"/>
                </a:cubicBezTo>
                <a:cubicBezTo>
                  <a:pt x="1362561" y="3813348"/>
                  <a:pt x="1310203" y="3776729"/>
                  <a:pt x="1255857" y="3754225"/>
                </a:cubicBezTo>
                <a:lnTo>
                  <a:pt x="1208829" y="3739699"/>
                </a:lnTo>
                <a:lnTo>
                  <a:pt x="1208244" y="3737248"/>
                </a:lnTo>
                <a:cubicBezTo>
                  <a:pt x="1206226" y="3734967"/>
                  <a:pt x="1203394" y="3734627"/>
                  <a:pt x="1200555" y="3737142"/>
                </a:cubicBezTo>
                <a:lnTo>
                  <a:pt x="1208829" y="3739699"/>
                </a:lnTo>
                <a:lnTo>
                  <a:pt x="1211050" y="3749000"/>
                </a:lnTo>
                <a:cubicBezTo>
                  <a:pt x="1142170" y="3718871"/>
                  <a:pt x="1062765" y="3688300"/>
                  <a:pt x="1057084" y="3693328"/>
                </a:cubicBezTo>
                <a:cubicBezTo>
                  <a:pt x="1062765" y="3688300"/>
                  <a:pt x="1087787" y="3716574"/>
                  <a:pt x="1087787" y="3716574"/>
                </a:cubicBezTo>
                <a:cubicBezTo>
                  <a:pt x="1102320" y="3732992"/>
                  <a:pt x="1076425" y="3726630"/>
                  <a:pt x="1096609" y="3749434"/>
                </a:cubicBezTo>
                <a:cubicBezTo>
                  <a:pt x="1116820" y="3760824"/>
                  <a:pt x="1175176" y="3790507"/>
                  <a:pt x="1216405" y="3814202"/>
                </a:cubicBezTo>
                <a:cubicBezTo>
                  <a:pt x="1279373" y="3846713"/>
                  <a:pt x="1344809" y="3880704"/>
                  <a:pt x="1411607" y="3915007"/>
                </a:cubicBezTo>
                <a:lnTo>
                  <a:pt x="1581496" y="4000808"/>
                </a:lnTo>
                <a:lnTo>
                  <a:pt x="1537770" y="3983437"/>
                </a:lnTo>
                <a:cubicBezTo>
                  <a:pt x="1462260" y="3948200"/>
                  <a:pt x="1388984" y="3909765"/>
                  <a:pt x="1318104" y="3871650"/>
                </a:cubicBezTo>
                <a:cubicBezTo>
                  <a:pt x="1177287" y="3794583"/>
                  <a:pt x="1013634" y="3727967"/>
                  <a:pt x="860542" y="3650379"/>
                </a:cubicBezTo>
                <a:cubicBezTo>
                  <a:pt x="780027" y="3606150"/>
                  <a:pt x="698866" y="3564529"/>
                  <a:pt x="620941" y="3523703"/>
                </a:cubicBezTo>
                <a:cubicBezTo>
                  <a:pt x="543015" y="3482877"/>
                  <a:pt x="468326" y="3442845"/>
                  <a:pt x="400759" y="3401795"/>
                </a:cubicBezTo>
                <a:cubicBezTo>
                  <a:pt x="485813" y="3438753"/>
                  <a:pt x="578801" y="3486582"/>
                  <a:pt x="663019" y="3534039"/>
                </a:cubicBezTo>
                <a:lnTo>
                  <a:pt x="752108" y="3575559"/>
                </a:lnTo>
                <a:cubicBezTo>
                  <a:pt x="764417" y="3564663"/>
                  <a:pt x="696375" y="3524035"/>
                  <a:pt x="681009" y="3518119"/>
                </a:cubicBezTo>
                <a:cubicBezTo>
                  <a:pt x="492365" y="3411812"/>
                  <a:pt x="259835" y="3315066"/>
                  <a:pt x="100482" y="3205606"/>
                </a:cubicBezTo>
                <a:cubicBezTo>
                  <a:pt x="274659" y="3272669"/>
                  <a:pt x="471345" y="3399509"/>
                  <a:pt x="645489" y="3477984"/>
                </a:cubicBezTo>
                <a:cubicBezTo>
                  <a:pt x="592786" y="3454686"/>
                  <a:pt x="686721" y="3501678"/>
                  <a:pt x="688505" y="3490337"/>
                </a:cubicBezTo>
                <a:cubicBezTo>
                  <a:pt x="690180" y="3469334"/>
                  <a:pt x="651170" y="3472957"/>
                  <a:pt x="651170" y="3472957"/>
                </a:cubicBezTo>
                <a:cubicBezTo>
                  <a:pt x="549164" y="3416843"/>
                  <a:pt x="449982" y="3363926"/>
                  <a:pt x="353535" y="3311230"/>
                </a:cubicBezTo>
                <a:lnTo>
                  <a:pt x="164437" y="3203403"/>
                </a:lnTo>
                <a:lnTo>
                  <a:pt x="193701" y="3210834"/>
                </a:lnTo>
                <a:lnTo>
                  <a:pt x="194997" y="3211029"/>
                </a:lnTo>
                <a:lnTo>
                  <a:pt x="203560" y="3215229"/>
                </a:lnTo>
                <a:cubicBezTo>
                  <a:pt x="224578" y="3227532"/>
                  <a:pt x="333043" y="3290938"/>
                  <a:pt x="338724" y="3285910"/>
                </a:cubicBezTo>
                <a:cubicBezTo>
                  <a:pt x="356714" y="3269988"/>
                  <a:pt x="242570" y="3211608"/>
                  <a:pt x="252257" y="3222553"/>
                </a:cubicBezTo>
                <a:lnTo>
                  <a:pt x="242518" y="3217686"/>
                </a:lnTo>
                <a:lnTo>
                  <a:pt x="254152" y="3209477"/>
                </a:lnTo>
                <a:cubicBezTo>
                  <a:pt x="249230" y="3205566"/>
                  <a:pt x="236666" y="3200829"/>
                  <a:pt x="220589" y="3195866"/>
                </a:cubicBezTo>
                <a:lnTo>
                  <a:pt x="179197" y="3184522"/>
                </a:lnTo>
                <a:lnTo>
                  <a:pt x="152670" y="3169178"/>
                </a:lnTo>
                <a:cubicBezTo>
                  <a:pt x="143822" y="3147731"/>
                  <a:pt x="243407" y="3201105"/>
                  <a:pt x="243407" y="3201105"/>
                </a:cubicBezTo>
                <a:cubicBezTo>
                  <a:pt x="430436" y="3305589"/>
                  <a:pt x="598900" y="3389091"/>
                  <a:pt x="755084" y="3472075"/>
                </a:cubicBezTo>
                <a:cubicBezTo>
                  <a:pt x="770452" y="3477994"/>
                  <a:pt x="947764" y="3582944"/>
                  <a:pt x="960913" y="3561547"/>
                </a:cubicBezTo>
                <a:cubicBezTo>
                  <a:pt x="967434" y="3546019"/>
                  <a:pt x="841953" y="3486280"/>
                  <a:pt x="934104" y="3544611"/>
                </a:cubicBezTo>
                <a:cubicBezTo>
                  <a:pt x="788443" y="3462071"/>
                  <a:pt x="658122" y="3396863"/>
                  <a:pt x="516360" y="3320634"/>
                </a:cubicBezTo>
                <a:cubicBezTo>
                  <a:pt x="511515" y="3315160"/>
                  <a:pt x="363233" y="3254457"/>
                  <a:pt x="358421" y="3237574"/>
                </a:cubicBezTo>
                <a:cubicBezTo>
                  <a:pt x="366724" y="3210704"/>
                  <a:pt x="454949" y="3274138"/>
                  <a:pt x="454949" y="3274138"/>
                </a:cubicBezTo>
                <a:cubicBezTo>
                  <a:pt x="643622" y="3369029"/>
                  <a:pt x="748889" y="3417380"/>
                  <a:pt x="927040" y="3511826"/>
                </a:cubicBezTo>
                <a:cubicBezTo>
                  <a:pt x="942407" y="3517741"/>
                  <a:pt x="1109085" y="3612585"/>
                  <a:pt x="1116551" y="3596219"/>
                </a:cubicBezTo>
                <a:cubicBezTo>
                  <a:pt x="1111738" y="3579333"/>
                  <a:pt x="969107" y="3525016"/>
                  <a:pt x="984476" y="3530934"/>
                </a:cubicBezTo>
                <a:cubicBezTo>
                  <a:pt x="938400" y="3501770"/>
                  <a:pt x="906858" y="3489023"/>
                  <a:pt x="854184" y="3454311"/>
                </a:cubicBezTo>
                <a:cubicBezTo>
                  <a:pt x="939270" y="3479855"/>
                  <a:pt x="1012125" y="3537369"/>
                  <a:pt x="1091524" y="3567943"/>
                </a:cubicBezTo>
                <a:cubicBezTo>
                  <a:pt x="1111738" y="3579333"/>
                  <a:pt x="1140225" y="3575267"/>
                  <a:pt x="1171769" y="3588013"/>
                </a:cubicBezTo>
                <a:cubicBezTo>
                  <a:pt x="1256047" y="3612646"/>
                  <a:pt x="1366126" y="3677880"/>
                  <a:pt x="1445529" y="3708450"/>
                </a:cubicBezTo>
                <a:cubicBezTo>
                  <a:pt x="1418826" y="3701176"/>
                  <a:pt x="1482863" y="3725833"/>
                  <a:pt x="1488544" y="3720805"/>
                </a:cubicBezTo>
                <a:cubicBezTo>
                  <a:pt x="1506535" y="3704883"/>
                  <a:pt x="1425348" y="3685648"/>
                  <a:pt x="1420504" y="3680174"/>
                </a:cubicBezTo>
                <a:cubicBezTo>
                  <a:pt x="1220495" y="3583924"/>
                  <a:pt x="1026138" y="3494062"/>
                  <a:pt x="848827" y="3389112"/>
                </a:cubicBezTo>
                <a:cubicBezTo>
                  <a:pt x="1034475" y="3455780"/>
                  <a:pt x="1151617" y="3553797"/>
                  <a:pt x="1333230" y="3615907"/>
                </a:cubicBezTo>
                <a:cubicBezTo>
                  <a:pt x="1326600" y="3621772"/>
                  <a:pt x="1456483" y="3648330"/>
                  <a:pt x="1398131" y="3618648"/>
                </a:cubicBezTo>
                <a:cubicBezTo>
                  <a:pt x="1193280" y="3516924"/>
                  <a:pt x="1015100" y="3433888"/>
                  <a:pt x="832109" y="3333967"/>
                </a:cubicBezTo>
                <a:cubicBezTo>
                  <a:pt x="789120" y="3310201"/>
                  <a:pt x="691320" y="3245486"/>
                  <a:pt x="791745" y="3288362"/>
                </a:cubicBezTo>
                <a:cubicBezTo>
                  <a:pt x="912378" y="3342626"/>
                  <a:pt x="1045292" y="3397408"/>
                  <a:pt x="1175611" y="3462618"/>
                </a:cubicBezTo>
                <a:cubicBezTo>
                  <a:pt x="1212947" y="3480000"/>
                  <a:pt x="1349759" y="3541095"/>
                  <a:pt x="1245331" y="3482244"/>
                </a:cubicBezTo>
                <a:cubicBezTo>
                  <a:pt x="1145745" y="3428868"/>
                  <a:pt x="1035398" y="3375259"/>
                  <a:pt x="927797" y="3323082"/>
                </a:cubicBezTo>
                <a:lnTo>
                  <a:pt x="799289" y="3260331"/>
                </a:lnTo>
                <a:lnTo>
                  <a:pt x="861292" y="3266819"/>
                </a:lnTo>
                <a:cubicBezTo>
                  <a:pt x="944803" y="3255485"/>
                  <a:pt x="841072" y="3232682"/>
                  <a:pt x="773606" y="3222676"/>
                </a:cubicBezTo>
                <a:lnTo>
                  <a:pt x="684686" y="3202249"/>
                </a:lnTo>
                <a:lnTo>
                  <a:pt x="626741" y="3172518"/>
                </a:lnTo>
                <a:lnTo>
                  <a:pt x="619744" y="3168956"/>
                </a:lnTo>
                <a:lnTo>
                  <a:pt x="655508" y="3175006"/>
                </a:lnTo>
                <a:cubicBezTo>
                  <a:pt x="703674" y="3182925"/>
                  <a:pt x="751323" y="3191609"/>
                  <a:pt x="796500" y="3203983"/>
                </a:cubicBezTo>
                <a:cubicBezTo>
                  <a:pt x="899027" y="3226007"/>
                  <a:pt x="1018669" y="3271375"/>
                  <a:pt x="1126143" y="3286027"/>
                </a:cubicBezTo>
                <a:cubicBezTo>
                  <a:pt x="1242051" y="3306110"/>
                  <a:pt x="1088801" y="3261983"/>
                  <a:pt x="1027109" y="3243373"/>
                </a:cubicBezTo>
                <a:cubicBezTo>
                  <a:pt x="965416" y="3224765"/>
                  <a:pt x="894466" y="3201955"/>
                  <a:pt x="873858" y="3199244"/>
                </a:cubicBezTo>
                <a:cubicBezTo>
                  <a:pt x="859403" y="3189934"/>
                  <a:pt x="829288" y="3170543"/>
                  <a:pt x="822058" y="3165889"/>
                </a:cubicBezTo>
                <a:cubicBezTo>
                  <a:pt x="795429" y="3159299"/>
                  <a:pt x="782050" y="3161242"/>
                  <a:pt x="761822" y="3160537"/>
                </a:cubicBezTo>
                <a:cubicBezTo>
                  <a:pt x="754595" y="3155883"/>
                  <a:pt x="737479" y="3132543"/>
                  <a:pt x="708820" y="3126405"/>
                </a:cubicBezTo>
                <a:cubicBezTo>
                  <a:pt x="682188" y="3119814"/>
                  <a:pt x="609777" y="3117182"/>
                  <a:pt x="559053" y="3095078"/>
                </a:cubicBezTo>
                <a:cubicBezTo>
                  <a:pt x="474471" y="3061733"/>
                  <a:pt x="609782" y="3083749"/>
                  <a:pt x="637616" y="3091116"/>
                </a:cubicBezTo>
                <a:cubicBezTo>
                  <a:pt x="678451" y="3094532"/>
                  <a:pt x="719537" y="3110431"/>
                  <a:pt x="740146" y="3113141"/>
                </a:cubicBezTo>
                <a:cubicBezTo>
                  <a:pt x="752319" y="3110423"/>
                  <a:pt x="763038" y="3094448"/>
                  <a:pt x="782438" y="3096383"/>
                </a:cubicBezTo>
                <a:cubicBezTo>
                  <a:pt x="812021" y="3093434"/>
                  <a:pt x="862142" y="3106792"/>
                  <a:pt x="916164" y="3123979"/>
                </a:cubicBezTo>
                <a:lnTo>
                  <a:pt x="1072733" y="3174382"/>
                </a:lnTo>
                <a:lnTo>
                  <a:pt x="1069262" y="3173657"/>
                </a:lnTo>
                <a:lnTo>
                  <a:pt x="1060937" y="3171794"/>
                </a:lnTo>
                <a:cubicBezTo>
                  <a:pt x="1059402" y="3171476"/>
                  <a:pt x="1060231" y="3171710"/>
                  <a:pt x="1062773" y="3172301"/>
                </a:cubicBezTo>
                <a:lnTo>
                  <a:pt x="1069262" y="3173657"/>
                </a:lnTo>
                <a:lnTo>
                  <a:pt x="1073280" y="3174557"/>
                </a:lnTo>
                <a:lnTo>
                  <a:pt x="1072733" y="3174382"/>
                </a:lnTo>
                <a:lnTo>
                  <a:pt x="1093365" y="3178693"/>
                </a:lnTo>
                <a:cubicBezTo>
                  <a:pt x="1120519" y="3183860"/>
                  <a:pt x="1154251" y="3188863"/>
                  <a:pt x="1152919" y="3181847"/>
                </a:cubicBezTo>
                <a:cubicBezTo>
                  <a:pt x="1155585" y="3162446"/>
                  <a:pt x="1043165" y="3155165"/>
                  <a:pt x="1043165" y="3155165"/>
                </a:cubicBezTo>
                <a:cubicBezTo>
                  <a:pt x="917749" y="3118402"/>
                  <a:pt x="815222" y="3096375"/>
                  <a:pt x="698240" y="3065040"/>
                </a:cubicBezTo>
                <a:cubicBezTo>
                  <a:pt x="670404" y="3057676"/>
                  <a:pt x="640288" y="3038284"/>
                  <a:pt x="597999" y="3021610"/>
                </a:cubicBezTo>
                <a:cubicBezTo>
                  <a:pt x="543533" y="3007655"/>
                  <a:pt x="518360" y="3014321"/>
                  <a:pt x="493190" y="2987557"/>
                </a:cubicBezTo>
                <a:cubicBezTo>
                  <a:pt x="476076" y="2964217"/>
                  <a:pt x="490915" y="2942097"/>
                  <a:pt x="476460" y="2932788"/>
                </a:cubicBezTo>
                <a:cubicBezTo>
                  <a:pt x="439117" y="2908743"/>
                  <a:pt x="298859" y="2894098"/>
                  <a:pt x="243572" y="2881371"/>
                </a:cubicBezTo>
                <a:lnTo>
                  <a:pt x="153983" y="2861371"/>
                </a:lnTo>
                <a:lnTo>
                  <a:pt x="145285" y="2853655"/>
                </a:lnTo>
                <a:lnTo>
                  <a:pt x="118679" y="2833593"/>
                </a:lnTo>
                <a:lnTo>
                  <a:pt x="147514" y="2839095"/>
                </a:lnTo>
                <a:cubicBezTo>
                  <a:pt x="285438" y="2866536"/>
                  <a:pt x="426943" y="2894747"/>
                  <a:pt x="580196" y="2922160"/>
                </a:cubicBezTo>
                <a:cubicBezTo>
                  <a:pt x="606826" y="2928750"/>
                  <a:pt x="673467" y="2939984"/>
                  <a:pt x="749364" y="2955423"/>
                </a:cubicBezTo>
                <a:cubicBezTo>
                  <a:pt x="777199" y="2962787"/>
                  <a:pt x="989481" y="3011493"/>
                  <a:pt x="877445" y="2972786"/>
                </a:cubicBezTo>
                <a:cubicBezTo>
                  <a:pt x="772257" y="2936728"/>
                  <a:pt x="937683" y="2978138"/>
                  <a:pt x="957086" y="2980076"/>
                </a:cubicBezTo>
                <a:cubicBezTo>
                  <a:pt x="970465" y="2978131"/>
                  <a:pt x="1012759" y="2961373"/>
                  <a:pt x="1010479" y="2949347"/>
                </a:cubicBezTo>
                <a:cubicBezTo>
                  <a:pt x="1003251" y="2944692"/>
                  <a:pt x="770362" y="2893275"/>
                  <a:pt x="742526" y="2885908"/>
                </a:cubicBezTo>
                <a:cubicBezTo>
                  <a:pt x="673606" y="2862645"/>
                  <a:pt x="609884" y="2844490"/>
                  <a:pt x="560364" y="2823162"/>
                </a:cubicBezTo>
                <a:cubicBezTo>
                  <a:pt x="553139" y="2818509"/>
                  <a:pt x="535198" y="2796396"/>
                  <a:pt x="527970" y="2791745"/>
                </a:cubicBezTo>
                <a:cubicBezTo>
                  <a:pt x="455564" y="2755676"/>
                  <a:pt x="315302" y="2774464"/>
                  <a:pt x="323738" y="2746462"/>
                </a:cubicBezTo>
                <a:cubicBezTo>
                  <a:pt x="323738" y="2746462"/>
                  <a:pt x="355316" y="2745679"/>
                  <a:pt x="379667" y="2740241"/>
                </a:cubicBezTo>
                <a:lnTo>
                  <a:pt x="376481" y="2743814"/>
                </a:lnTo>
                <a:lnTo>
                  <a:pt x="367492" y="2742959"/>
                </a:lnTo>
                <a:cubicBezTo>
                  <a:pt x="371107" y="2745286"/>
                  <a:pt x="372911" y="2746451"/>
                  <a:pt x="374432" y="2746110"/>
                </a:cubicBezTo>
                <a:lnTo>
                  <a:pt x="376481" y="2743814"/>
                </a:lnTo>
                <a:lnTo>
                  <a:pt x="393009" y="2745381"/>
                </a:lnTo>
                <a:lnTo>
                  <a:pt x="403482" y="2749417"/>
                </a:lnTo>
                <a:cubicBezTo>
                  <a:pt x="410496" y="2750854"/>
                  <a:pt x="415554" y="2751031"/>
                  <a:pt x="415554" y="2751031"/>
                </a:cubicBezTo>
                <a:cubicBezTo>
                  <a:pt x="415554" y="2751031"/>
                  <a:pt x="430395" y="2728912"/>
                  <a:pt x="451826" y="2730395"/>
                </a:cubicBezTo>
                <a:cubicBezTo>
                  <a:pt x="496782" y="2727667"/>
                  <a:pt x="608819" y="2766375"/>
                  <a:pt x="648828" y="2771021"/>
                </a:cubicBezTo>
                <a:cubicBezTo>
                  <a:pt x="656056" y="2775676"/>
                  <a:pt x="666774" y="2759701"/>
                  <a:pt x="678949" y="2756981"/>
                </a:cubicBezTo>
                <a:cubicBezTo>
                  <a:pt x="736083" y="2751536"/>
                  <a:pt x="844373" y="2798392"/>
                  <a:pt x="911839" y="2808399"/>
                </a:cubicBezTo>
                <a:cubicBezTo>
                  <a:pt x="974737" y="2827783"/>
                  <a:pt x="1052091" y="2856478"/>
                  <a:pt x="1146184" y="2873074"/>
                </a:cubicBezTo>
                <a:cubicBezTo>
                  <a:pt x="1146184" y="2873074"/>
                  <a:pt x="1166792" y="2875785"/>
                  <a:pt x="1172563" y="2867183"/>
                </a:cubicBezTo>
                <a:cubicBezTo>
                  <a:pt x="1159568" y="2837699"/>
                  <a:pt x="984631" y="2813038"/>
                  <a:pt x="949568" y="2801019"/>
                </a:cubicBezTo>
                <a:cubicBezTo>
                  <a:pt x="758242" y="2742930"/>
                  <a:pt x="567282" y="2696515"/>
                  <a:pt x="374949" y="2654715"/>
                </a:cubicBezTo>
                <a:lnTo>
                  <a:pt x="80168" y="2594725"/>
                </a:lnTo>
                <a:lnTo>
                  <a:pt x="61907" y="2582005"/>
                </a:lnTo>
                <a:lnTo>
                  <a:pt x="17788" y="2554620"/>
                </a:lnTo>
                <a:lnTo>
                  <a:pt x="111035" y="2567262"/>
                </a:lnTo>
                <a:cubicBezTo>
                  <a:pt x="141151" y="2586654"/>
                  <a:pt x="169809" y="2592789"/>
                  <a:pt x="186932" y="2582698"/>
                </a:cubicBezTo>
                <a:lnTo>
                  <a:pt x="194566" y="2576465"/>
                </a:lnTo>
                <a:lnTo>
                  <a:pt x="195517" y="2575689"/>
                </a:lnTo>
                <a:cubicBezTo>
                  <a:pt x="196948" y="2574521"/>
                  <a:pt x="197663" y="2573937"/>
                  <a:pt x="196590" y="2574813"/>
                </a:cubicBezTo>
                <a:lnTo>
                  <a:pt x="194566" y="2576465"/>
                </a:lnTo>
                <a:lnTo>
                  <a:pt x="190151" y="2580070"/>
                </a:lnTo>
                <a:cubicBezTo>
                  <a:pt x="188363" y="2581530"/>
                  <a:pt x="186932" y="2582698"/>
                  <a:pt x="186932" y="2582698"/>
                </a:cubicBezTo>
                <a:cubicBezTo>
                  <a:pt x="164042" y="2567961"/>
                  <a:pt x="137413" y="2561372"/>
                  <a:pt x="111035" y="2567262"/>
                </a:cubicBezTo>
                <a:lnTo>
                  <a:pt x="21853" y="2541763"/>
                </a:lnTo>
                <a:lnTo>
                  <a:pt x="29176" y="2522128"/>
                </a:lnTo>
                <a:cubicBezTo>
                  <a:pt x="34825" y="2528511"/>
                  <a:pt x="39668" y="2533982"/>
                  <a:pt x="39668" y="2533982"/>
                </a:cubicBezTo>
                <a:cubicBezTo>
                  <a:pt x="41485" y="2511233"/>
                  <a:pt x="35803" y="2516261"/>
                  <a:pt x="29176" y="2522128"/>
                </a:cubicBezTo>
                <a:lnTo>
                  <a:pt x="0" y="2506614"/>
                </a:lnTo>
                <a:lnTo>
                  <a:pt x="87609" y="2521030"/>
                </a:lnTo>
                <a:lnTo>
                  <a:pt x="114496" y="2529724"/>
                </a:lnTo>
                <a:cubicBezTo>
                  <a:pt x="123080" y="2532952"/>
                  <a:pt x="127989" y="2535520"/>
                  <a:pt x="126569" y="2536776"/>
                </a:cubicBezTo>
                <a:lnTo>
                  <a:pt x="125359" y="2527239"/>
                </a:lnTo>
                <a:lnTo>
                  <a:pt x="242578" y="2546525"/>
                </a:lnTo>
                <a:lnTo>
                  <a:pt x="275933" y="2562361"/>
                </a:lnTo>
                <a:cubicBezTo>
                  <a:pt x="297006" y="2572785"/>
                  <a:pt x="320935" y="2585156"/>
                  <a:pt x="351087" y="2601575"/>
                </a:cubicBezTo>
                <a:cubicBezTo>
                  <a:pt x="366453" y="2607490"/>
                  <a:pt x="491903" y="2678644"/>
                  <a:pt x="445859" y="2638066"/>
                </a:cubicBezTo>
                <a:cubicBezTo>
                  <a:pt x="410307" y="2609342"/>
                  <a:pt x="314730" y="2571942"/>
                  <a:pt x="289675" y="2555080"/>
                </a:cubicBezTo>
                <a:lnTo>
                  <a:pt x="288008" y="2554000"/>
                </a:lnTo>
                <a:lnTo>
                  <a:pt x="319964" y="2559258"/>
                </a:lnTo>
                <a:cubicBezTo>
                  <a:pt x="508285" y="2581975"/>
                  <a:pt x="680551" y="2659469"/>
                  <a:pt x="873814" y="2674812"/>
                </a:cubicBezTo>
                <a:cubicBezTo>
                  <a:pt x="841479" y="2663229"/>
                  <a:pt x="795910" y="2654013"/>
                  <a:pt x="807783" y="2648129"/>
                </a:cubicBezTo>
                <a:lnTo>
                  <a:pt x="838037" y="2643869"/>
                </a:lnTo>
                <a:lnTo>
                  <a:pt x="1000823" y="2719453"/>
                </a:lnTo>
                <a:lnTo>
                  <a:pt x="882547" y="2650804"/>
                </a:lnTo>
                <a:lnTo>
                  <a:pt x="890812" y="2652293"/>
                </a:lnTo>
                <a:cubicBezTo>
                  <a:pt x="955685" y="2665278"/>
                  <a:pt x="1055288" y="2686521"/>
                  <a:pt x="1084203" y="2680064"/>
                </a:cubicBezTo>
                <a:cubicBezTo>
                  <a:pt x="969506" y="2627324"/>
                  <a:pt x="916496" y="2626626"/>
                  <a:pt x="811690" y="2592573"/>
                </a:cubicBezTo>
                <a:cubicBezTo>
                  <a:pt x="666871" y="2553873"/>
                  <a:pt x="788801" y="2577834"/>
                  <a:pt x="839530" y="2566505"/>
                </a:cubicBezTo>
                <a:cubicBezTo>
                  <a:pt x="878084" y="2557896"/>
                  <a:pt x="786521" y="2565808"/>
                  <a:pt x="809414" y="2547114"/>
                </a:cubicBezTo>
                <a:cubicBezTo>
                  <a:pt x="832306" y="2528420"/>
                  <a:pt x="911941" y="2569142"/>
                  <a:pt x="951949" y="2573785"/>
                </a:cubicBezTo>
                <a:cubicBezTo>
                  <a:pt x="995065" y="2589230"/>
                  <a:pt x="1044585" y="2610560"/>
                  <a:pt x="1096767" y="2612486"/>
                </a:cubicBezTo>
                <a:cubicBezTo>
                  <a:pt x="1096767" y="2612486"/>
                  <a:pt x="1107488" y="2596512"/>
                  <a:pt x="1119662" y="2593793"/>
                </a:cubicBezTo>
                <a:cubicBezTo>
                  <a:pt x="1140269" y="2596504"/>
                  <a:pt x="1262199" y="2620464"/>
                  <a:pt x="1290033" y="2627829"/>
                </a:cubicBezTo>
                <a:cubicBezTo>
                  <a:pt x="1436061" y="2633873"/>
                  <a:pt x="1203172" y="2582456"/>
                  <a:pt x="1160882" y="2565783"/>
                </a:cubicBezTo>
                <a:cubicBezTo>
                  <a:pt x="1077756" y="2545693"/>
                  <a:pt x="1011117" y="2534456"/>
                  <a:pt x="981000" y="2515062"/>
                </a:cubicBezTo>
                <a:cubicBezTo>
                  <a:pt x="853305" y="2466273"/>
                  <a:pt x="758006" y="2448900"/>
                  <a:pt x="631134" y="2398878"/>
                </a:cubicBezTo>
                <a:cubicBezTo>
                  <a:pt x="750784" y="2410816"/>
                  <a:pt x="851024" y="2454246"/>
                  <a:pt x="972955" y="2478206"/>
                </a:cubicBezTo>
                <a:cubicBezTo>
                  <a:pt x="1029449" y="2491709"/>
                  <a:pt x="1086194" y="2517691"/>
                  <a:pt x="1136923" y="2506362"/>
                </a:cubicBezTo>
                <a:cubicBezTo>
                  <a:pt x="1154045" y="2496269"/>
                  <a:pt x="1158991" y="2488897"/>
                  <a:pt x="1179219" y="2489603"/>
                </a:cubicBezTo>
                <a:cubicBezTo>
                  <a:pt x="1231404" y="2491532"/>
                  <a:pt x="1279459" y="2533034"/>
                  <a:pt x="1338872" y="2539616"/>
                </a:cubicBezTo>
                <a:cubicBezTo>
                  <a:pt x="1331645" y="2534963"/>
                  <a:pt x="1348772" y="2491439"/>
                  <a:pt x="1357205" y="2496868"/>
                </a:cubicBezTo>
                <a:cubicBezTo>
                  <a:pt x="1387326" y="2482829"/>
                  <a:pt x="1529470" y="2574360"/>
                  <a:pt x="1562259" y="2540920"/>
                </a:cubicBezTo>
                <a:lnTo>
                  <a:pt x="1565650" y="2535867"/>
                </a:lnTo>
                <a:lnTo>
                  <a:pt x="1566780" y="2534182"/>
                </a:lnTo>
                <a:cubicBezTo>
                  <a:pt x="1567283" y="2533433"/>
                  <a:pt x="1566948" y="2533932"/>
                  <a:pt x="1566279" y="2534929"/>
                </a:cubicBezTo>
                <a:lnTo>
                  <a:pt x="1565650" y="2535867"/>
                </a:lnTo>
                <a:lnTo>
                  <a:pt x="1563766" y="2538674"/>
                </a:lnTo>
                <a:cubicBezTo>
                  <a:pt x="1562929" y="2539923"/>
                  <a:pt x="1562259" y="2540920"/>
                  <a:pt x="1562259" y="2540920"/>
                </a:cubicBezTo>
                <a:cubicBezTo>
                  <a:pt x="1503233" y="2502910"/>
                  <a:pt x="1452504" y="2514241"/>
                  <a:pt x="1394554" y="2487484"/>
                </a:cubicBezTo>
                <a:cubicBezTo>
                  <a:pt x="1314919" y="2446764"/>
                  <a:pt x="1236741" y="2419301"/>
                  <a:pt x="1135037" y="2396044"/>
                </a:cubicBezTo>
                <a:cubicBezTo>
                  <a:pt x="968537" y="2343381"/>
                  <a:pt x="1330584" y="2423416"/>
                  <a:pt x="1335531" y="2416041"/>
                </a:cubicBezTo>
                <a:lnTo>
                  <a:pt x="1251336" y="2351268"/>
                </a:lnTo>
                <a:cubicBezTo>
                  <a:pt x="1256284" y="2343896"/>
                  <a:pt x="1388926" y="2385314"/>
                  <a:pt x="1388926" y="2385314"/>
                </a:cubicBezTo>
                <a:cubicBezTo>
                  <a:pt x="1455566" y="2396550"/>
                  <a:pt x="1473507" y="2418662"/>
                  <a:pt x="1526516" y="2419360"/>
                </a:cubicBezTo>
                <a:cubicBezTo>
                  <a:pt x="1496401" y="2399967"/>
                  <a:pt x="1351582" y="2361266"/>
                  <a:pt x="1356529" y="2353894"/>
                </a:cubicBezTo>
                <a:cubicBezTo>
                  <a:pt x="1357765" y="2352050"/>
                  <a:pt x="1368416" y="2352089"/>
                  <a:pt x="1381508" y="2352463"/>
                </a:cubicBezTo>
                <a:lnTo>
                  <a:pt x="1392288" y="2352620"/>
                </a:lnTo>
                <a:lnTo>
                  <a:pt x="1528976" y="2415695"/>
                </a:lnTo>
                <a:lnTo>
                  <a:pt x="1594660" y="2446003"/>
                </a:lnTo>
                <a:cubicBezTo>
                  <a:pt x="1609161" y="2473835"/>
                  <a:pt x="1612651" y="2430082"/>
                  <a:pt x="1594660" y="2446003"/>
                </a:cubicBezTo>
                <a:cubicBezTo>
                  <a:pt x="1561086" y="2422855"/>
                  <a:pt x="1526990" y="2402811"/>
                  <a:pt x="1492645" y="2384308"/>
                </a:cubicBezTo>
                <a:lnTo>
                  <a:pt x="1425924" y="2350491"/>
                </a:lnTo>
                <a:lnTo>
                  <a:pt x="1433624" y="2346374"/>
                </a:lnTo>
                <a:cubicBezTo>
                  <a:pt x="1428614" y="2341910"/>
                  <a:pt x="1412109" y="2334691"/>
                  <a:pt x="1377143" y="2323174"/>
                </a:cubicBezTo>
                <a:lnTo>
                  <a:pt x="1363538" y="2318810"/>
                </a:lnTo>
                <a:lnTo>
                  <a:pt x="1285836" y="2279240"/>
                </a:lnTo>
                <a:cubicBezTo>
                  <a:pt x="1251609" y="2260631"/>
                  <a:pt x="1217688" y="2240430"/>
                  <a:pt x="1184350" y="2217072"/>
                </a:cubicBezTo>
                <a:lnTo>
                  <a:pt x="1198873" y="2222764"/>
                </a:lnTo>
                <a:lnTo>
                  <a:pt x="1026146" y="2131443"/>
                </a:lnTo>
                <a:cubicBezTo>
                  <a:pt x="948221" y="2090618"/>
                  <a:pt x="873531" y="2050585"/>
                  <a:pt x="805964" y="2009536"/>
                </a:cubicBezTo>
                <a:cubicBezTo>
                  <a:pt x="891017" y="2046495"/>
                  <a:pt x="984005" y="2094324"/>
                  <a:pt x="1068222" y="2141782"/>
                </a:cubicBezTo>
                <a:lnTo>
                  <a:pt x="1157313" y="2183300"/>
                </a:lnTo>
                <a:cubicBezTo>
                  <a:pt x="1160390" y="2180575"/>
                  <a:pt x="1158445" y="2175994"/>
                  <a:pt x="1153557" y="2170559"/>
                </a:cubicBezTo>
                <a:lnTo>
                  <a:pt x="1150324" y="2167866"/>
                </a:lnTo>
                <a:lnTo>
                  <a:pt x="1122649" y="2153785"/>
                </a:lnTo>
                <a:lnTo>
                  <a:pt x="1135141" y="2156783"/>
                </a:lnTo>
                <a:lnTo>
                  <a:pt x="1137868" y="2157485"/>
                </a:lnTo>
                <a:lnTo>
                  <a:pt x="1132142" y="2152712"/>
                </a:lnTo>
                <a:cubicBezTo>
                  <a:pt x="1114749" y="2140454"/>
                  <a:pt x="1093898" y="2128818"/>
                  <a:pt x="1086214" y="2125858"/>
                </a:cubicBezTo>
                <a:cubicBezTo>
                  <a:pt x="897571" y="2019552"/>
                  <a:pt x="665040" y="1922807"/>
                  <a:pt x="505687" y="1813346"/>
                </a:cubicBezTo>
                <a:cubicBezTo>
                  <a:pt x="679863" y="1880410"/>
                  <a:pt x="876551" y="2007250"/>
                  <a:pt x="1050695" y="2085725"/>
                </a:cubicBezTo>
                <a:cubicBezTo>
                  <a:pt x="997992" y="2062427"/>
                  <a:pt x="1091927" y="2109419"/>
                  <a:pt x="1093710" y="2098078"/>
                </a:cubicBezTo>
                <a:cubicBezTo>
                  <a:pt x="1095386" y="2077077"/>
                  <a:pt x="1056374" y="2080698"/>
                  <a:pt x="1056374" y="2080698"/>
                </a:cubicBezTo>
                <a:cubicBezTo>
                  <a:pt x="954367" y="2024584"/>
                  <a:pt x="855188" y="1971666"/>
                  <a:pt x="758740" y="1918971"/>
                </a:cubicBezTo>
                <a:lnTo>
                  <a:pt x="569643" y="1811145"/>
                </a:lnTo>
                <a:lnTo>
                  <a:pt x="598906" y="1818573"/>
                </a:lnTo>
                <a:lnTo>
                  <a:pt x="600203" y="1818771"/>
                </a:lnTo>
                <a:lnTo>
                  <a:pt x="608764" y="1822969"/>
                </a:lnTo>
                <a:cubicBezTo>
                  <a:pt x="629784" y="1835273"/>
                  <a:pt x="738247" y="1898680"/>
                  <a:pt x="743927" y="1893653"/>
                </a:cubicBezTo>
                <a:cubicBezTo>
                  <a:pt x="761920" y="1877729"/>
                  <a:pt x="647775" y="1819350"/>
                  <a:pt x="657461" y="1830294"/>
                </a:cubicBezTo>
                <a:lnTo>
                  <a:pt x="647723" y="1825429"/>
                </a:lnTo>
                <a:lnTo>
                  <a:pt x="659357" y="1817217"/>
                </a:lnTo>
                <a:cubicBezTo>
                  <a:pt x="654435" y="1813306"/>
                  <a:pt x="641870" y="1808571"/>
                  <a:pt x="625795" y="1803608"/>
                </a:cubicBezTo>
                <a:lnTo>
                  <a:pt x="584401" y="1792264"/>
                </a:lnTo>
                <a:lnTo>
                  <a:pt x="557876" y="1776919"/>
                </a:lnTo>
                <a:cubicBezTo>
                  <a:pt x="549027" y="1755474"/>
                  <a:pt x="648612" y="1808846"/>
                  <a:pt x="648612" y="1808846"/>
                </a:cubicBezTo>
                <a:cubicBezTo>
                  <a:pt x="835640" y="1913331"/>
                  <a:pt x="1004104" y="1996832"/>
                  <a:pt x="1160290" y="2079816"/>
                </a:cubicBezTo>
                <a:cubicBezTo>
                  <a:pt x="1166053" y="2082036"/>
                  <a:pt x="1194588" y="2098181"/>
                  <a:pt x="1228701" y="2116368"/>
                </a:cubicBezTo>
                <a:lnTo>
                  <a:pt x="1255843" y="2130524"/>
                </a:lnTo>
                <a:lnTo>
                  <a:pt x="1254676" y="2128391"/>
                </a:lnTo>
                <a:cubicBezTo>
                  <a:pt x="1250719" y="2121113"/>
                  <a:pt x="1246715" y="2113421"/>
                  <a:pt x="1244063" y="2107010"/>
                </a:cubicBezTo>
                <a:lnTo>
                  <a:pt x="1242748" y="2099853"/>
                </a:lnTo>
                <a:lnTo>
                  <a:pt x="1128975" y="2037997"/>
                </a:lnTo>
                <a:cubicBezTo>
                  <a:pt x="1060465" y="2001847"/>
                  <a:pt x="992445" y="1966488"/>
                  <a:pt x="921564" y="1928375"/>
                </a:cubicBezTo>
                <a:cubicBezTo>
                  <a:pt x="916720" y="1922900"/>
                  <a:pt x="768440" y="1862198"/>
                  <a:pt x="763625" y="1845315"/>
                </a:cubicBezTo>
                <a:cubicBezTo>
                  <a:pt x="767777" y="1831881"/>
                  <a:pt x="791909" y="1841021"/>
                  <a:pt x="815003" y="1853521"/>
                </a:cubicBezTo>
                <a:lnTo>
                  <a:pt x="824060" y="1858991"/>
                </a:lnTo>
                <a:lnTo>
                  <a:pt x="841149" y="1860800"/>
                </a:lnTo>
                <a:cubicBezTo>
                  <a:pt x="877437" y="1866883"/>
                  <a:pt x="934554" y="1880463"/>
                  <a:pt x="945467" y="1881551"/>
                </a:cubicBezTo>
                <a:cubicBezTo>
                  <a:pt x="985018" y="1890740"/>
                  <a:pt x="1016199" y="1897292"/>
                  <a:pt x="1043519" y="1902537"/>
                </a:cubicBezTo>
                <a:lnTo>
                  <a:pt x="1057826" y="1905048"/>
                </a:lnTo>
                <a:lnTo>
                  <a:pt x="1160299" y="1955742"/>
                </a:lnTo>
                <a:lnTo>
                  <a:pt x="1030048" y="1914897"/>
                </a:lnTo>
                <a:cubicBezTo>
                  <a:pt x="1004655" y="1906465"/>
                  <a:pt x="930326" y="1897208"/>
                  <a:pt x="873858" y="1884108"/>
                </a:cubicBezTo>
                <a:lnTo>
                  <a:pt x="855327" y="1878518"/>
                </a:lnTo>
                <a:lnTo>
                  <a:pt x="856347" y="1879206"/>
                </a:lnTo>
                <a:cubicBezTo>
                  <a:pt x="858775" y="1880888"/>
                  <a:pt x="860153" y="1881879"/>
                  <a:pt x="860153" y="1881879"/>
                </a:cubicBezTo>
                <a:cubicBezTo>
                  <a:pt x="1001658" y="1953047"/>
                  <a:pt x="1096248" y="1998037"/>
                  <a:pt x="1209856" y="2055927"/>
                </a:cubicBezTo>
                <a:lnTo>
                  <a:pt x="1277774" y="2091243"/>
                </a:lnTo>
                <a:lnTo>
                  <a:pt x="1306690" y="2094807"/>
                </a:lnTo>
                <a:lnTo>
                  <a:pt x="1316339" y="2096393"/>
                </a:lnTo>
                <a:lnTo>
                  <a:pt x="1295490" y="2084568"/>
                </a:lnTo>
                <a:cubicBezTo>
                  <a:pt x="1284406" y="2078034"/>
                  <a:pt x="1272559" y="2070731"/>
                  <a:pt x="1259390" y="2062052"/>
                </a:cubicBezTo>
                <a:cubicBezTo>
                  <a:pt x="1280661" y="2068437"/>
                  <a:pt x="1301169" y="2076823"/>
                  <a:pt x="1321203" y="2086285"/>
                </a:cubicBezTo>
                <a:lnTo>
                  <a:pt x="1352773" y="2102713"/>
                </a:lnTo>
                <a:lnTo>
                  <a:pt x="1412882" y="2114561"/>
                </a:lnTo>
                <a:cubicBezTo>
                  <a:pt x="1433601" y="2118993"/>
                  <a:pt x="1449918" y="2122793"/>
                  <a:pt x="1456879" y="2124635"/>
                </a:cubicBezTo>
                <a:cubicBezTo>
                  <a:pt x="1470132" y="2124809"/>
                  <a:pt x="1476979" y="2123802"/>
                  <a:pt x="1478839" y="2121875"/>
                </a:cubicBezTo>
                <a:lnTo>
                  <a:pt x="1472740" y="2115545"/>
                </a:lnTo>
                <a:lnTo>
                  <a:pt x="1460782" y="2109404"/>
                </a:lnTo>
                <a:lnTo>
                  <a:pt x="1441441" y="2101362"/>
                </a:lnTo>
                <a:cubicBezTo>
                  <a:pt x="1379252" y="2078553"/>
                  <a:pt x="1263076" y="2045812"/>
                  <a:pt x="1269775" y="2035830"/>
                </a:cubicBezTo>
                <a:cubicBezTo>
                  <a:pt x="1270441" y="2030978"/>
                  <a:pt x="1282544" y="2029973"/>
                  <a:pt x="1298801" y="2030734"/>
                </a:cubicBezTo>
                <a:lnTo>
                  <a:pt x="1315656" y="2032455"/>
                </a:lnTo>
                <a:lnTo>
                  <a:pt x="1331519" y="2040279"/>
                </a:lnTo>
                <a:lnTo>
                  <a:pt x="1254031" y="1996853"/>
                </a:lnTo>
                <a:cubicBezTo>
                  <a:pt x="1393268" y="2046854"/>
                  <a:pt x="1493968" y="2114489"/>
                  <a:pt x="1612235" y="2171384"/>
                </a:cubicBezTo>
                <a:lnTo>
                  <a:pt x="1645835" y="2185299"/>
                </a:lnTo>
                <a:lnTo>
                  <a:pt x="1631247" y="2176351"/>
                </a:lnTo>
                <a:cubicBezTo>
                  <a:pt x="1610900" y="2165284"/>
                  <a:pt x="1588425" y="2154676"/>
                  <a:pt x="1585600" y="2151484"/>
                </a:cubicBezTo>
                <a:cubicBezTo>
                  <a:pt x="1504597" y="2113380"/>
                  <a:pt x="1430103" y="2076430"/>
                  <a:pt x="1358258" y="2039373"/>
                </a:cubicBezTo>
                <a:lnTo>
                  <a:pt x="1352291" y="2036192"/>
                </a:lnTo>
                <a:lnTo>
                  <a:pt x="1352738" y="2036238"/>
                </a:lnTo>
                <a:cubicBezTo>
                  <a:pt x="1387284" y="2040667"/>
                  <a:pt x="1409304" y="2043845"/>
                  <a:pt x="1360513" y="2029146"/>
                </a:cubicBezTo>
                <a:lnTo>
                  <a:pt x="1284967" y="2000290"/>
                </a:lnTo>
                <a:lnTo>
                  <a:pt x="1146807" y="1926617"/>
                </a:lnTo>
                <a:lnTo>
                  <a:pt x="1127388" y="1917198"/>
                </a:lnTo>
                <a:lnTo>
                  <a:pt x="1197011" y="1928951"/>
                </a:lnTo>
                <a:lnTo>
                  <a:pt x="1224678" y="1934116"/>
                </a:lnTo>
                <a:lnTo>
                  <a:pt x="1198748" y="1918527"/>
                </a:lnTo>
                <a:cubicBezTo>
                  <a:pt x="1157815" y="1892310"/>
                  <a:pt x="1121632" y="1863946"/>
                  <a:pt x="1196950" y="1896104"/>
                </a:cubicBezTo>
                <a:lnTo>
                  <a:pt x="1333348" y="1956241"/>
                </a:lnTo>
                <a:lnTo>
                  <a:pt x="1370717" y="1964447"/>
                </a:lnTo>
                <a:lnTo>
                  <a:pt x="1419882" y="1973321"/>
                </a:lnTo>
                <a:lnTo>
                  <a:pt x="1333002" y="1930822"/>
                </a:lnTo>
                <a:lnTo>
                  <a:pt x="1310788" y="1919976"/>
                </a:lnTo>
                <a:lnTo>
                  <a:pt x="1292377" y="1916614"/>
                </a:lnTo>
                <a:cubicBezTo>
                  <a:pt x="1251308" y="1910213"/>
                  <a:pt x="1216534" y="1905638"/>
                  <a:pt x="1222245" y="1885559"/>
                </a:cubicBezTo>
                <a:cubicBezTo>
                  <a:pt x="1221008" y="1887402"/>
                  <a:pt x="1227414" y="1888777"/>
                  <a:pt x="1238230" y="1889776"/>
                </a:cubicBezTo>
                <a:lnTo>
                  <a:pt x="1250047" y="1890315"/>
                </a:lnTo>
                <a:lnTo>
                  <a:pt x="1204495" y="1868072"/>
                </a:lnTo>
                <a:lnTo>
                  <a:pt x="1266497" y="1874562"/>
                </a:lnTo>
                <a:cubicBezTo>
                  <a:pt x="1350008" y="1863227"/>
                  <a:pt x="1246275" y="1840423"/>
                  <a:pt x="1178812" y="1830418"/>
                </a:cubicBezTo>
                <a:lnTo>
                  <a:pt x="1089891" y="1809992"/>
                </a:lnTo>
                <a:lnTo>
                  <a:pt x="1031946" y="1780259"/>
                </a:lnTo>
                <a:lnTo>
                  <a:pt x="1024949" y="1776697"/>
                </a:lnTo>
                <a:lnTo>
                  <a:pt x="1060713" y="1782747"/>
                </a:lnTo>
                <a:cubicBezTo>
                  <a:pt x="1108880" y="1790665"/>
                  <a:pt x="1156528" y="1799350"/>
                  <a:pt x="1201705" y="1811723"/>
                </a:cubicBezTo>
                <a:cubicBezTo>
                  <a:pt x="1227336" y="1817229"/>
                  <a:pt x="1254037" y="1824195"/>
                  <a:pt x="1281351" y="1831774"/>
                </a:cubicBezTo>
                <a:lnTo>
                  <a:pt x="1340410" y="1848600"/>
                </a:lnTo>
                <a:lnTo>
                  <a:pt x="1340767" y="1844857"/>
                </a:lnTo>
                <a:cubicBezTo>
                  <a:pt x="1341619" y="1837484"/>
                  <a:pt x="1342283" y="1832635"/>
                  <a:pt x="1342283" y="1832635"/>
                </a:cubicBezTo>
                <a:cubicBezTo>
                  <a:pt x="1327828" y="1823326"/>
                  <a:pt x="1240581" y="1809380"/>
                  <a:pt x="1210464" y="1789987"/>
                </a:cubicBezTo>
                <a:cubicBezTo>
                  <a:pt x="1210464" y="1789987"/>
                  <a:pt x="1176341" y="1768014"/>
                  <a:pt x="1217295" y="1773164"/>
                </a:cubicBezTo>
                <a:lnTo>
                  <a:pt x="1230090" y="1775449"/>
                </a:lnTo>
                <a:lnTo>
                  <a:pt x="1227264" y="1773630"/>
                </a:lnTo>
                <a:cubicBezTo>
                  <a:pt x="1200633" y="1767040"/>
                  <a:pt x="1187255" y="1768984"/>
                  <a:pt x="1167026" y="1768277"/>
                </a:cubicBezTo>
                <a:cubicBezTo>
                  <a:pt x="1159799" y="1763624"/>
                  <a:pt x="1142684" y="1740283"/>
                  <a:pt x="1114022" y="1734147"/>
                </a:cubicBezTo>
                <a:cubicBezTo>
                  <a:pt x="1087394" y="1727556"/>
                  <a:pt x="1014982" y="1724924"/>
                  <a:pt x="964257" y="1702818"/>
                </a:cubicBezTo>
                <a:cubicBezTo>
                  <a:pt x="879677" y="1669473"/>
                  <a:pt x="1014988" y="1691490"/>
                  <a:pt x="1042822" y="1698857"/>
                </a:cubicBezTo>
                <a:cubicBezTo>
                  <a:pt x="1083655" y="1702273"/>
                  <a:pt x="1124744" y="1718172"/>
                  <a:pt x="1145350" y="1720882"/>
                </a:cubicBezTo>
                <a:cubicBezTo>
                  <a:pt x="1151436" y="1719522"/>
                  <a:pt x="1157161" y="1714851"/>
                  <a:pt x="1163786" y="1710759"/>
                </a:cubicBezTo>
                <a:lnTo>
                  <a:pt x="1176313" y="1707275"/>
                </a:lnTo>
                <a:lnTo>
                  <a:pt x="1152615" y="1698240"/>
                </a:lnTo>
                <a:cubicBezTo>
                  <a:pt x="1140148" y="1692798"/>
                  <a:pt x="1131887" y="1687916"/>
                  <a:pt x="1131221" y="1684408"/>
                </a:cubicBezTo>
                <a:cubicBezTo>
                  <a:pt x="1130938" y="1682904"/>
                  <a:pt x="1132176" y="1681861"/>
                  <a:pt x="1134618" y="1681199"/>
                </a:cubicBezTo>
                <a:lnTo>
                  <a:pt x="1136071" y="1681073"/>
                </a:lnTo>
                <a:lnTo>
                  <a:pt x="1103444" y="1672782"/>
                </a:lnTo>
                <a:cubicBezTo>
                  <a:pt x="1075609" y="1665419"/>
                  <a:pt x="1045494" y="1646026"/>
                  <a:pt x="1003203" y="1629351"/>
                </a:cubicBezTo>
                <a:cubicBezTo>
                  <a:pt x="948738" y="1615397"/>
                  <a:pt x="923564" y="1622063"/>
                  <a:pt x="898394" y="1595299"/>
                </a:cubicBezTo>
                <a:cubicBezTo>
                  <a:pt x="881279" y="1571958"/>
                  <a:pt x="896120" y="1549838"/>
                  <a:pt x="881663" y="1540531"/>
                </a:cubicBezTo>
                <a:cubicBezTo>
                  <a:pt x="844322" y="1516485"/>
                  <a:pt x="704065" y="1501839"/>
                  <a:pt x="648775" y="1489114"/>
                </a:cubicBezTo>
                <a:lnTo>
                  <a:pt x="559189" y="1469111"/>
                </a:lnTo>
                <a:lnTo>
                  <a:pt x="550491" y="1461395"/>
                </a:lnTo>
                <a:lnTo>
                  <a:pt x="523884" y="1441335"/>
                </a:lnTo>
                <a:lnTo>
                  <a:pt x="552718" y="1446836"/>
                </a:lnTo>
                <a:cubicBezTo>
                  <a:pt x="690643" y="1474278"/>
                  <a:pt x="832150" y="1502487"/>
                  <a:pt x="985400" y="1529902"/>
                </a:cubicBezTo>
                <a:cubicBezTo>
                  <a:pt x="1012031" y="1536490"/>
                  <a:pt x="1078671" y="1547725"/>
                  <a:pt x="1154569" y="1563164"/>
                </a:cubicBezTo>
                <a:cubicBezTo>
                  <a:pt x="1182404" y="1570528"/>
                  <a:pt x="1394686" y="1619234"/>
                  <a:pt x="1282649" y="1580527"/>
                </a:cubicBezTo>
                <a:cubicBezTo>
                  <a:pt x="1177463" y="1544469"/>
                  <a:pt x="1342886" y="1585880"/>
                  <a:pt x="1362290" y="1587816"/>
                </a:cubicBezTo>
                <a:cubicBezTo>
                  <a:pt x="1365635" y="1587330"/>
                  <a:pt x="1370786" y="1585918"/>
                  <a:pt x="1376598" y="1583887"/>
                </a:cubicBezTo>
                <a:lnTo>
                  <a:pt x="1382526" y="1581400"/>
                </a:lnTo>
                <a:lnTo>
                  <a:pt x="1319061" y="1546245"/>
                </a:lnTo>
                <a:lnTo>
                  <a:pt x="1289633" y="1526432"/>
                </a:lnTo>
                <a:lnTo>
                  <a:pt x="1289435" y="1526385"/>
                </a:lnTo>
                <a:cubicBezTo>
                  <a:pt x="1226829" y="1512028"/>
                  <a:pt x="1161649" y="1497332"/>
                  <a:pt x="1147732" y="1493650"/>
                </a:cubicBezTo>
                <a:cubicBezTo>
                  <a:pt x="1078812" y="1470386"/>
                  <a:pt x="1015089" y="1452232"/>
                  <a:pt x="965570" y="1430904"/>
                </a:cubicBezTo>
                <a:cubicBezTo>
                  <a:pt x="958344" y="1426250"/>
                  <a:pt x="940404" y="1404139"/>
                  <a:pt x="933175" y="1399486"/>
                </a:cubicBezTo>
                <a:cubicBezTo>
                  <a:pt x="860769" y="1363418"/>
                  <a:pt x="720507" y="1382205"/>
                  <a:pt x="728944" y="1354204"/>
                </a:cubicBezTo>
                <a:cubicBezTo>
                  <a:pt x="728944" y="1354204"/>
                  <a:pt x="760522" y="1353420"/>
                  <a:pt x="784871" y="1347982"/>
                </a:cubicBezTo>
                <a:lnTo>
                  <a:pt x="781686" y="1351555"/>
                </a:lnTo>
                <a:lnTo>
                  <a:pt x="772696" y="1350701"/>
                </a:lnTo>
                <a:cubicBezTo>
                  <a:pt x="776311" y="1353028"/>
                  <a:pt x="778118" y="1354192"/>
                  <a:pt x="779639" y="1353851"/>
                </a:cubicBezTo>
                <a:lnTo>
                  <a:pt x="781686" y="1351555"/>
                </a:lnTo>
                <a:lnTo>
                  <a:pt x="798215" y="1353123"/>
                </a:lnTo>
                <a:lnTo>
                  <a:pt x="808686" y="1357159"/>
                </a:lnTo>
                <a:cubicBezTo>
                  <a:pt x="815701" y="1358595"/>
                  <a:pt x="820759" y="1358772"/>
                  <a:pt x="820759" y="1358772"/>
                </a:cubicBezTo>
                <a:cubicBezTo>
                  <a:pt x="820759" y="1358772"/>
                  <a:pt x="835600" y="1336654"/>
                  <a:pt x="857031" y="1338136"/>
                </a:cubicBezTo>
                <a:cubicBezTo>
                  <a:pt x="901986" y="1335409"/>
                  <a:pt x="1014023" y="1374116"/>
                  <a:pt x="1054032" y="1378763"/>
                </a:cubicBezTo>
                <a:cubicBezTo>
                  <a:pt x="1061262" y="1383418"/>
                  <a:pt x="1071980" y="1367442"/>
                  <a:pt x="1084155" y="1364722"/>
                </a:cubicBezTo>
                <a:cubicBezTo>
                  <a:pt x="1127005" y="1360640"/>
                  <a:pt x="1198629" y="1385975"/>
                  <a:pt x="1260228" y="1403119"/>
                </a:cubicBezTo>
                <a:lnTo>
                  <a:pt x="1296839" y="1411511"/>
                </a:lnTo>
                <a:lnTo>
                  <a:pt x="1288659" y="1403379"/>
                </a:lnTo>
                <a:cubicBezTo>
                  <a:pt x="1281691" y="1396937"/>
                  <a:pt x="1274016" y="1391127"/>
                  <a:pt x="1271176" y="1393641"/>
                </a:cubicBezTo>
                <a:cubicBezTo>
                  <a:pt x="1276857" y="1388614"/>
                  <a:pt x="1356259" y="1419185"/>
                  <a:pt x="1425140" y="1449312"/>
                </a:cubicBezTo>
                <a:lnTo>
                  <a:pt x="1425881" y="1450449"/>
                </a:lnTo>
                <a:lnTo>
                  <a:pt x="1430334" y="1451676"/>
                </a:lnTo>
                <a:lnTo>
                  <a:pt x="1425140" y="1449312"/>
                </a:lnTo>
                <a:lnTo>
                  <a:pt x="1422920" y="1440011"/>
                </a:lnTo>
                <a:lnTo>
                  <a:pt x="1469948" y="1454538"/>
                </a:lnTo>
                <a:lnTo>
                  <a:pt x="1499238" y="1469699"/>
                </a:lnTo>
                <a:lnTo>
                  <a:pt x="1551389" y="1480815"/>
                </a:lnTo>
                <a:cubicBezTo>
                  <a:pt x="1551389" y="1480815"/>
                  <a:pt x="1571997" y="1483527"/>
                  <a:pt x="1577767" y="1474925"/>
                </a:cubicBezTo>
                <a:cubicBezTo>
                  <a:pt x="1564774" y="1445441"/>
                  <a:pt x="1389836" y="1420780"/>
                  <a:pt x="1354773" y="1408760"/>
                </a:cubicBezTo>
                <a:cubicBezTo>
                  <a:pt x="1163450" y="1350671"/>
                  <a:pt x="972487" y="1304256"/>
                  <a:pt x="780153" y="1262456"/>
                </a:cubicBezTo>
                <a:lnTo>
                  <a:pt x="485372" y="1202468"/>
                </a:lnTo>
                <a:lnTo>
                  <a:pt x="467112" y="1189747"/>
                </a:lnTo>
                <a:lnTo>
                  <a:pt x="422992" y="1162361"/>
                </a:lnTo>
                <a:lnTo>
                  <a:pt x="516239" y="1175003"/>
                </a:lnTo>
                <a:cubicBezTo>
                  <a:pt x="546355" y="1194395"/>
                  <a:pt x="575012" y="1200531"/>
                  <a:pt x="592136" y="1190439"/>
                </a:cubicBezTo>
                <a:lnTo>
                  <a:pt x="599380" y="1184526"/>
                </a:lnTo>
                <a:lnTo>
                  <a:pt x="601795" y="1182553"/>
                </a:lnTo>
                <a:cubicBezTo>
                  <a:pt x="602868" y="1181677"/>
                  <a:pt x="602152" y="1182262"/>
                  <a:pt x="600721" y="1183430"/>
                </a:cubicBezTo>
                <a:lnTo>
                  <a:pt x="599380" y="1184526"/>
                </a:lnTo>
                <a:lnTo>
                  <a:pt x="595357" y="1187810"/>
                </a:lnTo>
                <a:cubicBezTo>
                  <a:pt x="593567" y="1189270"/>
                  <a:pt x="592136" y="1190439"/>
                  <a:pt x="592136" y="1190439"/>
                </a:cubicBezTo>
                <a:cubicBezTo>
                  <a:pt x="569248" y="1175701"/>
                  <a:pt x="542617" y="1169114"/>
                  <a:pt x="516239" y="1175003"/>
                </a:cubicBezTo>
                <a:lnTo>
                  <a:pt x="427058" y="1149506"/>
                </a:lnTo>
                <a:lnTo>
                  <a:pt x="434381" y="1129869"/>
                </a:lnTo>
                <a:cubicBezTo>
                  <a:pt x="440030" y="1136252"/>
                  <a:pt x="444873" y="1141724"/>
                  <a:pt x="444873" y="1141724"/>
                </a:cubicBezTo>
                <a:cubicBezTo>
                  <a:pt x="446689" y="1118973"/>
                  <a:pt x="441007" y="1124003"/>
                  <a:pt x="434381" y="1129869"/>
                </a:cubicBezTo>
                <a:lnTo>
                  <a:pt x="405203" y="1114356"/>
                </a:lnTo>
                <a:lnTo>
                  <a:pt x="492813" y="1128770"/>
                </a:lnTo>
                <a:lnTo>
                  <a:pt x="519701" y="1137464"/>
                </a:lnTo>
                <a:cubicBezTo>
                  <a:pt x="528285" y="1140693"/>
                  <a:pt x="533195" y="1143261"/>
                  <a:pt x="531773" y="1144518"/>
                </a:cubicBezTo>
                <a:lnTo>
                  <a:pt x="530563" y="1134981"/>
                </a:lnTo>
                <a:lnTo>
                  <a:pt x="647784" y="1154267"/>
                </a:lnTo>
                <a:lnTo>
                  <a:pt x="681138" y="1170103"/>
                </a:lnTo>
                <a:cubicBezTo>
                  <a:pt x="702211" y="1180527"/>
                  <a:pt x="726140" y="1192896"/>
                  <a:pt x="756291" y="1209316"/>
                </a:cubicBezTo>
                <a:cubicBezTo>
                  <a:pt x="771659" y="1215231"/>
                  <a:pt x="897108" y="1286385"/>
                  <a:pt x="851064" y="1245807"/>
                </a:cubicBezTo>
                <a:cubicBezTo>
                  <a:pt x="815512" y="1217084"/>
                  <a:pt x="719934" y="1179683"/>
                  <a:pt x="694879" y="1162822"/>
                </a:cubicBezTo>
                <a:lnTo>
                  <a:pt x="693213" y="1161742"/>
                </a:lnTo>
                <a:lnTo>
                  <a:pt x="725170" y="1166999"/>
                </a:lnTo>
                <a:cubicBezTo>
                  <a:pt x="913490" y="1189716"/>
                  <a:pt x="1085755" y="1267209"/>
                  <a:pt x="1279019" y="1282553"/>
                </a:cubicBezTo>
                <a:cubicBezTo>
                  <a:pt x="1246685" y="1270970"/>
                  <a:pt x="1201115" y="1261754"/>
                  <a:pt x="1212988" y="1255870"/>
                </a:cubicBezTo>
                <a:lnTo>
                  <a:pt x="1243243" y="1251610"/>
                </a:lnTo>
                <a:lnTo>
                  <a:pt x="1406029" y="1327192"/>
                </a:lnTo>
                <a:lnTo>
                  <a:pt x="1287753" y="1258545"/>
                </a:lnTo>
                <a:lnTo>
                  <a:pt x="1296017" y="1260033"/>
                </a:lnTo>
                <a:cubicBezTo>
                  <a:pt x="1360890" y="1273019"/>
                  <a:pt x="1460492" y="1294262"/>
                  <a:pt x="1489408" y="1287805"/>
                </a:cubicBezTo>
                <a:cubicBezTo>
                  <a:pt x="1374710" y="1235064"/>
                  <a:pt x="1321703" y="1234368"/>
                  <a:pt x="1216894" y="1200314"/>
                </a:cubicBezTo>
                <a:cubicBezTo>
                  <a:pt x="1072076" y="1161614"/>
                  <a:pt x="1194006" y="1185576"/>
                  <a:pt x="1244735" y="1174247"/>
                </a:cubicBezTo>
                <a:cubicBezTo>
                  <a:pt x="1283289" y="1165638"/>
                  <a:pt x="1191725" y="1173550"/>
                  <a:pt x="1214619" y="1154855"/>
                </a:cubicBezTo>
                <a:cubicBezTo>
                  <a:pt x="1237512" y="1136161"/>
                  <a:pt x="1317146" y="1176883"/>
                  <a:pt x="1357155" y="1181528"/>
                </a:cubicBezTo>
                <a:cubicBezTo>
                  <a:pt x="1400270" y="1196972"/>
                  <a:pt x="1449791" y="1218300"/>
                  <a:pt x="1501972" y="1220227"/>
                </a:cubicBezTo>
                <a:cubicBezTo>
                  <a:pt x="1501972" y="1220227"/>
                  <a:pt x="1512693" y="1204253"/>
                  <a:pt x="1524867" y="1201534"/>
                </a:cubicBezTo>
                <a:cubicBezTo>
                  <a:pt x="1545474" y="1204246"/>
                  <a:pt x="1667405" y="1228206"/>
                  <a:pt x="1695238" y="1235570"/>
                </a:cubicBezTo>
                <a:cubicBezTo>
                  <a:pt x="1841265" y="1241614"/>
                  <a:pt x="1608377" y="1190198"/>
                  <a:pt x="1566088" y="1173525"/>
                </a:cubicBezTo>
                <a:cubicBezTo>
                  <a:pt x="1482962" y="1153434"/>
                  <a:pt x="1416321" y="1142197"/>
                  <a:pt x="1386205" y="1122804"/>
                </a:cubicBezTo>
                <a:cubicBezTo>
                  <a:pt x="1258511" y="1074015"/>
                  <a:pt x="1163211" y="1056642"/>
                  <a:pt x="1036339" y="1006619"/>
                </a:cubicBezTo>
                <a:cubicBezTo>
                  <a:pt x="1155989" y="1018557"/>
                  <a:pt x="1256229" y="1061988"/>
                  <a:pt x="1378160" y="1085947"/>
                </a:cubicBezTo>
                <a:cubicBezTo>
                  <a:pt x="1434654" y="1099451"/>
                  <a:pt x="1491400" y="1125431"/>
                  <a:pt x="1542128" y="1114104"/>
                </a:cubicBezTo>
                <a:cubicBezTo>
                  <a:pt x="1559249" y="1104011"/>
                  <a:pt x="1564197" y="1096638"/>
                  <a:pt x="1584423" y="1097343"/>
                </a:cubicBezTo>
                <a:cubicBezTo>
                  <a:pt x="1636608" y="1099273"/>
                  <a:pt x="1684666" y="1140775"/>
                  <a:pt x="1744077" y="1147357"/>
                </a:cubicBezTo>
                <a:cubicBezTo>
                  <a:pt x="1736850" y="1142704"/>
                  <a:pt x="1753977" y="1099180"/>
                  <a:pt x="1762409" y="1104609"/>
                </a:cubicBezTo>
                <a:cubicBezTo>
                  <a:pt x="1792531" y="1090570"/>
                  <a:pt x="1934675" y="1182101"/>
                  <a:pt x="1967462" y="1148661"/>
                </a:cubicBezTo>
                <a:cubicBezTo>
                  <a:pt x="1967462" y="1148661"/>
                  <a:pt x="1968134" y="1147664"/>
                  <a:pt x="1968971" y="1146416"/>
                </a:cubicBezTo>
                <a:lnTo>
                  <a:pt x="1970855" y="1143606"/>
                </a:lnTo>
                <a:lnTo>
                  <a:pt x="1971483" y="1142672"/>
                </a:lnTo>
                <a:cubicBezTo>
                  <a:pt x="1972152" y="1141673"/>
                  <a:pt x="1972488" y="1141175"/>
                  <a:pt x="1971985" y="1141923"/>
                </a:cubicBezTo>
                <a:lnTo>
                  <a:pt x="1970855" y="1143606"/>
                </a:lnTo>
                <a:lnTo>
                  <a:pt x="1967462" y="1148661"/>
                </a:lnTo>
                <a:cubicBezTo>
                  <a:pt x="1908436" y="1110653"/>
                  <a:pt x="1857709" y="1121982"/>
                  <a:pt x="1799759" y="1095225"/>
                </a:cubicBezTo>
                <a:cubicBezTo>
                  <a:pt x="1720123" y="1054505"/>
                  <a:pt x="1641946" y="1027041"/>
                  <a:pt x="1540243" y="1003785"/>
                </a:cubicBezTo>
                <a:cubicBezTo>
                  <a:pt x="1373743" y="951123"/>
                  <a:pt x="1735790" y="1031157"/>
                  <a:pt x="1740736" y="1023783"/>
                </a:cubicBezTo>
                <a:lnTo>
                  <a:pt x="1656541" y="959010"/>
                </a:lnTo>
                <a:cubicBezTo>
                  <a:pt x="1661488" y="951638"/>
                  <a:pt x="1794131" y="993056"/>
                  <a:pt x="1794131" y="993056"/>
                </a:cubicBezTo>
                <a:cubicBezTo>
                  <a:pt x="1860772" y="1004291"/>
                  <a:pt x="1878711" y="1026402"/>
                  <a:pt x="1931721" y="1027101"/>
                </a:cubicBezTo>
                <a:cubicBezTo>
                  <a:pt x="1901606" y="1007708"/>
                  <a:pt x="1756786" y="969008"/>
                  <a:pt x="1761735" y="961636"/>
                </a:cubicBezTo>
                <a:cubicBezTo>
                  <a:pt x="1762970" y="959792"/>
                  <a:pt x="1773620" y="959830"/>
                  <a:pt x="1786712" y="960204"/>
                </a:cubicBezTo>
                <a:lnTo>
                  <a:pt x="1797494" y="960363"/>
                </a:lnTo>
                <a:lnTo>
                  <a:pt x="1934181" y="1023438"/>
                </a:lnTo>
                <a:lnTo>
                  <a:pt x="1999865" y="1053745"/>
                </a:lnTo>
                <a:cubicBezTo>
                  <a:pt x="2014365" y="1081577"/>
                  <a:pt x="2017856" y="1037825"/>
                  <a:pt x="1999865" y="1053745"/>
                </a:cubicBezTo>
                <a:cubicBezTo>
                  <a:pt x="1966292" y="1030596"/>
                  <a:pt x="1932193" y="1010553"/>
                  <a:pt x="1897850" y="992050"/>
                </a:cubicBezTo>
                <a:lnTo>
                  <a:pt x="1831129" y="958231"/>
                </a:lnTo>
                <a:lnTo>
                  <a:pt x="1838829" y="954116"/>
                </a:lnTo>
                <a:cubicBezTo>
                  <a:pt x="1833819" y="949652"/>
                  <a:pt x="1817314" y="942433"/>
                  <a:pt x="1782346" y="930916"/>
                </a:cubicBezTo>
                <a:lnTo>
                  <a:pt x="1768743" y="926551"/>
                </a:lnTo>
                <a:lnTo>
                  <a:pt x="1691039" y="886982"/>
                </a:lnTo>
                <a:cubicBezTo>
                  <a:pt x="1656814" y="868373"/>
                  <a:pt x="1622893" y="848171"/>
                  <a:pt x="1589555" y="824814"/>
                </a:cubicBezTo>
                <a:cubicBezTo>
                  <a:pt x="1679484" y="855829"/>
                  <a:pt x="1761949" y="903216"/>
                  <a:pt x="1850233" y="943820"/>
                </a:cubicBezTo>
                <a:cubicBezTo>
                  <a:pt x="1919111" y="973949"/>
                  <a:pt x="1868193" y="939311"/>
                  <a:pt x="1842329" y="921534"/>
                </a:cubicBezTo>
                <a:lnTo>
                  <a:pt x="1527855" y="761526"/>
                </a:lnTo>
                <a:lnTo>
                  <a:pt x="1540346" y="764525"/>
                </a:lnTo>
                <a:cubicBezTo>
                  <a:pt x="1594811" y="778480"/>
                  <a:pt x="1741657" y="816726"/>
                  <a:pt x="1635645" y="781899"/>
                </a:cubicBezTo>
                <a:cubicBezTo>
                  <a:pt x="1543010" y="745125"/>
                  <a:pt x="1661199" y="777236"/>
                  <a:pt x="1693601" y="775223"/>
                </a:cubicBezTo>
                <a:cubicBezTo>
                  <a:pt x="1686374" y="770570"/>
                  <a:pt x="1679144" y="765915"/>
                  <a:pt x="1671919" y="761261"/>
                </a:cubicBezTo>
                <a:cubicBezTo>
                  <a:pt x="1679144" y="765915"/>
                  <a:pt x="1640982" y="709664"/>
                  <a:pt x="1646754" y="701064"/>
                </a:cubicBezTo>
                <a:cubicBezTo>
                  <a:pt x="1656648" y="686317"/>
                  <a:pt x="1834249" y="725009"/>
                  <a:pt x="1862085" y="732376"/>
                </a:cubicBezTo>
                <a:cubicBezTo>
                  <a:pt x="1968101" y="733774"/>
                  <a:pt x="1664260" y="659544"/>
                  <a:pt x="1674978" y="643571"/>
                </a:cubicBezTo>
                <a:cubicBezTo>
                  <a:pt x="1675646" y="638719"/>
                  <a:pt x="1687750" y="637715"/>
                  <a:pt x="1704005" y="638475"/>
                </a:cubicBezTo>
                <a:lnTo>
                  <a:pt x="1720861" y="640196"/>
                </a:lnTo>
                <a:lnTo>
                  <a:pt x="1938072" y="747341"/>
                </a:lnTo>
                <a:cubicBezTo>
                  <a:pt x="1959230" y="757893"/>
                  <a:pt x="2057029" y="822608"/>
                  <a:pt x="2069340" y="811714"/>
                </a:cubicBezTo>
                <a:cubicBezTo>
                  <a:pt x="2080704" y="801657"/>
                  <a:pt x="1996456" y="765611"/>
                  <a:pt x="1990804" y="759225"/>
                </a:cubicBezTo>
                <a:cubicBezTo>
                  <a:pt x="1909801" y="721121"/>
                  <a:pt x="1835307" y="684171"/>
                  <a:pt x="1763462" y="647114"/>
                </a:cubicBezTo>
                <a:lnTo>
                  <a:pt x="1757497" y="643934"/>
                </a:lnTo>
                <a:lnTo>
                  <a:pt x="1757941" y="643979"/>
                </a:lnTo>
                <a:cubicBezTo>
                  <a:pt x="1792488" y="648408"/>
                  <a:pt x="1814509" y="651588"/>
                  <a:pt x="1765718" y="636887"/>
                </a:cubicBezTo>
                <a:lnTo>
                  <a:pt x="1690171" y="608032"/>
                </a:lnTo>
                <a:lnTo>
                  <a:pt x="1552012" y="534359"/>
                </a:lnTo>
                <a:lnTo>
                  <a:pt x="1532592" y="524940"/>
                </a:lnTo>
                <a:lnTo>
                  <a:pt x="1602215" y="536693"/>
                </a:lnTo>
                <a:cubicBezTo>
                  <a:pt x="1632062" y="542024"/>
                  <a:pt x="1667037" y="548710"/>
                  <a:pt x="1711645" y="558076"/>
                </a:cubicBezTo>
                <a:cubicBezTo>
                  <a:pt x="1758880" y="567375"/>
                  <a:pt x="1794769" y="578165"/>
                  <a:pt x="1834779" y="582812"/>
                </a:cubicBezTo>
                <a:cubicBezTo>
                  <a:pt x="1926592" y="587381"/>
                  <a:pt x="1774546" y="544027"/>
                  <a:pt x="1739483" y="532008"/>
                </a:cubicBezTo>
                <a:cubicBezTo>
                  <a:pt x="1684193" y="519282"/>
                  <a:pt x="1619833" y="520073"/>
                  <a:pt x="1627449" y="493301"/>
                </a:cubicBezTo>
                <a:cubicBezTo>
                  <a:pt x="1622501" y="500673"/>
                  <a:pt x="1739870" y="500581"/>
                  <a:pt x="1772271" y="498568"/>
                </a:cubicBezTo>
                <a:cubicBezTo>
                  <a:pt x="1772271" y="498568"/>
                  <a:pt x="1830223" y="525326"/>
                  <a:pt x="1817229" y="495842"/>
                </a:cubicBezTo>
                <a:cubicBezTo>
                  <a:pt x="1817229" y="495842"/>
                  <a:pt x="1769991" y="486542"/>
                  <a:pt x="1743361" y="479953"/>
                </a:cubicBezTo>
                <a:cubicBezTo>
                  <a:pt x="1744821" y="459775"/>
                  <a:pt x="1747489" y="440376"/>
                  <a:pt x="1747489" y="440376"/>
                </a:cubicBezTo>
                <a:cubicBezTo>
                  <a:pt x="1733033" y="431067"/>
                  <a:pt x="1645785" y="417121"/>
                  <a:pt x="1615669" y="397729"/>
                </a:cubicBezTo>
                <a:cubicBezTo>
                  <a:pt x="1615669" y="397729"/>
                  <a:pt x="1571099" y="369027"/>
                  <a:pt x="1644966" y="384918"/>
                </a:cubicBezTo>
                <a:cubicBezTo>
                  <a:pt x="1701461" y="398419"/>
                  <a:pt x="1655679" y="402374"/>
                  <a:pt x="1694234" y="393766"/>
                </a:cubicBezTo>
                <a:cubicBezTo>
                  <a:pt x="1667854" y="399657"/>
                  <a:pt x="1669064" y="367000"/>
                  <a:pt x="1686186" y="356909"/>
                </a:cubicBezTo>
                <a:cubicBezTo>
                  <a:pt x="1683140" y="357589"/>
                  <a:pt x="1691575" y="360928"/>
                  <a:pt x="1706012" y="365441"/>
                </a:cubicBezTo>
                <a:lnTo>
                  <a:pt x="1752403" y="378370"/>
                </a:lnTo>
                <a:lnTo>
                  <a:pt x="1754143" y="379253"/>
                </a:lnTo>
                <a:cubicBezTo>
                  <a:pt x="1910741" y="458414"/>
                  <a:pt x="2066635" y="536776"/>
                  <a:pt x="2215623" y="610677"/>
                </a:cubicBezTo>
                <a:cubicBezTo>
                  <a:pt x="2399455" y="700094"/>
                  <a:pt x="2579281" y="773544"/>
                  <a:pt x="2753456" y="840607"/>
                </a:cubicBezTo>
                <a:cubicBezTo>
                  <a:pt x="2929386" y="907741"/>
                  <a:pt x="3120603" y="959721"/>
                  <a:pt x="3298240" y="994441"/>
                </a:cubicBezTo>
                <a:cubicBezTo>
                  <a:pt x="3018801" y="879032"/>
                  <a:pt x="2746391" y="807820"/>
                  <a:pt x="2449830" y="686420"/>
                </a:cubicBezTo>
                <a:cubicBezTo>
                  <a:pt x="2207612" y="578729"/>
                  <a:pt x="1962337" y="454228"/>
                  <a:pt x="1720992" y="324623"/>
                </a:cubicBezTo>
                <a:lnTo>
                  <a:pt x="1713936" y="320510"/>
                </a:lnTo>
                <a:lnTo>
                  <a:pt x="1753310" y="326606"/>
                </a:lnTo>
                <a:lnTo>
                  <a:pt x="1758887" y="325878"/>
                </a:lnTo>
                <a:lnTo>
                  <a:pt x="1769687" y="331947"/>
                </a:lnTo>
                <a:cubicBezTo>
                  <a:pt x="2007060" y="434166"/>
                  <a:pt x="2199742" y="545034"/>
                  <a:pt x="2478344" y="670942"/>
                </a:cubicBezTo>
                <a:cubicBezTo>
                  <a:pt x="2667856" y="755334"/>
                  <a:pt x="2902062" y="831076"/>
                  <a:pt x="3104723" y="894075"/>
                </a:cubicBezTo>
                <a:cubicBezTo>
                  <a:pt x="3109566" y="899547"/>
                  <a:pt x="3201280" y="919224"/>
                  <a:pt x="3201280" y="919224"/>
                </a:cubicBezTo>
                <a:cubicBezTo>
                  <a:pt x="3212641" y="909168"/>
                  <a:pt x="3142924" y="889542"/>
                  <a:pt x="3106539" y="871323"/>
                </a:cubicBezTo>
                <a:cubicBezTo>
                  <a:pt x="3053834" y="848026"/>
                  <a:pt x="3010817" y="835670"/>
                  <a:pt x="2989800" y="823368"/>
                </a:cubicBezTo>
                <a:cubicBezTo>
                  <a:pt x="2920053" y="815154"/>
                  <a:pt x="2873171" y="785079"/>
                  <a:pt x="2787139" y="760371"/>
                </a:cubicBezTo>
                <a:cubicBezTo>
                  <a:pt x="2686686" y="728911"/>
                  <a:pt x="2586264" y="686036"/>
                  <a:pt x="2486648" y="644074"/>
                </a:cubicBezTo>
                <a:cubicBezTo>
                  <a:pt x="2449314" y="626693"/>
                  <a:pt x="2316370" y="583325"/>
                  <a:pt x="2349729" y="573316"/>
                </a:cubicBezTo>
                <a:cubicBezTo>
                  <a:pt x="2340045" y="562372"/>
                  <a:pt x="2329550" y="550513"/>
                  <a:pt x="2313341" y="555100"/>
                </a:cubicBezTo>
                <a:cubicBezTo>
                  <a:pt x="2135998" y="461562"/>
                  <a:pt x="1951329" y="382644"/>
                  <a:pt x="1758680" y="260363"/>
                </a:cubicBezTo>
                <a:cubicBezTo>
                  <a:pt x="1942512" y="349783"/>
                  <a:pt x="2163676" y="456586"/>
                  <a:pt x="2352354" y="551478"/>
                </a:cubicBezTo>
                <a:cubicBezTo>
                  <a:pt x="2383089" y="563314"/>
                  <a:pt x="2545870" y="651844"/>
                  <a:pt x="2557232" y="641786"/>
                </a:cubicBezTo>
                <a:cubicBezTo>
                  <a:pt x="2602792" y="611224"/>
                  <a:pt x="2042418" y="332930"/>
                  <a:pt x="2532209" y="613512"/>
                </a:cubicBezTo>
                <a:cubicBezTo>
                  <a:pt x="2511189" y="601208"/>
                  <a:pt x="2490977" y="589820"/>
                  <a:pt x="2478699" y="589301"/>
                </a:cubicBezTo>
                <a:cubicBezTo>
                  <a:pt x="2230770" y="498052"/>
                  <a:pt x="1996859" y="363493"/>
                  <a:pt x="1783190" y="228911"/>
                </a:cubicBezTo>
                <a:cubicBezTo>
                  <a:pt x="2056949" y="349350"/>
                  <a:pt x="2324189" y="485313"/>
                  <a:pt x="2609422" y="605358"/>
                </a:cubicBezTo>
                <a:cubicBezTo>
                  <a:pt x="2873493" y="714851"/>
                  <a:pt x="3128749" y="791482"/>
                  <a:pt x="3395473" y="867721"/>
                </a:cubicBezTo>
                <a:cubicBezTo>
                  <a:pt x="3427020" y="880468"/>
                  <a:pt x="3475718" y="887793"/>
                  <a:pt x="3423153" y="862744"/>
                </a:cubicBezTo>
                <a:cubicBezTo>
                  <a:pt x="3364770" y="844473"/>
                  <a:pt x="3264316" y="813013"/>
                  <a:pt x="3221299" y="800660"/>
                </a:cubicBezTo>
                <a:cubicBezTo>
                  <a:pt x="2758542" y="655557"/>
                  <a:pt x="2298327" y="467540"/>
                  <a:pt x="1855529" y="226697"/>
                </a:cubicBezTo>
                <a:cubicBezTo>
                  <a:pt x="1771312" y="179241"/>
                  <a:pt x="1666045" y="130893"/>
                  <a:pt x="1626523" y="74787"/>
                </a:cubicBezTo>
                <a:cubicBezTo>
                  <a:pt x="1590971" y="46067"/>
                  <a:pt x="1584343" y="51931"/>
                  <a:pt x="1564132" y="40544"/>
                </a:cubicBezTo>
                <a:cubicBezTo>
                  <a:pt x="1524709" y="21755"/>
                  <a:pt x="1494324" y="1374"/>
                  <a:pt x="1506227" y="67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54283865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77796" y="617577"/>
            <a:ext cx="4487832" cy="5706946"/>
          </a:xfrm>
          <a:custGeom>
            <a:avLst/>
            <a:gdLst>
              <a:gd name="connsiteX0" fmla="*/ 2021829 w 4487832"/>
              <a:gd name="connsiteY0" fmla="*/ 5406581 h 5706946"/>
              <a:gd name="connsiteX1" fmla="*/ 2013205 w 4487832"/>
              <a:gd name="connsiteY1" fmla="*/ 5410599 h 5706946"/>
              <a:gd name="connsiteX2" fmla="*/ 2003741 w 4487832"/>
              <a:gd name="connsiteY2" fmla="*/ 5411684 h 5706946"/>
              <a:gd name="connsiteX3" fmla="*/ 2013205 w 4487832"/>
              <a:gd name="connsiteY3" fmla="*/ 5410599 h 5706946"/>
              <a:gd name="connsiteX4" fmla="*/ 2021829 w 4487832"/>
              <a:gd name="connsiteY4" fmla="*/ 5406581 h 5706946"/>
              <a:gd name="connsiteX5" fmla="*/ 1560544 w 4487832"/>
              <a:gd name="connsiteY5" fmla="*/ 5368712 h 5706946"/>
              <a:gd name="connsiteX6" fmla="*/ 1562238 w 4487832"/>
              <a:gd name="connsiteY6" fmla="*/ 5369709 h 5706946"/>
              <a:gd name="connsiteX7" fmla="*/ 1561200 w 4487832"/>
              <a:gd name="connsiteY7" fmla="*/ 5373698 h 5706946"/>
              <a:gd name="connsiteX8" fmla="*/ 1560623 w 4487832"/>
              <a:gd name="connsiteY8" fmla="*/ 5372285 h 5706946"/>
              <a:gd name="connsiteX9" fmla="*/ 1560544 w 4487832"/>
              <a:gd name="connsiteY9" fmla="*/ 5368712 h 5706946"/>
              <a:gd name="connsiteX10" fmla="*/ 1961654 w 4487832"/>
              <a:gd name="connsiteY10" fmla="*/ 5224652 h 5706946"/>
              <a:gd name="connsiteX11" fmla="*/ 1956174 w 4487832"/>
              <a:gd name="connsiteY11" fmla="*/ 5247263 h 5706946"/>
              <a:gd name="connsiteX12" fmla="*/ 1957084 w 4487832"/>
              <a:gd name="connsiteY12" fmla="*/ 5236514 h 5706946"/>
              <a:gd name="connsiteX13" fmla="*/ 2292128 w 4487832"/>
              <a:gd name="connsiteY13" fmla="*/ 5193151 h 5706946"/>
              <a:gd name="connsiteX14" fmla="*/ 2278337 w 4487832"/>
              <a:gd name="connsiteY14" fmla="*/ 5244980 h 5706946"/>
              <a:gd name="connsiteX15" fmla="*/ 2292128 w 4487832"/>
              <a:gd name="connsiteY15" fmla="*/ 5193151 h 5706946"/>
              <a:gd name="connsiteX16" fmla="*/ 1685431 w 4487832"/>
              <a:gd name="connsiteY16" fmla="*/ 5077353 h 5706946"/>
              <a:gd name="connsiteX17" fmla="*/ 1676000 w 4487832"/>
              <a:gd name="connsiteY17" fmla="*/ 5118307 h 5706946"/>
              <a:gd name="connsiteX18" fmla="*/ 1667197 w 4487832"/>
              <a:gd name="connsiteY18" fmla="*/ 5116532 h 5706946"/>
              <a:gd name="connsiteX19" fmla="*/ 1685431 w 4487832"/>
              <a:gd name="connsiteY19" fmla="*/ 5077353 h 5706946"/>
              <a:gd name="connsiteX20" fmla="*/ 2157001 w 4487832"/>
              <a:gd name="connsiteY20" fmla="*/ 4984334 h 5706946"/>
              <a:gd name="connsiteX21" fmla="*/ 2167714 w 4487832"/>
              <a:gd name="connsiteY21" fmla="*/ 4992674 h 5706946"/>
              <a:gd name="connsiteX22" fmla="*/ 2157001 w 4487832"/>
              <a:gd name="connsiteY22" fmla="*/ 4984334 h 5706946"/>
              <a:gd name="connsiteX23" fmla="*/ 2390929 w 4487832"/>
              <a:gd name="connsiteY23" fmla="*/ 4972814 h 5706946"/>
              <a:gd name="connsiteX24" fmla="*/ 2390253 w 4487832"/>
              <a:gd name="connsiteY24" fmla="*/ 4974259 h 5706946"/>
              <a:gd name="connsiteX25" fmla="*/ 2386060 w 4487832"/>
              <a:gd name="connsiteY25" fmla="*/ 4978576 h 5706946"/>
              <a:gd name="connsiteX26" fmla="*/ 2446825 w 4487832"/>
              <a:gd name="connsiteY26" fmla="*/ 4937396 h 5706946"/>
              <a:gd name="connsiteX27" fmla="*/ 2446385 w 4487832"/>
              <a:gd name="connsiteY27" fmla="*/ 4939483 h 5706946"/>
              <a:gd name="connsiteX28" fmla="*/ 2442912 w 4487832"/>
              <a:gd name="connsiteY28" fmla="*/ 4941325 h 5706946"/>
              <a:gd name="connsiteX29" fmla="*/ 2446825 w 4487832"/>
              <a:gd name="connsiteY29" fmla="*/ 4937396 h 5706946"/>
              <a:gd name="connsiteX30" fmla="*/ 2450740 w 4487832"/>
              <a:gd name="connsiteY30" fmla="*/ 4933466 h 5706946"/>
              <a:gd name="connsiteX31" fmla="*/ 2450299 w 4487832"/>
              <a:gd name="connsiteY31" fmla="*/ 4935553 h 5706946"/>
              <a:gd name="connsiteX32" fmla="*/ 2446825 w 4487832"/>
              <a:gd name="connsiteY32" fmla="*/ 4937396 h 5706946"/>
              <a:gd name="connsiteX33" fmla="*/ 2450740 w 4487832"/>
              <a:gd name="connsiteY33" fmla="*/ 4933466 h 5706946"/>
              <a:gd name="connsiteX34" fmla="*/ 2460357 w 4487832"/>
              <a:gd name="connsiteY34" fmla="*/ 4922279 h 5706946"/>
              <a:gd name="connsiteX35" fmla="*/ 2457115 w 4487832"/>
              <a:gd name="connsiteY35" fmla="*/ 4928107 h 5706946"/>
              <a:gd name="connsiteX36" fmla="*/ 2450740 w 4487832"/>
              <a:gd name="connsiteY36" fmla="*/ 4933466 h 5706946"/>
              <a:gd name="connsiteX37" fmla="*/ 2460357 w 4487832"/>
              <a:gd name="connsiteY37" fmla="*/ 4922279 h 5706946"/>
              <a:gd name="connsiteX38" fmla="*/ 2644916 w 4487832"/>
              <a:gd name="connsiteY38" fmla="*/ 4918489 h 5706946"/>
              <a:gd name="connsiteX39" fmla="*/ 2555142 w 4487832"/>
              <a:gd name="connsiteY39" fmla="*/ 5330899 h 5706946"/>
              <a:gd name="connsiteX40" fmla="*/ 2453989 w 4487832"/>
              <a:gd name="connsiteY40" fmla="*/ 5706946 h 5706946"/>
              <a:gd name="connsiteX41" fmla="*/ 2483509 w 4487832"/>
              <a:gd name="connsiteY41" fmla="*/ 5557603 h 5706946"/>
              <a:gd name="connsiteX42" fmla="*/ 2497941 w 4487832"/>
              <a:gd name="connsiteY42" fmla="*/ 5493877 h 5706946"/>
              <a:gd name="connsiteX43" fmla="*/ 2508714 w 4487832"/>
              <a:gd name="connsiteY43" fmla="*/ 5455794 h 5706946"/>
              <a:gd name="connsiteX44" fmla="*/ 2508404 w 4487832"/>
              <a:gd name="connsiteY44" fmla="*/ 5447687 h 5706946"/>
              <a:gd name="connsiteX45" fmla="*/ 2521620 w 4487832"/>
              <a:gd name="connsiteY45" fmla="*/ 5389330 h 5706946"/>
              <a:gd name="connsiteX46" fmla="*/ 2557797 w 4487832"/>
              <a:gd name="connsiteY46" fmla="*/ 5212006 h 5706946"/>
              <a:gd name="connsiteX47" fmla="*/ 2560351 w 4487832"/>
              <a:gd name="connsiteY47" fmla="*/ 5191155 h 5706946"/>
              <a:gd name="connsiteX48" fmla="*/ 2619765 w 4487832"/>
              <a:gd name="connsiteY48" fmla="*/ 4996970 h 5706946"/>
              <a:gd name="connsiteX49" fmla="*/ 2079402 w 4487832"/>
              <a:gd name="connsiteY49" fmla="*/ 4906330 h 5706946"/>
              <a:gd name="connsiteX50" fmla="*/ 2079156 w 4487832"/>
              <a:gd name="connsiteY50" fmla="*/ 4907786 h 5706946"/>
              <a:gd name="connsiteX51" fmla="*/ 2081780 w 4487832"/>
              <a:gd name="connsiteY51" fmla="*/ 4924967 h 5706946"/>
              <a:gd name="connsiteX52" fmla="*/ 2088271 w 4487832"/>
              <a:gd name="connsiteY52" fmla="*/ 4944470 h 5706946"/>
              <a:gd name="connsiteX53" fmla="*/ 2092577 w 4487832"/>
              <a:gd name="connsiteY53" fmla="*/ 4920933 h 5706946"/>
              <a:gd name="connsiteX54" fmla="*/ 2088691 w 4487832"/>
              <a:gd name="connsiteY54" fmla="*/ 4911327 h 5706946"/>
              <a:gd name="connsiteX55" fmla="*/ 2373551 w 4487832"/>
              <a:gd name="connsiteY55" fmla="*/ 4886147 h 5706946"/>
              <a:gd name="connsiteX56" fmla="*/ 2374563 w 4487832"/>
              <a:gd name="connsiteY56" fmla="*/ 4895849 h 5706946"/>
              <a:gd name="connsiteX57" fmla="*/ 2372777 w 4487832"/>
              <a:gd name="connsiteY57" fmla="*/ 4886414 h 5706946"/>
              <a:gd name="connsiteX58" fmla="*/ 2373551 w 4487832"/>
              <a:gd name="connsiteY58" fmla="*/ 4886147 h 5706946"/>
              <a:gd name="connsiteX59" fmla="*/ 2914784 w 4487832"/>
              <a:gd name="connsiteY59" fmla="*/ 4878337 h 5706946"/>
              <a:gd name="connsiteX60" fmla="*/ 2914657 w 4487832"/>
              <a:gd name="connsiteY60" fmla="*/ 4878515 h 5706946"/>
              <a:gd name="connsiteX61" fmla="*/ 2914611 w 4487832"/>
              <a:gd name="connsiteY61" fmla="*/ 4878396 h 5706946"/>
              <a:gd name="connsiteX62" fmla="*/ 2923248 w 4487832"/>
              <a:gd name="connsiteY62" fmla="*/ 4875461 h 5706946"/>
              <a:gd name="connsiteX63" fmla="*/ 2925009 w 4487832"/>
              <a:gd name="connsiteY63" fmla="*/ 4890810 h 5706946"/>
              <a:gd name="connsiteX64" fmla="*/ 2921570 w 4487832"/>
              <a:gd name="connsiteY64" fmla="*/ 4887632 h 5706946"/>
              <a:gd name="connsiteX65" fmla="*/ 2923038 w 4487832"/>
              <a:gd name="connsiteY65" fmla="*/ 4882717 h 5706946"/>
              <a:gd name="connsiteX66" fmla="*/ 2922637 w 4487832"/>
              <a:gd name="connsiteY66" fmla="*/ 4875667 h 5706946"/>
              <a:gd name="connsiteX67" fmla="*/ 2314067 w 4487832"/>
              <a:gd name="connsiteY67" fmla="*/ 4863583 h 5706946"/>
              <a:gd name="connsiteX68" fmla="*/ 2313576 w 4487832"/>
              <a:gd name="connsiteY68" fmla="*/ 4865473 h 5706946"/>
              <a:gd name="connsiteX69" fmla="*/ 2313090 w 4487832"/>
              <a:gd name="connsiteY69" fmla="*/ 4866929 h 5706946"/>
              <a:gd name="connsiteX70" fmla="*/ 2311203 w 4487832"/>
              <a:gd name="connsiteY70" fmla="*/ 4869656 h 5706946"/>
              <a:gd name="connsiteX71" fmla="*/ 2314067 w 4487832"/>
              <a:gd name="connsiteY71" fmla="*/ 4863583 h 5706946"/>
              <a:gd name="connsiteX72" fmla="*/ 2451182 w 4487832"/>
              <a:gd name="connsiteY72" fmla="*/ 4848417 h 5706946"/>
              <a:gd name="connsiteX73" fmla="*/ 2452803 w 4487832"/>
              <a:gd name="connsiteY73" fmla="*/ 4848718 h 5706946"/>
              <a:gd name="connsiteX74" fmla="*/ 2450391 w 4487832"/>
              <a:gd name="connsiteY74" fmla="*/ 4852918 h 5706946"/>
              <a:gd name="connsiteX75" fmla="*/ 2446722 w 4487832"/>
              <a:gd name="connsiteY75" fmla="*/ 4855111 h 5706946"/>
              <a:gd name="connsiteX76" fmla="*/ 2451182 w 4487832"/>
              <a:gd name="connsiteY76" fmla="*/ 4848417 h 5706946"/>
              <a:gd name="connsiteX77" fmla="*/ 2527712 w 4487832"/>
              <a:gd name="connsiteY77" fmla="*/ 4840725 h 5706946"/>
              <a:gd name="connsiteX78" fmla="*/ 2523927 w 4487832"/>
              <a:gd name="connsiteY78" fmla="*/ 4848911 h 5706946"/>
              <a:gd name="connsiteX79" fmla="*/ 2529008 w 4487832"/>
              <a:gd name="connsiteY79" fmla="*/ 4841149 h 5706946"/>
              <a:gd name="connsiteX80" fmla="*/ 2527712 w 4487832"/>
              <a:gd name="connsiteY80" fmla="*/ 4840725 h 5706946"/>
              <a:gd name="connsiteX81" fmla="*/ 1495948 w 4487832"/>
              <a:gd name="connsiteY81" fmla="*/ 4840557 h 5706946"/>
              <a:gd name="connsiteX82" fmla="*/ 1496561 w 4487832"/>
              <a:gd name="connsiteY82" fmla="*/ 4854120 h 5706946"/>
              <a:gd name="connsiteX83" fmla="*/ 1495948 w 4487832"/>
              <a:gd name="connsiteY83" fmla="*/ 4840557 h 5706946"/>
              <a:gd name="connsiteX84" fmla="*/ 1508556 w 4487832"/>
              <a:gd name="connsiteY84" fmla="*/ 4833889 h 5706946"/>
              <a:gd name="connsiteX85" fmla="*/ 1508493 w 4487832"/>
              <a:gd name="connsiteY85" fmla="*/ 4834344 h 5706946"/>
              <a:gd name="connsiteX86" fmla="*/ 1508465 w 4487832"/>
              <a:gd name="connsiteY86" fmla="*/ 4834547 h 5706946"/>
              <a:gd name="connsiteX87" fmla="*/ 2670712 w 4487832"/>
              <a:gd name="connsiteY87" fmla="*/ 4829326 h 5706946"/>
              <a:gd name="connsiteX88" fmla="*/ 2664083 w 4487832"/>
              <a:gd name="connsiteY88" fmla="*/ 4835230 h 5706946"/>
              <a:gd name="connsiteX89" fmla="*/ 2661440 w 4487832"/>
              <a:gd name="connsiteY89" fmla="*/ 4838797 h 5706946"/>
              <a:gd name="connsiteX90" fmla="*/ 2660552 w 4487832"/>
              <a:gd name="connsiteY90" fmla="*/ 4842968 h 5706946"/>
              <a:gd name="connsiteX91" fmla="*/ 2656355 w 4487832"/>
              <a:gd name="connsiteY91" fmla="*/ 4855366 h 5706946"/>
              <a:gd name="connsiteX92" fmla="*/ 2656680 w 4487832"/>
              <a:gd name="connsiteY92" fmla="*/ 4854676 h 5706946"/>
              <a:gd name="connsiteX93" fmla="*/ 2670712 w 4487832"/>
              <a:gd name="connsiteY93" fmla="*/ 4829326 h 5706946"/>
              <a:gd name="connsiteX94" fmla="*/ 1509887 w 4487832"/>
              <a:gd name="connsiteY94" fmla="*/ 4824306 h 5706946"/>
              <a:gd name="connsiteX95" fmla="*/ 1508556 w 4487832"/>
              <a:gd name="connsiteY95" fmla="*/ 4833889 h 5706946"/>
              <a:gd name="connsiteX96" fmla="*/ 1509140 w 4487832"/>
              <a:gd name="connsiteY96" fmla="*/ 4829679 h 5706946"/>
              <a:gd name="connsiteX97" fmla="*/ 1510268 w 4487832"/>
              <a:gd name="connsiteY97" fmla="*/ 4821565 h 5706946"/>
              <a:gd name="connsiteX98" fmla="*/ 1509887 w 4487832"/>
              <a:gd name="connsiteY98" fmla="*/ 4824306 h 5706946"/>
              <a:gd name="connsiteX99" fmla="*/ 1509901 w 4487832"/>
              <a:gd name="connsiteY99" fmla="*/ 4824202 h 5706946"/>
              <a:gd name="connsiteX100" fmla="*/ 1510268 w 4487832"/>
              <a:gd name="connsiteY100" fmla="*/ 4821565 h 5706946"/>
              <a:gd name="connsiteX101" fmla="*/ 2497178 w 4487832"/>
              <a:gd name="connsiteY101" fmla="*/ 4818959 h 5706946"/>
              <a:gd name="connsiteX102" fmla="*/ 2495090 w 4487832"/>
              <a:gd name="connsiteY102" fmla="*/ 4822870 h 5706946"/>
              <a:gd name="connsiteX103" fmla="*/ 2491089 w 4487832"/>
              <a:gd name="connsiteY103" fmla="*/ 4826030 h 5706946"/>
              <a:gd name="connsiteX104" fmla="*/ 2497178 w 4487832"/>
              <a:gd name="connsiteY104" fmla="*/ 4818959 h 5706946"/>
              <a:gd name="connsiteX105" fmla="*/ 1442716 w 4487832"/>
              <a:gd name="connsiteY105" fmla="*/ 4815777 h 5706946"/>
              <a:gd name="connsiteX106" fmla="*/ 1444308 w 4487832"/>
              <a:gd name="connsiteY106" fmla="*/ 4825897 h 5706946"/>
              <a:gd name="connsiteX107" fmla="*/ 1442716 w 4487832"/>
              <a:gd name="connsiteY107" fmla="*/ 4815777 h 5706946"/>
              <a:gd name="connsiteX108" fmla="*/ 1973138 w 4487832"/>
              <a:gd name="connsiteY108" fmla="*/ 4801593 h 5706946"/>
              <a:gd name="connsiteX109" fmla="*/ 1969715 w 4487832"/>
              <a:gd name="connsiteY109" fmla="*/ 4804330 h 5706946"/>
              <a:gd name="connsiteX110" fmla="*/ 1979131 w 4487832"/>
              <a:gd name="connsiteY110" fmla="*/ 4826839 h 5706946"/>
              <a:gd name="connsiteX111" fmla="*/ 1986777 w 4487832"/>
              <a:gd name="connsiteY111" fmla="*/ 4857853 h 5706946"/>
              <a:gd name="connsiteX112" fmla="*/ 1975449 w 4487832"/>
              <a:gd name="connsiteY112" fmla="*/ 4880871 h 5706946"/>
              <a:gd name="connsiteX113" fmla="*/ 1983402 w 4487832"/>
              <a:gd name="connsiteY113" fmla="*/ 4905155 h 5706946"/>
              <a:gd name="connsiteX114" fmla="*/ 1988674 w 4487832"/>
              <a:gd name="connsiteY114" fmla="*/ 4881881 h 5706946"/>
              <a:gd name="connsiteX115" fmla="*/ 1994535 w 4487832"/>
              <a:gd name="connsiteY115" fmla="*/ 4856275 h 5706946"/>
              <a:gd name="connsiteX116" fmla="*/ 1987131 w 4487832"/>
              <a:gd name="connsiteY116" fmla="*/ 4840102 h 5706946"/>
              <a:gd name="connsiteX117" fmla="*/ 1980646 w 4487832"/>
              <a:gd name="connsiteY117" fmla="*/ 4824111 h 5706946"/>
              <a:gd name="connsiteX118" fmla="*/ 1974966 w 4487832"/>
              <a:gd name="connsiteY118" fmla="*/ 4806563 h 5706946"/>
              <a:gd name="connsiteX119" fmla="*/ 1970776 w 4487832"/>
              <a:gd name="connsiteY119" fmla="*/ 4795174 h 5706946"/>
              <a:gd name="connsiteX120" fmla="*/ 1970019 w 4487832"/>
              <a:gd name="connsiteY120" fmla="*/ 4798262 h 5706946"/>
              <a:gd name="connsiteX121" fmla="*/ 1971235 w 4487832"/>
              <a:gd name="connsiteY121" fmla="*/ 4796422 h 5706946"/>
              <a:gd name="connsiteX122" fmla="*/ 1987636 w 4487832"/>
              <a:gd name="connsiteY122" fmla="*/ 4788788 h 5706946"/>
              <a:gd name="connsiteX123" fmla="*/ 1987360 w 4487832"/>
              <a:gd name="connsiteY123" fmla="*/ 4789061 h 5706946"/>
              <a:gd name="connsiteX124" fmla="*/ 1999026 w 4487832"/>
              <a:gd name="connsiteY124" fmla="*/ 4836664 h 5706946"/>
              <a:gd name="connsiteX125" fmla="*/ 2001605 w 4487832"/>
              <a:gd name="connsiteY125" fmla="*/ 4825396 h 5706946"/>
              <a:gd name="connsiteX126" fmla="*/ 1852063 w 4487832"/>
              <a:gd name="connsiteY126" fmla="*/ 4783757 h 5706946"/>
              <a:gd name="connsiteX127" fmla="*/ 1845889 w 4487832"/>
              <a:gd name="connsiteY127" fmla="*/ 4801155 h 5706946"/>
              <a:gd name="connsiteX128" fmla="*/ 1849429 w 4487832"/>
              <a:gd name="connsiteY128" fmla="*/ 4812292 h 5706946"/>
              <a:gd name="connsiteX129" fmla="*/ 1854022 w 4487832"/>
              <a:gd name="connsiteY129" fmla="*/ 4789785 h 5706946"/>
              <a:gd name="connsiteX130" fmla="*/ 1961670 w 4487832"/>
              <a:gd name="connsiteY130" fmla="*/ 4774369 h 5706946"/>
              <a:gd name="connsiteX131" fmla="*/ 1961856 w 4487832"/>
              <a:gd name="connsiteY131" fmla="*/ 4778894 h 5706946"/>
              <a:gd name="connsiteX132" fmla="*/ 1964143 w 4487832"/>
              <a:gd name="connsiteY132" fmla="*/ 4789548 h 5706946"/>
              <a:gd name="connsiteX133" fmla="*/ 1964904 w 4487832"/>
              <a:gd name="connsiteY133" fmla="*/ 4780699 h 5706946"/>
              <a:gd name="connsiteX134" fmla="*/ 2008204 w 4487832"/>
              <a:gd name="connsiteY134" fmla="*/ 4762693 h 5706946"/>
              <a:gd name="connsiteX135" fmla="*/ 2005546 w 4487832"/>
              <a:gd name="connsiteY135" fmla="*/ 4766258 h 5706946"/>
              <a:gd name="connsiteX136" fmla="*/ 1996837 w 4487832"/>
              <a:gd name="connsiteY136" fmla="*/ 4779696 h 5706946"/>
              <a:gd name="connsiteX137" fmla="*/ 1995047 w 4487832"/>
              <a:gd name="connsiteY137" fmla="*/ 4781465 h 5706946"/>
              <a:gd name="connsiteX138" fmla="*/ 2004144 w 4487832"/>
              <a:gd name="connsiteY138" fmla="*/ 4809898 h 5706946"/>
              <a:gd name="connsiteX139" fmla="*/ 2004720 w 4487832"/>
              <a:gd name="connsiteY139" fmla="*/ 4811795 h 5706946"/>
              <a:gd name="connsiteX140" fmla="*/ 2005433 w 4487832"/>
              <a:gd name="connsiteY140" fmla="*/ 4808682 h 5706946"/>
              <a:gd name="connsiteX141" fmla="*/ 2012470 w 4487832"/>
              <a:gd name="connsiteY141" fmla="*/ 4777351 h 5706946"/>
              <a:gd name="connsiteX142" fmla="*/ 2585055 w 4487832"/>
              <a:gd name="connsiteY142" fmla="*/ 4760922 h 5706946"/>
              <a:gd name="connsiteX143" fmla="*/ 2567952 w 4487832"/>
              <a:gd name="connsiteY143" fmla="*/ 4784434 h 5706946"/>
              <a:gd name="connsiteX144" fmla="*/ 2577259 w 4487832"/>
              <a:gd name="connsiteY144" fmla="*/ 4769748 h 5706946"/>
              <a:gd name="connsiteX145" fmla="*/ 2585124 w 4487832"/>
              <a:gd name="connsiteY145" fmla="*/ 4760827 h 5706946"/>
              <a:gd name="connsiteX146" fmla="*/ 2585133 w 4487832"/>
              <a:gd name="connsiteY146" fmla="*/ 4760833 h 5706946"/>
              <a:gd name="connsiteX147" fmla="*/ 2585055 w 4487832"/>
              <a:gd name="connsiteY147" fmla="*/ 4760922 h 5706946"/>
              <a:gd name="connsiteX148" fmla="*/ 1417445 w 4487832"/>
              <a:gd name="connsiteY148" fmla="*/ 4758026 h 5706946"/>
              <a:gd name="connsiteX149" fmla="*/ 1417965 w 4487832"/>
              <a:gd name="connsiteY149" fmla="*/ 4759946 h 5706946"/>
              <a:gd name="connsiteX150" fmla="*/ 1414849 w 4487832"/>
              <a:gd name="connsiteY150" fmla="*/ 4764981 h 5706946"/>
              <a:gd name="connsiteX151" fmla="*/ 1414557 w 4487832"/>
              <a:gd name="connsiteY151" fmla="*/ 4764272 h 5706946"/>
              <a:gd name="connsiteX152" fmla="*/ 1417445 w 4487832"/>
              <a:gd name="connsiteY152" fmla="*/ 4758026 h 5706946"/>
              <a:gd name="connsiteX153" fmla="*/ 2121818 w 4487832"/>
              <a:gd name="connsiteY153" fmla="*/ 4748298 h 5706946"/>
              <a:gd name="connsiteX154" fmla="*/ 2114619 w 4487832"/>
              <a:gd name="connsiteY154" fmla="*/ 4755246 h 5706946"/>
              <a:gd name="connsiteX155" fmla="*/ 2118877 w 4487832"/>
              <a:gd name="connsiteY155" fmla="*/ 4775362 h 5706946"/>
              <a:gd name="connsiteX156" fmla="*/ 2119521 w 4487832"/>
              <a:gd name="connsiteY156" fmla="*/ 4778213 h 5706946"/>
              <a:gd name="connsiteX157" fmla="*/ 2122411 w 4487832"/>
              <a:gd name="connsiteY157" fmla="*/ 4766281 h 5706946"/>
              <a:gd name="connsiteX158" fmla="*/ 2125294 w 4487832"/>
              <a:gd name="connsiteY158" fmla="*/ 4754529 h 5706946"/>
              <a:gd name="connsiteX159" fmla="*/ 2124781 w 4487832"/>
              <a:gd name="connsiteY159" fmla="*/ 4752732 h 5706946"/>
              <a:gd name="connsiteX160" fmla="*/ 2543855 w 4487832"/>
              <a:gd name="connsiteY160" fmla="*/ 4746020 h 5706946"/>
              <a:gd name="connsiteX161" fmla="*/ 2530917 w 4487832"/>
              <a:gd name="connsiteY161" fmla="*/ 4761527 h 5706946"/>
              <a:gd name="connsiteX162" fmla="*/ 2487770 w 4487832"/>
              <a:gd name="connsiteY162" fmla="*/ 4808584 h 5706946"/>
              <a:gd name="connsiteX163" fmla="*/ 2479183 w 4487832"/>
              <a:gd name="connsiteY163" fmla="*/ 4838117 h 5706946"/>
              <a:gd name="connsiteX164" fmla="*/ 2474322 w 4487832"/>
              <a:gd name="connsiteY164" fmla="*/ 4851956 h 5706946"/>
              <a:gd name="connsiteX165" fmla="*/ 2474690 w 4487832"/>
              <a:gd name="connsiteY165" fmla="*/ 4851524 h 5706946"/>
              <a:gd name="connsiteX166" fmla="*/ 2514072 w 4487832"/>
              <a:gd name="connsiteY166" fmla="*/ 4806635 h 5706946"/>
              <a:gd name="connsiteX167" fmla="*/ 2543429 w 4487832"/>
              <a:gd name="connsiteY167" fmla="*/ 4768892 h 5706946"/>
              <a:gd name="connsiteX168" fmla="*/ 2521522 w 4487832"/>
              <a:gd name="connsiteY168" fmla="*/ 4794632 h 5706946"/>
              <a:gd name="connsiteX169" fmla="*/ 2497178 w 4487832"/>
              <a:gd name="connsiteY169" fmla="*/ 4818959 h 5706946"/>
              <a:gd name="connsiteX170" fmla="*/ 2535721 w 4487832"/>
              <a:gd name="connsiteY170" fmla="*/ 4772383 h 5706946"/>
              <a:gd name="connsiteX171" fmla="*/ 2544647 w 4487832"/>
              <a:gd name="connsiteY171" fmla="*/ 4755037 h 5706946"/>
              <a:gd name="connsiteX172" fmla="*/ 2545429 w 4487832"/>
              <a:gd name="connsiteY172" fmla="*/ 4753979 h 5706946"/>
              <a:gd name="connsiteX173" fmla="*/ 2112696 w 4487832"/>
              <a:gd name="connsiteY173" fmla="*/ 4742191 h 5706946"/>
              <a:gd name="connsiteX174" fmla="*/ 2113781 w 4487832"/>
              <a:gd name="connsiteY174" fmla="*/ 4751287 h 5706946"/>
              <a:gd name="connsiteX175" fmla="*/ 2114418 w 4487832"/>
              <a:gd name="connsiteY175" fmla="*/ 4754294 h 5706946"/>
              <a:gd name="connsiteX176" fmla="*/ 2120556 w 4487832"/>
              <a:gd name="connsiteY176" fmla="*/ 4746411 h 5706946"/>
              <a:gd name="connsiteX177" fmla="*/ 2119737 w 4487832"/>
              <a:gd name="connsiteY177" fmla="*/ 4745185 h 5706946"/>
              <a:gd name="connsiteX178" fmla="*/ 2114423 w 4487832"/>
              <a:gd name="connsiteY178" fmla="*/ 4742926 h 5706946"/>
              <a:gd name="connsiteX179" fmla="*/ 2113871 w 4487832"/>
              <a:gd name="connsiteY179" fmla="*/ 4743495 h 5706946"/>
              <a:gd name="connsiteX180" fmla="*/ 2114213 w 4487832"/>
              <a:gd name="connsiteY180" fmla="*/ 4742837 h 5706946"/>
              <a:gd name="connsiteX181" fmla="*/ 1426461 w 4487832"/>
              <a:gd name="connsiteY181" fmla="*/ 4741992 h 5706946"/>
              <a:gd name="connsiteX182" fmla="*/ 1427400 w 4487832"/>
              <a:gd name="connsiteY182" fmla="*/ 4744695 h 5706946"/>
              <a:gd name="connsiteX183" fmla="*/ 1424327 w 4487832"/>
              <a:gd name="connsiteY183" fmla="*/ 4749662 h 5706946"/>
              <a:gd name="connsiteX184" fmla="*/ 1423657 w 4487832"/>
              <a:gd name="connsiteY184" fmla="*/ 4748262 h 5706946"/>
              <a:gd name="connsiteX185" fmla="*/ 1426461 w 4487832"/>
              <a:gd name="connsiteY185" fmla="*/ 4741992 h 5706946"/>
              <a:gd name="connsiteX186" fmla="*/ 2600968 w 4487832"/>
              <a:gd name="connsiteY186" fmla="*/ 4737978 h 5706946"/>
              <a:gd name="connsiteX187" fmla="*/ 2593760 w 4487832"/>
              <a:gd name="connsiteY187" fmla="*/ 4748955 h 5706946"/>
              <a:gd name="connsiteX188" fmla="*/ 2585124 w 4487832"/>
              <a:gd name="connsiteY188" fmla="*/ 4760827 h 5706946"/>
              <a:gd name="connsiteX189" fmla="*/ 2582831 w 4487832"/>
              <a:gd name="connsiteY189" fmla="*/ 4759718 h 5706946"/>
              <a:gd name="connsiteX190" fmla="*/ 2600968 w 4487832"/>
              <a:gd name="connsiteY190" fmla="*/ 4737978 h 5706946"/>
              <a:gd name="connsiteX191" fmla="*/ 2602435 w 4487832"/>
              <a:gd name="connsiteY191" fmla="*/ 4732482 h 5706946"/>
              <a:gd name="connsiteX192" fmla="*/ 2586478 w 4487832"/>
              <a:gd name="connsiteY192" fmla="*/ 4749511 h 5706946"/>
              <a:gd name="connsiteX193" fmla="*/ 2580628 w 4487832"/>
              <a:gd name="connsiteY193" fmla="*/ 4759436 h 5706946"/>
              <a:gd name="connsiteX194" fmla="*/ 2580047 w 4487832"/>
              <a:gd name="connsiteY194" fmla="*/ 4759361 h 5706946"/>
              <a:gd name="connsiteX195" fmla="*/ 2579599 w 4487832"/>
              <a:gd name="connsiteY195" fmla="*/ 4761183 h 5706946"/>
              <a:gd name="connsiteX196" fmla="*/ 2580628 w 4487832"/>
              <a:gd name="connsiteY196" fmla="*/ 4759436 h 5706946"/>
              <a:gd name="connsiteX197" fmla="*/ 2582831 w 4487832"/>
              <a:gd name="connsiteY197" fmla="*/ 4759718 h 5706946"/>
              <a:gd name="connsiteX198" fmla="*/ 2561864 w 4487832"/>
              <a:gd name="connsiteY198" fmla="*/ 4791503 h 5706946"/>
              <a:gd name="connsiteX199" fmla="*/ 2568762 w 4487832"/>
              <a:gd name="connsiteY199" fmla="*/ 4786224 h 5706946"/>
              <a:gd name="connsiteX200" fmla="*/ 2576601 w 4487832"/>
              <a:gd name="connsiteY200" fmla="*/ 4786988 h 5706946"/>
              <a:gd name="connsiteX201" fmla="*/ 2585689 w 4487832"/>
              <a:gd name="connsiteY201" fmla="*/ 4777029 h 5706946"/>
              <a:gd name="connsiteX202" fmla="*/ 2595887 w 4487832"/>
              <a:gd name="connsiteY202" fmla="*/ 4766084 h 5706946"/>
              <a:gd name="connsiteX203" fmla="*/ 2601865 w 4487832"/>
              <a:gd name="connsiteY203" fmla="*/ 4736504 h 5706946"/>
              <a:gd name="connsiteX204" fmla="*/ 1614022 w 4487832"/>
              <a:gd name="connsiteY204" fmla="*/ 4731269 h 5706946"/>
              <a:gd name="connsiteX205" fmla="*/ 1613005 w 4487832"/>
              <a:gd name="connsiteY205" fmla="*/ 4742591 h 5706946"/>
              <a:gd name="connsiteX206" fmla="*/ 1614022 w 4487832"/>
              <a:gd name="connsiteY206" fmla="*/ 4731269 h 5706946"/>
              <a:gd name="connsiteX207" fmla="*/ 2540915 w 4487832"/>
              <a:gd name="connsiteY207" fmla="*/ 4731142 h 5706946"/>
              <a:gd name="connsiteX208" fmla="*/ 2515922 w 4487832"/>
              <a:gd name="connsiteY208" fmla="*/ 4760677 h 5706946"/>
              <a:gd name="connsiteX209" fmla="*/ 2494385 w 4487832"/>
              <a:gd name="connsiteY209" fmla="*/ 4785046 h 5706946"/>
              <a:gd name="connsiteX210" fmla="*/ 2490088 w 4487832"/>
              <a:gd name="connsiteY210" fmla="*/ 4800608 h 5706946"/>
              <a:gd name="connsiteX211" fmla="*/ 2488096 w 4487832"/>
              <a:gd name="connsiteY211" fmla="*/ 4807462 h 5706946"/>
              <a:gd name="connsiteX212" fmla="*/ 2521521 w 4487832"/>
              <a:gd name="connsiteY212" fmla="*/ 4766590 h 5706946"/>
              <a:gd name="connsiteX213" fmla="*/ 2542720 w 4487832"/>
              <a:gd name="connsiteY213" fmla="*/ 4740273 h 5706946"/>
              <a:gd name="connsiteX214" fmla="*/ 1436165 w 4487832"/>
              <a:gd name="connsiteY214" fmla="*/ 4726151 h 5706946"/>
              <a:gd name="connsiteX215" fmla="*/ 1437016 w 4487832"/>
              <a:gd name="connsiteY215" fmla="*/ 4729299 h 5706946"/>
              <a:gd name="connsiteX216" fmla="*/ 1433884 w 4487832"/>
              <a:gd name="connsiteY216" fmla="*/ 4734286 h 5706946"/>
              <a:gd name="connsiteX217" fmla="*/ 1433019 w 4487832"/>
              <a:gd name="connsiteY217" fmla="*/ 4732324 h 5706946"/>
              <a:gd name="connsiteX218" fmla="*/ 1436165 w 4487832"/>
              <a:gd name="connsiteY218" fmla="*/ 4726151 h 5706946"/>
              <a:gd name="connsiteX219" fmla="*/ 2132773 w 4487832"/>
              <a:gd name="connsiteY219" fmla="*/ 4724031 h 5706946"/>
              <a:gd name="connsiteX220" fmla="*/ 2128993 w 4487832"/>
              <a:gd name="connsiteY220" fmla="*/ 4727924 h 5706946"/>
              <a:gd name="connsiteX221" fmla="*/ 2130331 w 4487832"/>
              <a:gd name="connsiteY221" fmla="*/ 4733857 h 5706946"/>
              <a:gd name="connsiteX222" fmla="*/ 2130379 w 4487832"/>
              <a:gd name="connsiteY222" fmla="*/ 4733796 h 5706946"/>
              <a:gd name="connsiteX223" fmla="*/ 1995209 w 4487832"/>
              <a:gd name="connsiteY223" fmla="*/ 4722214 h 5706946"/>
              <a:gd name="connsiteX224" fmla="*/ 1994631 w 4487832"/>
              <a:gd name="connsiteY224" fmla="*/ 4722718 h 5706946"/>
              <a:gd name="connsiteX225" fmla="*/ 1986729 w 4487832"/>
              <a:gd name="connsiteY225" fmla="*/ 4731719 h 5706946"/>
              <a:gd name="connsiteX226" fmla="*/ 1983724 w 4487832"/>
              <a:gd name="connsiteY226" fmla="*/ 4742384 h 5706946"/>
              <a:gd name="connsiteX227" fmla="*/ 1983245 w 4487832"/>
              <a:gd name="connsiteY227" fmla="*/ 4744328 h 5706946"/>
              <a:gd name="connsiteX228" fmla="*/ 1990523 w 4487832"/>
              <a:gd name="connsiteY228" fmla="*/ 4767233 h 5706946"/>
              <a:gd name="connsiteX229" fmla="*/ 2003716 w 4487832"/>
              <a:gd name="connsiteY229" fmla="*/ 4747266 h 5706946"/>
              <a:gd name="connsiteX230" fmla="*/ 2000018 w 4487832"/>
              <a:gd name="connsiteY230" fmla="*/ 4734553 h 5706946"/>
              <a:gd name="connsiteX231" fmla="*/ 2532593 w 4487832"/>
              <a:gd name="connsiteY231" fmla="*/ 4721286 h 5706946"/>
              <a:gd name="connsiteX232" fmla="*/ 2529817 w 4487832"/>
              <a:gd name="connsiteY232" fmla="*/ 4723875 h 5706946"/>
              <a:gd name="connsiteX233" fmla="*/ 2528069 w 4487832"/>
              <a:gd name="connsiteY233" fmla="*/ 4726367 h 5706946"/>
              <a:gd name="connsiteX234" fmla="*/ 2519622 w 4487832"/>
              <a:gd name="connsiteY234" fmla="*/ 4739518 h 5706946"/>
              <a:gd name="connsiteX235" fmla="*/ 2530265 w 4487832"/>
              <a:gd name="connsiteY235" fmla="*/ 4725598 h 5706946"/>
              <a:gd name="connsiteX236" fmla="*/ 2532593 w 4487832"/>
              <a:gd name="connsiteY236" fmla="*/ 4721286 h 5706946"/>
              <a:gd name="connsiteX237" fmla="*/ 3020794 w 4487832"/>
              <a:gd name="connsiteY237" fmla="*/ 4720958 h 5706946"/>
              <a:gd name="connsiteX238" fmla="*/ 3009462 w 4487832"/>
              <a:gd name="connsiteY238" fmla="*/ 4729271 h 5706946"/>
              <a:gd name="connsiteX239" fmla="*/ 3010809 w 4487832"/>
              <a:gd name="connsiteY239" fmla="*/ 4735330 h 5706946"/>
              <a:gd name="connsiteX240" fmla="*/ 3015791 w 4487832"/>
              <a:gd name="connsiteY240" fmla="*/ 4733071 h 5706946"/>
              <a:gd name="connsiteX241" fmla="*/ 3020794 w 4487832"/>
              <a:gd name="connsiteY241" fmla="*/ 4720958 h 5706946"/>
              <a:gd name="connsiteX242" fmla="*/ 1398516 w 4487832"/>
              <a:gd name="connsiteY242" fmla="*/ 4714463 h 5706946"/>
              <a:gd name="connsiteX243" fmla="*/ 1399200 w 4487832"/>
              <a:gd name="connsiteY243" fmla="*/ 4725327 h 5706946"/>
              <a:gd name="connsiteX244" fmla="*/ 1397608 w 4487832"/>
              <a:gd name="connsiteY244" fmla="*/ 4715204 h 5706946"/>
              <a:gd name="connsiteX245" fmla="*/ 1398516 w 4487832"/>
              <a:gd name="connsiteY245" fmla="*/ 4714463 h 5706946"/>
              <a:gd name="connsiteX246" fmla="*/ 2136092 w 4487832"/>
              <a:gd name="connsiteY246" fmla="*/ 4710505 h 5706946"/>
              <a:gd name="connsiteX247" fmla="*/ 2130406 w 4487832"/>
              <a:gd name="connsiteY247" fmla="*/ 4715120 h 5706946"/>
              <a:gd name="connsiteX248" fmla="*/ 2126952 w 4487832"/>
              <a:gd name="connsiteY248" fmla="*/ 4718866 h 5706946"/>
              <a:gd name="connsiteX249" fmla="*/ 2128393 w 4487832"/>
              <a:gd name="connsiteY249" fmla="*/ 4725261 h 5706946"/>
              <a:gd name="connsiteX250" fmla="*/ 2132093 w 4487832"/>
              <a:gd name="connsiteY250" fmla="*/ 4721411 h 5706946"/>
              <a:gd name="connsiteX251" fmla="*/ 2133914 w 4487832"/>
              <a:gd name="connsiteY251" fmla="*/ 4719384 h 5706946"/>
              <a:gd name="connsiteX252" fmla="*/ 2566467 w 4487832"/>
              <a:gd name="connsiteY252" fmla="*/ 4702430 h 5706946"/>
              <a:gd name="connsiteX253" fmla="*/ 2564017 w 4487832"/>
              <a:gd name="connsiteY253" fmla="*/ 4703842 h 5706946"/>
              <a:gd name="connsiteX254" fmla="*/ 2558046 w 4487832"/>
              <a:gd name="connsiteY254" fmla="*/ 4710898 h 5706946"/>
              <a:gd name="connsiteX255" fmla="*/ 2555253 w 4487832"/>
              <a:gd name="connsiteY255" fmla="*/ 4724712 h 5706946"/>
              <a:gd name="connsiteX256" fmla="*/ 2555639 w 4487832"/>
              <a:gd name="connsiteY256" fmla="*/ 4724232 h 5706946"/>
              <a:gd name="connsiteX257" fmla="*/ 2560137 w 4487832"/>
              <a:gd name="connsiteY257" fmla="*/ 4714888 h 5706946"/>
              <a:gd name="connsiteX258" fmla="*/ 2709711 w 4487832"/>
              <a:gd name="connsiteY258" fmla="*/ 4697744 h 5706946"/>
              <a:gd name="connsiteX259" fmla="*/ 2706515 w 4487832"/>
              <a:gd name="connsiteY259" fmla="*/ 4707186 h 5706946"/>
              <a:gd name="connsiteX260" fmla="*/ 2711007 w 4487832"/>
              <a:gd name="connsiteY260" fmla="*/ 4704456 h 5706946"/>
              <a:gd name="connsiteX261" fmla="*/ 2711065 w 4487832"/>
              <a:gd name="connsiteY261" fmla="*/ 4698231 h 5706946"/>
              <a:gd name="connsiteX262" fmla="*/ 2588987 w 4487832"/>
              <a:gd name="connsiteY262" fmla="*/ 4690719 h 5706946"/>
              <a:gd name="connsiteX263" fmla="*/ 2579017 w 4487832"/>
              <a:gd name="connsiteY263" fmla="*/ 4703880 h 5706946"/>
              <a:gd name="connsiteX264" fmla="*/ 2568082 w 4487832"/>
              <a:gd name="connsiteY264" fmla="*/ 4716984 h 5706946"/>
              <a:gd name="connsiteX265" fmla="*/ 2558389 w 4487832"/>
              <a:gd name="connsiteY265" fmla="*/ 4735381 h 5706946"/>
              <a:gd name="connsiteX266" fmla="*/ 2552166 w 4487832"/>
              <a:gd name="connsiteY266" fmla="*/ 4744855 h 5706946"/>
              <a:gd name="connsiteX267" fmla="*/ 2550772 w 4487832"/>
              <a:gd name="connsiteY267" fmla="*/ 4746744 h 5706946"/>
              <a:gd name="connsiteX268" fmla="*/ 2549913 w 4487832"/>
              <a:gd name="connsiteY268" fmla="*/ 4747381 h 5706946"/>
              <a:gd name="connsiteX269" fmla="*/ 2549673 w 4487832"/>
              <a:gd name="connsiteY269" fmla="*/ 4748232 h 5706946"/>
              <a:gd name="connsiteX270" fmla="*/ 2550772 w 4487832"/>
              <a:gd name="connsiteY270" fmla="*/ 4746744 h 5706946"/>
              <a:gd name="connsiteX271" fmla="*/ 2551072 w 4487832"/>
              <a:gd name="connsiteY271" fmla="*/ 4746521 h 5706946"/>
              <a:gd name="connsiteX272" fmla="*/ 2552166 w 4487832"/>
              <a:gd name="connsiteY272" fmla="*/ 4744855 h 5706946"/>
              <a:gd name="connsiteX273" fmla="*/ 2565289 w 4487832"/>
              <a:gd name="connsiteY273" fmla="*/ 4727084 h 5706946"/>
              <a:gd name="connsiteX274" fmla="*/ 2586726 w 4487832"/>
              <a:gd name="connsiteY274" fmla="*/ 4700389 h 5706946"/>
              <a:gd name="connsiteX275" fmla="*/ 2591868 w 4487832"/>
              <a:gd name="connsiteY275" fmla="*/ 4691229 h 5706946"/>
              <a:gd name="connsiteX276" fmla="*/ 2588987 w 4487832"/>
              <a:gd name="connsiteY276" fmla="*/ 4690719 h 5706946"/>
              <a:gd name="connsiteX277" fmla="*/ 1490422 w 4487832"/>
              <a:gd name="connsiteY277" fmla="*/ 4664912 h 5706946"/>
              <a:gd name="connsiteX278" fmla="*/ 1491500 w 4487832"/>
              <a:gd name="connsiteY278" fmla="*/ 4668249 h 5706946"/>
              <a:gd name="connsiteX279" fmla="*/ 1486708 w 4487832"/>
              <a:gd name="connsiteY279" fmla="*/ 4676534 h 5706946"/>
              <a:gd name="connsiteX280" fmla="*/ 1486817 w 4487832"/>
              <a:gd name="connsiteY280" fmla="*/ 4673079 h 5706946"/>
              <a:gd name="connsiteX281" fmla="*/ 1485729 w 4487832"/>
              <a:gd name="connsiteY281" fmla="*/ 4672416 h 5706946"/>
              <a:gd name="connsiteX282" fmla="*/ 2127628 w 4487832"/>
              <a:gd name="connsiteY282" fmla="*/ 4649586 h 5706946"/>
              <a:gd name="connsiteX283" fmla="*/ 2119674 w 4487832"/>
              <a:gd name="connsiteY283" fmla="*/ 4686578 h 5706946"/>
              <a:gd name="connsiteX284" fmla="*/ 2126152 w 4487832"/>
              <a:gd name="connsiteY284" fmla="*/ 4715315 h 5706946"/>
              <a:gd name="connsiteX285" fmla="*/ 2137711 w 4487832"/>
              <a:gd name="connsiteY285" fmla="*/ 4702715 h 5706946"/>
              <a:gd name="connsiteX286" fmla="*/ 2139265 w 4487832"/>
              <a:gd name="connsiteY286" fmla="*/ 4694337 h 5706946"/>
              <a:gd name="connsiteX287" fmla="*/ 2138004 w 4487832"/>
              <a:gd name="connsiteY287" fmla="*/ 4695803 h 5706946"/>
              <a:gd name="connsiteX288" fmla="*/ 2132241 w 4487832"/>
              <a:gd name="connsiteY288" fmla="*/ 4700312 h 5706946"/>
              <a:gd name="connsiteX289" fmla="*/ 2136917 w 4487832"/>
              <a:gd name="connsiteY289" fmla="*/ 4688801 h 5706946"/>
              <a:gd name="connsiteX290" fmla="*/ 2138642 w 4487832"/>
              <a:gd name="connsiteY290" fmla="*/ 4687123 h 5706946"/>
              <a:gd name="connsiteX291" fmla="*/ 2139805 w 4487832"/>
              <a:gd name="connsiteY291" fmla="*/ 4683756 h 5706946"/>
              <a:gd name="connsiteX292" fmla="*/ 2146409 w 4487832"/>
              <a:gd name="connsiteY292" fmla="*/ 4623066 h 5706946"/>
              <a:gd name="connsiteX293" fmla="*/ 2141310 w 4487832"/>
              <a:gd name="connsiteY293" fmla="*/ 4629671 h 5706946"/>
              <a:gd name="connsiteX294" fmla="*/ 2145084 w 4487832"/>
              <a:gd name="connsiteY294" fmla="*/ 4655577 h 5706946"/>
              <a:gd name="connsiteX295" fmla="*/ 2145453 w 4487832"/>
              <a:gd name="connsiteY295" fmla="*/ 4661001 h 5706946"/>
              <a:gd name="connsiteX296" fmla="*/ 2147358 w 4487832"/>
              <a:gd name="connsiteY296" fmla="*/ 4650737 h 5706946"/>
              <a:gd name="connsiteX297" fmla="*/ 2148238 w 4487832"/>
              <a:gd name="connsiteY297" fmla="*/ 4629546 h 5706946"/>
              <a:gd name="connsiteX298" fmla="*/ 1797729 w 4487832"/>
              <a:gd name="connsiteY298" fmla="*/ 4618037 h 5706946"/>
              <a:gd name="connsiteX299" fmla="*/ 1795441 w 4487832"/>
              <a:gd name="connsiteY299" fmla="*/ 4620582 h 5706946"/>
              <a:gd name="connsiteX300" fmla="*/ 1794095 w 4487832"/>
              <a:gd name="connsiteY300" fmla="*/ 4626487 h 5706946"/>
              <a:gd name="connsiteX301" fmla="*/ 1800478 w 4487832"/>
              <a:gd name="connsiteY301" fmla="*/ 4652672 h 5706946"/>
              <a:gd name="connsiteX302" fmla="*/ 1806250 w 4487832"/>
              <a:gd name="connsiteY302" fmla="*/ 4671952 h 5706946"/>
              <a:gd name="connsiteX303" fmla="*/ 1808675 w 4487832"/>
              <a:gd name="connsiteY303" fmla="*/ 4657944 h 5706946"/>
              <a:gd name="connsiteX304" fmla="*/ 1809382 w 4487832"/>
              <a:gd name="connsiteY304" fmla="*/ 4653425 h 5706946"/>
              <a:gd name="connsiteX305" fmla="*/ 1797928 w 4487832"/>
              <a:gd name="connsiteY305" fmla="*/ 4618620 h 5706946"/>
              <a:gd name="connsiteX306" fmla="*/ 3074826 w 4487832"/>
              <a:gd name="connsiteY306" fmla="*/ 4548878 h 5706946"/>
              <a:gd name="connsiteX307" fmla="*/ 3066165 w 4487832"/>
              <a:gd name="connsiteY307" fmla="*/ 4562039 h 5706946"/>
              <a:gd name="connsiteX308" fmla="*/ 3058991 w 4487832"/>
              <a:gd name="connsiteY308" fmla="*/ 4576018 h 5706946"/>
              <a:gd name="connsiteX309" fmla="*/ 3074826 w 4487832"/>
              <a:gd name="connsiteY309" fmla="*/ 4548878 h 5706946"/>
              <a:gd name="connsiteX310" fmla="*/ 1545570 w 4487832"/>
              <a:gd name="connsiteY310" fmla="*/ 4538886 h 5706946"/>
              <a:gd name="connsiteX311" fmla="*/ 1539847 w 4487832"/>
              <a:gd name="connsiteY311" fmla="*/ 4539143 h 5706946"/>
              <a:gd name="connsiteX312" fmla="*/ 1545570 w 4487832"/>
              <a:gd name="connsiteY312" fmla="*/ 4538886 h 5706946"/>
              <a:gd name="connsiteX313" fmla="*/ 3209081 w 4487832"/>
              <a:gd name="connsiteY313" fmla="*/ 4501688 h 5706946"/>
              <a:gd name="connsiteX314" fmla="*/ 3214559 w 4487832"/>
              <a:gd name="connsiteY314" fmla="*/ 4506929 h 5706946"/>
              <a:gd name="connsiteX315" fmla="*/ 3209793 w 4487832"/>
              <a:gd name="connsiteY315" fmla="*/ 4521591 h 5706946"/>
              <a:gd name="connsiteX316" fmla="*/ 3207391 w 4487832"/>
              <a:gd name="connsiteY316" fmla="*/ 4525974 h 5706946"/>
              <a:gd name="connsiteX317" fmla="*/ 3207384 w 4487832"/>
              <a:gd name="connsiteY317" fmla="*/ 4520907 h 5706946"/>
              <a:gd name="connsiteX318" fmla="*/ 3209081 w 4487832"/>
              <a:gd name="connsiteY318" fmla="*/ 4501688 h 5706946"/>
              <a:gd name="connsiteX319" fmla="*/ 2795532 w 4487832"/>
              <a:gd name="connsiteY319" fmla="*/ 4467770 h 5706946"/>
              <a:gd name="connsiteX320" fmla="*/ 2782150 w 4487832"/>
              <a:gd name="connsiteY320" fmla="*/ 4491130 h 5706946"/>
              <a:gd name="connsiteX321" fmla="*/ 2776848 w 4487832"/>
              <a:gd name="connsiteY321" fmla="*/ 4498912 h 5706946"/>
              <a:gd name="connsiteX322" fmla="*/ 2771543 w 4487832"/>
              <a:gd name="connsiteY322" fmla="*/ 4515081 h 5706946"/>
              <a:gd name="connsiteX323" fmla="*/ 2770078 w 4487832"/>
              <a:gd name="connsiteY323" fmla="*/ 4519407 h 5706946"/>
              <a:gd name="connsiteX324" fmla="*/ 2777949 w 4487832"/>
              <a:gd name="connsiteY324" fmla="*/ 4506335 h 5706946"/>
              <a:gd name="connsiteX325" fmla="*/ 2772235 w 4487832"/>
              <a:gd name="connsiteY325" fmla="*/ 4519528 h 5706946"/>
              <a:gd name="connsiteX326" fmla="*/ 2768409 w 4487832"/>
              <a:gd name="connsiteY326" fmla="*/ 4524338 h 5706946"/>
              <a:gd name="connsiteX327" fmla="*/ 2758729 w 4487832"/>
              <a:gd name="connsiteY327" fmla="*/ 4552935 h 5706946"/>
              <a:gd name="connsiteX328" fmla="*/ 2770204 w 4487832"/>
              <a:gd name="connsiteY328" fmla="*/ 4535179 h 5706946"/>
              <a:gd name="connsiteX329" fmla="*/ 3226579 w 4487832"/>
              <a:gd name="connsiteY329" fmla="*/ 4466883 h 5706946"/>
              <a:gd name="connsiteX330" fmla="*/ 3218691 w 4487832"/>
              <a:gd name="connsiteY330" fmla="*/ 4474508 h 5706946"/>
              <a:gd name="connsiteX331" fmla="*/ 3226579 w 4487832"/>
              <a:gd name="connsiteY331" fmla="*/ 4466883 h 5706946"/>
              <a:gd name="connsiteX332" fmla="*/ 3245712 w 4487832"/>
              <a:gd name="connsiteY332" fmla="*/ 4407823 h 5706946"/>
              <a:gd name="connsiteX333" fmla="*/ 3226579 w 4487832"/>
              <a:gd name="connsiteY333" fmla="*/ 4466883 h 5706946"/>
              <a:gd name="connsiteX334" fmla="*/ 3245712 w 4487832"/>
              <a:gd name="connsiteY334" fmla="*/ 4407823 h 5706946"/>
              <a:gd name="connsiteX335" fmla="*/ 3255402 w 4487832"/>
              <a:gd name="connsiteY335" fmla="*/ 4377476 h 5706946"/>
              <a:gd name="connsiteX336" fmla="*/ 3245712 w 4487832"/>
              <a:gd name="connsiteY336" fmla="*/ 4407823 h 5706946"/>
              <a:gd name="connsiteX337" fmla="*/ 3255402 w 4487832"/>
              <a:gd name="connsiteY337" fmla="*/ 4377476 h 5706946"/>
              <a:gd name="connsiteX338" fmla="*/ 3262919 w 4487832"/>
              <a:gd name="connsiteY338" fmla="*/ 4372269 h 5706946"/>
              <a:gd name="connsiteX339" fmla="*/ 3255402 w 4487832"/>
              <a:gd name="connsiteY339" fmla="*/ 4377476 h 5706946"/>
              <a:gd name="connsiteX340" fmla="*/ 3262919 w 4487832"/>
              <a:gd name="connsiteY340" fmla="*/ 4372269 h 5706946"/>
              <a:gd name="connsiteX341" fmla="*/ 3347598 w 4487832"/>
              <a:gd name="connsiteY341" fmla="*/ 4342517 h 5706946"/>
              <a:gd name="connsiteX342" fmla="*/ 3327185 w 4487832"/>
              <a:gd name="connsiteY342" fmla="*/ 4410487 h 5706946"/>
              <a:gd name="connsiteX343" fmla="*/ 3323469 w 4487832"/>
              <a:gd name="connsiteY343" fmla="*/ 4408883 h 5706946"/>
              <a:gd name="connsiteX344" fmla="*/ 3336180 w 4487832"/>
              <a:gd name="connsiteY344" fmla="*/ 4358891 h 5706946"/>
              <a:gd name="connsiteX345" fmla="*/ 3347598 w 4487832"/>
              <a:gd name="connsiteY345" fmla="*/ 4342517 h 5706946"/>
              <a:gd name="connsiteX346" fmla="*/ 3265440 w 4487832"/>
              <a:gd name="connsiteY346" fmla="*/ 4334234 h 5706946"/>
              <a:gd name="connsiteX347" fmla="*/ 3266542 w 4487832"/>
              <a:gd name="connsiteY347" fmla="*/ 4343161 h 5706946"/>
              <a:gd name="connsiteX348" fmla="*/ 3265787 w 4487832"/>
              <a:gd name="connsiteY348" fmla="*/ 4348071 h 5706946"/>
              <a:gd name="connsiteX349" fmla="*/ 3265440 w 4487832"/>
              <a:gd name="connsiteY349" fmla="*/ 4334234 h 5706946"/>
              <a:gd name="connsiteX350" fmla="*/ 3409603 w 4487832"/>
              <a:gd name="connsiteY350" fmla="*/ 4246766 h 5706946"/>
              <a:gd name="connsiteX351" fmla="*/ 3409704 w 4487832"/>
              <a:gd name="connsiteY351" fmla="*/ 4251218 h 5706946"/>
              <a:gd name="connsiteX352" fmla="*/ 3403284 w 4487832"/>
              <a:gd name="connsiteY352" fmla="*/ 4260285 h 5706946"/>
              <a:gd name="connsiteX353" fmla="*/ 3407673 w 4487832"/>
              <a:gd name="connsiteY353" fmla="*/ 4248079 h 5706946"/>
              <a:gd name="connsiteX354" fmla="*/ 3409603 w 4487832"/>
              <a:gd name="connsiteY354" fmla="*/ 4246766 h 5706946"/>
              <a:gd name="connsiteX355" fmla="*/ 3425337 w 4487832"/>
              <a:gd name="connsiteY355" fmla="*/ 4209307 h 5706946"/>
              <a:gd name="connsiteX356" fmla="*/ 3425880 w 4487832"/>
              <a:gd name="connsiteY356" fmla="*/ 4216839 h 5706946"/>
              <a:gd name="connsiteX357" fmla="*/ 3416561 w 4487832"/>
              <a:gd name="connsiteY357" fmla="*/ 4238383 h 5706946"/>
              <a:gd name="connsiteX358" fmla="*/ 3412094 w 4487832"/>
              <a:gd name="connsiteY358" fmla="*/ 4235667 h 5706946"/>
              <a:gd name="connsiteX359" fmla="*/ 3421582 w 4487832"/>
              <a:gd name="connsiteY359" fmla="*/ 4209371 h 5706946"/>
              <a:gd name="connsiteX360" fmla="*/ 3425337 w 4487832"/>
              <a:gd name="connsiteY360" fmla="*/ 4209307 h 5706946"/>
              <a:gd name="connsiteX361" fmla="*/ 1618377 w 4487832"/>
              <a:gd name="connsiteY361" fmla="*/ 4196984 h 5706946"/>
              <a:gd name="connsiteX362" fmla="*/ 1618795 w 4487832"/>
              <a:gd name="connsiteY362" fmla="*/ 4211236 h 5706946"/>
              <a:gd name="connsiteX363" fmla="*/ 1621714 w 4487832"/>
              <a:gd name="connsiteY363" fmla="*/ 4207344 h 5706946"/>
              <a:gd name="connsiteX364" fmla="*/ 1618377 w 4487832"/>
              <a:gd name="connsiteY364" fmla="*/ 4196984 h 5706946"/>
              <a:gd name="connsiteX365" fmla="*/ 3345779 w 4487832"/>
              <a:gd name="connsiteY365" fmla="*/ 3720932 h 5706946"/>
              <a:gd name="connsiteX366" fmla="*/ 3322845 w 4487832"/>
              <a:gd name="connsiteY366" fmla="*/ 3753057 h 5706946"/>
              <a:gd name="connsiteX367" fmla="*/ 3316669 w 4487832"/>
              <a:gd name="connsiteY367" fmla="*/ 3773071 h 5706946"/>
              <a:gd name="connsiteX368" fmla="*/ 3147726 w 4487832"/>
              <a:gd name="connsiteY368" fmla="*/ 4303954 h 5706946"/>
              <a:gd name="connsiteX369" fmla="*/ 3119720 w 4487832"/>
              <a:gd name="connsiteY369" fmla="*/ 4382594 h 5706946"/>
              <a:gd name="connsiteX370" fmla="*/ 3096563 w 4487832"/>
              <a:gd name="connsiteY370" fmla="*/ 4467847 h 5706946"/>
              <a:gd name="connsiteX371" fmla="*/ 3155914 w 4487832"/>
              <a:gd name="connsiteY371" fmla="*/ 4316103 h 5706946"/>
              <a:gd name="connsiteX372" fmla="*/ 3311736 w 4487832"/>
              <a:gd name="connsiteY372" fmla="*/ 3833788 h 5706946"/>
              <a:gd name="connsiteX373" fmla="*/ 3401118 w 4487832"/>
              <a:gd name="connsiteY373" fmla="*/ 3536731 h 5706946"/>
              <a:gd name="connsiteX374" fmla="*/ 3384833 w 4487832"/>
              <a:gd name="connsiteY374" fmla="*/ 3562876 h 5706946"/>
              <a:gd name="connsiteX375" fmla="*/ 3378779 w 4487832"/>
              <a:gd name="connsiteY375" fmla="*/ 3571828 h 5706946"/>
              <a:gd name="connsiteX376" fmla="*/ 3332435 w 4487832"/>
              <a:gd name="connsiteY376" fmla="*/ 3721985 h 5706946"/>
              <a:gd name="connsiteX377" fmla="*/ 3355149 w 4487832"/>
              <a:gd name="connsiteY377" fmla="*/ 3689869 h 5706946"/>
              <a:gd name="connsiteX378" fmla="*/ 3386364 w 4487832"/>
              <a:gd name="connsiteY378" fmla="*/ 3586393 h 5706946"/>
              <a:gd name="connsiteX379" fmla="*/ 3571894 w 4487832"/>
              <a:gd name="connsiteY379" fmla="*/ 3403118 h 5706946"/>
              <a:gd name="connsiteX380" fmla="*/ 3535076 w 4487832"/>
              <a:gd name="connsiteY380" fmla="*/ 3506377 h 5706946"/>
              <a:gd name="connsiteX381" fmla="*/ 3503045 w 4487832"/>
              <a:gd name="connsiteY381" fmla="*/ 3611213 h 5706946"/>
              <a:gd name="connsiteX382" fmla="*/ 3571894 w 4487832"/>
              <a:gd name="connsiteY382" fmla="*/ 3403118 h 5706946"/>
              <a:gd name="connsiteX383" fmla="*/ 3496466 w 4487832"/>
              <a:gd name="connsiteY383" fmla="*/ 3214770 h 5706946"/>
              <a:gd name="connsiteX384" fmla="*/ 3479139 w 4487832"/>
              <a:gd name="connsiteY384" fmla="*/ 3246654 h 5706946"/>
              <a:gd name="connsiteX385" fmla="*/ 3435496 w 4487832"/>
              <a:gd name="connsiteY385" fmla="*/ 3388059 h 5706946"/>
              <a:gd name="connsiteX386" fmla="*/ 3458442 w 4487832"/>
              <a:gd name="connsiteY386" fmla="*/ 3343785 h 5706946"/>
              <a:gd name="connsiteX387" fmla="*/ 3464153 w 4487832"/>
              <a:gd name="connsiteY387" fmla="*/ 3324559 h 5706946"/>
              <a:gd name="connsiteX388" fmla="*/ 3492331 w 4487832"/>
              <a:gd name="connsiteY388" fmla="*/ 3229815 h 5706946"/>
              <a:gd name="connsiteX389" fmla="*/ 3663664 w 4487832"/>
              <a:gd name="connsiteY389" fmla="*/ 3209439 h 5706946"/>
              <a:gd name="connsiteX390" fmla="*/ 3640313 w 4487832"/>
              <a:gd name="connsiteY390" fmla="*/ 3257795 h 5706946"/>
              <a:gd name="connsiteX391" fmla="*/ 3663664 w 4487832"/>
              <a:gd name="connsiteY391" fmla="*/ 3209439 h 5706946"/>
              <a:gd name="connsiteX392" fmla="*/ 3727381 w 4487832"/>
              <a:gd name="connsiteY392" fmla="*/ 3198285 h 5706946"/>
              <a:gd name="connsiteX393" fmla="*/ 3726305 w 4487832"/>
              <a:gd name="connsiteY393" fmla="*/ 3204108 h 5706946"/>
              <a:gd name="connsiteX394" fmla="*/ 3720764 w 4487832"/>
              <a:gd name="connsiteY394" fmla="*/ 3210674 h 5706946"/>
              <a:gd name="connsiteX395" fmla="*/ 3711267 w 4487832"/>
              <a:gd name="connsiteY395" fmla="*/ 3237701 h 5706946"/>
              <a:gd name="connsiteX396" fmla="*/ 3715213 w 4487832"/>
              <a:gd name="connsiteY396" fmla="*/ 3241423 h 5706946"/>
              <a:gd name="connsiteX397" fmla="*/ 3721805 w 4487832"/>
              <a:gd name="connsiteY397" fmla="*/ 3228428 h 5706946"/>
              <a:gd name="connsiteX398" fmla="*/ 3726305 w 4487832"/>
              <a:gd name="connsiteY398" fmla="*/ 3204108 h 5706946"/>
              <a:gd name="connsiteX399" fmla="*/ 3726766 w 4487832"/>
              <a:gd name="connsiteY399" fmla="*/ 3203559 h 5706946"/>
              <a:gd name="connsiteX400" fmla="*/ 3727381 w 4487832"/>
              <a:gd name="connsiteY400" fmla="*/ 3198285 h 5706946"/>
              <a:gd name="connsiteX401" fmla="*/ 1780238 w 4487832"/>
              <a:gd name="connsiteY401" fmla="*/ 3177535 h 5706946"/>
              <a:gd name="connsiteX402" fmla="*/ 1788776 w 4487832"/>
              <a:gd name="connsiteY402" fmla="*/ 3182730 h 5706946"/>
              <a:gd name="connsiteX403" fmla="*/ 1779846 w 4487832"/>
              <a:gd name="connsiteY403" fmla="*/ 3178360 h 5706946"/>
              <a:gd name="connsiteX404" fmla="*/ 1780238 w 4487832"/>
              <a:gd name="connsiteY404" fmla="*/ 3177535 h 5706946"/>
              <a:gd name="connsiteX405" fmla="*/ 1777019 w 4487832"/>
              <a:gd name="connsiteY405" fmla="*/ 3157124 h 5706946"/>
              <a:gd name="connsiteX406" fmla="*/ 1777527 w 4487832"/>
              <a:gd name="connsiteY406" fmla="*/ 3157124 h 5706946"/>
              <a:gd name="connsiteX407" fmla="*/ 1778252 w 4487832"/>
              <a:gd name="connsiteY407" fmla="*/ 3157124 h 5706946"/>
              <a:gd name="connsiteX408" fmla="*/ 1774838 w 4487832"/>
              <a:gd name="connsiteY408" fmla="*/ 3157123 h 5706946"/>
              <a:gd name="connsiteX409" fmla="*/ 1776167 w 4487832"/>
              <a:gd name="connsiteY409" fmla="*/ 3157123 h 5706946"/>
              <a:gd name="connsiteX410" fmla="*/ 1777019 w 4487832"/>
              <a:gd name="connsiteY410" fmla="*/ 3157124 h 5706946"/>
              <a:gd name="connsiteX411" fmla="*/ 1771722 w 4487832"/>
              <a:gd name="connsiteY411" fmla="*/ 3157122 h 5706946"/>
              <a:gd name="connsiteX412" fmla="*/ 1773899 w 4487832"/>
              <a:gd name="connsiteY412" fmla="*/ 3157122 h 5706946"/>
              <a:gd name="connsiteX413" fmla="*/ 1774838 w 4487832"/>
              <a:gd name="connsiteY413" fmla="*/ 3157123 h 5706946"/>
              <a:gd name="connsiteX414" fmla="*/ 1763002 w 4487832"/>
              <a:gd name="connsiteY414" fmla="*/ 3136280 h 5706946"/>
              <a:gd name="connsiteX415" fmla="*/ 1776094 w 4487832"/>
              <a:gd name="connsiteY415" fmla="*/ 3148192 h 5706946"/>
              <a:gd name="connsiteX416" fmla="*/ 1767759 w 4487832"/>
              <a:gd name="connsiteY416" fmla="*/ 3145362 h 5706946"/>
              <a:gd name="connsiteX417" fmla="*/ 1765232 w 4487832"/>
              <a:gd name="connsiteY417" fmla="*/ 3142387 h 5706946"/>
              <a:gd name="connsiteX418" fmla="*/ 1763465 w 4487832"/>
              <a:gd name="connsiteY418" fmla="*/ 3138377 h 5706946"/>
              <a:gd name="connsiteX419" fmla="*/ 1756661 w 4487832"/>
              <a:gd name="connsiteY419" fmla="*/ 3119010 h 5706946"/>
              <a:gd name="connsiteX420" fmla="*/ 1767771 w 4487832"/>
              <a:gd name="connsiteY420" fmla="*/ 3127946 h 5706946"/>
              <a:gd name="connsiteX421" fmla="*/ 1756661 w 4487832"/>
              <a:gd name="connsiteY421" fmla="*/ 3119010 h 5706946"/>
              <a:gd name="connsiteX422" fmla="*/ 1750320 w 4487832"/>
              <a:gd name="connsiteY422" fmla="*/ 3101743 h 5706946"/>
              <a:gd name="connsiteX423" fmla="*/ 1761430 w 4487832"/>
              <a:gd name="connsiteY423" fmla="*/ 3110677 h 5706946"/>
              <a:gd name="connsiteX424" fmla="*/ 1750320 w 4487832"/>
              <a:gd name="connsiteY424" fmla="*/ 3101743 h 5706946"/>
              <a:gd name="connsiteX425" fmla="*/ 1743980 w 4487832"/>
              <a:gd name="connsiteY425" fmla="*/ 3084474 h 5706946"/>
              <a:gd name="connsiteX426" fmla="*/ 1753305 w 4487832"/>
              <a:gd name="connsiteY426" fmla="*/ 3089439 h 5706946"/>
              <a:gd name="connsiteX427" fmla="*/ 1743980 w 4487832"/>
              <a:gd name="connsiteY427" fmla="*/ 3084474 h 5706946"/>
              <a:gd name="connsiteX428" fmla="*/ 1740043 w 4487832"/>
              <a:gd name="connsiteY428" fmla="*/ 3051243 h 5706946"/>
              <a:gd name="connsiteX429" fmla="*/ 1740330 w 4487832"/>
              <a:gd name="connsiteY429" fmla="*/ 3051552 h 5706946"/>
              <a:gd name="connsiteX430" fmla="*/ 1741184 w 4487832"/>
              <a:gd name="connsiteY430" fmla="*/ 3052473 h 5706946"/>
              <a:gd name="connsiteX431" fmla="*/ 1380368 w 4487832"/>
              <a:gd name="connsiteY431" fmla="*/ 3049813 h 5706946"/>
              <a:gd name="connsiteX432" fmla="*/ 1388701 w 4487832"/>
              <a:gd name="connsiteY432" fmla="*/ 3054580 h 5706946"/>
              <a:gd name="connsiteX433" fmla="*/ 1736711 w 4487832"/>
              <a:gd name="connsiteY433" fmla="*/ 3047654 h 5706946"/>
              <a:gd name="connsiteX434" fmla="*/ 1738726 w 4487832"/>
              <a:gd name="connsiteY434" fmla="*/ 3049823 h 5706946"/>
              <a:gd name="connsiteX435" fmla="*/ 1740043 w 4487832"/>
              <a:gd name="connsiteY435" fmla="*/ 3051243 h 5706946"/>
              <a:gd name="connsiteX436" fmla="*/ 1733486 w 4487832"/>
              <a:gd name="connsiteY436" fmla="*/ 3044181 h 5706946"/>
              <a:gd name="connsiteX437" fmla="*/ 1736711 w 4487832"/>
              <a:gd name="connsiteY437" fmla="*/ 3047654 h 5706946"/>
              <a:gd name="connsiteX438" fmla="*/ 1736053 w 4487832"/>
              <a:gd name="connsiteY438" fmla="*/ 3046945 h 5706946"/>
              <a:gd name="connsiteX439" fmla="*/ 1733486 w 4487832"/>
              <a:gd name="connsiteY439" fmla="*/ 3044181 h 5706946"/>
              <a:gd name="connsiteX440" fmla="*/ 1724765 w 4487832"/>
              <a:gd name="connsiteY440" fmla="*/ 3023338 h 5706946"/>
              <a:gd name="connsiteX441" fmla="*/ 1733486 w 4487832"/>
              <a:gd name="connsiteY441" fmla="*/ 3044181 h 5706946"/>
              <a:gd name="connsiteX442" fmla="*/ 1724765 w 4487832"/>
              <a:gd name="connsiteY442" fmla="*/ 3023338 h 5706946"/>
              <a:gd name="connsiteX443" fmla="*/ 3784708 w 4487832"/>
              <a:gd name="connsiteY443" fmla="*/ 2994287 h 5706946"/>
              <a:gd name="connsiteX444" fmla="*/ 3772496 w 4487832"/>
              <a:gd name="connsiteY444" fmla="*/ 3008327 h 5706946"/>
              <a:gd name="connsiteX445" fmla="*/ 3775831 w 4487832"/>
              <a:gd name="connsiteY445" fmla="*/ 3016014 h 5706946"/>
              <a:gd name="connsiteX446" fmla="*/ 3781083 w 4487832"/>
              <a:gd name="connsiteY446" fmla="*/ 3011743 h 5706946"/>
              <a:gd name="connsiteX447" fmla="*/ 3784708 w 4487832"/>
              <a:gd name="connsiteY447" fmla="*/ 2994287 h 5706946"/>
              <a:gd name="connsiteX448" fmla="*/ 1349988 w 4487832"/>
              <a:gd name="connsiteY448" fmla="*/ 2979741 h 5706946"/>
              <a:gd name="connsiteX449" fmla="*/ 1349448 w 4487832"/>
              <a:gd name="connsiteY449" fmla="*/ 2980141 h 5706946"/>
              <a:gd name="connsiteX450" fmla="*/ 1362540 w 4487832"/>
              <a:gd name="connsiteY450" fmla="*/ 2992053 h 5706946"/>
              <a:gd name="connsiteX451" fmla="*/ 1349988 w 4487832"/>
              <a:gd name="connsiteY451" fmla="*/ 2979741 h 5706946"/>
              <a:gd name="connsiteX452" fmla="*/ 1337952 w 4487832"/>
              <a:gd name="connsiteY452" fmla="*/ 2955130 h 5706946"/>
              <a:gd name="connsiteX453" fmla="*/ 1354416 w 4487832"/>
              <a:gd name="connsiteY453" fmla="*/ 2970815 h 5706946"/>
              <a:gd name="connsiteX454" fmla="*/ 1337952 w 4487832"/>
              <a:gd name="connsiteY454" fmla="*/ 2955130 h 5706946"/>
              <a:gd name="connsiteX455" fmla="*/ 1692861 w 4487832"/>
              <a:gd name="connsiteY455" fmla="*/ 2943147 h 5706946"/>
              <a:gd name="connsiteX456" fmla="*/ 1716046 w 4487832"/>
              <a:gd name="connsiteY456" fmla="*/ 3002498 h 5706946"/>
              <a:gd name="connsiteX457" fmla="*/ 1703354 w 4487832"/>
              <a:gd name="connsiteY457" fmla="*/ 2983441 h 5706946"/>
              <a:gd name="connsiteX458" fmla="*/ 1695031 w 4487832"/>
              <a:gd name="connsiteY458" fmla="*/ 2963194 h 5706946"/>
              <a:gd name="connsiteX459" fmla="*/ 1689286 w 4487832"/>
              <a:gd name="connsiteY459" fmla="*/ 2945527 h 5706946"/>
              <a:gd name="connsiteX460" fmla="*/ 1327448 w 4487832"/>
              <a:gd name="connsiteY460" fmla="*/ 2930319 h 5706946"/>
              <a:gd name="connsiteX461" fmla="*/ 1343317 w 4487832"/>
              <a:gd name="connsiteY461" fmla="*/ 2946400 h 5706946"/>
              <a:gd name="connsiteX462" fmla="*/ 1341341 w 4487832"/>
              <a:gd name="connsiteY462" fmla="*/ 2941375 h 5706946"/>
              <a:gd name="connsiteX463" fmla="*/ 1327448 w 4487832"/>
              <a:gd name="connsiteY463" fmla="*/ 2930319 h 5706946"/>
              <a:gd name="connsiteX464" fmla="*/ 1684142 w 4487832"/>
              <a:gd name="connsiteY464" fmla="*/ 2922305 h 5706946"/>
              <a:gd name="connsiteX465" fmla="*/ 1692861 w 4487832"/>
              <a:gd name="connsiteY465" fmla="*/ 2943147 h 5706946"/>
              <a:gd name="connsiteX466" fmla="*/ 1680566 w 4487832"/>
              <a:gd name="connsiteY466" fmla="*/ 2924686 h 5706946"/>
              <a:gd name="connsiteX467" fmla="*/ 1666339 w 4487832"/>
              <a:gd name="connsiteY467" fmla="*/ 2887335 h 5706946"/>
              <a:gd name="connsiteX468" fmla="*/ 1661933 w 4487832"/>
              <a:gd name="connsiteY468" fmla="*/ 2888956 h 5706946"/>
              <a:gd name="connsiteX469" fmla="*/ 1673041 w 4487832"/>
              <a:gd name="connsiteY469" fmla="*/ 2897890 h 5706946"/>
              <a:gd name="connsiteX470" fmla="*/ 1672062 w 4487832"/>
              <a:gd name="connsiteY470" fmla="*/ 2892727 h 5706946"/>
              <a:gd name="connsiteX471" fmla="*/ 1666339 w 4487832"/>
              <a:gd name="connsiteY471" fmla="*/ 2887335 h 5706946"/>
              <a:gd name="connsiteX472" fmla="*/ 1297970 w 4487832"/>
              <a:gd name="connsiteY472" fmla="*/ 2855126 h 5706946"/>
              <a:gd name="connsiteX473" fmla="*/ 1303667 w 4487832"/>
              <a:gd name="connsiteY473" fmla="*/ 2871364 h 5706946"/>
              <a:gd name="connsiteX474" fmla="*/ 1315162 w 4487832"/>
              <a:gd name="connsiteY474" fmla="*/ 2896376 h 5706946"/>
              <a:gd name="connsiteX475" fmla="*/ 1303667 w 4487832"/>
              <a:gd name="connsiteY475" fmla="*/ 2871364 h 5706946"/>
              <a:gd name="connsiteX476" fmla="*/ 1302195 w 4487832"/>
              <a:gd name="connsiteY476" fmla="*/ 2859895 h 5706946"/>
              <a:gd name="connsiteX477" fmla="*/ 1297970 w 4487832"/>
              <a:gd name="connsiteY477" fmla="*/ 2855126 h 5706946"/>
              <a:gd name="connsiteX478" fmla="*/ 1652802 w 4487832"/>
              <a:gd name="connsiteY478" fmla="*/ 2853164 h 5706946"/>
              <a:gd name="connsiteX479" fmla="*/ 1658576 w 4487832"/>
              <a:gd name="connsiteY479" fmla="*/ 2859383 h 5706946"/>
              <a:gd name="connsiteX480" fmla="*/ 1656010 w 4487832"/>
              <a:gd name="connsiteY480" fmla="*/ 2856619 h 5706946"/>
              <a:gd name="connsiteX481" fmla="*/ 1650877 w 4487832"/>
              <a:gd name="connsiteY481" fmla="*/ 2851092 h 5706946"/>
              <a:gd name="connsiteX482" fmla="*/ 1651733 w 4487832"/>
              <a:gd name="connsiteY482" fmla="*/ 2852012 h 5706946"/>
              <a:gd name="connsiteX483" fmla="*/ 1652802 w 4487832"/>
              <a:gd name="connsiteY483" fmla="*/ 2853164 h 5706946"/>
              <a:gd name="connsiteX484" fmla="*/ 1285625 w 4487832"/>
              <a:gd name="connsiteY484" fmla="*/ 2831624 h 5706946"/>
              <a:gd name="connsiteX485" fmla="*/ 1282652 w 4487832"/>
              <a:gd name="connsiteY485" fmla="*/ 2832062 h 5706946"/>
              <a:gd name="connsiteX486" fmla="*/ 1294359 w 4487832"/>
              <a:gd name="connsiteY486" fmla="*/ 2840600 h 5706946"/>
              <a:gd name="connsiteX487" fmla="*/ 1292699 w 4487832"/>
              <a:gd name="connsiteY487" fmla="*/ 2836252 h 5706946"/>
              <a:gd name="connsiteX488" fmla="*/ 1285625 w 4487832"/>
              <a:gd name="connsiteY488" fmla="*/ 2831624 h 5706946"/>
              <a:gd name="connsiteX489" fmla="*/ 1639942 w 4487832"/>
              <a:gd name="connsiteY489" fmla="*/ 2823653 h 5706946"/>
              <a:gd name="connsiteX490" fmla="*/ 1651326 w 4487832"/>
              <a:gd name="connsiteY490" fmla="*/ 2829853 h 5706946"/>
              <a:gd name="connsiteX491" fmla="*/ 1651051 w 4487832"/>
              <a:gd name="connsiteY491" fmla="*/ 2832588 h 5706946"/>
              <a:gd name="connsiteX492" fmla="*/ 1639942 w 4487832"/>
              <a:gd name="connsiteY492" fmla="*/ 2823653 h 5706946"/>
              <a:gd name="connsiteX493" fmla="*/ 1637931 w 4487832"/>
              <a:gd name="connsiteY493" fmla="*/ 2802494 h 5706946"/>
              <a:gd name="connsiteX494" fmla="*/ 1639484 w 4487832"/>
              <a:gd name="connsiteY494" fmla="*/ 2804079 h 5706946"/>
              <a:gd name="connsiteX495" fmla="*/ 1640366 w 4487832"/>
              <a:gd name="connsiteY495" fmla="*/ 2804982 h 5706946"/>
              <a:gd name="connsiteX496" fmla="*/ 1636326 w 4487832"/>
              <a:gd name="connsiteY496" fmla="*/ 2800854 h 5706946"/>
              <a:gd name="connsiteX497" fmla="*/ 1637931 w 4487832"/>
              <a:gd name="connsiteY497" fmla="*/ 2802494 h 5706946"/>
              <a:gd name="connsiteX498" fmla="*/ 1637826 w 4487832"/>
              <a:gd name="connsiteY498" fmla="*/ 2802387 h 5706946"/>
              <a:gd name="connsiteX499" fmla="*/ 1632416 w 4487832"/>
              <a:gd name="connsiteY499" fmla="*/ 2796858 h 5706946"/>
              <a:gd name="connsiteX500" fmla="*/ 1636326 w 4487832"/>
              <a:gd name="connsiteY500" fmla="*/ 2800854 h 5706946"/>
              <a:gd name="connsiteX501" fmla="*/ 1635066 w 4487832"/>
              <a:gd name="connsiteY501" fmla="*/ 2799567 h 5706946"/>
              <a:gd name="connsiteX502" fmla="*/ 1632416 w 4487832"/>
              <a:gd name="connsiteY502" fmla="*/ 2796858 h 5706946"/>
              <a:gd name="connsiteX503" fmla="*/ 1584393 w 4487832"/>
              <a:gd name="connsiteY503" fmla="*/ 2795838 h 5706946"/>
              <a:gd name="connsiteX504" fmla="*/ 1594285 w 4487832"/>
              <a:gd name="connsiteY504" fmla="*/ 2827408 h 5706946"/>
              <a:gd name="connsiteX505" fmla="*/ 1704712 w 4487832"/>
              <a:gd name="connsiteY505" fmla="*/ 3110409 h 5706946"/>
              <a:gd name="connsiteX506" fmla="*/ 1737998 w 4487832"/>
              <a:gd name="connsiteY506" fmla="*/ 3199028 h 5706946"/>
              <a:gd name="connsiteX507" fmla="*/ 1744383 w 4487832"/>
              <a:gd name="connsiteY507" fmla="*/ 3200778 h 5706946"/>
              <a:gd name="connsiteX508" fmla="*/ 1721691 w 4487832"/>
              <a:gd name="connsiteY508" fmla="*/ 3135422 h 5706946"/>
              <a:gd name="connsiteX509" fmla="*/ 1618875 w 4487832"/>
              <a:gd name="connsiteY509" fmla="*/ 2864331 h 5706946"/>
              <a:gd name="connsiteX510" fmla="*/ 1585713 w 4487832"/>
              <a:gd name="connsiteY510" fmla="*/ 2796261 h 5706946"/>
              <a:gd name="connsiteX511" fmla="*/ 1584393 w 4487832"/>
              <a:gd name="connsiteY511" fmla="*/ 2795838 h 5706946"/>
              <a:gd name="connsiteX512" fmla="*/ 1601696 w 4487832"/>
              <a:gd name="connsiteY512" fmla="*/ 2726193 h 5706946"/>
              <a:gd name="connsiteX513" fmla="*/ 1632416 w 4487832"/>
              <a:gd name="connsiteY513" fmla="*/ 2796858 h 5706946"/>
              <a:gd name="connsiteX514" fmla="*/ 1601696 w 4487832"/>
              <a:gd name="connsiteY514" fmla="*/ 2726193 h 5706946"/>
              <a:gd name="connsiteX515" fmla="*/ 1596149 w 4487832"/>
              <a:gd name="connsiteY515" fmla="*/ 2719732 h 5706946"/>
              <a:gd name="connsiteX516" fmla="*/ 1598462 w 4487832"/>
              <a:gd name="connsiteY516" fmla="*/ 2722424 h 5706946"/>
              <a:gd name="connsiteX517" fmla="*/ 1601696 w 4487832"/>
              <a:gd name="connsiteY517" fmla="*/ 2726193 h 5706946"/>
              <a:gd name="connsiteX518" fmla="*/ 1591988 w 4487832"/>
              <a:gd name="connsiteY518" fmla="*/ 2714886 h 5706946"/>
              <a:gd name="connsiteX519" fmla="*/ 1596149 w 4487832"/>
              <a:gd name="connsiteY519" fmla="*/ 2719732 h 5706946"/>
              <a:gd name="connsiteX520" fmla="*/ 1593068 w 4487832"/>
              <a:gd name="connsiteY520" fmla="*/ 2716143 h 5706946"/>
              <a:gd name="connsiteX521" fmla="*/ 1591988 w 4487832"/>
              <a:gd name="connsiteY521" fmla="*/ 2714886 h 5706946"/>
              <a:gd name="connsiteX522" fmla="*/ 3938326 w 4487832"/>
              <a:gd name="connsiteY522" fmla="*/ 2702973 h 5706946"/>
              <a:gd name="connsiteX523" fmla="*/ 3938733 w 4487832"/>
              <a:gd name="connsiteY523" fmla="*/ 2706282 h 5706946"/>
              <a:gd name="connsiteX524" fmla="*/ 3934155 w 4487832"/>
              <a:gd name="connsiteY524" fmla="*/ 2716995 h 5706946"/>
              <a:gd name="connsiteX525" fmla="*/ 3931369 w 4487832"/>
              <a:gd name="connsiteY525" fmla="*/ 2716044 h 5706946"/>
              <a:gd name="connsiteX526" fmla="*/ 3935900 w 4487832"/>
              <a:gd name="connsiteY526" fmla="*/ 2705638 h 5706946"/>
              <a:gd name="connsiteX527" fmla="*/ 3938326 w 4487832"/>
              <a:gd name="connsiteY527" fmla="*/ 2702973 h 5706946"/>
              <a:gd name="connsiteX528" fmla="*/ 2357113 w 4487832"/>
              <a:gd name="connsiteY528" fmla="*/ 2503588 h 5706946"/>
              <a:gd name="connsiteX529" fmla="*/ 2361522 w 4487832"/>
              <a:gd name="connsiteY529" fmla="*/ 2505844 h 5706946"/>
              <a:gd name="connsiteX530" fmla="*/ 2352254 w 4487832"/>
              <a:gd name="connsiteY530" fmla="*/ 2504540 h 5706946"/>
              <a:gd name="connsiteX531" fmla="*/ 2357113 w 4487832"/>
              <a:gd name="connsiteY531" fmla="*/ 2503588 h 5706946"/>
              <a:gd name="connsiteX532" fmla="*/ 2346808 w 4487832"/>
              <a:gd name="connsiteY532" fmla="*/ 2481239 h 5706946"/>
              <a:gd name="connsiteX533" fmla="*/ 2350173 w 4487832"/>
              <a:gd name="connsiteY533" fmla="*/ 2484439 h 5706946"/>
              <a:gd name="connsiteX534" fmla="*/ 2349883 w 4487832"/>
              <a:gd name="connsiteY534" fmla="*/ 2490394 h 5706946"/>
              <a:gd name="connsiteX535" fmla="*/ 2346808 w 4487832"/>
              <a:gd name="connsiteY535" fmla="*/ 2481239 h 5706946"/>
              <a:gd name="connsiteX536" fmla="*/ 2319887 w 4487832"/>
              <a:gd name="connsiteY536" fmla="*/ 2414208 h 5706946"/>
              <a:gd name="connsiteX537" fmla="*/ 2329943 w 4487832"/>
              <a:gd name="connsiteY537" fmla="*/ 2428163 h 5706946"/>
              <a:gd name="connsiteX538" fmla="*/ 2346808 w 4487832"/>
              <a:gd name="connsiteY538" fmla="*/ 2481239 h 5706946"/>
              <a:gd name="connsiteX539" fmla="*/ 2319887 w 4487832"/>
              <a:gd name="connsiteY539" fmla="*/ 2414208 h 5706946"/>
              <a:gd name="connsiteX540" fmla="*/ 4014954 w 4487832"/>
              <a:gd name="connsiteY540" fmla="*/ 2325080 h 5706946"/>
              <a:gd name="connsiteX541" fmla="*/ 4003674 w 4487832"/>
              <a:gd name="connsiteY541" fmla="*/ 2349456 h 5706946"/>
              <a:gd name="connsiteX542" fmla="*/ 4002246 w 4487832"/>
              <a:gd name="connsiteY542" fmla="*/ 2358533 h 5706946"/>
              <a:gd name="connsiteX543" fmla="*/ 4000764 w 4487832"/>
              <a:gd name="connsiteY543" fmla="*/ 2368114 h 5706946"/>
              <a:gd name="connsiteX544" fmla="*/ 3995853 w 4487832"/>
              <a:gd name="connsiteY544" fmla="*/ 2392093 h 5706946"/>
              <a:gd name="connsiteX545" fmla="*/ 4004199 w 4487832"/>
              <a:gd name="connsiteY545" fmla="*/ 2375452 h 5706946"/>
              <a:gd name="connsiteX546" fmla="*/ 1566651 w 4487832"/>
              <a:gd name="connsiteY546" fmla="*/ 1977567 h 5706946"/>
              <a:gd name="connsiteX547" fmla="*/ 1625127 w 4487832"/>
              <a:gd name="connsiteY547" fmla="*/ 2097659 h 5706946"/>
              <a:gd name="connsiteX548" fmla="*/ 1692721 w 4487832"/>
              <a:gd name="connsiteY548" fmla="*/ 2239189 h 5706946"/>
              <a:gd name="connsiteX549" fmla="*/ 1840976 w 4487832"/>
              <a:gd name="connsiteY549" fmla="*/ 2572861 h 5706946"/>
              <a:gd name="connsiteX550" fmla="*/ 1819784 w 4487832"/>
              <a:gd name="connsiteY550" fmla="*/ 2501011 h 5706946"/>
              <a:gd name="connsiteX551" fmla="*/ 1692721 w 4487832"/>
              <a:gd name="connsiteY551" fmla="*/ 2239189 h 5706946"/>
              <a:gd name="connsiteX552" fmla="*/ 1625127 w 4487832"/>
              <a:gd name="connsiteY552" fmla="*/ 2097659 h 5706946"/>
              <a:gd name="connsiteX553" fmla="*/ 1566651 w 4487832"/>
              <a:gd name="connsiteY553" fmla="*/ 1977567 h 5706946"/>
              <a:gd name="connsiteX554" fmla="*/ 1955113 w 4487832"/>
              <a:gd name="connsiteY554" fmla="*/ 1952696 h 5706946"/>
              <a:gd name="connsiteX555" fmla="*/ 1997142 w 4487832"/>
              <a:gd name="connsiteY555" fmla="*/ 2031303 h 5706946"/>
              <a:gd name="connsiteX556" fmla="*/ 2067502 w 4487832"/>
              <a:gd name="connsiteY556" fmla="*/ 2192482 h 5706946"/>
              <a:gd name="connsiteX557" fmla="*/ 2097836 w 4487832"/>
              <a:gd name="connsiteY557" fmla="*/ 2247070 h 5706946"/>
              <a:gd name="connsiteX558" fmla="*/ 1964439 w 4487832"/>
              <a:gd name="connsiteY558" fmla="*/ 1957661 h 5706946"/>
              <a:gd name="connsiteX559" fmla="*/ 1947348 w 4487832"/>
              <a:gd name="connsiteY559" fmla="*/ 1930788 h 5706946"/>
              <a:gd name="connsiteX560" fmla="*/ 1946988 w 4487832"/>
              <a:gd name="connsiteY560" fmla="*/ 1931456 h 5706946"/>
              <a:gd name="connsiteX561" fmla="*/ 1955719 w 4487832"/>
              <a:gd name="connsiteY561" fmla="*/ 1936819 h 5706946"/>
              <a:gd name="connsiteX562" fmla="*/ 1947348 w 4487832"/>
              <a:gd name="connsiteY562" fmla="*/ 1930788 h 5706946"/>
              <a:gd name="connsiteX563" fmla="*/ 1530565 w 4487832"/>
              <a:gd name="connsiteY563" fmla="*/ 1915633 h 5706946"/>
              <a:gd name="connsiteX564" fmla="*/ 1540480 w 4487832"/>
              <a:gd name="connsiteY564" fmla="*/ 1930521 h 5706946"/>
              <a:gd name="connsiteX565" fmla="*/ 1546978 w 4487832"/>
              <a:gd name="connsiteY565" fmla="*/ 1933500 h 5706946"/>
              <a:gd name="connsiteX566" fmla="*/ 1532685 w 4487832"/>
              <a:gd name="connsiteY566" fmla="*/ 1915850 h 5706946"/>
              <a:gd name="connsiteX567" fmla="*/ 1530565 w 4487832"/>
              <a:gd name="connsiteY567" fmla="*/ 1915633 h 5706946"/>
              <a:gd name="connsiteX568" fmla="*/ 1518876 w 4487832"/>
              <a:gd name="connsiteY568" fmla="*/ 1881294 h 5706946"/>
              <a:gd name="connsiteX569" fmla="*/ 1519013 w 4487832"/>
              <a:gd name="connsiteY569" fmla="*/ 1884951 h 5706946"/>
              <a:gd name="connsiteX570" fmla="*/ 1519201 w 4487832"/>
              <a:gd name="connsiteY570" fmla="*/ 1889975 h 5706946"/>
              <a:gd name="connsiteX571" fmla="*/ 1519288 w 4487832"/>
              <a:gd name="connsiteY571" fmla="*/ 1892263 h 5706946"/>
              <a:gd name="connsiteX572" fmla="*/ 1519242 w 4487832"/>
              <a:gd name="connsiteY572" fmla="*/ 1891044 h 5706946"/>
              <a:gd name="connsiteX573" fmla="*/ 1519201 w 4487832"/>
              <a:gd name="connsiteY573" fmla="*/ 1889975 h 5706946"/>
              <a:gd name="connsiteX574" fmla="*/ 1519156 w 4487832"/>
              <a:gd name="connsiteY574" fmla="*/ 1888758 h 5706946"/>
              <a:gd name="connsiteX575" fmla="*/ 1518876 w 4487832"/>
              <a:gd name="connsiteY575" fmla="*/ 1881294 h 5706946"/>
              <a:gd name="connsiteX576" fmla="*/ 1912495 w 4487832"/>
              <a:gd name="connsiteY576" fmla="*/ 1864164 h 5706946"/>
              <a:gd name="connsiteX577" fmla="*/ 1920828 w 4487832"/>
              <a:gd name="connsiteY577" fmla="*/ 1868930 h 5706946"/>
              <a:gd name="connsiteX578" fmla="*/ 1899015 w 4487832"/>
              <a:gd name="connsiteY578" fmla="*/ 1836175 h 5706946"/>
              <a:gd name="connsiteX579" fmla="*/ 1914884 w 4487832"/>
              <a:gd name="connsiteY579" fmla="*/ 1852258 h 5706946"/>
              <a:gd name="connsiteX580" fmla="*/ 1885574 w 4487832"/>
              <a:gd name="connsiteY580" fmla="*/ 1806832 h 5706946"/>
              <a:gd name="connsiteX581" fmla="*/ 1885139 w 4487832"/>
              <a:gd name="connsiteY581" fmla="*/ 1807592 h 5706946"/>
              <a:gd name="connsiteX582" fmla="*/ 1896845 w 4487832"/>
              <a:gd name="connsiteY582" fmla="*/ 1816131 h 5706946"/>
              <a:gd name="connsiteX583" fmla="*/ 1885574 w 4487832"/>
              <a:gd name="connsiteY583" fmla="*/ 1806832 h 5706946"/>
              <a:gd name="connsiteX584" fmla="*/ 4040607 w 4487832"/>
              <a:gd name="connsiteY584" fmla="*/ 1802859 h 5706946"/>
              <a:gd name="connsiteX585" fmla="*/ 4035918 w 4487832"/>
              <a:gd name="connsiteY585" fmla="*/ 1803294 h 5706946"/>
              <a:gd name="connsiteX586" fmla="*/ 4034824 w 4487832"/>
              <a:gd name="connsiteY586" fmla="*/ 1807148 h 5706946"/>
              <a:gd name="connsiteX587" fmla="*/ 4033371 w 4487832"/>
              <a:gd name="connsiteY587" fmla="*/ 1812268 h 5706946"/>
              <a:gd name="connsiteX588" fmla="*/ 4034176 w 4487832"/>
              <a:gd name="connsiteY588" fmla="*/ 1812734 h 5706946"/>
              <a:gd name="connsiteX589" fmla="*/ 4037109 w 4487832"/>
              <a:gd name="connsiteY589" fmla="*/ 1816254 h 5706946"/>
              <a:gd name="connsiteX590" fmla="*/ 4041980 w 4487832"/>
              <a:gd name="connsiteY590" fmla="*/ 1781940 h 5706946"/>
              <a:gd name="connsiteX591" fmla="*/ 4039327 w 4487832"/>
              <a:gd name="connsiteY591" fmla="*/ 1791285 h 5706946"/>
              <a:gd name="connsiteX592" fmla="*/ 4037031 w 4487832"/>
              <a:gd name="connsiteY592" fmla="*/ 1799374 h 5706946"/>
              <a:gd name="connsiteX593" fmla="*/ 4038032 w 4487832"/>
              <a:gd name="connsiteY593" fmla="*/ 1799922 h 5706946"/>
              <a:gd name="connsiteX594" fmla="*/ 4040635 w 4487832"/>
              <a:gd name="connsiteY594" fmla="*/ 1802753 h 5706946"/>
              <a:gd name="connsiteX595" fmla="*/ 4042570 w 4487832"/>
              <a:gd name="connsiteY595" fmla="*/ 1795344 h 5706946"/>
              <a:gd name="connsiteX596" fmla="*/ 4041980 w 4487832"/>
              <a:gd name="connsiteY596" fmla="*/ 1781940 h 5706946"/>
              <a:gd name="connsiteX597" fmla="*/ 1222996 w 4487832"/>
              <a:gd name="connsiteY597" fmla="*/ 1774019 h 5706946"/>
              <a:gd name="connsiteX598" fmla="*/ 1270170 w 4487832"/>
              <a:gd name="connsiteY598" fmla="*/ 1875848 h 5706946"/>
              <a:gd name="connsiteX599" fmla="*/ 1815000 w 4487832"/>
              <a:gd name="connsiteY599" fmla="*/ 3068897 h 5706946"/>
              <a:gd name="connsiteX600" fmla="*/ 1855039 w 4487832"/>
              <a:gd name="connsiteY600" fmla="*/ 3177351 h 5706946"/>
              <a:gd name="connsiteX601" fmla="*/ 1858796 w 4487832"/>
              <a:gd name="connsiteY601" fmla="*/ 3175703 h 5706946"/>
              <a:gd name="connsiteX602" fmla="*/ 1866661 w 4487832"/>
              <a:gd name="connsiteY602" fmla="*/ 3177977 h 5706946"/>
              <a:gd name="connsiteX603" fmla="*/ 1867176 w 4487832"/>
              <a:gd name="connsiteY603" fmla="*/ 3177853 h 5706946"/>
              <a:gd name="connsiteX604" fmla="*/ 1842240 w 4487832"/>
              <a:gd name="connsiteY604" fmla="*/ 3115868 h 5706946"/>
              <a:gd name="connsiteX605" fmla="*/ 1807138 w 4487832"/>
              <a:gd name="connsiteY605" fmla="*/ 3026940 h 5706946"/>
              <a:gd name="connsiteX606" fmla="*/ 1637498 w 4487832"/>
              <a:gd name="connsiteY606" fmla="*/ 2612086 h 5706946"/>
              <a:gd name="connsiteX607" fmla="*/ 1280096 w 4487832"/>
              <a:gd name="connsiteY607" fmla="*/ 1875257 h 5706946"/>
              <a:gd name="connsiteX608" fmla="*/ 1235073 w 4487832"/>
              <a:gd name="connsiteY608" fmla="*/ 1786406 h 5706946"/>
              <a:gd name="connsiteX609" fmla="*/ 1222996 w 4487832"/>
              <a:gd name="connsiteY609" fmla="*/ 1774019 h 5706946"/>
              <a:gd name="connsiteX610" fmla="*/ 748833 w 4487832"/>
              <a:gd name="connsiteY610" fmla="*/ 1770699 h 5706946"/>
              <a:gd name="connsiteX611" fmla="*/ 749052 w 4487832"/>
              <a:gd name="connsiteY611" fmla="*/ 1771410 h 5706946"/>
              <a:gd name="connsiteX612" fmla="*/ 767450 w 4487832"/>
              <a:gd name="connsiteY612" fmla="*/ 1789353 h 5706946"/>
              <a:gd name="connsiteX613" fmla="*/ 769161 w 4487832"/>
              <a:gd name="connsiteY613" fmla="*/ 1790595 h 5706946"/>
              <a:gd name="connsiteX614" fmla="*/ 974371 w 4487832"/>
              <a:gd name="connsiteY614" fmla="*/ 1769376 h 5706946"/>
              <a:gd name="connsiteX615" fmla="*/ 1013141 w 4487832"/>
              <a:gd name="connsiteY615" fmla="*/ 1850156 h 5706946"/>
              <a:gd name="connsiteX616" fmla="*/ 1027815 w 4487832"/>
              <a:gd name="connsiteY616" fmla="*/ 1872193 h 5706946"/>
              <a:gd name="connsiteX617" fmla="*/ 1610853 w 4487832"/>
              <a:gd name="connsiteY617" fmla="*/ 3130657 h 5706946"/>
              <a:gd name="connsiteX618" fmla="*/ 1645766 w 4487832"/>
              <a:gd name="connsiteY618" fmla="*/ 3222174 h 5706946"/>
              <a:gd name="connsiteX619" fmla="*/ 1650951 w 4487832"/>
              <a:gd name="connsiteY619" fmla="*/ 3221508 h 5706946"/>
              <a:gd name="connsiteX620" fmla="*/ 1618137 w 4487832"/>
              <a:gd name="connsiteY620" fmla="*/ 3132334 h 5706946"/>
              <a:gd name="connsiteX621" fmla="*/ 1027815 w 4487832"/>
              <a:gd name="connsiteY621" fmla="*/ 1872193 h 5706946"/>
              <a:gd name="connsiteX622" fmla="*/ 995569 w 4487832"/>
              <a:gd name="connsiteY622" fmla="*/ 1799253 h 5706946"/>
              <a:gd name="connsiteX623" fmla="*/ 979446 w 4487832"/>
              <a:gd name="connsiteY623" fmla="*/ 1776316 h 5706946"/>
              <a:gd name="connsiteX624" fmla="*/ 974371 w 4487832"/>
              <a:gd name="connsiteY624" fmla="*/ 1769376 h 5706946"/>
              <a:gd name="connsiteX625" fmla="*/ 1865184 w 4487832"/>
              <a:gd name="connsiteY625" fmla="*/ 1767210 h 5706946"/>
              <a:gd name="connsiteX626" fmla="*/ 1864721 w 4487832"/>
              <a:gd name="connsiteY626" fmla="*/ 1767892 h 5706946"/>
              <a:gd name="connsiteX627" fmla="*/ 1878209 w 4487832"/>
              <a:gd name="connsiteY627" fmla="*/ 1780400 h 5706946"/>
              <a:gd name="connsiteX628" fmla="*/ 1876271 w 4487832"/>
              <a:gd name="connsiteY628" fmla="*/ 1775432 h 5706946"/>
              <a:gd name="connsiteX629" fmla="*/ 1865184 w 4487832"/>
              <a:gd name="connsiteY629" fmla="*/ 1767210 h 5706946"/>
              <a:gd name="connsiteX630" fmla="*/ 1851241 w 4487832"/>
              <a:gd name="connsiteY630" fmla="*/ 1739904 h 5706946"/>
              <a:gd name="connsiteX631" fmla="*/ 1861955 w 4487832"/>
              <a:gd name="connsiteY631" fmla="*/ 1748243 h 5706946"/>
              <a:gd name="connsiteX632" fmla="*/ 1827848 w 4487832"/>
              <a:gd name="connsiteY632" fmla="*/ 1697027 h 5706946"/>
              <a:gd name="connsiteX633" fmla="*/ 1843319 w 4487832"/>
              <a:gd name="connsiteY633" fmla="*/ 1712513 h 5706946"/>
              <a:gd name="connsiteX634" fmla="*/ 1175609 w 4487832"/>
              <a:gd name="connsiteY634" fmla="*/ 1693822 h 5706946"/>
              <a:gd name="connsiteX635" fmla="*/ 1193857 w 4487832"/>
              <a:gd name="connsiteY635" fmla="*/ 1713476 h 5706946"/>
              <a:gd name="connsiteX636" fmla="*/ 1191510 w 4487832"/>
              <a:gd name="connsiteY636" fmla="*/ 1707893 h 5706946"/>
              <a:gd name="connsiteX637" fmla="*/ 1175609 w 4487832"/>
              <a:gd name="connsiteY637" fmla="*/ 1693822 h 5706946"/>
              <a:gd name="connsiteX638" fmla="*/ 3025608 w 4487832"/>
              <a:gd name="connsiteY638" fmla="*/ 1682942 h 5706946"/>
              <a:gd name="connsiteX639" fmla="*/ 3025208 w 4487832"/>
              <a:gd name="connsiteY639" fmla="*/ 1683570 h 5706946"/>
              <a:gd name="connsiteX640" fmla="*/ 3023508 w 4487832"/>
              <a:gd name="connsiteY640" fmla="*/ 1709213 h 5706946"/>
              <a:gd name="connsiteX641" fmla="*/ 3023676 w 4487832"/>
              <a:gd name="connsiteY641" fmla="*/ 1711320 h 5706946"/>
              <a:gd name="connsiteX642" fmla="*/ 4072506 w 4487832"/>
              <a:gd name="connsiteY642" fmla="*/ 1681926 h 5706946"/>
              <a:gd name="connsiteX643" fmla="*/ 4072482 w 4487832"/>
              <a:gd name="connsiteY643" fmla="*/ 1681983 h 5706946"/>
              <a:gd name="connsiteX644" fmla="*/ 4072453 w 4487832"/>
              <a:gd name="connsiteY644" fmla="*/ 1682152 h 5706946"/>
              <a:gd name="connsiteX645" fmla="*/ 4078710 w 4487832"/>
              <a:gd name="connsiteY645" fmla="*/ 1678959 h 5706946"/>
              <a:gd name="connsiteX646" fmla="*/ 4076460 w 4487832"/>
              <a:gd name="connsiteY646" fmla="*/ 1687314 h 5706946"/>
              <a:gd name="connsiteX647" fmla="*/ 4069790 w 4487832"/>
              <a:gd name="connsiteY647" fmla="*/ 1699793 h 5706946"/>
              <a:gd name="connsiteX648" fmla="*/ 4069769 w 4487832"/>
              <a:gd name="connsiteY648" fmla="*/ 1697351 h 5706946"/>
              <a:gd name="connsiteX649" fmla="*/ 4067257 w 4487832"/>
              <a:gd name="connsiteY649" fmla="*/ 1711576 h 5706946"/>
              <a:gd name="connsiteX650" fmla="*/ 4066600 w 4487832"/>
              <a:gd name="connsiteY650" fmla="*/ 1716165 h 5706946"/>
              <a:gd name="connsiteX651" fmla="*/ 4067198 w 4487832"/>
              <a:gd name="connsiteY651" fmla="*/ 1717421 h 5706946"/>
              <a:gd name="connsiteX652" fmla="*/ 4066254 w 4487832"/>
              <a:gd name="connsiteY652" fmla="*/ 1718587 h 5706946"/>
              <a:gd name="connsiteX653" fmla="*/ 4063335 w 4487832"/>
              <a:gd name="connsiteY653" fmla="*/ 1739028 h 5706946"/>
              <a:gd name="connsiteX654" fmla="*/ 4059818 w 4487832"/>
              <a:gd name="connsiteY654" fmla="*/ 1750557 h 5706946"/>
              <a:gd name="connsiteX655" fmla="*/ 4069547 w 4487832"/>
              <a:gd name="connsiteY655" fmla="*/ 1734830 h 5706946"/>
              <a:gd name="connsiteX656" fmla="*/ 4077675 w 4487832"/>
              <a:gd name="connsiteY656" fmla="*/ 1690030 h 5706946"/>
              <a:gd name="connsiteX657" fmla="*/ 1819295 w 4487832"/>
              <a:gd name="connsiteY657" fmla="*/ 1675227 h 5706946"/>
              <a:gd name="connsiteX658" fmla="*/ 1819127 w 4487832"/>
              <a:gd name="connsiteY658" fmla="*/ 1676185 h 5706946"/>
              <a:gd name="connsiteX659" fmla="*/ 1829840 w 4487832"/>
              <a:gd name="connsiteY659" fmla="*/ 1684523 h 5706946"/>
              <a:gd name="connsiteX660" fmla="*/ 1819295 w 4487832"/>
              <a:gd name="connsiteY660" fmla="*/ 1675227 h 5706946"/>
              <a:gd name="connsiteX661" fmla="*/ 1152214 w 4487832"/>
              <a:gd name="connsiteY661" fmla="*/ 1650946 h 5706946"/>
              <a:gd name="connsiteX662" fmla="*/ 1162130 w 4487832"/>
              <a:gd name="connsiteY662" fmla="*/ 1665833 h 5706946"/>
              <a:gd name="connsiteX663" fmla="*/ 1168181 w 4487832"/>
              <a:gd name="connsiteY663" fmla="*/ 1669111 h 5706946"/>
              <a:gd name="connsiteX664" fmla="*/ 1152214 w 4487832"/>
              <a:gd name="connsiteY664" fmla="*/ 1650946 h 5706946"/>
              <a:gd name="connsiteX665" fmla="*/ 1083698 w 4487832"/>
              <a:gd name="connsiteY665" fmla="*/ 1634207 h 5706946"/>
              <a:gd name="connsiteX666" fmla="*/ 1082150 w 4487832"/>
              <a:gd name="connsiteY666" fmla="*/ 1635540 h 5706946"/>
              <a:gd name="connsiteX667" fmla="*/ 1081496 w 4487832"/>
              <a:gd name="connsiteY667" fmla="*/ 1637377 h 5706946"/>
              <a:gd name="connsiteX668" fmla="*/ 1120020 w 4487832"/>
              <a:gd name="connsiteY668" fmla="*/ 1706650 h 5706946"/>
              <a:gd name="connsiteX669" fmla="*/ 1349965 w 4487832"/>
              <a:gd name="connsiteY669" fmla="*/ 2180323 h 5706946"/>
              <a:gd name="connsiteX670" fmla="*/ 1535307 w 4487832"/>
              <a:gd name="connsiteY670" fmla="*/ 2563230 h 5706946"/>
              <a:gd name="connsiteX671" fmla="*/ 1574737 w 4487832"/>
              <a:gd name="connsiteY671" fmla="*/ 2670215 h 5706946"/>
              <a:gd name="connsiteX672" fmla="*/ 1344809 w 4487832"/>
              <a:gd name="connsiteY672" fmla="*/ 2172581 h 5706946"/>
              <a:gd name="connsiteX673" fmla="*/ 1144364 w 4487832"/>
              <a:gd name="connsiteY673" fmla="*/ 1781359 h 5706946"/>
              <a:gd name="connsiteX674" fmla="*/ 1071139 w 4487832"/>
              <a:gd name="connsiteY674" fmla="*/ 1648684 h 5706946"/>
              <a:gd name="connsiteX675" fmla="*/ 1068276 w 4487832"/>
              <a:gd name="connsiteY675" fmla="*/ 1650376 h 5706946"/>
              <a:gd name="connsiteX676" fmla="*/ 1102940 w 4487832"/>
              <a:gd name="connsiteY676" fmla="*/ 1713163 h 5706946"/>
              <a:gd name="connsiteX677" fmla="*/ 1384240 w 4487832"/>
              <a:gd name="connsiteY677" fmla="*/ 2279570 h 5706946"/>
              <a:gd name="connsiteX678" fmla="*/ 1620111 w 4487832"/>
              <a:gd name="connsiteY678" fmla="*/ 2793877 h 5706946"/>
              <a:gd name="connsiteX679" fmla="*/ 1658576 w 4487832"/>
              <a:gd name="connsiteY679" fmla="*/ 2859383 h 5706946"/>
              <a:gd name="connsiteX680" fmla="*/ 1684142 w 4487832"/>
              <a:gd name="connsiteY680" fmla="*/ 2922305 h 5706946"/>
              <a:gd name="connsiteX681" fmla="*/ 1680566 w 4487832"/>
              <a:gd name="connsiteY681" fmla="*/ 2924686 h 5706946"/>
              <a:gd name="connsiteX682" fmla="*/ 1689286 w 4487832"/>
              <a:gd name="connsiteY682" fmla="*/ 2945527 h 5706946"/>
              <a:gd name="connsiteX683" fmla="*/ 1695031 w 4487832"/>
              <a:gd name="connsiteY683" fmla="*/ 2963194 h 5706946"/>
              <a:gd name="connsiteX684" fmla="*/ 1703354 w 4487832"/>
              <a:gd name="connsiteY684" fmla="*/ 2983441 h 5706946"/>
              <a:gd name="connsiteX685" fmla="*/ 1733073 w 4487832"/>
              <a:gd name="connsiteY685" fmla="*/ 3069387 h 5706946"/>
              <a:gd name="connsiteX686" fmla="*/ 1763465 w 4487832"/>
              <a:gd name="connsiteY686" fmla="*/ 3138377 h 5706946"/>
              <a:gd name="connsiteX687" fmla="*/ 1764042 w 4487832"/>
              <a:gd name="connsiteY687" fmla="*/ 3140988 h 5706946"/>
              <a:gd name="connsiteX688" fmla="*/ 1765232 w 4487832"/>
              <a:gd name="connsiteY688" fmla="*/ 3142387 h 5706946"/>
              <a:gd name="connsiteX689" fmla="*/ 1771722 w 4487832"/>
              <a:gd name="connsiteY689" fmla="*/ 3157122 h 5706946"/>
              <a:gd name="connsiteX690" fmla="*/ 1779889 w 4487832"/>
              <a:gd name="connsiteY690" fmla="*/ 3194553 h 5706946"/>
              <a:gd name="connsiteX691" fmla="*/ 1785875 w 4487832"/>
              <a:gd name="connsiteY691" fmla="*/ 3193266 h 5706946"/>
              <a:gd name="connsiteX692" fmla="*/ 1802523 w 4487832"/>
              <a:gd name="connsiteY692" fmla="*/ 3187566 h 5706946"/>
              <a:gd name="connsiteX693" fmla="*/ 1810879 w 4487832"/>
              <a:gd name="connsiteY693" fmla="*/ 3188008 h 5706946"/>
              <a:gd name="connsiteX694" fmla="*/ 1705831 w 4487832"/>
              <a:gd name="connsiteY694" fmla="*/ 2914846 h 5706946"/>
              <a:gd name="connsiteX695" fmla="*/ 1562484 w 4487832"/>
              <a:gd name="connsiteY695" fmla="*/ 2587253 h 5706946"/>
              <a:gd name="connsiteX696" fmla="*/ 1247112 w 4487832"/>
              <a:gd name="connsiteY696" fmla="*/ 1929029 h 5706946"/>
              <a:gd name="connsiteX697" fmla="*/ 1119088 w 4487832"/>
              <a:gd name="connsiteY697" fmla="*/ 1695464 h 5706946"/>
              <a:gd name="connsiteX698" fmla="*/ 1132343 w 4487832"/>
              <a:gd name="connsiteY698" fmla="*/ 1610816 h 5706946"/>
              <a:gd name="connsiteX699" fmla="*/ 1131200 w 4487832"/>
              <a:gd name="connsiteY699" fmla="*/ 1611642 h 5706946"/>
              <a:gd name="connsiteX700" fmla="*/ 1141115 w 4487832"/>
              <a:gd name="connsiteY700" fmla="*/ 1626530 h 5706946"/>
              <a:gd name="connsiteX701" fmla="*/ 1145382 w 4487832"/>
              <a:gd name="connsiteY701" fmla="*/ 1627127 h 5706946"/>
              <a:gd name="connsiteX702" fmla="*/ 1132343 w 4487832"/>
              <a:gd name="connsiteY702" fmla="*/ 1610816 h 5706946"/>
              <a:gd name="connsiteX703" fmla="*/ 1295908 w 4487832"/>
              <a:gd name="connsiteY703" fmla="*/ 1447809 h 5706946"/>
              <a:gd name="connsiteX704" fmla="*/ 1291621 w 4487832"/>
              <a:gd name="connsiteY704" fmla="*/ 1451113 h 5706946"/>
              <a:gd name="connsiteX705" fmla="*/ 1361518 w 4487832"/>
              <a:gd name="connsiteY705" fmla="*/ 1583987 h 5706946"/>
              <a:gd name="connsiteX706" fmla="*/ 1452467 w 4487832"/>
              <a:gd name="connsiteY706" fmla="*/ 1749291 h 5706946"/>
              <a:gd name="connsiteX707" fmla="*/ 1452467 w 4487832"/>
              <a:gd name="connsiteY707" fmla="*/ 1749291 h 5706946"/>
              <a:gd name="connsiteX708" fmla="*/ 1374807 w 4487832"/>
              <a:gd name="connsiteY708" fmla="*/ 1591899 h 5706946"/>
              <a:gd name="connsiteX709" fmla="*/ 1484075 w 4487832"/>
              <a:gd name="connsiteY709" fmla="*/ 1062016 h 5706946"/>
              <a:gd name="connsiteX710" fmla="*/ 1511044 w 4487832"/>
              <a:gd name="connsiteY710" fmla="*/ 1102511 h 5706946"/>
              <a:gd name="connsiteX711" fmla="*/ 1510951 w 4487832"/>
              <a:gd name="connsiteY711" fmla="*/ 1093654 h 5706946"/>
              <a:gd name="connsiteX712" fmla="*/ 1484075 w 4487832"/>
              <a:gd name="connsiteY712" fmla="*/ 1062016 h 5706946"/>
              <a:gd name="connsiteX713" fmla="*/ 234687 w 4487832"/>
              <a:gd name="connsiteY713" fmla="*/ 980856 h 5706946"/>
              <a:gd name="connsiteX714" fmla="*/ 241217 w 4487832"/>
              <a:gd name="connsiteY714" fmla="*/ 988785 h 5706946"/>
              <a:gd name="connsiteX715" fmla="*/ 241966 w 4487832"/>
              <a:gd name="connsiteY715" fmla="*/ 989140 h 5706946"/>
              <a:gd name="connsiteX716" fmla="*/ 242494 w 4487832"/>
              <a:gd name="connsiteY716" fmla="*/ 986238 h 5706946"/>
              <a:gd name="connsiteX717" fmla="*/ 237044 w 4487832"/>
              <a:gd name="connsiteY717" fmla="*/ 981255 h 5706946"/>
              <a:gd name="connsiteX718" fmla="*/ 1427836 w 4487832"/>
              <a:gd name="connsiteY718" fmla="*/ 973858 h 5706946"/>
              <a:gd name="connsiteX719" fmla="*/ 1427863 w 4487832"/>
              <a:gd name="connsiteY719" fmla="*/ 973912 h 5706946"/>
              <a:gd name="connsiteX720" fmla="*/ 1427973 w 4487832"/>
              <a:gd name="connsiteY720" fmla="*/ 974045 h 5706946"/>
              <a:gd name="connsiteX721" fmla="*/ 1429606 w 4487832"/>
              <a:gd name="connsiteY721" fmla="*/ 967213 h 5706946"/>
              <a:gd name="connsiteX722" fmla="*/ 1434500 w 4487832"/>
              <a:gd name="connsiteY722" fmla="*/ 974350 h 5706946"/>
              <a:gd name="connsiteX723" fmla="*/ 1439660 w 4487832"/>
              <a:gd name="connsiteY723" fmla="*/ 987525 h 5706946"/>
              <a:gd name="connsiteX724" fmla="*/ 1437788 w 4487832"/>
              <a:gd name="connsiteY724" fmla="*/ 985955 h 5706946"/>
              <a:gd name="connsiteX725" fmla="*/ 1446975 w 4487832"/>
              <a:gd name="connsiteY725" fmla="*/ 997103 h 5706946"/>
              <a:gd name="connsiteX726" fmla="*/ 1450040 w 4487832"/>
              <a:gd name="connsiteY726" fmla="*/ 1000582 h 5706946"/>
              <a:gd name="connsiteX727" fmla="*/ 1451382 w 4487832"/>
              <a:gd name="connsiteY727" fmla="*/ 1000942 h 5706946"/>
              <a:gd name="connsiteX728" fmla="*/ 1451657 w 4487832"/>
              <a:gd name="connsiteY728" fmla="*/ 1002418 h 5706946"/>
              <a:gd name="connsiteX729" fmla="*/ 1465306 w 4487832"/>
              <a:gd name="connsiteY729" fmla="*/ 1017910 h 5706946"/>
              <a:gd name="connsiteX730" fmla="*/ 1471791 w 4487832"/>
              <a:gd name="connsiteY730" fmla="*/ 1028072 h 5706946"/>
              <a:gd name="connsiteX731" fmla="*/ 1466149 w 4487832"/>
              <a:gd name="connsiteY731" fmla="*/ 1010459 h 5706946"/>
              <a:gd name="connsiteX732" fmla="*/ 1437355 w 4487832"/>
              <a:gd name="connsiteY732" fmla="*/ 975189 h 5706946"/>
              <a:gd name="connsiteX733" fmla="*/ 204840 w 4487832"/>
              <a:gd name="connsiteY733" fmla="*/ 945640 h 5706946"/>
              <a:gd name="connsiteX734" fmla="*/ 212014 w 4487832"/>
              <a:gd name="connsiteY734" fmla="*/ 953321 h 5706946"/>
              <a:gd name="connsiteX735" fmla="*/ 215650 w 4487832"/>
              <a:gd name="connsiteY735" fmla="*/ 957737 h 5706946"/>
              <a:gd name="connsiteX736" fmla="*/ 213232 w 4487832"/>
              <a:gd name="connsiteY736" fmla="*/ 952225 h 5706946"/>
              <a:gd name="connsiteX737" fmla="*/ 4276786 w 4487832"/>
              <a:gd name="connsiteY737" fmla="*/ 942165 h 5706946"/>
              <a:gd name="connsiteX738" fmla="*/ 4271832 w 4487832"/>
              <a:gd name="connsiteY738" fmla="*/ 969343 h 5706946"/>
              <a:gd name="connsiteX739" fmla="*/ 4246001 w 4487832"/>
              <a:gd name="connsiteY739" fmla="*/ 1078969 h 5706946"/>
              <a:gd name="connsiteX740" fmla="*/ 4179370 w 4487832"/>
              <a:gd name="connsiteY740" fmla="*/ 1313683 h 5706946"/>
              <a:gd name="connsiteX741" fmla="*/ 4138561 w 4487832"/>
              <a:gd name="connsiteY741" fmla="*/ 1473168 h 5706946"/>
              <a:gd name="connsiteX742" fmla="*/ 4127136 w 4487832"/>
              <a:gd name="connsiteY742" fmla="*/ 1508995 h 5706946"/>
              <a:gd name="connsiteX743" fmla="*/ 4119161 w 4487832"/>
              <a:gd name="connsiteY743" fmla="*/ 1533759 h 5706946"/>
              <a:gd name="connsiteX744" fmla="*/ 4113583 w 4487832"/>
              <a:gd name="connsiteY744" fmla="*/ 1553447 h 5706946"/>
              <a:gd name="connsiteX745" fmla="*/ 4090214 w 4487832"/>
              <a:gd name="connsiteY745" fmla="*/ 1636528 h 5706946"/>
              <a:gd name="connsiteX746" fmla="*/ 4090104 w 4487832"/>
              <a:gd name="connsiteY746" fmla="*/ 1643869 h 5706946"/>
              <a:gd name="connsiteX747" fmla="*/ 4113095 w 4487832"/>
              <a:gd name="connsiteY747" fmla="*/ 1581225 h 5706946"/>
              <a:gd name="connsiteX748" fmla="*/ 4210528 w 4487832"/>
              <a:gd name="connsiteY748" fmla="*/ 1267489 h 5706946"/>
              <a:gd name="connsiteX749" fmla="*/ 4223660 w 4487832"/>
              <a:gd name="connsiteY749" fmla="*/ 1221009 h 5706946"/>
              <a:gd name="connsiteX750" fmla="*/ 4221699 w 4487832"/>
              <a:gd name="connsiteY750" fmla="*/ 1225600 h 5706946"/>
              <a:gd name="connsiteX751" fmla="*/ 4218862 w 4487832"/>
              <a:gd name="connsiteY751" fmla="*/ 1230393 h 5706946"/>
              <a:gd name="connsiteX752" fmla="*/ 4218635 w 4487832"/>
              <a:gd name="connsiteY752" fmla="*/ 1216796 h 5706946"/>
              <a:gd name="connsiteX753" fmla="*/ 4270578 w 4487832"/>
              <a:gd name="connsiteY753" fmla="*/ 987893 h 5706946"/>
              <a:gd name="connsiteX754" fmla="*/ 4335362 w 4487832"/>
              <a:gd name="connsiteY754" fmla="*/ 910954 h 5706946"/>
              <a:gd name="connsiteX755" fmla="*/ 4337148 w 4487832"/>
              <a:gd name="connsiteY755" fmla="*/ 920387 h 5706946"/>
              <a:gd name="connsiteX756" fmla="*/ 4335362 w 4487832"/>
              <a:gd name="connsiteY756" fmla="*/ 910954 h 5706946"/>
              <a:gd name="connsiteX757" fmla="*/ 4482979 w 4487832"/>
              <a:gd name="connsiteY757" fmla="*/ 828647 h 5706946"/>
              <a:gd name="connsiteX758" fmla="*/ 4483591 w 4487832"/>
              <a:gd name="connsiteY758" fmla="*/ 842210 h 5706946"/>
              <a:gd name="connsiteX759" fmla="*/ 4482979 w 4487832"/>
              <a:gd name="connsiteY759" fmla="*/ 828647 h 5706946"/>
              <a:gd name="connsiteX760" fmla="*/ 282803 w 4487832"/>
              <a:gd name="connsiteY760" fmla="*/ 827351 h 5706946"/>
              <a:gd name="connsiteX761" fmla="*/ 283579 w 4487832"/>
              <a:gd name="connsiteY761" fmla="*/ 828499 h 5706946"/>
              <a:gd name="connsiteX762" fmla="*/ 288530 w 4487832"/>
              <a:gd name="connsiteY762" fmla="*/ 834179 h 5706946"/>
              <a:gd name="connsiteX763" fmla="*/ 288165 w 4487832"/>
              <a:gd name="connsiteY763" fmla="*/ 833403 h 5706946"/>
              <a:gd name="connsiteX764" fmla="*/ 351817 w 4487832"/>
              <a:gd name="connsiteY764" fmla="*/ 808066 h 5706946"/>
              <a:gd name="connsiteX765" fmla="*/ 356195 w 4487832"/>
              <a:gd name="connsiteY765" fmla="*/ 816865 h 5706946"/>
              <a:gd name="connsiteX766" fmla="*/ 357989 w 4487832"/>
              <a:gd name="connsiteY766" fmla="*/ 820911 h 5706946"/>
              <a:gd name="connsiteX767" fmla="*/ 360537 w 4487832"/>
              <a:gd name="connsiteY767" fmla="*/ 824661 h 5706946"/>
              <a:gd name="connsiteX768" fmla="*/ 361036 w 4487832"/>
              <a:gd name="connsiteY768" fmla="*/ 824884 h 5706946"/>
              <a:gd name="connsiteX769" fmla="*/ 360960 w 4487832"/>
              <a:gd name="connsiteY769" fmla="*/ 819844 h 5706946"/>
              <a:gd name="connsiteX770" fmla="*/ 354536 w 4487832"/>
              <a:gd name="connsiteY770" fmla="*/ 810452 h 5706946"/>
              <a:gd name="connsiteX771" fmla="*/ 351817 w 4487832"/>
              <a:gd name="connsiteY771" fmla="*/ 808066 h 5706946"/>
              <a:gd name="connsiteX772" fmla="*/ 36223 w 4487832"/>
              <a:gd name="connsiteY772" fmla="*/ 799138 h 5706946"/>
              <a:gd name="connsiteX773" fmla="*/ 37500 w 4487832"/>
              <a:gd name="connsiteY773" fmla="*/ 800939 h 5706946"/>
              <a:gd name="connsiteX774" fmla="*/ 36876 w 4487832"/>
              <a:gd name="connsiteY774" fmla="*/ 801073 h 5706946"/>
              <a:gd name="connsiteX775" fmla="*/ 36223 w 4487832"/>
              <a:gd name="connsiteY775" fmla="*/ 799138 h 5706946"/>
              <a:gd name="connsiteX776" fmla="*/ 343860 w 4487832"/>
              <a:gd name="connsiteY776" fmla="*/ 787263 h 5706946"/>
              <a:gd name="connsiteX777" fmla="*/ 346525 w 4487832"/>
              <a:gd name="connsiteY777" fmla="*/ 789953 h 5706946"/>
              <a:gd name="connsiteX778" fmla="*/ 348210 w 4487832"/>
              <a:gd name="connsiteY778" fmla="*/ 792533 h 5706946"/>
              <a:gd name="connsiteX779" fmla="*/ 350925 w 4487832"/>
              <a:gd name="connsiteY779" fmla="*/ 790556 h 5706946"/>
              <a:gd name="connsiteX780" fmla="*/ 352983 w 4487832"/>
              <a:gd name="connsiteY780" fmla="*/ 792597 h 5706946"/>
              <a:gd name="connsiteX781" fmla="*/ 350992 w 4487832"/>
              <a:gd name="connsiteY781" fmla="*/ 790262 h 5706946"/>
              <a:gd name="connsiteX782" fmla="*/ 350925 w 4487832"/>
              <a:gd name="connsiteY782" fmla="*/ 790556 h 5706946"/>
              <a:gd name="connsiteX783" fmla="*/ 3292448 w 4487832"/>
              <a:gd name="connsiteY783" fmla="*/ 779065 h 5706946"/>
              <a:gd name="connsiteX784" fmla="*/ 3290657 w 4487832"/>
              <a:gd name="connsiteY784" fmla="*/ 789178 h 5706946"/>
              <a:gd name="connsiteX785" fmla="*/ 3290875 w 4487832"/>
              <a:gd name="connsiteY785" fmla="*/ 789981 h 5706946"/>
              <a:gd name="connsiteX786" fmla="*/ 3293422 w 4487832"/>
              <a:gd name="connsiteY786" fmla="*/ 788497 h 5706946"/>
              <a:gd name="connsiteX787" fmla="*/ 3293673 w 4487832"/>
              <a:gd name="connsiteY787" fmla="*/ 781116 h 5706946"/>
              <a:gd name="connsiteX788" fmla="*/ 73022 w 4487832"/>
              <a:gd name="connsiteY788" fmla="*/ 767563 h 5706946"/>
              <a:gd name="connsiteX789" fmla="*/ 75602 w 4487832"/>
              <a:gd name="connsiteY789" fmla="*/ 767630 h 5706946"/>
              <a:gd name="connsiteX790" fmla="*/ 76383 w 4487832"/>
              <a:gd name="connsiteY790" fmla="*/ 768760 h 5706946"/>
              <a:gd name="connsiteX791" fmla="*/ 73022 w 4487832"/>
              <a:gd name="connsiteY791" fmla="*/ 767563 h 5706946"/>
              <a:gd name="connsiteX792" fmla="*/ 71542 w 4487832"/>
              <a:gd name="connsiteY792" fmla="*/ 763579 h 5706946"/>
              <a:gd name="connsiteX793" fmla="*/ 72095 w 4487832"/>
              <a:gd name="connsiteY793" fmla="*/ 764239 h 5706946"/>
              <a:gd name="connsiteX794" fmla="*/ 72217 w 4487832"/>
              <a:gd name="connsiteY794" fmla="*/ 763838 h 5706946"/>
              <a:gd name="connsiteX795" fmla="*/ 73022 w 4487832"/>
              <a:gd name="connsiteY795" fmla="*/ 767563 h 5706946"/>
              <a:gd name="connsiteX796" fmla="*/ 68418 w 4487832"/>
              <a:gd name="connsiteY796" fmla="*/ 763653 h 5706946"/>
              <a:gd name="connsiteX797" fmla="*/ 322818 w 4487832"/>
              <a:gd name="connsiteY797" fmla="*/ 762586 h 5706946"/>
              <a:gd name="connsiteX798" fmla="*/ 332046 w 4487832"/>
              <a:gd name="connsiteY798" fmla="*/ 775335 h 5706946"/>
              <a:gd name="connsiteX799" fmla="*/ 343040 w 4487832"/>
              <a:gd name="connsiteY799" fmla="*/ 786433 h 5706946"/>
              <a:gd name="connsiteX800" fmla="*/ 346824 w 4487832"/>
              <a:gd name="connsiteY800" fmla="*/ 785369 h 5706946"/>
              <a:gd name="connsiteX801" fmla="*/ 345038 w 4487832"/>
              <a:gd name="connsiteY801" fmla="*/ 783271 h 5706946"/>
              <a:gd name="connsiteX802" fmla="*/ 322818 w 4487832"/>
              <a:gd name="connsiteY802" fmla="*/ 762586 h 5706946"/>
              <a:gd name="connsiteX803" fmla="*/ 3499910 w 4487832"/>
              <a:gd name="connsiteY803" fmla="*/ 755948 h 5706946"/>
              <a:gd name="connsiteX804" fmla="*/ 3496062 w 4487832"/>
              <a:gd name="connsiteY804" fmla="*/ 764990 h 5706946"/>
              <a:gd name="connsiteX805" fmla="*/ 3494149 w 4487832"/>
              <a:gd name="connsiteY805" fmla="*/ 768982 h 5706946"/>
              <a:gd name="connsiteX806" fmla="*/ 3492953 w 4487832"/>
              <a:gd name="connsiteY806" fmla="*/ 773355 h 5706946"/>
              <a:gd name="connsiteX807" fmla="*/ 3493107 w 4487832"/>
              <a:gd name="connsiteY807" fmla="*/ 773878 h 5706946"/>
              <a:gd name="connsiteX808" fmla="*/ 3496891 w 4487832"/>
              <a:gd name="connsiteY808" fmla="*/ 770547 h 5706946"/>
              <a:gd name="connsiteX809" fmla="*/ 3499863 w 4487832"/>
              <a:gd name="connsiteY809" fmla="*/ 759566 h 5706946"/>
              <a:gd name="connsiteX810" fmla="*/ 3499910 w 4487832"/>
              <a:gd name="connsiteY810" fmla="*/ 755948 h 5706946"/>
              <a:gd name="connsiteX811" fmla="*/ 310123 w 4487832"/>
              <a:gd name="connsiteY811" fmla="*/ 748602 h 5706946"/>
              <a:gd name="connsiteX812" fmla="*/ 308569 w 4487832"/>
              <a:gd name="connsiteY812" fmla="*/ 752971 h 5706946"/>
              <a:gd name="connsiteX813" fmla="*/ 310607 w 4487832"/>
              <a:gd name="connsiteY813" fmla="*/ 751236 h 5706946"/>
              <a:gd name="connsiteX814" fmla="*/ 310123 w 4487832"/>
              <a:gd name="connsiteY814" fmla="*/ 748602 h 5706946"/>
              <a:gd name="connsiteX815" fmla="*/ 3510566 w 4487832"/>
              <a:gd name="connsiteY815" fmla="*/ 736388 h 5706946"/>
              <a:gd name="connsiteX816" fmla="*/ 3510250 w 4487832"/>
              <a:gd name="connsiteY816" fmla="*/ 740162 h 5706946"/>
              <a:gd name="connsiteX817" fmla="*/ 3509383 w 4487832"/>
              <a:gd name="connsiteY817" fmla="*/ 743119 h 5706946"/>
              <a:gd name="connsiteX818" fmla="*/ 3512649 w 4487832"/>
              <a:gd name="connsiteY818" fmla="*/ 743900 h 5706946"/>
              <a:gd name="connsiteX819" fmla="*/ 3512432 w 4487832"/>
              <a:gd name="connsiteY819" fmla="*/ 746790 h 5706946"/>
              <a:gd name="connsiteX820" fmla="*/ 3512917 w 4487832"/>
              <a:gd name="connsiteY820" fmla="*/ 743759 h 5706946"/>
              <a:gd name="connsiteX821" fmla="*/ 3512649 w 4487832"/>
              <a:gd name="connsiteY821" fmla="*/ 743900 h 5706946"/>
              <a:gd name="connsiteX822" fmla="*/ 3299849 w 4487832"/>
              <a:gd name="connsiteY822" fmla="*/ 733500 h 5706946"/>
              <a:gd name="connsiteX823" fmla="*/ 3298666 w 4487832"/>
              <a:gd name="connsiteY823" fmla="*/ 743942 h 5706946"/>
              <a:gd name="connsiteX824" fmla="*/ 3297669 w 4487832"/>
              <a:gd name="connsiteY824" fmla="*/ 749575 h 5706946"/>
              <a:gd name="connsiteX825" fmla="*/ 3300290 w 4487832"/>
              <a:gd name="connsiteY825" fmla="*/ 744157 h 5706946"/>
              <a:gd name="connsiteX826" fmla="*/ 133299 w 4487832"/>
              <a:gd name="connsiteY826" fmla="*/ 726873 h 5706946"/>
              <a:gd name="connsiteX827" fmla="*/ 132096 w 4487832"/>
              <a:gd name="connsiteY827" fmla="*/ 729846 h 5706946"/>
              <a:gd name="connsiteX828" fmla="*/ 128451 w 4487832"/>
              <a:gd name="connsiteY828" fmla="*/ 727039 h 5706946"/>
              <a:gd name="connsiteX829" fmla="*/ 133299 w 4487832"/>
              <a:gd name="connsiteY829" fmla="*/ 726873 h 5706946"/>
              <a:gd name="connsiteX830" fmla="*/ 69971 w 4487832"/>
              <a:gd name="connsiteY830" fmla="*/ 723160 h 5706946"/>
              <a:gd name="connsiteX831" fmla="*/ 76359 w 4487832"/>
              <a:gd name="connsiteY831" fmla="*/ 727155 h 5706946"/>
              <a:gd name="connsiteX832" fmla="*/ 80953 w 4487832"/>
              <a:gd name="connsiteY832" fmla="*/ 731072 h 5706946"/>
              <a:gd name="connsiteX833" fmla="*/ 84209 w 4487832"/>
              <a:gd name="connsiteY833" fmla="*/ 736810 h 5706946"/>
              <a:gd name="connsiteX834" fmla="*/ 88675 w 4487832"/>
              <a:gd name="connsiteY834" fmla="*/ 744383 h 5706946"/>
              <a:gd name="connsiteX835" fmla="*/ 86146 w 4487832"/>
              <a:gd name="connsiteY835" fmla="*/ 742326 h 5706946"/>
              <a:gd name="connsiteX836" fmla="*/ 69895 w 4487832"/>
              <a:gd name="connsiteY836" fmla="*/ 726699 h 5706946"/>
              <a:gd name="connsiteX837" fmla="*/ 69971 w 4487832"/>
              <a:gd name="connsiteY837" fmla="*/ 723160 h 5706946"/>
              <a:gd name="connsiteX838" fmla="*/ 3440433 w 4487832"/>
              <a:gd name="connsiteY838" fmla="*/ 715983 h 5706946"/>
              <a:gd name="connsiteX839" fmla="*/ 3440064 w 4487832"/>
              <a:gd name="connsiteY839" fmla="*/ 717320 h 5706946"/>
              <a:gd name="connsiteX840" fmla="*/ 3438958 w 4487832"/>
              <a:gd name="connsiteY840" fmla="*/ 724772 h 5706946"/>
              <a:gd name="connsiteX841" fmla="*/ 3439311 w 4487832"/>
              <a:gd name="connsiteY841" fmla="*/ 723991 h 5706946"/>
              <a:gd name="connsiteX842" fmla="*/ 258199 w 4487832"/>
              <a:gd name="connsiteY842" fmla="*/ 713599 h 5706946"/>
              <a:gd name="connsiteX843" fmla="*/ 259093 w 4487832"/>
              <a:gd name="connsiteY843" fmla="*/ 716433 h 5706946"/>
              <a:gd name="connsiteX844" fmla="*/ 261738 w 4487832"/>
              <a:gd name="connsiteY844" fmla="*/ 719646 h 5706946"/>
              <a:gd name="connsiteX845" fmla="*/ 263898 w 4487832"/>
              <a:gd name="connsiteY845" fmla="*/ 718144 h 5706946"/>
              <a:gd name="connsiteX846" fmla="*/ 262302 w 4487832"/>
              <a:gd name="connsiteY846" fmla="*/ 715778 h 5706946"/>
              <a:gd name="connsiteX847" fmla="*/ 259834 w 4487832"/>
              <a:gd name="connsiteY847" fmla="*/ 713822 h 5706946"/>
              <a:gd name="connsiteX848" fmla="*/ 258199 w 4487832"/>
              <a:gd name="connsiteY848" fmla="*/ 713599 h 5706946"/>
              <a:gd name="connsiteX849" fmla="*/ 3515670 w 4487832"/>
              <a:gd name="connsiteY849" fmla="*/ 704361 h 5706946"/>
              <a:gd name="connsiteX850" fmla="*/ 3511967 w 4487832"/>
              <a:gd name="connsiteY850" fmla="*/ 719658 h 5706946"/>
              <a:gd name="connsiteX851" fmla="*/ 3510664 w 4487832"/>
              <a:gd name="connsiteY851" fmla="*/ 735227 h 5706946"/>
              <a:gd name="connsiteX852" fmla="*/ 3513931 w 4487832"/>
              <a:gd name="connsiteY852" fmla="*/ 737413 h 5706946"/>
              <a:gd name="connsiteX853" fmla="*/ 3514366 w 4487832"/>
              <a:gd name="connsiteY853" fmla="*/ 734692 h 5706946"/>
              <a:gd name="connsiteX854" fmla="*/ 3515670 w 4487832"/>
              <a:gd name="connsiteY854" fmla="*/ 704361 h 5706946"/>
              <a:gd name="connsiteX855" fmla="*/ 71109 w 4487832"/>
              <a:gd name="connsiteY855" fmla="*/ 699010 h 5706946"/>
              <a:gd name="connsiteX856" fmla="*/ 73073 w 4487832"/>
              <a:gd name="connsiteY856" fmla="*/ 699888 h 5706946"/>
              <a:gd name="connsiteX857" fmla="*/ 76102 w 4487832"/>
              <a:gd name="connsiteY857" fmla="*/ 702840 h 5706946"/>
              <a:gd name="connsiteX858" fmla="*/ 88062 w 4487832"/>
              <a:gd name="connsiteY858" fmla="*/ 718399 h 5706946"/>
              <a:gd name="connsiteX859" fmla="*/ 96984 w 4487832"/>
              <a:gd name="connsiteY859" fmla="*/ 731947 h 5706946"/>
              <a:gd name="connsiteX860" fmla="*/ 97338 w 4487832"/>
              <a:gd name="connsiteY860" fmla="*/ 732495 h 5706946"/>
              <a:gd name="connsiteX861" fmla="*/ 74277 w 4487832"/>
              <a:gd name="connsiteY861" fmla="*/ 710090 h 5706946"/>
              <a:gd name="connsiteX862" fmla="*/ 71282 w 4487832"/>
              <a:gd name="connsiteY862" fmla="*/ 703031 h 5706946"/>
              <a:gd name="connsiteX863" fmla="*/ 71109 w 4487832"/>
              <a:gd name="connsiteY863" fmla="*/ 699010 h 5706946"/>
              <a:gd name="connsiteX864" fmla="*/ 3938344 w 4487832"/>
              <a:gd name="connsiteY864" fmla="*/ 696497 h 5706946"/>
              <a:gd name="connsiteX865" fmla="*/ 3937351 w 4487832"/>
              <a:gd name="connsiteY865" fmla="*/ 699642 h 5706946"/>
              <a:gd name="connsiteX866" fmla="*/ 3936298 w 4487832"/>
              <a:gd name="connsiteY866" fmla="*/ 711515 h 5706946"/>
              <a:gd name="connsiteX867" fmla="*/ 3934613 w 4487832"/>
              <a:gd name="connsiteY867" fmla="*/ 711758 h 5706946"/>
              <a:gd name="connsiteX868" fmla="*/ 3934051 w 4487832"/>
              <a:gd name="connsiteY868" fmla="*/ 711838 h 5706946"/>
              <a:gd name="connsiteX869" fmla="*/ 3934300 w 4487832"/>
              <a:gd name="connsiteY869" fmla="*/ 711803 h 5706946"/>
              <a:gd name="connsiteX870" fmla="*/ 3934613 w 4487832"/>
              <a:gd name="connsiteY870" fmla="*/ 711758 h 5706946"/>
              <a:gd name="connsiteX871" fmla="*/ 3935549 w 4487832"/>
              <a:gd name="connsiteY871" fmla="*/ 711623 h 5706946"/>
              <a:gd name="connsiteX872" fmla="*/ 3936298 w 4487832"/>
              <a:gd name="connsiteY872" fmla="*/ 711515 h 5706946"/>
              <a:gd name="connsiteX873" fmla="*/ 3936404 w 4487832"/>
              <a:gd name="connsiteY873" fmla="*/ 711382 h 5706946"/>
              <a:gd name="connsiteX874" fmla="*/ 3909805 w 4487832"/>
              <a:gd name="connsiteY874" fmla="*/ 689051 h 5706946"/>
              <a:gd name="connsiteX875" fmla="*/ 3910752 w 4487832"/>
              <a:gd name="connsiteY875" fmla="*/ 692466 h 5706946"/>
              <a:gd name="connsiteX876" fmla="*/ 3910752 w 4487832"/>
              <a:gd name="connsiteY876" fmla="*/ 692465 h 5706946"/>
              <a:gd name="connsiteX877" fmla="*/ 3516407 w 4487832"/>
              <a:gd name="connsiteY877" fmla="*/ 685544 h 5706946"/>
              <a:gd name="connsiteX878" fmla="*/ 3513729 w 4487832"/>
              <a:gd name="connsiteY878" fmla="*/ 687282 h 5706946"/>
              <a:gd name="connsiteX879" fmla="*/ 3516374 w 4487832"/>
              <a:gd name="connsiteY879" fmla="*/ 687704 h 5706946"/>
              <a:gd name="connsiteX880" fmla="*/ 3518061 w 4487832"/>
              <a:gd name="connsiteY880" fmla="*/ 685628 h 5706946"/>
              <a:gd name="connsiteX881" fmla="*/ 3516407 w 4487832"/>
              <a:gd name="connsiteY881" fmla="*/ 685544 h 5706946"/>
              <a:gd name="connsiteX882" fmla="*/ 3844172 w 4487832"/>
              <a:gd name="connsiteY882" fmla="*/ 682546 h 5706946"/>
              <a:gd name="connsiteX883" fmla="*/ 3843025 w 4487832"/>
              <a:gd name="connsiteY883" fmla="*/ 695944 h 5706946"/>
              <a:gd name="connsiteX884" fmla="*/ 3843482 w 4487832"/>
              <a:gd name="connsiteY884" fmla="*/ 693962 h 5706946"/>
              <a:gd name="connsiteX885" fmla="*/ 3844173 w 4487832"/>
              <a:gd name="connsiteY885" fmla="*/ 682898 h 5706946"/>
              <a:gd name="connsiteX886" fmla="*/ 255273 w 4487832"/>
              <a:gd name="connsiteY886" fmla="*/ 669640 h 5706946"/>
              <a:gd name="connsiteX887" fmla="*/ 254607 w 4487832"/>
              <a:gd name="connsiteY887" fmla="*/ 671735 h 5706946"/>
              <a:gd name="connsiteX888" fmla="*/ 254557 w 4487832"/>
              <a:gd name="connsiteY888" fmla="*/ 671891 h 5706946"/>
              <a:gd name="connsiteX889" fmla="*/ 254224 w 4487832"/>
              <a:gd name="connsiteY889" fmla="*/ 672940 h 5706946"/>
              <a:gd name="connsiteX890" fmla="*/ 254207 w 4487832"/>
              <a:gd name="connsiteY890" fmla="*/ 672993 h 5706946"/>
              <a:gd name="connsiteX891" fmla="*/ 254557 w 4487832"/>
              <a:gd name="connsiteY891" fmla="*/ 671891 h 5706946"/>
              <a:gd name="connsiteX892" fmla="*/ 4183619 w 4487832"/>
              <a:gd name="connsiteY892" fmla="*/ 663355 h 5706946"/>
              <a:gd name="connsiteX893" fmla="*/ 4184492 w 4487832"/>
              <a:gd name="connsiteY893" fmla="*/ 664827 h 5706946"/>
              <a:gd name="connsiteX894" fmla="*/ 4184270 w 4487832"/>
              <a:gd name="connsiteY894" fmla="*/ 664453 h 5706946"/>
              <a:gd name="connsiteX895" fmla="*/ 4183619 w 4487832"/>
              <a:gd name="connsiteY895" fmla="*/ 663355 h 5706946"/>
              <a:gd name="connsiteX896" fmla="*/ 3776553 w 4487832"/>
              <a:gd name="connsiteY896" fmla="*/ 656822 h 5706946"/>
              <a:gd name="connsiteX897" fmla="*/ 3775493 w 4487832"/>
              <a:gd name="connsiteY897" fmla="*/ 657285 h 5706946"/>
              <a:gd name="connsiteX898" fmla="*/ 3775445 w 4487832"/>
              <a:gd name="connsiteY898" fmla="*/ 657308 h 5706946"/>
              <a:gd name="connsiteX899" fmla="*/ 3776552 w 4487832"/>
              <a:gd name="connsiteY899" fmla="*/ 656823 h 5706946"/>
              <a:gd name="connsiteX900" fmla="*/ 3932980 w 4487832"/>
              <a:gd name="connsiteY900" fmla="*/ 645761 h 5706946"/>
              <a:gd name="connsiteX901" fmla="*/ 3930098 w 4487832"/>
              <a:gd name="connsiteY901" fmla="*/ 646976 h 5706946"/>
              <a:gd name="connsiteX902" fmla="*/ 3929790 w 4487832"/>
              <a:gd name="connsiteY902" fmla="*/ 647106 h 5706946"/>
              <a:gd name="connsiteX903" fmla="*/ 3929740 w 4487832"/>
              <a:gd name="connsiteY903" fmla="*/ 647128 h 5706946"/>
              <a:gd name="connsiteX904" fmla="*/ 3930098 w 4487832"/>
              <a:gd name="connsiteY904" fmla="*/ 646976 h 5706946"/>
              <a:gd name="connsiteX905" fmla="*/ 3930955 w 4487832"/>
              <a:gd name="connsiteY905" fmla="*/ 646616 h 5706946"/>
              <a:gd name="connsiteX906" fmla="*/ 3932980 w 4487832"/>
              <a:gd name="connsiteY906" fmla="*/ 645761 h 5706946"/>
              <a:gd name="connsiteX907" fmla="*/ 194770 w 4487832"/>
              <a:gd name="connsiteY907" fmla="*/ 626169 h 5706946"/>
              <a:gd name="connsiteX908" fmla="*/ 219167 w 4487832"/>
              <a:gd name="connsiteY908" fmla="*/ 655430 h 5706946"/>
              <a:gd name="connsiteX909" fmla="*/ 221355 w 4487832"/>
              <a:gd name="connsiteY909" fmla="*/ 658885 h 5706946"/>
              <a:gd name="connsiteX910" fmla="*/ 195142 w 4487832"/>
              <a:gd name="connsiteY910" fmla="*/ 631251 h 5706946"/>
              <a:gd name="connsiteX911" fmla="*/ 194600 w 4487832"/>
              <a:gd name="connsiteY911" fmla="*/ 629558 h 5706946"/>
              <a:gd name="connsiteX912" fmla="*/ 194770 w 4487832"/>
              <a:gd name="connsiteY912" fmla="*/ 626169 h 5706946"/>
              <a:gd name="connsiteX913" fmla="*/ 3850680 w 4487832"/>
              <a:gd name="connsiteY913" fmla="*/ 625395 h 5706946"/>
              <a:gd name="connsiteX914" fmla="*/ 3847746 w 4487832"/>
              <a:gd name="connsiteY914" fmla="*/ 638413 h 5706946"/>
              <a:gd name="connsiteX915" fmla="*/ 3846975 w 4487832"/>
              <a:gd name="connsiteY915" fmla="*/ 643631 h 5706946"/>
              <a:gd name="connsiteX916" fmla="*/ 3846779 w 4487832"/>
              <a:gd name="connsiteY916" fmla="*/ 646978 h 5706946"/>
              <a:gd name="connsiteX917" fmla="*/ 3847446 w 4487832"/>
              <a:gd name="connsiteY917" fmla="*/ 649017 h 5706946"/>
              <a:gd name="connsiteX918" fmla="*/ 3849806 w 4487832"/>
              <a:gd name="connsiteY918" fmla="*/ 646048 h 5706946"/>
              <a:gd name="connsiteX919" fmla="*/ 3510967 w 4487832"/>
              <a:gd name="connsiteY919" fmla="*/ 623410 h 5706946"/>
              <a:gd name="connsiteX920" fmla="*/ 3509392 w 4487832"/>
              <a:gd name="connsiteY920" fmla="*/ 625931 h 5706946"/>
              <a:gd name="connsiteX921" fmla="*/ 3508667 w 4487832"/>
              <a:gd name="connsiteY921" fmla="*/ 630028 h 5706946"/>
              <a:gd name="connsiteX922" fmla="*/ 3511211 w 4487832"/>
              <a:gd name="connsiteY922" fmla="*/ 630696 h 5706946"/>
              <a:gd name="connsiteX923" fmla="*/ 3511974 w 4487832"/>
              <a:gd name="connsiteY923" fmla="*/ 627945 h 5706946"/>
              <a:gd name="connsiteX924" fmla="*/ 3511859 w 4487832"/>
              <a:gd name="connsiteY924" fmla="*/ 624798 h 5706946"/>
              <a:gd name="connsiteX925" fmla="*/ 3510967 w 4487832"/>
              <a:gd name="connsiteY925" fmla="*/ 623410 h 5706946"/>
              <a:gd name="connsiteX926" fmla="*/ 3765479 w 4487832"/>
              <a:gd name="connsiteY926" fmla="*/ 605009 h 5706946"/>
              <a:gd name="connsiteX927" fmla="*/ 3765017 w 4487832"/>
              <a:gd name="connsiteY927" fmla="*/ 605891 h 5706946"/>
              <a:gd name="connsiteX928" fmla="*/ 3756682 w 4487832"/>
              <a:gd name="connsiteY928" fmla="*/ 632393 h 5706946"/>
              <a:gd name="connsiteX929" fmla="*/ 3760065 w 4487832"/>
              <a:gd name="connsiteY929" fmla="*/ 628380 h 5706946"/>
              <a:gd name="connsiteX930" fmla="*/ 3763898 w 4487832"/>
              <a:gd name="connsiteY930" fmla="*/ 619383 h 5706946"/>
              <a:gd name="connsiteX931" fmla="*/ 86019 w 4487832"/>
              <a:gd name="connsiteY931" fmla="*/ 598827 h 5706946"/>
              <a:gd name="connsiteX932" fmla="*/ 88783 w 4487832"/>
              <a:gd name="connsiteY932" fmla="*/ 600015 h 5706946"/>
              <a:gd name="connsiteX933" fmla="*/ 90004 w 4487832"/>
              <a:gd name="connsiteY933" fmla="*/ 600848 h 5706946"/>
              <a:gd name="connsiteX934" fmla="*/ 97019 w 4487832"/>
              <a:gd name="connsiteY934" fmla="*/ 610908 h 5706946"/>
              <a:gd name="connsiteX935" fmla="*/ 116990 w 4487832"/>
              <a:gd name="connsiteY935" fmla="*/ 646925 h 5706946"/>
              <a:gd name="connsiteX936" fmla="*/ 137208 w 4487832"/>
              <a:gd name="connsiteY936" fmla="*/ 675218 h 5706946"/>
              <a:gd name="connsiteX937" fmla="*/ 116943 w 4487832"/>
              <a:gd name="connsiteY937" fmla="*/ 655090 h 5706946"/>
              <a:gd name="connsiteX938" fmla="*/ 115186 w 4487832"/>
              <a:gd name="connsiteY938" fmla="*/ 651754 h 5706946"/>
              <a:gd name="connsiteX939" fmla="*/ 102259 w 4487832"/>
              <a:gd name="connsiteY939" fmla="*/ 629335 h 5706946"/>
              <a:gd name="connsiteX940" fmla="*/ 86019 w 4487832"/>
              <a:gd name="connsiteY940" fmla="*/ 598827 h 5706946"/>
              <a:gd name="connsiteX941" fmla="*/ 3542497 w 4487832"/>
              <a:gd name="connsiteY941" fmla="*/ 592641 h 5706946"/>
              <a:gd name="connsiteX942" fmla="*/ 3540473 w 4487832"/>
              <a:gd name="connsiteY942" fmla="*/ 593495 h 5706946"/>
              <a:gd name="connsiteX943" fmla="*/ 3540321 w 4487832"/>
              <a:gd name="connsiteY943" fmla="*/ 593559 h 5706946"/>
              <a:gd name="connsiteX944" fmla="*/ 3539307 w 4487832"/>
              <a:gd name="connsiteY944" fmla="*/ 593986 h 5706946"/>
              <a:gd name="connsiteX945" fmla="*/ 3539257 w 4487832"/>
              <a:gd name="connsiteY945" fmla="*/ 594008 h 5706946"/>
              <a:gd name="connsiteX946" fmla="*/ 3540321 w 4487832"/>
              <a:gd name="connsiteY946" fmla="*/ 593559 h 5706946"/>
              <a:gd name="connsiteX947" fmla="*/ 3907386 w 4487832"/>
              <a:gd name="connsiteY947" fmla="*/ 590432 h 5706946"/>
              <a:gd name="connsiteX948" fmla="*/ 3904203 w 4487832"/>
              <a:gd name="connsiteY948" fmla="*/ 591090 h 5706946"/>
              <a:gd name="connsiteX949" fmla="*/ 3903415 w 4487832"/>
              <a:gd name="connsiteY949" fmla="*/ 594151 h 5706946"/>
              <a:gd name="connsiteX950" fmla="*/ 3903340 w 4487832"/>
              <a:gd name="connsiteY950" fmla="*/ 595333 h 5706946"/>
              <a:gd name="connsiteX951" fmla="*/ 3904041 w 4487832"/>
              <a:gd name="connsiteY951" fmla="*/ 599664 h 5706946"/>
              <a:gd name="connsiteX952" fmla="*/ 3905369 w 4487832"/>
              <a:gd name="connsiteY952" fmla="*/ 600329 h 5706946"/>
              <a:gd name="connsiteX953" fmla="*/ 3907386 w 4487832"/>
              <a:gd name="connsiteY953" fmla="*/ 590432 h 5706946"/>
              <a:gd name="connsiteX954" fmla="*/ 3681437 w 4487832"/>
              <a:gd name="connsiteY954" fmla="*/ 583288 h 5706946"/>
              <a:gd name="connsiteX955" fmla="*/ 3678359 w 4487832"/>
              <a:gd name="connsiteY955" fmla="*/ 593887 h 5706946"/>
              <a:gd name="connsiteX956" fmla="*/ 3678473 w 4487832"/>
              <a:gd name="connsiteY956" fmla="*/ 604097 h 5706946"/>
              <a:gd name="connsiteX957" fmla="*/ 3680341 w 4487832"/>
              <a:gd name="connsiteY957" fmla="*/ 602133 h 5706946"/>
              <a:gd name="connsiteX958" fmla="*/ 4242900 w 4487832"/>
              <a:gd name="connsiteY958" fmla="*/ 579576 h 5706946"/>
              <a:gd name="connsiteX959" fmla="*/ 4244058 w 4487832"/>
              <a:gd name="connsiteY959" fmla="*/ 584085 h 5706946"/>
              <a:gd name="connsiteX960" fmla="*/ 4242703 w 4487832"/>
              <a:gd name="connsiteY960" fmla="*/ 589183 h 5706946"/>
              <a:gd name="connsiteX961" fmla="*/ 4241220 w 4487832"/>
              <a:gd name="connsiteY961" fmla="*/ 588174 h 5706946"/>
              <a:gd name="connsiteX962" fmla="*/ 4242900 w 4487832"/>
              <a:gd name="connsiteY962" fmla="*/ 579576 h 5706946"/>
              <a:gd name="connsiteX963" fmla="*/ 3692262 w 4487832"/>
              <a:gd name="connsiteY963" fmla="*/ 563257 h 5706946"/>
              <a:gd name="connsiteX964" fmla="*/ 3691721 w 4487832"/>
              <a:gd name="connsiteY964" fmla="*/ 565397 h 5706946"/>
              <a:gd name="connsiteX965" fmla="*/ 3691214 w 4487832"/>
              <a:gd name="connsiteY965" fmla="*/ 565009 h 5706946"/>
              <a:gd name="connsiteX966" fmla="*/ 3692262 w 4487832"/>
              <a:gd name="connsiteY966" fmla="*/ 563257 h 5706946"/>
              <a:gd name="connsiteX967" fmla="*/ 338376 w 4487832"/>
              <a:gd name="connsiteY967" fmla="*/ 557901 h 5706946"/>
              <a:gd name="connsiteX968" fmla="*/ 344438 w 4487832"/>
              <a:gd name="connsiteY968" fmla="*/ 567126 h 5706946"/>
              <a:gd name="connsiteX969" fmla="*/ 352276 w 4487832"/>
              <a:gd name="connsiteY969" fmla="*/ 573667 h 5706946"/>
              <a:gd name="connsiteX970" fmla="*/ 351996 w 4487832"/>
              <a:gd name="connsiteY970" fmla="*/ 570972 h 5706946"/>
              <a:gd name="connsiteX971" fmla="*/ 3784135 w 4487832"/>
              <a:gd name="connsiteY971" fmla="*/ 543042 h 5706946"/>
              <a:gd name="connsiteX972" fmla="*/ 3778832 w 4487832"/>
              <a:gd name="connsiteY972" fmla="*/ 560089 h 5706946"/>
              <a:gd name="connsiteX973" fmla="*/ 3772508 w 4487832"/>
              <a:gd name="connsiteY973" fmla="*/ 580624 h 5706946"/>
              <a:gd name="connsiteX974" fmla="*/ 3772086 w 4487832"/>
              <a:gd name="connsiteY974" fmla="*/ 588472 h 5706946"/>
              <a:gd name="connsiteX975" fmla="*/ 3775860 w 4487832"/>
              <a:gd name="connsiteY975" fmla="*/ 572756 h 5706946"/>
              <a:gd name="connsiteX976" fmla="*/ 3781355 w 4487832"/>
              <a:gd name="connsiteY976" fmla="*/ 553317 h 5706946"/>
              <a:gd name="connsiteX977" fmla="*/ 3783882 w 4487832"/>
              <a:gd name="connsiteY977" fmla="*/ 546980 h 5706946"/>
              <a:gd name="connsiteX978" fmla="*/ 330172 w 4487832"/>
              <a:gd name="connsiteY978" fmla="*/ 536662 h 5706946"/>
              <a:gd name="connsiteX979" fmla="*/ 331447 w 4487832"/>
              <a:gd name="connsiteY979" fmla="*/ 538465 h 5706946"/>
              <a:gd name="connsiteX980" fmla="*/ 330824 w 4487832"/>
              <a:gd name="connsiteY980" fmla="*/ 538598 h 5706946"/>
              <a:gd name="connsiteX981" fmla="*/ 330172 w 4487832"/>
              <a:gd name="connsiteY981" fmla="*/ 536662 h 5706946"/>
              <a:gd name="connsiteX982" fmla="*/ 3701075 w 4487832"/>
              <a:gd name="connsiteY982" fmla="*/ 536344 h 5706946"/>
              <a:gd name="connsiteX983" fmla="*/ 3699022 w 4487832"/>
              <a:gd name="connsiteY983" fmla="*/ 544168 h 5706946"/>
              <a:gd name="connsiteX984" fmla="*/ 3697489 w 4487832"/>
              <a:gd name="connsiteY984" fmla="*/ 552325 h 5706946"/>
              <a:gd name="connsiteX985" fmla="*/ 3700562 w 4487832"/>
              <a:gd name="connsiteY985" fmla="*/ 539817 h 5706946"/>
              <a:gd name="connsiteX986" fmla="*/ 3416497 w 4487832"/>
              <a:gd name="connsiteY986" fmla="*/ 533462 h 5706946"/>
              <a:gd name="connsiteX987" fmla="*/ 3419771 w 4487832"/>
              <a:gd name="connsiteY987" fmla="*/ 537041 h 5706946"/>
              <a:gd name="connsiteX988" fmla="*/ 3416728 w 4487832"/>
              <a:gd name="connsiteY988" fmla="*/ 538057 h 5706946"/>
              <a:gd name="connsiteX989" fmla="*/ 3416497 w 4487832"/>
              <a:gd name="connsiteY989" fmla="*/ 533462 h 5706946"/>
              <a:gd name="connsiteX990" fmla="*/ 456061 w 4487832"/>
              <a:gd name="connsiteY990" fmla="*/ 533313 h 5706946"/>
              <a:gd name="connsiteX991" fmla="*/ 455709 w 4487832"/>
              <a:gd name="connsiteY991" fmla="*/ 534469 h 5706946"/>
              <a:gd name="connsiteX992" fmla="*/ 455726 w 4487832"/>
              <a:gd name="connsiteY992" fmla="*/ 534420 h 5706946"/>
              <a:gd name="connsiteX993" fmla="*/ 3852417 w 4487832"/>
              <a:gd name="connsiteY993" fmla="*/ 526456 h 5706946"/>
              <a:gd name="connsiteX994" fmla="*/ 3853575 w 4487832"/>
              <a:gd name="connsiteY994" fmla="*/ 530964 h 5706946"/>
              <a:gd name="connsiteX995" fmla="*/ 3852220 w 4487832"/>
              <a:gd name="connsiteY995" fmla="*/ 536062 h 5706946"/>
              <a:gd name="connsiteX996" fmla="*/ 3850737 w 4487832"/>
              <a:gd name="connsiteY996" fmla="*/ 535052 h 5706946"/>
              <a:gd name="connsiteX997" fmla="*/ 3852417 w 4487832"/>
              <a:gd name="connsiteY997" fmla="*/ 526456 h 5706946"/>
              <a:gd name="connsiteX998" fmla="*/ 108965 w 4487832"/>
              <a:gd name="connsiteY998" fmla="*/ 525199 h 5706946"/>
              <a:gd name="connsiteX999" fmla="*/ 112979 w 4487832"/>
              <a:gd name="connsiteY999" fmla="*/ 528519 h 5706946"/>
              <a:gd name="connsiteX1000" fmla="*/ 123882 w 4487832"/>
              <a:gd name="connsiteY1000" fmla="*/ 537203 h 5706946"/>
              <a:gd name="connsiteX1001" fmla="*/ 123991 w 4487832"/>
              <a:gd name="connsiteY1001" fmla="*/ 536584 h 5706946"/>
              <a:gd name="connsiteX1002" fmla="*/ 137801 w 4487832"/>
              <a:gd name="connsiteY1002" fmla="*/ 558489 h 5706946"/>
              <a:gd name="connsiteX1003" fmla="*/ 169663 w 4487832"/>
              <a:gd name="connsiteY1003" fmla="*/ 600589 h 5706946"/>
              <a:gd name="connsiteX1004" fmla="*/ 175311 w 4487832"/>
              <a:gd name="connsiteY1004" fmla="*/ 610425 h 5706946"/>
              <a:gd name="connsiteX1005" fmla="*/ 156217 w 4487832"/>
              <a:gd name="connsiteY1005" fmla="*/ 591112 h 5706946"/>
              <a:gd name="connsiteX1006" fmla="*/ 140870 w 4487832"/>
              <a:gd name="connsiteY1006" fmla="*/ 577871 h 5706946"/>
              <a:gd name="connsiteX1007" fmla="*/ 113019 w 4487832"/>
              <a:gd name="connsiteY1007" fmla="*/ 532312 h 5706946"/>
              <a:gd name="connsiteX1008" fmla="*/ 4306067 w 4487832"/>
              <a:gd name="connsiteY1008" fmla="*/ 522044 h 5706946"/>
              <a:gd name="connsiteX1009" fmla="*/ 4306891 w 4487832"/>
              <a:gd name="connsiteY1009" fmla="*/ 531077 h 5706946"/>
              <a:gd name="connsiteX1010" fmla="*/ 4304932 w 4487832"/>
              <a:gd name="connsiteY1010" fmla="*/ 538070 h 5706946"/>
              <a:gd name="connsiteX1011" fmla="*/ 4306067 w 4487832"/>
              <a:gd name="connsiteY1011" fmla="*/ 522044 h 5706946"/>
              <a:gd name="connsiteX1012" fmla="*/ 3536273 w 4487832"/>
              <a:gd name="connsiteY1012" fmla="*/ 518401 h 5706946"/>
              <a:gd name="connsiteX1013" fmla="*/ 3529860 w 4487832"/>
              <a:gd name="connsiteY1013" fmla="*/ 555955 h 5706946"/>
              <a:gd name="connsiteX1014" fmla="*/ 3528653 w 4487832"/>
              <a:gd name="connsiteY1014" fmla="*/ 559862 h 5706946"/>
              <a:gd name="connsiteX1015" fmla="*/ 3532649 w 4487832"/>
              <a:gd name="connsiteY1015" fmla="*/ 521983 h 5706946"/>
              <a:gd name="connsiteX1016" fmla="*/ 3533584 w 4487832"/>
              <a:gd name="connsiteY1016" fmla="*/ 520474 h 5706946"/>
              <a:gd name="connsiteX1017" fmla="*/ 3536273 w 4487832"/>
              <a:gd name="connsiteY1017" fmla="*/ 518401 h 5706946"/>
              <a:gd name="connsiteX1018" fmla="*/ 3349687 w 4487832"/>
              <a:gd name="connsiteY1018" fmla="*/ 517621 h 5706946"/>
              <a:gd name="connsiteX1019" fmla="*/ 3351310 w 4487832"/>
              <a:gd name="connsiteY1019" fmla="*/ 519625 h 5706946"/>
              <a:gd name="connsiteX1020" fmla="*/ 3350958 w 4487832"/>
              <a:gd name="connsiteY1020" fmla="*/ 520954 h 5706946"/>
              <a:gd name="connsiteX1021" fmla="*/ 3349687 w 4487832"/>
              <a:gd name="connsiteY1021" fmla="*/ 517621 h 5706946"/>
              <a:gd name="connsiteX1022" fmla="*/ 4306051 w 4487832"/>
              <a:gd name="connsiteY1022" fmla="*/ 516004 h 5706946"/>
              <a:gd name="connsiteX1023" fmla="*/ 4307326 w 4487832"/>
              <a:gd name="connsiteY1023" fmla="*/ 520092 h 5706946"/>
              <a:gd name="connsiteX1024" fmla="*/ 4306067 w 4487832"/>
              <a:gd name="connsiteY1024" fmla="*/ 522044 h 5706946"/>
              <a:gd name="connsiteX1025" fmla="*/ 4306051 w 4487832"/>
              <a:gd name="connsiteY1025" fmla="*/ 516004 h 5706946"/>
              <a:gd name="connsiteX1026" fmla="*/ 315426 w 4487832"/>
              <a:gd name="connsiteY1026" fmla="*/ 512485 h 5706946"/>
              <a:gd name="connsiteX1027" fmla="*/ 320043 w 4487832"/>
              <a:gd name="connsiteY1027" fmla="*/ 519128 h 5706946"/>
              <a:gd name="connsiteX1028" fmla="*/ 325251 w 4487832"/>
              <a:gd name="connsiteY1028" fmla="*/ 525589 h 5706946"/>
              <a:gd name="connsiteX1029" fmla="*/ 317734 w 4487832"/>
              <a:gd name="connsiteY1029" fmla="*/ 515130 h 5706946"/>
              <a:gd name="connsiteX1030" fmla="*/ 3349671 w 4487832"/>
              <a:gd name="connsiteY1030" fmla="*/ 511579 h 5706946"/>
              <a:gd name="connsiteX1031" fmla="*/ 3351756 w 4487832"/>
              <a:gd name="connsiteY1031" fmla="*/ 513908 h 5706946"/>
              <a:gd name="connsiteX1032" fmla="*/ 3351612 w 4487832"/>
              <a:gd name="connsiteY1032" fmla="*/ 514757 h 5706946"/>
              <a:gd name="connsiteX1033" fmla="*/ 3351997 w 4487832"/>
              <a:gd name="connsiteY1033" fmla="*/ 514589 h 5706946"/>
              <a:gd name="connsiteX1034" fmla="*/ 3349687 w 4487832"/>
              <a:gd name="connsiteY1034" fmla="*/ 517621 h 5706946"/>
              <a:gd name="connsiteX1035" fmla="*/ 3349671 w 4487832"/>
              <a:gd name="connsiteY1035" fmla="*/ 511579 h 5706946"/>
              <a:gd name="connsiteX1036" fmla="*/ 3301779 w 4487832"/>
              <a:gd name="connsiteY1036" fmla="*/ 510137 h 5706946"/>
              <a:gd name="connsiteX1037" fmla="*/ 3301238 w 4487832"/>
              <a:gd name="connsiteY1037" fmla="*/ 512277 h 5706946"/>
              <a:gd name="connsiteX1038" fmla="*/ 3300732 w 4487832"/>
              <a:gd name="connsiteY1038" fmla="*/ 511889 h 5706946"/>
              <a:gd name="connsiteX1039" fmla="*/ 3301779 w 4487832"/>
              <a:gd name="connsiteY1039" fmla="*/ 510137 h 5706946"/>
              <a:gd name="connsiteX1040" fmla="*/ 4306036 w 4487832"/>
              <a:gd name="connsiteY1040" fmla="*/ 509963 h 5706946"/>
              <a:gd name="connsiteX1041" fmla="*/ 4307311 w 4487832"/>
              <a:gd name="connsiteY1041" fmla="*/ 514051 h 5706946"/>
              <a:gd name="connsiteX1042" fmla="*/ 4306051 w 4487832"/>
              <a:gd name="connsiteY1042" fmla="*/ 516004 h 5706946"/>
              <a:gd name="connsiteX1043" fmla="*/ 4306036 w 4487832"/>
              <a:gd name="connsiteY1043" fmla="*/ 509963 h 5706946"/>
              <a:gd name="connsiteX1044" fmla="*/ 409465 w 4487832"/>
              <a:gd name="connsiteY1044" fmla="*/ 508090 h 5706946"/>
              <a:gd name="connsiteX1045" fmla="*/ 409838 w 4487832"/>
              <a:gd name="connsiteY1045" fmla="*/ 509014 h 5706946"/>
              <a:gd name="connsiteX1046" fmla="*/ 424580 w 4487832"/>
              <a:gd name="connsiteY1046" fmla="*/ 532562 h 5706946"/>
              <a:gd name="connsiteX1047" fmla="*/ 423724 w 4487832"/>
              <a:gd name="connsiteY1047" fmla="*/ 527383 h 5706946"/>
              <a:gd name="connsiteX1048" fmla="*/ 419370 w 4487832"/>
              <a:gd name="connsiteY1048" fmla="*/ 518626 h 5706946"/>
              <a:gd name="connsiteX1049" fmla="*/ 519531 w 4487832"/>
              <a:gd name="connsiteY1049" fmla="*/ 498590 h 5706946"/>
              <a:gd name="connsiteX1050" fmla="*/ 528975 w 4487832"/>
              <a:gd name="connsiteY1050" fmla="*/ 508162 h 5706946"/>
              <a:gd name="connsiteX1051" fmla="*/ 527765 w 4487832"/>
              <a:gd name="connsiteY1051" fmla="*/ 506527 h 5706946"/>
              <a:gd name="connsiteX1052" fmla="*/ 519798 w 4487832"/>
              <a:gd name="connsiteY1052" fmla="*/ 498818 h 5706946"/>
              <a:gd name="connsiteX1053" fmla="*/ 3381475 w 4487832"/>
              <a:gd name="connsiteY1053" fmla="*/ 486468 h 5706946"/>
              <a:gd name="connsiteX1054" fmla="*/ 3382585 w 4487832"/>
              <a:gd name="connsiteY1054" fmla="*/ 493921 h 5706946"/>
              <a:gd name="connsiteX1055" fmla="*/ 3382588 w 4487832"/>
              <a:gd name="connsiteY1055" fmla="*/ 499957 h 5706946"/>
              <a:gd name="connsiteX1056" fmla="*/ 3380339 w 4487832"/>
              <a:gd name="connsiteY1056" fmla="*/ 506160 h 5706946"/>
              <a:gd name="connsiteX1057" fmla="*/ 3377479 w 4487832"/>
              <a:gd name="connsiteY1057" fmla="*/ 514475 h 5706946"/>
              <a:gd name="connsiteX1058" fmla="*/ 3377401 w 4487832"/>
              <a:gd name="connsiteY1058" fmla="*/ 511215 h 5706946"/>
              <a:gd name="connsiteX1059" fmla="*/ 3378733 w 4487832"/>
              <a:gd name="connsiteY1059" fmla="*/ 488708 h 5706946"/>
              <a:gd name="connsiteX1060" fmla="*/ 3381475 w 4487832"/>
              <a:gd name="connsiteY1060" fmla="*/ 486468 h 5706946"/>
              <a:gd name="connsiteX1061" fmla="*/ 190607 w 4487832"/>
              <a:gd name="connsiteY1061" fmla="*/ 475326 h 5706946"/>
              <a:gd name="connsiteX1062" fmla="*/ 193499 w 4487832"/>
              <a:gd name="connsiteY1062" fmla="*/ 477992 h 5706946"/>
              <a:gd name="connsiteX1063" fmla="*/ 198125 w 4487832"/>
              <a:gd name="connsiteY1063" fmla="*/ 490335 h 5706946"/>
              <a:gd name="connsiteX1064" fmla="*/ 190607 w 4487832"/>
              <a:gd name="connsiteY1064" fmla="*/ 475326 h 5706946"/>
              <a:gd name="connsiteX1065" fmla="*/ 3400578 w 4487832"/>
              <a:gd name="connsiteY1065" fmla="*/ 471653 h 5706946"/>
              <a:gd name="connsiteX1066" fmla="*/ 3401188 w 4487832"/>
              <a:gd name="connsiteY1066" fmla="*/ 473717 h 5706946"/>
              <a:gd name="connsiteX1067" fmla="*/ 3400908 w 4487832"/>
              <a:gd name="connsiteY1067" fmla="*/ 477936 h 5706946"/>
              <a:gd name="connsiteX1068" fmla="*/ 3396843 w 4487832"/>
              <a:gd name="connsiteY1068" fmla="*/ 497135 h 5706946"/>
              <a:gd name="connsiteX1069" fmla="*/ 3392331 w 4487832"/>
              <a:gd name="connsiteY1069" fmla="*/ 512717 h 5706946"/>
              <a:gd name="connsiteX1070" fmla="*/ 3392145 w 4487832"/>
              <a:gd name="connsiteY1070" fmla="*/ 513342 h 5706946"/>
              <a:gd name="connsiteX1071" fmla="*/ 3394211 w 4487832"/>
              <a:gd name="connsiteY1071" fmla="*/ 481256 h 5706946"/>
              <a:gd name="connsiteX1072" fmla="*/ 3397634 w 4487832"/>
              <a:gd name="connsiteY1072" fmla="*/ 474395 h 5706946"/>
              <a:gd name="connsiteX1073" fmla="*/ 3400578 w 4487832"/>
              <a:gd name="connsiteY1073" fmla="*/ 471653 h 5706946"/>
              <a:gd name="connsiteX1074" fmla="*/ 4038770 w 4487832"/>
              <a:gd name="connsiteY1074" fmla="*/ 470411 h 5706946"/>
              <a:gd name="connsiteX1075" fmla="*/ 4038620 w 4487832"/>
              <a:gd name="connsiteY1075" fmla="*/ 474340 h 5706946"/>
              <a:gd name="connsiteX1076" fmla="*/ 4032237 w 4487832"/>
              <a:gd name="connsiteY1076" fmla="*/ 485873 h 5706946"/>
              <a:gd name="connsiteX1077" fmla="*/ 4038770 w 4487832"/>
              <a:gd name="connsiteY1077" fmla="*/ 470411 h 5706946"/>
              <a:gd name="connsiteX1078" fmla="*/ 3915584 w 4487832"/>
              <a:gd name="connsiteY1078" fmla="*/ 468924 h 5706946"/>
              <a:gd name="connsiteX1079" fmla="*/ 3916409 w 4487832"/>
              <a:gd name="connsiteY1079" fmla="*/ 477956 h 5706946"/>
              <a:gd name="connsiteX1080" fmla="*/ 3914450 w 4487832"/>
              <a:gd name="connsiteY1080" fmla="*/ 484949 h 5706946"/>
              <a:gd name="connsiteX1081" fmla="*/ 3915584 w 4487832"/>
              <a:gd name="connsiteY1081" fmla="*/ 468924 h 5706946"/>
              <a:gd name="connsiteX1082" fmla="*/ 4149216 w 4487832"/>
              <a:gd name="connsiteY1082" fmla="*/ 464450 h 5706946"/>
              <a:gd name="connsiteX1083" fmla="*/ 4148586 w 4487832"/>
              <a:gd name="connsiteY1083" fmla="*/ 468006 h 5706946"/>
              <a:gd name="connsiteX1084" fmla="*/ 4147847 w 4487832"/>
              <a:gd name="connsiteY1084" fmla="*/ 469504 h 5706946"/>
              <a:gd name="connsiteX1085" fmla="*/ 4146778 w 4487832"/>
              <a:gd name="connsiteY1085" fmla="*/ 471342 h 5706946"/>
              <a:gd name="connsiteX1086" fmla="*/ 4149216 w 4487832"/>
              <a:gd name="connsiteY1086" fmla="*/ 464450 h 5706946"/>
              <a:gd name="connsiteX1087" fmla="*/ 3915569 w 4487832"/>
              <a:gd name="connsiteY1087" fmla="*/ 462883 h 5706946"/>
              <a:gd name="connsiteX1088" fmla="*/ 3916843 w 4487832"/>
              <a:gd name="connsiteY1088" fmla="*/ 466971 h 5706946"/>
              <a:gd name="connsiteX1089" fmla="*/ 3915584 w 4487832"/>
              <a:gd name="connsiteY1089" fmla="*/ 468924 h 5706946"/>
              <a:gd name="connsiteX1090" fmla="*/ 3915569 w 4487832"/>
              <a:gd name="connsiteY1090" fmla="*/ 462883 h 5706946"/>
              <a:gd name="connsiteX1091" fmla="*/ 71396 w 4487832"/>
              <a:gd name="connsiteY1091" fmla="*/ 457468 h 5706946"/>
              <a:gd name="connsiteX1092" fmla="*/ 76306 w 4487832"/>
              <a:gd name="connsiteY1092" fmla="*/ 461331 h 5706946"/>
              <a:gd name="connsiteX1093" fmla="*/ 80212 w 4487832"/>
              <a:gd name="connsiteY1093" fmla="*/ 464878 h 5706946"/>
              <a:gd name="connsiteX1094" fmla="*/ 103135 w 4487832"/>
              <a:gd name="connsiteY1094" fmla="*/ 503132 h 5706946"/>
              <a:gd name="connsiteX1095" fmla="*/ 99669 w 4487832"/>
              <a:gd name="connsiteY1095" fmla="*/ 500310 h 5706946"/>
              <a:gd name="connsiteX1096" fmla="*/ 91529 w 4487832"/>
              <a:gd name="connsiteY1096" fmla="*/ 494609 h 5706946"/>
              <a:gd name="connsiteX1097" fmla="*/ 81308 w 4487832"/>
              <a:gd name="connsiteY1097" fmla="*/ 476678 h 5706946"/>
              <a:gd name="connsiteX1098" fmla="*/ 3915553 w 4487832"/>
              <a:gd name="connsiteY1098" fmla="*/ 456843 h 5706946"/>
              <a:gd name="connsiteX1099" fmla="*/ 3916828 w 4487832"/>
              <a:gd name="connsiteY1099" fmla="*/ 460931 h 5706946"/>
              <a:gd name="connsiteX1100" fmla="*/ 3915569 w 4487832"/>
              <a:gd name="connsiteY1100" fmla="*/ 462883 h 5706946"/>
              <a:gd name="connsiteX1101" fmla="*/ 3915553 w 4487832"/>
              <a:gd name="connsiteY1101" fmla="*/ 456843 h 5706946"/>
              <a:gd name="connsiteX1102" fmla="*/ 480293 w 4487832"/>
              <a:gd name="connsiteY1102" fmla="*/ 456531 h 5706946"/>
              <a:gd name="connsiteX1103" fmla="*/ 488288 w 4487832"/>
              <a:gd name="connsiteY1103" fmla="*/ 467216 h 5706946"/>
              <a:gd name="connsiteX1104" fmla="*/ 491755 w 4487832"/>
              <a:gd name="connsiteY1104" fmla="*/ 471190 h 5706946"/>
              <a:gd name="connsiteX1105" fmla="*/ 494172 w 4487832"/>
              <a:gd name="connsiteY1105" fmla="*/ 473512 h 5706946"/>
              <a:gd name="connsiteX1106" fmla="*/ 496157 w 4487832"/>
              <a:gd name="connsiteY1106" fmla="*/ 474330 h 5706946"/>
              <a:gd name="connsiteX1107" fmla="*/ 495432 w 4487832"/>
              <a:gd name="connsiteY1107" fmla="*/ 470606 h 5706946"/>
              <a:gd name="connsiteX1108" fmla="*/ 374451 w 4487832"/>
              <a:gd name="connsiteY1108" fmla="*/ 453666 h 5706946"/>
              <a:gd name="connsiteX1109" fmla="*/ 383974 w 4487832"/>
              <a:gd name="connsiteY1109" fmla="*/ 468768 h 5706946"/>
              <a:gd name="connsiteX1110" fmla="*/ 395484 w 4487832"/>
              <a:gd name="connsiteY1110" fmla="*/ 486912 h 5706946"/>
              <a:gd name="connsiteX1111" fmla="*/ 401179 w 4487832"/>
              <a:gd name="connsiteY1111" fmla="*/ 492327 h 5706946"/>
              <a:gd name="connsiteX1112" fmla="*/ 391678 w 4487832"/>
              <a:gd name="connsiteY1112" fmla="*/ 479253 h 5706946"/>
              <a:gd name="connsiteX1113" fmla="*/ 380462 w 4487832"/>
              <a:gd name="connsiteY1113" fmla="*/ 462453 h 5706946"/>
              <a:gd name="connsiteX1114" fmla="*/ 377282 w 4487832"/>
              <a:gd name="connsiteY1114" fmla="*/ 456416 h 5706946"/>
              <a:gd name="connsiteX1115" fmla="*/ 3947828 w 4487832"/>
              <a:gd name="connsiteY1115" fmla="*/ 440703 h 5706946"/>
              <a:gd name="connsiteX1116" fmla="*/ 3947911 w 4487832"/>
              <a:gd name="connsiteY1116" fmla="*/ 445913 h 5706946"/>
              <a:gd name="connsiteX1117" fmla="*/ 3948385 w 4487832"/>
              <a:gd name="connsiteY1117" fmla="*/ 459842 h 5706946"/>
              <a:gd name="connsiteX1118" fmla="*/ 3948927 w 4487832"/>
              <a:gd name="connsiteY1118" fmla="*/ 459524 h 5706946"/>
              <a:gd name="connsiteX1119" fmla="*/ 3941235 w 4487832"/>
              <a:gd name="connsiteY1119" fmla="*/ 484250 h 5706946"/>
              <a:gd name="connsiteX1120" fmla="*/ 3929906 w 4487832"/>
              <a:gd name="connsiteY1120" fmla="*/ 535818 h 5706946"/>
              <a:gd name="connsiteX1121" fmla="*/ 3926093 w 4487832"/>
              <a:gd name="connsiteY1121" fmla="*/ 546501 h 5706946"/>
              <a:gd name="connsiteX1122" fmla="*/ 3928383 w 4487832"/>
              <a:gd name="connsiteY1122" fmla="*/ 519438 h 5706946"/>
              <a:gd name="connsiteX1123" fmla="*/ 3928488 w 4487832"/>
              <a:gd name="connsiteY1123" fmla="*/ 499169 h 5706946"/>
              <a:gd name="connsiteX1124" fmla="*/ 3945051 w 4487832"/>
              <a:gd name="connsiteY1124" fmla="*/ 448406 h 5706946"/>
              <a:gd name="connsiteX1125" fmla="*/ 4290611 w 4487832"/>
              <a:gd name="connsiteY1125" fmla="*/ 437572 h 5706946"/>
              <a:gd name="connsiteX1126" fmla="*/ 4290546 w 4487832"/>
              <a:gd name="connsiteY1126" fmla="*/ 444124 h 5706946"/>
              <a:gd name="connsiteX1127" fmla="*/ 4289961 w 4487832"/>
              <a:gd name="connsiteY1127" fmla="*/ 445760 h 5706946"/>
              <a:gd name="connsiteX1128" fmla="*/ 591288 w 4487832"/>
              <a:gd name="connsiteY1128" fmla="*/ 436030 h 5706946"/>
              <a:gd name="connsiteX1129" fmla="*/ 593034 w 4487832"/>
              <a:gd name="connsiteY1129" fmla="*/ 438826 h 5706946"/>
              <a:gd name="connsiteX1130" fmla="*/ 601382 w 4487832"/>
              <a:gd name="connsiteY1130" fmla="*/ 447337 h 5706946"/>
              <a:gd name="connsiteX1131" fmla="*/ 600471 w 4487832"/>
              <a:gd name="connsiteY1131" fmla="*/ 448775 h 5706946"/>
              <a:gd name="connsiteX1132" fmla="*/ 600302 w 4487832"/>
              <a:gd name="connsiteY1132" fmla="*/ 449042 h 5706946"/>
              <a:gd name="connsiteX1133" fmla="*/ 600168 w 4487832"/>
              <a:gd name="connsiteY1133" fmla="*/ 449256 h 5706946"/>
              <a:gd name="connsiteX1134" fmla="*/ 600471 w 4487832"/>
              <a:gd name="connsiteY1134" fmla="*/ 448775 h 5706946"/>
              <a:gd name="connsiteX1135" fmla="*/ 600977 w 4487832"/>
              <a:gd name="connsiteY1135" fmla="*/ 447977 h 5706946"/>
              <a:gd name="connsiteX1136" fmla="*/ 601382 w 4487832"/>
              <a:gd name="connsiteY1136" fmla="*/ 447337 h 5706946"/>
              <a:gd name="connsiteX1137" fmla="*/ 601349 w 4487832"/>
              <a:gd name="connsiteY1137" fmla="*/ 447169 h 5706946"/>
              <a:gd name="connsiteX1138" fmla="*/ 3486452 w 4487832"/>
              <a:gd name="connsiteY1138" fmla="*/ 417940 h 5706946"/>
              <a:gd name="connsiteX1139" fmla="*/ 3487343 w 4487832"/>
              <a:gd name="connsiteY1139" fmla="*/ 420815 h 5706946"/>
              <a:gd name="connsiteX1140" fmla="*/ 3487503 w 4487832"/>
              <a:gd name="connsiteY1140" fmla="*/ 422284 h 5706946"/>
              <a:gd name="connsiteX1141" fmla="*/ 3484407 w 4487832"/>
              <a:gd name="connsiteY1141" fmla="*/ 434151 h 5706946"/>
              <a:gd name="connsiteX1142" fmla="*/ 3469984 w 4487832"/>
              <a:gd name="connsiteY1142" fmla="*/ 472726 h 5706946"/>
              <a:gd name="connsiteX1143" fmla="*/ 3461594 w 4487832"/>
              <a:gd name="connsiteY1143" fmla="*/ 506474 h 5706946"/>
              <a:gd name="connsiteX1144" fmla="*/ 3463743 w 4487832"/>
              <a:gd name="connsiteY1144" fmla="*/ 477992 h 5706946"/>
              <a:gd name="connsiteX1145" fmla="*/ 3465138 w 4487832"/>
              <a:gd name="connsiteY1145" fmla="*/ 474489 h 5706946"/>
              <a:gd name="connsiteX1146" fmla="*/ 3473794 w 4487832"/>
              <a:gd name="connsiteY1146" fmla="*/ 450101 h 5706946"/>
              <a:gd name="connsiteX1147" fmla="*/ 3486452 w 4487832"/>
              <a:gd name="connsiteY1147" fmla="*/ 417940 h 5706946"/>
              <a:gd name="connsiteX1148" fmla="*/ 3648288 w 4487832"/>
              <a:gd name="connsiteY1148" fmla="*/ 417291 h 5706946"/>
              <a:gd name="connsiteX1149" fmla="*/ 3648138 w 4487832"/>
              <a:gd name="connsiteY1149" fmla="*/ 421220 h 5706946"/>
              <a:gd name="connsiteX1150" fmla="*/ 3641754 w 4487832"/>
              <a:gd name="connsiteY1150" fmla="*/ 432753 h 5706946"/>
              <a:gd name="connsiteX1151" fmla="*/ 3648288 w 4487832"/>
              <a:gd name="connsiteY1151" fmla="*/ 417291 h 5706946"/>
              <a:gd name="connsiteX1152" fmla="*/ 3758734 w 4487832"/>
              <a:gd name="connsiteY1152" fmla="*/ 411330 h 5706946"/>
              <a:gd name="connsiteX1153" fmla="*/ 3758104 w 4487832"/>
              <a:gd name="connsiteY1153" fmla="*/ 414886 h 5706946"/>
              <a:gd name="connsiteX1154" fmla="*/ 3757362 w 4487832"/>
              <a:gd name="connsiteY1154" fmla="*/ 416383 h 5706946"/>
              <a:gd name="connsiteX1155" fmla="*/ 3756295 w 4487832"/>
              <a:gd name="connsiteY1155" fmla="*/ 418222 h 5706946"/>
              <a:gd name="connsiteX1156" fmla="*/ 3758734 w 4487832"/>
              <a:gd name="connsiteY1156" fmla="*/ 411330 h 5706946"/>
              <a:gd name="connsiteX1157" fmla="*/ 549219 w 4487832"/>
              <a:gd name="connsiteY1157" fmla="*/ 407165 h 5706946"/>
              <a:gd name="connsiteX1158" fmla="*/ 548273 w 4487832"/>
              <a:gd name="connsiteY1158" fmla="*/ 410145 h 5706946"/>
              <a:gd name="connsiteX1159" fmla="*/ 548171 w 4487832"/>
              <a:gd name="connsiteY1159" fmla="*/ 410464 h 5706946"/>
              <a:gd name="connsiteX1160" fmla="*/ 548156 w 4487832"/>
              <a:gd name="connsiteY1160" fmla="*/ 410517 h 5706946"/>
              <a:gd name="connsiteX1161" fmla="*/ 548273 w 4487832"/>
              <a:gd name="connsiteY1161" fmla="*/ 410145 h 5706946"/>
              <a:gd name="connsiteX1162" fmla="*/ 548555 w 4487832"/>
              <a:gd name="connsiteY1162" fmla="*/ 409260 h 5706946"/>
              <a:gd name="connsiteX1163" fmla="*/ 549219 w 4487832"/>
              <a:gd name="connsiteY1163" fmla="*/ 407165 h 5706946"/>
              <a:gd name="connsiteX1164" fmla="*/ 406176 w 4487832"/>
              <a:gd name="connsiteY1164" fmla="*/ 390967 h 5706946"/>
              <a:gd name="connsiteX1165" fmla="*/ 410356 w 4487832"/>
              <a:gd name="connsiteY1165" fmla="*/ 393013 h 5706946"/>
              <a:gd name="connsiteX1166" fmla="*/ 413354 w 4487832"/>
              <a:gd name="connsiteY1166" fmla="*/ 397354 h 5706946"/>
              <a:gd name="connsiteX1167" fmla="*/ 411623 w 4487832"/>
              <a:gd name="connsiteY1167" fmla="*/ 397826 h 5706946"/>
              <a:gd name="connsiteX1168" fmla="*/ 406176 w 4487832"/>
              <a:gd name="connsiteY1168" fmla="*/ 390967 h 5706946"/>
              <a:gd name="connsiteX1169" fmla="*/ 490522 w 4487832"/>
              <a:gd name="connsiteY1169" fmla="*/ 390702 h 5706946"/>
              <a:gd name="connsiteX1170" fmla="*/ 488956 w 4487832"/>
              <a:gd name="connsiteY1170" fmla="*/ 393551 h 5706946"/>
              <a:gd name="connsiteX1171" fmla="*/ 490772 w 4487832"/>
              <a:gd name="connsiteY1171" fmla="*/ 396137 h 5706946"/>
              <a:gd name="connsiteX1172" fmla="*/ 491622 w 4487832"/>
              <a:gd name="connsiteY1172" fmla="*/ 396963 h 5706946"/>
              <a:gd name="connsiteX1173" fmla="*/ 495372 w 4487832"/>
              <a:gd name="connsiteY1173" fmla="*/ 399242 h 5706946"/>
              <a:gd name="connsiteX1174" fmla="*/ 496740 w 4487832"/>
              <a:gd name="connsiteY1174" fmla="*/ 398663 h 5706946"/>
              <a:gd name="connsiteX1175" fmla="*/ 490522 w 4487832"/>
              <a:gd name="connsiteY1175" fmla="*/ 390702 h 5706946"/>
              <a:gd name="connsiteX1176" fmla="*/ 3557345 w 4487832"/>
              <a:gd name="connsiteY1176" fmla="*/ 387583 h 5706946"/>
              <a:gd name="connsiteX1177" fmla="*/ 3557428 w 4487832"/>
              <a:gd name="connsiteY1177" fmla="*/ 392792 h 5706946"/>
              <a:gd name="connsiteX1178" fmla="*/ 3557903 w 4487832"/>
              <a:gd name="connsiteY1178" fmla="*/ 406722 h 5706946"/>
              <a:gd name="connsiteX1179" fmla="*/ 3558444 w 4487832"/>
              <a:gd name="connsiteY1179" fmla="*/ 406403 h 5706946"/>
              <a:gd name="connsiteX1180" fmla="*/ 3550753 w 4487832"/>
              <a:gd name="connsiteY1180" fmla="*/ 431130 h 5706946"/>
              <a:gd name="connsiteX1181" fmla="*/ 3539423 w 4487832"/>
              <a:gd name="connsiteY1181" fmla="*/ 482698 h 5706946"/>
              <a:gd name="connsiteX1182" fmla="*/ 3535611 w 4487832"/>
              <a:gd name="connsiteY1182" fmla="*/ 493380 h 5706946"/>
              <a:gd name="connsiteX1183" fmla="*/ 3537901 w 4487832"/>
              <a:gd name="connsiteY1183" fmla="*/ 466318 h 5706946"/>
              <a:gd name="connsiteX1184" fmla="*/ 3538006 w 4487832"/>
              <a:gd name="connsiteY1184" fmla="*/ 446048 h 5706946"/>
              <a:gd name="connsiteX1185" fmla="*/ 3554569 w 4487832"/>
              <a:gd name="connsiteY1185" fmla="*/ 395286 h 5706946"/>
              <a:gd name="connsiteX1186" fmla="*/ 257790 w 4487832"/>
              <a:gd name="connsiteY1186" fmla="*/ 387460 h 5706946"/>
              <a:gd name="connsiteX1187" fmla="*/ 260085 w 4487832"/>
              <a:gd name="connsiteY1187" fmla="*/ 390249 h 5706946"/>
              <a:gd name="connsiteX1188" fmla="*/ 260743 w 4487832"/>
              <a:gd name="connsiteY1188" fmla="*/ 391784 h 5706946"/>
              <a:gd name="connsiteX1189" fmla="*/ 261448 w 4487832"/>
              <a:gd name="connsiteY1189" fmla="*/ 393790 h 5706946"/>
              <a:gd name="connsiteX1190" fmla="*/ 257790 w 4487832"/>
              <a:gd name="connsiteY1190" fmla="*/ 387460 h 5706946"/>
              <a:gd name="connsiteX1191" fmla="*/ 3900128 w 4487832"/>
              <a:gd name="connsiteY1191" fmla="*/ 384451 h 5706946"/>
              <a:gd name="connsiteX1192" fmla="*/ 3900062 w 4487832"/>
              <a:gd name="connsiteY1192" fmla="*/ 391004 h 5706946"/>
              <a:gd name="connsiteX1193" fmla="*/ 3899478 w 4487832"/>
              <a:gd name="connsiteY1193" fmla="*/ 392639 h 5706946"/>
              <a:gd name="connsiteX1194" fmla="*/ 3974945 w 4487832"/>
              <a:gd name="connsiteY1194" fmla="*/ 368153 h 5706946"/>
              <a:gd name="connsiteX1195" fmla="*/ 3975196 w 4487832"/>
              <a:gd name="connsiteY1195" fmla="*/ 374395 h 5706946"/>
              <a:gd name="connsiteX1196" fmla="*/ 3975033 w 4487832"/>
              <a:gd name="connsiteY1196" fmla="*/ 379669 h 5706946"/>
              <a:gd name="connsiteX1197" fmla="*/ 3960826 w 4487832"/>
              <a:gd name="connsiteY1197" fmla="*/ 421942 h 5706946"/>
              <a:gd name="connsiteX1198" fmla="*/ 3960721 w 4487832"/>
              <a:gd name="connsiteY1198" fmla="*/ 417473 h 5706946"/>
              <a:gd name="connsiteX1199" fmla="*/ 3959771 w 4487832"/>
              <a:gd name="connsiteY1199" fmla="*/ 407580 h 5706946"/>
              <a:gd name="connsiteX1200" fmla="*/ 3966772 w 4487832"/>
              <a:gd name="connsiteY1200" fmla="*/ 388165 h 5706946"/>
              <a:gd name="connsiteX1201" fmla="*/ 997879 w 4487832"/>
              <a:gd name="connsiteY1201" fmla="*/ 338159 h 5706946"/>
              <a:gd name="connsiteX1202" fmla="*/ 1015332 w 4487832"/>
              <a:gd name="connsiteY1202" fmla="*/ 359573 h 5706946"/>
              <a:gd name="connsiteX1203" fmla="*/ 1081932 w 4487832"/>
              <a:gd name="connsiteY1203" fmla="*/ 450400 h 5706946"/>
              <a:gd name="connsiteX1204" fmla="*/ 1217171 w 4487832"/>
              <a:gd name="connsiteY1204" fmla="*/ 653477 h 5706946"/>
              <a:gd name="connsiteX1205" fmla="*/ 1311963 w 4487832"/>
              <a:gd name="connsiteY1205" fmla="*/ 788071 h 5706946"/>
              <a:gd name="connsiteX1206" fmla="*/ 1331791 w 4487832"/>
              <a:gd name="connsiteY1206" fmla="*/ 820024 h 5706946"/>
              <a:gd name="connsiteX1207" fmla="*/ 1345446 w 4487832"/>
              <a:gd name="connsiteY1207" fmla="*/ 842168 h 5706946"/>
              <a:gd name="connsiteX1208" fmla="*/ 1356798 w 4487832"/>
              <a:gd name="connsiteY1208" fmla="*/ 859194 h 5706946"/>
              <a:gd name="connsiteX1209" fmla="*/ 1404807 w 4487832"/>
              <a:gd name="connsiteY1209" fmla="*/ 930914 h 5706946"/>
              <a:gd name="connsiteX1210" fmla="*/ 1410319 w 4487832"/>
              <a:gd name="connsiteY1210" fmla="*/ 935762 h 5706946"/>
              <a:gd name="connsiteX1211" fmla="*/ 1377605 w 4487832"/>
              <a:gd name="connsiteY1211" fmla="*/ 877603 h 5706946"/>
              <a:gd name="connsiteX1212" fmla="*/ 1202270 w 4487832"/>
              <a:gd name="connsiteY1212" fmla="*/ 599788 h 5706946"/>
              <a:gd name="connsiteX1213" fmla="*/ 1175449 w 4487832"/>
              <a:gd name="connsiteY1213" fmla="*/ 559620 h 5706946"/>
              <a:gd name="connsiteX1214" fmla="*/ 1177666 w 4487832"/>
              <a:gd name="connsiteY1214" fmla="*/ 564093 h 5706946"/>
              <a:gd name="connsiteX1215" fmla="*/ 1179470 w 4487832"/>
              <a:gd name="connsiteY1215" fmla="*/ 569362 h 5706946"/>
              <a:gd name="connsiteX1216" fmla="*/ 1168982 w 4487832"/>
              <a:gd name="connsiteY1216" fmla="*/ 560706 h 5706946"/>
              <a:gd name="connsiteX1217" fmla="*/ 1028625 w 4487832"/>
              <a:gd name="connsiteY1217" fmla="*/ 372570 h 5706946"/>
              <a:gd name="connsiteX1218" fmla="*/ 3584463 w 4487832"/>
              <a:gd name="connsiteY1218" fmla="*/ 315032 h 5706946"/>
              <a:gd name="connsiteX1219" fmla="*/ 3584713 w 4487832"/>
              <a:gd name="connsiteY1219" fmla="*/ 321275 h 5706946"/>
              <a:gd name="connsiteX1220" fmla="*/ 3584551 w 4487832"/>
              <a:gd name="connsiteY1220" fmla="*/ 326548 h 5706946"/>
              <a:gd name="connsiteX1221" fmla="*/ 3570343 w 4487832"/>
              <a:gd name="connsiteY1221" fmla="*/ 368821 h 5706946"/>
              <a:gd name="connsiteX1222" fmla="*/ 3570239 w 4487832"/>
              <a:gd name="connsiteY1222" fmla="*/ 364352 h 5706946"/>
              <a:gd name="connsiteX1223" fmla="*/ 3569289 w 4487832"/>
              <a:gd name="connsiteY1223" fmla="*/ 354460 h 5706946"/>
              <a:gd name="connsiteX1224" fmla="*/ 3576289 w 4487832"/>
              <a:gd name="connsiteY1224" fmla="*/ 335044 h 5706946"/>
              <a:gd name="connsiteX1225" fmla="*/ 403437 w 4487832"/>
              <a:gd name="connsiteY1225" fmla="*/ 305570 h 5706946"/>
              <a:gd name="connsiteX1226" fmla="*/ 410842 w 4487832"/>
              <a:gd name="connsiteY1226" fmla="*/ 310808 h 5706946"/>
              <a:gd name="connsiteX1227" fmla="*/ 414889 w 4487832"/>
              <a:gd name="connsiteY1227" fmla="*/ 316839 h 5706946"/>
              <a:gd name="connsiteX1228" fmla="*/ 403437 w 4487832"/>
              <a:gd name="connsiteY1228" fmla="*/ 305570 h 5706946"/>
              <a:gd name="connsiteX1229" fmla="*/ 398833 w 4487832"/>
              <a:gd name="connsiteY1229" fmla="*/ 301659 h 5706946"/>
              <a:gd name="connsiteX1230" fmla="*/ 402769 w 4487832"/>
              <a:gd name="connsiteY1230" fmla="*/ 303344 h 5706946"/>
              <a:gd name="connsiteX1231" fmla="*/ 403437 w 4487832"/>
              <a:gd name="connsiteY1231" fmla="*/ 305570 h 5706946"/>
              <a:gd name="connsiteX1232" fmla="*/ 398833 w 4487832"/>
              <a:gd name="connsiteY1232" fmla="*/ 301659 h 5706946"/>
              <a:gd name="connsiteX1233" fmla="*/ 394229 w 4487832"/>
              <a:gd name="connsiteY1233" fmla="*/ 297750 h 5706946"/>
              <a:gd name="connsiteX1234" fmla="*/ 398167 w 4487832"/>
              <a:gd name="connsiteY1234" fmla="*/ 299435 h 5706946"/>
              <a:gd name="connsiteX1235" fmla="*/ 398833 w 4487832"/>
              <a:gd name="connsiteY1235" fmla="*/ 301659 h 5706946"/>
              <a:gd name="connsiteX1236" fmla="*/ 394229 w 4487832"/>
              <a:gd name="connsiteY1236" fmla="*/ 297750 h 5706946"/>
              <a:gd name="connsiteX1237" fmla="*/ 1012178 w 4487832"/>
              <a:gd name="connsiteY1237" fmla="*/ 273344 h 5706946"/>
              <a:gd name="connsiteX1238" fmla="*/ 1020511 w 4487832"/>
              <a:gd name="connsiteY1238" fmla="*/ 278110 h 5706946"/>
              <a:gd name="connsiteX1239" fmla="*/ 1012178 w 4487832"/>
              <a:gd name="connsiteY1239" fmla="*/ 273344 h 5706946"/>
              <a:gd name="connsiteX1240" fmla="*/ 402912 w 4487832"/>
              <a:gd name="connsiteY1240" fmla="*/ 262725 h 5706946"/>
              <a:gd name="connsiteX1241" fmla="*/ 406927 w 4487832"/>
              <a:gd name="connsiteY1241" fmla="*/ 266044 h 5706946"/>
              <a:gd name="connsiteX1242" fmla="*/ 417829 w 4487832"/>
              <a:gd name="connsiteY1242" fmla="*/ 274728 h 5706946"/>
              <a:gd name="connsiteX1243" fmla="*/ 417939 w 4487832"/>
              <a:gd name="connsiteY1243" fmla="*/ 274110 h 5706946"/>
              <a:gd name="connsiteX1244" fmla="*/ 431749 w 4487832"/>
              <a:gd name="connsiteY1244" fmla="*/ 296015 h 5706946"/>
              <a:gd name="connsiteX1245" fmla="*/ 463612 w 4487832"/>
              <a:gd name="connsiteY1245" fmla="*/ 338113 h 5706946"/>
              <a:gd name="connsiteX1246" fmla="*/ 469260 w 4487832"/>
              <a:gd name="connsiteY1246" fmla="*/ 347950 h 5706946"/>
              <a:gd name="connsiteX1247" fmla="*/ 450166 w 4487832"/>
              <a:gd name="connsiteY1247" fmla="*/ 328637 h 5706946"/>
              <a:gd name="connsiteX1248" fmla="*/ 434818 w 4487832"/>
              <a:gd name="connsiteY1248" fmla="*/ 315395 h 5706946"/>
              <a:gd name="connsiteX1249" fmla="*/ 406967 w 4487832"/>
              <a:gd name="connsiteY1249" fmla="*/ 269838 h 5706946"/>
              <a:gd name="connsiteX1250" fmla="*/ 329159 w 4487832"/>
              <a:gd name="connsiteY1250" fmla="*/ 262476 h 5706946"/>
              <a:gd name="connsiteX1251" fmla="*/ 334100 w 4487832"/>
              <a:gd name="connsiteY1251" fmla="*/ 266780 h 5706946"/>
              <a:gd name="connsiteX1252" fmla="*/ 334964 w 4487832"/>
              <a:gd name="connsiteY1252" fmla="*/ 268285 h 5706946"/>
              <a:gd name="connsiteX1253" fmla="*/ 725347 w 4487832"/>
              <a:gd name="connsiteY1253" fmla="*/ 227975 h 5706946"/>
              <a:gd name="connsiteX1254" fmla="*/ 726604 w 4487832"/>
              <a:gd name="connsiteY1254" fmla="*/ 228192 h 5706946"/>
              <a:gd name="connsiteX1255" fmla="*/ 727031 w 4487832"/>
              <a:gd name="connsiteY1255" fmla="*/ 228266 h 5706946"/>
              <a:gd name="connsiteX1256" fmla="*/ 484555 w 4487832"/>
              <a:gd name="connsiteY1256" fmla="*/ 212852 h 5706946"/>
              <a:gd name="connsiteX1257" fmla="*/ 487447 w 4487832"/>
              <a:gd name="connsiteY1257" fmla="*/ 215517 h 5706946"/>
              <a:gd name="connsiteX1258" fmla="*/ 492073 w 4487832"/>
              <a:gd name="connsiteY1258" fmla="*/ 227860 h 5706946"/>
              <a:gd name="connsiteX1259" fmla="*/ 484555 w 4487832"/>
              <a:gd name="connsiteY1259" fmla="*/ 212852 h 5706946"/>
              <a:gd name="connsiteX1260" fmla="*/ 365344 w 4487832"/>
              <a:gd name="connsiteY1260" fmla="*/ 194993 h 5706946"/>
              <a:gd name="connsiteX1261" fmla="*/ 370255 w 4487832"/>
              <a:gd name="connsiteY1261" fmla="*/ 198856 h 5706946"/>
              <a:gd name="connsiteX1262" fmla="*/ 374160 w 4487832"/>
              <a:gd name="connsiteY1262" fmla="*/ 202403 h 5706946"/>
              <a:gd name="connsiteX1263" fmla="*/ 397083 w 4487832"/>
              <a:gd name="connsiteY1263" fmla="*/ 240657 h 5706946"/>
              <a:gd name="connsiteX1264" fmla="*/ 393616 w 4487832"/>
              <a:gd name="connsiteY1264" fmla="*/ 237835 h 5706946"/>
              <a:gd name="connsiteX1265" fmla="*/ 385476 w 4487832"/>
              <a:gd name="connsiteY1265" fmla="*/ 232134 h 5706946"/>
              <a:gd name="connsiteX1266" fmla="*/ 375256 w 4487832"/>
              <a:gd name="connsiteY1266" fmla="*/ 214203 h 5706946"/>
              <a:gd name="connsiteX1267" fmla="*/ 700123 w 4487832"/>
              <a:gd name="connsiteY1267" fmla="*/ 128492 h 5706946"/>
              <a:gd name="connsiteX1268" fmla="*/ 704303 w 4487832"/>
              <a:gd name="connsiteY1268" fmla="*/ 130538 h 5706946"/>
              <a:gd name="connsiteX1269" fmla="*/ 707301 w 4487832"/>
              <a:gd name="connsiteY1269" fmla="*/ 134879 h 5706946"/>
              <a:gd name="connsiteX1270" fmla="*/ 705570 w 4487832"/>
              <a:gd name="connsiteY1270" fmla="*/ 135352 h 5706946"/>
              <a:gd name="connsiteX1271" fmla="*/ 700123 w 4487832"/>
              <a:gd name="connsiteY1271" fmla="*/ 128492 h 5706946"/>
              <a:gd name="connsiteX1272" fmla="*/ 551737 w 4487832"/>
              <a:gd name="connsiteY1272" fmla="*/ 124985 h 5706946"/>
              <a:gd name="connsiteX1273" fmla="*/ 554032 w 4487832"/>
              <a:gd name="connsiteY1273" fmla="*/ 127774 h 5706946"/>
              <a:gd name="connsiteX1274" fmla="*/ 554691 w 4487832"/>
              <a:gd name="connsiteY1274" fmla="*/ 129308 h 5706946"/>
              <a:gd name="connsiteX1275" fmla="*/ 555395 w 4487832"/>
              <a:gd name="connsiteY1275" fmla="*/ 131315 h 5706946"/>
              <a:gd name="connsiteX1276" fmla="*/ 551737 w 4487832"/>
              <a:gd name="connsiteY1276" fmla="*/ 124985 h 5706946"/>
              <a:gd name="connsiteX1277" fmla="*/ 1045433 w 4487832"/>
              <a:gd name="connsiteY1277" fmla="*/ 107636 h 5706946"/>
              <a:gd name="connsiteX1278" fmla="*/ 1056146 w 4487832"/>
              <a:gd name="connsiteY1278" fmla="*/ 115975 h 5706946"/>
              <a:gd name="connsiteX1279" fmla="*/ 1045433 w 4487832"/>
              <a:gd name="connsiteY1279" fmla="*/ 107636 h 5706946"/>
              <a:gd name="connsiteX1280" fmla="*/ 697385 w 4487832"/>
              <a:gd name="connsiteY1280" fmla="*/ 43095 h 5706946"/>
              <a:gd name="connsiteX1281" fmla="*/ 704790 w 4487832"/>
              <a:gd name="connsiteY1281" fmla="*/ 48333 h 5706946"/>
              <a:gd name="connsiteX1282" fmla="*/ 708836 w 4487832"/>
              <a:gd name="connsiteY1282" fmla="*/ 54363 h 5706946"/>
              <a:gd name="connsiteX1283" fmla="*/ 697385 w 4487832"/>
              <a:gd name="connsiteY1283" fmla="*/ 43095 h 5706946"/>
              <a:gd name="connsiteX1284" fmla="*/ 692781 w 4487832"/>
              <a:gd name="connsiteY1284" fmla="*/ 39184 h 5706946"/>
              <a:gd name="connsiteX1285" fmla="*/ 696718 w 4487832"/>
              <a:gd name="connsiteY1285" fmla="*/ 40870 h 5706946"/>
              <a:gd name="connsiteX1286" fmla="*/ 697385 w 4487832"/>
              <a:gd name="connsiteY1286" fmla="*/ 43095 h 5706946"/>
              <a:gd name="connsiteX1287" fmla="*/ 692781 w 4487832"/>
              <a:gd name="connsiteY1287" fmla="*/ 39184 h 5706946"/>
              <a:gd name="connsiteX1288" fmla="*/ 688178 w 4487832"/>
              <a:gd name="connsiteY1288" fmla="*/ 35275 h 5706946"/>
              <a:gd name="connsiteX1289" fmla="*/ 692114 w 4487832"/>
              <a:gd name="connsiteY1289" fmla="*/ 36959 h 5706946"/>
              <a:gd name="connsiteX1290" fmla="*/ 692781 w 4487832"/>
              <a:gd name="connsiteY1290" fmla="*/ 39184 h 5706946"/>
              <a:gd name="connsiteX1291" fmla="*/ 688178 w 4487832"/>
              <a:gd name="connsiteY1291" fmla="*/ 35275 h 5706946"/>
              <a:gd name="connsiteX1292" fmla="*/ 638264 w 4487832"/>
              <a:gd name="connsiteY1292" fmla="*/ 851 h 5706946"/>
              <a:gd name="connsiteX1293" fmla="*/ 759016 w 4487832"/>
              <a:gd name="connsiteY1293" fmla="*/ 111973 h 5706946"/>
              <a:gd name="connsiteX1294" fmla="*/ 769068 w 4487832"/>
              <a:gd name="connsiteY1294" fmla="*/ 120521 h 5706946"/>
              <a:gd name="connsiteX1295" fmla="*/ 777924 w 4487832"/>
              <a:gd name="connsiteY1295" fmla="*/ 123265 h 5706946"/>
              <a:gd name="connsiteX1296" fmla="*/ 778149 w 4487832"/>
              <a:gd name="connsiteY1296" fmla="*/ 123218 h 5706946"/>
              <a:gd name="connsiteX1297" fmla="*/ 761288 w 4487832"/>
              <a:gd name="connsiteY1297" fmla="*/ 105589 h 5706946"/>
              <a:gd name="connsiteX1298" fmla="*/ 708836 w 4487832"/>
              <a:gd name="connsiteY1298" fmla="*/ 54363 h 5706946"/>
              <a:gd name="connsiteX1299" fmla="*/ 755427 w 4487832"/>
              <a:gd name="connsiteY1299" fmla="*/ 96122 h 5706946"/>
              <a:gd name="connsiteX1300" fmla="*/ 789402 w 4487832"/>
              <a:gd name="connsiteY1300" fmla="*/ 127912 h 5706946"/>
              <a:gd name="connsiteX1301" fmla="*/ 794327 w 4487832"/>
              <a:gd name="connsiteY1301" fmla="*/ 130546 h 5706946"/>
              <a:gd name="connsiteX1302" fmla="*/ 830036 w 4487832"/>
              <a:gd name="connsiteY1302" fmla="*/ 159955 h 5706946"/>
              <a:gd name="connsiteX1303" fmla="*/ 954136 w 4487832"/>
              <a:gd name="connsiteY1303" fmla="*/ 284487 h 5706946"/>
              <a:gd name="connsiteX1304" fmla="*/ 959574 w 4487832"/>
              <a:gd name="connsiteY1304" fmla="*/ 291159 h 5706946"/>
              <a:gd name="connsiteX1305" fmla="*/ 986335 w 4487832"/>
              <a:gd name="connsiteY1305" fmla="*/ 318579 h 5706946"/>
              <a:gd name="connsiteX1306" fmla="*/ 1026295 w 4487832"/>
              <a:gd name="connsiteY1306" fmla="*/ 362277 h 5706946"/>
              <a:gd name="connsiteX1307" fmla="*/ 1107519 w 4487832"/>
              <a:gd name="connsiteY1307" fmla="*/ 463873 h 5706946"/>
              <a:gd name="connsiteX1308" fmla="*/ 1135847 w 4487832"/>
              <a:gd name="connsiteY1308" fmla="*/ 500313 h 5706946"/>
              <a:gd name="connsiteX1309" fmla="*/ 1135884 w 4487832"/>
              <a:gd name="connsiteY1309" fmla="*/ 500365 h 5706946"/>
              <a:gd name="connsiteX1310" fmla="*/ 1110860 w 4487832"/>
              <a:gd name="connsiteY1310" fmla="*/ 462888 h 5706946"/>
              <a:gd name="connsiteX1311" fmla="*/ 1013530 w 4487832"/>
              <a:gd name="connsiteY1311" fmla="*/ 330899 h 5706946"/>
              <a:gd name="connsiteX1312" fmla="*/ 909011 w 4487832"/>
              <a:gd name="connsiteY1312" fmla="*/ 198487 h 5706946"/>
              <a:gd name="connsiteX1313" fmla="*/ 809241 w 4487832"/>
              <a:gd name="connsiteY1313" fmla="*/ 88699 h 5706946"/>
              <a:gd name="connsiteX1314" fmla="*/ 827500 w 4487832"/>
              <a:gd name="connsiteY1314" fmla="*/ 92873 h 5706946"/>
              <a:gd name="connsiteX1315" fmla="*/ 863617 w 4487832"/>
              <a:gd name="connsiteY1315" fmla="*/ 105786 h 5706946"/>
              <a:gd name="connsiteX1316" fmla="*/ 987974 w 4487832"/>
              <a:gd name="connsiteY1316" fmla="*/ 252496 h 5706946"/>
              <a:gd name="connsiteX1317" fmla="*/ 1074845 w 4487832"/>
              <a:gd name="connsiteY1317" fmla="*/ 359698 h 5706946"/>
              <a:gd name="connsiteX1318" fmla="*/ 1229727 w 4487832"/>
              <a:gd name="connsiteY1318" fmla="*/ 579017 h 5706946"/>
              <a:gd name="connsiteX1319" fmla="*/ 1629667 w 4487832"/>
              <a:gd name="connsiteY1319" fmla="*/ 1216075 h 5706946"/>
              <a:gd name="connsiteX1320" fmla="*/ 1814623 w 4487832"/>
              <a:gd name="connsiteY1320" fmla="*/ 1582905 h 5706946"/>
              <a:gd name="connsiteX1321" fmla="*/ 1998389 w 4487832"/>
              <a:gd name="connsiteY1321" fmla="*/ 1945367 h 5706946"/>
              <a:gd name="connsiteX1322" fmla="*/ 2181559 w 4487832"/>
              <a:gd name="connsiteY1322" fmla="*/ 2308227 h 5706946"/>
              <a:gd name="connsiteX1323" fmla="*/ 2326223 w 4487832"/>
              <a:gd name="connsiteY1323" fmla="*/ 2670082 h 5706946"/>
              <a:gd name="connsiteX1324" fmla="*/ 2366506 w 4487832"/>
              <a:gd name="connsiteY1324" fmla="*/ 2762208 h 5706946"/>
              <a:gd name="connsiteX1325" fmla="*/ 2383520 w 4487832"/>
              <a:gd name="connsiteY1325" fmla="*/ 2802534 h 5706946"/>
              <a:gd name="connsiteX1326" fmla="*/ 2393615 w 4487832"/>
              <a:gd name="connsiteY1326" fmla="*/ 2781104 h 5706946"/>
              <a:gd name="connsiteX1327" fmla="*/ 2313980 w 4487832"/>
              <a:gd name="connsiteY1327" fmla="*/ 2571638 h 5706946"/>
              <a:gd name="connsiteX1328" fmla="*/ 1850363 w 4487832"/>
              <a:gd name="connsiteY1328" fmla="*/ 1564261 h 5706946"/>
              <a:gd name="connsiteX1329" fmla="*/ 1669958 w 4487832"/>
              <a:gd name="connsiteY1329" fmla="*/ 1221050 h 5706946"/>
              <a:gd name="connsiteX1330" fmla="*/ 1525612 w 4487832"/>
              <a:gd name="connsiteY1330" fmla="*/ 981055 h 5706946"/>
              <a:gd name="connsiteX1331" fmla="*/ 1399771 w 4487832"/>
              <a:gd name="connsiteY1331" fmla="*/ 787729 h 5706946"/>
              <a:gd name="connsiteX1332" fmla="*/ 1359915 w 4487832"/>
              <a:gd name="connsiteY1332" fmla="*/ 734299 h 5706946"/>
              <a:gd name="connsiteX1333" fmla="*/ 1359579 w 4487832"/>
              <a:gd name="connsiteY1333" fmla="*/ 735682 h 5706946"/>
              <a:gd name="connsiteX1334" fmla="*/ 1356995 w 4487832"/>
              <a:gd name="connsiteY1334" fmla="*/ 735519 h 5706946"/>
              <a:gd name="connsiteX1335" fmla="*/ 1359148 w 4487832"/>
              <a:gd name="connsiteY1335" fmla="*/ 733270 h 5706946"/>
              <a:gd name="connsiteX1336" fmla="*/ 1333225 w 4487832"/>
              <a:gd name="connsiteY1336" fmla="*/ 698517 h 5706946"/>
              <a:gd name="connsiteX1337" fmla="*/ 1270194 w 4487832"/>
              <a:gd name="connsiteY1337" fmla="*/ 613009 h 5706946"/>
              <a:gd name="connsiteX1338" fmla="*/ 1115521 w 4487832"/>
              <a:gd name="connsiteY1338" fmla="*/ 380750 h 5706946"/>
              <a:gd name="connsiteX1339" fmla="*/ 1023496 w 4487832"/>
              <a:gd name="connsiteY1339" fmla="*/ 265806 h 5706946"/>
              <a:gd name="connsiteX1340" fmla="*/ 964195 w 4487832"/>
              <a:gd name="connsiteY1340" fmla="*/ 193544 h 5706946"/>
              <a:gd name="connsiteX1341" fmla="*/ 953304 w 4487832"/>
              <a:gd name="connsiteY1341" fmla="*/ 152656 h 5706946"/>
              <a:gd name="connsiteX1342" fmla="*/ 922761 w 4487832"/>
              <a:gd name="connsiteY1342" fmla="*/ 114540 h 5706946"/>
              <a:gd name="connsiteX1343" fmla="*/ 985094 w 4487832"/>
              <a:gd name="connsiteY1343" fmla="*/ 104836 h 5706946"/>
              <a:gd name="connsiteX1344" fmla="*/ 943440 w 4487832"/>
              <a:gd name="connsiteY1344" fmla="*/ 57786 h 5706946"/>
              <a:gd name="connsiteX1345" fmla="*/ 897619 w 4487832"/>
              <a:gd name="connsiteY1345" fmla="*/ 13511 h 5706946"/>
              <a:gd name="connsiteX1346" fmla="*/ 926000 w 4487832"/>
              <a:gd name="connsiteY1346" fmla="*/ 16101 h 5706946"/>
              <a:gd name="connsiteX1347" fmla="*/ 928986 w 4487832"/>
              <a:gd name="connsiteY1347" fmla="*/ 3797 h 5706946"/>
              <a:gd name="connsiteX1348" fmla="*/ 939700 w 4487832"/>
              <a:gd name="connsiteY1348" fmla="*/ 12137 h 5706946"/>
              <a:gd name="connsiteX1349" fmla="*/ 1048997 w 4487832"/>
              <a:gd name="connsiteY1349" fmla="*/ 120736 h 5706946"/>
              <a:gd name="connsiteX1350" fmla="*/ 1093636 w 4487832"/>
              <a:gd name="connsiteY1350" fmla="*/ 155484 h 5706946"/>
              <a:gd name="connsiteX1351" fmla="*/ 1293743 w 4487832"/>
              <a:gd name="connsiteY1351" fmla="*/ 415941 h 5706946"/>
              <a:gd name="connsiteX1352" fmla="*/ 1458221 w 4487832"/>
              <a:gd name="connsiteY1352" fmla="*/ 655274 h 5706946"/>
              <a:gd name="connsiteX1353" fmla="*/ 1595686 w 4487832"/>
              <a:gd name="connsiteY1353" fmla="*/ 874493 h 5706946"/>
              <a:gd name="connsiteX1354" fmla="*/ 1715105 w 4487832"/>
              <a:gd name="connsiteY1354" fmla="*/ 1079391 h 5706946"/>
              <a:gd name="connsiteX1355" fmla="*/ 1722155 w 4487832"/>
              <a:gd name="connsiteY1355" fmla="*/ 1094882 h 5706946"/>
              <a:gd name="connsiteX1356" fmla="*/ 1812290 w 4487832"/>
              <a:gd name="connsiteY1356" fmla="*/ 1288750 h 5706946"/>
              <a:gd name="connsiteX1357" fmla="*/ 1990898 w 4487832"/>
              <a:gd name="connsiteY1357" fmla="*/ 1683156 h 5706946"/>
              <a:gd name="connsiteX1358" fmla="*/ 2138173 w 4487832"/>
              <a:gd name="connsiteY1358" fmla="*/ 2041900 h 5706946"/>
              <a:gd name="connsiteX1359" fmla="*/ 2149801 w 4487832"/>
              <a:gd name="connsiteY1359" fmla="*/ 2052257 h 5706946"/>
              <a:gd name="connsiteX1360" fmla="*/ 2113158 w 4487832"/>
              <a:gd name="connsiteY1360" fmla="*/ 1961325 h 5706946"/>
              <a:gd name="connsiteX1361" fmla="*/ 2068596 w 4487832"/>
              <a:gd name="connsiteY1361" fmla="*/ 1833658 h 5706946"/>
              <a:gd name="connsiteX1362" fmla="*/ 1962207 w 4487832"/>
              <a:gd name="connsiteY1362" fmla="*/ 1597704 h 5706946"/>
              <a:gd name="connsiteX1363" fmla="*/ 1847967 w 4487832"/>
              <a:gd name="connsiteY1363" fmla="*/ 1328423 h 5706946"/>
              <a:gd name="connsiteX1364" fmla="*/ 1831267 w 4487832"/>
              <a:gd name="connsiteY1364" fmla="*/ 1290363 h 5706946"/>
              <a:gd name="connsiteX1365" fmla="*/ 1851520 w 4487832"/>
              <a:gd name="connsiteY1365" fmla="*/ 1327374 h 5706946"/>
              <a:gd name="connsiteX1366" fmla="*/ 1910261 w 4487832"/>
              <a:gd name="connsiteY1366" fmla="*/ 1440689 h 5706946"/>
              <a:gd name="connsiteX1367" fmla="*/ 1987391 w 4487832"/>
              <a:gd name="connsiteY1367" fmla="*/ 1615057 h 5706946"/>
              <a:gd name="connsiteX1368" fmla="*/ 2189062 w 4487832"/>
              <a:gd name="connsiteY1368" fmla="*/ 2129748 h 5706946"/>
              <a:gd name="connsiteX1369" fmla="*/ 2297222 w 4487832"/>
              <a:gd name="connsiteY1369" fmla="*/ 2384123 h 5706946"/>
              <a:gd name="connsiteX1370" fmla="*/ 2411802 w 4487832"/>
              <a:gd name="connsiteY1370" fmla="*/ 2718184 h 5706946"/>
              <a:gd name="connsiteX1371" fmla="*/ 2416036 w 4487832"/>
              <a:gd name="connsiteY1371" fmla="*/ 2733516 h 5706946"/>
              <a:gd name="connsiteX1372" fmla="*/ 2416098 w 4487832"/>
              <a:gd name="connsiteY1372" fmla="*/ 2733386 h 5706946"/>
              <a:gd name="connsiteX1373" fmla="*/ 2445156 w 4487832"/>
              <a:gd name="connsiteY1373" fmla="*/ 2668873 h 5706946"/>
              <a:gd name="connsiteX1374" fmla="*/ 2442895 w 4487832"/>
              <a:gd name="connsiteY1374" fmla="*/ 2661223 h 5706946"/>
              <a:gd name="connsiteX1375" fmla="*/ 2435008 w 4487832"/>
              <a:gd name="connsiteY1375" fmla="*/ 2637709 h 5706946"/>
              <a:gd name="connsiteX1376" fmla="*/ 2446738 w 4487832"/>
              <a:gd name="connsiteY1376" fmla="*/ 2665358 h 5706946"/>
              <a:gd name="connsiteX1377" fmla="*/ 2448565 w 4487832"/>
              <a:gd name="connsiteY1377" fmla="*/ 2661305 h 5706946"/>
              <a:gd name="connsiteX1378" fmla="*/ 2425539 w 4487832"/>
              <a:gd name="connsiteY1378" fmla="*/ 2600182 h 5706946"/>
              <a:gd name="connsiteX1379" fmla="*/ 2409315 w 4487832"/>
              <a:gd name="connsiteY1379" fmla="*/ 2561109 h 5706946"/>
              <a:gd name="connsiteX1380" fmla="*/ 2399928 w 4487832"/>
              <a:gd name="connsiteY1380" fmla="*/ 2533121 h 5706946"/>
              <a:gd name="connsiteX1381" fmla="*/ 2370199 w 4487832"/>
              <a:gd name="connsiteY1381" fmla="*/ 2456955 h 5706946"/>
              <a:gd name="connsiteX1382" fmla="*/ 2370281 w 4487832"/>
              <a:gd name="connsiteY1382" fmla="*/ 2456776 h 5706946"/>
              <a:gd name="connsiteX1383" fmla="*/ 2369291 w 4487832"/>
              <a:gd name="connsiteY1383" fmla="*/ 2454626 h 5706946"/>
              <a:gd name="connsiteX1384" fmla="*/ 2355331 w 4487832"/>
              <a:gd name="connsiteY1384" fmla="*/ 2418863 h 5706946"/>
              <a:gd name="connsiteX1385" fmla="*/ 2355527 w 4487832"/>
              <a:gd name="connsiteY1385" fmla="*/ 2418380 h 5706946"/>
              <a:gd name="connsiteX1386" fmla="*/ 2353196 w 4487832"/>
              <a:gd name="connsiteY1386" fmla="*/ 2413392 h 5706946"/>
              <a:gd name="connsiteX1387" fmla="*/ 2351040 w 4487832"/>
              <a:gd name="connsiteY1387" fmla="*/ 2407867 h 5706946"/>
              <a:gd name="connsiteX1388" fmla="*/ 2248574 w 4487832"/>
              <a:gd name="connsiteY1388" fmla="*/ 2156292 h 5706946"/>
              <a:gd name="connsiteX1389" fmla="*/ 2242672 w 4487832"/>
              <a:gd name="connsiteY1389" fmla="*/ 2128474 h 5706946"/>
              <a:gd name="connsiteX1390" fmla="*/ 2243548 w 4487832"/>
              <a:gd name="connsiteY1390" fmla="*/ 2124640 h 5706946"/>
              <a:gd name="connsiteX1391" fmla="*/ 2279825 w 4487832"/>
              <a:gd name="connsiteY1391" fmla="*/ 2202931 h 5706946"/>
              <a:gd name="connsiteX1392" fmla="*/ 2331512 w 4487832"/>
              <a:gd name="connsiteY1392" fmla="*/ 2316706 h 5706946"/>
              <a:gd name="connsiteX1393" fmla="*/ 2342531 w 4487832"/>
              <a:gd name="connsiteY1393" fmla="*/ 2346982 h 5706946"/>
              <a:gd name="connsiteX1394" fmla="*/ 2359241 w 4487832"/>
              <a:gd name="connsiteY1394" fmla="*/ 2392847 h 5706946"/>
              <a:gd name="connsiteX1395" fmla="*/ 2435903 w 4487832"/>
              <a:gd name="connsiteY1395" fmla="*/ 2603686 h 5706946"/>
              <a:gd name="connsiteX1396" fmla="*/ 2451684 w 4487832"/>
              <a:gd name="connsiteY1396" fmla="*/ 2654379 h 5706946"/>
              <a:gd name="connsiteX1397" fmla="*/ 2505135 w 4487832"/>
              <a:gd name="connsiteY1397" fmla="*/ 2535712 h 5706946"/>
              <a:gd name="connsiteX1398" fmla="*/ 2944047 w 4487832"/>
              <a:gd name="connsiteY1398" fmla="*/ 1461337 h 5706946"/>
              <a:gd name="connsiteX1399" fmla="*/ 3142830 w 4487832"/>
              <a:gd name="connsiteY1399" fmla="*/ 742748 h 5706946"/>
              <a:gd name="connsiteX1400" fmla="*/ 3176354 w 4487832"/>
              <a:gd name="connsiteY1400" fmla="*/ 577476 h 5706946"/>
              <a:gd name="connsiteX1401" fmla="*/ 3195633 w 4487832"/>
              <a:gd name="connsiteY1401" fmla="*/ 637990 h 5706946"/>
              <a:gd name="connsiteX1402" fmla="*/ 3186830 w 4487832"/>
              <a:gd name="connsiteY1402" fmla="*/ 718795 h 5706946"/>
              <a:gd name="connsiteX1403" fmla="*/ 3131972 w 4487832"/>
              <a:gd name="connsiteY1403" fmla="*/ 993294 h 5706946"/>
              <a:gd name="connsiteX1404" fmla="*/ 2932287 w 4487832"/>
              <a:gd name="connsiteY1404" fmla="*/ 1646919 h 5706946"/>
              <a:gd name="connsiteX1405" fmla="*/ 2874394 w 4487832"/>
              <a:gd name="connsiteY1405" fmla="*/ 1819404 h 5706946"/>
              <a:gd name="connsiteX1406" fmla="*/ 2888099 w 4487832"/>
              <a:gd name="connsiteY1406" fmla="*/ 1786850 h 5706946"/>
              <a:gd name="connsiteX1407" fmla="*/ 3196061 w 4487832"/>
              <a:gd name="connsiteY1407" fmla="*/ 767527 h 5706946"/>
              <a:gd name="connsiteX1408" fmla="*/ 3236256 w 4487832"/>
              <a:gd name="connsiteY1408" fmla="*/ 594482 h 5706946"/>
              <a:gd name="connsiteX1409" fmla="*/ 3250576 w 4487832"/>
              <a:gd name="connsiteY1409" fmla="*/ 575490 h 5706946"/>
              <a:gd name="connsiteX1410" fmla="*/ 3272675 w 4487832"/>
              <a:gd name="connsiteY1410" fmla="*/ 563168 h 5706946"/>
              <a:gd name="connsiteX1411" fmla="*/ 3273707 w 4487832"/>
              <a:gd name="connsiteY1411" fmla="*/ 590981 h 5706946"/>
              <a:gd name="connsiteX1412" fmla="*/ 3284863 w 4487832"/>
              <a:gd name="connsiteY1412" fmla="*/ 617205 h 5706946"/>
              <a:gd name="connsiteX1413" fmla="*/ 3294438 w 4487832"/>
              <a:gd name="connsiteY1413" fmla="*/ 583479 h 5706946"/>
              <a:gd name="connsiteX1414" fmla="*/ 3293826 w 4487832"/>
              <a:gd name="connsiteY1414" fmla="*/ 597378 h 5706946"/>
              <a:gd name="connsiteX1415" fmla="*/ 3296112 w 4487832"/>
              <a:gd name="connsiteY1415" fmla="*/ 577580 h 5706946"/>
              <a:gd name="connsiteX1416" fmla="*/ 3294438 w 4487832"/>
              <a:gd name="connsiteY1416" fmla="*/ 583479 h 5706946"/>
              <a:gd name="connsiteX1417" fmla="*/ 3294964 w 4487832"/>
              <a:gd name="connsiteY1417" fmla="*/ 561966 h 5706946"/>
              <a:gd name="connsiteX1418" fmla="*/ 3296879 w 4487832"/>
              <a:gd name="connsiteY1418" fmla="*/ 557132 h 5706946"/>
              <a:gd name="connsiteX1419" fmla="*/ 3296900 w 4487832"/>
              <a:gd name="connsiteY1419" fmla="*/ 547146 h 5706946"/>
              <a:gd name="connsiteX1420" fmla="*/ 3298155 w 4487832"/>
              <a:gd name="connsiteY1420" fmla="*/ 524439 h 5706946"/>
              <a:gd name="connsiteX1421" fmla="*/ 3301238 w 4487832"/>
              <a:gd name="connsiteY1421" fmla="*/ 512277 h 5706946"/>
              <a:gd name="connsiteX1422" fmla="*/ 3303158 w 4487832"/>
              <a:gd name="connsiteY1422" fmla="*/ 513748 h 5706946"/>
              <a:gd name="connsiteX1423" fmla="*/ 3310592 w 4487832"/>
              <a:gd name="connsiteY1423" fmla="*/ 483223 h 5706946"/>
              <a:gd name="connsiteX1424" fmla="*/ 3305793 w 4487832"/>
              <a:gd name="connsiteY1424" fmla="*/ 514650 h 5706946"/>
              <a:gd name="connsiteX1425" fmla="*/ 3303158 w 4487832"/>
              <a:gd name="connsiteY1425" fmla="*/ 513748 h 5706946"/>
              <a:gd name="connsiteX1426" fmla="*/ 3311303 w 4487832"/>
              <a:gd name="connsiteY1426" fmla="*/ 473087 h 5706946"/>
              <a:gd name="connsiteX1427" fmla="*/ 3312592 w 4487832"/>
              <a:gd name="connsiteY1427" fmla="*/ 482461 h 5706946"/>
              <a:gd name="connsiteX1428" fmla="*/ 3319242 w 4487832"/>
              <a:gd name="connsiteY1428" fmla="*/ 487877 h 5706946"/>
              <a:gd name="connsiteX1429" fmla="*/ 3318048 w 4487832"/>
              <a:gd name="connsiteY1429" fmla="*/ 521745 h 5706946"/>
              <a:gd name="connsiteX1430" fmla="*/ 3311208 w 4487832"/>
              <a:gd name="connsiteY1430" fmla="*/ 633188 h 5706946"/>
              <a:gd name="connsiteX1431" fmla="*/ 3310560 w 4487832"/>
              <a:gd name="connsiteY1431" fmla="*/ 638904 h 5706946"/>
              <a:gd name="connsiteX1432" fmla="*/ 3310589 w 4487832"/>
              <a:gd name="connsiteY1432" fmla="*/ 639118 h 5706946"/>
              <a:gd name="connsiteX1433" fmla="*/ 3309520 w 4487832"/>
              <a:gd name="connsiteY1433" fmla="*/ 661394 h 5706946"/>
              <a:gd name="connsiteX1434" fmla="*/ 3306788 w 4487832"/>
              <a:gd name="connsiteY1434" fmla="*/ 672222 h 5706946"/>
              <a:gd name="connsiteX1435" fmla="*/ 3301223 w 4487832"/>
              <a:gd name="connsiteY1435" fmla="*/ 721364 h 5706946"/>
              <a:gd name="connsiteX1436" fmla="*/ 3308543 w 4487832"/>
              <a:gd name="connsiteY1436" fmla="*/ 692355 h 5706946"/>
              <a:gd name="connsiteX1437" fmla="*/ 3309520 w 4487832"/>
              <a:gd name="connsiteY1437" fmla="*/ 661394 h 5706946"/>
              <a:gd name="connsiteX1438" fmla="*/ 3314226 w 4487832"/>
              <a:gd name="connsiteY1438" fmla="*/ 649838 h 5706946"/>
              <a:gd name="connsiteX1439" fmla="*/ 3317381 w 4487832"/>
              <a:gd name="connsiteY1439" fmla="*/ 620608 h 5706946"/>
              <a:gd name="connsiteX1440" fmla="*/ 3326452 w 4487832"/>
              <a:gd name="connsiteY1440" fmla="*/ 506762 h 5706946"/>
              <a:gd name="connsiteX1441" fmla="*/ 3332338 w 4487832"/>
              <a:gd name="connsiteY1441" fmla="*/ 441190 h 5706946"/>
              <a:gd name="connsiteX1442" fmla="*/ 3336367 w 4487832"/>
              <a:gd name="connsiteY1442" fmla="*/ 451743 h 5706946"/>
              <a:gd name="connsiteX1443" fmla="*/ 3335869 w 4487832"/>
              <a:gd name="connsiteY1443" fmla="*/ 469436 h 5706946"/>
              <a:gd name="connsiteX1444" fmla="*/ 3340329 w 4487832"/>
              <a:gd name="connsiteY1444" fmla="*/ 537103 h 5706946"/>
              <a:gd name="connsiteX1445" fmla="*/ 3334519 w 4487832"/>
              <a:gd name="connsiteY1445" fmla="*/ 630780 h 5706946"/>
              <a:gd name="connsiteX1446" fmla="*/ 3334050 w 4487832"/>
              <a:gd name="connsiteY1446" fmla="*/ 634731 h 5706946"/>
              <a:gd name="connsiteX1447" fmla="*/ 3334642 w 4487832"/>
              <a:gd name="connsiteY1447" fmla="*/ 635800 h 5706946"/>
              <a:gd name="connsiteX1448" fmla="*/ 3337718 w 4487832"/>
              <a:gd name="connsiteY1448" fmla="*/ 644729 h 5706946"/>
              <a:gd name="connsiteX1449" fmla="*/ 3339057 w 4487832"/>
              <a:gd name="connsiteY1449" fmla="*/ 633134 h 5706946"/>
              <a:gd name="connsiteX1450" fmla="*/ 3350958 w 4487832"/>
              <a:gd name="connsiteY1450" fmla="*/ 520954 h 5706946"/>
              <a:gd name="connsiteX1451" fmla="*/ 3351312 w 4487832"/>
              <a:gd name="connsiteY1451" fmla="*/ 617238 h 5706946"/>
              <a:gd name="connsiteX1452" fmla="*/ 3349224 w 4487832"/>
              <a:gd name="connsiteY1452" fmla="*/ 645499 h 5706946"/>
              <a:gd name="connsiteX1453" fmla="*/ 3351856 w 4487832"/>
              <a:gd name="connsiteY1453" fmla="*/ 640686 h 5706946"/>
              <a:gd name="connsiteX1454" fmla="*/ 3352115 w 4487832"/>
              <a:gd name="connsiteY1454" fmla="*/ 640424 h 5706946"/>
              <a:gd name="connsiteX1455" fmla="*/ 3355150 w 4487832"/>
              <a:gd name="connsiteY1455" fmla="*/ 600418 h 5706946"/>
              <a:gd name="connsiteX1456" fmla="*/ 3361203 w 4487832"/>
              <a:gd name="connsiteY1456" fmla="*/ 527377 h 5706946"/>
              <a:gd name="connsiteX1457" fmla="*/ 3361095 w 4487832"/>
              <a:gd name="connsiteY1457" fmla="*/ 527503 h 5706946"/>
              <a:gd name="connsiteX1458" fmla="*/ 3357224 w 4487832"/>
              <a:gd name="connsiteY1458" fmla="*/ 509073 h 5706946"/>
              <a:gd name="connsiteX1459" fmla="*/ 3361356 w 4487832"/>
              <a:gd name="connsiteY1459" fmla="*/ 510246 h 5706946"/>
              <a:gd name="connsiteX1460" fmla="*/ 3365627 w 4487832"/>
              <a:gd name="connsiteY1460" fmla="*/ 522231 h 5706946"/>
              <a:gd name="connsiteX1461" fmla="*/ 3361765 w 4487832"/>
              <a:gd name="connsiteY1461" fmla="*/ 526723 h 5706946"/>
              <a:gd name="connsiteX1462" fmla="*/ 3360330 w 4487832"/>
              <a:gd name="connsiteY1462" fmla="*/ 599236 h 5706946"/>
              <a:gd name="connsiteX1463" fmla="*/ 3357923 w 4487832"/>
              <a:gd name="connsiteY1463" fmla="*/ 634547 h 5706946"/>
              <a:gd name="connsiteX1464" fmla="*/ 3360467 w 4487832"/>
              <a:gd name="connsiteY1464" fmla="*/ 631973 h 5706946"/>
              <a:gd name="connsiteX1465" fmla="*/ 3362463 w 4487832"/>
              <a:gd name="connsiteY1465" fmla="*/ 634772 h 5706946"/>
              <a:gd name="connsiteX1466" fmla="*/ 3371954 w 4487832"/>
              <a:gd name="connsiteY1466" fmla="*/ 554162 h 5706946"/>
              <a:gd name="connsiteX1467" fmla="*/ 3374981 w 4487832"/>
              <a:gd name="connsiteY1467" fmla="*/ 555978 h 5706946"/>
              <a:gd name="connsiteX1468" fmla="*/ 3377555 w 4487832"/>
              <a:gd name="connsiteY1468" fmla="*/ 528617 h 5706946"/>
              <a:gd name="connsiteX1469" fmla="*/ 3377608 w 4487832"/>
              <a:gd name="connsiteY1469" fmla="*/ 525540 h 5706946"/>
              <a:gd name="connsiteX1470" fmla="*/ 3378560 w 4487832"/>
              <a:gd name="connsiteY1470" fmla="*/ 524353 h 5706946"/>
              <a:gd name="connsiteX1471" fmla="*/ 3382597 w 4487832"/>
              <a:gd name="connsiteY1471" fmla="*/ 514802 h 5706946"/>
              <a:gd name="connsiteX1472" fmla="*/ 3382599 w 4487832"/>
              <a:gd name="connsiteY1472" fmla="*/ 516827 h 5706946"/>
              <a:gd name="connsiteX1473" fmla="*/ 3379967 w 4487832"/>
              <a:gd name="connsiteY1473" fmla="*/ 565862 h 5706946"/>
              <a:gd name="connsiteX1474" fmla="*/ 3381283 w 4487832"/>
              <a:gd name="connsiteY1474" fmla="*/ 571338 h 5706946"/>
              <a:gd name="connsiteX1475" fmla="*/ 3383183 w 4487832"/>
              <a:gd name="connsiteY1475" fmla="*/ 633285 h 5706946"/>
              <a:gd name="connsiteX1476" fmla="*/ 3384064 w 4487832"/>
              <a:gd name="connsiteY1476" fmla="*/ 630915 h 5706946"/>
              <a:gd name="connsiteX1477" fmla="*/ 3391071 w 4487832"/>
              <a:gd name="connsiteY1477" fmla="*/ 530019 h 5706946"/>
              <a:gd name="connsiteX1478" fmla="*/ 3391101 w 4487832"/>
              <a:gd name="connsiteY1478" fmla="*/ 529534 h 5706946"/>
              <a:gd name="connsiteX1479" fmla="*/ 3394479 w 4487832"/>
              <a:gd name="connsiteY1479" fmla="*/ 517684 h 5706946"/>
              <a:gd name="connsiteX1480" fmla="*/ 3395201 w 4487832"/>
              <a:gd name="connsiteY1480" fmla="*/ 512305 h 5706946"/>
              <a:gd name="connsiteX1481" fmla="*/ 3402916 w 4487832"/>
              <a:gd name="connsiteY1481" fmla="*/ 517964 h 5706946"/>
              <a:gd name="connsiteX1482" fmla="*/ 3407673 w 4487832"/>
              <a:gd name="connsiteY1482" fmla="*/ 505885 h 5706946"/>
              <a:gd name="connsiteX1483" fmla="*/ 3414836 w 4487832"/>
              <a:gd name="connsiteY1483" fmla="*/ 500584 h 5706946"/>
              <a:gd name="connsiteX1484" fmla="*/ 3406659 w 4487832"/>
              <a:gd name="connsiteY1484" fmla="*/ 534873 h 5706946"/>
              <a:gd name="connsiteX1485" fmla="*/ 3416728 w 4487832"/>
              <a:gd name="connsiteY1485" fmla="*/ 538057 h 5706946"/>
              <a:gd name="connsiteX1486" fmla="*/ 3410225 w 4487832"/>
              <a:gd name="connsiteY1486" fmla="*/ 556439 h 5706946"/>
              <a:gd name="connsiteX1487" fmla="*/ 3417156 w 4487832"/>
              <a:gd name="connsiteY1487" fmla="*/ 546541 h 5706946"/>
              <a:gd name="connsiteX1488" fmla="*/ 3420356 w 4487832"/>
              <a:gd name="connsiteY1488" fmla="*/ 541465 h 5706946"/>
              <a:gd name="connsiteX1489" fmla="*/ 3422035 w 4487832"/>
              <a:gd name="connsiteY1489" fmla="*/ 531906 h 5706946"/>
              <a:gd name="connsiteX1490" fmla="*/ 3423356 w 4487832"/>
              <a:gd name="connsiteY1490" fmla="*/ 536706 h 5706946"/>
              <a:gd name="connsiteX1491" fmla="*/ 3429434 w 4487832"/>
              <a:gd name="connsiteY1491" fmla="*/ 527064 h 5706946"/>
              <a:gd name="connsiteX1492" fmla="*/ 3436113 w 4487832"/>
              <a:gd name="connsiteY1492" fmla="*/ 513197 h 5706946"/>
              <a:gd name="connsiteX1493" fmla="*/ 3429754 w 4487832"/>
              <a:gd name="connsiteY1493" fmla="*/ 542596 h 5706946"/>
              <a:gd name="connsiteX1494" fmla="*/ 3427521 w 4487832"/>
              <a:gd name="connsiteY1494" fmla="*/ 551839 h 5706946"/>
              <a:gd name="connsiteX1495" fmla="*/ 3427595 w 4487832"/>
              <a:gd name="connsiteY1495" fmla="*/ 552107 h 5706946"/>
              <a:gd name="connsiteX1496" fmla="*/ 3425893 w 4487832"/>
              <a:gd name="connsiteY1496" fmla="*/ 570799 h 5706946"/>
              <a:gd name="connsiteX1497" fmla="*/ 3424918 w 4487832"/>
              <a:gd name="connsiteY1497" fmla="*/ 573923 h 5706946"/>
              <a:gd name="connsiteX1498" fmla="*/ 3428633 w 4487832"/>
              <a:gd name="connsiteY1498" fmla="*/ 569463 h 5706946"/>
              <a:gd name="connsiteX1499" fmla="*/ 3439892 w 4487832"/>
              <a:gd name="connsiteY1499" fmla="*/ 539005 h 5706946"/>
              <a:gd name="connsiteX1500" fmla="*/ 3450043 w 4487832"/>
              <a:gd name="connsiteY1500" fmla="*/ 511998 h 5706946"/>
              <a:gd name="connsiteX1501" fmla="*/ 3456945 w 4487832"/>
              <a:gd name="connsiteY1501" fmla="*/ 495009 h 5706946"/>
              <a:gd name="connsiteX1502" fmla="*/ 3456492 w 4487832"/>
              <a:gd name="connsiteY1502" fmla="*/ 500387 h 5706946"/>
              <a:gd name="connsiteX1503" fmla="*/ 3454871 w 4487832"/>
              <a:gd name="connsiteY1503" fmla="*/ 539340 h 5706946"/>
              <a:gd name="connsiteX1504" fmla="*/ 3451244 w 4487832"/>
              <a:gd name="connsiteY1504" fmla="*/ 559451 h 5706946"/>
              <a:gd name="connsiteX1505" fmla="*/ 3454031 w 4487832"/>
              <a:gd name="connsiteY1505" fmla="*/ 558429 h 5706946"/>
              <a:gd name="connsiteX1506" fmla="*/ 3454082 w 4487832"/>
              <a:gd name="connsiteY1506" fmla="*/ 558323 h 5706946"/>
              <a:gd name="connsiteX1507" fmla="*/ 3454011 w 4487832"/>
              <a:gd name="connsiteY1507" fmla="*/ 560005 h 5706946"/>
              <a:gd name="connsiteX1508" fmla="*/ 3449158 w 4487832"/>
              <a:gd name="connsiteY1508" fmla="*/ 623155 h 5706946"/>
              <a:gd name="connsiteX1509" fmla="*/ 3450781 w 4487832"/>
              <a:gd name="connsiteY1509" fmla="*/ 646402 h 5706946"/>
              <a:gd name="connsiteX1510" fmla="*/ 3453671 w 4487832"/>
              <a:gd name="connsiteY1510" fmla="*/ 609977 h 5706946"/>
              <a:gd name="connsiteX1511" fmla="*/ 3458301 w 4487832"/>
              <a:gd name="connsiteY1511" fmla="*/ 549637 h 5706946"/>
              <a:gd name="connsiteX1512" fmla="*/ 3460241 w 4487832"/>
              <a:gd name="connsiteY1512" fmla="*/ 545641 h 5706946"/>
              <a:gd name="connsiteX1513" fmla="*/ 3465515 w 4487832"/>
              <a:gd name="connsiteY1513" fmla="*/ 539598 h 5706946"/>
              <a:gd name="connsiteX1514" fmla="*/ 3460691 w 4487832"/>
              <a:gd name="connsiteY1514" fmla="*/ 591211 h 5706946"/>
              <a:gd name="connsiteX1515" fmla="*/ 3483245 w 4487832"/>
              <a:gd name="connsiteY1515" fmla="*/ 539189 h 5706946"/>
              <a:gd name="connsiteX1516" fmla="*/ 3494169 w 4487832"/>
              <a:gd name="connsiteY1516" fmla="*/ 551152 h 5706946"/>
              <a:gd name="connsiteX1517" fmla="*/ 3494490 w 4487832"/>
              <a:gd name="connsiteY1517" fmla="*/ 557515 h 5706946"/>
              <a:gd name="connsiteX1518" fmla="*/ 3504183 w 4487832"/>
              <a:gd name="connsiteY1518" fmla="*/ 545086 h 5706946"/>
              <a:gd name="connsiteX1519" fmla="*/ 3513322 w 4487832"/>
              <a:gd name="connsiteY1519" fmla="*/ 521697 h 5706946"/>
              <a:gd name="connsiteX1520" fmla="*/ 3514347 w 4487832"/>
              <a:gd name="connsiteY1520" fmla="*/ 518555 h 5706946"/>
              <a:gd name="connsiteX1521" fmla="*/ 3508815 w 4487832"/>
              <a:gd name="connsiteY1521" fmla="*/ 606422 h 5706946"/>
              <a:gd name="connsiteX1522" fmla="*/ 3513056 w 4487832"/>
              <a:gd name="connsiteY1522" fmla="*/ 610531 h 5706946"/>
              <a:gd name="connsiteX1523" fmla="*/ 3520910 w 4487832"/>
              <a:gd name="connsiteY1523" fmla="*/ 539114 h 5706946"/>
              <a:gd name="connsiteX1524" fmla="*/ 3521651 w 4487832"/>
              <a:gd name="connsiteY1524" fmla="*/ 568564 h 5706946"/>
              <a:gd name="connsiteX1525" fmla="*/ 3520292 w 4487832"/>
              <a:gd name="connsiteY1525" fmla="*/ 590279 h 5706946"/>
              <a:gd name="connsiteX1526" fmla="*/ 3519439 w 4487832"/>
              <a:gd name="connsiteY1526" fmla="*/ 593815 h 5706946"/>
              <a:gd name="connsiteX1527" fmla="*/ 3517118 w 4487832"/>
              <a:gd name="connsiteY1527" fmla="*/ 609020 h 5706946"/>
              <a:gd name="connsiteX1528" fmla="*/ 3519180 w 4487832"/>
              <a:gd name="connsiteY1528" fmla="*/ 607704 h 5706946"/>
              <a:gd name="connsiteX1529" fmla="*/ 3517975 w 4487832"/>
              <a:gd name="connsiteY1529" fmla="*/ 626333 h 5706946"/>
              <a:gd name="connsiteX1530" fmla="*/ 3518528 w 4487832"/>
              <a:gd name="connsiteY1530" fmla="*/ 655855 h 5706946"/>
              <a:gd name="connsiteX1531" fmla="*/ 3520430 w 4487832"/>
              <a:gd name="connsiteY1531" fmla="*/ 637827 h 5706946"/>
              <a:gd name="connsiteX1532" fmla="*/ 3524388 w 4487832"/>
              <a:gd name="connsiteY1532" fmla="*/ 600310 h 5706946"/>
              <a:gd name="connsiteX1533" fmla="*/ 3525855 w 4487832"/>
              <a:gd name="connsiteY1533" fmla="*/ 597851 h 5706946"/>
              <a:gd name="connsiteX1534" fmla="*/ 3529685 w 4487832"/>
              <a:gd name="connsiteY1534" fmla="*/ 592344 h 5706946"/>
              <a:gd name="connsiteX1535" fmla="*/ 3521652 w 4487832"/>
              <a:gd name="connsiteY1535" fmla="*/ 637650 h 5706946"/>
              <a:gd name="connsiteX1536" fmla="*/ 3532697 w 4487832"/>
              <a:gd name="connsiteY1536" fmla="*/ 602949 h 5706946"/>
              <a:gd name="connsiteX1537" fmla="*/ 3543743 w 4487832"/>
              <a:gd name="connsiteY1537" fmla="*/ 568248 h 5706946"/>
              <a:gd name="connsiteX1538" fmla="*/ 3547521 w 4487832"/>
              <a:gd name="connsiteY1538" fmla="*/ 594055 h 5706946"/>
              <a:gd name="connsiteX1539" fmla="*/ 3570719 w 4487832"/>
              <a:gd name="connsiteY1539" fmla="*/ 546571 h 5706946"/>
              <a:gd name="connsiteX1540" fmla="*/ 3556415 w 4487832"/>
              <a:gd name="connsiteY1540" fmla="*/ 614856 h 5706946"/>
              <a:gd name="connsiteX1541" fmla="*/ 3545816 w 4487832"/>
              <a:gd name="connsiteY1541" fmla="*/ 658395 h 5706946"/>
              <a:gd name="connsiteX1542" fmla="*/ 3544130 w 4487832"/>
              <a:gd name="connsiteY1542" fmla="*/ 658637 h 5706946"/>
              <a:gd name="connsiteX1543" fmla="*/ 3543818 w 4487832"/>
              <a:gd name="connsiteY1543" fmla="*/ 658681 h 5706946"/>
              <a:gd name="connsiteX1544" fmla="*/ 3543568 w 4487832"/>
              <a:gd name="connsiteY1544" fmla="*/ 658718 h 5706946"/>
              <a:gd name="connsiteX1545" fmla="*/ 3544130 w 4487832"/>
              <a:gd name="connsiteY1545" fmla="*/ 658637 h 5706946"/>
              <a:gd name="connsiteX1546" fmla="*/ 3545067 w 4487832"/>
              <a:gd name="connsiteY1546" fmla="*/ 658503 h 5706946"/>
              <a:gd name="connsiteX1547" fmla="*/ 3545816 w 4487832"/>
              <a:gd name="connsiteY1547" fmla="*/ 658395 h 5706946"/>
              <a:gd name="connsiteX1548" fmla="*/ 3563880 w 4487832"/>
              <a:gd name="connsiteY1548" fmla="*/ 607374 h 5706946"/>
              <a:gd name="connsiteX1549" fmla="*/ 3565814 w 4487832"/>
              <a:gd name="connsiteY1549" fmla="*/ 606078 h 5706946"/>
              <a:gd name="connsiteX1550" fmla="*/ 3569115 w 4487832"/>
              <a:gd name="connsiteY1550" fmla="*/ 605869 h 5706946"/>
              <a:gd name="connsiteX1551" fmla="*/ 3572733 w 4487832"/>
              <a:gd name="connsiteY1551" fmla="*/ 562159 h 5706946"/>
              <a:gd name="connsiteX1552" fmla="*/ 3576835 w 4487832"/>
              <a:gd name="connsiteY1552" fmla="*/ 567523 h 5706946"/>
              <a:gd name="connsiteX1553" fmla="*/ 3576669 w 4487832"/>
              <a:gd name="connsiteY1553" fmla="*/ 603180 h 5706946"/>
              <a:gd name="connsiteX1554" fmla="*/ 3576525 w 4487832"/>
              <a:gd name="connsiteY1554" fmla="*/ 605171 h 5706946"/>
              <a:gd name="connsiteX1555" fmla="*/ 3576547 w 4487832"/>
              <a:gd name="connsiteY1555" fmla="*/ 607581 h 5706946"/>
              <a:gd name="connsiteX1556" fmla="*/ 3576692 w 4487832"/>
              <a:gd name="connsiteY1556" fmla="*/ 607671 h 5706946"/>
              <a:gd name="connsiteX1557" fmla="*/ 3586988 w 4487832"/>
              <a:gd name="connsiteY1557" fmla="*/ 566312 h 5706946"/>
              <a:gd name="connsiteX1558" fmla="*/ 3596913 w 4487832"/>
              <a:gd name="connsiteY1558" fmla="*/ 558478 h 5706946"/>
              <a:gd name="connsiteX1559" fmla="*/ 3613054 w 4487832"/>
              <a:gd name="connsiteY1559" fmla="*/ 518416 h 5706946"/>
              <a:gd name="connsiteX1560" fmla="*/ 3641754 w 4487832"/>
              <a:gd name="connsiteY1560" fmla="*/ 432753 h 5706946"/>
              <a:gd name="connsiteX1561" fmla="*/ 3620771 w 4487832"/>
              <a:gd name="connsiteY1561" fmla="*/ 524074 h 5706946"/>
              <a:gd name="connsiteX1562" fmla="*/ 3607819 w 4487832"/>
              <a:gd name="connsiteY1562" fmla="*/ 570087 h 5706946"/>
              <a:gd name="connsiteX1563" fmla="*/ 3604667 w 4487832"/>
              <a:gd name="connsiteY1563" fmla="*/ 605791 h 5706946"/>
              <a:gd name="connsiteX1564" fmla="*/ 3620292 w 4487832"/>
              <a:gd name="connsiteY1564" fmla="*/ 563667 h 5706946"/>
              <a:gd name="connsiteX1565" fmla="*/ 3627971 w 4487832"/>
              <a:gd name="connsiteY1565" fmla="*/ 560427 h 5706946"/>
              <a:gd name="connsiteX1566" fmla="*/ 3638910 w 4487832"/>
              <a:gd name="connsiteY1566" fmla="*/ 523606 h 5706946"/>
              <a:gd name="connsiteX1567" fmla="*/ 3652413 w 4487832"/>
              <a:gd name="connsiteY1567" fmla="*/ 488551 h 5706946"/>
              <a:gd name="connsiteX1568" fmla="*/ 3652859 w 4487832"/>
              <a:gd name="connsiteY1568" fmla="*/ 497389 h 5706946"/>
              <a:gd name="connsiteX1569" fmla="*/ 3662999 w 4487832"/>
              <a:gd name="connsiteY1569" fmla="*/ 493797 h 5706946"/>
              <a:gd name="connsiteX1570" fmla="*/ 3645933 w 4487832"/>
              <a:gd name="connsiteY1570" fmla="*/ 564615 h 5706946"/>
              <a:gd name="connsiteX1571" fmla="*/ 3666274 w 4487832"/>
              <a:gd name="connsiteY1571" fmla="*/ 517929 h 5706946"/>
              <a:gd name="connsiteX1572" fmla="*/ 3667071 w 4487832"/>
              <a:gd name="connsiteY1572" fmla="*/ 515902 h 5706946"/>
              <a:gd name="connsiteX1573" fmla="*/ 3667021 w 4487832"/>
              <a:gd name="connsiteY1573" fmla="*/ 549832 h 5706946"/>
              <a:gd name="connsiteX1574" fmla="*/ 3671622 w 4487832"/>
              <a:gd name="connsiteY1574" fmla="*/ 505102 h 5706946"/>
              <a:gd name="connsiteX1575" fmla="*/ 3676869 w 4487832"/>
              <a:gd name="connsiteY1575" fmla="*/ 498694 h 5706946"/>
              <a:gd name="connsiteX1576" fmla="*/ 3674048 w 4487832"/>
              <a:gd name="connsiteY1576" fmla="*/ 516424 h 5706946"/>
              <a:gd name="connsiteX1577" fmla="*/ 3723664 w 4487832"/>
              <a:gd name="connsiteY1577" fmla="*/ 378976 h 5706946"/>
              <a:gd name="connsiteX1578" fmla="*/ 3726864 w 4487832"/>
              <a:gd name="connsiteY1578" fmla="*/ 371192 h 5706946"/>
              <a:gd name="connsiteX1579" fmla="*/ 3726891 w 4487832"/>
              <a:gd name="connsiteY1579" fmla="*/ 371681 h 5706946"/>
              <a:gd name="connsiteX1580" fmla="*/ 3724988 w 4487832"/>
              <a:gd name="connsiteY1580" fmla="*/ 415686 h 5706946"/>
              <a:gd name="connsiteX1581" fmla="*/ 3729468 w 4487832"/>
              <a:gd name="connsiteY1581" fmla="*/ 390427 h 5706946"/>
              <a:gd name="connsiteX1582" fmla="*/ 3730556 w 4487832"/>
              <a:gd name="connsiteY1582" fmla="*/ 369326 h 5706946"/>
              <a:gd name="connsiteX1583" fmla="*/ 3731415 w 4487832"/>
              <a:gd name="connsiteY1583" fmla="*/ 360126 h 5706946"/>
              <a:gd name="connsiteX1584" fmla="*/ 3743156 w 4487832"/>
              <a:gd name="connsiteY1584" fmla="*/ 331574 h 5706946"/>
              <a:gd name="connsiteX1585" fmla="*/ 3745275 w 4487832"/>
              <a:gd name="connsiteY1585" fmla="*/ 332840 h 5706946"/>
              <a:gd name="connsiteX1586" fmla="*/ 3745268 w 4487832"/>
              <a:gd name="connsiteY1586" fmla="*/ 329373 h 5706946"/>
              <a:gd name="connsiteX1587" fmla="*/ 3746938 w 4487832"/>
              <a:gd name="connsiteY1587" fmla="*/ 322378 h 5706946"/>
              <a:gd name="connsiteX1588" fmla="*/ 3755713 w 4487832"/>
              <a:gd name="connsiteY1588" fmla="*/ 301038 h 5706946"/>
              <a:gd name="connsiteX1589" fmla="*/ 3755359 w 4487832"/>
              <a:gd name="connsiteY1589" fmla="*/ 309260 h 5706946"/>
              <a:gd name="connsiteX1590" fmla="*/ 3761091 w 4487832"/>
              <a:gd name="connsiteY1590" fmla="*/ 309645 h 5706946"/>
              <a:gd name="connsiteX1591" fmla="*/ 3754754 w 4487832"/>
              <a:gd name="connsiteY1591" fmla="*/ 332495 h 5706946"/>
              <a:gd name="connsiteX1592" fmla="*/ 3764742 w 4487832"/>
              <a:gd name="connsiteY1592" fmla="*/ 310063 h 5706946"/>
              <a:gd name="connsiteX1593" fmla="*/ 3765150 w 4487832"/>
              <a:gd name="connsiteY1593" fmla="*/ 322903 h 5706946"/>
              <a:gd name="connsiteX1594" fmla="*/ 3765651 w 4487832"/>
              <a:gd name="connsiteY1594" fmla="*/ 328363 h 5706946"/>
              <a:gd name="connsiteX1595" fmla="*/ 3738880 w 4487832"/>
              <a:gd name="connsiteY1595" fmla="*/ 401361 h 5706946"/>
              <a:gd name="connsiteX1596" fmla="*/ 3693739 w 4487832"/>
              <a:gd name="connsiteY1596" fmla="*/ 546713 h 5706946"/>
              <a:gd name="connsiteX1597" fmla="*/ 3683380 w 4487832"/>
              <a:gd name="connsiteY1597" fmla="*/ 576597 h 5706946"/>
              <a:gd name="connsiteX1598" fmla="*/ 3682915 w 4487832"/>
              <a:gd name="connsiteY1598" fmla="*/ 578201 h 5706946"/>
              <a:gd name="connsiteX1599" fmla="*/ 3684280 w 4487832"/>
              <a:gd name="connsiteY1599" fmla="*/ 596740 h 5706946"/>
              <a:gd name="connsiteX1600" fmla="*/ 3688185 w 4487832"/>
              <a:gd name="connsiteY1600" fmla="*/ 585770 h 5706946"/>
              <a:gd name="connsiteX1601" fmla="*/ 3688639 w 4487832"/>
              <a:gd name="connsiteY1601" fmla="*/ 577559 h 5706946"/>
              <a:gd name="connsiteX1602" fmla="*/ 3691721 w 4487832"/>
              <a:gd name="connsiteY1602" fmla="*/ 565397 h 5706946"/>
              <a:gd name="connsiteX1603" fmla="*/ 3693642 w 4487832"/>
              <a:gd name="connsiteY1603" fmla="*/ 566868 h 5706946"/>
              <a:gd name="connsiteX1604" fmla="*/ 3693483 w 4487832"/>
              <a:gd name="connsiteY1604" fmla="*/ 568291 h 5706946"/>
              <a:gd name="connsiteX1605" fmla="*/ 3693810 w 4487832"/>
              <a:gd name="connsiteY1605" fmla="*/ 567154 h 5706946"/>
              <a:gd name="connsiteX1606" fmla="*/ 3693642 w 4487832"/>
              <a:gd name="connsiteY1606" fmla="*/ 566868 h 5706946"/>
              <a:gd name="connsiteX1607" fmla="*/ 3701785 w 4487832"/>
              <a:gd name="connsiteY1607" fmla="*/ 526209 h 5706946"/>
              <a:gd name="connsiteX1608" fmla="*/ 3701681 w 4487832"/>
              <a:gd name="connsiteY1608" fmla="*/ 531180 h 5706946"/>
              <a:gd name="connsiteX1609" fmla="*/ 3702488 w 4487832"/>
              <a:gd name="connsiteY1609" fmla="*/ 533879 h 5706946"/>
              <a:gd name="connsiteX1610" fmla="*/ 3705587 w 4487832"/>
              <a:gd name="connsiteY1610" fmla="*/ 524715 h 5706946"/>
              <a:gd name="connsiteX1611" fmla="*/ 3720963 w 4487832"/>
              <a:gd name="connsiteY1611" fmla="*/ 480846 h 5706946"/>
              <a:gd name="connsiteX1612" fmla="*/ 3728535 w 4487832"/>
              <a:gd name="connsiteY1612" fmla="*/ 475486 h 5706946"/>
              <a:gd name="connsiteX1613" fmla="*/ 3746297 w 4487832"/>
              <a:gd name="connsiteY1613" fmla="*/ 426646 h 5706946"/>
              <a:gd name="connsiteX1614" fmla="*/ 3756310 w 4487832"/>
              <a:gd name="connsiteY1614" fmla="*/ 420579 h 5706946"/>
              <a:gd name="connsiteX1615" fmla="*/ 3757610 w 4487832"/>
              <a:gd name="connsiteY1615" fmla="*/ 417677 h 5706946"/>
              <a:gd name="connsiteX1616" fmla="*/ 3758104 w 4487832"/>
              <a:gd name="connsiteY1616" fmla="*/ 414886 h 5706946"/>
              <a:gd name="connsiteX1617" fmla="*/ 3760036 w 4487832"/>
              <a:gd name="connsiteY1617" fmla="*/ 410979 h 5706946"/>
              <a:gd name="connsiteX1618" fmla="*/ 3760872 w 4487832"/>
              <a:gd name="connsiteY1618" fmla="*/ 410755 h 5706946"/>
              <a:gd name="connsiteX1619" fmla="*/ 3761085 w 4487832"/>
              <a:gd name="connsiteY1619" fmla="*/ 408855 h 5706946"/>
              <a:gd name="connsiteX1620" fmla="*/ 3760036 w 4487832"/>
              <a:gd name="connsiteY1620" fmla="*/ 410979 h 5706946"/>
              <a:gd name="connsiteX1621" fmla="*/ 3758734 w 4487832"/>
              <a:gd name="connsiteY1621" fmla="*/ 411330 h 5706946"/>
              <a:gd name="connsiteX1622" fmla="*/ 3768033 w 4487832"/>
              <a:gd name="connsiteY1622" fmla="*/ 399312 h 5706946"/>
              <a:gd name="connsiteX1623" fmla="*/ 3750380 w 4487832"/>
              <a:gd name="connsiteY1623" fmla="*/ 450272 h 5706946"/>
              <a:gd name="connsiteX1624" fmla="*/ 3753391 w 4487832"/>
              <a:gd name="connsiteY1624" fmla="*/ 460880 h 5706946"/>
              <a:gd name="connsiteX1625" fmla="*/ 3743006 w 4487832"/>
              <a:gd name="connsiteY1625" fmla="*/ 508660 h 5706946"/>
              <a:gd name="connsiteX1626" fmla="*/ 3731072 w 4487832"/>
              <a:gd name="connsiteY1626" fmla="*/ 544157 h 5706946"/>
              <a:gd name="connsiteX1627" fmla="*/ 3731057 w 4487832"/>
              <a:gd name="connsiteY1627" fmla="*/ 544207 h 5706946"/>
              <a:gd name="connsiteX1628" fmla="*/ 3731700 w 4487832"/>
              <a:gd name="connsiteY1628" fmla="*/ 552932 h 5706946"/>
              <a:gd name="connsiteX1629" fmla="*/ 3731269 w 4487832"/>
              <a:gd name="connsiteY1629" fmla="*/ 570963 h 5706946"/>
              <a:gd name="connsiteX1630" fmla="*/ 3732692 w 4487832"/>
              <a:gd name="connsiteY1630" fmla="*/ 569880 h 5706946"/>
              <a:gd name="connsiteX1631" fmla="*/ 3735634 w 4487832"/>
              <a:gd name="connsiteY1631" fmla="*/ 567048 h 5706946"/>
              <a:gd name="connsiteX1632" fmla="*/ 3745005 w 4487832"/>
              <a:gd name="connsiteY1632" fmla="*/ 548254 h 5706946"/>
              <a:gd name="connsiteX1633" fmla="*/ 3758723 w 4487832"/>
              <a:gd name="connsiteY1633" fmla="*/ 517443 h 5706946"/>
              <a:gd name="connsiteX1634" fmla="*/ 3774366 w 4487832"/>
              <a:gd name="connsiteY1634" fmla="*/ 475672 h 5706946"/>
              <a:gd name="connsiteX1635" fmla="*/ 3814855 w 4487832"/>
              <a:gd name="connsiteY1635" fmla="*/ 369043 h 5706946"/>
              <a:gd name="connsiteX1636" fmla="*/ 3817562 w 4487832"/>
              <a:gd name="connsiteY1636" fmla="*/ 361942 h 5706946"/>
              <a:gd name="connsiteX1637" fmla="*/ 3818657 w 4487832"/>
              <a:gd name="connsiteY1637" fmla="*/ 370054 h 5706946"/>
              <a:gd name="connsiteX1638" fmla="*/ 3819294 w 4487832"/>
              <a:gd name="connsiteY1638" fmla="*/ 372826 h 5706946"/>
              <a:gd name="connsiteX1639" fmla="*/ 3811583 w 4487832"/>
              <a:gd name="connsiteY1639" fmla="*/ 395195 h 5706946"/>
              <a:gd name="connsiteX1640" fmla="*/ 3791398 w 4487832"/>
              <a:gd name="connsiteY1640" fmla="*/ 453286 h 5706946"/>
              <a:gd name="connsiteX1641" fmla="*/ 3802198 w 4487832"/>
              <a:gd name="connsiteY1641" fmla="*/ 462773 h 5706946"/>
              <a:gd name="connsiteX1642" fmla="*/ 3795731 w 4487832"/>
              <a:gd name="connsiteY1642" fmla="*/ 490052 h 5706946"/>
              <a:gd name="connsiteX1643" fmla="*/ 3792151 w 4487832"/>
              <a:gd name="connsiteY1643" fmla="*/ 517273 h 5706946"/>
              <a:gd name="connsiteX1644" fmla="*/ 3789585 w 4487832"/>
              <a:gd name="connsiteY1644" fmla="*/ 525524 h 5706946"/>
              <a:gd name="connsiteX1645" fmla="*/ 3789818 w 4487832"/>
              <a:gd name="connsiteY1645" fmla="*/ 525208 h 5706946"/>
              <a:gd name="connsiteX1646" fmla="*/ 3791061 w 4487832"/>
              <a:gd name="connsiteY1646" fmla="*/ 524773 h 5706946"/>
              <a:gd name="connsiteX1647" fmla="*/ 3791392 w 4487832"/>
              <a:gd name="connsiteY1647" fmla="*/ 531056 h 5706946"/>
              <a:gd name="connsiteX1648" fmla="*/ 3790250 w 4487832"/>
              <a:gd name="connsiteY1648" fmla="*/ 537363 h 5706946"/>
              <a:gd name="connsiteX1649" fmla="*/ 3792834 w 4487832"/>
              <a:gd name="connsiteY1649" fmla="*/ 534889 h 5706946"/>
              <a:gd name="connsiteX1650" fmla="*/ 3797836 w 4487832"/>
              <a:gd name="connsiteY1650" fmla="*/ 531767 h 5706946"/>
              <a:gd name="connsiteX1651" fmla="*/ 3806869 w 4487832"/>
              <a:gd name="connsiteY1651" fmla="*/ 506257 h 5706946"/>
              <a:gd name="connsiteX1652" fmla="*/ 3818788 w 4487832"/>
              <a:gd name="connsiteY1652" fmla="*/ 488879 h 5706946"/>
              <a:gd name="connsiteX1653" fmla="*/ 3805392 w 4487832"/>
              <a:gd name="connsiteY1653" fmla="*/ 526053 h 5706946"/>
              <a:gd name="connsiteX1654" fmla="*/ 3806176 w 4487832"/>
              <a:gd name="connsiteY1654" fmla="*/ 541608 h 5706946"/>
              <a:gd name="connsiteX1655" fmla="*/ 3799050 w 4487832"/>
              <a:gd name="connsiteY1655" fmla="*/ 555807 h 5706946"/>
              <a:gd name="connsiteX1656" fmla="*/ 3799092 w 4487832"/>
              <a:gd name="connsiteY1656" fmla="*/ 556636 h 5706946"/>
              <a:gd name="connsiteX1657" fmla="*/ 3800330 w 4487832"/>
              <a:gd name="connsiteY1657" fmla="*/ 553501 h 5706946"/>
              <a:gd name="connsiteX1658" fmla="*/ 3805318 w 4487832"/>
              <a:gd name="connsiteY1658" fmla="*/ 553705 h 5706946"/>
              <a:gd name="connsiteX1659" fmla="*/ 3797141 w 4487832"/>
              <a:gd name="connsiteY1659" fmla="*/ 587994 h 5706946"/>
              <a:gd name="connsiteX1660" fmla="*/ 3800285 w 4487832"/>
              <a:gd name="connsiteY1660" fmla="*/ 588922 h 5706946"/>
              <a:gd name="connsiteX1661" fmla="*/ 3801233 w 4487832"/>
              <a:gd name="connsiteY1661" fmla="*/ 589231 h 5706946"/>
              <a:gd name="connsiteX1662" fmla="*/ 3805443 w 4487832"/>
              <a:gd name="connsiteY1662" fmla="*/ 574106 h 5706946"/>
              <a:gd name="connsiteX1663" fmla="*/ 3811754 w 4487832"/>
              <a:gd name="connsiteY1663" fmla="*/ 553983 h 5706946"/>
              <a:gd name="connsiteX1664" fmla="*/ 3824491 w 4487832"/>
              <a:gd name="connsiteY1664" fmla="*/ 519039 h 5706946"/>
              <a:gd name="connsiteX1665" fmla="*/ 3828033 w 4487832"/>
              <a:gd name="connsiteY1665" fmla="*/ 510310 h 5706946"/>
              <a:gd name="connsiteX1666" fmla="*/ 3827909 w 4487832"/>
              <a:gd name="connsiteY1666" fmla="*/ 512266 h 5706946"/>
              <a:gd name="connsiteX1667" fmla="*/ 3826951 w 4487832"/>
              <a:gd name="connsiteY1667" fmla="*/ 528482 h 5706946"/>
              <a:gd name="connsiteX1668" fmla="*/ 3819434 w 4487832"/>
              <a:gd name="connsiteY1668" fmla="*/ 550744 h 5706946"/>
              <a:gd name="connsiteX1669" fmla="*/ 3817778 w 4487832"/>
              <a:gd name="connsiteY1669" fmla="*/ 575194 h 5706946"/>
              <a:gd name="connsiteX1670" fmla="*/ 3824879 w 4487832"/>
              <a:gd name="connsiteY1670" fmla="*/ 560477 h 5706946"/>
              <a:gd name="connsiteX1671" fmla="*/ 3823855 w 4487832"/>
              <a:gd name="connsiteY1671" fmla="*/ 573108 h 5706946"/>
              <a:gd name="connsiteX1672" fmla="*/ 3825374 w 4487832"/>
              <a:gd name="connsiteY1672" fmla="*/ 570377 h 5706946"/>
              <a:gd name="connsiteX1673" fmla="*/ 3826595 w 4487832"/>
              <a:gd name="connsiteY1673" fmla="*/ 566318 h 5706946"/>
              <a:gd name="connsiteX1674" fmla="*/ 3824251 w 4487832"/>
              <a:gd name="connsiteY1674" fmla="*/ 585432 h 5706946"/>
              <a:gd name="connsiteX1675" fmla="*/ 3822487 w 4487832"/>
              <a:gd name="connsiteY1675" fmla="*/ 589951 h 5706946"/>
              <a:gd name="connsiteX1676" fmla="*/ 3821986 w 4487832"/>
              <a:gd name="connsiteY1676" fmla="*/ 596110 h 5706946"/>
              <a:gd name="connsiteX1677" fmla="*/ 3820048 w 4487832"/>
              <a:gd name="connsiteY1677" fmla="*/ 620206 h 5706946"/>
              <a:gd name="connsiteX1678" fmla="*/ 3824786 w 4487832"/>
              <a:gd name="connsiteY1678" fmla="*/ 608150 h 5706946"/>
              <a:gd name="connsiteX1679" fmla="*/ 3828034 w 4487832"/>
              <a:gd name="connsiteY1679" fmla="*/ 598833 h 5706946"/>
              <a:gd name="connsiteX1680" fmla="*/ 3832656 w 4487832"/>
              <a:gd name="connsiteY1680" fmla="*/ 561686 h 5706946"/>
              <a:gd name="connsiteX1681" fmla="*/ 3837782 w 4487832"/>
              <a:gd name="connsiteY1681" fmla="*/ 564427 h 5706946"/>
              <a:gd name="connsiteX1682" fmla="*/ 3837901 w 4487832"/>
              <a:gd name="connsiteY1682" fmla="*/ 571922 h 5706946"/>
              <a:gd name="connsiteX1683" fmla="*/ 3840524 w 4487832"/>
              <a:gd name="connsiteY1683" fmla="*/ 565119 h 5706946"/>
              <a:gd name="connsiteX1684" fmla="*/ 3847427 w 4487832"/>
              <a:gd name="connsiteY1684" fmla="*/ 548129 h 5706946"/>
              <a:gd name="connsiteX1685" fmla="*/ 3846975 w 4487832"/>
              <a:gd name="connsiteY1685" fmla="*/ 553506 h 5706946"/>
              <a:gd name="connsiteX1686" fmla="*/ 3845353 w 4487832"/>
              <a:gd name="connsiteY1686" fmla="*/ 592461 h 5706946"/>
              <a:gd name="connsiteX1687" fmla="*/ 3841726 w 4487832"/>
              <a:gd name="connsiteY1687" fmla="*/ 612572 h 5706946"/>
              <a:gd name="connsiteX1688" fmla="*/ 3844513 w 4487832"/>
              <a:gd name="connsiteY1688" fmla="*/ 611549 h 5706946"/>
              <a:gd name="connsiteX1689" fmla="*/ 3844564 w 4487832"/>
              <a:gd name="connsiteY1689" fmla="*/ 611443 h 5706946"/>
              <a:gd name="connsiteX1690" fmla="*/ 3844495 w 4487832"/>
              <a:gd name="connsiteY1690" fmla="*/ 613125 h 5706946"/>
              <a:gd name="connsiteX1691" fmla="*/ 3839641 w 4487832"/>
              <a:gd name="connsiteY1691" fmla="*/ 676275 h 5706946"/>
              <a:gd name="connsiteX1692" fmla="*/ 3839231 w 4487832"/>
              <a:gd name="connsiteY1692" fmla="*/ 689200 h 5706946"/>
              <a:gd name="connsiteX1693" fmla="*/ 3839340 w 4487832"/>
              <a:gd name="connsiteY1693" fmla="*/ 693435 h 5706946"/>
              <a:gd name="connsiteX1694" fmla="*/ 3840694 w 4487832"/>
              <a:gd name="connsiteY1694" fmla="*/ 684378 h 5706946"/>
              <a:gd name="connsiteX1695" fmla="*/ 3848848 w 4487832"/>
              <a:gd name="connsiteY1695" fmla="*/ 585097 h 5706946"/>
              <a:gd name="connsiteX1696" fmla="*/ 3848445 w 4487832"/>
              <a:gd name="connsiteY1696" fmla="*/ 607165 h 5706946"/>
              <a:gd name="connsiteX1697" fmla="*/ 3848782 w 4487832"/>
              <a:gd name="connsiteY1697" fmla="*/ 602758 h 5706946"/>
              <a:gd name="connsiteX1698" fmla="*/ 3850724 w 4487832"/>
              <a:gd name="connsiteY1698" fmla="*/ 598762 h 5706946"/>
              <a:gd name="connsiteX1699" fmla="*/ 3851861 w 4487832"/>
              <a:gd name="connsiteY1699" fmla="*/ 597459 h 5706946"/>
              <a:gd name="connsiteX1700" fmla="*/ 3852585 w 4487832"/>
              <a:gd name="connsiteY1700" fmla="*/ 580353 h 5706946"/>
              <a:gd name="connsiteX1701" fmla="*/ 3853321 w 4487832"/>
              <a:gd name="connsiteY1701" fmla="*/ 564334 h 5706946"/>
              <a:gd name="connsiteX1702" fmla="*/ 3860663 w 4487832"/>
              <a:gd name="connsiteY1702" fmla="*/ 554551 h 5706946"/>
              <a:gd name="connsiteX1703" fmla="*/ 3862730 w 4487832"/>
              <a:gd name="connsiteY1703" fmla="*/ 555636 h 5706946"/>
              <a:gd name="connsiteX1704" fmla="*/ 3862906 w 4487832"/>
              <a:gd name="connsiteY1704" fmla="*/ 585863 h 5706946"/>
              <a:gd name="connsiteX1705" fmla="*/ 3864448 w 4487832"/>
              <a:gd name="connsiteY1705" fmla="*/ 582959 h 5706946"/>
              <a:gd name="connsiteX1706" fmla="*/ 3865120 w 4487832"/>
              <a:gd name="connsiteY1706" fmla="*/ 588470 h 5706946"/>
              <a:gd name="connsiteX1707" fmla="*/ 3863736 w 4487832"/>
              <a:gd name="connsiteY1707" fmla="*/ 593096 h 5706946"/>
              <a:gd name="connsiteX1708" fmla="*/ 3862920 w 4487832"/>
              <a:gd name="connsiteY1708" fmla="*/ 590199 h 5706946"/>
              <a:gd name="connsiteX1709" fmla="*/ 3862941 w 4487832"/>
              <a:gd name="connsiteY1709" fmla="*/ 597759 h 5706946"/>
              <a:gd name="connsiteX1710" fmla="*/ 3863736 w 4487832"/>
              <a:gd name="connsiteY1710" fmla="*/ 593096 h 5706946"/>
              <a:gd name="connsiteX1711" fmla="*/ 3864096 w 4487832"/>
              <a:gd name="connsiteY1711" fmla="*/ 603615 h 5706946"/>
              <a:gd name="connsiteX1712" fmla="*/ 3864022 w 4487832"/>
              <a:gd name="connsiteY1712" fmla="*/ 609566 h 5706946"/>
              <a:gd name="connsiteX1713" fmla="*/ 3864989 w 4487832"/>
              <a:gd name="connsiteY1713" fmla="*/ 607216 h 5706946"/>
              <a:gd name="connsiteX1714" fmla="*/ 3868171 w 4487832"/>
              <a:gd name="connsiteY1714" fmla="*/ 600297 h 5706946"/>
              <a:gd name="connsiteX1715" fmla="*/ 3869185 w 4487832"/>
              <a:gd name="connsiteY1715" fmla="*/ 581241 h 5706946"/>
              <a:gd name="connsiteX1716" fmla="*/ 3876268 w 4487832"/>
              <a:gd name="connsiteY1716" fmla="*/ 483936 h 5706946"/>
              <a:gd name="connsiteX1717" fmla="*/ 3876159 w 4487832"/>
              <a:gd name="connsiteY1717" fmla="*/ 482796 h 5706946"/>
              <a:gd name="connsiteX1718" fmla="*/ 3876135 w 4487832"/>
              <a:gd name="connsiteY1718" fmla="*/ 482494 h 5706946"/>
              <a:gd name="connsiteX1719" fmla="*/ 3874889 w 4487832"/>
              <a:gd name="connsiteY1719" fmla="*/ 487271 h 5706946"/>
              <a:gd name="connsiteX1720" fmla="*/ 3860466 w 4487832"/>
              <a:gd name="connsiteY1720" fmla="*/ 525846 h 5706946"/>
              <a:gd name="connsiteX1721" fmla="*/ 3852075 w 4487832"/>
              <a:gd name="connsiteY1721" fmla="*/ 559593 h 5706946"/>
              <a:gd name="connsiteX1722" fmla="*/ 3854226 w 4487832"/>
              <a:gd name="connsiteY1722" fmla="*/ 531112 h 5706946"/>
              <a:gd name="connsiteX1723" fmla="*/ 3855620 w 4487832"/>
              <a:gd name="connsiteY1723" fmla="*/ 527610 h 5706946"/>
              <a:gd name="connsiteX1724" fmla="*/ 3864278 w 4487832"/>
              <a:gd name="connsiteY1724" fmla="*/ 503222 h 5706946"/>
              <a:gd name="connsiteX1725" fmla="*/ 3873866 w 4487832"/>
              <a:gd name="connsiteY1725" fmla="*/ 477439 h 5706946"/>
              <a:gd name="connsiteX1726" fmla="*/ 3875818 w 4487832"/>
              <a:gd name="connsiteY1726" fmla="*/ 473380 h 5706946"/>
              <a:gd name="connsiteX1727" fmla="*/ 3875771 w 4487832"/>
              <a:gd name="connsiteY1727" fmla="*/ 470760 h 5706946"/>
              <a:gd name="connsiteX1728" fmla="*/ 3880976 w 4487832"/>
              <a:gd name="connsiteY1728" fmla="*/ 458272 h 5706946"/>
              <a:gd name="connsiteX1729" fmla="*/ 3878844 w 4487832"/>
              <a:gd name="connsiteY1729" fmla="*/ 502682 h 5706946"/>
              <a:gd name="connsiteX1730" fmla="*/ 3876176 w 4487832"/>
              <a:gd name="connsiteY1730" fmla="*/ 561059 h 5706946"/>
              <a:gd name="connsiteX1731" fmla="*/ 3875127 w 4487832"/>
              <a:gd name="connsiteY1731" fmla="*/ 593261 h 5706946"/>
              <a:gd name="connsiteX1732" fmla="*/ 3876660 w 4487832"/>
              <a:gd name="connsiteY1732" fmla="*/ 594304 h 5706946"/>
              <a:gd name="connsiteX1733" fmla="*/ 3880306 w 4487832"/>
              <a:gd name="connsiteY1733" fmla="*/ 598932 h 5706946"/>
              <a:gd name="connsiteX1734" fmla="*/ 3880654 w 4487832"/>
              <a:gd name="connsiteY1734" fmla="*/ 599418 h 5706946"/>
              <a:gd name="connsiteX1735" fmla="*/ 3881049 w 4487832"/>
              <a:gd name="connsiteY1735" fmla="*/ 591798 h 5706946"/>
              <a:gd name="connsiteX1736" fmla="*/ 3881835 w 4487832"/>
              <a:gd name="connsiteY1736" fmla="*/ 572502 h 5706946"/>
              <a:gd name="connsiteX1737" fmla="*/ 3888288 w 4487832"/>
              <a:gd name="connsiteY1737" fmla="*/ 428431 h 5706946"/>
              <a:gd name="connsiteX1738" fmla="*/ 3893300 w 4487832"/>
              <a:gd name="connsiteY1738" fmla="*/ 404561 h 5706946"/>
              <a:gd name="connsiteX1739" fmla="*/ 3893277 w 4487832"/>
              <a:gd name="connsiteY1739" fmla="*/ 412164 h 5706946"/>
              <a:gd name="connsiteX1740" fmla="*/ 3890218 w 4487832"/>
              <a:gd name="connsiteY1740" fmla="*/ 422718 h 5706946"/>
              <a:gd name="connsiteX1741" fmla="*/ 3888795 w 4487832"/>
              <a:gd name="connsiteY1741" fmla="*/ 431735 h 5706946"/>
              <a:gd name="connsiteX1742" fmla="*/ 3892389 w 4487832"/>
              <a:gd name="connsiteY1742" fmla="*/ 429955 h 5706946"/>
              <a:gd name="connsiteX1743" fmla="*/ 3892197 w 4487832"/>
              <a:gd name="connsiteY1743" fmla="*/ 432667 h 5706946"/>
              <a:gd name="connsiteX1744" fmla="*/ 3895319 w 4487832"/>
              <a:gd name="connsiteY1744" fmla="*/ 458841 h 5706946"/>
              <a:gd name="connsiteX1745" fmla="*/ 3897239 w 4487832"/>
              <a:gd name="connsiteY1745" fmla="*/ 420877 h 5706946"/>
              <a:gd name="connsiteX1746" fmla="*/ 3897427 w 4487832"/>
              <a:gd name="connsiteY1746" fmla="*/ 418501 h 5706946"/>
              <a:gd name="connsiteX1747" fmla="*/ 3897561 w 4487832"/>
              <a:gd name="connsiteY1747" fmla="*/ 418186 h 5706946"/>
              <a:gd name="connsiteX1748" fmla="*/ 3899865 w 4487832"/>
              <a:gd name="connsiteY1748" fmla="*/ 410787 h 5706946"/>
              <a:gd name="connsiteX1749" fmla="*/ 3899323 w 4487832"/>
              <a:gd name="connsiteY1749" fmla="*/ 464830 h 5706946"/>
              <a:gd name="connsiteX1750" fmla="*/ 3896553 w 4487832"/>
              <a:gd name="connsiteY1750" fmla="*/ 549062 h 5706946"/>
              <a:gd name="connsiteX1751" fmla="*/ 3895509 w 4487832"/>
              <a:gd name="connsiteY1751" fmla="*/ 559325 h 5706946"/>
              <a:gd name="connsiteX1752" fmla="*/ 3898553 w 4487832"/>
              <a:gd name="connsiteY1752" fmla="*/ 548299 h 5706946"/>
              <a:gd name="connsiteX1753" fmla="*/ 3909323 w 4487832"/>
              <a:gd name="connsiteY1753" fmla="*/ 396532 h 5706946"/>
              <a:gd name="connsiteX1754" fmla="*/ 3903219 w 4487832"/>
              <a:gd name="connsiteY1754" fmla="*/ 560519 h 5706946"/>
              <a:gd name="connsiteX1755" fmla="*/ 3903248 w 4487832"/>
              <a:gd name="connsiteY1755" fmla="*/ 573714 h 5706946"/>
              <a:gd name="connsiteX1756" fmla="*/ 3903592 w 4487832"/>
              <a:gd name="connsiteY1756" fmla="*/ 575507 h 5706946"/>
              <a:gd name="connsiteX1757" fmla="*/ 3903805 w 4487832"/>
              <a:gd name="connsiteY1757" fmla="*/ 574817 h 5706946"/>
              <a:gd name="connsiteX1758" fmla="*/ 3904829 w 4487832"/>
              <a:gd name="connsiteY1758" fmla="*/ 571676 h 5706946"/>
              <a:gd name="connsiteX1759" fmla="*/ 3904342 w 4487832"/>
              <a:gd name="connsiteY1759" fmla="*/ 579408 h 5706946"/>
              <a:gd name="connsiteX1760" fmla="*/ 3904537 w 4487832"/>
              <a:gd name="connsiteY1760" fmla="*/ 580420 h 5706946"/>
              <a:gd name="connsiteX1761" fmla="*/ 3907068 w 4487832"/>
              <a:gd name="connsiteY1761" fmla="*/ 582597 h 5706946"/>
              <a:gd name="connsiteX1762" fmla="*/ 3909549 w 4487832"/>
              <a:gd name="connsiteY1762" fmla="*/ 558101 h 5706946"/>
              <a:gd name="connsiteX1763" fmla="*/ 3914450 w 4487832"/>
              <a:gd name="connsiteY1763" fmla="*/ 484949 h 5706946"/>
              <a:gd name="connsiteX1764" fmla="*/ 3912945 w 4487832"/>
              <a:gd name="connsiteY1764" fmla="*/ 547497 h 5706946"/>
              <a:gd name="connsiteX1765" fmla="*/ 3910730 w 4487832"/>
              <a:gd name="connsiteY1765" fmla="*/ 596115 h 5706946"/>
              <a:gd name="connsiteX1766" fmla="*/ 3911394 w 4487832"/>
              <a:gd name="connsiteY1766" fmla="*/ 592234 h 5706946"/>
              <a:gd name="connsiteX1767" fmla="*/ 3911910 w 4487832"/>
              <a:gd name="connsiteY1767" fmla="*/ 612830 h 5706946"/>
              <a:gd name="connsiteX1768" fmla="*/ 3917422 w 4487832"/>
              <a:gd name="connsiteY1768" fmla="*/ 598487 h 5706946"/>
              <a:gd name="connsiteX1769" fmla="*/ 3922578 w 4487832"/>
              <a:gd name="connsiteY1769" fmla="*/ 580354 h 5706946"/>
              <a:gd name="connsiteX1770" fmla="*/ 3923131 w 4487832"/>
              <a:gd name="connsiteY1770" fmla="*/ 575104 h 5706946"/>
              <a:gd name="connsiteX1771" fmla="*/ 3924067 w 4487832"/>
              <a:gd name="connsiteY1771" fmla="*/ 573593 h 5706946"/>
              <a:gd name="connsiteX1772" fmla="*/ 3926755 w 4487832"/>
              <a:gd name="connsiteY1772" fmla="*/ 571522 h 5706946"/>
              <a:gd name="connsiteX1773" fmla="*/ 3925836 w 4487832"/>
              <a:gd name="connsiteY1773" fmla="*/ 582682 h 5706946"/>
              <a:gd name="connsiteX1774" fmla="*/ 3925974 w 4487832"/>
              <a:gd name="connsiteY1774" fmla="*/ 588806 h 5706946"/>
              <a:gd name="connsiteX1775" fmla="*/ 3925448 w 4487832"/>
              <a:gd name="connsiteY1775" fmla="*/ 610758 h 5706946"/>
              <a:gd name="connsiteX1776" fmla="*/ 3925061 w 4487832"/>
              <a:gd name="connsiteY1776" fmla="*/ 647459 h 5706946"/>
              <a:gd name="connsiteX1777" fmla="*/ 3924997 w 4487832"/>
              <a:gd name="connsiteY1777" fmla="*/ 649090 h 5706946"/>
              <a:gd name="connsiteX1778" fmla="*/ 3927781 w 4487832"/>
              <a:gd name="connsiteY1778" fmla="*/ 638851 h 5706946"/>
              <a:gd name="connsiteX1779" fmla="*/ 3934225 w 4487832"/>
              <a:gd name="connsiteY1779" fmla="*/ 621368 h 5706946"/>
              <a:gd name="connsiteX1780" fmla="*/ 3938004 w 4487832"/>
              <a:gd name="connsiteY1780" fmla="*/ 647177 h 5706946"/>
              <a:gd name="connsiteX1781" fmla="*/ 3961201 w 4487832"/>
              <a:gd name="connsiteY1781" fmla="*/ 599692 h 5706946"/>
              <a:gd name="connsiteX1782" fmla="*/ 3954703 w 4487832"/>
              <a:gd name="connsiteY1782" fmla="*/ 622938 h 5706946"/>
              <a:gd name="connsiteX1783" fmla="*/ 3954989 w 4487832"/>
              <a:gd name="connsiteY1783" fmla="*/ 635460 h 5706946"/>
              <a:gd name="connsiteX1784" fmla="*/ 3955176 w 4487832"/>
              <a:gd name="connsiteY1784" fmla="*/ 653311 h 5706946"/>
              <a:gd name="connsiteX1785" fmla="*/ 3959019 w 4487832"/>
              <a:gd name="connsiteY1785" fmla="*/ 626686 h 5706946"/>
              <a:gd name="connsiteX1786" fmla="*/ 3959587 w 4487832"/>
              <a:gd name="connsiteY1786" fmla="*/ 628087 h 5706946"/>
              <a:gd name="connsiteX1787" fmla="*/ 3962892 w 4487832"/>
              <a:gd name="connsiteY1787" fmla="*/ 650034 h 5706946"/>
              <a:gd name="connsiteX1788" fmla="*/ 3961717 w 4487832"/>
              <a:gd name="connsiteY1788" fmla="*/ 659056 h 5706946"/>
              <a:gd name="connsiteX1789" fmla="*/ 3965111 w 4487832"/>
              <a:gd name="connsiteY1789" fmla="*/ 659503 h 5706946"/>
              <a:gd name="connsiteX1790" fmla="*/ 3967175 w 4487832"/>
              <a:gd name="connsiteY1790" fmla="*/ 660792 h 5706946"/>
              <a:gd name="connsiteX1791" fmla="*/ 3977470 w 4487832"/>
              <a:gd name="connsiteY1791" fmla="*/ 619432 h 5706946"/>
              <a:gd name="connsiteX1792" fmla="*/ 3987396 w 4487832"/>
              <a:gd name="connsiteY1792" fmla="*/ 611598 h 5706946"/>
              <a:gd name="connsiteX1793" fmla="*/ 4003536 w 4487832"/>
              <a:gd name="connsiteY1793" fmla="*/ 571537 h 5706946"/>
              <a:gd name="connsiteX1794" fmla="*/ 4032237 w 4487832"/>
              <a:gd name="connsiteY1794" fmla="*/ 485873 h 5706946"/>
              <a:gd name="connsiteX1795" fmla="*/ 4011253 w 4487832"/>
              <a:gd name="connsiteY1795" fmla="*/ 577194 h 5706946"/>
              <a:gd name="connsiteX1796" fmla="*/ 3998302 w 4487832"/>
              <a:gd name="connsiteY1796" fmla="*/ 623207 h 5706946"/>
              <a:gd name="connsiteX1797" fmla="*/ 3994342 w 4487832"/>
              <a:gd name="connsiteY1797" fmla="*/ 638297 h 5706946"/>
              <a:gd name="connsiteX1798" fmla="*/ 3992895 w 4487832"/>
              <a:gd name="connsiteY1798" fmla="*/ 643527 h 5706946"/>
              <a:gd name="connsiteX1799" fmla="*/ 4000951 w 4487832"/>
              <a:gd name="connsiteY1799" fmla="*/ 642597 h 5706946"/>
              <a:gd name="connsiteX1800" fmla="*/ 4002922 w 4487832"/>
              <a:gd name="connsiteY1800" fmla="*/ 637054 h 5706946"/>
              <a:gd name="connsiteX1801" fmla="*/ 4010774 w 4487832"/>
              <a:gd name="connsiteY1801" fmla="*/ 616788 h 5706946"/>
              <a:gd name="connsiteX1802" fmla="*/ 4015496 w 4487832"/>
              <a:gd name="connsiteY1802" fmla="*/ 614241 h 5706946"/>
              <a:gd name="connsiteX1803" fmla="*/ 4015725 w 4487832"/>
              <a:gd name="connsiteY1803" fmla="*/ 614187 h 5706946"/>
              <a:gd name="connsiteX1804" fmla="*/ 4016223 w 4487832"/>
              <a:gd name="connsiteY1804" fmla="*/ 599221 h 5706946"/>
              <a:gd name="connsiteX1805" fmla="*/ 4018287 w 4487832"/>
              <a:gd name="connsiteY1805" fmla="*/ 589441 h 5706946"/>
              <a:gd name="connsiteX1806" fmla="*/ 4025858 w 4487832"/>
              <a:gd name="connsiteY1806" fmla="*/ 587525 h 5706946"/>
              <a:gd name="connsiteX1807" fmla="*/ 4027221 w 4487832"/>
              <a:gd name="connsiteY1807" fmla="*/ 587166 h 5706946"/>
              <a:gd name="connsiteX1808" fmla="*/ 4029392 w 4487832"/>
              <a:gd name="connsiteY1808" fmla="*/ 576726 h 5706946"/>
              <a:gd name="connsiteX1809" fmla="*/ 4042896 w 4487832"/>
              <a:gd name="connsiteY1809" fmla="*/ 541672 h 5706946"/>
              <a:gd name="connsiteX1810" fmla="*/ 4043343 w 4487832"/>
              <a:gd name="connsiteY1810" fmla="*/ 550510 h 5706946"/>
              <a:gd name="connsiteX1811" fmla="*/ 4053481 w 4487832"/>
              <a:gd name="connsiteY1811" fmla="*/ 546918 h 5706946"/>
              <a:gd name="connsiteX1812" fmla="*/ 4043786 w 4487832"/>
              <a:gd name="connsiteY1812" fmla="*/ 580758 h 5706946"/>
              <a:gd name="connsiteX1813" fmla="*/ 4043353 w 4487832"/>
              <a:gd name="connsiteY1813" fmla="*/ 582927 h 5706946"/>
              <a:gd name="connsiteX1814" fmla="*/ 4045970 w 4487832"/>
              <a:gd name="connsiteY1814" fmla="*/ 582240 h 5706946"/>
              <a:gd name="connsiteX1815" fmla="*/ 4053315 w 4487832"/>
              <a:gd name="connsiteY1815" fmla="*/ 580121 h 5706946"/>
              <a:gd name="connsiteX1816" fmla="*/ 4056756 w 4487832"/>
              <a:gd name="connsiteY1816" fmla="*/ 571051 h 5706946"/>
              <a:gd name="connsiteX1817" fmla="*/ 4057554 w 4487832"/>
              <a:gd name="connsiteY1817" fmla="*/ 569024 h 5706946"/>
              <a:gd name="connsiteX1818" fmla="*/ 4057539 w 4487832"/>
              <a:gd name="connsiteY1818" fmla="*/ 578902 h 5706946"/>
              <a:gd name="connsiteX1819" fmla="*/ 4060051 w 4487832"/>
              <a:gd name="connsiteY1819" fmla="*/ 578178 h 5706946"/>
              <a:gd name="connsiteX1820" fmla="*/ 4062105 w 4487832"/>
              <a:gd name="connsiteY1820" fmla="*/ 558222 h 5706946"/>
              <a:gd name="connsiteX1821" fmla="*/ 4067351 w 4487832"/>
              <a:gd name="connsiteY1821" fmla="*/ 551814 h 5706946"/>
              <a:gd name="connsiteX1822" fmla="*/ 4064530 w 4487832"/>
              <a:gd name="connsiteY1822" fmla="*/ 569545 h 5706946"/>
              <a:gd name="connsiteX1823" fmla="*/ 4114147 w 4487832"/>
              <a:gd name="connsiteY1823" fmla="*/ 432097 h 5706946"/>
              <a:gd name="connsiteX1824" fmla="*/ 4117347 w 4487832"/>
              <a:gd name="connsiteY1824" fmla="*/ 424312 h 5706946"/>
              <a:gd name="connsiteX1825" fmla="*/ 4117374 w 4487832"/>
              <a:gd name="connsiteY1825" fmla="*/ 424802 h 5706946"/>
              <a:gd name="connsiteX1826" fmla="*/ 4115469 w 4487832"/>
              <a:gd name="connsiteY1826" fmla="*/ 468807 h 5706946"/>
              <a:gd name="connsiteX1827" fmla="*/ 4119950 w 4487832"/>
              <a:gd name="connsiteY1827" fmla="*/ 443547 h 5706946"/>
              <a:gd name="connsiteX1828" fmla="*/ 4121038 w 4487832"/>
              <a:gd name="connsiteY1828" fmla="*/ 422448 h 5706946"/>
              <a:gd name="connsiteX1829" fmla="*/ 4121897 w 4487832"/>
              <a:gd name="connsiteY1829" fmla="*/ 413247 h 5706946"/>
              <a:gd name="connsiteX1830" fmla="*/ 4133638 w 4487832"/>
              <a:gd name="connsiteY1830" fmla="*/ 384694 h 5706946"/>
              <a:gd name="connsiteX1831" fmla="*/ 4135756 w 4487832"/>
              <a:gd name="connsiteY1831" fmla="*/ 385960 h 5706946"/>
              <a:gd name="connsiteX1832" fmla="*/ 4135752 w 4487832"/>
              <a:gd name="connsiteY1832" fmla="*/ 382492 h 5706946"/>
              <a:gd name="connsiteX1833" fmla="*/ 4137419 w 4487832"/>
              <a:gd name="connsiteY1833" fmla="*/ 375499 h 5706946"/>
              <a:gd name="connsiteX1834" fmla="*/ 4146194 w 4487832"/>
              <a:gd name="connsiteY1834" fmla="*/ 354159 h 5706946"/>
              <a:gd name="connsiteX1835" fmla="*/ 4145841 w 4487832"/>
              <a:gd name="connsiteY1835" fmla="*/ 362380 h 5706946"/>
              <a:gd name="connsiteX1836" fmla="*/ 4151574 w 4487832"/>
              <a:gd name="connsiteY1836" fmla="*/ 362766 h 5706946"/>
              <a:gd name="connsiteX1837" fmla="*/ 4145237 w 4487832"/>
              <a:gd name="connsiteY1837" fmla="*/ 385615 h 5706946"/>
              <a:gd name="connsiteX1838" fmla="*/ 4155224 w 4487832"/>
              <a:gd name="connsiteY1838" fmla="*/ 363182 h 5706946"/>
              <a:gd name="connsiteX1839" fmla="*/ 4155633 w 4487832"/>
              <a:gd name="connsiteY1839" fmla="*/ 376025 h 5706946"/>
              <a:gd name="connsiteX1840" fmla="*/ 4156133 w 4487832"/>
              <a:gd name="connsiteY1840" fmla="*/ 381484 h 5706946"/>
              <a:gd name="connsiteX1841" fmla="*/ 4129363 w 4487832"/>
              <a:gd name="connsiteY1841" fmla="*/ 454480 h 5706946"/>
              <a:gd name="connsiteX1842" fmla="*/ 4084223 w 4487832"/>
              <a:gd name="connsiteY1842" fmla="*/ 599833 h 5706946"/>
              <a:gd name="connsiteX1843" fmla="*/ 4073863 w 4487832"/>
              <a:gd name="connsiteY1843" fmla="*/ 629718 h 5706946"/>
              <a:gd name="connsiteX1844" fmla="*/ 4072234 w 4487832"/>
              <a:gd name="connsiteY1844" fmla="*/ 635328 h 5706946"/>
              <a:gd name="connsiteX1845" fmla="*/ 4071185 w 4487832"/>
              <a:gd name="connsiteY1845" fmla="*/ 651993 h 5706946"/>
              <a:gd name="connsiteX1846" fmla="*/ 4070972 w 4487832"/>
              <a:gd name="connsiteY1846" fmla="*/ 655096 h 5706946"/>
              <a:gd name="connsiteX1847" fmla="*/ 4074052 w 4487832"/>
              <a:gd name="connsiteY1847" fmla="*/ 651856 h 5706946"/>
              <a:gd name="connsiteX1848" fmla="*/ 4091260 w 4487832"/>
              <a:gd name="connsiteY1848" fmla="*/ 592057 h 5706946"/>
              <a:gd name="connsiteX1849" fmla="*/ 4111444 w 4487832"/>
              <a:gd name="connsiteY1849" fmla="*/ 533967 h 5706946"/>
              <a:gd name="connsiteX1850" fmla="*/ 4119018 w 4487832"/>
              <a:gd name="connsiteY1850" fmla="*/ 528606 h 5706946"/>
              <a:gd name="connsiteX1851" fmla="*/ 4136780 w 4487832"/>
              <a:gd name="connsiteY1851" fmla="*/ 479767 h 5706946"/>
              <a:gd name="connsiteX1852" fmla="*/ 4146794 w 4487832"/>
              <a:gd name="connsiteY1852" fmla="*/ 473699 h 5706946"/>
              <a:gd name="connsiteX1853" fmla="*/ 4148092 w 4487832"/>
              <a:gd name="connsiteY1853" fmla="*/ 470797 h 5706946"/>
              <a:gd name="connsiteX1854" fmla="*/ 4148586 w 4487832"/>
              <a:gd name="connsiteY1854" fmla="*/ 468006 h 5706946"/>
              <a:gd name="connsiteX1855" fmla="*/ 4150518 w 4487832"/>
              <a:gd name="connsiteY1855" fmla="*/ 464100 h 5706946"/>
              <a:gd name="connsiteX1856" fmla="*/ 4151354 w 4487832"/>
              <a:gd name="connsiteY1856" fmla="*/ 463875 h 5706946"/>
              <a:gd name="connsiteX1857" fmla="*/ 4151568 w 4487832"/>
              <a:gd name="connsiteY1857" fmla="*/ 461975 h 5706946"/>
              <a:gd name="connsiteX1858" fmla="*/ 4150518 w 4487832"/>
              <a:gd name="connsiteY1858" fmla="*/ 464100 h 5706946"/>
              <a:gd name="connsiteX1859" fmla="*/ 4149216 w 4487832"/>
              <a:gd name="connsiteY1859" fmla="*/ 464450 h 5706946"/>
              <a:gd name="connsiteX1860" fmla="*/ 4158517 w 4487832"/>
              <a:gd name="connsiteY1860" fmla="*/ 452432 h 5706946"/>
              <a:gd name="connsiteX1861" fmla="*/ 4140862 w 4487832"/>
              <a:gd name="connsiteY1861" fmla="*/ 503393 h 5706946"/>
              <a:gd name="connsiteX1862" fmla="*/ 4143874 w 4487832"/>
              <a:gd name="connsiteY1862" fmla="*/ 513999 h 5706946"/>
              <a:gd name="connsiteX1863" fmla="*/ 4133489 w 4487832"/>
              <a:gd name="connsiteY1863" fmla="*/ 561781 h 5706946"/>
              <a:gd name="connsiteX1864" fmla="*/ 4111292 w 4487832"/>
              <a:gd name="connsiteY1864" fmla="*/ 629062 h 5706946"/>
              <a:gd name="connsiteX1865" fmla="*/ 4118791 w 4487832"/>
              <a:gd name="connsiteY1865" fmla="*/ 626339 h 5706946"/>
              <a:gd name="connsiteX1866" fmla="*/ 4123548 w 4487832"/>
              <a:gd name="connsiteY1866" fmla="*/ 622332 h 5706946"/>
              <a:gd name="connsiteX1867" fmla="*/ 4127249 w 4487832"/>
              <a:gd name="connsiteY1867" fmla="*/ 609125 h 5706946"/>
              <a:gd name="connsiteX1868" fmla="*/ 4139102 w 4487832"/>
              <a:gd name="connsiteY1868" fmla="*/ 564421 h 5706946"/>
              <a:gd name="connsiteX1869" fmla="*/ 4144901 w 4487832"/>
              <a:gd name="connsiteY1869" fmla="*/ 573274 h 5706946"/>
              <a:gd name="connsiteX1870" fmla="*/ 4145708 w 4487832"/>
              <a:gd name="connsiteY1870" fmla="*/ 581176 h 5706946"/>
              <a:gd name="connsiteX1871" fmla="*/ 4149205 w 4487832"/>
              <a:gd name="connsiteY1871" fmla="*/ 570564 h 5706946"/>
              <a:gd name="connsiteX1872" fmla="*/ 4164848 w 4487832"/>
              <a:gd name="connsiteY1872" fmla="*/ 528793 h 5706946"/>
              <a:gd name="connsiteX1873" fmla="*/ 4205338 w 4487832"/>
              <a:gd name="connsiteY1873" fmla="*/ 422163 h 5706946"/>
              <a:gd name="connsiteX1874" fmla="*/ 4208043 w 4487832"/>
              <a:gd name="connsiteY1874" fmla="*/ 415062 h 5706946"/>
              <a:gd name="connsiteX1875" fmla="*/ 4209141 w 4487832"/>
              <a:gd name="connsiteY1875" fmla="*/ 423174 h 5706946"/>
              <a:gd name="connsiteX1876" fmla="*/ 4209776 w 4487832"/>
              <a:gd name="connsiteY1876" fmla="*/ 425947 h 5706946"/>
              <a:gd name="connsiteX1877" fmla="*/ 4202066 w 4487832"/>
              <a:gd name="connsiteY1877" fmla="*/ 448316 h 5706946"/>
              <a:gd name="connsiteX1878" fmla="*/ 4181881 w 4487832"/>
              <a:gd name="connsiteY1878" fmla="*/ 506406 h 5706946"/>
              <a:gd name="connsiteX1879" fmla="*/ 4192680 w 4487832"/>
              <a:gd name="connsiteY1879" fmla="*/ 515895 h 5706946"/>
              <a:gd name="connsiteX1880" fmla="*/ 4186213 w 4487832"/>
              <a:gd name="connsiteY1880" fmla="*/ 543173 h 5706946"/>
              <a:gd name="connsiteX1881" fmla="*/ 4182634 w 4487832"/>
              <a:gd name="connsiteY1881" fmla="*/ 570393 h 5706946"/>
              <a:gd name="connsiteX1882" fmla="*/ 4163113 w 4487832"/>
              <a:gd name="connsiteY1882" fmla="*/ 634732 h 5706946"/>
              <a:gd name="connsiteX1883" fmla="*/ 4162859 w 4487832"/>
              <a:gd name="connsiteY1883" fmla="*/ 640385 h 5706946"/>
              <a:gd name="connsiteX1884" fmla="*/ 4166342 w 4487832"/>
              <a:gd name="connsiteY1884" fmla="*/ 625877 h 5706946"/>
              <a:gd name="connsiteX1885" fmla="*/ 4178395 w 4487832"/>
              <a:gd name="connsiteY1885" fmla="*/ 592722 h 5706946"/>
              <a:gd name="connsiteX1886" fmla="*/ 4188319 w 4487832"/>
              <a:gd name="connsiteY1886" fmla="*/ 584889 h 5706946"/>
              <a:gd name="connsiteX1887" fmla="*/ 4197351 w 4487832"/>
              <a:gd name="connsiteY1887" fmla="*/ 559378 h 5706946"/>
              <a:gd name="connsiteX1888" fmla="*/ 4209271 w 4487832"/>
              <a:gd name="connsiteY1888" fmla="*/ 541999 h 5706946"/>
              <a:gd name="connsiteX1889" fmla="*/ 4195874 w 4487832"/>
              <a:gd name="connsiteY1889" fmla="*/ 579175 h 5706946"/>
              <a:gd name="connsiteX1890" fmla="*/ 4196660 w 4487832"/>
              <a:gd name="connsiteY1890" fmla="*/ 594729 h 5706946"/>
              <a:gd name="connsiteX1891" fmla="*/ 4189532 w 4487832"/>
              <a:gd name="connsiteY1891" fmla="*/ 608927 h 5706946"/>
              <a:gd name="connsiteX1892" fmla="*/ 4190300 w 4487832"/>
              <a:gd name="connsiteY1892" fmla="*/ 624129 h 5706946"/>
              <a:gd name="connsiteX1893" fmla="*/ 4179487 w 4487832"/>
              <a:gd name="connsiteY1893" fmla="*/ 663426 h 5706946"/>
              <a:gd name="connsiteX1894" fmla="*/ 4175890 w 4487832"/>
              <a:gd name="connsiteY1894" fmla="*/ 690292 h 5706946"/>
              <a:gd name="connsiteX1895" fmla="*/ 4184492 w 4487832"/>
              <a:gd name="connsiteY1895" fmla="*/ 664827 h 5706946"/>
              <a:gd name="connsiteX1896" fmla="*/ 4189985 w 4487832"/>
              <a:gd name="connsiteY1896" fmla="*/ 648564 h 5706946"/>
              <a:gd name="connsiteX1897" fmla="*/ 4202238 w 4487832"/>
              <a:gd name="connsiteY1897" fmla="*/ 607103 h 5706946"/>
              <a:gd name="connsiteX1898" fmla="*/ 4214973 w 4487832"/>
              <a:gd name="connsiteY1898" fmla="*/ 572159 h 5706946"/>
              <a:gd name="connsiteX1899" fmla="*/ 4218517 w 4487832"/>
              <a:gd name="connsiteY1899" fmla="*/ 563430 h 5706946"/>
              <a:gd name="connsiteX1900" fmla="*/ 4218394 w 4487832"/>
              <a:gd name="connsiteY1900" fmla="*/ 565386 h 5706946"/>
              <a:gd name="connsiteX1901" fmla="*/ 4217434 w 4487832"/>
              <a:gd name="connsiteY1901" fmla="*/ 581602 h 5706946"/>
              <a:gd name="connsiteX1902" fmla="*/ 4209917 w 4487832"/>
              <a:gd name="connsiteY1902" fmla="*/ 603865 h 5706946"/>
              <a:gd name="connsiteX1903" fmla="*/ 4208262 w 4487832"/>
              <a:gd name="connsiteY1903" fmla="*/ 628315 h 5706946"/>
              <a:gd name="connsiteX1904" fmla="*/ 4215362 w 4487832"/>
              <a:gd name="connsiteY1904" fmla="*/ 613599 h 5706946"/>
              <a:gd name="connsiteX1905" fmla="*/ 4212469 w 4487832"/>
              <a:gd name="connsiteY1905" fmla="*/ 649231 h 5706946"/>
              <a:gd name="connsiteX1906" fmla="*/ 4206307 w 4487832"/>
              <a:gd name="connsiteY1906" fmla="*/ 737702 h 5706946"/>
              <a:gd name="connsiteX1907" fmla="*/ 4211335 w 4487832"/>
              <a:gd name="connsiteY1907" fmla="*/ 719870 h 5706946"/>
              <a:gd name="connsiteX1908" fmla="*/ 4223138 w 4487832"/>
              <a:gd name="connsiteY1908" fmla="*/ 614807 h 5706946"/>
              <a:gd name="connsiteX1909" fmla="*/ 4227304 w 4487832"/>
              <a:gd name="connsiteY1909" fmla="*/ 606971 h 5706946"/>
              <a:gd name="connsiteX1910" fmla="*/ 4227735 w 4487832"/>
              <a:gd name="connsiteY1910" fmla="*/ 615197 h 5706946"/>
              <a:gd name="connsiteX1911" fmla="*/ 4227738 w 4487832"/>
              <a:gd name="connsiteY1911" fmla="*/ 609945 h 5706946"/>
              <a:gd name="connsiteX1912" fmla="*/ 4230956 w 4487832"/>
              <a:gd name="connsiteY1912" fmla="*/ 581573 h 5706946"/>
              <a:gd name="connsiteX1913" fmla="*/ 4233601 w 4487832"/>
              <a:gd name="connsiteY1913" fmla="*/ 586460 h 5706946"/>
              <a:gd name="connsiteX1914" fmla="*/ 4232224 w 4487832"/>
              <a:gd name="connsiteY1914" fmla="*/ 608144 h 5706946"/>
              <a:gd name="connsiteX1915" fmla="*/ 4226398 w 4487832"/>
              <a:gd name="connsiteY1915" fmla="*/ 693892 h 5706946"/>
              <a:gd name="connsiteX1916" fmla="*/ 4225390 w 4487832"/>
              <a:gd name="connsiteY1916" fmla="*/ 755415 h 5706946"/>
              <a:gd name="connsiteX1917" fmla="*/ 4229327 w 4487832"/>
              <a:gd name="connsiteY1917" fmla="*/ 749868 h 5706946"/>
              <a:gd name="connsiteX1918" fmla="*/ 4231176 w 4487832"/>
              <a:gd name="connsiteY1918" fmla="*/ 737499 h 5706946"/>
              <a:gd name="connsiteX1919" fmla="*/ 4239331 w 4487832"/>
              <a:gd name="connsiteY1919" fmla="*/ 638218 h 5706946"/>
              <a:gd name="connsiteX1920" fmla="*/ 4236296 w 4487832"/>
              <a:gd name="connsiteY1920" fmla="*/ 716506 h 5706946"/>
              <a:gd name="connsiteX1921" fmla="*/ 4234002 w 4487832"/>
              <a:gd name="connsiteY1921" fmla="*/ 743282 h 5706946"/>
              <a:gd name="connsiteX1922" fmla="*/ 4234623 w 4487832"/>
              <a:gd name="connsiteY1922" fmla="*/ 742409 h 5706946"/>
              <a:gd name="connsiteX1923" fmla="*/ 4249618 w 4487832"/>
              <a:gd name="connsiteY1923" fmla="*/ 645620 h 5706946"/>
              <a:gd name="connsiteX1924" fmla="*/ 4255826 w 4487832"/>
              <a:gd name="connsiteY1924" fmla="*/ 579648 h 5706946"/>
              <a:gd name="connsiteX1925" fmla="*/ 4258746 w 4487832"/>
              <a:gd name="connsiteY1925" fmla="*/ 571146 h 5706946"/>
              <a:gd name="connsiteX1926" fmla="*/ 4263695 w 4487832"/>
              <a:gd name="connsiteY1926" fmla="*/ 568496 h 5706946"/>
              <a:gd name="connsiteX1927" fmla="*/ 4264260 w 4487832"/>
              <a:gd name="connsiteY1927" fmla="*/ 570535 h 5706946"/>
              <a:gd name="connsiteX1928" fmla="*/ 4266751 w 4487832"/>
              <a:gd name="connsiteY1928" fmla="*/ 537056 h 5706946"/>
              <a:gd name="connsiteX1929" fmla="*/ 4271459 w 4487832"/>
              <a:gd name="connsiteY1929" fmla="*/ 511392 h 5706946"/>
              <a:gd name="connsiteX1930" fmla="*/ 4269327 w 4487832"/>
              <a:gd name="connsiteY1930" fmla="*/ 555802 h 5706946"/>
              <a:gd name="connsiteX1931" fmla="*/ 4266659 w 4487832"/>
              <a:gd name="connsiteY1931" fmla="*/ 614179 h 5706946"/>
              <a:gd name="connsiteX1932" fmla="*/ 4265157 w 4487832"/>
              <a:gd name="connsiteY1932" fmla="*/ 660270 h 5706946"/>
              <a:gd name="connsiteX1933" fmla="*/ 4269685 w 4487832"/>
              <a:gd name="connsiteY1933" fmla="*/ 660425 h 5706946"/>
              <a:gd name="connsiteX1934" fmla="*/ 4270549 w 4487832"/>
              <a:gd name="connsiteY1934" fmla="*/ 659099 h 5706946"/>
              <a:gd name="connsiteX1935" fmla="*/ 4271016 w 4487832"/>
              <a:gd name="connsiteY1935" fmla="*/ 654839 h 5706946"/>
              <a:gd name="connsiteX1936" fmla="*/ 4272317 w 4487832"/>
              <a:gd name="connsiteY1936" fmla="*/ 625622 h 5706946"/>
              <a:gd name="connsiteX1937" fmla="*/ 4278771 w 4487832"/>
              <a:gd name="connsiteY1937" fmla="*/ 481551 h 5706946"/>
              <a:gd name="connsiteX1938" fmla="*/ 4283782 w 4487832"/>
              <a:gd name="connsiteY1938" fmla="*/ 457680 h 5706946"/>
              <a:gd name="connsiteX1939" fmla="*/ 4283759 w 4487832"/>
              <a:gd name="connsiteY1939" fmla="*/ 465284 h 5706946"/>
              <a:gd name="connsiteX1940" fmla="*/ 4280700 w 4487832"/>
              <a:gd name="connsiteY1940" fmla="*/ 475839 h 5706946"/>
              <a:gd name="connsiteX1941" fmla="*/ 4279278 w 4487832"/>
              <a:gd name="connsiteY1941" fmla="*/ 484857 h 5706946"/>
              <a:gd name="connsiteX1942" fmla="*/ 4282872 w 4487832"/>
              <a:gd name="connsiteY1942" fmla="*/ 483075 h 5706946"/>
              <a:gd name="connsiteX1943" fmla="*/ 4282679 w 4487832"/>
              <a:gd name="connsiteY1943" fmla="*/ 485788 h 5706946"/>
              <a:gd name="connsiteX1944" fmla="*/ 4285801 w 4487832"/>
              <a:gd name="connsiteY1944" fmla="*/ 511962 h 5706946"/>
              <a:gd name="connsiteX1945" fmla="*/ 4287722 w 4487832"/>
              <a:gd name="connsiteY1945" fmla="*/ 473997 h 5706946"/>
              <a:gd name="connsiteX1946" fmla="*/ 4287909 w 4487832"/>
              <a:gd name="connsiteY1946" fmla="*/ 471621 h 5706946"/>
              <a:gd name="connsiteX1947" fmla="*/ 4288044 w 4487832"/>
              <a:gd name="connsiteY1947" fmla="*/ 471307 h 5706946"/>
              <a:gd name="connsiteX1948" fmla="*/ 4290348 w 4487832"/>
              <a:gd name="connsiteY1948" fmla="*/ 463908 h 5706946"/>
              <a:gd name="connsiteX1949" fmla="*/ 4289806 w 4487832"/>
              <a:gd name="connsiteY1949" fmla="*/ 517952 h 5706946"/>
              <a:gd name="connsiteX1950" fmla="*/ 4287038 w 4487832"/>
              <a:gd name="connsiteY1950" fmla="*/ 602183 h 5706946"/>
              <a:gd name="connsiteX1951" fmla="*/ 4285992 w 4487832"/>
              <a:gd name="connsiteY1951" fmla="*/ 612445 h 5706946"/>
              <a:gd name="connsiteX1952" fmla="*/ 4289036 w 4487832"/>
              <a:gd name="connsiteY1952" fmla="*/ 601419 h 5706946"/>
              <a:gd name="connsiteX1953" fmla="*/ 4299805 w 4487832"/>
              <a:gd name="connsiteY1953" fmla="*/ 449653 h 5706946"/>
              <a:gd name="connsiteX1954" fmla="*/ 4293703 w 4487832"/>
              <a:gd name="connsiteY1954" fmla="*/ 613639 h 5706946"/>
              <a:gd name="connsiteX1955" fmla="*/ 4293729 w 4487832"/>
              <a:gd name="connsiteY1955" fmla="*/ 626835 h 5706946"/>
              <a:gd name="connsiteX1956" fmla="*/ 4297394 w 4487832"/>
              <a:gd name="connsiteY1956" fmla="*/ 635351 h 5706946"/>
              <a:gd name="connsiteX1957" fmla="*/ 4297574 w 4487832"/>
              <a:gd name="connsiteY1957" fmla="*/ 635490 h 5706946"/>
              <a:gd name="connsiteX1958" fmla="*/ 4300033 w 4487832"/>
              <a:gd name="connsiteY1958" fmla="*/ 611223 h 5706946"/>
              <a:gd name="connsiteX1959" fmla="*/ 4304932 w 4487832"/>
              <a:gd name="connsiteY1959" fmla="*/ 538070 h 5706946"/>
              <a:gd name="connsiteX1960" fmla="*/ 4303428 w 4487832"/>
              <a:gd name="connsiteY1960" fmla="*/ 600618 h 5706946"/>
              <a:gd name="connsiteX1961" fmla="*/ 4301311 w 4487832"/>
              <a:gd name="connsiteY1961" fmla="*/ 647097 h 5706946"/>
              <a:gd name="connsiteX1962" fmla="*/ 4302506 w 4487832"/>
              <a:gd name="connsiteY1962" fmla="*/ 652555 h 5706946"/>
              <a:gd name="connsiteX1963" fmla="*/ 4303327 w 4487832"/>
              <a:gd name="connsiteY1963" fmla="*/ 698807 h 5706946"/>
              <a:gd name="connsiteX1964" fmla="*/ 4289199 w 4487832"/>
              <a:gd name="connsiteY1964" fmla="*/ 874048 h 5706946"/>
              <a:gd name="connsiteX1965" fmla="*/ 4287656 w 4487832"/>
              <a:gd name="connsiteY1965" fmla="*/ 882517 h 5706946"/>
              <a:gd name="connsiteX1966" fmla="*/ 4284180 w 4487832"/>
              <a:gd name="connsiteY1966" fmla="*/ 920673 h 5706946"/>
              <a:gd name="connsiteX1967" fmla="*/ 4276893 w 4487832"/>
              <a:gd name="connsiteY1967" fmla="*/ 979436 h 5706946"/>
              <a:gd name="connsiteX1968" fmla="*/ 4252368 w 4487832"/>
              <a:gd name="connsiteY1968" fmla="*/ 1107176 h 5706946"/>
              <a:gd name="connsiteX1969" fmla="*/ 4243050 w 4487832"/>
              <a:gd name="connsiteY1969" fmla="*/ 1152382 h 5706946"/>
              <a:gd name="connsiteX1970" fmla="*/ 4243034 w 4487832"/>
              <a:gd name="connsiteY1970" fmla="*/ 1152444 h 5706946"/>
              <a:gd name="connsiteX1971" fmla="*/ 4255287 w 4487832"/>
              <a:gd name="connsiteY1971" fmla="*/ 1109079 h 5706946"/>
              <a:gd name="connsiteX1972" fmla="*/ 4292468 w 4487832"/>
              <a:gd name="connsiteY1972" fmla="*/ 949354 h 5706946"/>
              <a:gd name="connsiteX1973" fmla="*/ 4325303 w 4487832"/>
              <a:gd name="connsiteY1973" fmla="*/ 783888 h 5706946"/>
              <a:gd name="connsiteX1974" fmla="*/ 4344015 w 4487832"/>
              <a:gd name="connsiteY1974" fmla="*/ 636725 h 5706946"/>
              <a:gd name="connsiteX1975" fmla="*/ 4352696 w 4487832"/>
              <a:gd name="connsiteY1975" fmla="*/ 653321 h 5706946"/>
              <a:gd name="connsiteX1976" fmla="*/ 4366328 w 4487832"/>
              <a:gd name="connsiteY1976" fmla="*/ 689171 h 5706946"/>
              <a:gd name="connsiteX1977" fmla="*/ 4335501 w 4487832"/>
              <a:gd name="connsiteY1977" fmla="*/ 879011 h 5706946"/>
              <a:gd name="connsiteX1978" fmla="*/ 4310379 w 4487832"/>
              <a:gd name="connsiteY1978" fmla="*/ 1014685 h 5706946"/>
              <a:gd name="connsiteX1979" fmla="*/ 4244153 w 4487832"/>
              <a:gd name="connsiteY1979" fmla="*/ 1274883 h 5706946"/>
              <a:gd name="connsiteX1980" fmla="*/ 4133114 w 4487832"/>
              <a:gd name="connsiteY1980" fmla="*/ 1644886 h 5706946"/>
              <a:gd name="connsiteX1981" fmla="*/ 4078853 w 4487832"/>
              <a:gd name="connsiteY1981" fmla="*/ 1810785 h 5706946"/>
              <a:gd name="connsiteX1982" fmla="*/ 4087055 w 4487832"/>
              <a:gd name="connsiteY1982" fmla="*/ 1810847 h 5706946"/>
              <a:gd name="connsiteX1983" fmla="*/ 4096382 w 4487832"/>
              <a:gd name="connsiteY1983" fmla="*/ 1811403 h 5706946"/>
              <a:gd name="connsiteX1984" fmla="*/ 4107418 w 4487832"/>
              <a:gd name="connsiteY1984" fmla="*/ 1827376 h 5706946"/>
              <a:gd name="connsiteX1985" fmla="*/ 4130521 w 4487832"/>
              <a:gd name="connsiteY1985" fmla="*/ 1760961 h 5706946"/>
              <a:gd name="connsiteX1986" fmla="*/ 4195836 w 4487832"/>
              <a:gd name="connsiteY1986" fmla="*/ 1539725 h 5706946"/>
              <a:gd name="connsiteX1987" fmla="*/ 4210592 w 4487832"/>
              <a:gd name="connsiteY1987" fmla="*/ 1474721 h 5706946"/>
              <a:gd name="connsiteX1988" fmla="*/ 4209323 w 4487832"/>
              <a:gd name="connsiteY1988" fmla="*/ 1475364 h 5706946"/>
              <a:gd name="connsiteX1989" fmla="*/ 4207769 w 4487832"/>
              <a:gd name="connsiteY1989" fmla="*/ 1473292 h 5706946"/>
              <a:gd name="connsiteX1990" fmla="*/ 4210877 w 4487832"/>
              <a:gd name="connsiteY1990" fmla="*/ 1473470 h 5706946"/>
              <a:gd name="connsiteX1991" fmla="*/ 4220475 w 4487832"/>
              <a:gd name="connsiteY1991" fmla="*/ 1431189 h 5706946"/>
              <a:gd name="connsiteX1992" fmla="*/ 4244577 w 4487832"/>
              <a:gd name="connsiteY1992" fmla="*/ 1327732 h 5706946"/>
              <a:gd name="connsiteX1993" fmla="*/ 4320780 w 4487832"/>
              <a:gd name="connsiteY1993" fmla="*/ 1059289 h 5706946"/>
              <a:gd name="connsiteX1994" fmla="*/ 4348443 w 4487832"/>
              <a:gd name="connsiteY1994" fmla="*/ 914667 h 5706946"/>
              <a:gd name="connsiteX1995" fmla="*/ 4364895 w 4487832"/>
              <a:gd name="connsiteY1995" fmla="*/ 822646 h 5706946"/>
              <a:gd name="connsiteX1996" fmla="*/ 4388918 w 4487832"/>
              <a:gd name="connsiteY1996" fmla="*/ 787815 h 5706946"/>
              <a:gd name="connsiteX1997" fmla="*/ 4398074 w 4487832"/>
              <a:gd name="connsiteY1997" fmla="*/ 739837 h 5706946"/>
              <a:gd name="connsiteX1998" fmla="*/ 4445928 w 4487832"/>
              <a:gd name="connsiteY1998" fmla="*/ 780940 h 5706946"/>
              <a:gd name="connsiteX1999" fmla="*/ 4454664 w 4487832"/>
              <a:gd name="connsiteY1999" fmla="*/ 718712 h 5706946"/>
              <a:gd name="connsiteX2000" fmla="*/ 4458582 w 4487832"/>
              <a:gd name="connsiteY2000" fmla="*/ 655115 h 5706946"/>
              <a:gd name="connsiteX2001" fmla="*/ 4463964 w 4487832"/>
              <a:gd name="connsiteY2001" fmla="*/ 653273 h 5706946"/>
              <a:gd name="connsiteX2002" fmla="*/ 4475042 w 4487832"/>
              <a:gd name="connsiteY2002" fmla="*/ 678381 h 5706946"/>
              <a:gd name="connsiteX2003" fmla="*/ 4486337 w 4487832"/>
              <a:gd name="connsiteY2003" fmla="*/ 672664 h 5706946"/>
              <a:gd name="connsiteX2004" fmla="*/ 4486950 w 4487832"/>
              <a:gd name="connsiteY2004" fmla="*/ 686226 h 5706946"/>
              <a:gd name="connsiteX2005" fmla="*/ 4475330 w 4487832"/>
              <a:gd name="connsiteY2005" fmla="*/ 839864 h 5706946"/>
              <a:gd name="connsiteX2006" fmla="*/ 4477888 w 4487832"/>
              <a:gd name="connsiteY2006" fmla="*/ 896373 h 5706946"/>
              <a:gd name="connsiteX2007" fmla="*/ 4409742 w 4487832"/>
              <a:gd name="connsiteY2007" fmla="*/ 1217680 h 5706946"/>
              <a:gd name="connsiteX2008" fmla="*/ 4334525 w 4487832"/>
              <a:gd name="connsiteY2008" fmla="*/ 1498171 h 5706946"/>
              <a:gd name="connsiteX2009" fmla="*/ 4257064 w 4487832"/>
              <a:gd name="connsiteY2009" fmla="*/ 1745060 h 5706946"/>
              <a:gd name="connsiteX2010" fmla="*/ 4178777 w 4487832"/>
              <a:gd name="connsiteY2010" fmla="*/ 1968924 h 5706946"/>
              <a:gd name="connsiteX2011" fmla="*/ 4171575 w 4487832"/>
              <a:gd name="connsiteY2011" fmla="*/ 1984345 h 5706946"/>
              <a:gd name="connsiteX2012" fmla="*/ 4082662 w 4487832"/>
              <a:gd name="connsiteY2012" fmla="*/ 2178776 h 5706946"/>
              <a:gd name="connsiteX2013" fmla="*/ 4035951 w 4487832"/>
              <a:gd name="connsiteY2013" fmla="*/ 2279711 h 5706946"/>
              <a:gd name="connsiteX2014" fmla="*/ 4033681 w 4487832"/>
              <a:gd name="connsiteY2014" fmla="*/ 2290226 h 5706946"/>
              <a:gd name="connsiteX2015" fmla="*/ 4025630 w 4487832"/>
              <a:gd name="connsiteY2015" fmla="*/ 2332411 h 5706946"/>
              <a:gd name="connsiteX2016" fmla="*/ 4075656 w 4487832"/>
              <a:gd name="connsiteY2016" fmla="*/ 2231668 h 5706946"/>
              <a:gd name="connsiteX2017" fmla="*/ 4093757 w 4487832"/>
              <a:gd name="connsiteY2017" fmla="*/ 2194255 h 5706946"/>
              <a:gd name="connsiteX2018" fmla="*/ 4078761 w 4487832"/>
              <a:gd name="connsiteY2018" fmla="*/ 2233689 h 5706946"/>
              <a:gd name="connsiteX2019" fmla="*/ 4030724 w 4487832"/>
              <a:gd name="connsiteY2019" fmla="*/ 2351941 h 5706946"/>
              <a:gd name="connsiteX2020" fmla="*/ 4016084 w 4487832"/>
              <a:gd name="connsiteY2020" fmla="*/ 2382434 h 5706946"/>
              <a:gd name="connsiteX2021" fmla="*/ 4004089 w 4487832"/>
              <a:gd name="connsiteY2021" fmla="*/ 2445287 h 5706946"/>
              <a:gd name="connsiteX2022" fmla="*/ 3969066 w 4487832"/>
              <a:gd name="connsiteY2022" fmla="*/ 2607053 h 5706946"/>
              <a:gd name="connsiteX2023" fmla="*/ 3943388 w 4487832"/>
              <a:gd name="connsiteY2023" fmla="*/ 2675998 h 5706946"/>
              <a:gd name="connsiteX2024" fmla="*/ 3981184 w 4487832"/>
              <a:gd name="connsiteY2024" fmla="*/ 2483241 h 5706946"/>
              <a:gd name="connsiteX2025" fmla="*/ 3991997 w 4487832"/>
              <a:gd name="connsiteY2025" fmla="*/ 2432600 h 5706946"/>
              <a:gd name="connsiteX2026" fmla="*/ 3984255 w 4487832"/>
              <a:gd name="connsiteY2026" fmla="*/ 2448725 h 5706946"/>
              <a:gd name="connsiteX2027" fmla="*/ 3977681 w 4487832"/>
              <a:gd name="connsiteY2027" fmla="*/ 2480816 h 5706946"/>
              <a:gd name="connsiteX2028" fmla="*/ 3948604 w 4487832"/>
              <a:gd name="connsiteY2028" fmla="*/ 2603908 h 5706946"/>
              <a:gd name="connsiteX2029" fmla="*/ 3387637 w 4487832"/>
              <a:gd name="connsiteY2029" fmla="*/ 4465664 h 5706946"/>
              <a:gd name="connsiteX2030" fmla="*/ 3368441 w 4487832"/>
              <a:gd name="connsiteY2030" fmla="*/ 4519687 h 5706946"/>
              <a:gd name="connsiteX2031" fmla="*/ 3357864 w 4487832"/>
              <a:gd name="connsiteY2031" fmla="*/ 4523089 h 5706946"/>
              <a:gd name="connsiteX2032" fmla="*/ 3529801 w 4487832"/>
              <a:gd name="connsiteY2032" fmla="*/ 4014973 h 5706946"/>
              <a:gd name="connsiteX2033" fmla="*/ 3532626 w 4487832"/>
              <a:gd name="connsiteY2033" fmla="*/ 3958436 h 5706946"/>
              <a:gd name="connsiteX2034" fmla="*/ 3427022 w 4487832"/>
              <a:gd name="connsiteY2034" fmla="*/ 4274826 h 5706946"/>
              <a:gd name="connsiteX2035" fmla="*/ 3329600 w 4487832"/>
              <a:gd name="connsiteY2035" fmla="*/ 4570691 h 5706946"/>
              <a:gd name="connsiteX2036" fmla="*/ 3339665 w 4487832"/>
              <a:gd name="connsiteY2036" fmla="*/ 4505211 h 5706946"/>
              <a:gd name="connsiteX2037" fmla="*/ 3426892 w 4487832"/>
              <a:gd name="connsiteY2037" fmla="*/ 4242968 h 5706946"/>
              <a:gd name="connsiteX2038" fmla="*/ 3549861 w 4487832"/>
              <a:gd name="connsiteY2038" fmla="*/ 3846299 h 5706946"/>
              <a:gd name="connsiteX2039" fmla="*/ 3686859 w 4487832"/>
              <a:gd name="connsiteY2039" fmla="*/ 3363814 h 5706946"/>
              <a:gd name="connsiteX2040" fmla="*/ 3662751 w 4487832"/>
              <a:gd name="connsiteY2040" fmla="*/ 3417083 h 5706946"/>
              <a:gd name="connsiteX2041" fmla="*/ 3640973 w 4487832"/>
              <a:gd name="connsiteY2041" fmla="*/ 3460654 h 5706946"/>
              <a:gd name="connsiteX2042" fmla="*/ 3619643 w 4487832"/>
              <a:gd name="connsiteY2042" fmla="*/ 3561267 h 5706946"/>
              <a:gd name="connsiteX2043" fmla="*/ 3555013 w 4487832"/>
              <a:gd name="connsiteY2043" fmla="*/ 3780064 h 5706946"/>
              <a:gd name="connsiteX2044" fmla="*/ 3524486 w 4487832"/>
              <a:gd name="connsiteY2044" fmla="*/ 3842399 h 5706946"/>
              <a:gd name="connsiteX2045" fmla="*/ 3420649 w 4487832"/>
              <a:gd name="connsiteY2045" fmla="*/ 4180009 h 5706946"/>
              <a:gd name="connsiteX2046" fmla="*/ 3368344 w 4487832"/>
              <a:gd name="connsiteY2046" fmla="*/ 4285915 h 5706946"/>
              <a:gd name="connsiteX2047" fmla="*/ 3393010 w 4487832"/>
              <a:gd name="connsiteY2047" fmla="*/ 4190842 h 5706946"/>
              <a:gd name="connsiteX2048" fmla="*/ 3498551 w 4487832"/>
              <a:gd name="connsiteY2048" fmla="*/ 3880306 h 5706946"/>
              <a:gd name="connsiteX2049" fmla="*/ 3621887 w 4487832"/>
              <a:gd name="connsiteY2049" fmla="*/ 3415828 h 5706946"/>
              <a:gd name="connsiteX2050" fmla="*/ 3601555 w 4487832"/>
              <a:gd name="connsiteY2050" fmla="*/ 3444542 h 5706946"/>
              <a:gd name="connsiteX2051" fmla="*/ 3507410 w 4487832"/>
              <a:gd name="connsiteY2051" fmla="*/ 3751801 h 5706946"/>
              <a:gd name="connsiteX2052" fmla="*/ 3533650 w 4487832"/>
              <a:gd name="connsiteY2052" fmla="*/ 3651944 h 5706946"/>
              <a:gd name="connsiteX2053" fmla="*/ 3623701 w 4487832"/>
              <a:gd name="connsiteY2053" fmla="*/ 3333161 h 5706946"/>
              <a:gd name="connsiteX2054" fmla="*/ 3626847 w 4487832"/>
              <a:gd name="connsiteY2054" fmla="*/ 3312698 h 5706946"/>
              <a:gd name="connsiteX2055" fmla="*/ 3573161 w 4487832"/>
              <a:gd name="connsiteY2055" fmla="*/ 3460286 h 5706946"/>
              <a:gd name="connsiteX2056" fmla="*/ 3256865 w 4487832"/>
              <a:gd name="connsiteY2056" fmla="*/ 4471538 h 5706946"/>
              <a:gd name="connsiteX2057" fmla="*/ 3250943 w 4487832"/>
              <a:gd name="connsiteY2057" fmla="*/ 4444655 h 5706946"/>
              <a:gd name="connsiteX2058" fmla="*/ 3322250 w 4487832"/>
              <a:gd name="connsiteY2058" fmla="*/ 4247830 h 5706946"/>
              <a:gd name="connsiteX2059" fmla="*/ 3502546 w 4487832"/>
              <a:gd name="connsiteY2059" fmla="*/ 3647163 h 5706946"/>
              <a:gd name="connsiteX2060" fmla="*/ 3483912 w 4487832"/>
              <a:gd name="connsiteY2060" fmla="*/ 3670270 h 5706946"/>
              <a:gd name="connsiteX2061" fmla="*/ 3340994 w 4487832"/>
              <a:gd name="connsiteY2061" fmla="*/ 4125874 h 5706946"/>
              <a:gd name="connsiteX2062" fmla="*/ 3318718 w 4487832"/>
              <a:gd name="connsiteY2062" fmla="*/ 4205396 h 5706946"/>
              <a:gd name="connsiteX2063" fmla="*/ 3294228 w 4487832"/>
              <a:gd name="connsiteY2063" fmla="*/ 4228442 h 5706946"/>
              <a:gd name="connsiteX2064" fmla="*/ 3197562 w 4487832"/>
              <a:gd name="connsiteY2064" fmla="*/ 4519397 h 5706946"/>
              <a:gd name="connsiteX2065" fmla="*/ 3198814 w 4487832"/>
              <a:gd name="connsiteY2065" fmla="*/ 4478535 h 5706946"/>
              <a:gd name="connsiteX2066" fmla="*/ 3460048 w 4487832"/>
              <a:gd name="connsiteY2066" fmla="*/ 3656549 h 5706946"/>
              <a:gd name="connsiteX2067" fmla="*/ 3457527 w 4487832"/>
              <a:gd name="connsiteY2067" fmla="*/ 3640244 h 5706946"/>
              <a:gd name="connsiteX2068" fmla="*/ 3186664 w 4487832"/>
              <a:gd name="connsiteY2068" fmla="*/ 4486723 h 5706946"/>
              <a:gd name="connsiteX2069" fmla="*/ 3146703 w 4487832"/>
              <a:gd name="connsiteY2069" fmla="*/ 4610445 h 5706946"/>
              <a:gd name="connsiteX2070" fmla="*/ 3125546 w 4487832"/>
              <a:gd name="connsiteY2070" fmla="*/ 4617247 h 5706946"/>
              <a:gd name="connsiteX2071" fmla="*/ 3079793 w 4487832"/>
              <a:gd name="connsiteY2071" fmla="*/ 4745945 h 5706946"/>
              <a:gd name="connsiteX2072" fmla="*/ 3034944 w 4487832"/>
              <a:gd name="connsiteY2072" fmla="*/ 4866718 h 5706946"/>
              <a:gd name="connsiteX2073" fmla="*/ 3000500 w 4487832"/>
              <a:gd name="connsiteY2073" fmla="*/ 4962738 h 5706946"/>
              <a:gd name="connsiteX2074" fmla="*/ 3005237 w 4487832"/>
              <a:gd name="connsiteY2074" fmla="*/ 4938167 h 5706946"/>
              <a:gd name="connsiteX2075" fmla="*/ 3020733 w 4487832"/>
              <a:gd name="connsiteY2075" fmla="*/ 4828381 h 5706946"/>
              <a:gd name="connsiteX2076" fmla="*/ 2992085 w 4487832"/>
              <a:gd name="connsiteY2076" fmla="*/ 4964464 h 5706946"/>
              <a:gd name="connsiteX2077" fmla="*/ 2968255 w 4487832"/>
              <a:gd name="connsiteY2077" fmla="*/ 4944467 h 5706946"/>
              <a:gd name="connsiteX2078" fmla="*/ 2957241 w 4487832"/>
              <a:gd name="connsiteY2078" fmla="*/ 4984015 h 5706946"/>
              <a:gd name="connsiteX2079" fmla="*/ 2941946 w 4487832"/>
              <a:gd name="connsiteY2079" fmla="*/ 5014931 h 5706946"/>
              <a:gd name="connsiteX2080" fmla="*/ 2939289 w 4487832"/>
              <a:gd name="connsiteY2080" fmla="*/ 5006152 h 5706946"/>
              <a:gd name="connsiteX2081" fmla="*/ 2950048 w 4487832"/>
              <a:gd name="connsiteY2081" fmla="*/ 4981767 h 5706946"/>
              <a:gd name="connsiteX2082" fmla="*/ 2960321 w 4487832"/>
              <a:gd name="connsiteY2082" fmla="*/ 4945420 h 5706946"/>
              <a:gd name="connsiteX2083" fmla="*/ 2952007 w 4487832"/>
              <a:gd name="connsiteY2083" fmla="*/ 4934089 h 5706946"/>
              <a:gd name="connsiteX2084" fmla="*/ 3009592 w 4487832"/>
              <a:gd name="connsiteY2084" fmla="*/ 4761128 h 5706946"/>
              <a:gd name="connsiteX2085" fmla="*/ 2989449 w 4487832"/>
              <a:gd name="connsiteY2085" fmla="*/ 4794060 h 5706946"/>
              <a:gd name="connsiteX2086" fmla="*/ 2958774 w 4487832"/>
              <a:gd name="connsiteY2086" fmla="*/ 4876362 h 5706946"/>
              <a:gd name="connsiteX2087" fmla="*/ 2952011 w 4487832"/>
              <a:gd name="connsiteY2087" fmla="*/ 4895522 h 5706946"/>
              <a:gd name="connsiteX2088" fmla="*/ 2953349 w 4487832"/>
              <a:gd name="connsiteY2088" fmla="*/ 4887558 h 5706946"/>
              <a:gd name="connsiteX2089" fmla="*/ 2923248 w 4487832"/>
              <a:gd name="connsiteY2089" fmla="*/ 4875461 h 5706946"/>
              <a:gd name="connsiteX2090" fmla="*/ 2937861 w 4487832"/>
              <a:gd name="connsiteY2090" fmla="*/ 4815161 h 5706946"/>
              <a:gd name="connsiteX2091" fmla="*/ 2919994 w 4487832"/>
              <a:gd name="connsiteY2091" fmla="*/ 4847121 h 5706946"/>
              <a:gd name="connsiteX2092" fmla="*/ 2872608 w 4487832"/>
              <a:gd name="connsiteY2092" fmla="*/ 4955446 h 5706946"/>
              <a:gd name="connsiteX2093" fmla="*/ 2884201 w 4487832"/>
              <a:gd name="connsiteY2093" fmla="*/ 4858407 h 5706946"/>
              <a:gd name="connsiteX2094" fmla="*/ 2881123 w 4487832"/>
              <a:gd name="connsiteY2094" fmla="*/ 4769035 h 5706946"/>
              <a:gd name="connsiteX2095" fmla="*/ 2855494 w 4487832"/>
              <a:gd name="connsiteY2095" fmla="*/ 4868881 h 5706946"/>
              <a:gd name="connsiteX2096" fmla="*/ 2777663 w 4487832"/>
              <a:gd name="connsiteY2096" fmla="*/ 5160151 h 5706946"/>
              <a:gd name="connsiteX2097" fmla="*/ 2744002 w 4487832"/>
              <a:gd name="connsiteY2097" fmla="*/ 5252546 h 5706946"/>
              <a:gd name="connsiteX2098" fmla="*/ 2783429 w 4487832"/>
              <a:gd name="connsiteY2098" fmla="*/ 5085316 h 5706946"/>
              <a:gd name="connsiteX2099" fmla="*/ 2805596 w 4487832"/>
              <a:gd name="connsiteY2099" fmla="*/ 4935770 h 5706946"/>
              <a:gd name="connsiteX2100" fmla="*/ 2808337 w 4487832"/>
              <a:gd name="connsiteY2100" fmla="*/ 4904489 h 5706946"/>
              <a:gd name="connsiteX2101" fmla="*/ 2814641 w 4487832"/>
              <a:gd name="connsiteY2101" fmla="*/ 4884069 h 5706946"/>
              <a:gd name="connsiteX2102" fmla="*/ 2852692 w 4487832"/>
              <a:gd name="connsiteY2102" fmla="*/ 4768013 h 5706946"/>
              <a:gd name="connsiteX2103" fmla="*/ 2859737 w 4487832"/>
              <a:gd name="connsiteY2103" fmla="*/ 4722176 h 5706946"/>
              <a:gd name="connsiteX2104" fmla="*/ 2815360 w 4487832"/>
              <a:gd name="connsiteY2104" fmla="*/ 4824301 h 5706946"/>
              <a:gd name="connsiteX2105" fmla="*/ 2817570 w 4487832"/>
              <a:gd name="connsiteY2105" fmla="*/ 4799060 h 5706946"/>
              <a:gd name="connsiteX2106" fmla="*/ 2780656 w 4487832"/>
              <a:gd name="connsiteY2106" fmla="*/ 4863115 h 5706946"/>
              <a:gd name="connsiteX2107" fmla="*/ 2782531 w 4487832"/>
              <a:gd name="connsiteY2107" fmla="*/ 4691822 h 5706946"/>
              <a:gd name="connsiteX2108" fmla="*/ 2729067 w 4487832"/>
              <a:gd name="connsiteY2108" fmla="*/ 4861858 h 5706946"/>
              <a:gd name="connsiteX2109" fmla="*/ 2694397 w 4487832"/>
              <a:gd name="connsiteY2109" fmla="*/ 4820376 h 5706946"/>
              <a:gd name="connsiteX2110" fmla="*/ 2693345 w 4487832"/>
              <a:gd name="connsiteY2110" fmla="*/ 4811211 h 5706946"/>
              <a:gd name="connsiteX2111" fmla="*/ 2680348 w 4487832"/>
              <a:gd name="connsiteY2111" fmla="*/ 4831388 h 5706946"/>
              <a:gd name="connsiteX2112" fmla="*/ 2676655 w 4487832"/>
              <a:gd name="connsiteY2112" fmla="*/ 4843526 h 5706946"/>
              <a:gd name="connsiteX2113" fmla="*/ 2666191 w 4487832"/>
              <a:gd name="connsiteY2113" fmla="*/ 4870719 h 5706946"/>
              <a:gd name="connsiteX2114" fmla="*/ 2666441 w 4487832"/>
              <a:gd name="connsiteY2114" fmla="*/ 4852975 h 5706946"/>
              <a:gd name="connsiteX2115" fmla="*/ 2647018 w 4487832"/>
              <a:gd name="connsiteY2115" fmla="*/ 4883126 h 5706946"/>
              <a:gd name="connsiteX2116" fmla="*/ 2569082 w 4487832"/>
              <a:gd name="connsiteY2116" fmla="*/ 5119874 h 5706946"/>
              <a:gd name="connsiteX2117" fmla="*/ 2578641 w 4487832"/>
              <a:gd name="connsiteY2117" fmla="*/ 5041826 h 5706946"/>
              <a:gd name="connsiteX2118" fmla="*/ 2604296 w 4487832"/>
              <a:gd name="connsiteY2118" fmla="*/ 4935696 h 5706946"/>
              <a:gd name="connsiteX2119" fmla="*/ 2608428 w 4487832"/>
              <a:gd name="connsiteY2119" fmla="*/ 4913168 h 5706946"/>
              <a:gd name="connsiteX2120" fmla="*/ 2589320 w 4487832"/>
              <a:gd name="connsiteY2120" fmla="*/ 4920367 h 5706946"/>
              <a:gd name="connsiteX2121" fmla="*/ 2616117 w 4487832"/>
              <a:gd name="connsiteY2121" fmla="*/ 4871074 h 5706946"/>
              <a:gd name="connsiteX2122" fmla="*/ 2617324 w 4487832"/>
              <a:gd name="connsiteY2122" fmla="*/ 4848569 h 5706946"/>
              <a:gd name="connsiteX2123" fmla="*/ 2613733 w 4487832"/>
              <a:gd name="connsiteY2123" fmla="*/ 4836812 h 5706946"/>
              <a:gd name="connsiteX2124" fmla="*/ 2579395 w 4487832"/>
              <a:gd name="connsiteY2124" fmla="*/ 4923301 h 5706946"/>
              <a:gd name="connsiteX2125" fmla="*/ 2589216 w 4487832"/>
              <a:gd name="connsiteY2125" fmla="*/ 4799100 h 5706946"/>
              <a:gd name="connsiteX2126" fmla="*/ 2595044 w 4487832"/>
              <a:gd name="connsiteY2126" fmla="*/ 4770260 h 5706946"/>
              <a:gd name="connsiteX2127" fmla="*/ 2541388 w 4487832"/>
              <a:gd name="connsiteY2127" fmla="*/ 4834531 h 5706946"/>
              <a:gd name="connsiteX2128" fmla="*/ 2499803 w 4487832"/>
              <a:gd name="connsiteY2128" fmla="*/ 4880508 h 5706946"/>
              <a:gd name="connsiteX2129" fmla="*/ 2460357 w 4487832"/>
              <a:gd name="connsiteY2129" fmla="*/ 4922279 h 5706946"/>
              <a:gd name="connsiteX2130" fmla="*/ 2504442 w 4487832"/>
              <a:gd name="connsiteY2130" fmla="*/ 4871396 h 5706946"/>
              <a:gd name="connsiteX2131" fmla="*/ 2518655 w 4487832"/>
              <a:gd name="connsiteY2131" fmla="*/ 4853814 h 5706946"/>
              <a:gd name="connsiteX2132" fmla="*/ 2501874 w 4487832"/>
              <a:gd name="connsiteY2132" fmla="*/ 4865728 h 5706946"/>
              <a:gd name="connsiteX2133" fmla="*/ 2399867 w 4487832"/>
              <a:gd name="connsiteY2133" fmla="*/ 4976638 h 5706946"/>
              <a:gd name="connsiteX2134" fmla="*/ 2490934 w 4487832"/>
              <a:gd name="connsiteY2134" fmla="*/ 4870683 h 5706946"/>
              <a:gd name="connsiteX2135" fmla="*/ 2496075 w 4487832"/>
              <a:gd name="connsiteY2135" fmla="*/ 4861523 h 5706946"/>
              <a:gd name="connsiteX2136" fmla="*/ 2490122 w 4487832"/>
              <a:gd name="connsiteY2136" fmla="*/ 4868893 h 5706946"/>
              <a:gd name="connsiteX2137" fmla="*/ 2437487 w 4487832"/>
              <a:gd name="connsiteY2137" fmla="*/ 4925626 h 5706946"/>
              <a:gd name="connsiteX2138" fmla="*/ 2402910 w 4487832"/>
              <a:gd name="connsiteY2138" fmla="*/ 4961227 h 5706946"/>
              <a:gd name="connsiteX2139" fmla="*/ 2406191 w 4487832"/>
              <a:gd name="connsiteY2139" fmla="*/ 4954912 h 5706946"/>
              <a:gd name="connsiteX2140" fmla="*/ 2406306 w 4487832"/>
              <a:gd name="connsiteY2140" fmla="*/ 4954620 h 5706946"/>
              <a:gd name="connsiteX2141" fmla="*/ 2407719 w 4487832"/>
              <a:gd name="connsiteY2141" fmla="*/ 4952948 h 5706946"/>
              <a:gd name="connsiteX2142" fmla="*/ 2431003 w 4487832"/>
              <a:gd name="connsiteY2142" fmla="*/ 4926944 h 5706946"/>
              <a:gd name="connsiteX2143" fmla="*/ 2412051 w 4487832"/>
              <a:gd name="connsiteY2143" fmla="*/ 4941999 h 5706946"/>
              <a:gd name="connsiteX2144" fmla="*/ 2410422 w 4487832"/>
              <a:gd name="connsiteY2144" fmla="*/ 4943892 h 5706946"/>
              <a:gd name="connsiteX2145" fmla="*/ 2409230 w 4487832"/>
              <a:gd name="connsiteY2145" fmla="*/ 4940408 h 5706946"/>
              <a:gd name="connsiteX2146" fmla="*/ 2404330 w 4487832"/>
              <a:gd name="connsiteY2146" fmla="*/ 4947208 h 5706946"/>
              <a:gd name="connsiteX2147" fmla="*/ 2399502 w 4487832"/>
              <a:gd name="connsiteY2147" fmla="*/ 4956070 h 5706946"/>
              <a:gd name="connsiteX2148" fmla="*/ 2394604 w 4487832"/>
              <a:gd name="connsiteY2148" fmla="*/ 4961045 h 5706946"/>
              <a:gd name="connsiteX2149" fmla="*/ 2406763 w 4487832"/>
              <a:gd name="connsiteY2149" fmla="*/ 4942236 h 5706946"/>
              <a:gd name="connsiteX2150" fmla="*/ 2495672 w 4487832"/>
              <a:gd name="connsiteY2150" fmla="*/ 4844089 h 5706946"/>
              <a:gd name="connsiteX2151" fmla="*/ 2527067 w 4487832"/>
              <a:gd name="connsiteY2151" fmla="*/ 4802906 h 5706946"/>
              <a:gd name="connsiteX2152" fmla="*/ 2521796 w 4487832"/>
              <a:gd name="connsiteY2152" fmla="*/ 4807810 h 5706946"/>
              <a:gd name="connsiteX2153" fmla="*/ 2448595 w 4487832"/>
              <a:gd name="connsiteY2153" fmla="*/ 4887700 h 5706946"/>
              <a:gd name="connsiteX2154" fmla="*/ 2421280 w 4487832"/>
              <a:gd name="connsiteY2154" fmla="*/ 4918045 h 5706946"/>
              <a:gd name="connsiteX2155" fmla="*/ 2434797 w 4487832"/>
              <a:gd name="connsiteY2155" fmla="*/ 4898261 h 5706946"/>
              <a:gd name="connsiteX2156" fmla="*/ 2468610 w 4487832"/>
              <a:gd name="connsiteY2156" fmla="*/ 4858648 h 5706946"/>
              <a:gd name="connsiteX2157" fmla="*/ 2468499 w 4487832"/>
              <a:gd name="connsiteY2157" fmla="*/ 4858583 h 5706946"/>
              <a:gd name="connsiteX2158" fmla="*/ 2472323 w 4487832"/>
              <a:gd name="connsiteY2158" fmla="*/ 4824330 h 5706946"/>
              <a:gd name="connsiteX2159" fmla="*/ 2475466 w 4487832"/>
              <a:gd name="connsiteY2159" fmla="*/ 4806452 h 5706946"/>
              <a:gd name="connsiteX2160" fmla="*/ 2469037 w 4487832"/>
              <a:gd name="connsiteY2160" fmla="*/ 4813727 h 5706946"/>
              <a:gd name="connsiteX2161" fmla="*/ 2458603 w 4487832"/>
              <a:gd name="connsiteY2161" fmla="*/ 4823210 h 5706946"/>
              <a:gd name="connsiteX2162" fmla="*/ 2448728 w 4487832"/>
              <a:gd name="connsiteY2162" fmla="*/ 4839286 h 5706946"/>
              <a:gd name="connsiteX2163" fmla="*/ 2450325 w 4487832"/>
              <a:gd name="connsiteY2163" fmla="*/ 4826520 h 5706946"/>
              <a:gd name="connsiteX2164" fmla="*/ 2459687 w 4487832"/>
              <a:gd name="connsiteY2164" fmla="*/ 4804504 h 5706946"/>
              <a:gd name="connsiteX2165" fmla="*/ 2450749 w 4487832"/>
              <a:gd name="connsiteY2165" fmla="*/ 4815121 h 5706946"/>
              <a:gd name="connsiteX2166" fmla="*/ 2455630 w 4487832"/>
              <a:gd name="connsiteY2166" fmla="*/ 4800932 h 5706946"/>
              <a:gd name="connsiteX2167" fmla="*/ 2440906 w 4487832"/>
              <a:gd name="connsiteY2167" fmla="*/ 4817950 h 5706946"/>
              <a:gd name="connsiteX2168" fmla="*/ 2431419 w 4487832"/>
              <a:gd name="connsiteY2168" fmla="*/ 4837331 h 5706946"/>
              <a:gd name="connsiteX2169" fmla="*/ 2421564 w 4487832"/>
              <a:gd name="connsiteY2169" fmla="*/ 4848528 h 5706946"/>
              <a:gd name="connsiteX2170" fmla="*/ 2420381 w 4487832"/>
              <a:gd name="connsiteY2170" fmla="*/ 4849884 h 5706946"/>
              <a:gd name="connsiteX2171" fmla="*/ 2423712 w 4487832"/>
              <a:gd name="connsiteY2171" fmla="*/ 4841899 h 5706946"/>
              <a:gd name="connsiteX2172" fmla="*/ 2437990 w 4487832"/>
              <a:gd name="connsiteY2172" fmla="*/ 4810874 h 5706946"/>
              <a:gd name="connsiteX2173" fmla="*/ 2456796 w 4487832"/>
              <a:gd name="connsiteY2173" fmla="*/ 4775910 h 5706946"/>
              <a:gd name="connsiteX2174" fmla="*/ 2469325 w 4487832"/>
              <a:gd name="connsiteY2174" fmla="*/ 4750302 h 5706946"/>
              <a:gd name="connsiteX2175" fmla="*/ 2460755 w 4487832"/>
              <a:gd name="connsiteY2175" fmla="*/ 4757390 h 5706946"/>
              <a:gd name="connsiteX2176" fmla="*/ 2459553 w 4487832"/>
              <a:gd name="connsiteY2176" fmla="*/ 4759431 h 5706946"/>
              <a:gd name="connsiteX2177" fmla="*/ 2441208 w 4487832"/>
              <a:gd name="connsiteY2177" fmla="*/ 4792054 h 5706946"/>
              <a:gd name="connsiteX2178" fmla="*/ 2430882 w 4487832"/>
              <a:gd name="connsiteY2178" fmla="*/ 4801472 h 5706946"/>
              <a:gd name="connsiteX2179" fmla="*/ 2426353 w 4487832"/>
              <a:gd name="connsiteY2179" fmla="*/ 4815340 h 5706946"/>
              <a:gd name="connsiteX2180" fmla="*/ 2415787 w 4487832"/>
              <a:gd name="connsiteY2180" fmla="*/ 4824979 h 5706946"/>
              <a:gd name="connsiteX2181" fmla="*/ 2400498 w 4487832"/>
              <a:gd name="connsiteY2181" fmla="*/ 4857887 h 5706946"/>
              <a:gd name="connsiteX2182" fmla="*/ 2395471 w 4487832"/>
              <a:gd name="connsiteY2182" fmla="*/ 4863018 h 5706946"/>
              <a:gd name="connsiteX2183" fmla="*/ 2396023 w 4487832"/>
              <a:gd name="connsiteY2183" fmla="*/ 4859767 h 5706946"/>
              <a:gd name="connsiteX2184" fmla="*/ 2388409 w 4487832"/>
              <a:gd name="connsiteY2184" fmla="*/ 4875862 h 5706946"/>
              <a:gd name="connsiteX2185" fmla="*/ 2382213 w 4487832"/>
              <a:gd name="connsiteY2185" fmla="*/ 4884631 h 5706946"/>
              <a:gd name="connsiteX2186" fmla="*/ 2388269 w 4487832"/>
              <a:gd name="connsiteY2186" fmla="*/ 4863294 h 5706946"/>
              <a:gd name="connsiteX2187" fmla="*/ 2400019 w 4487832"/>
              <a:gd name="connsiteY2187" fmla="*/ 4839388 h 5706946"/>
              <a:gd name="connsiteX2188" fmla="*/ 2413277 w 4487832"/>
              <a:gd name="connsiteY2188" fmla="*/ 4809949 h 5706946"/>
              <a:gd name="connsiteX2189" fmla="*/ 2413143 w 4487832"/>
              <a:gd name="connsiteY2189" fmla="*/ 4804844 h 5706946"/>
              <a:gd name="connsiteX2190" fmla="*/ 2417731 w 4487832"/>
              <a:gd name="connsiteY2190" fmla="*/ 4791659 h 5706946"/>
              <a:gd name="connsiteX2191" fmla="*/ 2420146 w 4487832"/>
              <a:gd name="connsiteY2191" fmla="*/ 4787295 h 5706946"/>
              <a:gd name="connsiteX2192" fmla="*/ 2419104 w 4487832"/>
              <a:gd name="connsiteY2192" fmla="*/ 4788744 h 5706946"/>
              <a:gd name="connsiteX2193" fmla="*/ 2416331 w 4487832"/>
              <a:gd name="connsiteY2193" fmla="*/ 4793563 h 5706946"/>
              <a:gd name="connsiteX2194" fmla="*/ 2401476 w 4487832"/>
              <a:gd name="connsiteY2194" fmla="*/ 4822150 h 5706946"/>
              <a:gd name="connsiteX2195" fmla="*/ 2394927 w 4487832"/>
              <a:gd name="connsiteY2195" fmla="*/ 4831197 h 5706946"/>
              <a:gd name="connsiteX2196" fmla="*/ 2394186 w 4487832"/>
              <a:gd name="connsiteY2196" fmla="*/ 4832136 h 5706946"/>
              <a:gd name="connsiteX2197" fmla="*/ 2386689 w 4487832"/>
              <a:gd name="connsiteY2197" fmla="*/ 4845274 h 5706946"/>
              <a:gd name="connsiteX2198" fmla="*/ 2379988 w 4487832"/>
              <a:gd name="connsiteY2198" fmla="*/ 4856212 h 5706946"/>
              <a:gd name="connsiteX2199" fmla="*/ 2379978 w 4487832"/>
              <a:gd name="connsiteY2199" fmla="*/ 4856237 h 5706946"/>
              <a:gd name="connsiteX2200" fmla="*/ 2379964 w 4487832"/>
              <a:gd name="connsiteY2200" fmla="*/ 4856252 h 5706946"/>
              <a:gd name="connsiteX2201" fmla="*/ 2359630 w 4487832"/>
              <a:gd name="connsiteY2201" fmla="*/ 4889455 h 5706946"/>
              <a:gd name="connsiteX2202" fmla="*/ 2355559 w 4487832"/>
              <a:gd name="connsiteY2202" fmla="*/ 4911907 h 5706946"/>
              <a:gd name="connsiteX2203" fmla="*/ 2292128 w 4487832"/>
              <a:gd name="connsiteY2203" fmla="*/ 5193151 h 5706946"/>
              <a:gd name="connsiteX2204" fmla="*/ 2322611 w 4487832"/>
              <a:gd name="connsiteY2204" fmla="*/ 4970608 h 5706946"/>
              <a:gd name="connsiteX2205" fmla="*/ 2327192 w 4487832"/>
              <a:gd name="connsiteY2205" fmla="*/ 4931065 h 5706946"/>
              <a:gd name="connsiteX2206" fmla="*/ 2325821 w 4487832"/>
              <a:gd name="connsiteY2206" fmla="*/ 4933913 h 5706946"/>
              <a:gd name="connsiteX2207" fmla="*/ 2323613 w 4487832"/>
              <a:gd name="connsiteY2207" fmla="*/ 4935311 h 5706946"/>
              <a:gd name="connsiteX2208" fmla="*/ 2317654 w 4487832"/>
              <a:gd name="connsiteY2208" fmla="*/ 4939894 h 5706946"/>
              <a:gd name="connsiteX2209" fmla="*/ 2320479 w 4487832"/>
              <a:gd name="connsiteY2209" fmla="*/ 4933511 h 5706946"/>
              <a:gd name="connsiteX2210" fmla="*/ 2329178 w 4487832"/>
              <a:gd name="connsiteY2210" fmla="*/ 4913922 h 5706946"/>
              <a:gd name="connsiteX2211" fmla="*/ 2331729 w 4487832"/>
              <a:gd name="connsiteY2211" fmla="*/ 4891911 h 5706946"/>
              <a:gd name="connsiteX2212" fmla="*/ 2337897 w 4487832"/>
              <a:gd name="connsiteY2212" fmla="*/ 4834924 h 5706946"/>
              <a:gd name="connsiteX2213" fmla="*/ 2330925 w 4487832"/>
              <a:gd name="connsiteY2213" fmla="*/ 4838854 h 5706946"/>
              <a:gd name="connsiteX2214" fmla="*/ 2309502 w 4487832"/>
              <a:gd name="connsiteY2214" fmla="*/ 4883506 h 5706946"/>
              <a:gd name="connsiteX2215" fmla="*/ 2311203 w 4487832"/>
              <a:gd name="connsiteY2215" fmla="*/ 4869656 h 5706946"/>
              <a:gd name="connsiteX2216" fmla="*/ 2311826 w 4487832"/>
              <a:gd name="connsiteY2216" fmla="*/ 4870726 h 5706946"/>
              <a:gd name="connsiteX2217" fmla="*/ 2311138 w 4487832"/>
              <a:gd name="connsiteY2217" fmla="*/ 4872789 h 5706946"/>
              <a:gd name="connsiteX2218" fmla="*/ 2312226 w 4487832"/>
              <a:gd name="connsiteY2218" fmla="*/ 4871412 h 5706946"/>
              <a:gd name="connsiteX2219" fmla="*/ 2311826 w 4487832"/>
              <a:gd name="connsiteY2219" fmla="*/ 4870726 h 5706946"/>
              <a:gd name="connsiteX2220" fmla="*/ 2313090 w 4487832"/>
              <a:gd name="connsiteY2220" fmla="*/ 4866929 h 5706946"/>
              <a:gd name="connsiteX2221" fmla="*/ 2314573 w 4487832"/>
              <a:gd name="connsiteY2221" fmla="*/ 4864788 h 5706946"/>
              <a:gd name="connsiteX2222" fmla="*/ 2315601 w 4487832"/>
              <a:gd name="connsiteY2222" fmla="*/ 4862056 h 5706946"/>
              <a:gd name="connsiteX2223" fmla="*/ 2312991 w 4487832"/>
              <a:gd name="connsiteY2223" fmla="*/ 4851627 h 5706946"/>
              <a:gd name="connsiteX2224" fmla="*/ 2322465 w 4487832"/>
              <a:gd name="connsiteY2224" fmla="*/ 4829275 h 5706946"/>
              <a:gd name="connsiteX2225" fmla="*/ 2329136 w 4487832"/>
              <a:gd name="connsiteY2225" fmla="*/ 4815948 h 5706946"/>
              <a:gd name="connsiteX2226" fmla="*/ 2321965 w 4487832"/>
              <a:gd name="connsiteY2226" fmla="*/ 4819369 h 5706946"/>
              <a:gd name="connsiteX2227" fmla="*/ 2313084 w 4487832"/>
              <a:gd name="connsiteY2227" fmla="*/ 4823588 h 5706946"/>
              <a:gd name="connsiteX2228" fmla="*/ 2312004 w 4487832"/>
              <a:gd name="connsiteY2228" fmla="*/ 4824507 h 5706946"/>
              <a:gd name="connsiteX2229" fmla="*/ 2291811 w 4487832"/>
              <a:gd name="connsiteY2229" fmla="*/ 4863326 h 5706946"/>
              <a:gd name="connsiteX2230" fmla="*/ 2278716 w 4487832"/>
              <a:gd name="connsiteY2230" fmla="*/ 4891929 h 5706946"/>
              <a:gd name="connsiteX2231" fmla="*/ 2272595 w 4487832"/>
              <a:gd name="connsiteY2231" fmla="*/ 4920513 h 5706946"/>
              <a:gd name="connsiteX2232" fmla="*/ 2247873 w 4487832"/>
              <a:gd name="connsiteY2232" fmla="*/ 5005618 h 5706946"/>
              <a:gd name="connsiteX2233" fmla="*/ 2244484 w 4487832"/>
              <a:gd name="connsiteY2233" fmla="*/ 4976098 h 5706946"/>
              <a:gd name="connsiteX2234" fmla="*/ 2215776 w 4487832"/>
              <a:gd name="connsiteY2234" fmla="*/ 4986570 h 5706946"/>
              <a:gd name="connsiteX2235" fmla="*/ 2244379 w 4487832"/>
              <a:gd name="connsiteY2235" fmla="*/ 4820940 h 5706946"/>
              <a:gd name="connsiteX2236" fmla="*/ 2246528 w 4487832"/>
              <a:gd name="connsiteY2236" fmla="*/ 4787926 h 5706946"/>
              <a:gd name="connsiteX2237" fmla="*/ 2245456 w 4487832"/>
              <a:gd name="connsiteY2237" fmla="*/ 4791721 h 5706946"/>
              <a:gd name="connsiteX2238" fmla="*/ 2243014 w 4487832"/>
              <a:gd name="connsiteY2238" fmla="*/ 4794383 h 5706946"/>
              <a:gd name="connsiteX2239" fmla="*/ 2242982 w 4487832"/>
              <a:gd name="connsiteY2239" fmla="*/ 4794218 h 5706946"/>
              <a:gd name="connsiteX2240" fmla="*/ 2242568 w 4487832"/>
              <a:gd name="connsiteY2240" fmla="*/ 4795075 h 5706946"/>
              <a:gd name="connsiteX2241" fmla="*/ 2234307 w 4487832"/>
              <a:gd name="connsiteY2241" fmla="*/ 4805456 h 5706946"/>
              <a:gd name="connsiteX2242" fmla="*/ 2234446 w 4487832"/>
              <a:gd name="connsiteY2242" fmla="*/ 4802636 h 5706946"/>
              <a:gd name="connsiteX2243" fmla="*/ 2244948 w 4487832"/>
              <a:gd name="connsiteY2243" fmla="*/ 4784919 h 5706946"/>
              <a:gd name="connsiteX2244" fmla="*/ 2242183 w 4487832"/>
              <a:gd name="connsiteY2244" fmla="*/ 4780459 h 5706946"/>
              <a:gd name="connsiteX2245" fmla="*/ 2241624 w 4487832"/>
              <a:gd name="connsiteY2245" fmla="*/ 4778162 h 5706946"/>
              <a:gd name="connsiteX2246" fmla="*/ 2246186 w 4487832"/>
              <a:gd name="connsiteY2246" fmla="*/ 4768036 h 5706946"/>
              <a:gd name="connsiteX2247" fmla="*/ 2247930 w 4487832"/>
              <a:gd name="connsiteY2247" fmla="*/ 4766407 h 5706946"/>
              <a:gd name="connsiteX2248" fmla="*/ 2248070 w 4487832"/>
              <a:gd name="connsiteY2248" fmla="*/ 4764255 h 5706946"/>
              <a:gd name="connsiteX2249" fmla="*/ 2243825 w 4487832"/>
              <a:gd name="connsiteY2249" fmla="*/ 4764773 h 5706946"/>
              <a:gd name="connsiteX2250" fmla="*/ 2247862 w 4487832"/>
              <a:gd name="connsiteY2250" fmla="*/ 4757726 h 5706946"/>
              <a:gd name="connsiteX2251" fmla="*/ 2248571 w 4487832"/>
              <a:gd name="connsiteY2251" fmla="*/ 4756549 h 5706946"/>
              <a:gd name="connsiteX2252" fmla="*/ 2248797 w 4487832"/>
              <a:gd name="connsiteY2252" fmla="*/ 4753083 h 5706946"/>
              <a:gd name="connsiteX2253" fmla="*/ 2189507 w 4487832"/>
              <a:gd name="connsiteY2253" fmla="*/ 4945322 h 5706946"/>
              <a:gd name="connsiteX2254" fmla="*/ 2178221 w 4487832"/>
              <a:gd name="connsiteY2254" fmla="*/ 4909531 h 5706946"/>
              <a:gd name="connsiteX2255" fmla="*/ 2159599 w 4487832"/>
              <a:gd name="connsiteY2255" fmla="*/ 4969832 h 5706946"/>
              <a:gd name="connsiteX2256" fmla="*/ 2160558 w 4487832"/>
              <a:gd name="connsiteY2256" fmla="*/ 4970913 h 5706946"/>
              <a:gd name="connsiteX2257" fmla="*/ 2160423 w 4487832"/>
              <a:gd name="connsiteY2257" fmla="*/ 4970761 h 5706946"/>
              <a:gd name="connsiteX2258" fmla="*/ 2159598 w 4487832"/>
              <a:gd name="connsiteY2258" fmla="*/ 4969833 h 5706946"/>
              <a:gd name="connsiteX2259" fmla="*/ 2143605 w 4487832"/>
              <a:gd name="connsiteY2259" fmla="*/ 5021624 h 5706946"/>
              <a:gd name="connsiteX2260" fmla="*/ 2066051 w 4487832"/>
              <a:gd name="connsiteY2260" fmla="*/ 5360268 h 5706946"/>
              <a:gd name="connsiteX2261" fmla="*/ 1978270 w 4487832"/>
              <a:gd name="connsiteY2261" fmla="*/ 5658662 h 5706946"/>
              <a:gd name="connsiteX2262" fmla="*/ 1965994 w 4487832"/>
              <a:gd name="connsiteY2262" fmla="*/ 5700395 h 5706946"/>
              <a:gd name="connsiteX2263" fmla="*/ 1958799 w 4487832"/>
              <a:gd name="connsiteY2263" fmla="*/ 5703581 h 5706946"/>
              <a:gd name="connsiteX2264" fmla="*/ 1946092 w 4487832"/>
              <a:gd name="connsiteY2264" fmla="*/ 5705362 h 5706946"/>
              <a:gd name="connsiteX2265" fmla="*/ 1966568 w 4487832"/>
              <a:gd name="connsiteY2265" fmla="*/ 5624639 h 5706946"/>
              <a:gd name="connsiteX2266" fmla="*/ 1986397 w 4487832"/>
              <a:gd name="connsiteY2266" fmla="*/ 5510580 h 5706946"/>
              <a:gd name="connsiteX2267" fmla="*/ 2002056 w 4487832"/>
              <a:gd name="connsiteY2267" fmla="*/ 5448965 h 5706946"/>
              <a:gd name="connsiteX2268" fmla="*/ 2008897 w 4487832"/>
              <a:gd name="connsiteY2268" fmla="*/ 5445909 h 5706946"/>
              <a:gd name="connsiteX2269" fmla="*/ 2011177 w 4487832"/>
              <a:gd name="connsiteY2269" fmla="*/ 5444889 h 5706946"/>
              <a:gd name="connsiteX2270" fmla="*/ 2010164 w 4487832"/>
              <a:gd name="connsiteY2270" fmla="*/ 5445342 h 5706946"/>
              <a:gd name="connsiteX2271" fmla="*/ 2008897 w 4487832"/>
              <a:gd name="connsiteY2271" fmla="*/ 5445909 h 5706946"/>
              <a:gd name="connsiteX2272" fmla="*/ 2005096 w 4487832"/>
              <a:gd name="connsiteY2272" fmla="*/ 5447606 h 5706946"/>
              <a:gd name="connsiteX2273" fmla="*/ 2002056 w 4487832"/>
              <a:gd name="connsiteY2273" fmla="*/ 5448965 h 5706946"/>
              <a:gd name="connsiteX2274" fmla="*/ 1986397 w 4487832"/>
              <a:gd name="connsiteY2274" fmla="*/ 5510580 h 5706946"/>
              <a:gd name="connsiteX2275" fmla="*/ 1943738 w 4487832"/>
              <a:gd name="connsiteY2275" fmla="*/ 5641841 h 5706946"/>
              <a:gd name="connsiteX2276" fmla="*/ 1930444 w 4487832"/>
              <a:gd name="connsiteY2276" fmla="*/ 5690582 h 5706946"/>
              <a:gd name="connsiteX2277" fmla="*/ 1919235 w 4487832"/>
              <a:gd name="connsiteY2277" fmla="*/ 5687786 h 5706946"/>
              <a:gd name="connsiteX2278" fmla="*/ 1915918 w 4487832"/>
              <a:gd name="connsiteY2278" fmla="*/ 5678972 h 5706946"/>
              <a:gd name="connsiteX2279" fmla="*/ 2016405 w 4487832"/>
              <a:gd name="connsiteY2279" fmla="*/ 5283418 h 5706946"/>
              <a:gd name="connsiteX2280" fmla="*/ 2069587 w 4487832"/>
              <a:gd name="connsiteY2280" fmla="*/ 5046605 h 5706946"/>
              <a:gd name="connsiteX2281" fmla="*/ 2084090 w 4487832"/>
              <a:gd name="connsiteY2281" fmla="*/ 4967324 h 5706946"/>
              <a:gd name="connsiteX2282" fmla="*/ 2074377 w 4487832"/>
              <a:gd name="connsiteY2282" fmla="*/ 4935154 h 5706946"/>
              <a:gd name="connsiteX2283" fmla="*/ 2064758 w 4487832"/>
              <a:gd name="connsiteY2283" fmla="*/ 4982071 h 5706946"/>
              <a:gd name="connsiteX2284" fmla="*/ 2049861 w 4487832"/>
              <a:gd name="connsiteY2284" fmla="*/ 5021167 h 5706946"/>
              <a:gd name="connsiteX2285" fmla="*/ 2029053 w 4487832"/>
              <a:gd name="connsiteY2285" fmla="*/ 5037912 h 5706946"/>
              <a:gd name="connsiteX2286" fmla="*/ 2011588 w 4487832"/>
              <a:gd name="connsiteY2286" fmla="*/ 5117679 h 5706946"/>
              <a:gd name="connsiteX2287" fmla="*/ 2004952 w 4487832"/>
              <a:gd name="connsiteY2287" fmla="*/ 5146999 h 5706946"/>
              <a:gd name="connsiteX2288" fmla="*/ 2005248 w 4487832"/>
              <a:gd name="connsiteY2288" fmla="*/ 5149009 h 5706946"/>
              <a:gd name="connsiteX2289" fmla="*/ 2004644 w 4487832"/>
              <a:gd name="connsiteY2289" fmla="*/ 5148359 h 5706946"/>
              <a:gd name="connsiteX2290" fmla="*/ 2001119 w 4487832"/>
              <a:gd name="connsiteY2290" fmla="*/ 5163931 h 5706946"/>
              <a:gd name="connsiteX2291" fmla="*/ 1988810 w 4487832"/>
              <a:gd name="connsiteY2291" fmla="*/ 5198056 h 5706946"/>
              <a:gd name="connsiteX2292" fmla="*/ 1961052 w 4487832"/>
              <a:gd name="connsiteY2292" fmla="*/ 5216794 h 5706946"/>
              <a:gd name="connsiteX2293" fmla="*/ 1957952 w 4487832"/>
              <a:gd name="connsiteY2293" fmla="*/ 5226273 h 5706946"/>
              <a:gd name="connsiteX2294" fmla="*/ 1957084 w 4487832"/>
              <a:gd name="connsiteY2294" fmla="*/ 5236514 h 5706946"/>
              <a:gd name="connsiteX2295" fmla="*/ 1952582 w 4487832"/>
              <a:gd name="connsiteY2295" fmla="*/ 5248204 h 5706946"/>
              <a:gd name="connsiteX2296" fmla="*/ 1950076 w 4487832"/>
              <a:gd name="connsiteY2296" fmla="*/ 5248859 h 5706946"/>
              <a:gd name="connsiteX2297" fmla="*/ 1949902 w 4487832"/>
              <a:gd name="connsiteY2297" fmla="*/ 5255161 h 5706946"/>
              <a:gd name="connsiteX2298" fmla="*/ 1952582 w 4487832"/>
              <a:gd name="connsiteY2298" fmla="*/ 5248204 h 5706946"/>
              <a:gd name="connsiteX2299" fmla="*/ 1956174 w 4487832"/>
              <a:gd name="connsiteY2299" fmla="*/ 5247263 h 5706946"/>
              <a:gd name="connsiteX2300" fmla="*/ 1931899 w 4487832"/>
              <a:gd name="connsiteY2300" fmla="*/ 5285939 h 5706946"/>
              <a:gd name="connsiteX2301" fmla="*/ 1962111 w 4487832"/>
              <a:gd name="connsiteY2301" fmla="*/ 5172445 h 5706946"/>
              <a:gd name="connsiteX2302" fmla="*/ 1969206 w 4487832"/>
              <a:gd name="connsiteY2302" fmla="*/ 5131077 h 5706946"/>
              <a:gd name="connsiteX2303" fmla="*/ 1967969 w 4487832"/>
              <a:gd name="connsiteY2303" fmla="*/ 5128702 h 5706946"/>
              <a:gd name="connsiteX2304" fmla="*/ 1955861 w 4487832"/>
              <a:gd name="connsiteY2304" fmla="*/ 5091634 h 5706946"/>
              <a:gd name="connsiteX2305" fmla="*/ 1912484 w 4487832"/>
              <a:gd name="connsiteY2305" fmla="*/ 4964246 h 5706946"/>
              <a:gd name="connsiteX2306" fmla="*/ 1909140 w 4487832"/>
              <a:gd name="connsiteY2306" fmla="*/ 4976904 h 5706946"/>
              <a:gd name="connsiteX2307" fmla="*/ 1895404 w 4487832"/>
              <a:gd name="connsiteY2307" fmla="*/ 5030521 h 5706946"/>
              <a:gd name="connsiteX2308" fmla="*/ 1802557 w 4487832"/>
              <a:gd name="connsiteY2308" fmla="*/ 5379894 h 5706946"/>
              <a:gd name="connsiteX2309" fmla="*/ 1769058 w 4487832"/>
              <a:gd name="connsiteY2309" fmla="*/ 5505388 h 5706946"/>
              <a:gd name="connsiteX2310" fmla="*/ 1760893 w 4487832"/>
              <a:gd name="connsiteY2310" fmla="*/ 5497531 h 5706946"/>
              <a:gd name="connsiteX2311" fmla="*/ 1758641 w 4487832"/>
              <a:gd name="connsiteY2311" fmla="*/ 5495060 h 5706946"/>
              <a:gd name="connsiteX2312" fmla="*/ 1805919 w 4487832"/>
              <a:gd name="connsiteY2312" fmla="*/ 5293221 h 5706946"/>
              <a:gd name="connsiteX2313" fmla="*/ 1851039 w 4487832"/>
              <a:gd name="connsiteY2313" fmla="*/ 5102609 h 5706946"/>
              <a:gd name="connsiteX2314" fmla="*/ 1817316 w 4487832"/>
              <a:gd name="connsiteY2314" fmla="*/ 5069393 h 5706946"/>
              <a:gd name="connsiteX2315" fmla="*/ 1829722 w 4487832"/>
              <a:gd name="connsiteY2315" fmla="*/ 4979439 h 5706946"/>
              <a:gd name="connsiteX2316" fmla="*/ 1833727 w 4487832"/>
              <a:gd name="connsiteY2316" fmla="*/ 4889254 h 5706946"/>
              <a:gd name="connsiteX2317" fmla="*/ 1837473 w 4487832"/>
              <a:gd name="connsiteY2317" fmla="*/ 4870897 h 5706946"/>
              <a:gd name="connsiteX2318" fmla="*/ 1825198 w 4487832"/>
              <a:gd name="connsiteY2318" fmla="*/ 4832100 h 5706946"/>
              <a:gd name="connsiteX2319" fmla="*/ 1813730 w 4487832"/>
              <a:gd name="connsiteY2319" fmla="*/ 4840106 h 5706946"/>
              <a:gd name="connsiteX2320" fmla="*/ 1793425 w 4487832"/>
              <a:gd name="connsiteY2320" fmla="*/ 4923789 h 5706946"/>
              <a:gd name="connsiteX2321" fmla="*/ 1762783 w 4487832"/>
              <a:gd name="connsiteY2321" fmla="*/ 4979945 h 5706946"/>
              <a:gd name="connsiteX2322" fmla="*/ 1793057 w 4487832"/>
              <a:gd name="connsiteY2322" fmla="*/ 4858032 h 5706946"/>
              <a:gd name="connsiteX2323" fmla="*/ 1787093 w 4487832"/>
              <a:gd name="connsiteY2323" fmla="*/ 4806077 h 5706946"/>
              <a:gd name="connsiteX2324" fmla="*/ 1796551 w 4487832"/>
              <a:gd name="connsiteY2324" fmla="*/ 4785550 h 5706946"/>
              <a:gd name="connsiteX2325" fmla="*/ 1803538 w 4487832"/>
              <a:gd name="connsiteY2325" fmla="*/ 4762967 h 5706946"/>
              <a:gd name="connsiteX2326" fmla="*/ 1788476 w 4487832"/>
              <a:gd name="connsiteY2326" fmla="*/ 4713964 h 5706946"/>
              <a:gd name="connsiteX2327" fmla="*/ 1781645 w 4487832"/>
              <a:gd name="connsiteY2327" fmla="*/ 4691748 h 5706946"/>
              <a:gd name="connsiteX2328" fmla="*/ 1767908 w 4487832"/>
              <a:gd name="connsiteY2328" fmla="*/ 4764014 h 5706946"/>
              <a:gd name="connsiteX2329" fmla="*/ 1705736 w 4487832"/>
              <a:gd name="connsiteY2329" fmla="*/ 4993671 h 5706946"/>
              <a:gd name="connsiteX2330" fmla="*/ 1682856 w 4487832"/>
              <a:gd name="connsiteY2330" fmla="*/ 5054918 h 5706946"/>
              <a:gd name="connsiteX2331" fmla="*/ 1746286 w 4487832"/>
              <a:gd name="connsiteY2331" fmla="*/ 4773673 h 5706946"/>
              <a:gd name="connsiteX2332" fmla="*/ 1745335 w 4487832"/>
              <a:gd name="connsiteY2332" fmla="*/ 4692431 h 5706946"/>
              <a:gd name="connsiteX2333" fmla="*/ 1696015 w 4487832"/>
              <a:gd name="connsiteY2333" fmla="*/ 4846439 h 5706946"/>
              <a:gd name="connsiteX2334" fmla="*/ 1570555 w 4487832"/>
              <a:gd name="connsiteY2334" fmla="*/ 5337733 h 5706946"/>
              <a:gd name="connsiteX2335" fmla="*/ 1570141 w 4487832"/>
              <a:gd name="connsiteY2335" fmla="*/ 5339323 h 5706946"/>
              <a:gd name="connsiteX2336" fmla="*/ 1570109 w 4487832"/>
              <a:gd name="connsiteY2336" fmla="*/ 5339183 h 5706946"/>
              <a:gd name="connsiteX2337" fmla="*/ 1586831 w 4487832"/>
              <a:gd name="connsiteY2337" fmla="*/ 5164968 h 5706946"/>
              <a:gd name="connsiteX2338" fmla="*/ 1699721 w 4487832"/>
              <a:gd name="connsiteY2338" fmla="*/ 4735750 h 5706946"/>
              <a:gd name="connsiteX2339" fmla="*/ 1725567 w 4487832"/>
              <a:gd name="connsiteY2339" fmla="*/ 4629487 h 5706946"/>
              <a:gd name="connsiteX2340" fmla="*/ 1713749 w 4487832"/>
              <a:gd name="connsiteY2340" fmla="*/ 4636960 h 5706946"/>
              <a:gd name="connsiteX2341" fmla="*/ 1699350 w 4487832"/>
              <a:gd name="connsiteY2341" fmla="*/ 4656697 h 5706946"/>
              <a:gd name="connsiteX2342" fmla="*/ 1734015 w 4487832"/>
              <a:gd name="connsiteY2342" fmla="*/ 4596409 h 5706946"/>
              <a:gd name="connsiteX2343" fmla="*/ 1742061 w 4487832"/>
              <a:gd name="connsiteY2343" fmla="*/ 4567385 h 5706946"/>
              <a:gd name="connsiteX2344" fmla="*/ 1739328 w 4487832"/>
              <a:gd name="connsiteY2344" fmla="*/ 4558937 h 5706946"/>
              <a:gd name="connsiteX2345" fmla="*/ 1701267 w 4487832"/>
              <a:gd name="connsiteY2345" fmla="*/ 4614676 h 5706946"/>
              <a:gd name="connsiteX2346" fmla="*/ 1614022 w 4487832"/>
              <a:gd name="connsiteY2346" fmla="*/ 4731269 h 5706946"/>
              <a:gd name="connsiteX2347" fmla="*/ 1651333 w 4487832"/>
              <a:gd name="connsiteY2347" fmla="*/ 4649633 h 5706946"/>
              <a:gd name="connsiteX2348" fmla="*/ 1607882 w 4487832"/>
              <a:gd name="connsiteY2348" fmla="*/ 4705727 h 5706946"/>
              <a:gd name="connsiteX2349" fmla="*/ 1586955 w 4487832"/>
              <a:gd name="connsiteY2349" fmla="*/ 4713916 h 5706946"/>
              <a:gd name="connsiteX2350" fmla="*/ 1510268 w 4487832"/>
              <a:gd name="connsiteY2350" fmla="*/ 4821565 h 5706946"/>
              <a:gd name="connsiteX2351" fmla="*/ 1519710 w 4487832"/>
              <a:gd name="connsiteY2351" fmla="*/ 4799294 h 5706946"/>
              <a:gd name="connsiteX2352" fmla="*/ 1521774 w 4487832"/>
              <a:gd name="connsiteY2352" fmla="*/ 4796998 h 5706946"/>
              <a:gd name="connsiteX2353" fmla="*/ 1523500 w 4487832"/>
              <a:gd name="connsiteY2353" fmla="*/ 4792583 h 5706946"/>
              <a:gd name="connsiteX2354" fmla="*/ 1528229 w 4487832"/>
              <a:gd name="connsiteY2354" fmla="*/ 4784826 h 5706946"/>
              <a:gd name="connsiteX2355" fmla="*/ 1538487 w 4487832"/>
              <a:gd name="connsiteY2355" fmla="*/ 4769331 h 5706946"/>
              <a:gd name="connsiteX2356" fmla="*/ 1568568 w 4487832"/>
              <a:gd name="connsiteY2356" fmla="*/ 4713161 h 5706946"/>
              <a:gd name="connsiteX2357" fmla="*/ 1538069 w 4487832"/>
              <a:gd name="connsiteY2357" fmla="*/ 4755078 h 5706946"/>
              <a:gd name="connsiteX2358" fmla="*/ 1527646 w 4487832"/>
              <a:gd name="connsiteY2358" fmla="*/ 4781965 h 5706946"/>
              <a:gd name="connsiteX2359" fmla="*/ 1523500 w 4487832"/>
              <a:gd name="connsiteY2359" fmla="*/ 4792583 h 5706946"/>
              <a:gd name="connsiteX2360" fmla="*/ 1520400 w 4487832"/>
              <a:gd name="connsiteY2360" fmla="*/ 4797666 h 5706946"/>
              <a:gd name="connsiteX2361" fmla="*/ 1519710 w 4487832"/>
              <a:gd name="connsiteY2361" fmla="*/ 4799294 h 5706946"/>
              <a:gd name="connsiteX2362" fmla="*/ 1515152 w 4487832"/>
              <a:gd name="connsiteY2362" fmla="*/ 4804357 h 5706946"/>
              <a:gd name="connsiteX2363" fmla="*/ 1522859 w 4487832"/>
              <a:gd name="connsiteY2363" fmla="*/ 4765760 h 5706946"/>
              <a:gd name="connsiteX2364" fmla="*/ 1526073 w 4487832"/>
              <a:gd name="connsiteY2364" fmla="*/ 4760218 h 5706946"/>
              <a:gd name="connsiteX2365" fmla="*/ 1526509 w 4487832"/>
              <a:gd name="connsiteY2365" fmla="*/ 4759513 h 5706946"/>
              <a:gd name="connsiteX2366" fmla="*/ 1526559 w 4487832"/>
              <a:gd name="connsiteY2366" fmla="*/ 4759379 h 5706946"/>
              <a:gd name="connsiteX2367" fmla="*/ 1526073 w 4487832"/>
              <a:gd name="connsiteY2367" fmla="*/ 4760218 h 5706946"/>
              <a:gd name="connsiteX2368" fmla="*/ 1520790 w 4487832"/>
              <a:gd name="connsiteY2368" fmla="*/ 4768770 h 5706946"/>
              <a:gd name="connsiteX2369" fmla="*/ 1456831 w 4487832"/>
              <a:gd name="connsiteY2369" fmla="*/ 4847304 h 5706946"/>
              <a:gd name="connsiteX2370" fmla="*/ 1457951 w 4487832"/>
              <a:gd name="connsiteY2370" fmla="*/ 4820753 h 5706946"/>
              <a:gd name="connsiteX2371" fmla="*/ 1461091 w 4487832"/>
              <a:gd name="connsiteY2371" fmla="*/ 4814445 h 5706946"/>
              <a:gd name="connsiteX2372" fmla="*/ 1478788 w 4487832"/>
              <a:gd name="connsiteY2372" fmla="*/ 4784991 h 5706946"/>
              <a:gd name="connsiteX2373" fmla="*/ 1504762 w 4487832"/>
              <a:gd name="connsiteY2373" fmla="*/ 4730323 h 5706946"/>
              <a:gd name="connsiteX2374" fmla="*/ 1474279 w 4487832"/>
              <a:gd name="connsiteY2374" fmla="*/ 4774600 h 5706946"/>
              <a:gd name="connsiteX2375" fmla="*/ 1473163 w 4487832"/>
              <a:gd name="connsiteY2375" fmla="*/ 4776591 h 5706946"/>
              <a:gd name="connsiteX2376" fmla="*/ 1471553 w 4487832"/>
              <a:gd name="connsiteY2376" fmla="*/ 4778406 h 5706946"/>
              <a:gd name="connsiteX2377" fmla="*/ 1457036 w 4487832"/>
              <a:gd name="connsiteY2377" fmla="*/ 4796785 h 5706946"/>
              <a:gd name="connsiteX2378" fmla="*/ 1446229 w 4487832"/>
              <a:gd name="connsiteY2378" fmla="*/ 4801435 h 5706946"/>
              <a:gd name="connsiteX2379" fmla="*/ 1447294 w 4487832"/>
              <a:gd name="connsiteY2379" fmla="*/ 4796248 h 5706946"/>
              <a:gd name="connsiteX2380" fmla="*/ 1531585 w 4487832"/>
              <a:gd name="connsiteY2380" fmla="*/ 4664989 h 5706946"/>
              <a:gd name="connsiteX2381" fmla="*/ 1554583 w 4487832"/>
              <a:gd name="connsiteY2381" fmla="*/ 4613533 h 5706946"/>
              <a:gd name="connsiteX2382" fmla="*/ 1518693 w 4487832"/>
              <a:gd name="connsiteY2382" fmla="*/ 4669498 h 5706946"/>
              <a:gd name="connsiteX2383" fmla="*/ 1488551 w 4487832"/>
              <a:gd name="connsiteY2383" fmla="*/ 4713924 h 5706946"/>
              <a:gd name="connsiteX2384" fmla="*/ 1480143 w 4487832"/>
              <a:gd name="connsiteY2384" fmla="*/ 4716775 h 5706946"/>
              <a:gd name="connsiteX2385" fmla="*/ 1491286 w 4487832"/>
              <a:gd name="connsiteY2385" fmla="*/ 4696521 h 5706946"/>
              <a:gd name="connsiteX2386" fmla="*/ 1604699 w 4487832"/>
              <a:gd name="connsiteY2386" fmla="*/ 4520365 h 5706946"/>
              <a:gd name="connsiteX2387" fmla="*/ 1602493 w 4487832"/>
              <a:gd name="connsiteY2387" fmla="*/ 4496682 h 5706946"/>
              <a:gd name="connsiteX2388" fmla="*/ 1495724 w 4487832"/>
              <a:gd name="connsiteY2388" fmla="*/ 4660500 h 5706946"/>
              <a:gd name="connsiteX2389" fmla="*/ 1494293 w 4487832"/>
              <a:gd name="connsiteY2389" fmla="*/ 4658723 h 5706946"/>
              <a:gd name="connsiteX2390" fmla="*/ 1494655 w 4487832"/>
              <a:gd name="connsiteY2390" fmla="*/ 4658143 h 5706946"/>
              <a:gd name="connsiteX2391" fmla="*/ 1535981 w 4487832"/>
              <a:gd name="connsiteY2391" fmla="*/ 4582418 h 5706946"/>
              <a:gd name="connsiteX2392" fmla="*/ 1483029 w 4487832"/>
              <a:gd name="connsiteY2392" fmla="*/ 4655999 h 5706946"/>
              <a:gd name="connsiteX2393" fmla="*/ 1451141 w 4487832"/>
              <a:gd name="connsiteY2393" fmla="*/ 4706796 h 5706946"/>
              <a:gd name="connsiteX2394" fmla="*/ 1450291 w 4487832"/>
              <a:gd name="connsiteY2394" fmla="*/ 4707848 h 5706946"/>
              <a:gd name="connsiteX2395" fmla="*/ 1503288 w 4487832"/>
              <a:gd name="connsiteY2395" fmla="*/ 4602399 h 5706946"/>
              <a:gd name="connsiteX2396" fmla="*/ 1516995 w 4487832"/>
              <a:gd name="connsiteY2396" fmla="*/ 4569845 h 5706946"/>
              <a:gd name="connsiteX2397" fmla="*/ 1481609 w 4487832"/>
              <a:gd name="connsiteY2397" fmla="*/ 4628972 h 5706946"/>
              <a:gd name="connsiteX2398" fmla="*/ 1456747 w 4487832"/>
              <a:gd name="connsiteY2398" fmla="*/ 4635303 h 5706946"/>
              <a:gd name="connsiteX2399" fmla="*/ 1428526 w 4487832"/>
              <a:gd name="connsiteY2399" fmla="*/ 4687539 h 5706946"/>
              <a:gd name="connsiteX2400" fmla="*/ 1407043 w 4487832"/>
              <a:gd name="connsiteY2400" fmla="*/ 4713420 h 5706946"/>
              <a:gd name="connsiteX2401" fmla="*/ 1401125 w 4487832"/>
              <a:gd name="connsiteY2401" fmla="*/ 4702816 h 5706946"/>
              <a:gd name="connsiteX2402" fmla="*/ 1361609 w 4487832"/>
              <a:gd name="connsiteY2402" fmla="*/ 4760770 h 5706946"/>
              <a:gd name="connsiteX2403" fmla="*/ 1325190 w 4487832"/>
              <a:gd name="connsiteY2403" fmla="*/ 4792083 h 5706946"/>
              <a:gd name="connsiteX2404" fmla="*/ 1320371 w 4487832"/>
              <a:gd name="connsiteY2404" fmla="*/ 4790714 h 5706946"/>
              <a:gd name="connsiteX2405" fmla="*/ 1272174 w 4487832"/>
              <a:gd name="connsiteY2405" fmla="*/ 4832074 h 5706946"/>
              <a:gd name="connsiteX2406" fmla="*/ 1288420 w 4487832"/>
              <a:gd name="connsiteY2406" fmla="*/ 4790571 h 5706946"/>
              <a:gd name="connsiteX2407" fmla="*/ 1259090 w 4487832"/>
              <a:gd name="connsiteY2407" fmla="*/ 4828360 h 5706946"/>
              <a:gd name="connsiteX2408" fmla="*/ 1283740 w 4487832"/>
              <a:gd name="connsiteY2408" fmla="*/ 4757261 h 5706946"/>
              <a:gd name="connsiteX2409" fmla="*/ 1572803 w 4487832"/>
              <a:gd name="connsiteY2409" fmla="*/ 4276276 h 5706946"/>
              <a:gd name="connsiteX2410" fmla="*/ 1580452 w 4487832"/>
              <a:gd name="connsiteY2410" fmla="*/ 4265059 h 5706946"/>
              <a:gd name="connsiteX2411" fmla="*/ 1580452 w 4487832"/>
              <a:gd name="connsiteY2411" fmla="*/ 4265059 h 5706946"/>
              <a:gd name="connsiteX2412" fmla="*/ 1572803 w 4487832"/>
              <a:gd name="connsiteY2412" fmla="*/ 4276276 h 5706946"/>
              <a:gd name="connsiteX2413" fmla="*/ 1461902 w 4487832"/>
              <a:gd name="connsiteY2413" fmla="*/ 4438921 h 5706946"/>
              <a:gd name="connsiteX2414" fmla="*/ 1350025 w 4487832"/>
              <a:gd name="connsiteY2414" fmla="*/ 4605008 h 5706946"/>
              <a:gd name="connsiteX2415" fmla="*/ 1303418 w 4487832"/>
              <a:gd name="connsiteY2415" fmla="*/ 4656486 h 5706946"/>
              <a:gd name="connsiteX2416" fmla="*/ 1311820 w 4487832"/>
              <a:gd name="connsiteY2416" fmla="*/ 4626887 h 5706946"/>
              <a:gd name="connsiteX2417" fmla="*/ 1337500 w 4487832"/>
              <a:gd name="connsiteY2417" fmla="*/ 4583600 h 5706946"/>
              <a:gd name="connsiteX2418" fmla="*/ 1497492 w 4487832"/>
              <a:gd name="connsiteY2418" fmla="*/ 4329276 h 5706946"/>
              <a:gd name="connsiteX2419" fmla="*/ 1607069 w 4487832"/>
              <a:gd name="connsiteY2419" fmla="*/ 4151040 h 5706946"/>
              <a:gd name="connsiteX2420" fmla="*/ 1517536 w 4487832"/>
              <a:gd name="connsiteY2420" fmla="*/ 3876572 h 5706946"/>
              <a:gd name="connsiteX2421" fmla="*/ 1239994 w 4487832"/>
              <a:gd name="connsiteY2421" fmla="*/ 3111488 h 5706946"/>
              <a:gd name="connsiteX2422" fmla="*/ 1059423 w 4487832"/>
              <a:gd name="connsiteY2422" fmla="*/ 2720248 h 5706946"/>
              <a:gd name="connsiteX2423" fmla="*/ 527342 w 4487832"/>
              <a:gd name="connsiteY2423" fmla="*/ 1688833 h 5706946"/>
              <a:gd name="connsiteX2424" fmla="*/ 109918 w 4487832"/>
              <a:gd name="connsiteY2424" fmla="*/ 1071061 h 5706946"/>
              <a:gd name="connsiteX2425" fmla="*/ 5994 w 4487832"/>
              <a:gd name="connsiteY2425" fmla="*/ 938251 h 5706946"/>
              <a:gd name="connsiteX2426" fmla="*/ 64534 w 4487832"/>
              <a:gd name="connsiteY2426" fmla="*/ 962882 h 5706946"/>
              <a:gd name="connsiteX2427" fmla="*/ 120271 w 4487832"/>
              <a:gd name="connsiteY2427" fmla="*/ 1022043 h 5706946"/>
              <a:gd name="connsiteX2428" fmla="*/ 293411 w 4487832"/>
              <a:gd name="connsiteY2428" fmla="*/ 1242004 h 5706946"/>
              <a:gd name="connsiteX2429" fmla="*/ 660842 w 4487832"/>
              <a:gd name="connsiteY2429" fmla="*/ 1818280 h 5706946"/>
              <a:gd name="connsiteX2430" fmla="*/ 754428 w 4487832"/>
              <a:gd name="connsiteY2430" fmla="*/ 1974306 h 5706946"/>
              <a:gd name="connsiteX2431" fmla="*/ 738569 w 4487832"/>
              <a:gd name="connsiteY2431" fmla="*/ 1942745 h 5706946"/>
              <a:gd name="connsiteX2432" fmla="*/ 163328 w 4487832"/>
              <a:gd name="connsiteY2432" fmla="*/ 1046667 h 5706946"/>
              <a:gd name="connsiteX2433" fmla="*/ 57824 w 4487832"/>
              <a:gd name="connsiteY2433" fmla="*/ 903736 h 5706946"/>
              <a:gd name="connsiteX2434" fmla="*/ 52678 w 4487832"/>
              <a:gd name="connsiteY2434" fmla="*/ 880514 h 5706946"/>
              <a:gd name="connsiteX2435" fmla="*/ 57657 w 4487832"/>
              <a:gd name="connsiteY2435" fmla="*/ 855706 h 5706946"/>
              <a:gd name="connsiteX2436" fmla="*/ 79479 w 4487832"/>
              <a:gd name="connsiteY2436" fmla="*/ 872982 h 5706946"/>
              <a:gd name="connsiteX2437" fmla="*/ 106667 w 4487832"/>
              <a:gd name="connsiteY2437" fmla="*/ 881525 h 5706946"/>
              <a:gd name="connsiteX2438" fmla="*/ 87233 w 4487832"/>
              <a:gd name="connsiteY2438" fmla="*/ 852343 h 5706946"/>
              <a:gd name="connsiteX2439" fmla="*/ 97407 w 4487832"/>
              <a:gd name="connsiteY2439" fmla="*/ 861834 h 5706946"/>
              <a:gd name="connsiteX2440" fmla="*/ 83834 w 4487832"/>
              <a:gd name="connsiteY2440" fmla="*/ 847239 h 5706946"/>
              <a:gd name="connsiteX2441" fmla="*/ 87233 w 4487832"/>
              <a:gd name="connsiteY2441" fmla="*/ 852343 h 5706946"/>
              <a:gd name="connsiteX2442" fmla="*/ 71215 w 4487832"/>
              <a:gd name="connsiteY2442" fmla="*/ 837974 h 5706946"/>
              <a:gd name="connsiteX2443" fmla="*/ 68780 w 4487832"/>
              <a:gd name="connsiteY2443" fmla="*/ 833380 h 5706946"/>
              <a:gd name="connsiteX2444" fmla="*/ 61202 w 4487832"/>
              <a:gd name="connsiteY2444" fmla="*/ 826879 h 5706946"/>
              <a:gd name="connsiteX2445" fmla="*/ 44747 w 4487832"/>
              <a:gd name="connsiteY2445" fmla="*/ 811180 h 5706946"/>
              <a:gd name="connsiteX2446" fmla="*/ 37500 w 4487832"/>
              <a:gd name="connsiteY2446" fmla="*/ 800939 h 5706946"/>
              <a:gd name="connsiteX2447" fmla="*/ 39864 w 4487832"/>
              <a:gd name="connsiteY2447" fmla="*/ 800434 h 5706946"/>
              <a:gd name="connsiteX2448" fmla="*/ 52700 w 4487832"/>
              <a:gd name="connsiteY2448" fmla="*/ 811124 h 5706946"/>
              <a:gd name="connsiteX2449" fmla="*/ 42251 w 4487832"/>
              <a:gd name="connsiteY2449" fmla="*/ 799022 h 5706946"/>
              <a:gd name="connsiteX2450" fmla="*/ 42262 w 4487832"/>
              <a:gd name="connsiteY2450" fmla="*/ 799016 h 5706946"/>
              <a:gd name="connsiteX2451" fmla="*/ 42170 w 4487832"/>
              <a:gd name="connsiteY2451" fmla="*/ 798928 h 5706946"/>
              <a:gd name="connsiteX2452" fmla="*/ 21477 w 4487832"/>
              <a:gd name="connsiteY2452" fmla="*/ 774961 h 5706946"/>
              <a:gd name="connsiteX2453" fmla="*/ 32908 w 4487832"/>
              <a:gd name="connsiteY2453" fmla="*/ 790054 h 5706946"/>
              <a:gd name="connsiteX2454" fmla="*/ 42170 w 4487832"/>
              <a:gd name="connsiteY2454" fmla="*/ 798928 h 5706946"/>
              <a:gd name="connsiteX2455" fmla="*/ 42251 w 4487832"/>
              <a:gd name="connsiteY2455" fmla="*/ 799022 h 5706946"/>
              <a:gd name="connsiteX2456" fmla="*/ 39864 w 4487832"/>
              <a:gd name="connsiteY2456" fmla="*/ 800434 h 5706946"/>
              <a:gd name="connsiteX2457" fmla="*/ 14230 w 4487832"/>
              <a:gd name="connsiteY2457" fmla="*/ 767837 h 5706946"/>
              <a:gd name="connsiteX2458" fmla="*/ 22195 w 4487832"/>
              <a:gd name="connsiteY2458" fmla="*/ 772943 h 5706946"/>
              <a:gd name="connsiteX2459" fmla="*/ 30632 w 4487832"/>
              <a:gd name="connsiteY2459" fmla="*/ 771403 h 5706946"/>
              <a:gd name="connsiteX2460" fmla="*/ 55615 w 4487832"/>
              <a:gd name="connsiteY2460" fmla="*/ 794304 h 5706946"/>
              <a:gd name="connsiteX2461" fmla="*/ 135928 w 4487832"/>
              <a:gd name="connsiteY2461" fmla="*/ 871867 h 5706946"/>
              <a:gd name="connsiteX2462" fmla="*/ 139854 w 4487832"/>
              <a:gd name="connsiteY2462" fmla="*/ 876070 h 5706946"/>
              <a:gd name="connsiteX2463" fmla="*/ 140036 w 4487832"/>
              <a:gd name="connsiteY2463" fmla="*/ 876188 h 5706946"/>
              <a:gd name="connsiteX2464" fmla="*/ 156283 w 4487832"/>
              <a:gd name="connsiteY2464" fmla="*/ 891465 h 5706946"/>
              <a:gd name="connsiteX2465" fmla="*/ 162743 w 4487832"/>
              <a:gd name="connsiteY2465" fmla="*/ 900574 h 5706946"/>
              <a:gd name="connsiteX2466" fmla="*/ 196503 w 4487832"/>
              <a:gd name="connsiteY2466" fmla="*/ 936715 h 5706946"/>
              <a:gd name="connsiteX2467" fmla="*/ 179194 w 4487832"/>
              <a:gd name="connsiteY2467" fmla="*/ 912313 h 5706946"/>
              <a:gd name="connsiteX2468" fmla="*/ 156283 w 4487832"/>
              <a:gd name="connsiteY2468" fmla="*/ 891465 h 5706946"/>
              <a:gd name="connsiteX2469" fmla="*/ 150550 w 4487832"/>
              <a:gd name="connsiteY2469" fmla="*/ 880383 h 5706946"/>
              <a:gd name="connsiteX2470" fmla="*/ 130368 w 4487832"/>
              <a:gd name="connsiteY2470" fmla="*/ 859004 h 5706946"/>
              <a:gd name="connsiteX2471" fmla="*/ 49678 w 4487832"/>
              <a:gd name="connsiteY2471" fmla="*/ 778183 h 5706946"/>
              <a:gd name="connsiteX2472" fmla="*/ 3630 w 4487832"/>
              <a:gd name="connsiteY2472" fmla="*/ 731129 h 5706946"/>
              <a:gd name="connsiteX2473" fmla="*/ 14273 w 4487832"/>
              <a:gd name="connsiteY2473" fmla="*/ 734916 h 5706946"/>
              <a:gd name="connsiteX2474" fmla="*/ 27405 w 4487832"/>
              <a:gd name="connsiteY2474" fmla="*/ 746784 h 5706946"/>
              <a:gd name="connsiteX2475" fmla="*/ 81763 w 4487832"/>
              <a:gd name="connsiteY2475" fmla="*/ 787331 h 5706946"/>
              <a:gd name="connsiteX2476" fmla="*/ 149233 w 4487832"/>
              <a:gd name="connsiteY2476" fmla="*/ 852575 h 5706946"/>
              <a:gd name="connsiteX2477" fmla="*/ 151932 w 4487832"/>
              <a:gd name="connsiteY2477" fmla="*/ 855498 h 5706946"/>
              <a:gd name="connsiteX2478" fmla="*/ 153130 w 4487832"/>
              <a:gd name="connsiteY2478" fmla="*/ 855740 h 5706946"/>
              <a:gd name="connsiteX2479" fmla="*/ 161918 w 4487832"/>
              <a:gd name="connsiteY2479" fmla="*/ 859199 h 5706946"/>
              <a:gd name="connsiteX2480" fmla="*/ 153970 w 4487832"/>
              <a:gd name="connsiteY2480" fmla="*/ 850652 h 5706946"/>
              <a:gd name="connsiteX2481" fmla="*/ 76383 w 4487832"/>
              <a:gd name="connsiteY2481" fmla="*/ 768760 h 5706946"/>
              <a:gd name="connsiteX2482" fmla="*/ 149838 w 4487832"/>
              <a:gd name="connsiteY2482" fmla="*/ 831011 h 5706946"/>
              <a:gd name="connsiteX2483" fmla="*/ 169975 w 4487832"/>
              <a:gd name="connsiteY2483" fmla="*/ 850949 h 5706946"/>
              <a:gd name="connsiteX2484" fmla="*/ 168024 w 4487832"/>
              <a:gd name="connsiteY2484" fmla="*/ 845823 h 5706946"/>
              <a:gd name="connsiteX2485" fmla="*/ 167993 w 4487832"/>
              <a:gd name="connsiteY2485" fmla="*/ 845455 h 5706946"/>
              <a:gd name="connsiteX2486" fmla="*/ 139539 w 4487832"/>
              <a:gd name="connsiteY2486" fmla="*/ 817171 h 5706946"/>
              <a:gd name="connsiteX2487" fmla="*/ 87920 w 4487832"/>
              <a:gd name="connsiteY2487" fmla="*/ 765140 h 5706946"/>
              <a:gd name="connsiteX2488" fmla="*/ 87946 w 4487832"/>
              <a:gd name="connsiteY2488" fmla="*/ 765304 h 5706946"/>
              <a:gd name="connsiteX2489" fmla="*/ 71416 w 4487832"/>
              <a:gd name="connsiteY2489" fmla="*/ 756281 h 5706946"/>
              <a:gd name="connsiteX2490" fmla="*/ 74991 w 4487832"/>
              <a:gd name="connsiteY2490" fmla="*/ 753899 h 5706946"/>
              <a:gd name="connsiteX2491" fmla="*/ 86878 w 4487832"/>
              <a:gd name="connsiteY2491" fmla="*/ 758434 h 5706946"/>
              <a:gd name="connsiteX2492" fmla="*/ 87788 w 4487832"/>
              <a:gd name="connsiteY2492" fmla="*/ 764288 h 5706946"/>
              <a:gd name="connsiteX2493" fmla="*/ 142002 w 4487832"/>
              <a:gd name="connsiteY2493" fmla="*/ 812464 h 5706946"/>
              <a:gd name="connsiteX2494" fmla="*/ 167295 w 4487832"/>
              <a:gd name="connsiteY2494" fmla="*/ 837222 h 5706946"/>
              <a:gd name="connsiteX2495" fmla="*/ 166989 w 4487832"/>
              <a:gd name="connsiteY2495" fmla="*/ 833616 h 5706946"/>
              <a:gd name="connsiteX2496" fmla="*/ 170413 w 4487832"/>
              <a:gd name="connsiteY2496" fmla="*/ 833916 h 5706946"/>
              <a:gd name="connsiteX2497" fmla="*/ 115271 w 4487832"/>
              <a:gd name="connsiteY2497" fmla="*/ 774356 h 5706946"/>
              <a:gd name="connsiteX2498" fmla="*/ 118618 w 4487832"/>
              <a:gd name="connsiteY2498" fmla="*/ 773233 h 5706946"/>
              <a:gd name="connsiteX2499" fmla="*/ 99481 w 4487832"/>
              <a:gd name="connsiteY2499" fmla="*/ 753510 h 5706946"/>
              <a:gd name="connsiteX2500" fmla="*/ 97174 w 4487832"/>
              <a:gd name="connsiteY2500" fmla="*/ 751471 h 5706946"/>
              <a:gd name="connsiteX2501" fmla="*/ 96891 w 4487832"/>
              <a:gd name="connsiteY2501" fmla="*/ 749975 h 5706946"/>
              <a:gd name="connsiteX2502" fmla="*/ 92247 w 4487832"/>
              <a:gd name="connsiteY2502" fmla="*/ 740704 h 5706946"/>
              <a:gd name="connsiteX2503" fmla="*/ 93789 w 4487832"/>
              <a:gd name="connsiteY2503" fmla="*/ 742020 h 5706946"/>
              <a:gd name="connsiteX2504" fmla="*/ 129373 w 4487832"/>
              <a:gd name="connsiteY2504" fmla="*/ 775859 h 5706946"/>
              <a:gd name="connsiteX2505" fmla="*/ 134391 w 4487832"/>
              <a:gd name="connsiteY2505" fmla="*/ 778413 h 5706946"/>
              <a:gd name="connsiteX2506" fmla="*/ 182737 w 4487832"/>
              <a:gd name="connsiteY2506" fmla="*/ 817193 h 5706946"/>
              <a:gd name="connsiteX2507" fmla="*/ 181506 w 4487832"/>
              <a:gd name="connsiteY2507" fmla="*/ 814982 h 5706946"/>
              <a:gd name="connsiteX2508" fmla="*/ 109323 w 4487832"/>
              <a:gd name="connsiteY2508" fmla="*/ 744140 h 5706946"/>
              <a:gd name="connsiteX2509" fmla="*/ 108974 w 4487832"/>
              <a:gd name="connsiteY2509" fmla="*/ 743801 h 5706946"/>
              <a:gd name="connsiteX2510" fmla="*/ 102154 w 4487832"/>
              <a:gd name="connsiteY2510" fmla="*/ 733538 h 5706946"/>
              <a:gd name="connsiteX2511" fmla="*/ 98533 w 4487832"/>
              <a:gd name="connsiteY2511" fmla="*/ 729497 h 5706946"/>
              <a:gd name="connsiteX2512" fmla="*/ 107846 w 4487832"/>
              <a:gd name="connsiteY2512" fmla="*/ 727303 h 5706946"/>
              <a:gd name="connsiteX2513" fmla="*/ 101750 w 4487832"/>
              <a:gd name="connsiteY2513" fmla="*/ 715843 h 5706946"/>
              <a:gd name="connsiteX2514" fmla="*/ 102368 w 4487832"/>
              <a:gd name="connsiteY2514" fmla="*/ 706954 h 5706946"/>
              <a:gd name="connsiteX2515" fmla="*/ 123136 w 4487832"/>
              <a:gd name="connsiteY2515" fmla="*/ 735437 h 5706946"/>
              <a:gd name="connsiteX2516" fmla="*/ 132096 w 4487832"/>
              <a:gd name="connsiteY2516" fmla="*/ 729846 h 5706946"/>
              <a:gd name="connsiteX2517" fmla="*/ 141853 w 4487832"/>
              <a:gd name="connsiteY2517" fmla="*/ 746728 h 5706946"/>
              <a:gd name="connsiteX2518" fmla="*/ 138825 w 4487832"/>
              <a:gd name="connsiteY2518" fmla="*/ 735032 h 5706946"/>
              <a:gd name="connsiteX2519" fmla="*/ 137044 w 4487832"/>
              <a:gd name="connsiteY2519" fmla="*/ 729301 h 5706946"/>
              <a:gd name="connsiteX2520" fmla="*/ 130865 w 4487832"/>
              <a:gd name="connsiteY2520" fmla="*/ 721818 h 5706946"/>
              <a:gd name="connsiteX2521" fmla="*/ 135372 w 4487832"/>
              <a:gd name="connsiteY2521" fmla="*/ 723929 h 5706946"/>
              <a:gd name="connsiteX2522" fmla="*/ 131985 w 4487832"/>
              <a:gd name="connsiteY2522" fmla="*/ 713046 h 5706946"/>
              <a:gd name="connsiteX2523" fmla="*/ 125776 w 4487832"/>
              <a:gd name="connsiteY2523" fmla="*/ 698962 h 5706946"/>
              <a:gd name="connsiteX2524" fmla="*/ 144005 w 4487832"/>
              <a:gd name="connsiteY2524" fmla="*/ 722888 h 5706946"/>
              <a:gd name="connsiteX2525" fmla="*/ 149585 w 4487832"/>
              <a:gd name="connsiteY2525" fmla="*/ 730587 h 5706946"/>
              <a:gd name="connsiteX2526" fmla="*/ 149838 w 4487832"/>
              <a:gd name="connsiteY2526" fmla="*/ 730706 h 5706946"/>
              <a:gd name="connsiteX2527" fmla="*/ 162948 w 4487832"/>
              <a:gd name="connsiteY2527" fmla="*/ 744138 h 5706946"/>
              <a:gd name="connsiteX2528" fmla="*/ 164689 w 4487832"/>
              <a:gd name="connsiteY2528" fmla="*/ 746907 h 5706946"/>
              <a:gd name="connsiteX2529" fmla="*/ 163710 w 4487832"/>
              <a:gd name="connsiteY2529" fmla="*/ 741186 h 5706946"/>
              <a:gd name="connsiteX2530" fmla="*/ 147858 w 4487832"/>
              <a:gd name="connsiteY2530" fmla="*/ 712846 h 5706946"/>
              <a:gd name="connsiteX2531" fmla="*/ 133909 w 4487832"/>
              <a:gd name="connsiteY2531" fmla="*/ 687590 h 5706946"/>
              <a:gd name="connsiteX2532" fmla="*/ 125470 w 4487832"/>
              <a:gd name="connsiteY2532" fmla="*/ 671309 h 5706946"/>
              <a:gd name="connsiteX2533" fmla="*/ 129266 w 4487832"/>
              <a:gd name="connsiteY2533" fmla="*/ 675146 h 5706946"/>
              <a:gd name="connsiteX2534" fmla="*/ 157840 w 4487832"/>
              <a:gd name="connsiteY2534" fmla="*/ 701671 h 5706946"/>
              <a:gd name="connsiteX2535" fmla="*/ 170778 w 4487832"/>
              <a:gd name="connsiteY2535" fmla="*/ 717489 h 5706946"/>
              <a:gd name="connsiteX2536" fmla="*/ 171810 w 4487832"/>
              <a:gd name="connsiteY2536" fmla="*/ 714705 h 5706946"/>
              <a:gd name="connsiteX2537" fmla="*/ 171762 w 4487832"/>
              <a:gd name="connsiteY2537" fmla="*/ 714597 h 5706946"/>
              <a:gd name="connsiteX2538" fmla="*/ 172997 w 4487832"/>
              <a:gd name="connsiteY2538" fmla="*/ 715744 h 5706946"/>
              <a:gd name="connsiteX2539" fmla="*/ 217871 w 4487832"/>
              <a:gd name="connsiteY2539" fmla="*/ 760439 h 5706946"/>
              <a:gd name="connsiteX2540" fmla="*/ 236604 w 4487832"/>
              <a:gd name="connsiteY2540" fmla="*/ 774300 h 5706946"/>
              <a:gd name="connsiteX2541" fmla="*/ 210778 w 4487832"/>
              <a:gd name="connsiteY2541" fmla="*/ 748450 h 5706946"/>
              <a:gd name="connsiteX2542" fmla="*/ 167897 w 4487832"/>
              <a:gd name="connsiteY2542" fmla="*/ 705751 h 5706946"/>
              <a:gd name="connsiteX2543" fmla="*/ 166118 w 4487832"/>
              <a:gd name="connsiteY2543" fmla="*/ 701679 h 5706946"/>
              <a:gd name="connsiteX2544" fmla="*/ 164947 w 4487832"/>
              <a:gd name="connsiteY2544" fmla="*/ 693744 h 5706946"/>
              <a:gd name="connsiteX2545" fmla="*/ 201066 w 4487832"/>
              <a:gd name="connsiteY2545" fmla="*/ 730927 h 5706946"/>
              <a:gd name="connsiteX2546" fmla="*/ 176148 w 4487832"/>
              <a:gd name="connsiteY2546" fmla="*/ 679995 h 5706946"/>
              <a:gd name="connsiteX2547" fmla="*/ 192339 w 4487832"/>
              <a:gd name="connsiteY2547" fmla="*/ 679454 h 5706946"/>
              <a:gd name="connsiteX2548" fmla="*/ 197387 w 4487832"/>
              <a:gd name="connsiteY2548" fmla="*/ 683342 h 5706946"/>
              <a:gd name="connsiteX2549" fmla="*/ 194228 w 4487832"/>
              <a:gd name="connsiteY2549" fmla="*/ 667900 h 5706946"/>
              <a:gd name="connsiteX2550" fmla="*/ 182374 w 4487832"/>
              <a:gd name="connsiteY2550" fmla="*/ 645762 h 5706946"/>
              <a:gd name="connsiteX2551" fmla="*/ 180650 w 4487832"/>
              <a:gd name="connsiteY2551" fmla="*/ 642944 h 5706946"/>
              <a:gd name="connsiteX2552" fmla="*/ 243882 w 4487832"/>
              <a:gd name="connsiteY2552" fmla="*/ 704205 h 5706946"/>
              <a:gd name="connsiteX2553" fmla="*/ 249761 w 4487832"/>
              <a:gd name="connsiteY2553" fmla="*/ 703646 h 5706946"/>
              <a:gd name="connsiteX2554" fmla="*/ 200547 w 4487832"/>
              <a:gd name="connsiteY2554" fmla="*/ 651301 h 5706946"/>
              <a:gd name="connsiteX2555" fmla="*/ 223426 w 4487832"/>
              <a:gd name="connsiteY2555" fmla="*/ 669861 h 5706946"/>
              <a:gd name="connsiteX2556" fmla="*/ 239059 w 4487832"/>
              <a:gd name="connsiteY2556" fmla="*/ 684994 h 5706946"/>
              <a:gd name="connsiteX2557" fmla="*/ 241192 w 4487832"/>
              <a:gd name="connsiteY2557" fmla="*/ 687938 h 5706946"/>
              <a:gd name="connsiteX2558" fmla="*/ 251249 w 4487832"/>
              <a:gd name="connsiteY2558" fmla="*/ 699577 h 5706946"/>
              <a:gd name="connsiteX2559" fmla="*/ 251587 w 4487832"/>
              <a:gd name="connsiteY2559" fmla="*/ 697154 h 5706946"/>
              <a:gd name="connsiteX2560" fmla="*/ 264972 w 4487832"/>
              <a:gd name="connsiteY2560" fmla="*/ 710167 h 5706946"/>
              <a:gd name="connsiteX2561" fmla="*/ 287784 w 4487832"/>
              <a:gd name="connsiteY2561" fmla="*/ 728917 h 5706946"/>
              <a:gd name="connsiteX2562" fmla="*/ 275308 w 4487832"/>
              <a:gd name="connsiteY2562" fmla="*/ 715762 h 5706946"/>
              <a:gd name="connsiteX2563" fmla="*/ 249345 w 4487832"/>
              <a:gd name="connsiteY2563" fmla="*/ 688393 h 5706946"/>
              <a:gd name="connsiteX2564" fmla="*/ 248428 w 4487832"/>
              <a:gd name="connsiteY2564" fmla="*/ 685680 h 5706946"/>
              <a:gd name="connsiteX2565" fmla="*/ 246727 w 4487832"/>
              <a:gd name="connsiteY2565" fmla="*/ 679192 h 5706946"/>
              <a:gd name="connsiteX2566" fmla="*/ 275967 w 4487832"/>
              <a:gd name="connsiteY2566" fmla="*/ 714719 h 5706946"/>
              <a:gd name="connsiteX2567" fmla="*/ 256750 w 4487832"/>
              <a:gd name="connsiteY2567" fmla="*/ 683787 h 5706946"/>
              <a:gd name="connsiteX2568" fmla="*/ 237530 w 4487832"/>
              <a:gd name="connsiteY2568" fmla="*/ 652855 h 5706946"/>
              <a:gd name="connsiteX2569" fmla="*/ 259610 w 4487832"/>
              <a:gd name="connsiteY2569" fmla="*/ 666738 h 5706946"/>
              <a:gd name="connsiteX2570" fmla="*/ 238560 w 4487832"/>
              <a:gd name="connsiteY2570" fmla="*/ 618264 h 5706946"/>
              <a:gd name="connsiteX2571" fmla="*/ 281204 w 4487832"/>
              <a:gd name="connsiteY2571" fmla="*/ 673481 h 5706946"/>
              <a:gd name="connsiteX2572" fmla="*/ 307434 w 4487832"/>
              <a:gd name="connsiteY2572" fmla="*/ 709812 h 5706946"/>
              <a:gd name="connsiteX2573" fmla="*/ 307029 w 4487832"/>
              <a:gd name="connsiteY2573" fmla="*/ 710451 h 5706946"/>
              <a:gd name="connsiteX2574" fmla="*/ 306524 w 4487832"/>
              <a:gd name="connsiteY2574" fmla="*/ 711252 h 5706946"/>
              <a:gd name="connsiteX2575" fmla="*/ 306355 w 4487832"/>
              <a:gd name="connsiteY2575" fmla="*/ 711519 h 5706946"/>
              <a:gd name="connsiteX2576" fmla="*/ 306220 w 4487832"/>
              <a:gd name="connsiteY2576" fmla="*/ 711732 h 5706946"/>
              <a:gd name="connsiteX2577" fmla="*/ 306524 w 4487832"/>
              <a:gd name="connsiteY2577" fmla="*/ 711252 h 5706946"/>
              <a:gd name="connsiteX2578" fmla="*/ 307434 w 4487832"/>
              <a:gd name="connsiteY2578" fmla="*/ 709812 h 5706946"/>
              <a:gd name="connsiteX2579" fmla="*/ 280361 w 4487832"/>
              <a:gd name="connsiteY2579" fmla="*/ 662945 h 5706946"/>
              <a:gd name="connsiteX2580" fmla="*/ 280632 w 4487832"/>
              <a:gd name="connsiteY2580" fmla="*/ 660633 h 5706946"/>
              <a:gd name="connsiteX2581" fmla="*/ 282616 w 4487832"/>
              <a:gd name="connsiteY2581" fmla="*/ 657987 h 5706946"/>
              <a:gd name="connsiteX2582" fmla="*/ 251722 w 4487832"/>
              <a:gd name="connsiteY2582" fmla="*/ 626854 h 5706946"/>
              <a:gd name="connsiteX2583" fmla="*/ 258466 w 4487832"/>
              <a:gd name="connsiteY2583" fmla="*/ 627215 h 5706946"/>
              <a:gd name="connsiteX2584" fmla="*/ 285477 w 4487832"/>
              <a:gd name="connsiteY2584" fmla="*/ 650495 h 5706946"/>
              <a:gd name="connsiteX2585" fmla="*/ 286896 w 4487832"/>
              <a:gd name="connsiteY2585" fmla="*/ 651899 h 5706946"/>
              <a:gd name="connsiteX2586" fmla="*/ 288743 w 4487832"/>
              <a:gd name="connsiteY2586" fmla="*/ 653447 h 5706946"/>
              <a:gd name="connsiteX2587" fmla="*/ 288907 w 4487832"/>
              <a:gd name="connsiteY2587" fmla="*/ 653393 h 5706946"/>
              <a:gd name="connsiteX2588" fmla="*/ 264138 w 4487832"/>
              <a:gd name="connsiteY2588" fmla="*/ 618709 h 5706946"/>
              <a:gd name="connsiteX2589" fmla="*/ 264625 w 4487832"/>
              <a:gd name="connsiteY2589" fmla="*/ 606073 h 5706946"/>
              <a:gd name="connsiteX2590" fmla="*/ 244637 w 4487832"/>
              <a:gd name="connsiteY2590" fmla="*/ 567785 h 5706946"/>
              <a:gd name="connsiteX2591" fmla="*/ 198125 w 4487832"/>
              <a:gd name="connsiteY2591" fmla="*/ 490335 h 5706946"/>
              <a:gd name="connsiteX2592" fmla="*/ 253951 w 4487832"/>
              <a:gd name="connsiteY2592" fmla="*/ 565591 h 5706946"/>
              <a:gd name="connsiteX2593" fmla="*/ 280535 w 4487832"/>
              <a:gd name="connsiteY2593" fmla="*/ 605317 h 5706946"/>
              <a:gd name="connsiteX2594" fmla="*/ 305642 w 4487832"/>
              <a:gd name="connsiteY2594" fmla="*/ 630897 h 5706946"/>
              <a:gd name="connsiteX2595" fmla="*/ 283751 w 4487832"/>
              <a:gd name="connsiteY2595" fmla="*/ 591664 h 5706946"/>
              <a:gd name="connsiteX2596" fmla="*/ 286275 w 4487832"/>
              <a:gd name="connsiteY2596" fmla="*/ 583719 h 5706946"/>
              <a:gd name="connsiteX2597" fmla="*/ 265373 w 4487832"/>
              <a:gd name="connsiteY2597" fmla="*/ 551491 h 5706946"/>
              <a:gd name="connsiteX2598" fmla="*/ 247482 w 4487832"/>
              <a:gd name="connsiteY2598" fmla="*/ 518460 h 5706946"/>
              <a:gd name="connsiteX2599" fmla="*/ 254493 w 4487832"/>
              <a:gd name="connsiteY2599" fmla="*/ 523858 h 5706946"/>
              <a:gd name="connsiteX2600" fmla="*/ 258345 w 4487832"/>
              <a:gd name="connsiteY2600" fmla="*/ 513816 h 5706946"/>
              <a:gd name="connsiteX2601" fmla="*/ 301122 w 4487832"/>
              <a:gd name="connsiteY2601" fmla="*/ 572778 h 5706946"/>
              <a:gd name="connsiteX2602" fmla="*/ 278824 w 4487832"/>
              <a:gd name="connsiteY2602" fmla="*/ 526995 h 5706946"/>
              <a:gd name="connsiteX2603" fmla="*/ 277801 w 4487832"/>
              <a:gd name="connsiteY2603" fmla="*/ 525072 h 5706946"/>
              <a:gd name="connsiteX2604" fmla="*/ 303571 w 4487832"/>
              <a:gd name="connsiteY2604" fmla="*/ 547141 h 5706946"/>
              <a:gd name="connsiteX2605" fmla="*/ 272542 w 4487832"/>
              <a:gd name="connsiteY2605" fmla="*/ 514598 h 5706946"/>
              <a:gd name="connsiteX2606" fmla="*/ 271074 w 4487832"/>
              <a:gd name="connsiteY2606" fmla="*/ 506447 h 5706946"/>
              <a:gd name="connsiteX2607" fmla="*/ 282727 w 4487832"/>
              <a:gd name="connsiteY2607" fmla="*/ 520105 h 5706946"/>
              <a:gd name="connsiteX2608" fmla="*/ 210412 w 4487832"/>
              <a:gd name="connsiteY2608" fmla="*/ 393123 h 5706946"/>
              <a:gd name="connsiteX2609" fmla="*/ 206570 w 4487832"/>
              <a:gd name="connsiteY2609" fmla="*/ 385635 h 5706946"/>
              <a:gd name="connsiteX2610" fmla="*/ 206960 w 4487832"/>
              <a:gd name="connsiteY2610" fmla="*/ 385932 h 5706946"/>
              <a:gd name="connsiteX2611" fmla="*/ 239190 w 4487832"/>
              <a:gd name="connsiteY2611" fmla="*/ 415953 h 5706946"/>
              <a:gd name="connsiteX2612" fmla="*/ 222890 w 4487832"/>
              <a:gd name="connsiteY2612" fmla="*/ 396145 h 5706946"/>
              <a:gd name="connsiteX2613" fmla="*/ 207549 w 4487832"/>
              <a:gd name="connsiteY2613" fmla="*/ 381617 h 5706946"/>
              <a:gd name="connsiteX2614" fmla="*/ 201110 w 4487832"/>
              <a:gd name="connsiteY2614" fmla="*/ 374989 h 5706946"/>
              <a:gd name="connsiteX2615" fmla="*/ 187019 w 4487832"/>
              <a:gd name="connsiteY2615" fmla="*/ 347521 h 5706946"/>
              <a:gd name="connsiteX2616" fmla="*/ 189357 w 4487832"/>
              <a:gd name="connsiteY2616" fmla="*/ 346731 h 5706946"/>
              <a:gd name="connsiteX2617" fmla="*/ 186717 w 4487832"/>
              <a:gd name="connsiteY2617" fmla="*/ 344484 h 5706946"/>
              <a:gd name="connsiteX2618" fmla="*/ 182481 w 4487832"/>
              <a:gd name="connsiteY2618" fmla="*/ 338673 h 5706946"/>
              <a:gd name="connsiteX2619" fmla="*/ 171950 w 4487832"/>
              <a:gd name="connsiteY2619" fmla="*/ 318143 h 5706946"/>
              <a:gd name="connsiteX2620" fmla="*/ 177973 w 4487832"/>
              <a:gd name="connsiteY2620" fmla="*/ 323751 h 5706946"/>
              <a:gd name="connsiteX2621" fmla="*/ 181613 w 4487832"/>
              <a:gd name="connsiteY2621" fmla="*/ 325046 h 5706946"/>
              <a:gd name="connsiteX2622" fmla="*/ 177973 w 4487832"/>
              <a:gd name="connsiteY2622" fmla="*/ 323751 h 5706946"/>
              <a:gd name="connsiteX2623" fmla="*/ 181988 w 4487832"/>
              <a:gd name="connsiteY2623" fmla="*/ 319642 h 5706946"/>
              <a:gd name="connsiteX2624" fmla="*/ 195250 w 4487832"/>
              <a:gd name="connsiteY2624" fmla="*/ 339297 h 5706946"/>
              <a:gd name="connsiteX2625" fmla="*/ 184676 w 4487832"/>
              <a:gd name="connsiteY2625" fmla="*/ 317136 h 5706946"/>
              <a:gd name="connsiteX2626" fmla="*/ 194706 w 4487832"/>
              <a:gd name="connsiteY2626" fmla="*/ 325164 h 5706946"/>
              <a:gd name="connsiteX2627" fmla="*/ 199184 w 4487832"/>
              <a:gd name="connsiteY2627" fmla="*/ 328328 h 5706946"/>
              <a:gd name="connsiteX2628" fmla="*/ 237317 w 4487832"/>
              <a:gd name="connsiteY2628" fmla="*/ 396085 h 5706946"/>
              <a:gd name="connsiteX2629" fmla="*/ 318549 w 4487832"/>
              <a:gd name="connsiteY2629" fmla="*/ 524796 h 5706946"/>
              <a:gd name="connsiteX2630" fmla="*/ 334549 w 4487832"/>
              <a:gd name="connsiteY2630" fmla="*/ 552080 h 5706946"/>
              <a:gd name="connsiteX2631" fmla="*/ 335467 w 4487832"/>
              <a:gd name="connsiteY2631" fmla="*/ 553474 h 5706946"/>
              <a:gd name="connsiteX2632" fmla="*/ 350453 w 4487832"/>
              <a:gd name="connsiteY2632" fmla="*/ 564474 h 5706946"/>
              <a:gd name="connsiteX2633" fmla="*/ 344645 w 4487832"/>
              <a:gd name="connsiteY2633" fmla="*/ 554381 h 5706946"/>
              <a:gd name="connsiteX2634" fmla="*/ 338694 w 4487832"/>
              <a:gd name="connsiteY2634" fmla="*/ 548705 h 5706946"/>
              <a:gd name="connsiteX2635" fmla="*/ 331447 w 4487832"/>
              <a:gd name="connsiteY2635" fmla="*/ 538465 h 5706946"/>
              <a:gd name="connsiteX2636" fmla="*/ 333812 w 4487832"/>
              <a:gd name="connsiteY2636" fmla="*/ 537959 h 5706946"/>
              <a:gd name="connsiteX2637" fmla="*/ 334792 w 4487832"/>
              <a:gd name="connsiteY2637" fmla="*/ 539002 h 5706946"/>
              <a:gd name="connsiteX2638" fmla="*/ 334140 w 4487832"/>
              <a:gd name="connsiteY2638" fmla="*/ 538016 h 5706946"/>
              <a:gd name="connsiteX2639" fmla="*/ 333812 w 4487832"/>
              <a:gd name="connsiteY2639" fmla="*/ 537959 h 5706946"/>
              <a:gd name="connsiteX2640" fmla="*/ 308179 w 4487832"/>
              <a:gd name="connsiteY2640" fmla="*/ 505363 h 5706946"/>
              <a:gd name="connsiteX2641" fmla="*/ 311892 w 4487832"/>
              <a:gd name="connsiteY2641" fmla="*/ 508672 h 5706946"/>
              <a:gd name="connsiteX2642" fmla="*/ 314469 w 4487832"/>
              <a:gd name="connsiteY2642" fmla="*/ 509809 h 5706946"/>
              <a:gd name="connsiteX2643" fmla="*/ 309512 w 4487832"/>
              <a:gd name="connsiteY2643" fmla="*/ 501502 h 5706946"/>
              <a:gd name="connsiteX2644" fmla="*/ 286133 w 4487832"/>
              <a:gd name="connsiteY2644" fmla="*/ 461325 h 5706946"/>
              <a:gd name="connsiteX2645" fmla="*/ 286973 w 4487832"/>
              <a:gd name="connsiteY2645" fmla="*/ 452085 h 5706946"/>
              <a:gd name="connsiteX2646" fmla="*/ 261362 w 4487832"/>
              <a:gd name="connsiteY2646" fmla="*/ 406864 h 5706946"/>
              <a:gd name="connsiteX2647" fmla="*/ 263251 w 4487832"/>
              <a:gd name="connsiteY2647" fmla="*/ 395308 h 5706946"/>
              <a:gd name="connsiteX2648" fmla="*/ 261887 w 4487832"/>
              <a:gd name="connsiteY2648" fmla="*/ 392436 h 5706946"/>
              <a:gd name="connsiteX2649" fmla="*/ 260085 w 4487832"/>
              <a:gd name="connsiteY2649" fmla="*/ 390249 h 5706946"/>
              <a:gd name="connsiteX2650" fmla="*/ 258368 w 4487832"/>
              <a:gd name="connsiteY2650" fmla="*/ 386243 h 5706946"/>
              <a:gd name="connsiteX2651" fmla="*/ 258741 w 4487832"/>
              <a:gd name="connsiteY2651" fmla="*/ 385461 h 5706946"/>
              <a:gd name="connsiteX2652" fmla="*/ 257434 w 4487832"/>
              <a:gd name="connsiteY2652" fmla="*/ 384065 h 5706946"/>
              <a:gd name="connsiteX2653" fmla="*/ 258368 w 4487832"/>
              <a:gd name="connsiteY2653" fmla="*/ 386243 h 5706946"/>
              <a:gd name="connsiteX2654" fmla="*/ 257790 w 4487832"/>
              <a:gd name="connsiteY2654" fmla="*/ 387460 h 5706946"/>
              <a:gd name="connsiteX2655" fmla="*/ 254689 w 4487832"/>
              <a:gd name="connsiteY2655" fmla="*/ 372584 h 5706946"/>
              <a:gd name="connsiteX2656" fmla="*/ 281982 w 4487832"/>
              <a:gd name="connsiteY2656" fmla="*/ 419101 h 5706946"/>
              <a:gd name="connsiteX2657" fmla="*/ 292003 w 4487832"/>
              <a:gd name="connsiteY2657" fmla="*/ 423697 h 5706946"/>
              <a:gd name="connsiteX2658" fmla="*/ 321598 w 4487832"/>
              <a:gd name="connsiteY2658" fmla="*/ 462620 h 5706946"/>
              <a:gd name="connsiteX2659" fmla="*/ 340845 w 4487832"/>
              <a:gd name="connsiteY2659" fmla="*/ 494744 h 5706946"/>
              <a:gd name="connsiteX2660" fmla="*/ 340872 w 4487832"/>
              <a:gd name="connsiteY2660" fmla="*/ 494789 h 5706946"/>
              <a:gd name="connsiteX2661" fmla="*/ 347926 w 4487832"/>
              <a:gd name="connsiteY2661" fmla="*/ 499966 h 5706946"/>
              <a:gd name="connsiteX2662" fmla="*/ 361360 w 4487832"/>
              <a:gd name="connsiteY2662" fmla="*/ 512000 h 5706946"/>
              <a:gd name="connsiteX2663" fmla="*/ 361461 w 4487832"/>
              <a:gd name="connsiteY2663" fmla="*/ 510215 h 5706946"/>
              <a:gd name="connsiteX2664" fmla="*/ 361217 w 4487832"/>
              <a:gd name="connsiteY2664" fmla="*/ 506139 h 5706946"/>
              <a:gd name="connsiteX2665" fmla="*/ 353009 w 4487832"/>
              <a:gd name="connsiteY2665" fmla="*/ 486809 h 5706946"/>
              <a:gd name="connsiteX2666" fmla="*/ 338483 w 4487832"/>
              <a:gd name="connsiteY2666" fmla="*/ 456369 h 5706946"/>
              <a:gd name="connsiteX2667" fmla="*/ 316873 w 4487832"/>
              <a:gd name="connsiteY2667" fmla="*/ 417351 h 5706946"/>
              <a:gd name="connsiteX2668" fmla="*/ 262072 w 4487832"/>
              <a:gd name="connsiteY2668" fmla="*/ 317321 h 5706946"/>
              <a:gd name="connsiteX2669" fmla="*/ 258428 w 4487832"/>
              <a:gd name="connsiteY2669" fmla="*/ 310652 h 5706946"/>
              <a:gd name="connsiteX2670" fmla="*/ 265309 w 4487832"/>
              <a:gd name="connsiteY2670" fmla="*/ 315086 h 5706946"/>
              <a:gd name="connsiteX2671" fmla="*/ 267831 w 4487832"/>
              <a:gd name="connsiteY2671" fmla="*/ 316403 h 5706946"/>
              <a:gd name="connsiteX2672" fmla="*/ 279835 w 4487832"/>
              <a:gd name="connsiteY2672" fmla="*/ 336792 h 5706946"/>
              <a:gd name="connsiteX2673" fmla="*/ 310907 w 4487832"/>
              <a:gd name="connsiteY2673" fmla="*/ 389862 h 5706946"/>
              <a:gd name="connsiteX2674" fmla="*/ 325136 w 4487832"/>
              <a:gd name="connsiteY2674" fmla="*/ 387809 h 5706946"/>
              <a:gd name="connsiteX2675" fmla="*/ 341682 w 4487832"/>
              <a:gd name="connsiteY2675" fmla="*/ 410440 h 5706946"/>
              <a:gd name="connsiteX2676" fmla="*/ 360059 w 4487832"/>
              <a:gd name="connsiteY2676" fmla="*/ 430837 h 5706946"/>
              <a:gd name="connsiteX2677" fmla="*/ 364667 w 4487832"/>
              <a:gd name="connsiteY2677" fmla="*/ 438147 h 5706946"/>
              <a:gd name="connsiteX2678" fmla="*/ 364578 w 4487832"/>
              <a:gd name="connsiteY2678" fmla="*/ 437764 h 5706946"/>
              <a:gd name="connsiteX2679" fmla="*/ 365055 w 4487832"/>
              <a:gd name="connsiteY2679" fmla="*/ 436536 h 5706946"/>
              <a:gd name="connsiteX2680" fmla="*/ 370049 w 4487832"/>
              <a:gd name="connsiteY2680" fmla="*/ 440365 h 5706946"/>
              <a:gd name="connsiteX2681" fmla="*/ 374104 w 4487832"/>
              <a:gd name="connsiteY2681" fmla="*/ 445328 h 5706946"/>
              <a:gd name="connsiteX2682" fmla="*/ 373901 w 4487832"/>
              <a:gd name="connsiteY2682" fmla="*/ 441755 h 5706946"/>
              <a:gd name="connsiteX2683" fmla="*/ 374774 w 4487832"/>
              <a:gd name="connsiteY2683" fmla="*/ 435925 h 5706946"/>
              <a:gd name="connsiteX2684" fmla="*/ 361239 w 4487832"/>
              <a:gd name="connsiteY2684" fmla="*/ 412492 h 5706946"/>
              <a:gd name="connsiteX2685" fmla="*/ 355761 w 4487832"/>
              <a:gd name="connsiteY2685" fmla="*/ 392142 h 5706946"/>
              <a:gd name="connsiteX2686" fmla="*/ 375334 w 4487832"/>
              <a:gd name="connsiteY2686" fmla="*/ 426469 h 5706946"/>
              <a:gd name="connsiteX2687" fmla="*/ 387674 w 4487832"/>
              <a:gd name="connsiteY2687" fmla="*/ 435972 h 5706946"/>
              <a:gd name="connsiteX2688" fmla="*/ 393845 w 4487832"/>
              <a:gd name="connsiteY2688" fmla="*/ 450611 h 5706946"/>
              <a:gd name="connsiteX2689" fmla="*/ 394503 w 4487832"/>
              <a:gd name="connsiteY2689" fmla="*/ 451117 h 5706946"/>
              <a:gd name="connsiteX2690" fmla="*/ 392922 w 4487832"/>
              <a:gd name="connsiteY2690" fmla="*/ 448140 h 5706946"/>
              <a:gd name="connsiteX2691" fmla="*/ 396316 w 4487832"/>
              <a:gd name="connsiteY2691" fmla="*/ 444479 h 5706946"/>
              <a:gd name="connsiteX2692" fmla="*/ 417084 w 4487832"/>
              <a:gd name="connsiteY2692" fmla="*/ 472962 h 5706946"/>
              <a:gd name="connsiteX2693" fmla="*/ 419832 w 4487832"/>
              <a:gd name="connsiteY2693" fmla="*/ 471176 h 5706946"/>
              <a:gd name="connsiteX2694" fmla="*/ 420682 w 4487832"/>
              <a:gd name="connsiteY2694" fmla="*/ 470655 h 5706946"/>
              <a:gd name="connsiteX2695" fmla="*/ 411913 w 4487832"/>
              <a:gd name="connsiteY2695" fmla="*/ 457632 h 5706946"/>
              <a:gd name="connsiteX2696" fmla="*/ 400707 w 4487832"/>
              <a:gd name="connsiteY2696" fmla="*/ 439764 h 5706946"/>
              <a:gd name="connsiteX2697" fmla="*/ 382402 w 4487832"/>
              <a:gd name="connsiteY2697" fmla="*/ 407389 h 5706946"/>
              <a:gd name="connsiteX2698" fmla="*/ 378064 w 4487832"/>
              <a:gd name="connsiteY2698" fmla="*/ 399027 h 5706946"/>
              <a:gd name="connsiteX2699" fmla="*/ 379470 w 4487832"/>
              <a:gd name="connsiteY2699" fmla="*/ 400390 h 5706946"/>
              <a:gd name="connsiteX2700" fmla="*/ 391180 w 4487832"/>
              <a:gd name="connsiteY2700" fmla="*/ 411649 h 5706946"/>
              <a:gd name="connsiteX2701" fmla="*/ 403230 w 4487832"/>
              <a:gd name="connsiteY2701" fmla="*/ 431821 h 5706946"/>
              <a:gd name="connsiteX2702" fmla="*/ 420750 w 4487832"/>
              <a:gd name="connsiteY2702" fmla="*/ 448956 h 5706946"/>
              <a:gd name="connsiteX2703" fmla="*/ 414169 w 4487832"/>
              <a:gd name="connsiteY2703" fmla="*/ 434002 h 5706946"/>
              <a:gd name="connsiteX2704" fmla="*/ 423108 w 4487832"/>
              <a:gd name="connsiteY2704" fmla="*/ 442981 h 5706946"/>
              <a:gd name="connsiteX2705" fmla="*/ 422018 w 4487832"/>
              <a:gd name="connsiteY2705" fmla="*/ 440052 h 5706946"/>
              <a:gd name="connsiteX2706" fmla="*/ 419724 w 4487832"/>
              <a:gd name="connsiteY2706" fmla="*/ 436488 h 5706946"/>
              <a:gd name="connsiteX2707" fmla="*/ 432739 w 4487832"/>
              <a:gd name="connsiteY2707" fmla="*/ 450681 h 5706946"/>
              <a:gd name="connsiteX2708" fmla="*/ 435030 w 4487832"/>
              <a:gd name="connsiteY2708" fmla="*/ 454958 h 5706946"/>
              <a:gd name="connsiteX2709" fmla="*/ 439389 w 4487832"/>
              <a:gd name="connsiteY2709" fmla="*/ 459337 h 5706946"/>
              <a:gd name="connsiteX2710" fmla="*/ 456456 w 4487832"/>
              <a:gd name="connsiteY2710" fmla="*/ 476458 h 5706946"/>
              <a:gd name="connsiteX2711" fmla="*/ 450363 w 4487832"/>
              <a:gd name="connsiteY2711" fmla="*/ 465027 h 5706946"/>
              <a:gd name="connsiteX2712" fmla="*/ 445387 w 4487832"/>
              <a:gd name="connsiteY2712" fmla="*/ 456506 h 5706946"/>
              <a:gd name="connsiteX2713" fmla="*/ 420138 w 4487832"/>
              <a:gd name="connsiteY2713" fmla="*/ 428872 h 5706946"/>
              <a:gd name="connsiteX2714" fmla="*/ 425551 w 4487832"/>
              <a:gd name="connsiteY2714" fmla="*/ 426753 h 5706946"/>
              <a:gd name="connsiteX2715" fmla="*/ 431327 w 4487832"/>
              <a:gd name="connsiteY2715" fmla="*/ 431528 h 5706946"/>
              <a:gd name="connsiteX2716" fmla="*/ 427857 w 4487832"/>
              <a:gd name="connsiteY2716" fmla="*/ 425116 h 5706946"/>
              <a:gd name="connsiteX2717" fmla="*/ 419418 w 4487832"/>
              <a:gd name="connsiteY2717" fmla="*/ 408834 h 5706946"/>
              <a:gd name="connsiteX2718" fmla="*/ 423214 w 4487832"/>
              <a:gd name="connsiteY2718" fmla="*/ 412671 h 5706946"/>
              <a:gd name="connsiteX2719" fmla="*/ 451787 w 4487832"/>
              <a:gd name="connsiteY2719" fmla="*/ 439197 h 5706946"/>
              <a:gd name="connsiteX2720" fmla="*/ 464726 w 4487832"/>
              <a:gd name="connsiteY2720" fmla="*/ 455014 h 5706946"/>
              <a:gd name="connsiteX2721" fmla="*/ 465758 w 4487832"/>
              <a:gd name="connsiteY2721" fmla="*/ 452231 h 5706946"/>
              <a:gd name="connsiteX2722" fmla="*/ 465711 w 4487832"/>
              <a:gd name="connsiteY2722" fmla="*/ 452123 h 5706946"/>
              <a:gd name="connsiteX2723" fmla="*/ 466945 w 4487832"/>
              <a:gd name="connsiteY2723" fmla="*/ 453269 h 5706946"/>
              <a:gd name="connsiteX2724" fmla="*/ 511819 w 4487832"/>
              <a:gd name="connsiteY2724" fmla="*/ 497965 h 5706946"/>
              <a:gd name="connsiteX2725" fmla="*/ 521382 w 4487832"/>
              <a:gd name="connsiteY2725" fmla="*/ 506668 h 5706946"/>
              <a:gd name="connsiteX2726" fmla="*/ 524675 w 4487832"/>
              <a:gd name="connsiteY2726" fmla="*/ 509335 h 5706946"/>
              <a:gd name="connsiteX2727" fmla="*/ 518665 w 4487832"/>
              <a:gd name="connsiteY2727" fmla="*/ 502425 h 5706946"/>
              <a:gd name="connsiteX2728" fmla="*/ 448456 w 4487832"/>
              <a:gd name="connsiteY2728" fmla="*/ 431758 h 5706946"/>
              <a:gd name="connsiteX2729" fmla="*/ 464976 w 4487832"/>
              <a:gd name="connsiteY2729" fmla="*/ 446393 h 5706946"/>
              <a:gd name="connsiteX2730" fmla="*/ 461844 w 4487832"/>
              <a:gd name="connsiteY2730" fmla="*/ 443276 h 5706946"/>
              <a:gd name="connsiteX2731" fmla="*/ 460066 w 4487832"/>
              <a:gd name="connsiteY2731" fmla="*/ 439205 h 5706946"/>
              <a:gd name="connsiteX2732" fmla="*/ 459813 w 4487832"/>
              <a:gd name="connsiteY2732" fmla="*/ 437494 h 5706946"/>
              <a:gd name="connsiteX2733" fmla="*/ 447274 w 4487832"/>
              <a:gd name="connsiteY2733" fmla="*/ 425835 h 5706946"/>
              <a:gd name="connsiteX2734" fmla="*/ 435569 w 4487832"/>
              <a:gd name="connsiteY2734" fmla="*/ 414874 h 5706946"/>
              <a:gd name="connsiteX2735" fmla="*/ 432897 w 4487832"/>
              <a:gd name="connsiteY2735" fmla="*/ 402938 h 5706946"/>
              <a:gd name="connsiteX2736" fmla="*/ 435064 w 4487832"/>
              <a:gd name="connsiteY2736" fmla="*/ 402070 h 5706946"/>
              <a:gd name="connsiteX2737" fmla="*/ 458167 w 4487832"/>
              <a:gd name="connsiteY2737" fmla="*/ 421564 h 5706946"/>
              <a:gd name="connsiteX2738" fmla="*/ 456959 w 4487832"/>
              <a:gd name="connsiteY2738" fmla="*/ 418505 h 5706946"/>
              <a:gd name="connsiteX2739" fmla="*/ 461587 w 4487832"/>
              <a:gd name="connsiteY2739" fmla="*/ 421572 h 5706946"/>
              <a:gd name="connsiteX2740" fmla="*/ 464206 w 4487832"/>
              <a:gd name="connsiteY2740" fmla="*/ 425629 h 5706946"/>
              <a:gd name="connsiteX2741" fmla="*/ 461473 w 4487832"/>
              <a:gd name="connsiteY2741" fmla="*/ 424369 h 5706946"/>
              <a:gd name="connsiteX2742" fmla="*/ 467236 w 4487832"/>
              <a:gd name="connsiteY2742" fmla="*/ 429261 h 5706946"/>
              <a:gd name="connsiteX2743" fmla="*/ 464206 w 4487832"/>
              <a:gd name="connsiteY2743" fmla="*/ 425629 h 5706946"/>
              <a:gd name="connsiteX2744" fmla="*/ 472439 w 4487832"/>
              <a:gd name="connsiteY2744" fmla="*/ 432185 h 5706946"/>
              <a:gd name="connsiteX2745" fmla="*/ 476917 w 4487832"/>
              <a:gd name="connsiteY2745" fmla="*/ 436107 h 5706946"/>
              <a:gd name="connsiteX2746" fmla="*/ 475758 w 4487832"/>
              <a:gd name="connsiteY2746" fmla="*/ 433845 h 5706946"/>
              <a:gd name="connsiteX2747" fmla="*/ 472562 w 4487832"/>
              <a:gd name="connsiteY2747" fmla="*/ 426932 h 5706946"/>
              <a:gd name="connsiteX2748" fmla="*/ 458728 w 4487832"/>
              <a:gd name="connsiteY2748" fmla="*/ 413789 h 5706946"/>
              <a:gd name="connsiteX2749" fmla="*/ 389326 w 4487832"/>
              <a:gd name="connsiteY2749" fmla="*/ 345218 h 5706946"/>
              <a:gd name="connsiteX2750" fmla="*/ 388388 w 4487832"/>
              <a:gd name="connsiteY2750" fmla="*/ 344562 h 5706946"/>
              <a:gd name="connsiteX2751" fmla="*/ 388142 w 4487832"/>
              <a:gd name="connsiteY2751" fmla="*/ 344382 h 5706946"/>
              <a:gd name="connsiteX2752" fmla="*/ 390967 w 4487832"/>
              <a:gd name="connsiteY2752" fmla="*/ 348433 h 5706946"/>
              <a:gd name="connsiteX2753" fmla="*/ 410938 w 4487832"/>
              <a:gd name="connsiteY2753" fmla="*/ 384450 h 5706946"/>
              <a:gd name="connsiteX2754" fmla="*/ 431154 w 4487832"/>
              <a:gd name="connsiteY2754" fmla="*/ 412743 h 5706946"/>
              <a:gd name="connsiteX2755" fmla="*/ 410891 w 4487832"/>
              <a:gd name="connsiteY2755" fmla="*/ 392614 h 5706946"/>
              <a:gd name="connsiteX2756" fmla="*/ 409133 w 4487832"/>
              <a:gd name="connsiteY2756" fmla="*/ 389281 h 5706946"/>
              <a:gd name="connsiteX2757" fmla="*/ 396207 w 4487832"/>
              <a:gd name="connsiteY2757" fmla="*/ 366860 h 5706946"/>
              <a:gd name="connsiteX2758" fmla="*/ 382824 w 4487832"/>
              <a:gd name="connsiteY2758" fmla="*/ 342828 h 5706946"/>
              <a:gd name="connsiteX2759" fmla="*/ 381005 w 4487832"/>
              <a:gd name="connsiteY2759" fmla="*/ 338707 h 5706946"/>
              <a:gd name="connsiteX2760" fmla="*/ 378982 w 4487832"/>
              <a:gd name="connsiteY2760" fmla="*/ 337041 h 5706946"/>
              <a:gd name="connsiteX2761" fmla="*/ 372864 w 4487832"/>
              <a:gd name="connsiteY2761" fmla="*/ 324974 h 5706946"/>
              <a:gd name="connsiteX2762" fmla="*/ 405254 w 4487832"/>
              <a:gd name="connsiteY2762" fmla="*/ 355431 h 5706946"/>
              <a:gd name="connsiteX2763" fmla="*/ 447919 w 4487832"/>
              <a:gd name="connsiteY2763" fmla="*/ 395367 h 5706946"/>
              <a:gd name="connsiteX2764" fmla="*/ 471727 w 4487832"/>
              <a:gd name="connsiteY2764" fmla="*/ 417074 h 5706946"/>
              <a:gd name="connsiteX2765" fmla="*/ 473516 w 4487832"/>
              <a:gd name="connsiteY2765" fmla="*/ 416584 h 5706946"/>
              <a:gd name="connsiteX2766" fmla="*/ 479403 w 4487832"/>
              <a:gd name="connsiteY2766" fmla="*/ 416817 h 5706946"/>
              <a:gd name="connsiteX2767" fmla="*/ 479999 w 4487832"/>
              <a:gd name="connsiteY2767" fmla="*/ 416869 h 5706946"/>
              <a:gd name="connsiteX2768" fmla="*/ 474461 w 4487832"/>
              <a:gd name="connsiteY2768" fmla="*/ 411620 h 5706946"/>
              <a:gd name="connsiteX2769" fmla="*/ 460295 w 4487832"/>
              <a:gd name="connsiteY2769" fmla="*/ 398494 h 5706946"/>
              <a:gd name="connsiteX2770" fmla="*/ 354918 w 4487832"/>
              <a:gd name="connsiteY2770" fmla="*/ 300036 h 5706946"/>
              <a:gd name="connsiteX2771" fmla="*/ 340018 w 4487832"/>
              <a:gd name="connsiteY2771" fmla="*/ 280726 h 5706946"/>
              <a:gd name="connsiteX2772" fmla="*/ 345785 w 4487832"/>
              <a:gd name="connsiteY2772" fmla="*/ 285680 h 5706946"/>
              <a:gd name="connsiteX2773" fmla="*/ 351827 w 4487832"/>
              <a:gd name="connsiteY2773" fmla="*/ 294859 h 5706946"/>
              <a:gd name="connsiteX2774" fmla="*/ 357761 w 4487832"/>
              <a:gd name="connsiteY2774" fmla="*/ 301796 h 5706946"/>
              <a:gd name="connsiteX2775" fmla="*/ 358740 w 4487832"/>
              <a:gd name="connsiteY2775" fmla="*/ 297907 h 5706946"/>
              <a:gd name="connsiteX2776" fmla="*/ 360677 w 4487832"/>
              <a:gd name="connsiteY2776" fmla="*/ 299815 h 5706946"/>
              <a:gd name="connsiteX2777" fmla="*/ 382610 w 4487832"/>
              <a:gd name="connsiteY2777" fmla="*/ 314435 h 5706946"/>
              <a:gd name="connsiteX2778" fmla="*/ 354985 w 4487832"/>
              <a:gd name="connsiteY2778" fmla="*/ 288323 h 5706946"/>
              <a:gd name="connsiteX2779" fmla="*/ 353299 w 4487832"/>
              <a:gd name="connsiteY2779" fmla="*/ 286638 h 5706946"/>
              <a:gd name="connsiteX2780" fmla="*/ 353149 w 4487832"/>
              <a:gd name="connsiteY2780" fmla="*/ 286333 h 5706946"/>
              <a:gd name="connsiteX2781" fmla="*/ 349017 w 4487832"/>
              <a:gd name="connsiteY2781" fmla="*/ 279776 h 5706946"/>
              <a:gd name="connsiteX2782" fmla="*/ 389766 w 4487832"/>
              <a:gd name="connsiteY2782" fmla="*/ 315279 h 5706946"/>
              <a:gd name="connsiteX2783" fmla="*/ 452028 w 4487832"/>
              <a:gd name="connsiteY2783" fmla="*/ 372078 h 5706946"/>
              <a:gd name="connsiteX2784" fmla="*/ 459154 w 4487832"/>
              <a:gd name="connsiteY2784" fmla="*/ 379537 h 5706946"/>
              <a:gd name="connsiteX2785" fmla="*/ 452745 w 4487832"/>
              <a:gd name="connsiteY2785" fmla="*/ 370062 h 5706946"/>
              <a:gd name="connsiteX2786" fmla="*/ 344317 w 4487832"/>
              <a:gd name="connsiteY2786" fmla="*/ 263328 h 5706946"/>
              <a:gd name="connsiteX2787" fmla="*/ 465068 w 4487832"/>
              <a:gd name="connsiteY2787" fmla="*/ 374449 h 5706946"/>
              <a:gd name="connsiteX2788" fmla="*/ 475121 w 4487832"/>
              <a:gd name="connsiteY2788" fmla="*/ 382995 h 5706946"/>
              <a:gd name="connsiteX2789" fmla="*/ 476708 w 4487832"/>
              <a:gd name="connsiteY2789" fmla="*/ 383897 h 5706946"/>
              <a:gd name="connsiteX2790" fmla="*/ 476321 w 4487832"/>
              <a:gd name="connsiteY2790" fmla="*/ 383287 h 5706946"/>
              <a:gd name="connsiteX2791" fmla="*/ 474599 w 4487832"/>
              <a:gd name="connsiteY2791" fmla="*/ 380469 h 5706946"/>
              <a:gd name="connsiteX2792" fmla="*/ 480162 w 4487832"/>
              <a:gd name="connsiteY2792" fmla="*/ 385860 h 5706946"/>
              <a:gd name="connsiteX2793" fmla="*/ 481059 w 4487832"/>
              <a:gd name="connsiteY2793" fmla="*/ 386369 h 5706946"/>
              <a:gd name="connsiteX2794" fmla="*/ 484358 w 4487832"/>
              <a:gd name="connsiteY2794" fmla="*/ 385856 h 5706946"/>
              <a:gd name="connsiteX2795" fmla="*/ 467339 w 4487832"/>
              <a:gd name="connsiteY2795" fmla="*/ 368066 h 5706946"/>
              <a:gd name="connsiteX2796" fmla="*/ 414889 w 4487832"/>
              <a:gd name="connsiteY2796" fmla="*/ 316839 h 5706946"/>
              <a:gd name="connsiteX2797" fmla="*/ 461480 w 4487832"/>
              <a:gd name="connsiteY2797" fmla="*/ 358597 h 5706946"/>
              <a:gd name="connsiteX2798" fmla="*/ 497017 w 4487832"/>
              <a:gd name="connsiteY2798" fmla="*/ 391850 h 5706946"/>
              <a:gd name="connsiteX2799" fmla="*/ 494496 w 4487832"/>
              <a:gd name="connsiteY2799" fmla="*/ 388825 h 5706946"/>
              <a:gd name="connsiteX2800" fmla="*/ 510495 w 4487832"/>
              <a:gd name="connsiteY2800" fmla="*/ 401806 h 5706946"/>
              <a:gd name="connsiteX2801" fmla="*/ 503166 w 4487832"/>
              <a:gd name="connsiteY2801" fmla="*/ 388301 h 5706946"/>
              <a:gd name="connsiteX2802" fmla="*/ 492722 w 4487832"/>
              <a:gd name="connsiteY2802" fmla="*/ 372607 h 5706946"/>
              <a:gd name="connsiteX2803" fmla="*/ 489090 w 4487832"/>
              <a:gd name="connsiteY2803" fmla="*/ 368775 h 5706946"/>
              <a:gd name="connsiteX2804" fmla="*/ 488549 w 4487832"/>
              <a:gd name="connsiteY2804" fmla="*/ 367083 h 5706946"/>
              <a:gd name="connsiteX2805" fmla="*/ 488719 w 4487832"/>
              <a:gd name="connsiteY2805" fmla="*/ 363694 h 5706946"/>
              <a:gd name="connsiteX2806" fmla="*/ 496608 w 4487832"/>
              <a:gd name="connsiteY2806" fmla="*/ 371639 h 5706946"/>
              <a:gd name="connsiteX2807" fmla="*/ 501356 w 4487832"/>
              <a:gd name="connsiteY2807" fmla="*/ 375512 h 5706946"/>
              <a:gd name="connsiteX2808" fmla="*/ 517709 w 4487832"/>
              <a:gd name="connsiteY2808" fmla="*/ 390166 h 5706946"/>
              <a:gd name="connsiteX2809" fmla="*/ 545368 w 4487832"/>
              <a:gd name="connsiteY2809" fmla="*/ 414289 h 5706946"/>
              <a:gd name="connsiteX2810" fmla="*/ 546568 w 4487832"/>
              <a:gd name="connsiteY2810" fmla="*/ 415398 h 5706946"/>
              <a:gd name="connsiteX2811" fmla="*/ 540589 w 4487832"/>
              <a:gd name="connsiteY2811" fmla="*/ 406633 h 5706946"/>
              <a:gd name="connsiteX2812" fmla="*/ 531477 w 4487832"/>
              <a:gd name="connsiteY2812" fmla="*/ 390380 h 5706946"/>
              <a:gd name="connsiteX2813" fmla="*/ 553559 w 4487832"/>
              <a:gd name="connsiteY2813" fmla="*/ 404263 h 5706946"/>
              <a:gd name="connsiteX2814" fmla="*/ 532509 w 4487832"/>
              <a:gd name="connsiteY2814" fmla="*/ 355789 h 5706946"/>
              <a:gd name="connsiteX2815" fmla="*/ 545968 w 4487832"/>
              <a:gd name="connsiteY2815" fmla="*/ 375826 h 5706946"/>
              <a:gd name="connsiteX2816" fmla="*/ 555677 w 4487832"/>
              <a:gd name="connsiteY2816" fmla="*/ 383738 h 5706946"/>
              <a:gd name="connsiteX2817" fmla="*/ 569375 w 4487832"/>
              <a:gd name="connsiteY2817" fmla="*/ 395187 h 5706946"/>
              <a:gd name="connsiteX2818" fmla="*/ 551620 w 4487832"/>
              <a:gd name="connsiteY2818" fmla="*/ 374976 h 5706946"/>
              <a:gd name="connsiteX2819" fmla="*/ 553055 w 4487832"/>
              <a:gd name="connsiteY2819" fmla="*/ 375453 h 5706946"/>
              <a:gd name="connsiteX2820" fmla="*/ 571892 w 4487832"/>
              <a:gd name="connsiteY2820" fmla="*/ 387191 h 5706946"/>
              <a:gd name="connsiteX2821" fmla="*/ 577991 w 4487832"/>
              <a:gd name="connsiteY2821" fmla="*/ 393942 h 5706946"/>
              <a:gd name="connsiteX2822" fmla="*/ 580534 w 4487832"/>
              <a:gd name="connsiteY2822" fmla="*/ 391653 h 5706946"/>
              <a:gd name="connsiteX2823" fmla="*/ 582853 w 4487832"/>
              <a:gd name="connsiteY2823" fmla="*/ 390918 h 5706946"/>
              <a:gd name="connsiteX2824" fmla="*/ 558086 w 4487832"/>
              <a:gd name="connsiteY2824" fmla="*/ 356233 h 5706946"/>
              <a:gd name="connsiteX2825" fmla="*/ 558572 w 4487832"/>
              <a:gd name="connsiteY2825" fmla="*/ 343599 h 5706946"/>
              <a:gd name="connsiteX2826" fmla="*/ 538584 w 4487832"/>
              <a:gd name="connsiteY2826" fmla="*/ 305310 h 5706946"/>
              <a:gd name="connsiteX2827" fmla="*/ 492073 w 4487832"/>
              <a:gd name="connsiteY2827" fmla="*/ 227860 h 5706946"/>
              <a:gd name="connsiteX2828" fmla="*/ 547897 w 4487832"/>
              <a:gd name="connsiteY2828" fmla="*/ 303116 h 5706946"/>
              <a:gd name="connsiteX2829" fmla="*/ 574482 w 4487832"/>
              <a:gd name="connsiteY2829" fmla="*/ 342842 h 5706946"/>
              <a:gd name="connsiteX2830" fmla="*/ 583387 w 4487832"/>
              <a:gd name="connsiteY2830" fmla="*/ 355652 h 5706946"/>
              <a:gd name="connsiteX2831" fmla="*/ 586425 w 4487832"/>
              <a:gd name="connsiteY2831" fmla="*/ 360148 h 5706946"/>
              <a:gd name="connsiteX2832" fmla="*/ 590949 w 4487832"/>
              <a:gd name="connsiteY2832" fmla="*/ 353417 h 5706946"/>
              <a:gd name="connsiteX2833" fmla="*/ 588014 w 4487832"/>
              <a:gd name="connsiteY2833" fmla="*/ 348320 h 5706946"/>
              <a:gd name="connsiteX2834" fmla="*/ 577699 w 4487832"/>
              <a:gd name="connsiteY2834" fmla="*/ 329188 h 5706946"/>
              <a:gd name="connsiteX2835" fmla="*/ 578828 w 4487832"/>
              <a:gd name="connsiteY2835" fmla="*/ 323943 h 5706946"/>
              <a:gd name="connsiteX2836" fmla="*/ 578936 w 4487832"/>
              <a:gd name="connsiteY2836" fmla="*/ 323734 h 5706946"/>
              <a:gd name="connsiteX2837" fmla="*/ 567876 w 4487832"/>
              <a:gd name="connsiteY2837" fmla="*/ 313638 h 5706946"/>
              <a:gd name="connsiteX2838" fmla="*/ 561779 w 4487832"/>
              <a:gd name="connsiteY2838" fmla="*/ 305719 h 5706946"/>
              <a:gd name="connsiteX2839" fmla="*/ 565239 w 4487832"/>
              <a:gd name="connsiteY2839" fmla="*/ 298716 h 5706946"/>
              <a:gd name="connsiteX2840" fmla="*/ 565850 w 4487832"/>
              <a:gd name="connsiteY2840" fmla="*/ 297447 h 5706946"/>
              <a:gd name="connsiteX2841" fmla="*/ 559321 w 4487832"/>
              <a:gd name="connsiteY2841" fmla="*/ 289016 h 5706946"/>
              <a:gd name="connsiteX2842" fmla="*/ 541430 w 4487832"/>
              <a:gd name="connsiteY2842" fmla="*/ 255985 h 5706946"/>
              <a:gd name="connsiteX2843" fmla="*/ 548441 w 4487832"/>
              <a:gd name="connsiteY2843" fmla="*/ 261384 h 5706946"/>
              <a:gd name="connsiteX2844" fmla="*/ 552293 w 4487832"/>
              <a:gd name="connsiteY2844" fmla="*/ 251342 h 5706946"/>
              <a:gd name="connsiteX2845" fmla="*/ 571732 w 4487832"/>
              <a:gd name="connsiteY2845" fmla="*/ 280688 h 5706946"/>
              <a:gd name="connsiteX2846" fmla="*/ 573102 w 4487832"/>
              <a:gd name="connsiteY2846" fmla="*/ 282424 h 5706946"/>
              <a:gd name="connsiteX2847" fmla="*/ 574278 w 4487832"/>
              <a:gd name="connsiteY2847" fmla="*/ 279988 h 5706946"/>
              <a:gd name="connsiteX2848" fmla="*/ 577436 w 4487832"/>
              <a:gd name="connsiteY2848" fmla="*/ 273028 h 5706946"/>
              <a:gd name="connsiteX2849" fmla="*/ 572772 w 4487832"/>
              <a:gd name="connsiteY2849" fmla="*/ 264521 h 5706946"/>
              <a:gd name="connsiteX2850" fmla="*/ 571749 w 4487832"/>
              <a:gd name="connsiteY2850" fmla="*/ 262598 h 5706946"/>
              <a:gd name="connsiteX2851" fmla="*/ 579252 w 4487832"/>
              <a:gd name="connsiteY2851" fmla="*/ 269024 h 5706946"/>
              <a:gd name="connsiteX2852" fmla="*/ 580332 w 4487832"/>
              <a:gd name="connsiteY2852" fmla="*/ 266642 h 5706946"/>
              <a:gd name="connsiteX2853" fmla="*/ 566489 w 4487832"/>
              <a:gd name="connsiteY2853" fmla="*/ 252123 h 5706946"/>
              <a:gd name="connsiteX2854" fmla="*/ 565022 w 4487832"/>
              <a:gd name="connsiteY2854" fmla="*/ 243973 h 5706946"/>
              <a:gd name="connsiteX2855" fmla="*/ 576676 w 4487832"/>
              <a:gd name="connsiteY2855" fmla="*/ 257630 h 5706946"/>
              <a:gd name="connsiteX2856" fmla="*/ 504361 w 4487832"/>
              <a:gd name="connsiteY2856" fmla="*/ 130649 h 5706946"/>
              <a:gd name="connsiteX2857" fmla="*/ 500519 w 4487832"/>
              <a:gd name="connsiteY2857" fmla="*/ 123160 h 5706946"/>
              <a:gd name="connsiteX2858" fmla="*/ 500908 w 4487832"/>
              <a:gd name="connsiteY2858" fmla="*/ 123457 h 5706946"/>
              <a:gd name="connsiteX2859" fmla="*/ 533138 w 4487832"/>
              <a:gd name="connsiteY2859" fmla="*/ 153479 h 5706946"/>
              <a:gd name="connsiteX2860" fmla="*/ 516837 w 4487832"/>
              <a:gd name="connsiteY2860" fmla="*/ 133669 h 5706946"/>
              <a:gd name="connsiteX2861" fmla="*/ 501497 w 4487832"/>
              <a:gd name="connsiteY2861" fmla="*/ 119142 h 5706946"/>
              <a:gd name="connsiteX2862" fmla="*/ 495057 w 4487832"/>
              <a:gd name="connsiteY2862" fmla="*/ 112514 h 5706946"/>
              <a:gd name="connsiteX2863" fmla="*/ 480967 w 4487832"/>
              <a:gd name="connsiteY2863" fmla="*/ 85045 h 5706946"/>
              <a:gd name="connsiteX2864" fmla="*/ 483305 w 4487832"/>
              <a:gd name="connsiteY2864" fmla="*/ 84256 h 5706946"/>
              <a:gd name="connsiteX2865" fmla="*/ 480664 w 4487832"/>
              <a:gd name="connsiteY2865" fmla="*/ 82009 h 5706946"/>
              <a:gd name="connsiteX2866" fmla="*/ 476429 w 4487832"/>
              <a:gd name="connsiteY2866" fmla="*/ 76199 h 5706946"/>
              <a:gd name="connsiteX2867" fmla="*/ 465898 w 4487832"/>
              <a:gd name="connsiteY2867" fmla="*/ 55669 h 5706946"/>
              <a:gd name="connsiteX2868" fmla="*/ 471921 w 4487832"/>
              <a:gd name="connsiteY2868" fmla="*/ 61275 h 5706946"/>
              <a:gd name="connsiteX2869" fmla="*/ 475561 w 4487832"/>
              <a:gd name="connsiteY2869" fmla="*/ 62571 h 5706946"/>
              <a:gd name="connsiteX2870" fmla="*/ 471921 w 4487832"/>
              <a:gd name="connsiteY2870" fmla="*/ 61275 h 5706946"/>
              <a:gd name="connsiteX2871" fmla="*/ 475935 w 4487832"/>
              <a:gd name="connsiteY2871" fmla="*/ 57167 h 5706946"/>
              <a:gd name="connsiteX2872" fmla="*/ 489198 w 4487832"/>
              <a:gd name="connsiteY2872" fmla="*/ 76821 h 5706946"/>
              <a:gd name="connsiteX2873" fmla="*/ 478623 w 4487832"/>
              <a:gd name="connsiteY2873" fmla="*/ 54661 h 5706946"/>
              <a:gd name="connsiteX2874" fmla="*/ 488654 w 4487832"/>
              <a:gd name="connsiteY2874" fmla="*/ 62689 h 5706946"/>
              <a:gd name="connsiteX2875" fmla="*/ 493131 w 4487832"/>
              <a:gd name="connsiteY2875" fmla="*/ 65853 h 5706946"/>
              <a:gd name="connsiteX2876" fmla="*/ 531264 w 4487832"/>
              <a:gd name="connsiteY2876" fmla="*/ 133610 h 5706946"/>
              <a:gd name="connsiteX2877" fmla="*/ 612497 w 4487832"/>
              <a:gd name="connsiteY2877" fmla="*/ 262321 h 5706946"/>
              <a:gd name="connsiteX2878" fmla="*/ 628498 w 4487832"/>
              <a:gd name="connsiteY2878" fmla="*/ 289605 h 5706946"/>
              <a:gd name="connsiteX2879" fmla="*/ 631706 w 4487832"/>
              <a:gd name="connsiteY2879" fmla="*/ 294486 h 5706946"/>
              <a:gd name="connsiteX2880" fmla="*/ 643699 w 4487832"/>
              <a:gd name="connsiteY2880" fmla="*/ 306104 h 5706946"/>
              <a:gd name="connsiteX2881" fmla="*/ 645921 w 4487832"/>
              <a:gd name="connsiteY2881" fmla="*/ 308282 h 5706946"/>
              <a:gd name="connsiteX2882" fmla="*/ 645456 w 4487832"/>
              <a:gd name="connsiteY2882" fmla="*/ 303835 h 5706946"/>
              <a:gd name="connsiteX2883" fmla="*/ 611152 w 4487832"/>
              <a:gd name="connsiteY2883" fmla="*/ 251919 h 5706946"/>
              <a:gd name="connsiteX2884" fmla="*/ 580080 w 4487832"/>
              <a:gd name="connsiteY2884" fmla="*/ 198849 h 5706946"/>
              <a:gd name="connsiteX2885" fmla="*/ 580921 w 4487832"/>
              <a:gd name="connsiteY2885" fmla="*/ 189610 h 5706946"/>
              <a:gd name="connsiteX2886" fmla="*/ 555310 w 4487832"/>
              <a:gd name="connsiteY2886" fmla="*/ 144388 h 5706946"/>
              <a:gd name="connsiteX2887" fmla="*/ 557199 w 4487832"/>
              <a:gd name="connsiteY2887" fmla="*/ 132833 h 5706946"/>
              <a:gd name="connsiteX2888" fmla="*/ 555835 w 4487832"/>
              <a:gd name="connsiteY2888" fmla="*/ 129962 h 5706946"/>
              <a:gd name="connsiteX2889" fmla="*/ 554032 w 4487832"/>
              <a:gd name="connsiteY2889" fmla="*/ 127774 h 5706946"/>
              <a:gd name="connsiteX2890" fmla="*/ 552317 w 4487832"/>
              <a:gd name="connsiteY2890" fmla="*/ 123767 h 5706946"/>
              <a:gd name="connsiteX2891" fmla="*/ 552689 w 4487832"/>
              <a:gd name="connsiteY2891" fmla="*/ 122986 h 5706946"/>
              <a:gd name="connsiteX2892" fmla="*/ 551383 w 4487832"/>
              <a:gd name="connsiteY2892" fmla="*/ 121590 h 5706946"/>
              <a:gd name="connsiteX2893" fmla="*/ 552317 w 4487832"/>
              <a:gd name="connsiteY2893" fmla="*/ 123767 h 5706946"/>
              <a:gd name="connsiteX2894" fmla="*/ 551737 w 4487832"/>
              <a:gd name="connsiteY2894" fmla="*/ 124985 h 5706946"/>
              <a:gd name="connsiteX2895" fmla="*/ 548636 w 4487832"/>
              <a:gd name="connsiteY2895" fmla="*/ 110108 h 5706946"/>
              <a:gd name="connsiteX2896" fmla="*/ 575930 w 4487832"/>
              <a:gd name="connsiteY2896" fmla="*/ 156626 h 5706946"/>
              <a:gd name="connsiteX2897" fmla="*/ 585951 w 4487832"/>
              <a:gd name="connsiteY2897" fmla="*/ 161222 h 5706946"/>
              <a:gd name="connsiteX2898" fmla="*/ 615546 w 4487832"/>
              <a:gd name="connsiteY2898" fmla="*/ 200145 h 5706946"/>
              <a:gd name="connsiteX2899" fmla="*/ 652302 w 4487832"/>
              <a:gd name="connsiteY2899" fmla="*/ 260714 h 5706946"/>
              <a:gd name="connsiteX2900" fmla="*/ 655100 w 4487832"/>
              <a:gd name="connsiteY2900" fmla="*/ 253241 h 5706946"/>
              <a:gd name="connsiteX2901" fmla="*/ 655142 w 4487832"/>
              <a:gd name="connsiteY2901" fmla="*/ 247022 h 5706946"/>
              <a:gd name="connsiteX2902" fmla="*/ 647501 w 4487832"/>
              <a:gd name="connsiteY2902" fmla="*/ 235632 h 5706946"/>
              <a:gd name="connsiteX2903" fmla="*/ 621200 w 4487832"/>
              <a:gd name="connsiteY2903" fmla="*/ 197592 h 5706946"/>
              <a:gd name="connsiteX2904" fmla="*/ 631698 w 4487832"/>
              <a:gd name="connsiteY2904" fmla="*/ 198929 h 5706946"/>
              <a:gd name="connsiteX2905" fmla="*/ 638231 w 4487832"/>
              <a:gd name="connsiteY2905" fmla="*/ 203445 h 5706946"/>
              <a:gd name="connsiteX2906" fmla="*/ 632431 w 4487832"/>
              <a:gd name="connsiteY2906" fmla="*/ 193895 h 5706946"/>
              <a:gd name="connsiteX2907" fmla="*/ 610820 w 4487832"/>
              <a:gd name="connsiteY2907" fmla="*/ 154876 h 5706946"/>
              <a:gd name="connsiteX2908" fmla="*/ 556019 w 4487832"/>
              <a:gd name="connsiteY2908" fmla="*/ 54847 h 5706946"/>
              <a:gd name="connsiteX2909" fmla="*/ 552375 w 4487832"/>
              <a:gd name="connsiteY2909" fmla="*/ 48177 h 5706946"/>
              <a:gd name="connsiteX2910" fmla="*/ 559257 w 4487832"/>
              <a:gd name="connsiteY2910" fmla="*/ 52611 h 5706946"/>
              <a:gd name="connsiteX2911" fmla="*/ 561778 w 4487832"/>
              <a:gd name="connsiteY2911" fmla="*/ 53927 h 5706946"/>
              <a:gd name="connsiteX2912" fmla="*/ 573783 w 4487832"/>
              <a:gd name="connsiteY2912" fmla="*/ 74315 h 5706946"/>
              <a:gd name="connsiteX2913" fmla="*/ 604855 w 4487832"/>
              <a:gd name="connsiteY2913" fmla="*/ 127386 h 5706946"/>
              <a:gd name="connsiteX2914" fmla="*/ 619083 w 4487832"/>
              <a:gd name="connsiteY2914" fmla="*/ 125334 h 5706946"/>
              <a:gd name="connsiteX2915" fmla="*/ 635630 w 4487832"/>
              <a:gd name="connsiteY2915" fmla="*/ 147964 h 5706946"/>
              <a:gd name="connsiteX2916" fmla="*/ 654006 w 4487832"/>
              <a:gd name="connsiteY2916" fmla="*/ 168361 h 5706946"/>
              <a:gd name="connsiteX2917" fmla="*/ 690263 w 4487832"/>
              <a:gd name="connsiteY2917" fmla="*/ 224984 h 5706946"/>
              <a:gd name="connsiteX2918" fmla="*/ 694397 w 4487832"/>
              <a:gd name="connsiteY2918" fmla="*/ 228848 h 5706946"/>
              <a:gd name="connsiteX2919" fmla="*/ 685625 w 4487832"/>
              <a:gd name="connsiteY2919" fmla="*/ 216778 h 5706946"/>
              <a:gd name="connsiteX2920" fmla="*/ 668237 w 4487832"/>
              <a:gd name="connsiteY2920" fmla="*/ 186085 h 5706946"/>
              <a:gd name="connsiteX2921" fmla="*/ 668723 w 4487832"/>
              <a:gd name="connsiteY2921" fmla="*/ 173451 h 5706946"/>
              <a:gd name="connsiteX2922" fmla="*/ 655187 w 4487832"/>
              <a:gd name="connsiteY2922" fmla="*/ 150016 h 5706946"/>
              <a:gd name="connsiteX2923" fmla="*/ 649709 w 4487832"/>
              <a:gd name="connsiteY2923" fmla="*/ 129667 h 5706946"/>
              <a:gd name="connsiteX2924" fmla="*/ 669283 w 4487832"/>
              <a:gd name="connsiteY2924" fmla="*/ 163995 h 5706946"/>
              <a:gd name="connsiteX2925" fmla="*/ 681623 w 4487832"/>
              <a:gd name="connsiteY2925" fmla="*/ 173497 h 5706946"/>
              <a:gd name="connsiteX2926" fmla="*/ 687792 w 4487832"/>
              <a:gd name="connsiteY2926" fmla="*/ 188136 h 5706946"/>
              <a:gd name="connsiteX2927" fmla="*/ 699852 w 4487832"/>
              <a:gd name="connsiteY2927" fmla="*/ 197423 h 5706946"/>
              <a:gd name="connsiteX2928" fmla="*/ 722717 w 4487832"/>
              <a:gd name="connsiteY2928" fmla="*/ 231163 h 5706946"/>
              <a:gd name="connsiteX2929" fmla="*/ 740812 w 4487832"/>
              <a:gd name="connsiteY2929" fmla="*/ 251344 h 5706946"/>
              <a:gd name="connsiteX2930" fmla="*/ 727031 w 4487832"/>
              <a:gd name="connsiteY2930" fmla="*/ 228266 h 5706946"/>
              <a:gd name="connsiteX2931" fmla="*/ 718230 w 4487832"/>
              <a:gd name="connsiteY2931" fmla="*/ 213530 h 5706946"/>
              <a:gd name="connsiteX2932" fmla="*/ 694654 w 4487832"/>
              <a:gd name="connsiteY2932" fmla="*/ 177290 h 5706946"/>
              <a:gd name="connsiteX2933" fmla="*/ 676349 w 4487832"/>
              <a:gd name="connsiteY2933" fmla="*/ 144913 h 5706946"/>
              <a:gd name="connsiteX2934" fmla="*/ 672011 w 4487832"/>
              <a:gd name="connsiteY2934" fmla="*/ 136552 h 5706946"/>
              <a:gd name="connsiteX2935" fmla="*/ 673418 w 4487832"/>
              <a:gd name="connsiteY2935" fmla="*/ 137915 h 5706946"/>
              <a:gd name="connsiteX2936" fmla="*/ 685128 w 4487832"/>
              <a:gd name="connsiteY2936" fmla="*/ 149174 h 5706946"/>
              <a:gd name="connsiteX2937" fmla="*/ 697179 w 4487832"/>
              <a:gd name="connsiteY2937" fmla="*/ 169346 h 5706946"/>
              <a:gd name="connsiteX2938" fmla="*/ 714699 w 4487832"/>
              <a:gd name="connsiteY2938" fmla="*/ 186482 h 5706946"/>
              <a:gd name="connsiteX2939" fmla="*/ 708117 w 4487832"/>
              <a:gd name="connsiteY2939" fmla="*/ 171526 h 5706946"/>
              <a:gd name="connsiteX2940" fmla="*/ 733337 w 4487832"/>
              <a:gd name="connsiteY2940" fmla="*/ 196863 h 5706946"/>
              <a:gd name="connsiteX2941" fmla="*/ 796620 w 4487832"/>
              <a:gd name="connsiteY2941" fmla="*/ 258995 h 5706946"/>
              <a:gd name="connsiteX2942" fmla="*/ 786323 w 4487832"/>
              <a:gd name="connsiteY2942" fmla="*/ 243594 h 5706946"/>
              <a:gd name="connsiteX2943" fmla="*/ 714086 w 4487832"/>
              <a:gd name="connsiteY2943" fmla="*/ 166397 h 5706946"/>
              <a:gd name="connsiteX2944" fmla="*/ 710832 w 4487832"/>
              <a:gd name="connsiteY2944" fmla="*/ 158140 h 5706946"/>
              <a:gd name="connsiteX2945" fmla="*/ 717367 w 4487832"/>
              <a:gd name="connsiteY2945" fmla="*/ 163154 h 5706946"/>
              <a:gd name="connsiteX2946" fmla="*/ 713374 w 4487832"/>
              <a:gd name="connsiteY2946" fmla="*/ 159742 h 5706946"/>
              <a:gd name="connsiteX2947" fmla="*/ 693886 w 4487832"/>
              <a:gd name="connsiteY2947" fmla="*/ 138872 h 5706946"/>
              <a:gd name="connsiteX2948" fmla="*/ 699320 w 4487832"/>
              <a:gd name="connsiteY2948" fmla="*/ 140034 h 5706946"/>
              <a:gd name="connsiteX2949" fmla="*/ 714917 w 4487832"/>
              <a:gd name="connsiteY2949" fmla="*/ 155160 h 5706946"/>
              <a:gd name="connsiteX2950" fmla="*/ 776347 w 4487832"/>
              <a:gd name="connsiteY2950" fmla="*/ 215268 h 5706946"/>
              <a:gd name="connsiteX2951" fmla="*/ 822481 w 4487832"/>
              <a:gd name="connsiteY2951" fmla="*/ 255985 h 5706946"/>
              <a:gd name="connsiteX2952" fmla="*/ 820819 w 4487832"/>
              <a:gd name="connsiteY2952" fmla="*/ 249387 h 5706946"/>
              <a:gd name="connsiteX2953" fmla="*/ 812613 w 4487832"/>
              <a:gd name="connsiteY2953" fmla="*/ 239949 h 5706946"/>
              <a:gd name="connsiteX2954" fmla="*/ 742403 w 4487832"/>
              <a:gd name="connsiteY2954" fmla="*/ 169283 h 5706946"/>
              <a:gd name="connsiteX2955" fmla="*/ 799971 w 4487832"/>
              <a:gd name="connsiteY2955" fmla="*/ 222425 h 5706946"/>
              <a:gd name="connsiteX2956" fmla="*/ 818847 w 4487832"/>
              <a:gd name="connsiteY2956" fmla="*/ 241555 h 5706946"/>
              <a:gd name="connsiteX2957" fmla="*/ 818585 w 4487832"/>
              <a:gd name="connsiteY2957" fmla="*/ 240517 h 5706946"/>
              <a:gd name="connsiteX2958" fmla="*/ 754713 w 4487832"/>
              <a:gd name="connsiteY2958" fmla="*/ 166266 h 5706946"/>
              <a:gd name="connsiteX2959" fmla="*/ 708570 w 4487832"/>
              <a:gd name="connsiteY2959" fmla="*/ 118707 h 5706946"/>
              <a:gd name="connsiteX2960" fmla="*/ 704002 w 4487832"/>
              <a:gd name="connsiteY2960" fmla="*/ 110966 h 5706946"/>
              <a:gd name="connsiteX2961" fmla="*/ 705199 w 4487832"/>
              <a:gd name="connsiteY2961" fmla="*/ 105481 h 5706946"/>
              <a:gd name="connsiteX2962" fmla="*/ 707116 w 4487832"/>
              <a:gd name="connsiteY2962" fmla="*/ 106376 h 5706946"/>
              <a:gd name="connsiteX2963" fmla="*/ 683274 w 4487832"/>
              <a:gd name="connsiteY2963" fmla="*/ 82743 h 5706946"/>
              <a:gd name="connsiteX2964" fmla="*/ 666812 w 4487832"/>
              <a:gd name="connsiteY2964" fmla="*/ 62499 h 5706946"/>
              <a:gd name="connsiteX2965" fmla="*/ 699203 w 4487832"/>
              <a:gd name="connsiteY2965" fmla="*/ 92956 h 5706946"/>
              <a:gd name="connsiteX2966" fmla="*/ 741867 w 4487832"/>
              <a:gd name="connsiteY2966" fmla="*/ 132891 h 5706946"/>
              <a:gd name="connsiteX2967" fmla="*/ 775943 w 4487832"/>
              <a:gd name="connsiteY2967" fmla="*/ 163960 h 5706946"/>
              <a:gd name="connsiteX2968" fmla="*/ 779002 w 4487832"/>
              <a:gd name="connsiteY2968" fmla="*/ 160617 h 5706946"/>
              <a:gd name="connsiteX2969" fmla="*/ 778554 w 4487832"/>
              <a:gd name="connsiteY2969" fmla="*/ 159099 h 5706946"/>
              <a:gd name="connsiteX2970" fmla="*/ 775619 w 4487832"/>
              <a:gd name="connsiteY2970" fmla="*/ 155977 h 5706946"/>
              <a:gd name="connsiteX2971" fmla="*/ 754244 w 4487832"/>
              <a:gd name="connsiteY2971" fmla="*/ 136019 h 5706946"/>
              <a:gd name="connsiteX2972" fmla="*/ 648865 w 4487832"/>
              <a:gd name="connsiteY2972" fmla="*/ 37561 h 5706946"/>
              <a:gd name="connsiteX2973" fmla="*/ 633965 w 4487832"/>
              <a:gd name="connsiteY2973" fmla="*/ 18251 h 5706946"/>
              <a:gd name="connsiteX2974" fmla="*/ 639734 w 4487832"/>
              <a:gd name="connsiteY2974" fmla="*/ 23206 h 5706946"/>
              <a:gd name="connsiteX2975" fmla="*/ 645773 w 4487832"/>
              <a:gd name="connsiteY2975" fmla="*/ 32385 h 5706946"/>
              <a:gd name="connsiteX2976" fmla="*/ 651708 w 4487832"/>
              <a:gd name="connsiteY2976" fmla="*/ 39321 h 5706946"/>
              <a:gd name="connsiteX2977" fmla="*/ 652688 w 4487832"/>
              <a:gd name="connsiteY2977" fmla="*/ 35432 h 5706946"/>
              <a:gd name="connsiteX2978" fmla="*/ 654625 w 4487832"/>
              <a:gd name="connsiteY2978" fmla="*/ 37339 h 5706946"/>
              <a:gd name="connsiteX2979" fmla="*/ 676559 w 4487832"/>
              <a:gd name="connsiteY2979" fmla="*/ 51961 h 5706946"/>
              <a:gd name="connsiteX2980" fmla="*/ 648932 w 4487832"/>
              <a:gd name="connsiteY2980" fmla="*/ 25850 h 5706946"/>
              <a:gd name="connsiteX2981" fmla="*/ 647247 w 4487832"/>
              <a:gd name="connsiteY2981" fmla="*/ 24164 h 5706946"/>
              <a:gd name="connsiteX2982" fmla="*/ 647096 w 4487832"/>
              <a:gd name="connsiteY2982" fmla="*/ 23857 h 5706946"/>
              <a:gd name="connsiteX2983" fmla="*/ 642964 w 4487832"/>
              <a:gd name="connsiteY2983" fmla="*/ 17300 h 5706946"/>
              <a:gd name="connsiteX2984" fmla="*/ 683714 w 4487832"/>
              <a:gd name="connsiteY2984" fmla="*/ 52804 h 5706946"/>
              <a:gd name="connsiteX2985" fmla="*/ 745975 w 4487832"/>
              <a:gd name="connsiteY2985" fmla="*/ 109603 h 5706946"/>
              <a:gd name="connsiteX2986" fmla="*/ 753102 w 4487832"/>
              <a:gd name="connsiteY2986" fmla="*/ 117062 h 5706946"/>
              <a:gd name="connsiteX2987" fmla="*/ 746692 w 4487832"/>
              <a:gd name="connsiteY2987" fmla="*/ 107587 h 5706946"/>
              <a:gd name="connsiteX2988" fmla="*/ 638264 w 4487832"/>
              <a:gd name="connsiteY2988" fmla="*/ 851 h 5706946"/>
              <a:gd name="connsiteX2989" fmla="*/ 623107 w 4487832"/>
              <a:gd name="connsiteY2989" fmla="*/ 0 h 5706946"/>
              <a:gd name="connsiteX2990" fmla="*/ 628048 w 4487832"/>
              <a:gd name="connsiteY2990" fmla="*/ 4304 h 5706946"/>
              <a:gd name="connsiteX2991" fmla="*/ 628912 w 4487832"/>
              <a:gd name="connsiteY2991" fmla="*/ 5811 h 570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</a:cxnLst>
            <a:rect l="l" t="t" r="r" b="b"/>
            <a:pathLst>
              <a:path w="4487832" h="5706946">
                <a:moveTo>
                  <a:pt x="2021829" y="5406581"/>
                </a:moveTo>
                <a:cubicBezTo>
                  <a:pt x="2024703" y="5405241"/>
                  <a:pt x="2013205" y="5410599"/>
                  <a:pt x="2013205" y="5410599"/>
                </a:cubicBezTo>
                <a:cubicBezTo>
                  <a:pt x="2007597" y="5411242"/>
                  <a:pt x="2004792" y="5411564"/>
                  <a:pt x="2003741" y="5411684"/>
                </a:cubicBezTo>
                <a:cubicBezTo>
                  <a:pt x="2000586" y="5412047"/>
                  <a:pt x="2013205" y="5410599"/>
                  <a:pt x="2013205" y="5410599"/>
                </a:cubicBezTo>
                <a:cubicBezTo>
                  <a:pt x="2018316" y="5408218"/>
                  <a:pt x="2020871" y="5407027"/>
                  <a:pt x="2021829" y="5406581"/>
                </a:cubicBezTo>
                <a:close/>
                <a:moveTo>
                  <a:pt x="1560544" y="5368712"/>
                </a:moveTo>
                <a:lnTo>
                  <a:pt x="1562238" y="5369709"/>
                </a:lnTo>
                <a:lnTo>
                  <a:pt x="1561200" y="5373698"/>
                </a:lnTo>
                <a:lnTo>
                  <a:pt x="1560623" y="5372285"/>
                </a:lnTo>
                <a:cubicBezTo>
                  <a:pt x="1559096" y="5369956"/>
                  <a:pt x="1558088" y="5368335"/>
                  <a:pt x="1560544" y="5368712"/>
                </a:cubicBezTo>
                <a:close/>
                <a:moveTo>
                  <a:pt x="1961654" y="5224652"/>
                </a:moveTo>
                <a:cubicBezTo>
                  <a:pt x="1961772" y="5225685"/>
                  <a:pt x="1959019" y="5235571"/>
                  <a:pt x="1956174" y="5247263"/>
                </a:cubicBezTo>
                <a:lnTo>
                  <a:pt x="1957084" y="5236514"/>
                </a:lnTo>
                <a:close/>
                <a:moveTo>
                  <a:pt x="2292128" y="5193151"/>
                </a:moveTo>
                <a:cubicBezTo>
                  <a:pt x="2292788" y="5230162"/>
                  <a:pt x="2283264" y="5246209"/>
                  <a:pt x="2278337" y="5244980"/>
                </a:cubicBezTo>
                <a:cubicBezTo>
                  <a:pt x="2273411" y="5243750"/>
                  <a:pt x="2273081" y="5225245"/>
                  <a:pt x="2292128" y="5193151"/>
                </a:cubicBezTo>
                <a:close/>
                <a:moveTo>
                  <a:pt x="1685431" y="5077353"/>
                </a:moveTo>
                <a:cubicBezTo>
                  <a:pt x="1697277" y="5086760"/>
                  <a:pt x="1686074" y="5112272"/>
                  <a:pt x="1676000" y="5118307"/>
                </a:cubicBezTo>
                <a:cubicBezTo>
                  <a:pt x="1672641" y="5120319"/>
                  <a:pt x="1669409" y="5120166"/>
                  <a:pt x="1667197" y="5116532"/>
                </a:cubicBezTo>
                <a:cubicBezTo>
                  <a:pt x="1665570" y="5102362"/>
                  <a:pt x="1685431" y="5077353"/>
                  <a:pt x="1685431" y="5077353"/>
                </a:cubicBezTo>
                <a:close/>
                <a:moveTo>
                  <a:pt x="2157001" y="4984334"/>
                </a:moveTo>
                <a:lnTo>
                  <a:pt x="2167714" y="4992674"/>
                </a:lnTo>
                <a:cubicBezTo>
                  <a:pt x="2166520" y="4998628"/>
                  <a:pt x="2155212" y="4990686"/>
                  <a:pt x="2157001" y="4984334"/>
                </a:cubicBezTo>
                <a:close/>
                <a:moveTo>
                  <a:pt x="2390929" y="4972814"/>
                </a:moveTo>
                <a:lnTo>
                  <a:pt x="2390253" y="4974259"/>
                </a:lnTo>
                <a:lnTo>
                  <a:pt x="2386060" y="4978576"/>
                </a:lnTo>
                <a:close/>
                <a:moveTo>
                  <a:pt x="2446825" y="4937396"/>
                </a:moveTo>
                <a:cubicBezTo>
                  <a:pt x="2447230" y="4938291"/>
                  <a:pt x="2447061" y="4938907"/>
                  <a:pt x="2446385" y="4939483"/>
                </a:cubicBezTo>
                <a:cubicBezTo>
                  <a:pt x="2445708" y="4940058"/>
                  <a:pt x="2444528" y="4940594"/>
                  <a:pt x="2442912" y="4941325"/>
                </a:cubicBezTo>
                <a:cubicBezTo>
                  <a:pt x="2441290" y="4937746"/>
                  <a:pt x="2445334" y="4938071"/>
                  <a:pt x="2446825" y="4937396"/>
                </a:cubicBezTo>
                <a:close/>
                <a:moveTo>
                  <a:pt x="2450740" y="4933466"/>
                </a:moveTo>
                <a:cubicBezTo>
                  <a:pt x="2451145" y="4934362"/>
                  <a:pt x="2450974" y="4934979"/>
                  <a:pt x="2450299" y="4935553"/>
                </a:cubicBezTo>
                <a:cubicBezTo>
                  <a:pt x="2449623" y="4936128"/>
                  <a:pt x="2448442" y="4936664"/>
                  <a:pt x="2446825" y="4937396"/>
                </a:cubicBezTo>
                <a:cubicBezTo>
                  <a:pt x="2445205" y="4933816"/>
                  <a:pt x="2449248" y="4934141"/>
                  <a:pt x="2450740" y="4933466"/>
                </a:cubicBezTo>
                <a:close/>
                <a:moveTo>
                  <a:pt x="2460357" y="4922279"/>
                </a:moveTo>
                <a:cubicBezTo>
                  <a:pt x="2459744" y="4924895"/>
                  <a:pt x="2458691" y="4926540"/>
                  <a:pt x="2457115" y="4928107"/>
                </a:cubicBezTo>
                <a:cubicBezTo>
                  <a:pt x="2455541" y="4929674"/>
                  <a:pt x="2453443" y="4931163"/>
                  <a:pt x="2450740" y="4933466"/>
                </a:cubicBezTo>
                <a:cubicBezTo>
                  <a:pt x="2452102" y="4928534"/>
                  <a:pt x="2455882" y="4924307"/>
                  <a:pt x="2460357" y="4922279"/>
                </a:cubicBezTo>
                <a:close/>
                <a:moveTo>
                  <a:pt x="2644916" y="4918489"/>
                </a:moveTo>
                <a:lnTo>
                  <a:pt x="2555142" y="5330899"/>
                </a:lnTo>
                <a:cubicBezTo>
                  <a:pt x="2523345" y="5466894"/>
                  <a:pt x="2489752" y="5596365"/>
                  <a:pt x="2453989" y="5706946"/>
                </a:cubicBezTo>
                <a:cubicBezTo>
                  <a:pt x="2460262" y="5662560"/>
                  <a:pt x="2471169" y="5611659"/>
                  <a:pt x="2483509" y="5557603"/>
                </a:cubicBezTo>
                <a:lnTo>
                  <a:pt x="2497941" y="5493877"/>
                </a:lnTo>
                <a:lnTo>
                  <a:pt x="2508714" y="5455794"/>
                </a:lnTo>
                <a:lnTo>
                  <a:pt x="2508404" y="5447687"/>
                </a:lnTo>
                <a:lnTo>
                  <a:pt x="2521620" y="5389330"/>
                </a:lnTo>
                <a:cubicBezTo>
                  <a:pt x="2536756" y="5328373"/>
                  <a:pt x="2548555" y="5269595"/>
                  <a:pt x="2557797" y="5212006"/>
                </a:cubicBezTo>
                <a:lnTo>
                  <a:pt x="2560351" y="5191155"/>
                </a:lnTo>
                <a:lnTo>
                  <a:pt x="2619765" y="4996970"/>
                </a:lnTo>
                <a:close/>
                <a:moveTo>
                  <a:pt x="2079402" y="4906330"/>
                </a:moveTo>
                <a:lnTo>
                  <a:pt x="2079156" y="4907786"/>
                </a:lnTo>
                <a:lnTo>
                  <a:pt x="2081780" y="4924967"/>
                </a:lnTo>
                <a:lnTo>
                  <a:pt x="2088271" y="4944470"/>
                </a:lnTo>
                <a:lnTo>
                  <a:pt x="2092577" y="4920933"/>
                </a:lnTo>
                <a:lnTo>
                  <a:pt x="2088691" y="4911327"/>
                </a:lnTo>
                <a:close/>
                <a:moveTo>
                  <a:pt x="2373551" y="4886147"/>
                </a:moveTo>
                <a:cubicBezTo>
                  <a:pt x="2374219" y="4888219"/>
                  <a:pt x="2374563" y="4895849"/>
                  <a:pt x="2374563" y="4895849"/>
                </a:cubicBezTo>
                <a:cubicBezTo>
                  <a:pt x="2370432" y="4894676"/>
                  <a:pt x="2372777" y="4886414"/>
                  <a:pt x="2372777" y="4886414"/>
                </a:cubicBezTo>
                <a:cubicBezTo>
                  <a:pt x="2373070" y="4885382"/>
                  <a:pt x="2373328" y="4885456"/>
                  <a:pt x="2373551" y="4886147"/>
                </a:cubicBezTo>
                <a:close/>
                <a:moveTo>
                  <a:pt x="2914784" y="4878337"/>
                </a:moveTo>
                <a:lnTo>
                  <a:pt x="2914657" y="4878515"/>
                </a:lnTo>
                <a:lnTo>
                  <a:pt x="2914611" y="4878396"/>
                </a:lnTo>
                <a:close/>
                <a:moveTo>
                  <a:pt x="2923248" y="4875461"/>
                </a:moveTo>
                <a:cubicBezTo>
                  <a:pt x="2924195" y="4883725"/>
                  <a:pt x="2925009" y="4890810"/>
                  <a:pt x="2925009" y="4890810"/>
                </a:cubicBezTo>
                <a:lnTo>
                  <a:pt x="2921570" y="4887632"/>
                </a:lnTo>
                <a:lnTo>
                  <a:pt x="2923038" y="4882717"/>
                </a:lnTo>
                <a:lnTo>
                  <a:pt x="2922637" y="4875667"/>
                </a:lnTo>
                <a:close/>
                <a:moveTo>
                  <a:pt x="2314067" y="4863583"/>
                </a:moveTo>
                <a:cubicBezTo>
                  <a:pt x="2314173" y="4863488"/>
                  <a:pt x="2314036" y="4864028"/>
                  <a:pt x="2313576" y="4865473"/>
                </a:cubicBezTo>
                <a:lnTo>
                  <a:pt x="2313090" y="4866929"/>
                </a:lnTo>
                <a:lnTo>
                  <a:pt x="2311203" y="4869656"/>
                </a:lnTo>
                <a:cubicBezTo>
                  <a:pt x="2312682" y="4866513"/>
                  <a:pt x="2313857" y="4863775"/>
                  <a:pt x="2314067" y="4863583"/>
                </a:cubicBezTo>
                <a:close/>
                <a:moveTo>
                  <a:pt x="2451182" y="4848417"/>
                </a:moveTo>
                <a:cubicBezTo>
                  <a:pt x="2452363" y="4847882"/>
                  <a:pt x="2452819" y="4848103"/>
                  <a:pt x="2452803" y="4848718"/>
                </a:cubicBezTo>
                <a:cubicBezTo>
                  <a:pt x="2452778" y="4849639"/>
                  <a:pt x="2451688" y="4851446"/>
                  <a:pt x="2450391" y="4852918"/>
                </a:cubicBezTo>
                <a:cubicBezTo>
                  <a:pt x="2449092" y="4854392"/>
                  <a:pt x="2447585" y="4855529"/>
                  <a:pt x="2446722" y="4855111"/>
                </a:cubicBezTo>
                <a:cubicBezTo>
                  <a:pt x="2446722" y="4855111"/>
                  <a:pt x="2448198" y="4849768"/>
                  <a:pt x="2451182" y="4848417"/>
                </a:cubicBezTo>
                <a:close/>
                <a:moveTo>
                  <a:pt x="2527712" y="4840725"/>
                </a:moveTo>
                <a:cubicBezTo>
                  <a:pt x="2521495" y="4843540"/>
                  <a:pt x="2520694" y="4850374"/>
                  <a:pt x="2523927" y="4848911"/>
                </a:cubicBezTo>
                <a:cubicBezTo>
                  <a:pt x="2523927" y="4848911"/>
                  <a:pt x="2528573" y="4843166"/>
                  <a:pt x="2529008" y="4841149"/>
                </a:cubicBezTo>
                <a:cubicBezTo>
                  <a:pt x="2529153" y="4840476"/>
                  <a:pt x="2528831" y="4840218"/>
                  <a:pt x="2527712" y="4840725"/>
                </a:cubicBezTo>
                <a:close/>
                <a:moveTo>
                  <a:pt x="1495948" y="4840557"/>
                </a:moveTo>
                <a:lnTo>
                  <a:pt x="1496561" y="4854120"/>
                </a:lnTo>
                <a:cubicBezTo>
                  <a:pt x="1491257" y="4857077"/>
                  <a:pt x="1489955" y="4843320"/>
                  <a:pt x="1495948" y="4840557"/>
                </a:cubicBezTo>
                <a:close/>
                <a:moveTo>
                  <a:pt x="1508556" y="4833889"/>
                </a:moveTo>
                <a:lnTo>
                  <a:pt x="1508493" y="4834344"/>
                </a:lnTo>
                <a:cubicBezTo>
                  <a:pt x="1508352" y="4835359"/>
                  <a:pt x="1508315" y="4835629"/>
                  <a:pt x="1508465" y="4834547"/>
                </a:cubicBezTo>
                <a:close/>
                <a:moveTo>
                  <a:pt x="2670712" y="4829326"/>
                </a:moveTo>
                <a:cubicBezTo>
                  <a:pt x="2670804" y="4828260"/>
                  <a:pt x="2668989" y="4829743"/>
                  <a:pt x="2664083" y="4835230"/>
                </a:cubicBezTo>
                <a:lnTo>
                  <a:pt x="2661440" y="4838797"/>
                </a:lnTo>
                <a:lnTo>
                  <a:pt x="2660552" y="4842968"/>
                </a:lnTo>
                <a:lnTo>
                  <a:pt x="2656355" y="4855366"/>
                </a:lnTo>
                <a:lnTo>
                  <a:pt x="2656680" y="4854676"/>
                </a:lnTo>
                <a:cubicBezTo>
                  <a:pt x="2662700" y="4843786"/>
                  <a:pt x="2670525" y="4831458"/>
                  <a:pt x="2670712" y="4829326"/>
                </a:cubicBezTo>
                <a:close/>
                <a:moveTo>
                  <a:pt x="1509887" y="4824306"/>
                </a:moveTo>
                <a:lnTo>
                  <a:pt x="1508556" y="4833889"/>
                </a:lnTo>
                <a:lnTo>
                  <a:pt x="1509140" y="4829679"/>
                </a:lnTo>
                <a:close/>
                <a:moveTo>
                  <a:pt x="1510268" y="4821565"/>
                </a:moveTo>
                <a:lnTo>
                  <a:pt x="1509887" y="4824306"/>
                </a:lnTo>
                <a:lnTo>
                  <a:pt x="1509901" y="4824202"/>
                </a:lnTo>
                <a:cubicBezTo>
                  <a:pt x="1510117" y="4822648"/>
                  <a:pt x="1510268" y="4821565"/>
                  <a:pt x="1510268" y="4821565"/>
                </a:cubicBezTo>
                <a:close/>
                <a:moveTo>
                  <a:pt x="2497178" y="4818959"/>
                </a:moveTo>
                <a:cubicBezTo>
                  <a:pt x="2496837" y="4820192"/>
                  <a:pt x="2496123" y="4821594"/>
                  <a:pt x="2495090" y="4822870"/>
                </a:cubicBezTo>
                <a:cubicBezTo>
                  <a:pt x="2494058" y="4824147"/>
                  <a:pt x="2492706" y="4825298"/>
                  <a:pt x="2491089" y="4826030"/>
                </a:cubicBezTo>
                <a:cubicBezTo>
                  <a:pt x="2490961" y="4821774"/>
                  <a:pt x="2492701" y="4820986"/>
                  <a:pt x="2497178" y="4818959"/>
                </a:cubicBezTo>
                <a:close/>
                <a:moveTo>
                  <a:pt x="1442716" y="4815777"/>
                </a:moveTo>
                <a:cubicBezTo>
                  <a:pt x="1446848" y="4816950"/>
                  <a:pt x="1444308" y="4825897"/>
                  <a:pt x="1444308" y="4825897"/>
                </a:cubicBezTo>
                <a:cubicBezTo>
                  <a:pt x="1443134" y="4830029"/>
                  <a:pt x="1441544" y="4819906"/>
                  <a:pt x="1442716" y="4815777"/>
                </a:cubicBezTo>
                <a:close/>
                <a:moveTo>
                  <a:pt x="1973138" y="4801593"/>
                </a:moveTo>
                <a:lnTo>
                  <a:pt x="1969715" y="4804330"/>
                </a:lnTo>
                <a:lnTo>
                  <a:pt x="1979131" y="4826839"/>
                </a:lnTo>
                <a:cubicBezTo>
                  <a:pt x="1983565" y="4838502"/>
                  <a:pt x="1986882" y="4849617"/>
                  <a:pt x="1986777" y="4857853"/>
                </a:cubicBezTo>
                <a:cubicBezTo>
                  <a:pt x="1987963" y="4867380"/>
                  <a:pt x="1975449" y="4880871"/>
                  <a:pt x="1975449" y="4880871"/>
                </a:cubicBezTo>
                <a:lnTo>
                  <a:pt x="1983402" y="4905155"/>
                </a:lnTo>
                <a:lnTo>
                  <a:pt x="1988674" y="4881881"/>
                </a:lnTo>
                <a:lnTo>
                  <a:pt x="1994535" y="4856275"/>
                </a:lnTo>
                <a:lnTo>
                  <a:pt x="1987131" y="4840102"/>
                </a:lnTo>
                <a:cubicBezTo>
                  <a:pt x="1983953" y="4833031"/>
                  <a:pt x="1981637" y="4827535"/>
                  <a:pt x="1980646" y="4824111"/>
                </a:cubicBezTo>
                <a:cubicBezTo>
                  <a:pt x="1979755" y="4820836"/>
                  <a:pt x="1977563" y="4814075"/>
                  <a:pt x="1974966" y="4806563"/>
                </a:cubicBezTo>
                <a:close/>
                <a:moveTo>
                  <a:pt x="1970776" y="4795174"/>
                </a:moveTo>
                <a:lnTo>
                  <a:pt x="1970019" y="4798262"/>
                </a:lnTo>
                <a:lnTo>
                  <a:pt x="1971235" y="4796422"/>
                </a:lnTo>
                <a:close/>
                <a:moveTo>
                  <a:pt x="1987636" y="4788788"/>
                </a:moveTo>
                <a:lnTo>
                  <a:pt x="1987360" y="4789061"/>
                </a:lnTo>
                <a:lnTo>
                  <a:pt x="1999026" y="4836664"/>
                </a:lnTo>
                <a:lnTo>
                  <a:pt x="2001605" y="4825396"/>
                </a:lnTo>
                <a:close/>
                <a:moveTo>
                  <a:pt x="1852063" y="4783757"/>
                </a:moveTo>
                <a:lnTo>
                  <a:pt x="1845889" y="4801155"/>
                </a:lnTo>
                <a:lnTo>
                  <a:pt x="1849429" y="4812292"/>
                </a:lnTo>
                <a:lnTo>
                  <a:pt x="1854022" y="4789785"/>
                </a:lnTo>
                <a:close/>
                <a:moveTo>
                  <a:pt x="1961670" y="4774369"/>
                </a:moveTo>
                <a:cubicBezTo>
                  <a:pt x="1961349" y="4774583"/>
                  <a:pt x="1961374" y="4775978"/>
                  <a:pt x="1961856" y="4778894"/>
                </a:cubicBezTo>
                <a:lnTo>
                  <a:pt x="1964143" y="4789548"/>
                </a:lnTo>
                <a:lnTo>
                  <a:pt x="1964904" y="4780699"/>
                </a:lnTo>
                <a:close/>
                <a:moveTo>
                  <a:pt x="2008204" y="4762693"/>
                </a:moveTo>
                <a:lnTo>
                  <a:pt x="2005546" y="4766258"/>
                </a:lnTo>
                <a:cubicBezTo>
                  <a:pt x="2000759" y="4773092"/>
                  <a:pt x="1997130" y="4778663"/>
                  <a:pt x="1996837" y="4779696"/>
                </a:cubicBezTo>
                <a:lnTo>
                  <a:pt x="1995047" y="4781465"/>
                </a:lnTo>
                <a:lnTo>
                  <a:pt x="2004144" y="4809898"/>
                </a:lnTo>
                <a:lnTo>
                  <a:pt x="2004720" y="4811795"/>
                </a:lnTo>
                <a:lnTo>
                  <a:pt x="2005433" y="4808682"/>
                </a:lnTo>
                <a:lnTo>
                  <a:pt x="2012470" y="4777351"/>
                </a:lnTo>
                <a:close/>
                <a:moveTo>
                  <a:pt x="2585055" y="4760922"/>
                </a:moveTo>
                <a:lnTo>
                  <a:pt x="2567952" y="4784434"/>
                </a:lnTo>
                <a:cubicBezTo>
                  <a:pt x="2569311" y="4781480"/>
                  <a:pt x="2573405" y="4775133"/>
                  <a:pt x="2577259" y="4769748"/>
                </a:cubicBezTo>
                <a:close/>
                <a:moveTo>
                  <a:pt x="2585124" y="4760827"/>
                </a:moveTo>
                <a:lnTo>
                  <a:pt x="2585133" y="4760833"/>
                </a:lnTo>
                <a:lnTo>
                  <a:pt x="2585055" y="4760922"/>
                </a:lnTo>
                <a:close/>
                <a:moveTo>
                  <a:pt x="1417445" y="4758026"/>
                </a:moveTo>
                <a:lnTo>
                  <a:pt x="1417965" y="4759946"/>
                </a:lnTo>
                <a:lnTo>
                  <a:pt x="1414849" y="4764981"/>
                </a:lnTo>
                <a:lnTo>
                  <a:pt x="1414557" y="4764272"/>
                </a:lnTo>
                <a:cubicBezTo>
                  <a:pt x="1414452" y="4760708"/>
                  <a:pt x="1415380" y="4757440"/>
                  <a:pt x="1417445" y="4758026"/>
                </a:cubicBezTo>
                <a:close/>
                <a:moveTo>
                  <a:pt x="2121818" y="4748298"/>
                </a:moveTo>
                <a:lnTo>
                  <a:pt x="2114619" y="4755246"/>
                </a:lnTo>
                <a:lnTo>
                  <a:pt x="2118877" y="4775362"/>
                </a:lnTo>
                <a:lnTo>
                  <a:pt x="2119521" y="4778213"/>
                </a:lnTo>
                <a:lnTo>
                  <a:pt x="2122411" y="4766281"/>
                </a:lnTo>
                <a:lnTo>
                  <a:pt x="2125294" y="4754529"/>
                </a:lnTo>
                <a:lnTo>
                  <a:pt x="2124781" y="4752732"/>
                </a:lnTo>
                <a:close/>
                <a:moveTo>
                  <a:pt x="2543855" y="4746020"/>
                </a:moveTo>
                <a:lnTo>
                  <a:pt x="2530917" y="4761527"/>
                </a:lnTo>
                <a:lnTo>
                  <a:pt x="2487770" y="4808584"/>
                </a:lnTo>
                <a:lnTo>
                  <a:pt x="2479183" y="4838117"/>
                </a:lnTo>
                <a:lnTo>
                  <a:pt x="2474322" y="4851956"/>
                </a:lnTo>
                <a:lnTo>
                  <a:pt x="2474690" y="4851524"/>
                </a:lnTo>
                <a:cubicBezTo>
                  <a:pt x="2486680" y="4837467"/>
                  <a:pt x="2498582" y="4823717"/>
                  <a:pt x="2514072" y="4806635"/>
                </a:cubicBezTo>
                <a:cubicBezTo>
                  <a:pt x="2516245" y="4803493"/>
                  <a:pt x="2546677" y="4772095"/>
                  <a:pt x="2543429" y="4768892"/>
                </a:cubicBezTo>
                <a:cubicBezTo>
                  <a:pt x="2539387" y="4768566"/>
                  <a:pt x="2519349" y="4797774"/>
                  <a:pt x="2521522" y="4794632"/>
                </a:cubicBezTo>
                <a:cubicBezTo>
                  <a:pt x="2512450" y="4803055"/>
                  <a:pt x="2507855" y="4809451"/>
                  <a:pt x="2497178" y="4818959"/>
                </a:cubicBezTo>
                <a:cubicBezTo>
                  <a:pt x="2507597" y="4800939"/>
                  <a:pt x="2524490" y="4788614"/>
                  <a:pt x="2535721" y="4772383"/>
                </a:cubicBezTo>
                <a:cubicBezTo>
                  <a:pt x="2539387" y="4768566"/>
                  <a:pt x="2540051" y="4761434"/>
                  <a:pt x="2544647" y="4755037"/>
                </a:cubicBezTo>
                <a:lnTo>
                  <a:pt x="2545429" y="4753979"/>
                </a:lnTo>
                <a:close/>
                <a:moveTo>
                  <a:pt x="2112696" y="4742191"/>
                </a:moveTo>
                <a:cubicBezTo>
                  <a:pt x="2112000" y="4741149"/>
                  <a:pt x="2112558" y="4744969"/>
                  <a:pt x="2113781" y="4751287"/>
                </a:cubicBezTo>
                <a:lnTo>
                  <a:pt x="2114418" y="4754294"/>
                </a:lnTo>
                <a:lnTo>
                  <a:pt x="2120556" y="4746411"/>
                </a:lnTo>
                <a:lnTo>
                  <a:pt x="2119737" y="4745185"/>
                </a:lnTo>
                <a:lnTo>
                  <a:pt x="2114423" y="4742926"/>
                </a:lnTo>
                <a:lnTo>
                  <a:pt x="2113871" y="4743495"/>
                </a:lnTo>
                <a:lnTo>
                  <a:pt x="2114213" y="4742837"/>
                </a:lnTo>
                <a:close/>
                <a:moveTo>
                  <a:pt x="1426461" y="4741992"/>
                </a:moveTo>
                <a:lnTo>
                  <a:pt x="1427400" y="4744695"/>
                </a:lnTo>
                <a:lnTo>
                  <a:pt x="1424327" y="4749662"/>
                </a:lnTo>
                <a:lnTo>
                  <a:pt x="1423657" y="4748262"/>
                </a:lnTo>
                <a:cubicBezTo>
                  <a:pt x="1423467" y="4744675"/>
                  <a:pt x="1424395" y="4741404"/>
                  <a:pt x="1426461" y="4741992"/>
                </a:cubicBezTo>
                <a:close/>
                <a:moveTo>
                  <a:pt x="2600968" y="4737978"/>
                </a:moveTo>
                <a:cubicBezTo>
                  <a:pt x="2601020" y="4738381"/>
                  <a:pt x="2598940" y="4741627"/>
                  <a:pt x="2593760" y="4748955"/>
                </a:cubicBezTo>
                <a:lnTo>
                  <a:pt x="2585124" y="4760827"/>
                </a:lnTo>
                <a:lnTo>
                  <a:pt x="2582831" y="4759718"/>
                </a:lnTo>
                <a:cubicBezTo>
                  <a:pt x="2592236" y="4747730"/>
                  <a:pt x="2600865" y="4737170"/>
                  <a:pt x="2600968" y="4737978"/>
                </a:cubicBezTo>
                <a:close/>
                <a:moveTo>
                  <a:pt x="2602435" y="4732482"/>
                </a:moveTo>
                <a:lnTo>
                  <a:pt x="2586478" y="4749511"/>
                </a:lnTo>
                <a:lnTo>
                  <a:pt x="2580628" y="4759436"/>
                </a:lnTo>
                <a:lnTo>
                  <a:pt x="2580047" y="4759361"/>
                </a:lnTo>
                <a:cubicBezTo>
                  <a:pt x="2579426" y="4759643"/>
                  <a:pt x="2579194" y="4760287"/>
                  <a:pt x="2579599" y="4761183"/>
                </a:cubicBezTo>
                <a:lnTo>
                  <a:pt x="2580628" y="4759436"/>
                </a:lnTo>
                <a:lnTo>
                  <a:pt x="2582831" y="4759718"/>
                </a:lnTo>
                <a:cubicBezTo>
                  <a:pt x="2572284" y="4773483"/>
                  <a:pt x="2561054" y="4789714"/>
                  <a:pt x="2561864" y="4791503"/>
                </a:cubicBezTo>
                <a:cubicBezTo>
                  <a:pt x="2561054" y="4789714"/>
                  <a:pt x="2568762" y="4786224"/>
                  <a:pt x="2568762" y="4786224"/>
                </a:cubicBezTo>
                <a:cubicBezTo>
                  <a:pt x="2573238" y="4784197"/>
                  <a:pt x="2570383" y="4789803"/>
                  <a:pt x="2576601" y="4786988"/>
                </a:cubicBezTo>
                <a:cubicBezTo>
                  <a:pt x="2578433" y="4785080"/>
                  <a:pt x="2581817" y="4781300"/>
                  <a:pt x="2585689" y="4777029"/>
                </a:cubicBezTo>
                <a:lnTo>
                  <a:pt x="2595887" y="4766084"/>
                </a:lnTo>
                <a:lnTo>
                  <a:pt x="2601865" y="4736504"/>
                </a:lnTo>
                <a:close/>
                <a:moveTo>
                  <a:pt x="1614022" y="4731269"/>
                </a:moveTo>
                <a:cubicBezTo>
                  <a:pt x="1613419" y="4737979"/>
                  <a:pt x="1613118" y="4741334"/>
                  <a:pt x="1613005" y="4742591"/>
                </a:cubicBezTo>
                <a:cubicBezTo>
                  <a:pt x="1612666" y="4746364"/>
                  <a:pt x="1614022" y="4731269"/>
                  <a:pt x="1614022" y="4731269"/>
                </a:cubicBezTo>
                <a:close/>
                <a:moveTo>
                  <a:pt x="2540915" y="4731142"/>
                </a:moveTo>
                <a:lnTo>
                  <a:pt x="2515922" y="4760677"/>
                </a:lnTo>
                <a:lnTo>
                  <a:pt x="2494385" y="4785046"/>
                </a:lnTo>
                <a:lnTo>
                  <a:pt x="2490088" y="4800608"/>
                </a:lnTo>
                <a:lnTo>
                  <a:pt x="2488096" y="4807462"/>
                </a:lnTo>
                <a:lnTo>
                  <a:pt x="2521521" y="4766590"/>
                </a:lnTo>
                <a:lnTo>
                  <a:pt x="2542720" y="4740273"/>
                </a:lnTo>
                <a:close/>
                <a:moveTo>
                  <a:pt x="1436165" y="4726151"/>
                </a:moveTo>
                <a:lnTo>
                  <a:pt x="1437016" y="4729299"/>
                </a:lnTo>
                <a:lnTo>
                  <a:pt x="1433884" y="4734286"/>
                </a:lnTo>
                <a:lnTo>
                  <a:pt x="1433019" y="4732324"/>
                </a:lnTo>
                <a:cubicBezTo>
                  <a:pt x="1432828" y="4728736"/>
                  <a:pt x="1433755" y="4725467"/>
                  <a:pt x="1436165" y="4726151"/>
                </a:cubicBezTo>
                <a:close/>
                <a:moveTo>
                  <a:pt x="2132773" y="4724031"/>
                </a:moveTo>
                <a:lnTo>
                  <a:pt x="2128993" y="4727924"/>
                </a:lnTo>
                <a:lnTo>
                  <a:pt x="2130331" y="4733857"/>
                </a:lnTo>
                <a:lnTo>
                  <a:pt x="2130379" y="4733796"/>
                </a:lnTo>
                <a:close/>
                <a:moveTo>
                  <a:pt x="1995209" y="4722214"/>
                </a:moveTo>
                <a:lnTo>
                  <a:pt x="1994631" y="4722718"/>
                </a:lnTo>
                <a:cubicBezTo>
                  <a:pt x="1991106" y="4726207"/>
                  <a:pt x="1988263" y="4729450"/>
                  <a:pt x="1986729" y="4731719"/>
                </a:cubicBezTo>
                <a:cubicBezTo>
                  <a:pt x="1986046" y="4733592"/>
                  <a:pt x="1985004" y="4737375"/>
                  <a:pt x="1983724" y="4742384"/>
                </a:cubicBezTo>
                <a:lnTo>
                  <a:pt x="1983245" y="4744328"/>
                </a:lnTo>
                <a:lnTo>
                  <a:pt x="1990523" y="4767233"/>
                </a:lnTo>
                <a:lnTo>
                  <a:pt x="2003716" y="4747266"/>
                </a:lnTo>
                <a:lnTo>
                  <a:pt x="2000018" y="4734553"/>
                </a:lnTo>
                <a:close/>
                <a:moveTo>
                  <a:pt x="2532593" y="4721286"/>
                </a:moveTo>
                <a:lnTo>
                  <a:pt x="2529817" y="4723875"/>
                </a:lnTo>
                <a:lnTo>
                  <a:pt x="2528069" y="4726367"/>
                </a:lnTo>
                <a:lnTo>
                  <a:pt x="2519622" y="4739518"/>
                </a:lnTo>
                <a:lnTo>
                  <a:pt x="2530265" y="4725598"/>
                </a:lnTo>
                <a:cubicBezTo>
                  <a:pt x="2532108" y="4722966"/>
                  <a:pt x="2533173" y="4721180"/>
                  <a:pt x="2532593" y="4721286"/>
                </a:cubicBezTo>
                <a:close/>
                <a:moveTo>
                  <a:pt x="3020794" y="4720958"/>
                </a:moveTo>
                <a:cubicBezTo>
                  <a:pt x="3020794" y="4720958"/>
                  <a:pt x="3010216" y="4724359"/>
                  <a:pt x="3009462" y="4729271"/>
                </a:cubicBezTo>
                <a:cubicBezTo>
                  <a:pt x="3008864" y="4733158"/>
                  <a:pt x="3009533" y="4734937"/>
                  <a:pt x="3010809" y="4735330"/>
                </a:cubicBezTo>
                <a:cubicBezTo>
                  <a:pt x="3012083" y="4735722"/>
                  <a:pt x="3013965" y="4734728"/>
                  <a:pt x="3015791" y="4733071"/>
                </a:cubicBezTo>
                <a:cubicBezTo>
                  <a:pt x="3019442" y="4729757"/>
                  <a:pt x="3022872" y="4723791"/>
                  <a:pt x="3020794" y="4720958"/>
                </a:cubicBezTo>
                <a:close/>
                <a:moveTo>
                  <a:pt x="1398516" y="4714463"/>
                </a:moveTo>
                <a:cubicBezTo>
                  <a:pt x="1399404" y="4715761"/>
                  <a:pt x="1400079" y="4722230"/>
                  <a:pt x="1399200" y="4725327"/>
                </a:cubicBezTo>
                <a:cubicBezTo>
                  <a:pt x="1395067" y="4724154"/>
                  <a:pt x="1392788" y="4713837"/>
                  <a:pt x="1397608" y="4715204"/>
                </a:cubicBezTo>
                <a:cubicBezTo>
                  <a:pt x="1397901" y="4714172"/>
                  <a:pt x="1398220" y="4714032"/>
                  <a:pt x="1398516" y="4714463"/>
                </a:cubicBezTo>
                <a:close/>
                <a:moveTo>
                  <a:pt x="2136092" y="4710505"/>
                </a:moveTo>
                <a:lnTo>
                  <a:pt x="2130406" y="4715120"/>
                </a:lnTo>
                <a:lnTo>
                  <a:pt x="2126952" y="4718866"/>
                </a:lnTo>
                <a:lnTo>
                  <a:pt x="2128393" y="4725261"/>
                </a:lnTo>
                <a:lnTo>
                  <a:pt x="2132093" y="4721411"/>
                </a:lnTo>
                <a:lnTo>
                  <a:pt x="2133914" y="4719384"/>
                </a:lnTo>
                <a:close/>
                <a:moveTo>
                  <a:pt x="2566467" y="4702430"/>
                </a:moveTo>
                <a:lnTo>
                  <a:pt x="2564017" y="4703842"/>
                </a:lnTo>
                <a:lnTo>
                  <a:pt x="2558046" y="4710898"/>
                </a:lnTo>
                <a:lnTo>
                  <a:pt x="2555253" y="4724712"/>
                </a:lnTo>
                <a:lnTo>
                  <a:pt x="2555639" y="4724232"/>
                </a:lnTo>
                <a:lnTo>
                  <a:pt x="2560137" y="4714888"/>
                </a:lnTo>
                <a:close/>
                <a:moveTo>
                  <a:pt x="2709711" y="4697744"/>
                </a:moveTo>
                <a:lnTo>
                  <a:pt x="2706515" y="4707186"/>
                </a:lnTo>
                <a:lnTo>
                  <a:pt x="2711007" y="4704456"/>
                </a:lnTo>
                <a:cubicBezTo>
                  <a:pt x="2711917" y="4702354"/>
                  <a:pt x="2711763" y="4699870"/>
                  <a:pt x="2711065" y="4698231"/>
                </a:cubicBezTo>
                <a:close/>
                <a:moveTo>
                  <a:pt x="2588987" y="4690719"/>
                </a:moveTo>
                <a:cubicBezTo>
                  <a:pt x="2585361" y="4693322"/>
                  <a:pt x="2580136" y="4703373"/>
                  <a:pt x="2579017" y="4703880"/>
                </a:cubicBezTo>
                <a:lnTo>
                  <a:pt x="2568082" y="4716984"/>
                </a:lnTo>
                <a:lnTo>
                  <a:pt x="2558389" y="4735381"/>
                </a:lnTo>
                <a:lnTo>
                  <a:pt x="2552166" y="4744855"/>
                </a:lnTo>
                <a:lnTo>
                  <a:pt x="2550772" y="4746744"/>
                </a:lnTo>
                <a:lnTo>
                  <a:pt x="2549913" y="4747381"/>
                </a:lnTo>
                <a:lnTo>
                  <a:pt x="2549673" y="4748232"/>
                </a:lnTo>
                <a:lnTo>
                  <a:pt x="2550772" y="4746744"/>
                </a:lnTo>
                <a:lnTo>
                  <a:pt x="2551072" y="4746521"/>
                </a:lnTo>
                <a:lnTo>
                  <a:pt x="2552166" y="4744855"/>
                </a:lnTo>
                <a:lnTo>
                  <a:pt x="2565289" y="4727084"/>
                </a:lnTo>
                <a:cubicBezTo>
                  <a:pt x="2573135" y="4717690"/>
                  <a:pt x="2581111" y="4708504"/>
                  <a:pt x="2586726" y="4700389"/>
                </a:cubicBezTo>
                <a:cubicBezTo>
                  <a:pt x="2583623" y="4706109"/>
                  <a:pt x="2592679" y="4693020"/>
                  <a:pt x="2591868" y="4691229"/>
                </a:cubicBezTo>
                <a:cubicBezTo>
                  <a:pt x="2591227" y="4689812"/>
                  <a:pt x="2590196" y="4689852"/>
                  <a:pt x="2588987" y="4690719"/>
                </a:cubicBezTo>
                <a:close/>
                <a:moveTo>
                  <a:pt x="1490422" y="4664912"/>
                </a:moveTo>
                <a:lnTo>
                  <a:pt x="1491500" y="4668249"/>
                </a:lnTo>
                <a:cubicBezTo>
                  <a:pt x="1491281" y="4670255"/>
                  <a:pt x="1489995" y="4672820"/>
                  <a:pt x="1486708" y="4676534"/>
                </a:cubicBezTo>
                <a:cubicBezTo>
                  <a:pt x="1488083" y="4675623"/>
                  <a:pt x="1487853" y="4674301"/>
                  <a:pt x="1486817" y="4673079"/>
                </a:cubicBezTo>
                <a:lnTo>
                  <a:pt x="1485729" y="4672416"/>
                </a:lnTo>
                <a:close/>
                <a:moveTo>
                  <a:pt x="2127628" y="4649586"/>
                </a:moveTo>
                <a:lnTo>
                  <a:pt x="2119674" y="4686578"/>
                </a:lnTo>
                <a:lnTo>
                  <a:pt x="2126152" y="4715315"/>
                </a:lnTo>
                <a:lnTo>
                  <a:pt x="2137711" y="4702715"/>
                </a:lnTo>
                <a:lnTo>
                  <a:pt x="2139265" y="4694337"/>
                </a:lnTo>
                <a:lnTo>
                  <a:pt x="2138004" y="4695803"/>
                </a:lnTo>
                <a:cubicBezTo>
                  <a:pt x="2135370" y="4698580"/>
                  <a:pt x="2133252" y="4700394"/>
                  <a:pt x="2132241" y="4700312"/>
                </a:cubicBezTo>
                <a:cubicBezTo>
                  <a:pt x="2129466" y="4698154"/>
                  <a:pt x="2132844" y="4693208"/>
                  <a:pt x="2136917" y="4688801"/>
                </a:cubicBezTo>
                <a:lnTo>
                  <a:pt x="2138642" y="4687123"/>
                </a:lnTo>
                <a:lnTo>
                  <a:pt x="2139805" y="4683756"/>
                </a:lnTo>
                <a:close/>
                <a:moveTo>
                  <a:pt x="2146409" y="4623066"/>
                </a:moveTo>
                <a:lnTo>
                  <a:pt x="2141310" y="4629671"/>
                </a:lnTo>
                <a:lnTo>
                  <a:pt x="2145084" y="4655577"/>
                </a:lnTo>
                <a:lnTo>
                  <a:pt x="2145453" y="4661001"/>
                </a:lnTo>
                <a:lnTo>
                  <a:pt x="2147358" y="4650737"/>
                </a:lnTo>
                <a:cubicBezTo>
                  <a:pt x="2148272" y="4642575"/>
                  <a:pt x="2148631" y="4635366"/>
                  <a:pt x="2148238" y="4629546"/>
                </a:cubicBezTo>
                <a:close/>
                <a:moveTo>
                  <a:pt x="1797729" y="4618037"/>
                </a:moveTo>
                <a:lnTo>
                  <a:pt x="1795441" y="4620582"/>
                </a:lnTo>
                <a:lnTo>
                  <a:pt x="1794095" y="4626487"/>
                </a:lnTo>
                <a:lnTo>
                  <a:pt x="1800478" y="4652672"/>
                </a:lnTo>
                <a:lnTo>
                  <a:pt x="1806250" y="4671952"/>
                </a:lnTo>
                <a:lnTo>
                  <a:pt x="1808675" y="4657944"/>
                </a:lnTo>
                <a:lnTo>
                  <a:pt x="1809382" y="4653425"/>
                </a:lnTo>
                <a:lnTo>
                  <a:pt x="1797928" y="4618620"/>
                </a:lnTo>
                <a:close/>
                <a:moveTo>
                  <a:pt x="3074826" y="4548878"/>
                </a:moveTo>
                <a:cubicBezTo>
                  <a:pt x="3074302" y="4547947"/>
                  <a:pt x="3071816" y="4551178"/>
                  <a:pt x="3066165" y="4562039"/>
                </a:cubicBezTo>
                <a:cubicBezTo>
                  <a:pt x="3065411" y="4566950"/>
                  <a:pt x="3055588" y="4565440"/>
                  <a:pt x="3058991" y="4576018"/>
                </a:cubicBezTo>
                <a:cubicBezTo>
                  <a:pt x="3060314" y="4591932"/>
                  <a:pt x="3076400" y="4551673"/>
                  <a:pt x="3074826" y="4548878"/>
                </a:cubicBezTo>
                <a:close/>
                <a:moveTo>
                  <a:pt x="1545570" y="4538886"/>
                </a:moveTo>
                <a:cubicBezTo>
                  <a:pt x="1544933" y="4538915"/>
                  <a:pt x="1543238" y="4538992"/>
                  <a:pt x="1539847" y="4539143"/>
                </a:cubicBezTo>
                <a:cubicBezTo>
                  <a:pt x="1539847" y="4539143"/>
                  <a:pt x="1547477" y="4538800"/>
                  <a:pt x="1545570" y="4538886"/>
                </a:cubicBezTo>
                <a:close/>
                <a:moveTo>
                  <a:pt x="3209081" y="4501688"/>
                </a:moveTo>
                <a:cubicBezTo>
                  <a:pt x="3210687" y="4499421"/>
                  <a:pt x="3212922" y="4501230"/>
                  <a:pt x="3214559" y="4506929"/>
                </a:cubicBezTo>
                <a:cubicBezTo>
                  <a:pt x="3214182" y="4509383"/>
                  <a:pt x="3211790" y="4516766"/>
                  <a:pt x="3209793" y="4521591"/>
                </a:cubicBezTo>
                <a:cubicBezTo>
                  <a:pt x="3208794" y="4524003"/>
                  <a:pt x="3207893" y="4525776"/>
                  <a:pt x="3207391" y="4525974"/>
                </a:cubicBezTo>
                <a:cubicBezTo>
                  <a:pt x="3206889" y="4526172"/>
                  <a:pt x="3206786" y="4524795"/>
                  <a:pt x="3207384" y="4520907"/>
                </a:cubicBezTo>
                <a:cubicBezTo>
                  <a:pt x="3206501" y="4510298"/>
                  <a:pt x="3207476" y="4503954"/>
                  <a:pt x="3209081" y="4501688"/>
                </a:cubicBezTo>
                <a:close/>
                <a:moveTo>
                  <a:pt x="2795532" y="4467770"/>
                </a:moveTo>
                <a:lnTo>
                  <a:pt x="2782150" y="4491130"/>
                </a:lnTo>
                <a:lnTo>
                  <a:pt x="2776848" y="4498912"/>
                </a:lnTo>
                <a:lnTo>
                  <a:pt x="2771543" y="4515081"/>
                </a:lnTo>
                <a:lnTo>
                  <a:pt x="2770078" y="4519407"/>
                </a:lnTo>
                <a:lnTo>
                  <a:pt x="2777949" y="4506335"/>
                </a:lnTo>
                <a:cubicBezTo>
                  <a:pt x="2777275" y="4511133"/>
                  <a:pt x="2775044" y="4515470"/>
                  <a:pt x="2772235" y="4519528"/>
                </a:cubicBezTo>
                <a:lnTo>
                  <a:pt x="2768409" y="4524338"/>
                </a:lnTo>
                <a:lnTo>
                  <a:pt x="2758729" y="4552935"/>
                </a:lnTo>
                <a:lnTo>
                  <a:pt x="2770204" y="4535179"/>
                </a:lnTo>
                <a:close/>
                <a:moveTo>
                  <a:pt x="3226579" y="4466883"/>
                </a:moveTo>
                <a:cubicBezTo>
                  <a:pt x="3226579" y="4466883"/>
                  <a:pt x="3216062" y="4477050"/>
                  <a:pt x="3218691" y="4474508"/>
                </a:cubicBezTo>
                <a:cubicBezTo>
                  <a:pt x="3219567" y="4473661"/>
                  <a:pt x="3221906" y="4471401"/>
                  <a:pt x="3226579" y="4466883"/>
                </a:cubicBezTo>
                <a:close/>
                <a:moveTo>
                  <a:pt x="3245712" y="4407823"/>
                </a:moveTo>
                <a:cubicBezTo>
                  <a:pt x="3241811" y="4433198"/>
                  <a:pt x="3233880" y="4452087"/>
                  <a:pt x="3226579" y="4466883"/>
                </a:cubicBezTo>
                <a:cubicBezTo>
                  <a:pt x="3229724" y="4446421"/>
                  <a:pt x="3233624" y="4421047"/>
                  <a:pt x="3245712" y="4407823"/>
                </a:cubicBezTo>
                <a:close/>
                <a:moveTo>
                  <a:pt x="3255402" y="4377476"/>
                </a:moveTo>
                <a:cubicBezTo>
                  <a:pt x="3248856" y="4387361"/>
                  <a:pt x="3256352" y="4409459"/>
                  <a:pt x="3245712" y="4407823"/>
                </a:cubicBezTo>
                <a:cubicBezTo>
                  <a:pt x="3246592" y="4402094"/>
                  <a:pt x="3239789" y="4380941"/>
                  <a:pt x="3255402" y="4377476"/>
                </a:cubicBezTo>
                <a:close/>
                <a:moveTo>
                  <a:pt x="3262919" y="4372269"/>
                </a:moveTo>
                <a:cubicBezTo>
                  <a:pt x="3265425" y="4370533"/>
                  <a:pt x="3255402" y="4377476"/>
                  <a:pt x="3255402" y="4377476"/>
                </a:cubicBezTo>
                <a:cubicBezTo>
                  <a:pt x="3259856" y="4374391"/>
                  <a:pt x="3262084" y="4372848"/>
                  <a:pt x="3262919" y="4372269"/>
                </a:cubicBezTo>
                <a:close/>
                <a:moveTo>
                  <a:pt x="3347598" y="4342517"/>
                </a:moveTo>
                <a:cubicBezTo>
                  <a:pt x="3351416" y="4346983"/>
                  <a:pt x="3335476" y="4402886"/>
                  <a:pt x="3327185" y="4410487"/>
                </a:cubicBezTo>
                <a:cubicBezTo>
                  <a:pt x="3325605" y="4411934"/>
                  <a:pt x="3324303" y="4411630"/>
                  <a:pt x="3323469" y="4408883"/>
                </a:cubicBezTo>
                <a:cubicBezTo>
                  <a:pt x="3321705" y="4387667"/>
                  <a:pt x="3333035" y="4379353"/>
                  <a:pt x="3336180" y="4358891"/>
                </a:cubicBezTo>
                <a:cubicBezTo>
                  <a:pt x="3342859" y="4345254"/>
                  <a:pt x="3346326" y="4341028"/>
                  <a:pt x="3347598" y="4342517"/>
                </a:cubicBezTo>
                <a:close/>
                <a:moveTo>
                  <a:pt x="3265440" y="4334234"/>
                </a:moveTo>
                <a:cubicBezTo>
                  <a:pt x="3265573" y="4335158"/>
                  <a:pt x="3265896" y="4337825"/>
                  <a:pt x="3266542" y="4343161"/>
                </a:cubicBezTo>
                <a:cubicBezTo>
                  <a:pt x="3265787" y="4348071"/>
                  <a:pt x="3265787" y="4348071"/>
                  <a:pt x="3265787" y="4348071"/>
                </a:cubicBezTo>
                <a:cubicBezTo>
                  <a:pt x="3266353" y="4344388"/>
                  <a:pt x="3265041" y="4331462"/>
                  <a:pt x="3265440" y="4334234"/>
                </a:cubicBezTo>
                <a:close/>
                <a:moveTo>
                  <a:pt x="3409603" y="4246766"/>
                </a:moveTo>
                <a:cubicBezTo>
                  <a:pt x="3410011" y="4247182"/>
                  <a:pt x="3410113" y="4248559"/>
                  <a:pt x="3409704" y="4251218"/>
                </a:cubicBezTo>
                <a:cubicBezTo>
                  <a:pt x="3414680" y="4257011"/>
                  <a:pt x="3407440" y="4265951"/>
                  <a:pt x="3403284" y="4260285"/>
                </a:cubicBezTo>
                <a:cubicBezTo>
                  <a:pt x="3404039" y="4255374"/>
                  <a:pt x="3406053" y="4250448"/>
                  <a:pt x="3407673" y="4248079"/>
                </a:cubicBezTo>
                <a:cubicBezTo>
                  <a:pt x="3408484" y="4246895"/>
                  <a:pt x="3409196" y="4246350"/>
                  <a:pt x="3409603" y="4246766"/>
                </a:cubicBezTo>
                <a:close/>
                <a:moveTo>
                  <a:pt x="3425337" y="4209307"/>
                </a:moveTo>
                <a:cubicBezTo>
                  <a:pt x="3426159" y="4210599"/>
                  <a:pt x="3426447" y="4213156"/>
                  <a:pt x="3425880" y="4216839"/>
                </a:cubicBezTo>
                <a:cubicBezTo>
                  <a:pt x="3428998" y="4221089"/>
                  <a:pt x="3421988" y="4236035"/>
                  <a:pt x="3416561" y="4238383"/>
                </a:cubicBezTo>
                <a:cubicBezTo>
                  <a:pt x="3414752" y="4239164"/>
                  <a:pt x="3413118" y="4238547"/>
                  <a:pt x="3412094" y="4235667"/>
                </a:cubicBezTo>
                <a:cubicBezTo>
                  <a:pt x="3414422" y="4220524"/>
                  <a:pt x="3418434" y="4212133"/>
                  <a:pt x="3421582" y="4209371"/>
                </a:cubicBezTo>
                <a:cubicBezTo>
                  <a:pt x="3423156" y="4207990"/>
                  <a:pt x="3424514" y="4208015"/>
                  <a:pt x="3425337" y="4209307"/>
                </a:cubicBezTo>
                <a:close/>
                <a:moveTo>
                  <a:pt x="1618377" y="4196984"/>
                </a:moveTo>
                <a:lnTo>
                  <a:pt x="1618795" y="4211236"/>
                </a:lnTo>
                <a:cubicBezTo>
                  <a:pt x="1620120" y="4210496"/>
                  <a:pt x="1621089" y="4209051"/>
                  <a:pt x="1621714" y="4207344"/>
                </a:cubicBezTo>
                <a:cubicBezTo>
                  <a:pt x="1623584" y="4202228"/>
                  <a:pt x="1622353" y="4194767"/>
                  <a:pt x="1618377" y="4196984"/>
                </a:cubicBezTo>
                <a:close/>
                <a:moveTo>
                  <a:pt x="3345779" y="3720932"/>
                </a:moveTo>
                <a:lnTo>
                  <a:pt x="3322845" y="3753057"/>
                </a:lnTo>
                <a:lnTo>
                  <a:pt x="3316669" y="3773071"/>
                </a:lnTo>
                <a:cubicBezTo>
                  <a:pt x="3261571" y="3950288"/>
                  <a:pt x="3206065" y="4126081"/>
                  <a:pt x="3147726" y="4303954"/>
                </a:cubicBezTo>
                <a:cubicBezTo>
                  <a:pt x="3138097" y="4328446"/>
                  <a:pt x="3129286" y="4353065"/>
                  <a:pt x="3119720" y="4382594"/>
                </a:cubicBezTo>
                <a:cubicBezTo>
                  <a:pt x="3110029" y="4412943"/>
                  <a:pt x="3092468" y="4456325"/>
                  <a:pt x="3096563" y="4467847"/>
                </a:cubicBezTo>
                <a:cubicBezTo>
                  <a:pt x="3095053" y="4477668"/>
                  <a:pt x="3147103" y="4340722"/>
                  <a:pt x="3155914" y="4316103"/>
                </a:cubicBezTo>
                <a:cubicBezTo>
                  <a:pt x="3211988" y="4152965"/>
                  <a:pt x="3262147" y="3995620"/>
                  <a:pt x="3311736" y="3833788"/>
                </a:cubicBezTo>
                <a:close/>
                <a:moveTo>
                  <a:pt x="3401118" y="3536731"/>
                </a:moveTo>
                <a:lnTo>
                  <a:pt x="3384833" y="3562876"/>
                </a:lnTo>
                <a:lnTo>
                  <a:pt x="3378779" y="3571828"/>
                </a:lnTo>
                <a:lnTo>
                  <a:pt x="3332435" y="3721985"/>
                </a:lnTo>
                <a:lnTo>
                  <a:pt x="3355149" y="3689869"/>
                </a:lnTo>
                <a:lnTo>
                  <a:pt x="3386364" y="3586393"/>
                </a:lnTo>
                <a:close/>
                <a:moveTo>
                  <a:pt x="3571894" y="3403118"/>
                </a:moveTo>
                <a:cubicBezTo>
                  <a:pt x="3571894" y="3403118"/>
                  <a:pt x="3542252" y="3492399"/>
                  <a:pt x="3535076" y="3506377"/>
                </a:cubicBezTo>
                <a:cubicBezTo>
                  <a:pt x="3524630" y="3541638"/>
                  <a:pt x="3502033" y="3585083"/>
                  <a:pt x="3503045" y="3611213"/>
                </a:cubicBezTo>
                <a:cubicBezTo>
                  <a:pt x="3513942" y="3643887"/>
                  <a:pt x="3580081" y="3415268"/>
                  <a:pt x="3571894" y="3403118"/>
                </a:cubicBezTo>
                <a:close/>
                <a:moveTo>
                  <a:pt x="3496466" y="3214770"/>
                </a:moveTo>
                <a:lnTo>
                  <a:pt x="3479139" y="3246654"/>
                </a:lnTo>
                <a:lnTo>
                  <a:pt x="3435496" y="3388059"/>
                </a:lnTo>
                <a:lnTo>
                  <a:pt x="3458442" y="3343785"/>
                </a:lnTo>
                <a:lnTo>
                  <a:pt x="3464153" y="3324559"/>
                </a:lnTo>
                <a:cubicBezTo>
                  <a:pt x="3466921" y="3306551"/>
                  <a:pt x="3480751" y="3266994"/>
                  <a:pt x="3492331" y="3229815"/>
                </a:cubicBezTo>
                <a:close/>
                <a:moveTo>
                  <a:pt x="3663664" y="3209439"/>
                </a:moveTo>
                <a:cubicBezTo>
                  <a:pt x="3663664" y="3209439"/>
                  <a:pt x="3637665" y="3242308"/>
                  <a:pt x="3640313" y="3257795"/>
                </a:cubicBezTo>
                <a:cubicBezTo>
                  <a:pt x="3644406" y="3269316"/>
                  <a:pt x="3667821" y="3215104"/>
                  <a:pt x="3663664" y="3209439"/>
                </a:cubicBezTo>
                <a:close/>
                <a:moveTo>
                  <a:pt x="3727381" y="3198285"/>
                </a:moveTo>
                <a:lnTo>
                  <a:pt x="3726305" y="3204108"/>
                </a:lnTo>
                <a:lnTo>
                  <a:pt x="3720764" y="3210674"/>
                </a:lnTo>
                <a:cubicBezTo>
                  <a:pt x="3716003" y="3216436"/>
                  <a:pt x="3710763" y="3224637"/>
                  <a:pt x="3711267" y="3237701"/>
                </a:cubicBezTo>
                <a:cubicBezTo>
                  <a:pt x="3711708" y="3243006"/>
                  <a:pt x="3713241" y="3243607"/>
                  <a:pt x="3715213" y="3241423"/>
                </a:cubicBezTo>
                <a:cubicBezTo>
                  <a:pt x="3717185" y="3239240"/>
                  <a:pt x="3719598" y="3234269"/>
                  <a:pt x="3721805" y="3228428"/>
                </a:cubicBezTo>
                <a:lnTo>
                  <a:pt x="3726305" y="3204108"/>
                </a:lnTo>
                <a:lnTo>
                  <a:pt x="3726766" y="3203559"/>
                </a:lnTo>
                <a:cubicBezTo>
                  <a:pt x="3728128" y="3201595"/>
                  <a:pt x="3728593" y="3199938"/>
                  <a:pt x="3727381" y="3198285"/>
                </a:cubicBezTo>
                <a:close/>
                <a:moveTo>
                  <a:pt x="1780238" y="3177535"/>
                </a:moveTo>
                <a:cubicBezTo>
                  <a:pt x="1782415" y="3178263"/>
                  <a:pt x="1788776" y="3182730"/>
                  <a:pt x="1788776" y="3182730"/>
                </a:cubicBezTo>
                <a:cubicBezTo>
                  <a:pt x="1784606" y="3185507"/>
                  <a:pt x="1776272" y="3180741"/>
                  <a:pt x="1779846" y="3178360"/>
                </a:cubicBezTo>
                <a:cubicBezTo>
                  <a:pt x="1779251" y="3177467"/>
                  <a:pt x="1779512" y="3177293"/>
                  <a:pt x="1780238" y="3177535"/>
                </a:cubicBezTo>
                <a:close/>
                <a:moveTo>
                  <a:pt x="1777019" y="3157124"/>
                </a:moveTo>
                <a:lnTo>
                  <a:pt x="1777527" y="3157124"/>
                </a:lnTo>
                <a:cubicBezTo>
                  <a:pt x="1778496" y="3157123"/>
                  <a:pt x="1778979" y="3157124"/>
                  <a:pt x="1778252" y="3157124"/>
                </a:cubicBezTo>
                <a:close/>
                <a:moveTo>
                  <a:pt x="1774838" y="3157123"/>
                </a:moveTo>
                <a:lnTo>
                  <a:pt x="1776167" y="3157123"/>
                </a:lnTo>
                <a:lnTo>
                  <a:pt x="1777019" y="3157124"/>
                </a:lnTo>
                <a:close/>
                <a:moveTo>
                  <a:pt x="1771722" y="3157122"/>
                </a:moveTo>
                <a:cubicBezTo>
                  <a:pt x="1771722" y="3157122"/>
                  <a:pt x="1772690" y="3157123"/>
                  <a:pt x="1773899" y="3157122"/>
                </a:cubicBezTo>
                <a:lnTo>
                  <a:pt x="1774838" y="3157123"/>
                </a:lnTo>
                <a:close/>
                <a:moveTo>
                  <a:pt x="1763002" y="3136280"/>
                </a:moveTo>
                <a:cubicBezTo>
                  <a:pt x="1763002" y="3136280"/>
                  <a:pt x="1773714" y="3144619"/>
                  <a:pt x="1776094" y="3148192"/>
                </a:cubicBezTo>
                <a:cubicBezTo>
                  <a:pt x="1774307" y="3149382"/>
                  <a:pt x="1770736" y="3147892"/>
                  <a:pt x="1767759" y="3145362"/>
                </a:cubicBezTo>
                <a:lnTo>
                  <a:pt x="1765232" y="3142387"/>
                </a:lnTo>
                <a:lnTo>
                  <a:pt x="1763465" y="3138377"/>
                </a:lnTo>
                <a:close/>
                <a:moveTo>
                  <a:pt x="1756661" y="3119010"/>
                </a:moveTo>
                <a:lnTo>
                  <a:pt x="1767771" y="3127946"/>
                </a:lnTo>
                <a:cubicBezTo>
                  <a:pt x="1766576" y="3133900"/>
                  <a:pt x="1755466" y="3124964"/>
                  <a:pt x="1756661" y="3119010"/>
                </a:cubicBezTo>
                <a:close/>
                <a:moveTo>
                  <a:pt x="1750320" y="3101743"/>
                </a:moveTo>
                <a:lnTo>
                  <a:pt x="1761430" y="3110677"/>
                </a:lnTo>
                <a:cubicBezTo>
                  <a:pt x="1760236" y="3116631"/>
                  <a:pt x="1749126" y="3107695"/>
                  <a:pt x="1750320" y="3101743"/>
                </a:cubicBezTo>
                <a:close/>
                <a:moveTo>
                  <a:pt x="1743980" y="3084474"/>
                </a:moveTo>
                <a:lnTo>
                  <a:pt x="1753305" y="3089439"/>
                </a:lnTo>
                <a:cubicBezTo>
                  <a:pt x="1751516" y="3095789"/>
                  <a:pt x="1740405" y="3086853"/>
                  <a:pt x="1743980" y="3084474"/>
                </a:cubicBezTo>
                <a:close/>
                <a:moveTo>
                  <a:pt x="1740043" y="3051243"/>
                </a:moveTo>
                <a:lnTo>
                  <a:pt x="1740330" y="3051552"/>
                </a:lnTo>
                <a:cubicBezTo>
                  <a:pt x="1741470" y="3052780"/>
                  <a:pt x="1742040" y="3053394"/>
                  <a:pt x="1741184" y="3052473"/>
                </a:cubicBezTo>
                <a:close/>
                <a:moveTo>
                  <a:pt x="1380368" y="3049813"/>
                </a:moveTo>
                <a:cubicBezTo>
                  <a:pt x="1378576" y="3056164"/>
                  <a:pt x="1387902" y="3061128"/>
                  <a:pt x="1388701" y="3054580"/>
                </a:cubicBezTo>
                <a:close/>
                <a:moveTo>
                  <a:pt x="1736711" y="3047654"/>
                </a:moveTo>
                <a:lnTo>
                  <a:pt x="1738726" y="3049823"/>
                </a:lnTo>
                <a:lnTo>
                  <a:pt x="1740043" y="3051243"/>
                </a:lnTo>
                <a:close/>
                <a:moveTo>
                  <a:pt x="1733486" y="3044181"/>
                </a:moveTo>
                <a:lnTo>
                  <a:pt x="1736711" y="3047654"/>
                </a:lnTo>
                <a:lnTo>
                  <a:pt x="1736053" y="3046945"/>
                </a:lnTo>
                <a:cubicBezTo>
                  <a:pt x="1734626" y="3045409"/>
                  <a:pt x="1733486" y="3044181"/>
                  <a:pt x="1733486" y="3044181"/>
                </a:cubicBezTo>
                <a:close/>
                <a:moveTo>
                  <a:pt x="1724765" y="3023338"/>
                </a:moveTo>
                <a:cubicBezTo>
                  <a:pt x="1723572" y="3029293"/>
                  <a:pt x="1740634" y="3039421"/>
                  <a:pt x="1733486" y="3044181"/>
                </a:cubicBezTo>
                <a:cubicBezTo>
                  <a:pt x="1728330" y="3036439"/>
                  <a:pt x="1714841" y="3023931"/>
                  <a:pt x="1724765" y="3023338"/>
                </a:cubicBezTo>
                <a:close/>
                <a:moveTo>
                  <a:pt x="3784708" y="2994287"/>
                </a:moveTo>
                <a:cubicBezTo>
                  <a:pt x="3780552" y="2988620"/>
                  <a:pt x="3774006" y="2998506"/>
                  <a:pt x="3772496" y="3008327"/>
                </a:cubicBezTo>
                <a:cubicBezTo>
                  <a:pt x="3772937" y="3013633"/>
                  <a:pt x="3774224" y="3015820"/>
                  <a:pt x="3775831" y="3016014"/>
                </a:cubicBezTo>
                <a:cubicBezTo>
                  <a:pt x="3777437" y="3016209"/>
                  <a:pt x="3779364" y="3014411"/>
                  <a:pt x="3781083" y="3011743"/>
                </a:cubicBezTo>
                <a:cubicBezTo>
                  <a:pt x="3784521" y="3006407"/>
                  <a:pt x="3787133" y="2997592"/>
                  <a:pt x="3784708" y="2994287"/>
                </a:cubicBezTo>
                <a:close/>
                <a:moveTo>
                  <a:pt x="1349988" y="2979741"/>
                </a:moveTo>
                <a:cubicBezTo>
                  <a:pt x="1349077" y="2979099"/>
                  <a:pt x="1348754" y="2979099"/>
                  <a:pt x="1349448" y="2980141"/>
                </a:cubicBezTo>
                <a:cubicBezTo>
                  <a:pt x="1348253" y="2986094"/>
                  <a:pt x="1361742" y="2998603"/>
                  <a:pt x="1362540" y="2992053"/>
                </a:cubicBezTo>
                <a:cubicBezTo>
                  <a:pt x="1360756" y="2989373"/>
                  <a:pt x="1352722" y="2981668"/>
                  <a:pt x="1349988" y="2979741"/>
                </a:cubicBezTo>
                <a:close/>
                <a:moveTo>
                  <a:pt x="1337952" y="2955130"/>
                </a:moveTo>
                <a:cubicBezTo>
                  <a:pt x="1335959" y="2967633"/>
                  <a:pt x="1354416" y="2970815"/>
                  <a:pt x="1354416" y="2970815"/>
                </a:cubicBezTo>
                <a:cubicBezTo>
                  <a:pt x="1352037" y="2967242"/>
                  <a:pt x="1337952" y="2955130"/>
                  <a:pt x="1337952" y="2955130"/>
                </a:cubicBezTo>
                <a:close/>
                <a:moveTo>
                  <a:pt x="1692861" y="2943147"/>
                </a:moveTo>
                <a:cubicBezTo>
                  <a:pt x="1707535" y="2965181"/>
                  <a:pt x="1716256" y="2986024"/>
                  <a:pt x="1716046" y="3002498"/>
                </a:cubicBezTo>
                <a:cubicBezTo>
                  <a:pt x="1713269" y="2998328"/>
                  <a:pt x="1708510" y="2991182"/>
                  <a:pt x="1703354" y="2983441"/>
                </a:cubicBezTo>
                <a:cubicBezTo>
                  <a:pt x="1711100" y="2978282"/>
                  <a:pt x="1696216" y="2972720"/>
                  <a:pt x="1695031" y="2963194"/>
                </a:cubicBezTo>
                <a:cubicBezTo>
                  <a:pt x="1699202" y="2960415"/>
                  <a:pt x="1694046" y="2952674"/>
                  <a:pt x="1689286" y="2945527"/>
                </a:cubicBezTo>
                <a:close/>
                <a:moveTo>
                  <a:pt x="1327448" y="2930319"/>
                </a:moveTo>
                <a:cubicBezTo>
                  <a:pt x="1325657" y="2936669"/>
                  <a:pt x="1339742" y="2948780"/>
                  <a:pt x="1343317" y="2946400"/>
                </a:cubicBezTo>
                <a:cubicBezTo>
                  <a:pt x="1343615" y="2944911"/>
                  <a:pt x="1342773" y="2943162"/>
                  <a:pt x="1341341" y="2941375"/>
                </a:cubicBezTo>
                <a:cubicBezTo>
                  <a:pt x="1337045" y="2936016"/>
                  <a:pt x="1327448" y="2930319"/>
                  <a:pt x="1327448" y="2930319"/>
                </a:cubicBezTo>
                <a:close/>
                <a:moveTo>
                  <a:pt x="1684142" y="2922305"/>
                </a:moveTo>
                <a:cubicBezTo>
                  <a:pt x="1682946" y="2928259"/>
                  <a:pt x="1700009" y="2938387"/>
                  <a:pt x="1692861" y="2943147"/>
                </a:cubicBezTo>
                <a:cubicBezTo>
                  <a:pt x="1687705" y="2935406"/>
                  <a:pt x="1685326" y="2931833"/>
                  <a:pt x="1680566" y="2924686"/>
                </a:cubicBezTo>
                <a:close/>
                <a:moveTo>
                  <a:pt x="1666339" y="2887335"/>
                </a:moveTo>
                <a:cubicBezTo>
                  <a:pt x="1664250" y="2886445"/>
                  <a:pt x="1662380" y="2886723"/>
                  <a:pt x="1661933" y="2888956"/>
                </a:cubicBezTo>
                <a:lnTo>
                  <a:pt x="1673041" y="2897890"/>
                </a:lnTo>
                <a:cubicBezTo>
                  <a:pt x="1673390" y="2896154"/>
                  <a:pt x="1672944" y="2894355"/>
                  <a:pt x="1672062" y="2892727"/>
                </a:cubicBezTo>
                <a:cubicBezTo>
                  <a:pt x="1670738" y="2890285"/>
                  <a:pt x="1668429" y="2888226"/>
                  <a:pt x="1666339" y="2887335"/>
                </a:cubicBezTo>
                <a:close/>
                <a:moveTo>
                  <a:pt x="1297970" y="2855126"/>
                </a:moveTo>
                <a:cubicBezTo>
                  <a:pt x="1293665" y="2852398"/>
                  <a:pt x="1290726" y="2856291"/>
                  <a:pt x="1303667" y="2871364"/>
                </a:cubicBezTo>
                <a:cubicBezTo>
                  <a:pt x="1296518" y="2876126"/>
                  <a:pt x="1310007" y="2888635"/>
                  <a:pt x="1315162" y="2896376"/>
                </a:cubicBezTo>
                <a:cubicBezTo>
                  <a:pt x="1322312" y="2891616"/>
                  <a:pt x="1305249" y="2881488"/>
                  <a:pt x="1303667" y="2871364"/>
                </a:cubicBezTo>
                <a:cubicBezTo>
                  <a:pt x="1304713" y="2866801"/>
                  <a:pt x="1303796" y="2862845"/>
                  <a:pt x="1302195" y="2859895"/>
                </a:cubicBezTo>
                <a:cubicBezTo>
                  <a:pt x="1300993" y="2857682"/>
                  <a:pt x="1299407" y="2856037"/>
                  <a:pt x="1297970" y="2855126"/>
                </a:cubicBezTo>
                <a:close/>
                <a:moveTo>
                  <a:pt x="1652802" y="2853164"/>
                </a:moveTo>
                <a:lnTo>
                  <a:pt x="1658576" y="2859383"/>
                </a:lnTo>
                <a:cubicBezTo>
                  <a:pt x="1658576" y="2859383"/>
                  <a:pt x="1657435" y="2858155"/>
                  <a:pt x="1656010" y="2856619"/>
                </a:cubicBezTo>
                <a:close/>
                <a:moveTo>
                  <a:pt x="1650877" y="2851092"/>
                </a:moveTo>
                <a:cubicBezTo>
                  <a:pt x="1650021" y="2850171"/>
                  <a:pt x="1650592" y="2850784"/>
                  <a:pt x="1651733" y="2852012"/>
                </a:cubicBezTo>
                <a:lnTo>
                  <a:pt x="1652802" y="2853164"/>
                </a:lnTo>
                <a:close/>
                <a:moveTo>
                  <a:pt x="1285625" y="2831624"/>
                </a:moveTo>
                <a:cubicBezTo>
                  <a:pt x="1283350" y="2830751"/>
                  <a:pt x="1281760" y="2830723"/>
                  <a:pt x="1282652" y="2832062"/>
                </a:cubicBezTo>
                <a:cubicBezTo>
                  <a:pt x="1279077" y="2834442"/>
                  <a:pt x="1290187" y="2843378"/>
                  <a:pt x="1294359" y="2840600"/>
                </a:cubicBezTo>
                <a:cubicBezTo>
                  <a:pt x="1294656" y="2839112"/>
                  <a:pt x="1293926" y="2837611"/>
                  <a:pt x="1292699" y="2836252"/>
                </a:cubicBezTo>
                <a:cubicBezTo>
                  <a:pt x="1290857" y="2834214"/>
                  <a:pt x="1287899" y="2832497"/>
                  <a:pt x="1285625" y="2831624"/>
                </a:cubicBezTo>
                <a:close/>
                <a:moveTo>
                  <a:pt x="1639942" y="2823653"/>
                </a:moveTo>
                <a:cubicBezTo>
                  <a:pt x="1642623" y="2821867"/>
                  <a:pt x="1649542" y="2826448"/>
                  <a:pt x="1651326" y="2829853"/>
                </a:cubicBezTo>
                <a:cubicBezTo>
                  <a:pt x="1651920" y="2830988"/>
                  <a:pt x="1651946" y="2831994"/>
                  <a:pt x="1651051" y="2832588"/>
                </a:cubicBezTo>
                <a:cubicBezTo>
                  <a:pt x="1653431" y="2836161"/>
                  <a:pt x="1642320" y="2827226"/>
                  <a:pt x="1639942" y="2823653"/>
                </a:cubicBezTo>
                <a:close/>
                <a:moveTo>
                  <a:pt x="1637931" y="2802494"/>
                </a:moveTo>
                <a:lnTo>
                  <a:pt x="1639484" y="2804079"/>
                </a:lnTo>
                <a:cubicBezTo>
                  <a:pt x="1640660" y="2805283"/>
                  <a:pt x="1641249" y="2805884"/>
                  <a:pt x="1640366" y="2804982"/>
                </a:cubicBezTo>
                <a:close/>
                <a:moveTo>
                  <a:pt x="1636326" y="2800854"/>
                </a:moveTo>
                <a:lnTo>
                  <a:pt x="1637931" y="2802494"/>
                </a:lnTo>
                <a:lnTo>
                  <a:pt x="1637826" y="2802387"/>
                </a:lnTo>
                <a:close/>
                <a:moveTo>
                  <a:pt x="1632416" y="2796858"/>
                </a:moveTo>
                <a:lnTo>
                  <a:pt x="1636326" y="2800854"/>
                </a:lnTo>
                <a:lnTo>
                  <a:pt x="1635066" y="2799567"/>
                </a:lnTo>
                <a:cubicBezTo>
                  <a:pt x="1633594" y="2798061"/>
                  <a:pt x="1632416" y="2796858"/>
                  <a:pt x="1632416" y="2796858"/>
                </a:cubicBezTo>
                <a:close/>
                <a:moveTo>
                  <a:pt x="1584393" y="2795838"/>
                </a:moveTo>
                <a:cubicBezTo>
                  <a:pt x="1584036" y="2797740"/>
                  <a:pt x="1586763" y="2807031"/>
                  <a:pt x="1594285" y="2827408"/>
                </a:cubicBezTo>
                <a:cubicBezTo>
                  <a:pt x="1631741" y="2919806"/>
                  <a:pt x="1668598" y="3015182"/>
                  <a:pt x="1704712" y="3110409"/>
                </a:cubicBezTo>
                <a:lnTo>
                  <a:pt x="1737998" y="3199028"/>
                </a:lnTo>
                <a:lnTo>
                  <a:pt x="1744383" y="3200778"/>
                </a:lnTo>
                <a:lnTo>
                  <a:pt x="1721691" y="3135422"/>
                </a:lnTo>
                <a:cubicBezTo>
                  <a:pt x="1689322" y="3043719"/>
                  <a:pt x="1654648" y="2949684"/>
                  <a:pt x="1618875" y="2864331"/>
                </a:cubicBezTo>
                <a:cubicBezTo>
                  <a:pt x="1607975" y="2838279"/>
                  <a:pt x="1590646" y="2802068"/>
                  <a:pt x="1585713" y="2796261"/>
                </a:cubicBezTo>
                <a:cubicBezTo>
                  <a:pt x="1584973" y="2795391"/>
                  <a:pt x="1584511" y="2795204"/>
                  <a:pt x="1584393" y="2795838"/>
                </a:cubicBezTo>
                <a:close/>
                <a:moveTo>
                  <a:pt x="1601696" y="2726193"/>
                </a:moveTo>
                <a:cubicBezTo>
                  <a:pt x="1619145" y="2752396"/>
                  <a:pt x="1627865" y="2773239"/>
                  <a:pt x="1632416" y="2796858"/>
                </a:cubicBezTo>
                <a:cubicBezTo>
                  <a:pt x="1621912" y="2772046"/>
                  <a:pt x="1610415" y="2747034"/>
                  <a:pt x="1601696" y="2726193"/>
                </a:cubicBezTo>
                <a:close/>
                <a:moveTo>
                  <a:pt x="1596149" y="2719732"/>
                </a:moveTo>
                <a:lnTo>
                  <a:pt x="1598462" y="2722424"/>
                </a:lnTo>
                <a:cubicBezTo>
                  <a:pt x="1600258" y="2724517"/>
                  <a:pt x="1601696" y="2726193"/>
                  <a:pt x="1601696" y="2726193"/>
                </a:cubicBezTo>
                <a:close/>
                <a:moveTo>
                  <a:pt x="1591988" y="2714886"/>
                </a:moveTo>
                <a:lnTo>
                  <a:pt x="1596149" y="2719732"/>
                </a:lnTo>
                <a:lnTo>
                  <a:pt x="1593068" y="2716143"/>
                </a:lnTo>
                <a:cubicBezTo>
                  <a:pt x="1591630" y="2714468"/>
                  <a:pt x="1590911" y="2713629"/>
                  <a:pt x="1591988" y="2714886"/>
                </a:cubicBezTo>
                <a:close/>
                <a:moveTo>
                  <a:pt x="3938326" y="2702973"/>
                </a:moveTo>
                <a:cubicBezTo>
                  <a:pt x="3938886" y="2702902"/>
                  <a:pt x="3939111" y="2703827"/>
                  <a:pt x="3938733" y="2706282"/>
                </a:cubicBezTo>
                <a:cubicBezTo>
                  <a:pt x="3938293" y="2709147"/>
                  <a:pt x="3936074" y="2714043"/>
                  <a:pt x="3934155" y="2716995"/>
                </a:cubicBezTo>
                <a:cubicBezTo>
                  <a:pt x="3932235" y="2719946"/>
                  <a:pt x="3930614" y="2720953"/>
                  <a:pt x="3931369" y="2716044"/>
                </a:cubicBezTo>
                <a:cubicBezTo>
                  <a:pt x="3931746" y="2713587"/>
                  <a:pt x="3933964" y="2708692"/>
                  <a:pt x="3935900" y="2705638"/>
                </a:cubicBezTo>
                <a:cubicBezTo>
                  <a:pt x="3936868" y="2704111"/>
                  <a:pt x="3937765" y="2703044"/>
                  <a:pt x="3938326" y="2702973"/>
                </a:cubicBezTo>
                <a:close/>
                <a:moveTo>
                  <a:pt x="2357113" y="2503588"/>
                </a:moveTo>
                <a:cubicBezTo>
                  <a:pt x="2359355" y="2504448"/>
                  <a:pt x="2361522" y="2505844"/>
                  <a:pt x="2361522" y="2505844"/>
                </a:cubicBezTo>
                <a:cubicBezTo>
                  <a:pt x="2360318" y="2514397"/>
                  <a:pt x="2351653" y="2508816"/>
                  <a:pt x="2352254" y="2504540"/>
                </a:cubicBezTo>
                <a:cubicBezTo>
                  <a:pt x="2352555" y="2502402"/>
                  <a:pt x="2354872" y="2502728"/>
                  <a:pt x="2357113" y="2503588"/>
                </a:cubicBezTo>
                <a:close/>
                <a:moveTo>
                  <a:pt x="2346808" y="2481239"/>
                </a:moveTo>
                <a:cubicBezTo>
                  <a:pt x="2348947" y="2481539"/>
                  <a:pt x="2349865" y="2482759"/>
                  <a:pt x="2350173" y="2484439"/>
                </a:cubicBezTo>
                <a:cubicBezTo>
                  <a:pt x="2350484" y="2486117"/>
                  <a:pt x="2350184" y="2488256"/>
                  <a:pt x="2349883" y="2490394"/>
                </a:cubicBezTo>
                <a:cubicBezTo>
                  <a:pt x="2345604" y="2489793"/>
                  <a:pt x="2346205" y="2485515"/>
                  <a:pt x="2346808" y="2481239"/>
                </a:cubicBezTo>
                <a:close/>
                <a:moveTo>
                  <a:pt x="2319887" y="2414208"/>
                </a:moveTo>
                <a:cubicBezTo>
                  <a:pt x="2323868" y="2418221"/>
                  <a:pt x="2327154" y="2422954"/>
                  <a:pt x="2329943" y="2428163"/>
                </a:cubicBezTo>
                <a:cubicBezTo>
                  <a:pt x="2338309" y="2443787"/>
                  <a:pt x="2342189" y="2463688"/>
                  <a:pt x="2346808" y="2481239"/>
                </a:cubicBezTo>
                <a:cubicBezTo>
                  <a:pt x="2335770" y="2461513"/>
                  <a:pt x="2326047" y="2437610"/>
                  <a:pt x="2319887" y="2414208"/>
                </a:cubicBezTo>
                <a:close/>
                <a:moveTo>
                  <a:pt x="4014954" y="2325080"/>
                </a:moveTo>
                <a:lnTo>
                  <a:pt x="4003674" y="2349456"/>
                </a:lnTo>
                <a:lnTo>
                  <a:pt x="4002246" y="2358533"/>
                </a:lnTo>
                <a:cubicBezTo>
                  <a:pt x="4001472" y="2363510"/>
                  <a:pt x="4000953" y="2366886"/>
                  <a:pt x="4000764" y="2368114"/>
                </a:cubicBezTo>
                <a:lnTo>
                  <a:pt x="3995853" y="2392093"/>
                </a:lnTo>
                <a:lnTo>
                  <a:pt x="4004199" y="2375452"/>
                </a:lnTo>
                <a:close/>
                <a:moveTo>
                  <a:pt x="1566651" y="1977567"/>
                </a:moveTo>
                <a:cubicBezTo>
                  <a:pt x="1581314" y="2015081"/>
                  <a:pt x="1598158" y="2057162"/>
                  <a:pt x="1625127" y="2097659"/>
                </a:cubicBezTo>
                <a:cubicBezTo>
                  <a:pt x="1639390" y="2142318"/>
                  <a:pt x="1665163" y="2188768"/>
                  <a:pt x="1692721" y="2239189"/>
                </a:cubicBezTo>
                <a:cubicBezTo>
                  <a:pt x="1725222" y="2318984"/>
                  <a:pt x="1787451" y="2469245"/>
                  <a:pt x="1840976" y="2572861"/>
                </a:cubicBezTo>
                <a:cubicBezTo>
                  <a:pt x="1876070" y="2634598"/>
                  <a:pt x="1820770" y="2511529"/>
                  <a:pt x="1819784" y="2501011"/>
                </a:cubicBezTo>
                <a:cubicBezTo>
                  <a:pt x="1776570" y="2412876"/>
                  <a:pt x="1737527" y="2321964"/>
                  <a:pt x="1692721" y="2239189"/>
                </a:cubicBezTo>
                <a:cubicBezTo>
                  <a:pt x="1677071" y="2191155"/>
                  <a:pt x="1651298" y="2144704"/>
                  <a:pt x="1625127" y="2097659"/>
                </a:cubicBezTo>
                <a:cubicBezTo>
                  <a:pt x="1608680" y="2056173"/>
                  <a:pt x="1593619" y="2018063"/>
                  <a:pt x="1566651" y="1977567"/>
                </a:cubicBezTo>
                <a:close/>
                <a:moveTo>
                  <a:pt x="1955113" y="1952696"/>
                </a:moveTo>
                <a:cubicBezTo>
                  <a:pt x="1950343" y="1961029"/>
                  <a:pt x="1987227" y="2016415"/>
                  <a:pt x="1997142" y="2031303"/>
                </a:cubicBezTo>
                <a:cubicBezTo>
                  <a:pt x="2022706" y="2094225"/>
                  <a:pt x="2040146" y="2135909"/>
                  <a:pt x="2067502" y="2192482"/>
                </a:cubicBezTo>
                <a:cubicBezTo>
                  <a:pt x="2075037" y="2203797"/>
                  <a:pt x="2127569" y="2307215"/>
                  <a:pt x="2097836" y="2247070"/>
                </a:cubicBezTo>
                <a:cubicBezTo>
                  <a:pt x="2062356" y="2169259"/>
                  <a:pt x="2003702" y="2016618"/>
                  <a:pt x="1964439" y="1957661"/>
                </a:cubicBezTo>
                <a:close/>
                <a:moveTo>
                  <a:pt x="1947348" y="1930788"/>
                </a:moveTo>
                <a:cubicBezTo>
                  <a:pt x="1946641" y="1930452"/>
                  <a:pt x="1946393" y="1930564"/>
                  <a:pt x="1946988" y="1931456"/>
                </a:cubicBezTo>
                <a:cubicBezTo>
                  <a:pt x="1942818" y="1934234"/>
                  <a:pt x="1952144" y="1939199"/>
                  <a:pt x="1955719" y="1936819"/>
                </a:cubicBezTo>
                <a:cubicBezTo>
                  <a:pt x="1955719" y="1936819"/>
                  <a:pt x="1949470" y="1931793"/>
                  <a:pt x="1947348" y="1930788"/>
                </a:cubicBezTo>
                <a:close/>
                <a:moveTo>
                  <a:pt x="1530565" y="1915633"/>
                </a:moveTo>
                <a:lnTo>
                  <a:pt x="1540480" y="1930521"/>
                </a:lnTo>
                <a:cubicBezTo>
                  <a:pt x="1554859" y="1947594"/>
                  <a:pt x="1552828" y="1942284"/>
                  <a:pt x="1546978" y="1933500"/>
                </a:cubicBezTo>
                <a:cubicBezTo>
                  <a:pt x="1542591" y="1926912"/>
                  <a:pt x="1536056" y="1918370"/>
                  <a:pt x="1532685" y="1915850"/>
                </a:cubicBezTo>
                <a:cubicBezTo>
                  <a:pt x="1531561" y="1915010"/>
                  <a:pt x="1530789" y="1914838"/>
                  <a:pt x="1530565" y="1915633"/>
                </a:cubicBezTo>
                <a:close/>
                <a:moveTo>
                  <a:pt x="1518876" y="1881294"/>
                </a:moveTo>
                <a:cubicBezTo>
                  <a:pt x="1518876" y="1881294"/>
                  <a:pt x="1518937" y="1882919"/>
                  <a:pt x="1519013" y="1884951"/>
                </a:cubicBezTo>
                <a:lnTo>
                  <a:pt x="1519201" y="1889975"/>
                </a:lnTo>
                <a:lnTo>
                  <a:pt x="1519288" y="1892263"/>
                </a:lnTo>
                <a:cubicBezTo>
                  <a:pt x="1519334" y="1893481"/>
                  <a:pt x="1519303" y="1892668"/>
                  <a:pt x="1519242" y="1891044"/>
                </a:cubicBezTo>
                <a:lnTo>
                  <a:pt x="1519201" y="1889975"/>
                </a:lnTo>
                <a:lnTo>
                  <a:pt x="1519156" y="1888758"/>
                </a:lnTo>
                <a:cubicBezTo>
                  <a:pt x="1519089" y="1886981"/>
                  <a:pt x="1518998" y="1884543"/>
                  <a:pt x="1518876" y="1881294"/>
                </a:cubicBezTo>
                <a:close/>
                <a:moveTo>
                  <a:pt x="1912495" y="1864164"/>
                </a:moveTo>
                <a:cubicBezTo>
                  <a:pt x="1911299" y="1870118"/>
                  <a:pt x="1919634" y="1874885"/>
                  <a:pt x="1920828" y="1868930"/>
                </a:cubicBezTo>
                <a:close/>
                <a:moveTo>
                  <a:pt x="1899015" y="1836175"/>
                </a:moveTo>
                <a:cubicBezTo>
                  <a:pt x="1896625" y="1848083"/>
                  <a:pt x="1914884" y="1852258"/>
                  <a:pt x="1914884" y="1852258"/>
                </a:cubicBezTo>
                <a:close/>
                <a:moveTo>
                  <a:pt x="1885574" y="1806832"/>
                </a:moveTo>
                <a:cubicBezTo>
                  <a:pt x="1884805" y="1806525"/>
                  <a:pt x="1884544" y="1806698"/>
                  <a:pt x="1885139" y="1807592"/>
                </a:cubicBezTo>
                <a:cubicBezTo>
                  <a:pt x="1881566" y="1809972"/>
                  <a:pt x="1895053" y="1822481"/>
                  <a:pt x="1896845" y="1816131"/>
                </a:cubicBezTo>
                <a:cubicBezTo>
                  <a:pt x="1894762" y="1813003"/>
                  <a:pt x="1887881" y="1807754"/>
                  <a:pt x="1885574" y="1806832"/>
                </a:cubicBezTo>
                <a:close/>
                <a:moveTo>
                  <a:pt x="4040607" y="1802859"/>
                </a:moveTo>
                <a:lnTo>
                  <a:pt x="4035918" y="1803294"/>
                </a:lnTo>
                <a:lnTo>
                  <a:pt x="4034824" y="1807148"/>
                </a:lnTo>
                <a:lnTo>
                  <a:pt x="4033371" y="1812268"/>
                </a:lnTo>
                <a:lnTo>
                  <a:pt x="4034176" y="1812734"/>
                </a:lnTo>
                <a:lnTo>
                  <a:pt x="4037109" y="1816254"/>
                </a:lnTo>
                <a:close/>
                <a:moveTo>
                  <a:pt x="4041980" y="1781940"/>
                </a:moveTo>
                <a:cubicBezTo>
                  <a:pt x="4041638" y="1783144"/>
                  <a:pt x="4040637" y="1786672"/>
                  <a:pt x="4039327" y="1791285"/>
                </a:cubicBezTo>
                <a:lnTo>
                  <a:pt x="4037031" y="1799374"/>
                </a:lnTo>
                <a:lnTo>
                  <a:pt x="4038032" y="1799922"/>
                </a:lnTo>
                <a:lnTo>
                  <a:pt x="4040635" y="1802753"/>
                </a:lnTo>
                <a:lnTo>
                  <a:pt x="4042570" y="1795344"/>
                </a:lnTo>
                <a:cubicBezTo>
                  <a:pt x="4044105" y="1787237"/>
                  <a:pt x="4044339" y="1781493"/>
                  <a:pt x="4041980" y="1781940"/>
                </a:cubicBezTo>
                <a:close/>
                <a:moveTo>
                  <a:pt x="1222996" y="1774019"/>
                </a:moveTo>
                <a:cubicBezTo>
                  <a:pt x="1222996" y="1774019"/>
                  <a:pt x="1259071" y="1851434"/>
                  <a:pt x="1270170" y="1875848"/>
                </a:cubicBezTo>
                <a:cubicBezTo>
                  <a:pt x="1469120" y="2279672"/>
                  <a:pt x="1664425" y="2678024"/>
                  <a:pt x="1815000" y="3068897"/>
                </a:cubicBezTo>
                <a:lnTo>
                  <a:pt x="1855039" y="3177351"/>
                </a:lnTo>
                <a:lnTo>
                  <a:pt x="1858796" y="3175703"/>
                </a:lnTo>
                <a:cubicBezTo>
                  <a:pt x="1860684" y="3176248"/>
                  <a:pt x="1864004" y="3178913"/>
                  <a:pt x="1866661" y="3177977"/>
                </a:cubicBezTo>
                <a:lnTo>
                  <a:pt x="1867176" y="3177853"/>
                </a:lnTo>
                <a:lnTo>
                  <a:pt x="1842240" y="3115868"/>
                </a:lnTo>
                <a:cubicBezTo>
                  <a:pt x="1829579" y="3084528"/>
                  <a:pt x="1817589" y="3054581"/>
                  <a:pt x="1807138" y="3026940"/>
                </a:cubicBezTo>
                <a:cubicBezTo>
                  <a:pt x="1758001" y="2888593"/>
                  <a:pt x="1697556" y="2742301"/>
                  <a:pt x="1637498" y="2612086"/>
                </a:cubicBezTo>
                <a:cubicBezTo>
                  <a:pt x="1522140" y="2358804"/>
                  <a:pt x="1413911" y="2131721"/>
                  <a:pt x="1280096" y="1875257"/>
                </a:cubicBezTo>
                <a:cubicBezTo>
                  <a:pt x="1267904" y="1851138"/>
                  <a:pt x="1249138" y="1807706"/>
                  <a:pt x="1235073" y="1786406"/>
                </a:cubicBezTo>
                <a:cubicBezTo>
                  <a:pt x="1230386" y="1779306"/>
                  <a:pt x="1226222" y="1774666"/>
                  <a:pt x="1222996" y="1774019"/>
                </a:cubicBezTo>
                <a:close/>
                <a:moveTo>
                  <a:pt x="748833" y="1770699"/>
                </a:moveTo>
                <a:lnTo>
                  <a:pt x="749052" y="1771410"/>
                </a:lnTo>
                <a:cubicBezTo>
                  <a:pt x="753661" y="1778334"/>
                  <a:pt x="762242" y="1785407"/>
                  <a:pt x="767450" y="1789353"/>
                </a:cubicBezTo>
                <a:lnTo>
                  <a:pt x="769161" y="1790595"/>
                </a:lnTo>
                <a:close/>
                <a:moveTo>
                  <a:pt x="974371" y="1769376"/>
                </a:moveTo>
                <a:cubicBezTo>
                  <a:pt x="969257" y="1764766"/>
                  <a:pt x="1007594" y="1835047"/>
                  <a:pt x="1013141" y="1850156"/>
                </a:cubicBezTo>
                <a:cubicBezTo>
                  <a:pt x="1015522" y="1853731"/>
                  <a:pt x="1023057" y="1865046"/>
                  <a:pt x="1027815" y="1872193"/>
                </a:cubicBezTo>
                <a:cubicBezTo>
                  <a:pt x="1245634" y="2295149"/>
                  <a:pt x="1446928" y="2716537"/>
                  <a:pt x="1610853" y="3130657"/>
                </a:cubicBezTo>
                <a:lnTo>
                  <a:pt x="1645766" y="3222174"/>
                </a:lnTo>
                <a:lnTo>
                  <a:pt x="1650951" y="3221508"/>
                </a:lnTo>
                <a:lnTo>
                  <a:pt x="1618137" y="3132334"/>
                </a:lnTo>
                <a:cubicBezTo>
                  <a:pt x="1459320" y="2719891"/>
                  <a:pt x="1256349" y="2299619"/>
                  <a:pt x="1027815" y="1872193"/>
                </a:cubicBezTo>
                <a:cubicBezTo>
                  <a:pt x="1019491" y="1853879"/>
                  <a:pt x="1009945" y="1824293"/>
                  <a:pt x="995569" y="1799253"/>
                </a:cubicBezTo>
                <a:cubicBezTo>
                  <a:pt x="990776" y="1790907"/>
                  <a:pt x="985446" y="1783066"/>
                  <a:pt x="979446" y="1776316"/>
                </a:cubicBezTo>
                <a:cubicBezTo>
                  <a:pt x="976719" y="1772221"/>
                  <a:pt x="975102" y="1770034"/>
                  <a:pt x="974371" y="1769376"/>
                </a:cubicBezTo>
                <a:close/>
                <a:moveTo>
                  <a:pt x="1865184" y="1767210"/>
                </a:moveTo>
                <a:cubicBezTo>
                  <a:pt x="1864511" y="1767033"/>
                  <a:pt x="1864275" y="1767222"/>
                  <a:pt x="1864721" y="1767892"/>
                </a:cubicBezTo>
                <a:cubicBezTo>
                  <a:pt x="1860550" y="1770670"/>
                  <a:pt x="1874635" y="1782780"/>
                  <a:pt x="1878209" y="1780400"/>
                </a:cubicBezTo>
                <a:cubicBezTo>
                  <a:pt x="1878508" y="1778912"/>
                  <a:pt x="1877666" y="1777162"/>
                  <a:pt x="1876271" y="1775432"/>
                </a:cubicBezTo>
                <a:cubicBezTo>
                  <a:pt x="1873134" y="1771537"/>
                  <a:pt x="1867201" y="1767735"/>
                  <a:pt x="1865184" y="1767210"/>
                </a:cubicBezTo>
                <a:close/>
                <a:moveTo>
                  <a:pt x="1851241" y="1739904"/>
                </a:moveTo>
                <a:cubicBezTo>
                  <a:pt x="1850047" y="1745856"/>
                  <a:pt x="1860759" y="1754197"/>
                  <a:pt x="1861955" y="1748243"/>
                </a:cubicBezTo>
                <a:close/>
                <a:moveTo>
                  <a:pt x="1827848" y="1697027"/>
                </a:moveTo>
                <a:cubicBezTo>
                  <a:pt x="1825457" y="1708933"/>
                  <a:pt x="1843319" y="1712513"/>
                  <a:pt x="1843319" y="1712513"/>
                </a:cubicBezTo>
                <a:close/>
                <a:moveTo>
                  <a:pt x="1175609" y="1693822"/>
                </a:moveTo>
                <a:cubicBezTo>
                  <a:pt x="1173021" y="1706721"/>
                  <a:pt x="1193857" y="1713476"/>
                  <a:pt x="1193857" y="1713476"/>
                </a:cubicBezTo>
                <a:cubicBezTo>
                  <a:pt x="1194157" y="1711988"/>
                  <a:pt x="1193165" y="1710017"/>
                  <a:pt x="1191510" y="1707893"/>
                </a:cubicBezTo>
                <a:cubicBezTo>
                  <a:pt x="1186545" y="1701529"/>
                  <a:pt x="1175609" y="1693822"/>
                  <a:pt x="1175609" y="1693822"/>
                </a:cubicBezTo>
                <a:close/>
                <a:moveTo>
                  <a:pt x="3025608" y="1682942"/>
                </a:moveTo>
                <a:lnTo>
                  <a:pt x="3025208" y="1683570"/>
                </a:lnTo>
                <a:cubicBezTo>
                  <a:pt x="3022936" y="1691572"/>
                  <a:pt x="3023128" y="1702691"/>
                  <a:pt x="3023508" y="1709213"/>
                </a:cubicBezTo>
                <a:lnTo>
                  <a:pt x="3023676" y="1711320"/>
                </a:lnTo>
                <a:close/>
                <a:moveTo>
                  <a:pt x="4072506" y="1681926"/>
                </a:moveTo>
                <a:lnTo>
                  <a:pt x="4072482" y="1681983"/>
                </a:lnTo>
                <a:lnTo>
                  <a:pt x="4072453" y="1682152"/>
                </a:lnTo>
                <a:close/>
                <a:moveTo>
                  <a:pt x="4078710" y="1678959"/>
                </a:moveTo>
                <a:lnTo>
                  <a:pt x="4076460" y="1687314"/>
                </a:lnTo>
                <a:cubicBezTo>
                  <a:pt x="4074893" y="1692207"/>
                  <a:pt x="4070958" y="1701585"/>
                  <a:pt x="4069790" y="1699793"/>
                </a:cubicBezTo>
                <a:lnTo>
                  <a:pt x="4069769" y="1697351"/>
                </a:lnTo>
                <a:lnTo>
                  <a:pt x="4067257" y="1711576"/>
                </a:lnTo>
                <a:lnTo>
                  <a:pt x="4066600" y="1716165"/>
                </a:lnTo>
                <a:lnTo>
                  <a:pt x="4067198" y="1717421"/>
                </a:lnTo>
                <a:lnTo>
                  <a:pt x="4066254" y="1718587"/>
                </a:lnTo>
                <a:lnTo>
                  <a:pt x="4063335" y="1739028"/>
                </a:lnTo>
                <a:cubicBezTo>
                  <a:pt x="4062145" y="1746291"/>
                  <a:pt x="4061023" y="1750900"/>
                  <a:pt x="4059818" y="1750557"/>
                </a:cubicBezTo>
                <a:cubicBezTo>
                  <a:pt x="4063723" y="1749249"/>
                  <a:pt x="4066932" y="1743187"/>
                  <a:pt x="4069547" y="1734830"/>
                </a:cubicBezTo>
                <a:cubicBezTo>
                  <a:pt x="4073472" y="1722294"/>
                  <a:pt x="4076066" y="1704595"/>
                  <a:pt x="4077675" y="1690030"/>
                </a:cubicBezTo>
                <a:close/>
                <a:moveTo>
                  <a:pt x="1819295" y="1675227"/>
                </a:moveTo>
                <a:cubicBezTo>
                  <a:pt x="1818606" y="1674919"/>
                  <a:pt x="1818432" y="1675142"/>
                  <a:pt x="1819127" y="1676185"/>
                </a:cubicBezTo>
                <a:cubicBezTo>
                  <a:pt x="1815552" y="1678565"/>
                  <a:pt x="1826265" y="1686905"/>
                  <a:pt x="1829840" y="1684523"/>
                </a:cubicBezTo>
                <a:cubicBezTo>
                  <a:pt x="1828056" y="1681845"/>
                  <a:pt x="1821360" y="1676149"/>
                  <a:pt x="1819295" y="1675227"/>
                </a:cubicBezTo>
                <a:close/>
                <a:moveTo>
                  <a:pt x="1152214" y="1650946"/>
                </a:moveTo>
                <a:lnTo>
                  <a:pt x="1162130" y="1665833"/>
                </a:lnTo>
                <a:cubicBezTo>
                  <a:pt x="1176212" y="1683105"/>
                  <a:pt x="1174032" y="1677894"/>
                  <a:pt x="1168181" y="1669111"/>
                </a:cubicBezTo>
                <a:cubicBezTo>
                  <a:pt x="1162332" y="1660327"/>
                  <a:pt x="1152813" y="1647968"/>
                  <a:pt x="1152214" y="1650946"/>
                </a:cubicBezTo>
                <a:close/>
                <a:moveTo>
                  <a:pt x="1083698" y="1634207"/>
                </a:moveTo>
                <a:lnTo>
                  <a:pt x="1082150" y="1635540"/>
                </a:lnTo>
                <a:lnTo>
                  <a:pt x="1081496" y="1637377"/>
                </a:lnTo>
                <a:lnTo>
                  <a:pt x="1120020" y="1706650"/>
                </a:lnTo>
                <a:cubicBezTo>
                  <a:pt x="1194503" y="1847851"/>
                  <a:pt x="1255116" y="1983660"/>
                  <a:pt x="1349965" y="2180323"/>
                </a:cubicBezTo>
                <a:cubicBezTo>
                  <a:pt x="1411219" y="2304584"/>
                  <a:pt x="1471277" y="2434799"/>
                  <a:pt x="1535307" y="2563230"/>
                </a:cubicBezTo>
                <a:cubicBezTo>
                  <a:pt x="1552747" y="2604912"/>
                  <a:pt x="1615571" y="2754777"/>
                  <a:pt x="1574737" y="2670215"/>
                </a:cubicBezTo>
                <a:cubicBezTo>
                  <a:pt x="1492679" y="2490179"/>
                  <a:pt x="1427077" y="2336146"/>
                  <a:pt x="1344809" y="2172581"/>
                </a:cubicBezTo>
                <a:cubicBezTo>
                  <a:pt x="1267500" y="2016460"/>
                  <a:pt x="1206096" y="1896169"/>
                  <a:pt x="1144364" y="1781359"/>
                </a:cubicBezTo>
                <a:lnTo>
                  <a:pt x="1071139" y="1648684"/>
                </a:lnTo>
                <a:lnTo>
                  <a:pt x="1068276" y="1650376"/>
                </a:lnTo>
                <a:lnTo>
                  <a:pt x="1102940" y="1713163"/>
                </a:lnTo>
                <a:cubicBezTo>
                  <a:pt x="1200783" y="1899007"/>
                  <a:pt x="1288047" y="2087668"/>
                  <a:pt x="1384240" y="2279570"/>
                </a:cubicBezTo>
                <a:cubicBezTo>
                  <a:pt x="1470469" y="2456830"/>
                  <a:pt x="1547373" y="2629124"/>
                  <a:pt x="1620111" y="2793877"/>
                </a:cubicBezTo>
                <a:cubicBezTo>
                  <a:pt x="1631608" y="2818887"/>
                  <a:pt x="1661933" y="2888956"/>
                  <a:pt x="1658576" y="2859383"/>
                </a:cubicBezTo>
                <a:cubicBezTo>
                  <a:pt x="1669676" y="2883799"/>
                  <a:pt x="1681970" y="2902261"/>
                  <a:pt x="1684142" y="2922305"/>
                </a:cubicBezTo>
                <a:cubicBezTo>
                  <a:pt x="1673041" y="2897890"/>
                  <a:pt x="1662318" y="2905031"/>
                  <a:pt x="1680566" y="2924686"/>
                </a:cubicBezTo>
                <a:cubicBezTo>
                  <a:pt x="1672822" y="2929844"/>
                  <a:pt x="1690482" y="2939574"/>
                  <a:pt x="1689286" y="2945527"/>
                </a:cubicBezTo>
                <a:cubicBezTo>
                  <a:pt x="1685116" y="2948306"/>
                  <a:pt x="1692256" y="2959025"/>
                  <a:pt x="1695031" y="2963194"/>
                </a:cubicBezTo>
                <a:cubicBezTo>
                  <a:pt x="1687882" y="2967954"/>
                  <a:pt x="1700975" y="2979867"/>
                  <a:pt x="1703354" y="2983441"/>
                </a:cubicBezTo>
                <a:cubicBezTo>
                  <a:pt x="1712267" y="3012319"/>
                  <a:pt x="1721926" y="3040705"/>
                  <a:pt x="1733073" y="3069387"/>
                </a:cubicBezTo>
                <a:lnTo>
                  <a:pt x="1763465" y="3138377"/>
                </a:lnTo>
                <a:lnTo>
                  <a:pt x="1764042" y="3140988"/>
                </a:lnTo>
                <a:lnTo>
                  <a:pt x="1765232" y="3142387"/>
                </a:lnTo>
                <a:lnTo>
                  <a:pt x="1771722" y="3157122"/>
                </a:lnTo>
                <a:lnTo>
                  <a:pt x="1779889" y="3194553"/>
                </a:lnTo>
                <a:lnTo>
                  <a:pt x="1785875" y="3193266"/>
                </a:lnTo>
                <a:cubicBezTo>
                  <a:pt x="1792308" y="3193421"/>
                  <a:pt x="1797979" y="3187956"/>
                  <a:pt x="1802523" y="3187566"/>
                </a:cubicBezTo>
                <a:lnTo>
                  <a:pt x="1810879" y="3188008"/>
                </a:lnTo>
                <a:lnTo>
                  <a:pt x="1705831" y="2914846"/>
                </a:lnTo>
                <a:cubicBezTo>
                  <a:pt x="1661588" y="2806443"/>
                  <a:pt x="1614021" y="2696923"/>
                  <a:pt x="1562484" y="2587253"/>
                </a:cubicBezTo>
                <a:cubicBezTo>
                  <a:pt x="1462187" y="2372081"/>
                  <a:pt x="1369837" y="2145598"/>
                  <a:pt x="1247112" y="1929029"/>
                </a:cubicBezTo>
                <a:cubicBezTo>
                  <a:pt x="1203694" y="1848337"/>
                  <a:pt x="1161516" y="1771120"/>
                  <a:pt x="1119088" y="1695464"/>
                </a:cubicBezTo>
                <a:close/>
                <a:moveTo>
                  <a:pt x="1132343" y="1610816"/>
                </a:moveTo>
                <a:cubicBezTo>
                  <a:pt x="1131498" y="1610275"/>
                  <a:pt x="1131052" y="1610450"/>
                  <a:pt x="1131200" y="1611642"/>
                </a:cubicBezTo>
                <a:cubicBezTo>
                  <a:pt x="1131200" y="1611642"/>
                  <a:pt x="1138736" y="1622957"/>
                  <a:pt x="1141115" y="1626530"/>
                </a:cubicBezTo>
                <a:cubicBezTo>
                  <a:pt x="1154006" y="1642015"/>
                  <a:pt x="1151231" y="1635912"/>
                  <a:pt x="1145382" y="1627127"/>
                </a:cubicBezTo>
                <a:cubicBezTo>
                  <a:pt x="1140994" y="1620539"/>
                  <a:pt x="1134877" y="1612443"/>
                  <a:pt x="1132343" y="1610816"/>
                </a:cubicBezTo>
                <a:close/>
                <a:moveTo>
                  <a:pt x="1295908" y="1447809"/>
                </a:moveTo>
                <a:lnTo>
                  <a:pt x="1291621" y="1451113"/>
                </a:lnTo>
                <a:lnTo>
                  <a:pt x="1361518" y="1583987"/>
                </a:lnTo>
                <a:cubicBezTo>
                  <a:pt x="1390561" y="1638575"/>
                  <a:pt x="1420349" y="1693314"/>
                  <a:pt x="1452467" y="1749291"/>
                </a:cubicBezTo>
                <a:cubicBezTo>
                  <a:pt x="1453444" y="1775290"/>
                  <a:pt x="1484205" y="1781454"/>
                  <a:pt x="1452467" y="1749291"/>
                </a:cubicBezTo>
                <a:cubicBezTo>
                  <a:pt x="1429624" y="1699170"/>
                  <a:pt x="1403383" y="1646369"/>
                  <a:pt x="1374807" y="1591899"/>
                </a:cubicBezTo>
                <a:close/>
                <a:moveTo>
                  <a:pt x="1484075" y="1062016"/>
                </a:moveTo>
                <a:cubicBezTo>
                  <a:pt x="1486851" y="1066183"/>
                  <a:pt x="1511044" y="1102511"/>
                  <a:pt x="1511044" y="1102511"/>
                </a:cubicBezTo>
                <a:cubicBezTo>
                  <a:pt x="1526514" y="1121866"/>
                  <a:pt x="1520963" y="1109658"/>
                  <a:pt x="1510951" y="1093654"/>
                </a:cubicBezTo>
                <a:cubicBezTo>
                  <a:pt x="1500937" y="1077649"/>
                  <a:pt x="1486460" y="1057846"/>
                  <a:pt x="1484075" y="1062016"/>
                </a:cubicBezTo>
                <a:close/>
                <a:moveTo>
                  <a:pt x="234687" y="980856"/>
                </a:moveTo>
                <a:lnTo>
                  <a:pt x="241217" y="988785"/>
                </a:lnTo>
                <a:lnTo>
                  <a:pt x="241966" y="989140"/>
                </a:lnTo>
                <a:cubicBezTo>
                  <a:pt x="243010" y="988446"/>
                  <a:pt x="243060" y="987392"/>
                  <a:pt x="242494" y="986238"/>
                </a:cubicBezTo>
                <a:cubicBezTo>
                  <a:pt x="241643" y="984508"/>
                  <a:pt x="239404" y="982553"/>
                  <a:pt x="237044" y="981255"/>
                </a:cubicBezTo>
                <a:close/>
                <a:moveTo>
                  <a:pt x="1427836" y="973858"/>
                </a:moveTo>
                <a:lnTo>
                  <a:pt x="1427863" y="973912"/>
                </a:lnTo>
                <a:lnTo>
                  <a:pt x="1427973" y="974045"/>
                </a:lnTo>
                <a:close/>
                <a:moveTo>
                  <a:pt x="1429606" y="967213"/>
                </a:moveTo>
                <a:lnTo>
                  <a:pt x="1434500" y="974350"/>
                </a:lnTo>
                <a:cubicBezTo>
                  <a:pt x="1437204" y="978719"/>
                  <a:pt x="1441781" y="987801"/>
                  <a:pt x="1439660" y="987525"/>
                </a:cubicBezTo>
                <a:lnTo>
                  <a:pt x="1437788" y="985955"/>
                </a:lnTo>
                <a:lnTo>
                  <a:pt x="1446975" y="997103"/>
                </a:lnTo>
                <a:lnTo>
                  <a:pt x="1450040" y="1000582"/>
                </a:lnTo>
                <a:lnTo>
                  <a:pt x="1451382" y="1000942"/>
                </a:lnTo>
                <a:lnTo>
                  <a:pt x="1451657" y="1002418"/>
                </a:lnTo>
                <a:lnTo>
                  <a:pt x="1465306" y="1017910"/>
                </a:lnTo>
                <a:cubicBezTo>
                  <a:pt x="1470057" y="1023531"/>
                  <a:pt x="1472834" y="1027377"/>
                  <a:pt x="1471791" y="1028072"/>
                </a:cubicBezTo>
                <a:cubicBezTo>
                  <a:pt x="1473331" y="1024252"/>
                  <a:pt x="1470806" y="1017876"/>
                  <a:pt x="1466149" y="1010459"/>
                </a:cubicBezTo>
                <a:cubicBezTo>
                  <a:pt x="1459162" y="999335"/>
                  <a:pt x="1447386" y="985871"/>
                  <a:pt x="1437355" y="975189"/>
                </a:cubicBezTo>
                <a:close/>
                <a:moveTo>
                  <a:pt x="204840" y="945640"/>
                </a:moveTo>
                <a:lnTo>
                  <a:pt x="212014" y="953321"/>
                </a:lnTo>
                <a:lnTo>
                  <a:pt x="215650" y="957737"/>
                </a:lnTo>
                <a:lnTo>
                  <a:pt x="213232" y="952225"/>
                </a:lnTo>
                <a:close/>
                <a:moveTo>
                  <a:pt x="4276786" y="942165"/>
                </a:moveTo>
                <a:lnTo>
                  <a:pt x="4271832" y="969343"/>
                </a:lnTo>
                <a:cubicBezTo>
                  <a:pt x="4264699" y="1003112"/>
                  <a:pt x="4256154" y="1039270"/>
                  <a:pt x="4246001" y="1078969"/>
                </a:cubicBezTo>
                <a:cubicBezTo>
                  <a:pt x="4229420" y="1153103"/>
                  <a:pt x="4199889" y="1241411"/>
                  <a:pt x="4179370" y="1313683"/>
                </a:cubicBezTo>
                <a:cubicBezTo>
                  <a:pt x="4163543" y="1369437"/>
                  <a:pt x="4155561" y="1413284"/>
                  <a:pt x="4138561" y="1473168"/>
                </a:cubicBezTo>
                <a:cubicBezTo>
                  <a:pt x="4136755" y="1479534"/>
                  <a:pt x="4132464" y="1492681"/>
                  <a:pt x="4127136" y="1508995"/>
                </a:cubicBezTo>
                <a:lnTo>
                  <a:pt x="4119161" y="1533759"/>
                </a:lnTo>
                <a:lnTo>
                  <a:pt x="4113583" y="1553447"/>
                </a:lnTo>
                <a:lnTo>
                  <a:pt x="4090214" y="1636528"/>
                </a:lnTo>
                <a:lnTo>
                  <a:pt x="4090104" y="1643869"/>
                </a:lnTo>
                <a:cubicBezTo>
                  <a:pt x="4097882" y="1650540"/>
                  <a:pt x="4111923" y="1585354"/>
                  <a:pt x="4113095" y="1581225"/>
                </a:cubicBezTo>
                <a:cubicBezTo>
                  <a:pt x="4144861" y="1477188"/>
                  <a:pt x="4178985" y="1372704"/>
                  <a:pt x="4210528" y="1267489"/>
                </a:cubicBezTo>
                <a:lnTo>
                  <a:pt x="4223660" y="1221009"/>
                </a:lnTo>
                <a:lnTo>
                  <a:pt x="4221699" y="1225600"/>
                </a:lnTo>
                <a:cubicBezTo>
                  <a:pt x="4220414" y="1228328"/>
                  <a:pt x="4219364" y="1230201"/>
                  <a:pt x="4218862" y="1230393"/>
                </a:cubicBezTo>
                <a:cubicBezTo>
                  <a:pt x="4216864" y="1231155"/>
                  <a:pt x="4219271" y="1218462"/>
                  <a:pt x="4218635" y="1216796"/>
                </a:cubicBezTo>
                <a:cubicBezTo>
                  <a:pt x="4236302" y="1139088"/>
                  <a:pt x="4259877" y="1064851"/>
                  <a:pt x="4270578" y="987893"/>
                </a:cubicBezTo>
                <a:close/>
                <a:moveTo>
                  <a:pt x="4335362" y="910954"/>
                </a:moveTo>
                <a:lnTo>
                  <a:pt x="4337148" y="920387"/>
                </a:lnTo>
                <a:cubicBezTo>
                  <a:pt x="4331846" y="923343"/>
                  <a:pt x="4331231" y="909781"/>
                  <a:pt x="4335362" y="910954"/>
                </a:cubicBezTo>
                <a:close/>
                <a:moveTo>
                  <a:pt x="4482979" y="828647"/>
                </a:moveTo>
                <a:lnTo>
                  <a:pt x="4483591" y="842210"/>
                </a:lnTo>
                <a:cubicBezTo>
                  <a:pt x="4478288" y="845167"/>
                  <a:pt x="4477674" y="831605"/>
                  <a:pt x="4482979" y="828647"/>
                </a:cubicBezTo>
                <a:close/>
                <a:moveTo>
                  <a:pt x="282803" y="827351"/>
                </a:moveTo>
                <a:lnTo>
                  <a:pt x="283579" y="828499"/>
                </a:lnTo>
                <a:lnTo>
                  <a:pt x="288530" y="834179"/>
                </a:lnTo>
                <a:lnTo>
                  <a:pt x="288165" y="833403"/>
                </a:lnTo>
                <a:close/>
                <a:moveTo>
                  <a:pt x="351817" y="808066"/>
                </a:moveTo>
                <a:cubicBezTo>
                  <a:pt x="351451" y="808362"/>
                  <a:pt x="352509" y="810822"/>
                  <a:pt x="356195" y="816865"/>
                </a:cubicBezTo>
                <a:cubicBezTo>
                  <a:pt x="356195" y="816865"/>
                  <a:pt x="356988" y="818851"/>
                  <a:pt x="357989" y="820911"/>
                </a:cubicBezTo>
                <a:lnTo>
                  <a:pt x="360537" y="824661"/>
                </a:lnTo>
                <a:lnTo>
                  <a:pt x="361036" y="824884"/>
                </a:lnTo>
                <a:lnTo>
                  <a:pt x="360960" y="819844"/>
                </a:lnTo>
                <a:cubicBezTo>
                  <a:pt x="359303" y="816676"/>
                  <a:pt x="356590" y="812870"/>
                  <a:pt x="354536" y="810452"/>
                </a:cubicBezTo>
                <a:cubicBezTo>
                  <a:pt x="353169" y="808841"/>
                  <a:pt x="352093" y="807845"/>
                  <a:pt x="351817" y="808066"/>
                </a:cubicBezTo>
                <a:close/>
                <a:moveTo>
                  <a:pt x="36223" y="799138"/>
                </a:moveTo>
                <a:lnTo>
                  <a:pt x="37500" y="800939"/>
                </a:lnTo>
                <a:lnTo>
                  <a:pt x="36876" y="801073"/>
                </a:lnTo>
                <a:cubicBezTo>
                  <a:pt x="36175" y="800823"/>
                  <a:pt x="35865" y="800145"/>
                  <a:pt x="36223" y="799138"/>
                </a:cubicBezTo>
                <a:close/>
                <a:moveTo>
                  <a:pt x="343860" y="787263"/>
                </a:moveTo>
                <a:lnTo>
                  <a:pt x="346525" y="789953"/>
                </a:lnTo>
                <a:lnTo>
                  <a:pt x="348210" y="792533"/>
                </a:lnTo>
                <a:lnTo>
                  <a:pt x="350925" y="790556"/>
                </a:lnTo>
                <a:lnTo>
                  <a:pt x="352983" y="792597"/>
                </a:lnTo>
                <a:lnTo>
                  <a:pt x="350992" y="790262"/>
                </a:lnTo>
                <a:lnTo>
                  <a:pt x="350925" y="790556"/>
                </a:lnTo>
                <a:close/>
                <a:moveTo>
                  <a:pt x="3292448" y="779065"/>
                </a:moveTo>
                <a:lnTo>
                  <a:pt x="3290657" y="789178"/>
                </a:lnTo>
                <a:lnTo>
                  <a:pt x="3290875" y="789981"/>
                </a:lnTo>
                <a:cubicBezTo>
                  <a:pt x="3292080" y="790323"/>
                  <a:pt x="3292913" y="789676"/>
                  <a:pt x="3293422" y="788497"/>
                </a:cubicBezTo>
                <a:cubicBezTo>
                  <a:pt x="3294186" y="786726"/>
                  <a:pt x="3294219" y="783753"/>
                  <a:pt x="3293673" y="781116"/>
                </a:cubicBezTo>
                <a:close/>
                <a:moveTo>
                  <a:pt x="73022" y="767563"/>
                </a:moveTo>
                <a:cubicBezTo>
                  <a:pt x="74221" y="766854"/>
                  <a:pt x="75061" y="767154"/>
                  <a:pt x="75602" y="767630"/>
                </a:cubicBezTo>
                <a:cubicBezTo>
                  <a:pt x="76142" y="768107"/>
                  <a:pt x="76383" y="768760"/>
                  <a:pt x="76383" y="768760"/>
                </a:cubicBezTo>
                <a:cubicBezTo>
                  <a:pt x="73984" y="770176"/>
                  <a:pt x="73022" y="767563"/>
                  <a:pt x="73022" y="767563"/>
                </a:cubicBezTo>
                <a:close/>
                <a:moveTo>
                  <a:pt x="71542" y="763579"/>
                </a:moveTo>
                <a:lnTo>
                  <a:pt x="72095" y="764239"/>
                </a:lnTo>
                <a:lnTo>
                  <a:pt x="72217" y="763838"/>
                </a:lnTo>
                <a:lnTo>
                  <a:pt x="73022" y="767563"/>
                </a:lnTo>
                <a:cubicBezTo>
                  <a:pt x="69382" y="766267"/>
                  <a:pt x="67700" y="765669"/>
                  <a:pt x="68418" y="763653"/>
                </a:cubicBezTo>
                <a:close/>
                <a:moveTo>
                  <a:pt x="322818" y="762586"/>
                </a:moveTo>
                <a:cubicBezTo>
                  <a:pt x="324823" y="768032"/>
                  <a:pt x="327997" y="771527"/>
                  <a:pt x="332046" y="775335"/>
                </a:cubicBezTo>
                <a:lnTo>
                  <a:pt x="343040" y="786433"/>
                </a:lnTo>
                <a:lnTo>
                  <a:pt x="346824" y="785369"/>
                </a:lnTo>
                <a:lnTo>
                  <a:pt x="345038" y="783271"/>
                </a:lnTo>
                <a:cubicBezTo>
                  <a:pt x="337311" y="775505"/>
                  <a:pt x="329523" y="768568"/>
                  <a:pt x="322818" y="762586"/>
                </a:cubicBezTo>
                <a:close/>
                <a:moveTo>
                  <a:pt x="3499910" y="755948"/>
                </a:moveTo>
                <a:cubicBezTo>
                  <a:pt x="3499448" y="755862"/>
                  <a:pt x="3498264" y="758262"/>
                  <a:pt x="3496062" y="764990"/>
                </a:cubicBezTo>
                <a:cubicBezTo>
                  <a:pt x="3496062" y="764990"/>
                  <a:pt x="3495065" y="766882"/>
                  <a:pt x="3494149" y="768982"/>
                </a:cubicBezTo>
                <a:lnTo>
                  <a:pt x="3492953" y="773355"/>
                </a:lnTo>
                <a:lnTo>
                  <a:pt x="3493107" y="773878"/>
                </a:lnTo>
                <a:lnTo>
                  <a:pt x="3496891" y="770547"/>
                </a:lnTo>
                <a:cubicBezTo>
                  <a:pt x="3498224" y="767231"/>
                  <a:pt x="3499357" y="762698"/>
                  <a:pt x="3499863" y="759566"/>
                </a:cubicBezTo>
                <a:cubicBezTo>
                  <a:pt x="3500199" y="757478"/>
                  <a:pt x="3500257" y="756014"/>
                  <a:pt x="3499910" y="755948"/>
                </a:cubicBezTo>
                <a:close/>
                <a:moveTo>
                  <a:pt x="310123" y="748602"/>
                </a:moveTo>
                <a:cubicBezTo>
                  <a:pt x="309161" y="745987"/>
                  <a:pt x="308569" y="752971"/>
                  <a:pt x="308569" y="752971"/>
                </a:cubicBezTo>
                <a:cubicBezTo>
                  <a:pt x="309409" y="753270"/>
                  <a:pt x="310217" y="752327"/>
                  <a:pt x="310607" y="751236"/>
                </a:cubicBezTo>
                <a:cubicBezTo>
                  <a:pt x="310995" y="750143"/>
                  <a:pt x="310964" y="748902"/>
                  <a:pt x="310123" y="748602"/>
                </a:cubicBezTo>
                <a:close/>
                <a:moveTo>
                  <a:pt x="3510566" y="736388"/>
                </a:moveTo>
                <a:lnTo>
                  <a:pt x="3510250" y="740162"/>
                </a:lnTo>
                <a:lnTo>
                  <a:pt x="3509383" y="743119"/>
                </a:lnTo>
                <a:lnTo>
                  <a:pt x="3512649" y="743900"/>
                </a:lnTo>
                <a:lnTo>
                  <a:pt x="3512432" y="746790"/>
                </a:lnTo>
                <a:lnTo>
                  <a:pt x="3512917" y="743759"/>
                </a:lnTo>
                <a:lnTo>
                  <a:pt x="3512649" y="743900"/>
                </a:lnTo>
                <a:close/>
                <a:moveTo>
                  <a:pt x="3299849" y="733500"/>
                </a:moveTo>
                <a:lnTo>
                  <a:pt x="3298666" y="743942"/>
                </a:lnTo>
                <a:lnTo>
                  <a:pt x="3297669" y="749575"/>
                </a:lnTo>
                <a:lnTo>
                  <a:pt x="3300290" y="744157"/>
                </a:lnTo>
                <a:close/>
                <a:moveTo>
                  <a:pt x="133299" y="726873"/>
                </a:moveTo>
                <a:cubicBezTo>
                  <a:pt x="133590" y="727485"/>
                  <a:pt x="132870" y="728623"/>
                  <a:pt x="132096" y="729846"/>
                </a:cubicBezTo>
                <a:cubicBezTo>
                  <a:pt x="130132" y="728335"/>
                  <a:pt x="128451" y="727039"/>
                  <a:pt x="128451" y="727039"/>
                </a:cubicBezTo>
                <a:cubicBezTo>
                  <a:pt x="131711" y="726170"/>
                  <a:pt x="133010" y="726259"/>
                  <a:pt x="133299" y="726873"/>
                </a:cubicBezTo>
                <a:close/>
                <a:moveTo>
                  <a:pt x="69971" y="723160"/>
                </a:moveTo>
                <a:cubicBezTo>
                  <a:pt x="71247" y="723455"/>
                  <a:pt x="73575" y="725005"/>
                  <a:pt x="76359" y="727155"/>
                </a:cubicBezTo>
                <a:lnTo>
                  <a:pt x="80953" y="731072"/>
                </a:lnTo>
                <a:lnTo>
                  <a:pt x="84209" y="736810"/>
                </a:lnTo>
                <a:lnTo>
                  <a:pt x="88675" y="744383"/>
                </a:lnTo>
                <a:lnTo>
                  <a:pt x="86146" y="742326"/>
                </a:lnTo>
                <a:cubicBezTo>
                  <a:pt x="79895" y="737168"/>
                  <a:pt x="73159" y="731269"/>
                  <a:pt x="69895" y="726699"/>
                </a:cubicBezTo>
                <a:cubicBezTo>
                  <a:pt x="68471" y="723827"/>
                  <a:pt x="68695" y="722866"/>
                  <a:pt x="69971" y="723160"/>
                </a:cubicBezTo>
                <a:close/>
                <a:moveTo>
                  <a:pt x="3440433" y="715983"/>
                </a:moveTo>
                <a:lnTo>
                  <a:pt x="3440064" y="717320"/>
                </a:lnTo>
                <a:lnTo>
                  <a:pt x="3438958" y="724772"/>
                </a:lnTo>
                <a:lnTo>
                  <a:pt x="3439311" y="723991"/>
                </a:lnTo>
                <a:close/>
                <a:moveTo>
                  <a:pt x="258199" y="713599"/>
                </a:moveTo>
                <a:cubicBezTo>
                  <a:pt x="257981" y="713960"/>
                  <a:pt x="258185" y="714832"/>
                  <a:pt x="259093" y="716433"/>
                </a:cubicBezTo>
                <a:cubicBezTo>
                  <a:pt x="260774" y="717031"/>
                  <a:pt x="260057" y="719048"/>
                  <a:pt x="261738" y="719646"/>
                </a:cubicBezTo>
                <a:cubicBezTo>
                  <a:pt x="263667" y="719764"/>
                  <a:pt x="264163" y="719089"/>
                  <a:pt x="263898" y="718144"/>
                </a:cubicBezTo>
                <a:cubicBezTo>
                  <a:pt x="263701" y="717433"/>
                  <a:pt x="263074" y="716572"/>
                  <a:pt x="262302" y="715778"/>
                </a:cubicBezTo>
                <a:cubicBezTo>
                  <a:pt x="261530" y="714984"/>
                  <a:pt x="260612" y="714258"/>
                  <a:pt x="259834" y="713822"/>
                </a:cubicBezTo>
                <a:cubicBezTo>
                  <a:pt x="259057" y="713385"/>
                  <a:pt x="258417" y="713237"/>
                  <a:pt x="258199" y="713599"/>
                </a:cubicBezTo>
                <a:close/>
                <a:moveTo>
                  <a:pt x="3515670" y="704361"/>
                </a:moveTo>
                <a:cubicBezTo>
                  <a:pt x="3512831" y="709423"/>
                  <a:pt x="3512233" y="714106"/>
                  <a:pt x="3511967" y="719658"/>
                </a:cubicBezTo>
                <a:lnTo>
                  <a:pt x="3510664" y="735227"/>
                </a:lnTo>
                <a:lnTo>
                  <a:pt x="3513931" y="737413"/>
                </a:lnTo>
                <a:lnTo>
                  <a:pt x="3514366" y="734692"/>
                </a:lnTo>
                <a:cubicBezTo>
                  <a:pt x="3515255" y="723772"/>
                  <a:pt x="3515473" y="713346"/>
                  <a:pt x="3515670" y="704361"/>
                </a:cubicBezTo>
                <a:close/>
                <a:moveTo>
                  <a:pt x="71109" y="699010"/>
                </a:moveTo>
                <a:cubicBezTo>
                  <a:pt x="71546" y="698893"/>
                  <a:pt x="72221" y="699217"/>
                  <a:pt x="73073" y="699888"/>
                </a:cubicBezTo>
                <a:cubicBezTo>
                  <a:pt x="73924" y="700558"/>
                  <a:pt x="74954" y="701574"/>
                  <a:pt x="76102" y="702840"/>
                </a:cubicBezTo>
                <a:cubicBezTo>
                  <a:pt x="79544" y="706637"/>
                  <a:pt x="84056" y="712685"/>
                  <a:pt x="88062" y="718399"/>
                </a:cubicBezTo>
                <a:cubicBezTo>
                  <a:pt x="92067" y="724112"/>
                  <a:pt x="95566" y="729490"/>
                  <a:pt x="96984" y="731947"/>
                </a:cubicBezTo>
                <a:lnTo>
                  <a:pt x="97338" y="732495"/>
                </a:lnTo>
                <a:lnTo>
                  <a:pt x="74277" y="710090"/>
                </a:lnTo>
                <a:lnTo>
                  <a:pt x="71282" y="703031"/>
                </a:lnTo>
                <a:cubicBezTo>
                  <a:pt x="70532" y="700746"/>
                  <a:pt x="70355" y="699212"/>
                  <a:pt x="71109" y="699010"/>
                </a:cubicBezTo>
                <a:close/>
                <a:moveTo>
                  <a:pt x="3938344" y="696497"/>
                </a:moveTo>
                <a:lnTo>
                  <a:pt x="3937351" y="699642"/>
                </a:lnTo>
                <a:cubicBezTo>
                  <a:pt x="3936528" y="703293"/>
                  <a:pt x="3936079" y="707185"/>
                  <a:pt x="3936298" y="711515"/>
                </a:cubicBezTo>
                <a:lnTo>
                  <a:pt x="3934613" y="711758"/>
                </a:lnTo>
                <a:lnTo>
                  <a:pt x="3934051" y="711838"/>
                </a:lnTo>
                <a:cubicBezTo>
                  <a:pt x="3933801" y="711875"/>
                  <a:pt x="3933967" y="711851"/>
                  <a:pt x="3934300" y="711803"/>
                </a:cubicBezTo>
                <a:lnTo>
                  <a:pt x="3934613" y="711758"/>
                </a:lnTo>
                <a:lnTo>
                  <a:pt x="3935549" y="711623"/>
                </a:lnTo>
                <a:cubicBezTo>
                  <a:pt x="3935965" y="711563"/>
                  <a:pt x="3936298" y="711515"/>
                  <a:pt x="3936298" y="711515"/>
                </a:cubicBezTo>
                <a:lnTo>
                  <a:pt x="3936404" y="711382"/>
                </a:lnTo>
                <a:close/>
                <a:moveTo>
                  <a:pt x="3909805" y="689051"/>
                </a:moveTo>
                <a:lnTo>
                  <a:pt x="3910752" y="692466"/>
                </a:lnTo>
                <a:lnTo>
                  <a:pt x="3910752" y="692465"/>
                </a:lnTo>
                <a:close/>
                <a:moveTo>
                  <a:pt x="3516407" y="685544"/>
                </a:moveTo>
                <a:cubicBezTo>
                  <a:pt x="3515153" y="686261"/>
                  <a:pt x="3513729" y="687282"/>
                  <a:pt x="3513729" y="687282"/>
                </a:cubicBezTo>
                <a:cubicBezTo>
                  <a:pt x="3514048" y="688115"/>
                  <a:pt x="3515289" y="688118"/>
                  <a:pt x="3516374" y="687704"/>
                </a:cubicBezTo>
                <a:cubicBezTo>
                  <a:pt x="3517456" y="687291"/>
                  <a:pt x="3518380" y="686461"/>
                  <a:pt x="3518061" y="685628"/>
                </a:cubicBezTo>
                <a:cubicBezTo>
                  <a:pt x="3518743" y="684413"/>
                  <a:pt x="3517661" y="684827"/>
                  <a:pt x="3516407" y="685544"/>
                </a:cubicBezTo>
                <a:close/>
                <a:moveTo>
                  <a:pt x="3844172" y="682546"/>
                </a:moveTo>
                <a:lnTo>
                  <a:pt x="3843025" y="695944"/>
                </a:lnTo>
                <a:lnTo>
                  <a:pt x="3843482" y="693962"/>
                </a:lnTo>
                <a:cubicBezTo>
                  <a:pt x="3843924" y="690929"/>
                  <a:pt x="3844109" y="686979"/>
                  <a:pt x="3844173" y="682898"/>
                </a:cubicBezTo>
                <a:close/>
                <a:moveTo>
                  <a:pt x="255273" y="669640"/>
                </a:moveTo>
                <a:cubicBezTo>
                  <a:pt x="255273" y="669640"/>
                  <a:pt x="254917" y="670757"/>
                  <a:pt x="254607" y="671735"/>
                </a:cubicBezTo>
                <a:lnTo>
                  <a:pt x="254557" y="671891"/>
                </a:lnTo>
                <a:lnTo>
                  <a:pt x="254224" y="672940"/>
                </a:lnTo>
                <a:cubicBezTo>
                  <a:pt x="254140" y="673201"/>
                  <a:pt x="254118" y="673272"/>
                  <a:pt x="254207" y="672993"/>
                </a:cubicBezTo>
                <a:lnTo>
                  <a:pt x="254557" y="671891"/>
                </a:lnTo>
                <a:close/>
                <a:moveTo>
                  <a:pt x="4183619" y="663355"/>
                </a:moveTo>
                <a:lnTo>
                  <a:pt x="4184492" y="664827"/>
                </a:lnTo>
                <a:lnTo>
                  <a:pt x="4184270" y="664453"/>
                </a:lnTo>
                <a:cubicBezTo>
                  <a:pt x="4183821" y="663698"/>
                  <a:pt x="4183541" y="663226"/>
                  <a:pt x="4183619" y="663355"/>
                </a:cubicBezTo>
                <a:close/>
                <a:moveTo>
                  <a:pt x="3776553" y="656822"/>
                </a:moveTo>
                <a:lnTo>
                  <a:pt x="3775493" y="657285"/>
                </a:lnTo>
                <a:cubicBezTo>
                  <a:pt x="3775254" y="657391"/>
                  <a:pt x="3775189" y="657418"/>
                  <a:pt x="3775445" y="657308"/>
                </a:cubicBezTo>
                <a:lnTo>
                  <a:pt x="3776552" y="656823"/>
                </a:lnTo>
                <a:close/>
                <a:moveTo>
                  <a:pt x="3932980" y="645761"/>
                </a:moveTo>
                <a:lnTo>
                  <a:pt x="3930098" y="646976"/>
                </a:lnTo>
                <a:lnTo>
                  <a:pt x="3929790" y="647106"/>
                </a:lnTo>
                <a:cubicBezTo>
                  <a:pt x="3929536" y="647213"/>
                  <a:pt x="3929470" y="647241"/>
                  <a:pt x="3929740" y="647128"/>
                </a:cubicBezTo>
                <a:lnTo>
                  <a:pt x="3930098" y="646976"/>
                </a:lnTo>
                <a:lnTo>
                  <a:pt x="3930955" y="646616"/>
                </a:lnTo>
                <a:cubicBezTo>
                  <a:pt x="3931899" y="646216"/>
                  <a:pt x="3932980" y="645761"/>
                  <a:pt x="3932980" y="645761"/>
                </a:cubicBezTo>
                <a:close/>
                <a:moveTo>
                  <a:pt x="194770" y="626169"/>
                </a:moveTo>
                <a:cubicBezTo>
                  <a:pt x="204445" y="633620"/>
                  <a:pt x="212003" y="644253"/>
                  <a:pt x="219167" y="655430"/>
                </a:cubicBezTo>
                <a:lnTo>
                  <a:pt x="221355" y="658885"/>
                </a:lnTo>
                <a:lnTo>
                  <a:pt x="195142" y="631251"/>
                </a:lnTo>
                <a:lnTo>
                  <a:pt x="194600" y="629558"/>
                </a:lnTo>
                <a:cubicBezTo>
                  <a:pt x="193986" y="626995"/>
                  <a:pt x="193928" y="625520"/>
                  <a:pt x="194770" y="626169"/>
                </a:cubicBezTo>
                <a:close/>
                <a:moveTo>
                  <a:pt x="3850680" y="625395"/>
                </a:moveTo>
                <a:lnTo>
                  <a:pt x="3847746" y="638413"/>
                </a:lnTo>
                <a:lnTo>
                  <a:pt x="3846975" y="643631"/>
                </a:lnTo>
                <a:lnTo>
                  <a:pt x="3846779" y="646978"/>
                </a:lnTo>
                <a:lnTo>
                  <a:pt x="3847446" y="649017"/>
                </a:lnTo>
                <a:lnTo>
                  <a:pt x="3849806" y="646048"/>
                </a:lnTo>
                <a:close/>
                <a:moveTo>
                  <a:pt x="3510967" y="623410"/>
                </a:moveTo>
                <a:cubicBezTo>
                  <a:pt x="3510550" y="623479"/>
                  <a:pt x="3510020" y="624201"/>
                  <a:pt x="3509392" y="625931"/>
                </a:cubicBezTo>
                <a:cubicBezTo>
                  <a:pt x="3510028" y="627597"/>
                  <a:pt x="3508029" y="628360"/>
                  <a:pt x="3508667" y="630028"/>
                </a:cubicBezTo>
                <a:cubicBezTo>
                  <a:pt x="3509829" y="631573"/>
                  <a:pt x="3510664" y="631510"/>
                  <a:pt x="3511211" y="630696"/>
                </a:cubicBezTo>
                <a:cubicBezTo>
                  <a:pt x="3511622" y="630084"/>
                  <a:pt x="3511871" y="629047"/>
                  <a:pt x="3511974" y="627945"/>
                </a:cubicBezTo>
                <a:cubicBezTo>
                  <a:pt x="3512077" y="626843"/>
                  <a:pt x="3512033" y="625673"/>
                  <a:pt x="3511859" y="624798"/>
                </a:cubicBezTo>
                <a:cubicBezTo>
                  <a:pt x="3511686" y="623924"/>
                  <a:pt x="3511384" y="623342"/>
                  <a:pt x="3510967" y="623410"/>
                </a:cubicBezTo>
                <a:close/>
                <a:moveTo>
                  <a:pt x="3765479" y="605009"/>
                </a:moveTo>
                <a:lnTo>
                  <a:pt x="3765017" y="605891"/>
                </a:lnTo>
                <a:cubicBezTo>
                  <a:pt x="3762416" y="610929"/>
                  <a:pt x="3752285" y="631156"/>
                  <a:pt x="3756682" y="632393"/>
                </a:cubicBezTo>
                <a:cubicBezTo>
                  <a:pt x="3757431" y="632909"/>
                  <a:pt x="3758682" y="631127"/>
                  <a:pt x="3760065" y="628380"/>
                </a:cubicBezTo>
                <a:lnTo>
                  <a:pt x="3763898" y="619383"/>
                </a:lnTo>
                <a:close/>
                <a:moveTo>
                  <a:pt x="86019" y="598827"/>
                </a:moveTo>
                <a:lnTo>
                  <a:pt x="88783" y="600015"/>
                </a:lnTo>
                <a:lnTo>
                  <a:pt x="90004" y="600848"/>
                </a:lnTo>
                <a:lnTo>
                  <a:pt x="97019" y="610908"/>
                </a:lnTo>
                <a:cubicBezTo>
                  <a:pt x="104702" y="623704"/>
                  <a:pt x="112939" y="641462"/>
                  <a:pt x="116990" y="646925"/>
                </a:cubicBezTo>
                <a:lnTo>
                  <a:pt x="137208" y="675218"/>
                </a:lnTo>
                <a:lnTo>
                  <a:pt x="116943" y="655090"/>
                </a:lnTo>
                <a:lnTo>
                  <a:pt x="115186" y="651754"/>
                </a:lnTo>
                <a:cubicBezTo>
                  <a:pt x="111726" y="645439"/>
                  <a:pt x="107643" y="638295"/>
                  <a:pt x="102259" y="629335"/>
                </a:cubicBezTo>
                <a:cubicBezTo>
                  <a:pt x="100731" y="625817"/>
                  <a:pt x="87289" y="604048"/>
                  <a:pt x="86019" y="598827"/>
                </a:cubicBezTo>
                <a:close/>
                <a:moveTo>
                  <a:pt x="3542497" y="592641"/>
                </a:moveTo>
                <a:cubicBezTo>
                  <a:pt x="3542497" y="592641"/>
                  <a:pt x="3541416" y="593096"/>
                  <a:pt x="3540473" y="593495"/>
                </a:cubicBezTo>
                <a:lnTo>
                  <a:pt x="3540321" y="593559"/>
                </a:lnTo>
                <a:lnTo>
                  <a:pt x="3539307" y="593986"/>
                </a:lnTo>
                <a:cubicBezTo>
                  <a:pt x="3539054" y="594092"/>
                  <a:pt x="3538986" y="594121"/>
                  <a:pt x="3539257" y="594008"/>
                </a:cubicBezTo>
                <a:lnTo>
                  <a:pt x="3540321" y="593559"/>
                </a:lnTo>
                <a:close/>
                <a:moveTo>
                  <a:pt x="3907386" y="590432"/>
                </a:moveTo>
                <a:cubicBezTo>
                  <a:pt x="3906697" y="588626"/>
                  <a:pt x="3905198" y="589198"/>
                  <a:pt x="3904203" y="591090"/>
                </a:cubicBezTo>
                <a:lnTo>
                  <a:pt x="3903415" y="594151"/>
                </a:lnTo>
                <a:lnTo>
                  <a:pt x="3903340" y="595333"/>
                </a:lnTo>
                <a:lnTo>
                  <a:pt x="3904041" y="599664"/>
                </a:lnTo>
                <a:cubicBezTo>
                  <a:pt x="3904519" y="600914"/>
                  <a:pt x="3904965" y="600961"/>
                  <a:pt x="3905369" y="600329"/>
                </a:cubicBezTo>
                <a:cubicBezTo>
                  <a:pt x="3906578" y="598437"/>
                  <a:pt x="3907386" y="590432"/>
                  <a:pt x="3907386" y="590432"/>
                </a:cubicBezTo>
                <a:close/>
                <a:moveTo>
                  <a:pt x="3681437" y="583288"/>
                </a:moveTo>
                <a:lnTo>
                  <a:pt x="3678359" y="593887"/>
                </a:lnTo>
                <a:cubicBezTo>
                  <a:pt x="3677331" y="598831"/>
                  <a:pt x="3677159" y="602594"/>
                  <a:pt x="3678473" y="604097"/>
                </a:cubicBezTo>
                <a:lnTo>
                  <a:pt x="3680341" y="602133"/>
                </a:lnTo>
                <a:close/>
                <a:moveTo>
                  <a:pt x="4242900" y="579576"/>
                </a:moveTo>
                <a:cubicBezTo>
                  <a:pt x="4243889" y="579916"/>
                  <a:pt x="4244182" y="581950"/>
                  <a:pt x="4244058" y="584085"/>
                </a:cubicBezTo>
                <a:cubicBezTo>
                  <a:pt x="4243932" y="586218"/>
                  <a:pt x="4243390" y="588452"/>
                  <a:pt x="4242703" y="589183"/>
                </a:cubicBezTo>
                <a:cubicBezTo>
                  <a:pt x="4242245" y="589672"/>
                  <a:pt x="4241724" y="589493"/>
                  <a:pt x="4241220" y="588174"/>
                </a:cubicBezTo>
                <a:cubicBezTo>
                  <a:pt x="4239948" y="584841"/>
                  <a:pt x="4242900" y="579576"/>
                  <a:pt x="4242900" y="579576"/>
                </a:cubicBezTo>
                <a:close/>
                <a:moveTo>
                  <a:pt x="3692262" y="563257"/>
                </a:moveTo>
                <a:lnTo>
                  <a:pt x="3691721" y="565397"/>
                </a:lnTo>
                <a:lnTo>
                  <a:pt x="3691214" y="565009"/>
                </a:lnTo>
                <a:cubicBezTo>
                  <a:pt x="3690950" y="564315"/>
                  <a:pt x="3691263" y="563639"/>
                  <a:pt x="3692262" y="563257"/>
                </a:cubicBezTo>
                <a:close/>
                <a:moveTo>
                  <a:pt x="338376" y="557901"/>
                </a:moveTo>
                <a:lnTo>
                  <a:pt x="344438" y="567126"/>
                </a:lnTo>
                <a:cubicBezTo>
                  <a:pt x="347530" y="571117"/>
                  <a:pt x="350281" y="573691"/>
                  <a:pt x="352276" y="573667"/>
                </a:cubicBezTo>
                <a:lnTo>
                  <a:pt x="351996" y="570972"/>
                </a:lnTo>
                <a:close/>
                <a:moveTo>
                  <a:pt x="3784135" y="543042"/>
                </a:moveTo>
                <a:lnTo>
                  <a:pt x="3778832" y="560089"/>
                </a:lnTo>
                <a:lnTo>
                  <a:pt x="3772508" y="580624"/>
                </a:lnTo>
                <a:lnTo>
                  <a:pt x="3772086" y="588472"/>
                </a:lnTo>
                <a:lnTo>
                  <a:pt x="3775860" y="572756"/>
                </a:lnTo>
                <a:cubicBezTo>
                  <a:pt x="3777569" y="565745"/>
                  <a:pt x="3779373" y="559054"/>
                  <a:pt x="3781355" y="553317"/>
                </a:cubicBezTo>
                <a:lnTo>
                  <a:pt x="3783882" y="546980"/>
                </a:lnTo>
                <a:close/>
                <a:moveTo>
                  <a:pt x="330172" y="536662"/>
                </a:moveTo>
                <a:lnTo>
                  <a:pt x="331447" y="538465"/>
                </a:lnTo>
                <a:lnTo>
                  <a:pt x="330824" y="538598"/>
                </a:lnTo>
                <a:cubicBezTo>
                  <a:pt x="330123" y="538349"/>
                  <a:pt x="329813" y="537670"/>
                  <a:pt x="330172" y="536662"/>
                </a:cubicBezTo>
                <a:close/>
                <a:moveTo>
                  <a:pt x="3701075" y="536344"/>
                </a:moveTo>
                <a:cubicBezTo>
                  <a:pt x="3700469" y="538007"/>
                  <a:pt x="3699741" y="540852"/>
                  <a:pt x="3699022" y="544168"/>
                </a:cubicBezTo>
                <a:lnTo>
                  <a:pt x="3697489" y="552325"/>
                </a:lnTo>
                <a:lnTo>
                  <a:pt x="3700562" y="539817"/>
                </a:lnTo>
                <a:close/>
                <a:moveTo>
                  <a:pt x="3416497" y="533462"/>
                </a:moveTo>
                <a:cubicBezTo>
                  <a:pt x="3419276" y="535377"/>
                  <a:pt x="3420050" y="536423"/>
                  <a:pt x="3419771" y="537041"/>
                </a:cubicBezTo>
                <a:cubicBezTo>
                  <a:pt x="3419494" y="537660"/>
                  <a:pt x="3418161" y="537851"/>
                  <a:pt x="3416728" y="538057"/>
                </a:cubicBezTo>
                <a:cubicBezTo>
                  <a:pt x="3416602" y="535582"/>
                  <a:pt x="3416497" y="533462"/>
                  <a:pt x="3416497" y="533462"/>
                </a:cubicBezTo>
                <a:close/>
                <a:moveTo>
                  <a:pt x="456061" y="533313"/>
                </a:moveTo>
                <a:lnTo>
                  <a:pt x="455709" y="534469"/>
                </a:lnTo>
                <a:cubicBezTo>
                  <a:pt x="455629" y="534736"/>
                  <a:pt x="455649" y="534670"/>
                  <a:pt x="455726" y="534420"/>
                </a:cubicBezTo>
                <a:close/>
                <a:moveTo>
                  <a:pt x="3852417" y="526456"/>
                </a:moveTo>
                <a:cubicBezTo>
                  <a:pt x="3853406" y="526794"/>
                  <a:pt x="3853699" y="528830"/>
                  <a:pt x="3853575" y="530964"/>
                </a:cubicBezTo>
                <a:cubicBezTo>
                  <a:pt x="3853450" y="533098"/>
                  <a:pt x="3852907" y="535330"/>
                  <a:pt x="3852220" y="536062"/>
                </a:cubicBezTo>
                <a:cubicBezTo>
                  <a:pt x="3851762" y="536550"/>
                  <a:pt x="3851241" y="536373"/>
                  <a:pt x="3850737" y="535052"/>
                </a:cubicBezTo>
                <a:cubicBezTo>
                  <a:pt x="3849463" y="531720"/>
                  <a:pt x="3852417" y="526456"/>
                  <a:pt x="3852417" y="526456"/>
                </a:cubicBezTo>
                <a:close/>
                <a:moveTo>
                  <a:pt x="108965" y="525199"/>
                </a:moveTo>
                <a:lnTo>
                  <a:pt x="112979" y="528519"/>
                </a:lnTo>
                <a:cubicBezTo>
                  <a:pt x="118984" y="533590"/>
                  <a:pt x="122319" y="536244"/>
                  <a:pt x="123882" y="537203"/>
                </a:cubicBezTo>
                <a:lnTo>
                  <a:pt x="123991" y="536584"/>
                </a:lnTo>
                <a:lnTo>
                  <a:pt x="137801" y="558489"/>
                </a:lnTo>
                <a:cubicBezTo>
                  <a:pt x="148118" y="573330"/>
                  <a:pt x="158725" y="587221"/>
                  <a:pt x="169663" y="600589"/>
                </a:cubicBezTo>
                <a:lnTo>
                  <a:pt x="175311" y="610425"/>
                </a:lnTo>
                <a:lnTo>
                  <a:pt x="156217" y="591112"/>
                </a:lnTo>
                <a:lnTo>
                  <a:pt x="140870" y="577871"/>
                </a:lnTo>
                <a:lnTo>
                  <a:pt x="113019" y="532312"/>
                </a:lnTo>
                <a:close/>
                <a:moveTo>
                  <a:pt x="4306067" y="522044"/>
                </a:moveTo>
                <a:cubicBezTo>
                  <a:pt x="4306393" y="525897"/>
                  <a:pt x="4306874" y="528657"/>
                  <a:pt x="4306891" y="531077"/>
                </a:cubicBezTo>
                <a:cubicBezTo>
                  <a:pt x="4306909" y="533496"/>
                  <a:pt x="4306463" y="535576"/>
                  <a:pt x="4304932" y="538070"/>
                </a:cubicBezTo>
                <a:cubicBezTo>
                  <a:pt x="4303024" y="533071"/>
                  <a:pt x="4303342" y="526904"/>
                  <a:pt x="4306067" y="522044"/>
                </a:cubicBezTo>
                <a:close/>
                <a:moveTo>
                  <a:pt x="3536273" y="518401"/>
                </a:moveTo>
                <a:cubicBezTo>
                  <a:pt x="3536888" y="530597"/>
                  <a:pt x="3533708" y="543250"/>
                  <a:pt x="3529860" y="555955"/>
                </a:cubicBezTo>
                <a:lnTo>
                  <a:pt x="3528653" y="559862"/>
                </a:lnTo>
                <a:lnTo>
                  <a:pt x="3532649" y="521983"/>
                </a:lnTo>
                <a:lnTo>
                  <a:pt x="3533584" y="520474"/>
                </a:lnTo>
                <a:cubicBezTo>
                  <a:pt x="3535134" y="518343"/>
                  <a:pt x="3536218" y="517340"/>
                  <a:pt x="3536273" y="518401"/>
                </a:cubicBezTo>
                <a:close/>
                <a:moveTo>
                  <a:pt x="3349687" y="517621"/>
                </a:moveTo>
                <a:cubicBezTo>
                  <a:pt x="3351005" y="518072"/>
                  <a:pt x="3351322" y="518905"/>
                  <a:pt x="3351310" y="519625"/>
                </a:cubicBezTo>
                <a:cubicBezTo>
                  <a:pt x="3351299" y="520346"/>
                  <a:pt x="3350958" y="520954"/>
                  <a:pt x="3350958" y="520954"/>
                </a:cubicBezTo>
                <a:cubicBezTo>
                  <a:pt x="3348323" y="520049"/>
                  <a:pt x="3349687" y="517621"/>
                  <a:pt x="3349687" y="517621"/>
                </a:cubicBezTo>
                <a:close/>
                <a:moveTo>
                  <a:pt x="4306051" y="516004"/>
                </a:moveTo>
                <a:cubicBezTo>
                  <a:pt x="4306741" y="517809"/>
                  <a:pt x="4307246" y="519129"/>
                  <a:pt x="4307326" y="520092"/>
                </a:cubicBezTo>
                <a:cubicBezTo>
                  <a:pt x="4307408" y="521055"/>
                  <a:pt x="4307068" y="521662"/>
                  <a:pt x="4306067" y="522044"/>
                </a:cubicBezTo>
                <a:cubicBezTo>
                  <a:pt x="4305431" y="520377"/>
                  <a:pt x="4302053" y="517531"/>
                  <a:pt x="4306051" y="516004"/>
                </a:cubicBezTo>
                <a:close/>
                <a:moveTo>
                  <a:pt x="315426" y="512485"/>
                </a:moveTo>
                <a:cubicBezTo>
                  <a:pt x="316297" y="514025"/>
                  <a:pt x="317987" y="516426"/>
                  <a:pt x="320043" y="519128"/>
                </a:cubicBezTo>
                <a:lnTo>
                  <a:pt x="325251" y="525589"/>
                </a:lnTo>
                <a:lnTo>
                  <a:pt x="317734" y="515130"/>
                </a:lnTo>
                <a:close/>
                <a:moveTo>
                  <a:pt x="3349671" y="511579"/>
                </a:moveTo>
                <a:lnTo>
                  <a:pt x="3351756" y="513908"/>
                </a:lnTo>
                <a:lnTo>
                  <a:pt x="3351612" y="514757"/>
                </a:lnTo>
                <a:lnTo>
                  <a:pt x="3351997" y="514589"/>
                </a:lnTo>
                <a:lnTo>
                  <a:pt x="3349687" y="517621"/>
                </a:lnTo>
                <a:cubicBezTo>
                  <a:pt x="3348308" y="514010"/>
                  <a:pt x="3347672" y="512343"/>
                  <a:pt x="3349671" y="511579"/>
                </a:cubicBezTo>
                <a:close/>
                <a:moveTo>
                  <a:pt x="3301779" y="510137"/>
                </a:moveTo>
                <a:lnTo>
                  <a:pt x="3301238" y="512277"/>
                </a:lnTo>
                <a:lnTo>
                  <a:pt x="3300732" y="511889"/>
                </a:lnTo>
                <a:cubicBezTo>
                  <a:pt x="3300466" y="511195"/>
                  <a:pt x="3300780" y="510518"/>
                  <a:pt x="3301779" y="510137"/>
                </a:cubicBezTo>
                <a:close/>
                <a:moveTo>
                  <a:pt x="4306036" y="509963"/>
                </a:moveTo>
                <a:cubicBezTo>
                  <a:pt x="4306726" y="511769"/>
                  <a:pt x="4307230" y="513088"/>
                  <a:pt x="4307311" y="514051"/>
                </a:cubicBezTo>
                <a:cubicBezTo>
                  <a:pt x="4307392" y="515015"/>
                  <a:pt x="4307052" y="515622"/>
                  <a:pt x="4306051" y="516004"/>
                </a:cubicBezTo>
                <a:cubicBezTo>
                  <a:pt x="4305416" y="514337"/>
                  <a:pt x="4302037" y="511490"/>
                  <a:pt x="4306036" y="509963"/>
                </a:cubicBezTo>
                <a:close/>
                <a:moveTo>
                  <a:pt x="409465" y="508090"/>
                </a:moveTo>
                <a:lnTo>
                  <a:pt x="409838" y="509014"/>
                </a:lnTo>
                <a:cubicBezTo>
                  <a:pt x="411978" y="514264"/>
                  <a:pt x="420782" y="535101"/>
                  <a:pt x="424580" y="532562"/>
                </a:cubicBezTo>
                <a:cubicBezTo>
                  <a:pt x="425458" y="532327"/>
                  <a:pt x="424915" y="530219"/>
                  <a:pt x="423724" y="527383"/>
                </a:cubicBezTo>
                <a:lnTo>
                  <a:pt x="419370" y="518626"/>
                </a:lnTo>
                <a:close/>
                <a:moveTo>
                  <a:pt x="519531" y="498590"/>
                </a:moveTo>
                <a:lnTo>
                  <a:pt x="528975" y="508162"/>
                </a:lnTo>
                <a:lnTo>
                  <a:pt x="527765" y="506527"/>
                </a:lnTo>
                <a:cubicBezTo>
                  <a:pt x="525744" y="504222"/>
                  <a:pt x="522862" y="501517"/>
                  <a:pt x="519798" y="498818"/>
                </a:cubicBezTo>
                <a:close/>
                <a:moveTo>
                  <a:pt x="3381475" y="486468"/>
                </a:moveTo>
                <a:cubicBezTo>
                  <a:pt x="3382080" y="487630"/>
                  <a:pt x="3382412" y="490407"/>
                  <a:pt x="3382585" y="493921"/>
                </a:cubicBezTo>
                <a:lnTo>
                  <a:pt x="3382588" y="499957"/>
                </a:lnTo>
                <a:lnTo>
                  <a:pt x="3380339" y="506160"/>
                </a:lnTo>
                <a:lnTo>
                  <a:pt x="3377479" y="514475"/>
                </a:lnTo>
                <a:lnTo>
                  <a:pt x="3377401" y="511215"/>
                </a:lnTo>
                <a:cubicBezTo>
                  <a:pt x="3377265" y="503112"/>
                  <a:pt x="3377378" y="494158"/>
                  <a:pt x="3378733" y="488708"/>
                </a:cubicBezTo>
                <a:cubicBezTo>
                  <a:pt x="3379994" y="485762"/>
                  <a:pt x="3380871" y="485307"/>
                  <a:pt x="3381475" y="486468"/>
                </a:cubicBezTo>
                <a:close/>
                <a:moveTo>
                  <a:pt x="190607" y="475326"/>
                </a:moveTo>
                <a:cubicBezTo>
                  <a:pt x="191329" y="475405"/>
                  <a:pt x="192361" y="476238"/>
                  <a:pt x="193499" y="477992"/>
                </a:cubicBezTo>
                <a:cubicBezTo>
                  <a:pt x="195017" y="480333"/>
                  <a:pt x="196722" y="484313"/>
                  <a:pt x="198125" y="490335"/>
                </a:cubicBezTo>
                <a:cubicBezTo>
                  <a:pt x="189091" y="481622"/>
                  <a:pt x="188445" y="475088"/>
                  <a:pt x="190607" y="475326"/>
                </a:cubicBezTo>
                <a:close/>
                <a:moveTo>
                  <a:pt x="3400578" y="471653"/>
                </a:moveTo>
                <a:cubicBezTo>
                  <a:pt x="3400953" y="471910"/>
                  <a:pt x="3401144" y="472633"/>
                  <a:pt x="3401188" y="473717"/>
                </a:cubicBezTo>
                <a:cubicBezTo>
                  <a:pt x="3401230" y="474799"/>
                  <a:pt x="3401127" y="476241"/>
                  <a:pt x="3400908" y="477936"/>
                </a:cubicBezTo>
                <a:cubicBezTo>
                  <a:pt x="3400256" y="483021"/>
                  <a:pt x="3398586" y="490379"/>
                  <a:pt x="3396843" y="497135"/>
                </a:cubicBezTo>
                <a:cubicBezTo>
                  <a:pt x="3395098" y="503891"/>
                  <a:pt x="3393281" y="510044"/>
                  <a:pt x="3392331" y="512717"/>
                </a:cubicBezTo>
                <a:lnTo>
                  <a:pt x="3392145" y="513342"/>
                </a:lnTo>
                <a:lnTo>
                  <a:pt x="3394211" y="481256"/>
                </a:lnTo>
                <a:lnTo>
                  <a:pt x="3397634" y="474395"/>
                </a:lnTo>
                <a:cubicBezTo>
                  <a:pt x="3398886" y="472340"/>
                  <a:pt x="3399937" y="471210"/>
                  <a:pt x="3400578" y="471653"/>
                </a:cubicBezTo>
                <a:close/>
                <a:moveTo>
                  <a:pt x="4038770" y="470411"/>
                </a:moveTo>
                <a:cubicBezTo>
                  <a:pt x="4039179" y="471010"/>
                  <a:pt x="4039216" y="472336"/>
                  <a:pt x="4038620" y="474340"/>
                </a:cubicBezTo>
                <a:cubicBezTo>
                  <a:pt x="4037827" y="477014"/>
                  <a:pt x="4035906" y="480896"/>
                  <a:pt x="4032237" y="485873"/>
                </a:cubicBezTo>
                <a:cubicBezTo>
                  <a:pt x="4032998" y="473346"/>
                  <a:pt x="4037548" y="468612"/>
                  <a:pt x="4038770" y="470411"/>
                </a:cubicBezTo>
                <a:close/>
                <a:moveTo>
                  <a:pt x="3915584" y="468924"/>
                </a:moveTo>
                <a:cubicBezTo>
                  <a:pt x="3915910" y="472776"/>
                  <a:pt x="3916392" y="475536"/>
                  <a:pt x="3916409" y="477956"/>
                </a:cubicBezTo>
                <a:cubicBezTo>
                  <a:pt x="3916427" y="480376"/>
                  <a:pt x="3915980" y="482455"/>
                  <a:pt x="3914450" y="484949"/>
                </a:cubicBezTo>
                <a:cubicBezTo>
                  <a:pt x="3912541" y="479950"/>
                  <a:pt x="3912858" y="473783"/>
                  <a:pt x="3915584" y="468924"/>
                </a:cubicBezTo>
                <a:close/>
                <a:moveTo>
                  <a:pt x="4149216" y="464450"/>
                </a:moveTo>
                <a:lnTo>
                  <a:pt x="4148586" y="468006"/>
                </a:lnTo>
                <a:lnTo>
                  <a:pt x="4147847" y="469504"/>
                </a:lnTo>
                <a:cubicBezTo>
                  <a:pt x="4147095" y="470975"/>
                  <a:pt x="4146785" y="471497"/>
                  <a:pt x="4146778" y="471342"/>
                </a:cubicBezTo>
                <a:cubicBezTo>
                  <a:pt x="4146762" y="471034"/>
                  <a:pt x="4147951" y="468014"/>
                  <a:pt x="4149216" y="464450"/>
                </a:cubicBezTo>
                <a:close/>
                <a:moveTo>
                  <a:pt x="3915569" y="462883"/>
                </a:moveTo>
                <a:cubicBezTo>
                  <a:pt x="3916258" y="464689"/>
                  <a:pt x="3916763" y="466008"/>
                  <a:pt x="3916843" y="466971"/>
                </a:cubicBezTo>
                <a:cubicBezTo>
                  <a:pt x="3916924" y="467934"/>
                  <a:pt x="3916584" y="468542"/>
                  <a:pt x="3915584" y="468924"/>
                </a:cubicBezTo>
                <a:cubicBezTo>
                  <a:pt x="3914948" y="467257"/>
                  <a:pt x="3911571" y="464410"/>
                  <a:pt x="3915569" y="462883"/>
                </a:cubicBezTo>
                <a:close/>
                <a:moveTo>
                  <a:pt x="71396" y="457468"/>
                </a:moveTo>
                <a:lnTo>
                  <a:pt x="76306" y="461331"/>
                </a:lnTo>
                <a:lnTo>
                  <a:pt x="80212" y="464878"/>
                </a:lnTo>
                <a:lnTo>
                  <a:pt x="103135" y="503132"/>
                </a:lnTo>
                <a:lnTo>
                  <a:pt x="99669" y="500310"/>
                </a:lnTo>
                <a:lnTo>
                  <a:pt x="91529" y="494609"/>
                </a:lnTo>
                <a:lnTo>
                  <a:pt x="81308" y="476678"/>
                </a:lnTo>
                <a:close/>
                <a:moveTo>
                  <a:pt x="3915553" y="456843"/>
                </a:moveTo>
                <a:cubicBezTo>
                  <a:pt x="3916241" y="458649"/>
                  <a:pt x="3916745" y="459967"/>
                  <a:pt x="3916828" y="460931"/>
                </a:cubicBezTo>
                <a:cubicBezTo>
                  <a:pt x="3916909" y="461895"/>
                  <a:pt x="3916569" y="462502"/>
                  <a:pt x="3915569" y="462883"/>
                </a:cubicBezTo>
                <a:cubicBezTo>
                  <a:pt x="3914933" y="461217"/>
                  <a:pt x="3911555" y="458370"/>
                  <a:pt x="3915553" y="456843"/>
                </a:cubicBezTo>
                <a:close/>
                <a:moveTo>
                  <a:pt x="480293" y="456531"/>
                </a:moveTo>
                <a:lnTo>
                  <a:pt x="488288" y="467216"/>
                </a:lnTo>
                <a:lnTo>
                  <a:pt x="491755" y="471190"/>
                </a:lnTo>
                <a:lnTo>
                  <a:pt x="494172" y="473512"/>
                </a:lnTo>
                <a:lnTo>
                  <a:pt x="496157" y="474330"/>
                </a:lnTo>
                <a:lnTo>
                  <a:pt x="495432" y="470606"/>
                </a:lnTo>
                <a:close/>
                <a:moveTo>
                  <a:pt x="374451" y="453666"/>
                </a:moveTo>
                <a:lnTo>
                  <a:pt x="383974" y="468768"/>
                </a:lnTo>
                <a:lnTo>
                  <a:pt x="395484" y="486912"/>
                </a:lnTo>
                <a:lnTo>
                  <a:pt x="401179" y="492327"/>
                </a:lnTo>
                <a:lnTo>
                  <a:pt x="391678" y="479253"/>
                </a:lnTo>
                <a:cubicBezTo>
                  <a:pt x="387455" y="473400"/>
                  <a:pt x="383538" y="467684"/>
                  <a:pt x="380462" y="462453"/>
                </a:cubicBezTo>
                <a:lnTo>
                  <a:pt x="377282" y="456416"/>
                </a:lnTo>
                <a:close/>
                <a:moveTo>
                  <a:pt x="3947828" y="440703"/>
                </a:moveTo>
                <a:lnTo>
                  <a:pt x="3947911" y="445913"/>
                </a:lnTo>
                <a:cubicBezTo>
                  <a:pt x="3947954" y="453772"/>
                  <a:pt x="3948100" y="458031"/>
                  <a:pt x="3948385" y="459842"/>
                </a:cubicBezTo>
                <a:lnTo>
                  <a:pt x="3948927" y="459524"/>
                </a:lnTo>
                <a:lnTo>
                  <a:pt x="3941235" y="484250"/>
                </a:lnTo>
                <a:cubicBezTo>
                  <a:pt x="3936649" y="501734"/>
                  <a:pt x="3932971" y="518820"/>
                  <a:pt x="3929906" y="535818"/>
                </a:cubicBezTo>
                <a:lnTo>
                  <a:pt x="3926093" y="546501"/>
                </a:lnTo>
                <a:lnTo>
                  <a:pt x="3928383" y="519438"/>
                </a:lnTo>
                <a:lnTo>
                  <a:pt x="3928488" y="499169"/>
                </a:lnTo>
                <a:lnTo>
                  <a:pt x="3945051" y="448406"/>
                </a:lnTo>
                <a:close/>
                <a:moveTo>
                  <a:pt x="4290611" y="437572"/>
                </a:moveTo>
                <a:lnTo>
                  <a:pt x="4290546" y="444124"/>
                </a:lnTo>
                <a:lnTo>
                  <a:pt x="4289961" y="445760"/>
                </a:lnTo>
                <a:close/>
                <a:moveTo>
                  <a:pt x="591288" y="436030"/>
                </a:moveTo>
                <a:lnTo>
                  <a:pt x="593034" y="438826"/>
                </a:lnTo>
                <a:cubicBezTo>
                  <a:pt x="595277" y="441823"/>
                  <a:pt x="597946" y="444692"/>
                  <a:pt x="601382" y="447337"/>
                </a:cubicBezTo>
                <a:lnTo>
                  <a:pt x="600471" y="448775"/>
                </a:lnTo>
                <a:lnTo>
                  <a:pt x="600302" y="449042"/>
                </a:lnTo>
                <a:cubicBezTo>
                  <a:pt x="600123" y="449327"/>
                  <a:pt x="600033" y="449470"/>
                  <a:pt x="600168" y="449256"/>
                </a:cubicBezTo>
                <a:lnTo>
                  <a:pt x="600471" y="448775"/>
                </a:lnTo>
                <a:lnTo>
                  <a:pt x="600977" y="447977"/>
                </a:lnTo>
                <a:cubicBezTo>
                  <a:pt x="601202" y="447621"/>
                  <a:pt x="601382" y="447337"/>
                  <a:pt x="601382" y="447337"/>
                </a:cubicBezTo>
                <a:lnTo>
                  <a:pt x="601349" y="447169"/>
                </a:lnTo>
                <a:close/>
                <a:moveTo>
                  <a:pt x="3486452" y="417940"/>
                </a:moveTo>
                <a:lnTo>
                  <a:pt x="3487343" y="420815"/>
                </a:lnTo>
                <a:lnTo>
                  <a:pt x="3487503" y="422284"/>
                </a:lnTo>
                <a:lnTo>
                  <a:pt x="3484407" y="434151"/>
                </a:lnTo>
                <a:cubicBezTo>
                  <a:pt x="3479665" y="448302"/>
                  <a:pt x="3471506" y="466098"/>
                  <a:pt x="3469984" y="472726"/>
                </a:cubicBezTo>
                <a:lnTo>
                  <a:pt x="3461594" y="506474"/>
                </a:lnTo>
                <a:lnTo>
                  <a:pt x="3463743" y="477992"/>
                </a:lnTo>
                <a:lnTo>
                  <a:pt x="3465138" y="474489"/>
                </a:lnTo>
                <a:cubicBezTo>
                  <a:pt x="3467695" y="467758"/>
                  <a:pt x="3470477" y="460014"/>
                  <a:pt x="3473794" y="450101"/>
                </a:cubicBezTo>
                <a:cubicBezTo>
                  <a:pt x="3475479" y="446655"/>
                  <a:pt x="3483305" y="422297"/>
                  <a:pt x="3486452" y="417940"/>
                </a:cubicBezTo>
                <a:close/>
                <a:moveTo>
                  <a:pt x="3648288" y="417291"/>
                </a:moveTo>
                <a:cubicBezTo>
                  <a:pt x="3648697" y="417890"/>
                  <a:pt x="3648732" y="419216"/>
                  <a:pt x="3648138" y="421220"/>
                </a:cubicBezTo>
                <a:cubicBezTo>
                  <a:pt x="3647344" y="423894"/>
                  <a:pt x="3645424" y="427775"/>
                  <a:pt x="3641754" y="432753"/>
                </a:cubicBezTo>
                <a:cubicBezTo>
                  <a:pt x="3642515" y="420225"/>
                  <a:pt x="3647066" y="415492"/>
                  <a:pt x="3648288" y="417291"/>
                </a:cubicBezTo>
                <a:close/>
                <a:moveTo>
                  <a:pt x="3758734" y="411330"/>
                </a:moveTo>
                <a:lnTo>
                  <a:pt x="3758104" y="414886"/>
                </a:lnTo>
                <a:lnTo>
                  <a:pt x="3757362" y="416383"/>
                </a:lnTo>
                <a:cubicBezTo>
                  <a:pt x="3756612" y="417853"/>
                  <a:pt x="3756303" y="418377"/>
                  <a:pt x="3756295" y="418222"/>
                </a:cubicBezTo>
                <a:cubicBezTo>
                  <a:pt x="3756279" y="417914"/>
                  <a:pt x="3757469" y="414893"/>
                  <a:pt x="3758734" y="411330"/>
                </a:cubicBezTo>
                <a:close/>
                <a:moveTo>
                  <a:pt x="549219" y="407165"/>
                </a:moveTo>
                <a:lnTo>
                  <a:pt x="548273" y="410145"/>
                </a:lnTo>
                <a:lnTo>
                  <a:pt x="548171" y="410464"/>
                </a:lnTo>
                <a:cubicBezTo>
                  <a:pt x="548089" y="410726"/>
                  <a:pt x="548066" y="410796"/>
                  <a:pt x="548156" y="410517"/>
                </a:cubicBezTo>
                <a:lnTo>
                  <a:pt x="548273" y="410145"/>
                </a:lnTo>
                <a:lnTo>
                  <a:pt x="548555" y="409260"/>
                </a:lnTo>
                <a:cubicBezTo>
                  <a:pt x="548865" y="408283"/>
                  <a:pt x="549219" y="407165"/>
                  <a:pt x="549219" y="407165"/>
                </a:cubicBezTo>
                <a:close/>
                <a:moveTo>
                  <a:pt x="406176" y="390967"/>
                </a:moveTo>
                <a:cubicBezTo>
                  <a:pt x="407075" y="390434"/>
                  <a:pt x="408813" y="391533"/>
                  <a:pt x="410356" y="393013"/>
                </a:cubicBezTo>
                <a:cubicBezTo>
                  <a:pt x="411897" y="394493"/>
                  <a:pt x="413242" y="396356"/>
                  <a:pt x="413354" y="397354"/>
                </a:cubicBezTo>
                <a:cubicBezTo>
                  <a:pt x="413427" y="398019"/>
                  <a:pt x="412953" y="398301"/>
                  <a:pt x="411623" y="397826"/>
                </a:cubicBezTo>
                <a:cubicBezTo>
                  <a:pt x="408262" y="396630"/>
                  <a:pt x="406176" y="390967"/>
                  <a:pt x="406176" y="390967"/>
                </a:cubicBezTo>
                <a:close/>
                <a:moveTo>
                  <a:pt x="490522" y="390702"/>
                </a:moveTo>
                <a:cubicBezTo>
                  <a:pt x="488701" y="390054"/>
                  <a:pt x="488163" y="391565"/>
                  <a:pt x="488956" y="393551"/>
                </a:cubicBezTo>
                <a:lnTo>
                  <a:pt x="490772" y="396137"/>
                </a:lnTo>
                <a:lnTo>
                  <a:pt x="491622" y="396963"/>
                </a:lnTo>
                <a:lnTo>
                  <a:pt x="495372" y="399242"/>
                </a:lnTo>
                <a:cubicBezTo>
                  <a:pt x="496632" y="399690"/>
                  <a:pt x="496959" y="399380"/>
                  <a:pt x="496740" y="398663"/>
                </a:cubicBezTo>
                <a:cubicBezTo>
                  <a:pt x="496085" y="396515"/>
                  <a:pt x="490522" y="390702"/>
                  <a:pt x="490522" y="390702"/>
                </a:cubicBezTo>
                <a:close/>
                <a:moveTo>
                  <a:pt x="3557345" y="387583"/>
                </a:moveTo>
                <a:lnTo>
                  <a:pt x="3557428" y="392792"/>
                </a:lnTo>
                <a:cubicBezTo>
                  <a:pt x="3557470" y="400652"/>
                  <a:pt x="3557617" y="404912"/>
                  <a:pt x="3557903" y="406722"/>
                </a:cubicBezTo>
                <a:lnTo>
                  <a:pt x="3558444" y="406403"/>
                </a:lnTo>
                <a:lnTo>
                  <a:pt x="3550753" y="431130"/>
                </a:lnTo>
                <a:cubicBezTo>
                  <a:pt x="3546166" y="448612"/>
                  <a:pt x="3542487" y="465700"/>
                  <a:pt x="3539423" y="482698"/>
                </a:cubicBezTo>
                <a:lnTo>
                  <a:pt x="3535611" y="493380"/>
                </a:lnTo>
                <a:lnTo>
                  <a:pt x="3537901" y="466318"/>
                </a:lnTo>
                <a:lnTo>
                  <a:pt x="3538006" y="446048"/>
                </a:lnTo>
                <a:lnTo>
                  <a:pt x="3554569" y="395286"/>
                </a:lnTo>
                <a:close/>
                <a:moveTo>
                  <a:pt x="257790" y="387460"/>
                </a:moveTo>
                <a:lnTo>
                  <a:pt x="260085" y="390249"/>
                </a:lnTo>
                <a:lnTo>
                  <a:pt x="260743" y="391784"/>
                </a:lnTo>
                <a:cubicBezTo>
                  <a:pt x="261374" y="393309"/>
                  <a:pt x="261571" y="393885"/>
                  <a:pt x="261448" y="393790"/>
                </a:cubicBezTo>
                <a:cubicBezTo>
                  <a:pt x="261203" y="393602"/>
                  <a:pt x="259679" y="390736"/>
                  <a:pt x="257790" y="387460"/>
                </a:cubicBezTo>
                <a:close/>
                <a:moveTo>
                  <a:pt x="3900128" y="384451"/>
                </a:moveTo>
                <a:lnTo>
                  <a:pt x="3900062" y="391004"/>
                </a:lnTo>
                <a:lnTo>
                  <a:pt x="3899478" y="392639"/>
                </a:lnTo>
                <a:close/>
                <a:moveTo>
                  <a:pt x="3974945" y="368153"/>
                </a:moveTo>
                <a:lnTo>
                  <a:pt x="3975196" y="374395"/>
                </a:lnTo>
                <a:lnTo>
                  <a:pt x="3975033" y="379669"/>
                </a:lnTo>
                <a:lnTo>
                  <a:pt x="3960826" y="421942"/>
                </a:lnTo>
                <a:lnTo>
                  <a:pt x="3960721" y="417473"/>
                </a:lnTo>
                <a:lnTo>
                  <a:pt x="3959771" y="407580"/>
                </a:lnTo>
                <a:lnTo>
                  <a:pt x="3966772" y="388165"/>
                </a:lnTo>
                <a:close/>
                <a:moveTo>
                  <a:pt x="997879" y="338159"/>
                </a:moveTo>
                <a:lnTo>
                  <a:pt x="1015332" y="359573"/>
                </a:lnTo>
                <a:cubicBezTo>
                  <a:pt x="1036382" y="386925"/>
                  <a:pt x="1058333" y="416901"/>
                  <a:pt x="1081932" y="450400"/>
                </a:cubicBezTo>
                <a:cubicBezTo>
                  <a:pt x="1127546" y="511146"/>
                  <a:pt x="1175528" y="590946"/>
                  <a:pt x="1217171" y="653477"/>
                </a:cubicBezTo>
                <a:cubicBezTo>
                  <a:pt x="1249296" y="701716"/>
                  <a:pt x="1277459" y="736258"/>
                  <a:pt x="1311963" y="788071"/>
                </a:cubicBezTo>
                <a:cubicBezTo>
                  <a:pt x="1315631" y="793579"/>
                  <a:pt x="1322844" y="805378"/>
                  <a:pt x="1331791" y="820024"/>
                </a:cubicBezTo>
                <a:lnTo>
                  <a:pt x="1345446" y="842168"/>
                </a:lnTo>
                <a:lnTo>
                  <a:pt x="1356798" y="859194"/>
                </a:lnTo>
                <a:lnTo>
                  <a:pt x="1404807" y="930914"/>
                </a:lnTo>
                <a:lnTo>
                  <a:pt x="1410319" y="935762"/>
                </a:lnTo>
                <a:cubicBezTo>
                  <a:pt x="1420443" y="934179"/>
                  <a:pt x="1379985" y="881174"/>
                  <a:pt x="1377605" y="877603"/>
                </a:cubicBezTo>
                <a:cubicBezTo>
                  <a:pt x="1319109" y="785891"/>
                  <a:pt x="1261807" y="692095"/>
                  <a:pt x="1202270" y="599788"/>
                </a:cubicBezTo>
                <a:lnTo>
                  <a:pt x="1175449" y="559620"/>
                </a:lnTo>
                <a:lnTo>
                  <a:pt x="1177666" y="564093"/>
                </a:lnTo>
                <a:cubicBezTo>
                  <a:pt x="1178908" y="566841"/>
                  <a:pt x="1179650" y="568857"/>
                  <a:pt x="1179470" y="569362"/>
                </a:cubicBezTo>
                <a:cubicBezTo>
                  <a:pt x="1178752" y="571376"/>
                  <a:pt x="1170662" y="561305"/>
                  <a:pt x="1168982" y="560706"/>
                </a:cubicBezTo>
                <a:cubicBezTo>
                  <a:pt x="1121355" y="496812"/>
                  <a:pt x="1080205" y="430679"/>
                  <a:pt x="1028625" y="372570"/>
                </a:cubicBezTo>
                <a:close/>
                <a:moveTo>
                  <a:pt x="3584463" y="315032"/>
                </a:moveTo>
                <a:lnTo>
                  <a:pt x="3584713" y="321275"/>
                </a:lnTo>
                <a:lnTo>
                  <a:pt x="3584551" y="326548"/>
                </a:lnTo>
                <a:lnTo>
                  <a:pt x="3570343" y="368821"/>
                </a:lnTo>
                <a:lnTo>
                  <a:pt x="3570239" y="364352"/>
                </a:lnTo>
                <a:lnTo>
                  <a:pt x="3569289" y="354460"/>
                </a:lnTo>
                <a:lnTo>
                  <a:pt x="3576289" y="335044"/>
                </a:lnTo>
                <a:close/>
                <a:moveTo>
                  <a:pt x="403437" y="305570"/>
                </a:moveTo>
                <a:cubicBezTo>
                  <a:pt x="406580" y="307824"/>
                  <a:pt x="408991" y="309250"/>
                  <a:pt x="410842" y="310808"/>
                </a:cubicBezTo>
                <a:cubicBezTo>
                  <a:pt x="412694" y="312366"/>
                  <a:pt x="413986" y="314055"/>
                  <a:pt x="414889" y="316839"/>
                </a:cubicBezTo>
                <a:cubicBezTo>
                  <a:pt x="409848" y="315045"/>
                  <a:pt x="405363" y="310798"/>
                  <a:pt x="403437" y="305570"/>
                </a:cubicBezTo>
                <a:close/>
                <a:moveTo>
                  <a:pt x="398833" y="301659"/>
                </a:moveTo>
                <a:cubicBezTo>
                  <a:pt x="400654" y="302309"/>
                  <a:pt x="401985" y="302781"/>
                  <a:pt x="402769" y="303344"/>
                </a:cubicBezTo>
                <a:cubicBezTo>
                  <a:pt x="403555" y="303908"/>
                  <a:pt x="403797" y="304561"/>
                  <a:pt x="403437" y="305570"/>
                </a:cubicBezTo>
                <a:cubicBezTo>
                  <a:pt x="401757" y="304971"/>
                  <a:pt x="397399" y="305691"/>
                  <a:pt x="398833" y="301659"/>
                </a:cubicBezTo>
                <a:close/>
                <a:moveTo>
                  <a:pt x="394229" y="297750"/>
                </a:moveTo>
                <a:cubicBezTo>
                  <a:pt x="396050" y="298399"/>
                  <a:pt x="397380" y="298872"/>
                  <a:pt x="398167" y="299435"/>
                </a:cubicBezTo>
                <a:cubicBezTo>
                  <a:pt x="398952" y="299999"/>
                  <a:pt x="399193" y="300651"/>
                  <a:pt x="398833" y="301659"/>
                </a:cubicBezTo>
                <a:cubicBezTo>
                  <a:pt x="397153" y="301062"/>
                  <a:pt x="392794" y="301781"/>
                  <a:pt x="394229" y="297750"/>
                </a:cubicBezTo>
                <a:close/>
                <a:moveTo>
                  <a:pt x="1012178" y="273344"/>
                </a:moveTo>
                <a:lnTo>
                  <a:pt x="1020511" y="278110"/>
                </a:lnTo>
                <a:cubicBezTo>
                  <a:pt x="1019317" y="284063"/>
                  <a:pt x="1008603" y="275725"/>
                  <a:pt x="1012178" y="273344"/>
                </a:cubicBezTo>
                <a:close/>
                <a:moveTo>
                  <a:pt x="402912" y="262725"/>
                </a:moveTo>
                <a:lnTo>
                  <a:pt x="406927" y="266044"/>
                </a:lnTo>
                <a:cubicBezTo>
                  <a:pt x="412932" y="271115"/>
                  <a:pt x="416267" y="273769"/>
                  <a:pt x="417829" y="274728"/>
                </a:cubicBezTo>
                <a:lnTo>
                  <a:pt x="417939" y="274110"/>
                </a:lnTo>
                <a:lnTo>
                  <a:pt x="431749" y="296015"/>
                </a:lnTo>
                <a:cubicBezTo>
                  <a:pt x="442067" y="310854"/>
                  <a:pt x="452673" y="324747"/>
                  <a:pt x="463612" y="338113"/>
                </a:cubicBezTo>
                <a:lnTo>
                  <a:pt x="469260" y="347950"/>
                </a:lnTo>
                <a:lnTo>
                  <a:pt x="450166" y="328637"/>
                </a:lnTo>
                <a:lnTo>
                  <a:pt x="434818" y="315395"/>
                </a:lnTo>
                <a:lnTo>
                  <a:pt x="406967" y="269838"/>
                </a:lnTo>
                <a:close/>
                <a:moveTo>
                  <a:pt x="329159" y="262476"/>
                </a:moveTo>
                <a:lnTo>
                  <a:pt x="334100" y="266780"/>
                </a:lnTo>
                <a:lnTo>
                  <a:pt x="334964" y="268285"/>
                </a:lnTo>
                <a:close/>
                <a:moveTo>
                  <a:pt x="725347" y="227975"/>
                </a:moveTo>
                <a:cubicBezTo>
                  <a:pt x="725197" y="227949"/>
                  <a:pt x="725738" y="228043"/>
                  <a:pt x="726604" y="228192"/>
                </a:cubicBezTo>
                <a:lnTo>
                  <a:pt x="727031" y="228266"/>
                </a:lnTo>
                <a:close/>
                <a:moveTo>
                  <a:pt x="484555" y="212852"/>
                </a:moveTo>
                <a:cubicBezTo>
                  <a:pt x="485276" y="212930"/>
                  <a:pt x="486309" y="213762"/>
                  <a:pt x="487447" y="215517"/>
                </a:cubicBezTo>
                <a:cubicBezTo>
                  <a:pt x="488965" y="217857"/>
                  <a:pt x="490670" y="221837"/>
                  <a:pt x="492073" y="227860"/>
                </a:cubicBezTo>
                <a:cubicBezTo>
                  <a:pt x="483040" y="219147"/>
                  <a:pt x="482393" y="212613"/>
                  <a:pt x="484555" y="212852"/>
                </a:cubicBezTo>
                <a:close/>
                <a:moveTo>
                  <a:pt x="365344" y="194993"/>
                </a:moveTo>
                <a:lnTo>
                  <a:pt x="370255" y="198856"/>
                </a:lnTo>
                <a:lnTo>
                  <a:pt x="374160" y="202403"/>
                </a:lnTo>
                <a:lnTo>
                  <a:pt x="397083" y="240657"/>
                </a:lnTo>
                <a:lnTo>
                  <a:pt x="393616" y="237835"/>
                </a:lnTo>
                <a:lnTo>
                  <a:pt x="385476" y="232134"/>
                </a:lnTo>
                <a:lnTo>
                  <a:pt x="375256" y="214203"/>
                </a:lnTo>
                <a:close/>
                <a:moveTo>
                  <a:pt x="700123" y="128492"/>
                </a:moveTo>
                <a:cubicBezTo>
                  <a:pt x="701023" y="127960"/>
                  <a:pt x="702761" y="129058"/>
                  <a:pt x="704303" y="130538"/>
                </a:cubicBezTo>
                <a:cubicBezTo>
                  <a:pt x="705844" y="132019"/>
                  <a:pt x="707191" y="133881"/>
                  <a:pt x="707301" y="134879"/>
                </a:cubicBezTo>
                <a:cubicBezTo>
                  <a:pt x="707376" y="135544"/>
                  <a:pt x="706901" y="135825"/>
                  <a:pt x="705570" y="135352"/>
                </a:cubicBezTo>
                <a:cubicBezTo>
                  <a:pt x="702210" y="134155"/>
                  <a:pt x="700123" y="128492"/>
                  <a:pt x="700123" y="128492"/>
                </a:cubicBezTo>
                <a:close/>
                <a:moveTo>
                  <a:pt x="551737" y="124985"/>
                </a:moveTo>
                <a:lnTo>
                  <a:pt x="554032" y="127774"/>
                </a:lnTo>
                <a:lnTo>
                  <a:pt x="554691" y="129308"/>
                </a:lnTo>
                <a:cubicBezTo>
                  <a:pt x="555322" y="130835"/>
                  <a:pt x="555518" y="131409"/>
                  <a:pt x="555395" y="131315"/>
                </a:cubicBezTo>
                <a:cubicBezTo>
                  <a:pt x="555150" y="131126"/>
                  <a:pt x="553626" y="128260"/>
                  <a:pt x="551737" y="124985"/>
                </a:cubicBezTo>
                <a:close/>
                <a:moveTo>
                  <a:pt x="1045433" y="107636"/>
                </a:moveTo>
                <a:lnTo>
                  <a:pt x="1056146" y="115975"/>
                </a:lnTo>
                <a:cubicBezTo>
                  <a:pt x="1054951" y="121929"/>
                  <a:pt x="1044238" y="113589"/>
                  <a:pt x="1045433" y="107636"/>
                </a:cubicBezTo>
                <a:close/>
                <a:moveTo>
                  <a:pt x="697385" y="43095"/>
                </a:moveTo>
                <a:cubicBezTo>
                  <a:pt x="700527" y="45349"/>
                  <a:pt x="702939" y="46775"/>
                  <a:pt x="704790" y="48333"/>
                </a:cubicBezTo>
                <a:cubicBezTo>
                  <a:pt x="706642" y="49890"/>
                  <a:pt x="707933" y="51580"/>
                  <a:pt x="708836" y="54363"/>
                </a:cubicBezTo>
                <a:cubicBezTo>
                  <a:pt x="703794" y="52569"/>
                  <a:pt x="699310" y="48324"/>
                  <a:pt x="697385" y="43095"/>
                </a:cubicBezTo>
                <a:close/>
                <a:moveTo>
                  <a:pt x="692781" y="39184"/>
                </a:moveTo>
                <a:cubicBezTo>
                  <a:pt x="694602" y="39832"/>
                  <a:pt x="695933" y="40306"/>
                  <a:pt x="696718" y="40870"/>
                </a:cubicBezTo>
                <a:cubicBezTo>
                  <a:pt x="697504" y="41432"/>
                  <a:pt x="697744" y="42086"/>
                  <a:pt x="697385" y="43095"/>
                </a:cubicBezTo>
                <a:cubicBezTo>
                  <a:pt x="695705" y="42496"/>
                  <a:pt x="691346" y="43217"/>
                  <a:pt x="692781" y="39184"/>
                </a:cubicBezTo>
                <a:close/>
                <a:moveTo>
                  <a:pt x="688178" y="35275"/>
                </a:moveTo>
                <a:cubicBezTo>
                  <a:pt x="689998" y="35923"/>
                  <a:pt x="691329" y="36396"/>
                  <a:pt x="692114" y="36959"/>
                </a:cubicBezTo>
                <a:cubicBezTo>
                  <a:pt x="692899" y="37523"/>
                  <a:pt x="693139" y="38176"/>
                  <a:pt x="692781" y="39184"/>
                </a:cubicBezTo>
                <a:cubicBezTo>
                  <a:pt x="691100" y="38586"/>
                  <a:pt x="686742" y="39307"/>
                  <a:pt x="688178" y="35275"/>
                </a:cubicBezTo>
                <a:close/>
                <a:moveTo>
                  <a:pt x="638264" y="851"/>
                </a:moveTo>
                <a:cubicBezTo>
                  <a:pt x="676972" y="28636"/>
                  <a:pt x="718661" y="76410"/>
                  <a:pt x="759016" y="111973"/>
                </a:cubicBezTo>
                <a:cubicBezTo>
                  <a:pt x="760337" y="113579"/>
                  <a:pt x="764770" y="117523"/>
                  <a:pt x="769068" y="120521"/>
                </a:cubicBezTo>
                <a:lnTo>
                  <a:pt x="777924" y="123265"/>
                </a:lnTo>
                <a:lnTo>
                  <a:pt x="778149" y="123218"/>
                </a:lnTo>
                <a:lnTo>
                  <a:pt x="761288" y="105589"/>
                </a:lnTo>
                <a:cubicBezTo>
                  <a:pt x="743273" y="89712"/>
                  <a:pt x="724454" y="71656"/>
                  <a:pt x="708836" y="54363"/>
                </a:cubicBezTo>
                <a:cubicBezTo>
                  <a:pt x="723988" y="66759"/>
                  <a:pt x="739482" y="81076"/>
                  <a:pt x="755427" y="96122"/>
                </a:cubicBezTo>
                <a:lnTo>
                  <a:pt x="789402" y="127912"/>
                </a:lnTo>
                <a:lnTo>
                  <a:pt x="794327" y="130546"/>
                </a:lnTo>
                <a:cubicBezTo>
                  <a:pt x="805140" y="138067"/>
                  <a:pt x="817935" y="149532"/>
                  <a:pt x="830036" y="159955"/>
                </a:cubicBezTo>
                <a:cubicBezTo>
                  <a:pt x="874772" y="199367"/>
                  <a:pt x="914145" y="238478"/>
                  <a:pt x="954136" y="284487"/>
                </a:cubicBezTo>
                <a:lnTo>
                  <a:pt x="959574" y="291159"/>
                </a:lnTo>
                <a:lnTo>
                  <a:pt x="986335" y="318579"/>
                </a:lnTo>
                <a:cubicBezTo>
                  <a:pt x="999503" y="332439"/>
                  <a:pt x="1012769" y="346863"/>
                  <a:pt x="1026295" y="362277"/>
                </a:cubicBezTo>
                <a:cubicBezTo>
                  <a:pt x="1057249" y="396766"/>
                  <a:pt x="1078279" y="425451"/>
                  <a:pt x="1107519" y="463873"/>
                </a:cubicBezTo>
                <a:cubicBezTo>
                  <a:pt x="1114829" y="473478"/>
                  <a:pt x="1125312" y="486579"/>
                  <a:pt x="1135847" y="500313"/>
                </a:cubicBezTo>
                <a:lnTo>
                  <a:pt x="1135884" y="500365"/>
                </a:lnTo>
                <a:lnTo>
                  <a:pt x="1110860" y="462888"/>
                </a:lnTo>
                <a:cubicBezTo>
                  <a:pt x="1079546" y="417924"/>
                  <a:pt x="1047246" y="373779"/>
                  <a:pt x="1013530" y="330899"/>
                </a:cubicBezTo>
                <a:cubicBezTo>
                  <a:pt x="970097" y="274718"/>
                  <a:pt x="935979" y="238983"/>
                  <a:pt x="909011" y="198487"/>
                </a:cubicBezTo>
                <a:cubicBezTo>
                  <a:pt x="893940" y="175856"/>
                  <a:pt x="809628" y="104776"/>
                  <a:pt x="809241" y="88699"/>
                </a:cubicBezTo>
                <a:cubicBezTo>
                  <a:pt x="812429" y="70243"/>
                  <a:pt x="818769" y="87511"/>
                  <a:pt x="827500" y="92873"/>
                </a:cubicBezTo>
                <a:cubicBezTo>
                  <a:pt x="842383" y="98436"/>
                  <a:pt x="858461" y="98045"/>
                  <a:pt x="863617" y="105786"/>
                </a:cubicBezTo>
                <a:cubicBezTo>
                  <a:pt x="902503" y="133188"/>
                  <a:pt x="941765" y="192147"/>
                  <a:pt x="987974" y="252496"/>
                </a:cubicBezTo>
                <a:cubicBezTo>
                  <a:pt x="1012168" y="288824"/>
                  <a:pt x="1046682" y="325155"/>
                  <a:pt x="1074845" y="359698"/>
                </a:cubicBezTo>
                <a:cubicBezTo>
                  <a:pt x="1128936" y="432852"/>
                  <a:pt x="1180398" y="506092"/>
                  <a:pt x="1229727" y="579017"/>
                </a:cubicBezTo>
                <a:cubicBezTo>
                  <a:pt x="1377719" y="797794"/>
                  <a:pt x="1506536" y="1013745"/>
                  <a:pt x="1629667" y="1216075"/>
                </a:cubicBezTo>
                <a:cubicBezTo>
                  <a:pt x="1698070" y="1335575"/>
                  <a:pt x="1755749" y="1462216"/>
                  <a:pt x="1814623" y="1582905"/>
                </a:cubicBezTo>
                <a:cubicBezTo>
                  <a:pt x="1880045" y="1704389"/>
                  <a:pt x="1938918" y="1825076"/>
                  <a:pt x="1998389" y="1945367"/>
                </a:cubicBezTo>
                <a:cubicBezTo>
                  <a:pt x="2051308" y="2064862"/>
                  <a:pt x="2123880" y="2181585"/>
                  <a:pt x="2181559" y="2308227"/>
                </a:cubicBezTo>
                <a:cubicBezTo>
                  <a:pt x="2230905" y="2430103"/>
                  <a:pt x="2272505" y="2557135"/>
                  <a:pt x="2326223" y="2670082"/>
                </a:cubicBezTo>
                <a:cubicBezTo>
                  <a:pt x="2340692" y="2703429"/>
                  <a:pt x="2353922" y="2733303"/>
                  <a:pt x="2366506" y="2762208"/>
                </a:cubicBezTo>
                <a:lnTo>
                  <a:pt x="2383520" y="2802534"/>
                </a:lnTo>
                <a:lnTo>
                  <a:pt x="2393615" y="2781104"/>
                </a:lnTo>
                <a:lnTo>
                  <a:pt x="2313980" y="2571638"/>
                </a:lnTo>
                <a:cubicBezTo>
                  <a:pt x="2189146" y="2239560"/>
                  <a:pt x="2018859" y="1905085"/>
                  <a:pt x="1850363" y="1564261"/>
                </a:cubicBezTo>
                <a:cubicBezTo>
                  <a:pt x="1792673" y="1453099"/>
                  <a:pt x="1734196" y="1333007"/>
                  <a:pt x="1669958" y="1221050"/>
                </a:cubicBezTo>
                <a:cubicBezTo>
                  <a:pt x="1621975" y="1141251"/>
                  <a:pt x="1567641" y="1059662"/>
                  <a:pt x="1525612" y="981055"/>
                </a:cubicBezTo>
                <a:cubicBezTo>
                  <a:pt x="1488241" y="912671"/>
                  <a:pt x="1444317" y="848649"/>
                  <a:pt x="1399771" y="787729"/>
                </a:cubicBezTo>
                <a:lnTo>
                  <a:pt x="1359915" y="734299"/>
                </a:lnTo>
                <a:lnTo>
                  <a:pt x="1359579" y="735682"/>
                </a:lnTo>
                <a:cubicBezTo>
                  <a:pt x="1358736" y="736612"/>
                  <a:pt x="1357616" y="736876"/>
                  <a:pt x="1356995" y="735519"/>
                </a:cubicBezTo>
                <a:lnTo>
                  <a:pt x="1359148" y="733270"/>
                </a:lnTo>
                <a:lnTo>
                  <a:pt x="1333225" y="698517"/>
                </a:lnTo>
                <a:cubicBezTo>
                  <a:pt x="1311382" y="669450"/>
                  <a:pt x="1290124" y="640999"/>
                  <a:pt x="1270194" y="613009"/>
                </a:cubicBezTo>
                <a:cubicBezTo>
                  <a:pt x="1212683" y="534397"/>
                  <a:pt x="1165498" y="448048"/>
                  <a:pt x="1115521" y="380750"/>
                </a:cubicBezTo>
                <a:cubicBezTo>
                  <a:pt x="1086962" y="345612"/>
                  <a:pt x="1056419" y="307496"/>
                  <a:pt x="1023496" y="265806"/>
                </a:cubicBezTo>
                <a:cubicBezTo>
                  <a:pt x="999497" y="238806"/>
                  <a:pt x="972915" y="214386"/>
                  <a:pt x="964195" y="193544"/>
                </a:cubicBezTo>
                <a:cubicBezTo>
                  <a:pt x="956659" y="182228"/>
                  <a:pt x="962024" y="173498"/>
                  <a:pt x="953304" y="152656"/>
                </a:cubicBezTo>
                <a:cubicBezTo>
                  <a:pt x="943389" y="137768"/>
                  <a:pt x="925730" y="128035"/>
                  <a:pt x="922761" y="114540"/>
                </a:cubicBezTo>
                <a:cubicBezTo>
                  <a:pt x="893026" y="54394"/>
                  <a:pt x="954551" y="66721"/>
                  <a:pt x="985094" y="104836"/>
                </a:cubicBezTo>
                <a:cubicBezTo>
                  <a:pt x="972800" y="86375"/>
                  <a:pt x="959310" y="73866"/>
                  <a:pt x="943440" y="57786"/>
                </a:cubicBezTo>
                <a:cubicBezTo>
                  <a:pt x="929951" y="45278"/>
                  <a:pt x="900394" y="17680"/>
                  <a:pt x="897619" y="13511"/>
                </a:cubicBezTo>
                <a:cubicBezTo>
                  <a:pt x="894055" y="411"/>
                  <a:pt x="920047" y="14909"/>
                  <a:pt x="926000" y="16101"/>
                </a:cubicBezTo>
                <a:cubicBezTo>
                  <a:pt x="944855" y="19878"/>
                  <a:pt x="911327" y="-5934"/>
                  <a:pt x="928986" y="3797"/>
                </a:cubicBezTo>
                <a:cubicBezTo>
                  <a:pt x="934940" y="4990"/>
                  <a:pt x="939700" y="12137"/>
                  <a:pt x="939700" y="12137"/>
                </a:cubicBezTo>
                <a:cubicBezTo>
                  <a:pt x="980166" y="49662"/>
                  <a:pt x="1011305" y="87380"/>
                  <a:pt x="1048997" y="120736"/>
                </a:cubicBezTo>
                <a:cubicBezTo>
                  <a:pt x="1058913" y="135624"/>
                  <a:pt x="1077766" y="139401"/>
                  <a:pt x="1093636" y="155484"/>
                </a:cubicBezTo>
                <a:cubicBezTo>
                  <a:pt x="1166039" y="224178"/>
                  <a:pt x="1226318" y="322440"/>
                  <a:pt x="1293743" y="415941"/>
                </a:cubicBezTo>
                <a:cubicBezTo>
                  <a:pt x="1349841" y="493238"/>
                  <a:pt x="1404688" y="573276"/>
                  <a:pt x="1458221" y="655274"/>
                </a:cubicBezTo>
                <a:cubicBezTo>
                  <a:pt x="1505062" y="727021"/>
                  <a:pt x="1550898" y="800271"/>
                  <a:pt x="1595686" y="874493"/>
                </a:cubicBezTo>
                <a:lnTo>
                  <a:pt x="1715105" y="1079391"/>
                </a:lnTo>
                <a:lnTo>
                  <a:pt x="1722155" y="1094882"/>
                </a:lnTo>
                <a:cubicBezTo>
                  <a:pt x="1752656" y="1158418"/>
                  <a:pt x="1783232" y="1221419"/>
                  <a:pt x="1812290" y="1288750"/>
                </a:cubicBezTo>
                <a:cubicBezTo>
                  <a:pt x="1871000" y="1414044"/>
                  <a:pt x="1929105" y="1543616"/>
                  <a:pt x="1990898" y="1683156"/>
                </a:cubicBezTo>
                <a:cubicBezTo>
                  <a:pt x="2037376" y="1802370"/>
                  <a:pt x="2085157" y="1912316"/>
                  <a:pt x="2138173" y="2041900"/>
                </a:cubicBezTo>
                <a:cubicBezTo>
                  <a:pt x="2144220" y="2060924"/>
                  <a:pt x="2172444" y="2118687"/>
                  <a:pt x="2149801" y="2052257"/>
                </a:cubicBezTo>
                <a:cubicBezTo>
                  <a:pt x="2136402" y="2023477"/>
                  <a:pt x="2122892" y="1990317"/>
                  <a:pt x="2113158" y="1961325"/>
                </a:cubicBezTo>
                <a:cubicBezTo>
                  <a:pt x="2093600" y="1909141"/>
                  <a:pt x="2085190" y="1881062"/>
                  <a:pt x="2068596" y="1833658"/>
                </a:cubicBezTo>
                <a:cubicBezTo>
                  <a:pt x="2039315" y="1757573"/>
                  <a:pt x="1992201" y="1673890"/>
                  <a:pt x="1962207" y="1597704"/>
                </a:cubicBezTo>
                <a:cubicBezTo>
                  <a:pt x="1924141" y="1507843"/>
                  <a:pt x="1888085" y="1421129"/>
                  <a:pt x="1847967" y="1328423"/>
                </a:cubicBezTo>
                <a:lnTo>
                  <a:pt x="1831267" y="1290363"/>
                </a:lnTo>
                <a:lnTo>
                  <a:pt x="1851520" y="1327374"/>
                </a:lnTo>
                <a:lnTo>
                  <a:pt x="1910261" y="1440689"/>
                </a:lnTo>
                <a:lnTo>
                  <a:pt x="1987391" y="1615057"/>
                </a:lnTo>
                <a:cubicBezTo>
                  <a:pt x="2066859" y="1783982"/>
                  <a:pt x="2126702" y="1963231"/>
                  <a:pt x="2189062" y="2129748"/>
                </a:cubicBezTo>
                <a:cubicBezTo>
                  <a:pt x="2222632" y="2211525"/>
                  <a:pt x="2259977" y="2297468"/>
                  <a:pt x="2297222" y="2384123"/>
                </a:cubicBezTo>
                <a:cubicBezTo>
                  <a:pt x="2340621" y="2491635"/>
                  <a:pt x="2377742" y="2603717"/>
                  <a:pt x="2411802" y="2718184"/>
                </a:cubicBezTo>
                <a:lnTo>
                  <a:pt x="2416036" y="2733516"/>
                </a:lnTo>
                <a:lnTo>
                  <a:pt x="2416098" y="2733386"/>
                </a:lnTo>
                <a:lnTo>
                  <a:pt x="2445156" y="2668873"/>
                </a:lnTo>
                <a:lnTo>
                  <a:pt x="2442895" y="2661223"/>
                </a:lnTo>
                <a:lnTo>
                  <a:pt x="2435008" y="2637709"/>
                </a:lnTo>
                <a:lnTo>
                  <a:pt x="2446738" y="2665358"/>
                </a:lnTo>
                <a:lnTo>
                  <a:pt x="2448565" y="2661305"/>
                </a:lnTo>
                <a:lnTo>
                  <a:pt x="2425539" y="2600182"/>
                </a:lnTo>
                <a:lnTo>
                  <a:pt x="2409315" y="2561109"/>
                </a:lnTo>
                <a:lnTo>
                  <a:pt x="2399928" y="2533121"/>
                </a:lnTo>
                <a:lnTo>
                  <a:pt x="2370199" y="2456955"/>
                </a:lnTo>
                <a:lnTo>
                  <a:pt x="2370281" y="2456776"/>
                </a:lnTo>
                <a:lnTo>
                  <a:pt x="2369291" y="2454626"/>
                </a:lnTo>
                <a:lnTo>
                  <a:pt x="2355331" y="2418863"/>
                </a:lnTo>
                <a:lnTo>
                  <a:pt x="2355527" y="2418380"/>
                </a:lnTo>
                <a:lnTo>
                  <a:pt x="2353196" y="2413392"/>
                </a:lnTo>
                <a:lnTo>
                  <a:pt x="2351040" y="2407867"/>
                </a:lnTo>
                <a:cubicBezTo>
                  <a:pt x="2317200" y="2324781"/>
                  <a:pt x="2281592" y="2241989"/>
                  <a:pt x="2248574" y="2156292"/>
                </a:cubicBezTo>
                <a:cubicBezTo>
                  <a:pt x="2249026" y="2153084"/>
                  <a:pt x="2243606" y="2136374"/>
                  <a:pt x="2242672" y="2128474"/>
                </a:cubicBezTo>
                <a:lnTo>
                  <a:pt x="2243548" y="2124640"/>
                </a:lnTo>
                <a:lnTo>
                  <a:pt x="2279825" y="2202931"/>
                </a:lnTo>
                <a:lnTo>
                  <a:pt x="2331512" y="2316706"/>
                </a:lnTo>
                <a:lnTo>
                  <a:pt x="2342531" y="2346982"/>
                </a:lnTo>
                <a:cubicBezTo>
                  <a:pt x="2348699" y="2364104"/>
                  <a:pt x="2354352" y="2379801"/>
                  <a:pt x="2359241" y="2392847"/>
                </a:cubicBezTo>
                <a:cubicBezTo>
                  <a:pt x="2388577" y="2471120"/>
                  <a:pt x="2412783" y="2533544"/>
                  <a:pt x="2435903" y="2603686"/>
                </a:cubicBezTo>
                <a:lnTo>
                  <a:pt x="2451684" y="2654379"/>
                </a:lnTo>
                <a:lnTo>
                  <a:pt x="2505135" y="2535712"/>
                </a:lnTo>
                <a:cubicBezTo>
                  <a:pt x="2659674" y="2200998"/>
                  <a:pt x="2815459" y="1848789"/>
                  <a:pt x="2944047" y="1461337"/>
                </a:cubicBezTo>
                <a:cubicBezTo>
                  <a:pt x="3018941" y="1228968"/>
                  <a:pt x="3101061" y="971132"/>
                  <a:pt x="3142830" y="742748"/>
                </a:cubicBezTo>
                <a:cubicBezTo>
                  <a:pt x="3145927" y="716108"/>
                  <a:pt x="3162100" y="577892"/>
                  <a:pt x="3176354" y="577476"/>
                </a:cubicBezTo>
                <a:cubicBezTo>
                  <a:pt x="3184617" y="579822"/>
                  <a:pt x="3195633" y="637990"/>
                  <a:pt x="3195633" y="637990"/>
                </a:cubicBezTo>
                <a:cubicBezTo>
                  <a:pt x="3195568" y="656565"/>
                  <a:pt x="3191297" y="687335"/>
                  <a:pt x="3186830" y="718795"/>
                </a:cubicBezTo>
                <a:cubicBezTo>
                  <a:pt x="3178224" y="798910"/>
                  <a:pt x="3152069" y="906771"/>
                  <a:pt x="3131972" y="993294"/>
                </a:cubicBezTo>
                <a:cubicBezTo>
                  <a:pt x="3074711" y="1244800"/>
                  <a:pt x="3003597" y="1445516"/>
                  <a:pt x="2932287" y="1646919"/>
                </a:cubicBezTo>
                <a:cubicBezTo>
                  <a:pt x="2923886" y="1676516"/>
                  <a:pt x="2860493" y="1852647"/>
                  <a:pt x="2874394" y="1819404"/>
                </a:cubicBezTo>
                <a:cubicBezTo>
                  <a:pt x="2885754" y="1795109"/>
                  <a:pt x="2880870" y="1812317"/>
                  <a:pt x="2888099" y="1786850"/>
                </a:cubicBezTo>
                <a:cubicBezTo>
                  <a:pt x="3009868" y="1488948"/>
                  <a:pt x="3129086" y="1084704"/>
                  <a:pt x="3196061" y="767527"/>
                </a:cubicBezTo>
                <a:cubicBezTo>
                  <a:pt x="3210101" y="702342"/>
                  <a:pt x="3202797" y="631098"/>
                  <a:pt x="3236256" y="594482"/>
                </a:cubicBezTo>
                <a:cubicBezTo>
                  <a:pt x="3241560" y="591524"/>
                  <a:pt x="3249404" y="579619"/>
                  <a:pt x="3250576" y="575490"/>
                </a:cubicBezTo>
                <a:cubicBezTo>
                  <a:pt x="3249404" y="579619"/>
                  <a:pt x="3275633" y="568470"/>
                  <a:pt x="3272675" y="563168"/>
                </a:cubicBezTo>
                <a:cubicBezTo>
                  <a:pt x="3279764" y="569644"/>
                  <a:pt x="3271920" y="581548"/>
                  <a:pt x="3273707" y="590981"/>
                </a:cubicBezTo>
                <a:cubicBezTo>
                  <a:pt x="3274125" y="605231"/>
                  <a:pt x="3281904" y="611904"/>
                  <a:pt x="3284863" y="617205"/>
                </a:cubicBezTo>
                <a:cubicBezTo>
                  <a:pt x="3282183" y="658095"/>
                  <a:pt x="3291339" y="610119"/>
                  <a:pt x="3294438" y="583479"/>
                </a:cubicBezTo>
                <a:lnTo>
                  <a:pt x="3293826" y="597378"/>
                </a:lnTo>
                <a:lnTo>
                  <a:pt x="3296112" y="577580"/>
                </a:lnTo>
                <a:lnTo>
                  <a:pt x="3294438" y="583479"/>
                </a:lnTo>
                <a:cubicBezTo>
                  <a:pt x="3294228" y="576353"/>
                  <a:pt x="3294312" y="568195"/>
                  <a:pt x="3294964" y="561966"/>
                </a:cubicBezTo>
                <a:lnTo>
                  <a:pt x="3296879" y="557132"/>
                </a:lnTo>
                <a:lnTo>
                  <a:pt x="3296900" y="547146"/>
                </a:lnTo>
                <a:cubicBezTo>
                  <a:pt x="3296880" y="539342"/>
                  <a:pt x="3297061" y="531763"/>
                  <a:pt x="3298155" y="524439"/>
                </a:cubicBezTo>
                <a:lnTo>
                  <a:pt x="3301238" y="512277"/>
                </a:lnTo>
                <a:lnTo>
                  <a:pt x="3303158" y="513748"/>
                </a:lnTo>
                <a:cubicBezTo>
                  <a:pt x="3299330" y="546714"/>
                  <a:pt x="3297484" y="572875"/>
                  <a:pt x="3310592" y="483223"/>
                </a:cubicBezTo>
                <a:cubicBezTo>
                  <a:pt x="3308170" y="489875"/>
                  <a:pt x="3303795" y="515413"/>
                  <a:pt x="3305793" y="514650"/>
                </a:cubicBezTo>
                <a:cubicBezTo>
                  <a:pt x="3303795" y="515413"/>
                  <a:pt x="3303795" y="515413"/>
                  <a:pt x="3303158" y="513748"/>
                </a:cubicBezTo>
                <a:cubicBezTo>
                  <a:pt x="3305550" y="495014"/>
                  <a:pt x="3309304" y="473851"/>
                  <a:pt x="3311303" y="473087"/>
                </a:cubicBezTo>
                <a:cubicBezTo>
                  <a:pt x="3309304" y="473851"/>
                  <a:pt x="3312592" y="482461"/>
                  <a:pt x="3312592" y="482461"/>
                </a:cubicBezTo>
                <a:cubicBezTo>
                  <a:pt x="3314500" y="487459"/>
                  <a:pt x="3316590" y="480933"/>
                  <a:pt x="3319242" y="487877"/>
                </a:cubicBezTo>
                <a:cubicBezTo>
                  <a:pt x="3319151" y="493640"/>
                  <a:pt x="3318122" y="509943"/>
                  <a:pt x="3318048" y="521745"/>
                </a:cubicBezTo>
                <a:cubicBezTo>
                  <a:pt x="3316059" y="557032"/>
                  <a:pt x="3314108" y="595167"/>
                  <a:pt x="3311208" y="633188"/>
                </a:cubicBezTo>
                <a:lnTo>
                  <a:pt x="3310560" y="638904"/>
                </a:lnTo>
                <a:lnTo>
                  <a:pt x="3310589" y="639118"/>
                </a:lnTo>
                <a:cubicBezTo>
                  <a:pt x="3311540" y="650020"/>
                  <a:pt x="3311481" y="658418"/>
                  <a:pt x="3309520" y="661394"/>
                </a:cubicBezTo>
                <a:lnTo>
                  <a:pt x="3306788" y="672222"/>
                </a:lnTo>
                <a:lnTo>
                  <a:pt x="3301223" y="721364"/>
                </a:lnTo>
                <a:lnTo>
                  <a:pt x="3308543" y="692355"/>
                </a:lnTo>
                <a:cubicBezTo>
                  <a:pt x="3310540" y="681393"/>
                  <a:pt x="3311208" y="671171"/>
                  <a:pt x="3309520" y="661394"/>
                </a:cubicBezTo>
                <a:lnTo>
                  <a:pt x="3314226" y="649838"/>
                </a:lnTo>
                <a:lnTo>
                  <a:pt x="3317381" y="620608"/>
                </a:lnTo>
                <a:cubicBezTo>
                  <a:pt x="3320363" y="583550"/>
                  <a:pt x="3322791" y="546665"/>
                  <a:pt x="3326452" y="506762"/>
                </a:cubicBezTo>
                <a:cubicBezTo>
                  <a:pt x="3326828" y="482752"/>
                  <a:pt x="3328599" y="468393"/>
                  <a:pt x="3332338" y="441190"/>
                </a:cubicBezTo>
                <a:cubicBezTo>
                  <a:pt x="3336108" y="426066"/>
                  <a:pt x="3337698" y="437233"/>
                  <a:pt x="3336367" y="451743"/>
                </a:cubicBezTo>
                <a:cubicBezTo>
                  <a:pt x="3336277" y="457505"/>
                  <a:pt x="3333945" y="458397"/>
                  <a:pt x="3335869" y="469436"/>
                </a:cubicBezTo>
                <a:cubicBezTo>
                  <a:pt x="3343808" y="484223"/>
                  <a:pt x="3340705" y="513094"/>
                  <a:pt x="3340329" y="537103"/>
                </a:cubicBezTo>
                <a:cubicBezTo>
                  <a:pt x="3339312" y="568439"/>
                  <a:pt x="3337352" y="599677"/>
                  <a:pt x="3334519" y="630780"/>
                </a:cubicBezTo>
                <a:lnTo>
                  <a:pt x="3334050" y="634731"/>
                </a:lnTo>
                <a:lnTo>
                  <a:pt x="3334642" y="635800"/>
                </a:lnTo>
                <a:lnTo>
                  <a:pt x="3337718" y="644729"/>
                </a:lnTo>
                <a:lnTo>
                  <a:pt x="3339057" y="633134"/>
                </a:lnTo>
                <a:cubicBezTo>
                  <a:pt x="3342779" y="595516"/>
                  <a:pt x="3346289" y="558217"/>
                  <a:pt x="3350958" y="520954"/>
                </a:cubicBezTo>
                <a:cubicBezTo>
                  <a:pt x="3352181" y="552148"/>
                  <a:pt x="3352695" y="584489"/>
                  <a:pt x="3351312" y="617238"/>
                </a:cubicBezTo>
                <a:lnTo>
                  <a:pt x="3349224" y="645499"/>
                </a:lnTo>
                <a:lnTo>
                  <a:pt x="3351856" y="640686"/>
                </a:lnTo>
                <a:lnTo>
                  <a:pt x="3352115" y="640424"/>
                </a:lnTo>
                <a:lnTo>
                  <a:pt x="3355150" y="600418"/>
                </a:lnTo>
                <a:lnTo>
                  <a:pt x="3361203" y="527377"/>
                </a:lnTo>
                <a:lnTo>
                  <a:pt x="3361095" y="527503"/>
                </a:lnTo>
                <a:cubicBezTo>
                  <a:pt x="3355054" y="530630"/>
                  <a:pt x="3346803" y="526615"/>
                  <a:pt x="3357224" y="509073"/>
                </a:cubicBezTo>
                <a:lnTo>
                  <a:pt x="3361356" y="510246"/>
                </a:lnTo>
                <a:cubicBezTo>
                  <a:pt x="3365813" y="514858"/>
                  <a:pt x="3366624" y="519039"/>
                  <a:pt x="3365627" y="522231"/>
                </a:cubicBezTo>
                <a:lnTo>
                  <a:pt x="3361765" y="526723"/>
                </a:lnTo>
                <a:lnTo>
                  <a:pt x="3360330" y="599236"/>
                </a:lnTo>
                <a:lnTo>
                  <a:pt x="3357923" y="634547"/>
                </a:lnTo>
                <a:lnTo>
                  <a:pt x="3360467" y="631973"/>
                </a:lnTo>
                <a:cubicBezTo>
                  <a:pt x="3362309" y="631380"/>
                  <a:pt x="3363049" y="632706"/>
                  <a:pt x="3362463" y="634772"/>
                </a:cubicBezTo>
                <a:cubicBezTo>
                  <a:pt x="3373340" y="614801"/>
                  <a:pt x="3361151" y="560765"/>
                  <a:pt x="3371954" y="554162"/>
                </a:cubicBezTo>
                <a:lnTo>
                  <a:pt x="3374981" y="555978"/>
                </a:lnTo>
                <a:lnTo>
                  <a:pt x="3377555" y="528617"/>
                </a:lnTo>
                <a:lnTo>
                  <a:pt x="3377608" y="525540"/>
                </a:lnTo>
                <a:lnTo>
                  <a:pt x="3378560" y="524353"/>
                </a:lnTo>
                <a:lnTo>
                  <a:pt x="3382597" y="514802"/>
                </a:lnTo>
                <a:lnTo>
                  <a:pt x="3382599" y="516827"/>
                </a:lnTo>
                <a:lnTo>
                  <a:pt x="3379967" y="565862"/>
                </a:lnTo>
                <a:lnTo>
                  <a:pt x="3381283" y="571338"/>
                </a:lnTo>
                <a:cubicBezTo>
                  <a:pt x="3384119" y="593944"/>
                  <a:pt x="3381710" y="630775"/>
                  <a:pt x="3383183" y="633285"/>
                </a:cubicBezTo>
                <a:lnTo>
                  <a:pt x="3384064" y="630915"/>
                </a:lnTo>
                <a:lnTo>
                  <a:pt x="3391071" y="530019"/>
                </a:lnTo>
                <a:lnTo>
                  <a:pt x="3391101" y="529534"/>
                </a:lnTo>
                <a:lnTo>
                  <a:pt x="3394479" y="517684"/>
                </a:lnTo>
                <a:cubicBezTo>
                  <a:pt x="3395412" y="513944"/>
                  <a:pt x="3395788" y="511687"/>
                  <a:pt x="3395201" y="512305"/>
                </a:cubicBezTo>
                <a:cubicBezTo>
                  <a:pt x="3400010" y="509479"/>
                  <a:pt x="3408013" y="512603"/>
                  <a:pt x="3402916" y="517964"/>
                </a:cubicBezTo>
                <a:cubicBezTo>
                  <a:pt x="3410364" y="510128"/>
                  <a:pt x="3403023" y="520084"/>
                  <a:pt x="3407673" y="505885"/>
                </a:cubicBezTo>
                <a:cubicBezTo>
                  <a:pt x="3414175" y="487505"/>
                  <a:pt x="3414836" y="500584"/>
                  <a:pt x="3414836" y="500584"/>
                </a:cubicBezTo>
                <a:cubicBezTo>
                  <a:pt x="3415282" y="509423"/>
                  <a:pt x="3406446" y="530632"/>
                  <a:pt x="3406659" y="534873"/>
                </a:cubicBezTo>
                <a:cubicBezTo>
                  <a:pt x="3406659" y="534873"/>
                  <a:pt x="3411685" y="536288"/>
                  <a:pt x="3416728" y="538057"/>
                </a:cubicBezTo>
                <a:cubicBezTo>
                  <a:pt x="3414590" y="544774"/>
                  <a:pt x="3410225" y="556439"/>
                  <a:pt x="3410225" y="556439"/>
                </a:cubicBezTo>
                <a:cubicBezTo>
                  <a:pt x="3415483" y="562449"/>
                  <a:pt x="3417156" y="546541"/>
                  <a:pt x="3417156" y="546541"/>
                </a:cubicBezTo>
                <a:lnTo>
                  <a:pt x="3420356" y="541465"/>
                </a:lnTo>
                <a:lnTo>
                  <a:pt x="3422035" y="531906"/>
                </a:lnTo>
                <a:lnTo>
                  <a:pt x="3423356" y="536706"/>
                </a:lnTo>
                <a:lnTo>
                  <a:pt x="3429434" y="527064"/>
                </a:lnTo>
                <a:cubicBezTo>
                  <a:pt x="3433855" y="519574"/>
                  <a:pt x="3437342" y="513020"/>
                  <a:pt x="3436113" y="513197"/>
                </a:cubicBezTo>
                <a:cubicBezTo>
                  <a:pt x="3443596" y="514258"/>
                  <a:pt x="3434422" y="528751"/>
                  <a:pt x="3429754" y="542596"/>
                </a:cubicBezTo>
                <a:lnTo>
                  <a:pt x="3427521" y="551839"/>
                </a:lnTo>
                <a:lnTo>
                  <a:pt x="3427595" y="552107"/>
                </a:lnTo>
                <a:cubicBezTo>
                  <a:pt x="3428025" y="559109"/>
                  <a:pt x="3427225" y="565204"/>
                  <a:pt x="3425893" y="570799"/>
                </a:cubicBezTo>
                <a:lnTo>
                  <a:pt x="3424918" y="573923"/>
                </a:lnTo>
                <a:lnTo>
                  <a:pt x="3428633" y="569463"/>
                </a:lnTo>
                <a:cubicBezTo>
                  <a:pt x="3433105" y="559920"/>
                  <a:pt x="3435527" y="550669"/>
                  <a:pt x="3439892" y="539005"/>
                </a:cubicBezTo>
                <a:cubicBezTo>
                  <a:pt x="3443875" y="527928"/>
                  <a:pt x="3447153" y="519312"/>
                  <a:pt x="3450043" y="511998"/>
                </a:cubicBezTo>
                <a:lnTo>
                  <a:pt x="3456945" y="495009"/>
                </a:lnTo>
                <a:lnTo>
                  <a:pt x="3456492" y="500387"/>
                </a:lnTo>
                <a:lnTo>
                  <a:pt x="3454871" y="539340"/>
                </a:lnTo>
                <a:lnTo>
                  <a:pt x="3451244" y="559451"/>
                </a:lnTo>
                <a:cubicBezTo>
                  <a:pt x="3447956" y="572030"/>
                  <a:pt x="3450269" y="566714"/>
                  <a:pt x="3454031" y="558429"/>
                </a:cubicBezTo>
                <a:lnTo>
                  <a:pt x="3454082" y="558323"/>
                </a:lnTo>
                <a:lnTo>
                  <a:pt x="3454011" y="560005"/>
                </a:lnTo>
                <a:cubicBezTo>
                  <a:pt x="3452868" y="580130"/>
                  <a:pt x="3451329" y="600847"/>
                  <a:pt x="3449158" y="623155"/>
                </a:cubicBezTo>
                <a:cubicBezTo>
                  <a:pt x="3449900" y="625099"/>
                  <a:pt x="3446782" y="647928"/>
                  <a:pt x="3450781" y="646402"/>
                </a:cubicBezTo>
                <a:cubicBezTo>
                  <a:pt x="3455113" y="644747"/>
                  <a:pt x="3453247" y="615866"/>
                  <a:pt x="3453671" y="609977"/>
                </a:cubicBezTo>
                <a:lnTo>
                  <a:pt x="3458301" y="549637"/>
                </a:lnTo>
                <a:lnTo>
                  <a:pt x="3460241" y="545641"/>
                </a:lnTo>
                <a:cubicBezTo>
                  <a:pt x="3462328" y="541881"/>
                  <a:pt x="3464259" y="539245"/>
                  <a:pt x="3465515" y="539598"/>
                </a:cubicBezTo>
                <a:cubicBezTo>
                  <a:pt x="3470844" y="538833"/>
                  <a:pt x="3446223" y="615365"/>
                  <a:pt x="3460691" y="591211"/>
                </a:cubicBezTo>
                <a:cubicBezTo>
                  <a:pt x="3462810" y="584141"/>
                  <a:pt x="3478328" y="539895"/>
                  <a:pt x="3483245" y="539189"/>
                </a:cubicBezTo>
                <a:cubicBezTo>
                  <a:pt x="3486114" y="538778"/>
                  <a:pt x="3494276" y="553274"/>
                  <a:pt x="3494169" y="551152"/>
                </a:cubicBezTo>
                <a:cubicBezTo>
                  <a:pt x="3494276" y="553274"/>
                  <a:pt x="3494383" y="555394"/>
                  <a:pt x="3494490" y="557515"/>
                </a:cubicBezTo>
                <a:cubicBezTo>
                  <a:pt x="3499497" y="550386"/>
                  <a:pt x="3508297" y="520281"/>
                  <a:pt x="3504183" y="545086"/>
                </a:cubicBezTo>
                <a:cubicBezTo>
                  <a:pt x="3497734" y="572717"/>
                  <a:pt x="3509064" y="535482"/>
                  <a:pt x="3513322" y="521697"/>
                </a:cubicBezTo>
                <a:lnTo>
                  <a:pt x="3514347" y="518555"/>
                </a:lnTo>
                <a:lnTo>
                  <a:pt x="3508815" y="606422"/>
                </a:lnTo>
                <a:cubicBezTo>
                  <a:pt x="3509467" y="614129"/>
                  <a:pt x="3510666" y="629265"/>
                  <a:pt x="3513056" y="610531"/>
                </a:cubicBezTo>
                <a:cubicBezTo>
                  <a:pt x="3515644" y="586312"/>
                  <a:pt x="3515792" y="562707"/>
                  <a:pt x="3520910" y="539114"/>
                </a:cubicBezTo>
                <a:cubicBezTo>
                  <a:pt x="3521858" y="549094"/>
                  <a:pt x="3521966" y="558878"/>
                  <a:pt x="3521651" y="568564"/>
                </a:cubicBezTo>
                <a:lnTo>
                  <a:pt x="3520292" y="590279"/>
                </a:lnTo>
                <a:lnTo>
                  <a:pt x="3519439" y="593815"/>
                </a:lnTo>
                <a:cubicBezTo>
                  <a:pt x="3517320" y="602932"/>
                  <a:pt x="3516746" y="607420"/>
                  <a:pt x="3517118" y="609020"/>
                </a:cubicBezTo>
                <a:lnTo>
                  <a:pt x="3519180" y="607704"/>
                </a:lnTo>
                <a:lnTo>
                  <a:pt x="3517975" y="626333"/>
                </a:lnTo>
                <a:cubicBezTo>
                  <a:pt x="3517616" y="636036"/>
                  <a:pt x="3517664" y="645842"/>
                  <a:pt x="3518528" y="655855"/>
                </a:cubicBezTo>
                <a:lnTo>
                  <a:pt x="3520430" y="637827"/>
                </a:lnTo>
                <a:lnTo>
                  <a:pt x="3524388" y="600310"/>
                </a:lnTo>
                <a:lnTo>
                  <a:pt x="3525855" y="597851"/>
                </a:lnTo>
                <a:cubicBezTo>
                  <a:pt x="3527592" y="594847"/>
                  <a:pt x="3529070" y="592431"/>
                  <a:pt x="3529685" y="592344"/>
                </a:cubicBezTo>
                <a:cubicBezTo>
                  <a:pt x="3532144" y="591990"/>
                  <a:pt x="3521205" y="628813"/>
                  <a:pt x="3521652" y="637650"/>
                </a:cubicBezTo>
                <a:cubicBezTo>
                  <a:pt x="3528885" y="625573"/>
                  <a:pt x="3526087" y="619210"/>
                  <a:pt x="3532697" y="602949"/>
                </a:cubicBezTo>
                <a:cubicBezTo>
                  <a:pt x="3532697" y="602949"/>
                  <a:pt x="3541284" y="568601"/>
                  <a:pt x="3543743" y="568248"/>
                </a:cubicBezTo>
                <a:lnTo>
                  <a:pt x="3547521" y="594055"/>
                </a:lnTo>
                <a:cubicBezTo>
                  <a:pt x="3549980" y="593703"/>
                  <a:pt x="3581335" y="503385"/>
                  <a:pt x="3570719" y="546571"/>
                </a:cubicBezTo>
                <a:cubicBezTo>
                  <a:pt x="3562096" y="572022"/>
                  <a:pt x="3557768" y="592585"/>
                  <a:pt x="3556415" y="614856"/>
                </a:cubicBezTo>
                <a:cubicBezTo>
                  <a:pt x="3554741" y="630764"/>
                  <a:pt x="3544941" y="641072"/>
                  <a:pt x="3545816" y="658395"/>
                </a:cubicBezTo>
                <a:lnTo>
                  <a:pt x="3544130" y="658637"/>
                </a:lnTo>
                <a:lnTo>
                  <a:pt x="3543818" y="658681"/>
                </a:lnTo>
                <a:cubicBezTo>
                  <a:pt x="3543484" y="658730"/>
                  <a:pt x="3543318" y="658754"/>
                  <a:pt x="3543568" y="658718"/>
                </a:cubicBezTo>
                <a:lnTo>
                  <a:pt x="3544130" y="658637"/>
                </a:lnTo>
                <a:lnTo>
                  <a:pt x="3545067" y="658503"/>
                </a:lnTo>
                <a:cubicBezTo>
                  <a:pt x="3545482" y="658443"/>
                  <a:pt x="3545816" y="658395"/>
                  <a:pt x="3545816" y="658395"/>
                </a:cubicBezTo>
                <a:cubicBezTo>
                  <a:pt x="3558413" y="654449"/>
                  <a:pt x="3556307" y="612734"/>
                  <a:pt x="3563880" y="607374"/>
                </a:cubicBezTo>
                <a:cubicBezTo>
                  <a:pt x="3563849" y="606756"/>
                  <a:pt x="3564627" y="606332"/>
                  <a:pt x="3565814" y="606078"/>
                </a:cubicBezTo>
                <a:lnTo>
                  <a:pt x="3569115" y="605869"/>
                </a:lnTo>
                <a:lnTo>
                  <a:pt x="3572733" y="562159"/>
                </a:lnTo>
                <a:lnTo>
                  <a:pt x="3576835" y="567523"/>
                </a:lnTo>
                <a:lnTo>
                  <a:pt x="3576669" y="603180"/>
                </a:lnTo>
                <a:lnTo>
                  <a:pt x="3576525" y="605171"/>
                </a:lnTo>
                <a:lnTo>
                  <a:pt x="3576547" y="607581"/>
                </a:lnTo>
                <a:lnTo>
                  <a:pt x="3576692" y="607671"/>
                </a:lnTo>
                <a:cubicBezTo>
                  <a:pt x="3583408" y="593531"/>
                  <a:pt x="3580165" y="578330"/>
                  <a:pt x="3586988" y="566312"/>
                </a:cubicBezTo>
                <a:cubicBezTo>
                  <a:pt x="3589644" y="561659"/>
                  <a:pt x="3592102" y="561305"/>
                  <a:pt x="3596913" y="558478"/>
                </a:cubicBezTo>
                <a:cubicBezTo>
                  <a:pt x="3606713" y="548169"/>
                  <a:pt x="3608404" y="532615"/>
                  <a:pt x="3613054" y="518416"/>
                </a:cubicBezTo>
                <a:cubicBezTo>
                  <a:pt x="3624332" y="488310"/>
                  <a:pt x="3627911" y="461091"/>
                  <a:pt x="3641754" y="432753"/>
                </a:cubicBezTo>
                <a:cubicBezTo>
                  <a:pt x="3636037" y="466689"/>
                  <a:pt x="3626897" y="490078"/>
                  <a:pt x="3620771" y="524074"/>
                </a:cubicBezTo>
                <a:cubicBezTo>
                  <a:pt x="3621216" y="532911"/>
                  <a:pt x="3614606" y="549172"/>
                  <a:pt x="3607819" y="570087"/>
                </a:cubicBezTo>
                <a:cubicBezTo>
                  <a:pt x="3605912" y="581400"/>
                  <a:pt x="3585729" y="639489"/>
                  <a:pt x="3604667" y="605791"/>
                </a:cubicBezTo>
                <a:cubicBezTo>
                  <a:pt x="3606787" y="598722"/>
                  <a:pt x="3618065" y="568616"/>
                  <a:pt x="3620292" y="563667"/>
                </a:cubicBezTo>
                <a:cubicBezTo>
                  <a:pt x="3622644" y="561194"/>
                  <a:pt x="3627971" y="560427"/>
                  <a:pt x="3627971" y="560427"/>
                </a:cubicBezTo>
                <a:cubicBezTo>
                  <a:pt x="3634796" y="548410"/>
                  <a:pt x="3636594" y="534976"/>
                  <a:pt x="3638910" y="523606"/>
                </a:cubicBezTo>
                <a:cubicBezTo>
                  <a:pt x="3643382" y="514062"/>
                  <a:pt x="3644734" y="491791"/>
                  <a:pt x="3652413" y="488551"/>
                </a:cubicBezTo>
                <a:cubicBezTo>
                  <a:pt x="3660093" y="485313"/>
                  <a:pt x="3645412" y="505224"/>
                  <a:pt x="3652859" y="497389"/>
                </a:cubicBezTo>
                <a:cubicBezTo>
                  <a:pt x="3662660" y="487081"/>
                  <a:pt x="3673937" y="456976"/>
                  <a:pt x="3662999" y="493797"/>
                </a:cubicBezTo>
                <a:cubicBezTo>
                  <a:pt x="3656532" y="521076"/>
                  <a:pt x="3649298" y="533153"/>
                  <a:pt x="3645933" y="564615"/>
                </a:cubicBezTo>
                <a:cubicBezTo>
                  <a:pt x="3651519" y="558740"/>
                  <a:pt x="3660331" y="533973"/>
                  <a:pt x="3666274" y="517929"/>
                </a:cubicBezTo>
                <a:lnTo>
                  <a:pt x="3667071" y="515902"/>
                </a:lnTo>
                <a:lnTo>
                  <a:pt x="3667021" y="549832"/>
                </a:lnTo>
                <a:lnTo>
                  <a:pt x="3671622" y="505102"/>
                </a:lnTo>
                <a:lnTo>
                  <a:pt x="3676869" y="498694"/>
                </a:lnTo>
                <a:cubicBezTo>
                  <a:pt x="3679937" y="496617"/>
                  <a:pt x="3675785" y="507896"/>
                  <a:pt x="3674048" y="516424"/>
                </a:cubicBezTo>
                <a:cubicBezTo>
                  <a:pt x="3697352" y="471062"/>
                  <a:pt x="3702818" y="423987"/>
                  <a:pt x="3723664" y="378976"/>
                </a:cubicBezTo>
                <a:lnTo>
                  <a:pt x="3726864" y="371192"/>
                </a:lnTo>
                <a:lnTo>
                  <a:pt x="3726891" y="371681"/>
                </a:lnTo>
                <a:cubicBezTo>
                  <a:pt x="3727437" y="379110"/>
                  <a:pt x="3723062" y="404646"/>
                  <a:pt x="3724988" y="415686"/>
                </a:cubicBezTo>
                <a:cubicBezTo>
                  <a:pt x="3728290" y="430336"/>
                  <a:pt x="3728740" y="394523"/>
                  <a:pt x="3729468" y="390427"/>
                </a:cubicBezTo>
                <a:cubicBezTo>
                  <a:pt x="3729739" y="381890"/>
                  <a:pt x="3730114" y="375184"/>
                  <a:pt x="3730556" y="369326"/>
                </a:cubicBezTo>
                <a:lnTo>
                  <a:pt x="3731415" y="360126"/>
                </a:lnTo>
                <a:lnTo>
                  <a:pt x="3743156" y="331574"/>
                </a:lnTo>
                <a:lnTo>
                  <a:pt x="3745275" y="332840"/>
                </a:lnTo>
                <a:cubicBezTo>
                  <a:pt x="3744774" y="333031"/>
                  <a:pt x="3744844" y="331652"/>
                  <a:pt x="3745268" y="329373"/>
                </a:cubicBezTo>
                <a:lnTo>
                  <a:pt x="3746938" y="322378"/>
                </a:lnTo>
                <a:lnTo>
                  <a:pt x="3755713" y="301038"/>
                </a:lnTo>
                <a:lnTo>
                  <a:pt x="3755359" y="309260"/>
                </a:lnTo>
                <a:lnTo>
                  <a:pt x="3761091" y="309645"/>
                </a:lnTo>
                <a:lnTo>
                  <a:pt x="3754754" y="332495"/>
                </a:lnTo>
                <a:lnTo>
                  <a:pt x="3764742" y="310063"/>
                </a:lnTo>
                <a:lnTo>
                  <a:pt x="3765150" y="322903"/>
                </a:lnTo>
                <a:lnTo>
                  <a:pt x="3765651" y="328363"/>
                </a:lnTo>
                <a:lnTo>
                  <a:pt x="3738880" y="401361"/>
                </a:lnTo>
                <a:cubicBezTo>
                  <a:pt x="3722052" y="449266"/>
                  <a:pt x="3706521" y="497342"/>
                  <a:pt x="3693739" y="546713"/>
                </a:cubicBezTo>
                <a:cubicBezTo>
                  <a:pt x="3692733" y="551309"/>
                  <a:pt x="3687602" y="564152"/>
                  <a:pt x="3683380" y="576597"/>
                </a:cubicBezTo>
                <a:lnTo>
                  <a:pt x="3682915" y="578201"/>
                </a:lnTo>
                <a:lnTo>
                  <a:pt x="3684280" y="596740"/>
                </a:lnTo>
                <a:lnTo>
                  <a:pt x="3688185" y="585770"/>
                </a:lnTo>
                <a:lnTo>
                  <a:pt x="3688639" y="577559"/>
                </a:lnTo>
                <a:lnTo>
                  <a:pt x="3691721" y="565397"/>
                </a:lnTo>
                <a:lnTo>
                  <a:pt x="3693642" y="566868"/>
                </a:lnTo>
                <a:lnTo>
                  <a:pt x="3693483" y="568291"/>
                </a:lnTo>
                <a:lnTo>
                  <a:pt x="3693810" y="567154"/>
                </a:lnTo>
                <a:lnTo>
                  <a:pt x="3693642" y="566868"/>
                </a:lnTo>
                <a:cubicBezTo>
                  <a:pt x="3696033" y="548134"/>
                  <a:pt x="3699787" y="526972"/>
                  <a:pt x="3701785" y="526209"/>
                </a:cubicBezTo>
                <a:cubicBezTo>
                  <a:pt x="3700786" y="526589"/>
                  <a:pt x="3701108" y="528933"/>
                  <a:pt x="3701681" y="531180"/>
                </a:cubicBezTo>
                <a:lnTo>
                  <a:pt x="3702488" y="533879"/>
                </a:lnTo>
                <a:lnTo>
                  <a:pt x="3705587" y="524715"/>
                </a:lnTo>
                <a:cubicBezTo>
                  <a:pt x="3710077" y="508982"/>
                  <a:pt x="3714001" y="490125"/>
                  <a:pt x="3720963" y="480846"/>
                </a:cubicBezTo>
                <a:cubicBezTo>
                  <a:pt x="3723314" y="478372"/>
                  <a:pt x="3728642" y="477607"/>
                  <a:pt x="3728535" y="475486"/>
                </a:cubicBezTo>
                <a:cubicBezTo>
                  <a:pt x="3733007" y="465942"/>
                  <a:pt x="3739367" y="436542"/>
                  <a:pt x="3746297" y="426646"/>
                </a:cubicBezTo>
                <a:cubicBezTo>
                  <a:pt x="3748934" y="421639"/>
                  <a:pt x="3756310" y="420579"/>
                  <a:pt x="3756310" y="420579"/>
                </a:cubicBezTo>
                <a:cubicBezTo>
                  <a:pt x="3756310" y="420579"/>
                  <a:pt x="3756975" y="419416"/>
                  <a:pt x="3757610" y="417677"/>
                </a:cubicBezTo>
                <a:lnTo>
                  <a:pt x="3758104" y="414886"/>
                </a:lnTo>
                <a:lnTo>
                  <a:pt x="3760036" y="410979"/>
                </a:lnTo>
                <a:lnTo>
                  <a:pt x="3760872" y="410755"/>
                </a:lnTo>
                <a:cubicBezTo>
                  <a:pt x="3761166" y="410447"/>
                  <a:pt x="3761139" y="409915"/>
                  <a:pt x="3761085" y="408855"/>
                </a:cubicBezTo>
                <a:lnTo>
                  <a:pt x="3760036" y="410979"/>
                </a:lnTo>
                <a:lnTo>
                  <a:pt x="3758734" y="411330"/>
                </a:lnTo>
                <a:cubicBezTo>
                  <a:pt x="3763438" y="406381"/>
                  <a:pt x="3768033" y="399312"/>
                  <a:pt x="3768033" y="399312"/>
                </a:cubicBezTo>
                <a:cubicBezTo>
                  <a:pt x="3775929" y="400315"/>
                  <a:pt x="3751839" y="430123"/>
                  <a:pt x="3750380" y="450272"/>
                </a:cubicBezTo>
                <a:cubicBezTo>
                  <a:pt x="3750486" y="452395"/>
                  <a:pt x="3753285" y="458758"/>
                  <a:pt x="3753391" y="460880"/>
                </a:cubicBezTo>
                <a:cubicBezTo>
                  <a:pt x="3751592" y="474312"/>
                  <a:pt x="3747050" y="490633"/>
                  <a:pt x="3743006" y="508660"/>
                </a:cubicBezTo>
                <a:cubicBezTo>
                  <a:pt x="3741947" y="512196"/>
                  <a:pt x="3736370" y="528485"/>
                  <a:pt x="3731072" y="544157"/>
                </a:cubicBezTo>
                <a:lnTo>
                  <a:pt x="3731057" y="544207"/>
                </a:lnTo>
                <a:lnTo>
                  <a:pt x="3731700" y="552932"/>
                </a:lnTo>
                <a:lnTo>
                  <a:pt x="3731269" y="570963"/>
                </a:lnTo>
                <a:lnTo>
                  <a:pt x="3732692" y="569880"/>
                </a:lnTo>
                <a:cubicBezTo>
                  <a:pt x="3733991" y="568775"/>
                  <a:pt x="3735051" y="567755"/>
                  <a:pt x="3735634" y="567048"/>
                </a:cubicBezTo>
                <a:cubicBezTo>
                  <a:pt x="3737879" y="562452"/>
                  <a:pt x="3751044" y="520682"/>
                  <a:pt x="3745005" y="548254"/>
                </a:cubicBezTo>
                <a:cubicBezTo>
                  <a:pt x="3738645" y="577654"/>
                  <a:pt x="3756603" y="524512"/>
                  <a:pt x="3758723" y="517443"/>
                </a:cubicBezTo>
                <a:cubicBezTo>
                  <a:pt x="3765617" y="498649"/>
                  <a:pt x="3772227" y="482389"/>
                  <a:pt x="3774366" y="475672"/>
                </a:cubicBezTo>
                <a:cubicBezTo>
                  <a:pt x="3789188" y="438114"/>
                  <a:pt x="3802179" y="403133"/>
                  <a:pt x="3814855" y="369043"/>
                </a:cubicBezTo>
                <a:lnTo>
                  <a:pt x="3817562" y="361942"/>
                </a:lnTo>
                <a:lnTo>
                  <a:pt x="3818657" y="370054"/>
                </a:lnTo>
                <a:lnTo>
                  <a:pt x="3819294" y="372826"/>
                </a:lnTo>
                <a:lnTo>
                  <a:pt x="3811583" y="395195"/>
                </a:lnTo>
                <a:cubicBezTo>
                  <a:pt x="3806916" y="409040"/>
                  <a:pt x="3790845" y="442327"/>
                  <a:pt x="3791398" y="453286"/>
                </a:cubicBezTo>
                <a:cubicBezTo>
                  <a:pt x="3791613" y="457528"/>
                  <a:pt x="3798990" y="456469"/>
                  <a:pt x="3802198" y="462773"/>
                </a:cubicBezTo>
                <a:cubicBezTo>
                  <a:pt x="3805102" y="471259"/>
                  <a:pt x="3799989" y="476266"/>
                  <a:pt x="3795731" y="490052"/>
                </a:cubicBezTo>
                <a:cubicBezTo>
                  <a:pt x="3793825" y="501364"/>
                  <a:pt x="3794271" y="510202"/>
                  <a:pt x="3792151" y="517273"/>
                </a:cubicBezTo>
                <a:lnTo>
                  <a:pt x="3789585" y="525524"/>
                </a:lnTo>
                <a:lnTo>
                  <a:pt x="3789818" y="525208"/>
                </a:lnTo>
                <a:cubicBezTo>
                  <a:pt x="3790317" y="524724"/>
                  <a:pt x="3790740" y="524551"/>
                  <a:pt x="3791061" y="524773"/>
                </a:cubicBezTo>
                <a:cubicBezTo>
                  <a:pt x="3791810" y="525288"/>
                  <a:pt x="3791826" y="527667"/>
                  <a:pt x="3791392" y="531056"/>
                </a:cubicBezTo>
                <a:lnTo>
                  <a:pt x="3790250" y="537363"/>
                </a:lnTo>
                <a:lnTo>
                  <a:pt x="3792834" y="534889"/>
                </a:lnTo>
                <a:cubicBezTo>
                  <a:pt x="3794740" y="533814"/>
                  <a:pt x="3796661" y="533004"/>
                  <a:pt x="3797836" y="531767"/>
                </a:cubicBezTo>
                <a:cubicBezTo>
                  <a:pt x="3800063" y="526819"/>
                  <a:pt x="3801987" y="515860"/>
                  <a:pt x="3806869" y="506257"/>
                </a:cubicBezTo>
                <a:cubicBezTo>
                  <a:pt x="3808989" y="499187"/>
                  <a:pt x="3822600" y="466254"/>
                  <a:pt x="3818788" y="488879"/>
                </a:cubicBezTo>
                <a:cubicBezTo>
                  <a:pt x="3817008" y="502665"/>
                  <a:pt x="3807529" y="519338"/>
                  <a:pt x="3805392" y="526053"/>
                </a:cubicBezTo>
                <a:cubicBezTo>
                  <a:pt x="3802862" y="533183"/>
                  <a:pt x="3806070" y="539488"/>
                  <a:pt x="3806176" y="541608"/>
                </a:cubicBezTo>
                <a:cubicBezTo>
                  <a:pt x="3803522" y="546263"/>
                  <a:pt x="3801188" y="549090"/>
                  <a:pt x="3799050" y="555807"/>
                </a:cubicBezTo>
                <a:lnTo>
                  <a:pt x="3799092" y="556636"/>
                </a:lnTo>
                <a:lnTo>
                  <a:pt x="3800330" y="553501"/>
                </a:lnTo>
                <a:cubicBezTo>
                  <a:pt x="3804812" y="543691"/>
                  <a:pt x="3805318" y="553705"/>
                  <a:pt x="3805318" y="553705"/>
                </a:cubicBezTo>
                <a:cubicBezTo>
                  <a:pt x="3805764" y="562543"/>
                  <a:pt x="3796928" y="583752"/>
                  <a:pt x="3797141" y="587994"/>
                </a:cubicBezTo>
                <a:cubicBezTo>
                  <a:pt x="3797141" y="587994"/>
                  <a:pt x="3798398" y="588348"/>
                  <a:pt x="3800285" y="588922"/>
                </a:cubicBezTo>
                <a:lnTo>
                  <a:pt x="3801233" y="589231"/>
                </a:lnTo>
                <a:lnTo>
                  <a:pt x="3805443" y="574106"/>
                </a:lnTo>
                <a:cubicBezTo>
                  <a:pt x="3807439" y="567131"/>
                  <a:pt x="3809496" y="560360"/>
                  <a:pt x="3811754" y="553983"/>
                </a:cubicBezTo>
                <a:cubicBezTo>
                  <a:pt x="3815095" y="542465"/>
                  <a:pt x="3819664" y="530771"/>
                  <a:pt x="3824491" y="519039"/>
                </a:cubicBezTo>
                <a:lnTo>
                  <a:pt x="3828033" y="510310"/>
                </a:lnTo>
                <a:lnTo>
                  <a:pt x="3827909" y="512266"/>
                </a:lnTo>
                <a:lnTo>
                  <a:pt x="3826951" y="528482"/>
                </a:lnTo>
                <a:lnTo>
                  <a:pt x="3819434" y="550744"/>
                </a:lnTo>
                <a:cubicBezTo>
                  <a:pt x="3812415" y="567063"/>
                  <a:pt x="3803400" y="592927"/>
                  <a:pt x="3817778" y="575194"/>
                </a:cubicBezTo>
                <a:lnTo>
                  <a:pt x="3824879" y="560477"/>
                </a:lnTo>
                <a:lnTo>
                  <a:pt x="3823855" y="573108"/>
                </a:lnTo>
                <a:lnTo>
                  <a:pt x="3825374" y="570377"/>
                </a:lnTo>
                <a:cubicBezTo>
                  <a:pt x="3826645" y="567823"/>
                  <a:pt x="3827209" y="566229"/>
                  <a:pt x="3826595" y="566318"/>
                </a:cubicBezTo>
                <a:cubicBezTo>
                  <a:pt x="3832209" y="567114"/>
                  <a:pt x="3828449" y="575464"/>
                  <a:pt x="3824251" y="585432"/>
                </a:cubicBezTo>
                <a:lnTo>
                  <a:pt x="3822487" y="589951"/>
                </a:lnTo>
                <a:lnTo>
                  <a:pt x="3821986" y="596110"/>
                </a:lnTo>
                <a:lnTo>
                  <a:pt x="3820048" y="620206"/>
                </a:lnTo>
                <a:lnTo>
                  <a:pt x="3824786" y="608150"/>
                </a:lnTo>
                <a:lnTo>
                  <a:pt x="3828034" y="598833"/>
                </a:lnTo>
                <a:lnTo>
                  <a:pt x="3832656" y="561686"/>
                </a:lnTo>
                <a:cubicBezTo>
                  <a:pt x="3835460" y="541284"/>
                  <a:pt x="3837210" y="552430"/>
                  <a:pt x="3837782" y="564427"/>
                </a:cubicBezTo>
                <a:lnTo>
                  <a:pt x="3837901" y="571922"/>
                </a:lnTo>
                <a:lnTo>
                  <a:pt x="3840524" y="565119"/>
                </a:lnTo>
                <a:lnTo>
                  <a:pt x="3847427" y="548129"/>
                </a:lnTo>
                <a:lnTo>
                  <a:pt x="3846975" y="553506"/>
                </a:lnTo>
                <a:lnTo>
                  <a:pt x="3845353" y="592461"/>
                </a:lnTo>
                <a:lnTo>
                  <a:pt x="3841726" y="612572"/>
                </a:lnTo>
                <a:cubicBezTo>
                  <a:pt x="3838440" y="625151"/>
                  <a:pt x="3840752" y="619833"/>
                  <a:pt x="3844513" y="611549"/>
                </a:cubicBezTo>
                <a:lnTo>
                  <a:pt x="3844564" y="611443"/>
                </a:lnTo>
                <a:lnTo>
                  <a:pt x="3844495" y="613125"/>
                </a:lnTo>
                <a:cubicBezTo>
                  <a:pt x="3843350" y="633252"/>
                  <a:pt x="3841812" y="653966"/>
                  <a:pt x="3839641" y="676275"/>
                </a:cubicBezTo>
                <a:cubicBezTo>
                  <a:pt x="3840012" y="677248"/>
                  <a:pt x="3839418" y="683441"/>
                  <a:pt x="3839231" y="689200"/>
                </a:cubicBezTo>
                <a:lnTo>
                  <a:pt x="3839340" y="693435"/>
                </a:lnTo>
                <a:lnTo>
                  <a:pt x="3840694" y="684378"/>
                </a:lnTo>
                <a:cubicBezTo>
                  <a:pt x="3843560" y="651676"/>
                  <a:pt x="3841401" y="621832"/>
                  <a:pt x="3848848" y="585097"/>
                </a:cubicBezTo>
                <a:lnTo>
                  <a:pt x="3848445" y="607165"/>
                </a:lnTo>
                <a:lnTo>
                  <a:pt x="3848782" y="602758"/>
                </a:lnTo>
                <a:lnTo>
                  <a:pt x="3850724" y="598762"/>
                </a:lnTo>
                <a:lnTo>
                  <a:pt x="3851861" y="597459"/>
                </a:lnTo>
                <a:lnTo>
                  <a:pt x="3852585" y="580353"/>
                </a:lnTo>
                <a:lnTo>
                  <a:pt x="3853321" y="564334"/>
                </a:lnTo>
                <a:lnTo>
                  <a:pt x="3860663" y="554551"/>
                </a:lnTo>
                <a:lnTo>
                  <a:pt x="3862730" y="555636"/>
                </a:lnTo>
                <a:lnTo>
                  <a:pt x="3862906" y="585863"/>
                </a:lnTo>
                <a:lnTo>
                  <a:pt x="3864448" y="582959"/>
                </a:lnTo>
                <a:cubicBezTo>
                  <a:pt x="3865138" y="584765"/>
                  <a:pt x="3865301" y="586691"/>
                  <a:pt x="3865120" y="588470"/>
                </a:cubicBezTo>
                <a:cubicBezTo>
                  <a:pt x="3864941" y="590249"/>
                  <a:pt x="3864419" y="591881"/>
                  <a:pt x="3863736" y="593096"/>
                </a:cubicBezTo>
                <a:lnTo>
                  <a:pt x="3862920" y="590199"/>
                </a:lnTo>
                <a:lnTo>
                  <a:pt x="3862941" y="597759"/>
                </a:lnTo>
                <a:lnTo>
                  <a:pt x="3863736" y="593096"/>
                </a:lnTo>
                <a:cubicBezTo>
                  <a:pt x="3863980" y="596982"/>
                  <a:pt x="3864078" y="600425"/>
                  <a:pt x="3864096" y="603615"/>
                </a:cubicBezTo>
                <a:lnTo>
                  <a:pt x="3864022" y="609566"/>
                </a:lnTo>
                <a:lnTo>
                  <a:pt x="3864989" y="607216"/>
                </a:lnTo>
                <a:lnTo>
                  <a:pt x="3868171" y="600297"/>
                </a:lnTo>
                <a:lnTo>
                  <a:pt x="3869185" y="581241"/>
                </a:lnTo>
                <a:cubicBezTo>
                  <a:pt x="3871162" y="549489"/>
                  <a:pt x="3873579" y="523387"/>
                  <a:pt x="3876268" y="483936"/>
                </a:cubicBezTo>
                <a:cubicBezTo>
                  <a:pt x="3876268" y="483936"/>
                  <a:pt x="3876224" y="483521"/>
                  <a:pt x="3876159" y="482796"/>
                </a:cubicBezTo>
                <a:lnTo>
                  <a:pt x="3876135" y="482494"/>
                </a:lnTo>
                <a:lnTo>
                  <a:pt x="3874889" y="487271"/>
                </a:lnTo>
                <a:cubicBezTo>
                  <a:pt x="3870147" y="501422"/>
                  <a:pt x="3861989" y="519218"/>
                  <a:pt x="3860466" y="525846"/>
                </a:cubicBezTo>
                <a:lnTo>
                  <a:pt x="3852075" y="559593"/>
                </a:lnTo>
                <a:lnTo>
                  <a:pt x="3854226" y="531112"/>
                </a:lnTo>
                <a:lnTo>
                  <a:pt x="3855620" y="527610"/>
                </a:lnTo>
                <a:cubicBezTo>
                  <a:pt x="3858177" y="520878"/>
                  <a:pt x="3860959" y="513135"/>
                  <a:pt x="3864278" y="503222"/>
                </a:cubicBezTo>
                <a:cubicBezTo>
                  <a:pt x="3865540" y="500637"/>
                  <a:pt x="3870259" y="486290"/>
                  <a:pt x="3873866" y="477439"/>
                </a:cubicBezTo>
                <a:lnTo>
                  <a:pt x="3875818" y="473380"/>
                </a:lnTo>
                <a:lnTo>
                  <a:pt x="3875771" y="470760"/>
                </a:lnTo>
                <a:cubicBezTo>
                  <a:pt x="3875998" y="464230"/>
                  <a:pt x="3877174" y="457814"/>
                  <a:pt x="3880976" y="458272"/>
                </a:cubicBezTo>
                <a:cubicBezTo>
                  <a:pt x="3884352" y="461119"/>
                  <a:pt x="3878208" y="501015"/>
                  <a:pt x="3878844" y="502682"/>
                </a:cubicBezTo>
                <a:cubicBezTo>
                  <a:pt x="3878089" y="522700"/>
                  <a:pt x="3877073" y="541783"/>
                  <a:pt x="3876176" y="561059"/>
                </a:cubicBezTo>
                <a:lnTo>
                  <a:pt x="3875127" y="593261"/>
                </a:lnTo>
                <a:lnTo>
                  <a:pt x="3876660" y="594304"/>
                </a:lnTo>
                <a:cubicBezTo>
                  <a:pt x="3877827" y="595571"/>
                  <a:pt x="3879113" y="597279"/>
                  <a:pt x="3880306" y="598932"/>
                </a:cubicBezTo>
                <a:lnTo>
                  <a:pt x="3880654" y="599418"/>
                </a:lnTo>
                <a:lnTo>
                  <a:pt x="3881049" y="591798"/>
                </a:lnTo>
                <a:cubicBezTo>
                  <a:pt x="3881450" y="582181"/>
                  <a:pt x="3881561" y="574039"/>
                  <a:pt x="3881835" y="572502"/>
                </a:cubicBezTo>
                <a:cubicBezTo>
                  <a:pt x="3883738" y="528497"/>
                  <a:pt x="3887234" y="481658"/>
                  <a:pt x="3888288" y="428431"/>
                </a:cubicBezTo>
                <a:cubicBezTo>
                  <a:pt x="3888288" y="428431"/>
                  <a:pt x="3889391" y="400324"/>
                  <a:pt x="3893300" y="404561"/>
                </a:cubicBezTo>
                <a:lnTo>
                  <a:pt x="3893277" y="412164"/>
                </a:lnTo>
                <a:lnTo>
                  <a:pt x="3890218" y="422718"/>
                </a:lnTo>
                <a:cubicBezTo>
                  <a:pt x="3889164" y="426875"/>
                  <a:pt x="3888544" y="430214"/>
                  <a:pt x="3888795" y="431735"/>
                </a:cubicBezTo>
                <a:lnTo>
                  <a:pt x="3892389" y="429955"/>
                </a:lnTo>
                <a:lnTo>
                  <a:pt x="3892197" y="432667"/>
                </a:lnTo>
                <a:cubicBezTo>
                  <a:pt x="3890924" y="429335"/>
                  <a:pt x="3888988" y="461258"/>
                  <a:pt x="3895319" y="458841"/>
                </a:cubicBezTo>
                <a:cubicBezTo>
                  <a:pt x="3897318" y="458078"/>
                  <a:pt x="3897256" y="426917"/>
                  <a:pt x="3897239" y="420877"/>
                </a:cubicBezTo>
                <a:lnTo>
                  <a:pt x="3897427" y="418501"/>
                </a:lnTo>
                <a:lnTo>
                  <a:pt x="3897561" y="418186"/>
                </a:lnTo>
                <a:lnTo>
                  <a:pt x="3899865" y="410787"/>
                </a:lnTo>
                <a:lnTo>
                  <a:pt x="3899323" y="464830"/>
                </a:lnTo>
                <a:cubicBezTo>
                  <a:pt x="3898495" y="492155"/>
                  <a:pt x="3897338" y="520123"/>
                  <a:pt x="3896553" y="549062"/>
                </a:cubicBezTo>
                <a:cubicBezTo>
                  <a:pt x="3896553" y="549062"/>
                  <a:pt x="3890239" y="557520"/>
                  <a:pt x="3895509" y="559325"/>
                </a:cubicBezTo>
                <a:cubicBezTo>
                  <a:pt x="3898479" y="560102"/>
                  <a:pt x="3900324" y="533940"/>
                  <a:pt x="3898553" y="548299"/>
                </a:cubicBezTo>
                <a:cubicBezTo>
                  <a:pt x="3904046" y="500696"/>
                  <a:pt x="3901088" y="442956"/>
                  <a:pt x="3909323" y="396532"/>
                </a:cubicBezTo>
                <a:cubicBezTo>
                  <a:pt x="3913325" y="444010"/>
                  <a:pt x="3904062" y="506736"/>
                  <a:pt x="3903219" y="560519"/>
                </a:cubicBezTo>
                <a:cubicBezTo>
                  <a:pt x="3902856" y="562567"/>
                  <a:pt x="3902736" y="568500"/>
                  <a:pt x="3903248" y="573714"/>
                </a:cubicBezTo>
                <a:lnTo>
                  <a:pt x="3903592" y="575507"/>
                </a:lnTo>
                <a:lnTo>
                  <a:pt x="3903805" y="574817"/>
                </a:lnTo>
                <a:lnTo>
                  <a:pt x="3904829" y="571676"/>
                </a:lnTo>
                <a:lnTo>
                  <a:pt x="3904342" y="579408"/>
                </a:lnTo>
                <a:lnTo>
                  <a:pt x="3904537" y="580420"/>
                </a:lnTo>
                <a:cubicBezTo>
                  <a:pt x="3905158" y="582093"/>
                  <a:pt x="3905985" y="583011"/>
                  <a:pt x="3907068" y="582597"/>
                </a:cubicBezTo>
                <a:lnTo>
                  <a:pt x="3909549" y="558101"/>
                </a:lnTo>
                <a:cubicBezTo>
                  <a:pt x="3909927" y="534091"/>
                  <a:pt x="3911439" y="508057"/>
                  <a:pt x="3914450" y="484949"/>
                </a:cubicBezTo>
                <a:cubicBezTo>
                  <a:pt x="3914862" y="504522"/>
                  <a:pt x="3914035" y="525601"/>
                  <a:pt x="3912945" y="547497"/>
                </a:cubicBezTo>
                <a:lnTo>
                  <a:pt x="3910730" y="596115"/>
                </a:lnTo>
                <a:lnTo>
                  <a:pt x="3911394" y="592234"/>
                </a:lnTo>
                <a:lnTo>
                  <a:pt x="3911910" y="612830"/>
                </a:lnTo>
                <a:lnTo>
                  <a:pt x="3917422" y="598487"/>
                </a:lnTo>
                <a:lnTo>
                  <a:pt x="3922578" y="580354"/>
                </a:lnTo>
                <a:lnTo>
                  <a:pt x="3923131" y="575104"/>
                </a:lnTo>
                <a:lnTo>
                  <a:pt x="3924067" y="573593"/>
                </a:lnTo>
                <a:cubicBezTo>
                  <a:pt x="3925618" y="571463"/>
                  <a:pt x="3926701" y="570462"/>
                  <a:pt x="3926755" y="571522"/>
                </a:cubicBezTo>
                <a:lnTo>
                  <a:pt x="3925836" y="582682"/>
                </a:lnTo>
                <a:lnTo>
                  <a:pt x="3925974" y="588806"/>
                </a:lnTo>
                <a:cubicBezTo>
                  <a:pt x="3925930" y="594225"/>
                  <a:pt x="3925756" y="601428"/>
                  <a:pt x="3925448" y="610758"/>
                </a:cubicBezTo>
                <a:cubicBezTo>
                  <a:pt x="3925712" y="624506"/>
                  <a:pt x="3925458" y="636387"/>
                  <a:pt x="3925061" y="647459"/>
                </a:cubicBezTo>
                <a:lnTo>
                  <a:pt x="3924997" y="649090"/>
                </a:lnTo>
                <a:lnTo>
                  <a:pt x="3927781" y="638851"/>
                </a:lnTo>
                <a:cubicBezTo>
                  <a:pt x="3930235" y="630220"/>
                  <a:pt x="3932995" y="621545"/>
                  <a:pt x="3934225" y="621368"/>
                </a:cubicBezTo>
                <a:lnTo>
                  <a:pt x="3938004" y="647177"/>
                </a:lnTo>
                <a:cubicBezTo>
                  <a:pt x="3940463" y="646823"/>
                  <a:pt x="3971817" y="556506"/>
                  <a:pt x="3961201" y="599692"/>
                </a:cubicBezTo>
                <a:lnTo>
                  <a:pt x="3954703" y="622938"/>
                </a:lnTo>
                <a:lnTo>
                  <a:pt x="3954989" y="635460"/>
                </a:lnTo>
                <a:cubicBezTo>
                  <a:pt x="3954956" y="641235"/>
                  <a:pt x="3954900" y="647599"/>
                  <a:pt x="3955176" y="653311"/>
                </a:cubicBezTo>
                <a:lnTo>
                  <a:pt x="3959019" y="626686"/>
                </a:lnTo>
                <a:lnTo>
                  <a:pt x="3959587" y="628087"/>
                </a:lnTo>
                <a:cubicBezTo>
                  <a:pt x="3962268" y="636151"/>
                  <a:pt x="3963179" y="642433"/>
                  <a:pt x="3962892" y="650034"/>
                </a:cubicBezTo>
                <a:lnTo>
                  <a:pt x="3961717" y="659056"/>
                </a:lnTo>
                <a:lnTo>
                  <a:pt x="3965111" y="659503"/>
                </a:lnTo>
                <a:cubicBezTo>
                  <a:pt x="3966326" y="659823"/>
                  <a:pt x="3967148" y="660261"/>
                  <a:pt x="3967175" y="660792"/>
                </a:cubicBezTo>
                <a:cubicBezTo>
                  <a:pt x="3973891" y="646654"/>
                  <a:pt x="3970647" y="631450"/>
                  <a:pt x="3977470" y="619432"/>
                </a:cubicBezTo>
                <a:cubicBezTo>
                  <a:pt x="3980125" y="614779"/>
                  <a:pt x="3982585" y="614426"/>
                  <a:pt x="3987396" y="611598"/>
                </a:cubicBezTo>
                <a:cubicBezTo>
                  <a:pt x="3997195" y="601290"/>
                  <a:pt x="3998887" y="585735"/>
                  <a:pt x="4003536" y="571537"/>
                </a:cubicBezTo>
                <a:cubicBezTo>
                  <a:pt x="4014814" y="541430"/>
                  <a:pt x="4018394" y="514211"/>
                  <a:pt x="4032237" y="485873"/>
                </a:cubicBezTo>
                <a:cubicBezTo>
                  <a:pt x="4026519" y="519810"/>
                  <a:pt x="4017380" y="543200"/>
                  <a:pt x="4011253" y="577194"/>
                </a:cubicBezTo>
                <a:cubicBezTo>
                  <a:pt x="4011700" y="586031"/>
                  <a:pt x="4005090" y="602293"/>
                  <a:pt x="3998302" y="623207"/>
                </a:cubicBezTo>
                <a:cubicBezTo>
                  <a:pt x="3997825" y="626037"/>
                  <a:pt x="3996207" y="631787"/>
                  <a:pt x="3994342" y="638297"/>
                </a:cubicBezTo>
                <a:lnTo>
                  <a:pt x="3992895" y="643527"/>
                </a:lnTo>
                <a:lnTo>
                  <a:pt x="4000951" y="642597"/>
                </a:lnTo>
                <a:lnTo>
                  <a:pt x="4002922" y="637054"/>
                </a:lnTo>
                <a:cubicBezTo>
                  <a:pt x="4006285" y="628025"/>
                  <a:pt x="4009661" y="619262"/>
                  <a:pt x="4010774" y="616788"/>
                </a:cubicBezTo>
                <a:cubicBezTo>
                  <a:pt x="4011950" y="615551"/>
                  <a:pt x="4013871" y="614741"/>
                  <a:pt x="4015496" y="614241"/>
                </a:cubicBezTo>
                <a:lnTo>
                  <a:pt x="4015725" y="614187"/>
                </a:lnTo>
                <a:lnTo>
                  <a:pt x="4016223" y="599221"/>
                </a:lnTo>
                <a:lnTo>
                  <a:pt x="4018287" y="589441"/>
                </a:lnTo>
                <a:lnTo>
                  <a:pt x="4025858" y="587525"/>
                </a:lnTo>
                <a:lnTo>
                  <a:pt x="4027221" y="587166"/>
                </a:lnTo>
                <a:lnTo>
                  <a:pt x="4029392" y="576726"/>
                </a:lnTo>
                <a:cubicBezTo>
                  <a:pt x="4033864" y="567182"/>
                  <a:pt x="4035217" y="544911"/>
                  <a:pt x="4042896" y="541672"/>
                </a:cubicBezTo>
                <a:cubicBezTo>
                  <a:pt x="4050575" y="538434"/>
                  <a:pt x="4035894" y="558345"/>
                  <a:pt x="4043343" y="550510"/>
                </a:cubicBezTo>
                <a:cubicBezTo>
                  <a:pt x="4053143" y="540201"/>
                  <a:pt x="4064419" y="510095"/>
                  <a:pt x="4053481" y="546918"/>
                </a:cubicBezTo>
                <a:cubicBezTo>
                  <a:pt x="4050248" y="560557"/>
                  <a:pt x="4046823" y="570396"/>
                  <a:pt x="4043786" y="580758"/>
                </a:cubicBezTo>
                <a:lnTo>
                  <a:pt x="4043353" y="582927"/>
                </a:lnTo>
                <a:lnTo>
                  <a:pt x="4045970" y="582240"/>
                </a:lnTo>
                <a:lnTo>
                  <a:pt x="4053315" y="580121"/>
                </a:lnTo>
                <a:lnTo>
                  <a:pt x="4056756" y="571051"/>
                </a:lnTo>
                <a:lnTo>
                  <a:pt x="4057554" y="569024"/>
                </a:lnTo>
                <a:lnTo>
                  <a:pt x="4057539" y="578902"/>
                </a:lnTo>
                <a:lnTo>
                  <a:pt x="4060051" y="578178"/>
                </a:lnTo>
                <a:lnTo>
                  <a:pt x="4062105" y="558222"/>
                </a:lnTo>
                <a:lnTo>
                  <a:pt x="4067351" y="551814"/>
                </a:lnTo>
                <a:cubicBezTo>
                  <a:pt x="4070419" y="549739"/>
                  <a:pt x="4066267" y="561017"/>
                  <a:pt x="4064530" y="569545"/>
                </a:cubicBezTo>
                <a:cubicBezTo>
                  <a:pt x="4087834" y="524182"/>
                  <a:pt x="4093302" y="477107"/>
                  <a:pt x="4114147" y="432097"/>
                </a:cubicBezTo>
                <a:lnTo>
                  <a:pt x="4117347" y="424312"/>
                </a:lnTo>
                <a:lnTo>
                  <a:pt x="4117374" y="424802"/>
                </a:lnTo>
                <a:cubicBezTo>
                  <a:pt x="4117919" y="432231"/>
                  <a:pt x="4113544" y="457766"/>
                  <a:pt x="4115469" y="468807"/>
                </a:cubicBezTo>
                <a:cubicBezTo>
                  <a:pt x="4118772" y="483457"/>
                  <a:pt x="4119222" y="447644"/>
                  <a:pt x="4119950" y="443547"/>
                </a:cubicBezTo>
                <a:cubicBezTo>
                  <a:pt x="4120222" y="435010"/>
                  <a:pt x="4120596" y="428304"/>
                  <a:pt x="4121038" y="422448"/>
                </a:cubicBezTo>
                <a:lnTo>
                  <a:pt x="4121897" y="413247"/>
                </a:lnTo>
                <a:lnTo>
                  <a:pt x="4133638" y="384694"/>
                </a:lnTo>
                <a:lnTo>
                  <a:pt x="4135756" y="385960"/>
                </a:lnTo>
                <a:cubicBezTo>
                  <a:pt x="4135257" y="386151"/>
                  <a:pt x="4135327" y="384773"/>
                  <a:pt x="4135752" y="382492"/>
                </a:cubicBezTo>
                <a:lnTo>
                  <a:pt x="4137419" y="375499"/>
                </a:lnTo>
                <a:lnTo>
                  <a:pt x="4146194" y="354159"/>
                </a:lnTo>
                <a:lnTo>
                  <a:pt x="4145841" y="362380"/>
                </a:lnTo>
                <a:lnTo>
                  <a:pt x="4151574" y="362766"/>
                </a:lnTo>
                <a:lnTo>
                  <a:pt x="4145237" y="385615"/>
                </a:lnTo>
                <a:lnTo>
                  <a:pt x="4155224" y="363182"/>
                </a:lnTo>
                <a:lnTo>
                  <a:pt x="4155633" y="376025"/>
                </a:lnTo>
                <a:lnTo>
                  <a:pt x="4156133" y="381484"/>
                </a:lnTo>
                <a:lnTo>
                  <a:pt x="4129363" y="454480"/>
                </a:lnTo>
                <a:cubicBezTo>
                  <a:pt x="4112535" y="502387"/>
                  <a:pt x="4097005" y="550461"/>
                  <a:pt x="4084223" y="599833"/>
                </a:cubicBezTo>
                <a:cubicBezTo>
                  <a:pt x="4083217" y="604430"/>
                  <a:pt x="4078085" y="617273"/>
                  <a:pt x="4073863" y="629718"/>
                </a:cubicBezTo>
                <a:lnTo>
                  <a:pt x="4072234" y="635328"/>
                </a:lnTo>
                <a:lnTo>
                  <a:pt x="4071185" y="651993"/>
                </a:lnTo>
                <a:lnTo>
                  <a:pt x="4070972" y="655096"/>
                </a:lnTo>
                <a:lnTo>
                  <a:pt x="4074052" y="651856"/>
                </a:lnTo>
                <a:cubicBezTo>
                  <a:pt x="4083209" y="628822"/>
                  <a:pt x="4087127" y="608318"/>
                  <a:pt x="4091260" y="592057"/>
                </a:cubicBezTo>
                <a:cubicBezTo>
                  <a:pt x="4098280" y="575738"/>
                  <a:pt x="4102162" y="546338"/>
                  <a:pt x="4111444" y="533967"/>
                </a:cubicBezTo>
                <a:cubicBezTo>
                  <a:pt x="4113797" y="531493"/>
                  <a:pt x="4119125" y="530729"/>
                  <a:pt x="4119018" y="528606"/>
                </a:cubicBezTo>
                <a:cubicBezTo>
                  <a:pt x="4123489" y="519063"/>
                  <a:pt x="4129848" y="489663"/>
                  <a:pt x="4136780" y="479767"/>
                </a:cubicBezTo>
                <a:cubicBezTo>
                  <a:pt x="4139417" y="474759"/>
                  <a:pt x="4146794" y="473699"/>
                  <a:pt x="4146794" y="473699"/>
                </a:cubicBezTo>
                <a:cubicBezTo>
                  <a:pt x="4146794" y="473699"/>
                  <a:pt x="4147457" y="472536"/>
                  <a:pt x="4148092" y="470797"/>
                </a:cubicBezTo>
                <a:lnTo>
                  <a:pt x="4148586" y="468006"/>
                </a:lnTo>
                <a:lnTo>
                  <a:pt x="4150518" y="464100"/>
                </a:lnTo>
                <a:lnTo>
                  <a:pt x="4151354" y="463875"/>
                </a:lnTo>
                <a:cubicBezTo>
                  <a:pt x="4151648" y="463567"/>
                  <a:pt x="4151621" y="463036"/>
                  <a:pt x="4151568" y="461975"/>
                </a:cubicBezTo>
                <a:lnTo>
                  <a:pt x="4150518" y="464100"/>
                </a:lnTo>
                <a:lnTo>
                  <a:pt x="4149216" y="464450"/>
                </a:lnTo>
                <a:cubicBezTo>
                  <a:pt x="4153920" y="459502"/>
                  <a:pt x="4158517" y="452432"/>
                  <a:pt x="4158517" y="452432"/>
                </a:cubicBezTo>
                <a:cubicBezTo>
                  <a:pt x="4166411" y="453435"/>
                  <a:pt x="4142321" y="483244"/>
                  <a:pt x="4140862" y="503393"/>
                </a:cubicBezTo>
                <a:cubicBezTo>
                  <a:pt x="4140969" y="505514"/>
                  <a:pt x="4143767" y="511878"/>
                  <a:pt x="4143874" y="513999"/>
                </a:cubicBezTo>
                <a:cubicBezTo>
                  <a:pt x="4142075" y="527432"/>
                  <a:pt x="4137532" y="543752"/>
                  <a:pt x="4133489" y="561781"/>
                </a:cubicBezTo>
                <a:cubicBezTo>
                  <a:pt x="4131369" y="568851"/>
                  <a:pt x="4111184" y="626941"/>
                  <a:pt x="4111292" y="629062"/>
                </a:cubicBezTo>
                <a:cubicBezTo>
                  <a:pt x="4112574" y="629946"/>
                  <a:pt x="4115697" y="628430"/>
                  <a:pt x="4118791" y="626339"/>
                </a:cubicBezTo>
                <a:lnTo>
                  <a:pt x="4123548" y="622332"/>
                </a:lnTo>
                <a:lnTo>
                  <a:pt x="4127249" y="609125"/>
                </a:lnTo>
                <a:cubicBezTo>
                  <a:pt x="4131500" y="587925"/>
                  <a:pt x="4134286" y="565658"/>
                  <a:pt x="4139102" y="564421"/>
                </a:cubicBezTo>
                <a:cubicBezTo>
                  <a:pt x="4141925" y="562993"/>
                  <a:pt x="4143708" y="567032"/>
                  <a:pt x="4144901" y="573274"/>
                </a:cubicBezTo>
                <a:lnTo>
                  <a:pt x="4145708" y="581176"/>
                </a:lnTo>
                <a:lnTo>
                  <a:pt x="4149205" y="570564"/>
                </a:lnTo>
                <a:cubicBezTo>
                  <a:pt x="4156101" y="551770"/>
                  <a:pt x="4162710" y="535508"/>
                  <a:pt x="4164848" y="528793"/>
                </a:cubicBezTo>
                <a:cubicBezTo>
                  <a:pt x="4179671" y="491235"/>
                  <a:pt x="4192662" y="456253"/>
                  <a:pt x="4205338" y="422163"/>
                </a:cubicBezTo>
                <a:lnTo>
                  <a:pt x="4208043" y="415062"/>
                </a:lnTo>
                <a:lnTo>
                  <a:pt x="4209141" y="423174"/>
                </a:lnTo>
                <a:lnTo>
                  <a:pt x="4209776" y="425947"/>
                </a:lnTo>
                <a:lnTo>
                  <a:pt x="4202066" y="448316"/>
                </a:lnTo>
                <a:cubicBezTo>
                  <a:pt x="4197398" y="462162"/>
                  <a:pt x="4181328" y="495447"/>
                  <a:pt x="4181881" y="506406"/>
                </a:cubicBezTo>
                <a:cubicBezTo>
                  <a:pt x="4182095" y="510648"/>
                  <a:pt x="4189473" y="509590"/>
                  <a:pt x="4192680" y="515895"/>
                </a:cubicBezTo>
                <a:cubicBezTo>
                  <a:pt x="4195585" y="524380"/>
                  <a:pt x="4190472" y="529387"/>
                  <a:pt x="4186213" y="543173"/>
                </a:cubicBezTo>
                <a:cubicBezTo>
                  <a:pt x="4184307" y="554485"/>
                  <a:pt x="4184755" y="563323"/>
                  <a:pt x="4182634" y="570393"/>
                </a:cubicBezTo>
                <a:lnTo>
                  <a:pt x="4163113" y="634732"/>
                </a:lnTo>
                <a:lnTo>
                  <a:pt x="4162859" y="640385"/>
                </a:lnTo>
                <a:lnTo>
                  <a:pt x="4166342" y="625877"/>
                </a:lnTo>
                <a:cubicBezTo>
                  <a:pt x="4169763" y="611854"/>
                  <a:pt x="4173557" y="599114"/>
                  <a:pt x="4178395" y="592722"/>
                </a:cubicBezTo>
                <a:cubicBezTo>
                  <a:pt x="4180640" y="588127"/>
                  <a:pt x="4185967" y="587363"/>
                  <a:pt x="4188319" y="584889"/>
                </a:cubicBezTo>
                <a:cubicBezTo>
                  <a:pt x="4190545" y="579940"/>
                  <a:pt x="4192470" y="568980"/>
                  <a:pt x="4197351" y="559378"/>
                </a:cubicBezTo>
                <a:cubicBezTo>
                  <a:pt x="4199471" y="552308"/>
                  <a:pt x="4213083" y="519375"/>
                  <a:pt x="4209271" y="541999"/>
                </a:cubicBezTo>
                <a:cubicBezTo>
                  <a:pt x="4207490" y="555785"/>
                  <a:pt x="4198012" y="572458"/>
                  <a:pt x="4195874" y="579175"/>
                </a:cubicBezTo>
                <a:cubicBezTo>
                  <a:pt x="4193344" y="586303"/>
                  <a:pt x="4196552" y="592608"/>
                  <a:pt x="4196660" y="594729"/>
                </a:cubicBezTo>
                <a:cubicBezTo>
                  <a:pt x="4194005" y="599383"/>
                  <a:pt x="4191670" y="602210"/>
                  <a:pt x="4189532" y="608927"/>
                </a:cubicBezTo>
                <a:cubicBezTo>
                  <a:pt x="4189640" y="611048"/>
                  <a:pt x="4190085" y="619886"/>
                  <a:pt x="4190300" y="624129"/>
                </a:cubicBezTo>
                <a:cubicBezTo>
                  <a:pt x="4188073" y="629078"/>
                  <a:pt x="4183638" y="647519"/>
                  <a:pt x="4179487" y="663426"/>
                </a:cubicBezTo>
                <a:cubicBezTo>
                  <a:pt x="4175336" y="679333"/>
                  <a:pt x="4164522" y="718630"/>
                  <a:pt x="4175890" y="690292"/>
                </a:cubicBezTo>
                <a:lnTo>
                  <a:pt x="4184492" y="664827"/>
                </a:lnTo>
                <a:lnTo>
                  <a:pt x="4189985" y="648564"/>
                </a:lnTo>
                <a:cubicBezTo>
                  <a:pt x="4194007" y="634191"/>
                  <a:pt x="4197722" y="619858"/>
                  <a:pt x="4202238" y="607103"/>
                </a:cubicBezTo>
                <a:cubicBezTo>
                  <a:pt x="4205578" y="595585"/>
                  <a:pt x="4210147" y="583891"/>
                  <a:pt x="4214973" y="572159"/>
                </a:cubicBezTo>
                <a:lnTo>
                  <a:pt x="4218517" y="563430"/>
                </a:lnTo>
                <a:lnTo>
                  <a:pt x="4218394" y="565386"/>
                </a:lnTo>
                <a:lnTo>
                  <a:pt x="4217434" y="581602"/>
                </a:lnTo>
                <a:lnTo>
                  <a:pt x="4209917" y="603865"/>
                </a:lnTo>
                <a:cubicBezTo>
                  <a:pt x="4202897" y="620183"/>
                  <a:pt x="4193884" y="646047"/>
                  <a:pt x="4208262" y="628315"/>
                </a:cubicBezTo>
                <a:lnTo>
                  <a:pt x="4215362" y="613599"/>
                </a:lnTo>
                <a:lnTo>
                  <a:pt x="4212469" y="649231"/>
                </a:lnTo>
                <a:cubicBezTo>
                  <a:pt x="4209960" y="679028"/>
                  <a:pt x="4207410" y="709595"/>
                  <a:pt x="4206307" y="737702"/>
                </a:cubicBezTo>
                <a:cubicBezTo>
                  <a:pt x="4205842" y="767474"/>
                  <a:pt x="4210290" y="730134"/>
                  <a:pt x="4211335" y="719870"/>
                </a:cubicBezTo>
                <a:cubicBezTo>
                  <a:pt x="4213891" y="683573"/>
                  <a:pt x="4219309" y="647773"/>
                  <a:pt x="4223138" y="614807"/>
                </a:cubicBezTo>
                <a:cubicBezTo>
                  <a:pt x="4225008" y="601206"/>
                  <a:pt x="4226408" y="601625"/>
                  <a:pt x="4227304" y="606971"/>
                </a:cubicBezTo>
                <a:lnTo>
                  <a:pt x="4227735" y="615197"/>
                </a:lnTo>
                <a:lnTo>
                  <a:pt x="4227738" y="609945"/>
                </a:lnTo>
                <a:cubicBezTo>
                  <a:pt x="4226927" y="596420"/>
                  <a:pt x="4225653" y="584530"/>
                  <a:pt x="4230956" y="581573"/>
                </a:cubicBezTo>
                <a:lnTo>
                  <a:pt x="4233601" y="586460"/>
                </a:lnTo>
                <a:lnTo>
                  <a:pt x="4232224" y="608144"/>
                </a:lnTo>
                <a:cubicBezTo>
                  <a:pt x="4229884" y="637085"/>
                  <a:pt x="4227511" y="665570"/>
                  <a:pt x="4226398" y="693892"/>
                </a:cubicBezTo>
                <a:cubicBezTo>
                  <a:pt x="4222716" y="719004"/>
                  <a:pt x="4219507" y="754909"/>
                  <a:pt x="4225390" y="755415"/>
                </a:cubicBezTo>
                <a:lnTo>
                  <a:pt x="4229327" y="749868"/>
                </a:lnTo>
                <a:lnTo>
                  <a:pt x="4231176" y="737499"/>
                </a:lnTo>
                <a:cubicBezTo>
                  <a:pt x="4234044" y="704795"/>
                  <a:pt x="4231883" y="674953"/>
                  <a:pt x="4239331" y="638218"/>
                </a:cubicBezTo>
                <a:cubicBezTo>
                  <a:pt x="4239538" y="663755"/>
                  <a:pt x="4238245" y="689866"/>
                  <a:pt x="4236296" y="716506"/>
                </a:cubicBezTo>
                <a:lnTo>
                  <a:pt x="4234002" y="743282"/>
                </a:lnTo>
                <a:lnTo>
                  <a:pt x="4234623" y="742409"/>
                </a:lnTo>
                <a:cubicBezTo>
                  <a:pt x="4244848" y="711934"/>
                  <a:pt x="4244248" y="674750"/>
                  <a:pt x="4249618" y="645620"/>
                </a:cubicBezTo>
                <a:lnTo>
                  <a:pt x="4255826" y="579648"/>
                </a:lnTo>
                <a:lnTo>
                  <a:pt x="4258746" y="571146"/>
                </a:lnTo>
                <a:cubicBezTo>
                  <a:pt x="4260481" y="568152"/>
                  <a:pt x="4262165" y="566887"/>
                  <a:pt x="4263695" y="568496"/>
                </a:cubicBezTo>
                <a:lnTo>
                  <a:pt x="4264260" y="570535"/>
                </a:lnTo>
                <a:lnTo>
                  <a:pt x="4266751" y="537056"/>
                </a:lnTo>
                <a:cubicBezTo>
                  <a:pt x="4266751" y="537056"/>
                  <a:pt x="4263855" y="510477"/>
                  <a:pt x="4271459" y="511392"/>
                </a:cubicBezTo>
                <a:cubicBezTo>
                  <a:pt x="4274835" y="514240"/>
                  <a:pt x="4268691" y="554136"/>
                  <a:pt x="4269327" y="555802"/>
                </a:cubicBezTo>
                <a:cubicBezTo>
                  <a:pt x="4268573" y="575821"/>
                  <a:pt x="4267555" y="594903"/>
                  <a:pt x="4266659" y="614179"/>
                </a:cubicBezTo>
                <a:lnTo>
                  <a:pt x="4265157" y="660270"/>
                </a:lnTo>
                <a:lnTo>
                  <a:pt x="4269685" y="660425"/>
                </a:lnTo>
                <a:lnTo>
                  <a:pt x="4270549" y="659099"/>
                </a:lnTo>
                <a:lnTo>
                  <a:pt x="4271016" y="654839"/>
                </a:lnTo>
                <a:cubicBezTo>
                  <a:pt x="4271876" y="641463"/>
                  <a:pt x="4271955" y="627671"/>
                  <a:pt x="4272317" y="625622"/>
                </a:cubicBezTo>
                <a:cubicBezTo>
                  <a:pt x="4274221" y="581618"/>
                  <a:pt x="4277717" y="534778"/>
                  <a:pt x="4278771" y="481551"/>
                </a:cubicBezTo>
                <a:cubicBezTo>
                  <a:pt x="4278771" y="481551"/>
                  <a:pt x="4279874" y="453445"/>
                  <a:pt x="4283782" y="457680"/>
                </a:cubicBezTo>
                <a:lnTo>
                  <a:pt x="4283759" y="465284"/>
                </a:lnTo>
                <a:lnTo>
                  <a:pt x="4280700" y="475839"/>
                </a:lnTo>
                <a:cubicBezTo>
                  <a:pt x="4279645" y="479997"/>
                  <a:pt x="4279027" y="483335"/>
                  <a:pt x="4279278" y="484857"/>
                </a:cubicBezTo>
                <a:lnTo>
                  <a:pt x="4282872" y="483075"/>
                </a:lnTo>
                <a:lnTo>
                  <a:pt x="4282679" y="485788"/>
                </a:lnTo>
                <a:cubicBezTo>
                  <a:pt x="4281407" y="482455"/>
                  <a:pt x="4279471" y="514380"/>
                  <a:pt x="4285801" y="511962"/>
                </a:cubicBezTo>
                <a:cubicBezTo>
                  <a:pt x="4287801" y="511198"/>
                  <a:pt x="4287738" y="480037"/>
                  <a:pt x="4287722" y="473997"/>
                </a:cubicBezTo>
                <a:lnTo>
                  <a:pt x="4287909" y="471621"/>
                </a:lnTo>
                <a:lnTo>
                  <a:pt x="4288044" y="471307"/>
                </a:lnTo>
                <a:lnTo>
                  <a:pt x="4290348" y="463908"/>
                </a:lnTo>
                <a:lnTo>
                  <a:pt x="4289806" y="517952"/>
                </a:lnTo>
                <a:cubicBezTo>
                  <a:pt x="4288978" y="545276"/>
                  <a:pt x="4287820" y="573243"/>
                  <a:pt x="4287038" y="602183"/>
                </a:cubicBezTo>
                <a:cubicBezTo>
                  <a:pt x="4287038" y="602183"/>
                  <a:pt x="4280721" y="610640"/>
                  <a:pt x="4285992" y="612445"/>
                </a:cubicBezTo>
                <a:cubicBezTo>
                  <a:pt x="4288961" y="613222"/>
                  <a:pt x="4290806" y="587060"/>
                  <a:pt x="4289036" y="601419"/>
                </a:cubicBezTo>
                <a:cubicBezTo>
                  <a:pt x="4294530" y="553815"/>
                  <a:pt x="4291570" y="496076"/>
                  <a:pt x="4299805" y="449653"/>
                </a:cubicBezTo>
                <a:cubicBezTo>
                  <a:pt x="4303808" y="497131"/>
                  <a:pt x="4294545" y="559857"/>
                  <a:pt x="4293703" y="613639"/>
                </a:cubicBezTo>
                <a:cubicBezTo>
                  <a:pt x="4293339" y="615687"/>
                  <a:pt x="4293219" y="621620"/>
                  <a:pt x="4293729" y="626835"/>
                </a:cubicBezTo>
                <a:lnTo>
                  <a:pt x="4297394" y="635351"/>
                </a:lnTo>
                <a:lnTo>
                  <a:pt x="4297574" y="635490"/>
                </a:lnTo>
                <a:lnTo>
                  <a:pt x="4300033" y="611223"/>
                </a:lnTo>
                <a:cubicBezTo>
                  <a:pt x="4300410" y="587212"/>
                  <a:pt x="4301921" y="561177"/>
                  <a:pt x="4304932" y="538070"/>
                </a:cubicBezTo>
                <a:cubicBezTo>
                  <a:pt x="4305344" y="557642"/>
                  <a:pt x="4304517" y="578722"/>
                  <a:pt x="4303428" y="600618"/>
                </a:cubicBezTo>
                <a:lnTo>
                  <a:pt x="4301311" y="647097"/>
                </a:lnTo>
                <a:lnTo>
                  <a:pt x="4302506" y="652555"/>
                </a:lnTo>
                <a:cubicBezTo>
                  <a:pt x="4303808" y="665661"/>
                  <a:pt x="4303396" y="682836"/>
                  <a:pt x="4303327" y="698807"/>
                </a:cubicBezTo>
                <a:cubicBezTo>
                  <a:pt x="4302401" y="758420"/>
                  <a:pt x="4298222" y="813760"/>
                  <a:pt x="4289199" y="874048"/>
                </a:cubicBezTo>
                <a:lnTo>
                  <a:pt x="4287656" y="882517"/>
                </a:lnTo>
                <a:lnTo>
                  <a:pt x="4284180" y="920673"/>
                </a:lnTo>
                <a:cubicBezTo>
                  <a:pt x="4282188" y="939686"/>
                  <a:pt x="4279833" y="959140"/>
                  <a:pt x="4276893" y="979436"/>
                </a:cubicBezTo>
                <a:cubicBezTo>
                  <a:pt x="4270764" y="1025372"/>
                  <a:pt x="4262603" y="1059992"/>
                  <a:pt x="4252368" y="1107176"/>
                </a:cubicBezTo>
                <a:cubicBezTo>
                  <a:pt x="4249810" y="1118974"/>
                  <a:pt x="4246653" y="1135452"/>
                  <a:pt x="4243050" y="1152382"/>
                </a:cubicBezTo>
                <a:lnTo>
                  <a:pt x="4243034" y="1152444"/>
                </a:lnTo>
                <a:lnTo>
                  <a:pt x="4255287" y="1109079"/>
                </a:lnTo>
                <a:cubicBezTo>
                  <a:pt x="4269149" y="1056068"/>
                  <a:pt x="4281749" y="1002839"/>
                  <a:pt x="4292468" y="949354"/>
                </a:cubicBezTo>
                <a:cubicBezTo>
                  <a:pt x="4306992" y="879843"/>
                  <a:pt x="4312016" y="830692"/>
                  <a:pt x="4325303" y="783888"/>
                </a:cubicBezTo>
                <a:cubicBezTo>
                  <a:pt x="4332727" y="757731"/>
                  <a:pt x="4332040" y="647457"/>
                  <a:pt x="4344015" y="636725"/>
                </a:cubicBezTo>
                <a:cubicBezTo>
                  <a:pt x="4360121" y="627165"/>
                  <a:pt x="4351105" y="643199"/>
                  <a:pt x="4352696" y="653321"/>
                </a:cubicBezTo>
                <a:cubicBezTo>
                  <a:pt x="4358130" y="668251"/>
                  <a:pt x="4368868" y="680224"/>
                  <a:pt x="4366328" y="689171"/>
                </a:cubicBezTo>
                <a:cubicBezTo>
                  <a:pt x="4370737" y="736540"/>
                  <a:pt x="4351393" y="804681"/>
                  <a:pt x="4335501" y="879011"/>
                </a:cubicBezTo>
                <a:cubicBezTo>
                  <a:pt x="4323582" y="920998"/>
                  <a:pt x="4318362" y="970837"/>
                  <a:pt x="4310379" y="1014685"/>
                </a:cubicBezTo>
                <a:cubicBezTo>
                  <a:pt x="4289867" y="1103322"/>
                  <a:pt x="4267582" y="1190016"/>
                  <a:pt x="4244153" y="1274883"/>
                </a:cubicBezTo>
                <a:cubicBezTo>
                  <a:pt x="4209009" y="1402187"/>
                  <a:pt x="4171289" y="1525385"/>
                  <a:pt x="4133114" y="1644886"/>
                </a:cubicBezTo>
                <a:lnTo>
                  <a:pt x="4078853" y="1810785"/>
                </a:lnTo>
                <a:lnTo>
                  <a:pt x="4087055" y="1810847"/>
                </a:lnTo>
                <a:cubicBezTo>
                  <a:pt x="4091680" y="1810995"/>
                  <a:pt x="4095155" y="1811215"/>
                  <a:pt x="4096382" y="1811403"/>
                </a:cubicBezTo>
                <a:lnTo>
                  <a:pt x="4107418" y="1827376"/>
                </a:lnTo>
                <a:lnTo>
                  <a:pt x="4130521" y="1760961"/>
                </a:lnTo>
                <a:cubicBezTo>
                  <a:pt x="4158264" y="1688135"/>
                  <a:pt x="4178431" y="1613160"/>
                  <a:pt x="4195836" y="1539725"/>
                </a:cubicBezTo>
                <a:lnTo>
                  <a:pt x="4210592" y="1474721"/>
                </a:lnTo>
                <a:lnTo>
                  <a:pt x="4209323" y="1475364"/>
                </a:lnTo>
                <a:cubicBezTo>
                  <a:pt x="4208068" y="1475327"/>
                  <a:pt x="4207140" y="1474646"/>
                  <a:pt x="4207769" y="1473292"/>
                </a:cubicBezTo>
                <a:lnTo>
                  <a:pt x="4210877" y="1473470"/>
                </a:lnTo>
                <a:lnTo>
                  <a:pt x="4220475" y="1431189"/>
                </a:lnTo>
                <a:cubicBezTo>
                  <a:pt x="4228396" y="1395704"/>
                  <a:pt x="4236231" y="1361063"/>
                  <a:pt x="4244577" y="1327732"/>
                </a:cubicBezTo>
                <a:cubicBezTo>
                  <a:pt x="4267019" y="1232948"/>
                  <a:pt x="4302051" y="1140994"/>
                  <a:pt x="4320780" y="1059289"/>
                </a:cubicBezTo>
                <a:cubicBezTo>
                  <a:pt x="4328959" y="1014753"/>
                  <a:pt x="4338116" y="966775"/>
                  <a:pt x="4348443" y="914667"/>
                </a:cubicBezTo>
                <a:cubicBezTo>
                  <a:pt x="4353394" y="878884"/>
                  <a:pt x="4354706" y="842811"/>
                  <a:pt x="4364895" y="822646"/>
                </a:cubicBezTo>
                <a:cubicBezTo>
                  <a:pt x="4368607" y="809568"/>
                  <a:pt x="4378730" y="807979"/>
                  <a:pt x="4388918" y="787815"/>
                </a:cubicBezTo>
                <a:cubicBezTo>
                  <a:pt x="4393802" y="770607"/>
                  <a:pt x="4389738" y="750857"/>
                  <a:pt x="4398074" y="739837"/>
                </a:cubicBezTo>
                <a:cubicBezTo>
                  <a:pt x="4424508" y="678169"/>
                  <a:pt x="4455083" y="732962"/>
                  <a:pt x="4445928" y="780940"/>
                </a:cubicBezTo>
                <a:cubicBezTo>
                  <a:pt x="4451984" y="759603"/>
                  <a:pt x="4452738" y="741222"/>
                  <a:pt x="4454664" y="718712"/>
                </a:cubicBezTo>
                <a:cubicBezTo>
                  <a:pt x="4455417" y="700332"/>
                  <a:pt x="4457214" y="659932"/>
                  <a:pt x="4458582" y="655115"/>
                </a:cubicBezTo>
                <a:cubicBezTo>
                  <a:pt x="4460494" y="652311"/>
                  <a:pt x="4462294" y="652032"/>
                  <a:pt x="4463964" y="653273"/>
                </a:cubicBezTo>
                <a:cubicBezTo>
                  <a:pt x="4468975" y="656997"/>
                  <a:pt x="4472822" y="674406"/>
                  <a:pt x="4475042" y="678381"/>
                </a:cubicBezTo>
                <a:cubicBezTo>
                  <a:pt x="4484411" y="695174"/>
                  <a:pt x="4482272" y="652915"/>
                  <a:pt x="4486337" y="672664"/>
                </a:cubicBezTo>
                <a:cubicBezTo>
                  <a:pt x="4489296" y="677966"/>
                  <a:pt x="4486950" y="686226"/>
                  <a:pt x="4486950" y="686226"/>
                </a:cubicBezTo>
                <a:cubicBezTo>
                  <a:pt x="4484690" y="741368"/>
                  <a:pt x="4476223" y="789540"/>
                  <a:pt x="4475330" y="839864"/>
                </a:cubicBezTo>
                <a:cubicBezTo>
                  <a:pt x="4470445" y="857072"/>
                  <a:pt x="4479814" y="873862"/>
                  <a:pt x="4477888" y="896373"/>
                </a:cubicBezTo>
                <a:cubicBezTo>
                  <a:pt x="4472659" y="996044"/>
                  <a:pt x="4437068" y="1105689"/>
                  <a:pt x="4409742" y="1217680"/>
                </a:cubicBezTo>
                <a:cubicBezTo>
                  <a:pt x="4387381" y="1310535"/>
                  <a:pt x="4362124" y="1404216"/>
                  <a:pt x="4334525" y="1498171"/>
                </a:cubicBezTo>
                <a:cubicBezTo>
                  <a:pt x="4310374" y="1580381"/>
                  <a:pt x="4284430" y="1662803"/>
                  <a:pt x="4257064" y="1745060"/>
                </a:cubicBezTo>
                <a:lnTo>
                  <a:pt x="4178777" y="1968924"/>
                </a:lnTo>
                <a:lnTo>
                  <a:pt x="4171575" y="1984345"/>
                </a:lnTo>
                <a:cubicBezTo>
                  <a:pt x="4143059" y="2048796"/>
                  <a:pt x="4115000" y="2112958"/>
                  <a:pt x="4082662" y="2178776"/>
                </a:cubicBezTo>
                <a:lnTo>
                  <a:pt x="4035951" y="2279711"/>
                </a:lnTo>
                <a:lnTo>
                  <a:pt x="4033681" y="2290226"/>
                </a:lnTo>
                <a:lnTo>
                  <a:pt x="4025630" y="2332411"/>
                </a:lnTo>
                <a:lnTo>
                  <a:pt x="4075656" y="2231668"/>
                </a:lnTo>
                <a:lnTo>
                  <a:pt x="4093757" y="2194255"/>
                </a:lnTo>
                <a:lnTo>
                  <a:pt x="4078761" y="2233689"/>
                </a:lnTo>
                <a:lnTo>
                  <a:pt x="4030724" y="2351941"/>
                </a:lnTo>
                <a:lnTo>
                  <a:pt x="4016084" y="2382434"/>
                </a:lnTo>
                <a:lnTo>
                  <a:pt x="4004089" y="2445287"/>
                </a:lnTo>
                <a:cubicBezTo>
                  <a:pt x="3993967" y="2498191"/>
                  <a:pt x="3982941" y="2552213"/>
                  <a:pt x="3969066" y="2607053"/>
                </a:cubicBezTo>
                <a:cubicBezTo>
                  <a:pt x="3958621" y="2642313"/>
                  <a:pt x="3933953" y="2737386"/>
                  <a:pt x="3943388" y="2675998"/>
                </a:cubicBezTo>
                <a:cubicBezTo>
                  <a:pt x="3952760" y="2615020"/>
                  <a:pt x="3966570" y="2549697"/>
                  <a:pt x="3981184" y="2483241"/>
                </a:cubicBezTo>
                <a:lnTo>
                  <a:pt x="3991997" y="2432600"/>
                </a:lnTo>
                <a:lnTo>
                  <a:pt x="3984255" y="2448725"/>
                </a:lnTo>
                <a:lnTo>
                  <a:pt x="3977681" y="2480816"/>
                </a:lnTo>
                <a:cubicBezTo>
                  <a:pt x="3969416" y="2521647"/>
                  <a:pt x="3960151" y="2564209"/>
                  <a:pt x="3948604" y="2603908"/>
                </a:cubicBezTo>
                <a:cubicBezTo>
                  <a:pt x="3786877" y="3187322"/>
                  <a:pt x="3581975" y="3877209"/>
                  <a:pt x="3387637" y="4465664"/>
                </a:cubicBezTo>
                <a:cubicBezTo>
                  <a:pt x="3378071" y="4495195"/>
                  <a:pt x="3392548" y="4466419"/>
                  <a:pt x="3368441" y="4519687"/>
                </a:cubicBezTo>
                <a:cubicBezTo>
                  <a:pt x="3357995" y="4554948"/>
                  <a:pt x="3336342" y="4597701"/>
                  <a:pt x="3357864" y="4523089"/>
                </a:cubicBezTo>
                <a:cubicBezTo>
                  <a:pt x="3414569" y="4355858"/>
                  <a:pt x="3475618" y="4198511"/>
                  <a:pt x="3529801" y="4014973"/>
                </a:cubicBezTo>
                <a:cubicBezTo>
                  <a:pt x="3537857" y="3995265"/>
                  <a:pt x="3558368" y="3894526"/>
                  <a:pt x="3532626" y="3958436"/>
                </a:cubicBezTo>
                <a:cubicBezTo>
                  <a:pt x="3497382" y="4056910"/>
                  <a:pt x="3461575" y="4186299"/>
                  <a:pt x="3427022" y="4274826"/>
                </a:cubicBezTo>
                <a:cubicBezTo>
                  <a:pt x="3388695" y="4387908"/>
                  <a:pt x="3377751" y="4459118"/>
                  <a:pt x="3329600" y="4570691"/>
                </a:cubicBezTo>
                <a:cubicBezTo>
                  <a:pt x="3303923" y="4639636"/>
                  <a:pt x="3327710" y="4550293"/>
                  <a:pt x="3339665" y="4505211"/>
                </a:cubicBezTo>
                <a:cubicBezTo>
                  <a:pt x="3367671" y="4426568"/>
                  <a:pt x="3406125" y="4312667"/>
                  <a:pt x="3426892" y="4242968"/>
                </a:cubicBezTo>
                <a:cubicBezTo>
                  <a:pt x="3465219" y="4129886"/>
                  <a:pt x="3515004" y="4007672"/>
                  <a:pt x="3549861" y="3846299"/>
                </a:cubicBezTo>
                <a:cubicBezTo>
                  <a:pt x="3592712" y="3671075"/>
                  <a:pt x="3661069" y="3531608"/>
                  <a:pt x="3686859" y="3363814"/>
                </a:cubicBezTo>
                <a:cubicBezTo>
                  <a:pt x="3699312" y="3282783"/>
                  <a:pt x="3688368" y="3353993"/>
                  <a:pt x="3662751" y="3417083"/>
                </a:cubicBezTo>
                <a:cubicBezTo>
                  <a:pt x="3654694" y="3436790"/>
                  <a:pt x="3642483" y="3450833"/>
                  <a:pt x="3640973" y="3460654"/>
                </a:cubicBezTo>
                <a:cubicBezTo>
                  <a:pt x="3637828" y="3481117"/>
                  <a:pt x="3632418" y="3516313"/>
                  <a:pt x="3619643" y="3561267"/>
                </a:cubicBezTo>
                <a:cubicBezTo>
                  <a:pt x="3606933" y="3611261"/>
                  <a:pt x="3580001" y="3721067"/>
                  <a:pt x="3555013" y="3780064"/>
                </a:cubicBezTo>
                <a:cubicBezTo>
                  <a:pt x="3551868" y="3800526"/>
                  <a:pt x="3533361" y="3822817"/>
                  <a:pt x="3524486" y="3842399"/>
                </a:cubicBezTo>
                <a:cubicBezTo>
                  <a:pt x="3478732" y="3971097"/>
                  <a:pt x="3464768" y="4061951"/>
                  <a:pt x="3420649" y="4180009"/>
                </a:cubicBezTo>
                <a:cubicBezTo>
                  <a:pt x="3428770" y="4165337"/>
                  <a:pt x="3388052" y="4293971"/>
                  <a:pt x="3368344" y="4285915"/>
                </a:cubicBezTo>
                <a:cubicBezTo>
                  <a:pt x="3378165" y="4287424"/>
                  <a:pt x="3389865" y="4211304"/>
                  <a:pt x="3393010" y="4190842"/>
                </a:cubicBezTo>
                <a:cubicBezTo>
                  <a:pt x="3423281" y="4097466"/>
                  <a:pt x="3470802" y="3989986"/>
                  <a:pt x="3498551" y="3880306"/>
                </a:cubicBezTo>
                <a:cubicBezTo>
                  <a:pt x="3543105" y="3721261"/>
                  <a:pt x="3586967" y="3572165"/>
                  <a:pt x="3621887" y="3415828"/>
                </a:cubicBezTo>
                <a:cubicBezTo>
                  <a:pt x="3633718" y="3371566"/>
                  <a:pt x="3608101" y="3434656"/>
                  <a:pt x="3601555" y="3444542"/>
                </a:cubicBezTo>
                <a:cubicBezTo>
                  <a:pt x="3568894" y="3553467"/>
                  <a:pt x="3544982" y="3643630"/>
                  <a:pt x="3507410" y="3751801"/>
                </a:cubicBezTo>
                <a:cubicBezTo>
                  <a:pt x="3487523" y="3815772"/>
                  <a:pt x="3532140" y="3661765"/>
                  <a:pt x="3533650" y="3651944"/>
                </a:cubicBezTo>
                <a:cubicBezTo>
                  <a:pt x="3564738" y="3547803"/>
                  <a:pt x="3593626" y="3463431"/>
                  <a:pt x="3623701" y="3333161"/>
                </a:cubicBezTo>
                <a:cubicBezTo>
                  <a:pt x="3623701" y="3333161"/>
                  <a:pt x="3642399" y="3315088"/>
                  <a:pt x="3626847" y="3312698"/>
                </a:cubicBezTo>
                <a:cubicBezTo>
                  <a:pt x="3621935" y="3311943"/>
                  <a:pt x="3580338" y="3446308"/>
                  <a:pt x="3573161" y="3460286"/>
                </a:cubicBezTo>
                <a:cubicBezTo>
                  <a:pt x="3466180" y="3818356"/>
                  <a:pt x="3381920" y="4132164"/>
                  <a:pt x="3256865" y="4471538"/>
                </a:cubicBezTo>
                <a:cubicBezTo>
                  <a:pt x="3239243" y="4520776"/>
                  <a:pt x="3238923" y="4484699"/>
                  <a:pt x="3250943" y="4444655"/>
                </a:cubicBezTo>
                <a:cubicBezTo>
                  <a:pt x="3265162" y="4384841"/>
                  <a:pt x="3295752" y="4316649"/>
                  <a:pt x="3322250" y="4247830"/>
                </a:cubicBezTo>
                <a:cubicBezTo>
                  <a:pt x="3381343" y="4065049"/>
                  <a:pt x="3455104" y="3857709"/>
                  <a:pt x="3502546" y="3647163"/>
                </a:cubicBezTo>
                <a:cubicBezTo>
                  <a:pt x="3517586" y="3587473"/>
                  <a:pt x="3491969" y="3650563"/>
                  <a:pt x="3483912" y="3670270"/>
                </a:cubicBezTo>
                <a:cubicBezTo>
                  <a:pt x="3440806" y="3814456"/>
                  <a:pt x="3389766" y="3977532"/>
                  <a:pt x="3340994" y="4125874"/>
                </a:cubicBezTo>
                <a:cubicBezTo>
                  <a:pt x="3326392" y="4155466"/>
                  <a:pt x="3325892" y="4191417"/>
                  <a:pt x="3318718" y="4205396"/>
                </a:cubicBezTo>
                <a:cubicBezTo>
                  <a:pt x="3311351" y="4215155"/>
                  <a:pt x="3295109" y="4222713"/>
                  <a:pt x="3294228" y="4228442"/>
                </a:cubicBezTo>
                <a:cubicBezTo>
                  <a:pt x="3264456" y="4285867"/>
                  <a:pt x="3231989" y="4431688"/>
                  <a:pt x="3197562" y="4519397"/>
                </a:cubicBezTo>
                <a:cubicBezTo>
                  <a:pt x="3173455" y="4572665"/>
                  <a:pt x="3182010" y="4517007"/>
                  <a:pt x="3198814" y="4478535"/>
                </a:cubicBezTo>
                <a:cubicBezTo>
                  <a:pt x="3281821" y="4205589"/>
                  <a:pt x="3381455" y="3966201"/>
                  <a:pt x="3460048" y="3656549"/>
                </a:cubicBezTo>
                <a:cubicBezTo>
                  <a:pt x="3467350" y="3641754"/>
                  <a:pt x="3478295" y="3570543"/>
                  <a:pt x="3457527" y="3640244"/>
                </a:cubicBezTo>
                <a:cubicBezTo>
                  <a:pt x="3371312" y="3928614"/>
                  <a:pt x="3276155" y="4209746"/>
                  <a:pt x="3186664" y="4486723"/>
                </a:cubicBezTo>
                <a:cubicBezTo>
                  <a:pt x="3169797" y="4531048"/>
                  <a:pt x="3162752" y="4576885"/>
                  <a:pt x="3146703" y="4610445"/>
                </a:cubicBezTo>
                <a:cubicBezTo>
                  <a:pt x="3141036" y="4614601"/>
                  <a:pt x="3131213" y="4613091"/>
                  <a:pt x="3125546" y="4617247"/>
                </a:cubicBezTo>
                <a:cubicBezTo>
                  <a:pt x="3112518" y="4631163"/>
                  <a:pt x="3096661" y="4701618"/>
                  <a:pt x="3079793" y="4745945"/>
                </a:cubicBezTo>
                <a:cubicBezTo>
                  <a:pt x="3062579" y="4789799"/>
                  <a:pt x="3048767" y="4827892"/>
                  <a:pt x="3034944" y="4866718"/>
                </a:cubicBezTo>
                <a:lnTo>
                  <a:pt x="3000500" y="4962738"/>
                </a:lnTo>
                <a:lnTo>
                  <a:pt x="3005237" y="4938167"/>
                </a:lnTo>
                <a:cubicBezTo>
                  <a:pt x="3014719" y="4901076"/>
                  <a:pt x="3033465" y="4837685"/>
                  <a:pt x="3020733" y="4828381"/>
                </a:cubicBezTo>
                <a:cubicBezTo>
                  <a:pt x="3013646" y="4829195"/>
                  <a:pt x="2985814" y="4972361"/>
                  <a:pt x="2992085" y="4964464"/>
                </a:cubicBezTo>
                <a:cubicBezTo>
                  <a:pt x="2978729" y="4973175"/>
                  <a:pt x="2954665" y="4961580"/>
                  <a:pt x="2968255" y="4944467"/>
                </a:cubicBezTo>
                <a:cubicBezTo>
                  <a:pt x="2948395" y="4969478"/>
                  <a:pt x="2967442" y="4937383"/>
                  <a:pt x="2957241" y="4984015"/>
                </a:cubicBezTo>
                <a:cubicBezTo>
                  <a:pt x="2949934" y="5014164"/>
                  <a:pt x="2945028" y="5018317"/>
                  <a:pt x="2941946" y="5014931"/>
                </a:cubicBezTo>
                <a:lnTo>
                  <a:pt x="2939289" y="5006152"/>
                </a:lnTo>
                <a:lnTo>
                  <a:pt x="2950048" y="4981767"/>
                </a:lnTo>
                <a:cubicBezTo>
                  <a:pt x="2954574" y="4970196"/>
                  <a:pt x="2958371" y="4958108"/>
                  <a:pt x="2960321" y="4945420"/>
                </a:cubicBezTo>
                <a:cubicBezTo>
                  <a:pt x="2961831" y="4935599"/>
                  <a:pt x="2950498" y="4943910"/>
                  <a:pt x="2952007" y="4934089"/>
                </a:cubicBezTo>
                <a:cubicBezTo>
                  <a:pt x="2952632" y="4897321"/>
                  <a:pt x="2997762" y="4805391"/>
                  <a:pt x="3009592" y="4761128"/>
                </a:cubicBezTo>
                <a:cubicBezTo>
                  <a:pt x="3017392" y="4710381"/>
                  <a:pt x="2997506" y="4774353"/>
                  <a:pt x="2989449" y="4794060"/>
                </a:cubicBezTo>
                <a:cubicBezTo>
                  <a:pt x="2980813" y="4816191"/>
                  <a:pt x="2970187" y="4844773"/>
                  <a:pt x="2958774" y="4876362"/>
                </a:cubicBezTo>
                <a:lnTo>
                  <a:pt x="2952011" y="4895522"/>
                </a:lnTo>
                <a:lnTo>
                  <a:pt x="2953349" y="4887558"/>
                </a:lnTo>
                <a:cubicBezTo>
                  <a:pt x="2953349" y="4887558"/>
                  <a:pt x="2938365" y="4882099"/>
                  <a:pt x="2923248" y="4875461"/>
                </a:cubicBezTo>
                <a:cubicBezTo>
                  <a:pt x="2927892" y="4853394"/>
                  <a:pt x="2937861" y="4815161"/>
                  <a:pt x="2937861" y="4815161"/>
                </a:cubicBezTo>
                <a:cubicBezTo>
                  <a:pt x="2921116" y="4794353"/>
                  <a:pt x="2919994" y="4847121"/>
                  <a:pt x="2919994" y="4847121"/>
                </a:cubicBezTo>
                <a:cubicBezTo>
                  <a:pt x="2907083" y="4870137"/>
                  <a:pt x="2865523" y="4956259"/>
                  <a:pt x="2872608" y="4955446"/>
                </a:cubicBezTo>
                <a:cubicBezTo>
                  <a:pt x="2850540" y="4950802"/>
                  <a:pt x="2873866" y="4903859"/>
                  <a:pt x="2884201" y="4858407"/>
                </a:cubicBezTo>
                <a:cubicBezTo>
                  <a:pt x="2887898" y="4828075"/>
                  <a:pt x="2910273" y="4699890"/>
                  <a:pt x="2881123" y="4769035"/>
                </a:cubicBezTo>
                <a:cubicBezTo>
                  <a:pt x="2870340" y="4800181"/>
                  <a:pt x="2865462" y="4830649"/>
                  <a:pt x="2855494" y="4868881"/>
                </a:cubicBezTo>
                <a:cubicBezTo>
                  <a:pt x="2819530" y="5014178"/>
                  <a:pt x="2806987" y="5029973"/>
                  <a:pt x="2777663" y="5160151"/>
                </a:cubicBezTo>
                <a:cubicBezTo>
                  <a:pt x="2772204" y="5175134"/>
                  <a:pt x="2743692" y="5312397"/>
                  <a:pt x="2744002" y="5252546"/>
                </a:cubicBezTo>
                <a:cubicBezTo>
                  <a:pt x="2746071" y="5208043"/>
                  <a:pt x="2779597" y="5114469"/>
                  <a:pt x="2783429" y="5085316"/>
                </a:cubicBezTo>
                <a:cubicBezTo>
                  <a:pt x="2792700" y="5035800"/>
                  <a:pt x="2799998" y="4984715"/>
                  <a:pt x="2805596" y="4935770"/>
                </a:cubicBezTo>
                <a:lnTo>
                  <a:pt x="2808337" y="4904489"/>
                </a:lnTo>
                <a:lnTo>
                  <a:pt x="2814641" y="4884069"/>
                </a:lnTo>
                <a:cubicBezTo>
                  <a:pt x="2826117" y="4846875"/>
                  <a:pt x="2838688" y="4807334"/>
                  <a:pt x="2852692" y="4768013"/>
                </a:cubicBezTo>
                <a:cubicBezTo>
                  <a:pt x="2870314" y="4718776"/>
                  <a:pt x="2889509" y="4664754"/>
                  <a:pt x="2859737" y="4722176"/>
                </a:cubicBezTo>
                <a:lnTo>
                  <a:pt x="2815360" y="4824301"/>
                </a:lnTo>
                <a:lnTo>
                  <a:pt x="2817570" y="4799060"/>
                </a:lnTo>
                <a:cubicBezTo>
                  <a:pt x="2830791" y="4716190"/>
                  <a:pt x="2795639" y="4868573"/>
                  <a:pt x="2780656" y="4863115"/>
                </a:cubicBezTo>
                <a:cubicBezTo>
                  <a:pt x="2765306" y="4864876"/>
                  <a:pt x="2818999" y="4613462"/>
                  <a:pt x="2782531" y="4691822"/>
                </a:cubicBezTo>
                <a:cubicBezTo>
                  <a:pt x="2778021" y="4715071"/>
                  <a:pt x="2743238" y="4860231"/>
                  <a:pt x="2729067" y="4861858"/>
                </a:cubicBezTo>
                <a:cubicBezTo>
                  <a:pt x="2720802" y="4862806"/>
                  <a:pt x="2693584" y="4813292"/>
                  <a:pt x="2694397" y="4820376"/>
                </a:cubicBezTo>
                <a:lnTo>
                  <a:pt x="2693345" y="4811211"/>
                </a:lnTo>
                <a:lnTo>
                  <a:pt x="2680348" y="4831388"/>
                </a:lnTo>
                <a:lnTo>
                  <a:pt x="2676655" y="4843526"/>
                </a:lnTo>
                <a:cubicBezTo>
                  <a:pt x="2671828" y="4859979"/>
                  <a:pt x="2667808" y="4873563"/>
                  <a:pt x="2666191" y="4870719"/>
                </a:cubicBezTo>
                <a:lnTo>
                  <a:pt x="2666441" y="4852975"/>
                </a:lnTo>
                <a:lnTo>
                  <a:pt x="2647018" y="4883126"/>
                </a:lnTo>
                <a:lnTo>
                  <a:pt x="2569082" y="5119874"/>
                </a:lnTo>
                <a:lnTo>
                  <a:pt x="2578641" y="5041826"/>
                </a:lnTo>
                <a:cubicBezTo>
                  <a:pt x="2580896" y="5030202"/>
                  <a:pt x="2593948" y="4982346"/>
                  <a:pt x="2604296" y="4935696"/>
                </a:cubicBezTo>
                <a:lnTo>
                  <a:pt x="2608428" y="4913168"/>
                </a:lnTo>
                <a:lnTo>
                  <a:pt x="2589320" y="4920367"/>
                </a:lnTo>
                <a:lnTo>
                  <a:pt x="2616117" y="4871074"/>
                </a:lnTo>
                <a:lnTo>
                  <a:pt x="2617324" y="4848569"/>
                </a:lnTo>
                <a:cubicBezTo>
                  <a:pt x="2616999" y="4842624"/>
                  <a:pt x="2615872" y="4838510"/>
                  <a:pt x="2613733" y="4836812"/>
                </a:cubicBezTo>
                <a:cubicBezTo>
                  <a:pt x="2622948" y="4844129"/>
                  <a:pt x="2581020" y="4937471"/>
                  <a:pt x="2579395" y="4923301"/>
                </a:cubicBezTo>
                <a:cubicBezTo>
                  <a:pt x="2574718" y="4882564"/>
                  <a:pt x="2581000" y="4840868"/>
                  <a:pt x="2589216" y="4799100"/>
                </a:cubicBezTo>
                <a:lnTo>
                  <a:pt x="2595044" y="4770260"/>
                </a:lnTo>
                <a:lnTo>
                  <a:pt x="2541388" y="4834531"/>
                </a:lnTo>
                <a:cubicBezTo>
                  <a:pt x="2527044" y="4849836"/>
                  <a:pt x="2513245" y="4865522"/>
                  <a:pt x="2499803" y="4880508"/>
                </a:cubicBezTo>
                <a:cubicBezTo>
                  <a:pt x="2486361" y="4895493"/>
                  <a:pt x="2473276" y="4909777"/>
                  <a:pt x="2460357" y="4922279"/>
                </a:cubicBezTo>
                <a:cubicBezTo>
                  <a:pt x="2473327" y="4905261"/>
                  <a:pt x="2489170" y="4887301"/>
                  <a:pt x="2504442" y="4871396"/>
                </a:cubicBezTo>
                <a:lnTo>
                  <a:pt x="2518655" y="4853814"/>
                </a:lnTo>
                <a:cubicBezTo>
                  <a:pt x="2516899" y="4849935"/>
                  <a:pt x="2504047" y="4862587"/>
                  <a:pt x="2501874" y="4865728"/>
                </a:cubicBezTo>
                <a:cubicBezTo>
                  <a:pt x="2467664" y="4901354"/>
                  <a:pt x="2433164" y="4948256"/>
                  <a:pt x="2399867" y="4976638"/>
                </a:cubicBezTo>
                <a:cubicBezTo>
                  <a:pt x="2424499" y="4941035"/>
                  <a:pt x="2463749" y="4905284"/>
                  <a:pt x="2490934" y="4870683"/>
                </a:cubicBezTo>
                <a:cubicBezTo>
                  <a:pt x="2482807" y="4881193"/>
                  <a:pt x="2498513" y="4862935"/>
                  <a:pt x="2496075" y="4861523"/>
                </a:cubicBezTo>
                <a:cubicBezTo>
                  <a:pt x="2491469" y="4859294"/>
                  <a:pt x="2490122" y="4868893"/>
                  <a:pt x="2490122" y="4868893"/>
                </a:cubicBezTo>
                <a:cubicBezTo>
                  <a:pt x="2471930" y="4888276"/>
                  <a:pt x="2454608" y="4907266"/>
                  <a:pt x="2437487" y="4925626"/>
                </a:cubicBezTo>
                <a:lnTo>
                  <a:pt x="2402910" y="4961227"/>
                </a:lnTo>
                <a:lnTo>
                  <a:pt x="2406191" y="4954912"/>
                </a:lnTo>
                <a:lnTo>
                  <a:pt x="2406306" y="4954620"/>
                </a:lnTo>
                <a:lnTo>
                  <a:pt x="2407719" y="4952948"/>
                </a:lnTo>
                <a:cubicBezTo>
                  <a:pt x="2411634" y="4949020"/>
                  <a:pt x="2431815" y="4928733"/>
                  <a:pt x="2431003" y="4926944"/>
                </a:cubicBezTo>
                <a:cubicBezTo>
                  <a:pt x="2428437" y="4921275"/>
                  <a:pt x="2409066" y="4943350"/>
                  <a:pt x="2412051" y="4941999"/>
                </a:cubicBezTo>
                <a:lnTo>
                  <a:pt x="2410422" y="4943892"/>
                </a:lnTo>
                <a:lnTo>
                  <a:pt x="2409230" y="4940408"/>
                </a:lnTo>
                <a:cubicBezTo>
                  <a:pt x="2408082" y="4941238"/>
                  <a:pt x="2406327" y="4943816"/>
                  <a:pt x="2404330" y="4947208"/>
                </a:cubicBezTo>
                <a:lnTo>
                  <a:pt x="2399502" y="4956070"/>
                </a:lnTo>
                <a:lnTo>
                  <a:pt x="2394604" y="4961045"/>
                </a:lnTo>
                <a:cubicBezTo>
                  <a:pt x="2389318" y="4961282"/>
                  <a:pt x="2406763" y="4942236"/>
                  <a:pt x="2406763" y="4942236"/>
                </a:cubicBezTo>
                <a:cubicBezTo>
                  <a:pt x="2440477" y="4906835"/>
                  <a:pt x="2468472" y="4874023"/>
                  <a:pt x="2495672" y="4844089"/>
                </a:cubicBezTo>
                <a:cubicBezTo>
                  <a:pt x="2497845" y="4840947"/>
                  <a:pt x="2531126" y="4807899"/>
                  <a:pt x="2527067" y="4802906"/>
                </a:cubicBezTo>
                <a:cubicBezTo>
                  <a:pt x="2523955" y="4800003"/>
                  <a:pt x="2503652" y="4824656"/>
                  <a:pt x="2521796" y="4807810"/>
                </a:cubicBezTo>
                <a:cubicBezTo>
                  <a:pt x="2495278" y="4835279"/>
                  <a:pt x="2473485" y="4860609"/>
                  <a:pt x="2448595" y="4887700"/>
                </a:cubicBezTo>
                <a:cubicBezTo>
                  <a:pt x="2447102" y="4888376"/>
                  <a:pt x="2425324" y="4918371"/>
                  <a:pt x="2421280" y="4918045"/>
                </a:cubicBezTo>
                <a:cubicBezTo>
                  <a:pt x="2415729" y="4913727"/>
                  <a:pt x="2434797" y="4898261"/>
                  <a:pt x="2434797" y="4898261"/>
                </a:cubicBezTo>
                <a:lnTo>
                  <a:pt x="2468610" y="4858648"/>
                </a:lnTo>
                <a:lnTo>
                  <a:pt x="2468499" y="4858583"/>
                </a:lnTo>
                <a:cubicBezTo>
                  <a:pt x="2468555" y="4853064"/>
                  <a:pt x="2469730" y="4842124"/>
                  <a:pt x="2472323" y="4824330"/>
                </a:cubicBezTo>
                <a:lnTo>
                  <a:pt x="2475466" y="4806452"/>
                </a:lnTo>
                <a:lnTo>
                  <a:pt x="2469037" y="4813727"/>
                </a:lnTo>
                <a:lnTo>
                  <a:pt x="2458603" y="4823210"/>
                </a:lnTo>
                <a:lnTo>
                  <a:pt x="2448728" y="4839286"/>
                </a:lnTo>
                <a:cubicBezTo>
                  <a:pt x="2440473" y="4851704"/>
                  <a:pt x="2443542" y="4842795"/>
                  <a:pt x="2450325" y="4826520"/>
                </a:cubicBezTo>
                <a:lnTo>
                  <a:pt x="2459687" y="4804504"/>
                </a:lnTo>
                <a:lnTo>
                  <a:pt x="2450749" y="4815121"/>
                </a:lnTo>
                <a:lnTo>
                  <a:pt x="2455630" y="4800932"/>
                </a:lnTo>
                <a:cubicBezTo>
                  <a:pt x="2457711" y="4780071"/>
                  <a:pt x="2446874" y="4802769"/>
                  <a:pt x="2440906" y="4817950"/>
                </a:cubicBezTo>
                <a:lnTo>
                  <a:pt x="2431419" y="4837331"/>
                </a:lnTo>
                <a:lnTo>
                  <a:pt x="2421564" y="4848528"/>
                </a:lnTo>
                <a:lnTo>
                  <a:pt x="2420381" y="4849884"/>
                </a:lnTo>
                <a:lnTo>
                  <a:pt x="2423712" y="4841899"/>
                </a:lnTo>
                <a:cubicBezTo>
                  <a:pt x="2428146" y="4831128"/>
                  <a:pt x="2432724" y="4820545"/>
                  <a:pt x="2437990" y="4810874"/>
                </a:cubicBezTo>
                <a:cubicBezTo>
                  <a:pt x="2443289" y="4799635"/>
                  <a:pt x="2450128" y="4787887"/>
                  <a:pt x="2456796" y="4775910"/>
                </a:cubicBezTo>
                <a:lnTo>
                  <a:pt x="2469325" y="4750302"/>
                </a:lnTo>
                <a:lnTo>
                  <a:pt x="2460755" y="4757390"/>
                </a:lnTo>
                <a:lnTo>
                  <a:pt x="2459553" y="4759431"/>
                </a:lnTo>
                <a:cubicBezTo>
                  <a:pt x="2451978" y="4772490"/>
                  <a:pt x="2442953" y="4787386"/>
                  <a:pt x="2441208" y="4792054"/>
                </a:cubicBezTo>
                <a:cubicBezTo>
                  <a:pt x="2438325" y="4794682"/>
                  <a:pt x="2432322" y="4800159"/>
                  <a:pt x="2430882" y="4801472"/>
                </a:cubicBezTo>
                <a:cubicBezTo>
                  <a:pt x="2427934" y="4807235"/>
                  <a:pt x="2427631" y="4810588"/>
                  <a:pt x="2426353" y="4815340"/>
                </a:cubicBezTo>
                <a:cubicBezTo>
                  <a:pt x="2424913" y="4816655"/>
                  <a:pt x="2418744" y="4818695"/>
                  <a:pt x="2415787" y="4824979"/>
                </a:cubicBezTo>
                <a:cubicBezTo>
                  <a:pt x="2412841" y="4830741"/>
                  <a:pt x="2408247" y="4847743"/>
                  <a:pt x="2400498" y="4857887"/>
                </a:cubicBezTo>
                <a:cubicBezTo>
                  <a:pt x="2397464" y="4862192"/>
                  <a:pt x="2395964" y="4863529"/>
                  <a:pt x="2395471" y="4863018"/>
                </a:cubicBezTo>
                <a:lnTo>
                  <a:pt x="2396023" y="4859767"/>
                </a:lnTo>
                <a:lnTo>
                  <a:pt x="2388409" y="4875862"/>
                </a:lnTo>
                <a:cubicBezTo>
                  <a:pt x="2385934" y="4880528"/>
                  <a:pt x="2383711" y="4883941"/>
                  <a:pt x="2382213" y="4884631"/>
                </a:cubicBezTo>
                <a:cubicBezTo>
                  <a:pt x="2372777" y="4886414"/>
                  <a:pt x="2388269" y="4863294"/>
                  <a:pt x="2388269" y="4863294"/>
                </a:cubicBezTo>
                <a:cubicBezTo>
                  <a:pt x="2390988" y="4858301"/>
                  <a:pt x="2395317" y="4849442"/>
                  <a:pt x="2400019" y="4839388"/>
                </a:cubicBezTo>
                <a:lnTo>
                  <a:pt x="2413277" y="4809949"/>
                </a:lnTo>
                <a:lnTo>
                  <a:pt x="2413143" y="4804844"/>
                </a:lnTo>
                <a:cubicBezTo>
                  <a:pt x="2413630" y="4801196"/>
                  <a:pt x="2415314" y="4796682"/>
                  <a:pt x="2417731" y="4791659"/>
                </a:cubicBezTo>
                <a:lnTo>
                  <a:pt x="2420146" y="4787295"/>
                </a:lnTo>
                <a:lnTo>
                  <a:pt x="2419104" y="4788744"/>
                </a:lnTo>
                <a:lnTo>
                  <a:pt x="2416331" y="4793563"/>
                </a:lnTo>
                <a:lnTo>
                  <a:pt x="2401476" y="4822150"/>
                </a:lnTo>
                <a:cubicBezTo>
                  <a:pt x="2399882" y="4825140"/>
                  <a:pt x="2397584" y="4828005"/>
                  <a:pt x="2394927" y="4831197"/>
                </a:cubicBezTo>
                <a:lnTo>
                  <a:pt x="2394186" y="4832136"/>
                </a:lnTo>
                <a:lnTo>
                  <a:pt x="2386689" y="4845274"/>
                </a:lnTo>
                <a:lnTo>
                  <a:pt x="2379988" y="4856212"/>
                </a:lnTo>
                <a:lnTo>
                  <a:pt x="2379978" y="4856237"/>
                </a:lnTo>
                <a:lnTo>
                  <a:pt x="2379964" y="4856252"/>
                </a:lnTo>
                <a:lnTo>
                  <a:pt x="2359630" y="4889455"/>
                </a:lnTo>
                <a:lnTo>
                  <a:pt x="2355559" y="4911907"/>
                </a:lnTo>
                <a:cubicBezTo>
                  <a:pt x="2329795" y="5010572"/>
                  <a:pt x="2325790" y="5100756"/>
                  <a:pt x="2292128" y="5193151"/>
                </a:cubicBezTo>
                <a:cubicBezTo>
                  <a:pt x="2298616" y="5108960"/>
                  <a:pt x="2312118" y="5044827"/>
                  <a:pt x="2322611" y="4970608"/>
                </a:cubicBezTo>
                <a:lnTo>
                  <a:pt x="2327192" y="4931065"/>
                </a:lnTo>
                <a:lnTo>
                  <a:pt x="2325821" y="4933913"/>
                </a:lnTo>
                <a:lnTo>
                  <a:pt x="2323613" y="4935311"/>
                </a:lnTo>
                <a:lnTo>
                  <a:pt x="2317654" y="4939894"/>
                </a:lnTo>
                <a:lnTo>
                  <a:pt x="2320479" y="4933511"/>
                </a:lnTo>
                <a:lnTo>
                  <a:pt x="2329178" y="4913922"/>
                </a:lnTo>
                <a:lnTo>
                  <a:pt x="2331729" y="4891911"/>
                </a:lnTo>
                <a:lnTo>
                  <a:pt x="2337897" y="4834924"/>
                </a:lnTo>
                <a:lnTo>
                  <a:pt x="2330925" y="4838854"/>
                </a:lnTo>
                <a:cubicBezTo>
                  <a:pt x="2318852" y="4852941"/>
                  <a:pt x="2315300" y="4887954"/>
                  <a:pt x="2309502" y="4883506"/>
                </a:cubicBezTo>
                <a:cubicBezTo>
                  <a:pt x="2309502" y="4883506"/>
                  <a:pt x="2311073" y="4875923"/>
                  <a:pt x="2311203" y="4869656"/>
                </a:cubicBezTo>
                <a:lnTo>
                  <a:pt x="2311826" y="4870726"/>
                </a:lnTo>
                <a:lnTo>
                  <a:pt x="2311138" y="4872789"/>
                </a:lnTo>
                <a:cubicBezTo>
                  <a:pt x="2311858" y="4872132"/>
                  <a:pt x="2312218" y="4871805"/>
                  <a:pt x="2312226" y="4871412"/>
                </a:cubicBezTo>
                <a:lnTo>
                  <a:pt x="2311826" y="4870726"/>
                </a:lnTo>
                <a:lnTo>
                  <a:pt x="2313090" y="4866929"/>
                </a:lnTo>
                <a:lnTo>
                  <a:pt x="2314573" y="4864788"/>
                </a:lnTo>
                <a:cubicBezTo>
                  <a:pt x="2315282" y="4863244"/>
                  <a:pt x="2315601" y="4862056"/>
                  <a:pt x="2315601" y="4862056"/>
                </a:cubicBezTo>
                <a:cubicBezTo>
                  <a:pt x="2315601" y="4862056"/>
                  <a:pt x="2311474" y="4856598"/>
                  <a:pt x="2312991" y="4851627"/>
                </a:cubicBezTo>
                <a:cubicBezTo>
                  <a:pt x="2313929" y="4846159"/>
                  <a:pt x="2318111" y="4837603"/>
                  <a:pt x="2322465" y="4829275"/>
                </a:cubicBezTo>
                <a:lnTo>
                  <a:pt x="2329136" y="4815948"/>
                </a:lnTo>
                <a:lnTo>
                  <a:pt x="2321965" y="4819369"/>
                </a:lnTo>
                <a:cubicBezTo>
                  <a:pt x="2319061" y="4820591"/>
                  <a:pt x="2315970" y="4821897"/>
                  <a:pt x="2313084" y="4823588"/>
                </a:cubicBezTo>
                <a:lnTo>
                  <a:pt x="2312004" y="4824507"/>
                </a:lnTo>
                <a:lnTo>
                  <a:pt x="2291811" y="4863326"/>
                </a:lnTo>
                <a:lnTo>
                  <a:pt x="2278716" y="4891929"/>
                </a:lnTo>
                <a:lnTo>
                  <a:pt x="2272595" y="4920513"/>
                </a:lnTo>
                <a:cubicBezTo>
                  <a:pt x="2267403" y="4954925"/>
                  <a:pt x="2264090" y="4998373"/>
                  <a:pt x="2247873" y="5005618"/>
                </a:cubicBezTo>
                <a:cubicBezTo>
                  <a:pt x="2226250" y="5015279"/>
                  <a:pt x="2264345" y="4951089"/>
                  <a:pt x="2244484" y="4976098"/>
                </a:cubicBezTo>
                <a:cubicBezTo>
                  <a:pt x="2218352" y="5009005"/>
                  <a:pt x="2192589" y="5107671"/>
                  <a:pt x="2215776" y="4986570"/>
                </a:cubicBezTo>
                <a:cubicBezTo>
                  <a:pt x="2225082" y="4919106"/>
                  <a:pt x="2237665" y="4880202"/>
                  <a:pt x="2244379" y="4820940"/>
                </a:cubicBezTo>
                <a:lnTo>
                  <a:pt x="2246528" y="4787926"/>
                </a:lnTo>
                <a:lnTo>
                  <a:pt x="2245456" y="4791721"/>
                </a:lnTo>
                <a:cubicBezTo>
                  <a:pt x="2244548" y="4793415"/>
                  <a:pt x="2243666" y="4794256"/>
                  <a:pt x="2243014" y="4794383"/>
                </a:cubicBezTo>
                <a:lnTo>
                  <a:pt x="2242982" y="4794218"/>
                </a:lnTo>
                <a:lnTo>
                  <a:pt x="2242568" y="4795075"/>
                </a:lnTo>
                <a:cubicBezTo>
                  <a:pt x="2239706" y="4800201"/>
                  <a:pt x="2236960" y="4803978"/>
                  <a:pt x="2234307" y="4805456"/>
                </a:cubicBezTo>
                <a:lnTo>
                  <a:pt x="2234446" y="4802636"/>
                </a:lnTo>
                <a:lnTo>
                  <a:pt x="2244948" y="4784919"/>
                </a:lnTo>
                <a:cubicBezTo>
                  <a:pt x="2244948" y="4784919"/>
                  <a:pt x="2243516" y="4783069"/>
                  <a:pt x="2242183" y="4780459"/>
                </a:cubicBezTo>
                <a:lnTo>
                  <a:pt x="2241624" y="4778162"/>
                </a:lnTo>
                <a:lnTo>
                  <a:pt x="2246186" y="4768036"/>
                </a:lnTo>
                <a:lnTo>
                  <a:pt x="2247930" y="4766407"/>
                </a:lnTo>
                <a:lnTo>
                  <a:pt x="2248070" y="4764255"/>
                </a:lnTo>
                <a:lnTo>
                  <a:pt x="2243825" y="4764773"/>
                </a:lnTo>
                <a:lnTo>
                  <a:pt x="2247862" y="4757726"/>
                </a:lnTo>
                <a:lnTo>
                  <a:pt x="2248571" y="4756549"/>
                </a:lnTo>
                <a:lnTo>
                  <a:pt x="2248797" y="4753083"/>
                </a:lnTo>
                <a:cubicBezTo>
                  <a:pt x="2228936" y="4778094"/>
                  <a:pt x="2200290" y="4914176"/>
                  <a:pt x="2189507" y="4945322"/>
                </a:cubicBezTo>
                <a:cubicBezTo>
                  <a:pt x="2158730" y="5000298"/>
                  <a:pt x="2174157" y="4947084"/>
                  <a:pt x="2178221" y="4909531"/>
                </a:cubicBezTo>
                <a:lnTo>
                  <a:pt x="2159599" y="4969832"/>
                </a:lnTo>
                <a:lnTo>
                  <a:pt x="2160558" y="4970913"/>
                </a:lnTo>
                <a:cubicBezTo>
                  <a:pt x="2161283" y="4971730"/>
                  <a:pt x="2161102" y="4971525"/>
                  <a:pt x="2160423" y="4970761"/>
                </a:cubicBezTo>
                <a:lnTo>
                  <a:pt x="2159598" y="4969833"/>
                </a:lnTo>
                <a:lnTo>
                  <a:pt x="2143605" y="5021624"/>
                </a:lnTo>
                <a:cubicBezTo>
                  <a:pt x="2115761" y="5134734"/>
                  <a:pt x="2103651" y="5250075"/>
                  <a:pt x="2066051" y="5360268"/>
                </a:cubicBezTo>
                <a:cubicBezTo>
                  <a:pt x="2033271" y="5460337"/>
                  <a:pt x="2005771" y="5559500"/>
                  <a:pt x="1978270" y="5658662"/>
                </a:cubicBezTo>
                <a:lnTo>
                  <a:pt x="1965994" y="5700395"/>
                </a:lnTo>
                <a:lnTo>
                  <a:pt x="1958799" y="5703581"/>
                </a:lnTo>
                <a:lnTo>
                  <a:pt x="1946092" y="5705362"/>
                </a:lnTo>
                <a:lnTo>
                  <a:pt x="1966568" y="5624639"/>
                </a:lnTo>
                <a:cubicBezTo>
                  <a:pt x="1974912" y="5587716"/>
                  <a:pt x="1981945" y="5549971"/>
                  <a:pt x="1986397" y="5510580"/>
                </a:cubicBezTo>
                <a:cubicBezTo>
                  <a:pt x="1999986" y="5493466"/>
                  <a:pt x="2004632" y="5471400"/>
                  <a:pt x="2002056" y="5448965"/>
                </a:cubicBezTo>
                <a:lnTo>
                  <a:pt x="2008897" y="5445909"/>
                </a:lnTo>
                <a:lnTo>
                  <a:pt x="2011177" y="5444889"/>
                </a:lnTo>
                <a:cubicBezTo>
                  <a:pt x="2012192" y="5444437"/>
                  <a:pt x="2011516" y="5444738"/>
                  <a:pt x="2010164" y="5445342"/>
                </a:cubicBezTo>
                <a:lnTo>
                  <a:pt x="2008897" y="5445909"/>
                </a:lnTo>
                <a:lnTo>
                  <a:pt x="2005096" y="5447606"/>
                </a:lnTo>
                <a:cubicBezTo>
                  <a:pt x="2003407" y="5448361"/>
                  <a:pt x="2002056" y="5448965"/>
                  <a:pt x="2002056" y="5448965"/>
                </a:cubicBezTo>
                <a:cubicBezTo>
                  <a:pt x="1988699" y="5457676"/>
                  <a:pt x="1983009" y="5481060"/>
                  <a:pt x="1986397" y="5510580"/>
                </a:cubicBezTo>
                <a:cubicBezTo>
                  <a:pt x="1969159" y="5553234"/>
                  <a:pt x="1955963" y="5597219"/>
                  <a:pt x="1943738" y="5641841"/>
                </a:cubicBezTo>
                <a:lnTo>
                  <a:pt x="1930444" y="5690582"/>
                </a:lnTo>
                <a:lnTo>
                  <a:pt x="1919235" y="5687786"/>
                </a:lnTo>
                <a:lnTo>
                  <a:pt x="1915918" y="5678972"/>
                </a:lnTo>
                <a:lnTo>
                  <a:pt x="2016405" y="5283418"/>
                </a:lnTo>
                <a:cubicBezTo>
                  <a:pt x="2035276" y="5204836"/>
                  <a:pt x="2053190" y="5126063"/>
                  <a:pt x="2069587" y="5046605"/>
                </a:cubicBezTo>
                <a:lnTo>
                  <a:pt x="2084090" y="4967324"/>
                </a:lnTo>
                <a:lnTo>
                  <a:pt x="2074377" y="4935154"/>
                </a:lnTo>
                <a:lnTo>
                  <a:pt x="2064758" y="4982071"/>
                </a:lnTo>
                <a:cubicBezTo>
                  <a:pt x="2060695" y="4997642"/>
                  <a:pt x="2055895" y="5011203"/>
                  <a:pt x="2049861" y="5021167"/>
                </a:cubicBezTo>
                <a:cubicBezTo>
                  <a:pt x="2043589" y="5029066"/>
                  <a:pt x="2028239" y="5030827"/>
                  <a:pt x="2029053" y="5037912"/>
                </a:cubicBezTo>
                <a:cubicBezTo>
                  <a:pt x="2023661" y="5053485"/>
                  <a:pt x="2018067" y="5085531"/>
                  <a:pt x="2011588" y="5117679"/>
                </a:cubicBezTo>
                <a:lnTo>
                  <a:pt x="2004952" y="5146999"/>
                </a:lnTo>
                <a:lnTo>
                  <a:pt x="2005248" y="5149009"/>
                </a:lnTo>
                <a:lnTo>
                  <a:pt x="2004644" y="5148359"/>
                </a:lnTo>
                <a:lnTo>
                  <a:pt x="2001119" y="5163931"/>
                </a:lnTo>
                <a:cubicBezTo>
                  <a:pt x="1997351" y="5178008"/>
                  <a:pt x="1993277" y="5190066"/>
                  <a:pt x="1988810" y="5198056"/>
                </a:cubicBezTo>
                <a:cubicBezTo>
                  <a:pt x="1982306" y="5214355"/>
                  <a:pt x="1961052" y="5216794"/>
                  <a:pt x="1961052" y="5216794"/>
                </a:cubicBezTo>
                <a:cubicBezTo>
                  <a:pt x="1961052" y="5216794"/>
                  <a:pt x="1959390" y="5220574"/>
                  <a:pt x="1957952" y="5226273"/>
                </a:cubicBezTo>
                <a:lnTo>
                  <a:pt x="1957084" y="5236514"/>
                </a:lnTo>
                <a:lnTo>
                  <a:pt x="1952582" y="5248204"/>
                </a:lnTo>
                <a:lnTo>
                  <a:pt x="1950076" y="5248859"/>
                </a:lnTo>
                <a:cubicBezTo>
                  <a:pt x="1949293" y="5249848"/>
                  <a:pt x="1949495" y="5251619"/>
                  <a:pt x="1949902" y="5255161"/>
                </a:cubicBezTo>
                <a:lnTo>
                  <a:pt x="1952582" y="5248204"/>
                </a:lnTo>
                <a:lnTo>
                  <a:pt x="1956174" y="5247263"/>
                </a:lnTo>
                <a:cubicBezTo>
                  <a:pt x="1943631" y="5263059"/>
                  <a:pt x="1931899" y="5285939"/>
                  <a:pt x="1931899" y="5285939"/>
                </a:cubicBezTo>
                <a:cubicBezTo>
                  <a:pt x="1914463" y="5282556"/>
                  <a:pt x="1945643" y="5227833"/>
                  <a:pt x="1962111" y="5172445"/>
                </a:cubicBezTo>
                <a:lnTo>
                  <a:pt x="1969206" y="5131077"/>
                </a:lnTo>
                <a:lnTo>
                  <a:pt x="1967969" y="5128702"/>
                </a:lnTo>
                <a:cubicBezTo>
                  <a:pt x="1961950" y="5112723"/>
                  <a:pt x="1958240" y="5095208"/>
                  <a:pt x="1955861" y="5091634"/>
                </a:cubicBezTo>
                <a:lnTo>
                  <a:pt x="1912484" y="4964246"/>
                </a:lnTo>
                <a:lnTo>
                  <a:pt x="1909140" y="4976904"/>
                </a:lnTo>
                <a:cubicBezTo>
                  <a:pt x="1902746" y="5000667"/>
                  <a:pt x="1897727" y="5019488"/>
                  <a:pt x="1895404" y="5030521"/>
                </a:cubicBezTo>
                <a:cubicBezTo>
                  <a:pt x="1861066" y="5153499"/>
                  <a:pt x="1831456" y="5268158"/>
                  <a:pt x="1802557" y="5379894"/>
                </a:cubicBezTo>
                <a:lnTo>
                  <a:pt x="1769058" y="5505388"/>
                </a:lnTo>
                <a:lnTo>
                  <a:pt x="1760893" y="5497531"/>
                </a:lnTo>
                <a:lnTo>
                  <a:pt x="1758641" y="5495060"/>
                </a:lnTo>
                <a:lnTo>
                  <a:pt x="1805919" y="5293221"/>
                </a:lnTo>
                <a:cubicBezTo>
                  <a:pt x="1816255" y="5247771"/>
                  <a:pt x="1855240" y="5139214"/>
                  <a:pt x="1851039" y="5102609"/>
                </a:cubicBezTo>
                <a:cubicBezTo>
                  <a:pt x="1849412" y="5088440"/>
                  <a:pt x="1828156" y="5090880"/>
                  <a:pt x="1817316" y="5069393"/>
                </a:cubicBezTo>
                <a:cubicBezTo>
                  <a:pt x="1806842" y="5040686"/>
                  <a:pt x="1820568" y="5024755"/>
                  <a:pt x="1829722" y="4979439"/>
                </a:cubicBezTo>
                <a:cubicBezTo>
                  <a:pt x="1832606" y="4942022"/>
                  <a:pt x="1829218" y="4912502"/>
                  <a:pt x="1833727" y="4889254"/>
                </a:cubicBezTo>
                <a:lnTo>
                  <a:pt x="1837473" y="4870897"/>
                </a:lnTo>
                <a:lnTo>
                  <a:pt x="1825198" y="4832100"/>
                </a:lnTo>
                <a:lnTo>
                  <a:pt x="1813730" y="4840106"/>
                </a:lnTo>
                <a:cubicBezTo>
                  <a:pt x="1808407" y="4856269"/>
                  <a:pt x="1805388" y="4892507"/>
                  <a:pt x="1793425" y="4923789"/>
                </a:cubicBezTo>
                <a:cubicBezTo>
                  <a:pt x="1788915" y="4947036"/>
                  <a:pt x="1757015" y="5054779"/>
                  <a:pt x="1762783" y="4979945"/>
                </a:cubicBezTo>
                <a:cubicBezTo>
                  <a:pt x="1764718" y="4934262"/>
                  <a:pt x="1788410" y="4880099"/>
                  <a:pt x="1793057" y="4858032"/>
                </a:cubicBezTo>
                <a:cubicBezTo>
                  <a:pt x="1798747" y="4834647"/>
                  <a:pt x="1787906" y="4813161"/>
                  <a:pt x="1787093" y="4806077"/>
                </a:cubicBezTo>
                <a:cubicBezTo>
                  <a:pt x="1790412" y="4798517"/>
                  <a:pt x="1793607" y="4792468"/>
                  <a:pt x="1796551" y="4785550"/>
                </a:cubicBezTo>
                <a:lnTo>
                  <a:pt x="1803538" y="4762967"/>
                </a:lnTo>
                <a:lnTo>
                  <a:pt x="1788476" y="4713964"/>
                </a:lnTo>
                <a:lnTo>
                  <a:pt x="1781645" y="4691748"/>
                </a:lnTo>
                <a:lnTo>
                  <a:pt x="1767908" y="4764014"/>
                </a:lnTo>
                <a:cubicBezTo>
                  <a:pt x="1753875" y="4839797"/>
                  <a:pt x="1725673" y="4917209"/>
                  <a:pt x="1705736" y="4993671"/>
                </a:cubicBezTo>
                <a:cubicBezTo>
                  <a:pt x="1699910" y="5015873"/>
                  <a:pt x="1679973" y="5092334"/>
                  <a:pt x="1682856" y="5054918"/>
                </a:cubicBezTo>
                <a:cubicBezTo>
                  <a:pt x="1701534" y="4957065"/>
                  <a:pt x="1728111" y="4865486"/>
                  <a:pt x="1746286" y="4773673"/>
                </a:cubicBezTo>
                <a:cubicBezTo>
                  <a:pt x="1762894" y="4720324"/>
                  <a:pt x="1783063" y="4635461"/>
                  <a:pt x="1745335" y="4692431"/>
                </a:cubicBezTo>
                <a:cubicBezTo>
                  <a:pt x="1720830" y="4739509"/>
                  <a:pt x="1712255" y="4800310"/>
                  <a:pt x="1696015" y="4846439"/>
                </a:cubicBezTo>
                <a:cubicBezTo>
                  <a:pt x="1655183" y="5006651"/>
                  <a:pt x="1612928" y="5172708"/>
                  <a:pt x="1570555" y="5337733"/>
                </a:cubicBezTo>
                <a:lnTo>
                  <a:pt x="1570141" y="5339323"/>
                </a:lnTo>
                <a:lnTo>
                  <a:pt x="1570109" y="5339183"/>
                </a:lnTo>
                <a:cubicBezTo>
                  <a:pt x="1551654" y="5290264"/>
                  <a:pt x="1570976" y="5235422"/>
                  <a:pt x="1586831" y="5164968"/>
                </a:cubicBezTo>
                <a:cubicBezTo>
                  <a:pt x="1618417" y="5024876"/>
                  <a:pt x="1657368" y="4875025"/>
                  <a:pt x="1699721" y="4735750"/>
                </a:cubicBezTo>
                <a:lnTo>
                  <a:pt x="1725567" y="4629487"/>
                </a:lnTo>
                <a:lnTo>
                  <a:pt x="1713749" y="4636960"/>
                </a:lnTo>
                <a:lnTo>
                  <a:pt x="1699350" y="4656697"/>
                </a:lnTo>
                <a:lnTo>
                  <a:pt x="1734015" y="4596409"/>
                </a:lnTo>
                <a:lnTo>
                  <a:pt x="1742061" y="4567385"/>
                </a:lnTo>
                <a:lnTo>
                  <a:pt x="1739328" y="4558937"/>
                </a:lnTo>
                <a:lnTo>
                  <a:pt x="1701267" y="4614676"/>
                </a:lnTo>
                <a:cubicBezTo>
                  <a:pt x="1672811" y="4654649"/>
                  <a:pt x="1643779" y="4693603"/>
                  <a:pt x="1614022" y="4731269"/>
                </a:cubicBezTo>
                <a:cubicBezTo>
                  <a:pt x="1613184" y="4702768"/>
                  <a:pt x="1665029" y="4666909"/>
                  <a:pt x="1651333" y="4649633"/>
                </a:cubicBezTo>
                <a:cubicBezTo>
                  <a:pt x="1652700" y="4644814"/>
                  <a:pt x="1607882" y="4705727"/>
                  <a:pt x="1607882" y="4705727"/>
                </a:cubicBezTo>
                <a:cubicBezTo>
                  <a:pt x="1595218" y="4716262"/>
                  <a:pt x="1592259" y="4710959"/>
                  <a:pt x="1586955" y="4713916"/>
                </a:cubicBezTo>
                <a:cubicBezTo>
                  <a:pt x="1558799" y="4747576"/>
                  <a:pt x="1543586" y="4816892"/>
                  <a:pt x="1510268" y="4821565"/>
                </a:cubicBezTo>
                <a:lnTo>
                  <a:pt x="1519710" y="4799294"/>
                </a:lnTo>
                <a:lnTo>
                  <a:pt x="1521774" y="4796998"/>
                </a:lnTo>
                <a:lnTo>
                  <a:pt x="1523500" y="4792583"/>
                </a:lnTo>
                <a:lnTo>
                  <a:pt x="1528229" y="4784826"/>
                </a:lnTo>
                <a:cubicBezTo>
                  <a:pt x="1531219" y="4780191"/>
                  <a:pt x="1534614" y="4775111"/>
                  <a:pt x="1538487" y="4769331"/>
                </a:cubicBezTo>
                <a:cubicBezTo>
                  <a:pt x="1539659" y="4765200"/>
                  <a:pt x="1573119" y="4728584"/>
                  <a:pt x="1568568" y="4713161"/>
                </a:cubicBezTo>
                <a:cubicBezTo>
                  <a:pt x="1568568" y="4713161"/>
                  <a:pt x="1541587" y="4742690"/>
                  <a:pt x="1538069" y="4755078"/>
                </a:cubicBezTo>
                <a:cubicBezTo>
                  <a:pt x="1534733" y="4758967"/>
                  <a:pt x="1531363" y="4770840"/>
                  <a:pt x="1527646" y="4781965"/>
                </a:cubicBezTo>
                <a:lnTo>
                  <a:pt x="1523500" y="4792583"/>
                </a:lnTo>
                <a:lnTo>
                  <a:pt x="1520400" y="4797666"/>
                </a:lnTo>
                <a:lnTo>
                  <a:pt x="1519710" y="4799294"/>
                </a:lnTo>
                <a:lnTo>
                  <a:pt x="1515152" y="4804357"/>
                </a:lnTo>
                <a:cubicBezTo>
                  <a:pt x="1498759" y="4811325"/>
                  <a:pt x="1514633" y="4780386"/>
                  <a:pt x="1522859" y="4765760"/>
                </a:cubicBezTo>
                <a:lnTo>
                  <a:pt x="1526073" y="4760218"/>
                </a:lnTo>
                <a:lnTo>
                  <a:pt x="1526509" y="4759513"/>
                </a:lnTo>
                <a:cubicBezTo>
                  <a:pt x="1527364" y="4758092"/>
                  <a:pt x="1527275" y="4758191"/>
                  <a:pt x="1526559" y="4759379"/>
                </a:cubicBezTo>
                <a:lnTo>
                  <a:pt x="1526073" y="4760218"/>
                </a:lnTo>
                <a:lnTo>
                  <a:pt x="1520790" y="4768770"/>
                </a:lnTo>
                <a:cubicBezTo>
                  <a:pt x="1499111" y="4795340"/>
                  <a:pt x="1482446" y="4822592"/>
                  <a:pt x="1456831" y="4847304"/>
                </a:cubicBezTo>
                <a:cubicBezTo>
                  <a:pt x="1437352" y="4867434"/>
                  <a:pt x="1445475" y="4846684"/>
                  <a:pt x="1457951" y="4820753"/>
                </a:cubicBezTo>
                <a:lnTo>
                  <a:pt x="1461091" y="4814445"/>
                </a:lnTo>
                <a:lnTo>
                  <a:pt x="1478788" y="4784991"/>
                </a:lnTo>
                <a:cubicBezTo>
                  <a:pt x="1478788" y="4784991"/>
                  <a:pt x="1519961" y="4735859"/>
                  <a:pt x="1504762" y="4730323"/>
                </a:cubicBezTo>
                <a:cubicBezTo>
                  <a:pt x="1499739" y="4731478"/>
                  <a:pt x="1486594" y="4753017"/>
                  <a:pt x="1474279" y="4774600"/>
                </a:cubicBezTo>
                <a:lnTo>
                  <a:pt x="1473163" y="4776591"/>
                </a:lnTo>
                <a:lnTo>
                  <a:pt x="1471553" y="4778406"/>
                </a:lnTo>
                <a:cubicBezTo>
                  <a:pt x="1464661" y="4786305"/>
                  <a:pt x="1457622" y="4794719"/>
                  <a:pt x="1457036" y="4796785"/>
                </a:cubicBezTo>
                <a:cubicBezTo>
                  <a:pt x="1448019" y="4812820"/>
                  <a:pt x="1445507" y="4809876"/>
                  <a:pt x="1446229" y="4801435"/>
                </a:cubicBezTo>
                <a:lnTo>
                  <a:pt x="1447294" y="4796248"/>
                </a:lnTo>
                <a:lnTo>
                  <a:pt x="1531585" y="4664989"/>
                </a:lnTo>
                <a:cubicBezTo>
                  <a:pt x="1531585" y="4664989"/>
                  <a:pt x="1567475" y="4609023"/>
                  <a:pt x="1554583" y="4613533"/>
                </a:cubicBezTo>
                <a:cubicBezTo>
                  <a:pt x="1543763" y="4621900"/>
                  <a:pt x="1530287" y="4655072"/>
                  <a:pt x="1518693" y="4669498"/>
                </a:cubicBezTo>
                <a:cubicBezTo>
                  <a:pt x="1523818" y="4665535"/>
                  <a:pt x="1502875" y="4700672"/>
                  <a:pt x="1488551" y="4713924"/>
                </a:cubicBezTo>
                <a:lnTo>
                  <a:pt x="1480143" y="4716775"/>
                </a:lnTo>
                <a:lnTo>
                  <a:pt x="1491286" y="4696521"/>
                </a:lnTo>
                <a:cubicBezTo>
                  <a:pt x="1529421" y="4636640"/>
                  <a:pt x="1584873" y="4566616"/>
                  <a:pt x="1604699" y="4520365"/>
                </a:cubicBezTo>
                <a:cubicBezTo>
                  <a:pt x="1620748" y="4479551"/>
                  <a:pt x="1620331" y="4465301"/>
                  <a:pt x="1602493" y="4496682"/>
                </a:cubicBezTo>
                <a:cubicBezTo>
                  <a:pt x="1580814" y="4523252"/>
                  <a:pt x="1508388" y="4649962"/>
                  <a:pt x="1495724" y="4660500"/>
                </a:cubicBezTo>
                <a:lnTo>
                  <a:pt x="1494293" y="4658723"/>
                </a:lnTo>
                <a:lnTo>
                  <a:pt x="1494655" y="4658143"/>
                </a:lnTo>
                <a:cubicBezTo>
                  <a:pt x="1509991" y="4632433"/>
                  <a:pt x="1524106" y="4607071"/>
                  <a:pt x="1535981" y="4582418"/>
                </a:cubicBezTo>
                <a:cubicBezTo>
                  <a:pt x="1518130" y="4604640"/>
                  <a:pt x="1500518" y="4629522"/>
                  <a:pt x="1483029" y="4655999"/>
                </a:cubicBezTo>
                <a:lnTo>
                  <a:pt x="1451141" y="4706796"/>
                </a:lnTo>
                <a:lnTo>
                  <a:pt x="1450291" y="4707848"/>
                </a:lnTo>
                <a:cubicBezTo>
                  <a:pt x="1476165" y="4663872"/>
                  <a:pt x="1495446" y="4614305"/>
                  <a:pt x="1503288" y="4602399"/>
                </a:cubicBezTo>
                <a:cubicBezTo>
                  <a:pt x="1510938" y="4591184"/>
                  <a:pt x="1547495" y="4527928"/>
                  <a:pt x="1516995" y="4569845"/>
                </a:cubicBezTo>
                <a:cubicBezTo>
                  <a:pt x="1506806" y="4590011"/>
                  <a:pt x="1494272" y="4618436"/>
                  <a:pt x="1481609" y="4628972"/>
                </a:cubicBezTo>
                <a:cubicBezTo>
                  <a:pt x="1475133" y="4636060"/>
                  <a:pt x="1456747" y="4635303"/>
                  <a:pt x="1456747" y="4635303"/>
                </a:cubicBezTo>
                <a:cubicBezTo>
                  <a:pt x="1443599" y="4650166"/>
                  <a:pt x="1437543" y="4671502"/>
                  <a:pt x="1428526" y="4687539"/>
                </a:cubicBezTo>
                <a:cubicBezTo>
                  <a:pt x="1422051" y="4694625"/>
                  <a:pt x="1402913" y="4712248"/>
                  <a:pt x="1407043" y="4713420"/>
                </a:cubicBezTo>
                <a:cubicBezTo>
                  <a:pt x="1402913" y="4712248"/>
                  <a:pt x="1402297" y="4698687"/>
                  <a:pt x="1401125" y="4702816"/>
                </a:cubicBezTo>
                <a:cubicBezTo>
                  <a:pt x="1388657" y="4712664"/>
                  <a:pt x="1381232" y="4738821"/>
                  <a:pt x="1361609" y="4760770"/>
                </a:cubicBezTo>
                <a:cubicBezTo>
                  <a:pt x="1353961" y="4771987"/>
                  <a:pt x="1331862" y="4784308"/>
                  <a:pt x="1325190" y="4792083"/>
                </a:cubicBezTo>
                <a:cubicBezTo>
                  <a:pt x="1309011" y="4815010"/>
                  <a:pt x="1316854" y="4803105"/>
                  <a:pt x="1320371" y="4790714"/>
                </a:cubicBezTo>
                <a:cubicBezTo>
                  <a:pt x="1336198" y="4734962"/>
                  <a:pt x="1296617" y="4811492"/>
                  <a:pt x="1272174" y="4832074"/>
                </a:cubicBezTo>
                <a:cubicBezTo>
                  <a:pt x="1268108" y="4812324"/>
                  <a:pt x="1292969" y="4805994"/>
                  <a:pt x="1288420" y="4790571"/>
                </a:cubicBezTo>
                <a:lnTo>
                  <a:pt x="1259090" y="4828360"/>
                </a:lnTo>
                <a:cubicBezTo>
                  <a:pt x="1240091" y="4814040"/>
                  <a:pt x="1281395" y="4765518"/>
                  <a:pt x="1283740" y="4757261"/>
                </a:cubicBezTo>
                <a:cubicBezTo>
                  <a:pt x="1376058" y="4594546"/>
                  <a:pt x="1491843" y="4414694"/>
                  <a:pt x="1572803" y="4276276"/>
                </a:cubicBezTo>
                <a:cubicBezTo>
                  <a:pt x="1576933" y="4277450"/>
                  <a:pt x="1579278" y="4269188"/>
                  <a:pt x="1580452" y="4265059"/>
                </a:cubicBezTo>
                <a:cubicBezTo>
                  <a:pt x="1594706" y="4264643"/>
                  <a:pt x="1582378" y="4242549"/>
                  <a:pt x="1580452" y="4265059"/>
                </a:cubicBezTo>
                <a:cubicBezTo>
                  <a:pt x="1576320" y="4263886"/>
                  <a:pt x="1573976" y="4272147"/>
                  <a:pt x="1572803" y="4276276"/>
                </a:cubicBezTo>
                <a:cubicBezTo>
                  <a:pt x="1535631" y="4325970"/>
                  <a:pt x="1497288" y="4379794"/>
                  <a:pt x="1461902" y="4438921"/>
                </a:cubicBezTo>
                <a:cubicBezTo>
                  <a:pt x="1422385" y="4496875"/>
                  <a:pt x="1389476" y="4565629"/>
                  <a:pt x="1350025" y="4605008"/>
                </a:cubicBezTo>
                <a:cubicBezTo>
                  <a:pt x="1344722" y="4607964"/>
                  <a:pt x="1303418" y="4656486"/>
                  <a:pt x="1303418" y="4656486"/>
                </a:cubicBezTo>
                <a:cubicBezTo>
                  <a:pt x="1285033" y="4655728"/>
                  <a:pt x="1304172" y="4638104"/>
                  <a:pt x="1311820" y="4626887"/>
                </a:cubicBezTo>
                <a:cubicBezTo>
                  <a:pt x="1301632" y="4647052"/>
                  <a:pt x="1320836" y="4610853"/>
                  <a:pt x="1337500" y="4583600"/>
                </a:cubicBezTo>
                <a:cubicBezTo>
                  <a:pt x="1390435" y="4496729"/>
                  <a:pt x="1455631" y="4395489"/>
                  <a:pt x="1497492" y="4329276"/>
                </a:cubicBezTo>
                <a:lnTo>
                  <a:pt x="1607069" y="4151040"/>
                </a:lnTo>
                <a:lnTo>
                  <a:pt x="1517536" y="3876572"/>
                </a:lnTo>
                <a:cubicBezTo>
                  <a:pt x="1432201" y="3620273"/>
                  <a:pt x="1342550" y="3365560"/>
                  <a:pt x="1239994" y="3111488"/>
                </a:cubicBezTo>
                <a:cubicBezTo>
                  <a:pt x="1185891" y="2982465"/>
                  <a:pt x="1119482" y="2850464"/>
                  <a:pt x="1059423" y="2720248"/>
                </a:cubicBezTo>
                <a:cubicBezTo>
                  <a:pt x="905214" y="2385382"/>
                  <a:pt x="738508" y="2038207"/>
                  <a:pt x="527342" y="1688833"/>
                </a:cubicBezTo>
                <a:cubicBezTo>
                  <a:pt x="399251" y="1480994"/>
                  <a:pt x="256486" y="1251121"/>
                  <a:pt x="109918" y="1071061"/>
                </a:cubicBezTo>
                <a:cubicBezTo>
                  <a:pt x="91670" y="1051407"/>
                  <a:pt x="-2945" y="949362"/>
                  <a:pt x="5994" y="938251"/>
                </a:cubicBezTo>
                <a:cubicBezTo>
                  <a:pt x="13144" y="933490"/>
                  <a:pt x="64534" y="962882"/>
                  <a:pt x="64534" y="962882"/>
                </a:cubicBezTo>
                <a:cubicBezTo>
                  <a:pt x="78619" y="974993"/>
                  <a:pt x="99247" y="998220"/>
                  <a:pt x="120271" y="1022043"/>
                </a:cubicBezTo>
                <a:cubicBezTo>
                  <a:pt x="175612" y="1080611"/>
                  <a:pt x="240659" y="1170538"/>
                  <a:pt x="293411" y="1242004"/>
                </a:cubicBezTo>
                <a:cubicBezTo>
                  <a:pt x="447505" y="1448859"/>
                  <a:pt x="553975" y="1633271"/>
                  <a:pt x="660842" y="1818280"/>
                </a:cubicBezTo>
                <a:cubicBezTo>
                  <a:pt x="677896" y="1843888"/>
                  <a:pt x="770683" y="2006463"/>
                  <a:pt x="754428" y="1974306"/>
                </a:cubicBezTo>
                <a:cubicBezTo>
                  <a:pt x="743328" y="1949891"/>
                  <a:pt x="753244" y="1964779"/>
                  <a:pt x="738569" y="1942745"/>
                </a:cubicBezTo>
                <a:cubicBezTo>
                  <a:pt x="591078" y="1656704"/>
                  <a:pt x="361056" y="1303552"/>
                  <a:pt x="163328" y="1046667"/>
                </a:cubicBezTo>
                <a:cubicBezTo>
                  <a:pt x="122870" y="993663"/>
                  <a:pt x="63945" y="952957"/>
                  <a:pt x="57824" y="903736"/>
                </a:cubicBezTo>
                <a:cubicBezTo>
                  <a:pt x="59017" y="897782"/>
                  <a:pt x="55057" y="884086"/>
                  <a:pt x="52678" y="880514"/>
                </a:cubicBezTo>
                <a:cubicBezTo>
                  <a:pt x="55057" y="884086"/>
                  <a:pt x="63609" y="856900"/>
                  <a:pt x="57657" y="855706"/>
                </a:cubicBezTo>
                <a:cubicBezTo>
                  <a:pt x="67185" y="854519"/>
                  <a:pt x="71145" y="868216"/>
                  <a:pt x="79479" y="872982"/>
                </a:cubicBezTo>
                <a:cubicBezTo>
                  <a:pt x="90588" y="881916"/>
                  <a:pt x="100713" y="880333"/>
                  <a:pt x="106667" y="881525"/>
                </a:cubicBezTo>
                <a:cubicBezTo>
                  <a:pt x="136024" y="910113"/>
                  <a:pt x="105482" y="871998"/>
                  <a:pt x="87233" y="852343"/>
                </a:cubicBezTo>
                <a:lnTo>
                  <a:pt x="97407" y="861834"/>
                </a:lnTo>
                <a:lnTo>
                  <a:pt x="83834" y="847239"/>
                </a:lnTo>
                <a:lnTo>
                  <a:pt x="87233" y="852343"/>
                </a:lnTo>
                <a:cubicBezTo>
                  <a:pt x="81678" y="847876"/>
                  <a:pt x="75528" y="842515"/>
                  <a:pt x="71215" y="837974"/>
                </a:cubicBezTo>
                <a:lnTo>
                  <a:pt x="68780" y="833380"/>
                </a:lnTo>
                <a:lnTo>
                  <a:pt x="61202" y="826879"/>
                </a:lnTo>
                <a:cubicBezTo>
                  <a:pt x="55254" y="821827"/>
                  <a:pt x="49606" y="816769"/>
                  <a:pt x="44747" y="811180"/>
                </a:cubicBezTo>
                <a:lnTo>
                  <a:pt x="37500" y="800939"/>
                </a:lnTo>
                <a:lnTo>
                  <a:pt x="39864" y="800434"/>
                </a:lnTo>
                <a:cubicBezTo>
                  <a:pt x="56803" y="818671"/>
                  <a:pt x="71556" y="833576"/>
                  <a:pt x="52700" y="811124"/>
                </a:cubicBezTo>
                <a:lnTo>
                  <a:pt x="42251" y="799022"/>
                </a:lnTo>
                <a:lnTo>
                  <a:pt x="42262" y="799016"/>
                </a:lnTo>
                <a:lnTo>
                  <a:pt x="42170" y="798928"/>
                </a:lnTo>
                <a:lnTo>
                  <a:pt x="21477" y="774961"/>
                </a:lnTo>
                <a:cubicBezTo>
                  <a:pt x="23221" y="778041"/>
                  <a:pt x="28237" y="784559"/>
                  <a:pt x="32908" y="790054"/>
                </a:cubicBezTo>
                <a:lnTo>
                  <a:pt x="42170" y="798928"/>
                </a:lnTo>
                <a:lnTo>
                  <a:pt x="42251" y="799022"/>
                </a:lnTo>
                <a:lnTo>
                  <a:pt x="39864" y="800434"/>
                </a:lnTo>
                <a:cubicBezTo>
                  <a:pt x="27170" y="786450"/>
                  <a:pt x="13513" y="769853"/>
                  <a:pt x="14230" y="767837"/>
                </a:cubicBezTo>
                <a:cubicBezTo>
                  <a:pt x="13513" y="769853"/>
                  <a:pt x="22195" y="772943"/>
                  <a:pt x="22195" y="772943"/>
                </a:cubicBezTo>
                <a:cubicBezTo>
                  <a:pt x="27236" y="774739"/>
                  <a:pt x="23630" y="768911"/>
                  <a:pt x="30632" y="771403"/>
                </a:cubicBezTo>
                <a:cubicBezTo>
                  <a:pt x="34957" y="775215"/>
                  <a:pt x="46688" y="786582"/>
                  <a:pt x="55615" y="794304"/>
                </a:cubicBezTo>
                <a:cubicBezTo>
                  <a:pt x="81160" y="818728"/>
                  <a:pt x="108896" y="844974"/>
                  <a:pt x="135928" y="871867"/>
                </a:cubicBezTo>
                <a:lnTo>
                  <a:pt x="139854" y="876070"/>
                </a:lnTo>
                <a:lnTo>
                  <a:pt x="140036" y="876188"/>
                </a:lnTo>
                <a:cubicBezTo>
                  <a:pt x="148944" y="882544"/>
                  <a:pt x="155292" y="888042"/>
                  <a:pt x="156283" y="891465"/>
                </a:cubicBezTo>
                <a:lnTo>
                  <a:pt x="162743" y="900574"/>
                </a:lnTo>
                <a:lnTo>
                  <a:pt x="196503" y="936715"/>
                </a:lnTo>
                <a:lnTo>
                  <a:pt x="179194" y="912313"/>
                </a:lnTo>
                <a:cubicBezTo>
                  <a:pt x="172154" y="903676"/>
                  <a:pt x="164814" y="896529"/>
                  <a:pt x="156283" y="891465"/>
                </a:cubicBezTo>
                <a:lnTo>
                  <a:pt x="150550" y="880383"/>
                </a:lnTo>
                <a:lnTo>
                  <a:pt x="130368" y="859004"/>
                </a:lnTo>
                <a:cubicBezTo>
                  <a:pt x="104122" y="832674"/>
                  <a:pt x="77647" y="806876"/>
                  <a:pt x="49678" y="778183"/>
                </a:cubicBezTo>
                <a:cubicBezTo>
                  <a:pt x="31662" y="762307"/>
                  <a:pt x="21891" y="751635"/>
                  <a:pt x="3630" y="731129"/>
                </a:cubicBezTo>
                <a:cubicBezTo>
                  <a:pt x="-5424" y="718442"/>
                  <a:pt x="4102" y="724483"/>
                  <a:pt x="14273" y="734916"/>
                </a:cubicBezTo>
                <a:cubicBezTo>
                  <a:pt x="18595" y="738727"/>
                  <a:pt x="17760" y="741079"/>
                  <a:pt x="27405" y="746784"/>
                </a:cubicBezTo>
                <a:cubicBezTo>
                  <a:pt x="43805" y="750350"/>
                  <a:pt x="63748" y="771455"/>
                  <a:pt x="81763" y="787331"/>
                </a:cubicBezTo>
                <a:cubicBezTo>
                  <a:pt x="104933" y="808450"/>
                  <a:pt x="127419" y="830223"/>
                  <a:pt x="149233" y="852575"/>
                </a:cubicBezTo>
                <a:lnTo>
                  <a:pt x="151932" y="855498"/>
                </a:lnTo>
                <a:lnTo>
                  <a:pt x="153130" y="855740"/>
                </a:lnTo>
                <a:lnTo>
                  <a:pt x="161918" y="859199"/>
                </a:lnTo>
                <a:lnTo>
                  <a:pt x="153970" y="850652"/>
                </a:lnTo>
                <a:cubicBezTo>
                  <a:pt x="127778" y="823395"/>
                  <a:pt x="101690" y="796507"/>
                  <a:pt x="76383" y="768760"/>
                </a:cubicBezTo>
                <a:cubicBezTo>
                  <a:pt x="100901" y="788086"/>
                  <a:pt x="125831" y="808694"/>
                  <a:pt x="149838" y="831011"/>
                </a:cubicBezTo>
                <a:lnTo>
                  <a:pt x="169975" y="850949"/>
                </a:lnTo>
                <a:lnTo>
                  <a:pt x="168024" y="845823"/>
                </a:lnTo>
                <a:lnTo>
                  <a:pt x="167993" y="845455"/>
                </a:lnTo>
                <a:lnTo>
                  <a:pt x="139539" y="817171"/>
                </a:lnTo>
                <a:lnTo>
                  <a:pt x="87920" y="765140"/>
                </a:lnTo>
                <a:lnTo>
                  <a:pt x="87946" y="765304"/>
                </a:lnTo>
                <a:cubicBezTo>
                  <a:pt x="86402" y="771928"/>
                  <a:pt x="77990" y="775597"/>
                  <a:pt x="71416" y="756281"/>
                </a:cubicBezTo>
                <a:lnTo>
                  <a:pt x="74991" y="753899"/>
                </a:lnTo>
                <a:cubicBezTo>
                  <a:pt x="81391" y="753505"/>
                  <a:pt x="85099" y="755603"/>
                  <a:pt x="86878" y="758434"/>
                </a:cubicBezTo>
                <a:lnTo>
                  <a:pt x="87788" y="764288"/>
                </a:lnTo>
                <a:lnTo>
                  <a:pt x="142002" y="812464"/>
                </a:lnTo>
                <a:lnTo>
                  <a:pt x="167295" y="837222"/>
                </a:lnTo>
                <a:lnTo>
                  <a:pt x="166989" y="833616"/>
                </a:lnTo>
                <a:cubicBezTo>
                  <a:pt x="167734" y="831830"/>
                  <a:pt x="169223" y="832128"/>
                  <a:pt x="170413" y="833916"/>
                </a:cubicBezTo>
                <a:cubicBezTo>
                  <a:pt x="162288" y="812676"/>
                  <a:pt x="113278" y="786858"/>
                  <a:pt x="115271" y="774356"/>
                </a:cubicBezTo>
                <a:lnTo>
                  <a:pt x="118618" y="773233"/>
                </a:lnTo>
                <a:lnTo>
                  <a:pt x="99481" y="753510"/>
                </a:lnTo>
                <a:lnTo>
                  <a:pt x="97174" y="751471"/>
                </a:lnTo>
                <a:lnTo>
                  <a:pt x="96891" y="749975"/>
                </a:lnTo>
                <a:lnTo>
                  <a:pt x="92247" y="740704"/>
                </a:lnTo>
                <a:lnTo>
                  <a:pt x="93789" y="742020"/>
                </a:lnTo>
                <a:lnTo>
                  <a:pt x="129373" y="775859"/>
                </a:lnTo>
                <a:lnTo>
                  <a:pt x="134391" y="778413"/>
                </a:lnTo>
                <a:cubicBezTo>
                  <a:pt x="153425" y="790935"/>
                  <a:pt x="179870" y="816683"/>
                  <a:pt x="182737" y="817193"/>
                </a:cubicBezTo>
                <a:lnTo>
                  <a:pt x="181506" y="814982"/>
                </a:lnTo>
                <a:lnTo>
                  <a:pt x="109323" y="744140"/>
                </a:lnTo>
                <a:lnTo>
                  <a:pt x="108974" y="743801"/>
                </a:lnTo>
                <a:lnTo>
                  <a:pt x="102154" y="733538"/>
                </a:lnTo>
                <a:cubicBezTo>
                  <a:pt x="99916" y="730401"/>
                  <a:pt x="98444" y="728650"/>
                  <a:pt x="98533" y="729497"/>
                </a:cubicBezTo>
                <a:cubicBezTo>
                  <a:pt x="99507" y="724003"/>
                  <a:pt x="107078" y="719947"/>
                  <a:pt x="107846" y="727303"/>
                </a:cubicBezTo>
                <a:cubicBezTo>
                  <a:pt x="106723" y="716552"/>
                  <a:pt x="109528" y="728599"/>
                  <a:pt x="101750" y="715843"/>
                </a:cubicBezTo>
                <a:cubicBezTo>
                  <a:pt x="91992" y="698963"/>
                  <a:pt x="102368" y="706954"/>
                  <a:pt x="102368" y="706954"/>
                </a:cubicBezTo>
                <a:cubicBezTo>
                  <a:pt x="109380" y="712354"/>
                  <a:pt x="119771" y="732846"/>
                  <a:pt x="123136" y="735437"/>
                </a:cubicBezTo>
                <a:cubicBezTo>
                  <a:pt x="123136" y="735437"/>
                  <a:pt x="127476" y="732534"/>
                  <a:pt x="132096" y="729846"/>
                </a:cubicBezTo>
                <a:cubicBezTo>
                  <a:pt x="135815" y="735834"/>
                  <a:pt x="141853" y="746728"/>
                  <a:pt x="141853" y="746728"/>
                </a:cubicBezTo>
                <a:cubicBezTo>
                  <a:pt x="149838" y="746634"/>
                  <a:pt x="138825" y="735032"/>
                  <a:pt x="138825" y="735032"/>
                </a:cubicBezTo>
                <a:lnTo>
                  <a:pt x="137044" y="729301"/>
                </a:lnTo>
                <a:lnTo>
                  <a:pt x="130865" y="721818"/>
                </a:lnTo>
                <a:lnTo>
                  <a:pt x="135372" y="723929"/>
                </a:lnTo>
                <a:lnTo>
                  <a:pt x="131985" y="713046"/>
                </a:lnTo>
                <a:cubicBezTo>
                  <a:pt x="129160" y="704820"/>
                  <a:pt x="126440" y="697913"/>
                  <a:pt x="125776" y="698962"/>
                </a:cubicBezTo>
                <a:cubicBezTo>
                  <a:pt x="131443" y="693961"/>
                  <a:pt x="136507" y="710349"/>
                  <a:pt x="144005" y="722888"/>
                </a:cubicBezTo>
                <a:lnTo>
                  <a:pt x="149585" y="730587"/>
                </a:lnTo>
                <a:lnTo>
                  <a:pt x="149838" y="730706"/>
                </a:lnTo>
                <a:cubicBezTo>
                  <a:pt x="155441" y="734925"/>
                  <a:pt x="159556" y="739491"/>
                  <a:pt x="162948" y="744138"/>
                </a:cubicBezTo>
                <a:lnTo>
                  <a:pt x="164689" y="746907"/>
                </a:lnTo>
                <a:lnTo>
                  <a:pt x="163710" y="741186"/>
                </a:lnTo>
                <a:cubicBezTo>
                  <a:pt x="159356" y="731588"/>
                  <a:pt x="153895" y="723740"/>
                  <a:pt x="147858" y="712846"/>
                </a:cubicBezTo>
                <a:cubicBezTo>
                  <a:pt x="142019" y="702624"/>
                  <a:pt x="137596" y="694536"/>
                  <a:pt x="133909" y="687590"/>
                </a:cubicBezTo>
                <a:lnTo>
                  <a:pt x="125470" y="671309"/>
                </a:lnTo>
                <a:lnTo>
                  <a:pt x="129266" y="675146"/>
                </a:lnTo>
                <a:lnTo>
                  <a:pt x="157840" y="701671"/>
                </a:lnTo>
                <a:lnTo>
                  <a:pt x="170778" y="717489"/>
                </a:lnTo>
                <a:cubicBezTo>
                  <a:pt x="178210" y="728156"/>
                  <a:pt x="175669" y="722945"/>
                  <a:pt x="171810" y="714705"/>
                </a:cubicBezTo>
                <a:lnTo>
                  <a:pt x="171762" y="714597"/>
                </a:lnTo>
                <a:lnTo>
                  <a:pt x="172997" y="715744"/>
                </a:lnTo>
                <a:cubicBezTo>
                  <a:pt x="187560" y="729682"/>
                  <a:pt x="202314" y="744303"/>
                  <a:pt x="217871" y="760439"/>
                </a:cubicBezTo>
                <a:cubicBezTo>
                  <a:pt x="219833" y="761138"/>
                  <a:pt x="235169" y="778333"/>
                  <a:pt x="236604" y="774300"/>
                </a:cubicBezTo>
                <a:cubicBezTo>
                  <a:pt x="238159" y="769931"/>
                  <a:pt x="214983" y="752597"/>
                  <a:pt x="210778" y="748450"/>
                </a:cubicBezTo>
                <a:lnTo>
                  <a:pt x="167897" y="705751"/>
                </a:lnTo>
                <a:lnTo>
                  <a:pt x="166118" y="701679"/>
                </a:lnTo>
                <a:cubicBezTo>
                  <a:pt x="164613" y="697651"/>
                  <a:pt x="163863" y="694470"/>
                  <a:pt x="164947" y="693744"/>
                </a:cubicBezTo>
                <a:cubicBezTo>
                  <a:pt x="167824" y="689195"/>
                  <a:pt x="210042" y="757613"/>
                  <a:pt x="201066" y="730927"/>
                </a:cubicBezTo>
                <a:cubicBezTo>
                  <a:pt x="197065" y="724724"/>
                  <a:pt x="173491" y="684195"/>
                  <a:pt x="176148" y="679995"/>
                </a:cubicBezTo>
                <a:cubicBezTo>
                  <a:pt x="177697" y="677545"/>
                  <a:pt x="194021" y="680751"/>
                  <a:pt x="192339" y="679454"/>
                </a:cubicBezTo>
                <a:cubicBezTo>
                  <a:pt x="194021" y="680751"/>
                  <a:pt x="195704" y="682047"/>
                  <a:pt x="197387" y="683342"/>
                </a:cubicBezTo>
                <a:cubicBezTo>
                  <a:pt x="195216" y="674906"/>
                  <a:pt x="178034" y="648664"/>
                  <a:pt x="194228" y="667900"/>
                </a:cubicBezTo>
                <a:cubicBezTo>
                  <a:pt x="211055" y="690747"/>
                  <a:pt x="190093" y="657952"/>
                  <a:pt x="182374" y="645762"/>
                </a:cubicBezTo>
                <a:lnTo>
                  <a:pt x="180650" y="642944"/>
                </a:lnTo>
                <a:lnTo>
                  <a:pt x="243882" y="704205"/>
                </a:lnTo>
                <a:cubicBezTo>
                  <a:pt x="250166" y="708713"/>
                  <a:pt x="262456" y="717630"/>
                  <a:pt x="249761" y="703646"/>
                </a:cubicBezTo>
                <a:cubicBezTo>
                  <a:pt x="233023" y="685954"/>
                  <a:pt x="215167" y="670513"/>
                  <a:pt x="200547" y="651301"/>
                </a:cubicBezTo>
                <a:cubicBezTo>
                  <a:pt x="208753" y="657060"/>
                  <a:pt x="216264" y="663331"/>
                  <a:pt x="223426" y="669861"/>
                </a:cubicBezTo>
                <a:lnTo>
                  <a:pt x="239059" y="684994"/>
                </a:lnTo>
                <a:lnTo>
                  <a:pt x="241192" y="687938"/>
                </a:lnTo>
                <a:cubicBezTo>
                  <a:pt x="246749" y="695471"/>
                  <a:pt x="249792" y="698821"/>
                  <a:pt x="251249" y="699577"/>
                </a:cubicBezTo>
                <a:lnTo>
                  <a:pt x="251587" y="697154"/>
                </a:lnTo>
                <a:lnTo>
                  <a:pt x="264972" y="710167"/>
                </a:lnTo>
                <a:cubicBezTo>
                  <a:pt x="272119" y="716739"/>
                  <a:pt x="279607" y="723072"/>
                  <a:pt x="287784" y="728917"/>
                </a:cubicBezTo>
                <a:lnTo>
                  <a:pt x="275308" y="715762"/>
                </a:lnTo>
                <a:lnTo>
                  <a:pt x="249345" y="688393"/>
                </a:lnTo>
                <a:lnTo>
                  <a:pt x="248428" y="685680"/>
                </a:lnTo>
                <a:cubicBezTo>
                  <a:pt x="247272" y="682408"/>
                  <a:pt x="246394" y="679716"/>
                  <a:pt x="246727" y="679192"/>
                </a:cubicBezTo>
                <a:cubicBezTo>
                  <a:pt x="248055" y="677092"/>
                  <a:pt x="268956" y="709321"/>
                  <a:pt x="275967" y="714719"/>
                </a:cubicBezTo>
                <a:cubicBezTo>
                  <a:pt x="271481" y="701376"/>
                  <a:pt x="264822" y="699371"/>
                  <a:pt x="256750" y="683787"/>
                </a:cubicBezTo>
                <a:cubicBezTo>
                  <a:pt x="256750" y="683787"/>
                  <a:pt x="236202" y="654954"/>
                  <a:pt x="237530" y="652855"/>
                </a:cubicBezTo>
                <a:lnTo>
                  <a:pt x="259610" y="666738"/>
                </a:lnTo>
                <a:cubicBezTo>
                  <a:pt x="260939" y="664639"/>
                  <a:pt x="212610" y="582147"/>
                  <a:pt x="238560" y="618264"/>
                </a:cubicBezTo>
                <a:cubicBezTo>
                  <a:pt x="252318" y="641347"/>
                  <a:pt x="265145" y="657990"/>
                  <a:pt x="281204" y="673481"/>
                </a:cubicBezTo>
                <a:cubicBezTo>
                  <a:pt x="292215" y="685083"/>
                  <a:pt x="293692" y="699229"/>
                  <a:pt x="307434" y="709812"/>
                </a:cubicBezTo>
                <a:cubicBezTo>
                  <a:pt x="307434" y="709812"/>
                  <a:pt x="307254" y="710097"/>
                  <a:pt x="307029" y="710451"/>
                </a:cubicBezTo>
                <a:lnTo>
                  <a:pt x="306524" y="711252"/>
                </a:lnTo>
                <a:lnTo>
                  <a:pt x="306355" y="711519"/>
                </a:lnTo>
                <a:cubicBezTo>
                  <a:pt x="306175" y="711802"/>
                  <a:pt x="306085" y="711944"/>
                  <a:pt x="306220" y="711732"/>
                </a:cubicBezTo>
                <a:lnTo>
                  <a:pt x="306524" y="711252"/>
                </a:lnTo>
                <a:lnTo>
                  <a:pt x="307434" y="709812"/>
                </a:lnTo>
                <a:cubicBezTo>
                  <a:pt x="312613" y="697669"/>
                  <a:pt x="279521" y="672185"/>
                  <a:pt x="280361" y="662945"/>
                </a:cubicBezTo>
                <a:cubicBezTo>
                  <a:pt x="279871" y="662567"/>
                  <a:pt x="280054" y="661700"/>
                  <a:pt x="280632" y="660633"/>
                </a:cubicBezTo>
                <a:lnTo>
                  <a:pt x="282616" y="657987"/>
                </a:lnTo>
                <a:lnTo>
                  <a:pt x="251722" y="626854"/>
                </a:lnTo>
                <a:lnTo>
                  <a:pt x="258466" y="627215"/>
                </a:lnTo>
                <a:lnTo>
                  <a:pt x="285477" y="650495"/>
                </a:lnTo>
                <a:lnTo>
                  <a:pt x="286896" y="651899"/>
                </a:lnTo>
                <a:lnTo>
                  <a:pt x="288743" y="653447"/>
                </a:lnTo>
                <a:lnTo>
                  <a:pt x="288907" y="653393"/>
                </a:lnTo>
                <a:cubicBezTo>
                  <a:pt x="282515" y="639105"/>
                  <a:pt x="268848" y="631702"/>
                  <a:pt x="264138" y="618709"/>
                </a:cubicBezTo>
                <a:cubicBezTo>
                  <a:pt x="262322" y="613668"/>
                  <a:pt x="263650" y="611568"/>
                  <a:pt x="264625" y="606073"/>
                </a:cubicBezTo>
                <a:cubicBezTo>
                  <a:pt x="263147" y="591927"/>
                  <a:pt x="252416" y="580541"/>
                  <a:pt x="244637" y="567785"/>
                </a:cubicBezTo>
                <a:cubicBezTo>
                  <a:pt x="229063" y="539660"/>
                  <a:pt x="210687" y="519263"/>
                  <a:pt x="198125" y="490335"/>
                </a:cubicBezTo>
                <a:cubicBezTo>
                  <a:pt x="220221" y="516720"/>
                  <a:pt x="232075" y="538857"/>
                  <a:pt x="253951" y="565591"/>
                </a:cubicBezTo>
                <a:cubicBezTo>
                  <a:pt x="260961" y="570991"/>
                  <a:pt x="269037" y="586575"/>
                  <a:pt x="280535" y="605317"/>
                </a:cubicBezTo>
                <a:cubicBezTo>
                  <a:pt x="287900" y="614113"/>
                  <a:pt x="318972" y="667182"/>
                  <a:pt x="305642" y="630897"/>
                </a:cubicBezTo>
                <a:cubicBezTo>
                  <a:pt x="301641" y="624696"/>
                  <a:pt x="286069" y="596570"/>
                  <a:pt x="283751" y="591664"/>
                </a:cubicBezTo>
                <a:cubicBezTo>
                  <a:pt x="283397" y="588269"/>
                  <a:pt x="286275" y="583719"/>
                  <a:pt x="286275" y="583719"/>
                </a:cubicBezTo>
                <a:cubicBezTo>
                  <a:pt x="281566" y="570726"/>
                  <a:pt x="272517" y="560636"/>
                  <a:pt x="265373" y="551491"/>
                </a:cubicBezTo>
                <a:cubicBezTo>
                  <a:pt x="261018" y="541894"/>
                  <a:pt x="244959" y="526403"/>
                  <a:pt x="247482" y="518460"/>
                </a:cubicBezTo>
                <a:cubicBezTo>
                  <a:pt x="250006" y="510517"/>
                  <a:pt x="255616" y="534611"/>
                  <a:pt x="254493" y="523858"/>
                </a:cubicBezTo>
                <a:cubicBezTo>
                  <a:pt x="253017" y="509713"/>
                  <a:pt x="237443" y="481587"/>
                  <a:pt x="258345" y="513816"/>
                </a:cubicBezTo>
                <a:cubicBezTo>
                  <a:pt x="274892" y="536446"/>
                  <a:pt x="279379" y="549790"/>
                  <a:pt x="301122" y="572778"/>
                </a:cubicBezTo>
                <a:cubicBezTo>
                  <a:pt x="300280" y="564715"/>
                  <a:pt x="287166" y="541931"/>
                  <a:pt x="278824" y="526995"/>
                </a:cubicBezTo>
                <a:lnTo>
                  <a:pt x="277801" y="525072"/>
                </a:lnTo>
                <a:lnTo>
                  <a:pt x="303571" y="547141"/>
                </a:lnTo>
                <a:lnTo>
                  <a:pt x="272542" y="514598"/>
                </a:lnTo>
                <a:lnTo>
                  <a:pt x="271074" y="506447"/>
                </a:lnTo>
                <a:cubicBezTo>
                  <a:pt x="271487" y="502765"/>
                  <a:pt x="277369" y="513247"/>
                  <a:pt x="282727" y="520105"/>
                </a:cubicBezTo>
                <a:cubicBezTo>
                  <a:pt x="263360" y="472927"/>
                  <a:pt x="231108" y="438202"/>
                  <a:pt x="210412" y="393123"/>
                </a:cubicBezTo>
                <a:lnTo>
                  <a:pt x="206570" y="385635"/>
                </a:lnTo>
                <a:lnTo>
                  <a:pt x="206960" y="385932"/>
                </a:lnTo>
                <a:cubicBezTo>
                  <a:pt x="212964" y="390340"/>
                  <a:pt x="229544" y="410249"/>
                  <a:pt x="239190" y="415953"/>
                </a:cubicBezTo>
                <a:cubicBezTo>
                  <a:pt x="252476" y="422954"/>
                  <a:pt x="225533" y="399357"/>
                  <a:pt x="222890" y="396145"/>
                </a:cubicBezTo>
                <a:cubicBezTo>
                  <a:pt x="216573" y="390396"/>
                  <a:pt x="211717" y="385755"/>
                  <a:pt x="207549" y="381617"/>
                </a:cubicBezTo>
                <a:lnTo>
                  <a:pt x="201110" y="374989"/>
                </a:lnTo>
                <a:lnTo>
                  <a:pt x="187019" y="347521"/>
                </a:lnTo>
                <a:lnTo>
                  <a:pt x="189357" y="346731"/>
                </a:lnTo>
                <a:cubicBezTo>
                  <a:pt x="189178" y="347236"/>
                  <a:pt x="188174" y="346287"/>
                  <a:pt x="186717" y="344484"/>
                </a:cubicBezTo>
                <a:lnTo>
                  <a:pt x="182481" y="338673"/>
                </a:lnTo>
                <a:lnTo>
                  <a:pt x="171950" y="318143"/>
                </a:lnTo>
                <a:lnTo>
                  <a:pt x="177973" y="323751"/>
                </a:lnTo>
                <a:cubicBezTo>
                  <a:pt x="177136" y="326101"/>
                  <a:pt x="176419" y="328117"/>
                  <a:pt x="181613" y="325046"/>
                </a:cubicBezTo>
                <a:cubicBezTo>
                  <a:pt x="181613" y="325046"/>
                  <a:pt x="179934" y="324449"/>
                  <a:pt x="177973" y="323751"/>
                </a:cubicBezTo>
                <a:lnTo>
                  <a:pt x="181988" y="319642"/>
                </a:lnTo>
                <a:lnTo>
                  <a:pt x="195250" y="339297"/>
                </a:lnTo>
                <a:lnTo>
                  <a:pt x="184676" y="317136"/>
                </a:lnTo>
                <a:lnTo>
                  <a:pt x="194706" y="325164"/>
                </a:lnTo>
                <a:lnTo>
                  <a:pt x="199184" y="328328"/>
                </a:lnTo>
                <a:lnTo>
                  <a:pt x="237317" y="396085"/>
                </a:lnTo>
                <a:cubicBezTo>
                  <a:pt x="262823" y="439991"/>
                  <a:pt x="289300" y="483018"/>
                  <a:pt x="318549" y="524796"/>
                </a:cubicBezTo>
                <a:cubicBezTo>
                  <a:pt x="321390" y="528546"/>
                  <a:pt x="327826" y="540788"/>
                  <a:pt x="334549" y="552080"/>
                </a:cubicBezTo>
                <a:lnTo>
                  <a:pt x="335467" y="553474"/>
                </a:lnTo>
                <a:lnTo>
                  <a:pt x="350453" y="564474"/>
                </a:lnTo>
                <a:lnTo>
                  <a:pt x="344645" y="554381"/>
                </a:lnTo>
                <a:lnTo>
                  <a:pt x="338694" y="548705"/>
                </a:lnTo>
                <a:lnTo>
                  <a:pt x="331447" y="538465"/>
                </a:lnTo>
                <a:lnTo>
                  <a:pt x="333812" y="537959"/>
                </a:lnTo>
                <a:lnTo>
                  <a:pt x="334792" y="539002"/>
                </a:lnTo>
                <a:lnTo>
                  <a:pt x="334140" y="538016"/>
                </a:lnTo>
                <a:lnTo>
                  <a:pt x="333812" y="537959"/>
                </a:lnTo>
                <a:cubicBezTo>
                  <a:pt x="321118" y="523976"/>
                  <a:pt x="307460" y="507379"/>
                  <a:pt x="308179" y="505363"/>
                </a:cubicBezTo>
                <a:cubicBezTo>
                  <a:pt x="307819" y="506371"/>
                  <a:pt x="309811" y="507647"/>
                  <a:pt x="311892" y="508672"/>
                </a:cubicBezTo>
                <a:lnTo>
                  <a:pt x="314469" y="509809"/>
                </a:lnTo>
                <a:lnTo>
                  <a:pt x="309512" y="501502"/>
                </a:lnTo>
                <a:cubicBezTo>
                  <a:pt x="300461" y="487873"/>
                  <a:pt x="288669" y="472644"/>
                  <a:pt x="286133" y="461325"/>
                </a:cubicBezTo>
                <a:cubicBezTo>
                  <a:pt x="285778" y="457929"/>
                  <a:pt x="288656" y="453380"/>
                  <a:pt x="286973" y="452085"/>
                </a:cubicBezTo>
                <a:cubicBezTo>
                  <a:pt x="282619" y="442487"/>
                  <a:pt x="264389" y="418560"/>
                  <a:pt x="261362" y="406864"/>
                </a:cubicBezTo>
                <a:cubicBezTo>
                  <a:pt x="259267" y="401606"/>
                  <a:pt x="263251" y="395308"/>
                  <a:pt x="263251" y="395308"/>
                </a:cubicBezTo>
                <a:cubicBezTo>
                  <a:pt x="263251" y="395308"/>
                  <a:pt x="262797" y="394048"/>
                  <a:pt x="261887" y="392436"/>
                </a:cubicBezTo>
                <a:lnTo>
                  <a:pt x="260085" y="390249"/>
                </a:lnTo>
                <a:lnTo>
                  <a:pt x="258368" y="386243"/>
                </a:lnTo>
                <a:lnTo>
                  <a:pt x="258741" y="385461"/>
                </a:lnTo>
                <a:cubicBezTo>
                  <a:pt x="258697" y="385038"/>
                  <a:pt x="258275" y="384713"/>
                  <a:pt x="257434" y="384065"/>
                </a:cubicBezTo>
                <a:lnTo>
                  <a:pt x="258368" y="386243"/>
                </a:lnTo>
                <a:lnTo>
                  <a:pt x="257790" y="387460"/>
                </a:lnTo>
                <a:cubicBezTo>
                  <a:pt x="257080" y="380670"/>
                  <a:pt x="254689" y="372584"/>
                  <a:pt x="254689" y="372584"/>
                </a:cubicBezTo>
                <a:cubicBezTo>
                  <a:pt x="260577" y="367231"/>
                  <a:pt x="267605" y="404906"/>
                  <a:pt x="281982" y="419101"/>
                </a:cubicBezTo>
                <a:cubicBezTo>
                  <a:pt x="283664" y="420397"/>
                  <a:pt x="290321" y="422401"/>
                  <a:pt x="292003" y="423697"/>
                </a:cubicBezTo>
                <a:cubicBezTo>
                  <a:pt x="301052" y="433787"/>
                  <a:pt x="310513" y="447839"/>
                  <a:pt x="321598" y="462620"/>
                </a:cubicBezTo>
                <a:cubicBezTo>
                  <a:pt x="323599" y="465722"/>
                  <a:pt x="332367" y="480541"/>
                  <a:pt x="340845" y="494744"/>
                </a:cubicBezTo>
                <a:lnTo>
                  <a:pt x="340872" y="494789"/>
                </a:lnTo>
                <a:lnTo>
                  <a:pt x="347926" y="499966"/>
                </a:lnTo>
                <a:lnTo>
                  <a:pt x="361360" y="512000"/>
                </a:lnTo>
                <a:lnTo>
                  <a:pt x="361461" y="510215"/>
                </a:lnTo>
                <a:cubicBezTo>
                  <a:pt x="361464" y="508510"/>
                  <a:pt x="361375" y="507043"/>
                  <a:pt x="361217" y="506139"/>
                </a:cubicBezTo>
                <a:cubicBezTo>
                  <a:pt x="359179" y="501448"/>
                  <a:pt x="335960" y="464313"/>
                  <a:pt x="353009" y="486809"/>
                </a:cubicBezTo>
                <a:cubicBezTo>
                  <a:pt x="371238" y="510735"/>
                  <a:pt x="342483" y="462573"/>
                  <a:pt x="338483" y="456369"/>
                </a:cubicBezTo>
                <a:cubicBezTo>
                  <a:pt x="328667" y="438923"/>
                  <a:pt x="320592" y="423338"/>
                  <a:pt x="316873" y="417351"/>
                </a:cubicBezTo>
                <a:cubicBezTo>
                  <a:pt x="297933" y="381691"/>
                  <a:pt x="279767" y="349097"/>
                  <a:pt x="262072" y="317321"/>
                </a:cubicBezTo>
                <a:lnTo>
                  <a:pt x="258428" y="310652"/>
                </a:lnTo>
                <a:lnTo>
                  <a:pt x="265309" y="315086"/>
                </a:lnTo>
                <a:lnTo>
                  <a:pt x="267831" y="316403"/>
                </a:lnTo>
                <a:lnTo>
                  <a:pt x="279835" y="336792"/>
                </a:lnTo>
                <a:cubicBezTo>
                  <a:pt x="287334" y="349330"/>
                  <a:pt x="302214" y="383166"/>
                  <a:pt x="310907" y="389862"/>
                </a:cubicBezTo>
                <a:cubicBezTo>
                  <a:pt x="314273" y="392453"/>
                  <a:pt x="318258" y="386155"/>
                  <a:pt x="325136" y="387809"/>
                </a:cubicBezTo>
                <a:cubicBezTo>
                  <a:pt x="333475" y="391110"/>
                  <a:pt x="333963" y="398249"/>
                  <a:pt x="341682" y="410440"/>
                </a:cubicBezTo>
                <a:cubicBezTo>
                  <a:pt x="349048" y="419234"/>
                  <a:pt x="356060" y="424634"/>
                  <a:pt x="360059" y="430837"/>
                </a:cubicBezTo>
                <a:lnTo>
                  <a:pt x="364667" y="438147"/>
                </a:lnTo>
                <a:lnTo>
                  <a:pt x="364578" y="437764"/>
                </a:lnTo>
                <a:cubicBezTo>
                  <a:pt x="364535" y="437070"/>
                  <a:pt x="364680" y="436636"/>
                  <a:pt x="365055" y="436536"/>
                </a:cubicBezTo>
                <a:cubicBezTo>
                  <a:pt x="365933" y="436301"/>
                  <a:pt x="367754" y="437833"/>
                  <a:pt x="370049" y="440365"/>
                </a:cubicBezTo>
                <a:lnTo>
                  <a:pt x="374104" y="445328"/>
                </a:lnTo>
                <a:lnTo>
                  <a:pt x="373901" y="441755"/>
                </a:lnTo>
                <a:cubicBezTo>
                  <a:pt x="374322" y="439608"/>
                  <a:pt x="374952" y="437622"/>
                  <a:pt x="374774" y="435925"/>
                </a:cubicBezTo>
                <a:cubicBezTo>
                  <a:pt x="372458" y="431018"/>
                  <a:pt x="365372" y="422440"/>
                  <a:pt x="361239" y="412492"/>
                </a:cubicBezTo>
                <a:cubicBezTo>
                  <a:pt x="357239" y="406288"/>
                  <a:pt x="341030" y="374552"/>
                  <a:pt x="355761" y="392142"/>
                </a:cubicBezTo>
                <a:cubicBezTo>
                  <a:pt x="365090" y="402448"/>
                  <a:pt x="371615" y="420483"/>
                  <a:pt x="375334" y="426469"/>
                </a:cubicBezTo>
                <a:cubicBezTo>
                  <a:pt x="379114" y="433022"/>
                  <a:pt x="385992" y="434676"/>
                  <a:pt x="387674" y="435972"/>
                </a:cubicBezTo>
                <a:cubicBezTo>
                  <a:pt x="389490" y="441013"/>
                  <a:pt x="390125" y="444624"/>
                  <a:pt x="393845" y="450611"/>
                </a:cubicBezTo>
                <a:lnTo>
                  <a:pt x="394503" y="451117"/>
                </a:lnTo>
                <a:lnTo>
                  <a:pt x="392922" y="448140"/>
                </a:lnTo>
                <a:cubicBezTo>
                  <a:pt x="388373" y="438361"/>
                  <a:pt x="396316" y="444479"/>
                  <a:pt x="396316" y="444479"/>
                </a:cubicBezTo>
                <a:cubicBezTo>
                  <a:pt x="403327" y="449878"/>
                  <a:pt x="413720" y="470370"/>
                  <a:pt x="417084" y="472962"/>
                </a:cubicBezTo>
                <a:cubicBezTo>
                  <a:pt x="417084" y="472962"/>
                  <a:pt x="418170" y="472236"/>
                  <a:pt x="419832" y="471176"/>
                </a:cubicBezTo>
                <a:lnTo>
                  <a:pt x="420682" y="470655"/>
                </a:lnTo>
                <a:lnTo>
                  <a:pt x="411913" y="457632"/>
                </a:lnTo>
                <a:cubicBezTo>
                  <a:pt x="407905" y="451584"/>
                  <a:pt x="404090" y="445623"/>
                  <a:pt x="400707" y="439764"/>
                </a:cubicBezTo>
                <a:cubicBezTo>
                  <a:pt x="394117" y="429744"/>
                  <a:pt x="388190" y="418677"/>
                  <a:pt x="382402" y="407389"/>
                </a:cubicBezTo>
                <a:lnTo>
                  <a:pt x="378064" y="399027"/>
                </a:lnTo>
                <a:lnTo>
                  <a:pt x="379470" y="400390"/>
                </a:lnTo>
                <a:lnTo>
                  <a:pt x="391180" y="411649"/>
                </a:lnTo>
                <a:lnTo>
                  <a:pt x="403230" y="431821"/>
                </a:lnTo>
                <a:cubicBezTo>
                  <a:pt x="411085" y="447756"/>
                  <a:pt x="424900" y="471405"/>
                  <a:pt x="420750" y="448956"/>
                </a:cubicBezTo>
                <a:lnTo>
                  <a:pt x="414169" y="434002"/>
                </a:lnTo>
                <a:lnTo>
                  <a:pt x="423108" y="442981"/>
                </a:lnTo>
                <a:lnTo>
                  <a:pt x="422018" y="440052"/>
                </a:lnTo>
                <a:cubicBezTo>
                  <a:pt x="420902" y="437427"/>
                  <a:pt x="420056" y="435963"/>
                  <a:pt x="419724" y="436488"/>
                </a:cubicBezTo>
                <a:cubicBezTo>
                  <a:pt x="423974" y="432735"/>
                  <a:pt x="427885" y="441017"/>
                  <a:pt x="432739" y="450681"/>
                </a:cubicBezTo>
                <a:lnTo>
                  <a:pt x="435030" y="454958"/>
                </a:lnTo>
                <a:lnTo>
                  <a:pt x="439389" y="459337"/>
                </a:lnTo>
                <a:lnTo>
                  <a:pt x="456456" y="476458"/>
                </a:lnTo>
                <a:lnTo>
                  <a:pt x="450363" y="465027"/>
                </a:lnTo>
                <a:lnTo>
                  <a:pt x="445387" y="456506"/>
                </a:lnTo>
                <a:lnTo>
                  <a:pt x="420138" y="428872"/>
                </a:lnTo>
                <a:cubicBezTo>
                  <a:pt x="406442" y="413491"/>
                  <a:pt x="416053" y="419397"/>
                  <a:pt x="425551" y="426753"/>
                </a:cubicBezTo>
                <a:lnTo>
                  <a:pt x="431327" y="431528"/>
                </a:lnTo>
                <a:lnTo>
                  <a:pt x="427857" y="425116"/>
                </a:lnTo>
                <a:lnTo>
                  <a:pt x="419418" y="408834"/>
                </a:lnTo>
                <a:lnTo>
                  <a:pt x="423214" y="412671"/>
                </a:lnTo>
                <a:lnTo>
                  <a:pt x="451787" y="439197"/>
                </a:lnTo>
                <a:lnTo>
                  <a:pt x="464726" y="455014"/>
                </a:lnTo>
                <a:cubicBezTo>
                  <a:pt x="472158" y="465682"/>
                  <a:pt x="469616" y="460470"/>
                  <a:pt x="465758" y="452231"/>
                </a:cubicBezTo>
                <a:lnTo>
                  <a:pt x="465711" y="452123"/>
                </a:lnTo>
                <a:lnTo>
                  <a:pt x="466945" y="453269"/>
                </a:lnTo>
                <a:cubicBezTo>
                  <a:pt x="481508" y="467207"/>
                  <a:pt x="496262" y="481828"/>
                  <a:pt x="511819" y="497965"/>
                </a:cubicBezTo>
                <a:cubicBezTo>
                  <a:pt x="512799" y="498314"/>
                  <a:pt x="517123" y="502787"/>
                  <a:pt x="521382" y="506668"/>
                </a:cubicBezTo>
                <a:lnTo>
                  <a:pt x="524675" y="509335"/>
                </a:lnTo>
                <a:lnTo>
                  <a:pt x="518665" y="502425"/>
                </a:lnTo>
                <a:cubicBezTo>
                  <a:pt x="495656" y="479010"/>
                  <a:pt x="471557" y="461275"/>
                  <a:pt x="448456" y="431758"/>
                </a:cubicBezTo>
                <a:lnTo>
                  <a:pt x="464976" y="446393"/>
                </a:lnTo>
                <a:lnTo>
                  <a:pt x="461844" y="443276"/>
                </a:lnTo>
                <a:lnTo>
                  <a:pt x="460066" y="439205"/>
                </a:lnTo>
                <a:lnTo>
                  <a:pt x="459813" y="437494"/>
                </a:lnTo>
                <a:lnTo>
                  <a:pt x="447274" y="425835"/>
                </a:lnTo>
                <a:lnTo>
                  <a:pt x="435569" y="414874"/>
                </a:lnTo>
                <a:lnTo>
                  <a:pt x="432897" y="402938"/>
                </a:lnTo>
                <a:lnTo>
                  <a:pt x="435064" y="402070"/>
                </a:lnTo>
                <a:lnTo>
                  <a:pt x="458167" y="421564"/>
                </a:lnTo>
                <a:lnTo>
                  <a:pt x="456959" y="418505"/>
                </a:lnTo>
                <a:cubicBezTo>
                  <a:pt x="458780" y="419153"/>
                  <a:pt x="460352" y="420280"/>
                  <a:pt x="461587" y="421572"/>
                </a:cubicBezTo>
                <a:cubicBezTo>
                  <a:pt x="462823" y="422865"/>
                  <a:pt x="463725" y="424321"/>
                  <a:pt x="464206" y="425629"/>
                </a:cubicBezTo>
                <a:lnTo>
                  <a:pt x="461473" y="424369"/>
                </a:lnTo>
                <a:lnTo>
                  <a:pt x="467236" y="429261"/>
                </a:lnTo>
                <a:lnTo>
                  <a:pt x="464206" y="425629"/>
                </a:lnTo>
                <a:cubicBezTo>
                  <a:pt x="467319" y="427967"/>
                  <a:pt x="470001" y="430128"/>
                  <a:pt x="472439" y="432185"/>
                </a:cubicBezTo>
                <a:lnTo>
                  <a:pt x="476917" y="436107"/>
                </a:lnTo>
                <a:lnTo>
                  <a:pt x="475758" y="433845"/>
                </a:lnTo>
                <a:lnTo>
                  <a:pt x="472562" y="426932"/>
                </a:lnTo>
                <a:lnTo>
                  <a:pt x="458728" y="413789"/>
                </a:lnTo>
                <a:cubicBezTo>
                  <a:pt x="435864" y="391667"/>
                  <a:pt x="417582" y="372880"/>
                  <a:pt x="389326" y="345218"/>
                </a:cubicBezTo>
                <a:cubicBezTo>
                  <a:pt x="389326" y="345218"/>
                  <a:pt x="388981" y="344983"/>
                  <a:pt x="388388" y="344562"/>
                </a:cubicBezTo>
                <a:lnTo>
                  <a:pt x="388142" y="344382"/>
                </a:lnTo>
                <a:lnTo>
                  <a:pt x="390967" y="348433"/>
                </a:lnTo>
                <a:cubicBezTo>
                  <a:pt x="398650" y="361228"/>
                  <a:pt x="406887" y="378988"/>
                  <a:pt x="410938" y="384450"/>
                </a:cubicBezTo>
                <a:lnTo>
                  <a:pt x="431154" y="412743"/>
                </a:lnTo>
                <a:lnTo>
                  <a:pt x="410891" y="392614"/>
                </a:lnTo>
                <a:lnTo>
                  <a:pt x="409133" y="389281"/>
                </a:lnTo>
                <a:cubicBezTo>
                  <a:pt x="405673" y="382965"/>
                  <a:pt x="401591" y="375820"/>
                  <a:pt x="396207" y="366860"/>
                </a:cubicBezTo>
                <a:cubicBezTo>
                  <a:pt x="395061" y="364222"/>
                  <a:pt x="387214" y="351319"/>
                  <a:pt x="382824" y="342828"/>
                </a:cubicBezTo>
                <a:lnTo>
                  <a:pt x="381005" y="338707"/>
                </a:lnTo>
                <a:lnTo>
                  <a:pt x="378982" y="337041"/>
                </a:lnTo>
                <a:cubicBezTo>
                  <a:pt x="374163" y="332629"/>
                  <a:pt x="370048" y="327567"/>
                  <a:pt x="372864" y="324974"/>
                </a:cubicBezTo>
                <a:cubicBezTo>
                  <a:pt x="377222" y="324255"/>
                  <a:pt x="403574" y="354834"/>
                  <a:pt x="405254" y="355431"/>
                </a:cubicBezTo>
                <a:cubicBezTo>
                  <a:pt x="419988" y="369004"/>
                  <a:pt x="433841" y="382168"/>
                  <a:pt x="447919" y="395367"/>
                </a:cubicBezTo>
                <a:lnTo>
                  <a:pt x="471727" y="417074"/>
                </a:lnTo>
                <a:lnTo>
                  <a:pt x="473516" y="416584"/>
                </a:lnTo>
                <a:cubicBezTo>
                  <a:pt x="475237" y="416521"/>
                  <a:pt x="477371" y="416651"/>
                  <a:pt x="479403" y="416817"/>
                </a:cubicBezTo>
                <a:lnTo>
                  <a:pt x="479999" y="416869"/>
                </a:lnTo>
                <a:lnTo>
                  <a:pt x="474461" y="411620"/>
                </a:lnTo>
                <a:cubicBezTo>
                  <a:pt x="467407" y="405070"/>
                  <a:pt x="461288" y="399697"/>
                  <a:pt x="460295" y="398494"/>
                </a:cubicBezTo>
                <a:cubicBezTo>
                  <a:pt x="428065" y="368473"/>
                  <a:pt x="394712" y="335400"/>
                  <a:pt x="354918" y="300036"/>
                </a:cubicBezTo>
                <a:cubicBezTo>
                  <a:pt x="354918" y="300036"/>
                  <a:pt x="334259" y="280947"/>
                  <a:pt x="340018" y="280726"/>
                </a:cubicBezTo>
                <a:lnTo>
                  <a:pt x="345785" y="285680"/>
                </a:lnTo>
                <a:lnTo>
                  <a:pt x="351827" y="294859"/>
                </a:lnTo>
                <a:cubicBezTo>
                  <a:pt x="354303" y="298361"/>
                  <a:pt x="356441" y="300999"/>
                  <a:pt x="357761" y="301796"/>
                </a:cubicBezTo>
                <a:lnTo>
                  <a:pt x="358740" y="297907"/>
                </a:lnTo>
                <a:lnTo>
                  <a:pt x="360677" y="299815"/>
                </a:lnTo>
                <a:cubicBezTo>
                  <a:pt x="357316" y="298618"/>
                  <a:pt x="380338" y="320820"/>
                  <a:pt x="382610" y="314435"/>
                </a:cubicBezTo>
                <a:cubicBezTo>
                  <a:pt x="383328" y="312419"/>
                  <a:pt x="359588" y="292234"/>
                  <a:pt x="354985" y="288323"/>
                </a:cubicBezTo>
                <a:lnTo>
                  <a:pt x="353299" y="286638"/>
                </a:lnTo>
                <a:lnTo>
                  <a:pt x="353149" y="286333"/>
                </a:lnTo>
                <a:lnTo>
                  <a:pt x="349017" y="279776"/>
                </a:lnTo>
                <a:lnTo>
                  <a:pt x="389766" y="315279"/>
                </a:lnTo>
                <a:cubicBezTo>
                  <a:pt x="410008" y="333652"/>
                  <a:pt x="430528" y="352691"/>
                  <a:pt x="452028" y="372078"/>
                </a:cubicBezTo>
                <a:cubicBezTo>
                  <a:pt x="452028" y="372078"/>
                  <a:pt x="454358" y="382373"/>
                  <a:pt x="459154" y="379537"/>
                </a:cubicBezTo>
                <a:cubicBezTo>
                  <a:pt x="461673" y="377783"/>
                  <a:pt x="442973" y="359392"/>
                  <a:pt x="452745" y="370062"/>
                </a:cubicBezTo>
                <a:cubicBezTo>
                  <a:pt x="420109" y="334976"/>
                  <a:pt x="374275" y="299733"/>
                  <a:pt x="344317" y="263328"/>
                </a:cubicBezTo>
                <a:cubicBezTo>
                  <a:pt x="383024" y="291112"/>
                  <a:pt x="424712" y="338885"/>
                  <a:pt x="465068" y="374449"/>
                </a:cubicBezTo>
                <a:cubicBezTo>
                  <a:pt x="466390" y="376055"/>
                  <a:pt x="470823" y="379999"/>
                  <a:pt x="475121" y="382995"/>
                </a:cubicBezTo>
                <a:lnTo>
                  <a:pt x="476708" y="383897"/>
                </a:lnTo>
                <a:lnTo>
                  <a:pt x="476321" y="383287"/>
                </a:lnTo>
                <a:lnTo>
                  <a:pt x="474599" y="380469"/>
                </a:lnTo>
                <a:lnTo>
                  <a:pt x="480162" y="385860"/>
                </a:lnTo>
                <a:lnTo>
                  <a:pt x="481059" y="386369"/>
                </a:lnTo>
                <a:cubicBezTo>
                  <a:pt x="482735" y="386983"/>
                  <a:pt x="483969" y="386950"/>
                  <a:pt x="484358" y="385856"/>
                </a:cubicBezTo>
                <a:lnTo>
                  <a:pt x="467339" y="368066"/>
                </a:lnTo>
                <a:cubicBezTo>
                  <a:pt x="449324" y="352188"/>
                  <a:pt x="430506" y="334132"/>
                  <a:pt x="414889" y="316839"/>
                </a:cubicBezTo>
                <a:cubicBezTo>
                  <a:pt x="430040" y="329234"/>
                  <a:pt x="445535" y="343551"/>
                  <a:pt x="461480" y="358597"/>
                </a:cubicBezTo>
                <a:lnTo>
                  <a:pt x="497017" y="391850"/>
                </a:lnTo>
                <a:lnTo>
                  <a:pt x="494496" y="388825"/>
                </a:lnTo>
                <a:lnTo>
                  <a:pt x="510495" y="401806"/>
                </a:lnTo>
                <a:lnTo>
                  <a:pt x="503166" y="388301"/>
                </a:lnTo>
                <a:lnTo>
                  <a:pt x="492722" y="372607"/>
                </a:lnTo>
                <a:lnTo>
                  <a:pt x="489090" y="368775"/>
                </a:lnTo>
                <a:lnTo>
                  <a:pt x="488549" y="367083"/>
                </a:lnTo>
                <a:cubicBezTo>
                  <a:pt x="487935" y="364522"/>
                  <a:pt x="487877" y="363046"/>
                  <a:pt x="488719" y="363694"/>
                </a:cubicBezTo>
                <a:lnTo>
                  <a:pt x="496608" y="371639"/>
                </a:lnTo>
                <a:lnTo>
                  <a:pt x="501356" y="375512"/>
                </a:lnTo>
                <a:cubicBezTo>
                  <a:pt x="505448" y="379064"/>
                  <a:pt x="510814" y="383873"/>
                  <a:pt x="517709" y="390166"/>
                </a:cubicBezTo>
                <a:cubicBezTo>
                  <a:pt x="528335" y="398891"/>
                  <a:pt x="537207" y="406799"/>
                  <a:pt x="545368" y="414289"/>
                </a:cubicBezTo>
                <a:lnTo>
                  <a:pt x="546568" y="415398"/>
                </a:lnTo>
                <a:lnTo>
                  <a:pt x="540589" y="406633"/>
                </a:lnTo>
                <a:cubicBezTo>
                  <a:pt x="535619" y="399162"/>
                  <a:pt x="530814" y="391430"/>
                  <a:pt x="531477" y="390380"/>
                </a:cubicBezTo>
                <a:lnTo>
                  <a:pt x="553559" y="404263"/>
                </a:lnTo>
                <a:cubicBezTo>
                  <a:pt x="554886" y="402163"/>
                  <a:pt x="506557" y="319673"/>
                  <a:pt x="532509" y="355789"/>
                </a:cubicBezTo>
                <a:lnTo>
                  <a:pt x="545968" y="375826"/>
                </a:lnTo>
                <a:lnTo>
                  <a:pt x="555677" y="383738"/>
                </a:lnTo>
                <a:cubicBezTo>
                  <a:pt x="560047" y="387513"/>
                  <a:pt x="564851" y="391688"/>
                  <a:pt x="569375" y="395187"/>
                </a:cubicBezTo>
                <a:lnTo>
                  <a:pt x="551620" y="374976"/>
                </a:lnTo>
                <a:lnTo>
                  <a:pt x="553055" y="375453"/>
                </a:lnTo>
                <a:cubicBezTo>
                  <a:pt x="560929" y="378651"/>
                  <a:pt x="566298" y="382037"/>
                  <a:pt x="571892" y="387191"/>
                </a:cubicBezTo>
                <a:lnTo>
                  <a:pt x="577991" y="393942"/>
                </a:lnTo>
                <a:lnTo>
                  <a:pt x="580534" y="391653"/>
                </a:lnTo>
                <a:cubicBezTo>
                  <a:pt x="581566" y="390936"/>
                  <a:pt x="582433" y="390596"/>
                  <a:pt x="582853" y="390918"/>
                </a:cubicBezTo>
                <a:cubicBezTo>
                  <a:pt x="576463" y="376630"/>
                  <a:pt x="562795" y="369227"/>
                  <a:pt x="558086" y="356233"/>
                </a:cubicBezTo>
                <a:cubicBezTo>
                  <a:pt x="556271" y="351192"/>
                  <a:pt x="557599" y="349093"/>
                  <a:pt x="558572" y="343599"/>
                </a:cubicBezTo>
                <a:cubicBezTo>
                  <a:pt x="557095" y="329452"/>
                  <a:pt x="546364" y="318065"/>
                  <a:pt x="538584" y="305310"/>
                </a:cubicBezTo>
                <a:cubicBezTo>
                  <a:pt x="523012" y="277185"/>
                  <a:pt x="504636" y="256788"/>
                  <a:pt x="492073" y="227860"/>
                </a:cubicBezTo>
                <a:cubicBezTo>
                  <a:pt x="514169" y="254244"/>
                  <a:pt x="526023" y="276382"/>
                  <a:pt x="547897" y="303116"/>
                </a:cubicBezTo>
                <a:cubicBezTo>
                  <a:pt x="554909" y="308514"/>
                  <a:pt x="562984" y="324100"/>
                  <a:pt x="574482" y="342842"/>
                </a:cubicBezTo>
                <a:cubicBezTo>
                  <a:pt x="576325" y="345041"/>
                  <a:pt x="579646" y="350007"/>
                  <a:pt x="583387" y="355652"/>
                </a:cubicBezTo>
                <a:lnTo>
                  <a:pt x="586425" y="360148"/>
                </a:lnTo>
                <a:lnTo>
                  <a:pt x="590949" y="353417"/>
                </a:lnTo>
                <a:lnTo>
                  <a:pt x="588014" y="348320"/>
                </a:lnTo>
                <a:cubicBezTo>
                  <a:pt x="583330" y="339900"/>
                  <a:pt x="578858" y="331642"/>
                  <a:pt x="577699" y="329188"/>
                </a:cubicBezTo>
                <a:cubicBezTo>
                  <a:pt x="577522" y="327491"/>
                  <a:pt x="578153" y="325505"/>
                  <a:pt x="578828" y="323943"/>
                </a:cubicBezTo>
                <a:lnTo>
                  <a:pt x="578936" y="323734"/>
                </a:lnTo>
                <a:lnTo>
                  <a:pt x="567876" y="313638"/>
                </a:lnTo>
                <a:lnTo>
                  <a:pt x="561779" y="305719"/>
                </a:lnTo>
                <a:lnTo>
                  <a:pt x="565239" y="298716"/>
                </a:lnTo>
                <a:lnTo>
                  <a:pt x="565850" y="297447"/>
                </a:lnTo>
                <a:lnTo>
                  <a:pt x="559321" y="289016"/>
                </a:lnTo>
                <a:cubicBezTo>
                  <a:pt x="554967" y="279418"/>
                  <a:pt x="538907" y="263929"/>
                  <a:pt x="541430" y="255985"/>
                </a:cubicBezTo>
                <a:cubicBezTo>
                  <a:pt x="543954" y="248040"/>
                  <a:pt x="549563" y="272135"/>
                  <a:pt x="548441" y="261384"/>
                </a:cubicBezTo>
                <a:cubicBezTo>
                  <a:pt x="546964" y="247237"/>
                  <a:pt x="531391" y="219113"/>
                  <a:pt x="552293" y="251342"/>
                </a:cubicBezTo>
                <a:cubicBezTo>
                  <a:pt x="560566" y="262656"/>
                  <a:pt x="565826" y="271650"/>
                  <a:pt x="571732" y="280688"/>
                </a:cubicBezTo>
                <a:lnTo>
                  <a:pt x="573102" y="282424"/>
                </a:lnTo>
                <a:lnTo>
                  <a:pt x="574278" y="279988"/>
                </a:lnTo>
                <a:lnTo>
                  <a:pt x="577436" y="273028"/>
                </a:lnTo>
                <a:lnTo>
                  <a:pt x="572772" y="264521"/>
                </a:lnTo>
                <a:lnTo>
                  <a:pt x="571749" y="262598"/>
                </a:lnTo>
                <a:lnTo>
                  <a:pt x="579252" y="269024"/>
                </a:lnTo>
                <a:lnTo>
                  <a:pt x="580332" y="266642"/>
                </a:lnTo>
                <a:lnTo>
                  <a:pt x="566489" y="252123"/>
                </a:lnTo>
                <a:lnTo>
                  <a:pt x="565022" y="243973"/>
                </a:lnTo>
                <a:cubicBezTo>
                  <a:pt x="565436" y="240290"/>
                  <a:pt x="571317" y="250772"/>
                  <a:pt x="576676" y="257630"/>
                </a:cubicBezTo>
                <a:cubicBezTo>
                  <a:pt x="557308" y="210452"/>
                  <a:pt x="525056" y="175728"/>
                  <a:pt x="504361" y="130649"/>
                </a:cubicBezTo>
                <a:lnTo>
                  <a:pt x="500519" y="123160"/>
                </a:lnTo>
                <a:lnTo>
                  <a:pt x="500908" y="123457"/>
                </a:lnTo>
                <a:cubicBezTo>
                  <a:pt x="506913" y="127865"/>
                  <a:pt x="523493" y="147774"/>
                  <a:pt x="533138" y="153479"/>
                </a:cubicBezTo>
                <a:cubicBezTo>
                  <a:pt x="546424" y="160479"/>
                  <a:pt x="519480" y="136882"/>
                  <a:pt x="516837" y="133669"/>
                </a:cubicBezTo>
                <a:cubicBezTo>
                  <a:pt x="510522" y="127919"/>
                  <a:pt x="505664" y="123280"/>
                  <a:pt x="501497" y="119142"/>
                </a:cubicBezTo>
                <a:lnTo>
                  <a:pt x="495057" y="112514"/>
                </a:lnTo>
                <a:lnTo>
                  <a:pt x="480967" y="85045"/>
                </a:lnTo>
                <a:lnTo>
                  <a:pt x="483305" y="84256"/>
                </a:lnTo>
                <a:cubicBezTo>
                  <a:pt x="483126" y="84760"/>
                  <a:pt x="482123" y="83812"/>
                  <a:pt x="480664" y="82009"/>
                </a:cubicBezTo>
                <a:lnTo>
                  <a:pt x="476429" y="76199"/>
                </a:lnTo>
                <a:lnTo>
                  <a:pt x="465898" y="55669"/>
                </a:lnTo>
                <a:lnTo>
                  <a:pt x="471921" y="61275"/>
                </a:lnTo>
                <a:cubicBezTo>
                  <a:pt x="471084" y="63627"/>
                  <a:pt x="470365" y="65643"/>
                  <a:pt x="475561" y="62571"/>
                </a:cubicBezTo>
                <a:cubicBezTo>
                  <a:pt x="475561" y="62571"/>
                  <a:pt x="473881" y="61972"/>
                  <a:pt x="471921" y="61275"/>
                </a:cubicBezTo>
                <a:lnTo>
                  <a:pt x="475935" y="57167"/>
                </a:lnTo>
                <a:lnTo>
                  <a:pt x="489198" y="76821"/>
                </a:lnTo>
                <a:lnTo>
                  <a:pt x="478623" y="54661"/>
                </a:lnTo>
                <a:lnTo>
                  <a:pt x="488654" y="62689"/>
                </a:lnTo>
                <a:lnTo>
                  <a:pt x="493131" y="65853"/>
                </a:lnTo>
                <a:lnTo>
                  <a:pt x="531264" y="133610"/>
                </a:lnTo>
                <a:cubicBezTo>
                  <a:pt x="556771" y="177514"/>
                  <a:pt x="583247" y="220542"/>
                  <a:pt x="612497" y="262321"/>
                </a:cubicBezTo>
                <a:cubicBezTo>
                  <a:pt x="615338" y="266071"/>
                  <a:pt x="621774" y="278312"/>
                  <a:pt x="628498" y="289605"/>
                </a:cubicBezTo>
                <a:lnTo>
                  <a:pt x="631706" y="294486"/>
                </a:lnTo>
                <a:lnTo>
                  <a:pt x="643699" y="306104"/>
                </a:lnTo>
                <a:lnTo>
                  <a:pt x="645921" y="308282"/>
                </a:lnTo>
                <a:lnTo>
                  <a:pt x="645456" y="303835"/>
                </a:lnTo>
                <a:cubicBezTo>
                  <a:pt x="633884" y="281914"/>
                  <a:pt x="620835" y="265622"/>
                  <a:pt x="611152" y="251919"/>
                </a:cubicBezTo>
                <a:cubicBezTo>
                  <a:pt x="603299" y="235985"/>
                  <a:pt x="583461" y="213942"/>
                  <a:pt x="580080" y="198849"/>
                </a:cubicBezTo>
                <a:cubicBezTo>
                  <a:pt x="579726" y="195454"/>
                  <a:pt x="582603" y="190906"/>
                  <a:pt x="580921" y="189610"/>
                </a:cubicBezTo>
                <a:cubicBezTo>
                  <a:pt x="576566" y="180012"/>
                  <a:pt x="558336" y="156086"/>
                  <a:pt x="555310" y="144388"/>
                </a:cubicBezTo>
                <a:cubicBezTo>
                  <a:pt x="553214" y="139132"/>
                  <a:pt x="557199" y="132833"/>
                  <a:pt x="557199" y="132833"/>
                </a:cubicBezTo>
                <a:cubicBezTo>
                  <a:pt x="557199" y="132833"/>
                  <a:pt x="556745" y="131573"/>
                  <a:pt x="555835" y="129962"/>
                </a:cubicBezTo>
                <a:lnTo>
                  <a:pt x="554032" y="127774"/>
                </a:lnTo>
                <a:lnTo>
                  <a:pt x="552317" y="123767"/>
                </a:lnTo>
                <a:lnTo>
                  <a:pt x="552689" y="122986"/>
                </a:lnTo>
                <a:cubicBezTo>
                  <a:pt x="552645" y="122561"/>
                  <a:pt x="552224" y="122238"/>
                  <a:pt x="551383" y="121590"/>
                </a:cubicBezTo>
                <a:lnTo>
                  <a:pt x="552317" y="123767"/>
                </a:lnTo>
                <a:lnTo>
                  <a:pt x="551737" y="124985"/>
                </a:lnTo>
                <a:cubicBezTo>
                  <a:pt x="551028" y="118195"/>
                  <a:pt x="548636" y="110108"/>
                  <a:pt x="548636" y="110108"/>
                </a:cubicBezTo>
                <a:cubicBezTo>
                  <a:pt x="554526" y="104757"/>
                  <a:pt x="561553" y="142431"/>
                  <a:pt x="575930" y="156626"/>
                </a:cubicBezTo>
                <a:cubicBezTo>
                  <a:pt x="577612" y="157921"/>
                  <a:pt x="584269" y="159926"/>
                  <a:pt x="585951" y="161222"/>
                </a:cubicBezTo>
                <a:cubicBezTo>
                  <a:pt x="595000" y="171312"/>
                  <a:pt x="604461" y="185364"/>
                  <a:pt x="615546" y="200145"/>
                </a:cubicBezTo>
                <a:cubicBezTo>
                  <a:pt x="619548" y="206347"/>
                  <a:pt x="650619" y="259419"/>
                  <a:pt x="652302" y="260714"/>
                </a:cubicBezTo>
                <a:cubicBezTo>
                  <a:pt x="653807" y="260312"/>
                  <a:pt x="654682" y="256953"/>
                  <a:pt x="655100" y="253241"/>
                </a:cubicBezTo>
                <a:lnTo>
                  <a:pt x="655142" y="247022"/>
                </a:lnTo>
                <a:lnTo>
                  <a:pt x="647501" y="235632"/>
                </a:lnTo>
                <a:cubicBezTo>
                  <a:pt x="634137" y="218634"/>
                  <a:pt x="619014" y="202057"/>
                  <a:pt x="621200" y="197592"/>
                </a:cubicBezTo>
                <a:cubicBezTo>
                  <a:pt x="621946" y="194516"/>
                  <a:pt x="626175" y="195783"/>
                  <a:pt x="631698" y="198929"/>
                </a:cubicBezTo>
                <a:lnTo>
                  <a:pt x="638231" y="203445"/>
                </a:lnTo>
                <a:lnTo>
                  <a:pt x="632431" y="193895"/>
                </a:lnTo>
                <a:cubicBezTo>
                  <a:pt x="622614" y="176448"/>
                  <a:pt x="614541" y="160863"/>
                  <a:pt x="610820" y="154876"/>
                </a:cubicBezTo>
                <a:cubicBezTo>
                  <a:pt x="591882" y="119216"/>
                  <a:pt x="573715" y="86622"/>
                  <a:pt x="556019" y="54847"/>
                </a:cubicBezTo>
                <a:lnTo>
                  <a:pt x="552375" y="48177"/>
                </a:lnTo>
                <a:lnTo>
                  <a:pt x="559257" y="52611"/>
                </a:lnTo>
                <a:lnTo>
                  <a:pt x="561778" y="53927"/>
                </a:lnTo>
                <a:lnTo>
                  <a:pt x="573783" y="74315"/>
                </a:lnTo>
                <a:cubicBezTo>
                  <a:pt x="581282" y="86856"/>
                  <a:pt x="596162" y="120691"/>
                  <a:pt x="604855" y="127386"/>
                </a:cubicBezTo>
                <a:cubicBezTo>
                  <a:pt x="608221" y="129978"/>
                  <a:pt x="612206" y="123679"/>
                  <a:pt x="619083" y="125334"/>
                </a:cubicBezTo>
                <a:cubicBezTo>
                  <a:pt x="627423" y="128635"/>
                  <a:pt x="627910" y="135776"/>
                  <a:pt x="635630" y="147964"/>
                </a:cubicBezTo>
                <a:cubicBezTo>
                  <a:pt x="642995" y="156759"/>
                  <a:pt x="650007" y="162158"/>
                  <a:pt x="654006" y="168361"/>
                </a:cubicBezTo>
                <a:lnTo>
                  <a:pt x="690263" y="224984"/>
                </a:lnTo>
                <a:lnTo>
                  <a:pt x="694397" y="228848"/>
                </a:lnTo>
                <a:lnTo>
                  <a:pt x="685625" y="216778"/>
                </a:lnTo>
                <a:cubicBezTo>
                  <a:pt x="677182" y="205072"/>
                  <a:pt x="669956" y="193913"/>
                  <a:pt x="668237" y="186085"/>
                </a:cubicBezTo>
                <a:cubicBezTo>
                  <a:pt x="666200" y="181393"/>
                  <a:pt x="669077" y="176845"/>
                  <a:pt x="668723" y="173451"/>
                </a:cubicBezTo>
                <a:cubicBezTo>
                  <a:pt x="666405" y="168543"/>
                  <a:pt x="659320" y="159964"/>
                  <a:pt x="655187" y="150016"/>
                </a:cubicBezTo>
                <a:cubicBezTo>
                  <a:pt x="651186" y="143813"/>
                  <a:pt x="634978" y="112078"/>
                  <a:pt x="649709" y="129667"/>
                </a:cubicBezTo>
                <a:cubicBezTo>
                  <a:pt x="659037" y="139972"/>
                  <a:pt x="665563" y="158008"/>
                  <a:pt x="669283" y="163995"/>
                </a:cubicBezTo>
                <a:cubicBezTo>
                  <a:pt x="673061" y="170548"/>
                  <a:pt x="679939" y="172202"/>
                  <a:pt x="681623" y="173497"/>
                </a:cubicBezTo>
                <a:cubicBezTo>
                  <a:pt x="683438" y="178538"/>
                  <a:pt x="684073" y="182150"/>
                  <a:pt x="687792" y="188136"/>
                </a:cubicBezTo>
                <a:cubicBezTo>
                  <a:pt x="689475" y="189431"/>
                  <a:pt x="696485" y="194831"/>
                  <a:pt x="699852" y="197423"/>
                </a:cubicBezTo>
                <a:cubicBezTo>
                  <a:pt x="702169" y="202331"/>
                  <a:pt x="713314" y="217678"/>
                  <a:pt x="722717" y="231163"/>
                </a:cubicBezTo>
                <a:cubicBezTo>
                  <a:pt x="732119" y="244648"/>
                  <a:pt x="754983" y="278389"/>
                  <a:pt x="740812" y="251344"/>
                </a:cubicBezTo>
                <a:lnTo>
                  <a:pt x="727031" y="228266"/>
                </a:lnTo>
                <a:lnTo>
                  <a:pt x="718230" y="213530"/>
                </a:lnTo>
                <a:cubicBezTo>
                  <a:pt x="709911" y="201137"/>
                  <a:pt x="701423" y="189006"/>
                  <a:pt x="694654" y="177290"/>
                </a:cubicBezTo>
                <a:cubicBezTo>
                  <a:pt x="688064" y="167271"/>
                  <a:pt x="682137" y="156201"/>
                  <a:pt x="676349" y="144913"/>
                </a:cubicBezTo>
                <a:lnTo>
                  <a:pt x="672011" y="136552"/>
                </a:lnTo>
                <a:lnTo>
                  <a:pt x="673418" y="137915"/>
                </a:lnTo>
                <a:lnTo>
                  <a:pt x="685128" y="149174"/>
                </a:lnTo>
                <a:lnTo>
                  <a:pt x="697179" y="169346"/>
                </a:lnTo>
                <a:cubicBezTo>
                  <a:pt x="705031" y="185282"/>
                  <a:pt x="718848" y="208930"/>
                  <a:pt x="714699" y="186482"/>
                </a:cubicBezTo>
                <a:lnTo>
                  <a:pt x="708117" y="171526"/>
                </a:lnTo>
                <a:lnTo>
                  <a:pt x="733337" y="196863"/>
                </a:lnTo>
                <a:cubicBezTo>
                  <a:pt x="754368" y="218119"/>
                  <a:pt x="775960" y="239905"/>
                  <a:pt x="796620" y="258995"/>
                </a:cubicBezTo>
                <a:cubicBezTo>
                  <a:pt x="818959" y="278681"/>
                  <a:pt x="793451" y="251052"/>
                  <a:pt x="786323" y="243594"/>
                </a:cubicBezTo>
                <a:cubicBezTo>
                  <a:pt x="760378" y="218081"/>
                  <a:pt x="736669" y="190714"/>
                  <a:pt x="714086" y="166397"/>
                </a:cubicBezTo>
                <a:cubicBezTo>
                  <a:pt x="704954" y="156144"/>
                  <a:pt x="706183" y="155350"/>
                  <a:pt x="710832" y="158140"/>
                </a:cubicBezTo>
                <a:lnTo>
                  <a:pt x="717367" y="163154"/>
                </a:lnTo>
                <a:lnTo>
                  <a:pt x="713374" y="159742"/>
                </a:lnTo>
                <a:cubicBezTo>
                  <a:pt x="702562" y="151576"/>
                  <a:pt x="692691" y="144825"/>
                  <a:pt x="693886" y="138872"/>
                </a:cubicBezTo>
                <a:lnTo>
                  <a:pt x="699320" y="140034"/>
                </a:lnTo>
                <a:lnTo>
                  <a:pt x="714917" y="155160"/>
                </a:lnTo>
                <a:cubicBezTo>
                  <a:pt x="735408" y="175732"/>
                  <a:pt x="755530" y="196033"/>
                  <a:pt x="776347" y="215268"/>
                </a:cubicBezTo>
                <a:cubicBezTo>
                  <a:pt x="793054" y="234374"/>
                  <a:pt x="818277" y="260130"/>
                  <a:pt x="822481" y="255985"/>
                </a:cubicBezTo>
                <a:lnTo>
                  <a:pt x="820819" y="249387"/>
                </a:lnTo>
                <a:lnTo>
                  <a:pt x="812613" y="239949"/>
                </a:lnTo>
                <a:cubicBezTo>
                  <a:pt x="789604" y="216534"/>
                  <a:pt x="765505" y="198800"/>
                  <a:pt x="742403" y="169283"/>
                </a:cubicBezTo>
                <a:cubicBezTo>
                  <a:pt x="761961" y="185708"/>
                  <a:pt x="780977" y="203645"/>
                  <a:pt x="799971" y="222425"/>
                </a:cubicBezTo>
                <a:lnTo>
                  <a:pt x="818847" y="241555"/>
                </a:lnTo>
                <a:lnTo>
                  <a:pt x="818585" y="240517"/>
                </a:lnTo>
                <a:cubicBezTo>
                  <a:pt x="802048" y="212953"/>
                  <a:pt x="773380" y="189264"/>
                  <a:pt x="754713" y="166266"/>
                </a:cubicBezTo>
                <a:lnTo>
                  <a:pt x="708570" y="118707"/>
                </a:lnTo>
                <a:lnTo>
                  <a:pt x="704002" y="110966"/>
                </a:lnTo>
                <a:cubicBezTo>
                  <a:pt x="702850" y="107703"/>
                  <a:pt x="702981" y="105601"/>
                  <a:pt x="705199" y="105481"/>
                </a:cubicBezTo>
                <a:lnTo>
                  <a:pt x="707116" y="106376"/>
                </a:lnTo>
                <a:lnTo>
                  <a:pt x="683274" y="82743"/>
                </a:lnTo>
                <a:cubicBezTo>
                  <a:pt x="683274" y="82743"/>
                  <a:pt x="661178" y="67687"/>
                  <a:pt x="666812" y="62499"/>
                </a:cubicBezTo>
                <a:cubicBezTo>
                  <a:pt x="671170" y="61779"/>
                  <a:pt x="697521" y="92357"/>
                  <a:pt x="699203" y="92956"/>
                </a:cubicBezTo>
                <a:cubicBezTo>
                  <a:pt x="713936" y="106529"/>
                  <a:pt x="727788" y="119693"/>
                  <a:pt x="741867" y="132891"/>
                </a:cubicBezTo>
                <a:lnTo>
                  <a:pt x="775943" y="163960"/>
                </a:lnTo>
                <a:lnTo>
                  <a:pt x="779002" y="160617"/>
                </a:lnTo>
                <a:lnTo>
                  <a:pt x="778554" y="159099"/>
                </a:lnTo>
                <a:lnTo>
                  <a:pt x="775619" y="155977"/>
                </a:lnTo>
                <a:cubicBezTo>
                  <a:pt x="766004" y="146640"/>
                  <a:pt x="755565" y="137624"/>
                  <a:pt x="754244" y="136019"/>
                </a:cubicBezTo>
                <a:cubicBezTo>
                  <a:pt x="722014" y="105996"/>
                  <a:pt x="688661" y="72925"/>
                  <a:pt x="648865" y="37561"/>
                </a:cubicBezTo>
                <a:cubicBezTo>
                  <a:pt x="648865" y="37561"/>
                  <a:pt x="628206" y="18473"/>
                  <a:pt x="633965" y="18251"/>
                </a:cubicBezTo>
                <a:lnTo>
                  <a:pt x="639734" y="23206"/>
                </a:lnTo>
                <a:lnTo>
                  <a:pt x="645773" y="32385"/>
                </a:lnTo>
                <a:cubicBezTo>
                  <a:pt x="648252" y="35886"/>
                  <a:pt x="650389" y="38525"/>
                  <a:pt x="651708" y="39321"/>
                </a:cubicBezTo>
                <a:lnTo>
                  <a:pt x="652688" y="35432"/>
                </a:lnTo>
                <a:lnTo>
                  <a:pt x="654625" y="37339"/>
                </a:lnTo>
                <a:cubicBezTo>
                  <a:pt x="651264" y="36144"/>
                  <a:pt x="674286" y="58345"/>
                  <a:pt x="676559" y="51961"/>
                </a:cubicBezTo>
                <a:cubicBezTo>
                  <a:pt x="677276" y="49945"/>
                  <a:pt x="653537" y="29759"/>
                  <a:pt x="648932" y="25850"/>
                </a:cubicBezTo>
                <a:lnTo>
                  <a:pt x="647247" y="24164"/>
                </a:lnTo>
                <a:lnTo>
                  <a:pt x="647096" y="23857"/>
                </a:lnTo>
                <a:lnTo>
                  <a:pt x="642964" y="17300"/>
                </a:lnTo>
                <a:lnTo>
                  <a:pt x="683714" y="52804"/>
                </a:lnTo>
                <a:cubicBezTo>
                  <a:pt x="703958" y="71176"/>
                  <a:pt x="724475" y="90216"/>
                  <a:pt x="745975" y="109603"/>
                </a:cubicBezTo>
                <a:cubicBezTo>
                  <a:pt x="745975" y="109603"/>
                  <a:pt x="748306" y="119897"/>
                  <a:pt x="753102" y="117062"/>
                </a:cubicBezTo>
                <a:cubicBezTo>
                  <a:pt x="755620" y="115308"/>
                  <a:pt x="736921" y="96916"/>
                  <a:pt x="746692" y="107587"/>
                </a:cubicBezTo>
                <a:cubicBezTo>
                  <a:pt x="714057" y="72499"/>
                  <a:pt x="668222" y="37259"/>
                  <a:pt x="638264" y="851"/>
                </a:cubicBezTo>
                <a:close/>
                <a:moveTo>
                  <a:pt x="623107" y="0"/>
                </a:moveTo>
                <a:lnTo>
                  <a:pt x="628048" y="4304"/>
                </a:lnTo>
                <a:lnTo>
                  <a:pt x="628912" y="5811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05012155"/>
      </p:ext>
    </p:extLst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65634" y="997885"/>
            <a:ext cx="5189773" cy="4799374"/>
          </a:xfrm>
          <a:custGeom>
            <a:avLst/>
            <a:gdLst>
              <a:gd name="connsiteX0" fmla="*/ 1979276 w 5189773"/>
              <a:gd name="connsiteY0" fmla="*/ 0 h 4799374"/>
              <a:gd name="connsiteX1" fmla="*/ 2160106 w 5189773"/>
              <a:gd name="connsiteY1" fmla="*/ 13913 h 4799374"/>
              <a:gd name="connsiteX2" fmla="*/ 2303484 w 5189773"/>
              <a:gd name="connsiteY2" fmla="*/ 237689 h 4799374"/>
              <a:gd name="connsiteX3" fmla="*/ 2594314 w 5189773"/>
              <a:gd name="connsiteY3" fmla="*/ 511347 h 4799374"/>
              <a:gd name="connsiteX4" fmla="*/ 2601235 w 5189773"/>
              <a:gd name="connsiteY4" fmla="*/ 535908 h 4799374"/>
              <a:gd name="connsiteX5" fmla="*/ 2849940 w 5189773"/>
              <a:gd name="connsiteY5" fmla="*/ 840712 h 4799374"/>
              <a:gd name="connsiteX6" fmla="*/ 3056599 w 5189773"/>
              <a:gd name="connsiteY6" fmla="*/ 1224788 h 4799374"/>
              <a:gd name="connsiteX7" fmla="*/ 3082503 w 5189773"/>
              <a:gd name="connsiteY7" fmla="*/ 1245347 h 4799374"/>
              <a:gd name="connsiteX8" fmla="*/ 3108777 w 5189773"/>
              <a:gd name="connsiteY8" fmla="*/ 1258555 h 4799374"/>
              <a:gd name="connsiteX9" fmla="*/ 3289617 w 5189773"/>
              <a:gd name="connsiteY9" fmla="*/ 1056643 h 4799374"/>
              <a:gd name="connsiteX10" fmla="*/ 3337191 w 5189773"/>
              <a:gd name="connsiteY10" fmla="*/ 1038250 h 4799374"/>
              <a:gd name="connsiteX11" fmla="*/ 3450568 w 5189773"/>
              <a:gd name="connsiteY11" fmla="*/ 887495 h 4799374"/>
              <a:gd name="connsiteX12" fmla="*/ 3786766 w 5189773"/>
              <a:gd name="connsiteY12" fmla="*/ 816328 h 4799374"/>
              <a:gd name="connsiteX13" fmla="*/ 3619384 w 5189773"/>
              <a:gd name="connsiteY13" fmla="*/ 1104769 h 4799374"/>
              <a:gd name="connsiteX14" fmla="*/ 3563667 w 5189773"/>
              <a:gd name="connsiteY14" fmla="*/ 1114562 h 4799374"/>
              <a:gd name="connsiteX15" fmla="*/ 3366854 w 5189773"/>
              <a:gd name="connsiteY15" fmla="*/ 1425303 h 4799374"/>
              <a:gd name="connsiteX16" fmla="*/ 3691174 w 5189773"/>
              <a:gd name="connsiteY16" fmla="*/ 1630716 h 4799374"/>
              <a:gd name="connsiteX17" fmla="*/ 3757939 w 5189773"/>
              <a:gd name="connsiteY17" fmla="*/ 1631065 h 4799374"/>
              <a:gd name="connsiteX18" fmla="*/ 3942455 w 5189773"/>
              <a:gd name="connsiteY18" fmla="*/ 1730900 h 4799374"/>
              <a:gd name="connsiteX19" fmla="*/ 3994987 w 5189773"/>
              <a:gd name="connsiteY19" fmla="*/ 1715080 h 4799374"/>
              <a:gd name="connsiteX20" fmla="*/ 4242806 w 5189773"/>
              <a:gd name="connsiteY20" fmla="*/ 1809207 h 4799374"/>
              <a:gd name="connsiteX21" fmla="*/ 4293999 w 5189773"/>
              <a:gd name="connsiteY21" fmla="*/ 1859670 h 4799374"/>
              <a:gd name="connsiteX22" fmla="*/ 4405595 w 5189773"/>
              <a:gd name="connsiteY22" fmla="*/ 1890131 h 4799374"/>
              <a:gd name="connsiteX23" fmla="*/ 4617578 w 5189773"/>
              <a:gd name="connsiteY23" fmla="*/ 1902879 h 4799374"/>
              <a:gd name="connsiteX24" fmla="*/ 4727725 w 5189773"/>
              <a:gd name="connsiteY24" fmla="*/ 2134377 h 4799374"/>
              <a:gd name="connsiteX25" fmla="*/ 4776945 w 5189773"/>
              <a:gd name="connsiteY25" fmla="*/ 2147513 h 4799374"/>
              <a:gd name="connsiteX26" fmla="*/ 4820936 w 5189773"/>
              <a:gd name="connsiteY26" fmla="*/ 2238496 h 4799374"/>
              <a:gd name="connsiteX27" fmla="*/ 5160073 w 5189773"/>
              <a:gd name="connsiteY27" fmla="*/ 2453295 h 4799374"/>
              <a:gd name="connsiteX28" fmla="*/ 5158134 w 5189773"/>
              <a:gd name="connsiteY28" fmla="*/ 2605497 h 4799374"/>
              <a:gd name="connsiteX29" fmla="*/ 5049913 w 5189773"/>
              <a:gd name="connsiteY29" fmla="*/ 2705411 h 4799374"/>
              <a:gd name="connsiteX30" fmla="*/ 5046812 w 5189773"/>
              <a:gd name="connsiteY30" fmla="*/ 3060117 h 4799374"/>
              <a:gd name="connsiteX31" fmla="*/ 5189773 w 5189773"/>
              <a:gd name="connsiteY31" fmla="*/ 3562727 h 4799374"/>
              <a:gd name="connsiteX32" fmla="*/ 4930009 w 5189773"/>
              <a:gd name="connsiteY32" fmla="*/ 3494244 h 4799374"/>
              <a:gd name="connsiteX33" fmla="*/ 4628870 w 5189773"/>
              <a:gd name="connsiteY33" fmla="*/ 3331995 h 4799374"/>
              <a:gd name="connsiteX34" fmla="*/ 4358374 w 5189773"/>
              <a:gd name="connsiteY34" fmla="*/ 3272309 h 4799374"/>
              <a:gd name="connsiteX35" fmla="*/ 4347311 w 5189773"/>
              <a:gd name="connsiteY35" fmla="*/ 3289776 h 4799374"/>
              <a:gd name="connsiteX36" fmla="*/ 4328570 w 5189773"/>
              <a:gd name="connsiteY36" fmla="*/ 3652687 h 4799374"/>
              <a:gd name="connsiteX37" fmla="*/ 4306560 w 5189773"/>
              <a:gd name="connsiteY37" fmla="*/ 4034991 h 4799374"/>
              <a:gd name="connsiteX38" fmla="*/ 3822425 w 5189773"/>
              <a:gd name="connsiteY38" fmla="*/ 4799374 h 4799374"/>
              <a:gd name="connsiteX39" fmla="*/ 3628750 w 5189773"/>
              <a:gd name="connsiteY39" fmla="*/ 4676707 h 4799374"/>
              <a:gd name="connsiteX40" fmla="*/ 3320417 w 5189773"/>
              <a:gd name="connsiteY40" fmla="*/ 4210690 h 4799374"/>
              <a:gd name="connsiteX41" fmla="*/ 2985818 w 5189773"/>
              <a:gd name="connsiteY41" fmla="*/ 3703427 h 4799374"/>
              <a:gd name="connsiteX42" fmla="*/ 2926818 w 5189773"/>
              <a:gd name="connsiteY42" fmla="*/ 3723599 h 4799374"/>
              <a:gd name="connsiteX43" fmla="*/ 2877367 w 5189773"/>
              <a:gd name="connsiteY43" fmla="*/ 3787881 h 4799374"/>
              <a:gd name="connsiteX44" fmla="*/ 2765501 w 5189773"/>
              <a:gd name="connsiteY44" fmla="*/ 3823947 h 4799374"/>
              <a:gd name="connsiteX45" fmla="*/ 2615888 w 5189773"/>
              <a:gd name="connsiteY45" fmla="*/ 4031473 h 4799374"/>
              <a:gd name="connsiteX46" fmla="*/ 2283557 w 5189773"/>
              <a:gd name="connsiteY46" fmla="*/ 4434140 h 4799374"/>
              <a:gd name="connsiteX47" fmla="*/ 1865486 w 5189773"/>
              <a:gd name="connsiteY47" fmla="*/ 4329294 h 4799374"/>
              <a:gd name="connsiteX48" fmla="*/ 1661937 w 5189773"/>
              <a:gd name="connsiteY48" fmla="*/ 4349436 h 4799374"/>
              <a:gd name="connsiteX49" fmla="*/ 966673 w 5189773"/>
              <a:gd name="connsiteY49" fmla="*/ 4639739 h 4799374"/>
              <a:gd name="connsiteX50" fmla="*/ 824018 w 5189773"/>
              <a:gd name="connsiteY50" fmla="*/ 4637413 h 4799374"/>
              <a:gd name="connsiteX51" fmla="*/ 856172 w 5189773"/>
              <a:gd name="connsiteY51" fmla="*/ 4153681 h 4799374"/>
              <a:gd name="connsiteX52" fmla="*/ 958155 w 5189773"/>
              <a:gd name="connsiteY52" fmla="*/ 3623867 h 4799374"/>
              <a:gd name="connsiteX53" fmla="*/ 842595 w 5189773"/>
              <a:gd name="connsiteY53" fmla="*/ 3244534 h 4799374"/>
              <a:gd name="connsiteX54" fmla="*/ 636687 w 5189773"/>
              <a:gd name="connsiteY54" fmla="*/ 3168073 h 4799374"/>
              <a:gd name="connsiteX55" fmla="*/ 693379 w 5189773"/>
              <a:gd name="connsiteY55" fmla="*/ 3009187 h 4799374"/>
              <a:gd name="connsiteX56" fmla="*/ 1081375 w 5189773"/>
              <a:gd name="connsiteY56" fmla="*/ 2693303 h 4799374"/>
              <a:gd name="connsiteX57" fmla="*/ 1428522 w 5189773"/>
              <a:gd name="connsiteY57" fmla="*/ 2401923 h 4799374"/>
              <a:gd name="connsiteX58" fmla="*/ 1440207 w 5189773"/>
              <a:gd name="connsiteY58" fmla="*/ 2338051 h 4799374"/>
              <a:gd name="connsiteX59" fmla="*/ 1313274 w 5189773"/>
              <a:gd name="connsiteY59" fmla="*/ 2320624 h 4799374"/>
              <a:gd name="connsiteX60" fmla="*/ 1037694 w 5189773"/>
              <a:gd name="connsiteY60" fmla="*/ 2357770 h 4799374"/>
              <a:gd name="connsiteX61" fmla="*/ 1007674 w 5189773"/>
              <a:gd name="connsiteY61" fmla="*/ 2345057 h 4799374"/>
              <a:gd name="connsiteX62" fmla="*/ 876440 w 5189773"/>
              <a:gd name="connsiteY62" fmla="*/ 2403342 h 4799374"/>
              <a:gd name="connsiteX63" fmla="*/ 723010 w 5189773"/>
              <a:gd name="connsiteY63" fmla="*/ 2306165 h 4799374"/>
              <a:gd name="connsiteX64" fmla="*/ 701032 w 5189773"/>
              <a:gd name="connsiteY64" fmla="*/ 2208227 h 4799374"/>
              <a:gd name="connsiteX65" fmla="*/ 638104 w 5189773"/>
              <a:gd name="connsiteY65" fmla="*/ 2159787 h 4799374"/>
              <a:gd name="connsiteX66" fmla="*/ 621129 w 5189773"/>
              <a:gd name="connsiteY66" fmla="*/ 2106811 h 4799374"/>
              <a:gd name="connsiteX67" fmla="*/ 518066 w 5189773"/>
              <a:gd name="connsiteY67" fmla="*/ 2041535 h 4799374"/>
              <a:gd name="connsiteX68" fmla="*/ 313674 w 5189773"/>
              <a:gd name="connsiteY68" fmla="*/ 1957018 h 4799374"/>
              <a:gd name="connsiteX69" fmla="*/ 151589 w 5189773"/>
              <a:gd name="connsiteY69" fmla="*/ 1944246 h 4799374"/>
              <a:gd name="connsiteX70" fmla="*/ 0 w 5189773"/>
              <a:gd name="connsiteY70" fmla="*/ 1848235 h 4799374"/>
              <a:gd name="connsiteX71" fmla="*/ 521062 w 5189773"/>
              <a:gd name="connsiteY71" fmla="*/ 1408805 h 4799374"/>
              <a:gd name="connsiteX72" fmla="*/ 570101 w 5189773"/>
              <a:gd name="connsiteY72" fmla="*/ 1393066 h 4799374"/>
              <a:gd name="connsiteX73" fmla="*/ 659643 w 5189773"/>
              <a:gd name="connsiteY73" fmla="*/ 1175544 h 4799374"/>
              <a:gd name="connsiteX74" fmla="*/ 1255602 w 5189773"/>
              <a:gd name="connsiteY74" fmla="*/ 986658 h 4799374"/>
              <a:gd name="connsiteX75" fmla="*/ 1278443 w 5189773"/>
              <a:gd name="connsiteY75" fmla="*/ 950596 h 4799374"/>
              <a:gd name="connsiteX76" fmla="*/ 1169167 w 5189773"/>
              <a:gd name="connsiteY76" fmla="*/ 614456 h 4799374"/>
              <a:gd name="connsiteX77" fmla="*/ 926975 w 5189773"/>
              <a:gd name="connsiteY77" fmla="*/ 143315 h 4799374"/>
              <a:gd name="connsiteX78" fmla="*/ 1115624 w 5189773"/>
              <a:gd name="connsiteY78" fmla="*/ 35517 h 4799374"/>
              <a:gd name="connsiteX79" fmla="*/ 1569077 w 5189773"/>
              <a:gd name="connsiteY79" fmla="*/ 232975 h 4799374"/>
              <a:gd name="connsiteX80" fmla="*/ 1610393 w 5189773"/>
              <a:gd name="connsiteY80" fmla="*/ 223795 h 4799374"/>
              <a:gd name="connsiteX81" fmla="*/ 1824336 w 5189773"/>
              <a:gd name="connsiteY81" fmla="*/ 296609 h 4799374"/>
              <a:gd name="connsiteX82" fmla="*/ 1945449 w 5189773"/>
              <a:gd name="connsiteY82" fmla="*/ 301586 h 4799374"/>
              <a:gd name="connsiteX83" fmla="*/ 2000188 w 5189773"/>
              <a:gd name="connsiteY83" fmla="*/ 309257 h 4799374"/>
              <a:gd name="connsiteX84" fmla="*/ 2002849 w 5189773"/>
              <a:gd name="connsiteY84" fmla="*/ 216095 h 4799374"/>
              <a:gd name="connsiteX85" fmla="*/ 1998712 w 5189773"/>
              <a:gd name="connsiteY85" fmla="*/ 142408 h 4799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5189773" h="4799374">
                <a:moveTo>
                  <a:pt x="1979276" y="0"/>
                </a:moveTo>
                <a:lnTo>
                  <a:pt x="2160106" y="13913"/>
                </a:lnTo>
                <a:cubicBezTo>
                  <a:pt x="2262058" y="123812"/>
                  <a:pt x="2309852" y="198402"/>
                  <a:pt x="2303484" y="237689"/>
                </a:cubicBezTo>
                <a:cubicBezTo>
                  <a:pt x="2346326" y="285146"/>
                  <a:pt x="2443266" y="376366"/>
                  <a:pt x="2594314" y="511347"/>
                </a:cubicBezTo>
                <a:lnTo>
                  <a:pt x="2601235" y="535908"/>
                </a:lnTo>
                <a:cubicBezTo>
                  <a:pt x="2648407" y="553769"/>
                  <a:pt x="2731312" y="655369"/>
                  <a:pt x="2849940" y="840712"/>
                </a:cubicBezTo>
                <a:cubicBezTo>
                  <a:pt x="2968569" y="1026056"/>
                  <a:pt x="3037453" y="1154080"/>
                  <a:pt x="3056599" y="1224788"/>
                </a:cubicBezTo>
                <a:lnTo>
                  <a:pt x="3082503" y="1245347"/>
                </a:lnTo>
                <a:lnTo>
                  <a:pt x="3108777" y="1258555"/>
                </a:lnTo>
                <a:cubicBezTo>
                  <a:pt x="3171729" y="1233733"/>
                  <a:pt x="3232012" y="1166425"/>
                  <a:pt x="3289617" y="1056643"/>
                </a:cubicBezTo>
                <a:lnTo>
                  <a:pt x="3337191" y="1038250"/>
                </a:lnTo>
                <a:cubicBezTo>
                  <a:pt x="3382092" y="967356"/>
                  <a:pt x="3419886" y="917108"/>
                  <a:pt x="3450568" y="887495"/>
                </a:cubicBezTo>
                <a:cubicBezTo>
                  <a:pt x="3521632" y="809040"/>
                  <a:pt x="3633700" y="785315"/>
                  <a:pt x="3786766" y="816328"/>
                </a:cubicBezTo>
                <a:lnTo>
                  <a:pt x="3619384" y="1104769"/>
                </a:lnTo>
                <a:lnTo>
                  <a:pt x="3563667" y="1114562"/>
                </a:lnTo>
                <a:lnTo>
                  <a:pt x="3366854" y="1425303"/>
                </a:lnTo>
                <a:lnTo>
                  <a:pt x="3691174" y="1630716"/>
                </a:lnTo>
                <a:lnTo>
                  <a:pt x="3757939" y="1631065"/>
                </a:lnTo>
                <a:lnTo>
                  <a:pt x="3942455" y="1730900"/>
                </a:lnTo>
                <a:lnTo>
                  <a:pt x="3994987" y="1715080"/>
                </a:lnTo>
                <a:cubicBezTo>
                  <a:pt x="4086526" y="1785084"/>
                  <a:pt x="4169135" y="1816455"/>
                  <a:pt x="4242806" y="1809207"/>
                </a:cubicBezTo>
                <a:lnTo>
                  <a:pt x="4293999" y="1859670"/>
                </a:lnTo>
                <a:cubicBezTo>
                  <a:pt x="4308653" y="1857024"/>
                  <a:pt x="4345851" y="1867175"/>
                  <a:pt x="4405595" y="1890131"/>
                </a:cubicBezTo>
                <a:cubicBezTo>
                  <a:pt x="4465339" y="1913087"/>
                  <a:pt x="4536006" y="1917337"/>
                  <a:pt x="4617578" y="1902879"/>
                </a:cubicBezTo>
                <a:lnTo>
                  <a:pt x="4727725" y="2134377"/>
                </a:lnTo>
                <a:lnTo>
                  <a:pt x="4776945" y="2147513"/>
                </a:lnTo>
                <a:lnTo>
                  <a:pt x="4820936" y="2238496"/>
                </a:lnTo>
                <a:lnTo>
                  <a:pt x="5160073" y="2453295"/>
                </a:lnTo>
                <a:lnTo>
                  <a:pt x="5158134" y="2605497"/>
                </a:lnTo>
                <a:cubicBezTo>
                  <a:pt x="5085986" y="2672112"/>
                  <a:pt x="5049913" y="2705411"/>
                  <a:pt x="5049913" y="2705411"/>
                </a:cubicBezTo>
                <a:cubicBezTo>
                  <a:pt x="5004236" y="2777530"/>
                  <a:pt x="5003202" y="2895765"/>
                  <a:pt x="5046812" y="3060117"/>
                </a:cubicBezTo>
                <a:cubicBezTo>
                  <a:pt x="5089495" y="3218256"/>
                  <a:pt x="5137144" y="3385795"/>
                  <a:pt x="5189773" y="3562727"/>
                </a:cubicBezTo>
                <a:cubicBezTo>
                  <a:pt x="5054923" y="3493927"/>
                  <a:pt x="4968337" y="3471092"/>
                  <a:pt x="4930009" y="3494244"/>
                </a:cubicBezTo>
                <a:cubicBezTo>
                  <a:pt x="4820612" y="3432398"/>
                  <a:pt x="4720232" y="3378311"/>
                  <a:pt x="4628870" y="3331995"/>
                </a:cubicBezTo>
                <a:cubicBezTo>
                  <a:pt x="4572650" y="3308215"/>
                  <a:pt x="4482482" y="3288324"/>
                  <a:pt x="4358374" y="3272309"/>
                </a:cubicBezTo>
                <a:lnTo>
                  <a:pt x="4347311" y="3289776"/>
                </a:lnTo>
                <a:cubicBezTo>
                  <a:pt x="4317786" y="3326899"/>
                  <a:pt x="4311544" y="3447866"/>
                  <a:pt x="4328570" y="3652687"/>
                </a:cubicBezTo>
                <a:cubicBezTo>
                  <a:pt x="4345599" y="3857501"/>
                  <a:pt x="4338262" y="3984938"/>
                  <a:pt x="4306560" y="4034991"/>
                </a:cubicBezTo>
                <a:lnTo>
                  <a:pt x="3822425" y="4799374"/>
                </a:lnTo>
                <a:lnTo>
                  <a:pt x="3628750" y="4676707"/>
                </a:lnTo>
                <a:cubicBezTo>
                  <a:pt x="3594971" y="4655313"/>
                  <a:pt x="3492195" y="4499972"/>
                  <a:pt x="3320417" y="4210690"/>
                </a:cubicBezTo>
                <a:cubicBezTo>
                  <a:pt x="3148629" y="3921411"/>
                  <a:pt x="3037105" y="3752323"/>
                  <a:pt x="2985818" y="3703427"/>
                </a:cubicBezTo>
                <a:lnTo>
                  <a:pt x="2926818" y="3723599"/>
                </a:lnTo>
                <a:lnTo>
                  <a:pt x="2877367" y="3787881"/>
                </a:lnTo>
                <a:lnTo>
                  <a:pt x="2765501" y="3823947"/>
                </a:lnTo>
                <a:lnTo>
                  <a:pt x="2615888" y="4031473"/>
                </a:lnTo>
                <a:cubicBezTo>
                  <a:pt x="2555821" y="4044956"/>
                  <a:pt x="2445043" y="4179175"/>
                  <a:pt x="2283557" y="4434140"/>
                </a:cubicBezTo>
                <a:cubicBezTo>
                  <a:pt x="2133526" y="4346369"/>
                  <a:pt x="1994169" y="4311420"/>
                  <a:pt x="1865486" y="4329294"/>
                </a:cubicBezTo>
                <a:cubicBezTo>
                  <a:pt x="1736796" y="4347165"/>
                  <a:pt x="1668954" y="4353880"/>
                  <a:pt x="1661937" y="4349436"/>
                </a:cubicBezTo>
                <a:cubicBezTo>
                  <a:pt x="1518491" y="4429188"/>
                  <a:pt x="1286729" y="4525957"/>
                  <a:pt x="966673" y="4639739"/>
                </a:cubicBezTo>
                <a:lnTo>
                  <a:pt x="824018" y="4637413"/>
                </a:lnTo>
                <a:cubicBezTo>
                  <a:pt x="792659" y="4533866"/>
                  <a:pt x="803377" y="4372628"/>
                  <a:pt x="856172" y="4153681"/>
                </a:cubicBezTo>
                <a:cubicBezTo>
                  <a:pt x="917598" y="3885249"/>
                  <a:pt x="951592" y="3708645"/>
                  <a:pt x="958155" y="3623867"/>
                </a:cubicBezTo>
                <a:cubicBezTo>
                  <a:pt x="962289" y="3422392"/>
                  <a:pt x="923771" y="3295948"/>
                  <a:pt x="842595" y="3244534"/>
                </a:cubicBezTo>
                <a:cubicBezTo>
                  <a:pt x="811542" y="3224866"/>
                  <a:pt x="742911" y="3199382"/>
                  <a:pt x="636687" y="3168073"/>
                </a:cubicBezTo>
                <a:lnTo>
                  <a:pt x="693379" y="3009187"/>
                </a:lnTo>
                <a:cubicBezTo>
                  <a:pt x="795373" y="2956326"/>
                  <a:pt x="924706" y="2851035"/>
                  <a:pt x="1081375" y="2693303"/>
                </a:cubicBezTo>
                <a:cubicBezTo>
                  <a:pt x="1238050" y="2535575"/>
                  <a:pt x="1353764" y="2438448"/>
                  <a:pt x="1428522" y="2401923"/>
                </a:cubicBezTo>
                <a:lnTo>
                  <a:pt x="1440207" y="2338051"/>
                </a:lnTo>
                <a:cubicBezTo>
                  <a:pt x="1406908" y="2364856"/>
                  <a:pt x="1364594" y="2359051"/>
                  <a:pt x="1313274" y="2320624"/>
                </a:cubicBezTo>
                <a:lnTo>
                  <a:pt x="1037694" y="2357770"/>
                </a:lnTo>
                <a:lnTo>
                  <a:pt x="1007674" y="2345057"/>
                </a:lnTo>
                <a:lnTo>
                  <a:pt x="876440" y="2403342"/>
                </a:lnTo>
                <a:lnTo>
                  <a:pt x="723010" y="2306165"/>
                </a:lnTo>
                <a:lnTo>
                  <a:pt x="701032" y="2208227"/>
                </a:lnTo>
                <a:lnTo>
                  <a:pt x="638104" y="2159787"/>
                </a:lnTo>
                <a:lnTo>
                  <a:pt x="621129" y="2106811"/>
                </a:lnTo>
                <a:lnTo>
                  <a:pt x="518066" y="2041535"/>
                </a:lnTo>
                <a:cubicBezTo>
                  <a:pt x="518066" y="2041535"/>
                  <a:pt x="449932" y="2013364"/>
                  <a:pt x="313674" y="1957018"/>
                </a:cubicBezTo>
                <a:cubicBezTo>
                  <a:pt x="290591" y="1900515"/>
                  <a:pt x="236568" y="1896255"/>
                  <a:pt x="151589" y="1944246"/>
                </a:cubicBezTo>
                <a:lnTo>
                  <a:pt x="0" y="1848235"/>
                </a:lnTo>
                <a:cubicBezTo>
                  <a:pt x="138299" y="1730206"/>
                  <a:pt x="311988" y="1583731"/>
                  <a:pt x="521062" y="1408805"/>
                </a:cubicBezTo>
                <a:lnTo>
                  <a:pt x="570101" y="1393066"/>
                </a:lnTo>
                <a:cubicBezTo>
                  <a:pt x="636179" y="1323092"/>
                  <a:pt x="666026" y="1250581"/>
                  <a:pt x="659643" y="1175544"/>
                </a:cubicBezTo>
                <a:lnTo>
                  <a:pt x="1255602" y="986658"/>
                </a:lnTo>
                <a:lnTo>
                  <a:pt x="1278443" y="950596"/>
                </a:lnTo>
                <a:cubicBezTo>
                  <a:pt x="1284505" y="954435"/>
                  <a:pt x="1248074" y="842391"/>
                  <a:pt x="1169167" y="614456"/>
                </a:cubicBezTo>
                <a:cubicBezTo>
                  <a:pt x="1090253" y="386517"/>
                  <a:pt x="1009523" y="229473"/>
                  <a:pt x="926975" y="143315"/>
                </a:cubicBezTo>
                <a:lnTo>
                  <a:pt x="1115624" y="35517"/>
                </a:lnTo>
                <a:cubicBezTo>
                  <a:pt x="1192439" y="84168"/>
                  <a:pt x="1343590" y="149991"/>
                  <a:pt x="1569077" y="232975"/>
                </a:cubicBezTo>
                <a:lnTo>
                  <a:pt x="1610393" y="223795"/>
                </a:lnTo>
                <a:lnTo>
                  <a:pt x="1824336" y="296609"/>
                </a:lnTo>
                <a:cubicBezTo>
                  <a:pt x="1873311" y="297474"/>
                  <a:pt x="1913676" y="299133"/>
                  <a:pt x="1945449" y="301586"/>
                </a:cubicBezTo>
                <a:lnTo>
                  <a:pt x="2000188" y="309257"/>
                </a:lnTo>
                <a:lnTo>
                  <a:pt x="2002849" y="216095"/>
                </a:lnTo>
                <a:cubicBezTo>
                  <a:pt x="2002779" y="182319"/>
                  <a:pt x="2001393" y="157759"/>
                  <a:pt x="1998712" y="14240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28920592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50986" y="829967"/>
            <a:ext cx="4846298" cy="5171872"/>
          </a:xfrm>
          <a:custGeom>
            <a:avLst/>
            <a:gdLst>
              <a:gd name="connsiteX0" fmla="*/ 2086283 w 4846298"/>
              <a:gd name="connsiteY0" fmla="*/ 1660507 h 5171872"/>
              <a:gd name="connsiteX1" fmla="*/ 2080644 w 4846298"/>
              <a:gd name="connsiteY1" fmla="*/ 1664271 h 5171872"/>
              <a:gd name="connsiteX2" fmla="*/ 2080030 w 4846298"/>
              <a:gd name="connsiteY2" fmla="*/ 1669108 h 5171872"/>
              <a:gd name="connsiteX3" fmla="*/ 973056 w 4846298"/>
              <a:gd name="connsiteY3" fmla="*/ 0 h 5171872"/>
              <a:gd name="connsiteX4" fmla="*/ 1108257 w 4846298"/>
              <a:gd name="connsiteY4" fmla="*/ 0 h 5171872"/>
              <a:gd name="connsiteX5" fmla="*/ 1285086 w 4846298"/>
              <a:gd name="connsiteY5" fmla="*/ 308922 h 5171872"/>
              <a:gd name="connsiteX6" fmla="*/ 1361790 w 4846298"/>
              <a:gd name="connsiteY6" fmla="*/ 380293 h 5171872"/>
              <a:gd name="connsiteX7" fmla="*/ 1442767 w 4846298"/>
              <a:gd name="connsiteY7" fmla="*/ 548465 h 5171872"/>
              <a:gd name="connsiteX8" fmla="*/ 1505105 w 4846298"/>
              <a:gd name="connsiteY8" fmla="*/ 651476 h 5171872"/>
              <a:gd name="connsiteX9" fmla="*/ 1514355 w 4846298"/>
              <a:gd name="connsiteY9" fmla="*/ 671628 h 5171872"/>
              <a:gd name="connsiteX10" fmla="*/ 1513602 w 4846298"/>
              <a:gd name="connsiteY10" fmla="*/ 665459 h 5171872"/>
              <a:gd name="connsiteX11" fmla="*/ 1663832 w 4846298"/>
              <a:gd name="connsiteY11" fmla="*/ 491523 h 5171872"/>
              <a:gd name="connsiteX12" fmla="*/ 1796586 w 4846298"/>
              <a:gd name="connsiteY12" fmla="*/ 491523 h 5171872"/>
              <a:gd name="connsiteX13" fmla="*/ 1871597 w 4846298"/>
              <a:gd name="connsiteY13" fmla="*/ 655226 h 5171872"/>
              <a:gd name="connsiteX14" fmla="*/ 1945324 w 4846298"/>
              <a:gd name="connsiteY14" fmla="*/ 821391 h 5171872"/>
              <a:gd name="connsiteX15" fmla="*/ 2115615 w 4846298"/>
              <a:gd name="connsiteY15" fmla="*/ 728292 h 5171872"/>
              <a:gd name="connsiteX16" fmla="*/ 2156240 w 4846298"/>
              <a:gd name="connsiteY16" fmla="*/ 921439 h 5171872"/>
              <a:gd name="connsiteX17" fmla="*/ 2142612 w 4846298"/>
              <a:gd name="connsiteY17" fmla="*/ 1281280 h 5171872"/>
              <a:gd name="connsiteX18" fmla="*/ 2103145 w 4846298"/>
              <a:gd name="connsiteY18" fmla="*/ 1637483 h 5171872"/>
              <a:gd name="connsiteX19" fmla="*/ 2234219 w 4846298"/>
              <a:gd name="connsiteY19" fmla="*/ 1461023 h 5171872"/>
              <a:gd name="connsiteX20" fmla="*/ 2609912 w 4846298"/>
              <a:gd name="connsiteY20" fmla="*/ 964503 h 5171872"/>
              <a:gd name="connsiteX21" fmla="*/ 2768207 w 4846298"/>
              <a:gd name="connsiteY21" fmla="*/ 986154 h 5171872"/>
              <a:gd name="connsiteX22" fmla="*/ 3358187 w 4846298"/>
              <a:gd name="connsiteY22" fmla="*/ 477421 h 5171872"/>
              <a:gd name="connsiteX23" fmla="*/ 3489868 w 4846298"/>
              <a:gd name="connsiteY23" fmla="*/ 733136 h 5171872"/>
              <a:gd name="connsiteX24" fmla="*/ 3505371 w 4846298"/>
              <a:gd name="connsiteY24" fmla="*/ 718282 h 5171872"/>
              <a:gd name="connsiteX25" fmla="*/ 3705405 w 4846298"/>
              <a:gd name="connsiteY25" fmla="*/ 666351 h 5171872"/>
              <a:gd name="connsiteX26" fmla="*/ 3728938 w 4846298"/>
              <a:gd name="connsiteY26" fmla="*/ 649587 h 5171872"/>
              <a:gd name="connsiteX27" fmla="*/ 4272523 w 4846298"/>
              <a:gd name="connsiteY27" fmla="*/ 486636 h 5171872"/>
              <a:gd name="connsiteX28" fmla="*/ 4846298 w 4846298"/>
              <a:gd name="connsiteY28" fmla="*/ 376522 h 5171872"/>
              <a:gd name="connsiteX29" fmla="*/ 4846298 w 4846298"/>
              <a:gd name="connsiteY29" fmla="*/ 510057 h 5171872"/>
              <a:gd name="connsiteX30" fmla="*/ 4577116 w 4846298"/>
              <a:gd name="connsiteY30" fmla="*/ 1124687 h 5171872"/>
              <a:gd name="connsiteX31" fmla="*/ 4330574 w 4846298"/>
              <a:gd name="connsiteY31" fmla="*/ 1670154 h 5171872"/>
              <a:gd name="connsiteX32" fmla="*/ 4435363 w 4846298"/>
              <a:gd name="connsiteY32" fmla="*/ 1681697 h 5171872"/>
              <a:gd name="connsiteX33" fmla="*/ 4616298 w 4846298"/>
              <a:gd name="connsiteY33" fmla="*/ 1767394 h 5171872"/>
              <a:gd name="connsiteX34" fmla="*/ 3954275 w 4846298"/>
              <a:gd name="connsiteY34" fmla="*/ 2319971 h 5171872"/>
              <a:gd name="connsiteX35" fmla="*/ 4100580 w 4846298"/>
              <a:gd name="connsiteY35" fmla="*/ 2452175 h 5171872"/>
              <a:gd name="connsiteX36" fmla="*/ 3479656 w 4846298"/>
              <a:gd name="connsiteY36" fmla="*/ 2849308 h 5171872"/>
              <a:gd name="connsiteX37" fmla="*/ 3312516 w 4846298"/>
              <a:gd name="connsiteY37" fmla="*/ 2941146 h 5171872"/>
              <a:gd name="connsiteX38" fmla="*/ 4123667 w 4846298"/>
              <a:gd name="connsiteY38" fmla="*/ 2941146 h 5171872"/>
              <a:gd name="connsiteX39" fmla="*/ 4170286 w 4846298"/>
              <a:gd name="connsiteY39" fmla="*/ 3058251 h 5171872"/>
              <a:gd name="connsiteX40" fmla="*/ 4058841 w 4846298"/>
              <a:gd name="connsiteY40" fmla="*/ 3182801 h 5171872"/>
              <a:gd name="connsiteX41" fmla="*/ 4330574 w 4846298"/>
              <a:gd name="connsiteY41" fmla="*/ 3323997 h 5171872"/>
              <a:gd name="connsiteX42" fmla="*/ 4330574 w 4846298"/>
              <a:gd name="connsiteY42" fmla="*/ 3466970 h 5171872"/>
              <a:gd name="connsiteX43" fmla="*/ 4103836 w 4846298"/>
              <a:gd name="connsiteY43" fmla="*/ 3580046 h 5171872"/>
              <a:gd name="connsiteX44" fmla="*/ 4196732 w 4846298"/>
              <a:gd name="connsiteY44" fmla="*/ 3642586 h 5171872"/>
              <a:gd name="connsiteX45" fmla="*/ 4797567 w 4846298"/>
              <a:gd name="connsiteY45" fmla="*/ 4118230 h 5171872"/>
              <a:gd name="connsiteX46" fmla="*/ 4475883 w 4846298"/>
              <a:gd name="connsiteY46" fmla="*/ 4224127 h 5171872"/>
              <a:gd name="connsiteX47" fmla="*/ 4457341 w 4846298"/>
              <a:gd name="connsiteY47" fmla="*/ 4244439 h 5171872"/>
              <a:gd name="connsiteX48" fmla="*/ 4180275 w 4846298"/>
              <a:gd name="connsiteY48" fmla="*/ 4292501 h 5171872"/>
              <a:gd name="connsiteX49" fmla="*/ 3975145 w 4846298"/>
              <a:gd name="connsiteY49" fmla="*/ 4342787 h 5171872"/>
              <a:gd name="connsiteX50" fmla="*/ 4087476 w 4846298"/>
              <a:gd name="connsiteY50" fmla="*/ 4456902 h 5171872"/>
              <a:gd name="connsiteX51" fmla="*/ 4253982 w 4846298"/>
              <a:gd name="connsiteY51" fmla="*/ 4624955 h 5171872"/>
              <a:gd name="connsiteX52" fmla="*/ 4164180 w 4846298"/>
              <a:gd name="connsiteY52" fmla="*/ 4759828 h 5171872"/>
              <a:gd name="connsiteX53" fmla="*/ 3493835 w 4846298"/>
              <a:gd name="connsiteY53" fmla="*/ 4759828 h 5171872"/>
              <a:gd name="connsiteX54" fmla="*/ 3501600 w 4846298"/>
              <a:gd name="connsiteY54" fmla="*/ 5008475 h 5171872"/>
              <a:gd name="connsiteX55" fmla="*/ 3346972 w 4846298"/>
              <a:gd name="connsiteY55" fmla="*/ 5008475 h 5171872"/>
              <a:gd name="connsiteX56" fmla="*/ 2849476 w 4846298"/>
              <a:gd name="connsiteY56" fmla="*/ 4737620 h 5171872"/>
              <a:gd name="connsiteX57" fmla="*/ 2742227 w 4846298"/>
              <a:gd name="connsiteY57" fmla="*/ 4675289 h 5171872"/>
              <a:gd name="connsiteX58" fmla="*/ 2742227 w 4846298"/>
              <a:gd name="connsiteY58" fmla="*/ 5126696 h 5171872"/>
              <a:gd name="connsiteX59" fmla="*/ 2604475 w 4846298"/>
              <a:gd name="connsiteY59" fmla="*/ 5171872 h 5171872"/>
              <a:gd name="connsiteX60" fmla="*/ 2120278 w 4846298"/>
              <a:gd name="connsiteY60" fmla="*/ 4762937 h 5171872"/>
              <a:gd name="connsiteX61" fmla="*/ 1733203 w 4846298"/>
              <a:gd name="connsiteY61" fmla="*/ 4461446 h 5171872"/>
              <a:gd name="connsiteX62" fmla="*/ 1285860 w 4846298"/>
              <a:gd name="connsiteY62" fmla="*/ 4759828 h 5171872"/>
              <a:gd name="connsiteX63" fmla="*/ 1285860 w 4846298"/>
              <a:gd name="connsiteY63" fmla="*/ 4430483 h 5171872"/>
              <a:gd name="connsiteX64" fmla="*/ 1303287 w 4846298"/>
              <a:gd name="connsiteY64" fmla="*/ 4389301 h 5171872"/>
              <a:gd name="connsiteX65" fmla="*/ 1303287 w 4846298"/>
              <a:gd name="connsiteY65" fmla="*/ 4003229 h 5171872"/>
              <a:gd name="connsiteX66" fmla="*/ 1345026 w 4846298"/>
              <a:gd name="connsiteY66" fmla="*/ 3975807 h 5171872"/>
              <a:gd name="connsiteX67" fmla="*/ 1345026 w 4846298"/>
              <a:gd name="connsiteY67" fmla="*/ 3835051 h 5171872"/>
              <a:gd name="connsiteX68" fmla="*/ 1326721 w 4846298"/>
              <a:gd name="connsiteY68" fmla="*/ 3849856 h 5171872"/>
              <a:gd name="connsiteX69" fmla="*/ 523601 w 4846298"/>
              <a:gd name="connsiteY69" fmla="*/ 4546703 h 5171872"/>
              <a:gd name="connsiteX70" fmla="*/ 282169 w 4846298"/>
              <a:gd name="connsiteY70" fmla="*/ 4497861 h 5171872"/>
              <a:gd name="connsiteX71" fmla="*/ 257855 w 4846298"/>
              <a:gd name="connsiteY71" fmla="*/ 4333348 h 5171872"/>
              <a:gd name="connsiteX72" fmla="*/ 1165318 w 4846298"/>
              <a:gd name="connsiteY72" fmla="*/ 3590286 h 5171872"/>
              <a:gd name="connsiteX73" fmla="*/ 1163861 w 4846298"/>
              <a:gd name="connsiteY73" fmla="*/ 3590279 h 5171872"/>
              <a:gd name="connsiteX74" fmla="*/ 132427 w 4846298"/>
              <a:gd name="connsiteY74" fmla="*/ 3477628 h 5171872"/>
              <a:gd name="connsiteX75" fmla="*/ 473873 w 4846298"/>
              <a:gd name="connsiteY75" fmla="*/ 3040274 h 5171872"/>
              <a:gd name="connsiteX76" fmla="*/ 0 w 4846298"/>
              <a:gd name="connsiteY76" fmla="*/ 2235718 h 5171872"/>
              <a:gd name="connsiteX77" fmla="*/ 0 w 4846298"/>
              <a:gd name="connsiteY77" fmla="*/ 2045568 h 5171872"/>
              <a:gd name="connsiteX78" fmla="*/ 267740 w 4846298"/>
              <a:gd name="connsiteY78" fmla="*/ 2096411 h 5171872"/>
              <a:gd name="connsiteX79" fmla="*/ 355485 w 4846298"/>
              <a:gd name="connsiteY79" fmla="*/ 2115810 h 5171872"/>
              <a:gd name="connsiteX80" fmla="*/ 369336 w 4846298"/>
              <a:gd name="connsiteY80" fmla="*/ 2117887 h 5171872"/>
              <a:gd name="connsiteX81" fmla="*/ 195922 w 4846298"/>
              <a:gd name="connsiteY81" fmla="*/ 1823451 h 5171872"/>
              <a:gd name="connsiteX82" fmla="*/ 69706 w 4846298"/>
              <a:gd name="connsiteY82" fmla="*/ 1398755 h 5171872"/>
              <a:gd name="connsiteX83" fmla="*/ 99345 w 4846298"/>
              <a:gd name="connsiteY83" fmla="*/ 1237240 h 5171872"/>
              <a:gd name="connsiteX84" fmla="*/ 211571 w 4846298"/>
              <a:gd name="connsiteY84" fmla="*/ 1237240 h 5171872"/>
              <a:gd name="connsiteX85" fmla="*/ 404523 w 4846298"/>
              <a:gd name="connsiteY85" fmla="*/ 1331169 h 5171872"/>
              <a:gd name="connsiteX86" fmla="*/ 406154 w 4846298"/>
              <a:gd name="connsiteY86" fmla="*/ 1190447 h 5171872"/>
              <a:gd name="connsiteX87" fmla="*/ 524821 w 4846298"/>
              <a:gd name="connsiteY87" fmla="*/ 547134 h 5171872"/>
              <a:gd name="connsiteX88" fmla="*/ 692533 w 4846298"/>
              <a:gd name="connsiteY88" fmla="*/ 737451 h 5171872"/>
              <a:gd name="connsiteX89" fmla="*/ 726626 w 4846298"/>
              <a:gd name="connsiteY89" fmla="*/ 782606 h 5171872"/>
              <a:gd name="connsiteX90" fmla="*/ 739974 w 4846298"/>
              <a:gd name="connsiteY90" fmla="*/ 726514 h 5171872"/>
              <a:gd name="connsiteX91" fmla="*/ 754375 w 4846298"/>
              <a:gd name="connsiteY91" fmla="*/ 613514 h 5171872"/>
              <a:gd name="connsiteX92" fmla="*/ 786789 w 4846298"/>
              <a:gd name="connsiteY92" fmla="*/ 581101 h 5171872"/>
              <a:gd name="connsiteX93" fmla="*/ 973056 w 4846298"/>
              <a:gd name="connsiteY93" fmla="*/ 0 h 5171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</a:cxnLst>
            <a:rect l="l" t="t" r="r" b="b"/>
            <a:pathLst>
              <a:path w="4846298" h="5171872">
                <a:moveTo>
                  <a:pt x="2086283" y="1660507"/>
                </a:moveTo>
                <a:lnTo>
                  <a:pt x="2080644" y="1664271"/>
                </a:lnTo>
                <a:lnTo>
                  <a:pt x="2080030" y="1669108"/>
                </a:lnTo>
                <a:close/>
                <a:moveTo>
                  <a:pt x="973056" y="0"/>
                </a:moveTo>
                <a:lnTo>
                  <a:pt x="1108257" y="0"/>
                </a:lnTo>
                <a:cubicBezTo>
                  <a:pt x="1240057" y="158364"/>
                  <a:pt x="1299000" y="261334"/>
                  <a:pt x="1285086" y="308922"/>
                </a:cubicBezTo>
                <a:lnTo>
                  <a:pt x="1361790" y="380293"/>
                </a:lnTo>
                <a:cubicBezTo>
                  <a:pt x="1357127" y="401087"/>
                  <a:pt x="1384117" y="457144"/>
                  <a:pt x="1442767" y="548465"/>
                </a:cubicBezTo>
                <a:cubicBezTo>
                  <a:pt x="1472086" y="594122"/>
                  <a:pt x="1492872" y="628459"/>
                  <a:pt x="1505105" y="651476"/>
                </a:cubicBezTo>
                <a:lnTo>
                  <a:pt x="1514355" y="671628"/>
                </a:lnTo>
                <a:lnTo>
                  <a:pt x="1513602" y="665459"/>
                </a:lnTo>
                <a:cubicBezTo>
                  <a:pt x="1524170" y="635137"/>
                  <a:pt x="1574246" y="577163"/>
                  <a:pt x="1663832" y="491523"/>
                </a:cubicBezTo>
                <a:lnTo>
                  <a:pt x="1796586" y="491523"/>
                </a:lnTo>
                <a:cubicBezTo>
                  <a:pt x="1820119" y="541878"/>
                  <a:pt x="1845122" y="596444"/>
                  <a:pt x="1871597" y="655226"/>
                </a:cubicBezTo>
                <a:lnTo>
                  <a:pt x="1945324" y="821391"/>
                </a:lnTo>
                <a:lnTo>
                  <a:pt x="2115615" y="728292"/>
                </a:lnTo>
                <a:lnTo>
                  <a:pt x="2156240" y="921439"/>
                </a:lnTo>
                <a:cubicBezTo>
                  <a:pt x="2156240" y="1039876"/>
                  <a:pt x="2151702" y="1159825"/>
                  <a:pt x="2142612" y="1281280"/>
                </a:cubicBezTo>
                <a:lnTo>
                  <a:pt x="2103145" y="1637483"/>
                </a:lnTo>
                <a:lnTo>
                  <a:pt x="2234219" y="1461023"/>
                </a:lnTo>
                <a:cubicBezTo>
                  <a:pt x="2336896" y="1323822"/>
                  <a:pt x="2462129" y="1158320"/>
                  <a:pt x="2609912" y="964503"/>
                </a:cubicBezTo>
                <a:cubicBezTo>
                  <a:pt x="2697601" y="937123"/>
                  <a:pt x="2750368" y="944337"/>
                  <a:pt x="2768207" y="986154"/>
                </a:cubicBezTo>
                <a:lnTo>
                  <a:pt x="3358187" y="477421"/>
                </a:lnTo>
                <a:lnTo>
                  <a:pt x="3489868" y="733136"/>
                </a:lnTo>
                <a:lnTo>
                  <a:pt x="3505371" y="718282"/>
                </a:lnTo>
                <a:cubicBezTo>
                  <a:pt x="3557253" y="680223"/>
                  <a:pt x="3623926" y="662908"/>
                  <a:pt x="3705405" y="666351"/>
                </a:cubicBezTo>
                <a:lnTo>
                  <a:pt x="3728938" y="649587"/>
                </a:lnTo>
                <a:cubicBezTo>
                  <a:pt x="3831726" y="639375"/>
                  <a:pt x="4012919" y="585061"/>
                  <a:pt x="4272523" y="486636"/>
                </a:cubicBezTo>
                <a:cubicBezTo>
                  <a:pt x="4502078" y="394430"/>
                  <a:pt x="4693336" y="357723"/>
                  <a:pt x="4846298" y="376522"/>
                </a:cubicBezTo>
                <a:lnTo>
                  <a:pt x="4846298" y="510057"/>
                </a:lnTo>
                <a:cubicBezTo>
                  <a:pt x="4846298" y="561786"/>
                  <a:pt x="4756573" y="766665"/>
                  <a:pt x="4577116" y="1124687"/>
                </a:cubicBezTo>
                <a:cubicBezTo>
                  <a:pt x="4428002" y="1448225"/>
                  <a:pt x="4345819" y="1630046"/>
                  <a:pt x="4330574" y="1670154"/>
                </a:cubicBezTo>
                <a:cubicBezTo>
                  <a:pt x="4326803" y="1656833"/>
                  <a:pt x="4361733" y="1660681"/>
                  <a:pt x="4435363" y="1681697"/>
                </a:cubicBezTo>
                <a:cubicBezTo>
                  <a:pt x="4509000" y="1702714"/>
                  <a:pt x="4569309" y="1731279"/>
                  <a:pt x="4616298" y="1767394"/>
                </a:cubicBezTo>
                <a:cubicBezTo>
                  <a:pt x="4479472" y="1954769"/>
                  <a:pt x="4258791" y="2138959"/>
                  <a:pt x="3954275" y="2319971"/>
                </a:cubicBezTo>
                <a:lnTo>
                  <a:pt x="4100580" y="2452175"/>
                </a:lnTo>
                <a:cubicBezTo>
                  <a:pt x="3936458" y="2575003"/>
                  <a:pt x="3729488" y="2707381"/>
                  <a:pt x="3479656" y="2849308"/>
                </a:cubicBezTo>
                <a:lnTo>
                  <a:pt x="3312516" y="2941146"/>
                </a:lnTo>
                <a:lnTo>
                  <a:pt x="4123667" y="2941146"/>
                </a:lnTo>
                <a:lnTo>
                  <a:pt x="4170286" y="3058251"/>
                </a:lnTo>
                <a:lnTo>
                  <a:pt x="4058841" y="3182801"/>
                </a:lnTo>
                <a:cubicBezTo>
                  <a:pt x="4080819" y="3194937"/>
                  <a:pt x="4171401" y="3242002"/>
                  <a:pt x="4330574" y="3323997"/>
                </a:cubicBezTo>
                <a:lnTo>
                  <a:pt x="4330574" y="3466970"/>
                </a:lnTo>
                <a:lnTo>
                  <a:pt x="4103836" y="3580046"/>
                </a:lnTo>
                <a:lnTo>
                  <a:pt x="4196732" y="3642586"/>
                </a:lnTo>
                <a:cubicBezTo>
                  <a:pt x="4339817" y="3744831"/>
                  <a:pt x="4540095" y="3903383"/>
                  <a:pt x="4797567" y="4118230"/>
                </a:cubicBezTo>
                <a:cubicBezTo>
                  <a:pt x="4656887" y="4193414"/>
                  <a:pt x="4549659" y="4228713"/>
                  <a:pt x="4475883" y="4224127"/>
                </a:cubicBezTo>
                <a:lnTo>
                  <a:pt x="4457341" y="4244439"/>
                </a:lnTo>
                <a:cubicBezTo>
                  <a:pt x="4408721" y="4258352"/>
                  <a:pt x="4316368" y="4274370"/>
                  <a:pt x="4180275" y="4292501"/>
                </a:cubicBezTo>
                <a:cubicBezTo>
                  <a:pt x="4093847" y="4301604"/>
                  <a:pt x="4025466" y="4318369"/>
                  <a:pt x="3975145" y="4342787"/>
                </a:cubicBezTo>
                <a:cubicBezTo>
                  <a:pt x="3985211" y="4358847"/>
                  <a:pt x="4022656" y="4396885"/>
                  <a:pt x="4087476" y="4456902"/>
                </a:cubicBezTo>
                <a:cubicBezTo>
                  <a:pt x="4171548" y="4540890"/>
                  <a:pt x="4227047" y="4596912"/>
                  <a:pt x="4253982" y="4624955"/>
                </a:cubicBezTo>
                <a:lnTo>
                  <a:pt x="4164180" y="4759828"/>
                </a:lnTo>
                <a:lnTo>
                  <a:pt x="3493835" y="4759828"/>
                </a:lnTo>
                <a:cubicBezTo>
                  <a:pt x="3475774" y="4773295"/>
                  <a:pt x="3478367" y="4856175"/>
                  <a:pt x="3501600" y="5008475"/>
                </a:cubicBezTo>
                <a:lnTo>
                  <a:pt x="3346972" y="5008475"/>
                </a:lnTo>
                <a:cubicBezTo>
                  <a:pt x="3327287" y="5008475"/>
                  <a:pt x="3161457" y="4918193"/>
                  <a:pt x="2849476" y="4737620"/>
                </a:cubicBezTo>
                <a:lnTo>
                  <a:pt x="2742227" y="4675289"/>
                </a:lnTo>
                <a:lnTo>
                  <a:pt x="2742227" y="5126696"/>
                </a:lnTo>
                <a:lnTo>
                  <a:pt x="2604475" y="5171872"/>
                </a:lnTo>
                <a:cubicBezTo>
                  <a:pt x="2507605" y="5078481"/>
                  <a:pt x="2346201" y="4942171"/>
                  <a:pt x="2120278" y="4762937"/>
                </a:cubicBezTo>
                <a:cubicBezTo>
                  <a:pt x="1887761" y="4599687"/>
                  <a:pt x="1758736" y="4499192"/>
                  <a:pt x="1733203" y="4461446"/>
                </a:cubicBezTo>
                <a:cubicBezTo>
                  <a:pt x="1604812" y="4570236"/>
                  <a:pt x="1455698" y="4669692"/>
                  <a:pt x="1285860" y="4759828"/>
                </a:cubicBezTo>
                <a:lnTo>
                  <a:pt x="1285860" y="4430483"/>
                </a:lnTo>
                <a:lnTo>
                  <a:pt x="1303287" y="4389301"/>
                </a:lnTo>
                <a:lnTo>
                  <a:pt x="1303287" y="4003229"/>
                </a:lnTo>
                <a:lnTo>
                  <a:pt x="1345026" y="3975807"/>
                </a:lnTo>
                <a:lnTo>
                  <a:pt x="1345026" y="3835051"/>
                </a:lnTo>
                <a:lnTo>
                  <a:pt x="1326721" y="3849856"/>
                </a:lnTo>
                <a:cubicBezTo>
                  <a:pt x="1209177" y="3947165"/>
                  <a:pt x="941472" y="4179445"/>
                  <a:pt x="523601" y="4546703"/>
                </a:cubicBezTo>
                <a:cubicBezTo>
                  <a:pt x="456182" y="4527388"/>
                  <a:pt x="375707" y="4511105"/>
                  <a:pt x="282169" y="4497861"/>
                </a:cubicBezTo>
                <a:lnTo>
                  <a:pt x="257855" y="4333348"/>
                </a:lnTo>
                <a:lnTo>
                  <a:pt x="1165318" y="3590286"/>
                </a:lnTo>
                <a:lnTo>
                  <a:pt x="1163861" y="3590279"/>
                </a:lnTo>
                <a:cubicBezTo>
                  <a:pt x="992832" y="3585107"/>
                  <a:pt x="649016" y="3547557"/>
                  <a:pt x="132427" y="3477628"/>
                </a:cubicBezTo>
                <a:cubicBezTo>
                  <a:pt x="208127" y="3329322"/>
                  <a:pt x="321943" y="3183540"/>
                  <a:pt x="473873" y="3040274"/>
                </a:cubicBezTo>
                <a:cubicBezTo>
                  <a:pt x="367753" y="2833506"/>
                  <a:pt x="209793" y="2565328"/>
                  <a:pt x="0" y="2235718"/>
                </a:cubicBezTo>
                <a:lnTo>
                  <a:pt x="0" y="2045568"/>
                </a:lnTo>
                <a:cubicBezTo>
                  <a:pt x="88952" y="2058226"/>
                  <a:pt x="178196" y="2075172"/>
                  <a:pt x="267740" y="2096411"/>
                </a:cubicBezTo>
                <a:cubicBezTo>
                  <a:pt x="304440" y="2105033"/>
                  <a:pt x="333695" y="2111495"/>
                  <a:pt x="355485" y="2115810"/>
                </a:cubicBezTo>
                <a:lnTo>
                  <a:pt x="369336" y="2117887"/>
                </a:lnTo>
                <a:lnTo>
                  <a:pt x="195922" y="1823451"/>
                </a:lnTo>
                <a:cubicBezTo>
                  <a:pt x="111780" y="1665087"/>
                  <a:pt x="69706" y="1523521"/>
                  <a:pt x="69706" y="1398755"/>
                </a:cubicBezTo>
                <a:cubicBezTo>
                  <a:pt x="69706" y="1360048"/>
                  <a:pt x="79590" y="1306214"/>
                  <a:pt x="99345" y="1237240"/>
                </a:cubicBezTo>
                <a:lnTo>
                  <a:pt x="211571" y="1237240"/>
                </a:lnTo>
                <a:lnTo>
                  <a:pt x="404523" y="1331169"/>
                </a:lnTo>
                <a:lnTo>
                  <a:pt x="406154" y="1190447"/>
                </a:lnTo>
                <a:cubicBezTo>
                  <a:pt x="414944" y="832864"/>
                  <a:pt x="454502" y="618429"/>
                  <a:pt x="524821" y="547134"/>
                </a:cubicBezTo>
                <a:cubicBezTo>
                  <a:pt x="564616" y="581269"/>
                  <a:pt x="620520" y="644708"/>
                  <a:pt x="692533" y="737451"/>
                </a:cubicBezTo>
                <a:lnTo>
                  <a:pt x="726626" y="782606"/>
                </a:lnTo>
                <a:lnTo>
                  <a:pt x="739974" y="726514"/>
                </a:lnTo>
                <a:cubicBezTo>
                  <a:pt x="746875" y="688776"/>
                  <a:pt x="751678" y="651107"/>
                  <a:pt x="754375" y="613514"/>
                </a:cubicBezTo>
                <a:lnTo>
                  <a:pt x="786789" y="581101"/>
                </a:lnTo>
                <a:cubicBezTo>
                  <a:pt x="818017" y="461291"/>
                  <a:pt x="880110" y="267593"/>
                  <a:pt x="973056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7411447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646912" y="1515408"/>
            <a:ext cx="5725411" cy="3884561"/>
          </a:xfrm>
          <a:custGeom>
            <a:avLst/>
            <a:gdLst>
              <a:gd name="connsiteX0" fmla="*/ 5113530 w 5725411"/>
              <a:gd name="connsiteY0" fmla="*/ 3876090 h 3884561"/>
              <a:gd name="connsiteX1" fmla="*/ 5124348 w 5725411"/>
              <a:gd name="connsiteY1" fmla="*/ 3881838 h 3884561"/>
              <a:gd name="connsiteX2" fmla="*/ 5103930 w 5725411"/>
              <a:gd name="connsiteY2" fmla="*/ 3880429 h 3884561"/>
              <a:gd name="connsiteX3" fmla="*/ 5113530 w 5725411"/>
              <a:gd name="connsiteY3" fmla="*/ 3876090 h 3884561"/>
              <a:gd name="connsiteX4" fmla="*/ 5093114 w 5725411"/>
              <a:gd name="connsiteY4" fmla="*/ 3874681 h 3884561"/>
              <a:gd name="connsiteX5" fmla="*/ 5103930 w 5725411"/>
              <a:gd name="connsiteY5" fmla="*/ 3880429 h 3884561"/>
              <a:gd name="connsiteX6" fmla="*/ 5083515 w 5725411"/>
              <a:gd name="connsiteY6" fmla="*/ 3879019 h 3884561"/>
              <a:gd name="connsiteX7" fmla="*/ 5093114 w 5725411"/>
              <a:gd name="connsiteY7" fmla="*/ 3874681 h 3884561"/>
              <a:gd name="connsiteX8" fmla="*/ 4652363 w 5725411"/>
              <a:gd name="connsiteY8" fmla="*/ 3812843 h 3884561"/>
              <a:gd name="connsiteX9" fmla="*/ 4636220 w 5725411"/>
              <a:gd name="connsiteY9" fmla="*/ 3813966 h 3884561"/>
              <a:gd name="connsiteX10" fmla="*/ 4668953 w 5725411"/>
              <a:gd name="connsiteY10" fmla="*/ 3825920 h 3884561"/>
              <a:gd name="connsiteX11" fmla="*/ 4665284 w 5725411"/>
              <a:gd name="connsiteY11" fmla="*/ 3816500 h 3884561"/>
              <a:gd name="connsiteX12" fmla="*/ 4652363 w 5725411"/>
              <a:gd name="connsiteY12" fmla="*/ 3812843 h 3884561"/>
              <a:gd name="connsiteX13" fmla="*/ 3474990 w 5725411"/>
              <a:gd name="connsiteY13" fmla="*/ 3686881 h 3884561"/>
              <a:gd name="connsiteX14" fmla="*/ 3484781 w 5725411"/>
              <a:gd name="connsiteY14" fmla="*/ 3691749 h 3884561"/>
              <a:gd name="connsiteX15" fmla="*/ 3482539 w 5725411"/>
              <a:gd name="connsiteY15" fmla="*/ 3699879 h 3884561"/>
              <a:gd name="connsiteX16" fmla="*/ 3474990 w 5725411"/>
              <a:gd name="connsiteY16" fmla="*/ 3686881 h 3884561"/>
              <a:gd name="connsiteX17" fmla="*/ 4830591 w 5725411"/>
              <a:gd name="connsiteY17" fmla="*/ 3674476 h 3884561"/>
              <a:gd name="connsiteX18" fmla="*/ 4860424 w 5725411"/>
              <a:gd name="connsiteY18" fmla="*/ 3681435 h 3884561"/>
              <a:gd name="connsiteX19" fmla="*/ 4830591 w 5725411"/>
              <a:gd name="connsiteY19" fmla="*/ 3674476 h 3884561"/>
              <a:gd name="connsiteX20" fmla="*/ 4711054 w 5725411"/>
              <a:gd name="connsiteY20" fmla="*/ 3660036 h 3884561"/>
              <a:gd name="connsiteX21" fmla="*/ 4715532 w 5725411"/>
              <a:gd name="connsiteY21" fmla="*/ 3662850 h 3884561"/>
              <a:gd name="connsiteX22" fmla="*/ 4711191 w 5725411"/>
              <a:gd name="connsiteY22" fmla="*/ 3660122 h 3884561"/>
              <a:gd name="connsiteX23" fmla="*/ 4702508 w 5725411"/>
              <a:gd name="connsiteY23" fmla="*/ 3654664 h 3884561"/>
              <a:gd name="connsiteX24" fmla="*/ 4703956 w 5725411"/>
              <a:gd name="connsiteY24" fmla="*/ 3655574 h 3884561"/>
              <a:gd name="connsiteX25" fmla="*/ 4711054 w 5725411"/>
              <a:gd name="connsiteY25" fmla="*/ 3660036 h 3884561"/>
              <a:gd name="connsiteX26" fmla="*/ 3333824 w 5725411"/>
              <a:gd name="connsiteY26" fmla="*/ 3653400 h 3884561"/>
              <a:gd name="connsiteX27" fmla="*/ 3440392 w 5725411"/>
              <a:gd name="connsiteY27" fmla="*/ 3682372 h 3884561"/>
              <a:gd name="connsiteX28" fmla="*/ 3333824 w 5725411"/>
              <a:gd name="connsiteY28" fmla="*/ 3653400 h 3884561"/>
              <a:gd name="connsiteX29" fmla="*/ 2903059 w 5725411"/>
              <a:gd name="connsiteY29" fmla="*/ 3583286 h 3884561"/>
              <a:gd name="connsiteX30" fmla="*/ 2943985 w 5725411"/>
              <a:gd name="connsiteY30" fmla="*/ 3587816 h 3884561"/>
              <a:gd name="connsiteX31" fmla="*/ 3543109 w 5725411"/>
              <a:gd name="connsiteY31" fmla="*/ 3750706 h 3884561"/>
              <a:gd name="connsiteX32" fmla="*/ 3636015 w 5725411"/>
              <a:gd name="connsiteY32" fmla="*/ 3770991 h 3884561"/>
              <a:gd name="connsiteX33" fmla="*/ 3644233 w 5725411"/>
              <a:gd name="connsiteY33" fmla="*/ 3787150 h 3884561"/>
              <a:gd name="connsiteX34" fmla="*/ 3553684 w 5725411"/>
              <a:gd name="connsiteY34" fmla="*/ 3767964 h 3884561"/>
              <a:gd name="connsiteX35" fmla="*/ 3329893 w 5725411"/>
              <a:gd name="connsiteY35" fmla="*/ 3712328 h 3884561"/>
              <a:gd name="connsiteX36" fmla="*/ 3005415 w 5725411"/>
              <a:gd name="connsiteY36" fmla="*/ 3627867 h 3884561"/>
              <a:gd name="connsiteX37" fmla="*/ 2898114 w 5725411"/>
              <a:gd name="connsiteY37" fmla="*/ 3585205 h 3884561"/>
              <a:gd name="connsiteX38" fmla="*/ 2903059 w 5725411"/>
              <a:gd name="connsiteY38" fmla="*/ 3583286 h 3884561"/>
              <a:gd name="connsiteX39" fmla="*/ 4163498 w 5725411"/>
              <a:gd name="connsiteY39" fmla="*/ 2657571 h 3884561"/>
              <a:gd name="connsiteX40" fmla="*/ 4171048 w 5725411"/>
              <a:gd name="connsiteY40" fmla="*/ 2670569 h 3884561"/>
              <a:gd name="connsiteX41" fmla="*/ 4163498 w 5725411"/>
              <a:gd name="connsiteY41" fmla="*/ 2657571 h 3884561"/>
              <a:gd name="connsiteX42" fmla="*/ 4864281 w 5725411"/>
              <a:gd name="connsiteY42" fmla="*/ 2657270 h 3884561"/>
              <a:gd name="connsiteX43" fmla="*/ 4878876 w 5725411"/>
              <a:gd name="connsiteY43" fmla="*/ 2660706 h 3884561"/>
              <a:gd name="connsiteX44" fmla="*/ 4866470 w 5725411"/>
              <a:gd name="connsiteY44" fmla="*/ 2660254 h 3884561"/>
              <a:gd name="connsiteX45" fmla="*/ 4354807 w 5725411"/>
              <a:gd name="connsiteY45" fmla="*/ 2656625 h 3884561"/>
              <a:gd name="connsiteX46" fmla="*/ 4368984 w 5725411"/>
              <a:gd name="connsiteY46" fmla="*/ 2659725 h 3884561"/>
              <a:gd name="connsiteX47" fmla="*/ 4354807 w 5725411"/>
              <a:gd name="connsiteY47" fmla="*/ 2656625 h 3884561"/>
              <a:gd name="connsiteX48" fmla="*/ 4862752 w 5725411"/>
              <a:gd name="connsiteY48" fmla="*/ 2655186 h 3884561"/>
              <a:gd name="connsiteX49" fmla="*/ 4864281 w 5725411"/>
              <a:gd name="connsiteY49" fmla="*/ 2657270 h 3884561"/>
              <a:gd name="connsiteX50" fmla="*/ 4857637 w 5725411"/>
              <a:gd name="connsiteY50" fmla="*/ 2655705 h 3884561"/>
              <a:gd name="connsiteX51" fmla="*/ 4862752 w 5725411"/>
              <a:gd name="connsiteY51" fmla="*/ 2655186 h 3884561"/>
              <a:gd name="connsiteX52" fmla="*/ 3882121 w 5725411"/>
              <a:gd name="connsiteY52" fmla="*/ 2606932 h 3884561"/>
              <a:gd name="connsiteX53" fmla="*/ 3861090 w 5725411"/>
              <a:gd name="connsiteY53" fmla="*/ 2611096 h 3884561"/>
              <a:gd name="connsiteX54" fmla="*/ 3888479 w 5725411"/>
              <a:gd name="connsiteY54" fmla="*/ 2624504 h 3884561"/>
              <a:gd name="connsiteX55" fmla="*/ 4106624 w 5725411"/>
              <a:gd name="connsiteY55" fmla="*/ 2659102 h 3884561"/>
              <a:gd name="connsiteX56" fmla="*/ 3983122 w 5725411"/>
              <a:gd name="connsiteY56" fmla="*/ 2634723 h 3884561"/>
              <a:gd name="connsiteX57" fmla="*/ 3882121 w 5725411"/>
              <a:gd name="connsiteY57" fmla="*/ 2606932 h 3884561"/>
              <a:gd name="connsiteX58" fmla="*/ 3769593 w 5725411"/>
              <a:gd name="connsiteY58" fmla="*/ 2584985 h 3884561"/>
              <a:gd name="connsiteX59" fmla="*/ 3850400 w 5725411"/>
              <a:gd name="connsiteY59" fmla="*/ 2613997 h 3884561"/>
              <a:gd name="connsiteX60" fmla="*/ 3839065 w 5725411"/>
              <a:gd name="connsiteY60" fmla="*/ 2605696 h 3884561"/>
              <a:gd name="connsiteX61" fmla="*/ 3769593 w 5725411"/>
              <a:gd name="connsiteY61" fmla="*/ 2584985 h 3884561"/>
              <a:gd name="connsiteX62" fmla="*/ 3860018 w 5725411"/>
              <a:gd name="connsiteY62" fmla="*/ 2575514 h 3884561"/>
              <a:gd name="connsiteX63" fmla="*/ 3925066 w 5725411"/>
              <a:gd name="connsiteY63" fmla="*/ 2600843 h 3884561"/>
              <a:gd name="connsiteX64" fmla="*/ 3892751 w 5725411"/>
              <a:gd name="connsiteY64" fmla="*/ 2587473 h 3884561"/>
              <a:gd name="connsiteX65" fmla="*/ 3860018 w 5725411"/>
              <a:gd name="connsiteY65" fmla="*/ 2575514 h 3884561"/>
              <a:gd name="connsiteX66" fmla="*/ 3560516 w 5725411"/>
              <a:gd name="connsiteY66" fmla="*/ 2534039 h 3884561"/>
              <a:gd name="connsiteX67" fmla="*/ 3747313 w 5725411"/>
              <a:gd name="connsiteY67" fmla="*/ 2591024 h 3884561"/>
              <a:gd name="connsiteX68" fmla="*/ 3737684 w 5725411"/>
              <a:gd name="connsiteY68" fmla="*/ 2582825 h 3884561"/>
              <a:gd name="connsiteX69" fmla="*/ 3658256 w 5725411"/>
              <a:gd name="connsiteY69" fmla="*/ 2558462 h 3884561"/>
              <a:gd name="connsiteX70" fmla="*/ 3560516 w 5725411"/>
              <a:gd name="connsiteY70" fmla="*/ 2534039 h 3884561"/>
              <a:gd name="connsiteX71" fmla="*/ 5376349 w 5725411"/>
              <a:gd name="connsiteY71" fmla="*/ 2528986 h 3884561"/>
              <a:gd name="connsiteX72" fmla="*/ 5379373 w 5725411"/>
              <a:gd name="connsiteY72" fmla="*/ 2529306 h 3884561"/>
              <a:gd name="connsiteX73" fmla="*/ 5378974 w 5725411"/>
              <a:gd name="connsiteY73" fmla="*/ 2529299 h 3884561"/>
              <a:gd name="connsiteX74" fmla="*/ 5370330 w 5725411"/>
              <a:gd name="connsiteY74" fmla="*/ 2528350 h 3884561"/>
              <a:gd name="connsiteX75" fmla="*/ 5371677 w 5725411"/>
              <a:gd name="connsiteY75" fmla="*/ 2528429 h 3884561"/>
              <a:gd name="connsiteX76" fmla="*/ 5376349 w 5725411"/>
              <a:gd name="connsiteY76" fmla="*/ 2528986 h 3884561"/>
              <a:gd name="connsiteX77" fmla="*/ 3529935 w 5725411"/>
              <a:gd name="connsiteY77" fmla="*/ 2505228 h 3884561"/>
              <a:gd name="connsiteX78" fmla="*/ 3550062 w 5725411"/>
              <a:gd name="connsiteY78" fmla="*/ 2516045 h 3884561"/>
              <a:gd name="connsiteX79" fmla="*/ 3710753 w 5725411"/>
              <a:gd name="connsiteY79" fmla="*/ 2551175 h 3884561"/>
              <a:gd name="connsiteX80" fmla="*/ 3621113 w 5725411"/>
              <a:gd name="connsiteY80" fmla="*/ 2517612 h 3884561"/>
              <a:gd name="connsiteX81" fmla="*/ 3529935 w 5725411"/>
              <a:gd name="connsiteY81" fmla="*/ 2505228 h 3884561"/>
              <a:gd name="connsiteX82" fmla="*/ 4855548 w 5725411"/>
              <a:gd name="connsiteY82" fmla="*/ 2398206 h 3884561"/>
              <a:gd name="connsiteX83" fmla="*/ 4894207 w 5725411"/>
              <a:gd name="connsiteY83" fmla="*/ 2409711 h 3884561"/>
              <a:gd name="connsiteX84" fmla="*/ 4855548 w 5725411"/>
              <a:gd name="connsiteY84" fmla="*/ 2398206 h 3884561"/>
              <a:gd name="connsiteX85" fmla="*/ 158072 w 5725411"/>
              <a:gd name="connsiteY85" fmla="*/ 2323499 h 3884561"/>
              <a:gd name="connsiteX86" fmla="*/ 163354 w 5725411"/>
              <a:gd name="connsiteY86" fmla="*/ 2336078 h 3884561"/>
              <a:gd name="connsiteX87" fmla="*/ 162599 w 5725411"/>
              <a:gd name="connsiteY87" fmla="*/ 2335288 h 3884561"/>
              <a:gd name="connsiteX88" fmla="*/ 158072 w 5725411"/>
              <a:gd name="connsiteY88" fmla="*/ 2323499 h 3884561"/>
              <a:gd name="connsiteX89" fmla="*/ 3187875 w 5725411"/>
              <a:gd name="connsiteY89" fmla="*/ 2233500 h 3884561"/>
              <a:gd name="connsiteX90" fmla="*/ 3182527 w 5725411"/>
              <a:gd name="connsiteY90" fmla="*/ 2234950 h 3884561"/>
              <a:gd name="connsiteX91" fmla="*/ 3407091 w 5725411"/>
              <a:gd name="connsiteY91" fmla="*/ 2303680 h 3884561"/>
              <a:gd name="connsiteX92" fmla="*/ 4061051 w 5725411"/>
              <a:gd name="connsiteY92" fmla="*/ 2449265 h 3884561"/>
              <a:gd name="connsiteX93" fmla="*/ 4083897 w 5725411"/>
              <a:gd name="connsiteY93" fmla="*/ 2453304 h 3884561"/>
              <a:gd name="connsiteX94" fmla="*/ 4028627 w 5725411"/>
              <a:gd name="connsiteY94" fmla="*/ 2436066 h 3884561"/>
              <a:gd name="connsiteX95" fmla="*/ 3299792 w 5725411"/>
              <a:gd name="connsiteY95" fmla="*/ 2261021 h 3884561"/>
              <a:gd name="connsiteX96" fmla="*/ 3187875 w 5725411"/>
              <a:gd name="connsiteY96" fmla="*/ 2233500 h 3884561"/>
              <a:gd name="connsiteX97" fmla="*/ 4660259 w 5725411"/>
              <a:gd name="connsiteY97" fmla="*/ 2080249 h 3884561"/>
              <a:gd name="connsiteX98" fmla="*/ 4666664 w 5725411"/>
              <a:gd name="connsiteY98" fmla="*/ 2083722 h 3884561"/>
              <a:gd name="connsiteX99" fmla="*/ 4658815 w 5725411"/>
              <a:gd name="connsiteY99" fmla="*/ 2082092 h 3884561"/>
              <a:gd name="connsiteX100" fmla="*/ 3624428 w 5725411"/>
              <a:gd name="connsiteY100" fmla="*/ 2072329 h 3884561"/>
              <a:gd name="connsiteX101" fmla="*/ 3862751 w 5725411"/>
              <a:gd name="connsiteY101" fmla="*/ 2129233 h 3884561"/>
              <a:gd name="connsiteX102" fmla="*/ 3884376 w 5725411"/>
              <a:gd name="connsiteY102" fmla="*/ 2125395 h 3884561"/>
              <a:gd name="connsiteX103" fmla="*/ 3831298 w 5725411"/>
              <a:gd name="connsiteY103" fmla="*/ 2108829 h 3884561"/>
              <a:gd name="connsiteX104" fmla="*/ 3624428 w 5725411"/>
              <a:gd name="connsiteY104" fmla="*/ 2072329 h 3884561"/>
              <a:gd name="connsiteX105" fmla="*/ 3532928 w 5725411"/>
              <a:gd name="connsiteY105" fmla="*/ 2046217 h 3884561"/>
              <a:gd name="connsiteX106" fmla="*/ 3586658 w 5725411"/>
              <a:gd name="connsiteY106" fmla="*/ 2060580 h 3884561"/>
              <a:gd name="connsiteX107" fmla="*/ 3532928 w 5725411"/>
              <a:gd name="connsiteY107" fmla="*/ 2046217 h 3884561"/>
              <a:gd name="connsiteX108" fmla="*/ 3319561 w 5725411"/>
              <a:gd name="connsiteY108" fmla="*/ 1945782 h 3884561"/>
              <a:gd name="connsiteX109" fmla="*/ 3296237 w 5725411"/>
              <a:gd name="connsiteY109" fmla="*/ 1949941 h 3884561"/>
              <a:gd name="connsiteX110" fmla="*/ 3405282 w 5725411"/>
              <a:gd name="connsiteY110" fmla="*/ 1981126 h 3884561"/>
              <a:gd name="connsiteX111" fmla="*/ 3434786 w 5725411"/>
              <a:gd name="connsiteY111" fmla="*/ 1975351 h 3884561"/>
              <a:gd name="connsiteX112" fmla="*/ 3321156 w 5725411"/>
              <a:gd name="connsiteY112" fmla="*/ 1946242 h 3884561"/>
              <a:gd name="connsiteX113" fmla="*/ 3466133 w 5725411"/>
              <a:gd name="connsiteY113" fmla="*/ 1919642 h 3884561"/>
              <a:gd name="connsiteX114" fmla="*/ 3423845 w 5725411"/>
              <a:gd name="connsiteY114" fmla="*/ 1927183 h 3884561"/>
              <a:gd name="connsiteX115" fmla="*/ 3463110 w 5725411"/>
              <a:gd name="connsiteY115" fmla="*/ 1936688 h 3884561"/>
              <a:gd name="connsiteX116" fmla="*/ 3536047 w 5725411"/>
              <a:gd name="connsiteY116" fmla="*/ 1955034 h 3884561"/>
              <a:gd name="connsiteX117" fmla="*/ 3572286 w 5725411"/>
              <a:gd name="connsiteY117" fmla="*/ 1947712 h 3884561"/>
              <a:gd name="connsiteX118" fmla="*/ 3478074 w 5725411"/>
              <a:gd name="connsiteY118" fmla="*/ 1922942 h 3884561"/>
              <a:gd name="connsiteX119" fmla="*/ 3608209 w 5725411"/>
              <a:gd name="connsiteY119" fmla="*/ 1911240 h 3884561"/>
              <a:gd name="connsiteX120" fmla="*/ 3615756 w 5725411"/>
              <a:gd name="connsiteY120" fmla="*/ 1924238 h 3884561"/>
              <a:gd name="connsiteX121" fmla="*/ 3617999 w 5725411"/>
              <a:gd name="connsiteY121" fmla="*/ 1916109 h 3884561"/>
              <a:gd name="connsiteX122" fmla="*/ 3608209 w 5725411"/>
              <a:gd name="connsiteY122" fmla="*/ 1911240 h 3884561"/>
              <a:gd name="connsiteX123" fmla="*/ 3552055 w 5725411"/>
              <a:gd name="connsiteY123" fmla="*/ 1900872 h 3884561"/>
              <a:gd name="connsiteX124" fmla="*/ 3545955 w 5725411"/>
              <a:gd name="connsiteY124" fmla="*/ 1902231 h 3884561"/>
              <a:gd name="connsiteX125" fmla="*/ 3573609 w 5725411"/>
              <a:gd name="connsiteY125" fmla="*/ 1906731 h 3884561"/>
              <a:gd name="connsiteX126" fmla="*/ 3664935 w 5725411"/>
              <a:gd name="connsiteY126" fmla="*/ 1887823 h 3884561"/>
              <a:gd name="connsiteX127" fmla="*/ 3674937 w 5725411"/>
              <a:gd name="connsiteY127" fmla="*/ 1887827 h 3884561"/>
              <a:gd name="connsiteX128" fmla="*/ 3675166 w 5725411"/>
              <a:gd name="connsiteY128" fmla="*/ 1895675 h 3884561"/>
              <a:gd name="connsiteX129" fmla="*/ 3664935 w 5725411"/>
              <a:gd name="connsiteY129" fmla="*/ 1887823 h 3884561"/>
              <a:gd name="connsiteX130" fmla="*/ 4754995 w 5725411"/>
              <a:gd name="connsiteY130" fmla="*/ 1495823 h 3884561"/>
              <a:gd name="connsiteX131" fmla="*/ 4728550 w 5725411"/>
              <a:gd name="connsiteY131" fmla="*/ 1505931 h 3884561"/>
              <a:gd name="connsiteX132" fmla="*/ 4760814 w 5725411"/>
              <a:gd name="connsiteY132" fmla="*/ 1502275 h 3884561"/>
              <a:gd name="connsiteX133" fmla="*/ 4754995 w 5725411"/>
              <a:gd name="connsiteY133" fmla="*/ 1495823 h 3884561"/>
              <a:gd name="connsiteX134" fmla="*/ 5149957 w 5725411"/>
              <a:gd name="connsiteY134" fmla="*/ 1364769 h 3884561"/>
              <a:gd name="connsiteX135" fmla="*/ 5161108 w 5725411"/>
              <a:gd name="connsiteY135" fmla="*/ 1365087 h 3884561"/>
              <a:gd name="connsiteX136" fmla="*/ 5142634 w 5725411"/>
              <a:gd name="connsiteY136" fmla="*/ 1372501 h 3884561"/>
              <a:gd name="connsiteX137" fmla="*/ 5149957 w 5725411"/>
              <a:gd name="connsiteY137" fmla="*/ 1364769 h 3884561"/>
              <a:gd name="connsiteX138" fmla="*/ 5168431 w 5725411"/>
              <a:gd name="connsiteY138" fmla="*/ 1357354 h 3884561"/>
              <a:gd name="connsiteX139" fmla="*/ 5179584 w 5725411"/>
              <a:gd name="connsiteY139" fmla="*/ 1357672 h 3884561"/>
              <a:gd name="connsiteX140" fmla="*/ 5161108 w 5725411"/>
              <a:gd name="connsiteY140" fmla="*/ 1365087 h 3884561"/>
              <a:gd name="connsiteX141" fmla="*/ 5168431 w 5725411"/>
              <a:gd name="connsiteY141" fmla="*/ 1357354 h 3884561"/>
              <a:gd name="connsiteX142" fmla="*/ 4752902 w 5725411"/>
              <a:gd name="connsiteY142" fmla="*/ 1343675 h 3884561"/>
              <a:gd name="connsiteX143" fmla="*/ 4757638 w 5725411"/>
              <a:gd name="connsiteY143" fmla="*/ 1344176 h 3884561"/>
              <a:gd name="connsiteX144" fmla="*/ 4753047 w 5725411"/>
              <a:gd name="connsiteY144" fmla="*/ 1343691 h 3884561"/>
              <a:gd name="connsiteX145" fmla="*/ 4743865 w 5725411"/>
              <a:gd name="connsiteY145" fmla="*/ 1342719 h 3884561"/>
              <a:gd name="connsiteX146" fmla="*/ 4745396 w 5725411"/>
              <a:gd name="connsiteY146" fmla="*/ 1342881 h 3884561"/>
              <a:gd name="connsiteX147" fmla="*/ 4752902 w 5725411"/>
              <a:gd name="connsiteY147" fmla="*/ 1343675 h 3884561"/>
              <a:gd name="connsiteX148" fmla="*/ 4891092 w 5725411"/>
              <a:gd name="connsiteY148" fmla="*/ 1298842 h 3884561"/>
              <a:gd name="connsiteX149" fmla="*/ 4862761 w 5725411"/>
              <a:gd name="connsiteY149" fmla="*/ 1305516 h 3884561"/>
              <a:gd name="connsiteX150" fmla="*/ 4891092 w 5725411"/>
              <a:gd name="connsiteY150" fmla="*/ 1298842 h 3884561"/>
              <a:gd name="connsiteX151" fmla="*/ 3596761 w 5725411"/>
              <a:gd name="connsiteY151" fmla="*/ 839638 h 3884561"/>
              <a:gd name="connsiteX152" fmla="*/ 3519739 w 5725411"/>
              <a:gd name="connsiteY152" fmla="*/ 852456 h 3884561"/>
              <a:gd name="connsiteX153" fmla="*/ 3426474 w 5725411"/>
              <a:gd name="connsiteY153" fmla="*/ 872945 h 3884561"/>
              <a:gd name="connsiteX154" fmla="*/ 3607529 w 5725411"/>
              <a:gd name="connsiteY154" fmla="*/ 842538 h 3884561"/>
              <a:gd name="connsiteX155" fmla="*/ 3596761 w 5725411"/>
              <a:gd name="connsiteY155" fmla="*/ 839638 h 3884561"/>
              <a:gd name="connsiteX156" fmla="*/ 3564272 w 5725411"/>
              <a:gd name="connsiteY156" fmla="*/ 824125 h 3884561"/>
              <a:gd name="connsiteX157" fmla="*/ 3475692 w 5725411"/>
              <a:gd name="connsiteY157" fmla="*/ 833437 h 3884561"/>
              <a:gd name="connsiteX158" fmla="*/ 3391522 w 5725411"/>
              <a:gd name="connsiteY158" fmla="*/ 861382 h 3884561"/>
              <a:gd name="connsiteX159" fmla="*/ 3412306 w 5725411"/>
              <a:gd name="connsiteY159" fmla="*/ 862076 h 3884561"/>
              <a:gd name="connsiteX160" fmla="*/ 3564272 w 5725411"/>
              <a:gd name="connsiteY160" fmla="*/ 824125 h 3884561"/>
              <a:gd name="connsiteX161" fmla="*/ 3692830 w 5725411"/>
              <a:gd name="connsiteY161" fmla="*/ 816296 h 3884561"/>
              <a:gd name="connsiteX162" fmla="*/ 3625626 w 5725411"/>
              <a:gd name="connsiteY162" fmla="*/ 828013 h 3884561"/>
              <a:gd name="connsiteX163" fmla="*/ 3705137 w 5725411"/>
              <a:gd name="connsiteY163" fmla="*/ 818563 h 3884561"/>
              <a:gd name="connsiteX164" fmla="*/ 3692830 w 5725411"/>
              <a:gd name="connsiteY164" fmla="*/ 816296 h 3884561"/>
              <a:gd name="connsiteX165" fmla="*/ 3760179 w 5725411"/>
              <a:gd name="connsiteY165" fmla="*/ 775404 h 3884561"/>
              <a:gd name="connsiteX166" fmla="*/ 3735435 w 5725411"/>
              <a:gd name="connsiteY166" fmla="*/ 778179 h 3884561"/>
              <a:gd name="connsiteX167" fmla="*/ 3703171 w 5725411"/>
              <a:gd name="connsiteY167" fmla="*/ 781832 h 3884561"/>
              <a:gd name="connsiteX168" fmla="*/ 3767714 w 5725411"/>
              <a:gd name="connsiteY168" fmla="*/ 775901 h 3884561"/>
              <a:gd name="connsiteX169" fmla="*/ 3760179 w 5725411"/>
              <a:gd name="connsiteY169" fmla="*/ 775404 h 3884561"/>
              <a:gd name="connsiteX170" fmla="*/ 2003119 w 5725411"/>
              <a:gd name="connsiteY170" fmla="*/ 752530 h 3884561"/>
              <a:gd name="connsiteX171" fmla="*/ 2008287 w 5725411"/>
              <a:gd name="connsiteY171" fmla="*/ 764447 h 3884561"/>
              <a:gd name="connsiteX172" fmla="*/ 3944474 w 5725411"/>
              <a:gd name="connsiteY172" fmla="*/ 748786 h 3884561"/>
              <a:gd name="connsiteX173" fmla="*/ 3828392 w 5725411"/>
              <a:gd name="connsiteY173" fmla="*/ 780179 h 3884561"/>
              <a:gd name="connsiteX174" fmla="*/ 3731320 w 5725411"/>
              <a:gd name="connsiteY174" fmla="*/ 799185 h 3884561"/>
              <a:gd name="connsiteX175" fmla="*/ 3713818 w 5725411"/>
              <a:gd name="connsiteY175" fmla="*/ 811591 h 3884561"/>
              <a:gd name="connsiteX176" fmla="*/ 3741744 w 5725411"/>
              <a:gd name="connsiteY176" fmla="*/ 811423 h 3884561"/>
              <a:gd name="connsiteX177" fmla="*/ 3944474 w 5725411"/>
              <a:gd name="connsiteY177" fmla="*/ 748786 h 3884561"/>
              <a:gd name="connsiteX178" fmla="*/ 3994453 w 5725411"/>
              <a:gd name="connsiteY178" fmla="*/ 723499 h 3884561"/>
              <a:gd name="connsiteX179" fmla="*/ 4004686 w 5725411"/>
              <a:gd name="connsiteY179" fmla="*/ 731348 h 3884561"/>
              <a:gd name="connsiteX180" fmla="*/ 3994453 w 5725411"/>
              <a:gd name="connsiteY180" fmla="*/ 723499 h 3884561"/>
              <a:gd name="connsiteX181" fmla="*/ 4177123 w 5725411"/>
              <a:gd name="connsiteY181" fmla="*/ 638656 h 3884561"/>
              <a:gd name="connsiteX182" fmla="*/ 4163716 w 5725411"/>
              <a:gd name="connsiteY182" fmla="*/ 642003 h 3884561"/>
              <a:gd name="connsiteX183" fmla="*/ 4177123 w 5725411"/>
              <a:gd name="connsiteY183" fmla="*/ 638656 h 3884561"/>
              <a:gd name="connsiteX184" fmla="*/ 3868238 w 5725411"/>
              <a:gd name="connsiteY184" fmla="*/ 583642 h 3884561"/>
              <a:gd name="connsiteX185" fmla="*/ 3863877 w 5725411"/>
              <a:gd name="connsiteY185" fmla="*/ 583771 h 3884561"/>
              <a:gd name="connsiteX186" fmla="*/ 3814565 w 5725411"/>
              <a:gd name="connsiteY186" fmla="*/ 592318 h 3884561"/>
              <a:gd name="connsiteX187" fmla="*/ 3121023 w 5725411"/>
              <a:gd name="connsiteY187" fmla="*/ 751112 h 3884561"/>
              <a:gd name="connsiteX188" fmla="*/ 3014351 w 5725411"/>
              <a:gd name="connsiteY188" fmla="*/ 774950 h 3884561"/>
              <a:gd name="connsiteX189" fmla="*/ 3010008 w 5725411"/>
              <a:gd name="connsiteY189" fmla="*/ 778437 h 3884561"/>
              <a:gd name="connsiteX190" fmla="*/ 3227731 w 5725411"/>
              <a:gd name="connsiteY190" fmla="*/ 742075 h 3884561"/>
              <a:gd name="connsiteX191" fmla="*/ 3846893 w 5725411"/>
              <a:gd name="connsiteY191" fmla="*/ 589849 h 3884561"/>
              <a:gd name="connsiteX192" fmla="*/ 3868238 w 5725411"/>
              <a:gd name="connsiteY192" fmla="*/ 583642 h 3884561"/>
              <a:gd name="connsiteX193" fmla="*/ 3294534 w 5725411"/>
              <a:gd name="connsiteY193" fmla="*/ 459836 h 3884561"/>
              <a:gd name="connsiteX194" fmla="*/ 3269055 w 5725411"/>
              <a:gd name="connsiteY194" fmla="*/ 470402 h 3884561"/>
              <a:gd name="connsiteX195" fmla="*/ 3320580 w 5725411"/>
              <a:gd name="connsiteY195" fmla="*/ 459934 h 3884561"/>
              <a:gd name="connsiteX196" fmla="*/ 3294534 w 5725411"/>
              <a:gd name="connsiteY196" fmla="*/ 459836 h 3884561"/>
              <a:gd name="connsiteX197" fmla="*/ 4629210 w 5725411"/>
              <a:gd name="connsiteY197" fmla="*/ 424422 h 3884561"/>
              <a:gd name="connsiteX198" fmla="*/ 4618093 w 5725411"/>
              <a:gd name="connsiteY198" fmla="*/ 429271 h 3884561"/>
              <a:gd name="connsiteX199" fmla="*/ 4609027 w 5725411"/>
              <a:gd name="connsiteY199" fmla="*/ 429134 h 3884561"/>
              <a:gd name="connsiteX200" fmla="*/ 3602058 w 5725411"/>
              <a:gd name="connsiteY200" fmla="*/ 389390 h 3884561"/>
              <a:gd name="connsiteX201" fmla="*/ 3550510 w 5725411"/>
              <a:gd name="connsiteY201" fmla="*/ 397712 h 3884561"/>
              <a:gd name="connsiteX202" fmla="*/ 3357252 w 5725411"/>
              <a:gd name="connsiteY202" fmla="*/ 453979 h 3884561"/>
              <a:gd name="connsiteX203" fmla="*/ 3583943 w 5725411"/>
              <a:gd name="connsiteY203" fmla="*/ 401771 h 3884561"/>
              <a:gd name="connsiteX204" fmla="*/ 3602058 w 5725411"/>
              <a:gd name="connsiteY204" fmla="*/ 389390 h 3884561"/>
              <a:gd name="connsiteX205" fmla="*/ 3267082 w 5725411"/>
              <a:gd name="connsiteY205" fmla="*/ 334814 h 3884561"/>
              <a:gd name="connsiteX206" fmla="*/ 3164755 w 5725411"/>
              <a:gd name="connsiteY206" fmla="*/ 355167 h 3884561"/>
              <a:gd name="connsiteX207" fmla="*/ 3267082 w 5725411"/>
              <a:gd name="connsiteY207" fmla="*/ 334814 h 3884561"/>
              <a:gd name="connsiteX208" fmla="*/ 3298970 w 5725411"/>
              <a:gd name="connsiteY208" fmla="*/ 324049 h 3884561"/>
              <a:gd name="connsiteX209" fmla="*/ 3309201 w 5725411"/>
              <a:gd name="connsiteY209" fmla="*/ 331902 h 3884561"/>
              <a:gd name="connsiteX210" fmla="*/ 3308971 w 5725411"/>
              <a:gd name="connsiteY210" fmla="*/ 324053 h 3884561"/>
              <a:gd name="connsiteX211" fmla="*/ 3298970 w 5725411"/>
              <a:gd name="connsiteY211" fmla="*/ 324049 h 3884561"/>
              <a:gd name="connsiteX212" fmla="*/ 4574377 w 5725411"/>
              <a:gd name="connsiteY212" fmla="*/ 204851 h 3884561"/>
              <a:gd name="connsiteX213" fmla="*/ 4536985 w 5725411"/>
              <a:gd name="connsiteY213" fmla="*/ 211390 h 3884561"/>
              <a:gd name="connsiteX214" fmla="*/ 4574377 w 5725411"/>
              <a:gd name="connsiteY214" fmla="*/ 204851 h 3884561"/>
              <a:gd name="connsiteX215" fmla="*/ 5034120 w 5725411"/>
              <a:gd name="connsiteY215" fmla="*/ 102759 h 3884561"/>
              <a:gd name="connsiteX216" fmla="*/ 5028612 w 5725411"/>
              <a:gd name="connsiteY216" fmla="*/ 104758 h 3884561"/>
              <a:gd name="connsiteX217" fmla="*/ 5029827 w 5725411"/>
              <a:gd name="connsiteY217" fmla="*/ 104257 h 3884561"/>
              <a:gd name="connsiteX218" fmla="*/ 5036886 w 5725411"/>
              <a:gd name="connsiteY218" fmla="*/ 101755 h 3884561"/>
              <a:gd name="connsiteX219" fmla="*/ 5036531 w 5725411"/>
              <a:gd name="connsiteY219" fmla="*/ 101918 h 3884561"/>
              <a:gd name="connsiteX220" fmla="*/ 5034120 w 5725411"/>
              <a:gd name="connsiteY220" fmla="*/ 102759 h 3884561"/>
              <a:gd name="connsiteX221" fmla="*/ 4277269 w 5725411"/>
              <a:gd name="connsiteY221" fmla="*/ 23802 h 3884561"/>
              <a:gd name="connsiteX222" fmla="*/ 4283891 w 5725411"/>
              <a:gd name="connsiteY222" fmla="*/ 24050 h 3884561"/>
              <a:gd name="connsiteX223" fmla="*/ 4276491 w 5725411"/>
              <a:gd name="connsiteY223" fmla="*/ 25976 h 3884561"/>
              <a:gd name="connsiteX224" fmla="*/ 4408693 w 5725411"/>
              <a:gd name="connsiteY224" fmla="*/ 485 h 3884561"/>
              <a:gd name="connsiteX225" fmla="*/ 4381532 w 5725411"/>
              <a:gd name="connsiteY225" fmla="*/ 14875 h 3884561"/>
              <a:gd name="connsiteX226" fmla="*/ 4372883 w 5725411"/>
              <a:gd name="connsiteY226" fmla="*/ 36644 h 3884561"/>
              <a:gd name="connsiteX227" fmla="*/ 4267760 w 5725411"/>
              <a:gd name="connsiteY227" fmla="*/ 75306 h 3884561"/>
              <a:gd name="connsiteX228" fmla="*/ 3564294 w 5725411"/>
              <a:gd name="connsiteY228" fmla="*/ 302616 h 3884561"/>
              <a:gd name="connsiteX229" fmla="*/ 2801438 w 5725411"/>
              <a:gd name="connsiteY229" fmla="*/ 463911 h 3884561"/>
              <a:gd name="connsiteX230" fmla="*/ 2760080 w 5725411"/>
              <a:gd name="connsiteY230" fmla="*/ 481042 h 3884561"/>
              <a:gd name="connsiteX231" fmla="*/ 2866790 w 5725411"/>
              <a:gd name="connsiteY231" fmla="*/ 472005 h 3884561"/>
              <a:gd name="connsiteX232" fmla="*/ 3177333 w 5725411"/>
              <a:gd name="connsiteY232" fmla="*/ 406856 h 3884561"/>
              <a:gd name="connsiteX233" fmla="*/ 3597726 w 5725411"/>
              <a:gd name="connsiteY233" fmla="*/ 306672 h 3884561"/>
              <a:gd name="connsiteX234" fmla="*/ 4323665 w 5725411"/>
              <a:gd name="connsiteY234" fmla="*/ 76152 h 3884561"/>
              <a:gd name="connsiteX235" fmla="*/ 4531464 w 5725411"/>
              <a:gd name="connsiteY235" fmla="*/ 9449 h 3884561"/>
              <a:gd name="connsiteX236" fmla="*/ 4503957 w 5725411"/>
              <a:gd name="connsiteY236" fmla="*/ 31528 h 3884561"/>
              <a:gd name="connsiteX237" fmla="*/ 4449192 w 5725411"/>
              <a:gd name="connsiteY237" fmla="*/ 52008 h 3884561"/>
              <a:gd name="connsiteX238" fmla="*/ 4247325 w 5725411"/>
              <a:gd name="connsiteY238" fmla="*/ 144846 h 3884561"/>
              <a:gd name="connsiteX239" fmla="*/ 3054152 w 5725411"/>
              <a:gd name="connsiteY239" fmla="*/ 474843 h 3884561"/>
              <a:gd name="connsiteX240" fmla="*/ 2878545 w 5725411"/>
              <a:gd name="connsiteY240" fmla="*/ 508291 h 3884561"/>
              <a:gd name="connsiteX241" fmla="*/ 2902187 w 5725411"/>
              <a:gd name="connsiteY241" fmla="*/ 512793 h 3884561"/>
              <a:gd name="connsiteX242" fmla="*/ 3586700 w 5725411"/>
              <a:gd name="connsiteY242" fmla="*/ 368662 h 3884561"/>
              <a:gd name="connsiteX243" fmla="*/ 4309466 w 5725411"/>
              <a:gd name="connsiteY243" fmla="*/ 149340 h 3884561"/>
              <a:gd name="connsiteX244" fmla="*/ 3699644 w 5725411"/>
              <a:gd name="connsiteY244" fmla="*/ 363269 h 3884561"/>
              <a:gd name="connsiteX245" fmla="*/ 3652839 w 5725411"/>
              <a:gd name="connsiteY245" fmla="*/ 377359 h 3884561"/>
              <a:gd name="connsiteX246" fmla="*/ 3630403 w 5725411"/>
              <a:gd name="connsiteY246" fmla="*/ 395369 h 3884561"/>
              <a:gd name="connsiteX247" fmla="*/ 3809527 w 5725411"/>
              <a:gd name="connsiteY247" fmla="*/ 343032 h 3884561"/>
              <a:gd name="connsiteX248" fmla="*/ 4329523 w 5725411"/>
              <a:gd name="connsiteY248" fmla="*/ 171546 h 3884561"/>
              <a:gd name="connsiteX249" fmla="*/ 3842962 w 5725411"/>
              <a:gd name="connsiteY249" fmla="*/ 347090 h 3884561"/>
              <a:gd name="connsiteX250" fmla="*/ 3811077 w 5725411"/>
              <a:gd name="connsiteY250" fmla="*/ 357854 h 3884561"/>
              <a:gd name="connsiteX251" fmla="*/ 3691032 w 5725411"/>
              <a:gd name="connsiteY251" fmla="*/ 399839 h 3884561"/>
              <a:gd name="connsiteX252" fmla="*/ 3428841 w 5725411"/>
              <a:gd name="connsiteY252" fmla="*/ 465719 h 3884561"/>
              <a:gd name="connsiteX253" fmla="*/ 3252509 w 5725411"/>
              <a:gd name="connsiteY253" fmla="*/ 499749 h 3884561"/>
              <a:gd name="connsiteX254" fmla="*/ 3150559 w 5725411"/>
              <a:gd name="connsiteY254" fmla="*/ 527210 h 3884561"/>
              <a:gd name="connsiteX255" fmla="*/ 3067527 w 5725411"/>
              <a:gd name="connsiteY255" fmla="*/ 555549 h 3884561"/>
              <a:gd name="connsiteX256" fmla="*/ 3151384 w 5725411"/>
              <a:gd name="connsiteY256" fmla="*/ 542613 h 3884561"/>
              <a:gd name="connsiteX257" fmla="*/ 3697304 w 5725411"/>
              <a:gd name="connsiteY257" fmla="*/ 418284 h 3884561"/>
              <a:gd name="connsiteX258" fmla="*/ 4317738 w 5725411"/>
              <a:gd name="connsiteY258" fmla="*/ 219316 h 3884561"/>
              <a:gd name="connsiteX259" fmla="*/ 4441337 w 5725411"/>
              <a:gd name="connsiteY259" fmla="*/ 173240 h 3884561"/>
              <a:gd name="connsiteX260" fmla="*/ 4359858 w 5725411"/>
              <a:gd name="connsiteY260" fmla="*/ 216401 h 3884561"/>
              <a:gd name="connsiteX261" fmla="*/ 3721326 w 5725411"/>
              <a:gd name="connsiteY261" fmla="*/ 429896 h 3884561"/>
              <a:gd name="connsiteX262" fmla="*/ 2981705 w 5725411"/>
              <a:gd name="connsiteY262" fmla="*/ 602198 h 3884561"/>
              <a:gd name="connsiteX263" fmla="*/ 3455210 w 5725411"/>
              <a:gd name="connsiteY263" fmla="*/ 521171 h 3884561"/>
              <a:gd name="connsiteX264" fmla="*/ 3925199 w 5725411"/>
              <a:gd name="connsiteY264" fmla="*/ 388587 h 3884561"/>
              <a:gd name="connsiteX265" fmla="*/ 4737749 w 5725411"/>
              <a:gd name="connsiteY265" fmla="*/ 112022 h 3884561"/>
              <a:gd name="connsiteX266" fmla="*/ 4871583 w 5725411"/>
              <a:gd name="connsiteY266" fmla="*/ 73795 h 3884561"/>
              <a:gd name="connsiteX267" fmla="*/ 4816855 w 5725411"/>
              <a:gd name="connsiteY267" fmla="*/ 109076 h 3884561"/>
              <a:gd name="connsiteX268" fmla="*/ 4588129 w 5725411"/>
              <a:gd name="connsiteY268" fmla="*/ 193813 h 3884561"/>
              <a:gd name="connsiteX269" fmla="*/ 4643277 w 5725411"/>
              <a:gd name="connsiteY269" fmla="*/ 180440 h 3884561"/>
              <a:gd name="connsiteX270" fmla="*/ 4836156 w 5725411"/>
              <a:gd name="connsiteY270" fmla="*/ 117064 h 3884561"/>
              <a:gd name="connsiteX271" fmla="*/ 5055812 w 5725411"/>
              <a:gd name="connsiteY271" fmla="*/ 32190 h 3884561"/>
              <a:gd name="connsiteX272" fmla="*/ 5084869 w 5725411"/>
              <a:gd name="connsiteY272" fmla="*/ 24796 h 3884561"/>
              <a:gd name="connsiteX273" fmla="*/ 4992806 w 5725411"/>
              <a:gd name="connsiteY273" fmla="*/ 67937 h 3884561"/>
              <a:gd name="connsiteX274" fmla="*/ 4891681 w 5725411"/>
              <a:gd name="connsiteY274" fmla="*/ 110804 h 3884561"/>
              <a:gd name="connsiteX275" fmla="*/ 4860561 w 5725411"/>
              <a:gd name="connsiteY275" fmla="*/ 135784 h 3884561"/>
              <a:gd name="connsiteX276" fmla="*/ 4818822 w 5725411"/>
              <a:gd name="connsiteY276" fmla="*/ 145807 h 3884561"/>
              <a:gd name="connsiteX277" fmla="*/ 4786975 w 5725411"/>
              <a:gd name="connsiteY277" fmla="*/ 171371 h 3884561"/>
              <a:gd name="connsiteX278" fmla="*/ 4686191 w 5725411"/>
              <a:gd name="connsiteY278" fmla="*/ 206546 h 3884561"/>
              <a:gd name="connsiteX279" fmla="*/ 4742443 w 5725411"/>
              <a:gd name="connsiteY279" fmla="*/ 199703 h 3884561"/>
              <a:gd name="connsiteX280" fmla="*/ 4811342 w 5725411"/>
              <a:gd name="connsiteY280" fmla="*/ 175292 h 3884561"/>
              <a:gd name="connsiteX281" fmla="*/ 4844049 w 5725411"/>
              <a:gd name="connsiteY281" fmla="*/ 179931 h 3884561"/>
              <a:gd name="connsiteX282" fmla="*/ 4934097 w 5725411"/>
              <a:gd name="connsiteY282" fmla="*/ 148737 h 3884561"/>
              <a:gd name="connsiteX283" fmla="*/ 5036531 w 5725411"/>
              <a:gd name="connsiteY283" fmla="*/ 101918 h 3884561"/>
              <a:gd name="connsiteX284" fmla="*/ 5050415 w 5725411"/>
              <a:gd name="connsiteY284" fmla="*/ 97076 h 3884561"/>
              <a:gd name="connsiteX285" fmla="*/ 5092035 w 5725411"/>
              <a:gd name="connsiteY285" fmla="*/ 88383 h 3884561"/>
              <a:gd name="connsiteX286" fmla="*/ 5018792 w 5725411"/>
              <a:gd name="connsiteY286" fmla="*/ 116278 h 3884561"/>
              <a:gd name="connsiteX287" fmla="*/ 4789663 w 5725411"/>
              <a:gd name="connsiteY287" fmla="*/ 207521 h 3884561"/>
              <a:gd name="connsiteX288" fmla="*/ 4725933 w 5725411"/>
              <a:gd name="connsiteY288" fmla="*/ 243848 h 3884561"/>
              <a:gd name="connsiteX289" fmla="*/ 4657416 w 5725411"/>
              <a:gd name="connsiteY289" fmla="*/ 275368 h 3884561"/>
              <a:gd name="connsiteX290" fmla="*/ 4654660 w 5725411"/>
              <a:gd name="connsiteY290" fmla="*/ 308476 h 3884561"/>
              <a:gd name="connsiteX291" fmla="*/ 4498388 w 5725411"/>
              <a:gd name="connsiteY291" fmla="*/ 364712 h 3884561"/>
              <a:gd name="connsiteX292" fmla="*/ 4113736 w 5725411"/>
              <a:gd name="connsiteY292" fmla="*/ 497995 h 3884561"/>
              <a:gd name="connsiteX293" fmla="*/ 4044493 w 5725411"/>
              <a:gd name="connsiteY293" fmla="*/ 530094 h 3884561"/>
              <a:gd name="connsiteX294" fmla="*/ 4159472 w 5725411"/>
              <a:gd name="connsiteY294" fmla="*/ 492175 h 3884561"/>
              <a:gd name="connsiteX295" fmla="*/ 4729827 w 5725411"/>
              <a:gd name="connsiteY295" fmla="*/ 302512 h 3884561"/>
              <a:gd name="connsiteX296" fmla="*/ 4844017 w 5725411"/>
              <a:gd name="connsiteY296" fmla="*/ 263987 h 3884561"/>
              <a:gd name="connsiteX297" fmla="*/ 4931771 w 5725411"/>
              <a:gd name="connsiteY297" fmla="*/ 239272 h 3884561"/>
              <a:gd name="connsiteX298" fmla="*/ 4986914 w 5725411"/>
              <a:gd name="connsiteY298" fmla="*/ 225900 h 3884561"/>
              <a:gd name="connsiteX299" fmla="*/ 5029794 w 5725411"/>
              <a:gd name="connsiteY299" fmla="*/ 237204 h 3884561"/>
              <a:gd name="connsiteX300" fmla="*/ 4850707 w 5725411"/>
              <a:gd name="connsiteY300" fmla="*/ 304342 h 3884561"/>
              <a:gd name="connsiteX301" fmla="*/ 4732210 w 5725411"/>
              <a:gd name="connsiteY301" fmla="*/ 361150 h 3884561"/>
              <a:gd name="connsiteX302" fmla="*/ 4714494 w 5725411"/>
              <a:gd name="connsiteY302" fmla="*/ 382785 h 3884561"/>
              <a:gd name="connsiteX303" fmla="*/ 4577487 w 5725411"/>
              <a:gd name="connsiteY303" fmla="*/ 432209 h 3884561"/>
              <a:gd name="connsiteX304" fmla="*/ 4618093 w 5725411"/>
              <a:gd name="connsiteY304" fmla="*/ 429271 h 3884561"/>
              <a:gd name="connsiteX305" fmla="*/ 4636707 w 5725411"/>
              <a:gd name="connsiteY305" fmla="*/ 422672 h 3884561"/>
              <a:gd name="connsiteX306" fmla="*/ 4629210 w 5725411"/>
              <a:gd name="connsiteY306" fmla="*/ 424422 h 3884561"/>
              <a:gd name="connsiteX307" fmla="*/ 4641698 w 5725411"/>
              <a:gd name="connsiteY307" fmla="*/ 418974 h 3884561"/>
              <a:gd name="connsiteX308" fmla="*/ 4670788 w 5725411"/>
              <a:gd name="connsiteY308" fmla="*/ 426518 h 3884561"/>
              <a:gd name="connsiteX309" fmla="*/ 4803452 w 5725411"/>
              <a:gd name="connsiteY309" fmla="*/ 380580 h 3884561"/>
              <a:gd name="connsiteX310" fmla="*/ 4827095 w 5725411"/>
              <a:gd name="connsiteY310" fmla="*/ 385081 h 3884561"/>
              <a:gd name="connsiteX311" fmla="*/ 4983366 w 5725411"/>
              <a:gd name="connsiteY311" fmla="*/ 328844 h 3884561"/>
              <a:gd name="connsiteX312" fmla="*/ 5138468 w 5725411"/>
              <a:gd name="connsiteY312" fmla="*/ 264896 h 3884561"/>
              <a:gd name="connsiteX313" fmla="*/ 5158110 w 5725411"/>
              <a:gd name="connsiteY313" fmla="*/ 265193 h 3884561"/>
              <a:gd name="connsiteX314" fmla="*/ 5011289 w 5725411"/>
              <a:gd name="connsiteY314" fmla="*/ 328676 h 3884561"/>
              <a:gd name="connsiteX315" fmla="*/ 4236168 w 5725411"/>
              <a:gd name="connsiteY315" fmla="*/ 613504 h 3884561"/>
              <a:gd name="connsiteX316" fmla="*/ 4228651 w 5725411"/>
              <a:gd name="connsiteY316" fmla="*/ 628189 h 3884561"/>
              <a:gd name="connsiteX317" fmla="*/ 4456688 w 5725411"/>
              <a:gd name="connsiteY317" fmla="*/ 558833 h 3884561"/>
              <a:gd name="connsiteX318" fmla="*/ 4096401 w 5725411"/>
              <a:gd name="connsiteY318" fmla="*/ 696036 h 3884561"/>
              <a:gd name="connsiteX319" fmla="*/ 4605858 w 5725411"/>
              <a:gd name="connsiteY319" fmla="*/ 539188 h 3884561"/>
              <a:gd name="connsiteX320" fmla="*/ 4978613 w 5725411"/>
              <a:gd name="connsiteY320" fmla="*/ 409280 h 3884561"/>
              <a:gd name="connsiteX321" fmla="*/ 4960897 w 5725411"/>
              <a:gd name="connsiteY321" fmla="*/ 430911 h 3884561"/>
              <a:gd name="connsiteX322" fmla="*/ 5126615 w 5725411"/>
              <a:gd name="connsiteY322" fmla="*/ 381922 h 3884561"/>
              <a:gd name="connsiteX323" fmla="*/ 4948288 w 5725411"/>
              <a:gd name="connsiteY323" fmla="*/ 463279 h 3884561"/>
              <a:gd name="connsiteX324" fmla="*/ 4972312 w 5725411"/>
              <a:gd name="connsiteY324" fmla="*/ 474891 h 3884561"/>
              <a:gd name="connsiteX325" fmla="*/ 4954213 w 5725411"/>
              <a:gd name="connsiteY325" fmla="*/ 489414 h 3884561"/>
              <a:gd name="connsiteX326" fmla="*/ 5050653 w 5725411"/>
              <a:gd name="connsiteY326" fmla="*/ 457726 h 3884561"/>
              <a:gd name="connsiteX327" fmla="*/ 5146710 w 5725411"/>
              <a:gd name="connsiteY327" fmla="*/ 418928 h 3884561"/>
              <a:gd name="connsiteX328" fmla="*/ 5166011 w 5725411"/>
              <a:gd name="connsiteY328" fmla="*/ 426916 h 3884561"/>
              <a:gd name="connsiteX329" fmla="*/ 5280926 w 5725411"/>
              <a:gd name="connsiteY329" fmla="*/ 387811 h 3884561"/>
              <a:gd name="connsiteX330" fmla="*/ 5199824 w 5725411"/>
              <a:gd name="connsiteY330" fmla="*/ 438083 h 3884561"/>
              <a:gd name="connsiteX331" fmla="*/ 5080946 w 5725411"/>
              <a:gd name="connsiteY331" fmla="*/ 487782 h 3884561"/>
              <a:gd name="connsiteX332" fmla="*/ 4852641 w 5725411"/>
              <a:gd name="connsiteY332" fmla="*/ 594427 h 3884561"/>
              <a:gd name="connsiteX333" fmla="*/ 4852641 w 5725411"/>
              <a:gd name="connsiteY333" fmla="*/ 594427 h 3884561"/>
              <a:gd name="connsiteX334" fmla="*/ 5081364 w 5725411"/>
              <a:gd name="connsiteY334" fmla="*/ 509692 h 3884561"/>
              <a:gd name="connsiteX335" fmla="*/ 5192725 w 5725411"/>
              <a:gd name="connsiteY335" fmla="*/ 474677 h 3884561"/>
              <a:gd name="connsiteX336" fmla="*/ 5225431 w 5725411"/>
              <a:gd name="connsiteY336" fmla="*/ 479316 h 3884561"/>
              <a:gd name="connsiteX337" fmla="*/ 5330113 w 5725411"/>
              <a:gd name="connsiteY337" fmla="*/ 432363 h 3884561"/>
              <a:gd name="connsiteX338" fmla="*/ 5350172 w 5725411"/>
              <a:gd name="connsiteY338" fmla="*/ 454569 h 3884561"/>
              <a:gd name="connsiteX339" fmla="*/ 5487969 w 5725411"/>
              <a:gd name="connsiteY339" fmla="*/ 405746 h 3884561"/>
              <a:gd name="connsiteX340" fmla="*/ 5378158 w 5725411"/>
              <a:gd name="connsiteY340" fmla="*/ 455584 h 3884561"/>
              <a:gd name="connsiteX341" fmla="*/ 5209685 w 5725411"/>
              <a:gd name="connsiteY341" fmla="*/ 537680 h 3884561"/>
              <a:gd name="connsiteX342" fmla="*/ 5348240 w 5725411"/>
              <a:gd name="connsiteY342" fmla="*/ 503079 h 3884561"/>
              <a:gd name="connsiteX343" fmla="*/ 5299403 w 5725411"/>
              <a:gd name="connsiteY343" fmla="*/ 549695 h 3884561"/>
              <a:gd name="connsiteX344" fmla="*/ 5391117 w 5725411"/>
              <a:gd name="connsiteY344" fmla="*/ 514382 h 3884561"/>
              <a:gd name="connsiteX345" fmla="*/ 5482831 w 5725411"/>
              <a:gd name="connsiteY345" fmla="*/ 479071 h 3884561"/>
              <a:gd name="connsiteX346" fmla="*/ 5373404 w 5725411"/>
              <a:gd name="connsiteY346" fmla="*/ 536016 h 3884561"/>
              <a:gd name="connsiteX347" fmla="*/ 5393082 w 5725411"/>
              <a:gd name="connsiteY347" fmla="*/ 551112 h 3884561"/>
              <a:gd name="connsiteX348" fmla="*/ 5205346 w 5725411"/>
              <a:gd name="connsiteY348" fmla="*/ 640023 h 3884561"/>
              <a:gd name="connsiteX349" fmla="*/ 5284415 w 5725411"/>
              <a:gd name="connsiteY349" fmla="*/ 622277 h 3884561"/>
              <a:gd name="connsiteX350" fmla="*/ 5124244 w 5725411"/>
              <a:gd name="connsiteY350" fmla="*/ 690295 h 3884561"/>
              <a:gd name="connsiteX351" fmla="*/ 4854203 w 5725411"/>
              <a:gd name="connsiteY351" fmla="*/ 806962 h 3884561"/>
              <a:gd name="connsiteX352" fmla="*/ 4598252 w 5725411"/>
              <a:gd name="connsiteY352" fmla="*/ 904901 h 3884561"/>
              <a:gd name="connsiteX353" fmla="*/ 5249428 w 5725411"/>
              <a:gd name="connsiteY353" fmla="*/ 673840 h 3884561"/>
              <a:gd name="connsiteX354" fmla="*/ 5313985 w 5725411"/>
              <a:gd name="connsiteY354" fmla="*/ 652914 h 3884561"/>
              <a:gd name="connsiteX355" fmla="*/ 5356103 w 5725411"/>
              <a:gd name="connsiteY355" fmla="*/ 650002 h 3884561"/>
              <a:gd name="connsiteX356" fmla="*/ 5343072 w 5725411"/>
              <a:gd name="connsiteY356" fmla="*/ 660461 h 3884561"/>
              <a:gd name="connsiteX357" fmla="*/ 5335249 w 5725411"/>
              <a:gd name="connsiteY357" fmla="*/ 697635 h 3884561"/>
              <a:gd name="connsiteX358" fmla="*/ 5482428 w 5725411"/>
              <a:gd name="connsiteY358" fmla="*/ 654874 h 3884561"/>
              <a:gd name="connsiteX359" fmla="*/ 5364756 w 5725411"/>
              <a:gd name="connsiteY359" fmla="*/ 727087 h 3884561"/>
              <a:gd name="connsiteX360" fmla="*/ 5430071 w 5725411"/>
              <a:gd name="connsiteY360" fmla="*/ 720380 h 3884561"/>
              <a:gd name="connsiteX361" fmla="*/ 5215172 w 5725411"/>
              <a:gd name="connsiteY361" fmla="*/ 823678 h 3884561"/>
              <a:gd name="connsiteX362" fmla="*/ 5078165 w 5725411"/>
              <a:gd name="connsiteY362" fmla="*/ 873102 h 3884561"/>
              <a:gd name="connsiteX363" fmla="*/ 5160852 w 5725411"/>
              <a:gd name="connsiteY363" fmla="*/ 852452 h 3884561"/>
              <a:gd name="connsiteX364" fmla="*/ 5404878 w 5725411"/>
              <a:gd name="connsiteY364" fmla="*/ 771499 h 3884561"/>
              <a:gd name="connsiteX365" fmla="*/ 5487909 w 5725411"/>
              <a:gd name="connsiteY365" fmla="*/ 743160 h 3884561"/>
              <a:gd name="connsiteX366" fmla="*/ 5428898 w 5725411"/>
              <a:gd name="connsiteY366" fmla="*/ 783110 h 3884561"/>
              <a:gd name="connsiteX367" fmla="*/ 5356039 w 5725411"/>
              <a:gd name="connsiteY367" fmla="*/ 818115 h 3884561"/>
              <a:gd name="connsiteX368" fmla="*/ 5457644 w 5725411"/>
              <a:gd name="connsiteY368" fmla="*/ 798344 h 3884561"/>
              <a:gd name="connsiteX369" fmla="*/ 5489910 w 5725411"/>
              <a:gd name="connsiteY369" fmla="*/ 794689 h 3884561"/>
              <a:gd name="connsiteX370" fmla="*/ 5440274 w 5725411"/>
              <a:gd name="connsiteY370" fmla="*/ 812287 h 3884561"/>
              <a:gd name="connsiteX371" fmla="*/ 5430864 w 5725411"/>
              <a:gd name="connsiteY371" fmla="*/ 819841 h 3884561"/>
              <a:gd name="connsiteX372" fmla="*/ 5440274 w 5725411"/>
              <a:gd name="connsiteY372" fmla="*/ 812287 h 3884561"/>
              <a:gd name="connsiteX373" fmla="*/ 5449756 w 5725411"/>
              <a:gd name="connsiteY373" fmla="*/ 834333 h 3884561"/>
              <a:gd name="connsiteX374" fmla="*/ 5363551 w 5725411"/>
              <a:gd name="connsiteY374" fmla="*/ 873872 h 3884561"/>
              <a:gd name="connsiteX375" fmla="*/ 5386407 w 5725411"/>
              <a:gd name="connsiteY375" fmla="*/ 877771 h 3884561"/>
              <a:gd name="connsiteX376" fmla="*/ 5419802 w 5725411"/>
              <a:gd name="connsiteY376" fmla="*/ 867029 h 3884561"/>
              <a:gd name="connsiteX377" fmla="*/ 5420218 w 5725411"/>
              <a:gd name="connsiteY377" fmla="*/ 888938 h 3884561"/>
              <a:gd name="connsiteX378" fmla="*/ 5529687 w 5725411"/>
              <a:gd name="connsiteY378" fmla="*/ 846792 h 3884561"/>
              <a:gd name="connsiteX379" fmla="*/ 5425728 w 5725411"/>
              <a:gd name="connsiteY379" fmla="*/ 893165 h 3884561"/>
              <a:gd name="connsiteX380" fmla="*/ 5324986 w 5725411"/>
              <a:gd name="connsiteY380" fmla="*/ 943139 h 3884561"/>
              <a:gd name="connsiteX381" fmla="*/ 5408394 w 5725411"/>
              <a:gd name="connsiteY381" fmla="*/ 921909 h 3884561"/>
              <a:gd name="connsiteX382" fmla="*/ 5486360 w 5725411"/>
              <a:gd name="connsiteY382" fmla="*/ 897635 h 3884561"/>
              <a:gd name="connsiteX383" fmla="*/ 5344664 w 5725411"/>
              <a:gd name="connsiteY383" fmla="*/ 958235 h 3884561"/>
              <a:gd name="connsiteX384" fmla="*/ 5262393 w 5725411"/>
              <a:gd name="connsiteY384" fmla="*/ 1000793 h 3884561"/>
              <a:gd name="connsiteX385" fmla="*/ 5258813 w 5725411"/>
              <a:gd name="connsiteY385" fmla="*/ 1018499 h 3884561"/>
              <a:gd name="connsiteX386" fmla="*/ 5442244 w 5725411"/>
              <a:gd name="connsiteY386" fmla="*/ 947875 h 3884561"/>
              <a:gd name="connsiteX387" fmla="*/ 5397369 w 5725411"/>
              <a:gd name="connsiteY387" fmla="*/ 983895 h 3884561"/>
              <a:gd name="connsiteX388" fmla="*/ 5488742 w 5725411"/>
              <a:gd name="connsiteY388" fmla="*/ 956275 h 3884561"/>
              <a:gd name="connsiteX389" fmla="*/ 5412326 w 5725411"/>
              <a:gd name="connsiteY389" fmla="*/ 995368 h 3884561"/>
              <a:gd name="connsiteX390" fmla="*/ 5329677 w 5725411"/>
              <a:gd name="connsiteY390" fmla="*/ 1030820 h 3884561"/>
              <a:gd name="connsiteX391" fmla="*/ 5298554 w 5725411"/>
              <a:gd name="connsiteY391" fmla="*/ 1055801 h 3884561"/>
              <a:gd name="connsiteX392" fmla="*/ 5161202 w 5725411"/>
              <a:gd name="connsiteY392" fmla="*/ 1112917 h 3884561"/>
              <a:gd name="connsiteX393" fmla="*/ 5102918 w 5725411"/>
              <a:gd name="connsiteY393" fmla="*/ 1152285 h 3884561"/>
              <a:gd name="connsiteX394" fmla="*/ 4905291 w 5725411"/>
              <a:gd name="connsiteY394" fmla="*/ 1225653 h 3884561"/>
              <a:gd name="connsiteX395" fmla="*/ 4363264 w 5725411"/>
              <a:gd name="connsiteY395" fmla="*/ 1408644 h 3884561"/>
              <a:gd name="connsiteX396" fmla="*/ 4423859 w 5725411"/>
              <a:gd name="connsiteY396" fmla="*/ 1398315 h 3884561"/>
              <a:gd name="connsiteX397" fmla="*/ 4759635 w 5725411"/>
              <a:gd name="connsiteY397" fmla="*/ 1296851 h 3884561"/>
              <a:gd name="connsiteX398" fmla="*/ 4723445 w 5725411"/>
              <a:gd name="connsiteY398" fmla="*/ 1325900 h 3884561"/>
              <a:gd name="connsiteX399" fmla="*/ 4227433 w 5725411"/>
              <a:gd name="connsiteY399" fmla="*/ 1494196 h 3884561"/>
              <a:gd name="connsiteX400" fmla="*/ 4283341 w 5725411"/>
              <a:gd name="connsiteY400" fmla="*/ 1495043 h 3884561"/>
              <a:gd name="connsiteX401" fmla="*/ 4707280 w 5725411"/>
              <a:gd name="connsiteY401" fmla="*/ 1362355 h 3884561"/>
              <a:gd name="connsiteX402" fmla="*/ 4206202 w 5725411"/>
              <a:gd name="connsiteY402" fmla="*/ 1534721 h 3884561"/>
              <a:gd name="connsiteX403" fmla="*/ 4146372 w 5725411"/>
              <a:gd name="connsiteY403" fmla="*/ 1559268 h 3884561"/>
              <a:gd name="connsiteX404" fmla="*/ 4183764 w 5725411"/>
              <a:gd name="connsiteY404" fmla="*/ 1552730 h 3884561"/>
              <a:gd name="connsiteX405" fmla="*/ 4423102 w 5725411"/>
              <a:gd name="connsiteY405" fmla="*/ 1482954 h 3884561"/>
              <a:gd name="connsiteX406" fmla="*/ 4492761 w 5725411"/>
              <a:gd name="connsiteY406" fmla="*/ 1472760 h 3884561"/>
              <a:gd name="connsiteX407" fmla="*/ 4700558 w 5725411"/>
              <a:gd name="connsiteY407" fmla="*/ 1406058 h 3884561"/>
              <a:gd name="connsiteX408" fmla="*/ 4586025 w 5725411"/>
              <a:gd name="connsiteY408" fmla="*/ 1452272 h 3884561"/>
              <a:gd name="connsiteX409" fmla="*/ 4470324 w 5725411"/>
              <a:gd name="connsiteY409" fmla="*/ 1490771 h 3884561"/>
              <a:gd name="connsiteX410" fmla="*/ 4636040 w 5725411"/>
              <a:gd name="connsiteY410" fmla="*/ 1441783 h 3884561"/>
              <a:gd name="connsiteX411" fmla="*/ 5049745 w 5725411"/>
              <a:gd name="connsiteY411" fmla="*/ 1301245 h 3884561"/>
              <a:gd name="connsiteX412" fmla="*/ 5133942 w 5725411"/>
              <a:gd name="connsiteY412" fmla="*/ 1280619 h 3884561"/>
              <a:gd name="connsiteX413" fmla="*/ 4995423 w 5725411"/>
              <a:gd name="connsiteY413" fmla="*/ 1330018 h 3884561"/>
              <a:gd name="connsiteX414" fmla="*/ 4628902 w 5725411"/>
              <a:gd name="connsiteY414" fmla="*/ 1463577 h 3884561"/>
              <a:gd name="connsiteX415" fmla="*/ 4605298 w 5725411"/>
              <a:gd name="connsiteY415" fmla="*/ 1473875 h 3884561"/>
              <a:gd name="connsiteX416" fmla="*/ 4785212 w 5725411"/>
              <a:gd name="connsiteY416" fmla="*/ 1422139 h 3884561"/>
              <a:gd name="connsiteX417" fmla="*/ 5234038 w 5725411"/>
              <a:gd name="connsiteY417" fmla="*/ 1260824 h 3884561"/>
              <a:gd name="connsiteX418" fmla="*/ 5313103 w 5725411"/>
              <a:gd name="connsiteY418" fmla="*/ 1243080 h 3884561"/>
              <a:gd name="connsiteX419" fmla="*/ 5225733 w 5725411"/>
              <a:gd name="connsiteY419" fmla="*/ 1274906 h 3884561"/>
              <a:gd name="connsiteX420" fmla="*/ 5149316 w 5725411"/>
              <a:gd name="connsiteY420" fmla="*/ 1314000 h 3884561"/>
              <a:gd name="connsiteX421" fmla="*/ 5267849 w 5725411"/>
              <a:gd name="connsiteY421" fmla="*/ 1271991 h 3884561"/>
              <a:gd name="connsiteX422" fmla="*/ 5382828 w 5725411"/>
              <a:gd name="connsiteY422" fmla="*/ 1234072 h 3884561"/>
              <a:gd name="connsiteX423" fmla="*/ 4874549 w 5725411"/>
              <a:gd name="connsiteY423" fmla="*/ 1427044 h 3884561"/>
              <a:gd name="connsiteX424" fmla="*/ 4841879 w 5725411"/>
              <a:gd name="connsiteY424" fmla="*/ 1437205 h 3884561"/>
              <a:gd name="connsiteX425" fmla="*/ 4879272 w 5725411"/>
              <a:gd name="connsiteY425" fmla="*/ 1430668 h 3884561"/>
              <a:gd name="connsiteX426" fmla="*/ 5356805 w 5725411"/>
              <a:gd name="connsiteY426" fmla="*/ 1269786 h 3884561"/>
              <a:gd name="connsiteX427" fmla="*/ 4847426 w 5725411"/>
              <a:gd name="connsiteY427" fmla="*/ 1456231 h 3884561"/>
              <a:gd name="connsiteX428" fmla="*/ 4784419 w 5725411"/>
              <a:gd name="connsiteY428" fmla="*/ 1491977 h 3884561"/>
              <a:gd name="connsiteX429" fmla="*/ 4862383 w 5725411"/>
              <a:gd name="connsiteY429" fmla="*/ 1467704 h 3884561"/>
              <a:gd name="connsiteX430" fmla="*/ 5092210 w 5725411"/>
              <a:gd name="connsiteY430" fmla="*/ 1389497 h 3884561"/>
              <a:gd name="connsiteX431" fmla="*/ 4688739 w 5725411"/>
              <a:gd name="connsiteY431" fmla="*/ 1537884 h 3884561"/>
              <a:gd name="connsiteX432" fmla="*/ 4288066 w 5725411"/>
              <a:gd name="connsiteY432" fmla="*/ 1667965 h 3884561"/>
              <a:gd name="connsiteX433" fmla="*/ 3892075 w 5725411"/>
              <a:gd name="connsiteY433" fmla="*/ 1786867 h 3884561"/>
              <a:gd name="connsiteX434" fmla="*/ 3864129 w 5725411"/>
              <a:gd name="connsiteY434" fmla="*/ 1800651 h 3884561"/>
              <a:gd name="connsiteX435" fmla="*/ 4053870 w 5725411"/>
              <a:gd name="connsiteY435" fmla="*/ 1763273 h 3884561"/>
              <a:gd name="connsiteX436" fmla="*/ 3935337 w 5725411"/>
              <a:gd name="connsiteY436" fmla="*/ 1805283 h 3884561"/>
              <a:gd name="connsiteX437" fmla="*/ 3897075 w 5725411"/>
              <a:gd name="connsiteY437" fmla="*/ 1815914 h 3884561"/>
              <a:gd name="connsiteX438" fmla="*/ 3883313 w 5725411"/>
              <a:gd name="connsiteY438" fmla="*/ 1820192 h 3884561"/>
              <a:gd name="connsiteX439" fmla="*/ 3720882 w 5725411"/>
              <a:gd name="connsiteY439" fmla="*/ 1863226 h 3884561"/>
              <a:gd name="connsiteX440" fmla="*/ 3587827 w 5725411"/>
              <a:gd name="connsiteY440" fmla="*/ 1892895 h 3884561"/>
              <a:gd name="connsiteX441" fmla="*/ 3620808 w 5725411"/>
              <a:gd name="connsiteY441" fmla="*/ 1901022 h 3884561"/>
              <a:gd name="connsiteX442" fmla="*/ 3633048 w 5725411"/>
              <a:gd name="connsiteY442" fmla="*/ 1898588 h 3884561"/>
              <a:gd name="connsiteX443" fmla="*/ 3623161 w 5725411"/>
              <a:gd name="connsiteY443" fmla="*/ 1901602 h 3884561"/>
              <a:gd name="connsiteX444" fmla="*/ 3670707 w 5725411"/>
              <a:gd name="connsiteY444" fmla="*/ 1913319 h 3884561"/>
              <a:gd name="connsiteX445" fmla="*/ 3706524 w 5725411"/>
              <a:gd name="connsiteY445" fmla="*/ 1920590 h 3884561"/>
              <a:gd name="connsiteX446" fmla="*/ 3742693 w 5725411"/>
              <a:gd name="connsiteY446" fmla="*/ 1913282 h 3884561"/>
              <a:gd name="connsiteX447" fmla="*/ 3830547 w 5725411"/>
              <a:gd name="connsiteY447" fmla="*/ 1891318 h 3884561"/>
              <a:gd name="connsiteX448" fmla="*/ 3842233 w 5725411"/>
              <a:gd name="connsiteY448" fmla="*/ 1901571 h 3884561"/>
              <a:gd name="connsiteX449" fmla="*/ 3756767 w 5725411"/>
              <a:gd name="connsiteY449" fmla="*/ 1923474 h 3884561"/>
              <a:gd name="connsiteX450" fmla="*/ 3739633 w 5725411"/>
              <a:gd name="connsiteY450" fmla="*/ 1927311 h 3884561"/>
              <a:gd name="connsiteX451" fmla="*/ 3931428 w 5725411"/>
              <a:gd name="connsiteY451" fmla="*/ 1966246 h 3884561"/>
              <a:gd name="connsiteX452" fmla="*/ 4457929 w 5725411"/>
              <a:gd name="connsiteY452" fmla="*/ 2054673 h 3884561"/>
              <a:gd name="connsiteX453" fmla="*/ 4565479 w 5725411"/>
              <a:gd name="connsiteY453" fmla="*/ 2062692 h 3884561"/>
              <a:gd name="connsiteX454" fmla="*/ 4658815 w 5725411"/>
              <a:gd name="connsiteY454" fmla="*/ 2082092 h 3884561"/>
              <a:gd name="connsiteX455" fmla="*/ 4655074 w 5725411"/>
              <a:gd name="connsiteY455" fmla="*/ 2086862 h 3884561"/>
              <a:gd name="connsiteX456" fmla="*/ 4761647 w 5725411"/>
              <a:gd name="connsiteY456" fmla="*/ 2115834 h 3884561"/>
              <a:gd name="connsiteX457" fmla="*/ 4653214 w 5725411"/>
              <a:gd name="connsiteY457" fmla="*/ 2094309 h 3884561"/>
              <a:gd name="connsiteX458" fmla="*/ 4655074 w 5725411"/>
              <a:gd name="connsiteY458" fmla="*/ 2086862 h 3884561"/>
              <a:gd name="connsiteX459" fmla="*/ 4796243 w 5725411"/>
              <a:gd name="connsiteY459" fmla="*/ 2120341 h 3884561"/>
              <a:gd name="connsiteX460" fmla="*/ 4765132 w 5725411"/>
              <a:gd name="connsiteY460" fmla="*/ 2121833 h 3884561"/>
              <a:gd name="connsiteX461" fmla="*/ 4749823 w 5725411"/>
              <a:gd name="connsiteY461" fmla="*/ 2139869 h 3884561"/>
              <a:gd name="connsiteX462" fmla="*/ 4634764 w 5725411"/>
              <a:gd name="connsiteY462" fmla="*/ 2128244 h 3884561"/>
              <a:gd name="connsiteX463" fmla="*/ 3874680 w 5725411"/>
              <a:gd name="connsiteY463" fmla="*/ 2018374 h 3884561"/>
              <a:gd name="connsiteX464" fmla="*/ 3676328 w 5725411"/>
              <a:gd name="connsiteY464" fmla="*/ 1975066 h 3884561"/>
              <a:gd name="connsiteX465" fmla="*/ 3606787 w 5725411"/>
              <a:gd name="connsiteY465" fmla="*/ 1956782 h 3884561"/>
              <a:gd name="connsiteX466" fmla="*/ 3572624 w 5725411"/>
              <a:gd name="connsiteY466" fmla="*/ 1964233 h 3884561"/>
              <a:gd name="connsiteX467" fmla="*/ 3579362 w 5725411"/>
              <a:gd name="connsiteY467" fmla="*/ 1965928 h 3884561"/>
              <a:gd name="connsiteX468" fmla="*/ 3906131 w 5725411"/>
              <a:gd name="connsiteY468" fmla="*/ 2038777 h 3884561"/>
              <a:gd name="connsiteX469" fmla="*/ 4689226 w 5725411"/>
              <a:gd name="connsiteY469" fmla="*/ 2156296 h 3884561"/>
              <a:gd name="connsiteX470" fmla="*/ 4913609 w 5725411"/>
              <a:gd name="connsiteY470" fmla="*/ 2189203 h 3884561"/>
              <a:gd name="connsiteX471" fmla="*/ 4879743 w 5725411"/>
              <a:gd name="connsiteY471" fmla="*/ 2198384 h 3884561"/>
              <a:gd name="connsiteX472" fmla="*/ 4819696 w 5725411"/>
              <a:gd name="connsiteY472" fmla="*/ 2192674 h 3884561"/>
              <a:gd name="connsiteX473" fmla="*/ 4592904 w 5725411"/>
              <a:gd name="connsiteY473" fmla="*/ 2189354 h 3884561"/>
              <a:gd name="connsiteX474" fmla="*/ 3636726 w 5725411"/>
              <a:gd name="connsiteY474" fmla="*/ 2027082 h 3884561"/>
              <a:gd name="connsiteX475" fmla="*/ 3476019 w 5725411"/>
              <a:gd name="connsiteY475" fmla="*/ 1985914 h 3884561"/>
              <a:gd name="connsiteX476" fmla="*/ 3474894 w 5725411"/>
              <a:gd name="connsiteY476" fmla="*/ 1986169 h 3884561"/>
              <a:gd name="connsiteX477" fmla="*/ 3445943 w 5725411"/>
              <a:gd name="connsiteY477" fmla="*/ 1992754 h 3884561"/>
              <a:gd name="connsiteX478" fmla="*/ 3515950 w 5725411"/>
              <a:gd name="connsiteY478" fmla="*/ 2012774 h 3884561"/>
              <a:gd name="connsiteX479" fmla="*/ 3875856 w 5725411"/>
              <a:gd name="connsiteY479" fmla="*/ 2096748 h 3884561"/>
              <a:gd name="connsiteX480" fmla="*/ 4652322 w 5725411"/>
              <a:gd name="connsiteY480" fmla="*/ 2224166 h 3884561"/>
              <a:gd name="connsiteX481" fmla="*/ 3988115 w 5725411"/>
              <a:gd name="connsiteY481" fmla="*/ 2146165 h 3884561"/>
              <a:gd name="connsiteX482" fmla="*/ 3937869 w 5725411"/>
              <a:gd name="connsiteY482" fmla="*/ 2137798 h 3884561"/>
              <a:gd name="connsiteX483" fmla="*/ 3910245 w 5725411"/>
              <a:gd name="connsiteY483" fmla="*/ 2145287 h 3884561"/>
              <a:gd name="connsiteX484" fmla="*/ 4102044 w 5725411"/>
              <a:gd name="connsiteY484" fmla="*/ 2178927 h 3884561"/>
              <a:gd name="connsiteX485" fmla="*/ 4664979 w 5725411"/>
              <a:gd name="connsiteY485" fmla="*/ 2256607 h 3884561"/>
              <a:gd name="connsiteX486" fmla="*/ 4133498 w 5725411"/>
              <a:gd name="connsiteY486" fmla="*/ 2199332 h 3884561"/>
              <a:gd name="connsiteX487" fmla="*/ 4098903 w 5725411"/>
              <a:gd name="connsiteY487" fmla="*/ 2194824 h 3884561"/>
              <a:gd name="connsiteX488" fmla="*/ 3968191 w 5725411"/>
              <a:gd name="connsiteY488" fmla="*/ 2179339 h 3884561"/>
              <a:gd name="connsiteX489" fmla="*/ 3690820 w 5725411"/>
              <a:gd name="connsiteY489" fmla="*/ 2119139 h 3884561"/>
              <a:gd name="connsiteX490" fmla="*/ 3507506 w 5725411"/>
              <a:gd name="connsiteY490" fmla="*/ 2068154 h 3884561"/>
              <a:gd name="connsiteX491" fmla="*/ 3399074 w 5725411"/>
              <a:gd name="connsiteY491" fmla="*/ 2046630 h 3884561"/>
              <a:gd name="connsiteX492" fmla="*/ 3308886 w 5725411"/>
              <a:gd name="connsiteY492" fmla="*/ 2035203 h 3884561"/>
              <a:gd name="connsiteX493" fmla="*/ 3395041 w 5725411"/>
              <a:gd name="connsiteY493" fmla="*/ 2062768 h 3884561"/>
              <a:gd name="connsiteX494" fmla="*/ 3968534 w 5725411"/>
              <a:gd name="connsiteY494" fmla="*/ 2201234 h 3884561"/>
              <a:gd name="connsiteX495" fmla="*/ 4638428 w 5725411"/>
              <a:gd name="connsiteY495" fmla="*/ 2299680 h 3884561"/>
              <a:gd name="connsiteX496" fmla="*/ 4773905 w 5725411"/>
              <a:gd name="connsiteY496" fmla="*/ 2312715 h 3884561"/>
              <a:gd name="connsiteX497" fmla="*/ 4680577 w 5725411"/>
              <a:gd name="connsiteY497" fmla="*/ 2317186 h 3884561"/>
              <a:gd name="connsiteX498" fmla="*/ 3988399 w 5725411"/>
              <a:gd name="connsiteY498" fmla="*/ 2224781 h 3884561"/>
              <a:gd name="connsiteX499" fmla="*/ 3210210 w 5725411"/>
              <a:gd name="connsiteY499" fmla="*/ 2041126 h 3884561"/>
              <a:gd name="connsiteX500" fmla="*/ 3699204 w 5725411"/>
              <a:gd name="connsiteY500" fmla="*/ 2188616 h 3884561"/>
              <a:gd name="connsiteX501" fmla="*/ 4200960 w 5725411"/>
              <a:gd name="connsiteY501" fmla="*/ 2281722 h 3884561"/>
              <a:gd name="connsiteX502" fmla="*/ 5083311 w 5725411"/>
              <a:gd name="connsiteY502" fmla="*/ 2394320 h 3884561"/>
              <a:gd name="connsiteX503" fmla="*/ 5226340 w 5725411"/>
              <a:gd name="connsiteY503" fmla="*/ 2420351 h 3884561"/>
              <a:gd name="connsiteX504" fmla="*/ 5161677 w 5725411"/>
              <a:gd name="connsiteY504" fmla="*/ 2429782 h 3884561"/>
              <a:gd name="connsiteX505" fmla="*/ 4911139 w 5725411"/>
              <a:gd name="connsiteY505" fmla="*/ 2405120 h 3884561"/>
              <a:gd name="connsiteX506" fmla="*/ 4969328 w 5725411"/>
              <a:gd name="connsiteY506" fmla="*/ 2418277 h 3884561"/>
              <a:gd name="connsiteX507" fmla="*/ 5178060 w 5725411"/>
              <a:gd name="connsiteY507" fmla="*/ 2447327 h 3884561"/>
              <a:gd name="connsiteX508" fmla="*/ 5419765 w 5725411"/>
              <a:gd name="connsiteY508" fmla="*/ 2467439 h 3884561"/>
              <a:gd name="connsiteX509" fmla="*/ 5450532 w 5725411"/>
              <a:gd name="connsiteY509" fmla="*/ 2474014 h 3884561"/>
              <a:gd name="connsiteX510" fmla="*/ 5346851 w 5725411"/>
              <a:gd name="connsiteY510" fmla="*/ 2473319 h 3884561"/>
              <a:gd name="connsiteX511" fmla="*/ 5234383 w 5725411"/>
              <a:gd name="connsiteY511" fmla="*/ 2467936 h 3884561"/>
              <a:gd name="connsiteX512" fmla="*/ 5196067 w 5725411"/>
              <a:gd name="connsiteY512" fmla="*/ 2478322 h 3884561"/>
              <a:gd name="connsiteX513" fmla="*/ 5152059 w 5725411"/>
              <a:gd name="connsiteY513" fmla="*/ 2468265 h 3884561"/>
              <a:gd name="connsiteX514" fmla="*/ 5112849 w 5725411"/>
              <a:gd name="connsiteY514" fmla="*/ 2478894 h 3884561"/>
              <a:gd name="connsiteX515" fmla="*/ 5003133 w 5725411"/>
              <a:gd name="connsiteY515" fmla="*/ 2465819 h 3884561"/>
              <a:gd name="connsiteX516" fmla="*/ 5060350 w 5725411"/>
              <a:gd name="connsiteY516" fmla="*/ 2486183 h 3884561"/>
              <a:gd name="connsiteX517" fmla="*/ 5135470 w 5725411"/>
              <a:gd name="connsiteY517" fmla="*/ 2494751 h 3884561"/>
              <a:gd name="connsiteX518" fmla="*/ 5166029 w 5725411"/>
              <a:gd name="connsiteY518" fmla="*/ 2515395 h 3884561"/>
              <a:gd name="connsiteX519" fmla="*/ 5263983 w 5725411"/>
              <a:gd name="connsiteY519" fmla="*/ 2527318 h 3884561"/>
              <a:gd name="connsiteX520" fmla="*/ 5378974 w 5725411"/>
              <a:gd name="connsiteY520" fmla="*/ 2529299 h 3884561"/>
              <a:gd name="connsiteX521" fmla="*/ 5394089 w 5725411"/>
              <a:gd name="connsiteY521" fmla="*/ 2531104 h 3884561"/>
              <a:gd name="connsiteX522" fmla="*/ 5437562 w 5725411"/>
              <a:gd name="connsiteY522" fmla="*/ 2542464 h 3884561"/>
              <a:gd name="connsiteX523" fmla="*/ 5357096 w 5725411"/>
              <a:gd name="connsiteY523" fmla="*/ 2535344 h 3884561"/>
              <a:gd name="connsiteX524" fmla="*/ 5104118 w 5725411"/>
              <a:gd name="connsiteY524" fmla="*/ 2517135 h 3884561"/>
              <a:gd name="connsiteX525" fmla="*/ 5030314 w 5725411"/>
              <a:gd name="connsiteY525" fmla="*/ 2523257 h 3884561"/>
              <a:gd name="connsiteX526" fmla="*/ 4953334 w 5725411"/>
              <a:gd name="connsiteY526" fmla="*/ 2522138 h 3884561"/>
              <a:gd name="connsiteX527" fmla="*/ 4940230 w 5725411"/>
              <a:gd name="connsiteY527" fmla="*/ 2554624 h 3884561"/>
              <a:gd name="connsiteX528" fmla="*/ 4769577 w 5725411"/>
              <a:gd name="connsiteY528" fmla="*/ 2536080 h 3884561"/>
              <a:gd name="connsiteX529" fmla="*/ 4351140 w 5725411"/>
              <a:gd name="connsiteY529" fmla="*/ 2485191 h 3884561"/>
              <a:gd name="connsiteX530" fmla="*/ 4273268 w 5725411"/>
              <a:gd name="connsiteY530" fmla="*/ 2484310 h 3884561"/>
              <a:gd name="connsiteX531" fmla="*/ 4397741 w 5725411"/>
              <a:gd name="connsiteY531" fmla="*/ 2501486 h 3884561"/>
              <a:gd name="connsiteX532" fmla="*/ 5015689 w 5725411"/>
              <a:gd name="connsiteY532" fmla="*/ 2585085 h 3884561"/>
              <a:gd name="connsiteX533" fmla="*/ 5139580 w 5725411"/>
              <a:gd name="connsiteY533" fmla="*/ 2601259 h 3884561"/>
              <a:gd name="connsiteX534" fmla="*/ 5233254 w 5725411"/>
              <a:gd name="connsiteY534" fmla="*/ 2618683 h 3884561"/>
              <a:gd name="connsiteX535" fmla="*/ 5291437 w 5725411"/>
              <a:gd name="connsiteY535" fmla="*/ 2631839 h 3884561"/>
              <a:gd name="connsiteX536" fmla="*/ 5329861 w 5725411"/>
              <a:gd name="connsiteY536" fmla="*/ 2664241 h 3884561"/>
              <a:gd name="connsiteX537" fmla="*/ 5133446 w 5725411"/>
              <a:gd name="connsiteY537" fmla="*/ 2645741 h 3884561"/>
              <a:gd name="connsiteX538" fmla="*/ 4999591 w 5725411"/>
              <a:gd name="connsiteY538" fmla="*/ 2646153 h 3884561"/>
              <a:gd name="connsiteX539" fmla="*/ 4975450 w 5725411"/>
              <a:gd name="connsiteY539" fmla="*/ 2659641 h 3884561"/>
              <a:gd name="connsiteX540" fmla="*/ 4825796 w 5725411"/>
              <a:gd name="connsiteY540" fmla="*/ 2643508 h 3884561"/>
              <a:gd name="connsiteX541" fmla="*/ 4866470 w 5725411"/>
              <a:gd name="connsiteY541" fmla="*/ 2660254 h 3884561"/>
              <a:gd name="connsiteX542" fmla="*/ 4886766 w 5725411"/>
              <a:gd name="connsiteY542" fmla="*/ 2662564 h 3884561"/>
              <a:gd name="connsiteX543" fmla="*/ 4878876 w 5725411"/>
              <a:gd name="connsiteY543" fmla="*/ 2660706 h 3884561"/>
              <a:gd name="connsiteX544" fmla="*/ 4892814 w 5725411"/>
              <a:gd name="connsiteY544" fmla="*/ 2661213 h 3884561"/>
              <a:gd name="connsiteX545" fmla="*/ 4918920 w 5725411"/>
              <a:gd name="connsiteY545" fmla="*/ 2683068 h 3884561"/>
              <a:gd name="connsiteX546" fmla="*/ 5063227 w 5725411"/>
              <a:gd name="connsiteY546" fmla="*/ 2700650 h 3884561"/>
              <a:gd name="connsiteX547" fmla="*/ 5084958 w 5725411"/>
              <a:gd name="connsiteY547" fmla="*/ 2716748 h 3884561"/>
              <a:gd name="connsiteX548" fmla="*/ 5255609 w 5725411"/>
              <a:gd name="connsiteY548" fmla="*/ 2735289 h 3884561"/>
              <a:gd name="connsiteX549" fmla="*/ 5427542 w 5725411"/>
              <a:gd name="connsiteY549" fmla="*/ 2745383 h 3884561"/>
              <a:gd name="connsiteX550" fmla="*/ 5446677 w 5725411"/>
              <a:gd name="connsiteY550" fmla="*/ 2755239 h 3884561"/>
              <a:gd name="connsiteX551" fmla="*/ 5282998 w 5725411"/>
              <a:gd name="connsiteY551" fmla="*/ 2748696 h 3884561"/>
              <a:gd name="connsiteX552" fmla="*/ 4434688 w 5725411"/>
              <a:gd name="connsiteY552" fmla="*/ 2662744 h 3884561"/>
              <a:gd name="connsiteX553" fmla="*/ 4422715 w 5725411"/>
              <a:gd name="connsiteY553" fmla="*/ 2674091 h 3884561"/>
              <a:gd name="connsiteX554" fmla="*/ 4667747 w 5725411"/>
              <a:gd name="connsiteY554" fmla="*/ 2714130 h 3884561"/>
              <a:gd name="connsiteX555" fmla="*/ 4271930 w 5725411"/>
              <a:gd name="connsiteY555" fmla="*/ 2679093 h 3884561"/>
              <a:gd name="connsiteX556" fmla="*/ 4819947 w 5725411"/>
              <a:gd name="connsiteY556" fmla="*/ 2766604 h 3884561"/>
              <a:gd name="connsiteX557" fmla="*/ 5225677 w 5725411"/>
              <a:gd name="connsiteY557" fmla="*/ 2815157 h 3884561"/>
              <a:gd name="connsiteX558" fmla="*/ 5201536 w 5725411"/>
              <a:gd name="connsiteY558" fmla="*/ 2828642 h 3884561"/>
              <a:gd name="connsiteX559" fmla="*/ 5379159 w 5725411"/>
              <a:gd name="connsiteY559" fmla="*/ 2859181 h 3884561"/>
              <a:gd name="connsiteX560" fmla="*/ 5179020 w 5725411"/>
              <a:gd name="connsiteY560" fmla="*/ 2855578 h 3884561"/>
              <a:gd name="connsiteX561" fmla="*/ 5198888 w 5725411"/>
              <a:gd name="connsiteY561" fmla="*/ 2879124 h 3884561"/>
              <a:gd name="connsiteX562" fmla="*/ 5176606 w 5725411"/>
              <a:gd name="connsiteY562" fmla="*/ 2885162 h 3884561"/>
              <a:gd name="connsiteX563" fmla="*/ 5280974 w 5725411"/>
              <a:gd name="connsiteY563" fmla="*/ 2899687 h 3884561"/>
              <a:gd name="connsiteX564" fmla="*/ 5387202 w 5725411"/>
              <a:gd name="connsiteY564" fmla="*/ 2906762 h 3884561"/>
              <a:gd name="connsiteX565" fmla="*/ 5403585 w 5725411"/>
              <a:gd name="connsiteY565" fmla="*/ 2924309 h 3884561"/>
              <a:gd name="connsiteX566" fmla="*/ 5528367 w 5725411"/>
              <a:gd name="connsiteY566" fmla="*/ 2940242 h 3884561"/>
              <a:gd name="connsiteX567" fmla="*/ 5433176 w 5725411"/>
              <a:gd name="connsiteY567" fmla="*/ 2952163 h 3884561"/>
              <a:gd name="connsiteX568" fmla="*/ 5301181 w 5725411"/>
              <a:gd name="connsiteY568" fmla="*/ 2945126 h 3884561"/>
              <a:gd name="connsiteX569" fmla="*/ 5044170 w 5725411"/>
              <a:gd name="connsiteY569" fmla="*/ 2943054 h 3884561"/>
              <a:gd name="connsiteX570" fmla="*/ 5044170 w 5725411"/>
              <a:gd name="connsiteY570" fmla="*/ 2943054 h 3884561"/>
              <a:gd name="connsiteX571" fmla="*/ 5294705 w 5725411"/>
              <a:gd name="connsiteY571" fmla="*/ 2967714 h 3884561"/>
              <a:gd name="connsiteX572" fmla="*/ 5414725 w 5725411"/>
              <a:gd name="connsiteY572" fmla="*/ 2986097 h 3884561"/>
              <a:gd name="connsiteX573" fmla="*/ 5445283 w 5725411"/>
              <a:gd name="connsiteY573" fmla="*/ 3006741 h 3884561"/>
              <a:gd name="connsiteX574" fmla="*/ 5562516 w 5725411"/>
              <a:gd name="connsiteY574" fmla="*/ 3009680 h 3884561"/>
              <a:gd name="connsiteX575" fmla="*/ 5575175 w 5725411"/>
              <a:gd name="connsiteY575" fmla="*/ 3042122 h 3884561"/>
              <a:gd name="connsiteX576" fmla="*/ 5725411 w 5725411"/>
              <a:gd name="connsiteY576" fmla="*/ 3059254 h 3884561"/>
              <a:gd name="connsiteX577" fmla="*/ 5602251 w 5725411"/>
              <a:gd name="connsiteY577" fmla="*/ 3056768 h 3884561"/>
              <a:gd name="connsiteX578" fmla="*/ 5411526 w 5725411"/>
              <a:gd name="connsiteY578" fmla="*/ 3058714 h 3884561"/>
              <a:gd name="connsiteX579" fmla="*/ 5558036 w 5725411"/>
              <a:gd name="connsiteY579" fmla="*/ 3090743 h 3884561"/>
              <a:gd name="connsiteX580" fmla="*/ 5495579 w 5725411"/>
              <a:gd name="connsiteY580" fmla="*/ 3114620 h 3884561"/>
              <a:gd name="connsiteX581" fmla="*/ 5596458 w 5725411"/>
              <a:gd name="connsiteY581" fmla="*/ 3123144 h 3884561"/>
              <a:gd name="connsiteX582" fmla="*/ 5697338 w 5725411"/>
              <a:gd name="connsiteY582" fmla="*/ 3131671 h 3884561"/>
              <a:gd name="connsiteX583" fmla="*/ 5572319 w 5725411"/>
              <a:gd name="connsiteY583" fmla="*/ 3136634 h 3884561"/>
              <a:gd name="connsiteX584" fmla="*/ 5586837 w 5725411"/>
              <a:gd name="connsiteY584" fmla="*/ 3161625 h 3884561"/>
              <a:gd name="connsiteX585" fmla="*/ 5375113 w 5725411"/>
              <a:gd name="connsiteY585" fmla="*/ 3161163 h 3884561"/>
              <a:gd name="connsiteX586" fmla="*/ 5458095 w 5725411"/>
              <a:gd name="connsiteY586" fmla="*/ 3181487 h 3884561"/>
              <a:gd name="connsiteX587" fmla="*/ 5279922 w 5725411"/>
              <a:gd name="connsiteY587" fmla="*/ 3173085 h 3884561"/>
              <a:gd name="connsiteX588" fmla="*/ 4978901 w 5725411"/>
              <a:gd name="connsiteY588" fmla="*/ 3160954 h 3884561"/>
              <a:gd name="connsiteX589" fmla="*/ 4697563 w 5725411"/>
              <a:gd name="connsiteY589" fmla="*/ 3136543 h 3884561"/>
              <a:gd name="connsiteX590" fmla="*/ 5407639 w 5725411"/>
              <a:gd name="connsiteY590" fmla="*/ 3217152 h 3884561"/>
              <a:gd name="connsiteX591" fmla="*/ 5477412 w 5725411"/>
              <a:gd name="connsiteY591" fmla="*/ 3227168 h 3884561"/>
              <a:gd name="connsiteX592" fmla="*/ 5519558 w 5725411"/>
              <a:gd name="connsiteY592" fmla="*/ 3244675 h 3884561"/>
              <a:gd name="connsiteX593" fmla="*/ 5503516 w 5725411"/>
              <a:gd name="connsiteY593" fmla="*/ 3249023 h 3884561"/>
              <a:gd name="connsiteX594" fmla="*/ 5484173 w 5725411"/>
              <a:gd name="connsiteY594" fmla="*/ 3283199 h 3884561"/>
              <a:gd name="connsiteX595" fmla="*/ 5641690 w 5725411"/>
              <a:gd name="connsiteY595" fmla="*/ 3311086 h 3884561"/>
              <a:gd name="connsiteX596" fmla="*/ 5503801 w 5725411"/>
              <a:gd name="connsiteY596" fmla="*/ 3327640 h 3884561"/>
              <a:gd name="connsiteX597" fmla="*/ 5569849 w 5725411"/>
              <a:gd name="connsiteY597" fmla="*/ 3352551 h 3884561"/>
              <a:gd name="connsiteX598" fmla="*/ 5327014 w 5725411"/>
              <a:gd name="connsiteY598" fmla="*/ 3353579 h 3884561"/>
              <a:gd name="connsiteX599" fmla="*/ 5177359 w 5725411"/>
              <a:gd name="connsiteY599" fmla="*/ 3337445 h 3884561"/>
              <a:gd name="connsiteX600" fmla="*/ 5264794 w 5725411"/>
              <a:gd name="connsiteY600" fmla="*/ 3356560 h 3884561"/>
              <a:gd name="connsiteX601" fmla="*/ 5529120 w 5725411"/>
              <a:gd name="connsiteY601" fmla="*/ 3392525 h 3884561"/>
              <a:gd name="connsiteX602" fmla="*/ 5619308 w 5725411"/>
              <a:gd name="connsiteY602" fmla="*/ 3403951 h 3884561"/>
              <a:gd name="connsiteX603" fmla="*/ 5548985 w 5725411"/>
              <a:gd name="connsiteY603" fmla="*/ 3416069 h 3884561"/>
              <a:gd name="connsiteX604" fmla="*/ 5466660 w 5725411"/>
              <a:gd name="connsiteY604" fmla="*/ 3416401 h 3884561"/>
              <a:gd name="connsiteX605" fmla="*/ 5572338 w 5725411"/>
              <a:gd name="connsiteY605" fmla="*/ 3445614 h 3884561"/>
              <a:gd name="connsiteX606" fmla="*/ 5605073 w 5725411"/>
              <a:gd name="connsiteY606" fmla="*/ 3457571 h 3884561"/>
              <a:gd name="connsiteX607" fmla="*/ 5550952 w 5725411"/>
              <a:gd name="connsiteY607" fmla="*/ 3451411 h 3884561"/>
              <a:gd name="connsiteX608" fmla="*/ 5539365 w 5725411"/>
              <a:gd name="connsiteY608" fmla="*/ 3454552 h 3884561"/>
              <a:gd name="connsiteX609" fmla="*/ 5550952 w 5725411"/>
              <a:gd name="connsiteY609" fmla="*/ 3451411 h 3884561"/>
              <a:gd name="connsiteX610" fmla="*/ 5553305 w 5725411"/>
              <a:gd name="connsiteY610" fmla="*/ 3478546 h 3884561"/>
              <a:gd name="connsiteX611" fmla="*/ 5456491 w 5725411"/>
              <a:gd name="connsiteY611" fmla="*/ 3477019 h 3884561"/>
              <a:gd name="connsiteX612" fmla="*/ 5477639 w 5725411"/>
              <a:gd name="connsiteY612" fmla="*/ 3492118 h 3884561"/>
              <a:gd name="connsiteX613" fmla="*/ 5513707 w 5725411"/>
              <a:gd name="connsiteY613" fmla="*/ 3497384 h 3884561"/>
              <a:gd name="connsiteX614" fmla="*/ 5507228 w 5725411"/>
              <a:gd name="connsiteY614" fmla="*/ 3519970 h 3884561"/>
              <a:gd name="connsiteX615" fmla="*/ 5627636 w 5725411"/>
              <a:gd name="connsiteY615" fmla="*/ 3530148 h 3884561"/>
              <a:gd name="connsiteX616" fmla="*/ 5511294 w 5725411"/>
              <a:gd name="connsiteY616" fmla="*/ 3526968 h 3884561"/>
              <a:gd name="connsiteX617" fmla="*/ 5396968 w 5725411"/>
              <a:gd name="connsiteY617" fmla="*/ 3529032 h 3884561"/>
              <a:gd name="connsiteX618" fmla="*/ 5485292 w 5725411"/>
              <a:gd name="connsiteY618" fmla="*/ 3547904 h 3884561"/>
              <a:gd name="connsiteX619" fmla="*/ 5569244 w 5725411"/>
              <a:gd name="connsiteY619" fmla="*/ 3561022 h 3884561"/>
              <a:gd name="connsiteX620" fmla="*/ 5411487 w 5725411"/>
              <a:gd name="connsiteY620" fmla="*/ 3554026 h 3884561"/>
              <a:gd name="connsiteX621" fmla="*/ 5317574 w 5725411"/>
              <a:gd name="connsiteY621" fmla="*/ 3557498 h 3884561"/>
              <a:gd name="connsiteX622" fmla="*/ 5308505 w 5725411"/>
              <a:gd name="connsiteY622" fmla="*/ 3573844 h 3884561"/>
              <a:gd name="connsiteX623" fmla="*/ 5510268 w 5725411"/>
              <a:gd name="connsiteY623" fmla="*/ 3590896 h 3884561"/>
              <a:gd name="connsiteX624" fmla="*/ 5455017 w 5725411"/>
              <a:gd name="connsiteY624" fmla="*/ 3605873 h 3884561"/>
              <a:gd name="connsiteX625" fmla="*/ 5553146 w 5725411"/>
              <a:gd name="connsiteY625" fmla="*/ 3622091 h 3884561"/>
              <a:gd name="connsiteX626" fmla="*/ 5466052 w 5725411"/>
              <a:gd name="connsiteY626" fmla="*/ 3624870 h 3884561"/>
              <a:gd name="connsiteX627" fmla="*/ 5374004 w 5725411"/>
              <a:gd name="connsiteY627" fmla="*/ 3620896 h 3884561"/>
              <a:gd name="connsiteX628" fmla="*/ 5335686 w 5725411"/>
              <a:gd name="connsiteY628" fmla="*/ 3631282 h 3884561"/>
              <a:gd name="connsiteX629" fmla="*/ 5183276 w 5725411"/>
              <a:gd name="connsiteY629" fmla="*/ 3622839 h 3884561"/>
              <a:gd name="connsiteX630" fmla="*/ 5113847 w 5725411"/>
              <a:gd name="connsiteY630" fmla="*/ 3634716 h 3884561"/>
              <a:gd name="connsiteX631" fmla="*/ 4897326 w 5725411"/>
              <a:gd name="connsiteY631" fmla="*/ 3613566 h 3884561"/>
              <a:gd name="connsiteX632" fmla="*/ 4309207 w 5725411"/>
              <a:gd name="connsiteY632" fmla="*/ 3536925 h 3884561"/>
              <a:gd name="connsiteX633" fmla="*/ 4371770 w 5725411"/>
              <a:gd name="connsiteY633" fmla="*/ 3555840 h 3884561"/>
              <a:gd name="connsiteX634" fmla="*/ 4732362 w 5725411"/>
              <a:gd name="connsiteY634" fmla="*/ 3615471 h 3884561"/>
              <a:gd name="connsiteX635" fmla="*/ 4687804 w 5725411"/>
              <a:gd name="connsiteY635" fmla="*/ 3627550 h 3884561"/>
              <a:gd name="connsiteX636" fmla="*/ 4149350 w 5725411"/>
              <a:gd name="connsiteY636" fmla="*/ 3558275 h 3884561"/>
              <a:gd name="connsiteX637" fmla="*/ 4203813 w 5725411"/>
              <a:gd name="connsiteY637" fmla="*/ 3586330 h 3884561"/>
              <a:gd name="connsiteX638" fmla="*/ 4660522 w 5725411"/>
              <a:gd name="connsiteY638" fmla="*/ 3656934 h 3884561"/>
              <a:gd name="connsiteX639" fmla="*/ 4115830 w 5725411"/>
              <a:gd name="connsiteY639" fmla="*/ 3589352 h 3884561"/>
              <a:gd name="connsiteX640" fmla="*/ 4049545 w 5725411"/>
              <a:gd name="connsiteY640" fmla="*/ 3585336 h 3884561"/>
              <a:gd name="connsiteX641" fmla="*/ 4088203 w 5725411"/>
              <a:gd name="connsiteY641" fmla="*/ 3596840 h 3884561"/>
              <a:gd name="connsiteX642" fmla="*/ 4344430 w 5725411"/>
              <a:gd name="connsiteY642" fmla="*/ 3641946 h 3884561"/>
              <a:gd name="connsiteX643" fmla="*/ 4415825 w 5725411"/>
              <a:gd name="connsiteY643" fmla="*/ 3665408 h 3884561"/>
              <a:gd name="connsiteX644" fmla="*/ 4640208 w 5725411"/>
              <a:gd name="connsiteY644" fmla="*/ 3698314 h 3884561"/>
              <a:gd name="connsiteX645" fmla="*/ 4513563 w 5725411"/>
              <a:gd name="connsiteY645" fmla="*/ 3689831 h 3884561"/>
              <a:gd name="connsiteX646" fmla="*/ 4388199 w 5725411"/>
              <a:gd name="connsiteY646" fmla="*/ 3672896 h 3884561"/>
              <a:gd name="connsiteX647" fmla="*/ 4565820 w 5725411"/>
              <a:gd name="connsiteY647" fmla="*/ 3703438 h 3884561"/>
              <a:gd name="connsiteX648" fmla="*/ 5014978 w 5725411"/>
              <a:gd name="connsiteY648" fmla="*/ 3761045 h 3884561"/>
              <a:gd name="connsiteX649" fmla="*/ 5103884 w 5725411"/>
              <a:gd name="connsiteY649" fmla="*/ 3780919 h 3884561"/>
              <a:gd name="connsiteX650" fmla="*/ 4952758 w 5725411"/>
              <a:gd name="connsiteY650" fmla="*/ 3764024 h 3884561"/>
              <a:gd name="connsiteX651" fmla="*/ 4551983 w 5725411"/>
              <a:gd name="connsiteY651" fmla="*/ 3722233 h 3884561"/>
              <a:gd name="connsiteX652" fmla="*/ 4525639 w 5725411"/>
              <a:gd name="connsiteY652" fmla="*/ 3721274 h 3884561"/>
              <a:gd name="connsiteX653" fmla="*/ 4718024 w 5725411"/>
              <a:gd name="connsiteY653" fmla="*/ 3755913 h 3884561"/>
              <a:gd name="connsiteX654" fmla="*/ 5208092 w 5725411"/>
              <a:gd name="connsiteY654" fmla="*/ 3809373 h 3884561"/>
              <a:gd name="connsiteX655" fmla="*/ 5291068 w 5725411"/>
              <a:gd name="connsiteY655" fmla="*/ 3829696 h 3884561"/>
              <a:gd name="connsiteX656" fmla="*/ 5195537 w 5725411"/>
              <a:gd name="connsiteY656" fmla="*/ 3819722 h 3884561"/>
              <a:gd name="connsiteX657" fmla="*/ 5108442 w 5725411"/>
              <a:gd name="connsiteY657" fmla="*/ 3822500 h 3884561"/>
              <a:gd name="connsiteX658" fmla="*/ 5237682 w 5725411"/>
              <a:gd name="connsiteY658" fmla="*/ 3837224 h 3884561"/>
              <a:gd name="connsiteX659" fmla="*/ 5362154 w 5725411"/>
              <a:gd name="connsiteY659" fmla="*/ 3854401 h 3884561"/>
              <a:gd name="connsiteX660" fmla="*/ 4803936 w 5725411"/>
              <a:gd name="connsiteY660" fmla="*/ 3804370 h 3884561"/>
              <a:gd name="connsiteX661" fmla="*/ 4768761 w 5725411"/>
              <a:gd name="connsiteY661" fmla="*/ 3798864 h 3884561"/>
              <a:gd name="connsiteX662" fmla="*/ 4807421 w 5725411"/>
              <a:gd name="connsiteY662" fmla="*/ 3810369 h 3884561"/>
              <a:gd name="connsiteX663" fmla="*/ 5325456 w 5725411"/>
              <a:gd name="connsiteY663" fmla="*/ 3878233 h 3884561"/>
              <a:gd name="connsiteX664" fmla="*/ 4768212 w 5725411"/>
              <a:gd name="connsiteY664" fmla="*/ 3821000 h 3884561"/>
              <a:gd name="connsiteX665" fmla="*/ 4695296 w 5725411"/>
              <a:gd name="connsiteY665" fmla="*/ 3826879 h 3884561"/>
              <a:gd name="connsiteX666" fmla="*/ 4779247 w 5725411"/>
              <a:gd name="connsiteY666" fmla="*/ 3839995 h 3884561"/>
              <a:gd name="connsiteX667" fmla="*/ 5028812 w 5725411"/>
              <a:gd name="connsiteY667" fmla="*/ 3871862 h 3884561"/>
              <a:gd name="connsiteX668" fmla="*/ 4587206 w 5725411"/>
              <a:gd name="connsiteY668" fmla="*/ 3827250 h 3884561"/>
              <a:gd name="connsiteX669" fmla="*/ 4154092 w 5725411"/>
              <a:gd name="connsiteY669" fmla="*/ 3765297 h 3884561"/>
              <a:gd name="connsiteX670" fmla="*/ 3729075 w 5725411"/>
              <a:gd name="connsiteY670" fmla="*/ 3694199 h 3884561"/>
              <a:gd name="connsiteX671" fmla="*/ 3697385 w 5725411"/>
              <a:gd name="connsiteY671" fmla="*/ 3694692 h 3884561"/>
              <a:gd name="connsiteX672" fmla="*/ 3894877 w 5725411"/>
              <a:gd name="connsiteY672" fmla="*/ 3748776 h 3884561"/>
              <a:gd name="connsiteX673" fmla="*/ 3765638 w 5725411"/>
              <a:gd name="connsiteY673" fmla="*/ 3734053 h 3884561"/>
              <a:gd name="connsiteX674" fmla="*/ 3724841 w 5725411"/>
              <a:gd name="connsiteY674" fmla="*/ 3726307 h 3884561"/>
              <a:gd name="connsiteX675" fmla="*/ 3710023 w 5725411"/>
              <a:gd name="connsiteY675" fmla="*/ 3723984 h 3884561"/>
              <a:gd name="connsiteX676" fmla="*/ 3537490 w 5725411"/>
              <a:gd name="connsiteY676" fmla="*/ 3688959 h 3884561"/>
              <a:gd name="connsiteX677" fmla="*/ 3279362 w 5725411"/>
              <a:gd name="connsiteY677" fmla="*/ 3625349 h 3884561"/>
              <a:gd name="connsiteX678" fmla="*/ 2871173 w 5725411"/>
              <a:gd name="connsiteY678" fmla="*/ 3506874 h 3884561"/>
              <a:gd name="connsiteX679" fmla="*/ 2056033 w 5725411"/>
              <a:gd name="connsiteY679" fmla="*/ 3291576 h 3884561"/>
              <a:gd name="connsiteX680" fmla="*/ 1442803 w 5725411"/>
              <a:gd name="connsiteY680" fmla="*/ 3106016 h 3884561"/>
              <a:gd name="connsiteX681" fmla="*/ 1288742 w 5725411"/>
              <a:gd name="connsiteY681" fmla="*/ 3060989 h 3884561"/>
              <a:gd name="connsiteX682" fmla="*/ 1264107 w 5725411"/>
              <a:gd name="connsiteY682" fmla="*/ 3039893 h 3884561"/>
              <a:gd name="connsiteX683" fmla="*/ 1431767 w 5725411"/>
              <a:gd name="connsiteY683" fmla="*/ 3087021 h 3884561"/>
              <a:gd name="connsiteX684" fmla="*/ 2017031 w 5725411"/>
              <a:gd name="connsiteY684" fmla="*/ 3258172 h 3884561"/>
              <a:gd name="connsiteX685" fmla="*/ 2399454 w 5725411"/>
              <a:gd name="connsiteY685" fmla="*/ 3376689 h 3884561"/>
              <a:gd name="connsiteX686" fmla="*/ 2598225 w 5725411"/>
              <a:gd name="connsiteY686" fmla="*/ 3422328 h 3884561"/>
              <a:gd name="connsiteX687" fmla="*/ 2742875 w 5725411"/>
              <a:gd name="connsiteY687" fmla="*/ 3461804 h 3884561"/>
              <a:gd name="connsiteX688" fmla="*/ 2721725 w 5725411"/>
              <a:gd name="connsiteY688" fmla="*/ 3446708 h 3884561"/>
              <a:gd name="connsiteX689" fmla="*/ 2149362 w 5725411"/>
              <a:gd name="connsiteY689" fmla="*/ 3287102 h 3884561"/>
              <a:gd name="connsiteX690" fmla="*/ 1509639 w 5725411"/>
              <a:gd name="connsiteY690" fmla="*/ 3087898 h 3884561"/>
              <a:gd name="connsiteX691" fmla="*/ 873790 w 5725411"/>
              <a:gd name="connsiteY691" fmla="*/ 2886483 h 3884561"/>
              <a:gd name="connsiteX692" fmla="*/ 299327 w 5725411"/>
              <a:gd name="connsiteY692" fmla="*/ 2755224 h 3884561"/>
              <a:gd name="connsiteX693" fmla="*/ 213207 w 5725411"/>
              <a:gd name="connsiteY693" fmla="*/ 2750797 h 3884561"/>
              <a:gd name="connsiteX694" fmla="*/ 283526 w 5725411"/>
              <a:gd name="connsiteY694" fmla="*/ 2738678 h 3884561"/>
              <a:gd name="connsiteX695" fmla="*/ 238625 w 5725411"/>
              <a:gd name="connsiteY695" fmla="*/ 2728862 h 3884561"/>
              <a:gd name="connsiteX696" fmla="*/ 177961 w 5725411"/>
              <a:gd name="connsiteY696" fmla="*/ 2732688 h 3884561"/>
              <a:gd name="connsiteX697" fmla="*/ 169391 w 5725411"/>
              <a:gd name="connsiteY697" fmla="*/ 2734504 h 3884561"/>
              <a:gd name="connsiteX698" fmla="*/ 162634 w 5725411"/>
              <a:gd name="connsiteY698" fmla="*/ 2711098 h 3884561"/>
              <a:gd name="connsiteX699" fmla="*/ 148783 w 5725411"/>
              <a:gd name="connsiteY699" fmla="*/ 2669718 h 3884561"/>
              <a:gd name="connsiteX700" fmla="*/ 160997 w 5725411"/>
              <a:gd name="connsiteY700" fmla="*/ 2637480 h 3884561"/>
              <a:gd name="connsiteX701" fmla="*/ 147055 w 5725411"/>
              <a:gd name="connsiteY701" fmla="*/ 2613482 h 3884561"/>
              <a:gd name="connsiteX702" fmla="*/ 169336 w 5725411"/>
              <a:gd name="connsiteY702" fmla="*/ 2607443 h 3884561"/>
              <a:gd name="connsiteX703" fmla="*/ 153193 w 5725411"/>
              <a:gd name="connsiteY703" fmla="*/ 2569001 h 3884561"/>
              <a:gd name="connsiteX704" fmla="*/ 164435 w 5725411"/>
              <a:gd name="connsiteY704" fmla="*/ 2543966 h 3884561"/>
              <a:gd name="connsiteX705" fmla="*/ 148291 w 5725411"/>
              <a:gd name="connsiteY705" fmla="*/ 2505524 h 3884561"/>
              <a:gd name="connsiteX706" fmla="*/ 157911 w 5725411"/>
              <a:gd name="connsiteY706" fmla="*/ 2467041 h 3884561"/>
              <a:gd name="connsiteX707" fmla="*/ 149285 w 5725411"/>
              <a:gd name="connsiteY707" fmla="*/ 2418459 h 3884561"/>
              <a:gd name="connsiteX708" fmla="*/ 174214 w 5725411"/>
              <a:gd name="connsiteY708" fmla="*/ 2361940 h 3884561"/>
              <a:gd name="connsiteX709" fmla="*/ 163354 w 5725411"/>
              <a:gd name="connsiteY709" fmla="*/ 2336078 h 3884561"/>
              <a:gd name="connsiteX710" fmla="*/ 168525 w 5725411"/>
              <a:gd name="connsiteY710" fmla="*/ 2341493 h 3884561"/>
              <a:gd name="connsiteX711" fmla="*/ 143790 w 5725411"/>
              <a:gd name="connsiteY711" fmla="*/ 2277610 h 3884561"/>
              <a:gd name="connsiteX712" fmla="*/ 150266 w 5725411"/>
              <a:gd name="connsiteY712" fmla="*/ 2255023 h 3884561"/>
              <a:gd name="connsiteX713" fmla="*/ 156059 w 5725411"/>
              <a:gd name="connsiteY713" fmla="*/ 2188645 h 3884561"/>
              <a:gd name="connsiteX714" fmla="*/ 149638 w 5725411"/>
              <a:gd name="connsiteY714" fmla="*/ 2154510 h 3884561"/>
              <a:gd name="connsiteX715" fmla="*/ 166227 w 5725411"/>
              <a:gd name="connsiteY715" fmla="*/ 2128025 h 3884561"/>
              <a:gd name="connsiteX716" fmla="*/ 157053 w 5725411"/>
              <a:gd name="connsiteY716" fmla="*/ 2101582 h 3884561"/>
              <a:gd name="connsiteX717" fmla="*/ 167017 w 5725411"/>
              <a:gd name="connsiteY717" fmla="*/ 2084994 h 3884561"/>
              <a:gd name="connsiteX718" fmla="*/ 145526 w 5725411"/>
              <a:gd name="connsiteY718" fmla="*/ 2048003 h 3884561"/>
              <a:gd name="connsiteX719" fmla="*/ 167462 w 5725411"/>
              <a:gd name="connsiteY719" fmla="*/ 2020067 h 3884561"/>
              <a:gd name="connsiteX720" fmla="*/ 150976 w 5725411"/>
              <a:gd name="connsiteY720" fmla="*/ 1959731 h 3884561"/>
              <a:gd name="connsiteX721" fmla="*/ 160104 w 5725411"/>
              <a:gd name="connsiteY721" fmla="*/ 1886664 h 3884561"/>
              <a:gd name="connsiteX722" fmla="*/ 145583 w 5725411"/>
              <a:gd name="connsiteY722" fmla="*/ 1861669 h 3884561"/>
              <a:gd name="connsiteX723" fmla="*/ 161099 w 5725411"/>
              <a:gd name="connsiteY723" fmla="*/ 1799600 h 3884561"/>
              <a:gd name="connsiteX724" fmla="*/ 141469 w 5725411"/>
              <a:gd name="connsiteY724" fmla="*/ 1755157 h 3884561"/>
              <a:gd name="connsiteX725" fmla="*/ 158061 w 5725411"/>
              <a:gd name="connsiteY725" fmla="*/ 1728676 h 3884561"/>
              <a:gd name="connsiteX726" fmla="*/ 143777 w 5725411"/>
              <a:gd name="connsiteY726" fmla="*/ 1682784 h 3884561"/>
              <a:gd name="connsiteX727" fmla="*/ 151196 w 5725411"/>
              <a:gd name="connsiteY727" fmla="*/ 1629855 h 3884561"/>
              <a:gd name="connsiteX728" fmla="*/ 154394 w 5725411"/>
              <a:gd name="connsiteY728" fmla="*/ 1557238 h 3884561"/>
              <a:gd name="connsiteX729" fmla="*/ 159240 w 5725411"/>
              <a:gd name="connsiteY729" fmla="*/ 1544403 h 3884561"/>
              <a:gd name="connsiteX730" fmla="*/ 158984 w 5725411"/>
              <a:gd name="connsiteY730" fmla="*/ 1543267 h 3884561"/>
              <a:gd name="connsiteX731" fmla="*/ 144621 w 5725411"/>
              <a:gd name="connsiteY731" fmla="*/ 1499015 h 3884561"/>
              <a:gd name="connsiteX732" fmla="*/ 144317 w 5725411"/>
              <a:gd name="connsiteY732" fmla="*/ 1496823 h 3884561"/>
              <a:gd name="connsiteX733" fmla="*/ 136759 w 5725411"/>
              <a:gd name="connsiteY733" fmla="*/ 1486238 h 3884561"/>
              <a:gd name="connsiteX734" fmla="*/ 133692 w 5725411"/>
              <a:gd name="connsiteY734" fmla="*/ 1477213 h 3884561"/>
              <a:gd name="connsiteX735" fmla="*/ 140683 w 5725411"/>
              <a:gd name="connsiteY735" fmla="*/ 1451738 h 3884561"/>
              <a:gd name="connsiteX736" fmla="*/ 141147 w 5725411"/>
              <a:gd name="connsiteY736" fmla="*/ 1451185 h 3884561"/>
              <a:gd name="connsiteX737" fmla="*/ 119209 w 5725411"/>
              <a:gd name="connsiteY737" fmla="*/ 1434781 h 3884561"/>
              <a:gd name="connsiteX738" fmla="*/ 101867 w 5725411"/>
              <a:gd name="connsiteY738" fmla="*/ 1421051 h 3884561"/>
              <a:gd name="connsiteX739" fmla="*/ 108585 w 5725411"/>
              <a:gd name="connsiteY739" fmla="*/ 1377347 h 3884561"/>
              <a:gd name="connsiteX740" fmla="*/ 88527 w 5725411"/>
              <a:gd name="connsiteY740" fmla="*/ 1355143 h 3884561"/>
              <a:gd name="connsiteX741" fmla="*/ 84596 w 5725411"/>
              <a:gd name="connsiteY741" fmla="*/ 1281680 h 3884561"/>
              <a:gd name="connsiteX742" fmla="*/ 71604 w 5725411"/>
              <a:gd name="connsiteY742" fmla="*/ 1306940 h 3884561"/>
              <a:gd name="connsiteX743" fmla="*/ 69639 w 5725411"/>
              <a:gd name="connsiteY743" fmla="*/ 1270207 h 3884561"/>
              <a:gd name="connsiteX744" fmla="*/ 49922 w 5725411"/>
              <a:gd name="connsiteY744" fmla="*/ 1240311 h 3884561"/>
              <a:gd name="connsiteX745" fmla="*/ 42853 w 5725411"/>
              <a:gd name="connsiteY745" fmla="*/ 1192847 h 3884561"/>
              <a:gd name="connsiteX746" fmla="*/ 14555 w 5725411"/>
              <a:gd name="connsiteY746" fmla="*/ 1115465 h 3884561"/>
              <a:gd name="connsiteX747" fmla="*/ 25963 w 5725411"/>
              <a:gd name="connsiteY747" fmla="*/ 1060586 h 3884561"/>
              <a:gd name="connsiteX748" fmla="*/ 5899 w 5725411"/>
              <a:gd name="connsiteY748" fmla="*/ 1038381 h 3884561"/>
              <a:gd name="connsiteX749" fmla="*/ 36165 w 5725411"/>
              <a:gd name="connsiteY749" fmla="*/ 983196 h 3884561"/>
              <a:gd name="connsiteX750" fmla="*/ 797 w 5725411"/>
              <a:gd name="connsiteY750" fmla="*/ 1027650 h 3884561"/>
              <a:gd name="connsiteX751" fmla="*/ 170063 w 5725411"/>
              <a:gd name="connsiteY751" fmla="*/ 875714 h 3884561"/>
              <a:gd name="connsiteX752" fmla="*/ 212525 w 5725411"/>
              <a:gd name="connsiteY752" fmla="*/ 865109 h 3884561"/>
              <a:gd name="connsiteX753" fmla="*/ 153517 w 5725411"/>
              <a:gd name="connsiteY753" fmla="*/ 905059 h 3884561"/>
              <a:gd name="connsiteX754" fmla="*/ 231037 w 5725411"/>
              <a:gd name="connsiteY754" fmla="*/ 872493 h 3884561"/>
              <a:gd name="connsiteX755" fmla="*/ 775851 w 5725411"/>
              <a:gd name="connsiteY755" fmla="*/ 741636 h 3884561"/>
              <a:gd name="connsiteX756" fmla="*/ 1394184 w 5725411"/>
              <a:gd name="connsiteY756" fmla="*/ 644451 h 3884561"/>
              <a:gd name="connsiteX757" fmla="*/ 2015348 w 5725411"/>
              <a:gd name="connsiteY757" fmla="*/ 543756 h 3884561"/>
              <a:gd name="connsiteX758" fmla="*/ 2566029 w 5725411"/>
              <a:gd name="connsiteY758" fmla="*/ 437851 h 3884561"/>
              <a:gd name="connsiteX759" fmla="*/ 2588884 w 5725411"/>
              <a:gd name="connsiteY759" fmla="*/ 441747 h 3884561"/>
              <a:gd name="connsiteX760" fmla="*/ 2449948 w 5725411"/>
              <a:gd name="connsiteY760" fmla="*/ 469243 h 3884561"/>
              <a:gd name="connsiteX761" fmla="*/ 2261376 w 5725411"/>
              <a:gd name="connsiteY761" fmla="*/ 514333 h 3884561"/>
              <a:gd name="connsiteX762" fmla="*/ 1890202 w 5725411"/>
              <a:gd name="connsiteY762" fmla="*/ 575009 h 3884561"/>
              <a:gd name="connsiteX763" fmla="*/ 1324943 w 5725411"/>
              <a:gd name="connsiteY763" fmla="*/ 676552 h 3884561"/>
              <a:gd name="connsiteX764" fmla="*/ 1163532 w 5725411"/>
              <a:gd name="connsiteY764" fmla="*/ 707254 h 3884561"/>
              <a:gd name="connsiteX765" fmla="*/ 1191112 w 5725411"/>
              <a:gd name="connsiteY765" fmla="*/ 714777 h 3884561"/>
              <a:gd name="connsiteX766" fmla="*/ 1339899 w 5725411"/>
              <a:gd name="connsiteY766" fmla="*/ 688025 h 3884561"/>
              <a:gd name="connsiteX767" fmla="*/ 1933867 w 5725411"/>
              <a:gd name="connsiteY767" fmla="*/ 586919 h 3884561"/>
              <a:gd name="connsiteX768" fmla="*/ 2714856 w 5725411"/>
              <a:gd name="connsiteY768" fmla="*/ 425898 h 3884561"/>
              <a:gd name="connsiteX769" fmla="*/ 3108849 w 5725411"/>
              <a:gd name="connsiteY769" fmla="*/ 354320 h 3884561"/>
              <a:gd name="connsiteX770" fmla="*/ 4091010 w 5725411"/>
              <a:gd name="connsiteY770" fmla="*/ 87428 h 3884561"/>
              <a:gd name="connsiteX771" fmla="*/ 4188497 w 5725411"/>
              <a:gd name="connsiteY771" fmla="*/ 48873 h 3884561"/>
              <a:gd name="connsiteX772" fmla="*/ 4276491 w 5725411"/>
              <a:gd name="connsiteY772" fmla="*/ 25976 h 3884561"/>
              <a:gd name="connsiteX773" fmla="*/ 4274477 w 5725411"/>
              <a:gd name="connsiteY773" fmla="*/ 31604 h 3884561"/>
              <a:gd name="connsiteX774" fmla="*/ 4376809 w 5725411"/>
              <a:gd name="connsiteY774" fmla="*/ 11252 h 3884561"/>
              <a:gd name="connsiteX775" fmla="*/ 4274859 w 5725411"/>
              <a:gd name="connsiteY775" fmla="*/ 38711 h 3884561"/>
              <a:gd name="connsiteX776" fmla="*/ 4274477 w 5725411"/>
              <a:gd name="connsiteY776" fmla="*/ 31604 h 3884561"/>
              <a:gd name="connsiteX777" fmla="*/ 4408693 w 5725411"/>
              <a:gd name="connsiteY777" fmla="*/ 485 h 3884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</a:cxnLst>
            <a:rect l="l" t="t" r="r" b="b"/>
            <a:pathLst>
              <a:path w="5725411" h="3884561">
                <a:moveTo>
                  <a:pt x="5113530" y="3876090"/>
                </a:moveTo>
                <a:cubicBezTo>
                  <a:pt x="5117094" y="3875124"/>
                  <a:pt x="5120862" y="3875839"/>
                  <a:pt x="5124348" y="3881838"/>
                </a:cubicBezTo>
                <a:cubicBezTo>
                  <a:pt x="5112762" y="3884979"/>
                  <a:pt x="5107415" y="3886428"/>
                  <a:pt x="5103930" y="3880429"/>
                </a:cubicBezTo>
                <a:cubicBezTo>
                  <a:pt x="5106604" y="3879704"/>
                  <a:pt x="5109966" y="3877056"/>
                  <a:pt x="5113530" y="3876090"/>
                </a:cubicBezTo>
                <a:close/>
                <a:moveTo>
                  <a:pt x="5093114" y="3874681"/>
                </a:moveTo>
                <a:cubicBezTo>
                  <a:pt x="5096678" y="3873714"/>
                  <a:pt x="5100445" y="3874430"/>
                  <a:pt x="5103930" y="3880429"/>
                </a:cubicBezTo>
                <a:cubicBezTo>
                  <a:pt x="5092345" y="3883569"/>
                  <a:pt x="5087000" y="3885019"/>
                  <a:pt x="5083515" y="3879019"/>
                </a:cubicBezTo>
                <a:cubicBezTo>
                  <a:pt x="5086189" y="3878294"/>
                  <a:pt x="5089551" y="3875648"/>
                  <a:pt x="5093114" y="3874681"/>
                </a:cubicBezTo>
                <a:close/>
                <a:moveTo>
                  <a:pt x="4652363" y="3812843"/>
                </a:moveTo>
                <a:cubicBezTo>
                  <a:pt x="4647345" y="3812251"/>
                  <a:pt x="4641790" y="3812456"/>
                  <a:pt x="4636220" y="3813966"/>
                </a:cubicBezTo>
                <a:cubicBezTo>
                  <a:pt x="4620181" y="3818314"/>
                  <a:pt x="4668953" y="3825920"/>
                  <a:pt x="4668953" y="3825920"/>
                </a:cubicBezTo>
                <a:cubicBezTo>
                  <a:pt x="4674746" y="3824350"/>
                  <a:pt x="4672134" y="3819853"/>
                  <a:pt x="4665284" y="3816500"/>
                </a:cubicBezTo>
                <a:cubicBezTo>
                  <a:pt x="4661862" y="3814824"/>
                  <a:pt x="4657381" y="3813435"/>
                  <a:pt x="4652363" y="3812843"/>
                </a:cubicBezTo>
                <a:close/>
                <a:moveTo>
                  <a:pt x="3474990" y="3686881"/>
                </a:moveTo>
                <a:cubicBezTo>
                  <a:pt x="3477661" y="3686157"/>
                  <a:pt x="3482223" y="3688681"/>
                  <a:pt x="3484781" y="3691749"/>
                </a:cubicBezTo>
                <a:cubicBezTo>
                  <a:pt x="3487336" y="3694816"/>
                  <a:pt x="3487886" y="3698429"/>
                  <a:pt x="3482539" y="3699879"/>
                </a:cubicBezTo>
                <a:cubicBezTo>
                  <a:pt x="3482539" y="3699879"/>
                  <a:pt x="3469642" y="3688330"/>
                  <a:pt x="3474990" y="3686881"/>
                </a:cubicBezTo>
                <a:close/>
                <a:moveTo>
                  <a:pt x="4830591" y="3674476"/>
                </a:moveTo>
                <a:cubicBezTo>
                  <a:pt x="4841286" y="3671576"/>
                  <a:pt x="4860424" y="3681435"/>
                  <a:pt x="4860424" y="3681435"/>
                </a:cubicBezTo>
                <a:cubicBezTo>
                  <a:pt x="4858559" y="3688880"/>
                  <a:pt x="4813661" y="3679065"/>
                  <a:pt x="4830591" y="3674476"/>
                </a:cubicBezTo>
                <a:close/>
                <a:moveTo>
                  <a:pt x="4711054" y="3660036"/>
                </a:moveTo>
                <a:lnTo>
                  <a:pt x="4715532" y="3662850"/>
                </a:lnTo>
                <a:cubicBezTo>
                  <a:pt x="4715532" y="3662850"/>
                  <a:pt x="4713602" y="3661637"/>
                  <a:pt x="4711191" y="3660122"/>
                </a:cubicBezTo>
                <a:close/>
                <a:moveTo>
                  <a:pt x="4702508" y="3654664"/>
                </a:moveTo>
                <a:cubicBezTo>
                  <a:pt x="4701062" y="3653755"/>
                  <a:pt x="4702026" y="3654361"/>
                  <a:pt x="4703956" y="3655574"/>
                </a:cubicBezTo>
                <a:lnTo>
                  <a:pt x="4711054" y="3660036"/>
                </a:lnTo>
                <a:close/>
                <a:moveTo>
                  <a:pt x="3333824" y="3653400"/>
                </a:moveTo>
                <a:cubicBezTo>
                  <a:pt x="3369000" y="3658910"/>
                  <a:pt x="3407080" y="3669417"/>
                  <a:pt x="3440392" y="3682372"/>
                </a:cubicBezTo>
                <a:cubicBezTo>
                  <a:pt x="3405218" y="3676867"/>
                  <a:pt x="3365276" y="3673806"/>
                  <a:pt x="3333824" y="3653400"/>
                </a:cubicBezTo>
                <a:close/>
                <a:moveTo>
                  <a:pt x="2903059" y="3583286"/>
                </a:moveTo>
                <a:cubicBezTo>
                  <a:pt x="2914218" y="3583518"/>
                  <a:pt x="2939975" y="3588903"/>
                  <a:pt x="2943985" y="3587816"/>
                </a:cubicBezTo>
                <a:cubicBezTo>
                  <a:pt x="3147044" y="3640390"/>
                  <a:pt x="3345002" y="3702160"/>
                  <a:pt x="3543109" y="3750706"/>
                </a:cubicBezTo>
                <a:lnTo>
                  <a:pt x="3636015" y="3770991"/>
                </a:lnTo>
                <a:lnTo>
                  <a:pt x="3644233" y="3787150"/>
                </a:lnTo>
                <a:lnTo>
                  <a:pt x="3553684" y="3767964"/>
                </a:lnTo>
                <a:cubicBezTo>
                  <a:pt x="3483212" y="3751193"/>
                  <a:pt x="3411980" y="3732893"/>
                  <a:pt x="3329893" y="3712328"/>
                </a:cubicBezTo>
                <a:cubicBezTo>
                  <a:pt x="3247806" y="3691766"/>
                  <a:pt x="3101293" y="3659735"/>
                  <a:pt x="3005415" y="3627867"/>
                </a:cubicBezTo>
                <a:cubicBezTo>
                  <a:pt x="3000069" y="3629315"/>
                  <a:pt x="2901599" y="3591204"/>
                  <a:pt x="2898114" y="3585205"/>
                </a:cubicBezTo>
                <a:cubicBezTo>
                  <a:pt x="2897242" y="3583705"/>
                  <a:pt x="2899340" y="3583210"/>
                  <a:pt x="2903059" y="3583286"/>
                </a:cubicBezTo>
                <a:close/>
                <a:moveTo>
                  <a:pt x="4163498" y="2657571"/>
                </a:moveTo>
                <a:cubicBezTo>
                  <a:pt x="4158152" y="2659020"/>
                  <a:pt x="4165703" y="2672017"/>
                  <a:pt x="4171048" y="2670569"/>
                </a:cubicBezTo>
                <a:cubicBezTo>
                  <a:pt x="4179881" y="2675118"/>
                  <a:pt x="4163498" y="2657571"/>
                  <a:pt x="4163498" y="2657571"/>
                </a:cubicBezTo>
                <a:close/>
                <a:moveTo>
                  <a:pt x="4864281" y="2657270"/>
                </a:moveTo>
                <a:lnTo>
                  <a:pt x="4878876" y="2660706"/>
                </a:lnTo>
                <a:lnTo>
                  <a:pt x="4866470" y="2660254"/>
                </a:lnTo>
                <a:close/>
                <a:moveTo>
                  <a:pt x="4354807" y="2656625"/>
                </a:moveTo>
                <a:cubicBezTo>
                  <a:pt x="4336012" y="2668664"/>
                  <a:pt x="4401717" y="2671683"/>
                  <a:pt x="4368984" y="2659725"/>
                </a:cubicBezTo>
                <a:cubicBezTo>
                  <a:pt x="4363636" y="2661175"/>
                  <a:pt x="4360152" y="2655178"/>
                  <a:pt x="4354807" y="2656625"/>
                </a:cubicBezTo>
                <a:close/>
                <a:moveTo>
                  <a:pt x="4862752" y="2655186"/>
                </a:moveTo>
                <a:lnTo>
                  <a:pt x="4864281" y="2657270"/>
                </a:lnTo>
                <a:lnTo>
                  <a:pt x="4857637" y="2655705"/>
                </a:lnTo>
                <a:cubicBezTo>
                  <a:pt x="4860311" y="2654980"/>
                  <a:pt x="4861647" y="2654618"/>
                  <a:pt x="4862752" y="2655186"/>
                </a:cubicBezTo>
                <a:close/>
                <a:moveTo>
                  <a:pt x="3882121" y="2606932"/>
                </a:moveTo>
                <a:cubicBezTo>
                  <a:pt x="3871349" y="2605785"/>
                  <a:pt x="3863434" y="2606699"/>
                  <a:pt x="3861090" y="2611096"/>
                </a:cubicBezTo>
                <a:cubicBezTo>
                  <a:pt x="3864575" y="2617095"/>
                  <a:pt x="3888479" y="2624504"/>
                  <a:pt x="3888479" y="2624504"/>
                </a:cubicBezTo>
                <a:cubicBezTo>
                  <a:pt x="3965219" y="2646519"/>
                  <a:pt x="4045684" y="2653634"/>
                  <a:pt x="4106624" y="2659102"/>
                </a:cubicBezTo>
                <a:cubicBezTo>
                  <a:pt x="4069827" y="2640145"/>
                  <a:pt x="4042198" y="2647635"/>
                  <a:pt x="3983122" y="2634723"/>
                </a:cubicBezTo>
                <a:cubicBezTo>
                  <a:pt x="3972490" y="2632396"/>
                  <a:pt x="3914439" y="2610377"/>
                  <a:pt x="3882121" y="2606932"/>
                </a:cubicBezTo>
                <a:close/>
                <a:moveTo>
                  <a:pt x="3769593" y="2584985"/>
                </a:moveTo>
                <a:cubicBezTo>
                  <a:pt x="3756144" y="2595574"/>
                  <a:pt x="3847647" y="2621689"/>
                  <a:pt x="3850400" y="2613997"/>
                </a:cubicBezTo>
                <a:cubicBezTo>
                  <a:pt x="3850719" y="2611885"/>
                  <a:pt x="3846165" y="2608926"/>
                  <a:pt x="3839065" y="2605696"/>
                </a:cubicBezTo>
                <a:cubicBezTo>
                  <a:pt x="3817772" y="2596008"/>
                  <a:pt x="3773602" y="2583897"/>
                  <a:pt x="3769593" y="2584985"/>
                </a:cubicBezTo>
                <a:close/>
                <a:moveTo>
                  <a:pt x="3860018" y="2575514"/>
                </a:moveTo>
                <a:cubicBezTo>
                  <a:pt x="3845923" y="2584542"/>
                  <a:pt x="3924811" y="2604815"/>
                  <a:pt x="3925066" y="2600843"/>
                </a:cubicBezTo>
                <a:cubicBezTo>
                  <a:pt x="3925151" y="2599517"/>
                  <a:pt x="3916500" y="2595500"/>
                  <a:pt x="3892751" y="2587473"/>
                </a:cubicBezTo>
                <a:cubicBezTo>
                  <a:pt x="3892751" y="2587473"/>
                  <a:pt x="3865366" y="2574064"/>
                  <a:pt x="3860018" y="2575514"/>
                </a:cubicBezTo>
                <a:close/>
                <a:moveTo>
                  <a:pt x="3560516" y="2534039"/>
                </a:moveTo>
                <a:cubicBezTo>
                  <a:pt x="3540444" y="2554528"/>
                  <a:pt x="3750798" y="2597024"/>
                  <a:pt x="3747313" y="2591024"/>
                </a:cubicBezTo>
                <a:cubicBezTo>
                  <a:pt x="3749116" y="2588800"/>
                  <a:pt x="3745002" y="2585936"/>
                  <a:pt x="3737684" y="2582825"/>
                </a:cubicBezTo>
                <a:cubicBezTo>
                  <a:pt x="3715718" y="2573482"/>
                  <a:pt x="3664879" y="2561874"/>
                  <a:pt x="3658256" y="2558462"/>
                </a:cubicBezTo>
                <a:cubicBezTo>
                  <a:pt x="3628425" y="2551505"/>
                  <a:pt x="3572101" y="2530899"/>
                  <a:pt x="3560516" y="2534039"/>
                </a:cubicBezTo>
                <a:close/>
                <a:moveTo>
                  <a:pt x="5376349" y="2528986"/>
                </a:moveTo>
                <a:lnTo>
                  <a:pt x="5379373" y="2529306"/>
                </a:lnTo>
                <a:lnTo>
                  <a:pt x="5378974" y="2529299"/>
                </a:lnTo>
                <a:close/>
                <a:moveTo>
                  <a:pt x="5370330" y="2528350"/>
                </a:moveTo>
                <a:cubicBezTo>
                  <a:pt x="5369207" y="2528211"/>
                  <a:pt x="5369814" y="2528246"/>
                  <a:pt x="5371677" y="2528429"/>
                </a:cubicBezTo>
                <a:lnTo>
                  <a:pt x="5376349" y="2528986"/>
                </a:lnTo>
                <a:close/>
                <a:moveTo>
                  <a:pt x="3529935" y="2505228"/>
                </a:moveTo>
                <a:cubicBezTo>
                  <a:pt x="3528297" y="2506323"/>
                  <a:pt x="3533629" y="2509507"/>
                  <a:pt x="3550062" y="2516045"/>
                </a:cubicBezTo>
                <a:cubicBezTo>
                  <a:pt x="3603212" y="2529409"/>
                  <a:pt x="3664882" y="2548565"/>
                  <a:pt x="3710753" y="2551175"/>
                </a:cubicBezTo>
                <a:cubicBezTo>
                  <a:pt x="3687162" y="2542526"/>
                  <a:pt x="3659774" y="2529120"/>
                  <a:pt x="3621113" y="2517612"/>
                </a:cubicBezTo>
                <a:cubicBezTo>
                  <a:pt x="3602460" y="2517462"/>
                  <a:pt x="3534843" y="2501943"/>
                  <a:pt x="3529935" y="2505228"/>
                </a:cubicBezTo>
                <a:close/>
                <a:moveTo>
                  <a:pt x="4855548" y="2398206"/>
                </a:moveTo>
                <a:cubicBezTo>
                  <a:pt x="4847446" y="2407343"/>
                  <a:pt x="4890485" y="2424608"/>
                  <a:pt x="4894207" y="2409711"/>
                </a:cubicBezTo>
                <a:cubicBezTo>
                  <a:pt x="4894207" y="2409711"/>
                  <a:pt x="4866242" y="2395307"/>
                  <a:pt x="4855548" y="2398206"/>
                </a:cubicBezTo>
                <a:close/>
                <a:moveTo>
                  <a:pt x="158072" y="2323499"/>
                </a:moveTo>
                <a:lnTo>
                  <a:pt x="163354" y="2336078"/>
                </a:lnTo>
                <a:lnTo>
                  <a:pt x="162599" y="2335288"/>
                </a:lnTo>
                <a:cubicBezTo>
                  <a:pt x="159753" y="2331721"/>
                  <a:pt x="157141" y="2327222"/>
                  <a:pt x="158072" y="2323499"/>
                </a:cubicBezTo>
                <a:close/>
                <a:moveTo>
                  <a:pt x="3187875" y="2233500"/>
                </a:moveTo>
                <a:lnTo>
                  <a:pt x="3182527" y="2234950"/>
                </a:lnTo>
                <a:cubicBezTo>
                  <a:pt x="3240473" y="2269000"/>
                  <a:pt x="3331242" y="2281427"/>
                  <a:pt x="3407091" y="2303680"/>
                </a:cubicBezTo>
                <a:cubicBezTo>
                  <a:pt x="3610820" y="2356075"/>
                  <a:pt x="3832211" y="2417566"/>
                  <a:pt x="4061051" y="2449265"/>
                </a:cubicBezTo>
                <a:cubicBezTo>
                  <a:pt x="4075674" y="2452244"/>
                  <a:pt x="4082399" y="2453388"/>
                  <a:pt x="4083897" y="2453304"/>
                </a:cubicBezTo>
                <a:cubicBezTo>
                  <a:pt x="4088398" y="2453061"/>
                  <a:pt x="4045886" y="2441804"/>
                  <a:pt x="4028627" y="2436066"/>
                </a:cubicBezTo>
                <a:cubicBezTo>
                  <a:pt x="3781234" y="2395511"/>
                  <a:pt x="3546053" y="2322713"/>
                  <a:pt x="3299792" y="2261021"/>
                </a:cubicBezTo>
                <a:cubicBezTo>
                  <a:pt x="3269961" y="2254063"/>
                  <a:pt x="3193222" y="2232050"/>
                  <a:pt x="3187875" y="2233500"/>
                </a:cubicBezTo>
                <a:close/>
                <a:moveTo>
                  <a:pt x="4660259" y="2080249"/>
                </a:moveTo>
                <a:cubicBezTo>
                  <a:pt x="4662489" y="2079645"/>
                  <a:pt x="4664921" y="2080723"/>
                  <a:pt x="4666664" y="2083722"/>
                </a:cubicBezTo>
                <a:lnTo>
                  <a:pt x="4658815" y="2082092"/>
                </a:lnTo>
                <a:close/>
                <a:moveTo>
                  <a:pt x="3624428" y="2072329"/>
                </a:moveTo>
                <a:cubicBezTo>
                  <a:pt x="3695824" y="2095795"/>
                  <a:pt x="3798325" y="2117767"/>
                  <a:pt x="3862751" y="2129233"/>
                </a:cubicBezTo>
                <a:cubicBezTo>
                  <a:pt x="3894964" y="2134964"/>
                  <a:pt x="3895894" y="2131240"/>
                  <a:pt x="3884376" y="2125395"/>
                </a:cubicBezTo>
                <a:cubicBezTo>
                  <a:pt x="3872859" y="2119550"/>
                  <a:pt x="3848887" y="2111582"/>
                  <a:pt x="3831298" y="2108829"/>
                </a:cubicBezTo>
                <a:cubicBezTo>
                  <a:pt x="3752697" y="2094261"/>
                  <a:pt x="3691026" y="2075108"/>
                  <a:pt x="3624428" y="2072329"/>
                </a:cubicBezTo>
                <a:close/>
                <a:moveTo>
                  <a:pt x="3532928" y="2046217"/>
                </a:moveTo>
                <a:cubicBezTo>
                  <a:pt x="3552064" y="2056074"/>
                  <a:pt x="3569727" y="2065170"/>
                  <a:pt x="3586658" y="2060580"/>
                </a:cubicBezTo>
                <a:cubicBezTo>
                  <a:pt x="3568105" y="2051725"/>
                  <a:pt x="3555207" y="2040178"/>
                  <a:pt x="3532928" y="2046217"/>
                </a:cubicBezTo>
                <a:close/>
                <a:moveTo>
                  <a:pt x="3319561" y="1945782"/>
                </a:moveTo>
                <a:lnTo>
                  <a:pt x="3296237" y="1949941"/>
                </a:lnTo>
                <a:lnTo>
                  <a:pt x="3405282" y="1981126"/>
                </a:lnTo>
                <a:lnTo>
                  <a:pt x="3434786" y="1975351"/>
                </a:lnTo>
                <a:lnTo>
                  <a:pt x="3321156" y="1946242"/>
                </a:lnTo>
                <a:close/>
                <a:moveTo>
                  <a:pt x="3466133" y="1919642"/>
                </a:moveTo>
                <a:lnTo>
                  <a:pt x="3423845" y="1927183"/>
                </a:lnTo>
                <a:lnTo>
                  <a:pt x="3463110" y="1936688"/>
                </a:lnTo>
                <a:lnTo>
                  <a:pt x="3536047" y="1955034"/>
                </a:lnTo>
                <a:lnTo>
                  <a:pt x="3572286" y="1947712"/>
                </a:lnTo>
                <a:lnTo>
                  <a:pt x="3478074" y="1922942"/>
                </a:lnTo>
                <a:close/>
                <a:moveTo>
                  <a:pt x="3608209" y="1911240"/>
                </a:moveTo>
                <a:cubicBezTo>
                  <a:pt x="3602860" y="1912689"/>
                  <a:pt x="3615756" y="1924238"/>
                  <a:pt x="3615756" y="1924238"/>
                </a:cubicBezTo>
                <a:cubicBezTo>
                  <a:pt x="3621104" y="1922788"/>
                  <a:pt x="3620553" y="1919176"/>
                  <a:pt x="3617999" y="1916109"/>
                </a:cubicBezTo>
                <a:cubicBezTo>
                  <a:pt x="3615440" y="1913040"/>
                  <a:pt x="3610879" y="1910516"/>
                  <a:pt x="3608209" y="1911240"/>
                </a:cubicBezTo>
                <a:close/>
                <a:moveTo>
                  <a:pt x="3552055" y="1900872"/>
                </a:moveTo>
                <a:lnTo>
                  <a:pt x="3545955" y="1902231"/>
                </a:lnTo>
                <a:lnTo>
                  <a:pt x="3573609" y="1906731"/>
                </a:lnTo>
                <a:close/>
                <a:moveTo>
                  <a:pt x="3664935" y="1887823"/>
                </a:moveTo>
                <a:cubicBezTo>
                  <a:pt x="3667105" y="1886082"/>
                  <a:pt x="3671834" y="1886302"/>
                  <a:pt x="3674937" y="1887827"/>
                </a:cubicBezTo>
                <a:cubicBezTo>
                  <a:pt x="3678037" y="1889354"/>
                  <a:pt x="3679509" y="1892189"/>
                  <a:pt x="3675166" y="1895675"/>
                </a:cubicBezTo>
                <a:cubicBezTo>
                  <a:pt x="3675166" y="1895675"/>
                  <a:pt x="3660590" y="1891310"/>
                  <a:pt x="3664935" y="1887823"/>
                </a:cubicBezTo>
                <a:close/>
                <a:moveTo>
                  <a:pt x="4754995" y="1495823"/>
                </a:moveTo>
                <a:cubicBezTo>
                  <a:pt x="4748016" y="1495866"/>
                  <a:pt x="4737598" y="1498668"/>
                  <a:pt x="4728550" y="1505931"/>
                </a:cubicBezTo>
                <a:cubicBezTo>
                  <a:pt x="4715523" y="1516388"/>
                  <a:pt x="4760814" y="1502275"/>
                  <a:pt x="4760814" y="1502275"/>
                </a:cubicBezTo>
                <a:cubicBezTo>
                  <a:pt x="4765519" y="1498498"/>
                  <a:pt x="4761977" y="1495782"/>
                  <a:pt x="4754995" y="1495823"/>
                </a:cubicBezTo>
                <a:close/>
                <a:moveTo>
                  <a:pt x="5149957" y="1364769"/>
                </a:moveTo>
                <a:cubicBezTo>
                  <a:pt x="5152851" y="1362445"/>
                  <a:pt x="5156384" y="1361463"/>
                  <a:pt x="5161108" y="1365087"/>
                </a:cubicBezTo>
                <a:cubicBezTo>
                  <a:pt x="5151698" y="1372640"/>
                  <a:pt x="5147357" y="1376126"/>
                  <a:pt x="5142634" y="1372501"/>
                </a:cubicBezTo>
                <a:cubicBezTo>
                  <a:pt x="5144805" y="1370758"/>
                  <a:pt x="5147062" y="1367092"/>
                  <a:pt x="5149957" y="1364769"/>
                </a:cubicBezTo>
                <a:close/>
                <a:moveTo>
                  <a:pt x="5168431" y="1357354"/>
                </a:moveTo>
                <a:cubicBezTo>
                  <a:pt x="5171326" y="1355030"/>
                  <a:pt x="5174860" y="1354048"/>
                  <a:pt x="5179584" y="1357672"/>
                </a:cubicBezTo>
                <a:cubicBezTo>
                  <a:pt x="5170174" y="1365225"/>
                  <a:pt x="5165831" y="1368711"/>
                  <a:pt x="5161108" y="1365087"/>
                </a:cubicBezTo>
                <a:cubicBezTo>
                  <a:pt x="5163280" y="1363344"/>
                  <a:pt x="5165537" y="1359678"/>
                  <a:pt x="5168431" y="1357354"/>
                </a:cubicBezTo>
                <a:close/>
                <a:moveTo>
                  <a:pt x="4752902" y="1343675"/>
                </a:moveTo>
                <a:lnTo>
                  <a:pt x="4757638" y="1344176"/>
                </a:lnTo>
                <a:cubicBezTo>
                  <a:pt x="4757638" y="1344176"/>
                  <a:pt x="4755596" y="1343959"/>
                  <a:pt x="4753047" y="1343691"/>
                </a:cubicBezTo>
                <a:close/>
                <a:moveTo>
                  <a:pt x="4743865" y="1342719"/>
                </a:moveTo>
                <a:cubicBezTo>
                  <a:pt x="4742335" y="1342557"/>
                  <a:pt x="4743355" y="1342665"/>
                  <a:pt x="4745396" y="1342881"/>
                </a:cubicBezTo>
                <a:lnTo>
                  <a:pt x="4752902" y="1343675"/>
                </a:lnTo>
                <a:close/>
                <a:moveTo>
                  <a:pt x="4891092" y="1298842"/>
                </a:moveTo>
                <a:cubicBezTo>
                  <a:pt x="4891470" y="1305949"/>
                  <a:pt x="4849010" y="1316553"/>
                  <a:pt x="4862761" y="1305516"/>
                </a:cubicBezTo>
                <a:cubicBezTo>
                  <a:pt x="4871447" y="1298543"/>
                  <a:pt x="4891092" y="1298842"/>
                  <a:pt x="4891092" y="1298842"/>
                </a:cubicBezTo>
                <a:close/>
                <a:moveTo>
                  <a:pt x="3596761" y="839638"/>
                </a:moveTo>
                <a:cubicBezTo>
                  <a:pt x="3574751" y="840970"/>
                  <a:pt x="3526537" y="852559"/>
                  <a:pt x="3519739" y="852456"/>
                </a:cubicBezTo>
                <a:cubicBezTo>
                  <a:pt x="3491410" y="859131"/>
                  <a:pt x="3435883" y="865392"/>
                  <a:pt x="3426474" y="872945"/>
                </a:cubicBezTo>
                <a:cubicBezTo>
                  <a:pt x="3414273" y="898807"/>
                  <a:pt x="3612252" y="846163"/>
                  <a:pt x="3607529" y="842538"/>
                </a:cubicBezTo>
                <a:cubicBezTo>
                  <a:pt x="3608519" y="839889"/>
                  <a:pt x="3604094" y="839193"/>
                  <a:pt x="3596761" y="839638"/>
                </a:cubicBezTo>
                <a:close/>
                <a:moveTo>
                  <a:pt x="3564272" y="824125"/>
                </a:moveTo>
                <a:cubicBezTo>
                  <a:pt x="3541010" y="826732"/>
                  <a:pt x="3513086" y="826902"/>
                  <a:pt x="3475692" y="833437"/>
                </a:cubicBezTo>
                <a:cubicBezTo>
                  <a:pt x="3459122" y="841178"/>
                  <a:pt x="3394976" y="856522"/>
                  <a:pt x="3391522" y="861382"/>
                </a:cubicBezTo>
                <a:cubicBezTo>
                  <a:pt x="3390369" y="863002"/>
                  <a:pt x="3395961" y="863456"/>
                  <a:pt x="3412306" y="862076"/>
                </a:cubicBezTo>
                <a:cubicBezTo>
                  <a:pt x="3463045" y="851005"/>
                  <a:pt x="3522912" y="841259"/>
                  <a:pt x="3564272" y="824125"/>
                </a:cubicBezTo>
                <a:close/>
                <a:moveTo>
                  <a:pt x="3692830" y="816296"/>
                </a:moveTo>
                <a:cubicBezTo>
                  <a:pt x="3671323" y="817051"/>
                  <a:pt x="3628881" y="825400"/>
                  <a:pt x="3625626" y="828013"/>
                </a:cubicBezTo>
                <a:cubicBezTo>
                  <a:pt x="3616595" y="842676"/>
                  <a:pt x="3704795" y="826254"/>
                  <a:pt x="3705137" y="818563"/>
                </a:cubicBezTo>
                <a:cubicBezTo>
                  <a:pt x="3704842" y="816636"/>
                  <a:pt x="3700001" y="816044"/>
                  <a:pt x="3692830" y="816296"/>
                </a:cubicBezTo>
                <a:close/>
                <a:moveTo>
                  <a:pt x="3760179" y="775404"/>
                </a:moveTo>
                <a:cubicBezTo>
                  <a:pt x="3755049" y="775718"/>
                  <a:pt x="3747051" y="776578"/>
                  <a:pt x="3735435" y="778179"/>
                </a:cubicBezTo>
                <a:cubicBezTo>
                  <a:pt x="3735435" y="778179"/>
                  <a:pt x="3707513" y="778345"/>
                  <a:pt x="3703171" y="781832"/>
                </a:cubicBezTo>
                <a:cubicBezTo>
                  <a:pt x="3693141" y="795443"/>
                  <a:pt x="3768570" y="779381"/>
                  <a:pt x="3767714" y="775901"/>
                </a:cubicBezTo>
                <a:cubicBezTo>
                  <a:pt x="3767571" y="775321"/>
                  <a:pt x="3765309" y="775090"/>
                  <a:pt x="3760179" y="775404"/>
                </a:cubicBezTo>
                <a:close/>
                <a:moveTo>
                  <a:pt x="2003119" y="752530"/>
                </a:moveTo>
                <a:cubicBezTo>
                  <a:pt x="1993330" y="752973"/>
                  <a:pt x="1999219" y="764311"/>
                  <a:pt x="2008287" y="764447"/>
                </a:cubicBezTo>
                <a:close/>
                <a:moveTo>
                  <a:pt x="3944474" y="748786"/>
                </a:moveTo>
                <a:cubicBezTo>
                  <a:pt x="3906701" y="748212"/>
                  <a:pt x="3884260" y="766225"/>
                  <a:pt x="3828392" y="780179"/>
                </a:cubicBezTo>
                <a:cubicBezTo>
                  <a:pt x="3818337" y="782688"/>
                  <a:pt x="3760896" y="788478"/>
                  <a:pt x="3731320" y="799185"/>
                </a:cubicBezTo>
                <a:cubicBezTo>
                  <a:pt x="3721461" y="802754"/>
                  <a:pt x="3714698" y="806868"/>
                  <a:pt x="3713818" y="811591"/>
                </a:cubicBezTo>
                <a:cubicBezTo>
                  <a:pt x="3718543" y="815214"/>
                  <a:pt x="3741744" y="811423"/>
                  <a:pt x="3741744" y="811423"/>
                </a:cubicBezTo>
                <a:cubicBezTo>
                  <a:pt x="3815744" y="797745"/>
                  <a:pt x="3888985" y="769848"/>
                  <a:pt x="3944474" y="748786"/>
                </a:cubicBezTo>
                <a:close/>
                <a:moveTo>
                  <a:pt x="3994453" y="723499"/>
                </a:moveTo>
                <a:cubicBezTo>
                  <a:pt x="3990111" y="726983"/>
                  <a:pt x="4000345" y="734833"/>
                  <a:pt x="4004686" y="731348"/>
                </a:cubicBezTo>
                <a:cubicBezTo>
                  <a:pt x="4013753" y="731486"/>
                  <a:pt x="3994453" y="723499"/>
                  <a:pt x="3994453" y="723499"/>
                </a:cubicBezTo>
                <a:close/>
                <a:moveTo>
                  <a:pt x="4177123" y="638656"/>
                </a:moveTo>
                <a:cubicBezTo>
                  <a:pt x="4172780" y="642142"/>
                  <a:pt x="4168057" y="638519"/>
                  <a:pt x="4163716" y="642003"/>
                </a:cubicBezTo>
                <a:cubicBezTo>
                  <a:pt x="4150344" y="660152"/>
                  <a:pt x="4209388" y="635001"/>
                  <a:pt x="4177123" y="638656"/>
                </a:cubicBezTo>
                <a:close/>
                <a:moveTo>
                  <a:pt x="3868238" y="583642"/>
                </a:moveTo>
                <a:cubicBezTo>
                  <a:pt x="3869219" y="583116"/>
                  <a:pt x="3867408" y="583244"/>
                  <a:pt x="3863877" y="583771"/>
                </a:cubicBezTo>
                <a:cubicBezTo>
                  <a:pt x="3853284" y="585351"/>
                  <a:pt x="3827208" y="590512"/>
                  <a:pt x="3814565" y="592318"/>
                </a:cubicBezTo>
                <a:cubicBezTo>
                  <a:pt x="3584291" y="662232"/>
                  <a:pt x="3356054" y="699620"/>
                  <a:pt x="3121023" y="751112"/>
                </a:cubicBezTo>
                <a:cubicBezTo>
                  <a:pt x="3092694" y="757786"/>
                  <a:pt x="3018695" y="771464"/>
                  <a:pt x="3014351" y="774950"/>
                </a:cubicBezTo>
                <a:lnTo>
                  <a:pt x="3010008" y="778437"/>
                </a:lnTo>
                <a:cubicBezTo>
                  <a:pt x="3070636" y="782906"/>
                  <a:pt x="3154455" y="755171"/>
                  <a:pt x="3227731" y="742075"/>
                </a:cubicBezTo>
                <a:cubicBezTo>
                  <a:pt x="3422540" y="700628"/>
                  <a:pt x="3635475" y="659457"/>
                  <a:pt x="3846893" y="589849"/>
                </a:cubicBezTo>
                <a:cubicBezTo>
                  <a:pt x="3860663" y="586211"/>
                  <a:pt x="3866934" y="584345"/>
                  <a:pt x="3868238" y="583642"/>
                </a:cubicBezTo>
                <a:close/>
                <a:moveTo>
                  <a:pt x="3294534" y="459836"/>
                </a:moveTo>
                <a:cubicBezTo>
                  <a:pt x="3286271" y="460599"/>
                  <a:pt x="3278103" y="463139"/>
                  <a:pt x="3269055" y="470402"/>
                </a:cubicBezTo>
                <a:cubicBezTo>
                  <a:pt x="3288700" y="470700"/>
                  <a:pt x="3306830" y="470972"/>
                  <a:pt x="3320580" y="459934"/>
                </a:cubicBezTo>
                <a:cubicBezTo>
                  <a:pt x="3311154" y="460088"/>
                  <a:pt x="3302797" y="459073"/>
                  <a:pt x="3294534" y="459836"/>
                </a:cubicBezTo>
                <a:close/>
                <a:moveTo>
                  <a:pt x="4629210" y="424422"/>
                </a:moveTo>
                <a:lnTo>
                  <a:pt x="4618093" y="429271"/>
                </a:lnTo>
                <a:cubicBezTo>
                  <a:pt x="4613369" y="425647"/>
                  <a:pt x="4613369" y="425647"/>
                  <a:pt x="4609027" y="429134"/>
                </a:cubicBezTo>
                <a:close/>
                <a:moveTo>
                  <a:pt x="3602058" y="389390"/>
                </a:moveTo>
                <a:cubicBezTo>
                  <a:pt x="3590260" y="389286"/>
                  <a:pt x="3566845" y="392632"/>
                  <a:pt x="3550510" y="397712"/>
                </a:cubicBezTo>
                <a:cubicBezTo>
                  <a:pt x="3476891" y="418497"/>
                  <a:pt x="3417022" y="428247"/>
                  <a:pt x="3357252" y="453979"/>
                </a:cubicBezTo>
                <a:cubicBezTo>
                  <a:pt x="3426913" y="443787"/>
                  <a:pt x="3523730" y="419209"/>
                  <a:pt x="3583943" y="401771"/>
                </a:cubicBezTo>
                <a:cubicBezTo>
                  <a:pt x="3614050" y="393048"/>
                  <a:pt x="3613858" y="389496"/>
                  <a:pt x="3602058" y="389390"/>
                </a:cubicBezTo>
                <a:close/>
                <a:moveTo>
                  <a:pt x="3267082" y="334814"/>
                </a:moveTo>
                <a:cubicBezTo>
                  <a:pt x="3234034" y="337866"/>
                  <a:pt x="3197426" y="345005"/>
                  <a:pt x="3164755" y="355167"/>
                </a:cubicBezTo>
                <a:cubicBezTo>
                  <a:pt x="3198187" y="359225"/>
                  <a:pt x="3234414" y="344976"/>
                  <a:pt x="3267082" y="334814"/>
                </a:cubicBezTo>
                <a:close/>
                <a:moveTo>
                  <a:pt x="3298970" y="324049"/>
                </a:moveTo>
                <a:cubicBezTo>
                  <a:pt x="3294625" y="327535"/>
                  <a:pt x="3309201" y="331902"/>
                  <a:pt x="3309201" y="331902"/>
                </a:cubicBezTo>
                <a:cubicBezTo>
                  <a:pt x="3313544" y="328415"/>
                  <a:pt x="3312071" y="325580"/>
                  <a:pt x="3308971" y="324053"/>
                </a:cubicBezTo>
                <a:cubicBezTo>
                  <a:pt x="3305869" y="322528"/>
                  <a:pt x="3301140" y="322308"/>
                  <a:pt x="3298970" y="324049"/>
                </a:cubicBezTo>
                <a:close/>
                <a:moveTo>
                  <a:pt x="4574377" y="204851"/>
                </a:moveTo>
                <a:cubicBezTo>
                  <a:pt x="4574377" y="204851"/>
                  <a:pt x="4545671" y="204417"/>
                  <a:pt x="4536985" y="211390"/>
                </a:cubicBezTo>
                <a:cubicBezTo>
                  <a:pt x="4532297" y="222565"/>
                  <a:pt x="4575140" y="219070"/>
                  <a:pt x="4574377" y="204851"/>
                </a:cubicBezTo>
                <a:close/>
                <a:moveTo>
                  <a:pt x="5034120" y="102759"/>
                </a:moveTo>
                <a:lnTo>
                  <a:pt x="5028612" y="104758"/>
                </a:lnTo>
                <a:cubicBezTo>
                  <a:pt x="5027579" y="105115"/>
                  <a:pt x="5028126" y="104888"/>
                  <a:pt x="5029827" y="104257"/>
                </a:cubicBezTo>
                <a:close/>
                <a:moveTo>
                  <a:pt x="5036886" y="101755"/>
                </a:moveTo>
                <a:lnTo>
                  <a:pt x="5036531" y="101918"/>
                </a:lnTo>
                <a:lnTo>
                  <a:pt x="5034120" y="102759"/>
                </a:lnTo>
                <a:close/>
                <a:moveTo>
                  <a:pt x="4277269" y="23802"/>
                </a:moveTo>
                <a:cubicBezTo>
                  <a:pt x="4279080" y="22349"/>
                  <a:pt x="4281529" y="22238"/>
                  <a:pt x="4283891" y="24050"/>
                </a:cubicBezTo>
                <a:lnTo>
                  <a:pt x="4276491" y="25976"/>
                </a:lnTo>
                <a:close/>
                <a:moveTo>
                  <a:pt x="4408693" y="485"/>
                </a:moveTo>
                <a:cubicBezTo>
                  <a:pt x="4403970" y="-3136"/>
                  <a:pt x="4381532" y="14875"/>
                  <a:pt x="4381532" y="14875"/>
                </a:cubicBezTo>
                <a:cubicBezTo>
                  <a:pt x="4368503" y="25332"/>
                  <a:pt x="4390976" y="22121"/>
                  <a:pt x="4372883" y="36644"/>
                </a:cubicBezTo>
                <a:cubicBezTo>
                  <a:pt x="4355132" y="43479"/>
                  <a:pt x="4303987" y="61056"/>
                  <a:pt x="4267760" y="75306"/>
                </a:cubicBezTo>
                <a:cubicBezTo>
                  <a:pt x="4046934" y="152466"/>
                  <a:pt x="3791392" y="243900"/>
                  <a:pt x="3564294" y="302616"/>
                </a:cubicBezTo>
                <a:cubicBezTo>
                  <a:pt x="3315891" y="372255"/>
                  <a:pt x="3060456" y="409231"/>
                  <a:pt x="2801438" y="463911"/>
                </a:cubicBezTo>
                <a:cubicBezTo>
                  <a:pt x="2797095" y="467398"/>
                  <a:pt x="2755357" y="477420"/>
                  <a:pt x="2760080" y="481042"/>
                </a:cubicBezTo>
                <a:cubicBezTo>
                  <a:pt x="2764803" y="484665"/>
                  <a:pt x="2862446" y="475489"/>
                  <a:pt x="2866790" y="472005"/>
                </a:cubicBezTo>
                <a:cubicBezTo>
                  <a:pt x="2960434" y="458622"/>
                  <a:pt x="3098992" y="424020"/>
                  <a:pt x="3177333" y="406856"/>
                </a:cubicBezTo>
                <a:cubicBezTo>
                  <a:pt x="3334021" y="372529"/>
                  <a:pt x="3449761" y="348830"/>
                  <a:pt x="3597726" y="306672"/>
                </a:cubicBezTo>
                <a:cubicBezTo>
                  <a:pt x="3860326" y="234289"/>
                  <a:pt x="4070574" y="156969"/>
                  <a:pt x="4323665" y="76152"/>
                </a:cubicBezTo>
                <a:cubicBezTo>
                  <a:pt x="4397630" y="47675"/>
                  <a:pt x="4443710" y="34166"/>
                  <a:pt x="4531464" y="9449"/>
                </a:cubicBezTo>
                <a:cubicBezTo>
                  <a:pt x="4582264" y="-436"/>
                  <a:pt x="4549974" y="16834"/>
                  <a:pt x="4503957" y="31528"/>
                </a:cubicBezTo>
                <a:cubicBezTo>
                  <a:pt x="4486206" y="38361"/>
                  <a:pt x="4480696" y="34134"/>
                  <a:pt x="4449192" y="52008"/>
                </a:cubicBezTo>
                <a:cubicBezTo>
                  <a:pt x="4413383" y="88167"/>
                  <a:pt x="4321288" y="116369"/>
                  <a:pt x="4247325" y="144846"/>
                </a:cubicBezTo>
                <a:cubicBezTo>
                  <a:pt x="3858709" y="288722"/>
                  <a:pt x="3456830" y="396293"/>
                  <a:pt x="3054152" y="474843"/>
                </a:cubicBezTo>
                <a:cubicBezTo>
                  <a:pt x="3016758" y="481379"/>
                  <a:pt x="2929347" y="498405"/>
                  <a:pt x="2878545" y="508291"/>
                </a:cubicBezTo>
                <a:cubicBezTo>
                  <a:pt x="2832526" y="522985"/>
                  <a:pt x="2874646" y="520071"/>
                  <a:pt x="2902187" y="512793"/>
                </a:cubicBezTo>
                <a:cubicBezTo>
                  <a:pt x="3134044" y="472499"/>
                  <a:pt x="3356048" y="431466"/>
                  <a:pt x="3586700" y="368662"/>
                </a:cubicBezTo>
                <a:cubicBezTo>
                  <a:pt x="3835891" y="299625"/>
                  <a:pt x="4070126" y="219116"/>
                  <a:pt x="4309466" y="149340"/>
                </a:cubicBezTo>
                <a:cubicBezTo>
                  <a:pt x="4121346" y="231138"/>
                  <a:pt x="3915821" y="312082"/>
                  <a:pt x="3699644" y="363269"/>
                </a:cubicBezTo>
                <a:cubicBezTo>
                  <a:pt x="3689067" y="363108"/>
                  <a:pt x="3671316" y="369943"/>
                  <a:pt x="3652839" y="377359"/>
                </a:cubicBezTo>
                <a:cubicBezTo>
                  <a:pt x="4083153" y="208659"/>
                  <a:pt x="3592210" y="372889"/>
                  <a:pt x="3630403" y="395369"/>
                </a:cubicBezTo>
                <a:cubicBezTo>
                  <a:pt x="3639850" y="402616"/>
                  <a:pt x="3782711" y="349727"/>
                  <a:pt x="3809527" y="343032"/>
                </a:cubicBezTo>
                <a:cubicBezTo>
                  <a:pt x="3974865" y="286932"/>
                  <a:pt x="4168530" y="224159"/>
                  <a:pt x="4329523" y="171546"/>
                </a:cubicBezTo>
                <a:cubicBezTo>
                  <a:pt x="4159883" y="245930"/>
                  <a:pt x="3998508" y="291433"/>
                  <a:pt x="3842962" y="347090"/>
                </a:cubicBezTo>
                <a:cubicBezTo>
                  <a:pt x="3829171" y="343330"/>
                  <a:pt x="3819762" y="350882"/>
                  <a:pt x="3811077" y="357854"/>
                </a:cubicBezTo>
                <a:cubicBezTo>
                  <a:pt x="3839442" y="365980"/>
                  <a:pt x="3723702" y="389679"/>
                  <a:pt x="3691032" y="399839"/>
                </a:cubicBezTo>
                <a:cubicBezTo>
                  <a:pt x="3604003" y="423976"/>
                  <a:pt x="3516249" y="448692"/>
                  <a:pt x="3428841" y="465719"/>
                </a:cubicBezTo>
                <a:cubicBezTo>
                  <a:pt x="3354053" y="478793"/>
                  <a:pt x="3312758" y="497110"/>
                  <a:pt x="3252509" y="499749"/>
                </a:cubicBezTo>
                <a:cubicBezTo>
                  <a:pt x="3234034" y="507164"/>
                  <a:pt x="3196640" y="513700"/>
                  <a:pt x="3150559" y="527210"/>
                </a:cubicBezTo>
                <a:cubicBezTo>
                  <a:pt x="3118675" y="537973"/>
                  <a:pt x="3058084" y="548304"/>
                  <a:pt x="3067527" y="555549"/>
                </a:cubicBezTo>
                <a:cubicBezTo>
                  <a:pt x="3067527" y="555549"/>
                  <a:pt x="3147039" y="546099"/>
                  <a:pt x="3151384" y="542613"/>
                </a:cubicBezTo>
                <a:cubicBezTo>
                  <a:pt x="3327716" y="508583"/>
                  <a:pt x="3531586" y="467274"/>
                  <a:pt x="3697304" y="418284"/>
                </a:cubicBezTo>
                <a:cubicBezTo>
                  <a:pt x="3940985" y="345023"/>
                  <a:pt x="4110282" y="278328"/>
                  <a:pt x="4317738" y="219316"/>
                </a:cubicBezTo>
                <a:cubicBezTo>
                  <a:pt x="4331147" y="215967"/>
                  <a:pt x="4404733" y="180381"/>
                  <a:pt x="4441337" y="173240"/>
                </a:cubicBezTo>
                <a:cubicBezTo>
                  <a:pt x="4483456" y="170326"/>
                  <a:pt x="4396083" y="202151"/>
                  <a:pt x="4359858" y="216401"/>
                </a:cubicBezTo>
                <a:cubicBezTo>
                  <a:pt x="4148097" y="293702"/>
                  <a:pt x="3933125" y="367398"/>
                  <a:pt x="3721326" y="429896"/>
                </a:cubicBezTo>
                <a:cubicBezTo>
                  <a:pt x="3462346" y="499374"/>
                  <a:pt x="3225765" y="536044"/>
                  <a:pt x="2981705" y="602198"/>
                </a:cubicBezTo>
                <a:cubicBezTo>
                  <a:pt x="3135598" y="586180"/>
                  <a:pt x="3301732" y="559096"/>
                  <a:pt x="3455210" y="521171"/>
                </a:cubicBezTo>
                <a:cubicBezTo>
                  <a:pt x="3607175" y="483219"/>
                  <a:pt x="3764207" y="441201"/>
                  <a:pt x="3925199" y="388587"/>
                </a:cubicBezTo>
                <a:cubicBezTo>
                  <a:pt x="4186252" y="301380"/>
                  <a:pt x="4471632" y="203297"/>
                  <a:pt x="4737749" y="112022"/>
                </a:cubicBezTo>
                <a:cubicBezTo>
                  <a:pt x="4778701" y="101397"/>
                  <a:pt x="4825124" y="80198"/>
                  <a:pt x="4871583" y="73795"/>
                </a:cubicBezTo>
                <a:cubicBezTo>
                  <a:pt x="4932558" y="70577"/>
                  <a:pt x="4862935" y="95566"/>
                  <a:pt x="4816855" y="109076"/>
                </a:cubicBezTo>
                <a:cubicBezTo>
                  <a:pt x="4743680" y="138158"/>
                  <a:pt x="4665713" y="162430"/>
                  <a:pt x="4588129" y="193813"/>
                </a:cubicBezTo>
                <a:cubicBezTo>
                  <a:pt x="4560972" y="208202"/>
                  <a:pt x="4624737" y="186672"/>
                  <a:pt x="4643277" y="180440"/>
                </a:cubicBezTo>
                <a:cubicBezTo>
                  <a:pt x="4707047" y="158914"/>
                  <a:pt x="4776322" y="141612"/>
                  <a:pt x="4836156" y="117064"/>
                </a:cubicBezTo>
                <a:cubicBezTo>
                  <a:pt x="4905053" y="92653"/>
                  <a:pt x="4982191" y="52976"/>
                  <a:pt x="5055812" y="32190"/>
                </a:cubicBezTo>
                <a:cubicBezTo>
                  <a:pt x="5075483" y="25977"/>
                  <a:pt x="5083920" y="23996"/>
                  <a:pt x="5084869" y="24796"/>
                </a:cubicBezTo>
                <a:cubicBezTo>
                  <a:pt x="5087722" y="27198"/>
                  <a:pt x="5023234" y="54636"/>
                  <a:pt x="4992806" y="67937"/>
                </a:cubicBezTo>
                <a:cubicBezTo>
                  <a:pt x="4952235" y="85672"/>
                  <a:pt x="4905811" y="106872"/>
                  <a:pt x="4891681" y="110804"/>
                </a:cubicBezTo>
                <a:cubicBezTo>
                  <a:pt x="4882997" y="117775"/>
                  <a:pt x="4864900" y="132300"/>
                  <a:pt x="4860561" y="135784"/>
                </a:cubicBezTo>
                <a:cubicBezTo>
                  <a:pt x="4842806" y="142620"/>
                  <a:pt x="4833016" y="143064"/>
                  <a:pt x="4818822" y="145807"/>
                </a:cubicBezTo>
                <a:cubicBezTo>
                  <a:pt x="4814478" y="149294"/>
                  <a:pt x="4806236" y="164560"/>
                  <a:pt x="4786975" y="171371"/>
                </a:cubicBezTo>
                <a:cubicBezTo>
                  <a:pt x="4769223" y="178207"/>
                  <a:pt x="4718418" y="188092"/>
                  <a:pt x="4686191" y="206546"/>
                </a:cubicBezTo>
                <a:cubicBezTo>
                  <a:pt x="4631872" y="235321"/>
                  <a:pt x="4723967" y="207117"/>
                  <a:pt x="4742443" y="199703"/>
                </a:cubicBezTo>
                <a:cubicBezTo>
                  <a:pt x="4770771" y="193027"/>
                  <a:pt x="4797208" y="179221"/>
                  <a:pt x="4811342" y="175292"/>
                </a:cubicBezTo>
                <a:cubicBezTo>
                  <a:pt x="4820407" y="175430"/>
                  <a:pt x="4830637" y="183279"/>
                  <a:pt x="4844049" y="179931"/>
                </a:cubicBezTo>
                <a:cubicBezTo>
                  <a:pt x="4865470" y="178182"/>
                  <a:pt x="4898722" y="164777"/>
                  <a:pt x="4934097" y="148737"/>
                </a:cubicBezTo>
                <a:lnTo>
                  <a:pt x="5036531" y="101918"/>
                </a:lnTo>
                <a:lnTo>
                  <a:pt x="5050415" y="97076"/>
                </a:lnTo>
                <a:cubicBezTo>
                  <a:pt x="5068773" y="90990"/>
                  <a:pt x="5091812" y="84235"/>
                  <a:pt x="5092035" y="88383"/>
                </a:cubicBezTo>
                <a:cubicBezTo>
                  <a:pt x="5097137" y="99117"/>
                  <a:pt x="5018792" y="116278"/>
                  <a:pt x="5018792" y="116278"/>
                </a:cubicBezTo>
                <a:cubicBezTo>
                  <a:pt x="4936144" y="151729"/>
                  <a:pt x="4867246" y="176139"/>
                  <a:pt x="4789663" y="207521"/>
                </a:cubicBezTo>
                <a:cubicBezTo>
                  <a:pt x="4771187" y="214936"/>
                  <a:pt x="4753093" y="229461"/>
                  <a:pt x="4725933" y="243848"/>
                </a:cubicBezTo>
                <a:cubicBezTo>
                  <a:pt x="4689707" y="258099"/>
                  <a:pt x="4670786" y="257220"/>
                  <a:pt x="4657416" y="275368"/>
                </a:cubicBezTo>
                <a:cubicBezTo>
                  <a:pt x="4649173" y="290634"/>
                  <a:pt x="4663343" y="301504"/>
                  <a:pt x="4654660" y="308476"/>
                </a:cubicBezTo>
                <a:cubicBezTo>
                  <a:pt x="4632218" y="326487"/>
                  <a:pt x="4535402" y="351065"/>
                  <a:pt x="4498388" y="364712"/>
                </a:cubicBezTo>
                <a:cubicBezTo>
                  <a:pt x="4374788" y="410788"/>
                  <a:pt x="4255531" y="453380"/>
                  <a:pt x="4113736" y="497995"/>
                </a:cubicBezTo>
                <a:cubicBezTo>
                  <a:pt x="4108667" y="502060"/>
                  <a:pt x="4035048" y="522848"/>
                  <a:pt x="4044493" y="530094"/>
                </a:cubicBezTo>
                <a:cubicBezTo>
                  <a:pt x="4054727" y="537945"/>
                  <a:pt x="4140933" y="498407"/>
                  <a:pt x="4159472" y="492175"/>
                </a:cubicBezTo>
                <a:cubicBezTo>
                  <a:pt x="4348007" y="432284"/>
                  <a:pt x="4522028" y="369214"/>
                  <a:pt x="4729827" y="302512"/>
                </a:cubicBezTo>
                <a:cubicBezTo>
                  <a:pt x="4747578" y="295677"/>
                  <a:pt x="4792870" y="281564"/>
                  <a:pt x="4844017" y="263987"/>
                </a:cubicBezTo>
                <a:cubicBezTo>
                  <a:pt x="4862492" y="256572"/>
                  <a:pt x="5004632" y="204265"/>
                  <a:pt x="4931771" y="239272"/>
                </a:cubicBezTo>
                <a:cubicBezTo>
                  <a:pt x="4863316" y="271974"/>
                  <a:pt x="4973506" y="229247"/>
                  <a:pt x="4986914" y="225900"/>
                </a:cubicBezTo>
                <a:cubicBezTo>
                  <a:pt x="4996704" y="225457"/>
                  <a:pt x="5029416" y="230094"/>
                  <a:pt x="5029794" y="237204"/>
                </a:cubicBezTo>
                <a:cubicBezTo>
                  <a:pt x="5025451" y="240691"/>
                  <a:pt x="4869179" y="296925"/>
                  <a:pt x="4850707" y="304342"/>
                </a:cubicBezTo>
                <a:cubicBezTo>
                  <a:pt x="4805793" y="325565"/>
                  <a:pt x="4763712" y="343277"/>
                  <a:pt x="4732210" y="361150"/>
                </a:cubicBezTo>
                <a:cubicBezTo>
                  <a:pt x="4727868" y="364636"/>
                  <a:pt x="4718838" y="379298"/>
                  <a:pt x="4714494" y="382785"/>
                </a:cubicBezTo>
                <a:cubicBezTo>
                  <a:pt x="4669240" y="411696"/>
                  <a:pt x="4566871" y="417250"/>
                  <a:pt x="4577487" y="432209"/>
                </a:cubicBezTo>
                <a:cubicBezTo>
                  <a:pt x="4577487" y="432209"/>
                  <a:pt x="4599960" y="428998"/>
                  <a:pt x="4618093" y="429271"/>
                </a:cubicBezTo>
                <a:cubicBezTo>
                  <a:pt x="4627723" y="425867"/>
                  <a:pt x="4636074" y="423180"/>
                  <a:pt x="4636707" y="422672"/>
                </a:cubicBezTo>
                <a:lnTo>
                  <a:pt x="4629210" y="424422"/>
                </a:lnTo>
                <a:lnTo>
                  <a:pt x="4641698" y="418974"/>
                </a:lnTo>
                <a:cubicBezTo>
                  <a:pt x="4641698" y="418974"/>
                  <a:pt x="4655868" y="429845"/>
                  <a:pt x="4670788" y="426518"/>
                </a:cubicBezTo>
                <a:cubicBezTo>
                  <a:pt x="4703051" y="422864"/>
                  <a:pt x="4775911" y="387857"/>
                  <a:pt x="4803452" y="380580"/>
                </a:cubicBezTo>
                <a:cubicBezTo>
                  <a:pt x="4807794" y="377093"/>
                  <a:pt x="4818029" y="384944"/>
                  <a:pt x="4827095" y="385081"/>
                </a:cubicBezTo>
                <a:cubicBezTo>
                  <a:pt x="4868424" y="381563"/>
                  <a:pt x="4937286" y="342353"/>
                  <a:pt x="4983366" y="328844"/>
                </a:cubicBezTo>
                <a:cubicBezTo>
                  <a:pt x="5024660" y="310528"/>
                  <a:pt x="5074636" y="285239"/>
                  <a:pt x="5138468" y="264896"/>
                </a:cubicBezTo>
                <a:cubicBezTo>
                  <a:pt x="5138468" y="264896"/>
                  <a:pt x="5152601" y="260967"/>
                  <a:pt x="5158110" y="265193"/>
                </a:cubicBezTo>
                <a:cubicBezTo>
                  <a:pt x="5153806" y="283478"/>
                  <a:pt x="5034107" y="317775"/>
                  <a:pt x="5011289" y="328676"/>
                </a:cubicBezTo>
                <a:cubicBezTo>
                  <a:pt x="4759781" y="439113"/>
                  <a:pt x="4501562" y="522810"/>
                  <a:pt x="4236168" y="613504"/>
                </a:cubicBezTo>
                <a:cubicBezTo>
                  <a:pt x="4213350" y="624406"/>
                  <a:pt x="4168438" y="645626"/>
                  <a:pt x="4228651" y="628189"/>
                </a:cubicBezTo>
                <a:cubicBezTo>
                  <a:pt x="4305890" y="604495"/>
                  <a:pt x="4378344" y="575996"/>
                  <a:pt x="4456688" y="558833"/>
                </a:cubicBezTo>
                <a:cubicBezTo>
                  <a:pt x="4338979" y="616245"/>
                  <a:pt x="4214898" y="639228"/>
                  <a:pt x="4096401" y="696036"/>
                </a:cubicBezTo>
                <a:cubicBezTo>
                  <a:pt x="4271186" y="647183"/>
                  <a:pt x="4431074" y="588041"/>
                  <a:pt x="4605858" y="539188"/>
                </a:cubicBezTo>
                <a:cubicBezTo>
                  <a:pt x="4735349" y="504449"/>
                  <a:pt x="4844397" y="440395"/>
                  <a:pt x="4978613" y="409280"/>
                </a:cubicBezTo>
                <a:cubicBezTo>
                  <a:pt x="4950664" y="423061"/>
                  <a:pt x="4905372" y="437176"/>
                  <a:pt x="4960897" y="430911"/>
                </a:cubicBezTo>
                <a:cubicBezTo>
                  <a:pt x="4988439" y="423635"/>
                  <a:pt x="5097905" y="381487"/>
                  <a:pt x="5126615" y="381922"/>
                </a:cubicBezTo>
                <a:cubicBezTo>
                  <a:pt x="5054197" y="425221"/>
                  <a:pt x="5016806" y="431760"/>
                  <a:pt x="4948288" y="463279"/>
                </a:cubicBezTo>
                <a:cubicBezTo>
                  <a:pt x="4852228" y="502076"/>
                  <a:pt x="4934534" y="474318"/>
                  <a:pt x="4972312" y="474891"/>
                </a:cubicBezTo>
                <a:cubicBezTo>
                  <a:pt x="5001020" y="475326"/>
                  <a:pt x="4934915" y="481428"/>
                  <a:pt x="4954213" y="489414"/>
                </a:cubicBezTo>
                <a:cubicBezTo>
                  <a:pt x="4973514" y="497401"/>
                  <a:pt x="5023111" y="465005"/>
                  <a:pt x="5050653" y="457726"/>
                </a:cubicBezTo>
                <a:cubicBezTo>
                  <a:pt x="5078602" y="443942"/>
                  <a:pt x="5110106" y="426070"/>
                  <a:pt x="5146710" y="418928"/>
                </a:cubicBezTo>
                <a:cubicBezTo>
                  <a:pt x="5146710" y="418928"/>
                  <a:pt x="5156945" y="426778"/>
                  <a:pt x="5166011" y="426916"/>
                </a:cubicBezTo>
                <a:cubicBezTo>
                  <a:pt x="5180144" y="422986"/>
                  <a:pt x="5262451" y="395229"/>
                  <a:pt x="5280926" y="387811"/>
                </a:cubicBezTo>
                <a:cubicBezTo>
                  <a:pt x="5383255" y="367459"/>
                  <a:pt x="5226985" y="423697"/>
                  <a:pt x="5199824" y="438083"/>
                </a:cubicBezTo>
                <a:cubicBezTo>
                  <a:pt x="5144335" y="459145"/>
                  <a:pt x="5099040" y="473257"/>
                  <a:pt x="5080946" y="487782"/>
                </a:cubicBezTo>
                <a:cubicBezTo>
                  <a:pt x="4998679" y="530342"/>
                  <a:pt x="4934122" y="551266"/>
                  <a:pt x="4852641" y="594427"/>
                </a:cubicBezTo>
                <a:cubicBezTo>
                  <a:pt x="4786539" y="600530"/>
                  <a:pt x="4803041" y="626825"/>
                  <a:pt x="4852641" y="594427"/>
                </a:cubicBezTo>
                <a:cubicBezTo>
                  <a:pt x="4935328" y="573779"/>
                  <a:pt x="4999057" y="537450"/>
                  <a:pt x="5081364" y="509692"/>
                </a:cubicBezTo>
                <a:cubicBezTo>
                  <a:pt x="5119102" y="495465"/>
                  <a:pt x="5154948" y="474106"/>
                  <a:pt x="5192725" y="474677"/>
                </a:cubicBezTo>
                <a:cubicBezTo>
                  <a:pt x="5206514" y="478436"/>
                  <a:pt x="5211234" y="482061"/>
                  <a:pt x="5225431" y="479316"/>
                </a:cubicBezTo>
                <a:cubicBezTo>
                  <a:pt x="5262039" y="472176"/>
                  <a:pt x="5289162" y="442989"/>
                  <a:pt x="5330113" y="432363"/>
                </a:cubicBezTo>
                <a:cubicBezTo>
                  <a:pt x="5325767" y="435847"/>
                  <a:pt x="5345104" y="458634"/>
                  <a:pt x="5350172" y="454569"/>
                </a:cubicBezTo>
                <a:cubicBezTo>
                  <a:pt x="5373815" y="459069"/>
                  <a:pt x="5459223" y="390512"/>
                  <a:pt x="5487969" y="405746"/>
                </a:cubicBezTo>
                <a:cubicBezTo>
                  <a:pt x="5452502" y="434216"/>
                  <a:pt x="5414728" y="433644"/>
                  <a:pt x="5378158" y="455584"/>
                </a:cubicBezTo>
                <a:cubicBezTo>
                  <a:pt x="5328560" y="487982"/>
                  <a:pt x="5277794" y="512667"/>
                  <a:pt x="5209685" y="537680"/>
                </a:cubicBezTo>
                <a:cubicBezTo>
                  <a:pt x="5100596" y="586937"/>
                  <a:pt x="5343515" y="499455"/>
                  <a:pt x="5348240" y="503079"/>
                </a:cubicBezTo>
                <a:lnTo>
                  <a:pt x="5299403" y="549695"/>
                </a:lnTo>
                <a:cubicBezTo>
                  <a:pt x="5304127" y="553317"/>
                  <a:pt x="5391117" y="514382"/>
                  <a:pt x="5391117" y="514382"/>
                </a:cubicBezTo>
                <a:cubicBezTo>
                  <a:pt x="5436411" y="500270"/>
                  <a:pt x="5445439" y="485609"/>
                  <a:pt x="5482831" y="479071"/>
                </a:cubicBezTo>
                <a:cubicBezTo>
                  <a:pt x="5464739" y="493597"/>
                  <a:pt x="5368681" y="532394"/>
                  <a:pt x="5373404" y="536016"/>
                </a:cubicBezTo>
                <a:cubicBezTo>
                  <a:pt x="5378128" y="539640"/>
                  <a:pt x="5484418" y="508693"/>
                  <a:pt x="5393082" y="551112"/>
                </a:cubicBezTo>
                <a:cubicBezTo>
                  <a:pt x="5333633" y="582771"/>
                  <a:pt x="5255287" y="599935"/>
                  <a:pt x="5205346" y="640023"/>
                </a:cubicBezTo>
                <a:cubicBezTo>
                  <a:pt x="5196659" y="646996"/>
                  <a:pt x="5284858" y="630572"/>
                  <a:pt x="5284415" y="622277"/>
                </a:cubicBezTo>
                <a:cubicBezTo>
                  <a:pt x="5285237" y="637680"/>
                  <a:pt x="5142718" y="682878"/>
                  <a:pt x="5124244" y="690295"/>
                </a:cubicBezTo>
                <a:cubicBezTo>
                  <a:pt x="5041975" y="732853"/>
                  <a:pt x="4954982" y="771787"/>
                  <a:pt x="4854203" y="806962"/>
                </a:cubicBezTo>
                <a:cubicBezTo>
                  <a:pt x="4762484" y="842274"/>
                  <a:pt x="4666046" y="873963"/>
                  <a:pt x="4598252" y="904901"/>
                </a:cubicBezTo>
                <a:cubicBezTo>
                  <a:pt x="4790852" y="850399"/>
                  <a:pt x="5029771" y="758714"/>
                  <a:pt x="5249428" y="673840"/>
                </a:cubicBezTo>
                <a:cubicBezTo>
                  <a:pt x="5285655" y="659589"/>
                  <a:pt x="5383226" y="620814"/>
                  <a:pt x="5313985" y="652914"/>
                </a:cubicBezTo>
                <a:cubicBezTo>
                  <a:pt x="5254532" y="684573"/>
                  <a:pt x="5332839" y="652609"/>
                  <a:pt x="5356103" y="650002"/>
                </a:cubicBezTo>
                <a:cubicBezTo>
                  <a:pt x="5351760" y="653488"/>
                  <a:pt x="5347417" y="656975"/>
                  <a:pt x="5343072" y="660461"/>
                </a:cubicBezTo>
                <a:cubicBezTo>
                  <a:pt x="5347417" y="656975"/>
                  <a:pt x="5329737" y="693406"/>
                  <a:pt x="5335249" y="697635"/>
                </a:cubicBezTo>
                <a:cubicBezTo>
                  <a:pt x="5344695" y="704880"/>
                  <a:pt x="5463952" y="662289"/>
                  <a:pt x="5482428" y="654874"/>
                </a:cubicBezTo>
                <a:cubicBezTo>
                  <a:pt x="5557216" y="641800"/>
                  <a:pt x="5354523" y="719237"/>
                  <a:pt x="5364756" y="727087"/>
                </a:cubicBezTo>
                <a:cubicBezTo>
                  <a:pt x="5369861" y="737819"/>
                  <a:pt x="5494246" y="692347"/>
                  <a:pt x="5430071" y="720380"/>
                </a:cubicBezTo>
                <a:cubicBezTo>
                  <a:pt x="5371407" y="752640"/>
                  <a:pt x="5293482" y="791715"/>
                  <a:pt x="5215172" y="823678"/>
                </a:cubicBezTo>
                <a:cubicBezTo>
                  <a:pt x="5193079" y="833998"/>
                  <a:pt x="5109669" y="855228"/>
                  <a:pt x="5078165" y="873102"/>
                </a:cubicBezTo>
                <a:cubicBezTo>
                  <a:pt x="5037253" y="898529"/>
                  <a:pt x="5147443" y="855801"/>
                  <a:pt x="5160852" y="852452"/>
                </a:cubicBezTo>
                <a:cubicBezTo>
                  <a:pt x="5266701" y="813212"/>
                  <a:pt x="5284833" y="813485"/>
                  <a:pt x="5404878" y="771499"/>
                </a:cubicBezTo>
                <a:cubicBezTo>
                  <a:pt x="5436762" y="760735"/>
                  <a:pt x="5460366" y="750438"/>
                  <a:pt x="5487909" y="743160"/>
                </a:cubicBezTo>
                <a:cubicBezTo>
                  <a:pt x="5552118" y="729925"/>
                  <a:pt x="5451717" y="772209"/>
                  <a:pt x="5428898" y="783110"/>
                </a:cubicBezTo>
                <a:cubicBezTo>
                  <a:pt x="5391883" y="796756"/>
                  <a:pt x="5346213" y="803759"/>
                  <a:pt x="5356039" y="818115"/>
                </a:cubicBezTo>
                <a:cubicBezTo>
                  <a:pt x="5351317" y="814491"/>
                  <a:pt x="5434382" y="800950"/>
                  <a:pt x="5457644" y="798344"/>
                </a:cubicBezTo>
                <a:cubicBezTo>
                  <a:pt x="5457644" y="798344"/>
                  <a:pt x="5494214" y="776404"/>
                  <a:pt x="5489910" y="794689"/>
                </a:cubicBezTo>
                <a:cubicBezTo>
                  <a:pt x="5489910" y="794689"/>
                  <a:pt x="5458026" y="805452"/>
                  <a:pt x="5440274" y="812287"/>
                </a:cubicBezTo>
                <a:cubicBezTo>
                  <a:pt x="5434763" y="808060"/>
                  <a:pt x="5430040" y="804437"/>
                  <a:pt x="5430864" y="819841"/>
                </a:cubicBezTo>
                <a:cubicBezTo>
                  <a:pt x="5430864" y="819841"/>
                  <a:pt x="5435207" y="816354"/>
                  <a:pt x="5440274" y="812287"/>
                </a:cubicBezTo>
                <a:cubicBezTo>
                  <a:pt x="5444652" y="823601"/>
                  <a:pt x="5449756" y="834333"/>
                  <a:pt x="5449756" y="834333"/>
                </a:cubicBezTo>
                <a:cubicBezTo>
                  <a:pt x="5441071" y="841305"/>
                  <a:pt x="5381646" y="859348"/>
                  <a:pt x="5363551" y="873872"/>
                </a:cubicBezTo>
                <a:cubicBezTo>
                  <a:pt x="5363551" y="873872"/>
                  <a:pt x="5336771" y="895369"/>
                  <a:pt x="5386407" y="877771"/>
                </a:cubicBezTo>
                <a:cubicBezTo>
                  <a:pt x="5424148" y="863542"/>
                  <a:pt x="5391093" y="866595"/>
                  <a:pt x="5419802" y="867029"/>
                </a:cubicBezTo>
                <a:cubicBezTo>
                  <a:pt x="5400159" y="866733"/>
                  <a:pt x="5406432" y="885176"/>
                  <a:pt x="5420218" y="888938"/>
                </a:cubicBezTo>
                <a:cubicBezTo>
                  <a:pt x="5411153" y="888798"/>
                  <a:pt x="5524964" y="843168"/>
                  <a:pt x="5529687" y="846792"/>
                </a:cubicBezTo>
                <a:cubicBezTo>
                  <a:pt x="5531235" y="861615"/>
                  <a:pt x="5434415" y="886192"/>
                  <a:pt x="5425728" y="893165"/>
                </a:cubicBezTo>
                <a:cubicBezTo>
                  <a:pt x="5406466" y="899976"/>
                  <a:pt x="5324540" y="934844"/>
                  <a:pt x="5324986" y="943139"/>
                </a:cubicBezTo>
                <a:cubicBezTo>
                  <a:pt x="5325363" y="950247"/>
                  <a:pt x="5389918" y="929324"/>
                  <a:pt x="5408394" y="921909"/>
                </a:cubicBezTo>
                <a:cubicBezTo>
                  <a:pt x="5399330" y="921770"/>
                  <a:pt x="5485980" y="890526"/>
                  <a:pt x="5486360" y="897635"/>
                </a:cubicBezTo>
                <a:cubicBezTo>
                  <a:pt x="5487121" y="911852"/>
                  <a:pt x="5385577" y="932810"/>
                  <a:pt x="5344664" y="958235"/>
                </a:cubicBezTo>
                <a:cubicBezTo>
                  <a:pt x="5312374" y="975504"/>
                  <a:pt x="5308029" y="978990"/>
                  <a:pt x="5262393" y="1000793"/>
                </a:cubicBezTo>
                <a:cubicBezTo>
                  <a:pt x="5240302" y="1011114"/>
                  <a:pt x="5208455" y="1036679"/>
                  <a:pt x="5258813" y="1018499"/>
                </a:cubicBezTo>
                <a:cubicBezTo>
                  <a:pt x="5314304" y="997436"/>
                  <a:pt x="5382032" y="965312"/>
                  <a:pt x="5442244" y="947875"/>
                </a:cubicBezTo>
                <a:cubicBezTo>
                  <a:pt x="5538304" y="909076"/>
                  <a:pt x="5273011" y="1015755"/>
                  <a:pt x="5397369" y="983895"/>
                </a:cubicBezTo>
                <a:cubicBezTo>
                  <a:pt x="5415120" y="977061"/>
                  <a:pt x="5461544" y="955862"/>
                  <a:pt x="5488742" y="956275"/>
                </a:cubicBezTo>
                <a:cubicBezTo>
                  <a:pt x="5521795" y="953223"/>
                  <a:pt x="5448554" y="981120"/>
                  <a:pt x="5412326" y="995368"/>
                </a:cubicBezTo>
                <a:cubicBezTo>
                  <a:pt x="5379655" y="1005530"/>
                  <a:pt x="5343427" y="1019778"/>
                  <a:pt x="5329677" y="1030820"/>
                </a:cubicBezTo>
                <a:cubicBezTo>
                  <a:pt x="5316268" y="1034169"/>
                  <a:pt x="5311582" y="1045342"/>
                  <a:pt x="5298554" y="1055801"/>
                </a:cubicBezTo>
                <a:cubicBezTo>
                  <a:pt x="5257642" y="1081227"/>
                  <a:pt x="5197048" y="1091556"/>
                  <a:pt x="5161202" y="1112917"/>
                </a:cubicBezTo>
                <a:cubicBezTo>
                  <a:pt x="5147791" y="1116265"/>
                  <a:pt x="5130079" y="1137899"/>
                  <a:pt x="5102918" y="1152285"/>
                </a:cubicBezTo>
                <a:cubicBezTo>
                  <a:pt x="5047810" y="1180457"/>
                  <a:pt x="4960780" y="1204593"/>
                  <a:pt x="4905291" y="1225653"/>
                </a:cubicBezTo>
                <a:cubicBezTo>
                  <a:pt x="4749807" y="1282494"/>
                  <a:pt x="4538009" y="1344993"/>
                  <a:pt x="4363264" y="1408644"/>
                </a:cubicBezTo>
                <a:cubicBezTo>
                  <a:pt x="4271550" y="1443959"/>
                  <a:pt x="4391186" y="1408477"/>
                  <a:pt x="4423859" y="1398315"/>
                </a:cubicBezTo>
                <a:cubicBezTo>
                  <a:pt x="4538047" y="1359793"/>
                  <a:pt x="4654127" y="1328401"/>
                  <a:pt x="4759635" y="1296851"/>
                </a:cubicBezTo>
                <a:cubicBezTo>
                  <a:pt x="4847387" y="1272134"/>
                  <a:pt x="4761182" y="1311673"/>
                  <a:pt x="4723445" y="1325900"/>
                </a:cubicBezTo>
                <a:cubicBezTo>
                  <a:pt x="4562832" y="1385621"/>
                  <a:pt x="4406904" y="1434167"/>
                  <a:pt x="4227433" y="1494196"/>
                </a:cubicBezTo>
                <a:cubicBezTo>
                  <a:pt x="4176289" y="1511774"/>
                  <a:pt x="4288852" y="1499271"/>
                  <a:pt x="4283341" y="1495043"/>
                </a:cubicBezTo>
                <a:cubicBezTo>
                  <a:pt x="4441542" y="1460737"/>
                  <a:pt x="4545459" y="1399565"/>
                  <a:pt x="4707280" y="1362355"/>
                </a:cubicBezTo>
                <a:cubicBezTo>
                  <a:pt x="4551389" y="1425701"/>
                  <a:pt x="4381328" y="1478177"/>
                  <a:pt x="4206202" y="1534721"/>
                </a:cubicBezTo>
                <a:cubicBezTo>
                  <a:pt x="4201859" y="1538204"/>
                  <a:pt x="4131414" y="1547794"/>
                  <a:pt x="4146372" y="1559268"/>
                </a:cubicBezTo>
                <a:cubicBezTo>
                  <a:pt x="4151093" y="1562890"/>
                  <a:pt x="4206963" y="1548938"/>
                  <a:pt x="4183764" y="1552730"/>
                </a:cubicBezTo>
                <a:cubicBezTo>
                  <a:pt x="4253043" y="1535429"/>
                  <a:pt x="4349823" y="1496049"/>
                  <a:pt x="4423102" y="1482954"/>
                </a:cubicBezTo>
                <a:cubicBezTo>
                  <a:pt x="4450643" y="1475677"/>
                  <a:pt x="4475010" y="1479593"/>
                  <a:pt x="4492761" y="1472760"/>
                </a:cubicBezTo>
                <a:cubicBezTo>
                  <a:pt x="4562040" y="1455460"/>
                  <a:pt x="4626557" y="1419737"/>
                  <a:pt x="4700558" y="1406058"/>
                </a:cubicBezTo>
                <a:cubicBezTo>
                  <a:pt x="4654135" y="1427257"/>
                  <a:pt x="4626596" y="1434536"/>
                  <a:pt x="4586025" y="1452272"/>
                </a:cubicBezTo>
                <a:cubicBezTo>
                  <a:pt x="4599432" y="1448922"/>
                  <a:pt x="4475010" y="1479593"/>
                  <a:pt x="4470324" y="1490771"/>
                </a:cubicBezTo>
                <a:cubicBezTo>
                  <a:pt x="4476214" y="1502107"/>
                  <a:pt x="4622631" y="1445131"/>
                  <a:pt x="4636040" y="1441783"/>
                </a:cubicBezTo>
                <a:cubicBezTo>
                  <a:pt x="4792310" y="1385546"/>
                  <a:pt x="4884407" y="1357344"/>
                  <a:pt x="5049745" y="1301245"/>
                </a:cubicBezTo>
                <a:cubicBezTo>
                  <a:pt x="5049745" y="1301245"/>
                  <a:pt x="5127672" y="1262172"/>
                  <a:pt x="5133942" y="1280619"/>
                </a:cubicBezTo>
                <a:cubicBezTo>
                  <a:pt x="5129256" y="1291795"/>
                  <a:pt x="4999764" y="1326534"/>
                  <a:pt x="4995423" y="1330018"/>
                </a:cubicBezTo>
                <a:cubicBezTo>
                  <a:pt x="4871037" y="1375491"/>
                  <a:pt x="4756845" y="1414014"/>
                  <a:pt x="4628902" y="1463577"/>
                </a:cubicBezTo>
                <a:cubicBezTo>
                  <a:pt x="4710042" y="1428103"/>
                  <a:pt x="4600195" y="1463141"/>
                  <a:pt x="4605298" y="1473875"/>
                </a:cubicBezTo>
                <a:cubicBezTo>
                  <a:pt x="4615912" y="1488835"/>
                  <a:pt x="4771803" y="1425487"/>
                  <a:pt x="4785212" y="1422139"/>
                </a:cubicBezTo>
                <a:cubicBezTo>
                  <a:pt x="4922220" y="1372714"/>
                  <a:pt x="5069803" y="1323450"/>
                  <a:pt x="5234038" y="1260824"/>
                </a:cubicBezTo>
                <a:cubicBezTo>
                  <a:pt x="5234038" y="1260824"/>
                  <a:pt x="5321411" y="1228997"/>
                  <a:pt x="5313103" y="1243080"/>
                </a:cubicBezTo>
                <a:cubicBezTo>
                  <a:pt x="5299353" y="1254117"/>
                  <a:pt x="5248548" y="1264003"/>
                  <a:pt x="5225733" y="1274906"/>
                </a:cubicBezTo>
                <a:cubicBezTo>
                  <a:pt x="5234416" y="1267933"/>
                  <a:pt x="5134358" y="1302526"/>
                  <a:pt x="5149316" y="1314000"/>
                </a:cubicBezTo>
                <a:cubicBezTo>
                  <a:pt x="5154040" y="1317625"/>
                  <a:pt x="5249372" y="1279406"/>
                  <a:pt x="5267849" y="1271991"/>
                </a:cubicBezTo>
                <a:cubicBezTo>
                  <a:pt x="5308419" y="1254255"/>
                  <a:pt x="5345432" y="1240610"/>
                  <a:pt x="5382828" y="1234072"/>
                </a:cubicBezTo>
                <a:cubicBezTo>
                  <a:pt x="5222592" y="1300904"/>
                  <a:pt x="5053637" y="1359906"/>
                  <a:pt x="4874549" y="1427044"/>
                </a:cubicBezTo>
                <a:cubicBezTo>
                  <a:pt x="4874549" y="1427044"/>
                  <a:pt x="4841116" y="1422986"/>
                  <a:pt x="4841879" y="1437205"/>
                </a:cubicBezTo>
                <a:cubicBezTo>
                  <a:pt x="4843046" y="1444918"/>
                  <a:pt x="4925352" y="1417158"/>
                  <a:pt x="4879272" y="1430668"/>
                </a:cubicBezTo>
                <a:cubicBezTo>
                  <a:pt x="5031580" y="1385027"/>
                  <a:pt x="5204841" y="1307737"/>
                  <a:pt x="5356805" y="1269786"/>
                </a:cubicBezTo>
                <a:cubicBezTo>
                  <a:pt x="5216218" y="1336915"/>
                  <a:pt x="5013106" y="1392441"/>
                  <a:pt x="4847426" y="1456231"/>
                </a:cubicBezTo>
                <a:cubicBezTo>
                  <a:pt x="4834016" y="1459580"/>
                  <a:pt x="4774185" y="1484127"/>
                  <a:pt x="4784419" y="1491977"/>
                </a:cubicBezTo>
                <a:lnTo>
                  <a:pt x="4862383" y="1467704"/>
                </a:lnTo>
                <a:cubicBezTo>
                  <a:pt x="4936347" y="1439228"/>
                  <a:pt x="5017866" y="1410865"/>
                  <a:pt x="5092210" y="1389497"/>
                </a:cubicBezTo>
                <a:cubicBezTo>
                  <a:pt x="4973335" y="1439195"/>
                  <a:pt x="4830092" y="1484974"/>
                  <a:pt x="4688739" y="1537884"/>
                </a:cubicBezTo>
                <a:cubicBezTo>
                  <a:pt x="4554563" y="1583801"/>
                  <a:pt x="4411666" y="1621889"/>
                  <a:pt x="4288066" y="1667965"/>
                </a:cubicBezTo>
                <a:cubicBezTo>
                  <a:pt x="4163678" y="1713437"/>
                  <a:pt x="4031013" y="1759376"/>
                  <a:pt x="3892075" y="1786867"/>
                </a:cubicBezTo>
                <a:cubicBezTo>
                  <a:pt x="3877880" y="1789614"/>
                  <a:pt x="3808603" y="1806915"/>
                  <a:pt x="3864129" y="1800651"/>
                </a:cubicBezTo>
                <a:cubicBezTo>
                  <a:pt x="3921167" y="1794412"/>
                  <a:pt x="4013259" y="1766210"/>
                  <a:pt x="4053870" y="1763273"/>
                </a:cubicBezTo>
                <a:cubicBezTo>
                  <a:pt x="4008957" y="1784496"/>
                  <a:pt x="3981413" y="1791775"/>
                  <a:pt x="3935337" y="1805283"/>
                </a:cubicBezTo>
                <a:cubicBezTo>
                  <a:pt x="3925099" y="1807940"/>
                  <a:pt x="3911616" y="1811657"/>
                  <a:pt x="3897075" y="1815914"/>
                </a:cubicBezTo>
                <a:lnTo>
                  <a:pt x="3883313" y="1820192"/>
                </a:lnTo>
                <a:lnTo>
                  <a:pt x="3720882" y="1863226"/>
                </a:lnTo>
                <a:lnTo>
                  <a:pt x="3587827" y="1892895"/>
                </a:lnTo>
                <a:lnTo>
                  <a:pt x="3620808" y="1901022"/>
                </a:lnTo>
                <a:lnTo>
                  <a:pt x="3633048" y="1898588"/>
                </a:lnTo>
                <a:lnTo>
                  <a:pt x="3623161" y="1901602"/>
                </a:lnTo>
                <a:lnTo>
                  <a:pt x="3670707" y="1913319"/>
                </a:lnTo>
                <a:lnTo>
                  <a:pt x="3706524" y="1920590"/>
                </a:lnTo>
                <a:lnTo>
                  <a:pt x="3742693" y="1913282"/>
                </a:lnTo>
                <a:lnTo>
                  <a:pt x="3830547" y="1891318"/>
                </a:lnTo>
                <a:lnTo>
                  <a:pt x="3842233" y="1901571"/>
                </a:lnTo>
                <a:lnTo>
                  <a:pt x="3756767" y="1923474"/>
                </a:lnTo>
                <a:lnTo>
                  <a:pt x="3739633" y="1927311"/>
                </a:lnTo>
                <a:lnTo>
                  <a:pt x="3931428" y="1966246"/>
                </a:lnTo>
                <a:cubicBezTo>
                  <a:pt x="4105955" y="1998781"/>
                  <a:pt x="4281758" y="2026632"/>
                  <a:pt x="4457929" y="2054673"/>
                </a:cubicBezTo>
                <a:cubicBezTo>
                  <a:pt x="4495197" y="2058457"/>
                  <a:pt x="4530868" y="2059490"/>
                  <a:pt x="4565479" y="2062692"/>
                </a:cubicBezTo>
                <a:lnTo>
                  <a:pt x="4658815" y="2082092"/>
                </a:lnTo>
                <a:lnTo>
                  <a:pt x="4655074" y="2086862"/>
                </a:lnTo>
                <a:cubicBezTo>
                  <a:pt x="4541877" y="2067788"/>
                  <a:pt x="4452583" y="2056123"/>
                  <a:pt x="4761647" y="2115834"/>
                </a:cubicBezTo>
                <a:cubicBezTo>
                  <a:pt x="4738056" y="2107184"/>
                  <a:pt x="4649730" y="2088313"/>
                  <a:pt x="4653214" y="2094309"/>
                </a:cubicBezTo>
                <a:cubicBezTo>
                  <a:pt x="4649730" y="2088313"/>
                  <a:pt x="4649730" y="2088313"/>
                  <a:pt x="4655074" y="2086862"/>
                </a:cubicBezTo>
                <a:cubicBezTo>
                  <a:pt x="4719501" y="2098327"/>
                  <a:pt x="4792758" y="2114343"/>
                  <a:pt x="4796243" y="2120341"/>
                </a:cubicBezTo>
                <a:cubicBezTo>
                  <a:pt x="4792758" y="2114343"/>
                  <a:pt x="4765132" y="2121833"/>
                  <a:pt x="4765132" y="2121833"/>
                </a:cubicBezTo>
                <a:cubicBezTo>
                  <a:pt x="4749091" y="2126181"/>
                  <a:pt x="4772100" y="2133828"/>
                  <a:pt x="4749823" y="2139869"/>
                </a:cubicBezTo>
                <a:cubicBezTo>
                  <a:pt x="4730298" y="2138218"/>
                  <a:pt x="4674705" y="2131303"/>
                  <a:pt x="4634764" y="2128244"/>
                </a:cubicBezTo>
                <a:cubicBezTo>
                  <a:pt x="4394340" y="2099685"/>
                  <a:pt x="4115446" y="2068827"/>
                  <a:pt x="3874680" y="2018374"/>
                </a:cubicBezTo>
                <a:cubicBezTo>
                  <a:pt x="3808416" y="2005961"/>
                  <a:pt x="3742363" y="1991248"/>
                  <a:pt x="3676328" y="1975066"/>
                </a:cubicBezTo>
                <a:lnTo>
                  <a:pt x="3606787" y="1956782"/>
                </a:lnTo>
                <a:lnTo>
                  <a:pt x="3572624" y="1964233"/>
                </a:lnTo>
                <a:lnTo>
                  <a:pt x="3579362" y="1965928"/>
                </a:lnTo>
                <a:cubicBezTo>
                  <a:pt x="3689995" y="1993654"/>
                  <a:pt x="3787559" y="2017111"/>
                  <a:pt x="3906131" y="2038777"/>
                </a:cubicBezTo>
                <a:cubicBezTo>
                  <a:pt x="4185948" y="2092532"/>
                  <a:pt x="4416067" y="2115782"/>
                  <a:pt x="4689226" y="2156296"/>
                </a:cubicBezTo>
                <a:cubicBezTo>
                  <a:pt x="4770582" y="2163172"/>
                  <a:pt x="4819937" y="2171780"/>
                  <a:pt x="4913609" y="2189203"/>
                </a:cubicBezTo>
                <a:cubicBezTo>
                  <a:pt x="4966446" y="2203811"/>
                  <a:pt x="4929409" y="2205751"/>
                  <a:pt x="4879743" y="2198384"/>
                </a:cubicBezTo>
                <a:cubicBezTo>
                  <a:pt x="4860219" y="2196733"/>
                  <a:pt x="4856152" y="2189735"/>
                  <a:pt x="4819696" y="2192674"/>
                </a:cubicBezTo>
                <a:cubicBezTo>
                  <a:pt x="4773277" y="2212203"/>
                  <a:pt x="4674260" y="2196229"/>
                  <a:pt x="4592904" y="2189354"/>
                </a:cubicBezTo>
                <a:cubicBezTo>
                  <a:pt x="4273669" y="2157858"/>
                  <a:pt x="3953549" y="2101867"/>
                  <a:pt x="3636726" y="2027082"/>
                </a:cubicBezTo>
                <a:lnTo>
                  <a:pt x="3476019" y="1985914"/>
                </a:lnTo>
                <a:lnTo>
                  <a:pt x="3474894" y="1986169"/>
                </a:lnTo>
                <a:lnTo>
                  <a:pt x="3445943" y="1992754"/>
                </a:lnTo>
                <a:lnTo>
                  <a:pt x="3515950" y="2012774"/>
                </a:lnTo>
                <a:cubicBezTo>
                  <a:pt x="3634151" y="2044234"/>
                  <a:pt x="3753089" y="2072746"/>
                  <a:pt x="3875856" y="2096748"/>
                </a:cubicBezTo>
                <a:cubicBezTo>
                  <a:pt x="4141493" y="2147400"/>
                  <a:pt x="4396097" y="2179059"/>
                  <a:pt x="4652322" y="2224166"/>
                </a:cubicBezTo>
                <a:cubicBezTo>
                  <a:pt x="4442458" y="2216251"/>
                  <a:pt x="4215824" y="2199000"/>
                  <a:pt x="3988115" y="2146165"/>
                </a:cubicBezTo>
                <a:cubicBezTo>
                  <a:pt x="3977811" y="2140858"/>
                  <a:pt x="3958286" y="2139206"/>
                  <a:pt x="3937869" y="2137798"/>
                </a:cubicBezTo>
                <a:cubicBezTo>
                  <a:pt x="4412136" y="2174710"/>
                  <a:pt x="3879922" y="2103747"/>
                  <a:pt x="3910245" y="2145287"/>
                </a:cubicBezTo>
                <a:cubicBezTo>
                  <a:pt x="3917215" y="2157285"/>
                  <a:pt x="4073688" y="2172727"/>
                  <a:pt x="4102044" y="2178927"/>
                </a:cubicBezTo>
                <a:cubicBezTo>
                  <a:pt x="4281529" y="2202018"/>
                  <a:pt x="4490843" y="2232067"/>
                  <a:pt x="4664979" y="2256607"/>
                </a:cubicBezTo>
                <a:cubicBezTo>
                  <a:pt x="4475534" y="2250104"/>
                  <a:pt x="4303260" y="2218115"/>
                  <a:pt x="4133498" y="2199332"/>
                </a:cubicBezTo>
                <a:cubicBezTo>
                  <a:pt x="4121180" y="2188784"/>
                  <a:pt x="4109595" y="2191924"/>
                  <a:pt x="4098903" y="2194824"/>
                </a:cubicBezTo>
                <a:cubicBezTo>
                  <a:pt x="4124115" y="2216920"/>
                  <a:pt x="4003365" y="2184847"/>
                  <a:pt x="3968191" y="2179339"/>
                </a:cubicBezTo>
                <a:cubicBezTo>
                  <a:pt x="3875409" y="2161675"/>
                  <a:pt x="3781737" y="2144252"/>
                  <a:pt x="3690820" y="2119139"/>
                </a:cubicBezTo>
                <a:cubicBezTo>
                  <a:pt x="3613496" y="2096125"/>
                  <a:pt x="3567316" y="2094757"/>
                  <a:pt x="3507506" y="2068154"/>
                </a:cubicBezTo>
                <a:cubicBezTo>
                  <a:pt x="3487091" y="2066745"/>
                  <a:pt x="3448429" y="2055236"/>
                  <a:pt x="3399074" y="2046630"/>
                </a:cubicBezTo>
                <a:cubicBezTo>
                  <a:pt x="3364479" y="2042119"/>
                  <a:pt x="3301918" y="2023208"/>
                  <a:pt x="3308886" y="2035203"/>
                </a:cubicBezTo>
                <a:cubicBezTo>
                  <a:pt x="3308886" y="2035203"/>
                  <a:pt x="3389693" y="2064217"/>
                  <a:pt x="3395041" y="2062768"/>
                </a:cubicBezTo>
                <a:cubicBezTo>
                  <a:pt x="3578352" y="2113753"/>
                  <a:pt x="3790911" y="2170694"/>
                  <a:pt x="3968534" y="2201234"/>
                </a:cubicBezTo>
                <a:cubicBezTo>
                  <a:pt x="4230106" y="2244891"/>
                  <a:pt x="4416798" y="2259084"/>
                  <a:pt x="4638428" y="2299680"/>
                </a:cubicBezTo>
                <a:cubicBezTo>
                  <a:pt x="4652608" y="2302781"/>
                  <a:pt x="4735827" y="2302209"/>
                  <a:pt x="4773905" y="2312715"/>
                </a:cubicBezTo>
                <a:cubicBezTo>
                  <a:pt x="4816052" y="2330221"/>
                  <a:pt x="4720518" y="2320244"/>
                  <a:pt x="4680577" y="2317186"/>
                </a:cubicBezTo>
                <a:cubicBezTo>
                  <a:pt x="4448984" y="2293179"/>
                  <a:pt x="4215378" y="2263928"/>
                  <a:pt x="3988399" y="2224781"/>
                </a:cubicBezTo>
                <a:cubicBezTo>
                  <a:pt x="3713040" y="2169818"/>
                  <a:pt x="3469920" y="2092229"/>
                  <a:pt x="3210210" y="2041126"/>
                </a:cubicBezTo>
                <a:cubicBezTo>
                  <a:pt x="3365894" y="2099600"/>
                  <a:pt x="3537041" y="2152726"/>
                  <a:pt x="3699204" y="2188616"/>
                </a:cubicBezTo>
                <a:cubicBezTo>
                  <a:pt x="3859896" y="2223745"/>
                  <a:pt x="4026824" y="2257184"/>
                  <a:pt x="4200960" y="2281722"/>
                </a:cubicBezTo>
                <a:cubicBezTo>
                  <a:pt x="4483921" y="2319580"/>
                  <a:pt x="4794115" y="2358156"/>
                  <a:pt x="5083311" y="2394320"/>
                </a:cubicBezTo>
                <a:cubicBezTo>
                  <a:pt x="5126740" y="2403380"/>
                  <a:pt x="5178848" y="2404297"/>
                  <a:pt x="5226340" y="2420351"/>
                </a:cubicBezTo>
                <a:cubicBezTo>
                  <a:pt x="5287042" y="2446715"/>
                  <a:pt x="5211032" y="2438388"/>
                  <a:pt x="5161677" y="2429782"/>
                </a:cubicBezTo>
                <a:cubicBezTo>
                  <a:pt x="5080904" y="2423906"/>
                  <a:pt x="4996952" y="2410788"/>
                  <a:pt x="4911139" y="2405120"/>
                </a:cubicBezTo>
                <a:cubicBezTo>
                  <a:pt x="4880032" y="2406614"/>
                  <a:pt x="4949219" y="2415628"/>
                  <a:pt x="4969328" y="2418277"/>
                </a:cubicBezTo>
                <a:cubicBezTo>
                  <a:pt x="5038518" y="2427296"/>
                  <a:pt x="5111772" y="2443309"/>
                  <a:pt x="5178060" y="2447327"/>
                </a:cubicBezTo>
                <a:cubicBezTo>
                  <a:pt x="5253178" y="2455895"/>
                  <a:pt x="5341161" y="2452871"/>
                  <a:pt x="5419765" y="2467439"/>
                </a:cubicBezTo>
                <a:cubicBezTo>
                  <a:pt x="5440974" y="2470656"/>
                  <a:pt x="5449854" y="2472735"/>
                  <a:pt x="5450532" y="2474014"/>
                </a:cubicBezTo>
                <a:cubicBezTo>
                  <a:pt x="5452571" y="2477855"/>
                  <a:pt x="5380816" y="2474525"/>
                  <a:pt x="5346851" y="2473319"/>
                </a:cubicBezTo>
                <a:cubicBezTo>
                  <a:pt x="5301560" y="2471707"/>
                  <a:pt x="5249452" y="2470790"/>
                  <a:pt x="5234383" y="2467936"/>
                </a:cubicBezTo>
                <a:cubicBezTo>
                  <a:pt x="5223692" y="2470834"/>
                  <a:pt x="5201411" y="2476873"/>
                  <a:pt x="5196067" y="2478322"/>
                </a:cubicBezTo>
                <a:cubicBezTo>
                  <a:pt x="5176539" y="2476672"/>
                  <a:pt x="5166816" y="2472364"/>
                  <a:pt x="5152059" y="2468265"/>
                </a:cubicBezTo>
                <a:cubicBezTo>
                  <a:pt x="5146711" y="2469714"/>
                  <a:pt x="5133844" y="2481303"/>
                  <a:pt x="5112849" y="2478894"/>
                </a:cubicBezTo>
                <a:cubicBezTo>
                  <a:pt x="5093321" y="2477244"/>
                  <a:pt x="5040480" y="2462638"/>
                  <a:pt x="5003133" y="2465819"/>
                </a:cubicBezTo>
                <a:cubicBezTo>
                  <a:pt x="4940914" y="2468801"/>
                  <a:pt x="5039933" y="2484774"/>
                  <a:pt x="5060350" y="2486183"/>
                </a:cubicBezTo>
                <a:cubicBezTo>
                  <a:pt x="5090179" y="2493140"/>
                  <a:pt x="5120398" y="2491892"/>
                  <a:pt x="5135470" y="2494751"/>
                </a:cubicBezTo>
                <a:cubicBezTo>
                  <a:pt x="5144300" y="2499300"/>
                  <a:pt x="5151849" y="2512294"/>
                  <a:pt x="5166029" y="2515395"/>
                </a:cubicBezTo>
                <a:cubicBezTo>
                  <a:pt x="5187549" y="2524028"/>
                  <a:pt x="5224312" y="2526501"/>
                  <a:pt x="5263983" y="2527318"/>
                </a:cubicBezTo>
                <a:lnTo>
                  <a:pt x="5378974" y="2529299"/>
                </a:lnTo>
                <a:lnTo>
                  <a:pt x="5394089" y="2531104"/>
                </a:lnTo>
                <a:cubicBezTo>
                  <a:pt x="5413971" y="2533814"/>
                  <a:pt x="5438647" y="2538118"/>
                  <a:pt x="5437562" y="2542464"/>
                </a:cubicBezTo>
                <a:cubicBezTo>
                  <a:pt x="5439185" y="2555910"/>
                  <a:pt x="5357096" y="2535344"/>
                  <a:pt x="5357096" y="2535344"/>
                </a:cubicBezTo>
                <a:cubicBezTo>
                  <a:pt x="5265047" y="2531371"/>
                  <a:pt x="5189929" y="2522804"/>
                  <a:pt x="5104118" y="2517135"/>
                </a:cubicBezTo>
                <a:cubicBezTo>
                  <a:pt x="5083700" y="2515726"/>
                  <a:pt x="5061423" y="2521765"/>
                  <a:pt x="5030314" y="2523257"/>
                </a:cubicBezTo>
                <a:cubicBezTo>
                  <a:pt x="4990372" y="2520198"/>
                  <a:pt x="4972126" y="2510100"/>
                  <a:pt x="4953334" y="2522138"/>
                </a:cubicBezTo>
                <a:cubicBezTo>
                  <a:pt x="4940467" y="2533727"/>
                  <a:pt x="4950922" y="2551723"/>
                  <a:pt x="4940230" y="2554624"/>
                </a:cubicBezTo>
                <a:cubicBezTo>
                  <a:pt x="4912602" y="2562111"/>
                  <a:pt x="4810100" y="2540138"/>
                  <a:pt x="4769577" y="2536080"/>
                </a:cubicBezTo>
                <a:cubicBezTo>
                  <a:pt x="4634100" y="2523048"/>
                  <a:pt x="4503970" y="2508564"/>
                  <a:pt x="4351140" y="2485191"/>
                </a:cubicBezTo>
                <a:cubicBezTo>
                  <a:pt x="4344900" y="2486879"/>
                  <a:pt x="4266299" y="2472315"/>
                  <a:pt x="4273268" y="2484310"/>
                </a:cubicBezTo>
                <a:cubicBezTo>
                  <a:pt x="4280818" y="2497308"/>
                  <a:pt x="4377634" y="2498838"/>
                  <a:pt x="4397741" y="2501486"/>
                </a:cubicBezTo>
                <a:cubicBezTo>
                  <a:pt x="4601127" y="2531985"/>
                  <a:pt x="4791304" y="2552177"/>
                  <a:pt x="5015689" y="2585085"/>
                </a:cubicBezTo>
                <a:cubicBezTo>
                  <a:pt x="5035213" y="2586735"/>
                  <a:pt x="5083987" y="2594342"/>
                  <a:pt x="5139580" y="2601259"/>
                </a:cubicBezTo>
                <a:cubicBezTo>
                  <a:pt x="5159998" y="2602667"/>
                  <a:pt x="5315581" y="2618353"/>
                  <a:pt x="5233254" y="2618683"/>
                </a:cubicBezTo>
                <a:cubicBezTo>
                  <a:pt x="5155963" y="2618804"/>
                  <a:pt x="5277260" y="2628739"/>
                  <a:pt x="5291437" y="2631839"/>
                </a:cubicBezTo>
                <a:cubicBezTo>
                  <a:pt x="5301161" y="2636147"/>
                  <a:pt x="5331724" y="2656793"/>
                  <a:pt x="5329861" y="2664241"/>
                </a:cubicBezTo>
                <a:cubicBezTo>
                  <a:pt x="5324514" y="2665691"/>
                  <a:pt x="5153860" y="2647147"/>
                  <a:pt x="5133446" y="2645741"/>
                </a:cubicBezTo>
                <a:cubicBezTo>
                  <a:pt x="5082809" y="2645582"/>
                  <a:pt x="5036048" y="2643214"/>
                  <a:pt x="4999591" y="2646153"/>
                </a:cubicBezTo>
                <a:cubicBezTo>
                  <a:pt x="4994246" y="2647603"/>
                  <a:pt x="4980798" y="2658192"/>
                  <a:pt x="4975450" y="2659641"/>
                </a:cubicBezTo>
                <a:cubicBezTo>
                  <a:pt x="4922064" y="2667172"/>
                  <a:pt x="4820106" y="2623063"/>
                  <a:pt x="4825796" y="2643508"/>
                </a:cubicBezTo>
                <a:cubicBezTo>
                  <a:pt x="4825796" y="2643508"/>
                  <a:pt x="4848805" y="2651155"/>
                  <a:pt x="4866470" y="2660254"/>
                </a:cubicBezTo>
                <a:cubicBezTo>
                  <a:pt x="4876966" y="2661459"/>
                  <a:pt x="4885986" y="2662775"/>
                  <a:pt x="4886766" y="2662564"/>
                </a:cubicBezTo>
                <a:lnTo>
                  <a:pt x="4878876" y="2660706"/>
                </a:lnTo>
                <a:lnTo>
                  <a:pt x="4892814" y="2661213"/>
                </a:lnTo>
                <a:cubicBezTo>
                  <a:pt x="4892814" y="2661213"/>
                  <a:pt x="4903268" y="2679210"/>
                  <a:pt x="4918920" y="2683068"/>
                </a:cubicBezTo>
                <a:cubicBezTo>
                  <a:pt x="4951651" y="2695023"/>
                  <a:pt x="5033979" y="2694692"/>
                  <a:pt x="5063227" y="2700650"/>
                </a:cubicBezTo>
                <a:cubicBezTo>
                  <a:pt x="5068574" y="2699201"/>
                  <a:pt x="5076125" y="2712199"/>
                  <a:pt x="5084958" y="2716748"/>
                </a:cubicBezTo>
                <a:cubicBezTo>
                  <a:pt x="5126520" y="2733252"/>
                  <a:pt x="5206255" y="2726681"/>
                  <a:pt x="5255609" y="2735289"/>
                </a:cubicBezTo>
                <a:cubicBezTo>
                  <a:pt x="5301791" y="2736658"/>
                  <a:pt x="5358661" y="2735125"/>
                  <a:pt x="5427542" y="2745383"/>
                </a:cubicBezTo>
                <a:cubicBezTo>
                  <a:pt x="5427542" y="2745383"/>
                  <a:pt x="5442612" y="2748242"/>
                  <a:pt x="5446677" y="2755239"/>
                </a:cubicBezTo>
                <a:cubicBezTo>
                  <a:pt x="5436718" y="2771828"/>
                  <a:pt x="5308761" y="2748657"/>
                  <a:pt x="5282998" y="2748696"/>
                </a:cubicBezTo>
                <a:cubicBezTo>
                  <a:pt x="5002080" y="2739215"/>
                  <a:pt x="4722996" y="2699150"/>
                  <a:pt x="4434688" y="2662744"/>
                </a:cubicBezTo>
                <a:cubicBezTo>
                  <a:pt x="4408926" y="2662783"/>
                  <a:pt x="4358292" y="2662624"/>
                  <a:pt x="4422715" y="2674091"/>
                </a:cubicBezTo>
                <a:cubicBezTo>
                  <a:pt x="4505773" y="2687446"/>
                  <a:pt x="4585659" y="2693566"/>
                  <a:pt x="4667747" y="2714130"/>
                </a:cubicBezTo>
                <a:cubicBezTo>
                  <a:pt x="4534473" y="2715542"/>
                  <a:pt x="4405783" y="2678681"/>
                  <a:pt x="4271930" y="2679093"/>
                </a:cubicBezTo>
                <a:cubicBezTo>
                  <a:pt x="4458386" y="2714182"/>
                  <a:pt x="4633491" y="2731515"/>
                  <a:pt x="4819947" y="2766604"/>
                </a:cubicBezTo>
                <a:cubicBezTo>
                  <a:pt x="4957628" y="2794085"/>
                  <a:pt x="5084510" y="2781674"/>
                  <a:pt x="5225677" y="2815157"/>
                </a:cubicBezTo>
                <a:cubicBezTo>
                  <a:pt x="5193986" y="2815645"/>
                  <a:pt x="5145211" y="2808039"/>
                  <a:pt x="5201536" y="2828642"/>
                </a:cubicBezTo>
                <a:cubicBezTo>
                  <a:pt x="5230783" y="2834601"/>
                  <a:pt x="5351190" y="2844775"/>
                  <a:pt x="5379159" y="2859181"/>
                </a:cubicBezTo>
                <a:cubicBezTo>
                  <a:pt x="5294658" y="2868201"/>
                  <a:pt x="5255999" y="2856697"/>
                  <a:pt x="5179020" y="2855578"/>
                </a:cubicBezTo>
                <a:cubicBezTo>
                  <a:pt x="5072791" y="2848501"/>
                  <a:pt x="5162087" y="2860167"/>
                  <a:pt x="5198888" y="2879124"/>
                </a:cubicBezTo>
                <a:cubicBezTo>
                  <a:pt x="5226855" y="2893532"/>
                  <a:pt x="5160225" y="2867616"/>
                  <a:pt x="5176606" y="2885162"/>
                </a:cubicBezTo>
                <a:cubicBezTo>
                  <a:pt x="5192990" y="2902709"/>
                  <a:pt x="5251725" y="2893729"/>
                  <a:pt x="5280974" y="2899687"/>
                </a:cubicBezTo>
                <a:cubicBezTo>
                  <a:pt x="5312665" y="2899196"/>
                  <a:pt x="5349122" y="2896258"/>
                  <a:pt x="5387202" y="2906762"/>
                </a:cubicBezTo>
                <a:cubicBezTo>
                  <a:pt x="5387202" y="2906762"/>
                  <a:pt x="5394753" y="2919759"/>
                  <a:pt x="5403585" y="2924309"/>
                </a:cubicBezTo>
                <a:cubicBezTo>
                  <a:pt x="5418655" y="2927168"/>
                  <a:pt x="5507951" y="2938836"/>
                  <a:pt x="5528367" y="2940242"/>
                </a:cubicBezTo>
                <a:cubicBezTo>
                  <a:pt x="5634938" y="2969214"/>
                  <a:pt x="5464285" y="2950673"/>
                  <a:pt x="5433176" y="2952163"/>
                </a:cubicBezTo>
                <a:cubicBezTo>
                  <a:pt x="5372236" y="2946696"/>
                  <a:pt x="5323460" y="2939087"/>
                  <a:pt x="5301181" y="2945126"/>
                </a:cubicBezTo>
                <a:cubicBezTo>
                  <a:pt x="5207272" y="2948601"/>
                  <a:pt x="5137499" y="2938584"/>
                  <a:pt x="5044170" y="2943054"/>
                </a:cubicBezTo>
                <a:cubicBezTo>
                  <a:pt x="4977542" y="2917142"/>
                  <a:pt x="4985433" y="2952032"/>
                  <a:pt x="5044170" y="2943054"/>
                </a:cubicBezTo>
                <a:cubicBezTo>
                  <a:pt x="5131605" y="2962170"/>
                  <a:pt x="5205407" y="2956046"/>
                  <a:pt x="5294705" y="2967714"/>
                </a:cubicBezTo>
                <a:cubicBezTo>
                  <a:pt x="5336119" y="2971532"/>
                  <a:pt x="5377924" y="2967141"/>
                  <a:pt x="5414725" y="2986097"/>
                </a:cubicBezTo>
                <a:cubicBezTo>
                  <a:pt x="5427042" y="2996643"/>
                  <a:pt x="5430523" y="3002643"/>
                  <a:pt x="5445283" y="3006741"/>
                </a:cubicBezTo>
                <a:cubicBezTo>
                  <a:pt x="5483364" y="3017251"/>
                  <a:pt x="5519089" y="3000622"/>
                  <a:pt x="5562516" y="3009680"/>
                </a:cubicBezTo>
                <a:cubicBezTo>
                  <a:pt x="5557167" y="3011126"/>
                  <a:pt x="5568936" y="3043812"/>
                  <a:pt x="5575175" y="3042122"/>
                </a:cubicBezTo>
                <a:cubicBezTo>
                  <a:pt x="5596905" y="3058219"/>
                  <a:pt x="5702060" y="3029711"/>
                  <a:pt x="5725411" y="3059254"/>
                </a:cubicBezTo>
                <a:cubicBezTo>
                  <a:pt x="5681745" y="3071092"/>
                  <a:pt x="5644948" y="3052138"/>
                  <a:pt x="5602251" y="3056768"/>
                </a:cubicBezTo>
                <a:cubicBezTo>
                  <a:pt x="5543515" y="3065749"/>
                  <a:pt x="5486062" y="3066280"/>
                  <a:pt x="5411526" y="3058714"/>
                </a:cubicBezTo>
                <a:cubicBezTo>
                  <a:pt x="5289255" y="3055986"/>
                  <a:pt x="5554551" y="3084744"/>
                  <a:pt x="5558036" y="3090743"/>
                </a:cubicBezTo>
                <a:lnTo>
                  <a:pt x="5495579" y="3114620"/>
                </a:lnTo>
                <a:cubicBezTo>
                  <a:pt x="5499064" y="3120619"/>
                  <a:pt x="5596458" y="3123144"/>
                  <a:pt x="5596458" y="3123144"/>
                </a:cubicBezTo>
                <a:cubicBezTo>
                  <a:pt x="5645233" y="3130754"/>
                  <a:pt x="5658677" y="3120164"/>
                  <a:pt x="5697338" y="3131671"/>
                </a:cubicBezTo>
                <a:cubicBezTo>
                  <a:pt x="5675061" y="3137712"/>
                  <a:pt x="5568833" y="3130635"/>
                  <a:pt x="5572319" y="3136634"/>
                </a:cubicBezTo>
                <a:cubicBezTo>
                  <a:pt x="5575804" y="3142632"/>
                  <a:pt x="5689581" y="3162705"/>
                  <a:pt x="5586837" y="3161625"/>
                </a:cubicBezTo>
                <a:cubicBezTo>
                  <a:pt x="5518692" y="3165061"/>
                  <a:pt x="5436603" y="3144495"/>
                  <a:pt x="5375113" y="3161163"/>
                </a:cubicBezTo>
                <a:cubicBezTo>
                  <a:pt x="5364418" y="3164063"/>
                  <a:pt x="5455921" y="3190177"/>
                  <a:pt x="5458095" y="3181487"/>
                </a:cubicBezTo>
                <a:cubicBezTo>
                  <a:pt x="5454059" y="3197624"/>
                  <a:pt x="5300336" y="3174492"/>
                  <a:pt x="5279922" y="3173085"/>
                </a:cubicBezTo>
                <a:cubicBezTo>
                  <a:pt x="5186009" y="3176556"/>
                  <a:pt x="5088612" y="3174028"/>
                  <a:pt x="4978901" y="3160954"/>
                </a:cubicBezTo>
                <a:cubicBezTo>
                  <a:pt x="4878017" y="3152427"/>
                  <a:pt x="4773652" y="3137905"/>
                  <a:pt x="4697563" y="3136543"/>
                </a:cubicBezTo>
                <a:cubicBezTo>
                  <a:pt x="4903233" y="3174524"/>
                  <a:pt x="5165936" y="3197043"/>
                  <a:pt x="5407639" y="3217152"/>
                </a:cubicBezTo>
                <a:cubicBezTo>
                  <a:pt x="5447581" y="3220210"/>
                  <a:pt x="5555283" y="3228046"/>
                  <a:pt x="5477412" y="3227168"/>
                </a:cubicBezTo>
                <a:cubicBezTo>
                  <a:pt x="5409262" y="3230599"/>
                  <a:pt x="5495966" y="3236026"/>
                  <a:pt x="5519558" y="3244675"/>
                </a:cubicBezTo>
                <a:cubicBezTo>
                  <a:pt x="5514211" y="3246125"/>
                  <a:pt x="5508863" y="3247575"/>
                  <a:pt x="5503516" y="3249023"/>
                </a:cubicBezTo>
                <a:cubicBezTo>
                  <a:pt x="5508863" y="3247575"/>
                  <a:pt x="5480106" y="3276199"/>
                  <a:pt x="5484173" y="3283199"/>
                </a:cubicBezTo>
                <a:cubicBezTo>
                  <a:pt x="5491144" y="3295195"/>
                  <a:pt x="5621273" y="3309678"/>
                  <a:pt x="5641690" y="3311086"/>
                </a:cubicBezTo>
                <a:cubicBezTo>
                  <a:pt x="5719011" y="3334101"/>
                  <a:pt x="5496251" y="3314643"/>
                  <a:pt x="5503801" y="3327640"/>
                </a:cubicBezTo>
                <a:cubicBezTo>
                  <a:pt x="5505428" y="3341086"/>
                  <a:pt x="5641481" y="3355119"/>
                  <a:pt x="5569849" y="3352551"/>
                </a:cubicBezTo>
                <a:cubicBezTo>
                  <a:pt x="5502283" y="3356981"/>
                  <a:pt x="5413717" y="3359005"/>
                  <a:pt x="5327014" y="3353579"/>
                </a:cubicBezTo>
                <a:cubicBezTo>
                  <a:pt x="5302141" y="3353377"/>
                  <a:pt x="5213817" y="3334505"/>
                  <a:pt x="5177359" y="3337445"/>
                </a:cubicBezTo>
                <a:cubicBezTo>
                  <a:pt x="5129317" y="3343526"/>
                  <a:pt x="5250613" y="3353459"/>
                  <a:pt x="5264794" y="3356560"/>
                </a:cubicBezTo>
                <a:cubicBezTo>
                  <a:pt x="5380744" y="3367944"/>
                  <a:pt x="5398409" y="3377041"/>
                  <a:pt x="5529120" y="3392525"/>
                </a:cubicBezTo>
                <a:cubicBezTo>
                  <a:pt x="5563714" y="3397034"/>
                  <a:pt x="5590059" y="3397993"/>
                  <a:pt x="5619308" y="3403951"/>
                </a:cubicBezTo>
                <a:cubicBezTo>
                  <a:pt x="5686325" y="3421656"/>
                  <a:pt x="5574750" y="3416031"/>
                  <a:pt x="5548985" y="3416069"/>
                </a:cubicBezTo>
                <a:cubicBezTo>
                  <a:pt x="5508462" y="3412010"/>
                  <a:pt x="5461553" y="3396954"/>
                  <a:pt x="5466660" y="3416401"/>
                </a:cubicBezTo>
                <a:cubicBezTo>
                  <a:pt x="5463176" y="3410402"/>
                  <a:pt x="5548747" y="3436964"/>
                  <a:pt x="5572338" y="3445614"/>
                </a:cubicBezTo>
                <a:cubicBezTo>
                  <a:pt x="5572338" y="3445614"/>
                  <a:pt x="5615033" y="3440982"/>
                  <a:pt x="5605073" y="3457571"/>
                </a:cubicBezTo>
                <a:cubicBezTo>
                  <a:pt x="5605073" y="3457571"/>
                  <a:pt x="5570478" y="3453063"/>
                  <a:pt x="5550952" y="3451411"/>
                </a:cubicBezTo>
                <a:cubicBezTo>
                  <a:pt x="5546885" y="3444413"/>
                  <a:pt x="5543400" y="3438414"/>
                  <a:pt x="5539365" y="3454552"/>
                </a:cubicBezTo>
                <a:cubicBezTo>
                  <a:pt x="5539365" y="3454552"/>
                  <a:pt x="5544713" y="3453103"/>
                  <a:pt x="5550952" y="3451411"/>
                </a:cubicBezTo>
                <a:cubicBezTo>
                  <a:pt x="5551683" y="3465100"/>
                  <a:pt x="5553305" y="3478546"/>
                  <a:pt x="5553305" y="3478546"/>
                </a:cubicBezTo>
                <a:cubicBezTo>
                  <a:pt x="5542613" y="3481445"/>
                  <a:pt x="5478770" y="3470980"/>
                  <a:pt x="5456491" y="3477019"/>
                </a:cubicBezTo>
                <a:cubicBezTo>
                  <a:pt x="5456491" y="3477019"/>
                  <a:pt x="5423518" y="3485958"/>
                  <a:pt x="5477639" y="3492118"/>
                </a:cubicBezTo>
                <a:cubicBezTo>
                  <a:pt x="5519055" y="3495935"/>
                  <a:pt x="5485739" y="3482979"/>
                  <a:pt x="5513707" y="3497384"/>
                </a:cubicBezTo>
                <a:cubicBezTo>
                  <a:pt x="5494572" y="3487529"/>
                  <a:pt x="5494915" y="3509423"/>
                  <a:pt x="5507228" y="3519970"/>
                </a:cubicBezTo>
                <a:cubicBezTo>
                  <a:pt x="5498398" y="3515419"/>
                  <a:pt x="5624152" y="3524147"/>
                  <a:pt x="5627636" y="3530148"/>
                </a:cubicBezTo>
                <a:cubicBezTo>
                  <a:pt x="5624492" y="3546045"/>
                  <a:pt x="5521989" y="3524069"/>
                  <a:pt x="5511294" y="3526968"/>
                </a:cubicBezTo>
                <a:cubicBezTo>
                  <a:pt x="5490298" y="3524560"/>
                  <a:pt x="5399139" y="3520342"/>
                  <a:pt x="5396968" y="3529032"/>
                </a:cubicBezTo>
                <a:cubicBezTo>
                  <a:pt x="5395103" y="3536479"/>
                  <a:pt x="5464875" y="3546496"/>
                  <a:pt x="5485292" y="3547904"/>
                </a:cubicBezTo>
                <a:cubicBezTo>
                  <a:pt x="5476462" y="3543355"/>
                  <a:pt x="5571106" y="3553573"/>
                  <a:pt x="5569244" y="3561022"/>
                </a:cubicBezTo>
                <a:cubicBezTo>
                  <a:pt x="5565520" y="3575916"/>
                  <a:pt x="5459529" y="3547945"/>
                  <a:pt x="5411487" y="3554026"/>
                </a:cubicBezTo>
                <a:cubicBezTo>
                  <a:pt x="5374449" y="3555967"/>
                  <a:pt x="5369101" y="3557416"/>
                  <a:pt x="5317574" y="3557498"/>
                </a:cubicBezTo>
                <a:cubicBezTo>
                  <a:pt x="5292704" y="3557298"/>
                  <a:pt x="5253493" y="3567930"/>
                  <a:pt x="5308505" y="3573844"/>
                </a:cubicBezTo>
                <a:cubicBezTo>
                  <a:pt x="5369445" y="3579312"/>
                  <a:pt x="5445843" y="3579429"/>
                  <a:pt x="5510268" y="3590896"/>
                </a:cubicBezTo>
                <a:cubicBezTo>
                  <a:pt x="5616498" y="3597972"/>
                  <a:pt x="5323267" y="3577945"/>
                  <a:pt x="5455017" y="3605873"/>
                </a:cubicBezTo>
                <a:cubicBezTo>
                  <a:pt x="5474542" y="3607525"/>
                  <a:pt x="5526649" y="3608442"/>
                  <a:pt x="5553146" y="3622091"/>
                </a:cubicBezTo>
                <a:cubicBezTo>
                  <a:pt x="5586461" y="3635048"/>
                  <a:pt x="5505995" y="3627930"/>
                  <a:pt x="5466052" y="3624870"/>
                </a:cubicBezTo>
                <a:cubicBezTo>
                  <a:pt x="5430877" y="3619362"/>
                  <a:pt x="5390934" y="3616302"/>
                  <a:pt x="5374004" y="3620896"/>
                </a:cubicBezTo>
                <a:cubicBezTo>
                  <a:pt x="5359825" y="3617797"/>
                  <a:pt x="5351725" y="3626932"/>
                  <a:pt x="5335686" y="3631282"/>
                </a:cubicBezTo>
                <a:cubicBezTo>
                  <a:pt x="5287644" y="3637364"/>
                  <a:pt x="5225080" y="3618449"/>
                  <a:pt x="5183276" y="3622839"/>
                </a:cubicBezTo>
                <a:cubicBezTo>
                  <a:pt x="5169095" y="3619739"/>
                  <a:pt x="5144956" y="3633226"/>
                  <a:pt x="5113847" y="3634716"/>
                </a:cubicBezTo>
                <a:cubicBezTo>
                  <a:pt x="5051047" y="3636700"/>
                  <a:pt x="4958264" y="3619034"/>
                  <a:pt x="4897326" y="3613566"/>
                </a:cubicBezTo>
                <a:cubicBezTo>
                  <a:pt x="4727253" y="3596024"/>
                  <a:pt x="4500275" y="3556875"/>
                  <a:pt x="4309207" y="3536925"/>
                </a:cubicBezTo>
                <a:cubicBezTo>
                  <a:pt x="4208327" y="3528402"/>
                  <a:pt x="4336594" y="3550335"/>
                  <a:pt x="4371770" y="3555840"/>
                </a:cubicBezTo>
                <a:cubicBezTo>
                  <a:pt x="4495661" y="3572015"/>
                  <a:pt x="4619161" y="3596395"/>
                  <a:pt x="4732362" y="3615471"/>
                </a:cubicBezTo>
                <a:cubicBezTo>
                  <a:pt x="4826033" y="3632893"/>
                  <a:pt x="4729217" y="3631368"/>
                  <a:pt x="4687804" y="3627550"/>
                </a:cubicBezTo>
                <a:cubicBezTo>
                  <a:pt x="4511805" y="3610456"/>
                  <a:pt x="4343905" y="3584224"/>
                  <a:pt x="4149350" y="3558275"/>
                </a:cubicBezTo>
                <a:cubicBezTo>
                  <a:pt x="4093758" y="3551361"/>
                  <a:pt x="4207879" y="3593328"/>
                  <a:pt x="4203813" y="3586330"/>
                </a:cubicBezTo>
                <a:cubicBezTo>
                  <a:pt x="4369463" y="3628216"/>
                  <a:pt x="4490417" y="3616255"/>
                  <a:pt x="4660522" y="3656934"/>
                </a:cubicBezTo>
                <a:cubicBezTo>
                  <a:pt x="4488007" y="3645840"/>
                  <a:pt x="4305036" y="3616750"/>
                  <a:pt x="4115830" y="3589352"/>
                </a:cubicBezTo>
                <a:cubicBezTo>
                  <a:pt x="4110483" y="3590800"/>
                  <a:pt x="4038509" y="3566338"/>
                  <a:pt x="4049545" y="3585336"/>
                </a:cubicBezTo>
                <a:cubicBezTo>
                  <a:pt x="4053028" y="3591331"/>
                  <a:pt x="4112106" y="3604248"/>
                  <a:pt x="4088203" y="3596840"/>
                </a:cubicBezTo>
                <a:cubicBezTo>
                  <a:pt x="4161462" y="3612856"/>
                  <a:pt x="4268579" y="3619689"/>
                  <a:pt x="4344430" y="3641946"/>
                </a:cubicBezTo>
                <a:cubicBezTo>
                  <a:pt x="4373677" y="3647905"/>
                  <a:pt x="4396300" y="3663757"/>
                  <a:pt x="4415825" y="3665408"/>
                </a:cubicBezTo>
                <a:cubicBezTo>
                  <a:pt x="4489081" y="3681425"/>
                  <a:pt x="4563466" y="3676303"/>
                  <a:pt x="4640208" y="3698314"/>
                </a:cubicBezTo>
                <a:cubicBezTo>
                  <a:pt x="4588099" y="3697397"/>
                  <a:pt x="4558853" y="3691442"/>
                  <a:pt x="4513563" y="3689831"/>
                </a:cubicBezTo>
                <a:cubicBezTo>
                  <a:pt x="4527740" y="3692929"/>
                  <a:pt x="4396300" y="3663757"/>
                  <a:pt x="4388199" y="3672896"/>
                </a:cubicBezTo>
                <a:cubicBezTo>
                  <a:pt x="4390403" y="3687344"/>
                  <a:pt x="4551642" y="3700338"/>
                  <a:pt x="4565820" y="3703438"/>
                </a:cubicBezTo>
                <a:cubicBezTo>
                  <a:pt x="4736473" y="3721980"/>
                  <a:pt x="4835493" y="3737954"/>
                  <a:pt x="5014978" y="3761045"/>
                </a:cubicBezTo>
                <a:cubicBezTo>
                  <a:pt x="5014978" y="3761045"/>
                  <a:pt x="5103543" y="3759022"/>
                  <a:pt x="5103884" y="3780919"/>
                </a:cubicBezTo>
                <a:cubicBezTo>
                  <a:pt x="5095784" y="3790058"/>
                  <a:pt x="4958103" y="3762576"/>
                  <a:pt x="4952758" y="3764024"/>
                </a:cubicBezTo>
                <a:cubicBezTo>
                  <a:pt x="4816701" y="3749993"/>
                  <a:pt x="4692807" y="3733816"/>
                  <a:pt x="4551983" y="3722233"/>
                </a:cubicBezTo>
                <a:cubicBezTo>
                  <a:pt x="4642563" y="3725450"/>
                  <a:pt x="4524017" y="3707828"/>
                  <a:pt x="4525639" y="3721274"/>
                </a:cubicBezTo>
                <a:cubicBezTo>
                  <a:pt x="4531329" y="3741720"/>
                  <a:pt x="4703844" y="3752812"/>
                  <a:pt x="4718024" y="3755913"/>
                </a:cubicBezTo>
                <a:cubicBezTo>
                  <a:pt x="4867678" y="3772046"/>
                  <a:pt x="5027635" y="3793486"/>
                  <a:pt x="5208092" y="3809373"/>
                </a:cubicBezTo>
                <a:cubicBezTo>
                  <a:pt x="5208092" y="3809373"/>
                  <a:pt x="5303626" y="3819348"/>
                  <a:pt x="5291068" y="3829696"/>
                </a:cubicBezTo>
                <a:cubicBezTo>
                  <a:pt x="5274139" y="3834284"/>
                  <a:pt x="5221298" y="3819678"/>
                  <a:pt x="5195537" y="3819722"/>
                </a:cubicBezTo>
                <a:cubicBezTo>
                  <a:pt x="5206227" y="3816819"/>
                  <a:pt x="5097405" y="3803504"/>
                  <a:pt x="5108442" y="3822500"/>
                </a:cubicBezTo>
                <a:cubicBezTo>
                  <a:pt x="5111927" y="3828500"/>
                  <a:pt x="5217263" y="3835816"/>
                  <a:pt x="5237682" y="3837224"/>
                </a:cubicBezTo>
                <a:cubicBezTo>
                  <a:pt x="5282971" y="3838834"/>
                  <a:pt x="5323492" y="3842894"/>
                  <a:pt x="5362154" y="3854401"/>
                </a:cubicBezTo>
                <a:cubicBezTo>
                  <a:pt x="5184291" y="3844755"/>
                  <a:pt x="5000351" y="3822872"/>
                  <a:pt x="4803936" y="3804370"/>
                </a:cubicBezTo>
                <a:cubicBezTo>
                  <a:pt x="4803936" y="3804370"/>
                  <a:pt x="4772483" y="3783966"/>
                  <a:pt x="4768761" y="3798864"/>
                </a:cubicBezTo>
                <a:cubicBezTo>
                  <a:pt x="4767479" y="3807311"/>
                  <a:pt x="4856777" y="3818978"/>
                  <a:pt x="4807421" y="3810369"/>
                </a:cubicBezTo>
                <a:cubicBezTo>
                  <a:pt x="4970865" y="3837810"/>
                  <a:pt x="5164767" y="3843104"/>
                  <a:pt x="5325456" y="3878233"/>
                </a:cubicBezTo>
                <a:cubicBezTo>
                  <a:pt x="5166733" y="3878447"/>
                  <a:pt x="4950449" y="3836400"/>
                  <a:pt x="4768212" y="3821000"/>
                </a:cubicBezTo>
                <a:cubicBezTo>
                  <a:pt x="4754032" y="3817901"/>
                  <a:pt x="4687747" y="3813882"/>
                  <a:pt x="4695296" y="3826879"/>
                </a:cubicBezTo>
                <a:lnTo>
                  <a:pt x="4779247" y="3839995"/>
                </a:lnTo>
                <a:cubicBezTo>
                  <a:pt x="4860603" y="3846872"/>
                  <a:pt x="4949319" y="3857537"/>
                  <a:pt x="5028812" y="3871862"/>
                </a:cubicBezTo>
                <a:cubicBezTo>
                  <a:pt x="4896823" y="3864827"/>
                  <a:pt x="4742210" y="3841936"/>
                  <a:pt x="4587206" y="3827250"/>
                </a:cubicBezTo>
                <a:cubicBezTo>
                  <a:pt x="4441426" y="3808909"/>
                  <a:pt x="4289569" y="3778330"/>
                  <a:pt x="4154092" y="3765297"/>
                </a:cubicBezTo>
                <a:cubicBezTo>
                  <a:pt x="4018033" y="3751263"/>
                  <a:pt x="3873726" y="3733680"/>
                  <a:pt x="3729075" y="3694199"/>
                </a:cubicBezTo>
                <a:cubicBezTo>
                  <a:pt x="3714315" y="3690101"/>
                  <a:pt x="3641060" y="3674086"/>
                  <a:pt x="3697385" y="3694692"/>
                </a:cubicBezTo>
                <a:cubicBezTo>
                  <a:pt x="3755182" y="3716055"/>
                  <a:pt x="3854198" y="3732027"/>
                  <a:pt x="3894877" y="3748776"/>
                </a:cubicBezTo>
                <a:cubicBezTo>
                  <a:pt x="3844238" y="3748617"/>
                  <a:pt x="3814988" y="3742659"/>
                  <a:pt x="3765638" y="3734053"/>
                </a:cubicBezTo>
                <a:cubicBezTo>
                  <a:pt x="3754780" y="3731788"/>
                  <a:pt x="3740413" y="3729028"/>
                  <a:pt x="3724841" y="3726307"/>
                </a:cubicBezTo>
                <a:lnTo>
                  <a:pt x="3710023" y="3723984"/>
                </a:lnTo>
                <a:lnTo>
                  <a:pt x="3537490" y="3688959"/>
                </a:lnTo>
                <a:cubicBezTo>
                  <a:pt x="3450978" y="3669740"/>
                  <a:pt x="3364897" y="3648740"/>
                  <a:pt x="3279362" y="3625349"/>
                </a:cubicBezTo>
                <a:cubicBezTo>
                  <a:pt x="3140057" y="3584421"/>
                  <a:pt x="3001647" y="3543252"/>
                  <a:pt x="2871173" y="3506874"/>
                </a:cubicBezTo>
                <a:cubicBezTo>
                  <a:pt x="2609261" y="3441324"/>
                  <a:pt x="2331886" y="3381118"/>
                  <a:pt x="2056033" y="3291576"/>
                </a:cubicBezTo>
                <a:cubicBezTo>
                  <a:pt x="1859823" y="3229043"/>
                  <a:pt x="1662333" y="3174956"/>
                  <a:pt x="1442803" y="3106016"/>
                </a:cubicBezTo>
                <a:cubicBezTo>
                  <a:pt x="1395311" y="3089960"/>
                  <a:pt x="1336232" y="3077044"/>
                  <a:pt x="1288742" y="3060989"/>
                </a:cubicBezTo>
                <a:cubicBezTo>
                  <a:pt x="1265729" y="3053341"/>
                  <a:pt x="1213862" y="3031525"/>
                  <a:pt x="1264107" y="3039893"/>
                </a:cubicBezTo>
                <a:cubicBezTo>
                  <a:pt x="1321712" y="3052051"/>
                  <a:pt x="1393688" y="3076514"/>
                  <a:pt x="1431767" y="3087021"/>
                </a:cubicBezTo>
                <a:cubicBezTo>
                  <a:pt x="1642466" y="3151412"/>
                  <a:pt x="1824887" y="3202638"/>
                  <a:pt x="2017031" y="3258172"/>
                </a:cubicBezTo>
                <a:cubicBezTo>
                  <a:pt x="2137778" y="3290243"/>
                  <a:pt x="2279286" y="3345618"/>
                  <a:pt x="2399454" y="3376689"/>
                </a:cubicBezTo>
                <a:cubicBezTo>
                  <a:pt x="2473291" y="3393705"/>
                  <a:pt x="2516137" y="3401761"/>
                  <a:pt x="2598225" y="3422328"/>
                </a:cubicBezTo>
                <a:cubicBezTo>
                  <a:pt x="2643122" y="3432140"/>
                  <a:pt x="2695963" y="3446748"/>
                  <a:pt x="2742875" y="3461804"/>
                </a:cubicBezTo>
                <a:cubicBezTo>
                  <a:pt x="2845960" y="3484777"/>
                  <a:pt x="2750974" y="3452666"/>
                  <a:pt x="2721725" y="3446708"/>
                </a:cubicBezTo>
                <a:cubicBezTo>
                  <a:pt x="2515095" y="3389315"/>
                  <a:pt x="2338020" y="3336639"/>
                  <a:pt x="2149362" y="3287102"/>
                </a:cubicBezTo>
                <a:cubicBezTo>
                  <a:pt x="1923907" y="3218613"/>
                  <a:pt x="1714098" y="3153980"/>
                  <a:pt x="1509639" y="3087898"/>
                </a:cubicBezTo>
                <a:cubicBezTo>
                  <a:pt x="1293014" y="3023956"/>
                  <a:pt x="1095764" y="2948976"/>
                  <a:pt x="873790" y="2886483"/>
                </a:cubicBezTo>
                <a:cubicBezTo>
                  <a:pt x="691950" y="2836258"/>
                  <a:pt x="492258" y="2767725"/>
                  <a:pt x="299327" y="2755224"/>
                </a:cubicBezTo>
                <a:cubicBezTo>
                  <a:pt x="293982" y="2756673"/>
                  <a:pt x="222036" y="2755348"/>
                  <a:pt x="213207" y="2750797"/>
                </a:cubicBezTo>
                <a:cubicBezTo>
                  <a:pt x="209722" y="2744799"/>
                  <a:pt x="268456" y="2735819"/>
                  <a:pt x="283526" y="2738678"/>
                </a:cubicBezTo>
                <a:cubicBezTo>
                  <a:pt x="328813" y="2740287"/>
                  <a:pt x="254279" y="2732719"/>
                  <a:pt x="238625" y="2728862"/>
                </a:cubicBezTo>
                <a:cubicBezTo>
                  <a:pt x="222423" y="2728047"/>
                  <a:pt x="200993" y="2729444"/>
                  <a:pt x="177961" y="2732688"/>
                </a:cubicBezTo>
                <a:lnTo>
                  <a:pt x="169391" y="2734504"/>
                </a:lnTo>
                <a:lnTo>
                  <a:pt x="162634" y="2711098"/>
                </a:lnTo>
                <a:cubicBezTo>
                  <a:pt x="156823" y="2698207"/>
                  <a:pt x="150251" y="2683786"/>
                  <a:pt x="148783" y="2669718"/>
                </a:cubicBezTo>
                <a:cubicBezTo>
                  <a:pt x="147159" y="2656274"/>
                  <a:pt x="163198" y="2651926"/>
                  <a:pt x="160997" y="2637480"/>
                </a:cubicBezTo>
                <a:cubicBezTo>
                  <a:pt x="157511" y="2631479"/>
                  <a:pt x="145194" y="2620931"/>
                  <a:pt x="147055" y="2613482"/>
                </a:cubicBezTo>
                <a:cubicBezTo>
                  <a:pt x="142258" y="2592795"/>
                  <a:pt x="169336" y="2607443"/>
                  <a:pt x="169336" y="2607443"/>
                </a:cubicBezTo>
                <a:cubicBezTo>
                  <a:pt x="169336" y="2607443"/>
                  <a:pt x="152954" y="2589899"/>
                  <a:pt x="153193" y="2569001"/>
                </a:cubicBezTo>
                <a:cubicBezTo>
                  <a:pt x="155366" y="2560313"/>
                  <a:pt x="166056" y="2557413"/>
                  <a:pt x="164435" y="2543966"/>
                </a:cubicBezTo>
                <a:cubicBezTo>
                  <a:pt x="162231" y="2529518"/>
                  <a:pt x="148051" y="2526418"/>
                  <a:pt x="148291" y="2505524"/>
                </a:cubicBezTo>
                <a:cubicBezTo>
                  <a:pt x="150463" y="2496832"/>
                  <a:pt x="154186" y="2481939"/>
                  <a:pt x="157911" y="2467041"/>
                </a:cubicBezTo>
                <a:cubicBezTo>
                  <a:pt x="153113" y="2446353"/>
                  <a:pt x="147425" y="2425910"/>
                  <a:pt x="149285" y="2418459"/>
                </a:cubicBezTo>
                <a:cubicBezTo>
                  <a:pt x="151697" y="2388876"/>
                  <a:pt x="173083" y="2383078"/>
                  <a:pt x="174214" y="2361940"/>
                </a:cubicBezTo>
                <a:lnTo>
                  <a:pt x="163354" y="2336078"/>
                </a:lnTo>
                <a:lnTo>
                  <a:pt x="168525" y="2341493"/>
                </a:lnTo>
                <a:cubicBezTo>
                  <a:pt x="166901" y="2328049"/>
                  <a:pt x="149480" y="2298055"/>
                  <a:pt x="143790" y="2277610"/>
                </a:cubicBezTo>
                <a:cubicBezTo>
                  <a:pt x="146542" y="2269920"/>
                  <a:pt x="153751" y="2261020"/>
                  <a:pt x="150266" y="2255023"/>
                </a:cubicBezTo>
                <a:cubicBezTo>
                  <a:pt x="142952" y="2221129"/>
                  <a:pt x="158023" y="2223987"/>
                  <a:pt x="156059" y="2188645"/>
                </a:cubicBezTo>
                <a:cubicBezTo>
                  <a:pt x="155328" y="2174957"/>
                  <a:pt x="147776" y="2161959"/>
                  <a:pt x="149638" y="2154510"/>
                </a:cubicBezTo>
                <a:cubicBezTo>
                  <a:pt x="153363" y="2139616"/>
                  <a:pt x="164948" y="2136475"/>
                  <a:pt x="166227" y="2128025"/>
                </a:cubicBezTo>
                <a:cubicBezTo>
                  <a:pt x="168092" y="2120579"/>
                  <a:pt x="161119" y="2108581"/>
                  <a:pt x="157053" y="2101582"/>
                </a:cubicBezTo>
                <a:cubicBezTo>
                  <a:pt x="158917" y="2094134"/>
                  <a:pt x="173987" y="2096993"/>
                  <a:pt x="167017" y="2084994"/>
                </a:cubicBezTo>
                <a:cubicBezTo>
                  <a:pt x="165394" y="2071546"/>
                  <a:pt x="142774" y="2055694"/>
                  <a:pt x="145526" y="2048003"/>
                </a:cubicBezTo>
                <a:cubicBezTo>
                  <a:pt x="147388" y="2040553"/>
                  <a:pt x="171529" y="2027066"/>
                  <a:pt x="167462" y="2020067"/>
                </a:cubicBezTo>
                <a:cubicBezTo>
                  <a:pt x="171187" y="2005170"/>
                  <a:pt x="156666" y="1980174"/>
                  <a:pt x="150976" y="1959731"/>
                </a:cubicBezTo>
                <a:cubicBezTo>
                  <a:pt x="152105" y="1938592"/>
                  <a:pt x="168695" y="1912107"/>
                  <a:pt x="160104" y="1886664"/>
                </a:cubicBezTo>
                <a:cubicBezTo>
                  <a:pt x="161386" y="1878216"/>
                  <a:pt x="149067" y="1867668"/>
                  <a:pt x="145583" y="1861669"/>
                </a:cubicBezTo>
                <a:cubicBezTo>
                  <a:pt x="151479" y="1838082"/>
                  <a:pt x="165897" y="1820288"/>
                  <a:pt x="161099" y="1799600"/>
                </a:cubicBezTo>
                <a:cubicBezTo>
                  <a:pt x="159477" y="1786153"/>
                  <a:pt x="143092" y="1768606"/>
                  <a:pt x="141469" y="1755157"/>
                </a:cubicBezTo>
                <a:cubicBezTo>
                  <a:pt x="143334" y="1747712"/>
                  <a:pt x="156199" y="1736125"/>
                  <a:pt x="158061" y="1728676"/>
                </a:cubicBezTo>
                <a:cubicBezTo>
                  <a:pt x="159923" y="1721226"/>
                  <a:pt x="148888" y="1702230"/>
                  <a:pt x="143777" y="1682784"/>
                </a:cubicBezTo>
                <a:cubicBezTo>
                  <a:pt x="141573" y="1668336"/>
                  <a:pt x="156884" y="1650300"/>
                  <a:pt x="151196" y="1629855"/>
                </a:cubicBezTo>
                <a:cubicBezTo>
                  <a:pt x="154187" y="1601271"/>
                  <a:pt x="146637" y="1588275"/>
                  <a:pt x="154394" y="1557238"/>
                </a:cubicBezTo>
                <a:lnTo>
                  <a:pt x="159240" y="1544403"/>
                </a:lnTo>
                <a:lnTo>
                  <a:pt x="158984" y="1543267"/>
                </a:lnTo>
                <a:cubicBezTo>
                  <a:pt x="155129" y="1524119"/>
                  <a:pt x="148409" y="1514917"/>
                  <a:pt x="144621" y="1499015"/>
                </a:cubicBezTo>
                <a:lnTo>
                  <a:pt x="144317" y="1496823"/>
                </a:lnTo>
                <a:lnTo>
                  <a:pt x="136759" y="1486238"/>
                </a:lnTo>
                <a:cubicBezTo>
                  <a:pt x="134337" y="1482319"/>
                  <a:pt x="133004" y="1479137"/>
                  <a:pt x="133692" y="1477213"/>
                </a:cubicBezTo>
                <a:cubicBezTo>
                  <a:pt x="131778" y="1463267"/>
                  <a:pt x="135702" y="1456706"/>
                  <a:pt x="140683" y="1451738"/>
                </a:cubicBezTo>
                <a:lnTo>
                  <a:pt x="141147" y="1451185"/>
                </a:lnTo>
                <a:lnTo>
                  <a:pt x="119209" y="1434781"/>
                </a:lnTo>
                <a:cubicBezTo>
                  <a:pt x="110062" y="1429611"/>
                  <a:pt x="101696" y="1424896"/>
                  <a:pt x="101867" y="1421051"/>
                </a:cubicBezTo>
                <a:cubicBezTo>
                  <a:pt x="90871" y="1398983"/>
                  <a:pt x="108623" y="1392148"/>
                  <a:pt x="108585" y="1377347"/>
                </a:cubicBezTo>
                <a:cubicBezTo>
                  <a:pt x="102659" y="1351214"/>
                  <a:pt x="94009" y="1372984"/>
                  <a:pt x="88527" y="1355143"/>
                </a:cubicBezTo>
                <a:cubicBezTo>
                  <a:pt x="88527" y="1355143"/>
                  <a:pt x="98386" y="1285442"/>
                  <a:pt x="84596" y="1281680"/>
                </a:cubicBezTo>
                <a:cubicBezTo>
                  <a:pt x="75529" y="1281543"/>
                  <a:pt x="71604" y="1306940"/>
                  <a:pt x="71604" y="1306940"/>
                </a:cubicBezTo>
                <a:cubicBezTo>
                  <a:pt x="61776" y="1292584"/>
                  <a:pt x="71566" y="1292139"/>
                  <a:pt x="69639" y="1270207"/>
                </a:cubicBezTo>
                <a:cubicBezTo>
                  <a:pt x="64533" y="1259476"/>
                  <a:pt x="55086" y="1252228"/>
                  <a:pt x="49922" y="1240311"/>
                </a:cubicBezTo>
                <a:cubicBezTo>
                  <a:pt x="44820" y="1229578"/>
                  <a:pt x="47613" y="1211270"/>
                  <a:pt x="42853" y="1192847"/>
                </a:cubicBezTo>
                <a:cubicBezTo>
                  <a:pt x="31478" y="1163669"/>
                  <a:pt x="16864" y="1144507"/>
                  <a:pt x="14555" y="1115465"/>
                </a:cubicBezTo>
                <a:cubicBezTo>
                  <a:pt x="8629" y="1089330"/>
                  <a:pt x="27166" y="1083100"/>
                  <a:pt x="25963" y="1060586"/>
                </a:cubicBezTo>
                <a:cubicBezTo>
                  <a:pt x="21239" y="1056962"/>
                  <a:pt x="1558" y="1041866"/>
                  <a:pt x="5899" y="1038381"/>
                </a:cubicBezTo>
                <a:cubicBezTo>
                  <a:pt x="6281" y="1045488"/>
                  <a:pt x="55081" y="984075"/>
                  <a:pt x="36165" y="983196"/>
                </a:cubicBezTo>
                <a:cubicBezTo>
                  <a:pt x="8621" y="990474"/>
                  <a:pt x="23613" y="1016748"/>
                  <a:pt x="797" y="1027650"/>
                </a:cubicBezTo>
                <a:cubicBezTo>
                  <a:pt x="-11022" y="990177"/>
                  <a:pt x="111743" y="900282"/>
                  <a:pt x="170063" y="875714"/>
                </a:cubicBezTo>
                <a:cubicBezTo>
                  <a:pt x="184985" y="872386"/>
                  <a:pt x="253092" y="847374"/>
                  <a:pt x="212525" y="865109"/>
                </a:cubicBezTo>
                <a:cubicBezTo>
                  <a:pt x="198393" y="869038"/>
                  <a:pt x="148796" y="901436"/>
                  <a:pt x="153517" y="905059"/>
                </a:cubicBezTo>
                <a:cubicBezTo>
                  <a:pt x="162583" y="905197"/>
                  <a:pt x="226695" y="875978"/>
                  <a:pt x="231037" y="872493"/>
                </a:cubicBezTo>
                <a:cubicBezTo>
                  <a:pt x="405402" y="801732"/>
                  <a:pt x="601032" y="775690"/>
                  <a:pt x="775851" y="741636"/>
                </a:cubicBezTo>
                <a:cubicBezTo>
                  <a:pt x="989579" y="701069"/>
                  <a:pt x="1184802" y="681532"/>
                  <a:pt x="1394184" y="644451"/>
                </a:cubicBezTo>
                <a:cubicBezTo>
                  <a:pt x="1593370" y="614319"/>
                  <a:pt x="1796901" y="580700"/>
                  <a:pt x="2015348" y="543756"/>
                </a:cubicBezTo>
                <a:cubicBezTo>
                  <a:pt x="2196021" y="506241"/>
                  <a:pt x="2367288" y="476276"/>
                  <a:pt x="2566029" y="437851"/>
                </a:cubicBezTo>
                <a:cubicBezTo>
                  <a:pt x="2593571" y="430573"/>
                  <a:pt x="2686490" y="417773"/>
                  <a:pt x="2588884" y="441747"/>
                </a:cubicBezTo>
                <a:cubicBezTo>
                  <a:pt x="2543211" y="448751"/>
                  <a:pt x="2492407" y="458637"/>
                  <a:pt x="2449948" y="469243"/>
                </a:cubicBezTo>
                <a:cubicBezTo>
                  <a:pt x="2371603" y="486405"/>
                  <a:pt x="2331442" y="497636"/>
                  <a:pt x="2261376" y="514333"/>
                </a:cubicBezTo>
                <a:cubicBezTo>
                  <a:pt x="2146424" y="538637"/>
                  <a:pt x="2005939" y="551309"/>
                  <a:pt x="1890202" y="575009"/>
                </a:cubicBezTo>
                <a:cubicBezTo>
                  <a:pt x="1704804" y="608902"/>
                  <a:pt x="1529196" y="642351"/>
                  <a:pt x="1324943" y="676552"/>
                </a:cubicBezTo>
                <a:cubicBezTo>
                  <a:pt x="1288336" y="683692"/>
                  <a:pt x="1217890" y="693281"/>
                  <a:pt x="1163532" y="707254"/>
                </a:cubicBezTo>
                <a:cubicBezTo>
                  <a:pt x="1116727" y="721345"/>
                  <a:pt x="1168636" y="717988"/>
                  <a:pt x="1191112" y="714777"/>
                </a:cubicBezTo>
                <a:cubicBezTo>
                  <a:pt x="1237569" y="708377"/>
                  <a:pt x="1293439" y="694424"/>
                  <a:pt x="1339899" y="688025"/>
                </a:cubicBezTo>
                <a:cubicBezTo>
                  <a:pt x="1553219" y="653962"/>
                  <a:pt x="1742958" y="616585"/>
                  <a:pt x="1933867" y="586919"/>
                </a:cubicBezTo>
                <a:cubicBezTo>
                  <a:pt x="2202710" y="546593"/>
                  <a:pt x="2464905" y="480716"/>
                  <a:pt x="2714856" y="425898"/>
                </a:cubicBezTo>
                <a:cubicBezTo>
                  <a:pt x="2840385" y="401754"/>
                  <a:pt x="2974254" y="378328"/>
                  <a:pt x="3108849" y="354320"/>
                </a:cubicBezTo>
                <a:cubicBezTo>
                  <a:pt x="3437525" y="289448"/>
                  <a:pt x="3763511" y="188425"/>
                  <a:pt x="4091010" y="87428"/>
                </a:cubicBezTo>
                <a:cubicBezTo>
                  <a:pt x="4125066" y="74921"/>
                  <a:pt x="4156956" y="60753"/>
                  <a:pt x="4188497" y="48873"/>
                </a:cubicBezTo>
                <a:lnTo>
                  <a:pt x="4276491" y="25976"/>
                </a:lnTo>
                <a:lnTo>
                  <a:pt x="4274477" y="31604"/>
                </a:lnTo>
                <a:cubicBezTo>
                  <a:pt x="4168972" y="63154"/>
                  <a:pt x="4086669" y="90913"/>
                  <a:pt x="4376809" y="11252"/>
                </a:cubicBezTo>
                <a:cubicBezTo>
                  <a:pt x="4353547" y="13858"/>
                  <a:pt x="4270136" y="35090"/>
                  <a:pt x="4274859" y="38711"/>
                </a:cubicBezTo>
                <a:cubicBezTo>
                  <a:pt x="4270136" y="35090"/>
                  <a:pt x="4270136" y="35090"/>
                  <a:pt x="4274477" y="31604"/>
                </a:cubicBezTo>
                <a:cubicBezTo>
                  <a:pt x="4334690" y="14164"/>
                  <a:pt x="4403970" y="-3136"/>
                  <a:pt x="4408693" y="48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65552490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32527" y="889634"/>
            <a:ext cx="4817326" cy="5111781"/>
          </a:xfrm>
          <a:custGeom>
            <a:avLst/>
            <a:gdLst>
              <a:gd name="connsiteX0" fmla="*/ 2299455 w 4817326"/>
              <a:gd name="connsiteY0" fmla="*/ 5097959 h 5111781"/>
              <a:gd name="connsiteX1" fmla="*/ 2297649 w 4817326"/>
              <a:gd name="connsiteY1" fmla="*/ 5102550 h 5111781"/>
              <a:gd name="connsiteX2" fmla="*/ 2292031 w 4817326"/>
              <a:gd name="connsiteY2" fmla="*/ 5111781 h 5111781"/>
              <a:gd name="connsiteX3" fmla="*/ 2291224 w 4817326"/>
              <a:gd name="connsiteY3" fmla="*/ 5110873 h 5111781"/>
              <a:gd name="connsiteX4" fmla="*/ 2327253 w 4817326"/>
              <a:gd name="connsiteY4" fmla="*/ 5085966 h 5111781"/>
              <a:gd name="connsiteX5" fmla="*/ 2331611 w 4817326"/>
              <a:gd name="connsiteY5" fmla="*/ 5096721 h 5111781"/>
              <a:gd name="connsiteX6" fmla="*/ 2327253 w 4817326"/>
              <a:gd name="connsiteY6" fmla="*/ 5085966 h 5111781"/>
              <a:gd name="connsiteX7" fmla="*/ 2333856 w 4817326"/>
              <a:gd name="connsiteY7" fmla="*/ 5068896 h 5111781"/>
              <a:gd name="connsiteX8" fmla="*/ 2335628 w 4817326"/>
              <a:gd name="connsiteY8" fmla="*/ 5077554 h 5111781"/>
              <a:gd name="connsiteX9" fmla="*/ 2334786 w 4817326"/>
              <a:gd name="connsiteY9" fmla="*/ 5073438 h 5111781"/>
              <a:gd name="connsiteX10" fmla="*/ 2333382 w 4817326"/>
              <a:gd name="connsiteY10" fmla="*/ 5066578 h 5111781"/>
              <a:gd name="connsiteX11" fmla="*/ 2333838 w 4817326"/>
              <a:gd name="connsiteY11" fmla="*/ 5068808 h 5111781"/>
              <a:gd name="connsiteX12" fmla="*/ 2333856 w 4817326"/>
              <a:gd name="connsiteY12" fmla="*/ 5068896 h 5111781"/>
              <a:gd name="connsiteX13" fmla="*/ 2240467 w 4817326"/>
              <a:gd name="connsiteY13" fmla="*/ 5041821 h 5111781"/>
              <a:gd name="connsiteX14" fmla="*/ 2241430 w 4817326"/>
              <a:gd name="connsiteY14" fmla="*/ 5043219 h 5111781"/>
              <a:gd name="connsiteX15" fmla="*/ 2240354 w 4817326"/>
              <a:gd name="connsiteY15" fmla="*/ 5048165 h 5111781"/>
              <a:gd name="connsiteX16" fmla="*/ 2239917 w 4817326"/>
              <a:gd name="connsiteY16" fmla="*/ 5047677 h 5111781"/>
              <a:gd name="connsiteX17" fmla="*/ 2240467 w 4817326"/>
              <a:gd name="connsiteY17" fmla="*/ 5041821 h 5111781"/>
              <a:gd name="connsiteX18" fmla="*/ 2335316 w 4817326"/>
              <a:gd name="connsiteY18" fmla="*/ 5041695 h 5111781"/>
              <a:gd name="connsiteX19" fmla="*/ 2334735 w 4817326"/>
              <a:gd name="connsiteY19" fmla="*/ 5044428 h 5111781"/>
              <a:gd name="connsiteX20" fmla="*/ 2334645 w 4817326"/>
              <a:gd name="connsiteY20" fmla="*/ 5045937 h 5111781"/>
              <a:gd name="connsiteX21" fmla="*/ 2332413 w 4817326"/>
              <a:gd name="connsiteY21" fmla="*/ 5051318 h 5111781"/>
              <a:gd name="connsiteX22" fmla="*/ 2328728 w 4817326"/>
              <a:gd name="connsiteY22" fmla="*/ 5052029 h 5111781"/>
              <a:gd name="connsiteX23" fmla="*/ 2243949 w 4817326"/>
              <a:gd name="connsiteY23" fmla="*/ 5027315 h 5111781"/>
              <a:gd name="connsiteX24" fmla="*/ 2244689 w 4817326"/>
              <a:gd name="connsiteY24" fmla="*/ 5028239 h 5111781"/>
              <a:gd name="connsiteX25" fmla="*/ 2243629 w 4817326"/>
              <a:gd name="connsiteY25" fmla="*/ 5033118 h 5111781"/>
              <a:gd name="connsiteX26" fmla="*/ 2242689 w 4817326"/>
              <a:gd name="connsiteY26" fmla="*/ 5032180 h 5111781"/>
              <a:gd name="connsiteX27" fmla="*/ 2242956 w 4817326"/>
              <a:gd name="connsiteY27" fmla="*/ 5028886 h 5111781"/>
              <a:gd name="connsiteX28" fmla="*/ 2212795 w 4817326"/>
              <a:gd name="connsiteY28" fmla="*/ 5012106 h 5111781"/>
              <a:gd name="connsiteX29" fmla="*/ 2216441 w 4817326"/>
              <a:gd name="connsiteY29" fmla="*/ 5020666 h 5111781"/>
              <a:gd name="connsiteX30" fmla="*/ 2212274 w 4817326"/>
              <a:gd name="connsiteY30" fmla="*/ 5012961 h 5111781"/>
              <a:gd name="connsiteX31" fmla="*/ 2212795 w 4817326"/>
              <a:gd name="connsiteY31" fmla="*/ 5012106 h 5111781"/>
              <a:gd name="connsiteX32" fmla="*/ 2354780 w 4817326"/>
              <a:gd name="connsiteY32" fmla="*/ 5011149 h 5111781"/>
              <a:gd name="connsiteX33" fmla="*/ 2353603 w 4817326"/>
              <a:gd name="connsiteY33" fmla="*/ 5020480 h 5111781"/>
              <a:gd name="connsiteX34" fmla="*/ 2333382 w 4817326"/>
              <a:gd name="connsiteY34" fmla="*/ 5066578 h 5111781"/>
              <a:gd name="connsiteX35" fmla="*/ 2334645 w 4817326"/>
              <a:gd name="connsiteY35" fmla="*/ 5045937 h 5111781"/>
              <a:gd name="connsiteX36" fmla="*/ 2335655 w 4817326"/>
              <a:gd name="connsiteY36" fmla="*/ 5043498 h 5111781"/>
              <a:gd name="connsiteX37" fmla="*/ 2335735 w 4817326"/>
              <a:gd name="connsiteY37" fmla="*/ 5041032 h 5111781"/>
              <a:gd name="connsiteX38" fmla="*/ 2393020 w 4817326"/>
              <a:gd name="connsiteY38" fmla="*/ 4971082 h 5111781"/>
              <a:gd name="connsiteX39" fmla="*/ 2393677 w 4817326"/>
              <a:gd name="connsiteY39" fmla="*/ 4973651 h 5111781"/>
              <a:gd name="connsiteX40" fmla="*/ 2393639 w 4817326"/>
              <a:gd name="connsiteY40" fmla="*/ 4973504 h 5111781"/>
              <a:gd name="connsiteX41" fmla="*/ 2392796 w 4817326"/>
              <a:gd name="connsiteY41" fmla="*/ 4970205 h 5111781"/>
              <a:gd name="connsiteX42" fmla="*/ 2392908 w 4817326"/>
              <a:gd name="connsiteY42" fmla="*/ 4970645 h 5111781"/>
              <a:gd name="connsiteX43" fmla="*/ 2393020 w 4817326"/>
              <a:gd name="connsiteY43" fmla="*/ 4971082 h 5111781"/>
              <a:gd name="connsiteX44" fmla="*/ 2392391 w 4817326"/>
              <a:gd name="connsiteY44" fmla="*/ 4968627 h 5111781"/>
              <a:gd name="connsiteX45" fmla="*/ 2392776 w 4817326"/>
              <a:gd name="connsiteY45" fmla="*/ 4970121 h 5111781"/>
              <a:gd name="connsiteX46" fmla="*/ 2392796 w 4817326"/>
              <a:gd name="connsiteY46" fmla="*/ 4970205 h 5111781"/>
              <a:gd name="connsiteX47" fmla="*/ 2391270 w 4817326"/>
              <a:gd name="connsiteY47" fmla="*/ 4964237 h 5111781"/>
              <a:gd name="connsiteX48" fmla="*/ 2391760 w 4817326"/>
              <a:gd name="connsiteY48" fmla="*/ 4966149 h 5111781"/>
              <a:gd name="connsiteX49" fmla="*/ 2392391 w 4817326"/>
              <a:gd name="connsiteY49" fmla="*/ 4968627 h 5111781"/>
              <a:gd name="connsiteX50" fmla="*/ 2231908 w 4817326"/>
              <a:gd name="connsiteY50" fmla="*/ 4956665 h 5111781"/>
              <a:gd name="connsiteX51" fmla="*/ 2231865 w 4817326"/>
              <a:gd name="connsiteY51" fmla="*/ 4956869 h 5111781"/>
              <a:gd name="connsiteX52" fmla="*/ 2229308 w 4817326"/>
              <a:gd name="connsiteY52" fmla="*/ 4981854 h 5111781"/>
              <a:gd name="connsiteX53" fmla="*/ 2219371 w 4817326"/>
              <a:gd name="connsiteY53" fmla="*/ 5008835 h 5111781"/>
              <a:gd name="connsiteX54" fmla="*/ 2211578 w 4817326"/>
              <a:gd name="connsiteY54" fmla="*/ 5001975 h 5111781"/>
              <a:gd name="connsiteX55" fmla="*/ 2204782 w 4817326"/>
              <a:gd name="connsiteY55" fmla="*/ 5026537 h 5111781"/>
              <a:gd name="connsiteX56" fmla="*/ 2198857 w 4817326"/>
              <a:gd name="connsiteY56" fmla="*/ 5049717 h 5111781"/>
              <a:gd name="connsiteX57" fmla="*/ 2193383 w 4817326"/>
              <a:gd name="connsiteY57" fmla="*/ 5057166 h 5111781"/>
              <a:gd name="connsiteX58" fmla="*/ 2174221 w 4817326"/>
              <a:gd name="connsiteY58" fmla="*/ 5067830 h 5111781"/>
              <a:gd name="connsiteX59" fmla="*/ 2176128 w 4817326"/>
              <a:gd name="connsiteY59" fmla="*/ 5055606 h 5111781"/>
              <a:gd name="connsiteX60" fmla="*/ 2200492 w 4817326"/>
              <a:gd name="connsiteY60" fmla="*/ 5010806 h 5111781"/>
              <a:gd name="connsiteX61" fmla="*/ 2202668 w 4817326"/>
              <a:gd name="connsiteY61" fmla="*/ 5006746 h 5111781"/>
              <a:gd name="connsiteX62" fmla="*/ 2211925 w 4817326"/>
              <a:gd name="connsiteY62" fmla="*/ 4992104 h 5111781"/>
              <a:gd name="connsiteX63" fmla="*/ 2297150 w 4817326"/>
              <a:gd name="connsiteY63" fmla="*/ 4943290 h 5111781"/>
              <a:gd name="connsiteX64" fmla="*/ 2297378 w 4817326"/>
              <a:gd name="connsiteY64" fmla="*/ 4944515 h 5111781"/>
              <a:gd name="connsiteX65" fmla="*/ 2285206 w 4817326"/>
              <a:gd name="connsiteY65" fmla="*/ 4986013 h 5111781"/>
              <a:gd name="connsiteX66" fmla="*/ 2279240 w 4817326"/>
              <a:gd name="connsiteY66" fmla="*/ 4990708 h 5111781"/>
              <a:gd name="connsiteX67" fmla="*/ 2282449 w 4817326"/>
              <a:gd name="connsiteY67" fmla="*/ 4971209 h 5111781"/>
              <a:gd name="connsiteX68" fmla="*/ 2284588 w 4817326"/>
              <a:gd name="connsiteY68" fmla="*/ 4963128 h 5111781"/>
              <a:gd name="connsiteX69" fmla="*/ 3086249 w 4817326"/>
              <a:gd name="connsiteY69" fmla="*/ 4937513 h 5111781"/>
              <a:gd name="connsiteX70" fmla="*/ 3086117 w 4817326"/>
              <a:gd name="connsiteY70" fmla="*/ 4938870 h 5111781"/>
              <a:gd name="connsiteX71" fmla="*/ 3083968 w 4817326"/>
              <a:gd name="connsiteY71" fmla="*/ 4943543 h 5111781"/>
              <a:gd name="connsiteX72" fmla="*/ 2400274 w 4817326"/>
              <a:gd name="connsiteY72" fmla="*/ 4933006 h 5111781"/>
              <a:gd name="connsiteX73" fmla="*/ 2391270 w 4817326"/>
              <a:gd name="connsiteY73" fmla="*/ 4964237 h 5111781"/>
              <a:gd name="connsiteX74" fmla="*/ 2390974 w 4817326"/>
              <a:gd name="connsiteY74" fmla="*/ 4949302 h 5111781"/>
              <a:gd name="connsiteX75" fmla="*/ 2148055 w 4817326"/>
              <a:gd name="connsiteY75" fmla="*/ 4919430 h 5111781"/>
              <a:gd name="connsiteX76" fmla="*/ 2142521 w 4817326"/>
              <a:gd name="connsiteY76" fmla="*/ 4937708 h 5111781"/>
              <a:gd name="connsiteX77" fmla="*/ 2137496 w 4817326"/>
              <a:gd name="connsiteY77" fmla="*/ 4947909 h 5111781"/>
              <a:gd name="connsiteX78" fmla="*/ 2136911 w 4817326"/>
              <a:gd name="connsiteY78" fmla="*/ 4949324 h 5111781"/>
              <a:gd name="connsiteX79" fmla="*/ 2123118 w 4817326"/>
              <a:gd name="connsiteY79" fmla="*/ 4968227 h 5111781"/>
              <a:gd name="connsiteX80" fmla="*/ 2112408 w 4817326"/>
              <a:gd name="connsiteY80" fmla="*/ 4989523 h 5111781"/>
              <a:gd name="connsiteX81" fmla="*/ 2112164 w 4817326"/>
              <a:gd name="connsiteY81" fmla="*/ 4986680 h 5111781"/>
              <a:gd name="connsiteX82" fmla="*/ 2113254 w 4817326"/>
              <a:gd name="connsiteY82" fmla="*/ 4984574 h 5111781"/>
              <a:gd name="connsiteX83" fmla="*/ 2258112 w 4817326"/>
              <a:gd name="connsiteY83" fmla="*/ 4910194 h 5111781"/>
              <a:gd name="connsiteX84" fmla="*/ 2255400 w 4817326"/>
              <a:gd name="connsiteY84" fmla="*/ 4919524 h 5111781"/>
              <a:gd name="connsiteX85" fmla="*/ 2250415 w 4817326"/>
              <a:gd name="connsiteY85" fmla="*/ 4923839 h 5111781"/>
              <a:gd name="connsiteX86" fmla="*/ 2949971 w 4817326"/>
              <a:gd name="connsiteY86" fmla="*/ 4901377 h 5111781"/>
              <a:gd name="connsiteX87" fmla="*/ 2950122 w 4817326"/>
              <a:gd name="connsiteY87" fmla="*/ 4901869 h 5111781"/>
              <a:gd name="connsiteX88" fmla="*/ 2949693 w 4817326"/>
              <a:gd name="connsiteY88" fmla="*/ 4901563 h 5111781"/>
              <a:gd name="connsiteX89" fmla="*/ 3121206 w 4817326"/>
              <a:gd name="connsiteY89" fmla="*/ 4893038 h 5111781"/>
              <a:gd name="connsiteX90" fmla="*/ 3121447 w 4817326"/>
              <a:gd name="connsiteY90" fmla="*/ 4894846 h 5111781"/>
              <a:gd name="connsiteX91" fmla="*/ 3119172 w 4817326"/>
              <a:gd name="connsiteY91" fmla="*/ 4897321 h 5111781"/>
              <a:gd name="connsiteX92" fmla="*/ 3121206 w 4817326"/>
              <a:gd name="connsiteY92" fmla="*/ 4893038 h 5111781"/>
              <a:gd name="connsiteX93" fmla="*/ 3123243 w 4817326"/>
              <a:gd name="connsiteY93" fmla="*/ 4888755 h 5111781"/>
              <a:gd name="connsiteX94" fmla="*/ 3123480 w 4817326"/>
              <a:gd name="connsiteY94" fmla="*/ 4890563 h 5111781"/>
              <a:gd name="connsiteX95" fmla="*/ 3121206 w 4817326"/>
              <a:gd name="connsiteY95" fmla="*/ 4893038 h 5111781"/>
              <a:gd name="connsiteX96" fmla="*/ 3123243 w 4817326"/>
              <a:gd name="connsiteY96" fmla="*/ 4888755 h 5111781"/>
              <a:gd name="connsiteX97" fmla="*/ 3127803 w 4817326"/>
              <a:gd name="connsiteY97" fmla="*/ 4876998 h 5111781"/>
              <a:gd name="connsiteX98" fmla="*/ 3126852 w 4817326"/>
              <a:gd name="connsiteY98" fmla="*/ 4882619 h 5111781"/>
              <a:gd name="connsiteX99" fmla="*/ 3123243 w 4817326"/>
              <a:gd name="connsiteY99" fmla="*/ 4888755 h 5111781"/>
              <a:gd name="connsiteX100" fmla="*/ 3127803 w 4817326"/>
              <a:gd name="connsiteY100" fmla="*/ 4876998 h 5111781"/>
              <a:gd name="connsiteX101" fmla="*/ 3047546 w 4817326"/>
              <a:gd name="connsiteY101" fmla="*/ 4872616 h 5111781"/>
              <a:gd name="connsiteX102" fmla="*/ 3051129 w 4817326"/>
              <a:gd name="connsiteY102" fmla="*/ 4880147 h 5111781"/>
              <a:gd name="connsiteX103" fmla="*/ 3046998 w 4817326"/>
              <a:gd name="connsiteY103" fmla="*/ 4873052 h 5111781"/>
              <a:gd name="connsiteX104" fmla="*/ 3047546 w 4817326"/>
              <a:gd name="connsiteY104" fmla="*/ 4872616 h 5111781"/>
              <a:gd name="connsiteX105" fmla="*/ 2993176 w 4817326"/>
              <a:gd name="connsiteY105" fmla="*/ 4871381 h 5111781"/>
              <a:gd name="connsiteX106" fmla="*/ 2993319 w 4817326"/>
              <a:gd name="connsiteY106" fmla="*/ 4873044 h 5111781"/>
              <a:gd name="connsiteX107" fmla="*/ 2993341 w 4817326"/>
              <a:gd name="connsiteY107" fmla="*/ 4874357 h 5111781"/>
              <a:gd name="connsiteX108" fmla="*/ 2992597 w 4817326"/>
              <a:gd name="connsiteY108" fmla="*/ 4877092 h 5111781"/>
              <a:gd name="connsiteX109" fmla="*/ 2993176 w 4817326"/>
              <a:gd name="connsiteY109" fmla="*/ 4871381 h 5111781"/>
              <a:gd name="connsiteX110" fmla="*/ 3028047 w 4817326"/>
              <a:gd name="connsiteY110" fmla="*/ 4869532 h 5111781"/>
              <a:gd name="connsiteX111" fmla="*/ 3027601 w 4817326"/>
              <a:gd name="connsiteY111" fmla="*/ 4872340 h 5111781"/>
              <a:gd name="connsiteX112" fmla="*/ 3028072 w 4817326"/>
              <a:gd name="connsiteY112" fmla="*/ 4874251 h 5111781"/>
              <a:gd name="connsiteX113" fmla="*/ 2791252 w 4817326"/>
              <a:gd name="connsiteY113" fmla="*/ 4844400 h 5111781"/>
              <a:gd name="connsiteX114" fmla="*/ 2791120 w 4817326"/>
              <a:gd name="connsiteY114" fmla="*/ 4845757 h 5111781"/>
              <a:gd name="connsiteX115" fmla="*/ 2788970 w 4817326"/>
              <a:gd name="connsiteY115" fmla="*/ 4850431 h 5111781"/>
              <a:gd name="connsiteX116" fmla="*/ 2844621 w 4817326"/>
              <a:gd name="connsiteY116" fmla="*/ 4844152 h 5111781"/>
              <a:gd name="connsiteX117" fmla="*/ 2840543 w 4817326"/>
              <a:gd name="connsiteY117" fmla="*/ 4878920 h 5111781"/>
              <a:gd name="connsiteX118" fmla="*/ 2838891 w 4817326"/>
              <a:gd name="connsiteY118" fmla="*/ 4882718 h 5111781"/>
              <a:gd name="connsiteX119" fmla="*/ 2836621 w 4817326"/>
              <a:gd name="connsiteY119" fmla="*/ 4887067 h 5111781"/>
              <a:gd name="connsiteX120" fmla="*/ 2837524 w 4817326"/>
              <a:gd name="connsiteY120" fmla="*/ 4870122 h 5111781"/>
              <a:gd name="connsiteX121" fmla="*/ 2839061 w 4817326"/>
              <a:gd name="connsiteY121" fmla="*/ 4853993 h 5111781"/>
              <a:gd name="connsiteX122" fmla="*/ 2843047 w 4817326"/>
              <a:gd name="connsiteY122" fmla="*/ 4847289 h 5111781"/>
              <a:gd name="connsiteX123" fmla="*/ 2485240 w 4817326"/>
              <a:gd name="connsiteY123" fmla="*/ 4841404 h 5111781"/>
              <a:gd name="connsiteX124" fmla="*/ 2480385 w 4817326"/>
              <a:gd name="connsiteY124" fmla="*/ 4870950 h 5111781"/>
              <a:gd name="connsiteX125" fmla="*/ 2473986 w 4817326"/>
              <a:gd name="connsiteY125" fmla="*/ 4888934 h 5111781"/>
              <a:gd name="connsiteX126" fmla="*/ 2475733 w 4817326"/>
              <a:gd name="connsiteY126" fmla="*/ 4875379 h 5111781"/>
              <a:gd name="connsiteX127" fmla="*/ 2301762 w 4817326"/>
              <a:gd name="connsiteY127" fmla="*/ 4832193 h 5111781"/>
              <a:gd name="connsiteX128" fmla="*/ 2294435 w 4817326"/>
              <a:gd name="connsiteY128" fmla="*/ 4865494 h 5111781"/>
              <a:gd name="connsiteX129" fmla="*/ 2283559 w 4817326"/>
              <a:gd name="connsiteY129" fmla="*/ 4914303 h 5111781"/>
              <a:gd name="connsiteX130" fmla="*/ 2279992 w 4817326"/>
              <a:gd name="connsiteY130" fmla="*/ 4928172 h 5111781"/>
              <a:gd name="connsiteX131" fmla="*/ 2274563 w 4817326"/>
              <a:gd name="connsiteY131" fmla="*/ 4937245 h 5111781"/>
              <a:gd name="connsiteX132" fmla="*/ 2285954 w 4817326"/>
              <a:gd name="connsiteY132" fmla="*/ 4866510 h 5111781"/>
              <a:gd name="connsiteX133" fmla="*/ 2264247 w 4817326"/>
              <a:gd name="connsiteY133" fmla="*/ 4940902 h 5111781"/>
              <a:gd name="connsiteX134" fmla="*/ 2259682 w 4817326"/>
              <a:gd name="connsiteY134" fmla="*/ 4961253 h 5111781"/>
              <a:gd name="connsiteX135" fmla="*/ 2256021 w 4817326"/>
              <a:gd name="connsiteY135" fmla="*/ 4967045 h 5111781"/>
              <a:gd name="connsiteX136" fmla="*/ 2260992 w 4817326"/>
              <a:gd name="connsiteY136" fmla="*/ 4930356 h 5111781"/>
              <a:gd name="connsiteX137" fmla="*/ 2263257 w 4817326"/>
              <a:gd name="connsiteY137" fmla="*/ 4906540 h 5111781"/>
              <a:gd name="connsiteX138" fmla="*/ 2264274 w 4817326"/>
              <a:gd name="connsiteY138" fmla="*/ 4899257 h 5111781"/>
              <a:gd name="connsiteX139" fmla="*/ 2269958 w 4817326"/>
              <a:gd name="connsiteY139" fmla="*/ 4889177 h 5111781"/>
              <a:gd name="connsiteX140" fmla="*/ 3261882 w 4817326"/>
              <a:gd name="connsiteY140" fmla="*/ 4827452 h 5111781"/>
              <a:gd name="connsiteX141" fmla="*/ 3262460 w 4817326"/>
              <a:gd name="connsiteY141" fmla="*/ 4829421 h 5111781"/>
              <a:gd name="connsiteX142" fmla="*/ 3262203 w 4817326"/>
              <a:gd name="connsiteY142" fmla="*/ 4828546 h 5111781"/>
              <a:gd name="connsiteX143" fmla="*/ 3260153 w 4817326"/>
              <a:gd name="connsiteY143" fmla="*/ 4821551 h 5111781"/>
              <a:gd name="connsiteX144" fmla="*/ 3261882 w 4817326"/>
              <a:gd name="connsiteY144" fmla="*/ 4827452 h 5111781"/>
              <a:gd name="connsiteX145" fmla="*/ 3260921 w 4817326"/>
              <a:gd name="connsiteY145" fmla="*/ 4824174 h 5111781"/>
              <a:gd name="connsiteX146" fmla="*/ 3260153 w 4817326"/>
              <a:gd name="connsiteY146" fmla="*/ 4821551 h 5111781"/>
              <a:gd name="connsiteX147" fmla="*/ 3100752 w 4817326"/>
              <a:gd name="connsiteY147" fmla="*/ 4819864 h 5111781"/>
              <a:gd name="connsiteX148" fmla="*/ 3100005 w 4817326"/>
              <a:gd name="connsiteY148" fmla="*/ 4823938 h 5111781"/>
              <a:gd name="connsiteX149" fmla="*/ 3097674 w 4817326"/>
              <a:gd name="connsiteY149" fmla="*/ 4826750 h 5111781"/>
              <a:gd name="connsiteX150" fmla="*/ 3099361 w 4817326"/>
              <a:gd name="connsiteY150" fmla="*/ 4820085 h 5111781"/>
              <a:gd name="connsiteX151" fmla="*/ 3100752 w 4817326"/>
              <a:gd name="connsiteY151" fmla="*/ 4819864 h 5111781"/>
              <a:gd name="connsiteX152" fmla="*/ 2896411 w 4817326"/>
              <a:gd name="connsiteY152" fmla="*/ 4817835 h 5111781"/>
              <a:gd name="connsiteX153" fmla="*/ 2892051 w 4817326"/>
              <a:gd name="connsiteY153" fmla="*/ 4828590 h 5111781"/>
              <a:gd name="connsiteX154" fmla="*/ 2468466 w 4817326"/>
              <a:gd name="connsiteY154" fmla="*/ 4813561 h 5111781"/>
              <a:gd name="connsiteX155" fmla="*/ 2468168 w 4817326"/>
              <a:gd name="connsiteY155" fmla="*/ 4814857 h 5111781"/>
              <a:gd name="connsiteX156" fmla="*/ 2459108 w 4817326"/>
              <a:gd name="connsiteY156" fmla="*/ 4837571 h 5111781"/>
              <a:gd name="connsiteX157" fmla="*/ 2444769 w 4817326"/>
              <a:gd name="connsiteY157" fmla="*/ 4859808 h 5111781"/>
              <a:gd name="connsiteX158" fmla="*/ 2438791 w 4817326"/>
              <a:gd name="connsiteY158" fmla="*/ 4879819 h 5111781"/>
              <a:gd name="connsiteX159" fmla="*/ 2442668 w 4817326"/>
              <a:gd name="connsiteY159" fmla="*/ 4858751 h 5111781"/>
              <a:gd name="connsiteX160" fmla="*/ 2826209 w 4817326"/>
              <a:gd name="connsiteY160" fmla="*/ 4799924 h 5111781"/>
              <a:gd name="connsiteX161" fmla="*/ 2826446 w 4817326"/>
              <a:gd name="connsiteY161" fmla="*/ 4801733 h 5111781"/>
              <a:gd name="connsiteX162" fmla="*/ 2824175 w 4817326"/>
              <a:gd name="connsiteY162" fmla="*/ 4804208 h 5111781"/>
              <a:gd name="connsiteX163" fmla="*/ 2826209 w 4817326"/>
              <a:gd name="connsiteY163" fmla="*/ 4799924 h 5111781"/>
              <a:gd name="connsiteX164" fmla="*/ 2828244 w 4817326"/>
              <a:gd name="connsiteY164" fmla="*/ 4795642 h 5111781"/>
              <a:gd name="connsiteX165" fmla="*/ 2828482 w 4817326"/>
              <a:gd name="connsiteY165" fmla="*/ 4797450 h 5111781"/>
              <a:gd name="connsiteX166" fmla="*/ 2826209 w 4817326"/>
              <a:gd name="connsiteY166" fmla="*/ 4799924 h 5111781"/>
              <a:gd name="connsiteX167" fmla="*/ 2828244 w 4817326"/>
              <a:gd name="connsiteY167" fmla="*/ 4795642 h 5111781"/>
              <a:gd name="connsiteX168" fmla="*/ 3160014 w 4817326"/>
              <a:gd name="connsiteY168" fmla="*/ 4792048 h 5111781"/>
              <a:gd name="connsiteX169" fmla="*/ 3158848 w 4817326"/>
              <a:gd name="connsiteY169" fmla="*/ 4792075 h 5111781"/>
              <a:gd name="connsiteX170" fmla="*/ 3158131 w 4817326"/>
              <a:gd name="connsiteY170" fmla="*/ 4799751 h 5111781"/>
              <a:gd name="connsiteX171" fmla="*/ 3160014 w 4817326"/>
              <a:gd name="connsiteY171" fmla="*/ 4792048 h 5111781"/>
              <a:gd name="connsiteX172" fmla="*/ 2832808 w 4817326"/>
              <a:gd name="connsiteY172" fmla="*/ 4783887 h 5111781"/>
              <a:gd name="connsiteX173" fmla="*/ 2831854 w 4817326"/>
              <a:gd name="connsiteY173" fmla="*/ 4789506 h 5111781"/>
              <a:gd name="connsiteX174" fmla="*/ 2828244 w 4817326"/>
              <a:gd name="connsiteY174" fmla="*/ 4795642 h 5111781"/>
              <a:gd name="connsiteX175" fmla="*/ 2832808 w 4817326"/>
              <a:gd name="connsiteY175" fmla="*/ 4783887 h 5111781"/>
              <a:gd name="connsiteX176" fmla="*/ 2499866 w 4817326"/>
              <a:gd name="connsiteY176" fmla="*/ 4783449 h 5111781"/>
              <a:gd name="connsiteX177" fmla="*/ 2498184 w 4817326"/>
              <a:gd name="connsiteY177" fmla="*/ 4793826 h 5111781"/>
              <a:gd name="connsiteX178" fmla="*/ 2496881 w 4817326"/>
              <a:gd name="connsiteY178" fmla="*/ 4796239 h 5111781"/>
              <a:gd name="connsiteX179" fmla="*/ 3128037 w 4817326"/>
              <a:gd name="connsiteY179" fmla="*/ 4783235 h 5111781"/>
              <a:gd name="connsiteX180" fmla="*/ 3127469 w 4817326"/>
              <a:gd name="connsiteY180" fmla="*/ 4786982 h 5111781"/>
              <a:gd name="connsiteX181" fmla="*/ 3125144 w 4817326"/>
              <a:gd name="connsiteY181" fmla="*/ 4790669 h 5111781"/>
              <a:gd name="connsiteX182" fmla="*/ 3128037 w 4817326"/>
              <a:gd name="connsiteY182" fmla="*/ 4783235 h 5111781"/>
              <a:gd name="connsiteX183" fmla="*/ 2698177 w 4817326"/>
              <a:gd name="connsiteY183" fmla="*/ 4778268 h 5111781"/>
              <a:gd name="connsiteX184" fmla="*/ 2698320 w 4817326"/>
              <a:gd name="connsiteY184" fmla="*/ 4779932 h 5111781"/>
              <a:gd name="connsiteX185" fmla="*/ 2698344 w 4817326"/>
              <a:gd name="connsiteY185" fmla="*/ 4781244 h 5111781"/>
              <a:gd name="connsiteX186" fmla="*/ 2697600 w 4817326"/>
              <a:gd name="connsiteY186" fmla="*/ 4783979 h 5111781"/>
              <a:gd name="connsiteX187" fmla="*/ 2698177 w 4817326"/>
              <a:gd name="connsiteY187" fmla="*/ 4778268 h 5111781"/>
              <a:gd name="connsiteX188" fmla="*/ 3086584 w 4817326"/>
              <a:gd name="connsiteY188" fmla="*/ 4774042 h 5111781"/>
              <a:gd name="connsiteX189" fmla="*/ 3084695 w 4817326"/>
              <a:gd name="connsiteY189" fmla="*/ 4777380 h 5111781"/>
              <a:gd name="connsiteX190" fmla="*/ 3091175 w 4817326"/>
              <a:gd name="connsiteY190" fmla="*/ 4811175 h 5111781"/>
              <a:gd name="connsiteX191" fmla="*/ 3091820 w 4817326"/>
              <a:gd name="connsiteY191" fmla="*/ 4815790 h 5111781"/>
              <a:gd name="connsiteX192" fmla="*/ 3092100 w 4817326"/>
              <a:gd name="connsiteY192" fmla="*/ 4816964 h 5111781"/>
              <a:gd name="connsiteX193" fmla="*/ 3092009 w 4817326"/>
              <a:gd name="connsiteY193" fmla="*/ 4812447 h 5111781"/>
              <a:gd name="connsiteX194" fmla="*/ 3092429 w 4817326"/>
              <a:gd name="connsiteY194" fmla="*/ 4802682 h 5111781"/>
              <a:gd name="connsiteX195" fmla="*/ 3093701 w 4817326"/>
              <a:gd name="connsiteY195" fmla="*/ 4782269 h 5111781"/>
              <a:gd name="connsiteX196" fmla="*/ 3089524 w 4817326"/>
              <a:gd name="connsiteY196" fmla="*/ 4793372 h 5111781"/>
              <a:gd name="connsiteX197" fmla="*/ 3089413 w 4817326"/>
              <a:gd name="connsiteY197" fmla="*/ 4780546 h 5111781"/>
              <a:gd name="connsiteX198" fmla="*/ 3086584 w 4817326"/>
              <a:gd name="connsiteY198" fmla="*/ 4774042 h 5111781"/>
              <a:gd name="connsiteX199" fmla="*/ 2735125 w 4817326"/>
              <a:gd name="connsiteY199" fmla="*/ 4765049 h 5111781"/>
              <a:gd name="connsiteX200" fmla="*/ 2734843 w 4817326"/>
              <a:gd name="connsiteY200" fmla="*/ 4765138 h 5111781"/>
              <a:gd name="connsiteX201" fmla="*/ 2733702 w 4817326"/>
              <a:gd name="connsiteY201" fmla="*/ 4772325 h 5111781"/>
              <a:gd name="connsiteX202" fmla="*/ 2734035 w 4817326"/>
              <a:gd name="connsiteY202" fmla="*/ 4771010 h 5111781"/>
              <a:gd name="connsiteX203" fmla="*/ 2810561 w 4817326"/>
              <a:gd name="connsiteY203" fmla="*/ 4758296 h 5111781"/>
              <a:gd name="connsiteX204" fmla="*/ 2805851 w 4817326"/>
              <a:gd name="connsiteY204" fmla="*/ 4764445 h 5111781"/>
              <a:gd name="connsiteX205" fmla="*/ 2805500 w 4817326"/>
              <a:gd name="connsiteY205" fmla="*/ 4768982 h 5111781"/>
              <a:gd name="connsiteX206" fmla="*/ 2804783 w 4817326"/>
              <a:gd name="connsiteY206" fmla="*/ 4772793 h 5111781"/>
              <a:gd name="connsiteX207" fmla="*/ 2804903 w 4817326"/>
              <a:gd name="connsiteY207" fmla="*/ 4772585 h 5111781"/>
              <a:gd name="connsiteX208" fmla="*/ 2805363 w 4817326"/>
              <a:gd name="connsiteY208" fmla="*/ 4771813 h 5111781"/>
              <a:gd name="connsiteX209" fmla="*/ 2506848 w 4817326"/>
              <a:gd name="connsiteY209" fmla="*/ 4754294 h 5111781"/>
              <a:gd name="connsiteX210" fmla="*/ 2504549 w 4817326"/>
              <a:gd name="connsiteY210" fmla="*/ 4764849 h 5111781"/>
              <a:gd name="connsiteX211" fmla="*/ 2500426 w 4817326"/>
              <a:gd name="connsiteY211" fmla="*/ 4781051 h 5111781"/>
              <a:gd name="connsiteX212" fmla="*/ 2505688 w 4817326"/>
              <a:gd name="connsiteY212" fmla="*/ 4758507 h 5111781"/>
              <a:gd name="connsiteX213" fmla="*/ 2549620 w 4817326"/>
              <a:gd name="connsiteY213" fmla="*/ 4751038 h 5111781"/>
              <a:gd name="connsiteX214" fmla="*/ 2545545 w 4817326"/>
              <a:gd name="connsiteY214" fmla="*/ 4785808 h 5111781"/>
              <a:gd name="connsiteX215" fmla="*/ 2543894 w 4817326"/>
              <a:gd name="connsiteY215" fmla="*/ 4789607 h 5111781"/>
              <a:gd name="connsiteX216" fmla="*/ 2541624 w 4817326"/>
              <a:gd name="connsiteY216" fmla="*/ 4793953 h 5111781"/>
              <a:gd name="connsiteX217" fmla="*/ 2542527 w 4817326"/>
              <a:gd name="connsiteY217" fmla="*/ 4777009 h 5111781"/>
              <a:gd name="connsiteX218" fmla="*/ 2544061 w 4817326"/>
              <a:gd name="connsiteY218" fmla="*/ 4760880 h 5111781"/>
              <a:gd name="connsiteX219" fmla="*/ 2548048 w 4817326"/>
              <a:gd name="connsiteY219" fmla="*/ 4754177 h 5111781"/>
              <a:gd name="connsiteX220" fmla="*/ 2861695 w 4817326"/>
              <a:gd name="connsiteY220" fmla="*/ 4744091 h 5111781"/>
              <a:gd name="connsiteX221" fmla="*/ 2860821 w 4817326"/>
              <a:gd name="connsiteY221" fmla="*/ 4752952 h 5111781"/>
              <a:gd name="connsiteX222" fmla="*/ 2851589 w 4817326"/>
              <a:gd name="connsiteY222" fmla="*/ 4793355 h 5111781"/>
              <a:gd name="connsiteX223" fmla="*/ 2848765 w 4817326"/>
              <a:gd name="connsiteY223" fmla="*/ 4813487 h 5111781"/>
              <a:gd name="connsiteX224" fmla="*/ 2848484 w 4817326"/>
              <a:gd name="connsiteY224" fmla="*/ 4813078 h 5111781"/>
              <a:gd name="connsiteX225" fmla="*/ 2843482 w 4817326"/>
              <a:gd name="connsiteY225" fmla="*/ 4822807 h 5111781"/>
              <a:gd name="connsiteX226" fmla="*/ 2841679 w 4817326"/>
              <a:gd name="connsiteY226" fmla="*/ 4826477 h 5111781"/>
              <a:gd name="connsiteX227" fmla="*/ 2842286 w 4817326"/>
              <a:gd name="connsiteY227" fmla="*/ 4820080 h 5111781"/>
              <a:gd name="connsiteX228" fmla="*/ 2847538 w 4817326"/>
              <a:gd name="connsiteY228" fmla="*/ 4778496 h 5111781"/>
              <a:gd name="connsiteX229" fmla="*/ 2854254 w 4817326"/>
              <a:gd name="connsiteY229" fmla="*/ 4764069 h 5111781"/>
              <a:gd name="connsiteX230" fmla="*/ 2509650 w 4817326"/>
              <a:gd name="connsiteY230" fmla="*/ 4741423 h 5111781"/>
              <a:gd name="connsiteX231" fmla="*/ 2507629 w 4817326"/>
              <a:gd name="connsiteY231" fmla="*/ 4750697 h 5111781"/>
              <a:gd name="connsiteX232" fmla="*/ 2504260 w 4817326"/>
              <a:gd name="connsiteY232" fmla="*/ 4761719 h 5111781"/>
              <a:gd name="connsiteX233" fmla="*/ 2485013 w 4817326"/>
              <a:gd name="connsiteY233" fmla="*/ 4790574 h 5111781"/>
              <a:gd name="connsiteX234" fmla="*/ 2487956 w 4817326"/>
              <a:gd name="connsiteY234" fmla="*/ 4779419 h 5111781"/>
              <a:gd name="connsiteX235" fmla="*/ 3086025 w 4817326"/>
              <a:gd name="connsiteY235" fmla="*/ 4735839 h 5111781"/>
              <a:gd name="connsiteX236" fmla="*/ 3081136 w 4817326"/>
              <a:gd name="connsiteY236" fmla="*/ 4743993 h 5111781"/>
              <a:gd name="connsiteX237" fmla="*/ 3080748 w 4817326"/>
              <a:gd name="connsiteY237" fmla="*/ 4745982 h 5111781"/>
              <a:gd name="connsiteX238" fmla="*/ 3079716 w 4817326"/>
              <a:gd name="connsiteY238" fmla="*/ 4751399 h 5111781"/>
              <a:gd name="connsiteX239" fmla="*/ 3082398 w 4817326"/>
              <a:gd name="connsiteY239" fmla="*/ 4765386 h 5111781"/>
              <a:gd name="connsiteX240" fmla="*/ 3083224 w 4817326"/>
              <a:gd name="connsiteY240" fmla="*/ 4760048 h 5111781"/>
              <a:gd name="connsiteX241" fmla="*/ 2805754 w 4817326"/>
              <a:gd name="connsiteY241" fmla="*/ 4726752 h 5111781"/>
              <a:gd name="connsiteX242" fmla="*/ 2805008 w 4817326"/>
              <a:gd name="connsiteY242" fmla="*/ 4730825 h 5111781"/>
              <a:gd name="connsiteX243" fmla="*/ 2802675 w 4817326"/>
              <a:gd name="connsiteY243" fmla="*/ 4733637 h 5111781"/>
              <a:gd name="connsiteX244" fmla="*/ 2804363 w 4817326"/>
              <a:gd name="connsiteY244" fmla="*/ 4726971 h 5111781"/>
              <a:gd name="connsiteX245" fmla="*/ 2805754 w 4817326"/>
              <a:gd name="connsiteY245" fmla="*/ 4726752 h 5111781"/>
              <a:gd name="connsiteX246" fmla="*/ 2920706 w 4817326"/>
              <a:gd name="connsiteY246" fmla="*/ 4726490 h 5111781"/>
              <a:gd name="connsiteX247" fmla="*/ 2919948 w 4817326"/>
              <a:gd name="connsiteY247" fmla="*/ 4726943 h 5111781"/>
              <a:gd name="connsiteX248" fmla="*/ 2917141 w 4817326"/>
              <a:gd name="connsiteY248" fmla="*/ 4731587 h 5111781"/>
              <a:gd name="connsiteX249" fmla="*/ 2915821 w 4817326"/>
              <a:gd name="connsiteY249" fmla="*/ 4735285 h 5111781"/>
              <a:gd name="connsiteX250" fmla="*/ 2918210 w 4817326"/>
              <a:gd name="connsiteY250" fmla="*/ 4752260 h 5111781"/>
              <a:gd name="connsiteX251" fmla="*/ 2919639 w 4817326"/>
              <a:gd name="connsiteY251" fmla="*/ 4757221 h 5111781"/>
              <a:gd name="connsiteX252" fmla="*/ 2919843 w 4817326"/>
              <a:gd name="connsiteY252" fmla="*/ 4756290 h 5111781"/>
              <a:gd name="connsiteX253" fmla="*/ 2922331 w 4817326"/>
              <a:gd name="connsiteY253" fmla="*/ 4745976 h 5111781"/>
              <a:gd name="connsiteX254" fmla="*/ 2922381 w 4817326"/>
              <a:gd name="connsiteY254" fmla="*/ 4729903 h 5111781"/>
              <a:gd name="connsiteX255" fmla="*/ 2875742 w 4817326"/>
              <a:gd name="connsiteY255" fmla="*/ 4725439 h 5111781"/>
              <a:gd name="connsiteX256" fmla="*/ 2880099 w 4817326"/>
              <a:gd name="connsiteY256" fmla="*/ 4739915 h 5111781"/>
              <a:gd name="connsiteX257" fmla="*/ 2880977 w 4817326"/>
              <a:gd name="connsiteY257" fmla="*/ 4743088 h 5111781"/>
              <a:gd name="connsiteX258" fmla="*/ 2885161 w 4817326"/>
              <a:gd name="connsiteY258" fmla="*/ 4726403 h 5111781"/>
              <a:gd name="connsiteX259" fmla="*/ 2877961 w 4817326"/>
              <a:gd name="connsiteY259" fmla="*/ 4726433 h 5111781"/>
              <a:gd name="connsiteX260" fmla="*/ 2821294 w 4817326"/>
              <a:gd name="connsiteY260" fmla="*/ 4724375 h 5111781"/>
              <a:gd name="connsiteX261" fmla="*/ 2821659 w 4817326"/>
              <a:gd name="connsiteY261" fmla="*/ 4724817 h 5111781"/>
              <a:gd name="connsiteX262" fmla="*/ 2822888 w 4817326"/>
              <a:gd name="connsiteY262" fmla="*/ 4726299 h 5111781"/>
              <a:gd name="connsiteX263" fmla="*/ 2945815 w 4817326"/>
              <a:gd name="connsiteY263" fmla="*/ 4723187 h 5111781"/>
              <a:gd name="connsiteX264" fmla="*/ 2942995 w 4817326"/>
              <a:gd name="connsiteY264" fmla="*/ 4731326 h 5111781"/>
              <a:gd name="connsiteX265" fmla="*/ 2936450 w 4817326"/>
              <a:gd name="connsiteY265" fmla="*/ 4745822 h 5111781"/>
              <a:gd name="connsiteX266" fmla="*/ 2942623 w 4817326"/>
              <a:gd name="connsiteY266" fmla="*/ 4772070 h 5111781"/>
              <a:gd name="connsiteX267" fmla="*/ 2945152 w 4817326"/>
              <a:gd name="connsiteY267" fmla="*/ 4757242 h 5111781"/>
              <a:gd name="connsiteX268" fmla="*/ 2949722 w 4817326"/>
              <a:gd name="connsiteY268" fmla="*/ 4727439 h 5111781"/>
              <a:gd name="connsiteX269" fmla="*/ 2947854 w 4817326"/>
              <a:gd name="connsiteY269" fmla="*/ 4725955 h 5111781"/>
              <a:gd name="connsiteX270" fmla="*/ 3182321 w 4817326"/>
              <a:gd name="connsiteY270" fmla="*/ 4711418 h 5111781"/>
              <a:gd name="connsiteX271" fmla="*/ 3175238 w 4817326"/>
              <a:gd name="connsiteY271" fmla="*/ 4735241 h 5111781"/>
              <a:gd name="connsiteX272" fmla="*/ 3178553 w 4817326"/>
              <a:gd name="connsiteY272" fmla="*/ 4720752 h 5111781"/>
              <a:gd name="connsiteX273" fmla="*/ 3182351 w 4817326"/>
              <a:gd name="connsiteY273" fmla="*/ 4711323 h 5111781"/>
              <a:gd name="connsiteX274" fmla="*/ 3182361 w 4817326"/>
              <a:gd name="connsiteY274" fmla="*/ 4711323 h 5111781"/>
              <a:gd name="connsiteX275" fmla="*/ 3182321 w 4817326"/>
              <a:gd name="connsiteY275" fmla="*/ 4711418 h 5111781"/>
              <a:gd name="connsiteX276" fmla="*/ 2861882 w 4817326"/>
              <a:gd name="connsiteY276" fmla="*/ 4701852 h 5111781"/>
              <a:gd name="connsiteX277" fmla="*/ 2861558 w 4817326"/>
              <a:gd name="connsiteY277" fmla="*/ 4702667 h 5111781"/>
              <a:gd name="connsiteX278" fmla="*/ 2861092 w 4817326"/>
              <a:gd name="connsiteY278" fmla="*/ 4705104 h 5111781"/>
              <a:gd name="connsiteX279" fmla="*/ 2862937 w 4817326"/>
              <a:gd name="connsiteY279" fmla="*/ 4706491 h 5111781"/>
              <a:gd name="connsiteX280" fmla="*/ 3128744 w 4817326"/>
              <a:gd name="connsiteY280" fmla="*/ 4694423 h 5111781"/>
              <a:gd name="connsiteX281" fmla="*/ 3127248 w 4817326"/>
              <a:gd name="connsiteY281" fmla="*/ 4697300 h 5111781"/>
              <a:gd name="connsiteX282" fmla="*/ 3126548 w 4817326"/>
              <a:gd name="connsiteY282" fmla="*/ 4699807 h 5111781"/>
              <a:gd name="connsiteX283" fmla="*/ 3123487 w 4817326"/>
              <a:gd name="connsiteY283" fmla="*/ 4712813 h 5111781"/>
              <a:gd name="connsiteX284" fmla="*/ 3128100 w 4817326"/>
              <a:gd name="connsiteY284" fmla="*/ 4698564 h 5111781"/>
              <a:gd name="connsiteX285" fmla="*/ 3128744 w 4817326"/>
              <a:gd name="connsiteY285" fmla="*/ 4694423 h 5111781"/>
              <a:gd name="connsiteX286" fmla="*/ 1511271 w 4817326"/>
              <a:gd name="connsiteY286" fmla="*/ 4693199 h 5111781"/>
              <a:gd name="connsiteX287" fmla="*/ 1512999 w 4817326"/>
              <a:gd name="connsiteY287" fmla="*/ 4695704 h 5111781"/>
              <a:gd name="connsiteX288" fmla="*/ 1511796 w 4817326"/>
              <a:gd name="connsiteY288" fmla="*/ 4701071 h 5111781"/>
              <a:gd name="connsiteX289" fmla="*/ 1510422 w 4817326"/>
              <a:gd name="connsiteY289" fmla="*/ 4699614 h 5111781"/>
              <a:gd name="connsiteX290" fmla="*/ 1511271 w 4817326"/>
              <a:gd name="connsiteY290" fmla="*/ 4693199 h 5111781"/>
              <a:gd name="connsiteX291" fmla="*/ 3188608 w 4817326"/>
              <a:gd name="connsiteY291" fmla="*/ 4688390 h 5111781"/>
              <a:gd name="connsiteX292" fmla="*/ 3185927 w 4817326"/>
              <a:gd name="connsiteY292" fmla="*/ 4699292 h 5111781"/>
              <a:gd name="connsiteX293" fmla="*/ 3182351 w 4817326"/>
              <a:gd name="connsiteY293" fmla="*/ 4711323 h 5111781"/>
              <a:gd name="connsiteX294" fmla="*/ 3180189 w 4817326"/>
              <a:gd name="connsiteY294" fmla="*/ 4711080 h 5111781"/>
              <a:gd name="connsiteX295" fmla="*/ 3188608 w 4817326"/>
              <a:gd name="connsiteY295" fmla="*/ 4688390 h 5111781"/>
              <a:gd name="connsiteX296" fmla="*/ 2838758 w 4817326"/>
              <a:gd name="connsiteY296" fmla="*/ 4678526 h 5111781"/>
              <a:gd name="connsiteX297" fmla="*/ 2836816 w 4817326"/>
              <a:gd name="connsiteY297" fmla="*/ 4682777 h 5111781"/>
              <a:gd name="connsiteX298" fmla="*/ 2834410 w 4817326"/>
              <a:gd name="connsiteY298" fmla="*/ 4687456 h 5111781"/>
              <a:gd name="connsiteX299" fmla="*/ 2832874 w 4817326"/>
              <a:gd name="connsiteY299" fmla="*/ 4694328 h 5111781"/>
              <a:gd name="connsiteX300" fmla="*/ 2829381 w 4817326"/>
              <a:gd name="connsiteY300" fmla="*/ 4709538 h 5111781"/>
              <a:gd name="connsiteX301" fmla="*/ 2832934 w 4817326"/>
              <a:gd name="connsiteY301" fmla="*/ 4700363 h 5111781"/>
              <a:gd name="connsiteX302" fmla="*/ 2838598 w 4817326"/>
              <a:gd name="connsiteY302" fmla="*/ 4686496 h 5111781"/>
              <a:gd name="connsiteX303" fmla="*/ 2838657 w 4817326"/>
              <a:gd name="connsiteY303" fmla="*/ 4680520 h 5111781"/>
              <a:gd name="connsiteX304" fmla="*/ 2137412 w 4817326"/>
              <a:gd name="connsiteY304" fmla="*/ 4669382 h 5111781"/>
              <a:gd name="connsiteX305" fmla="*/ 2139694 w 4817326"/>
              <a:gd name="connsiteY305" fmla="*/ 4675413 h 5111781"/>
              <a:gd name="connsiteX306" fmla="*/ 2137546 w 4817326"/>
              <a:gd name="connsiteY306" fmla="*/ 4670739 h 5111781"/>
              <a:gd name="connsiteX307" fmla="*/ 2839875 w 4817326"/>
              <a:gd name="connsiteY307" fmla="*/ 4662990 h 5111781"/>
              <a:gd name="connsiteX308" fmla="*/ 2836732 w 4817326"/>
              <a:gd name="connsiteY308" fmla="*/ 4677057 h 5111781"/>
              <a:gd name="connsiteX309" fmla="*/ 2839208 w 4817326"/>
              <a:gd name="connsiteY309" fmla="*/ 4671006 h 5111781"/>
              <a:gd name="connsiteX310" fmla="*/ 2831306 w 4817326"/>
              <a:gd name="connsiteY310" fmla="*/ 4656985 h 5111781"/>
              <a:gd name="connsiteX311" fmla="*/ 2828929 w 4817326"/>
              <a:gd name="connsiteY311" fmla="*/ 4662374 h 5111781"/>
              <a:gd name="connsiteX312" fmla="*/ 2829174 w 4817326"/>
              <a:gd name="connsiteY312" fmla="*/ 4663242 h 5111781"/>
              <a:gd name="connsiteX313" fmla="*/ 2566694 w 4817326"/>
              <a:gd name="connsiteY313" fmla="*/ 4650979 h 5111781"/>
              <a:gd name="connsiteX314" fmla="*/ 2565824 w 4817326"/>
              <a:gd name="connsiteY314" fmla="*/ 4659842 h 5111781"/>
              <a:gd name="connsiteX315" fmla="*/ 2556589 w 4817326"/>
              <a:gd name="connsiteY315" fmla="*/ 4700243 h 5111781"/>
              <a:gd name="connsiteX316" fmla="*/ 2553765 w 4817326"/>
              <a:gd name="connsiteY316" fmla="*/ 4720373 h 5111781"/>
              <a:gd name="connsiteX317" fmla="*/ 2553488 w 4817326"/>
              <a:gd name="connsiteY317" fmla="*/ 4719966 h 5111781"/>
              <a:gd name="connsiteX318" fmla="*/ 2548483 w 4817326"/>
              <a:gd name="connsiteY318" fmla="*/ 4729695 h 5111781"/>
              <a:gd name="connsiteX319" fmla="*/ 2546680 w 4817326"/>
              <a:gd name="connsiteY319" fmla="*/ 4733366 h 5111781"/>
              <a:gd name="connsiteX320" fmla="*/ 2547288 w 4817326"/>
              <a:gd name="connsiteY320" fmla="*/ 4726967 h 5111781"/>
              <a:gd name="connsiteX321" fmla="*/ 2551515 w 4817326"/>
              <a:gd name="connsiteY321" fmla="*/ 4693504 h 5111781"/>
              <a:gd name="connsiteX322" fmla="*/ 2542187 w 4817326"/>
              <a:gd name="connsiteY322" fmla="*/ 4733581 h 5111781"/>
              <a:gd name="connsiteX323" fmla="*/ 2531414 w 4817326"/>
              <a:gd name="connsiteY323" fmla="*/ 4776400 h 5111781"/>
              <a:gd name="connsiteX324" fmla="*/ 2528790 w 4817326"/>
              <a:gd name="connsiteY324" fmla="*/ 4771281 h 5111781"/>
              <a:gd name="connsiteX325" fmla="*/ 2528656 w 4817326"/>
              <a:gd name="connsiteY325" fmla="*/ 4771235 h 5111781"/>
              <a:gd name="connsiteX326" fmla="*/ 2530459 w 4817326"/>
              <a:gd name="connsiteY326" fmla="*/ 4767250 h 5111781"/>
              <a:gd name="connsiteX327" fmla="*/ 2536570 w 4817326"/>
              <a:gd name="connsiteY327" fmla="*/ 4724237 h 5111781"/>
              <a:gd name="connsiteX328" fmla="*/ 2509126 w 4817326"/>
              <a:gd name="connsiteY328" fmla="*/ 4815637 h 5111781"/>
              <a:gd name="connsiteX329" fmla="*/ 2494442 w 4817326"/>
              <a:gd name="connsiteY329" fmla="*/ 4851987 h 5111781"/>
              <a:gd name="connsiteX330" fmla="*/ 2494191 w 4817326"/>
              <a:gd name="connsiteY330" fmla="*/ 4852685 h 5111781"/>
              <a:gd name="connsiteX331" fmla="*/ 2497234 w 4817326"/>
              <a:gd name="connsiteY331" fmla="*/ 4828438 h 5111781"/>
              <a:gd name="connsiteX332" fmla="*/ 2505889 w 4817326"/>
              <a:gd name="connsiteY332" fmla="*/ 4789662 h 5111781"/>
              <a:gd name="connsiteX333" fmla="*/ 2517562 w 4817326"/>
              <a:gd name="connsiteY333" fmla="*/ 4729550 h 5111781"/>
              <a:gd name="connsiteX334" fmla="*/ 2517881 w 4817326"/>
              <a:gd name="connsiteY334" fmla="*/ 4727002 h 5111781"/>
              <a:gd name="connsiteX335" fmla="*/ 2532299 w 4817326"/>
              <a:gd name="connsiteY335" fmla="*/ 4701750 h 5111781"/>
              <a:gd name="connsiteX336" fmla="*/ 2560434 w 4817326"/>
              <a:gd name="connsiteY336" fmla="*/ 4651533 h 5111781"/>
              <a:gd name="connsiteX337" fmla="*/ 2554000 w 4817326"/>
              <a:gd name="connsiteY337" fmla="*/ 4682242 h 5111781"/>
              <a:gd name="connsiteX338" fmla="*/ 2559255 w 4817326"/>
              <a:gd name="connsiteY338" fmla="*/ 4670957 h 5111781"/>
              <a:gd name="connsiteX339" fmla="*/ 2121350 w 4817326"/>
              <a:gd name="connsiteY339" fmla="*/ 4649037 h 5111781"/>
              <a:gd name="connsiteX340" fmla="*/ 2129119 w 4817326"/>
              <a:gd name="connsiteY340" fmla="*/ 4669916 h 5111781"/>
              <a:gd name="connsiteX341" fmla="*/ 2120466 w 4817326"/>
              <a:gd name="connsiteY341" fmla="*/ 4650823 h 5111781"/>
              <a:gd name="connsiteX342" fmla="*/ 2125703 w 4817326"/>
              <a:gd name="connsiteY342" fmla="*/ 4640240 h 5111781"/>
              <a:gd name="connsiteX343" fmla="*/ 2129541 w 4817326"/>
              <a:gd name="connsiteY343" fmla="*/ 4648586 h 5111781"/>
              <a:gd name="connsiteX344" fmla="*/ 2130204 w 4817326"/>
              <a:gd name="connsiteY344" fmla="*/ 4650336 h 5111781"/>
              <a:gd name="connsiteX345" fmla="*/ 2130214 w 4817326"/>
              <a:gd name="connsiteY345" fmla="*/ 4650603 h 5111781"/>
              <a:gd name="connsiteX346" fmla="*/ 2131057 w 4817326"/>
              <a:gd name="connsiteY346" fmla="*/ 4656629 h 5111781"/>
              <a:gd name="connsiteX347" fmla="*/ 2124571 w 4817326"/>
              <a:gd name="connsiteY347" fmla="*/ 4642522 h 5111781"/>
              <a:gd name="connsiteX348" fmla="*/ 2129858 w 4817326"/>
              <a:gd name="connsiteY348" fmla="*/ 4631837 h 5111781"/>
              <a:gd name="connsiteX349" fmla="*/ 2133366 w 4817326"/>
              <a:gd name="connsiteY349" fmla="*/ 4640226 h 5111781"/>
              <a:gd name="connsiteX350" fmla="*/ 2137806 w 4817326"/>
              <a:gd name="connsiteY350" fmla="*/ 4658849 h 5111781"/>
              <a:gd name="connsiteX351" fmla="*/ 2135273 w 4817326"/>
              <a:gd name="connsiteY351" fmla="*/ 4653443 h 5111781"/>
              <a:gd name="connsiteX352" fmla="*/ 2133909 w 4817326"/>
              <a:gd name="connsiteY352" fmla="*/ 4644926 h 5111781"/>
              <a:gd name="connsiteX353" fmla="*/ 2131898 w 4817326"/>
              <a:gd name="connsiteY353" fmla="*/ 4638049 h 5111781"/>
              <a:gd name="connsiteX354" fmla="*/ 2129944 w 4817326"/>
              <a:gd name="connsiteY354" fmla="*/ 4640517 h 5111781"/>
              <a:gd name="connsiteX355" fmla="*/ 2129172 w 4817326"/>
              <a:gd name="connsiteY355" fmla="*/ 4638528 h 5111781"/>
              <a:gd name="connsiteX356" fmla="*/ 2128827 w 4817326"/>
              <a:gd name="connsiteY356" fmla="*/ 4636067 h 5111781"/>
              <a:gd name="connsiteX357" fmla="*/ 2128332 w 4817326"/>
              <a:gd name="connsiteY357" fmla="*/ 4634917 h 5111781"/>
              <a:gd name="connsiteX358" fmla="*/ 2100422 w 4817326"/>
              <a:gd name="connsiteY358" fmla="*/ 4620624 h 5111781"/>
              <a:gd name="connsiteX359" fmla="*/ 2100827 w 4817326"/>
              <a:gd name="connsiteY359" fmla="*/ 4620910 h 5111781"/>
              <a:gd name="connsiteX360" fmla="*/ 2100247 w 4817326"/>
              <a:gd name="connsiteY360" fmla="*/ 4621947 h 5111781"/>
              <a:gd name="connsiteX361" fmla="*/ 2095856 w 4817326"/>
              <a:gd name="connsiteY361" fmla="*/ 4608869 h 5111781"/>
              <a:gd name="connsiteX362" fmla="*/ 2100422 w 4817326"/>
              <a:gd name="connsiteY362" fmla="*/ 4620624 h 5111781"/>
              <a:gd name="connsiteX363" fmla="*/ 2096810 w 4817326"/>
              <a:gd name="connsiteY363" fmla="*/ 4614489 h 5111781"/>
              <a:gd name="connsiteX364" fmla="*/ 2095856 w 4817326"/>
              <a:gd name="connsiteY364" fmla="*/ 4608869 h 5111781"/>
              <a:gd name="connsiteX365" fmla="*/ 1568932 w 4817326"/>
              <a:gd name="connsiteY365" fmla="*/ 4604807 h 5111781"/>
              <a:gd name="connsiteX366" fmla="*/ 1566299 w 4817326"/>
              <a:gd name="connsiteY366" fmla="*/ 4617623 h 5111781"/>
              <a:gd name="connsiteX367" fmla="*/ 1566890 w 4817326"/>
              <a:gd name="connsiteY367" fmla="*/ 4620788 h 5111781"/>
              <a:gd name="connsiteX368" fmla="*/ 1566571 w 4817326"/>
              <a:gd name="connsiteY368" fmla="*/ 4622440 h 5111781"/>
              <a:gd name="connsiteX369" fmla="*/ 1552506 w 4817326"/>
              <a:gd name="connsiteY369" fmla="*/ 4642677 h 5111781"/>
              <a:gd name="connsiteX370" fmla="*/ 1558465 w 4817326"/>
              <a:gd name="connsiteY370" fmla="*/ 4620165 h 5111781"/>
              <a:gd name="connsiteX371" fmla="*/ 1567895 w 4817326"/>
              <a:gd name="connsiteY371" fmla="*/ 4606367 h 5111781"/>
              <a:gd name="connsiteX372" fmla="*/ 2176116 w 4817326"/>
              <a:gd name="connsiteY372" fmla="*/ 4604484 h 5111781"/>
              <a:gd name="connsiteX373" fmla="*/ 2176663 w 4817326"/>
              <a:gd name="connsiteY373" fmla="*/ 4604921 h 5111781"/>
              <a:gd name="connsiteX374" fmla="*/ 2172534 w 4817326"/>
              <a:gd name="connsiteY374" fmla="*/ 4612016 h 5111781"/>
              <a:gd name="connsiteX375" fmla="*/ 2176116 w 4817326"/>
              <a:gd name="connsiteY375" fmla="*/ 4604484 h 5111781"/>
              <a:gd name="connsiteX376" fmla="*/ 2195614 w 4817326"/>
              <a:gd name="connsiteY376" fmla="*/ 4601402 h 5111781"/>
              <a:gd name="connsiteX377" fmla="*/ 2195593 w 4817326"/>
              <a:gd name="connsiteY377" fmla="*/ 4606121 h 5111781"/>
              <a:gd name="connsiteX378" fmla="*/ 2195979 w 4817326"/>
              <a:gd name="connsiteY378" fmla="*/ 4612014 h 5111781"/>
              <a:gd name="connsiteX379" fmla="*/ 2196201 w 4817326"/>
              <a:gd name="connsiteY379" fmla="*/ 4610985 h 5111781"/>
              <a:gd name="connsiteX380" fmla="*/ 2195593 w 4817326"/>
              <a:gd name="connsiteY380" fmla="*/ 4606121 h 5111781"/>
              <a:gd name="connsiteX381" fmla="*/ 2196062 w 4817326"/>
              <a:gd name="connsiteY381" fmla="*/ 4604209 h 5111781"/>
              <a:gd name="connsiteX382" fmla="*/ 2231350 w 4817326"/>
              <a:gd name="connsiteY382" fmla="*/ 4600121 h 5111781"/>
              <a:gd name="connsiteX383" fmla="*/ 2229685 w 4817326"/>
              <a:gd name="connsiteY383" fmla="*/ 4601583 h 5111781"/>
              <a:gd name="connsiteX384" fmla="*/ 2229735 w 4817326"/>
              <a:gd name="connsiteY384" fmla="*/ 4604078 h 5111781"/>
              <a:gd name="connsiteX385" fmla="*/ 2230320 w 4817326"/>
              <a:gd name="connsiteY385" fmla="*/ 4606225 h 5111781"/>
              <a:gd name="connsiteX386" fmla="*/ 2230315 w 4817326"/>
              <a:gd name="connsiteY386" fmla="*/ 4606455 h 5111781"/>
              <a:gd name="connsiteX387" fmla="*/ 2230364 w 4817326"/>
              <a:gd name="connsiteY387" fmla="*/ 4606385 h 5111781"/>
              <a:gd name="connsiteX388" fmla="*/ 2230320 w 4817326"/>
              <a:gd name="connsiteY388" fmla="*/ 4606225 h 5111781"/>
              <a:gd name="connsiteX389" fmla="*/ 2230345 w 4817326"/>
              <a:gd name="connsiteY389" fmla="*/ 4604914 h 5111781"/>
              <a:gd name="connsiteX390" fmla="*/ 2230488 w 4817326"/>
              <a:gd name="connsiteY390" fmla="*/ 4603251 h 5111781"/>
              <a:gd name="connsiteX391" fmla="*/ 2230747 w 4817326"/>
              <a:gd name="connsiteY391" fmla="*/ 4605822 h 5111781"/>
              <a:gd name="connsiteX392" fmla="*/ 2231334 w 4817326"/>
              <a:gd name="connsiteY392" fmla="*/ 4604959 h 5111781"/>
              <a:gd name="connsiteX393" fmla="*/ 2234782 w 4817326"/>
              <a:gd name="connsiteY393" fmla="*/ 4591863 h 5111781"/>
              <a:gd name="connsiteX394" fmla="*/ 2234761 w 4817326"/>
              <a:gd name="connsiteY394" fmla="*/ 4593921 h 5111781"/>
              <a:gd name="connsiteX395" fmla="*/ 2234336 w 4817326"/>
              <a:gd name="connsiteY395" fmla="*/ 4594815 h 5111781"/>
              <a:gd name="connsiteX396" fmla="*/ 2235469 w 4817326"/>
              <a:gd name="connsiteY396" fmla="*/ 4593581 h 5111781"/>
              <a:gd name="connsiteX397" fmla="*/ 2495044 w 4817326"/>
              <a:gd name="connsiteY397" fmla="*/ 4581397 h 5111781"/>
              <a:gd name="connsiteX398" fmla="*/ 2494533 w 4817326"/>
              <a:gd name="connsiteY398" fmla="*/ 4586844 h 5111781"/>
              <a:gd name="connsiteX399" fmla="*/ 2495405 w 4817326"/>
              <a:gd name="connsiteY399" fmla="*/ 4594893 h 5111781"/>
              <a:gd name="connsiteX400" fmla="*/ 2497611 w 4817326"/>
              <a:gd name="connsiteY400" fmla="*/ 4584849 h 5111781"/>
              <a:gd name="connsiteX401" fmla="*/ 2497148 w 4817326"/>
              <a:gd name="connsiteY401" fmla="*/ 4583706 h 5111781"/>
              <a:gd name="connsiteX402" fmla="*/ 2495997 w 4817326"/>
              <a:gd name="connsiteY402" fmla="*/ 4582441 h 5111781"/>
              <a:gd name="connsiteX403" fmla="*/ 2495564 w 4817326"/>
              <a:gd name="connsiteY403" fmla="*/ 4582618 h 5111781"/>
              <a:gd name="connsiteX404" fmla="*/ 2495785 w 4817326"/>
              <a:gd name="connsiteY404" fmla="*/ 4582208 h 5111781"/>
              <a:gd name="connsiteX405" fmla="*/ 2084519 w 4817326"/>
              <a:gd name="connsiteY405" fmla="*/ 4579988 h 5111781"/>
              <a:gd name="connsiteX406" fmla="*/ 2095856 w 4817326"/>
              <a:gd name="connsiteY406" fmla="*/ 4608869 h 5111781"/>
              <a:gd name="connsiteX407" fmla="*/ 2083709 w 4817326"/>
              <a:gd name="connsiteY407" fmla="*/ 4581436 h 5111781"/>
              <a:gd name="connsiteX408" fmla="*/ 2169862 w 4817326"/>
              <a:gd name="connsiteY408" fmla="*/ 4574182 h 5111781"/>
              <a:gd name="connsiteX409" fmla="*/ 2170766 w 4817326"/>
              <a:gd name="connsiteY409" fmla="*/ 4581872 h 5111781"/>
              <a:gd name="connsiteX410" fmla="*/ 2169567 w 4817326"/>
              <a:gd name="connsiteY410" fmla="*/ 4600794 h 5111781"/>
              <a:gd name="connsiteX411" fmla="*/ 2167072 w 4817326"/>
              <a:gd name="connsiteY411" fmla="*/ 4591960 h 5111781"/>
              <a:gd name="connsiteX412" fmla="*/ 2165822 w 4817326"/>
              <a:gd name="connsiteY412" fmla="*/ 4579721 h 5111781"/>
              <a:gd name="connsiteX413" fmla="*/ 2090356 w 4817326"/>
              <a:gd name="connsiteY413" fmla="*/ 4569559 h 5111781"/>
              <a:gd name="connsiteX414" fmla="*/ 2107419 w 4817326"/>
              <a:gd name="connsiteY414" fmla="*/ 4611787 h 5111781"/>
              <a:gd name="connsiteX415" fmla="*/ 2104544 w 4817326"/>
              <a:gd name="connsiteY415" fmla="*/ 4615681 h 5111781"/>
              <a:gd name="connsiteX416" fmla="*/ 2103317 w 4817326"/>
              <a:gd name="connsiteY416" fmla="*/ 4612975 h 5111781"/>
              <a:gd name="connsiteX417" fmla="*/ 2087714 w 4817326"/>
              <a:gd name="connsiteY417" fmla="*/ 4574281 h 5111781"/>
              <a:gd name="connsiteX418" fmla="*/ 2163830 w 4817326"/>
              <a:gd name="connsiteY418" fmla="*/ 4559472 h 5111781"/>
              <a:gd name="connsiteX419" fmla="*/ 2162192 w 4817326"/>
              <a:gd name="connsiteY419" fmla="*/ 4564460 h 5111781"/>
              <a:gd name="connsiteX420" fmla="*/ 2161084 w 4817326"/>
              <a:gd name="connsiteY420" fmla="*/ 4564422 h 5111781"/>
              <a:gd name="connsiteX421" fmla="*/ 2160917 w 4817326"/>
              <a:gd name="connsiteY421" fmla="*/ 4563244 h 5111781"/>
              <a:gd name="connsiteX422" fmla="*/ 1961780 w 4817326"/>
              <a:gd name="connsiteY422" fmla="*/ 4559323 h 5111781"/>
              <a:gd name="connsiteX423" fmla="*/ 1961202 w 4817326"/>
              <a:gd name="connsiteY423" fmla="*/ 4561289 h 5111781"/>
              <a:gd name="connsiteX424" fmla="*/ 1961458 w 4817326"/>
              <a:gd name="connsiteY424" fmla="*/ 4560415 h 5111781"/>
              <a:gd name="connsiteX425" fmla="*/ 2502196 w 4817326"/>
              <a:gd name="connsiteY425" fmla="*/ 4557224 h 5111781"/>
              <a:gd name="connsiteX426" fmla="*/ 2500420 w 4817326"/>
              <a:gd name="connsiteY426" fmla="*/ 4560162 h 5111781"/>
              <a:gd name="connsiteX427" fmla="*/ 2501539 w 4817326"/>
              <a:gd name="connsiteY427" fmla="*/ 4561361 h 5111781"/>
              <a:gd name="connsiteX428" fmla="*/ 2502322 w 4817326"/>
              <a:gd name="connsiteY428" fmla="*/ 4558491 h 5111781"/>
              <a:gd name="connsiteX429" fmla="*/ 2098053 w 4817326"/>
              <a:gd name="connsiteY429" fmla="*/ 4555809 h 5111781"/>
              <a:gd name="connsiteX430" fmla="*/ 2116383 w 4817326"/>
              <a:gd name="connsiteY430" fmla="*/ 4599630 h 5111781"/>
              <a:gd name="connsiteX431" fmla="*/ 2109435 w 4817326"/>
              <a:gd name="connsiteY431" fmla="*/ 4609055 h 5111781"/>
              <a:gd name="connsiteX432" fmla="*/ 2091485 w 4817326"/>
              <a:gd name="connsiteY432" fmla="*/ 4567544 h 5111781"/>
              <a:gd name="connsiteX433" fmla="*/ 1963511 w 4817326"/>
              <a:gd name="connsiteY433" fmla="*/ 4553420 h 5111781"/>
              <a:gd name="connsiteX434" fmla="*/ 1961780 w 4817326"/>
              <a:gd name="connsiteY434" fmla="*/ 4559323 h 5111781"/>
              <a:gd name="connsiteX435" fmla="*/ 1962741 w 4817326"/>
              <a:gd name="connsiteY435" fmla="*/ 4556043 h 5111781"/>
              <a:gd name="connsiteX436" fmla="*/ 1963511 w 4817326"/>
              <a:gd name="connsiteY436" fmla="*/ 4553420 h 5111781"/>
              <a:gd name="connsiteX437" fmla="*/ 2122908 w 4817326"/>
              <a:gd name="connsiteY437" fmla="*/ 4551734 h 5111781"/>
              <a:gd name="connsiteX438" fmla="*/ 2124301 w 4817326"/>
              <a:gd name="connsiteY438" fmla="*/ 4551954 h 5111781"/>
              <a:gd name="connsiteX439" fmla="*/ 2125989 w 4817326"/>
              <a:gd name="connsiteY439" fmla="*/ 4558619 h 5111781"/>
              <a:gd name="connsiteX440" fmla="*/ 2123656 w 4817326"/>
              <a:gd name="connsiteY440" fmla="*/ 4555806 h 5111781"/>
              <a:gd name="connsiteX441" fmla="*/ 2122908 w 4817326"/>
              <a:gd name="connsiteY441" fmla="*/ 4551734 h 5111781"/>
              <a:gd name="connsiteX442" fmla="*/ 2103673 w 4817326"/>
              <a:gd name="connsiteY442" fmla="*/ 4545769 h 5111781"/>
              <a:gd name="connsiteX443" fmla="*/ 2104469 w 4817326"/>
              <a:gd name="connsiteY443" fmla="*/ 4547758 h 5111781"/>
              <a:gd name="connsiteX444" fmla="*/ 2122314 w 4817326"/>
              <a:gd name="connsiteY444" fmla="*/ 4594225 h 5111781"/>
              <a:gd name="connsiteX445" fmla="*/ 2119341 w 4817326"/>
              <a:gd name="connsiteY445" fmla="*/ 4595734 h 5111781"/>
              <a:gd name="connsiteX446" fmla="*/ 2117238 w 4817326"/>
              <a:gd name="connsiteY446" fmla="*/ 4589673 h 5111781"/>
              <a:gd name="connsiteX447" fmla="*/ 2115193 w 4817326"/>
              <a:gd name="connsiteY447" fmla="*/ 4584350 h 5111781"/>
              <a:gd name="connsiteX448" fmla="*/ 2100899 w 4817326"/>
              <a:gd name="connsiteY448" fmla="*/ 4550723 h 5111781"/>
              <a:gd name="connsiteX449" fmla="*/ 2029379 w 4817326"/>
              <a:gd name="connsiteY449" fmla="*/ 4537431 h 5111781"/>
              <a:gd name="connsiteX450" fmla="*/ 2025091 w 4817326"/>
              <a:gd name="connsiteY450" fmla="*/ 4551248 h 5111781"/>
              <a:gd name="connsiteX451" fmla="*/ 2021606 w 4817326"/>
              <a:gd name="connsiteY451" fmla="*/ 4565790 h 5111781"/>
              <a:gd name="connsiteX452" fmla="*/ 2002997 w 4817326"/>
              <a:gd name="connsiteY452" fmla="*/ 4599778 h 5111781"/>
              <a:gd name="connsiteX453" fmla="*/ 1998511 w 4817326"/>
              <a:gd name="connsiteY453" fmla="*/ 4611625 h 5111781"/>
              <a:gd name="connsiteX454" fmla="*/ 2007696 w 4817326"/>
              <a:gd name="connsiteY454" fmla="*/ 4574736 h 5111781"/>
              <a:gd name="connsiteX455" fmla="*/ 1565255 w 4817326"/>
              <a:gd name="connsiteY455" fmla="*/ 4527264 h 5111781"/>
              <a:gd name="connsiteX456" fmla="*/ 1563672 w 4817326"/>
              <a:gd name="connsiteY456" fmla="*/ 4534458 h 5111781"/>
              <a:gd name="connsiteX457" fmla="*/ 1563267 w 4817326"/>
              <a:gd name="connsiteY457" fmla="*/ 4536274 h 5111781"/>
              <a:gd name="connsiteX458" fmla="*/ 1558307 w 4817326"/>
              <a:gd name="connsiteY458" fmla="*/ 4540171 h 5111781"/>
              <a:gd name="connsiteX459" fmla="*/ 2207484 w 4817326"/>
              <a:gd name="connsiteY459" fmla="*/ 4516593 h 5111781"/>
              <a:gd name="connsiteX460" fmla="*/ 2196548 w 4817326"/>
              <a:gd name="connsiteY460" fmla="*/ 4546501 h 5111781"/>
              <a:gd name="connsiteX461" fmla="*/ 2197216 w 4817326"/>
              <a:gd name="connsiteY461" fmla="*/ 4554888 h 5111781"/>
              <a:gd name="connsiteX462" fmla="*/ 2198412 w 4817326"/>
              <a:gd name="connsiteY462" fmla="*/ 4568522 h 5111781"/>
              <a:gd name="connsiteX463" fmla="*/ 2200253 w 4817326"/>
              <a:gd name="connsiteY463" fmla="*/ 4592093 h 5111781"/>
              <a:gd name="connsiteX464" fmla="*/ 2211100 w 4817326"/>
              <a:gd name="connsiteY464" fmla="*/ 4541547 h 5111781"/>
              <a:gd name="connsiteX465" fmla="*/ 2209621 w 4817326"/>
              <a:gd name="connsiteY465" fmla="*/ 4534598 h 5111781"/>
              <a:gd name="connsiteX466" fmla="*/ 2208307 w 4817326"/>
              <a:gd name="connsiteY466" fmla="*/ 4523762 h 5111781"/>
              <a:gd name="connsiteX467" fmla="*/ 2044618 w 4817326"/>
              <a:gd name="connsiteY467" fmla="*/ 4511213 h 5111781"/>
              <a:gd name="connsiteX468" fmla="*/ 2044523 w 4817326"/>
              <a:gd name="connsiteY468" fmla="*/ 4511587 h 5111781"/>
              <a:gd name="connsiteX469" fmla="*/ 2038355 w 4817326"/>
              <a:gd name="connsiteY469" fmla="*/ 4539274 h 5111781"/>
              <a:gd name="connsiteX470" fmla="*/ 2037093 w 4817326"/>
              <a:gd name="connsiteY470" fmla="*/ 4544973 h 5111781"/>
              <a:gd name="connsiteX471" fmla="*/ 2035860 w 4817326"/>
              <a:gd name="connsiteY471" fmla="*/ 4547298 h 5111781"/>
              <a:gd name="connsiteX472" fmla="*/ 2036720 w 4817326"/>
              <a:gd name="connsiteY472" fmla="*/ 4540059 h 5111781"/>
              <a:gd name="connsiteX473" fmla="*/ 2038572 w 4817326"/>
              <a:gd name="connsiteY473" fmla="*/ 4522964 h 5111781"/>
              <a:gd name="connsiteX474" fmla="*/ 2038463 w 4817326"/>
              <a:gd name="connsiteY474" fmla="*/ 4521803 h 5111781"/>
              <a:gd name="connsiteX475" fmla="*/ 1417805 w 4817326"/>
              <a:gd name="connsiteY475" fmla="*/ 4503943 h 5111781"/>
              <a:gd name="connsiteX476" fmla="*/ 1404476 w 4817326"/>
              <a:gd name="connsiteY476" fmla="*/ 4529202 h 5111781"/>
              <a:gd name="connsiteX477" fmla="*/ 1401111 w 4817326"/>
              <a:gd name="connsiteY477" fmla="*/ 4530498 h 5111781"/>
              <a:gd name="connsiteX478" fmla="*/ 1394645 w 4817326"/>
              <a:gd name="connsiteY478" fmla="*/ 4538301 h 5111781"/>
              <a:gd name="connsiteX479" fmla="*/ 1397878 w 4817326"/>
              <a:gd name="connsiteY479" fmla="*/ 4539497 h 5111781"/>
              <a:gd name="connsiteX480" fmla="*/ 1399926 w 4817326"/>
              <a:gd name="connsiteY480" fmla="*/ 4537825 h 5111781"/>
              <a:gd name="connsiteX481" fmla="*/ 1388730 w 4817326"/>
              <a:gd name="connsiteY481" fmla="*/ 4559040 h 5111781"/>
              <a:gd name="connsiteX482" fmla="*/ 1394125 w 4817326"/>
              <a:gd name="connsiteY482" fmla="*/ 4534667 h 5111781"/>
              <a:gd name="connsiteX483" fmla="*/ 1400154 w 4817326"/>
              <a:gd name="connsiteY483" fmla="*/ 4529646 h 5111781"/>
              <a:gd name="connsiteX484" fmla="*/ 1404077 w 4817326"/>
              <a:gd name="connsiteY484" fmla="*/ 4523560 h 5111781"/>
              <a:gd name="connsiteX485" fmla="*/ 2139538 w 4817326"/>
              <a:gd name="connsiteY485" fmla="*/ 4484145 h 5111781"/>
              <a:gd name="connsiteX486" fmla="*/ 2140437 w 4817326"/>
              <a:gd name="connsiteY486" fmla="*/ 4491918 h 5111781"/>
              <a:gd name="connsiteX487" fmla="*/ 2145631 w 4817326"/>
              <a:gd name="connsiteY487" fmla="*/ 4525455 h 5111781"/>
              <a:gd name="connsiteX488" fmla="*/ 2148298 w 4817326"/>
              <a:gd name="connsiteY488" fmla="*/ 4554529 h 5111781"/>
              <a:gd name="connsiteX489" fmla="*/ 2148706 w 4817326"/>
              <a:gd name="connsiteY489" fmla="*/ 4561912 h 5111781"/>
              <a:gd name="connsiteX490" fmla="*/ 2148141 w 4817326"/>
              <a:gd name="connsiteY490" fmla="*/ 4560484 h 5111781"/>
              <a:gd name="connsiteX491" fmla="*/ 2143388 w 4817326"/>
              <a:gd name="connsiteY491" fmla="*/ 4548650 h 5111781"/>
              <a:gd name="connsiteX492" fmla="*/ 2141265 w 4817326"/>
              <a:gd name="connsiteY492" fmla="*/ 4530328 h 5111781"/>
              <a:gd name="connsiteX493" fmla="*/ 2134251 w 4817326"/>
              <a:gd name="connsiteY493" fmla="*/ 4512416 h 5111781"/>
              <a:gd name="connsiteX494" fmla="*/ 2134138 w 4817326"/>
              <a:gd name="connsiteY494" fmla="*/ 4525242 h 5111781"/>
              <a:gd name="connsiteX495" fmla="*/ 2129961 w 4817326"/>
              <a:gd name="connsiteY495" fmla="*/ 4514140 h 5111781"/>
              <a:gd name="connsiteX496" fmla="*/ 2131233 w 4817326"/>
              <a:gd name="connsiteY496" fmla="*/ 4534551 h 5111781"/>
              <a:gd name="connsiteX497" fmla="*/ 2128881 w 4817326"/>
              <a:gd name="connsiteY497" fmla="*/ 4545294 h 5111781"/>
              <a:gd name="connsiteX498" fmla="*/ 2125504 w 4817326"/>
              <a:gd name="connsiteY498" fmla="*/ 4529523 h 5111781"/>
              <a:gd name="connsiteX499" fmla="*/ 2119799 w 4817326"/>
              <a:gd name="connsiteY499" fmla="*/ 4518908 h 5111781"/>
              <a:gd name="connsiteX500" fmla="*/ 2119389 w 4817326"/>
              <a:gd name="connsiteY500" fmla="*/ 4517902 h 5111781"/>
              <a:gd name="connsiteX501" fmla="*/ 3257393 w 4817326"/>
              <a:gd name="connsiteY501" fmla="*/ 4482857 h 5111781"/>
              <a:gd name="connsiteX502" fmla="*/ 3259032 w 4817326"/>
              <a:gd name="connsiteY502" fmla="*/ 4483806 h 5111781"/>
              <a:gd name="connsiteX503" fmla="*/ 3259914 w 4817326"/>
              <a:gd name="connsiteY503" fmla="*/ 4485482 h 5111781"/>
              <a:gd name="connsiteX504" fmla="*/ 3257393 w 4817326"/>
              <a:gd name="connsiteY504" fmla="*/ 4482857 h 5111781"/>
              <a:gd name="connsiteX505" fmla="*/ 1952812 w 4817326"/>
              <a:gd name="connsiteY505" fmla="*/ 4474007 h 5111781"/>
              <a:gd name="connsiteX506" fmla="*/ 1958202 w 4817326"/>
              <a:gd name="connsiteY506" fmla="*/ 4511409 h 5111781"/>
              <a:gd name="connsiteX507" fmla="*/ 1961489 w 4817326"/>
              <a:gd name="connsiteY507" fmla="*/ 4528376 h 5111781"/>
              <a:gd name="connsiteX508" fmla="*/ 1962420 w 4817326"/>
              <a:gd name="connsiteY508" fmla="*/ 4510072 h 5111781"/>
              <a:gd name="connsiteX509" fmla="*/ 1963671 w 4817326"/>
              <a:gd name="connsiteY509" fmla="*/ 4504107 h 5111781"/>
              <a:gd name="connsiteX510" fmla="*/ 1962886 w 4817326"/>
              <a:gd name="connsiteY510" fmla="*/ 4501553 h 5111781"/>
              <a:gd name="connsiteX511" fmla="*/ 1962853 w 4817326"/>
              <a:gd name="connsiteY511" fmla="*/ 4501556 h 5111781"/>
              <a:gd name="connsiteX512" fmla="*/ 1962858 w 4817326"/>
              <a:gd name="connsiteY512" fmla="*/ 4501460 h 5111781"/>
              <a:gd name="connsiteX513" fmla="*/ 1956472 w 4817326"/>
              <a:gd name="connsiteY513" fmla="*/ 4480655 h 5111781"/>
              <a:gd name="connsiteX514" fmla="*/ 1952812 w 4817326"/>
              <a:gd name="connsiteY514" fmla="*/ 4474007 h 5111781"/>
              <a:gd name="connsiteX515" fmla="*/ 1977619 w 4817326"/>
              <a:gd name="connsiteY515" fmla="*/ 4466460 h 5111781"/>
              <a:gd name="connsiteX516" fmla="*/ 1977046 w 4817326"/>
              <a:gd name="connsiteY516" fmla="*/ 4467529 h 5111781"/>
              <a:gd name="connsiteX517" fmla="*/ 1977052 w 4817326"/>
              <a:gd name="connsiteY517" fmla="*/ 4467518 h 5111781"/>
              <a:gd name="connsiteX518" fmla="*/ 1977619 w 4817326"/>
              <a:gd name="connsiteY518" fmla="*/ 4466460 h 5111781"/>
              <a:gd name="connsiteX519" fmla="*/ 1440662 w 4817326"/>
              <a:gd name="connsiteY519" fmla="*/ 4449780 h 5111781"/>
              <a:gd name="connsiteX520" fmla="*/ 1438617 w 4817326"/>
              <a:gd name="connsiteY520" fmla="*/ 4459082 h 5111781"/>
              <a:gd name="connsiteX521" fmla="*/ 1420503 w 4817326"/>
              <a:gd name="connsiteY521" fmla="*/ 4486262 h 5111781"/>
              <a:gd name="connsiteX522" fmla="*/ 1401436 w 4817326"/>
              <a:gd name="connsiteY522" fmla="*/ 4514013 h 5111781"/>
              <a:gd name="connsiteX523" fmla="*/ 1397741 w 4817326"/>
              <a:gd name="connsiteY523" fmla="*/ 4518328 h 5111781"/>
              <a:gd name="connsiteX524" fmla="*/ 1406697 w 4817326"/>
              <a:gd name="connsiteY524" fmla="*/ 4477867 h 5111781"/>
              <a:gd name="connsiteX525" fmla="*/ 1408737 w 4817326"/>
              <a:gd name="connsiteY525" fmla="*/ 4476165 h 5111781"/>
              <a:gd name="connsiteX526" fmla="*/ 2085056 w 4817326"/>
              <a:gd name="connsiteY526" fmla="*/ 4449263 h 5111781"/>
              <a:gd name="connsiteX527" fmla="*/ 2088758 w 4817326"/>
              <a:gd name="connsiteY527" fmla="*/ 4459787 h 5111781"/>
              <a:gd name="connsiteX528" fmla="*/ 2086555 w 4817326"/>
              <a:gd name="connsiteY528" fmla="*/ 4463325 h 5111781"/>
              <a:gd name="connsiteX529" fmla="*/ 2084801 w 4817326"/>
              <a:gd name="connsiteY529" fmla="*/ 4459202 h 5111781"/>
              <a:gd name="connsiteX530" fmla="*/ 2083018 w 4817326"/>
              <a:gd name="connsiteY530" fmla="*/ 4454401 h 5111781"/>
              <a:gd name="connsiteX531" fmla="*/ 2078594 w 4817326"/>
              <a:gd name="connsiteY531" fmla="*/ 4468519 h 5111781"/>
              <a:gd name="connsiteX532" fmla="*/ 2080419 w 4817326"/>
              <a:gd name="connsiteY532" fmla="*/ 4473175 h 5111781"/>
              <a:gd name="connsiteX533" fmla="*/ 2078968 w 4817326"/>
              <a:gd name="connsiteY533" fmla="*/ 4475504 h 5111781"/>
              <a:gd name="connsiteX534" fmla="*/ 2077495 w 4817326"/>
              <a:gd name="connsiteY534" fmla="*/ 4471415 h 5111781"/>
              <a:gd name="connsiteX535" fmla="*/ 2075611 w 4817326"/>
              <a:gd name="connsiteY535" fmla="*/ 4475246 h 5111781"/>
              <a:gd name="connsiteX536" fmla="*/ 2076879 w 4817326"/>
              <a:gd name="connsiteY536" fmla="*/ 4478855 h 5111781"/>
              <a:gd name="connsiteX537" fmla="*/ 2055105 w 4817326"/>
              <a:gd name="connsiteY537" fmla="*/ 4513809 h 5111781"/>
              <a:gd name="connsiteX538" fmla="*/ 2050716 w 4817326"/>
              <a:gd name="connsiteY538" fmla="*/ 4501712 h 5111781"/>
              <a:gd name="connsiteX539" fmla="*/ 2036512 w 4817326"/>
              <a:gd name="connsiteY539" fmla="*/ 4443260 h 5111781"/>
              <a:gd name="connsiteX540" fmla="*/ 2033454 w 4817326"/>
              <a:gd name="connsiteY540" fmla="*/ 4449685 h 5111781"/>
              <a:gd name="connsiteX541" fmla="*/ 2035621 w 4817326"/>
              <a:gd name="connsiteY541" fmla="*/ 4454667 h 5111781"/>
              <a:gd name="connsiteX542" fmla="*/ 2004757 w 4817326"/>
              <a:gd name="connsiteY542" fmla="*/ 4439165 h 5111781"/>
              <a:gd name="connsiteX543" fmla="*/ 2004914 w 4817326"/>
              <a:gd name="connsiteY543" fmla="*/ 4440982 h 5111781"/>
              <a:gd name="connsiteX544" fmla="*/ 2004939 w 4817326"/>
              <a:gd name="connsiteY544" fmla="*/ 4442414 h 5111781"/>
              <a:gd name="connsiteX545" fmla="*/ 2004126 w 4817326"/>
              <a:gd name="connsiteY545" fmla="*/ 4445403 h 5111781"/>
              <a:gd name="connsiteX546" fmla="*/ 2004757 w 4817326"/>
              <a:gd name="connsiteY546" fmla="*/ 4439165 h 5111781"/>
              <a:gd name="connsiteX547" fmla="*/ 2528634 w 4817326"/>
              <a:gd name="connsiteY547" fmla="*/ 4434028 h 5111781"/>
              <a:gd name="connsiteX548" fmla="*/ 2528928 w 4817326"/>
              <a:gd name="connsiteY548" fmla="*/ 4435738 h 5111781"/>
              <a:gd name="connsiteX549" fmla="*/ 2529080 w 4817326"/>
              <a:gd name="connsiteY549" fmla="*/ 4435293 h 5111781"/>
              <a:gd name="connsiteX550" fmla="*/ 1839630 w 4817326"/>
              <a:gd name="connsiteY550" fmla="*/ 4433567 h 5111781"/>
              <a:gd name="connsiteX551" fmla="*/ 1838499 w 4817326"/>
              <a:gd name="connsiteY551" fmla="*/ 4443216 h 5111781"/>
              <a:gd name="connsiteX552" fmla="*/ 1834134 w 4817326"/>
              <a:gd name="connsiteY552" fmla="*/ 4448601 h 5111781"/>
              <a:gd name="connsiteX553" fmla="*/ 1834468 w 4817326"/>
              <a:gd name="connsiteY553" fmla="*/ 4442322 h 5111781"/>
              <a:gd name="connsiteX554" fmla="*/ 2096130 w 4817326"/>
              <a:gd name="connsiteY554" fmla="*/ 4432182 h 5111781"/>
              <a:gd name="connsiteX555" fmla="*/ 2099536 w 4817326"/>
              <a:gd name="connsiteY555" fmla="*/ 4442709 h 5111781"/>
              <a:gd name="connsiteX556" fmla="*/ 2096108 w 4817326"/>
              <a:gd name="connsiteY556" fmla="*/ 4447994 h 5111781"/>
              <a:gd name="connsiteX557" fmla="*/ 2093254 w 4817326"/>
              <a:gd name="connsiteY557" fmla="*/ 4452572 h 5111781"/>
              <a:gd name="connsiteX558" fmla="*/ 2089454 w 4817326"/>
              <a:gd name="connsiteY558" fmla="*/ 4442549 h 5111781"/>
              <a:gd name="connsiteX559" fmla="*/ 2094003 w 4817326"/>
              <a:gd name="connsiteY559" fmla="*/ 4435599 h 5111781"/>
              <a:gd name="connsiteX560" fmla="*/ 1982122 w 4817326"/>
              <a:gd name="connsiteY560" fmla="*/ 4428221 h 5111781"/>
              <a:gd name="connsiteX561" fmla="*/ 1979548 w 4817326"/>
              <a:gd name="connsiteY561" fmla="*/ 4429673 h 5111781"/>
              <a:gd name="connsiteX562" fmla="*/ 1975370 w 4817326"/>
              <a:gd name="connsiteY562" fmla="*/ 4437646 h 5111781"/>
              <a:gd name="connsiteX563" fmla="*/ 1972754 w 4817326"/>
              <a:gd name="connsiteY563" fmla="*/ 4444327 h 5111781"/>
              <a:gd name="connsiteX564" fmla="*/ 1973819 w 4817326"/>
              <a:gd name="connsiteY564" fmla="*/ 4450796 h 5111781"/>
              <a:gd name="connsiteX565" fmla="*/ 1976189 w 4817326"/>
              <a:gd name="connsiteY565" fmla="*/ 4444704 h 5111781"/>
              <a:gd name="connsiteX566" fmla="*/ 1982122 w 4817326"/>
              <a:gd name="connsiteY566" fmla="*/ 4428221 h 5111781"/>
              <a:gd name="connsiteX567" fmla="*/ 1813377 w 4817326"/>
              <a:gd name="connsiteY567" fmla="*/ 4425151 h 5111781"/>
              <a:gd name="connsiteX568" fmla="*/ 1807591 w 4817326"/>
              <a:gd name="connsiteY568" fmla="*/ 4451886 h 5111781"/>
              <a:gd name="connsiteX569" fmla="*/ 1805816 w 4817326"/>
              <a:gd name="connsiteY569" fmla="*/ 4457208 h 5111781"/>
              <a:gd name="connsiteX570" fmla="*/ 1787448 w 4817326"/>
              <a:gd name="connsiteY570" fmla="*/ 4484045 h 5111781"/>
              <a:gd name="connsiteX571" fmla="*/ 1794687 w 4817326"/>
              <a:gd name="connsiteY571" fmla="*/ 4451611 h 5111781"/>
              <a:gd name="connsiteX572" fmla="*/ 1795075 w 4817326"/>
              <a:gd name="connsiteY572" fmla="*/ 4449898 h 5111781"/>
              <a:gd name="connsiteX573" fmla="*/ 1801607 w 4817326"/>
              <a:gd name="connsiteY573" fmla="*/ 4439566 h 5111781"/>
              <a:gd name="connsiteX574" fmla="*/ 2150238 w 4817326"/>
              <a:gd name="connsiteY574" fmla="*/ 4420383 h 5111781"/>
              <a:gd name="connsiteX575" fmla="*/ 2150238 w 4817326"/>
              <a:gd name="connsiteY575" fmla="*/ 4420383 h 5111781"/>
              <a:gd name="connsiteX576" fmla="*/ 2150238 w 4817326"/>
              <a:gd name="connsiteY576" fmla="*/ 4420383 h 5111781"/>
              <a:gd name="connsiteX577" fmla="*/ 2158049 w 4817326"/>
              <a:gd name="connsiteY577" fmla="*/ 4421765 h 5111781"/>
              <a:gd name="connsiteX578" fmla="*/ 2150238 w 4817326"/>
              <a:gd name="connsiteY578" fmla="*/ 4420383 h 5111781"/>
              <a:gd name="connsiteX579" fmla="*/ 1447804 w 4817326"/>
              <a:gd name="connsiteY579" fmla="*/ 4419826 h 5111781"/>
              <a:gd name="connsiteX580" fmla="*/ 1444509 w 4817326"/>
              <a:gd name="connsiteY580" fmla="*/ 4432283 h 5111781"/>
              <a:gd name="connsiteX581" fmla="*/ 1443550 w 4817326"/>
              <a:gd name="connsiteY581" fmla="*/ 4436650 h 5111781"/>
              <a:gd name="connsiteX582" fmla="*/ 1427917 w 4817326"/>
              <a:gd name="connsiteY582" fmla="*/ 4450519 h 5111781"/>
              <a:gd name="connsiteX583" fmla="*/ 1417187 w 4817326"/>
              <a:gd name="connsiteY583" fmla="*/ 4459437 h 5111781"/>
              <a:gd name="connsiteX584" fmla="*/ 1409430 w 4817326"/>
              <a:gd name="connsiteY584" fmla="*/ 4465517 h 5111781"/>
              <a:gd name="connsiteX585" fmla="*/ 1412108 w 4817326"/>
              <a:gd name="connsiteY585" fmla="*/ 4453418 h 5111781"/>
              <a:gd name="connsiteX586" fmla="*/ 1413793 w 4817326"/>
              <a:gd name="connsiteY586" fmla="*/ 4446092 h 5111781"/>
              <a:gd name="connsiteX587" fmla="*/ 2034870 w 4817326"/>
              <a:gd name="connsiteY587" fmla="*/ 4413186 h 5111781"/>
              <a:gd name="connsiteX588" fmla="*/ 2030040 w 4817326"/>
              <a:gd name="connsiteY588" fmla="*/ 4420679 h 5111781"/>
              <a:gd name="connsiteX589" fmla="*/ 2027148 w 4817326"/>
              <a:gd name="connsiteY589" fmla="*/ 4421539 h 5111781"/>
              <a:gd name="connsiteX590" fmla="*/ 2022830 w 4817326"/>
              <a:gd name="connsiteY590" fmla="*/ 4423998 h 5111781"/>
              <a:gd name="connsiteX591" fmla="*/ 2030225 w 4817326"/>
              <a:gd name="connsiteY591" fmla="*/ 4442262 h 5111781"/>
              <a:gd name="connsiteX592" fmla="*/ 2031801 w 4817326"/>
              <a:gd name="connsiteY592" fmla="*/ 4445883 h 5111781"/>
              <a:gd name="connsiteX593" fmla="*/ 2033245 w 4817326"/>
              <a:gd name="connsiteY593" fmla="*/ 4436862 h 5111781"/>
              <a:gd name="connsiteX594" fmla="*/ 2035534 w 4817326"/>
              <a:gd name="connsiteY594" fmla="*/ 4422951 h 5111781"/>
              <a:gd name="connsiteX595" fmla="*/ 2035054 w 4817326"/>
              <a:gd name="connsiteY595" fmla="*/ 4420259 h 5111781"/>
              <a:gd name="connsiteX596" fmla="*/ 2035718 w 4817326"/>
              <a:gd name="connsiteY596" fmla="*/ 4421452 h 5111781"/>
              <a:gd name="connsiteX597" fmla="*/ 2036161 w 4817326"/>
              <a:gd name="connsiteY597" fmla="*/ 4415935 h 5111781"/>
              <a:gd name="connsiteX598" fmla="*/ 1842461 w 4817326"/>
              <a:gd name="connsiteY598" fmla="*/ 4409417 h 5111781"/>
              <a:gd name="connsiteX599" fmla="*/ 1840430 w 4817326"/>
              <a:gd name="connsiteY599" fmla="*/ 4426751 h 5111781"/>
              <a:gd name="connsiteX600" fmla="*/ 1835444 w 4817326"/>
              <a:gd name="connsiteY600" fmla="*/ 4430069 h 5111781"/>
              <a:gd name="connsiteX601" fmla="*/ 1836387 w 4817326"/>
              <a:gd name="connsiteY601" fmla="*/ 4420167 h 5111781"/>
              <a:gd name="connsiteX602" fmla="*/ 1840744 w 4817326"/>
              <a:gd name="connsiteY602" fmla="*/ 4412844 h 5111781"/>
              <a:gd name="connsiteX603" fmla="*/ 1467673 w 4817326"/>
              <a:gd name="connsiteY603" fmla="*/ 4404482 h 5111781"/>
              <a:gd name="connsiteX604" fmla="*/ 1457930 w 4817326"/>
              <a:gd name="connsiteY604" fmla="*/ 4424456 h 5111781"/>
              <a:gd name="connsiteX605" fmla="*/ 1456241 w 4817326"/>
              <a:gd name="connsiteY605" fmla="*/ 4425848 h 5111781"/>
              <a:gd name="connsiteX606" fmla="*/ 1459435 w 4817326"/>
              <a:gd name="connsiteY606" fmla="*/ 4410844 h 5111781"/>
              <a:gd name="connsiteX607" fmla="*/ 1831021 w 4817326"/>
              <a:gd name="connsiteY607" fmla="*/ 4403538 h 5111781"/>
              <a:gd name="connsiteX608" fmla="*/ 1822569 w 4817326"/>
              <a:gd name="connsiteY608" fmla="*/ 4437124 h 5111781"/>
              <a:gd name="connsiteX609" fmla="*/ 1819703 w 4817326"/>
              <a:gd name="connsiteY609" fmla="*/ 4431532 h 5111781"/>
              <a:gd name="connsiteX610" fmla="*/ 1819558 w 4817326"/>
              <a:gd name="connsiteY610" fmla="*/ 4431481 h 5111781"/>
              <a:gd name="connsiteX611" fmla="*/ 1821528 w 4817326"/>
              <a:gd name="connsiteY611" fmla="*/ 4427126 h 5111781"/>
              <a:gd name="connsiteX612" fmla="*/ 1825146 w 4817326"/>
              <a:gd name="connsiteY612" fmla="*/ 4410734 h 5111781"/>
              <a:gd name="connsiteX613" fmla="*/ 2645802 w 4817326"/>
              <a:gd name="connsiteY613" fmla="*/ 4399127 h 5111781"/>
              <a:gd name="connsiteX614" fmla="*/ 2642533 w 4817326"/>
              <a:gd name="connsiteY614" fmla="*/ 4404584 h 5111781"/>
              <a:gd name="connsiteX615" fmla="*/ 2645637 w 4817326"/>
              <a:gd name="connsiteY615" fmla="*/ 4407110 h 5111781"/>
              <a:gd name="connsiteX616" fmla="*/ 2648779 w 4817326"/>
              <a:gd name="connsiteY616" fmla="*/ 4406800 h 5111781"/>
              <a:gd name="connsiteX617" fmla="*/ 2646541 w 4817326"/>
              <a:gd name="connsiteY617" fmla="*/ 4401622 h 5111781"/>
              <a:gd name="connsiteX618" fmla="*/ 2168253 w 4817326"/>
              <a:gd name="connsiteY618" fmla="*/ 4392414 h 5111781"/>
              <a:gd name="connsiteX619" fmla="*/ 2168253 w 4817326"/>
              <a:gd name="connsiteY619" fmla="*/ 4392414 h 5111781"/>
              <a:gd name="connsiteX620" fmla="*/ 2656981 w 4817326"/>
              <a:gd name="connsiteY620" fmla="*/ 4376909 h 5111781"/>
              <a:gd name="connsiteX621" fmla="*/ 2652646 w 4817326"/>
              <a:gd name="connsiteY621" fmla="*/ 4399325 h 5111781"/>
              <a:gd name="connsiteX622" fmla="*/ 2652821 w 4817326"/>
              <a:gd name="connsiteY622" fmla="*/ 4400154 h 5111781"/>
              <a:gd name="connsiteX623" fmla="*/ 2655448 w 4817326"/>
              <a:gd name="connsiteY623" fmla="*/ 4389513 h 5111781"/>
              <a:gd name="connsiteX624" fmla="*/ 2657088 w 4817326"/>
              <a:gd name="connsiteY624" fmla="*/ 4377114 h 5111781"/>
              <a:gd name="connsiteX625" fmla="*/ 1974487 w 4817326"/>
              <a:gd name="connsiteY625" fmla="*/ 4374290 h 5111781"/>
              <a:gd name="connsiteX626" fmla="*/ 1972895 w 4817326"/>
              <a:gd name="connsiteY626" fmla="*/ 4379036 h 5111781"/>
              <a:gd name="connsiteX627" fmla="*/ 1965242 w 4817326"/>
              <a:gd name="connsiteY627" fmla="*/ 4398710 h 5111781"/>
              <a:gd name="connsiteX628" fmla="*/ 1968447 w 4817326"/>
              <a:gd name="connsiteY628" fmla="*/ 4418168 h 5111781"/>
              <a:gd name="connsiteX629" fmla="*/ 1971667 w 4817326"/>
              <a:gd name="connsiteY629" fmla="*/ 4395719 h 5111781"/>
              <a:gd name="connsiteX630" fmla="*/ 1811090 w 4817326"/>
              <a:gd name="connsiteY630" fmla="*/ 4372406 h 5111781"/>
              <a:gd name="connsiteX631" fmla="*/ 1807855 w 4817326"/>
              <a:gd name="connsiteY631" fmla="*/ 4382596 h 5111781"/>
              <a:gd name="connsiteX632" fmla="*/ 1808778 w 4817326"/>
              <a:gd name="connsiteY632" fmla="*/ 4375201 h 5111781"/>
              <a:gd name="connsiteX633" fmla="*/ 1461216 w 4817326"/>
              <a:gd name="connsiteY633" fmla="*/ 4369120 h 5111781"/>
              <a:gd name="connsiteX634" fmla="*/ 1457768 w 4817326"/>
              <a:gd name="connsiteY634" fmla="*/ 4382153 h 5111781"/>
              <a:gd name="connsiteX635" fmla="*/ 1453576 w 4817326"/>
              <a:gd name="connsiteY635" fmla="*/ 4385203 h 5111781"/>
              <a:gd name="connsiteX636" fmla="*/ 1422307 w 4817326"/>
              <a:gd name="connsiteY636" fmla="*/ 4409072 h 5111781"/>
              <a:gd name="connsiteX637" fmla="*/ 1424941 w 4817326"/>
              <a:gd name="connsiteY637" fmla="*/ 4397614 h 5111781"/>
              <a:gd name="connsiteX638" fmla="*/ 1485160 w 4817326"/>
              <a:gd name="connsiteY638" fmla="*/ 4368629 h 5111781"/>
              <a:gd name="connsiteX639" fmla="*/ 1476656 w 4817326"/>
              <a:gd name="connsiteY639" fmla="*/ 4386066 h 5111781"/>
              <a:gd name="connsiteX640" fmla="*/ 1467410 w 4817326"/>
              <a:gd name="connsiteY640" fmla="*/ 4384792 h 5111781"/>
              <a:gd name="connsiteX641" fmla="*/ 1474589 w 4817326"/>
              <a:gd name="connsiteY641" fmla="*/ 4376975 h 5111781"/>
              <a:gd name="connsiteX642" fmla="*/ 1960552 w 4817326"/>
              <a:gd name="connsiteY642" fmla="*/ 4356835 h 5111781"/>
              <a:gd name="connsiteX643" fmla="*/ 1958312 w 4817326"/>
              <a:gd name="connsiteY643" fmla="*/ 4356848 h 5111781"/>
              <a:gd name="connsiteX644" fmla="*/ 1957472 w 4817326"/>
              <a:gd name="connsiteY644" fmla="*/ 4360754 h 5111781"/>
              <a:gd name="connsiteX645" fmla="*/ 1956805 w 4817326"/>
              <a:gd name="connsiteY645" fmla="*/ 4361712 h 5111781"/>
              <a:gd name="connsiteX646" fmla="*/ 1956477 w 4817326"/>
              <a:gd name="connsiteY646" fmla="*/ 4360264 h 5111781"/>
              <a:gd name="connsiteX647" fmla="*/ 1955920 w 4817326"/>
              <a:gd name="connsiteY647" fmla="*/ 4361885 h 5111781"/>
              <a:gd name="connsiteX648" fmla="*/ 1960001 w 4817326"/>
              <a:gd name="connsiteY648" fmla="*/ 4366883 h 5111781"/>
              <a:gd name="connsiteX649" fmla="*/ 1962580 w 4817326"/>
              <a:gd name="connsiteY649" fmla="*/ 4382541 h 5111781"/>
              <a:gd name="connsiteX650" fmla="*/ 1968577 w 4817326"/>
              <a:gd name="connsiteY650" fmla="*/ 4359179 h 5111781"/>
              <a:gd name="connsiteX651" fmla="*/ 1960001 w 4817326"/>
              <a:gd name="connsiteY651" fmla="*/ 4366883 h 5111781"/>
              <a:gd name="connsiteX652" fmla="*/ 1960552 w 4817326"/>
              <a:gd name="connsiteY652" fmla="*/ 4356835 h 5111781"/>
              <a:gd name="connsiteX653" fmla="*/ 1816114 w 4817326"/>
              <a:gd name="connsiteY653" fmla="*/ 4356579 h 5111781"/>
              <a:gd name="connsiteX654" fmla="*/ 1823596 w 4817326"/>
              <a:gd name="connsiteY654" fmla="*/ 4357284 h 5111781"/>
              <a:gd name="connsiteX655" fmla="*/ 1811090 w 4817326"/>
              <a:gd name="connsiteY655" fmla="*/ 4372406 h 5111781"/>
              <a:gd name="connsiteX656" fmla="*/ 1869107 w 4817326"/>
              <a:gd name="connsiteY656" fmla="*/ 4355760 h 5111781"/>
              <a:gd name="connsiteX657" fmla="*/ 1864257 w 4817326"/>
              <a:gd name="connsiteY657" fmla="*/ 4376231 h 5111781"/>
              <a:gd name="connsiteX658" fmla="*/ 1856724 w 4817326"/>
              <a:gd name="connsiteY658" fmla="*/ 4411128 h 5111781"/>
              <a:gd name="connsiteX659" fmla="*/ 1853439 w 4817326"/>
              <a:gd name="connsiteY659" fmla="*/ 4424234 h 5111781"/>
              <a:gd name="connsiteX660" fmla="*/ 1846186 w 4817326"/>
              <a:gd name="connsiteY660" fmla="*/ 4420784 h 5111781"/>
              <a:gd name="connsiteX661" fmla="*/ 1848540 w 4817326"/>
              <a:gd name="connsiteY661" fmla="*/ 4404688 h 5111781"/>
              <a:gd name="connsiteX662" fmla="*/ 1854464 w 4817326"/>
              <a:gd name="connsiteY662" fmla="*/ 4384069 h 5111781"/>
              <a:gd name="connsiteX663" fmla="*/ 1857734 w 4817326"/>
              <a:gd name="connsiteY663" fmla="*/ 4370476 h 5111781"/>
              <a:gd name="connsiteX664" fmla="*/ 1868017 w 4817326"/>
              <a:gd name="connsiteY664" fmla="*/ 4357484 h 5111781"/>
              <a:gd name="connsiteX665" fmla="*/ 1831042 w 4817326"/>
              <a:gd name="connsiteY665" fmla="*/ 4348283 h 5111781"/>
              <a:gd name="connsiteX666" fmla="*/ 1828817 w 4817326"/>
              <a:gd name="connsiteY666" fmla="*/ 4357777 h 5111781"/>
              <a:gd name="connsiteX667" fmla="*/ 1823596 w 4817326"/>
              <a:gd name="connsiteY667" fmla="*/ 4357284 h 5111781"/>
              <a:gd name="connsiteX668" fmla="*/ 2195388 w 4817326"/>
              <a:gd name="connsiteY668" fmla="*/ 4346962 h 5111781"/>
              <a:gd name="connsiteX669" fmla="*/ 2168253 w 4817326"/>
              <a:gd name="connsiteY669" fmla="*/ 4392414 h 5111781"/>
              <a:gd name="connsiteX670" fmla="*/ 2195388 w 4817326"/>
              <a:gd name="connsiteY670" fmla="*/ 4346962 h 5111781"/>
              <a:gd name="connsiteX671" fmla="*/ 1808818 w 4817326"/>
              <a:gd name="connsiteY671" fmla="*/ 4346934 h 5111781"/>
              <a:gd name="connsiteX672" fmla="*/ 1813328 w 4817326"/>
              <a:gd name="connsiteY672" fmla="*/ 4354684 h 5111781"/>
              <a:gd name="connsiteX673" fmla="*/ 1814875 w 4817326"/>
              <a:gd name="connsiteY673" fmla="*/ 4353329 h 5111781"/>
              <a:gd name="connsiteX674" fmla="*/ 1808818 w 4817326"/>
              <a:gd name="connsiteY674" fmla="*/ 4346934 h 5111781"/>
              <a:gd name="connsiteX675" fmla="*/ 1500790 w 4817326"/>
              <a:gd name="connsiteY675" fmla="*/ 4337548 h 5111781"/>
              <a:gd name="connsiteX676" fmla="*/ 1494238 w 4817326"/>
              <a:gd name="connsiteY676" fmla="*/ 4350018 h 5111781"/>
              <a:gd name="connsiteX677" fmla="*/ 1490009 w 4817326"/>
              <a:gd name="connsiteY677" fmla="*/ 4358688 h 5111781"/>
              <a:gd name="connsiteX678" fmla="*/ 1466964 w 4817326"/>
              <a:gd name="connsiteY678" fmla="*/ 4375460 h 5111781"/>
              <a:gd name="connsiteX679" fmla="*/ 1467563 w 4817326"/>
              <a:gd name="connsiteY679" fmla="*/ 4372644 h 5111781"/>
              <a:gd name="connsiteX680" fmla="*/ 1469617 w 4817326"/>
              <a:gd name="connsiteY680" fmla="*/ 4362519 h 5111781"/>
              <a:gd name="connsiteX681" fmla="*/ 1496900 w 4817326"/>
              <a:gd name="connsiteY681" fmla="*/ 4341088 h 5111781"/>
              <a:gd name="connsiteX682" fmla="*/ 1823167 w 4817326"/>
              <a:gd name="connsiteY682" fmla="*/ 4299210 h 5111781"/>
              <a:gd name="connsiteX683" fmla="*/ 1822623 w 4817326"/>
              <a:gd name="connsiteY683" fmla="*/ 4300530 h 5111781"/>
              <a:gd name="connsiteX684" fmla="*/ 1827132 w 4817326"/>
              <a:gd name="connsiteY684" fmla="*/ 4308279 h 5111781"/>
              <a:gd name="connsiteX685" fmla="*/ 1823167 w 4817326"/>
              <a:gd name="connsiteY685" fmla="*/ 4299210 h 5111781"/>
              <a:gd name="connsiteX686" fmla="*/ 1970308 w 4817326"/>
              <a:gd name="connsiteY686" fmla="*/ 4293499 h 5111781"/>
              <a:gd name="connsiteX687" fmla="*/ 1967708 w 4817326"/>
              <a:gd name="connsiteY687" fmla="*/ 4302299 h 5111781"/>
              <a:gd name="connsiteX688" fmla="*/ 1964930 w 4817326"/>
              <a:gd name="connsiteY688" fmla="*/ 4316612 h 5111781"/>
              <a:gd name="connsiteX689" fmla="*/ 1964192 w 4817326"/>
              <a:gd name="connsiteY689" fmla="*/ 4321642 h 5111781"/>
              <a:gd name="connsiteX690" fmla="*/ 1966509 w 4817326"/>
              <a:gd name="connsiteY690" fmla="*/ 4330840 h 5111781"/>
              <a:gd name="connsiteX691" fmla="*/ 1969851 w 4817326"/>
              <a:gd name="connsiteY691" fmla="*/ 4345675 h 5111781"/>
              <a:gd name="connsiteX692" fmla="*/ 1969165 w 4817326"/>
              <a:gd name="connsiteY692" fmla="*/ 4356885 h 5111781"/>
              <a:gd name="connsiteX693" fmla="*/ 1970395 w 4817326"/>
              <a:gd name="connsiteY693" fmla="*/ 4352097 h 5111781"/>
              <a:gd name="connsiteX694" fmla="*/ 1972027 w 4817326"/>
              <a:gd name="connsiteY694" fmla="*/ 4345346 h 5111781"/>
              <a:gd name="connsiteX695" fmla="*/ 1970889 w 4817326"/>
              <a:gd name="connsiteY695" fmla="*/ 4340793 h 5111781"/>
              <a:gd name="connsiteX696" fmla="*/ 1978067 w 4817326"/>
              <a:gd name="connsiteY696" fmla="*/ 4320401 h 5111781"/>
              <a:gd name="connsiteX697" fmla="*/ 1978527 w 4817326"/>
              <a:gd name="connsiteY697" fmla="*/ 4318502 h 5111781"/>
              <a:gd name="connsiteX698" fmla="*/ 1977928 w 4817326"/>
              <a:gd name="connsiteY698" fmla="*/ 4316681 h 5111781"/>
              <a:gd name="connsiteX699" fmla="*/ 1971313 w 4817326"/>
              <a:gd name="connsiteY699" fmla="*/ 4330751 h 5111781"/>
              <a:gd name="connsiteX700" fmla="*/ 1971436 w 4817326"/>
              <a:gd name="connsiteY700" fmla="*/ 4328888 h 5111781"/>
              <a:gd name="connsiteX701" fmla="*/ 1973384 w 4817326"/>
              <a:gd name="connsiteY701" fmla="*/ 4304055 h 5111781"/>
              <a:gd name="connsiteX702" fmla="*/ 1973410 w 4817326"/>
              <a:gd name="connsiteY702" fmla="*/ 4302936 h 5111781"/>
              <a:gd name="connsiteX703" fmla="*/ 1826385 w 4817326"/>
              <a:gd name="connsiteY703" fmla="*/ 4286565 h 5111781"/>
              <a:gd name="connsiteX704" fmla="*/ 1825822 w 4817326"/>
              <a:gd name="connsiteY704" fmla="*/ 4287604 h 5111781"/>
              <a:gd name="connsiteX705" fmla="*/ 1830333 w 4817326"/>
              <a:gd name="connsiteY705" fmla="*/ 4295354 h 5111781"/>
              <a:gd name="connsiteX706" fmla="*/ 1826385 w 4817326"/>
              <a:gd name="connsiteY706" fmla="*/ 4286565 h 5111781"/>
              <a:gd name="connsiteX707" fmla="*/ 1972750 w 4817326"/>
              <a:gd name="connsiteY707" fmla="*/ 4285235 h 5111781"/>
              <a:gd name="connsiteX708" fmla="*/ 1972300 w 4817326"/>
              <a:gd name="connsiteY708" fmla="*/ 4286757 h 5111781"/>
              <a:gd name="connsiteX709" fmla="*/ 1973306 w 4817326"/>
              <a:gd name="connsiteY709" fmla="*/ 4289941 h 5111781"/>
              <a:gd name="connsiteX710" fmla="*/ 4292306 w 4817326"/>
              <a:gd name="connsiteY710" fmla="*/ 4263498 h 5111781"/>
              <a:gd name="connsiteX711" fmla="*/ 4289299 w 4817326"/>
              <a:gd name="connsiteY711" fmla="*/ 4264485 h 5111781"/>
              <a:gd name="connsiteX712" fmla="*/ 4288885 w 4817326"/>
              <a:gd name="connsiteY712" fmla="*/ 4263587 h 5111781"/>
              <a:gd name="connsiteX713" fmla="*/ 1773076 w 4817326"/>
              <a:gd name="connsiteY713" fmla="*/ 4254688 h 5111781"/>
              <a:gd name="connsiteX714" fmla="*/ 1745560 w 4817326"/>
              <a:gd name="connsiteY714" fmla="*/ 4378383 h 5111781"/>
              <a:gd name="connsiteX715" fmla="*/ 1735748 w 4817326"/>
              <a:gd name="connsiteY715" fmla="*/ 4412422 h 5111781"/>
              <a:gd name="connsiteX716" fmla="*/ 1709991 w 4817326"/>
              <a:gd name="connsiteY716" fmla="*/ 4442998 h 5111781"/>
              <a:gd name="connsiteX717" fmla="*/ 1634384 w 4817326"/>
              <a:gd name="connsiteY717" fmla="*/ 4585706 h 5111781"/>
              <a:gd name="connsiteX718" fmla="*/ 1621280 w 4817326"/>
              <a:gd name="connsiteY718" fmla="*/ 4610326 h 5111781"/>
              <a:gd name="connsiteX719" fmla="*/ 1594159 w 4817326"/>
              <a:gd name="connsiteY719" fmla="*/ 4638982 h 5111781"/>
              <a:gd name="connsiteX720" fmla="*/ 1589738 w 4817326"/>
              <a:gd name="connsiteY720" fmla="*/ 4639700 h 5111781"/>
              <a:gd name="connsiteX721" fmla="*/ 1576049 w 4817326"/>
              <a:gd name="connsiteY721" fmla="*/ 4641025 h 5111781"/>
              <a:gd name="connsiteX722" fmla="*/ 1594069 w 4817326"/>
              <a:gd name="connsiteY722" fmla="*/ 4609880 h 5111781"/>
              <a:gd name="connsiteX723" fmla="*/ 1611371 w 4817326"/>
              <a:gd name="connsiteY723" fmla="*/ 4580340 h 5111781"/>
              <a:gd name="connsiteX724" fmla="*/ 1637544 w 4817326"/>
              <a:gd name="connsiteY724" fmla="*/ 4520324 h 5111781"/>
              <a:gd name="connsiteX725" fmla="*/ 1576608 w 4817326"/>
              <a:gd name="connsiteY725" fmla="*/ 4607998 h 5111781"/>
              <a:gd name="connsiteX726" fmla="*/ 1578306 w 4817326"/>
              <a:gd name="connsiteY726" fmla="*/ 4600318 h 5111781"/>
              <a:gd name="connsiteX727" fmla="*/ 1580870 w 4817326"/>
              <a:gd name="connsiteY727" fmla="*/ 4586831 h 5111781"/>
              <a:gd name="connsiteX728" fmla="*/ 1661448 w 4817326"/>
              <a:gd name="connsiteY728" fmla="*/ 4465512 h 5111781"/>
              <a:gd name="connsiteX729" fmla="*/ 1663202 w 4817326"/>
              <a:gd name="connsiteY729" fmla="*/ 4461489 h 5111781"/>
              <a:gd name="connsiteX730" fmla="*/ 1697593 w 4817326"/>
              <a:gd name="connsiteY730" fmla="*/ 4410569 h 5111781"/>
              <a:gd name="connsiteX731" fmla="*/ 1705688 w 4817326"/>
              <a:gd name="connsiteY731" fmla="*/ 4398418 h 5111781"/>
              <a:gd name="connsiteX732" fmla="*/ 1691812 w 4817326"/>
              <a:gd name="connsiteY732" fmla="*/ 4405727 h 5111781"/>
              <a:gd name="connsiteX733" fmla="*/ 1739442 w 4817326"/>
              <a:gd name="connsiteY733" fmla="*/ 4316560 h 5111781"/>
              <a:gd name="connsiteX734" fmla="*/ 1763855 w 4817326"/>
              <a:gd name="connsiteY734" fmla="*/ 4273128 h 5111781"/>
              <a:gd name="connsiteX735" fmla="*/ 1765533 w 4817326"/>
              <a:gd name="connsiteY735" fmla="*/ 4266585 h 5111781"/>
              <a:gd name="connsiteX736" fmla="*/ 444095 w 4817326"/>
              <a:gd name="connsiteY736" fmla="*/ 4242497 h 5111781"/>
              <a:gd name="connsiteX737" fmla="*/ 421288 w 4817326"/>
              <a:gd name="connsiteY737" fmla="*/ 4263074 h 5111781"/>
              <a:gd name="connsiteX738" fmla="*/ 419174 w 4817326"/>
              <a:gd name="connsiteY738" fmla="*/ 4263077 h 5111781"/>
              <a:gd name="connsiteX739" fmla="*/ 412451 w 4817326"/>
              <a:gd name="connsiteY739" fmla="*/ 4261766 h 5111781"/>
              <a:gd name="connsiteX740" fmla="*/ 426193 w 4817326"/>
              <a:gd name="connsiteY740" fmla="*/ 4256609 h 5111781"/>
              <a:gd name="connsiteX741" fmla="*/ 432114 w 4817326"/>
              <a:gd name="connsiteY741" fmla="*/ 4244693 h 5111781"/>
              <a:gd name="connsiteX742" fmla="*/ 1876402 w 4817326"/>
              <a:gd name="connsiteY742" fmla="*/ 4239477 h 5111781"/>
              <a:gd name="connsiteX743" fmla="*/ 1872237 w 4817326"/>
              <a:gd name="connsiteY743" fmla="*/ 4247757 h 5111781"/>
              <a:gd name="connsiteX744" fmla="*/ 1879313 w 4817326"/>
              <a:gd name="connsiteY744" fmla="*/ 4248113 h 5111781"/>
              <a:gd name="connsiteX745" fmla="*/ 1880052 w 4817326"/>
              <a:gd name="connsiteY745" fmla="*/ 4245996 h 5111781"/>
              <a:gd name="connsiteX746" fmla="*/ 1879853 w 4817326"/>
              <a:gd name="connsiteY746" fmla="*/ 4247397 h 5111781"/>
              <a:gd name="connsiteX747" fmla="*/ 1881343 w 4817326"/>
              <a:gd name="connsiteY747" fmla="*/ 4239754 h 5111781"/>
              <a:gd name="connsiteX748" fmla="*/ 1880929 w 4817326"/>
              <a:gd name="connsiteY748" fmla="*/ 4239736 h 5111781"/>
              <a:gd name="connsiteX749" fmla="*/ 1867278 w 4817326"/>
              <a:gd name="connsiteY749" fmla="*/ 4238955 h 5111781"/>
              <a:gd name="connsiteX750" fmla="*/ 1867150 w 4817326"/>
              <a:gd name="connsiteY750" fmla="*/ 4239279 h 5111781"/>
              <a:gd name="connsiteX751" fmla="*/ 1865445 w 4817326"/>
              <a:gd name="connsiteY751" fmla="*/ 4247413 h 5111781"/>
              <a:gd name="connsiteX752" fmla="*/ 1870098 w 4817326"/>
              <a:gd name="connsiteY752" fmla="*/ 4247648 h 5111781"/>
              <a:gd name="connsiteX753" fmla="*/ 1872731 w 4817326"/>
              <a:gd name="connsiteY753" fmla="*/ 4239267 h 5111781"/>
              <a:gd name="connsiteX754" fmla="*/ 3302442 w 4817326"/>
              <a:gd name="connsiteY754" fmla="*/ 4238404 h 5111781"/>
              <a:gd name="connsiteX755" fmla="*/ 3296667 w 4817326"/>
              <a:gd name="connsiteY755" fmla="*/ 4238521 h 5111781"/>
              <a:gd name="connsiteX756" fmla="*/ 3295873 w 4817326"/>
              <a:gd name="connsiteY756" fmla="*/ 4242477 h 5111781"/>
              <a:gd name="connsiteX757" fmla="*/ 3283088 w 4817326"/>
              <a:gd name="connsiteY757" fmla="*/ 4309142 h 5111781"/>
              <a:gd name="connsiteX758" fmla="*/ 3284557 w 4817326"/>
              <a:gd name="connsiteY758" fmla="*/ 4314716 h 5111781"/>
              <a:gd name="connsiteX759" fmla="*/ 3291235 w 4817326"/>
              <a:gd name="connsiteY759" fmla="*/ 4281911 h 5111781"/>
              <a:gd name="connsiteX760" fmla="*/ 3296967 w 4817326"/>
              <a:gd name="connsiteY760" fmla="*/ 4258990 h 5111781"/>
              <a:gd name="connsiteX761" fmla="*/ 1442929 w 4817326"/>
              <a:gd name="connsiteY761" fmla="*/ 4226773 h 5111781"/>
              <a:gd name="connsiteX762" fmla="*/ 1462030 w 4817326"/>
              <a:gd name="connsiteY762" fmla="*/ 4227499 h 5111781"/>
              <a:gd name="connsiteX763" fmla="*/ 1454229 w 4817326"/>
              <a:gd name="connsiteY763" fmla="*/ 4238256 h 5111781"/>
              <a:gd name="connsiteX764" fmla="*/ 1430514 w 4817326"/>
              <a:gd name="connsiteY764" fmla="*/ 4237775 h 5111781"/>
              <a:gd name="connsiteX765" fmla="*/ 1296406 w 4817326"/>
              <a:gd name="connsiteY765" fmla="*/ 4233876 h 5111781"/>
              <a:gd name="connsiteX766" fmla="*/ 1286281 w 4817326"/>
              <a:gd name="connsiteY766" fmla="*/ 4228651 h 5111781"/>
              <a:gd name="connsiteX767" fmla="*/ 1352437 w 4817326"/>
              <a:gd name="connsiteY767" fmla="*/ 4229824 h 5111781"/>
              <a:gd name="connsiteX768" fmla="*/ 1442929 w 4817326"/>
              <a:gd name="connsiteY768" fmla="*/ 4226773 h 5111781"/>
              <a:gd name="connsiteX769" fmla="*/ 3395439 w 4817326"/>
              <a:gd name="connsiteY769" fmla="*/ 4220015 h 5111781"/>
              <a:gd name="connsiteX770" fmla="*/ 3393426 w 4817326"/>
              <a:gd name="connsiteY770" fmla="*/ 4229491 h 5111781"/>
              <a:gd name="connsiteX771" fmla="*/ 3399936 w 4817326"/>
              <a:gd name="connsiteY771" fmla="*/ 4229610 h 5111781"/>
              <a:gd name="connsiteX772" fmla="*/ 3401840 w 4817326"/>
              <a:gd name="connsiteY772" fmla="*/ 4220112 h 5111781"/>
              <a:gd name="connsiteX773" fmla="*/ 3305526 w 4817326"/>
              <a:gd name="connsiteY773" fmla="*/ 4219750 h 5111781"/>
              <a:gd name="connsiteX774" fmla="*/ 3300432 w 4817326"/>
              <a:gd name="connsiteY774" fmla="*/ 4219790 h 5111781"/>
              <a:gd name="connsiteX775" fmla="*/ 3298861 w 4817326"/>
              <a:gd name="connsiteY775" fmla="*/ 4227620 h 5111781"/>
              <a:gd name="connsiteX776" fmla="*/ 3304297 w 4817326"/>
              <a:gd name="connsiteY776" fmla="*/ 4227413 h 5111781"/>
              <a:gd name="connsiteX777" fmla="*/ 3321006 w 4817326"/>
              <a:gd name="connsiteY777" fmla="*/ 4219631 h 5111781"/>
              <a:gd name="connsiteX778" fmla="*/ 3309407 w 4817326"/>
              <a:gd name="connsiteY778" fmla="*/ 4219720 h 5111781"/>
              <a:gd name="connsiteX779" fmla="*/ 3307960 w 4817326"/>
              <a:gd name="connsiteY779" fmla="*/ 4227274 h 5111781"/>
              <a:gd name="connsiteX780" fmla="*/ 3319585 w 4817326"/>
              <a:gd name="connsiteY780" fmla="*/ 4226831 h 5111781"/>
              <a:gd name="connsiteX781" fmla="*/ 591468 w 4817326"/>
              <a:gd name="connsiteY781" fmla="*/ 4217406 h 5111781"/>
              <a:gd name="connsiteX782" fmla="*/ 564529 w 4817326"/>
              <a:gd name="connsiteY782" fmla="*/ 4240306 h 5111781"/>
              <a:gd name="connsiteX783" fmla="*/ 558748 w 4817326"/>
              <a:gd name="connsiteY783" fmla="*/ 4245802 h 5111781"/>
              <a:gd name="connsiteX784" fmla="*/ 551735 w 4817326"/>
              <a:gd name="connsiteY784" fmla="*/ 4253231 h 5111781"/>
              <a:gd name="connsiteX785" fmla="*/ 536067 w 4817326"/>
              <a:gd name="connsiteY785" fmla="*/ 4256736 h 5111781"/>
              <a:gd name="connsiteX786" fmla="*/ 536451 w 4817326"/>
              <a:gd name="connsiteY786" fmla="*/ 4255968 h 5111781"/>
              <a:gd name="connsiteX787" fmla="*/ 547395 w 4817326"/>
              <a:gd name="connsiteY787" fmla="*/ 4244761 h 5111781"/>
              <a:gd name="connsiteX788" fmla="*/ 572344 w 4817326"/>
              <a:gd name="connsiteY788" fmla="*/ 4221749 h 5111781"/>
              <a:gd name="connsiteX789" fmla="*/ 574142 w 4817326"/>
              <a:gd name="connsiteY789" fmla="*/ 4220222 h 5111781"/>
              <a:gd name="connsiteX790" fmla="*/ 638296 w 4817326"/>
              <a:gd name="connsiteY790" fmla="*/ 4209797 h 5111781"/>
              <a:gd name="connsiteX791" fmla="*/ 595439 w 4817326"/>
              <a:gd name="connsiteY791" fmla="*/ 4245720 h 5111781"/>
              <a:gd name="connsiteX792" fmla="*/ 590985 w 4817326"/>
              <a:gd name="connsiteY792" fmla="*/ 4247356 h 5111781"/>
              <a:gd name="connsiteX793" fmla="*/ 587673 w 4817326"/>
              <a:gd name="connsiteY793" fmla="*/ 4247713 h 5111781"/>
              <a:gd name="connsiteX794" fmla="*/ 592887 w 4817326"/>
              <a:gd name="connsiteY794" fmla="*/ 4236473 h 5111781"/>
              <a:gd name="connsiteX795" fmla="*/ 609510 w 4817326"/>
              <a:gd name="connsiteY795" fmla="*/ 4215869 h 5111781"/>
              <a:gd name="connsiteX796" fmla="*/ 611248 w 4817326"/>
              <a:gd name="connsiteY796" fmla="*/ 4214192 h 5111781"/>
              <a:gd name="connsiteX797" fmla="*/ 977129 w 4817326"/>
              <a:gd name="connsiteY797" fmla="*/ 4206804 h 5111781"/>
              <a:gd name="connsiteX798" fmla="*/ 982818 w 4817326"/>
              <a:gd name="connsiteY798" fmla="*/ 4206898 h 5111781"/>
              <a:gd name="connsiteX799" fmla="*/ 975029 w 4817326"/>
              <a:gd name="connsiteY799" fmla="*/ 4217594 h 5111781"/>
              <a:gd name="connsiteX800" fmla="*/ 970588 w 4817326"/>
              <a:gd name="connsiteY800" fmla="*/ 4217770 h 5111781"/>
              <a:gd name="connsiteX801" fmla="*/ 852182 w 4817326"/>
              <a:gd name="connsiteY801" fmla="*/ 4206203 h 5111781"/>
              <a:gd name="connsiteX802" fmla="*/ 851180 w 4817326"/>
              <a:gd name="connsiteY802" fmla="*/ 4207652 h 5111781"/>
              <a:gd name="connsiteX803" fmla="*/ 850996 w 4817326"/>
              <a:gd name="connsiteY803" fmla="*/ 4207863 h 5111781"/>
              <a:gd name="connsiteX804" fmla="*/ 3773574 w 4817326"/>
              <a:gd name="connsiteY804" fmla="*/ 4203794 h 5111781"/>
              <a:gd name="connsiteX805" fmla="*/ 3749555 w 4817326"/>
              <a:gd name="connsiteY805" fmla="*/ 4207421 h 5111781"/>
              <a:gd name="connsiteX806" fmla="*/ 3798289 w 4817326"/>
              <a:gd name="connsiteY806" fmla="*/ 4206616 h 5111781"/>
              <a:gd name="connsiteX807" fmla="*/ 3773574 w 4817326"/>
              <a:gd name="connsiteY807" fmla="*/ 4203794 h 5111781"/>
              <a:gd name="connsiteX808" fmla="*/ 691863 w 4817326"/>
              <a:gd name="connsiteY808" fmla="*/ 4203036 h 5111781"/>
              <a:gd name="connsiteX809" fmla="*/ 684466 w 4817326"/>
              <a:gd name="connsiteY809" fmla="*/ 4209125 h 5111781"/>
              <a:gd name="connsiteX810" fmla="*/ 672755 w 4817326"/>
              <a:gd name="connsiteY810" fmla="*/ 4212876 h 5111781"/>
              <a:gd name="connsiteX811" fmla="*/ 681965 w 4817326"/>
              <a:gd name="connsiteY811" fmla="*/ 4204126 h 5111781"/>
              <a:gd name="connsiteX812" fmla="*/ 3817857 w 4817326"/>
              <a:gd name="connsiteY812" fmla="*/ 4203020 h 5111781"/>
              <a:gd name="connsiteX813" fmla="*/ 3815001 w 4817326"/>
              <a:gd name="connsiteY813" fmla="*/ 4205441 h 5111781"/>
              <a:gd name="connsiteX814" fmla="*/ 3813872 w 4817326"/>
              <a:gd name="connsiteY814" fmla="*/ 4209010 h 5111781"/>
              <a:gd name="connsiteX815" fmla="*/ 3817857 w 4817326"/>
              <a:gd name="connsiteY815" fmla="*/ 4203020 h 5111781"/>
              <a:gd name="connsiteX816" fmla="*/ 854637 w 4817326"/>
              <a:gd name="connsiteY816" fmla="*/ 4202768 h 5111781"/>
              <a:gd name="connsiteX817" fmla="*/ 852182 w 4817326"/>
              <a:gd name="connsiteY817" fmla="*/ 4206203 h 5111781"/>
              <a:gd name="connsiteX818" fmla="*/ 854054 w 4817326"/>
              <a:gd name="connsiteY818" fmla="*/ 4203501 h 5111781"/>
              <a:gd name="connsiteX819" fmla="*/ 854637 w 4817326"/>
              <a:gd name="connsiteY819" fmla="*/ 4202768 h 5111781"/>
              <a:gd name="connsiteX820" fmla="*/ 466007 w 4817326"/>
              <a:gd name="connsiteY820" fmla="*/ 4202653 h 5111781"/>
              <a:gd name="connsiteX821" fmla="*/ 452498 w 4817326"/>
              <a:gd name="connsiteY821" fmla="*/ 4228296 h 5111781"/>
              <a:gd name="connsiteX822" fmla="*/ 409847 w 4817326"/>
              <a:gd name="connsiteY822" fmla="*/ 4235583 h 5111781"/>
              <a:gd name="connsiteX823" fmla="*/ 385579 w 4817326"/>
              <a:gd name="connsiteY823" fmla="*/ 4238271 h 5111781"/>
              <a:gd name="connsiteX824" fmla="*/ 371872 w 4817326"/>
              <a:gd name="connsiteY824" fmla="*/ 4239507 h 5111781"/>
              <a:gd name="connsiteX825" fmla="*/ 372370 w 4817326"/>
              <a:gd name="connsiteY825" fmla="*/ 4238870 h 5111781"/>
              <a:gd name="connsiteX826" fmla="*/ 371600 w 4817326"/>
              <a:gd name="connsiteY826" fmla="*/ 4239532 h 5111781"/>
              <a:gd name="connsiteX827" fmla="*/ 356979 w 4817326"/>
              <a:gd name="connsiteY827" fmla="*/ 4240851 h 5111781"/>
              <a:gd name="connsiteX828" fmla="*/ 371572 w 4817326"/>
              <a:gd name="connsiteY828" fmla="*/ 4231140 h 5111781"/>
              <a:gd name="connsiteX829" fmla="*/ 398516 w 4817326"/>
              <a:gd name="connsiteY829" fmla="*/ 4225839 h 5111781"/>
              <a:gd name="connsiteX830" fmla="*/ 406262 w 4817326"/>
              <a:gd name="connsiteY830" fmla="*/ 4221421 h 5111781"/>
              <a:gd name="connsiteX831" fmla="*/ 394626 w 4817326"/>
              <a:gd name="connsiteY831" fmla="*/ 4233006 h 5111781"/>
              <a:gd name="connsiteX832" fmla="*/ 414657 w 4817326"/>
              <a:gd name="connsiteY832" fmla="*/ 4216631 h 5111781"/>
              <a:gd name="connsiteX833" fmla="*/ 417446 w 4817326"/>
              <a:gd name="connsiteY833" fmla="*/ 4215040 h 5111781"/>
              <a:gd name="connsiteX834" fmla="*/ 442656 w 4817326"/>
              <a:gd name="connsiteY834" fmla="*/ 4207352 h 5111781"/>
              <a:gd name="connsiteX835" fmla="*/ 812686 w 4817326"/>
              <a:gd name="connsiteY835" fmla="*/ 4189736 h 5111781"/>
              <a:gd name="connsiteX836" fmla="*/ 811626 w 4817326"/>
              <a:gd name="connsiteY836" fmla="*/ 4191007 h 5111781"/>
              <a:gd name="connsiteX837" fmla="*/ 792545 w 4817326"/>
              <a:gd name="connsiteY837" fmla="*/ 4203862 h 5111781"/>
              <a:gd name="connsiteX838" fmla="*/ 801899 w 4817326"/>
              <a:gd name="connsiteY838" fmla="*/ 4190924 h 5111781"/>
              <a:gd name="connsiteX839" fmla="*/ 1139824 w 4817326"/>
              <a:gd name="connsiteY839" fmla="*/ 4187358 h 5111781"/>
              <a:gd name="connsiteX840" fmla="*/ 1144242 w 4817326"/>
              <a:gd name="connsiteY840" fmla="*/ 4187454 h 5111781"/>
              <a:gd name="connsiteX841" fmla="*/ 1135782 w 4817326"/>
              <a:gd name="connsiteY841" fmla="*/ 4203349 h 5111781"/>
              <a:gd name="connsiteX842" fmla="*/ 1131752 w 4817326"/>
              <a:gd name="connsiteY842" fmla="*/ 4218516 h 5111781"/>
              <a:gd name="connsiteX843" fmla="*/ 1127906 w 4817326"/>
              <a:gd name="connsiteY843" fmla="*/ 4218368 h 5111781"/>
              <a:gd name="connsiteX844" fmla="*/ 1127870 w 4817326"/>
              <a:gd name="connsiteY844" fmla="*/ 4218354 h 5111781"/>
              <a:gd name="connsiteX845" fmla="*/ 1127857 w 4817326"/>
              <a:gd name="connsiteY845" fmla="*/ 4218367 h 5111781"/>
              <a:gd name="connsiteX846" fmla="*/ 1121063 w 4817326"/>
              <a:gd name="connsiteY846" fmla="*/ 4218107 h 5111781"/>
              <a:gd name="connsiteX847" fmla="*/ 874311 w 4817326"/>
              <a:gd name="connsiteY847" fmla="*/ 4187216 h 5111781"/>
              <a:gd name="connsiteX848" fmla="*/ 865320 w 4817326"/>
              <a:gd name="connsiteY848" fmla="*/ 4198708 h 5111781"/>
              <a:gd name="connsiteX849" fmla="*/ 861220 w 4817326"/>
              <a:gd name="connsiteY849" fmla="*/ 4206587 h 5111781"/>
              <a:gd name="connsiteX850" fmla="*/ 852167 w 4817326"/>
              <a:gd name="connsiteY850" fmla="*/ 4222472 h 5111781"/>
              <a:gd name="connsiteX851" fmla="*/ 841153 w 4817326"/>
              <a:gd name="connsiteY851" fmla="*/ 4222909 h 5111781"/>
              <a:gd name="connsiteX852" fmla="*/ 845228 w 4817326"/>
              <a:gd name="connsiteY852" fmla="*/ 4216248 h 5111781"/>
              <a:gd name="connsiteX853" fmla="*/ 851180 w 4817326"/>
              <a:gd name="connsiteY853" fmla="*/ 4207652 h 5111781"/>
              <a:gd name="connsiteX854" fmla="*/ 868863 w 4817326"/>
              <a:gd name="connsiteY854" fmla="*/ 4187328 h 5111781"/>
              <a:gd name="connsiteX855" fmla="*/ 461329 w 4817326"/>
              <a:gd name="connsiteY855" fmla="*/ 4185982 h 5111781"/>
              <a:gd name="connsiteX856" fmla="*/ 466706 w 4817326"/>
              <a:gd name="connsiteY856" fmla="*/ 4188440 h 5111781"/>
              <a:gd name="connsiteX857" fmla="*/ 457572 w 4817326"/>
              <a:gd name="connsiteY857" fmla="*/ 4190531 h 5111781"/>
              <a:gd name="connsiteX858" fmla="*/ 460381 w 4817326"/>
              <a:gd name="connsiteY858" fmla="*/ 4186579 h 5111781"/>
              <a:gd name="connsiteX859" fmla="*/ 461715 w 4817326"/>
              <a:gd name="connsiteY859" fmla="*/ 4186505 h 5111781"/>
              <a:gd name="connsiteX860" fmla="*/ 4302755 w 4817326"/>
              <a:gd name="connsiteY860" fmla="*/ 4185981 h 5111781"/>
              <a:gd name="connsiteX861" fmla="*/ 4302370 w 4817326"/>
              <a:gd name="connsiteY861" fmla="*/ 4186504 h 5111781"/>
              <a:gd name="connsiteX862" fmla="*/ 4303703 w 4817326"/>
              <a:gd name="connsiteY862" fmla="*/ 4186578 h 5111781"/>
              <a:gd name="connsiteX863" fmla="*/ 4306513 w 4817326"/>
              <a:gd name="connsiteY863" fmla="*/ 4190531 h 5111781"/>
              <a:gd name="connsiteX864" fmla="*/ 4297376 w 4817326"/>
              <a:gd name="connsiteY864" fmla="*/ 4188439 h 5111781"/>
              <a:gd name="connsiteX865" fmla="*/ 1071787 w 4817326"/>
              <a:gd name="connsiteY865" fmla="*/ 4185877 h 5111781"/>
              <a:gd name="connsiteX866" fmla="*/ 1084183 w 4817326"/>
              <a:gd name="connsiteY866" fmla="*/ 4186147 h 5111781"/>
              <a:gd name="connsiteX867" fmla="*/ 1060608 w 4817326"/>
              <a:gd name="connsiteY867" fmla="*/ 4215797 h 5111781"/>
              <a:gd name="connsiteX868" fmla="*/ 1048810 w 4817326"/>
              <a:gd name="connsiteY868" fmla="*/ 4215345 h 5111781"/>
              <a:gd name="connsiteX869" fmla="*/ 1057458 w 4817326"/>
              <a:gd name="connsiteY869" fmla="*/ 4203374 h 5111781"/>
              <a:gd name="connsiteX870" fmla="*/ 4294898 w 4817326"/>
              <a:gd name="connsiteY870" fmla="*/ 4185296 h 5111781"/>
              <a:gd name="connsiteX871" fmla="*/ 4297376 w 4817326"/>
              <a:gd name="connsiteY871" fmla="*/ 4188439 h 5111781"/>
              <a:gd name="connsiteX872" fmla="*/ 4292770 w 4817326"/>
              <a:gd name="connsiteY872" fmla="*/ 4185374 h 5111781"/>
              <a:gd name="connsiteX873" fmla="*/ 4294898 w 4817326"/>
              <a:gd name="connsiteY873" fmla="*/ 4185296 h 5111781"/>
              <a:gd name="connsiteX874" fmla="*/ 469185 w 4817326"/>
              <a:gd name="connsiteY874" fmla="*/ 4185296 h 5111781"/>
              <a:gd name="connsiteX875" fmla="*/ 471315 w 4817326"/>
              <a:gd name="connsiteY875" fmla="*/ 4185375 h 5111781"/>
              <a:gd name="connsiteX876" fmla="*/ 466706 w 4817326"/>
              <a:gd name="connsiteY876" fmla="*/ 4188440 h 5111781"/>
              <a:gd name="connsiteX877" fmla="*/ 469185 w 4817326"/>
              <a:gd name="connsiteY877" fmla="*/ 4185296 h 5111781"/>
              <a:gd name="connsiteX878" fmla="*/ 972419 w 4817326"/>
              <a:gd name="connsiteY878" fmla="*/ 4185196 h 5111781"/>
              <a:gd name="connsiteX879" fmla="*/ 956912 w 4817326"/>
              <a:gd name="connsiteY879" fmla="*/ 4209099 h 5111781"/>
              <a:gd name="connsiteX880" fmla="*/ 957736 w 4817326"/>
              <a:gd name="connsiteY880" fmla="*/ 4203560 h 5111781"/>
              <a:gd name="connsiteX881" fmla="*/ 967794 w 4817326"/>
              <a:gd name="connsiteY881" fmla="*/ 4188702 h 5111781"/>
              <a:gd name="connsiteX882" fmla="*/ 970208 w 4817326"/>
              <a:gd name="connsiteY882" fmla="*/ 4185242 h 5111781"/>
              <a:gd name="connsiteX883" fmla="*/ 999014 w 4817326"/>
              <a:gd name="connsiteY883" fmla="*/ 4184649 h 5111781"/>
              <a:gd name="connsiteX884" fmla="*/ 998632 w 4817326"/>
              <a:gd name="connsiteY884" fmla="*/ 4185177 h 5111781"/>
              <a:gd name="connsiteX885" fmla="*/ 984583 w 4817326"/>
              <a:gd name="connsiteY885" fmla="*/ 4204472 h 5111781"/>
              <a:gd name="connsiteX886" fmla="*/ 978076 w 4817326"/>
              <a:gd name="connsiteY886" fmla="*/ 4205215 h 5111781"/>
              <a:gd name="connsiteX887" fmla="*/ 990235 w 4817326"/>
              <a:gd name="connsiteY887" fmla="*/ 4184830 h 5111781"/>
              <a:gd name="connsiteX888" fmla="*/ 475634 w 4817326"/>
              <a:gd name="connsiteY888" fmla="*/ 4184381 h 5111781"/>
              <a:gd name="connsiteX889" fmla="*/ 475360 w 4817326"/>
              <a:gd name="connsiteY889" fmla="*/ 4184901 h 5111781"/>
              <a:gd name="connsiteX890" fmla="*/ 471315 w 4817326"/>
              <a:gd name="connsiteY890" fmla="*/ 4185375 h 5111781"/>
              <a:gd name="connsiteX891" fmla="*/ 644231 w 4817326"/>
              <a:gd name="connsiteY891" fmla="*/ 4172554 h 5111781"/>
              <a:gd name="connsiteX892" fmla="*/ 604578 w 4817326"/>
              <a:gd name="connsiteY892" fmla="*/ 4206262 h 5111781"/>
              <a:gd name="connsiteX893" fmla="*/ 587734 w 4817326"/>
              <a:gd name="connsiteY893" fmla="*/ 4208686 h 5111781"/>
              <a:gd name="connsiteX894" fmla="*/ 601083 w 4817326"/>
              <a:gd name="connsiteY894" fmla="*/ 4197354 h 5111781"/>
              <a:gd name="connsiteX895" fmla="*/ 625874 w 4817326"/>
              <a:gd name="connsiteY895" fmla="*/ 4175462 h 5111781"/>
              <a:gd name="connsiteX896" fmla="*/ 643143 w 4817326"/>
              <a:gd name="connsiteY896" fmla="*/ 4172667 h 5111781"/>
              <a:gd name="connsiteX897" fmla="*/ 529753 w 4817326"/>
              <a:gd name="connsiteY897" fmla="*/ 4171934 h 5111781"/>
              <a:gd name="connsiteX898" fmla="*/ 526797 w 4817326"/>
              <a:gd name="connsiteY898" fmla="*/ 4174050 h 5111781"/>
              <a:gd name="connsiteX899" fmla="*/ 527658 w 4817326"/>
              <a:gd name="connsiteY899" fmla="*/ 4172416 h 5111781"/>
              <a:gd name="connsiteX900" fmla="*/ 470817 w 4817326"/>
              <a:gd name="connsiteY900" fmla="*/ 4168182 h 5111781"/>
              <a:gd name="connsiteX901" fmla="*/ 470170 w 4817326"/>
              <a:gd name="connsiteY901" fmla="*/ 4168707 h 5111781"/>
              <a:gd name="connsiteX902" fmla="*/ 464115 w 4817326"/>
              <a:gd name="connsiteY902" fmla="*/ 4169559 h 5111781"/>
              <a:gd name="connsiteX903" fmla="*/ 688199 w 4817326"/>
              <a:gd name="connsiteY903" fmla="*/ 4167967 h 5111781"/>
              <a:gd name="connsiteX904" fmla="*/ 650098 w 4817326"/>
              <a:gd name="connsiteY904" fmla="*/ 4199903 h 5111781"/>
              <a:gd name="connsiteX905" fmla="*/ 633615 w 4817326"/>
              <a:gd name="connsiteY905" fmla="*/ 4202085 h 5111781"/>
              <a:gd name="connsiteX906" fmla="*/ 622076 w 4817326"/>
              <a:gd name="connsiteY906" fmla="*/ 4203745 h 5111781"/>
              <a:gd name="connsiteX907" fmla="*/ 655638 w 4817326"/>
              <a:gd name="connsiteY907" fmla="*/ 4171364 h 5111781"/>
              <a:gd name="connsiteX908" fmla="*/ 485789 w 4817326"/>
              <a:gd name="connsiteY908" fmla="*/ 4165106 h 5111781"/>
              <a:gd name="connsiteX909" fmla="*/ 484990 w 4817326"/>
              <a:gd name="connsiteY909" fmla="*/ 4166623 h 5111781"/>
              <a:gd name="connsiteX910" fmla="*/ 474145 w 4817326"/>
              <a:gd name="connsiteY910" fmla="*/ 4168149 h 5111781"/>
              <a:gd name="connsiteX911" fmla="*/ 475236 w 4817326"/>
              <a:gd name="connsiteY911" fmla="*/ 4167274 h 5111781"/>
              <a:gd name="connsiteX912" fmla="*/ 741189 w 4817326"/>
              <a:gd name="connsiteY912" fmla="*/ 4162440 h 5111781"/>
              <a:gd name="connsiteX913" fmla="*/ 704399 w 4817326"/>
              <a:gd name="connsiteY913" fmla="*/ 4192720 h 5111781"/>
              <a:gd name="connsiteX914" fmla="*/ 692399 w 4817326"/>
              <a:gd name="connsiteY914" fmla="*/ 4194307 h 5111781"/>
              <a:gd name="connsiteX915" fmla="*/ 706758 w 4817326"/>
              <a:gd name="connsiteY915" fmla="*/ 4181383 h 5111781"/>
              <a:gd name="connsiteX916" fmla="*/ 726641 w 4817326"/>
              <a:gd name="connsiteY916" fmla="*/ 4163957 h 5111781"/>
              <a:gd name="connsiteX917" fmla="*/ 840740 w 4817326"/>
              <a:gd name="connsiteY917" fmla="*/ 4156189 h 5111781"/>
              <a:gd name="connsiteX918" fmla="*/ 830566 w 4817326"/>
              <a:gd name="connsiteY918" fmla="*/ 4168285 h 5111781"/>
              <a:gd name="connsiteX919" fmla="*/ 819897 w 4817326"/>
              <a:gd name="connsiteY919" fmla="*/ 4181086 h 5111781"/>
              <a:gd name="connsiteX920" fmla="*/ 811704 w 4817326"/>
              <a:gd name="connsiteY920" fmla="*/ 4181535 h 5111781"/>
              <a:gd name="connsiteX921" fmla="*/ 808452 w 4817326"/>
              <a:gd name="connsiteY921" fmla="*/ 4181859 h 5111781"/>
              <a:gd name="connsiteX922" fmla="*/ 826737 w 4817326"/>
              <a:gd name="connsiteY922" fmla="*/ 4156563 h 5111781"/>
              <a:gd name="connsiteX923" fmla="*/ 899818 w 4817326"/>
              <a:gd name="connsiteY923" fmla="*/ 4154611 h 5111781"/>
              <a:gd name="connsiteX924" fmla="*/ 881765 w 4817326"/>
              <a:gd name="connsiteY924" fmla="*/ 4177688 h 5111781"/>
              <a:gd name="connsiteX925" fmla="*/ 877026 w 4817326"/>
              <a:gd name="connsiteY925" fmla="*/ 4177947 h 5111781"/>
              <a:gd name="connsiteX926" fmla="*/ 897272 w 4817326"/>
              <a:gd name="connsiteY926" fmla="*/ 4154680 h 5111781"/>
              <a:gd name="connsiteX927" fmla="*/ 1023058 w 4817326"/>
              <a:gd name="connsiteY927" fmla="*/ 4151322 h 5111781"/>
              <a:gd name="connsiteX928" fmla="*/ 1005965 w 4817326"/>
              <a:gd name="connsiteY928" fmla="*/ 4175014 h 5111781"/>
              <a:gd name="connsiteX929" fmla="*/ 977120 w 4817326"/>
              <a:gd name="connsiteY929" fmla="*/ 4175334 h 5111781"/>
              <a:gd name="connsiteX930" fmla="*/ 982622 w 4817326"/>
              <a:gd name="connsiteY930" fmla="*/ 4167447 h 5111781"/>
              <a:gd name="connsiteX931" fmla="*/ 976691 w 4817326"/>
              <a:gd name="connsiteY931" fmla="*/ 4167949 h 5111781"/>
              <a:gd name="connsiteX932" fmla="*/ 969375 w 4817326"/>
              <a:gd name="connsiteY932" fmla="*/ 4175420 h 5111781"/>
              <a:gd name="connsiteX933" fmla="*/ 966212 w 4817326"/>
              <a:gd name="connsiteY933" fmla="*/ 4175456 h 5111781"/>
              <a:gd name="connsiteX934" fmla="*/ 975296 w 4817326"/>
              <a:gd name="connsiteY934" fmla="*/ 4160263 h 5111781"/>
              <a:gd name="connsiteX935" fmla="*/ 980750 w 4817326"/>
              <a:gd name="connsiteY935" fmla="*/ 4152452 h 5111781"/>
              <a:gd name="connsiteX936" fmla="*/ 1098333 w 4817326"/>
              <a:gd name="connsiteY936" fmla="*/ 4150684 h 5111781"/>
              <a:gd name="connsiteX937" fmla="*/ 1112077 w 4817326"/>
              <a:gd name="connsiteY937" fmla="*/ 4151065 h 5111781"/>
              <a:gd name="connsiteX938" fmla="*/ 1094179 w 4817326"/>
              <a:gd name="connsiteY938" fmla="*/ 4173575 h 5111781"/>
              <a:gd name="connsiteX939" fmla="*/ 1085008 w 4817326"/>
              <a:gd name="connsiteY939" fmla="*/ 4173566 h 5111781"/>
              <a:gd name="connsiteX940" fmla="*/ 1081536 w 4817326"/>
              <a:gd name="connsiteY940" fmla="*/ 4173632 h 5111781"/>
              <a:gd name="connsiteX941" fmla="*/ 1096956 w 4817326"/>
              <a:gd name="connsiteY941" fmla="*/ 4153313 h 5111781"/>
              <a:gd name="connsiteX942" fmla="*/ 556670 w 4817326"/>
              <a:gd name="connsiteY942" fmla="*/ 4150545 h 5111781"/>
              <a:gd name="connsiteX943" fmla="*/ 547563 w 4817326"/>
              <a:gd name="connsiteY943" fmla="*/ 4157824 h 5111781"/>
              <a:gd name="connsiteX944" fmla="*/ 535616 w 4817326"/>
              <a:gd name="connsiteY944" fmla="*/ 4159504 h 5111781"/>
              <a:gd name="connsiteX945" fmla="*/ 543055 w 4817326"/>
              <a:gd name="connsiteY945" fmla="*/ 4153343 h 5111781"/>
              <a:gd name="connsiteX946" fmla="*/ 676346 w 4817326"/>
              <a:gd name="connsiteY946" fmla="*/ 4145254 h 5111781"/>
              <a:gd name="connsiteX947" fmla="*/ 654282 w 4817326"/>
              <a:gd name="connsiteY947" fmla="*/ 4164010 h 5111781"/>
              <a:gd name="connsiteX948" fmla="*/ 645154 w 4817326"/>
              <a:gd name="connsiteY948" fmla="*/ 4164995 h 5111781"/>
              <a:gd name="connsiteX949" fmla="*/ 635351 w 4817326"/>
              <a:gd name="connsiteY949" fmla="*/ 4166144 h 5111781"/>
              <a:gd name="connsiteX950" fmla="*/ 652807 w 4817326"/>
              <a:gd name="connsiteY950" fmla="*/ 4147881 h 5111781"/>
              <a:gd name="connsiteX951" fmla="*/ 428717 w 4817326"/>
              <a:gd name="connsiteY951" fmla="*/ 4144694 h 5111781"/>
              <a:gd name="connsiteX952" fmla="*/ 438873 w 4817326"/>
              <a:gd name="connsiteY952" fmla="*/ 4145975 h 5111781"/>
              <a:gd name="connsiteX953" fmla="*/ 452434 w 4817326"/>
              <a:gd name="connsiteY953" fmla="*/ 4147458 h 5111781"/>
              <a:gd name="connsiteX954" fmla="*/ 447528 w 4817326"/>
              <a:gd name="connsiteY954" fmla="*/ 4148692 h 5111781"/>
              <a:gd name="connsiteX955" fmla="*/ 413014 w 4817326"/>
              <a:gd name="connsiteY955" fmla="*/ 4154378 h 5111781"/>
              <a:gd name="connsiteX956" fmla="*/ 419584 w 4817326"/>
              <a:gd name="connsiteY956" fmla="*/ 4146766 h 5111781"/>
              <a:gd name="connsiteX957" fmla="*/ 4335367 w 4817326"/>
              <a:gd name="connsiteY957" fmla="*/ 4144694 h 5111781"/>
              <a:gd name="connsiteX958" fmla="*/ 4344500 w 4817326"/>
              <a:gd name="connsiteY958" fmla="*/ 4146765 h 5111781"/>
              <a:gd name="connsiteX959" fmla="*/ 4351070 w 4817326"/>
              <a:gd name="connsiteY959" fmla="*/ 4154376 h 5111781"/>
              <a:gd name="connsiteX960" fmla="*/ 4316555 w 4817326"/>
              <a:gd name="connsiteY960" fmla="*/ 4148692 h 5111781"/>
              <a:gd name="connsiteX961" fmla="*/ 4311649 w 4817326"/>
              <a:gd name="connsiteY961" fmla="*/ 4147456 h 5111781"/>
              <a:gd name="connsiteX962" fmla="*/ 4325210 w 4817326"/>
              <a:gd name="connsiteY962" fmla="*/ 4145974 h 5111781"/>
              <a:gd name="connsiteX963" fmla="*/ 763566 w 4817326"/>
              <a:gd name="connsiteY963" fmla="*/ 4144021 h 5111781"/>
              <a:gd name="connsiteX964" fmla="*/ 752100 w 4817326"/>
              <a:gd name="connsiteY964" fmla="*/ 4153459 h 5111781"/>
              <a:gd name="connsiteX965" fmla="*/ 736729 w 4817326"/>
              <a:gd name="connsiteY965" fmla="*/ 4155116 h 5111781"/>
              <a:gd name="connsiteX966" fmla="*/ 744078 w 4817326"/>
              <a:gd name="connsiteY966" fmla="*/ 4148676 h 5111781"/>
              <a:gd name="connsiteX967" fmla="*/ 751730 w 4817326"/>
              <a:gd name="connsiteY967" fmla="*/ 4147127 h 5111781"/>
              <a:gd name="connsiteX968" fmla="*/ 721616 w 4817326"/>
              <a:gd name="connsiteY968" fmla="*/ 4140201 h 5111781"/>
              <a:gd name="connsiteX969" fmla="*/ 714804 w 4817326"/>
              <a:gd name="connsiteY969" fmla="*/ 4145665 h 5111781"/>
              <a:gd name="connsiteX970" fmla="*/ 698626 w 4817326"/>
              <a:gd name="connsiteY970" fmla="*/ 4159227 h 5111781"/>
              <a:gd name="connsiteX971" fmla="*/ 666172 w 4817326"/>
              <a:gd name="connsiteY971" fmla="*/ 4162727 h 5111781"/>
              <a:gd name="connsiteX972" fmla="*/ 690004 w 4817326"/>
              <a:gd name="connsiteY972" fmla="*/ 4143730 h 5111781"/>
              <a:gd name="connsiteX973" fmla="*/ 775502 w 4817326"/>
              <a:gd name="connsiteY973" fmla="*/ 4134198 h 5111781"/>
              <a:gd name="connsiteX974" fmla="*/ 772230 w 4817326"/>
              <a:gd name="connsiteY974" fmla="*/ 4136890 h 5111781"/>
              <a:gd name="connsiteX975" fmla="*/ 758094 w 4817326"/>
              <a:gd name="connsiteY975" fmla="*/ 4140044 h 5111781"/>
              <a:gd name="connsiteX976" fmla="*/ 752381 w 4817326"/>
              <a:gd name="connsiteY976" fmla="*/ 4141398 h 5111781"/>
              <a:gd name="connsiteX977" fmla="*/ 758437 w 4817326"/>
              <a:gd name="connsiteY977" fmla="*/ 4136091 h 5111781"/>
              <a:gd name="connsiteX978" fmla="*/ 770074 w 4817326"/>
              <a:gd name="connsiteY978" fmla="*/ 4134792 h 5111781"/>
              <a:gd name="connsiteX979" fmla="*/ 861076 w 4817326"/>
              <a:gd name="connsiteY979" fmla="*/ 4131990 h 5111781"/>
              <a:gd name="connsiteX980" fmla="*/ 860903 w 4817326"/>
              <a:gd name="connsiteY980" fmla="*/ 4132213 h 5111781"/>
              <a:gd name="connsiteX981" fmla="*/ 850091 w 4817326"/>
              <a:gd name="connsiteY981" fmla="*/ 4145070 h 5111781"/>
              <a:gd name="connsiteX982" fmla="*/ 834719 w 4817326"/>
              <a:gd name="connsiteY982" fmla="*/ 4145520 h 5111781"/>
              <a:gd name="connsiteX983" fmla="*/ 842111 w 4817326"/>
              <a:gd name="connsiteY983" fmla="*/ 4135294 h 5111781"/>
              <a:gd name="connsiteX984" fmla="*/ 843932 w 4817326"/>
              <a:gd name="connsiteY984" fmla="*/ 4132970 h 5111781"/>
              <a:gd name="connsiteX985" fmla="*/ 504066 w 4817326"/>
              <a:gd name="connsiteY985" fmla="*/ 4130416 h 5111781"/>
              <a:gd name="connsiteX986" fmla="*/ 499444 w 4817326"/>
              <a:gd name="connsiteY986" fmla="*/ 4139188 h 5111781"/>
              <a:gd name="connsiteX987" fmla="*/ 473811 w 4817326"/>
              <a:gd name="connsiteY987" fmla="*/ 4142503 h 5111781"/>
              <a:gd name="connsiteX988" fmla="*/ 469136 w 4817326"/>
              <a:gd name="connsiteY988" fmla="*/ 4143475 h 5111781"/>
              <a:gd name="connsiteX989" fmla="*/ 467013 w 4817326"/>
              <a:gd name="connsiteY989" fmla="*/ 4142440 h 5111781"/>
              <a:gd name="connsiteX990" fmla="*/ 451178 w 4817326"/>
              <a:gd name="connsiteY990" fmla="*/ 4139601 h 5111781"/>
              <a:gd name="connsiteX991" fmla="*/ 454244 w 4817326"/>
              <a:gd name="connsiteY991" fmla="*/ 4138906 h 5111781"/>
              <a:gd name="connsiteX992" fmla="*/ 699373 w 4817326"/>
              <a:gd name="connsiteY992" fmla="*/ 4126853 h 5111781"/>
              <a:gd name="connsiteX993" fmla="*/ 685218 w 4817326"/>
              <a:gd name="connsiteY993" fmla="*/ 4137790 h 5111781"/>
              <a:gd name="connsiteX994" fmla="*/ 657381 w 4817326"/>
              <a:gd name="connsiteY994" fmla="*/ 4141903 h 5111781"/>
              <a:gd name="connsiteX995" fmla="*/ 664449 w 4817326"/>
              <a:gd name="connsiteY995" fmla="*/ 4132287 h 5111781"/>
              <a:gd name="connsiteX996" fmla="*/ 922309 w 4817326"/>
              <a:gd name="connsiteY996" fmla="*/ 4125795 h 5111781"/>
              <a:gd name="connsiteX997" fmla="*/ 920466 w 4817326"/>
              <a:gd name="connsiteY997" fmla="*/ 4128218 h 5111781"/>
              <a:gd name="connsiteX998" fmla="*/ 908624 w 4817326"/>
              <a:gd name="connsiteY998" fmla="*/ 4143356 h 5111781"/>
              <a:gd name="connsiteX999" fmla="*/ 906838 w 4817326"/>
              <a:gd name="connsiteY999" fmla="*/ 4143407 h 5111781"/>
              <a:gd name="connsiteX1000" fmla="*/ 920798 w 4817326"/>
              <a:gd name="connsiteY1000" fmla="*/ 4126009 h 5111781"/>
              <a:gd name="connsiteX1001" fmla="*/ 403257 w 4817326"/>
              <a:gd name="connsiteY1001" fmla="*/ 4123892 h 5111781"/>
              <a:gd name="connsiteX1002" fmla="*/ 444693 w 4817326"/>
              <a:gd name="connsiteY1002" fmla="*/ 4125582 h 5111781"/>
              <a:gd name="connsiteX1003" fmla="*/ 445703 w 4817326"/>
              <a:gd name="connsiteY1003" fmla="*/ 4125651 h 5111781"/>
              <a:gd name="connsiteX1004" fmla="*/ 396439 w 4817326"/>
              <a:gd name="connsiteY1004" fmla="*/ 4133505 h 5111781"/>
              <a:gd name="connsiteX1005" fmla="*/ 384884 w 4817326"/>
              <a:gd name="connsiteY1005" fmla="*/ 4130674 h 5111781"/>
              <a:gd name="connsiteX1006" fmla="*/ 379726 w 4817326"/>
              <a:gd name="connsiteY1006" fmla="*/ 4127156 h 5111781"/>
              <a:gd name="connsiteX1007" fmla="*/ 382641 w 4817326"/>
              <a:gd name="connsiteY1007" fmla="*/ 4125528 h 5111781"/>
              <a:gd name="connsiteX1008" fmla="*/ 389123 w 4817326"/>
              <a:gd name="connsiteY1008" fmla="*/ 4124505 h 5111781"/>
              <a:gd name="connsiteX1009" fmla="*/ 403257 w 4817326"/>
              <a:gd name="connsiteY1009" fmla="*/ 4123892 h 5111781"/>
              <a:gd name="connsiteX1010" fmla="*/ 4360827 w 4817326"/>
              <a:gd name="connsiteY1010" fmla="*/ 4123891 h 5111781"/>
              <a:gd name="connsiteX1011" fmla="*/ 4374962 w 4817326"/>
              <a:gd name="connsiteY1011" fmla="*/ 4124505 h 5111781"/>
              <a:gd name="connsiteX1012" fmla="*/ 4381442 w 4817326"/>
              <a:gd name="connsiteY1012" fmla="*/ 4125527 h 5111781"/>
              <a:gd name="connsiteX1013" fmla="*/ 4384360 w 4817326"/>
              <a:gd name="connsiteY1013" fmla="*/ 4127155 h 5111781"/>
              <a:gd name="connsiteX1014" fmla="*/ 4379198 w 4817326"/>
              <a:gd name="connsiteY1014" fmla="*/ 4130672 h 5111781"/>
              <a:gd name="connsiteX1015" fmla="*/ 4367645 w 4817326"/>
              <a:gd name="connsiteY1015" fmla="*/ 4133505 h 5111781"/>
              <a:gd name="connsiteX1016" fmla="*/ 4318384 w 4817326"/>
              <a:gd name="connsiteY1016" fmla="*/ 4125652 h 5111781"/>
              <a:gd name="connsiteX1017" fmla="*/ 4319391 w 4817326"/>
              <a:gd name="connsiteY1017" fmla="*/ 4125581 h 5111781"/>
              <a:gd name="connsiteX1018" fmla="*/ 4360827 w 4817326"/>
              <a:gd name="connsiteY1018" fmla="*/ 4123891 h 5111781"/>
              <a:gd name="connsiteX1019" fmla="*/ 576530 w 4817326"/>
              <a:gd name="connsiteY1019" fmla="*/ 4123839 h 5111781"/>
              <a:gd name="connsiteX1020" fmla="*/ 580971 w 4817326"/>
              <a:gd name="connsiteY1020" fmla="*/ 4125205 h 5111781"/>
              <a:gd name="connsiteX1021" fmla="*/ 577692 w 4817326"/>
              <a:gd name="connsiteY1021" fmla="*/ 4129070 h 5111781"/>
              <a:gd name="connsiteX1022" fmla="*/ 569406 w 4817326"/>
              <a:gd name="connsiteY1022" fmla="*/ 4130142 h 5111781"/>
              <a:gd name="connsiteX1023" fmla="*/ 3855636 w 4817326"/>
              <a:gd name="connsiteY1023" fmla="*/ 4122807 h 5111781"/>
              <a:gd name="connsiteX1024" fmla="*/ 3828911 w 4817326"/>
              <a:gd name="connsiteY1024" fmla="*/ 4123966 h 5111781"/>
              <a:gd name="connsiteX1025" fmla="*/ 3922553 w 4817326"/>
              <a:gd name="connsiteY1025" fmla="*/ 4133106 h 5111781"/>
              <a:gd name="connsiteX1026" fmla="*/ 3945897 w 4817326"/>
              <a:gd name="connsiteY1026" fmla="*/ 4127611 h 5111781"/>
              <a:gd name="connsiteX1027" fmla="*/ 3937513 w 4817326"/>
              <a:gd name="connsiteY1027" fmla="*/ 4126443 h 5111781"/>
              <a:gd name="connsiteX1028" fmla="*/ 3855636 w 4817326"/>
              <a:gd name="connsiteY1028" fmla="*/ 4122807 h 5111781"/>
              <a:gd name="connsiteX1029" fmla="*/ 3799916 w 4817326"/>
              <a:gd name="connsiteY1029" fmla="*/ 4122370 h 5111781"/>
              <a:gd name="connsiteX1030" fmla="*/ 3787005 w 4817326"/>
              <a:gd name="connsiteY1030" fmla="*/ 4125328 h 5111781"/>
              <a:gd name="connsiteX1031" fmla="*/ 3811565 w 4817326"/>
              <a:gd name="connsiteY1031" fmla="*/ 4125054 h 5111781"/>
              <a:gd name="connsiteX1032" fmla="*/ 3805913 w 4817326"/>
              <a:gd name="connsiteY1032" fmla="*/ 4122673 h 5111781"/>
              <a:gd name="connsiteX1033" fmla="*/ 3799916 w 4817326"/>
              <a:gd name="connsiteY1033" fmla="*/ 4122370 h 5111781"/>
              <a:gd name="connsiteX1034" fmla="*/ 583715 w 4817326"/>
              <a:gd name="connsiteY1034" fmla="*/ 4121972 h 5111781"/>
              <a:gd name="connsiteX1035" fmla="*/ 582142 w 4817326"/>
              <a:gd name="connsiteY1035" fmla="*/ 4125564 h 5111781"/>
              <a:gd name="connsiteX1036" fmla="*/ 580971 w 4817326"/>
              <a:gd name="connsiteY1036" fmla="*/ 4125205 h 5111781"/>
              <a:gd name="connsiteX1037" fmla="*/ 574281 w 4817326"/>
              <a:gd name="connsiteY1037" fmla="*/ 4118450 h 5111781"/>
              <a:gd name="connsiteX1038" fmla="*/ 561317 w 4817326"/>
              <a:gd name="connsiteY1038" fmla="*/ 4131187 h 5111781"/>
              <a:gd name="connsiteX1039" fmla="*/ 554032 w 4817326"/>
              <a:gd name="connsiteY1039" fmla="*/ 4132130 h 5111781"/>
              <a:gd name="connsiteX1040" fmla="*/ 561895 w 4817326"/>
              <a:gd name="connsiteY1040" fmla="*/ 4120561 h 5111781"/>
              <a:gd name="connsiteX1041" fmla="*/ 583687 w 4817326"/>
              <a:gd name="connsiteY1041" fmla="*/ 4116846 h 5111781"/>
              <a:gd name="connsiteX1042" fmla="*/ 576530 w 4817326"/>
              <a:gd name="connsiteY1042" fmla="*/ 4123839 h 5111781"/>
              <a:gd name="connsiteX1043" fmla="*/ 572180 w 4817326"/>
              <a:gd name="connsiteY1043" fmla="*/ 4120722 h 5111781"/>
              <a:gd name="connsiteX1044" fmla="*/ 577262 w 4817326"/>
              <a:gd name="connsiteY1044" fmla="*/ 4117941 h 5111781"/>
              <a:gd name="connsiteX1045" fmla="*/ 752230 w 4817326"/>
              <a:gd name="connsiteY1045" fmla="*/ 4115641 h 5111781"/>
              <a:gd name="connsiteX1046" fmla="*/ 733065 w 4817326"/>
              <a:gd name="connsiteY1046" fmla="*/ 4131015 h 5111781"/>
              <a:gd name="connsiteX1047" fmla="*/ 717886 w 4817326"/>
              <a:gd name="connsiteY1047" fmla="*/ 4132965 h 5111781"/>
              <a:gd name="connsiteX1048" fmla="*/ 700237 w 4817326"/>
              <a:gd name="connsiteY1048" fmla="*/ 4135572 h 5111781"/>
              <a:gd name="connsiteX1049" fmla="*/ 705364 w 4817326"/>
              <a:gd name="connsiteY1049" fmla="*/ 4131484 h 5111781"/>
              <a:gd name="connsiteX1050" fmla="*/ 710286 w 4817326"/>
              <a:gd name="connsiteY1050" fmla="*/ 4127588 h 5111781"/>
              <a:gd name="connsiteX1051" fmla="*/ 711233 w 4817326"/>
              <a:gd name="connsiteY1051" fmla="*/ 4127753 h 5111781"/>
              <a:gd name="connsiteX1052" fmla="*/ 718508 w 4817326"/>
              <a:gd name="connsiteY1052" fmla="*/ 4123909 h 5111781"/>
              <a:gd name="connsiteX1053" fmla="*/ 719972 w 4817326"/>
              <a:gd name="connsiteY1053" fmla="*/ 4119922 h 5111781"/>
              <a:gd name="connsiteX1054" fmla="*/ 721224 w 4817326"/>
              <a:gd name="connsiteY1054" fmla="*/ 4118931 h 5111781"/>
              <a:gd name="connsiteX1055" fmla="*/ 737349 w 4817326"/>
              <a:gd name="connsiteY1055" fmla="*/ 4116523 h 5111781"/>
              <a:gd name="connsiteX1056" fmla="*/ 801438 w 4817326"/>
              <a:gd name="connsiteY1056" fmla="*/ 4112851 h 5111781"/>
              <a:gd name="connsiteX1057" fmla="*/ 788304 w 4817326"/>
              <a:gd name="connsiteY1057" fmla="*/ 4123662 h 5111781"/>
              <a:gd name="connsiteX1058" fmla="*/ 770249 w 4817326"/>
              <a:gd name="connsiteY1058" fmla="*/ 4125740 h 5111781"/>
              <a:gd name="connsiteX1059" fmla="*/ 783985 w 4817326"/>
              <a:gd name="connsiteY1059" fmla="*/ 4113701 h 5111781"/>
              <a:gd name="connsiteX1060" fmla="*/ 878815 w 4817326"/>
              <a:gd name="connsiteY1060" fmla="*/ 4109079 h 5111781"/>
              <a:gd name="connsiteX1061" fmla="*/ 867524 w 4817326"/>
              <a:gd name="connsiteY1061" fmla="*/ 4123662 h 5111781"/>
              <a:gd name="connsiteX1062" fmla="*/ 865090 w 4817326"/>
              <a:gd name="connsiteY1062" fmla="*/ 4123713 h 5111781"/>
              <a:gd name="connsiteX1063" fmla="*/ 850363 w 4817326"/>
              <a:gd name="connsiteY1063" fmla="*/ 4124757 h 5111781"/>
              <a:gd name="connsiteX1064" fmla="*/ 862000 w 4817326"/>
              <a:gd name="connsiteY1064" fmla="*/ 4109899 h 5111781"/>
              <a:gd name="connsiteX1065" fmla="*/ 936292 w 4817326"/>
              <a:gd name="connsiteY1065" fmla="*/ 4107407 h 5111781"/>
              <a:gd name="connsiteX1066" fmla="*/ 924065 w 4817326"/>
              <a:gd name="connsiteY1066" fmla="*/ 4123486 h 5111781"/>
              <a:gd name="connsiteX1067" fmla="*/ 922865 w 4817326"/>
              <a:gd name="connsiteY1067" fmla="*/ 4123433 h 5111781"/>
              <a:gd name="connsiteX1068" fmla="*/ 928249 w 4817326"/>
              <a:gd name="connsiteY1068" fmla="*/ 4116724 h 5111781"/>
              <a:gd name="connsiteX1069" fmla="*/ 933385 w 4817326"/>
              <a:gd name="connsiteY1069" fmla="*/ 4107448 h 5111781"/>
              <a:gd name="connsiteX1070" fmla="*/ 1060445 w 4817326"/>
              <a:gd name="connsiteY1070" fmla="*/ 4104625 h 5111781"/>
              <a:gd name="connsiteX1071" fmla="*/ 1040863 w 4817326"/>
              <a:gd name="connsiteY1071" fmla="*/ 4126937 h 5111781"/>
              <a:gd name="connsiteX1072" fmla="*/ 1029470 w 4817326"/>
              <a:gd name="connsiteY1072" fmla="*/ 4142517 h 5111781"/>
              <a:gd name="connsiteX1073" fmla="*/ 988636 w 4817326"/>
              <a:gd name="connsiteY1073" fmla="*/ 4141161 h 5111781"/>
              <a:gd name="connsiteX1074" fmla="*/ 995319 w 4817326"/>
              <a:gd name="connsiteY1074" fmla="*/ 4131590 h 5111781"/>
              <a:gd name="connsiteX1075" fmla="*/ 1009602 w 4817326"/>
              <a:gd name="connsiteY1075" fmla="*/ 4112138 h 5111781"/>
              <a:gd name="connsiteX1076" fmla="*/ 1012471 w 4817326"/>
              <a:gd name="connsiteY1076" fmla="*/ 4107856 h 5111781"/>
              <a:gd name="connsiteX1077" fmla="*/ 1036500 w 4817326"/>
              <a:gd name="connsiteY1077" fmla="*/ 4106392 h 5111781"/>
              <a:gd name="connsiteX1078" fmla="*/ 684376 w 4817326"/>
              <a:gd name="connsiteY1078" fmla="*/ 4102753 h 5111781"/>
              <a:gd name="connsiteX1079" fmla="*/ 673763 w 4817326"/>
              <a:gd name="connsiteY1079" fmla="*/ 4111959 h 5111781"/>
              <a:gd name="connsiteX1080" fmla="*/ 664740 w 4817326"/>
              <a:gd name="connsiteY1080" fmla="*/ 4116905 h 5111781"/>
              <a:gd name="connsiteX1081" fmla="*/ 662085 w 4817326"/>
              <a:gd name="connsiteY1081" fmla="*/ 4117300 h 5111781"/>
              <a:gd name="connsiteX1082" fmla="*/ 669443 w 4817326"/>
              <a:gd name="connsiteY1082" fmla="*/ 4105947 h 5111781"/>
              <a:gd name="connsiteX1083" fmla="*/ 671133 w 4817326"/>
              <a:gd name="connsiteY1083" fmla="*/ 4104460 h 5111781"/>
              <a:gd name="connsiteX1084" fmla="*/ 739803 w 4817326"/>
              <a:gd name="connsiteY1084" fmla="*/ 4095614 h 5111781"/>
              <a:gd name="connsiteX1085" fmla="*/ 722518 w 4817326"/>
              <a:gd name="connsiteY1085" fmla="*/ 4108969 h 5111781"/>
              <a:gd name="connsiteX1086" fmla="*/ 693078 w 4817326"/>
              <a:gd name="connsiteY1086" fmla="*/ 4112685 h 5111781"/>
              <a:gd name="connsiteX1087" fmla="*/ 677787 w 4817326"/>
              <a:gd name="connsiteY1087" fmla="*/ 4114963 h 5111781"/>
              <a:gd name="connsiteX1088" fmla="*/ 678155 w 4817326"/>
              <a:gd name="connsiteY1088" fmla="*/ 4114488 h 5111781"/>
              <a:gd name="connsiteX1089" fmla="*/ 693987 w 4817326"/>
              <a:gd name="connsiteY1089" fmla="*/ 4101515 h 5111781"/>
              <a:gd name="connsiteX1090" fmla="*/ 781927 w 4817326"/>
              <a:gd name="connsiteY1090" fmla="*/ 4091814 h 5111781"/>
              <a:gd name="connsiteX1091" fmla="*/ 767643 w 4817326"/>
              <a:gd name="connsiteY1091" fmla="*/ 4103275 h 5111781"/>
              <a:gd name="connsiteX1092" fmla="*/ 735952 w 4817326"/>
              <a:gd name="connsiteY1092" fmla="*/ 4107274 h 5111781"/>
              <a:gd name="connsiteX1093" fmla="*/ 752798 w 4817326"/>
              <a:gd name="connsiteY1093" fmla="*/ 4093940 h 5111781"/>
              <a:gd name="connsiteX1094" fmla="*/ 766124 w 4817326"/>
              <a:gd name="connsiteY1094" fmla="*/ 4092224 h 5111781"/>
              <a:gd name="connsiteX1095" fmla="*/ 828167 w 4817326"/>
              <a:gd name="connsiteY1095" fmla="*/ 4090616 h 5111781"/>
              <a:gd name="connsiteX1096" fmla="*/ 816805 w 4817326"/>
              <a:gd name="connsiteY1096" fmla="*/ 4100188 h 5111781"/>
              <a:gd name="connsiteX1097" fmla="*/ 797709 w 4817326"/>
              <a:gd name="connsiteY1097" fmla="*/ 4101135 h 5111781"/>
              <a:gd name="connsiteX1098" fmla="*/ 808611 w 4817326"/>
              <a:gd name="connsiteY1098" fmla="*/ 4091123 h 5111781"/>
              <a:gd name="connsiteX1099" fmla="*/ 865459 w 4817326"/>
              <a:gd name="connsiteY1099" fmla="*/ 4089650 h 5111781"/>
              <a:gd name="connsiteX1100" fmla="*/ 860590 w 4817326"/>
              <a:gd name="connsiteY1100" fmla="*/ 4095993 h 5111781"/>
              <a:gd name="connsiteX1101" fmla="*/ 856957 w 4817326"/>
              <a:gd name="connsiteY1101" fmla="*/ 4098195 h 5111781"/>
              <a:gd name="connsiteX1102" fmla="*/ 851973 w 4817326"/>
              <a:gd name="connsiteY1102" fmla="*/ 4098442 h 5111781"/>
              <a:gd name="connsiteX1103" fmla="*/ 852828 w 4817326"/>
              <a:gd name="connsiteY1103" fmla="*/ 4089977 h 5111781"/>
              <a:gd name="connsiteX1104" fmla="*/ 906597 w 4817326"/>
              <a:gd name="connsiteY1104" fmla="*/ 4088584 h 5111781"/>
              <a:gd name="connsiteX1105" fmla="*/ 904627 w 4817326"/>
              <a:gd name="connsiteY1105" fmla="*/ 4091815 h 5111781"/>
              <a:gd name="connsiteX1106" fmla="*/ 897819 w 4817326"/>
              <a:gd name="connsiteY1106" fmla="*/ 4096167 h 5111781"/>
              <a:gd name="connsiteX1107" fmla="*/ 871740 w 4817326"/>
              <a:gd name="connsiteY1107" fmla="*/ 4097462 h 5111781"/>
              <a:gd name="connsiteX1108" fmla="*/ 878114 w 4817326"/>
              <a:gd name="connsiteY1108" fmla="*/ 4089322 h 5111781"/>
              <a:gd name="connsiteX1109" fmla="*/ 951491 w 4817326"/>
              <a:gd name="connsiteY1109" fmla="*/ 4087418 h 5111781"/>
              <a:gd name="connsiteX1110" fmla="*/ 944834 w 4817326"/>
              <a:gd name="connsiteY1110" fmla="*/ 4096173 h 5111781"/>
              <a:gd name="connsiteX1111" fmla="*/ 939657 w 4817326"/>
              <a:gd name="connsiteY1111" fmla="*/ 4096122 h 5111781"/>
              <a:gd name="connsiteX1112" fmla="*/ 942397 w 4817326"/>
              <a:gd name="connsiteY1112" fmla="*/ 4091175 h 5111781"/>
              <a:gd name="connsiteX1113" fmla="*/ 942911 w 4817326"/>
              <a:gd name="connsiteY1113" fmla="*/ 4087643 h 5111781"/>
              <a:gd name="connsiteX1114" fmla="*/ 946059 w 4817326"/>
              <a:gd name="connsiteY1114" fmla="*/ 4087561 h 5111781"/>
              <a:gd name="connsiteX1115" fmla="*/ 1078817 w 4817326"/>
              <a:gd name="connsiteY1115" fmla="*/ 4084071 h 5111781"/>
              <a:gd name="connsiteX1116" fmla="*/ 1074207 w 4817326"/>
              <a:gd name="connsiteY1116" fmla="*/ 4088943 h 5111781"/>
              <a:gd name="connsiteX1117" fmla="*/ 1065621 w 4817326"/>
              <a:gd name="connsiteY1117" fmla="*/ 4098726 h 5111781"/>
              <a:gd name="connsiteX1118" fmla="*/ 1058172 w 4817326"/>
              <a:gd name="connsiteY1118" fmla="*/ 4097955 h 5111781"/>
              <a:gd name="connsiteX1119" fmla="*/ 1037507 w 4817326"/>
              <a:gd name="connsiteY1119" fmla="*/ 4097081 h 5111781"/>
              <a:gd name="connsiteX1120" fmla="*/ 1019807 w 4817326"/>
              <a:gd name="connsiteY1120" fmla="*/ 4096908 h 5111781"/>
              <a:gd name="connsiteX1121" fmla="*/ 1027506 w 4817326"/>
              <a:gd name="connsiteY1121" fmla="*/ 4085420 h 5111781"/>
              <a:gd name="connsiteX1122" fmla="*/ 4291973 w 4817326"/>
              <a:gd name="connsiteY1122" fmla="*/ 4075732 h 5111781"/>
              <a:gd name="connsiteX1123" fmla="*/ 4296268 w 4817326"/>
              <a:gd name="connsiteY1123" fmla="*/ 4081915 h 5111781"/>
              <a:gd name="connsiteX1124" fmla="*/ 4289393 w 4817326"/>
              <a:gd name="connsiteY1124" fmla="*/ 4079992 h 5111781"/>
              <a:gd name="connsiteX1125" fmla="*/ 4291973 w 4817326"/>
              <a:gd name="connsiteY1125" fmla="*/ 4075732 h 5111781"/>
              <a:gd name="connsiteX1126" fmla="*/ 472112 w 4817326"/>
              <a:gd name="connsiteY1126" fmla="*/ 4075732 h 5111781"/>
              <a:gd name="connsiteX1127" fmla="*/ 474690 w 4817326"/>
              <a:gd name="connsiteY1127" fmla="*/ 4079993 h 5111781"/>
              <a:gd name="connsiteX1128" fmla="*/ 467815 w 4817326"/>
              <a:gd name="connsiteY1128" fmla="*/ 4081917 h 5111781"/>
              <a:gd name="connsiteX1129" fmla="*/ 472112 w 4817326"/>
              <a:gd name="connsiteY1129" fmla="*/ 4075732 h 5111781"/>
              <a:gd name="connsiteX1130" fmla="*/ 1739256 w 4817326"/>
              <a:gd name="connsiteY1130" fmla="*/ 4074476 h 5111781"/>
              <a:gd name="connsiteX1131" fmla="*/ 1731856 w 4817326"/>
              <a:gd name="connsiteY1131" fmla="*/ 4074871 h 5111781"/>
              <a:gd name="connsiteX1132" fmla="*/ 1733911 w 4817326"/>
              <a:gd name="connsiteY1132" fmla="*/ 4074760 h 5111781"/>
              <a:gd name="connsiteX1133" fmla="*/ 1750344 w 4817326"/>
              <a:gd name="connsiteY1133" fmla="*/ 4073883 h 5111781"/>
              <a:gd name="connsiteX1134" fmla="*/ 1744182 w 4817326"/>
              <a:gd name="connsiteY1134" fmla="*/ 4074212 h 5111781"/>
              <a:gd name="connsiteX1135" fmla="*/ 1739256 w 4817326"/>
              <a:gd name="connsiteY1135" fmla="*/ 4074476 h 5111781"/>
              <a:gd name="connsiteX1136" fmla="*/ 1750344 w 4817326"/>
              <a:gd name="connsiteY1136" fmla="*/ 4073883 h 5111781"/>
              <a:gd name="connsiteX1137" fmla="*/ 1769648 w 4817326"/>
              <a:gd name="connsiteY1137" fmla="*/ 4077864 h 5111781"/>
              <a:gd name="connsiteX1138" fmla="*/ 1750344 w 4817326"/>
              <a:gd name="connsiteY1138" fmla="*/ 4073883 h 5111781"/>
              <a:gd name="connsiteX1139" fmla="*/ 631061 w 4817326"/>
              <a:gd name="connsiteY1139" fmla="*/ 4065771 h 5111781"/>
              <a:gd name="connsiteX1140" fmla="*/ 614174 w 4817326"/>
              <a:gd name="connsiteY1140" fmla="*/ 4087062 h 5111781"/>
              <a:gd name="connsiteX1141" fmla="*/ 599020 w 4817326"/>
              <a:gd name="connsiteY1141" fmla="*/ 4101867 h 5111781"/>
              <a:gd name="connsiteX1142" fmla="*/ 593995 w 4817326"/>
              <a:gd name="connsiteY1142" fmla="*/ 4102642 h 5111781"/>
              <a:gd name="connsiteX1143" fmla="*/ 606043 w 4817326"/>
              <a:gd name="connsiteY1143" fmla="*/ 4090116 h 5111781"/>
              <a:gd name="connsiteX1144" fmla="*/ 615996 w 4817326"/>
              <a:gd name="connsiteY1144" fmla="*/ 4078182 h 5111781"/>
              <a:gd name="connsiteX1145" fmla="*/ 589994 w 4817326"/>
              <a:gd name="connsiteY1145" fmla="*/ 4103259 h 5111781"/>
              <a:gd name="connsiteX1146" fmla="*/ 571737 w 4817326"/>
              <a:gd name="connsiteY1146" fmla="*/ 4106076 h 5111781"/>
              <a:gd name="connsiteX1147" fmla="*/ 587822 w 4817326"/>
              <a:gd name="connsiteY1147" fmla="*/ 4082406 h 5111781"/>
              <a:gd name="connsiteX1148" fmla="*/ 589844 w 4817326"/>
              <a:gd name="connsiteY1148" fmla="*/ 4077004 h 5111781"/>
              <a:gd name="connsiteX1149" fmla="*/ 599076 w 4817326"/>
              <a:gd name="connsiteY1149" fmla="*/ 4069839 h 5111781"/>
              <a:gd name="connsiteX1150" fmla="*/ 614961 w 4817326"/>
              <a:gd name="connsiteY1150" fmla="*/ 4074202 h 5111781"/>
              <a:gd name="connsiteX1151" fmla="*/ 631061 w 4817326"/>
              <a:gd name="connsiteY1151" fmla="*/ 4065771 h 5111781"/>
              <a:gd name="connsiteX1152" fmla="*/ 827822 w 4817326"/>
              <a:gd name="connsiteY1152" fmla="*/ 4027440 h 5111781"/>
              <a:gd name="connsiteX1153" fmla="*/ 825137 w 4817326"/>
              <a:gd name="connsiteY1153" fmla="*/ 4035305 h 5111781"/>
              <a:gd name="connsiteX1154" fmla="*/ 827822 w 4817326"/>
              <a:gd name="connsiteY1154" fmla="*/ 4027440 h 5111781"/>
              <a:gd name="connsiteX1155" fmla="*/ 1769490 w 4817326"/>
              <a:gd name="connsiteY1155" fmla="*/ 4022676 h 5111781"/>
              <a:gd name="connsiteX1156" fmla="*/ 1764614 w 4817326"/>
              <a:gd name="connsiteY1156" fmla="*/ 4022870 h 5111781"/>
              <a:gd name="connsiteX1157" fmla="*/ 1766780 w 4817326"/>
              <a:gd name="connsiteY1157" fmla="*/ 4022784 h 5111781"/>
              <a:gd name="connsiteX1158" fmla="*/ 1784119 w 4817326"/>
              <a:gd name="connsiteY1158" fmla="*/ 4022092 h 5111781"/>
              <a:gd name="connsiteX1159" fmla="*/ 1769490 w 4817326"/>
              <a:gd name="connsiteY1159" fmla="*/ 4022676 h 5111781"/>
              <a:gd name="connsiteX1160" fmla="*/ 1777617 w 4817326"/>
              <a:gd name="connsiteY1160" fmla="*/ 4022352 h 5111781"/>
              <a:gd name="connsiteX1161" fmla="*/ 1784119 w 4817326"/>
              <a:gd name="connsiteY1161" fmla="*/ 4022092 h 5111781"/>
              <a:gd name="connsiteX1162" fmla="*/ 275268 w 4817326"/>
              <a:gd name="connsiteY1162" fmla="*/ 4012507 h 5111781"/>
              <a:gd name="connsiteX1163" fmla="*/ 294287 w 4817326"/>
              <a:gd name="connsiteY1163" fmla="*/ 4013131 h 5111781"/>
              <a:gd name="connsiteX1164" fmla="*/ 357599 w 4817326"/>
              <a:gd name="connsiteY1164" fmla="*/ 4021757 h 5111781"/>
              <a:gd name="connsiteX1165" fmla="*/ 411540 w 4817326"/>
              <a:gd name="connsiteY1165" fmla="*/ 4022905 h 5111781"/>
              <a:gd name="connsiteX1166" fmla="*/ 367702 w 4817326"/>
              <a:gd name="connsiteY1166" fmla="*/ 4029398 h 5111781"/>
              <a:gd name="connsiteX1167" fmla="*/ 361927 w 4817326"/>
              <a:gd name="connsiteY1167" fmla="*/ 4028485 h 5111781"/>
              <a:gd name="connsiteX1168" fmla="*/ 322057 w 4817326"/>
              <a:gd name="connsiteY1168" fmla="*/ 4023731 h 5111781"/>
              <a:gd name="connsiteX1169" fmla="*/ 269055 w 4817326"/>
              <a:gd name="connsiteY1169" fmla="*/ 4015583 h 5111781"/>
              <a:gd name="connsiteX1170" fmla="*/ 273100 w 4817326"/>
              <a:gd name="connsiteY1170" fmla="*/ 4013252 h 5111781"/>
              <a:gd name="connsiteX1171" fmla="*/ 4488814 w 4817326"/>
              <a:gd name="connsiteY1171" fmla="*/ 4012506 h 5111781"/>
              <a:gd name="connsiteX1172" fmla="*/ 4490985 w 4817326"/>
              <a:gd name="connsiteY1172" fmla="*/ 4013250 h 5111781"/>
              <a:gd name="connsiteX1173" fmla="*/ 4495028 w 4817326"/>
              <a:gd name="connsiteY1173" fmla="*/ 4015583 h 5111781"/>
              <a:gd name="connsiteX1174" fmla="*/ 4442026 w 4817326"/>
              <a:gd name="connsiteY1174" fmla="*/ 4023730 h 5111781"/>
              <a:gd name="connsiteX1175" fmla="*/ 4402157 w 4817326"/>
              <a:gd name="connsiteY1175" fmla="*/ 4028485 h 5111781"/>
              <a:gd name="connsiteX1176" fmla="*/ 4396381 w 4817326"/>
              <a:gd name="connsiteY1176" fmla="*/ 4029398 h 5111781"/>
              <a:gd name="connsiteX1177" fmla="*/ 4352544 w 4817326"/>
              <a:gd name="connsiteY1177" fmla="*/ 4022904 h 5111781"/>
              <a:gd name="connsiteX1178" fmla="*/ 4406485 w 4817326"/>
              <a:gd name="connsiteY1178" fmla="*/ 4021756 h 5111781"/>
              <a:gd name="connsiteX1179" fmla="*/ 4469795 w 4817326"/>
              <a:gd name="connsiteY1179" fmla="*/ 4013131 h 5111781"/>
              <a:gd name="connsiteX1180" fmla="*/ 570109 w 4817326"/>
              <a:gd name="connsiteY1180" fmla="*/ 4005060 h 5111781"/>
              <a:gd name="connsiteX1181" fmla="*/ 512037 w 4817326"/>
              <a:gd name="connsiteY1181" fmla="*/ 4115286 h 5111781"/>
              <a:gd name="connsiteX1182" fmla="*/ 471308 w 4817326"/>
              <a:gd name="connsiteY1182" fmla="*/ 4121568 h 5111781"/>
              <a:gd name="connsiteX1183" fmla="*/ 470561 w 4817326"/>
              <a:gd name="connsiteY1183" fmla="*/ 4121688 h 5111781"/>
              <a:gd name="connsiteX1184" fmla="*/ 451473 w 4817326"/>
              <a:gd name="connsiteY1184" fmla="*/ 4120634 h 5111781"/>
              <a:gd name="connsiteX1185" fmla="*/ 443087 w 4817326"/>
              <a:gd name="connsiteY1185" fmla="*/ 4121381 h 5111781"/>
              <a:gd name="connsiteX1186" fmla="*/ 449009 w 4817326"/>
              <a:gd name="connsiteY1186" fmla="*/ 4107770 h 5111781"/>
              <a:gd name="connsiteX1187" fmla="*/ 429103 w 4817326"/>
              <a:gd name="connsiteY1187" fmla="*/ 4104704 h 5111781"/>
              <a:gd name="connsiteX1188" fmla="*/ 418630 w 4817326"/>
              <a:gd name="connsiteY1188" fmla="*/ 4095679 h 5111781"/>
              <a:gd name="connsiteX1189" fmla="*/ 473319 w 4817326"/>
              <a:gd name="connsiteY1189" fmla="*/ 4096318 h 5111781"/>
              <a:gd name="connsiteX1190" fmla="*/ 474690 w 4817326"/>
              <a:gd name="connsiteY1190" fmla="*/ 4079993 h 5111781"/>
              <a:gd name="connsiteX1191" fmla="*/ 504734 w 4817326"/>
              <a:gd name="connsiteY1191" fmla="*/ 4083542 h 5111781"/>
              <a:gd name="connsiteX1192" fmla="*/ 487384 w 4817326"/>
              <a:gd name="connsiteY1192" fmla="*/ 4076441 h 5111781"/>
              <a:gd name="connsiteX1193" fmla="*/ 430435 w 4817326"/>
              <a:gd name="connsiteY1193" fmla="*/ 4059165 h 5111781"/>
              <a:gd name="connsiteX1194" fmla="*/ 477102 w 4817326"/>
              <a:gd name="connsiteY1194" fmla="*/ 4058727 h 5111781"/>
              <a:gd name="connsiteX1195" fmla="*/ 518144 w 4817326"/>
              <a:gd name="connsiteY1195" fmla="*/ 4051228 h 5111781"/>
              <a:gd name="connsiteX1196" fmla="*/ 468198 w 4817326"/>
              <a:gd name="connsiteY1196" fmla="*/ 4044612 h 5111781"/>
              <a:gd name="connsiteX1197" fmla="*/ 423855 w 4817326"/>
              <a:gd name="connsiteY1197" fmla="*/ 4038495 h 5111781"/>
              <a:gd name="connsiteX1198" fmla="*/ 395782 w 4817326"/>
              <a:gd name="connsiteY1198" fmla="*/ 4033863 h 5111781"/>
              <a:gd name="connsiteX1199" fmla="*/ 404075 w 4817326"/>
              <a:gd name="connsiteY1199" fmla="*/ 4032708 h 5111781"/>
              <a:gd name="connsiteX1200" fmla="*/ 463579 w 4817326"/>
              <a:gd name="connsiteY1200" fmla="*/ 4021830 h 5111781"/>
              <a:gd name="connsiteX1201" fmla="*/ 495255 w 4817326"/>
              <a:gd name="connsiteY1201" fmla="*/ 4020436 h 5111781"/>
              <a:gd name="connsiteX1202" fmla="*/ 492754 w 4817326"/>
              <a:gd name="connsiteY1202" fmla="*/ 4016571 h 5111781"/>
              <a:gd name="connsiteX1203" fmla="*/ 492576 w 4817326"/>
              <a:gd name="connsiteY1203" fmla="*/ 4016528 h 5111781"/>
              <a:gd name="connsiteX1204" fmla="*/ 495145 w 4817326"/>
              <a:gd name="connsiteY1204" fmla="*/ 4016059 h 5111781"/>
              <a:gd name="connsiteX1205" fmla="*/ 1174697 w 4817326"/>
              <a:gd name="connsiteY1205" fmla="*/ 3991406 h 5111781"/>
              <a:gd name="connsiteX1206" fmla="*/ 1175601 w 4817326"/>
              <a:gd name="connsiteY1206" fmla="*/ 3993830 h 5111781"/>
              <a:gd name="connsiteX1207" fmla="*/ 1170740 w 4817326"/>
              <a:gd name="connsiteY1207" fmla="*/ 3998782 h 5111781"/>
              <a:gd name="connsiteX1208" fmla="*/ 1176850 w 4817326"/>
              <a:gd name="connsiteY1208" fmla="*/ 3987394 h 5111781"/>
              <a:gd name="connsiteX1209" fmla="*/ 1174697 w 4817326"/>
              <a:gd name="connsiteY1209" fmla="*/ 3991406 h 5111781"/>
              <a:gd name="connsiteX1210" fmla="*/ 1174116 w 4817326"/>
              <a:gd name="connsiteY1210" fmla="*/ 3989845 h 5111781"/>
              <a:gd name="connsiteX1211" fmla="*/ 1176850 w 4817326"/>
              <a:gd name="connsiteY1211" fmla="*/ 3987394 h 5111781"/>
              <a:gd name="connsiteX1212" fmla="*/ 806399 w 4817326"/>
              <a:gd name="connsiteY1212" fmla="*/ 3980087 h 5111781"/>
              <a:gd name="connsiteX1213" fmla="*/ 719462 w 4817326"/>
              <a:gd name="connsiteY1213" fmla="*/ 4046409 h 5111781"/>
              <a:gd name="connsiteX1214" fmla="*/ 706851 w 4817326"/>
              <a:gd name="connsiteY1214" fmla="*/ 4054643 h 5111781"/>
              <a:gd name="connsiteX1215" fmla="*/ 770532 w 4817326"/>
              <a:gd name="connsiteY1215" fmla="*/ 3993190 h 5111781"/>
              <a:gd name="connsiteX1216" fmla="*/ 786048 w 4817326"/>
              <a:gd name="connsiteY1216" fmla="*/ 3981052 h 5111781"/>
              <a:gd name="connsiteX1217" fmla="*/ 1256500 w 4817326"/>
              <a:gd name="connsiteY1217" fmla="*/ 3977845 h 5111781"/>
              <a:gd name="connsiteX1218" fmla="*/ 1250457 w 4817326"/>
              <a:gd name="connsiteY1218" fmla="*/ 3981707 h 5111781"/>
              <a:gd name="connsiteX1219" fmla="*/ 1256500 w 4817326"/>
              <a:gd name="connsiteY1219" fmla="*/ 3977845 h 5111781"/>
              <a:gd name="connsiteX1220" fmla="*/ 903878 w 4817326"/>
              <a:gd name="connsiteY1220" fmla="*/ 3975465 h 5111781"/>
              <a:gd name="connsiteX1221" fmla="*/ 1070165 w 4817326"/>
              <a:gd name="connsiteY1221" fmla="*/ 3976312 h 5111781"/>
              <a:gd name="connsiteX1222" fmla="*/ 1083547 w 4817326"/>
              <a:gd name="connsiteY1222" fmla="*/ 3976245 h 5111781"/>
              <a:gd name="connsiteX1223" fmla="*/ 1086162 w 4817326"/>
              <a:gd name="connsiteY1223" fmla="*/ 3976265 h 5111781"/>
              <a:gd name="connsiteX1224" fmla="*/ 1073548 w 4817326"/>
              <a:gd name="connsiteY1224" fmla="*/ 3989500 h 5111781"/>
              <a:gd name="connsiteX1225" fmla="*/ 1046665 w 4817326"/>
              <a:gd name="connsiteY1225" fmla="*/ 3983182 h 5111781"/>
              <a:gd name="connsiteX1226" fmla="*/ 1011198 w 4817326"/>
              <a:gd name="connsiteY1226" fmla="*/ 4023708 h 5111781"/>
              <a:gd name="connsiteX1227" fmla="*/ 972605 w 4817326"/>
              <a:gd name="connsiteY1227" fmla="*/ 4059651 h 5111781"/>
              <a:gd name="connsiteX1228" fmla="*/ 963288 w 4817326"/>
              <a:gd name="connsiteY1228" fmla="*/ 4071905 h 5111781"/>
              <a:gd name="connsiteX1229" fmla="*/ 943885 w 4817326"/>
              <a:gd name="connsiteY1229" fmla="*/ 4071757 h 5111781"/>
              <a:gd name="connsiteX1230" fmla="*/ 943589 w 4817326"/>
              <a:gd name="connsiteY1230" fmla="*/ 4066916 h 5111781"/>
              <a:gd name="connsiteX1231" fmla="*/ 973430 w 4817326"/>
              <a:gd name="connsiteY1231" fmla="*/ 4024348 h 5111781"/>
              <a:gd name="connsiteX1232" fmla="*/ 987332 w 4817326"/>
              <a:gd name="connsiteY1232" fmla="*/ 3986325 h 5111781"/>
              <a:gd name="connsiteX1233" fmla="*/ 944107 w 4817326"/>
              <a:gd name="connsiteY1233" fmla="*/ 4048727 h 5111781"/>
              <a:gd name="connsiteX1234" fmla="*/ 918895 w 4817326"/>
              <a:gd name="connsiteY1234" fmla="*/ 4064838 h 5111781"/>
              <a:gd name="connsiteX1235" fmla="*/ 915935 w 4817326"/>
              <a:gd name="connsiteY1235" fmla="*/ 4071544 h 5111781"/>
              <a:gd name="connsiteX1236" fmla="*/ 896311 w 4817326"/>
              <a:gd name="connsiteY1236" fmla="*/ 4071394 h 5111781"/>
              <a:gd name="connsiteX1237" fmla="*/ 891939 w 4817326"/>
              <a:gd name="connsiteY1237" fmla="*/ 4071668 h 5111781"/>
              <a:gd name="connsiteX1238" fmla="*/ 893319 w 4817326"/>
              <a:gd name="connsiteY1238" fmla="*/ 4069906 h 5111781"/>
              <a:gd name="connsiteX1239" fmla="*/ 933791 w 4817326"/>
              <a:gd name="connsiteY1239" fmla="*/ 4011027 h 5111781"/>
              <a:gd name="connsiteX1240" fmla="*/ 943497 w 4817326"/>
              <a:gd name="connsiteY1240" fmla="*/ 3995755 h 5111781"/>
              <a:gd name="connsiteX1241" fmla="*/ 940575 w 4817326"/>
              <a:gd name="connsiteY1241" fmla="*/ 3998126 h 5111781"/>
              <a:gd name="connsiteX1242" fmla="*/ 916275 w 4817326"/>
              <a:gd name="connsiteY1242" fmla="*/ 4017705 h 5111781"/>
              <a:gd name="connsiteX1243" fmla="*/ 889825 w 4817326"/>
              <a:gd name="connsiteY1243" fmla="*/ 4054280 h 5111781"/>
              <a:gd name="connsiteX1244" fmla="*/ 878029 w 4817326"/>
              <a:gd name="connsiteY1244" fmla="*/ 4072539 h 5111781"/>
              <a:gd name="connsiteX1245" fmla="*/ 859133 w 4817326"/>
              <a:gd name="connsiteY1245" fmla="*/ 4073721 h 5111781"/>
              <a:gd name="connsiteX1246" fmla="*/ 868526 w 4817326"/>
              <a:gd name="connsiteY1246" fmla="*/ 4056614 h 5111781"/>
              <a:gd name="connsiteX1247" fmla="*/ 847346 w 4817326"/>
              <a:gd name="connsiteY1247" fmla="*/ 4074458 h 5111781"/>
              <a:gd name="connsiteX1248" fmla="*/ 825251 w 4817326"/>
              <a:gd name="connsiteY1248" fmla="*/ 4075842 h 5111781"/>
              <a:gd name="connsiteX1249" fmla="*/ 857967 w 4817326"/>
              <a:gd name="connsiteY1249" fmla="*/ 4045796 h 5111781"/>
              <a:gd name="connsiteX1250" fmla="*/ 830331 w 4817326"/>
              <a:gd name="connsiteY1250" fmla="*/ 4052980 h 5111781"/>
              <a:gd name="connsiteX1251" fmla="*/ 799857 w 4817326"/>
              <a:gd name="connsiteY1251" fmla="*/ 4077430 h 5111781"/>
              <a:gd name="connsiteX1252" fmla="*/ 784681 w 4817326"/>
              <a:gd name="connsiteY1252" fmla="*/ 4078378 h 5111781"/>
              <a:gd name="connsiteX1253" fmla="*/ 767534 w 4817326"/>
              <a:gd name="connsiteY1253" fmla="*/ 4080260 h 5111781"/>
              <a:gd name="connsiteX1254" fmla="*/ 803290 w 4817326"/>
              <a:gd name="connsiteY1254" fmla="*/ 4046560 h 5111781"/>
              <a:gd name="connsiteX1255" fmla="*/ 758374 w 4817326"/>
              <a:gd name="connsiteY1255" fmla="*/ 4081265 h 5111781"/>
              <a:gd name="connsiteX1256" fmla="*/ 712565 w 4817326"/>
              <a:gd name="connsiteY1256" fmla="*/ 4086292 h 5111781"/>
              <a:gd name="connsiteX1257" fmla="*/ 726555 w 4817326"/>
              <a:gd name="connsiteY1257" fmla="*/ 4074829 h 5111781"/>
              <a:gd name="connsiteX1258" fmla="*/ 774179 w 4817326"/>
              <a:gd name="connsiteY1258" fmla="*/ 4032183 h 5111781"/>
              <a:gd name="connsiteX1259" fmla="*/ 789246 w 4817326"/>
              <a:gd name="connsiteY1259" fmla="*/ 4019770 h 5111781"/>
              <a:gd name="connsiteX1260" fmla="*/ 779873 w 4817326"/>
              <a:gd name="connsiteY1260" fmla="*/ 4024862 h 5111781"/>
              <a:gd name="connsiteX1261" fmla="*/ 774179 w 4817326"/>
              <a:gd name="connsiteY1261" fmla="*/ 4032183 h 5111781"/>
              <a:gd name="connsiteX1262" fmla="*/ 715338 w 4817326"/>
              <a:gd name="connsiteY1262" fmla="*/ 4073676 h 5111781"/>
              <a:gd name="connsiteX1263" fmla="*/ 710369 w 4817326"/>
              <a:gd name="connsiteY1263" fmla="*/ 4078638 h 5111781"/>
              <a:gd name="connsiteX1264" fmla="*/ 701081 w 4817326"/>
              <a:gd name="connsiteY1264" fmla="*/ 4087552 h 5111781"/>
              <a:gd name="connsiteX1265" fmla="*/ 688805 w 4817326"/>
              <a:gd name="connsiteY1265" fmla="*/ 4088900 h 5111781"/>
              <a:gd name="connsiteX1266" fmla="*/ 693811 w 4817326"/>
              <a:gd name="connsiteY1266" fmla="*/ 4084491 h 5111781"/>
              <a:gd name="connsiteX1267" fmla="*/ 734967 w 4817326"/>
              <a:gd name="connsiteY1267" fmla="*/ 4051580 h 5111781"/>
              <a:gd name="connsiteX1268" fmla="*/ 786654 w 4817326"/>
              <a:gd name="connsiteY1268" fmla="*/ 4010446 h 5111781"/>
              <a:gd name="connsiteX1269" fmla="*/ 824618 w 4817326"/>
              <a:gd name="connsiteY1269" fmla="*/ 3979223 h 5111781"/>
              <a:gd name="connsiteX1270" fmla="*/ 889668 w 4817326"/>
              <a:gd name="connsiteY1270" fmla="*/ 3976140 h 5111781"/>
              <a:gd name="connsiteX1271" fmla="*/ 882712 w 4817326"/>
              <a:gd name="connsiteY1271" fmla="*/ 3978819 h 5111781"/>
              <a:gd name="connsiteX1272" fmla="*/ 876245 w 4817326"/>
              <a:gd name="connsiteY1272" fmla="*/ 3986624 h 5111781"/>
              <a:gd name="connsiteX1273" fmla="*/ 879479 w 4817326"/>
              <a:gd name="connsiteY1273" fmla="*/ 3987817 h 5111781"/>
              <a:gd name="connsiteX1274" fmla="*/ 887753 w 4817326"/>
              <a:gd name="connsiteY1274" fmla="*/ 3981065 h 5111781"/>
              <a:gd name="connsiteX1275" fmla="*/ 890763 w 4817326"/>
              <a:gd name="connsiteY1275" fmla="*/ 3976088 h 5111781"/>
              <a:gd name="connsiteX1276" fmla="*/ 3689343 w 4817326"/>
              <a:gd name="connsiteY1276" fmla="*/ 3967783 h 5111781"/>
              <a:gd name="connsiteX1277" fmla="*/ 3640574 w 4817326"/>
              <a:gd name="connsiteY1277" fmla="*/ 3974048 h 5111781"/>
              <a:gd name="connsiteX1278" fmla="*/ 3642877 w 4817326"/>
              <a:gd name="connsiteY1278" fmla="*/ 3975581 h 5111781"/>
              <a:gd name="connsiteX1279" fmla="*/ 3693917 w 4817326"/>
              <a:gd name="connsiteY1279" fmla="*/ 3976311 h 5111781"/>
              <a:gd name="connsiteX1280" fmla="*/ 4026098 w 4817326"/>
              <a:gd name="connsiteY1280" fmla="*/ 3983329 h 5111781"/>
              <a:gd name="connsiteX1281" fmla="*/ 4051481 w 4817326"/>
              <a:gd name="connsiteY1281" fmla="*/ 3981712 h 5111781"/>
              <a:gd name="connsiteX1282" fmla="*/ 4041139 w 4817326"/>
              <a:gd name="connsiteY1282" fmla="*/ 3980709 h 5111781"/>
              <a:gd name="connsiteX1283" fmla="*/ 3743645 w 4817326"/>
              <a:gd name="connsiteY1283" fmla="*/ 3968190 h 5111781"/>
              <a:gd name="connsiteX1284" fmla="*/ 3689343 w 4817326"/>
              <a:gd name="connsiteY1284" fmla="*/ 3967783 h 5111781"/>
              <a:gd name="connsiteX1285" fmla="*/ 1268635 w 4817326"/>
              <a:gd name="connsiteY1285" fmla="*/ 3964450 h 5111781"/>
              <a:gd name="connsiteX1286" fmla="*/ 1269955 w 4817326"/>
              <a:gd name="connsiteY1286" fmla="*/ 3970744 h 5111781"/>
              <a:gd name="connsiteX1287" fmla="*/ 1268635 w 4817326"/>
              <a:gd name="connsiteY1287" fmla="*/ 3964450 h 5111781"/>
              <a:gd name="connsiteX1288" fmla="*/ 729691 w 4817326"/>
              <a:gd name="connsiteY1288" fmla="*/ 3960923 h 5111781"/>
              <a:gd name="connsiteX1289" fmla="*/ 718975 w 4817326"/>
              <a:gd name="connsiteY1289" fmla="*/ 3976453 h 5111781"/>
              <a:gd name="connsiteX1290" fmla="*/ 716453 w 4817326"/>
              <a:gd name="connsiteY1290" fmla="*/ 3975117 h 5111781"/>
              <a:gd name="connsiteX1291" fmla="*/ 729691 w 4817326"/>
              <a:gd name="connsiteY1291" fmla="*/ 3960923 h 5111781"/>
              <a:gd name="connsiteX1292" fmla="*/ 1281654 w 4817326"/>
              <a:gd name="connsiteY1292" fmla="*/ 3943911 h 5111781"/>
              <a:gd name="connsiteX1293" fmla="*/ 1281654 w 4817326"/>
              <a:gd name="connsiteY1293" fmla="*/ 3943911 h 5111781"/>
              <a:gd name="connsiteX1294" fmla="*/ 1833855 w 4817326"/>
              <a:gd name="connsiteY1294" fmla="*/ 3937579 h 5111781"/>
              <a:gd name="connsiteX1295" fmla="*/ 1784119 w 4817326"/>
              <a:gd name="connsiteY1295" fmla="*/ 4022092 h 5111781"/>
              <a:gd name="connsiteX1296" fmla="*/ 1833855 w 4817326"/>
              <a:gd name="connsiteY1296" fmla="*/ 3937579 h 5111781"/>
              <a:gd name="connsiteX1297" fmla="*/ 412184 w 4817326"/>
              <a:gd name="connsiteY1297" fmla="*/ 3922948 h 5111781"/>
              <a:gd name="connsiteX1298" fmla="*/ 415614 w 4817326"/>
              <a:gd name="connsiteY1298" fmla="*/ 3925992 h 5111781"/>
              <a:gd name="connsiteX1299" fmla="*/ 412184 w 4817326"/>
              <a:gd name="connsiteY1299" fmla="*/ 3922948 h 5111781"/>
              <a:gd name="connsiteX1300" fmla="*/ 4351902 w 4817326"/>
              <a:gd name="connsiteY1300" fmla="*/ 3922947 h 5111781"/>
              <a:gd name="connsiteX1301" fmla="*/ 4348469 w 4817326"/>
              <a:gd name="connsiteY1301" fmla="*/ 3925992 h 5111781"/>
              <a:gd name="connsiteX1302" fmla="*/ 4351902 w 4817326"/>
              <a:gd name="connsiteY1302" fmla="*/ 3922947 h 5111781"/>
              <a:gd name="connsiteX1303" fmla="*/ 1303370 w 4817326"/>
              <a:gd name="connsiteY1303" fmla="*/ 3912175 h 5111781"/>
              <a:gd name="connsiteX1304" fmla="*/ 1281654 w 4817326"/>
              <a:gd name="connsiteY1304" fmla="*/ 3943911 h 5111781"/>
              <a:gd name="connsiteX1305" fmla="*/ 1303370 w 4817326"/>
              <a:gd name="connsiteY1305" fmla="*/ 3912175 h 5111781"/>
              <a:gd name="connsiteX1306" fmla="*/ 226959 w 4817326"/>
              <a:gd name="connsiteY1306" fmla="*/ 3910585 h 5111781"/>
              <a:gd name="connsiteX1307" fmla="*/ 267010 w 4817326"/>
              <a:gd name="connsiteY1307" fmla="*/ 3913762 h 5111781"/>
              <a:gd name="connsiteX1308" fmla="*/ 348924 w 4817326"/>
              <a:gd name="connsiteY1308" fmla="*/ 3913259 h 5111781"/>
              <a:gd name="connsiteX1309" fmla="*/ 366397 w 4817326"/>
              <a:gd name="connsiteY1309" fmla="*/ 3915374 h 5111781"/>
              <a:gd name="connsiteX1310" fmla="*/ 324660 w 4817326"/>
              <a:gd name="connsiteY1310" fmla="*/ 3921170 h 5111781"/>
              <a:gd name="connsiteX1311" fmla="*/ 293948 w 4817326"/>
              <a:gd name="connsiteY1311" fmla="*/ 3927948 h 5111781"/>
              <a:gd name="connsiteX1312" fmla="*/ 219904 w 4817326"/>
              <a:gd name="connsiteY1312" fmla="*/ 3921042 h 5111781"/>
              <a:gd name="connsiteX1313" fmla="*/ 223590 w 4817326"/>
              <a:gd name="connsiteY1313" fmla="*/ 3912510 h 5111781"/>
              <a:gd name="connsiteX1314" fmla="*/ 227626 w 4817326"/>
              <a:gd name="connsiteY1314" fmla="*/ 3911296 h 5111781"/>
              <a:gd name="connsiteX1315" fmla="*/ 4537125 w 4817326"/>
              <a:gd name="connsiteY1315" fmla="*/ 3910583 h 5111781"/>
              <a:gd name="connsiteX1316" fmla="*/ 4536457 w 4817326"/>
              <a:gd name="connsiteY1316" fmla="*/ 3911294 h 5111781"/>
              <a:gd name="connsiteX1317" fmla="*/ 4557374 w 4817326"/>
              <a:gd name="connsiteY1317" fmla="*/ 3916779 h 5111781"/>
              <a:gd name="connsiteX1318" fmla="*/ 4565228 w 4817326"/>
              <a:gd name="connsiteY1318" fmla="*/ 3918687 h 5111781"/>
              <a:gd name="connsiteX1319" fmla="*/ 4552623 w 4817326"/>
              <a:gd name="connsiteY1319" fmla="*/ 3920254 h 5111781"/>
              <a:gd name="connsiteX1320" fmla="*/ 4470135 w 4817326"/>
              <a:gd name="connsiteY1320" fmla="*/ 3927947 h 5111781"/>
              <a:gd name="connsiteX1321" fmla="*/ 4439424 w 4817326"/>
              <a:gd name="connsiteY1321" fmla="*/ 3921169 h 5111781"/>
              <a:gd name="connsiteX1322" fmla="*/ 4397688 w 4817326"/>
              <a:gd name="connsiteY1322" fmla="*/ 3915373 h 5111781"/>
              <a:gd name="connsiteX1323" fmla="*/ 4415160 w 4817326"/>
              <a:gd name="connsiteY1323" fmla="*/ 3913258 h 5111781"/>
              <a:gd name="connsiteX1324" fmla="*/ 4497076 w 4817326"/>
              <a:gd name="connsiteY1324" fmla="*/ 3913762 h 5111781"/>
              <a:gd name="connsiteX1325" fmla="*/ 578125 w 4817326"/>
              <a:gd name="connsiteY1325" fmla="*/ 3905094 h 5111781"/>
              <a:gd name="connsiteX1326" fmla="*/ 573403 w 4817326"/>
              <a:gd name="connsiteY1326" fmla="*/ 3906342 h 5111781"/>
              <a:gd name="connsiteX1327" fmla="*/ 575960 w 4817326"/>
              <a:gd name="connsiteY1327" fmla="*/ 3909688 h 5111781"/>
              <a:gd name="connsiteX1328" fmla="*/ 582408 w 4817326"/>
              <a:gd name="connsiteY1328" fmla="*/ 3909386 h 5111781"/>
              <a:gd name="connsiteX1329" fmla="*/ 582548 w 4817326"/>
              <a:gd name="connsiteY1329" fmla="*/ 3905305 h 5111781"/>
              <a:gd name="connsiteX1330" fmla="*/ 578125 w 4817326"/>
              <a:gd name="connsiteY1330" fmla="*/ 3905094 h 5111781"/>
              <a:gd name="connsiteX1331" fmla="*/ 4185959 w 4817326"/>
              <a:gd name="connsiteY1331" fmla="*/ 3905093 h 5111781"/>
              <a:gd name="connsiteX1332" fmla="*/ 4181535 w 4817326"/>
              <a:gd name="connsiteY1332" fmla="*/ 3905304 h 5111781"/>
              <a:gd name="connsiteX1333" fmla="*/ 4181676 w 4817326"/>
              <a:gd name="connsiteY1333" fmla="*/ 3909386 h 5111781"/>
              <a:gd name="connsiteX1334" fmla="*/ 4188123 w 4817326"/>
              <a:gd name="connsiteY1334" fmla="*/ 3909688 h 5111781"/>
              <a:gd name="connsiteX1335" fmla="*/ 4190681 w 4817326"/>
              <a:gd name="connsiteY1335" fmla="*/ 3906342 h 5111781"/>
              <a:gd name="connsiteX1336" fmla="*/ 4185959 w 4817326"/>
              <a:gd name="connsiteY1336" fmla="*/ 3905093 h 5111781"/>
              <a:gd name="connsiteX1337" fmla="*/ 4331400 w 4817326"/>
              <a:gd name="connsiteY1337" fmla="*/ 3901768 h 5111781"/>
              <a:gd name="connsiteX1338" fmla="*/ 4360049 w 4817326"/>
              <a:gd name="connsiteY1338" fmla="*/ 3905809 h 5111781"/>
              <a:gd name="connsiteX1339" fmla="*/ 4355993 w 4817326"/>
              <a:gd name="connsiteY1339" fmla="*/ 3909168 h 5111781"/>
              <a:gd name="connsiteX1340" fmla="*/ 4353387 w 4817326"/>
              <a:gd name="connsiteY1340" fmla="*/ 3910067 h 5111781"/>
              <a:gd name="connsiteX1341" fmla="*/ 4294698 w 4817326"/>
              <a:gd name="connsiteY1341" fmla="*/ 3903150 h 5111781"/>
              <a:gd name="connsiteX1342" fmla="*/ 4301027 w 4817326"/>
              <a:gd name="connsiteY1342" fmla="*/ 3902660 h 5111781"/>
              <a:gd name="connsiteX1343" fmla="*/ 4331400 w 4817326"/>
              <a:gd name="connsiteY1343" fmla="*/ 3901768 h 5111781"/>
              <a:gd name="connsiteX1344" fmla="*/ 432685 w 4817326"/>
              <a:gd name="connsiteY1344" fmla="*/ 3901768 h 5111781"/>
              <a:gd name="connsiteX1345" fmla="*/ 463058 w 4817326"/>
              <a:gd name="connsiteY1345" fmla="*/ 3902661 h 5111781"/>
              <a:gd name="connsiteX1346" fmla="*/ 469386 w 4817326"/>
              <a:gd name="connsiteY1346" fmla="*/ 3903151 h 5111781"/>
              <a:gd name="connsiteX1347" fmla="*/ 410695 w 4817326"/>
              <a:gd name="connsiteY1347" fmla="*/ 3910068 h 5111781"/>
              <a:gd name="connsiteX1348" fmla="*/ 408089 w 4817326"/>
              <a:gd name="connsiteY1348" fmla="*/ 3909169 h 5111781"/>
              <a:gd name="connsiteX1349" fmla="*/ 404035 w 4817326"/>
              <a:gd name="connsiteY1349" fmla="*/ 3905809 h 5111781"/>
              <a:gd name="connsiteX1350" fmla="*/ 432685 w 4817326"/>
              <a:gd name="connsiteY1350" fmla="*/ 3901768 h 5111781"/>
              <a:gd name="connsiteX1351" fmla="*/ 122492 w 4817326"/>
              <a:gd name="connsiteY1351" fmla="*/ 3900991 h 5111781"/>
              <a:gd name="connsiteX1352" fmla="*/ 166013 w 4817326"/>
              <a:gd name="connsiteY1352" fmla="*/ 3905438 h 5111781"/>
              <a:gd name="connsiteX1353" fmla="*/ 159287 w 4817326"/>
              <a:gd name="connsiteY1353" fmla="*/ 3907127 h 5111781"/>
              <a:gd name="connsiteX1354" fmla="*/ 144642 w 4817326"/>
              <a:gd name="connsiteY1354" fmla="*/ 3911950 h 5111781"/>
              <a:gd name="connsiteX1355" fmla="*/ 119511 w 4817326"/>
              <a:gd name="connsiteY1355" fmla="*/ 3908826 h 5111781"/>
              <a:gd name="connsiteX1356" fmla="*/ 97180 w 4817326"/>
              <a:gd name="connsiteY1356" fmla="*/ 3898405 h 5111781"/>
              <a:gd name="connsiteX1357" fmla="*/ 121474 w 4817326"/>
              <a:gd name="connsiteY1357" fmla="*/ 3900887 h 5111781"/>
              <a:gd name="connsiteX1358" fmla="*/ 115109 w 4817326"/>
              <a:gd name="connsiteY1358" fmla="*/ 3908280 h 5111781"/>
              <a:gd name="connsiteX1359" fmla="*/ 112863 w 4817326"/>
              <a:gd name="connsiteY1359" fmla="*/ 3908000 h 5111781"/>
              <a:gd name="connsiteX1360" fmla="*/ 109023 w 4817326"/>
              <a:gd name="connsiteY1360" fmla="*/ 3907359 h 5111781"/>
              <a:gd name="connsiteX1361" fmla="*/ 104522 w 4817326"/>
              <a:gd name="connsiteY1361" fmla="*/ 3903668 h 5111781"/>
              <a:gd name="connsiteX1362" fmla="*/ 103104 w 4817326"/>
              <a:gd name="connsiteY1362" fmla="*/ 3906372 h 5111781"/>
              <a:gd name="connsiteX1363" fmla="*/ 96816 w 4817326"/>
              <a:gd name="connsiteY1363" fmla="*/ 3905322 h 5111781"/>
              <a:gd name="connsiteX1364" fmla="*/ 98859 w 4817326"/>
              <a:gd name="connsiteY1364" fmla="*/ 3899453 h 5111781"/>
              <a:gd name="connsiteX1365" fmla="*/ 93536 w 4817326"/>
              <a:gd name="connsiteY1365" fmla="*/ 3904775 h 5111781"/>
              <a:gd name="connsiteX1366" fmla="*/ 79782 w 4817326"/>
              <a:gd name="connsiteY1366" fmla="*/ 3902480 h 5111781"/>
              <a:gd name="connsiteX1367" fmla="*/ 89144 w 4817326"/>
              <a:gd name="connsiteY1367" fmla="*/ 3899963 h 5111781"/>
              <a:gd name="connsiteX1368" fmla="*/ 4666905 w 4817326"/>
              <a:gd name="connsiteY1368" fmla="*/ 3898404 h 5111781"/>
              <a:gd name="connsiteX1369" fmla="*/ 4674939 w 4817326"/>
              <a:gd name="connsiteY1369" fmla="*/ 3899962 h 5111781"/>
              <a:gd name="connsiteX1370" fmla="*/ 4684301 w 4817326"/>
              <a:gd name="connsiteY1370" fmla="*/ 3902479 h 5111781"/>
              <a:gd name="connsiteX1371" fmla="*/ 4651221 w 4817326"/>
              <a:gd name="connsiteY1371" fmla="*/ 3907999 h 5111781"/>
              <a:gd name="connsiteX1372" fmla="*/ 4619441 w 4817326"/>
              <a:gd name="connsiteY1372" fmla="*/ 3911949 h 5111781"/>
              <a:gd name="connsiteX1373" fmla="*/ 4604796 w 4817326"/>
              <a:gd name="connsiteY1373" fmla="*/ 3907127 h 5111781"/>
              <a:gd name="connsiteX1374" fmla="*/ 4598071 w 4817326"/>
              <a:gd name="connsiteY1374" fmla="*/ 3905438 h 5111781"/>
              <a:gd name="connsiteX1375" fmla="*/ 1339046 w 4817326"/>
              <a:gd name="connsiteY1375" fmla="*/ 3885328 h 5111781"/>
              <a:gd name="connsiteX1376" fmla="*/ 1331863 w 4817326"/>
              <a:gd name="connsiteY1376" fmla="*/ 3887195 h 5111781"/>
              <a:gd name="connsiteX1377" fmla="*/ 1339046 w 4817326"/>
              <a:gd name="connsiteY1377" fmla="*/ 3885328 h 5111781"/>
              <a:gd name="connsiteX1378" fmla="*/ 930966 w 4817326"/>
              <a:gd name="connsiteY1378" fmla="*/ 3879839 h 5111781"/>
              <a:gd name="connsiteX1379" fmla="*/ 930501 w 4817326"/>
              <a:gd name="connsiteY1379" fmla="*/ 3880223 h 5111781"/>
              <a:gd name="connsiteX1380" fmla="*/ 898788 w 4817326"/>
              <a:gd name="connsiteY1380" fmla="*/ 3907759 h 5111781"/>
              <a:gd name="connsiteX1381" fmla="*/ 814758 w 4817326"/>
              <a:gd name="connsiteY1381" fmla="*/ 3973619 h 5111781"/>
              <a:gd name="connsiteX1382" fmla="*/ 793333 w 4817326"/>
              <a:gd name="connsiteY1382" fmla="*/ 3975274 h 5111781"/>
              <a:gd name="connsiteX1383" fmla="*/ 889558 w 4817326"/>
              <a:gd name="connsiteY1383" fmla="*/ 3898920 h 5111781"/>
              <a:gd name="connsiteX1384" fmla="*/ 911821 w 4817326"/>
              <a:gd name="connsiteY1384" fmla="*/ 3881728 h 5111781"/>
              <a:gd name="connsiteX1385" fmla="*/ 914991 w 4817326"/>
              <a:gd name="connsiteY1385" fmla="*/ 3882160 h 5111781"/>
              <a:gd name="connsiteX1386" fmla="*/ 924625 w 4817326"/>
              <a:gd name="connsiteY1386" fmla="*/ 3880498 h 5111781"/>
              <a:gd name="connsiteX1387" fmla="*/ 781452 w 4817326"/>
              <a:gd name="connsiteY1387" fmla="*/ 3878379 h 5111781"/>
              <a:gd name="connsiteX1388" fmla="*/ 775962 w 4817326"/>
              <a:gd name="connsiteY1388" fmla="*/ 3879543 h 5111781"/>
              <a:gd name="connsiteX1389" fmla="*/ 790963 w 4817326"/>
              <a:gd name="connsiteY1389" fmla="*/ 3882273 h 5111781"/>
              <a:gd name="connsiteX1390" fmla="*/ 806080 w 4817326"/>
              <a:gd name="connsiteY1390" fmla="*/ 3884177 h 5111781"/>
              <a:gd name="connsiteX1391" fmla="*/ 781452 w 4817326"/>
              <a:gd name="connsiteY1391" fmla="*/ 3878379 h 5111781"/>
              <a:gd name="connsiteX1392" fmla="*/ 3982631 w 4817326"/>
              <a:gd name="connsiteY1392" fmla="*/ 3878378 h 5111781"/>
              <a:gd name="connsiteX1393" fmla="*/ 3958002 w 4817326"/>
              <a:gd name="connsiteY1393" fmla="*/ 3884176 h 5111781"/>
              <a:gd name="connsiteX1394" fmla="*/ 3973120 w 4817326"/>
              <a:gd name="connsiteY1394" fmla="*/ 3882272 h 5111781"/>
              <a:gd name="connsiteX1395" fmla="*/ 3988121 w 4817326"/>
              <a:gd name="connsiteY1395" fmla="*/ 3879542 h 5111781"/>
              <a:gd name="connsiteX1396" fmla="*/ 3982631 w 4817326"/>
              <a:gd name="connsiteY1396" fmla="*/ 3878378 h 5111781"/>
              <a:gd name="connsiteX1397" fmla="*/ 873550 w 4817326"/>
              <a:gd name="connsiteY1397" fmla="*/ 3876501 h 5111781"/>
              <a:gd name="connsiteX1398" fmla="*/ 878065 w 4817326"/>
              <a:gd name="connsiteY1398" fmla="*/ 3877118 h 5111781"/>
              <a:gd name="connsiteX1399" fmla="*/ 806486 w 4817326"/>
              <a:gd name="connsiteY1399" fmla="*/ 3931754 h 5111781"/>
              <a:gd name="connsiteX1400" fmla="*/ 791593 w 4817326"/>
              <a:gd name="connsiteY1400" fmla="*/ 3944831 h 5111781"/>
              <a:gd name="connsiteX1401" fmla="*/ 805451 w 4817326"/>
              <a:gd name="connsiteY1401" fmla="*/ 3927776 h 5111781"/>
              <a:gd name="connsiteX1402" fmla="*/ 860587 w 4817326"/>
              <a:gd name="connsiteY1402" fmla="*/ 3881785 h 5111781"/>
              <a:gd name="connsiteX1403" fmla="*/ 866725 w 4817326"/>
              <a:gd name="connsiteY1403" fmla="*/ 3877043 h 5111781"/>
              <a:gd name="connsiteX1404" fmla="*/ 866720 w 4817326"/>
              <a:gd name="connsiteY1404" fmla="*/ 3877060 h 5111781"/>
              <a:gd name="connsiteX1405" fmla="*/ 873550 w 4817326"/>
              <a:gd name="connsiteY1405" fmla="*/ 3876501 h 5111781"/>
              <a:gd name="connsiteX1406" fmla="*/ 4100752 w 4817326"/>
              <a:gd name="connsiteY1406" fmla="*/ 3876140 h 5111781"/>
              <a:gd name="connsiteX1407" fmla="*/ 4097029 w 4817326"/>
              <a:gd name="connsiteY1407" fmla="*/ 3877984 h 5111781"/>
              <a:gd name="connsiteX1408" fmla="*/ 4096766 w 4817326"/>
              <a:gd name="connsiteY1408" fmla="*/ 3882129 h 5111781"/>
              <a:gd name="connsiteX1409" fmla="*/ 4100752 w 4817326"/>
              <a:gd name="connsiteY1409" fmla="*/ 3876140 h 5111781"/>
              <a:gd name="connsiteX1410" fmla="*/ 3855405 w 4817326"/>
              <a:gd name="connsiteY1410" fmla="*/ 3872984 h 5111781"/>
              <a:gd name="connsiteX1411" fmla="*/ 3817463 w 4817326"/>
              <a:gd name="connsiteY1411" fmla="*/ 3873076 h 5111781"/>
              <a:gd name="connsiteX1412" fmla="*/ 3807999 w 4817326"/>
              <a:gd name="connsiteY1412" fmla="*/ 3876125 h 5111781"/>
              <a:gd name="connsiteX1413" fmla="*/ 3849092 w 4817326"/>
              <a:gd name="connsiteY1413" fmla="*/ 3882159 h 5111781"/>
              <a:gd name="connsiteX1414" fmla="*/ 3890533 w 4817326"/>
              <a:gd name="connsiteY1414" fmla="*/ 3876502 h 5111781"/>
              <a:gd name="connsiteX1415" fmla="*/ 3897364 w 4817326"/>
              <a:gd name="connsiteY1415" fmla="*/ 3877058 h 5111781"/>
              <a:gd name="connsiteX1416" fmla="*/ 3896737 w 4817326"/>
              <a:gd name="connsiteY1416" fmla="*/ 3875022 h 5111781"/>
              <a:gd name="connsiteX1417" fmla="*/ 3895474 w 4817326"/>
              <a:gd name="connsiteY1417" fmla="*/ 3874803 h 5111781"/>
              <a:gd name="connsiteX1418" fmla="*/ 3890533 w 4817326"/>
              <a:gd name="connsiteY1418" fmla="*/ 3876502 h 5111781"/>
              <a:gd name="connsiteX1419" fmla="*/ 3855405 w 4817326"/>
              <a:gd name="connsiteY1419" fmla="*/ 3872984 h 5111781"/>
              <a:gd name="connsiteX1420" fmla="*/ 4249834 w 4817326"/>
              <a:gd name="connsiteY1420" fmla="*/ 3870984 h 5111781"/>
              <a:gd name="connsiteX1421" fmla="*/ 4247699 w 4817326"/>
              <a:gd name="connsiteY1421" fmla="*/ 3873962 h 5111781"/>
              <a:gd name="connsiteX1422" fmla="*/ 4246704 w 4817326"/>
              <a:gd name="connsiteY1422" fmla="*/ 3875349 h 5111781"/>
              <a:gd name="connsiteX1423" fmla="*/ 4246656 w 4817326"/>
              <a:gd name="connsiteY1423" fmla="*/ 3875419 h 5111781"/>
              <a:gd name="connsiteX1424" fmla="*/ 4247699 w 4817326"/>
              <a:gd name="connsiteY1424" fmla="*/ 3873962 h 5111781"/>
              <a:gd name="connsiteX1425" fmla="*/ 4247848 w 4817326"/>
              <a:gd name="connsiteY1425" fmla="*/ 3873756 h 5111781"/>
              <a:gd name="connsiteX1426" fmla="*/ 4249834 w 4817326"/>
              <a:gd name="connsiteY1426" fmla="*/ 3870984 h 5111781"/>
              <a:gd name="connsiteX1427" fmla="*/ 514253 w 4817326"/>
              <a:gd name="connsiteY1427" fmla="*/ 3870984 h 5111781"/>
              <a:gd name="connsiteX1428" fmla="*/ 516238 w 4817326"/>
              <a:gd name="connsiteY1428" fmla="*/ 3873756 h 5111781"/>
              <a:gd name="connsiteX1429" fmla="*/ 516386 w 4817326"/>
              <a:gd name="connsiteY1429" fmla="*/ 3873962 h 5111781"/>
              <a:gd name="connsiteX1430" fmla="*/ 517429 w 4817326"/>
              <a:gd name="connsiteY1430" fmla="*/ 3875420 h 5111781"/>
              <a:gd name="connsiteX1431" fmla="*/ 517380 w 4817326"/>
              <a:gd name="connsiteY1431" fmla="*/ 3875350 h 5111781"/>
              <a:gd name="connsiteX1432" fmla="*/ 516386 w 4817326"/>
              <a:gd name="connsiteY1432" fmla="*/ 3873962 h 5111781"/>
              <a:gd name="connsiteX1433" fmla="*/ 882863 w 4817326"/>
              <a:gd name="connsiteY1433" fmla="*/ 3864574 h 5111781"/>
              <a:gd name="connsiteX1434" fmla="*/ 887947 w 4817326"/>
              <a:gd name="connsiteY1434" fmla="*/ 3864700 h 5111781"/>
              <a:gd name="connsiteX1435" fmla="*/ 893869 w 4817326"/>
              <a:gd name="connsiteY1435" fmla="*/ 3865054 h 5111781"/>
              <a:gd name="connsiteX1436" fmla="*/ 879677 w 4817326"/>
              <a:gd name="connsiteY1436" fmla="*/ 3875887 h 5111781"/>
              <a:gd name="connsiteX1437" fmla="*/ 873550 w 4817326"/>
              <a:gd name="connsiteY1437" fmla="*/ 3876501 h 5111781"/>
              <a:gd name="connsiteX1438" fmla="*/ 869312 w 4817326"/>
              <a:gd name="connsiteY1438" fmla="*/ 3875044 h 5111781"/>
              <a:gd name="connsiteX1439" fmla="*/ 791059 w 4817326"/>
              <a:gd name="connsiteY1439" fmla="*/ 3861604 h 5111781"/>
              <a:gd name="connsiteX1440" fmla="*/ 692502 w 4817326"/>
              <a:gd name="connsiteY1440" fmla="*/ 3873348 h 5111781"/>
              <a:gd name="connsiteX1441" fmla="*/ 748532 w 4817326"/>
              <a:gd name="connsiteY1441" fmla="*/ 3869298 h 5111781"/>
              <a:gd name="connsiteX1442" fmla="*/ 803874 w 4817326"/>
              <a:gd name="connsiteY1442" fmla="*/ 3865040 h 5111781"/>
              <a:gd name="connsiteX1443" fmla="*/ 791059 w 4817326"/>
              <a:gd name="connsiteY1443" fmla="*/ 3861604 h 5111781"/>
              <a:gd name="connsiteX1444" fmla="*/ 3973023 w 4817326"/>
              <a:gd name="connsiteY1444" fmla="*/ 3861602 h 5111781"/>
              <a:gd name="connsiteX1445" fmla="*/ 3960208 w 4817326"/>
              <a:gd name="connsiteY1445" fmla="*/ 3865039 h 5111781"/>
              <a:gd name="connsiteX1446" fmla="*/ 4015553 w 4817326"/>
              <a:gd name="connsiteY1446" fmla="*/ 3869297 h 5111781"/>
              <a:gd name="connsiteX1447" fmla="*/ 4071581 w 4817326"/>
              <a:gd name="connsiteY1447" fmla="*/ 3873348 h 5111781"/>
              <a:gd name="connsiteX1448" fmla="*/ 3973023 w 4817326"/>
              <a:gd name="connsiteY1448" fmla="*/ 3861602 h 5111781"/>
              <a:gd name="connsiteX1449" fmla="*/ 3938317 w 4817326"/>
              <a:gd name="connsiteY1449" fmla="*/ 3859422 h 5111781"/>
              <a:gd name="connsiteX1450" fmla="*/ 3918306 w 4817326"/>
              <a:gd name="connsiteY1450" fmla="*/ 3866400 h 5111781"/>
              <a:gd name="connsiteX1451" fmla="*/ 3955600 w 4817326"/>
              <a:gd name="connsiteY1451" fmla="*/ 3861973 h 5111781"/>
              <a:gd name="connsiteX1452" fmla="*/ 3953532 w 4817326"/>
              <a:gd name="connsiteY1452" fmla="*/ 3860543 h 5111781"/>
              <a:gd name="connsiteX1453" fmla="*/ 3948649 w 4817326"/>
              <a:gd name="connsiteY1453" fmla="*/ 3859673 h 5111781"/>
              <a:gd name="connsiteX1454" fmla="*/ 3938317 w 4817326"/>
              <a:gd name="connsiteY1454" fmla="*/ 3859422 h 5111781"/>
              <a:gd name="connsiteX1455" fmla="*/ 3855155 w 4817326"/>
              <a:gd name="connsiteY1455" fmla="*/ 3856174 h 5111781"/>
              <a:gd name="connsiteX1456" fmla="*/ 3822980 w 4817326"/>
              <a:gd name="connsiteY1456" fmla="*/ 3864783 h 5111781"/>
              <a:gd name="connsiteX1457" fmla="*/ 3867573 w 4817326"/>
              <a:gd name="connsiteY1457" fmla="*/ 3865212 h 5111781"/>
              <a:gd name="connsiteX1458" fmla="*/ 3908708 w 4817326"/>
              <a:gd name="connsiteY1458" fmla="*/ 3860014 h 5111781"/>
              <a:gd name="connsiteX1459" fmla="*/ 3905226 w 4817326"/>
              <a:gd name="connsiteY1459" fmla="*/ 3858854 h 5111781"/>
              <a:gd name="connsiteX1460" fmla="*/ 3855155 w 4817326"/>
              <a:gd name="connsiteY1460" fmla="*/ 3856174 h 5111781"/>
              <a:gd name="connsiteX1461" fmla="*/ 218688 w 4817326"/>
              <a:gd name="connsiteY1461" fmla="*/ 3769779 h 5111781"/>
              <a:gd name="connsiteX1462" fmla="*/ 238325 w 4817326"/>
              <a:gd name="connsiteY1462" fmla="*/ 3775493 h 5111781"/>
              <a:gd name="connsiteX1463" fmla="*/ 212688 w 4817326"/>
              <a:gd name="connsiteY1463" fmla="*/ 3770898 h 5111781"/>
              <a:gd name="connsiteX1464" fmla="*/ 218688 w 4817326"/>
              <a:gd name="connsiteY1464" fmla="*/ 3769779 h 5111781"/>
              <a:gd name="connsiteX1465" fmla="*/ 4545398 w 4817326"/>
              <a:gd name="connsiteY1465" fmla="*/ 3769778 h 5111781"/>
              <a:gd name="connsiteX1466" fmla="*/ 4551397 w 4817326"/>
              <a:gd name="connsiteY1466" fmla="*/ 3770897 h 5111781"/>
              <a:gd name="connsiteX1467" fmla="*/ 4525760 w 4817326"/>
              <a:gd name="connsiteY1467" fmla="*/ 3775493 h 5111781"/>
              <a:gd name="connsiteX1468" fmla="*/ 4545398 w 4817326"/>
              <a:gd name="connsiteY1468" fmla="*/ 3769778 h 5111781"/>
              <a:gd name="connsiteX1469" fmla="*/ 1060353 w 4817326"/>
              <a:gd name="connsiteY1469" fmla="*/ 3737202 h 5111781"/>
              <a:gd name="connsiteX1470" fmla="*/ 1060028 w 4817326"/>
              <a:gd name="connsiteY1470" fmla="*/ 3742662 h 5111781"/>
              <a:gd name="connsiteX1471" fmla="*/ 1049850 w 4817326"/>
              <a:gd name="connsiteY1471" fmla="*/ 3750070 h 5111781"/>
              <a:gd name="connsiteX1472" fmla="*/ 1047944 w 4817326"/>
              <a:gd name="connsiteY1472" fmla="*/ 3752805 h 5111781"/>
              <a:gd name="connsiteX1473" fmla="*/ 1060028 w 4817326"/>
              <a:gd name="connsiteY1473" fmla="*/ 3742662 h 5111781"/>
              <a:gd name="connsiteX1474" fmla="*/ 1060353 w 4817326"/>
              <a:gd name="connsiteY1474" fmla="*/ 3737202 h 5111781"/>
              <a:gd name="connsiteX1475" fmla="*/ 392835 w 4817326"/>
              <a:gd name="connsiteY1475" fmla="*/ 3736244 h 5111781"/>
              <a:gd name="connsiteX1476" fmla="*/ 387256 w 4817326"/>
              <a:gd name="connsiteY1476" fmla="*/ 3737805 h 5111781"/>
              <a:gd name="connsiteX1477" fmla="*/ 392835 w 4817326"/>
              <a:gd name="connsiteY1477" fmla="*/ 3736244 h 5111781"/>
              <a:gd name="connsiteX1478" fmla="*/ 4371249 w 4817326"/>
              <a:gd name="connsiteY1478" fmla="*/ 3736244 h 5111781"/>
              <a:gd name="connsiteX1479" fmla="*/ 4376827 w 4817326"/>
              <a:gd name="connsiteY1479" fmla="*/ 3737805 h 5111781"/>
              <a:gd name="connsiteX1480" fmla="*/ 4371249 w 4817326"/>
              <a:gd name="connsiteY1480" fmla="*/ 3736244 h 5111781"/>
              <a:gd name="connsiteX1481" fmla="*/ 839368 w 4817326"/>
              <a:gd name="connsiteY1481" fmla="*/ 3656168 h 5111781"/>
              <a:gd name="connsiteX1482" fmla="*/ 838321 w 4817326"/>
              <a:gd name="connsiteY1482" fmla="*/ 3660028 h 5111781"/>
              <a:gd name="connsiteX1483" fmla="*/ 839882 w 4817326"/>
              <a:gd name="connsiteY1483" fmla="*/ 3662776 h 5111781"/>
              <a:gd name="connsiteX1484" fmla="*/ 843703 w 4817326"/>
              <a:gd name="connsiteY1484" fmla="*/ 3658623 h 5111781"/>
              <a:gd name="connsiteX1485" fmla="*/ 845682 w 4817326"/>
              <a:gd name="connsiteY1485" fmla="*/ 3656936 h 5111781"/>
              <a:gd name="connsiteX1486" fmla="*/ 4345552 w 4817326"/>
              <a:gd name="connsiteY1486" fmla="*/ 3654397 h 5111781"/>
              <a:gd name="connsiteX1487" fmla="*/ 4342541 w 4817326"/>
              <a:gd name="connsiteY1487" fmla="*/ 3655384 h 5111781"/>
              <a:gd name="connsiteX1488" fmla="*/ 4342126 w 4817326"/>
              <a:gd name="connsiteY1488" fmla="*/ 3654485 h 5111781"/>
              <a:gd name="connsiteX1489" fmla="*/ 4383864 w 4817326"/>
              <a:gd name="connsiteY1489" fmla="*/ 3649859 h 5111781"/>
              <a:gd name="connsiteX1490" fmla="*/ 4363882 w 4817326"/>
              <a:gd name="connsiteY1490" fmla="*/ 3650228 h 5111781"/>
              <a:gd name="connsiteX1491" fmla="*/ 4376752 w 4817326"/>
              <a:gd name="connsiteY1491" fmla="*/ 3650701 h 5111781"/>
              <a:gd name="connsiteX1492" fmla="*/ 4389297 w 4817326"/>
              <a:gd name="connsiteY1492" fmla="*/ 3650272 h 5111781"/>
              <a:gd name="connsiteX1493" fmla="*/ 98107 w 4817326"/>
              <a:gd name="connsiteY1493" fmla="*/ 3646016 h 5111781"/>
              <a:gd name="connsiteX1494" fmla="*/ 101186 w 4817326"/>
              <a:gd name="connsiteY1494" fmla="*/ 3650196 h 5111781"/>
              <a:gd name="connsiteX1495" fmla="*/ 98107 w 4817326"/>
              <a:gd name="connsiteY1495" fmla="*/ 3646016 h 5111781"/>
              <a:gd name="connsiteX1496" fmla="*/ 4665976 w 4817326"/>
              <a:gd name="connsiteY1496" fmla="*/ 3646015 h 5111781"/>
              <a:gd name="connsiteX1497" fmla="*/ 4662897 w 4817326"/>
              <a:gd name="connsiteY1497" fmla="*/ 3650196 h 5111781"/>
              <a:gd name="connsiteX1498" fmla="*/ 4665976 w 4817326"/>
              <a:gd name="connsiteY1498" fmla="*/ 3646015 h 5111781"/>
              <a:gd name="connsiteX1499" fmla="*/ 118283 w 4817326"/>
              <a:gd name="connsiteY1499" fmla="*/ 3644355 h 5111781"/>
              <a:gd name="connsiteX1500" fmla="*/ 112705 w 4817326"/>
              <a:gd name="connsiteY1500" fmla="*/ 3645916 h 5111781"/>
              <a:gd name="connsiteX1501" fmla="*/ 118283 w 4817326"/>
              <a:gd name="connsiteY1501" fmla="*/ 3644355 h 5111781"/>
              <a:gd name="connsiteX1502" fmla="*/ 4645801 w 4817326"/>
              <a:gd name="connsiteY1502" fmla="*/ 3644353 h 5111781"/>
              <a:gd name="connsiteX1503" fmla="*/ 4651381 w 4817326"/>
              <a:gd name="connsiteY1503" fmla="*/ 3645915 h 5111781"/>
              <a:gd name="connsiteX1504" fmla="*/ 4645801 w 4817326"/>
              <a:gd name="connsiteY1504" fmla="*/ 3644353 h 5111781"/>
              <a:gd name="connsiteX1505" fmla="*/ 37949 w 4817326"/>
              <a:gd name="connsiteY1505" fmla="*/ 3623724 h 5111781"/>
              <a:gd name="connsiteX1506" fmla="*/ 157579 w 4817326"/>
              <a:gd name="connsiteY1506" fmla="*/ 3639254 h 5111781"/>
              <a:gd name="connsiteX1507" fmla="*/ 170394 w 4817326"/>
              <a:gd name="connsiteY1507" fmla="*/ 3640265 h 5111781"/>
              <a:gd name="connsiteX1508" fmla="*/ 183794 w 4817326"/>
              <a:gd name="connsiteY1508" fmla="*/ 3642272 h 5111781"/>
              <a:gd name="connsiteX1509" fmla="*/ 523054 w 4817326"/>
              <a:gd name="connsiteY1509" fmla="*/ 3676299 h 5111781"/>
              <a:gd name="connsiteX1510" fmla="*/ 735681 w 4817326"/>
              <a:gd name="connsiteY1510" fmla="*/ 3678990 h 5111781"/>
              <a:gd name="connsiteX1511" fmla="*/ 758878 w 4817326"/>
              <a:gd name="connsiteY1511" fmla="*/ 3667036 h 5111781"/>
              <a:gd name="connsiteX1512" fmla="*/ 639848 w 4817326"/>
              <a:gd name="connsiteY1512" fmla="*/ 3872688 h 5111781"/>
              <a:gd name="connsiteX1513" fmla="*/ 573341 w 4817326"/>
              <a:gd name="connsiteY1513" fmla="*/ 3998926 h 5111781"/>
              <a:gd name="connsiteX1514" fmla="*/ 570886 w 4817326"/>
              <a:gd name="connsiteY1514" fmla="*/ 3999474 h 5111781"/>
              <a:gd name="connsiteX1515" fmla="*/ 477988 w 4817326"/>
              <a:gd name="connsiteY1515" fmla="*/ 4013115 h 5111781"/>
              <a:gd name="connsiteX1516" fmla="*/ 471277 w 4817326"/>
              <a:gd name="connsiteY1516" fmla="*/ 4011546 h 5111781"/>
              <a:gd name="connsiteX1517" fmla="*/ 460327 w 4817326"/>
              <a:gd name="connsiteY1517" fmla="*/ 4005632 h 5111781"/>
              <a:gd name="connsiteX1518" fmla="*/ 540085 w 4817326"/>
              <a:gd name="connsiteY1518" fmla="*/ 3995272 h 5111781"/>
              <a:gd name="connsiteX1519" fmla="*/ 453641 w 4817326"/>
              <a:gd name="connsiteY1519" fmla="*/ 3978941 h 5111781"/>
              <a:gd name="connsiteX1520" fmla="*/ 468006 w 4817326"/>
              <a:gd name="connsiteY1520" fmla="*/ 3958318 h 5111781"/>
              <a:gd name="connsiteX1521" fmla="*/ 477526 w 4817326"/>
              <a:gd name="connsiteY1521" fmla="*/ 3955654 h 5111781"/>
              <a:gd name="connsiteX1522" fmla="*/ 455398 w 4817326"/>
              <a:gd name="connsiteY1522" fmla="*/ 3945239 h 5111781"/>
              <a:gd name="connsiteX1523" fmla="*/ 416875 w 4817326"/>
              <a:gd name="connsiteY1523" fmla="*/ 3939412 h 5111781"/>
              <a:gd name="connsiteX1524" fmla="*/ 411771 w 4817326"/>
              <a:gd name="connsiteY1524" fmla="*/ 3938938 h 5111781"/>
              <a:gd name="connsiteX1525" fmla="*/ 546633 w 4817326"/>
              <a:gd name="connsiteY1525" fmla="*/ 3917240 h 5111781"/>
              <a:gd name="connsiteX1526" fmla="*/ 551401 w 4817326"/>
              <a:gd name="connsiteY1526" fmla="*/ 3909414 h 5111781"/>
              <a:gd name="connsiteX1527" fmla="*/ 440637 w 4817326"/>
              <a:gd name="connsiteY1527" fmla="*/ 3921968 h 5111781"/>
              <a:gd name="connsiteX1528" fmla="*/ 484952 w 4817326"/>
              <a:gd name="connsiteY1528" fmla="*/ 3910770 h 5111781"/>
              <a:gd name="connsiteX1529" fmla="*/ 518279 w 4817326"/>
              <a:gd name="connsiteY1529" fmla="*/ 3905394 h 5111781"/>
              <a:gd name="connsiteX1530" fmla="*/ 523919 w 4817326"/>
              <a:gd name="connsiteY1530" fmla="*/ 3905476 h 5111781"/>
              <a:gd name="connsiteX1531" fmla="*/ 547723 w 4817326"/>
              <a:gd name="connsiteY1531" fmla="*/ 3903786 h 5111781"/>
              <a:gd name="connsiteX1532" fmla="*/ 545027 w 4817326"/>
              <a:gd name="connsiteY1532" fmla="*/ 3901115 h 5111781"/>
              <a:gd name="connsiteX1533" fmla="*/ 573631 w 4817326"/>
              <a:gd name="connsiteY1533" fmla="*/ 3896564 h 5111781"/>
              <a:gd name="connsiteX1534" fmla="*/ 618118 w 4817326"/>
              <a:gd name="connsiteY1534" fmla="*/ 3885624 h 5111781"/>
              <a:gd name="connsiteX1535" fmla="*/ 618118 w 4817326"/>
              <a:gd name="connsiteY1535" fmla="*/ 3885624 h 5111781"/>
              <a:gd name="connsiteX1536" fmla="*/ 590185 w 4817326"/>
              <a:gd name="connsiteY1536" fmla="*/ 3888914 h 5111781"/>
              <a:gd name="connsiteX1537" fmla="*/ 532055 w 4817326"/>
              <a:gd name="connsiteY1537" fmla="*/ 3895766 h 5111781"/>
              <a:gd name="connsiteX1538" fmla="*/ 527832 w 4817326"/>
              <a:gd name="connsiteY1538" fmla="*/ 3894387 h 5111781"/>
              <a:gd name="connsiteX1539" fmla="*/ 518188 w 4817326"/>
              <a:gd name="connsiteY1539" fmla="*/ 3890475 h 5111781"/>
              <a:gd name="connsiteX1540" fmla="*/ 589500 w 4817326"/>
              <a:gd name="connsiteY1540" fmla="*/ 3887125 h 5111781"/>
              <a:gd name="connsiteX1541" fmla="*/ 533206 w 4817326"/>
              <a:gd name="connsiteY1541" fmla="*/ 3882285 h 5111781"/>
              <a:gd name="connsiteX1542" fmla="*/ 476912 w 4817326"/>
              <a:gd name="connsiteY1542" fmla="*/ 3877447 h 5111781"/>
              <a:gd name="connsiteX1543" fmla="*/ 514674 w 4817326"/>
              <a:gd name="connsiteY1543" fmla="*/ 3862895 h 5111781"/>
              <a:gd name="connsiteX1544" fmla="*/ 434877 w 4817326"/>
              <a:gd name="connsiteY1544" fmla="*/ 3844041 h 5111781"/>
              <a:gd name="connsiteX1545" fmla="*/ 543107 w 4817326"/>
              <a:gd name="connsiteY1545" fmla="*/ 3842318 h 5111781"/>
              <a:gd name="connsiteX1546" fmla="*/ 612623 w 4817326"/>
              <a:gd name="connsiteY1546" fmla="*/ 3843458 h 5111781"/>
              <a:gd name="connsiteX1547" fmla="*/ 613566 w 4817326"/>
              <a:gd name="connsiteY1547" fmla="*/ 3845927 h 5111781"/>
              <a:gd name="connsiteX1548" fmla="*/ 613740 w 4817326"/>
              <a:gd name="connsiteY1548" fmla="*/ 3846384 h 5111781"/>
              <a:gd name="connsiteX1549" fmla="*/ 613880 w 4817326"/>
              <a:gd name="connsiteY1549" fmla="*/ 3846749 h 5111781"/>
              <a:gd name="connsiteX1550" fmla="*/ 613566 w 4817326"/>
              <a:gd name="connsiteY1550" fmla="*/ 3845927 h 5111781"/>
              <a:gd name="connsiteX1551" fmla="*/ 613042 w 4817326"/>
              <a:gd name="connsiteY1551" fmla="*/ 3844555 h 5111781"/>
              <a:gd name="connsiteX1552" fmla="*/ 612623 w 4817326"/>
              <a:gd name="connsiteY1552" fmla="*/ 3843458 h 5111781"/>
              <a:gd name="connsiteX1553" fmla="*/ 529232 w 4817326"/>
              <a:gd name="connsiteY1553" fmla="*/ 3833581 h 5111781"/>
              <a:gd name="connsiteX1554" fmla="*/ 525296 w 4817326"/>
              <a:gd name="connsiteY1554" fmla="*/ 3814092 h 5111781"/>
              <a:gd name="connsiteX1555" fmla="*/ 459183 w 4817326"/>
              <a:gd name="connsiteY1555" fmla="*/ 3812665 h 5111781"/>
              <a:gd name="connsiteX1556" fmla="*/ 443931 w 4817326"/>
              <a:gd name="connsiteY1556" fmla="*/ 3800325 h 5111781"/>
              <a:gd name="connsiteX1557" fmla="*/ 377781 w 4817326"/>
              <a:gd name="connsiteY1557" fmla="*/ 3789610 h 5111781"/>
              <a:gd name="connsiteX1558" fmla="*/ 238325 w 4817326"/>
              <a:gd name="connsiteY1558" fmla="*/ 3775493 h 5111781"/>
              <a:gd name="connsiteX1559" fmla="*/ 383701 w 4817326"/>
              <a:gd name="connsiteY1559" fmla="*/ 3775998 h 5111781"/>
              <a:gd name="connsiteX1560" fmla="*/ 457767 w 4817326"/>
              <a:gd name="connsiteY1560" fmla="*/ 3779849 h 5111781"/>
              <a:gd name="connsiteX1561" fmla="*/ 512878 w 4817326"/>
              <a:gd name="connsiteY1561" fmla="*/ 3772399 h 5111781"/>
              <a:gd name="connsiteX1562" fmla="*/ 443783 w 4817326"/>
              <a:gd name="connsiteY1562" fmla="*/ 3763170 h 5111781"/>
              <a:gd name="connsiteX1563" fmla="*/ 436252 w 4817326"/>
              <a:gd name="connsiteY1563" fmla="*/ 3752657 h 5111781"/>
              <a:gd name="connsiteX1564" fmla="*/ 376785 w 4817326"/>
              <a:gd name="connsiteY1564" fmla="*/ 3748706 h 5111781"/>
              <a:gd name="connsiteX1565" fmla="*/ 319117 w 4817326"/>
              <a:gd name="connsiteY1565" fmla="*/ 3740266 h 5111781"/>
              <a:gd name="connsiteX1566" fmla="*/ 332339 w 4817326"/>
              <a:gd name="connsiteY1566" fmla="*/ 3736566 h 5111781"/>
              <a:gd name="connsiteX1567" fmla="*/ 323434 w 4817326"/>
              <a:gd name="connsiteY1567" fmla="*/ 3722453 h 5111781"/>
              <a:gd name="connsiteX1568" fmla="*/ 436443 w 4817326"/>
              <a:gd name="connsiteY1568" fmla="*/ 3724043 h 5111781"/>
              <a:gd name="connsiteX1569" fmla="*/ 358832 w 4817326"/>
              <a:gd name="connsiteY1569" fmla="*/ 3709237 h 5111781"/>
              <a:gd name="connsiteX1570" fmla="*/ 355493 w 4817326"/>
              <a:gd name="connsiteY1570" fmla="*/ 3708726 h 5111781"/>
              <a:gd name="connsiteX1571" fmla="*/ 406854 w 4817326"/>
              <a:gd name="connsiteY1571" fmla="*/ 3697189 h 5111781"/>
              <a:gd name="connsiteX1572" fmla="*/ 337590 w 4817326"/>
              <a:gd name="connsiteY1572" fmla="*/ 3705534 h 5111781"/>
              <a:gd name="connsiteX1573" fmla="*/ 326097 w 4817326"/>
              <a:gd name="connsiteY1573" fmla="*/ 3699788 h 5111781"/>
              <a:gd name="connsiteX1574" fmla="*/ 353893 w 4817326"/>
              <a:gd name="connsiteY1574" fmla="*/ 3697988 h 5111781"/>
              <a:gd name="connsiteX1575" fmla="*/ 128911 w 4817326"/>
              <a:gd name="connsiteY1575" fmla="*/ 3669943 h 5111781"/>
              <a:gd name="connsiteX1576" fmla="*/ 116036 w 4817326"/>
              <a:gd name="connsiteY1576" fmla="*/ 3667762 h 5111781"/>
              <a:gd name="connsiteX1577" fmla="*/ 116767 w 4817326"/>
              <a:gd name="connsiteY1577" fmla="*/ 3667554 h 5111781"/>
              <a:gd name="connsiteX1578" fmla="*/ 184012 w 4817326"/>
              <a:gd name="connsiteY1578" fmla="*/ 3655377 h 5111781"/>
              <a:gd name="connsiteX1579" fmla="*/ 144254 w 4817326"/>
              <a:gd name="connsiteY1579" fmla="*/ 3657240 h 5111781"/>
              <a:gd name="connsiteX1580" fmla="*/ 111951 w 4817326"/>
              <a:gd name="connsiteY1580" fmla="*/ 3662814 h 5111781"/>
              <a:gd name="connsiteX1581" fmla="*/ 97734 w 4817326"/>
              <a:gd name="connsiteY1581" fmla="*/ 3664663 h 5111781"/>
              <a:gd name="connsiteX1582" fmla="*/ 50507 w 4817326"/>
              <a:gd name="connsiteY1582" fmla="*/ 3656667 h 5111781"/>
              <a:gd name="connsiteX1583" fmla="*/ 51698 w 4817326"/>
              <a:gd name="connsiteY1583" fmla="*/ 3653028 h 5111781"/>
              <a:gd name="connsiteX1584" fmla="*/ 46451 w 4817326"/>
              <a:gd name="connsiteY1584" fmla="*/ 3654224 h 5111781"/>
              <a:gd name="connsiteX1585" fmla="*/ 35296 w 4817326"/>
              <a:gd name="connsiteY1585" fmla="*/ 3654091 h 5111781"/>
              <a:gd name="connsiteX1586" fmla="*/ 0 w 4817326"/>
              <a:gd name="connsiteY1586" fmla="*/ 3648114 h 5111781"/>
              <a:gd name="connsiteX1587" fmla="*/ 12563 w 4817326"/>
              <a:gd name="connsiteY1587" fmla="*/ 3645836 h 5111781"/>
              <a:gd name="connsiteX1588" fmla="*/ 17554 w 4817326"/>
              <a:gd name="connsiteY1588" fmla="*/ 3642514 h 5111781"/>
              <a:gd name="connsiteX1589" fmla="*/ 12563 w 4817326"/>
              <a:gd name="connsiteY1589" fmla="*/ 3645836 h 5111781"/>
              <a:gd name="connsiteX1590" fmla="*/ 11185 w 4817326"/>
              <a:gd name="connsiteY1590" fmla="*/ 3637030 h 5111781"/>
              <a:gd name="connsiteX1591" fmla="*/ 47930 w 4817326"/>
              <a:gd name="connsiteY1591" fmla="*/ 3638799 h 5111781"/>
              <a:gd name="connsiteX1592" fmla="*/ 78731 w 4817326"/>
              <a:gd name="connsiteY1592" fmla="*/ 3642802 h 5111781"/>
              <a:gd name="connsiteX1593" fmla="*/ 80319 w 4817326"/>
              <a:gd name="connsiteY1593" fmla="*/ 3645019 h 5111781"/>
              <a:gd name="connsiteX1594" fmla="*/ 81908 w 4817326"/>
              <a:gd name="connsiteY1594" fmla="*/ 3647236 h 5111781"/>
              <a:gd name="connsiteX1595" fmla="*/ 81555 w 4817326"/>
              <a:gd name="connsiteY1595" fmla="*/ 3646744 h 5111781"/>
              <a:gd name="connsiteX1596" fmla="*/ 80319 w 4817326"/>
              <a:gd name="connsiteY1596" fmla="*/ 3645019 h 5111781"/>
              <a:gd name="connsiteX1597" fmla="*/ 79790 w 4817326"/>
              <a:gd name="connsiteY1597" fmla="*/ 3644279 h 5111781"/>
              <a:gd name="connsiteX1598" fmla="*/ 78731 w 4817326"/>
              <a:gd name="connsiteY1598" fmla="*/ 3642802 h 5111781"/>
              <a:gd name="connsiteX1599" fmla="*/ 47930 w 4817326"/>
              <a:gd name="connsiteY1599" fmla="*/ 3638799 h 5111781"/>
              <a:gd name="connsiteX1600" fmla="*/ 10566 w 4817326"/>
              <a:gd name="connsiteY1600" fmla="*/ 3631362 h 5111781"/>
              <a:gd name="connsiteX1601" fmla="*/ 29859 w 4817326"/>
              <a:gd name="connsiteY1601" fmla="*/ 3626350 h 5111781"/>
              <a:gd name="connsiteX1602" fmla="*/ 4592616 w 4817326"/>
              <a:gd name="connsiteY1602" fmla="*/ 3605534 h 5111781"/>
              <a:gd name="connsiteX1603" fmla="*/ 4598214 w 4817326"/>
              <a:gd name="connsiteY1603" fmla="*/ 3605798 h 5111781"/>
              <a:gd name="connsiteX1604" fmla="*/ 4586948 w 4817326"/>
              <a:gd name="connsiteY1604" fmla="*/ 3607129 h 5111781"/>
              <a:gd name="connsiteX1605" fmla="*/ 4590099 w 4817326"/>
              <a:gd name="connsiteY1605" fmla="*/ 3606143 h 5111781"/>
              <a:gd name="connsiteX1606" fmla="*/ 639443 w 4817326"/>
              <a:gd name="connsiteY1606" fmla="*/ 3589600 h 5111781"/>
              <a:gd name="connsiteX1607" fmla="*/ 638802 w 4817326"/>
              <a:gd name="connsiteY1607" fmla="*/ 3591107 h 5111781"/>
              <a:gd name="connsiteX1608" fmla="*/ 641744 w 4817326"/>
              <a:gd name="connsiteY1608" fmla="*/ 3590658 h 5111781"/>
              <a:gd name="connsiteX1609" fmla="*/ 642849 w 4817326"/>
              <a:gd name="connsiteY1609" fmla="*/ 3590029 h 5111781"/>
              <a:gd name="connsiteX1610" fmla="*/ 478954 w 4817326"/>
              <a:gd name="connsiteY1610" fmla="*/ 3526783 h 5111781"/>
              <a:gd name="connsiteX1611" fmla="*/ 456658 w 4817326"/>
              <a:gd name="connsiteY1611" fmla="*/ 3529310 h 5111781"/>
              <a:gd name="connsiteX1612" fmla="*/ 458153 w 4817326"/>
              <a:gd name="connsiteY1612" fmla="*/ 3529705 h 5111781"/>
              <a:gd name="connsiteX1613" fmla="*/ 501111 w 4817326"/>
              <a:gd name="connsiteY1613" fmla="*/ 3533250 h 5111781"/>
              <a:gd name="connsiteX1614" fmla="*/ 493881 w 4817326"/>
              <a:gd name="connsiteY1614" fmla="*/ 3529504 h 5111781"/>
              <a:gd name="connsiteX1615" fmla="*/ 4285130 w 4817326"/>
              <a:gd name="connsiteY1615" fmla="*/ 3526782 h 5111781"/>
              <a:gd name="connsiteX1616" fmla="*/ 4270201 w 4817326"/>
              <a:gd name="connsiteY1616" fmla="*/ 3529502 h 5111781"/>
              <a:gd name="connsiteX1617" fmla="*/ 4262973 w 4817326"/>
              <a:gd name="connsiteY1617" fmla="*/ 3533250 h 5111781"/>
              <a:gd name="connsiteX1618" fmla="*/ 4305930 w 4817326"/>
              <a:gd name="connsiteY1618" fmla="*/ 3529705 h 5111781"/>
              <a:gd name="connsiteX1619" fmla="*/ 4307426 w 4817326"/>
              <a:gd name="connsiteY1619" fmla="*/ 3529309 h 5111781"/>
              <a:gd name="connsiteX1620" fmla="*/ 4401538 w 4817326"/>
              <a:gd name="connsiteY1620" fmla="*/ 3521318 h 5111781"/>
              <a:gd name="connsiteX1621" fmla="*/ 4391082 w 4817326"/>
              <a:gd name="connsiteY1621" fmla="*/ 3522974 h 5111781"/>
              <a:gd name="connsiteX1622" fmla="*/ 4359784 w 4817326"/>
              <a:gd name="connsiteY1622" fmla="*/ 3524636 h 5111781"/>
              <a:gd name="connsiteX1623" fmla="*/ 4334710 w 4817326"/>
              <a:gd name="connsiteY1623" fmla="*/ 3524968 h 5111781"/>
              <a:gd name="connsiteX1624" fmla="*/ 4346731 w 4817326"/>
              <a:gd name="connsiteY1624" fmla="*/ 3527018 h 5111781"/>
              <a:gd name="connsiteX1625" fmla="*/ 4379972 w 4817326"/>
              <a:gd name="connsiteY1625" fmla="*/ 3524474 h 5111781"/>
              <a:gd name="connsiteX1626" fmla="*/ 4407585 w 4817326"/>
              <a:gd name="connsiteY1626" fmla="*/ 3522282 h 5111781"/>
              <a:gd name="connsiteX1627" fmla="*/ 531281 w 4817326"/>
              <a:gd name="connsiteY1627" fmla="*/ 3494820 h 5111781"/>
              <a:gd name="connsiteX1628" fmla="*/ 532393 w 4817326"/>
              <a:gd name="connsiteY1628" fmla="*/ 3496330 h 5111781"/>
              <a:gd name="connsiteX1629" fmla="*/ 532345 w 4817326"/>
              <a:gd name="connsiteY1629" fmla="*/ 3496265 h 5111781"/>
              <a:gd name="connsiteX1630" fmla="*/ 4232803 w 4817326"/>
              <a:gd name="connsiteY1630" fmla="*/ 3494819 h 5111781"/>
              <a:gd name="connsiteX1631" fmla="*/ 4231738 w 4817326"/>
              <a:gd name="connsiteY1631" fmla="*/ 3496264 h 5111781"/>
              <a:gd name="connsiteX1632" fmla="*/ 4231692 w 4817326"/>
              <a:gd name="connsiteY1632" fmla="*/ 3496330 h 5111781"/>
              <a:gd name="connsiteX1633" fmla="*/ 254466 w 4817326"/>
              <a:gd name="connsiteY1633" fmla="*/ 3490186 h 5111781"/>
              <a:gd name="connsiteX1634" fmla="*/ 263600 w 4817326"/>
              <a:gd name="connsiteY1634" fmla="*/ 3491568 h 5111781"/>
              <a:gd name="connsiteX1635" fmla="*/ 360565 w 4817326"/>
              <a:gd name="connsiteY1635" fmla="*/ 3500740 h 5111781"/>
              <a:gd name="connsiteX1636" fmla="*/ 366691 w 4817326"/>
              <a:gd name="connsiteY1636" fmla="*/ 3499192 h 5111781"/>
              <a:gd name="connsiteX1637" fmla="*/ 363763 w 4817326"/>
              <a:gd name="connsiteY1637" fmla="*/ 3502231 h 5111781"/>
              <a:gd name="connsiteX1638" fmla="*/ 387996 w 4817326"/>
              <a:gd name="connsiteY1638" fmla="*/ 3517447 h 5111781"/>
              <a:gd name="connsiteX1639" fmla="*/ 389262 w 4817326"/>
              <a:gd name="connsiteY1639" fmla="*/ 3517970 h 5111781"/>
              <a:gd name="connsiteX1640" fmla="*/ 384804 w 4817326"/>
              <a:gd name="connsiteY1640" fmla="*/ 3519297 h 5111781"/>
              <a:gd name="connsiteX1641" fmla="*/ 394300 w 4817326"/>
              <a:gd name="connsiteY1641" fmla="*/ 3524105 h 5111781"/>
              <a:gd name="connsiteX1642" fmla="*/ 373002 w 4817326"/>
              <a:gd name="connsiteY1642" fmla="*/ 3522974 h 5111781"/>
              <a:gd name="connsiteX1643" fmla="*/ 370644 w 4817326"/>
              <a:gd name="connsiteY1643" fmla="*/ 3522601 h 5111781"/>
              <a:gd name="connsiteX1644" fmla="*/ 374100 w 4817326"/>
              <a:gd name="connsiteY1644" fmla="*/ 3521559 h 5111781"/>
              <a:gd name="connsiteX1645" fmla="*/ 358851 w 4817326"/>
              <a:gd name="connsiteY1645" fmla="*/ 3517973 h 5111781"/>
              <a:gd name="connsiteX1646" fmla="*/ 340545 w 4817326"/>
              <a:gd name="connsiteY1646" fmla="*/ 3515201 h 5111781"/>
              <a:gd name="connsiteX1647" fmla="*/ 345814 w 4817326"/>
              <a:gd name="connsiteY1647" fmla="*/ 3514973 h 5111781"/>
              <a:gd name="connsiteX1648" fmla="*/ 342495 w 4817326"/>
              <a:gd name="connsiteY1648" fmla="*/ 3512776 h 5111781"/>
              <a:gd name="connsiteX1649" fmla="*/ 344200 w 4817326"/>
              <a:gd name="connsiteY1649" fmla="*/ 3512407 h 5111781"/>
              <a:gd name="connsiteX1650" fmla="*/ 337184 w 4817326"/>
              <a:gd name="connsiteY1650" fmla="*/ 3506113 h 5111781"/>
              <a:gd name="connsiteX1651" fmla="*/ 334996 w 4817326"/>
              <a:gd name="connsiteY1651" fmla="*/ 3505656 h 5111781"/>
              <a:gd name="connsiteX1652" fmla="*/ 334749 w 4817326"/>
              <a:gd name="connsiteY1652" fmla="*/ 3505406 h 5111781"/>
              <a:gd name="connsiteX1653" fmla="*/ 332572 w 4817326"/>
              <a:gd name="connsiteY1653" fmla="*/ 3505149 h 5111781"/>
              <a:gd name="connsiteX1654" fmla="*/ 305027 w 4817326"/>
              <a:gd name="connsiteY1654" fmla="*/ 3499386 h 5111781"/>
              <a:gd name="connsiteX1655" fmla="*/ 264330 w 4817326"/>
              <a:gd name="connsiteY1655" fmla="*/ 3493365 h 5111781"/>
              <a:gd name="connsiteX1656" fmla="*/ 253107 w 4817326"/>
              <a:gd name="connsiteY1656" fmla="*/ 3491930 h 5111781"/>
              <a:gd name="connsiteX1657" fmla="*/ 250820 w 4817326"/>
              <a:gd name="connsiteY1657" fmla="*/ 3490989 h 5111781"/>
              <a:gd name="connsiteX1658" fmla="*/ 641238 w 4817326"/>
              <a:gd name="connsiteY1658" fmla="*/ 3422942 h 5111781"/>
              <a:gd name="connsiteX1659" fmla="*/ 640336 w 4817326"/>
              <a:gd name="connsiteY1659" fmla="*/ 3424310 h 5111781"/>
              <a:gd name="connsiteX1660" fmla="*/ 643311 w 4817326"/>
              <a:gd name="connsiteY1660" fmla="*/ 3424396 h 5111781"/>
              <a:gd name="connsiteX1661" fmla="*/ 644511 w 4817326"/>
              <a:gd name="connsiteY1661" fmla="*/ 3423976 h 5111781"/>
              <a:gd name="connsiteX1662" fmla="*/ 314459 w 4817326"/>
              <a:gd name="connsiteY1662" fmla="*/ 3421332 h 5111781"/>
              <a:gd name="connsiteX1663" fmla="*/ 322638 w 4817326"/>
              <a:gd name="connsiteY1663" fmla="*/ 3421638 h 5111781"/>
              <a:gd name="connsiteX1664" fmla="*/ 321618 w 4817326"/>
              <a:gd name="connsiteY1664" fmla="*/ 3424228 h 5111781"/>
              <a:gd name="connsiteX1665" fmla="*/ 308033 w 4817326"/>
              <a:gd name="connsiteY1665" fmla="*/ 3424627 h 5111781"/>
              <a:gd name="connsiteX1666" fmla="*/ 314459 w 4817326"/>
              <a:gd name="connsiteY1666" fmla="*/ 3421332 h 5111781"/>
              <a:gd name="connsiteX1667" fmla="*/ 4449624 w 4817326"/>
              <a:gd name="connsiteY1667" fmla="*/ 3421331 h 5111781"/>
              <a:gd name="connsiteX1668" fmla="*/ 4456051 w 4817326"/>
              <a:gd name="connsiteY1668" fmla="*/ 3424626 h 5111781"/>
              <a:gd name="connsiteX1669" fmla="*/ 4442466 w 4817326"/>
              <a:gd name="connsiteY1669" fmla="*/ 3424227 h 5111781"/>
              <a:gd name="connsiteX1670" fmla="*/ 4441445 w 4817326"/>
              <a:gd name="connsiteY1670" fmla="*/ 3421636 h 5111781"/>
              <a:gd name="connsiteX1671" fmla="*/ 4449624 w 4817326"/>
              <a:gd name="connsiteY1671" fmla="*/ 3421331 h 5111781"/>
              <a:gd name="connsiteX1672" fmla="*/ 370937 w 4817326"/>
              <a:gd name="connsiteY1672" fmla="*/ 3419930 h 5111781"/>
              <a:gd name="connsiteX1673" fmla="*/ 405513 w 4817326"/>
              <a:gd name="connsiteY1673" fmla="*/ 3435199 h 5111781"/>
              <a:gd name="connsiteX1674" fmla="*/ 412786 w 4817326"/>
              <a:gd name="connsiteY1674" fmla="*/ 3438055 h 5111781"/>
              <a:gd name="connsiteX1675" fmla="*/ 368111 w 4817326"/>
              <a:gd name="connsiteY1675" fmla="*/ 3442476 h 5111781"/>
              <a:gd name="connsiteX1676" fmla="*/ 370504 w 4817326"/>
              <a:gd name="connsiteY1676" fmla="*/ 3433780 h 5111781"/>
              <a:gd name="connsiteX1677" fmla="*/ 381804 w 4817326"/>
              <a:gd name="connsiteY1677" fmla="*/ 3431037 h 5111781"/>
              <a:gd name="connsiteX1678" fmla="*/ 370611 w 4817326"/>
              <a:gd name="connsiteY1678" fmla="*/ 3429392 h 5111781"/>
              <a:gd name="connsiteX1679" fmla="*/ 342539 w 4817326"/>
              <a:gd name="connsiteY1679" fmla="*/ 3424762 h 5111781"/>
              <a:gd name="connsiteX1680" fmla="*/ 350832 w 4817326"/>
              <a:gd name="connsiteY1680" fmla="*/ 3423606 h 5111781"/>
              <a:gd name="connsiteX1681" fmla="*/ 4390803 w 4817326"/>
              <a:gd name="connsiteY1681" fmla="*/ 3414443 h 5111781"/>
              <a:gd name="connsiteX1682" fmla="*/ 4384622 w 4817326"/>
              <a:gd name="connsiteY1682" fmla="*/ 3417058 h 5111781"/>
              <a:gd name="connsiteX1683" fmla="*/ 4390803 w 4817326"/>
              <a:gd name="connsiteY1683" fmla="*/ 3414443 h 5111781"/>
              <a:gd name="connsiteX1684" fmla="*/ 356419 w 4817326"/>
              <a:gd name="connsiteY1684" fmla="*/ 3413763 h 5111781"/>
              <a:gd name="connsiteX1685" fmla="*/ 356999 w 4817326"/>
              <a:gd name="connsiteY1685" fmla="*/ 3413775 h 5111781"/>
              <a:gd name="connsiteX1686" fmla="*/ 357373 w 4817326"/>
              <a:gd name="connsiteY1686" fmla="*/ 3413940 h 5111781"/>
              <a:gd name="connsiteX1687" fmla="*/ 354657 w 4817326"/>
              <a:gd name="connsiteY1687" fmla="*/ 3414342 h 5111781"/>
              <a:gd name="connsiteX1688" fmla="*/ 288449 w 4817326"/>
              <a:gd name="connsiteY1688" fmla="*/ 3410676 h 5111781"/>
              <a:gd name="connsiteX1689" fmla="*/ 332187 w 4817326"/>
              <a:gd name="connsiteY1689" fmla="*/ 3416373 h 5111781"/>
              <a:gd name="connsiteX1690" fmla="*/ 340532 w 4817326"/>
              <a:gd name="connsiteY1690" fmla="*/ 3416434 h 5111781"/>
              <a:gd name="connsiteX1691" fmla="*/ 314460 w 4817326"/>
              <a:gd name="connsiteY1691" fmla="*/ 3420297 h 5111781"/>
              <a:gd name="connsiteX1692" fmla="*/ 308684 w 4817326"/>
              <a:gd name="connsiteY1692" fmla="*/ 3419384 h 5111781"/>
              <a:gd name="connsiteX1693" fmla="*/ 268814 w 4817326"/>
              <a:gd name="connsiteY1693" fmla="*/ 3414629 h 5111781"/>
              <a:gd name="connsiteX1694" fmla="*/ 260566 w 4817326"/>
              <a:gd name="connsiteY1694" fmla="*/ 3413524 h 5111781"/>
              <a:gd name="connsiteX1695" fmla="*/ 4677338 w 4817326"/>
              <a:gd name="connsiteY1695" fmla="*/ 3398878 h 5111781"/>
              <a:gd name="connsiteX1696" fmla="*/ 4687277 w 4817326"/>
              <a:gd name="connsiteY1696" fmla="*/ 3401021 h 5111781"/>
              <a:gd name="connsiteX1697" fmla="*/ 4674666 w 4817326"/>
              <a:gd name="connsiteY1697" fmla="*/ 3399203 h 5111781"/>
              <a:gd name="connsiteX1698" fmla="*/ 470782 w 4817326"/>
              <a:gd name="connsiteY1698" fmla="*/ 3393387 h 5111781"/>
              <a:gd name="connsiteX1699" fmla="*/ 472029 w 4817326"/>
              <a:gd name="connsiteY1699" fmla="*/ 3393760 h 5111781"/>
              <a:gd name="connsiteX1700" fmla="*/ 490594 w 4817326"/>
              <a:gd name="connsiteY1700" fmla="*/ 3398912 h 5111781"/>
              <a:gd name="connsiteX1701" fmla="*/ 477389 w 4817326"/>
              <a:gd name="connsiteY1701" fmla="*/ 3401224 h 5111781"/>
              <a:gd name="connsiteX1702" fmla="*/ 398463 w 4817326"/>
              <a:gd name="connsiteY1702" fmla="*/ 3409908 h 5111781"/>
              <a:gd name="connsiteX1703" fmla="*/ 398404 w 4817326"/>
              <a:gd name="connsiteY1703" fmla="*/ 3409875 h 5111781"/>
              <a:gd name="connsiteX1704" fmla="*/ 431530 w 4817326"/>
              <a:gd name="connsiteY1704" fmla="*/ 3403019 h 5111781"/>
              <a:gd name="connsiteX1705" fmla="*/ 424745 w 4817326"/>
              <a:gd name="connsiteY1705" fmla="*/ 3404015 h 5111781"/>
              <a:gd name="connsiteX1706" fmla="*/ 418034 w 4817326"/>
              <a:gd name="connsiteY1706" fmla="*/ 3402445 h 5111781"/>
              <a:gd name="connsiteX1707" fmla="*/ 407084 w 4817326"/>
              <a:gd name="connsiteY1707" fmla="*/ 3396531 h 5111781"/>
              <a:gd name="connsiteX1708" fmla="*/ 432621 w 4817326"/>
              <a:gd name="connsiteY1708" fmla="*/ 3393416 h 5111781"/>
              <a:gd name="connsiteX1709" fmla="*/ 4366550 w 4817326"/>
              <a:gd name="connsiteY1709" fmla="*/ 3384179 h 5111781"/>
              <a:gd name="connsiteX1710" fmla="*/ 4374660 w 4817326"/>
              <a:gd name="connsiteY1710" fmla="*/ 3387083 h 5111781"/>
              <a:gd name="connsiteX1711" fmla="*/ 4359079 w 4817326"/>
              <a:gd name="connsiteY1711" fmla="*/ 3384691 h 5111781"/>
              <a:gd name="connsiteX1712" fmla="*/ 4366550 w 4817326"/>
              <a:gd name="connsiteY1712" fmla="*/ 3384179 h 5111781"/>
              <a:gd name="connsiteX1713" fmla="*/ 397533 w 4817326"/>
              <a:gd name="connsiteY1713" fmla="*/ 3384179 h 5111781"/>
              <a:gd name="connsiteX1714" fmla="*/ 405006 w 4817326"/>
              <a:gd name="connsiteY1714" fmla="*/ 3384690 h 5111781"/>
              <a:gd name="connsiteX1715" fmla="*/ 389422 w 4817326"/>
              <a:gd name="connsiteY1715" fmla="*/ 3387083 h 5111781"/>
              <a:gd name="connsiteX1716" fmla="*/ 397533 w 4817326"/>
              <a:gd name="connsiteY1716" fmla="*/ 3384179 h 5111781"/>
              <a:gd name="connsiteX1717" fmla="*/ 4199504 w 4817326"/>
              <a:gd name="connsiteY1717" fmla="*/ 3380824 h 5111781"/>
              <a:gd name="connsiteX1718" fmla="*/ 4196350 w 4817326"/>
              <a:gd name="connsiteY1718" fmla="*/ 3380838 h 5111781"/>
              <a:gd name="connsiteX1719" fmla="*/ 4217017 w 4817326"/>
              <a:gd name="connsiteY1719" fmla="*/ 3383686 h 5111781"/>
              <a:gd name="connsiteX1720" fmla="*/ 4216483 w 4817326"/>
              <a:gd name="connsiteY1720" fmla="*/ 3383563 h 5111781"/>
              <a:gd name="connsiteX1721" fmla="*/ 4199504 w 4817326"/>
              <a:gd name="connsiteY1721" fmla="*/ 3380824 h 5111781"/>
              <a:gd name="connsiteX1722" fmla="*/ 389368 w 4817326"/>
              <a:gd name="connsiteY1722" fmla="*/ 3379792 h 5111781"/>
              <a:gd name="connsiteX1723" fmla="*/ 387667 w 4817326"/>
              <a:gd name="connsiteY1723" fmla="*/ 3380083 h 5111781"/>
              <a:gd name="connsiteX1724" fmla="*/ 387861 w 4817326"/>
              <a:gd name="connsiteY1724" fmla="*/ 3379840 h 5111781"/>
              <a:gd name="connsiteX1725" fmla="*/ 424900 w 4817326"/>
              <a:gd name="connsiteY1725" fmla="*/ 3379674 h 5111781"/>
              <a:gd name="connsiteX1726" fmla="*/ 434830 w 4817326"/>
              <a:gd name="connsiteY1726" fmla="*/ 3382642 h 5111781"/>
              <a:gd name="connsiteX1727" fmla="*/ 430971 w 4817326"/>
              <a:gd name="connsiteY1727" fmla="*/ 3383303 h 5111781"/>
              <a:gd name="connsiteX1728" fmla="*/ 405006 w 4817326"/>
              <a:gd name="connsiteY1728" fmla="*/ 3384690 h 5111781"/>
              <a:gd name="connsiteX1729" fmla="*/ 420800 w 4817326"/>
              <a:gd name="connsiteY1729" fmla="*/ 3380547 h 5111781"/>
              <a:gd name="connsiteX1730" fmla="*/ 326410 w 4817326"/>
              <a:gd name="connsiteY1730" fmla="*/ 3350237 h 5111781"/>
              <a:gd name="connsiteX1731" fmla="*/ 332894 w 4817326"/>
              <a:gd name="connsiteY1731" fmla="*/ 3352175 h 5111781"/>
              <a:gd name="connsiteX1732" fmla="*/ 323570 w 4817326"/>
              <a:gd name="connsiteY1732" fmla="*/ 3350953 h 5111781"/>
              <a:gd name="connsiteX1733" fmla="*/ 323025 w 4817326"/>
              <a:gd name="connsiteY1733" fmla="*/ 3350886 h 5111781"/>
              <a:gd name="connsiteX1734" fmla="*/ 4577252 w 4817326"/>
              <a:gd name="connsiteY1734" fmla="*/ 3349577 h 5111781"/>
              <a:gd name="connsiteX1735" fmla="*/ 4583005 w 4817326"/>
              <a:gd name="connsiteY1735" fmla="*/ 3352906 h 5111781"/>
              <a:gd name="connsiteX1736" fmla="*/ 4573869 w 4817326"/>
              <a:gd name="connsiteY1736" fmla="*/ 3350814 h 5111781"/>
              <a:gd name="connsiteX1737" fmla="*/ 4577252 w 4817326"/>
              <a:gd name="connsiteY1737" fmla="*/ 3349577 h 5111781"/>
              <a:gd name="connsiteX1738" fmla="*/ 4568119 w 4817326"/>
              <a:gd name="connsiteY1738" fmla="*/ 3347486 h 5111781"/>
              <a:gd name="connsiteX1739" fmla="*/ 4573869 w 4817326"/>
              <a:gd name="connsiteY1739" fmla="*/ 3350814 h 5111781"/>
              <a:gd name="connsiteX1740" fmla="*/ 4564733 w 4817326"/>
              <a:gd name="connsiteY1740" fmla="*/ 3348724 h 5111781"/>
              <a:gd name="connsiteX1741" fmla="*/ 4568119 w 4817326"/>
              <a:gd name="connsiteY1741" fmla="*/ 3347486 h 5111781"/>
              <a:gd name="connsiteX1742" fmla="*/ 4551346 w 4817326"/>
              <a:gd name="connsiteY1742" fmla="*/ 3344385 h 5111781"/>
              <a:gd name="connsiteX1743" fmla="*/ 4564733 w 4817326"/>
              <a:gd name="connsiteY1743" fmla="*/ 3348724 h 5111781"/>
              <a:gd name="connsiteX1744" fmla="*/ 4540095 w 4817326"/>
              <a:gd name="connsiteY1744" fmla="*/ 3344956 h 5111781"/>
              <a:gd name="connsiteX1745" fmla="*/ 4551346 w 4817326"/>
              <a:gd name="connsiteY1745" fmla="*/ 3344385 h 5111781"/>
              <a:gd name="connsiteX1746" fmla="*/ 301637 w 4817326"/>
              <a:gd name="connsiteY1746" fmla="*/ 3342833 h 5111781"/>
              <a:gd name="connsiteX1747" fmla="*/ 319778 w 4817326"/>
              <a:gd name="connsiteY1747" fmla="*/ 3348256 h 5111781"/>
              <a:gd name="connsiteX1748" fmla="*/ 312040 w 4817326"/>
              <a:gd name="connsiteY1748" fmla="*/ 3349546 h 5111781"/>
              <a:gd name="connsiteX1749" fmla="*/ 283911 w 4817326"/>
              <a:gd name="connsiteY1749" fmla="*/ 3346115 h 5111781"/>
              <a:gd name="connsiteX1750" fmla="*/ 283447 w 4817326"/>
              <a:gd name="connsiteY1750" fmla="*/ 3345857 h 5111781"/>
              <a:gd name="connsiteX1751" fmla="*/ 267715 w 4817326"/>
              <a:gd name="connsiteY1751" fmla="*/ 3337097 h 5111781"/>
              <a:gd name="connsiteX1752" fmla="*/ 272083 w 4817326"/>
              <a:gd name="connsiteY1752" fmla="*/ 3337417 h 5111781"/>
              <a:gd name="connsiteX1753" fmla="*/ 269123 w 4817326"/>
              <a:gd name="connsiteY1753" fmla="*/ 3337881 h 5111781"/>
              <a:gd name="connsiteX1754" fmla="*/ 392640 w 4817326"/>
              <a:gd name="connsiteY1754" fmla="*/ 3318937 h 5111781"/>
              <a:gd name="connsiteX1755" fmla="*/ 386035 w 4817326"/>
              <a:gd name="connsiteY1755" fmla="*/ 3319547 h 5111781"/>
              <a:gd name="connsiteX1756" fmla="*/ 388121 w 4817326"/>
              <a:gd name="connsiteY1756" fmla="*/ 3324140 h 5111781"/>
              <a:gd name="connsiteX1757" fmla="*/ 393023 w 4817326"/>
              <a:gd name="connsiteY1757" fmla="*/ 3324286 h 5111781"/>
              <a:gd name="connsiteX1758" fmla="*/ 394838 w 4817326"/>
              <a:gd name="connsiteY1758" fmla="*/ 3323994 h 5111781"/>
              <a:gd name="connsiteX1759" fmla="*/ 401152 w 4817326"/>
              <a:gd name="connsiteY1759" fmla="*/ 3321451 h 5111781"/>
              <a:gd name="connsiteX1760" fmla="*/ 401705 w 4817326"/>
              <a:gd name="connsiteY1760" fmla="*/ 3319213 h 5111781"/>
              <a:gd name="connsiteX1761" fmla="*/ 392640 w 4817326"/>
              <a:gd name="connsiteY1761" fmla="*/ 3318937 h 5111781"/>
              <a:gd name="connsiteX1762" fmla="*/ 4371444 w 4817326"/>
              <a:gd name="connsiteY1762" fmla="*/ 3318936 h 5111781"/>
              <a:gd name="connsiteX1763" fmla="*/ 4362378 w 4817326"/>
              <a:gd name="connsiteY1763" fmla="*/ 3319212 h 5111781"/>
              <a:gd name="connsiteX1764" fmla="*/ 4362930 w 4817326"/>
              <a:gd name="connsiteY1764" fmla="*/ 3321451 h 5111781"/>
              <a:gd name="connsiteX1765" fmla="*/ 4369245 w 4817326"/>
              <a:gd name="connsiteY1765" fmla="*/ 3323993 h 5111781"/>
              <a:gd name="connsiteX1766" fmla="*/ 4371059 w 4817326"/>
              <a:gd name="connsiteY1766" fmla="*/ 3324285 h 5111781"/>
              <a:gd name="connsiteX1767" fmla="*/ 4375961 w 4817326"/>
              <a:gd name="connsiteY1767" fmla="*/ 3324140 h 5111781"/>
              <a:gd name="connsiteX1768" fmla="*/ 4378050 w 4817326"/>
              <a:gd name="connsiteY1768" fmla="*/ 3319547 h 5111781"/>
              <a:gd name="connsiteX1769" fmla="*/ 4371444 w 4817326"/>
              <a:gd name="connsiteY1769" fmla="*/ 3318936 h 5111781"/>
              <a:gd name="connsiteX1770" fmla="*/ 4405144 w 4817326"/>
              <a:gd name="connsiteY1770" fmla="*/ 3313845 h 5111781"/>
              <a:gd name="connsiteX1771" fmla="*/ 4401714 w 4817326"/>
              <a:gd name="connsiteY1771" fmla="*/ 3316890 h 5111781"/>
              <a:gd name="connsiteX1772" fmla="*/ 4405144 w 4817326"/>
              <a:gd name="connsiteY1772" fmla="*/ 3313845 h 5111781"/>
              <a:gd name="connsiteX1773" fmla="*/ 358941 w 4817326"/>
              <a:gd name="connsiteY1773" fmla="*/ 3313845 h 5111781"/>
              <a:gd name="connsiteX1774" fmla="*/ 362370 w 4817326"/>
              <a:gd name="connsiteY1774" fmla="*/ 3316891 h 5111781"/>
              <a:gd name="connsiteX1775" fmla="*/ 358941 w 4817326"/>
              <a:gd name="connsiteY1775" fmla="*/ 3313845 h 5111781"/>
              <a:gd name="connsiteX1776" fmla="*/ 295680 w 4817326"/>
              <a:gd name="connsiteY1776" fmla="*/ 3304158 h 5111781"/>
              <a:gd name="connsiteX1777" fmla="*/ 313154 w 4817326"/>
              <a:gd name="connsiteY1777" fmla="*/ 3306272 h 5111781"/>
              <a:gd name="connsiteX1778" fmla="*/ 280679 w 4817326"/>
              <a:gd name="connsiteY1778" fmla="*/ 3310782 h 5111781"/>
              <a:gd name="connsiteX1779" fmla="*/ 260064 w 4817326"/>
              <a:gd name="connsiteY1779" fmla="*/ 3304376 h 5111781"/>
              <a:gd name="connsiteX1780" fmla="*/ 4590368 w 4817326"/>
              <a:gd name="connsiteY1780" fmla="*/ 3301483 h 5111781"/>
              <a:gd name="connsiteX1781" fmla="*/ 4589701 w 4817326"/>
              <a:gd name="connsiteY1781" fmla="*/ 3302193 h 5111781"/>
              <a:gd name="connsiteX1782" fmla="*/ 4610617 w 4817326"/>
              <a:gd name="connsiteY1782" fmla="*/ 3307678 h 5111781"/>
              <a:gd name="connsiteX1783" fmla="*/ 4618471 w 4817326"/>
              <a:gd name="connsiteY1783" fmla="*/ 3309586 h 5111781"/>
              <a:gd name="connsiteX1784" fmla="*/ 4605865 w 4817326"/>
              <a:gd name="connsiteY1784" fmla="*/ 3311153 h 5111781"/>
              <a:gd name="connsiteX1785" fmla="*/ 4523379 w 4817326"/>
              <a:gd name="connsiteY1785" fmla="*/ 3318846 h 5111781"/>
              <a:gd name="connsiteX1786" fmla="*/ 4492667 w 4817326"/>
              <a:gd name="connsiteY1786" fmla="*/ 3312068 h 5111781"/>
              <a:gd name="connsiteX1787" fmla="*/ 4450931 w 4817326"/>
              <a:gd name="connsiteY1787" fmla="*/ 3306273 h 5111781"/>
              <a:gd name="connsiteX1788" fmla="*/ 4468403 w 4817326"/>
              <a:gd name="connsiteY1788" fmla="*/ 3304158 h 5111781"/>
              <a:gd name="connsiteX1789" fmla="*/ 4550317 w 4817326"/>
              <a:gd name="connsiteY1789" fmla="*/ 3304659 h 5111781"/>
              <a:gd name="connsiteX1790" fmla="*/ 530339 w 4817326"/>
              <a:gd name="connsiteY1790" fmla="*/ 3297908 h 5111781"/>
              <a:gd name="connsiteX1791" fmla="*/ 521922 w 4817326"/>
              <a:gd name="connsiteY1791" fmla="*/ 3299502 h 5111781"/>
              <a:gd name="connsiteX1792" fmla="*/ 521313 w 4817326"/>
              <a:gd name="connsiteY1792" fmla="*/ 3300098 h 5111781"/>
              <a:gd name="connsiteX1793" fmla="*/ 522716 w 4817326"/>
              <a:gd name="connsiteY1793" fmla="*/ 3300588 h 5111781"/>
              <a:gd name="connsiteX1794" fmla="*/ 529165 w 4817326"/>
              <a:gd name="connsiteY1794" fmla="*/ 3300285 h 5111781"/>
              <a:gd name="connsiteX1795" fmla="*/ 4233745 w 4817326"/>
              <a:gd name="connsiteY1795" fmla="*/ 3297908 h 5111781"/>
              <a:gd name="connsiteX1796" fmla="*/ 4234918 w 4817326"/>
              <a:gd name="connsiteY1796" fmla="*/ 3300284 h 5111781"/>
              <a:gd name="connsiteX1797" fmla="*/ 4241369 w 4817326"/>
              <a:gd name="connsiteY1797" fmla="*/ 3300587 h 5111781"/>
              <a:gd name="connsiteX1798" fmla="*/ 4242772 w 4817326"/>
              <a:gd name="connsiteY1798" fmla="*/ 3300097 h 5111781"/>
              <a:gd name="connsiteX1799" fmla="*/ 4242162 w 4817326"/>
              <a:gd name="connsiteY1799" fmla="*/ 3299501 h 5111781"/>
              <a:gd name="connsiteX1800" fmla="*/ 379442 w 4817326"/>
              <a:gd name="connsiteY1800" fmla="*/ 3292666 h 5111781"/>
              <a:gd name="connsiteX1801" fmla="*/ 409814 w 4817326"/>
              <a:gd name="connsiteY1801" fmla="*/ 3293560 h 5111781"/>
              <a:gd name="connsiteX1802" fmla="*/ 416143 w 4817326"/>
              <a:gd name="connsiteY1802" fmla="*/ 3294050 h 5111781"/>
              <a:gd name="connsiteX1803" fmla="*/ 370434 w 4817326"/>
              <a:gd name="connsiteY1803" fmla="*/ 3299437 h 5111781"/>
              <a:gd name="connsiteX1804" fmla="*/ 359087 w 4817326"/>
              <a:gd name="connsiteY1804" fmla="*/ 3295537 h 5111781"/>
              <a:gd name="connsiteX1805" fmla="*/ 4384641 w 4817326"/>
              <a:gd name="connsiteY1805" fmla="*/ 3292664 h 5111781"/>
              <a:gd name="connsiteX1806" fmla="*/ 4413292 w 4817326"/>
              <a:gd name="connsiteY1806" fmla="*/ 3296707 h 5111781"/>
              <a:gd name="connsiteX1807" fmla="*/ 4409236 w 4817326"/>
              <a:gd name="connsiteY1807" fmla="*/ 3300067 h 5111781"/>
              <a:gd name="connsiteX1808" fmla="*/ 4406634 w 4817326"/>
              <a:gd name="connsiteY1808" fmla="*/ 3300966 h 5111781"/>
              <a:gd name="connsiteX1809" fmla="*/ 4347941 w 4817326"/>
              <a:gd name="connsiteY1809" fmla="*/ 3294049 h 5111781"/>
              <a:gd name="connsiteX1810" fmla="*/ 4354268 w 4817326"/>
              <a:gd name="connsiteY1810" fmla="*/ 3293559 h 5111781"/>
              <a:gd name="connsiteX1811" fmla="*/ 4384641 w 4817326"/>
              <a:gd name="connsiteY1811" fmla="*/ 3292664 h 5111781"/>
              <a:gd name="connsiteX1812" fmla="*/ 4720147 w 4817326"/>
              <a:gd name="connsiteY1812" fmla="*/ 3289303 h 5111781"/>
              <a:gd name="connsiteX1813" fmla="*/ 4728182 w 4817326"/>
              <a:gd name="connsiteY1813" fmla="*/ 3290861 h 5111781"/>
              <a:gd name="connsiteX1814" fmla="*/ 4737545 w 4817326"/>
              <a:gd name="connsiteY1814" fmla="*/ 3293378 h 5111781"/>
              <a:gd name="connsiteX1815" fmla="*/ 4704465 w 4817326"/>
              <a:gd name="connsiteY1815" fmla="*/ 3298899 h 5111781"/>
              <a:gd name="connsiteX1816" fmla="*/ 4672685 w 4817326"/>
              <a:gd name="connsiteY1816" fmla="*/ 3302848 h 5111781"/>
              <a:gd name="connsiteX1817" fmla="*/ 4658039 w 4817326"/>
              <a:gd name="connsiteY1817" fmla="*/ 3298025 h 5111781"/>
              <a:gd name="connsiteX1818" fmla="*/ 4651314 w 4817326"/>
              <a:gd name="connsiteY1818" fmla="*/ 3296337 h 5111781"/>
              <a:gd name="connsiteX1819" fmla="*/ 497168 w 4817326"/>
              <a:gd name="connsiteY1819" fmla="*/ 3280348 h 5111781"/>
              <a:gd name="connsiteX1820" fmla="*/ 503201 w 4817326"/>
              <a:gd name="connsiteY1820" fmla="*/ 3281813 h 5111781"/>
              <a:gd name="connsiteX1821" fmla="*/ 497978 w 4817326"/>
              <a:gd name="connsiteY1821" fmla="*/ 3282346 h 5111781"/>
              <a:gd name="connsiteX1822" fmla="*/ 496916 w 4817326"/>
              <a:gd name="connsiteY1822" fmla="*/ 3279726 h 5111781"/>
              <a:gd name="connsiteX1823" fmla="*/ 497168 w 4817326"/>
              <a:gd name="connsiteY1823" fmla="*/ 3280348 h 5111781"/>
              <a:gd name="connsiteX1824" fmla="*/ 496225 w 4817326"/>
              <a:gd name="connsiteY1824" fmla="*/ 3280119 h 5111781"/>
              <a:gd name="connsiteX1825" fmla="*/ 496293 w 4817326"/>
              <a:gd name="connsiteY1825" fmla="*/ 3279729 h 5111781"/>
              <a:gd name="connsiteX1826" fmla="*/ 728209 w 4817326"/>
              <a:gd name="connsiteY1826" fmla="*/ 3269277 h 5111781"/>
              <a:gd name="connsiteX1827" fmla="*/ 722718 w 4817326"/>
              <a:gd name="connsiteY1827" fmla="*/ 3270441 h 5111781"/>
              <a:gd name="connsiteX1828" fmla="*/ 737719 w 4817326"/>
              <a:gd name="connsiteY1828" fmla="*/ 3273172 h 5111781"/>
              <a:gd name="connsiteX1829" fmla="*/ 752837 w 4817326"/>
              <a:gd name="connsiteY1829" fmla="*/ 3275075 h 5111781"/>
              <a:gd name="connsiteX1830" fmla="*/ 728209 w 4817326"/>
              <a:gd name="connsiteY1830" fmla="*/ 3269277 h 5111781"/>
              <a:gd name="connsiteX1831" fmla="*/ 4035874 w 4817326"/>
              <a:gd name="connsiteY1831" fmla="*/ 3269276 h 5111781"/>
              <a:gd name="connsiteX1832" fmla="*/ 4011246 w 4817326"/>
              <a:gd name="connsiteY1832" fmla="*/ 3275074 h 5111781"/>
              <a:gd name="connsiteX1833" fmla="*/ 4026363 w 4817326"/>
              <a:gd name="connsiteY1833" fmla="*/ 3273171 h 5111781"/>
              <a:gd name="connsiteX1834" fmla="*/ 4041364 w 4817326"/>
              <a:gd name="connsiteY1834" fmla="*/ 3270441 h 5111781"/>
              <a:gd name="connsiteX1835" fmla="*/ 4035874 w 4817326"/>
              <a:gd name="connsiteY1835" fmla="*/ 3269276 h 5111781"/>
              <a:gd name="connsiteX1836" fmla="*/ 610090 w 4817326"/>
              <a:gd name="connsiteY1836" fmla="*/ 3267040 h 5111781"/>
              <a:gd name="connsiteX1837" fmla="*/ 614075 w 4817326"/>
              <a:gd name="connsiteY1837" fmla="*/ 3273028 h 5111781"/>
              <a:gd name="connsiteX1838" fmla="*/ 613811 w 4817326"/>
              <a:gd name="connsiteY1838" fmla="*/ 3268883 h 5111781"/>
              <a:gd name="connsiteX1839" fmla="*/ 610090 w 4817326"/>
              <a:gd name="connsiteY1839" fmla="*/ 3267040 h 5111781"/>
              <a:gd name="connsiteX1840" fmla="*/ 4153993 w 4817326"/>
              <a:gd name="connsiteY1840" fmla="*/ 3267038 h 5111781"/>
              <a:gd name="connsiteX1841" fmla="*/ 4150271 w 4817326"/>
              <a:gd name="connsiteY1841" fmla="*/ 3268883 h 5111781"/>
              <a:gd name="connsiteX1842" fmla="*/ 4150008 w 4817326"/>
              <a:gd name="connsiteY1842" fmla="*/ 3273027 h 5111781"/>
              <a:gd name="connsiteX1843" fmla="*/ 4153993 w 4817326"/>
              <a:gd name="connsiteY1843" fmla="*/ 3267038 h 5111781"/>
              <a:gd name="connsiteX1844" fmla="*/ 3908651 w 4817326"/>
              <a:gd name="connsiteY1844" fmla="*/ 3263883 h 5111781"/>
              <a:gd name="connsiteX1845" fmla="*/ 3870706 w 4817326"/>
              <a:gd name="connsiteY1845" fmla="*/ 3263974 h 5111781"/>
              <a:gd name="connsiteX1846" fmla="*/ 3861243 w 4817326"/>
              <a:gd name="connsiteY1846" fmla="*/ 3267025 h 5111781"/>
              <a:gd name="connsiteX1847" fmla="*/ 3902336 w 4817326"/>
              <a:gd name="connsiteY1847" fmla="*/ 3273058 h 5111781"/>
              <a:gd name="connsiteX1848" fmla="*/ 3943776 w 4817326"/>
              <a:gd name="connsiteY1848" fmla="*/ 3267400 h 5111781"/>
              <a:gd name="connsiteX1849" fmla="*/ 3950606 w 4817326"/>
              <a:gd name="connsiteY1849" fmla="*/ 3267957 h 5111781"/>
              <a:gd name="connsiteX1850" fmla="*/ 3949981 w 4817326"/>
              <a:gd name="connsiteY1850" fmla="*/ 3265919 h 5111781"/>
              <a:gd name="connsiteX1851" fmla="*/ 3948716 w 4817326"/>
              <a:gd name="connsiteY1851" fmla="*/ 3265702 h 5111781"/>
              <a:gd name="connsiteX1852" fmla="*/ 3943776 w 4817326"/>
              <a:gd name="connsiteY1852" fmla="*/ 3267400 h 5111781"/>
              <a:gd name="connsiteX1853" fmla="*/ 3908651 w 4817326"/>
              <a:gd name="connsiteY1853" fmla="*/ 3263883 h 5111781"/>
              <a:gd name="connsiteX1854" fmla="*/ 848952 w 4817326"/>
              <a:gd name="connsiteY1854" fmla="*/ 3263388 h 5111781"/>
              <a:gd name="connsiteX1855" fmla="*/ 854150 w 4817326"/>
              <a:gd name="connsiteY1855" fmla="*/ 3264012 h 5111781"/>
              <a:gd name="connsiteX1856" fmla="*/ 851212 w 4817326"/>
              <a:gd name="connsiteY1856" fmla="*/ 3264306 h 5111781"/>
              <a:gd name="connsiteX1857" fmla="*/ 4303074 w 4817326"/>
              <a:gd name="connsiteY1857" fmla="*/ 3261881 h 5111781"/>
              <a:gd name="connsiteX1858" fmla="*/ 4300250 w 4817326"/>
              <a:gd name="connsiteY1858" fmla="*/ 3265826 h 5111781"/>
              <a:gd name="connsiteX1859" fmla="*/ 4299898 w 4817326"/>
              <a:gd name="connsiteY1859" fmla="*/ 3266317 h 5111781"/>
              <a:gd name="connsiteX1860" fmla="*/ 4299947 w 4817326"/>
              <a:gd name="connsiteY1860" fmla="*/ 3266248 h 5111781"/>
              <a:gd name="connsiteX1861" fmla="*/ 4300250 w 4817326"/>
              <a:gd name="connsiteY1861" fmla="*/ 3265826 h 5111781"/>
              <a:gd name="connsiteX1862" fmla="*/ 4301090 w 4817326"/>
              <a:gd name="connsiteY1862" fmla="*/ 3264654 h 5111781"/>
              <a:gd name="connsiteX1863" fmla="*/ 4303074 w 4817326"/>
              <a:gd name="connsiteY1863" fmla="*/ 3261881 h 5111781"/>
              <a:gd name="connsiteX1864" fmla="*/ 3972871 w 4817326"/>
              <a:gd name="connsiteY1864" fmla="*/ 3253726 h 5111781"/>
              <a:gd name="connsiteX1865" fmla="*/ 3971551 w 4817326"/>
              <a:gd name="connsiteY1865" fmla="*/ 3257300 h 5111781"/>
              <a:gd name="connsiteX1866" fmla="*/ 4007382 w 4817326"/>
              <a:gd name="connsiteY1866" fmla="*/ 3254491 h 5111781"/>
              <a:gd name="connsiteX1867" fmla="*/ 4007582 w 4817326"/>
              <a:gd name="connsiteY1867" fmla="*/ 3254269 h 5111781"/>
              <a:gd name="connsiteX1868" fmla="*/ 3988307 w 4817326"/>
              <a:gd name="connsiteY1868" fmla="*/ 3253953 h 5111781"/>
              <a:gd name="connsiteX1869" fmla="*/ 4026269 w 4817326"/>
              <a:gd name="connsiteY1869" fmla="*/ 3252501 h 5111781"/>
              <a:gd name="connsiteX1870" fmla="*/ 4020550 w 4817326"/>
              <a:gd name="connsiteY1870" fmla="*/ 3253183 h 5111781"/>
              <a:gd name="connsiteX1871" fmla="*/ 4017758 w 4817326"/>
              <a:gd name="connsiteY1871" fmla="*/ 3253864 h 5111781"/>
              <a:gd name="connsiteX1872" fmla="*/ 4018358 w 4817326"/>
              <a:gd name="connsiteY1872" fmla="*/ 3253943 h 5111781"/>
              <a:gd name="connsiteX1873" fmla="*/ 4017091 w 4817326"/>
              <a:gd name="connsiteY1873" fmla="*/ 3254025 h 5111781"/>
              <a:gd name="connsiteX1874" fmla="*/ 4016231 w 4817326"/>
              <a:gd name="connsiteY1874" fmla="*/ 3254235 h 5111781"/>
              <a:gd name="connsiteX1875" fmla="*/ 4013452 w 4817326"/>
              <a:gd name="connsiteY1875" fmla="*/ 3255938 h 5111781"/>
              <a:gd name="connsiteX1876" fmla="*/ 4068795 w 4817326"/>
              <a:gd name="connsiteY1876" fmla="*/ 3260196 h 5111781"/>
              <a:gd name="connsiteX1877" fmla="*/ 4124825 w 4817326"/>
              <a:gd name="connsiteY1877" fmla="*/ 3264247 h 5111781"/>
              <a:gd name="connsiteX1878" fmla="*/ 4026269 w 4817326"/>
              <a:gd name="connsiteY1878" fmla="*/ 3252501 h 5111781"/>
              <a:gd name="connsiteX1879" fmla="*/ 3991563 w 4817326"/>
              <a:gd name="connsiteY1879" fmla="*/ 3250321 h 5111781"/>
              <a:gd name="connsiteX1880" fmla="*/ 3991226 w 4817326"/>
              <a:gd name="connsiteY1880" fmla="*/ 3250353 h 5111781"/>
              <a:gd name="connsiteX1881" fmla="*/ 4008509 w 4817326"/>
              <a:gd name="connsiteY1881" fmla="*/ 3252639 h 5111781"/>
              <a:gd name="connsiteX1882" fmla="*/ 4006775 w 4817326"/>
              <a:gd name="connsiteY1882" fmla="*/ 3251443 h 5111781"/>
              <a:gd name="connsiteX1883" fmla="*/ 4001895 w 4817326"/>
              <a:gd name="connsiteY1883" fmla="*/ 3250572 h 5111781"/>
              <a:gd name="connsiteX1884" fmla="*/ 3991563 w 4817326"/>
              <a:gd name="connsiteY1884" fmla="*/ 3250321 h 5111781"/>
              <a:gd name="connsiteX1885" fmla="*/ 3898917 w 4817326"/>
              <a:gd name="connsiteY1885" fmla="*/ 3247506 h 5111781"/>
              <a:gd name="connsiteX1886" fmla="*/ 3894737 w 4817326"/>
              <a:gd name="connsiteY1886" fmla="*/ 3247697 h 5111781"/>
              <a:gd name="connsiteX1887" fmla="*/ 3876223 w 4817326"/>
              <a:gd name="connsiteY1887" fmla="*/ 3255683 h 5111781"/>
              <a:gd name="connsiteX1888" fmla="*/ 3920816 w 4817326"/>
              <a:gd name="connsiteY1888" fmla="*/ 3256110 h 5111781"/>
              <a:gd name="connsiteX1889" fmla="*/ 3957273 w 4817326"/>
              <a:gd name="connsiteY1889" fmla="*/ 3254011 h 5111781"/>
              <a:gd name="connsiteX1890" fmla="*/ 3957888 w 4817326"/>
              <a:gd name="connsiteY1890" fmla="*/ 3253813 h 5111781"/>
              <a:gd name="connsiteX1891" fmla="*/ 3932123 w 4817326"/>
              <a:gd name="connsiteY1891" fmla="*/ 3250420 h 5111781"/>
              <a:gd name="connsiteX1892" fmla="*/ 710180 w 4817326"/>
              <a:gd name="connsiteY1892" fmla="*/ 3224232 h 5111781"/>
              <a:gd name="connsiteX1893" fmla="*/ 725551 w 4817326"/>
              <a:gd name="connsiteY1893" fmla="*/ 3224888 h 5111781"/>
              <a:gd name="connsiteX1894" fmla="*/ 733171 w 4817326"/>
              <a:gd name="connsiteY1894" fmla="*/ 3228530 h 5111781"/>
              <a:gd name="connsiteX1895" fmla="*/ 472653 w 4817326"/>
              <a:gd name="connsiteY1895" fmla="*/ 3219577 h 5111781"/>
              <a:gd name="connsiteX1896" fmla="*/ 519386 w 4817326"/>
              <a:gd name="connsiteY1896" fmla="*/ 3223865 h 5111781"/>
              <a:gd name="connsiteX1897" fmla="*/ 542923 w 4817326"/>
              <a:gd name="connsiteY1897" fmla="*/ 3226687 h 5111781"/>
              <a:gd name="connsiteX1898" fmla="*/ 517843 w 4817326"/>
              <a:gd name="connsiteY1898" fmla="*/ 3226386 h 5111781"/>
              <a:gd name="connsiteX1899" fmla="*/ 475988 w 4817326"/>
              <a:gd name="connsiteY1899" fmla="*/ 3224481 h 5111781"/>
              <a:gd name="connsiteX1900" fmla="*/ 473366 w 4817326"/>
              <a:gd name="connsiteY1900" fmla="*/ 3221997 h 5111781"/>
              <a:gd name="connsiteX1901" fmla="*/ 684897 w 4817326"/>
              <a:gd name="connsiteY1901" fmla="*/ 3215856 h 5111781"/>
              <a:gd name="connsiteX1902" fmla="*/ 710180 w 4817326"/>
              <a:gd name="connsiteY1902" fmla="*/ 3224232 h 5111781"/>
              <a:gd name="connsiteX1903" fmla="*/ 657621 w 4817326"/>
              <a:gd name="connsiteY1903" fmla="*/ 3217923 h 5111781"/>
              <a:gd name="connsiteX1904" fmla="*/ 684897 w 4817326"/>
              <a:gd name="connsiteY1904" fmla="*/ 3215856 h 5111781"/>
              <a:gd name="connsiteX1905" fmla="*/ 653276 w 4817326"/>
              <a:gd name="connsiteY1905" fmla="*/ 3210829 h 5111781"/>
              <a:gd name="connsiteX1906" fmla="*/ 657621 w 4817326"/>
              <a:gd name="connsiteY1906" fmla="*/ 3217923 h 5111781"/>
              <a:gd name="connsiteX1907" fmla="*/ 653276 w 4817326"/>
              <a:gd name="connsiteY1907" fmla="*/ 3210829 h 5111781"/>
              <a:gd name="connsiteX1908" fmla="*/ 620500 w 4817326"/>
              <a:gd name="connsiteY1908" fmla="*/ 3206150 h 5111781"/>
              <a:gd name="connsiteX1909" fmla="*/ 624247 w 4817326"/>
              <a:gd name="connsiteY1909" fmla="*/ 3212055 h 5111781"/>
              <a:gd name="connsiteX1910" fmla="*/ 622091 w 4817326"/>
              <a:gd name="connsiteY1910" fmla="*/ 3208659 h 5111781"/>
              <a:gd name="connsiteX1911" fmla="*/ 620500 w 4817326"/>
              <a:gd name="connsiteY1911" fmla="*/ 3206150 h 5111781"/>
              <a:gd name="connsiteX1912" fmla="*/ 4598641 w 4817326"/>
              <a:gd name="connsiteY1912" fmla="*/ 3160678 h 5111781"/>
              <a:gd name="connsiteX1913" fmla="*/ 4604639 w 4817326"/>
              <a:gd name="connsiteY1913" fmla="*/ 3161796 h 5111781"/>
              <a:gd name="connsiteX1914" fmla="*/ 4579004 w 4817326"/>
              <a:gd name="connsiteY1914" fmla="*/ 3166391 h 5111781"/>
              <a:gd name="connsiteX1915" fmla="*/ 4598641 w 4817326"/>
              <a:gd name="connsiteY1915" fmla="*/ 3160678 h 5111781"/>
              <a:gd name="connsiteX1916" fmla="*/ 416735 w 4817326"/>
              <a:gd name="connsiteY1916" fmla="*/ 3144404 h 5111781"/>
              <a:gd name="connsiteX1917" fmla="*/ 545258 w 4817326"/>
              <a:gd name="connsiteY1917" fmla="*/ 3160532 h 5111781"/>
              <a:gd name="connsiteX1918" fmla="*/ 594956 w 4817326"/>
              <a:gd name="connsiteY1918" fmla="*/ 3168737 h 5111781"/>
              <a:gd name="connsiteX1919" fmla="*/ 627462 w 4817326"/>
              <a:gd name="connsiteY1919" fmla="*/ 3182505 h 5111781"/>
              <a:gd name="connsiteX1920" fmla="*/ 577506 w 4817326"/>
              <a:gd name="connsiteY1920" fmla="*/ 3174612 h 5111781"/>
              <a:gd name="connsiteX1921" fmla="*/ 482036 w 4817326"/>
              <a:gd name="connsiteY1921" fmla="*/ 3161317 h 5111781"/>
              <a:gd name="connsiteX1922" fmla="*/ 462114 w 4817326"/>
              <a:gd name="connsiteY1922" fmla="*/ 3159942 h 5111781"/>
              <a:gd name="connsiteX1923" fmla="*/ 414439 w 4817326"/>
              <a:gd name="connsiteY1923" fmla="*/ 3144618 h 5111781"/>
              <a:gd name="connsiteX1924" fmla="*/ 4424492 w 4817326"/>
              <a:gd name="connsiteY1924" fmla="*/ 3127143 h 5111781"/>
              <a:gd name="connsiteX1925" fmla="*/ 4430068 w 4817326"/>
              <a:gd name="connsiteY1925" fmla="*/ 3128704 h 5111781"/>
              <a:gd name="connsiteX1926" fmla="*/ 4424492 w 4817326"/>
              <a:gd name="connsiteY1926" fmla="*/ 3127143 h 5111781"/>
              <a:gd name="connsiteX1927" fmla="*/ 443670 w 4817326"/>
              <a:gd name="connsiteY1927" fmla="*/ 3107208 h 5111781"/>
              <a:gd name="connsiteX1928" fmla="*/ 458906 w 4817326"/>
              <a:gd name="connsiteY1928" fmla="*/ 3113144 h 5111781"/>
              <a:gd name="connsiteX1929" fmla="*/ 443747 w 4817326"/>
              <a:gd name="connsiteY1929" fmla="*/ 3111095 h 5111781"/>
              <a:gd name="connsiteX1930" fmla="*/ 446760 w 4817326"/>
              <a:gd name="connsiteY1930" fmla="*/ 3110235 h 5111781"/>
              <a:gd name="connsiteX1931" fmla="*/ 444277 w 4817326"/>
              <a:gd name="connsiteY1931" fmla="*/ 3107522 h 5111781"/>
              <a:gd name="connsiteX1932" fmla="*/ 556843 w 4817326"/>
              <a:gd name="connsiteY1932" fmla="*/ 3093159 h 5111781"/>
              <a:gd name="connsiteX1933" fmla="*/ 562515 w 4817326"/>
              <a:gd name="connsiteY1933" fmla="*/ 3095684 h 5111781"/>
              <a:gd name="connsiteX1934" fmla="*/ 557282 w 4817326"/>
              <a:gd name="connsiteY1934" fmla="*/ 3095271 h 5111781"/>
              <a:gd name="connsiteX1935" fmla="*/ 547315 w 4817326"/>
              <a:gd name="connsiteY1935" fmla="*/ 3088916 h 5111781"/>
              <a:gd name="connsiteX1936" fmla="*/ 556215 w 4817326"/>
              <a:gd name="connsiteY1936" fmla="*/ 3090131 h 5111781"/>
              <a:gd name="connsiteX1937" fmla="*/ 556843 w 4817326"/>
              <a:gd name="connsiteY1937" fmla="*/ 3093159 h 5111781"/>
              <a:gd name="connsiteX1938" fmla="*/ 311701 w 4817326"/>
              <a:gd name="connsiteY1938" fmla="*/ 3079120 h 5111781"/>
              <a:gd name="connsiteX1939" fmla="*/ 335747 w 4817326"/>
              <a:gd name="connsiteY1939" fmla="*/ 3090240 h 5111781"/>
              <a:gd name="connsiteX1940" fmla="*/ 311290 w 4817326"/>
              <a:gd name="connsiteY1940" fmla="*/ 3093187 h 5111781"/>
              <a:gd name="connsiteX1941" fmla="*/ 301080 w 4817326"/>
              <a:gd name="connsiteY1941" fmla="*/ 3091806 h 5111781"/>
              <a:gd name="connsiteX1942" fmla="*/ 302082 w 4817326"/>
              <a:gd name="connsiteY1942" fmla="*/ 3091448 h 5111781"/>
              <a:gd name="connsiteX1943" fmla="*/ 295806 w 4817326"/>
              <a:gd name="connsiteY1943" fmla="*/ 3088777 h 5111781"/>
              <a:gd name="connsiteX1944" fmla="*/ 300651 w 4817326"/>
              <a:gd name="connsiteY1944" fmla="*/ 3088886 h 5111781"/>
              <a:gd name="connsiteX1945" fmla="*/ 291054 w 4817326"/>
              <a:gd name="connsiteY1945" fmla="*/ 3087126 h 5111781"/>
              <a:gd name="connsiteX1946" fmla="*/ 286760 w 4817326"/>
              <a:gd name="connsiteY1946" fmla="*/ 3085803 h 5111781"/>
              <a:gd name="connsiteX1947" fmla="*/ 286551 w 4817326"/>
              <a:gd name="connsiteY1947" fmla="*/ 3084106 h 5111781"/>
              <a:gd name="connsiteX1948" fmla="*/ 725902 w 4817326"/>
              <a:gd name="connsiteY1948" fmla="*/ 3060578 h 5111781"/>
              <a:gd name="connsiteX1949" fmla="*/ 776472 w 4817326"/>
              <a:gd name="connsiteY1949" fmla="*/ 3076228 h 5111781"/>
              <a:gd name="connsiteX1950" fmla="*/ 725902 w 4817326"/>
              <a:gd name="connsiteY1950" fmla="*/ 3060578 h 5111781"/>
              <a:gd name="connsiteX1951" fmla="*/ 291908 w 4817326"/>
              <a:gd name="connsiteY1951" fmla="*/ 3057870 h 5111781"/>
              <a:gd name="connsiteX1952" fmla="*/ 340854 w 4817326"/>
              <a:gd name="connsiteY1952" fmla="*/ 3067131 h 5111781"/>
              <a:gd name="connsiteX1953" fmla="*/ 343510 w 4817326"/>
              <a:gd name="connsiteY1953" fmla="*/ 3068182 h 5111781"/>
              <a:gd name="connsiteX1954" fmla="*/ 346735 w 4817326"/>
              <a:gd name="connsiteY1954" fmla="*/ 3069438 h 5111781"/>
              <a:gd name="connsiteX1955" fmla="*/ 353003 w 4817326"/>
              <a:gd name="connsiteY1955" fmla="*/ 3072649 h 5111781"/>
              <a:gd name="connsiteX1956" fmla="*/ 353741 w 4817326"/>
              <a:gd name="connsiteY1956" fmla="*/ 3073033 h 5111781"/>
              <a:gd name="connsiteX1957" fmla="*/ 361061 w 4817326"/>
              <a:gd name="connsiteY1957" fmla="*/ 3075021 h 5111781"/>
              <a:gd name="connsiteX1958" fmla="*/ 420583 w 4817326"/>
              <a:gd name="connsiteY1958" fmla="*/ 3098212 h 5111781"/>
              <a:gd name="connsiteX1959" fmla="*/ 406192 w 4817326"/>
              <a:gd name="connsiteY1959" fmla="*/ 3093219 h 5111781"/>
              <a:gd name="connsiteX1960" fmla="*/ 379422 w 4817326"/>
              <a:gd name="connsiteY1960" fmla="*/ 3086070 h 5111781"/>
              <a:gd name="connsiteX1961" fmla="*/ 378343 w 4817326"/>
              <a:gd name="connsiteY1961" fmla="*/ 3085792 h 5111781"/>
              <a:gd name="connsiteX1962" fmla="*/ 421272 w 4817326"/>
              <a:gd name="connsiteY1962" fmla="*/ 3108056 h 5111781"/>
              <a:gd name="connsiteX1963" fmla="*/ 323538 w 4817326"/>
              <a:gd name="connsiteY1963" fmla="*/ 3094843 h 5111781"/>
              <a:gd name="connsiteX1964" fmla="*/ 338454 w 4817326"/>
              <a:gd name="connsiteY1964" fmla="*/ 3091493 h 5111781"/>
              <a:gd name="connsiteX1965" fmla="*/ 343131 w 4817326"/>
              <a:gd name="connsiteY1965" fmla="*/ 3093656 h 5111781"/>
              <a:gd name="connsiteX1966" fmla="*/ 347678 w 4817326"/>
              <a:gd name="connsiteY1966" fmla="*/ 3096294 h 5111781"/>
              <a:gd name="connsiteX1967" fmla="*/ 350255 w 4817326"/>
              <a:gd name="connsiteY1967" fmla="*/ 3095947 h 5111781"/>
              <a:gd name="connsiteX1968" fmla="*/ 367785 w 4817326"/>
              <a:gd name="connsiteY1968" fmla="*/ 3098472 h 5111781"/>
              <a:gd name="connsiteX1969" fmla="*/ 364824 w 4817326"/>
              <a:gd name="connsiteY1969" fmla="*/ 3096681 h 5111781"/>
              <a:gd name="connsiteX1970" fmla="*/ 350144 w 4817326"/>
              <a:gd name="connsiteY1970" fmla="*/ 3088867 h 5111781"/>
              <a:gd name="connsiteX1971" fmla="*/ 353611 w 4817326"/>
              <a:gd name="connsiteY1971" fmla="*/ 3088088 h 5111781"/>
              <a:gd name="connsiteX1972" fmla="*/ 349590 w 4817326"/>
              <a:gd name="connsiteY1972" fmla="*/ 3088573 h 5111781"/>
              <a:gd name="connsiteX1973" fmla="*/ 722902 w 4817326"/>
              <a:gd name="connsiteY1973" fmla="*/ 3052820 h 5111781"/>
              <a:gd name="connsiteX1974" fmla="*/ 725902 w 4817326"/>
              <a:gd name="connsiteY1974" fmla="*/ 3060578 h 5111781"/>
              <a:gd name="connsiteX1975" fmla="*/ 722902 w 4817326"/>
              <a:gd name="connsiteY1975" fmla="*/ 3052820 h 5111781"/>
              <a:gd name="connsiteX1976" fmla="*/ 694474 w 4817326"/>
              <a:gd name="connsiteY1976" fmla="*/ 3049672 h 5111781"/>
              <a:gd name="connsiteX1977" fmla="*/ 694973 w 4817326"/>
              <a:gd name="connsiteY1977" fmla="*/ 3057588 h 5111781"/>
              <a:gd name="connsiteX1978" fmla="*/ 694474 w 4817326"/>
              <a:gd name="connsiteY1978" fmla="*/ 3049672 h 5111781"/>
              <a:gd name="connsiteX1979" fmla="*/ 691499 w 4817326"/>
              <a:gd name="connsiteY1979" fmla="*/ 3042329 h 5111781"/>
              <a:gd name="connsiteX1980" fmla="*/ 694474 w 4817326"/>
              <a:gd name="connsiteY1980" fmla="*/ 3049672 h 5111781"/>
              <a:gd name="connsiteX1981" fmla="*/ 691499 w 4817326"/>
              <a:gd name="connsiteY1981" fmla="*/ 3042329 h 5111781"/>
              <a:gd name="connsiteX1982" fmla="*/ 4719220 w 4817326"/>
              <a:gd name="connsiteY1982" fmla="*/ 3036912 h 5111781"/>
              <a:gd name="connsiteX1983" fmla="*/ 4716140 w 4817326"/>
              <a:gd name="connsiteY1983" fmla="*/ 3041095 h 5111781"/>
              <a:gd name="connsiteX1984" fmla="*/ 4719220 w 4817326"/>
              <a:gd name="connsiteY1984" fmla="*/ 3036912 h 5111781"/>
              <a:gd name="connsiteX1985" fmla="*/ 4699043 w 4817326"/>
              <a:gd name="connsiteY1985" fmla="*/ 3035252 h 5111781"/>
              <a:gd name="connsiteX1986" fmla="*/ 4704623 w 4817326"/>
              <a:gd name="connsiteY1986" fmla="*/ 3036813 h 5111781"/>
              <a:gd name="connsiteX1987" fmla="*/ 4699043 w 4817326"/>
              <a:gd name="connsiteY1987" fmla="*/ 3035252 h 5111781"/>
              <a:gd name="connsiteX1988" fmla="*/ 4645858 w 4817326"/>
              <a:gd name="connsiteY1988" fmla="*/ 2996433 h 5111781"/>
              <a:gd name="connsiteX1989" fmla="*/ 4651457 w 4817326"/>
              <a:gd name="connsiteY1989" fmla="*/ 2996697 h 5111781"/>
              <a:gd name="connsiteX1990" fmla="*/ 4640192 w 4817326"/>
              <a:gd name="connsiteY1990" fmla="*/ 2998028 h 5111781"/>
              <a:gd name="connsiteX1991" fmla="*/ 4643341 w 4817326"/>
              <a:gd name="connsiteY1991" fmla="*/ 2997042 h 5111781"/>
              <a:gd name="connsiteX1992" fmla="*/ 746923 w 4817326"/>
              <a:gd name="connsiteY1992" fmla="*/ 2952647 h 5111781"/>
              <a:gd name="connsiteX1993" fmla="*/ 753367 w 4817326"/>
              <a:gd name="connsiteY1993" fmla="*/ 2956744 h 5111781"/>
              <a:gd name="connsiteX1994" fmla="*/ 766998 w 4817326"/>
              <a:gd name="connsiteY1994" fmla="*/ 2966859 h 5111781"/>
              <a:gd name="connsiteX1995" fmla="*/ 801572 w 4817326"/>
              <a:gd name="connsiteY1995" fmla="*/ 2973748 h 5111781"/>
              <a:gd name="connsiteX1996" fmla="*/ 838051 w 4817326"/>
              <a:gd name="connsiteY1996" fmla="*/ 2979447 h 5111781"/>
              <a:gd name="connsiteX1997" fmla="*/ 829142 w 4817326"/>
              <a:gd name="connsiteY1997" fmla="*/ 2973572 h 5111781"/>
              <a:gd name="connsiteX1998" fmla="*/ 821285 w 4817326"/>
              <a:gd name="connsiteY1998" fmla="*/ 2969158 h 5111781"/>
              <a:gd name="connsiteX1999" fmla="*/ 485867 w 4817326"/>
              <a:gd name="connsiteY1999" fmla="*/ 2946303 h 5111781"/>
              <a:gd name="connsiteX2000" fmla="*/ 490493 w 4817326"/>
              <a:gd name="connsiteY2000" fmla="*/ 2952107 h 5111781"/>
              <a:gd name="connsiteX2001" fmla="*/ 487133 w 4817326"/>
              <a:gd name="connsiteY2001" fmla="*/ 2953920 h 5111781"/>
              <a:gd name="connsiteX2002" fmla="*/ 485896 w 4817326"/>
              <a:gd name="connsiteY2002" fmla="*/ 2953604 h 5111781"/>
              <a:gd name="connsiteX2003" fmla="*/ 420600 w 4817326"/>
              <a:gd name="connsiteY2003" fmla="*/ 2924153 h 5111781"/>
              <a:gd name="connsiteX2004" fmla="*/ 425277 w 4817326"/>
              <a:gd name="connsiteY2004" fmla="*/ 2925156 h 5111781"/>
              <a:gd name="connsiteX2005" fmla="*/ 440680 w 4817326"/>
              <a:gd name="connsiteY2005" fmla="*/ 2926928 h 5111781"/>
              <a:gd name="connsiteX2006" fmla="*/ 442076 w 4817326"/>
              <a:gd name="connsiteY2006" fmla="*/ 2926388 h 5111781"/>
              <a:gd name="connsiteX2007" fmla="*/ 451461 w 4817326"/>
              <a:gd name="connsiteY2007" fmla="*/ 2930433 h 5111781"/>
              <a:gd name="connsiteX2008" fmla="*/ 431401 w 4817326"/>
              <a:gd name="connsiteY2008" fmla="*/ 2930834 h 5111781"/>
              <a:gd name="connsiteX2009" fmla="*/ 420723 w 4817326"/>
              <a:gd name="connsiteY2009" fmla="*/ 2926425 h 5111781"/>
              <a:gd name="connsiteX2010" fmla="*/ 4291191 w 4817326"/>
              <a:gd name="connsiteY2010" fmla="*/ 2878610 h 5111781"/>
              <a:gd name="connsiteX2011" fmla="*/ 4288013 w 4817326"/>
              <a:gd name="connsiteY2011" fmla="*/ 2883046 h 5111781"/>
              <a:gd name="connsiteX2012" fmla="*/ 4284934 w 4817326"/>
              <a:gd name="connsiteY2012" fmla="*/ 2887228 h 5111781"/>
              <a:gd name="connsiteX2013" fmla="*/ 4288013 w 4817326"/>
              <a:gd name="connsiteY2013" fmla="*/ 2883046 h 5111781"/>
              <a:gd name="connsiteX2014" fmla="*/ 4291191 w 4817326"/>
              <a:gd name="connsiteY2014" fmla="*/ 2878610 h 5111781"/>
              <a:gd name="connsiteX2015" fmla="*/ 4502869 w 4817326"/>
              <a:gd name="connsiteY2015" fmla="*/ 2812230 h 5111781"/>
              <a:gd name="connsiteX2016" fmla="*/ 4509293 w 4817326"/>
              <a:gd name="connsiteY2016" fmla="*/ 2815525 h 5111781"/>
              <a:gd name="connsiteX2017" fmla="*/ 4495709 w 4817326"/>
              <a:gd name="connsiteY2017" fmla="*/ 2815125 h 5111781"/>
              <a:gd name="connsiteX2018" fmla="*/ 4494688 w 4817326"/>
              <a:gd name="connsiteY2018" fmla="*/ 2812535 h 5111781"/>
              <a:gd name="connsiteX2019" fmla="*/ 4502869 w 4817326"/>
              <a:gd name="connsiteY2019" fmla="*/ 2812230 h 5111781"/>
              <a:gd name="connsiteX2020" fmla="*/ 4444048 w 4817326"/>
              <a:gd name="connsiteY2020" fmla="*/ 2805341 h 5111781"/>
              <a:gd name="connsiteX2021" fmla="*/ 4437867 w 4817326"/>
              <a:gd name="connsiteY2021" fmla="*/ 2807957 h 5111781"/>
              <a:gd name="connsiteX2022" fmla="*/ 4444048 w 4817326"/>
              <a:gd name="connsiteY2022" fmla="*/ 2805341 h 5111781"/>
              <a:gd name="connsiteX2023" fmla="*/ 4730584 w 4817326"/>
              <a:gd name="connsiteY2023" fmla="*/ 2789777 h 5111781"/>
              <a:gd name="connsiteX2024" fmla="*/ 4740519 w 4817326"/>
              <a:gd name="connsiteY2024" fmla="*/ 2791920 h 5111781"/>
              <a:gd name="connsiteX2025" fmla="*/ 4727907 w 4817326"/>
              <a:gd name="connsiteY2025" fmla="*/ 2790101 h 5111781"/>
              <a:gd name="connsiteX2026" fmla="*/ 4419795 w 4817326"/>
              <a:gd name="connsiteY2026" fmla="*/ 2775077 h 5111781"/>
              <a:gd name="connsiteX2027" fmla="*/ 4427904 w 4817326"/>
              <a:gd name="connsiteY2027" fmla="*/ 2777981 h 5111781"/>
              <a:gd name="connsiteX2028" fmla="*/ 4412320 w 4817326"/>
              <a:gd name="connsiteY2028" fmla="*/ 2775589 h 5111781"/>
              <a:gd name="connsiteX2029" fmla="*/ 4419795 w 4817326"/>
              <a:gd name="connsiteY2029" fmla="*/ 2775077 h 5111781"/>
              <a:gd name="connsiteX2030" fmla="*/ 492967 w 4817326"/>
              <a:gd name="connsiteY2030" fmla="*/ 2746478 h 5111781"/>
              <a:gd name="connsiteX2031" fmla="*/ 528954 w 4817326"/>
              <a:gd name="connsiteY2031" fmla="*/ 2748232 h 5111781"/>
              <a:gd name="connsiteX2032" fmla="*/ 564478 w 4817326"/>
              <a:gd name="connsiteY2032" fmla="*/ 2757853 h 5111781"/>
              <a:gd name="connsiteX2033" fmla="*/ 544392 w 4817326"/>
              <a:gd name="connsiteY2033" fmla="*/ 2760237 h 5111781"/>
              <a:gd name="connsiteX2034" fmla="*/ 528513 w 4817326"/>
              <a:gd name="connsiteY2034" fmla="*/ 2761473 h 5111781"/>
              <a:gd name="connsiteX2035" fmla="*/ 485856 w 4817326"/>
              <a:gd name="connsiteY2035" fmla="*/ 2764792 h 5111781"/>
              <a:gd name="connsiteX2036" fmla="*/ 453007 w 4817326"/>
              <a:gd name="connsiteY2036" fmla="*/ 2762055 h 5111781"/>
              <a:gd name="connsiteX2037" fmla="*/ 420667 w 4817326"/>
              <a:gd name="connsiteY2037" fmla="*/ 2767110 h 5111781"/>
              <a:gd name="connsiteX2038" fmla="*/ 411402 w 4817326"/>
              <a:gd name="connsiteY2038" fmla="*/ 2766321 h 5111781"/>
              <a:gd name="connsiteX2039" fmla="*/ 428539 w 4817326"/>
              <a:gd name="connsiteY2039" fmla="*/ 2761052 h 5111781"/>
              <a:gd name="connsiteX2040" fmla="*/ 433064 w 4817326"/>
              <a:gd name="connsiteY2040" fmla="*/ 2760704 h 5111781"/>
              <a:gd name="connsiteX2041" fmla="*/ 464913 w 4817326"/>
              <a:gd name="connsiteY2041" fmla="*/ 2754133 h 5111781"/>
              <a:gd name="connsiteX2042" fmla="*/ 455695 w 4817326"/>
              <a:gd name="connsiteY2042" fmla="*/ 2752700 h 5111781"/>
              <a:gd name="connsiteX2043" fmla="*/ 461765 w 4817326"/>
              <a:gd name="connsiteY2043" fmla="*/ 2750834 h 5111781"/>
              <a:gd name="connsiteX2044" fmla="*/ 472753 w 4817326"/>
              <a:gd name="connsiteY2044" fmla="*/ 2754082 h 5111781"/>
              <a:gd name="connsiteX2045" fmla="*/ 492967 w 4817326"/>
              <a:gd name="connsiteY2045" fmla="*/ 2746478 h 5111781"/>
              <a:gd name="connsiteX2046" fmla="*/ 4630497 w 4817326"/>
              <a:gd name="connsiteY2046" fmla="*/ 2740476 h 5111781"/>
              <a:gd name="connsiteX2047" fmla="*/ 4636246 w 4817326"/>
              <a:gd name="connsiteY2047" fmla="*/ 2743804 h 5111781"/>
              <a:gd name="connsiteX2048" fmla="*/ 4627111 w 4817326"/>
              <a:gd name="connsiteY2048" fmla="*/ 2741713 h 5111781"/>
              <a:gd name="connsiteX2049" fmla="*/ 4630497 w 4817326"/>
              <a:gd name="connsiteY2049" fmla="*/ 2740476 h 5111781"/>
              <a:gd name="connsiteX2050" fmla="*/ 4621361 w 4817326"/>
              <a:gd name="connsiteY2050" fmla="*/ 2738385 h 5111781"/>
              <a:gd name="connsiteX2051" fmla="*/ 4627111 w 4817326"/>
              <a:gd name="connsiteY2051" fmla="*/ 2741713 h 5111781"/>
              <a:gd name="connsiteX2052" fmla="*/ 4617977 w 4817326"/>
              <a:gd name="connsiteY2052" fmla="*/ 2739621 h 5111781"/>
              <a:gd name="connsiteX2053" fmla="*/ 4621361 w 4817326"/>
              <a:gd name="connsiteY2053" fmla="*/ 2738385 h 5111781"/>
              <a:gd name="connsiteX2054" fmla="*/ 4604589 w 4817326"/>
              <a:gd name="connsiteY2054" fmla="*/ 2735283 h 5111781"/>
              <a:gd name="connsiteX2055" fmla="*/ 4617977 w 4817326"/>
              <a:gd name="connsiteY2055" fmla="*/ 2739621 h 5111781"/>
              <a:gd name="connsiteX2056" fmla="*/ 4593336 w 4817326"/>
              <a:gd name="connsiteY2056" fmla="*/ 2735854 h 5111781"/>
              <a:gd name="connsiteX2057" fmla="*/ 4604589 w 4817326"/>
              <a:gd name="connsiteY2057" fmla="*/ 2735283 h 5111781"/>
              <a:gd name="connsiteX2058" fmla="*/ 993190 w 4817326"/>
              <a:gd name="connsiteY2058" fmla="*/ 2729383 h 5111781"/>
              <a:gd name="connsiteX2059" fmla="*/ 997253 w 4817326"/>
              <a:gd name="connsiteY2059" fmla="*/ 2734582 h 5111781"/>
              <a:gd name="connsiteX2060" fmla="*/ 993190 w 4817326"/>
              <a:gd name="connsiteY2060" fmla="*/ 2729383 h 5111781"/>
              <a:gd name="connsiteX2061" fmla="*/ 874674 w 4817326"/>
              <a:gd name="connsiteY2061" fmla="*/ 2711002 h 5111781"/>
              <a:gd name="connsiteX2062" fmla="*/ 887517 w 4817326"/>
              <a:gd name="connsiteY2062" fmla="*/ 2717871 h 5111781"/>
              <a:gd name="connsiteX2063" fmla="*/ 901733 w 4817326"/>
              <a:gd name="connsiteY2063" fmla="*/ 2724732 h 5111781"/>
              <a:gd name="connsiteX2064" fmla="*/ 931030 w 4817326"/>
              <a:gd name="connsiteY2064" fmla="*/ 2729237 h 5111781"/>
              <a:gd name="connsiteX2065" fmla="*/ 905864 w 4817326"/>
              <a:gd name="connsiteY2065" fmla="*/ 2736498 h 5111781"/>
              <a:gd name="connsiteX2066" fmla="*/ 839735 w 4817326"/>
              <a:gd name="connsiteY2066" fmla="*/ 2716394 h 5111781"/>
              <a:gd name="connsiteX2067" fmla="*/ 845023 w 4817326"/>
              <a:gd name="connsiteY2067" fmla="*/ 2715578 h 5111781"/>
              <a:gd name="connsiteX2068" fmla="*/ 867326 w 4817326"/>
              <a:gd name="connsiteY2068" fmla="*/ 2719441 h 5111781"/>
              <a:gd name="connsiteX2069" fmla="*/ 881533 w 4817326"/>
              <a:gd name="connsiteY2069" fmla="*/ 2721625 h 5111781"/>
              <a:gd name="connsiteX2070" fmla="*/ 880841 w 4817326"/>
              <a:gd name="connsiteY2070" fmla="*/ 2721155 h 5111781"/>
              <a:gd name="connsiteX2071" fmla="*/ 864446 w 4817326"/>
              <a:gd name="connsiteY2071" fmla="*/ 2712580 h 5111781"/>
              <a:gd name="connsiteX2072" fmla="*/ 4424686 w 4817326"/>
              <a:gd name="connsiteY2072" fmla="*/ 2709834 h 5111781"/>
              <a:gd name="connsiteX2073" fmla="*/ 4415620 w 4817326"/>
              <a:gd name="connsiteY2073" fmla="*/ 2710111 h 5111781"/>
              <a:gd name="connsiteX2074" fmla="*/ 4416176 w 4817326"/>
              <a:gd name="connsiteY2074" fmla="*/ 2712350 h 5111781"/>
              <a:gd name="connsiteX2075" fmla="*/ 4431294 w 4817326"/>
              <a:gd name="connsiteY2075" fmla="*/ 2710446 h 5111781"/>
              <a:gd name="connsiteX2076" fmla="*/ 4424686 w 4817326"/>
              <a:gd name="connsiteY2076" fmla="*/ 2709834 h 5111781"/>
              <a:gd name="connsiteX2077" fmla="*/ 778687 w 4817326"/>
              <a:gd name="connsiteY2077" fmla="*/ 2706598 h 5111781"/>
              <a:gd name="connsiteX2078" fmla="*/ 782898 w 4817326"/>
              <a:gd name="connsiteY2078" fmla="*/ 2725853 h 5111781"/>
              <a:gd name="connsiteX2079" fmla="*/ 778687 w 4817326"/>
              <a:gd name="connsiteY2079" fmla="*/ 2706598 h 5111781"/>
              <a:gd name="connsiteX2080" fmla="*/ 776013 w 4817326"/>
              <a:gd name="connsiteY2080" fmla="*/ 2701364 h 5111781"/>
              <a:gd name="connsiteX2081" fmla="*/ 776014 w 4817326"/>
              <a:gd name="connsiteY2081" fmla="*/ 2701364 h 5111781"/>
              <a:gd name="connsiteX2082" fmla="*/ 778687 w 4817326"/>
              <a:gd name="connsiteY2082" fmla="*/ 2706598 h 5111781"/>
              <a:gd name="connsiteX2083" fmla="*/ 4208975 w 4817326"/>
              <a:gd name="connsiteY2083" fmla="*/ 2699122 h 5111781"/>
              <a:gd name="connsiteX2084" fmla="*/ 4299487 w 4817326"/>
              <a:gd name="connsiteY2084" fmla="*/ 2705081 h 5111781"/>
              <a:gd name="connsiteX2085" fmla="*/ 4250287 w 4817326"/>
              <a:gd name="connsiteY2085" fmla="*/ 2701588 h 5111781"/>
              <a:gd name="connsiteX2086" fmla="*/ 4250749 w 4817326"/>
              <a:gd name="connsiteY2086" fmla="*/ 2705884 h 5111781"/>
              <a:gd name="connsiteX2087" fmla="*/ 4208975 w 4817326"/>
              <a:gd name="connsiteY2087" fmla="*/ 2699122 h 5111781"/>
              <a:gd name="connsiteX2088" fmla="*/ 3626838 w 4817326"/>
              <a:gd name="connsiteY2088" fmla="*/ 2661058 h 5111781"/>
              <a:gd name="connsiteX2089" fmla="*/ 3626502 w 4817326"/>
              <a:gd name="connsiteY2089" fmla="*/ 2663281 h 5111781"/>
              <a:gd name="connsiteX2090" fmla="*/ 3627441 w 4817326"/>
              <a:gd name="connsiteY2090" fmla="*/ 2663160 h 5111781"/>
              <a:gd name="connsiteX2091" fmla="*/ 3630851 w 4817326"/>
              <a:gd name="connsiteY2091" fmla="*/ 2661909 h 5111781"/>
              <a:gd name="connsiteX2092" fmla="*/ 3616751 w 4817326"/>
              <a:gd name="connsiteY2092" fmla="*/ 2660879 h 5111781"/>
              <a:gd name="connsiteX2093" fmla="*/ 3612102 w 4817326"/>
              <a:gd name="connsiteY2093" fmla="*/ 2660953 h 5111781"/>
              <a:gd name="connsiteX2094" fmla="*/ 3604186 w 4817326"/>
              <a:gd name="connsiteY2094" fmla="*/ 2662740 h 5111781"/>
              <a:gd name="connsiteX2095" fmla="*/ 3603973 w 4817326"/>
              <a:gd name="connsiteY2095" fmla="*/ 2664263 h 5111781"/>
              <a:gd name="connsiteX2096" fmla="*/ 3616478 w 4817326"/>
              <a:gd name="connsiteY2096" fmla="*/ 2663733 h 5111781"/>
              <a:gd name="connsiteX2097" fmla="*/ 3616590 w 4817326"/>
              <a:gd name="connsiteY2097" fmla="*/ 2662792 h 5111781"/>
              <a:gd name="connsiteX2098" fmla="*/ 1138722 w 4817326"/>
              <a:gd name="connsiteY2098" fmla="*/ 2660746 h 5111781"/>
              <a:gd name="connsiteX2099" fmla="*/ 1133231 w 4817326"/>
              <a:gd name="connsiteY2099" fmla="*/ 2661909 h 5111781"/>
              <a:gd name="connsiteX2100" fmla="*/ 1136641 w 4817326"/>
              <a:gd name="connsiteY2100" fmla="*/ 2663161 h 5111781"/>
              <a:gd name="connsiteX2101" fmla="*/ 1137884 w 4817326"/>
              <a:gd name="connsiteY2101" fmla="*/ 2663320 h 5111781"/>
              <a:gd name="connsiteX2102" fmla="*/ 1162923 w 4817326"/>
              <a:gd name="connsiteY2102" fmla="*/ 2664383 h 5111781"/>
              <a:gd name="connsiteX2103" fmla="*/ 1162725 w 4817326"/>
              <a:gd name="connsiteY2103" fmla="*/ 2663380 h 5111781"/>
              <a:gd name="connsiteX2104" fmla="*/ 1138722 w 4817326"/>
              <a:gd name="connsiteY2104" fmla="*/ 2660746 h 5111781"/>
              <a:gd name="connsiteX2105" fmla="*/ 3743480 w 4817326"/>
              <a:gd name="connsiteY2105" fmla="*/ 2658507 h 5111781"/>
              <a:gd name="connsiteX2106" fmla="*/ 3739759 w 4817326"/>
              <a:gd name="connsiteY2106" fmla="*/ 2660352 h 5111781"/>
              <a:gd name="connsiteX2107" fmla="*/ 3739691 w 4817326"/>
              <a:gd name="connsiteY2107" fmla="*/ 2661435 h 5111781"/>
              <a:gd name="connsiteX2108" fmla="*/ 3742596 w 4817326"/>
              <a:gd name="connsiteY2108" fmla="*/ 2661474 h 5111781"/>
              <a:gd name="connsiteX2109" fmla="*/ 3743043 w 4817326"/>
              <a:gd name="connsiteY2109" fmla="*/ 2661039 h 5111781"/>
              <a:gd name="connsiteX2110" fmla="*/ 3743480 w 4817326"/>
              <a:gd name="connsiteY2110" fmla="*/ 2658507 h 5111781"/>
              <a:gd name="connsiteX2111" fmla="*/ 1020602 w 4817326"/>
              <a:gd name="connsiteY2111" fmla="*/ 2658507 h 5111781"/>
              <a:gd name="connsiteX2112" fmla="*/ 1021042 w 4817326"/>
              <a:gd name="connsiteY2112" fmla="*/ 2661040 h 5111781"/>
              <a:gd name="connsiteX2113" fmla="*/ 1021486 w 4817326"/>
              <a:gd name="connsiteY2113" fmla="*/ 2661475 h 5111781"/>
              <a:gd name="connsiteX2114" fmla="*/ 1024393 w 4817326"/>
              <a:gd name="connsiteY2114" fmla="*/ 2661434 h 5111781"/>
              <a:gd name="connsiteX2115" fmla="*/ 1024324 w 4817326"/>
              <a:gd name="connsiteY2115" fmla="*/ 2660352 h 5111781"/>
              <a:gd name="connsiteX2116" fmla="*/ 1020602 w 4817326"/>
              <a:gd name="connsiteY2116" fmla="*/ 2658507 h 5111781"/>
              <a:gd name="connsiteX2117" fmla="*/ 3538201 w 4817326"/>
              <a:gd name="connsiteY2117" fmla="*/ 2657169 h 5111781"/>
              <a:gd name="connsiteX2118" fmla="*/ 3533262 w 4817326"/>
              <a:gd name="connsiteY2118" fmla="*/ 2658868 h 5111781"/>
              <a:gd name="connsiteX2119" fmla="*/ 3517385 w 4817326"/>
              <a:gd name="connsiteY2119" fmla="*/ 2657278 h 5111781"/>
              <a:gd name="connsiteX2120" fmla="*/ 3517111 w 4817326"/>
              <a:gd name="connsiteY2120" fmla="*/ 2661571 h 5111781"/>
              <a:gd name="connsiteX2121" fmla="*/ 3533262 w 4817326"/>
              <a:gd name="connsiteY2121" fmla="*/ 2658868 h 5111781"/>
              <a:gd name="connsiteX2122" fmla="*/ 3540094 w 4817326"/>
              <a:gd name="connsiteY2122" fmla="*/ 2659425 h 5111781"/>
              <a:gd name="connsiteX2123" fmla="*/ 3539468 w 4817326"/>
              <a:gd name="connsiteY2123" fmla="*/ 2657389 h 5111781"/>
              <a:gd name="connsiteX2124" fmla="*/ 3538201 w 4817326"/>
              <a:gd name="connsiteY2124" fmla="*/ 2657169 h 5111781"/>
              <a:gd name="connsiteX2125" fmla="*/ 3485906 w 4817326"/>
              <a:gd name="connsiteY2125" fmla="*/ 2655380 h 5111781"/>
              <a:gd name="connsiteX2126" fmla="*/ 3482392 w 4817326"/>
              <a:gd name="connsiteY2126" fmla="*/ 2655389 h 5111781"/>
              <a:gd name="connsiteX2127" fmla="*/ 3483270 w 4817326"/>
              <a:gd name="connsiteY2127" fmla="*/ 2658062 h 5111781"/>
              <a:gd name="connsiteX2128" fmla="*/ 3486551 w 4817326"/>
              <a:gd name="connsiteY2128" fmla="*/ 2662662 h 5111781"/>
              <a:gd name="connsiteX2129" fmla="*/ 3487630 w 4817326"/>
              <a:gd name="connsiteY2129" fmla="*/ 2663803 h 5111781"/>
              <a:gd name="connsiteX2130" fmla="*/ 3488121 w 4817326"/>
              <a:gd name="connsiteY2130" fmla="*/ 2663888 h 5111781"/>
              <a:gd name="connsiteX2131" fmla="*/ 1265946 w 4817326"/>
              <a:gd name="connsiteY2131" fmla="*/ 2655352 h 5111781"/>
              <a:gd name="connsiteX2132" fmla="*/ 1230820 w 4817326"/>
              <a:gd name="connsiteY2132" fmla="*/ 2658869 h 5111781"/>
              <a:gd name="connsiteX2133" fmla="*/ 1225882 w 4817326"/>
              <a:gd name="connsiteY2133" fmla="*/ 2657170 h 5111781"/>
              <a:gd name="connsiteX2134" fmla="*/ 1224615 w 4817326"/>
              <a:gd name="connsiteY2134" fmla="*/ 2657389 h 5111781"/>
              <a:gd name="connsiteX2135" fmla="*/ 1223989 w 4817326"/>
              <a:gd name="connsiteY2135" fmla="*/ 2659426 h 5111781"/>
              <a:gd name="connsiteX2136" fmla="*/ 1230820 w 4817326"/>
              <a:gd name="connsiteY2136" fmla="*/ 2658869 h 5111781"/>
              <a:gd name="connsiteX2137" fmla="*/ 1272261 w 4817326"/>
              <a:gd name="connsiteY2137" fmla="*/ 2664526 h 5111781"/>
              <a:gd name="connsiteX2138" fmla="*/ 1313355 w 4817326"/>
              <a:gd name="connsiteY2138" fmla="*/ 2658492 h 5111781"/>
              <a:gd name="connsiteX2139" fmla="*/ 1303890 w 4817326"/>
              <a:gd name="connsiteY2139" fmla="*/ 2655444 h 5111781"/>
              <a:gd name="connsiteX2140" fmla="*/ 1265946 w 4817326"/>
              <a:gd name="connsiteY2140" fmla="*/ 2655352 h 5111781"/>
              <a:gd name="connsiteX2141" fmla="*/ 3892560 w 4817326"/>
              <a:gd name="connsiteY2141" fmla="*/ 2653350 h 5111781"/>
              <a:gd name="connsiteX2142" fmla="*/ 3890575 w 4817326"/>
              <a:gd name="connsiteY2142" fmla="*/ 2656123 h 5111781"/>
              <a:gd name="connsiteX2143" fmla="*/ 3890430 w 4817326"/>
              <a:gd name="connsiteY2143" fmla="*/ 2656331 h 5111781"/>
              <a:gd name="connsiteX2144" fmla="*/ 3889384 w 4817326"/>
              <a:gd name="connsiteY2144" fmla="*/ 2657786 h 5111781"/>
              <a:gd name="connsiteX2145" fmla="*/ 3889436 w 4817326"/>
              <a:gd name="connsiteY2145" fmla="*/ 2657717 h 5111781"/>
              <a:gd name="connsiteX2146" fmla="*/ 3890430 w 4817326"/>
              <a:gd name="connsiteY2146" fmla="*/ 2656331 h 5111781"/>
              <a:gd name="connsiteX2147" fmla="*/ 3483414 w 4817326"/>
              <a:gd name="connsiteY2147" fmla="*/ 2645797 h 5111781"/>
              <a:gd name="connsiteX2148" fmla="*/ 3482489 w 4817326"/>
              <a:gd name="connsiteY2148" fmla="*/ 2648481 h 5111781"/>
              <a:gd name="connsiteX2149" fmla="*/ 3484109 w 4817326"/>
              <a:gd name="connsiteY2149" fmla="*/ 2648466 h 5111781"/>
              <a:gd name="connsiteX2150" fmla="*/ 3629296 w 4817326"/>
              <a:gd name="connsiteY2150" fmla="*/ 2644836 h 5111781"/>
              <a:gd name="connsiteX2151" fmla="*/ 3627999 w 4817326"/>
              <a:gd name="connsiteY2151" fmla="*/ 2653416 h 5111781"/>
              <a:gd name="connsiteX2152" fmla="*/ 3629435 w 4817326"/>
              <a:gd name="connsiteY2152" fmla="*/ 2653489 h 5111781"/>
              <a:gd name="connsiteX2153" fmla="*/ 3658282 w 4817326"/>
              <a:gd name="connsiteY2153" fmla="*/ 2651666 h 5111781"/>
              <a:gd name="connsiteX2154" fmla="*/ 3714311 w 4817326"/>
              <a:gd name="connsiteY2154" fmla="*/ 2655714 h 5111781"/>
              <a:gd name="connsiteX2155" fmla="*/ 3667966 w 4817326"/>
              <a:gd name="connsiteY2155" fmla="*/ 2647307 h 5111781"/>
              <a:gd name="connsiteX2156" fmla="*/ 1148329 w 4817326"/>
              <a:gd name="connsiteY2156" fmla="*/ 2643971 h 5111781"/>
              <a:gd name="connsiteX2157" fmla="*/ 1049771 w 4817326"/>
              <a:gd name="connsiteY2157" fmla="*/ 2655716 h 5111781"/>
              <a:gd name="connsiteX2158" fmla="*/ 1105802 w 4817326"/>
              <a:gd name="connsiteY2158" fmla="*/ 2651665 h 5111781"/>
              <a:gd name="connsiteX2159" fmla="*/ 1161143 w 4817326"/>
              <a:gd name="connsiteY2159" fmla="*/ 2647406 h 5111781"/>
              <a:gd name="connsiteX2160" fmla="*/ 1148329 w 4817326"/>
              <a:gd name="connsiteY2160" fmla="*/ 2643971 h 5111781"/>
              <a:gd name="connsiteX2161" fmla="*/ 3615755 w 4817326"/>
              <a:gd name="connsiteY2161" fmla="*/ 2643970 h 5111781"/>
              <a:gd name="connsiteX2162" fmla="*/ 3610037 w 4817326"/>
              <a:gd name="connsiteY2162" fmla="*/ 2644652 h 5111781"/>
              <a:gd name="connsiteX2163" fmla="*/ 3606526 w 4817326"/>
              <a:gd name="connsiteY2163" fmla="*/ 2646015 h 5111781"/>
              <a:gd name="connsiteX2164" fmla="*/ 3605888 w 4817326"/>
              <a:gd name="connsiteY2164" fmla="*/ 2650567 h 5111781"/>
              <a:gd name="connsiteX2165" fmla="*/ 3606004 w 4817326"/>
              <a:gd name="connsiteY2165" fmla="*/ 2650691 h 5111781"/>
              <a:gd name="connsiteX2166" fmla="*/ 3612077 w 4817326"/>
              <a:gd name="connsiteY2166" fmla="*/ 2652604 h 5111781"/>
              <a:gd name="connsiteX2167" fmla="*/ 3617420 w 4817326"/>
              <a:gd name="connsiteY2167" fmla="*/ 2652876 h 5111781"/>
              <a:gd name="connsiteX2168" fmla="*/ 3618149 w 4817326"/>
              <a:gd name="connsiteY2168" fmla="*/ 2644123 h 5111781"/>
              <a:gd name="connsiteX2169" fmla="*/ 1183036 w 4817326"/>
              <a:gd name="connsiteY2169" fmla="*/ 2641790 h 5111781"/>
              <a:gd name="connsiteX2170" fmla="*/ 1172704 w 4817326"/>
              <a:gd name="connsiteY2170" fmla="*/ 2642041 h 5111781"/>
              <a:gd name="connsiteX2171" fmla="*/ 1167820 w 4817326"/>
              <a:gd name="connsiteY2171" fmla="*/ 2642912 h 5111781"/>
              <a:gd name="connsiteX2172" fmla="*/ 1165751 w 4817326"/>
              <a:gd name="connsiteY2172" fmla="*/ 2644340 h 5111781"/>
              <a:gd name="connsiteX2173" fmla="*/ 1203047 w 4817326"/>
              <a:gd name="connsiteY2173" fmla="*/ 2648769 h 5111781"/>
              <a:gd name="connsiteX2174" fmla="*/ 1183036 w 4817326"/>
              <a:gd name="connsiteY2174" fmla="*/ 2641790 h 5111781"/>
              <a:gd name="connsiteX2175" fmla="*/ 3518554 w 4817326"/>
              <a:gd name="connsiteY2175" fmla="*/ 2639024 h 5111781"/>
              <a:gd name="connsiteX2176" fmla="*/ 3518035 w 4817326"/>
              <a:gd name="connsiteY2176" fmla="*/ 2647117 h 5111781"/>
              <a:gd name="connsiteX2177" fmla="*/ 3518869 w 4817326"/>
              <a:gd name="connsiteY2177" fmla="*/ 2647067 h 5111781"/>
              <a:gd name="connsiteX2178" fmla="*/ 3546760 w 4817326"/>
              <a:gd name="connsiteY2178" fmla="*/ 2645480 h 5111781"/>
              <a:gd name="connsiteX2179" fmla="*/ 3549471 w 4817326"/>
              <a:gd name="connsiteY2179" fmla="*/ 2644603 h 5111781"/>
              <a:gd name="connsiteX2180" fmla="*/ 3549653 w 4817326"/>
              <a:gd name="connsiteY2180" fmla="*/ 2641786 h 5111781"/>
              <a:gd name="connsiteX2181" fmla="*/ 3547955 w 4817326"/>
              <a:gd name="connsiteY2181" fmla="*/ 2641221 h 5111781"/>
              <a:gd name="connsiteX2182" fmla="*/ 3526986 w 4817326"/>
              <a:gd name="connsiteY2182" fmla="*/ 2639220 h 5111781"/>
              <a:gd name="connsiteX2183" fmla="*/ 1266198 w 4817326"/>
              <a:gd name="connsiteY2183" fmla="*/ 2638541 h 5111781"/>
              <a:gd name="connsiteX2184" fmla="*/ 1216127 w 4817326"/>
              <a:gd name="connsiteY2184" fmla="*/ 2641221 h 5111781"/>
              <a:gd name="connsiteX2185" fmla="*/ 1212647 w 4817326"/>
              <a:gd name="connsiteY2185" fmla="*/ 2642381 h 5111781"/>
              <a:gd name="connsiteX2186" fmla="*/ 1253780 w 4817326"/>
              <a:gd name="connsiteY2186" fmla="*/ 2647579 h 5111781"/>
              <a:gd name="connsiteX2187" fmla="*/ 1298373 w 4817326"/>
              <a:gd name="connsiteY2187" fmla="*/ 2647151 h 5111781"/>
              <a:gd name="connsiteX2188" fmla="*/ 1266198 w 4817326"/>
              <a:gd name="connsiteY2188" fmla="*/ 2638541 h 5111781"/>
              <a:gd name="connsiteX2189" fmla="*/ 845183 w 4817326"/>
              <a:gd name="connsiteY2189" fmla="*/ 2637389 h 5111781"/>
              <a:gd name="connsiteX2190" fmla="*/ 852601 w 4817326"/>
              <a:gd name="connsiteY2190" fmla="*/ 2638011 h 5111781"/>
              <a:gd name="connsiteX2191" fmla="*/ 850942 w 4817326"/>
              <a:gd name="connsiteY2191" fmla="*/ 2639606 h 5111781"/>
              <a:gd name="connsiteX2192" fmla="*/ 853669 w 4817326"/>
              <a:gd name="connsiteY2192" fmla="*/ 2636985 h 5111781"/>
              <a:gd name="connsiteX2193" fmla="*/ 856635 w 4817326"/>
              <a:gd name="connsiteY2193" fmla="*/ 2638348 h 5111781"/>
              <a:gd name="connsiteX2194" fmla="*/ 852601 w 4817326"/>
              <a:gd name="connsiteY2194" fmla="*/ 2638011 h 5111781"/>
              <a:gd name="connsiteX2195" fmla="*/ 4188126 w 4817326"/>
              <a:gd name="connsiteY2195" fmla="*/ 2552146 h 5111781"/>
              <a:gd name="connsiteX2196" fmla="*/ 4194126 w 4817326"/>
              <a:gd name="connsiteY2196" fmla="*/ 2553265 h 5111781"/>
              <a:gd name="connsiteX2197" fmla="*/ 4168489 w 4817326"/>
              <a:gd name="connsiteY2197" fmla="*/ 2557860 h 5111781"/>
              <a:gd name="connsiteX2198" fmla="*/ 4188126 w 4817326"/>
              <a:gd name="connsiteY2198" fmla="*/ 2552146 h 5111781"/>
              <a:gd name="connsiteX2199" fmla="*/ 4013978 w 4817326"/>
              <a:gd name="connsiteY2199" fmla="*/ 2518610 h 5111781"/>
              <a:gd name="connsiteX2200" fmla="*/ 4019556 w 4817326"/>
              <a:gd name="connsiteY2200" fmla="*/ 2520172 h 5111781"/>
              <a:gd name="connsiteX2201" fmla="*/ 4013978 w 4817326"/>
              <a:gd name="connsiteY2201" fmla="*/ 2518610 h 5111781"/>
              <a:gd name="connsiteX2202" fmla="*/ 709281 w 4817326"/>
              <a:gd name="connsiteY2202" fmla="*/ 2476166 h 5111781"/>
              <a:gd name="connsiteX2203" fmla="*/ 728491 w 4817326"/>
              <a:gd name="connsiteY2203" fmla="*/ 2480729 h 5111781"/>
              <a:gd name="connsiteX2204" fmla="*/ 738826 w 4817326"/>
              <a:gd name="connsiteY2204" fmla="*/ 2482604 h 5111781"/>
              <a:gd name="connsiteX2205" fmla="*/ 705267 w 4817326"/>
              <a:gd name="connsiteY2205" fmla="*/ 2486648 h 5111781"/>
              <a:gd name="connsiteX2206" fmla="*/ 704636 w 4817326"/>
              <a:gd name="connsiteY2206" fmla="*/ 2486219 h 5111781"/>
              <a:gd name="connsiteX2207" fmla="*/ 694404 w 4817326"/>
              <a:gd name="connsiteY2207" fmla="*/ 2482326 h 5111781"/>
              <a:gd name="connsiteX2208" fmla="*/ 700303 w 4817326"/>
              <a:gd name="connsiteY2208" fmla="*/ 2480728 h 5111781"/>
              <a:gd name="connsiteX2209" fmla="*/ 701470 w 4817326"/>
              <a:gd name="connsiteY2209" fmla="*/ 2480135 h 5111781"/>
              <a:gd name="connsiteX2210" fmla="*/ 711163 w 4817326"/>
              <a:gd name="connsiteY2210" fmla="*/ 2480355 h 5111781"/>
              <a:gd name="connsiteX2211" fmla="*/ 703723 w 4817326"/>
              <a:gd name="connsiteY2211" fmla="*/ 2478991 h 5111781"/>
              <a:gd name="connsiteX2212" fmla="*/ 603629 w 4817326"/>
              <a:gd name="connsiteY2212" fmla="*/ 2463806 h 5111781"/>
              <a:gd name="connsiteX2213" fmla="*/ 610861 w 4817326"/>
              <a:gd name="connsiteY2213" fmla="*/ 2466099 h 5111781"/>
              <a:gd name="connsiteX2214" fmla="*/ 607360 w 4817326"/>
              <a:gd name="connsiteY2214" fmla="*/ 2465791 h 5111781"/>
              <a:gd name="connsiteX2215" fmla="*/ 1002440 w 4817326"/>
              <a:gd name="connsiteY2215" fmla="*/ 2450237 h 5111781"/>
              <a:gd name="connsiteX2216" fmla="*/ 1014987 w 4817326"/>
              <a:gd name="connsiteY2216" fmla="*/ 2456510 h 5111781"/>
              <a:gd name="connsiteX2217" fmla="*/ 1019555 w 4817326"/>
              <a:gd name="connsiteY2217" fmla="*/ 2454842 h 5111781"/>
              <a:gd name="connsiteX2218" fmla="*/ 1014987 w 4817326"/>
              <a:gd name="connsiteY2218" fmla="*/ 2456510 h 5111781"/>
              <a:gd name="connsiteX2219" fmla="*/ 1005346 w 4817326"/>
              <a:gd name="connsiteY2219" fmla="*/ 2450824 h 5111781"/>
              <a:gd name="connsiteX2220" fmla="*/ 534655 w 4817326"/>
              <a:gd name="connsiteY2220" fmla="*/ 2446181 h 5111781"/>
              <a:gd name="connsiteX2221" fmla="*/ 551194 w 4817326"/>
              <a:gd name="connsiteY2221" fmla="*/ 2448513 h 5111781"/>
              <a:gd name="connsiteX2222" fmla="*/ 573615 w 4817326"/>
              <a:gd name="connsiteY2222" fmla="*/ 2458883 h 5111781"/>
              <a:gd name="connsiteX2223" fmla="*/ 571914 w 4817326"/>
              <a:gd name="connsiteY2223" fmla="*/ 2458777 h 5111781"/>
              <a:gd name="connsiteX2224" fmla="*/ 525801 w 4817326"/>
              <a:gd name="connsiteY2224" fmla="*/ 2447590 h 5111781"/>
              <a:gd name="connsiteX2225" fmla="*/ 534655 w 4817326"/>
              <a:gd name="connsiteY2225" fmla="*/ 2446181 h 5111781"/>
              <a:gd name="connsiteX2226" fmla="*/ 775802 w 4817326"/>
              <a:gd name="connsiteY2226" fmla="*/ 2436765 h 5111781"/>
              <a:gd name="connsiteX2227" fmla="*/ 779227 w 4817326"/>
              <a:gd name="connsiteY2227" fmla="*/ 2436853 h 5111781"/>
              <a:gd name="connsiteX2228" fmla="*/ 778814 w 4817326"/>
              <a:gd name="connsiteY2228" fmla="*/ 2437751 h 5111781"/>
              <a:gd name="connsiteX2229" fmla="*/ 775802 w 4817326"/>
              <a:gd name="connsiteY2229" fmla="*/ 2436765 h 5111781"/>
              <a:gd name="connsiteX2230" fmla="*/ 3988281 w 4817326"/>
              <a:gd name="connsiteY2230" fmla="*/ 2436764 h 5111781"/>
              <a:gd name="connsiteX2231" fmla="*/ 3985268 w 4817326"/>
              <a:gd name="connsiteY2231" fmla="*/ 2437750 h 5111781"/>
              <a:gd name="connsiteX2232" fmla="*/ 3984856 w 4817326"/>
              <a:gd name="connsiteY2232" fmla="*/ 2436852 h 5111781"/>
              <a:gd name="connsiteX2233" fmla="*/ 737490 w 4817326"/>
              <a:gd name="connsiteY2233" fmla="*/ 2432227 h 5111781"/>
              <a:gd name="connsiteX2234" fmla="*/ 732058 w 4817326"/>
              <a:gd name="connsiteY2234" fmla="*/ 2432638 h 5111781"/>
              <a:gd name="connsiteX2235" fmla="*/ 744601 w 4817326"/>
              <a:gd name="connsiteY2235" fmla="*/ 2433068 h 5111781"/>
              <a:gd name="connsiteX2236" fmla="*/ 757470 w 4817326"/>
              <a:gd name="connsiteY2236" fmla="*/ 2432595 h 5111781"/>
              <a:gd name="connsiteX2237" fmla="*/ 4026593 w 4817326"/>
              <a:gd name="connsiteY2237" fmla="*/ 2432227 h 5111781"/>
              <a:gd name="connsiteX2238" fmla="*/ 4006612 w 4817326"/>
              <a:gd name="connsiteY2238" fmla="*/ 2432595 h 5111781"/>
              <a:gd name="connsiteX2239" fmla="*/ 4019483 w 4817326"/>
              <a:gd name="connsiteY2239" fmla="*/ 2433067 h 5111781"/>
              <a:gd name="connsiteX2240" fmla="*/ 4032023 w 4817326"/>
              <a:gd name="connsiteY2240" fmla="*/ 2432638 h 5111781"/>
              <a:gd name="connsiteX2241" fmla="*/ 4308706 w 4817326"/>
              <a:gd name="connsiteY2241" fmla="*/ 2428381 h 5111781"/>
              <a:gd name="connsiteX2242" fmla="*/ 4305625 w 4817326"/>
              <a:gd name="connsiteY2242" fmla="*/ 2432564 h 5111781"/>
              <a:gd name="connsiteX2243" fmla="*/ 4308706 w 4817326"/>
              <a:gd name="connsiteY2243" fmla="*/ 2428381 h 5111781"/>
              <a:gd name="connsiteX2244" fmla="*/ 4288532 w 4817326"/>
              <a:gd name="connsiteY2244" fmla="*/ 2426722 h 5111781"/>
              <a:gd name="connsiteX2245" fmla="*/ 4294108 w 4817326"/>
              <a:gd name="connsiteY2245" fmla="*/ 2428282 h 5111781"/>
              <a:gd name="connsiteX2246" fmla="*/ 4288532 w 4817326"/>
              <a:gd name="connsiteY2246" fmla="*/ 2426722 h 5111781"/>
              <a:gd name="connsiteX2247" fmla="*/ 750975 w 4817326"/>
              <a:gd name="connsiteY2247" fmla="*/ 2392835 h 5111781"/>
              <a:gd name="connsiteX2248" fmla="*/ 751144 w 4817326"/>
              <a:gd name="connsiteY2248" fmla="*/ 2395895 h 5111781"/>
              <a:gd name="connsiteX2249" fmla="*/ 765200 w 4817326"/>
              <a:gd name="connsiteY2249" fmla="*/ 2401021 h 5111781"/>
              <a:gd name="connsiteX2250" fmla="*/ 759627 w 4817326"/>
              <a:gd name="connsiteY2250" fmla="*/ 2395351 h 5111781"/>
              <a:gd name="connsiteX2251" fmla="*/ 750975 w 4817326"/>
              <a:gd name="connsiteY2251" fmla="*/ 2392835 h 5111781"/>
              <a:gd name="connsiteX2252" fmla="*/ 4235346 w 4817326"/>
              <a:gd name="connsiteY2252" fmla="*/ 2387901 h 5111781"/>
              <a:gd name="connsiteX2253" fmla="*/ 4240945 w 4817326"/>
              <a:gd name="connsiteY2253" fmla="*/ 2388166 h 5111781"/>
              <a:gd name="connsiteX2254" fmla="*/ 4229676 w 4817326"/>
              <a:gd name="connsiteY2254" fmla="*/ 2389496 h 5111781"/>
              <a:gd name="connsiteX2255" fmla="*/ 4232826 w 4817326"/>
              <a:gd name="connsiteY2255" fmla="*/ 2388509 h 5111781"/>
              <a:gd name="connsiteX2256" fmla="*/ 1013699 w 4817326"/>
              <a:gd name="connsiteY2256" fmla="*/ 2334660 h 5111781"/>
              <a:gd name="connsiteX2257" fmla="*/ 1020141 w 4817326"/>
              <a:gd name="connsiteY2257" fmla="*/ 2338755 h 5111781"/>
              <a:gd name="connsiteX2258" fmla="*/ 1033773 w 4817326"/>
              <a:gd name="connsiteY2258" fmla="*/ 2348871 h 5111781"/>
              <a:gd name="connsiteX2259" fmla="*/ 1068347 w 4817326"/>
              <a:gd name="connsiteY2259" fmla="*/ 2355760 h 5111781"/>
              <a:gd name="connsiteX2260" fmla="*/ 1104827 w 4817326"/>
              <a:gd name="connsiteY2260" fmla="*/ 2361459 h 5111781"/>
              <a:gd name="connsiteX2261" fmla="*/ 1095917 w 4817326"/>
              <a:gd name="connsiteY2261" fmla="*/ 2355584 h 5111781"/>
              <a:gd name="connsiteX2262" fmla="*/ 1088061 w 4817326"/>
              <a:gd name="connsiteY2262" fmla="*/ 2351170 h 5111781"/>
              <a:gd name="connsiteX2263" fmla="*/ 583042 w 4817326"/>
              <a:gd name="connsiteY2263" fmla="*/ 2310697 h 5111781"/>
              <a:gd name="connsiteX2264" fmla="*/ 596354 w 4817326"/>
              <a:gd name="connsiteY2264" fmla="*/ 2317861 h 5111781"/>
              <a:gd name="connsiteX2265" fmla="*/ 664724 w 4817326"/>
              <a:gd name="connsiteY2265" fmla="*/ 2349209 h 5111781"/>
              <a:gd name="connsiteX2266" fmla="*/ 644886 w 4817326"/>
              <a:gd name="connsiteY2266" fmla="*/ 2346436 h 5111781"/>
              <a:gd name="connsiteX2267" fmla="*/ 629814 w 4817326"/>
              <a:gd name="connsiteY2267" fmla="*/ 2340689 h 5111781"/>
              <a:gd name="connsiteX2268" fmla="*/ 633768 w 4817326"/>
              <a:gd name="connsiteY2268" fmla="*/ 2337516 h 5111781"/>
              <a:gd name="connsiteX2269" fmla="*/ 633968 w 4817326"/>
              <a:gd name="connsiteY2269" fmla="*/ 2337534 h 5111781"/>
              <a:gd name="connsiteX2270" fmla="*/ 631447 w 4817326"/>
              <a:gd name="connsiteY2270" fmla="*/ 2336152 h 5111781"/>
              <a:gd name="connsiteX2271" fmla="*/ 582585 w 4817326"/>
              <a:gd name="connsiteY2271" fmla="*/ 2311577 h 5111781"/>
              <a:gd name="connsiteX2272" fmla="*/ 3927859 w 4817326"/>
              <a:gd name="connsiteY2272" fmla="*/ 2309148 h 5111781"/>
              <a:gd name="connsiteX2273" fmla="*/ 3912932 w 4817326"/>
              <a:gd name="connsiteY2273" fmla="*/ 2311869 h 5111781"/>
              <a:gd name="connsiteX2274" fmla="*/ 3905703 w 4817326"/>
              <a:gd name="connsiteY2274" fmla="*/ 2315617 h 5111781"/>
              <a:gd name="connsiteX2275" fmla="*/ 3948660 w 4817326"/>
              <a:gd name="connsiteY2275" fmla="*/ 2312072 h 5111781"/>
              <a:gd name="connsiteX2276" fmla="*/ 3950154 w 4817326"/>
              <a:gd name="connsiteY2276" fmla="*/ 2311676 h 5111781"/>
              <a:gd name="connsiteX2277" fmla="*/ 4044269 w 4817326"/>
              <a:gd name="connsiteY2277" fmla="*/ 2303686 h 5111781"/>
              <a:gd name="connsiteX2278" fmla="*/ 4033813 w 4817326"/>
              <a:gd name="connsiteY2278" fmla="*/ 2305341 h 5111781"/>
              <a:gd name="connsiteX2279" fmla="*/ 4002514 w 4817326"/>
              <a:gd name="connsiteY2279" fmla="*/ 2307004 h 5111781"/>
              <a:gd name="connsiteX2280" fmla="*/ 3977439 w 4817326"/>
              <a:gd name="connsiteY2280" fmla="*/ 2307335 h 5111781"/>
              <a:gd name="connsiteX2281" fmla="*/ 3989461 w 4817326"/>
              <a:gd name="connsiteY2281" fmla="*/ 2309385 h 5111781"/>
              <a:gd name="connsiteX2282" fmla="*/ 4022702 w 4817326"/>
              <a:gd name="connsiteY2282" fmla="*/ 2306841 h 5111781"/>
              <a:gd name="connsiteX2283" fmla="*/ 4050313 w 4817326"/>
              <a:gd name="connsiteY2283" fmla="*/ 2304650 h 5111781"/>
              <a:gd name="connsiteX2284" fmla="*/ 603938 w 4817326"/>
              <a:gd name="connsiteY2284" fmla="*/ 2301627 h 5111781"/>
              <a:gd name="connsiteX2285" fmla="*/ 604954 w 4817326"/>
              <a:gd name="connsiteY2285" fmla="*/ 2301770 h 5111781"/>
              <a:gd name="connsiteX2286" fmla="*/ 611090 w 4817326"/>
              <a:gd name="connsiteY2286" fmla="*/ 2303118 h 5111781"/>
              <a:gd name="connsiteX2287" fmla="*/ 637698 w 4817326"/>
              <a:gd name="connsiteY2287" fmla="*/ 2308096 h 5111781"/>
              <a:gd name="connsiteX2288" fmla="*/ 651068 w 4817326"/>
              <a:gd name="connsiteY2288" fmla="*/ 2315227 h 5111781"/>
              <a:gd name="connsiteX2289" fmla="*/ 677716 w 4817326"/>
              <a:gd name="connsiteY2289" fmla="*/ 2325677 h 5111781"/>
              <a:gd name="connsiteX2290" fmla="*/ 693170 w 4817326"/>
              <a:gd name="connsiteY2290" fmla="*/ 2333579 h 5111781"/>
              <a:gd name="connsiteX2291" fmla="*/ 685702 w 4817326"/>
              <a:gd name="connsiteY2291" fmla="*/ 2327733 h 5111781"/>
              <a:gd name="connsiteX2292" fmla="*/ 677716 w 4817326"/>
              <a:gd name="connsiteY2292" fmla="*/ 2325677 h 5111781"/>
              <a:gd name="connsiteX2293" fmla="*/ 662649 w 4817326"/>
              <a:gd name="connsiteY2293" fmla="*/ 2315872 h 5111781"/>
              <a:gd name="connsiteX2294" fmla="*/ 653880 w 4817326"/>
              <a:gd name="connsiteY2294" fmla="*/ 2310731 h 5111781"/>
              <a:gd name="connsiteX2295" fmla="*/ 658169 w 4817326"/>
              <a:gd name="connsiteY2295" fmla="*/ 2311390 h 5111781"/>
              <a:gd name="connsiteX2296" fmla="*/ 671096 w 4817326"/>
              <a:gd name="connsiteY2296" fmla="*/ 2312838 h 5111781"/>
              <a:gd name="connsiteX2297" fmla="*/ 699862 w 4817326"/>
              <a:gd name="connsiteY2297" fmla="*/ 2328167 h 5111781"/>
              <a:gd name="connsiteX2298" fmla="*/ 848430 w 4817326"/>
              <a:gd name="connsiteY2298" fmla="*/ 2403646 h 5111781"/>
              <a:gd name="connsiteX2299" fmla="*/ 850002 w 4817326"/>
              <a:gd name="connsiteY2299" fmla="*/ 2404813 h 5111781"/>
              <a:gd name="connsiteX2300" fmla="*/ 850424 w 4817326"/>
              <a:gd name="connsiteY2300" fmla="*/ 2405113 h 5111781"/>
              <a:gd name="connsiteX2301" fmla="*/ 842335 w 4817326"/>
              <a:gd name="connsiteY2301" fmla="*/ 2402721 h 5111781"/>
              <a:gd name="connsiteX2302" fmla="*/ 773191 w 4817326"/>
              <a:gd name="connsiteY2302" fmla="*/ 2389786 h 5111781"/>
              <a:gd name="connsiteX2303" fmla="*/ 745058 w 4817326"/>
              <a:gd name="connsiteY2303" fmla="*/ 2381113 h 5111781"/>
              <a:gd name="connsiteX2304" fmla="*/ 746681 w 4817326"/>
              <a:gd name="connsiteY2304" fmla="*/ 2380617 h 5111781"/>
              <a:gd name="connsiteX2305" fmla="*/ 774115 w 4817326"/>
              <a:gd name="connsiteY2305" fmla="*/ 2375097 h 5111781"/>
              <a:gd name="connsiteX2306" fmla="*/ 771987 w 4817326"/>
              <a:gd name="connsiteY2306" fmla="*/ 2373314 h 5111781"/>
              <a:gd name="connsiteX2307" fmla="*/ 766697 w 4817326"/>
              <a:gd name="connsiteY2307" fmla="*/ 2369832 h 5111781"/>
              <a:gd name="connsiteX2308" fmla="*/ 735049 w 4817326"/>
              <a:gd name="connsiteY2308" fmla="*/ 2362082 h 5111781"/>
              <a:gd name="connsiteX2309" fmla="*/ 683726 w 4817326"/>
              <a:gd name="connsiteY2309" fmla="*/ 2351866 h 5111781"/>
              <a:gd name="connsiteX2310" fmla="*/ 667884 w 4817326"/>
              <a:gd name="connsiteY2310" fmla="*/ 2349651 h 5111781"/>
              <a:gd name="connsiteX2311" fmla="*/ 643650 w 4817326"/>
              <a:gd name="connsiteY2311" fmla="*/ 2335633 h 5111781"/>
              <a:gd name="connsiteX2312" fmla="*/ 650393 w 4817326"/>
              <a:gd name="connsiteY2312" fmla="*/ 2339026 h 5111781"/>
              <a:gd name="connsiteX2313" fmla="*/ 657949 w 4817326"/>
              <a:gd name="connsiteY2313" fmla="*/ 2339713 h 5111781"/>
              <a:gd name="connsiteX2314" fmla="*/ 671441 w 4817326"/>
              <a:gd name="connsiteY2314" fmla="*/ 2337329 h 5111781"/>
              <a:gd name="connsiteX2315" fmla="*/ 597328 w 4817326"/>
              <a:gd name="connsiteY2315" fmla="*/ 2309087 h 5111781"/>
              <a:gd name="connsiteX2316" fmla="*/ 589018 w 4817326"/>
              <a:gd name="connsiteY2316" fmla="*/ 2305614 h 5111781"/>
              <a:gd name="connsiteX2317" fmla="*/ 587109 w 4817326"/>
              <a:gd name="connsiteY2317" fmla="*/ 2304610 h 5111781"/>
              <a:gd name="connsiteX2318" fmla="*/ 888549 w 4817326"/>
              <a:gd name="connsiteY2318" fmla="*/ 2277187 h 5111781"/>
              <a:gd name="connsiteX2319" fmla="*/ 889614 w 4817326"/>
              <a:gd name="connsiteY2319" fmla="*/ 2278632 h 5111781"/>
              <a:gd name="connsiteX2320" fmla="*/ 889662 w 4817326"/>
              <a:gd name="connsiteY2320" fmla="*/ 2278697 h 5111781"/>
              <a:gd name="connsiteX2321" fmla="*/ 888550 w 4817326"/>
              <a:gd name="connsiteY2321" fmla="*/ 2277187 h 5111781"/>
              <a:gd name="connsiteX2322" fmla="*/ 3875534 w 4817326"/>
              <a:gd name="connsiteY2322" fmla="*/ 2277186 h 5111781"/>
              <a:gd name="connsiteX2323" fmla="*/ 3874419 w 4817326"/>
              <a:gd name="connsiteY2323" fmla="*/ 2278697 h 5111781"/>
              <a:gd name="connsiteX2324" fmla="*/ 3874468 w 4817326"/>
              <a:gd name="connsiteY2324" fmla="*/ 2278632 h 5111781"/>
              <a:gd name="connsiteX2325" fmla="*/ 3875535 w 4817326"/>
              <a:gd name="connsiteY2325" fmla="*/ 2277187 h 5111781"/>
              <a:gd name="connsiteX2326" fmla="*/ 800875 w 4817326"/>
              <a:gd name="connsiteY2326" fmla="*/ 2275578 h 5111781"/>
              <a:gd name="connsiteX2327" fmla="*/ 842477 w 4817326"/>
              <a:gd name="connsiteY2327" fmla="*/ 2296103 h 5111781"/>
              <a:gd name="connsiteX2328" fmla="*/ 872218 w 4817326"/>
              <a:gd name="connsiteY2328" fmla="*/ 2313830 h 5111781"/>
              <a:gd name="connsiteX2329" fmla="*/ 961074 w 4817326"/>
              <a:gd name="connsiteY2329" fmla="*/ 2334385 h 5111781"/>
              <a:gd name="connsiteX2330" fmla="*/ 974788 w 4817326"/>
              <a:gd name="connsiteY2330" fmla="*/ 2337118 h 5111781"/>
              <a:gd name="connsiteX2331" fmla="*/ 967245 w 4817326"/>
              <a:gd name="connsiteY2331" fmla="*/ 2332402 h 5111781"/>
              <a:gd name="connsiteX2332" fmla="*/ 947291 w 4817326"/>
              <a:gd name="connsiteY2332" fmla="*/ 2319421 h 5111781"/>
              <a:gd name="connsiteX2333" fmla="*/ 948232 w 4817326"/>
              <a:gd name="connsiteY2333" fmla="*/ 2318909 h 5111781"/>
              <a:gd name="connsiteX2334" fmla="*/ 905283 w 4817326"/>
              <a:gd name="connsiteY2334" fmla="*/ 2308346 h 5111781"/>
              <a:gd name="connsiteX2335" fmla="*/ 819867 w 4817326"/>
              <a:gd name="connsiteY2335" fmla="*/ 2279425 h 5111781"/>
              <a:gd name="connsiteX2336" fmla="*/ 766139 w 4817326"/>
              <a:gd name="connsiteY2336" fmla="*/ 2275303 h 5111781"/>
              <a:gd name="connsiteX2337" fmla="*/ 761701 w 4817326"/>
              <a:gd name="connsiteY2337" fmla="*/ 2277140 h 5111781"/>
              <a:gd name="connsiteX2338" fmla="*/ 766139 w 4817326"/>
              <a:gd name="connsiteY2338" fmla="*/ 2275303 h 5111781"/>
              <a:gd name="connsiteX2339" fmla="*/ 779068 w 4817326"/>
              <a:gd name="connsiteY2339" fmla="*/ 2248364 h 5111781"/>
              <a:gd name="connsiteX2340" fmla="*/ 783695 w 4817326"/>
              <a:gd name="connsiteY2340" fmla="*/ 2254166 h 5111781"/>
              <a:gd name="connsiteX2341" fmla="*/ 779068 w 4817326"/>
              <a:gd name="connsiteY2341" fmla="*/ 2248364 h 5111781"/>
              <a:gd name="connsiteX2342" fmla="*/ 738291 w 4817326"/>
              <a:gd name="connsiteY2342" fmla="*/ 2229746 h 5111781"/>
              <a:gd name="connsiteX2343" fmla="*/ 744661 w 4817326"/>
              <a:gd name="connsiteY2343" fmla="*/ 2232491 h 5111781"/>
              <a:gd name="connsiteX2344" fmla="*/ 737419 w 4817326"/>
              <a:gd name="connsiteY2344" fmla="*/ 2232636 h 5111781"/>
              <a:gd name="connsiteX2345" fmla="*/ 734462 w 4817326"/>
              <a:gd name="connsiteY2345" fmla="*/ 2232430 h 5111781"/>
              <a:gd name="connsiteX2346" fmla="*/ 723944 w 4817326"/>
              <a:gd name="connsiteY2346" fmla="*/ 2223563 h 5111781"/>
              <a:gd name="connsiteX2347" fmla="*/ 726627 w 4817326"/>
              <a:gd name="connsiteY2347" fmla="*/ 2224719 h 5111781"/>
              <a:gd name="connsiteX2348" fmla="*/ 725381 w 4817326"/>
              <a:gd name="connsiteY2348" fmla="*/ 2224843 h 5111781"/>
              <a:gd name="connsiteX2349" fmla="*/ 709799 w 4817326"/>
              <a:gd name="connsiteY2349" fmla="*/ 2225339 h 5111781"/>
              <a:gd name="connsiteX2350" fmla="*/ 709688 w 4817326"/>
              <a:gd name="connsiteY2350" fmla="*/ 2225225 h 5111781"/>
              <a:gd name="connsiteX2351" fmla="*/ 820321 w 4817326"/>
              <a:gd name="connsiteY2351" fmla="*/ 2211726 h 5111781"/>
              <a:gd name="connsiteX2352" fmla="*/ 824386 w 4817326"/>
              <a:gd name="connsiteY2352" fmla="*/ 2216926 h 5111781"/>
              <a:gd name="connsiteX2353" fmla="*/ 820321 w 4817326"/>
              <a:gd name="connsiteY2353" fmla="*/ 2211726 h 5111781"/>
              <a:gd name="connsiteX2354" fmla="*/ 4092355 w 4817326"/>
              <a:gd name="connsiteY2354" fmla="*/ 2203698 h 5111781"/>
              <a:gd name="connsiteX2355" fmla="*/ 4098781 w 4817326"/>
              <a:gd name="connsiteY2355" fmla="*/ 2206993 h 5111781"/>
              <a:gd name="connsiteX2356" fmla="*/ 4085197 w 4817326"/>
              <a:gd name="connsiteY2356" fmla="*/ 2206595 h 5111781"/>
              <a:gd name="connsiteX2357" fmla="*/ 4084177 w 4817326"/>
              <a:gd name="connsiteY2357" fmla="*/ 2204005 h 5111781"/>
              <a:gd name="connsiteX2358" fmla="*/ 4092355 w 4817326"/>
              <a:gd name="connsiteY2358" fmla="*/ 2203698 h 5111781"/>
              <a:gd name="connsiteX2359" fmla="*/ 4033534 w 4817326"/>
              <a:gd name="connsiteY2359" fmla="*/ 2196810 h 5111781"/>
              <a:gd name="connsiteX2360" fmla="*/ 4027352 w 4817326"/>
              <a:gd name="connsiteY2360" fmla="*/ 2199426 h 5111781"/>
              <a:gd name="connsiteX2361" fmla="*/ 4033534 w 4817326"/>
              <a:gd name="connsiteY2361" fmla="*/ 2196810 h 5111781"/>
              <a:gd name="connsiteX2362" fmla="*/ 696260 w 4817326"/>
              <a:gd name="connsiteY2362" fmla="*/ 2195759 h 5111781"/>
              <a:gd name="connsiteX2363" fmla="*/ 706738 w 4817326"/>
              <a:gd name="connsiteY2363" fmla="*/ 2195982 h 5111781"/>
              <a:gd name="connsiteX2364" fmla="*/ 708928 w 4817326"/>
              <a:gd name="connsiteY2364" fmla="*/ 2197153 h 5111781"/>
              <a:gd name="connsiteX2365" fmla="*/ 699088 w 4817326"/>
              <a:gd name="connsiteY2365" fmla="*/ 2198611 h 5111781"/>
              <a:gd name="connsiteX2366" fmla="*/ 697103 w 4817326"/>
              <a:gd name="connsiteY2366" fmla="*/ 2197519 h 5111781"/>
              <a:gd name="connsiteX2367" fmla="*/ 698547 w 4817326"/>
              <a:gd name="connsiteY2367" fmla="*/ 2197639 h 5111781"/>
              <a:gd name="connsiteX2368" fmla="*/ 783297 w 4817326"/>
              <a:gd name="connsiteY2368" fmla="*/ 2194405 h 5111781"/>
              <a:gd name="connsiteX2369" fmla="*/ 789869 w 4817326"/>
              <a:gd name="connsiteY2369" fmla="*/ 2197314 h 5111781"/>
              <a:gd name="connsiteX2370" fmla="*/ 772029 w 4817326"/>
              <a:gd name="connsiteY2370" fmla="*/ 2197496 h 5111781"/>
              <a:gd name="connsiteX2371" fmla="*/ 766743 w 4817326"/>
              <a:gd name="connsiteY2371" fmla="*/ 2195252 h 5111781"/>
              <a:gd name="connsiteX2372" fmla="*/ 767606 w 4817326"/>
              <a:gd name="connsiteY2372" fmla="*/ 2195094 h 5111781"/>
              <a:gd name="connsiteX2373" fmla="*/ 643491 w 4817326"/>
              <a:gd name="connsiteY2373" fmla="*/ 2192958 h 5111781"/>
              <a:gd name="connsiteX2374" fmla="*/ 686716 w 4817326"/>
              <a:gd name="connsiteY2374" fmla="*/ 2200444 h 5111781"/>
              <a:gd name="connsiteX2375" fmla="*/ 674000 w 4817326"/>
              <a:gd name="connsiteY2375" fmla="*/ 2202327 h 5111781"/>
              <a:gd name="connsiteX2376" fmla="*/ 646283 w 4817326"/>
              <a:gd name="connsiteY2376" fmla="*/ 2197244 h 5111781"/>
              <a:gd name="connsiteX2377" fmla="*/ 650904 w 4817326"/>
              <a:gd name="connsiteY2377" fmla="*/ 2196943 h 5111781"/>
              <a:gd name="connsiteX2378" fmla="*/ 771527 w 4817326"/>
              <a:gd name="connsiteY2378" fmla="*/ 2189194 h 5111781"/>
              <a:gd name="connsiteX2379" fmla="*/ 773955 w 4817326"/>
              <a:gd name="connsiteY2379" fmla="*/ 2190270 h 5111781"/>
              <a:gd name="connsiteX2380" fmla="*/ 758906 w 4817326"/>
              <a:gd name="connsiteY2380" fmla="*/ 2191926 h 5111781"/>
              <a:gd name="connsiteX2381" fmla="*/ 758347 w 4817326"/>
              <a:gd name="connsiteY2381" fmla="*/ 2191688 h 5111781"/>
              <a:gd name="connsiteX2382" fmla="*/ 769189 w 4817326"/>
              <a:gd name="connsiteY2382" fmla="*/ 2189444 h 5111781"/>
              <a:gd name="connsiteX2383" fmla="*/ 595115 w 4817326"/>
              <a:gd name="connsiteY2383" fmla="*/ 2186292 h 5111781"/>
              <a:gd name="connsiteX2384" fmla="*/ 598314 w 4817326"/>
              <a:gd name="connsiteY2384" fmla="*/ 2186397 h 5111781"/>
              <a:gd name="connsiteX2385" fmla="*/ 615823 w 4817326"/>
              <a:gd name="connsiteY2385" fmla="*/ 2188890 h 5111781"/>
              <a:gd name="connsiteX2386" fmla="*/ 625550 w 4817326"/>
              <a:gd name="connsiteY2386" fmla="*/ 2193441 h 5111781"/>
              <a:gd name="connsiteX2387" fmla="*/ 615223 w 4817326"/>
              <a:gd name="connsiteY2387" fmla="*/ 2191547 h 5111781"/>
              <a:gd name="connsiteX2388" fmla="*/ 598255 w 4817326"/>
              <a:gd name="connsiteY2388" fmla="*/ 2187920 h 5111781"/>
              <a:gd name="connsiteX2389" fmla="*/ 4320066 w 4817326"/>
              <a:gd name="connsiteY2389" fmla="*/ 2181245 h 5111781"/>
              <a:gd name="connsiteX2390" fmla="*/ 4330005 w 4817326"/>
              <a:gd name="connsiteY2390" fmla="*/ 2183388 h 5111781"/>
              <a:gd name="connsiteX2391" fmla="*/ 4317393 w 4817326"/>
              <a:gd name="connsiteY2391" fmla="*/ 2181570 h 5111781"/>
              <a:gd name="connsiteX2392" fmla="*/ 586195 w 4817326"/>
              <a:gd name="connsiteY2392" fmla="*/ 2179483 h 5111781"/>
              <a:gd name="connsiteX2393" fmla="*/ 603632 w 4817326"/>
              <a:gd name="connsiteY2393" fmla="*/ 2183830 h 5111781"/>
              <a:gd name="connsiteX2394" fmla="*/ 593338 w 4817326"/>
              <a:gd name="connsiteY2394" fmla="*/ 2185371 h 5111781"/>
              <a:gd name="connsiteX2395" fmla="*/ 590859 w 4817326"/>
              <a:gd name="connsiteY2395" fmla="*/ 2184086 h 5111781"/>
              <a:gd name="connsiteX2396" fmla="*/ 584059 w 4817326"/>
              <a:gd name="connsiteY2396" fmla="*/ 2179810 h 5111781"/>
              <a:gd name="connsiteX2397" fmla="*/ 754802 w 4817326"/>
              <a:gd name="connsiteY2397" fmla="*/ 2166546 h 5111781"/>
              <a:gd name="connsiteX2398" fmla="*/ 762275 w 4817326"/>
              <a:gd name="connsiteY2398" fmla="*/ 2167058 h 5111781"/>
              <a:gd name="connsiteX2399" fmla="*/ 746692 w 4817326"/>
              <a:gd name="connsiteY2399" fmla="*/ 2169450 h 5111781"/>
              <a:gd name="connsiteX2400" fmla="*/ 754802 w 4817326"/>
              <a:gd name="connsiteY2400" fmla="*/ 2166546 h 5111781"/>
              <a:gd name="connsiteX2401" fmla="*/ 4009280 w 4817326"/>
              <a:gd name="connsiteY2401" fmla="*/ 2166546 h 5111781"/>
              <a:gd name="connsiteX2402" fmla="*/ 4017390 w 4817326"/>
              <a:gd name="connsiteY2402" fmla="*/ 2169449 h 5111781"/>
              <a:gd name="connsiteX2403" fmla="*/ 4001807 w 4817326"/>
              <a:gd name="connsiteY2403" fmla="*/ 2167056 h 5111781"/>
              <a:gd name="connsiteX2404" fmla="*/ 4009280 w 4817326"/>
              <a:gd name="connsiteY2404" fmla="*/ 2166546 h 5111781"/>
              <a:gd name="connsiteX2405" fmla="*/ 921848 w 4817326"/>
              <a:gd name="connsiteY2405" fmla="*/ 2163191 h 5111781"/>
              <a:gd name="connsiteX2406" fmla="*/ 904869 w 4817326"/>
              <a:gd name="connsiteY2406" fmla="*/ 2165931 h 5111781"/>
              <a:gd name="connsiteX2407" fmla="*/ 904336 w 4817326"/>
              <a:gd name="connsiteY2407" fmla="*/ 2166054 h 5111781"/>
              <a:gd name="connsiteX2408" fmla="*/ 925004 w 4817326"/>
              <a:gd name="connsiteY2408" fmla="*/ 2163205 h 5111781"/>
              <a:gd name="connsiteX2409" fmla="*/ 3842233 w 4817326"/>
              <a:gd name="connsiteY2409" fmla="*/ 2163191 h 5111781"/>
              <a:gd name="connsiteX2410" fmla="*/ 3839079 w 4817326"/>
              <a:gd name="connsiteY2410" fmla="*/ 2163206 h 5111781"/>
              <a:gd name="connsiteX2411" fmla="*/ 3859747 w 4817326"/>
              <a:gd name="connsiteY2411" fmla="*/ 2166053 h 5111781"/>
              <a:gd name="connsiteX2412" fmla="*/ 3859214 w 4817326"/>
              <a:gd name="connsiteY2412" fmla="*/ 2165931 h 5111781"/>
              <a:gd name="connsiteX2413" fmla="*/ 3842233 w 4817326"/>
              <a:gd name="connsiteY2413" fmla="*/ 2163191 h 5111781"/>
              <a:gd name="connsiteX2414" fmla="*/ 4219982 w 4817326"/>
              <a:gd name="connsiteY2414" fmla="*/ 2131944 h 5111781"/>
              <a:gd name="connsiteX2415" fmla="*/ 4225731 w 4817326"/>
              <a:gd name="connsiteY2415" fmla="*/ 2135273 h 5111781"/>
              <a:gd name="connsiteX2416" fmla="*/ 4216599 w 4817326"/>
              <a:gd name="connsiteY2416" fmla="*/ 2133182 h 5111781"/>
              <a:gd name="connsiteX2417" fmla="*/ 4219982 w 4817326"/>
              <a:gd name="connsiteY2417" fmla="*/ 2131944 h 5111781"/>
              <a:gd name="connsiteX2418" fmla="*/ 4210850 w 4817326"/>
              <a:gd name="connsiteY2418" fmla="*/ 2129853 h 5111781"/>
              <a:gd name="connsiteX2419" fmla="*/ 4216599 w 4817326"/>
              <a:gd name="connsiteY2419" fmla="*/ 2133182 h 5111781"/>
              <a:gd name="connsiteX2420" fmla="*/ 4207463 w 4817326"/>
              <a:gd name="connsiteY2420" fmla="*/ 2131091 h 5111781"/>
              <a:gd name="connsiteX2421" fmla="*/ 4210850 w 4817326"/>
              <a:gd name="connsiteY2421" fmla="*/ 2129853 h 5111781"/>
              <a:gd name="connsiteX2422" fmla="*/ 635385 w 4817326"/>
              <a:gd name="connsiteY2422" fmla="*/ 2129111 h 5111781"/>
              <a:gd name="connsiteX2423" fmla="*/ 641182 w 4817326"/>
              <a:gd name="connsiteY2423" fmla="*/ 2131340 h 5111781"/>
              <a:gd name="connsiteX2424" fmla="*/ 658922 w 4817326"/>
              <a:gd name="connsiteY2424" fmla="*/ 2133648 h 5111781"/>
              <a:gd name="connsiteX2425" fmla="*/ 638196 w 4817326"/>
              <a:gd name="connsiteY2425" fmla="*/ 2137107 h 5111781"/>
              <a:gd name="connsiteX2426" fmla="*/ 618436 w 4817326"/>
              <a:gd name="connsiteY2426" fmla="*/ 2131929 h 5111781"/>
              <a:gd name="connsiteX2427" fmla="*/ 4194077 w 4817326"/>
              <a:gd name="connsiteY2427" fmla="*/ 2126751 h 5111781"/>
              <a:gd name="connsiteX2428" fmla="*/ 4207463 w 4817326"/>
              <a:gd name="connsiteY2428" fmla="*/ 2131091 h 5111781"/>
              <a:gd name="connsiteX2429" fmla="*/ 4182822 w 4817326"/>
              <a:gd name="connsiteY2429" fmla="*/ 2127323 h 5111781"/>
              <a:gd name="connsiteX2430" fmla="*/ 4194077 w 4817326"/>
              <a:gd name="connsiteY2430" fmla="*/ 2126751 h 5111781"/>
              <a:gd name="connsiteX2431" fmla="*/ 610121 w 4817326"/>
              <a:gd name="connsiteY2431" fmla="*/ 2121523 h 5111781"/>
              <a:gd name="connsiteX2432" fmla="*/ 613488 w 4817326"/>
              <a:gd name="connsiteY2432" fmla="*/ 2122271 h 5111781"/>
              <a:gd name="connsiteX2433" fmla="*/ 592931 w 4817326"/>
              <a:gd name="connsiteY2433" fmla="*/ 2125493 h 5111781"/>
              <a:gd name="connsiteX2434" fmla="*/ 591765 w 4817326"/>
              <a:gd name="connsiteY2434" fmla="*/ 2125212 h 5111781"/>
              <a:gd name="connsiteX2435" fmla="*/ 1259965 w 4817326"/>
              <a:gd name="connsiteY2435" fmla="*/ 2111394 h 5111781"/>
              <a:gd name="connsiteX2436" fmla="*/ 1264028 w 4817326"/>
              <a:gd name="connsiteY2436" fmla="*/ 2116595 h 5111781"/>
              <a:gd name="connsiteX2437" fmla="*/ 1259965 w 4817326"/>
              <a:gd name="connsiteY2437" fmla="*/ 2111394 h 5111781"/>
              <a:gd name="connsiteX2438" fmla="*/ 4014174 w 4817326"/>
              <a:gd name="connsiteY2438" fmla="*/ 2101304 h 5111781"/>
              <a:gd name="connsiteX2439" fmla="*/ 4005108 w 4817326"/>
              <a:gd name="connsiteY2439" fmla="*/ 2101580 h 5111781"/>
              <a:gd name="connsiteX2440" fmla="*/ 4005661 w 4817326"/>
              <a:gd name="connsiteY2440" fmla="*/ 2103818 h 5111781"/>
              <a:gd name="connsiteX2441" fmla="*/ 4011975 w 4817326"/>
              <a:gd name="connsiteY2441" fmla="*/ 2106360 h 5111781"/>
              <a:gd name="connsiteX2442" fmla="*/ 4013789 w 4817326"/>
              <a:gd name="connsiteY2442" fmla="*/ 2106652 h 5111781"/>
              <a:gd name="connsiteX2443" fmla="*/ 4018691 w 4817326"/>
              <a:gd name="connsiteY2443" fmla="*/ 2106507 h 5111781"/>
              <a:gd name="connsiteX2444" fmla="*/ 4020778 w 4817326"/>
              <a:gd name="connsiteY2444" fmla="*/ 2101914 h 5111781"/>
              <a:gd name="connsiteX2445" fmla="*/ 4014174 w 4817326"/>
              <a:gd name="connsiteY2445" fmla="*/ 2101304 h 5111781"/>
              <a:gd name="connsiteX2446" fmla="*/ 4047873 w 4817326"/>
              <a:gd name="connsiteY2446" fmla="*/ 2096212 h 5111781"/>
              <a:gd name="connsiteX2447" fmla="*/ 4044442 w 4817326"/>
              <a:gd name="connsiteY2447" fmla="*/ 2099257 h 5111781"/>
              <a:gd name="connsiteX2448" fmla="*/ 4047873 w 4817326"/>
              <a:gd name="connsiteY2448" fmla="*/ 2096212 h 5111781"/>
              <a:gd name="connsiteX2449" fmla="*/ 1211169 w 4817326"/>
              <a:gd name="connsiteY2449" fmla="*/ 2088864 h 5111781"/>
              <a:gd name="connsiteX2450" fmla="*/ 1229512 w 4817326"/>
              <a:gd name="connsiteY2450" fmla="*/ 2096982 h 5111781"/>
              <a:gd name="connsiteX2451" fmla="*/ 1195941 w 4817326"/>
              <a:gd name="connsiteY2451" fmla="*/ 2090488 h 5111781"/>
              <a:gd name="connsiteX2452" fmla="*/ 1211169 w 4817326"/>
              <a:gd name="connsiteY2452" fmla="*/ 2088864 h 5111781"/>
              <a:gd name="connsiteX2453" fmla="*/ 1174581 w 4817326"/>
              <a:gd name="connsiteY2453" fmla="*/ 2087129 h 5111781"/>
              <a:gd name="connsiteX2454" fmla="*/ 1169914 w 4817326"/>
              <a:gd name="connsiteY2454" fmla="*/ 2090432 h 5111781"/>
              <a:gd name="connsiteX2455" fmla="*/ 1174581 w 4817326"/>
              <a:gd name="connsiteY2455" fmla="*/ 2087129 h 5111781"/>
              <a:gd name="connsiteX2456" fmla="*/ 4233097 w 4817326"/>
              <a:gd name="connsiteY2456" fmla="*/ 2083850 h 5111781"/>
              <a:gd name="connsiteX2457" fmla="*/ 4232431 w 4817326"/>
              <a:gd name="connsiteY2457" fmla="*/ 2084560 h 5111781"/>
              <a:gd name="connsiteX2458" fmla="*/ 4253347 w 4817326"/>
              <a:gd name="connsiteY2458" fmla="*/ 2090045 h 5111781"/>
              <a:gd name="connsiteX2459" fmla="*/ 4261201 w 4817326"/>
              <a:gd name="connsiteY2459" fmla="*/ 2091953 h 5111781"/>
              <a:gd name="connsiteX2460" fmla="*/ 4248596 w 4817326"/>
              <a:gd name="connsiteY2460" fmla="*/ 2093519 h 5111781"/>
              <a:gd name="connsiteX2461" fmla="*/ 4166109 w 4817326"/>
              <a:gd name="connsiteY2461" fmla="*/ 2101214 h 5111781"/>
              <a:gd name="connsiteX2462" fmla="*/ 4135397 w 4817326"/>
              <a:gd name="connsiteY2462" fmla="*/ 2094435 h 5111781"/>
              <a:gd name="connsiteX2463" fmla="*/ 4093659 w 4817326"/>
              <a:gd name="connsiteY2463" fmla="*/ 2088639 h 5111781"/>
              <a:gd name="connsiteX2464" fmla="*/ 4111131 w 4817326"/>
              <a:gd name="connsiteY2464" fmla="*/ 2086524 h 5111781"/>
              <a:gd name="connsiteX2465" fmla="*/ 4193048 w 4817326"/>
              <a:gd name="connsiteY2465" fmla="*/ 2087027 h 5111781"/>
              <a:gd name="connsiteX2466" fmla="*/ 3876477 w 4817326"/>
              <a:gd name="connsiteY2466" fmla="*/ 2080276 h 5111781"/>
              <a:gd name="connsiteX2467" fmla="*/ 3877648 w 4817326"/>
              <a:gd name="connsiteY2467" fmla="*/ 2082651 h 5111781"/>
              <a:gd name="connsiteX2468" fmla="*/ 3884098 w 4817326"/>
              <a:gd name="connsiteY2468" fmla="*/ 2082954 h 5111781"/>
              <a:gd name="connsiteX2469" fmla="*/ 3885501 w 4817326"/>
              <a:gd name="connsiteY2469" fmla="*/ 2082464 h 5111781"/>
              <a:gd name="connsiteX2470" fmla="*/ 3884892 w 4817326"/>
              <a:gd name="connsiteY2470" fmla="*/ 2081869 h 5111781"/>
              <a:gd name="connsiteX2471" fmla="*/ 708387 w 4817326"/>
              <a:gd name="connsiteY2471" fmla="*/ 2079343 h 5111781"/>
              <a:gd name="connsiteX2472" fmla="*/ 712749 w 4817326"/>
              <a:gd name="connsiteY2472" fmla="*/ 2080604 h 5111781"/>
              <a:gd name="connsiteX2473" fmla="*/ 708982 w 4817326"/>
              <a:gd name="connsiteY2473" fmla="*/ 2079837 h 5111781"/>
              <a:gd name="connsiteX2474" fmla="*/ 835345 w 4817326"/>
              <a:gd name="connsiteY2474" fmla="*/ 2079243 h 5111781"/>
              <a:gd name="connsiteX2475" fmla="*/ 840633 w 4817326"/>
              <a:gd name="connsiteY2475" fmla="*/ 2082809 h 5111781"/>
              <a:gd name="connsiteX2476" fmla="*/ 835345 w 4817326"/>
              <a:gd name="connsiteY2476" fmla="*/ 2079243 h 5111781"/>
              <a:gd name="connsiteX2477" fmla="*/ 1154075 w 4817326"/>
              <a:gd name="connsiteY2477" fmla="*/ 2078400 h 5111781"/>
              <a:gd name="connsiteX2478" fmla="*/ 1159363 w 4817326"/>
              <a:gd name="connsiteY2478" fmla="*/ 2081964 h 5111781"/>
              <a:gd name="connsiteX2479" fmla="*/ 1154075 w 4817326"/>
              <a:gd name="connsiteY2479" fmla="*/ 2078400 h 5111781"/>
              <a:gd name="connsiteX2480" fmla="*/ 4027373 w 4817326"/>
              <a:gd name="connsiteY2480" fmla="*/ 2075032 h 5111781"/>
              <a:gd name="connsiteX2481" fmla="*/ 4056022 w 4817326"/>
              <a:gd name="connsiteY2481" fmla="*/ 2079075 h 5111781"/>
              <a:gd name="connsiteX2482" fmla="*/ 4051966 w 4817326"/>
              <a:gd name="connsiteY2482" fmla="*/ 2082434 h 5111781"/>
              <a:gd name="connsiteX2483" fmla="*/ 4049360 w 4817326"/>
              <a:gd name="connsiteY2483" fmla="*/ 2083332 h 5111781"/>
              <a:gd name="connsiteX2484" fmla="*/ 3990672 w 4817326"/>
              <a:gd name="connsiteY2484" fmla="*/ 2076417 h 5111781"/>
              <a:gd name="connsiteX2485" fmla="*/ 3996999 w 4817326"/>
              <a:gd name="connsiteY2485" fmla="*/ 2075927 h 5111781"/>
              <a:gd name="connsiteX2486" fmla="*/ 4027373 w 4817326"/>
              <a:gd name="connsiteY2486" fmla="*/ 2075032 h 5111781"/>
              <a:gd name="connsiteX2487" fmla="*/ 4362876 w 4817326"/>
              <a:gd name="connsiteY2487" fmla="*/ 2071669 h 5111781"/>
              <a:gd name="connsiteX2488" fmla="*/ 4370914 w 4817326"/>
              <a:gd name="connsiteY2488" fmla="*/ 2073230 h 5111781"/>
              <a:gd name="connsiteX2489" fmla="*/ 4380276 w 4817326"/>
              <a:gd name="connsiteY2489" fmla="*/ 2075745 h 5111781"/>
              <a:gd name="connsiteX2490" fmla="*/ 4347192 w 4817326"/>
              <a:gd name="connsiteY2490" fmla="*/ 2081266 h 5111781"/>
              <a:gd name="connsiteX2491" fmla="*/ 4315416 w 4817326"/>
              <a:gd name="connsiteY2491" fmla="*/ 2085216 h 5111781"/>
              <a:gd name="connsiteX2492" fmla="*/ 4300771 w 4817326"/>
              <a:gd name="connsiteY2492" fmla="*/ 2080393 h 5111781"/>
              <a:gd name="connsiteX2493" fmla="*/ 4294045 w 4817326"/>
              <a:gd name="connsiteY2493" fmla="*/ 2078705 h 5111781"/>
              <a:gd name="connsiteX2494" fmla="*/ 875640 w 4817326"/>
              <a:gd name="connsiteY2494" fmla="*/ 2061974 h 5111781"/>
              <a:gd name="connsiteX2495" fmla="*/ 880236 w 4817326"/>
              <a:gd name="connsiteY2495" fmla="*/ 2062811 h 5111781"/>
              <a:gd name="connsiteX2496" fmla="*/ 883769 w 4817326"/>
              <a:gd name="connsiteY2496" fmla="*/ 2063410 h 5111781"/>
              <a:gd name="connsiteX2497" fmla="*/ 839431 w 4817326"/>
              <a:gd name="connsiteY2497" fmla="*/ 2068636 h 5111781"/>
              <a:gd name="connsiteX2498" fmla="*/ 826799 w 4817326"/>
              <a:gd name="connsiteY2498" fmla="*/ 2064818 h 5111781"/>
              <a:gd name="connsiteX2499" fmla="*/ 823583 w 4817326"/>
              <a:gd name="connsiteY2499" fmla="*/ 2063499 h 5111781"/>
              <a:gd name="connsiteX2500" fmla="*/ 830916 w 4817326"/>
              <a:gd name="connsiteY2500" fmla="*/ 2062217 h 5111781"/>
              <a:gd name="connsiteX2501" fmla="*/ 852395 w 4817326"/>
              <a:gd name="connsiteY2501" fmla="*/ 2062103 h 5111781"/>
              <a:gd name="connsiteX2502" fmla="*/ 891552 w 4817326"/>
              <a:gd name="connsiteY2502" fmla="*/ 2060575 h 5111781"/>
              <a:gd name="connsiteX2503" fmla="*/ 894809 w 4817326"/>
              <a:gd name="connsiteY2503" fmla="*/ 2062109 h 5111781"/>
              <a:gd name="connsiteX2504" fmla="*/ 894211 w 4817326"/>
              <a:gd name="connsiteY2504" fmla="*/ 2062180 h 5111781"/>
              <a:gd name="connsiteX2505" fmla="*/ 883850 w 4817326"/>
              <a:gd name="connsiteY2505" fmla="*/ 2063401 h 5111781"/>
              <a:gd name="connsiteX2506" fmla="*/ 880816 w 4817326"/>
              <a:gd name="connsiteY2506" fmla="*/ 2061576 h 5111781"/>
              <a:gd name="connsiteX2507" fmla="*/ 889296 w 4817326"/>
              <a:gd name="connsiteY2507" fmla="*/ 2052769 h 5111781"/>
              <a:gd name="connsiteX2508" fmla="*/ 924100 w 4817326"/>
              <a:gd name="connsiteY2508" fmla="*/ 2057633 h 5111781"/>
              <a:gd name="connsiteX2509" fmla="*/ 922144 w 4817326"/>
              <a:gd name="connsiteY2509" fmla="*/ 2058889 h 5111781"/>
              <a:gd name="connsiteX2510" fmla="*/ 911886 w 4817326"/>
              <a:gd name="connsiteY2510" fmla="*/ 2060098 h 5111781"/>
              <a:gd name="connsiteX2511" fmla="*/ 910913 w 4817326"/>
              <a:gd name="connsiteY2511" fmla="*/ 2059400 h 5111781"/>
              <a:gd name="connsiteX2512" fmla="*/ 889296 w 4817326"/>
              <a:gd name="connsiteY2512" fmla="*/ 2052769 h 5111781"/>
              <a:gd name="connsiteX2513" fmla="*/ 3678604 w 4817326"/>
              <a:gd name="connsiteY2513" fmla="*/ 2051642 h 5111781"/>
              <a:gd name="connsiteX2514" fmla="*/ 3667311 w 4817326"/>
              <a:gd name="connsiteY2514" fmla="*/ 2052117 h 5111781"/>
              <a:gd name="connsiteX2515" fmla="*/ 3667000 w 4817326"/>
              <a:gd name="connsiteY2515" fmla="*/ 2056063 h 5111781"/>
              <a:gd name="connsiteX2516" fmla="*/ 3667058 w 4817326"/>
              <a:gd name="connsiteY2516" fmla="*/ 2056051 h 5111781"/>
              <a:gd name="connsiteX2517" fmla="*/ 3669094 w 4817326"/>
              <a:gd name="connsiteY2517" fmla="*/ 2055538 h 5111781"/>
              <a:gd name="connsiteX2518" fmla="*/ 3684095 w 4817326"/>
              <a:gd name="connsiteY2518" fmla="*/ 2052807 h 5111781"/>
              <a:gd name="connsiteX2519" fmla="*/ 3678604 w 4817326"/>
              <a:gd name="connsiteY2519" fmla="*/ 2051642 h 5111781"/>
              <a:gd name="connsiteX2520" fmla="*/ 809151 w 4817326"/>
              <a:gd name="connsiteY2520" fmla="*/ 2051136 h 5111781"/>
              <a:gd name="connsiteX2521" fmla="*/ 831429 w 4817326"/>
              <a:gd name="connsiteY2521" fmla="*/ 2053927 h 5111781"/>
              <a:gd name="connsiteX2522" fmla="*/ 841540 w 4817326"/>
              <a:gd name="connsiteY2522" fmla="*/ 2055768 h 5111781"/>
              <a:gd name="connsiteX2523" fmla="*/ 837233 w 4817326"/>
              <a:gd name="connsiteY2523" fmla="*/ 2055551 h 5111781"/>
              <a:gd name="connsiteX2524" fmla="*/ 809601 w 4817326"/>
              <a:gd name="connsiteY2524" fmla="*/ 2054482 h 5111781"/>
              <a:gd name="connsiteX2525" fmla="*/ 799711 w 4817326"/>
              <a:gd name="connsiteY2525" fmla="*/ 2053716 h 5111781"/>
              <a:gd name="connsiteX2526" fmla="*/ 794009 w 4817326"/>
              <a:gd name="connsiteY2526" fmla="*/ 2051378 h 5111781"/>
              <a:gd name="connsiteX2527" fmla="*/ 809151 w 4817326"/>
              <a:gd name="connsiteY2527" fmla="*/ 2051136 h 5111781"/>
              <a:gd name="connsiteX2528" fmla="*/ 3796722 w 4817326"/>
              <a:gd name="connsiteY2528" fmla="*/ 2049405 h 5111781"/>
              <a:gd name="connsiteX2529" fmla="*/ 3793002 w 4817326"/>
              <a:gd name="connsiteY2529" fmla="*/ 2051250 h 5111781"/>
              <a:gd name="connsiteX2530" fmla="*/ 3792738 w 4817326"/>
              <a:gd name="connsiteY2530" fmla="*/ 2055394 h 5111781"/>
              <a:gd name="connsiteX2531" fmla="*/ 3796722 w 4817326"/>
              <a:gd name="connsiteY2531" fmla="*/ 2049405 h 5111781"/>
              <a:gd name="connsiteX2532" fmla="*/ 1212702 w 4817326"/>
              <a:gd name="connsiteY2532" fmla="*/ 2046251 h 5111781"/>
              <a:gd name="connsiteX2533" fmla="*/ 1177577 w 4817326"/>
              <a:gd name="connsiteY2533" fmla="*/ 2049768 h 5111781"/>
              <a:gd name="connsiteX2534" fmla="*/ 1172638 w 4817326"/>
              <a:gd name="connsiteY2534" fmla="*/ 2048068 h 5111781"/>
              <a:gd name="connsiteX2535" fmla="*/ 1171372 w 4817326"/>
              <a:gd name="connsiteY2535" fmla="*/ 2048288 h 5111781"/>
              <a:gd name="connsiteX2536" fmla="*/ 1170746 w 4817326"/>
              <a:gd name="connsiteY2536" fmla="*/ 2050325 h 5111781"/>
              <a:gd name="connsiteX2537" fmla="*/ 1177577 w 4817326"/>
              <a:gd name="connsiteY2537" fmla="*/ 2049768 h 5111781"/>
              <a:gd name="connsiteX2538" fmla="*/ 1219017 w 4817326"/>
              <a:gd name="connsiteY2538" fmla="*/ 2055426 h 5111781"/>
              <a:gd name="connsiteX2539" fmla="*/ 1260111 w 4817326"/>
              <a:gd name="connsiteY2539" fmla="*/ 2049390 h 5111781"/>
              <a:gd name="connsiteX2540" fmla="*/ 1250646 w 4817326"/>
              <a:gd name="connsiteY2540" fmla="*/ 2046343 h 5111781"/>
              <a:gd name="connsiteX2541" fmla="*/ 1212702 w 4817326"/>
              <a:gd name="connsiteY2541" fmla="*/ 2046251 h 5111781"/>
              <a:gd name="connsiteX2542" fmla="*/ 3945805 w 4817326"/>
              <a:gd name="connsiteY2542" fmla="*/ 2044249 h 5111781"/>
              <a:gd name="connsiteX2543" fmla="*/ 3943819 w 4817326"/>
              <a:gd name="connsiteY2543" fmla="*/ 2047021 h 5111781"/>
              <a:gd name="connsiteX2544" fmla="*/ 3942979 w 4817326"/>
              <a:gd name="connsiteY2544" fmla="*/ 2048193 h 5111781"/>
              <a:gd name="connsiteX2545" fmla="*/ 3942627 w 4817326"/>
              <a:gd name="connsiteY2545" fmla="*/ 2048684 h 5111781"/>
              <a:gd name="connsiteX2546" fmla="*/ 3942677 w 4817326"/>
              <a:gd name="connsiteY2546" fmla="*/ 2048615 h 5111781"/>
              <a:gd name="connsiteX2547" fmla="*/ 3942979 w 4817326"/>
              <a:gd name="connsiteY2547" fmla="*/ 2048193 h 5111781"/>
              <a:gd name="connsiteX2548" fmla="*/ 1148480 w 4817326"/>
              <a:gd name="connsiteY2548" fmla="*/ 2036094 h 5111781"/>
              <a:gd name="connsiteX2549" fmla="*/ 1133046 w 4817326"/>
              <a:gd name="connsiteY2549" fmla="*/ 2036321 h 5111781"/>
              <a:gd name="connsiteX2550" fmla="*/ 1113770 w 4817326"/>
              <a:gd name="connsiteY2550" fmla="*/ 2036637 h 5111781"/>
              <a:gd name="connsiteX2551" fmla="*/ 1113970 w 4817326"/>
              <a:gd name="connsiteY2551" fmla="*/ 2036859 h 5111781"/>
              <a:gd name="connsiteX2552" fmla="*/ 1149804 w 4817326"/>
              <a:gd name="connsiteY2552" fmla="*/ 2039667 h 5111781"/>
              <a:gd name="connsiteX2553" fmla="*/ 3668997 w 4817326"/>
              <a:gd name="connsiteY2553" fmla="*/ 2034868 h 5111781"/>
              <a:gd name="connsiteX2554" fmla="*/ 3668670 w 4817326"/>
              <a:gd name="connsiteY2554" fmla="*/ 2034896 h 5111781"/>
              <a:gd name="connsiteX2555" fmla="*/ 3667980 w 4817326"/>
              <a:gd name="connsiteY2555" fmla="*/ 2043638 h 5111781"/>
              <a:gd name="connsiteX2556" fmla="*/ 3682677 w 4817326"/>
              <a:gd name="connsiteY2556" fmla="*/ 2044387 h 5111781"/>
              <a:gd name="connsiteX2557" fmla="*/ 3711523 w 4817326"/>
              <a:gd name="connsiteY2557" fmla="*/ 2042562 h 5111781"/>
              <a:gd name="connsiteX2558" fmla="*/ 3767553 w 4817326"/>
              <a:gd name="connsiteY2558" fmla="*/ 2046614 h 5111781"/>
              <a:gd name="connsiteX2559" fmla="*/ 3668997 w 4817326"/>
              <a:gd name="connsiteY2559" fmla="*/ 2034868 h 5111781"/>
              <a:gd name="connsiteX2560" fmla="*/ 834236 w 4817326"/>
              <a:gd name="connsiteY2560" fmla="*/ 2033575 h 5111781"/>
              <a:gd name="connsiteX2561" fmla="*/ 890278 w 4817326"/>
              <a:gd name="connsiteY2561" fmla="*/ 2059975 h 5111781"/>
              <a:gd name="connsiteX2562" fmla="*/ 874867 w 4817326"/>
              <a:gd name="connsiteY2562" fmla="*/ 2058001 h 5111781"/>
              <a:gd name="connsiteX2563" fmla="*/ 1129791 w 4817326"/>
              <a:gd name="connsiteY2563" fmla="*/ 2032688 h 5111781"/>
              <a:gd name="connsiteX2564" fmla="*/ 1119460 w 4817326"/>
              <a:gd name="connsiteY2564" fmla="*/ 2032940 h 5111781"/>
              <a:gd name="connsiteX2565" fmla="*/ 1114577 w 4817326"/>
              <a:gd name="connsiteY2565" fmla="*/ 2033810 h 5111781"/>
              <a:gd name="connsiteX2566" fmla="*/ 1112844 w 4817326"/>
              <a:gd name="connsiteY2566" fmla="*/ 2035008 h 5111781"/>
              <a:gd name="connsiteX2567" fmla="*/ 1130126 w 4817326"/>
              <a:gd name="connsiteY2567" fmla="*/ 2032720 h 5111781"/>
              <a:gd name="connsiteX2568" fmla="*/ 1222435 w 4817326"/>
              <a:gd name="connsiteY2568" fmla="*/ 2029874 h 5111781"/>
              <a:gd name="connsiteX2569" fmla="*/ 1189232 w 4817326"/>
              <a:gd name="connsiteY2569" fmla="*/ 2032787 h 5111781"/>
              <a:gd name="connsiteX2570" fmla="*/ 1163466 w 4817326"/>
              <a:gd name="connsiteY2570" fmla="*/ 2036179 h 5111781"/>
              <a:gd name="connsiteX2571" fmla="*/ 1164080 w 4817326"/>
              <a:gd name="connsiteY2571" fmla="*/ 2036378 h 5111781"/>
              <a:gd name="connsiteX2572" fmla="*/ 1200537 w 4817326"/>
              <a:gd name="connsiteY2572" fmla="*/ 2038477 h 5111781"/>
              <a:gd name="connsiteX2573" fmla="*/ 1245128 w 4817326"/>
              <a:gd name="connsiteY2573" fmla="*/ 2038050 h 5111781"/>
              <a:gd name="connsiteX2574" fmla="*/ 1226616 w 4817326"/>
              <a:gd name="connsiteY2574" fmla="*/ 2030065 h 5111781"/>
              <a:gd name="connsiteX2575" fmla="*/ 1111959 w 4817326"/>
              <a:gd name="connsiteY2575" fmla="*/ 2019402 h 5111781"/>
              <a:gd name="connsiteX2576" fmla="*/ 1119376 w 4817326"/>
              <a:gd name="connsiteY2576" fmla="*/ 2020022 h 5111781"/>
              <a:gd name="connsiteX2577" fmla="*/ 1117717 w 4817326"/>
              <a:gd name="connsiteY2577" fmla="*/ 2021618 h 5111781"/>
              <a:gd name="connsiteX2578" fmla="*/ 1120443 w 4817326"/>
              <a:gd name="connsiteY2578" fmla="*/ 2018997 h 5111781"/>
              <a:gd name="connsiteX2579" fmla="*/ 1123410 w 4817326"/>
              <a:gd name="connsiteY2579" fmla="*/ 2020361 h 5111781"/>
              <a:gd name="connsiteX2580" fmla="*/ 1119376 w 4817326"/>
              <a:gd name="connsiteY2580" fmla="*/ 2020022 h 5111781"/>
              <a:gd name="connsiteX2581" fmla="*/ 4131993 w 4817326"/>
              <a:gd name="connsiteY2581" fmla="*/ 1957295 h 5111781"/>
              <a:gd name="connsiteX2582" fmla="*/ 4133166 w 4817326"/>
              <a:gd name="connsiteY2582" fmla="*/ 1958990 h 5111781"/>
              <a:gd name="connsiteX2583" fmla="*/ 4128917 w 4817326"/>
              <a:gd name="connsiteY2583" fmla="*/ 1959314 h 5111781"/>
              <a:gd name="connsiteX2584" fmla="*/ 4132023 w 4817326"/>
              <a:gd name="connsiteY2584" fmla="*/ 1952073 h 5111781"/>
              <a:gd name="connsiteX2585" fmla="*/ 4139304 w 4817326"/>
              <a:gd name="connsiteY2585" fmla="*/ 1956016 h 5111781"/>
              <a:gd name="connsiteX2586" fmla="*/ 4131993 w 4817326"/>
              <a:gd name="connsiteY2586" fmla="*/ 1957295 h 5111781"/>
              <a:gd name="connsiteX2587" fmla="*/ 4132023 w 4817326"/>
              <a:gd name="connsiteY2587" fmla="*/ 1952073 h 5111781"/>
              <a:gd name="connsiteX2588" fmla="*/ 4158909 w 4817326"/>
              <a:gd name="connsiteY2588" fmla="*/ 1948782 h 5111781"/>
              <a:gd name="connsiteX2589" fmla="*/ 4152771 w 4817326"/>
              <a:gd name="connsiteY2589" fmla="*/ 1957488 h 5111781"/>
              <a:gd name="connsiteX2590" fmla="*/ 4152679 w 4817326"/>
              <a:gd name="connsiteY2590" fmla="*/ 1957499 h 5111781"/>
              <a:gd name="connsiteX2591" fmla="*/ 4146277 w 4817326"/>
              <a:gd name="connsiteY2591" fmla="*/ 1957988 h 5111781"/>
              <a:gd name="connsiteX2592" fmla="*/ 4155071 w 4817326"/>
              <a:gd name="connsiteY2592" fmla="*/ 1948783 h 5111781"/>
              <a:gd name="connsiteX2593" fmla="*/ 4221733 w 4817326"/>
              <a:gd name="connsiteY2593" fmla="*/ 1948758 h 5111781"/>
              <a:gd name="connsiteX2594" fmla="*/ 4174205 w 4817326"/>
              <a:gd name="connsiteY2594" fmla="*/ 1954774 h 5111781"/>
              <a:gd name="connsiteX2595" fmla="*/ 4179072 w 4817326"/>
              <a:gd name="connsiteY2595" fmla="*/ 1948774 h 5111781"/>
              <a:gd name="connsiteX2596" fmla="*/ 4241369 w 4817326"/>
              <a:gd name="connsiteY2596" fmla="*/ 1943045 h 5111781"/>
              <a:gd name="connsiteX2597" fmla="*/ 4247368 w 4817326"/>
              <a:gd name="connsiteY2597" fmla="*/ 1944163 h 5111781"/>
              <a:gd name="connsiteX2598" fmla="*/ 4221733 w 4817326"/>
              <a:gd name="connsiteY2598" fmla="*/ 1948758 h 5111781"/>
              <a:gd name="connsiteX2599" fmla="*/ 4241369 w 4817326"/>
              <a:gd name="connsiteY2599" fmla="*/ 1943045 h 5111781"/>
              <a:gd name="connsiteX2600" fmla="*/ 4067222 w 4817326"/>
              <a:gd name="connsiteY2600" fmla="*/ 1909510 h 5111781"/>
              <a:gd name="connsiteX2601" fmla="*/ 4072799 w 4817326"/>
              <a:gd name="connsiteY2601" fmla="*/ 1911071 h 5111781"/>
              <a:gd name="connsiteX2602" fmla="*/ 4067222 w 4817326"/>
              <a:gd name="connsiteY2602" fmla="*/ 1909510 h 5111781"/>
              <a:gd name="connsiteX2603" fmla="*/ 4333722 w 4817326"/>
              <a:gd name="connsiteY2603" fmla="*/ 1839055 h 5111781"/>
              <a:gd name="connsiteX2604" fmla="*/ 4343289 w 4817326"/>
              <a:gd name="connsiteY2604" fmla="*/ 1840820 h 5111781"/>
              <a:gd name="connsiteX2605" fmla="*/ 4344022 w 4817326"/>
              <a:gd name="connsiteY2605" fmla="*/ 1841028 h 5111781"/>
              <a:gd name="connsiteX2606" fmla="*/ 4331146 w 4817326"/>
              <a:gd name="connsiteY2606" fmla="*/ 1843207 h 5111781"/>
              <a:gd name="connsiteX2607" fmla="*/ 4330953 w 4817326"/>
              <a:gd name="connsiteY2607" fmla="*/ 1843236 h 5111781"/>
              <a:gd name="connsiteX2608" fmla="*/ 830102 w 4817326"/>
              <a:gd name="connsiteY2608" fmla="*/ 1832856 h 5111781"/>
              <a:gd name="connsiteX2609" fmla="*/ 832971 w 4817326"/>
              <a:gd name="connsiteY2609" fmla="*/ 1833428 h 5111781"/>
              <a:gd name="connsiteX2610" fmla="*/ 833774 w 4817326"/>
              <a:gd name="connsiteY2610" fmla="*/ 1833643 h 5111781"/>
              <a:gd name="connsiteX2611" fmla="*/ 828329 w 4817326"/>
              <a:gd name="connsiteY2611" fmla="*/ 1832476 h 5111781"/>
              <a:gd name="connsiteX2612" fmla="*/ 830102 w 4817326"/>
              <a:gd name="connsiteY2612" fmla="*/ 1832856 h 5111781"/>
              <a:gd name="connsiteX2613" fmla="*/ 828567 w 4817326"/>
              <a:gd name="connsiteY2613" fmla="*/ 1832550 h 5111781"/>
              <a:gd name="connsiteX2614" fmla="*/ 1269214 w 4817326"/>
              <a:gd name="connsiteY2614" fmla="*/ 1832249 h 5111781"/>
              <a:gd name="connsiteX2615" fmla="*/ 1281763 w 4817326"/>
              <a:gd name="connsiteY2615" fmla="*/ 1838522 h 5111781"/>
              <a:gd name="connsiteX2616" fmla="*/ 1286331 w 4817326"/>
              <a:gd name="connsiteY2616" fmla="*/ 1836855 h 5111781"/>
              <a:gd name="connsiteX2617" fmla="*/ 1281763 w 4817326"/>
              <a:gd name="connsiteY2617" fmla="*/ 1838522 h 5111781"/>
              <a:gd name="connsiteX2618" fmla="*/ 1272121 w 4817326"/>
              <a:gd name="connsiteY2618" fmla="*/ 1832838 h 5111781"/>
              <a:gd name="connsiteX2619" fmla="*/ 4277181 w 4817326"/>
              <a:gd name="connsiteY2619" fmla="*/ 1828950 h 5111781"/>
              <a:gd name="connsiteX2620" fmla="*/ 4291767 w 4817326"/>
              <a:gd name="connsiteY2620" fmla="*/ 1832894 h 5111781"/>
              <a:gd name="connsiteX2621" fmla="*/ 4311538 w 4817326"/>
              <a:gd name="connsiteY2621" fmla="*/ 1835977 h 5111781"/>
              <a:gd name="connsiteX2622" fmla="*/ 4315298 w 4817326"/>
              <a:gd name="connsiteY2622" fmla="*/ 1836468 h 5111781"/>
              <a:gd name="connsiteX2623" fmla="*/ 4314536 w 4817326"/>
              <a:gd name="connsiteY2623" fmla="*/ 1841554 h 5111781"/>
              <a:gd name="connsiteX2624" fmla="*/ 4315588 w 4817326"/>
              <a:gd name="connsiteY2624" fmla="*/ 1845540 h 5111781"/>
              <a:gd name="connsiteX2625" fmla="*/ 4275022 w 4817326"/>
              <a:gd name="connsiteY2625" fmla="*/ 1851622 h 5111781"/>
              <a:gd name="connsiteX2626" fmla="*/ 4256743 w 4817326"/>
              <a:gd name="connsiteY2626" fmla="*/ 1853016 h 5111781"/>
              <a:gd name="connsiteX2627" fmla="*/ 4267725 w 4817326"/>
              <a:gd name="connsiteY2627" fmla="*/ 1839475 h 5111781"/>
              <a:gd name="connsiteX2628" fmla="*/ 4361949 w 4817326"/>
              <a:gd name="connsiteY2628" fmla="*/ 1819280 h 5111781"/>
              <a:gd name="connsiteX2629" fmla="*/ 4358870 w 4817326"/>
              <a:gd name="connsiteY2629" fmla="*/ 1823462 h 5111781"/>
              <a:gd name="connsiteX2630" fmla="*/ 4361949 w 4817326"/>
              <a:gd name="connsiteY2630" fmla="*/ 1819280 h 5111781"/>
              <a:gd name="connsiteX2631" fmla="*/ 4328361 w 4817326"/>
              <a:gd name="connsiteY2631" fmla="*/ 1809159 h 5111781"/>
              <a:gd name="connsiteX2632" fmla="*/ 4316739 w 4817326"/>
              <a:gd name="connsiteY2632" fmla="*/ 1826829 h 5111781"/>
              <a:gd name="connsiteX2633" fmla="*/ 4316180 w 4817326"/>
              <a:gd name="connsiteY2633" fmla="*/ 1830571 h 5111781"/>
              <a:gd name="connsiteX2634" fmla="*/ 4315802 w 4817326"/>
              <a:gd name="connsiteY2634" fmla="*/ 1830505 h 5111781"/>
              <a:gd name="connsiteX2635" fmla="*/ 4285616 w 4817326"/>
              <a:gd name="connsiteY2635" fmla="*/ 1825707 h 5111781"/>
              <a:gd name="connsiteX2636" fmla="*/ 4280460 w 4817326"/>
              <a:gd name="connsiteY2636" fmla="*/ 1825299 h 5111781"/>
              <a:gd name="connsiteX2637" fmla="*/ 4291135 w 4817326"/>
              <a:gd name="connsiteY2637" fmla="*/ 1813414 h 5111781"/>
              <a:gd name="connsiteX2638" fmla="*/ 4302480 w 4817326"/>
              <a:gd name="connsiteY2638" fmla="*/ 1812520 h 5111781"/>
              <a:gd name="connsiteX2639" fmla="*/ 4422108 w 4817326"/>
              <a:gd name="connsiteY2639" fmla="*/ 1796988 h 5111781"/>
              <a:gd name="connsiteX2640" fmla="*/ 4430197 w 4817326"/>
              <a:gd name="connsiteY2640" fmla="*/ 1799615 h 5111781"/>
              <a:gd name="connsiteX2641" fmla="*/ 4442976 w 4817326"/>
              <a:gd name="connsiteY2641" fmla="*/ 1802935 h 5111781"/>
              <a:gd name="connsiteX2642" fmla="*/ 4440098 w 4817326"/>
              <a:gd name="connsiteY2642" fmla="*/ 1806497 h 5111781"/>
              <a:gd name="connsiteX2643" fmla="*/ 4412126 w 4817326"/>
              <a:gd name="connsiteY2643" fmla="*/ 1812064 h 5111781"/>
              <a:gd name="connsiteX2644" fmla="*/ 4381326 w 4817326"/>
              <a:gd name="connsiteY2644" fmla="*/ 1816067 h 5111781"/>
              <a:gd name="connsiteX2645" fmla="*/ 4412126 w 4817326"/>
              <a:gd name="connsiteY2645" fmla="*/ 1812064 h 5111781"/>
              <a:gd name="connsiteX2646" fmla="*/ 4436552 w 4817326"/>
              <a:gd name="connsiteY2646" fmla="*/ 1810889 h 5111781"/>
              <a:gd name="connsiteX2647" fmla="*/ 4425243 w 4817326"/>
              <a:gd name="connsiteY2647" fmla="*/ 1824891 h 5111781"/>
              <a:gd name="connsiteX2648" fmla="*/ 4423295 w 4817326"/>
              <a:gd name="connsiteY2648" fmla="*/ 1827373 h 5111781"/>
              <a:gd name="connsiteX2649" fmla="*/ 4413606 w 4817326"/>
              <a:gd name="connsiteY2649" fmla="*/ 1827488 h 5111781"/>
              <a:gd name="connsiteX2650" fmla="*/ 4408360 w 4817326"/>
              <a:gd name="connsiteY2650" fmla="*/ 1826293 h 5111781"/>
              <a:gd name="connsiteX2651" fmla="*/ 4409550 w 4817326"/>
              <a:gd name="connsiteY2651" fmla="*/ 1829932 h 5111781"/>
              <a:gd name="connsiteX2652" fmla="*/ 4362324 w 4817326"/>
              <a:gd name="connsiteY2652" fmla="*/ 1837928 h 5111781"/>
              <a:gd name="connsiteX2653" fmla="*/ 4348105 w 4817326"/>
              <a:gd name="connsiteY2653" fmla="*/ 1836079 h 5111781"/>
              <a:gd name="connsiteX2654" fmla="*/ 4336968 w 4817326"/>
              <a:gd name="connsiteY2654" fmla="*/ 1834157 h 5111781"/>
              <a:gd name="connsiteX2655" fmla="*/ 4337222 w 4817326"/>
              <a:gd name="connsiteY2655" fmla="*/ 1833774 h 5111781"/>
              <a:gd name="connsiteX2656" fmla="*/ 4359738 w 4817326"/>
              <a:gd name="connsiteY2656" fmla="*/ 1810314 h 5111781"/>
              <a:gd name="connsiteX2657" fmla="*/ 4380198 w 4817326"/>
              <a:gd name="connsiteY2657" fmla="*/ 1804846 h 5111781"/>
              <a:gd name="connsiteX2658" fmla="*/ 4383344 w 4817326"/>
              <a:gd name="connsiteY2658" fmla="*/ 1802021 h 5111781"/>
              <a:gd name="connsiteX2659" fmla="*/ 3714122 w 4817326"/>
              <a:gd name="connsiteY2659" fmla="*/ 1785453 h 5111781"/>
              <a:gd name="connsiteX2660" fmla="*/ 3716830 w 4817326"/>
              <a:gd name="connsiteY2660" fmla="*/ 1785565 h 5111781"/>
              <a:gd name="connsiteX2661" fmla="*/ 3718997 w 4817326"/>
              <a:gd name="connsiteY2661" fmla="*/ 1785655 h 5111781"/>
              <a:gd name="connsiteX2662" fmla="*/ 3699494 w 4817326"/>
              <a:gd name="connsiteY2662" fmla="*/ 1784846 h 5111781"/>
              <a:gd name="connsiteX2663" fmla="*/ 3643059 w 4817326"/>
              <a:gd name="connsiteY2663" fmla="*/ 1865043 h 5111781"/>
              <a:gd name="connsiteX2664" fmla="*/ 3699494 w 4817326"/>
              <a:gd name="connsiteY2664" fmla="*/ 1784846 h 5111781"/>
              <a:gd name="connsiteX2665" fmla="*/ 3699494 w 4817326"/>
              <a:gd name="connsiteY2665" fmla="*/ 1784846 h 5111781"/>
              <a:gd name="connsiteX2666" fmla="*/ 3714122 w 4817326"/>
              <a:gd name="connsiteY2666" fmla="*/ 1785453 h 5111781"/>
              <a:gd name="connsiteX2667" fmla="*/ 3705994 w 4817326"/>
              <a:gd name="connsiteY2667" fmla="*/ 1785116 h 5111781"/>
              <a:gd name="connsiteX2668" fmla="*/ 3699494 w 4817326"/>
              <a:gd name="connsiteY2668" fmla="*/ 1784846 h 5111781"/>
              <a:gd name="connsiteX2669" fmla="*/ 777356 w 4817326"/>
              <a:gd name="connsiteY2669" fmla="*/ 1776879 h 5111781"/>
              <a:gd name="connsiteX2670" fmla="*/ 772688 w 4817326"/>
              <a:gd name="connsiteY2670" fmla="*/ 1780182 h 5111781"/>
              <a:gd name="connsiteX2671" fmla="*/ 777356 w 4817326"/>
              <a:gd name="connsiteY2671" fmla="*/ 1776879 h 5111781"/>
              <a:gd name="connsiteX2672" fmla="*/ 1017750 w 4817326"/>
              <a:gd name="connsiteY2672" fmla="*/ 1774847 h 5111781"/>
              <a:gd name="connsiteX2673" fmla="*/ 1017919 w 4817326"/>
              <a:gd name="connsiteY2673" fmla="*/ 1777908 h 5111781"/>
              <a:gd name="connsiteX2674" fmla="*/ 1031976 w 4817326"/>
              <a:gd name="connsiteY2674" fmla="*/ 1783033 h 5111781"/>
              <a:gd name="connsiteX2675" fmla="*/ 1026403 w 4817326"/>
              <a:gd name="connsiteY2675" fmla="*/ 1777363 h 5111781"/>
              <a:gd name="connsiteX2676" fmla="*/ 1017750 w 4817326"/>
              <a:gd name="connsiteY2676" fmla="*/ 1774847 h 5111781"/>
              <a:gd name="connsiteX2677" fmla="*/ 782214 w 4817326"/>
              <a:gd name="connsiteY2677" fmla="*/ 1773347 h 5111781"/>
              <a:gd name="connsiteX2678" fmla="*/ 777356 w 4817326"/>
              <a:gd name="connsiteY2678" fmla="*/ 1776879 h 5111781"/>
              <a:gd name="connsiteX2679" fmla="*/ 782214 w 4817326"/>
              <a:gd name="connsiteY2679" fmla="*/ 1773347 h 5111781"/>
              <a:gd name="connsiteX2680" fmla="*/ 967329 w 4817326"/>
              <a:gd name="connsiteY2680" fmla="*/ 1749774 h 5111781"/>
              <a:gd name="connsiteX2681" fmla="*/ 959964 w 4817326"/>
              <a:gd name="connsiteY2681" fmla="*/ 1750365 h 5111781"/>
              <a:gd name="connsiteX2682" fmla="*/ 967329 w 4817326"/>
              <a:gd name="connsiteY2682" fmla="*/ 1749774 h 5111781"/>
              <a:gd name="connsiteX2683" fmla="*/ 3748461 w 4817326"/>
              <a:gd name="connsiteY2683" fmla="*/ 1736279 h 5111781"/>
              <a:gd name="connsiteX2684" fmla="*/ 3755869 w 4817326"/>
              <a:gd name="connsiteY2684" fmla="*/ 1736486 h 5111781"/>
              <a:gd name="connsiteX2685" fmla="*/ 3753813 w 4817326"/>
              <a:gd name="connsiteY2685" fmla="*/ 1736429 h 5111781"/>
              <a:gd name="connsiteX2686" fmla="*/ 3737361 w 4817326"/>
              <a:gd name="connsiteY2686" fmla="*/ 1735969 h 5111781"/>
              <a:gd name="connsiteX2687" fmla="*/ 3748461 w 4817326"/>
              <a:gd name="connsiteY2687" fmla="*/ 1736279 h 5111781"/>
              <a:gd name="connsiteX2688" fmla="*/ 3743529 w 4817326"/>
              <a:gd name="connsiteY2688" fmla="*/ 1736142 h 5111781"/>
              <a:gd name="connsiteX2689" fmla="*/ 3737361 w 4817326"/>
              <a:gd name="connsiteY2689" fmla="*/ 1735969 h 5111781"/>
              <a:gd name="connsiteX2690" fmla="*/ 3718445 w 4817326"/>
              <a:gd name="connsiteY2690" fmla="*/ 1730433 h 5111781"/>
              <a:gd name="connsiteX2691" fmla="*/ 3737361 w 4817326"/>
              <a:gd name="connsiteY2691" fmla="*/ 1735969 h 5111781"/>
              <a:gd name="connsiteX2692" fmla="*/ 3718445 w 4817326"/>
              <a:gd name="connsiteY2692" fmla="*/ 1730433 h 5111781"/>
              <a:gd name="connsiteX2693" fmla="*/ 4387349 w 4817326"/>
              <a:gd name="connsiteY2693" fmla="*/ 1706303 h 5111781"/>
              <a:gd name="connsiteX2694" fmla="*/ 4389058 w 4817326"/>
              <a:gd name="connsiteY2694" fmla="*/ 1706940 h 5111781"/>
              <a:gd name="connsiteX2695" fmla="*/ 4386442 w 4817326"/>
              <a:gd name="connsiteY2695" fmla="*/ 1707313 h 5111781"/>
              <a:gd name="connsiteX2696" fmla="*/ 771272 w 4817326"/>
              <a:gd name="connsiteY2696" fmla="*/ 1698523 h 5111781"/>
              <a:gd name="connsiteX2697" fmla="*/ 771853 w 4817326"/>
              <a:gd name="connsiteY2697" fmla="*/ 1698587 h 5111781"/>
              <a:gd name="connsiteX2698" fmla="*/ 773264 w 4817326"/>
              <a:gd name="connsiteY2698" fmla="*/ 1698762 h 5111781"/>
              <a:gd name="connsiteX2699" fmla="*/ 771698 w 4817326"/>
              <a:gd name="connsiteY2699" fmla="*/ 1698742 h 5111781"/>
              <a:gd name="connsiteX2700" fmla="*/ 752401 w 4817326"/>
              <a:gd name="connsiteY2700" fmla="*/ 1686520 h 5111781"/>
              <a:gd name="connsiteX2701" fmla="*/ 781262 w 4817326"/>
              <a:gd name="connsiteY2701" fmla="*/ 1697357 h 5111781"/>
              <a:gd name="connsiteX2702" fmla="*/ 789903 w 4817326"/>
              <a:gd name="connsiteY2702" fmla="*/ 1701309 h 5111781"/>
              <a:gd name="connsiteX2703" fmla="*/ 781644 w 4817326"/>
              <a:gd name="connsiteY2703" fmla="*/ 1699804 h 5111781"/>
              <a:gd name="connsiteX2704" fmla="*/ 773264 w 4817326"/>
              <a:gd name="connsiteY2704" fmla="*/ 1698762 h 5111781"/>
              <a:gd name="connsiteX2705" fmla="*/ 773491 w 4817326"/>
              <a:gd name="connsiteY2705" fmla="*/ 1698766 h 5111781"/>
              <a:gd name="connsiteX2706" fmla="*/ 771853 w 4817326"/>
              <a:gd name="connsiteY2706" fmla="*/ 1698587 h 5111781"/>
              <a:gd name="connsiteX2707" fmla="*/ 771249 w 4817326"/>
              <a:gd name="connsiteY2707" fmla="*/ 1698511 h 5111781"/>
              <a:gd name="connsiteX2708" fmla="*/ 768418 w 4817326"/>
              <a:gd name="connsiteY2708" fmla="*/ 1697062 h 5111781"/>
              <a:gd name="connsiteX2709" fmla="*/ 752401 w 4817326"/>
              <a:gd name="connsiteY2709" fmla="*/ 1686520 h 5111781"/>
              <a:gd name="connsiteX2710" fmla="*/ 3933921 w 4817326"/>
              <a:gd name="connsiteY2710" fmla="*/ 1660978 h 5111781"/>
              <a:gd name="connsiteX2711" fmla="*/ 3930744 w 4817326"/>
              <a:gd name="connsiteY2711" fmla="*/ 1665413 h 5111781"/>
              <a:gd name="connsiteX2712" fmla="*/ 3927664 w 4817326"/>
              <a:gd name="connsiteY2712" fmla="*/ 1669596 h 5111781"/>
              <a:gd name="connsiteX2713" fmla="*/ 3930744 w 4817326"/>
              <a:gd name="connsiteY2713" fmla="*/ 1665413 h 5111781"/>
              <a:gd name="connsiteX2714" fmla="*/ 3933921 w 4817326"/>
              <a:gd name="connsiteY2714" fmla="*/ 1660978 h 5111781"/>
              <a:gd name="connsiteX2715" fmla="*/ 998073 w 4817326"/>
              <a:gd name="connsiteY2715" fmla="*/ 1653574 h 5111781"/>
              <a:gd name="connsiteX2716" fmla="*/ 1036091 w 4817326"/>
              <a:gd name="connsiteY2716" fmla="*/ 1671553 h 5111781"/>
              <a:gd name="connsiteX2717" fmla="*/ 1054049 w 4817326"/>
              <a:gd name="connsiteY2717" fmla="*/ 1680808 h 5111781"/>
              <a:gd name="connsiteX2718" fmla="*/ 1021897 w 4817326"/>
              <a:gd name="connsiteY2718" fmla="*/ 1675605 h 5111781"/>
              <a:gd name="connsiteX2719" fmla="*/ 1007695 w 4817326"/>
              <a:gd name="connsiteY2719" fmla="*/ 1666999 h 5111781"/>
              <a:gd name="connsiteX2720" fmla="*/ 998073 w 4817326"/>
              <a:gd name="connsiteY2720" fmla="*/ 1653574 h 5111781"/>
              <a:gd name="connsiteX2721" fmla="*/ 970638 w 4817326"/>
              <a:gd name="connsiteY2721" fmla="*/ 1640417 h 5111781"/>
              <a:gd name="connsiteX2722" fmla="*/ 986897 w 4817326"/>
              <a:gd name="connsiteY2722" fmla="*/ 1646198 h 5111781"/>
              <a:gd name="connsiteX2723" fmla="*/ 970441 w 4817326"/>
              <a:gd name="connsiteY2723" fmla="*/ 1642947 h 5111781"/>
              <a:gd name="connsiteX2724" fmla="*/ 970638 w 4817326"/>
              <a:gd name="connsiteY2724" fmla="*/ 1640417 h 5111781"/>
              <a:gd name="connsiteX2725" fmla="*/ 735778 w 4817326"/>
              <a:gd name="connsiteY2725" fmla="*/ 1618889 h 5111781"/>
              <a:gd name="connsiteX2726" fmla="*/ 748539 w 4817326"/>
              <a:gd name="connsiteY2726" fmla="*/ 1624874 h 5111781"/>
              <a:gd name="connsiteX2727" fmla="*/ 782397 w 4817326"/>
              <a:gd name="connsiteY2727" fmla="*/ 1639107 h 5111781"/>
              <a:gd name="connsiteX2728" fmla="*/ 752854 w 4817326"/>
              <a:gd name="connsiteY2728" fmla="*/ 1635967 h 5111781"/>
              <a:gd name="connsiteX2729" fmla="*/ 722250 w 4817326"/>
              <a:gd name="connsiteY2729" fmla="*/ 1620908 h 5111781"/>
              <a:gd name="connsiteX2730" fmla="*/ 727882 w 4817326"/>
              <a:gd name="connsiteY2730" fmla="*/ 1620106 h 5111781"/>
              <a:gd name="connsiteX2731" fmla="*/ 4026600 w 4817326"/>
              <a:gd name="connsiteY2731" fmla="*/ 1618627 h 5111781"/>
              <a:gd name="connsiteX2732" fmla="*/ 4036203 w 4817326"/>
              <a:gd name="connsiteY2732" fmla="*/ 1620106 h 5111781"/>
              <a:gd name="connsiteX2733" fmla="*/ 4091112 w 4817326"/>
              <a:gd name="connsiteY2733" fmla="*/ 1627922 h 5111781"/>
              <a:gd name="connsiteX2734" fmla="*/ 4066413 w 4817326"/>
              <a:gd name="connsiteY2734" fmla="*/ 1633631 h 5111781"/>
              <a:gd name="connsiteX2735" fmla="*/ 4103981 w 4817326"/>
              <a:gd name="connsiteY2735" fmla="*/ 1639493 h 5111781"/>
              <a:gd name="connsiteX2736" fmla="*/ 4140243 w 4817326"/>
              <a:gd name="connsiteY2736" fmla="*/ 1635738 h 5111781"/>
              <a:gd name="connsiteX2737" fmla="*/ 4165114 w 4817326"/>
              <a:gd name="connsiteY2737" fmla="*/ 1639835 h 5111781"/>
              <a:gd name="connsiteX2738" fmla="*/ 4168114 w 4817326"/>
              <a:gd name="connsiteY2738" fmla="*/ 1640318 h 5111781"/>
              <a:gd name="connsiteX2739" fmla="*/ 4153693 w 4817326"/>
              <a:gd name="connsiteY2739" fmla="*/ 1642693 h 5111781"/>
              <a:gd name="connsiteX2740" fmla="*/ 4096451 w 4817326"/>
              <a:gd name="connsiteY2740" fmla="*/ 1650007 h 5111781"/>
              <a:gd name="connsiteX2741" fmla="*/ 4029515 w 4817326"/>
              <a:gd name="connsiteY2741" fmla="*/ 1654358 h 5111781"/>
              <a:gd name="connsiteX2742" fmla="*/ 3992690 w 4817326"/>
              <a:gd name="connsiteY2742" fmla="*/ 1658179 h 5111781"/>
              <a:gd name="connsiteX2743" fmla="*/ 699068 w 4817326"/>
              <a:gd name="connsiteY2743" fmla="*/ 1601675 h 5111781"/>
              <a:gd name="connsiteX2744" fmla="*/ 718171 w 4817326"/>
              <a:gd name="connsiteY2744" fmla="*/ 1610632 h 5111781"/>
              <a:gd name="connsiteX2745" fmla="*/ 704463 w 4817326"/>
              <a:gd name="connsiteY2745" fmla="*/ 1612154 h 5111781"/>
              <a:gd name="connsiteX2746" fmla="*/ 700571 w 4817326"/>
              <a:gd name="connsiteY2746" fmla="*/ 1610239 h 5111781"/>
              <a:gd name="connsiteX2747" fmla="*/ 694043 w 4817326"/>
              <a:gd name="connsiteY2747" fmla="*/ 1607466 h 5111781"/>
              <a:gd name="connsiteX2748" fmla="*/ 685522 w 4817326"/>
              <a:gd name="connsiteY2748" fmla="*/ 1604376 h 5111781"/>
              <a:gd name="connsiteX2749" fmla="*/ 691338 w 4817326"/>
              <a:gd name="connsiteY2749" fmla="*/ 1602965 h 5111781"/>
              <a:gd name="connsiteX2750" fmla="*/ 860926 w 4817326"/>
              <a:gd name="connsiteY2750" fmla="*/ 1599610 h 5111781"/>
              <a:gd name="connsiteX2751" fmla="*/ 866486 w 4817326"/>
              <a:gd name="connsiteY2751" fmla="*/ 1602805 h 5111781"/>
              <a:gd name="connsiteX2752" fmla="*/ 859007 w 4817326"/>
              <a:gd name="connsiteY2752" fmla="*/ 1601844 h 5111781"/>
              <a:gd name="connsiteX2753" fmla="*/ 855031 w 4817326"/>
              <a:gd name="connsiteY2753" fmla="*/ 1600517 h 5111781"/>
              <a:gd name="connsiteX2754" fmla="*/ 4044122 w 4817326"/>
              <a:gd name="connsiteY2754" fmla="*/ 1598189 h 5111781"/>
              <a:gd name="connsiteX2755" fmla="*/ 4072746 w 4817326"/>
              <a:gd name="connsiteY2755" fmla="*/ 1602965 h 5111781"/>
              <a:gd name="connsiteX2756" fmla="*/ 4091945 w 4817326"/>
              <a:gd name="connsiteY2756" fmla="*/ 1615742 h 5111781"/>
              <a:gd name="connsiteX2757" fmla="*/ 4034535 w 4817326"/>
              <a:gd name="connsiteY2757" fmla="*/ 1609371 h 5111781"/>
              <a:gd name="connsiteX2758" fmla="*/ 4145599 w 4817326"/>
              <a:gd name="connsiteY2758" fmla="*/ 1594597 h 5111781"/>
              <a:gd name="connsiteX2759" fmla="*/ 4152024 w 4817326"/>
              <a:gd name="connsiteY2759" fmla="*/ 1597892 h 5111781"/>
              <a:gd name="connsiteX2760" fmla="*/ 4138439 w 4817326"/>
              <a:gd name="connsiteY2760" fmla="*/ 1597493 h 5111781"/>
              <a:gd name="connsiteX2761" fmla="*/ 4137418 w 4817326"/>
              <a:gd name="connsiteY2761" fmla="*/ 1594903 h 5111781"/>
              <a:gd name="connsiteX2762" fmla="*/ 4145599 w 4817326"/>
              <a:gd name="connsiteY2762" fmla="*/ 1594597 h 5111781"/>
              <a:gd name="connsiteX2763" fmla="*/ 1087098 w 4817326"/>
              <a:gd name="connsiteY2763" fmla="*/ 1593739 h 5111781"/>
              <a:gd name="connsiteX2764" fmla="*/ 1091161 w 4817326"/>
              <a:gd name="connsiteY2764" fmla="*/ 1598939 h 5111781"/>
              <a:gd name="connsiteX2765" fmla="*/ 1087098 w 4817326"/>
              <a:gd name="connsiteY2765" fmla="*/ 1593739 h 5111781"/>
              <a:gd name="connsiteX2766" fmla="*/ 4086776 w 4817326"/>
              <a:gd name="connsiteY2766" fmla="*/ 1587708 h 5111781"/>
              <a:gd name="connsiteX2767" fmla="*/ 4080596 w 4817326"/>
              <a:gd name="connsiteY2767" fmla="*/ 1590324 h 5111781"/>
              <a:gd name="connsiteX2768" fmla="*/ 4086776 w 4817326"/>
              <a:gd name="connsiteY2768" fmla="*/ 1587708 h 5111781"/>
              <a:gd name="connsiteX2769" fmla="*/ 3950898 w 4817326"/>
              <a:gd name="connsiteY2769" fmla="*/ 1582714 h 5111781"/>
              <a:gd name="connsiteX2770" fmla="*/ 3954754 w 4817326"/>
              <a:gd name="connsiteY2770" fmla="*/ 1583273 h 5111781"/>
              <a:gd name="connsiteX2771" fmla="*/ 4040779 w 4817326"/>
              <a:gd name="connsiteY2771" fmla="*/ 1597630 h 5111781"/>
              <a:gd name="connsiteX2772" fmla="*/ 4040714 w 4817326"/>
              <a:gd name="connsiteY2772" fmla="*/ 1597667 h 5111781"/>
              <a:gd name="connsiteX2773" fmla="*/ 4023459 w 4817326"/>
              <a:gd name="connsiteY2773" fmla="*/ 1605835 h 5111781"/>
              <a:gd name="connsiteX2774" fmla="*/ 4021726 w 4817326"/>
              <a:gd name="connsiteY2774" fmla="*/ 1607949 h 5111781"/>
              <a:gd name="connsiteX2775" fmla="*/ 3940013 w 4817326"/>
              <a:gd name="connsiteY2775" fmla="*/ 1598881 h 5111781"/>
              <a:gd name="connsiteX2776" fmla="*/ 3943604 w 4817326"/>
              <a:gd name="connsiteY2776" fmla="*/ 1594217 h 5111781"/>
              <a:gd name="connsiteX2777" fmla="*/ 850362 w 4817326"/>
              <a:gd name="connsiteY2777" fmla="*/ 1577328 h 5111781"/>
              <a:gd name="connsiteX2778" fmla="*/ 851859 w 4817326"/>
              <a:gd name="connsiteY2778" fmla="*/ 1578148 h 5111781"/>
              <a:gd name="connsiteX2779" fmla="*/ 853915 w 4817326"/>
              <a:gd name="connsiteY2779" fmla="*/ 1592652 h 5111781"/>
              <a:gd name="connsiteX2780" fmla="*/ 856364 w 4817326"/>
              <a:gd name="connsiteY2780" fmla="*/ 1595437 h 5111781"/>
              <a:gd name="connsiteX2781" fmla="*/ 852717 w 4817326"/>
              <a:gd name="connsiteY2781" fmla="*/ 1595735 h 5111781"/>
              <a:gd name="connsiteX2782" fmla="*/ 843650 w 4817326"/>
              <a:gd name="connsiteY2782" fmla="*/ 1596724 h 5111781"/>
              <a:gd name="connsiteX2783" fmla="*/ 843145 w 4817326"/>
              <a:gd name="connsiteY2783" fmla="*/ 1596556 h 5111781"/>
              <a:gd name="connsiteX2784" fmla="*/ 810307 w 4817326"/>
              <a:gd name="connsiteY2784" fmla="*/ 1583131 h 5111781"/>
              <a:gd name="connsiteX2785" fmla="*/ 815547 w 4817326"/>
              <a:gd name="connsiteY2785" fmla="*/ 1582372 h 5111781"/>
              <a:gd name="connsiteX2786" fmla="*/ 820406 w 4817326"/>
              <a:gd name="connsiteY2786" fmla="*/ 1584523 h 5111781"/>
              <a:gd name="connsiteX2787" fmla="*/ 851035 w 4817326"/>
              <a:gd name="connsiteY2787" fmla="*/ 1594903 h 5111781"/>
              <a:gd name="connsiteX2788" fmla="*/ 819547 w 4817326"/>
              <a:gd name="connsiteY2788" fmla="*/ 1581792 h 5111781"/>
              <a:gd name="connsiteX2789" fmla="*/ 1038302 w 4817326"/>
              <a:gd name="connsiteY2789" fmla="*/ 1571207 h 5111781"/>
              <a:gd name="connsiteX2790" fmla="*/ 1056645 w 4817326"/>
              <a:gd name="connsiteY2790" fmla="*/ 1579325 h 5111781"/>
              <a:gd name="connsiteX2791" fmla="*/ 1023074 w 4817326"/>
              <a:gd name="connsiteY2791" fmla="*/ 1572831 h 5111781"/>
              <a:gd name="connsiteX2792" fmla="*/ 1038302 w 4817326"/>
              <a:gd name="connsiteY2792" fmla="*/ 1571207 h 5111781"/>
              <a:gd name="connsiteX2793" fmla="*/ 4307568 w 4817326"/>
              <a:gd name="connsiteY2793" fmla="*/ 1569791 h 5111781"/>
              <a:gd name="connsiteX2794" fmla="*/ 4311739 w 4817326"/>
              <a:gd name="connsiteY2794" fmla="*/ 1570427 h 5111781"/>
              <a:gd name="connsiteX2795" fmla="*/ 4307815 w 4817326"/>
              <a:gd name="connsiteY2795" fmla="*/ 1575256 h 5111781"/>
              <a:gd name="connsiteX2796" fmla="*/ 4321948 w 4817326"/>
              <a:gd name="connsiteY2796" fmla="*/ 1576189 h 5111781"/>
              <a:gd name="connsiteX2797" fmla="*/ 4338966 w 4817326"/>
              <a:gd name="connsiteY2797" fmla="*/ 1575172 h 5111781"/>
              <a:gd name="connsiteX2798" fmla="*/ 4349281 w 4817326"/>
              <a:gd name="connsiteY2798" fmla="*/ 1577472 h 5111781"/>
              <a:gd name="connsiteX2799" fmla="*/ 4345966 w 4817326"/>
              <a:gd name="connsiteY2799" fmla="*/ 1580725 h 5111781"/>
              <a:gd name="connsiteX2800" fmla="*/ 4333464 w 4817326"/>
              <a:gd name="connsiteY2800" fmla="*/ 1580210 h 5111781"/>
              <a:gd name="connsiteX2801" fmla="*/ 4312644 w 4817326"/>
              <a:gd name="connsiteY2801" fmla="*/ 1577155 h 5111781"/>
              <a:gd name="connsiteX2802" fmla="*/ 4300897 w 4817326"/>
              <a:gd name="connsiteY2802" fmla="*/ 1574970 h 5111781"/>
              <a:gd name="connsiteX2803" fmla="*/ 4306159 w 4817326"/>
              <a:gd name="connsiteY2803" fmla="*/ 1569903 h 5111781"/>
              <a:gd name="connsiteX2804" fmla="*/ 1001715 w 4817326"/>
              <a:gd name="connsiteY2804" fmla="*/ 1569472 h 5111781"/>
              <a:gd name="connsiteX2805" fmla="*/ 997047 w 4817326"/>
              <a:gd name="connsiteY2805" fmla="*/ 1572774 h 5111781"/>
              <a:gd name="connsiteX2806" fmla="*/ 1001715 w 4817326"/>
              <a:gd name="connsiteY2806" fmla="*/ 1569472 h 5111781"/>
              <a:gd name="connsiteX2807" fmla="*/ 778726 w 4817326"/>
              <a:gd name="connsiteY2807" fmla="*/ 1568977 h 5111781"/>
              <a:gd name="connsiteX2808" fmla="*/ 787601 w 4817326"/>
              <a:gd name="connsiteY2808" fmla="*/ 1573128 h 5111781"/>
              <a:gd name="connsiteX2809" fmla="*/ 776587 w 4817326"/>
              <a:gd name="connsiteY2809" fmla="*/ 1575040 h 5111781"/>
              <a:gd name="connsiteX2810" fmla="*/ 768674 w 4817326"/>
              <a:gd name="connsiteY2810" fmla="*/ 1570844 h 5111781"/>
              <a:gd name="connsiteX2811" fmla="*/ 3962318 w 4817326"/>
              <a:gd name="connsiteY2811" fmla="*/ 1564698 h 5111781"/>
              <a:gd name="connsiteX2812" fmla="*/ 4062058 w 4817326"/>
              <a:gd name="connsiteY2812" fmla="*/ 1583224 h 5111781"/>
              <a:gd name="connsiteX2813" fmla="*/ 4007759 w 4817326"/>
              <a:gd name="connsiteY2813" fmla="*/ 1578560 h 5111781"/>
              <a:gd name="connsiteX2814" fmla="*/ 3958909 w 4817326"/>
              <a:gd name="connsiteY2814" fmla="*/ 1570076 h 5111781"/>
              <a:gd name="connsiteX2815" fmla="*/ 821029 w 4817326"/>
              <a:gd name="connsiteY2815" fmla="*/ 1561120 h 5111781"/>
              <a:gd name="connsiteX2816" fmla="*/ 829575 w 4817326"/>
              <a:gd name="connsiteY2816" fmla="*/ 1565923 h 5111781"/>
              <a:gd name="connsiteX2817" fmla="*/ 805869 w 4817326"/>
              <a:gd name="connsiteY2817" fmla="*/ 1569954 h 5111781"/>
              <a:gd name="connsiteX2818" fmla="*/ 795266 w 4817326"/>
              <a:gd name="connsiteY2818" fmla="*/ 1571796 h 5111781"/>
              <a:gd name="connsiteX2819" fmla="*/ 785301 w 4817326"/>
              <a:gd name="connsiteY2819" fmla="*/ 1567756 h 5111781"/>
              <a:gd name="connsiteX2820" fmla="*/ 981208 w 4817326"/>
              <a:gd name="connsiteY2820" fmla="*/ 1560744 h 5111781"/>
              <a:gd name="connsiteX2821" fmla="*/ 986497 w 4817326"/>
              <a:gd name="connsiteY2821" fmla="*/ 1564308 h 5111781"/>
              <a:gd name="connsiteX2822" fmla="*/ 981208 w 4817326"/>
              <a:gd name="connsiteY2822" fmla="*/ 1560744 h 5111781"/>
              <a:gd name="connsiteX2823" fmla="*/ 4316538 w 4817326"/>
              <a:gd name="connsiteY2823" fmla="*/ 1559901 h 5111781"/>
              <a:gd name="connsiteX2824" fmla="*/ 4343305 w 4817326"/>
              <a:gd name="connsiteY2824" fmla="*/ 1565673 h 5111781"/>
              <a:gd name="connsiteX2825" fmla="*/ 4331320 w 4817326"/>
              <a:gd name="connsiteY2825" fmla="*/ 1566627 h 5111781"/>
              <a:gd name="connsiteX2826" fmla="*/ 4330798 w 4817326"/>
              <a:gd name="connsiteY2826" fmla="*/ 1566723 h 5111781"/>
              <a:gd name="connsiteX2827" fmla="*/ 4327138 w 4817326"/>
              <a:gd name="connsiteY2827" fmla="*/ 1566194 h 5111781"/>
              <a:gd name="connsiteX2828" fmla="*/ 4314463 w 4817326"/>
              <a:gd name="connsiteY2828" fmla="*/ 1563347 h 5111781"/>
              <a:gd name="connsiteX2829" fmla="*/ 4313231 w 4817326"/>
              <a:gd name="connsiteY2829" fmla="*/ 1563088 h 5111781"/>
              <a:gd name="connsiteX2830" fmla="*/ 840565 w 4817326"/>
              <a:gd name="connsiteY2830" fmla="*/ 1558403 h 5111781"/>
              <a:gd name="connsiteX2831" fmla="*/ 854040 w 4817326"/>
              <a:gd name="connsiteY2831" fmla="*/ 1561762 h 5111781"/>
              <a:gd name="connsiteX2832" fmla="*/ 837243 w 4817326"/>
              <a:gd name="connsiteY2832" fmla="*/ 1564619 h 5111781"/>
              <a:gd name="connsiteX2833" fmla="*/ 828250 w 4817326"/>
              <a:gd name="connsiteY2833" fmla="*/ 1560101 h 5111781"/>
              <a:gd name="connsiteX2834" fmla="*/ 4062523 w 4817326"/>
              <a:gd name="connsiteY2834" fmla="*/ 1557444 h 5111781"/>
              <a:gd name="connsiteX2835" fmla="*/ 4070633 w 4817326"/>
              <a:gd name="connsiteY2835" fmla="*/ 1560348 h 5111781"/>
              <a:gd name="connsiteX2836" fmla="*/ 4055050 w 4817326"/>
              <a:gd name="connsiteY2836" fmla="*/ 1557956 h 5111781"/>
              <a:gd name="connsiteX2837" fmla="*/ 4062523 w 4817326"/>
              <a:gd name="connsiteY2837" fmla="*/ 1557444 h 5111781"/>
              <a:gd name="connsiteX2838" fmla="*/ 4330176 w 4817326"/>
              <a:gd name="connsiteY2838" fmla="*/ 1546761 h 5111781"/>
              <a:gd name="connsiteX2839" fmla="*/ 4368112 w 4817326"/>
              <a:gd name="connsiteY2839" fmla="*/ 1556238 h 5111781"/>
              <a:gd name="connsiteX2840" fmla="*/ 4324976 w 4817326"/>
              <a:gd name="connsiteY2840" fmla="*/ 1551771 h 5111781"/>
              <a:gd name="connsiteX2841" fmla="*/ 4081214 w 4817326"/>
              <a:gd name="connsiteY2841" fmla="*/ 1544989 h 5111781"/>
              <a:gd name="connsiteX2842" fmla="*/ 4107789 w 4817326"/>
              <a:gd name="connsiteY2842" fmla="*/ 1550095 h 5111781"/>
              <a:gd name="connsiteX2843" fmla="*/ 4197046 w 4817326"/>
              <a:gd name="connsiteY2843" fmla="*/ 1566035 h 5111781"/>
              <a:gd name="connsiteX2844" fmla="*/ 4264981 w 4817326"/>
              <a:gd name="connsiteY2844" fmla="*/ 1578008 h 5111781"/>
              <a:gd name="connsiteX2845" fmla="*/ 4224532 w 4817326"/>
              <a:gd name="connsiteY2845" fmla="*/ 1576349 h 5111781"/>
              <a:gd name="connsiteX2846" fmla="*/ 4074854 w 4817326"/>
              <a:gd name="connsiteY2846" fmla="*/ 1553769 h 5111781"/>
              <a:gd name="connsiteX2847" fmla="*/ 4067989 w 4817326"/>
              <a:gd name="connsiteY2847" fmla="*/ 1552596 h 5111781"/>
              <a:gd name="connsiteX2848" fmla="*/ 4075028 w 4817326"/>
              <a:gd name="connsiteY2848" fmla="*/ 1548547 h 5111781"/>
              <a:gd name="connsiteX2849" fmla="*/ 722178 w 4817326"/>
              <a:gd name="connsiteY2849" fmla="*/ 1544563 h 5111781"/>
              <a:gd name="connsiteX2850" fmla="*/ 727745 w 4817326"/>
              <a:gd name="connsiteY2850" fmla="*/ 1547186 h 5111781"/>
              <a:gd name="connsiteX2851" fmla="*/ 726813 w 4817326"/>
              <a:gd name="connsiteY2851" fmla="*/ 1547345 h 5111781"/>
              <a:gd name="connsiteX2852" fmla="*/ 779391 w 4817326"/>
              <a:gd name="connsiteY2852" fmla="*/ 1543910 h 5111781"/>
              <a:gd name="connsiteX2853" fmla="*/ 779500 w 4817326"/>
              <a:gd name="connsiteY2853" fmla="*/ 1543926 h 5111781"/>
              <a:gd name="connsiteX2854" fmla="*/ 792994 w 4817326"/>
              <a:gd name="connsiteY2854" fmla="*/ 1547123 h 5111781"/>
              <a:gd name="connsiteX2855" fmla="*/ 760346 w 4817326"/>
              <a:gd name="connsiteY2855" fmla="*/ 1552226 h 5111781"/>
              <a:gd name="connsiteX2856" fmla="*/ 738931 w 4817326"/>
              <a:gd name="connsiteY2856" fmla="*/ 1554617 h 5111781"/>
              <a:gd name="connsiteX2857" fmla="*/ 734381 w 4817326"/>
              <a:gd name="connsiteY2857" fmla="*/ 1551886 h 5111781"/>
              <a:gd name="connsiteX2858" fmla="*/ 738482 w 4817326"/>
              <a:gd name="connsiteY2858" fmla="*/ 1550905 h 5111781"/>
              <a:gd name="connsiteX2859" fmla="*/ 765686 w 4817326"/>
              <a:gd name="connsiteY2859" fmla="*/ 1544850 h 5111781"/>
              <a:gd name="connsiteX2860" fmla="*/ 771350 w 4817326"/>
              <a:gd name="connsiteY2860" fmla="*/ 1544529 h 5111781"/>
              <a:gd name="connsiteX2861" fmla="*/ 3975924 w 4817326"/>
              <a:gd name="connsiteY2861" fmla="*/ 1543237 h 5111781"/>
              <a:gd name="connsiteX2862" fmla="*/ 3992733 w 4817326"/>
              <a:gd name="connsiteY2862" fmla="*/ 1544529 h 5111781"/>
              <a:gd name="connsiteX2863" fmla="*/ 3998397 w 4817326"/>
              <a:gd name="connsiteY2863" fmla="*/ 1544850 h 5111781"/>
              <a:gd name="connsiteX2864" fmla="*/ 4055050 w 4817326"/>
              <a:gd name="connsiteY2864" fmla="*/ 1557956 h 5111781"/>
              <a:gd name="connsiteX2865" fmla="*/ 4003738 w 4817326"/>
              <a:gd name="connsiteY2865" fmla="*/ 1552225 h 5111781"/>
              <a:gd name="connsiteX2866" fmla="*/ 3973247 w 4817326"/>
              <a:gd name="connsiteY2866" fmla="*/ 1547460 h 5111781"/>
              <a:gd name="connsiteX2867" fmla="*/ 726348 w 4817326"/>
              <a:gd name="connsiteY2867" fmla="*/ 1536498 h 5111781"/>
              <a:gd name="connsiteX2868" fmla="*/ 733022 w 4817326"/>
              <a:gd name="connsiteY2868" fmla="*/ 1537431 h 5111781"/>
              <a:gd name="connsiteX2869" fmla="*/ 732041 w 4817326"/>
              <a:gd name="connsiteY2869" fmla="*/ 1537764 h 5111781"/>
              <a:gd name="connsiteX2870" fmla="*/ 735638 w 4817326"/>
              <a:gd name="connsiteY2870" fmla="*/ 1537796 h 5111781"/>
              <a:gd name="connsiteX2871" fmla="*/ 761819 w 4817326"/>
              <a:gd name="connsiteY2871" fmla="*/ 1541455 h 5111781"/>
              <a:gd name="connsiteX2872" fmla="*/ 756857 w 4817326"/>
              <a:gd name="connsiteY2872" fmla="*/ 1542302 h 5111781"/>
              <a:gd name="connsiteX2873" fmla="*/ 742190 w 4817326"/>
              <a:gd name="connsiteY2873" fmla="*/ 1544719 h 5111781"/>
              <a:gd name="connsiteX2874" fmla="*/ 738046 w 4817326"/>
              <a:gd name="connsiteY2874" fmla="*/ 1541743 h 5111781"/>
              <a:gd name="connsiteX2875" fmla="*/ 722982 w 4817326"/>
              <a:gd name="connsiteY2875" fmla="*/ 1537121 h 5111781"/>
              <a:gd name="connsiteX2876" fmla="*/ 3805278 w 4817326"/>
              <a:gd name="connsiteY2876" fmla="*/ 1535708 h 5111781"/>
              <a:gd name="connsiteX2877" fmla="*/ 3805212 w 4817326"/>
              <a:gd name="connsiteY2877" fmla="*/ 1535812 h 5111781"/>
              <a:gd name="connsiteX2878" fmla="*/ 3804978 w 4817326"/>
              <a:gd name="connsiteY2878" fmla="*/ 1535785 h 5111781"/>
              <a:gd name="connsiteX2879" fmla="*/ 4273227 w 4817326"/>
              <a:gd name="connsiteY2879" fmla="*/ 1522843 h 5111781"/>
              <a:gd name="connsiteX2880" fmla="*/ 4278976 w 4817326"/>
              <a:gd name="connsiteY2880" fmla="*/ 1526171 h 5111781"/>
              <a:gd name="connsiteX2881" fmla="*/ 4269840 w 4817326"/>
              <a:gd name="connsiteY2881" fmla="*/ 1524079 h 5111781"/>
              <a:gd name="connsiteX2882" fmla="*/ 4273227 w 4817326"/>
              <a:gd name="connsiteY2882" fmla="*/ 1522843 h 5111781"/>
              <a:gd name="connsiteX2883" fmla="*/ 4264093 w 4817326"/>
              <a:gd name="connsiteY2883" fmla="*/ 1520752 h 5111781"/>
              <a:gd name="connsiteX2884" fmla="*/ 4269840 w 4817326"/>
              <a:gd name="connsiteY2884" fmla="*/ 1524079 h 5111781"/>
              <a:gd name="connsiteX2885" fmla="*/ 4260705 w 4817326"/>
              <a:gd name="connsiteY2885" fmla="*/ 1521988 h 5111781"/>
              <a:gd name="connsiteX2886" fmla="*/ 4264093 w 4817326"/>
              <a:gd name="connsiteY2886" fmla="*/ 1520752 h 5111781"/>
              <a:gd name="connsiteX2887" fmla="*/ 4247320 w 4817326"/>
              <a:gd name="connsiteY2887" fmla="*/ 1517651 h 5111781"/>
              <a:gd name="connsiteX2888" fmla="*/ 4260705 w 4817326"/>
              <a:gd name="connsiteY2888" fmla="*/ 1521988 h 5111781"/>
              <a:gd name="connsiteX2889" fmla="*/ 4236066 w 4817326"/>
              <a:gd name="connsiteY2889" fmla="*/ 1518221 h 5111781"/>
              <a:gd name="connsiteX2890" fmla="*/ 4247320 w 4817326"/>
              <a:gd name="connsiteY2890" fmla="*/ 1517651 h 5111781"/>
              <a:gd name="connsiteX2891" fmla="*/ 4122455 w 4817326"/>
              <a:gd name="connsiteY2891" fmla="*/ 1510119 h 5111781"/>
              <a:gd name="connsiteX2892" fmla="*/ 4247186 w 4817326"/>
              <a:gd name="connsiteY2892" fmla="*/ 1530855 h 5111781"/>
              <a:gd name="connsiteX2893" fmla="*/ 4310763 w 4817326"/>
              <a:gd name="connsiteY2893" fmla="*/ 1541912 h 5111781"/>
              <a:gd name="connsiteX2894" fmla="*/ 4313614 w 4817326"/>
              <a:gd name="connsiteY2894" fmla="*/ 1542624 h 5111781"/>
              <a:gd name="connsiteX2895" fmla="*/ 4307257 w 4817326"/>
              <a:gd name="connsiteY2895" fmla="*/ 1549666 h 5111781"/>
              <a:gd name="connsiteX2896" fmla="*/ 4251754 w 4817326"/>
              <a:gd name="connsiteY2896" fmla="*/ 1540126 h 5111781"/>
              <a:gd name="connsiteX2897" fmla="*/ 4134756 w 4817326"/>
              <a:gd name="connsiteY2897" fmla="*/ 1520598 h 5111781"/>
              <a:gd name="connsiteX2898" fmla="*/ 4117030 w 4817326"/>
              <a:gd name="connsiteY2898" fmla="*/ 1521431 h 5111781"/>
              <a:gd name="connsiteX2899" fmla="*/ 4132919 w 4817326"/>
              <a:gd name="connsiteY2899" fmla="*/ 1523363 h 5111781"/>
              <a:gd name="connsiteX2900" fmla="*/ 4261337 w 4817326"/>
              <a:gd name="connsiteY2900" fmla="*/ 1547998 h 5111781"/>
              <a:gd name="connsiteX2901" fmla="*/ 4301034 w 4817326"/>
              <a:gd name="connsiteY2901" fmla="*/ 1556558 h 5111781"/>
              <a:gd name="connsiteX2902" fmla="*/ 4298024 w 4817326"/>
              <a:gd name="connsiteY2902" fmla="*/ 1559893 h 5111781"/>
              <a:gd name="connsiteX2903" fmla="*/ 4295347 w 4817326"/>
              <a:gd name="connsiteY2903" fmla="*/ 1559331 h 5111781"/>
              <a:gd name="connsiteX2904" fmla="*/ 4269029 w 4817326"/>
              <a:gd name="connsiteY2904" fmla="*/ 1556107 h 5111781"/>
              <a:gd name="connsiteX2905" fmla="*/ 4287843 w 4817326"/>
              <a:gd name="connsiteY2905" fmla="*/ 1567381 h 5111781"/>
              <a:gd name="connsiteX2906" fmla="*/ 4290765 w 4817326"/>
              <a:gd name="connsiteY2906" fmla="*/ 1567932 h 5111781"/>
              <a:gd name="connsiteX2907" fmla="*/ 4286783 w 4817326"/>
              <a:gd name="connsiteY2907" fmla="*/ 1572345 h 5111781"/>
              <a:gd name="connsiteX2908" fmla="*/ 4197402 w 4817326"/>
              <a:gd name="connsiteY2908" fmla="*/ 1555721 h 5111781"/>
              <a:gd name="connsiteX2909" fmla="*/ 4093990 w 4817326"/>
              <a:gd name="connsiteY2909" fmla="*/ 1537890 h 5111781"/>
              <a:gd name="connsiteX2910" fmla="*/ 4098475 w 4817326"/>
              <a:gd name="connsiteY2910" fmla="*/ 1535622 h 5111781"/>
              <a:gd name="connsiteX2911" fmla="*/ 4098483 w 4817326"/>
              <a:gd name="connsiteY2911" fmla="*/ 1536829 h 5111781"/>
              <a:gd name="connsiteX2912" fmla="*/ 939092 w 4817326"/>
              <a:gd name="connsiteY2912" fmla="*/ 1501745 h 5111781"/>
              <a:gd name="connsiteX2913" fmla="*/ 946509 w 4817326"/>
              <a:gd name="connsiteY2913" fmla="*/ 1502365 h 5111781"/>
              <a:gd name="connsiteX2914" fmla="*/ 944850 w 4817326"/>
              <a:gd name="connsiteY2914" fmla="*/ 1503961 h 5111781"/>
              <a:gd name="connsiteX2915" fmla="*/ 947576 w 4817326"/>
              <a:gd name="connsiteY2915" fmla="*/ 1501340 h 5111781"/>
              <a:gd name="connsiteX2916" fmla="*/ 950544 w 4817326"/>
              <a:gd name="connsiteY2916" fmla="*/ 1502704 h 5111781"/>
              <a:gd name="connsiteX2917" fmla="*/ 946509 w 4817326"/>
              <a:gd name="connsiteY2917" fmla="*/ 1502365 h 5111781"/>
              <a:gd name="connsiteX2918" fmla="*/ 4133817 w 4817326"/>
              <a:gd name="connsiteY2918" fmla="*/ 1497829 h 5111781"/>
              <a:gd name="connsiteX2919" fmla="*/ 4140896 w 4817326"/>
              <a:gd name="connsiteY2919" fmla="*/ 1499094 h 5111781"/>
              <a:gd name="connsiteX2920" fmla="*/ 4236066 w 4817326"/>
              <a:gd name="connsiteY2920" fmla="*/ 1518221 h 5111781"/>
              <a:gd name="connsiteX2921" fmla="*/ 4130093 w 4817326"/>
              <a:gd name="connsiteY2921" fmla="*/ 1501608 h 5111781"/>
              <a:gd name="connsiteX2922" fmla="*/ 4131709 w 4817326"/>
              <a:gd name="connsiteY2922" fmla="*/ 1499808 h 5111781"/>
              <a:gd name="connsiteX2923" fmla="*/ 1766468 w 4817326"/>
              <a:gd name="connsiteY2923" fmla="*/ 1497168 h 5111781"/>
              <a:gd name="connsiteX2924" fmla="*/ 1765421 w 4817326"/>
              <a:gd name="connsiteY2924" fmla="*/ 1501029 h 5111781"/>
              <a:gd name="connsiteX2925" fmla="*/ 1766983 w 4817326"/>
              <a:gd name="connsiteY2925" fmla="*/ 1503776 h 5111781"/>
              <a:gd name="connsiteX2926" fmla="*/ 1770802 w 4817326"/>
              <a:gd name="connsiteY2926" fmla="*/ 1499624 h 5111781"/>
              <a:gd name="connsiteX2927" fmla="*/ 1772783 w 4817326"/>
              <a:gd name="connsiteY2927" fmla="*/ 1497936 h 5111781"/>
              <a:gd name="connsiteX2928" fmla="*/ 4067418 w 4817326"/>
              <a:gd name="connsiteY2928" fmla="*/ 1492203 h 5111781"/>
              <a:gd name="connsiteX2929" fmla="*/ 4058351 w 4817326"/>
              <a:gd name="connsiteY2929" fmla="*/ 1492478 h 5111781"/>
              <a:gd name="connsiteX2930" fmla="*/ 4058904 w 4817326"/>
              <a:gd name="connsiteY2930" fmla="*/ 1494717 h 5111781"/>
              <a:gd name="connsiteX2931" fmla="*/ 4074022 w 4817326"/>
              <a:gd name="connsiteY2931" fmla="*/ 1492813 h 5111781"/>
              <a:gd name="connsiteX2932" fmla="*/ 4067418 w 4817326"/>
              <a:gd name="connsiteY2932" fmla="*/ 1492203 h 5111781"/>
              <a:gd name="connsiteX2933" fmla="*/ 4042704 w 4817326"/>
              <a:gd name="connsiteY2933" fmla="*/ 1481542 h 5111781"/>
              <a:gd name="connsiteX2934" fmla="*/ 4116964 w 4817326"/>
              <a:gd name="connsiteY2934" fmla="*/ 1494816 h 5111781"/>
              <a:gd name="connsiteX2935" fmla="*/ 4113046 w 4817326"/>
              <a:gd name="connsiteY2935" fmla="*/ 1499305 h 5111781"/>
              <a:gd name="connsiteX2936" fmla="*/ 4085767 w 4817326"/>
              <a:gd name="connsiteY2936" fmla="*/ 1495975 h 5111781"/>
              <a:gd name="connsiteX2937" fmla="*/ 4097903 w 4817326"/>
              <a:gd name="connsiteY2937" fmla="*/ 1504798 h 5111781"/>
              <a:gd name="connsiteX2938" fmla="*/ 4106262 w 4817326"/>
              <a:gd name="connsiteY2938" fmla="*/ 1507077 h 5111781"/>
              <a:gd name="connsiteX2939" fmla="*/ 4081342 w 4817326"/>
              <a:gd name="connsiteY2939" fmla="*/ 1535630 h 5111781"/>
              <a:gd name="connsiteX2940" fmla="*/ 4076572 w 4817326"/>
              <a:gd name="connsiteY2940" fmla="*/ 1534774 h 5111781"/>
              <a:gd name="connsiteX2941" fmla="*/ 4005289 w 4817326"/>
              <a:gd name="connsiteY2941" fmla="*/ 1529495 h 5111781"/>
              <a:gd name="connsiteX2942" fmla="*/ 4017034 w 4817326"/>
              <a:gd name="connsiteY2942" fmla="*/ 1532658 h 5111781"/>
              <a:gd name="connsiteX2943" fmla="*/ 4074432 w 4817326"/>
              <a:gd name="connsiteY2943" fmla="*/ 1543686 h 5111781"/>
              <a:gd name="connsiteX2944" fmla="*/ 4067232 w 4817326"/>
              <a:gd name="connsiteY2944" fmla="*/ 1552466 h 5111781"/>
              <a:gd name="connsiteX2945" fmla="*/ 4022265 w 4817326"/>
              <a:gd name="connsiteY2945" fmla="*/ 1544779 h 5111781"/>
              <a:gd name="connsiteX2946" fmla="*/ 3980296 w 4817326"/>
              <a:gd name="connsiteY2946" fmla="*/ 1537706 h 5111781"/>
              <a:gd name="connsiteX2947" fmla="*/ 3979493 w 4817326"/>
              <a:gd name="connsiteY2947" fmla="*/ 1537609 h 5111781"/>
              <a:gd name="connsiteX2948" fmla="*/ 3996976 w 4817326"/>
              <a:gd name="connsiteY2948" fmla="*/ 1510030 h 5111781"/>
              <a:gd name="connsiteX2949" fmla="*/ 4019267 w 4817326"/>
              <a:gd name="connsiteY2949" fmla="*/ 1497404 h 5111781"/>
              <a:gd name="connsiteX2950" fmla="*/ 912378 w 4817326"/>
              <a:gd name="connsiteY2950" fmla="*/ 1481490 h 5111781"/>
              <a:gd name="connsiteX2951" fmla="*/ 910215 w 4817326"/>
              <a:gd name="connsiteY2951" fmla="*/ 1483450 h 5111781"/>
              <a:gd name="connsiteX2952" fmla="*/ 893488 w 4817326"/>
              <a:gd name="connsiteY2952" fmla="*/ 1485478 h 5111781"/>
              <a:gd name="connsiteX2953" fmla="*/ 884475 w 4817326"/>
              <a:gd name="connsiteY2953" fmla="*/ 1482938 h 5111781"/>
              <a:gd name="connsiteX2954" fmla="*/ 4017151 w 4817326"/>
              <a:gd name="connsiteY2954" fmla="*/ 1477978 h 5111781"/>
              <a:gd name="connsiteX2955" fmla="*/ 4028030 w 4817326"/>
              <a:gd name="connsiteY2955" fmla="*/ 1479393 h 5111781"/>
              <a:gd name="connsiteX2956" fmla="*/ 4011663 w 4817326"/>
              <a:gd name="connsiteY2956" fmla="*/ 1490223 h 5111781"/>
              <a:gd name="connsiteX2957" fmla="*/ 4007499 w 4817326"/>
              <a:gd name="connsiteY2957" fmla="*/ 1493435 h 5111781"/>
              <a:gd name="connsiteX2958" fmla="*/ 4015041 w 4817326"/>
              <a:gd name="connsiteY2958" fmla="*/ 1481539 h 5111781"/>
              <a:gd name="connsiteX2959" fmla="*/ 917455 w 4817326"/>
              <a:gd name="connsiteY2959" fmla="*/ 1454307 h 5111781"/>
              <a:gd name="connsiteX2960" fmla="*/ 923728 w 4817326"/>
              <a:gd name="connsiteY2960" fmla="*/ 1455246 h 5111781"/>
              <a:gd name="connsiteX2961" fmla="*/ 877610 w 4817326"/>
              <a:gd name="connsiteY2961" fmla="*/ 1462982 h 5111781"/>
              <a:gd name="connsiteX2962" fmla="*/ 861777 w 4817326"/>
              <a:gd name="connsiteY2962" fmla="*/ 1466054 h 5111781"/>
              <a:gd name="connsiteX2963" fmla="*/ 854383 w 4817326"/>
              <a:gd name="connsiteY2963" fmla="*/ 1463534 h 5111781"/>
              <a:gd name="connsiteX2964" fmla="*/ 3818161 w 4817326"/>
              <a:gd name="connsiteY2964" fmla="*/ 1449786 h 5111781"/>
              <a:gd name="connsiteX2965" fmla="*/ 3842429 w 4817326"/>
              <a:gd name="connsiteY2965" fmla="*/ 1453693 h 5111781"/>
              <a:gd name="connsiteX2966" fmla="*/ 3857056 w 4817326"/>
              <a:gd name="connsiteY2966" fmla="*/ 1455833 h 5111781"/>
              <a:gd name="connsiteX2967" fmla="*/ 3855761 w 4817326"/>
              <a:gd name="connsiteY2967" fmla="*/ 1457831 h 5111781"/>
              <a:gd name="connsiteX2968" fmla="*/ 3817125 w 4817326"/>
              <a:gd name="connsiteY2968" fmla="*/ 1451350 h 5111781"/>
              <a:gd name="connsiteX2969" fmla="*/ 3682197 w 4817326"/>
              <a:gd name="connsiteY2969" fmla="*/ 1446641 h 5111781"/>
              <a:gd name="connsiteX2970" fmla="*/ 3687359 w 4817326"/>
              <a:gd name="connsiteY2970" fmla="*/ 1447556 h 5111781"/>
              <a:gd name="connsiteX2971" fmla="*/ 3686113 w 4817326"/>
              <a:gd name="connsiteY2971" fmla="*/ 1448836 h 5111781"/>
              <a:gd name="connsiteX2972" fmla="*/ 3681256 w 4817326"/>
              <a:gd name="connsiteY2972" fmla="*/ 1449564 h 5111781"/>
              <a:gd name="connsiteX2973" fmla="*/ 3701052 w 4817326"/>
              <a:gd name="connsiteY2973" fmla="*/ 1433499 h 5111781"/>
              <a:gd name="connsiteX2974" fmla="*/ 3695338 w 4817326"/>
              <a:gd name="connsiteY2974" fmla="*/ 1447453 h 5111781"/>
              <a:gd name="connsiteX2975" fmla="*/ 3690701 w 4817326"/>
              <a:gd name="connsiteY2975" fmla="*/ 1448148 h 5111781"/>
              <a:gd name="connsiteX2976" fmla="*/ 3687359 w 4817326"/>
              <a:gd name="connsiteY2976" fmla="*/ 1447556 h 5111781"/>
              <a:gd name="connsiteX2977" fmla="*/ 3705902 w 4817326"/>
              <a:gd name="connsiteY2977" fmla="*/ 1432926 h 5111781"/>
              <a:gd name="connsiteX2978" fmla="*/ 3733351 w 4817326"/>
              <a:gd name="connsiteY2978" fmla="*/ 1436867 h 5111781"/>
              <a:gd name="connsiteX2979" fmla="*/ 3739644 w 4817326"/>
              <a:gd name="connsiteY2979" fmla="*/ 1438028 h 5111781"/>
              <a:gd name="connsiteX2980" fmla="*/ 3748224 w 4817326"/>
              <a:gd name="connsiteY2980" fmla="*/ 1438528 h 5111781"/>
              <a:gd name="connsiteX2981" fmla="*/ 3799003 w 4817326"/>
              <a:gd name="connsiteY2981" fmla="*/ 1446702 h 5111781"/>
              <a:gd name="connsiteX2982" fmla="*/ 3798041 w 4817326"/>
              <a:gd name="connsiteY2982" fmla="*/ 1448197 h 5111781"/>
              <a:gd name="connsiteX2983" fmla="*/ 3744854 w 4817326"/>
              <a:gd name="connsiteY2983" fmla="*/ 1439820 h 5111781"/>
              <a:gd name="connsiteX2984" fmla="*/ 3734120 w 4817326"/>
              <a:gd name="connsiteY2984" fmla="*/ 1441638 h 5111781"/>
              <a:gd name="connsiteX2985" fmla="*/ 3695796 w 4817326"/>
              <a:gd name="connsiteY2985" fmla="*/ 1447385 h 5111781"/>
              <a:gd name="connsiteX2986" fmla="*/ 3701543 w 4817326"/>
              <a:gd name="connsiteY2986" fmla="*/ 1432300 h 5111781"/>
              <a:gd name="connsiteX2987" fmla="*/ 3702138 w 4817326"/>
              <a:gd name="connsiteY2987" fmla="*/ 1432385 h 5111781"/>
              <a:gd name="connsiteX2988" fmla="*/ 3701052 w 4817326"/>
              <a:gd name="connsiteY2988" fmla="*/ 1433499 h 5111781"/>
              <a:gd name="connsiteX2989" fmla="*/ 1566544 w 4817326"/>
              <a:gd name="connsiteY2989" fmla="*/ 1430600 h 5111781"/>
              <a:gd name="connsiteX2990" fmla="*/ 1565903 w 4817326"/>
              <a:gd name="connsiteY2990" fmla="*/ 1432108 h 5111781"/>
              <a:gd name="connsiteX2991" fmla="*/ 1568844 w 4817326"/>
              <a:gd name="connsiteY2991" fmla="*/ 1431658 h 5111781"/>
              <a:gd name="connsiteX2992" fmla="*/ 1569950 w 4817326"/>
              <a:gd name="connsiteY2992" fmla="*/ 1431029 h 5111781"/>
              <a:gd name="connsiteX2993" fmla="*/ 1318853 w 4817326"/>
              <a:gd name="connsiteY2993" fmla="*/ 1426092 h 5111781"/>
              <a:gd name="connsiteX2994" fmla="*/ 1322277 w 4817326"/>
              <a:gd name="connsiteY2994" fmla="*/ 1426179 h 5111781"/>
              <a:gd name="connsiteX2995" fmla="*/ 1321864 w 4817326"/>
              <a:gd name="connsiteY2995" fmla="*/ 1427077 h 5111781"/>
              <a:gd name="connsiteX2996" fmla="*/ 1318853 w 4817326"/>
              <a:gd name="connsiteY2996" fmla="*/ 1426092 h 5111781"/>
              <a:gd name="connsiteX2997" fmla="*/ 3482083 w 4817326"/>
              <a:gd name="connsiteY2997" fmla="*/ 1425649 h 5111781"/>
              <a:gd name="connsiteX2998" fmla="*/ 3482205 w 4817326"/>
              <a:gd name="connsiteY2998" fmla="*/ 1428291 h 5111781"/>
              <a:gd name="connsiteX2999" fmla="*/ 3482235 w 4817326"/>
              <a:gd name="connsiteY2999" fmla="*/ 1428815 h 5111781"/>
              <a:gd name="connsiteX3000" fmla="*/ 3496533 w 4817326"/>
              <a:gd name="connsiteY3000" fmla="*/ 1427992 h 5111781"/>
              <a:gd name="connsiteX3001" fmla="*/ 3496382 w 4817326"/>
              <a:gd name="connsiteY3001" fmla="*/ 1425669 h 5111781"/>
              <a:gd name="connsiteX3002" fmla="*/ 1323100 w 4817326"/>
              <a:gd name="connsiteY3002" fmla="*/ 1424391 h 5111781"/>
              <a:gd name="connsiteX3003" fmla="*/ 1342587 w 4817326"/>
              <a:gd name="connsiteY3003" fmla="*/ 1426538 h 5111781"/>
              <a:gd name="connsiteX3004" fmla="*/ 1341736 w 4817326"/>
              <a:gd name="connsiteY3004" fmla="*/ 1426681 h 5111781"/>
              <a:gd name="connsiteX3005" fmla="*/ 1322277 w 4817326"/>
              <a:gd name="connsiteY3005" fmla="*/ 1426179 h 5111781"/>
              <a:gd name="connsiteX3006" fmla="*/ 3482812 w 4817326"/>
              <a:gd name="connsiteY3006" fmla="*/ 1421555 h 5111781"/>
              <a:gd name="connsiteX3007" fmla="*/ 3481890 w 4817326"/>
              <a:gd name="connsiteY3007" fmla="*/ 1421572 h 5111781"/>
              <a:gd name="connsiteX3008" fmla="*/ 3481918 w 4817326"/>
              <a:gd name="connsiteY3008" fmla="*/ 1422183 h 5111781"/>
              <a:gd name="connsiteX3009" fmla="*/ 3488243 w 4817326"/>
              <a:gd name="connsiteY3009" fmla="*/ 1421967 h 5111781"/>
              <a:gd name="connsiteX3010" fmla="*/ 1280540 w 4817326"/>
              <a:gd name="connsiteY3010" fmla="*/ 1421554 h 5111781"/>
              <a:gd name="connsiteX3011" fmla="*/ 1275109 w 4817326"/>
              <a:gd name="connsiteY3011" fmla="*/ 1421966 h 5111781"/>
              <a:gd name="connsiteX3012" fmla="*/ 1287652 w 4817326"/>
              <a:gd name="connsiteY3012" fmla="*/ 1422395 h 5111781"/>
              <a:gd name="connsiteX3013" fmla="*/ 1300520 w 4817326"/>
              <a:gd name="connsiteY3013" fmla="*/ 1421923 h 5111781"/>
              <a:gd name="connsiteX3014" fmla="*/ 3496036 w 4817326"/>
              <a:gd name="connsiteY3014" fmla="*/ 1420299 h 5111781"/>
              <a:gd name="connsiteX3015" fmla="*/ 3492459 w 4817326"/>
              <a:gd name="connsiteY3015" fmla="*/ 1420672 h 5111781"/>
              <a:gd name="connsiteX3016" fmla="*/ 3496195 w 4817326"/>
              <a:gd name="connsiteY3016" fmla="*/ 1422778 h 5111781"/>
              <a:gd name="connsiteX3017" fmla="*/ 3764927 w 4817326"/>
              <a:gd name="connsiteY3017" fmla="*/ 1417710 h 5111781"/>
              <a:gd name="connsiteX3018" fmla="*/ 3761844 w 4817326"/>
              <a:gd name="connsiteY3018" fmla="*/ 1421892 h 5111781"/>
              <a:gd name="connsiteX3019" fmla="*/ 3764927 w 4817326"/>
              <a:gd name="connsiteY3019" fmla="*/ 1417710 h 5111781"/>
              <a:gd name="connsiteX3020" fmla="*/ 3537134 w 4817326"/>
              <a:gd name="connsiteY3020" fmla="*/ 1417678 h 5111781"/>
              <a:gd name="connsiteX3021" fmla="*/ 3525062 w 4817326"/>
              <a:gd name="connsiteY3021" fmla="*/ 1418263 h 5111781"/>
              <a:gd name="connsiteX3022" fmla="*/ 3525791 w 4817326"/>
              <a:gd name="connsiteY3022" fmla="*/ 1426306 h 5111781"/>
              <a:gd name="connsiteX3023" fmla="*/ 3537771 w 4817326"/>
              <a:gd name="connsiteY3023" fmla="*/ 1425616 h 5111781"/>
              <a:gd name="connsiteX3024" fmla="*/ 3744750 w 4817326"/>
              <a:gd name="connsiteY3024" fmla="*/ 1416050 h 5111781"/>
              <a:gd name="connsiteX3025" fmla="*/ 3750328 w 4817326"/>
              <a:gd name="connsiteY3025" fmla="*/ 1417610 h 5111781"/>
              <a:gd name="connsiteX3026" fmla="*/ 3744750 w 4817326"/>
              <a:gd name="connsiteY3026" fmla="*/ 1416050 h 5111781"/>
              <a:gd name="connsiteX3027" fmla="*/ 3851848 w 4817326"/>
              <a:gd name="connsiteY3027" fmla="*/ 1408725 h 5111781"/>
              <a:gd name="connsiteX3028" fmla="*/ 3850472 w 4817326"/>
              <a:gd name="connsiteY3028" fmla="*/ 1417532 h 5111781"/>
              <a:gd name="connsiteX3029" fmla="*/ 3845481 w 4817326"/>
              <a:gd name="connsiteY3029" fmla="*/ 1414209 h 5111781"/>
              <a:gd name="connsiteX3030" fmla="*/ 3850472 w 4817326"/>
              <a:gd name="connsiteY3030" fmla="*/ 1417532 h 5111781"/>
              <a:gd name="connsiteX3031" fmla="*/ 3863032 w 4817326"/>
              <a:gd name="connsiteY3031" fmla="*/ 1419809 h 5111781"/>
              <a:gd name="connsiteX3032" fmla="*/ 3834856 w 4817326"/>
              <a:gd name="connsiteY3032" fmla="*/ 1424580 h 5111781"/>
              <a:gd name="connsiteX3033" fmla="*/ 3845143 w 4817326"/>
              <a:gd name="connsiteY3033" fmla="*/ 1409048 h 5111781"/>
              <a:gd name="connsiteX3034" fmla="*/ 3849603 w 4817326"/>
              <a:gd name="connsiteY3034" fmla="*/ 1402314 h 5111781"/>
              <a:gd name="connsiteX3035" fmla="*/ 3852466 w 4817326"/>
              <a:gd name="connsiteY3035" fmla="*/ 1403057 h 5111781"/>
              <a:gd name="connsiteX3036" fmla="*/ 3848601 w 4817326"/>
              <a:gd name="connsiteY3036" fmla="*/ 1403826 h 5111781"/>
              <a:gd name="connsiteX3037" fmla="*/ 3824643 w 4817326"/>
              <a:gd name="connsiteY3037" fmla="*/ 1395476 h 5111781"/>
              <a:gd name="connsiteX3038" fmla="*/ 3817274 w 4817326"/>
              <a:gd name="connsiteY3038" fmla="*/ 1404677 h 5111781"/>
              <a:gd name="connsiteX3039" fmla="*/ 3812847 w 4817326"/>
              <a:gd name="connsiteY3039" fmla="*/ 1410276 h 5111781"/>
              <a:gd name="connsiteX3040" fmla="*/ 3796966 w 4817326"/>
              <a:gd name="connsiteY3040" fmla="*/ 1408741 h 5111781"/>
              <a:gd name="connsiteX3041" fmla="*/ 3784301 w 4817326"/>
              <a:gd name="connsiteY3041" fmla="*/ 1414496 h 5111781"/>
              <a:gd name="connsiteX3042" fmla="*/ 3782713 w 4817326"/>
              <a:gd name="connsiteY3042" fmla="*/ 1416714 h 5111781"/>
              <a:gd name="connsiteX3043" fmla="*/ 3781123 w 4817326"/>
              <a:gd name="connsiteY3043" fmla="*/ 1418932 h 5111781"/>
              <a:gd name="connsiteX3044" fmla="*/ 3781478 w 4817326"/>
              <a:gd name="connsiteY3044" fmla="*/ 1418439 h 5111781"/>
              <a:gd name="connsiteX3045" fmla="*/ 3782713 w 4817326"/>
              <a:gd name="connsiteY3045" fmla="*/ 1416714 h 5111781"/>
              <a:gd name="connsiteX3046" fmla="*/ 3783243 w 4817326"/>
              <a:gd name="connsiteY3046" fmla="*/ 1415976 h 5111781"/>
              <a:gd name="connsiteX3047" fmla="*/ 3784301 w 4817326"/>
              <a:gd name="connsiteY3047" fmla="*/ 1414496 h 5111781"/>
              <a:gd name="connsiteX3048" fmla="*/ 3812398 w 4817326"/>
              <a:gd name="connsiteY3048" fmla="*/ 1410845 h 5111781"/>
              <a:gd name="connsiteX3049" fmla="*/ 3808219 w 4817326"/>
              <a:gd name="connsiteY3049" fmla="*/ 1416131 h 5111781"/>
              <a:gd name="connsiteX3050" fmla="*/ 3822224 w 4817326"/>
              <a:gd name="connsiteY3050" fmla="*/ 1410151 h 5111781"/>
              <a:gd name="connsiteX3051" fmla="*/ 3822539 w 4817326"/>
              <a:gd name="connsiteY3051" fmla="*/ 1410136 h 5111781"/>
              <a:gd name="connsiteX3052" fmla="*/ 3812918 w 4817326"/>
              <a:gd name="connsiteY3052" fmla="*/ 1425083 h 5111781"/>
              <a:gd name="connsiteX3053" fmla="*/ 3811337 w 4817326"/>
              <a:gd name="connsiteY3053" fmla="*/ 1424723 h 5111781"/>
              <a:gd name="connsiteX3054" fmla="*/ 3811948 w 4817326"/>
              <a:gd name="connsiteY3054" fmla="*/ 1426590 h 5111781"/>
              <a:gd name="connsiteX3055" fmla="*/ 3810597 w 4817326"/>
              <a:gd name="connsiteY3055" fmla="*/ 1428689 h 5111781"/>
              <a:gd name="connsiteX3056" fmla="*/ 3765301 w 4817326"/>
              <a:gd name="connsiteY3056" fmla="*/ 1436358 h 5111781"/>
              <a:gd name="connsiteX3057" fmla="*/ 3751081 w 4817326"/>
              <a:gd name="connsiteY3057" fmla="*/ 1434509 h 5111781"/>
              <a:gd name="connsiteX3058" fmla="*/ 3718778 w 4817326"/>
              <a:gd name="connsiteY3058" fmla="*/ 1428935 h 5111781"/>
              <a:gd name="connsiteX3059" fmla="*/ 3714357 w 4817326"/>
              <a:gd name="connsiteY3059" fmla="*/ 1428359 h 5111781"/>
              <a:gd name="connsiteX3060" fmla="*/ 3709581 w 4817326"/>
              <a:gd name="connsiteY3060" fmla="*/ 1427560 h 5111781"/>
              <a:gd name="connsiteX3061" fmla="*/ 3714950 w 4817326"/>
              <a:gd name="connsiteY3061" fmla="*/ 1419235 h 5111781"/>
              <a:gd name="connsiteX3062" fmla="*/ 3706811 w 4817326"/>
              <a:gd name="connsiteY3062" fmla="*/ 1427589 h 5111781"/>
              <a:gd name="connsiteX3063" fmla="*/ 3703496 w 4817326"/>
              <a:gd name="connsiteY3063" fmla="*/ 1427535 h 5111781"/>
              <a:gd name="connsiteX3064" fmla="*/ 3707048 w 4817326"/>
              <a:gd name="connsiteY3064" fmla="*/ 1418857 h 5111781"/>
              <a:gd name="connsiteX3065" fmla="*/ 3714792 w 4817326"/>
              <a:gd name="connsiteY3065" fmla="*/ 1409736 h 5111781"/>
              <a:gd name="connsiteX3066" fmla="*/ 3723630 w 4817326"/>
              <a:gd name="connsiteY3066" fmla="*/ 1408589 h 5111781"/>
              <a:gd name="connsiteX3067" fmla="*/ 3724021 w 4817326"/>
              <a:gd name="connsiteY3067" fmla="*/ 1408681 h 5111781"/>
              <a:gd name="connsiteX3068" fmla="*/ 3761162 w 4817326"/>
              <a:gd name="connsiteY3068" fmla="*/ 1409330 h 5111781"/>
              <a:gd name="connsiteX3069" fmla="*/ 3775618 w 4817326"/>
              <a:gd name="connsiteY3069" fmla="*/ 1401839 h 5111781"/>
              <a:gd name="connsiteX3070" fmla="*/ 3346693 w 4817326"/>
              <a:gd name="connsiteY3070" fmla="*/ 1384560 h 5111781"/>
              <a:gd name="connsiteX3071" fmla="*/ 3315956 w 4817326"/>
              <a:gd name="connsiteY3071" fmla="*/ 1427660 h 5111781"/>
              <a:gd name="connsiteX3072" fmla="*/ 3346693 w 4817326"/>
              <a:gd name="connsiteY3072" fmla="*/ 1384560 h 5111781"/>
              <a:gd name="connsiteX3073" fmla="*/ 3355003 w 4817326"/>
              <a:gd name="connsiteY3073" fmla="*/ 1384149 h 5111781"/>
              <a:gd name="connsiteX3074" fmla="*/ 3346693 w 4817326"/>
              <a:gd name="connsiteY3074" fmla="*/ 1384560 h 5111781"/>
              <a:gd name="connsiteX3075" fmla="*/ 3355003 w 4817326"/>
              <a:gd name="connsiteY3075" fmla="*/ 1384149 h 5111781"/>
              <a:gd name="connsiteX3076" fmla="*/ 3691565 w 4817326"/>
              <a:gd name="connsiteY3076" fmla="*/ 1377230 h 5111781"/>
              <a:gd name="connsiteX3077" fmla="*/ 3697162 w 4817326"/>
              <a:gd name="connsiteY3077" fmla="*/ 1377494 h 5111781"/>
              <a:gd name="connsiteX3078" fmla="*/ 3685897 w 4817326"/>
              <a:gd name="connsiteY3078" fmla="*/ 1378824 h 5111781"/>
              <a:gd name="connsiteX3079" fmla="*/ 3689046 w 4817326"/>
              <a:gd name="connsiteY3079" fmla="*/ 1377839 h 5111781"/>
              <a:gd name="connsiteX3080" fmla="*/ 1052958 w 4817326"/>
              <a:gd name="connsiteY3080" fmla="*/ 1364455 h 5111781"/>
              <a:gd name="connsiteX3081" fmla="*/ 1074336 w 4817326"/>
              <a:gd name="connsiteY3081" fmla="*/ 1369318 h 5111781"/>
              <a:gd name="connsiteX3082" fmla="*/ 1078905 w 4817326"/>
              <a:gd name="connsiteY3082" fmla="*/ 1370367 h 5111781"/>
              <a:gd name="connsiteX3083" fmla="*/ 1054493 w 4817326"/>
              <a:gd name="connsiteY3083" fmla="*/ 1366807 h 5111781"/>
              <a:gd name="connsiteX3084" fmla="*/ 1049576 w 4817326"/>
              <a:gd name="connsiteY3084" fmla="*/ 1365733 h 5111781"/>
              <a:gd name="connsiteX3085" fmla="*/ 3374824 w 4817326"/>
              <a:gd name="connsiteY3085" fmla="*/ 1357629 h 5111781"/>
              <a:gd name="connsiteX3086" fmla="*/ 3366918 w 4817326"/>
              <a:gd name="connsiteY3086" fmla="*/ 1358147 h 5111781"/>
              <a:gd name="connsiteX3087" fmla="*/ 3374824 w 4817326"/>
              <a:gd name="connsiteY3087" fmla="*/ 1357629 h 5111781"/>
              <a:gd name="connsiteX3088" fmla="*/ 3359245 w 4817326"/>
              <a:gd name="connsiteY3088" fmla="*/ 1356135 h 5111781"/>
              <a:gd name="connsiteX3089" fmla="*/ 3366918 w 4817326"/>
              <a:gd name="connsiteY3089" fmla="*/ 1358147 h 5111781"/>
              <a:gd name="connsiteX3090" fmla="*/ 3359245 w 4817326"/>
              <a:gd name="connsiteY3090" fmla="*/ 1356135 h 5111781"/>
              <a:gd name="connsiteX3091" fmla="*/ 3485618 w 4817326"/>
              <a:gd name="connsiteY3091" fmla="*/ 1355091 h 5111781"/>
              <a:gd name="connsiteX3092" fmla="*/ 3478546 w 4817326"/>
              <a:gd name="connsiteY3092" fmla="*/ 1355945 h 5111781"/>
              <a:gd name="connsiteX3093" fmla="*/ 3479496 w 4817326"/>
              <a:gd name="connsiteY3093" fmla="*/ 1371737 h 5111781"/>
              <a:gd name="connsiteX3094" fmla="*/ 3486607 w 4817326"/>
              <a:gd name="connsiteY3094" fmla="*/ 1373906 h 5111781"/>
              <a:gd name="connsiteX3095" fmla="*/ 3486685 w 4817326"/>
              <a:gd name="connsiteY3095" fmla="*/ 1373897 h 5111781"/>
              <a:gd name="connsiteX3096" fmla="*/ 3487415 w 4817326"/>
              <a:gd name="connsiteY3096" fmla="*/ 1373821 h 5111781"/>
              <a:gd name="connsiteX3097" fmla="*/ 3484851 w 4817326"/>
              <a:gd name="connsiteY3097" fmla="*/ 1347109 h 5111781"/>
              <a:gd name="connsiteX3098" fmla="*/ 3478078 w 4817326"/>
              <a:gd name="connsiteY3098" fmla="*/ 1348177 h 5111781"/>
              <a:gd name="connsiteX3099" fmla="*/ 3478256 w 4817326"/>
              <a:gd name="connsiteY3099" fmla="*/ 1351092 h 5111781"/>
              <a:gd name="connsiteX3100" fmla="*/ 3485253 w 4817326"/>
              <a:gd name="connsiteY3100" fmla="*/ 1351411 h 5111781"/>
              <a:gd name="connsiteX3101" fmla="*/ 3485265 w 4817326"/>
              <a:gd name="connsiteY3101" fmla="*/ 1351411 h 5111781"/>
              <a:gd name="connsiteX3102" fmla="*/ 3533322 w 4817326"/>
              <a:gd name="connsiteY3102" fmla="*/ 1341480 h 5111781"/>
              <a:gd name="connsiteX3103" fmla="*/ 3529176 w 4817326"/>
              <a:gd name="connsiteY3103" fmla="*/ 1341842 h 5111781"/>
              <a:gd name="connsiteX3104" fmla="*/ 3518216 w 4817326"/>
              <a:gd name="connsiteY3104" fmla="*/ 1342956 h 5111781"/>
              <a:gd name="connsiteX3105" fmla="*/ 3520706 w 4817326"/>
              <a:gd name="connsiteY3105" fmla="*/ 1370337 h 5111781"/>
              <a:gd name="connsiteX3106" fmla="*/ 3523018 w 4817326"/>
              <a:gd name="connsiteY3106" fmla="*/ 1370093 h 5111781"/>
              <a:gd name="connsiteX3107" fmla="*/ 3534594 w 4817326"/>
              <a:gd name="connsiteY3107" fmla="*/ 1368911 h 5111781"/>
              <a:gd name="connsiteX3108" fmla="*/ 3533627 w 4817326"/>
              <a:gd name="connsiteY3108" fmla="*/ 1348147 h 5111781"/>
              <a:gd name="connsiteX3109" fmla="*/ 2872080 w 4817326"/>
              <a:gd name="connsiteY3109" fmla="*/ 1331155 h 5111781"/>
              <a:gd name="connsiteX3110" fmla="*/ 2868920 w 4817326"/>
              <a:gd name="connsiteY3110" fmla="*/ 1331209 h 5111781"/>
              <a:gd name="connsiteX3111" fmla="*/ 2870733 w 4817326"/>
              <a:gd name="connsiteY3111" fmla="*/ 1336553 h 5111781"/>
              <a:gd name="connsiteX3112" fmla="*/ 2871264 w 4817326"/>
              <a:gd name="connsiteY3112" fmla="*/ 1339099 h 5111781"/>
              <a:gd name="connsiteX3113" fmla="*/ 2874966 w 4817326"/>
              <a:gd name="connsiteY3113" fmla="*/ 1333925 h 5111781"/>
              <a:gd name="connsiteX3114" fmla="*/ 1322791 w 4817326"/>
              <a:gd name="connsiteY3114" fmla="*/ 1328409 h 5111781"/>
              <a:gd name="connsiteX3115" fmla="*/ 1290864 w 4817326"/>
              <a:gd name="connsiteY3115" fmla="*/ 1343232 h 5111781"/>
              <a:gd name="connsiteX3116" fmla="*/ 1315096 w 4817326"/>
              <a:gd name="connsiteY3116" fmla="*/ 1358448 h 5111781"/>
              <a:gd name="connsiteX3117" fmla="*/ 1316362 w 4817326"/>
              <a:gd name="connsiteY3117" fmla="*/ 1358971 h 5111781"/>
              <a:gd name="connsiteX3118" fmla="*/ 1311904 w 4817326"/>
              <a:gd name="connsiteY3118" fmla="*/ 1360298 h 5111781"/>
              <a:gd name="connsiteX3119" fmla="*/ 1346213 w 4817326"/>
              <a:gd name="connsiteY3119" fmla="*/ 1371143 h 5111781"/>
              <a:gd name="connsiteX3120" fmla="*/ 1346482 w 4817326"/>
              <a:gd name="connsiteY3120" fmla="*/ 1367311 h 5111781"/>
              <a:gd name="connsiteX3121" fmla="*/ 1355070 w 4817326"/>
              <a:gd name="connsiteY3121" fmla="*/ 1367439 h 5111781"/>
              <a:gd name="connsiteX3122" fmla="*/ 1355362 w 4817326"/>
              <a:gd name="connsiteY3122" fmla="*/ 1348564 h 5111781"/>
              <a:gd name="connsiteX3123" fmla="*/ 1322791 w 4817326"/>
              <a:gd name="connsiteY3123" fmla="*/ 1328409 h 5111781"/>
              <a:gd name="connsiteX3124" fmla="*/ 1096347 w 4817326"/>
              <a:gd name="connsiteY3124" fmla="*/ 1314592 h 5111781"/>
              <a:gd name="connsiteX3125" fmla="*/ 1108895 w 4817326"/>
              <a:gd name="connsiteY3125" fmla="*/ 1320866 h 5111781"/>
              <a:gd name="connsiteX3126" fmla="*/ 1113464 w 4817326"/>
              <a:gd name="connsiteY3126" fmla="*/ 1319198 h 5111781"/>
              <a:gd name="connsiteX3127" fmla="*/ 1108895 w 4817326"/>
              <a:gd name="connsiteY3127" fmla="*/ 1320866 h 5111781"/>
              <a:gd name="connsiteX3128" fmla="*/ 1099253 w 4817326"/>
              <a:gd name="connsiteY3128" fmla="*/ 1315181 h 5111781"/>
              <a:gd name="connsiteX3129" fmla="*/ 3722053 w 4817326"/>
              <a:gd name="connsiteY3129" fmla="*/ 1311619 h 5111781"/>
              <a:gd name="connsiteX3130" fmla="*/ 3720619 w 4817326"/>
              <a:gd name="connsiteY3130" fmla="*/ 1315167 h 5111781"/>
              <a:gd name="connsiteX3131" fmla="*/ 3718996 w 4817326"/>
              <a:gd name="connsiteY3131" fmla="*/ 1315388 h 5111781"/>
              <a:gd name="connsiteX3132" fmla="*/ 3764692 w 4817326"/>
              <a:gd name="connsiteY3132" fmla="*/ 1300284 h 5111781"/>
              <a:gd name="connsiteX3133" fmla="*/ 3762436 w 4817326"/>
              <a:gd name="connsiteY3133" fmla="*/ 1305572 h 5111781"/>
              <a:gd name="connsiteX3134" fmla="*/ 3759163 w 4817326"/>
              <a:gd name="connsiteY3134" fmla="*/ 1309922 h 5111781"/>
              <a:gd name="connsiteX3135" fmla="*/ 3743491 w 4817326"/>
              <a:gd name="connsiteY3135" fmla="*/ 1312053 h 5111781"/>
              <a:gd name="connsiteX3136" fmla="*/ 3751896 w 4817326"/>
              <a:gd name="connsiteY3136" fmla="*/ 1301692 h 5111781"/>
              <a:gd name="connsiteX3137" fmla="*/ 1379275 w 4817326"/>
              <a:gd name="connsiteY3137" fmla="*/ 1298477 h 5111781"/>
              <a:gd name="connsiteX3138" fmla="*/ 1356978 w 4817326"/>
              <a:gd name="connsiteY3138" fmla="*/ 1301004 h 5111781"/>
              <a:gd name="connsiteX3139" fmla="*/ 1358474 w 4817326"/>
              <a:gd name="connsiteY3139" fmla="*/ 1301400 h 5111781"/>
              <a:gd name="connsiteX3140" fmla="*/ 1383006 w 4817326"/>
              <a:gd name="connsiteY3140" fmla="*/ 1306656 h 5111781"/>
              <a:gd name="connsiteX3141" fmla="*/ 1389863 w 4817326"/>
              <a:gd name="connsiteY3141" fmla="*/ 1307211 h 5111781"/>
              <a:gd name="connsiteX3142" fmla="*/ 1390263 w 4817326"/>
              <a:gd name="connsiteY3142" fmla="*/ 1300479 h 5111781"/>
              <a:gd name="connsiteX3143" fmla="*/ 1262866 w 4817326"/>
              <a:gd name="connsiteY3143" fmla="*/ 1293014 h 5111781"/>
              <a:gd name="connsiteX3144" fmla="*/ 1256819 w 4817326"/>
              <a:gd name="connsiteY3144" fmla="*/ 1293978 h 5111781"/>
              <a:gd name="connsiteX3145" fmla="*/ 1284432 w 4817326"/>
              <a:gd name="connsiteY3145" fmla="*/ 1296169 h 5111781"/>
              <a:gd name="connsiteX3146" fmla="*/ 1317672 w 4817326"/>
              <a:gd name="connsiteY3146" fmla="*/ 1298712 h 5111781"/>
              <a:gd name="connsiteX3147" fmla="*/ 1329693 w 4817326"/>
              <a:gd name="connsiteY3147" fmla="*/ 1296664 h 5111781"/>
              <a:gd name="connsiteX3148" fmla="*/ 1304619 w 4817326"/>
              <a:gd name="connsiteY3148" fmla="*/ 1296331 h 5111781"/>
              <a:gd name="connsiteX3149" fmla="*/ 1273322 w 4817326"/>
              <a:gd name="connsiteY3149" fmla="*/ 1294669 h 5111781"/>
              <a:gd name="connsiteX3150" fmla="*/ 3529926 w 4817326"/>
              <a:gd name="connsiteY3150" fmla="*/ 1276959 h 5111781"/>
              <a:gd name="connsiteX3151" fmla="*/ 3528285 w 4817326"/>
              <a:gd name="connsiteY3151" fmla="*/ 1277103 h 5111781"/>
              <a:gd name="connsiteX3152" fmla="*/ 3521847 w 4817326"/>
              <a:gd name="connsiteY3152" fmla="*/ 1283604 h 5111781"/>
              <a:gd name="connsiteX3153" fmla="*/ 3517218 w 4817326"/>
              <a:gd name="connsiteY3153" fmla="*/ 1286669 h 5111781"/>
              <a:gd name="connsiteX3154" fmla="*/ 3527154 w 4817326"/>
              <a:gd name="connsiteY3154" fmla="*/ 1287098 h 5111781"/>
              <a:gd name="connsiteX3155" fmla="*/ 3530807 w 4817326"/>
              <a:gd name="connsiteY3155" fmla="*/ 1287675 h 5111781"/>
              <a:gd name="connsiteX3156" fmla="*/ 3366702 w 4817326"/>
              <a:gd name="connsiteY3156" fmla="*/ 1213576 h 5111781"/>
              <a:gd name="connsiteX3157" fmla="*/ 3368846 w 4817326"/>
              <a:gd name="connsiteY3157" fmla="*/ 1213822 h 5111781"/>
              <a:gd name="connsiteX3158" fmla="*/ 3364667 w 4817326"/>
              <a:gd name="connsiteY3158" fmla="*/ 1218414 h 5111781"/>
              <a:gd name="connsiteX3159" fmla="*/ 3366702 w 4817326"/>
              <a:gd name="connsiteY3159" fmla="*/ 1213576 h 5111781"/>
              <a:gd name="connsiteX3160" fmla="*/ 3509979 w 4817326"/>
              <a:gd name="connsiteY3160" fmla="*/ 1211609 h 5111781"/>
              <a:gd name="connsiteX3161" fmla="*/ 3512400 w 4817326"/>
              <a:gd name="connsiteY3161" fmla="*/ 1212715 h 5111781"/>
              <a:gd name="connsiteX3162" fmla="*/ 3510503 w 4817326"/>
              <a:gd name="connsiteY3162" fmla="*/ 1214667 h 5111781"/>
              <a:gd name="connsiteX3163" fmla="*/ 3507990 w 4817326"/>
              <a:gd name="connsiteY3163" fmla="*/ 1214719 h 5111781"/>
              <a:gd name="connsiteX3164" fmla="*/ 3375865 w 4817326"/>
              <a:gd name="connsiteY3164" fmla="*/ 1206108 h 5111781"/>
              <a:gd name="connsiteX3165" fmla="*/ 3371917 w 4817326"/>
              <a:gd name="connsiteY3165" fmla="*/ 1214176 h 5111781"/>
              <a:gd name="connsiteX3166" fmla="*/ 3368846 w 4817326"/>
              <a:gd name="connsiteY3166" fmla="*/ 1213822 h 5111781"/>
              <a:gd name="connsiteX3167" fmla="*/ 3519738 w 4817326"/>
              <a:gd name="connsiteY3167" fmla="*/ 1196352 h 5111781"/>
              <a:gd name="connsiteX3168" fmla="*/ 3520494 w 4817326"/>
              <a:gd name="connsiteY3168" fmla="*/ 1196457 h 5111781"/>
              <a:gd name="connsiteX3169" fmla="*/ 3519572 w 4817326"/>
              <a:gd name="connsiteY3169" fmla="*/ 1196610 h 5111781"/>
              <a:gd name="connsiteX3170" fmla="*/ 3028227 w 4817326"/>
              <a:gd name="connsiteY3170" fmla="*/ 1189113 h 5111781"/>
              <a:gd name="connsiteX3171" fmla="*/ 3027211 w 4817326"/>
              <a:gd name="connsiteY3171" fmla="*/ 1191910 h 5111781"/>
              <a:gd name="connsiteX3172" fmla="*/ 3027233 w 4817326"/>
              <a:gd name="connsiteY3172" fmla="*/ 1193182 h 5111781"/>
              <a:gd name="connsiteX3173" fmla="*/ 3029241 w 4817326"/>
              <a:gd name="connsiteY3173" fmla="*/ 1190398 h 5111781"/>
              <a:gd name="connsiteX3174" fmla="*/ 1273599 w 4817326"/>
              <a:gd name="connsiteY3174" fmla="*/ 1186138 h 5111781"/>
              <a:gd name="connsiteX3175" fmla="*/ 1279781 w 4817326"/>
              <a:gd name="connsiteY3175" fmla="*/ 1188753 h 5111781"/>
              <a:gd name="connsiteX3176" fmla="*/ 1273599 w 4817326"/>
              <a:gd name="connsiteY3176" fmla="*/ 1186138 h 5111781"/>
              <a:gd name="connsiteX3177" fmla="*/ 3628184 w 4817326"/>
              <a:gd name="connsiteY3177" fmla="*/ 1175002 h 5111781"/>
              <a:gd name="connsiteX3178" fmla="*/ 3628252 w 4817326"/>
              <a:gd name="connsiteY3178" fmla="*/ 1175520 h 5111781"/>
              <a:gd name="connsiteX3179" fmla="*/ 3629646 w 4817326"/>
              <a:gd name="connsiteY3179" fmla="*/ 1175474 h 5111781"/>
              <a:gd name="connsiteX3180" fmla="*/ 3629198 w 4817326"/>
              <a:gd name="connsiteY3180" fmla="*/ 1175336 h 5111781"/>
              <a:gd name="connsiteX3181" fmla="*/ 3741943 w 4817326"/>
              <a:gd name="connsiteY3181" fmla="*/ 1173603 h 5111781"/>
              <a:gd name="connsiteX3182" fmla="*/ 3753456 w 4817326"/>
              <a:gd name="connsiteY3182" fmla="*/ 1176170 h 5111781"/>
              <a:gd name="connsiteX3183" fmla="*/ 3722245 w 4817326"/>
              <a:gd name="connsiteY3183" fmla="*/ 1176713 h 5111781"/>
              <a:gd name="connsiteX3184" fmla="*/ 3718015 w 4817326"/>
              <a:gd name="connsiteY3184" fmla="*/ 1175993 h 5111781"/>
              <a:gd name="connsiteX3185" fmla="*/ 3719138 w 4817326"/>
              <a:gd name="connsiteY3185" fmla="*/ 1174237 h 5111781"/>
              <a:gd name="connsiteX3186" fmla="*/ 3724926 w 4817326"/>
              <a:gd name="connsiteY3186" fmla="*/ 1174620 h 5111781"/>
              <a:gd name="connsiteX3187" fmla="*/ 3776288 w 4817326"/>
              <a:gd name="connsiteY3187" fmla="*/ 1170575 h 5111781"/>
              <a:gd name="connsiteX3188" fmla="*/ 3786043 w 4817326"/>
              <a:gd name="connsiteY3188" fmla="*/ 1172679 h 5111781"/>
              <a:gd name="connsiteX3189" fmla="*/ 3786038 w 4817326"/>
              <a:gd name="connsiteY3189" fmla="*/ 1172691 h 5111781"/>
              <a:gd name="connsiteX3190" fmla="*/ 3773612 w 4817326"/>
              <a:gd name="connsiteY3190" fmla="*/ 1170899 h 5111781"/>
              <a:gd name="connsiteX3191" fmla="*/ 1050188 w 4817326"/>
              <a:gd name="connsiteY3191" fmla="*/ 1160878 h 5111781"/>
              <a:gd name="connsiteX3192" fmla="*/ 1045915 w 4817326"/>
              <a:gd name="connsiteY3192" fmla="*/ 1161777 h 5111781"/>
              <a:gd name="connsiteX3193" fmla="*/ 1033240 w 4817326"/>
              <a:gd name="connsiteY3193" fmla="*/ 1164624 h 5111781"/>
              <a:gd name="connsiteX3194" fmla="*/ 1029584 w 4817326"/>
              <a:gd name="connsiteY3194" fmla="*/ 1165151 h 5111781"/>
              <a:gd name="connsiteX3195" fmla="*/ 1023604 w 4817326"/>
              <a:gd name="connsiteY3195" fmla="*/ 1163685 h 5111781"/>
              <a:gd name="connsiteX3196" fmla="*/ 1026270 w 4817326"/>
              <a:gd name="connsiteY3196" fmla="*/ 1162119 h 5111781"/>
              <a:gd name="connsiteX3197" fmla="*/ 1027678 w 4817326"/>
              <a:gd name="connsiteY3197" fmla="*/ 1161816 h 5111781"/>
              <a:gd name="connsiteX3198" fmla="*/ 1047163 w 4817326"/>
              <a:gd name="connsiteY3198" fmla="*/ 1160967 h 5111781"/>
              <a:gd name="connsiteX3199" fmla="*/ 3728126 w 4817326"/>
              <a:gd name="connsiteY3199" fmla="*/ 1160188 h 5111781"/>
              <a:gd name="connsiteX3200" fmla="*/ 3746281 w 4817326"/>
              <a:gd name="connsiteY3200" fmla="*/ 1164103 h 5111781"/>
              <a:gd name="connsiteX3201" fmla="*/ 3734295 w 4817326"/>
              <a:gd name="connsiteY3201" fmla="*/ 1165058 h 5111781"/>
              <a:gd name="connsiteX3202" fmla="*/ 3733773 w 4817326"/>
              <a:gd name="connsiteY3202" fmla="*/ 1165153 h 5111781"/>
              <a:gd name="connsiteX3203" fmla="*/ 3730114 w 4817326"/>
              <a:gd name="connsiteY3203" fmla="*/ 1164625 h 5111781"/>
              <a:gd name="connsiteX3204" fmla="*/ 3725895 w 4817326"/>
              <a:gd name="connsiteY3204" fmla="*/ 1163678 h 5111781"/>
              <a:gd name="connsiteX3205" fmla="*/ 1297853 w 4817326"/>
              <a:gd name="connsiteY3205" fmla="*/ 1155874 h 5111781"/>
              <a:gd name="connsiteX3206" fmla="*/ 1305326 w 4817326"/>
              <a:gd name="connsiteY3206" fmla="*/ 1156385 h 5111781"/>
              <a:gd name="connsiteX3207" fmla="*/ 1289743 w 4817326"/>
              <a:gd name="connsiteY3207" fmla="*/ 1158777 h 5111781"/>
              <a:gd name="connsiteX3208" fmla="*/ 1297853 w 4817326"/>
              <a:gd name="connsiteY3208" fmla="*/ 1155874 h 5111781"/>
              <a:gd name="connsiteX3209" fmla="*/ 3457528 w 4817326"/>
              <a:gd name="connsiteY3209" fmla="*/ 1151604 h 5111781"/>
              <a:gd name="connsiteX3210" fmla="*/ 3458293 w 4817326"/>
              <a:gd name="connsiteY3210" fmla="*/ 1156367 h 5111781"/>
              <a:gd name="connsiteX3211" fmla="*/ 3458513 w 4817326"/>
              <a:gd name="connsiteY3211" fmla="*/ 1156353 h 5111781"/>
              <a:gd name="connsiteX3212" fmla="*/ 3549517 w 4817326"/>
              <a:gd name="connsiteY3212" fmla="*/ 1150419 h 5111781"/>
              <a:gd name="connsiteX3213" fmla="*/ 3550486 w 4817326"/>
              <a:gd name="connsiteY3213" fmla="*/ 1153303 h 5111781"/>
              <a:gd name="connsiteX3214" fmla="*/ 3526709 w 4817326"/>
              <a:gd name="connsiteY3214" fmla="*/ 1208420 h 5111781"/>
              <a:gd name="connsiteX3215" fmla="*/ 3523238 w 4817326"/>
              <a:gd name="connsiteY3215" fmla="*/ 1213409 h 5111781"/>
              <a:gd name="connsiteX3216" fmla="*/ 3520417 w 4817326"/>
              <a:gd name="connsiteY3216" fmla="*/ 1195290 h 5111781"/>
              <a:gd name="connsiteX3217" fmla="*/ 3532460 w 4817326"/>
              <a:gd name="connsiteY3217" fmla="*/ 1176457 h 5111781"/>
              <a:gd name="connsiteX3218" fmla="*/ 3461139 w 4817326"/>
              <a:gd name="connsiteY3218" fmla="*/ 1149346 h 5111781"/>
              <a:gd name="connsiteX3219" fmla="*/ 3462617 w 4817326"/>
              <a:gd name="connsiteY3219" fmla="*/ 1156072 h 5111781"/>
              <a:gd name="connsiteX3220" fmla="*/ 3465499 w 4817326"/>
              <a:gd name="connsiteY3220" fmla="*/ 1155874 h 5111781"/>
              <a:gd name="connsiteX3221" fmla="*/ 3472837 w 4817326"/>
              <a:gd name="connsiteY3221" fmla="*/ 1158502 h 5111781"/>
              <a:gd name="connsiteX3222" fmla="*/ 3472215 w 4817326"/>
              <a:gd name="connsiteY3222" fmla="*/ 1152929 h 5111781"/>
              <a:gd name="connsiteX3223" fmla="*/ 3471955 w 4817326"/>
              <a:gd name="connsiteY3223" fmla="*/ 1151196 h 5111781"/>
              <a:gd name="connsiteX3224" fmla="*/ 3737091 w 4817326"/>
              <a:gd name="connsiteY3224" fmla="*/ 1146176 h 5111781"/>
              <a:gd name="connsiteX3225" fmla="*/ 3771090 w 4817326"/>
              <a:gd name="connsiteY3225" fmla="*/ 1154669 h 5111781"/>
              <a:gd name="connsiteX3226" fmla="*/ 3734106 w 4817326"/>
              <a:gd name="connsiteY3226" fmla="*/ 1150840 h 5111781"/>
              <a:gd name="connsiteX3227" fmla="*/ 1284919 w 4817326"/>
              <a:gd name="connsiteY3227" fmla="*/ 1133009 h 5111781"/>
              <a:gd name="connsiteX3228" fmla="*/ 1278100 w 4817326"/>
              <a:gd name="connsiteY3228" fmla="*/ 1134303 h 5111781"/>
              <a:gd name="connsiteX3229" fmla="*/ 1267968 w 4817326"/>
              <a:gd name="connsiteY3229" fmla="*/ 1136046 h 5111781"/>
              <a:gd name="connsiteX3230" fmla="*/ 1162975 w 4817326"/>
              <a:gd name="connsiteY3230" fmla="*/ 1154149 h 5111781"/>
              <a:gd name="connsiteX3231" fmla="*/ 1071987 w 4817326"/>
              <a:gd name="connsiteY3231" fmla="*/ 1171073 h 5111781"/>
              <a:gd name="connsiteX3232" fmla="*/ 1052585 w 4817326"/>
              <a:gd name="connsiteY3232" fmla="*/ 1168925 h 5111781"/>
              <a:gd name="connsiteX3233" fmla="*/ 1050347 w 4817326"/>
              <a:gd name="connsiteY3233" fmla="*/ 1168596 h 5111781"/>
              <a:gd name="connsiteX3234" fmla="*/ 1052807 w 4817326"/>
              <a:gd name="connsiteY3234" fmla="*/ 1168220 h 5111781"/>
              <a:gd name="connsiteX3235" fmla="*/ 1091348 w 4817326"/>
              <a:gd name="connsiteY3235" fmla="*/ 1154537 h 5111781"/>
              <a:gd name="connsiteX3236" fmla="*/ 1082778 w 4817326"/>
              <a:gd name="connsiteY3236" fmla="*/ 1154653 h 5111781"/>
              <a:gd name="connsiteX3237" fmla="*/ 1066692 w 4817326"/>
              <a:gd name="connsiteY3237" fmla="*/ 1157468 h 5111781"/>
              <a:gd name="connsiteX3238" fmla="*/ 1055375 w 4817326"/>
              <a:gd name="connsiteY3238" fmla="*/ 1155843 h 5111781"/>
              <a:gd name="connsiteX3239" fmla="*/ 1099041 w 4817326"/>
              <a:gd name="connsiteY3239" fmla="*/ 1146427 h 5111781"/>
              <a:gd name="connsiteX3240" fmla="*/ 1162416 w 4817326"/>
              <a:gd name="connsiteY3240" fmla="*/ 1134270 h 5111781"/>
              <a:gd name="connsiteX3241" fmla="*/ 1225721 w 4817326"/>
              <a:gd name="connsiteY3241" fmla="*/ 1134673 h 5111781"/>
              <a:gd name="connsiteX3242" fmla="*/ 1108835 w 4817326"/>
              <a:gd name="connsiteY3242" fmla="*/ 1130044 h 5111781"/>
              <a:gd name="connsiteX3243" fmla="*/ 1117914 w 4817326"/>
              <a:gd name="connsiteY3243" fmla="*/ 1130915 h 5111781"/>
              <a:gd name="connsiteX3244" fmla="*/ 1141253 w 4817326"/>
              <a:gd name="connsiteY3244" fmla="*/ 1133098 h 5111781"/>
              <a:gd name="connsiteX3245" fmla="*/ 1141297 w 4817326"/>
              <a:gd name="connsiteY3245" fmla="*/ 1133102 h 5111781"/>
              <a:gd name="connsiteX3246" fmla="*/ 1108624 w 4817326"/>
              <a:gd name="connsiteY3246" fmla="*/ 1138555 h 5111781"/>
              <a:gd name="connsiteX3247" fmla="*/ 1049158 w 4817326"/>
              <a:gd name="connsiteY3247" fmla="*/ 1148776 h 5111781"/>
              <a:gd name="connsiteX3248" fmla="*/ 1019665 w 4817326"/>
              <a:gd name="connsiteY3248" fmla="*/ 1151831 h 5111781"/>
              <a:gd name="connsiteX3249" fmla="*/ 1018619 w 4817326"/>
              <a:gd name="connsiteY3249" fmla="*/ 1151714 h 5111781"/>
              <a:gd name="connsiteX3250" fmla="*/ 1008591 w 4817326"/>
              <a:gd name="connsiteY3250" fmla="*/ 1150589 h 5111781"/>
              <a:gd name="connsiteX3251" fmla="*/ 1049612 w 4817326"/>
              <a:gd name="connsiteY3251" fmla="*/ 1140341 h 5111781"/>
              <a:gd name="connsiteX3252" fmla="*/ 3456559 w 4817326"/>
              <a:gd name="connsiteY3252" fmla="*/ 1129020 h 5111781"/>
              <a:gd name="connsiteX3253" fmla="*/ 3457361 w 4817326"/>
              <a:gd name="connsiteY3253" fmla="*/ 1132175 h 5111781"/>
              <a:gd name="connsiteX3254" fmla="*/ 3457429 w 4817326"/>
              <a:gd name="connsiteY3254" fmla="*/ 1132478 h 5111781"/>
              <a:gd name="connsiteX3255" fmla="*/ 3460623 w 4817326"/>
              <a:gd name="connsiteY3255" fmla="*/ 1136417 h 5111781"/>
              <a:gd name="connsiteX3256" fmla="*/ 3461675 w 4817326"/>
              <a:gd name="connsiteY3256" fmla="*/ 1139094 h 5111781"/>
              <a:gd name="connsiteX3257" fmla="*/ 3470390 w 4817326"/>
              <a:gd name="connsiteY3257" fmla="*/ 1140768 h 5111781"/>
              <a:gd name="connsiteX3258" fmla="*/ 3468954 w 4817326"/>
              <a:gd name="connsiteY3258" fmla="*/ 1131209 h 5111781"/>
              <a:gd name="connsiteX3259" fmla="*/ 3465916 w 4817326"/>
              <a:gd name="connsiteY3259" fmla="*/ 1130632 h 5111781"/>
              <a:gd name="connsiteX3260" fmla="*/ 3635717 w 4817326"/>
              <a:gd name="connsiteY3260" fmla="*/ 1127069 h 5111781"/>
              <a:gd name="connsiteX3261" fmla="*/ 3650165 w 4817326"/>
              <a:gd name="connsiteY3261" fmla="*/ 1129287 h 5111781"/>
              <a:gd name="connsiteX3262" fmla="*/ 3713740 w 4817326"/>
              <a:gd name="connsiteY3262" fmla="*/ 1140342 h 5111781"/>
              <a:gd name="connsiteX3263" fmla="*/ 3721142 w 4817326"/>
              <a:gd name="connsiteY3263" fmla="*/ 1142191 h 5111781"/>
              <a:gd name="connsiteX3264" fmla="*/ 3717158 w 4817326"/>
              <a:gd name="connsiteY3264" fmla="*/ 1149084 h 5111781"/>
              <a:gd name="connsiteX3265" fmla="*/ 3714197 w 4817326"/>
              <a:gd name="connsiteY3265" fmla="*/ 1148777 h 5111781"/>
              <a:gd name="connsiteX3266" fmla="*/ 3654729 w 4817326"/>
              <a:gd name="connsiteY3266" fmla="*/ 1138556 h 5111781"/>
              <a:gd name="connsiteX3267" fmla="*/ 3627346 w 4817326"/>
              <a:gd name="connsiteY3267" fmla="*/ 1133470 h 5111781"/>
              <a:gd name="connsiteX3268" fmla="*/ 3628320 w 4817326"/>
              <a:gd name="connsiteY3268" fmla="*/ 1132145 h 5111781"/>
              <a:gd name="connsiteX3269" fmla="*/ 3628154 w 4817326"/>
              <a:gd name="connsiteY3269" fmla="*/ 1133196 h 5111781"/>
              <a:gd name="connsiteX3270" fmla="*/ 3634857 w 4817326"/>
              <a:gd name="connsiteY3270" fmla="*/ 1127905 h 5111781"/>
              <a:gd name="connsiteX3271" fmla="*/ 1424268 w 4817326"/>
              <a:gd name="connsiteY3271" fmla="*/ 1121348 h 5111781"/>
              <a:gd name="connsiteX3272" fmla="*/ 1430301 w 4817326"/>
              <a:gd name="connsiteY3272" fmla="*/ 1122814 h 5111781"/>
              <a:gd name="connsiteX3273" fmla="*/ 1425079 w 4817326"/>
              <a:gd name="connsiteY3273" fmla="*/ 1123347 h 5111781"/>
              <a:gd name="connsiteX3274" fmla="*/ 3676204 w 4817326"/>
              <a:gd name="connsiteY3274" fmla="*/ 1121273 h 5111781"/>
              <a:gd name="connsiteX3275" fmla="*/ 3681953 w 4817326"/>
              <a:gd name="connsiteY3275" fmla="*/ 1124601 h 5111781"/>
              <a:gd name="connsiteX3276" fmla="*/ 3672817 w 4817326"/>
              <a:gd name="connsiteY3276" fmla="*/ 1122510 h 5111781"/>
              <a:gd name="connsiteX3277" fmla="*/ 3676204 w 4817326"/>
              <a:gd name="connsiteY3277" fmla="*/ 1121273 h 5111781"/>
              <a:gd name="connsiteX3278" fmla="*/ 3667068 w 4817326"/>
              <a:gd name="connsiteY3278" fmla="*/ 1119181 h 5111781"/>
              <a:gd name="connsiteX3279" fmla="*/ 3672817 w 4817326"/>
              <a:gd name="connsiteY3279" fmla="*/ 1122510 h 5111781"/>
              <a:gd name="connsiteX3280" fmla="*/ 3663681 w 4817326"/>
              <a:gd name="connsiteY3280" fmla="*/ 1120419 h 5111781"/>
              <a:gd name="connsiteX3281" fmla="*/ 3667068 w 4817326"/>
              <a:gd name="connsiteY3281" fmla="*/ 1119181 h 5111781"/>
              <a:gd name="connsiteX3282" fmla="*/ 1423106 w 4817326"/>
              <a:gd name="connsiteY3282" fmla="*/ 1118483 h 5111781"/>
              <a:gd name="connsiteX3283" fmla="*/ 1424268 w 4817326"/>
              <a:gd name="connsiteY3283" fmla="*/ 1121348 h 5111781"/>
              <a:gd name="connsiteX3284" fmla="*/ 1414131 w 4817326"/>
              <a:gd name="connsiteY3284" fmla="*/ 1118887 h 5111781"/>
              <a:gd name="connsiteX3285" fmla="*/ 3650293 w 4817326"/>
              <a:gd name="connsiteY3285" fmla="*/ 1116080 h 5111781"/>
              <a:gd name="connsiteX3286" fmla="*/ 3663681 w 4817326"/>
              <a:gd name="connsiteY3286" fmla="*/ 1120419 h 5111781"/>
              <a:gd name="connsiteX3287" fmla="*/ 3645421 w 4817326"/>
              <a:gd name="connsiteY3287" fmla="*/ 1117626 h 5111781"/>
              <a:gd name="connsiteX3288" fmla="*/ 3646829 w 4817326"/>
              <a:gd name="connsiteY3288" fmla="*/ 1116256 h 5111781"/>
              <a:gd name="connsiteX3289" fmla="*/ 3488744 w 4817326"/>
              <a:gd name="connsiteY3289" fmla="*/ 1094405 h 5111781"/>
              <a:gd name="connsiteX3290" fmla="*/ 3491169 w 4817326"/>
              <a:gd name="connsiteY3290" fmla="*/ 1098980 h 5111781"/>
              <a:gd name="connsiteX3291" fmla="*/ 3492637 w 4817326"/>
              <a:gd name="connsiteY3291" fmla="*/ 1099622 h 5111781"/>
              <a:gd name="connsiteX3292" fmla="*/ 3504504 w 4817326"/>
              <a:gd name="connsiteY3292" fmla="*/ 1101530 h 5111781"/>
              <a:gd name="connsiteX3293" fmla="*/ 3499400 w 4817326"/>
              <a:gd name="connsiteY3293" fmla="*/ 1102006 h 5111781"/>
              <a:gd name="connsiteX3294" fmla="*/ 3498284 w 4817326"/>
              <a:gd name="connsiteY3294" fmla="*/ 1102093 h 5111781"/>
              <a:gd name="connsiteX3295" fmla="*/ 3500877 w 4817326"/>
              <a:gd name="connsiteY3295" fmla="*/ 1103228 h 5111781"/>
              <a:gd name="connsiteX3296" fmla="*/ 3506492 w 4817326"/>
              <a:gd name="connsiteY3296" fmla="*/ 1104760 h 5111781"/>
              <a:gd name="connsiteX3297" fmla="*/ 3504611 w 4817326"/>
              <a:gd name="connsiteY3297" fmla="*/ 1096342 h 5111781"/>
              <a:gd name="connsiteX3298" fmla="*/ 3703754 w 4817326"/>
              <a:gd name="connsiteY3298" fmla="*/ 1077851 h 5111781"/>
              <a:gd name="connsiteX3299" fmla="*/ 3709567 w 4817326"/>
              <a:gd name="connsiteY3299" fmla="*/ 1079374 h 5111781"/>
              <a:gd name="connsiteX3300" fmla="*/ 3717421 w 4817326"/>
              <a:gd name="connsiteY3300" fmla="*/ 1081282 h 5111781"/>
              <a:gd name="connsiteX3301" fmla="*/ 3704816 w 4817326"/>
              <a:gd name="connsiteY3301" fmla="*/ 1082849 h 5111781"/>
              <a:gd name="connsiteX3302" fmla="*/ 3700606 w 4817326"/>
              <a:gd name="connsiteY3302" fmla="*/ 1083242 h 5111781"/>
              <a:gd name="connsiteX3303" fmla="*/ 3701300 w 4817326"/>
              <a:gd name="connsiteY3303" fmla="*/ 1082211 h 5111781"/>
              <a:gd name="connsiteX3304" fmla="*/ 3498908 w 4817326"/>
              <a:gd name="connsiteY3304" fmla="*/ 1070286 h 5111781"/>
              <a:gd name="connsiteX3305" fmla="*/ 3498862 w 4817326"/>
              <a:gd name="connsiteY3305" fmla="*/ 1071870 h 5111781"/>
              <a:gd name="connsiteX3306" fmla="*/ 3496180 w 4817326"/>
              <a:gd name="connsiteY3306" fmla="*/ 1071554 h 5111781"/>
              <a:gd name="connsiteX3307" fmla="*/ 3762579 w 4817326"/>
              <a:gd name="connsiteY3307" fmla="*/ 1066774 h 5111781"/>
              <a:gd name="connsiteX3308" fmla="*/ 3760424 w 4817326"/>
              <a:gd name="connsiteY3308" fmla="*/ 1070853 h 5111781"/>
              <a:gd name="connsiteX3309" fmla="*/ 3756989 w 4817326"/>
              <a:gd name="connsiteY3309" fmla="*/ 1069721 h 5111781"/>
              <a:gd name="connsiteX3310" fmla="*/ 3750262 w 4817326"/>
              <a:gd name="connsiteY3310" fmla="*/ 1068033 h 5111781"/>
              <a:gd name="connsiteX3311" fmla="*/ 1279762 w 4817326"/>
              <a:gd name="connsiteY3311" fmla="*/ 1064360 h 5111781"/>
              <a:gd name="connsiteX3312" fmla="*/ 1310135 w 4817326"/>
              <a:gd name="connsiteY3312" fmla="*/ 1065254 h 5111781"/>
              <a:gd name="connsiteX3313" fmla="*/ 1316463 w 4817326"/>
              <a:gd name="connsiteY3313" fmla="*/ 1065744 h 5111781"/>
              <a:gd name="connsiteX3314" fmla="*/ 1257772 w 4817326"/>
              <a:gd name="connsiteY3314" fmla="*/ 1072661 h 5111781"/>
              <a:gd name="connsiteX3315" fmla="*/ 1255166 w 4817326"/>
              <a:gd name="connsiteY3315" fmla="*/ 1071762 h 5111781"/>
              <a:gd name="connsiteX3316" fmla="*/ 1251111 w 4817326"/>
              <a:gd name="connsiteY3316" fmla="*/ 1068402 h 5111781"/>
              <a:gd name="connsiteX3317" fmla="*/ 1279762 w 4817326"/>
              <a:gd name="connsiteY3317" fmla="*/ 1064360 h 5111781"/>
              <a:gd name="connsiteX3318" fmla="*/ 3819096 w 4817326"/>
              <a:gd name="connsiteY3318" fmla="*/ 1060998 h 5111781"/>
              <a:gd name="connsiteX3319" fmla="*/ 3827134 w 4817326"/>
              <a:gd name="connsiteY3319" fmla="*/ 1062558 h 5111781"/>
              <a:gd name="connsiteX3320" fmla="*/ 3835319 w 4817326"/>
              <a:gd name="connsiteY3320" fmla="*/ 1064758 h 5111781"/>
              <a:gd name="connsiteX3321" fmla="*/ 3835045 w 4817326"/>
              <a:gd name="connsiteY3321" fmla="*/ 1065315 h 5111781"/>
              <a:gd name="connsiteX3322" fmla="*/ 3803413 w 4817326"/>
              <a:gd name="connsiteY3322" fmla="*/ 1070595 h 5111781"/>
              <a:gd name="connsiteX3323" fmla="*/ 3783849 w 4817326"/>
              <a:gd name="connsiteY3323" fmla="*/ 1073027 h 5111781"/>
              <a:gd name="connsiteX3324" fmla="*/ 3789361 w 4817326"/>
              <a:gd name="connsiteY3324" fmla="*/ 1064037 h 5111781"/>
              <a:gd name="connsiteX3325" fmla="*/ 1611997 w 4817326"/>
              <a:gd name="connsiteY3325" fmla="*/ 1056857 h 5111781"/>
              <a:gd name="connsiteX3326" fmla="*/ 1637281 w 4817326"/>
              <a:gd name="connsiteY3326" fmla="*/ 1065232 h 5111781"/>
              <a:gd name="connsiteX3327" fmla="*/ 1584721 w 4817326"/>
              <a:gd name="connsiteY3327" fmla="*/ 1058922 h 5111781"/>
              <a:gd name="connsiteX3328" fmla="*/ 1611997 w 4817326"/>
              <a:gd name="connsiteY3328" fmla="*/ 1056857 h 5111781"/>
              <a:gd name="connsiteX3329" fmla="*/ 1551845 w 4817326"/>
              <a:gd name="connsiteY3329" fmla="*/ 1053840 h 5111781"/>
              <a:gd name="connsiteX3330" fmla="*/ 1553757 w 4817326"/>
              <a:gd name="connsiteY3330" fmla="*/ 1061538 h 5111781"/>
              <a:gd name="connsiteX3331" fmla="*/ 1551845 w 4817326"/>
              <a:gd name="connsiteY3331" fmla="*/ 1053840 h 5111781"/>
              <a:gd name="connsiteX3332" fmla="*/ 1580376 w 4817326"/>
              <a:gd name="connsiteY3332" fmla="*/ 1051829 h 5111781"/>
              <a:gd name="connsiteX3333" fmla="*/ 1584721 w 4817326"/>
              <a:gd name="connsiteY3333" fmla="*/ 1058922 h 5111781"/>
              <a:gd name="connsiteX3334" fmla="*/ 1580376 w 4817326"/>
              <a:gd name="connsiteY3334" fmla="*/ 1051829 h 5111781"/>
              <a:gd name="connsiteX3335" fmla="*/ 1547599 w 4817326"/>
              <a:gd name="connsiteY3335" fmla="*/ 1047151 h 5111781"/>
              <a:gd name="connsiteX3336" fmla="*/ 1551845 w 4817326"/>
              <a:gd name="connsiteY3336" fmla="*/ 1053840 h 5111781"/>
              <a:gd name="connsiteX3337" fmla="*/ 1547599 w 4817326"/>
              <a:gd name="connsiteY3337" fmla="*/ 1047151 h 5111781"/>
              <a:gd name="connsiteX3338" fmla="*/ 3238095 w 4817326"/>
              <a:gd name="connsiteY3338" fmla="*/ 990365 h 5111781"/>
              <a:gd name="connsiteX3339" fmla="*/ 3213122 w 4817326"/>
              <a:gd name="connsiteY3339" fmla="*/ 1004335 h 5111781"/>
              <a:gd name="connsiteX3340" fmla="*/ 3212056 w 4817326"/>
              <a:gd name="connsiteY3340" fmla="*/ 1005195 h 5111781"/>
              <a:gd name="connsiteX3341" fmla="*/ 3213029 w 4817326"/>
              <a:gd name="connsiteY3341" fmla="*/ 1000647 h 5111781"/>
              <a:gd name="connsiteX3342" fmla="*/ 3187061 w 4817326"/>
              <a:gd name="connsiteY3342" fmla="*/ 1025554 h 5111781"/>
              <a:gd name="connsiteX3343" fmla="*/ 3190296 w 4817326"/>
              <a:gd name="connsiteY3343" fmla="*/ 1027628 h 5111781"/>
              <a:gd name="connsiteX3344" fmla="*/ 3186066 w 4817326"/>
              <a:gd name="connsiteY3344" fmla="*/ 1035102 h 5111781"/>
              <a:gd name="connsiteX3345" fmla="*/ 3202491 w 4817326"/>
              <a:gd name="connsiteY3345" fmla="*/ 1044409 h 5111781"/>
              <a:gd name="connsiteX3346" fmla="*/ 3238095 w 4817326"/>
              <a:gd name="connsiteY3346" fmla="*/ 990365 h 5111781"/>
              <a:gd name="connsiteX3347" fmla="*/ 1175333 w 4817326"/>
              <a:gd name="connsiteY3347" fmla="*/ 907697 h 5111781"/>
              <a:gd name="connsiteX3348" fmla="*/ 1175543 w 4817326"/>
              <a:gd name="connsiteY3348" fmla="*/ 907742 h 5111781"/>
              <a:gd name="connsiteX3349" fmla="*/ 1184054 w 4817326"/>
              <a:gd name="connsiteY3349" fmla="*/ 908921 h 5111781"/>
              <a:gd name="connsiteX3350" fmla="*/ 1176135 w 4817326"/>
              <a:gd name="connsiteY3350" fmla="*/ 908121 h 5111781"/>
              <a:gd name="connsiteX3351" fmla="*/ 3523441 w 4817326"/>
              <a:gd name="connsiteY3351" fmla="*/ 898839 h 5111781"/>
              <a:gd name="connsiteX3352" fmla="*/ 3529021 w 4817326"/>
              <a:gd name="connsiteY3352" fmla="*/ 900400 h 5111781"/>
              <a:gd name="connsiteX3353" fmla="*/ 3523441 w 4817326"/>
              <a:gd name="connsiteY3353" fmla="*/ 898839 h 5111781"/>
              <a:gd name="connsiteX3354" fmla="*/ 1239911 w 4817326"/>
              <a:gd name="connsiteY3354" fmla="*/ 898838 h 5111781"/>
              <a:gd name="connsiteX3355" fmla="*/ 1234334 w 4817326"/>
              <a:gd name="connsiteY3355" fmla="*/ 900399 h 5111781"/>
              <a:gd name="connsiteX3356" fmla="*/ 1239911 w 4817326"/>
              <a:gd name="connsiteY3356" fmla="*/ 898838 h 5111781"/>
              <a:gd name="connsiteX3357" fmla="*/ 3523008 w 4817326"/>
              <a:gd name="connsiteY3357" fmla="*/ 862835 h 5111781"/>
              <a:gd name="connsiteX3358" fmla="*/ 3554941 w 4817326"/>
              <a:gd name="connsiteY3358" fmla="*/ 870007 h 5111781"/>
              <a:gd name="connsiteX3359" fmla="*/ 3553350 w 4817326"/>
              <a:gd name="connsiteY3359" fmla="*/ 872376 h 5111781"/>
              <a:gd name="connsiteX3360" fmla="*/ 3548474 w 4817326"/>
              <a:gd name="connsiteY3360" fmla="*/ 873024 h 5111781"/>
              <a:gd name="connsiteX3361" fmla="*/ 3549613 w 4817326"/>
              <a:gd name="connsiteY3361" fmla="*/ 874683 h 5111781"/>
              <a:gd name="connsiteX3362" fmla="*/ 3550593 w 4817326"/>
              <a:gd name="connsiteY3362" fmla="*/ 876477 h 5111781"/>
              <a:gd name="connsiteX3363" fmla="*/ 3547226 w 4817326"/>
              <a:gd name="connsiteY3363" fmla="*/ 881488 h 5111781"/>
              <a:gd name="connsiteX3364" fmla="*/ 3547165 w 4817326"/>
              <a:gd name="connsiteY3364" fmla="*/ 877137 h 5111781"/>
              <a:gd name="connsiteX3365" fmla="*/ 3546680 w 4817326"/>
              <a:gd name="connsiteY3365" fmla="*/ 873262 h 5111781"/>
              <a:gd name="connsiteX3366" fmla="*/ 3535736 w 4817326"/>
              <a:gd name="connsiteY3366" fmla="*/ 874717 h 5111781"/>
              <a:gd name="connsiteX3367" fmla="*/ 3535708 w 4817326"/>
              <a:gd name="connsiteY3367" fmla="*/ 874721 h 5111781"/>
              <a:gd name="connsiteX3368" fmla="*/ 3537805 w 4817326"/>
              <a:gd name="connsiteY3368" fmla="*/ 877289 h 5111781"/>
              <a:gd name="connsiteX3369" fmla="*/ 3542139 w 4817326"/>
              <a:gd name="connsiteY3369" fmla="*/ 882511 h 5111781"/>
              <a:gd name="connsiteX3370" fmla="*/ 3545905 w 4817326"/>
              <a:gd name="connsiteY3370" fmla="*/ 883456 h 5111781"/>
              <a:gd name="connsiteX3371" fmla="*/ 3542425 w 4817326"/>
              <a:gd name="connsiteY3371" fmla="*/ 888635 h 5111781"/>
              <a:gd name="connsiteX3372" fmla="*/ 3527206 w 4817326"/>
              <a:gd name="connsiteY3372" fmla="*/ 911087 h 5111781"/>
              <a:gd name="connsiteX3373" fmla="*/ 3510703 w 4817326"/>
              <a:gd name="connsiteY3373" fmla="*/ 910801 h 5111781"/>
              <a:gd name="connsiteX3374" fmla="*/ 3480023 w 4817326"/>
              <a:gd name="connsiteY3374" fmla="*/ 915252 h 5111781"/>
              <a:gd name="connsiteX3375" fmla="*/ 3472492 w 4817326"/>
              <a:gd name="connsiteY3375" fmla="*/ 925764 h 5111781"/>
              <a:gd name="connsiteX3376" fmla="*/ 3462247 w 4817326"/>
              <a:gd name="connsiteY3376" fmla="*/ 927413 h 5111781"/>
              <a:gd name="connsiteX3377" fmla="*/ 3466125 w 4817326"/>
              <a:gd name="connsiteY3377" fmla="*/ 921488 h 5111781"/>
              <a:gd name="connsiteX3378" fmla="*/ 3477670 w 4817326"/>
              <a:gd name="connsiteY3378" fmla="*/ 904353 h 5111781"/>
              <a:gd name="connsiteX3379" fmla="*/ 3489592 w 4817326"/>
              <a:gd name="connsiteY3379" fmla="*/ 887308 h 5111781"/>
              <a:gd name="connsiteX3380" fmla="*/ 3511947 w 4817326"/>
              <a:gd name="connsiteY3380" fmla="*/ 888846 h 5111781"/>
              <a:gd name="connsiteX3381" fmla="*/ 3527474 w 4817326"/>
              <a:gd name="connsiteY3381" fmla="*/ 888430 h 5111781"/>
              <a:gd name="connsiteX3382" fmla="*/ 3524082 w 4817326"/>
              <a:gd name="connsiteY3382" fmla="*/ 876454 h 5111781"/>
              <a:gd name="connsiteX3383" fmla="*/ 3512824 w 4817326"/>
              <a:gd name="connsiteY3383" fmla="*/ 878133 h 5111781"/>
              <a:gd name="connsiteX3384" fmla="*/ 3511886 w 4817326"/>
              <a:gd name="connsiteY3384" fmla="*/ 878319 h 5111781"/>
              <a:gd name="connsiteX3385" fmla="*/ 3516202 w 4817326"/>
              <a:gd name="connsiteY3385" fmla="*/ 872554 h 5111781"/>
              <a:gd name="connsiteX3386" fmla="*/ 3523802 w 4817326"/>
              <a:gd name="connsiteY3386" fmla="*/ 841918 h 5111781"/>
              <a:gd name="connsiteX3387" fmla="*/ 3523913 w 4817326"/>
              <a:gd name="connsiteY3387" fmla="*/ 845526 h 5111781"/>
              <a:gd name="connsiteX3388" fmla="*/ 3516491 w 4817326"/>
              <a:gd name="connsiteY3388" fmla="*/ 860635 h 5111781"/>
              <a:gd name="connsiteX3389" fmla="*/ 3509425 w 4817326"/>
              <a:gd name="connsiteY3389" fmla="*/ 859784 h 5111781"/>
              <a:gd name="connsiteX3390" fmla="*/ 3516166 w 4817326"/>
              <a:gd name="connsiteY3390" fmla="*/ 861298 h 5111781"/>
              <a:gd name="connsiteX3391" fmla="*/ 3514890 w 4817326"/>
              <a:gd name="connsiteY3391" fmla="*/ 863896 h 5111781"/>
              <a:gd name="connsiteX3392" fmla="*/ 3507062 w 4817326"/>
              <a:gd name="connsiteY3392" fmla="*/ 879275 h 5111781"/>
              <a:gd name="connsiteX3393" fmla="*/ 3493302 w 4817326"/>
              <a:gd name="connsiteY3393" fmla="*/ 882002 h 5111781"/>
              <a:gd name="connsiteX3394" fmla="*/ 3505309 w 4817326"/>
              <a:gd name="connsiteY3394" fmla="*/ 864839 h 5111781"/>
              <a:gd name="connsiteX3395" fmla="*/ 3523802 w 4817326"/>
              <a:gd name="connsiteY3395" fmla="*/ 841918 h 5111781"/>
              <a:gd name="connsiteX3396" fmla="*/ 3590886 w 4817326"/>
              <a:gd name="connsiteY3396" fmla="*/ 815085 h 5111781"/>
              <a:gd name="connsiteX3397" fmla="*/ 3586818 w 4817326"/>
              <a:gd name="connsiteY3397" fmla="*/ 822058 h 5111781"/>
              <a:gd name="connsiteX3398" fmla="*/ 3575822 w 4817326"/>
              <a:gd name="connsiteY3398" fmla="*/ 838928 h 5111781"/>
              <a:gd name="connsiteX3399" fmla="*/ 3557887 w 4817326"/>
              <a:gd name="connsiteY3399" fmla="*/ 865622 h 5111781"/>
              <a:gd name="connsiteX3400" fmla="*/ 3523920 w 4817326"/>
              <a:gd name="connsiteY3400" fmla="*/ 861530 h 5111781"/>
              <a:gd name="connsiteX3401" fmla="*/ 3536696 w 4817326"/>
              <a:gd name="connsiteY3401" fmla="*/ 843284 h 5111781"/>
              <a:gd name="connsiteX3402" fmla="*/ 3551121 w 4817326"/>
              <a:gd name="connsiteY3402" fmla="*/ 823262 h 5111781"/>
              <a:gd name="connsiteX3403" fmla="*/ 3565570 w 4817326"/>
              <a:gd name="connsiteY3403" fmla="*/ 817081 h 5111781"/>
              <a:gd name="connsiteX3404" fmla="*/ 1412968 w 4817326"/>
              <a:gd name="connsiteY3404" fmla="*/ 787304 h 5111781"/>
              <a:gd name="connsiteX3405" fmla="*/ 1417594 w 4817326"/>
              <a:gd name="connsiteY3405" fmla="*/ 793108 h 5111781"/>
              <a:gd name="connsiteX3406" fmla="*/ 1412968 w 4817326"/>
              <a:gd name="connsiteY3406" fmla="*/ 787304 h 5111781"/>
              <a:gd name="connsiteX3407" fmla="*/ 885025 w 4817326"/>
              <a:gd name="connsiteY3407" fmla="*/ 786317 h 5111781"/>
              <a:gd name="connsiteX3408" fmla="*/ 895129 w 4817326"/>
              <a:gd name="connsiteY3408" fmla="*/ 787628 h 5111781"/>
              <a:gd name="connsiteX3409" fmla="*/ 882919 w 4817326"/>
              <a:gd name="connsiteY3409" fmla="*/ 788517 h 5111781"/>
              <a:gd name="connsiteX3410" fmla="*/ 879204 w 4817326"/>
              <a:gd name="connsiteY3410" fmla="*/ 788207 h 5111781"/>
              <a:gd name="connsiteX3411" fmla="*/ 1357844 w 4817326"/>
              <a:gd name="connsiteY3411" fmla="*/ 762503 h 5111781"/>
              <a:gd name="connsiteX3412" fmla="*/ 1378562 w 4817326"/>
              <a:gd name="connsiteY3412" fmla="*/ 771433 h 5111781"/>
              <a:gd name="connsiteX3413" fmla="*/ 1340736 w 4817326"/>
              <a:gd name="connsiteY3413" fmla="*/ 764498 h 5111781"/>
              <a:gd name="connsiteX3414" fmla="*/ 1357844 w 4817326"/>
              <a:gd name="connsiteY3414" fmla="*/ 762503 h 5111781"/>
              <a:gd name="connsiteX3415" fmla="*/ 1316677 w 4817326"/>
              <a:gd name="connsiteY3415" fmla="*/ 760956 h 5111781"/>
              <a:gd name="connsiteX3416" fmla="*/ 1311464 w 4817326"/>
              <a:gd name="connsiteY3416" fmla="*/ 764722 h 5111781"/>
              <a:gd name="connsiteX3417" fmla="*/ 1316677 w 4817326"/>
              <a:gd name="connsiteY3417" fmla="*/ 760956 h 5111781"/>
              <a:gd name="connsiteX3418" fmla="*/ 1293520 w 4817326"/>
              <a:gd name="connsiteY3418" fmla="*/ 751366 h 5111781"/>
              <a:gd name="connsiteX3419" fmla="*/ 1299505 w 4817326"/>
              <a:gd name="connsiteY3419" fmla="*/ 755316 h 5111781"/>
              <a:gd name="connsiteX3420" fmla="*/ 1293520 w 4817326"/>
              <a:gd name="connsiteY3420" fmla="*/ 751366 h 5111781"/>
              <a:gd name="connsiteX3421" fmla="*/ 1476663 w 4817326"/>
              <a:gd name="connsiteY3421" fmla="*/ 729765 h 5111781"/>
              <a:gd name="connsiteX3422" fmla="*/ 1487914 w 4817326"/>
              <a:gd name="connsiteY3422" fmla="*/ 732907 h 5111781"/>
              <a:gd name="connsiteX3423" fmla="*/ 1478336 w 4817326"/>
              <a:gd name="connsiteY3423" fmla="*/ 734735 h 5111781"/>
              <a:gd name="connsiteX3424" fmla="*/ 1474265 w 4817326"/>
              <a:gd name="connsiteY3424" fmla="*/ 722643 h 5111781"/>
              <a:gd name="connsiteX3425" fmla="*/ 1476663 w 4817326"/>
              <a:gd name="connsiteY3425" fmla="*/ 729765 h 5111781"/>
              <a:gd name="connsiteX3426" fmla="*/ 1457762 w 4817326"/>
              <a:gd name="connsiteY3426" fmla="*/ 724488 h 5111781"/>
              <a:gd name="connsiteX3427" fmla="*/ 3520282 w 4817326"/>
              <a:gd name="connsiteY3427" fmla="*/ 671672 h 5111781"/>
              <a:gd name="connsiteX3428" fmla="*/ 3517020 w 4817326"/>
              <a:gd name="connsiteY3428" fmla="*/ 676440 h 5111781"/>
              <a:gd name="connsiteX3429" fmla="*/ 3517704 w 4817326"/>
              <a:gd name="connsiteY3429" fmla="*/ 675329 h 5111781"/>
              <a:gd name="connsiteX3430" fmla="*/ 3521904 w 4817326"/>
              <a:gd name="connsiteY3430" fmla="*/ 669300 h 5111781"/>
              <a:gd name="connsiteX3431" fmla="*/ 3521712 w 4817326"/>
              <a:gd name="connsiteY3431" fmla="*/ 669643 h 5111781"/>
              <a:gd name="connsiteX3432" fmla="*/ 3520282 w 4817326"/>
              <a:gd name="connsiteY3432" fmla="*/ 671672 h 5111781"/>
              <a:gd name="connsiteX3433" fmla="*/ 3532789 w 4817326"/>
              <a:gd name="connsiteY3433" fmla="*/ 654363 h 5111781"/>
              <a:gd name="connsiteX3434" fmla="*/ 3535382 w 4817326"/>
              <a:gd name="connsiteY3434" fmla="*/ 655089 h 5111781"/>
              <a:gd name="connsiteX3435" fmla="*/ 3545078 w 4817326"/>
              <a:gd name="connsiteY3435" fmla="*/ 657802 h 5111781"/>
              <a:gd name="connsiteX3436" fmla="*/ 3540626 w 4817326"/>
              <a:gd name="connsiteY3436" fmla="*/ 664232 h 5111781"/>
              <a:gd name="connsiteX3437" fmla="*/ 3523675 w 4817326"/>
              <a:gd name="connsiteY3437" fmla="*/ 684375 h 5111781"/>
              <a:gd name="connsiteX3438" fmla="*/ 3521543 w 4817326"/>
              <a:gd name="connsiteY3438" fmla="*/ 686724 h 5111781"/>
              <a:gd name="connsiteX3439" fmla="*/ 3511979 w 4817326"/>
              <a:gd name="connsiteY3439" fmla="*/ 687232 h 5111781"/>
              <a:gd name="connsiteX3440" fmla="*/ 3511866 w 4817326"/>
              <a:gd name="connsiteY3440" fmla="*/ 687233 h 5111781"/>
              <a:gd name="connsiteX3441" fmla="*/ 3521712 w 4817326"/>
              <a:gd name="connsiteY3441" fmla="*/ 669643 h 5111781"/>
              <a:gd name="connsiteX3442" fmla="*/ 3530016 w 4817326"/>
              <a:gd name="connsiteY3442" fmla="*/ 657870 h 5111781"/>
              <a:gd name="connsiteX3443" fmla="*/ 1240531 w 4817326"/>
              <a:gd name="connsiteY3443" fmla="*/ 651573 h 5111781"/>
              <a:gd name="connsiteX3444" fmla="*/ 1250001 w 4817326"/>
              <a:gd name="connsiteY3444" fmla="*/ 652242 h 5111781"/>
              <a:gd name="connsiteX3445" fmla="*/ 1244412 w 4817326"/>
              <a:gd name="connsiteY3445" fmla="*/ 651951 h 5111781"/>
              <a:gd name="connsiteX3446" fmla="*/ 1239843 w 4817326"/>
              <a:gd name="connsiteY3446" fmla="*/ 651766 h 5111781"/>
              <a:gd name="connsiteX3447" fmla="*/ 1373212 w 4817326"/>
              <a:gd name="connsiteY3447" fmla="*/ 650305 h 5111781"/>
              <a:gd name="connsiteX3448" fmla="*/ 1376389 w 4817326"/>
              <a:gd name="connsiteY3448" fmla="*/ 654741 h 5111781"/>
              <a:gd name="connsiteX3449" fmla="*/ 1379470 w 4817326"/>
              <a:gd name="connsiteY3449" fmla="*/ 658923 h 5111781"/>
              <a:gd name="connsiteX3450" fmla="*/ 1376389 w 4817326"/>
              <a:gd name="connsiteY3450" fmla="*/ 654741 h 5111781"/>
              <a:gd name="connsiteX3451" fmla="*/ 1373212 w 4817326"/>
              <a:gd name="connsiteY3451" fmla="*/ 650305 h 5111781"/>
              <a:gd name="connsiteX3452" fmla="*/ 3558048 w 4817326"/>
              <a:gd name="connsiteY3452" fmla="*/ 629160 h 5111781"/>
              <a:gd name="connsiteX3453" fmla="*/ 3556336 w 4817326"/>
              <a:gd name="connsiteY3453" fmla="*/ 638867 h 5111781"/>
              <a:gd name="connsiteX3454" fmla="*/ 3552672 w 4817326"/>
              <a:gd name="connsiteY3454" fmla="*/ 639336 h 5111781"/>
              <a:gd name="connsiteX3455" fmla="*/ 3544236 w 4817326"/>
              <a:gd name="connsiteY3455" fmla="*/ 639885 h 5111781"/>
              <a:gd name="connsiteX3456" fmla="*/ 3547332 w 4817326"/>
              <a:gd name="connsiteY3456" fmla="*/ 635968 h 5111781"/>
              <a:gd name="connsiteX3457" fmla="*/ 3553704 w 4817326"/>
              <a:gd name="connsiteY3457" fmla="*/ 629842 h 5111781"/>
              <a:gd name="connsiteX3458" fmla="*/ 1220356 w 4817326"/>
              <a:gd name="connsiteY3458" fmla="*/ 577036 h 5111781"/>
              <a:gd name="connsiteX3459" fmla="*/ 1226538 w 4817326"/>
              <a:gd name="connsiteY3459" fmla="*/ 579652 h 5111781"/>
              <a:gd name="connsiteX3460" fmla="*/ 1220356 w 4817326"/>
              <a:gd name="connsiteY3460" fmla="*/ 577036 h 5111781"/>
              <a:gd name="connsiteX3461" fmla="*/ 3417146 w 4817326"/>
              <a:gd name="connsiteY3461" fmla="*/ 573632 h 5111781"/>
              <a:gd name="connsiteX3462" fmla="*/ 3448213 w 4817326"/>
              <a:gd name="connsiteY3462" fmla="*/ 578816 h 5111781"/>
              <a:gd name="connsiteX3463" fmla="*/ 3435565 w 4817326"/>
              <a:gd name="connsiteY3463" fmla="*/ 592575 h 5111781"/>
              <a:gd name="connsiteX3464" fmla="*/ 3405167 w 4817326"/>
              <a:gd name="connsiteY3464" fmla="*/ 589201 h 5111781"/>
              <a:gd name="connsiteX3465" fmla="*/ 3411301 w 4817326"/>
              <a:gd name="connsiteY3465" fmla="*/ 581224 h 5111781"/>
              <a:gd name="connsiteX3466" fmla="*/ 1273890 w 4817326"/>
              <a:gd name="connsiteY3466" fmla="*/ 567200 h 5111781"/>
              <a:gd name="connsiteX3467" fmla="*/ 1291748 w 4817326"/>
              <a:gd name="connsiteY3467" fmla="*/ 568543 h 5111781"/>
              <a:gd name="connsiteX3468" fmla="*/ 1245074 w 4817326"/>
              <a:gd name="connsiteY3468" fmla="*/ 572552 h 5111781"/>
              <a:gd name="connsiteX3469" fmla="*/ 3430521 w 4817326"/>
              <a:gd name="connsiteY3469" fmla="*/ 556252 h 5111781"/>
              <a:gd name="connsiteX3470" fmla="*/ 3466408 w 4817326"/>
              <a:gd name="connsiteY3470" fmla="*/ 562918 h 5111781"/>
              <a:gd name="connsiteX3471" fmla="*/ 3461010 w 4817326"/>
              <a:gd name="connsiteY3471" fmla="*/ 567374 h 5111781"/>
              <a:gd name="connsiteX3472" fmla="*/ 3426567 w 4817326"/>
              <a:gd name="connsiteY3472" fmla="*/ 561391 h 5111781"/>
              <a:gd name="connsiteX3473" fmla="*/ 1816925 w 4817326"/>
              <a:gd name="connsiteY3473" fmla="*/ 549664 h 5111781"/>
              <a:gd name="connsiteX3474" fmla="*/ 1864272 w 4817326"/>
              <a:gd name="connsiteY3474" fmla="*/ 568466 h 5111781"/>
              <a:gd name="connsiteX3475" fmla="*/ 1766836 w 4817326"/>
              <a:gd name="connsiteY3475" fmla="*/ 557395 h 5111781"/>
              <a:gd name="connsiteX3476" fmla="*/ 1816925 w 4817326"/>
              <a:gd name="connsiteY3476" fmla="*/ 549664 h 5111781"/>
              <a:gd name="connsiteX3477" fmla="*/ 1705787 w 4817326"/>
              <a:gd name="connsiteY3477" fmla="*/ 547599 h 5111781"/>
              <a:gd name="connsiteX3478" fmla="*/ 1709998 w 4817326"/>
              <a:gd name="connsiteY3478" fmla="*/ 566854 h 5111781"/>
              <a:gd name="connsiteX3479" fmla="*/ 1705787 w 4817326"/>
              <a:gd name="connsiteY3479" fmla="*/ 547599 h 5111781"/>
              <a:gd name="connsiteX3480" fmla="*/ 1760354 w 4817326"/>
              <a:gd name="connsiteY3480" fmla="*/ 544268 h 5111781"/>
              <a:gd name="connsiteX3481" fmla="*/ 1766836 w 4817326"/>
              <a:gd name="connsiteY3481" fmla="*/ 557395 h 5111781"/>
              <a:gd name="connsiteX3482" fmla="*/ 1763955 w 4817326"/>
              <a:gd name="connsiteY3482" fmla="*/ 551561 h 5111781"/>
              <a:gd name="connsiteX3483" fmla="*/ 1758195 w 4817326"/>
              <a:gd name="connsiteY3483" fmla="*/ 539892 h 5111781"/>
              <a:gd name="connsiteX3484" fmla="*/ 1760354 w 4817326"/>
              <a:gd name="connsiteY3484" fmla="*/ 544268 h 5111781"/>
              <a:gd name="connsiteX3485" fmla="*/ 1759154 w 4817326"/>
              <a:gd name="connsiteY3485" fmla="*/ 541836 h 5111781"/>
              <a:gd name="connsiteX3486" fmla="*/ 1758195 w 4817326"/>
              <a:gd name="connsiteY3486" fmla="*/ 539892 h 5111781"/>
              <a:gd name="connsiteX3487" fmla="*/ 3474733 w 4817326"/>
              <a:gd name="connsiteY3487" fmla="*/ 538656 h 5111781"/>
              <a:gd name="connsiteX3488" fmla="*/ 3481820 w 4817326"/>
              <a:gd name="connsiteY3488" fmla="*/ 540233 h 5111781"/>
              <a:gd name="connsiteX3489" fmla="*/ 3493387 w 4817326"/>
              <a:gd name="connsiteY3489" fmla="*/ 543003 h 5111781"/>
              <a:gd name="connsiteX3490" fmla="*/ 3490531 w 4817326"/>
              <a:gd name="connsiteY3490" fmla="*/ 544968 h 5111781"/>
              <a:gd name="connsiteX3491" fmla="*/ 3468233 w 4817326"/>
              <a:gd name="connsiteY3491" fmla="*/ 542478 h 5111781"/>
              <a:gd name="connsiteX3492" fmla="*/ 1700737 w 4817326"/>
              <a:gd name="connsiteY3492" fmla="*/ 537710 h 5111781"/>
              <a:gd name="connsiteX3493" fmla="*/ 1705787 w 4817326"/>
              <a:gd name="connsiteY3493" fmla="*/ 547599 h 5111781"/>
              <a:gd name="connsiteX3494" fmla="*/ 1702980 w 4817326"/>
              <a:gd name="connsiteY3494" fmla="*/ 542103 h 5111781"/>
              <a:gd name="connsiteX3495" fmla="*/ 3447824 w 4817326"/>
              <a:gd name="connsiteY3495" fmla="*/ 533770 h 5111781"/>
              <a:gd name="connsiteX3496" fmla="*/ 3448951 w 4817326"/>
              <a:gd name="connsiteY3496" fmla="*/ 533857 h 5111781"/>
              <a:gd name="connsiteX3497" fmla="*/ 3454615 w 4817326"/>
              <a:gd name="connsiteY3497" fmla="*/ 534178 h 5111781"/>
              <a:gd name="connsiteX3498" fmla="*/ 3463387 w 4817326"/>
              <a:gd name="connsiteY3498" fmla="*/ 536130 h 5111781"/>
              <a:gd name="connsiteX3499" fmla="*/ 3461470 w 4817326"/>
              <a:gd name="connsiteY3499" fmla="*/ 537621 h 5111781"/>
              <a:gd name="connsiteX3500" fmla="*/ 3458414 w 4817326"/>
              <a:gd name="connsiteY3500" fmla="*/ 541313 h 5111781"/>
              <a:gd name="connsiteX3501" fmla="*/ 3443780 w 4817326"/>
              <a:gd name="connsiteY3501" fmla="*/ 539027 h 5111781"/>
              <a:gd name="connsiteX3502" fmla="*/ 1697367 w 4817326"/>
              <a:gd name="connsiteY3502" fmla="*/ 531110 h 5111781"/>
              <a:gd name="connsiteX3503" fmla="*/ 1700737 w 4817326"/>
              <a:gd name="connsiteY3503" fmla="*/ 537710 h 5111781"/>
              <a:gd name="connsiteX3504" fmla="*/ 1698302 w 4817326"/>
              <a:gd name="connsiteY3504" fmla="*/ 532942 h 5111781"/>
              <a:gd name="connsiteX3505" fmla="*/ 1697367 w 4817326"/>
              <a:gd name="connsiteY3505" fmla="*/ 531110 h 5111781"/>
              <a:gd name="connsiteX3506" fmla="*/ 3492841 w 4817326"/>
              <a:gd name="connsiteY3506" fmla="*/ 525751 h 5111781"/>
              <a:gd name="connsiteX3507" fmla="*/ 3509402 w 4817326"/>
              <a:gd name="connsiteY3507" fmla="*/ 528932 h 5111781"/>
              <a:gd name="connsiteX3508" fmla="*/ 3503641 w 4817326"/>
              <a:gd name="connsiteY3508" fmla="*/ 535949 h 5111781"/>
              <a:gd name="connsiteX3509" fmla="*/ 3500777 w 4817326"/>
              <a:gd name="connsiteY3509" fmla="*/ 537920 h 5111781"/>
              <a:gd name="connsiteX3510" fmla="*/ 3481570 w 4817326"/>
              <a:gd name="connsiteY3510" fmla="*/ 534636 h 5111781"/>
              <a:gd name="connsiteX3511" fmla="*/ 3482848 w 4817326"/>
              <a:gd name="connsiteY3511" fmla="*/ 533884 h 5111781"/>
              <a:gd name="connsiteX3512" fmla="*/ 3473255 w 4817326"/>
              <a:gd name="connsiteY3512" fmla="*/ 521988 h 5111781"/>
              <a:gd name="connsiteX3513" fmla="*/ 3479928 w 4817326"/>
              <a:gd name="connsiteY3513" fmla="*/ 523269 h 5111781"/>
              <a:gd name="connsiteX3514" fmla="*/ 3479270 w 4817326"/>
              <a:gd name="connsiteY3514" fmla="*/ 523781 h 5111781"/>
              <a:gd name="connsiteX3515" fmla="*/ 3522526 w 4817326"/>
              <a:gd name="connsiteY3515" fmla="*/ 512944 h 5111781"/>
              <a:gd name="connsiteX3516" fmla="*/ 3515867 w 4817326"/>
              <a:gd name="connsiteY3516" fmla="*/ 521056 h 5111781"/>
              <a:gd name="connsiteX3517" fmla="*/ 3505074 w 4817326"/>
              <a:gd name="connsiteY3517" fmla="*/ 519113 h 5111781"/>
              <a:gd name="connsiteX3518" fmla="*/ 3511547 w 4817326"/>
              <a:gd name="connsiteY3518" fmla="*/ 515651 h 5111781"/>
              <a:gd name="connsiteX3519" fmla="*/ 3523637 w 4817326"/>
              <a:gd name="connsiteY3519" fmla="*/ 481531 h 5111781"/>
              <a:gd name="connsiteX3520" fmla="*/ 3514570 w 4817326"/>
              <a:gd name="connsiteY3520" fmla="*/ 481808 h 5111781"/>
              <a:gd name="connsiteX3521" fmla="*/ 3515124 w 4817326"/>
              <a:gd name="connsiteY3521" fmla="*/ 484045 h 5111781"/>
              <a:gd name="connsiteX3522" fmla="*/ 3530242 w 4817326"/>
              <a:gd name="connsiteY3522" fmla="*/ 482141 h 5111781"/>
              <a:gd name="connsiteX3523" fmla="*/ 3523637 w 4817326"/>
              <a:gd name="connsiteY3523" fmla="*/ 481531 h 5111781"/>
              <a:gd name="connsiteX3524" fmla="*/ 3504810 w 4817326"/>
              <a:gd name="connsiteY3524" fmla="*/ 471923 h 5111781"/>
              <a:gd name="connsiteX3525" fmla="*/ 3541390 w 4817326"/>
              <a:gd name="connsiteY3525" fmla="*/ 478462 h 5111781"/>
              <a:gd name="connsiteX3526" fmla="*/ 3513401 w 4817326"/>
              <a:gd name="connsiteY3526" fmla="*/ 497244 h 5111781"/>
              <a:gd name="connsiteX3527" fmla="*/ 3487875 w 4817326"/>
              <a:gd name="connsiteY3527" fmla="*/ 517091 h 5111781"/>
              <a:gd name="connsiteX3528" fmla="*/ 3475699 w 4817326"/>
              <a:gd name="connsiteY3528" fmla="*/ 515711 h 5111781"/>
              <a:gd name="connsiteX3529" fmla="*/ 3461509 w 4817326"/>
              <a:gd name="connsiteY3529" fmla="*/ 518824 h 5111781"/>
              <a:gd name="connsiteX3530" fmla="*/ 3468442 w 4817326"/>
              <a:gd name="connsiteY3530" fmla="*/ 523833 h 5111781"/>
              <a:gd name="connsiteX3531" fmla="*/ 3476631 w 4817326"/>
              <a:gd name="connsiteY3531" fmla="*/ 525834 h 5111781"/>
              <a:gd name="connsiteX3532" fmla="*/ 3468172 w 4817326"/>
              <a:gd name="connsiteY3532" fmla="*/ 532409 h 5111781"/>
              <a:gd name="connsiteX3533" fmla="*/ 3463445 w 4817326"/>
              <a:gd name="connsiteY3533" fmla="*/ 531630 h 5111781"/>
              <a:gd name="connsiteX3534" fmla="*/ 3451095 w 4817326"/>
              <a:gd name="connsiteY3534" fmla="*/ 529523 h 5111781"/>
              <a:gd name="connsiteX3535" fmla="*/ 3470206 w 4817326"/>
              <a:gd name="connsiteY3535" fmla="*/ 504691 h 5111781"/>
              <a:gd name="connsiteX3536" fmla="*/ 3307925 w 4817326"/>
              <a:gd name="connsiteY3536" fmla="*/ 470819 h 5111781"/>
              <a:gd name="connsiteX3537" fmla="*/ 3398436 w 4817326"/>
              <a:gd name="connsiteY3537" fmla="*/ 476776 h 5111781"/>
              <a:gd name="connsiteX3538" fmla="*/ 3349236 w 4817326"/>
              <a:gd name="connsiteY3538" fmla="*/ 473283 h 5111781"/>
              <a:gd name="connsiteX3539" fmla="*/ 3349699 w 4817326"/>
              <a:gd name="connsiteY3539" fmla="*/ 477581 h 5111781"/>
              <a:gd name="connsiteX3540" fmla="*/ 3307925 w 4817326"/>
              <a:gd name="connsiteY3540" fmla="*/ 470819 h 5111781"/>
              <a:gd name="connsiteX3541" fmla="*/ 2060806 w 4817326"/>
              <a:gd name="connsiteY3541" fmla="*/ 434838 h 5111781"/>
              <a:gd name="connsiteX3542" fmla="*/ 2060557 w 4817326"/>
              <a:gd name="connsiteY3542" fmla="*/ 435963 h 5111781"/>
              <a:gd name="connsiteX3543" fmla="*/ 2062122 w 4817326"/>
              <a:gd name="connsiteY3543" fmla="*/ 436029 h 5111781"/>
              <a:gd name="connsiteX3544" fmla="*/ 2062024 w 4817326"/>
              <a:gd name="connsiteY3544" fmla="*/ 435782 h 5111781"/>
              <a:gd name="connsiteX3545" fmla="*/ 2060806 w 4817326"/>
              <a:gd name="connsiteY3545" fmla="*/ 434838 h 5111781"/>
              <a:gd name="connsiteX3546" fmla="*/ 1577293 w 4817326"/>
              <a:gd name="connsiteY3546" fmla="*/ 426783 h 5111781"/>
              <a:gd name="connsiteX3547" fmla="*/ 1505167 w 4817326"/>
              <a:gd name="connsiteY3547" fmla="*/ 438142 h 5111781"/>
              <a:gd name="connsiteX3548" fmla="*/ 1500030 w 4817326"/>
              <a:gd name="connsiteY3548" fmla="*/ 437335 h 5111781"/>
              <a:gd name="connsiteX3549" fmla="*/ 1558909 w 4817326"/>
              <a:gd name="connsiteY3549" fmla="*/ 427856 h 5111781"/>
              <a:gd name="connsiteX3550" fmla="*/ 1927393 w 4817326"/>
              <a:gd name="connsiteY3550" fmla="*/ 424427 h 5111781"/>
              <a:gd name="connsiteX3551" fmla="*/ 1927546 w 4817326"/>
              <a:gd name="connsiteY3551" fmla="*/ 424951 h 5111781"/>
              <a:gd name="connsiteX3552" fmla="*/ 1930410 w 4817326"/>
              <a:gd name="connsiteY3552" fmla="*/ 429362 h 5111781"/>
              <a:gd name="connsiteX3553" fmla="*/ 1931995 w 4817326"/>
              <a:gd name="connsiteY3553" fmla="*/ 433029 h 5111781"/>
              <a:gd name="connsiteX3554" fmla="*/ 1938093 w 4817326"/>
              <a:gd name="connsiteY3554" fmla="*/ 432945 h 5111781"/>
              <a:gd name="connsiteX3555" fmla="*/ 1935768 w 4817326"/>
              <a:gd name="connsiteY3555" fmla="*/ 424565 h 5111781"/>
              <a:gd name="connsiteX3556" fmla="*/ 2842102 w 4817326"/>
              <a:gd name="connsiteY3556" fmla="*/ 424327 h 5111781"/>
              <a:gd name="connsiteX3557" fmla="*/ 2826211 w 4817326"/>
              <a:gd name="connsiteY3557" fmla="*/ 424590 h 5111781"/>
              <a:gd name="connsiteX3558" fmla="*/ 2828345 w 4817326"/>
              <a:gd name="connsiteY3558" fmla="*/ 432989 h 5111781"/>
              <a:gd name="connsiteX3559" fmla="*/ 2843581 w 4817326"/>
              <a:gd name="connsiteY3559" fmla="*/ 433197 h 5111781"/>
              <a:gd name="connsiteX3560" fmla="*/ 2843521 w 4817326"/>
              <a:gd name="connsiteY3560" fmla="*/ 432810 h 5111781"/>
              <a:gd name="connsiteX3561" fmla="*/ 1908604 w 4817326"/>
              <a:gd name="connsiteY3561" fmla="*/ 424117 h 5111781"/>
              <a:gd name="connsiteX3562" fmla="*/ 1911649 w 4817326"/>
              <a:gd name="connsiteY3562" fmla="*/ 433308 h 5111781"/>
              <a:gd name="connsiteX3563" fmla="*/ 1918027 w 4817326"/>
              <a:gd name="connsiteY3563" fmla="*/ 433220 h 5111781"/>
              <a:gd name="connsiteX3564" fmla="*/ 1916790 w 4817326"/>
              <a:gd name="connsiteY3564" fmla="*/ 429617 h 5111781"/>
              <a:gd name="connsiteX3565" fmla="*/ 1916815 w 4817326"/>
              <a:gd name="connsiteY3565" fmla="*/ 424253 h 5111781"/>
              <a:gd name="connsiteX3566" fmla="*/ 2880243 w 4817326"/>
              <a:gd name="connsiteY3566" fmla="*/ 420425 h 5111781"/>
              <a:gd name="connsiteX3567" fmla="*/ 2876257 w 4817326"/>
              <a:gd name="connsiteY3567" fmla="*/ 426413 h 5111781"/>
              <a:gd name="connsiteX3568" fmla="*/ 2877388 w 4817326"/>
              <a:gd name="connsiteY3568" fmla="*/ 422845 h 5111781"/>
              <a:gd name="connsiteX3569" fmla="*/ 2880243 w 4817326"/>
              <a:gd name="connsiteY3569" fmla="*/ 420425 h 5111781"/>
              <a:gd name="connsiteX3570" fmla="*/ 2096526 w 4817326"/>
              <a:gd name="connsiteY3570" fmla="*/ 405353 h 5111781"/>
              <a:gd name="connsiteX3571" fmla="*/ 2098162 w 4817326"/>
              <a:gd name="connsiteY3571" fmla="*/ 413156 h 5111781"/>
              <a:gd name="connsiteX3572" fmla="*/ 2099263 w 4817326"/>
              <a:gd name="connsiteY3572" fmla="*/ 433804 h 5111781"/>
              <a:gd name="connsiteX3573" fmla="*/ 2099387 w 4817326"/>
              <a:gd name="connsiteY3573" fmla="*/ 437376 h 5111781"/>
              <a:gd name="connsiteX3574" fmla="*/ 2105083 w 4817326"/>
              <a:gd name="connsiteY3574" fmla="*/ 437568 h 5111781"/>
              <a:gd name="connsiteX3575" fmla="*/ 2104217 w 4817326"/>
              <a:gd name="connsiteY3575" fmla="*/ 429398 h 5111781"/>
              <a:gd name="connsiteX3576" fmla="*/ 2101677 w 4817326"/>
              <a:gd name="connsiteY3576" fmla="*/ 414088 h 5111781"/>
              <a:gd name="connsiteX3577" fmla="*/ 2102315 w 4817326"/>
              <a:gd name="connsiteY3577" fmla="*/ 405449 h 5111781"/>
              <a:gd name="connsiteX3578" fmla="*/ 2068583 w 4817326"/>
              <a:gd name="connsiteY3578" fmla="*/ 404889 h 5111781"/>
              <a:gd name="connsiteX3579" fmla="*/ 2069140 w 4817326"/>
              <a:gd name="connsiteY3579" fmla="*/ 406751 h 5111781"/>
              <a:gd name="connsiteX3580" fmla="*/ 2072511 w 4817326"/>
              <a:gd name="connsiteY3580" fmla="*/ 434049 h 5111781"/>
              <a:gd name="connsiteX3581" fmla="*/ 2073031 w 4817326"/>
              <a:gd name="connsiteY3581" fmla="*/ 436485 h 5111781"/>
              <a:gd name="connsiteX3582" fmla="*/ 2074722 w 4817326"/>
              <a:gd name="connsiteY3582" fmla="*/ 436541 h 5111781"/>
              <a:gd name="connsiteX3583" fmla="*/ 2074803 w 4817326"/>
              <a:gd name="connsiteY3583" fmla="*/ 428361 h 5111781"/>
              <a:gd name="connsiteX3584" fmla="*/ 2073571 w 4817326"/>
              <a:gd name="connsiteY3584" fmla="*/ 410056 h 5111781"/>
              <a:gd name="connsiteX3585" fmla="*/ 2073119 w 4817326"/>
              <a:gd name="connsiteY3585" fmla="*/ 404965 h 5111781"/>
              <a:gd name="connsiteX3586" fmla="*/ 2058906 w 4817326"/>
              <a:gd name="connsiteY3586" fmla="*/ 404729 h 5111781"/>
              <a:gd name="connsiteX3587" fmla="*/ 2059052 w 4817326"/>
              <a:gd name="connsiteY3587" fmla="*/ 406141 h 5111781"/>
              <a:gd name="connsiteX3588" fmla="*/ 2061741 w 4817326"/>
              <a:gd name="connsiteY3588" fmla="*/ 420252 h 5111781"/>
              <a:gd name="connsiteX3589" fmla="*/ 2063148 w 4817326"/>
              <a:gd name="connsiteY3589" fmla="*/ 418452 h 5111781"/>
              <a:gd name="connsiteX3590" fmla="*/ 2067886 w 4817326"/>
              <a:gd name="connsiteY3590" fmla="*/ 435228 h 5111781"/>
              <a:gd name="connsiteX3591" fmla="*/ 2068285 w 4817326"/>
              <a:gd name="connsiteY3591" fmla="*/ 436292 h 5111781"/>
              <a:gd name="connsiteX3592" fmla="*/ 2071678 w 4817326"/>
              <a:gd name="connsiteY3592" fmla="*/ 436435 h 5111781"/>
              <a:gd name="connsiteX3593" fmla="*/ 2065430 w 4817326"/>
              <a:gd name="connsiteY3593" fmla="*/ 410319 h 5111781"/>
              <a:gd name="connsiteX3594" fmla="*/ 2065957 w 4817326"/>
              <a:gd name="connsiteY3594" fmla="*/ 407697 h 5111781"/>
              <a:gd name="connsiteX3595" fmla="*/ 2066736 w 4817326"/>
              <a:gd name="connsiteY3595" fmla="*/ 404859 h 5111781"/>
              <a:gd name="connsiteX3596" fmla="*/ 2049079 w 4817326"/>
              <a:gd name="connsiteY3596" fmla="*/ 404567 h 5111781"/>
              <a:gd name="connsiteX3597" fmla="*/ 2053622 w 4817326"/>
              <a:gd name="connsiteY3597" fmla="*/ 420549 h 5111781"/>
              <a:gd name="connsiteX3598" fmla="*/ 2058635 w 4817326"/>
              <a:gd name="connsiteY3598" fmla="*/ 422846 h 5111781"/>
              <a:gd name="connsiteX3599" fmla="*/ 2053849 w 4817326"/>
              <a:gd name="connsiteY3599" fmla="*/ 404645 h 5111781"/>
              <a:gd name="connsiteX3600" fmla="*/ 1999836 w 4817326"/>
              <a:gd name="connsiteY3600" fmla="*/ 403377 h 5111781"/>
              <a:gd name="connsiteX3601" fmla="*/ 2000318 w 4817326"/>
              <a:gd name="connsiteY3601" fmla="*/ 407455 h 5111781"/>
              <a:gd name="connsiteX3602" fmla="*/ 2006515 w 4817326"/>
              <a:gd name="connsiteY3602" fmla="*/ 422139 h 5111781"/>
              <a:gd name="connsiteX3603" fmla="*/ 2006367 w 4817326"/>
              <a:gd name="connsiteY3603" fmla="*/ 411282 h 5111781"/>
              <a:gd name="connsiteX3604" fmla="*/ 2006506 w 4817326"/>
              <a:gd name="connsiteY3604" fmla="*/ 403557 h 5111781"/>
              <a:gd name="connsiteX3605" fmla="*/ 1992654 w 4817326"/>
              <a:gd name="connsiteY3605" fmla="*/ 403184 h 5111781"/>
              <a:gd name="connsiteX3606" fmla="*/ 2000801 w 4817326"/>
              <a:gd name="connsiteY3606" fmla="*/ 433426 h 5111781"/>
              <a:gd name="connsiteX3607" fmla="*/ 2004214 w 4817326"/>
              <a:gd name="connsiteY3607" fmla="*/ 433571 h 5111781"/>
              <a:gd name="connsiteX3608" fmla="*/ 1996048 w 4817326"/>
              <a:gd name="connsiteY3608" fmla="*/ 403275 h 5111781"/>
              <a:gd name="connsiteX3609" fmla="*/ 1988965 w 4817326"/>
              <a:gd name="connsiteY3609" fmla="*/ 403083 h 5111781"/>
              <a:gd name="connsiteX3610" fmla="*/ 1988970 w 4817326"/>
              <a:gd name="connsiteY3610" fmla="*/ 403134 h 5111781"/>
              <a:gd name="connsiteX3611" fmla="*/ 1989485 w 4817326"/>
              <a:gd name="connsiteY3611" fmla="*/ 403943 h 5111781"/>
              <a:gd name="connsiteX3612" fmla="*/ 1989612 w 4817326"/>
              <a:gd name="connsiteY3612" fmla="*/ 403101 h 5111781"/>
              <a:gd name="connsiteX3613" fmla="*/ 1966334 w 4817326"/>
              <a:gd name="connsiteY3613" fmla="*/ 402473 h 5111781"/>
              <a:gd name="connsiteX3614" fmla="*/ 1969520 w 4817326"/>
              <a:gd name="connsiteY3614" fmla="*/ 415000 h 5111781"/>
              <a:gd name="connsiteX3615" fmla="*/ 1969633 w 4817326"/>
              <a:gd name="connsiteY3615" fmla="*/ 418054 h 5111781"/>
              <a:gd name="connsiteX3616" fmla="*/ 1971517 w 4817326"/>
              <a:gd name="connsiteY3616" fmla="*/ 412971 h 5111781"/>
              <a:gd name="connsiteX3617" fmla="*/ 1971873 w 4817326"/>
              <a:gd name="connsiteY3617" fmla="*/ 402622 h 5111781"/>
              <a:gd name="connsiteX3618" fmla="*/ 1951318 w 4817326"/>
              <a:gd name="connsiteY3618" fmla="*/ 402067 h 5111781"/>
              <a:gd name="connsiteX3619" fmla="*/ 1951285 w 4817326"/>
              <a:gd name="connsiteY3619" fmla="*/ 405313 h 5111781"/>
              <a:gd name="connsiteX3620" fmla="*/ 1951254 w 4817326"/>
              <a:gd name="connsiteY3620" fmla="*/ 407234 h 5111781"/>
              <a:gd name="connsiteX3621" fmla="*/ 1955203 w 4817326"/>
              <a:gd name="connsiteY3621" fmla="*/ 403168 h 5111781"/>
              <a:gd name="connsiteX3622" fmla="*/ 1955097 w 4817326"/>
              <a:gd name="connsiteY3622" fmla="*/ 402169 h 5111781"/>
              <a:gd name="connsiteX3623" fmla="*/ 2838322 w 4817326"/>
              <a:gd name="connsiteY3623" fmla="*/ 401764 h 5111781"/>
              <a:gd name="connsiteX3624" fmla="*/ 2821455 w 4817326"/>
              <a:gd name="connsiteY3624" fmla="*/ 401865 h 5111781"/>
              <a:gd name="connsiteX3625" fmla="*/ 2824062 w 4817326"/>
              <a:gd name="connsiteY3625" fmla="*/ 413234 h 5111781"/>
              <a:gd name="connsiteX3626" fmla="*/ 2825340 w 4817326"/>
              <a:gd name="connsiteY3626" fmla="*/ 421171 h 5111781"/>
              <a:gd name="connsiteX3627" fmla="*/ 2825436 w 4817326"/>
              <a:gd name="connsiteY3627" fmla="*/ 421554 h 5111781"/>
              <a:gd name="connsiteX3628" fmla="*/ 2835958 w 4817326"/>
              <a:gd name="connsiteY3628" fmla="*/ 421199 h 5111781"/>
              <a:gd name="connsiteX3629" fmla="*/ 2841687 w 4817326"/>
              <a:gd name="connsiteY3629" fmla="*/ 421853 h 5111781"/>
              <a:gd name="connsiteX3630" fmla="*/ 1920713 w 4817326"/>
              <a:gd name="connsiteY3630" fmla="*/ 401738 h 5111781"/>
              <a:gd name="connsiteX3631" fmla="*/ 1926473 w 4817326"/>
              <a:gd name="connsiteY3631" fmla="*/ 421304 h 5111781"/>
              <a:gd name="connsiteX3632" fmla="*/ 1927395 w 4817326"/>
              <a:gd name="connsiteY3632" fmla="*/ 421199 h 5111781"/>
              <a:gd name="connsiteX3633" fmla="*/ 1934906 w 4817326"/>
              <a:gd name="connsiteY3633" fmla="*/ 421452 h 5111781"/>
              <a:gd name="connsiteX3634" fmla="*/ 1929452 w 4817326"/>
              <a:gd name="connsiteY3634" fmla="*/ 401791 h 5111781"/>
              <a:gd name="connsiteX3635" fmla="*/ 1901147 w 4817326"/>
              <a:gd name="connsiteY3635" fmla="*/ 401623 h 5111781"/>
              <a:gd name="connsiteX3636" fmla="*/ 1908356 w 4817326"/>
              <a:gd name="connsiteY3636" fmla="*/ 423371 h 5111781"/>
              <a:gd name="connsiteX3637" fmla="*/ 1916824 w 4817326"/>
              <a:gd name="connsiteY3637" fmla="*/ 422405 h 5111781"/>
              <a:gd name="connsiteX3638" fmla="*/ 1916848 w 4817326"/>
              <a:gd name="connsiteY3638" fmla="*/ 417143 h 5111781"/>
              <a:gd name="connsiteX3639" fmla="*/ 1920079 w 4817326"/>
              <a:gd name="connsiteY3639" fmla="*/ 417799 h 5111781"/>
              <a:gd name="connsiteX3640" fmla="*/ 1916038 w 4817326"/>
              <a:gd name="connsiteY3640" fmla="*/ 401711 h 5111781"/>
              <a:gd name="connsiteX3641" fmla="*/ 1890570 w 4817326"/>
              <a:gd name="connsiteY3641" fmla="*/ 401560 h 5111781"/>
              <a:gd name="connsiteX3642" fmla="*/ 1901974 w 4817326"/>
              <a:gd name="connsiteY3642" fmla="*/ 433440 h 5111781"/>
              <a:gd name="connsiteX3643" fmla="*/ 1908628 w 4817326"/>
              <a:gd name="connsiteY3643" fmla="*/ 433349 h 5111781"/>
              <a:gd name="connsiteX3644" fmla="*/ 1906189 w 4817326"/>
              <a:gd name="connsiteY3644" fmla="*/ 424078 h 5111781"/>
              <a:gd name="connsiteX3645" fmla="*/ 1902678 w 4817326"/>
              <a:gd name="connsiteY3645" fmla="*/ 424020 h 5111781"/>
              <a:gd name="connsiteX3646" fmla="*/ 1906073 w 4817326"/>
              <a:gd name="connsiteY3646" fmla="*/ 423632 h 5111781"/>
              <a:gd name="connsiteX3647" fmla="*/ 1900283 w 4817326"/>
              <a:gd name="connsiteY3647" fmla="*/ 401618 h 5111781"/>
              <a:gd name="connsiteX3648" fmla="*/ 2882387 w 4817326"/>
              <a:gd name="connsiteY3648" fmla="*/ 401505 h 5111781"/>
              <a:gd name="connsiteX3649" fmla="*/ 2866185 w 4817326"/>
              <a:gd name="connsiteY3649" fmla="*/ 401601 h 5111781"/>
              <a:gd name="connsiteX3650" fmla="*/ 2866375 w 4817326"/>
              <a:gd name="connsiteY3650" fmla="*/ 403189 h 5111781"/>
              <a:gd name="connsiteX3651" fmla="*/ 2870462 w 4817326"/>
              <a:gd name="connsiteY3651" fmla="*/ 433564 h 5111781"/>
              <a:gd name="connsiteX3652" fmla="*/ 2874769 w 4817326"/>
              <a:gd name="connsiteY3652" fmla="*/ 433623 h 5111781"/>
              <a:gd name="connsiteX3653" fmla="*/ 2874688 w 4817326"/>
              <a:gd name="connsiteY3653" fmla="*/ 433275 h 5111781"/>
              <a:gd name="connsiteX3654" fmla="*/ 2876198 w 4817326"/>
              <a:gd name="connsiteY3654" fmla="*/ 431358 h 5111781"/>
              <a:gd name="connsiteX3655" fmla="*/ 2877538 w 4817326"/>
              <a:gd name="connsiteY3655" fmla="*/ 433662 h 5111781"/>
              <a:gd name="connsiteX3656" fmla="*/ 2889356 w 4817326"/>
              <a:gd name="connsiteY3656" fmla="*/ 433823 h 5111781"/>
              <a:gd name="connsiteX3657" fmla="*/ 2888875 w 4817326"/>
              <a:gd name="connsiteY3657" fmla="*/ 430555 h 5111781"/>
              <a:gd name="connsiteX3658" fmla="*/ 1880267 w 4817326"/>
              <a:gd name="connsiteY3658" fmla="*/ 401499 h 5111781"/>
              <a:gd name="connsiteX3659" fmla="*/ 1883692 w 4817326"/>
              <a:gd name="connsiteY3659" fmla="*/ 411970 h 5111781"/>
              <a:gd name="connsiteX3660" fmla="*/ 1889864 w 4817326"/>
              <a:gd name="connsiteY3660" fmla="*/ 433605 h 5111781"/>
              <a:gd name="connsiteX3661" fmla="*/ 1897342 w 4817326"/>
              <a:gd name="connsiteY3661" fmla="*/ 433504 h 5111781"/>
              <a:gd name="connsiteX3662" fmla="*/ 1889721 w 4817326"/>
              <a:gd name="connsiteY3662" fmla="*/ 401555 h 5111781"/>
              <a:gd name="connsiteX3663" fmla="*/ 1858010 w 4817326"/>
              <a:gd name="connsiteY3663" fmla="*/ 401369 h 5111781"/>
              <a:gd name="connsiteX3664" fmla="*/ 1859292 w 4817326"/>
              <a:gd name="connsiteY3664" fmla="*/ 405384 h 5111781"/>
              <a:gd name="connsiteX3665" fmla="*/ 1867608 w 4817326"/>
              <a:gd name="connsiteY3665" fmla="*/ 433909 h 5111781"/>
              <a:gd name="connsiteX3666" fmla="*/ 1873678 w 4817326"/>
              <a:gd name="connsiteY3666" fmla="*/ 433827 h 5111781"/>
              <a:gd name="connsiteX3667" fmla="*/ 1865143 w 4817326"/>
              <a:gd name="connsiteY3667" fmla="*/ 401410 h 5111781"/>
              <a:gd name="connsiteX3668" fmla="*/ 1883971 w 4817326"/>
              <a:gd name="connsiteY3668" fmla="*/ 386588 h 5111781"/>
              <a:gd name="connsiteX3669" fmla="*/ 1886531 w 4817326"/>
              <a:gd name="connsiteY3669" fmla="*/ 387989 h 5111781"/>
              <a:gd name="connsiteX3670" fmla="*/ 1886670 w 4817326"/>
              <a:gd name="connsiteY3670" fmla="*/ 388781 h 5111781"/>
              <a:gd name="connsiteX3671" fmla="*/ 1886956 w 4817326"/>
              <a:gd name="connsiteY3671" fmla="*/ 388513 h 5111781"/>
              <a:gd name="connsiteX3672" fmla="*/ 1885866 w 4817326"/>
              <a:gd name="connsiteY3672" fmla="*/ 391901 h 5111781"/>
              <a:gd name="connsiteX3673" fmla="*/ 1883971 w 4817326"/>
              <a:gd name="connsiteY3673" fmla="*/ 386588 h 5111781"/>
              <a:gd name="connsiteX3674" fmla="*/ 1949622 w 4817326"/>
              <a:gd name="connsiteY3674" fmla="*/ 385050 h 5111781"/>
              <a:gd name="connsiteX3675" fmla="*/ 1953621 w 4817326"/>
              <a:gd name="connsiteY3675" fmla="*/ 387182 h 5111781"/>
              <a:gd name="connsiteX3676" fmla="*/ 1951257 w 4817326"/>
              <a:gd name="connsiteY3676" fmla="*/ 389023 h 5111781"/>
              <a:gd name="connsiteX3677" fmla="*/ 1949622 w 4817326"/>
              <a:gd name="connsiteY3677" fmla="*/ 385050 h 5111781"/>
              <a:gd name="connsiteX3678" fmla="*/ 2372601 w 4817326"/>
              <a:gd name="connsiteY3678" fmla="*/ 383168 h 5111781"/>
              <a:gd name="connsiteX3679" fmla="*/ 2375762 w 4817326"/>
              <a:gd name="connsiteY3679" fmla="*/ 395322 h 5111781"/>
              <a:gd name="connsiteX3680" fmla="*/ 2375548 w 4817326"/>
              <a:gd name="connsiteY3680" fmla="*/ 393434 h 5111781"/>
              <a:gd name="connsiteX3681" fmla="*/ 2372711 w 4817326"/>
              <a:gd name="connsiteY3681" fmla="*/ 383478 h 5111781"/>
              <a:gd name="connsiteX3682" fmla="*/ 2305054 w 4817326"/>
              <a:gd name="connsiteY3682" fmla="*/ 381571 h 5111781"/>
              <a:gd name="connsiteX3683" fmla="*/ 2304353 w 4817326"/>
              <a:gd name="connsiteY3683" fmla="*/ 382227 h 5111781"/>
              <a:gd name="connsiteX3684" fmla="*/ 2304230 w 4817326"/>
              <a:gd name="connsiteY3684" fmla="*/ 382343 h 5111781"/>
              <a:gd name="connsiteX3685" fmla="*/ 2304266 w 4817326"/>
              <a:gd name="connsiteY3685" fmla="*/ 382310 h 5111781"/>
              <a:gd name="connsiteX3686" fmla="*/ 2304353 w 4817326"/>
              <a:gd name="connsiteY3686" fmla="*/ 382227 h 5111781"/>
              <a:gd name="connsiteX3687" fmla="*/ 2305054 w 4817326"/>
              <a:gd name="connsiteY3687" fmla="*/ 381572 h 5111781"/>
              <a:gd name="connsiteX3688" fmla="*/ 1840734 w 4817326"/>
              <a:gd name="connsiteY3688" fmla="*/ 373787 h 5111781"/>
              <a:gd name="connsiteX3689" fmla="*/ 1842920 w 4817326"/>
              <a:gd name="connsiteY3689" fmla="*/ 391334 h 5111781"/>
              <a:gd name="connsiteX3690" fmla="*/ 1843422 w 4817326"/>
              <a:gd name="connsiteY3690" fmla="*/ 393646 h 5111781"/>
              <a:gd name="connsiteX3691" fmla="*/ 1844580 w 4817326"/>
              <a:gd name="connsiteY3691" fmla="*/ 393603 h 5111781"/>
              <a:gd name="connsiteX3692" fmla="*/ 2098120 w 4817326"/>
              <a:gd name="connsiteY3692" fmla="*/ 369272 h 5111781"/>
              <a:gd name="connsiteX3693" fmla="*/ 2096370 w 4817326"/>
              <a:gd name="connsiteY3693" fmla="*/ 369574 h 5111781"/>
              <a:gd name="connsiteX3694" fmla="*/ 2090901 w 4817326"/>
              <a:gd name="connsiteY3694" fmla="*/ 369453 h 5111781"/>
              <a:gd name="connsiteX3695" fmla="*/ 2091799 w 4817326"/>
              <a:gd name="connsiteY3695" fmla="*/ 382766 h 5111781"/>
              <a:gd name="connsiteX3696" fmla="*/ 2093843 w 4817326"/>
              <a:gd name="connsiteY3696" fmla="*/ 392529 h 5111781"/>
              <a:gd name="connsiteX3697" fmla="*/ 2098498 w 4817326"/>
              <a:gd name="connsiteY3697" fmla="*/ 392751 h 5111781"/>
              <a:gd name="connsiteX3698" fmla="*/ 2101222 w 4817326"/>
              <a:gd name="connsiteY3698" fmla="*/ 392547 h 5111781"/>
              <a:gd name="connsiteX3699" fmla="*/ 2104308 w 4817326"/>
              <a:gd name="connsiteY3699" fmla="*/ 392781 h 5111781"/>
              <a:gd name="connsiteX3700" fmla="*/ 2432415 w 4817326"/>
              <a:gd name="connsiteY3700" fmla="*/ 368462 h 5111781"/>
              <a:gd name="connsiteX3701" fmla="*/ 2434310 w 4817326"/>
              <a:gd name="connsiteY3701" fmla="*/ 371174 h 5111781"/>
              <a:gd name="connsiteX3702" fmla="*/ 2434311 w 4817326"/>
              <a:gd name="connsiteY3702" fmla="*/ 371174 h 5111781"/>
              <a:gd name="connsiteX3703" fmla="*/ 2047486 w 4817326"/>
              <a:gd name="connsiteY3703" fmla="*/ 368426 h 5111781"/>
              <a:gd name="connsiteX3704" fmla="*/ 2053139 w 4817326"/>
              <a:gd name="connsiteY3704" fmla="*/ 383220 h 5111781"/>
              <a:gd name="connsiteX3705" fmla="*/ 2055354 w 4817326"/>
              <a:gd name="connsiteY3705" fmla="*/ 391001 h 5111781"/>
              <a:gd name="connsiteX3706" fmla="*/ 2061992 w 4817326"/>
              <a:gd name="connsiteY3706" fmla="*/ 391007 h 5111781"/>
              <a:gd name="connsiteX3707" fmla="*/ 2072181 w 4817326"/>
              <a:gd name="connsiteY3707" fmla="*/ 391494 h 5111781"/>
              <a:gd name="connsiteX3708" fmla="*/ 2071794 w 4817326"/>
              <a:gd name="connsiteY3708" fmla="*/ 381829 h 5111781"/>
              <a:gd name="connsiteX3709" fmla="*/ 2072492 w 4817326"/>
              <a:gd name="connsiteY3709" fmla="*/ 376063 h 5111781"/>
              <a:gd name="connsiteX3710" fmla="*/ 2080846 w 4817326"/>
              <a:gd name="connsiteY3710" fmla="*/ 391908 h 5111781"/>
              <a:gd name="connsiteX3711" fmla="*/ 2084591 w 4817326"/>
              <a:gd name="connsiteY3711" fmla="*/ 392087 h 5111781"/>
              <a:gd name="connsiteX3712" fmla="*/ 2085026 w 4817326"/>
              <a:gd name="connsiteY3712" fmla="*/ 383682 h 5111781"/>
              <a:gd name="connsiteX3713" fmla="*/ 2085504 w 4817326"/>
              <a:gd name="connsiteY3713" fmla="*/ 369334 h 5111781"/>
              <a:gd name="connsiteX3714" fmla="*/ 2075617 w 4817326"/>
              <a:gd name="connsiteY3714" fmla="*/ 369114 h 5111781"/>
              <a:gd name="connsiteX3715" fmla="*/ 2056361 w 4817326"/>
              <a:gd name="connsiteY3715" fmla="*/ 368655 h 5111781"/>
              <a:gd name="connsiteX3716" fmla="*/ 2056441 w 4817326"/>
              <a:gd name="connsiteY3716" fmla="*/ 369561 h 5111781"/>
              <a:gd name="connsiteX3717" fmla="*/ 2056594 w 4817326"/>
              <a:gd name="connsiteY3717" fmla="*/ 373378 h 5111781"/>
              <a:gd name="connsiteX3718" fmla="*/ 2055460 w 4817326"/>
              <a:gd name="connsiteY3718" fmla="*/ 368634 h 5111781"/>
              <a:gd name="connsiteX3719" fmla="*/ 2052202 w 4817326"/>
              <a:gd name="connsiteY3719" fmla="*/ 368556 h 5111781"/>
              <a:gd name="connsiteX3720" fmla="*/ 1855751 w 4817326"/>
              <a:gd name="connsiteY3720" fmla="*/ 368282 h 5111781"/>
              <a:gd name="connsiteX3721" fmla="*/ 1839700 w 4817326"/>
              <a:gd name="connsiteY3721" fmla="*/ 369103 h 5111781"/>
              <a:gd name="connsiteX3722" fmla="*/ 1842258 w 4817326"/>
              <a:gd name="connsiteY3722" fmla="*/ 372493 h 5111781"/>
              <a:gd name="connsiteX3723" fmla="*/ 1849799 w 4817326"/>
              <a:gd name="connsiteY3723" fmla="*/ 375191 h 5111781"/>
              <a:gd name="connsiteX3724" fmla="*/ 1853835 w 4817326"/>
              <a:gd name="connsiteY3724" fmla="*/ 388295 h 5111781"/>
              <a:gd name="connsiteX3725" fmla="*/ 1855452 w 4817326"/>
              <a:gd name="connsiteY3725" fmla="*/ 393360 h 5111781"/>
              <a:gd name="connsiteX3726" fmla="*/ 1862995 w 4817326"/>
              <a:gd name="connsiteY3726" fmla="*/ 393248 h 5111781"/>
              <a:gd name="connsiteX3727" fmla="*/ 1862028 w 4817326"/>
              <a:gd name="connsiteY3727" fmla="*/ 389574 h 5111781"/>
              <a:gd name="connsiteX3728" fmla="*/ 2038735 w 4817326"/>
              <a:gd name="connsiteY3728" fmla="*/ 368183 h 5111781"/>
              <a:gd name="connsiteX3729" fmla="*/ 2045218 w 4817326"/>
              <a:gd name="connsiteY3729" fmla="*/ 390990 h 5111781"/>
              <a:gd name="connsiteX3730" fmla="*/ 2050259 w 4817326"/>
              <a:gd name="connsiteY3730" fmla="*/ 390996 h 5111781"/>
              <a:gd name="connsiteX3731" fmla="*/ 2050069 w 4817326"/>
              <a:gd name="connsiteY3731" fmla="*/ 390272 h 5111781"/>
              <a:gd name="connsiteX3732" fmla="*/ 2045555 w 4817326"/>
              <a:gd name="connsiteY3732" fmla="*/ 368373 h 5111781"/>
              <a:gd name="connsiteX3733" fmla="*/ 2030442 w 4817326"/>
              <a:gd name="connsiteY3733" fmla="*/ 367954 h 5111781"/>
              <a:gd name="connsiteX3734" fmla="*/ 2030449 w 4817326"/>
              <a:gd name="connsiteY3734" fmla="*/ 367985 h 5111781"/>
              <a:gd name="connsiteX3735" fmla="*/ 2032132 w 4817326"/>
              <a:gd name="connsiteY3735" fmla="*/ 371190 h 5111781"/>
              <a:gd name="connsiteX3736" fmla="*/ 2032038 w 4817326"/>
              <a:gd name="connsiteY3736" fmla="*/ 367998 h 5111781"/>
              <a:gd name="connsiteX3737" fmla="*/ 2862073 w 4817326"/>
              <a:gd name="connsiteY3737" fmla="*/ 367547 h 5111781"/>
              <a:gd name="connsiteX3738" fmla="*/ 2865113 w 4817326"/>
              <a:gd name="connsiteY3738" fmla="*/ 392733 h 5111781"/>
              <a:gd name="connsiteX3739" fmla="*/ 2866107 w 4817326"/>
              <a:gd name="connsiteY3739" fmla="*/ 392740 h 5111781"/>
              <a:gd name="connsiteX3740" fmla="*/ 2880474 w 4817326"/>
              <a:gd name="connsiteY3740" fmla="*/ 392953 h 5111781"/>
              <a:gd name="connsiteX3741" fmla="*/ 2878237 w 4817326"/>
              <a:gd name="connsiteY3741" fmla="*/ 382937 h 5111781"/>
              <a:gd name="connsiteX3742" fmla="*/ 2875732 w 4817326"/>
              <a:gd name="connsiteY3742" fmla="*/ 367574 h 5111781"/>
              <a:gd name="connsiteX3743" fmla="*/ 1933666 w 4817326"/>
              <a:gd name="connsiteY3743" fmla="*/ 367477 h 5111781"/>
              <a:gd name="connsiteX3744" fmla="*/ 1921612 w 4817326"/>
              <a:gd name="connsiteY3744" fmla="*/ 367503 h 5111781"/>
              <a:gd name="connsiteX3745" fmla="*/ 1921661 w 4817326"/>
              <a:gd name="connsiteY3745" fmla="*/ 368187 h 5111781"/>
              <a:gd name="connsiteX3746" fmla="*/ 1921887 w 4817326"/>
              <a:gd name="connsiteY3746" fmla="*/ 374308 h 5111781"/>
              <a:gd name="connsiteX3747" fmla="*/ 1921918 w 4817326"/>
              <a:gd name="connsiteY3747" fmla="*/ 374917 h 5111781"/>
              <a:gd name="connsiteX3748" fmla="*/ 1919823 w 4817326"/>
              <a:gd name="connsiteY3748" fmla="*/ 367506 h 5111781"/>
              <a:gd name="connsiteX3749" fmla="*/ 1909325 w 4817326"/>
              <a:gd name="connsiteY3749" fmla="*/ 367528 h 5111781"/>
              <a:gd name="connsiteX3750" fmla="*/ 1909287 w 4817326"/>
              <a:gd name="connsiteY3750" fmla="*/ 372268 h 5111781"/>
              <a:gd name="connsiteX3751" fmla="*/ 1909357 w 4817326"/>
              <a:gd name="connsiteY3751" fmla="*/ 380479 h 5111781"/>
              <a:gd name="connsiteX3752" fmla="*/ 1908273 w 4817326"/>
              <a:gd name="connsiteY3752" fmla="*/ 377633 h 5111781"/>
              <a:gd name="connsiteX3753" fmla="*/ 1904803 w 4817326"/>
              <a:gd name="connsiteY3753" fmla="*/ 367537 h 5111781"/>
              <a:gd name="connsiteX3754" fmla="*/ 1868796 w 4817326"/>
              <a:gd name="connsiteY3754" fmla="*/ 367613 h 5111781"/>
              <a:gd name="connsiteX3755" fmla="*/ 1867948 w 4817326"/>
              <a:gd name="connsiteY3755" fmla="*/ 367656 h 5111781"/>
              <a:gd name="connsiteX3756" fmla="*/ 1872864 w 4817326"/>
              <a:gd name="connsiteY3756" fmla="*/ 378858 h 5111781"/>
              <a:gd name="connsiteX3757" fmla="*/ 1877499 w 4817326"/>
              <a:gd name="connsiteY3757" fmla="*/ 393032 h 5111781"/>
              <a:gd name="connsiteX3758" fmla="*/ 1885947 w 4817326"/>
              <a:gd name="connsiteY3758" fmla="*/ 392907 h 5111781"/>
              <a:gd name="connsiteX3759" fmla="*/ 1885866 w 4817326"/>
              <a:gd name="connsiteY3759" fmla="*/ 391901 h 5111781"/>
              <a:gd name="connsiteX3760" fmla="*/ 1887467 w 4817326"/>
              <a:gd name="connsiteY3760" fmla="*/ 392884 h 5111781"/>
              <a:gd name="connsiteX3761" fmla="*/ 1889097 w 4817326"/>
              <a:gd name="connsiteY3761" fmla="*/ 392859 h 5111781"/>
              <a:gd name="connsiteX3762" fmla="*/ 1889841 w 4817326"/>
              <a:gd name="connsiteY3762" fmla="*/ 382028 h 5111781"/>
              <a:gd name="connsiteX3763" fmla="*/ 1893844 w 4817326"/>
              <a:gd name="connsiteY3763" fmla="*/ 381775 h 5111781"/>
              <a:gd name="connsiteX3764" fmla="*/ 1901336 w 4817326"/>
              <a:gd name="connsiteY3764" fmla="*/ 390998 h 5111781"/>
              <a:gd name="connsiteX3765" fmla="*/ 1900670 w 4817326"/>
              <a:gd name="connsiteY3765" fmla="*/ 392712 h 5111781"/>
              <a:gd name="connsiteX3766" fmla="*/ 1913729 w 4817326"/>
              <a:gd name="connsiteY3766" fmla="*/ 392614 h 5111781"/>
              <a:gd name="connsiteX3767" fmla="*/ 1912915 w 4817326"/>
              <a:gd name="connsiteY3767" fmla="*/ 390182 h 5111781"/>
              <a:gd name="connsiteX3768" fmla="*/ 1913385 w 4817326"/>
              <a:gd name="connsiteY3768" fmla="*/ 388840 h 5111781"/>
              <a:gd name="connsiteX3769" fmla="*/ 1913965 w 4817326"/>
              <a:gd name="connsiteY3769" fmla="*/ 379173 h 5111781"/>
              <a:gd name="connsiteX3770" fmla="*/ 1914596 w 4817326"/>
              <a:gd name="connsiteY3770" fmla="*/ 380957 h 5111781"/>
              <a:gd name="connsiteX3771" fmla="*/ 1918018 w 4817326"/>
              <a:gd name="connsiteY3771" fmla="*/ 392580 h 5111781"/>
              <a:gd name="connsiteX3772" fmla="*/ 1926879 w 4817326"/>
              <a:gd name="connsiteY3772" fmla="*/ 392513 h 5111781"/>
              <a:gd name="connsiteX3773" fmla="*/ 1926164 w 4817326"/>
              <a:gd name="connsiteY3773" fmla="*/ 389935 h 5111781"/>
              <a:gd name="connsiteX3774" fmla="*/ 1926041 w 4817326"/>
              <a:gd name="connsiteY3774" fmla="*/ 389497 h 5111781"/>
              <a:gd name="connsiteX3775" fmla="*/ 1925324 w 4817326"/>
              <a:gd name="connsiteY3775" fmla="*/ 378012 h 5111781"/>
              <a:gd name="connsiteX3776" fmla="*/ 1924285 w 4817326"/>
              <a:gd name="connsiteY3776" fmla="*/ 373051 h 5111781"/>
              <a:gd name="connsiteX3777" fmla="*/ 1932841 w 4817326"/>
              <a:gd name="connsiteY3777" fmla="*/ 375631 h 5111781"/>
              <a:gd name="connsiteX3778" fmla="*/ 1933919 w 4817326"/>
              <a:gd name="connsiteY3778" fmla="*/ 369998 h 5111781"/>
              <a:gd name="connsiteX3779" fmla="*/ 2813561 w 4817326"/>
              <a:gd name="connsiteY3779" fmla="*/ 367444 h 5111781"/>
              <a:gd name="connsiteX3780" fmla="*/ 2819281 w 4817326"/>
              <a:gd name="connsiteY3780" fmla="*/ 392383 h 5111781"/>
              <a:gd name="connsiteX3781" fmla="*/ 2836779 w 4817326"/>
              <a:gd name="connsiteY3781" fmla="*/ 392517 h 5111781"/>
              <a:gd name="connsiteX3782" fmla="*/ 2832919 w 4817326"/>
              <a:gd name="connsiteY3782" fmla="*/ 367485 h 5111781"/>
              <a:gd name="connsiteX3783" fmla="*/ 1960373 w 4817326"/>
              <a:gd name="connsiteY3783" fmla="*/ 367421 h 5111781"/>
              <a:gd name="connsiteX3784" fmla="*/ 1939791 w 4817326"/>
              <a:gd name="connsiteY3784" fmla="*/ 367465 h 5111781"/>
              <a:gd name="connsiteX3785" fmla="*/ 1940276 w 4817326"/>
              <a:gd name="connsiteY3785" fmla="*/ 374478 h 5111781"/>
              <a:gd name="connsiteX3786" fmla="*/ 1941402 w 4817326"/>
              <a:gd name="connsiteY3786" fmla="*/ 389355 h 5111781"/>
              <a:gd name="connsiteX3787" fmla="*/ 1951257 w 4817326"/>
              <a:gd name="connsiteY3787" fmla="*/ 389023 h 5111781"/>
              <a:gd name="connsiteX3788" fmla="*/ 1951279 w 4817326"/>
              <a:gd name="connsiteY3788" fmla="*/ 392316 h 5111781"/>
              <a:gd name="connsiteX3789" fmla="*/ 1955208 w 4817326"/>
              <a:gd name="connsiteY3789" fmla="*/ 392242 h 5111781"/>
              <a:gd name="connsiteX3790" fmla="*/ 1955513 w 4817326"/>
              <a:gd name="connsiteY3790" fmla="*/ 390894 h 5111781"/>
              <a:gd name="connsiteX3791" fmla="*/ 1954016 w 4817326"/>
              <a:gd name="connsiteY3791" fmla="*/ 381957 h 5111781"/>
              <a:gd name="connsiteX3792" fmla="*/ 1956672 w 4817326"/>
              <a:gd name="connsiteY3792" fmla="*/ 385770 h 5111781"/>
              <a:gd name="connsiteX3793" fmla="*/ 1959022 w 4817326"/>
              <a:gd name="connsiteY3793" fmla="*/ 375389 h 5111781"/>
              <a:gd name="connsiteX3794" fmla="*/ 1972147 w 4817326"/>
              <a:gd name="connsiteY3794" fmla="*/ 367397 h 5111781"/>
              <a:gd name="connsiteX3795" fmla="*/ 1964621 w 4817326"/>
              <a:gd name="connsiteY3795" fmla="*/ 367412 h 5111781"/>
              <a:gd name="connsiteX3796" fmla="*/ 1964882 w 4817326"/>
              <a:gd name="connsiteY3796" fmla="*/ 369393 h 5111781"/>
              <a:gd name="connsiteX3797" fmla="*/ 1964138 w 4817326"/>
              <a:gd name="connsiteY3797" fmla="*/ 388965 h 5111781"/>
              <a:gd name="connsiteX3798" fmla="*/ 1964459 w 4817326"/>
              <a:gd name="connsiteY3798" fmla="*/ 392067 h 5111781"/>
              <a:gd name="connsiteX3799" fmla="*/ 1971987 w 4817326"/>
              <a:gd name="connsiteY3799" fmla="*/ 391925 h 5111781"/>
              <a:gd name="connsiteX3800" fmla="*/ 1971948 w 4817326"/>
              <a:gd name="connsiteY3800" fmla="*/ 382646 h 5111781"/>
              <a:gd name="connsiteX3801" fmla="*/ 1972134 w 4817326"/>
              <a:gd name="connsiteY3801" fmla="*/ 367807 h 5111781"/>
              <a:gd name="connsiteX3802" fmla="*/ 2012869 w 4817326"/>
              <a:gd name="connsiteY3802" fmla="*/ 367312 h 5111781"/>
              <a:gd name="connsiteX3803" fmla="*/ 1981889 w 4817326"/>
              <a:gd name="connsiteY3803" fmla="*/ 367376 h 5111781"/>
              <a:gd name="connsiteX3804" fmla="*/ 1985241 w 4817326"/>
              <a:gd name="connsiteY3804" fmla="*/ 378278 h 5111781"/>
              <a:gd name="connsiteX3805" fmla="*/ 1987416 w 4817326"/>
              <a:gd name="connsiteY3805" fmla="*/ 391632 h 5111781"/>
              <a:gd name="connsiteX3806" fmla="*/ 1992882 w 4817326"/>
              <a:gd name="connsiteY3806" fmla="*/ 391527 h 5111781"/>
              <a:gd name="connsiteX3807" fmla="*/ 1991467 w 4817326"/>
              <a:gd name="connsiteY3807" fmla="*/ 386278 h 5111781"/>
              <a:gd name="connsiteX3808" fmla="*/ 1991931 w 4817326"/>
              <a:gd name="connsiteY3808" fmla="*/ 382155 h 5111781"/>
              <a:gd name="connsiteX3809" fmla="*/ 1994693 w 4817326"/>
              <a:gd name="connsiteY3809" fmla="*/ 375192 h 5111781"/>
              <a:gd name="connsiteX3810" fmla="*/ 1997686 w 4817326"/>
              <a:gd name="connsiteY3810" fmla="*/ 385168 h 5111781"/>
              <a:gd name="connsiteX3811" fmla="*/ 1998424 w 4817326"/>
              <a:gd name="connsiteY3811" fmla="*/ 391420 h 5111781"/>
              <a:gd name="connsiteX3812" fmla="*/ 2006866 w 4817326"/>
              <a:gd name="connsiteY3812" fmla="*/ 391257 h 5111781"/>
              <a:gd name="connsiteX3813" fmla="*/ 2007824 w 4817326"/>
              <a:gd name="connsiteY3813" fmla="*/ 377506 h 5111781"/>
              <a:gd name="connsiteX3814" fmla="*/ 2010178 w 4817326"/>
              <a:gd name="connsiteY3814" fmla="*/ 369312 h 5111781"/>
              <a:gd name="connsiteX3815" fmla="*/ 2023521 w 4817326"/>
              <a:gd name="connsiteY3815" fmla="*/ 376444 h 5111781"/>
              <a:gd name="connsiteX3816" fmla="*/ 2025785 w 4817326"/>
              <a:gd name="connsiteY3816" fmla="*/ 381947 h 5111781"/>
              <a:gd name="connsiteX3817" fmla="*/ 2026860 w 4817326"/>
              <a:gd name="connsiteY3817" fmla="*/ 373209 h 5111781"/>
              <a:gd name="connsiteX3818" fmla="*/ 2027154 w 4817326"/>
              <a:gd name="connsiteY3818" fmla="*/ 367837 h 5111781"/>
              <a:gd name="connsiteX3819" fmla="*/ 2459863 w 4817326"/>
              <a:gd name="connsiteY3819" fmla="*/ 366134 h 5111781"/>
              <a:gd name="connsiteX3820" fmla="*/ 2459966 w 4817326"/>
              <a:gd name="connsiteY3820" fmla="*/ 369212 h 5111781"/>
              <a:gd name="connsiteX3821" fmla="*/ 2462735 w 4817326"/>
              <a:gd name="connsiteY3821" fmla="*/ 379995 h 5111781"/>
              <a:gd name="connsiteX3822" fmla="*/ 2462109 w 4817326"/>
              <a:gd name="connsiteY3822" fmla="*/ 380323 h 5111781"/>
              <a:gd name="connsiteX3823" fmla="*/ 2461328 w 4817326"/>
              <a:gd name="connsiteY3823" fmla="*/ 380733 h 5111781"/>
              <a:gd name="connsiteX3824" fmla="*/ 2461067 w 4817326"/>
              <a:gd name="connsiteY3824" fmla="*/ 380869 h 5111781"/>
              <a:gd name="connsiteX3825" fmla="*/ 2460857 w 4817326"/>
              <a:gd name="connsiteY3825" fmla="*/ 380979 h 5111781"/>
              <a:gd name="connsiteX3826" fmla="*/ 2461328 w 4817326"/>
              <a:gd name="connsiteY3826" fmla="*/ 380733 h 5111781"/>
              <a:gd name="connsiteX3827" fmla="*/ 2462735 w 4817326"/>
              <a:gd name="connsiteY3827" fmla="*/ 379995 h 5111781"/>
              <a:gd name="connsiteX3828" fmla="*/ 2462788 w 4817326"/>
              <a:gd name="connsiteY3828" fmla="*/ 379843 h 5111781"/>
              <a:gd name="connsiteX3829" fmla="*/ 2198412 w 4817326"/>
              <a:gd name="connsiteY3829" fmla="*/ 346437 h 5111781"/>
              <a:gd name="connsiteX3830" fmla="*/ 2199001 w 4817326"/>
              <a:gd name="connsiteY3830" fmla="*/ 356728 h 5111781"/>
              <a:gd name="connsiteX3831" fmla="*/ 2202281 w 4817326"/>
              <a:gd name="connsiteY3831" fmla="*/ 365683 h 5111781"/>
              <a:gd name="connsiteX3832" fmla="*/ 2203313 w 4817326"/>
              <a:gd name="connsiteY3832" fmla="*/ 363372 h 5111781"/>
              <a:gd name="connsiteX3833" fmla="*/ 2279172 w 4817326"/>
              <a:gd name="connsiteY3833" fmla="*/ 339398 h 5111781"/>
              <a:gd name="connsiteX3834" fmla="*/ 2279041 w 4817326"/>
              <a:gd name="connsiteY3834" fmla="*/ 340319 h 5111781"/>
              <a:gd name="connsiteX3835" fmla="*/ 2279953 w 4817326"/>
              <a:gd name="connsiteY3835" fmla="*/ 366248 h 5111781"/>
              <a:gd name="connsiteX3836" fmla="*/ 2281682 w 4817326"/>
              <a:gd name="connsiteY3836" fmla="*/ 361662 h 5111781"/>
              <a:gd name="connsiteX3837" fmla="*/ 2282255 w 4817326"/>
              <a:gd name="connsiteY3837" fmla="*/ 352546 h 5111781"/>
              <a:gd name="connsiteX3838" fmla="*/ 2360541 w 4817326"/>
              <a:gd name="connsiteY3838" fmla="*/ 330824 h 5111781"/>
              <a:gd name="connsiteX3839" fmla="*/ 2362008 w 4817326"/>
              <a:gd name="connsiteY3839" fmla="*/ 343198 h 5111781"/>
              <a:gd name="connsiteX3840" fmla="*/ 2362953 w 4817326"/>
              <a:gd name="connsiteY3840" fmla="*/ 348032 h 5111781"/>
              <a:gd name="connsiteX3841" fmla="*/ 2363823 w 4817326"/>
              <a:gd name="connsiteY3841" fmla="*/ 351040 h 5111781"/>
              <a:gd name="connsiteX3842" fmla="*/ 2365045 w 4817326"/>
              <a:gd name="connsiteY3842" fmla="*/ 352629 h 5111781"/>
              <a:gd name="connsiteX3843" fmla="*/ 2366199 w 4817326"/>
              <a:gd name="connsiteY3843" fmla="*/ 349278 h 5111781"/>
              <a:gd name="connsiteX3844" fmla="*/ 2201708 w 4817326"/>
              <a:gd name="connsiteY3844" fmla="*/ 325431 h 5111781"/>
              <a:gd name="connsiteX3845" fmla="*/ 2201897 w 4817326"/>
              <a:gd name="connsiteY3845" fmla="*/ 327485 h 5111781"/>
              <a:gd name="connsiteX3846" fmla="*/ 2201332 w 4817326"/>
              <a:gd name="connsiteY3846" fmla="*/ 327300 h 5111781"/>
              <a:gd name="connsiteX3847" fmla="*/ 2201708 w 4817326"/>
              <a:gd name="connsiteY3847" fmla="*/ 325431 h 5111781"/>
              <a:gd name="connsiteX3848" fmla="*/ 2439342 w 4817326"/>
              <a:gd name="connsiteY3848" fmla="*/ 323132 h 5111781"/>
              <a:gd name="connsiteX3849" fmla="*/ 2437825 w 4817326"/>
              <a:gd name="connsiteY3849" fmla="*/ 324514 h 5111781"/>
              <a:gd name="connsiteX3850" fmla="*/ 2437183 w 4817326"/>
              <a:gd name="connsiteY3850" fmla="*/ 325099 h 5111781"/>
              <a:gd name="connsiteX3851" fmla="*/ 2436953 w 4817326"/>
              <a:gd name="connsiteY3851" fmla="*/ 325310 h 5111781"/>
              <a:gd name="connsiteX3852" fmla="*/ 2436916 w 4817326"/>
              <a:gd name="connsiteY3852" fmla="*/ 325345 h 5111781"/>
              <a:gd name="connsiteX3853" fmla="*/ 2437183 w 4817326"/>
              <a:gd name="connsiteY3853" fmla="*/ 325099 h 5111781"/>
              <a:gd name="connsiteX3854" fmla="*/ 2980546 w 4817326"/>
              <a:gd name="connsiteY3854" fmla="*/ 312931 h 5111781"/>
              <a:gd name="connsiteX3855" fmla="*/ 2985309 w 4817326"/>
              <a:gd name="connsiteY3855" fmla="*/ 324681 h 5111781"/>
              <a:gd name="connsiteX3856" fmla="*/ 2980546 w 4817326"/>
              <a:gd name="connsiteY3856" fmla="*/ 312931 h 5111781"/>
              <a:gd name="connsiteX3857" fmla="*/ 2201087 w 4817326"/>
              <a:gd name="connsiteY3857" fmla="*/ 298990 h 5111781"/>
              <a:gd name="connsiteX3858" fmla="*/ 2201716 w 4817326"/>
              <a:gd name="connsiteY3858" fmla="*/ 306519 h 5111781"/>
              <a:gd name="connsiteX3859" fmla="*/ 2202906 w 4817326"/>
              <a:gd name="connsiteY3859" fmla="*/ 314178 h 5111781"/>
              <a:gd name="connsiteX3860" fmla="*/ 2201716 w 4817326"/>
              <a:gd name="connsiteY3860" fmla="*/ 302208 h 5111781"/>
              <a:gd name="connsiteX3861" fmla="*/ 2397952 w 4817326"/>
              <a:gd name="connsiteY3861" fmla="*/ 281912 h 5111781"/>
              <a:gd name="connsiteX3862" fmla="*/ 2396986 w 4817326"/>
              <a:gd name="connsiteY3862" fmla="*/ 283954 h 5111781"/>
              <a:gd name="connsiteX3863" fmla="*/ 2397243 w 4817326"/>
              <a:gd name="connsiteY3863" fmla="*/ 286893 h 5111781"/>
              <a:gd name="connsiteX3864" fmla="*/ 2397546 w 4817326"/>
              <a:gd name="connsiteY3864" fmla="*/ 287958 h 5111781"/>
              <a:gd name="connsiteX3865" fmla="*/ 2399512 w 4817326"/>
              <a:gd name="connsiteY3865" fmla="*/ 291554 h 5111781"/>
              <a:gd name="connsiteX3866" fmla="*/ 2400887 w 4817326"/>
              <a:gd name="connsiteY3866" fmla="*/ 291726 h 5111781"/>
              <a:gd name="connsiteX3867" fmla="*/ 2399581 w 4817326"/>
              <a:gd name="connsiteY3867" fmla="*/ 282382 h 5111781"/>
              <a:gd name="connsiteX3868" fmla="*/ 2397952 w 4817326"/>
              <a:gd name="connsiteY3868" fmla="*/ 281912 h 5111781"/>
              <a:gd name="connsiteX3869" fmla="*/ 2276307 w 4817326"/>
              <a:gd name="connsiteY3869" fmla="*/ 279029 h 5111781"/>
              <a:gd name="connsiteX3870" fmla="*/ 2276945 w 4817326"/>
              <a:gd name="connsiteY3870" fmla="*/ 295689 h 5111781"/>
              <a:gd name="connsiteX3871" fmla="*/ 2277769 w 4817326"/>
              <a:gd name="connsiteY3871" fmla="*/ 315739 h 5111781"/>
              <a:gd name="connsiteX3872" fmla="*/ 2279842 w 4817326"/>
              <a:gd name="connsiteY3872" fmla="*/ 322780 h 5111781"/>
              <a:gd name="connsiteX3873" fmla="*/ 2278271 w 4817326"/>
              <a:gd name="connsiteY3873" fmla="*/ 307768 h 5111781"/>
              <a:gd name="connsiteX3874" fmla="*/ 2277058 w 4817326"/>
              <a:gd name="connsiteY3874" fmla="*/ 288942 h 5111781"/>
              <a:gd name="connsiteX3875" fmla="*/ 2277309 w 4817326"/>
              <a:gd name="connsiteY3875" fmla="*/ 282574 h 5111781"/>
              <a:gd name="connsiteX3876" fmla="*/ 1975252 w 4817326"/>
              <a:gd name="connsiteY3876" fmla="*/ 261555 h 5111781"/>
              <a:gd name="connsiteX3877" fmla="*/ 1976932 w 4817326"/>
              <a:gd name="connsiteY3877" fmla="*/ 263808 h 5111781"/>
              <a:gd name="connsiteX3878" fmla="*/ 1977531 w 4817326"/>
              <a:gd name="connsiteY3878" fmla="*/ 265053 h 5111781"/>
              <a:gd name="connsiteX3879" fmla="*/ 1978498 w 4817326"/>
              <a:gd name="connsiteY3879" fmla="*/ 276465 h 5111781"/>
              <a:gd name="connsiteX3880" fmla="*/ 1977808 w 4817326"/>
              <a:gd name="connsiteY3880" fmla="*/ 314920 h 5111781"/>
              <a:gd name="connsiteX3881" fmla="*/ 1980928 w 4817326"/>
              <a:gd name="connsiteY3881" fmla="*/ 347247 h 5111781"/>
              <a:gd name="connsiteX3882" fmla="*/ 1973954 w 4817326"/>
              <a:gd name="connsiteY3882" fmla="*/ 321500 h 5111781"/>
              <a:gd name="connsiteX3883" fmla="*/ 1974092 w 4817326"/>
              <a:gd name="connsiteY3883" fmla="*/ 317982 h 5111781"/>
              <a:gd name="connsiteX3884" fmla="*/ 1974121 w 4817326"/>
              <a:gd name="connsiteY3884" fmla="*/ 293814 h 5111781"/>
              <a:gd name="connsiteX3885" fmla="*/ 1975252 w 4817326"/>
              <a:gd name="connsiteY3885" fmla="*/ 261555 h 5111781"/>
              <a:gd name="connsiteX3886" fmla="*/ 2665505 w 4817326"/>
              <a:gd name="connsiteY3886" fmla="*/ 260593 h 5111781"/>
              <a:gd name="connsiteX3887" fmla="*/ 2666731 w 4817326"/>
              <a:gd name="connsiteY3887" fmla="*/ 261616 h 5111781"/>
              <a:gd name="connsiteX3888" fmla="*/ 2666420 w 4817326"/>
              <a:gd name="connsiteY3888" fmla="*/ 261356 h 5111781"/>
              <a:gd name="connsiteX3889" fmla="*/ 2665505 w 4817326"/>
              <a:gd name="connsiteY3889" fmla="*/ 260593 h 5111781"/>
              <a:gd name="connsiteX3890" fmla="*/ 2331264 w 4817326"/>
              <a:gd name="connsiteY3890" fmla="*/ 243167 h 5111781"/>
              <a:gd name="connsiteX3891" fmla="*/ 2333690 w 4817326"/>
              <a:gd name="connsiteY3891" fmla="*/ 246776 h 5111781"/>
              <a:gd name="connsiteX3892" fmla="*/ 2334083 w 4817326"/>
              <a:gd name="connsiteY3892" fmla="*/ 251686 h 5111781"/>
              <a:gd name="connsiteX3893" fmla="*/ 2332461 w 4817326"/>
              <a:gd name="connsiteY3893" fmla="*/ 251259 h 5111781"/>
              <a:gd name="connsiteX3894" fmla="*/ 2331264 w 4817326"/>
              <a:gd name="connsiteY3894" fmla="*/ 243167 h 5111781"/>
              <a:gd name="connsiteX3895" fmla="*/ 2028223 w 4817326"/>
              <a:gd name="connsiteY3895" fmla="*/ 212756 h 5111781"/>
              <a:gd name="connsiteX3896" fmla="*/ 2029917 w 4817326"/>
              <a:gd name="connsiteY3896" fmla="*/ 217316 h 5111781"/>
              <a:gd name="connsiteX3897" fmla="*/ 2034671 w 4817326"/>
              <a:gd name="connsiteY3897" fmla="*/ 229432 h 5111781"/>
              <a:gd name="connsiteX3898" fmla="*/ 2035049 w 4817326"/>
              <a:gd name="connsiteY3898" fmla="*/ 228983 h 5111781"/>
              <a:gd name="connsiteX3899" fmla="*/ 2035975 w 4817326"/>
              <a:gd name="connsiteY3899" fmla="*/ 253151 h 5111781"/>
              <a:gd name="connsiteX3900" fmla="*/ 2042055 w 4817326"/>
              <a:gd name="connsiteY3900" fmla="*/ 302082 h 5111781"/>
              <a:gd name="connsiteX3901" fmla="*/ 2042022 w 4817326"/>
              <a:gd name="connsiteY3901" fmla="*/ 312675 h 5111781"/>
              <a:gd name="connsiteX3902" fmla="*/ 2035614 w 4817326"/>
              <a:gd name="connsiteY3902" fmla="*/ 288134 h 5111781"/>
              <a:gd name="connsiteX3903" fmla="*/ 2029395 w 4817326"/>
              <a:gd name="connsiteY3903" fmla="*/ 270253 h 5111781"/>
              <a:gd name="connsiteX3904" fmla="*/ 2028175 w 4817326"/>
              <a:gd name="connsiteY3904" fmla="*/ 220402 h 5111781"/>
              <a:gd name="connsiteX3905" fmla="*/ 2117545 w 4817326"/>
              <a:gd name="connsiteY3905" fmla="*/ 210598 h 5111781"/>
              <a:gd name="connsiteX3906" fmla="*/ 2118638 w 4817326"/>
              <a:gd name="connsiteY3906" fmla="*/ 214107 h 5111781"/>
              <a:gd name="connsiteX3907" fmla="*/ 2116606 w 4817326"/>
              <a:gd name="connsiteY3907" fmla="*/ 226247 h 5111781"/>
              <a:gd name="connsiteX3908" fmla="*/ 2117545 w 4817326"/>
              <a:gd name="connsiteY3908" fmla="*/ 210598 h 5111781"/>
              <a:gd name="connsiteX3909" fmla="*/ 2368971 w 4817326"/>
              <a:gd name="connsiteY3909" fmla="*/ 172844 h 5111781"/>
              <a:gd name="connsiteX3910" fmla="*/ 2372509 w 4817326"/>
              <a:gd name="connsiteY3910" fmla="*/ 180541 h 5111781"/>
              <a:gd name="connsiteX3911" fmla="*/ 2372960 w 4817326"/>
              <a:gd name="connsiteY3911" fmla="*/ 187308 h 5111781"/>
              <a:gd name="connsiteX3912" fmla="*/ 2368971 w 4817326"/>
              <a:gd name="connsiteY3912" fmla="*/ 172844 h 5111781"/>
              <a:gd name="connsiteX3913" fmla="*/ 2212936 w 4817326"/>
              <a:gd name="connsiteY3913" fmla="*/ 170965 h 5111781"/>
              <a:gd name="connsiteX3914" fmla="*/ 2213487 w 4817326"/>
              <a:gd name="connsiteY3914" fmla="*/ 174293 h 5111781"/>
              <a:gd name="connsiteX3915" fmla="*/ 2213302 w 4817326"/>
              <a:gd name="connsiteY3915" fmla="*/ 175842 h 5111781"/>
              <a:gd name="connsiteX3916" fmla="*/ 2212934 w 4817326"/>
              <a:gd name="connsiteY3916" fmla="*/ 177793 h 5111781"/>
              <a:gd name="connsiteX3917" fmla="*/ 2212936 w 4817326"/>
              <a:gd name="connsiteY3917" fmla="*/ 170965 h 5111781"/>
              <a:gd name="connsiteX3918" fmla="*/ 2691619 w 4817326"/>
              <a:gd name="connsiteY3918" fmla="*/ 168370 h 5111781"/>
              <a:gd name="connsiteX3919" fmla="*/ 2694041 w 4817326"/>
              <a:gd name="connsiteY3919" fmla="*/ 171979 h 5111781"/>
              <a:gd name="connsiteX3920" fmla="*/ 2694436 w 4817326"/>
              <a:gd name="connsiteY3920" fmla="*/ 176889 h 5111781"/>
              <a:gd name="connsiteX3921" fmla="*/ 2692815 w 4817326"/>
              <a:gd name="connsiteY3921" fmla="*/ 176463 h 5111781"/>
              <a:gd name="connsiteX3922" fmla="*/ 2691619 w 4817326"/>
              <a:gd name="connsiteY3922" fmla="*/ 168370 h 5111781"/>
              <a:gd name="connsiteX3923" fmla="*/ 2367077 w 4817326"/>
              <a:gd name="connsiteY3923" fmla="*/ 167531 h 5111781"/>
              <a:gd name="connsiteX3924" fmla="*/ 2369473 w 4817326"/>
              <a:gd name="connsiteY3924" fmla="*/ 170732 h 5111781"/>
              <a:gd name="connsiteX3925" fmla="*/ 2368971 w 4817326"/>
              <a:gd name="connsiteY3925" fmla="*/ 172844 h 5111781"/>
              <a:gd name="connsiteX3926" fmla="*/ 2367077 w 4817326"/>
              <a:gd name="connsiteY3926" fmla="*/ 167531 h 5111781"/>
              <a:gd name="connsiteX3927" fmla="*/ 2365183 w 4817326"/>
              <a:gd name="connsiteY3927" fmla="*/ 162218 h 5111781"/>
              <a:gd name="connsiteX3928" fmla="*/ 2367579 w 4817326"/>
              <a:gd name="connsiteY3928" fmla="*/ 165420 h 5111781"/>
              <a:gd name="connsiteX3929" fmla="*/ 2367077 w 4817326"/>
              <a:gd name="connsiteY3929" fmla="*/ 167531 h 5111781"/>
              <a:gd name="connsiteX3930" fmla="*/ 2365183 w 4817326"/>
              <a:gd name="connsiteY3930" fmla="*/ 162218 h 5111781"/>
              <a:gd name="connsiteX3931" fmla="*/ 2029511 w 4817326"/>
              <a:gd name="connsiteY3931" fmla="*/ 140433 h 5111781"/>
              <a:gd name="connsiteX3932" fmla="*/ 2031676 w 4817326"/>
              <a:gd name="connsiteY3932" fmla="*/ 145851 h 5111781"/>
              <a:gd name="connsiteX3933" fmla="*/ 2033175 w 4817326"/>
              <a:gd name="connsiteY3933" fmla="*/ 150545 h 5111781"/>
              <a:gd name="connsiteX3934" fmla="*/ 2033825 w 4817326"/>
              <a:gd name="connsiteY3934" fmla="*/ 192189 h 5111781"/>
              <a:gd name="connsiteX3935" fmla="*/ 2032342 w 4817326"/>
              <a:gd name="connsiteY3935" fmla="*/ 188287 h 5111781"/>
              <a:gd name="connsiteX3936" fmla="*/ 2028427 w 4817326"/>
              <a:gd name="connsiteY3936" fmla="*/ 179872 h 5111781"/>
              <a:gd name="connsiteX3937" fmla="*/ 2028546 w 4817326"/>
              <a:gd name="connsiteY3937" fmla="*/ 160597 h 5111781"/>
              <a:gd name="connsiteX3938" fmla="*/ 2388576 w 4817326"/>
              <a:gd name="connsiteY3938" fmla="*/ 137959 h 5111781"/>
              <a:gd name="connsiteX3939" fmla="*/ 2390270 w 4817326"/>
              <a:gd name="connsiteY3939" fmla="*/ 142519 h 5111781"/>
              <a:gd name="connsiteX3940" fmla="*/ 2395025 w 4817326"/>
              <a:gd name="connsiteY3940" fmla="*/ 154636 h 5111781"/>
              <a:gd name="connsiteX3941" fmla="*/ 2395402 w 4817326"/>
              <a:gd name="connsiteY3941" fmla="*/ 154188 h 5111781"/>
              <a:gd name="connsiteX3942" fmla="*/ 2396329 w 4817326"/>
              <a:gd name="connsiteY3942" fmla="*/ 178353 h 5111781"/>
              <a:gd name="connsiteX3943" fmla="*/ 2402407 w 4817326"/>
              <a:gd name="connsiteY3943" fmla="*/ 227284 h 5111781"/>
              <a:gd name="connsiteX3944" fmla="*/ 2402378 w 4817326"/>
              <a:gd name="connsiteY3944" fmla="*/ 237879 h 5111781"/>
              <a:gd name="connsiteX3945" fmla="*/ 2395967 w 4817326"/>
              <a:gd name="connsiteY3945" fmla="*/ 213337 h 5111781"/>
              <a:gd name="connsiteX3946" fmla="*/ 2389750 w 4817326"/>
              <a:gd name="connsiteY3946" fmla="*/ 195458 h 5111781"/>
              <a:gd name="connsiteX3947" fmla="*/ 2388530 w 4817326"/>
              <a:gd name="connsiteY3947" fmla="*/ 145605 h 5111781"/>
              <a:gd name="connsiteX3948" fmla="*/ 2477899 w 4817326"/>
              <a:gd name="connsiteY3948" fmla="*/ 135802 h 5111781"/>
              <a:gd name="connsiteX3949" fmla="*/ 2478988 w 4817326"/>
              <a:gd name="connsiteY3949" fmla="*/ 139309 h 5111781"/>
              <a:gd name="connsiteX3950" fmla="*/ 2476960 w 4817326"/>
              <a:gd name="connsiteY3950" fmla="*/ 151451 h 5111781"/>
              <a:gd name="connsiteX3951" fmla="*/ 2477899 w 4817326"/>
              <a:gd name="connsiteY3951" fmla="*/ 135802 h 5111781"/>
              <a:gd name="connsiteX3952" fmla="*/ 2329063 w 4817326"/>
              <a:gd name="connsiteY3952" fmla="*/ 103279 h 5111781"/>
              <a:gd name="connsiteX3953" fmla="*/ 2331045 w 4817326"/>
              <a:gd name="connsiteY3953" fmla="*/ 109070 h 5111781"/>
              <a:gd name="connsiteX3954" fmla="*/ 2331042 w 4817326"/>
              <a:gd name="connsiteY3954" fmla="*/ 110691 h 5111781"/>
              <a:gd name="connsiteX3955" fmla="*/ 2729325 w 4817326"/>
              <a:gd name="connsiteY3955" fmla="*/ 98047 h 5111781"/>
              <a:gd name="connsiteX3956" fmla="*/ 2732863 w 4817326"/>
              <a:gd name="connsiteY3956" fmla="*/ 105743 h 5111781"/>
              <a:gd name="connsiteX3957" fmla="*/ 2733316 w 4817326"/>
              <a:gd name="connsiteY3957" fmla="*/ 112511 h 5111781"/>
              <a:gd name="connsiteX3958" fmla="*/ 2729325 w 4817326"/>
              <a:gd name="connsiteY3958" fmla="*/ 98047 h 5111781"/>
              <a:gd name="connsiteX3959" fmla="*/ 2573287 w 4817326"/>
              <a:gd name="connsiteY3959" fmla="*/ 96168 h 5111781"/>
              <a:gd name="connsiteX3960" fmla="*/ 2573842 w 4817326"/>
              <a:gd name="connsiteY3960" fmla="*/ 99497 h 5111781"/>
              <a:gd name="connsiteX3961" fmla="*/ 2573657 w 4817326"/>
              <a:gd name="connsiteY3961" fmla="*/ 101044 h 5111781"/>
              <a:gd name="connsiteX3962" fmla="*/ 2573287 w 4817326"/>
              <a:gd name="connsiteY3962" fmla="*/ 102997 h 5111781"/>
              <a:gd name="connsiteX3963" fmla="*/ 2573287 w 4817326"/>
              <a:gd name="connsiteY3963" fmla="*/ 96168 h 5111781"/>
              <a:gd name="connsiteX3964" fmla="*/ 2727431 w 4817326"/>
              <a:gd name="connsiteY3964" fmla="*/ 92734 h 5111781"/>
              <a:gd name="connsiteX3965" fmla="*/ 2729826 w 4817326"/>
              <a:gd name="connsiteY3965" fmla="*/ 95937 h 5111781"/>
              <a:gd name="connsiteX3966" fmla="*/ 2729325 w 4817326"/>
              <a:gd name="connsiteY3966" fmla="*/ 98047 h 5111781"/>
              <a:gd name="connsiteX3967" fmla="*/ 2727431 w 4817326"/>
              <a:gd name="connsiteY3967" fmla="*/ 92734 h 5111781"/>
              <a:gd name="connsiteX3968" fmla="*/ 2725537 w 4817326"/>
              <a:gd name="connsiteY3968" fmla="*/ 87421 h 5111781"/>
              <a:gd name="connsiteX3969" fmla="*/ 2727931 w 4817326"/>
              <a:gd name="connsiteY3969" fmla="*/ 90623 h 5111781"/>
              <a:gd name="connsiteX3970" fmla="*/ 2727431 w 4817326"/>
              <a:gd name="connsiteY3970" fmla="*/ 92734 h 5111781"/>
              <a:gd name="connsiteX3971" fmla="*/ 2725537 w 4817326"/>
              <a:gd name="connsiteY3971" fmla="*/ 87421 h 5111781"/>
              <a:gd name="connsiteX3972" fmla="*/ 2389865 w 4817326"/>
              <a:gd name="connsiteY3972" fmla="*/ 65636 h 5111781"/>
              <a:gd name="connsiteX3973" fmla="*/ 2392031 w 4817326"/>
              <a:gd name="connsiteY3973" fmla="*/ 71054 h 5111781"/>
              <a:gd name="connsiteX3974" fmla="*/ 2393528 w 4817326"/>
              <a:gd name="connsiteY3974" fmla="*/ 75748 h 5111781"/>
              <a:gd name="connsiteX3975" fmla="*/ 2394179 w 4817326"/>
              <a:gd name="connsiteY3975" fmla="*/ 117392 h 5111781"/>
              <a:gd name="connsiteX3976" fmla="*/ 2392697 w 4817326"/>
              <a:gd name="connsiteY3976" fmla="*/ 113491 h 5111781"/>
              <a:gd name="connsiteX3977" fmla="*/ 2388779 w 4817326"/>
              <a:gd name="connsiteY3977" fmla="*/ 105076 h 5111781"/>
              <a:gd name="connsiteX3978" fmla="*/ 2388899 w 4817326"/>
              <a:gd name="connsiteY3978" fmla="*/ 85801 h 5111781"/>
              <a:gd name="connsiteX3979" fmla="*/ 2689418 w 4817326"/>
              <a:gd name="connsiteY3979" fmla="*/ 28483 h 5111781"/>
              <a:gd name="connsiteX3980" fmla="*/ 2691400 w 4817326"/>
              <a:gd name="connsiteY3980" fmla="*/ 34273 h 5111781"/>
              <a:gd name="connsiteX3981" fmla="*/ 2691393 w 4817326"/>
              <a:gd name="connsiteY3981" fmla="*/ 35894 h 5111781"/>
              <a:gd name="connsiteX3982" fmla="*/ 2536291 w 4817326"/>
              <a:gd name="connsiteY3982" fmla="*/ 0 h 5111781"/>
              <a:gd name="connsiteX3983" fmla="*/ 2538541 w 4817326"/>
              <a:gd name="connsiteY3983" fmla="*/ 7349 h 5111781"/>
              <a:gd name="connsiteX3984" fmla="*/ 2543707 w 4817326"/>
              <a:gd name="connsiteY3984" fmla="*/ 5903 h 5111781"/>
              <a:gd name="connsiteX3985" fmla="*/ 2545241 w 4817326"/>
              <a:gd name="connsiteY3985" fmla="*/ 27994 h 5111781"/>
              <a:gd name="connsiteX3986" fmla="*/ 2547052 w 4817326"/>
              <a:gd name="connsiteY3986" fmla="*/ 5134 h 5111781"/>
              <a:gd name="connsiteX3987" fmla="*/ 2551408 w 4817326"/>
              <a:gd name="connsiteY3987" fmla="*/ 16313 h 5111781"/>
              <a:gd name="connsiteX3988" fmla="*/ 2553550 w 4817326"/>
              <a:gd name="connsiteY3988" fmla="*/ 20964 h 5111781"/>
              <a:gd name="connsiteX3989" fmla="*/ 2552704 w 4817326"/>
              <a:gd name="connsiteY3989" fmla="*/ 93572 h 5111781"/>
              <a:gd name="connsiteX3990" fmla="*/ 2558211 w 4817326"/>
              <a:gd name="connsiteY3990" fmla="*/ 235606 h 5111781"/>
              <a:gd name="connsiteX3991" fmla="*/ 2558394 w 4817326"/>
              <a:gd name="connsiteY3991" fmla="*/ 265144 h 5111781"/>
              <a:gd name="connsiteX3992" fmla="*/ 2558706 w 4817326"/>
              <a:gd name="connsiteY3992" fmla="*/ 270592 h 5111781"/>
              <a:gd name="connsiteX3993" fmla="*/ 2562972 w 4817326"/>
              <a:gd name="connsiteY3993" fmla="*/ 285592 h 5111781"/>
              <a:gd name="connsiteX3994" fmla="*/ 2563749 w 4817326"/>
              <a:gd name="connsiteY3994" fmla="*/ 288391 h 5111781"/>
              <a:gd name="connsiteX3995" fmla="*/ 2565451 w 4817326"/>
              <a:gd name="connsiteY3995" fmla="*/ 284579 h 5111781"/>
              <a:gd name="connsiteX3996" fmla="*/ 2561987 w 4817326"/>
              <a:gd name="connsiteY3996" fmla="*/ 226569 h 5111781"/>
              <a:gd name="connsiteX3997" fmla="*/ 2561674 w 4817326"/>
              <a:gd name="connsiteY3997" fmla="*/ 169137 h 5111781"/>
              <a:gd name="connsiteX3998" fmla="*/ 2566675 w 4817326"/>
              <a:gd name="connsiteY3998" fmla="*/ 162059 h 5111781"/>
              <a:gd name="connsiteX3999" fmla="*/ 2567106 w 4817326"/>
              <a:gd name="connsiteY3999" fmla="*/ 113526 h 5111781"/>
              <a:gd name="connsiteX4000" fmla="*/ 2574035 w 4817326"/>
              <a:gd name="connsiteY4000" fmla="*/ 105067 h 5111781"/>
              <a:gd name="connsiteX4001" fmla="*/ 2574275 w 4817326"/>
              <a:gd name="connsiteY4001" fmla="*/ 102108 h 5111781"/>
              <a:gd name="connsiteX4002" fmla="*/ 2573842 w 4817326"/>
              <a:gd name="connsiteY4002" fmla="*/ 99497 h 5111781"/>
              <a:gd name="connsiteX4003" fmla="*/ 2574325 w 4817326"/>
              <a:gd name="connsiteY4003" fmla="*/ 95456 h 5111781"/>
              <a:gd name="connsiteX4004" fmla="*/ 2574993 w 4817326"/>
              <a:gd name="connsiteY4004" fmla="*/ 94997 h 5111781"/>
              <a:gd name="connsiteX4005" fmla="*/ 2574589 w 4817326"/>
              <a:gd name="connsiteY4005" fmla="*/ 93258 h 5111781"/>
              <a:gd name="connsiteX4006" fmla="*/ 2574325 w 4817326"/>
              <a:gd name="connsiteY4006" fmla="*/ 95456 h 5111781"/>
              <a:gd name="connsiteX4007" fmla="*/ 2573287 w 4817326"/>
              <a:gd name="connsiteY4007" fmla="*/ 96168 h 5111781"/>
              <a:gd name="connsiteX4008" fmla="*/ 2577736 w 4817326"/>
              <a:gd name="connsiteY4008" fmla="*/ 82691 h 5111781"/>
              <a:gd name="connsiteX4009" fmla="*/ 2578057 w 4817326"/>
              <a:gd name="connsiteY4009" fmla="*/ 133059 h 5111781"/>
              <a:gd name="connsiteX4010" fmla="*/ 2584011 w 4817326"/>
              <a:gd name="connsiteY4010" fmla="*/ 141459 h 5111781"/>
              <a:gd name="connsiteX4011" fmla="*/ 2589742 w 4817326"/>
              <a:gd name="connsiteY4011" fmla="*/ 186764 h 5111781"/>
              <a:gd name="connsiteX4012" fmla="*/ 2591145 w 4817326"/>
              <a:gd name="connsiteY4012" fmla="*/ 252916 h 5111781"/>
              <a:gd name="connsiteX4013" fmla="*/ 2596900 w 4817326"/>
              <a:gd name="connsiteY4013" fmla="*/ 248181 h 5111781"/>
              <a:gd name="connsiteX4014" fmla="*/ 2599841 w 4817326"/>
              <a:gd name="connsiteY4014" fmla="*/ 243173 h 5111781"/>
              <a:gd name="connsiteX4015" fmla="*/ 2598988 w 4817326"/>
              <a:gd name="connsiteY4015" fmla="*/ 230392 h 5111781"/>
              <a:gd name="connsiteX4016" fmla="*/ 2595507 w 4817326"/>
              <a:gd name="connsiteY4016" fmla="*/ 187342 h 5111781"/>
              <a:gd name="connsiteX4017" fmla="*/ 2603369 w 4817326"/>
              <a:gd name="connsiteY4017" fmla="*/ 193331 h 5111781"/>
              <a:gd name="connsiteX4018" fmla="*/ 2606540 w 4817326"/>
              <a:gd name="connsiteY4018" fmla="*/ 200036 h 5111781"/>
              <a:gd name="connsiteX4019" fmla="*/ 2606315 w 4817326"/>
              <a:gd name="connsiteY4019" fmla="*/ 189603 h 5111781"/>
              <a:gd name="connsiteX4020" fmla="*/ 2607084 w 4817326"/>
              <a:gd name="connsiteY4020" fmla="*/ 147955 h 5111781"/>
              <a:gd name="connsiteX4021" fmla="*/ 2609538 w 4817326"/>
              <a:gd name="connsiteY4021" fmla="*/ 41464 h 5111781"/>
              <a:gd name="connsiteX4022" fmla="*/ 2609710 w 4817326"/>
              <a:gd name="connsiteY4022" fmla="*/ 34367 h 5111781"/>
              <a:gd name="connsiteX4023" fmla="*/ 2613201 w 4817326"/>
              <a:gd name="connsiteY4023" fmla="*/ 41170 h 5111781"/>
              <a:gd name="connsiteX4024" fmla="*/ 2614625 w 4817326"/>
              <a:gd name="connsiteY4024" fmla="*/ 43413 h 5111781"/>
              <a:gd name="connsiteX4025" fmla="*/ 2614799 w 4817326"/>
              <a:gd name="connsiteY4025" fmla="*/ 65509 h 5111781"/>
              <a:gd name="connsiteX4026" fmla="*/ 2615114 w 4817326"/>
              <a:gd name="connsiteY4026" fmla="*/ 122942 h 5111781"/>
              <a:gd name="connsiteX4027" fmla="*/ 2627574 w 4817326"/>
              <a:gd name="connsiteY4027" fmla="*/ 127934 h 5111781"/>
              <a:gd name="connsiteX4028" fmla="*/ 2630373 w 4817326"/>
              <a:gd name="connsiteY4028" fmla="*/ 153964 h 5111781"/>
              <a:gd name="connsiteX4029" fmla="*/ 2635697 w 4817326"/>
              <a:gd name="connsiteY4029" fmla="*/ 179046 h 5111781"/>
              <a:gd name="connsiteX4030" fmla="*/ 2638540 w 4817326"/>
              <a:gd name="connsiteY4030" fmla="*/ 241773 h 5111781"/>
              <a:gd name="connsiteX4031" fmla="*/ 2640076 w 4817326"/>
              <a:gd name="connsiteY4031" fmla="*/ 246831 h 5111781"/>
              <a:gd name="connsiteX4032" fmla="*/ 2638626 w 4817326"/>
              <a:gd name="connsiteY4032" fmla="*/ 232972 h 5111781"/>
              <a:gd name="connsiteX4033" fmla="*/ 2638915 w 4817326"/>
              <a:gd name="connsiteY4033" fmla="*/ 200027 h 5111781"/>
              <a:gd name="connsiteX4034" fmla="*/ 2645214 w 4817326"/>
              <a:gd name="connsiteY4034" fmla="*/ 190039 h 5111781"/>
              <a:gd name="connsiteX4035" fmla="*/ 2645225 w 4817326"/>
              <a:gd name="connsiteY4035" fmla="*/ 164766 h 5111781"/>
              <a:gd name="connsiteX4036" fmla="*/ 2650309 w 4817326"/>
              <a:gd name="connsiteY4036" fmla="*/ 145753 h 5111781"/>
              <a:gd name="connsiteX4037" fmla="*/ 2650088 w 4817326"/>
              <a:gd name="connsiteY4037" fmla="*/ 182657 h 5111781"/>
              <a:gd name="connsiteX4038" fmla="*/ 2655622 w 4817326"/>
              <a:gd name="connsiteY4038" fmla="*/ 196107 h 5111781"/>
              <a:gd name="connsiteX4039" fmla="*/ 2653767 w 4817326"/>
              <a:gd name="connsiteY4039" fmla="*/ 210828 h 5111781"/>
              <a:gd name="connsiteX4040" fmla="*/ 2659175 w 4817326"/>
              <a:gd name="connsiteY4040" fmla="*/ 223973 h 5111781"/>
              <a:gd name="connsiteX4041" fmla="*/ 2661888 w 4817326"/>
              <a:gd name="connsiteY4041" fmla="*/ 261941 h 5111781"/>
              <a:gd name="connsiteX4042" fmla="*/ 2667088 w 4817326"/>
              <a:gd name="connsiteY4042" fmla="*/ 286715 h 5111781"/>
              <a:gd name="connsiteX4043" fmla="*/ 2666731 w 4817326"/>
              <a:gd name="connsiteY4043" fmla="*/ 261616 h 5111781"/>
              <a:gd name="connsiteX4044" fmla="*/ 2666505 w 4817326"/>
              <a:gd name="connsiteY4044" fmla="*/ 245588 h 5111781"/>
              <a:gd name="connsiteX4045" fmla="*/ 2664384 w 4817326"/>
              <a:gd name="connsiteY4045" fmla="*/ 205266 h 5111781"/>
              <a:gd name="connsiteX4046" fmla="*/ 2664720 w 4817326"/>
              <a:gd name="connsiteY4046" fmla="*/ 170534 h 5111781"/>
              <a:gd name="connsiteX4047" fmla="*/ 2665123 w 4817326"/>
              <a:gd name="connsiteY4047" fmla="*/ 161745 h 5111781"/>
              <a:gd name="connsiteX4048" fmla="*/ 2665624 w 4817326"/>
              <a:gd name="connsiteY4048" fmla="*/ 163506 h 5111781"/>
              <a:gd name="connsiteX4049" fmla="*/ 2669827 w 4817326"/>
              <a:gd name="connsiteY4049" fmla="*/ 178082 h 5111781"/>
              <a:gd name="connsiteX4050" fmla="*/ 2670137 w 4817326"/>
              <a:gd name="connsiteY4050" fmla="*/ 200024 h 5111781"/>
              <a:gd name="connsiteX4051" fmla="*/ 2676293 w 4817326"/>
              <a:gd name="connsiteY4051" fmla="*/ 222067 h 5111781"/>
              <a:gd name="connsiteX4052" fmla="*/ 2677964 w 4817326"/>
              <a:gd name="connsiteY4052" fmla="*/ 206900 h 5111781"/>
              <a:gd name="connsiteX4053" fmla="*/ 2686510 w 4817326"/>
              <a:gd name="connsiteY4053" fmla="*/ 239174 h 5111781"/>
              <a:gd name="connsiteX4054" fmla="*/ 2708627 w 4817326"/>
              <a:gd name="connsiteY4054" fmla="*/ 318990 h 5111781"/>
              <a:gd name="connsiteX4055" fmla="*/ 2707503 w 4817326"/>
              <a:gd name="connsiteY4055" fmla="*/ 301724 h 5111781"/>
              <a:gd name="connsiteX4056" fmla="*/ 2685187 w 4817326"/>
              <a:gd name="connsiteY4056" fmla="*/ 205543 h 5111781"/>
              <a:gd name="connsiteX4057" fmla="*/ 2686416 w 4817326"/>
              <a:gd name="connsiteY4057" fmla="*/ 197346 h 5111781"/>
              <a:gd name="connsiteX4058" fmla="*/ 2689356 w 4817326"/>
              <a:gd name="connsiteY4058" fmla="*/ 204455 h 5111781"/>
              <a:gd name="connsiteX4059" fmla="*/ 2687722 w 4817326"/>
              <a:gd name="connsiteY4059" fmla="*/ 199829 h 5111781"/>
              <a:gd name="connsiteX4060" fmla="*/ 2681725 w 4817326"/>
              <a:gd name="connsiteY4060" fmla="*/ 173846 h 5111781"/>
              <a:gd name="connsiteX4061" fmla="*/ 2685573 w 4817326"/>
              <a:gd name="connsiteY4061" fmla="*/ 177326 h 5111781"/>
              <a:gd name="connsiteX4062" fmla="*/ 2691113 w 4817326"/>
              <a:gd name="connsiteY4062" fmla="*/ 196848 h 5111781"/>
              <a:gd name="connsiteX4063" fmla="*/ 2712679 w 4817326"/>
              <a:gd name="connsiteY4063" fmla="*/ 274160 h 5111781"/>
              <a:gd name="connsiteX4064" fmla="*/ 2730944 w 4817326"/>
              <a:gd name="connsiteY4064" fmla="*/ 328645 h 5111781"/>
              <a:gd name="connsiteX4065" fmla="*/ 2732685 w 4817326"/>
              <a:gd name="connsiteY4065" fmla="*/ 322534 h 5111781"/>
              <a:gd name="connsiteX4066" fmla="*/ 2730462 w 4817326"/>
              <a:gd name="connsiteY4066" fmla="*/ 311068 h 5111781"/>
              <a:gd name="connsiteX4067" fmla="*/ 2706734 w 4817326"/>
              <a:gd name="connsiteY4067" fmla="*/ 221114 h 5111781"/>
              <a:gd name="connsiteX4068" fmla="*/ 2728435 w 4817326"/>
              <a:gd name="connsiteY4068" fmla="*/ 290990 h 5111781"/>
              <a:gd name="connsiteX4069" fmla="*/ 2734751 w 4817326"/>
              <a:gd name="connsiteY4069" fmla="*/ 315280 h 5111781"/>
              <a:gd name="connsiteX4070" fmla="*/ 2735025 w 4817326"/>
              <a:gd name="connsiteY4070" fmla="*/ 314318 h 5111781"/>
              <a:gd name="connsiteX4071" fmla="*/ 2718095 w 4817326"/>
              <a:gd name="connsiteY4071" fmla="*/ 224429 h 5111781"/>
              <a:gd name="connsiteX4072" fmla="*/ 2703021 w 4817326"/>
              <a:gd name="connsiteY4072" fmla="*/ 164408 h 5111781"/>
              <a:gd name="connsiteX4073" fmla="*/ 2702946 w 4817326"/>
              <a:gd name="connsiteY4073" fmla="*/ 156013 h 5111781"/>
              <a:gd name="connsiteX4074" fmla="*/ 2706479 w 4817326"/>
              <a:gd name="connsiteY4074" fmla="*/ 152138 h 5111781"/>
              <a:gd name="connsiteX4075" fmla="*/ 2707611 w 4817326"/>
              <a:gd name="connsiteY4075" fmla="*/ 153758 h 5111781"/>
              <a:gd name="connsiteX4076" fmla="*/ 2699383 w 4817326"/>
              <a:gd name="connsiteY4076" fmla="*/ 123506 h 5111781"/>
              <a:gd name="connsiteX4077" fmla="*/ 2695536 w 4817326"/>
              <a:gd name="connsiteY4077" fmla="*/ 99444 h 5111781"/>
              <a:gd name="connsiteX4078" fmla="*/ 2707487 w 4817326"/>
              <a:gd name="connsiteY4078" fmla="*/ 139210 h 5111781"/>
              <a:gd name="connsiteX4079" fmla="*/ 2723312 w 4817326"/>
              <a:gd name="connsiteY4079" fmla="*/ 191441 h 5111781"/>
              <a:gd name="connsiteX4080" fmla="*/ 2736337 w 4817326"/>
              <a:gd name="connsiteY4080" fmla="*/ 232490 h 5111781"/>
              <a:gd name="connsiteX4081" fmla="*/ 2740373 w 4817326"/>
              <a:gd name="connsiteY4081" fmla="*/ 231217 h 5111781"/>
              <a:gd name="connsiteX4082" fmla="*/ 2740721 w 4817326"/>
              <a:gd name="connsiteY4082" fmla="*/ 229779 h 5111781"/>
              <a:gd name="connsiteX4083" fmla="*/ 2739806 w 4817326"/>
              <a:gd name="connsiteY4083" fmla="*/ 225884 h 5111781"/>
              <a:gd name="connsiteX4084" fmla="*/ 2731856 w 4817326"/>
              <a:gd name="connsiteY4084" fmla="*/ 199755 h 5111781"/>
              <a:gd name="connsiteX4085" fmla="*/ 2692686 w 4817326"/>
              <a:gd name="connsiteY4085" fmla="*/ 70892 h 5111781"/>
              <a:gd name="connsiteX4086" fmla="*/ 2689666 w 4817326"/>
              <a:gd name="connsiteY4086" fmla="*/ 48315 h 5111781"/>
              <a:gd name="connsiteX4087" fmla="*/ 2692012 w 4817326"/>
              <a:gd name="connsiteY4087" fmla="*/ 55016 h 5111781"/>
              <a:gd name="connsiteX4088" fmla="*/ 2692603 w 4817326"/>
              <a:gd name="connsiteY4088" fmla="*/ 65262 h 5111781"/>
              <a:gd name="connsiteX4089" fmla="*/ 2694160 w 4817326"/>
              <a:gd name="connsiteY4089" fmla="*/ 73644 h 5111781"/>
              <a:gd name="connsiteX4090" fmla="*/ 2696771 w 4817326"/>
              <a:gd name="connsiteY4090" fmla="*/ 70958 h 5111781"/>
              <a:gd name="connsiteX4091" fmla="*/ 2697445 w 4817326"/>
              <a:gd name="connsiteY4091" fmla="*/ 73406 h 5111781"/>
              <a:gd name="connsiteX4092" fmla="*/ 2708342 w 4817326"/>
              <a:gd name="connsiteY4092" fmla="*/ 95480 h 5111781"/>
              <a:gd name="connsiteX4093" fmla="*/ 2698213 w 4817326"/>
              <a:gd name="connsiteY4093" fmla="*/ 61454 h 5111781"/>
              <a:gd name="connsiteX4094" fmla="*/ 2697641 w 4817326"/>
              <a:gd name="connsiteY4094" fmla="*/ 59304 h 5111781"/>
              <a:gd name="connsiteX4095" fmla="*/ 2697659 w 4817326"/>
              <a:gd name="connsiteY4095" fmla="*/ 58985 h 5111781"/>
              <a:gd name="connsiteX4096" fmla="*/ 2697385 w 4817326"/>
              <a:gd name="connsiteY4096" fmla="*/ 51753 h 5111781"/>
              <a:gd name="connsiteX4097" fmla="*/ 2713733 w 4817326"/>
              <a:gd name="connsiteY4097" fmla="*/ 99506 h 5111781"/>
              <a:gd name="connsiteX4098" fmla="*/ 2737520 w 4817326"/>
              <a:gd name="connsiteY4098" fmla="*/ 174533 h 5111781"/>
              <a:gd name="connsiteX4099" fmla="*/ 2739795 w 4817326"/>
              <a:gd name="connsiteY4099" fmla="*/ 183895 h 5111781"/>
              <a:gd name="connsiteX4100" fmla="*/ 2739041 w 4817326"/>
              <a:gd name="connsiteY4100" fmla="*/ 173239 h 5111781"/>
              <a:gd name="connsiteX4101" fmla="*/ 2701274 w 4817326"/>
              <a:gd name="connsiteY4101" fmla="*/ 36257 h 5111781"/>
              <a:gd name="connsiteX4102" fmla="*/ 2746954 w 4817326"/>
              <a:gd name="connsiteY4102" fmla="*/ 182545 h 5111781"/>
              <a:gd name="connsiteX4103" fmla="*/ 2751086 w 4817326"/>
              <a:gd name="connsiteY4103" fmla="*/ 194155 h 5111781"/>
              <a:gd name="connsiteX4104" fmla="*/ 2756963 w 4817326"/>
              <a:gd name="connsiteY4104" fmla="*/ 200513 h 5111781"/>
              <a:gd name="connsiteX4105" fmla="*/ 2757166 w 4817326"/>
              <a:gd name="connsiteY4105" fmla="*/ 200580 h 5111781"/>
              <a:gd name="connsiteX4106" fmla="*/ 2751775 w 4817326"/>
              <a:gd name="connsiteY4106" fmla="*/ 178447 h 5111781"/>
              <a:gd name="connsiteX4107" fmla="*/ 2733316 w 4817326"/>
              <a:gd name="connsiteY4107" fmla="*/ 112511 h 5111781"/>
              <a:gd name="connsiteX4108" fmla="*/ 2751463 w 4817326"/>
              <a:gd name="connsiteY4108" fmla="*/ 168052 h 5111781"/>
              <a:gd name="connsiteX4109" fmla="*/ 2764069 w 4817326"/>
              <a:gd name="connsiteY4109" fmla="*/ 209636 h 5111781"/>
              <a:gd name="connsiteX4110" fmla="*/ 2766821 w 4817326"/>
              <a:gd name="connsiteY4110" fmla="*/ 214068 h 5111781"/>
              <a:gd name="connsiteX4111" fmla="*/ 2781943 w 4817326"/>
              <a:gd name="connsiteY4111" fmla="*/ 254539 h 5111781"/>
              <a:gd name="connsiteX4112" fmla="*/ 2805598 w 4817326"/>
              <a:gd name="connsiteY4112" fmla="*/ 332719 h 5111781"/>
              <a:gd name="connsiteX4113" fmla="*/ 2811723 w 4817326"/>
              <a:gd name="connsiteY4113" fmla="*/ 359430 h 5111781"/>
              <a:gd name="connsiteX4114" fmla="*/ 2826223 w 4817326"/>
              <a:gd name="connsiteY4114" fmla="*/ 358950 h 5111781"/>
              <a:gd name="connsiteX4115" fmla="*/ 2831670 w 4817326"/>
              <a:gd name="connsiteY4115" fmla="*/ 359381 h 5111781"/>
              <a:gd name="connsiteX4116" fmla="*/ 2831280 w 4817326"/>
              <a:gd name="connsiteY4116" fmla="*/ 356858 h 5111781"/>
              <a:gd name="connsiteX4117" fmla="*/ 2827781 w 4817326"/>
              <a:gd name="connsiteY4117" fmla="*/ 322609 h 5111781"/>
              <a:gd name="connsiteX4118" fmla="*/ 2798440 w 4817326"/>
              <a:gd name="connsiteY4118" fmla="*/ 187208 h 5111781"/>
              <a:gd name="connsiteX4119" fmla="*/ 2811251 w 4817326"/>
              <a:gd name="connsiteY4119" fmla="*/ 199118 h 5111781"/>
              <a:gd name="connsiteX4120" fmla="*/ 2834415 w 4817326"/>
              <a:gd name="connsiteY4120" fmla="*/ 226441 h 5111781"/>
              <a:gd name="connsiteX4121" fmla="*/ 2860141 w 4817326"/>
              <a:gd name="connsiteY4121" fmla="*/ 351546 h 5111781"/>
              <a:gd name="connsiteX4122" fmla="*/ 2861371 w 4817326"/>
              <a:gd name="connsiteY4122" fmla="*/ 361737 h 5111781"/>
              <a:gd name="connsiteX4123" fmla="*/ 2874958 w 4817326"/>
              <a:gd name="connsiteY4123" fmla="*/ 362814 h 5111781"/>
              <a:gd name="connsiteX4124" fmla="*/ 2874830 w 4817326"/>
              <a:gd name="connsiteY4124" fmla="*/ 362051 h 5111781"/>
              <a:gd name="connsiteX4125" fmla="*/ 2874707 w 4817326"/>
              <a:gd name="connsiteY4125" fmla="*/ 344410 h 5111781"/>
              <a:gd name="connsiteX4126" fmla="*/ 2885016 w 4817326"/>
              <a:gd name="connsiteY4126" fmla="*/ 306261 h 5111781"/>
              <a:gd name="connsiteX4127" fmla="*/ 2878141 w 4817326"/>
              <a:gd name="connsiteY4127" fmla="*/ 261166 h 5111781"/>
              <a:gd name="connsiteX4128" fmla="*/ 2933073 w 4817326"/>
              <a:gd name="connsiteY4128" fmla="*/ 282459 h 5111781"/>
              <a:gd name="connsiteX4129" fmla="*/ 2921391 w 4817326"/>
              <a:gd name="connsiteY4129" fmla="*/ 224948 h 5111781"/>
              <a:gd name="connsiteX4130" fmla="*/ 2905039 w 4817326"/>
              <a:gd name="connsiteY4130" fmla="*/ 167733 h 5111781"/>
              <a:gd name="connsiteX4131" fmla="*/ 2926777 w 4817326"/>
              <a:gd name="connsiteY4131" fmla="*/ 183094 h 5111781"/>
              <a:gd name="connsiteX4132" fmla="*/ 2934944 w 4817326"/>
              <a:gd name="connsiteY4132" fmla="*/ 174543 h 5111781"/>
              <a:gd name="connsiteX4133" fmla="*/ 2939705 w 4817326"/>
              <a:gd name="connsiteY4133" fmla="*/ 186293 h 5111781"/>
              <a:gd name="connsiteX4134" fmla="*/ 2977305 w 4817326"/>
              <a:gd name="connsiteY4134" fmla="*/ 325188 h 5111781"/>
              <a:gd name="connsiteX4135" fmla="*/ 2985632 w 4817326"/>
              <a:gd name="connsiteY4135" fmla="*/ 348262 h 5111781"/>
              <a:gd name="connsiteX4136" fmla="*/ 2996393 w 4817326"/>
              <a:gd name="connsiteY4136" fmla="*/ 372446 h 5111781"/>
              <a:gd name="connsiteX4137" fmla="*/ 3010137 w 4817326"/>
              <a:gd name="connsiteY4137" fmla="*/ 373536 h 5111781"/>
              <a:gd name="connsiteX4138" fmla="*/ 2996571 w 4817326"/>
              <a:gd name="connsiteY4138" fmla="*/ 372841 h 5111781"/>
              <a:gd name="connsiteX4139" fmla="*/ 2997149 w 4817326"/>
              <a:gd name="connsiteY4139" fmla="*/ 374148 h 5111781"/>
              <a:gd name="connsiteX4140" fmla="*/ 3002565 w 4817326"/>
              <a:gd name="connsiteY4140" fmla="*/ 398066 h 5111781"/>
              <a:gd name="connsiteX4141" fmla="*/ 3014765 w 4817326"/>
              <a:gd name="connsiteY4141" fmla="*/ 398938 h 5111781"/>
              <a:gd name="connsiteX4142" fmla="*/ 3106186 w 4817326"/>
              <a:gd name="connsiteY4142" fmla="*/ 408022 h 5111781"/>
              <a:gd name="connsiteX4143" fmla="*/ 3170550 w 4817326"/>
              <a:gd name="connsiteY4143" fmla="*/ 416537 h 5111781"/>
              <a:gd name="connsiteX4144" fmla="*/ 3164405 w 4817326"/>
              <a:gd name="connsiteY4144" fmla="*/ 416940 h 5111781"/>
              <a:gd name="connsiteX4145" fmla="*/ 3115125 w 4817326"/>
              <a:gd name="connsiteY4145" fmla="*/ 416175 h 5111781"/>
              <a:gd name="connsiteX4146" fmla="*/ 3110340 w 4817326"/>
              <a:gd name="connsiteY4146" fmla="*/ 416441 h 5111781"/>
              <a:gd name="connsiteX4147" fmla="*/ 3084313 w 4817326"/>
              <a:gd name="connsiteY4147" fmla="*/ 413012 h 5111781"/>
              <a:gd name="connsiteX4148" fmla="*/ 3004362 w 4817326"/>
              <a:gd name="connsiteY4148" fmla="*/ 406001 h 5111781"/>
              <a:gd name="connsiteX4149" fmla="*/ 3012313 w 4817326"/>
              <a:gd name="connsiteY4149" fmla="*/ 441122 h 5111781"/>
              <a:gd name="connsiteX4150" fmla="*/ 3022470 w 4817326"/>
              <a:gd name="connsiteY4150" fmla="*/ 441788 h 5111781"/>
              <a:gd name="connsiteX4151" fmla="*/ 3260583 w 4817326"/>
              <a:gd name="connsiteY4151" fmla="*/ 467465 h 5111781"/>
              <a:gd name="connsiteX4152" fmla="*/ 3331810 w 4817326"/>
              <a:gd name="connsiteY4152" fmla="*/ 481493 h 5111781"/>
              <a:gd name="connsiteX4153" fmla="*/ 3351267 w 4817326"/>
              <a:gd name="connsiteY4153" fmla="*/ 480990 h 5111781"/>
              <a:gd name="connsiteX4154" fmla="*/ 3351679 w 4817326"/>
              <a:gd name="connsiteY4154" fmla="*/ 481889 h 5111781"/>
              <a:gd name="connsiteX4155" fmla="*/ 3354691 w 4817326"/>
              <a:gd name="connsiteY4155" fmla="*/ 480903 h 5111781"/>
              <a:gd name="connsiteX4156" fmla="*/ 3351267 w 4817326"/>
              <a:gd name="connsiteY4156" fmla="*/ 480990 h 5111781"/>
              <a:gd name="connsiteX4157" fmla="*/ 3349699 w 4817326"/>
              <a:gd name="connsiteY4157" fmla="*/ 477581 h 5111781"/>
              <a:gd name="connsiteX4158" fmla="*/ 3414018 w 4817326"/>
              <a:gd name="connsiteY4158" fmla="*/ 479170 h 5111781"/>
              <a:gd name="connsiteX4159" fmla="*/ 3400275 w 4817326"/>
              <a:gd name="connsiteY4159" fmla="*/ 474013 h 5111781"/>
              <a:gd name="connsiteX4160" fmla="*/ 3394355 w 4817326"/>
              <a:gd name="connsiteY4160" fmla="*/ 462096 h 5111781"/>
              <a:gd name="connsiteX4161" fmla="*/ 3342691 w 4817326"/>
              <a:gd name="connsiteY4161" fmla="*/ 452311 h 5111781"/>
              <a:gd name="connsiteX4162" fmla="*/ 3258869 w 4817326"/>
              <a:gd name="connsiteY4162" fmla="*/ 438252 h 5111781"/>
              <a:gd name="connsiteX4163" fmla="*/ 3186058 w 4817326"/>
              <a:gd name="connsiteY4163" fmla="*/ 426784 h 5111781"/>
              <a:gd name="connsiteX4164" fmla="*/ 3204444 w 4817326"/>
              <a:gd name="connsiteY4164" fmla="*/ 427858 h 5111781"/>
              <a:gd name="connsiteX4165" fmla="*/ 3298649 w 4817326"/>
              <a:gd name="connsiteY4165" fmla="*/ 443021 h 5111781"/>
              <a:gd name="connsiteX4166" fmla="*/ 3394514 w 4817326"/>
              <a:gd name="connsiteY4166" fmla="*/ 457044 h 5111781"/>
              <a:gd name="connsiteX4167" fmla="*/ 3429525 w 4817326"/>
              <a:gd name="connsiteY4167" fmla="*/ 461600 h 5111781"/>
              <a:gd name="connsiteX4168" fmla="*/ 3409510 w 4817326"/>
              <a:gd name="connsiteY4168" fmla="*/ 490905 h 5111781"/>
              <a:gd name="connsiteX4169" fmla="*/ 3375076 w 4817326"/>
              <a:gd name="connsiteY4169" fmla="*/ 536324 h 5111781"/>
              <a:gd name="connsiteX4170" fmla="*/ 3318641 w 4817326"/>
              <a:gd name="connsiteY4170" fmla="*/ 531932 h 5111781"/>
              <a:gd name="connsiteX4171" fmla="*/ 3298584 w 4817326"/>
              <a:gd name="connsiteY4171" fmla="*/ 529153 h 5111781"/>
              <a:gd name="connsiteX4172" fmla="*/ 3299632 w 4817326"/>
              <a:gd name="connsiteY4172" fmla="*/ 532079 h 5111781"/>
              <a:gd name="connsiteX4173" fmla="*/ 3297955 w 4817326"/>
              <a:gd name="connsiteY4173" fmla="*/ 536461 h 5111781"/>
              <a:gd name="connsiteX4174" fmla="*/ 3367688 w 4817326"/>
              <a:gd name="connsiteY4174" fmla="*/ 546071 h 5111781"/>
              <a:gd name="connsiteX4175" fmla="*/ 3364079 w 4817326"/>
              <a:gd name="connsiteY4175" fmla="*/ 550831 h 5111781"/>
              <a:gd name="connsiteX4176" fmla="*/ 3312026 w 4817326"/>
              <a:gd name="connsiteY4176" fmla="*/ 546972 h 5111781"/>
              <a:gd name="connsiteX4177" fmla="*/ 3305422 w 4817326"/>
              <a:gd name="connsiteY4177" fmla="*/ 546233 h 5111781"/>
              <a:gd name="connsiteX4178" fmla="*/ 3295968 w 4817326"/>
              <a:gd name="connsiteY4178" fmla="*/ 547398 h 5111781"/>
              <a:gd name="connsiteX4179" fmla="*/ 3300666 w 4817326"/>
              <a:gd name="connsiteY4179" fmla="*/ 555071 h 5111781"/>
              <a:gd name="connsiteX4180" fmla="*/ 3301784 w 4817326"/>
              <a:gd name="connsiteY4180" fmla="*/ 556781 h 5111781"/>
              <a:gd name="connsiteX4181" fmla="*/ 3353848 w 4817326"/>
              <a:gd name="connsiteY4181" fmla="*/ 564324 h 5111781"/>
              <a:gd name="connsiteX4182" fmla="*/ 3201492 w 4817326"/>
              <a:gd name="connsiteY4182" fmla="*/ 765287 h 5111781"/>
              <a:gd name="connsiteX4183" fmla="*/ 3008965 w 4817326"/>
              <a:gd name="connsiteY4183" fmla="*/ 1046690 h 5111781"/>
              <a:gd name="connsiteX4184" fmla="*/ 2903144 w 4817326"/>
              <a:gd name="connsiteY4184" fmla="*/ 1294278 h 5111781"/>
              <a:gd name="connsiteX4185" fmla="*/ 2903149 w 4817326"/>
              <a:gd name="connsiteY4185" fmla="*/ 1294512 h 5111781"/>
              <a:gd name="connsiteX4186" fmla="*/ 2904624 w 4817326"/>
              <a:gd name="connsiteY4186" fmla="*/ 1292450 h 5111781"/>
              <a:gd name="connsiteX4187" fmla="*/ 3355769 w 4817326"/>
              <a:gd name="connsiteY4187" fmla="*/ 653442 h 5111781"/>
              <a:gd name="connsiteX4188" fmla="*/ 3400498 w 4817326"/>
              <a:gd name="connsiteY4188" fmla="*/ 595273 h 5111781"/>
              <a:gd name="connsiteX4189" fmla="*/ 3429042 w 4817326"/>
              <a:gd name="connsiteY4189" fmla="*/ 599670 h 5111781"/>
              <a:gd name="connsiteX4190" fmla="*/ 3420294 w 4817326"/>
              <a:gd name="connsiteY4190" fmla="*/ 609185 h 5111781"/>
              <a:gd name="connsiteX4191" fmla="*/ 3327149 w 4817326"/>
              <a:gd name="connsiteY4191" fmla="*/ 739828 h 5111781"/>
              <a:gd name="connsiteX4192" fmla="*/ 3110079 w 4817326"/>
              <a:gd name="connsiteY4192" fmla="*/ 1038910 h 5111781"/>
              <a:gd name="connsiteX4193" fmla="*/ 3044556 w 4817326"/>
              <a:gd name="connsiteY4193" fmla="*/ 1169079 h 5111781"/>
              <a:gd name="connsiteX4194" fmla="*/ 3044539 w 4817326"/>
              <a:gd name="connsiteY4194" fmla="*/ 1169198 h 5111781"/>
              <a:gd name="connsiteX4195" fmla="*/ 3045341 w 4817326"/>
              <a:gd name="connsiteY4195" fmla="*/ 1168088 h 5111781"/>
              <a:gd name="connsiteX4196" fmla="*/ 3290888 w 4817326"/>
              <a:gd name="connsiteY4196" fmla="*/ 824618 h 5111781"/>
              <a:gd name="connsiteX4197" fmla="*/ 3375616 w 4817326"/>
              <a:gd name="connsiteY4197" fmla="*/ 719962 h 5111781"/>
              <a:gd name="connsiteX4198" fmla="*/ 3395581 w 4817326"/>
              <a:gd name="connsiteY4198" fmla="*/ 710890 h 5111781"/>
              <a:gd name="connsiteX4199" fmla="*/ 3392687 w 4817326"/>
              <a:gd name="connsiteY4199" fmla="*/ 722919 h 5111781"/>
              <a:gd name="connsiteX4200" fmla="*/ 3364767 w 4817326"/>
              <a:gd name="connsiteY4200" fmla="*/ 765592 h 5111781"/>
              <a:gd name="connsiteX4201" fmla="*/ 3362267 w 4817326"/>
              <a:gd name="connsiteY4201" fmla="*/ 769462 h 5111781"/>
              <a:gd name="connsiteX4202" fmla="*/ 3351853 w 4817326"/>
              <a:gd name="connsiteY4202" fmla="*/ 783305 h 5111781"/>
              <a:gd name="connsiteX4203" fmla="*/ 3217798 w 4817326"/>
              <a:gd name="connsiteY4203" fmla="*/ 982457 h 5111781"/>
              <a:gd name="connsiteX4204" fmla="*/ 3226636 w 4817326"/>
              <a:gd name="connsiteY4204" fmla="*/ 978507 h 5111781"/>
              <a:gd name="connsiteX4205" fmla="*/ 3241175 w 4817326"/>
              <a:gd name="connsiteY4205" fmla="*/ 959393 h 5111781"/>
              <a:gd name="connsiteX4206" fmla="*/ 3238545 w 4817326"/>
              <a:gd name="connsiteY4206" fmla="*/ 968319 h 5111781"/>
              <a:gd name="connsiteX4207" fmla="*/ 3312861 w 4817326"/>
              <a:gd name="connsiteY4207" fmla="*/ 880718 h 5111781"/>
              <a:gd name="connsiteX4208" fmla="*/ 3410677 w 4817326"/>
              <a:gd name="connsiteY4208" fmla="*/ 754055 h 5111781"/>
              <a:gd name="connsiteX4209" fmla="*/ 3406055 w 4817326"/>
              <a:gd name="connsiteY4209" fmla="*/ 771680 h 5111781"/>
              <a:gd name="connsiteX4210" fmla="*/ 3401226 w 4817326"/>
              <a:gd name="connsiteY4210" fmla="*/ 790108 h 5111781"/>
              <a:gd name="connsiteX4211" fmla="*/ 3373751 w 4817326"/>
              <a:gd name="connsiteY4211" fmla="*/ 820762 h 5111781"/>
              <a:gd name="connsiteX4212" fmla="*/ 3362708 w 4817326"/>
              <a:gd name="connsiteY4212" fmla="*/ 862886 h 5111781"/>
              <a:gd name="connsiteX4213" fmla="*/ 3302443 w 4817326"/>
              <a:gd name="connsiteY4213" fmla="*/ 948374 h 5111781"/>
              <a:gd name="connsiteX4214" fmla="*/ 3343163 w 4817326"/>
              <a:gd name="connsiteY4214" fmla="*/ 914032 h 5111781"/>
              <a:gd name="connsiteX4215" fmla="*/ 3384160 w 4817326"/>
              <a:gd name="connsiteY4215" fmla="*/ 855207 h 5111781"/>
              <a:gd name="connsiteX4216" fmla="*/ 3412612 w 4817326"/>
              <a:gd name="connsiteY4216" fmla="*/ 844250 h 5111781"/>
              <a:gd name="connsiteX4217" fmla="*/ 3466590 w 4817326"/>
              <a:gd name="connsiteY4217" fmla="*/ 768110 h 5111781"/>
              <a:gd name="connsiteX4218" fmla="*/ 3511188 w 4817326"/>
              <a:gd name="connsiteY4218" fmla="*/ 688442 h 5111781"/>
              <a:gd name="connsiteX4219" fmla="*/ 3520538 w 4817326"/>
              <a:gd name="connsiteY4219" fmla="*/ 687829 h 5111781"/>
              <a:gd name="connsiteX4220" fmla="*/ 3515631 w 4817326"/>
              <a:gd name="connsiteY4220" fmla="*/ 693232 h 5111781"/>
              <a:gd name="connsiteX4221" fmla="*/ 3449586 w 4817326"/>
              <a:gd name="connsiteY4221" fmla="*/ 798822 h 5111781"/>
              <a:gd name="connsiteX4222" fmla="*/ 3435930 w 4817326"/>
              <a:gd name="connsiteY4222" fmla="*/ 820037 h 5111781"/>
              <a:gd name="connsiteX4223" fmla="*/ 3431219 w 4817326"/>
              <a:gd name="connsiteY4223" fmla="*/ 823881 h 5111781"/>
              <a:gd name="connsiteX4224" fmla="*/ 3433159 w 4817326"/>
              <a:gd name="connsiteY4224" fmla="*/ 824343 h 5111781"/>
              <a:gd name="connsiteX4225" fmla="*/ 3384858 w 4817326"/>
              <a:gd name="connsiteY4225" fmla="*/ 899383 h 5111781"/>
              <a:gd name="connsiteX4226" fmla="*/ 3354550 w 4817326"/>
              <a:gd name="connsiteY4226" fmla="*/ 968172 h 5111781"/>
              <a:gd name="connsiteX4227" fmla="*/ 3317791 w 4817326"/>
              <a:gd name="connsiteY4227" fmla="*/ 1034247 h 5111781"/>
              <a:gd name="connsiteX4228" fmla="*/ 3333945 w 4817326"/>
              <a:gd name="connsiteY4228" fmla="*/ 1070196 h 5111781"/>
              <a:gd name="connsiteX4229" fmla="*/ 3241438 w 4817326"/>
              <a:gd name="connsiteY4229" fmla="*/ 1204528 h 5111781"/>
              <a:gd name="connsiteX4230" fmla="*/ 3143869 w 4817326"/>
              <a:gd name="connsiteY4230" fmla="*/ 1346924 h 5111781"/>
              <a:gd name="connsiteX4231" fmla="*/ 3144872 w 4817326"/>
              <a:gd name="connsiteY4231" fmla="*/ 1349520 h 5111781"/>
              <a:gd name="connsiteX4232" fmla="*/ 3148840 w 4817326"/>
              <a:gd name="connsiteY4232" fmla="*/ 1358080 h 5111781"/>
              <a:gd name="connsiteX4233" fmla="*/ 3212688 w 4817326"/>
              <a:gd name="connsiteY4233" fmla="*/ 1270784 h 5111781"/>
              <a:gd name="connsiteX4234" fmla="*/ 3390122 w 4817326"/>
              <a:gd name="connsiteY4234" fmla="*/ 1027627 h 5111781"/>
              <a:gd name="connsiteX4235" fmla="*/ 3416954 w 4817326"/>
              <a:gd name="connsiteY4235" fmla="*/ 990157 h 5111781"/>
              <a:gd name="connsiteX4236" fmla="*/ 3420765 w 4817326"/>
              <a:gd name="connsiteY4236" fmla="*/ 984915 h 5111781"/>
              <a:gd name="connsiteX4237" fmla="*/ 3428145 w 4817326"/>
              <a:gd name="connsiteY4237" fmla="*/ 1009310 h 5111781"/>
              <a:gd name="connsiteX4238" fmla="*/ 3451193 w 4817326"/>
              <a:gd name="connsiteY4238" fmla="*/ 1008153 h 5111781"/>
              <a:gd name="connsiteX4239" fmla="*/ 3449680 w 4817326"/>
              <a:gd name="connsiteY4239" fmla="*/ 998724 h 5111781"/>
              <a:gd name="connsiteX4240" fmla="*/ 3445781 w 4817326"/>
              <a:gd name="connsiteY4240" fmla="*/ 982759 h 5111781"/>
              <a:gd name="connsiteX4241" fmla="*/ 3444183 w 4817326"/>
              <a:gd name="connsiteY4241" fmla="*/ 976986 h 5111781"/>
              <a:gd name="connsiteX4242" fmla="*/ 3441437 w 4817326"/>
              <a:gd name="connsiteY4242" fmla="*/ 977353 h 5111781"/>
              <a:gd name="connsiteX4243" fmla="*/ 3426948 w 4817326"/>
              <a:gd name="connsiteY4243" fmla="*/ 976416 h 5111781"/>
              <a:gd name="connsiteX4244" fmla="*/ 3459142 w 4817326"/>
              <a:gd name="connsiteY4244" fmla="*/ 932156 h 5111781"/>
              <a:gd name="connsiteX4245" fmla="*/ 3460317 w 4817326"/>
              <a:gd name="connsiteY4245" fmla="*/ 930361 h 5111781"/>
              <a:gd name="connsiteX4246" fmla="*/ 3464151 w 4817326"/>
              <a:gd name="connsiteY4246" fmla="*/ 941871 h 5111781"/>
              <a:gd name="connsiteX4247" fmla="*/ 3482556 w 4817326"/>
              <a:gd name="connsiteY4247" fmla="*/ 940008 h 5111781"/>
              <a:gd name="connsiteX4248" fmla="*/ 3500323 w 4817326"/>
              <a:gd name="connsiteY4248" fmla="*/ 938257 h 5111781"/>
              <a:gd name="connsiteX4249" fmla="*/ 3500594 w 4817326"/>
              <a:gd name="connsiteY4249" fmla="*/ 936686 h 5111781"/>
              <a:gd name="connsiteX4250" fmla="*/ 3513511 w 4817326"/>
              <a:gd name="connsiteY4250" fmla="*/ 924106 h 5111781"/>
              <a:gd name="connsiteX4251" fmla="*/ 3516978 w 4817326"/>
              <a:gd name="connsiteY4251" fmla="*/ 926175 h 5111781"/>
              <a:gd name="connsiteX4252" fmla="*/ 3507340 w 4817326"/>
              <a:gd name="connsiteY4252" fmla="*/ 940393 h 5111781"/>
              <a:gd name="connsiteX4253" fmla="*/ 3497363 w 4817326"/>
              <a:gd name="connsiteY4253" fmla="*/ 955187 h 5111781"/>
              <a:gd name="connsiteX4254" fmla="*/ 3487434 w 4817326"/>
              <a:gd name="connsiteY4254" fmla="*/ 956784 h 5111781"/>
              <a:gd name="connsiteX4255" fmla="*/ 3472347 w 4817326"/>
              <a:gd name="connsiteY4255" fmla="*/ 962921 h 5111781"/>
              <a:gd name="connsiteX4256" fmla="*/ 3470295 w 4817326"/>
              <a:gd name="connsiteY4256" fmla="*/ 965199 h 5111781"/>
              <a:gd name="connsiteX4257" fmla="*/ 3475302 w 4817326"/>
              <a:gd name="connsiteY4257" fmla="*/ 991820 h 5111781"/>
              <a:gd name="connsiteX4258" fmla="*/ 3454085 w 4817326"/>
              <a:gd name="connsiteY4258" fmla="*/ 1030073 h 5111781"/>
              <a:gd name="connsiteX4259" fmla="*/ 3452347 w 4817326"/>
              <a:gd name="connsiteY4259" fmla="*/ 1016586 h 5111781"/>
              <a:gd name="connsiteX4260" fmla="*/ 3445644 w 4817326"/>
              <a:gd name="connsiteY4260" fmla="*/ 1017602 h 5111781"/>
              <a:gd name="connsiteX4261" fmla="*/ 3431290 w 4817326"/>
              <a:gd name="connsiteY4261" fmla="*/ 1019787 h 5111781"/>
              <a:gd name="connsiteX4262" fmla="*/ 3435604 w 4817326"/>
              <a:gd name="connsiteY4262" fmla="*/ 1038592 h 5111781"/>
              <a:gd name="connsiteX4263" fmla="*/ 3439366 w 4817326"/>
              <a:gd name="connsiteY4263" fmla="*/ 1040042 h 5111781"/>
              <a:gd name="connsiteX4264" fmla="*/ 3436549 w 4817326"/>
              <a:gd name="connsiteY4264" fmla="*/ 1041283 h 5111781"/>
              <a:gd name="connsiteX4265" fmla="*/ 3436236 w 4817326"/>
              <a:gd name="connsiteY4265" fmla="*/ 1041332 h 5111781"/>
              <a:gd name="connsiteX4266" fmla="*/ 3439945 w 4817326"/>
              <a:gd name="connsiteY4266" fmla="*/ 1057506 h 5111781"/>
              <a:gd name="connsiteX4267" fmla="*/ 3424485 w 4817326"/>
              <a:gd name="connsiteY4267" fmla="*/ 1087792 h 5111781"/>
              <a:gd name="connsiteX4268" fmla="*/ 3422451 w 4817326"/>
              <a:gd name="connsiteY4268" fmla="*/ 1118972 h 5111781"/>
              <a:gd name="connsiteX4269" fmla="*/ 3341411 w 4817326"/>
              <a:gd name="connsiteY4269" fmla="*/ 1236872 h 5111781"/>
              <a:gd name="connsiteX4270" fmla="*/ 3371917 w 4817326"/>
              <a:gd name="connsiteY4270" fmla="*/ 1214176 h 5111781"/>
              <a:gd name="connsiteX4271" fmla="*/ 3382989 w 4817326"/>
              <a:gd name="connsiteY4271" fmla="*/ 1198280 h 5111781"/>
              <a:gd name="connsiteX4272" fmla="*/ 3375865 w 4817326"/>
              <a:gd name="connsiteY4272" fmla="*/ 1206108 h 5111781"/>
              <a:gd name="connsiteX4273" fmla="*/ 3379628 w 4817326"/>
              <a:gd name="connsiteY4273" fmla="*/ 1198421 h 5111781"/>
              <a:gd name="connsiteX4274" fmla="*/ 3384892 w 4817326"/>
              <a:gd name="connsiteY4274" fmla="*/ 1191999 h 5111781"/>
              <a:gd name="connsiteX4275" fmla="*/ 3412088 w 4817326"/>
              <a:gd name="connsiteY4275" fmla="*/ 1185826 h 5111781"/>
              <a:gd name="connsiteX4276" fmla="*/ 3475007 w 4817326"/>
              <a:gd name="connsiteY4276" fmla="*/ 1097293 h 5111781"/>
              <a:gd name="connsiteX4277" fmla="*/ 3486488 w 4817326"/>
              <a:gd name="connsiteY4277" fmla="*/ 1080969 h 5111781"/>
              <a:gd name="connsiteX4278" fmla="*/ 3486851 w 4817326"/>
              <a:gd name="connsiteY4278" fmla="*/ 1083973 h 5111781"/>
              <a:gd name="connsiteX4279" fmla="*/ 3487316 w 4817326"/>
              <a:gd name="connsiteY4279" fmla="*/ 1087415 h 5111781"/>
              <a:gd name="connsiteX4280" fmla="*/ 3503254 w 4817326"/>
              <a:gd name="connsiteY4280" fmla="*/ 1090263 h 5111781"/>
              <a:gd name="connsiteX4281" fmla="*/ 3502513 w 4817326"/>
              <a:gd name="connsiteY4281" fmla="*/ 1086943 h 5111781"/>
              <a:gd name="connsiteX4282" fmla="*/ 3500665 w 4817326"/>
              <a:gd name="connsiteY4282" fmla="*/ 1088588 h 5111781"/>
              <a:gd name="connsiteX4283" fmla="*/ 3502512 w 4817326"/>
              <a:gd name="connsiteY4283" fmla="*/ 1086943 h 5111781"/>
              <a:gd name="connsiteX4284" fmla="*/ 3501924 w 4817326"/>
              <a:gd name="connsiteY4284" fmla="*/ 1084310 h 5111781"/>
              <a:gd name="connsiteX4285" fmla="*/ 3512269 w 4817326"/>
              <a:gd name="connsiteY4285" fmla="*/ 1103774 h 5111781"/>
              <a:gd name="connsiteX4286" fmla="*/ 3512689 w 4817326"/>
              <a:gd name="connsiteY4286" fmla="*/ 1104213 h 5111781"/>
              <a:gd name="connsiteX4287" fmla="*/ 3473318 w 4817326"/>
              <a:gd name="connsiteY4287" fmla="*/ 1162816 h 5111781"/>
              <a:gd name="connsiteX4288" fmla="*/ 3472890 w 4817326"/>
              <a:gd name="connsiteY4288" fmla="*/ 1158974 h 5111781"/>
              <a:gd name="connsiteX4289" fmla="*/ 3466167 w 4817326"/>
              <a:gd name="connsiteY4289" fmla="*/ 1160806 h 5111781"/>
              <a:gd name="connsiteX4290" fmla="*/ 3463317 w 4817326"/>
              <a:gd name="connsiteY4290" fmla="*/ 1159259 h 5111781"/>
              <a:gd name="connsiteX4291" fmla="*/ 3466375 w 4817326"/>
              <a:gd name="connsiteY4291" fmla="*/ 1173152 h 5111781"/>
              <a:gd name="connsiteX4292" fmla="*/ 3463039 w 4817326"/>
              <a:gd name="connsiteY4292" fmla="*/ 1178118 h 5111781"/>
              <a:gd name="connsiteX4293" fmla="*/ 3458583 w 4817326"/>
              <a:gd name="connsiteY4293" fmla="*/ 1156688 h 5111781"/>
              <a:gd name="connsiteX4294" fmla="*/ 3458322 w 4817326"/>
              <a:gd name="connsiteY4294" fmla="*/ 1156546 h 5111781"/>
              <a:gd name="connsiteX4295" fmla="*/ 3461279 w 4817326"/>
              <a:gd name="connsiteY4295" fmla="*/ 1174919 h 5111781"/>
              <a:gd name="connsiteX4296" fmla="*/ 3461873 w 4817326"/>
              <a:gd name="connsiteY4296" fmla="*/ 1179853 h 5111781"/>
              <a:gd name="connsiteX4297" fmla="*/ 3407760 w 4817326"/>
              <a:gd name="connsiteY4297" fmla="*/ 1260402 h 5111781"/>
              <a:gd name="connsiteX4298" fmla="*/ 3210469 w 4817326"/>
              <a:gd name="connsiteY4298" fmla="*/ 1537098 h 5111781"/>
              <a:gd name="connsiteX4299" fmla="*/ 3210385 w 4817326"/>
              <a:gd name="connsiteY4299" fmla="*/ 1544938 h 5111781"/>
              <a:gd name="connsiteX4300" fmla="*/ 3218241 w 4817326"/>
              <a:gd name="connsiteY4300" fmla="*/ 1550491 h 5111781"/>
              <a:gd name="connsiteX4301" fmla="*/ 3243259 w 4817326"/>
              <a:gd name="connsiteY4301" fmla="*/ 1516668 h 5111781"/>
              <a:gd name="connsiteX4302" fmla="*/ 3315956 w 4817326"/>
              <a:gd name="connsiteY4302" fmla="*/ 1427660 h 5111781"/>
              <a:gd name="connsiteX4303" fmla="*/ 3266167 w 4817326"/>
              <a:gd name="connsiteY4303" fmla="*/ 1510206 h 5111781"/>
              <a:gd name="connsiteX4304" fmla="*/ 3225928 w 4817326"/>
              <a:gd name="connsiteY4304" fmla="*/ 1566681 h 5111781"/>
              <a:gd name="connsiteX4305" fmla="*/ 3236327 w 4817326"/>
              <a:gd name="connsiteY4305" fmla="*/ 1569131 h 5111781"/>
              <a:gd name="connsiteX4306" fmla="*/ 3242873 w 4817326"/>
              <a:gd name="connsiteY4306" fmla="*/ 1568827 h 5111781"/>
              <a:gd name="connsiteX4307" fmla="*/ 3264988 w 4817326"/>
              <a:gd name="connsiteY4307" fmla="*/ 1540140 h 5111781"/>
              <a:gd name="connsiteX4308" fmla="*/ 3423114 w 4817326"/>
              <a:gd name="connsiteY4308" fmla="*/ 1335021 h 5111781"/>
              <a:gd name="connsiteX4309" fmla="*/ 3480556 w 4817326"/>
              <a:gd name="connsiteY4309" fmla="*/ 1257616 h 5111781"/>
              <a:gd name="connsiteX4310" fmla="*/ 3480799 w 4817326"/>
              <a:gd name="connsiteY4310" fmla="*/ 1257236 h 5111781"/>
              <a:gd name="connsiteX4311" fmla="*/ 3483841 w 4817326"/>
              <a:gd name="connsiteY4311" fmla="*/ 1257089 h 5111781"/>
              <a:gd name="connsiteX4312" fmla="*/ 3483403 w 4817326"/>
              <a:gd name="connsiteY4312" fmla="*/ 1253164 h 5111781"/>
              <a:gd name="connsiteX4313" fmla="*/ 3506739 w 4817326"/>
              <a:gd name="connsiteY4313" fmla="*/ 1216675 h 5111781"/>
              <a:gd name="connsiteX4314" fmla="*/ 3508384 w 4817326"/>
              <a:gd name="connsiteY4314" fmla="*/ 1234763 h 5111781"/>
              <a:gd name="connsiteX4315" fmla="*/ 3478464 w 4817326"/>
              <a:gd name="connsiteY4315" fmla="*/ 1277775 h 5111781"/>
              <a:gd name="connsiteX4316" fmla="*/ 3382388 w 4817326"/>
              <a:gd name="connsiteY4316" fmla="*/ 1403913 h 5111781"/>
              <a:gd name="connsiteX4317" fmla="*/ 3205362 w 4817326"/>
              <a:gd name="connsiteY4317" fmla="*/ 1669661 h 5111781"/>
              <a:gd name="connsiteX4318" fmla="*/ 3208716 w 4817326"/>
              <a:gd name="connsiteY4318" fmla="*/ 1675056 h 5111781"/>
              <a:gd name="connsiteX4319" fmla="*/ 3221339 w 4817326"/>
              <a:gd name="connsiteY4319" fmla="*/ 1692966 h 5111781"/>
              <a:gd name="connsiteX4320" fmla="*/ 3339410 w 4817326"/>
              <a:gd name="connsiteY4320" fmla="*/ 1530837 h 5111781"/>
              <a:gd name="connsiteX4321" fmla="*/ 3497611 w 4817326"/>
              <a:gd name="connsiteY4321" fmla="*/ 1309756 h 5111781"/>
              <a:gd name="connsiteX4322" fmla="*/ 3623562 w 4817326"/>
              <a:gd name="connsiteY4322" fmla="*/ 1138611 h 5111781"/>
              <a:gd name="connsiteX4323" fmla="*/ 3664311 w 4817326"/>
              <a:gd name="connsiteY4323" fmla="*/ 1146428 h 5111781"/>
              <a:gd name="connsiteX4324" fmla="*/ 3712668 w 4817326"/>
              <a:gd name="connsiteY4324" fmla="*/ 1156855 h 5111781"/>
              <a:gd name="connsiteX4325" fmla="*/ 3710649 w 4817326"/>
              <a:gd name="connsiteY4325" fmla="*/ 1160351 h 5111781"/>
              <a:gd name="connsiteX4326" fmla="*/ 3698323 w 4817326"/>
              <a:gd name="connsiteY4326" fmla="*/ 1157761 h 5111781"/>
              <a:gd name="connsiteX4327" fmla="*/ 3672004 w 4817326"/>
              <a:gd name="connsiteY4327" fmla="*/ 1154538 h 5111781"/>
              <a:gd name="connsiteX4328" fmla="*/ 3705648 w 4817326"/>
              <a:gd name="connsiteY4328" fmla="*/ 1168607 h 5111781"/>
              <a:gd name="connsiteX4329" fmla="*/ 3705913 w 4817326"/>
              <a:gd name="connsiteY4329" fmla="*/ 1168586 h 5111781"/>
              <a:gd name="connsiteX4330" fmla="*/ 3703220 w 4817326"/>
              <a:gd name="connsiteY4330" fmla="*/ 1173279 h 5111781"/>
              <a:gd name="connsiteX4331" fmla="*/ 3626047 w 4817326"/>
              <a:gd name="connsiteY4331" fmla="*/ 1158924 h 5111781"/>
              <a:gd name="connsiteX4332" fmla="*/ 3627254 w 4817326"/>
              <a:gd name="connsiteY4332" fmla="*/ 1167999 h 5111781"/>
              <a:gd name="connsiteX4333" fmla="*/ 3633671 w 4817326"/>
              <a:gd name="connsiteY4333" fmla="*/ 1168745 h 5111781"/>
              <a:gd name="connsiteX4334" fmla="*/ 3667960 w 4817326"/>
              <a:gd name="connsiteY4334" fmla="*/ 1176439 h 5111781"/>
              <a:gd name="connsiteX4335" fmla="*/ 3647276 w 4817326"/>
              <a:gd name="connsiteY4335" fmla="*/ 1180041 h 5111781"/>
              <a:gd name="connsiteX4336" fmla="*/ 3643329 w 4817326"/>
              <a:gd name="connsiteY4336" fmla="*/ 1179073 h 5111781"/>
              <a:gd name="connsiteX4337" fmla="*/ 3636518 w 4817326"/>
              <a:gd name="connsiteY4337" fmla="*/ 1180638 h 5111781"/>
              <a:gd name="connsiteX4338" fmla="*/ 3629064 w 4817326"/>
              <a:gd name="connsiteY4338" fmla="*/ 1181643 h 5111781"/>
              <a:gd name="connsiteX4339" fmla="*/ 3630238 w 4817326"/>
              <a:gd name="connsiteY4339" fmla="*/ 1190492 h 5111781"/>
              <a:gd name="connsiteX4340" fmla="*/ 3638595 w 4817326"/>
              <a:gd name="connsiteY4340" fmla="*/ 1284182 h 5111781"/>
              <a:gd name="connsiteX4341" fmla="*/ 3625346 w 4817326"/>
              <a:gd name="connsiteY4341" fmla="*/ 1297807 h 5111781"/>
              <a:gd name="connsiteX4342" fmla="*/ 3622647 w 4817326"/>
              <a:gd name="connsiteY4342" fmla="*/ 1309569 h 5111781"/>
              <a:gd name="connsiteX4343" fmla="*/ 3633115 w 4817326"/>
              <a:gd name="connsiteY4343" fmla="*/ 1303297 h 5111781"/>
              <a:gd name="connsiteX4344" fmla="*/ 3639271 w 4817326"/>
              <a:gd name="connsiteY4344" fmla="*/ 1291739 h 5111781"/>
              <a:gd name="connsiteX4345" fmla="*/ 3640638 w 4817326"/>
              <a:gd name="connsiteY4345" fmla="*/ 1307082 h 5111781"/>
              <a:gd name="connsiteX4346" fmla="*/ 3641691 w 4817326"/>
              <a:gd name="connsiteY4346" fmla="*/ 1310879 h 5111781"/>
              <a:gd name="connsiteX4347" fmla="*/ 3644847 w 4817326"/>
              <a:gd name="connsiteY4347" fmla="*/ 1313703 h 5111781"/>
              <a:gd name="connsiteX4348" fmla="*/ 3689948 w 4817326"/>
              <a:gd name="connsiteY4348" fmla="*/ 1310964 h 5111781"/>
              <a:gd name="connsiteX4349" fmla="*/ 3694704 w 4817326"/>
              <a:gd name="connsiteY4349" fmla="*/ 1310167 h 5111781"/>
              <a:gd name="connsiteX4350" fmla="*/ 3687529 w 4817326"/>
              <a:gd name="connsiteY4350" fmla="*/ 1319747 h 5111781"/>
              <a:gd name="connsiteX4351" fmla="*/ 3642359 w 4817326"/>
              <a:gd name="connsiteY4351" fmla="*/ 1326366 h 5111781"/>
              <a:gd name="connsiteX4352" fmla="*/ 3643195 w 4817326"/>
              <a:gd name="connsiteY4352" fmla="*/ 1335766 h 5111781"/>
              <a:gd name="connsiteX4353" fmla="*/ 3646360 w 4817326"/>
              <a:gd name="connsiteY4353" fmla="*/ 1376305 h 5111781"/>
              <a:gd name="connsiteX4354" fmla="*/ 3661604 w 4817326"/>
              <a:gd name="connsiteY4354" fmla="*/ 1375608 h 5111781"/>
              <a:gd name="connsiteX4355" fmla="*/ 3676214 w 4817326"/>
              <a:gd name="connsiteY4355" fmla="*/ 1372150 h 5111781"/>
              <a:gd name="connsiteX4356" fmla="*/ 3670652 w 4817326"/>
              <a:gd name="connsiteY4356" fmla="*/ 1380039 h 5111781"/>
              <a:gd name="connsiteX4357" fmla="*/ 3691361 w 4817326"/>
              <a:gd name="connsiteY4357" fmla="*/ 1368563 h 5111781"/>
              <a:gd name="connsiteX4358" fmla="*/ 3700909 w 4817326"/>
              <a:gd name="connsiteY4358" fmla="*/ 1366303 h 5111781"/>
              <a:gd name="connsiteX4359" fmla="*/ 3713953 w 4817326"/>
              <a:gd name="connsiteY4359" fmla="*/ 1364226 h 5111781"/>
              <a:gd name="connsiteX4360" fmla="*/ 3716765 w 4817326"/>
              <a:gd name="connsiteY4360" fmla="*/ 1366257 h 5111781"/>
              <a:gd name="connsiteX4361" fmla="*/ 3715956 w 4817326"/>
              <a:gd name="connsiteY4361" fmla="*/ 1367332 h 5111781"/>
              <a:gd name="connsiteX4362" fmla="*/ 3713995 w 4817326"/>
              <a:gd name="connsiteY4362" fmla="*/ 1369370 h 5111781"/>
              <a:gd name="connsiteX4363" fmla="*/ 3711260 w 4817326"/>
              <a:gd name="connsiteY4363" fmla="*/ 1370478 h 5111781"/>
              <a:gd name="connsiteX4364" fmla="*/ 3697162 w 4817326"/>
              <a:gd name="connsiteY4364" fmla="*/ 1377494 h 5111781"/>
              <a:gd name="connsiteX4365" fmla="*/ 3698136 w 4817326"/>
              <a:gd name="connsiteY4365" fmla="*/ 1375643 h 5111781"/>
              <a:gd name="connsiteX4366" fmla="*/ 3701710 w 4817326"/>
              <a:gd name="connsiteY4366" fmla="*/ 1374781 h 5111781"/>
              <a:gd name="connsiteX4367" fmla="*/ 3698762 w 4817326"/>
              <a:gd name="connsiteY4367" fmla="*/ 1374454 h 5111781"/>
              <a:gd name="connsiteX4368" fmla="*/ 3698136 w 4817326"/>
              <a:gd name="connsiteY4368" fmla="*/ 1375643 h 5111781"/>
              <a:gd name="connsiteX4369" fmla="*/ 3691565 w 4817326"/>
              <a:gd name="connsiteY4369" fmla="*/ 1377230 h 5111781"/>
              <a:gd name="connsiteX4370" fmla="*/ 3687171 w 4817326"/>
              <a:gd name="connsiteY4370" fmla="*/ 1377023 h 5111781"/>
              <a:gd name="connsiteX4371" fmla="*/ 3682336 w 4817326"/>
              <a:gd name="connsiteY4371" fmla="*/ 1377995 h 5111781"/>
              <a:gd name="connsiteX4372" fmla="*/ 3669730 w 4817326"/>
              <a:gd name="connsiteY4372" fmla="*/ 1391072 h 5111781"/>
              <a:gd name="connsiteX4373" fmla="*/ 3652157 w 4817326"/>
              <a:gd name="connsiteY4373" fmla="*/ 1395164 h 5111781"/>
              <a:gd name="connsiteX4374" fmla="*/ 3647865 w 4817326"/>
              <a:gd name="connsiteY4374" fmla="*/ 1395602 h 5111781"/>
              <a:gd name="connsiteX4375" fmla="*/ 3649500 w 4817326"/>
              <a:gd name="connsiteY4375" fmla="*/ 1416559 h 5111781"/>
              <a:gd name="connsiteX4376" fmla="*/ 3670648 w 4817326"/>
              <a:gd name="connsiteY4376" fmla="*/ 1414438 h 5111781"/>
              <a:gd name="connsiteX4377" fmla="*/ 3664211 w 4817326"/>
              <a:gd name="connsiteY4377" fmla="*/ 1421130 h 5111781"/>
              <a:gd name="connsiteX4378" fmla="*/ 3631161 w 4817326"/>
              <a:gd name="connsiteY4378" fmla="*/ 1488285 h 5111781"/>
              <a:gd name="connsiteX4379" fmla="*/ 3651298 w 4817326"/>
              <a:gd name="connsiteY4379" fmla="*/ 1473868 h 5111781"/>
              <a:gd name="connsiteX4380" fmla="*/ 3670471 w 4817326"/>
              <a:gd name="connsiteY4380" fmla="*/ 1462839 h 5111781"/>
              <a:gd name="connsiteX4381" fmla="*/ 3685116 w 4817326"/>
              <a:gd name="connsiteY4381" fmla="*/ 1464298 h 5111781"/>
              <a:gd name="connsiteX4382" fmla="*/ 3780549 w 4817326"/>
              <a:gd name="connsiteY4382" fmla="*/ 1475373 h 5111781"/>
              <a:gd name="connsiteX4383" fmla="*/ 3767930 w 4817326"/>
              <a:gd name="connsiteY4383" fmla="*/ 1494978 h 5111781"/>
              <a:gd name="connsiteX4384" fmla="*/ 3740072 w 4817326"/>
              <a:gd name="connsiteY4384" fmla="*/ 1536286 h 5111781"/>
              <a:gd name="connsiteX4385" fmla="*/ 3737869 w 4817326"/>
              <a:gd name="connsiteY4385" fmla="*/ 1542670 h 5111781"/>
              <a:gd name="connsiteX4386" fmla="*/ 3718019 w 4817326"/>
              <a:gd name="connsiteY4386" fmla="*/ 1568980 h 5111781"/>
              <a:gd name="connsiteX4387" fmla="*/ 3687599 w 4817326"/>
              <a:gd name="connsiteY4387" fmla="*/ 1614086 h 5111781"/>
              <a:gd name="connsiteX4388" fmla="*/ 3619646 w 4817326"/>
              <a:gd name="connsiteY4388" fmla="*/ 1721092 h 5111781"/>
              <a:gd name="connsiteX4389" fmla="*/ 3713887 w 4817326"/>
              <a:gd name="connsiteY4389" fmla="*/ 1598260 h 5111781"/>
              <a:gd name="connsiteX4390" fmla="*/ 3799033 w 4817326"/>
              <a:gd name="connsiteY4390" fmla="*/ 1477518 h 5111781"/>
              <a:gd name="connsiteX4391" fmla="*/ 3804365 w 4817326"/>
              <a:gd name="connsiteY4391" fmla="*/ 1478137 h 5111781"/>
              <a:gd name="connsiteX4392" fmla="*/ 3837753 w 4817326"/>
              <a:gd name="connsiteY4392" fmla="*/ 1485611 h 5111781"/>
              <a:gd name="connsiteX4393" fmla="*/ 3805632 w 4817326"/>
              <a:gd name="connsiteY4393" fmla="*/ 1535163 h 5111781"/>
              <a:gd name="connsiteX4394" fmla="*/ 3800919 w 4817326"/>
              <a:gd name="connsiteY4394" fmla="*/ 1534911 h 5111781"/>
              <a:gd name="connsiteX4395" fmla="*/ 3787250 w 4817326"/>
              <a:gd name="connsiteY4395" fmla="*/ 1536615 h 5111781"/>
              <a:gd name="connsiteX4396" fmla="*/ 3799017 w 4817326"/>
              <a:gd name="connsiteY4396" fmla="*/ 1542868 h 5111781"/>
              <a:gd name="connsiteX4397" fmla="*/ 3800608 w 4817326"/>
              <a:gd name="connsiteY4397" fmla="*/ 1542911 h 5111781"/>
              <a:gd name="connsiteX4398" fmla="*/ 3797044 w 4817326"/>
              <a:gd name="connsiteY4398" fmla="*/ 1548412 h 5111781"/>
              <a:gd name="connsiteX4399" fmla="*/ 3434838 w 4817326"/>
              <a:gd name="connsiteY4399" fmla="*/ 2063291 h 5111781"/>
              <a:gd name="connsiteX4400" fmla="*/ 3437604 w 4817326"/>
              <a:gd name="connsiteY4400" fmla="*/ 2078963 h 5111781"/>
              <a:gd name="connsiteX4401" fmla="*/ 3458291 w 4817326"/>
              <a:gd name="connsiteY4401" fmla="*/ 2091615 h 5111781"/>
              <a:gd name="connsiteX4402" fmla="*/ 3504700 w 4817326"/>
              <a:gd name="connsiteY4402" fmla="*/ 2028860 h 5111781"/>
              <a:gd name="connsiteX4403" fmla="*/ 3643059 w 4817326"/>
              <a:gd name="connsiteY4403" fmla="*/ 1865043 h 5111781"/>
              <a:gd name="connsiteX4404" fmla="*/ 3556457 w 4817326"/>
              <a:gd name="connsiteY4404" fmla="*/ 2020426 h 5111781"/>
              <a:gd name="connsiteX4405" fmla="*/ 3549343 w 4817326"/>
              <a:gd name="connsiteY4405" fmla="*/ 2030548 h 5111781"/>
              <a:gd name="connsiteX4406" fmla="*/ 3548531 w 4817326"/>
              <a:gd name="connsiteY4406" fmla="*/ 2030477 h 5111781"/>
              <a:gd name="connsiteX4407" fmla="*/ 3548557 w 4817326"/>
              <a:gd name="connsiteY4407" fmla="*/ 2031667 h 5111781"/>
              <a:gd name="connsiteX4408" fmla="*/ 3482599 w 4817326"/>
              <a:gd name="connsiteY4408" fmla="*/ 2125523 h 5111781"/>
              <a:gd name="connsiteX4409" fmla="*/ 3508132 w 4817326"/>
              <a:gd name="connsiteY4409" fmla="*/ 2132471 h 5111781"/>
              <a:gd name="connsiteX4410" fmla="*/ 3523504 w 4817326"/>
              <a:gd name="connsiteY4410" fmla="*/ 2133152 h 5111781"/>
              <a:gd name="connsiteX4411" fmla="*/ 3564985 w 4817326"/>
              <a:gd name="connsiteY4411" fmla="*/ 2080096 h 5111781"/>
              <a:gd name="connsiteX4412" fmla="*/ 3861582 w 4817326"/>
              <a:gd name="connsiteY4412" fmla="*/ 1700742 h 5111781"/>
              <a:gd name="connsiteX4413" fmla="*/ 3935604 w 4817326"/>
              <a:gd name="connsiteY4413" fmla="*/ 1604607 h 5111781"/>
              <a:gd name="connsiteX4414" fmla="*/ 4014497 w 4817326"/>
              <a:gd name="connsiteY4414" fmla="*/ 1616762 h 5111781"/>
              <a:gd name="connsiteX4415" fmla="*/ 3998315 w 4817326"/>
              <a:gd name="connsiteY4415" fmla="*/ 1636491 h 5111781"/>
              <a:gd name="connsiteX4416" fmla="*/ 3981085 w 4817326"/>
              <a:gd name="connsiteY4416" fmla="*/ 1659383 h 5111781"/>
              <a:gd name="connsiteX4417" fmla="*/ 3961545 w 4817326"/>
              <a:gd name="connsiteY4417" fmla="*/ 1661411 h 5111781"/>
              <a:gd name="connsiteX4418" fmla="*/ 3955388 w 4817326"/>
              <a:gd name="connsiteY4418" fmla="*/ 1666414 h 5111781"/>
              <a:gd name="connsiteX4419" fmla="*/ 3976070 w 4817326"/>
              <a:gd name="connsiteY4419" fmla="*/ 1666046 h 5111781"/>
              <a:gd name="connsiteX4420" fmla="*/ 3973344 w 4817326"/>
              <a:gd name="connsiteY4420" fmla="*/ 1669668 h 5111781"/>
              <a:gd name="connsiteX4421" fmla="*/ 3980165 w 4817326"/>
              <a:gd name="connsiteY4421" fmla="*/ 1665963 h 5111781"/>
              <a:gd name="connsiteX4422" fmla="*/ 4003433 w 4817326"/>
              <a:gd name="connsiteY4422" fmla="*/ 1665162 h 5111781"/>
              <a:gd name="connsiteX4423" fmla="*/ 4066603 w 4817326"/>
              <a:gd name="connsiteY4423" fmla="*/ 1662246 h 5111781"/>
              <a:gd name="connsiteX4424" fmla="*/ 4089343 w 4817326"/>
              <a:gd name="connsiteY4424" fmla="*/ 1668609 h 5111781"/>
              <a:gd name="connsiteX4425" fmla="*/ 4113271 w 4817326"/>
              <a:gd name="connsiteY4425" fmla="*/ 1662683 h 5111781"/>
              <a:gd name="connsiteX4426" fmla="*/ 4136539 w 4817326"/>
              <a:gd name="connsiteY4426" fmla="*/ 1669195 h 5111781"/>
              <a:gd name="connsiteX4427" fmla="*/ 4197383 w 4817326"/>
              <a:gd name="connsiteY4427" fmla="*/ 1661642 h 5111781"/>
              <a:gd name="connsiteX4428" fmla="*/ 4207838 w 4817326"/>
              <a:gd name="connsiteY4428" fmla="*/ 1663945 h 5111781"/>
              <a:gd name="connsiteX4429" fmla="*/ 4206254 w 4817326"/>
              <a:gd name="connsiteY4429" fmla="*/ 1665480 h 5111781"/>
              <a:gd name="connsiteX4430" fmla="*/ 4199804 w 4817326"/>
              <a:gd name="connsiteY4430" fmla="*/ 1668132 h 5111781"/>
              <a:gd name="connsiteX4431" fmla="*/ 4167003 w 4817326"/>
              <a:gd name="connsiteY4431" fmla="*/ 1673733 h 5111781"/>
              <a:gd name="connsiteX4432" fmla="*/ 4125307 w 4817326"/>
              <a:gd name="connsiteY4432" fmla="*/ 1678672 h 5111781"/>
              <a:gd name="connsiteX4433" fmla="*/ 4110056 w 4817326"/>
              <a:gd name="connsiteY4433" fmla="*/ 1691010 h 5111781"/>
              <a:gd name="connsiteX4434" fmla="*/ 4055757 w 4817326"/>
              <a:gd name="connsiteY4434" fmla="*/ 1697902 h 5111781"/>
              <a:gd name="connsiteX4435" fmla="*/ 3990821 w 4817326"/>
              <a:gd name="connsiteY4435" fmla="*/ 1698762 h 5111781"/>
              <a:gd name="connsiteX4436" fmla="*/ 3992229 w 4817326"/>
              <a:gd name="connsiteY4436" fmla="*/ 1698586 h 5111781"/>
              <a:gd name="connsiteX4437" fmla="*/ 3995621 w 4817326"/>
              <a:gd name="connsiteY4437" fmla="*/ 1698215 h 5111781"/>
              <a:gd name="connsiteX4438" fmla="*/ 3994864 w 4817326"/>
              <a:gd name="connsiteY4438" fmla="*/ 1698258 h 5111781"/>
              <a:gd name="connsiteX4439" fmla="*/ 3992229 w 4817326"/>
              <a:gd name="connsiteY4439" fmla="*/ 1698586 h 5111781"/>
              <a:gd name="connsiteX4440" fmla="*/ 3990592 w 4817326"/>
              <a:gd name="connsiteY4440" fmla="*/ 1698765 h 5111781"/>
              <a:gd name="connsiteX4441" fmla="*/ 3990821 w 4817326"/>
              <a:gd name="connsiteY4441" fmla="*/ 1698762 h 5111781"/>
              <a:gd name="connsiteX4442" fmla="*/ 3982438 w 4817326"/>
              <a:gd name="connsiteY4442" fmla="*/ 1699803 h 5111781"/>
              <a:gd name="connsiteX4443" fmla="*/ 3958946 w 4817326"/>
              <a:gd name="connsiteY4443" fmla="*/ 1706514 h 5111781"/>
              <a:gd name="connsiteX4444" fmla="*/ 4003814 w 4817326"/>
              <a:gd name="connsiteY4444" fmla="*/ 1702465 h 5111781"/>
              <a:gd name="connsiteX4445" fmla="*/ 4145296 w 4817326"/>
              <a:gd name="connsiteY4445" fmla="*/ 1692237 h 5111781"/>
              <a:gd name="connsiteX4446" fmla="*/ 4187715 w 4817326"/>
              <a:gd name="connsiteY4446" fmla="*/ 1696134 h 5111781"/>
              <a:gd name="connsiteX4447" fmla="*/ 4231209 w 4817326"/>
              <a:gd name="connsiteY4447" fmla="*/ 1695683 h 5111781"/>
              <a:gd name="connsiteX4448" fmla="*/ 4241873 w 4817326"/>
              <a:gd name="connsiteY4448" fmla="*/ 1715273 h 5111781"/>
              <a:gd name="connsiteX4449" fmla="*/ 4314665 w 4817326"/>
              <a:gd name="connsiteY4449" fmla="*/ 1707900 h 5111781"/>
              <a:gd name="connsiteX4450" fmla="*/ 4326027 w 4817326"/>
              <a:gd name="connsiteY4450" fmla="*/ 1706201 h 5111781"/>
              <a:gd name="connsiteX4451" fmla="*/ 4316281 w 4817326"/>
              <a:gd name="connsiteY4451" fmla="*/ 1717247 h 5111781"/>
              <a:gd name="connsiteX4452" fmla="*/ 4202166 w 4817326"/>
              <a:gd name="connsiteY4452" fmla="*/ 1733388 h 5111781"/>
              <a:gd name="connsiteX4453" fmla="*/ 4133601 w 4817326"/>
              <a:gd name="connsiteY4453" fmla="*/ 1742765 h 5111781"/>
              <a:gd name="connsiteX4454" fmla="*/ 4082279 w 4817326"/>
              <a:gd name="connsiteY4454" fmla="*/ 1752981 h 5111781"/>
              <a:gd name="connsiteX4455" fmla="*/ 4050630 w 4817326"/>
              <a:gd name="connsiteY4455" fmla="*/ 1760731 h 5111781"/>
              <a:gd name="connsiteX4456" fmla="*/ 4032097 w 4817326"/>
              <a:gd name="connsiteY4456" fmla="*/ 1780121 h 5111781"/>
              <a:gd name="connsiteX4457" fmla="*/ 4141513 w 4817326"/>
              <a:gd name="connsiteY4457" fmla="*/ 1769556 h 5111781"/>
              <a:gd name="connsiteX4458" fmla="*/ 4217372 w 4817326"/>
              <a:gd name="connsiteY4458" fmla="*/ 1770191 h 5111781"/>
              <a:gd name="connsiteX4459" fmla="*/ 4232391 w 4817326"/>
              <a:gd name="connsiteY4459" fmla="*/ 1778378 h 5111781"/>
              <a:gd name="connsiteX4460" fmla="*/ 4258627 w 4817326"/>
              <a:gd name="connsiteY4460" fmla="*/ 1777179 h 5111781"/>
              <a:gd name="connsiteX4461" fmla="*/ 4263406 w 4817326"/>
              <a:gd name="connsiteY4461" fmla="*/ 1776082 h 5111781"/>
              <a:gd name="connsiteX4462" fmla="*/ 4258998 w 4817326"/>
              <a:gd name="connsiteY4462" fmla="*/ 1780964 h 5111781"/>
              <a:gd name="connsiteX4463" fmla="*/ 4246501 w 4817326"/>
              <a:gd name="connsiteY4463" fmla="*/ 1797007 h 5111781"/>
              <a:gd name="connsiteX4464" fmla="*/ 4226241 w 4817326"/>
              <a:gd name="connsiteY4464" fmla="*/ 1799075 h 5111781"/>
              <a:gd name="connsiteX4465" fmla="*/ 4186763 w 4817326"/>
              <a:gd name="connsiteY4465" fmla="*/ 1802808 h 5111781"/>
              <a:gd name="connsiteX4466" fmla="*/ 4176059 w 4817326"/>
              <a:gd name="connsiteY4466" fmla="*/ 1812433 h 5111781"/>
              <a:gd name="connsiteX4467" fmla="*/ 4081242 w 4817326"/>
              <a:gd name="connsiteY4467" fmla="*/ 1823098 h 5111781"/>
              <a:gd name="connsiteX4468" fmla="*/ 3984856 w 4817326"/>
              <a:gd name="connsiteY4468" fmla="*/ 1828676 h 5111781"/>
              <a:gd name="connsiteX4469" fmla="*/ 3975001 w 4817326"/>
              <a:gd name="connsiteY4469" fmla="*/ 1834553 h 5111781"/>
              <a:gd name="connsiteX4470" fmla="*/ 4067068 w 4817326"/>
              <a:gd name="connsiteY4470" fmla="*/ 1831088 h 5111781"/>
              <a:gd name="connsiteX4471" fmla="*/ 4229963 w 4817326"/>
              <a:gd name="connsiteY4471" fmla="*/ 1818239 h 5111781"/>
              <a:gd name="connsiteX4472" fmla="*/ 4215819 w 4817326"/>
              <a:gd name="connsiteY4472" fmla="*/ 1836399 h 5111781"/>
              <a:gd name="connsiteX4473" fmla="*/ 4206128 w 4817326"/>
              <a:gd name="connsiteY4473" fmla="*/ 1849338 h 5111781"/>
              <a:gd name="connsiteX4474" fmla="*/ 4206962 w 4817326"/>
              <a:gd name="connsiteY4474" fmla="*/ 1848902 h 5111781"/>
              <a:gd name="connsiteX4475" fmla="*/ 4239581 w 4817326"/>
              <a:gd name="connsiteY4475" fmla="*/ 1826158 h 5111781"/>
              <a:gd name="connsiteX4476" fmla="*/ 4253728 w 4817326"/>
              <a:gd name="connsiteY4476" fmla="*/ 1816365 h 5111781"/>
              <a:gd name="connsiteX4477" fmla="*/ 4268792 w 4817326"/>
              <a:gd name="connsiteY4477" fmla="*/ 1815177 h 5111781"/>
              <a:gd name="connsiteX4478" fmla="*/ 4252652 w 4817326"/>
              <a:gd name="connsiteY4478" fmla="*/ 1826199 h 5111781"/>
              <a:gd name="connsiteX4479" fmla="*/ 4240423 w 4817326"/>
              <a:gd name="connsiteY4479" fmla="*/ 1834706 h 5111781"/>
              <a:gd name="connsiteX4480" fmla="*/ 4207177 w 4817326"/>
              <a:gd name="connsiteY4480" fmla="*/ 1856935 h 5111781"/>
              <a:gd name="connsiteX4481" fmla="*/ 4163060 w 4817326"/>
              <a:gd name="connsiteY4481" fmla="*/ 1860812 h 5111781"/>
              <a:gd name="connsiteX4482" fmla="*/ 4106163 w 4817326"/>
              <a:gd name="connsiteY4482" fmla="*/ 1871254 h 5111781"/>
              <a:gd name="connsiteX4483" fmla="*/ 4133960 w 4817326"/>
              <a:gd name="connsiteY4483" fmla="*/ 1873053 h 5111781"/>
              <a:gd name="connsiteX4484" fmla="*/ 4122469 w 4817326"/>
              <a:gd name="connsiteY4484" fmla="*/ 1878800 h 5111781"/>
              <a:gd name="connsiteX4485" fmla="*/ 4053202 w 4817326"/>
              <a:gd name="connsiteY4485" fmla="*/ 1870454 h 5111781"/>
              <a:gd name="connsiteX4486" fmla="*/ 4104563 w 4817326"/>
              <a:gd name="connsiteY4486" fmla="*/ 1881990 h 5111781"/>
              <a:gd name="connsiteX4487" fmla="*/ 4101225 w 4817326"/>
              <a:gd name="connsiteY4487" fmla="*/ 1882502 h 5111781"/>
              <a:gd name="connsiteX4488" fmla="*/ 4023615 w 4817326"/>
              <a:gd name="connsiteY4488" fmla="*/ 1897308 h 5111781"/>
              <a:gd name="connsiteX4489" fmla="*/ 4136624 w 4817326"/>
              <a:gd name="connsiteY4489" fmla="*/ 1895718 h 5111781"/>
              <a:gd name="connsiteX4490" fmla="*/ 4127719 w 4817326"/>
              <a:gd name="connsiteY4490" fmla="*/ 1909832 h 5111781"/>
              <a:gd name="connsiteX4491" fmla="*/ 4140939 w 4817326"/>
              <a:gd name="connsiteY4491" fmla="*/ 1913531 h 5111781"/>
              <a:gd name="connsiteX4492" fmla="*/ 4083271 w 4817326"/>
              <a:gd name="connsiteY4492" fmla="*/ 1921971 h 5111781"/>
              <a:gd name="connsiteX4493" fmla="*/ 4023806 w 4817326"/>
              <a:gd name="connsiteY4493" fmla="*/ 1925923 h 5111781"/>
              <a:gd name="connsiteX4494" fmla="*/ 4016273 w 4817326"/>
              <a:gd name="connsiteY4494" fmla="*/ 1936435 h 5111781"/>
              <a:gd name="connsiteX4495" fmla="*/ 3947179 w 4817326"/>
              <a:gd name="connsiteY4495" fmla="*/ 1945664 h 5111781"/>
              <a:gd name="connsiteX4496" fmla="*/ 4002290 w 4817326"/>
              <a:gd name="connsiteY4496" fmla="*/ 1953114 h 5111781"/>
              <a:gd name="connsiteX4497" fmla="*/ 4076355 w 4817326"/>
              <a:gd name="connsiteY4497" fmla="*/ 1949263 h 5111781"/>
              <a:gd name="connsiteX4498" fmla="*/ 4131560 w 4817326"/>
              <a:gd name="connsiteY4498" fmla="*/ 1948900 h 5111781"/>
              <a:gd name="connsiteX4499" fmla="*/ 4123448 w 4817326"/>
              <a:gd name="connsiteY4499" fmla="*/ 1959731 h 5111781"/>
              <a:gd name="connsiteX4500" fmla="*/ 4082276 w 4817326"/>
              <a:gd name="connsiteY4500" fmla="*/ 1962875 h 5111781"/>
              <a:gd name="connsiteX4501" fmla="*/ 4016126 w 4817326"/>
              <a:gd name="connsiteY4501" fmla="*/ 1973591 h 5111781"/>
              <a:gd name="connsiteX4502" fmla="*/ 4000873 w 4817326"/>
              <a:gd name="connsiteY4502" fmla="*/ 1985929 h 5111781"/>
              <a:gd name="connsiteX4503" fmla="*/ 3934760 w 4817326"/>
              <a:gd name="connsiteY4503" fmla="*/ 1987357 h 5111781"/>
              <a:gd name="connsiteX4504" fmla="*/ 3930825 w 4817326"/>
              <a:gd name="connsiteY4504" fmla="*/ 2006846 h 5111781"/>
              <a:gd name="connsiteX4505" fmla="*/ 3847435 w 4817326"/>
              <a:gd name="connsiteY4505" fmla="*/ 2016725 h 5111781"/>
              <a:gd name="connsiteX4506" fmla="*/ 3847014 w 4817326"/>
              <a:gd name="connsiteY4506" fmla="*/ 2017821 h 5111781"/>
              <a:gd name="connsiteX4507" fmla="*/ 3846491 w 4817326"/>
              <a:gd name="connsiteY4507" fmla="*/ 2019191 h 5111781"/>
              <a:gd name="connsiteX4508" fmla="*/ 3846315 w 4817326"/>
              <a:gd name="connsiteY4508" fmla="*/ 2019649 h 5111781"/>
              <a:gd name="connsiteX4509" fmla="*/ 3846176 w 4817326"/>
              <a:gd name="connsiteY4509" fmla="*/ 2020014 h 5111781"/>
              <a:gd name="connsiteX4510" fmla="*/ 3846491 w 4817326"/>
              <a:gd name="connsiteY4510" fmla="*/ 2019191 h 5111781"/>
              <a:gd name="connsiteX4511" fmla="*/ 3847435 w 4817326"/>
              <a:gd name="connsiteY4511" fmla="*/ 2016725 h 5111781"/>
              <a:gd name="connsiteX4512" fmla="*/ 3916948 w 4817326"/>
              <a:gd name="connsiteY4512" fmla="*/ 2015584 h 5111781"/>
              <a:gd name="connsiteX4513" fmla="*/ 4025180 w 4817326"/>
              <a:gd name="connsiteY4513" fmla="*/ 2017306 h 5111781"/>
              <a:gd name="connsiteX4514" fmla="*/ 3945384 w 4817326"/>
              <a:gd name="connsiteY4514" fmla="*/ 2036161 h 5111781"/>
              <a:gd name="connsiteX4515" fmla="*/ 3983145 w 4817326"/>
              <a:gd name="connsiteY4515" fmla="*/ 2050712 h 5111781"/>
              <a:gd name="connsiteX4516" fmla="*/ 3926850 w 4817326"/>
              <a:gd name="connsiteY4516" fmla="*/ 2055551 h 5111781"/>
              <a:gd name="connsiteX4517" fmla="*/ 3870556 w 4817326"/>
              <a:gd name="connsiteY4517" fmla="*/ 2060391 h 5111781"/>
              <a:gd name="connsiteX4518" fmla="*/ 3941869 w 4817326"/>
              <a:gd name="connsiteY4518" fmla="*/ 2063739 h 5111781"/>
              <a:gd name="connsiteX4519" fmla="*/ 3932225 w 4817326"/>
              <a:gd name="connsiteY4519" fmla="*/ 2067652 h 5111781"/>
              <a:gd name="connsiteX4520" fmla="*/ 3928002 w 4817326"/>
              <a:gd name="connsiteY4520" fmla="*/ 2069031 h 5111781"/>
              <a:gd name="connsiteX4521" fmla="*/ 3869873 w 4817326"/>
              <a:gd name="connsiteY4521" fmla="*/ 2062180 h 5111781"/>
              <a:gd name="connsiteX4522" fmla="*/ 3841937 w 4817326"/>
              <a:gd name="connsiteY4522" fmla="*/ 2058889 h 5111781"/>
              <a:gd name="connsiteX4523" fmla="*/ 3841937 w 4817326"/>
              <a:gd name="connsiteY4523" fmla="*/ 2058889 h 5111781"/>
              <a:gd name="connsiteX4524" fmla="*/ 3886426 w 4817326"/>
              <a:gd name="connsiteY4524" fmla="*/ 2069829 h 5111781"/>
              <a:gd name="connsiteX4525" fmla="*/ 3915030 w 4817326"/>
              <a:gd name="connsiteY4525" fmla="*/ 2074380 h 5111781"/>
              <a:gd name="connsiteX4526" fmla="*/ 3912332 w 4817326"/>
              <a:gd name="connsiteY4526" fmla="*/ 2077051 h 5111781"/>
              <a:gd name="connsiteX4527" fmla="*/ 3936137 w 4817326"/>
              <a:gd name="connsiteY4527" fmla="*/ 2078740 h 5111781"/>
              <a:gd name="connsiteX4528" fmla="*/ 3941779 w 4817326"/>
              <a:gd name="connsiteY4528" fmla="*/ 2078660 h 5111781"/>
              <a:gd name="connsiteX4529" fmla="*/ 3975104 w 4817326"/>
              <a:gd name="connsiteY4529" fmla="*/ 2084034 h 5111781"/>
              <a:gd name="connsiteX4530" fmla="*/ 4019419 w 4817326"/>
              <a:gd name="connsiteY4530" fmla="*/ 2095233 h 5111781"/>
              <a:gd name="connsiteX4531" fmla="*/ 4013320 w 4817326"/>
              <a:gd name="connsiteY4531" fmla="*/ 2094908 h 5111781"/>
              <a:gd name="connsiteX4532" fmla="*/ 4087655 w 4817326"/>
              <a:gd name="connsiteY4532" fmla="*/ 2108196 h 5111781"/>
              <a:gd name="connsiteX4533" fmla="*/ 4182822 w 4817326"/>
              <a:gd name="connsiteY4533" fmla="*/ 2127323 h 5111781"/>
              <a:gd name="connsiteX4534" fmla="*/ 4070443 w 4817326"/>
              <a:gd name="connsiteY4534" fmla="*/ 2109704 h 5111781"/>
              <a:gd name="connsiteX4535" fmla="*/ 4032524 w 4817326"/>
              <a:gd name="connsiteY4535" fmla="*/ 2105077 h 5111781"/>
              <a:gd name="connsiteX4536" fmla="*/ 4034952 w 4817326"/>
              <a:gd name="connsiteY4536" fmla="*/ 2109651 h 5111781"/>
              <a:gd name="connsiteX4537" fmla="*/ 4036417 w 4817326"/>
              <a:gd name="connsiteY4537" fmla="*/ 2110293 h 5111781"/>
              <a:gd name="connsiteX4538" fmla="*/ 4048287 w 4817326"/>
              <a:gd name="connsiteY4538" fmla="*/ 2112203 h 5111781"/>
              <a:gd name="connsiteX4539" fmla="*/ 4043180 w 4817326"/>
              <a:gd name="connsiteY4539" fmla="*/ 2112678 h 5111781"/>
              <a:gd name="connsiteX4540" fmla="*/ 4042063 w 4817326"/>
              <a:gd name="connsiteY4540" fmla="*/ 2112764 h 5111781"/>
              <a:gd name="connsiteX4541" fmla="*/ 4044659 w 4817326"/>
              <a:gd name="connsiteY4541" fmla="*/ 2113899 h 5111781"/>
              <a:gd name="connsiteX4542" fmla="*/ 4064618 w 4817326"/>
              <a:gd name="connsiteY4542" fmla="*/ 2118457 h 5111781"/>
              <a:gd name="connsiteX4543" fmla="*/ 4314869 w 4817326"/>
              <a:gd name="connsiteY4543" fmla="*/ 2165339 h 5111781"/>
              <a:gd name="connsiteX4544" fmla="*/ 4081514 w 4817326"/>
              <a:gd name="connsiteY4544" fmla="*/ 2129700 h 5111781"/>
              <a:gd name="connsiteX4545" fmla="*/ 4063785 w 4817326"/>
              <a:gd name="connsiteY4545" fmla="*/ 2130532 h 5111781"/>
              <a:gd name="connsiteX4546" fmla="*/ 4079675 w 4817326"/>
              <a:gd name="connsiteY4546" fmla="*/ 2132464 h 5111781"/>
              <a:gd name="connsiteX4547" fmla="*/ 4208092 w 4817326"/>
              <a:gd name="connsiteY4547" fmla="*/ 2157100 h 5111781"/>
              <a:gd name="connsiteX4548" fmla="*/ 4290062 w 4817326"/>
              <a:gd name="connsiteY4548" fmla="*/ 2174775 h 5111781"/>
              <a:gd name="connsiteX4549" fmla="*/ 4278076 w 4817326"/>
              <a:gd name="connsiteY4549" fmla="*/ 2175728 h 5111781"/>
              <a:gd name="connsiteX4550" fmla="*/ 4277554 w 4817326"/>
              <a:gd name="connsiteY4550" fmla="*/ 2175824 h 5111781"/>
              <a:gd name="connsiteX4551" fmla="*/ 4273892 w 4817326"/>
              <a:gd name="connsiteY4551" fmla="*/ 2175296 h 5111781"/>
              <a:gd name="connsiteX4552" fmla="*/ 4215785 w 4817326"/>
              <a:gd name="connsiteY4552" fmla="*/ 2165209 h 5111781"/>
              <a:gd name="connsiteX4553" fmla="*/ 4254327 w 4817326"/>
              <a:gd name="connsiteY4553" fmla="*/ 2178893 h 5111781"/>
              <a:gd name="connsiteX4554" fmla="*/ 4258498 w 4817326"/>
              <a:gd name="connsiteY4554" fmla="*/ 2179529 h 5111781"/>
              <a:gd name="connsiteX4555" fmla="*/ 4254572 w 4817326"/>
              <a:gd name="connsiteY4555" fmla="*/ 2184357 h 5111781"/>
              <a:gd name="connsiteX4556" fmla="*/ 4268704 w 4817326"/>
              <a:gd name="connsiteY4556" fmla="*/ 2185291 h 5111781"/>
              <a:gd name="connsiteX4557" fmla="*/ 4285723 w 4817326"/>
              <a:gd name="connsiteY4557" fmla="*/ 2184274 h 5111781"/>
              <a:gd name="connsiteX4558" fmla="*/ 4297236 w 4817326"/>
              <a:gd name="connsiteY4558" fmla="*/ 2186841 h 5111781"/>
              <a:gd name="connsiteX4559" fmla="*/ 4259401 w 4817326"/>
              <a:gd name="connsiteY4559" fmla="*/ 2186256 h 5111781"/>
              <a:gd name="connsiteX4560" fmla="*/ 4039165 w 4817326"/>
              <a:gd name="connsiteY4560" fmla="*/ 2146718 h 5111781"/>
              <a:gd name="connsiteX4561" fmla="*/ 4009695 w 4817326"/>
              <a:gd name="connsiteY4561" fmla="*/ 2141303 h 5111781"/>
              <a:gd name="connsiteX4562" fmla="*/ 3998029 w 4817326"/>
              <a:gd name="connsiteY4562" fmla="*/ 2139292 h 5111781"/>
              <a:gd name="connsiteX4563" fmla="*/ 3998646 w 4817326"/>
              <a:gd name="connsiteY4563" fmla="*/ 2139987 h 5111781"/>
              <a:gd name="connsiteX4564" fmla="*/ 4004402 w 4817326"/>
              <a:gd name="connsiteY4564" fmla="*/ 2147088 h 5111781"/>
              <a:gd name="connsiteX4565" fmla="*/ 4005455 w 4817326"/>
              <a:gd name="connsiteY4565" fmla="*/ 2149765 h 5111781"/>
              <a:gd name="connsiteX4566" fmla="*/ 4054546 w 4817326"/>
              <a:gd name="connsiteY4566" fmla="*/ 2159196 h 5111781"/>
              <a:gd name="connsiteX4567" fmla="*/ 4143801 w 4817326"/>
              <a:gd name="connsiteY4567" fmla="*/ 2175136 h 5111781"/>
              <a:gd name="connsiteX4568" fmla="*/ 4211738 w 4817326"/>
              <a:gd name="connsiteY4568" fmla="*/ 2187109 h 5111781"/>
              <a:gd name="connsiteX4569" fmla="*/ 4191057 w 4817326"/>
              <a:gd name="connsiteY4569" fmla="*/ 2190713 h 5111781"/>
              <a:gd name="connsiteX4570" fmla="*/ 4187108 w 4817326"/>
              <a:gd name="connsiteY4570" fmla="*/ 2189744 h 5111781"/>
              <a:gd name="connsiteX4571" fmla="*/ 4180298 w 4817326"/>
              <a:gd name="connsiteY4571" fmla="*/ 2191310 h 5111781"/>
              <a:gd name="connsiteX4572" fmla="*/ 4138000 w 4817326"/>
              <a:gd name="connsiteY4572" fmla="*/ 2196996 h 5111781"/>
              <a:gd name="connsiteX4573" fmla="*/ 4098130 w 4817326"/>
              <a:gd name="connsiteY4573" fmla="*/ 2201751 h 5111781"/>
              <a:gd name="connsiteX4574" fmla="*/ 4092353 w 4817326"/>
              <a:gd name="connsiteY4574" fmla="*/ 2202664 h 5111781"/>
              <a:gd name="connsiteX4575" fmla="*/ 4048517 w 4817326"/>
              <a:gd name="connsiteY4575" fmla="*/ 2196170 h 5111781"/>
              <a:gd name="connsiteX4576" fmla="*/ 4102459 w 4817326"/>
              <a:gd name="connsiteY4576" fmla="*/ 2195023 h 5111781"/>
              <a:gd name="connsiteX4577" fmla="*/ 4165769 w 4817326"/>
              <a:gd name="connsiteY4577" fmla="*/ 2186395 h 5111781"/>
              <a:gd name="connsiteX4578" fmla="*/ 4173427 w 4817326"/>
              <a:gd name="connsiteY4578" fmla="*/ 2186145 h 5111781"/>
              <a:gd name="connsiteX4579" fmla="*/ 4172977 w 4817326"/>
              <a:gd name="connsiteY4579" fmla="*/ 2186007 h 5111781"/>
              <a:gd name="connsiteX4580" fmla="*/ 4171288 w 4817326"/>
              <a:gd name="connsiteY4580" fmla="*/ 2185451 h 5111781"/>
              <a:gd name="connsiteX4581" fmla="*/ 4021611 w 4817326"/>
              <a:gd name="connsiteY4581" fmla="*/ 2162871 h 5111781"/>
              <a:gd name="connsiteX4582" fmla="*/ 3992428 w 4817326"/>
              <a:gd name="connsiteY4582" fmla="*/ 2157882 h 5111781"/>
              <a:gd name="connsiteX4583" fmla="*/ 3980868 w 4817326"/>
              <a:gd name="connsiteY4583" fmla="*/ 2160331 h 5111781"/>
              <a:gd name="connsiteX4584" fmla="*/ 3976980 w 4817326"/>
              <a:gd name="connsiteY4584" fmla="*/ 2160990 h 5111781"/>
              <a:gd name="connsiteX4585" fmla="*/ 3986013 w 4817326"/>
              <a:gd name="connsiteY4585" fmla="*/ 2162913 h 5111781"/>
              <a:gd name="connsiteX4586" fmla="*/ 4001807 w 4817326"/>
              <a:gd name="connsiteY4586" fmla="*/ 2167056 h 5111781"/>
              <a:gd name="connsiteX4587" fmla="*/ 3975842 w 4817326"/>
              <a:gd name="connsiteY4587" fmla="*/ 2165669 h 5111781"/>
              <a:gd name="connsiteX4588" fmla="*/ 3962277 w 4817326"/>
              <a:gd name="connsiteY4588" fmla="*/ 2163345 h 5111781"/>
              <a:gd name="connsiteX4589" fmla="*/ 3937912 w 4817326"/>
              <a:gd name="connsiteY4589" fmla="*/ 2166666 h 5111781"/>
              <a:gd name="connsiteX4590" fmla="*/ 3919974 w 4817326"/>
              <a:gd name="connsiteY4590" fmla="*/ 2168537 h 5111781"/>
              <a:gd name="connsiteX4591" fmla="*/ 3911606 w 4817326"/>
              <a:gd name="connsiteY4591" fmla="*/ 2172575 h 5111781"/>
              <a:gd name="connsiteX4592" fmla="*/ 3914464 w 4817326"/>
              <a:gd name="connsiteY4592" fmla="*/ 2174283 h 5111781"/>
              <a:gd name="connsiteX4593" fmla="*/ 3919596 w 4817326"/>
              <a:gd name="connsiteY4593" fmla="*/ 2175130 h 5111781"/>
              <a:gd name="connsiteX4594" fmla="*/ 3927755 w 4817326"/>
              <a:gd name="connsiteY4594" fmla="*/ 2175747 h 5111781"/>
              <a:gd name="connsiteX4595" fmla="*/ 3999729 w 4817326"/>
              <a:gd name="connsiteY4595" fmla="*/ 2178898 h 5111781"/>
              <a:gd name="connsiteX4596" fmla="*/ 3988779 w 4817326"/>
              <a:gd name="connsiteY4596" fmla="*/ 2184811 h 5111781"/>
              <a:gd name="connsiteX4597" fmla="*/ 3982069 w 4817326"/>
              <a:gd name="connsiteY4597" fmla="*/ 2186382 h 5111781"/>
              <a:gd name="connsiteX4598" fmla="*/ 3975284 w 4817326"/>
              <a:gd name="connsiteY4598" fmla="*/ 2185385 h 5111781"/>
              <a:gd name="connsiteX4599" fmla="*/ 4008816 w 4817326"/>
              <a:gd name="connsiteY4599" fmla="*/ 2192325 h 5111781"/>
              <a:gd name="connsiteX4600" fmla="*/ 3855784 w 4817326"/>
              <a:gd name="connsiteY4600" fmla="*/ 2170691 h 5111781"/>
              <a:gd name="connsiteX4601" fmla="*/ 3841613 w 4817326"/>
              <a:gd name="connsiteY4601" fmla="*/ 2169639 h 5111781"/>
              <a:gd name="connsiteX4602" fmla="*/ 3847986 w 4817326"/>
              <a:gd name="connsiteY4602" fmla="*/ 2171254 h 5111781"/>
              <a:gd name="connsiteX4603" fmla="*/ 3867685 w 4817326"/>
              <a:gd name="connsiteY4603" fmla="*/ 2175058 h 5111781"/>
              <a:gd name="connsiteX4604" fmla="*/ 3964912 w 4817326"/>
              <a:gd name="connsiteY4604" fmla="*/ 2189324 h 5111781"/>
              <a:gd name="connsiteX4605" fmla="*/ 3967481 w 4817326"/>
              <a:gd name="connsiteY4605" fmla="*/ 2189793 h 5111781"/>
              <a:gd name="connsiteX4606" fmla="*/ 3967304 w 4817326"/>
              <a:gd name="connsiteY4606" fmla="*/ 2189834 h 5111781"/>
              <a:gd name="connsiteX4607" fmla="*/ 3964803 w 4817326"/>
              <a:gd name="connsiteY4607" fmla="*/ 2193702 h 5111781"/>
              <a:gd name="connsiteX4608" fmla="*/ 3996476 w 4817326"/>
              <a:gd name="connsiteY4608" fmla="*/ 2195094 h 5111781"/>
              <a:gd name="connsiteX4609" fmla="*/ 4055981 w 4817326"/>
              <a:gd name="connsiteY4609" fmla="*/ 2205972 h 5111781"/>
              <a:gd name="connsiteX4610" fmla="*/ 4064275 w 4817326"/>
              <a:gd name="connsiteY4610" fmla="*/ 2207129 h 5111781"/>
              <a:gd name="connsiteX4611" fmla="*/ 4036201 w 4817326"/>
              <a:gd name="connsiteY4611" fmla="*/ 2211759 h 5111781"/>
              <a:gd name="connsiteX4612" fmla="*/ 4025008 w 4817326"/>
              <a:gd name="connsiteY4612" fmla="*/ 2213403 h 5111781"/>
              <a:gd name="connsiteX4613" fmla="*/ 4036308 w 4817326"/>
              <a:gd name="connsiteY4613" fmla="*/ 2216146 h 5111781"/>
              <a:gd name="connsiteX4614" fmla="*/ 4038702 w 4817326"/>
              <a:gd name="connsiteY4614" fmla="*/ 2224842 h 5111781"/>
              <a:gd name="connsiteX4615" fmla="*/ 3980908 w 4817326"/>
              <a:gd name="connsiteY4615" fmla="*/ 2219124 h 5111781"/>
              <a:gd name="connsiteX4616" fmla="*/ 3965696 w 4817326"/>
              <a:gd name="connsiteY4616" fmla="*/ 2220853 h 5111781"/>
              <a:gd name="connsiteX4617" fmla="*/ 3945829 w 4817326"/>
              <a:gd name="connsiteY4617" fmla="*/ 2223894 h 5111781"/>
              <a:gd name="connsiteX4618" fmla="*/ 3982960 w 4817326"/>
              <a:gd name="connsiteY4618" fmla="*/ 2229207 h 5111781"/>
              <a:gd name="connsiteX4619" fmla="*/ 3992452 w 4817326"/>
              <a:gd name="connsiteY4619" fmla="*/ 2230559 h 5111781"/>
              <a:gd name="connsiteX4620" fmla="*/ 3999894 w 4817326"/>
              <a:gd name="connsiteY4620" fmla="*/ 2229435 h 5111781"/>
              <a:gd name="connsiteX4621" fmla="*/ 4029621 w 4817326"/>
              <a:gd name="connsiteY4621" fmla="*/ 2232430 h 5111781"/>
              <a:gd name="connsiteX4622" fmla="*/ 4023063 w 4817326"/>
              <a:gd name="connsiteY4622" fmla="*/ 2232887 h 5111781"/>
              <a:gd name="connsiteX4623" fmla="*/ 4018406 w 4817326"/>
              <a:gd name="connsiteY4623" fmla="*/ 2234254 h 5111781"/>
              <a:gd name="connsiteX4624" fmla="*/ 4037870 w 4817326"/>
              <a:gd name="connsiteY4624" fmla="*/ 2237024 h 5111781"/>
              <a:gd name="connsiteX4625" fmla="*/ 4013168 w 4817326"/>
              <a:gd name="connsiteY4625" fmla="*/ 2242733 h 5111781"/>
              <a:gd name="connsiteX4626" fmla="*/ 4050739 w 4817326"/>
              <a:gd name="connsiteY4626" fmla="*/ 2248594 h 5111781"/>
              <a:gd name="connsiteX4627" fmla="*/ 4087003 w 4817326"/>
              <a:gd name="connsiteY4627" fmla="*/ 2244841 h 5111781"/>
              <a:gd name="connsiteX4628" fmla="*/ 4111867 w 4817326"/>
              <a:gd name="connsiteY4628" fmla="*/ 2248937 h 5111781"/>
              <a:gd name="connsiteX4629" fmla="*/ 4114870 w 4817326"/>
              <a:gd name="connsiteY4629" fmla="*/ 2249419 h 5111781"/>
              <a:gd name="connsiteX4630" fmla="*/ 4100451 w 4817326"/>
              <a:gd name="connsiteY4630" fmla="*/ 2251794 h 5111781"/>
              <a:gd name="connsiteX4631" fmla="*/ 4043209 w 4817326"/>
              <a:gd name="connsiteY4631" fmla="*/ 2259109 h 5111781"/>
              <a:gd name="connsiteX4632" fmla="*/ 4010596 w 4817326"/>
              <a:gd name="connsiteY4632" fmla="*/ 2261773 h 5111781"/>
              <a:gd name="connsiteX4633" fmla="*/ 3986265 w 4817326"/>
              <a:gd name="connsiteY4633" fmla="*/ 2262969 h 5111781"/>
              <a:gd name="connsiteX4634" fmla="*/ 3986408 w 4817326"/>
              <a:gd name="connsiteY4634" fmla="*/ 2264508 h 5111781"/>
              <a:gd name="connsiteX4635" fmla="*/ 3986738 w 4817326"/>
              <a:gd name="connsiteY4635" fmla="*/ 2269583 h 5111781"/>
              <a:gd name="connsiteX4636" fmla="*/ 4041427 w 4817326"/>
              <a:gd name="connsiteY4636" fmla="*/ 2268943 h 5111781"/>
              <a:gd name="connsiteX4637" fmla="*/ 4040028 w 4817326"/>
              <a:gd name="connsiteY4637" fmla="*/ 2276562 h 5111781"/>
              <a:gd name="connsiteX4638" fmla="*/ 4034860 w 4817326"/>
              <a:gd name="connsiteY4638" fmla="*/ 2277363 h 5111781"/>
              <a:gd name="connsiteX4639" fmla="*/ 4036100 w 4817326"/>
              <a:gd name="connsiteY4639" fmla="*/ 2277710 h 5111781"/>
              <a:gd name="connsiteX4640" fmla="*/ 4060025 w 4817326"/>
              <a:gd name="connsiteY4640" fmla="*/ 2271784 h 5111781"/>
              <a:gd name="connsiteX4641" fmla="*/ 4083297 w 4817326"/>
              <a:gd name="connsiteY4641" fmla="*/ 2278296 h 5111781"/>
              <a:gd name="connsiteX4642" fmla="*/ 4144141 w 4817326"/>
              <a:gd name="connsiteY4642" fmla="*/ 2270745 h 5111781"/>
              <a:gd name="connsiteX4643" fmla="*/ 4113759 w 4817326"/>
              <a:gd name="connsiteY4643" fmla="*/ 2282835 h 5111781"/>
              <a:gd name="connsiteX4644" fmla="*/ 4072065 w 4817326"/>
              <a:gd name="connsiteY4644" fmla="*/ 2287774 h 5111781"/>
              <a:gd name="connsiteX4645" fmla="*/ 4065627 w 4817326"/>
              <a:gd name="connsiteY4645" fmla="*/ 2294275 h 5111781"/>
              <a:gd name="connsiteX4646" fmla="*/ 4060999 w 4817326"/>
              <a:gd name="connsiteY4646" fmla="*/ 2297340 h 5111781"/>
              <a:gd name="connsiteX4647" fmla="*/ 4070936 w 4817326"/>
              <a:gd name="connsiteY4647" fmla="*/ 2297770 h 5111781"/>
              <a:gd name="connsiteX4648" fmla="*/ 4080330 w 4817326"/>
              <a:gd name="connsiteY4648" fmla="*/ 2300420 h 5111781"/>
              <a:gd name="connsiteX4649" fmla="*/ 4079247 w 4817326"/>
              <a:gd name="connsiteY4649" fmla="*/ 2302154 h 5111781"/>
              <a:gd name="connsiteX4650" fmla="*/ 4078690 w 4817326"/>
              <a:gd name="connsiteY4650" fmla="*/ 2302398 h 5111781"/>
              <a:gd name="connsiteX4651" fmla="*/ 4092054 w 4817326"/>
              <a:gd name="connsiteY4651" fmla="*/ 2301337 h 5111781"/>
              <a:gd name="connsiteX4652" fmla="*/ 4134472 w 4817326"/>
              <a:gd name="connsiteY4652" fmla="*/ 2305236 h 5111781"/>
              <a:gd name="connsiteX4653" fmla="*/ 4177965 w 4817326"/>
              <a:gd name="connsiteY4653" fmla="*/ 2304786 h 5111781"/>
              <a:gd name="connsiteX4654" fmla="*/ 4188630 w 4817326"/>
              <a:gd name="connsiteY4654" fmla="*/ 2324374 h 5111781"/>
              <a:gd name="connsiteX4655" fmla="*/ 4283445 w 4817326"/>
              <a:gd name="connsiteY4655" fmla="*/ 2313709 h 5111781"/>
              <a:gd name="connsiteX4656" fmla="*/ 4319933 w 4817326"/>
              <a:gd name="connsiteY4656" fmla="*/ 2309695 h 5111781"/>
              <a:gd name="connsiteX4657" fmla="*/ 4323913 w 4817326"/>
              <a:gd name="connsiteY4657" fmla="*/ 2311605 h 5111781"/>
              <a:gd name="connsiteX4658" fmla="*/ 4335815 w 4817326"/>
              <a:gd name="connsiteY4658" fmla="*/ 2316041 h 5111781"/>
              <a:gd name="connsiteX4659" fmla="*/ 4324142 w 4817326"/>
              <a:gd name="connsiteY4659" fmla="*/ 2317707 h 5111781"/>
              <a:gd name="connsiteX4660" fmla="*/ 4148924 w 4817326"/>
              <a:gd name="connsiteY4660" fmla="*/ 2342491 h 5111781"/>
              <a:gd name="connsiteX4661" fmla="*/ 4080356 w 4817326"/>
              <a:gd name="connsiteY4661" fmla="*/ 2351866 h 5111781"/>
              <a:gd name="connsiteX4662" fmla="*/ 4029035 w 4817326"/>
              <a:gd name="connsiteY4662" fmla="*/ 2362082 h 5111781"/>
              <a:gd name="connsiteX4663" fmla="*/ 3997386 w 4817326"/>
              <a:gd name="connsiteY4663" fmla="*/ 2369831 h 5111781"/>
              <a:gd name="connsiteX4664" fmla="*/ 3992096 w 4817326"/>
              <a:gd name="connsiteY4664" fmla="*/ 2373313 h 5111781"/>
              <a:gd name="connsiteX4665" fmla="*/ 3989967 w 4817326"/>
              <a:gd name="connsiteY4665" fmla="*/ 2375096 h 5111781"/>
              <a:gd name="connsiteX4666" fmla="*/ 4017402 w 4817326"/>
              <a:gd name="connsiteY4666" fmla="*/ 2380617 h 5111781"/>
              <a:gd name="connsiteX4667" fmla="*/ 4030386 w 4817326"/>
              <a:gd name="connsiteY4667" fmla="*/ 2384577 h 5111781"/>
              <a:gd name="connsiteX4668" fmla="*/ 4030467 w 4817326"/>
              <a:gd name="connsiteY4668" fmla="*/ 2384568 h 5111781"/>
              <a:gd name="connsiteX4669" fmla="*/ 4088267 w 4817326"/>
              <a:gd name="connsiteY4669" fmla="*/ 2378657 h 5111781"/>
              <a:gd name="connsiteX4670" fmla="*/ 4164130 w 4817326"/>
              <a:gd name="connsiteY4670" fmla="*/ 2379292 h 5111781"/>
              <a:gd name="connsiteX4671" fmla="*/ 4179150 w 4817326"/>
              <a:gd name="connsiteY4671" fmla="*/ 2387480 h 5111781"/>
              <a:gd name="connsiteX4672" fmla="*/ 4262313 w 4817326"/>
              <a:gd name="connsiteY4672" fmla="*/ 2378203 h 5111781"/>
              <a:gd name="connsiteX4673" fmla="*/ 4240945 w 4817326"/>
              <a:gd name="connsiteY4673" fmla="*/ 2388166 h 5111781"/>
              <a:gd name="connsiteX4674" fmla="*/ 4241917 w 4817326"/>
              <a:gd name="connsiteY4674" fmla="*/ 2386315 h 5111781"/>
              <a:gd name="connsiteX4675" fmla="*/ 4245492 w 4817326"/>
              <a:gd name="connsiteY4675" fmla="*/ 2385453 h 5111781"/>
              <a:gd name="connsiteX4676" fmla="*/ 4242542 w 4817326"/>
              <a:gd name="connsiteY4676" fmla="*/ 2385126 h 5111781"/>
              <a:gd name="connsiteX4677" fmla="*/ 4241917 w 4817326"/>
              <a:gd name="connsiteY4677" fmla="*/ 2386315 h 5111781"/>
              <a:gd name="connsiteX4678" fmla="*/ 4235346 w 4817326"/>
              <a:gd name="connsiteY4678" fmla="*/ 2387901 h 5111781"/>
              <a:gd name="connsiteX4679" fmla="*/ 4230951 w 4817326"/>
              <a:gd name="connsiteY4679" fmla="*/ 2387694 h 5111781"/>
              <a:gd name="connsiteX4680" fmla="*/ 4226116 w 4817326"/>
              <a:gd name="connsiteY4680" fmla="*/ 2388666 h 5111781"/>
              <a:gd name="connsiteX4681" fmla="*/ 4213508 w 4817326"/>
              <a:gd name="connsiteY4681" fmla="*/ 2401743 h 5111781"/>
              <a:gd name="connsiteX4682" fmla="*/ 4133518 w 4817326"/>
              <a:gd name="connsiteY4682" fmla="*/ 2411909 h 5111781"/>
              <a:gd name="connsiteX4683" fmla="*/ 4122816 w 4817326"/>
              <a:gd name="connsiteY4683" fmla="*/ 2421535 h 5111781"/>
              <a:gd name="connsiteX4684" fmla="*/ 4051166 w 4817326"/>
              <a:gd name="connsiteY4684" fmla="*/ 2429789 h 5111781"/>
              <a:gd name="connsiteX4685" fmla="*/ 4036238 w 4817326"/>
              <a:gd name="connsiteY4685" fmla="*/ 2431343 h 5111781"/>
              <a:gd name="connsiteX4686" fmla="*/ 4040045 w 4817326"/>
              <a:gd name="connsiteY4686" fmla="*/ 2433489 h 5111781"/>
              <a:gd name="connsiteX4687" fmla="*/ 4047606 w 4817326"/>
              <a:gd name="connsiteY4687" fmla="*/ 2435031 h 5111781"/>
              <a:gd name="connsiteX4688" fmla="*/ 3983288 w 4817326"/>
              <a:gd name="connsiteY4688" fmla="*/ 2433441 h 5111781"/>
              <a:gd name="connsiteX4689" fmla="*/ 3982913 w 4817326"/>
              <a:gd name="connsiteY4689" fmla="*/ 2433087 h 5111781"/>
              <a:gd name="connsiteX4690" fmla="*/ 3981082 w 4817326"/>
              <a:gd name="connsiteY4690" fmla="*/ 2433195 h 5111781"/>
              <a:gd name="connsiteX4691" fmla="*/ 3983288 w 4817326"/>
              <a:gd name="connsiteY4691" fmla="*/ 2433441 h 5111781"/>
              <a:gd name="connsiteX4692" fmla="*/ 3984856 w 4817326"/>
              <a:gd name="connsiteY4692" fmla="*/ 2436852 h 5111781"/>
              <a:gd name="connsiteX4693" fmla="*/ 3965397 w 4817326"/>
              <a:gd name="connsiteY4693" fmla="*/ 2437354 h 5111781"/>
              <a:gd name="connsiteX4694" fmla="*/ 3952816 w 4817326"/>
              <a:gd name="connsiteY4694" fmla="*/ 2435231 h 5111781"/>
              <a:gd name="connsiteX4695" fmla="*/ 3931615 w 4817326"/>
              <a:gd name="connsiteY4695" fmla="*/ 2437777 h 5111781"/>
              <a:gd name="connsiteX4696" fmla="*/ 3921757 w 4817326"/>
              <a:gd name="connsiteY4696" fmla="*/ 2443655 h 5111781"/>
              <a:gd name="connsiteX4697" fmla="*/ 4013823 w 4817326"/>
              <a:gd name="connsiteY4697" fmla="*/ 2440190 h 5111781"/>
              <a:gd name="connsiteX4698" fmla="*/ 4249236 w 4817326"/>
              <a:gd name="connsiteY4698" fmla="*/ 2421620 h 5111781"/>
              <a:gd name="connsiteX4699" fmla="*/ 4368865 w 4817326"/>
              <a:gd name="connsiteY4699" fmla="*/ 2406090 h 5111781"/>
              <a:gd name="connsiteX4700" fmla="*/ 4376954 w 4817326"/>
              <a:gd name="connsiteY4700" fmla="*/ 2408717 h 5111781"/>
              <a:gd name="connsiteX4701" fmla="*/ 4396247 w 4817326"/>
              <a:gd name="connsiteY4701" fmla="*/ 2413728 h 5111781"/>
              <a:gd name="connsiteX4702" fmla="*/ 4358883 w 4817326"/>
              <a:gd name="connsiteY4702" fmla="*/ 2421166 h 5111781"/>
              <a:gd name="connsiteX4703" fmla="*/ 4328083 w 4817326"/>
              <a:gd name="connsiteY4703" fmla="*/ 2425168 h 5111781"/>
              <a:gd name="connsiteX4704" fmla="*/ 4327023 w 4817326"/>
              <a:gd name="connsiteY4704" fmla="*/ 2426647 h 5111781"/>
              <a:gd name="connsiteX4705" fmla="*/ 4326495 w 4817326"/>
              <a:gd name="connsiteY4705" fmla="*/ 2427386 h 5111781"/>
              <a:gd name="connsiteX4706" fmla="*/ 4325257 w 4817326"/>
              <a:gd name="connsiteY4706" fmla="*/ 2429111 h 5111781"/>
              <a:gd name="connsiteX4707" fmla="*/ 4324905 w 4817326"/>
              <a:gd name="connsiteY4707" fmla="*/ 2429603 h 5111781"/>
              <a:gd name="connsiteX4708" fmla="*/ 4326495 w 4817326"/>
              <a:gd name="connsiteY4708" fmla="*/ 2427386 h 5111781"/>
              <a:gd name="connsiteX4709" fmla="*/ 4328083 w 4817326"/>
              <a:gd name="connsiteY4709" fmla="*/ 2425168 h 5111781"/>
              <a:gd name="connsiteX4710" fmla="*/ 4358883 w 4817326"/>
              <a:gd name="connsiteY4710" fmla="*/ 2421166 h 5111781"/>
              <a:gd name="connsiteX4711" fmla="*/ 4395631 w 4817326"/>
              <a:gd name="connsiteY4711" fmla="*/ 2419397 h 5111781"/>
              <a:gd name="connsiteX4712" fmla="*/ 4394251 w 4817326"/>
              <a:gd name="connsiteY4712" fmla="*/ 2428203 h 5111781"/>
              <a:gd name="connsiteX4713" fmla="*/ 4389260 w 4817326"/>
              <a:gd name="connsiteY4713" fmla="*/ 2424880 h 5111781"/>
              <a:gd name="connsiteX4714" fmla="*/ 4394251 w 4817326"/>
              <a:gd name="connsiteY4714" fmla="*/ 2428203 h 5111781"/>
              <a:gd name="connsiteX4715" fmla="*/ 4406813 w 4817326"/>
              <a:gd name="connsiteY4715" fmla="*/ 2430480 h 5111781"/>
              <a:gd name="connsiteX4716" fmla="*/ 4371516 w 4817326"/>
              <a:gd name="connsiteY4716" fmla="*/ 2436457 h 5111781"/>
              <a:gd name="connsiteX4717" fmla="*/ 4360363 w 4817326"/>
              <a:gd name="connsiteY4717" fmla="*/ 2436591 h 5111781"/>
              <a:gd name="connsiteX4718" fmla="*/ 4355115 w 4817326"/>
              <a:gd name="connsiteY4718" fmla="*/ 2435394 h 5111781"/>
              <a:gd name="connsiteX4719" fmla="*/ 4356307 w 4817326"/>
              <a:gd name="connsiteY4719" fmla="*/ 2439033 h 5111781"/>
              <a:gd name="connsiteX4720" fmla="*/ 4309080 w 4817326"/>
              <a:gd name="connsiteY4720" fmla="*/ 2447030 h 5111781"/>
              <a:gd name="connsiteX4721" fmla="*/ 4294864 w 4817326"/>
              <a:gd name="connsiteY4721" fmla="*/ 2445181 h 5111781"/>
              <a:gd name="connsiteX4722" fmla="*/ 4262560 w 4817326"/>
              <a:gd name="connsiteY4722" fmla="*/ 2439607 h 5111781"/>
              <a:gd name="connsiteX4723" fmla="*/ 4222800 w 4817326"/>
              <a:gd name="connsiteY4723" fmla="*/ 2437742 h 5111781"/>
              <a:gd name="connsiteX4724" fmla="*/ 4290046 w 4817326"/>
              <a:gd name="connsiteY4724" fmla="*/ 2449921 h 5111781"/>
              <a:gd name="connsiteX4725" fmla="*/ 4290777 w 4817326"/>
              <a:gd name="connsiteY4725" fmla="*/ 2450129 h 5111781"/>
              <a:gd name="connsiteX4726" fmla="*/ 4277902 w 4817326"/>
              <a:gd name="connsiteY4726" fmla="*/ 2452309 h 5111781"/>
              <a:gd name="connsiteX4727" fmla="*/ 4052920 w 4817326"/>
              <a:gd name="connsiteY4727" fmla="*/ 2480354 h 5111781"/>
              <a:gd name="connsiteX4728" fmla="*/ 4080716 w 4817326"/>
              <a:gd name="connsiteY4728" fmla="*/ 2482154 h 5111781"/>
              <a:gd name="connsiteX4729" fmla="*/ 4069224 w 4817326"/>
              <a:gd name="connsiteY4729" fmla="*/ 2487901 h 5111781"/>
              <a:gd name="connsiteX4730" fmla="*/ 3999960 w 4817326"/>
              <a:gd name="connsiteY4730" fmla="*/ 2479556 h 5111781"/>
              <a:gd name="connsiteX4731" fmla="*/ 4051320 w 4817326"/>
              <a:gd name="connsiteY4731" fmla="*/ 2491091 h 5111781"/>
              <a:gd name="connsiteX4732" fmla="*/ 4047981 w 4817326"/>
              <a:gd name="connsiteY4732" fmla="*/ 2491604 h 5111781"/>
              <a:gd name="connsiteX4733" fmla="*/ 3970372 w 4817326"/>
              <a:gd name="connsiteY4733" fmla="*/ 2506409 h 5111781"/>
              <a:gd name="connsiteX4734" fmla="*/ 4083380 w 4817326"/>
              <a:gd name="connsiteY4734" fmla="*/ 2504820 h 5111781"/>
              <a:gd name="connsiteX4735" fmla="*/ 4074474 w 4817326"/>
              <a:gd name="connsiteY4735" fmla="*/ 2518933 h 5111781"/>
              <a:gd name="connsiteX4736" fmla="*/ 4087699 w 4817326"/>
              <a:gd name="connsiteY4736" fmla="*/ 2522634 h 5111781"/>
              <a:gd name="connsiteX4737" fmla="*/ 4030027 w 4817326"/>
              <a:gd name="connsiteY4737" fmla="*/ 2531072 h 5111781"/>
              <a:gd name="connsiteX4738" fmla="*/ 3970561 w 4817326"/>
              <a:gd name="connsiteY4738" fmla="*/ 2535024 h 5111781"/>
              <a:gd name="connsiteX4739" fmla="*/ 3963029 w 4817326"/>
              <a:gd name="connsiteY4739" fmla="*/ 2545538 h 5111781"/>
              <a:gd name="connsiteX4740" fmla="*/ 3893937 w 4817326"/>
              <a:gd name="connsiteY4740" fmla="*/ 2554766 h 5111781"/>
              <a:gd name="connsiteX4741" fmla="*/ 3949046 w 4817326"/>
              <a:gd name="connsiteY4741" fmla="*/ 2562215 h 5111781"/>
              <a:gd name="connsiteX4742" fmla="*/ 4023113 w 4817326"/>
              <a:gd name="connsiteY4742" fmla="*/ 2558365 h 5111781"/>
              <a:gd name="connsiteX4743" fmla="*/ 4168489 w 4817326"/>
              <a:gd name="connsiteY4743" fmla="*/ 2557860 h 5111781"/>
              <a:gd name="connsiteX4744" fmla="*/ 4029032 w 4817326"/>
              <a:gd name="connsiteY4744" fmla="*/ 2571977 h 5111781"/>
              <a:gd name="connsiteX4745" fmla="*/ 3962882 w 4817326"/>
              <a:gd name="connsiteY4745" fmla="*/ 2582692 h 5111781"/>
              <a:gd name="connsiteX4746" fmla="*/ 3947630 w 4817326"/>
              <a:gd name="connsiteY4746" fmla="*/ 2595030 h 5111781"/>
              <a:gd name="connsiteX4747" fmla="*/ 3881518 w 4817326"/>
              <a:gd name="connsiteY4747" fmla="*/ 2596459 h 5111781"/>
              <a:gd name="connsiteX4748" fmla="*/ 3882605 w 4817326"/>
              <a:gd name="connsiteY4748" fmla="*/ 2599573 h 5111781"/>
              <a:gd name="connsiteX4749" fmla="*/ 3911185 w 4817326"/>
              <a:gd name="connsiteY4749" fmla="*/ 2601840 h 5111781"/>
              <a:gd name="connsiteX4750" fmla="*/ 3882727 w 4817326"/>
              <a:gd name="connsiteY4750" fmla="*/ 2600381 h 5111781"/>
              <a:gd name="connsiteX4751" fmla="*/ 3882127 w 4817326"/>
              <a:gd name="connsiteY4751" fmla="*/ 2606924 h 5111781"/>
              <a:gd name="connsiteX4752" fmla="*/ 3877582 w 4817326"/>
              <a:gd name="connsiteY4752" fmla="*/ 2615948 h 5111781"/>
              <a:gd name="connsiteX4753" fmla="*/ 3800286 w 4817326"/>
              <a:gd name="connsiteY4753" fmla="*/ 2620710 h 5111781"/>
              <a:gd name="connsiteX4754" fmla="*/ 3799319 w 4817326"/>
              <a:gd name="connsiteY4754" fmla="*/ 2621521 h 5111781"/>
              <a:gd name="connsiteX4755" fmla="*/ 3816197 w 4817326"/>
              <a:gd name="connsiteY4755" fmla="*/ 2621772 h 5111781"/>
              <a:gd name="connsiteX4756" fmla="*/ 3915815 w 4817326"/>
              <a:gd name="connsiteY4756" fmla="*/ 2627241 h 5111781"/>
              <a:gd name="connsiteX4757" fmla="*/ 3929087 w 4817326"/>
              <a:gd name="connsiteY4757" fmla="*/ 2628560 h 5111781"/>
              <a:gd name="connsiteX4758" fmla="*/ 3971935 w 4817326"/>
              <a:gd name="connsiteY4758" fmla="*/ 2626407 h 5111781"/>
              <a:gd name="connsiteX4759" fmla="*/ 3977366 w 4817326"/>
              <a:gd name="connsiteY4759" fmla="*/ 2630858 h 5111781"/>
              <a:gd name="connsiteX4760" fmla="*/ 3967947 w 4817326"/>
              <a:gd name="connsiteY4760" fmla="*/ 2632422 h 5111781"/>
              <a:gd name="connsiteX4761" fmla="*/ 4007236 w 4817326"/>
              <a:gd name="connsiteY4761" fmla="*/ 2636326 h 5111781"/>
              <a:gd name="connsiteX4762" fmla="*/ 4071599 w 4817326"/>
              <a:gd name="connsiteY4762" fmla="*/ 2644841 h 5111781"/>
              <a:gd name="connsiteX4763" fmla="*/ 4065457 w 4817326"/>
              <a:gd name="connsiteY4763" fmla="*/ 2645244 h 5111781"/>
              <a:gd name="connsiteX4764" fmla="*/ 4016174 w 4817326"/>
              <a:gd name="connsiteY4764" fmla="*/ 2644479 h 5111781"/>
              <a:gd name="connsiteX4765" fmla="*/ 4011391 w 4817326"/>
              <a:gd name="connsiteY4765" fmla="*/ 2644745 h 5111781"/>
              <a:gd name="connsiteX4766" fmla="*/ 3985363 w 4817326"/>
              <a:gd name="connsiteY4766" fmla="*/ 2641317 h 5111781"/>
              <a:gd name="connsiteX4767" fmla="*/ 3937733 w 4817326"/>
              <a:gd name="connsiteY4767" fmla="*/ 2637139 h 5111781"/>
              <a:gd name="connsiteX4768" fmla="*/ 3936182 w 4817326"/>
              <a:gd name="connsiteY4768" fmla="*/ 2637375 h 5111781"/>
              <a:gd name="connsiteX4769" fmla="*/ 3892139 w 4817326"/>
              <a:gd name="connsiteY4769" fmla="*/ 2645262 h 5111781"/>
              <a:gd name="connsiteX4770" fmla="*/ 3929902 w 4817326"/>
              <a:gd name="connsiteY4770" fmla="*/ 2659814 h 5111781"/>
              <a:gd name="connsiteX4771" fmla="*/ 3873609 w 4817326"/>
              <a:gd name="connsiteY4771" fmla="*/ 2664653 h 5111781"/>
              <a:gd name="connsiteX4772" fmla="*/ 3860292 w 4817326"/>
              <a:gd name="connsiteY4772" fmla="*/ 2665945 h 5111781"/>
              <a:gd name="connsiteX4773" fmla="*/ 3923520 w 4817326"/>
              <a:gd name="connsiteY4773" fmla="*/ 2670091 h 5111781"/>
              <a:gd name="connsiteX4774" fmla="*/ 4042388 w 4817326"/>
              <a:gd name="connsiteY4774" fmla="*/ 2681931 h 5111781"/>
              <a:gd name="connsiteX4775" fmla="*/ 4154606 w 4817326"/>
              <a:gd name="connsiteY4775" fmla="*/ 2694954 h 5111781"/>
              <a:gd name="connsiteX4776" fmla="*/ 4179853 w 4817326"/>
              <a:gd name="connsiteY4776" fmla="*/ 2692951 h 5111781"/>
              <a:gd name="connsiteX4777" fmla="*/ 4179187 w 4817326"/>
              <a:gd name="connsiteY4777" fmla="*/ 2693661 h 5111781"/>
              <a:gd name="connsiteX4778" fmla="*/ 4200105 w 4817326"/>
              <a:gd name="connsiteY4778" fmla="*/ 2699147 h 5111781"/>
              <a:gd name="connsiteX4779" fmla="*/ 4207958 w 4817326"/>
              <a:gd name="connsiteY4779" fmla="*/ 2701054 h 5111781"/>
              <a:gd name="connsiteX4780" fmla="*/ 4195354 w 4817326"/>
              <a:gd name="connsiteY4780" fmla="*/ 2702622 h 5111781"/>
              <a:gd name="connsiteX4781" fmla="*/ 4193158 w 4817326"/>
              <a:gd name="connsiteY4781" fmla="*/ 2702826 h 5111781"/>
              <a:gd name="connsiteX4782" fmla="*/ 4198067 w 4817326"/>
              <a:gd name="connsiteY4782" fmla="*/ 2703924 h 5111781"/>
              <a:gd name="connsiteX4783" fmla="*/ 4232859 w 4817326"/>
              <a:gd name="connsiteY4783" fmla="*/ 2709797 h 5111781"/>
              <a:gd name="connsiteX4784" fmla="*/ 4252318 w 4817326"/>
              <a:gd name="connsiteY4784" fmla="*/ 2709294 h 5111781"/>
              <a:gd name="connsiteX4785" fmla="*/ 4252731 w 4817326"/>
              <a:gd name="connsiteY4785" fmla="*/ 2710192 h 5111781"/>
              <a:gd name="connsiteX4786" fmla="*/ 4255743 w 4817326"/>
              <a:gd name="connsiteY4786" fmla="*/ 2709207 h 5111781"/>
              <a:gd name="connsiteX4787" fmla="*/ 4252318 w 4817326"/>
              <a:gd name="connsiteY4787" fmla="*/ 2709294 h 5111781"/>
              <a:gd name="connsiteX4788" fmla="*/ 4250749 w 4817326"/>
              <a:gd name="connsiteY4788" fmla="*/ 2705884 h 5111781"/>
              <a:gd name="connsiteX4789" fmla="*/ 4315070 w 4817326"/>
              <a:gd name="connsiteY4789" fmla="*/ 2707474 h 5111781"/>
              <a:gd name="connsiteX4790" fmla="*/ 4301326 w 4817326"/>
              <a:gd name="connsiteY4790" fmla="*/ 2702317 h 5111781"/>
              <a:gd name="connsiteX4791" fmla="*/ 4295404 w 4817326"/>
              <a:gd name="connsiteY4791" fmla="*/ 2690400 h 5111781"/>
              <a:gd name="connsiteX4792" fmla="*/ 4294629 w 4817326"/>
              <a:gd name="connsiteY4792" fmla="*/ 2690253 h 5111781"/>
              <a:gd name="connsiteX4793" fmla="*/ 4293949 w 4817326"/>
              <a:gd name="connsiteY4793" fmla="*/ 2690366 h 5111781"/>
              <a:gd name="connsiteX4794" fmla="*/ 4262173 w 4817326"/>
              <a:gd name="connsiteY4794" fmla="*/ 2694316 h 5111781"/>
              <a:gd name="connsiteX4795" fmla="*/ 4247526 w 4817326"/>
              <a:gd name="connsiteY4795" fmla="*/ 2689494 h 5111781"/>
              <a:gd name="connsiteX4796" fmla="*/ 4240801 w 4817326"/>
              <a:gd name="connsiteY4796" fmla="*/ 2687805 h 5111781"/>
              <a:gd name="connsiteX4797" fmla="*/ 4266999 w 4817326"/>
              <a:gd name="connsiteY4797" fmla="*/ 2685127 h 5111781"/>
              <a:gd name="connsiteX4798" fmla="*/ 4243742 w 4817326"/>
              <a:gd name="connsiteY4798" fmla="*/ 2680615 h 5111781"/>
              <a:gd name="connsiteX4799" fmla="*/ 4159918 w 4817326"/>
              <a:gd name="connsiteY4799" fmla="*/ 2666554 h 5111781"/>
              <a:gd name="connsiteX4800" fmla="*/ 4087110 w 4817326"/>
              <a:gd name="connsiteY4800" fmla="*/ 2655089 h 5111781"/>
              <a:gd name="connsiteX4801" fmla="*/ 4105494 w 4817326"/>
              <a:gd name="connsiteY4801" fmla="*/ 2656161 h 5111781"/>
              <a:gd name="connsiteX4802" fmla="*/ 4199699 w 4817326"/>
              <a:gd name="connsiteY4802" fmla="*/ 2671325 h 5111781"/>
              <a:gd name="connsiteX4803" fmla="*/ 4282928 w 4817326"/>
              <a:gd name="connsiteY4803" fmla="*/ 2683500 h 5111781"/>
              <a:gd name="connsiteX4804" fmla="*/ 4309633 w 4817326"/>
              <a:gd name="connsiteY4804" fmla="*/ 2680771 h 5111781"/>
              <a:gd name="connsiteX4805" fmla="*/ 4317669 w 4817326"/>
              <a:gd name="connsiteY4805" fmla="*/ 2682329 h 5111781"/>
              <a:gd name="connsiteX4806" fmla="*/ 4327031 w 4817326"/>
              <a:gd name="connsiteY4806" fmla="*/ 2684846 h 5111781"/>
              <a:gd name="connsiteX4807" fmla="*/ 4311553 w 4817326"/>
              <a:gd name="connsiteY4807" fmla="*/ 2687429 h 5111781"/>
              <a:gd name="connsiteX4808" fmla="*/ 4395054 w 4817326"/>
              <a:gd name="connsiteY4808" fmla="*/ 2698295 h 5111781"/>
              <a:gd name="connsiteX4809" fmla="*/ 4498167 w 4817326"/>
              <a:gd name="connsiteY4809" fmla="*/ 2716725 h 5111781"/>
              <a:gd name="connsiteX4810" fmla="*/ 4593336 w 4817326"/>
              <a:gd name="connsiteY4810" fmla="*/ 2735854 h 5111781"/>
              <a:gd name="connsiteX4811" fmla="*/ 4480957 w 4817326"/>
              <a:gd name="connsiteY4811" fmla="*/ 2718236 h 5111781"/>
              <a:gd name="connsiteX4812" fmla="*/ 4443039 w 4817326"/>
              <a:gd name="connsiteY4812" fmla="*/ 2713609 h 5111781"/>
              <a:gd name="connsiteX4813" fmla="*/ 4475132 w 4817326"/>
              <a:gd name="connsiteY4813" fmla="*/ 2726988 h 5111781"/>
              <a:gd name="connsiteX4814" fmla="*/ 4725384 w 4817326"/>
              <a:gd name="connsiteY4814" fmla="*/ 2773872 h 5111781"/>
              <a:gd name="connsiteX4815" fmla="*/ 4492031 w 4817326"/>
              <a:gd name="connsiteY4815" fmla="*/ 2738232 h 5111781"/>
              <a:gd name="connsiteX4816" fmla="*/ 4474299 w 4817326"/>
              <a:gd name="connsiteY4816" fmla="*/ 2739063 h 5111781"/>
              <a:gd name="connsiteX4817" fmla="*/ 4490189 w 4817326"/>
              <a:gd name="connsiteY4817" fmla="*/ 2740995 h 5111781"/>
              <a:gd name="connsiteX4818" fmla="*/ 4618605 w 4817326"/>
              <a:gd name="connsiteY4818" fmla="*/ 2765631 h 5111781"/>
              <a:gd name="connsiteX4819" fmla="*/ 4700577 w 4817326"/>
              <a:gd name="connsiteY4819" fmla="*/ 2783306 h 5111781"/>
              <a:gd name="connsiteX4820" fmla="*/ 4688589 w 4817326"/>
              <a:gd name="connsiteY4820" fmla="*/ 2784261 h 5111781"/>
              <a:gd name="connsiteX4821" fmla="*/ 4688068 w 4817326"/>
              <a:gd name="connsiteY4821" fmla="*/ 2784355 h 5111781"/>
              <a:gd name="connsiteX4822" fmla="*/ 4684408 w 4817326"/>
              <a:gd name="connsiteY4822" fmla="*/ 2783827 h 5111781"/>
              <a:gd name="connsiteX4823" fmla="*/ 4626299 w 4817326"/>
              <a:gd name="connsiteY4823" fmla="*/ 2773740 h 5111781"/>
              <a:gd name="connsiteX4824" fmla="*/ 4664840 w 4817326"/>
              <a:gd name="connsiteY4824" fmla="*/ 2787424 h 5111781"/>
              <a:gd name="connsiteX4825" fmla="*/ 4669009 w 4817326"/>
              <a:gd name="connsiteY4825" fmla="*/ 2788059 h 5111781"/>
              <a:gd name="connsiteX4826" fmla="*/ 4665088 w 4817326"/>
              <a:gd name="connsiteY4826" fmla="*/ 2792889 h 5111781"/>
              <a:gd name="connsiteX4827" fmla="*/ 4679217 w 4817326"/>
              <a:gd name="connsiteY4827" fmla="*/ 2793822 h 5111781"/>
              <a:gd name="connsiteX4828" fmla="*/ 4696239 w 4817326"/>
              <a:gd name="connsiteY4828" fmla="*/ 2792807 h 5111781"/>
              <a:gd name="connsiteX4829" fmla="*/ 4707751 w 4817326"/>
              <a:gd name="connsiteY4829" fmla="*/ 2795373 h 5111781"/>
              <a:gd name="connsiteX4830" fmla="*/ 4669913 w 4817326"/>
              <a:gd name="connsiteY4830" fmla="*/ 2794788 h 5111781"/>
              <a:gd name="connsiteX4831" fmla="*/ 4449681 w 4817326"/>
              <a:gd name="connsiteY4831" fmla="*/ 2755250 h 5111781"/>
              <a:gd name="connsiteX4832" fmla="*/ 4362562 w 4817326"/>
              <a:gd name="connsiteY4832" fmla="*/ 2747130 h 5111781"/>
              <a:gd name="connsiteX4833" fmla="*/ 4374307 w 4817326"/>
              <a:gd name="connsiteY4833" fmla="*/ 2750292 h 5111781"/>
              <a:gd name="connsiteX4834" fmla="*/ 4554316 w 4817326"/>
              <a:gd name="connsiteY4834" fmla="*/ 2783668 h 5111781"/>
              <a:gd name="connsiteX4835" fmla="*/ 4622254 w 4817326"/>
              <a:gd name="connsiteY4835" fmla="*/ 2795641 h 5111781"/>
              <a:gd name="connsiteX4836" fmla="*/ 4581800 w 4817326"/>
              <a:gd name="connsiteY4836" fmla="*/ 2793982 h 5111781"/>
              <a:gd name="connsiteX4837" fmla="*/ 4379535 w 4817326"/>
              <a:gd name="connsiteY4837" fmla="*/ 2762412 h 5111781"/>
              <a:gd name="connsiteX4838" fmla="*/ 4299170 w 4817326"/>
              <a:gd name="connsiteY4838" fmla="*/ 2754132 h 5111781"/>
              <a:gd name="connsiteX4839" fmla="*/ 4355666 w 4817326"/>
              <a:gd name="connsiteY4839" fmla="*/ 2762482 h 5111781"/>
              <a:gd name="connsiteX4840" fmla="*/ 4412320 w 4817326"/>
              <a:gd name="connsiteY4840" fmla="*/ 2775589 h 5111781"/>
              <a:gd name="connsiteX4841" fmla="*/ 4311076 w 4817326"/>
              <a:gd name="connsiteY4841" fmla="*/ 2762054 h 5111781"/>
              <a:gd name="connsiteX4842" fmla="*/ 4278227 w 4817326"/>
              <a:gd name="connsiteY4842" fmla="*/ 2764791 h 5111781"/>
              <a:gd name="connsiteX4843" fmla="*/ 4162247 w 4817326"/>
              <a:gd name="connsiteY4843" fmla="*/ 2753417 h 5111781"/>
              <a:gd name="connsiteX4844" fmla="*/ 4144520 w 4817326"/>
              <a:gd name="connsiteY4844" fmla="*/ 2754248 h 5111781"/>
              <a:gd name="connsiteX4845" fmla="*/ 4174151 w 4817326"/>
              <a:gd name="connsiteY4845" fmla="*/ 2761338 h 5111781"/>
              <a:gd name="connsiteX4846" fmla="*/ 4419329 w 4817326"/>
              <a:gd name="connsiteY4846" fmla="*/ 2800858 h 5111781"/>
              <a:gd name="connsiteX4847" fmla="*/ 4213078 w 4817326"/>
              <a:gd name="connsiteY4847" fmla="*/ 2775276 h 5111781"/>
              <a:gd name="connsiteX4848" fmla="*/ 4187527 w 4817326"/>
              <a:gd name="connsiteY4848" fmla="*/ 2782866 h 5111781"/>
              <a:gd name="connsiteX4849" fmla="*/ 4430016 w 4817326"/>
              <a:gd name="connsiteY4849" fmla="*/ 2820598 h 5111781"/>
              <a:gd name="connsiteX4850" fmla="*/ 4449216 w 4817326"/>
              <a:gd name="connsiteY4850" fmla="*/ 2833374 h 5111781"/>
              <a:gd name="connsiteX4851" fmla="*/ 4286184 w 4817326"/>
              <a:gd name="connsiteY4851" fmla="*/ 2815282 h 5111781"/>
              <a:gd name="connsiteX4852" fmla="*/ 4257479 w 4817326"/>
              <a:gd name="connsiteY4852" fmla="*/ 2816787 h 5111781"/>
              <a:gd name="connsiteX4853" fmla="*/ 4393472 w 4817326"/>
              <a:gd name="connsiteY4853" fmla="*/ 2837739 h 5111781"/>
              <a:gd name="connsiteX4854" fmla="*/ 4448385 w 4817326"/>
              <a:gd name="connsiteY4854" fmla="*/ 2845555 h 5111781"/>
              <a:gd name="connsiteX4855" fmla="*/ 4423683 w 4817326"/>
              <a:gd name="connsiteY4855" fmla="*/ 2851265 h 5111781"/>
              <a:gd name="connsiteX4856" fmla="*/ 4461252 w 4817326"/>
              <a:gd name="connsiteY4856" fmla="*/ 2857126 h 5111781"/>
              <a:gd name="connsiteX4857" fmla="*/ 4497513 w 4817326"/>
              <a:gd name="connsiteY4857" fmla="*/ 2853371 h 5111781"/>
              <a:gd name="connsiteX4858" fmla="*/ 4522383 w 4817326"/>
              <a:gd name="connsiteY4858" fmla="*/ 2857468 h 5111781"/>
              <a:gd name="connsiteX4859" fmla="*/ 4525383 w 4817326"/>
              <a:gd name="connsiteY4859" fmla="*/ 2857950 h 5111781"/>
              <a:gd name="connsiteX4860" fmla="*/ 4510962 w 4817326"/>
              <a:gd name="connsiteY4860" fmla="*/ 2860325 h 5111781"/>
              <a:gd name="connsiteX4861" fmla="*/ 4453721 w 4817326"/>
              <a:gd name="connsiteY4861" fmla="*/ 2867640 h 5111781"/>
              <a:gd name="connsiteX4862" fmla="*/ 4318815 w 4817326"/>
              <a:gd name="connsiteY4862" fmla="*/ 2879043 h 5111781"/>
              <a:gd name="connsiteX4863" fmla="*/ 4360701 w 4817326"/>
              <a:gd name="connsiteY4863" fmla="*/ 2882795 h 5111781"/>
              <a:gd name="connsiteX4864" fmla="*/ 4423872 w 4817326"/>
              <a:gd name="connsiteY4864" fmla="*/ 2879878 h 5111781"/>
              <a:gd name="connsiteX4865" fmla="*/ 4446617 w 4817326"/>
              <a:gd name="connsiteY4865" fmla="*/ 2886242 h 5111781"/>
              <a:gd name="connsiteX4866" fmla="*/ 4470539 w 4817326"/>
              <a:gd name="connsiteY4866" fmla="*/ 2880316 h 5111781"/>
              <a:gd name="connsiteX4867" fmla="*/ 4493809 w 4817326"/>
              <a:gd name="connsiteY4867" fmla="*/ 2886827 h 5111781"/>
              <a:gd name="connsiteX4868" fmla="*/ 4554654 w 4817326"/>
              <a:gd name="connsiteY4868" fmla="*/ 2879275 h 5111781"/>
              <a:gd name="connsiteX4869" fmla="*/ 4524274 w 4817326"/>
              <a:gd name="connsiteY4869" fmla="*/ 2891366 h 5111781"/>
              <a:gd name="connsiteX4870" fmla="*/ 4482577 w 4817326"/>
              <a:gd name="connsiteY4870" fmla="*/ 2896305 h 5111781"/>
              <a:gd name="connsiteX4871" fmla="*/ 4467326 w 4817326"/>
              <a:gd name="connsiteY4871" fmla="*/ 2908642 h 5111781"/>
              <a:gd name="connsiteX4872" fmla="*/ 4413027 w 4817326"/>
              <a:gd name="connsiteY4872" fmla="*/ 2915536 h 5111781"/>
              <a:gd name="connsiteX4873" fmla="*/ 4348089 w 4817326"/>
              <a:gd name="connsiteY4873" fmla="*/ 2916395 h 5111781"/>
              <a:gd name="connsiteX4874" fmla="*/ 4349499 w 4817326"/>
              <a:gd name="connsiteY4874" fmla="*/ 2916219 h 5111781"/>
              <a:gd name="connsiteX4875" fmla="*/ 4352891 w 4817326"/>
              <a:gd name="connsiteY4875" fmla="*/ 2915849 h 5111781"/>
              <a:gd name="connsiteX4876" fmla="*/ 4352135 w 4817326"/>
              <a:gd name="connsiteY4876" fmla="*/ 2915890 h 5111781"/>
              <a:gd name="connsiteX4877" fmla="*/ 4349499 w 4817326"/>
              <a:gd name="connsiteY4877" fmla="*/ 2916219 h 5111781"/>
              <a:gd name="connsiteX4878" fmla="*/ 4347863 w 4817326"/>
              <a:gd name="connsiteY4878" fmla="*/ 2916399 h 5111781"/>
              <a:gd name="connsiteX4879" fmla="*/ 4348089 w 4817326"/>
              <a:gd name="connsiteY4879" fmla="*/ 2916395 h 5111781"/>
              <a:gd name="connsiteX4880" fmla="*/ 4339709 w 4817326"/>
              <a:gd name="connsiteY4880" fmla="*/ 2917437 h 5111781"/>
              <a:gd name="connsiteX4881" fmla="*/ 4316215 w 4817326"/>
              <a:gd name="connsiteY4881" fmla="*/ 2924147 h 5111781"/>
              <a:gd name="connsiteX4882" fmla="*/ 4361083 w 4817326"/>
              <a:gd name="connsiteY4882" fmla="*/ 2920098 h 5111781"/>
              <a:gd name="connsiteX4883" fmla="*/ 4502568 w 4817326"/>
              <a:gd name="connsiteY4883" fmla="*/ 2909868 h 5111781"/>
              <a:gd name="connsiteX4884" fmla="*/ 4544986 w 4817326"/>
              <a:gd name="connsiteY4884" fmla="*/ 2913767 h 5111781"/>
              <a:gd name="connsiteX4885" fmla="*/ 4588479 w 4817326"/>
              <a:gd name="connsiteY4885" fmla="*/ 2913317 h 5111781"/>
              <a:gd name="connsiteX4886" fmla="*/ 4599143 w 4817326"/>
              <a:gd name="connsiteY4886" fmla="*/ 2932908 h 5111781"/>
              <a:gd name="connsiteX4887" fmla="*/ 4693958 w 4817326"/>
              <a:gd name="connsiteY4887" fmla="*/ 2922240 h 5111781"/>
              <a:gd name="connsiteX4888" fmla="*/ 4730449 w 4817326"/>
              <a:gd name="connsiteY4888" fmla="*/ 2918225 h 5111781"/>
              <a:gd name="connsiteX4889" fmla="*/ 4734426 w 4817326"/>
              <a:gd name="connsiteY4889" fmla="*/ 2920137 h 5111781"/>
              <a:gd name="connsiteX4890" fmla="*/ 4746330 w 4817326"/>
              <a:gd name="connsiteY4890" fmla="*/ 2924572 h 5111781"/>
              <a:gd name="connsiteX4891" fmla="*/ 4734658 w 4817326"/>
              <a:gd name="connsiteY4891" fmla="*/ 2926238 h 5111781"/>
              <a:gd name="connsiteX4892" fmla="*/ 4559434 w 4817326"/>
              <a:gd name="connsiteY4892" fmla="*/ 2951022 h 5111781"/>
              <a:gd name="connsiteX4893" fmla="*/ 4490870 w 4817326"/>
              <a:gd name="connsiteY4893" fmla="*/ 2960397 h 5111781"/>
              <a:gd name="connsiteX4894" fmla="*/ 4439549 w 4817326"/>
              <a:gd name="connsiteY4894" fmla="*/ 2970613 h 5111781"/>
              <a:gd name="connsiteX4895" fmla="*/ 4407901 w 4817326"/>
              <a:gd name="connsiteY4895" fmla="*/ 2978364 h 5111781"/>
              <a:gd name="connsiteX4896" fmla="*/ 4389367 w 4817326"/>
              <a:gd name="connsiteY4896" fmla="*/ 2997755 h 5111781"/>
              <a:gd name="connsiteX4897" fmla="*/ 4498782 w 4817326"/>
              <a:gd name="connsiteY4897" fmla="*/ 2987188 h 5111781"/>
              <a:gd name="connsiteX4898" fmla="*/ 4574644 w 4817326"/>
              <a:gd name="connsiteY4898" fmla="*/ 2987824 h 5111781"/>
              <a:gd name="connsiteX4899" fmla="*/ 4589663 w 4817326"/>
              <a:gd name="connsiteY4899" fmla="*/ 2996012 h 5111781"/>
              <a:gd name="connsiteX4900" fmla="*/ 4672826 w 4817326"/>
              <a:gd name="connsiteY4900" fmla="*/ 2986735 h 5111781"/>
              <a:gd name="connsiteX4901" fmla="*/ 4651457 w 4817326"/>
              <a:gd name="connsiteY4901" fmla="*/ 2996697 h 5111781"/>
              <a:gd name="connsiteX4902" fmla="*/ 4652433 w 4817326"/>
              <a:gd name="connsiteY4902" fmla="*/ 2994847 h 5111781"/>
              <a:gd name="connsiteX4903" fmla="*/ 4656005 w 4817326"/>
              <a:gd name="connsiteY4903" fmla="*/ 2993985 h 5111781"/>
              <a:gd name="connsiteX4904" fmla="*/ 4653058 w 4817326"/>
              <a:gd name="connsiteY4904" fmla="*/ 2993658 h 5111781"/>
              <a:gd name="connsiteX4905" fmla="*/ 4652433 w 4817326"/>
              <a:gd name="connsiteY4905" fmla="*/ 2994847 h 5111781"/>
              <a:gd name="connsiteX4906" fmla="*/ 4645858 w 4817326"/>
              <a:gd name="connsiteY4906" fmla="*/ 2996433 h 5111781"/>
              <a:gd name="connsiteX4907" fmla="*/ 4641465 w 4817326"/>
              <a:gd name="connsiteY4907" fmla="*/ 2996225 h 5111781"/>
              <a:gd name="connsiteX4908" fmla="*/ 4636631 w 4817326"/>
              <a:gd name="connsiteY4908" fmla="*/ 2997198 h 5111781"/>
              <a:gd name="connsiteX4909" fmla="*/ 4624021 w 4817326"/>
              <a:gd name="connsiteY4909" fmla="*/ 3010275 h 5111781"/>
              <a:gd name="connsiteX4910" fmla="*/ 4544032 w 4817326"/>
              <a:gd name="connsiteY4910" fmla="*/ 3020440 h 5111781"/>
              <a:gd name="connsiteX4911" fmla="*/ 4533329 w 4817326"/>
              <a:gd name="connsiteY4911" fmla="*/ 3030067 h 5111781"/>
              <a:gd name="connsiteX4912" fmla="*/ 4438512 w 4817326"/>
              <a:gd name="connsiteY4912" fmla="*/ 3040731 h 5111781"/>
              <a:gd name="connsiteX4913" fmla="*/ 4342131 w 4817326"/>
              <a:gd name="connsiteY4913" fmla="*/ 3046310 h 5111781"/>
              <a:gd name="connsiteX4914" fmla="*/ 4332272 w 4817326"/>
              <a:gd name="connsiteY4914" fmla="*/ 3052186 h 5111781"/>
              <a:gd name="connsiteX4915" fmla="*/ 4424336 w 4817326"/>
              <a:gd name="connsiteY4915" fmla="*/ 3048720 h 5111781"/>
              <a:gd name="connsiteX4916" fmla="*/ 4659749 w 4817326"/>
              <a:gd name="connsiteY4916" fmla="*/ 3030152 h 5111781"/>
              <a:gd name="connsiteX4917" fmla="*/ 4779379 w 4817326"/>
              <a:gd name="connsiteY4917" fmla="*/ 3014622 h 5111781"/>
              <a:gd name="connsiteX4918" fmla="*/ 4787467 w 4817326"/>
              <a:gd name="connsiteY4918" fmla="*/ 3017248 h 5111781"/>
              <a:gd name="connsiteX4919" fmla="*/ 4806760 w 4817326"/>
              <a:gd name="connsiteY4919" fmla="*/ 3022261 h 5111781"/>
              <a:gd name="connsiteX4920" fmla="*/ 4769395 w 4817326"/>
              <a:gd name="connsiteY4920" fmla="*/ 3029697 h 5111781"/>
              <a:gd name="connsiteX4921" fmla="*/ 4738596 w 4817326"/>
              <a:gd name="connsiteY4921" fmla="*/ 3033699 h 5111781"/>
              <a:gd name="connsiteX4922" fmla="*/ 4769395 w 4817326"/>
              <a:gd name="connsiteY4922" fmla="*/ 3029697 h 5111781"/>
              <a:gd name="connsiteX4923" fmla="*/ 4806144 w 4817326"/>
              <a:gd name="connsiteY4923" fmla="*/ 3027927 h 5111781"/>
              <a:gd name="connsiteX4924" fmla="*/ 4804764 w 4817326"/>
              <a:gd name="connsiteY4924" fmla="*/ 3036733 h 5111781"/>
              <a:gd name="connsiteX4925" fmla="*/ 4799773 w 4817326"/>
              <a:gd name="connsiteY4925" fmla="*/ 3033413 h 5111781"/>
              <a:gd name="connsiteX4926" fmla="*/ 4804764 w 4817326"/>
              <a:gd name="connsiteY4926" fmla="*/ 3036733 h 5111781"/>
              <a:gd name="connsiteX4927" fmla="*/ 4817326 w 4817326"/>
              <a:gd name="connsiteY4927" fmla="*/ 3039012 h 5111781"/>
              <a:gd name="connsiteX4928" fmla="*/ 4782032 w 4817326"/>
              <a:gd name="connsiteY4928" fmla="*/ 3044989 h 5111781"/>
              <a:gd name="connsiteX4929" fmla="*/ 4770874 w 4817326"/>
              <a:gd name="connsiteY4929" fmla="*/ 3045121 h 5111781"/>
              <a:gd name="connsiteX4930" fmla="*/ 4765628 w 4817326"/>
              <a:gd name="connsiteY4930" fmla="*/ 3043926 h 5111781"/>
              <a:gd name="connsiteX4931" fmla="*/ 4766822 w 4817326"/>
              <a:gd name="connsiteY4931" fmla="*/ 3047566 h 5111781"/>
              <a:gd name="connsiteX4932" fmla="*/ 4719594 w 4817326"/>
              <a:gd name="connsiteY4932" fmla="*/ 3055561 h 5111781"/>
              <a:gd name="connsiteX4933" fmla="*/ 4705376 w 4817326"/>
              <a:gd name="connsiteY4933" fmla="*/ 3053713 h 5111781"/>
              <a:gd name="connsiteX4934" fmla="*/ 4673075 w 4817326"/>
              <a:gd name="connsiteY4934" fmla="*/ 3048138 h 5111781"/>
              <a:gd name="connsiteX4935" fmla="*/ 4633315 w 4817326"/>
              <a:gd name="connsiteY4935" fmla="*/ 3046275 h 5111781"/>
              <a:gd name="connsiteX4936" fmla="*/ 4700559 w 4817326"/>
              <a:gd name="connsiteY4936" fmla="*/ 3058453 h 5111781"/>
              <a:gd name="connsiteX4937" fmla="*/ 4701291 w 4817326"/>
              <a:gd name="connsiteY4937" fmla="*/ 3058661 h 5111781"/>
              <a:gd name="connsiteX4938" fmla="*/ 4688416 w 4817326"/>
              <a:gd name="connsiteY4938" fmla="*/ 3060840 h 5111781"/>
              <a:gd name="connsiteX4939" fmla="*/ 4463434 w 4817326"/>
              <a:gd name="connsiteY4939" fmla="*/ 3088885 h 5111781"/>
              <a:gd name="connsiteX4940" fmla="*/ 4491230 w 4817326"/>
              <a:gd name="connsiteY4940" fmla="*/ 3090687 h 5111781"/>
              <a:gd name="connsiteX4941" fmla="*/ 4479738 w 4817326"/>
              <a:gd name="connsiteY4941" fmla="*/ 3096433 h 5111781"/>
              <a:gd name="connsiteX4942" fmla="*/ 4410474 w 4817326"/>
              <a:gd name="connsiteY4942" fmla="*/ 3088087 h 5111781"/>
              <a:gd name="connsiteX4943" fmla="*/ 4461835 w 4817326"/>
              <a:gd name="connsiteY4943" fmla="*/ 3099623 h 5111781"/>
              <a:gd name="connsiteX4944" fmla="*/ 4458495 w 4817326"/>
              <a:gd name="connsiteY4944" fmla="*/ 3100135 h 5111781"/>
              <a:gd name="connsiteX4945" fmla="*/ 4380885 w 4817326"/>
              <a:gd name="connsiteY4945" fmla="*/ 3114942 h 5111781"/>
              <a:gd name="connsiteX4946" fmla="*/ 4493893 w 4817326"/>
              <a:gd name="connsiteY4946" fmla="*/ 3113350 h 5111781"/>
              <a:gd name="connsiteX4947" fmla="*/ 4484988 w 4817326"/>
              <a:gd name="connsiteY4947" fmla="*/ 3127465 h 5111781"/>
              <a:gd name="connsiteX4948" fmla="*/ 4498209 w 4817326"/>
              <a:gd name="connsiteY4948" fmla="*/ 3131164 h 5111781"/>
              <a:gd name="connsiteX4949" fmla="*/ 4440541 w 4817326"/>
              <a:gd name="connsiteY4949" fmla="*/ 3139604 h 5111781"/>
              <a:gd name="connsiteX4950" fmla="*/ 4381074 w 4817326"/>
              <a:gd name="connsiteY4950" fmla="*/ 3143555 h 5111781"/>
              <a:gd name="connsiteX4951" fmla="*/ 4373544 w 4817326"/>
              <a:gd name="connsiteY4951" fmla="*/ 3154069 h 5111781"/>
              <a:gd name="connsiteX4952" fmla="*/ 4304450 w 4817326"/>
              <a:gd name="connsiteY4952" fmla="*/ 3163297 h 5111781"/>
              <a:gd name="connsiteX4953" fmla="*/ 4359559 w 4817326"/>
              <a:gd name="connsiteY4953" fmla="*/ 3170747 h 5111781"/>
              <a:gd name="connsiteX4954" fmla="*/ 4433624 w 4817326"/>
              <a:gd name="connsiteY4954" fmla="*/ 3166895 h 5111781"/>
              <a:gd name="connsiteX4955" fmla="*/ 4579004 w 4817326"/>
              <a:gd name="connsiteY4955" fmla="*/ 3166391 h 5111781"/>
              <a:gd name="connsiteX4956" fmla="*/ 4439547 w 4817326"/>
              <a:gd name="connsiteY4956" fmla="*/ 3180508 h 5111781"/>
              <a:gd name="connsiteX4957" fmla="*/ 4373395 w 4817326"/>
              <a:gd name="connsiteY4957" fmla="*/ 3191223 h 5111781"/>
              <a:gd name="connsiteX4958" fmla="*/ 4358145 w 4817326"/>
              <a:gd name="connsiteY4958" fmla="*/ 3203562 h 5111781"/>
              <a:gd name="connsiteX4959" fmla="*/ 4292033 w 4817326"/>
              <a:gd name="connsiteY4959" fmla="*/ 3204990 h 5111781"/>
              <a:gd name="connsiteX4960" fmla="*/ 4288097 w 4817326"/>
              <a:gd name="connsiteY4960" fmla="*/ 3224480 h 5111781"/>
              <a:gd name="connsiteX4961" fmla="*/ 4204703 w 4817326"/>
              <a:gd name="connsiteY4961" fmla="*/ 3234357 h 5111781"/>
              <a:gd name="connsiteX4962" fmla="*/ 4204284 w 4817326"/>
              <a:gd name="connsiteY4962" fmla="*/ 3235454 h 5111781"/>
              <a:gd name="connsiteX4963" fmla="*/ 4203762 w 4817326"/>
              <a:gd name="connsiteY4963" fmla="*/ 3236826 h 5111781"/>
              <a:gd name="connsiteX4964" fmla="*/ 4203585 w 4817326"/>
              <a:gd name="connsiteY4964" fmla="*/ 3237282 h 5111781"/>
              <a:gd name="connsiteX4965" fmla="*/ 4203445 w 4817326"/>
              <a:gd name="connsiteY4965" fmla="*/ 3237647 h 5111781"/>
              <a:gd name="connsiteX4966" fmla="*/ 4203762 w 4817326"/>
              <a:gd name="connsiteY4966" fmla="*/ 3236826 h 5111781"/>
              <a:gd name="connsiteX4967" fmla="*/ 4204703 w 4817326"/>
              <a:gd name="connsiteY4967" fmla="*/ 3234357 h 5111781"/>
              <a:gd name="connsiteX4968" fmla="*/ 4274218 w 4817326"/>
              <a:gd name="connsiteY4968" fmla="*/ 3233217 h 5111781"/>
              <a:gd name="connsiteX4969" fmla="*/ 4382451 w 4817326"/>
              <a:gd name="connsiteY4969" fmla="*/ 3234939 h 5111781"/>
              <a:gd name="connsiteX4970" fmla="*/ 4302654 w 4817326"/>
              <a:gd name="connsiteY4970" fmla="*/ 3253793 h 5111781"/>
              <a:gd name="connsiteX4971" fmla="*/ 4340416 w 4817326"/>
              <a:gd name="connsiteY4971" fmla="*/ 3268345 h 5111781"/>
              <a:gd name="connsiteX4972" fmla="*/ 4284120 w 4817326"/>
              <a:gd name="connsiteY4972" fmla="*/ 3273183 h 5111781"/>
              <a:gd name="connsiteX4973" fmla="*/ 4227826 w 4817326"/>
              <a:gd name="connsiteY4973" fmla="*/ 3278023 h 5111781"/>
              <a:gd name="connsiteX4974" fmla="*/ 4299139 w 4817326"/>
              <a:gd name="connsiteY4974" fmla="*/ 3281372 h 5111781"/>
              <a:gd name="connsiteX4975" fmla="*/ 4289495 w 4817326"/>
              <a:gd name="connsiteY4975" fmla="*/ 3285285 h 5111781"/>
              <a:gd name="connsiteX4976" fmla="*/ 4285272 w 4817326"/>
              <a:gd name="connsiteY4976" fmla="*/ 3286663 h 5111781"/>
              <a:gd name="connsiteX4977" fmla="*/ 4227141 w 4817326"/>
              <a:gd name="connsiteY4977" fmla="*/ 3279813 h 5111781"/>
              <a:gd name="connsiteX4978" fmla="*/ 4199209 w 4817326"/>
              <a:gd name="connsiteY4978" fmla="*/ 3276522 h 5111781"/>
              <a:gd name="connsiteX4979" fmla="*/ 4199209 w 4817326"/>
              <a:gd name="connsiteY4979" fmla="*/ 3276522 h 5111781"/>
              <a:gd name="connsiteX4980" fmla="*/ 4243696 w 4817326"/>
              <a:gd name="connsiteY4980" fmla="*/ 3287461 h 5111781"/>
              <a:gd name="connsiteX4981" fmla="*/ 4272299 w 4817326"/>
              <a:gd name="connsiteY4981" fmla="*/ 3292013 h 5111781"/>
              <a:gd name="connsiteX4982" fmla="*/ 4269602 w 4817326"/>
              <a:gd name="connsiteY4982" fmla="*/ 3294683 h 5111781"/>
              <a:gd name="connsiteX4983" fmla="*/ 4293409 w 4817326"/>
              <a:gd name="connsiteY4983" fmla="*/ 3296374 h 5111781"/>
              <a:gd name="connsiteX4984" fmla="*/ 4299048 w 4817326"/>
              <a:gd name="connsiteY4984" fmla="*/ 3296292 h 5111781"/>
              <a:gd name="connsiteX4985" fmla="*/ 4332373 w 4817326"/>
              <a:gd name="connsiteY4985" fmla="*/ 3301667 h 5111781"/>
              <a:gd name="connsiteX4986" fmla="*/ 4376690 w 4817326"/>
              <a:gd name="connsiteY4986" fmla="*/ 3312866 h 5111781"/>
              <a:gd name="connsiteX4987" fmla="*/ 4370590 w 4817326"/>
              <a:gd name="connsiteY4987" fmla="*/ 3312541 h 5111781"/>
              <a:gd name="connsiteX4988" fmla="*/ 4444923 w 4817326"/>
              <a:gd name="connsiteY4988" fmla="*/ 3325828 h 5111781"/>
              <a:gd name="connsiteX4989" fmla="*/ 4540095 w 4817326"/>
              <a:gd name="connsiteY4989" fmla="*/ 3344956 h 5111781"/>
              <a:gd name="connsiteX4990" fmla="*/ 4427714 w 4817326"/>
              <a:gd name="connsiteY4990" fmla="*/ 3327336 h 5111781"/>
              <a:gd name="connsiteX4991" fmla="*/ 4389796 w 4817326"/>
              <a:gd name="connsiteY4991" fmla="*/ 3322710 h 5111781"/>
              <a:gd name="connsiteX4992" fmla="*/ 4392222 w 4817326"/>
              <a:gd name="connsiteY4992" fmla="*/ 3327283 h 5111781"/>
              <a:gd name="connsiteX4993" fmla="*/ 4393688 w 4817326"/>
              <a:gd name="connsiteY4993" fmla="*/ 3327926 h 5111781"/>
              <a:gd name="connsiteX4994" fmla="*/ 4405556 w 4817326"/>
              <a:gd name="connsiteY4994" fmla="*/ 3329835 h 5111781"/>
              <a:gd name="connsiteX4995" fmla="*/ 4400453 w 4817326"/>
              <a:gd name="connsiteY4995" fmla="*/ 3330311 h 5111781"/>
              <a:gd name="connsiteX4996" fmla="*/ 4399333 w 4817326"/>
              <a:gd name="connsiteY4996" fmla="*/ 3330396 h 5111781"/>
              <a:gd name="connsiteX4997" fmla="*/ 4401930 w 4817326"/>
              <a:gd name="connsiteY4997" fmla="*/ 3331532 h 5111781"/>
              <a:gd name="connsiteX4998" fmla="*/ 4421889 w 4817326"/>
              <a:gd name="connsiteY4998" fmla="*/ 3336090 h 5111781"/>
              <a:gd name="connsiteX4999" fmla="*/ 4672139 w 4817326"/>
              <a:gd name="connsiteY4999" fmla="*/ 3382972 h 5111781"/>
              <a:gd name="connsiteX5000" fmla="*/ 4438786 w 4817326"/>
              <a:gd name="connsiteY5000" fmla="*/ 3347333 h 5111781"/>
              <a:gd name="connsiteX5001" fmla="*/ 4421058 w 4817326"/>
              <a:gd name="connsiteY5001" fmla="*/ 3348165 h 5111781"/>
              <a:gd name="connsiteX5002" fmla="*/ 4436947 w 4817326"/>
              <a:gd name="connsiteY5002" fmla="*/ 3350097 h 5111781"/>
              <a:gd name="connsiteX5003" fmla="*/ 4565364 w 4817326"/>
              <a:gd name="connsiteY5003" fmla="*/ 3374733 h 5111781"/>
              <a:gd name="connsiteX5004" fmla="*/ 4647332 w 4817326"/>
              <a:gd name="connsiteY5004" fmla="*/ 3392407 h 5111781"/>
              <a:gd name="connsiteX5005" fmla="*/ 4635345 w 4817326"/>
              <a:gd name="connsiteY5005" fmla="*/ 3393361 h 5111781"/>
              <a:gd name="connsiteX5006" fmla="*/ 4634824 w 4817326"/>
              <a:gd name="connsiteY5006" fmla="*/ 3393457 h 5111781"/>
              <a:gd name="connsiteX5007" fmla="*/ 4631166 w 4817326"/>
              <a:gd name="connsiteY5007" fmla="*/ 3392930 h 5111781"/>
              <a:gd name="connsiteX5008" fmla="*/ 4573055 w 4817326"/>
              <a:gd name="connsiteY5008" fmla="*/ 3382842 h 5111781"/>
              <a:gd name="connsiteX5009" fmla="*/ 4611597 w 4817326"/>
              <a:gd name="connsiteY5009" fmla="*/ 3396525 h 5111781"/>
              <a:gd name="connsiteX5010" fmla="*/ 4615767 w 4817326"/>
              <a:gd name="connsiteY5010" fmla="*/ 3397161 h 5111781"/>
              <a:gd name="connsiteX5011" fmla="*/ 4611841 w 4817326"/>
              <a:gd name="connsiteY5011" fmla="*/ 3401990 h 5111781"/>
              <a:gd name="connsiteX5012" fmla="*/ 4625974 w 4817326"/>
              <a:gd name="connsiteY5012" fmla="*/ 3402924 h 5111781"/>
              <a:gd name="connsiteX5013" fmla="*/ 4642996 w 4817326"/>
              <a:gd name="connsiteY5013" fmla="*/ 3401907 h 5111781"/>
              <a:gd name="connsiteX5014" fmla="*/ 4654508 w 4817326"/>
              <a:gd name="connsiteY5014" fmla="*/ 3404474 h 5111781"/>
              <a:gd name="connsiteX5015" fmla="*/ 4616670 w 4817326"/>
              <a:gd name="connsiteY5015" fmla="*/ 3403888 h 5111781"/>
              <a:gd name="connsiteX5016" fmla="*/ 4396437 w 4817326"/>
              <a:gd name="connsiteY5016" fmla="*/ 3364352 h 5111781"/>
              <a:gd name="connsiteX5017" fmla="*/ 4366969 w 4817326"/>
              <a:gd name="connsiteY5017" fmla="*/ 3358937 h 5111781"/>
              <a:gd name="connsiteX5018" fmla="*/ 4355299 w 4817326"/>
              <a:gd name="connsiteY5018" fmla="*/ 3356925 h 5111781"/>
              <a:gd name="connsiteX5019" fmla="*/ 4355917 w 4817326"/>
              <a:gd name="connsiteY5019" fmla="*/ 3357619 h 5111781"/>
              <a:gd name="connsiteX5020" fmla="*/ 4361672 w 4817326"/>
              <a:gd name="connsiteY5020" fmla="*/ 3364721 h 5111781"/>
              <a:gd name="connsiteX5021" fmla="*/ 4362725 w 4817326"/>
              <a:gd name="connsiteY5021" fmla="*/ 3367398 h 5111781"/>
              <a:gd name="connsiteX5022" fmla="*/ 4411818 w 4817326"/>
              <a:gd name="connsiteY5022" fmla="*/ 3376829 h 5111781"/>
              <a:gd name="connsiteX5023" fmla="*/ 4501075 w 4817326"/>
              <a:gd name="connsiteY5023" fmla="*/ 3392770 h 5111781"/>
              <a:gd name="connsiteX5024" fmla="*/ 4569010 w 4817326"/>
              <a:gd name="connsiteY5024" fmla="*/ 3404742 h 5111781"/>
              <a:gd name="connsiteX5025" fmla="*/ 4548327 w 4817326"/>
              <a:gd name="connsiteY5025" fmla="*/ 3408345 h 5111781"/>
              <a:gd name="connsiteX5026" fmla="*/ 4544379 w 4817326"/>
              <a:gd name="connsiteY5026" fmla="*/ 3407378 h 5111781"/>
              <a:gd name="connsiteX5027" fmla="*/ 4537569 w 4817326"/>
              <a:gd name="connsiteY5027" fmla="*/ 3408943 h 5111781"/>
              <a:gd name="connsiteX5028" fmla="*/ 4495270 w 4817326"/>
              <a:gd name="connsiteY5028" fmla="*/ 3414629 h 5111781"/>
              <a:gd name="connsiteX5029" fmla="*/ 4455399 w 4817326"/>
              <a:gd name="connsiteY5029" fmla="*/ 3419383 h 5111781"/>
              <a:gd name="connsiteX5030" fmla="*/ 4449623 w 4817326"/>
              <a:gd name="connsiteY5030" fmla="*/ 3420297 h 5111781"/>
              <a:gd name="connsiteX5031" fmla="*/ 4405788 w 4817326"/>
              <a:gd name="connsiteY5031" fmla="*/ 3413804 h 5111781"/>
              <a:gd name="connsiteX5032" fmla="*/ 4459727 w 4817326"/>
              <a:gd name="connsiteY5032" fmla="*/ 3412654 h 5111781"/>
              <a:gd name="connsiteX5033" fmla="*/ 4523040 w 4817326"/>
              <a:gd name="connsiteY5033" fmla="*/ 3404029 h 5111781"/>
              <a:gd name="connsiteX5034" fmla="*/ 4530698 w 4817326"/>
              <a:gd name="connsiteY5034" fmla="*/ 3403778 h 5111781"/>
              <a:gd name="connsiteX5035" fmla="*/ 4530247 w 4817326"/>
              <a:gd name="connsiteY5035" fmla="*/ 3403640 h 5111781"/>
              <a:gd name="connsiteX5036" fmla="*/ 4528559 w 4817326"/>
              <a:gd name="connsiteY5036" fmla="*/ 3403085 h 5111781"/>
              <a:gd name="connsiteX5037" fmla="*/ 4378881 w 4817326"/>
              <a:gd name="connsiteY5037" fmla="*/ 3380504 h 5111781"/>
              <a:gd name="connsiteX5038" fmla="*/ 4349698 w 4817326"/>
              <a:gd name="connsiteY5038" fmla="*/ 3375515 h 5111781"/>
              <a:gd name="connsiteX5039" fmla="*/ 4338138 w 4817326"/>
              <a:gd name="connsiteY5039" fmla="*/ 3377964 h 5111781"/>
              <a:gd name="connsiteX5040" fmla="*/ 4334250 w 4817326"/>
              <a:gd name="connsiteY5040" fmla="*/ 3378623 h 5111781"/>
              <a:gd name="connsiteX5041" fmla="*/ 4343286 w 4817326"/>
              <a:gd name="connsiteY5041" fmla="*/ 3380547 h 5111781"/>
              <a:gd name="connsiteX5042" fmla="*/ 4359079 w 4817326"/>
              <a:gd name="connsiteY5042" fmla="*/ 3384691 h 5111781"/>
              <a:gd name="connsiteX5043" fmla="*/ 4333114 w 4817326"/>
              <a:gd name="connsiteY5043" fmla="*/ 3383302 h 5111781"/>
              <a:gd name="connsiteX5044" fmla="*/ 4319546 w 4817326"/>
              <a:gd name="connsiteY5044" fmla="*/ 3380978 h 5111781"/>
              <a:gd name="connsiteX5045" fmla="*/ 4295183 w 4817326"/>
              <a:gd name="connsiteY5045" fmla="*/ 3384299 h 5111781"/>
              <a:gd name="connsiteX5046" fmla="*/ 4277243 w 4817326"/>
              <a:gd name="connsiteY5046" fmla="*/ 3386171 h 5111781"/>
              <a:gd name="connsiteX5047" fmla="*/ 4268876 w 4817326"/>
              <a:gd name="connsiteY5047" fmla="*/ 3390208 h 5111781"/>
              <a:gd name="connsiteX5048" fmla="*/ 4271734 w 4817326"/>
              <a:gd name="connsiteY5048" fmla="*/ 3391914 h 5111781"/>
              <a:gd name="connsiteX5049" fmla="*/ 4276868 w 4817326"/>
              <a:gd name="connsiteY5049" fmla="*/ 3392763 h 5111781"/>
              <a:gd name="connsiteX5050" fmla="*/ 4285025 w 4817326"/>
              <a:gd name="connsiteY5050" fmla="*/ 3393380 h 5111781"/>
              <a:gd name="connsiteX5051" fmla="*/ 4357000 w 4817326"/>
              <a:gd name="connsiteY5051" fmla="*/ 3396531 h 5111781"/>
              <a:gd name="connsiteX5052" fmla="*/ 4346051 w 4817326"/>
              <a:gd name="connsiteY5052" fmla="*/ 3402444 h 5111781"/>
              <a:gd name="connsiteX5053" fmla="*/ 4339339 w 4817326"/>
              <a:gd name="connsiteY5053" fmla="*/ 3404014 h 5111781"/>
              <a:gd name="connsiteX5054" fmla="*/ 4332554 w 4817326"/>
              <a:gd name="connsiteY5054" fmla="*/ 3403018 h 5111781"/>
              <a:gd name="connsiteX5055" fmla="*/ 4366086 w 4817326"/>
              <a:gd name="connsiteY5055" fmla="*/ 3409959 h 5111781"/>
              <a:gd name="connsiteX5056" fmla="*/ 4213054 w 4817326"/>
              <a:gd name="connsiteY5056" fmla="*/ 3388324 h 5111781"/>
              <a:gd name="connsiteX5057" fmla="*/ 4198885 w 4817326"/>
              <a:gd name="connsiteY5057" fmla="*/ 3387272 h 5111781"/>
              <a:gd name="connsiteX5058" fmla="*/ 4205254 w 4817326"/>
              <a:gd name="connsiteY5058" fmla="*/ 3388887 h 5111781"/>
              <a:gd name="connsiteX5059" fmla="*/ 4224955 w 4817326"/>
              <a:gd name="connsiteY5059" fmla="*/ 3392690 h 5111781"/>
              <a:gd name="connsiteX5060" fmla="*/ 4322181 w 4817326"/>
              <a:gd name="connsiteY5060" fmla="*/ 3406956 h 5111781"/>
              <a:gd name="connsiteX5061" fmla="*/ 4324751 w 4817326"/>
              <a:gd name="connsiteY5061" fmla="*/ 3407426 h 5111781"/>
              <a:gd name="connsiteX5062" fmla="*/ 4324574 w 4817326"/>
              <a:gd name="connsiteY5062" fmla="*/ 3407468 h 5111781"/>
              <a:gd name="connsiteX5063" fmla="*/ 4322071 w 4817326"/>
              <a:gd name="connsiteY5063" fmla="*/ 3411334 h 5111781"/>
              <a:gd name="connsiteX5064" fmla="*/ 4353747 w 4817326"/>
              <a:gd name="connsiteY5064" fmla="*/ 3412727 h 5111781"/>
              <a:gd name="connsiteX5065" fmla="*/ 4413253 w 4817326"/>
              <a:gd name="connsiteY5065" fmla="*/ 3423605 h 5111781"/>
              <a:gd name="connsiteX5066" fmla="*/ 4421544 w 4817326"/>
              <a:gd name="connsiteY5066" fmla="*/ 3424761 h 5111781"/>
              <a:gd name="connsiteX5067" fmla="*/ 4393471 w 4817326"/>
              <a:gd name="connsiteY5067" fmla="*/ 3429393 h 5111781"/>
              <a:gd name="connsiteX5068" fmla="*/ 4382279 w 4817326"/>
              <a:gd name="connsiteY5068" fmla="*/ 3431036 h 5111781"/>
              <a:gd name="connsiteX5069" fmla="*/ 4393580 w 4817326"/>
              <a:gd name="connsiteY5069" fmla="*/ 3433779 h 5111781"/>
              <a:gd name="connsiteX5070" fmla="*/ 4395972 w 4817326"/>
              <a:gd name="connsiteY5070" fmla="*/ 3442475 h 5111781"/>
              <a:gd name="connsiteX5071" fmla="*/ 4338179 w 4817326"/>
              <a:gd name="connsiteY5071" fmla="*/ 3436756 h 5111781"/>
              <a:gd name="connsiteX5072" fmla="*/ 4322965 w 4817326"/>
              <a:gd name="connsiteY5072" fmla="*/ 3438485 h 5111781"/>
              <a:gd name="connsiteX5073" fmla="*/ 4303101 w 4817326"/>
              <a:gd name="connsiteY5073" fmla="*/ 3441526 h 5111781"/>
              <a:gd name="connsiteX5074" fmla="*/ 4340228 w 4817326"/>
              <a:gd name="connsiteY5074" fmla="*/ 3446839 h 5111781"/>
              <a:gd name="connsiteX5075" fmla="*/ 4349721 w 4817326"/>
              <a:gd name="connsiteY5075" fmla="*/ 3448191 h 5111781"/>
              <a:gd name="connsiteX5076" fmla="*/ 4357164 w 4817326"/>
              <a:gd name="connsiteY5076" fmla="*/ 3447068 h 5111781"/>
              <a:gd name="connsiteX5077" fmla="*/ 4386890 w 4817326"/>
              <a:gd name="connsiteY5077" fmla="*/ 3450062 h 5111781"/>
              <a:gd name="connsiteX5078" fmla="*/ 4380330 w 4817326"/>
              <a:gd name="connsiteY5078" fmla="*/ 3450520 h 5111781"/>
              <a:gd name="connsiteX5079" fmla="*/ 4375676 w 4817326"/>
              <a:gd name="connsiteY5079" fmla="*/ 3451886 h 5111781"/>
              <a:gd name="connsiteX5080" fmla="*/ 4395138 w 4817326"/>
              <a:gd name="connsiteY5080" fmla="*/ 3454657 h 5111781"/>
              <a:gd name="connsiteX5081" fmla="*/ 4370441 w 4817326"/>
              <a:gd name="connsiteY5081" fmla="*/ 3460366 h 5111781"/>
              <a:gd name="connsiteX5082" fmla="*/ 4408008 w 4817326"/>
              <a:gd name="connsiteY5082" fmla="*/ 3466227 h 5111781"/>
              <a:gd name="connsiteX5083" fmla="*/ 4444271 w 4817326"/>
              <a:gd name="connsiteY5083" fmla="*/ 3462473 h 5111781"/>
              <a:gd name="connsiteX5084" fmla="*/ 4469142 w 4817326"/>
              <a:gd name="connsiteY5084" fmla="*/ 3466571 h 5111781"/>
              <a:gd name="connsiteX5085" fmla="*/ 4472140 w 4817326"/>
              <a:gd name="connsiteY5085" fmla="*/ 3467053 h 5111781"/>
              <a:gd name="connsiteX5086" fmla="*/ 4457719 w 4817326"/>
              <a:gd name="connsiteY5086" fmla="*/ 3469427 h 5111781"/>
              <a:gd name="connsiteX5087" fmla="*/ 4400478 w 4817326"/>
              <a:gd name="connsiteY5087" fmla="*/ 3476741 h 5111781"/>
              <a:gd name="connsiteX5088" fmla="*/ 4367867 w 4817326"/>
              <a:gd name="connsiteY5088" fmla="*/ 3479407 h 5111781"/>
              <a:gd name="connsiteX5089" fmla="*/ 4343538 w 4817326"/>
              <a:gd name="connsiteY5089" fmla="*/ 3480602 h 5111781"/>
              <a:gd name="connsiteX5090" fmla="*/ 4343679 w 4817326"/>
              <a:gd name="connsiteY5090" fmla="*/ 3482141 h 5111781"/>
              <a:gd name="connsiteX5091" fmla="*/ 4344008 w 4817326"/>
              <a:gd name="connsiteY5091" fmla="*/ 3487215 h 5111781"/>
              <a:gd name="connsiteX5092" fmla="*/ 4398699 w 4817326"/>
              <a:gd name="connsiteY5092" fmla="*/ 3486576 h 5111781"/>
              <a:gd name="connsiteX5093" fmla="*/ 4397299 w 4817326"/>
              <a:gd name="connsiteY5093" fmla="*/ 3494195 h 5111781"/>
              <a:gd name="connsiteX5094" fmla="*/ 4392131 w 4817326"/>
              <a:gd name="connsiteY5094" fmla="*/ 3494996 h 5111781"/>
              <a:gd name="connsiteX5095" fmla="*/ 4393373 w 4817326"/>
              <a:gd name="connsiteY5095" fmla="*/ 3495343 h 5111781"/>
              <a:gd name="connsiteX5096" fmla="*/ 4417297 w 4817326"/>
              <a:gd name="connsiteY5096" fmla="*/ 3489418 h 5111781"/>
              <a:gd name="connsiteX5097" fmla="*/ 4440567 w 4817326"/>
              <a:gd name="connsiteY5097" fmla="*/ 3495929 h 5111781"/>
              <a:gd name="connsiteX5098" fmla="*/ 4501410 w 4817326"/>
              <a:gd name="connsiteY5098" fmla="*/ 3488378 h 5111781"/>
              <a:gd name="connsiteX5099" fmla="*/ 4471033 w 4817326"/>
              <a:gd name="connsiteY5099" fmla="*/ 3500468 h 5111781"/>
              <a:gd name="connsiteX5100" fmla="*/ 4429334 w 4817326"/>
              <a:gd name="connsiteY5100" fmla="*/ 3505406 h 5111781"/>
              <a:gd name="connsiteX5101" fmla="*/ 4422900 w 4817326"/>
              <a:gd name="connsiteY5101" fmla="*/ 3511909 h 5111781"/>
              <a:gd name="connsiteX5102" fmla="*/ 4418269 w 4817326"/>
              <a:gd name="connsiteY5102" fmla="*/ 3514972 h 5111781"/>
              <a:gd name="connsiteX5103" fmla="*/ 4428205 w 4817326"/>
              <a:gd name="connsiteY5103" fmla="*/ 3515403 h 5111781"/>
              <a:gd name="connsiteX5104" fmla="*/ 4437603 w 4817326"/>
              <a:gd name="connsiteY5104" fmla="*/ 3518054 h 5111781"/>
              <a:gd name="connsiteX5105" fmla="*/ 4436519 w 4817326"/>
              <a:gd name="connsiteY5105" fmla="*/ 3519787 h 5111781"/>
              <a:gd name="connsiteX5106" fmla="*/ 4435959 w 4817326"/>
              <a:gd name="connsiteY5106" fmla="*/ 3520031 h 5111781"/>
              <a:gd name="connsiteX5107" fmla="*/ 4449324 w 4817326"/>
              <a:gd name="connsiteY5107" fmla="*/ 3518971 h 5111781"/>
              <a:gd name="connsiteX5108" fmla="*/ 4491742 w 4817326"/>
              <a:gd name="connsiteY5108" fmla="*/ 3522869 h 5111781"/>
              <a:gd name="connsiteX5109" fmla="*/ 4535236 w 4817326"/>
              <a:gd name="connsiteY5109" fmla="*/ 3522417 h 5111781"/>
              <a:gd name="connsiteX5110" fmla="*/ 4545899 w 4817326"/>
              <a:gd name="connsiteY5110" fmla="*/ 3542008 h 5111781"/>
              <a:gd name="connsiteX5111" fmla="*/ 4640715 w 4817326"/>
              <a:gd name="connsiteY5111" fmla="*/ 3531341 h 5111781"/>
              <a:gd name="connsiteX5112" fmla="*/ 4677205 w 4817326"/>
              <a:gd name="connsiteY5112" fmla="*/ 3527327 h 5111781"/>
              <a:gd name="connsiteX5113" fmla="*/ 4681182 w 4817326"/>
              <a:gd name="connsiteY5113" fmla="*/ 3529237 h 5111781"/>
              <a:gd name="connsiteX5114" fmla="*/ 4693085 w 4817326"/>
              <a:gd name="connsiteY5114" fmla="*/ 3533674 h 5111781"/>
              <a:gd name="connsiteX5115" fmla="*/ 4681411 w 4817326"/>
              <a:gd name="connsiteY5115" fmla="*/ 3535339 h 5111781"/>
              <a:gd name="connsiteX5116" fmla="*/ 4506192 w 4817326"/>
              <a:gd name="connsiteY5116" fmla="*/ 3560123 h 5111781"/>
              <a:gd name="connsiteX5117" fmla="*/ 4437626 w 4817326"/>
              <a:gd name="connsiteY5117" fmla="*/ 3569499 h 5111781"/>
              <a:gd name="connsiteX5118" fmla="*/ 4386305 w 4817326"/>
              <a:gd name="connsiteY5118" fmla="*/ 3579715 h 5111781"/>
              <a:gd name="connsiteX5119" fmla="*/ 4354658 w 4817326"/>
              <a:gd name="connsiteY5119" fmla="*/ 3587464 h 5111781"/>
              <a:gd name="connsiteX5120" fmla="*/ 4349366 w 4817326"/>
              <a:gd name="connsiteY5120" fmla="*/ 3590946 h 5111781"/>
              <a:gd name="connsiteX5121" fmla="*/ 4347238 w 4817326"/>
              <a:gd name="connsiteY5121" fmla="*/ 3592730 h 5111781"/>
              <a:gd name="connsiteX5122" fmla="*/ 4374672 w 4817326"/>
              <a:gd name="connsiteY5122" fmla="*/ 3598250 h 5111781"/>
              <a:gd name="connsiteX5123" fmla="*/ 4387656 w 4817326"/>
              <a:gd name="connsiteY5123" fmla="*/ 3602209 h 5111781"/>
              <a:gd name="connsiteX5124" fmla="*/ 4387736 w 4817326"/>
              <a:gd name="connsiteY5124" fmla="*/ 3602201 h 5111781"/>
              <a:gd name="connsiteX5125" fmla="*/ 4445540 w 4817326"/>
              <a:gd name="connsiteY5125" fmla="*/ 3596290 h 5111781"/>
              <a:gd name="connsiteX5126" fmla="*/ 4521401 w 4817326"/>
              <a:gd name="connsiteY5126" fmla="*/ 3596925 h 5111781"/>
              <a:gd name="connsiteX5127" fmla="*/ 4536418 w 4817326"/>
              <a:gd name="connsiteY5127" fmla="*/ 3605113 h 5111781"/>
              <a:gd name="connsiteX5128" fmla="*/ 4619584 w 4817326"/>
              <a:gd name="connsiteY5128" fmla="*/ 3595836 h 5111781"/>
              <a:gd name="connsiteX5129" fmla="*/ 4598214 w 4817326"/>
              <a:gd name="connsiteY5129" fmla="*/ 3605798 h 5111781"/>
              <a:gd name="connsiteX5130" fmla="*/ 4599185 w 4817326"/>
              <a:gd name="connsiteY5130" fmla="*/ 3603948 h 5111781"/>
              <a:gd name="connsiteX5131" fmla="*/ 4602762 w 4817326"/>
              <a:gd name="connsiteY5131" fmla="*/ 3603086 h 5111781"/>
              <a:gd name="connsiteX5132" fmla="*/ 4599816 w 4817326"/>
              <a:gd name="connsiteY5132" fmla="*/ 3602760 h 5111781"/>
              <a:gd name="connsiteX5133" fmla="*/ 4599185 w 4817326"/>
              <a:gd name="connsiteY5133" fmla="*/ 3603948 h 5111781"/>
              <a:gd name="connsiteX5134" fmla="*/ 4592616 w 4817326"/>
              <a:gd name="connsiteY5134" fmla="*/ 3605534 h 5111781"/>
              <a:gd name="connsiteX5135" fmla="*/ 4588223 w 4817326"/>
              <a:gd name="connsiteY5135" fmla="*/ 3605327 h 5111781"/>
              <a:gd name="connsiteX5136" fmla="*/ 4583386 w 4817326"/>
              <a:gd name="connsiteY5136" fmla="*/ 3606298 h 5111781"/>
              <a:gd name="connsiteX5137" fmla="*/ 4570779 w 4817326"/>
              <a:gd name="connsiteY5137" fmla="*/ 3619377 h 5111781"/>
              <a:gd name="connsiteX5138" fmla="*/ 4490788 w 4817326"/>
              <a:gd name="connsiteY5138" fmla="*/ 3629542 h 5111781"/>
              <a:gd name="connsiteX5139" fmla="*/ 4480085 w 4817326"/>
              <a:gd name="connsiteY5139" fmla="*/ 3639167 h 5111781"/>
              <a:gd name="connsiteX5140" fmla="*/ 4408439 w 4817326"/>
              <a:gd name="connsiteY5140" fmla="*/ 3647421 h 5111781"/>
              <a:gd name="connsiteX5141" fmla="*/ 4393509 w 4817326"/>
              <a:gd name="connsiteY5141" fmla="*/ 3648976 h 5111781"/>
              <a:gd name="connsiteX5142" fmla="*/ 4397317 w 4817326"/>
              <a:gd name="connsiteY5142" fmla="*/ 3651122 h 5111781"/>
              <a:gd name="connsiteX5143" fmla="*/ 4404878 w 4817326"/>
              <a:gd name="connsiteY5143" fmla="*/ 3652664 h 5111781"/>
              <a:gd name="connsiteX5144" fmla="*/ 4340558 w 4817326"/>
              <a:gd name="connsiteY5144" fmla="*/ 3651075 h 5111781"/>
              <a:gd name="connsiteX5145" fmla="*/ 4340183 w 4817326"/>
              <a:gd name="connsiteY5145" fmla="*/ 3650721 h 5111781"/>
              <a:gd name="connsiteX5146" fmla="*/ 4338355 w 4817326"/>
              <a:gd name="connsiteY5146" fmla="*/ 3650828 h 5111781"/>
              <a:gd name="connsiteX5147" fmla="*/ 4340558 w 4817326"/>
              <a:gd name="connsiteY5147" fmla="*/ 3651075 h 5111781"/>
              <a:gd name="connsiteX5148" fmla="*/ 4342126 w 4817326"/>
              <a:gd name="connsiteY5148" fmla="*/ 3654485 h 5111781"/>
              <a:gd name="connsiteX5149" fmla="*/ 4322667 w 4817326"/>
              <a:gd name="connsiteY5149" fmla="*/ 3654987 h 5111781"/>
              <a:gd name="connsiteX5150" fmla="*/ 4310087 w 4817326"/>
              <a:gd name="connsiteY5150" fmla="*/ 3652864 h 5111781"/>
              <a:gd name="connsiteX5151" fmla="*/ 4288886 w 4817326"/>
              <a:gd name="connsiteY5151" fmla="*/ 3655411 h 5111781"/>
              <a:gd name="connsiteX5152" fmla="*/ 4279030 w 4817326"/>
              <a:gd name="connsiteY5152" fmla="*/ 3661287 h 5111781"/>
              <a:gd name="connsiteX5153" fmla="*/ 4371093 w 4817326"/>
              <a:gd name="connsiteY5153" fmla="*/ 3657822 h 5111781"/>
              <a:gd name="connsiteX5154" fmla="*/ 4606504 w 4817326"/>
              <a:gd name="connsiteY5154" fmla="*/ 3639253 h 5111781"/>
              <a:gd name="connsiteX5155" fmla="*/ 4726136 w 4817326"/>
              <a:gd name="connsiteY5155" fmla="*/ 3623724 h 5111781"/>
              <a:gd name="connsiteX5156" fmla="*/ 4734227 w 4817326"/>
              <a:gd name="connsiteY5156" fmla="*/ 3626350 h 5111781"/>
              <a:gd name="connsiteX5157" fmla="*/ 4753517 w 4817326"/>
              <a:gd name="connsiteY5157" fmla="*/ 3631362 h 5111781"/>
              <a:gd name="connsiteX5158" fmla="*/ 4716154 w 4817326"/>
              <a:gd name="connsiteY5158" fmla="*/ 3638798 h 5111781"/>
              <a:gd name="connsiteX5159" fmla="*/ 4685354 w 4817326"/>
              <a:gd name="connsiteY5159" fmla="*/ 3642802 h 5111781"/>
              <a:gd name="connsiteX5160" fmla="*/ 4684294 w 4817326"/>
              <a:gd name="connsiteY5160" fmla="*/ 3644279 h 5111781"/>
              <a:gd name="connsiteX5161" fmla="*/ 4683763 w 4817326"/>
              <a:gd name="connsiteY5161" fmla="*/ 3645018 h 5111781"/>
              <a:gd name="connsiteX5162" fmla="*/ 4682176 w 4817326"/>
              <a:gd name="connsiteY5162" fmla="*/ 3647236 h 5111781"/>
              <a:gd name="connsiteX5163" fmla="*/ 4682531 w 4817326"/>
              <a:gd name="connsiteY5163" fmla="*/ 3646744 h 5111781"/>
              <a:gd name="connsiteX5164" fmla="*/ 4683763 w 4817326"/>
              <a:gd name="connsiteY5164" fmla="*/ 3645018 h 5111781"/>
              <a:gd name="connsiteX5165" fmla="*/ 4685354 w 4817326"/>
              <a:gd name="connsiteY5165" fmla="*/ 3642802 h 5111781"/>
              <a:gd name="connsiteX5166" fmla="*/ 4716154 w 4817326"/>
              <a:gd name="connsiteY5166" fmla="*/ 3638798 h 5111781"/>
              <a:gd name="connsiteX5167" fmla="*/ 4752899 w 4817326"/>
              <a:gd name="connsiteY5167" fmla="*/ 3637029 h 5111781"/>
              <a:gd name="connsiteX5168" fmla="*/ 4751522 w 4817326"/>
              <a:gd name="connsiteY5168" fmla="*/ 3645835 h 5111781"/>
              <a:gd name="connsiteX5169" fmla="*/ 4746530 w 4817326"/>
              <a:gd name="connsiteY5169" fmla="*/ 3642514 h 5111781"/>
              <a:gd name="connsiteX5170" fmla="*/ 4751522 w 4817326"/>
              <a:gd name="connsiteY5170" fmla="*/ 3645835 h 5111781"/>
              <a:gd name="connsiteX5171" fmla="*/ 4764085 w 4817326"/>
              <a:gd name="connsiteY5171" fmla="*/ 3648115 h 5111781"/>
              <a:gd name="connsiteX5172" fmla="*/ 4728787 w 4817326"/>
              <a:gd name="connsiteY5172" fmla="*/ 3654091 h 5111781"/>
              <a:gd name="connsiteX5173" fmla="*/ 4717632 w 4817326"/>
              <a:gd name="connsiteY5173" fmla="*/ 3654222 h 5111781"/>
              <a:gd name="connsiteX5174" fmla="*/ 4712386 w 4817326"/>
              <a:gd name="connsiteY5174" fmla="*/ 3653027 h 5111781"/>
              <a:gd name="connsiteX5175" fmla="*/ 4713580 w 4817326"/>
              <a:gd name="connsiteY5175" fmla="*/ 3656667 h 5111781"/>
              <a:gd name="connsiteX5176" fmla="*/ 4666352 w 4817326"/>
              <a:gd name="connsiteY5176" fmla="*/ 3664663 h 5111781"/>
              <a:gd name="connsiteX5177" fmla="*/ 4652133 w 4817326"/>
              <a:gd name="connsiteY5177" fmla="*/ 3662814 h 5111781"/>
              <a:gd name="connsiteX5178" fmla="*/ 4619829 w 4817326"/>
              <a:gd name="connsiteY5178" fmla="*/ 3657239 h 5111781"/>
              <a:gd name="connsiteX5179" fmla="*/ 4580072 w 4817326"/>
              <a:gd name="connsiteY5179" fmla="*/ 3655377 h 5111781"/>
              <a:gd name="connsiteX5180" fmla="*/ 4647317 w 4817326"/>
              <a:gd name="connsiteY5180" fmla="*/ 3667554 h 5111781"/>
              <a:gd name="connsiteX5181" fmla="*/ 4648048 w 4817326"/>
              <a:gd name="connsiteY5181" fmla="*/ 3667763 h 5111781"/>
              <a:gd name="connsiteX5182" fmla="*/ 4635172 w 4817326"/>
              <a:gd name="connsiteY5182" fmla="*/ 3669942 h 5111781"/>
              <a:gd name="connsiteX5183" fmla="*/ 4410191 w 4817326"/>
              <a:gd name="connsiteY5183" fmla="*/ 3697988 h 5111781"/>
              <a:gd name="connsiteX5184" fmla="*/ 4437987 w 4817326"/>
              <a:gd name="connsiteY5184" fmla="*/ 3699787 h 5111781"/>
              <a:gd name="connsiteX5185" fmla="*/ 4426493 w 4817326"/>
              <a:gd name="connsiteY5185" fmla="*/ 3705534 h 5111781"/>
              <a:gd name="connsiteX5186" fmla="*/ 4357230 w 4817326"/>
              <a:gd name="connsiteY5186" fmla="*/ 3697188 h 5111781"/>
              <a:gd name="connsiteX5187" fmla="*/ 4408591 w 4817326"/>
              <a:gd name="connsiteY5187" fmla="*/ 3708725 h 5111781"/>
              <a:gd name="connsiteX5188" fmla="*/ 4405252 w 4817326"/>
              <a:gd name="connsiteY5188" fmla="*/ 3709237 h 5111781"/>
              <a:gd name="connsiteX5189" fmla="*/ 4327641 w 4817326"/>
              <a:gd name="connsiteY5189" fmla="*/ 3724042 h 5111781"/>
              <a:gd name="connsiteX5190" fmla="*/ 4440650 w 4817326"/>
              <a:gd name="connsiteY5190" fmla="*/ 3722452 h 5111781"/>
              <a:gd name="connsiteX5191" fmla="*/ 4431744 w 4817326"/>
              <a:gd name="connsiteY5191" fmla="*/ 3736566 h 5111781"/>
              <a:gd name="connsiteX5192" fmla="*/ 4444968 w 4817326"/>
              <a:gd name="connsiteY5192" fmla="*/ 3740266 h 5111781"/>
              <a:gd name="connsiteX5193" fmla="*/ 4387297 w 4817326"/>
              <a:gd name="connsiteY5193" fmla="*/ 3748705 h 5111781"/>
              <a:gd name="connsiteX5194" fmla="*/ 4327832 w 4817326"/>
              <a:gd name="connsiteY5194" fmla="*/ 3752657 h 5111781"/>
              <a:gd name="connsiteX5195" fmla="*/ 4320300 w 4817326"/>
              <a:gd name="connsiteY5195" fmla="*/ 3763171 h 5111781"/>
              <a:gd name="connsiteX5196" fmla="*/ 4251207 w 4817326"/>
              <a:gd name="connsiteY5196" fmla="*/ 3772399 h 5111781"/>
              <a:gd name="connsiteX5197" fmla="*/ 4306316 w 4817326"/>
              <a:gd name="connsiteY5197" fmla="*/ 3779847 h 5111781"/>
              <a:gd name="connsiteX5198" fmla="*/ 4380380 w 4817326"/>
              <a:gd name="connsiteY5198" fmla="*/ 3775996 h 5111781"/>
              <a:gd name="connsiteX5199" fmla="*/ 4525760 w 4817326"/>
              <a:gd name="connsiteY5199" fmla="*/ 3775493 h 5111781"/>
              <a:gd name="connsiteX5200" fmla="*/ 4386303 w 4817326"/>
              <a:gd name="connsiteY5200" fmla="*/ 3789610 h 5111781"/>
              <a:gd name="connsiteX5201" fmla="*/ 4320152 w 4817326"/>
              <a:gd name="connsiteY5201" fmla="*/ 3800325 h 5111781"/>
              <a:gd name="connsiteX5202" fmla="*/ 4304900 w 4817326"/>
              <a:gd name="connsiteY5202" fmla="*/ 3812664 h 5111781"/>
              <a:gd name="connsiteX5203" fmla="*/ 4238786 w 4817326"/>
              <a:gd name="connsiteY5203" fmla="*/ 3814091 h 5111781"/>
              <a:gd name="connsiteX5204" fmla="*/ 4234854 w 4817326"/>
              <a:gd name="connsiteY5204" fmla="*/ 3833581 h 5111781"/>
              <a:gd name="connsiteX5205" fmla="*/ 4151460 w 4817326"/>
              <a:gd name="connsiteY5205" fmla="*/ 3843458 h 5111781"/>
              <a:gd name="connsiteX5206" fmla="*/ 4151041 w 4817326"/>
              <a:gd name="connsiteY5206" fmla="*/ 3844554 h 5111781"/>
              <a:gd name="connsiteX5207" fmla="*/ 4150518 w 4817326"/>
              <a:gd name="connsiteY5207" fmla="*/ 3845926 h 5111781"/>
              <a:gd name="connsiteX5208" fmla="*/ 4150343 w 4817326"/>
              <a:gd name="connsiteY5208" fmla="*/ 3846384 h 5111781"/>
              <a:gd name="connsiteX5209" fmla="*/ 4150204 w 4817326"/>
              <a:gd name="connsiteY5209" fmla="*/ 3846749 h 5111781"/>
              <a:gd name="connsiteX5210" fmla="*/ 4150518 w 4817326"/>
              <a:gd name="connsiteY5210" fmla="*/ 3845926 h 5111781"/>
              <a:gd name="connsiteX5211" fmla="*/ 4151460 w 4817326"/>
              <a:gd name="connsiteY5211" fmla="*/ 3843458 h 5111781"/>
              <a:gd name="connsiteX5212" fmla="*/ 4220976 w 4817326"/>
              <a:gd name="connsiteY5212" fmla="*/ 3842318 h 5111781"/>
              <a:gd name="connsiteX5213" fmla="*/ 4329209 w 4817326"/>
              <a:gd name="connsiteY5213" fmla="*/ 3844041 h 5111781"/>
              <a:gd name="connsiteX5214" fmla="*/ 4249410 w 4817326"/>
              <a:gd name="connsiteY5214" fmla="*/ 3862894 h 5111781"/>
              <a:gd name="connsiteX5215" fmla="*/ 4287170 w 4817326"/>
              <a:gd name="connsiteY5215" fmla="*/ 3877446 h 5111781"/>
              <a:gd name="connsiteX5216" fmla="*/ 4230878 w 4817326"/>
              <a:gd name="connsiteY5216" fmla="*/ 3882285 h 5111781"/>
              <a:gd name="connsiteX5217" fmla="*/ 4174586 w 4817326"/>
              <a:gd name="connsiteY5217" fmla="*/ 3887126 h 5111781"/>
              <a:gd name="connsiteX5218" fmla="*/ 4245896 w 4817326"/>
              <a:gd name="connsiteY5218" fmla="*/ 3890473 h 5111781"/>
              <a:gd name="connsiteX5219" fmla="*/ 4236250 w 4817326"/>
              <a:gd name="connsiteY5219" fmla="*/ 3894386 h 5111781"/>
              <a:gd name="connsiteX5220" fmla="*/ 4232030 w 4817326"/>
              <a:gd name="connsiteY5220" fmla="*/ 3895765 h 5111781"/>
              <a:gd name="connsiteX5221" fmla="*/ 4173899 w 4817326"/>
              <a:gd name="connsiteY5221" fmla="*/ 3888914 h 5111781"/>
              <a:gd name="connsiteX5222" fmla="*/ 4145966 w 4817326"/>
              <a:gd name="connsiteY5222" fmla="*/ 3885623 h 5111781"/>
              <a:gd name="connsiteX5223" fmla="*/ 4145966 w 4817326"/>
              <a:gd name="connsiteY5223" fmla="*/ 3885623 h 5111781"/>
              <a:gd name="connsiteX5224" fmla="*/ 4190451 w 4817326"/>
              <a:gd name="connsiteY5224" fmla="*/ 3896563 h 5111781"/>
              <a:gd name="connsiteX5225" fmla="*/ 4219057 w 4817326"/>
              <a:gd name="connsiteY5225" fmla="*/ 3901114 h 5111781"/>
              <a:gd name="connsiteX5226" fmla="*/ 4216360 w 4817326"/>
              <a:gd name="connsiteY5226" fmla="*/ 3903785 h 5111781"/>
              <a:gd name="connsiteX5227" fmla="*/ 4240166 w 4817326"/>
              <a:gd name="connsiteY5227" fmla="*/ 3905475 h 5111781"/>
              <a:gd name="connsiteX5228" fmla="*/ 4245805 w 4817326"/>
              <a:gd name="connsiteY5228" fmla="*/ 3905394 h 5111781"/>
              <a:gd name="connsiteX5229" fmla="*/ 4279132 w 4817326"/>
              <a:gd name="connsiteY5229" fmla="*/ 3910769 h 5111781"/>
              <a:gd name="connsiteX5230" fmla="*/ 4323447 w 4817326"/>
              <a:gd name="connsiteY5230" fmla="*/ 3921968 h 5111781"/>
              <a:gd name="connsiteX5231" fmla="*/ 4212684 w 4817326"/>
              <a:gd name="connsiteY5231" fmla="*/ 3909414 h 5111781"/>
              <a:gd name="connsiteX5232" fmla="*/ 4217450 w 4817326"/>
              <a:gd name="connsiteY5232" fmla="*/ 3917239 h 5111781"/>
              <a:gd name="connsiteX5233" fmla="*/ 4352313 w 4817326"/>
              <a:gd name="connsiteY5233" fmla="*/ 3938937 h 5111781"/>
              <a:gd name="connsiteX5234" fmla="*/ 4347209 w 4817326"/>
              <a:gd name="connsiteY5234" fmla="*/ 3939412 h 5111781"/>
              <a:gd name="connsiteX5235" fmla="*/ 4308688 w 4817326"/>
              <a:gd name="connsiteY5235" fmla="*/ 3945238 h 5111781"/>
              <a:gd name="connsiteX5236" fmla="*/ 4286559 w 4817326"/>
              <a:gd name="connsiteY5236" fmla="*/ 3955654 h 5111781"/>
              <a:gd name="connsiteX5237" fmla="*/ 4296078 w 4817326"/>
              <a:gd name="connsiteY5237" fmla="*/ 3958317 h 5111781"/>
              <a:gd name="connsiteX5238" fmla="*/ 4310442 w 4817326"/>
              <a:gd name="connsiteY5238" fmla="*/ 3978941 h 5111781"/>
              <a:gd name="connsiteX5239" fmla="*/ 4223999 w 4817326"/>
              <a:gd name="connsiteY5239" fmla="*/ 3995271 h 5111781"/>
              <a:gd name="connsiteX5240" fmla="*/ 4303757 w 4817326"/>
              <a:gd name="connsiteY5240" fmla="*/ 4005632 h 5111781"/>
              <a:gd name="connsiteX5241" fmla="*/ 4292807 w 4817326"/>
              <a:gd name="connsiteY5241" fmla="*/ 4011546 h 5111781"/>
              <a:gd name="connsiteX5242" fmla="*/ 4286095 w 4817326"/>
              <a:gd name="connsiteY5242" fmla="*/ 4013115 h 5111781"/>
              <a:gd name="connsiteX5243" fmla="*/ 4193198 w 4817326"/>
              <a:gd name="connsiteY5243" fmla="*/ 3999474 h 5111781"/>
              <a:gd name="connsiteX5244" fmla="*/ 4137087 w 4817326"/>
              <a:gd name="connsiteY5244" fmla="*/ 3991380 h 5111781"/>
              <a:gd name="connsiteX5245" fmla="*/ 4171711 w 4817326"/>
              <a:gd name="connsiteY5245" fmla="*/ 4001792 h 5111781"/>
              <a:gd name="connsiteX5246" fmla="*/ 4268939 w 4817326"/>
              <a:gd name="connsiteY5246" fmla="*/ 4016057 h 5111781"/>
              <a:gd name="connsiteX5247" fmla="*/ 4271507 w 4817326"/>
              <a:gd name="connsiteY5247" fmla="*/ 4016526 h 5111781"/>
              <a:gd name="connsiteX5248" fmla="*/ 4271330 w 4817326"/>
              <a:gd name="connsiteY5248" fmla="*/ 4016568 h 5111781"/>
              <a:gd name="connsiteX5249" fmla="*/ 4268827 w 4817326"/>
              <a:gd name="connsiteY5249" fmla="*/ 4020436 h 5111781"/>
              <a:gd name="connsiteX5250" fmla="*/ 4300504 w 4817326"/>
              <a:gd name="connsiteY5250" fmla="*/ 4021829 h 5111781"/>
              <a:gd name="connsiteX5251" fmla="*/ 4360008 w 4817326"/>
              <a:gd name="connsiteY5251" fmla="*/ 4032706 h 5111781"/>
              <a:gd name="connsiteX5252" fmla="*/ 4368302 w 4817326"/>
              <a:gd name="connsiteY5252" fmla="*/ 4033862 h 5111781"/>
              <a:gd name="connsiteX5253" fmla="*/ 4340229 w 4817326"/>
              <a:gd name="connsiteY5253" fmla="*/ 4038493 h 5111781"/>
              <a:gd name="connsiteX5254" fmla="*/ 4295887 w 4817326"/>
              <a:gd name="connsiteY5254" fmla="*/ 4044612 h 5111781"/>
              <a:gd name="connsiteX5255" fmla="*/ 4245939 w 4817326"/>
              <a:gd name="connsiteY5255" fmla="*/ 4051227 h 5111781"/>
              <a:gd name="connsiteX5256" fmla="*/ 4286984 w 4817326"/>
              <a:gd name="connsiteY5256" fmla="*/ 4058726 h 5111781"/>
              <a:gd name="connsiteX5257" fmla="*/ 4333647 w 4817326"/>
              <a:gd name="connsiteY5257" fmla="*/ 4059164 h 5111781"/>
              <a:gd name="connsiteX5258" fmla="*/ 4276698 w 4817326"/>
              <a:gd name="connsiteY5258" fmla="*/ 4076440 h 5111781"/>
              <a:gd name="connsiteX5259" fmla="*/ 4259350 w 4817326"/>
              <a:gd name="connsiteY5259" fmla="*/ 4083541 h 5111781"/>
              <a:gd name="connsiteX5260" fmla="*/ 4289393 w 4817326"/>
              <a:gd name="connsiteY5260" fmla="*/ 4079992 h 5111781"/>
              <a:gd name="connsiteX5261" fmla="*/ 4290765 w 4817326"/>
              <a:gd name="connsiteY5261" fmla="*/ 4096317 h 5111781"/>
              <a:gd name="connsiteX5262" fmla="*/ 4345453 w 4817326"/>
              <a:gd name="connsiteY5262" fmla="*/ 4095677 h 5111781"/>
              <a:gd name="connsiteX5263" fmla="*/ 4334980 w 4817326"/>
              <a:gd name="connsiteY5263" fmla="*/ 4104703 h 5111781"/>
              <a:gd name="connsiteX5264" fmla="*/ 4315075 w 4817326"/>
              <a:gd name="connsiteY5264" fmla="*/ 4107768 h 5111781"/>
              <a:gd name="connsiteX5265" fmla="*/ 4320996 w 4817326"/>
              <a:gd name="connsiteY5265" fmla="*/ 4121381 h 5111781"/>
              <a:gd name="connsiteX5266" fmla="*/ 4312610 w 4817326"/>
              <a:gd name="connsiteY5266" fmla="*/ 4120632 h 5111781"/>
              <a:gd name="connsiteX5267" fmla="*/ 4293524 w 4817326"/>
              <a:gd name="connsiteY5267" fmla="*/ 4121688 h 5111781"/>
              <a:gd name="connsiteX5268" fmla="*/ 4292775 w 4817326"/>
              <a:gd name="connsiteY5268" fmla="*/ 4121568 h 5111781"/>
              <a:gd name="connsiteX5269" fmla="*/ 4095127 w 4817326"/>
              <a:gd name="connsiteY5269" fmla="*/ 4091076 h 5111781"/>
              <a:gd name="connsiteX5270" fmla="*/ 3867771 w 4817326"/>
              <a:gd name="connsiteY5270" fmla="*/ 4071394 h 5111781"/>
              <a:gd name="connsiteX5271" fmla="*/ 3643441 w 4817326"/>
              <a:gd name="connsiteY5271" fmla="*/ 4082970 h 5111781"/>
              <a:gd name="connsiteX5272" fmla="*/ 3997959 w 4817326"/>
              <a:gd name="connsiteY5272" fmla="*/ 4092223 h 5111781"/>
              <a:gd name="connsiteX5273" fmla="*/ 4309843 w 4817326"/>
              <a:gd name="connsiteY5273" fmla="*/ 4138906 h 5111781"/>
              <a:gd name="connsiteX5274" fmla="*/ 4312905 w 4817326"/>
              <a:gd name="connsiteY5274" fmla="*/ 4139600 h 5111781"/>
              <a:gd name="connsiteX5275" fmla="*/ 4297070 w 4817326"/>
              <a:gd name="connsiteY5275" fmla="*/ 4142439 h 5111781"/>
              <a:gd name="connsiteX5276" fmla="*/ 4294948 w 4817326"/>
              <a:gd name="connsiteY5276" fmla="*/ 4143475 h 5111781"/>
              <a:gd name="connsiteX5277" fmla="*/ 4290272 w 4817326"/>
              <a:gd name="connsiteY5277" fmla="*/ 4142501 h 5111781"/>
              <a:gd name="connsiteX5278" fmla="*/ 3987993 w 4817326"/>
              <a:gd name="connsiteY5278" fmla="*/ 4102206 h 5111781"/>
              <a:gd name="connsiteX5279" fmla="*/ 3726576 w 4817326"/>
              <a:gd name="connsiteY5279" fmla="*/ 4097080 h 5111781"/>
              <a:gd name="connsiteX5280" fmla="*/ 3686976 w 4817326"/>
              <a:gd name="connsiteY5280" fmla="*/ 4099975 h 5111781"/>
              <a:gd name="connsiteX5281" fmla="*/ 3727583 w 4817326"/>
              <a:gd name="connsiteY5281" fmla="*/ 4106390 h 5111781"/>
              <a:gd name="connsiteX5282" fmla="*/ 3776783 w 4817326"/>
              <a:gd name="connsiteY5282" fmla="*/ 4109885 h 5111781"/>
              <a:gd name="connsiteX5283" fmla="*/ 3860671 w 4817326"/>
              <a:gd name="connsiteY5283" fmla="*/ 4107879 h 5111781"/>
              <a:gd name="connsiteX5284" fmla="*/ 3986775 w 4817326"/>
              <a:gd name="connsiteY5284" fmla="*/ 4114025 h 5111781"/>
              <a:gd name="connsiteX5285" fmla="*/ 4045575 w 4817326"/>
              <a:gd name="connsiteY5285" fmla="*/ 4123907 h 5111781"/>
              <a:gd name="connsiteX5286" fmla="*/ 4061159 w 4817326"/>
              <a:gd name="connsiteY5286" fmla="*/ 4126300 h 5111781"/>
              <a:gd name="connsiteX5287" fmla="*/ 4299969 w 4817326"/>
              <a:gd name="connsiteY5287" fmla="*/ 4169558 h 5111781"/>
              <a:gd name="connsiteX5288" fmla="*/ 4046197 w 4817326"/>
              <a:gd name="connsiteY5288" fmla="*/ 4132963 h 5111781"/>
              <a:gd name="connsiteX5289" fmla="*/ 3959386 w 4817326"/>
              <a:gd name="connsiteY5289" fmla="*/ 4124381 h 5111781"/>
              <a:gd name="connsiteX5290" fmla="*/ 3971290 w 4817326"/>
              <a:gd name="connsiteY5290" fmla="*/ 4132302 h 5111781"/>
              <a:gd name="connsiteX5291" fmla="*/ 3994008 w 4817326"/>
              <a:gd name="connsiteY5291" fmla="*/ 4134792 h 5111781"/>
              <a:gd name="connsiteX5292" fmla="*/ 4292770 w 4817326"/>
              <a:gd name="connsiteY5292" fmla="*/ 4185374 h 5111781"/>
              <a:gd name="connsiteX5293" fmla="*/ 3941754 w 4817326"/>
              <a:gd name="connsiteY5293" fmla="*/ 4145882 h 5111781"/>
              <a:gd name="connsiteX5294" fmla="*/ 3615030 w 4817326"/>
              <a:gd name="connsiteY5294" fmla="*/ 4146484 h 5111781"/>
              <a:gd name="connsiteX5295" fmla="*/ 3604597 w 4817326"/>
              <a:gd name="connsiteY5295" fmla="*/ 4152170 h 5111781"/>
              <a:gd name="connsiteX5296" fmla="*/ 3688099 w 4817326"/>
              <a:gd name="connsiteY5296" fmla="*/ 4149907 h 5111781"/>
              <a:gd name="connsiteX5297" fmla="*/ 4264690 w 4817326"/>
              <a:gd name="connsiteY5297" fmla="*/ 4195934 h 5111781"/>
              <a:gd name="connsiteX5298" fmla="*/ 4365570 w 4817326"/>
              <a:gd name="connsiteY5298" fmla="*/ 4225840 h 5111781"/>
              <a:gd name="connsiteX5299" fmla="*/ 4392511 w 4817326"/>
              <a:gd name="connsiteY5299" fmla="*/ 4231140 h 5111781"/>
              <a:gd name="connsiteX5300" fmla="*/ 4407105 w 4817326"/>
              <a:gd name="connsiteY5300" fmla="*/ 4240850 h 5111781"/>
              <a:gd name="connsiteX5301" fmla="*/ 4305859 w 4817326"/>
              <a:gd name="connsiteY5301" fmla="*/ 4227317 h 5111781"/>
              <a:gd name="connsiteX5302" fmla="*/ 3952380 w 4817326"/>
              <a:gd name="connsiteY5302" fmla="*/ 4181533 h 5111781"/>
              <a:gd name="connsiteX5303" fmla="*/ 3750674 w 4817326"/>
              <a:gd name="connsiteY5303" fmla="*/ 4174930 h 5111781"/>
              <a:gd name="connsiteX5304" fmla="*/ 3602470 w 4817326"/>
              <a:gd name="connsiteY5304" fmla="*/ 4175348 h 5111781"/>
              <a:gd name="connsiteX5305" fmla="*/ 3552744 w 4817326"/>
              <a:gd name="connsiteY5305" fmla="*/ 4183469 h 5111781"/>
              <a:gd name="connsiteX5306" fmla="*/ 3573241 w 4817326"/>
              <a:gd name="connsiteY5306" fmla="*/ 4188467 h 5111781"/>
              <a:gd name="connsiteX5307" fmla="*/ 3937420 w 4817326"/>
              <a:gd name="connsiteY5307" fmla="*/ 4188196 h 5111781"/>
              <a:gd name="connsiteX5308" fmla="*/ 4280308 w 4817326"/>
              <a:gd name="connsiteY5308" fmla="*/ 4234907 h 5111781"/>
              <a:gd name="connsiteX5309" fmla="*/ 4331970 w 4817326"/>
              <a:gd name="connsiteY5309" fmla="*/ 4244692 h 5111781"/>
              <a:gd name="connsiteX5310" fmla="*/ 4337890 w 4817326"/>
              <a:gd name="connsiteY5310" fmla="*/ 4256608 h 5111781"/>
              <a:gd name="connsiteX5311" fmla="*/ 4351633 w 4817326"/>
              <a:gd name="connsiteY5311" fmla="*/ 4261765 h 5111781"/>
              <a:gd name="connsiteX5312" fmla="*/ 4287313 w 4817326"/>
              <a:gd name="connsiteY5312" fmla="*/ 4260176 h 5111781"/>
              <a:gd name="connsiteX5313" fmla="*/ 4286854 w 4817326"/>
              <a:gd name="connsiteY5313" fmla="*/ 4255881 h 5111781"/>
              <a:gd name="connsiteX5314" fmla="*/ 4336053 w 4817326"/>
              <a:gd name="connsiteY5314" fmla="*/ 4259373 h 5111781"/>
              <a:gd name="connsiteX5315" fmla="*/ 4287313 w 4817326"/>
              <a:gd name="connsiteY5315" fmla="*/ 4260176 h 5111781"/>
              <a:gd name="connsiteX5316" fmla="*/ 4288885 w 4817326"/>
              <a:gd name="connsiteY5316" fmla="*/ 4263587 h 5111781"/>
              <a:gd name="connsiteX5317" fmla="*/ 4269425 w 4817326"/>
              <a:gd name="connsiteY5317" fmla="*/ 4264088 h 5111781"/>
              <a:gd name="connsiteX5318" fmla="*/ 4198199 w 4817326"/>
              <a:gd name="connsiteY5318" fmla="*/ 4250062 h 5111781"/>
              <a:gd name="connsiteX5319" fmla="*/ 3724004 w 4817326"/>
              <a:gd name="connsiteY5319" fmla="*/ 4215011 h 5111781"/>
              <a:gd name="connsiteX5320" fmla="*/ 3536969 w 4817326"/>
              <a:gd name="connsiteY5320" fmla="*/ 4222158 h 5111781"/>
              <a:gd name="connsiteX5321" fmla="*/ 3410597 w 4817326"/>
              <a:gd name="connsiteY5321" fmla="*/ 4220245 h 5111781"/>
              <a:gd name="connsiteX5322" fmla="*/ 3408927 w 4817326"/>
              <a:gd name="connsiteY5322" fmla="*/ 4229774 h 5111781"/>
              <a:gd name="connsiteX5323" fmla="*/ 3411647 w 4817326"/>
              <a:gd name="connsiteY5323" fmla="*/ 4229824 h 5111781"/>
              <a:gd name="connsiteX5324" fmla="*/ 3477803 w 4817326"/>
              <a:gd name="connsiteY5324" fmla="*/ 4228650 h 5111781"/>
              <a:gd name="connsiteX5325" fmla="*/ 3467677 w 4817326"/>
              <a:gd name="connsiteY5325" fmla="*/ 4233876 h 5111781"/>
              <a:gd name="connsiteX5326" fmla="*/ 3407921 w 4817326"/>
              <a:gd name="connsiteY5326" fmla="*/ 4235514 h 5111781"/>
              <a:gd name="connsiteX5327" fmla="*/ 3402569 w 4817326"/>
              <a:gd name="connsiteY5327" fmla="*/ 4266065 h 5111781"/>
              <a:gd name="connsiteX5328" fmla="*/ 3359856 w 4817326"/>
              <a:gd name="connsiteY5328" fmla="*/ 4469573 h 5111781"/>
              <a:gd name="connsiteX5329" fmla="*/ 3357920 w 4817326"/>
              <a:gd name="connsiteY5329" fmla="*/ 4439051 h 5111781"/>
              <a:gd name="connsiteX5330" fmla="*/ 3398701 w 4817326"/>
              <a:gd name="connsiteY5330" fmla="*/ 4235768 h 5111781"/>
              <a:gd name="connsiteX5331" fmla="*/ 3392050 w 4817326"/>
              <a:gd name="connsiteY5331" fmla="*/ 4235972 h 5111781"/>
              <a:gd name="connsiteX5332" fmla="*/ 3333648 w 4817326"/>
              <a:gd name="connsiteY5332" fmla="*/ 4511032 h 5111781"/>
              <a:gd name="connsiteX5333" fmla="*/ 3260153 w 4817326"/>
              <a:gd name="connsiteY5333" fmla="*/ 4821551 h 5111781"/>
              <a:gd name="connsiteX5334" fmla="*/ 3265460 w 4817326"/>
              <a:gd name="connsiteY5334" fmla="*/ 4779539 h 5111781"/>
              <a:gd name="connsiteX5335" fmla="*/ 3267190 w 4817326"/>
              <a:gd name="connsiteY5335" fmla="*/ 4748785 h 5111781"/>
              <a:gd name="connsiteX5336" fmla="*/ 3231201 w 4817326"/>
              <a:gd name="connsiteY5336" fmla="*/ 4838708 h 5111781"/>
              <a:gd name="connsiteX5337" fmla="*/ 3263661 w 4817326"/>
              <a:gd name="connsiteY5337" fmla="*/ 4635012 h 5111781"/>
              <a:gd name="connsiteX5338" fmla="*/ 3263661 w 4817326"/>
              <a:gd name="connsiteY5338" fmla="*/ 4635012 h 5111781"/>
              <a:gd name="connsiteX5339" fmla="*/ 3260527 w 4817326"/>
              <a:gd name="connsiteY5339" fmla="*/ 4585570 h 5111781"/>
              <a:gd name="connsiteX5340" fmla="*/ 3257709 w 4817326"/>
              <a:gd name="connsiteY5340" fmla="*/ 4562842 h 5111781"/>
              <a:gd name="connsiteX5341" fmla="*/ 3257553 w 4817326"/>
              <a:gd name="connsiteY5341" fmla="*/ 4547925 h 5111781"/>
              <a:gd name="connsiteX5342" fmla="*/ 3255770 w 4817326"/>
              <a:gd name="connsiteY5342" fmla="*/ 4554280 h 5111781"/>
              <a:gd name="connsiteX5343" fmla="*/ 3241254 w 4817326"/>
              <a:gd name="connsiteY5343" fmla="*/ 4598439 h 5111781"/>
              <a:gd name="connsiteX5344" fmla="*/ 3229988 w 4817326"/>
              <a:gd name="connsiteY5344" fmla="*/ 4629294 h 5111781"/>
              <a:gd name="connsiteX5345" fmla="*/ 3230463 w 4817326"/>
              <a:gd name="connsiteY5345" fmla="*/ 4626217 h 5111781"/>
              <a:gd name="connsiteX5346" fmla="*/ 3236247 w 4817326"/>
              <a:gd name="connsiteY5346" fmla="*/ 4601957 h 5111781"/>
              <a:gd name="connsiteX5347" fmla="*/ 3236643 w 4817326"/>
              <a:gd name="connsiteY5347" fmla="*/ 4599567 h 5111781"/>
              <a:gd name="connsiteX5348" fmla="*/ 3241189 w 4817326"/>
              <a:gd name="connsiteY5348" fmla="*/ 4587088 h 5111781"/>
              <a:gd name="connsiteX5349" fmla="*/ 3254121 w 4817326"/>
              <a:gd name="connsiteY5349" fmla="*/ 4546161 h 5111781"/>
              <a:gd name="connsiteX5350" fmla="*/ 3257917 w 4817326"/>
              <a:gd name="connsiteY5350" fmla="*/ 4532204 h 5111781"/>
              <a:gd name="connsiteX5351" fmla="*/ 3261108 w 4817326"/>
              <a:gd name="connsiteY5351" fmla="*/ 4502337 h 5111781"/>
              <a:gd name="connsiteX5352" fmla="*/ 3286440 w 4817326"/>
              <a:gd name="connsiteY5352" fmla="*/ 4394550 h 5111781"/>
              <a:gd name="connsiteX5353" fmla="*/ 3317356 w 4817326"/>
              <a:gd name="connsiteY5353" fmla="*/ 4238103 h 5111781"/>
              <a:gd name="connsiteX5354" fmla="*/ 3305839 w 4817326"/>
              <a:gd name="connsiteY5354" fmla="*/ 4238336 h 5111781"/>
              <a:gd name="connsiteX5355" fmla="*/ 3302772 w 4817326"/>
              <a:gd name="connsiteY5355" fmla="*/ 4254338 h 5111781"/>
              <a:gd name="connsiteX5356" fmla="*/ 3281274 w 4817326"/>
              <a:gd name="connsiteY5356" fmla="*/ 4344652 h 5111781"/>
              <a:gd name="connsiteX5357" fmla="*/ 3264289 w 4817326"/>
              <a:gd name="connsiteY5357" fmla="*/ 4437814 h 5111781"/>
              <a:gd name="connsiteX5358" fmla="*/ 3194958 w 4817326"/>
              <a:gd name="connsiteY5358" fmla="*/ 4668175 h 5111781"/>
              <a:gd name="connsiteX5359" fmla="*/ 3180217 w 4817326"/>
              <a:gd name="connsiteY5359" fmla="*/ 4701815 h 5111781"/>
              <a:gd name="connsiteX5360" fmla="*/ 3178331 w 4817326"/>
              <a:gd name="connsiteY5360" fmla="*/ 4711481 h 5111781"/>
              <a:gd name="connsiteX5361" fmla="*/ 3177841 w 4817326"/>
              <a:gd name="connsiteY5361" fmla="*/ 4711587 h 5111781"/>
              <a:gd name="connsiteX5362" fmla="*/ 3177998 w 4817326"/>
              <a:gd name="connsiteY5362" fmla="*/ 4713182 h 5111781"/>
              <a:gd name="connsiteX5363" fmla="*/ 3178331 w 4817326"/>
              <a:gd name="connsiteY5363" fmla="*/ 4711481 h 5111781"/>
              <a:gd name="connsiteX5364" fmla="*/ 3180189 w 4817326"/>
              <a:gd name="connsiteY5364" fmla="*/ 4711080 h 5111781"/>
              <a:gd name="connsiteX5365" fmla="*/ 3172347 w 4817326"/>
              <a:gd name="connsiteY5365" fmla="*/ 4742674 h 5111781"/>
              <a:gd name="connsiteX5366" fmla="*/ 3176401 w 4817326"/>
              <a:gd name="connsiteY5366" fmla="*/ 4736452 h 5111781"/>
              <a:gd name="connsiteX5367" fmla="*/ 3182937 w 4817326"/>
              <a:gd name="connsiteY5367" fmla="*/ 4734834 h 5111781"/>
              <a:gd name="connsiteX5368" fmla="*/ 3193436 w 4817326"/>
              <a:gd name="connsiteY5368" fmla="*/ 4710392 h 5111781"/>
              <a:gd name="connsiteX5369" fmla="*/ 3209576 w 4817326"/>
              <a:gd name="connsiteY5369" fmla="*/ 4670532 h 5111781"/>
              <a:gd name="connsiteX5370" fmla="*/ 3223227 w 4817326"/>
              <a:gd name="connsiteY5370" fmla="*/ 4635828 h 5111781"/>
              <a:gd name="connsiteX5371" fmla="*/ 3220678 w 4817326"/>
              <a:gd name="connsiteY5371" fmla="*/ 4644792 h 5111781"/>
              <a:gd name="connsiteX5372" fmla="*/ 3202855 w 4817326"/>
              <a:gd name="connsiteY5372" fmla="*/ 4689658 h 5111781"/>
              <a:gd name="connsiteX5373" fmla="*/ 3168106 w 4817326"/>
              <a:gd name="connsiteY5373" fmla="*/ 4783186 h 5111781"/>
              <a:gd name="connsiteX5374" fmla="*/ 3147692 w 4817326"/>
              <a:gd name="connsiteY5374" fmla="*/ 4832092 h 5111781"/>
              <a:gd name="connsiteX5375" fmla="*/ 3127803 w 4817326"/>
              <a:gd name="connsiteY5375" fmla="*/ 4876998 h 5111781"/>
              <a:gd name="connsiteX5376" fmla="*/ 3148834 w 4817326"/>
              <a:gd name="connsiteY5376" fmla="*/ 4823426 h 5111781"/>
              <a:gd name="connsiteX5377" fmla="*/ 3155279 w 4817326"/>
              <a:gd name="connsiteY5377" fmla="*/ 4805205 h 5111781"/>
              <a:gd name="connsiteX5378" fmla="*/ 3145150 w 4817326"/>
              <a:gd name="connsiteY5378" fmla="*/ 4819588 h 5111781"/>
              <a:gd name="connsiteX5379" fmla="*/ 3094543 w 4817326"/>
              <a:gd name="connsiteY5379" fmla="*/ 4938047 h 5111781"/>
              <a:gd name="connsiteX5380" fmla="*/ 3137745 w 4817326"/>
              <a:gd name="connsiteY5380" fmla="*/ 4826701 h 5111781"/>
              <a:gd name="connsiteX5381" fmla="*/ 3139279 w 4817326"/>
              <a:gd name="connsiteY5381" fmla="*/ 4817854 h 5111781"/>
              <a:gd name="connsiteX5382" fmla="*/ 3136582 w 4817326"/>
              <a:gd name="connsiteY5382" fmla="*/ 4825491 h 5111781"/>
              <a:gd name="connsiteX5383" fmla="*/ 3110325 w 4817326"/>
              <a:gd name="connsiteY5383" fmla="*/ 4886215 h 5111781"/>
              <a:gd name="connsiteX5384" fmla="*/ 3092606 w 4817326"/>
              <a:gd name="connsiteY5384" fmla="*/ 4924759 h 5111781"/>
              <a:gd name="connsiteX5385" fmla="*/ 3093449 w 4817326"/>
              <a:gd name="connsiteY5385" fmla="*/ 4918734 h 5111781"/>
              <a:gd name="connsiteX5386" fmla="*/ 3093460 w 4817326"/>
              <a:gd name="connsiteY5386" fmla="*/ 4918467 h 5111781"/>
              <a:gd name="connsiteX5387" fmla="*/ 3094121 w 4817326"/>
              <a:gd name="connsiteY5387" fmla="*/ 4916716 h 5111781"/>
              <a:gd name="connsiteX5388" fmla="*/ 3105477 w 4817326"/>
              <a:gd name="connsiteY5388" fmla="*/ 4889122 h 5111781"/>
              <a:gd name="connsiteX5389" fmla="*/ 3094492 w 4817326"/>
              <a:gd name="connsiteY5389" fmla="*/ 4906657 h 5111781"/>
              <a:gd name="connsiteX5390" fmla="*/ 3093719 w 4817326"/>
              <a:gd name="connsiteY5390" fmla="*/ 4908647 h 5111781"/>
              <a:gd name="connsiteX5391" fmla="*/ 3091767 w 4817326"/>
              <a:gd name="connsiteY5391" fmla="*/ 4906179 h 5111781"/>
              <a:gd name="connsiteX5392" fmla="*/ 3089753 w 4817326"/>
              <a:gd name="connsiteY5392" fmla="*/ 4913056 h 5111781"/>
              <a:gd name="connsiteX5393" fmla="*/ 3088388 w 4817326"/>
              <a:gd name="connsiteY5393" fmla="*/ 4921574 h 5111781"/>
              <a:gd name="connsiteX5394" fmla="*/ 3085857 w 4817326"/>
              <a:gd name="connsiteY5394" fmla="*/ 4926980 h 5111781"/>
              <a:gd name="connsiteX5395" fmla="*/ 3090298 w 4817326"/>
              <a:gd name="connsiteY5395" fmla="*/ 4908355 h 5111781"/>
              <a:gd name="connsiteX5396" fmla="*/ 3133983 w 4817326"/>
              <a:gd name="connsiteY5396" fmla="*/ 4803918 h 5111781"/>
              <a:gd name="connsiteX5397" fmla="*/ 3147550 w 4817326"/>
              <a:gd name="connsiteY5397" fmla="*/ 4761781 h 5111781"/>
              <a:gd name="connsiteX5398" fmla="*/ 3144701 w 4817326"/>
              <a:gd name="connsiteY5398" fmla="*/ 4767234 h 5111781"/>
              <a:gd name="connsiteX5399" fmla="*/ 3108470 w 4817326"/>
              <a:gd name="connsiteY5399" fmla="*/ 4852481 h 5111781"/>
              <a:gd name="connsiteX5400" fmla="*/ 3095106 w 4817326"/>
              <a:gd name="connsiteY5400" fmla="*/ 4884722 h 5111781"/>
              <a:gd name="connsiteX5401" fmla="*/ 3100360 w 4817326"/>
              <a:gd name="connsiteY5401" fmla="*/ 4864925 h 5111781"/>
              <a:gd name="connsiteX5402" fmla="*/ 3138140 w 4817326"/>
              <a:gd name="connsiteY5402" fmla="*/ 4768488 h 5111781"/>
              <a:gd name="connsiteX5403" fmla="*/ 3151044 w 4817326"/>
              <a:gd name="connsiteY5403" fmla="*/ 4729703 h 5111781"/>
              <a:gd name="connsiteX5404" fmla="*/ 3140726 w 4817326"/>
              <a:gd name="connsiteY5404" fmla="*/ 4756691 h 5111781"/>
              <a:gd name="connsiteX5405" fmla="*/ 3128037 w 4817326"/>
              <a:gd name="connsiteY5405" fmla="*/ 4783235 h 5111781"/>
              <a:gd name="connsiteX5406" fmla="*/ 3145828 w 4817326"/>
              <a:gd name="connsiteY5406" fmla="*/ 4734715 h 5111781"/>
              <a:gd name="connsiteX5407" fmla="*/ 3148081 w 4817326"/>
              <a:gd name="connsiteY5407" fmla="*/ 4718191 h 5111781"/>
              <a:gd name="connsiteX5408" fmla="*/ 3150653 w 4817326"/>
              <a:gd name="connsiteY5408" fmla="*/ 4709760 h 5111781"/>
              <a:gd name="connsiteX5409" fmla="*/ 3150830 w 4817326"/>
              <a:gd name="connsiteY5409" fmla="*/ 4709495 h 5111781"/>
              <a:gd name="connsiteX5410" fmla="*/ 3151235 w 4817326"/>
              <a:gd name="connsiteY5410" fmla="*/ 4707845 h 5111781"/>
              <a:gd name="connsiteX5411" fmla="*/ 3156750 w 4817326"/>
              <a:gd name="connsiteY5411" fmla="*/ 4689779 h 5111781"/>
              <a:gd name="connsiteX5412" fmla="*/ 3166420 w 4817326"/>
              <a:gd name="connsiteY5412" fmla="*/ 4662155 h 5111781"/>
              <a:gd name="connsiteX5413" fmla="*/ 3167953 w 4817326"/>
              <a:gd name="connsiteY5413" fmla="*/ 4653308 h 5111781"/>
              <a:gd name="connsiteX5414" fmla="*/ 3161200 w 4817326"/>
              <a:gd name="connsiteY5414" fmla="*/ 4667165 h 5111781"/>
              <a:gd name="connsiteX5415" fmla="*/ 3156122 w 4817326"/>
              <a:gd name="connsiteY5415" fmla="*/ 4680843 h 5111781"/>
              <a:gd name="connsiteX5416" fmla="*/ 3153551 w 4817326"/>
              <a:gd name="connsiteY5416" fmla="*/ 4698431 h 5111781"/>
              <a:gd name="connsiteX5417" fmla="*/ 3151235 w 4817326"/>
              <a:gd name="connsiteY5417" fmla="*/ 4707845 h 5111781"/>
              <a:gd name="connsiteX5418" fmla="*/ 3150653 w 4817326"/>
              <a:gd name="connsiteY5418" fmla="*/ 4709760 h 5111781"/>
              <a:gd name="connsiteX5419" fmla="*/ 3147321 w 4817326"/>
              <a:gd name="connsiteY5419" fmla="*/ 4714704 h 5111781"/>
              <a:gd name="connsiteX5420" fmla="*/ 3146710 w 4817326"/>
              <a:gd name="connsiteY5420" fmla="*/ 4706193 h 5111781"/>
              <a:gd name="connsiteX5421" fmla="*/ 3138862 w 4817326"/>
              <a:gd name="connsiteY5421" fmla="*/ 4727333 h 5111781"/>
              <a:gd name="connsiteX5422" fmla="*/ 3114789 w 4817326"/>
              <a:gd name="connsiteY5422" fmla="*/ 4783925 h 5111781"/>
              <a:gd name="connsiteX5423" fmla="*/ 3132734 w 4817326"/>
              <a:gd name="connsiteY5423" fmla="*/ 4734091 h 5111781"/>
              <a:gd name="connsiteX5424" fmla="*/ 3148158 w 4817326"/>
              <a:gd name="connsiteY5424" fmla="*/ 4690231 h 5111781"/>
              <a:gd name="connsiteX5425" fmla="*/ 3149121 w 4817326"/>
              <a:gd name="connsiteY5425" fmla="*/ 4681417 h 5111781"/>
              <a:gd name="connsiteX5426" fmla="*/ 3150673 w 4817326"/>
              <a:gd name="connsiteY5426" fmla="*/ 4669574 h 5111781"/>
              <a:gd name="connsiteX5427" fmla="*/ 3149100 w 4817326"/>
              <a:gd name="connsiteY5427" fmla="*/ 4671410 h 5111781"/>
              <a:gd name="connsiteX5428" fmla="*/ 3103866 w 4817326"/>
              <a:gd name="connsiteY5428" fmla="*/ 4787038 h 5111781"/>
              <a:gd name="connsiteX5429" fmla="*/ 3098159 w 4817326"/>
              <a:gd name="connsiteY5429" fmla="*/ 4797654 h 5111781"/>
              <a:gd name="connsiteX5430" fmla="*/ 3094780 w 4817326"/>
              <a:gd name="connsiteY5430" fmla="*/ 4813425 h 5111781"/>
              <a:gd name="connsiteX5431" fmla="*/ 3092982 w 4817326"/>
              <a:gd name="connsiteY5431" fmla="*/ 4819076 h 5111781"/>
              <a:gd name="connsiteX5432" fmla="*/ 3092502 w 4817326"/>
              <a:gd name="connsiteY5432" fmla="*/ 4818659 h 5111781"/>
              <a:gd name="connsiteX5433" fmla="*/ 3093645 w 4817326"/>
              <a:gd name="connsiteY5433" fmla="*/ 4823454 h 5111781"/>
              <a:gd name="connsiteX5434" fmla="*/ 3090779 w 4817326"/>
              <a:gd name="connsiteY5434" fmla="*/ 4875502 h 5111781"/>
              <a:gd name="connsiteX5435" fmla="*/ 3077911 w 4817326"/>
              <a:gd name="connsiteY5435" fmla="*/ 4836687 h 5111781"/>
              <a:gd name="connsiteX5436" fmla="*/ 3079177 w 4817326"/>
              <a:gd name="connsiteY5436" fmla="*/ 4874767 h 5111781"/>
              <a:gd name="connsiteX5437" fmla="*/ 3069552 w 4817326"/>
              <a:gd name="connsiteY5437" fmla="*/ 4850524 h 5111781"/>
              <a:gd name="connsiteX5438" fmla="*/ 3063107 w 4817326"/>
              <a:gd name="connsiteY5438" fmla="*/ 4828819 h 5111781"/>
              <a:gd name="connsiteX5439" fmla="*/ 3061210 w 4817326"/>
              <a:gd name="connsiteY5439" fmla="*/ 4842160 h 5111781"/>
              <a:gd name="connsiteX5440" fmla="*/ 3058622 w 4817326"/>
              <a:gd name="connsiteY5440" fmla="*/ 4847728 h 5111781"/>
              <a:gd name="connsiteX5441" fmla="*/ 3058140 w 4817326"/>
              <a:gd name="connsiteY5441" fmla="*/ 4844950 h 5111781"/>
              <a:gd name="connsiteX5442" fmla="*/ 3056592 w 4817326"/>
              <a:gd name="connsiteY5442" fmla="*/ 4860091 h 5111781"/>
              <a:gd name="connsiteX5443" fmla="*/ 3054095 w 4817326"/>
              <a:gd name="connsiteY5443" fmla="*/ 4868924 h 5111781"/>
              <a:gd name="connsiteX5444" fmla="*/ 3052897 w 4817326"/>
              <a:gd name="connsiteY5444" fmla="*/ 4850002 h 5111781"/>
              <a:gd name="connsiteX5445" fmla="*/ 3055553 w 4817326"/>
              <a:gd name="connsiteY5445" fmla="*/ 4827388 h 5111781"/>
              <a:gd name="connsiteX5446" fmla="*/ 3056806 w 4817326"/>
              <a:gd name="connsiteY5446" fmla="*/ 4812402 h 5111781"/>
              <a:gd name="connsiteX5447" fmla="*/ 3055721 w 4817326"/>
              <a:gd name="connsiteY5447" fmla="*/ 4810883 h 5111781"/>
              <a:gd name="connsiteX5448" fmla="*/ 3052117 w 4817326"/>
              <a:gd name="connsiteY5448" fmla="*/ 4827700 h 5111781"/>
              <a:gd name="connsiteX5449" fmla="*/ 3051159 w 4817326"/>
              <a:gd name="connsiteY5449" fmla="*/ 4838755 h 5111781"/>
              <a:gd name="connsiteX5450" fmla="*/ 3047954 w 4817326"/>
              <a:gd name="connsiteY5450" fmla="*/ 4827807 h 5111781"/>
              <a:gd name="connsiteX5451" fmla="*/ 3046488 w 4817326"/>
              <a:gd name="connsiteY5451" fmla="*/ 4835929 h 5111781"/>
              <a:gd name="connsiteX5452" fmla="*/ 3044205 w 4817326"/>
              <a:gd name="connsiteY5452" fmla="*/ 4846655 h 5111781"/>
              <a:gd name="connsiteX5453" fmla="*/ 3044203 w 4817326"/>
              <a:gd name="connsiteY5453" fmla="*/ 4846678 h 5111781"/>
              <a:gd name="connsiteX5454" fmla="*/ 3044197 w 4817326"/>
              <a:gd name="connsiteY5454" fmla="*/ 4846694 h 5111781"/>
              <a:gd name="connsiteX5455" fmla="*/ 3036095 w 4817326"/>
              <a:gd name="connsiteY5455" fmla="*/ 4884775 h 5111781"/>
              <a:gd name="connsiteX5456" fmla="*/ 3027537 w 4817326"/>
              <a:gd name="connsiteY5456" fmla="*/ 4923929 h 5111781"/>
              <a:gd name="connsiteX5457" fmla="*/ 3023488 w 4817326"/>
              <a:gd name="connsiteY5457" fmla="*/ 4917423 h 5111781"/>
              <a:gd name="connsiteX5458" fmla="*/ 3022690 w 4817326"/>
              <a:gd name="connsiteY5458" fmla="*/ 4924714 h 5111781"/>
              <a:gd name="connsiteX5459" fmla="*/ 3021308 w 4817326"/>
              <a:gd name="connsiteY5459" fmla="*/ 4926470 h 5111781"/>
              <a:gd name="connsiteX5460" fmla="*/ 3017815 w 4817326"/>
              <a:gd name="connsiteY5460" fmla="*/ 4931861 h 5111781"/>
              <a:gd name="connsiteX5461" fmla="*/ 3018271 w 4817326"/>
              <a:gd name="connsiteY5461" fmla="*/ 4925912 h 5111781"/>
              <a:gd name="connsiteX5462" fmla="*/ 3025251 w 4817326"/>
              <a:gd name="connsiteY5462" fmla="*/ 4836652 h 5111781"/>
              <a:gd name="connsiteX5463" fmla="*/ 3026445 w 4817326"/>
              <a:gd name="connsiteY5463" fmla="*/ 4823017 h 5111781"/>
              <a:gd name="connsiteX5464" fmla="*/ 3027744 w 4817326"/>
              <a:gd name="connsiteY5464" fmla="*/ 4806759 h 5111781"/>
              <a:gd name="connsiteX5465" fmla="*/ 3027675 w 4817326"/>
              <a:gd name="connsiteY5465" fmla="*/ 4792400 h 5111781"/>
              <a:gd name="connsiteX5466" fmla="*/ 3027418 w 4817326"/>
              <a:gd name="connsiteY5466" fmla="*/ 4791813 h 5111781"/>
              <a:gd name="connsiteX5467" fmla="*/ 3022005 w 4817326"/>
              <a:gd name="connsiteY5467" fmla="*/ 4774550 h 5111781"/>
              <a:gd name="connsiteX5468" fmla="*/ 3019117 w 4817326"/>
              <a:gd name="connsiteY5468" fmla="*/ 4759634 h 5111781"/>
              <a:gd name="connsiteX5469" fmla="*/ 3017461 w 4817326"/>
              <a:gd name="connsiteY5469" fmla="*/ 4773531 h 5111781"/>
              <a:gd name="connsiteX5470" fmla="*/ 3014043 w 4817326"/>
              <a:gd name="connsiteY5470" fmla="*/ 4802727 h 5111781"/>
              <a:gd name="connsiteX5471" fmla="*/ 3005406 w 4817326"/>
              <a:gd name="connsiteY5471" fmla="*/ 4840126 h 5111781"/>
              <a:gd name="connsiteX5472" fmla="*/ 2999715 w 4817326"/>
              <a:gd name="connsiteY5472" fmla="*/ 4846646 h 5111781"/>
              <a:gd name="connsiteX5473" fmla="*/ 2995174 w 4817326"/>
              <a:gd name="connsiteY5473" fmla="*/ 4888739 h 5111781"/>
              <a:gd name="connsiteX5474" fmla="*/ 2992597 w 4817326"/>
              <a:gd name="connsiteY5474" fmla="*/ 4877092 h 5111781"/>
              <a:gd name="connsiteX5475" fmla="*/ 2993406 w 4817326"/>
              <a:gd name="connsiteY5475" fmla="*/ 4877777 h 5111781"/>
              <a:gd name="connsiteX5476" fmla="*/ 2993438 w 4817326"/>
              <a:gd name="connsiteY5476" fmla="*/ 4879636 h 5111781"/>
              <a:gd name="connsiteX5477" fmla="*/ 2993924 w 4817326"/>
              <a:gd name="connsiteY5477" fmla="*/ 4878215 h 5111781"/>
              <a:gd name="connsiteX5478" fmla="*/ 2993406 w 4817326"/>
              <a:gd name="connsiteY5478" fmla="*/ 4877777 h 5111781"/>
              <a:gd name="connsiteX5479" fmla="*/ 2993341 w 4817326"/>
              <a:gd name="connsiteY5479" fmla="*/ 4874357 h 5111781"/>
              <a:gd name="connsiteX5480" fmla="*/ 2993928 w 4817326"/>
              <a:gd name="connsiteY5480" fmla="*/ 4872208 h 5111781"/>
              <a:gd name="connsiteX5481" fmla="*/ 2993976 w 4817326"/>
              <a:gd name="connsiteY5481" fmla="*/ 4869714 h 5111781"/>
              <a:gd name="connsiteX5482" fmla="*/ 2988900 w 4817326"/>
              <a:gd name="connsiteY5482" fmla="*/ 4862052 h 5111781"/>
              <a:gd name="connsiteX5483" fmla="*/ 2990167 w 4817326"/>
              <a:gd name="connsiteY5483" fmla="*/ 4841337 h 5111781"/>
              <a:gd name="connsiteX5484" fmla="*/ 2991748 w 4817326"/>
              <a:gd name="connsiteY5484" fmla="*/ 4828695 h 5111781"/>
              <a:gd name="connsiteX5485" fmla="*/ 2986943 w 4817326"/>
              <a:gd name="connsiteY5485" fmla="*/ 4833496 h 5111781"/>
              <a:gd name="connsiteX5486" fmla="*/ 2980986 w 4817326"/>
              <a:gd name="connsiteY5486" fmla="*/ 4839427 h 5111781"/>
              <a:gd name="connsiteX5487" fmla="*/ 2980377 w 4817326"/>
              <a:gd name="connsiteY5487" fmla="*/ 4840477 h 5111781"/>
              <a:gd name="connsiteX5488" fmla="*/ 2975166 w 4817326"/>
              <a:gd name="connsiteY5488" fmla="*/ 4877518 h 5111781"/>
              <a:gd name="connsiteX5489" fmla="*/ 2969711 w 4817326"/>
              <a:gd name="connsiteY5489" fmla="*/ 4938308 h 5111781"/>
              <a:gd name="connsiteX5490" fmla="*/ 2967527 w 4817326"/>
              <a:gd name="connsiteY5490" fmla="*/ 4942013 h 5111781"/>
              <a:gd name="connsiteX5491" fmla="*/ 2962935 w 4817326"/>
              <a:gd name="connsiteY5491" fmla="*/ 4950992 h 5111781"/>
              <a:gd name="connsiteX5492" fmla="*/ 2963363 w 4817326"/>
              <a:gd name="connsiteY5492" fmla="*/ 4931723 h 5111781"/>
              <a:gd name="connsiteX5493" fmla="*/ 2960203 w 4817326"/>
              <a:gd name="connsiteY5493" fmla="*/ 4950066 h 5111781"/>
              <a:gd name="connsiteX5494" fmla="*/ 2956006 w 4817326"/>
              <a:gd name="connsiteY5494" fmla="*/ 4948419 h 5111781"/>
              <a:gd name="connsiteX5495" fmla="*/ 2953503 w 4817326"/>
              <a:gd name="connsiteY5495" fmla="*/ 4954374 h 5111781"/>
              <a:gd name="connsiteX5496" fmla="*/ 2954423 w 4817326"/>
              <a:gd name="connsiteY5496" fmla="*/ 4936284 h 5111781"/>
              <a:gd name="connsiteX5497" fmla="*/ 2955580 w 4817326"/>
              <a:gd name="connsiteY5497" fmla="*/ 4930761 h 5111781"/>
              <a:gd name="connsiteX5498" fmla="*/ 2956748 w 4817326"/>
              <a:gd name="connsiteY5498" fmla="*/ 4928302 h 5111781"/>
              <a:gd name="connsiteX5499" fmla="*/ 2954819 w 4817326"/>
              <a:gd name="connsiteY5499" fmla="*/ 4928492 h 5111781"/>
              <a:gd name="connsiteX5500" fmla="*/ 2956050 w 4817326"/>
              <a:gd name="connsiteY5500" fmla="*/ 4904287 h 5111781"/>
              <a:gd name="connsiteX5501" fmla="*/ 2958522 w 4817326"/>
              <a:gd name="connsiteY5501" fmla="*/ 4897469 h 5111781"/>
              <a:gd name="connsiteX5502" fmla="*/ 2959128 w 4817326"/>
              <a:gd name="connsiteY5502" fmla="*/ 4895992 h 5111781"/>
              <a:gd name="connsiteX5503" fmla="*/ 2951252 w 4817326"/>
              <a:gd name="connsiteY5503" fmla="*/ 4900522 h 5111781"/>
              <a:gd name="connsiteX5504" fmla="*/ 2949971 w 4817326"/>
              <a:gd name="connsiteY5504" fmla="*/ 4901377 h 5111781"/>
              <a:gd name="connsiteX5505" fmla="*/ 2949490 w 4817326"/>
              <a:gd name="connsiteY5505" fmla="*/ 4899822 h 5111781"/>
              <a:gd name="connsiteX5506" fmla="*/ 2941527 w 4817326"/>
              <a:gd name="connsiteY5506" fmla="*/ 4875286 h 5111781"/>
              <a:gd name="connsiteX5507" fmla="*/ 2939708 w 4817326"/>
              <a:gd name="connsiteY5507" fmla="*/ 4870531 h 5111781"/>
              <a:gd name="connsiteX5508" fmla="*/ 2942820 w 4817326"/>
              <a:gd name="connsiteY5508" fmla="*/ 4852697 h 5111781"/>
              <a:gd name="connsiteX5509" fmla="*/ 2943627 w 4817326"/>
              <a:gd name="connsiteY5509" fmla="*/ 4832191 h 5111781"/>
              <a:gd name="connsiteX5510" fmla="*/ 2938297 w 4817326"/>
              <a:gd name="connsiteY5510" fmla="*/ 4845033 h 5111781"/>
              <a:gd name="connsiteX5511" fmla="*/ 2941482 w 4817326"/>
              <a:gd name="connsiteY5511" fmla="*/ 4830810 h 5111781"/>
              <a:gd name="connsiteX5512" fmla="*/ 2941959 w 4817326"/>
              <a:gd name="connsiteY5512" fmla="*/ 4828684 h 5111781"/>
              <a:gd name="connsiteX5513" fmla="*/ 2943980 w 4817326"/>
              <a:gd name="connsiteY5513" fmla="*/ 4819825 h 5111781"/>
              <a:gd name="connsiteX5514" fmla="*/ 2942727 w 4817326"/>
              <a:gd name="connsiteY5514" fmla="*/ 4821593 h 5111781"/>
              <a:gd name="connsiteX5515" fmla="*/ 2942206 w 4817326"/>
              <a:gd name="connsiteY5515" fmla="*/ 4820737 h 5111781"/>
              <a:gd name="connsiteX5516" fmla="*/ 2942915 w 4817326"/>
              <a:gd name="connsiteY5516" fmla="*/ 4816797 h 5111781"/>
              <a:gd name="connsiteX5517" fmla="*/ 2945246 w 4817326"/>
              <a:gd name="connsiteY5517" fmla="*/ 4814259 h 5111781"/>
              <a:gd name="connsiteX5518" fmla="*/ 2946937 w 4817326"/>
              <a:gd name="connsiteY5518" fmla="*/ 4806843 h 5111781"/>
              <a:gd name="connsiteX5519" fmla="*/ 2948451 w 4817326"/>
              <a:gd name="connsiteY5519" fmla="*/ 4795740 h 5111781"/>
              <a:gd name="connsiteX5520" fmla="*/ 2946272 w 4817326"/>
              <a:gd name="connsiteY5520" fmla="*/ 4780527 h 5111781"/>
              <a:gd name="connsiteX5521" fmla="*/ 2945272 w 4817326"/>
              <a:gd name="connsiteY5521" fmla="*/ 4782395 h 5111781"/>
              <a:gd name="connsiteX5522" fmla="*/ 2945222 w 4817326"/>
              <a:gd name="connsiteY5522" fmla="*/ 4783117 h 5111781"/>
              <a:gd name="connsiteX5523" fmla="*/ 2948249 w 4817326"/>
              <a:gd name="connsiteY5523" fmla="*/ 4795989 h 5111781"/>
              <a:gd name="connsiteX5524" fmla="*/ 2947629 w 4817326"/>
              <a:gd name="connsiteY5524" fmla="*/ 4800473 h 5111781"/>
              <a:gd name="connsiteX5525" fmla="*/ 2940245 w 4817326"/>
              <a:gd name="connsiteY5525" fmla="*/ 4793645 h 5111781"/>
              <a:gd name="connsiteX5526" fmla="*/ 2933780 w 4817326"/>
              <a:gd name="connsiteY5526" fmla="*/ 4774696 h 5111781"/>
              <a:gd name="connsiteX5527" fmla="*/ 2933000 w 4817326"/>
              <a:gd name="connsiteY5527" fmla="*/ 4772776 h 5111781"/>
              <a:gd name="connsiteX5528" fmla="*/ 2932668 w 4817326"/>
              <a:gd name="connsiteY5528" fmla="*/ 4770853 h 5111781"/>
              <a:gd name="connsiteX5529" fmla="*/ 2930584 w 4817326"/>
              <a:gd name="connsiteY5529" fmla="*/ 4760709 h 5111781"/>
              <a:gd name="connsiteX5530" fmla="*/ 2929777 w 4817326"/>
              <a:gd name="connsiteY5530" fmla="*/ 4763164 h 5111781"/>
              <a:gd name="connsiteX5531" fmla="*/ 2926329 w 4817326"/>
              <a:gd name="connsiteY5531" fmla="*/ 4779187 h 5111781"/>
              <a:gd name="connsiteX5532" fmla="*/ 2931943 w 4817326"/>
              <a:gd name="connsiteY5532" fmla="*/ 4806722 h 5111781"/>
              <a:gd name="connsiteX5533" fmla="*/ 2932676 w 4817326"/>
              <a:gd name="connsiteY5533" fmla="*/ 4812703 h 5111781"/>
              <a:gd name="connsiteX5534" fmla="*/ 2926012 w 4817326"/>
              <a:gd name="connsiteY5534" fmla="*/ 4834419 h 5111781"/>
              <a:gd name="connsiteX5535" fmla="*/ 2918535 w 4817326"/>
              <a:gd name="connsiteY5535" fmla="*/ 4815403 h 5111781"/>
              <a:gd name="connsiteX5536" fmla="*/ 2917978 w 4817326"/>
              <a:gd name="connsiteY5536" fmla="*/ 4819096 h 5111781"/>
              <a:gd name="connsiteX5537" fmla="*/ 2917041 w 4817326"/>
              <a:gd name="connsiteY5537" fmla="*/ 4827473 h 5111781"/>
              <a:gd name="connsiteX5538" fmla="*/ 2917401 w 4817326"/>
              <a:gd name="connsiteY5538" fmla="*/ 4833017 h 5111781"/>
              <a:gd name="connsiteX5539" fmla="*/ 2916190 w 4817326"/>
              <a:gd name="connsiteY5539" fmla="*/ 4835858 h 5111781"/>
              <a:gd name="connsiteX5540" fmla="*/ 2916118 w 4817326"/>
              <a:gd name="connsiteY5540" fmla="*/ 4835734 h 5111781"/>
              <a:gd name="connsiteX5541" fmla="*/ 2916028 w 4817326"/>
              <a:gd name="connsiteY5541" fmla="*/ 4836542 h 5111781"/>
              <a:gd name="connsiteX5542" fmla="*/ 2912329 w 4817326"/>
              <a:gd name="connsiteY5542" fmla="*/ 4847263 h 5111781"/>
              <a:gd name="connsiteX5543" fmla="*/ 2911636 w 4817326"/>
              <a:gd name="connsiteY5543" fmla="*/ 4844951 h 5111781"/>
              <a:gd name="connsiteX5544" fmla="*/ 2915052 w 4817326"/>
              <a:gd name="connsiteY5544" fmla="*/ 4827679 h 5111781"/>
              <a:gd name="connsiteX5545" fmla="*/ 2911551 w 4817326"/>
              <a:gd name="connsiteY5545" fmla="*/ 4824874 h 5111781"/>
              <a:gd name="connsiteX5546" fmla="*/ 2910450 w 4817326"/>
              <a:gd name="connsiteY5546" fmla="*/ 4823180 h 5111781"/>
              <a:gd name="connsiteX5547" fmla="*/ 2911238 w 4817326"/>
              <a:gd name="connsiteY5547" fmla="*/ 4813719 h 5111781"/>
              <a:gd name="connsiteX5548" fmla="*/ 2913594 w 4817326"/>
              <a:gd name="connsiteY5548" fmla="*/ 4809185 h 5111781"/>
              <a:gd name="connsiteX5549" fmla="*/ 2908406 w 4817326"/>
              <a:gd name="connsiteY5549" fmla="*/ 4811762 h 5111781"/>
              <a:gd name="connsiteX5550" fmla="*/ 2909650 w 4817326"/>
              <a:gd name="connsiteY5550" fmla="*/ 4804933 h 5111781"/>
              <a:gd name="connsiteX5551" fmla="*/ 2911262 w 4817326"/>
              <a:gd name="connsiteY5551" fmla="*/ 4796905 h 5111781"/>
              <a:gd name="connsiteX5552" fmla="*/ 2910039 w 4817326"/>
              <a:gd name="connsiteY5552" fmla="*/ 4793800 h 5111781"/>
              <a:gd name="connsiteX5553" fmla="*/ 2903765 w 4817326"/>
              <a:gd name="connsiteY5553" fmla="*/ 4774345 h 5111781"/>
              <a:gd name="connsiteX5554" fmla="*/ 2903212 w 4817326"/>
              <a:gd name="connsiteY5554" fmla="*/ 4776275 h 5111781"/>
              <a:gd name="connsiteX5555" fmla="*/ 2895527 w 4817326"/>
              <a:gd name="connsiteY5555" fmla="*/ 4801181 h 5111781"/>
              <a:gd name="connsiteX5556" fmla="*/ 2884230 w 4817326"/>
              <a:gd name="connsiteY5556" fmla="*/ 4847802 h 5111781"/>
              <a:gd name="connsiteX5557" fmla="*/ 2873681 w 4817326"/>
              <a:gd name="connsiteY5557" fmla="*/ 4876652 h 5111781"/>
              <a:gd name="connsiteX5558" fmla="*/ 2872507 w 4817326"/>
              <a:gd name="connsiteY5558" fmla="*/ 4876752 h 5111781"/>
              <a:gd name="connsiteX5559" fmla="*/ 2869437 w 4817326"/>
              <a:gd name="connsiteY5559" fmla="*/ 4885584 h 5111781"/>
              <a:gd name="connsiteX5560" fmla="*/ 2868370 w 4817326"/>
              <a:gd name="connsiteY5560" fmla="*/ 4891500 h 5111781"/>
              <a:gd name="connsiteX5561" fmla="*/ 2859945 w 4817326"/>
              <a:gd name="connsiteY5561" fmla="*/ 4915091 h 5111781"/>
              <a:gd name="connsiteX5562" fmla="*/ 2856444 w 4817326"/>
              <a:gd name="connsiteY5562" fmla="*/ 4908156 h 5111781"/>
              <a:gd name="connsiteX5563" fmla="*/ 2855848 w 4817326"/>
              <a:gd name="connsiteY5563" fmla="*/ 4888326 h 5111781"/>
              <a:gd name="connsiteX5564" fmla="*/ 2857671 w 4817326"/>
              <a:gd name="connsiteY5564" fmla="*/ 4881473 h 5111781"/>
              <a:gd name="connsiteX5565" fmla="*/ 2870258 w 4817326"/>
              <a:gd name="connsiteY5565" fmla="*/ 4811981 h 5111781"/>
              <a:gd name="connsiteX5566" fmla="*/ 2863333 w 4817326"/>
              <a:gd name="connsiteY5566" fmla="*/ 4794334 h 5111781"/>
              <a:gd name="connsiteX5567" fmla="*/ 2866751 w 4817326"/>
              <a:gd name="connsiteY5567" fmla="*/ 4777957 h 5111781"/>
              <a:gd name="connsiteX5568" fmla="*/ 2872616 w 4817326"/>
              <a:gd name="connsiteY5568" fmla="*/ 4763673 h 5111781"/>
              <a:gd name="connsiteX5569" fmla="*/ 2870057 w 4817326"/>
              <a:gd name="connsiteY5569" fmla="*/ 4752351 h 5111781"/>
              <a:gd name="connsiteX5570" fmla="*/ 2865952 w 4817326"/>
              <a:gd name="connsiteY5570" fmla="*/ 4719772 h 5111781"/>
              <a:gd name="connsiteX5571" fmla="*/ 2864105 w 4817326"/>
              <a:gd name="connsiteY5571" fmla="*/ 4711640 h 5111781"/>
              <a:gd name="connsiteX5572" fmla="*/ 2852694 w 4817326"/>
              <a:gd name="connsiteY5572" fmla="*/ 4738979 h 5111781"/>
              <a:gd name="connsiteX5573" fmla="*/ 2832808 w 4817326"/>
              <a:gd name="connsiteY5573" fmla="*/ 4783887 h 5111781"/>
              <a:gd name="connsiteX5574" fmla="*/ 2853836 w 4817326"/>
              <a:gd name="connsiteY5574" fmla="*/ 4730313 h 5111781"/>
              <a:gd name="connsiteX5575" fmla="*/ 2860281 w 4817326"/>
              <a:gd name="connsiteY5575" fmla="*/ 4712093 h 5111781"/>
              <a:gd name="connsiteX5576" fmla="*/ 2857754 w 4817326"/>
              <a:gd name="connsiteY5576" fmla="*/ 4712790 h 5111781"/>
              <a:gd name="connsiteX5577" fmla="*/ 2857278 w 4817326"/>
              <a:gd name="connsiteY5577" fmla="*/ 4713443 h 5111781"/>
              <a:gd name="connsiteX5578" fmla="*/ 2855032 w 4817326"/>
              <a:gd name="connsiteY5578" fmla="*/ 4719095 h 5111781"/>
              <a:gd name="connsiteX5579" fmla="*/ 2855359 w 4817326"/>
              <a:gd name="connsiteY5579" fmla="*/ 4716524 h 5111781"/>
              <a:gd name="connsiteX5580" fmla="*/ 2855438 w 4817326"/>
              <a:gd name="connsiteY5580" fmla="*/ 4715961 h 5111781"/>
              <a:gd name="connsiteX5581" fmla="*/ 2854592 w 4817326"/>
              <a:gd name="connsiteY5581" fmla="*/ 4717119 h 5111781"/>
              <a:gd name="connsiteX5582" fmla="*/ 2850151 w 4817326"/>
              <a:gd name="connsiteY5582" fmla="*/ 4726476 h 5111781"/>
              <a:gd name="connsiteX5583" fmla="*/ 2799544 w 4817326"/>
              <a:gd name="connsiteY5583" fmla="*/ 4844934 h 5111781"/>
              <a:gd name="connsiteX5584" fmla="*/ 2842746 w 4817326"/>
              <a:gd name="connsiteY5584" fmla="*/ 4733588 h 5111781"/>
              <a:gd name="connsiteX5585" fmla="*/ 2844279 w 4817326"/>
              <a:gd name="connsiteY5585" fmla="*/ 4724740 h 5111781"/>
              <a:gd name="connsiteX5586" fmla="*/ 2841581 w 4817326"/>
              <a:gd name="connsiteY5586" fmla="*/ 4732378 h 5111781"/>
              <a:gd name="connsiteX5587" fmla="*/ 2815326 w 4817326"/>
              <a:gd name="connsiteY5587" fmla="*/ 4793100 h 5111781"/>
              <a:gd name="connsiteX5588" fmla="*/ 2797607 w 4817326"/>
              <a:gd name="connsiteY5588" fmla="*/ 4831647 h 5111781"/>
              <a:gd name="connsiteX5589" fmla="*/ 2798450 w 4817326"/>
              <a:gd name="connsiteY5589" fmla="*/ 4825621 h 5111781"/>
              <a:gd name="connsiteX5590" fmla="*/ 2798459 w 4817326"/>
              <a:gd name="connsiteY5590" fmla="*/ 4825353 h 5111781"/>
              <a:gd name="connsiteX5591" fmla="*/ 2799124 w 4817326"/>
              <a:gd name="connsiteY5591" fmla="*/ 4823604 h 5111781"/>
              <a:gd name="connsiteX5592" fmla="*/ 2810480 w 4817326"/>
              <a:gd name="connsiteY5592" fmla="*/ 4796012 h 5111781"/>
              <a:gd name="connsiteX5593" fmla="*/ 2799493 w 4817326"/>
              <a:gd name="connsiteY5593" fmla="*/ 4813545 h 5111781"/>
              <a:gd name="connsiteX5594" fmla="*/ 2798723 w 4817326"/>
              <a:gd name="connsiteY5594" fmla="*/ 4815535 h 5111781"/>
              <a:gd name="connsiteX5595" fmla="*/ 2796767 w 4817326"/>
              <a:gd name="connsiteY5595" fmla="*/ 4813067 h 5111781"/>
              <a:gd name="connsiteX5596" fmla="*/ 2794755 w 4817326"/>
              <a:gd name="connsiteY5596" fmla="*/ 4819944 h 5111781"/>
              <a:gd name="connsiteX5597" fmla="*/ 2793390 w 4817326"/>
              <a:gd name="connsiteY5597" fmla="*/ 4828461 h 5111781"/>
              <a:gd name="connsiteX5598" fmla="*/ 2790859 w 4817326"/>
              <a:gd name="connsiteY5598" fmla="*/ 4833867 h 5111781"/>
              <a:gd name="connsiteX5599" fmla="*/ 2795299 w 4817326"/>
              <a:gd name="connsiteY5599" fmla="*/ 4815243 h 5111781"/>
              <a:gd name="connsiteX5600" fmla="*/ 2838987 w 4817326"/>
              <a:gd name="connsiteY5600" fmla="*/ 4710804 h 5111781"/>
              <a:gd name="connsiteX5601" fmla="*/ 2844893 w 4817326"/>
              <a:gd name="connsiteY5601" fmla="*/ 4696842 h 5111781"/>
              <a:gd name="connsiteX5602" fmla="*/ 2847166 w 4817326"/>
              <a:gd name="connsiteY5602" fmla="*/ 4691302 h 5111781"/>
              <a:gd name="connsiteX5603" fmla="*/ 2846756 w 4817326"/>
              <a:gd name="connsiteY5603" fmla="*/ 4691531 h 5111781"/>
              <a:gd name="connsiteX5604" fmla="*/ 2842616 w 4817326"/>
              <a:gd name="connsiteY5604" fmla="*/ 4693595 h 5111781"/>
              <a:gd name="connsiteX5605" fmla="*/ 2841179 w 4817326"/>
              <a:gd name="connsiteY5605" fmla="*/ 4693821 h 5111781"/>
              <a:gd name="connsiteX5606" fmla="*/ 2831136 w 4817326"/>
              <a:gd name="connsiteY5606" fmla="*/ 4717033 h 5111781"/>
              <a:gd name="connsiteX5607" fmla="*/ 2823396 w 4817326"/>
              <a:gd name="connsiteY5607" fmla="*/ 4735580 h 5111781"/>
              <a:gd name="connsiteX5608" fmla="*/ 2821442 w 4817326"/>
              <a:gd name="connsiteY5608" fmla="*/ 4744088 h 5111781"/>
              <a:gd name="connsiteX5609" fmla="*/ 2817940 w 4817326"/>
              <a:gd name="connsiteY5609" fmla="*/ 4748664 h 5111781"/>
              <a:gd name="connsiteX5610" fmla="*/ 2813471 w 4817326"/>
              <a:gd name="connsiteY5610" fmla="*/ 4759368 h 5111781"/>
              <a:gd name="connsiteX5611" fmla="*/ 2800106 w 4817326"/>
              <a:gd name="connsiteY5611" fmla="*/ 4791609 h 5111781"/>
              <a:gd name="connsiteX5612" fmla="*/ 2800595 w 4817326"/>
              <a:gd name="connsiteY5612" fmla="*/ 4780999 h 5111781"/>
              <a:gd name="connsiteX5613" fmla="*/ 2801507 w 4817326"/>
              <a:gd name="connsiteY5613" fmla="*/ 4779157 h 5111781"/>
              <a:gd name="connsiteX5614" fmla="*/ 2801479 w 4817326"/>
              <a:gd name="connsiteY5614" fmla="*/ 4775621 h 5111781"/>
              <a:gd name="connsiteX5615" fmla="*/ 2803311 w 4817326"/>
              <a:gd name="connsiteY5615" fmla="*/ 4754105 h 5111781"/>
              <a:gd name="connsiteX5616" fmla="*/ 2805338 w 4817326"/>
              <a:gd name="connsiteY5616" fmla="*/ 4733891 h 5111781"/>
              <a:gd name="connsiteX5617" fmla="*/ 2805519 w 4817326"/>
              <a:gd name="connsiteY5617" fmla="*/ 4730938 h 5111781"/>
              <a:gd name="connsiteX5618" fmla="*/ 2813536 w 4817326"/>
              <a:gd name="connsiteY5618" fmla="*/ 4709999 h 5111781"/>
              <a:gd name="connsiteX5619" fmla="*/ 2808184 w 4817326"/>
              <a:gd name="connsiteY5619" fmla="*/ 4736766 h 5111781"/>
              <a:gd name="connsiteX5620" fmla="*/ 2806932 w 4817326"/>
              <a:gd name="connsiteY5620" fmla="*/ 4750468 h 5111781"/>
              <a:gd name="connsiteX5621" fmla="*/ 2806737 w 4817326"/>
              <a:gd name="connsiteY5621" fmla="*/ 4752971 h 5111781"/>
              <a:gd name="connsiteX5622" fmla="*/ 2811347 w 4817326"/>
              <a:gd name="connsiteY5622" fmla="*/ 4735558 h 5111781"/>
              <a:gd name="connsiteX5623" fmla="*/ 2819999 w 4817326"/>
              <a:gd name="connsiteY5623" fmla="*/ 4707091 h 5111781"/>
              <a:gd name="connsiteX5624" fmla="*/ 2826541 w 4817326"/>
              <a:gd name="connsiteY5624" fmla="*/ 4684711 h 5111781"/>
              <a:gd name="connsiteX5625" fmla="*/ 2825699 w 4817326"/>
              <a:gd name="connsiteY5625" fmla="*/ 4681741 h 5111781"/>
              <a:gd name="connsiteX5626" fmla="*/ 2825660 w 4817326"/>
              <a:gd name="connsiteY5626" fmla="*/ 4678253 h 5111781"/>
              <a:gd name="connsiteX5627" fmla="*/ 2826296 w 4817326"/>
              <a:gd name="connsiteY5627" fmla="*/ 4676580 h 5111781"/>
              <a:gd name="connsiteX5628" fmla="*/ 2826252 w 4817326"/>
              <a:gd name="connsiteY5628" fmla="*/ 4676440 h 5111781"/>
              <a:gd name="connsiteX5629" fmla="*/ 2819790 w 4817326"/>
              <a:gd name="connsiteY5629" fmla="*/ 4690812 h 5111781"/>
              <a:gd name="connsiteX5630" fmla="*/ 2825501 w 4817326"/>
              <a:gd name="connsiteY5630" fmla="*/ 4674031 h 5111781"/>
              <a:gd name="connsiteX5631" fmla="*/ 2825056 w 4817326"/>
              <a:gd name="connsiteY5631" fmla="*/ 4672598 h 5111781"/>
              <a:gd name="connsiteX5632" fmla="*/ 2818806 w 4817326"/>
              <a:gd name="connsiteY5632" fmla="*/ 4690487 h 5111781"/>
              <a:gd name="connsiteX5633" fmla="*/ 2814773 w 4817326"/>
              <a:gd name="connsiteY5633" fmla="*/ 4702044 h 5111781"/>
              <a:gd name="connsiteX5634" fmla="*/ 2811137 w 4817326"/>
              <a:gd name="connsiteY5634" fmla="*/ 4712462 h 5111781"/>
              <a:gd name="connsiteX5635" fmla="*/ 2806560 w 4817326"/>
              <a:gd name="connsiteY5635" fmla="*/ 4721125 h 5111781"/>
              <a:gd name="connsiteX5636" fmla="*/ 2806055 w 4817326"/>
              <a:gd name="connsiteY5636" fmla="*/ 4710603 h 5111781"/>
              <a:gd name="connsiteX5637" fmla="*/ 2806334 w 4817326"/>
              <a:gd name="connsiteY5637" fmla="*/ 4699077 h 5111781"/>
              <a:gd name="connsiteX5638" fmla="*/ 2805009 w 4817326"/>
              <a:gd name="connsiteY5638" fmla="*/ 4701779 h 5111781"/>
              <a:gd name="connsiteX5639" fmla="*/ 2800450 w 4817326"/>
              <a:gd name="connsiteY5639" fmla="*/ 4702007 h 5111781"/>
              <a:gd name="connsiteX5640" fmla="*/ 2804391 w 4817326"/>
              <a:gd name="connsiteY5640" fmla="*/ 4690006 h 5111781"/>
              <a:gd name="connsiteX5641" fmla="*/ 2803686 w 4817326"/>
              <a:gd name="connsiteY5641" fmla="*/ 4688690 h 5111781"/>
              <a:gd name="connsiteX5642" fmla="*/ 2801574 w 4817326"/>
              <a:gd name="connsiteY5642" fmla="*/ 4692674 h 5111781"/>
              <a:gd name="connsiteX5643" fmla="*/ 2801527 w 4817326"/>
              <a:gd name="connsiteY5643" fmla="*/ 4693186 h 5111781"/>
              <a:gd name="connsiteX5644" fmla="*/ 2801084 w 4817326"/>
              <a:gd name="connsiteY5644" fmla="*/ 4693593 h 5111781"/>
              <a:gd name="connsiteX5645" fmla="*/ 2799826 w 4817326"/>
              <a:gd name="connsiteY5645" fmla="*/ 4695968 h 5111781"/>
              <a:gd name="connsiteX5646" fmla="*/ 2793631 w 4817326"/>
              <a:gd name="connsiteY5646" fmla="*/ 4712786 h 5111781"/>
              <a:gd name="connsiteX5647" fmla="*/ 2751134 w 4817326"/>
              <a:gd name="connsiteY5647" fmla="*/ 4835483 h 5111781"/>
              <a:gd name="connsiteX5648" fmla="*/ 2755005 w 4817326"/>
              <a:gd name="connsiteY5648" fmla="*/ 4787459 h 5111781"/>
              <a:gd name="connsiteX5649" fmla="*/ 2728931 w 4817326"/>
              <a:gd name="connsiteY5649" fmla="*/ 4869903 h 5111781"/>
              <a:gd name="connsiteX5650" fmla="*/ 2725885 w 4817326"/>
              <a:gd name="connsiteY5650" fmla="*/ 4883661 h 5111781"/>
              <a:gd name="connsiteX5651" fmla="*/ 2727435 w 4817326"/>
              <a:gd name="connsiteY5651" fmla="*/ 4870621 h 5111781"/>
              <a:gd name="connsiteX5652" fmla="*/ 2713600 w 4817326"/>
              <a:gd name="connsiteY5652" fmla="*/ 4894174 h 5111781"/>
              <a:gd name="connsiteX5653" fmla="*/ 2696565 w 4817326"/>
              <a:gd name="connsiteY5653" fmla="*/ 4925285 h 5111781"/>
              <a:gd name="connsiteX5654" fmla="*/ 2692459 w 4817326"/>
              <a:gd name="connsiteY5654" fmla="*/ 4936128 h 5111781"/>
              <a:gd name="connsiteX5655" fmla="*/ 2722171 w 4817326"/>
              <a:gd name="connsiteY5655" fmla="*/ 4816809 h 5111781"/>
              <a:gd name="connsiteX5656" fmla="*/ 2725511 w 4817326"/>
              <a:gd name="connsiteY5656" fmla="*/ 4804182 h 5111781"/>
              <a:gd name="connsiteX5657" fmla="*/ 2727246 w 4817326"/>
              <a:gd name="connsiteY5657" fmla="*/ 4782017 h 5111781"/>
              <a:gd name="connsiteX5658" fmla="*/ 2722882 w 4817326"/>
              <a:gd name="connsiteY5658" fmla="*/ 4791184 h 5111781"/>
              <a:gd name="connsiteX5659" fmla="*/ 2727319 w 4817326"/>
              <a:gd name="connsiteY5659" fmla="*/ 4752038 h 5111781"/>
              <a:gd name="connsiteX5660" fmla="*/ 2721318 w 4817326"/>
              <a:gd name="connsiteY5660" fmla="*/ 4761347 h 5111781"/>
              <a:gd name="connsiteX5661" fmla="*/ 2710626 w 4817326"/>
              <a:gd name="connsiteY5661" fmla="*/ 4766717 h 5111781"/>
              <a:gd name="connsiteX5662" fmla="*/ 2702461 w 4817326"/>
              <a:gd name="connsiteY5662" fmla="*/ 4770958 h 5111781"/>
              <a:gd name="connsiteX5663" fmla="*/ 2702530 w 4817326"/>
              <a:gd name="connsiteY5663" fmla="*/ 4780852 h 5111781"/>
              <a:gd name="connsiteX5664" fmla="*/ 2700176 w 4817326"/>
              <a:gd name="connsiteY5664" fmla="*/ 4795626 h 5111781"/>
              <a:gd name="connsiteX5665" fmla="*/ 2697600 w 4817326"/>
              <a:gd name="connsiteY5665" fmla="*/ 4783979 h 5111781"/>
              <a:gd name="connsiteX5666" fmla="*/ 2698408 w 4817326"/>
              <a:gd name="connsiteY5666" fmla="*/ 4784663 h 5111781"/>
              <a:gd name="connsiteX5667" fmla="*/ 2698442 w 4817326"/>
              <a:gd name="connsiteY5667" fmla="*/ 4786524 h 5111781"/>
              <a:gd name="connsiteX5668" fmla="*/ 2698924 w 4817326"/>
              <a:gd name="connsiteY5668" fmla="*/ 4785104 h 5111781"/>
              <a:gd name="connsiteX5669" fmla="*/ 2698408 w 4817326"/>
              <a:gd name="connsiteY5669" fmla="*/ 4784663 h 5111781"/>
              <a:gd name="connsiteX5670" fmla="*/ 2698344 w 4817326"/>
              <a:gd name="connsiteY5670" fmla="*/ 4781244 h 5111781"/>
              <a:gd name="connsiteX5671" fmla="*/ 2698927 w 4817326"/>
              <a:gd name="connsiteY5671" fmla="*/ 4779096 h 5111781"/>
              <a:gd name="connsiteX5672" fmla="*/ 2698979 w 4817326"/>
              <a:gd name="connsiteY5672" fmla="*/ 4776601 h 5111781"/>
              <a:gd name="connsiteX5673" fmla="*/ 2693902 w 4817326"/>
              <a:gd name="connsiteY5673" fmla="*/ 4768938 h 5111781"/>
              <a:gd name="connsiteX5674" fmla="*/ 2697656 w 4817326"/>
              <a:gd name="connsiteY5674" fmla="*/ 4728317 h 5111781"/>
              <a:gd name="connsiteX5675" fmla="*/ 2694075 w 4817326"/>
              <a:gd name="connsiteY5675" fmla="*/ 4721975 h 5111781"/>
              <a:gd name="connsiteX5676" fmla="*/ 2694500 w 4817326"/>
              <a:gd name="connsiteY5676" fmla="*/ 4705236 h 5111781"/>
              <a:gd name="connsiteX5677" fmla="*/ 2695028 w 4817326"/>
              <a:gd name="connsiteY5677" fmla="*/ 4702160 h 5111781"/>
              <a:gd name="connsiteX5678" fmla="*/ 2693569 w 4817326"/>
              <a:gd name="connsiteY5678" fmla="*/ 4706299 h 5111781"/>
              <a:gd name="connsiteX5679" fmla="*/ 2689489 w 4817326"/>
              <a:gd name="connsiteY5679" fmla="*/ 4718171 h 5111781"/>
              <a:gd name="connsiteX5680" fmla="*/ 2680165 w 4817326"/>
              <a:gd name="connsiteY5680" fmla="*/ 4784404 h 5111781"/>
              <a:gd name="connsiteX5681" fmla="*/ 2674713 w 4817326"/>
              <a:gd name="connsiteY5681" fmla="*/ 4845193 h 5111781"/>
              <a:gd name="connsiteX5682" fmla="*/ 2672529 w 4817326"/>
              <a:gd name="connsiteY5682" fmla="*/ 4848901 h 5111781"/>
              <a:gd name="connsiteX5683" fmla="*/ 2667938 w 4817326"/>
              <a:gd name="connsiteY5683" fmla="*/ 4857881 h 5111781"/>
              <a:gd name="connsiteX5684" fmla="*/ 2668363 w 4817326"/>
              <a:gd name="connsiteY5684" fmla="*/ 4838610 h 5111781"/>
              <a:gd name="connsiteX5685" fmla="*/ 2665207 w 4817326"/>
              <a:gd name="connsiteY5685" fmla="*/ 4856954 h 5111781"/>
              <a:gd name="connsiteX5686" fmla="*/ 2661007 w 4817326"/>
              <a:gd name="connsiteY5686" fmla="*/ 4855306 h 5111781"/>
              <a:gd name="connsiteX5687" fmla="*/ 2658504 w 4817326"/>
              <a:gd name="connsiteY5687" fmla="*/ 4861261 h 5111781"/>
              <a:gd name="connsiteX5688" fmla="*/ 2659425 w 4817326"/>
              <a:gd name="connsiteY5688" fmla="*/ 4843173 h 5111781"/>
              <a:gd name="connsiteX5689" fmla="*/ 2660582 w 4817326"/>
              <a:gd name="connsiteY5689" fmla="*/ 4837648 h 5111781"/>
              <a:gd name="connsiteX5690" fmla="*/ 2661749 w 4817326"/>
              <a:gd name="connsiteY5690" fmla="*/ 4835189 h 5111781"/>
              <a:gd name="connsiteX5691" fmla="*/ 2659821 w 4817326"/>
              <a:gd name="connsiteY5691" fmla="*/ 4835378 h 5111781"/>
              <a:gd name="connsiteX5692" fmla="*/ 2661050 w 4817326"/>
              <a:gd name="connsiteY5692" fmla="*/ 4811176 h 5111781"/>
              <a:gd name="connsiteX5693" fmla="*/ 2663523 w 4817326"/>
              <a:gd name="connsiteY5693" fmla="*/ 4804357 h 5111781"/>
              <a:gd name="connsiteX5694" fmla="*/ 2669821 w 4817326"/>
              <a:gd name="connsiteY5694" fmla="*/ 4789011 h 5111781"/>
              <a:gd name="connsiteX5695" fmla="*/ 2675102 w 4817326"/>
              <a:gd name="connsiteY5695" fmla="*/ 4769579 h 5111781"/>
              <a:gd name="connsiteX5696" fmla="*/ 2661712 w 4817326"/>
              <a:gd name="connsiteY5696" fmla="*/ 4801457 h 5111781"/>
              <a:gd name="connsiteX5697" fmla="*/ 2661527 w 4817326"/>
              <a:gd name="connsiteY5697" fmla="*/ 4801795 h 5111781"/>
              <a:gd name="connsiteX5698" fmla="*/ 2661863 w 4817326"/>
              <a:gd name="connsiteY5698" fmla="*/ 4795196 h 5111781"/>
              <a:gd name="connsiteX5699" fmla="*/ 2667887 w 4817326"/>
              <a:gd name="connsiteY5699" fmla="*/ 4738501 h 5111781"/>
              <a:gd name="connsiteX5700" fmla="*/ 2670470 w 4817326"/>
              <a:gd name="connsiteY5700" fmla="*/ 4718885 h 5111781"/>
              <a:gd name="connsiteX5701" fmla="*/ 2669011 w 4817326"/>
              <a:gd name="connsiteY5701" fmla="*/ 4723231 h 5111781"/>
              <a:gd name="connsiteX5702" fmla="*/ 2646665 w 4817326"/>
              <a:gd name="connsiteY5702" fmla="*/ 4780673 h 5111781"/>
              <a:gd name="connsiteX5703" fmla="*/ 2648653 w 4817326"/>
              <a:gd name="connsiteY5703" fmla="*/ 4768974 h 5111781"/>
              <a:gd name="connsiteX5704" fmla="*/ 2666722 w 4817326"/>
              <a:gd name="connsiteY5704" fmla="*/ 4698573 h 5111781"/>
              <a:gd name="connsiteX5705" fmla="*/ 2668218 w 4817326"/>
              <a:gd name="connsiteY5705" fmla="*/ 4692393 h 5111781"/>
              <a:gd name="connsiteX5706" fmla="*/ 2667175 w 4817326"/>
              <a:gd name="connsiteY5706" fmla="*/ 4688225 h 5111781"/>
              <a:gd name="connsiteX5707" fmla="*/ 2673747 w 4817326"/>
              <a:gd name="connsiteY5707" fmla="*/ 4669559 h 5111781"/>
              <a:gd name="connsiteX5708" fmla="*/ 2675581 w 4817326"/>
              <a:gd name="connsiteY5708" fmla="*/ 4661980 h 5111781"/>
              <a:gd name="connsiteX5709" fmla="*/ 2667565 w 4817326"/>
              <a:gd name="connsiteY5709" fmla="*/ 4679032 h 5111781"/>
              <a:gd name="connsiteX5710" fmla="*/ 2667677 w 4817326"/>
              <a:gd name="connsiteY5710" fmla="*/ 4677327 h 5111781"/>
              <a:gd name="connsiteX5711" fmla="*/ 2668879 w 4817326"/>
              <a:gd name="connsiteY5711" fmla="*/ 4637371 h 5111781"/>
              <a:gd name="connsiteX5712" fmla="*/ 2657266 w 4817326"/>
              <a:gd name="connsiteY5712" fmla="*/ 4693363 h 5111781"/>
              <a:gd name="connsiteX5713" fmla="*/ 2653870 w 4817326"/>
              <a:gd name="connsiteY5713" fmla="*/ 4705540 h 5111781"/>
              <a:gd name="connsiteX5714" fmla="*/ 2651536 w 4817326"/>
              <a:gd name="connsiteY5714" fmla="*/ 4689256 h 5111781"/>
              <a:gd name="connsiteX5715" fmla="*/ 2650818 w 4817326"/>
              <a:gd name="connsiteY5715" fmla="*/ 4692239 h 5111781"/>
              <a:gd name="connsiteX5716" fmla="*/ 2630074 w 4817326"/>
              <a:gd name="connsiteY5716" fmla="*/ 4783423 h 5111781"/>
              <a:gd name="connsiteX5717" fmla="*/ 2622787 w 4817326"/>
              <a:gd name="connsiteY5717" fmla="*/ 4810892 h 5111781"/>
              <a:gd name="connsiteX5718" fmla="*/ 2625909 w 4817326"/>
              <a:gd name="connsiteY5718" fmla="*/ 4793369 h 5111781"/>
              <a:gd name="connsiteX5719" fmla="*/ 2635410 w 4817326"/>
              <a:gd name="connsiteY5719" fmla="*/ 4746960 h 5111781"/>
              <a:gd name="connsiteX5720" fmla="*/ 2646385 w 4817326"/>
              <a:gd name="connsiteY5720" fmla="*/ 4694733 h 5111781"/>
              <a:gd name="connsiteX5721" fmla="*/ 2624479 w 4817326"/>
              <a:gd name="connsiteY5721" fmla="*/ 4735520 h 5111781"/>
              <a:gd name="connsiteX5722" fmla="*/ 2607631 w 4817326"/>
              <a:gd name="connsiteY5722" fmla="*/ 4783231 h 5111781"/>
              <a:gd name="connsiteX5723" fmla="*/ 2610473 w 4817326"/>
              <a:gd name="connsiteY5723" fmla="*/ 4758522 h 5111781"/>
              <a:gd name="connsiteX5724" fmla="*/ 2610632 w 4817326"/>
              <a:gd name="connsiteY5724" fmla="*/ 4746394 h 5111781"/>
              <a:gd name="connsiteX5725" fmla="*/ 2631752 w 4817326"/>
              <a:gd name="connsiteY5725" fmla="*/ 4624763 h 5111781"/>
              <a:gd name="connsiteX5726" fmla="*/ 2627603 w 4817326"/>
              <a:gd name="connsiteY5726" fmla="*/ 4616418 h 5111781"/>
              <a:gd name="connsiteX5727" fmla="*/ 2634148 w 4817326"/>
              <a:gd name="connsiteY5727" fmla="*/ 4583609 h 5111781"/>
              <a:gd name="connsiteX5728" fmla="*/ 2624953 w 4817326"/>
              <a:gd name="connsiteY5728" fmla="*/ 4579527 h 5111781"/>
              <a:gd name="connsiteX5729" fmla="*/ 2629226 w 4817326"/>
              <a:gd name="connsiteY5729" fmla="*/ 4537255 h 5111781"/>
              <a:gd name="connsiteX5730" fmla="*/ 2628108 w 4817326"/>
              <a:gd name="connsiteY5730" fmla="*/ 4536519 h 5111781"/>
              <a:gd name="connsiteX5731" fmla="*/ 2627902 w 4817326"/>
              <a:gd name="connsiteY5731" fmla="*/ 4536381 h 5111781"/>
              <a:gd name="connsiteX5732" fmla="*/ 2627736 w 4817326"/>
              <a:gd name="connsiteY5732" fmla="*/ 4536273 h 5111781"/>
              <a:gd name="connsiteX5733" fmla="*/ 2628108 w 4817326"/>
              <a:gd name="connsiteY5733" fmla="*/ 4536519 h 5111781"/>
              <a:gd name="connsiteX5734" fmla="*/ 2628729 w 4817326"/>
              <a:gd name="connsiteY5734" fmla="*/ 4536929 h 5111781"/>
              <a:gd name="connsiteX5735" fmla="*/ 2629226 w 4817326"/>
              <a:gd name="connsiteY5735" fmla="*/ 4537255 h 5111781"/>
              <a:gd name="connsiteX5736" fmla="*/ 2622161 w 4817326"/>
              <a:gd name="connsiteY5736" fmla="*/ 4571713 h 5111781"/>
              <a:gd name="connsiteX5737" fmla="*/ 2614263 w 4817326"/>
              <a:gd name="connsiteY5737" fmla="*/ 4596587 h 5111781"/>
              <a:gd name="connsiteX5738" fmla="*/ 2614011 w 4817326"/>
              <a:gd name="connsiteY5738" fmla="*/ 4598078 h 5111781"/>
              <a:gd name="connsiteX5739" fmla="*/ 2615255 w 4817326"/>
              <a:gd name="connsiteY5739" fmla="*/ 4598746 h 5111781"/>
              <a:gd name="connsiteX5740" fmla="*/ 2616916 w 4817326"/>
              <a:gd name="connsiteY5740" fmla="*/ 4602519 h 5111781"/>
              <a:gd name="connsiteX5741" fmla="*/ 2615504 w 4817326"/>
              <a:gd name="connsiteY5741" fmla="*/ 4603758 h 5111781"/>
              <a:gd name="connsiteX5742" fmla="*/ 2613627 w 4817326"/>
              <a:gd name="connsiteY5742" fmla="*/ 4603187 h 5111781"/>
              <a:gd name="connsiteX5743" fmla="*/ 2613302 w 4817326"/>
              <a:gd name="connsiteY5743" fmla="*/ 4602248 h 5111781"/>
              <a:gd name="connsiteX5744" fmla="*/ 2609439 w 4817326"/>
              <a:gd name="connsiteY5744" fmla="*/ 4624981 h 5111781"/>
              <a:gd name="connsiteX5745" fmla="*/ 2608878 w 4817326"/>
              <a:gd name="connsiteY5745" fmla="*/ 4583501 h 5111781"/>
              <a:gd name="connsiteX5746" fmla="*/ 2606795 w 4817326"/>
              <a:gd name="connsiteY5746" fmla="*/ 4586641 h 5111781"/>
              <a:gd name="connsiteX5747" fmla="*/ 2581742 w 4817326"/>
              <a:gd name="connsiteY5747" fmla="*/ 4670861 h 5111781"/>
              <a:gd name="connsiteX5748" fmla="*/ 2569572 w 4817326"/>
              <a:gd name="connsiteY5748" fmla="*/ 4720662 h 5111781"/>
              <a:gd name="connsiteX5749" fmla="*/ 2562677 w 4817326"/>
              <a:gd name="connsiteY5749" fmla="*/ 4752607 h 5111781"/>
              <a:gd name="connsiteX5750" fmla="*/ 2559668 w 4817326"/>
              <a:gd name="connsiteY5750" fmla="*/ 4764602 h 5111781"/>
              <a:gd name="connsiteX5751" fmla="*/ 2553030 w 4817326"/>
              <a:gd name="connsiteY5751" fmla="*/ 4761444 h 5111781"/>
              <a:gd name="connsiteX5752" fmla="*/ 2555186 w 4817326"/>
              <a:gd name="connsiteY5752" fmla="*/ 4746709 h 5111781"/>
              <a:gd name="connsiteX5753" fmla="*/ 2560607 w 4817326"/>
              <a:gd name="connsiteY5753" fmla="*/ 4727837 h 5111781"/>
              <a:gd name="connsiteX5754" fmla="*/ 2567969 w 4817326"/>
              <a:gd name="connsiteY5754" fmla="*/ 4690300 h 5111781"/>
              <a:gd name="connsiteX5755" fmla="*/ 2565341 w 4817326"/>
              <a:gd name="connsiteY5755" fmla="*/ 4694050 h 5111781"/>
              <a:gd name="connsiteX5756" fmla="*/ 2573450 w 4817326"/>
              <a:gd name="connsiteY5756" fmla="*/ 4656066 h 5111781"/>
              <a:gd name="connsiteX5757" fmla="*/ 2580367 w 4817326"/>
              <a:gd name="connsiteY5757" fmla="*/ 4620585 h 5111781"/>
              <a:gd name="connsiteX5758" fmla="*/ 2575548 w 4817326"/>
              <a:gd name="connsiteY5758" fmla="*/ 4633438 h 5111781"/>
              <a:gd name="connsiteX5759" fmla="*/ 2574332 w 4817326"/>
              <a:gd name="connsiteY5759" fmla="*/ 4631068 h 5111781"/>
              <a:gd name="connsiteX5760" fmla="*/ 2574175 w 4817326"/>
              <a:gd name="connsiteY5760" fmla="*/ 4629681 h 5111781"/>
              <a:gd name="connsiteX5761" fmla="*/ 2577774 w 4817326"/>
              <a:gd name="connsiteY5761" fmla="*/ 4619372 h 5111781"/>
              <a:gd name="connsiteX5762" fmla="*/ 2603187 w 4817326"/>
              <a:gd name="connsiteY5762" fmla="*/ 4569428 h 5111781"/>
              <a:gd name="connsiteX5763" fmla="*/ 2617668 w 4817326"/>
              <a:gd name="connsiteY5763" fmla="*/ 4446387 h 5111781"/>
              <a:gd name="connsiteX5764" fmla="*/ 2617644 w 4817326"/>
              <a:gd name="connsiteY5764" fmla="*/ 4446154 h 5111781"/>
              <a:gd name="connsiteX5765" fmla="*/ 2616342 w 4817326"/>
              <a:gd name="connsiteY5765" fmla="*/ 4448330 h 5111781"/>
              <a:gd name="connsiteX5766" fmla="*/ 2475178 w 4817326"/>
              <a:gd name="connsiteY5766" fmla="*/ 4687024 h 5111781"/>
              <a:gd name="connsiteX5767" fmla="*/ 2494311 w 4817326"/>
              <a:gd name="connsiteY5767" fmla="*/ 4599881 h 5111781"/>
              <a:gd name="connsiteX5768" fmla="*/ 2491265 w 4817326"/>
              <a:gd name="connsiteY5768" fmla="*/ 4586221 h 5111781"/>
              <a:gd name="connsiteX5769" fmla="*/ 2465025 w 4817326"/>
              <a:gd name="connsiteY5769" fmla="*/ 4704192 h 5111781"/>
              <a:gd name="connsiteX5770" fmla="*/ 2415757 w 4817326"/>
              <a:gd name="connsiteY5770" fmla="*/ 4787498 h 5111781"/>
              <a:gd name="connsiteX5771" fmla="*/ 2290534 w 4817326"/>
              <a:gd name="connsiteY5771" fmla="*/ 4999826 h 5111781"/>
              <a:gd name="connsiteX5772" fmla="*/ 2305942 w 4817326"/>
              <a:gd name="connsiteY5772" fmla="*/ 4934311 h 5111781"/>
              <a:gd name="connsiteX5773" fmla="*/ 2307610 w 4817326"/>
              <a:gd name="connsiteY5773" fmla="*/ 4926772 h 5111781"/>
              <a:gd name="connsiteX5774" fmla="*/ 2339263 w 4817326"/>
              <a:gd name="connsiteY5774" fmla="*/ 4876776 h 5111781"/>
              <a:gd name="connsiteX5775" fmla="*/ 2432149 w 4817326"/>
              <a:gd name="connsiteY5775" fmla="*/ 4717715 h 5111781"/>
              <a:gd name="connsiteX5776" fmla="*/ 2486886 w 4817326"/>
              <a:gd name="connsiteY5776" fmla="*/ 4582655 h 5111781"/>
              <a:gd name="connsiteX5777" fmla="*/ 2486894 w 4817326"/>
              <a:gd name="connsiteY5777" fmla="*/ 4582534 h 5111781"/>
              <a:gd name="connsiteX5778" fmla="*/ 2486188 w 4817326"/>
              <a:gd name="connsiteY5778" fmla="*/ 4583706 h 5111781"/>
              <a:gd name="connsiteX5779" fmla="*/ 2304826 w 4817326"/>
              <a:gd name="connsiteY5779" fmla="*/ 4886685 h 5111781"/>
              <a:gd name="connsiteX5780" fmla="*/ 2307130 w 4817326"/>
              <a:gd name="connsiteY5780" fmla="*/ 4877985 h 5111781"/>
              <a:gd name="connsiteX5781" fmla="*/ 2323654 w 4817326"/>
              <a:gd name="connsiteY5781" fmla="*/ 4796917 h 5111781"/>
              <a:gd name="connsiteX5782" fmla="*/ 2323651 w 4817326"/>
              <a:gd name="connsiteY5782" fmla="*/ 4792969 h 5111781"/>
              <a:gd name="connsiteX5783" fmla="*/ 2329368 w 4817326"/>
              <a:gd name="connsiteY5783" fmla="*/ 4782725 h 5111781"/>
              <a:gd name="connsiteX5784" fmla="*/ 2330358 w 4817326"/>
              <a:gd name="connsiteY5784" fmla="*/ 4774908 h 5111781"/>
              <a:gd name="connsiteX5785" fmla="*/ 2323644 w 4817326"/>
              <a:gd name="connsiteY5785" fmla="*/ 4783744 h 5111781"/>
              <a:gd name="connsiteX5786" fmla="*/ 2323637 w 4817326"/>
              <a:gd name="connsiteY5786" fmla="*/ 4773953 h 5111781"/>
              <a:gd name="connsiteX5787" fmla="*/ 2322658 w 4817326"/>
              <a:gd name="connsiteY5787" fmla="*/ 4767284 h 5111781"/>
              <a:gd name="connsiteX5788" fmla="*/ 2332255 w 4817326"/>
              <a:gd name="connsiteY5788" fmla="*/ 4760541 h 5111781"/>
              <a:gd name="connsiteX5789" fmla="*/ 2333244 w 4817326"/>
              <a:gd name="connsiteY5789" fmla="*/ 4759596 h 5111781"/>
              <a:gd name="connsiteX5790" fmla="*/ 2332647 w 4817326"/>
              <a:gd name="connsiteY5790" fmla="*/ 4764210 h 5111781"/>
              <a:gd name="connsiteX5791" fmla="*/ 2356504 w 4817326"/>
              <a:gd name="connsiteY5791" fmla="*/ 4737275 h 5111781"/>
              <a:gd name="connsiteX5792" fmla="*/ 2353112 w 4817326"/>
              <a:gd name="connsiteY5792" fmla="*/ 4735471 h 5111781"/>
              <a:gd name="connsiteX5793" fmla="*/ 2356724 w 4817326"/>
              <a:gd name="connsiteY5793" fmla="*/ 4727678 h 5111781"/>
              <a:gd name="connsiteX5794" fmla="*/ 2339595 w 4817326"/>
              <a:gd name="connsiteY5794" fmla="*/ 4719734 h 5111781"/>
              <a:gd name="connsiteX5795" fmla="*/ 2308498 w 4817326"/>
              <a:gd name="connsiteY5795" fmla="*/ 4776492 h 5111781"/>
              <a:gd name="connsiteX5796" fmla="*/ 2315898 w 4817326"/>
              <a:gd name="connsiteY5796" fmla="*/ 4772036 h 5111781"/>
              <a:gd name="connsiteX5797" fmla="*/ 2316916 w 4817326"/>
              <a:gd name="connsiteY5797" fmla="*/ 4771320 h 5111781"/>
              <a:gd name="connsiteX5798" fmla="*/ 2315127 w 4817326"/>
              <a:gd name="connsiteY5798" fmla="*/ 4778457 h 5111781"/>
              <a:gd name="connsiteX5799" fmla="*/ 2310889 w 4817326"/>
              <a:gd name="connsiteY5799" fmla="*/ 4792864 h 5111781"/>
              <a:gd name="connsiteX5800" fmla="*/ 2309570 w 4817326"/>
              <a:gd name="connsiteY5800" fmla="*/ 4798301 h 5111781"/>
              <a:gd name="connsiteX5801" fmla="*/ 2307352 w 4817326"/>
              <a:gd name="connsiteY5801" fmla="*/ 4796659 h 5111781"/>
              <a:gd name="connsiteX5802" fmla="*/ 2242878 w 4817326"/>
              <a:gd name="connsiteY5802" fmla="*/ 4891847 h 5111781"/>
              <a:gd name="connsiteX5803" fmla="*/ 2155670 w 4817326"/>
              <a:gd name="connsiteY5803" fmla="*/ 5026033 h 5111781"/>
              <a:gd name="connsiteX5804" fmla="*/ 2158847 w 4817326"/>
              <a:gd name="connsiteY5804" fmla="*/ 5008092 h 5111781"/>
              <a:gd name="connsiteX5805" fmla="*/ 2162163 w 4817326"/>
              <a:gd name="connsiteY5805" fmla="*/ 4989331 h 5111781"/>
              <a:gd name="connsiteX5806" fmla="*/ 2187058 w 4817326"/>
              <a:gd name="connsiteY5806" fmla="*/ 4956549 h 5111781"/>
              <a:gd name="connsiteX5807" fmla="*/ 2194644 w 4817326"/>
              <a:gd name="connsiteY5807" fmla="*/ 4913667 h 5111781"/>
              <a:gd name="connsiteX5808" fmla="*/ 2247770 w 4817326"/>
              <a:gd name="connsiteY5808" fmla="*/ 4823568 h 5111781"/>
              <a:gd name="connsiteX5809" fmla="*/ 2209974 w 4817326"/>
              <a:gd name="connsiteY5809" fmla="*/ 4861103 h 5111781"/>
              <a:gd name="connsiteX5810" fmla="*/ 2173888 w 4817326"/>
              <a:gd name="connsiteY5810" fmla="*/ 4923062 h 5111781"/>
              <a:gd name="connsiteX5811" fmla="*/ 2162785 w 4817326"/>
              <a:gd name="connsiteY5811" fmla="*/ 4926742 h 5111781"/>
              <a:gd name="connsiteX5812" fmla="*/ 2174803 w 4817326"/>
              <a:gd name="connsiteY5812" fmla="*/ 4866230 h 5111781"/>
              <a:gd name="connsiteX5813" fmla="*/ 2175385 w 4817326"/>
              <a:gd name="connsiteY5813" fmla="*/ 4863490 h 5111781"/>
              <a:gd name="connsiteX5814" fmla="*/ 2181142 w 4817326"/>
              <a:gd name="connsiteY5814" fmla="*/ 4847962 h 5111781"/>
              <a:gd name="connsiteX5815" fmla="*/ 2194227 w 4817326"/>
              <a:gd name="connsiteY5815" fmla="*/ 4808066 h 5111781"/>
              <a:gd name="connsiteX5816" fmla="*/ 2225501 w 4817326"/>
              <a:gd name="connsiteY5816" fmla="*/ 4739226 h 5111781"/>
              <a:gd name="connsiteX5817" fmla="*/ 2213889 w 4817326"/>
              <a:gd name="connsiteY5817" fmla="*/ 4718956 h 5111781"/>
              <a:gd name="connsiteX5818" fmla="*/ 2208279 w 4817326"/>
              <a:gd name="connsiteY5818" fmla="*/ 4708166 h 5111781"/>
              <a:gd name="connsiteX5819" fmla="*/ 2211658 w 4817326"/>
              <a:gd name="connsiteY5819" fmla="*/ 4692019 h 5111781"/>
              <a:gd name="connsiteX5820" fmla="*/ 2218762 w 4817326"/>
              <a:gd name="connsiteY5820" fmla="*/ 4674623 h 5111781"/>
              <a:gd name="connsiteX5821" fmla="*/ 2287776 w 4817326"/>
              <a:gd name="connsiteY5821" fmla="*/ 4563307 h 5111781"/>
              <a:gd name="connsiteX5822" fmla="*/ 2373464 w 4817326"/>
              <a:gd name="connsiteY5822" fmla="*/ 4413460 h 5111781"/>
              <a:gd name="connsiteX5823" fmla="*/ 2372252 w 4817326"/>
              <a:gd name="connsiteY5823" fmla="*/ 4410954 h 5111781"/>
              <a:gd name="connsiteX5824" fmla="*/ 2367604 w 4817326"/>
              <a:gd name="connsiteY5824" fmla="*/ 4402744 h 5111781"/>
              <a:gd name="connsiteX5825" fmla="*/ 2311053 w 4817326"/>
              <a:gd name="connsiteY5825" fmla="*/ 4494936 h 5111781"/>
              <a:gd name="connsiteX5826" fmla="*/ 2235130 w 4817326"/>
              <a:gd name="connsiteY5826" fmla="*/ 4620436 h 5111781"/>
              <a:gd name="connsiteX5827" fmla="*/ 2221962 w 4817326"/>
              <a:gd name="connsiteY5827" fmla="*/ 4641724 h 5111781"/>
              <a:gd name="connsiteX5828" fmla="*/ 2226690 w 4817326"/>
              <a:gd name="connsiteY5828" fmla="*/ 4617863 h 5111781"/>
              <a:gd name="connsiteX5829" fmla="*/ 2226126 w 4817326"/>
              <a:gd name="connsiteY5829" fmla="*/ 4617003 h 5111781"/>
              <a:gd name="connsiteX5830" fmla="*/ 2216103 w 4817326"/>
              <a:gd name="connsiteY5830" fmla="*/ 4651199 h 5111781"/>
              <a:gd name="connsiteX5831" fmla="*/ 2171244 w 4817326"/>
              <a:gd name="connsiteY5831" fmla="*/ 4723729 h 5111781"/>
              <a:gd name="connsiteX5832" fmla="*/ 2182796 w 4817326"/>
              <a:gd name="connsiteY5832" fmla="*/ 4673459 h 5111781"/>
              <a:gd name="connsiteX5833" fmla="*/ 2191584 w 4817326"/>
              <a:gd name="connsiteY5833" fmla="*/ 4632506 h 5111781"/>
              <a:gd name="connsiteX5834" fmla="*/ 2190240 w 4817326"/>
              <a:gd name="connsiteY5834" fmla="*/ 4626210 h 5111781"/>
              <a:gd name="connsiteX5835" fmla="*/ 2187568 w 4817326"/>
              <a:gd name="connsiteY5835" fmla="*/ 4616644 h 5111781"/>
              <a:gd name="connsiteX5836" fmla="*/ 2181566 w 4817326"/>
              <a:gd name="connsiteY5836" fmla="*/ 4588426 h 5111781"/>
              <a:gd name="connsiteX5837" fmla="*/ 2181486 w 4817326"/>
              <a:gd name="connsiteY5837" fmla="*/ 4588642 h 5111781"/>
              <a:gd name="connsiteX5838" fmla="*/ 2177658 w 4817326"/>
              <a:gd name="connsiteY5838" fmla="*/ 4581065 h 5111781"/>
              <a:gd name="connsiteX5839" fmla="*/ 2177277 w 4817326"/>
              <a:gd name="connsiteY5839" fmla="*/ 4568278 h 5111781"/>
              <a:gd name="connsiteX5840" fmla="*/ 2177177 w 4817326"/>
              <a:gd name="connsiteY5840" fmla="*/ 4567799 h 5111781"/>
              <a:gd name="connsiteX5841" fmla="*/ 2176649 w 4817326"/>
              <a:gd name="connsiteY5841" fmla="*/ 4564884 h 5111781"/>
              <a:gd name="connsiteX5842" fmla="*/ 2183937 w 4817326"/>
              <a:gd name="connsiteY5842" fmla="*/ 4554895 h 5111781"/>
              <a:gd name="connsiteX5843" fmla="*/ 2185510 w 4817326"/>
              <a:gd name="connsiteY5843" fmla="*/ 4539187 h 5111781"/>
              <a:gd name="connsiteX5844" fmla="*/ 2176388 w 4817326"/>
              <a:gd name="connsiteY5844" fmla="*/ 4548126 h 5111781"/>
              <a:gd name="connsiteX5845" fmla="*/ 2173492 w 4817326"/>
              <a:gd name="connsiteY5845" fmla="*/ 4550531 h 5111781"/>
              <a:gd name="connsiteX5846" fmla="*/ 2171846 w 4817326"/>
              <a:gd name="connsiteY5846" fmla="*/ 4544948 h 5111781"/>
              <a:gd name="connsiteX5847" fmla="*/ 2168021 w 4817326"/>
              <a:gd name="connsiteY5847" fmla="*/ 4517677 h 5111781"/>
              <a:gd name="connsiteX5848" fmla="*/ 2167158 w 4817326"/>
              <a:gd name="connsiteY5848" fmla="*/ 4513002 h 5111781"/>
              <a:gd name="connsiteX5849" fmla="*/ 2166733 w 4817326"/>
              <a:gd name="connsiteY5849" fmla="*/ 4511536 h 5111781"/>
              <a:gd name="connsiteX5850" fmla="*/ 2167435 w 4817326"/>
              <a:gd name="connsiteY5850" fmla="*/ 4515742 h 5111781"/>
              <a:gd name="connsiteX5851" fmla="*/ 2167376 w 4817326"/>
              <a:gd name="connsiteY5851" fmla="*/ 4527677 h 5111781"/>
              <a:gd name="connsiteX5852" fmla="*/ 2165812 w 4817326"/>
              <a:gd name="connsiteY5852" fmla="*/ 4531752 h 5111781"/>
              <a:gd name="connsiteX5853" fmla="*/ 2167779 w 4817326"/>
              <a:gd name="connsiteY5853" fmla="*/ 4555283 h 5111781"/>
              <a:gd name="connsiteX5854" fmla="*/ 2160629 w 4817326"/>
              <a:gd name="connsiteY5854" fmla="*/ 4561222 h 5111781"/>
              <a:gd name="connsiteX5855" fmla="*/ 2159995 w 4817326"/>
              <a:gd name="connsiteY5855" fmla="*/ 4556753 h 5111781"/>
              <a:gd name="connsiteX5856" fmla="*/ 2159764 w 4817326"/>
              <a:gd name="connsiteY5856" fmla="*/ 4550336 h 5111781"/>
              <a:gd name="connsiteX5857" fmla="*/ 2158487 w 4817326"/>
              <a:gd name="connsiteY5857" fmla="*/ 4553276 h 5111781"/>
              <a:gd name="connsiteX5858" fmla="*/ 2156006 w 4817326"/>
              <a:gd name="connsiteY5858" fmla="*/ 4558026 h 5111781"/>
              <a:gd name="connsiteX5859" fmla="*/ 2156991 w 4817326"/>
              <a:gd name="connsiteY5859" fmla="*/ 4539514 h 5111781"/>
              <a:gd name="connsiteX5860" fmla="*/ 2157199 w 4817326"/>
              <a:gd name="connsiteY5860" fmla="*/ 4537360 h 5111781"/>
              <a:gd name="connsiteX5861" fmla="*/ 2156694 w 4817326"/>
              <a:gd name="connsiteY5861" fmla="*/ 4536097 h 5111781"/>
              <a:gd name="connsiteX5862" fmla="*/ 2153737 w 4817326"/>
              <a:gd name="connsiteY5862" fmla="*/ 4532372 h 5111781"/>
              <a:gd name="connsiteX5863" fmla="*/ 2154039 w 4817326"/>
              <a:gd name="connsiteY5863" fmla="*/ 4519904 h 5111781"/>
              <a:gd name="connsiteX5864" fmla="*/ 2148402 w 4817326"/>
              <a:gd name="connsiteY5864" fmla="*/ 4509370 h 5111781"/>
              <a:gd name="connsiteX5865" fmla="*/ 2146522 w 4817326"/>
              <a:gd name="connsiteY5865" fmla="*/ 4496771 h 5111781"/>
              <a:gd name="connsiteX5866" fmla="*/ 2143007 w 4817326"/>
              <a:gd name="connsiteY5866" fmla="*/ 4478337 h 5111781"/>
              <a:gd name="connsiteX5867" fmla="*/ 2291643 w 4817326"/>
              <a:gd name="connsiteY5867" fmla="*/ 4229321 h 5111781"/>
              <a:gd name="connsiteX5868" fmla="*/ 2291089 w 4817326"/>
              <a:gd name="connsiteY5868" fmla="*/ 4221499 h 5111781"/>
              <a:gd name="connsiteX5869" fmla="*/ 2282809 w 4817326"/>
              <a:gd name="connsiteY5869" fmla="*/ 4216602 h 5111781"/>
              <a:gd name="connsiteX5870" fmla="*/ 2260619 w 4817326"/>
              <a:gd name="connsiteY5870" fmla="*/ 4252344 h 5111781"/>
              <a:gd name="connsiteX5871" fmla="*/ 2195388 w 4817326"/>
              <a:gd name="connsiteY5871" fmla="*/ 4346962 h 5111781"/>
              <a:gd name="connsiteX5872" fmla="*/ 2238313 w 4817326"/>
              <a:gd name="connsiteY5872" fmla="*/ 4260646 h 5111781"/>
              <a:gd name="connsiteX5873" fmla="*/ 2273833 w 4817326"/>
              <a:gd name="connsiteY5873" fmla="*/ 4201091 h 5111781"/>
              <a:gd name="connsiteX5874" fmla="*/ 2263269 w 4817326"/>
              <a:gd name="connsiteY5874" fmla="*/ 4199491 h 5111781"/>
              <a:gd name="connsiteX5875" fmla="*/ 2256770 w 4817326"/>
              <a:gd name="connsiteY5875" fmla="*/ 4200326 h 5111781"/>
              <a:gd name="connsiteX5876" fmla="*/ 2237057 w 4817326"/>
              <a:gd name="connsiteY5876" fmla="*/ 4230713 h 5111781"/>
              <a:gd name="connsiteX5877" fmla="*/ 2099664 w 4817326"/>
              <a:gd name="connsiteY5877" fmla="*/ 4442510 h 5111781"/>
              <a:gd name="connsiteX5878" fmla="*/ 2097114 w 4817326"/>
              <a:gd name="connsiteY5878" fmla="*/ 4431678 h 5111781"/>
              <a:gd name="connsiteX5879" fmla="*/ 2096908 w 4817326"/>
              <a:gd name="connsiteY5879" fmla="*/ 4430935 h 5111781"/>
              <a:gd name="connsiteX5880" fmla="*/ 2131104 w 4817326"/>
              <a:gd name="connsiteY5880" fmla="*/ 4376023 h 5111781"/>
              <a:gd name="connsiteX5881" fmla="*/ 2285971 w 4817326"/>
              <a:gd name="connsiteY5881" fmla="*/ 4096780 h 5111781"/>
              <a:gd name="connsiteX5882" fmla="*/ 2282191 w 4817326"/>
              <a:gd name="connsiteY5882" fmla="*/ 4091674 h 5111781"/>
              <a:gd name="connsiteX5883" fmla="*/ 2268154 w 4817326"/>
              <a:gd name="connsiteY5883" fmla="*/ 4074849 h 5111781"/>
              <a:gd name="connsiteX5884" fmla="*/ 2163635 w 4817326"/>
              <a:gd name="connsiteY5884" fmla="*/ 4246030 h 5111781"/>
              <a:gd name="connsiteX5885" fmla="*/ 2035170 w 4817326"/>
              <a:gd name="connsiteY5885" fmla="*/ 4460426 h 5111781"/>
              <a:gd name="connsiteX5886" fmla="*/ 2035246 w 4817326"/>
              <a:gd name="connsiteY5886" fmla="*/ 4459453 h 5111781"/>
              <a:gd name="connsiteX5887" fmla="*/ 2032384 w 4817326"/>
              <a:gd name="connsiteY5887" fmla="*/ 4451934 h 5111781"/>
              <a:gd name="connsiteX5888" fmla="*/ 2031746 w 4817326"/>
              <a:gd name="connsiteY5888" fmla="*/ 4453274 h 5111781"/>
              <a:gd name="connsiteX5889" fmla="*/ 2031301 w 4817326"/>
              <a:gd name="connsiteY5889" fmla="*/ 4449089 h 5111781"/>
              <a:gd name="connsiteX5890" fmla="*/ 2021940 w 4817326"/>
              <a:gd name="connsiteY5890" fmla="*/ 4424505 h 5111781"/>
              <a:gd name="connsiteX5891" fmla="*/ 2018357 w 4817326"/>
              <a:gd name="connsiteY5891" fmla="*/ 4426545 h 5111781"/>
              <a:gd name="connsiteX5892" fmla="*/ 2009438 w 4817326"/>
              <a:gd name="connsiteY5892" fmla="*/ 4431179 h 5111781"/>
              <a:gd name="connsiteX5893" fmla="*/ 2009514 w 4817326"/>
              <a:gd name="connsiteY5893" fmla="*/ 4441987 h 5111781"/>
              <a:gd name="connsiteX5894" fmla="*/ 2006940 w 4817326"/>
              <a:gd name="connsiteY5894" fmla="*/ 4458128 h 5111781"/>
              <a:gd name="connsiteX5895" fmla="*/ 2004126 w 4817326"/>
              <a:gd name="connsiteY5895" fmla="*/ 4445403 h 5111781"/>
              <a:gd name="connsiteX5896" fmla="*/ 2005008 w 4817326"/>
              <a:gd name="connsiteY5896" fmla="*/ 4446150 h 5111781"/>
              <a:gd name="connsiteX5897" fmla="*/ 2005045 w 4817326"/>
              <a:gd name="connsiteY5897" fmla="*/ 4448183 h 5111781"/>
              <a:gd name="connsiteX5898" fmla="*/ 2005575 w 4817326"/>
              <a:gd name="connsiteY5898" fmla="*/ 4446631 h 5111781"/>
              <a:gd name="connsiteX5899" fmla="*/ 2005008 w 4817326"/>
              <a:gd name="connsiteY5899" fmla="*/ 4446150 h 5111781"/>
              <a:gd name="connsiteX5900" fmla="*/ 2004939 w 4817326"/>
              <a:gd name="connsiteY5900" fmla="*/ 4442414 h 5111781"/>
              <a:gd name="connsiteX5901" fmla="*/ 2005579 w 4817326"/>
              <a:gd name="connsiteY5901" fmla="*/ 4440068 h 5111781"/>
              <a:gd name="connsiteX5902" fmla="*/ 2005633 w 4817326"/>
              <a:gd name="connsiteY5902" fmla="*/ 4437342 h 5111781"/>
              <a:gd name="connsiteX5903" fmla="*/ 2000087 w 4817326"/>
              <a:gd name="connsiteY5903" fmla="*/ 4428972 h 5111781"/>
              <a:gd name="connsiteX5904" fmla="*/ 2004188 w 4817326"/>
              <a:gd name="connsiteY5904" fmla="*/ 4384592 h 5111781"/>
              <a:gd name="connsiteX5905" fmla="*/ 2000277 w 4817326"/>
              <a:gd name="connsiteY5905" fmla="*/ 4377664 h 5111781"/>
              <a:gd name="connsiteX5906" fmla="*/ 2000520 w 4817326"/>
              <a:gd name="connsiteY5906" fmla="*/ 4367996 h 5111781"/>
              <a:gd name="connsiteX5907" fmla="*/ 2000436 w 4817326"/>
              <a:gd name="connsiteY5907" fmla="*/ 4367699 h 5111781"/>
              <a:gd name="connsiteX5908" fmla="*/ 2000523 w 4817326"/>
              <a:gd name="connsiteY5908" fmla="*/ 4367919 h 5111781"/>
              <a:gd name="connsiteX5909" fmla="*/ 2000737 w 4817326"/>
              <a:gd name="connsiteY5909" fmla="*/ 4359377 h 5111781"/>
              <a:gd name="connsiteX5910" fmla="*/ 2001316 w 4817326"/>
              <a:gd name="connsiteY5910" fmla="*/ 4356016 h 5111781"/>
              <a:gd name="connsiteX5911" fmla="*/ 1999722 w 4817326"/>
              <a:gd name="connsiteY5911" fmla="*/ 4360537 h 5111781"/>
              <a:gd name="connsiteX5912" fmla="*/ 1995265 w 4817326"/>
              <a:gd name="connsiteY5912" fmla="*/ 4373508 h 5111781"/>
              <a:gd name="connsiteX5913" fmla="*/ 1985081 w 4817326"/>
              <a:gd name="connsiteY5913" fmla="*/ 4445868 h 5111781"/>
              <a:gd name="connsiteX5914" fmla="*/ 1980724 w 4817326"/>
              <a:gd name="connsiteY5914" fmla="*/ 4494443 h 5111781"/>
              <a:gd name="connsiteX5915" fmla="*/ 1987475 w 4817326"/>
              <a:gd name="connsiteY5915" fmla="*/ 4538226 h 5111781"/>
              <a:gd name="connsiteX5916" fmla="*/ 1976855 w 4817326"/>
              <a:gd name="connsiteY5916" fmla="*/ 4555425 h 5111781"/>
              <a:gd name="connsiteX5917" fmla="*/ 1969795 w 4817326"/>
              <a:gd name="connsiteY5917" fmla="*/ 4534053 h 5111781"/>
              <a:gd name="connsiteX5918" fmla="*/ 1967960 w 4817326"/>
              <a:gd name="connsiteY5918" fmla="*/ 4524823 h 5111781"/>
              <a:gd name="connsiteX5919" fmla="*/ 1964150 w 4817326"/>
              <a:gd name="connsiteY5919" fmla="*/ 4523328 h 5111781"/>
              <a:gd name="connsiteX5920" fmla="*/ 1961659 w 4817326"/>
              <a:gd name="connsiteY5920" fmla="*/ 4529252 h 5111781"/>
              <a:gd name="connsiteX5921" fmla="*/ 1962244 w 4817326"/>
              <a:gd name="connsiteY5921" fmla="*/ 4532273 h 5111781"/>
              <a:gd name="connsiteX5922" fmla="*/ 1963511 w 4817326"/>
              <a:gd name="connsiteY5922" fmla="*/ 4553420 h 5111781"/>
              <a:gd name="connsiteX5923" fmla="*/ 1934031 w 4817326"/>
              <a:gd name="connsiteY5923" fmla="*/ 4428872 h 5111781"/>
              <a:gd name="connsiteX5924" fmla="*/ 1930355 w 4817326"/>
              <a:gd name="connsiteY5924" fmla="*/ 4444796 h 5111781"/>
              <a:gd name="connsiteX5925" fmla="*/ 1922394 w 4817326"/>
              <a:gd name="connsiteY5925" fmla="*/ 4474806 h 5111781"/>
              <a:gd name="connsiteX5926" fmla="*/ 1925806 w 4817326"/>
              <a:gd name="connsiteY5926" fmla="*/ 4455661 h 5111781"/>
              <a:gd name="connsiteX5927" fmla="*/ 1930270 w 4817326"/>
              <a:gd name="connsiteY5927" fmla="*/ 4432881 h 5111781"/>
              <a:gd name="connsiteX5928" fmla="*/ 1932495 w 4817326"/>
              <a:gd name="connsiteY5928" fmla="*/ 4422379 h 5111781"/>
              <a:gd name="connsiteX5929" fmla="*/ 1924927 w 4817326"/>
              <a:gd name="connsiteY5929" fmla="*/ 4390408 h 5111781"/>
              <a:gd name="connsiteX5930" fmla="*/ 1924243 w 4817326"/>
              <a:gd name="connsiteY5930" fmla="*/ 4392464 h 5111781"/>
              <a:gd name="connsiteX5931" fmla="*/ 1905837 w 4817326"/>
              <a:gd name="connsiteY5931" fmla="*/ 4444587 h 5111781"/>
              <a:gd name="connsiteX5932" fmla="*/ 1908941 w 4817326"/>
              <a:gd name="connsiteY5932" fmla="*/ 4417595 h 5111781"/>
              <a:gd name="connsiteX5933" fmla="*/ 1909116 w 4817326"/>
              <a:gd name="connsiteY5933" fmla="*/ 4404341 h 5111781"/>
              <a:gd name="connsiteX5934" fmla="*/ 1917202 w 4817326"/>
              <a:gd name="connsiteY5934" fmla="*/ 4357772 h 5111781"/>
              <a:gd name="connsiteX5935" fmla="*/ 1894896 w 4817326"/>
              <a:gd name="connsiteY5935" fmla="*/ 4263523 h 5111781"/>
              <a:gd name="connsiteX5936" fmla="*/ 1879343 w 4817326"/>
              <a:gd name="connsiteY5936" fmla="*/ 4315810 h 5111781"/>
              <a:gd name="connsiteX5937" fmla="*/ 1876302 w 4817326"/>
              <a:gd name="connsiteY5937" fmla="*/ 4312126 h 5111781"/>
              <a:gd name="connsiteX5938" fmla="*/ 1871096 w 4817326"/>
              <a:gd name="connsiteY5938" fmla="*/ 4316740 h 5111781"/>
              <a:gd name="connsiteX5939" fmla="*/ 1865055 w 4817326"/>
              <a:gd name="connsiteY5939" fmla="*/ 4321765 h 5111781"/>
              <a:gd name="connsiteX5940" fmla="*/ 1868493 w 4817326"/>
              <a:gd name="connsiteY5940" fmla="*/ 4305660 h 5111781"/>
              <a:gd name="connsiteX5941" fmla="*/ 1876050 w 4817326"/>
              <a:gd name="connsiteY5941" fmla="*/ 4266898 h 5111781"/>
              <a:gd name="connsiteX5942" fmla="*/ 1870786 w 4817326"/>
              <a:gd name="connsiteY5942" fmla="*/ 4280939 h 5111781"/>
              <a:gd name="connsiteX5943" fmla="*/ 1869459 w 4817326"/>
              <a:gd name="connsiteY5943" fmla="*/ 4278348 h 5111781"/>
              <a:gd name="connsiteX5944" fmla="*/ 1869286 w 4817326"/>
              <a:gd name="connsiteY5944" fmla="*/ 4276836 h 5111781"/>
              <a:gd name="connsiteX5945" fmla="*/ 1874960 w 4817326"/>
              <a:gd name="connsiteY5945" fmla="*/ 4260584 h 5111781"/>
              <a:gd name="connsiteX5946" fmla="*/ 1862871 w 4817326"/>
              <a:gd name="connsiteY5946" fmla="*/ 4259692 h 5111781"/>
              <a:gd name="connsiteX5947" fmla="*/ 1858444 w 4817326"/>
              <a:gd name="connsiteY5947" fmla="*/ 4280815 h 5111781"/>
              <a:gd name="connsiteX5948" fmla="*/ 1847244 w 4817326"/>
              <a:gd name="connsiteY5948" fmla="*/ 4334258 h 5111781"/>
              <a:gd name="connsiteX5949" fmla="*/ 1852985 w 4817326"/>
              <a:gd name="connsiteY5949" fmla="*/ 4321928 h 5111781"/>
              <a:gd name="connsiteX5950" fmla="*/ 1861115 w 4817326"/>
              <a:gd name="connsiteY5950" fmla="*/ 4300101 h 5111781"/>
              <a:gd name="connsiteX5951" fmla="*/ 1860162 w 4817326"/>
              <a:gd name="connsiteY5951" fmla="*/ 4309783 h 5111781"/>
              <a:gd name="connsiteX5952" fmla="*/ 1855700 w 4817326"/>
              <a:gd name="connsiteY5952" fmla="*/ 4329305 h 5111781"/>
              <a:gd name="connsiteX5953" fmla="*/ 1816114 w 4817326"/>
              <a:gd name="connsiteY5953" fmla="*/ 4356579 h 5111781"/>
              <a:gd name="connsiteX5954" fmla="*/ 1809336 w 4817326"/>
              <a:gd name="connsiteY5954" fmla="*/ 4368181 h 5111781"/>
              <a:gd name="connsiteX5955" fmla="*/ 1809454 w 4817326"/>
              <a:gd name="connsiteY5955" fmla="*/ 4363581 h 5111781"/>
              <a:gd name="connsiteX5956" fmla="*/ 1807509 w 4817326"/>
              <a:gd name="connsiteY5956" fmla="*/ 4365492 h 5111781"/>
              <a:gd name="connsiteX5957" fmla="*/ 1803458 w 4817326"/>
              <a:gd name="connsiteY5957" fmla="*/ 4378301 h 5111781"/>
              <a:gd name="connsiteX5958" fmla="*/ 1798398 w 4817326"/>
              <a:gd name="connsiteY5958" fmla="*/ 4387752 h 5111781"/>
              <a:gd name="connsiteX5959" fmla="*/ 1802229 w 4817326"/>
              <a:gd name="connsiteY5959" fmla="*/ 4383119 h 5111781"/>
              <a:gd name="connsiteX5960" fmla="*/ 1799091 w 4817326"/>
              <a:gd name="connsiteY5960" fmla="*/ 4397535 h 5111781"/>
              <a:gd name="connsiteX5961" fmla="*/ 1797267 w 4817326"/>
              <a:gd name="connsiteY5961" fmla="*/ 4400077 h 5111781"/>
              <a:gd name="connsiteX5962" fmla="*/ 1790214 w 4817326"/>
              <a:gd name="connsiteY5962" fmla="*/ 4399008 h 5111781"/>
              <a:gd name="connsiteX5963" fmla="*/ 1781641 w 4817326"/>
              <a:gd name="connsiteY5963" fmla="*/ 4398612 h 5111781"/>
              <a:gd name="connsiteX5964" fmla="*/ 1782300 w 4817326"/>
              <a:gd name="connsiteY5964" fmla="*/ 4390537 h 5111781"/>
              <a:gd name="connsiteX5965" fmla="*/ 1779249 w 4817326"/>
              <a:gd name="connsiteY5965" fmla="*/ 4386719 h 5111781"/>
              <a:gd name="connsiteX5966" fmla="*/ 1774608 w 4817326"/>
              <a:gd name="connsiteY5966" fmla="*/ 4398286 h 5111781"/>
              <a:gd name="connsiteX5967" fmla="*/ 1773355 w 4817326"/>
              <a:gd name="connsiteY5967" fmla="*/ 4398228 h 5111781"/>
              <a:gd name="connsiteX5968" fmla="*/ 1753143 w 4817326"/>
              <a:gd name="connsiteY5968" fmla="*/ 4401376 h 5111781"/>
              <a:gd name="connsiteX5969" fmla="*/ 1748171 w 4817326"/>
              <a:gd name="connsiteY5969" fmla="*/ 4404488 h 5111781"/>
              <a:gd name="connsiteX5970" fmla="*/ 1754955 w 4817326"/>
              <a:gd name="connsiteY5970" fmla="*/ 4367620 h 5111781"/>
              <a:gd name="connsiteX5971" fmla="*/ 1779918 w 4817326"/>
              <a:gd name="connsiteY5971" fmla="*/ 4253924 h 5111781"/>
              <a:gd name="connsiteX5972" fmla="*/ 1773826 w 4817326"/>
              <a:gd name="connsiteY5972" fmla="*/ 4253504 h 5111781"/>
              <a:gd name="connsiteX5973" fmla="*/ 1780198 w 4817326"/>
              <a:gd name="connsiteY5973" fmla="*/ 4243453 h 5111781"/>
              <a:gd name="connsiteX5974" fmla="*/ 1782198 w 4817326"/>
              <a:gd name="connsiteY5974" fmla="*/ 4243535 h 5111781"/>
              <a:gd name="connsiteX5975" fmla="*/ 1783293 w 4817326"/>
              <a:gd name="connsiteY5975" fmla="*/ 4238550 h 5111781"/>
              <a:gd name="connsiteX5976" fmla="*/ 1809838 w 4817326"/>
              <a:gd name="connsiteY5976" fmla="*/ 4191324 h 5111781"/>
              <a:gd name="connsiteX5977" fmla="*/ 1868879 w 4817326"/>
              <a:gd name="connsiteY5977" fmla="*/ 4079154 h 5111781"/>
              <a:gd name="connsiteX5978" fmla="*/ 1698807 w 4817326"/>
              <a:gd name="connsiteY5978" fmla="*/ 4355227 h 5111781"/>
              <a:gd name="connsiteX5979" fmla="*/ 1602331 w 4817326"/>
              <a:gd name="connsiteY5979" fmla="*/ 4530283 h 5111781"/>
              <a:gd name="connsiteX5980" fmla="*/ 1591949 w 4817326"/>
              <a:gd name="connsiteY5980" fmla="*/ 4541177 h 5111781"/>
              <a:gd name="connsiteX5981" fmla="*/ 1580968 w 4817326"/>
              <a:gd name="connsiteY5981" fmla="*/ 4538913 h 5111781"/>
              <a:gd name="connsiteX5982" fmla="*/ 1579871 w 4817326"/>
              <a:gd name="connsiteY5982" fmla="*/ 4538633 h 5111781"/>
              <a:gd name="connsiteX5983" fmla="*/ 1589373 w 4817326"/>
              <a:gd name="connsiteY5983" fmla="*/ 4499988 h 5111781"/>
              <a:gd name="connsiteX5984" fmla="*/ 1593149 w 4817326"/>
              <a:gd name="connsiteY5984" fmla="*/ 4475452 h 5111781"/>
              <a:gd name="connsiteX5985" fmla="*/ 1706087 w 4817326"/>
              <a:gd name="connsiteY5985" fmla="*/ 4265667 h 5111781"/>
              <a:gd name="connsiteX5986" fmla="*/ 2025295 w 4817326"/>
              <a:gd name="connsiteY5986" fmla="*/ 3723080 h 5111781"/>
              <a:gd name="connsiteX5987" fmla="*/ 2021266 w 4817326"/>
              <a:gd name="connsiteY5987" fmla="*/ 3707684 h 5111781"/>
              <a:gd name="connsiteX5988" fmla="*/ 1999619 w 4817326"/>
              <a:gd name="connsiteY5988" fmla="*/ 3696754 h 5111781"/>
              <a:gd name="connsiteX5989" fmla="*/ 1958458 w 4817326"/>
              <a:gd name="connsiteY5989" fmla="*/ 3763070 h 5111781"/>
              <a:gd name="connsiteX5990" fmla="*/ 1833855 w 4817326"/>
              <a:gd name="connsiteY5990" fmla="*/ 3937579 h 5111781"/>
              <a:gd name="connsiteX5991" fmla="*/ 1907557 w 4817326"/>
              <a:gd name="connsiteY5991" fmla="*/ 3775678 h 5111781"/>
              <a:gd name="connsiteX5992" fmla="*/ 1972638 w 4817326"/>
              <a:gd name="connsiteY5992" fmla="*/ 3664930 h 5111781"/>
              <a:gd name="connsiteX5993" fmla="*/ 1946626 w 4817326"/>
              <a:gd name="connsiteY5993" fmla="*/ 3660079 h 5111781"/>
              <a:gd name="connsiteX5994" fmla="*/ 1931249 w 4817326"/>
              <a:gd name="connsiteY5994" fmla="*/ 3660649 h 5111781"/>
              <a:gd name="connsiteX5995" fmla="*/ 1894213 w 4817326"/>
              <a:gd name="connsiteY5995" fmla="*/ 3716897 h 5111781"/>
              <a:gd name="connsiteX5996" fmla="*/ 1629394 w 4817326"/>
              <a:gd name="connsiteY5996" fmla="*/ 4119079 h 5111781"/>
              <a:gd name="connsiteX5997" fmla="*/ 1556290 w 4817326"/>
              <a:gd name="connsiteY5997" fmla="*/ 4231911 h 5111781"/>
              <a:gd name="connsiteX5998" fmla="*/ 1509930 w 4817326"/>
              <a:gd name="connsiteY5998" fmla="*/ 4320154 h 5111781"/>
              <a:gd name="connsiteX5999" fmla="*/ 1488738 w 4817326"/>
              <a:gd name="connsiteY5999" fmla="*/ 4334548 h 5111781"/>
              <a:gd name="connsiteX6000" fmla="*/ 1472677 w 4817326"/>
              <a:gd name="connsiteY6000" fmla="*/ 4347438 h 5111781"/>
              <a:gd name="connsiteX6001" fmla="*/ 1491519 w 4817326"/>
              <a:gd name="connsiteY6001" fmla="*/ 4254550 h 5111781"/>
              <a:gd name="connsiteX6002" fmla="*/ 1494762 w 4817326"/>
              <a:gd name="connsiteY6002" fmla="*/ 4242293 h 5111781"/>
              <a:gd name="connsiteX6003" fmla="*/ 1497657 w 4817326"/>
              <a:gd name="connsiteY6003" fmla="*/ 4239136 h 5111781"/>
              <a:gd name="connsiteX6004" fmla="*/ 1494591 w 4817326"/>
              <a:gd name="connsiteY6004" fmla="*/ 4239073 h 5111781"/>
              <a:gd name="connsiteX6005" fmla="*/ 1494762 w 4817326"/>
              <a:gd name="connsiteY6005" fmla="*/ 4242293 h 5111781"/>
              <a:gd name="connsiteX6006" fmla="*/ 1491519 w 4817326"/>
              <a:gd name="connsiteY6006" fmla="*/ 4254550 h 5111781"/>
              <a:gd name="connsiteX6007" fmla="*/ 1465408 w 4817326"/>
              <a:gd name="connsiteY6007" fmla="*/ 4353272 h 5111781"/>
              <a:gd name="connsiteX6008" fmla="*/ 1428288 w 4817326"/>
              <a:gd name="connsiteY6008" fmla="*/ 4383061 h 5111781"/>
              <a:gd name="connsiteX6009" fmla="*/ 1432680 w 4817326"/>
              <a:gd name="connsiteY6009" fmla="*/ 4363952 h 5111781"/>
              <a:gd name="connsiteX6010" fmla="*/ 1435798 w 4817326"/>
              <a:gd name="connsiteY6010" fmla="*/ 4363633 h 5111781"/>
              <a:gd name="connsiteX6011" fmla="*/ 1438512 w 4817326"/>
              <a:gd name="connsiteY6011" fmla="*/ 4357616 h 5111781"/>
              <a:gd name="connsiteX6012" fmla="*/ 1447979 w 4817326"/>
              <a:gd name="connsiteY6012" fmla="*/ 4350908 h 5111781"/>
              <a:gd name="connsiteX6013" fmla="*/ 1440164 w 4817326"/>
              <a:gd name="connsiteY6013" fmla="*/ 4353472 h 5111781"/>
              <a:gd name="connsiteX6014" fmla="*/ 1438512 w 4817326"/>
              <a:gd name="connsiteY6014" fmla="*/ 4357616 h 5111781"/>
              <a:gd name="connsiteX6015" fmla="*/ 1433779 w 4817326"/>
              <a:gd name="connsiteY6015" fmla="*/ 4359169 h 5111781"/>
              <a:gd name="connsiteX6016" fmla="*/ 1441710 w 4817326"/>
              <a:gd name="connsiteY6016" fmla="*/ 4324661 h 5111781"/>
              <a:gd name="connsiteX6017" fmla="*/ 1460222 w 4817326"/>
              <a:gd name="connsiteY6017" fmla="*/ 4238377 h 5111781"/>
              <a:gd name="connsiteX6018" fmla="*/ 1456356 w 4817326"/>
              <a:gd name="connsiteY6018" fmla="*/ 4238300 h 5111781"/>
              <a:gd name="connsiteX6019" fmla="*/ 1459222 w 4817326"/>
              <a:gd name="connsiteY6019" fmla="*/ 4236357 h 5111781"/>
              <a:gd name="connsiteX6020" fmla="*/ 1475756 w 4817326"/>
              <a:gd name="connsiteY6020" fmla="*/ 4226815 h 5111781"/>
              <a:gd name="connsiteX6021" fmla="*/ 1498328 w 4817326"/>
              <a:gd name="connsiteY6021" fmla="*/ 4194219 h 5111781"/>
              <a:gd name="connsiteX6022" fmla="*/ 1520524 w 4817326"/>
              <a:gd name="connsiteY6022" fmla="*/ 4159123 h 5111781"/>
              <a:gd name="connsiteX6023" fmla="*/ 1510478 w 4817326"/>
              <a:gd name="connsiteY6023" fmla="*/ 4165690 h 5111781"/>
              <a:gd name="connsiteX6024" fmla="*/ 1502408 w 4817326"/>
              <a:gd name="connsiteY6024" fmla="*/ 4171823 h 5111781"/>
              <a:gd name="connsiteX6025" fmla="*/ 1462778 w 4817326"/>
              <a:gd name="connsiteY6025" fmla="*/ 4226469 h 5111781"/>
              <a:gd name="connsiteX6026" fmla="*/ 1464210 w 4817326"/>
              <a:gd name="connsiteY6026" fmla="*/ 4219795 h 5111781"/>
              <a:gd name="connsiteX6027" fmla="*/ 1410586 w 4817326"/>
              <a:gd name="connsiteY6027" fmla="*/ 4219380 h 5111781"/>
              <a:gd name="connsiteX6028" fmla="*/ 1258039 w 4817326"/>
              <a:gd name="connsiteY6028" fmla="*/ 4221691 h 5111781"/>
              <a:gd name="connsiteX6029" fmla="*/ 1272488 w 4817326"/>
              <a:gd name="connsiteY6029" fmla="*/ 4200724 h 5111781"/>
              <a:gd name="connsiteX6030" fmla="*/ 1289396 w 4817326"/>
              <a:gd name="connsiteY6030" fmla="*/ 4173264 h 5111781"/>
              <a:gd name="connsiteX6031" fmla="*/ 1283414 w 4817326"/>
              <a:gd name="connsiteY6031" fmla="*/ 4177881 h 5111781"/>
              <a:gd name="connsiteX6032" fmla="*/ 1272488 w 4817326"/>
              <a:gd name="connsiteY6032" fmla="*/ 4200724 h 5111781"/>
              <a:gd name="connsiteX6033" fmla="*/ 1252820 w 4817326"/>
              <a:gd name="connsiteY6033" fmla="*/ 4221770 h 5111781"/>
              <a:gd name="connsiteX6034" fmla="*/ 1227112 w 4817326"/>
              <a:gd name="connsiteY6034" fmla="*/ 4222159 h 5111781"/>
              <a:gd name="connsiteX6035" fmla="*/ 1172284 w 4817326"/>
              <a:gd name="connsiteY6035" fmla="*/ 4220064 h 5111781"/>
              <a:gd name="connsiteX6036" fmla="*/ 1175127 w 4817326"/>
              <a:gd name="connsiteY6036" fmla="*/ 4213602 h 5111781"/>
              <a:gd name="connsiteX6037" fmla="*/ 1166801 w 4817326"/>
              <a:gd name="connsiteY6037" fmla="*/ 4218593 h 5111781"/>
              <a:gd name="connsiteX6038" fmla="*/ 1165825 w 4817326"/>
              <a:gd name="connsiteY6038" fmla="*/ 4219818 h 5111781"/>
              <a:gd name="connsiteX6039" fmla="*/ 1147714 w 4817326"/>
              <a:gd name="connsiteY6039" fmla="*/ 4219125 h 5111781"/>
              <a:gd name="connsiteX6040" fmla="*/ 1154513 w 4817326"/>
              <a:gd name="connsiteY6040" fmla="*/ 4212809 h 5111781"/>
              <a:gd name="connsiteX6041" fmla="*/ 1169312 w 4817326"/>
              <a:gd name="connsiteY6041" fmla="*/ 4191383 h 5111781"/>
              <a:gd name="connsiteX6042" fmla="*/ 1170207 w 4817326"/>
              <a:gd name="connsiteY6042" fmla="*/ 4188020 h 5111781"/>
              <a:gd name="connsiteX6043" fmla="*/ 1190842 w 4817326"/>
              <a:gd name="connsiteY6043" fmla="*/ 4188469 h 5111781"/>
              <a:gd name="connsiteX6044" fmla="*/ 1211339 w 4817326"/>
              <a:gd name="connsiteY6044" fmla="*/ 4183470 h 5111781"/>
              <a:gd name="connsiteX6045" fmla="*/ 1186651 w 4817326"/>
              <a:gd name="connsiteY6045" fmla="*/ 4177798 h 5111781"/>
              <a:gd name="connsiteX6046" fmla="*/ 1173334 w 4817326"/>
              <a:gd name="connsiteY6046" fmla="*/ 4176016 h 5111781"/>
              <a:gd name="connsiteX6047" fmla="*/ 1169378 w 4817326"/>
              <a:gd name="connsiteY6047" fmla="*/ 4168296 h 5111781"/>
              <a:gd name="connsiteX6048" fmla="*/ 1159996 w 4817326"/>
              <a:gd name="connsiteY6048" fmla="*/ 4169338 h 5111781"/>
              <a:gd name="connsiteX6049" fmla="*/ 1153924 w 4817326"/>
              <a:gd name="connsiteY6049" fmla="*/ 4174982 h 5111781"/>
              <a:gd name="connsiteX6050" fmla="*/ 1148572 w 4817326"/>
              <a:gd name="connsiteY6050" fmla="*/ 4174726 h 5111781"/>
              <a:gd name="connsiteX6051" fmla="*/ 1166669 w 4817326"/>
              <a:gd name="connsiteY6051" fmla="*/ 4150502 h 5111781"/>
              <a:gd name="connsiteX6052" fmla="*/ 1169180 w 4817326"/>
              <a:gd name="connsiteY6052" fmla="*/ 4149918 h 5111781"/>
              <a:gd name="connsiteX6053" fmla="*/ 1168136 w 4817326"/>
              <a:gd name="connsiteY6053" fmla="*/ 4148539 h 5111781"/>
              <a:gd name="connsiteX6054" fmla="*/ 1184628 w 4817326"/>
              <a:gd name="connsiteY6054" fmla="*/ 4126463 h 5111781"/>
              <a:gd name="connsiteX6055" fmla="*/ 1265312 w 4817326"/>
              <a:gd name="connsiteY6055" fmla="*/ 4012630 h 5111781"/>
              <a:gd name="connsiteX6056" fmla="*/ 1273921 w 4817326"/>
              <a:gd name="connsiteY6056" fmla="*/ 3998946 h 5111781"/>
              <a:gd name="connsiteX6057" fmla="*/ 1273125 w 4817326"/>
              <a:gd name="connsiteY6057" fmla="*/ 3999449 h 5111781"/>
              <a:gd name="connsiteX6058" fmla="*/ 1206404 w 4817326"/>
              <a:gd name="connsiteY6058" fmla="*/ 4051484 h 5111781"/>
              <a:gd name="connsiteX6059" fmla="*/ 1240926 w 4817326"/>
              <a:gd name="connsiteY6059" fmla="*/ 4016315 h 5111781"/>
              <a:gd name="connsiteX6060" fmla="*/ 1272723 w 4817326"/>
              <a:gd name="connsiteY6060" fmla="*/ 3991092 h 5111781"/>
              <a:gd name="connsiteX6061" fmla="*/ 1286160 w 4817326"/>
              <a:gd name="connsiteY6061" fmla="*/ 3979491 h 5111781"/>
              <a:gd name="connsiteX6062" fmla="*/ 1317741 w 4817326"/>
              <a:gd name="connsiteY6062" fmla="*/ 3929294 h 5111781"/>
              <a:gd name="connsiteX6063" fmla="*/ 1313398 w 4817326"/>
              <a:gd name="connsiteY6063" fmla="*/ 3927391 h 5111781"/>
              <a:gd name="connsiteX6064" fmla="*/ 1318830 w 4817326"/>
              <a:gd name="connsiteY6064" fmla="*/ 3923534 h 5111781"/>
              <a:gd name="connsiteX6065" fmla="*/ 1327910 w 4817326"/>
              <a:gd name="connsiteY6065" fmla="*/ 3913127 h 5111781"/>
              <a:gd name="connsiteX6066" fmla="*/ 1351514 w 4817326"/>
              <a:gd name="connsiteY6066" fmla="*/ 3875610 h 5111781"/>
              <a:gd name="connsiteX6067" fmla="*/ 1339046 w 4817326"/>
              <a:gd name="connsiteY6067" fmla="*/ 3885328 h 5111781"/>
              <a:gd name="connsiteX6068" fmla="*/ 1332054 w 4817326"/>
              <a:gd name="connsiteY6068" fmla="*/ 3876789 h 5111781"/>
              <a:gd name="connsiteX6069" fmla="*/ 1303370 w 4817326"/>
              <a:gd name="connsiteY6069" fmla="*/ 3912175 h 5111781"/>
              <a:gd name="connsiteX6070" fmla="*/ 1327331 w 4817326"/>
              <a:gd name="connsiteY6070" fmla="*/ 3871544 h 5111781"/>
              <a:gd name="connsiteX6071" fmla="*/ 1306788 w 4817326"/>
              <a:gd name="connsiteY6071" fmla="*/ 3885219 h 5111781"/>
              <a:gd name="connsiteX6072" fmla="*/ 1297688 w 4817326"/>
              <a:gd name="connsiteY6072" fmla="*/ 3890521 h 5111781"/>
              <a:gd name="connsiteX6073" fmla="*/ 1213328 w 4817326"/>
              <a:gd name="connsiteY6073" fmla="*/ 4013777 h 5111781"/>
              <a:gd name="connsiteX6074" fmla="*/ 1127341 w 4817326"/>
              <a:gd name="connsiteY6074" fmla="*/ 4131866 h 5111781"/>
              <a:gd name="connsiteX6075" fmla="*/ 1116575 w 4817326"/>
              <a:gd name="connsiteY6075" fmla="*/ 4145406 h 5111781"/>
              <a:gd name="connsiteX6076" fmla="*/ 1101362 w 4817326"/>
              <a:gd name="connsiteY6076" fmla="*/ 4144901 h 5111781"/>
              <a:gd name="connsiteX6077" fmla="*/ 1108950 w 4817326"/>
              <a:gd name="connsiteY6077" fmla="*/ 4130418 h 5111781"/>
              <a:gd name="connsiteX6078" fmla="*/ 1108893 w 4817326"/>
              <a:gd name="connsiteY6078" fmla="*/ 4112596 h 5111781"/>
              <a:gd name="connsiteX6079" fmla="*/ 1165502 w 4817326"/>
              <a:gd name="connsiteY6079" fmla="*/ 4030362 h 5111781"/>
              <a:gd name="connsiteX6080" fmla="*/ 1163831 w 4817326"/>
              <a:gd name="connsiteY6080" fmla="*/ 4007933 h 5111781"/>
              <a:gd name="connsiteX6081" fmla="*/ 1166922 w 4817326"/>
              <a:gd name="connsiteY6081" fmla="*/ 4002668 h 5111781"/>
              <a:gd name="connsiteX6082" fmla="*/ 1170740 w 4817326"/>
              <a:gd name="connsiteY6082" fmla="*/ 3998782 h 5111781"/>
              <a:gd name="connsiteX6083" fmla="*/ 1169222 w 4817326"/>
              <a:gd name="connsiteY6083" fmla="*/ 4001609 h 5111781"/>
              <a:gd name="connsiteX6084" fmla="*/ 1167536 w 4817326"/>
              <a:gd name="connsiteY6084" fmla="*/ 4005330 h 5111781"/>
              <a:gd name="connsiteX6085" fmla="*/ 1175601 w 4817326"/>
              <a:gd name="connsiteY6085" fmla="*/ 3993830 h 5111781"/>
              <a:gd name="connsiteX6086" fmla="*/ 1184034 w 4817326"/>
              <a:gd name="connsiteY6086" fmla="*/ 3965883 h 5111781"/>
              <a:gd name="connsiteX6087" fmla="*/ 1123987 w 4817326"/>
              <a:gd name="connsiteY6087" fmla="*/ 4050315 h 5111781"/>
              <a:gd name="connsiteX6088" fmla="*/ 1104038 w 4817326"/>
              <a:gd name="connsiteY6088" fmla="*/ 4057425 h 5111781"/>
              <a:gd name="connsiteX6089" fmla="*/ 1083260 w 4817326"/>
              <a:gd name="connsiteY6089" fmla="*/ 4079379 h 5111781"/>
              <a:gd name="connsiteX6090" fmla="*/ 1034683 w 4817326"/>
              <a:gd name="connsiteY6090" fmla="*/ 4074709 h 5111781"/>
              <a:gd name="connsiteX6091" fmla="*/ 1038655 w 4817326"/>
              <a:gd name="connsiteY6091" fmla="*/ 4068781 h 5111781"/>
              <a:gd name="connsiteX6092" fmla="*/ 1057514 w 4817326"/>
              <a:gd name="connsiteY6092" fmla="*/ 4041102 h 5111781"/>
              <a:gd name="connsiteX6093" fmla="*/ 1100278 w 4817326"/>
              <a:gd name="connsiteY6093" fmla="*/ 3976371 h 5111781"/>
              <a:gd name="connsiteX6094" fmla="*/ 1114167 w 4817326"/>
              <a:gd name="connsiteY6094" fmla="*/ 3976286 h 5111781"/>
              <a:gd name="connsiteX6095" fmla="*/ 1121204 w 4817326"/>
              <a:gd name="connsiteY6095" fmla="*/ 3975582 h 5111781"/>
              <a:gd name="connsiteX6096" fmla="*/ 1123508 w 4817326"/>
              <a:gd name="connsiteY6096" fmla="*/ 3974050 h 5111781"/>
              <a:gd name="connsiteX6097" fmla="*/ 1103508 w 4817326"/>
              <a:gd name="connsiteY6097" fmla="*/ 3971480 h 5111781"/>
              <a:gd name="connsiteX6098" fmla="*/ 1119491 w 4817326"/>
              <a:gd name="connsiteY6098" fmla="*/ 3947288 h 5111781"/>
              <a:gd name="connsiteX6099" fmla="*/ 1179193 w 4817326"/>
              <a:gd name="connsiteY6099" fmla="*/ 3858892 h 5111781"/>
              <a:gd name="connsiteX6100" fmla="*/ 1187288 w 4817326"/>
              <a:gd name="connsiteY6100" fmla="*/ 3846740 h 5111781"/>
              <a:gd name="connsiteX6101" fmla="*/ 1173374 w 4817326"/>
              <a:gd name="connsiteY6101" fmla="*/ 3854068 h 5111781"/>
              <a:gd name="connsiteX6102" fmla="*/ 1168327 w 4817326"/>
              <a:gd name="connsiteY6102" fmla="*/ 3856165 h 5111781"/>
              <a:gd name="connsiteX6103" fmla="*/ 1141928 w 4817326"/>
              <a:gd name="connsiteY6103" fmla="*/ 3893166 h 5111781"/>
              <a:gd name="connsiteX6104" fmla="*/ 1108227 w 4817326"/>
              <a:gd name="connsiteY6104" fmla="*/ 3945602 h 5111781"/>
              <a:gd name="connsiteX6105" fmla="*/ 1091432 w 4817326"/>
              <a:gd name="connsiteY6105" fmla="*/ 3969929 h 5111781"/>
              <a:gd name="connsiteX6106" fmla="*/ 1074740 w 4817326"/>
              <a:gd name="connsiteY6106" fmla="*/ 3967784 h 5111781"/>
              <a:gd name="connsiteX6107" fmla="*/ 1020439 w 4817326"/>
              <a:gd name="connsiteY6107" fmla="*/ 3968191 h 5111781"/>
              <a:gd name="connsiteX6108" fmla="*/ 875495 w 4817326"/>
              <a:gd name="connsiteY6108" fmla="*/ 3968928 h 5111781"/>
              <a:gd name="connsiteX6109" fmla="*/ 833144 w 4817326"/>
              <a:gd name="connsiteY6109" fmla="*/ 3972198 h 5111781"/>
              <a:gd name="connsiteX6110" fmla="*/ 878018 w 4817326"/>
              <a:gd name="connsiteY6110" fmla="*/ 3934750 h 5111781"/>
              <a:gd name="connsiteX6111" fmla="*/ 930987 w 4817326"/>
              <a:gd name="connsiteY6111" fmla="*/ 3890892 h 5111781"/>
              <a:gd name="connsiteX6112" fmla="*/ 937834 w 4817326"/>
              <a:gd name="connsiteY6112" fmla="*/ 3886801 h 5111781"/>
              <a:gd name="connsiteX6113" fmla="*/ 951698 w 4817326"/>
              <a:gd name="connsiteY6113" fmla="*/ 3877295 h 5111781"/>
              <a:gd name="connsiteX6114" fmla="*/ 956085 w 4817326"/>
              <a:gd name="connsiteY6114" fmla="*/ 3876126 h 5111781"/>
              <a:gd name="connsiteX6115" fmla="*/ 954477 w 4817326"/>
              <a:gd name="connsiteY6115" fmla="*/ 3874773 h 5111781"/>
              <a:gd name="connsiteX6116" fmla="*/ 964617 w 4817326"/>
              <a:gd name="connsiteY6116" fmla="*/ 3865127 h 5111781"/>
              <a:gd name="connsiteX6117" fmla="*/ 965890 w 4817326"/>
              <a:gd name="connsiteY6117" fmla="*/ 3854918 h 5111781"/>
              <a:gd name="connsiteX6118" fmla="*/ 952405 w 4817326"/>
              <a:gd name="connsiteY6118" fmla="*/ 3862163 h 5111781"/>
              <a:gd name="connsiteX6119" fmla="*/ 939190 w 4817326"/>
              <a:gd name="connsiteY6119" fmla="*/ 3873058 h 5111781"/>
              <a:gd name="connsiteX6120" fmla="*/ 923096 w 4817326"/>
              <a:gd name="connsiteY6120" fmla="*/ 3873019 h 5111781"/>
              <a:gd name="connsiteX6121" fmla="*/ 931953 w 4817326"/>
              <a:gd name="connsiteY6121" fmla="*/ 3866180 h 5111781"/>
              <a:gd name="connsiteX6122" fmla="*/ 933940 w 4817326"/>
              <a:gd name="connsiteY6122" fmla="*/ 3866197 h 5111781"/>
              <a:gd name="connsiteX6123" fmla="*/ 941103 w 4817326"/>
              <a:gd name="connsiteY6123" fmla="*/ 3864784 h 5111781"/>
              <a:gd name="connsiteX6124" fmla="*/ 937621 w 4817326"/>
              <a:gd name="connsiteY6124" fmla="*/ 3861802 h 5111781"/>
              <a:gd name="connsiteX6125" fmla="*/ 1004424 w 4817326"/>
              <a:gd name="connsiteY6125" fmla="*/ 3810212 h 5111781"/>
              <a:gd name="connsiteX6126" fmla="*/ 1036182 w 4817326"/>
              <a:gd name="connsiteY6126" fmla="*/ 3775761 h 5111781"/>
              <a:gd name="connsiteX6127" fmla="*/ 1024312 w 4817326"/>
              <a:gd name="connsiteY6127" fmla="*/ 3784275 h 5111781"/>
              <a:gd name="connsiteX6128" fmla="*/ 1011209 w 4817326"/>
              <a:gd name="connsiteY6128" fmla="*/ 3800826 h 5111781"/>
              <a:gd name="connsiteX6129" fmla="*/ 998688 w 4817326"/>
              <a:gd name="connsiteY6129" fmla="*/ 3813103 h 5111781"/>
              <a:gd name="connsiteX6130" fmla="*/ 997468 w 4817326"/>
              <a:gd name="connsiteY6130" fmla="*/ 3805496 h 5111781"/>
              <a:gd name="connsiteX6131" fmla="*/ 993441 w 4817326"/>
              <a:gd name="connsiteY6131" fmla="*/ 3808820 h 5111781"/>
              <a:gd name="connsiteX6132" fmla="*/ 949011 w 4817326"/>
              <a:gd name="connsiteY6132" fmla="*/ 3833112 h 5111781"/>
              <a:gd name="connsiteX6133" fmla="*/ 1006264 w 4817326"/>
              <a:gd name="connsiteY6133" fmla="*/ 3787788 h 5111781"/>
              <a:gd name="connsiteX6134" fmla="*/ 1009771 w 4817326"/>
              <a:gd name="connsiteY6134" fmla="*/ 3784845 h 5111781"/>
              <a:gd name="connsiteX6135" fmla="*/ 1010112 w 4817326"/>
              <a:gd name="connsiteY6135" fmla="*/ 3784285 h 5111781"/>
              <a:gd name="connsiteX6136" fmla="*/ 1019122 w 4817326"/>
              <a:gd name="connsiteY6136" fmla="*/ 3772432 h 5111781"/>
              <a:gd name="connsiteX6137" fmla="*/ 935177 w 4817326"/>
              <a:gd name="connsiteY6137" fmla="*/ 3833524 h 5111781"/>
              <a:gd name="connsiteX6138" fmla="*/ 905393 w 4817326"/>
              <a:gd name="connsiteY6138" fmla="*/ 3856258 h 5111781"/>
              <a:gd name="connsiteX6139" fmla="*/ 893259 w 4817326"/>
              <a:gd name="connsiteY6139" fmla="*/ 3856540 h 5111781"/>
              <a:gd name="connsiteX6140" fmla="*/ 920004 w 4817326"/>
              <a:gd name="connsiteY6140" fmla="*/ 3835877 h 5111781"/>
              <a:gd name="connsiteX6141" fmla="*/ 1030879 w 4817326"/>
              <a:gd name="connsiteY6141" fmla="*/ 3741746 h 5111781"/>
              <a:gd name="connsiteX6142" fmla="*/ 1030968 w 4817326"/>
              <a:gd name="connsiteY6142" fmla="*/ 3736347 h 5111781"/>
              <a:gd name="connsiteX6143" fmla="*/ 1030879 w 4817326"/>
              <a:gd name="connsiteY6143" fmla="*/ 3741746 h 5111781"/>
              <a:gd name="connsiteX6144" fmla="*/ 907678 w 4817326"/>
              <a:gd name="connsiteY6144" fmla="*/ 3832443 h 5111781"/>
              <a:gd name="connsiteX6145" fmla="*/ 877816 w 4817326"/>
              <a:gd name="connsiteY6145" fmla="*/ 3857046 h 5111781"/>
              <a:gd name="connsiteX6146" fmla="*/ 858857 w 4817326"/>
              <a:gd name="connsiteY6146" fmla="*/ 3858855 h 5111781"/>
              <a:gd name="connsiteX6147" fmla="*/ 855377 w 4817326"/>
              <a:gd name="connsiteY6147" fmla="*/ 3860014 h 5111781"/>
              <a:gd name="connsiteX6148" fmla="*/ 860054 w 4817326"/>
              <a:gd name="connsiteY6148" fmla="*/ 3863112 h 5111781"/>
              <a:gd name="connsiteX6149" fmla="*/ 869408 w 4817326"/>
              <a:gd name="connsiteY6149" fmla="*/ 3863974 h 5111781"/>
              <a:gd name="connsiteX6150" fmla="*/ 844183 w 4817326"/>
              <a:gd name="connsiteY6150" fmla="*/ 3884756 h 5111781"/>
              <a:gd name="connsiteX6151" fmla="*/ 781132 w 4817326"/>
              <a:gd name="connsiteY6151" fmla="*/ 3934099 h 5111781"/>
              <a:gd name="connsiteX6152" fmla="*/ 742301 w 4817326"/>
              <a:gd name="connsiteY6152" fmla="*/ 3952690 h 5111781"/>
              <a:gd name="connsiteX6153" fmla="*/ 777858 w 4817326"/>
              <a:gd name="connsiteY6153" fmla="*/ 3921501 h 5111781"/>
              <a:gd name="connsiteX6154" fmla="*/ 886839 w 4817326"/>
              <a:gd name="connsiteY6154" fmla="*/ 3832287 h 5111781"/>
              <a:gd name="connsiteX6155" fmla="*/ 910645 w 4817326"/>
              <a:gd name="connsiteY6155" fmla="*/ 3812647 h 5111781"/>
              <a:gd name="connsiteX6156" fmla="*/ 920111 w 4817326"/>
              <a:gd name="connsiteY6156" fmla="*/ 3805938 h 5111781"/>
              <a:gd name="connsiteX6157" fmla="*/ 929579 w 4817326"/>
              <a:gd name="connsiteY6157" fmla="*/ 3799230 h 5111781"/>
              <a:gd name="connsiteX6158" fmla="*/ 921763 w 4817326"/>
              <a:gd name="connsiteY6158" fmla="*/ 3801792 h 5111781"/>
              <a:gd name="connsiteX6159" fmla="*/ 920111 w 4817326"/>
              <a:gd name="connsiteY6159" fmla="*/ 3805938 h 5111781"/>
              <a:gd name="connsiteX6160" fmla="*/ 912296 w 4817326"/>
              <a:gd name="connsiteY6160" fmla="*/ 3808501 h 5111781"/>
              <a:gd name="connsiteX6161" fmla="*/ 910645 w 4817326"/>
              <a:gd name="connsiteY6161" fmla="*/ 3812647 h 5111781"/>
              <a:gd name="connsiteX6162" fmla="*/ 895595 w 4817326"/>
              <a:gd name="connsiteY6162" fmla="*/ 3821426 h 5111781"/>
              <a:gd name="connsiteX6163" fmla="*/ 886839 w 4817326"/>
              <a:gd name="connsiteY6163" fmla="*/ 3832287 h 5111781"/>
              <a:gd name="connsiteX6164" fmla="*/ 843932 w 4817326"/>
              <a:gd name="connsiteY6164" fmla="*/ 3864444 h 5111781"/>
              <a:gd name="connsiteX6165" fmla="*/ 841110 w 4817326"/>
              <a:gd name="connsiteY6165" fmla="*/ 3861451 h 5111781"/>
              <a:gd name="connsiteX6166" fmla="*/ 825766 w 4817326"/>
              <a:gd name="connsiteY6166" fmla="*/ 3859423 h 5111781"/>
              <a:gd name="connsiteX6167" fmla="*/ 815434 w 4817326"/>
              <a:gd name="connsiteY6167" fmla="*/ 3859673 h 5111781"/>
              <a:gd name="connsiteX6168" fmla="*/ 810551 w 4817326"/>
              <a:gd name="connsiteY6168" fmla="*/ 3860544 h 5111781"/>
              <a:gd name="connsiteX6169" fmla="*/ 808481 w 4817326"/>
              <a:gd name="connsiteY6169" fmla="*/ 3861974 h 5111781"/>
              <a:gd name="connsiteX6170" fmla="*/ 838956 w 4817326"/>
              <a:gd name="connsiteY6170" fmla="*/ 3867026 h 5111781"/>
              <a:gd name="connsiteX6171" fmla="*/ 840701 w 4817326"/>
              <a:gd name="connsiteY6171" fmla="*/ 3866866 h 5111781"/>
              <a:gd name="connsiteX6172" fmla="*/ 790663 w 4817326"/>
              <a:gd name="connsiteY6172" fmla="*/ 3904367 h 5111781"/>
              <a:gd name="connsiteX6173" fmla="*/ 688577 w 4817326"/>
              <a:gd name="connsiteY6173" fmla="*/ 3984355 h 5111781"/>
              <a:gd name="connsiteX6174" fmla="*/ 594543 w 4817326"/>
              <a:gd name="connsiteY6174" fmla="*/ 4065524 h 5111781"/>
              <a:gd name="connsiteX6175" fmla="*/ 593964 w 4817326"/>
              <a:gd name="connsiteY6175" fmla="*/ 4066007 h 5111781"/>
              <a:gd name="connsiteX6176" fmla="*/ 599147 w 4817326"/>
              <a:gd name="connsiteY6176" fmla="*/ 4052172 h 5111781"/>
              <a:gd name="connsiteX6177" fmla="*/ 724458 w 4817326"/>
              <a:gd name="connsiteY6177" fmla="*/ 3803655 h 5111781"/>
              <a:gd name="connsiteX6178" fmla="*/ 768325 w 4817326"/>
              <a:gd name="connsiteY6178" fmla="*/ 3722649 h 5111781"/>
              <a:gd name="connsiteX6179" fmla="*/ 770115 w 4817326"/>
              <a:gd name="connsiteY6179" fmla="*/ 3710118 h 5111781"/>
              <a:gd name="connsiteX6180" fmla="*/ 803050 w 4817326"/>
              <a:gd name="connsiteY6180" fmla="*/ 3658531 h 5111781"/>
              <a:gd name="connsiteX6181" fmla="*/ 850953 w 4817326"/>
              <a:gd name="connsiteY6181" fmla="*/ 3570073 h 5111781"/>
              <a:gd name="connsiteX6182" fmla="*/ 954587 w 4817326"/>
              <a:gd name="connsiteY6182" fmla="*/ 3360205 h 5111781"/>
              <a:gd name="connsiteX6183" fmla="*/ 797072 w 4817326"/>
              <a:gd name="connsiteY6183" fmla="*/ 3601047 h 5111781"/>
              <a:gd name="connsiteX6184" fmla="*/ 769980 w 4817326"/>
              <a:gd name="connsiteY6184" fmla="*/ 3647855 h 5111781"/>
              <a:gd name="connsiteX6185" fmla="*/ 397325 w 4817326"/>
              <a:gd name="connsiteY6185" fmla="*/ 3604698 h 5111781"/>
              <a:gd name="connsiteX6186" fmla="*/ 366966 w 4817326"/>
              <a:gd name="connsiteY6186" fmla="*/ 3601220 h 5111781"/>
              <a:gd name="connsiteX6187" fmla="*/ 376346 w 4817326"/>
              <a:gd name="connsiteY6187" fmla="*/ 3602202 h 5111781"/>
              <a:gd name="connsiteX6188" fmla="*/ 376428 w 4817326"/>
              <a:gd name="connsiteY6188" fmla="*/ 3602210 h 5111781"/>
              <a:gd name="connsiteX6189" fmla="*/ 389412 w 4817326"/>
              <a:gd name="connsiteY6189" fmla="*/ 3598251 h 5111781"/>
              <a:gd name="connsiteX6190" fmla="*/ 416846 w 4817326"/>
              <a:gd name="connsiteY6190" fmla="*/ 3592731 h 5111781"/>
              <a:gd name="connsiteX6191" fmla="*/ 414718 w 4817326"/>
              <a:gd name="connsiteY6191" fmla="*/ 3590946 h 5111781"/>
              <a:gd name="connsiteX6192" fmla="*/ 409427 w 4817326"/>
              <a:gd name="connsiteY6192" fmla="*/ 3587466 h 5111781"/>
              <a:gd name="connsiteX6193" fmla="*/ 363163 w 4817326"/>
              <a:gd name="connsiteY6193" fmla="*/ 3580796 h 5111781"/>
              <a:gd name="connsiteX6194" fmla="*/ 368729 w 4817326"/>
              <a:gd name="connsiteY6194" fmla="*/ 3580384 h 5111781"/>
              <a:gd name="connsiteX6195" fmla="*/ 467744 w 4817326"/>
              <a:gd name="connsiteY6195" fmla="*/ 3591297 h 5111781"/>
              <a:gd name="connsiteX6196" fmla="*/ 613391 w 4817326"/>
              <a:gd name="connsiteY6196" fmla="*/ 3586382 h 5111781"/>
              <a:gd name="connsiteX6197" fmla="*/ 613504 w 4817326"/>
              <a:gd name="connsiteY6197" fmla="*/ 3586341 h 5111781"/>
              <a:gd name="connsiteX6198" fmla="*/ 612146 w 4817326"/>
              <a:gd name="connsiteY6198" fmla="*/ 3586170 h 5111781"/>
              <a:gd name="connsiteX6199" fmla="*/ 220128 w 4817326"/>
              <a:gd name="connsiteY6199" fmla="*/ 3538662 h 5111781"/>
              <a:gd name="connsiteX6200" fmla="*/ 222731 w 4817326"/>
              <a:gd name="connsiteY6200" fmla="*/ 3534177 h 5111781"/>
              <a:gd name="connsiteX6201" fmla="*/ 228848 w 4817326"/>
              <a:gd name="connsiteY6201" fmla="*/ 3522419 h 5111781"/>
              <a:gd name="connsiteX6202" fmla="*/ 272342 w 4817326"/>
              <a:gd name="connsiteY6202" fmla="*/ 3522870 h 5111781"/>
              <a:gd name="connsiteX6203" fmla="*/ 313800 w 4817326"/>
              <a:gd name="connsiteY6203" fmla="*/ 3519059 h 5111781"/>
              <a:gd name="connsiteX6204" fmla="*/ 366555 w 4817326"/>
              <a:gd name="connsiteY6204" fmla="*/ 3523833 h 5111781"/>
              <a:gd name="connsiteX6205" fmla="*/ 368532 w 4817326"/>
              <a:gd name="connsiteY6205" fmla="*/ 3523238 h 5111781"/>
              <a:gd name="connsiteX6206" fmla="*/ 384111 w 4817326"/>
              <a:gd name="connsiteY6206" fmla="*/ 3524474 h 5111781"/>
              <a:gd name="connsiteX6207" fmla="*/ 396973 w 4817326"/>
              <a:gd name="connsiteY6207" fmla="*/ 3525458 h 5111781"/>
              <a:gd name="connsiteX6208" fmla="*/ 397636 w 4817326"/>
              <a:gd name="connsiteY6208" fmla="*/ 3525795 h 5111781"/>
              <a:gd name="connsiteX6209" fmla="*/ 419114 w 4817326"/>
              <a:gd name="connsiteY6209" fmla="*/ 3530142 h 5111781"/>
              <a:gd name="connsiteX6210" fmla="*/ 419355 w 4817326"/>
              <a:gd name="connsiteY6210" fmla="*/ 3526677 h 5111781"/>
              <a:gd name="connsiteX6211" fmla="*/ 421332 w 4817326"/>
              <a:gd name="connsiteY6211" fmla="*/ 3526340 h 5111781"/>
              <a:gd name="connsiteX6212" fmla="*/ 427969 w 4817326"/>
              <a:gd name="connsiteY6212" fmla="*/ 3526439 h 5111781"/>
              <a:gd name="connsiteX6213" fmla="*/ 427989 w 4817326"/>
              <a:gd name="connsiteY6213" fmla="*/ 3525205 h 5111781"/>
              <a:gd name="connsiteX6214" fmla="*/ 429373 w 4817326"/>
              <a:gd name="connsiteY6214" fmla="*/ 3524969 h 5111781"/>
              <a:gd name="connsiteX6215" fmla="*/ 427992 w 4817326"/>
              <a:gd name="connsiteY6215" fmla="*/ 3524951 h 5111781"/>
              <a:gd name="connsiteX6216" fmla="*/ 428261 w 4817326"/>
              <a:gd name="connsiteY6216" fmla="*/ 3507563 h 5111781"/>
              <a:gd name="connsiteX6217" fmla="*/ 376816 w 4817326"/>
              <a:gd name="connsiteY6217" fmla="*/ 3488677 h 5111781"/>
              <a:gd name="connsiteX6218" fmla="*/ 373668 w 4817326"/>
              <a:gd name="connsiteY6218" fmla="*/ 3491947 h 5111781"/>
              <a:gd name="connsiteX6219" fmla="*/ 372292 w 4817326"/>
              <a:gd name="connsiteY6219" fmla="*/ 3487482 h 5111781"/>
              <a:gd name="connsiteX6220" fmla="*/ 370794 w 4817326"/>
              <a:gd name="connsiteY6220" fmla="*/ 3486505 h 5111781"/>
              <a:gd name="connsiteX6221" fmla="*/ 395309 w 4817326"/>
              <a:gd name="connsiteY6221" fmla="*/ 3486175 h 5111781"/>
              <a:gd name="connsiteX6222" fmla="*/ 420075 w 4817326"/>
              <a:gd name="connsiteY6222" fmla="*/ 3487216 h 5111781"/>
              <a:gd name="connsiteX6223" fmla="*/ 420404 w 4817326"/>
              <a:gd name="connsiteY6223" fmla="*/ 3482142 h 5111781"/>
              <a:gd name="connsiteX6224" fmla="*/ 420547 w 4817326"/>
              <a:gd name="connsiteY6224" fmla="*/ 3480603 h 5111781"/>
              <a:gd name="connsiteX6225" fmla="*/ 396217 w 4817326"/>
              <a:gd name="connsiteY6225" fmla="*/ 3479407 h 5111781"/>
              <a:gd name="connsiteX6226" fmla="*/ 363605 w 4817326"/>
              <a:gd name="connsiteY6226" fmla="*/ 3476741 h 5111781"/>
              <a:gd name="connsiteX6227" fmla="*/ 353952 w 4817326"/>
              <a:gd name="connsiteY6227" fmla="*/ 3475508 h 5111781"/>
              <a:gd name="connsiteX6228" fmla="*/ 346454 w 4817326"/>
              <a:gd name="connsiteY6228" fmla="*/ 3470612 h 5111781"/>
              <a:gd name="connsiteX6229" fmla="*/ 323230 w 4817326"/>
              <a:gd name="connsiteY6229" fmla="*/ 3462826 h 5111781"/>
              <a:gd name="connsiteX6230" fmla="*/ 356075 w 4817326"/>
              <a:gd name="connsiteY6230" fmla="*/ 3466227 h 5111781"/>
              <a:gd name="connsiteX6231" fmla="*/ 393644 w 4817326"/>
              <a:gd name="connsiteY6231" fmla="*/ 3460366 h 5111781"/>
              <a:gd name="connsiteX6232" fmla="*/ 368943 w 4817326"/>
              <a:gd name="connsiteY6232" fmla="*/ 3454658 h 5111781"/>
              <a:gd name="connsiteX6233" fmla="*/ 388408 w 4817326"/>
              <a:gd name="connsiteY6233" fmla="*/ 3451887 h 5111781"/>
              <a:gd name="connsiteX6234" fmla="*/ 383752 w 4817326"/>
              <a:gd name="connsiteY6234" fmla="*/ 3450520 h 5111781"/>
              <a:gd name="connsiteX6235" fmla="*/ 377193 w 4817326"/>
              <a:gd name="connsiteY6235" fmla="*/ 3450063 h 5111781"/>
              <a:gd name="connsiteX6236" fmla="*/ 406920 w 4817326"/>
              <a:gd name="connsiteY6236" fmla="*/ 3447069 h 5111781"/>
              <a:gd name="connsiteX6237" fmla="*/ 414362 w 4817326"/>
              <a:gd name="connsiteY6237" fmla="*/ 3448192 h 5111781"/>
              <a:gd name="connsiteX6238" fmla="*/ 423854 w 4817326"/>
              <a:gd name="connsiteY6238" fmla="*/ 3446841 h 5111781"/>
              <a:gd name="connsiteX6239" fmla="*/ 432137 w 4817326"/>
              <a:gd name="connsiteY6239" fmla="*/ 3445656 h 5111781"/>
              <a:gd name="connsiteX6240" fmla="*/ 446319 w 4817326"/>
              <a:gd name="connsiteY6240" fmla="*/ 3451225 h 5111781"/>
              <a:gd name="connsiteX6241" fmla="*/ 457060 w 4817326"/>
              <a:gd name="connsiteY6241" fmla="*/ 3450089 h 5111781"/>
              <a:gd name="connsiteX6242" fmla="*/ 449349 w 4817326"/>
              <a:gd name="connsiteY6242" fmla="*/ 3443192 h 5111781"/>
              <a:gd name="connsiteX6243" fmla="*/ 460984 w 4817326"/>
              <a:gd name="connsiteY6243" fmla="*/ 3441527 h 5111781"/>
              <a:gd name="connsiteX6244" fmla="*/ 444263 w 4817326"/>
              <a:gd name="connsiteY6244" fmla="*/ 3438967 h 5111781"/>
              <a:gd name="connsiteX6245" fmla="*/ 421347 w 4817326"/>
              <a:gd name="connsiteY6245" fmla="*/ 3422651 h 5111781"/>
              <a:gd name="connsiteX6246" fmla="*/ 405209 w 4817326"/>
              <a:gd name="connsiteY6246" fmla="*/ 3413665 h 5111781"/>
              <a:gd name="connsiteX6247" fmla="*/ 410337 w 4817326"/>
              <a:gd name="connsiteY6247" fmla="*/ 3412727 h 5111781"/>
              <a:gd name="connsiteX6248" fmla="*/ 442011 w 4817326"/>
              <a:gd name="connsiteY6248" fmla="*/ 3411335 h 5111781"/>
              <a:gd name="connsiteX6249" fmla="*/ 439509 w 4817326"/>
              <a:gd name="connsiteY6249" fmla="*/ 3407468 h 5111781"/>
              <a:gd name="connsiteX6250" fmla="*/ 439332 w 4817326"/>
              <a:gd name="connsiteY6250" fmla="*/ 3407427 h 5111781"/>
              <a:gd name="connsiteX6251" fmla="*/ 441902 w 4817326"/>
              <a:gd name="connsiteY6251" fmla="*/ 3406958 h 5111781"/>
              <a:gd name="connsiteX6252" fmla="*/ 492720 w 4817326"/>
              <a:gd name="connsiteY6252" fmla="*/ 3399501 h 5111781"/>
              <a:gd name="connsiteX6253" fmla="*/ 550275 w 4817326"/>
              <a:gd name="connsiteY6253" fmla="*/ 3415472 h 5111781"/>
              <a:gd name="connsiteX6254" fmla="*/ 616189 w 4817326"/>
              <a:gd name="connsiteY6254" fmla="*/ 3415096 h 5111781"/>
              <a:gd name="connsiteX6255" fmla="*/ 616306 w 4817326"/>
              <a:gd name="connsiteY6255" fmla="*/ 3415075 h 5111781"/>
              <a:gd name="connsiteX6256" fmla="*/ 615003 w 4817326"/>
              <a:gd name="connsiteY6256" fmla="*/ 3414663 h 5111781"/>
              <a:gd name="connsiteX6257" fmla="*/ 560181 w 4817326"/>
              <a:gd name="connsiteY6257" fmla="*/ 3397628 h 5111781"/>
              <a:gd name="connsiteX6258" fmla="*/ 721841 w 4817326"/>
              <a:gd name="connsiteY6258" fmla="*/ 3413959 h 5111781"/>
              <a:gd name="connsiteX6259" fmla="*/ 723639 w 4817326"/>
              <a:gd name="connsiteY6259" fmla="*/ 3411833 h 5111781"/>
              <a:gd name="connsiteX6260" fmla="*/ 729249 w 4817326"/>
              <a:gd name="connsiteY6260" fmla="*/ 3404248 h 5111781"/>
              <a:gd name="connsiteX6261" fmla="*/ 622027 w 4817326"/>
              <a:gd name="connsiteY6261" fmla="*/ 3390073 h 5111781"/>
              <a:gd name="connsiteX6262" fmla="*/ 559857 w 4817326"/>
              <a:gd name="connsiteY6262" fmla="*/ 3381924 h 5111781"/>
              <a:gd name="connsiteX6263" fmla="*/ 567735 w 4817326"/>
              <a:gd name="connsiteY6263" fmla="*/ 3380838 h 5111781"/>
              <a:gd name="connsiteX6264" fmla="*/ 564579 w 4817326"/>
              <a:gd name="connsiteY6264" fmla="*/ 3380824 h 5111781"/>
              <a:gd name="connsiteX6265" fmla="*/ 558700 w 4817326"/>
              <a:gd name="connsiteY6265" fmla="*/ 3381773 h 5111781"/>
              <a:gd name="connsiteX6266" fmla="*/ 472998 w 4817326"/>
              <a:gd name="connsiteY6266" fmla="*/ 3370539 h 5111781"/>
              <a:gd name="connsiteX6267" fmla="*/ 353686 w 4817326"/>
              <a:gd name="connsiteY6267" fmla="*/ 3333466 h 5111781"/>
              <a:gd name="connsiteX6268" fmla="*/ 362154 w 4817326"/>
              <a:gd name="connsiteY6268" fmla="*/ 3331532 h 5111781"/>
              <a:gd name="connsiteX6269" fmla="*/ 364750 w 4817326"/>
              <a:gd name="connsiteY6269" fmla="*/ 3330397 h 5111781"/>
              <a:gd name="connsiteX6270" fmla="*/ 363632 w 4817326"/>
              <a:gd name="connsiteY6270" fmla="*/ 3330312 h 5111781"/>
              <a:gd name="connsiteX6271" fmla="*/ 358527 w 4817326"/>
              <a:gd name="connsiteY6271" fmla="*/ 3329835 h 5111781"/>
              <a:gd name="connsiteX6272" fmla="*/ 370396 w 4817326"/>
              <a:gd name="connsiteY6272" fmla="*/ 3327927 h 5111781"/>
              <a:gd name="connsiteX6273" fmla="*/ 371863 w 4817326"/>
              <a:gd name="connsiteY6273" fmla="*/ 3327284 h 5111781"/>
              <a:gd name="connsiteX6274" fmla="*/ 374289 w 4817326"/>
              <a:gd name="connsiteY6274" fmla="*/ 3322710 h 5111781"/>
              <a:gd name="connsiteX6275" fmla="*/ 336370 w 4817326"/>
              <a:gd name="connsiteY6275" fmla="*/ 3327337 h 5111781"/>
              <a:gd name="connsiteX6276" fmla="*/ 334768 w 4817326"/>
              <a:gd name="connsiteY6276" fmla="*/ 3327588 h 5111781"/>
              <a:gd name="connsiteX6277" fmla="*/ 325475 w 4817326"/>
              <a:gd name="connsiteY6277" fmla="*/ 3324700 h 5111781"/>
              <a:gd name="connsiteX6278" fmla="*/ 393494 w 4817326"/>
              <a:gd name="connsiteY6278" fmla="*/ 3312542 h 5111781"/>
              <a:gd name="connsiteX6279" fmla="*/ 387394 w 4817326"/>
              <a:gd name="connsiteY6279" fmla="*/ 3312867 h 5111781"/>
              <a:gd name="connsiteX6280" fmla="*/ 404163 w 4817326"/>
              <a:gd name="connsiteY6280" fmla="*/ 3308629 h 5111781"/>
              <a:gd name="connsiteX6281" fmla="*/ 414831 w 4817326"/>
              <a:gd name="connsiteY6281" fmla="*/ 3316728 h 5111781"/>
              <a:gd name="connsiteX6282" fmla="*/ 435177 w 4817326"/>
              <a:gd name="connsiteY6282" fmla="*/ 3324863 h 5111781"/>
              <a:gd name="connsiteX6283" fmla="*/ 437029 w 4817326"/>
              <a:gd name="connsiteY6283" fmla="*/ 3317619 h 5111781"/>
              <a:gd name="connsiteX6284" fmla="*/ 421603 w 4817326"/>
              <a:gd name="connsiteY6284" fmla="*/ 3306042 h 5111781"/>
              <a:gd name="connsiteX6285" fmla="*/ 408930 w 4817326"/>
              <a:gd name="connsiteY6285" fmla="*/ 3307425 h 5111781"/>
              <a:gd name="connsiteX6286" fmla="*/ 431709 w 4817326"/>
              <a:gd name="connsiteY6286" fmla="*/ 3301667 h 5111781"/>
              <a:gd name="connsiteX6287" fmla="*/ 465035 w 4817326"/>
              <a:gd name="connsiteY6287" fmla="*/ 3296293 h 5111781"/>
              <a:gd name="connsiteX6288" fmla="*/ 470675 w 4817326"/>
              <a:gd name="connsiteY6288" fmla="*/ 3296373 h 5111781"/>
              <a:gd name="connsiteX6289" fmla="*/ 494481 w 4817326"/>
              <a:gd name="connsiteY6289" fmla="*/ 3294685 h 5111781"/>
              <a:gd name="connsiteX6290" fmla="*/ 493334 w 4817326"/>
              <a:gd name="connsiteY6290" fmla="*/ 3293548 h 5111781"/>
              <a:gd name="connsiteX6291" fmla="*/ 515559 w 4817326"/>
              <a:gd name="connsiteY6291" fmla="*/ 3298325 h 5111781"/>
              <a:gd name="connsiteX6292" fmla="*/ 530549 w 4817326"/>
              <a:gd name="connsiteY6292" fmla="*/ 3293371 h 5111781"/>
              <a:gd name="connsiteX6293" fmla="*/ 518673 w 4817326"/>
              <a:gd name="connsiteY6293" fmla="*/ 3288674 h 5111781"/>
              <a:gd name="connsiteX6294" fmla="*/ 517233 w 4817326"/>
              <a:gd name="connsiteY6294" fmla="*/ 3287964 h 5111781"/>
              <a:gd name="connsiteX6295" fmla="*/ 520388 w 4817326"/>
              <a:gd name="connsiteY6295" fmla="*/ 3287461 h 5111781"/>
              <a:gd name="connsiteX6296" fmla="*/ 564876 w 4817326"/>
              <a:gd name="connsiteY6296" fmla="*/ 3276522 h 5111781"/>
              <a:gd name="connsiteX6297" fmla="*/ 564876 w 4817326"/>
              <a:gd name="connsiteY6297" fmla="*/ 3276522 h 5111781"/>
              <a:gd name="connsiteX6298" fmla="*/ 536941 w 4817326"/>
              <a:gd name="connsiteY6298" fmla="*/ 3279813 h 5111781"/>
              <a:gd name="connsiteX6299" fmla="*/ 507705 w 4817326"/>
              <a:gd name="connsiteY6299" fmla="*/ 3283258 h 5111781"/>
              <a:gd name="connsiteX6300" fmla="*/ 500508 w 4817326"/>
              <a:gd name="connsiteY6300" fmla="*/ 3279705 h 5111781"/>
              <a:gd name="connsiteX6301" fmla="*/ 519343 w 4817326"/>
              <a:gd name="connsiteY6301" fmla="*/ 3279602 h 5111781"/>
              <a:gd name="connsiteX6302" fmla="*/ 536257 w 4817326"/>
              <a:gd name="connsiteY6302" fmla="*/ 3278024 h 5111781"/>
              <a:gd name="connsiteX6303" fmla="*/ 510404 w 4817326"/>
              <a:gd name="connsiteY6303" fmla="*/ 3274714 h 5111781"/>
              <a:gd name="connsiteX6304" fmla="*/ 495798 w 4817326"/>
              <a:gd name="connsiteY6304" fmla="*/ 3273980 h 5111781"/>
              <a:gd name="connsiteX6305" fmla="*/ 476537 w 4817326"/>
              <a:gd name="connsiteY6305" fmla="*/ 3259227 h 5111781"/>
              <a:gd name="connsiteX6306" fmla="*/ 458751 w 4817326"/>
              <a:gd name="connsiteY6306" fmla="*/ 3254826 h 5111781"/>
              <a:gd name="connsiteX6307" fmla="*/ 461430 w 4817326"/>
              <a:gd name="connsiteY6307" fmla="*/ 3253794 h 5111781"/>
              <a:gd name="connsiteX6308" fmla="*/ 438680 w 4817326"/>
              <a:gd name="connsiteY6308" fmla="*/ 3249148 h 5111781"/>
              <a:gd name="connsiteX6309" fmla="*/ 437115 w 4817326"/>
              <a:gd name="connsiteY6309" fmla="*/ 3248910 h 5111781"/>
              <a:gd name="connsiteX6310" fmla="*/ 430779 w 4817326"/>
              <a:gd name="connsiteY6310" fmla="*/ 3247178 h 5111781"/>
              <a:gd name="connsiteX6311" fmla="*/ 392024 w 4817326"/>
              <a:gd name="connsiteY6311" fmla="*/ 3235462 h 5111781"/>
              <a:gd name="connsiteX6312" fmla="*/ 434414 w 4817326"/>
              <a:gd name="connsiteY6312" fmla="*/ 3237592 h 5111781"/>
              <a:gd name="connsiteX6313" fmla="*/ 443143 w 4817326"/>
              <a:gd name="connsiteY6313" fmla="*/ 3239371 h 5111781"/>
              <a:gd name="connsiteX6314" fmla="*/ 443125 w 4817326"/>
              <a:gd name="connsiteY6314" fmla="*/ 3237383 h 5111781"/>
              <a:gd name="connsiteX6315" fmla="*/ 489866 w 4817326"/>
              <a:gd name="connsiteY6315" fmla="*/ 3233217 h 5111781"/>
              <a:gd name="connsiteX6316" fmla="*/ 559380 w 4817326"/>
              <a:gd name="connsiteY6316" fmla="*/ 3234357 h 5111781"/>
              <a:gd name="connsiteX6317" fmla="*/ 560323 w 4817326"/>
              <a:gd name="connsiteY6317" fmla="*/ 3236825 h 5111781"/>
              <a:gd name="connsiteX6318" fmla="*/ 560498 w 4817326"/>
              <a:gd name="connsiteY6318" fmla="*/ 3237283 h 5111781"/>
              <a:gd name="connsiteX6319" fmla="*/ 560637 w 4817326"/>
              <a:gd name="connsiteY6319" fmla="*/ 3237648 h 5111781"/>
              <a:gd name="connsiteX6320" fmla="*/ 560323 w 4817326"/>
              <a:gd name="connsiteY6320" fmla="*/ 3236825 h 5111781"/>
              <a:gd name="connsiteX6321" fmla="*/ 559800 w 4817326"/>
              <a:gd name="connsiteY6321" fmla="*/ 3235454 h 5111781"/>
              <a:gd name="connsiteX6322" fmla="*/ 559380 w 4817326"/>
              <a:gd name="connsiteY6322" fmla="*/ 3234357 h 5111781"/>
              <a:gd name="connsiteX6323" fmla="*/ 543694 w 4817326"/>
              <a:gd name="connsiteY6323" fmla="*/ 3226779 h 5111781"/>
              <a:gd name="connsiteX6324" fmla="*/ 677079 w 4817326"/>
              <a:gd name="connsiteY6324" fmla="*/ 3242776 h 5111781"/>
              <a:gd name="connsiteX6325" fmla="*/ 715637 w 4817326"/>
              <a:gd name="connsiteY6325" fmla="*/ 3253919 h 5111781"/>
              <a:gd name="connsiteX6326" fmla="*/ 685604 w 4817326"/>
              <a:gd name="connsiteY6326" fmla="*/ 3255840 h 5111781"/>
              <a:gd name="connsiteX6327" fmla="*/ 639259 w 4817326"/>
              <a:gd name="connsiteY6327" fmla="*/ 3264247 h 5111781"/>
              <a:gd name="connsiteX6328" fmla="*/ 695290 w 4817326"/>
              <a:gd name="connsiteY6328" fmla="*/ 3260196 h 5111781"/>
              <a:gd name="connsiteX6329" fmla="*/ 724137 w 4817326"/>
              <a:gd name="connsiteY6329" fmla="*/ 3262021 h 5111781"/>
              <a:gd name="connsiteX6330" fmla="*/ 740743 w 4817326"/>
              <a:gd name="connsiteY6330" fmla="*/ 3261175 h 5111781"/>
              <a:gd name="connsiteX6331" fmla="*/ 753853 w 4817326"/>
              <a:gd name="connsiteY6331" fmla="*/ 3264964 h 5111781"/>
              <a:gd name="connsiteX6332" fmla="*/ 756005 w 4817326"/>
              <a:gd name="connsiteY6332" fmla="*/ 3263197 h 5111781"/>
              <a:gd name="connsiteX6333" fmla="*/ 762886 w 4817326"/>
              <a:gd name="connsiteY6333" fmla="*/ 3256742 h 5111781"/>
              <a:gd name="connsiteX6334" fmla="*/ 744759 w 4817326"/>
              <a:gd name="connsiteY6334" fmla="*/ 3250893 h 5111781"/>
              <a:gd name="connsiteX6335" fmla="*/ 756130 w 4817326"/>
              <a:gd name="connsiteY6335" fmla="*/ 3252257 h 5111781"/>
              <a:gd name="connsiteX6336" fmla="*/ 755575 w 4817326"/>
              <a:gd name="connsiteY6336" fmla="*/ 3252640 h 5111781"/>
              <a:gd name="connsiteX6337" fmla="*/ 757359 w 4817326"/>
              <a:gd name="connsiteY6337" fmla="*/ 3252404 h 5111781"/>
              <a:gd name="connsiteX6338" fmla="*/ 770945 w 4817326"/>
              <a:gd name="connsiteY6338" fmla="*/ 3254033 h 5111781"/>
              <a:gd name="connsiteX6339" fmla="*/ 756501 w 4817326"/>
              <a:gd name="connsiteY6339" fmla="*/ 3254270 h 5111781"/>
              <a:gd name="connsiteX6340" fmla="*/ 756700 w 4817326"/>
              <a:gd name="connsiteY6340" fmla="*/ 3254493 h 5111781"/>
              <a:gd name="connsiteX6341" fmla="*/ 792535 w 4817326"/>
              <a:gd name="connsiteY6341" fmla="*/ 3257300 h 5111781"/>
              <a:gd name="connsiteX6342" fmla="*/ 792354 w 4817326"/>
              <a:gd name="connsiteY6342" fmla="*/ 3256812 h 5111781"/>
              <a:gd name="connsiteX6343" fmla="*/ 798740 w 4817326"/>
              <a:gd name="connsiteY6343" fmla="*/ 3259863 h 5111781"/>
              <a:gd name="connsiteX6344" fmla="*/ 813856 w 4817326"/>
              <a:gd name="connsiteY6344" fmla="*/ 3266724 h 5111781"/>
              <a:gd name="connsiteX6345" fmla="*/ 813476 w 4817326"/>
              <a:gd name="connsiteY6345" fmla="*/ 3267958 h 5111781"/>
              <a:gd name="connsiteX6346" fmla="*/ 815020 w 4817326"/>
              <a:gd name="connsiteY6346" fmla="*/ 3268925 h 5111781"/>
              <a:gd name="connsiteX6347" fmla="*/ 817274 w 4817326"/>
              <a:gd name="connsiteY6347" fmla="*/ 3268275 h 5111781"/>
              <a:gd name="connsiteX6348" fmla="*/ 908189 w 4817326"/>
              <a:gd name="connsiteY6348" fmla="*/ 3309539 h 5111781"/>
              <a:gd name="connsiteX6349" fmla="*/ 1153779 w 4817326"/>
              <a:gd name="connsiteY6349" fmla="*/ 3412490 h 5111781"/>
              <a:gd name="connsiteX6350" fmla="*/ 1259769 w 4817326"/>
              <a:gd name="connsiteY6350" fmla="*/ 3451212 h 5111781"/>
              <a:gd name="connsiteX6351" fmla="*/ 1272705 w 4817326"/>
              <a:gd name="connsiteY6351" fmla="*/ 3437805 h 5111781"/>
              <a:gd name="connsiteX6352" fmla="*/ 1026978 w 4817326"/>
              <a:gd name="connsiteY6352" fmla="*/ 3335676 h 5111781"/>
              <a:gd name="connsiteX6353" fmla="*/ 870052 w 4817326"/>
              <a:gd name="connsiteY6353" fmla="*/ 3271956 h 5111781"/>
              <a:gd name="connsiteX6354" fmla="*/ 884647 w 4817326"/>
              <a:gd name="connsiteY6354" fmla="*/ 3270019 h 5111781"/>
              <a:gd name="connsiteX6355" fmla="*/ 902841 w 4817326"/>
              <a:gd name="connsiteY6355" fmla="*/ 3267024 h 5111781"/>
              <a:gd name="connsiteX6356" fmla="*/ 893376 w 4817326"/>
              <a:gd name="connsiteY6356" fmla="*/ 3263975 h 5111781"/>
              <a:gd name="connsiteX6357" fmla="*/ 857624 w 4817326"/>
              <a:gd name="connsiteY6357" fmla="*/ 3263889 h 5111781"/>
              <a:gd name="connsiteX6358" fmla="*/ 863718 w 4817326"/>
              <a:gd name="connsiteY6358" fmla="*/ 3260643 h 5111781"/>
              <a:gd name="connsiteX6359" fmla="*/ 864159 w 4817326"/>
              <a:gd name="connsiteY6359" fmla="*/ 3256833 h 5111781"/>
              <a:gd name="connsiteX6360" fmla="*/ 868785 w 4817326"/>
              <a:gd name="connsiteY6360" fmla="*/ 3256993 h 5111781"/>
              <a:gd name="connsiteX6361" fmla="*/ 887859 w 4817326"/>
              <a:gd name="connsiteY6361" fmla="*/ 3255683 h 5111781"/>
              <a:gd name="connsiteX6362" fmla="*/ 869346 w 4817326"/>
              <a:gd name="connsiteY6362" fmla="*/ 3247698 h 5111781"/>
              <a:gd name="connsiteX6363" fmla="*/ 865166 w 4817326"/>
              <a:gd name="connsiteY6363" fmla="*/ 3247507 h 5111781"/>
              <a:gd name="connsiteX6364" fmla="*/ 849072 w 4817326"/>
              <a:gd name="connsiteY6364" fmla="*/ 3248918 h 5111781"/>
              <a:gd name="connsiteX6365" fmla="*/ 823147 w 4817326"/>
              <a:gd name="connsiteY6365" fmla="*/ 3245350 h 5111781"/>
              <a:gd name="connsiteX6366" fmla="*/ 788645 w 4817326"/>
              <a:gd name="connsiteY6366" fmla="*/ 3238901 h 5111781"/>
              <a:gd name="connsiteX6367" fmla="*/ 757499 w 4817326"/>
              <a:gd name="connsiteY6367" fmla="*/ 3226253 h 5111781"/>
              <a:gd name="connsiteX6368" fmla="*/ 806491 w 4817326"/>
              <a:gd name="connsiteY6368" fmla="*/ 3228345 h 5111781"/>
              <a:gd name="connsiteX6369" fmla="*/ 875345 w 4817326"/>
              <a:gd name="connsiteY6369" fmla="*/ 3236579 h 5111781"/>
              <a:gd name="connsiteX6370" fmla="*/ 872510 w 4817326"/>
              <a:gd name="connsiteY6370" fmla="*/ 3226279 h 5111781"/>
              <a:gd name="connsiteX6371" fmla="*/ 869105 w 4817326"/>
              <a:gd name="connsiteY6371" fmla="*/ 3220679 h 5111781"/>
              <a:gd name="connsiteX6372" fmla="*/ 833326 w 4817326"/>
              <a:gd name="connsiteY6372" fmla="*/ 3215027 h 5111781"/>
              <a:gd name="connsiteX6373" fmla="*/ 668846 w 4817326"/>
              <a:gd name="connsiteY6373" fmla="*/ 3189042 h 5111781"/>
              <a:gd name="connsiteX6374" fmla="*/ 633594 w 4817326"/>
              <a:gd name="connsiteY6374" fmla="*/ 3174212 h 5111781"/>
              <a:gd name="connsiteX6375" fmla="*/ 657490 w 4817326"/>
              <a:gd name="connsiteY6375" fmla="*/ 3177320 h 5111781"/>
              <a:gd name="connsiteX6376" fmla="*/ 975578 w 4817326"/>
              <a:gd name="connsiteY6376" fmla="*/ 3205250 h 5111781"/>
              <a:gd name="connsiteX6377" fmla="*/ 978705 w 4817326"/>
              <a:gd name="connsiteY6377" fmla="*/ 3199721 h 5111781"/>
              <a:gd name="connsiteX6378" fmla="*/ 988368 w 4817326"/>
              <a:gd name="connsiteY6378" fmla="*/ 3180056 h 5111781"/>
              <a:gd name="connsiteX6379" fmla="*/ 789479 w 4817326"/>
              <a:gd name="connsiteY6379" fmla="*/ 3154178 h 5111781"/>
              <a:gd name="connsiteX6380" fmla="*/ 519615 w 4817326"/>
              <a:gd name="connsiteY6380" fmla="*/ 3121351 h 5111781"/>
              <a:gd name="connsiteX6381" fmla="*/ 502415 w 4817326"/>
              <a:gd name="connsiteY6381" fmla="*/ 3119026 h 5111781"/>
              <a:gd name="connsiteX6382" fmla="*/ 403494 w 4817326"/>
              <a:gd name="connsiteY6382" fmla="*/ 3077411 h 5111781"/>
              <a:gd name="connsiteX6383" fmla="*/ 419715 w 4817326"/>
              <a:gd name="connsiteY6383" fmla="*/ 3079906 h 5111781"/>
              <a:gd name="connsiteX6384" fmla="*/ 449959 w 4817326"/>
              <a:gd name="connsiteY6384" fmla="*/ 3072047 h 5111781"/>
              <a:gd name="connsiteX6385" fmla="*/ 587342 w 4817326"/>
              <a:gd name="connsiteY6385" fmla="*/ 3111967 h 5111781"/>
              <a:gd name="connsiteX6386" fmla="*/ 556215 w 4817326"/>
              <a:gd name="connsiteY6386" fmla="*/ 3090131 h 5111781"/>
              <a:gd name="connsiteX6387" fmla="*/ 537645 w 4817326"/>
              <a:gd name="connsiteY6387" fmla="*/ 3084610 h 5111781"/>
              <a:gd name="connsiteX6388" fmla="*/ 547315 w 4817326"/>
              <a:gd name="connsiteY6388" fmla="*/ 3088916 h 5111781"/>
              <a:gd name="connsiteX6389" fmla="*/ 538835 w 4817326"/>
              <a:gd name="connsiteY6389" fmla="*/ 3087758 h 5111781"/>
              <a:gd name="connsiteX6390" fmla="*/ 531084 w 4817326"/>
              <a:gd name="connsiteY6390" fmla="*/ 3084776 h 5111781"/>
              <a:gd name="connsiteX6391" fmla="*/ 516687 w 4817326"/>
              <a:gd name="connsiteY6391" fmla="*/ 3060893 h 5111781"/>
              <a:gd name="connsiteX6392" fmla="*/ 385230 w 4817326"/>
              <a:gd name="connsiteY6392" fmla="*/ 3020599 h 5111781"/>
              <a:gd name="connsiteX6393" fmla="*/ 383910 w 4817326"/>
              <a:gd name="connsiteY6393" fmla="*/ 3019193 h 5111781"/>
              <a:gd name="connsiteX6394" fmla="*/ 391168 w 4817326"/>
              <a:gd name="connsiteY6394" fmla="*/ 3019148 h 5111781"/>
              <a:gd name="connsiteX6395" fmla="*/ 417342 w 4817326"/>
              <a:gd name="connsiteY6395" fmla="*/ 3021611 h 5111781"/>
              <a:gd name="connsiteX6396" fmla="*/ 404069 w 4817326"/>
              <a:gd name="connsiteY6396" fmla="*/ 3010859 h 5111781"/>
              <a:gd name="connsiteX6397" fmla="*/ 374641 w 4817326"/>
              <a:gd name="connsiteY6397" fmla="*/ 3005963 h 5111781"/>
              <a:gd name="connsiteX6398" fmla="*/ 415221 w 4817326"/>
              <a:gd name="connsiteY6398" fmla="*/ 3005899 h 5111781"/>
              <a:gd name="connsiteX6399" fmla="*/ 459499 w 4817326"/>
              <a:gd name="connsiteY6399" fmla="*/ 3011715 h 5111781"/>
              <a:gd name="connsiteX6400" fmla="*/ 415221 w 4817326"/>
              <a:gd name="connsiteY6400" fmla="*/ 3005899 h 5111781"/>
              <a:gd name="connsiteX6401" fmla="*/ 359420 w 4817326"/>
              <a:gd name="connsiteY6401" fmla="*/ 2996948 h 5111781"/>
              <a:gd name="connsiteX6402" fmla="*/ 358739 w 4817326"/>
              <a:gd name="connsiteY6402" fmla="*/ 2996648 h 5111781"/>
              <a:gd name="connsiteX6403" fmla="*/ 374716 w 4817326"/>
              <a:gd name="connsiteY6403" fmla="*/ 2997754 h 5111781"/>
              <a:gd name="connsiteX6404" fmla="*/ 370322 w 4817326"/>
              <a:gd name="connsiteY6404" fmla="*/ 2990911 h 5111781"/>
              <a:gd name="connsiteX6405" fmla="*/ 382930 w 4817326"/>
              <a:gd name="connsiteY6405" fmla="*/ 2993318 h 5111781"/>
              <a:gd name="connsiteX6406" fmla="*/ 431384 w 4817326"/>
              <a:gd name="connsiteY6406" fmla="*/ 3002296 h 5111781"/>
              <a:gd name="connsiteX6407" fmla="*/ 462323 w 4817326"/>
              <a:gd name="connsiteY6407" fmla="*/ 3007188 h 5111781"/>
              <a:gd name="connsiteX6408" fmla="*/ 458079 w 4817326"/>
              <a:gd name="connsiteY6408" fmla="*/ 3005092 h 5111781"/>
              <a:gd name="connsiteX6409" fmla="*/ 588850 w 4817326"/>
              <a:gd name="connsiteY6409" fmla="*/ 3041586 h 5111781"/>
              <a:gd name="connsiteX6410" fmla="*/ 913498 w 4817326"/>
              <a:gd name="connsiteY6410" fmla="*/ 3142019 h 5111781"/>
              <a:gd name="connsiteX6411" fmla="*/ 920969 w 4817326"/>
              <a:gd name="connsiteY6411" fmla="*/ 3139636 h 5111781"/>
              <a:gd name="connsiteX6412" fmla="*/ 923773 w 4817326"/>
              <a:gd name="connsiteY6412" fmla="*/ 3130435 h 5111781"/>
              <a:gd name="connsiteX6413" fmla="*/ 883807 w 4817326"/>
              <a:gd name="connsiteY6413" fmla="*/ 3117301 h 5111781"/>
              <a:gd name="connsiteX6414" fmla="*/ 776472 w 4817326"/>
              <a:gd name="connsiteY6414" fmla="*/ 3076228 h 5111781"/>
              <a:gd name="connsiteX6415" fmla="*/ 870476 w 4817326"/>
              <a:gd name="connsiteY6415" fmla="*/ 3097583 h 5111781"/>
              <a:gd name="connsiteX6416" fmla="*/ 936731 w 4817326"/>
              <a:gd name="connsiteY6416" fmla="*/ 3118052 h 5111781"/>
              <a:gd name="connsiteX6417" fmla="*/ 935792 w 4817326"/>
              <a:gd name="connsiteY6417" fmla="*/ 3107410 h 5111781"/>
              <a:gd name="connsiteX6418" fmla="*/ 933449 w 4817326"/>
              <a:gd name="connsiteY6418" fmla="*/ 3101290 h 5111781"/>
              <a:gd name="connsiteX6419" fmla="*/ 899269 w 4817326"/>
              <a:gd name="connsiteY6419" fmla="*/ 3089303 h 5111781"/>
              <a:gd name="connsiteX6420" fmla="*/ 654873 w 4817326"/>
              <a:gd name="connsiteY6420" fmla="*/ 3003579 h 5111781"/>
              <a:gd name="connsiteX6421" fmla="*/ 563346 w 4817326"/>
              <a:gd name="connsiteY6421" fmla="*/ 2973346 h 5111781"/>
              <a:gd name="connsiteX6422" fmla="*/ 500080 w 4817326"/>
              <a:gd name="connsiteY6422" fmla="*/ 2957220 h 5111781"/>
              <a:gd name="connsiteX6423" fmla="*/ 490493 w 4817326"/>
              <a:gd name="connsiteY6423" fmla="*/ 2952107 h 5111781"/>
              <a:gd name="connsiteX6424" fmla="*/ 495452 w 4817326"/>
              <a:gd name="connsiteY6424" fmla="*/ 2942248 h 5111781"/>
              <a:gd name="connsiteX6425" fmla="*/ 451461 w 4817326"/>
              <a:gd name="connsiteY6425" fmla="*/ 2930433 h 5111781"/>
              <a:gd name="connsiteX6426" fmla="*/ 498324 w 4817326"/>
              <a:gd name="connsiteY6426" fmla="*/ 2935800 h 5111781"/>
              <a:gd name="connsiteX6427" fmla="*/ 477475 w 4817326"/>
              <a:gd name="connsiteY6427" fmla="*/ 2922591 h 5111781"/>
              <a:gd name="connsiteX6428" fmla="*/ 468932 w 4817326"/>
              <a:gd name="connsiteY6428" fmla="*/ 2916435 h 5111781"/>
              <a:gd name="connsiteX6429" fmla="*/ 413579 w 4817326"/>
              <a:gd name="connsiteY6429" fmla="*/ 2906282 h 5111781"/>
              <a:gd name="connsiteX6430" fmla="*/ 413444 w 4817326"/>
              <a:gd name="connsiteY6430" fmla="*/ 2905966 h 5111781"/>
              <a:gd name="connsiteX6431" fmla="*/ 413044 w 4817326"/>
              <a:gd name="connsiteY6431" fmla="*/ 2903214 h 5111781"/>
              <a:gd name="connsiteX6432" fmla="*/ 404020 w 4817326"/>
              <a:gd name="connsiteY6432" fmla="*/ 2897132 h 5111781"/>
              <a:gd name="connsiteX6433" fmla="*/ 445499 w 4817326"/>
              <a:gd name="connsiteY6433" fmla="*/ 2900970 h 5111781"/>
              <a:gd name="connsiteX6434" fmla="*/ 440223 w 4817326"/>
              <a:gd name="connsiteY6434" fmla="*/ 2898449 h 5111781"/>
              <a:gd name="connsiteX6435" fmla="*/ 465449 w 4817326"/>
              <a:gd name="connsiteY6435" fmla="*/ 2902135 h 5111781"/>
              <a:gd name="connsiteX6436" fmla="*/ 591062 w 4817326"/>
              <a:gd name="connsiteY6436" fmla="*/ 2932867 h 5111781"/>
              <a:gd name="connsiteX6437" fmla="*/ 603329 w 4817326"/>
              <a:gd name="connsiteY6437" fmla="*/ 2930559 h 5111781"/>
              <a:gd name="connsiteX6438" fmla="*/ 605443 w 4817326"/>
              <a:gd name="connsiteY6438" fmla="*/ 2931819 h 5111781"/>
              <a:gd name="connsiteX6439" fmla="*/ 694299 w 4817326"/>
              <a:gd name="connsiteY6439" fmla="*/ 2952374 h 5111781"/>
              <a:gd name="connsiteX6440" fmla="*/ 708014 w 4817326"/>
              <a:gd name="connsiteY6440" fmla="*/ 2955107 h 5111781"/>
              <a:gd name="connsiteX6441" fmla="*/ 700470 w 4817326"/>
              <a:gd name="connsiteY6441" fmla="*/ 2950391 h 5111781"/>
              <a:gd name="connsiteX6442" fmla="*/ 680515 w 4817326"/>
              <a:gd name="connsiteY6442" fmla="*/ 2937409 h 5111781"/>
              <a:gd name="connsiteX6443" fmla="*/ 681458 w 4817326"/>
              <a:gd name="connsiteY6443" fmla="*/ 2936898 h 5111781"/>
              <a:gd name="connsiteX6444" fmla="*/ 638508 w 4817326"/>
              <a:gd name="connsiteY6444" fmla="*/ 2926334 h 5111781"/>
              <a:gd name="connsiteX6445" fmla="*/ 603510 w 4817326"/>
              <a:gd name="connsiteY6445" fmla="*/ 2914485 h 5111781"/>
              <a:gd name="connsiteX6446" fmla="*/ 589943 w 4817326"/>
              <a:gd name="connsiteY6446" fmla="*/ 2907795 h 5111781"/>
              <a:gd name="connsiteX6447" fmla="*/ 583039 w 4817326"/>
              <a:gd name="connsiteY6447" fmla="*/ 2903575 h 5111781"/>
              <a:gd name="connsiteX6448" fmla="*/ 597484 w 4817326"/>
              <a:gd name="connsiteY6448" fmla="*/ 2902634 h 5111781"/>
              <a:gd name="connsiteX6449" fmla="*/ 519424 w 4817326"/>
              <a:gd name="connsiteY6449" fmla="*/ 2837487 h 5111781"/>
              <a:gd name="connsiteX6450" fmla="*/ 750304 w 4817326"/>
              <a:gd name="connsiteY6450" fmla="*/ 2853552 h 5111781"/>
              <a:gd name="connsiteX6451" fmla="*/ 750581 w 4817326"/>
              <a:gd name="connsiteY6451" fmla="*/ 2861477 h 5111781"/>
              <a:gd name="connsiteX6452" fmla="*/ 750883 w 4817326"/>
              <a:gd name="connsiteY6452" fmla="*/ 2870141 h 5111781"/>
              <a:gd name="connsiteX6453" fmla="*/ 750955 w 4817326"/>
              <a:gd name="connsiteY6453" fmla="*/ 2872213 h 5111781"/>
              <a:gd name="connsiteX6454" fmla="*/ 750581 w 4817326"/>
              <a:gd name="connsiteY6454" fmla="*/ 2861477 h 5111781"/>
              <a:gd name="connsiteX6455" fmla="*/ 750522 w 4817326"/>
              <a:gd name="connsiteY6455" fmla="*/ 2859772 h 5111781"/>
              <a:gd name="connsiteX6456" fmla="*/ 750304 w 4817326"/>
              <a:gd name="connsiteY6456" fmla="*/ 2853552 h 5111781"/>
              <a:gd name="connsiteX6457" fmla="*/ 576098 w 4817326"/>
              <a:gd name="connsiteY6457" fmla="*/ 2811401 h 5111781"/>
              <a:gd name="connsiteX6458" fmla="*/ 489185 w 4817326"/>
              <a:gd name="connsiteY6458" fmla="*/ 2795853 h 5111781"/>
              <a:gd name="connsiteX6459" fmla="*/ 488372 w 4817326"/>
              <a:gd name="connsiteY6459" fmla="*/ 2795680 h 5111781"/>
              <a:gd name="connsiteX6460" fmla="*/ 488301 w 4817326"/>
              <a:gd name="connsiteY6460" fmla="*/ 2795655 h 5111781"/>
              <a:gd name="connsiteX6461" fmla="*/ 511155 w 4817326"/>
              <a:gd name="connsiteY6461" fmla="*/ 2792343 h 5111781"/>
              <a:gd name="connsiteX6462" fmla="*/ 552546 w 4817326"/>
              <a:gd name="connsiteY6462" fmla="*/ 2795321 h 5111781"/>
              <a:gd name="connsiteX6463" fmla="*/ 602153 w 4817326"/>
              <a:gd name="connsiteY6463" fmla="*/ 2799963 h 5111781"/>
              <a:gd name="connsiteX6464" fmla="*/ 608813 w 4817326"/>
              <a:gd name="connsiteY6464" fmla="*/ 2798836 h 5111781"/>
              <a:gd name="connsiteX6465" fmla="*/ 641418 w 4817326"/>
              <a:gd name="connsiteY6465" fmla="*/ 2803639 h 5111781"/>
              <a:gd name="connsiteX6466" fmla="*/ 695587 w 4817326"/>
              <a:gd name="connsiteY6466" fmla="*/ 2808708 h 5111781"/>
              <a:gd name="connsiteX6467" fmla="*/ 822072 w 4817326"/>
              <a:gd name="connsiteY6467" fmla="*/ 2817033 h 5111781"/>
              <a:gd name="connsiteX6468" fmla="*/ 669095 w 4817326"/>
              <a:gd name="connsiteY6468" fmla="*/ 2793225 h 5111781"/>
              <a:gd name="connsiteX6469" fmla="*/ 576942 w 4817326"/>
              <a:gd name="connsiteY6469" fmla="*/ 2782662 h 5111781"/>
              <a:gd name="connsiteX6470" fmla="*/ 582820 w 4817326"/>
              <a:gd name="connsiteY6470" fmla="*/ 2779531 h 5111781"/>
              <a:gd name="connsiteX6471" fmla="*/ 551006 w 4817326"/>
              <a:gd name="connsiteY6471" fmla="*/ 2775277 h 5111781"/>
              <a:gd name="connsiteX6472" fmla="*/ 532835 w 4817326"/>
              <a:gd name="connsiteY6472" fmla="*/ 2776624 h 5111781"/>
              <a:gd name="connsiteX6473" fmla="*/ 531550 w 4817326"/>
              <a:gd name="connsiteY6473" fmla="*/ 2772118 h 5111781"/>
              <a:gd name="connsiteX6474" fmla="*/ 532598 w 4817326"/>
              <a:gd name="connsiteY6474" fmla="*/ 2775795 h 5111781"/>
              <a:gd name="connsiteX6475" fmla="*/ 532834 w 4817326"/>
              <a:gd name="connsiteY6475" fmla="*/ 2776623 h 5111781"/>
              <a:gd name="connsiteX6476" fmla="*/ 527631 w 4817326"/>
              <a:gd name="connsiteY6476" fmla="*/ 2777009 h 5111781"/>
              <a:gd name="connsiteX6477" fmla="*/ 500697 w 4817326"/>
              <a:gd name="connsiteY6477" fmla="*/ 2773922 h 5111781"/>
              <a:gd name="connsiteX6478" fmla="*/ 499424 w 4817326"/>
              <a:gd name="connsiteY6478" fmla="*/ 2773813 h 5111781"/>
              <a:gd name="connsiteX6479" fmla="*/ 530799 w 4817326"/>
              <a:gd name="connsiteY6479" fmla="*/ 2769489 h 5111781"/>
              <a:gd name="connsiteX6480" fmla="*/ 582482 w 4817326"/>
              <a:gd name="connsiteY6480" fmla="*/ 2762366 h 5111781"/>
              <a:gd name="connsiteX6481" fmla="*/ 641227 w 4817326"/>
              <a:gd name="connsiteY6481" fmla="*/ 2776999 h 5111781"/>
              <a:gd name="connsiteX6482" fmla="*/ 716411 w 4817326"/>
              <a:gd name="connsiteY6482" fmla="*/ 2791803 h 5111781"/>
              <a:gd name="connsiteX6483" fmla="*/ 744792 w 4817326"/>
              <a:gd name="connsiteY6483" fmla="*/ 2795887 h 5111781"/>
              <a:gd name="connsiteX6484" fmla="*/ 738910 w 4817326"/>
              <a:gd name="connsiteY6484" fmla="*/ 2792638 h 5111781"/>
              <a:gd name="connsiteX6485" fmla="*/ 716411 w 4817326"/>
              <a:gd name="connsiteY6485" fmla="*/ 2791803 h 5111781"/>
              <a:gd name="connsiteX6486" fmla="*/ 640540 w 4817326"/>
              <a:gd name="connsiteY6486" fmla="*/ 2766663 h 5111781"/>
              <a:gd name="connsiteX6487" fmla="*/ 616857 w 4817326"/>
              <a:gd name="connsiteY6487" fmla="*/ 2758978 h 5111781"/>
              <a:gd name="connsiteX6488" fmla="*/ 617716 w 4817326"/>
              <a:gd name="connsiteY6488" fmla="*/ 2758834 h 5111781"/>
              <a:gd name="connsiteX6489" fmla="*/ 619564 w 4817326"/>
              <a:gd name="connsiteY6489" fmla="*/ 2754249 h 5111781"/>
              <a:gd name="connsiteX6490" fmla="*/ 601836 w 4817326"/>
              <a:gd name="connsiteY6490" fmla="*/ 2753418 h 5111781"/>
              <a:gd name="connsiteX6491" fmla="*/ 600287 w 4817326"/>
              <a:gd name="connsiteY6491" fmla="*/ 2753602 h 5111781"/>
              <a:gd name="connsiteX6492" fmla="*/ 566853 w 4817326"/>
              <a:gd name="connsiteY6492" fmla="*/ 2742752 h 5111781"/>
              <a:gd name="connsiteX6493" fmla="*/ 585479 w 4817326"/>
              <a:gd name="connsiteY6493" fmla="*/ 2744153 h 5111781"/>
              <a:gd name="connsiteX6494" fmla="*/ 1210983 w 4817326"/>
              <a:gd name="connsiteY6494" fmla="*/ 2815137 h 5111781"/>
              <a:gd name="connsiteX6495" fmla="*/ 1223409 w 4817326"/>
              <a:gd name="connsiteY6495" fmla="*/ 2805195 h 5111781"/>
              <a:gd name="connsiteX6496" fmla="*/ 1224593 w 4817326"/>
              <a:gd name="connsiteY6496" fmla="*/ 2780975 h 5111781"/>
              <a:gd name="connsiteX6497" fmla="*/ 1147269 w 4817326"/>
              <a:gd name="connsiteY6497" fmla="*/ 2770337 h 5111781"/>
              <a:gd name="connsiteX6498" fmla="*/ 1041614 w 4817326"/>
              <a:gd name="connsiteY6498" fmla="*/ 2753058 h 5111781"/>
              <a:gd name="connsiteX6499" fmla="*/ 953856 w 4817326"/>
              <a:gd name="connsiteY6499" fmla="*/ 2731554 h 5111781"/>
              <a:gd name="connsiteX6500" fmla="*/ 953867 w 4817326"/>
              <a:gd name="connsiteY6500" fmla="*/ 2728532 h 5111781"/>
              <a:gd name="connsiteX6501" fmla="*/ 958935 w 4817326"/>
              <a:gd name="connsiteY6501" fmla="*/ 2731600 h 5111781"/>
              <a:gd name="connsiteX6502" fmla="*/ 970636 w 4817326"/>
              <a:gd name="connsiteY6502" fmla="*/ 2735328 h 5111781"/>
              <a:gd name="connsiteX6503" fmla="*/ 1009590 w 4817326"/>
              <a:gd name="connsiteY6503" fmla="*/ 2741320 h 5111781"/>
              <a:gd name="connsiteX6504" fmla="*/ 997253 w 4817326"/>
              <a:gd name="connsiteY6504" fmla="*/ 2734582 h 5111781"/>
              <a:gd name="connsiteX6505" fmla="*/ 1001746 w 4817326"/>
              <a:gd name="connsiteY6505" fmla="*/ 2725860 h 5111781"/>
              <a:gd name="connsiteX6506" fmla="*/ 1000896 w 4817326"/>
              <a:gd name="connsiteY6506" fmla="*/ 2725623 h 5111781"/>
              <a:gd name="connsiteX6507" fmla="*/ 1027116 w 4817326"/>
              <a:gd name="connsiteY6507" fmla="*/ 2724864 h 5111781"/>
              <a:gd name="connsiteX6508" fmla="*/ 1115051 w 4817326"/>
              <a:gd name="connsiteY6508" fmla="*/ 2728962 h 5111781"/>
              <a:gd name="connsiteX6509" fmla="*/ 1242695 w 4817326"/>
              <a:gd name="connsiteY6509" fmla="*/ 2743385 h 5111781"/>
              <a:gd name="connsiteX6510" fmla="*/ 1236549 w 4817326"/>
              <a:gd name="connsiteY6510" fmla="*/ 2717647 h 5111781"/>
              <a:gd name="connsiteX6511" fmla="*/ 1229775 w 4817326"/>
              <a:gd name="connsiteY6511" fmla="*/ 2703831 h 5111781"/>
              <a:gd name="connsiteX6512" fmla="*/ 1163327 w 4817326"/>
              <a:gd name="connsiteY6512" fmla="*/ 2692868 h 5111781"/>
              <a:gd name="connsiteX6513" fmla="*/ 926821 w 4817326"/>
              <a:gd name="connsiteY6513" fmla="*/ 2657661 h 5111781"/>
              <a:gd name="connsiteX6514" fmla="*/ 867586 w 4817326"/>
              <a:gd name="connsiteY6514" fmla="*/ 2646941 h 5111781"/>
              <a:gd name="connsiteX6515" fmla="*/ 871943 w 4817326"/>
              <a:gd name="connsiteY6515" fmla="*/ 2645263 h 5111781"/>
              <a:gd name="connsiteX6516" fmla="*/ 858157 w 4817326"/>
              <a:gd name="connsiteY6516" fmla="*/ 2642075 h 5111781"/>
              <a:gd name="connsiteX6517" fmla="*/ 832016 w 4817326"/>
              <a:gd name="connsiteY6517" fmla="*/ 2638014 h 5111781"/>
              <a:gd name="connsiteX6518" fmla="*/ 835275 w 4817326"/>
              <a:gd name="connsiteY6518" fmla="*/ 2634989 h 5111781"/>
              <a:gd name="connsiteX6519" fmla="*/ 840666 w 4817326"/>
              <a:gd name="connsiteY6519" fmla="*/ 2635650 h 5111781"/>
              <a:gd name="connsiteX6520" fmla="*/ 845183 w 4817326"/>
              <a:gd name="connsiteY6520" fmla="*/ 2637389 h 5111781"/>
              <a:gd name="connsiteX6521" fmla="*/ 842341 w 4817326"/>
              <a:gd name="connsiteY6521" fmla="*/ 2637151 h 5111781"/>
              <a:gd name="connsiteX6522" fmla="*/ 838709 w 4817326"/>
              <a:gd name="connsiteY6522" fmla="*/ 2637091 h 5111781"/>
              <a:gd name="connsiteX6523" fmla="*/ 850942 w 4817326"/>
              <a:gd name="connsiteY6523" fmla="*/ 2639606 h 5111781"/>
              <a:gd name="connsiteX6524" fmla="*/ 876723 w 4817326"/>
              <a:gd name="connsiteY6524" fmla="*/ 2636604 h 5111781"/>
              <a:gd name="connsiteX6525" fmla="*/ 845264 w 4817326"/>
              <a:gd name="connsiteY6525" fmla="*/ 2628240 h 5111781"/>
              <a:gd name="connsiteX6526" fmla="*/ 841668 w 4817326"/>
              <a:gd name="connsiteY6526" fmla="*/ 2627899 h 5111781"/>
              <a:gd name="connsiteX6527" fmla="*/ 848269 w 4817326"/>
              <a:gd name="connsiteY6527" fmla="*/ 2627242 h 5111781"/>
              <a:gd name="connsiteX6528" fmla="*/ 947886 w 4817326"/>
              <a:gd name="connsiteY6528" fmla="*/ 2621772 h 5111781"/>
              <a:gd name="connsiteX6529" fmla="*/ 964764 w 4817326"/>
              <a:gd name="connsiteY6529" fmla="*/ 2621522 h 5111781"/>
              <a:gd name="connsiteX6530" fmla="*/ 963797 w 4817326"/>
              <a:gd name="connsiteY6530" fmla="*/ 2620710 h 5111781"/>
              <a:gd name="connsiteX6531" fmla="*/ 886501 w 4817326"/>
              <a:gd name="connsiteY6531" fmla="*/ 2615949 h 5111781"/>
              <a:gd name="connsiteX6532" fmla="*/ 881955 w 4817326"/>
              <a:gd name="connsiteY6532" fmla="*/ 2606924 h 5111781"/>
              <a:gd name="connsiteX6533" fmla="*/ 881355 w 4817326"/>
              <a:gd name="connsiteY6533" fmla="*/ 2600383 h 5111781"/>
              <a:gd name="connsiteX6534" fmla="*/ 852897 w 4817326"/>
              <a:gd name="connsiteY6534" fmla="*/ 2601841 h 5111781"/>
              <a:gd name="connsiteX6535" fmla="*/ 881478 w 4817326"/>
              <a:gd name="connsiteY6535" fmla="*/ 2599574 h 5111781"/>
              <a:gd name="connsiteX6536" fmla="*/ 882565 w 4817326"/>
              <a:gd name="connsiteY6536" fmla="*/ 2596459 h 5111781"/>
              <a:gd name="connsiteX6537" fmla="*/ 816452 w 4817326"/>
              <a:gd name="connsiteY6537" fmla="*/ 2595031 h 5111781"/>
              <a:gd name="connsiteX6538" fmla="*/ 801200 w 4817326"/>
              <a:gd name="connsiteY6538" fmla="*/ 2582693 h 5111781"/>
              <a:gd name="connsiteX6539" fmla="*/ 735050 w 4817326"/>
              <a:gd name="connsiteY6539" fmla="*/ 2571977 h 5111781"/>
              <a:gd name="connsiteX6540" fmla="*/ 664648 w 4817326"/>
              <a:gd name="connsiteY6540" fmla="*/ 2566602 h 5111781"/>
              <a:gd name="connsiteX6541" fmla="*/ 631529 w 4817326"/>
              <a:gd name="connsiteY6541" fmla="*/ 2562409 h 5111781"/>
              <a:gd name="connsiteX6542" fmla="*/ 625124 w 4817326"/>
              <a:gd name="connsiteY6542" fmla="*/ 2557872 h 5111781"/>
              <a:gd name="connsiteX6543" fmla="*/ 668197 w 4817326"/>
              <a:gd name="connsiteY6543" fmla="*/ 2557886 h 5111781"/>
              <a:gd name="connsiteX6544" fmla="*/ 740971 w 4817326"/>
              <a:gd name="connsiteY6544" fmla="*/ 2558363 h 5111781"/>
              <a:gd name="connsiteX6545" fmla="*/ 760028 w 4817326"/>
              <a:gd name="connsiteY6545" fmla="*/ 2557954 h 5111781"/>
              <a:gd name="connsiteX6546" fmla="*/ 770623 w 4817326"/>
              <a:gd name="connsiteY6546" fmla="*/ 2559982 h 5111781"/>
              <a:gd name="connsiteX6547" fmla="*/ 962298 w 4817326"/>
              <a:gd name="connsiteY6547" fmla="*/ 2594823 h 5111781"/>
              <a:gd name="connsiteX6548" fmla="*/ 975074 w 4817326"/>
              <a:gd name="connsiteY6548" fmla="*/ 2597131 h 5111781"/>
              <a:gd name="connsiteX6549" fmla="*/ 964174 w 4817326"/>
              <a:gd name="connsiteY6549" fmla="*/ 2588370 h 5111781"/>
              <a:gd name="connsiteX6550" fmla="*/ 960681 w 4817326"/>
              <a:gd name="connsiteY6550" fmla="*/ 2584995 h 5111781"/>
              <a:gd name="connsiteX6551" fmla="*/ 921160 w 4817326"/>
              <a:gd name="connsiteY6551" fmla="*/ 2576539 h 5111781"/>
              <a:gd name="connsiteX6552" fmla="*/ 866466 w 4817326"/>
              <a:gd name="connsiteY6552" fmla="*/ 2567586 h 5111781"/>
              <a:gd name="connsiteX6553" fmla="*/ 844851 w 4817326"/>
              <a:gd name="connsiteY6553" fmla="*/ 2563312 h 5111781"/>
              <a:gd name="connsiteX6554" fmla="*/ 870809 w 4817326"/>
              <a:gd name="connsiteY6554" fmla="*/ 2564544 h 5111781"/>
              <a:gd name="connsiteX6555" fmla="*/ 870147 w 4817326"/>
              <a:gd name="connsiteY6555" fmla="*/ 2554767 h 5111781"/>
              <a:gd name="connsiteX6556" fmla="*/ 834410 w 4817326"/>
              <a:gd name="connsiteY6556" fmla="*/ 2550486 h 5111781"/>
              <a:gd name="connsiteX6557" fmla="*/ 816977 w 4817326"/>
              <a:gd name="connsiteY6557" fmla="*/ 2548034 h 5111781"/>
              <a:gd name="connsiteX6558" fmla="*/ 816357 w 4817326"/>
              <a:gd name="connsiteY6558" fmla="*/ 2545058 h 5111781"/>
              <a:gd name="connsiteX6559" fmla="*/ 814040 w 4817326"/>
              <a:gd name="connsiteY6559" fmla="*/ 2530651 h 5111781"/>
              <a:gd name="connsiteX6560" fmla="*/ 768437 w 4817326"/>
              <a:gd name="connsiteY6560" fmla="*/ 2516045 h 5111781"/>
              <a:gd name="connsiteX6561" fmla="*/ 749917 w 4817326"/>
              <a:gd name="connsiteY6561" fmla="*/ 2507534 h 5111781"/>
              <a:gd name="connsiteX6562" fmla="*/ 793712 w 4817326"/>
              <a:gd name="connsiteY6562" fmla="*/ 2506410 h 5111781"/>
              <a:gd name="connsiteX6563" fmla="*/ 716103 w 4817326"/>
              <a:gd name="connsiteY6563" fmla="*/ 2491604 h 5111781"/>
              <a:gd name="connsiteX6564" fmla="*/ 712763 w 4817326"/>
              <a:gd name="connsiteY6564" fmla="*/ 2491092 h 5111781"/>
              <a:gd name="connsiteX6565" fmla="*/ 745314 w 4817326"/>
              <a:gd name="connsiteY6565" fmla="*/ 2483781 h 5111781"/>
              <a:gd name="connsiteX6566" fmla="*/ 754562 w 4817326"/>
              <a:gd name="connsiteY6566" fmla="*/ 2485460 h 5111781"/>
              <a:gd name="connsiteX6567" fmla="*/ 790496 w 4817326"/>
              <a:gd name="connsiteY6567" fmla="*/ 2483358 h 5111781"/>
              <a:gd name="connsiteX6568" fmla="*/ 724304 w 4817326"/>
              <a:gd name="connsiteY6568" fmla="*/ 2470157 h 5111781"/>
              <a:gd name="connsiteX6569" fmla="*/ 702246 w 4817326"/>
              <a:gd name="connsiteY6569" fmla="*/ 2455287 h 5111781"/>
              <a:gd name="connsiteX6570" fmla="*/ 675192 w 4817326"/>
              <a:gd name="connsiteY6570" fmla="*/ 2453184 h 5111781"/>
              <a:gd name="connsiteX6571" fmla="*/ 674017 w 4817326"/>
              <a:gd name="connsiteY6571" fmla="*/ 2452391 h 5111781"/>
              <a:gd name="connsiteX6572" fmla="*/ 679694 w 4817326"/>
              <a:gd name="connsiteY6572" fmla="*/ 2453346 h 5111781"/>
              <a:gd name="connsiteX6573" fmla="*/ 683796 w 4817326"/>
              <a:gd name="connsiteY6573" fmla="*/ 2445871 h 5111781"/>
              <a:gd name="connsiteX6574" fmla="*/ 652670 w 4817326"/>
              <a:gd name="connsiteY6574" fmla="*/ 2435079 h 5111781"/>
              <a:gd name="connsiteX6575" fmla="*/ 637511 w 4817326"/>
              <a:gd name="connsiteY6575" fmla="*/ 2431297 h 5111781"/>
              <a:gd name="connsiteX6576" fmla="*/ 683917 w 4817326"/>
              <a:gd name="connsiteY6576" fmla="*/ 2434957 h 5111781"/>
              <a:gd name="connsiteX6577" fmla="*/ 689068 w 4817326"/>
              <a:gd name="connsiteY6577" fmla="*/ 2436211 h 5111781"/>
              <a:gd name="connsiteX6578" fmla="*/ 751413 w 4817326"/>
              <a:gd name="connsiteY6578" fmla="*/ 2448410 h 5111781"/>
              <a:gd name="connsiteX6579" fmla="*/ 767304 w 4817326"/>
              <a:gd name="connsiteY6579" fmla="*/ 2450929 h 5111781"/>
              <a:gd name="connsiteX6580" fmla="*/ 764336 w 4817326"/>
              <a:gd name="connsiteY6580" fmla="*/ 2449383 h 5111781"/>
              <a:gd name="connsiteX6581" fmla="*/ 746226 w 4817326"/>
              <a:gd name="connsiteY6581" fmla="*/ 2439873 h 5111781"/>
              <a:gd name="connsiteX6582" fmla="*/ 750260 w 4817326"/>
              <a:gd name="connsiteY6582" fmla="*/ 2440190 h 5111781"/>
              <a:gd name="connsiteX6583" fmla="*/ 842323 w 4817326"/>
              <a:gd name="connsiteY6583" fmla="*/ 2443655 h 5111781"/>
              <a:gd name="connsiteX6584" fmla="*/ 832468 w 4817326"/>
              <a:gd name="connsiteY6584" fmla="*/ 2437778 h 5111781"/>
              <a:gd name="connsiteX6585" fmla="*/ 811266 w 4817326"/>
              <a:gd name="connsiteY6585" fmla="*/ 2435231 h 5111781"/>
              <a:gd name="connsiteX6586" fmla="*/ 798685 w 4817326"/>
              <a:gd name="connsiteY6586" fmla="*/ 2437353 h 5111781"/>
              <a:gd name="connsiteX6587" fmla="*/ 779227 w 4817326"/>
              <a:gd name="connsiteY6587" fmla="*/ 2436853 h 5111781"/>
              <a:gd name="connsiteX6588" fmla="*/ 780794 w 4817326"/>
              <a:gd name="connsiteY6588" fmla="*/ 2433442 h 5111781"/>
              <a:gd name="connsiteX6589" fmla="*/ 783001 w 4817326"/>
              <a:gd name="connsiteY6589" fmla="*/ 2433196 h 5111781"/>
              <a:gd name="connsiteX6590" fmla="*/ 781169 w 4817326"/>
              <a:gd name="connsiteY6590" fmla="*/ 2433088 h 5111781"/>
              <a:gd name="connsiteX6591" fmla="*/ 780794 w 4817326"/>
              <a:gd name="connsiteY6591" fmla="*/ 2433442 h 5111781"/>
              <a:gd name="connsiteX6592" fmla="*/ 738885 w 4817326"/>
              <a:gd name="connsiteY6592" fmla="*/ 2436286 h 5111781"/>
              <a:gd name="connsiteX6593" fmla="*/ 724648 w 4817326"/>
              <a:gd name="connsiteY6593" fmla="*/ 2433146 h 5111781"/>
              <a:gd name="connsiteX6594" fmla="*/ 727844 w 4817326"/>
              <a:gd name="connsiteY6594" fmla="*/ 2431343 h 5111781"/>
              <a:gd name="connsiteX6595" fmla="*/ 712917 w 4817326"/>
              <a:gd name="connsiteY6595" fmla="*/ 2429789 h 5111781"/>
              <a:gd name="connsiteX6596" fmla="*/ 708454 w 4817326"/>
              <a:gd name="connsiteY6596" fmla="*/ 2429573 h 5111781"/>
              <a:gd name="connsiteX6597" fmla="*/ 700580 w 4817326"/>
              <a:gd name="connsiteY6597" fmla="*/ 2427836 h 5111781"/>
              <a:gd name="connsiteX6598" fmla="*/ 648652 w 4817326"/>
              <a:gd name="connsiteY6598" fmla="*/ 2413372 h 5111781"/>
              <a:gd name="connsiteX6599" fmla="*/ 650327 w 4817326"/>
              <a:gd name="connsiteY6599" fmla="*/ 2412329 h 5111781"/>
              <a:gd name="connsiteX6600" fmla="*/ 658964 w 4817326"/>
              <a:gd name="connsiteY6600" fmla="*/ 2413297 h 5111781"/>
              <a:gd name="connsiteX6601" fmla="*/ 678382 w 4817326"/>
              <a:gd name="connsiteY6601" fmla="*/ 2410200 h 5111781"/>
              <a:gd name="connsiteX6602" fmla="*/ 678386 w 4817326"/>
              <a:gd name="connsiteY6602" fmla="*/ 2410093 h 5111781"/>
              <a:gd name="connsiteX6603" fmla="*/ 691145 w 4817326"/>
              <a:gd name="connsiteY6603" fmla="*/ 2411285 h 5111781"/>
              <a:gd name="connsiteX6604" fmla="*/ 678628 w 4817326"/>
              <a:gd name="connsiteY6604" fmla="*/ 2405057 h 5111781"/>
              <a:gd name="connsiteX6605" fmla="*/ 678633 w 4817326"/>
              <a:gd name="connsiteY6605" fmla="*/ 2404981 h 5111781"/>
              <a:gd name="connsiteX6606" fmla="*/ 675728 w 4817326"/>
              <a:gd name="connsiteY6606" fmla="*/ 2401781 h 5111781"/>
              <a:gd name="connsiteX6607" fmla="*/ 677104 w 4817326"/>
              <a:gd name="connsiteY6607" fmla="*/ 2401829 h 5111781"/>
              <a:gd name="connsiteX6608" fmla="*/ 684118 w 4817326"/>
              <a:gd name="connsiteY6608" fmla="*/ 2403625 h 5111781"/>
              <a:gd name="connsiteX6609" fmla="*/ 677382 w 4817326"/>
              <a:gd name="connsiteY6609" fmla="*/ 2394560 h 5111781"/>
              <a:gd name="connsiteX6610" fmla="*/ 664723 w 4817326"/>
              <a:gd name="connsiteY6610" fmla="*/ 2392185 h 5111781"/>
              <a:gd name="connsiteX6611" fmla="*/ 655175 w 4817326"/>
              <a:gd name="connsiteY6611" fmla="*/ 2385376 h 5111781"/>
              <a:gd name="connsiteX6612" fmla="*/ 644193 w 4817326"/>
              <a:gd name="connsiteY6612" fmla="*/ 2378922 h 5111781"/>
              <a:gd name="connsiteX6613" fmla="*/ 651364 w 4817326"/>
              <a:gd name="connsiteY6613" fmla="*/ 2378862 h 5111781"/>
              <a:gd name="connsiteX6614" fmla="*/ 696237 w 4817326"/>
              <a:gd name="connsiteY6614" fmla="*/ 2398846 h 5111781"/>
              <a:gd name="connsiteX6615" fmla="*/ 696751 w 4817326"/>
              <a:gd name="connsiteY6615" fmla="*/ 2388929 h 5111781"/>
              <a:gd name="connsiteX6616" fmla="*/ 685894 w 4817326"/>
              <a:gd name="connsiteY6616" fmla="*/ 2382145 h 5111781"/>
              <a:gd name="connsiteX6617" fmla="*/ 698160 w 4817326"/>
              <a:gd name="connsiteY6617" fmla="*/ 2384308 h 5111781"/>
              <a:gd name="connsiteX6618" fmla="*/ 729098 w 4817326"/>
              <a:gd name="connsiteY6618" fmla="*/ 2389199 h 5111781"/>
              <a:gd name="connsiteX6619" fmla="*/ 720833 w 4817326"/>
              <a:gd name="connsiteY6619" fmla="*/ 2385119 h 5111781"/>
              <a:gd name="connsiteX6620" fmla="*/ 716573 w 4817326"/>
              <a:gd name="connsiteY6620" fmla="*/ 2382785 h 5111781"/>
              <a:gd name="connsiteX6621" fmla="*/ 733616 w 4817326"/>
              <a:gd name="connsiteY6621" fmla="*/ 2384569 h 5111781"/>
              <a:gd name="connsiteX6622" fmla="*/ 733696 w 4817326"/>
              <a:gd name="connsiteY6622" fmla="*/ 2384576 h 5111781"/>
              <a:gd name="connsiteX6623" fmla="*/ 738113 w 4817326"/>
              <a:gd name="connsiteY6623" fmla="*/ 2383230 h 5111781"/>
              <a:gd name="connsiteX6624" fmla="*/ 759985 w 4817326"/>
              <a:gd name="connsiteY6624" fmla="*/ 2394269 h 5111781"/>
              <a:gd name="connsiteX6625" fmla="*/ 766337 w 4817326"/>
              <a:gd name="connsiteY6625" fmla="*/ 2395317 h 5111781"/>
              <a:gd name="connsiteX6626" fmla="*/ 809644 w 4817326"/>
              <a:gd name="connsiteY6626" fmla="*/ 2404170 h 5111781"/>
              <a:gd name="connsiteX6627" fmla="*/ 855814 w 4817326"/>
              <a:gd name="connsiteY6627" fmla="*/ 2412891 h 5111781"/>
              <a:gd name="connsiteX6628" fmla="*/ 863471 w 4817326"/>
              <a:gd name="connsiteY6628" fmla="*/ 2413616 h 5111781"/>
              <a:gd name="connsiteX6629" fmla="*/ 867262 w 4817326"/>
              <a:gd name="connsiteY6629" fmla="*/ 2415996 h 5111781"/>
              <a:gd name="connsiteX6630" fmla="*/ 890121 w 4817326"/>
              <a:gd name="connsiteY6630" fmla="*/ 2419400 h 5111781"/>
              <a:gd name="connsiteX6631" fmla="*/ 823286 w 4817326"/>
              <a:gd name="connsiteY6631" fmla="*/ 2383341 h 5111781"/>
              <a:gd name="connsiteX6632" fmla="*/ 735548 w 4817326"/>
              <a:gd name="connsiteY6632" fmla="*/ 2335745 h 5111781"/>
              <a:gd name="connsiteX6633" fmla="*/ 687522 w 4817326"/>
              <a:gd name="connsiteY6633" fmla="*/ 2308872 h 5111781"/>
              <a:gd name="connsiteX6634" fmla="*/ 687350 w 4817326"/>
              <a:gd name="connsiteY6634" fmla="*/ 2305710 h 5111781"/>
              <a:gd name="connsiteX6635" fmla="*/ 685200 w 4817326"/>
              <a:gd name="connsiteY6635" fmla="*/ 2300012 h 5111781"/>
              <a:gd name="connsiteX6636" fmla="*/ 689718 w 4817326"/>
              <a:gd name="connsiteY6636" fmla="*/ 2298738 h 5111781"/>
              <a:gd name="connsiteX6637" fmla="*/ 694887 w 4817326"/>
              <a:gd name="connsiteY6637" fmla="*/ 2301501 h 5111781"/>
              <a:gd name="connsiteX6638" fmla="*/ 723802 w 4817326"/>
              <a:gd name="connsiteY6638" fmla="*/ 2317375 h 5111781"/>
              <a:gd name="connsiteX6639" fmla="*/ 940216 w 4817326"/>
              <a:gd name="connsiteY6639" fmla="*/ 2435031 h 5111781"/>
              <a:gd name="connsiteX6640" fmla="*/ 979552 w 4817326"/>
              <a:gd name="connsiteY6640" fmla="*/ 2448758 h 5111781"/>
              <a:gd name="connsiteX6641" fmla="*/ 968408 w 4817326"/>
              <a:gd name="connsiteY6641" fmla="*/ 2442084 h 5111781"/>
              <a:gd name="connsiteX6642" fmla="*/ 950274 w 4817326"/>
              <a:gd name="connsiteY6642" fmla="*/ 2437247 h 5111781"/>
              <a:gd name="connsiteX6643" fmla="*/ 935831 w 4817326"/>
              <a:gd name="connsiteY6643" fmla="*/ 2431372 h 5111781"/>
              <a:gd name="connsiteX6644" fmla="*/ 941605 w 4817326"/>
              <a:gd name="connsiteY6644" fmla="*/ 2427688 h 5111781"/>
              <a:gd name="connsiteX6645" fmla="*/ 937469 w 4817326"/>
              <a:gd name="connsiteY6645" fmla="*/ 2425577 h 5111781"/>
              <a:gd name="connsiteX6646" fmla="*/ 901941 w 4817326"/>
              <a:gd name="connsiteY6646" fmla="*/ 2397920 h 5111781"/>
              <a:gd name="connsiteX6647" fmla="*/ 959162 w 4817326"/>
              <a:gd name="connsiteY6647" fmla="*/ 2428602 h 5111781"/>
              <a:gd name="connsiteX6648" fmla="*/ 962803 w 4817326"/>
              <a:gd name="connsiteY6648" fmla="*/ 2430424 h 5111781"/>
              <a:gd name="connsiteX6649" fmla="*/ 963381 w 4817326"/>
              <a:gd name="connsiteY6649" fmla="*/ 2430504 h 5111781"/>
              <a:gd name="connsiteX6650" fmla="*/ 976235 w 4817326"/>
              <a:gd name="connsiteY6650" fmla="*/ 2433663 h 5111781"/>
              <a:gd name="connsiteX6651" fmla="*/ 896714 w 4817326"/>
              <a:gd name="connsiteY6651" fmla="*/ 2386779 h 5111781"/>
              <a:gd name="connsiteX6652" fmla="*/ 771072 w 4817326"/>
              <a:gd name="connsiteY6652" fmla="*/ 2316523 h 5111781"/>
              <a:gd name="connsiteX6653" fmla="*/ 755139 w 4817326"/>
              <a:gd name="connsiteY6653" fmla="*/ 2308997 h 5111781"/>
              <a:gd name="connsiteX6654" fmla="*/ 773952 w 4817326"/>
              <a:gd name="connsiteY6654" fmla="*/ 2314273 h 5111781"/>
              <a:gd name="connsiteX6655" fmla="*/ 1005428 w 4817326"/>
              <a:gd name="connsiteY6655" fmla="*/ 2432404 h 5111781"/>
              <a:gd name="connsiteX6656" fmla="*/ 1009865 w 4817326"/>
              <a:gd name="connsiteY6656" fmla="*/ 2430568 h 5111781"/>
              <a:gd name="connsiteX6657" fmla="*/ 1005428 w 4817326"/>
              <a:gd name="connsiteY6657" fmla="*/ 2432404 h 5111781"/>
              <a:gd name="connsiteX6658" fmla="*/ 887872 w 4817326"/>
              <a:gd name="connsiteY6658" fmla="*/ 2363964 h 5111781"/>
              <a:gd name="connsiteX6659" fmla="*/ 781952 w 4817326"/>
              <a:gd name="connsiteY6659" fmla="*/ 2308135 h 5111781"/>
              <a:gd name="connsiteX6660" fmla="*/ 786643 w 4817326"/>
              <a:gd name="connsiteY6660" fmla="*/ 2307336 h 5111781"/>
              <a:gd name="connsiteX6661" fmla="*/ 780275 w 4817326"/>
              <a:gd name="connsiteY6661" fmla="*/ 2307252 h 5111781"/>
              <a:gd name="connsiteX6662" fmla="*/ 760195 w 4817326"/>
              <a:gd name="connsiteY6662" fmla="*/ 2296668 h 5111781"/>
              <a:gd name="connsiteX6663" fmla="*/ 740920 w 4817326"/>
              <a:gd name="connsiteY6663" fmla="*/ 2284987 h 5111781"/>
              <a:gd name="connsiteX6664" fmla="*/ 738602 w 4817326"/>
              <a:gd name="connsiteY6664" fmla="*/ 2282900 h 5111781"/>
              <a:gd name="connsiteX6665" fmla="*/ 739798 w 4817326"/>
              <a:gd name="connsiteY6665" fmla="*/ 2283199 h 5111781"/>
              <a:gd name="connsiteX6666" fmla="*/ 745297 w 4817326"/>
              <a:gd name="connsiteY6666" fmla="*/ 2284471 h 5111781"/>
              <a:gd name="connsiteX6667" fmla="*/ 733557 w 4817326"/>
              <a:gd name="connsiteY6667" fmla="*/ 2278362 h 5111781"/>
              <a:gd name="connsiteX6668" fmla="*/ 732249 w 4817326"/>
              <a:gd name="connsiteY6668" fmla="*/ 2277183 h 5111781"/>
              <a:gd name="connsiteX6669" fmla="*/ 731299 w 4817326"/>
              <a:gd name="connsiteY6669" fmla="*/ 2271562 h 5111781"/>
              <a:gd name="connsiteX6670" fmla="*/ 769315 w 4817326"/>
              <a:gd name="connsiteY6670" fmla="*/ 2289542 h 5111781"/>
              <a:gd name="connsiteX6671" fmla="*/ 880632 w 4817326"/>
              <a:gd name="connsiteY6671" fmla="*/ 2346906 h 5111781"/>
              <a:gd name="connsiteX6672" fmla="*/ 905072 w 4817326"/>
              <a:gd name="connsiteY6672" fmla="*/ 2359384 h 5111781"/>
              <a:gd name="connsiteX6673" fmla="*/ 913893 w 4817326"/>
              <a:gd name="connsiteY6673" fmla="*/ 2364736 h 5111781"/>
              <a:gd name="connsiteX6674" fmla="*/ 922712 w 4817326"/>
              <a:gd name="connsiteY6674" fmla="*/ 2370088 h 5111781"/>
              <a:gd name="connsiteX6675" fmla="*/ 917858 w 4817326"/>
              <a:gd name="connsiteY6675" fmla="*/ 2364618 h 5111781"/>
              <a:gd name="connsiteX6676" fmla="*/ 913893 w 4817326"/>
              <a:gd name="connsiteY6676" fmla="*/ 2364736 h 5111781"/>
              <a:gd name="connsiteX6677" fmla="*/ 909038 w 4817326"/>
              <a:gd name="connsiteY6677" fmla="*/ 2359266 h 5111781"/>
              <a:gd name="connsiteX6678" fmla="*/ 905072 w 4817326"/>
              <a:gd name="connsiteY6678" fmla="*/ 2359384 h 5111781"/>
              <a:gd name="connsiteX6679" fmla="*/ 892588 w 4817326"/>
              <a:gd name="connsiteY6679" fmla="*/ 2350210 h 5111781"/>
              <a:gd name="connsiteX6680" fmla="*/ 880632 w 4817326"/>
              <a:gd name="connsiteY6680" fmla="*/ 2346906 h 5111781"/>
              <a:gd name="connsiteX6681" fmla="*/ 822119 w 4817326"/>
              <a:gd name="connsiteY6681" fmla="*/ 2313508 h 5111781"/>
              <a:gd name="connsiteX6682" fmla="*/ 839956 w 4817326"/>
              <a:gd name="connsiteY6682" fmla="*/ 2317328 h 5111781"/>
              <a:gd name="connsiteX6683" fmla="*/ 858380 w 4817326"/>
              <a:gd name="connsiteY6683" fmla="*/ 2315616 h 5111781"/>
              <a:gd name="connsiteX6684" fmla="*/ 851150 w 4817326"/>
              <a:gd name="connsiteY6684" fmla="*/ 2311870 h 5111781"/>
              <a:gd name="connsiteX6685" fmla="*/ 836223 w 4817326"/>
              <a:gd name="connsiteY6685" fmla="*/ 2309150 h 5111781"/>
              <a:gd name="connsiteX6686" fmla="*/ 818085 w 4817326"/>
              <a:gd name="connsiteY6686" fmla="*/ 2311205 h 5111781"/>
              <a:gd name="connsiteX6687" fmla="*/ 787820 w 4817326"/>
              <a:gd name="connsiteY6687" fmla="*/ 2293930 h 5111781"/>
              <a:gd name="connsiteX6688" fmla="*/ 741318 w 4817326"/>
              <a:gd name="connsiteY6688" fmla="*/ 2268694 h 5111781"/>
              <a:gd name="connsiteX6689" fmla="*/ 748120 w 4817326"/>
              <a:gd name="connsiteY6689" fmla="*/ 2268603 h 5111781"/>
              <a:gd name="connsiteX6690" fmla="*/ 752579 w 4817326"/>
              <a:gd name="connsiteY6690" fmla="*/ 2268542 h 5111781"/>
              <a:gd name="connsiteX6691" fmla="*/ 777345 w 4817326"/>
              <a:gd name="connsiteY6691" fmla="*/ 2269583 h 5111781"/>
              <a:gd name="connsiteX6692" fmla="*/ 777674 w 4817326"/>
              <a:gd name="connsiteY6692" fmla="*/ 2264509 h 5111781"/>
              <a:gd name="connsiteX6693" fmla="*/ 777817 w 4817326"/>
              <a:gd name="connsiteY6693" fmla="*/ 2262969 h 5111781"/>
              <a:gd name="connsiteX6694" fmla="*/ 753487 w 4817326"/>
              <a:gd name="connsiteY6694" fmla="*/ 2261774 h 5111781"/>
              <a:gd name="connsiteX6695" fmla="*/ 724150 w 4817326"/>
              <a:gd name="connsiteY6695" fmla="*/ 2259377 h 5111781"/>
              <a:gd name="connsiteX6696" fmla="*/ 714757 w 4817326"/>
              <a:gd name="connsiteY6696" fmla="*/ 2254279 h 5111781"/>
              <a:gd name="connsiteX6697" fmla="*/ 721017 w 4817326"/>
              <a:gd name="connsiteY6697" fmla="*/ 2256734 h 5111781"/>
              <a:gd name="connsiteX6698" fmla="*/ 708586 w 4817326"/>
              <a:gd name="connsiteY6698" fmla="*/ 2248803 h 5111781"/>
              <a:gd name="connsiteX6699" fmla="*/ 734865 w 4817326"/>
              <a:gd name="connsiteY6699" fmla="*/ 2252582 h 5111781"/>
              <a:gd name="connsiteX6700" fmla="*/ 734857 w 4817326"/>
              <a:gd name="connsiteY6700" fmla="*/ 2251145 h 5111781"/>
              <a:gd name="connsiteX6701" fmla="*/ 743673 w 4817326"/>
              <a:gd name="connsiteY6701" fmla="*/ 2252190 h 5111781"/>
              <a:gd name="connsiteX6702" fmla="*/ 753771 w 4817326"/>
              <a:gd name="connsiteY6702" fmla="*/ 2255298 h 5111781"/>
              <a:gd name="connsiteX6703" fmla="*/ 797644 w 4817326"/>
              <a:gd name="connsiteY6703" fmla="*/ 2261606 h 5111781"/>
              <a:gd name="connsiteX6704" fmla="*/ 783695 w 4817326"/>
              <a:gd name="connsiteY6704" fmla="*/ 2254166 h 5111781"/>
              <a:gd name="connsiteX6705" fmla="*/ 788653 w 4817326"/>
              <a:gd name="connsiteY6705" fmla="*/ 2244307 h 5111781"/>
              <a:gd name="connsiteX6706" fmla="*/ 744661 w 4817326"/>
              <a:gd name="connsiteY6706" fmla="*/ 2232491 h 5111781"/>
              <a:gd name="connsiteX6707" fmla="*/ 791525 w 4817326"/>
              <a:gd name="connsiteY6707" fmla="*/ 2237859 h 5111781"/>
              <a:gd name="connsiteX6708" fmla="*/ 778466 w 4817326"/>
              <a:gd name="connsiteY6708" fmla="*/ 2229586 h 5111781"/>
              <a:gd name="connsiteX6709" fmla="*/ 781124 w 4817326"/>
              <a:gd name="connsiteY6709" fmla="*/ 2229208 h 5111781"/>
              <a:gd name="connsiteX6710" fmla="*/ 818254 w 4817326"/>
              <a:gd name="connsiteY6710" fmla="*/ 2223894 h 5111781"/>
              <a:gd name="connsiteX6711" fmla="*/ 798387 w 4817326"/>
              <a:gd name="connsiteY6711" fmla="*/ 2220853 h 5111781"/>
              <a:gd name="connsiteX6712" fmla="*/ 783176 w 4817326"/>
              <a:gd name="connsiteY6712" fmla="*/ 2219124 h 5111781"/>
              <a:gd name="connsiteX6713" fmla="*/ 765441 w 4817326"/>
              <a:gd name="connsiteY6713" fmla="*/ 2220878 h 5111781"/>
              <a:gd name="connsiteX6714" fmla="*/ 762132 w 4817326"/>
              <a:gd name="connsiteY6714" fmla="*/ 2218494 h 5111781"/>
              <a:gd name="connsiteX6715" fmla="*/ 737053 w 4817326"/>
              <a:gd name="connsiteY6715" fmla="*/ 2213894 h 5111781"/>
              <a:gd name="connsiteX6716" fmla="*/ 739074 w 4817326"/>
              <a:gd name="connsiteY6716" fmla="*/ 2213403 h 5111781"/>
              <a:gd name="connsiteX6717" fmla="*/ 727881 w 4817326"/>
              <a:gd name="connsiteY6717" fmla="*/ 2211759 h 5111781"/>
              <a:gd name="connsiteX6718" fmla="*/ 703411 w 4817326"/>
              <a:gd name="connsiteY6718" fmla="*/ 2207723 h 5111781"/>
              <a:gd name="connsiteX6719" fmla="*/ 700015 w 4817326"/>
              <a:gd name="connsiteY6719" fmla="*/ 2207100 h 5111781"/>
              <a:gd name="connsiteX6720" fmla="*/ 708101 w 4817326"/>
              <a:gd name="connsiteY6720" fmla="*/ 2205973 h 5111781"/>
              <a:gd name="connsiteX6721" fmla="*/ 721505 w 4817326"/>
              <a:gd name="connsiteY6721" fmla="*/ 2203522 h 5111781"/>
              <a:gd name="connsiteX6722" fmla="*/ 728866 w 4817326"/>
              <a:gd name="connsiteY6722" fmla="*/ 2207076 h 5111781"/>
              <a:gd name="connsiteX6723" fmla="*/ 780984 w 4817326"/>
              <a:gd name="connsiteY6723" fmla="*/ 2215091 h 5111781"/>
              <a:gd name="connsiteX6724" fmla="*/ 781000 w 4817326"/>
              <a:gd name="connsiteY6724" fmla="*/ 2210875 h 5111781"/>
              <a:gd name="connsiteX6725" fmla="*/ 786067 w 4817326"/>
              <a:gd name="connsiteY6725" fmla="*/ 2213943 h 5111781"/>
              <a:gd name="connsiteX6726" fmla="*/ 797769 w 4817326"/>
              <a:gd name="connsiteY6726" fmla="*/ 2217672 h 5111781"/>
              <a:gd name="connsiteX6727" fmla="*/ 836722 w 4817326"/>
              <a:gd name="connsiteY6727" fmla="*/ 2223663 h 5111781"/>
              <a:gd name="connsiteX6728" fmla="*/ 824386 w 4817326"/>
              <a:gd name="connsiteY6728" fmla="*/ 2216926 h 5111781"/>
              <a:gd name="connsiteX6729" fmla="*/ 828879 w 4817326"/>
              <a:gd name="connsiteY6729" fmla="*/ 2208203 h 5111781"/>
              <a:gd name="connsiteX6730" fmla="*/ 789869 w 4817326"/>
              <a:gd name="connsiteY6730" fmla="*/ 2197314 h 5111781"/>
              <a:gd name="connsiteX6731" fmla="*/ 831489 w 4817326"/>
              <a:gd name="connsiteY6731" fmla="*/ 2202495 h 5111781"/>
              <a:gd name="connsiteX6732" fmla="*/ 813067 w 4817326"/>
              <a:gd name="connsiteY6732" fmla="*/ 2190571 h 5111781"/>
              <a:gd name="connsiteX6733" fmla="*/ 809344 w 4817326"/>
              <a:gd name="connsiteY6733" fmla="*/ 2187832 h 5111781"/>
              <a:gd name="connsiteX6734" fmla="*/ 896399 w 4817326"/>
              <a:gd name="connsiteY6734" fmla="*/ 2175059 h 5111781"/>
              <a:gd name="connsiteX6735" fmla="*/ 916098 w 4817326"/>
              <a:gd name="connsiteY6735" fmla="*/ 2171255 h 5111781"/>
              <a:gd name="connsiteX6736" fmla="*/ 922469 w 4817326"/>
              <a:gd name="connsiteY6736" fmla="*/ 2169640 h 5111781"/>
              <a:gd name="connsiteX6737" fmla="*/ 908300 w 4817326"/>
              <a:gd name="connsiteY6737" fmla="*/ 2170691 h 5111781"/>
              <a:gd name="connsiteX6738" fmla="*/ 834659 w 4817326"/>
              <a:gd name="connsiteY6738" fmla="*/ 2183591 h 5111781"/>
              <a:gd name="connsiteX6739" fmla="*/ 807623 w 4817326"/>
              <a:gd name="connsiteY6739" fmla="*/ 2186565 h 5111781"/>
              <a:gd name="connsiteX6740" fmla="*/ 805526 w 4817326"/>
              <a:gd name="connsiteY6740" fmla="*/ 2185022 h 5111781"/>
              <a:gd name="connsiteX6741" fmla="*/ 767697 w 4817326"/>
              <a:gd name="connsiteY6741" fmla="*/ 2177699 h 5111781"/>
              <a:gd name="connsiteX6742" fmla="*/ 771156 w 4817326"/>
              <a:gd name="connsiteY6742" fmla="*/ 2176458 h 5111781"/>
              <a:gd name="connsiteX6743" fmla="*/ 836327 w 4817326"/>
              <a:gd name="connsiteY6743" fmla="*/ 2175747 h 5111781"/>
              <a:gd name="connsiteX6744" fmla="*/ 844486 w 4817326"/>
              <a:gd name="connsiteY6744" fmla="*/ 2175130 h 5111781"/>
              <a:gd name="connsiteX6745" fmla="*/ 849619 w 4817326"/>
              <a:gd name="connsiteY6745" fmla="*/ 2174282 h 5111781"/>
              <a:gd name="connsiteX6746" fmla="*/ 852478 w 4817326"/>
              <a:gd name="connsiteY6746" fmla="*/ 2172575 h 5111781"/>
              <a:gd name="connsiteX6747" fmla="*/ 844110 w 4817326"/>
              <a:gd name="connsiteY6747" fmla="*/ 2168538 h 5111781"/>
              <a:gd name="connsiteX6748" fmla="*/ 826171 w 4817326"/>
              <a:gd name="connsiteY6748" fmla="*/ 2166666 h 5111781"/>
              <a:gd name="connsiteX6749" fmla="*/ 801806 w 4817326"/>
              <a:gd name="connsiteY6749" fmla="*/ 2163345 h 5111781"/>
              <a:gd name="connsiteX6750" fmla="*/ 788240 w 4817326"/>
              <a:gd name="connsiteY6750" fmla="*/ 2165670 h 5111781"/>
              <a:gd name="connsiteX6751" fmla="*/ 762275 w 4817326"/>
              <a:gd name="connsiteY6751" fmla="*/ 2167058 h 5111781"/>
              <a:gd name="connsiteX6752" fmla="*/ 778070 w 4817326"/>
              <a:gd name="connsiteY6752" fmla="*/ 2162913 h 5111781"/>
              <a:gd name="connsiteX6753" fmla="*/ 787103 w 4817326"/>
              <a:gd name="connsiteY6753" fmla="*/ 2160991 h 5111781"/>
              <a:gd name="connsiteX6754" fmla="*/ 783215 w 4817326"/>
              <a:gd name="connsiteY6754" fmla="*/ 2160330 h 5111781"/>
              <a:gd name="connsiteX6755" fmla="*/ 771655 w 4817326"/>
              <a:gd name="connsiteY6755" fmla="*/ 2157882 h 5111781"/>
              <a:gd name="connsiteX6756" fmla="*/ 742471 w 4817326"/>
              <a:gd name="connsiteY6756" fmla="*/ 2162871 h 5111781"/>
              <a:gd name="connsiteX6757" fmla="*/ 716299 w 4817326"/>
              <a:gd name="connsiteY6757" fmla="*/ 2166852 h 5111781"/>
              <a:gd name="connsiteX6758" fmla="*/ 696841 w 4817326"/>
              <a:gd name="connsiteY6758" fmla="*/ 2161465 h 5111781"/>
              <a:gd name="connsiteX6759" fmla="*/ 709538 w 4817326"/>
              <a:gd name="connsiteY6759" fmla="*/ 2159196 h 5111781"/>
              <a:gd name="connsiteX6760" fmla="*/ 758627 w 4817326"/>
              <a:gd name="connsiteY6760" fmla="*/ 2149766 h 5111781"/>
              <a:gd name="connsiteX6761" fmla="*/ 759681 w 4817326"/>
              <a:gd name="connsiteY6761" fmla="*/ 2147089 h 5111781"/>
              <a:gd name="connsiteX6762" fmla="*/ 765437 w 4817326"/>
              <a:gd name="connsiteY6762" fmla="*/ 2139987 h 5111781"/>
              <a:gd name="connsiteX6763" fmla="*/ 766054 w 4817326"/>
              <a:gd name="connsiteY6763" fmla="*/ 2139293 h 5111781"/>
              <a:gd name="connsiteX6764" fmla="*/ 754387 w 4817326"/>
              <a:gd name="connsiteY6764" fmla="*/ 2141304 h 5111781"/>
              <a:gd name="connsiteX6765" fmla="*/ 724919 w 4817326"/>
              <a:gd name="connsiteY6765" fmla="*/ 2146718 h 5111781"/>
              <a:gd name="connsiteX6766" fmla="*/ 679675 w 4817326"/>
              <a:gd name="connsiteY6766" fmla="*/ 2154519 h 5111781"/>
              <a:gd name="connsiteX6767" fmla="*/ 645869 w 4817326"/>
              <a:gd name="connsiteY6767" fmla="*/ 2139858 h 5111781"/>
              <a:gd name="connsiteX6768" fmla="*/ 684408 w 4817326"/>
              <a:gd name="connsiteY6768" fmla="*/ 2132464 h 5111781"/>
              <a:gd name="connsiteX6769" fmla="*/ 700297 w 4817326"/>
              <a:gd name="connsiteY6769" fmla="*/ 2130533 h 5111781"/>
              <a:gd name="connsiteX6770" fmla="*/ 682569 w 4817326"/>
              <a:gd name="connsiteY6770" fmla="*/ 2129701 h 5111781"/>
              <a:gd name="connsiteX6771" fmla="*/ 659244 w 4817326"/>
              <a:gd name="connsiteY6771" fmla="*/ 2133594 h 5111781"/>
              <a:gd name="connsiteX6772" fmla="*/ 662686 w 4817326"/>
              <a:gd name="connsiteY6772" fmla="*/ 2131983 h 5111781"/>
              <a:gd name="connsiteX6773" fmla="*/ 666963 w 4817326"/>
              <a:gd name="connsiteY6773" fmla="*/ 2125816 h 5111781"/>
              <a:gd name="connsiteX6774" fmla="*/ 667884 w 4817326"/>
              <a:gd name="connsiteY6774" fmla="*/ 2123708 h 5111781"/>
              <a:gd name="connsiteX6775" fmla="*/ 680777 w 4817326"/>
              <a:gd name="connsiteY6775" fmla="*/ 2121564 h 5111781"/>
              <a:gd name="connsiteX6776" fmla="*/ 688222 w 4817326"/>
              <a:gd name="connsiteY6776" fmla="*/ 2120505 h 5111781"/>
              <a:gd name="connsiteX6777" fmla="*/ 705869 w 4817326"/>
              <a:gd name="connsiteY6777" fmla="*/ 2126141 h 5111781"/>
              <a:gd name="connsiteX6778" fmla="*/ 739529 w 4817326"/>
              <a:gd name="connsiteY6778" fmla="*/ 2136094 h 5111781"/>
              <a:gd name="connsiteX6779" fmla="*/ 759742 w 4817326"/>
              <a:gd name="connsiteY6779" fmla="*/ 2128490 h 5111781"/>
              <a:gd name="connsiteX6780" fmla="*/ 832576 w 4817326"/>
              <a:gd name="connsiteY6780" fmla="*/ 2140222 h 5111781"/>
              <a:gd name="connsiteX6781" fmla="*/ 983187 w 4817326"/>
              <a:gd name="connsiteY6781" fmla="*/ 2173814 h 5111781"/>
              <a:gd name="connsiteX6782" fmla="*/ 1011567 w 4817326"/>
              <a:gd name="connsiteY6782" fmla="*/ 2177899 h 5111781"/>
              <a:gd name="connsiteX6783" fmla="*/ 1005685 w 4817326"/>
              <a:gd name="connsiteY6783" fmla="*/ 2174651 h 5111781"/>
              <a:gd name="connsiteX6784" fmla="*/ 983187 w 4817326"/>
              <a:gd name="connsiteY6784" fmla="*/ 2173814 h 5111781"/>
              <a:gd name="connsiteX6785" fmla="*/ 831109 w 4817326"/>
              <a:gd name="connsiteY6785" fmla="*/ 2123947 h 5111781"/>
              <a:gd name="connsiteX6786" fmla="*/ 800762 w 4817326"/>
              <a:gd name="connsiteY6786" fmla="*/ 2113150 h 5111781"/>
              <a:gd name="connsiteX6787" fmla="*/ 758461 w 4817326"/>
              <a:gd name="connsiteY6787" fmla="*/ 2103660 h 5111781"/>
              <a:gd name="connsiteX6788" fmla="*/ 758975 w 4817326"/>
              <a:gd name="connsiteY6788" fmla="*/ 2101581 h 5111781"/>
              <a:gd name="connsiteX6789" fmla="*/ 749910 w 4817326"/>
              <a:gd name="connsiteY6789" fmla="*/ 2101304 h 5111781"/>
              <a:gd name="connsiteX6790" fmla="*/ 749260 w 4817326"/>
              <a:gd name="connsiteY6790" fmla="*/ 2101364 h 5111781"/>
              <a:gd name="connsiteX6791" fmla="*/ 736301 w 4817326"/>
              <a:gd name="connsiteY6791" fmla="*/ 2097494 h 5111781"/>
              <a:gd name="connsiteX6792" fmla="*/ 739839 w 4817326"/>
              <a:gd name="connsiteY6792" fmla="*/ 2096861 h 5111781"/>
              <a:gd name="connsiteX6793" fmla="*/ 742843 w 4817326"/>
              <a:gd name="connsiteY6793" fmla="*/ 2097377 h 5111781"/>
              <a:gd name="connsiteX6794" fmla="*/ 757236 w 4817326"/>
              <a:gd name="connsiteY6794" fmla="*/ 2099832 h 5111781"/>
              <a:gd name="connsiteX6795" fmla="*/ 749764 w 4817326"/>
              <a:gd name="connsiteY6795" fmla="*/ 2093946 h 5111781"/>
              <a:gd name="connsiteX6796" fmla="*/ 754645 w 4817326"/>
              <a:gd name="connsiteY6796" fmla="*/ 2092712 h 5111781"/>
              <a:gd name="connsiteX6797" fmla="*/ 776946 w 4817326"/>
              <a:gd name="connsiteY6797" fmla="*/ 2099157 h 5111781"/>
              <a:gd name="connsiteX6798" fmla="*/ 779096 w 4817326"/>
              <a:gd name="connsiteY6798" fmla="*/ 2097388 h 5111781"/>
              <a:gd name="connsiteX6799" fmla="*/ 785978 w 4817326"/>
              <a:gd name="connsiteY6799" fmla="*/ 2090935 h 5111781"/>
              <a:gd name="connsiteX6800" fmla="*/ 776108 w 4817326"/>
              <a:gd name="connsiteY6800" fmla="*/ 2087750 h 5111781"/>
              <a:gd name="connsiteX6801" fmla="*/ 777479 w 4817326"/>
              <a:gd name="connsiteY6801" fmla="*/ 2086941 h 5111781"/>
              <a:gd name="connsiteX6802" fmla="*/ 788978 w 4817326"/>
              <a:gd name="connsiteY6802" fmla="*/ 2084034 h 5111781"/>
              <a:gd name="connsiteX6803" fmla="*/ 794448 w 4817326"/>
              <a:gd name="connsiteY6803" fmla="*/ 2083152 h 5111781"/>
              <a:gd name="connsiteX6804" fmla="*/ 817887 w 4817326"/>
              <a:gd name="connsiteY6804" fmla="*/ 2087326 h 5111781"/>
              <a:gd name="connsiteX6805" fmla="*/ 847795 w 4817326"/>
              <a:gd name="connsiteY6805" fmla="*/ 2097828 h 5111781"/>
              <a:gd name="connsiteX6806" fmla="*/ 910979 w 4817326"/>
              <a:gd name="connsiteY6806" fmla="*/ 2109000 h 5111781"/>
              <a:gd name="connsiteX6807" fmla="*/ 898445 w 4817326"/>
              <a:gd name="connsiteY6807" fmla="*/ 2100551 h 5111781"/>
              <a:gd name="connsiteX6808" fmla="*/ 912644 w 4817326"/>
              <a:gd name="connsiteY6808" fmla="*/ 2088890 h 5111781"/>
              <a:gd name="connsiteX6809" fmla="*/ 886798 w 4817326"/>
              <a:gd name="connsiteY6809" fmla="*/ 2081912 h 5111781"/>
              <a:gd name="connsiteX6810" fmla="*/ 887607 w 4817326"/>
              <a:gd name="connsiteY6810" fmla="*/ 2080276 h 5111781"/>
              <a:gd name="connsiteX6811" fmla="*/ 883567 w 4817326"/>
              <a:gd name="connsiteY6811" fmla="*/ 2081041 h 5111781"/>
              <a:gd name="connsiteX6812" fmla="*/ 855247 w 4817326"/>
              <a:gd name="connsiteY6812" fmla="*/ 2073395 h 5111781"/>
              <a:gd name="connsiteX6813" fmla="*/ 877657 w 4817326"/>
              <a:gd name="connsiteY6813" fmla="*/ 2069829 h 5111781"/>
              <a:gd name="connsiteX6814" fmla="*/ 899694 w 4817326"/>
              <a:gd name="connsiteY6814" fmla="*/ 2064410 h 5111781"/>
              <a:gd name="connsiteX6815" fmla="*/ 903716 w 4817326"/>
              <a:gd name="connsiteY6815" fmla="*/ 2066305 h 5111781"/>
              <a:gd name="connsiteX6816" fmla="*/ 917717 w 4817326"/>
              <a:gd name="connsiteY6816" fmla="*/ 2064285 h 5111781"/>
              <a:gd name="connsiteX6817" fmla="*/ 913249 w 4817326"/>
              <a:gd name="connsiteY6817" fmla="*/ 2061077 h 5111781"/>
              <a:gd name="connsiteX6818" fmla="*/ 922144 w 4817326"/>
              <a:gd name="connsiteY6818" fmla="*/ 2058889 h 5111781"/>
              <a:gd name="connsiteX6819" fmla="*/ 927238 w 4817326"/>
              <a:gd name="connsiteY6819" fmla="*/ 2058738 h 5111781"/>
              <a:gd name="connsiteX6820" fmla="*/ 926953 w 4817326"/>
              <a:gd name="connsiteY6820" fmla="*/ 2058031 h 5111781"/>
              <a:gd name="connsiteX6821" fmla="*/ 952367 w 4817326"/>
              <a:gd name="connsiteY6821" fmla="*/ 2061582 h 5111781"/>
              <a:gd name="connsiteX6822" fmla="*/ 1134101 w 4817326"/>
              <a:gd name="connsiteY6822" fmla="*/ 2101452 h 5111781"/>
              <a:gd name="connsiteX6823" fmla="*/ 1148309 w 4817326"/>
              <a:gd name="connsiteY6823" fmla="*/ 2103638 h 5111781"/>
              <a:gd name="connsiteX6824" fmla="*/ 1147616 w 4817326"/>
              <a:gd name="connsiteY6824" fmla="*/ 2103167 h 5111781"/>
              <a:gd name="connsiteX6825" fmla="*/ 1081575 w 4817326"/>
              <a:gd name="connsiteY6825" fmla="*/ 2067132 h 5111781"/>
              <a:gd name="connsiteX6826" fmla="*/ 1122472 w 4817326"/>
              <a:gd name="connsiteY6826" fmla="*/ 2082862 h 5111781"/>
              <a:gd name="connsiteX6827" fmla="*/ 1154292 w 4817326"/>
              <a:gd name="connsiteY6827" fmla="*/ 2099883 h 5111781"/>
              <a:gd name="connsiteX6828" fmla="*/ 1168508 w 4817326"/>
              <a:gd name="connsiteY6828" fmla="*/ 2106744 h 5111781"/>
              <a:gd name="connsiteX6829" fmla="*/ 1220627 w 4817326"/>
              <a:gd name="connsiteY6829" fmla="*/ 2114760 h 5111781"/>
              <a:gd name="connsiteX6830" fmla="*/ 1220643 w 4817326"/>
              <a:gd name="connsiteY6830" fmla="*/ 2110544 h 5111781"/>
              <a:gd name="connsiteX6831" fmla="*/ 1225711 w 4817326"/>
              <a:gd name="connsiteY6831" fmla="*/ 2113613 h 5111781"/>
              <a:gd name="connsiteX6832" fmla="*/ 1237411 w 4817326"/>
              <a:gd name="connsiteY6832" fmla="*/ 2117341 h 5111781"/>
              <a:gd name="connsiteX6833" fmla="*/ 1276365 w 4817326"/>
              <a:gd name="connsiteY6833" fmla="*/ 2123331 h 5111781"/>
              <a:gd name="connsiteX6834" fmla="*/ 1264028 w 4817326"/>
              <a:gd name="connsiteY6834" fmla="*/ 2116595 h 5111781"/>
              <a:gd name="connsiteX6835" fmla="*/ 1268522 w 4817326"/>
              <a:gd name="connsiteY6835" fmla="*/ 2107873 h 5111781"/>
              <a:gd name="connsiteX6836" fmla="*/ 1229512 w 4817326"/>
              <a:gd name="connsiteY6836" fmla="*/ 2096982 h 5111781"/>
              <a:gd name="connsiteX6837" fmla="*/ 1271132 w 4817326"/>
              <a:gd name="connsiteY6837" fmla="*/ 2102164 h 5111781"/>
              <a:gd name="connsiteX6838" fmla="*/ 1252711 w 4817326"/>
              <a:gd name="connsiteY6838" fmla="*/ 2090239 h 5111781"/>
              <a:gd name="connsiteX6839" fmla="*/ 1245168 w 4817326"/>
              <a:gd name="connsiteY6839" fmla="*/ 2084692 h 5111781"/>
              <a:gd name="connsiteX6840" fmla="*/ 1114784 w 4817326"/>
              <a:gd name="connsiteY6840" fmla="*/ 2059448 h 5111781"/>
              <a:gd name="connsiteX6841" fmla="*/ 1104760 w 4817326"/>
              <a:gd name="connsiteY6841" fmla="*/ 2057203 h 5111781"/>
              <a:gd name="connsiteX6842" fmla="*/ 1110107 w 4817326"/>
              <a:gd name="connsiteY6842" fmla="*/ 2057442 h 5111781"/>
              <a:gd name="connsiteX6843" fmla="*/ 1085479 w 4817326"/>
              <a:gd name="connsiteY6843" fmla="*/ 2051644 h 5111781"/>
              <a:gd name="connsiteX6844" fmla="*/ 1082636 w 4817326"/>
              <a:gd name="connsiteY6844" fmla="*/ 2052247 h 5111781"/>
              <a:gd name="connsiteX6845" fmla="*/ 1044465 w 4817326"/>
              <a:gd name="connsiteY6845" fmla="*/ 2043695 h 5111781"/>
              <a:gd name="connsiteX6846" fmla="*/ 1052559 w 4817326"/>
              <a:gd name="connsiteY6846" fmla="*/ 2042562 h 5111781"/>
              <a:gd name="connsiteX6847" fmla="*/ 1107899 w 4817326"/>
              <a:gd name="connsiteY6847" fmla="*/ 2038306 h 5111781"/>
              <a:gd name="connsiteX6848" fmla="*/ 1105122 w 4817326"/>
              <a:gd name="connsiteY6848" fmla="*/ 2036602 h 5111781"/>
              <a:gd name="connsiteX6849" fmla="*/ 1104262 w 4817326"/>
              <a:gd name="connsiteY6849" fmla="*/ 2036393 h 5111781"/>
              <a:gd name="connsiteX6850" fmla="*/ 1102996 w 4817326"/>
              <a:gd name="connsiteY6850" fmla="*/ 2036310 h 5111781"/>
              <a:gd name="connsiteX6851" fmla="*/ 1103595 w 4817326"/>
              <a:gd name="connsiteY6851" fmla="*/ 2036231 h 5111781"/>
              <a:gd name="connsiteX6852" fmla="*/ 1100803 w 4817326"/>
              <a:gd name="connsiteY6852" fmla="*/ 2035551 h 5111781"/>
              <a:gd name="connsiteX6853" fmla="*/ 1095085 w 4817326"/>
              <a:gd name="connsiteY6853" fmla="*/ 2034868 h 5111781"/>
              <a:gd name="connsiteX6854" fmla="*/ 1042873 w 4817326"/>
              <a:gd name="connsiteY6854" fmla="*/ 2038206 h 5111781"/>
              <a:gd name="connsiteX6855" fmla="*/ 1030218 w 4817326"/>
              <a:gd name="connsiteY6855" fmla="*/ 2040502 h 5111781"/>
              <a:gd name="connsiteX6856" fmla="*/ 988041 w 4817326"/>
              <a:gd name="connsiteY6856" fmla="*/ 2031053 h 5111781"/>
              <a:gd name="connsiteX6857" fmla="*/ 862367 w 4817326"/>
              <a:gd name="connsiteY6857" fmla="*/ 1997247 h 5111781"/>
              <a:gd name="connsiteX6858" fmla="*/ 841313 w 4817326"/>
              <a:gd name="connsiteY6858" fmla="*/ 1992475 h 5111781"/>
              <a:gd name="connsiteX6859" fmla="*/ 829167 w 4817326"/>
              <a:gd name="connsiteY6859" fmla="*/ 1990016 h 5111781"/>
              <a:gd name="connsiteX6860" fmla="*/ 829322 w 4817326"/>
              <a:gd name="connsiteY6860" fmla="*/ 1987358 h 5111781"/>
              <a:gd name="connsiteX6861" fmla="*/ 815270 w 4817326"/>
              <a:gd name="connsiteY6861" fmla="*/ 1987201 h 5111781"/>
              <a:gd name="connsiteX6862" fmla="*/ 809519 w 4817326"/>
              <a:gd name="connsiteY6862" fmla="*/ 1986037 h 5111781"/>
              <a:gd name="connsiteX6863" fmla="*/ 764968 w 4817326"/>
              <a:gd name="connsiteY6863" fmla="*/ 1968954 h 5111781"/>
              <a:gd name="connsiteX6864" fmla="*/ 777306 w 4817326"/>
              <a:gd name="connsiteY6864" fmla="*/ 1966230 h 5111781"/>
              <a:gd name="connsiteX6865" fmla="*/ 879949 w 4817326"/>
              <a:gd name="connsiteY6865" fmla="*/ 1993814 h 5111781"/>
              <a:gd name="connsiteX6866" fmla="*/ 982719 w 4817326"/>
              <a:gd name="connsiteY6866" fmla="*/ 2015537 h 5111781"/>
              <a:gd name="connsiteX6867" fmla="*/ 997240 w 4817326"/>
              <a:gd name="connsiteY6867" fmla="*/ 2009190 h 5111781"/>
              <a:gd name="connsiteX6868" fmla="*/ 1084343 w 4817326"/>
              <a:gd name="connsiteY6868" fmla="*/ 2026296 h 5111781"/>
              <a:gd name="connsiteX6869" fmla="*/ 1102050 w 4817326"/>
              <a:gd name="connsiteY6869" fmla="*/ 2017001 h 5111781"/>
              <a:gd name="connsiteX6870" fmla="*/ 1107441 w 4817326"/>
              <a:gd name="connsiteY6870" fmla="*/ 2017662 h 5111781"/>
              <a:gd name="connsiteX6871" fmla="*/ 1111959 w 4817326"/>
              <a:gd name="connsiteY6871" fmla="*/ 2019402 h 5111781"/>
              <a:gd name="connsiteX6872" fmla="*/ 1109116 w 4817326"/>
              <a:gd name="connsiteY6872" fmla="*/ 2019164 h 5111781"/>
              <a:gd name="connsiteX6873" fmla="*/ 1105484 w 4817326"/>
              <a:gd name="connsiteY6873" fmla="*/ 2019104 h 5111781"/>
              <a:gd name="connsiteX6874" fmla="*/ 1117717 w 4817326"/>
              <a:gd name="connsiteY6874" fmla="*/ 2021618 h 5111781"/>
              <a:gd name="connsiteX6875" fmla="*/ 1143499 w 4817326"/>
              <a:gd name="connsiteY6875" fmla="*/ 2018617 h 5111781"/>
              <a:gd name="connsiteX6876" fmla="*/ 1053387 w 4817326"/>
              <a:gd name="connsiteY6876" fmla="*/ 1999481 h 5111781"/>
              <a:gd name="connsiteX6877" fmla="*/ 1040532 w 4817326"/>
              <a:gd name="connsiteY6877" fmla="*/ 1985719 h 5111781"/>
              <a:gd name="connsiteX6878" fmla="*/ 961485 w 4817326"/>
              <a:gd name="connsiteY6878" fmla="*/ 1958759 h 5111781"/>
              <a:gd name="connsiteX6879" fmla="*/ 899040 w 4817326"/>
              <a:gd name="connsiteY6879" fmla="*/ 1944901 h 5111781"/>
              <a:gd name="connsiteX6880" fmla="*/ 876423 w 4817326"/>
              <a:gd name="connsiteY6880" fmla="*/ 1939833 h 5111781"/>
              <a:gd name="connsiteX6881" fmla="*/ 846107 w 4817326"/>
              <a:gd name="connsiteY6881" fmla="*/ 1928233 h 5111781"/>
              <a:gd name="connsiteX6882" fmla="*/ 846565 w 4817326"/>
              <a:gd name="connsiteY6882" fmla="*/ 1927597 h 5111781"/>
              <a:gd name="connsiteX6883" fmla="*/ 854095 w 4817326"/>
              <a:gd name="connsiteY6883" fmla="*/ 1923304 h 5111781"/>
              <a:gd name="connsiteX6884" fmla="*/ 854968 w 4817326"/>
              <a:gd name="connsiteY6884" fmla="*/ 1923008 h 5111781"/>
              <a:gd name="connsiteX6885" fmla="*/ 893567 w 4817326"/>
              <a:gd name="connsiteY6885" fmla="*/ 1931776 h 5111781"/>
              <a:gd name="connsiteX6886" fmla="*/ 959824 w 4817326"/>
              <a:gd name="connsiteY6886" fmla="*/ 1952247 h 5111781"/>
              <a:gd name="connsiteX6887" fmla="*/ 958883 w 4817326"/>
              <a:gd name="connsiteY6887" fmla="*/ 1941603 h 5111781"/>
              <a:gd name="connsiteX6888" fmla="*/ 956541 w 4817326"/>
              <a:gd name="connsiteY6888" fmla="*/ 1935484 h 5111781"/>
              <a:gd name="connsiteX6889" fmla="*/ 922360 w 4817326"/>
              <a:gd name="connsiteY6889" fmla="*/ 1923495 h 5111781"/>
              <a:gd name="connsiteX6890" fmla="*/ 898050 w 4817326"/>
              <a:gd name="connsiteY6890" fmla="*/ 1914968 h 5111781"/>
              <a:gd name="connsiteX6891" fmla="*/ 898844 w 4817326"/>
              <a:gd name="connsiteY6891" fmla="*/ 1915022 h 5111781"/>
              <a:gd name="connsiteX6892" fmla="*/ 962505 w 4817326"/>
              <a:gd name="connsiteY6892" fmla="*/ 1928022 h 5111781"/>
              <a:gd name="connsiteX6893" fmla="*/ 1037399 w 4817326"/>
              <a:gd name="connsiteY6893" fmla="*/ 1941993 h 5111781"/>
              <a:gd name="connsiteX6894" fmla="*/ 1229074 w 4817326"/>
              <a:gd name="connsiteY6894" fmla="*/ 1976836 h 5111781"/>
              <a:gd name="connsiteX6895" fmla="*/ 1241849 w 4817326"/>
              <a:gd name="connsiteY6895" fmla="*/ 1979143 h 5111781"/>
              <a:gd name="connsiteX6896" fmla="*/ 1230951 w 4817326"/>
              <a:gd name="connsiteY6896" fmla="*/ 1970383 h 5111781"/>
              <a:gd name="connsiteX6897" fmla="*/ 1227456 w 4817326"/>
              <a:gd name="connsiteY6897" fmla="*/ 1967006 h 5111781"/>
              <a:gd name="connsiteX6898" fmla="*/ 1187935 w 4817326"/>
              <a:gd name="connsiteY6898" fmla="*/ 1958551 h 5111781"/>
              <a:gd name="connsiteX6899" fmla="*/ 1085167 w 4817326"/>
              <a:gd name="connsiteY6899" fmla="*/ 1936829 h 5111781"/>
              <a:gd name="connsiteX6900" fmla="*/ 1080815 w 4817326"/>
              <a:gd name="connsiteY6900" fmla="*/ 1912664 h 5111781"/>
              <a:gd name="connsiteX6901" fmla="*/ 1035213 w 4817326"/>
              <a:gd name="connsiteY6901" fmla="*/ 1898058 h 5111781"/>
              <a:gd name="connsiteX6902" fmla="*/ 992243 w 4817326"/>
              <a:gd name="connsiteY6902" fmla="*/ 1879280 h 5111781"/>
              <a:gd name="connsiteX6903" fmla="*/ 840862 w 4817326"/>
              <a:gd name="connsiteY6903" fmla="*/ 1840924 h 5111781"/>
              <a:gd name="connsiteX6904" fmla="*/ 792574 w 4817326"/>
              <a:gd name="connsiteY6904" fmla="*/ 1829602 h 5111781"/>
              <a:gd name="connsiteX6905" fmla="*/ 819450 w 4817326"/>
              <a:gd name="connsiteY6905" fmla="*/ 1830734 h 5111781"/>
              <a:gd name="connsiteX6906" fmla="*/ 828567 w 4817326"/>
              <a:gd name="connsiteY6906" fmla="*/ 1832550 h 5111781"/>
              <a:gd name="connsiteX6907" fmla="*/ 896720 w 4817326"/>
              <a:gd name="connsiteY6907" fmla="*/ 1854164 h 5111781"/>
              <a:gd name="connsiteX6908" fmla="*/ 955845 w 4817326"/>
              <a:gd name="connsiteY6908" fmla="*/ 1865784 h 5111781"/>
              <a:gd name="connsiteX6909" fmla="*/ 976056 w 4817326"/>
              <a:gd name="connsiteY6909" fmla="*/ 1858178 h 5111781"/>
              <a:gd name="connsiteX6910" fmla="*/ 1021337 w 4817326"/>
              <a:gd name="connsiteY6910" fmla="*/ 1867471 h 5111781"/>
              <a:gd name="connsiteX6911" fmla="*/ 1057272 w 4817326"/>
              <a:gd name="connsiteY6911" fmla="*/ 1865370 h 5111781"/>
              <a:gd name="connsiteX6912" fmla="*/ 991079 w 4817326"/>
              <a:gd name="connsiteY6912" fmla="*/ 1852170 h 5111781"/>
              <a:gd name="connsiteX6913" fmla="*/ 969021 w 4817326"/>
              <a:gd name="connsiteY6913" fmla="*/ 1837299 h 5111781"/>
              <a:gd name="connsiteX6914" fmla="*/ 941968 w 4817326"/>
              <a:gd name="connsiteY6914" fmla="*/ 1835196 h 5111781"/>
              <a:gd name="connsiteX6915" fmla="*/ 920410 w 4817326"/>
              <a:gd name="connsiteY6915" fmla="*/ 1820664 h 5111781"/>
              <a:gd name="connsiteX6916" fmla="*/ 853394 w 4817326"/>
              <a:gd name="connsiteY6916" fmla="*/ 1801814 h 5111781"/>
              <a:gd name="connsiteX6917" fmla="*/ 810927 w 4817326"/>
              <a:gd name="connsiteY6917" fmla="*/ 1783374 h 5111781"/>
              <a:gd name="connsiteX6918" fmla="*/ 955844 w 4817326"/>
              <a:gd name="connsiteY6918" fmla="*/ 1818225 h 5111781"/>
              <a:gd name="connsiteX6919" fmla="*/ 1018188 w 4817326"/>
              <a:gd name="connsiteY6919" fmla="*/ 1830423 h 5111781"/>
              <a:gd name="connsiteX6920" fmla="*/ 1034080 w 4817326"/>
              <a:gd name="connsiteY6920" fmla="*/ 1832942 h 5111781"/>
              <a:gd name="connsiteX6921" fmla="*/ 1031111 w 4817326"/>
              <a:gd name="connsiteY6921" fmla="*/ 1831396 h 5111781"/>
              <a:gd name="connsiteX6922" fmla="*/ 1006547 w 4817326"/>
              <a:gd name="connsiteY6922" fmla="*/ 1818493 h 5111781"/>
              <a:gd name="connsiteX6923" fmla="*/ 967356 w 4817326"/>
              <a:gd name="connsiteY6923" fmla="*/ 1809848 h 5111781"/>
              <a:gd name="connsiteX6924" fmla="*/ 930133 w 4817326"/>
              <a:gd name="connsiteY6924" fmla="*/ 1790701 h 5111781"/>
              <a:gd name="connsiteX6925" fmla="*/ 957920 w 4817326"/>
              <a:gd name="connsiteY6925" fmla="*/ 1793298 h 5111781"/>
              <a:gd name="connsiteX6926" fmla="*/ 903253 w 4817326"/>
              <a:gd name="connsiteY6926" fmla="*/ 1766095 h 5111781"/>
              <a:gd name="connsiteX6927" fmla="*/ 790677 w 4817326"/>
              <a:gd name="connsiteY6927" fmla="*/ 1708458 h 5111781"/>
              <a:gd name="connsiteX6928" fmla="*/ 797948 w 4817326"/>
              <a:gd name="connsiteY6928" fmla="*/ 1709294 h 5111781"/>
              <a:gd name="connsiteX6929" fmla="*/ 803040 w 4817326"/>
              <a:gd name="connsiteY6929" fmla="*/ 1707327 h 5111781"/>
              <a:gd name="connsiteX6930" fmla="*/ 963013 w 4817326"/>
              <a:gd name="connsiteY6930" fmla="*/ 1780858 h 5111781"/>
              <a:gd name="connsiteX6931" fmla="*/ 947380 w 4817326"/>
              <a:gd name="connsiteY6931" fmla="*/ 1760853 h 5111781"/>
              <a:gd name="connsiteX6932" fmla="*/ 830917 w 4817326"/>
              <a:gd name="connsiteY6932" fmla="*/ 1699374 h 5111781"/>
              <a:gd name="connsiteX6933" fmla="*/ 777476 w 4817326"/>
              <a:gd name="connsiteY6933" fmla="*/ 1672615 h 5111781"/>
              <a:gd name="connsiteX6934" fmla="*/ 818391 w 4817326"/>
              <a:gd name="connsiteY6934" fmla="*/ 1675795 h 5111781"/>
              <a:gd name="connsiteX6935" fmla="*/ 863129 w 4817326"/>
              <a:gd name="connsiteY6935" fmla="*/ 1699873 h 5111781"/>
              <a:gd name="connsiteX6936" fmla="*/ 943057 w 4817326"/>
              <a:gd name="connsiteY6936" fmla="*/ 1736521 h 5111781"/>
              <a:gd name="connsiteX6937" fmla="*/ 835326 w 4817326"/>
              <a:gd name="connsiteY6937" fmla="*/ 1677111 h 5111781"/>
              <a:gd name="connsiteX6938" fmla="*/ 873228 w 4817326"/>
              <a:gd name="connsiteY6938" fmla="*/ 1680055 h 5111781"/>
              <a:gd name="connsiteX6939" fmla="*/ 887153 w 4817326"/>
              <a:gd name="connsiteY6939" fmla="*/ 1680975 h 5111781"/>
              <a:gd name="connsiteX6940" fmla="*/ 892862 w 4817326"/>
              <a:gd name="connsiteY6940" fmla="*/ 1683914 h 5111781"/>
              <a:gd name="connsiteX6941" fmla="*/ 944493 w 4817326"/>
              <a:gd name="connsiteY6941" fmla="*/ 1707688 h 5111781"/>
              <a:gd name="connsiteX6942" fmla="*/ 959947 w 4817326"/>
              <a:gd name="connsiteY6942" fmla="*/ 1715591 h 5111781"/>
              <a:gd name="connsiteX6943" fmla="*/ 952479 w 4817326"/>
              <a:gd name="connsiteY6943" fmla="*/ 1709745 h 5111781"/>
              <a:gd name="connsiteX6944" fmla="*/ 944493 w 4817326"/>
              <a:gd name="connsiteY6944" fmla="*/ 1707688 h 5111781"/>
              <a:gd name="connsiteX6945" fmla="*/ 916164 w 4817326"/>
              <a:gd name="connsiteY6945" fmla="*/ 1690112 h 5111781"/>
              <a:gd name="connsiteX6946" fmla="*/ 902604 w 4817326"/>
              <a:gd name="connsiteY6946" fmla="*/ 1681995 h 5111781"/>
              <a:gd name="connsiteX6947" fmla="*/ 915327 w 4817326"/>
              <a:gd name="connsiteY6947" fmla="*/ 1682836 h 5111781"/>
              <a:gd name="connsiteX6948" fmla="*/ 966637 w 4817326"/>
              <a:gd name="connsiteY6948" fmla="*/ 1710179 h 5111781"/>
              <a:gd name="connsiteX6949" fmla="*/ 1115205 w 4817326"/>
              <a:gd name="connsiteY6949" fmla="*/ 1785657 h 5111781"/>
              <a:gd name="connsiteX6950" fmla="*/ 1156896 w 4817326"/>
              <a:gd name="connsiteY6950" fmla="*/ 1801413 h 5111781"/>
              <a:gd name="connsiteX6951" fmla="*/ 1090061 w 4817326"/>
              <a:gd name="connsiteY6951" fmla="*/ 1765353 h 5111781"/>
              <a:gd name="connsiteX6952" fmla="*/ 1002323 w 4817326"/>
              <a:gd name="connsiteY6952" fmla="*/ 1717756 h 5111781"/>
              <a:gd name="connsiteX6953" fmla="*/ 943206 w 4817326"/>
              <a:gd name="connsiteY6953" fmla="*/ 1684678 h 5111781"/>
              <a:gd name="connsiteX6954" fmla="*/ 966344 w 4817326"/>
              <a:gd name="connsiteY6954" fmla="*/ 1686206 h 5111781"/>
              <a:gd name="connsiteX6955" fmla="*/ 975015 w 4817326"/>
              <a:gd name="connsiteY6955" fmla="*/ 1690926 h 5111781"/>
              <a:gd name="connsiteX6956" fmla="*/ 990577 w 4817326"/>
              <a:gd name="connsiteY6956" fmla="*/ 1699387 h 5111781"/>
              <a:gd name="connsiteX6957" fmla="*/ 1206991 w 4817326"/>
              <a:gd name="connsiteY6957" fmla="*/ 1817043 h 5111781"/>
              <a:gd name="connsiteX6958" fmla="*/ 1246327 w 4817326"/>
              <a:gd name="connsiteY6958" fmla="*/ 1830770 h 5111781"/>
              <a:gd name="connsiteX6959" fmla="*/ 1235185 w 4817326"/>
              <a:gd name="connsiteY6959" fmla="*/ 1824096 h 5111781"/>
              <a:gd name="connsiteX6960" fmla="*/ 1217050 w 4817326"/>
              <a:gd name="connsiteY6960" fmla="*/ 1819261 h 5111781"/>
              <a:gd name="connsiteX6961" fmla="*/ 1202608 w 4817326"/>
              <a:gd name="connsiteY6961" fmla="*/ 1813386 h 5111781"/>
              <a:gd name="connsiteX6962" fmla="*/ 1208380 w 4817326"/>
              <a:gd name="connsiteY6962" fmla="*/ 1809700 h 5111781"/>
              <a:gd name="connsiteX6963" fmla="*/ 1204244 w 4817326"/>
              <a:gd name="connsiteY6963" fmla="*/ 1807589 h 5111781"/>
              <a:gd name="connsiteX6964" fmla="*/ 1168717 w 4817326"/>
              <a:gd name="connsiteY6964" fmla="*/ 1779933 h 5111781"/>
              <a:gd name="connsiteX6965" fmla="*/ 1225936 w 4817326"/>
              <a:gd name="connsiteY6965" fmla="*/ 1810615 h 5111781"/>
              <a:gd name="connsiteX6966" fmla="*/ 1229579 w 4817326"/>
              <a:gd name="connsiteY6966" fmla="*/ 1812435 h 5111781"/>
              <a:gd name="connsiteX6967" fmla="*/ 1230156 w 4817326"/>
              <a:gd name="connsiteY6967" fmla="*/ 1812517 h 5111781"/>
              <a:gd name="connsiteX6968" fmla="*/ 1243012 w 4817326"/>
              <a:gd name="connsiteY6968" fmla="*/ 1815675 h 5111781"/>
              <a:gd name="connsiteX6969" fmla="*/ 1163490 w 4817326"/>
              <a:gd name="connsiteY6969" fmla="*/ 1768791 h 5111781"/>
              <a:gd name="connsiteX6970" fmla="*/ 1037847 w 4817326"/>
              <a:gd name="connsiteY6970" fmla="*/ 1698535 h 5111781"/>
              <a:gd name="connsiteX6971" fmla="*/ 1021915 w 4817326"/>
              <a:gd name="connsiteY6971" fmla="*/ 1691009 h 5111781"/>
              <a:gd name="connsiteX6972" fmla="*/ 1040727 w 4817326"/>
              <a:gd name="connsiteY6972" fmla="*/ 1696286 h 5111781"/>
              <a:gd name="connsiteX6973" fmla="*/ 1272203 w 4817326"/>
              <a:gd name="connsiteY6973" fmla="*/ 1814416 h 5111781"/>
              <a:gd name="connsiteX6974" fmla="*/ 1276641 w 4817326"/>
              <a:gd name="connsiteY6974" fmla="*/ 1812580 h 5111781"/>
              <a:gd name="connsiteX6975" fmla="*/ 1272203 w 4817326"/>
              <a:gd name="connsiteY6975" fmla="*/ 1814416 h 5111781"/>
              <a:gd name="connsiteX6976" fmla="*/ 1154648 w 4817326"/>
              <a:gd name="connsiteY6976" fmla="*/ 1745975 h 5111781"/>
              <a:gd name="connsiteX6977" fmla="*/ 1046030 w 4817326"/>
              <a:gd name="connsiteY6977" fmla="*/ 1688726 h 5111781"/>
              <a:gd name="connsiteX6978" fmla="*/ 1069919 w 4817326"/>
              <a:gd name="connsiteY6978" fmla="*/ 1688987 h 5111781"/>
              <a:gd name="connsiteX6979" fmla="*/ 1147407 w 4817326"/>
              <a:gd name="connsiteY6979" fmla="*/ 1728919 h 5111781"/>
              <a:gd name="connsiteX6980" fmla="*/ 1171847 w 4817326"/>
              <a:gd name="connsiteY6980" fmla="*/ 1741397 h 5111781"/>
              <a:gd name="connsiteX6981" fmla="*/ 1180668 w 4817326"/>
              <a:gd name="connsiteY6981" fmla="*/ 1746747 h 5111781"/>
              <a:gd name="connsiteX6982" fmla="*/ 1189488 w 4817326"/>
              <a:gd name="connsiteY6982" fmla="*/ 1752100 h 5111781"/>
              <a:gd name="connsiteX6983" fmla="*/ 1184634 w 4817326"/>
              <a:gd name="connsiteY6983" fmla="*/ 1746630 h 5111781"/>
              <a:gd name="connsiteX6984" fmla="*/ 1180668 w 4817326"/>
              <a:gd name="connsiteY6984" fmla="*/ 1746747 h 5111781"/>
              <a:gd name="connsiteX6985" fmla="*/ 1175813 w 4817326"/>
              <a:gd name="connsiteY6985" fmla="*/ 1741277 h 5111781"/>
              <a:gd name="connsiteX6986" fmla="*/ 1171847 w 4817326"/>
              <a:gd name="connsiteY6986" fmla="*/ 1741397 h 5111781"/>
              <a:gd name="connsiteX6987" fmla="*/ 1159362 w 4817326"/>
              <a:gd name="connsiteY6987" fmla="*/ 1732223 h 5111781"/>
              <a:gd name="connsiteX6988" fmla="*/ 1147407 w 4817326"/>
              <a:gd name="connsiteY6988" fmla="*/ 1728919 h 5111781"/>
              <a:gd name="connsiteX6989" fmla="*/ 1077595 w 4817326"/>
              <a:gd name="connsiteY6989" fmla="*/ 1689070 h 5111781"/>
              <a:gd name="connsiteX6990" fmla="*/ 1107102 w 4817326"/>
              <a:gd name="connsiteY6990" fmla="*/ 1689392 h 5111781"/>
              <a:gd name="connsiteX6991" fmla="*/ 1066709 w 4817326"/>
              <a:gd name="connsiteY6991" fmla="*/ 1682857 h 5111781"/>
              <a:gd name="connsiteX6992" fmla="*/ 1054596 w 4817326"/>
              <a:gd name="connsiteY6992" fmla="*/ 1675942 h 5111781"/>
              <a:gd name="connsiteX6993" fmla="*/ 953244 w 4817326"/>
              <a:gd name="connsiteY6993" fmla="*/ 1620940 h 5111781"/>
              <a:gd name="connsiteX6994" fmla="*/ 860002 w 4817326"/>
              <a:gd name="connsiteY6994" fmla="*/ 1575931 h 5111781"/>
              <a:gd name="connsiteX6995" fmla="*/ 892183 w 4817326"/>
              <a:gd name="connsiteY6995" fmla="*/ 1571268 h 5111781"/>
              <a:gd name="connsiteX6996" fmla="*/ 899673 w 4817326"/>
              <a:gd name="connsiteY6996" fmla="*/ 1573135 h 5111781"/>
              <a:gd name="connsiteX6997" fmla="*/ 961233 w 4817326"/>
              <a:gd name="connsiteY6997" fmla="*/ 1583796 h 5111781"/>
              <a:gd name="connsiteX6998" fmla="*/ 975441 w 4817326"/>
              <a:gd name="connsiteY6998" fmla="*/ 1585981 h 5111781"/>
              <a:gd name="connsiteX6999" fmla="*/ 974750 w 4817326"/>
              <a:gd name="connsiteY6999" fmla="*/ 1585510 h 5111781"/>
              <a:gd name="connsiteX7000" fmla="*/ 943252 w 4817326"/>
              <a:gd name="connsiteY7000" fmla="*/ 1569444 h 5111781"/>
              <a:gd name="connsiteX7001" fmla="*/ 934942 w 4817326"/>
              <a:gd name="connsiteY7001" fmla="*/ 1564640 h 5111781"/>
              <a:gd name="connsiteX7002" fmla="*/ 940088 w 4817326"/>
              <a:gd name="connsiteY7002" fmla="*/ 1561898 h 5111781"/>
              <a:gd name="connsiteX7003" fmla="*/ 929630 w 4817326"/>
              <a:gd name="connsiteY7003" fmla="*/ 1558721 h 5111781"/>
              <a:gd name="connsiteX7004" fmla="*/ 923367 w 4817326"/>
              <a:gd name="connsiteY7004" fmla="*/ 1557949 h 5111781"/>
              <a:gd name="connsiteX7005" fmla="*/ 908707 w 4817326"/>
              <a:gd name="connsiteY7005" fmla="*/ 1549475 h 5111781"/>
              <a:gd name="connsiteX7006" fmla="*/ 908516 w 4817326"/>
              <a:gd name="connsiteY7006" fmla="*/ 1549038 h 5111781"/>
              <a:gd name="connsiteX7007" fmla="*/ 915737 w 4817326"/>
              <a:gd name="connsiteY7007" fmla="*/ 1548043 h 5111781"/>
              <a:gd name="connsiteX7008" fmla="*/ 919726 w 4817326"/>
              <a:gd name="connsiteY7008" fmla="*/ 1549727 h 5111781"/>
              <a:gd name="connsiteX7009" fmla="*/ 949604 w 4817326"/>
              <a:gd name="connsiteY7009" fmla="*/ 1565205 h 5111781"/>
              <a:gd name="connsiteX7010" fmla="*/ 981425 w 4817326"/>
              <a:gd name="connsiteY7010" fmla="*/ 1582227 h 5111781"/>
              <a:gd name="connsiteX7011" fmla="*/ 995641 w 4817326"/>
              <a:gd name="connsiteY7011" fmla="*/ 1589087 h 5111781"/>
              <a:gd name="connsiteX7012" fmla="*/ 1047759 w 4817326"/>
              <a:gd name="connsiteY7012" fmla="*/ 1597103 h 5111781"/>
              <a:gd name="connsiteX7013" fmla="*/ 1047776 w 4817326"/>
              <a:gd name="connsiteY7013" fmla="*/ 1592887 h 5111781"/>
              <a:gd name="connsiteX7014" fmla="*/ 1052844 w 4817326"/>
              <a:gd name="connsiteY7014" fmla="*/ 1595956 h 5111781"/>
              <a:gd name="connsiteX7015" fmla="*/ 1064544 w 4817326"/>
              <a:gd name="connsiteY7015" fmla="*/ 1599684 h 5111781"/>
              <a:gd name="connsiteX7016" fmla="*/ 1103498 w 4817326"/>
              <a:gd name="connsiteY7016" fmla="*/ 1605675 h 5111781"/>
              <a:gd name="connsiteX7017" fmla="*/ 1091161 w 4817326"/>
              <a:gd name="connsiteY7017" fmla="*/ 1598939 h 5111781"/>
              <a:gd name="connsiteX7018" fmla="*/ 1095654 w 4817326"/>
              <a:gd name="connsiteY7018" fmla="*/ 1590216 h 5111781"/>
              <a:gd name="connsiteX7019" fmla="*/ 1056645 w 4817326"/>
              <a:gd name="connsiteY7019" fmla="*/ 1579325 h 5111781"/>
              <a:gd name="connsiteX7020" fmla="*/ 1098264 w 4817326"/>
              <a:gd name="connsiteY7020" fmla="*/ 1584507 h 5111781"/>
              <a:gd name="connsiteX7021" fmla="*/ 1079843 w 4817326"/>
              <a:gd name="connsiteY7021" fmla="*/ 1572582 h 5111781"/>
              <a:gd name="connsiteX7022" fmla="*/ 1072300 w 4817326"/>
              <a:gd name="connsiteY7022" fmla="*/ 1567035 h 5111781"/>
              <a:gd name="connsiteX7023" fmla="*/ 950439 w 4817326"/>
              <a:gd name="connsiteY7023" fmla="*/ 1543442 h 5111781"/>
              <a:gd name="connsiteX7024" fmla="*/ 953622 w 4817326"/>
              <a:gd name="connsiteY7024" fmla="*/ 1543182 h 5111781"/>
              <a:gd name="connsiteX7025" fmla="*/ 976833 w 4817326"/>
              <a:gd name="connsiteY7025" fmla="*/ 1536615 h 5111781"/>
              <a:gd name="connsiteX7026" fmla="*/ 959106 w 4817326"/>
              <a:gd name="connsiteY7026" fmla="*/ 1535784 h 5111781"/>
              <a:gd name="connsiteX7027" fmla="*/ 930342 w 4817326"/>
              <a:gd name="connsiteY7027" fmla="*/ 1539199 h 5111781"/>
              <a:gd name="connsiteX7028" fmla="*/ 815174 w 4817326"/>
              <a:gd name="connsiteY7028" fmla="*/ 1513397 h 5111781"/>
              <a:gd name="connsiteX7029" fmla="*/ 706588 w 4817326"/>
              <a:gd name="connsiteY7029" fmla="*/ 1484186 h 5111781"/>
              <a:gd name="connsiteX7030" fmla="*/ 725436 w 4817326"/>
              <a:gd name="connsiteY7030" fmla="*/ 1480818 h 5111781"/>
              <a:gd name="connsiteX7031" fmla="*/ 759885 w 4817326"/>
              <a:gd name="connsiteY7031" fmla="*/ 1489566 h 5111781"/>
              <a:gd name="connsiteX7032" fmla="*/ 809852 w 4817326"/>
              <a:gd name="connsiteY7032" fmla="*/ 1497880 h 5111781"/>
              <a:gd name="connsiteX7033" fmla="*/ 824373 w 4817326"/>
              <a:gd name="connsiteY7033" fmla="*/ 1491533 h 5111781"/>
              <a:gd name="connsiteX7034" fmla="*/ 866918 w 4817326"/>
              <a:gd name="connsiteY7034" fmla="*/ 1501317 h 5111781"/>
              <a:gd name="connsiteX7035" fmla="*/ 874216 w 4817326"/>
              <a:gd name="connsiteY7035" fmla="*/ 1502939 h 5111781"/>
              <a:gd name="connsiteX7036" fmla="*/ 924253 w 4817326"/>
              <a:gd name="connsiteY7036" fmla="*/ 1516543 h 5111781"/>
              <a:gd name="connsiteX7037" fmla="*/ 982800 w 4817326"/>
              <a:gd name="connsiteY7037" fmla="*/ 1529955 h 5111781"/>
              <a:gd name="connsiteX7038" fmla="*/ 916473 w 4817326"/>
              <a:gd name="connsiteY7038" fmla="*/ 1506862 h 5111781"/>
              <a:gd name="connsiteX7039" fmla="*/ 923948 w 4817326"/>
              <a:gd name="connsiteY7039" fmla="*/ 1504202 h 5111781"/>
              <a:gd name="connsiteX7040" fmla="*/ 929183 w 4817326"/>
              <a:gd name="connsiteY7040" fmla="*/ 1499344 h 5111781"/>
              <a:gd name="connsiteX7041" fmla="*/ 934573 w 4817326"/>
              <a:gd name="connsiteY7041" fmla="*/ 1500006 h 5111781"/>
              <a:gd name="connsiteX7042" fmla="*/ 939092 w 4817326"/>
              <a:gd name="connsiteY7042" fmla="*/ 1501745 h 5111781"/>
              <a:gd name="connsiteX7043" fmla="*/ 936250 w 4817326"/>
              <a:gd name="connsiteY7043" fmla="*/ 1501507 h 5111781"/>
              <a:gd name="connsiteX7044" fmla="*/ 932618 w 4817326"/>
              <a:gd name="connsiteY7044" fmla="*/ 1501447 h 5111781"/>
              <a:gd name="connsiteX7045" fmla="*/ 944850 w 4817326"/>
              <a:gd name="connsiteY7045" fmla="*/ 1503961 h 5111781"/>
              <a:gd name="connsiteX7046" fmla="*/ 970632 w 4817326"/>
              <a:gd name="connsiteY7046" fmla="*/ 1500959 h 5111781"/>
              <a:gd name="connsiteX7047" fmla="*/ 908349 w 4817326"/>
              <a:gd name="connsiteY7047" fmla="*/ 1489665 h 5111781"/>
              <a:gd name="connsiteX7048" fmla="*/ 906459 w 4817326"/>
              <a:gd name="connsiteY7048" fmla="*/ 1489132 h 5111781"/>
              <a:gd name="connsiteX7049" fmla="*/ 923287 w 4817326"/>
              <a:gd name="connsiteY7049" fmla="*/ 1486292 h 5111781"/>
              <a:gd name="connsiteX7050" fmla="*/ 959718 w 4817326"/>
              <a:gd name="connsiteY7050" fmla="*/ 1478137 h 5111781"/>
              <a:gd name="connsiteX7051" fmla="*/ 1026415 w 4817326"/>
              <a:gd name="connsiteY7051" fmla="*/ 1470623 h 5111781"/>
              <a:gd name="connsiteX7052" fmla="*/ 1110895 w 4817326"/>
              <a:gd name="connsiteY7052" fmla="*/ 1483272 h 5111781"/>
              <a:gd name="connsiteX7053" fmla="*/ 1450154 w 4817326"/>
              <a:gd name="connsiteY7053" fmla="*/ 1517299 h 5111781"/>
              <a:gd name="connsiteX7054" fmla="*/ 1718164 w 4817326"/>
              <a:gd name="connsiteY7054" fmla="*/ 1491451 h 5111781"/>
              <a:gd name="connsiteX7055" fmla="*/ 1718368 w 4817326"/>
              <a:gd name="connsiteY7055" fmla="*/ 1491334 h 5111781"/>
              <a:gd name="connsiteX7056" fmla="*/ 1715852 w 4817326"/>
              <a:gd name="connsiteY7056" fmla="*/ 1491029 h 5111781"/>
              <a:gd name="connsiteX7057" fmla="*/ 938773 w 4817326"/>
              <a:gd name="connsiteY7057" fmla="*/ 1401513 h 5111781"/>
              <a:gd name="connsiteX7058" fmla="*/ 925087 w 4817326"/>
              <a:gd name="connsiteY7058" fmla="*/ 1399368 h 5111781"/>
              <a:gd name="connsiteX7059" fmla="*/ 930179 w 4817326"/>
              <a:gd name="connsiteY7059" fmla="*/ 1398044 h 5111781"/>
              <a:gd name="connsiteX7060" fmla="*/ 938269 w 4817326"/>
              <a:gd name="connsiteY7060" fmla="*/ 1395417 h 5111781"/>
              <a:gd name="connsiteX7061" fmla="*/ 1057899 w 4817326"/>
              <a:gd name="connsiteY7061" fmla="*/ 1410948 h 5111781"/>
              <a:gd name="connsiteX7062" fmla="*/ 1124682 w 4817326"/>
              <a:gd name="connsiteY7062" fmla="*/ 1417643 h 5111781"/>
              <a:gd name="connsiteX7063" fmla="*/ 1187217 w 4817326"/>
              <a:gd name="connsiteY7063" fmla="*/ 1411429 h 5111781"/>
              <a:gd name="connsiteX7064" fmla="*/ 1184318 w 4817326"/>
              <a:gd name="connsiteY7064" fmla="*/ 1410862 h 5111781"/>
              <a:gd name="connsiteX7065" fmla="*/ 1181255 w 4817326"/>
              <a:gd name="connsiteY7065" fmla="*/ 1407645 h 5111781"/>
              <a:gd name="connsiteX7066" fmla="*/ 1211755 w 4817326"/>
              <a:gd name="connsiteY7066" fmla="*/ 1412119 h 5111781"/>
              <a:gd name="connsiteX7067" fmla="*/ 1314281 w 4817326"/>
              <a:gd name="connsiteY7067" fmla="*/ 1423418 h 5111781"/>
              <a:gd name="connsiteX7068" fmla="*/ 1281437 w 4817326"/>
              <a:gd name="connsiteY7068" fmla="*/ 1425648 h 5111781"/>
              <a:gd name="connsiteX7069" fmla="*/ 1259526 w 4817326"/>
              <a:gd name="connsiteY7069" fmla="*/ 1424359 h 5111781"/>
              <a:gd name="connsiteX7070" fmla="*/ 1267088 w 4817326"/>
              <a:gd name="connsiteY7070" fmla="*/ 1422816 h 5111781"/>
              <a:gd name="connsiteX7071" fmla="*/ 1270895 w 4817326"/>
              <a:gd name="connsiteY7071" fmla="*/ 1420670 h 5111781"/>
              <a:gd name="connsiteX7072" fmla="*/ 1255967 w 4817326"/>
              <a:gd name="connsiteY7072" fmla="*/ 1419115 h 5111781"/>
              <a:gd name="connsiteX7073" fmla="*/ 1216796 w 4817326"/>
              <a:gd name="connsiteY7073" fmla="*/ 1417221 h 5111781"/>
              <a:gd name="connsiteX7074" fmla="*/ 1214595 w 4817326"/>
              <a:gd name="connsiteY7074" fmla="*/ 1416790 h 5111781"/>
              <a:gd name="connsiteX7075" fmla="*/ 1162098 w 4817326"/>
              <a:gd name="connsiteY7075" fmla="*/ 1421395 h 5111781"/>
              <a:gd name="connsiteX7076" fmla="*/ 1175291 w 4817326"/>
              <a:gd name="connsiteY7076" fmla="*/ 1422717 h 5111781"/>
              <a:gd name="connsiteX7077" fmla="*/ 1293311 w 4817326"/>
              <a:gd name="connsiteY7077" fmla="*/ 1429517 h 5111781"/>
              <a:gd name="connsiteX7078" fmla="*/ 1312828 w 4817326"/>
              <a:gd name="connsiteY7078" fmla="*/ 1431425 h 5111781"/>
              <a:gd name="connsiteX7079" fmla="*/ 1339606 w 4817326"/>
              <a:gd name="connsiteY7079" fmla="*/ 1434668 h 5111781"/>
              <a:gd name="connsiteX7080" fmla="*/ 1340059 w 4817326"/>
              <a:gd name="connsiteY7080" fmla="*/ 1431097 h 5111781"/>
              <a:gd name="connsiteX7081" fmla="*/ 1342915 w 4817326"/>
              <a:gd name="connsiteY7081" fmla="*/ 1433516 h 5111781"/>
              <a:gd name="connsiteX7082" fmla="*/ 1343400 w 4817326"/>
              <a:gd name="connsiteY7082" fmla="*/ 1435047 h 5111781"/>
              <a:gd name="connsiteX7083" fmla="*/ 1369964 w 4817326"/>
              <a:gd name="connsiteY7083" fmla="*/ 1436651 h 5111781"/>
              <a:gd name="connsiteX7084" fmla="*/ 1379922 w 4817326"/>
              <a:gd name="connsiteY7084" fmla="*/ 1435704 h 5111781"/>
              <a:gd name="connsiteX7085" fmla="*/ 1381236 w 4817326"/>
              <a:gd name="connsiteY7085" fmla="*/ 1435048 h 5111781"/>
              <a:gd name="connsiteX7086" fmla="*/ 1359628 w 4817326"/>
              <a:gd name="connsiteY7086" fmla="*/ 1434692 h 5111781"/>
              <a:gd name="connsiteX7087" fmla="*/ 1384053 w 4817326"/>
              <a:gd name="connsiteY7087" fmla="*/ 1431904 h 5111781"/>
              <a:gd name="connsiteX7088" fmla="*/ 1382926 w 4817326"/>
              <a:gd name="connsiteY7088" fmla="*/ 1430984 h 5111781"/>
              <a:gd name="connsiteX7089" fmla="*/ 1394844 w 4817326"/>
              <a:gd name="connsiteY7089" fmla="*/ 1432297 h 5111781"/>
              <a:gd name="connsiteX7090" fmla="*/ 1540492 w 4817326"/>
              <a:gd name="connsiteY7090" fmla="*/ 1427383 h 5111781"/>
              <a:gd name="connsiteX7091" fmla="*/ 1540605 w 4817326"/>
              <a:gd name="connsiteY7091" fmla="*/ 1427341 h 5111781"/>
              <a:gd name="connsiteX7092" fmla="*/ 1539246 w 4817326"/>
              <a:gd name="connsiteY7092" fmla="*/ 1427171 h 5111781"/>
              <a:gd name="connsiteX7093" fmla="*/ 1121075 w 4817326"/>
              <a:gd name="connsiteY7093" fmla="*/ 1376492 h 5111781"/>
              <a:gd name="connsiteX7094" fmla="*/ 1127984 w 4817326"/>
              <a:gd name="connsiteY7094" fmla="*/ 1376808 h 5111781"/>
              <a:gd name="connsiteX7095" fmla="*/ 1143003 w 4817326"/>
              <a:gd name="connsiteY7095" fmla="*/ 1368620 h 5111781"/>
              <a:gd name="connsiteX7096" fmla="*/ 1218865 w 4817326"/>
              <a:gd name="connsiteY7096" fmla="*/ 1367984 h 5111781"/>
              <a:gd name="connsiteX7097" fmla="*/ 1276666 w 4817326"/>
              <a:gd name="connsiteY7097" fmla="*/ 1373896 h 5111781"/>
              <a:gd name="connsiteX7098" fmla="*/ 1276747 w 4817326"/>
              <a:gd name="connsiteY7098" fmla="*/ 1373904 h 5111781"/>
              <a:gd name="connsiteX7099" fmla="*/ 1289733 w 4817326"/>
              <a:gd name="connsiteY7099" fmla="*/ 1369944 h 5111781"/>
              <a:gd name="connsiteX7100" fmla="*/ 1317166 w 4817326"/>
              <a:gd name="connsiteY7100" fmla="*/ 1364425 h 5111781"/>
              <a:gd name="connsiteX7101" fmla="*/ 1315038 w 4817326"/>
              <a:gd name="connsiteY7101" fmla="*/ 1362640 h 5111781"/>
              <a:gd name="connsiteX7102" fmla="*/ 1309747 w 4817326"/>
              <a:gd name="connsiteY7102" fmla="*/ 1359159 h 5111781"/>
              <a:gd name="connsiteX7103" fmla="*/ 1274604 w 4817326"/>
              <a:gd name="connsiteY7103" fmla="*/ 1354712 h 5111781"/>
              <a:gd name="connsiteX7104" fmla="*/ 1269754 w 4817326"/>
              <a:gd name="connsiteY7104" fmla="*/ 1353742 h 5111781"/>
              <a:gd name="connsiteX7105" fmla="*/ 1271301 w 4817326"/>
              <a:gd name="connsiteY7105" fmla="*/ 1353407 h 5111781"/>
              <a:gd name="connsiteX7106" fmla="*/ 1271703 w 4817326"/>
              <a:gd name="connsiteY7106" fmla="*/ 1351599 h 5111781"/>
              <a:gd name="connsiteX7107" fmla="*/ 1278099 w 4817326"/>
              <a:gd name="connsiteY7107" fmla="*/ 1351409 h 5111781"/>
              <a:gd name="connsiteX7108" fmla="*/ 1246178 w 4817326"/>
              <a:gd name="connsiteY7108" fmla="*/ 1343062 h 5111781"/>
              <a:gd name="connsiteX7109" fmla="*/ 1243838 w 4817326"/>
              <a:gd name="connsiteY7109" fmla="*/ 1342836 h 5111781"/>
              <a:gd name="connsiteX7110" fmla="*/ 1232127 w 4817326"/>
              <a:gd name="connsiteY7110" fmla="*/ 1340386 h 5111781"/>
              <a:gd name="connsiteX7111" fmla="*/ 1158793 w 4817326"/>
              <a:gd name="connsiteY7111" fmla="*/ 1330192 h 5111781"/>
              <a:gd name="connsiteX7112" fmla="*/ 1000739 w 4817326"/>
              <a:gd name="connsiteY7112" fmla="*/ 1305086 h 5111781"/>
              <a:gd name="connsiteX7113" fmla="*/ 1013495 w 4817326"/>
              <a:gd name="connsiteY7113" fmla="*/ 1301916 h 5111781"/>
              <a:gd name="connsiteX7114" fmla="*/ 1023689 w 4817326"/>
              <a:gd name="connsiteY7114" fmla="*/ 1303037 h 5111781"/>
              <a:gd name="connsiteX7115" fmla="*/ 1045712 w 4817326"/>
              <a:gd name="connsiteY7115" fmla="*/ 1306329 h 5111781"/>
              <a:gd name="connsiteX7116" fmla="*/ 1048800 w 4817326"/>
              <a:gd name="connsiteY7116" fmla="*/ 1306846 h 5111781"/>
              <a:gd name="connsiteX7117" fmla="*/ 1054823 w 4817326"/>
              <a:gd name="connsiteY7117" fmla="*/ 1309795 h 5111781"/>
              <a:gd name="connsiteX7118" fmla="*/ 1073458 w 4817326"/>
              <a:gd name="connsiteY7118" fmla="*/ 1313113 h 5111781"/>
              <a:gd name="connsiteX7119" fmla="*/ 1068495 w 4817326"/>
              <a:gd name="connsiteY7119" fmla="*/ 1310141 h 5111781"/>
              <a:gd name="connsiteX7120" fmla="*/ 1073405 w 4817326"/>
              <a:gd name="connsiteY7120" fmla="*/ 1310962 h 5111781"/>
              <a:gd name="connsiteX7121" fmla="*/ 1118505 w 4817326"/>
              <a:gd name="connsiteY7121" fmla="*/ 1313702 h 5111781"/>
              <a:gd name="connsiteX7122" fmla="*/ 1123051 w 4817326"/>
              <a:gd name="connsiteY7122" fmla="*/ 1305872 h 5111781"/>
              <a:gd name="connsiteX7123" fmla="*/ 1127994 w 4817326"/>
              <a:gd name="connsiteY7123" fmla="*/ 1296369 h 5111781"/>
              <a:gd name="connsiteX7124" fmla="*/ 1138043 w 4817326"/>
              <a:gd name="connsiteY7124" fmla="*/ 1297941 h 5111781"/>
              <a:gd name="connsiteX7125" fmla="*/ 1223160 w 4817326"/>
              <a:gd name="connsiteY7125" fmla="*/ 1306895 h 5111781"/>
              <a:gd name="connsiteX7126" fmla="*/ 1229114 w 4817326"/>
              <a:gd name="connsiteY7126" fmla="*/ 1296491 h 5111781"/>
              <a:gd name="connsiteX7127" fmla="*/ 1203724 w 4817326"/>
              <a:gd name="connsiteY7127" fmla="*/ 1291710 h 5111781"/>
              <a:gd name="connsiteX7128" fmla="*/ 1215079 w 4817326"/>
              <a:gd name="connsiteY7128" fmla="*/ 1290665 h 5111781"/>
              <a:gd name="connsiteX7129" fmla="*/ 1228444 w 4817326"/>
              <a:gd name="connsiteY7129" fmla="*/ 1291726 h 5111781"/>
              <a:gd name="connsiteX7130" fmla="*/ 1227886 w 4817326"/>
              <a:gd name="connsiteY7130" fmla="*/ 1291482 h 5111781"/>
              <a:gd name="connsiteX7131" fmla="*/ 1226803 w 4817326"/>
              <a:gd name="connsiteY7131" fmla="*/ 1289748 h 5111781"/>
              <a:gd name="connsiteX7132" fmla="*/ 1236199 w 4817326"/>
              <a:gd name="connsiteY7132" fmla="*/ 1287097 h 5111781"/>
              <a:gd name="connsiteX7133" fmla="*/ 1246134 w 4817326"/>
              <a:gd name="connsiteY7133" fmla="*/ 1286667 h 5111781"/>
              <a:gd name="connsiteX7134" fmla="*/ 1241505 w 4817326"/>
              <a:gd name="connsiteY7134" fmla="*/ 1283603 h 5111781"/>
              <a:gd name="connsiteX7135" fmla="*/ 1235069 w 4817326"/>
              <a:gd name="connsiteY7135" fmla="*/ 1277101 h 5111781"/>
              <a:gd name="connsiteX7136" fmla="*/ 1193373 w 4817326"/>
              <a:gd name="connsiteY7136" fmla="*/ 1272163 h 5111781"/>
              <a:gd name="connsiteX7137" fmla="*/ 1162994 w 4817326"/>
              <a:gd name="connsiteY7137" fmla="*/ 1260072 h 5111781"/>
              <a:gd name="connsiteX7138" fmla="*/ 1223837 w 4817326"/>
              <a:gd name="connsiteY7138" fmla="*/ 1267625 h 5111781"/>
              <a:gd name="connsiteX7139" fmla="*/ 1247108 w 4817326"/>
              <a:gd name="connsiteY7139" fmla="*/ 1261113 h 5111781"/>
              <a:gd name="connsiteX7140" fmla="*/ 1271033 w 4817326"/>
              <a:gd name="connsiteY7140" fmla="*/ 1267038 h 5111781"/>
              <a:gd name="connsiteX7141" fmla="*/ 1272273 w 4817326"/>
              <a:gd name="connsiteY7141" fmla="*/ 1266691 h 5111781"/>
              <a:gd name="connsiteX7142" fmla="*/ 1267105 w 4817326"/>
              <a:gd name="connsiteY7142" fmla="*/ 1265890 h 5111781"/>
              <a:gd name="connsiteX7143" fmla="*/ 1265707 w 4817326"/>
              <a:gd name="connsiteY7143" fmla="*/ 1258271 h 5111781"/>
              <a:gd name="connsiteX7144" fmla="*/ 1320395 w 4817326"/>
              <a:gd name="connsiteY7144" fmla="*/ 1258910 h 5111781"/>
              <a:gd name="connsiteX7145" fmla="*/ 1320725 w 4817326"/>
              <a:gd name="connsiteY7145" fmla="*/ 1253836 h 5111781"/>
              <a:gd name="connsiteX7146" fmla="*/ 1320868 w 4817326"/>
              <a:gd name="connsiteY7146" fmla="*/ 1252297 h 5111781"/>
              <a:gd name="connsiteX7147" fmla="*/ 1296537 w 4817326"/>
              <a:gd name="connsiteY7147" fmla="*/ 1251102 h 5111781"/>
              <a:gd name="connsiteX7148" fmla="*/ 1292257 w 4817326"/>
              <a:gd name="connsiteY7148" fmla="*/ 1250752 h 5111781"/>
              <a:gd name="connsiteX7149" fmla="*/ 1298347 w 4817326"/>
              <a:gd name="connsiteY7149" fmla="*/ 1242429 h 5111781"/>
              <a:gd name="connsiteX7150" fmla="*/ 1305301 w 4817326"/>
              <a:gd name="connsiteY7150" fmla="*/ 1240305 h 5111781"/>
              <a:gd name="connsiteX7151" fmla="*/ 1301776 w 4817326"/>
              <a:gd name="connsiteY7151" fmla="*/ 1237742 h 5111781"/>
              <a:gd name="connsiteX7152" fmla="*/ 1304955 w 4817326"/>
              <a:gd name="connsiteY7152" fmla="*/ 1233399 h 5111781"/>
              <a:gd name="connsiteX7153" fmla="*/ 1314962 w 4817326"/>
              <a:gd name="connsiteY7153" fmla="*/ 1220840 h 5111781"/>
              <a:gd name="connsiteX7154" fmla="*/ 1477200 w 4817326"/>
              <a:gd name="connsiteY7154" fmla="*/ 1237611 h 5111781"/>
              <a:gd name="connsiteX7155" fmla="*/ 1648942 w 4817326"/>
              <a:gd name="connsiteY7155" fmla="*/ 1254959 h 5111781"/>
              <a:gd name="connsiteX7156" fmla="*/ 1650739 w 4817326"/>
              <a:gd name="connsiteY7156" fmla="*/ 1252834 h 5111781"/>
              <a:gd name="connsiteX7157" fmla="*/ 1656350 w 4817326"/>
              <a:gd name="connsiteY7157" fmla="*/ 1245248 h 5111781"/>
              <a:gd name="connsiteX7158" fmla="*/ 1549128 w 4817326"/>
              <a:gd name="connsiteY7158" fmla="*/ 1231073 h 5111781"/>
              <a:gd name="connsiteX7159" fmla="*/ 1403599 w 4817326"/>
              <a:gd name="connsiteY7159" fmla="*/ 1212745 h 5111781"/>
              <a:gd name="connsiteX7160" fmla="*/ 1261444 w 4817326"/>
              <a:gd name="connsiteY7160" fmla="*/ 1193419 h 5111781"/>
              <a:gd name="connsiteX7161" fmla="*/ 1310656 w 4817326"/>
              <a:gd name="connsiteY7161" fmla="*/ 1184422 h 5111781"/>
              <a:gd name="connsiteX7162" fmla="*/ 1342331 w 4817326"/>
              <a:gd name="connsiteY7162" fmla="*/ 1183030 h 5111781"/>
              <a:gd name="connsiteX7163" fmla="*/ 1339829 w 4817326"/>
              <a:gd name="connsiteY7163" fmla="*/ 1179163 h 5111781"/>
              <a:gd name="connsiteX7164" fmla="*/ 1339652 w 4817326"/>
              <a:gd name="connsiteY7164" fmla="*/ 1179121 h 5111781"/>
              <a:gd name="connsiteX7165" fmla="*/ 1342221 w 4817326"/>
              <a:gd name="connsiteY7165" fmla="*/ 1178651 h 5111781"/>
              <a:gd name="connsiteX7166" fmla="*/ 1403597 w 4817326"/>
              <a:gd name="connsiteY7166" fmla="*/ 1169646 h 5111781"/>
              <a:gd name="connsiteX7167" fmla="*/ 1403366 w 4817326"/>
              <a:gd name="connsiteY7167" fmla="*/ 1168563 h 5111781"/>
              <a:gd name="connsiteX7168" fmla="*/ 1403334 w 4817326"/>
              <a:gd name="connsiteY7168" fmla="*/ 1168430 h 5111781"/>
              <a:gd name="connsiteX7169" fmla="*/ 1377710 w 4817326"/>
              <a:gd name="connsiteY7169" fmla="*/ 1172918 h 5111781"/>
              <a:gd name="connsiteX7170" fmla="*/ 1298317 w 4817326"/>
              <a:gd name="connsiteY7170" fmla="*/ 1181653 h 5111781"/>
              <a:gd name="connsiteX7171" fmla="*/ 1331850 w 4817326"/>
              <a:gd name="connsiteY7171" fmla="*/ 1174713 h 5111781"/>
              <a:gd name="connsiteX7172" fmla="*/ 1325065 w 4817326"/>
              <a:gd name="connsiteY7172" fmla="*/ 1175710 h 5111781"/>
              <a:gd name="connsiteX7173" fmla="*/ 1318353 w 4817326"/>
              <a:gd name="connsiteY7173" fmla="*/ 1174139 h 5111781"/>
              <a:gd name="connsiteX7174" fmla="*/ 1307404 w 4817326"/>
              <a:gd name="connsiteY7174" fmla="*/ 1168226 h 5111781"/>
              <a:gd name="connsiteX7175" fmla="*/ 1379378 w 4817326"/>
              <a:gd name="connsiteY7175" fmla="*/ 1165074 h 5111781"/>
              <a:gd name="connsiteX7176" fmla="*/ 1387536 w 4817326"/>
              <a:gd name="connsiteY7176" fmla="*/ 1164458 h 5111781"/>
              <a:gd name="connsiteX7177" fmla="*/ 1392669 w 4817326"/>
              <a:gd name="connsiteY7177" fmla="*/ 1163610 h 5111781"/>
              <a:gd name="connsiteX7178" fmla="*/ 1395528 w 4817326"/>
              <a:gd name="connsiteY7178" fmla="*/ 1161903 h 5111781"/>
              <a:gd name="connsiteX7179" fmla="*/ 1387160 w 4817326"/>
              <a:gd name="connsiteY7179" fmla="*/ 1157865 h 5111781"/>
              <a:gd name="connsiteX7180" fmla="*/ 1369222 w 4817326"/>
              <a:gd name="connsiteY7180" fmla="*/ 1155994 h 5111781"/>
              <a:gd name="connsiteX7181" fmla="*/ 1344856 w 4817326"/>
              <a:gd name="connsiteY7181" fmla="*/ 1152673 h 5111781"/>
              <a:gd name="connsiteX7182" fmla="*/ 1331291 w 4817326"/>
              <a:gd name="connsiteY7182" fmla="*/ 1154997 h 5111781"/>
              <a:gd name="connsiteX7183" fmla="*/ 1305326 w 4817326"/>
              <a:gd name="connsiteY7183" fmla="*/ 1156385 h 5111781"/>
              <a:gd name="connsiteX7184" fmla="*/ 1321120 w 4817326"/>
              <a:gd name="connsiteY7184" fmla="*/ 1152241 h 5111781"/>
              <a:gd name="connsiteX7185" fmla="*/ 1330153 w 4817326"/>
              <a:gd name="connsiteY7185" fmla="*/ 1150318 h 5111781"/>
              <a:gd name="connsiteX7186" fmla="*/ 1326266 w 4817326"/>
              <a:gd name="connsiteY7186" fmla="*/ 1149658 h 5111781"/>
              <a:gd name="connsiteX7187" fmla="*/ 1314706 w 4817326"/>
              <a:gd name="connsiteY7187" fmla="*/ 1147210 h 5111781"/>
              <a:gd name="connsiteX7188" fmla="*/ 1285521 w 4817326"/>
              <a:gd name="connsiteY7188" fmla="*/ 1152199 h 5111781"/>
              <a:gd name="connsiteX7189" fmla="*/ 1135845 w 4817326"/>
              <a:gd name="connsiteY7189" fmla="*/ 1174779 h 5111781"/>
              <a:gd name="connsiteX7190" fmla="*/ 1134157 w 4817326"/>
              <a:gd name="connsiteY7190" fmla="*/ 1175335 h 5111781"/>
              <a:gd name="connsiteX7191" fmla="*/ 1133707 w 4817326"/>
              <a:gd name="connsiteY7191" fmla="*/ 1175473 h 5111781"/>
              <a:gd name="connsiteX7192" fmla="*/ 1141365 w 4817326"/>
              <a:gd name="connsiteY7192" fmla="*/ 1175723 h 5111781"/>
              <a:gd name="connsiteX7193" fmla="*/ 1204676 w 4817326"/>
              <a:gd name="connsiteY7193" fmla="*/ 1184350 h 5111781"/>
              <a:gd name="connsiteX7194" fmla="*/ 1258617 w 4817326"/>
              <a:gd name="connsiteY7194" fmla="*/ 1185497 h 5111781"/>
              <a:gd name="connsiteX7195" fmla="*/ 1230269 w 4817326"/>
              <a:gd name="connsiteY7195" fmla="*/ 1189697 h 5111781"/>
              <a:gd name="connsiteX7196" fmla="*/ 1204921 w 4817326"/>
              <a:gd name="connsiteY7196" fmla="*/ 1186373 h 5111781"/>
              <a:gd name="connsiteX7197" fmla="*/ 1133795 w 4817326"/>
              <a:gd name="connsiteY7197" fmla="*/ 1177161 h 5111781"/>
              <a:gd name="connsiteX7198" fmla="*/ 1121084 w 4817326"/>
              <a:gd name="connsiteY7198" fmla="*/ 1176148 h 5111781"/>
              <a:gd name="connsiteX7199" fmla="*/ 1101270 w 4817326"/>
              <a:gd name="connsiteY7199" fmla="*/ 1174303 h 5111781"/>
              <a:gd name="connsiteX7200" fmla="*/ 1107016 w 4817326"/>
              <a:gd name="connsiteY7200" fmla="*/ 1172215 h 5111781"/>
              <a:gd name="connsiteX7201" fmla="*/ 1163331 w 4817326"/>
              <a:gd name="connsiteY7201" fmla="*/ 1164465 h 5111781"/>
              <a:gd name="connsiteX7202" fmla="*/ 1252587 w 4817326"/>
              <a:gd name="connsiteY7202" fmla="*/ 1148524 h 5111781"/>
              <a:gd name="connsiteX7203" fmla="*/ 1301678 w 4817326"/>
              <a:gd name="connsiteY7203" fmla="*/ 1139093 h 5111781"/>
              <a:gd name="connsiteX7204" fmla="*/ 1302730 w 4817326"/>
              <a:gd name="connsiteY7204" fmla="*/ 1136416 h 5111781"/>
              <a:gd name="connsiteX7205" fmla="*/ 1308487 w 4817326"/>
              <a:gd name="connsiteY7205" fmla="*/ 1129315 h 5111781"/>
              <a:gd name="connsiteX7206" fmla="*/ 1309104 w 4817326"/>
              <a:gd name="connsiteY7206" fmla="*/ 1128621 h 5111781"/>
              <a:gd name="connsiteX7207" fmla="*/ 1297437 w 4817326"/>
              <a:gd name="connsiteY7207" fmla="*/ 1130631 h 5111781"/>
              <a:gd name="connsiteX7208" fmla="*/ 1288210 w 4817326"/>
              <a:gd name="connsiteY7208" fmla="*/ 1132383 h 5111781"/>
              <a:gd name="connsiteX7209" fmla="*/ 1301160 w 4817326"/>
              <a:gd name="connsiteY7209" fmla="*/ 1126367 h 5111781"/>
              <a:gd name="connsiteX7210" fmla="*/ 1315329 w 4817326"/>
              <a:gd name="connsiteY7210" fmla="*/ 1119786 h 5111781"/>
              <a:gd name="connsiteX7211" fmla="*/ 1457649 w 4817326"/>
              <a:gd name="connsiteY7211" fmla="*/ 1134372 h 5111781"/>
              <a:gd name="connsiteX7212" fmla="*/ 1423106 w 4817326"/>
              <a:gd name="connsiteY7212" fmla="*/ 1118483 h 5111781"/>
              <a:gd name="connsiteX7213" fmla="*/ 1403847 w 4817326"/>
              <a:gd name="connsiteY7213" fmla="*/ 1116389 h 5111781"/>
              <a:gd name="connsiteX7214" fmla="*/ 1414131 w 4817326"/>
              <a:gd name="connsiteY7214" fmla="*/ 1118887 h 5111781"/>
              <a:gd name="connsiteX7215" fmla="*/ 1405582 w 4817326"/>
              <a:gd name="connsiteY7215" fmla="*/ 1119270 h 5111781"/>
              <a:gd name="connsiteX7216" fmla="*/ 1397423 w 4817326"/>
              <a:gd name="connsiteY7216" fmla="*/ 1117730 h 5111781"/>
              <a:gd name="connsiteX7217" fmla="*/ 1378967 w 4817326"/>
              <a:gd name="connsiteY7217" fmla="*/ 1096823 h 5111781"/>
              <a:gd name="connsiteX7218" fmla="*/ 1310152 w 4817326"/>
              <a:gd name="connsiteY7218" fmla="*/ 1086653 h 5111781"/>
              <a:gd name="connsiteX7219" fmla="*/ 1288382 w 4817326"/>
              <a:gd name="connsiteY7219" fmla="*/ 1085207 h 5111781"/>
              <a:gd name="connsiteX7220" fmla="*/ 1293814 w 4817326"/>
              <a:gd name="connsiteY7220" fmla="*/ 1084236 h 5111781"/>
              <a:gd name="connsiteX7221" fmla="*/ 1287714 w 4817326"/>
              <a:gd name="connsiteY7221" fmla="*/ 1084561 h 5111781"/>
              <a:gd name="connsiteX7222" fmla="*/ 1332030 w 4817326"/>
              <a:gd name="connsiteY7222" fmla="*/ 1073362 h 5111781"/>
              <a:gd name="connsiteX7223" fmla="*/ 1365354 w 4817326"/>
              <a:gd name="connsiteY7223" fmla="*/ 1067987 h 5111781"/>
              <a:gd name="connsiteX7224" fmla="*/ 1370996 w 4817326"/>
              <a:gd name="connsiteY7224" fmla="*/ 1068068 h 5111781"/>
              <a:gd name="connsiteX7225" fmla="*/ 1394800 w 4817326"/>
              <a:gd name="connsiteY7225" fmla="*/ 1066379 h 5111781"/>
              <a:gd name="connsiteX7226" fmla="*/ 1392104 w 4817326"/>
              <a:gd name="connsiteY7226" fmla="*/ 1063708 h 5111781"/>
              <a:gd name="connsiteX7227" fmla="*/ 1407381 w 4817326"/>
              <a:gd name="connsiteY7227" fmla="*/ 1061278 h 5111781"/>
              <a:gd name="connsiteX7228" fmla="*/ 1446486 w 4817326"/>
              <a:gd name="connsiteY7228" fmla="*/ 1064865 h 5111781"/>
              <a:gd name="connsiteX7229" fmla="*/ 1783897 w 4817326"/>
              <a:gd name="connsiteY7229" fmla="*/ 1105330 h 5111781"/>
              <a:gd name="connsiteX7230" fmla="*/ 1790819 w 4817326"/>
              <a:gd name="connsiteY7230" fmla="*/ 1101644 h 5111781"/>
              <a:gd name="connsiteX7231" fmla="*/ 1791923 w 4817326"/>
              <a:gd name="connsiteY7231" fmla="*/ 1092089 h 5111781"/>
              <a:gd name="connsiteX7232" fmla="*/ 1750248 w 4817326"/>
              <a:gd name="connsiteY7232" fmla="*/ 1086350 h 5111781"/>
              <a:gd name="connsiteX7233" fmla="*/ 1637281 w 4817326"/>
              <a:gd name="connsiteY7233" fmla="*/ 1065232 h 5111781"/>
              <a:gd name="connsiteX7234" fmla="*/ 1733592 w 4817326"/>
              <a:gd name="connsiteY7234" fmla="*/ 1069347 h 5111781"/>
              <a:gd name="connsiteX7235" fmla="*/ 1802446 w 4817326"/>
              <a:gd name="connsiteY7235" fmla="*/ 1077580 h 5111781"/>
              <a:gd name="connsiteX7236" fmla="*/ 1799611 w 4817326"/>
              <a:gd name="connsiteY7236" fmla="*/ 1067279 h 5111781"/>
              <a:gd name="connsiteX7237" fmla="*/ 1796205 w 4817326"/>
              <a:gd name="connsiteY7237" fmla="*/ 1061680 h 5111781"/>
              <a:gd name="connsiteX7238" fmla="*/ 1760427 w 4817326"/>
              <a:gd name="connsiteY7238" fmla="*/ 1056028 h 5111781"/>
              <a:gd name="connsiteX7239" fmla="*/ 1504606 w 4817326"/>
              <a:gd name="connsiteY7239" fmla="*/ 1015612 h 5111781"/>
              <a:gd name="connsiteX7240" fmla="*/ 1419517 w 4817326"/>
              <a:gd name="connsiteY7240" fmla="*/ 1003764 h 5111781"/>
              <a:gd name="connsiteX7241" fmla="*/ 1421882 w 4817326"/>
              <a:gd name="connsiteY7241" fmla="*/ 998125 h 5111781"/>
              <a:gd name="connsiteX7242" fmla="*/ 1418162 w 4817326"/>
              <a:gd name="connsiteY7242" fmla="*/ 998080 h 5111781"/>
              <a:gd name="connsiteX7243" fmla="*/ 1376308 w 4817326"/>
              <a:gd name="connsiteY7243" fmla="*/ 996174 h 5111781"/>
              <a:gd name="connsiteX7244" fmla="*/ 1373685 w 4817326"/>
              <a:gd name="connsiteY7244" fmla="*/ 993691 h 5111781"/>
              <a:gd name="connsiteX7245" fmla="*/ 1372150 w 4817326"/>
              <a:gd name="connsiteY7245" fmla="*/ 988466 h 5111781"/>
              <a:gd name="connsiteX7246" fmla="*/ 1427830 w 4817326"/>
              <a:gd name="connsiteY7246" fmla="*/ 994489 h 5111781"/>
              <a:gd name="connsiteX7247" fmla="*/ 1584590 w 4817326"/>
              <a:gd name="connsiteY7247" fmla="*/ 1018320 h 5111781"/>
              <a:gd name="connsiteX7248" fmla="*/ 1902678 w 4817326"/>
              <a:gd name="connsiteY7248" fmla="*/ 1046251 h 5111781"/>
              <a:gd name="connsiteX7249" fmla="*/ 1905804 w 4817326"/>
              <a:gd name="connsiteY7249" fmla="*/ 1040722 h 5111781"/>
              <a:gd name="connsiteX7250" fmla="*/ 1915469 w 4817326"/>
              <a:gd name="connsiteY7250" fmla="*/ 1021057 h 5111781"/>
              <a:gd name="connsiteX7251" fmla="*/ 1716579 w 4817326"/>
              <a:gd name="connsiteY7251" fmla="*/ 995179 h 5111781"/>
              <a:gd name="connsiteX7252" fmla="*/ 1446715 w 4817326"/>
              <a:gd name="connsiteY7252" fmla="*/ 962351 h 5111781"/>
              <a:gd name="connsiteX7253" fmla="*/ 1284136 w 4817326"/>
              <a:gd name="connsiteY7253" fmla="*/ 940372 h 5111781"/>
              <a:gd name="connsiteX7254" fmla="*/ 1304844 w 4817326"/>
              <a:gd name="connsiteY7254" fmla="*/ 942442 h 5111781"/>
              <a:gd name="connsiteX7255" fmla="*/ 1359953 w 4817326"/>
              <a:gd name="connsiteY7255" fmla="*/ 934992 h 5111781"/>
              <a:gd name="connsiteX7256" fmla="*/ 1290860 w 4817326"/>
              <a:gd name="connsiteY7256" fmla="*/ 925763 h 5111781"/>
              <a:gd name="connsiteX7257" fmla="*/ 1283329 w 4817326"/>
              <a:gd name="connsiteY7257" fmla="*/ 915250 h 5111781"/>
              <a:gd name="connsiteX7258" fmla="*/ 1223862 w 4817326"/>
              <a:gd name="connsiteY7258" fmla="*/ 911299 h 5111781"/>
              <a:gd name="connsiteX7259" fmla="*/ 1191862 w 4817326"/>
              <a:gd name="connsiteY7259" fmla="*/ 909709 h 5111781"/>
              <a:gd name="connsiteX7260" fmla="*/ 1189705 w 4817326"/>
              <a:gd name="connsiteY7260" fmla="*/ 909491 h 5111781"/>
              <a:gd name="connsiteX7261" fmla="*/ 1192230 w 4817326"/>
              <a:gd name="connsiteY7261" fmla="*/ 903593 h 5111781"/>
              <a:gd name="connsiteX7262" fmla="*/ 1176327 w 4817326"/>
              <a:gd name="connsiteY7262" fmla="*/ 895198 h 5111781"/>
              <a:gd name="connsiteX7263" fmla="*/ 1168333 w 4817326"/>
              <a:gd name="connsiteY7263" fmla="*/ 894458 h 5111781"/>
              <a:gd name="connsiteX7264" fmla="*/ 1161665 w 4817326"/>
              <a:gd name="connsiteY7264" fmla="*/ 891631 h 5111781"/>
              <a:gd name="connsiteX7265" fmla="*/ 1170510 w 4817326"/>
              <a:gd name="connsiteY7265" fmla="*/ 885047 h 5111781"/>
              <a:gd name="connsiteX7266" fmla="*/ 1283519 w 4817326"/>
              <a:gd name="connsiteY7266" fmla="*/ 886636 h 5111781"/>
              <a:gd name="connsiteX7267" fmla="*/ 1205910 w 4817326"/>
              <a:gd name="connsiteY7267" fmla="*/ 871831 h 5111781"/>
              <a:gd name="connsiteX7268" fmla="*/ 1202569 w 4817326"/>
              <a:gd name="connsiteY7268" fmla="*/ 871317 h 5111781"/>
              <a:gd name="connsiteX7269" fmla="*/ 1253930 w 4817326"/>
              <a:gd name="connsiteY7269" fmla="*/ 859782 h 5111781"/>
              <a:gd name="connsiteX7270" fmla="*/ 1184666 w 4817326"/>
              <a:gd name="connsiteY7270" fmla="*/ 868127 h 5111781"/>
              <a:gd name="connsiteX7271" fmla="*/ 1173174 w 4817326"/>
              <a:gd name="connsiteY7271" fmla="*/ 862382 h 5111781"/>
              <a:gd name="connsiteX7272" fmla="*/ 1200970 w 4817326"/>
              <a:gd name="connsiteY7272" fmla="*/ 860581 h 5111781"/>
              <a:gd name="connsiteX7273" fmla="*/ 1144073 w 4817326"/>
              <a:gd name="connsiteY7273" fmla="*/ 850141 h 5111781"/>
              <a:gd name="connsiteX7274" fmla="*/ 1101525 w 4817326"/>
              <a:gd name="connsiteY7274" fmla="*/ 846400 h 5111781"/>
              <a:gd name="connsiteX7275" fmla="*/ 1155291 w 4817326"/>
              <a:gd name="connsiteY7275" fmla="*/ 845644 h 5111781"/>
              <a:gd name="connsiteX7276" fmla="*/ 1342323 w 4817326"/>
              <a:gd name="connsiteY7276" fmla="*/ 846899 h 5111781"/>
              <a:gd name="connsiteX7277" fmla="*/ 1386599 w 4817326"/>
              <a:gd name="connsiteY7277" fmla="*/ 852716 h 5111781"/>
              <a:gd name="connsiteX7278" fmla="*/ 1342323 w 4817326"/>
              <a:gd name="connsiteY7278" fmla="*/ 846899 h 5111781"/>
              <a:gd name="connsiteX7279" fmla="*/ 1103280 w 4817326"/>
              <a:gd name="connsiteY7279" fmla="*/ 824746 h 5111781"/>
              <a:gd name="connsiteX7280" fmla="*/ 1043515 w 4817326"/>
              <a:gd name="connsiteY7280" fmla="*/ 821759 h 5111781"/>
              <a:gd name="connsiteX7281" fmla="*/ 1026500 w 4817326"/>
              <a:gd name="connsiteY7281" fmla="*/ 819212 h 5111781"/>
              <a:gd name="connsiteX7282" fmla="*/ 1031090 w 4817326"/>
              <a:gd name="connsiteY7282" fmla="*/ 817970 h 5111781"/>
              <a:gd name="connsiteX7283" fmla="*/ 1021517 w 4817326"/>
              <a:gd name="connsiteY7283" fmla="*/ 815034 h 5111781"/>
              <a:gd name="connsiteX7284" fmla="*/ 1012766 w 4817326"/>
              <a:gd name="connsiteY7284" fmla="*/ 816456 h 5111781"/>
              <a:gd name="connsiteX7285" fmla="*/ 990965 w 4817326"/>
              <a:gd name="connsiteY7285" fmla="*/ 807800 h 5111781"/>
              <a:gd name="connsiteX7286" fmla="*/ 983938 w 4817326"/>
              <a:gd name="connsiteY7286" fmla="*/ 799157 h 5111781"/>
              <a:gd name="connsiteX7287" fmla="*/ 1004656 w 4817326"/>
              <a:gd name="connsiteY7287" fmla="*/ 801847 h 5111781"/>
              <a:gd name="connsiteX7288" fmla="*/ 1240067 w 4817326"/>
              <a:gd name="connsiteY7288" fmla="*/ 820416 h 5111781"/>
              <a:gd name="connsiteX7289" fmla="*/ 1332132 w 4817326"/>
              <a:gd name="connsiteY7289" fmla="*/ 823880 h 5111781"/>
              <a:gd name="connsiteX7290" fmla="*/ 1322275 w 4817326"/>
              <a:gd name="connsiteY7290" fmla="*/ 818004 h 5111781"/>
              <a:gd name="connsiteX7291" fmla="*/ 1225891 w 4817326"/>
              <a:gd name="connsiteY7291" fmla="*/ 812426 h 5111781"/>
              <a:gd name="connsiteX7292" fmla="*/ 1131075 w 4817326"/>
              <a:gd name="connsiteY7292" fmla="*/ 801761 h 5111781"/>
              <a:gd name="connsiteX7293" fmla="*/ 1120370 w 4817326"/>
              <a:gd name="connsiteY7293" fmla="*/ 792135 h 5111781"/>
              <a:gd name="connsiteX7294" fmla="*/ 1057953 w 4817326"/>
              <a:gd name="connsiteY7294" fmla="*/ 786062 h 5111781"/>
              <a:gd name="connsiteX7295" fmla="*/ 1050266 w 4817326"/>
              <a:gd name="connsiteY7295" fmla="*/ 784272 h 5111781"/>
              <a:gd name="connsiteX7296" fmla="*/ 1111900 w 4817326"/>
              <a:gd name="connsiteY7296" fmla="*/ 781723 h 5111781"/>
              <a:gd name="connsiteX7297" fmla="*/ 1224675 w 4817326"/>
              <a:gd name="connsiteY7297" fmla="*/ 771721 h 5111781"/>
              <a:gd name="connsiteX7298" fmla="*/ 1226995 w 4817326"/>
              <a:gd name="connsiteY7298" fmla="*/ 770284 h 5111781"/>
              <a:gd name="connsiteX7299" fmla="*/ 1271310 w 4817326"/>
              <a:gd name="connsiteY7299" fmla="*/ 777512 h 5111781"/>
              <a:gd name="connsiteX7300" fmla="*/ 1287312 w 4817326"/>
              <a:gd name="connsiteY7300" fmla="*/ 779813 h 5111781"/>
              <a:gd name="connsiteX7301" fmla="*/ 1286529 w 4817326"/>
              <a:gd name="connsiteY7301" fmla="*/ 779290 h 5111781"/>
              <a:gd name="connsiteX7302" fmla="*/ 1272205 w 4817326"/>
              <a:gd name="connsiteY7302" fmla="*/ 771595 h 5111781"/>
              <a:gd name="connsiteX7303" fmla="*/ 1266380 w 4817326"/>
              <a:gd name="connsiteY7303" fmla="*/ 768851 h 5111781"/>
              <a:gd name="connsiteX7304" fmla="*/ 1275036 w 4817326"/>
              <a:gd name="connsiteY7304" fmla="*/ 769450 h 5111781"/>
              <a:gd name="connsiteX7305" fmla="*/ 1271334 w 4817326"/>
              <a:gd name="connsiteY7305" fmla="*/ 763684 h 5111781"/>
              <a:gd name="connsiteX7306" fmla="*/ 1294001 w 4817326"/>
              <a:gd name="connsiteY7306" fmla="*/ 775523 h 5111781"/>
              <a:gd name="connsiteX7307" fmla="*/ 1310063 w 4817326"/>
              <a:gd name="connsiteY7307" fmla="*/ 783082 h 5111781"/>
              <a:gd name="connsiteX7308" fmla="*/ 1368765 w 4817326"/>
              <a:gd name="connsiteY7308" fmla="*/ 791522 h 5111781"/>
              <a:gd name="connsiteX7309" fmla="*/ 1368737 w 4817326"/>
              <a:gd name="connsiteY7309" fmla="*/ 786781 h 5111781"/>
              <a:gd name="connsiteX7310" fmla="*/ 1374470 w 4817326"/>
              <a:gd name="connsiteY7310" fmla="*/ 790176 h 5111781"/>
              <a:gd name="connsiteX7311" fmla="*/ 1387669 w 4817326"/>
              <a:gd name="connsiteY7311" fmla="*/ 794239 h 5111781"/>
              <a:gd name="connsiteX7312" fmla="*/ 1431543 w 4817326"/>
              <a:gd name="connsiteY7312" fmla="*/ 800547 h 5111781"/>
              <a:gd name="connsiteX7313" fmla="*/ 1417594 w 4817326"/>
              <a:gd name="connsiteY7313" fmla="*/ 793108 h 5111781"/>
              <a:gd name="connsiteX7314" fmla="*/ 1422552 w 4817326"/>
              <a:gd name="connsiteY7314" fmla="*/ 783247 h 5111781"/>
              <a:gd name="connsiteX7315" fmla="*/ 1378562 w 4817326"/>
              <a:gd name="connsiteY7315" fmla="*/ 771433 h 5111781"/>
              <a:gd name="connsiteX7316" fmla="*/ 1425423 w 4817326"/>
              <a:gd name="connsiteY7316" fmla="*/ 776800 h 5111781"/>
              <a:gd name="connsiteX7317" fmla="*/ 1404575 w 4817326"/>
              <a:gd name="connsiteY7317" fmla="*/ 763592 h 5111781"/>
              <a:gd name="connsiteX7318" fmla="*/ 1396032 w 4817326"/>
              <a:gd name="connsiteY7318" fmla="*/ 757435 h 5111781"/>
              <a:gd name="connsiteX7319" fmla="*/ 1277549 w 4817326"/>
              <a:gd name="connsiteY7319" fmla="*/ 735702 h 5111781"/>
              <a:gd name="connsiteX7320" fmla="*/ 1316066 w 4817326"/>
              <a:gd name="connsiteY7320" fmla="*/ 731959 h 5111781"/>
              <a:gd name="connsiteX7321" fmla="*/ 1539351 w 4817326"/>
              <a:gd name="connsiteY7321" fmla="*/ 759552 h 5111781"/>
              <a:gd name="connsiteX7322" fmla="*/ 1474265 w 4817326"/>
              <a:gd name="connsiteY7322" fmla="*/ 722643 h 5111781"/>
              <a:gd name="connsiteX7323" fmla="*/ 1438581 w 4817326"/>
              <a:gd name="connsiteY7323" fmla="*/ 719132 h 5111781"/>
              <a:gd name="connsiteX7324" fmla="*/ 1457762 w 4817326"/>
              <a:gd name="connsiteY7324" fmla="*/ 724488 h 5111781"/>
              <a:gd name="connsiteX7325" fmla="*/ 1442038 w 4817326"/>
              <a:gd name="connsiteY7325" fmla="*/ 726248 h 5111781"/>
              <a:gd name="connsiteX7326" fmla="*/ 1426861 w 4817326"/>
              <a:gd name="connsiteY7326" fmla="*/ 723111 h 5111781"/>
              <a:gd name="connsiteX7327" fmla="*/ 1390982 w 4817326"/>
              <a:gd name="connsiteY7327" fmla="*/ 672048 h 5111781"/>
              <a:gd name="connsiteX7328" fmla="*/ 1300711 w 4817326"/>
              <a:gd name="connsiteY7328" fmla="*/ 654881 h 5111781"/>
              <a:gd name="connsiteX7329" fmla="*/ 1278833 w 4817326"/>
              <a:gd name="connsiteY7329" fmla="*/ 653742 h 5111781"/>
              <a:gd name="connsiteX7330" fmla="*/ 1303701 w 4817326"/>
              <a:gd name="connsiteY7330" fmla="*/ 654490 h 5111781"/>
              <a:gd name="connsiteX7331" fmla="*/ 1345588 w 4817326"/>
              <a:gd name="connsiteY7331" fmla="*/ 650739 h 5111781"/>
              <a:gd name="connsiteX7332" fmla="*/ 1210682 w 4817326"/>
              <a:gd name="connsiteY7332" fmla="*/ 639334 h 5111781"/>
              <a:gd name="connsiteX7333" fmla="*/ 1153442 w 4817326"/>
              <a:gd name="connsiteY7333" fmla="*/ 632020 h 5111781"/>
              <a:gd name="connsiteX7334" fmla="*/ 1139019 w 4817326"/>
              <a:gd name="connsiteY7334" fmla="*/ 629645 h 5111781"/>
              <a:gd name="connsiteX7335" fmla="*/ 1142021 w 4817326"/>
              <a:gd name="connsiteY7335" fmla="*/ 629162 h 5111781"/>
              <a:gd name="connsiteX7336" fmla="*/ 1166890 w 4817326"/>
              <a:gd name="connsiteY7336" fmla="*/ 625066 h 5111781"/>
              <a:gd name="connsiteX7337" fmla="*/ 1203152 w 4817326"/>
              <a:gd name="connsiteY7337" fmla="*/ 628821 h 5111781"/>
              <a:gd name="connsiteX7338" fmla="*/ 1252057 w 4817326"/>
              <a:gd name="connsiteY7338" fmla="*/ 631203 h 5111781"/>
              <a:gd name="connsiteX7339" fmla="*/ 1245096 w 4817326"/>
              <a:gd name="connsiteY7339" fmla="*/ 626142 h 5111781"/>
              <a:gd name="connsiteX7340" fmla="*/ 1252054 w 4817326"/>
              <a:gd name="connsiteY7340" fmla="*/ 626089 h 5111781"/>
              <a:gd name="connsiteX7341" fmla="*/ 1242522 w 4817326"/>
              <a:gd name="connsiteY7341" fmla="*/ 624270 h 5111781"/>
              <a:gd name="connsiteX7342" fmla="*/ 1240720 w 4817326"/>
              <a:gd name="connsiteY7342" fmla="*/ 622959 h 5111781"/>
              <a:gd name="connsiteX7343" fmla="*/ 1216020 w 4817326"/>
              <a:gd name="connsiteY7343" fmla="*/ 617249 h 5111781"/>
              <a:gd name="connsiteX7344" fmla="*/ 1241113 w 4817326"/>
              <a:gd name="connsiteY7344" fmla="*/ 613678 h 5111781"/>
              <a:gd name="connsiteX7345" fmla="*/ 1311851 w 4817326"/>
              <a:gd name="connsiteY7345" fmla="*/ 625638 h 5111781"/>
              <a:gd name="connsiteX7346" fmla="*/ 1316240 w 4817326"/>
              <a:gd name="connsiteY7346" fmla="*/ 625605 h 5111781"/>
              <a:gd name="connsiteX7347" fmla="*/ 1376744 w 4817326"/>
              <a:gd name="connsiteY7347" fmla="*/ 636318 h 5111781"/>
              <a:gd name="connsiteX7348" fmla="*/ 1391136 w 4817326"/>
              <a:gd name="connsiteY7348" fmla="*/ 638772 h 5111781"/>
              <a:gd name="connsiteX7349" fmla="*/ 1378815 w 4817326"/>
              <a:gd name="connsiteY7349" fmla="*/ 629067 h 5111781"/>
              <a:gd name="connsiteX7350" fmla="*/ 1479647 w 4817326"/>
              <a:gd name="connsiteY7350" fmla="*/ 636323 h 5111781"/>
              <a:gd name="connsiteX7351" fmla="*/ 1529254 w 4817326"/>
              <a:gd name="connsiteY7351" fmla="*/ 640963 h 5111781"/>
              <a:gd name="connsiteX7352" fmla="*/ 1535913 w 4817326"/>
              <a:gd name="connsiteY7352" fmla="*/ 639836 h 5111781"/>
              <a:gd name="connsiteX7353" fmla="*/ 1568517 w 4817326"/>
              <a:gd name="connsiteY7353" fmla="*/ 644639 h 5111781"/>
              <a:gd name="connsiteX7354" fmla="*/ 1622688 w 4817326"/>
              <a:gd name="connsiteY7354" fmla="*/ 649708 h 5111781"/>
              <a:gd name="connsiteX7355" fmla="*/ 1749173 w 4817326"/>
              <a:gd name="connsiteY7355" fmla="*/ 658034 h 5111781"/>
              <a:gd name="connsiteX7356" fmla="*/ 1427797 w 4817326"/>
              <a:gd name="connsiteY7356" fmla="*/ 614922 h 5111781"/>
              <a:gd name="connsiteX7357" fmla="*/ 1303810 w 4817326"/>
              <a:gd name="connsiteY7357" fmla="*/ 604369 h 5111781"/>
              <a:gd name="connsiteX7358" fmla="*/ 1406925 w 4817326"/>
              <a:gd name="connsiteY7358" fmla="*/ 588483 h 5111781"/>
              <a:gd name="connsiteX7359" fmla="*/ 1378221 w 4817326"/>
              <a:gd name="connsiteY7359" fmla="*/ 586977 h 5111781"/>
              <a:gd name="connsiteX7360" fmla="*/ 1257231 w 4817326"/>
              <a:gd name="connsiteY7360" fmla="*/ 600403 h 5111781"/>
              <a:gd name="connsiteX7361" fmla="*/ 1228637 w 4817326"/>
              <a:gd name="connsiteY7361" fmla="*/ 597970 h 5111781"/>
              <a:gd name="connsiteX7362" fmla="*/ 1221495 w 4817326"/>
              <a:gd name="connsiteY7362" fmla="*/ 595422 h 5111781"/>
              <a:gd name="connsiteX7363" fmla="*/ 1234387 w 4817326"/>
              <a:gd name="connsiteY7363" fmla="*/ 592293 h 5111781"/>
              <a:gd name="connsiteX7364" fmla="*/ 1350300 w 4817326"/>
              <a:gd name="connsiteY7364" fmla="*/ 572947 h 5111781"/>
              <a:gd name="connsiteX7365" fmla="*/ 1512578 w 4817326"/>
              <a:gd name="connsiteY7365" fmla="*/ 585154 h 5111781"/>
              <a:gd name="connsiteX7366" fmla="*/ 2138082 w 4817326"/>
              <a:gd name="connsiteY7366" fmla="*/ 656138 h 5111781"/>
              <a:gd name="connsiteX7367" fmla="*/ 2150510 w 4817326"/>
              <a:gd name="connsiteY7367" fmla="*/ 646196 h 5111781"/>
              <a:gd name="connsiteX7368" fmla="*/ 2151694 w 4817326"/>
              <a:gd name="connsiteY7368" fmla="*/ 621976 h 5111781"/>
              <a:gd name="connsiteX7369" fmla="*/ 2074370 w 4817326"/>
              <a:gd name="connsiteY7369" fmla="*/ 611339 h 5111781"/>
              <a:gd name="connsiteX7370" fmla="*/ 1864272 w 4817326"/>
              <a:gd name="connsiteY7370" fmla="*/ 568466 h 5111781"/>
              <a:gd name="connsiteX7371" fmla="*/ 2042152 w 4817326"/>
              <a:gd name="connsiteY7371" fmla="*/ 569962 h 5111781"/>
              <a:gd name="connsiteX7372" fmla="*/ 2169796 w 4817326"/>
              <a:gd name="connsiteY7372" fmla="*/ 584385 h 5111781"/>
              <a:gd name="connsiteX7373" fmla="*/ 2163649 w 4817326"/>
              <a:gd name="connsiteY7373" fmla="*/ 558648 h 5111781"/>
              <a:gd name="connsiteX7374" fmla="*/ 2156875 w 4817326"/>
              <a:gd name="connsiteY7374" fmla="*/ 544832 h 5111781"/>
              <a:gd name="connsiteX7375" fmla="*/ 2090428 w 4817326"/>
              <a:gd name="connsiteY7375" fmla="*/ 533869 h 5111781"/>
              <a:gd name="connsiteX7376" fmla="*/ 1615312 w 4817326"/>
              <a:gd name="connsiteY7376" fmla="*/ 455479 h 5111781"/>
              <a:gd name="connsiteX7377" fmla="*/ 1614744 w 4817326"/>
              <a:gd name="connsiteY7377" fmla="*/ 455390 h 5111781"/>
              <a:gd name="connsiteX7378" fmla="*/ 1740882 w 4817326"/>
              <a:gd name="connsiteY7378" fmla="*/ 441787 h 5111781"/>
              <a:gd name="connsiteX7379" fmla="*/ 1848715 w 4817326"/>
              <a:gd name="connsiteY7379" fmla="*/ 434714 h 5111781"/>
              <a:gd name="connsiteX7380" fmla="*/ 1848581 w 4817326"/>
              <a:gd name="connsiteY7380" fmla="*/ 434332 h 5111781"/>
              <a:gd name="connsiteX7381" fmla="*/ 1842616 w 4817326"/>
              <a:gd name="connsiteY7381" fmla="*/ 413947 h 5111781"/>
              <a:gd name="connsiteX7382" fmla="*/ 1841543 w 4817326"/>
              <a:gd name="connsiteY7382" fmla="*/ 402280 h 5111781"/>
              <a:gd name="connsiteX7383" fmla="*/ 1843692 w 4817326"/>
              <a:gd name="connsiteY7383" fmla="*/ 402977 h 5111781"/>
              <a:gd name="connsiteX7384" fmla="*/ 1849072 w 4817326"/>
              <a:gd name="connsiteY7384" fmla="*/ 417620 h 5111781"/>
              <a:gd name="connsiteX7385" fmla="*/ 1846136 w 4817326"/>
              <a:gd name="connsiteY7385" fmla="*/ 401702 h 5111781"/>
              <a:gd name="connsiteX7386" fmla="*/ 1845687 w 4817326"/>
              <a:gd name="connsiteY7386" fmla="*/ 401723 h 5111781"/>
              <a:gd name="connsiteX7387" fmla="*/ 1846293 w 4817326"/>
              <a:gd name="connsiteY7387" fmla="*/ 402951 h 5111781"/>
              <a:gd name="connsiteX7388" fmla="*/ 1843692 w 4817326"/>
              <a:gd name="connsiteY7388" fmla="*/ 402977 h 5111781"/>
              <a:gd name="connsiteX7389" fmla="*/ 1843476 w 4817326"/>
              <a:gd name="connsiteY7389" fmla="*/ 401827 h 5111781"/>
              <a:gd name="connsiteX7390" fmla="*/ 1841511 w 4817326"/>
              <a:gd name="connsiteY7390" fmla="*/ 401920 h 5111781"/>
              <a:gd name="connsiteX7391" fmla="*/ 1841543 w 4817326"/>
              <a:gd name="connsiteY7391" fmla="*/ 402280 h 5111781"/>
              <a:gd name="connsiteX7392" fmla="*/ 1840977 w 4817326"/>
              <a:gd name="connsiteY7392" fmla="*/ 402097 h 5111781"/>
              <a:gd name="connsiteX7393" fmla="*/ 1841007 w 4817326"/>
              <a:gd name="connsiteY7393" fmla="*/ 401944 h 5111781"/>
              <a:gd name="connsiteX7394" fmla="*/ 1763548 w 4817326"/>
              <a:gd name="connsiteY7394" fmla="*/ 405600 h 5111781"/>
              <a:gd name="connsiteX7395" fmla="*/ 1679039 w 4817326"/>
              <a:gd name="connsiteY7395" fmla="*/ 413012 h 5111781"/>
              <a:gd name="connsiteX7396" fmla="*/ 1653012 w 4817326"/>
              <a:gd name="connsiteY7396" fmla="*/ 416440 h 5111781"/>
              <a:gd name="connsiteX7397" fmla="*/ 1648229 w 4817326"/>
              <a:gd name="connsiteY7397" fmla="*/ 416174 h 5111781"/>
              <a:gd name="connsiteX7398" fmla="*/ 1598946 w 4817326"/>
              <a:gd name="connsiteY7398" fmla="*/ 416940 h 5111781"/>
              <a:gd name="connsiteX7399" fmla="*/ 1592803 w 4817326"/>
              <a:gd name="connsiteY7399" fmla="*/ 416537 h 5111781"/>
              <a:gd name="connsiteX7400" fmla="*/ 1657167 w 4817326"/>
              <a:gd name="connsiteY7400" fmla="*/ 408021 h 5111781"/>
              <a:gd name="connsiteX7401" fmla="*/ 1748588 w 4817326"/>
              <a:gd name="connsiteY7401" fmla="*/ 398936 h 5111781"/>
              <a:gd name="connsiteX7402" fmla="*/ 1799784 w 4817326"/>
              <a:gd name="connsiteY7402" fmla="*/ 395279 h 5111781"/>
              <a:gd name="connsiteX7403" fmla="*/ 1841954 w 4817326"/>
              <a:gd name="connsiteY7403" fmla="*/ 393701 h 5111781"/>
              <a:gd name="connsiteX7404" fmla="*/ 1838980 w 4817326"/>
              <a:gd name="connsiteY7404" fmla="*/ 377830 h 5111781"/>
              <a:gd name="connsiteX7405" fmla="*/ 1837949 w 4817326"/>
              <a:gd name="connsiteY7405" fmla="*/ 369193 h 5111781"/>
              <a:gd name="connsiteX7406" fmla="*/ 1753217 w 4817326"/>
              <a:gd name="connsiteY7406" fmla="*/ 373535 h 5111781"/>
              <a:gd name="connsiteX7407" fmla="*/ 1838042 w 4817326"/>
              <a:gd name="connsiteY7407" fmla="*/ 366808 h 5111781"/>
              <a:gd name="connsiteX7408" fmla="*/ 1838205 w 4817326"/>
              <a:gd name="connsiteY7408" fmla="*/ 364640 h 5111781"/>
              <a:gd name="connsiteX7409" fmla="*/ 1838897 w 4817326"/>
              <a:gd name="connsiteY7409" fmla="*/ 366739 h 5111781"/>
              <a:gd name="connsiteX7410" fmla="*/ 1854921 w 4817326"/>
              <a:gd name="connsiteY7410" fmla="*/ 365469 h 5111781"/>
              <a:gd name="connsiteX7411" fmla="*/ 1853674 w 4817326"/>
              <a:gd name="connsiteY7411" fmla="*/ 361237 h 5111781"/>
              <a:gd name="connsiteX7412" fmla="*/ 1846795 w 4817326"/>
              <a:gd name="connsiteY7412" fmla="*/ 330006 h 5111781"/>
              <a:gd name="connsiteX7413" fmla="*/ 1853629 w 4817326"/>
              <a:gd name="connsiteY7413" fmla="*/ 338044 h 5111781"/>
              <a:gd name="connsiteX7414" fmla="*/ 1858698 w 4817326"/>
              <a:gd name="connsiteY7414" fmla="*/ 353778 h 5111781"/>
              <a:gd name="connsiteX7415" fmla="*/ 1866489 w 4817326"/>
              <a:gd name="connsiteY7415" fmla="*/ 364332 h 5111781"/>
              <a:gd name="connsiteX7416" fmla="*/ 1866582 w 4817326"/>
              <a:gd name="connsiteY7416" fmla="*/ 364543 h 5111781"/>
              <a:gd name="connsiteX7417" fmla="*/ 1903388 w 4817326"/>
              <a:gd name="connsiteY7417" fmla="*/ 361624 h 5111781"/>
              <a:gd name="connsiteX7418" fmla="*/ 1902439 w 4817326"/>
              <a:gd name="connsiteY7418" fmla="*/ 357402 h 5111781"/>
              <a:gd name="connsiteX7419" fmla="*/ 1907453 w 4817326"/>
              <a:gd name="connsiteY7419" fmla="*/ 360792 h 5111781"/>
              <a:gd name="connsiteX7420" fmla="*/ 1907629 w 4817326"/>
              <a:gd name="connsiteY7420" fmla="*/ 361288 h 5111781"/>
              <a:gd name="connsiteX7421" fmla="*/ 1917836 w 4817326"/>
              <a:gd name="connsiteY7421" fmla="*/ 360478 h 5111781"/>
              <a:gd name="connsiteX7422" fmla="*/ 1913747 w 4817326"/>
              <a:gd name="connsiteY7422" fmla="*/ 346022 h 5111781"/>
              <a:gd name="connsiteX7423" fmla="*/ 1914626 w 4817326"/>
              <a:gd name="connsiteY7423" fmla="*/ 338914 h 5111781"/>
              <a:gd name="connsiteX7424" fmla="*/ 1916365 w 4817326"/>
              <a:gd name="connsiteY7424" fmla="*/ 335583 h 5111781"/>
              <a:gd name="connsiteX7425" fmla="*/ 1917543 w 4817326"/>
              <a:gd name="connsiteY7425" fmla="*/ 337211 h 5111781"/>
              <a:gd name="connsiteX7426" fmla="*/ 1918612 w 4817326"/>
              <a:gd name="connsiteY7426" fmla="*/ 341014 h 5111781"/>
              <a:gd name="connsiteX7427" fmla="*/ 1921008 w 4817326"/>
              <a:gd name="connsiteY7427" fmla="*/ 359183 h 5111781"/>
              <a:gd name="connsiteX7428" fmla="*/ 1921083 w 4817326"/>
              <a:gd name="connsiteY7428" fmla="*/ 360221 h 5111781"/>
              <a:gd name="connsiteX7429" fmla="*/ 1933626 w 4817326"/>
              <a:gd name="connsiteY7429" fmla="*/ 359225 h 5111781"/>
              <a:gd name="connsiteX7430" fmla="*/ 1933998 w 4817326"/>
              <a:gd name="connsiteY7430" fmla="*/ 354756 h 5111781"/>
              <a:gd name="connsiteX7431" fmla="*/ 1937925 w 4817326"/>
              <a:gd name="connsiteY7431" fmla="*/ 356619 h 5111781"/>
              <a:gd name="connsiteX7432" fmla="*/ 1938427 w 4817326"/>
              <a:gd name="connsiteY7432" fmla="*/ 358991 h 5111781"/>
              <a:gd name="connsiteX7433" fmla="*/ 1972352 w 4817326"/>
              <a:gd name="connsiteY7433" fmla="*/ 360117 h 5111781"/>
              <a:gd name="connsiteX7434" fmla="*/ 1972478 w 4817326"/>
              <a:gd name="connsiteY7434" fmla="*/ 355707 h 5111781"/>
              <a:gd name="connsiteX7435" fmla="*/ 1973265 w 4817326"/>
              <a:gd name="connsiteY7435" fmla="*/ 338600 h 5111781"/>
              <a:gd name="connsiteX7436" fmla="*/ 1974541 w 4817326"/>
              <a:gd name="connsiteY7436" fmla="*/ 343476 h 5111781"/>
              <a:gd name="connsiteX7437" fmla="*/ 1979733 w 4817326"/>
              <a:gd name="connsiteY7437" fmla="*/ 360362 h 5111781"/>
              <a:gd name="connsiteX7438" fmla="*/ 2027711 w 4817326"/>
              <a:gd name="connsiteY7438" fmla="*/ 361954 h 5111781"/>
              <a:gd name="connsiteX7439" fmla="*/ 2028298 w 4817326"/>
              <a:gd name="connsiteY7439" fmla="*/ 359311 h 5111781"/>
              <a:gd name="connsiteX7440" fmla="*/ 2029161 w 4817326"/>
              <a:gd name="connsiteY7440" fmla="*/ 361625 h 5111781"/>
              <a:gd name="connsiteX7441" fmla="*/ 2029238 w 4817326"/>
              <a:gd name="connsiteY7441" fmla="*/ 362005 h 5111781"/>
              <a:gd name="connsiteX7442" fmla="*/ 2031866 w 4817326"/>
              <a:gd name="connsiteY7442" fmla="*/ 362092 h 5111781"/>
              <a:gd name="connsiteX7443" fmla="*/ 2031734 w 4817326"/>
              <a:gd name="connsiteY7443" fmla="*/ 357593 h 5111781"/>
              <a:gd name="connsiteX7444" fmla="*/ 2031214 w 4817326"/>
              <a:gd name="connsiteY7444" fmla="*/ 344546 h 5111781"/>
              <a:gd name="connsiteX7445" fmla="*/ 2031137 w 4817326"/>
              <a:gd name="connsiteY7445" fmla="*/ 341462 h 5111781"/>
              <a:gd name="connsiteX7446" fmla="*/ 2037052 w 4817326"/>
              <a:gd name="connsiteY7446" fmla="*/ 362264 h 5111781"/>
              <a:gd name="connsiteX7447" fmla="*/ 2044346 w 4817326"/>
              <a:gd name="connsiteY7447" fmla="*/ 362506 h 5111781"/>
              <a:gd name="connsiteX7448" fmla="*/ 2043317 w 4817326"/>
              <a:gd name="connsiteY7448" fmla="*/ 357519 h 5111781"/>
              <a:gd name="connsiteX7449" fmla="*/ 2045235 w 4817326"/>
              <a:gd name="connsiteY7449" fmla="*/ 362536 h 5111781"/>
              <a:gd name="connsiteX7450" fmla="*/ 2054072 w 4817326"/>
              <a:gd name="connsiteY7450" fmla="*/ 362829 h 5111781"/>
              <a:gd name="connsiteX7451" fmla="*/ 2048320 w 4817326"/>
              <a:gd name="connsiteY7451" fmla="*/ 338782 h 5111781"/>
              <a:gd name="connsiteX7452" fmla="*/ 2048674 w 4817326"/>
              <a:gd name="connsiteY7452" fmla="*/ 337161 h 5111781"/>
              <a:gd name="connsiteX7453" fmla="*/ 2050396 w 4817326"/>
              <a:gd name="connsiteY7453" fmla="*/ 334499 h 5111781"/>
              <a:gd name="connsiteX7454" fmla="*/ 2054833 w 4817326"/>
              <a:gd name="connsiteY7454" fmla="*/ 351341 h 5111781"/>
              <a:gd name="connsiteX7455" fmla="*/ 2055852 w 4817326"/>
              <a:gd name="connsiteY7455" fmla="*/ 362888 h 5111781"/>
              <a:gd name="connsiteX7456" fmla="*/ 2085686 w 4817326"/>
              <a:gd name="connsiteY7456" fmla="*/ 363878 h 5111781"/>
              <a:gd name="connsiteX7457" fmla="*/ 2085908 w 4817326"/>
              <a:gd name="connsiteY7457" fmla="*/ 357192 h 5111781"/>
              <a:gd name="connsiteX7458" fmla="*/ 2089495 w 4817326"/>
              <a:gd name="connsiteY7458" fmla="*/ 348579 h 5111781"/>
              <a:gd name="connsiteX7459" fmla="*/ 2090530 w 4817326"/>
              <a:gd name="connsiteY7459" fmla="*/ 363936 h 5111781"/>
              <a:gd name="connsiteX7460" fmla="*/ 2096321 w 4817326"/>
              <a:gd name="connsiteY7460" fmla="*/ 363998 h 5111781"/>
              <a:gd name="connsiteX7461" fmla="*/ 2096750 w 4817326"/>
              <a:gd name="connsiteY7461" fmla="*/ 364065 h 5111781"/>
              <a:gd name="connsiteX7462" fmla="*/ 2096120 w 4817326"/>
              <a:gd name="connsiteY7462" fmla="*/ 361676 h 5111781"/>
              <a:gd name="connsiteX7463" fmla="*/ 2100760 w 4817326"/>
              <a:gd name="connsiteY7463" fmla="*/ 364702 h 5111781"/>
              <a:gd name="connsiteX7464" fmla="*/ 2104539 w 4817326"/>
              <a:gd name="connsiteY7464" fmla="*/ 365302 h 5111781"/>
              <a:gd name="connsiteX7465" fmla="*/ 2102902 w 4817326"/>
              <a:gd name="connsiteY7465" fmla="*/ 368447 h 5111781"/>
              <a:gd name="connsiteX7466" fmla="*/ 2102582 w 4817326"/>
              <a:gd name="connsiteY7466" fmla="*/ 368502 h 5111781"/>
              <a:gd name="connsiteX7467" fmla="*/ 2111314 w 4817326"/>
              <a:gd name="connsiteY7467" fmla="*/ 393565 h 5111781"/>
              <a:gd name="connsiteX7468" fmla="*/ 2113060 w 4817326"/>
              <a:gd name="connsiteY7468" fmla="*/ 393799 h 5111781"/>
              <a:gd name="connsiteX7469" fmla="*/ 2111589 w 4817326"/>
              <a:gd name="connsiteY7469" fmla="*/ 380018 h 5111781"/>
              <a:gd name="connsiteX7470" fmla="*/ 2109966 w 4817326"/>
              <a:gd name="connsiteY7470" fmla="*/ 360895 h 5111781"/>
              <a:gd name="connsiteX7471" fmla="*/ 2116266 w 4817326"/>
              <a:gd name="connsiteY7471" fmla="*/ 350908 h 5111781"/>
              <a:gd name="connsiteX7472" fmla="*/ 2118006 w 4817326"/>
              <a:gd name="connsiteY7472" fmla="*/ 310608 h 5111781"/>
              <a:gd name="connsiteX7473" fmla="*/ 2116606 w 4817326"/>
              <a:gd name="connsiteY7473" fmla="*/ 226247 h 5111781"/>
              <a:gd name="connsiteX7474" fmla="*/ 2126561 w 4817326"/>
              <a:gd name="connsiteY7474" fmla="*/ 313188 h 5111781"/>
              <a:gd name="connsiteX7475" fmla="*/ 2129483 w 4817326"/>
              <a:gd name="connsiteY7475" fmla="*/ 357734 h 5111781"/>
              <a:gd name="connsiteX7476" fmla="*/ 2132027 w 4817326"/>
              <a:gd name="connsiteY7476" fmla="*/ 391239 h 5111781"/>
              <a:gd name="connsiteX7477" fmla="*/ 2132769 w 4817326"/>
              <a:gd name="connsiteY7477" fmla="*/ 396894 h 5111781"/>
              <a:gd name="connsiteX7478" fmla="*/ 2136184 w 4817326"/>
              <a:gd name="connsiteY7478" fmla="*/ 397522 h 5111781"/>
              <a:gd name="connsiteX7479" fmla="*/ 2137824 w 4817326"/>
              <a:gd name="connsiteY7479" fmla="*/ 390152 h 5111781"/>
              <a:gd name="connsiteX7480" fmla="*/ 2138466 w 4817326"/>
              <a:gd name="connsiteY7480" fmla="*/ 348199 h 5111781"/>
              <a:gd name="connsiteX7481" fmla="*/ 2144219 w 4817326"/>
              <a:gd name="connsiteY7481" fmla="*/ 342955 h 5111781"/>
              <a:gd name="connsiteX7482" fmla="*/ 2142387 w 4817326"/>
              <a:gd name="connsiteY7482" fmla="*/ 307128 h 5111781"/>
              <a:gd name="connsiteX7483" fmla="*/ 2143364 w 4817326"/>
              <a:gd name="connsiteY7483" fmla="*/ 272059 h 5111781"/>
              <a:gd name="connsiteX7484" fmla="*/ 2146506 w 4817326"/>
              <a:gd name="connsiteY7484" fmla="*/ 279702 h 5111781"/>
              <a:gd name="connsiteX7485" fmla="*/ 2154316 w 4817326"/>
              <a:gd name="connsiteY7485" fmla="*/ 273383 h 5111781"/>
              <a:gd name="connsiteX7486" fmla="*/ 2161338 w 4817326"/>
              <a:gd name="connsiteY7486" fmla="*/ 341050 h 5111781"/>
              <a:gd name="connsiteX7487" fmla="*/ 2164713 w 4817326"/>
              <a:gd name="connsiteY7487" fmla="*/ 293611 h 5111781"/>
              <a:gd name="connsiteX7488" fmla="*/ 2164784 w 4817326"/>
              <a:gd name="connsiteY7488" fmla="*/ 291579 h 5111781"/>
              <a:gd name="connsiteX7489" fmla="*/ 2175304 w 4817326"/>
              <a:gd name="connsiteY7489" fmla="*/ 321468 h 5111781"/>
              <a:gd name="connsiteX7490" fmla="*/ 2165429 w 4817326"/>
              <a:gd name="connsiteY7490" fmla="*/ 280652 h 5111781"/>
              <a:gd name="connsiteX7491" fmla="*/ 2168053 w 4817326"/>
              <a:gd name="connsiteY7491" fmla="*/ 273375 h 5111781"/>
              <a:gd name="connsiteX7492" fmla="*/ 2171090 w 4817326"/>
              <a:gd name="connsiteY7492" fmla="*/ 289865 h 5111781"/>
              <a:gd name="connsiteX7493" fmla="*/ 2171984 w 4817326"/>
              <a:gd name="connsiteY7493" fmla="*/ 153397 h 5111781"/>
              <a:gd name="connsiteX7494" fmla="*/ 2172379 w 4817326"/>
              <a:gd name="connsiteY7494" fmla="*/ 145546 h 5111781"/>
              <a:gd name="connsiteX7495" fmla="*/ 2172555 w 4817326"/>
              <a:gd name="connsiteY7495" fmla="*/ 145968 h 5111781"/>
              <a:gd name="connsiteX7496" fmla="*/ 2184579 w 4817326"/>
              <a:gd name="connsiteY7496" fmla="*/ 185307 h 5111781"/>
              <a:gd name="connsiteX7497" fmla="*/ 2180658 w 4817326"/>
              <a:gd name="connsiteY7497" fmla="*/ 161673 h 5111781"/>
              <a:gd name="connsiteX7498" fmla="*/ 2175049 w 4817326"/>
              <a:gd name="connsiteY7498" fmla="*/ 142755 h 5111781"/>
              <a:gd name="connsiteX7499" fmla="*/ 2172943 w 4817326"/>
              <a:gd name="connsiteY7499" fmla="*/ 134387 h 5111781"/>
              <a:gd name="connsiteX7500" fmla="*/ 2174389 w 4817326"/>
              <a:gd name="connsiteY7500" fmla="*/ 105591 h 5111781"/>
              <a:gd name="connsiteX7501" fmla="*/ 2176650 w 4817326"/>
              <a:gd name="connsiteY7501" fmla="*/ 106046 h 5111781"/>
              <a:gd name="connsiteX7502" fmla="*/ 2175563 w 4817326"/>
              <a:gd name="connsiteY7502" fmla="*/ 102996 h 5111781"/>
              <a:gd name="connsiteX7503" fmla="*/ 2174856 w 4817326"/>
              <a:gd name="connsiteY7503" fmla="*/ 96317 h 5111781"/>
              <a:gd name="connsiteX7504" fmla="*/ 2175939 w 4817326"/>
              <a:gd name="connsiteY7504" fmla="*/ 74796 h 5111781"/>
              <a:gd name="connsiteX7505" fmla="*/ 2178187 w 4817326"/>
              <a:gd name="connsiteY7505" fmla="*/ 82145 h 5111781"/>
              <a:gd name="connsiteX7506" fmla="*/ 2183353 w 4817326"/>
              <a:gd name="connsiteY7506" fmla="*/ 80700 h 5111781"/>
              <a:gd name="connsiteX7507" fmla="*/ 2184888 w 4817326"/>
              <a:gd name="connsiteY7507" fmla="*/ 102791 h 5111781"/>
              <a:gd name="connsiteX7508" fmla="*/ 2186698 w 4817326"/>
              <a:gd name="connsiteY7508" fmla="*/ 79930 h 5111781"/>
              <a:gd name="connsiteX7509" fmla="*/ 2191055 w 4817326"/>
              <a:gd name="connsiteY7509" fmla="*/ 91110 h 5111781"/>
              <a:gd name="connsiteX7510" fmla="*/ 2193197 w 4817326"/>
              <a:gd name="connsiteY7510" fmla="*/ 95761 h 5111781"/>
              <a:gd name="connsiteX7511" fmla="*/ 2192351 w 4817326"/>
              <a:gd name="connsiteY7511" fmla="*/ 168369 h 5111781"/>
              <a:gd name="connsiteX7512" fmla="*/ 2197858 w 4817326"/>
              <a:gd name="connsiteY7512" fmla="*/ 310404 h 5111781"/>
              <a:gd name="connsiteX7513" fmla="*/ 2198040 w 4817326"/>
              <a:gd name="connsiteY7513" fmla="*/ 339941 h 5111781"/>
              <a:gd name="connsiteX7514" fmla="*/ 2198129 w 4817326"/>
              <a:gd name="connsiteY7514" fmla="*/ 341499 h 5111781"/>
              <a:gd name="connsiteX7515" fmla="*/ 2205104 w 4817326"/>
              <a:gd name="connsiteY7515" fmla="*/ 357397 h 5111781"/>
              <a:gd name="connsiteX7516" fmla="*/ 2205125 w 4817326"/>
              <a:gd name="connsiteY7516" fmla="*/ 346522 h 5111781"/>
              <a:gd name="connsiteX7517" fmla="*/ 2202969 w 4817326"/>
              <a:gd name="connsiteY7517" fmla="*/ 339152 h 5111781"/>
              <a:gd name="connsiteX7518" fmla="*/ 2201897 w 4817326"/>
              <a:gd name="connsiteY7518" fmla="*/ 327485 h 5111781"/>
              <a:gd name="connsiteX7519" fmla="*/ 2204045 w 4817326"/>
              <a:gd name="connsiteY7519" fmla="*/ 328181 h 5111781"/>
              <a:gd name="connsiteX7520" fmla="*/ 2204350 w 4817326"/>
              <a:gd name="connsiteY7520" fmla="*/ 329483 h 5111781"/>
              <a:gd name="connsiteX7521" fmla="*/ 2204284 w 4817326"/>
              <a:gd name="connsiteY7521" fmla="*/ 328380 h 5111781"/>
              <a:gd name="connsiteX7522" fmla="*/ 2204045 w 4817326"/>
              <a:gd name="connsiteY7522" fmla="*/ 328181 h 5111781"/>
              <a:gd name="connsiteX7523" fmla="*/ 2198559 w 4817326"/>
              <a:gd name="connsiteY7523" fmla="*/ 289845 h 5111781"/>
              <a:gd name="connsiteX7524" fmla="*/ 2200014 w 4817326"/>
              <a:gd name="connsiteY7524" fmla="*/ 294255 h 5111781"/>
              <a:gd name="connsiteX7525" fmla="*/ 2201565 w 4817326"/>
              <a:gd name="connsiteY7525" fmla="*/ 296380 h 5111781"/>
              <a:gd name="connsiteX7526" fmla="*/ 2201441 w 4817326"/>
              <a:gd name="connsiteY7526" fmla="*/ 287346 h 5111781"/>
              <a:gd name="connsiteX7527" fmla="*/ 2201321 w 4817326"/>
              <a:gd name="connsiteY7527" fmla="*/ 243933 h 5111781"/>
              <a:gd name="connsiteX7528" fmla="*/ 2206320 w 4817326"/>
              <a:gd name="connsiteY7528" fmla="*/ 236856 h 5111781"/>
              <a:gd name="connsiteX7529" fmla="*/ 2206756 w 4817326"/>
              <a:gd name="connsiteY7529" fmla="*/ 188324 h 5111781"/>
              <a:gd name="connsiteX7530" fmla="*/ 2213680 w 4817326"/>
              <a:gd name="connsiteY7530" fmla="*/ 179863 h 5111781"/>
              <a:gd name="connsiteX7531" fmla="*/ 2213923 w 4817326"/>
              <a:gd name="connsiteY7531" fmla="*/ 176905 h 5111781"/>
              <a:gd name="connsiteX7532" fmla="*/ 2213487 w 4817326"/>
              <a:gd name="connsiteY7532" fmla="*/ 174293 h 5111781"/>
              <a:gd name="connsiteX7533" fmla="*/ 2213975 w 4817326"/>
              <a:gd name="connsiteY7533" fmla="*/ 170253 h 5111781"/>
              <a:gd name="connsiteX7534" fmla="*/ 2214640 w 4817326"/>
              <a:gd name="connsiteY7534" fmla="*/ 169794 h 5111781"/>
              <a:gd name="connsiteX7535" fmla="*/ 2214236 w 4817326"/>
              <a:gd name="connsiteY7535" fmla="*/ 168055 h 5111781"/>
              <a:gd name="connsiteX7536" fmla="*/ 2213975 w 4817326"/>
              <a:gd name="connsiteY7536" fmla="*/ 170253 h 5111781"/>
              <a:gd name="connsiteX7537" fmla="*/ 2212936 w 4817326"/>
              <a:gd name="connsiteY7537" fmla="*/ 170965 h 5111781"/>
              <a:gd name="connsiteX7538" fmla="*/ 2217382 w 4817326"/>
              <a:gd name="connsiteY7538" fmla="*/ 157488 h 5111781"/>
              <a:gd name="connsiteX7539" fmla="*/ 2217706 w 4817326"/>
              <a:gd name="connsiteY7539" fmla="*/ 207856 h 5111781"/>
              <a:gd name="connsiteX7540" fmla="*/ 2223657 w 4817326"/>
              <a:gd name="connsiteY7540" fmla="*/ 216257 h 5111781"/>
              <a:gd name="connsiteX7541" fmla="*/ 2229389 w 4817326"/>
              <a:gd name="connsiteY7541" fmla="*/ 261560 h 5111781"/>
              <a:gd name="connsiteX7542" fmla="*/ 2229933 w 4817326"/>
              <a:gd name="connsiteY7542" fmla="*/ 296530 h 5111781"/>
              <a:gd name="connsiteX7543" fmla="*/ 2229934 w 4817326"/>
              <a:gd name="connsiteY7543" fmla="*/ 296580 h 5111781"/>
              <a:gd name="connsiteX7544" fmla="*/ 2233217 w 4817326"/>
              <a:gd name="connsiteY7544" fmla="*/ 304062 h 5111781"/>
              <a:gd name="connsiteX7545" fmla="*/ 2238452 w 4817326"/>
              <a:gd name="connsiteY7545" fmla="*/ 320071 h 5111781"/>
              <a:gd name="connsiteX7546" fmla="*/ 2239369 w 4817326"/>
              <a:gd name="connsiteY7546" fmla="*/ 318675 h 5111781"/>
              <a:gd name="connsiteX7547" fmla="*/ 2241075 w 4817326"/>
              <a:gd name="connsiteY7547" fmla="*/ 315266 h 5111781"/>
              <a:gd name="connsiteX7548" fmla="*/ 2243475 w 4817326"/>
              <a:gd name="connsiteY7548" fmla="*/ 295800 h 5111781"/>
              <a:gd name="connsiteX7549" fmla="*/ 2245962 w 4817326"/>
              <a:gd name="connsiteY7549" fmla="*/ 264400 h 5111781"/>
              <a:gd name="connsiteX7550" fmla="*/ 2246733 w 4817326"/>
              <a:gd name="connsiteY7550" fmla="*/ 222752 h 5111781"/>
              <a:gd name="connsiteX7551" fmla="*/ 2249187 w 4817326"/>
              <a:gd name="connsiteY7551" fmla="*/ 116261 h 5111781"/>
              <a:gd name="connsiteX7552" fmla="*/ 2249357 w 4817326"/>
              <a:gd name="connsiteY7552" fmla="*/ 109164 h 5111781"/>
              <a:gd name="connsiteX7553" fmla="*/ 2252847 w 4817326"/>
              <a:gd name="connsiteY7553" fmla="*/ 115966 h 5111781"/>
              <a:gd name="connsiteX7554" fmla="*/ 2254273 w 4817326"/>
              <a:gd name="connsiteY7554" fmla="*/ 118210 h 5111781"/>
              <a:gd name="connsiteX7555" fmla="*/ 2254446 w 4817326"/>
              <a:gd name="connsiteY7555" fmla="*/ 140306 h 5111781"/>
              <a:gd name="connsiteX7556" fmla="*/ 2254759 w 4817326"/>
              <a:gd name="connsiteY7556" fmla="*/ 197738 h 5111781"/>
              <a:gd name="connsiteX7557" fmla="*/ 2267222 w 4817326"/>
              <a:gd name="connsiteY7557" fmla="*/ 202730 h 5111781"/>
              <a:gd name="connsiteX7558" fmla="*/ 2270020 w 4817326"/>
              <a:gd name="connsiteY7558" fmla="*/ 228761 h 5111781"/>
              <a:gd name="connsiteX7559" fmla="*/ 2275342 w 4817326"/>
              <a:gd name="connsiteY7559" fmla="*/ 253844 h 5111781"/>
              <a:gd name="connsiteX7560" fmla="*/ 2275651 w 4817326"/>
              <a:gd name="connsiteY7560" fmla="*/ 261907 h 5111781"/>
              <a:gd name="connsiteX7561" fmla="*/ 2275758 w 4817326"/>
              <a:gd name="connsiteY7561" fmla="*/ 261556 h 5111781"/>
              <a:gd name="connsiteX7562" fmla="*/ 2276716 w 4817326"/>
              <a:gd name="connsiteY7562" fmla="*/ 260786 h 5111781"/>
              <a:gd name="connsiteX7563" fmla="*/ 2278966 w 4817326"/>
              <a:gd name="connsiteY7563" fmla="*/ 266217 h 5111781"/>
              <a:gd name="connsiteX7564" fmla="*/ 2279924 w 4817326"/>
              <a:gd name="connsiteY7564" fmla="*/ 272125 h 5111781"/>
              <a:gd name="connsiteX7565" fmla="*/ 2281428 w 4817326"/>
              <a:gd name="connsiteY7565" fmla="*/ 269142 h 5111781"/>
              <a:gd name="connsiteX7566" fmla="*/ 2284860 w 4817326"/>
              <a:gd name="connsiteY7566" fmla="*/ 264836 h 5111781"/>
              <a:gd name="connsiteX7567" fmla="*/ 2284873 w 4817326"/>
              <a:gd name="connsiteY7567" fmla="*/ 239562 h 5111781"/>
              <a:gd name="connsiteX7568" fmla="*/ 2289955 w 4817326"/>
              <a:gd name="connsiteY7568" fmla="*/ 220549 h 5111781"/>
              <a:gd name="connsiteX7569" fmla="*/ 2289733 w 4817326"/>
              <a:gd name="connsiteY7569" fmla="*/ 257452 h 5111781"/>
              <a:gd name="connsiteX7570" fmla="*/ 2295268 w 4817326"/>
              <a:gd name="connsiteY7570" fmla="*/ 270904 h 5111781"/>
              <a:gd name="connsiteX7571" fmla="*/ 2293414 w 4817326"/>
              <a:gd name="connsiteY7571" fmla="*/ 285625 h 5111781"/>
              <a:gd name="connsiteX7572" fmla="*/ 2293709 w 4817326"/>
              <a:gd name="connsiteY7572" fmla="*/ 286341 h 5111781"/>
              <a:gd name="connsiteX7573" fmla="*/ 2293822 w 4817326"/>
              <a:gd name="connsiteY7573" fmla="*/ 283195 h 5111781"/>
              <a:gd name="connsiteX7574" fmla="*/ 2298279 w 4817326"/>
              <a:gd name="connsiteY7574" fmla="*/ 281822 h 5111781"/>
              <a:gd name="connsiteX7575" fmla="*/ 2301753 w 4817326"/>
              <a:gd name="connsiteY7575" fmla="*/ 314558 h 5111781"/>
              <a:gd name="connsiteX7576" fmla="*/ 2304810 w 4817326"/>
              <a:gd name="connsiteY7576" fmla="*/ 314398 h 5111781"/>
              <a:gd name="connsiteX7577" fmla="*/ 2305742 w 4817326"/>
              <a:gd name="connsiteY7577" fmla="*/ 314374 h 5111781"/>
              <a:gd name="connsiteX7578" fmla="*/ 2304740 w 4817326"/>
              <a:gd name="connsiteY7578" fmla="*/ 299746 h 5111781"/>
              <a:gd name="connsiteX7579" fmla="*/ 2304032 w 4817326"/>
              <a:gd name="connsiteY7579" fmla="*/ 280063 h 5111781"/>
              <a:gd name="connsiteX7580" fmla="*/ 2304367 w 4817326"/>
              <a:gd name="connsiteY7580" fmla="*/ 245330 h 5111781"/>
              <a:gd name="connsiteX7581" fmla="*/ 2304769 w 4817326"/>
              <a:gd name="connsiteY7581" fmla="*/ 236542 h 5111781"/>
              <a:gd name="connsiteX7582" fmla="*/ 2305269 w 4817326"/>
              <a:gd name="connsiteY7582" fmla="*/ 238302 h 5111781"/>
              <a:gd name="connsiteX7583" fmla="*/ 2309473 w 4817326"/>
              <a:gd name="connsiteY7583" fmla="*/ 252878 h 5111781"/>
              <a:gd name="connsiteX7584" fmla="*/ 2309785 w 4817326"/>
              <a:gd name="connsiteY7584" fmla="*/ 274820 h 5111781"/>
              <a:gd name="connsiteX7585" fmla="*/ 2315940 w 4817326"/>
              <a:gd name="connsiteY7585" fmla="*/ 296864 h 5111781"/>
              <a:gd name="connsiteX7586" fmla="*/ 2317612 w 4817326"/>
              <a:gd name="connsiteY7586" fmla="*/ 281696 h 5111781"/>
              <a:gd name="connsiteX7587" fmla="*/ 2320640 w 4817326"/>
              <a:gd name="connsiteY7587" fmla="*/ 293136 h 5111781"/>
              <a:gd name="connsiteX7588" fmla="*/ 2321129 w 4817326"/>
              <a:gd name="connsiteY7588" fmla="*/ 290258 h 5111781"/>
              <a:gd name="connsiteX7589" fmla="*/ 2320938 w 4817326"/>
              <a:gd name="connsiteY7589" fmla="*/ 286303 h 5111781"/>
              <a:gd name="connsiteX7590" fmla="*/ 2324825 w 4817326"/>
              <a:gd name="connsiteY7590" fmla="*/ 303863 h 5111781"/>
              <a:gd name="connsiteX7591" fmla="*/ 2324679 w 4817326"/>
              <a:gd name="connsiteY7591" fmla="*/ 308391 h 5111781"/>
              <a:gd name="connsiteX7592" fmla="*/ 2326155 w 4817326"/>
              <a:gd name="connsiteY7592" fmla="*/ 313970 h 5111781"/>
              <a:gd name="connsiteX7593" fmla="*/ 2331952 w 4817326"/>
              <a:gd name="connsiteY7593" fmla="*/ 335790 h 5111781"/>
              <a:gd name="connsiteX7594" fmla="*/ 2332368 w 4817326"/>
              <a:gd name="connsiteY7594" fmla="*/ 323700 h 5111781"/>
              <a:gd name="connsiteX7595" fmla="*/ 2332329 w 4817326"/>
              <a:gd name="connsiteY7595" fmla="*/ 314485 h 5111781"/>
              <a:gd name="connsiteX7596" fmla="*/ 2324832 w 4817326"/>
              <a:gd name="connsiteY7596" fmla="*/ 280339 h 5111781"/>
              <a:gd name="connsiteX7597" fmla="*/ 2330202 w 4817326"/>
              <a:gd name="connsiteY7597" fmla="*/ 281157 h 5111781"/>
              <a:gd name="connsiteX7598" fmla="*/ 2332638 w 4817326"/>
              <a:gd name="connsiteY7598" fmla="*/ 287718 h 5111781"/>
              <a:gd name="connsiteX7599" fmla="*/ 2332830 w 4817326"/>
              <a:gd name="connsiteY7599" fmla="*/ 280911 h 5111781"/>
              <a:gd name="connsiteX7600" fmla="*/ 2333619 w 4817326"/>
              <a:gd name="connsiteY7600" fmla="*/ 263803 h 5111781"/>
              <a:gd name="connsiteX7601" fmla="*/ 2334893 w 4817326"/>
              <a:gd name="connsiteY7601" fmla="*/ 268679 h 5111781"/>
              <a:gd name="connsiteX7602" fmla="*/ 2345595 w 4817326"/>
              <a:gd name="connsiteY7602" fmla="*/ 303483 h 5111781"/>
              <a:gd name="connsiteX7603" fmla="*/ 2348662 w 4817326"/>
              <a:gd name="connsiteY7603" fmla="*/ 322319 h 5111781"/>
              <a:gd name="connsiteX7604" fmla="*/ 2350797 w 4817326"/>
              <a:gd name="connsiteY7604" fmla="*/ 320551 h 5111781"/>
              <a:gd name="connsiteX7605" fmla="*/ 2350810 w 4817326"/>
              <a:gd name="connsiteY7605" fmla="*/ 320442 h 5111781"/>
              <a:gd name="connsiteX7606" fmla="*/ 2351273 w 4817326"/>
              <a:gd name="connsiteY7606" fmla="*/ 321945 h 5111781"/>
              <a:gd name="connsiteX7607" fmla="*/ 2366660 w 4817326"/>
              <a:gd name="connsiteY7607" fmla="*/ 379059 h 5111781"/>
              <a:gd name="connsiteX7608" fmla="*/ 2370322 w 4817326"/>
              <a:gd name="connsiteY7608" fmla="*/ 390567 h 5111781"/>
              <a:gd name="connsiteX7609" fmla="*/ 2371736 w 4817326"/>
              <a:gd name="connsiteY7609" fmla="*/ 394261 h 5111781"/>
              <a:gd name="connsiteX7610" fmla="*/ 2370109 w 4817326"/>
              <a:gd name="connsiteY7610" fmla="*/ 385864 h 5111781"/>
              <a:gd name="connsiteX7611" fmla="*/ 2346379 w 4817326"/>
              <a:gd name="connsiteY7611" fmla="*/ 295911 h 5111781"/>
              <a:gd name="connsiteX7612" fmla="*/ 2352893 w 4817326"/>
              <a:gd name="connsiteY7612" fmla="*/ 315466 h 5111781"/>
              <a:gd name="connsiteX7613" fmla="*/ 2351822 w 4817326"/>
              <a:gd name="connsiteY7613" fmla="*/ 311481 h 5111781"/>
              <a:gd name="connsiteX7614" fmla="*/ 2352286 w 4817326"/>
              <a:gd name="connsiteY7614" fmla="*/ 307358 h 5111781"/>
              <a:gd name="connsiteX7615" fmla="*/ 2352880 w 4817326"/>
              <a:gd name="connsiteY7615" fmla="*/ 305857 h 5111781"/>
              <a:gd name="connsiteX7616" fmla="*/ 2348192 w 4817326"/>
              <a:gd name="connsiteY7616" fmla="*/ 290570 h 5111781"/>
              <a:gd name="connsiteX7617" fmla="*/ 2343853 w 4817326"/>
              <a:gd name="connsiteY7617" fmla="*/ 276237 h 5111781"/>
              <a:gd name="connsiteX7618" fmla="*/ 2347273 w 4817326"/>
              <a:gd name="connsiteY7618" fmla="*/ 265337 h 5111781"/>
              <a:gd name="connsiteX7619" fmla="*/ 2349432 w 4817326"/>
              <a:gd name="connsiteY7619" fmla="*/ 265648 h 5111781"/>
              <a:gd name="connsiteX7620" fmla="*/ 2358995 w 4817326"/>
              <a:gd name="connsiteY7620" fmla="*/ 292208 h 5111781"/>
              <a:gd name="connsiteX7621" fmla="*/ 2359448 w 4817326"/>
              <a:gd name="connsiteY7621" fmla="*/ 289172 h 5111781"/>
              <a:gd name="connsiteX7622" fmla="*/ 2361756 w 4817326"/>
              <a:gd name="connsiteY7622" fmla="*/ 293815 h 5111781"/>
              <a:gd name="connsiteX7623" fmla="*/ 2361979 w 4817326"/>
              <a:gd name="connsiteY7623" fmla="*/ 298319 h 5111781"/>
              <a:gd name="connsiteX7624" fmla="*/ 2360357 w 4817326"/>
              <a:gd name="connsiteY7624" fmla="*/ 296022 h 5111781"/>
              <a:gd name="connsiteX7625" fmla="*/ 2362730 w 4817326"/>
              <a:gd name="connsiteY7625" fmla="*/ 302672 h 5111781"/>
              <a:gd name="connsiteX7626" fmla="*/ 2361979 w 4817326"/>
              <a:gd name="connsiteY7626" fmla="*/ 298319 h 5111781"/>
              <a:gd name="connsiteX7627" fmla="*/ 2365570 w 4817326"/>
              <a:gd name="connsiteY7627" fmla="*/ 307467 h 5111781"/>
              <a:gd name="connsiteX7628" fmla="*/ 2367359 w 4817326"/>
              <a:gd name="connsiteY7628" fmla="*/ 312731 h 5111781"/>
              <a:gd name="connsiteX7629" fmla="*/ 2367478 w 4817326"/>
              <a:gd name="connsiteY7629" fmla="*/ 310361 h 5111781"/>
              <a:gd name="connsiteX7630" fmla="*/ 2368126 w 4817326"/>
              <a:gd name="connsiteY7630" fmla="*/ 303278 h 5111781"/>
              <a:gd name="connsiteX7631" fmla="*/ 2363085 w 4817326"/>
              <a:gd name="connsiteY7631" fmla="*/ 286185 h 5111781"/>
              <a:gd name="connsiteX7632" fmla="*/ 2339028 w 4817326"/>
              <a:gd name="connsiteY7632" fmla="*/ 198303 h 5111781"/>
              <a:gd name="connsiteX7633" fmla="*/ 2338576 w 4817326"/>
              <a:gd name="connsiteY7633" fmla="*/ 197333 h 5111781"/>
              <a:gd name="connsiteX7634" fmla="*/ 2338463 w 4817326"/>
              <a:gd name="connsiteY7634" fmla="*/ 197074 h 5111781"/>
              <a:gd name="connsiteX7635" fmla="*/ 2338851 w 4817326"/>
              <a:gd name="connsiteY7635" fmla="*/ 201668 h 5111781"/>
              <a:gd name="connsiteX7636" fmla="*/ 2338162 w 4817326"/>
              <a:gd name="connsiteY7636" fmla="*/ 240124 h 5111781"/>
              <a:gd name="connsiteX7637" fmla="*/ 2341281 w 4817326"/>
              <a:gd name="connsiteY7637" fmla="*/ 272450 h 5111781"/>
              <a:gd name="connsiteX7638" fmla="*/ 2334307 w 4817326"/>
              <a:gd name="connsiteY7638" fmla="*/ 246702 h 5111781"/>
              <a:gd name="connsiteX7639" fmla="*/ 2334445 w 4817326"/>
              <a:gd name="connsiteY7639" fmla="*/ 243186 h 5111781"/>
              <a:gd name="connsiteX7640" fmla="*/ 2334474 w 4817326"/>
              <a:gd name="connsiteY7640" fmla="*/ 219017 h 5111781"/>
              <a:gd name="connsiteX7641" fmla="*/ 2334889 w 4817326"/>
              <a:gd name="connsiteY7641" fmla="*/ 193330 h 5111781"/>
              <a:gd name="connsiteX7642" fmla="*/ 2335345 w 4817326"/>
              <a:gd name="connsiteY7642" fmla="*/ 189148 h 5111781"/>
              <a:gd name="connsiteX7643" fmla="*/ 2334489 w 4817326"/>
              <a:gd name="connsiteY7643" fmla="*/ 186857 h 5111781"/>
              <a:gd name="connsiteX7644" fmla="*/ 2335182 w 4817326"/>
              <a:gd name="connsiteY7644" fmla="*/ 174240 h 5111781"/>
              <a:gd name="connsiteX7645" fmla="*/ 2347133 w 4817326"/>
              <a:gd name="connsiteY7645" fmla="*/ 214005 h 5111781"/>
              <a:gd name="connsiteX7646" fmla="*/ 2362958 w 4817326"/>
              <a:gd name="connsiteY7646" fmla="*/ 266238 h 5111781"/>
              <a:gd name="connsiteX7647" fmla="*/ 2372059 w 4817326"/>
              <a:gd name="connsiteY7647" fmla="*/ 294917 h 5111781"/>
              <a:gd name="connsiteX7648" fmla="*/ 2373733 w 4817326"/>
              <a:gd name="connsiteY7648" fmla="*/ 295358 h 5111781"/>
              <a:gd name="connsiteX7649" fmla="*/ 2378384 w 4817326"/>
              <a:gd name="connsiteY7649" fmla="*/ 298298 h 5111781"/>
              <a:gd name="connsiteX7650" fmla="*/ 2378842 w 4817326"/>
              <a:gd name="connsiteY7650" fmla="*/ 298618 h 5111781"/>
              <a:gd name="connsiteX7651" fmla="*/ 2376817 w 4817326"/>
              <a:gd name="connsiteY7651" fmla="*/ 291786 h 5111781"/>
              <a:gd name="connsiteX7652" fmla="*/ 2371503 w 4817326"/>
              <a:gd name="connsiteY7652" fmla="*/ 274551 h 5111781"/>
              <a:gd name="connsiteX7653" fmla="*/ 2332332 w 4817326"/>
              <a:gd name="connsiteY7653" fmla="*/ 145689 h 5111781"/>
              <a:gd name="connsiteX7654" fmla="*/ 2329310 w 4817326"/>
              <a:gd name="connsiteY7654" fmla="*/ 123112 h 5111781"/>
              <a:gd name="connsiteX7655" fmla="*/ 2331658 w 4817326"/>
              <a:gd name="connsiteY7655" fmla="*/ 129813 h 5111781"/>
              <a:gd name="connsiteX7656" fmla="*/ 2332251 w 4817326"/>
              <a:gd name="connsiteY7656" fmla="*/ 140059 h 5111781"/>
              <a:gd name="connsiteX7657" fmla="*/ 2333805 w 4817326"/>
              <a:gd name="connsiteY7657" fmla="*/ 148440 h 5111781"/>
              <a:gd name="connsiteX7658" fmla="*/ 2336416 w 4817326"/>
              <a:gd name="connsiteY7658" fmla="*/ 145754 h 5111781"/>
              <a:gd name="connsiteX7659" fmla="*/ 2337090 w 4817326"/>
              <a:gd name="connsiteY7659" fmla="*/ 148202 h 5111781"/>
              <a:gd name="connsiteX7660" fmla="*/ 2347989 w 4817326"/>
              <a:gd name="connsiteY7660" fmla="*/ 170275 h 5111781"/>
              <a:gd name="connsiteX7661" fmla="*/ 2337860 w 4817326"/>
              <a:gd name="connsiteY7661" fmla="*/ 136250 h 5111781"/>
              <a:gd name="connsiteX7662" fmla="*/ 2337286 w 4817326"/>
              <a:gd name="connsiteY7662" fmla="*/ 134101 h 5111781"/>
              <a:gd name="connsiteX7663" fmla="*/ 2337307 w 4817326"/>
              <a:gd name="connsiteY7663" fmla="*/ 133782 h 5111781"/>
              <a:gd name="connsiteX7664" fmla="*/ 2337031 w 4817326"/>
              <a:gd name="connsiteY7664" fmla="*/ 126550 h 5111781"/>
              <a:gd name="connsiteX7665" fmla="*/ 2353378 w 4817326"/>
              <a:gd name="connsiteY7665" fmla="*/ 174303 h 5111781"/>
              <a:gd name="connsiteX7666" fmla="*/ 2377164 w 4817326"/>
              <a:gd name="connsiteY7666" fmla="*/ 249330 h 5111781"/>
              <a:gd name="connsiteX7667" fmla="*/ 2379441 w 4817326"/>
              <a:gd name="connsiteY7667" fmla="*/ 258692 h 5111781"/>
              <a:gd name="connsiteX7668" fmla="*/ 2378687 w 4817326"/>
              <a:gd name="connsiteY7668" fmla="*/ 248036 h 5111781"/>
              <a:gd name="connsiteX7669" fmla="*/ 2340920 w 4817326"/>
              <a:gd name="connsiteY7669" fmla="*/ 111055 h 5111781"/>
              <a:gd name="connsiteX7670" fmla="*/ 2386600 w 4817326"/>
              <a:gd name="connsiteY7670" fmla="*/ 257342 h 5111781"/>
              <a:gd name="connsiteX7671" fmla="*/ 2390735 w 4817326"/>
              <a:gd name="connsiteY7671" fmla="*/ 268952 h 5111781"/>
              <a:gd name="connsiteX7672" fmla="*/ 2391596 w 4817326"/>
              <a:gd name="connsiteY7672" fmla="*/ 270423 h 5111781"/>
              <a:gd name="connsiteX7673" fmla="*/ 2391566 w 4817326"/>
              <a:gd name="connsiteY7673" fmla="*/ 269749 h 5111781"/>
              <a:gd name="connsiteX7674" fmla="*/ 2391492 w 4817326"/>
              <a:gd name="connsiteY7674" fmla="*/ 266664 h 5111781"/>
              <a:gd name="connsiteX7675" fmla="*/ 2393470 w 4817326"/>
              <a:gd name="connsiteY7675" fmla="*/ 273625 h 5111781"/>
              <a:gd name="connsiteX7676" fmla="*/ 2393957 w 4817326"/>
              <a:gd name="connsiteY7676" fmla="*/ 274455 h 5111781"/>
              <a:gd name="connsiteX7677" fmla="*/ 2396862 w 4817326"/>
              <a:gd name="connsiteY7677" fmla="*/ 275583 h 5111781"/>
              <a:gd name="connsiteX7678" fmla="*/ 2391422 w 4817326"/>
              <a:gd name="connsiteY7678" fmla="*/ 253244 h 5111781"/>
              <a:gd name="connsiteX7679" fmla="*/ 2372960 w 4817326"/>
              <a:gd name="connsiteY7679" fmla="*/ 187308 h 5111781"/>
              <a:gd name="connsiteX7680" fmla="*/ 2391111 w 4817326"/>
              <a:gd name="connsiteY7680" fmla="*/ 242850 h 5111781"/>
              <a:gd name="connsiteX7681" fmla="*/ 2404296 w 4817326"/>
              <a:gd name="connsiteY7681" fmla="*/ 286346 h 5111781"/>
              <a:gd name="connsiteX7682" fmla="*/ 2403672 w 4817326"/>
              <a:gd name="connsiteY7682" fmla="*/ 282723 h 5111781"/>
              <a:gd name="connsiteX7683" fmla="*/ 2410540 w 4817326"/>
              <a:gd name="connsiteY7683" fmla="*/ 300695 h 5111781"/>
              <a:gd name="connsiteX7684" fmla="*/ 2410927 w 4817326"/>
              <a:gd name="connsiteY7684" fmla="*/ 286351 h 5111781"/>
              <a:gd name="connsiteX7685" fmla="*/ 2409822 w 4817326"/>
              <a:gd name="connsiteY7685" fmla="*/ 268781 h 5111781"/>
              <a:gd name="connsiteX7686" fmla="*/ 2408674 w 4817326"/>
              <a:gd name="connsiteY7686" fmla="*/ 263985 h 5111781"/>
              <a:gd name="connsiteX7687" fmla="*/ 2409028 w 4817326"/>
              <a:gd name="connsiteY7687" fmla="*/ 262364 h 5111781"/>
              <a:gd name="connsiteX7688" fmla="*/ 2410748 w 4817326"/>
              <a:gd name="connsiteY7688" fmla="*/ 259703 h 5111781"/>
              <a:gd name="connsiteX7689" fmla="*/ 2413415 w 4817326"/>
              <a:gd name="connsiteY7689" fmla="*/ 269816 h 5111781"/>
              <a:gd name="connsiteX7690" fmla="*/ 2415442 w 4817326"/>
              <a:gd name="connsiteY7690" fmla="*/ 275165 h 5111781"/>
              <a:gd name="connsiteX7691" fmla="*/ 2421813 w 4817326"/>
              <a:gd name="connsiteY7691" fmla="*/ 294658 h 5111781"/>
              <a:gd name="connsiteX7692" fmla="*/ 2432897 w 4817326"/>
              <a:gd name="connsiteY7692" fmla="*/ 327091 h 5111781"/>
              <a:gd name="connsiteX7693" fmla="*/ 2433350 w 4817326"/>
              <a:gd name="connsiteY7693" fmla="*/ 328549 h 5111781"/>
              <a:gd name="connsiteX7694" fmla="*/ 2432613 w 4817326"/>
              <a:gd name="connsiteY7694" fmla="*/ 318667 h 5111781"/>
              <a:gd name="connsiteX7695" fmla="*/ 2432845 w 4817326"/>
              <a:gd name="connsiteY7695" fmla="*/ 301268 h 5111781"/>
              <a:gd name="connsiteX7696" fmla="*/ 2444207 w 4817326"/>
              <a:gd name="connsiteY7696" fmla="*/ 322813 h 5111781"/>
              <a:gd name="connsiteX7697" fmla="*/ 2449850 w 4817326"/>
              <a:gd name="connsiteY7697" fmla="*/ 273783 h 5111781"/>
              <a:gd name="connsiteX7698" fmla="*/ 2451366 w 4817326"/>
              <a:gd name="connsiteY7698" fmla="*/ 296274 h 5111781"/>
              <a:gd name="connsiteX7699" fmla="*/ 2455514 w 4817326"/>
              <a:gd name="connsiteY7699" fmla="*/ 307209 h 5111781"/>
              <a:gd name="connsiteX7700" fmla="*/ 2461237 w 4817326"/>
              <a:gd name="connsiteY7700" fmla="*/ 322869 h 5111781"/>
              <a:gd name="connsiteX7701" fmla="*/ 2456330 w 4817326"/>
              <a:gd name="connsiteY7701" fmla="*/ 298229 h 5111781"/>
              <a:gd name="connsiteX7702" fmla="*/ 2457270 w 4817326"/>
              <a:gd name="connsiteY7702" fmla="*/ 299285 h 5111781"/>
              <a:gd name="connsiteX7703" fmla="*/ 2467010 w 4817326"/>
              <a:gd name="connsiteY7703" fmla="*/ 317582 h 5111781"/>
              <a:gd name="connsiteX7704" fmla="*/ 2468785 w 4817326"/>
              <a:gd name="connsiteY7704" fmla="*/ 325891 h 5111781"/>
              <a:gd name="connsiteX7705" fmla="*/ 2471912 w 4817326"/>
              <a:gd name="connsiteY7705" fmla="*/ 325228 h 5111781"/>
              <a:gd name="connsiteX7706" fmla="*/ 2474131 w 4817326"/>
              <a:gd name="connsiteY7706" fmla="*/ 325721 h 5111781"/>
              <a:gd name="connsiteX7707" fmla="*/ 2470318 w 4817326"/>
              <a:gd name="connsiteY7707" fmla="*/ 286098 h 5111781"/>
              <a:gd name="connsiteX7708" fmla="*/ 2476619 w 4817326"/>
              <a:gd name="connsiteY7708" fmla="*/ 276111 h 5111781"/>
              <a:gd name="connsiteX7709" fmla="*/ 2478360 w 4817326"/>
              <a:gd name="connsiteY7709" fmla="*/ 235811 h 5111781"/>
              <a:gd name="connsiteX7710" fmla="*/ 2476960 w 4817326"/>
              <a:gd name="connsiteY7710" fmla="*/ 151451 h 5111781"/>
              <a:gd name="connsiteX7711" fmla="*/ 2486915 w 4817326"/>
              <a:gd name="connsiteY7711" fmla="*/ 238391 h 5111781"/>
              <a:gd name="connsiteX7712" fmla="*/ 2489836 w 4817326"/>
              <a:gd name="connsiteY7712" fmla="*/ 282937 h 5111781"/>
              <a:gd name="connsiteX7713" fmla="*/ 2491047 w 4817326"/>
              <a:gd name="connsiteY7713" fmla="*/ 297456 h 5111781"/>
              <a:gd name="connsiteX7714" fmla="*/ 2491403 w 4817326"/>
              <a:gd name="connsiteY7714" fmla="*/ 302512 h 5111781"/>
              <a:gd name="connsiteX7715" fmla="*/ 2498205 w 4817326"/>
              <a:gd name="connsiteY7715" fmla="*/ 299184 h 5111781"/>
              <a:gd name="connsiteX7716" fmla="*/ 2498215 w 4817326"/>
              <a:gd name="connsiteY7716" fmla="*/ 293690 h 5111781"/>
              <a:gd name="connsiteX7717" fmla="*/ 2498819 w 4817326"/>
              <a:gd name="connsiteY7717" fmla="*/ 273402 h 5111781"/>
              <a:gd name="connsiteX7718" fmla="*/ 2502184 w 4817326"/>
              <a:gd name="connsiteY7718" fmla="*/ 269688 h 5111781"/>
              <a:gd name="connsiteX7719" fmla="*/ 2502369 w 4817326"/>
              <a:gd name="connsiteY7719" fmla="*/ 269570 h 5111781"/>
              <a:gd name="connsiteX7720" fmla="*/ 2498150 w 4817326"/>
              <a:gd name="connsiteY7720" fmla="*/ 256237 h 5111781"/>
              <a:gd name="connsiteX7721" fmla="*/ 2496919 w 4817326"/>
              <a:gd name="connsiteY7721" fmla="*/ 246984 h 5111781"/>
              <a:gd name="connsiteX7722" fmla="*/ 2502990 w 4817326"/>
              <a:gd name="connsiteY7722" fmla="*/ 242939 h 5111781"/>
              <a:gd name="connsiteX7723" fmla="*/ 2504078 w 4817326"/>
              <a:gd name="connsiteY7723" fmla="*/ 242200 h 5111781"/>
              <a:gd name="connsiteX7724" fmla="*/ 2502739 w 4817326"/>
              <a:gd name="connsiteY7724" fmla="*/ 232331 h 5111781"/>
              <a:gd name="connsiteX7725" fmla="*/ 2503717 w 4817326"/>
              <a:gd name="connsiteY7725" fmla="*/ 197263 h 5111781"/>
              <a:gd name="connsiteX7726" fmla="*/ 2506861 w 4817326"/>
              <a:gd name="connsiteY7726" fmla="*/ 204905 h 5111781"/>
              <a:gd name="connsiteX7727" fmla="*/ 2514668 w 4817326"/>
              <a:gd name="connsiteY7727" fmla="*/ 198587 h 5111781"/>
              <a:gd name="connsiteX7728" fmla="*/ 2516668 w 4817326"/>
              <a:gd name="connsiteY7728" fmla="*/ 231400 h 5111781"/>
              <a:gd name="connsiteX7729" fmla="*/ 2516963 w 4817326"/>
              <a:gd name="connsiteY7729" fmla="*/ 233445 h 5111781"/>
              <a:gd name="connsiteX7730" fmla="*/ 2519053 w 4817326"/>
              <a:gd name="connsiteY7730" fmla="*/ 232025 h 5111781"/>
              <a:gd name="connsiteX7731" fmla="*/ 2524861 w 4817326"/>
              <a:gd name="connsiteY7731" fmla="*/ 227873 h 5111781"/>
              <a:gd name="connsiteX7732" fmla="*/ 2525068 w 4817326"/>
              <a:gd name="connsiteY7732" fmla="*/ 218815 h 5111781"/>
              <a:gd name="connsiteX7733" fmla="*/ 2525138 w 4817326"/>
              <a:gd name="connsiteY7733" fmla="*/ 216782 h 5111781"/>
              <a:gd name="connsiteX7734" fmla="*/ 2528201 w 4817326"/>
              <a:gd name="connsiteY7734" fmla="*/ 225485 h 5111781"/>
              <a:gd name="connsiteX7735" fmla="*/ 2530187 w 4817326"/>
              <a:gd name="connsiteY7735" fmla="*/ 224064 h 5111781"/>
              <a:gd name="connsiteX7736" fmla="*/ 2525781 w 4817326"/>
              <a:gd name="connsiteY7736" fmla="*/ 205855 h 5111781"/>
              <a:gd name="connsiteX7737" fmla="*/ 2528406 w 4817326"/>
              <a:gd name="connsiteY7737" fmla="*/ 198580 h 5111781"/>
              <a:gd name="connsiteX7738" fmla="*/ 2531442 w 4817326"/>
              <a:gd name="connsiteY7738" fmla="*/ 215069 h 5111781"/>
              <a:gd name="connsiteX7739" fmla="*/ 2532339 w 4817326"/>
              <a:gd name="connsiteY7739" fmla="*/ 78600 h 5111781"/>
              <a:gd name="connsiteX7740" fmla="*/ 2532732 w 4817326"/>
              <a:gd name="connsiteY7740" fmla="*/ 70750 h 5111781"/>
              <a:gd name="connsiteX7741" fmla="*/ 2532908 w 4817326"/>
              <a:gd name="connsiteY7741" fmla="*/ 71172 h 5111781"/>
              <a:gd name="connsiteX7742" fmla="*/ 2544931 w 4817326"/>
              <a:gd name="connsiteY7742" fmla="*/ 110511 h 5111781"/>
              <a:gd name="connsiteX7743" fmla="*/ 2541013 w 4817326"/>
              <a:gd name="connsiteY7743" fmla="*/ 86875 h 5111781"/>
              <a:gd name="connsiteX7744" fmla="*/ 2535403 w 4817326"/>
              <a:gd name="connsiteY7744" fmla="*/ 67959 h 5111781"/>
              <a:gd name="connsiteX7745" fmla="*/ 2533294 w 4817326"/>
              <a:gd name="connsiteY7745" fmla="*/ 59591 h 5111781"/>
              <a:gd name="connsiteX7746" fmla="*/ 2534742 w 4817326"/>
              <a:gd name="connsiteY7746" fmla="*/ 30795 h 5111781"/>
              <a:gd name="connsiteX7747" fmla="*/ 2537001 w 4817326"/>
              <a:gd name="connsiteY7747" fmla="*/ 31250 h 5111781"/>
              <a:gd name="connsiteX7748" fmla="*/ 2535917 w 4817326"/>
              <a:gd name="connsiteY7748" fmla="*/ 28198 h 5111781"/>
              <a:gd name="connsiteX7749" fmla="*/ 2535209 w 4817326"/>
              <a:gd name="connsiteY7749" fmla="*/ 21520 h 5111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</a:cxnLst>
            <a:rect l="l" t="t" r="r" b="b"/>
            <a:pathLst>
              <a:path w="4817326" h="5111781">
                <a:moveTo>
                  <a:pt x="2299455" y="5097959"/>
                </a:moveTo>
                <a:lnTo>
                  <a:pt x="2297649" y="5102550"/>
                </a:lnTo>
                <a:cubicBezTo>
                  <a:pt x="2295162" y="5107993"/>
                  <a:pt x="2293333" y="5110887"/>
                  <a:pt x="2292031" y="5111781"/>
                </a:cubicBezTo>
                <a:lnTo>
                  <a:pt x="2291224" y="5110873"/>
                </a:lnTo>
                <a:close/>
                <a:moveTo>
                  <a:pt x="2327253" y="5085966"/>
                </a:moveTo>
                <a:lnTo>
                  <a:pt x="2331611" y="5096721"/>
                </a:lnTo>
                <a:cubicBezTo>
                  <a:pt x="2328180" y="5100615"/>
                  <a:pt x="2323211" y="5089899"/>
                  <a:pt x="2327253" y="5085966"/>
                </a:cubicBezTo>
                <a:close/>
                <a:moveTo>
                  <a:pt x="2333856" y="5068896"/>
                </a:moveTo>
                <a:lnTo>
                  <a:pt x="2335628" y="5077554"/>
                </a:lnTo>
                <a:cubicBezTo>
                  <a:pt x="2336003" y="5079384"/>
                  <a:pt x="2335441" y="5076640"/>
                  <a:pt x="2334786" y="5073438"/>
                </a:cubicBezTo>
                <a:close/>
                <a:moveTo>
                  <a:pt x="2333382" y="5066578"/>
                </a:moveTo>
                <a:cubicBezTo>
                  <a:pt x="2333382" y="5066578"/>
                  <a:pt x="2333569" y="5067493"/>
                  <a:pt x="2333838" y="5068808"/>
                </a:cubicBezTo>
                <a:lnTo>
                  <a:pt x="2333856" y="5068896"/>
                </a:lnTo>
                <a:close/>
                <a:moveTo>
                  <a:pt x="2240467" y="5041821"/>
                </a:moveTo>
                <a:lnTo>
                  <a:pt x="2241430" y="5043219"/>
                </a:lnTo>
                <a:lnTo>
                  <a:pt x="2240354" y="5048165"/>
                </a:lnTo>
                <a:lnTo>
                  <a:pt x="2239917" y="5047677"/>
                </a:lnTo>
                <a:cubicBezTo>
                  <a:pt x="2238817" y="5044836"/>
                  <a:pt x="2238633" y="5041936"/>
                  <a:pt x="2240467" y="5041821"/>
                </a:cubicBezTo>
                <a:close/>
                <a:moveTo>
                  <a:pt x="2335316" y="5041695"/>
                </a:moveTo>
                <a:lnTo>
                  <a:pt x="2334735" y="5044428"/>
                </a:lnTo>
                <a:lnTo>
                  <a:pt x="2334645" y="5045937"/>
                </a:lnTo>
                <a:lnTo>
                  <a:pt x="2332413" y="5051318"/>
                </a:lnTo>
                <a:lnTo>
                  <a:pt x="2328728" y="5052029"/>
                </a:lnTo>
                <a:close/>
                <a:moveTo>
                  <a:pt x="2243949" y="5027315"/>
                </a:moveTo>
                <a:lnTo>
                  <a:pt x="2244689" y="5028239"/>
                </a:lnTo>
                <a:lnTo>
                  <a:pt x="2243629" y="5033118"/>
                </a:lnTo>
                <a:lnTo>
                  <a:pt x="2242689" y="5032180"/>
                </a:lnTo>
                <a:lnTo>
                  <a:pt x="2242956" y="5028886"/>
                </a:lnTo>
                <a:close/>
                <a:moveTo>
                  <a:pt x="2212795" y="5012106"/>
                </a:moveTo>
                <a:cubicBezTo>
                  <a:pt x="2213879" y="5012899"/>
                  <a:pt x="2216267" y="5017919"/>
                  <a:pt x="2216441" y="5020666"/>
                </a:cubicBezTo>
                <a:cubicBezTo>
                  <a:pt x="2212776" y="5020898"/>
                  <a:pt x="2208000" y="5013232"/>
                  <a:pt x="2212274" y="5012961"/>
                </a:cubicBezTo>
                <a:cubicBezTo>
                  <a:pt x="2212216" y="5012046"/>
                  <a:pt x="2212433" y="5011841"/>
                  <a:pt x="2212795" y="5012106"/>
                </a:cubicBezTo>
                <a:close/>
                <a:moveTo>
                  <a:pt x="2354780" y="5011149"/>
                </a:moveTo>
                <a:lnTo>
                  <a:pt x="2353603" y="5020480"/>
                </a:lnTo>
                <a:cubicBezTo>
                  <a:pt x="2350649" y="5041582"/>
                  <a:pt x="2346142" y="5059948"/>
                  <a:pt x="2333382" y="5066578"/>
                </a:cubicBezTo>
                <a:lnTo>
                  <a:pt x="2334645" y="5045937"/>
                </a:lnTo>
                <a:lnTo>
                  <a:pt x="2335655" y="5043498"/>
                </a:lnTo>
                <a:lnTo>
                  <a:pt x="2335735" y="5041032"/>
                </a:lnTo>
                <a:close/>
                <a:moveTo>
                  <a:pt x="2393020" y="4971082"/>
                </a:moveTo>
                <a:lnTo>
                  <a:pt x="2393677" y="4973651"/>
                </a:lnTo>
                <a:cubicBezTo>
                  <a:pt x="2393880" y="4974436"/>
                  <a:pt x="2393828" y="4974239"/>
                  <a:pt x="2393639" y="4973504"/>
                </a:cubicBezTo>
                <a:close/>
                <a:moveTo>
                  <a:pt x="2392796" y="4970205"/>
                </a:moveTo>
                <a:lnTo>
                  <a:pt x="2392908" y="4970645"/>
                </a:lnTo>
                <a:lnTo>
                  <a:pt x="2393020" y="4971082"/>
                </a:lnTo>
                <a:close/>
                <a:moveTo>
                  <a:pt x="2392391" y="4968627"/>
                </a:moveTo>
                <a:lnTo>
                  <a:pt x="2392776" y="4970121"/>
                </a:lnTo>
                <a:lnTo>
                  <a:pt x="2392796" y="4970205"/>
                </a:lnTo>
                <a:close/>
                <a:moveTo>
                  <a:pt x="2391270" y="4964237"/>
                </a:moveTo>
                <a:cubicBezTo>
                  <a:pt x="2391270" y="4964237"/>
                  <a:pt x="2391471" y="4965021"/>
                  <a:pt x="2391760" y="4966149"/>
                </a:cubicBezTo>
                <a:lnTo>
                  <a:pt x="2392391" y="4968627"/>
                </a:lnTo>
                <a:close/>
                <a:moveTo>
                  <a:pt x="2231908" y="4956665"/>
                </a:moveTo>
                <a:lnTo>
                  <a:pt x="2231865" y="4956869"/>
                </a:lnTo>
                <a:cubicBezTo>
                  <a:pt x="2231031" y="4965503"/>
                  <a:pt x="2230657" y="4974106"/>
                  <a:pt x="2229308" y="4981854"/>
                </a:cubicBezTo>
                <a:cubicBezTo>
                  <a:pt x="2226110" y="4989409"/>
                  <a:pt x="2215709" y="5009067"/>
                  <a:pt x="2219371" y="5008835"/>
                </a:cubicBezTo>
                <a:cubicBezTo>
                  <a:pt x="2215709" y="5009067"/>
                  <a:pt x="2211347" y="4998313"/>
                  <a:pt x="2211578" y="5001975"/>
                </a:cubicBezTo>
                <a:cubicBezTo>
                  <a:pt x="2207956" y="5007719"/>
                  <a:pt x="2206513" y="5016393"/>
                  <a:pt x="2204782" y="5026537"/>
                </a:cubicBezTo>
                <a:lnTo>
                  <a:pt x="2198857" y="5049717"/>
                </a:lnTo>
                <a:lnTo>
                  <a:pt x="2193383" y="5057166"/>
                </a:lnTo>
                <a:cubicBezTo>
                  <a:pt x="2182473" y="5066291"/>
                  <a:pt x="2176554" y="5069201"/>
                  <a:pt x="2174221" y="5067830"/>
                </a:cubicBezTo>
                <a:lnTo>
                  <a:pt x="2176128" y="5055606"/>
                </a:lnTo>
                <a:lnTo>
                  <a:pt x="2200492" y="5010806"/>
                </a:lnTo>
                <a:lnTo>
                  <a:pt x="2202668" y="5006746"/>
                </a:lnTo>
                <a:lnTo>
                  <a:pt x="2211925" y="4992104"/>
                </a:lnTo>
                <a:close/>
                <a:moveTo>
                  <a:pt x="2297150" y="4943290"/>
                </a:moveTo>
                <a:lnTo>
                  <a:pt x="2297378" y="4944515"/>
                </a:lnTo>
                <a:cubicBezTo>
                  <a:pt x="2296349" y="4952886"/>
                  <a:pt x="2291029" y="4974942"/>
                  <a:pt x="2285206" y="4986013"/>
                </a:cubicBezTo>
                <a:lnTo>
                  <a:pt x="2279240" y="4990708"/>
                </a:lnTo>
                <a:lnTo>
                  <a:pt x="2282449" y="4971209"/>
                </a:lnTo>
                <a:lnTo>
                  <a:pt x="2284588" y="4963128"/>
                </a:lnTo>
                <a:close/>
                <a:moveTo>
                  <a:pt x="3086249" y="4937513"/>
                </a:moveTo>
                <a:lnTo>
                  <a:pt x="3086117" y="4938870"/>
                </a:lnTo>
                <a:lnTo>
                  <a:pt x="3083968" y="4943543"/>
                </a:lnTo>
                <a:close/>
                <a:moveTo>
                  <a:pt x="2400274" y="4933006"/>
                </a:moveTo>
                <a:lnTo>
                  <a:pt x="2391270" y="4964237"/>
                </a:lnTo>
                <a:lnTo>
                  <a:pt x="2390974" y="4949302"/>
                </a:lnTo>
                <a:close/>
                <a:moveTo>
                  <a:pt x="2148055" y="4919430"/>
                </a:moveTo>
                <a:lnTo>
                  <a:pt x="2142521" y="4937708"/>
                </a:lnTo>
                <a:cubicBezTo>
                  <a:pt x="2141665" y="4938682"/>
                  <a:pt x="2139804" y="4942592"/>
                  <a:pt x="2137496" y="4947909"/>
                </a:cubicBezTo>
                <a:lnTo>
                  <a:pt x="2136911" y="4949324"/>
                </a:lnTo>
                <a:lnTo>
                  <a:pt x="2123118" y="4968227"/>
                </a:lnTo>
                <a:lnTo>
                  <a:pt x="2112408" y="4989523"/>
                </a:lnTo>
                <a:lnTo>
                  <a:pt x="2112164" y="4986680"/>
                </a:lnTo>
                <a:lnTo>
                  <a:pt x="2113254" y="4984574"/>
                </a:lnTo>
                <a:close/>
                <a:moveTo>
                  <a:pt x="2258112" y="4910194"/>
                </a:moveTo>
                <a:lnTo>
                  <a:pt x="2255400" y="4919524"/>
                </a:lnTo>
                <a:lnTo>
                  <a:pt x="2250415" y="4923839"/>
                </a:lnTo>
                <a:close/>
                <a:moveTo>
                  <a:pt x="2949971" y="4901377"/>
                </a:moveTo>
                <a:lnTo>
                  <a:pt x="2950122" y="4901869"/>
                </a:lnTo>
                <a:cubicBezTo>
                  <a:pt x="2949586" y="4901900"/>
                  <a:pt x="2949473" y="4901792"/>
                  <a:pt x="2949693" y="4901563"/>
                </a:cubicBezTo>
                <a:close/>
                <a:moveTo>
                  <a:pt x="3121206" y="4893038"/>
                </a:moveTo>
                <a:cubicBezTo>
                  <a:pt x="3121788" y="4893644"/>
                  <a:pt x="3121827" y="4894189"/>
                  <a:pt x="3121447" y="4894846"/>
                </a:cubicBezTo>
                <a:cubicBezTo>
                  <a:pt x="3121066" y="4895502"/>
                  <a:pt x="3120266" y="4896269"/>
                  <a:pt x="3119172" y="4897321"/>
                </a:cubicBezTo>
                <a:cubicBezTo>
                  <a:pt x="3116844" y="4894897"/>
                  <a:pt x="3120196" y="4894008"/>
                  <a:pt x="3121206" y="4893038"/>
                </a:cubicBezTo>
                <a:close/>
                <a:moveTo>
                  <a:pt x="3123243" y="4888755"/>
                </a:moveTo>
                <a:cubicBezTo>
                  <a:pt x="3123823" y="4889361"/>
                  <a:pt x="3123861" y="4889907"/>
                  <a:pt x="3123480" y="4890563"/>
                </a:cubicBezTo>
                <a:cubicBezTo>
                  <a:pt x="3123099" y="4891220"/>
                  <a:pt x="3122301" y="4891988"/>
                  <a:pt x="3121206" y="4893038"/>
                </a:cubicBezTo>
                <a:cubicBezTo>
                  <a:pt x="3118881" y="4890615"/>
                  <a:pt x="3122233" y="4889726"/>
                  <a:pt x="3123243" y="4888755"/>
                </a:cubicBezTo>
                <a:close/>
                <a:moveTo>
                  <a:pt x="3127803" y="4876998"/>
                </a:moveTo>
                <a:cubicBezTo>
                  <a:pt x="3128055" y="4879282"/>
                  <a:pt x="3127677" y="4880907"/>
                  <a:pt x="3126852" y="4882619"/>
                </a:cubicBezTo>
                <a:cubicBezTo>
                  <a:pt x="3126029" y="4884331"/>
                  <a:pt x="3124763" y="4886129"/>
                  <a:pt x="3123243" y="4888755"/>
                </a:cubicBezTo>
                <a:cubicBezTo>
                  <a:pt x="3122936" y="4884392"/>
                  <a:pt x="3124776" y="4879908"/>
                  <a:pt x="3127803" y="4876998"/>
                </a:cubicBezTo>
                <a:close/>
                <a:moveTo>
                  <a:pt x="3047546" y="4872616"/>
                </a:moveTo>
                <a:cubicBezTo>
                  <a:pt x="3048675" y="4874096"/>
                  <a:pt x="3051129" y="4880147"/>
                  <a:pt x="3051129" y="4880147"/>
                </a:cubicBezTo>
                <a:cubicBezTo>
                  <a:pt x="3047463" y="4880377"/>
                  <a:pt x="3046998" y="4873052"/>
                  <a:pt x="3046998" y="4873052"/>
                </a:cubicBezTo>
                <a:cubicBezTo>
                  <a:pt x="3046942" y="4872135"/>
                  <a:pt x="3047171" y="4872122"/>
                  <a:pt x="3047546" y="4872616"/>
                </a:cubicBezTo>
                <a:close/>
                <a:moveTo>
                  <a:pt x="2993176" y="4871381"/>
                </a:moveTo>
                <a:cubicBezTo>
                  <a:pt x="2993233" y="4871274"/>
                  <a:pt x="2993277" y="4871749"/>
                  <a:pt x="2993319" y="4873044"/>
                </a:cubicBezTo>
                <a:lnTo>
                  <a:pt x="2993341" y="4874357"/>
                </a:lnTo>
                <a:lnTo>
                  <a:pt x="2992597" y="4877092"/>
                </a:lnTo>
                <a:cubicBezTo>
                  <a:pt x="2992893" y="4874138"/>
                  <a:pt x="2993062" y="4871596"/>
                  <a:pt x="2993176" y="4871381"/>
                </a:cubicBezTo>
                <a:close/>
                <a:moveTo>
                  <a:pt x="3028047" y="4869532"/>
                </a:moveTo>
                <a:lnTo>
                  <a:pt x="3027601" y="4872340"/>
                </a:lnTo>
                <a:lnTo>
                  <a:pt x="3028072" y="4874251"/>
                </a:lnTo>
                <a:close/>
                <a:moveTo>
                  <a:pt x="2791252" y="4844400"/>
                </a:moveTo>
                <a:lnTo>
                  <a:pt x="2791120" y="4845757"/>
                </a:lnTo>
                <a:lnTo>
                  <a:pt x="2788970" y="4850431"/>
                </a:lnTo>
                <a:close/>
                <a:moveTo>
                  <a:pt x="2844621" y="4844152"/>
                </a:moveTo>
                <a:lnTo>
                  <a:pt x="2840543" y="4878920"/>
                </a:lnTo>
                <a:lnTo>
                  <a:pt x="2838891" y="4882718"/>
                </a:lnTo>
                <a:lnTo>
                  <a:pt x="2836621" y="4887067"/>
                </a:lnTo>
                <a:lnTo>
                  <a:pt x="2837524" y="4870122"/>
                </a:lnTo>
                <a:lnTo>
                  <a:pt x="2839061" y="4853993"/>
                </a:lnTo>
                <a:lnTo>
                  <a:pt x="2843047" y="4847289"/>
                </a:lnTo>
                <a:close/>
                <a:moveTo>
                  <a:pt x="2485240" y="4841404"/>
                </a:moveTo>
                <a:lnTo>
                  <a:pt x="2480385" y="4870950"/>
                </a:lnTo>
                <a:lnTo>
                  <a:pt x="2473986" y="4888934"/>
                </a:lnTo>
                <a:lnTo>
                  <a:pt x="2475733" y="4875379"/>
                </a:lnTo>
                <a:close/>
                <a:moveTo>
                  <a:pt x="2301762" y="4832193"/>
                </a:moveTo>
                <a:lnTo>
                  <a:pt x="2294435" y="4865494"/>
                </a:lnTo>
                <a:cubicBezTo>
                  <a:pt x="2290580" y="4883320"/>
                  <a:pt x="2286813" y="4900662"/>
                  <a:pt x="2283559" y="4914303"/>
                </a:cubicBezTo>
                <a:lnTo>
                  <a:pt x="2279992" y="4928172"/>
                </a:lnTo>
                <a:lnTo>
                  <a:pt x="2274563" y="4937245"/>
                </a:lnTo>
                <a:lnTo>
                  <a:pt x="2285954" y="4866510"/>
                </a:lnTo>
                <a:cubicBezTo>
                  <a:pt x="2277901" y="4889507"/>
                  <a:pt x="2270797" y="4914580"/>
                  <a:pt x="2264247" y="4940902"/>
                </a:cubicBezTo>
                <a:lnTo>
                  <a:pt x="2259682" y="4961253"/>
                </a:lnTo>
                <a:lnTo>
                  <a:pt x="2256021" y="4967045"/>
                </a:lnTo>
                <a:lnTo>
                  <a:pt x="2260992" y="4930356"/>
                </a:lnTo>
                <a:cubicBezTo>
                  <a:pt x="2261872" y="4921261"/>
                  <a:pt x="2262583" y="4913133"/>
                  <a:pt x="2263257" y="4906540"/>
                </a:cubicBezTo>
                <a:lnTo>
                  <a:pt x="2264274" y="4899257"/>
                </a:lnTo>
                <a:lnTo>
                  <a:pt x="2269958" y="4889177"/>
                </a:lnTo>
                <a:close/>
                <a:moveTo>
                  <a:pt x="3261882" y="4827452"/>
                </a:moveTo>
                <a:lnTo>
                  <a:pt x="3262460" y="4829421"/>
                </a:lnTo>
                <a:cubicBezTo>
                  <a:pt x="3262715" y="4830295"/>
                  <a:pt x="3262547" y="4829711"/>
                  <a:pt x="3262203" y="4828546"/>
                </a:cubicBezTo>
                <a:close/>
                <a:moveTo>
                  <a:pt x="3260153" y="4821551"/>
                </a:moveTo>
                <a:lnTo>
                  <a:pt x="3261882" y="4827452"/>
                </a:lnTo>
                <a:lnTo>
                  <a:pt x="3260921" y="4824174"/>
                </a:lnTo>
                <a:cubicBezTo>
                  <a:pt x="3260494" y="4822717"/>
                  <a:pt x="3260153" y="4821551"/>
                  <a:pt x="3260153" y="4821551"/>
                </a:cubicBezTo>
                <a:close/>
                <a:moveTo>
                  <a:pt x="3100752" y="4819864"/>
                </a:moveTo>
                <a:cubicBezTo>
                  <a:pt x="3100995" y="4820614"/>
                  <a:pt x="3100631" y="4822384"/>
                  <a:pt x="3100005" y="4823938"/>
                </a:cubicBezTo>
                <a:cubicBezTo>
                  <a:pt x="3099380" y="4825495"/>
                  <a:pt x="3098490" y="4826840"/>
                  <a:pt x="3097674" y="4826750"/>
                </a:cubicBezTo>
                <a:cubicBezTo>
                  <a:pt x="3097674" y="4826750"/>
                  <a:pt x="3097342" y="4822024"/>
                  <a:pt x="3099361" y="4820085"/>
                </a:cubicBezTo>
                <a:cubicBezTo>
                  <a:pt x="3100161" y="4819316"/>
                  <a:pt x="3100591" y="4819364"/>
                  <a:pt x="3100752" y="4819864"/>
                </a:cubicBezTo>
                <a:close/>
                <a:moveTo>
                  <a:pt x="2896411" y="4817835"/>
                </a:moveTo>
                <a:cubicBezTo>
                  <a:pt x="2900452" y="4821769"/>
                  <a:pt x="2895481" y="4832485"/>
                  <a:pt x="2892051" y="4828590"/>
                </a:cubicBezTo>
                <a:close/>
                <a:moveTo>
                  <a:pt x="2468466" y="4813561"/>
                </a:moveTo>
                <a:lnTo>
                  <a:pt x="2468168" y="4814857"/>
                </a:lnTo>
                <a:cubicBezTo>
                  <a:pt x="2465394" y="4824416"/>
                  <a:pt x="2462274" y="4832657"/>
                  <a:pt x="2459108" y="4837571"/>
                </a:cubicBezTo>
                <a:cubicBezTo>
                  <a:pt x="2458210" y="4845775"/>
                  <a:pt x="2450771" y="4850500"/>
                  <a:pt x="2444769" y="4859808"/>
                </a:cubicBezTo>
                <a:lnTo>
                  <a:pt x="2438791" y="4879819"/>
                </a:lnTo>
                <a:lnTo>
                  <a:pt x="2442668" y="4858751"/>
                </a:lnTo>
                <a:close/>
                <a:moveTo>
                  <a:pt x="2826209" y="4799924"/>
                </a:moveTo>
                <a:cubicBezTo>
                  <a:pt x="2826789" y="4800530"/>
                  <a:pt x="2826830" y="4801075"/>
                  <a:pt x="2826446" y="4801733"/>
                </a:cubicBezTo>
                <a:cubicBezTo>
                  <a:pt x="2826066" y="4802389"/>
                  <a:pt x="2825267" y="4803157"/>
                  <a:pt x="2824175" y="4804208"/>
                </a:cubicBezTo>
                <a:cubicBezTo>
                  <a:pt x="2821846" y="4801783"/>
                  <a:pt x="2825198" y="4800894"/>
                  <a:pt x="2826209" y="4799924"/>
                </a:cubicBezTo>
                <a:close/>
                <a:moveTo>
                  <a:pt x="2828244" y="4795642"/>
                </a:moveTo>
                <a:cubicBezTo>
                  <a:pt x="2828825" y="4796247"/>
                  <a:pt x="2828863" y="4796793"/>
                  <a:pt x="2828482" y="4797450"/>
                </a:cubicBezTo>
                <a:cubicBezTo>
                  <a:pt x="2828102" y="4798107"/>
                  <a:pt x="2827304" y="4798875"/>
                  <a:pt x="2826209" y="4799924"/>
                </a:cubicBezTo>
                <a:cubicBezTo>
                  <a:pt x="2823881" y="4797501"/>
                  <a:pt x="2827233" y="4796613"/>
                  <a:pt x="2828244" y="4795642"/>
                </a:cubicBezTo>
                <a:close/>
                <a:moveTo>
                  <a:pt x="3160014" y="4792048"/>
                </a:moveTo>
                <a:cubicBezTo>
                  <a:pt x="3159939" y="4791464"/>
                  <a:pt x="3159604" y="4791349"/>
                  <a:pt x="3158848" y="4792075"/>
                </a:cubicBezTo>
                <a:cubicBezTo>
                  <a:pt x="3154640" y="4796117"/>
                  <a:pt x="3155944" y="4801853"/>
                  <a:pt x="3158131" y="4799751"/>
                </a:cubicBezTo>
                <a:cubicBezTo>
                  <a:pt x="3158131" y="4799751"/>
                  <a:pt x="3160240" y="4793799"/>
                  <a:pt x="3160014" y="4792048"/>
                </a:cubicBezTo>
                <a:close/>
                <a:moveTo>
                  <a:pt x="2832808" y="4783887"/>
                </a:moveTo>
                <a:cubicBezTo>
                  <a:pt x="2833058" y="4786168"/>
                  <a:pt x="2832678" y="4787794"/>
                  <a:pt x="2831854" y="4789506"/>
                </a:cubicBezTo>
                <a:cubicBezTo>
                  <a:pt x="2831032" y="4791218"/>
                  <a:pt x="2829765" y="4793016"/>
                  <a:pt x="2828244" y="4795642"/>
                </a:cubicBezTo>
                <a:cubicBezTo>
                  <a:pt x="2827936" y="4791280"/>
                  <a:pt x="2829777" y="4786796"/>
                  <a:pt x="2832808" y="4783887"/>
                </a:cubicBezTo>
                <a:close/>
                <a:moveTo>
                  <a:pt x="2499866" y="4783449"/>
                </a:moveTo>
                <a:lnTo>
                  <a:pt x="2498184" y="4793826"/>
                </a:lnTo>
                <a:lnTo>
                  <a:pt x="2496881" y="4796239"/>
                </a:lnTo>
                <a:close/>
                <a:moveTo>
                  <a:pt x="3128037" y="4783235"/>
                </a:moveTo>
                <a:cubicBezTo>
                  <a:pt x="3128114" y="4784325"/>
                  <a:pt x="3127937" y="4785661"/>
                  <a:pt x="3127469" y="4786982"/>
                </a:cubicBezTo>
                <a:cubicBezTo>
                  <a:pt x="3127001" y="4788305"/>
                  <a:pt x="3126240" y="4789618"/>
                  <a:pt x="3125144" y="4790669"/>
                </a:cubicBezTo>
                <a:cubicBezTo>
                  <a:pt x="3123828" y="4787276"/>
                  <a:pt x="3125007" y="4786144"/>
                  <a:pt x="3128037" y="4783235"/>
                </a:cubicBezTo>
                <a:close/>
                <a:moveTo>
                  <a:pt x="2698177" y="4778268"/>
                </a:moveTo>
                <a:cubicBezTo>
                  <a:pt x="2698235" y="4778161"/>
                  <a:pt x="2698278" y="4778636"/>
                  <a:pt x="2698320" y="4779932"/>
                </a:cubicBezTo>
                <a:lnTo>
                  <a:pt x="2698344" y="4781244"/>
                </a:lnTo>
                <a:lnTo>
                  <a:pt x="2697600" y="4783979"/>
                </a:lnTo>
                <a:cubicBezTo>
                  <a:pt x="2697895" y="4781025"/>
                  <a:pt x="2698065" y="4778483"/>
                  <a:pt x="2698177" y="4778268"/>
                </a:cubicBezTo>
                <a:close/>
                <a:moveTo>
                  <a:pt x="3086584" y="4774042"/>
                </a:moveTo>
                <a:lnTo>
                  <a:pt x="3084695" y="4777380"/>
                </a:lnTo>
                <a:lnTo>
                  <a:pt x="3091175" y="4811175"/>
                </a:lnTo>
                <a:cubicBezTo>
                  <a:pt x="3091119" y="4812090"/>
                  <a:pt x="3091371" y="4813686"/>
                  <a:pt x="3091820" y="4815790"/>
                </a:cubicBezTo>
                <a:lnTo>
                  <a:pt x="3092100" y="4816964"/>
                </a:lnTo>
                <a:lnTo>
                  <a:pt x="3092009" y="4812447"/>
                </a:lnTo>
                <a:cubicBezTo>
                  <a:pt x="3092071" y="4809768"/>
                  <a:pt x="3092224" y="4806444"/>
                  <a:pt x="3092429" y="4802682"/>
                </a:cubicBezTo>
                <a:lnTo>
                  <a:pt x="3093701" y="4782269"/>
                </a:lnTo>
                <a:lnTo>
                  <a:pt x="3089524" y="4793372"/>
                </a:lnTo>
                <a:lnTo>
                  <a:pt x="3089413" y="4780546"/>
                </a:lnTo>
                <a:cubicBezTo>
                  <a:pt x="3088348" y="4776194"/>
                  <a:pt x="3087406" y="4774268"/>
                  <a:pt x="3086584" y="4774042"/>
                </a:cubicBezTo>
                <a:close/>
                <a:moveTo>
                  <a:pt x="2735125" y="4765049"/>
                </a:moveTo>
                <a:lnTo>
                  <a:pt x="2734843" y="4765138"/>
                </a:lnTo>
                <a:lnTo>
                  <a:pt x="2733702" y="4772325"/>
                </a:lnTo>
                <a:lnTo>
                  <a:pt x="2734035" y="4771010"/>
                </a:lnTo>
                <a:close/>
                <a:moveTo>
                  <a:pt x="2810561" y="4758296"/>
                </a:moveTo>
                <a:lnTo>
                  <a:pt x="2805851" y="4764445"/>
                </a:lnTo>
                <a:lnTo>
                  <a:pt x="2805500" y="4768982"/>
                </a:lnTo>
                <a:lnTo>
                  <a:pt x="2804783" y="4772793"/>
                </a:lnTo>
                <a:lnTo>
                  <a:pt x="2804903" y="4772585"/>
                </a:lnTo>
                <a:cubicBezTo>
                  <a:pt x="2805190" y="4772092"/>
                  <a:pt x="2805363" y="4771813"/>
                  <a:pt x="2805363" y="4771813"/>
                </a:cubicBezTo>
                <a:close/>
                <a:moveTo>
                  <a:pt x="2506848" y="4754294"/>
                </a:moveTo>
                <a:lnTo>
                  <a:pt x="2504549" y="4764849"/>
                </a:lnTo>
                <a:lnTo>
                  <a:pt x="2500426" y="4781051"/>
                </a:lnTo>
                <a:lnTo>
                  <a:pt x="2505688" y="4758507"/>
                </a:lnTo>
                <a:close/>
                <a:moveTo>
                  <a:pt x="2549620" y="4751038"/>
                </a:moveTo>
                <a:lnTo>
                  <a:pt x="2545545" y="4785808"/>
                </a:lnTo>
                <a:lnTo>
                  <a:pt x="2543894" y="4789607"/>
                </a:lnTo>
                <a:lnTo>
                  <a:pt x="2541624" y="4793953"/>
                </a:lnTo>
                <a:lnTo>
                  <a:pt x="2542527" y="4777009"/>
                </a:lnTo>
                <a:lnTo>
                  <a:pt x="2544061" y="4760880"/>
                </a:lnTo>
                <a:lnTo>
                  <a:pt x="2548048" y="4754177"/>
                </a:lnTo>
                <a:close/>
                <a:moveTo>
                  <a:pt x="2861695" y="4744091"/>
                </a:moveTo>
                <a:lnTo>
                  <a:pt x="2860821" y="4752952"/>
                </a:lnTo>
                <a:cubicBezTo>
                  <a:pt x="2857301" y="4766046"/>
                  <a:pt x="2854190" y="4779407"/>
                  <a:pt x="2851589" y="4793355"/>
                </a:cubicBezTo>
                <a:lnTo>
                  <a:pt x="2848765" y="4813487"/>
                </a:lnTo>
                <a:lnTo>
                  <a:pt x="2848484" y="4813078"/>
                </a:lnTo>
                <a:cubicBezTo>
                  <a:pt x="2847676" y="4814268"/>
                  <a:pt x="2846144" y="4817243"/>
                  <a:pt x="2843482" y="4822807"/>
                </a:cubicBezTo>
                <a:lnTo>
                  <a:pt x="2841679" y="4826477"/>
                </a:lnTo>
                <a:lnTo>
                  <a:pt x="2842286" y="4820080"/>
                </a:lnTo>
                <a:lnTo>
                  <a:pt x="2847538" y="4778496"/>
                </a:lnTo>
                <a:lnTo>
                  <a:pt x="2854254" y="4764069"/>
                </a:lnTo>
                <a:close/>
                <a:moveTo>
                  <a:pt x="2509650" y="4741423"/>
                </a:moveTo>
                <a:lnTo>
                  <a:pt x="2507629" y="4750697"/>
                </a:lnTo>
                <a:lnTo>
                  <a:pt x="2504260" y="4761719"/>
                </a:lnTo>
                <a:cubicBezTo>
                  <a:pt x="2495548" y="4789759"/>
                  <a:pt x="2479451" y="4838239"/>
                  <a:pt x="2485013" y="4790574"/>
                </a:cubicBezTo>
                <a:lnTo>
                  <a:pt x="2487956" y="4779419"/>
                </a:lnTo>
                <a:close/>
                <a:moveTo>
                  <a:pt x="3086025" y="4735839"/>
                </a:moveTo>
                <a:lnTo>
                  <a:pt x="3081136" y="4743993"/>
                </a:lnTo>
                <a:lnTo>
                  <a:pt x="3080748" y="4745982"/>
                </a:lnTo>
                <a:lnTo>
                  <a:pt x="3079716" y="4751399"/>
                </a:lnTo>
                <a:lnTo>
                  <a:pt x="3082398" y="4765386"/>
                </a:lnTo>
                <a:lnTo>
                  <a:pt x="3083224" y="4760048"/>
                </a:lnTo>
                <a:close/>
                <a:moveTo>
                  <a:pt x="2805754" y="4726752"/>
                </a:moveTo>
                <a:cubicBezTo>
                  <a:pt x="2805997" y="4727502"/>
                  <a:pt x="2805634" y="4729269"/>
                  <a:pt x="2805008" y="4730825"/>
                </a:cubicBezTo>
                <a:cubicBezTo>
                  <a:pt x="2804381" y="4732382"/>
                  <a:pt x="2803490" y="4733729"/>
                  <a:pt x="2802675" y="4733637"/>
                </a:cubicBezTo>
                <a:cubicBezTo>
                  <a:pt x="2802675" y="4733637"/>
                  <a:pt x="2802342" y="4728912"/>
                  <a:pt x="2804363" y="4726971"/>
                </a:cubicBezTo>
                <a:cubicBezTo>
                  <a:pt x="2805163" y="4726205"/>
                  <a:pt x="2805592" y="4726251"/>
                  <a:pt x="2805754" y="4726752"/>
                </a:cubicBezTo>
                <a:close/>
                <a:moveTo>
                  <a:pt x="2920706" y="4726490"/>
                </a:moveTo>
                <a:lnTo>
                  <a:pt x="2919948" y="4726943"/>
                </a:lnTo>
                <a:lnTo>
                  <a:pt x="2917141" y="4731587"/>
                </a:lnTo>
                <a:lnTo>
                  <a:pt x="2915821" y="4735285"/>
                </a:lnTo>
                <a:lnTo>
                  <a:pt x="2918210" y="4752260"/>
                </a:lnTo>
                <a:lnTo>
                  <a:pt x="2919639" y="4757221"/>
                </a:lnTo>
                <a:lnTo>
                  <a:pt x="2919843" y="4756290"/>
                </a:lnTo>
                <a:cubicBezTo>
                  <a:pt x="2920860" y="4751814"/>
                  <a:pt x="2921727" y="4748194"/>
                  <a:pt x="2922331" y="4745976"/>
                </a:cubicBezTo>
                <a:cubicBezTo>
                  <a:pt x="2922726" y="4738268"/>
                  <a:pt x="2922717" y="4733067"/>
                  <a:pt x="2922381" y="4729903"/>
                </a:cubicBezTo>
                <a:close/>
                <a:moveTo>
                  <a:pt x="2875742" y="4725439"/>
                </a:moveTo>
                <a:lnTo>
                  <a:pt x="2880099" y="4739915"/>
                </a:lnTo>
                <a:lnTo>
                  <a:pt x="2880977" y="4743088"/>
                </a:lnTo>
                <a:lnTo>
                  <a:pt x="2885161" y="4726403"/>
                </a:lnTo>
                <a:cubicBezTo>
                  <a:pt x="2884411" y="4727567"/>
                  <a:pt x="2881361" y="4727351"/>
                  <a:pt x="2877961" y="4726433"/>
                </a:cubicBezTo>
                <a:close/>
                <a:moveTo>
                  <a:pt x="2821294" y="4724375"/>
                </a:moveTo>
                <a:cubicBezTo>
                  <a:pt x="2820925" y="4723931"/>
                  <a:pt x="2821170" y="4724227"/>
                  <a:pt x="2821659" y="4724817"/>
                </a:cubicBezTo>
                <a:lnTo>
                  <a:pt x="2822888" y="4726299"/>
                </a:lnTo>
                <a:close/>
                <a:moveTo>
                  <a:pt x="2945815" y="4723187"/>
                </a:moveTo>
                <a:lnTo>
                  <a:pt x="2942995" y="4731326"/>
                </a:lnTo>
                <a:lnTo>
                  <a:pt x="2936450" y="4745822"/>
                </a:lnTo>
                <a:lnTo>
                  <a:pt x="2942623" y="4772070"/>
                </a:lnTo>
                <a:lnTo>
                  <a:pt x="2945152" y="4757242"/>
                </a:lnTo>
                <a:cubicBezTo>
                  <a:pt x="2947317" y="4748394"/>
                  <a:pt x="2950541" y="4738255"/>
                  <a:pt x="2949722" y="4727439"/>
                </a:cubicBezTo>
                <a:cubicBezTo>
                  <a:pt x="2949722" y="4727439"/>
                  <a:pt x="2948841" y="4726856"/>
                  <a:pt x="2947854" y="4725955"/>
                </a:cubicBezTo>
                <a:close/>
                <a:moveTo>
                  <a:pt x="3182321" y="4711418"/>
                </a:moveTo>
                <a:lnTo>
                  <a:pt x="3175238" y="4735241"/>
                </a:lnTo>
                <a:cubicBezTo>
                  <a:pt x="3175494" y="4732475"/>
                  <a:pt x="3176983" y="4726191"/>
                  <a:pt x="3178553" y="4720752"/>
                </a:cubicBezTo>
                <a:close/>
                <a:moveTo>
                  <a:pt x="3182351" y="4711323"/>
                </a:moveTo>
                <a:lnTo>
                  <a:pt x="3182361" y="4711323"/>
                </a:lnTo>
                <a:lnTo>
                  <a:pt x="3182321" y="4711418"/>
                </a:lnTo>
                <a:close/>
                <a:moveTo>
                  <a:pt x="2861882" y="4701852"/>
                </a:moveTo>
                <a:lnTo>
                  <a:pt x="2861558" y="4702667"/>
                </a:lnTo>
                <a:lnTo>
                  <a:pt x="2861092" y="4705104"/>
                </a:lnTo>
                <a:lnTo>
                  <a:pt x="2862937" y="4706491"/>
                </a:lnTo>
                <a:close/>
                <a:moveTo>
                  <a:pt x="3128744" y="4694423"/>
                </a:moveTo>
                <a:lnTo>
                  <a:pt x="3127248" y="4697300"/>
                </a:lnTo>
                <a:lnTo>
                  <a:pt x="3126548" y="4699807"/>
                </a:lnTo>
                <a:lnTo>
                  <a:pt x="3123487" y="4712813"/>
                </a:lnTo>
                <a:lnTo>
                  <a:pt x="3128100" y="4698564"/>
                </a:lnTo>
                <a:cubicBezTo>
                  <a:pt x="3128835" y="4695916"/>
                  <a:pt x="3129183" y="4694173"/>
                  <a:pt x="3128744" y="4694423"/>
                </a:cubicBezTo>
                <a:close/>
                <a:moveTo>
                  <a:pt x="1511271" y="4693199"/>
                </a:moveTo>
                <a:lnTo>
                  <a:pt x="1512999" y="4695704"/>
                </a:lnTo>
                <a:lnTo>
                  <a:pt x="1511796" y="4701071"/>
                </a:lnTo>
                <a:lnTo>
                  <a:pt x="1510422" y="4699614"/>
                </a:lnTo>
                <a:cubicBezTo>
                  <a:pt x="1509137" y="4696514"/>
                  <a:pt x="1508937" y="4693347"/>
                  <a:pt x="1511271" y="4693199"/>
                </a:cubicBezTo>
                <a:close/>
                <a:moveTo>
                  <a:pt x="3188608" y="4688390"/>
                </a:moveTo>
                <a:cubicBezTo>
                  <a:pt x="3188767" y="4688702"/>
                  <a:pt x="3188013" y="4691910"/>
                  <a:pt x="3185927" y="4699292"/>
                </a:cubicBezTo>
                <a:lnTo>
                  <a:pt x="3182351" y="4711323"/>
                </a:lnTo>
                <a:lnTo>
                  <a:pt x="3180189" y="4711080"/>
                </a:lnTo>
                <a:cubicBezTo>
                  <a:pt x="3184350" y="4698738"/>
                  <a:pt x="3188296" y="4687771"/>
                  <a:pt x="3188608" y="4688390"/>
                </a:cubicBezTo>
                <a:close/>
                <a:moveTo>
                  <a:pt x="2838758" y="4678526"/>
                </a:moveTo>
                <a:lnTo>
                  <a:pt x="2836816" y="4682777"/>
                </a:lnTo>
                <a:lnTo>
                  <a:pt x="2834410" y="4687456"/>
                </a:lnTo>
                <a:lnTo>
                  <a:pt x="2832874" y="4694328"/>
                </a:lnTo>
                <a:lnTo>
                  <a:pt x="2829381" y="4709538"/>
                </a:lnTo>
                <a:lnTo>
                  <a:pt x="2832934" y="4700363"/>
                </a:lnTo>
                <a:lnTo>
                  <a:pt x="2838598" y="4686496"/>
                </a:lnTo>
                <a:lnTo>
                  <a:pt x="2838657" y="4680520"/>
                </a:lnTo>
                <a:close/>
                <a:moveTo>
                  <a:pt x="2137412" y="4669382"/>
                </a:moveTo>
                <a:lnTo>
                  <a:pt x="2139694" y="4675413"/>
                </a:lnTo>
                <a:lnTo>
                  <a:pt x="2137546" y="4670739"/>
                </a:lnTo>
                <a:close/>
                <a:moveTo>
                  <a:pt x="2839875" y="4662990"/>
                </a:moveTo>
                <a:lnTo>
                  <a:pt x="2836732" y="4677057"/>
                </a:lnTo>
                <a:lnTo>
                  <a:pt x="2839208" y="4671006"/>
                </a:lnTo>
                <a:close/>
                <a:moveTo>
                  <a:pt x="2831306" y="4656985"/>
                </a:moveTo>
                <a:lnTo>
                  <a:pt x="2828929" y="4662374"/>
                </a:lnTo>
                <a:lnTo>
                  <a:pt x="2829174" y="4663242"/>
                </a:lnTo>
                <a:close/>
                <a:moveTo>
                  <a:pt x="2566694" y="4650979"/>
                </a:moveTo>
                <a:lnTo>
                  <a:pt x="2565824" y="4659842"/>
                </a:lnTo>
                <a:cubicBezTo>
                  <a:pt x="2562303" y="4672934"/>
                  <a:pt x="2559190" y="4686295"/>
                  <a:pt x="2556589" y="4700243"/>
                </a:cubicBezTo>
                <a:lnTo>
                  <a:pt x="2553765" y="4720373"/>
                </a:lnTo>
                <a:lnTo>
                  <a:pt x="2553488" y="4719966"/>
                </a:lnTo>
                <a:cubicBezTo>
                  <a:pt x="2552678" y="4721155"/>
                  <a:pt x="2551146" y="4724130"/>
                  <a:pt x="2548483" y="4729695"/>
                </a:cubicBezTo>
                <a:lnTo>
                  <a:pt x="2546680" y="4733366"/>
                </a:lnTo>
                <a:lnTo>
                  <a:pt x="2547288" y="4726967"/>
                </a:lnTo>
                <a:lnTo>
                  <a:pt x="2551515" y="4693504"/>
                </a:lnTo>
                <a:lnTo>
                  <a:pt x="2542187" y="4733581"/>
                </a:lnTo>
                <a:cubicBezTo>
                  <a:pt x="2539300" y="4748475"/>
                  <a:pt x="2536382" y="4762909"/>
                  <a:pt x="2531414" y="4776400"/>
                </a:cubicBezTo>
                <a:cubicBezTo>
                  <a:pt x="2531414" y="4776400"/>
                  <a:pt x="2530313" y="4773557"/>
                  <a:pt x="2528790" y="4771281"/>
                </a:cubicBezTo>
                <a:lnTo>
                  <a:pt x="2528656" y="4771235"/>
                </a:lnTo>
                <a:lnTo>
                  <a:pt x="2530459" y="4767250"/>
                </a:lnTo>
                <a:cubicBezTo>
                  <a:pt x="2534242" y="4754037"/>
                  <a:pt x="2540396" y="4723410"/>
                  <a:pt x="2536570" y="4724237"/>
                </a:cubicBezTo>
                <a:cubicBezTo>
                  <a:pt x="2526360" y="4726442"/>
                  <a:pt x="2522694" y="4787777"/>
                  <a:pt x="2509126" y="4815637"/>
                </a:cubicBezTo>
                <a:cubicBezTo>
                  <a:pt x="2502587" y="4831740"/>
                  <a:pt x="2499826" y="4837512"/>
                  <a:pt x="2494442" y="4851987"/>
                </a:cubicBezTo>
                <a:lnTo>
                  <a:pt x="2494191" y="4852685"/>
                </a:lnTo>
                <a:lnTo>
                  <a:pt x="2497234" y="4828438"/>
                </a:lnTo>
                <a:cubicBezTo>
                  <a:pt x="2499710" y="4815486"/>
                  <a:pt x="2502753" y="4803037"/>
                  <a:pt x="2505889" y="4789662"/>
                </a:cubicBezTo>
                <a:cubicBezTo>
                  <a:pt x="2508957" y="4779968"/>
                  <a:pt x="2514579" y="4750194"/>
                  <a:pt x="2517562" y="4729550"/>
                </a:cubicBezTo>
                <a:lnTo>
                  <a:pt x="2517881" y="4727002"/>
                </a:lnTo>
                <a:lnTo>
                  <a:pt x="2532299" y="4701750"/>
                </a:lnTo>
                <a:lnTo>
                  <a:pt x="2560434" y="4651533"/>
                </a:lnTo>
                <a:lnTo>
                  <a:pt x="2554000" y="4682242"/>
                </a:lnTo>
                <a:lnTo>
                  <a:pt x="2559255" y="4670957"/>
                </a:lnTo>
                <a:close/>
                <a:moveTo>
                  <a:pt x="2121350" y="4649037"/>
                </a:moveTo>
                <a:lnTo>
                  <a:pt x="2129119" y="4669916"/>
                </a:lnTo>
                <a:lnTo>
                  <a:pt x="2120466" y="4650823"/>
                </a:lnTo>
                <a:close/>
                <a:moveTo>
                  <a:pt x="2125703" y="4640240"/>
                </a:moveTo>
                <a:lnTo>
                  <a:pt x="2129541" y="4648586"/>
                </a:lnTo>
                <a:lnTo>
                  <a:pt x="2130204" y="4650336"/>
                </a:lnTo>
                <a:lnTo>
                  <a:pt x="2130214" y="4650603"/>
                </a:lnTo>
                <a:lnTo>
                  <a:pt x="2131057" y="4656629"/>
                </a:lnTo>
                <a:lnTo>
                  <a:pt x="2124571" y="4642522"/>
                </a:lnTo>
                <a:close/>
                <a:moveTo>
                  <a:pt x="2129858" y="4631837"/>
                </a:moveTo>
                <a:lnTo>
                  <a:pt x="2133366" y="4640226"/>
                </a:lnTo>
                <a:cubicBezTo>
                  <a:pt x="2133366" y="4640226"/>
                  <a:pt x="2141998" y="4660546"/>
                  <a:pt x="2137806" y="4658849"/>
                </a:cubicBezTo>
                <a:lnTo>
                  <a:pt x="2135273" y="4653443"/>
                </a:lnTo>
                <a:lnTo>
                  <a:pt x="2133909" y="4644926"/>
                </a:lnTo>
                <a:cubicBezTo>
                  <a:pt x="2133266" y="4641622"/>
                  <a:pt x="2132586" y="4639046"/>
                  <a:pt x="2131898" y="4638049"/>
                </a:cubicBezTo>
                <a:lnTo>
                  <a:pt x="2129944" y="4640517"/>
                </a:lnTo>
                <a:lnTo>
                  <a:pt x="2129172" y="4638528"/>
                </a:lnTo>
                <a:cubicBezTo>
                  <a:pt x="2129675" y="4639013"/>
                  <a:pt x="2129472" y="4637919"/>
                  <a:pt x="2128827" y="4636067"/>
                </a:cubicBezTo>
                <a:lnTo>
                  <a:pt x="2128332" y="4634917"/>
                </a:lnTo>
                <a:close/>
                <a:moveTo>
                  <a:pt x="2100422" y="4620624"/>
                </a:moveTo>
                <a:lnTo>
                  <a:pt x="2100827" y="4620910"/>
                </a:lnTo>
                <a:lnTo>
                  <a:pt x="2100247" y="4621947"/>
                </a:lnTo>
                <a:close/>
                <a:moveTo>
                  <a:pt x="2095856" y="4608869"/>
                </a:moveTo>
                <a:cubicBezTo>
                  <a:pt x="2098889" y="4611777"/>
                  <a:pt x="2100727" y="4616262"/>
                  <a:pt x="2100422" y="4620624"/>
                </a:cubicBezTo>
                <a:cubicBezTo>
                  <a:pt x="2098898" y="4617999"/>
                  <a:pt x="2097632" y="4616201"/>
                  <a:pt x="2096810" y="4614489"/>
                </a:cubicBezTo>
                <a:cubicBezTo>
                  <a:pt x="2095986" y="4612776"/>
                  <a:pt x="2095609" y="4611152"/>
                  <a:pt x="2095856" y="4608869"/>
                </a:cubicBezTo>
                <a:close/>
                <a:moveTo>
                  <a:pt x="1568932" y="4604807"/>
                </a:moveTo>
                <a:lnTo>
                  <a:pt x="1566299" y="4617623"/>
                </a:lnTo>
                <a:cubicBezTo>
                  <a:pt x="1567119" y="4616351"/>
                  <a:pt x="1567264" y="4617739"/>
                  <a:pt x="1566890" y="4620788"/>
                </a:cubicBezTo>
                <a:lnTo>
                  <a:pt x="1566571" y="4622440"/>
                </a:lnTo>
                <a:lnTo>
                  <a:pt x="1552506" y="4642677"/>
                </a:lnTo>
                <a:lnTo>
                  <a:pt x="1558465" y="4620165"/>
                </a:lnTo>
                <a:lnTo>
                  <a:pt x="1567895" y="4606367"/>
                </a:lnTo>
                <a:close/>
                <a:moveTo>
                  <a:pt x="2176116" y="4604484"/>
                </a:moveTo>
                <a:cubicBezTo>
                  <a:pt x="2176492" y="4603991"/>
                  <a:pt x="2176720" y="4604006"/>
                  <a:pt x="2176663" y="4604921"/>
                </a:cubicBezTo>
                <a:cubicBezTo>
                  <a:pt x="2176663" y="4604921"/>
                  <a:pt x="2176199" y="4612248"/>
                  <a:pt x="2172534" y="4612016"/>
                </a:cubicBezTo>
                <a:cubicBezTo>
                  <a:pt x="2172534" y="4612016"/>
                  <a:pt x="2174987" y="4605965"/>
                  <a:pt x="2176116" y="4604484"/>
                </a:cubicBezTo>
                <a:close/>
                <a:moveTo>
                  <a:pt x="2195614" y="4601402"/>
                </a:moveTo>
                <a:lnTo>
                  <a:pt x="2195593" y="4606121"/>
                </a:lnTo>
                <a:lnTo>
                  <a:pt x="2195979" y="4612014"/>
                </a:lnTo>
                <a:lnTo>
                  <a:pt x="2196201" y="4610985"/>
                </a:lnTo>
                <a:lnTo>
                  <a:pt x="2195593" y="4606121"/>
                </a:lnTo>
                <a:lnTo>
                  <a:pt x="2196062" y="4604209"/>
                </a:lnTo>
                <a:close/>
                <a:moveTo>
                  <a:pt x="2231350" y="4600121"/>
                </a:moveTo>
                <a:lnTo>
                  <a:pt x="2229685" y="4601583"/>
                </a:lnTo>
                <a:cubicBezTo>
                  <a:pt x="2229685" y="4601583"/>
                  <a:pt x="2229604" y="4602631"/>
                  <a:pt x="2229735" y="4604078"/>
                </a:cubicBezTo>
                <a:lnTo>
                  <a:pt x="2230320" y="4606225"/>
                </a:lnTo>
                <a:lnTo>
                  <a:pt x="2230315" y="4606455"/>
                </a:lnTo>
                <a:lnTo>
                  <a:pt x="2230364" y="4606385"/>
                </a:lnTo>
                <a:lnTo>
                  <a:pt x="2230320" y="4606225"/>
                </a:lnTo>
                <a:lnTo>
                  <a:pt x="2230345" y="4604914"/>
                </a:lnTo>
                <a:cubicBezTo>
                  <a:pt x="2230384" y="4603619"/>
                  <a:pt x="2230429" y="4603144"/>
                  <a:pt x="2230488" y="4603251"/>
                </a:cubicBezTo>
                <a:lnTo>
                  <a:pt x="2230747" y="4605822"/>
                </a:lnTo>
                <a:lnTo>
                  <a:pt x="2231334" y="4604959"/>
                </a:lnTo>
                <a:close/>
                <a:moveTo>
                  <a:pt x="2234782" y="4591863"/>
                </a:moveTo>
                <a:lnTo>
                  <a:pt x="2234761" y="4593921"/>
                </a:lnTo>
                <a:lnTo>
                  <a:pt x="2234336" y="4594815"/>
                </a:lnTo>
                <a:lnTo>
                  <a:pt x="2235469" y="4593581"/>
                </a:lnTo>
                <a:close/>
                <a:moveTo>
                  <a:pt x="2495044" y="4581397"/>
                </a:moveTo>
                <a:cubicBezTo>
                  <a:pt x="2494577" y="4581786"/>
                  <a:pt x="2494370" y="4583463"/>
                  <a:pt x="2494533" y="4586844"/>
                </a:cubicBezTo>
                <a:lnTo>
                  <a:pt x="2495405" y="4594893"/>
                </a:lnTo>
                <a:lnTo>
                  <a:pt x="2497611" y="4584849"/>
                </a:lnTo>
                <a:lnTo>
                  <a:pt x="2497148" y="4583706"/>
                </a:lnTo>
                <a:lnTo>
                  <a:pt x="2495997" y="4582441"/>
                </a:lnTo>
                <a:lnTo>
                  <a:pt x="2495564" y="4582618"/>
                </a:lnTo>
                <a:lnTo>
                  <a:pt x="2495785" y="4582208"/>
                </a:lnTo>
                <a:close/>
                <a:moveTo>
                  <a:pt x="2084519" y="4579988"/>
                </a:moveTo>
                <a:lnTo>
                  <a:pt x="2095856" y="4608869"/>
                </a:lnTo>
                <a:lnTo>
                  <a:pt x="2083709" y="4581436"/>
                </a:lnTo>
                <a:close/>
                <a:moveTo>
                  <a:pt x="2169862" y="4574182"/>
                </a:moveTo>
                <a:lnTo>
                  <a:pt x="2170766" y="4581872"/>
                </a:lnTo>
                <a:cubicBezTo>
                  <a:pt x="2170766" y="4581872"/>
                  <a:pt x="2176663" y="4604921"/>
                  <a:pt x="2169567" y="4600794"/>
                </a:cubicBezTo>
                <a:cubicBezTo>
                  <a:pt x="2168557" y="4599812"/>
                  <a:pt x="2167736" y="4596427"/>
                  <a:pt x="2167072" y="4591960"/>
                </a:cubicBezTo>
                <a:lnTo>
                  <a:pt x="2165822" y="4579721"/>
                </a:lnTo>
                <a:close/>
                <a:moveTo>
                  <a:pt x="2090356" y="4569559"/>
                </a:moveTo>
                <a:lnTo>
                  <a:pt x="2107419" y="4611787"/>
                </a:lnTo>
                <a:lnTo>
                  <a:pt x="2104544" y="4615681"/>
                </a:lnTo>
                <a:lnTo>
                  <a:pt x="2103317" y="4612975"/>
                </a:lnTo>
                <a:lnTo>
                  <a:pt x="2087714" y="4574281"/>
                </a:lnTo>
                <a:close/>
                <a:moveTo>
                  <a:pt x="2163830" y="4559472"/>
                </a:moveTo>
                <a:cubicBezTo>
                  <a:pt x="2163311" y="4562395"/>
                  <a:pt x="2163054" y="4563856"/>
                  <a:pt x="2162192" y="4564460"/>
                </a:cubicBezTo>
                <a:lnTo>
                  <a:pt x="2161084" y="4564422"/>
                </a:lnTo>
                <a:lnTo>
                  <a:pt x="2160917" y="4563244"/>
                </a:lnTo>
                <a:close/>
                <a:moveTo>
                  <a:pt x="1961780" y="4559323"/>
                </a:moveTo>
                <a:lnTo>
                  <a:pt x="1961202" y="4561289"/>
                </a:lnTo>
                <a:cubicBezTo>
                  <a:pt x="1960946" y="4562164"/>
                  <a:pt x="1961115" y="4561581"/>
                  <a:pt x="1961458" y="4560415"/>
                </a:cubicBezTo>
                <a:close/>
                <a:moveTo>
                  <a:pt x="2502196" y="4557224"/>
                </a:moveTo>
                <a:lnTo>
                  <a:pt x="2500420" y="4560162"/>
                </a:lnTo>
                <a:lnTo>
                  <a:pt x="2501539" y="4561361"/>
                </a:lnTo>
                <a:cubicBezTo>
                  <a:pt x="2503407" y="4562246"/>
                  <a:pt x="2502986" y="4560713"/>
                  <a:pt x="2502322" y="4558491"/>
                </a:cubicBezTo>
                <a:close/>
                <a:moveTo>
                  <a:pt x="2098053" y="4555809"/>
                </a:moveTo>
                <a:lnTo>
                  <a:pt x="2116383" y="4599630"/>
                </a:lnTo>
                <a:lnTo>
                  <a:pt x="2109435" y="4609055"/>
                </a:lnTo>
                <a:lnTo>
                  <a:pt x="2091485" y="4567544"/>
                </a:lnTo>
                <a:close/>
                <a:moveTo>
                  <a:pt x="1963511" y="4553420"/>
                </a:moveTo>
                <a:lnTo>
                  <a:pt x="1961780" y="4559323"/>
                </a:lnTo>
                <a:lnTo>
                  <a:pt x="1962741" y="4556043"/>
                </a:lnTo>
                <a:cubicBezTo>
                  <a:pt x="1963169" y="4554587"/>
                  <a:pt x="1963511" y="4553420"/>
                  <a:pt x="1963511" y="4553420"/>
                </a:cubicBezTo>
                <a:close/>
                <a:moveTo>
                  <a:pt x="2122908" y="4551734"/>
                </a:moveTo>
                <a:cubicBezTo>
                  <a:pt x="2123072" y="4551234"/>
                  <a:pt x="2123502" y="4551186"/>
                  <a:pt x="2124301" y="4551954"/>
                </a:cubicBezTo>
                <a:cubicBezTo>
                  <a:pt x="2126319" y="4553894"/>
                  <a:pt x="2125989" y="4558619"/>
                  <a:pt x="2125989" y="4558619"/>
                </a:cubicBezTo>
                <a:cubicBezTo>
                  <a:pt x="2125172" y="4558712"/>
                  <a:pt x="2124282" y="4557364"/>
                  <a:pt x="2123656" y="4555806"/>
                </a:cubicBezTo>
                <a:cubicBezTo>
                  <a:pt x="2123029" y="4554252"/>
                  <a:pt x="2122668" y="4552484"/>
                  <a:pt x="2122908" y="4551734"/>
                </a:cubicBezTo>
                <a:close/>
                <a:moveTo>
                  <a:pt x="2103673" y="4545769"/>
                </a:moveTo>
                <a:lnTo>
                  <a:pt x="2104469" y="4547758"/>
                </a:lnTo>
                <a:lnTo>
                  <a:pt x="2122314" y="4594225"/>
                </a:lnTo>
                <a:lnTo>
                  <a:pt x="2119341" y="4595734"/>
                </a:lnTo>
                <a:lnTo>
                  <a:pt x="2117238" y="4589673"/>
                </a:lnTo>
                <a:cubicBezTo>
                  <a:pt x="2116197" y="4586674"/>
                  <a:pt x="2115445" y="4584594"/>
                  <a:pt x="2115193" y="4584350"/>
                </a:cubicBezTo>
                <a:lnTo>
                  <a:pt x="2100899" y="4550723"/>
                </a:lnTo>
                <a:close/>
                <a:moveTo>
                  <a:pt x="2029379" y="4537431"/>
                </a:moveTo>
                <a:lnTo>
                  <a:pt x="2025091" y="4551248"/>
                </a:lnTo>
                <a:cubicBezTo>
                  <a:pt x="2023003" y="4558755"/>
                  <a:pt x="2021543" y="4564790"/>
                  <a:pt x="2021606" y="4565790"/>
                </a:cubicBezTo>
                <a:cubicBezTo>
                  <a:pt x="2018365" y="4578049"/>
                  <a:pt x="2007159" y="4591479"/>
                  <a:pt x="2002997" y="4599778"/>
                </a:cubicBezTo>
                <a:lnTo>
                  <a:pt x="1998511" y="4611625"/>
                </a:lnTo>
                <a:lnTo>
                  <a:pt x="2007696" y="4574736"/>
                </a:lnTo>
                <a:close/>
                <a:moveTo>
                  <a:pt x="1565255" y="4527264"/>
                </a:moveTo>
                <a:lnTo>
                  <a:pt x="1563672" y="4534458"/>
                </a:lnTo>
                <a:lnTo>
                  <a:pt x="1563267" y="4536274"/>
                </a:lnTo>
                <a:lnTo>
                  <a:pt x="1558307" y="4540171"/>
                </a:lnTo>
                <a:close/>
                <a:moveTo>
                  <a:pt x="2207484" y="4516593"/>
                </a:moveTo>
                <a:lnTo>
                  <a:pt x="2196548" y="4546501"/>
                </a:lnTo>
                <a:lnTo>
                  <a:pt x="2197216" y="4554888"/>
                </a:lnTo>
                <a:cubicBezTo>
                  <a:pt x="2197673" y="4560969"/>
                  <a:pt x="2198044" y="4565780"/>
                  <a:pt x="2198412" y="4568522"/>
                </a:cubicBezTo>
                <a:lnTo>
                  <a:pt x="2200253" y="4592093"/>
                </a:lnTo>
                <a:lnTo>
                  <a:pt x="2211100" y="4541547"/>
                </a:lnTo>
                <a:lnTo>
                  <a:pt x="2209621" y="4534598"/>
                </a:lnTo>
                <a:cubicBezTo>
                  <a:pt x="2209403" y="4533165"/>
                  <a:pt x="2208923" y="4529092"/>
                  <a:pt x="2208307" y="4523762"/>
                </a:cubicBezTo>
                <a:close/>
                <a:moveTo>
                  <a:pt x="2044618" y="4511213"/>
                </a:moveTo>
                <a:lnTo>
                  <a:pt x="2044523" y="4511587"/>
                </a:lnTo>
                <a:cubicBezTo>
                  <a:pt x="2042229" y="4521422"/>
                  <a:pt x="2040128" y="4531045"/>
                  <a:pt x="2038355" y="4539274"/>
                </a:cubicBezTo>
                <a:lnTo>
                  <a:pt x="2037093" y="4544973"/>
                </a:lnTo>
                <a:lnTo>
                  <a:pt x="2035860" y="4547298"/>
                </a:lnTo>
                <a:lnTo>
                  <a:pt x="2036720" y="4540059"/>
                </a:lnTo>
                <a:cubicBezTo>
                  <a:pt x="2037814" y="4532206"/>
                  <a:pt x="2038393" y="4526656"/>
                  <a:pt x="2038572" y="4522964"/>
                </a:cubicBezTo>
                <a:lnTo>
                  <a:pt x="2038463" y="4521803"/>
                </a:lnTo>
                <a:close/>
                <a:moveTo>
                  <a:pt x="1417805" y="4503943"/>
                </a:moveTo>
                <a:lnTo>
                  <a:pt x="1404476" y="4529202"/>
                </a:lnTo>
                <a:lnTo>
                  <a:pt x="1401111" y="4530498"/>
                </a:lnTo>
                <a:cubicBezTo>
                  <a:pt x="1397912" y="4533071"/>
                  <a:pt x="1395024" y="4536410"/>
                  <a:pt x="1394645" y="4538301"/>
                </a:cubicBezTo>
                <a:cubicBezTo>
                  <a:pt x="1394392" y="4539561"/>
                  <a:pt x="1395253" y="4540179"/>
                  <a:pt x="1397878" y="4539497"/>
                </a:cubicBezTo>
                <a:lnTo>
                  <a:pt x="1399926" y="4537825"/>
                </a:lnTo>
                <a:lnTo>
                  <a:pt x="1388730" y="4559040"/>
                </a:lnTo>
                <a:lnTo>
                  <a:pt x="1394125" y="4534667"/>
                </a:lnTo>
                <a:lnTo>
                  <a:pt x="1400154" y="4529646"/>
                </a:lnTo>
                <a:lnTo>
                  <a:pt x="1404077" y="4523560"/>
                </a:lnTo>
                <a:close/>
                <a:moveTo>
                  <a:pt x="2139538" y="4484145"/>
                </a:moveTo>
                <a:lnTo>
                  <a:pt x="2140437" y="4491918"/>
                </a:lnTo>
                <a:cubicBezTo>
                  <a:pt x="2142400" y="4503470"/>
                  <a:pt x="2144564" y="4514888"/>
                  <a:pt x="2145631" y="4525455"/>
                </a:cubicBezTo>
                <a:cubicBezTo>
                  <a:pt x="2147121" y="4534751"/>
                  <a:pt x="2147794" y="4544585"/>
                  <a:pt x="2148298" y="4554529"/>
                </a:cubicBezTo>
                <a:lnTo>
                  <a:pt x="2148706" y="4561912"/>
                </a:lnTo>
                <a:lnTo>
                  <a:pt x="2148141" y="4560484"/>
                </a:lnTo>
                <a:lnTo>
                  <a:pt x="2143388" y="4548650"/>
                </a:lnTo>
                <a:lnTo>
                  <a:pt x="2141265" y="4530328"/>
                </a:lnTo>
                <a:cubicBezTo>
                  <a:pt x="2140782" y="4516391"/>
                  <a:pt x="2138515" y="4495011"/>
                  <a:pt x="2134251" y="4512416"/>
                </a:cubicBezTo>
                <a:lnTo>
                  <a:pt x="2134138" y="4525242"/>
                </a:lnTo>
                <a:lnTo>
                  <a:pt x="2129961" y="4514140"/>
                </a:lnTo>
                <a:lnTo>
                  <a:pt x="2131233" y="4534551"/>
                </a:lnTo>
                <a:cubicBezTo>
                  <a:pt x="2132060" y="4549600"/>
                  <a:pt x="2131996" y="4557655"/>
                  <a:pt x="2128881" y="4545294"/>
                </a:cubicBezTo>
                <a:lnTo>
                  <a:pt x="2125504" y="4529523"/>
                </a:lnTo>
                <a:lnTo>
                  <a:pt x="2119799" y="4518908"/>
                </a:lnTo>
                <a:lnTo>
                  <a:pt x="2119389" y="4517902"/>
                </a:lnTo>
                <a:close/>
                <a:moveTo>
                  <a:pt x="3257393" y="4482857"/>
                </a:moveTo>
                <a:cubicBezTo>
                  <a:pt x="3257898" y="4482372"/>
                  <a:pt x="3258528" y="4483029"/>
                  <a:pt x="3259032" y="4483806"/>
                </a:cubicBezTo>
                <a:cubicBezTo>
                  <a:pt x="3259536" y="4484585"/>
                  <a:pt x="3259914" y="4485482"/>
                  <a:pt x="3259914" y="4485482"/>
                </a:cubicBezTo>
                <a:cubicBezTo>
                  <a:pt x="3257894" y="4487422"/>
                  <a:pt x="3256383" y="4483828"/>
                  <a:pt x="3257393" y="4482857"/>
                </a:cubicBezTo>
                <a:close/>
                <a:moveTo>
                  <a:pt x="1952812" y="4474007"/>
                </a:moveTo>
                <a:cubicBezTo>
                  <a:pt x="1952127" y="4476665"/>
                  <a:pt x="1958753" y="4502710"/>
                  <a:pt x="1958202" y="4511409"/>
                </a:cubicBezTo>
                <a:lnTo>
                  <a:pt x="1961489" y="4528376"/>
                </a:lnTo>
                <a:lnTo>
                  <a:pt x="1962420" y="4510072"/>
                </a:lnTo>
                <a:lnTo>
                  <a:pt x="1963671" y="4504107"/>
                </a:lnTo>
                <a:lnTo>
                  <a:pt x="1962886" y="4501553"/>
                </a:lnTo>
                <a:lnTo>
                  <a:pt x="1962853" y="4501556"/>
                </a:lnTo>
                <a:lnTo>
                  <a:pt x="1962858" y="4501460"/>
                </a:lnTo>
                <a:lnTo>
                  <a:pt x="1956472" y="4480655"/>
                </a:lnTo>
                <a:cubicBezTo>
                  <a:pt x="1954082" y="4474834"/>
                  <a:pt x="1953040" y="4473122"/>
                  <a:pt x="1952812" y="4474007"/>
                </a:cubicBezTo>
                <a:close/>
                <a:moveTo>
                  <a:pt x="1977619" y="4466460"/>
                </a:moveTo>
                <a:lnTo>
                  <a:pt x="1977046" y="4467529"/>
                </a:lnTo>
                <a:lnTo>
                  <a:pt x="1977052" y="4467518"/>
                </a:lnTo>
                <a:cubicBezTo>
                  <a:pt x="1977494" y="4466695"/>
                  <a:pt x="1977871" y="4465989"/>
                  <a:pt x="1977619" y="4466460"/>
                </a:cubicBezTo>
                <a:close/>
                <a:moveTo>
                  <a:pt x="1440662" y="4449780"/>
                </a:moveTo>
                <a:lnTo>
                  <a:pt x="1438617" y="4459082"/>
                </a:lnTo>
                <a:lnTo>
                  <a:pt x="1420503" y="4486262"/>
                </a:lnTo>
                <a:cubicBezTo>
                  <a:pt x="1412626" y="4498533"/>
                  <a:pt x="1405772" y="4509127"/>
                  <a:pt x="1401436" y="4514013"/>
                </a:cubicBezTo>
                <a:lnTo>
                  <a:pt x="1397741" y="4518328"/>
                </a:lnTo>
                <a:lnTo>
                  <a:pt x="1406697" y="4477867"/>
                </a:lnTo>
                <a:lnTo>
                  <a:pt x="1408737" y="4476165"/>
                </a:lnTo>
                <a:close/>
                <a:moveTo>
                  <a:pt x="2085056" y="4449263"/>
                </a:moveTo>
                <a:lnTo>
                  <a:pt x="2088758" y="4459787"/>
                </a:lnTo>
                <a:lnTo>
                  <a:pt x="2086555" y="4463325"/>
                </a:lnTo>
                <a:lnTo>
                  <a:pt x="2084801" y="4459202"/>
                </a:lnTo>
                <a:lnTo>
                  <a:pt x="2083018" y="4454401"/>
                </a:lnTo>
                <a:lnTo>
                  <a:pt x="2078594" y="4468519"/>
                </a:lnTo>
                <a:lnTo>
                  <a:pt x="2080419" y="4473175"/>
                </a:lnTo>
                <a:lnTo>
                  <a:pt x="2078968" y="4475504"/>
                </a:lnTo>
                <a:lnTo>
                  <a:pt x="2077495" y="4471415"/>
                </a:lnTo>
                <a:lnTo>
                  <a:pt x="2075611" y="4475246"/>
                </a:lnTo>
                <a:lnTo>
                  <a:pt x="2076879" y="4478855"/>
                </a:lnTo>
                <a:lnTo>
                  <a:pt x="2055105" y="4513809"/>
                </a:lnTo>
                <a:lnTo>
                  <a:pt x="2050716" y="4501712"/>
                </a:lnTo>
                <a:close/>
                <a:moveTo>
                  <a:pt x="2036512" y="4443260"/>
                </a:moveTo>
                <a:lnTo>
                  <a:pt x="2033454" y="4449685"/>
                </a:lnTo>
                <a:lnTo>
                  <a:pt x="2035621" y="4454667"/>
                </a:lnTo>
                <a:close/>
                <a:moveTo>
                  <a:pt x="2004757" y="4439165"/>
                </a:moveTo>
                <a:cubicBezTo>
                  <a:pt x="2004820" y="4439048"/>
                  <a:pt x="2004869" y="4439566"/>
                  <a:pt x="2004914" y="4440982"/>
                </a:cubicBezTo>
                <a:lnTo>
                  <a:pt x="2004939" y="4442414"/>
                </a:lnTo>
                <a:lnTo>
                  <a:pt x="2004126" y="4445403"/>
                </a:lnTo>
                <a:cubicBezTo>
                  <a:pt x="2004449" y="4442175"/>
                  <a:pt x="2004633" y="4439398"/>
                  <a:pt x="2004757" y="4439165"/>
                </a:cubicBezTo>
                <a:close/>
                <a:moveTo>
                  <a:pt x="2528634" y="4434028"/>
                </a:moveTo>
                <a:lnTo>
                  <a:pt x="2528928" y="4435738"/>
                </a:lnTo>
                <a:lnTo>
                  <a:pt x="2529080" y="4435293"/>
                </a:lnTo>
                <a:close/>
                <a:moveTo>
                  <a:pt x="1839630" y="4433567"/>
                </a:moveTo>
                <a:lnTo>
                  <a:pt x="1838499" y="4443216"/>
                </a:lnTo>
                <a:lnTo>
                  <a:pt x="1834134" y="4448601"/>
                </a:lnTo>
                <a:lnTo>
                  <a:pt x="1834468" y="4442322"/>
                </a:lnTo>
                <a:close/>
                <a:moveTo>
                  <a:pt x="2096130" y="4432182"/>
                </a:moveTo>
                <a:lnTo>
                  <a:pt x="2099536" y="4442709"/>
                </a:lnTo>
                <a:lnTo>
                  <a:pt x="2096108" y="4447994"/>
                </a:lnTo>
                <a:lnTo>
                  <a:pt x="2093254" y="4452572"/>
                </a:lnTo>
                <a:lnTo>
                  <a:pt x="2089454" y="4442549"/>
                </a:lnTo>
                <a:lnTo>
                  <a:pt x="2094003" y="4435599"/>
                </a:lnTo>
                <a:close/>
                <a:moveTo>
                  <a:pt x="1982122" y="4428221"/>
                </a:moveTo>
                <a:cubicBezTo>
                  <a:pt x="1982218" y="4426977"/>
                  <a:pt x="1981530" y="4427134"/>
                  <a:pt x="1979548" y="4429673"/>
                </a:cubicBezTo>
                <a:cubicBezTo>
                  <a:pt x="1978165" y="4431637"/>
                  <a:pt x="1976756" y="4434448"/>
                  <a:pt x="1975370" y="4437646"/>
                </a:cubicBezTo>
                <a:lnTo>
                  <a:pt x="1972754" y="4444327"/>
                </a:lnTo>
                <a:lnTo>
                  <a:pt x="1973819" y="4450796"/>
                </a:lnTo>
                <a:lnTo>
                  <a:pt x="1976189" y="4444704"/>
                </a:lnTo>
                <a:cubicBezTo>
                  <a:pt x="1978596" y="4438816"/>
                  <a:pt x="1981929" y="4430712"/>
                  <a:pt x="1982122" y="4428221"/>
                </a:cubicBezTo>
                <a:close/>
                <a:moveTo>
                  <a:pt x="1813377" y="4425151"/>
                </a:moveTo>
                <a:lnTo>
                  <a:pt x="1807591" y="4451886"/>
                </a:lnTo>
                <a:lnTo>
                  <a:pt x="1805816" y="4457208"/>
                </a:lnTo>
                <a:lnTo>
                  <a:pt x="1787448" y="4484045"/>
                </a:lnTo>
                <a:lnTo>
                  <a:pt x="1794687" y="4451611"/>
                </a:lnTo>
                <a:lnTo>
                  <a:pt x="1795075" y="4449898"/>
                </a:lnTo>
                <a:lnTo>
                  <a:pt x="1801607" y="4439566"/>
                </a:lnTo>
                <a:close/>
                <a:moveTo>
                  <a:pt x="2150238" y="4420383"/>
                </a:moveTo>
                <a:cubicBezTo>
                  <a:pt x="2150238" y="4420383"/>
                  <a:pt x="2131663" y="4423128"/>
                  <a:pt x="2150238" y="4420383"/>
                </a:cubicBezTo>
                <a:close/>
                <a:moveTo>
                  <a:pt x="2150238" y="4420383"/>
                </a:moveTo>
                <a:cubicBezTo>
                  <a:pt x="2150238" y="4420383"/>
                  <a:pt x="2160655" y="4422226"/>
                  <a:pt x="2158049" y="4421765"/>
                </a:cubicBezTo>
                <a:cubicBezTo>
                  <a:pt x="2157183" y="4421612"/>
                  <a:pt x="2154868" y="4421204"/>
                  <a:pt x="2150238" y="4420383"/>
                </a:cubicBezTo>
                <a:close/>
                <a:moveTo>
                  <a:pt x="1447804" y="4419826"/>
                </a:moveTo>
                <a:lnTo>
                  <a:pt x="1444509" y="4432283"/>
                </a:lnTo>
                <a:lnTo>
                  <a:pt x="1443550" y="4436650"/>
                </a:lnTo>
                <a:lnTo>
                  <a:pt x="1427917" y="4450519"/>
                </a:lnTo>
                <a:cubicBezTo>
                  <a:pt x="1422113" y="4455678"/>
                  <a:pt x="1418017" y="4459221"/>
                  <a:pt x="1417187" y="4459437"/>
                </a:cubicBezTo>
                <a:lnTo>
                  <a:pt x="1409430" y="4465517"/>
                </a:lnTo>
                <a:lnTo>
                  <a:pt x="1412108" y="4453418"/>
                </a:lnTo>
                <a:lnTo>
                  <a:pt x="1413793" y="4446092"/>
                </a:lnTo>
                <a:close/>
                <a:moveTo>
                  <a:pt x="2034870" y="4413186"/>
                </a:moveTo>
                <a:lnTo>
                  <a:pt x="2030040" y="4420679"/>
                </a:lnTo>
                <a:cubicBezTo>
                  <a:pt x="2030586" y="4419831"/>
                  <a:pt x="2029359" y="4420340"/>
                  <a:pt x="2027148" y="4421539"/>
                </a:cubicBezTo>
                <a:lnTo>
                  <a:pt x="2022830" y="4423998"/>
                </a:lnTo>
                <a:lnTo>
                  <a:pt x="2030225" y="4442262"/>
                </a:lnTo>
                <a:lnTo>
                  <a:pt x="2031801" y="4445883"/>
                </a:lnTo>
                <a:lnTo>
                  <a:pt x="2033245" y="4436862"/>
                </a:lnTo>
                <a:lnTo>
                  <a:pt x="2035534" y="4422951"/>
                </a:lnTo>
                <a:lnTo>
                  <a:pt x="2035054" y="4420259"/>
                </a:lnTo>
                <a:lnTo>
                  <a:pt x="2035718" y="4421452"/>
                </a:lnTo>
                <a:lnTo>
                  <a:pt x="2036161" y="4415935"/>
                </a:lnTo>
                <a:close/>
                <a:moveTo>
                  <a:pt x="1842461" y="4409417"/>
                </a:moveTo>
                <a:lnTo>
                  <a:pt x="1840430" y="4426751"/>
                </a:lnTo>
                <a:lnTo>
                  <a:pt x="1835444" y="4430069"/>
                </a:lnTo>
                <a:lnTo>
                  <a:pt x="1836387" y="4420167"/>
                </a:lnTo>
                <a:lnTo>
                  <a:pt x="1840744" y="4412844"/>
                </a:lnTo>
                <a:close/>
                <a:moveTo>
                  <a:pt x="1467673" y="4404482"/>
                </a:moveTo>
                <a:lnTo>
                  <a:pt x="1457930" y="4424456"/>
                </a:lnTo>
                <a:lnTo>
                  <a:pt x="1456241" y="4425848"/>
                </a:lnTo>
                <a:lnTo>
                  <a:pt x="1459435" y="4410844"/>
                </a:lnTo>
                <a:close/>
                <a:moveTo>
                  <a:pt x="1831021" y="4403538"/>
                </a:moveTo>
                <a:lnTo>
                  <a:pt x="1822569" y="4437124"/>
                </a:lnTo>
                <a:cubicBezTo>
                  <a:pt x="1822569" y="4437124"/>
                  <a:pt x="1821369" y="4434019"/>
                  <a:pt x="1819703" y="4431532"/>
                </a:cubicBezTo>
                <a:lnTo>
                  <a:pt x="1819558" y="4431481"/>
                </a:lnTo>
                <a:lnTo>
                  <a:pt x="1821528" y="4427126"/>
                </a:lnTo>
                <a:lnTo>
                  <a:pt x="1825146" y="4410734"/>
                </a:lnTo>
                <a:close/>
                <a:moveTo>
                  <a:pt x="2645802" y="4399127"/>
                </a:moveTo>
                <a:lnTo>
                  <a:pt x="2642533" y="4404584"/>
                </a:lnTo>
                <a:lnTo>
                  <a:pt x="2645637" y="4407110"/>
                </a:lnTo>
                <a:cubicBezTo>
                  <a:pt x="2648040" y="4408128"/>
                  <a:pt x="2648861" y="4407870"/>
                  <a:pt x="2648779" y="4406800"/>
                </a:cubicBezTo>
                <a:cubicBezTo>
                  <a:pt x="2648701" y="4405732"/>
                  <a:pt x="2647727" y="4403850"/>
                  <a:pt x="2646541" y="4401622"/>
                </a:cubicBezTo>
                <a:close/>
                <a:moveTo>
                  <a:pt x="2168253" y="4392414"/>
                </a:moveTo>
                <a:cubicBezTo>
                  <a:pt x="2168253" y="4392414"/>
                  <a:pt x="2148702" y="4394985"/>
                  <a:pt x="2168253" y="4392414"/>
                </a:cubicBezTo>
                <a:close/>
                <a:moveTo>
                  <a:pt x="2656981" y="4376909"/>
                </a:moveTo>
                <a:lnTo>
                  <a:pt x="2652646" y="4399325"/>
                </a:lnTo>
                <a:lnTo>
                  <a:pt x="2652821" y="4400154"/>
                </a:lnTo>
                <a:lnTo>
                  <a:pt x="2655448" y="4389513"/>
                </a:lnTo>
                <a:cubicBezTo>
                  <a:pt x="2656427" y="4384726"/>
                  <a:pt x="2657092" y="4380256"/>
                  <a:pt x="2657088" y="4377114"/>
                </a:cubicBezTo>
                <a:close/>
                <a:moveTo>
                  <a:pt x="1974487" y="4374290"/>
                </a:moveTo>
                <a:lnTo>
                  <a:pt x="1972895" y="4379036"/>
                </a:lnTo>
                <a:lnTo>
                  <a:pt x="1965242" y="4398710"/>
                </a:lnTo>
                <a:lnTo>
                  <a:pt x="1968447" y="4418168"/>
                </a:lnTo>
                <a:lnTo>
                  <a:pt x="1971667" y="4395719"/>
                </a:lnTo>
                <a:close/>
                <a:moveTo>
                  <a:pt x="1811090" y="4372406"/>
                </a:moveTo>
                <a:lnTo>
                  <a:pt x="1807855" y="4382596"/>
                </a:lnTo>
                <a:lnTo>
                  <a:pt x="1808778" y="4375201"/>
                </a:lnTo>
                <a:close/>
                <a:moveTo>
                  <a:pt x="1461216" y="4369120"/>
                </a:moveTo>
                <a:lnTo>
                  <a:pt x="1457768" y="4382153"/>
                </a:lnTo>
                <a:lnTo>
                  <a:pt x="1453576" y="4385203"/>
                </a:lnTo>
                <a:lnTo>
                  <a:pt x="1422307" y="4409072"/>
                </a:lnTo>
                <a:lnTo>
                  <a:pt x="1424941" y="4397614"/>
                </a:lnTo>
                <a:close/>
                <a:moveTo>
                  <a:pt x="1485160" y="4368629"/>
                </a:moveTo>
                <a:lnTo>
                  <a:pt x="1476656" y="4386066"/>
                </a:lnTo>
                <a:lnTo>
                  <a:pt x="1467410" y="4384792"/>
                </a:lnTo>
                <a:cubicBezTo>
                  <a:pt x="1467152" y="4383797"/>
                  <a:pt x="1470009" y="4380886"/>
                  <a:pt x="1474589" y="4376975"/>
                </a:cubicBezTo>
                <a:close/>
                <a:moveTo>
                  <a:pt x="1960552" y="4356835"/>
                </a:moveTo>
                <a:lnTo>
                  <a:pt x="1958312" y="4356848"/>
                </a:lnTo>
                <a:lnTo>
                  <a:pt x="1957472" y="4360754"/>
                </a:lnTo>
                <a:cubicBezTo>
                  <a:pt x="1957197" y="4361665"/>
                  <a:pt x="1956984" y="4361936"/>
                  <a:pt x="1956805" y="4361712"/>
                </a:cubicBezTo>
                <a:lnTo>
                  <a:pt x="1956477" y="4360264"/>
                </a:lnTo>
                <a:lnTo>
                  <a:pt x="1955920" y="4361885"/>
                </a:lnTo>
                <a:cubicBezTo>
                  <a:pt x="1956056" y="4363837"/>
                  <a:pt x="1957159" y="4365784"/>
                  <a:pt x="1960001" y="4366883"/>
                </a:cubicBezTo>
                <a:lnTo>
                  <a:pt x="1962580" y="4382541"/>
                </a:lnTo>
                <a:lnTo>
                  <a:pt x="1968577" y="4359179"/>
                </a:lnTo>
                <a:lnTo>
                  <a:pt x="1960001" y="4366883"/>
                </a:lnTo>
                <a:cubicBezTo>
                  <a:pt x="1961275" y="4361294"/>
                  <a:pt x="1961201" y="4358226"/>
                  <a:pt x="1960552" y="4356835"/>
                </a:cubicBezTo>
                <a:close/>
                <a:moveTo>
                  <a:pt x="1816114" y="4356579"/>
                </a:moveTo>
                <a:lnTo>
                  <a:pt x="1823596" y="4357284"/>
                </a:lnTo>
                <a:lnTo>
                  <a:pt x="1811090" y="4372406"/>
                </a:lnTo>
                <a:close/>
                <a:moveTo>
                  <a:pt x="1869107" y="4355760"/>
                </a:moveTo>
                <a:lnTo>
                  <a:pt x="1864257" y="4376231"/>
                </a:lnTo>
                <a:cubicBezTo>
                  <a:pt x="1862783" y="4384694"/>
                  <a:pt x="1859987" y="4397383"/>
                  <a:pt x="1856724" y="4411128"/>
                </a:cubicBezTo>
                <a:lnTo>
                  <a:pt x="1853439" y="4424234"/>
                </a:lnTo>
                <a:lnTo>
                  <a:pt x="1846186" y="4420784"/>
                </a:lnTo>
                <a:lnTo>
                  <a:pt x="1848540" y="4404688"/>
                </a:lnTo>
                <a:lnTo>
                  <a:pt x="1854464" y="4384069"/>
                </a:lnTo>
                <a:lnTo>
                  <a:pt x="1857734" y="4370476"/>
                </a:lnTo>
                <a:lnTo>
                  <a:pt x="1868017" y="4357484"/>
                </a:lnTo>
                <a:close/>
                <a:moveTo>
                  <a:pt x="1831042" y="4348283"/>
                </a:moveTo>
                <a:cubicBezTo>
                  <a:pt x="1830803" y="4353920"/>
                  <a:pt x="1830683" y="4356740"/>
                  <a:pt x="1828817" y="4357777"/>
                </a:cubicBezTo>
                <a:lnTo>
                  <a:pt x="1823596" y="4357284"/>
                </a:lnTo>
                <a:close/>
                <a:moveTo>
                  <a:pt x="2195388" y="4346962"/>
                </a:moveTo>
                <a:cubicBezTo>
                  <a:pt x="2191079" y="4371326"/>
                  <a:pt x="2180984" y="4388634"/>
                  <a:pt x="2168253" y="4392414"/>
                </a:cubicBezTo>
                <a:cubicBezTo>
                  <a:pt x="2171526" y="4373898"/>
                  <a:pt x="2180477" y="4357390"/>
                  <a:pt x="2195388" y="4346962"/>
                </a:cubicBezTo>
                <a:close/>
                <a:moveTo>
                  <a:pt x="1808818" y="4346934"/>
                </a:moveTo>
                <a:cubicBezTo>
                  <a:pt x="1808818" y="4346934"/>
                  <a:pt x="1813581" y="4358685"/>
                  <a:pt x="1813328" y="4354684"/>
                </a:cubicBezTo>
                <a:cubicBezTo>
                  <a:pt x="1814328" y="4354620"/>
                  <a:pt x="1814796" y="4354089"/>
                  <a:pt x="1814875" y="4353329"/>
                </a:cubicBezTo>
                <a:cubicBezTo>
                  <a:pt x="1815107" y="4351056"/>
                  <a:pt x="1811821" y="4346743"/>
                  <a:pt x="1808818" y="4346934"/>
                </a:cubicBezTo>
                <a:close/>
                <a:moveTo>
                  <a:pt x="1500790" y="4337548"/>
                </a:moveTo>
                <a:lnTo>
                  <a:pt x="1494238" y="4350018"/>
                </a:lnTo>
                <a:lnTo>
                  <a:pt x="1490009" y="4358688"/>
                </a:lnTo>
                <a:lnTo>
                  <a:pt x="1466964" y="4375460"/>
                </a:lnTo>
                <a:lnTo>
                  <a:pt x="1467563" y="4372644"/>
                </a:lnTo>
                <a:lnTo>
                  <a:pt x="1469617" y="4362519"/>
                </a:lnTo>
                <a:lnTo>
                  <a:pt x="1496900" y="4341088"/>
                </a:lnTo>
                <a:close/>
                <a:moveTo>
                  <a:pt x="1823167" y="4299210"/>
                </a:moveTo>
                <a:cubicBezTo>
                  <a:pt x="1822778" y="4299014"/>
                  <a:pt x="1822549" y="4299363"/>
                  <a:pt x="1822623" y="4300530"/>
                </a:cubicBezTo>
                <a:cubicBezTo>
                  <a:pt x="1817953" y="4300826"/>
                  <a:pt x="1823129" y="4308533"/>
                  <a:pt x="1827132" y="4308279"/>
                </a:cubicBezTo>
                <a:cubicBezTo>
                  <a:pt x="1826941" y="4305278"/>
                  <a:pt x="1824334" y="4299794"/>
                  <a:pt x="1823167" y="4299210"/>
                </a:cubicBezTo>
                <a:close/>
                <a:moveTo>
                  <a:pt x="1970308" y="4293499"/>
                </a:moveTo>
                <a:lnTo>
                  <a:pt x="1967708" y="4302299"/>
                </a:lnTo>
                <a:cubicBezTo>
                  <a:pt x="1966490" y="4307397"/>
                  <a:pt x="1965648" y="4312037"/>
                  <a:pt x="1964930" y="4316612"/>
                </a:cubicBezTo>
                <a:lnTo>
                  <a:pt x="1964192" y="4321642"/>
                </a:lnTo>
                <a:lnTo>
                  <a:pt x="1966509" y="4330840"/>
                </a:lnTo>
                <a:cubicBezTo>
                  <a:pt x="1967857" y="4335723"/>
                  <a:pt x="1969200" y="4340845"/>
                  <a:pt x="1969851" y="4345675"/>
                </a:cubicBezTo>
                <a:lnTo>
                  <a:pt x="1969165" y="4356885"/>
                </a:lnTo>
                <a:lnTo>
                  <a:pt x="1970395" y="4352097"/>
                </a:lnTo>
                <a:lnTo>
                  <a:pt x="1972027" y="4345346"/>
                </a:lnTo>
                <a:lnTo>
                  <a:pt x="1970889" y="4340793"/>
                </a:lnTo>
                <a:lnTo>
                  <a:pt x="1978067" y="4320401"/>
                </a:lnTo>
                <a:lnTo>
                  <a:pt x="1978527" y="4318502"/>
                </a:lnTo>
                <a:lnTo>
                  <a:pt x="1977928" y="4316681"/>
                </a:lnTo>
                <a:lnTo>
                  <a:pt x="1971313" y="4330751"/>
                </a:lnTo>
                <a:lnTo>
                  <a:pt x="1971436" y="4328888"/>
                </a:lnTo>
                <a:cubicBezTo>
                  <a:pt x="1972068" y="4321579"/>
                  <a:pt x="1972942" y="4312317"/>
                  <a:pt x="1973384" y="4304055"/>
                </a:cubicBezTo>
                <a:lnTo>
                  <a:pt x="1973410" y="4302936"/>
                </a:lnTo>
                <a:close/>
                <a:moveTo>
                  <a:pt x="1826385" y="4286565"/>
                </a:moveTo>
                <a:cubicBezTo>
                  <a:pt x="1825994" y="4286339"/>
                  <a:pt x="1825759" y="4286605"/>
                  <a:pt x="1825822" y="4287604"/>
                </a:cubicBezTo>
                <a:cubicBezTo>
                  <a:pt x="1821820" y="4287858"/>
                  <a:pt x="1826330" y="4295608"/>
                  <a:pt x="1830333" y="4295354"/>
                </a:cubicBezTo>
                <a:cubicBezTo>
                  <a:pt x="1830142" y="4292353"/>
                  <a:pt x="1827558" y="4287244"/>
                  <a:pt x="1826385" y="4286565"/>
                </a:cubicBezTo>
                <a:close/>
                <a:moveTo>
                  <a:pt x="1972750" y="4285235"/>
                </a:moveTo>
                <a:lnTo>
                  <a:pt x="1972300" y="4286757"/>
                </a:lnTo>
                <a:lnTo>
                  <a:pt x="1973306" y="4289941"/>
                </a:lnTo>
                <a:close/>
                <a:moveTo>
                  <a:pt x="4292306" y="4263498"/>
                </a:moveTo>
                <a:cubicBezTo>
                  <a:pt x="4291391" y="4264880"/>
                  <a:pt x="4290256" y="4265123"/>
                  <a:pt x="4289299" y="4264485"/>
                </a:cubicBezTo>
                <a:lnTo>
                  <a:pt x="4288885" y="4263587"/>
                </a:lnTo>
                <a:close/>
                <a:moveTo>
                  <a:pt x="1773076" y="4254688"/>
                </a:moveTo>
                <a:lnTo>
                  <a:pt x="1745560" y="4378383"/>
                </a:lnTo>
                <a:lnTo>
                  <a:pt x="1735748" y="4412422"/>
                </a:lnTo>
                <a:lnTo>
                  <a:pt x="1709991" y="4442998"/>
                </a:lnTo>
                <a:cubicBezTo>
                  <a:pt x="1683610" y="4482078"/>
                  <a:pt x="1656747" y="4541674"/>
                  <a:pt x="1634384" y="4585706"/>
                </a:cubicBezTo>
                <a:lnTo>
                  <a:pt x="1621280" y="4610326"/>
                </a:lnTo>
                <a:lnTo>
                  <a:pt x="1594159" y="4638982"/>
                </a:lnTo>
                <a:lnTo>
                  <a:pt x="1589738" y="4639700"/>
                </a:lnTo>
                <a:lnTo>
                  <a:pt x="1576049" y="4641025"/>
                </a:lnTo>
                <a:lnTo>
                  <a:pt x="1594069" y="4609880"/>
                </a:lnTo>
                <a:cubicBezTo>
                  <a:pt x="1602504" y="4595668"/>
                  <a:pt x="1609091" y="4584710"/>
                  <a:pt x="1611371" y="4580340"/>
                </a:cubicBezTo>
                <a:lnTo>
                  <a:pt x="1637544" y="4520324"/>
                </a:lnTo>
                <a:lnTo>
                  <a:pt x="1576608" y="4607998"/>
                </a:lnTo>
                <a:lnTo>
                  <a:pt x="1578306" y="4600318"/>
                </a:lnTo>
                <a:lnTo>
                  <a:pt x="1580870" y="4586831"/>
                </a:lnTo>
                <a:lnTo>
                  <a:pt x="1661448" y="4465512"/>
                </a:lnTo>
                <a:lnTo>
                  <a:pt x="1663202" y="4461489"/>
                </a:lnTo>
                <a:lnTo>
                  <a:pt x="1697593" y="4410569"/>
                </a:lnTo>
                <a:lnTo>
                  <a:pt x="1705688" y="4398418"/>
                </a:lnTo>
                <a:lnTo>
                  <a:pt x="1691812" y="4405727"/>
                </a:lnTo>
                <a:lnTo>
                  <a:pt x="1739442" y="4316560"/>
                </a:lnTo>
                <a:lnTo>
                  <a:pt x="1763855" y="4273128"/>
                </a:lnTo>
                <a:lnTo>
                  <a:pt x="1765533" y="4266585"/>
                </a:lnTo>
                <a:close/>
                <a:moveTo>
                  <a:pt x="444095" y="4242497"/>
                </a:moveTo>
                <a:lnTo>
                  <a:pt x="421288" y="4263074"/>
                </a:lnTo>
                <a:lnTo>
                  <a:pt x="419174" y="4263077"/>
                </a:lnTo>
                <a:cubicBezTo>
                  <a:pt x="415337" y="4262878"/>
                  <a:pt x="412911" y="4262457"/>
                  <a:pt x="412451" y="4261766"/>
                </a:cubicBezTo>
                <a:cubicBezTo>
                  <a:pt x="414289" y="4264530"/>
                  <a:pt x="426193" y="4256609"/>
                  <a:pt x="426193" y="4256609"/>
                </a:cubicBezTo>
                <a:cubicBezTo>
                  <a:pt x="433105" y="4252010"/>
                  <a:pt x="422514" y="4251082"/>
                  <a:pt x="432114" y="4244693"/>
                </a:cubicBezTo>
                <a:close/>
                <a:moveTo>
                  <a:pt x="1876402" y="4239477"/>
                </a:moveTo>
                <a:lnTo>
                  <a:pt x="1872237" y="4247757"/>
                </a:lnTo>
                <a:lnTo>
                  <a:pt x="1879313" y="4248113"/>
                </a:lnTo>
                <a:lnTo>
                  <a:pt x="1880052" y="4245996"/>
                </a:lnTo>
                <a:lnTo>
                  <a:pt x="1879853" y="4247397"/>
                </a:lnTo>
                <a:lnTo>
                  <a:pt x="1881343" y="4239754"/>
                </a:lnTo>
                <a:lnTo>
                  <a:pt x="1880929" y="4239736"/>
                </a:lnTo>
                <a:close/>
                <a:moveTo>
                  <a:pt x="1867278" y="4238955"/>
                </a:moveTo>
                <a:lnTo>
                  <a:pt x="1867150" y="4239279"/>
                </a:lnTo>
                <a:lnTo>
                  <a:pt x="1865445" y="4247413"/>
                </a:lnTo>
                <a:lnTo>
                  <a:pt x="1870098" y="4247648"/>
                </a:lnTo>
                <a:lnTo>
                  <a:pt x="1872731" y="4239267"/>
                </a:lnTo>
                <a:close/>
                <a:moveTo>
                  <a:pt x="3302442" y="4238404"/>
                </a:moveTo>
                <a:lnTo>
                  <a:pt x="3296667" y="4238521"/>
                </a:lnTo>
                <a:lnTo>
                  <a:pt x="3295873" y="4242477"/>
                </a:lnTo>
                <a:cubicBezTo>
                  <a:pt x="3291804" y="4263804"/>
                  <a:pt x="3287728" y="4285670"/>
                  <a:pt x="3283088" y="4309142"/>
                </a:cubicBezTo>
                <a:cubicBezTo>
                  <a:pt x="3281206" y="4315605"/>
                  <a:pt x="3278444" y="4337664"/>
                  <a:pt x="3284557" y="4314716"/>
                </a:cubicBezTo>
                <a:cubicBezTo>
                  <a:pt x="3286132" y="4303888"/>
                  <a:pt x="3288525" y="4291892"/>
                  <a:pt x="3291235" y="4281911"/>
                </a:cubicBezTo>
                <a:cubicBezTo>
                  <a:pt x="3293371" y="4272681"/>
                  <a:pt x="3295170" y="4265712"/>
                  <a:pt x="3296967" y="4258990"/>
                </a:cubicBezTo>
                <a:close/>
                <a:moveTo>
                  <a:pt x="1442929" y="4226773"/>
                </a:moveTo>
                <a:lnTo>
                  <a:pt x="1462030" y="4227499"/>
                </a:lnTo>
                <a:lnTo>
                  <a:pt x="1454229" y="4238256"/>
                </a:lnTo>
                <a:lnTo>
                  <a:pt x="1430514" y="4237775"/>
                </a:lnTo>
                <a:cubicBezTo>
                  <a:pt x="1387621" y="4236490"/>
                  <a:pt x="1343684" y="4234986"/>
                  <a:pt x="1296406" y="4233876"/>
                </a:cubicBezTo>
                <a:cubicBezTo>
                  <a:pt x="1283129" y="4234737"/>
                  <a:pt x="1239384" y="4230610"/>
                  <a:pt x="1286281" y="4228651"/>
                </a:cubicBezTo>
                <a:cubicBezTo>
                  <a:pt x="1307846" y="4230252"/>
                  <a:pt x="1332021" y="4230782"/>
                  <a:pt x="1352437" y="4229824"/>
                </a:cubicBezTo>
                <a:cubicBezTo>
                  <a:pt x="1389891" y="4229495"/>
                  <a:pt x="1409311" y="4227872"/>
                  <a:pt x="1442929" y="4226773"/>
                </a:cubicBezTo>
                <a:close/>
                <a:moveTo>
                  <a:pt x="3395439" y="4220015"/>
                </a:moveTo>
                <a:lnTo>
                  <a:pt x="3393426" y="4229491"/>
                </a:lnTo>
                <a:lnTo>
                  <a:pt x="3399936" y="4229610"/>
                </a:lnTo>
                <a:lnTo>
                  <a:pt x="3401840" y="4220112"/>
                </a:lnTo>
                <a:close/>
                <a:moveTo>
                  <a:pt x="3305526" y="4219750"/>
                </a:moveTo>
                <a:lnTo>
                  <a:pt x="3300432" y="4219790"/>
                </a:lnTo>
                <a:lnTo>
                  <a:pt x="3298861" y="4227620"/>
                </a:lnTo>
                <a:lnTo>
                  <a:pt x="3304297" y="4227413"/>
                </a:lnTo>
                <a:close/>
                <a:moveTo>
                  <a:pt x="3321006" y="4219631"/>
                </a:moveTo>
                <a:lnTo>
                  <a:pt x="3309407" y="4219720"/>
                </a:lnTo>
                <a:lnTo>
                  <a:pt x="3307960" y="4227274"/>
                </a:lnTo>
                <a:lnTo>
                  <a:pt x="3319585" y="4226831"/>
                </a:lnTo>
                <a:close/>
                <a:moveTo>
                  <a:pt x="591468" y="4217406"/>
                </a:moveTo>
                <a:lnTo>
                  <a:pt x="564529" y="4240306"/>
                </a:lnTo>
                <a:cubicBezTo>
                  <a:pt x="563700" y="4240522"/>
                  <a:pt x="561553" y="4242761"/>
                  <a:pt x="558748" y="4245802"/>
                </a:cubicBezTo>
                <a:lnTo>
                  <a:pt x="551735" y="4253231"/>
                </a:lnTo>
                <a:lnTo>
                  <a:pt x="536067" y="4256736"/>
                </a:lnTo>
                <a:lnTo>
                  <a:pt x="536451" y="4255968"/>
                </a:lnTo>
                <a:cubicBezTo>
                  <a:pt x="542180" y="4248107"/>
                  <a:pt x="553720" y="4236744"/>
                  <a:pt x="547395" y="4244761"/>
                </a:cubicBezTo>
                <a:cubicBezTo>
                  <a:pt x="554625" y="4237394"/>
                  <a:pt x="563168" y="4229687"/>
                  <a:pt x="572344" y="4221749"/>
                </a:cubicBezTo>
                <a:lnTo>
                  <a:pt x="574142" y="4220222"/>
                </a:lnTo>
                <a:close/>
                <a:moveTo>
                  <a:pt x="638296" y="4209797"/>
                </a:moveTo>
                <a:lnTo>
                  <a:pt x="595439" y="4245720"/>
                </a:lnTo>
                <a:lnTo>
                  <a:pt x="590985" y="4247356"/>
                </a:lnTo>
                <a:lnTo>
                  <a:pt x="587673" y="4247713"/>
                </a:lnTo>
                <a:lnTo>
                  <a:pt x="592887" y="4236473"/>
                </a:lnTo>
                <a:cubicBezTo>
                  <a:pt x="599299" y="4225957"/>
                  <a:pt x="608907" y="4213548"/>
                  <a:pt x="609510" y="4215869"/>
                </a:cubicBezTo>
                <a:lnTo>
                  <a:pt x="611248" y="4214192"/>
                </a:lnTo>
                <a:close/>
                <a:moveTo>
                  <a:pt x="977129" y="4206804"/>
                </a:moveTo>
                <a:lnTo>
                  <a:pt x="982818" y="4206898"/>
                </a:lnTo>
                <a:lnTo>
                  <a:pt x="975029" y="4217594"/>
                </a:lnTo>
                <a:lnTo>
                  <a:pt x="970588" y="4217770"/>
                </a:lnTo>
                <a:close/>
                <a:moveTo>
                  <a:pt x="852182" y="4206203"/>
                </a:moveTo>
                <a:lnTo>
                  <a:pt x="851180" y="4207652"/>
                </a:lnTo>
                <a:lnTo>
                  <a:pt x="850996" y="4207863"/>
                </a:lnTo>
                <a:close/>
                <a:moveTo>
                  <a:pt x="3773574" y="4203794"/>
                </a:moveTo>
                <a:cubicBezTo>
                  <a:pt x="3765245" y="4203404"/>
                  <a:pt x="3757032" y="4204089"/>
                  <a:pt x="3749555" y="4207421"/>
                </a:cubicBezTo>
                <a:cubicBezTo>
                  <a:pt x="3765444" y="4209353"/>
                  <a:pt x="3782865" y="4208980"/>
                  <a:pt x="3798289" y="4206616"/>
                </a:cubicBezTo>
                <a:cubicBezTo>
                  <a:pt x="3790345" y="4205650"/>
                  <a:pt x="3781900" y="4204185"/>
                  <a:pt x="3773574" y="4203794"/>
                </a:cubicBezTo>
                <a:close/>
                <a:moveTo>
                  <a:pt x="691863" y="4203036"/>
                </a:moveTo>
                <a:lnTo>
                  <a:pt x="684466" y="4209125"/>
                </a:lnTo>
                <a:cubicBezTo>
                  <a:pt x="661437" y="4226085"/>
                  <a:pt x="663287" y="4222418"/>
                  <a:pt x="672755" y="4212876"/>
                </a:cubicBezTo>
                <a:lnTo>
                  <a:pt x="681965" y="4204126"/>
                </a:lnTo>
                <a:close/>
                <a:moveTo>
                  <a:pt x="3817857" y="4203020"/>
                </a:moveTo>
                <a:cubicBezTo>
                  <a:pt x="3817857" y="4203020"/>
                  <a:pt x="3816285" y="4204134"/>
                  <a:pt x="3815001" y="4205441"/>
                </a:cubicBezTo>
                <a:cubicBezTo>
                  <a:pt x="3813717" y="4206745"/>
                  <a:pt x="3812721" y="4208242"/>
                  <a:pt x="3813872" y="4209010"/>
                </a:cubicBezTo>
                <a:cubicBezTo>
                  <a:pt x="3816179" y="4210543"/>
                  <a:pt x="3822466" y="4206087"/>
                  <a:pt x="3817857" y="4203020"/>
                </a:cubicBezTo>
                <a:close/>
                <a:moveTo>
                  <a:pt x="854637" y="4202768"/>
                </a:moveTo>
                <a:lnTo>
                  <a:pt x="852182" y="4206203"/>
                </a:lnTo>
                <a:lnTo>
                  <a:pt x="854054" y="4203501"/>
                </a:lnTo>
                <a:cubicBezTo>
                  <a:pt x="854814" y="4202457"/>
                  <a:pt x="855078" y="4202127"/>
                  <a:pt x="854637" y="4202768"/>
                </a:cubicBezTo>
                <a:close/>
                <a:moveTo>
                  <a:pt x="466007" y="4202653"/>
                </a:moveTo>
                <a:lnTo>
                  <a:pt x="452498" y="4228296"/>
                </a:lnTo>
                <a:lnTo>
                  <a:pt x="409847" y="4235583"/>
                </a:lnTo>
                <a:cubicBezTo>
                  <a:pt x="402123" y="4236568"/>
                  <a:pt x="394212" y="4237428"/>
                  <a:pt x="385579" y="4238271"/>
                </a:cubicBezTo>
                <a:lnTo>
                  <a:pt x="371872" y="4239507"/>
                </a:lnTo>
                <a:lnTo>
                  <a:pt x="372370" y="4238870"/>
                </a:lnTo>
                <a:lnTo>
                  <a:pt x="371600" y="4239532"/>
                </a:lnTo>
                <a:lnTo>
                  <a:pt x="356979" y="4240851"/>
                </a:lnTo>
                <a:cubicBezTo>
                  <a:pt x="332805" y="4240321"/>
                  <a:pt x="349158" y="4234092"/>
                  <a:pt x="371572" y="4231140"/>
                </a:cubicBezTo>
                <a:cubicBezTo>
                  <a:pt x="380323" y="4229306"/>
                  <a:pt x="382469" y="4232530"/>
                  <a:pt x="398516" y="4225839"/>
                </a:cubicBezTo>
                <a:lnTo>
                  <a:pt x="406262" y="4221421"/>
                </a:lnTo>
                <a:lnTo>
                  <a:pt x="394626" y="4233006"/>
                </a:lnTo>
                <a:lnTo>
                  <a:pt x="414657" y="4216631"/>
                </a:lnTo>
                <a:lnTo>
                  <a:pt x="417446" y="4215040"/>
                </a:lnTo>
                <a:cubicBezTo>
                  <a:pt x="424977" y="4212033"/>
                  <a:pt x="433554" y="4209545"/>
                  <a:pt x="442656" y="4207352"/>
                </a:cubicBezTo>
                <a:close/>
                <a:moveTo>
                  <a:pt x="812686" y="4189736"/>
                </a:moveTo>
                <a:lnTo>
                  <a:pt x="811626" y="4191007"/>
                </a:lnTo>
                <a:cubicBezTo>
                  <a:pt x="790664" y="4215992"/>
                  <a:pt x="768799" y="4240892"/>
                  <a:pt x="792545" y="4203862"/>
                </a:cubicBezTo>
                <a:lnTo>
                  <a:pt x="801899" y="4190924"/>
                </a:lnTo>
                <a:close/>
                <a:moveTo>
                  <a:pt x="1139824" y="4187358"/>
                </a:moveTo>
                <a:lnTo>
                  <a:pt x="1144242" y="4187454"/>
                </a:lnTo>
                <a:lnTo>
                  <a:pt x="1135782" y="4203349"/>
                </a:lnTo>
                <a:lnTo>
                  <a:pt x="1131752" y="4218516"/>
                </a:lnTo>
                <a:lnTo>
                  <a:pt x="1127906" y="4218368"/>
                </a:lnTo>
                <a:lnTo>
                  <a:pt x="1127870" y="4218354"/>
                </a:lnTo>
                <a:lnTo>
                  <a:pt x="1127857" y="4218367"/>
                </a:lnTo>
                <a:lnTo>
                  <a:pt x="1121063" y="4218107"/>
                </a:lnTo>
                <a:close/>
                <a:moveTo>
                  <a:pt x="874311" y="4187216"/>
                </a:moveTo>
                <a:lnTo>
                  <a:pt x="865320" y="4198708"/>
                </a:lnTo>
                <a:cubicBezTo>
                  <a:pt x="865320" y="4198708"/>
                  <a:pt x="863728" y="4201899"/>
                  <a:pt x="861220" y="4206587"/>
                </a:cubicBezTo>
                <a:lnTo>
                  <a:pt x="852167" y="4222472"/>
                </a:lnTo>
                <a:lnTo>
                  <a:pt x="841153" y="4222909"/>
                </a:lnTo>
                <a:lnTo>
                  <a:pt x="845228" y="4216248"/>
                </a:lnTo>
                <a:lnTo>
                  <a:pt x="851180" y="4207652"/>
                </a:lnTo>
                <a:lnTo>
                  <a:pt x="868863" y="4187328"/>
                </a:lnTo>
                <a:close/>
                <a:moveTo>
                  <a:pt x="461329" y="4185982"/>
                </a:moveTo>
                <a:lnTo>
                  <a:pt x="466706" y="4188440"/>
                </a:lnTo>
                <a:cubicBezTo>
                  <a:pt x="461715" y="4191762"/>
                  <a:pt x="459410" y="4193296"/>
                  <a:pt x="457572" y="4190531"/>
                </a:cubicBezTo>
                <a:lnTo>
                  <a:pt x="460381" y="4186579"/>
                </a:lnTo>
                <a:lnTo>
                  <a:pt x="461715" y="4186505"/>
                </a:lnTo>
                <a:close/>
                <a:moveTo>
                  <a:pt x="4302755" y="4185981"/>
                </a:moveTo>
                <a:lnTo>
                  <a:pt x="4302370" y="4186504"/>
                </a:lnTo>
                <a:lnTo>
                  <a:pt x="4303703" y="4186578"/>
                </a:lnTo>
                <a:lnTo>
                  <a:pt x="4306513" y="4190531"/>
                </a:lnTo>
                <a:cubicBezTo>
                  <a:pt x="4304674" y="4193296"/>
                  <a:pt x="4302369" y="4191761"/>
                  <a:pt x="4297376" y="4188439"/>
                </a:cubicBezTo>
                <a:close/>
                <a:moveTo>
                  <a:pt x="1071787" y="4185877"/>
                </a:moveTo>
                <a:lnTo>
                  <a:pt x="1084183" y="4186147"/>
                </a:lnTo>
                <a:lnTo>
                  <a:pt x="1060608" y="4215797"/>
                </a:lnTo>
                <a:lnTo>
                  <a:pt x="1048810" y="4215345"/>
                </a:lnTo>
                <a:lnTo>
                  <a:pt x="1057458" y="4203374"/>
                </a:lnTo>
                <a:close/>
                <a:moveTo>
                  <a:pt x="4294898" y="4185296"/>
                </a:moveTo>
                <a:cubicBezTo>
                  <a:pt x="4295992" y="4185524"/>
                  <a:pt x="4297146" y="4186291"/>
                  <a:pt x="4297376" y="4188439"/>
                </a:cubicBezTo>
                <a:cubicBezTo>
                  <a:pt x="4297376" y="4188439"/>
                  <a:pt x="4293234" y="4189670"/>
                  <a:pt x="4292770" y="4185374"/>
                </a:cubicBezTo>
                <a:cubicBezTo>
                  <a:pt x="4292770" y="4185374"/>
                  <a:pt x="4293804" y="4185066"/>
                  <a:pt x="4294898" y="4185296"/>
                </a:cubicBezTo>
                <a:close/>
                <a:moveTo>
                  <a:pt x="469185" y="4185296"/>
                </a:moveTo>
                <a:cubicBezTo>
                  <a:pt x="470278" y="4185067"/>
                  <a:pt x="471315" y="4185375"/>
                  <a:pt x="471315" y="4185375"/>
                </a:cubicBezTo>
                <a:cubicBezTo>
                  <a:pt x="470849" y="4189671"/>
                  <a:pt x="466706" y="4188440"/>
                  <a:pt x="466706" y="4188440"/>
                </a:cubicBezTo>
                <a:cubicBezTo>
                  <a:pt x="466938" y="4186292"/>
                  <a:pt x="468091" y="4185525"/>
                  <a:pt x="469185" y="4185296"/>
                </a:cubicBezTo>
                <a:close/>
                <a:moveTo>
                  <a:pt x="972419" y="4185196"/>
                </a:moveTo>
                <a:lnTo>
                  <a:pt x="956912" y="4209099"/>
                </a:lnTo>
                <a:lnTo>
                  <a:pt x="957736" y="4203560"/>
                </a:lnTo>
                <a:cubicBezTo>
                  <a:pt x="958907" y="4201400"/>
                  <a:pt x="962953" y="4195584"/>
                  <a:pt x="967794" y="4188702"/>
                </a:cubicBezTo>
                <a:lnTo>
                  <a:pt x="970208" y="4185242"/>
                </a:lnTo>
                <a:close/>
                <a:moveTo>
                  <a:pt x="999014" y="4184649"/>
                </a:moveTo>
                <a:lnTo>
                  <a:pt x="998632" y="4185177"/>
                </a:lnTo>
                <a:lnTo>
                  <a:pt x="984583" y="4204472"/>
                </a:lnTo>
                <a:lnTo>
                  <a:pt x="978076" y="4205215"/>
                </a:lnTo>
                <a:lnTo>
                  <a:pt x="990235" y="4184830"/>
                </a:lnTo>
                <a:close/>
                <a:moveTo>
                  <a:pt x="475634" y="4184381"/>
                </a:moveTo>
                <a:lnTo>
                  <a:pt x="475360" y="4184901"/>
                </a:lnTo>
                <a:lnTo>
                  <a:pt x="471315" y="4185375"/>
                </a:lnTo>
                <a:close/>
                <a:moveTo>
                  <a:pt x="644231" y="4172554"/>
                </a:moveTo>
                <a:lnTo>
                  <a:pt x="604578" y="4206262"/>
                </a:lnTo>
                <a:lnTo>
                  <a:pt x="587734" y="4208686"/>
                </a:lnTo>
                <a:lnTo>
                  <a:pt x="601083" y="4197354"/>
                </a:lnTo>
                <a:lnTo>
                  <a:pt x="625874" y="4175462"/>
                </a:lnTo>
                <a:lnTo>
                  <a:pt x="643143" y="4172667"/>
                </a:lnTo>
                <a:close/>
                <a:moveTo>
                  <a:pt x="529753" y="4171934"/>
                </a:moveTo>
                <a:lnTo>
                  <a:pt x="526797" y="4174050"/>
                </a:lnTo>
                <a:lnTo>
                  <a:pt x="527658" y="4172416"/>
                </a:lnTo>
                <a:close/>
                <a:moveTo>
                  <a:pt x="470817" y="4168182"/>
                </a:moveTo>
                <a:lnTo>
                  <a:pt x="470170" y="4168707"/>
                </a:lnTo>
                <a:lnTo>
                  <a:pt x="464115" y="4169559"/>
                </a:lnTo>
                <a:close/>
                <a:moveTo>
                  <a:pt x="688199" y="4167967"/>
                </a:moveTo>
                <a:lnTo>
                  <a:pt x="650098" y="4199903"/>
                </a:lnTo>
                <a:lnTo>
                  <a:pt x="633615" y="4202085"/>
                </a:lnTo>
                <a:lnTo>
                  <a:pt x="622076" y="4203745"/>
                </a:lnTo>
                <a:lnTo>
                  <a:pt x="655638" y="4171364"/>
                </a:lnTo>
                <a:close/>
                <a:moveTo>
                  <a:pt x="485789" y="4165106"/>
                </a:moveTo>
                <a:lnTo>
                  <a:pt x="484990" y="4166623"/>
                </a:lnTo>
                <a:lnTo>
                  <a:pt x="474145" y="4168149"/>
                </a:lnTo>
                <a:lnTo>
                  <a:pt x="475236" y="4167274"/>
                </a:lnTo>
                <a:close/>
                <a:moveTo>
                  <a:pt x="741189" y="4162440"/>
                </a:moveTo>
                <a:lnTo>
                  <a:pt x="704399" y="4192720"/>
                </a:lnTo>
                <a:lnTo>
                  <a:pt x="692399" y="4194307"/>
                </a:lnTo>
                <a:lnTo>
                  <a:pt x="706758" y="4181383"/>
                </a:lnTo>
                <a:lnTo>
                  <a:pt x="726641" y="4163957"/>
                </a:lnTo>
                <a:close/>
                <a:moveTo>
                  <a:pt x="840740" y="4156189"/>
                </a:moveTo>
                <a:lnTo>
                  <a:pt x="830566" y="4168285"/>
                </a:lnTo>
                <a:lnTo>
                  <a:pt x="819897" y="4181086"/>
                </a:lnTo>
                <a:lnTo>
                  <a:pt x="811704" y="4181535"/>
                </a:lnTo>
                <a:lnTo>
                  <a:pt x="808452" y="4181859"/>
                </a:lnTo>
                <a:lnTo>
                  <a:pt x="826737" y="4156563"/>
                </a:lnTo>
                <a:close/>
                <a:moveTo>
                  <a:pt x="899818" y="4154611"/>
                </a:moveTo>
                <a:lnTo>
                  <a:pt x="881765" y="4177688"/>
                </a:lnTo>
                <a:lnTo>
                  <a:pt x="877026" y="4177947"/>
                </a:lnTo>
                <a:lnTo>
                  <a:pt x="897272" y="4154680"/>
                </a:lnTo>
                <a:close/>
                <a:moveTo>
                  <a:pt x="1023058" y="4151322"/>
                </a:moveTo>
                <a:lnTo>
                  <a:pt x="1005965" y="4175014"/>
                </a:lnTo>
                <a:lnTo>
                  <a:pt x="977120" y="4175334"/>
                </a:lnTo>
                <a:lnTo>
                  <a:pt x="982622" y="4167447"/>
                </a:lnTo>
                <a:cubicBezTo>
                  <a:pt x="991326" y="4154601"/>
                  <a:pt x="994894" y="4147856"/>
                  <a:pt x="976691" y="4167949"/>
                </a:cubicBezTo>
                <a:lnTo>
                  <a:pt x="969375" y="4175420"/>
                </a:lnTo>
                <a:lnTo>
                  <a:pt x="966212" y="4175456"/>
                </a:lnTo>
                <a:lnTo>
                  <a:pt x="975296" y="4160263"/>
                </a:lnTo>
                <a:lnTo>
                  <a:pt x="980750" y="4152452"/>
                </a:lnTo>
                <a:close/>
                <a:moveTo>
                  <a:pt x="1098333" y="4150684"/>
                </a:moveTo>
                <a:lnTo>
                  <a:pt x="1112077" y="4151065"/>
                </a:lnTo>
                <a:lnTo>
                  <a:pt x="1094179" y="4173575"/>
                </a:lnTo>
                <a:lnTo>
                  <a:pt x="1085008" y="4173566"/>
                </a:lnTo>
                <a:lnTo>
                  <a:pt x="1081536" y="4173632"/>
                </a:lnTo>
                <a:lnTo>
                  <a:pt x="1096956" y="4153313"/>
                </a:lnTo>
                <a:close/>
                <a:moveTo>
                  <a:pt x="556670" y="4150545"/>
                </a:moveTo>
                <a:lnTo>
                  <a:pt x="547563" y="4157824"/>
                </a:lnTo>
                <a:lnTo>
                  <a:pt x="535616" y="4159504"/>
                </a:lnTo>
                <a:lnTo>
                  <a:pt x="543055" y="4153343"/>
                </a:lnTo>
                <a:close/>
                <a:moveTo>
                  <a:pt x="676346" y="4145254"/>
                </a:moveTo>
                <a:lnTo>
                  <a:pt x="654282" y="4164010"/>
                </a:lnTo>
                <a:lnTo>
                  <a:pt x="645154" y="4164995"/>
                </a:lnTo>
                <a:lnTo>
                  <a:pt x="635351" y="4166144"/>
                </a:lnTo>
                <a:lnTo>
                  <a:pt x="652807" y="4147881"/>
                </a:lnTo>
                <a:close/>
                <a:moveTo>
                  <a:pt x="428717" y="4144694"/>
                </a:moveTo>
                <a:lnTo>
                  <a:pt x="438873" y="4145975"/>
                </a:lnTo>
                <a:lnTo>
                  <a:pt x="452434" y="4147458"/>
                </a:lnTo>
                <a:lnTo>
                  <a:pt x="447528" y="4148692"/>
                </a:lnTo>
                <a:cubicBezTo>
                  <a:pt x="435313" y="4151670"/>
                  <a:pt x="421725" y="4154563"/>
                  <a:pt x="413014" y="4154378"/>
                </a:cubicBezTo>
                <a:cubicBezTo>
                  <a:pt x="403230" y="4152579"/>
                  <a:pt x="409065" y="4149692"/>
                  <a:pt x="419584" y="4146766"/>
                </a:cubicBezTo>
                <a:close/>
                <a:moveTo>
                  <a:pt x="4335367" y="4144694"/>
                </a:moveTo>
                <a:lnTo>
                  <a:pt x="4344500" y="4146765"/>
                </a:lnTo>
                <a:cubicBezTo>
                  <a:pt x="4355017" y="4149692"/>
                  <a:pt x="4360853" y="4152579"/>
                  <a:pt x="4351070" y="4154376"/>
                </a:cubicBezTo>
                <a:cubicBezTo>
                  <a:pt x="4342359" y="4154562"/>
                  <a:pt x="4328771" y="4151668"/>
                  <a:pt x="4316555" y="4148692"/>
                </a:cubicBezTo>
                <a:lnTo>
                  <a:pt x="4311649" y="4147456"/>
                </a:lnTo>
                <a:lnTo>
                  <a:pt x="4325210" y="4145974"/>
                </a:lnTo>
                <a:close/>
                <a:moveTo>
                  <a:pt x="763566" y="4144021"/>
                </a:moveTo>
                <a:lnTo>
                  <a:pt x="752100" y="4153459"/>
                </a:lnTo>
                <a:lnTo>
                  <a:pt x="736729" y="4155116"/>
                </a:lnTo>
                <a:lnTo>
                  <a:pt x="744078" y="4148676"/>
                </a:lnTo>
                <a:lnTo>
                  <a:pt x="751730" y="4147127"/>
                </a:lnTo>
                <a:close/>
                <a:moveTo>
                  <a:pt x="721616" y="4140201"/>
                </a:moveTo>
                <a:lnTo>
                  <a:pt x="714804" y="4145665"/>
                </a:lnTo>
                <a:lnTo>
                  <a:pt x="698626" y="4159227"/>
                </a:lnTo>
                <a:lnTo>
                  <a:pt x="666172" y="4162727"/>
                </a:lnTo>
                <a:lnTo>
                  <a:pt x="690004" y="4143730"/>
                </a:lnTo>
                <a:close/>
                <a:moveTo>
                  <a:pt x="775502" y="4134198"/>
                </a:moveTo>
                <a:lnTo>
                  <a:pt x="772230" y="4136890"/>
                </a:lnTo>
                <a:lnTo>
                  <a:pt x="758094" y="4140044"/>
                </a:lnTo>
                <a:lnTo>
                  <a:pt x="752381" y="4141398"/>
                </a:lnTo>
                <a:lnTo>
                  <a:pt x="758437" y="4136091"/>
                </a:lnTo>
                <a:lnTo>
                  <a:pt x="770074" y="4134792"/>
                </a:lnTo>
                <a:close/>
                <a:moveTo>
                  <a:pt x="861076" y="4131990"/>
                </a:moveTo>
                <a:lnTo>
                  <a:pt x="860903" y="4132213"/>
                </a:lnTo>
                <a:lnTo>
                  <a:pt x="850091" y="4145070"/>
                </a:lnTo>
                <a:lnTo>
                  <a:pt x="834719" y="4145520"/>
                </a:lnTo>
                <a:lnTo>
                  <a:pt x="842111" y="4135294"/>
                </a:lnTo>
                <a:lnTo>
                  <a:pt x="843932" y="4132970"/>
                </a:lnTo>
                <a:close/>
                <a:moveTo>
                  <a:pt x="504066" y="4130416"/>
                </a:moveTo>
                <a:lnTo>
                  <a:pt x="499444" y="4139188"/>
                </a:lnTo>
                <a:lnTo>
                  <a:pt x="473811" y="4142503"/>
                </a:lnTo>
                <a:lnTo>
                  <a:pt x="469136" y="4143475"/>
                </a:lnTo>
                <a:lnTo>
                  <a:pt x="467013" y="4142440"/>
                </a:lnTo>
                <a:lnTo>
                  <a:pt x="451178" y="4139601"/>
                </a:lnTo>
                <a:lnTo>
                  <a:pt x="454244" y="4138906"/>
                </a:lnTo>
                <a:close/>
                <a:moveTo>
                  <a:pt x="699373" y="4126853"/>
                </a:moveTo>
                <a:lnTo>
                  <a:pt x="685218" y="4137790"/>
                </a:lnTo>
                <a:lnTo>
                  <a:pt x="657381" y="4141903"/>
                </a:lnTo>
                <a:lnTo>
                  <a:pt x="664449" y="4132287"/>
                </a:lnTo>
                <a:close/>
                <a:moveTo>
                  <a:pt x="922309" y="4125795"/>
                </a:moveTo>
                <a:lnTo>
                  <a:pt x="920466" y="4128218"/>
                </a:lnTo>
                <a:lnTo>
                  <a:pt x="908624" y="4143356"/>
                </a:lnTo>
                <a:lnTo>
                  <a:pt x="906838" y="4143407"/>
                </a:lnTo>
                <a:lnTo>
                  <a:pt x="920798" y="4126009"/>
                </a:lnTo>
                <a:close/>
                <a:moveTo>
                  <a:pt x="403257" y="4123892"/>
                </a:moveTo>
                <a:cubicBezTo>
                  <a:pt x="419064" y="4123739"/>
                  <a:pt x="438138" y="4124802"/>
                  <a:pt x="444693" y="4125582"/>
                </a:cubicBezTo>
                <a:lnTo>
                  <a:pt x="445703" y="4125651"/>
                </a:lnTo>
                <a:lnTo>
                  <a:pt x="396439" y="4133505"/>
                </a:lnTo>
                <a:lnTo>
                  <a:pt x="384884" y="4130674"/>
                </a:lnTo>
                <a:cubicBezTo>
                  <a:pt x="381347" y="4129483"/>
                  <a:pt x="379276" y="4128277"/>
                  <a:pt x="379726" y="4127156"/>
                </a:cubicBezTo>
                <a:cubicBezTo>
                  <a:pt x="379989" y="4126501"/>
                  <a:pt x="381017" y="4125963"/>
                  <a:pt x="382641" y="4125528"/>
                </a:cubicBezTo>
                <a:cubicBezTo>
                  <a:pt x="384265" y="4125091"/>
                  <a:pt x="386484" y="4124755"/>
                  <a:pt x="389123" y="4124505"/>
                </a:cubicBezTo>
                <a:cubicBezTo>
                  <a:pt x="393081" y="4124130"/>
                  <a:pt x="397987" y="4123943"/>
                  <a:pt x="403257" y="4123892"/>
                </a:cubicBezTo>
                <a:close/>
                <a:moveTo>
                  <a:pt x="4360827" y="4123891"/>
                </a:moveTo>
                <a:cubicBezTo>
                  <a:pt x="4366096" y="4123942"/>
                  <a:pt x="4371005" y="4124129"/>
                  <a:pt x="4374962" y="4124505"/>
                </a:cubicBezTo>
                <a:cubicBezTo>
                  <a:pt x="4377600" y="4124754"/>
                  <a:pt x="4379818" y="4125091"/>
                  <a:pt x="4381442" y="4125527"/>
                </a:cubicBezTo>
                <a:cubicBezTo>
                  <a:pt x="4383068" y="4125963"/>
                  <a:pt x="4384096" y="4126501"/>
                  <a:pt x="4384360" y="4127155"/>
                </a:cubicBezTo>
                <a:cubicBezTo>
                  <a:pt x="4384807" y="4128277"/>
                  <a:pt x="4382737" y="4129482"/>
                  <a:pt x="4379198" y="4130672"/>
                </a:cubicBezTo>
                <a:lnTo>
                  <a:pt x="4367645" y="4133505"/>
                </a:lnTo>
                <a:lnTo>
                  <a:pt x="4318384" y="4125652"/>
                </a:lnTo>
                <a:lnTo>
                  <a:pt x="4319391" y="4125581"/>
                </a:lnTo>
                <a:cubicBezTo>
                  <a:pt x="4325948" y="4124801"/>
                  <a:pt x="4345020" y="4123739"/>
                  <a:pt x="4360827" y="4123891"/>
                </a:cubicBezTo>
                <a:close/>
                <a:moveTo>
                  <a:pt x="576530" y="4123839"/>
                </a:moveTo>
                <a:lnTo>
                  <a:pt x="580971" y="4125205"/>
                </a:lnTo>
                <a:lnTo>
                  <a:pt x="577692" y="4129070"/>
                </a:lnTo>
                <a:lnTo>
                  <a:pt x="569406" y="4130142"/>
                </a:lnTo>
                <a:close/>
                <a:moveTo>
                  <a:pt x="3855636" y="4122807"/>
                </a:moveTo>
                <a:cubicBezTo>
                  <a:pt x="3846192" y="4122921"/>
                  <a:pt x="3837121" y="4123281"/>
                  <a:pt x="3828911" y="4123966"/>
                </a:cubicBezTo>
                <a:cubicBezTo>
                  <a:pt x="3858621" y="4131772"/>
                  <a:pt x="3886938" y="4130012"/>
                  <a:pt x="3922553" y="4133106"/>
                </a:cubicBezTo>
                <a:cubicBezTo>
                  <a:pt x="3936457" y="4134797"/>
                  <a:pt x="3959814" y="4130565"/>
                  <a:pt x="3945897" y="4127611"/>
                </a:cubicBezTo>
                <a:cubicBezTo>
                  <a:pt x="3943908" y="4127188"/>
                  <a:pt x="3941159" y="4126793"/>
                  <a:pt x="3937513" y="4126443"/>
                </a:cubicBezTo>
                <a:cubicBezTo>
                  <a:pt x="3915638" y="4124350"/>
                  <a:pt x="3883961" y="4122464"/>
                  <a:pt x="3855636" y="4122807"/>
                </a:cubicBezTo>
                <a:close/>
                <a:moveTo>
                  <a:pt x="3799916" y="4122370"/>
                </a:moveTo>
                <a:cubicBezTo>
                  <a:pt x="3795809" y="4122712"/>
                  <a:pt x="3791494" y="4123993"/>
                  <a:pt x="3787005" y="4125328"/>
                </a:cubicBezTo>
                <a:cubicBezTo>
                  <a:pt x="3796605" y="4131716"/>
                  <a:pt x="3802894" y="4127260"/>
                  <a:pt x="3811565" y="4125054"/>
                </a:cubicBezTo>
                <a:cubicBezTo>
                  <a:pt x="3809742" y="4123840"/>
                  <a:pt x="3807854" y="4123084"/>
                  <a:pt x="3805913" y="4122673"/>
                </a:cubicBezTo>
                <a:cubicBezTo>
                  <a:pt x="3803969" y="4122263"/>
                  <a:pt x="3801971" y="4122198"/>
                  <a:pt x="3799916" y="4122370"/>
                </a:cubicBezTo>
                <a:close/>
                <a:moveTo>
                  <a:pt x="583715" y="4121972"/>
                </a:moveTo>
                <a:cubicBezTo>
                  <a:pt x="584233" y="4123960"/>
                  <a:pt x="583523" y="4125206"/>
                  <a:pt x="582142" y="4125564"/>
                </a:cubicBezTo>
                <a:lnTo>
                  <a:pt x="580971" y="4125205"/>
                </a:lnTo>
                <a:close/>
                <a:moveTo>
                  <a:pt x="574281" y="4118450"/>
                </a:moveTo>
                <a:lnTo>
                  <a:pt x="561317" y="4131187"/>
                </a:lnTo>
                <a:lnTo>
                  <a:pt x="554032" y="4132130"/>
                </a:lnTo>
                <a:lnTo>
                  <a:pt x="561895" y="4120561"/>
                </a:lnTo>
                <a:close/>
                <a:moveTo>
                  <a:pt x="583687" y="4116846"/>
                </a:moveTo>
                <a:lnTo>
                  <a:pt x="576530" y="4123839"/>
                </a:lnTo>
                <a:cubicBezTo>
                  <a:pt x="573214" y="4124702"/>
                  <a:pt x="573214" y="4124702"/>
                  <a:pt x="572180" y="4120722"/>
                </a:cubicBezTo>
                <a:lnTo>
                  <a:pt x="577262" y="4117941"/>
                </a:lnTo>
                <a:close/>
                <a:moveTo>
                  <a:pt x="752230" y="4115641"/>
                </a:moveTo>
                <a:lnTo>
                  <a:pt x="733065" y="4131015"/>
                </a:lnTo>
                <a:lnTo>
                  <a:pt x="717886" y="4132965"/>
                </a:lnTo>
                <a:lnTo>
                  <a:pt x="700237" y="4135572"/>
                </a:lnTo>
                <a:lnTo>
                  <a:pt x="705364" y="4131484"/>
                </a:lnTo>
                <a:lnTo>
                  <a:pt x="710286" y="4127588"/>
                </a:lnTo>
                <a:lnTo>
                  <a:pt x="711233" y="4127753"/>
                </a:lnTo>
                <a:cubicBezTo>
                  <a:pt x="713805" y="4127039"/>
                  <a:pt x="716205" y="4125442"/>
                  <a:pt x="718508" y="4123909"/>
                </a:cubicBezTo>
                <a:lnTo>
                  <a:pt x="719972" y="4119922"/>
                </a:lnTo>
                <a:lnTo>
                  <a:pt x="721224" y="4118931"/>
                </a:lnTo>
                <a:lnTo>
                  <a:pt x="737349" y="4116523"/>
                </a:lnTo>
                <a:close/>
                <a:moveTo>
                  <a:pt x="801438" y="4112851"/>
                </a:moveTo>
                <a:lnTo>
                  <a:pt x="788304" y="4123662"/>
                </a:lnTo>
                <a:lnTo>
                  <a:pt x="770249" y="4125740"/>
                </a:lnTo>
                <a:lnTo>
                  <a:pt x="783985" y="4113701"/>
                </a:lnTo>
                <a:close/>
                <a:moveTo>
                  <a:pt x="878815" y="4109079"/>
                </a:moveTo>
                <a:lnTo>
                  <a:pt x="867524" y="4123662"/>
                </a:lnTo>
                <a:lnTo>
                  <a:pt x="865090" y="4123713"/>
                </a:lnTo>
                <a:lnTo>
                  <a:pt x="850363" y="4124757"/>
                </a:lnTo>
                <a:lnTo>
                  <a:pt x="862000" y="4109899"/>
                </a:lnTo>
                <a:close/>
                <a:moveTo>
                  <a:pt x="936292" y="4107407"/>
                </a:moveTo>
                <a:lnTo>
                  <a:pt x="924065" y="4123486"/>
                </a:lnTo>
                <a:lnTo>
                  <a:pt x="922865" y="4123433"/>
                </a:lnTo>
                <a:lnTo>
                  <a:pt x="928249" y="4116724"/>
                </a:lnTo>
                <a:lnTo>
                  <a:pt x="933385" y="4107448"/>
                </a:lnTo>
                <a:close/>
                <a:moveTo>
                  <a:pt x="1060445" y="4104625"/>
                </a:moveTo>
                <a:lnTo>
                  <a:pt x="1040863" y="4126937"/>
                </a:lnTo>
                <a:lnTo>
                  <a:pt x="1029470" y="4142517"/>
                </a:lnTo>
                <a:lnTo>
                  <a:pt x="988636" y="4141161"/>
                </a:lnTo>
                <a:lnTo>
                  <a:pt x="995319" y="4131590"/>
                </a:lnTo>
                <a:cubicBezTo>
                  <a:pt x="1001851" y="4122496"/>
                  <a:pt x="1007427" y="4114938"/>
                  <a:pt x="1009602" y="4112138"/>
                </a:cubicBezTo>
                <a:lnTo>
                  <a:pt x="1012471" y="4107856"/>
                </a:lnTo>
                <a:lnTo>
                  <a:pt x="1036500" y="4106392"/>
                </a:lnTo>
                <a:close/>
                <a:moveTo>
                  <a:pt x="684376" y="4102753"/>
                </a:moveTo>
                <a:lnTo>
                  <a:pt x="673763" y="4111959"/>
                </a:lnTo>
                <a:lnTo>
                  <a:pt x="664740" y="4116905"/>
                </a:lnTo>
                <a:lnTo>
                  <a:pt x="662085" y="4117300"/>
                </a:lnTo>
                <a:lnTo>
                  <a:pt x="669443" y="4105947"/>
                </a:lnTo>
                <a:lnTo>
                  <a:pt x="671133" y="4104460"/>
                </a:lnTo>
                <a:close/>
                <a:moveTo>
                  <a:pt x="739803" y="4095614"/>
                </a:moveTo>
                <a:lnTo>
                  <a:pt x="722518" y="4108969"/>
                </a:lnTo>
                <a:lnTo>
                  <a:pt x="693078" y="4112685"/>
                </a:lnTo>
                <a:lnTo>
                  <a:pt x="677787" y="4114963"/>
                </a:lnTo>
                <a:lnTo>
                  <a:pt x="678155" y="4114488"/>
                </a:lnTo>
                <a:lnTo>
                  <a:pt x="693987" y="4101515"/>
                </a:lnTo>
                <a:close/>
                <a:moveTo>
                  <a:pt x="781927" y="4091814"/>
                </a:moveTo>
                <a:lnTo>
                  <a:pt x="767643" y="4103275"/>
                </a:lnTo>
                <a:lnTo>
                  <a:pt x="735952" y="4107274"/>
                </a:lnTo>
                <a:lnTo>
                  <a:pt x="752798" y="4093940"/>
                </a:lnTo>
                <a:lnTo>
                  <a:pt x="766124" y="4092224"/>
                </a:lnTo>
                <a:close/>
                <a:moveTo>
                  <a:pt x="828167" y="4090616"/>
                </a:moveTo>
                <a:lnTo>
                  <a:pt x="816805" y="4100188"/>
                </a:lnTo>
                <a:lnTo>
                  <a:pt x="797709" y="4101135"/>
                </a:lnTo>
                <a:lnTo>
                  <a:pt x="808611" y="4091123"/>
                </a:lnTo>
                <a:close/>
                <a:moveTo>
                  <a:pt x="865459" y="4089650"/>
                </a:moveTo>
                <a:lnTo>
                  <a:pt x="860590" y="4095993"/>
                </a:lnTo>
                <a:lnTo>
                  <a:pt x="856957" y="4098195"/>
                </a:lnTo>
                <a:lnTo>
                  <a:pt x="851973" y="4098442"/>
                </a:lnTo>
                <a:lnTo>
                  <a:pt x="852828" y="4089977"/>
                </a:lnTo>
                <a:close/>
                <a:moveTo>
                  <a:pt x="906597" y="4088584"/>
                </a:moveTo>
                <a:lnTo>
                  <a:pt x="904627" y="4091815"/>
                </a:lnTo>
                <a:lnTo>
                  <a:pt x="897819" y="4096167"/>
                </a:lnTo>
                <a:lnTo>
                  <a:pt x="871740" y="4097462"/>
                </a:lnTo>
                <a:lnTo>
                  <a:pt x="878114" y="4089322"/>
                </a:lnTo>
                <a:close/>
                <a:moveTo>
                  <a:pt x="951491" y="4087418"/>
                </a:moveTo>
                <a:lnTo>
                  <a:pt x="944834" y="4096173"/>
                </a:lnTo>
                <a:lnTo>
                  <a:pt x="939657" y="4096122"/>
                </a:lnTo>
                <a:lnTo>
                  <a:pt x="942397" y="4091175"/>
                </a:lnTo>
                <a:lnTo>
                  <a:pt x="942911" y="4087643"/>
                </a:lnTo>
                <a:lnTo>
                  <a:pt x="946059" y="4087561"/>
                </a:lnTo>
                <a:close/>
                <a:moveTo>
                  <a:pt x="1078817" y="4084071"/>
                </a:moveTo>
                <a:lnTo>
                  <a:pt x="1074207" y="4088943"/>
                </a:lnTo>
                <a:lnTo>
                  <a:pt x="1065621" y="4098726"/>
                </a:lnTo>
                <a:lnTo>
                  <a:pt x="1058172" y="4097955"/>
                </a:lnTo>
                <a:cubicBezTo>
                  <a:pt x="1048559" y="4097039"/>
                  <a:pt x="1038659" y="4096315"/>
                  <a:pt x="1037507" y="4097081"/>
                </a:cubicBezTo>
                <a:lnTo>
                  <a:pt x="1019807" y="4096908"/>
                </a:lnTo>
                <a:lnTo>
                  <a:pt x="1027506" y="4085420"/>
                </a:lnTo>
                <a:close/>
                <a:moveTo>
                  <a:pt x="4291973" y="4075732"/>
                </a:moveTo>
                <a:cubicBezTo>
                  <a:pt x="4293005" y="4075522"/>
                  <a:pt x="4294320" y="4077053"/>
                  <a:pt x="4296268" y="4081915"/>
                </a:cubicBezTo>
                <a:cubicBezTo>
                  <a:pt x="4296268" y="4081915"/>
                  <a:pt x="4293096" y="4081027"/>
                  <a:pt x="4289393" y="4079992"/>
                </a:cubicBezTo>
                <a:cubicBezTo>
                  <a:pt x="4290195" y="4077891"/>
                  <a:pt x="4290942" y="4075941"/>
                  <a:pt x="4291973" y="4075732"/>
                </a:cubicBezTo>
                <a:close/>
                <a:moveTo>
                  <a:pt x="472112" y="4075732"/>
                </a:moveTo>
                <a:cubicBezTo>
                  <a:pt x="473142" y="4075942"/>
                  <a:pt x="473888" y="4077891"/>
                  <a:pt x="474690" y="4079993"/>
                </a:cubicBezTo>
                <a:cubicBezTo>
                  <a:pt x="470989" y="4081027"/>
                  <a:pt x="467815" y="4081917"/>
                  <a:pt x="467815" y="4081917"/>
                </a:cubicBezTo>
                <a:cubicBezTo>
                  <a:pt x="469764" y="4077053"/>
                  <a:pt x="471080" y="4075522"/>
                  <a:pt x="472112" y="4075732"/>
                </a:cubicBezTo>
                <a:close/>
                <a:moveTo>
                  <a:pt x="1739256" y="4074476"/>
                </a:moveTo>
                <a:lnTo>
                  <a:pt x="1731856" y="4074871"/>
                </a:lnTo>
                <a:cubicBezTo>
                  <a:pt x="1729801" y="4074979"/>
                  <a:pt x="1731171" y="4074906"/>
                  <a:pt x="1733911" y="4074760"/>
                </a:cubicBezTo>
                <a:close/>
                <a:moveTo>
                  <a:pt x="1750344" y="4073883"/>
                </a:moveTo>
                <a:cubicBezTo>
                  <a:pt x="1750344" y="4073883"/>
                  <a:pt x="1747605" y="4074029"/>
                  <a:pt x="1744182" y="4074212"/>
                </a:cubicBezTo>
                <a:lnTo>
                  <a:pt x="1739256" y="4074476"/>
                </a:lnTo>
                <a:close/>
                <a:moveTo>
                  <a:pt x="1750344" y="4073883"/>
                </a:moveTo>
                <a:cubicBezTo>
                  <a:pt x="1750344" y="4073883"/>
                  <a:pt x="1776083" y="4079191"/>
                  <a:pt x="1769648" y="4077864"/>
                </a:cubicBezTo>
                <a:cubicBezTo>
                  <a:pt x="1767506" y="4077423"/>
                  <a:pt x="1761784" y="4076245"/>
                  <a:pt x="1750344" y="4073883"/>
                </a:cubicBezTo>
                <a:close/>
                <a:moveTo>
                  <a:pt x="631061" y="4065771"/>
                </a:moveTo>
                <a:cubicBezTo>
                  <a:pt x="631579" y="4067759"/>
                  <a:pt x="624606" y="4076120"/>
                  <a:pt x="614174" y="4087062"/>
                </a:cubicBezTo>
                <a:lnTo>
                  <a:pt x="599020" y="4101867"/>
                </a:lnTo>
                <a:lnTo>
                  <a:pt x="593995" y="4102642"/>
                </a:lnTo>
                <a:lnTo>
                  <a:pt x="606043" y="4090116"/>
                </a:lnTo>
                <a:cubicBezTo>
                  <a:pt x="610432" y="4085292"/>
                  <a:pt x="614069" y="4080984"/>
                  <a:pt x="615996" y="4078182"/>
                </a:cubicBezTo>
                <a:lnTo>
                  <a:pt x="589994" y="4103259"/>
                </a:lnTo>
                <a:lnTo>
                  <a:pt x="571737" y="4106076"/>
                </a:lnTo>
                <a:lnTo>
                  <a:pt x="587822" y="4082406"/>
                </a:lnTo>
                <a:lnTo>
                  <a:pt x="589844" y="4077004"/>
                </a:lnTo>
                <a:lnTo>
                  <a:pt x="599076" y="4069839"/>
                </a:lnTo>
                <a:cubicBezTo>
                  <a:pt x="612894" y="4066245"/>
                  <a:pt x="605013" y="4076789"/>
                  <a:pt x="614961" y="4074202"/>
                </a:cubicBezTo>
                <a:cubicBezTo>
                  <a:pt x="614961" y="4074202"/>
                  <a:pt x="632096" y="4069748"/>
                  <a:pt x="631061" y="4065771"/>
                </a:cubicBezTo>
                <a:close/>
                <a:moveTo>
                  <a:pt x="827822" y="4027440"/>
                </a:moveTo>
                <a:cubicBezTo>
                  <a:pt x="826232" y="4032102"/>
                  <a:pt x="825436" y="4034432"/>
                  <a:pt x="825137" y="4035305"/>
                </a:cubicBezTo>
                <a:cubicBezTo>
                  <a:pt x="824243" y="4037927"/>
                  <a:pt x="827822" y="4027440"/>
                  <a:pt x="827822" y="4027440"/>
                </a:cubicBezTo>
                <a:close/>
                <a:moveTo>
                  <a:pt x="1769490" y="4022676"/>
                </a:moveTo>
                <a:lnTo>
                  <a:pt x="1764614" y="4022870"/>
                </a:lnTo>
                <a:cubicBezTo>
                  <a:pt x="1762447" y="4022956"/>
                  <a:pt x="1763891" y="4022899"/>
                  <a:pt x="1766780" y="4022784"/>
                </a:cubicBezTo>
                <a:close/>
                <a:moveTo>
                  <a:pt x="1784119" y="4022092"/>
                </a:moveTo>
                <a:lnTo>
                  <a:pt x="1769490" y="4022676"/>
                </a:lnTo>
                <a:lnTo>
                  <a:pt x="1777617" y="4022352"/>
                </a:lnTo>
                <a:cubicBezTo>
                  <a:pt x="1781229" y="4022208"/>
                  <a:pt x="1784119" y="4022092"/>
                  <a:pt x="1784119" y="4022092"/>
                </a:cubicBezTo>
                <a:close/>
                <a:moveTo>
                  <a:pt x="275268" y="4012507"/>
                </a:moveTo>
                <a:lnTo>
                  <a:pt x="294287" y="4013131"/>
                </a:lnTo>
                <a:cubicBezTo>
                  <a:pt x="317325" y="4015466"/>
                  <a:pt x="347048" y="4021721"/>
                  <a:pt x="357599" y="4021757"/>
                </a:cubicBezTo>
                <a:lnTo>
                  <a:pt x="411540" y="4022905"/>
                </a:lnTo>
                <a:lnTo>
                  <a:pt x="367702" y="4029398"/>
                </a:lnTo>
                <a:lnTo>
                  <a:pt x="361927" y="4028485"/>
                </a:lnTo>
                <a:cubicBezTo>
                  <a:pt x="350864" y="4026921"/>
                  <a:pt x="338193" y="4025361"/>
                  <a:pt x="322057" y="4023731"/>
                </a:cubicBezTo>
                <a:cubicBezTo>
                  <a:pt x="316266" y="4022362"/>
                  <a:pt x="276727" y="4018854"/>
                  <a:pt x="269055" y="4015583"/>
                </a:cubicBezTo>
                <a:lnTo>
                  <a:pt x="273100" y="4013252"/>
                </a:lnTo>
                <a:close/>
                <a:moveTo>
                  <a:pt x="4488814" y="4012506"/>
                </a:moveTo>
                <a:lnTo>
                  <a:pt x="4490985" y="4013250"/>
                </a:lnTo>
                <a:lnTo>
                  <a:pt x="4495028" y="4015583"/>
                </a:lnTo>
                <a:cubicBezTo>
                  <a:pt x="4487360" y="4018855"/>
                  <a:pt x="4447818" y="4022362"/>
                  <a:pt x="4442026" y="4023730"/>
                </a:cubicBezTo>
                <a:cubicBezTo>
                  <a:pt x="4425890" y="4025360"/>
                  <a:pt x="4413220" y="4026920"/>
                  <a:pt x="4402157" y="4028485"/>
                </a:cubicBezTo>
                <a:lnTo>
                  <a:pt x="4396381" y="4029398"/>
                </a:lnTo>
                <a:lnTo>
                  <a:pt x="4352544" y="4022904"/>
                </a:lnTo>
                <a:lnTo>
                  <a:pt x="4406485" y="4021756"/>
                </a:lnTo>
                <a:cubicBezTo>
                  <a:pt x="4417036" y="4021719"/>
                  <a:pt x="4446758" y="4015465"/>
                  <a:pt x="4469795" y="4013131"/>
                </a:cubicBezTo>
                <a:close/>
                <a:moveTo>
                  <a:pt x="570109" y="4005060"/>
                </a:moveTo>
                <a:lnTo>
                  <a:pt x="512037" y="4115286"/>
                </a:lnTo>
                <a:lnTo>
                  <a:pt x="471308" y="4121568"/>
                </a:lnTo>
                <a:lnTo>
                  <a:pt x="470561" y="4121688"/>
                </a:lnTo>
                <a:lnTo>
                  <a:pt x="451473" y="4120634"/>
                </a:lnTo>
                <a:cubicBezTo>
                  <a:pt x="445495" y="4120501"/>
                  <a:pt x="441950" y="4120704"/>
                  <a:pt x="443087" y="4121381"/>
                </a:cubicBezTo>
                <a:cubicBezTo>
                  <a:pt x="437163" y="4115069"/>
                  <a:pt x="439153" y="4101892"/>
                  <a:pt x="449009" y="4107770"/>
                </a:cubicBezTo>
                <a:cubicBezTo>
                  <a:pt x="434603" y="4099179"/>
                  <a:pt x="452183" y="4106881"/>
                  <a:pt x="429103" y="4104704"/>
                </a:cubicBezTo>
                <a:cubicBezTo>
                  <a:pt x="399062" y="4101154"/>
                  <a:pt x="418630" y="4095679"/>
                  <a:pt x="418630" y="4095679"/>
                </a:cubicBezTo>
                <a:cubicBezTo>
                  <a:pt x="431852" y="4091979"/>
                  <a:pt x="466973" y="4098095"/>
                  <a:pt x="473319" y="4096318"/>
                </a:cubicBezTo>
                <a:cubicBezTo>
                  <a:pt x="473319" y="4096318"/>
                  <a:pt x="473740" y="4088229"/>
                  <a:pt x="474690" y="4079993"/>
                </a:cubicBezTo>
                <a:cubicBezTo>
                  <a:pt x="485587" y="4080929"/>
                  <a:pt x="504734" y="4083542"/>
                  <a:pt x="504734" y="4083542"/>
                </a:cubicBezTo>
                <a:cubicBezTo>
                  <a:pt x="512030" y="4073529"/>
                  <a:pt x="487384" y="4076441"/>
                  <a:pt x="487384" y="4076441"/>
                </a:cubicBezTo>
                <a:cubicBezTo>
                  <a:pt x="474883" y="4071304"/>
                  <a:pt x="429060" y="4055563"/>
                  <a:pt x="430435" y="4059165"/>
                </a:cubicBezTo>
                <a:cubicBezTo>
                  <a:pt x="429481" y="4047474"/>
                  <a:pt x="454553" y="4056402"/>
                  <a:pt x="477102" y="4058727"/>
                </a:cubicBezTo>
                <a:cubicBezTo>
                  <a:pt x="491700" y="4058628"/>
                  <a:pt x="554341" y="4061692"/>
                  <a:pt x="518144" y="4051228"/>
                </a:cubicBezTo>
                <a:cubicBezTo>
                  <a:pt x="502171" y="4047726"/>
                  <a:pt x="487343" y="4047226"/>
                  <a:pt x="468198" y="4044612"/>
                </a:cubicBezTo>
                <a:cubicBezTo>
                  <a:pt x="450073" y="4042377"/>
                  <a:pt x="435911" y="4040362"/>
                  <a:pt x="423855" y="4038495"/>
                </a:cubicBezTo>
                <a:lnTo>
                  <a:pt x="395782" y="4033863"/>
                </a:lnTo>
                <a:lnTo>
                  <a:pt x="404075" y="4032708"/>
                </a:lnTo>
                <a:lnTo>
                  <a:pt x="463579" y="4021830"/>
                </a:lnTo>
                <a:lnTo>
                  <a:pt x="495255" y="4020436"/>
                </a:lnTo>
                <a:cubicBezTo>
                  <a:pt x="515415" y="4021105"/>
                  <a:pt x="506578" y="4019427"/>
                  <a:pt x="492754" y="4016571"/>
                </a:cubicBezTo>
                <a:lnTo>
                  <a:pt x="492576" y="4016528"/>
                </a:lnTo>
                <a:lnTo>
                  <a:pt x="495145" y="4016059"/>
                </a:lnTo>
                <a:close/>
                <a:moveTo>
                  <a:pt x="1174697" y="3991406"/>
                </a:moveTo>
                <a:lnTo>
                  <a:pt x="1175601" y="3993830"/>
                </a:lnTo>
                <a:lnTo>
                  <a:pt x="1170740" y="3998782"/>
                </a:lnTo>
                <a:close/>
                <a:moveTo>
                  <a:pt x="1176850" y="3987394"/>
                </a:moveTo>
                <a:lnTo>
                  <a:pt x="1174697" y="3991406"/>
                </a:lnTo>
                <a:lnTo>
                  <a:pt x="1174116" y="3989845"/>
                </a:lnTo>
                <a:cubicBezTo>
                  <a:pt x="1174271" y="3989041"/>
                  <a:pt x="1175130" y="3988493"/>
                  <a:pt x="1176850" y="3987394"/>
                </a:cubicBezTo>
                <a:close/>
                <a:moveTo>
                  <a:pt x="806399" y="3980087"/>
                </a:moveTo>
                <a:lnTo>
                  <a:pt x="719462" y="4046409"/>
                </a:lnTo>
                <a:cubicBezTo>
                  <a:pt x="762857" y="4018137"/>
                  <a:pt x="712235" y="4061738"/>
                  <a:pt x="706851" y="4054643"/>
                </a:cubicBezTo>
                <a:cubicBezTo>
                  <a:pt x="701907" y="4045841"/>
                  <a:pt x="745876" y="4011977"/>
                  <a:pt x="770532" y="3993190"/>
                </a:cubicBezTo>
                <a:lnTo>
                  <a:pt x="786048" y="3981052"/>
                </a:lnTo>
                <a:close/>
                <a:moveTo>
                  <a:pt x="1256500" y="3977845"/>
                </a:moveTo>
                <a:cubicBezTo>
                  <a:pt x="1252920" y="3980134"/>
                  <a:pt x="1251129" y="3981279"/>
                  <a:pt x="1250457" y="3981707"/>
                </a:cubicBezTo>
                <a:cubicBezTo>
                  <a:pt x="1248443" y="3982995"/>
                  <a:pt x="1256500" y="3977845"/>
                  <a:pt x="1256500" y="3977845"/>
                </a:cubicBezTo>
                <a:close/>
                <a:moveTo>
                  <a:pt x="903878" y="3975465"/>
                </a:moveTo>
                <a:cubicBezTo>
                  <a:pt x="958898" y="3975411"/>
                  <a:pt x="1013983" y="3976807"/>
                  <a:pt x="1070165" y="3976312"/>
                </a:cubicBezTo>
                <a:cubicBezTo>
                  <a:pt x="1073561" y="3976213"/>
                  <a:pt x="1078305" y="3976213"/>
                  <a:pt x="1083547" y="3976245"/>
                </a:cubicBezTo>
                <a:lnTo>
                  <a:pt x="1086162" y="3976265"/>
                </a:lnTo>
                <a:lnTo>
                  <a:pt x="1073548" y="3989500"/>
                </a:lnTo>
                <a:cubicBezTo>
                  <a:pt x="1066672" y="3993894"/>
                  <a:pt x="1060105" y="3981172"/>
                  <a:pt x="1046665" y="3983182"/>
                </a:cubicBezTo>
                <a:cubicBezTo>
                  <a:pt x="1030153" y="3988097"/>
                  <a:pt x="1028020" y="4001678"/>
                  <a:pt x="1011198" y="4023708"/>
                </a:cubicBezTo>
                <a:cubicBezTo>
                  <a:pt x="995625" y="4039299"/>
                  <a:pt x="981301" y="4048454"/>
                  <a:pt x="972605" y="4059651"/>
                </a:cubicBezTo>
                <a:lnTo>
                  <a:pt x="963288" y="4071905"/>
                </a:lnTo>
                <a:lnTo>
                  <a:pt x="943885" y="4071757"/>
                </a:lnTo>
                <a:lnTo>
                  <a:pt x="943589" y="4066916"/>
                </a:lnTo>
                <a:cubicBezTo>
                  <a:pt x="948849" y="4057916"/>
                  <a:pt x="963849" y="4042689"/>
                  <a:pt x="973430" y="4024348"/>
                </a:cubicBezTo>
                <a:cubicBezTo>
                  <a:pt x="982127" y="4013149"/>
                  <a:pt x="1018476" y="3955142"/>
                  <a:pt x="987332" y="3986325"/>
                </a:cubicBezTo>
                <a:cubicBezTo>
                  <a:pt x="967748" y="4004482"/>
                  <a:pt x="952231" y="4037895"/>
                  <a:pt x="944107" y="4048727"/>
                </a:cubicBezTo>
                <a:cubicBezTo>
                  <a:pt x="935774" y="4060632"/>
                  <a:pt x="922333" y="4062642"/>
                  <a:pt x="918895" y="4064838"/>
                </a:cubicBezTo>
                <a:lnTo>
                  <a:pt x="915935" y="4071544"/>
                </a:lnTo>
                <a:lnTo>
                  <a:pt x="896311" y="4071394"/>
                </a:lnTo>
                <a:lnTo>
                  <a:pt x="891939" y="4071668"/>
                </a:lnTo>
                <a:lnTo>
                  <a:pt x="893319" y="4069906"/>
                </a:lnTo>
                <a:cubicBezTo>
                  <a:pt x="907615" y="4051840"/>
                  <a:pt x="920816" y="4031655"/>
                  <a:pt x="933791" y="4011027"/>
                </a:cubicBezTo>
                <a:lnTo>
                  <a:pt x="943497" y="3995755"/>
                </a:lnTo>
                <a:lnTo>
                  <a:pt x="940575" y="3998126"/>
                </a:lnTo>
                <a:lnTo>
                  <a:pt x="916275" y="4017705"/>
                </a:lnTo>
                <a:lnTo>
                  <a:pt x="889825" y="4054280"/>
                </a:lnTo>
                <a:lnTo>
                  <a:pt x="878029" y="4072539"/>
                </a:lnTo>
                <a:lnTo>
                  <a:pt x="859133" y="4073721"/>
                </a:lnTo>
                <a:lnTo>
                  <a:pt x="868526" y="4056614"/>
                </a:lnTo>
                <a:lnTo>
                  <a:pt x="847346" y="4074458"/>
                </a:lnTo>
                <a:lnTo>
                  <a:pt x="825251" y="4075842"/>
                </a:lnTo>
                <a:lnTo>
                  <a:pt x="857967" y="4045796"/>
                </a:lnTo>
                <a:cubicBezTo>
                  <a:pt x="896359" y="4009621"/>
                  <a:pt x="849094" y="4038900"/>
                  <a:pt x="830331" y="4052980"/>
                </a:cubicBezTo>
                <a:lnTo>
                  <a:pt x="799857" y="4077430"/>
                </a:lnTo>
                <a:lnTo>
                  <a:pt x="784681" y="4078378"/>
                </a:lnTo>
                <a:lnTo>
                  <a:pt x="767534" y="4080260"/>
                </a:lnTo>
                <a:lnTo>
                  <a:pt x="803290" y="4046560"/>
                </a:lnTo>
                <a:lnTo>
                  <a:pt x="758374" y="4081265"/>
                </a:lnTo>
                <a:lnTo>
                  <a:pt x="712565" y="4086292"/>
                </a:lnTo>
                <a:lnTo>
                  <a:pt x="726555" y="4074829"/>
                </a:lnTo>
                <a:cubicBezTo>
                  <a:pt x="743459" y="4062115"/>
                  <a:pt x="760235" y="4048906"/>
                  <a:pt x="774179" y="4032183"/>
                </a:cubicBezTo>
                <a:cubicBezTo>
                  <a:pt x="784128" y="4029596"/>
                  <a:pt x="787997" y="4028591"/>
                  <a:pt x="789246" y="4019770"/>
                </a:cubicBezTo>
                <a:cubicBezTo>
                  <a:pt x="785652" y="4020705"/>
                  <a:pt x="782456" y="4022598"/>
                  <a:pt x="779873" y="4024862"/>
                </a:cubicBezTo>
                <a:cubicBezTo>
                  <a:pt x="777291" y="4027127"/>
                  <a:pt x="775320" y="4029763"/>
                  <a:pt x="774179" y="4032183"/>
                </a:cubicBezTo>
                <a:cubicBezTo>
                  <a:pt x="748785" y="4047989"/>
                  <a:pt x="737037" y="4059536"/>
                  <a:pt x="715338" y="4073676"/>
                </a:cubicBezTo>
                <a:cubicBezTo>
                  <a:pt x="716738" y="4072249"/>
                  <a:pt x="714557" y="4074497"/>
                  <a:pt x="710369" y="4078638"/>
                </a:cubicBezTo>
                <a:lnTo>
                  <a:pt x="701081" y="4087552"/>
                </a:lnTo>
                <a:lnTo>
                  <a:pt x="688805" y="4088900"/>
                </a:lnTo>
                <a:lnTo>
                  <a:pt x="693811" y="4084491"/>
                </a:lnTo>
                <a:cubicBezTo>
                  <a:pt x="712293" y="4069333"/>
                  <a:pt x="732169" y="4054433"/>
                  <a:pt x="734967" y="4051580"/>
                </a:cubicBezTo>
                <a:cubicBezTo>
                  <a:pt x="753971" y="4036730"/>
                  <a:pt x="770830" y="4023276"/>
                  <a:pt x="786654" y="4010446"/>
                </a:cubicBezTo>
                <a:lnTo>
                  <a:pt x="824618" y="3979223"/>
                </a:lnTo>
                <a:lnTo>
                  <a:pt x="889668" y="3976140"/>
                </a:lnTo>
                <a:lnTo>
                  <a:pt x="882712" y="3978819"/>
                </a:lnTo>
                <a:cubicBezTo>
                  <a:pt x="879513" y="3981394"/>
                  <a:pt x="876624" y="3984732"/>
                  <a:pt x="876245" y="3986624"/>
                </a:cubicBezTo>
                <a:cubicBezTo>
                  <a:pt x="875991" y="3987884"/>
                  <a:pt x="876852" y="3988500"/>
                  <a:pt x="879479" y="3987817"/>
                </a:cubicBezTo>
                <a:cubicBezTo>
                  <a:pt x="882795" y="3986956"/>
                  <a:pt x="885689" y="3983903"/>
                  <a:pt x="887753" y="3981065"/>
                </a:cubicBezTo>
                <a:lnTo>
                  <a:pt x="890763" y="3976088"/>
                </a:lnTo>
                <a:close/>
                <a:moveTo>
                  <a:pt x="3689343" y="3967783"/>
                </a:moveTo>
                <a:cubicBezTo>
                  <a:pt x="3671345" y="3967771"/>
                  <a:pt x="3654269" y="3968871"/>
                  <a:pt x="3640574" y="3974048"/>
                </a:cubicBezTo>
                <a:lnTo>
                  <a:pt x="3642877" y="3975581"/>
                </a:lnTo>
                <a:cubicBezTo>
                  <a:pt x="3645183" y="3977115"/>
                  <a:pt x="3680333" y="3975912"/>
                  <a:pt x="3693917" y="3976311"/>
                </a:cubicBezTo>
                <a:cubicBezTo>
                  <a:pt x="3806283" y="3977302"/>
                  <a:pt x="3914263" y="3970724"/>
                  <a:pt x="4026098" y="3983329"/>
                </a:cubicBezTo>
                <a:cubicBezTo>
                  <a:pt x="4034041" y="3982632"/>
                  <a:pt x="4053469" y="3982474"/>
                  <a:pt x="4051481" y="3981712"/>
                </a:cubicBezTo>
                <a:cubicBezTo>
                  <a:pt x="4050820" y="3981459"/>
                  <a:pt x="4047778" y="3981138"/>
                  <a:pt x="4041139" y="3980709"/>
                </a:cubicBezTo>
                <a:cubicBezTo>
                  <a:pt x="3937973" y="3965897"/>
                  <a:pt x="3836667" y="3968275"/>
                  <a:pt x="3743645" y="3968190"/>
                </a:cubicBezTo>
                <a:cubicBezTo>
                  <a:pt x="3726263" y="3968920"/>
                  <a:pt x="3707342" y="3967796"/>
                  <a:pt x="3689343" y="3967783"/>
                </a:cubicBezTo>
                <a:close/>
                <a:moveTo>
                  <a:pt x="1268635" y="3964450"/>
                </a:moveTo>
                <a:cubicBezTo>
                  <a:pt x="1269418" y="3968179"/>
                  <a:pt x="1269808" y="3970045"/>
                  <a:pt x="1269955" y="3970744"/>
                </a:cubicBezTo>
                <a:cubicBezTo>
                  <a:pt x="1270395" y="3972843"/>
                  <a:pt x="1268635" y="3964450"/>
                  <a:pt x="1268635" y="3964450"/>
                </a:cubicBezTo>
                <a:close/>
                <a:moveTo>
                  <a:pt x="729691" y="3960923"/>
                </a:moveTo>
                <a:cubicBezTo>
                  <a:pt x="736876" y="3959055"/>
                  <a:pt x="732794" y="3972859"/>
                  <a:pt x="718975" y="3976453"/>
                </a:cubicBezTo>
                <a:cubicBezTo>
                  <a:pt x="716489" y="3977098"/>
                  <a:pt x="715914" y="3976450"/>
                  <a:pt x="716453" y="3975117"/>
                </a:cubicBezTo>
                <a:cubicBezTo>
                  <a:pt x="718067" y="3971113"/>
                  <a:pt x="729691" y="3960923"/>
                  <a:pt x="729691" y="3960923"/>
                </a:cubicBezTo>
                <a:close/>
                <a:moveTo>
                  <a:pt x="1281654" y="3943911"/>
                </a:moveTo>
                <a:cubicBezTo>
                  <a:pt x="1285147" y="3959537"/>
                  <a:pt x="1281654" y="3943911"/>
                  <a:pt x="1281654" y="3943911"/>
                </a:cubicBezTo>
                <a:close/>
                <a:moveTo>
                  <a:pt x="1833855" y="3937579"/>
                </a:moveTo>
                <a:cubicBezTo>
                  <a:pt x="1831866" y="3984552"/>
                  <a:pt x="1813497" y="4016777"/>
                  <a:pt x="1784119" y="4022092"/>
                </a:cubicBezTo>
                <a:cubicBezTo>
                  <a:pt x="1785628" y="3986393"/>
                  <a:pt x="1801512" y="3955552"/>
                  <a:pt x="1833855" y="3937579"/>
                </a:cubicBezTo>
                <a:close/>
                <a:moveTo>
                  <a:pt x="412184" y="3922948"/>
                </a:moveTo>
                <a:cubicBezTo>
                  <a:pt x="411040" y="3921932"/>
                  <a:pt x="415614" y="3925992"/>
                  <a:pt x="415614" y="3925992"/>
                </a:cubicBezTo>
                <a:cubicBezTo>
                  <a:pt x="413582" y="3924187"/>
                  <a:pt x="412565" y="3923285"/>
                  <a:pt x="412184" y="3922948"/>
                </a:cubicBezTo>
                <a:close/>
                <a:moveTo>
                  <a:pt x="4351902" y="3922947"/>
                </a:moveTo>
                <a:cubicBezTo>
                  <a:pt x="4351519" y="3923284"/>
                  <a:pt x="4350502" y="3924188"/>
                  <a:pt x="4348469" y="3925992"/>
                </a:cubicBezTo>
                <a:cubicBezTo>
                  <a:pt x="4348469" y="3925992"/>
                  <a:pt x="4353044" y="3921930"/>
                  <a:pt x="4351902" y="3922947"/>
                </a:cubicBezTo>
                <a:close/>
                <a:moveTo>
                  <a:pt x="1303370" y="3912175"/>
                </a:moveTo>
                <a:cubicBezTo>
                  <a:pt x="1300665" y="3926123"/>
                  <a:pt x="1292541" y="3936955"/>
                  <a:pt x="1281654" y="3943911"/>
                </a:cubicBezTo>
                <a:cubicBezTo>
                  <a:pt x="1280715" y="3933232"/>
                  <a:pt x="1289048" y="3921329"/>
                  <a:pt x="1303370" y="3912175"/>
                </a:cubicBezTo>
                <a:close/>
                <a:moveTo>
                  <a:pt x="226959" y="3910585"/>
                </a:moveTo>
                <a:lnTo>
                  <a:pt x="267010" y="3913762"/>
                </a:lnTo>
                <a:cubicBezTo>
                  <a:pt x="295038" y="3914720"/>
                  <a:pt x="322154" y="3914440"/>
                  <a:pt x="348924" y="3913259"/>
                </a:cubicBezTo>
                <a:lnTo>
                  <a:pt x="366397" y="3915374"/>
                </a:lnTo>
                <a:lnTo>
                  <a:pt x="324660" y="3921170"/>
                </a:lnTo>
                <a:lnTo>
                  <a:pt x="293948" y="3927948"/>
                </a:lnTo>
                <a:lnTo>
                  <a:pt x="219904" y="3921042"/>
                </a:lnTo>
                <a:lnTo>
                  <a:pt x="223590" y="3912510"/>
                </a:lnTo>
                <a:lnTo>
                  <a:pt x="227626" y="3911296"/>
                </a:lnTo>
                <a:close/>
                <a:moveTo>
                  <a:pt x="4537125" y="3910583"/>
                </a:moveTo>
                <a:lnTo>
                  <a:pt x="4536457" y="3911294"/>
                </a:lnTo>
                <a:cubicBezTo>
                  <a:pt x="4539101" y="3912346"/>
                  <a:pt x="4545498" y="3914027"/>
                  <a:pt x="4557374" y="3916779"/>
                </a:cubicBezTo>
                <a:lnTo>
                  <a:pt x="4565228" y="3918687"/>
                </a:lnTo>
                <a:lnTo>
                  <a:pt x="4552623" y="3920254"/>
                </a:lnTo>
                <a:lnTo>
                  <a:pt x="4470135" y="3927947"/>
                </a:lnTo>
                <a:lnTo>
                  <a:pt x="4439424" y="3921169"/>
                </a:lnTo>
                <a:lnTo>
                  <a:pt x="4397688" y="3915373"/>
                </a:lnTo>
                <a:lnTo>
                  <a:pt x="4415160" y="3913258"/>
                </a:lnTo>
                <a:cubicBezTo>
                  <a:pt x="4441931" y="3914439"/>
                  <a:pt x="4469045" y="3914719"/>
                  <a:pt x="4497076" y="3913762"/>
                </a:cubicBezTo>
                <a:close/>
                <a:moveTo>
                  <a:pt x="578125" y="3905094"/>
                </a:moveTo>
                <a:cubicBezTo>
                  <a:pt x="576421" y="3905316"/>
                  <a:pt x="574668" y="3905781"/>
                  <a:pt x="573403" y="3906342"/>
                </a:cubicBezTo>
                <a:cubicBezTo>
                  <a:pt x="570871" y="3907467"/>
                  <a:pt x="570290" y="3908975"/>
                  <a:pt x="575960" y="3909688"/>
                </a:cubicBezTo>
                <a:cubicBezTo>
                  <a:pt x="578264" y="3908155"/>
                  <a:pt x="580103" y="3910920"/>
                  <a:pt x="582408" y="3909386"/>
                </a:cubicBezTo>
                <a:cubicBezTo>
                  <a:pt x="584347" y="3907099"/>
                  <a:pt x="583969" y="3905854"/>
                  <a:pt x="582548" y="3905305"/>
                </a:cubicBezTo>
                <a:cubicBezTo>
                  <a:pt x="581481" y="3904894"/>
                  <a:pt x="579828" y="3904872"/>
                  <a:pt x="578125" y="3905094"/>
                </a:cubicBezTo>
                <a:close/>
                <a:moveTo>
                  <a:pt x="4185959" y="3905093"/>
                </a:moveTo>
                <a:cubicBezTo>
                  <a:pt x="4184255" y="3904871"/>
                  <a:pt x="4182601" y="3904893"/>
                  <a:pt x="4181535" y="3905304"/>
                </a:cubicBezTo>
                <a:cubicBezTo>
                  <a:pt x="4180114" y="3905854"/>
                  <a:pt x="4179738" y="3907099"/>
                  <a:pt x="4181676" y="3909386"/>
                </a:cubicBezTo>
                <a:cubicBezTo>
                  <a:pt x="4183981" y="3910919"/>
                  <a:pt x="4185819" y="3908155"/>
                  <a:pt x="4188123" y="3909688"/>
                </a:cubicBezTo>
                <a:cubicBezTo>
                  <a:pt x="4193793" y="3908973"/>
                  <a:pt x="4193215" y="3907465"/>
                  <a:pt x="4190681" y="3906342"/>
                </a:cubicBezTo>
                <a:cubicBezTo>
                  <a:pt x="4189416" y="3905781"/>
                  <a:pt x="4187665" y="3905315"/>
                  <a:pt x="4185959" y="3905093"/>
                </a:cubicBezTo>
                <a:close/>
                <a:moveTo>
                  <a:pt x="4331400" y="3901768"/>
                </a:moveTo>
                <a:cubicBezTo>
                  <a:pt x="4341308" y="3902100"/>
                  <a:pt x="4350926" y="3903255"/>
                  <a:pt x="4360049" y="3905809"/>
                </a:cubicBezTo>
                <a:cubicBezTo>
                  <a:pt x="4361636" y="3906252"/>
                  <a:pt x="4359751" y="3907551"/>
                  <a:pt x="4355993" y="3909168"/>
                </a:cubicBezTo>
                <a:lnTo>
                  <a:pt x="4353387" y="3910067"/>
                </a:lnTo>
                <a:lnTo>
                  <a:pt x="4294698" y="3903150"/>
                </a:lnTo>
                <a:lnTo>
                  <a:pt x="4301027" y="3902660"/>
                </a:lnTo>
                <a:cubicBezTo>
                  <a:pt x="4311297" y="3901922"/>
                  <a:pt x="4321492" y="3901433"/>
                  <a:pt x="4331400" y="3901768"/>
                </a:cubicBezTo>
                <a:close/>
                <a:moveTo>
                  <a:pt x="432685" y="3901768"/>
                </a:moveTo>
                <a:cubicBezTo>
                  <a:pt x="442592" y="3901433"/>
                  <a:pt x="452786" y="3901923"/>
                  <a:pt x="463058" y="3902661"/>
                </a:cubicBezTo>
                <a:lnTo>
                  <a:pt x="469386" y="3903151"/>
                </a:lnTo>
                <a:lnTo>
                  <a:pt x="410695" y="3910068"/>
                </a:lnTo>
                <a:lnTo>
                  <a:pt x="408089" y="3909169"/>
                </a:lnTo>
                <a:cubicBezTo>
                  <a:pt x="404334" y="3907552"/>
                  <a:pt x="402449" y="3906254"/>
                  <a:pt x="404035" y="3905809"/>
                </a:cubicBezTo>
                <a:cubicBezTo>
                  <a:pt x="413158" y="3903257"/>
                  <a:pt x="422778" y="3902101"/>
                  <a:pt x="432685" y="3901768"/>
                </a:cubicBezTo>
                <a:close/>
                <a:moveTo>
                  <a:pt x="122492" y="3900991"/>
                </a:moveTo>
                <a:lnTo>
                  <a:pt x="166013" y="3905438"/>
                </a:lnTo>
                <a:lnTo>
                  <a:pt x="159287" y="3907127"/>
                </a:lnTo>
                <a:lnTo>
                  <a:pt x="144642" y="3911950"/>
                </a:lnTo>
                <a:lnTo>
                  <a:pt x="119511" y="3908826"/>
                </a:lnTo>
                <a:close/>
                <a:moveTo>
                  <a:pt x="97180" y="3898405"/>
                </a:moveTo>
                <a:lnTo>
                  <a:pt x="121474" y="3900887"/>
                </a:lnTo>
                <a:lnTo>
                  <a:pt x="115109" y="3908280"/>
                </a:lnTo>
                <a:lnTo>
                  <a:pt x="112863" y="3908000"/>
                </a:lnTo>
                <a:lnTo>
                  <a:pt x="109023" y="3907359"/>
                </a:lnTo>
                <a:lnTo>
                  <a:pt x="104522" y="3903668"/>
                </a:lnTo>
                <a:lnTo>
                  <a:pt x="103104" y="3906372"/>
                </a:lnTo>
                <a:lnTo>
                  <a:pt x="96816" y="3905322"/>
                </a:lnTo>
                <a:lnTo>
                  <a:pt x="98859" y="3899453"/>
                </a:lnTo>
                <a:lnTo>
                  <a:pt x="93536" y="3904775"/>
                </a:lnTo>
                <a:lnTo>
                  <a:pt x="79782" y="3902480"/>
                </a:lnTo>
                <a:lnTo>
                  <a:pt x="89144" y="3899963"/>
                </a:lnTo>
                <a:close/>
                <a:moveTo>
                  <a:pt x="4666905" y="3898404"/>
                </a:moveTo>
                <a:lnTo>
                  <a:pt x="4674939" y="3899962"/>
                </a:lnTo>
                <a:lnTo>
                  <a:pt x="4684301" y="3902479"/>
                </a:lnTo>
                <a:lnTo>
                  <a:pt x="4651221" y="3907999"/>
                </a:lnTo>
                <a:lnTo>
                  <a:pt x="4619441" y="3911949"/>
                </a:lnTo>
                <a:lnTo>
                  <a:pt x="4604796" y="3907127"/>
                </a:lnTo>
                <a:lnTo>
                  <a:pt x="4598071" y="3905438"/>
                </a:lnTo>
                <a:close/>
                <a:moveTo>
                  <a:pt x="1339046" y="3885328"/>
                </a:moveTo>
                <a:cubicBezTo>
                  <a:pt x="1340252" y="3889969"/>
                  <a:pt x="1341288" y="3893948"/>
                  <a:pt x="1331863" y="3887195"/>
                </a:cubicBezTo>
                <a:cubicBezTo>
                  <a:pt x="1331863" y="3887195"/>
                  <a:pt x="1335178" y="3886332"/>
                  <a:pt x="1339046" y="3885328"/>
                </a:cubicBezTo>
                <a:close/>
                <a:moveTo>
                  <a:pt x="930966" y="3879839"/>
                </a:moveTo>
                <a:lnTo>
                  <a:pt x="930501" y="3880223"/>
                </a:lnTo>
                <a:cubicBezTo>
                  <a:pt x="915167" y="3893589"/>
                  <a:pt x="900446" y="3907327"/>
                  <a:pt x="898788" y="3907759"/>
                </a:cubicBezTo>
                <a:lnTo>
                  <a:pt x="814758" y="3973619"/>
                </a:lnTo>
                <a:lnTo>
                  <a:pt x="793333" y="3975274"/>
                </a:lnTo>
                <a:lnTo>
                  <a:pt x="889558" y="3898920"/>
                </a:lnTo>
                <a:lnTo>
                  <a:pt x="911821" y="3881728"/>
                </a:lnTo>
                <a:lnTo>
                  <a:pt x="914991" y="3882160"/>
                </a:lnTo>
                <a:cubicBezTo>
                  <a:pt x="917064" y="3881529"/>
                  <a:pt x="920543" y="3880990"/>
                  <a:pt x="924625" y="3880498"/>
                </a:cubicBezTo>
                <a:close/>
                <a:moveTo>
                  <a:pt x="781452" y="3878379"/>
                </a:moveTo>
                <a:cubicBezTo>
                  <a:pt x="778177" y="3878582"/>
                  <a:pt x="775942" y="3878996"/>
                  <a:pt x="775962" y="3879543"/>
                </a:cubicBezTo>
                <a:cubicBezTo>
                  <a:pt x="775988" y="3880273"/>
                  <a:pt x="780026" y="3881241"/>
                  <a:pt x="790963" y="3882273"/>
                </a:cubicBezTo>
                <a:cubicBezTo>
                  <a:pt x="790963" y="3882273"/>
                  <a:pt x="803775" y="3885709"/>
                  <a:pt x="806080" y="3884177"/>
                </a:cubicBezTo>
                <a:cubicBezTo>
                  <a:pt x="810445" y="3879029"/>
                  <a:pt x="791276" y="3877765"/>
                  <a:pt x="781452" y="3878379"/>
                </a:cubicBezTo>
                <a:close/>
                <a:moveTo>
                  <a:pt x="3982631" y="3878378"/>
                </a:moveTo>
                <a:cubicBezTo>
                  <a:pt x="3972806" y="3877764"/>
                  <a:pt x="3953637" y="3879028"/>
                  <a:pt x="3958002" y="3884176"/>
                </a:cubicBezTo>
                <a:cubicBezTo>
                  <a:pt x="3960307" y="3885708"/>
                  <a:pt x="3973120" y="3882272"/>
                  <a:pt x="3973120" y="3882272"/>
                </a:cubicBezTo>
                <a:cubicBezTo>
                  <a:pt x="3984056" y="3881240"/>
                  <a:pt x="3988094" y="3880271"/>
                  <a:pt x="3988121" y="3879542"/>
                </a:cubicBezTo>
                <a:cubicBezTo>
                  <a:pt x="3988141" y="3878995"/>
                  <a:pt x="3985906" y="3878581"/>
                  <a:pt x="3982631" y="3878378"/>
                </a:cubicBezTo>
                <a:close/>
                <a:moveTo>
                  <a:pt x="873550" y="3876501"/>
                </a:moveTo>
                <a:lnTo>
                  <a:pt x="878065" y="3877118"/>
                </a:lnTo>
                <a:lnTo>
                  <a:pt x="806486" y="3931754"/>
                </a:lnTo>
                <a:cubicBezTo>
                  <a:pt x="806486" y="3931754"/>
                  <a:pt x="800295" y="3951063"/>
                  <a:pt x="791593" y="3944831"/>
                </a:cubicBezTo>
                <a:cubicBezTo>
                  <a:pt x="787069" y="3941051"/>
                  <a:pt x="825943" y="3909000"/>
                  <a:pt x="805451" y="3927776"/>
                </a:cubicBezTo>
                <a:cubicBezTo>
                  <a:pt x="822539" y="3912362"/>
                  <a:pt x="841205" y="3897067"/>
                  <a:pt x="860587" y="3881785"/>
                </a:cubicBezTo>
                <a:lnTo>
                  <a:pt x="866725" y="3877043"/>
                </a:lnTo>
                <a:lnTo>
                  <a:pt x="866720" y="3877060"/>
                </a:lnTo>
                <a:cubicBezTo>
                  <a:pt x="866720" y="3877060"/>
                  <a:pt x="868559" y="3879823"/>
                  <a:pt x="873550" y="3876501"/>
                </a:cubicBezTo>
                <a:close/>
                <a:moveTo>
                  <a:pt x="4100752" y="3876140"/>
                </a:moveTo>
                <a:cubicBezTo>
                  <a:pt x="4099597" y="3875372"/>
                  <a:pt x="4098026" y="3876487"/>
                  <a:pt x="4097029" y="3877984"/>
                </a:cubicBezTo>
                <a:cubicBezTo>
                  <a:pt x="4096034" y="3879482"/>
                  <a:pt x="4095614" y="3881362"/>
                  <a:pt x="4096766" y="3882129"/>
                </a:cubicBezTo>
                <a:cubicBezTo>
                  <a:pt x="4096766" y="3882129"/>
                  <a:pt x="4104893" y="3874908"/>
                  <a:pt x="4100752" y="3876140"/>
                </a:cubicBezTo>
                <a:close/>
                <a:moveTo>
                  <a:pt x="3855405" y="3872984"/>
                </a:moveTo>
                <a:cubicBezTo>
                  <a:pt x="3842734" y="3872776"/>
                  <a:pt x="3829592" y="3873170"/>
                  <a:pt x="3817463" y="3873076"/>
                </a:cubicBezTo>
                <a:cubicBezTo>
                  <a:pt x="3809846" y="3874323"/>
                  <a:pt x="3807324" y="3875302"/>
                  <a:pt x="3807999" y="3876125"/>
                </a:cubicBezTo>
                <a:cubicBezTo>
                  <a:pt x="3810018" y="3878591"/>
                  <a:pt x="3840801" y="3879634"/>
                  <a:pt x="3849092" y="3882159"/>
                </a:cubicBezTo>
                <a:cubicBezTo>
                  <a:pt x="3866819" y="3881328"/>
                  <a:pt x="3879635" y="3877890"/>
                  <a:pt x="3890533" y="3876502"/>
                </a:cubicBezTo>
                <a:cubicBezTo>
                  <a:pt x="3895524" y="3879822"/>
                  <a:pt x="3897364" y="3877058"/>
                  <a:pt x="3897364" y="3877058"/>
                </a:cubicBezTo>
                <a:cubicBezTo>
                  <a:pt x="3897249" y="3875985"/>
                  <a:pt x="3897046" y="3875352"/>
                  <a:pt x="3896737" y="3875022"/>
                </a:cubicBezTo>
                <a:cubicBezTo>
                  <a:pt x="3896430" y="3874692"/>
                  <a:pt x="3896012" y="3874664"/>
                  <a:pt x="3895474" y="3874803"/>
                </a:cubicBezTo>
                <a:cubicBezTo>
                  <a:pt x="3894389" y="3875079"/>
                  <a:pt x="3892796" y="3876013"/>
                  <a:pt x="3890533" y="3876502"/>
                </a:cubicBezTo>
                <a:cubicBezTo>
                  <a:pt x="3880283" y="3874002"/>
                  <a:pt x="3868081" y="3873192"/>
                  <a:pt x="3855405" y="3872984"/>
                </a:cubicBezTo>
                <a:close/>
                <a:moveTo>
                  <a:pt x="4249834" y="3870984"/>
                </a:moveTo>
                <a:lnTo>
                  <a:pt x="4247699" y="3873962"/>
                </a:lnTo>
                <a:lnTo>
                  <a:pt x="4246704" y="3875349"/>
                </a:lnTo>
                <a:cubicBezTo>
                  <a:pt x="4246457" y="3875696"/>
                  <a:pt x="4246390" y="3875789"/>
                  <a:pt x="4246656" y="3875419"/>
                </a:cubicBezTo>
                <a:lnTo>
                  <a:pt x="4247699" y="3873962"/>
                </a:lnTo>
                <a:lnTo>
                  <a:pt x="4247848" y="3873756"/>
                </a:lnTo>
                <a:cubicBezTo>
                  <a:pt x="4248773" y="3872463"/>
                  <a:pt x="4249834" y="3870984"/>
                  <a:pt x="4249834" y="3870984"/>
                </a:cubicBezTo>
                <a:close/>
                <a:moveTo>
                  <a:pt x="514253" y="3870984"/>
                </a:moveTo>
                <a:cubicBezTo>
                  <a:pt x="514253" y="3870984"/>
                  <a:pt x="515311" y="3872463"/>
                  <a:pt x="516238" y="3873756"/>
                </a:cubicBezTo>
                <a:lnTo>
                  <a:pt x="516386" y="3873962"/>
                </a:lnTo>
                <a:lnTo>
                  <a:pt x="517429" y="3875420"/>
                </a:lnTo>
                <a:cubicBezTo>
                  <a:pt x="517694" y="3875790"/>
                  <a:pt x="517627" y="3875696"/>
                  <a:pt x="517380" y="3875350"/>
                </a:cubicBezTo>
                <a:lnTo>
                  <a:pt x="516386" y="3873962"/>
                </a:lnTo>
                <a:close/>
                <a:moveTo>
                  <a:pt x="882863" y="3864574"/>
                </a:moveTo>
                <a:lnTo>
                  <a:pt x="887947" y="3864700"/>
                </a:lnTo>
                <a:lnTo>
                  <a:pt x="893869" y="3865054"/>
                </a:lnTo>
                <a:lnTo>
                  <a:pt x="879677" y="3875887"/>
                </a:lnTo>
                <a:lnTo>
                  <a:pt x="873550" y="3876501"/>
                </a:lnTo>
                <a:lnTo>
                  <a:pt x="869312" y="3875044"/>
                </a:lnTo>
                <a:close/>
                <a:moveTo>
                  <a:pt x="791059" y="3861604"/>
                </a:moveTo>
                <a:cubicBezTo>
                  <a:pt x="755909" y="3860400"/>
                  <a:pt x="719828" y="3867792"/>
                  <a:pt x="692502" y="3873348"/>
                </a:cubicBezTo>
                <a:cubicBezTo>
                  <a:pt x="709765" y="3878477"/>
                  <a:pt x="721669" y="3870557"/>
                  <a:pt x="748532" y="3869298"/>
                </a:cubicBezTo>
                <a:cubicBezTo>
                  <a:pt x="754979" y="3868995"/>
                  <a:pt x="800562" y="3875886"/>
                  <a:pt x="803874" y="3865040"/>
                </a:cubicBezTo>
                <a:cubicBezTo>
                  <a:pt x="802034" y="3862276"/>
                  <a:pt x="791059" y="3861604"/>
                  <a:pt x="791059" y="3861604"/>
                </a:cubicBezTo>
                <a:close/>
                <a:moveTo>
                  <a:pt x="3973023" y="3861602"/>
                </a:moveTo>
                <a:cubicBezTo>
                  <a:pt x="3973023" y="3861602"/>
                  <a:pt x="3962051" y="3862276"/>
                  <a:pt x="3960208" y="3865039"/>
                </a:cubicBezTo>
                <a:cubicBezTo>
                  <a:pt x="3963523" y="3875884"/>
                  <a:pt x="4009103" y="3868993"/>
                  <a:pt x="4015553" y="3869297"/>
                </a:cubicBezTo>
                <a:cubicBezTo>
                  <a:pt x="4042416" y="3870555"/>
                  <a:pt x="4054318" y="3878476"/>
                  <a:pt x="4071581" y="3873348"/>
                </a:cubicBezTo>
                <a:cubicBezTo>
                  <a:pt x="4044253" y="3867791"/>
                  <a:pt x="4008173" y="3860399"/>
                  <a:pt x="3973023" y="3861602"/>
                </a:cubicBezTo>
                <a:close/>
                <a:moveTo>
                  <a:pt x="3938317" y="3859422"/>
                </a:moveTo>
                <a:cubicBezTo>
                  <a:pt x="3927153" y="3859810"/>
                  <a:pt x="3915236" y="3862116"/>
                  <a:pt x="3918306" y="3866400"/>
                </a:cubicBezTo>
                <a:cubicBezTo>
                  <a:pt x="3920609" y="3867934"/>
                  <a:pt x="3955759" y="3866731"/>
                  <a:pt x="3955600" y="3861973"/>
                </a:cubicBezTo>
                <a:cubicBezTo>
                  <a:pt x="3955496" y="3861404"/>
                  <a:pt x="3954750" y="3860928"/>
                  <a:pt x="3953532" y="3860543"/>
                </a:cubicBezTo>
                <a:cubicBezTo>
                  <a:pt x="3952317" y="3860161"/>
                  <a:pt x="3950631" y="3859870"/>
                  <a:pt x="3948649" y="3859673"/>
                </a:cubicBezTo>
                <a:cubicBezTo>
                  <a:pt x="3945677" y="3859378"/>
                  <a:pt x="3942038" y="3859293"/>
                  <a:pt x="3938317" y="3859422"/>
                </a:cubicBezTo>
                <a:close/>
                <a:moveTo>
                  <a:pt x="3855155" y="3856174"/>
                </a:moveTo>
                <a:cubicBezTo>
                  <a:pt x="3835846" y="3856496"/>
                  <a:pt x="3819516" y="3858698"/>
                  <a:pt x="3822980" y="3864783"/>
                </a:cubicBezTo>
                <a:cubicBezTo>
                  <a:pt x="3827973" y="3868106"/>
                  <a:pt x="3853989" y="3864812"/>
                  <a:pt x="3867573" y="3865212"/>
                </a:cubicBezTo>
                <a:cubicBezTo>
                  <a:pt x="3871715" y="3863980"/>
                  <a:pt x="3911474" y="3865843"/>
                  <a:pt x="3908708" y="3860014"/>
                </a:cubicBezTo>
                <a:cubicBezTo>
                  <a:pt x="3908937" y="3859667"/>
                  <a:pt x="3907645" y="3859266"/>
                  <a:pt x="3905226" y="3858854"/>
                </a:cubicBezTo>
                <a:cubicBezTo>
                  <a:pt x="3896758" y="3857413"/>
                  <a:pt x="3874465" y="3855852"/>
                  <a:pt x="3855155" y="3856174"/>
                </a:cubicBezTo>
                <a:close/>
                <a:moveTo>
                  <a:pt x="218688" y="3769779"/>
                </a:moveTo>
                <a:cubicBezTo>
                  <a:pt x="223005" y="3770066"/>
                  <a:pt x="229534" y="3771643"/>
                  <a:pt x="238325" y="3775493"/>
                </a:cubicBezTo>
                <a:cubicBezTo>
                  <a:pt x="219105" y="3778629"/>
                  <a:pt x="210383" y="3773364"/>
                  <a:pt x="212688" y="3770898"/>
                </a:cubicBezTo>
                <a:cubicBezTo>
                  <a:pt x="213457" y="3770075"/>
                  <a:pt x="215450" y="3769564"/>
                  <a:pt x="218688" y="3769779"/>
                </a:cubicBezTo>
                <a:close/>
                <a:moveTo>
                  <a:pt x="4545398" y="3769778"/>
                </a:moveTo>
                <a:cubicBezTo>
                  <a:pt x="4548633" y="3769564"/>
                  <a:pt x="4550627" y="3770074"/>
                  <a:pt x="4551397" y="3770897"/>
                </a:cubicBezTo>
                <a:cubicBezTo>
                  <a:pt x="4553701" y="3773363"/>
                  <a:pt x="4544978" y="3778628"/>
                  <a:pt x="4525760" y="3775493"/>
                </a:cubicBezTo>
                <a:cubicBezTo>
                  <a:pt x="4534549" y="3771642"/>
                  <a:pt x="4541081" y="3770066"/>
                  <a:pt x="4545398" y="3769778"/>
                </a:cubicBezTo>
                <a:close/>
                <a:moveTo>
                  <a:pt x="1060353" y="3737202"/>
                </a:moveTo>
                <a:cubicBezTo>
                  <a:pt x="1060315" y="3737809"/>
                  <a:pt x="1060221" y="3739426"/>
                  <a:pt x="1060028" y="3742662"/>
                </a:cubicBezTo>
                <a:lnTo>
                  <a:pt x="1049850" y="3750070"/>
                </a:lnTo>
                <a:lnTo>
                  <a:pt x="1047944" y="3752805"/>
                </a:lnTo>
                <a:lnTo>
                  <a:pt x="1060028" y="3742662"/>
                </a:lnTo>
                <a:cubicBezTo>
                  <a:pt x="1060028" y="3742662"/>
                  <a:pt x="1060461" y="3735382"/>
                  <a:pt x="1060353" y="3737202"/>
                </a:cubicBezTo>
                <a:close/>
                <a:moveTo>
                  <a:pt x="392835" y="3736244"/>
                </a:moveTo>
                <a:cubicBezTo>
                  <a:pt x="392215" y="3736419"/>
                  <a:pt x="390562" y="3736881"/>
                  <a:pt x="387256" y="3737805"/>
                </a:cubicBezTo>
                <a:cubicBezTo>
                  <a:pt x="387256" y="3737805"/>
                  <a:pt x="394694" y="3735725"/>
                  <a:pt x="392835" y="3736244"/>
                </a:cubicBezTo>
                <a:close/>
                <a:moveTo>
                  <a:pt x="4371249" y="3736244"/>
                </a:moveTo>
                <a:cubicBezTo>
                  <a:pt x="4369391" y="3735724"/>
                  <a:pt x="4376827" y="3737805"/>
                  <a:pt x="4376827" y="3737805"/>
                </a:cubicBezTo>
                <a:cubicBezTo>
                  <a:pt x="4373521" y="3736880"/>
                  <a:pt x="4371869" y="3736418"/>
                  <a:pt x="4371249" y="3736244"/>
                </a:cubicBezTo>
                <a:close/>
                <a:moveTo>
                  <a:pt x="839368" y="3656168"/>
                </a:moveTo>
                <a:lnTo>
                  <a:pt x="838321" y="3660028"/>
                </a:lnTo>
                <a:cubicBezTo>
                  <a:pt x="838369" y="3662640"/>
                  <a:pt x="838938" y="3663284"/>
                  <a:pt x="839882" y="3662776"/>
                </a:cubicBezTo>
                <a:cubicBezTo>
                  <a:pt x="840828" y="3662270"/>
                  <a:pt x="842148" y="3660613"/>
                  <a:pt x="843703" y="3658623"/>
                </a:cubicBezTo>
                <a:lnTo>
                  <a:pt x="845682" y="3656936"/>
                </a:lnTo>
                <a:close/>
                <a:moveTo>
                  <a:pt x="4345552" y="3654397"/>
                </a:moveTo>
                <a:cubicBezTo>
                  <a:pt x="4344631" y="3655778"/>
                  <a:pt x="4343498" y="3656022"/>
                  <a:pt x="4342541" y="3655384"/>
                </a:cubicBezTo>
                <a:lnTo>
                  <a:pt x="4342126" y="3654485"/>
                </a:lnTo>
                <a:close/>
                <a:moveTo>
                  <a:pt x="4383864" y="3649859"/>
                </a:moveTo>
                <a:lnTo>
                  <a:pt x="4363882" y="3650228"/>
                </a:lnTo>
                <a:lnTo>
                  <a:pt x="4376752" y="3650701"/>
                </a:lnTo>
                <a:cubicBezTo>
                  <a:pt x="4382018" y="3650747"/>
                  <a:pt x="4386571" y="3650619"/>
                  <a:pt x="4389297" y="3650272"/>
                </a:cubicBezTo>
                <a:close/>
                <a:moveTo>
                  <a:pt x="98107" y="3646016"/>
                </a:moveTo>
                <a:cubicBezTo>
                  <a:pt x="99931" y="3648493"/>
                  <a:pt x="100845" y="3649732"/>
                  <a:pt x="101186" y="3650196"/>
                </a:cubicBezTo>
                <a:cubicBezTo>
                  <a:pt x="102213" y="3651590"/>
                  <a:pt x="98107" y="3646016"/>
                  <a:pt x="98107" y="3646016"/>
                </a:cubicBezTo>
                <a:close/>
                <a:moveTo>
                  <a:pt x="4665976" y="3646015"/>
                </a:moveTo>
                <a:cubicBezTo>
                  <a:pt x="4665976" y="3646015"/>
                  <a:pt x="4661870" y="3651590"/>
                  <a:pt x="4662897" y="3650196"/>
                </a:cubicBezTo>
                <a:cubicBezTo>
                  <a:pt x="4663240" y="3649731"/>
                  <a:pt x="4664153" y="3648493"/>
                  <a:pt x="4665976" y="3646015"/>
                </a:cubicBezTo>
                <a:close/>
                <a:moveTo>
                  <a:pt x="118283" y="3644355"/>
                </a:moveTo>
                <a:cubicBezTo>
                  <a:pt x="117663" y="3644528"/>
                  <a:pt x="116010" y="3644991"/>
                  <a:pt x="112705" y="3645916"/>
                </a:cubicBezTo>
                <a:cubicBezTo>
                  <a:pt x="112705" y="3645916"/>
                  <a:pt x="120141" y="3643834"/>
                  <a:pt x="118283" y="3644355"/>
                </a:cubicBezTo>
                <a:close/>
                <a:moveTo>
                  <a:pt x="4645801" y="3644353"/>
                </a:moveTo>
                <a:cubicBezTo>
                  <a:pt x="4643942" y="3643834"/>
                  <a:pt x="4651381" y="3645915"/>
                  <a:pt x="4651381" y="3645915"/>
                </a:cubicBezTo>
                <a:cubicBezTo>
                  <a:pt x="4648075" y="3644990"/>
                  <a:pt x="4646423" y="3644527"/>
                  <a:pt x="4645801" y="3644353"/>
                </a:cubicBezTo>
                <a:close/>
                <a:moveTo>
                  <a:pt x="37949" y="3623724"/>
                </a:moveTo>
                <a:lnTo>
                  <a:pt x="157579" y="3639254"/>
                </a:lnTo>
                <a:lnTo>
                  <a:pt x="170394" y="3640265"/>
                </a:lnTo>
                <a:lnTo>
                  <a:pt x="183794" y="3642272"/>
                </a:lnTo>
                <a:cubicBezTo>
                  <a:pt x="298418" y="3656489"/>
                  <a:pt x="412831" y="3667879"/>
                  <a:pt x="523054" y="3676299"/>
                </a:cubicBezTo>
                <a:cubicBezTo>
                  <a:pt x="606196" y="3682603"/>
                  <a:pt x="676588" y="3696002"/>
                  <a:pt x="735681" y="3678990"/>
                </a:cubicBezTo>
                <a:lnTo>
                  <a:pt x="758878" y="3667036"/>
                </a:lnTo>
                <a:lnTo>
                  <a:pt x="639848" y="3872688"/>
                </a:lnTo>
                <a:lnTo>
                  <a:pt x="573341" y="3998926"/>
                </a:lnTo>
                <a:lnTo>
                  <a:pt x="570886" y="3999474"/>
                </a:lnTo>
                <a:lnTo>
                  <a:pt x="477988" y="4013115"/>
                </a:lnTo>
                <a:lnTo>
                  <a:pt x="471277" y="4011546"/>
                </a:lnTo>
                <a:cubicBezTo>
                  <a:pt x="464872" y="4009675"/>
                  <a:pt x="460221" y="4007655"/>
                  <a:pt x="460327" y="4005632"/>
                </a:cubicBezTo>
                <a:cubicBezTo>
                  <a:pt x="457346" y="3997833"/>
                  <a:pt x="581588" y="4008900"/>
                  <a:pt x="540085" y="3995272"/>
                </a:cubicBezTo>
                <a:cubicBezTo>
                  <a:pt x="528660" y="3994483"/>
                  <a:pt x="456393" y="3986143"/>
                  <a:pt x="453641" y="3978941"/>
                </a:cubicBezTo>
                <a:cubicBezTo>
                  <a:pt x="452036" y="3974742"/>
                  <a:pt x="471178" y="3957430"/>
                  <a:pt x="468006" y="3958318"/>
                </a:cubicBezTo>
                <a:cubicBezTo>
                  <a:pt x="471178" y="3957430"/>
                  <a:pt x="474353" y="3956541"/>
                  <a:pt x="477526" y="3955654"/>
                </a:cubicBezTo>
                <a:cubicBezTo>
                  <a:pt x="465025" y="3950516"/>
                  <a:pt x="416453" y="3947501"/>
                  <a:pt x="455398" y="3945239"/>
                </a:cubicBezTo>
                <a:cubicBezTo>
                  <a:pt x="499421" y="3945541"/>
                  <a:pt x="439194" y="3941138"/>
                  <a:pt x="416875" y="3939412"/>
                </a:cubicBezTo>
                <a:lnTo>
                  <a:pt x="411771" y="3938938"/>
                </a:lnTo>
                <a:lnTo>
                  <a:pt x="546633" y="3917240"/>
                </a:lnTo>
                <a:cubicBezTo>
                  <a:pt x="558073" y="3913615"/>
                  <a:pt x="580568" y="3906622"/>
                  <a:pt x="551401" y="3909414"/>
                </a:cubicBezTo>
                <a:cubicBezTo>
                  <a:pt x="513865" y="3913786"/>
                  <a:pt x="478092" y="3921639"/>
                  <a:pt x="440637" y="3921968"/>
                </a:cubicBezTo>
                <a:cubicBezTo>
                  <a:pt x="455416" y="3917120"/>
                  <a:pt x="470184" y="3913606"/>
                  <a:pt x="484952" y="3910770"/>
                </a:cubicBezTo>
                <a:lnTo>
                  <a:pt x="518279" y="3905394"/>
                </a:lnTo>
                <a:lnTo>
                  <a:pt x="523919" y="3905476"/>
                </a:lnTo>
                <a:cubicBezTo>
                  <a:pt x="538442" y="3905564"/>
                  <a:pt x="545431" y="3904895"/>
                  <a:pt x="547723" y="3903786"/>
                </a:cubicBezTo>
                <a:lnTo>
                  <a:pt x="545027" y="3901115"/>
                </a:lnTo>
                <a:lnTo>
                  <a:pt x="573631" y="3896564"/>
                </a:lnTo>
                <a:cubicBezTo>
                  <a:pt x="588437" y="3893783"/>
                  <a:pt x="603263" y="3890358"/>
                  <a:pt x="618118" y="3885624"/>
                </a:cubicBezTo>
                <a:cubicBezTo>
                  <a:pt x="623943" y="3894375"/>
                  <a:pt x="625879" y="3876470"/>
                  <a:pt x="618118" y="3885624"/>
                </a:cubicBezTo>
                <a:lnTo>
                  <a:pt x="590185" y="3888914"/>
                </a:lnTo>
                <a:lnTo>
                  <a:pt x="532055" y="3895766"/>
                </a:lnTo>
                <a:lnTo>
                  <a:pt x="527832" y="3894387"/>
                </a:lnTo>
                <a:cubicBezTo>
                  <a:pt x="522691" y="3892784"/>
                  <a:pt x="518530" y="3891373"/>
                  <a:pt x="518188" y="3890475"/>
                </a:cubicBezTo>
                <a:cubicBezTo>
                  <a:pt x="516810" y="3886874"/>
                  <a:pt x="576279" y="3890825"/>
                  <a:pt x="589500" y="3887125"/>
                </a:cubicBezTo>
                <a:cubicBezTo>
                  <a:pt x="568748" y="3880312"/>
                  <a:pt x="560075" y="3886724"/>
                  <a:pt x="533206" y="3882285"/>
                </a:cubicBezTo>
                <a:cubicBezTo>
                  <a:pt x="533206" y="3882285"/>
                  <a:pt x="478289" y="3881046"/>
                  <a:pt x="476912" y="3877447"/>
                </a:cubicBezTo>
                <a:lnTo>
                  <a:pt x="514674" y="3862895"/>
                </a:lnTo>
                <a:cubicBezTo>
                  <a:pt x="513298" y="3859295"/>
                  <a:pt x="365890" y="3842754"/>
                  <a:pt x="434877" y="3844041"/>
                </a:cubicBezTo>
                <a:cubicBezTo>
                  <a:pt x="476343" y="3848379"/>
                  <a:pt x="508942" y="3847893"/>
                  <a:pt x="543107" y="3842318"/>
                </a:cubicBezTo>
                <a:cubicBezTo>
                  <a:pt x="567754" y="3839408"/>
                  <a:pt x="586708" y="3850710"/>
                  <a:pt x="612623" y="3843458"/>
                </a:cubicBezTo>
                <a:lnTo>
                  <a:pt x="613566" y="3845927"/>
                </a:lnTo>
                <a:lnTo>
                  <a:pt x="613740" y="3846384"/>
                </a:lnTo>
                <a:cubicBezTo>
                  <a:pt x="613927" y="3846872"/>
                  <a:pt x="614021" y="3847115"/>
                  <a:pt x="613880" y="3846749"/>
                </a:cubicBezTo>
                <a:lnTo>
                  <a:pt x="613566" y="3845927"/>
                </a:lnTo>
                <a:lnTo>
                  <a:pt x="613042" y="3844555"/>
                </a:lnTo>
                <a:cubicBezTo>
                  <a:pt x="612810" y="3843947"/>
                  <a:pt x="612623" y="3843458"/>
                  <a:pt x="612623" y="3843458"/>
                </a:cubicBezTo>
                <a:cubicBezTo>
                  <a:pt x="602342" y="3825745"/>
                  <a:pt x="539935" y="3843208"/>
                  <a:pt x="529232" y="3833581"/>
                </a:cubicBezTo>
                <a:cubicBezTo>
                  <a:pt x="525529" y="3834616"/>
                  <a:pt x="522123" y="3814979"/>
                  <a:pt x="525296" y="3814092"/>
                </a:cubicBezTo>
                <a:cubicBezTo>
                  <a:pt x="501600" y="3808766"/>
                  <a:pt x="479705" y="3818878"/>
                  <a:pt x="459183" y="3812665"/>
                </a:cubicBezTo>
                <a:cubicBezTo>
                  <a:pt x="451231" y="3810240"/>
                  <a:pt x="449855" y="3806638"/>
                  <a:pt x="443931" y="3800325"/>
                </a:cubicBezTo>
                <a:cubicBezTo>
                  <a:pt x="424976" y="3789024"/>
                  <a:pt x="400859" y="3791788"/>
                  <a:pt x="377781" y="3789610"/>
                </a:cubicBezTo>
                <a:cubicBezTo>
                  <a:pt x="328363" y="3782847"/>
                  <a:pt x="285945" y="3786744"/>
                  <a:pt x="238325" y="3775493"/>
                </a:cubicBezTo>
                <a:cubicBezTo>
                  <a:pt x="291637" y="3772532"/>
                  <a:pt x="330160" y="3778359"/>
                  <a:pt x="383701" y="3775998"/>
                </a:cubicBezTo>
                <a:cubicBezTo>
                  <a:pt x="396924" y="3772297"/>
                  <a:pt x="423793" y="3776735"/>
                  <a:pt x="457767" y="3779849"/>
                </a:cubicBezTo>
                <a:cubicBezTo>
                  <a:pt x="475538" y="3778862"/>
                  <a:pt x="570354" y="3789529"/>
                  <a:pt x="512878" y="3772399"/>
                </a:cubicBezTo>
                <a:cubicBezTo>
                  <a:pt x="501453" y="3771610"/>
                  <a:pt x="452034" y="3764848"/>
                  <a:pt x="443783" y="3763170"/>
                </a:cubicBezTo>
                <a:cubicBezTo>
                  <a:pt x="439235" y="3760458"/>
                  <a:pt x="436252" y="3752657"/>
                  <a:pt x="436252" y="3752657"/>
                </a:cubicBezTo>
                <a:cubicBezTo>
                  <a:pt x="415731" y="3746444"/>
                  <a:pt x="394786" y="3748320"/>
                  <a:pt x="376785" y="3748706"/>
                </a:cubicBezTo>
                <a:cubicBezTo>
                  <a:pt x="360813" y="3745205"/>
                  <a:pt x="326646" y="3750779"/>
                  <a:pt x="319117" y="3740266"/>
                </a:cubicBezTo>
                <a:cubicBezTo>
                  <a:pt x="311587" y="3729753"/>
                  <a:pt x="346744" y="3745156"/>
                  <a:pt x="332339" y="3736566"/>
                </a:cubicBezTo>
                <a:cubicBezTo>
                  <a:pt x="313384" y="3725264"/>
                  <a:pt x="263965" y="3718501"/>
                  <a:pt x="323434" y="3722453"/>
                </a:cubicBezTo>
                <a:cubicBezTo>
                  <a:pt x="366927" y="3722903"/>
                  <a:pt x="387678" y="3729717"/>
                  <a:pt x="436443" y="3724043"/>
                </a:cubicBezTo>
                <a:cubicBezTo>
                  <a:pt x="425639" y="3717601"/>
                  <a:pt x="385143" y="3712741"/>
                  <a:pt x="358832" y="3709237"/>
                </a:cubicBezTo>
                <a:lnTo>
                  <a:pt x="355493" y="3708726"/>
                </a:lnTo>
                <a:lnTo>
                  <a:pt x="406854" y="3697189"/>
                </a:lnTo>
                <a:lnTo>
                  <a:pt x="337590" y="3705534"/>
                </a:lnTo>
                <a:lnTo>
                  <a:pt x="326097" y="3699788"/>
                </a:lnTo>
                <a:cubicBezTo>
                  <a:pt x="321904" y="3695856"/>
                  <a:pt x="340394" y="3698279"/>
                  <a:pt x="353893" y="3697988"/>
                </a:cubicBezTo>
                <a:cubicBezTo>
                  <a:pt x="277270" y="3678247"/>
                  <a:pt x="204160" y="3686084"/>
                  <a:pt x="128911" y="3669943"/>
                </a:cubicBezTo>
                <a:lnTo>
                  <a:pt x="116036" y="3667762"/>
                </a:lnTo>
                <a:lnTo>
                  <a:pt x="116767" y="3667554"/>
                </a:lnTo>
                <a:cubicBezTo>
                  <a:pt x="127823" y="3664186"/>
                  <a:pt x="167965" y="3662068"/>
                  <a:pt x="184012" y="3655377"/>
                </a:cubicBezTo>
                <a:cubicBezTo>
                  <a:pt x="205052" y="3645364"/>
                  <a:pt x="150702" y="3656939"/>
                  <a:pt x="144254" y="3657240"/>
                </a:cubicBezTo>
                <a:cubicBezTo>
                  <a:pt x="131242" y="3659750"/>
                  <a:pt x="120966" y="3661479"/>
                  <a:pt x="111951" y="3662814"/>
                </a:cubicBezTo>
                <a:lnTo>
                  <a:pt x="97734" y="3664663"/>
                </a:lnTo>
                <a:lnTo>
                  <a:pt x="50507" y="3656667"/>
                </a:lnTo>
                <a:lnTo>
                  <a:pt x="51698" y="3653028"/>
                </a:lnTo>
                <a:cubicBezTo>
                  <a:pt x="52158" y="3653718"/>
                  <a:pt x="50048" y="3654085"/>
                  <a:pt x="46451" y="3654224"/>
                </a:cubicBezTo>
                <a:lnTo>
                  <a:pt x="35296" y="3654091"/>
                </a:lnTo>
                <a:lnTo>
                  <a:pt x="0" y="3648114"/>
                </a:lnTo>
                <a:lnTo>
                  <a:pt x="12563" y="3645836"/>
                </a:lnTo>
                <a:cubicBezTo>
                  <a:pt x="14708" y="3649060"/>
                  <a:pt x="16547" y="3651824"/>
                  <a:pt x="17554" y="3642514"/>
                </a:cubicBezTo>
                <a:cubicBezTo>
                  <a:pt x="17554" y="3642514"/>
                  <a:pt x="15250" y="3644047"/>
                  <a:pt x="12563" y="3645836"/>
                </a:cubicBezTo>
                <a:lnTo>
                  <a:pt x="11185" y="3637030"/>
                </a:lnTo>
                <a:lnTo>
                  <a:pt x="47930" y="3638799"/>
                </a:lnTo>
                <a:cubicBezTo>
                  <a:pt x="57787" y="3644676"/>
                  <a:pt x="68682" y="3645613"/>
                  <a:pt x="78731" y="3642802"/>
                </a:cubicBezTo>
                <a:lnTo>
                  <a:pt x="80319" y="3645019"/>
                </a:lnTo>
                <a:lnTo>
                  <a:pt x="81908" y="3647236"/>
                </a:lnTo>
                <a:cubicBezTo>
                  <a:pt x="82262" y="3647729"/>
                  <a:pt x="82025" y="3647401"/>
                  <a:pt x="81555" y="3646744"/>
                </a:cubicBezTo>
                <a:lnTo>
                  <a:pt x="80319" y="3645019"/>
                </a:lnTo>
                <a:lnTo>
                  <a:pt x="79790" y="3644279"/>
                </a:lnTo>
                <a:cubicBezTo>
                  <a:pt x="79202" y="3643459"/>
                  <a:pt x="78731" y="3642802"/>
                  <a:pt x="78731" y="3642802"/>
                </a:cubicBezTo>
                <a:cubicBezTo>
                  <a:pt x="72806" y="3636488"/>
                  <a:pt x="61153" y="3635099"/>
                  <a:pt x="47930" y="3638799"/>
                </a:cubicBezTo>
                <a:lnTo>
                  <a:pt x="10566" y="3631362"/>
                </a:lnTo>
                <a:lnTo>
                  <a:pt x="29859" y="3626350"/>
                </a:lnTo>
                <a:close/>
                <a:moveTo>
                  <a:pt x="4592616" y="3605534"/>
                </a:moveTo>
                <a:lnTo>
                  <a:pt x="4598214" y="3605798"/>
                </a:lnTo>
                <a:cubicBezTo>
                  <a:pt x="4592387" y="3606492"/>
                  <a:pt x="4587410" y="3607258"/>
                  <a:pt x="4586948" y="3607129"/>
                </a:cubicBezTo>
                <a:cubicBezTo>
                  <a:pt x="4586718" y="3607065"/>
                  <a:pt x="4587614" y="3606776"/>
                  <a:pt x="4590099" y="3606143"/>
                </a:cubicBezTo>
                <a:close/>
                <a:moveTo>
                  <a:pt x="639443" y="3589600"/>
                </a:moveTo>
                <a:lnTo>
                  <a:pt x="638802" y="3591107"/>
                </a:lnTo>
                <a:cubicBezTo>
                  <a:pt x="638753" y="3593175"/>
                  <a:pt x="639984" y="3592169"/>
                  <a:pt x="641744" y="3590658"/>
                </a:cubicBezTo>
                <a:lnTo>
                  <a:pt x="642849" y="3590029"/>
                </a:lnTo>
                <a:close/>
                <a:moveTo>
                  <a:pt x="478954" y="3526783"/>
                </a:moveTo>
                <a:lnTo>
                  <a:pt x="456658" y="3529310"/>
                </a:lnTo>
                <a:lnTo>
                  <a:pt x="458153" y="3529705"/>
                </a:lnTo>
                <a:cubicBezTo>
                  <a:pt x="466667" y="3531919"/>
                  <a:pt x="500743" y="3540327"/>
                  <a:pt x="501111" y="3533250"/>
                </a:cubicBezTo>
                <a:cubicBezTo>
                  <a:pt x="501636" y="3531941"/>
                  <a:pt x="498512" y="3530657"/>
                  <a:pt x="493881" y="3529504"/>
                </a:cubicBezTo>
                <a:close/>
                <a:moveTo>
                  <a:pt x="4285130" y="3526782"/>
                </a:moveTo>
                <a:lnTo>
                  <a:pt x="4270201" y="3529502"/>
                </a:lnTo>
                <a:cubicBezTo>
                  <a:pt x="4265573" y="3530656"/>
                  <a:pt x="4262449" y="3531940"/>
                  <a:pt x="4262973" y="3533250"/>
                </a:cubicBezTo>
                <a:cubicBezTo>
                  <a:pt x="4263341" y="3540327"/>
                  <a:pt x="4297416" y="3531918"/>
                  <a:pt x="4305930" y="3529705"/>
                </a:cubicBezTo>
                <a:lnTo>
                  <a:pt x="4307426" y="3529309"/>
                </a:lnTo>
                <a:close/>
                <a:moveTo>
                  <a:pt x="4401538" y="3521318"/>
                </a:moveTo>
                <a:lnTo>
                  <a:pt x="4391082" y="3522974"/>
                </a:lnTo>
                <a:cubicBezTo>
                  <a:pt x="4381723" y="3524008"/>
                  <a:pt x="4370980" y="3524447"/>
                  <a:pt x="4359784" y="3524636"/>
                </a:cubicBezTo>
                <a:lnTo>
                  <a:pt x="4334710" y="3524968"/>
                </a:lnTo>
                <a:lnTo>
                  <a:pt x="4346731" y="3527018"/>
                </a:lnTo>
                <a:lnTo>
                  <a:pt x="4379972" y="3524474"/>
                </a:lnTo>
                <a:lnTo>
                  <a:pt x="4407585" y="3522282"/>
                </a:lnTo>
                <a:close/>
                <a:moveTo>
                  <a:pt x="531281" y="3494820"/>
                </a:moveTo>
                <a:lnTo>
                  <a:pt x="532393" y="3496330"/>
                </a:lnTo>
                <a:cubicBezTo>
                  <a:pt x="532650" y="3496678"/>
                  <a:pt x="532586" y="3496592"/>
                  <a:pt x="532345" y="3496265"/>
                </a:cubicBezTo>
                <a:close/>
                <a:moveTo>
                  <a:pt x="4232803" y="3494819"/>
                </a:moveTo>
                <a:lnTo>
                  <a:pt x="4231738" y="3496264"/>
                </a:lnTo>
                <a:cubicBezTo>
                  <a:pt x="4231500" y="3496591"/>
                  <a:pt x="4231434" y="3496677"/>
                  <a:pt x="4231692" y="3496330"/>
                </a:cubicBezTo>
                <a:close/>
                <a:moveTo>
                  <a:pt x="254466" y="3490186"/>
                </a:moveTo>
                <a:lnTo>
                  <a:pt x="263600" y="3491568"/>
                </a:lnTo>
                <a:cubicBezTo>
                  <a:pt x="298608" y="3496746"/>
                  <a:pt x="338842" y="3502018"/>
                  <a:pt x="360565" y="3500740"/>
                </a:cubicBezTo>
                <a:lnTo>
                  <a:pt x="366691" y="3499192"/>
                </a:lnTo>
                <a:lnTo>
                  <a:pt x="363763" y="3502231"/>
                </a:lnTo>
                <a:cubicBezTo>
                  <a:pt x="363763" y="3502231"/>
                  <a:pt x="374568" y="3510358"/>
                  <a:pt x="387996" y="3517447"/>
                </a:cubicBezTo>
                <a:lnTo>
                  <a:pt x="389262" y="3517970"/>
                </a:lnTo>
                <a:lnTo>
                  <a:pt x="384804" y="3519297"/>
                </a:lnTo>
                <a:lnTo>
                  <a:pt x="394300" y="3524105"/>
                </a:lnTo>
                <a:lnTo>
                  <a:pt x="373002" y="3522974"/>
                </a:lnTo>
                <a:lnTo>
                  <a:pt x="370644" y="3522601"/>
                </a:lnTo>
                <a:lnTo>
                  <a:pt x="374100" y="3521559"/>
                </a:lnTo>
                <a:cubicBezTo>
                  <a:pt x="372072" y="3520517"/>
                  <a:pt x="366245" y="3519257"/>
                  <a:pt x="358851" y="3517973"/>
                </a:cubicBezTo>
                <a:lnTo>
                  <a:pt x="340545" y="3515201"/>
                </a:lnTo>
                <a:lnTo>
                  <a:pt x="345814" y="3514973"/>
                </a:lnTo>
                <a:lnTo>
                  <a:pt x="342495" y="3512776"/>
                </a:lnTo>
                <a:lnTo>
                  <a:pt x="344200" y="3512407"/>
                </a:lnTo>
                <a:cubicBezTo>
                  <a:pt x="347895" y="3510509"/>
                  <a:pt x="344634" y="3508347"/>
                  <a:pt x="337184" y="3506113"/>
                </a:cubicBezTo>
                <a:lnTo>
                  <a:pt x="334996" y="3505656"/>
                </a:lnTo>
                <a:lnTo>
                  <a:pt x="334749" y="3505406"/>
                </a:lnTo>
                <a:lnTo>
                  <a:pt x="332572" y="3505149"/>
                </a:lnTo>
                <a:lnTo>
                  <a:pt x="305027" y="3499386"/>
                </a:lnTo>
                <a:cubicBezTo>
                  <a:pt x="291962" y="3497197"/>
                  <a:pt x="277474" y="3495126"/>
                  <a:pt x="264330" y="3493365"/>
                </a:cubicBezTo>
                <a:lnTo>
                  <a:pt x="253107" y="3491930"/>
                </a:lnTo>
                <a:lnTo>
                  <a:pt x="250820" y="3490989"/>
                </a:lnTo>
                <a:close/>
                <a:moveTo>
                  <a:pt x="641238" y="3422942"/>
                </a:moveTo>
                <a:lnTo>
                  <a:pt x="640336" y="3424310"/>
                </a:lnTo>
                <a:cubicBezTo>
                  <a:pt x="639918" y="3426334"/>
                  <a:pt x="641309" y="3425567"/>
                  <a:pt x="643311" y="3424396"/>
                </a:cubicBezTo>
                <a:lnTo>
                  <a:pt x="644511" y="3423976"/>
                </a:lnTo>
                <a:close/>
                <a:moveTo>
                  <a:pt x="314459" y="3421332"/>
                </a:moveTo>
                <a:cubicBezTo>
                  <a:pt x="317730" y="3420791"/>
                  <a:pt x="321295" y="3420848"/>
                  <a:pt x="322638" y="3421638"/>
                </a:cubicBezTo>
                <a:cubicBezTo>
                  <a:pt x="323534" y="3422163"/>
                  <a:pt x="323442" y="3423014"/>
                  <a:pt x="321618" y="3424228"/>
                </a:cubicBezTo>
                <a:cubicBezTo>
                  <a:pt x="317009" y="3427294"/>
                  <a:pt x="308033" y="3424627"/>
                  <a:pt x="308033" y="3424627"/>
                </a:cubicBezTo>
                <a:cubicBezTo>
                  <a:pt x="308205" y="3423015"/>
                  <a:pt x="311186" y="3421874"/>
                  <a:pt x="314459" y="3421332"/>
                </a:cubicBezTo>
                <a:close/>
                <a:moveTo>
                  <a:pt x="4449624" y="3421331"/>
                </a:moveTo>
                <a:cubicBezTo>
                  <a:pt x="4452898" y="3421873"/>
                  <a:pt x="4455877" y="3423015"/>
                  <a:pt x="4456051" y="3424626"/>
                </a:cubicBezTo>
                <a:cubicBezTo>
                  <a:pt x="4456051" y="3424626"/>
                  <a:pt x="4447074" y="3427293"/>
                  <a:pt x="4442466" y="3424227"/>
                </a:cubicBezTo>
                <a:cubicBezTo>
                  <a:pt x="4440643" y="3423014"/>
                  <a:pt x="4440549" y="3422163"/>
                  <a:pt x="4441445" y="3421636"/>
                </a:cubicBezTo>
                <a:cubicBezTo>
                  <a:pt x="4442789" y="3420848"/>
                  <a:pt x="4446355" y="3420790"/>
                  <a:pt x="4449624" y="3421331"/>
                </a:cubicBezTo>
                <a:close/>
                <a:moveTo>
                  <a:pt x="370937" y="3419930"/>
                </a:moveTo>
                <a:lnTo>
                  <a:pt x="405513" y="3435199"/>
                </a:lnTo>
                <a:lnTo>
                  <a:pt x="412786" y="3438055"/>
                </a:lnTo>
                <a:lnTo>
                  <a:pt x="368111" y="3442476"/>
                </a:lnTo>
                <a:cubicBezTo>
                  <a:pt x="336276" y="3445215"/>
                  <a:pt x="352543" y="3438752"/>
                  <a:pt x="370504" y="3433780"/>
                </a:cubicBezTo>
                <a:lnTo>
                  <a:pt x="381804" y="3431037"/>
                </a:lnTo>
                <a:lnTo>
                  <a:pt x="370611" y="3429392"/>
                </a:lnTo>
                <a:lnTo>
                  <a:pt x="342539" y="3424762"/>
                </a:lnTo>
                <a:lnTo>
                  <a:pt x="350832" y="3423606"/>
                </a:lnTo>
                <a:close/>
                <a:moveTo>
                  <a:pt x="4390803" y="3414443"/>
                </a:moveTo>
                <a:cubicBezTo>
                  <a:pt x="4390803" y="3414443"/>
                  <a:pt x="4382563" y="3417930"/>
                  <a:pt x="4384622" y="3417058"/>
                </a:cubicBezTo>
                <a:cubicBezTo>
                  <a:pt x="4385310" y="3416768"/>
                  <a:pt x="4387140" y="3415993"/>
                  <a:pt x="4390803" y="3414443"/>
                </a:cubicBezTo>
                <a:close/>
                <a:moveTo>
                  <a:pt x="356419" y="3413763"/>
                </a:moveTo>
                <a:lnTo>
                  <a:pt x="356999" y="3413775"/>
                </a:lnTo>
                <a:lnTo>
                  <a:pt x="357373" y="3413940"/>
                </a:lnTo>
                <a:lnTo>
                  <a:pt x="354657" y="3414342"/>
                </a:lnTo>
                <a:close/>
                <a:moveTo>
                  <a:pt x="288449" y="3410676"/>
                </a:moveTo>
                <a:cubicBezTo>
                  <a:pt x="307650" y="3412021"/>
                  <a:pt x="320908" y="3415098"/>
                  <a:pt x="332187" y="3416373"/>
                </a:cubicBezTo>
                <a:lnTo>
                  <a:pt x="340532" y="3416434"/>
                </a:lnTo>
                <a:lnTo>
                  <a:pt x="314460" y="3420297"/>
                </a:lnTo>
                <a:lnTo>
                  <a:pt x="308684" y="3419384"/>
                </a:lnTo>
                <a:cubicBezTo>
                  <a:pt x="297621" y="3417819"/>
                  <a:pt x="284951" y="3416259"/>
                  <a:pt x="268814" y="3414629"/>
                </a:cubicBezTo>
                <a:lnTo>
                  <a:pt x="260566" y="3413524"/>
                </a:lnTo>
                <a:close/>
                <a:moveTo>
                  <a:pt x="4677338" y="3398878"/>
                </a:moveTo>
                <a:lnTo>
                  <a:pt x="4687277" y="3401021"/>
                </a:lnTo>
                <a:lnTo>
                  <a:pt x="4674666" y="3399203"/>
                </a:lnTo>
                <a:close/>
                <a:moveTo>
                  <a:pt x="470782" y="3393387"/>
                </a:moveTo>
                <a:lnTo>
                  <a:pt x="472029" y="3393760"/>
                </a:lnTo>
                <a:lnTo>
                  <a:pt x="490594" y="3398912"/>
                </a:lnTo>
                <a:lnTo>
                  <a:pt x="477389" y="3401224"/>
                </a:lnTo>
                <a:lnTo>
                  <a:pt x="398463" y="3409908"/>
                </a:lnTo>
                <a:lnTo>
                  <a:pt x="398404" y="3409875"/>
                </a:lnTo>
                <a:lnTo>
                  <a:pt x="431530" y="3403019"/>
                </a:lnTo>
                <a:lnTo>
                  <a:pt x="424745" y="3404015"/>
                </a:lnTo>
                <a:lnTo>
                  <a:pt x="418034" y="3402445"/>
                </a:lnTo>
                <a:cubicBezTo>
                  <a:pt x="411628" y="3400574"/>
                  <a:pt x="406978" y="3398554"/>
                  <a:pt x="407084" y="3396531"/>
                </a:cubicBezTo>
                <a:cubicBezTo>
                  <a:pt x="406153" y="3394093"/>
                  <a:pt x="417645" y="3393499"/>
                  <a:pt x="432621" y="3393416"/>
                </a:cubicBezTo>
                <a:close/>
                <a:moveTo>
                  <a:pt x="4366550" y="3384179"/>
                </a:moveTo>
                <a:cubicBezTo>
                  <a:pt x="4369305" y="3384516"/>
                  <a:pt x="4372164" y="3385421"/>
                  <a:pt x="4374660" y="3387083"/>
                </a:cubicBezTo>
                <a:cubicBezTo>
                  <a:pt x="4368679" y="3391078"/>
                  <a:pt x="4365991" y="3389290"/>
                  <a:pt x="4359079" y="3384691"/>
                </a:cubicBezTo>
                <a:cubicBezTo>
                  <a:pt x="4361148" y="3384074"/>
                  <a:pt x="4363797" y="3383842"/>
                  <a:pt x="4366550" y="3384179"/>
                </a:cubicBezTo>
                <a:close/>
                <a:moveTo>
                  <a:pt x="397533" y="3384179"/>
                </a:moveTo>
                <a:cubicBezTo>
                  <a:pt x="400287" y="3383843"/>
                  <a:pt x="402934" y="3384076"/>
                  <a:pt x="405006" y="3384690"/>
                </a:cubicBezTo>
                <a:cubicBezTo>
                  <a:pt x="398094" y="3389290"/>
                  <a:pt x="395406" y="3391079"/>
                  <a:pt x="389422" y="3387083"/>
                </a:cubicBezTo>
                <a:cubicBezTo>
                  <a:pt x="391919" y="3385422"/>
                  <a:pt x="394778" y="3384516"/>
                  <a:pt x="397533" y="3384179"/>
                </a:cubicBezTo>
                <a:close/>
                <a:moveTo>
                  <a:pt x="4199504" y="3380824"/>
                </a:moveTo>
                <a:lnTo>
                  <a:pt x="4196350" y="3380838"/>
                </a:lnTo>
                <a:lnTo>
                  <a:pt x="4217017" y="3383686"/>
                </a:lnTo>
                <a:lnTo>
                  <a:pt x="4216483" y="3383563"/>
                </a:lnTo>
                <a:cubicBezTo>
                  <a:pt x="4210284" y="3382265"/>
                  <a:pt x="4204245" y="3381194"/>
                  <a:pt x="4199504" y="3380824"/>
                </a:cubicBezTo>
                <a:close/>
                <a:moveTo>
                  <a:pt x="389368" y="3379792"/>
                </a:moveTo>
                <a:lnTo>
                  <a:pt x="387667" y="3380083"/>
                </a:lnTo>
                <a:lnTo>
                  <a:pt x="387861" y="3379840"/>
                </a:lnTo>
                <a:close/>
                <a:moveTo>
                  <a:pt x="424900" y="3379674"/>
                </a:moveTo>
                <a:lnTo>
                  <a:pt x="434830" y="3382642"/>
                </a:lnTo>
                <a:lnTo>
                  <a:pt x="430971" y="3383303"/>
                </a:lnTo>
                <a:cubicBezTo>
                  <a:pt x="422434" y="3384393"/>
                  <a:pt x="413793" y="3384991"/>
                  <a:pt x="405006" y="3384690"/>
                </a:cubicBezTo>
                <a:cubicBezTo>
                  <a:pt x="410803" y="3382994"/>
                  <a:pt x="415980" y="3381668"/>
                  <a:pt x="420800" y="3380547"/>
                </a:cubicBezTo>
                <a:close/>
                <a:moveTo>
                  <a:pt x="326410" y="3350237"/>
                </a:moveTo>
                <a:lnTo>
                  <a:pt x="332894" y="3352175"/>
                </a:lnTo>
                <a:lnTo>
                  <a:pt x="323570" y="3350953"/>
                </a:lnTo>
                <a:lnTo>
                  <a:pt x="323025" y="3350886"/>
                </a:lnTo>
                <a:close/>
                <a:moveTo>
                  <a:pt x="4577252" y="3349577"/>
                </a:moveTo>
                <a:cubicBezTo>
                  <a:pt x="4578683" y="3350030"/>
                  <a:pt x="4580506" y="3351244"/>
                  <a:pt x="4583005" y="3352906"/>
                </a:cubicBezTo>
                <a:cubicBezTo>
                  <a:pt x="4579324" y="3358433"/>
                  <a:pt x="4576172" y="3352347"/>
                  <a:pt x="4573869" y="3350814"/>
                </a:cubicBezTo>
                <a:cubicBezTo>
                  <a:pt x="4574787" y="3349431"/>
                  <a:pt x="4575823" y="3349124"/>
                  <a:pt x="4577252" y="3349577"/>
                </a:cubicBezTo>
                <a:close/>
                <a:moveTo>
                  <a:pt x="4568119" y="3347486"/>
                </a:moveTo>
                <a:cubicBezTo>
                  <a:pt x="4569550" y="3347939"/>
                  <a:pt x="4571373" y="3349153"/>
                  <a:pt x="4573869" y="3350814"/>
                </a:cubicBezTo>
                <a:cubicBezTo>
                  <a:pt x="4570193" y="3356343"/>
                  <a:pt x="4567037" y="3350257"/>
                  <a:pt x="4564733" y="3348724"/>
                </a:cubicBezTo>
                <a:cubicBezTo>
                  <a:pt x="4565653" y="3347341"/>
                  <a:pt x="4566690" y="3347033"/>
                  <a:pt x="4568119" y="3347486"/>
                </a:cubicBezTo>
                <a:close/>
                <a:moveTo>
                  <a:pt x="4551346" y="3344385"/>
                </a:moveTo>
                <a:cubicBezTo>
                  <a:pt x="4555002" y="3345238"/>
                  <a:pt x="4559013" y="3346911"/>
                  <a:pt x="4564733" y="3348724"/>
                </a:cubicBezTo>
                <a:cubicBezTo>
                  <a:pt x="4556446" y="3351185"/>
                  <a:pt x="4547006" y="3349554"/>
                  <a:pt x="4540095" y="3344956"/>
                </a:cubicBezTo>
                <a:cubicBezTo>
                  <a:pt x="4544389" y="3343494"/>
                  <a:pt x="4547692" y="3343531"/>
                  <a:pt x="4551346" y="3344385"/>
                </a:cubicBezTo>
                <a:close/>
                <a:moveTo>
                  <a:pt x="301637" y="3342833"/>
                </a:moveTo>
                <a:lnTo>
                  <a:pt x="319778" y="3348256"/>
                </a:lnTo>
                <a:lnTo>
                  <a:pt x="312040" y="3349546"/>
                </a:lnTo>
                <a:lnTo>
                  <a:pt x="283911" y="3346115"/>
                </a:lnTo>
                <a:lnTo>
                  <a:pt x="283447" y="3345857"/>
                </a:lnTo>
                <a:close/>
                <a:moveTo>
                  <a:pt x="267715" y="3337097"/>
                </a:moveTo>
                <a:lnTo>
                  <a:pt x="272083" y="3337417"/>
                </a:lnTo>
                <a:lnTo>
                  <a:pt x="269123" y="3337881"/>
                </a:lnTo>
                <a:close/>
                <a:moveTo>
                  <a:pt x="392640" y="3318937"/>
                </a:moveTo>
                <a:cubicBezTo>
                  <a:pt x="389132" y="3319168"/>
                  <a:pt x="386035" y="3319547"/>
                  <a:pt x="386035" y="3319547"/>
                </a:cubicBezTo>
                <a:cubicBezTo>
                  <a:pt x="383539" y="3321209"/>
                  <a:pt x="384918" y="3323281"/>
                  <a:pt x="388121" y="3324140"/>
                </a:cubicBezTo>
                <a:lnTo>
                  <a:pt x="393023" y="3324286"/>
                </a:lnTo>
                <a:lnTo>
                  <a:pt x="394838" y="3323994"/>
                </a:lnTo>
                <a:lnTo>
                  <a:pt x="401152" y="3321451"/>
                </a:lnTo>
                <a:cubicBezTo>
                  <a:pt x="402880" y="3320301"/>
                  <a:pt x="402799" y="3319607"/>
                  <a:pt x="401705" y="3319213"/>
                </a:cubicBezTo>
                <a:cubicBezTo>
                  <a:pt x="400066" y="3318622"/>
                  <a:pt x="396149" y="3318705"/>
                  <a:pt x="392640" y="3318937"/>
                </a:cubicBezTo>
                <a:close/>
                <a:moveTo>
                  <a:pt x="4371444" y="3318936"/>
                </a:moveTo>
                <a:cubicBezTo>
                  <a:pt x="4367937" y="3318705"/>
                  <a:pt x="4364018" y="3318621"/>
                  <a:pt x="4362378" y="3319212"/>
                </a:cubicBezTo>
                <a:cubicBezTo>
                  <a:pt x="4361284" y="3319606"/>
                  <a:pt x="4361203" y="3320300"/>
                  <a:pt x="4362930" y="3321451"/>
                </a:cubicBezTo>
                <a:lnTo>
                  <a:pt x="4369245" y="3323993"/>
                </a:lnTo>
                <a:lnTo>
                  <a:pt x="4371059" y="3324285"/>
                </a:lnTo>
                <a:lnTo>
                  <a:pt x="4375961" y="3324140"/>
                </a:lnTo>
                <a:cubicBezTo>
                  <a:pt x="4379165" y="3323280"/>
                  <a:pt x="4380545" y="3321208"/>
                  <a:pt x="4378050" y="3319547"/>
                </a:cubicBezTo>
                <a:cubicBezTo>
                  <a:pt x="4378050" y="3319547"/>
                  <a:pt x="4374951" y="3319167"/>
                  <a:pt x="4371444" y="3318936"/>
                </a:cubicBezTo>
                <a:close/>
                <a:moveTo>
                  <a:pt x="4405144" y="3313845"/>
                </a:moveTo>
                <a:cubicBezTo>
                  <a:pt x="4404761" y="3314182"/>
                  <a:pt x="4403745" y="3315086"/>
                  <a:pt x="4401714" y="3316890"/>
                </a:cubicBezTo>
                <a:cubicBezTo>
                  <a:pt x="4401714" y="3316890"/>
                  <a:pt x="4406285" y="3312829"/>
                  <a:pt x="4405144" y="3313845"/>
                </a:cubicBezTo>
                <a:close/>
                <a:moveTo>
                  <a:pt x="358941" y="3313845"/>
                </a:moveTo>
                <a:cubicBezTo>
                  <a:pt x="359322" y="3314183"/>
                  <a:pt x="360338" y="3315086"/>
                  <a:pt x="362370" y="3316891"/>
                </a:cubicBezTo>
                <a:cubicBezTo>
                  <a:pt x="362370" y="3316891"/>
                  <a:pt x="357797" y="3312830"/>
                  <a:pt x="358941" y="3313845"/>
                </a:cubicBezTo>
                <a:close/>
                <a:moveTo>
                  <a:pt x="295680" y="3304158"/>
                </a:moveTo>
                <a:lnTo>
                  <a:pt x="313154" y="3306272"/>
                </a:lnTo>
                <a:lnTo>
                  <a:pt x="280679" y="3310782"/>
                </a:lnTo>
                <a:lnTo>
                  <a:pt x="260064" y="3304376"/>
                </a:lnTo>
                <a:close/>
                <a:moveTo>
                  <a:pt x="4590368" y="3301483"/>
                </a:moveTo>
                <a:lnTo>
                  <a:pt x="4589701" y="3302193"/>
                </a:lnTo>
                <a:cubicBezTo>
                  <a:pt x="4592343" y="3303244"/>
                  <a:pt x="4598738" y="3304925"/>
                  <a:pt x="4610617" y="3307678"/>
                </a:cubicBezTo>
                <a:lnTo>
                  <a:pt x="4618471" y="3309586"/>
                </a:lnTo>
                <a:lnTo>
                  <a:pt x="4605865" y="3311153"/>
                </a:lnTo>
                <a:lnTo>
                  <a:pt x="4523379" y="3318846"/>
                </a:lnTo>
                <a:lnTo>
                  <a:pt x="4492667" y="3312068"/>
                </a:lnTo>
                <a:lnTo>
                  <a:pt x="4450931" y="3306273"/>
                </a:lnTo>
                <a:lnTo>
                  <a:pt x="4468403" y="3304158"/>
                </a:lnTo>
                <a:cubicBezTo>
                  <a:pt x="4495172" y="3305337"/>
                  <a:pt x="4522289" y="3305619"/>
                  <a:pt x="4550317" y="3304659"/>
                </a:cubicBezTo>
                <a:close/>
                <a:moveTo>
                  <a:pt x="530339" y="3297908"/>
                </a:moveTo>
                <a:lnTo>
                  <a:pt x="521922" y="3299502"/>
                </a:lnTo>
                <a:lnTo>
                  <a:pt x="521313" y="3300098"/>
                </a:lnTo>
                <a:lnTo>
                  <a:pt x="522716" y="3300588"/>
                </a:lnTo>
                <a:cubicBezTo>
                  <a:pt x="525021" y="3299054"/>
                  <a:pt x="526861" y="3301819"/>
                  <a:pt x="529165" y="3300285"/>
                </a:cubicBezTo>
                <a:close/>
                <a:moveTo>
                  <a:pt x="4233745" y="3297908"/>
                </a:moveTo>
                <a:lnTo>
                  <a:pt x="4234918" y="3300284"/>
                </a:lnTo>
                <a:cubicBezTo>
                  <a:pt x="4237224" y="3301818"/>
                  <a:pt x="4239064" y="3299054"/>
                  <a:pt x="4241369" y="3300587"/>
                </a:cubicBezTo>
                <a:lnTo>
                  <a:pt x="4242772" y="3300097"/>
                </a:lnTo>
                <a:lnTo>
                  <a:pt x="4242162" y="3299501"/>
                </a:lnTo>
                <a:close/>
                <a:moveTo>
                  <a:pt x="379442" y="3292666"/>
                </a:moveTo>
                <a:cubicBezTo>
                  <a:pt x="389350" y="3292332"/>
                  <a:pt x="399544" y="3292822"/>
                  <a:pt x="409814" y="3293560"/>
                </a:cubicBezTo>
                <a:lnTo>
                  <a:pt x="416143" y="3294050"/>
                </a:lnTo>
                <a:lnTo>
                  <a:pt x="370434" y="3299437"/>
                </a:lnTo>
                <a:lnTo>
                  <a:pt x="359087" y="3295537"/>
                </a:lnTo>
                <a:close/>
                <a:moveTo>
                  <a:pt x="4384641" y="3292664"/>
                </a:moveTo>
                <a:cubicBezTo>
                  <a:pt x="4394550" y="3292999"/>
                  <a:pt x="4404172" y="3294154"/>
                  <a:pt x="4413292" y="3296707"/>
                </a:cubicBezTo>
                <a:cubicBezTo>
                  <a:pt x="4414878" y="3297151"/>
                  <a:pt x="4412994" y="3298450"/>
                  <a:pt x="4409236" y="3300067"/>
                </a:cubicBezTo>
                <a:lnTo>
                  <a:pt x="4406634" y="3300966"/>
                </a:lnTo>
                <a:lnTo>
                  <a:pt x="4347941" y="3294049"/>
                </a:lnTo>
                <a:lnTo>
                  <a:pt x="4354268" y="3293559"/>
                </a:lnTo>
                <a:cubicBezTo>
                  <a:pt x="4364541" y="3292821"/>
                  <a:pt x="4374733" y="3292331"/>
                  <a:pt x="4384641" y="3292664"/>
                </a:cubicBezTo>
                <a:close/>
                <a:moveTo>
                  <a:pt x="4720147" y="3289303"/>
                </a:moveTo>
                <a:lnTo>
                  <a:pt x="4728182" y="3290861"/>
                </a:lnTo>
                <a:lnTo>
                  <a:pt x="4737545" y="3293378"/>
                </a:lnTo>
                <a:lnTo>
                  <a:pt x="4704465" y="3298899"/>
                </a:lnTo>
                <a:lnTo>
                  <a:pt x="4672685" y="3302848"/>
                </a:lnTo>
                <a:lnTo>
                  <a:pt x="4658039" y="3298025"/>
                </a:lnTo>
                <a:lnTo>
                  <a:pt x="4651314" y="3296337"/>
                </a:lnTo>
                <a:close/>
                <a:moveTo>
                  <a:pt x="497168" y="3280348"/>
                </a:moveTo>
                <a:lnTo>
                  <a:pt x="503201" y="3281813"/>
                </a:lnTo>
                <a:cubicBezTo>
                  <a:pt x="500319" y="3282530"/>
                  <a:pt x="498879" y="3282887"/>
                  <a:pt x="497978" y="3282346"/>
                </a:cubicBezTo>
                <a:close/>
                <a:moveTo>
                  <a:pt x="496916" y="3279726"/>
                </a:moveTo>
                <a:lnTo>
                  <a:pt x="497168" y="3280348"/>
                </a:lnTo>
                <a:lnTo>
                  <a:pt x="496225" y="3280119"/>
                </a:lnTo>
                <a:lnTo>
                  <a:pt x="496293" y="3279729"/>
                </a:lnTo>
                <a:close/>
                <a:moveTo>
                  <a:pt x="728209" y="3269277"/>
                </a:moveTo>
                <a:cubicBezTo>
                  <a:pt x="724934" y="3269481"/>
                  <a:pt x="722699" y="3269895"/>
                  <a:pt x="722718" y="3270441"/>
                </a:cubicBezTo>
                <a:cubicBezTo>
                  <a:pt x="722746" y="3271171"/>
                  <a:pt x="726784" y="3272139"/>
                  <a:pt x="737719" y="3273172"/>
                </a:cubicBezTo>
                <a:cubicBezTo>
                  <a:pt x="737719" y="3273172"/>
                  <a:pt x="750534" y="3276608"/>
                  <a:pt x="752837" y="3275075"/>
                </a:cubicBezTo>
                <a:cubicBezTo>
                  <a:pt x="757202" y="3269928"/>
                  <a:pt x="738033" y="3268663"/>
                  <a:pt x="728209" y="3269277"/>
                </a:cubicBezTo>
                <a:close/>
                <a:moveTo>
                  <a:pt x="4035874" y="3269276"/>
                </a:moveTo>
                <a:cubicBezTo>
                  <a:pt x="4026051" y="3268662"/>
                  <a:pt x="4006881" y="3269927"/>
                  <a:pt x="4011246" y="3275074"/>
                </a:cubicBezTo>
                <a:cubicBezTo>
                  <a:pt x="4013550" y="3276607"/>
                  <a:pt x="4026363" y="3273171"/>
                  <a:pt x="4026363" y="3273171"/>
                </a:cubicBezTo>
                <a:cubicBezTo>
                  <a:pt x="4037300" y="3272139"/>
                  <a:pt x="4041337" y="3271170"/>
                  <a:pt x="4041364" y="3270441"/>
                </a:cubicBezTo>
                <a:cubicBezTo>
                  <a:pt x="4041385" y="3269893"/>
                  <a:pt x="4039150" y="3269480"/>
                  <a:pt x="4035874" y="3269276"/>
                </a:cubicBezTo>
                <a:close/>
                <a:moveTo>
                  <a:pt x="610090" y="3267040"/>
                </a:moveTo>
                <a:cubicBezTo>
                  <a:pt x="605947" y="3265807"/>
                  <a:pt x="614075" y="3273028"/>
                  <a:pt x="614075" y="3273028"/>
                </a:cubicBezTo>
                <a:cubicBezTo>
                  <a:pt x="615228" y="3272261"/>
                  <a:pt x="614807" y="3270381"/>
                  <a:pt x="613811" y="3268883"/>
                </a:cubicBezTo>
                <a:cubicBezTo>
                  <a:pt x="612815" y="3267386"/>
                  <a:pt x="611242" y="3266272"/>
                  <a:pt x="610090" y="3267040"/>
                </a:cubicBezTo>
                <a:close/>
                <a:moveTo>
                  <a:pt x="4153993" y="3267038"/>
                </a:moveTo>
                <a:cubicBezTo>
                  <a:pt x="4152841" y="3266271"/>
                  <a:pt x="4151269" y="3267386"/>
                  <a:pt x="4150271" y="3268883"/>
                </a:cubicBezTo>
                <a:cubicBezTo>
                  <a:pt x="4149275" y="3270380"/>
                  <a:pt x="4148856" y="3272260"/>
                  <a:pt x="4150008" y="3273027"/>
                </a:cubicBezTo>
                <a:cubicBezTo>
                  <a:pt x="4150008" y="3273027"/>
                  <a:pt x="4158136" y="3265806"/>
                  <a:pt x="4153993" y="3267038"/>
                </a:cubicBezTo>
                <a:close/>
                <a:moveTo>
                  <a:pt x="3908651" y="3263883"/>
                </a:moveTo>
                <a:cubicBezTo>
                  <a:pt x="3895975" y="3263674"/>
                  <a:pt x="3882833" y="3264067"/>
                  <a:pt x="3870706" y="3263974"/>
                </a:cubicBezTo>
                <a:cubicBezTo>
                  <a:pt x="3863088" y="3265221"/>
                  <a:pt x="3860568" y="3266202"/>
                  <a:pt x="3861243" y="3267025"/>
                </a:cubicBezTo>
                <a:cubicBezTo>
                  <a:pt x="3863262" y="3269490"/>
                  <a:pt x="3894043" y="3270532"/>
                  <a:pt x="3902336" y="3273058"/>
                </a:cubicBezTo>
                <a:cubicBezTo>
                  <a:pt x="3920064" y="3272226"/>
                  <a:pt x="3932879" y="3268789"/>
                  <a:pt x="3943776" y="3267400"/>
                </a:cubicBezTo>
                <a:cubicBezTo>
                  <a:pt x="3948767" y="3270720"/>
                  <a:pt x="3950606" y="3267957"/>
                  <a:pt x="3950606" y="3267957"/>
                </a:cubicBezTo>
                <a:cubicBezTo>
                  <a:pt x="3950491" y="3266883"/>
                  <a:pt x="3950290" y="3266250"/>
                  <a:pt x="3949981" y="3265919"/>
                </a:cubicBezTo>
                <a:cubicBezTo>
                  <a:pt x="3949670" y="3265590"/>
                  <a:pt x="3949255" y="3265563"/>
                  <a:pt x="3948716" y="3265702"/>
                </a:cubicBezTo>
                <a:cubicBezTo>
                  <a:pt x="3947630" y="3265976"/>
                  <a:pt x="3946039" y="3266911"/>
                  <a:pt x="3943776" y="3267400"/>
                </a:cubicBezTo>
                <a:cubicBezTo>
                  <a:pt x="3933529" y="3264902"/>
                  <a:pt x="3921325" y="3264092"/>
                  <a:pt x="3908651" y="3263883"/>
                </a:cubicBezTo>
                <a:close/>
                <a:moveTo>
                  <a:pt x="848952" y="3263388"/>
                </a:moveTo>
                <a:lnTo>
                  <a:pt x="854150" y="3264012"/>
                </a:lnTo>
                <a:lnTo>
                  <a:pt x="851212" y="3264306"/>
                </a:lnTo>
                <a:close/>
                <a:moveTo>
                  <a:pt x="4303074" y="3261881"/>
                </a:moveTo>
                <a:lnTo>
                  <a:pt x="4300250" y="3265826"/>
                </a:lnTo>
                <a:lnTo>
                  <a:pt x="4299898" y="3266317"/>
                </a:lnTo>
                <a:cubicBezTo>
                  <a:pt x="4299634" y="3266687"/>
                  <a:pt x="4299699" y="3266595"/>
                  <a:pt x="4299947" y="3266248"/>
                </a:cubicBezTo>
                <a:lnTo>
                  <a:pt x="4300250" y="3265826"/>
                </a:lnTo>
                <a:lnTo>
                  <a:pt x="4301090" y="3264654"/>
                </a:lnTo>
                <a:cubicBezTo>
                  <a:pt x="4302016" y="3263360"/>
                  <a:pt x="4303074" y="3261881"/>
                  <a:pt x="4303074" y="3261881"/>
                </a:cubicBezTo>
                <a:close/>
                <a:moveTo>
                  <a:pt x="3972871" y="3253726"/>
                </a:moveTo>
                <a:lnTo>
                  <a:pt x="3971551" y="3257300"/>
                </a:lnTo>
                <a:cubicBezTo>
                  <a:pt x="3973565" y="3258641"/>
                  <a:pt x="4000729" y="3257888"/>
                  <a:pt x="4007382" y="3254491"/>
                </a:cubicBezTo>
                <a:lnTo>
                  <a:pt x="4007582" y="3254269"/>
                </a:lnTo>
                <a:lnTo>
                  <a:pt x="3988307" y="3253953"/>
                </a:lnTo>
                <a:close/>
                <a:moveTo>
                  <a:pt x="4026269" y="3252501"/>
                </a:moveTo>
                <a:cubicBezTo>
                  <a:pt x="4026269" y="3252501"/>
                  <a:pt x="4023524" y="3252670"/>
                  <a:pt x="4020550" y="3253183"/>
                </a:cubicBezTo>
                <a:lnTo>
                  <a:pt x="4017758" y="3253864"/>
                </a:lnTo>
                <a:lnTo>
                  <a:pt x="4018358" y="3253943"/>
                </a:lnTo>
                <a:lnTo>
                  <a:pt x="4017091" y="3254025"/>
                </a:lnTo>
                <a:lnTo>
                  <a:pt x="4016231" y="3254235"/>
                </a:lnTo>
                <a:cubicBezTo>
                  <a:pt x="4014944" y="3254687"/>
                  <a:pt x="4013912" y="3255247"/>
                  <a:pt x="4013452" y="3255938"/>
                </a:cubicBezTo>
                <a:cubicBezTo>
                  <a:pt x="4016765" y="3266783"/>
                  <a:pt x="4062347" y="3259892"/>
                  <a:pt x="4068795" y="3260196"/>
                </a:cubicBezTo>
                <a:cubicBezTo>
                  <a:pt x="4095658" y="3261455"/>
                  <a:pt x="4107561" y="3269374"/>
                  <a:pt x="4124825" y="3264247"/>
                </a:cubicBezTo>
                <a:cubicBezTo>
                  <a:pt x="4097498" y="3258689"/>
                  <a:pt x="4061418" y="3251298"/>
                  <a:pt x="4026269" y="3252501"/>
                </a:cubicBezTo>
                <a:close/>
                <a:moveTo>
                  <a:pt x="3991563" y="3250321"/>
                </a:moveTo>
                <a:lnTo>
                  <a:pt x="3991226" y="3250353"/>
                </a:lnTo>
                <a:lnTo>
                  <a:pt x="4008509" y="3252639"/>
                </a:lnTo>
                <a:lnTo>
                  <a:pt x="4006775" y="3251443"/>
                </a:lnTo>
                <a:cubicBezTo>
                  <a:pt x="4005559" y="3251059"/>
                  <a:pt x="4003874" y="3250768"/>
                  <a:pt x="4001895" y="3250572"/>
                </a:cubicBezTo>
                <a:cubicBezTo>
                  <a:pt x="3998922" y="3250277"/>
                  <a:pt x="3995281" y="3250192"/>
                  <a:pt x="3991563" y="3250321"/>
                </a:cubicBezTo>
                <a:close/>
                <a:moveTo>
                  <a:pt x="3898917" y="3247506"/>
                </a:moveTo>
                <a:lnTo>
                  <a:pt x="3894737" y="3247697"/>
                </a:lnTo>
                <a:cubicBezTo>
                  <a:pt x="3882159" y="3248738"/>
                  <a:pt x="3873626" y="3251119"/>
                  <a:pt x="3876223" y="3255683"/>
                </a:cubicBezTo>
                <a:cubicBezTo>
                  <a:pt x="3881216" y="3259005"/>
                  <a:pt x="3907231" y="3255711"/>
                  <a:pt x="3920816" y="3256110"/>
                </a:cubicBezTo>
                <a:cubicBezTo>
                  <a:pt x="3923925" y="3255189"/>
                  <a:pt x="3947066" y="3256004"/>
                  <a:pt x="3957273" y="3254011"/>
                </a:cubicBezTo>
                <a:lnTo>
                  <a:pt x="3957888" y="3253813"/>
                </a:lnTo>
                <a:lnTo>
                  <a:pt x="3932123" y="3250420"/>
                </a:lnTo>
                <a:close/>
                <a:moveTo>
                  <a:pt x="710180" y="3224232"/>
                </a:moveTo>
                <a:lnTo>
                  <a:pt x="725551" y="3224888"/>
                </a:lnTo>
                <a:lnTo>
                  <a:pt x="733171" y="3228530"/>
                </a:lnTo>
                <a:close/>
                <a:moveTo>
                  <a:pt x="472653" y="3219577"/>
                </a:moveTo>
                <a:lnTo>
                  <a:pt x="519386" y="3223865"/>
                </a:lnTo>
                <a:lnTo>
                  <a:pt x="542923" y="3226687"/>
                </a:lnTo>
                <a:lnTo>
                  <a:pt x="517843" y="3226386"/>
                </a:lnTo>
                <a:cubicBezTo>
                  <a:pt x="499617" y="3227334"/>
                  <a:pt x="481340" y="3229293"/>
                  <a:pt x="475988" y="3224481"/>
                </a:cubicBezTo>
                <a:cubicBezTo>
                  <a:pt x="475063" y="3224740"/>
                  <a:pt x="474155" y="3223706"/>
                  <a:pt x="473366" y="3221997"/>
                </a:cubicBezTo>
                <a:close/>
                <a:moveTo>
                  <a:pt x="684897" y="3215856"/>
                </a:moveTo>
                <a:cubicBezTo>
                  <a:pt x="693807" y="3216829"/>
                  <a:pt x="702384" y="3219541"/>
                  <a:pt x="710180" y="3224232"/>
                </a:cubicBezTo>
                <a:cubicBezTo>
                  <a:pt x="686169" y="3230200"/>
                  <a:pt x="666251" y="3228015"/>
                  <a:pt x="657621" y="3217923"/>
                </a:cubicBezTo>
                <a:cubicBezTo>
                  <a:pt x="666745" y="3215654"/>
                  <a:pt x="675987" y="3214886"/>
                  <a:pt x="684897" y="3215856"/>
                </a:cubicBezTo>
                <a:close/>
                <a:moveTo>
                  <a:pt x="653276" y="3210829"/>
                </a:moveTo>
                <a:cubicBezTo>
                  <a:pt x="651827" y="3208463"/>
                  <a:pt x="657621" y="3217923"/>
                  <a:pt x="657621" y="3217923"/>
                </a:cubicBezTo>
                <a:cubicBezTo>
                  <a:pt x="655046" y="3213718"/>
                  <a:pt x="653758" y="3211616"/>
                  <a:pt x="653276" y="3210829"/>
                </a:cubicBezTo>
                <a:close/>
                <a:moveTo>
                  <a:pt x="620500" y="3206150"/>
                </a:moveTo>
                <a:lnTo>
                  <a:pt x="624247" y="3212055"/>
                </a:lnTo>
                <a:lnTo>
                  <a:pt x="622091" y="3208659"/>
                </a:lnTo>
                <a:cubicBezTo>
                  <a:pt x="620852" y="3206707"/>
                  <a:pt x="619792" y="3205035"/>
                  <a:pt x="620500" y="3206150"/>
                </a:cubicBezTo>
                <a:close/>
                <a:moveTo>
                  <a:pt x="4598641" y="3160678"/>
                </a:moveTo>
                <a:cubicBezTo>
                  <a:pt x="4601880" y="3160463"/>
                  <a:pt x="4603872" y="3160973"/>
                  <a:pt x="4604639" y="3161796"/>
                </a:cubicBezTo>
                <a:cubicBezTo>
                  <a:pt x="4606944" y="3164261"/>
                  <a:pt x="4598223" y="3169527"/>
                  <a:pt x="4579004" y="3166391"/>
                </a:cubicBezTo>
                <a:cubicBezTo>
                  <a:pt x="4587793" y="3162540"/>
                  <a:pt x="4594323" y="3160964"/>
                  <a:pt x="4598641" y="3160678"/>
                </a:cubicBezTo>
                <a:close/>
                <a:moveTo>
                  <a:pt x="416735" y="3144404"/>
                </a:moveTo>
                <a:cubicBezTo>
                  <a:pt x="454424" y="3146082"/>
                  <a:pt x="501198" y="3153252"/>
                  <a:pt x="545258" y="3160532"/>
                </a:cubicBezTo>
                <a:lnTo>
                  <a:pt x="594956" y="3168737"/>
                </a:lnTo>
                <a:lnTo>
                  <a:pt x="627462" y="3182505"/>
                </a:lnTo>
                <a:lnTo>
                  <a:pt x="577506" y="3174612"/>
                </a:lnTo>
                <a:cubicBezTo>
                  <a:pt x="545830" y="3168211"/>
                  <a:pt x="513987" y="3164209"/>
                  <a:pt x="482036" y="3161317"/>
                </a:cubicBezTo>
                <a:lnTo>
                  <a:pt x="462114" y="3159942"/>
                </a:lnTo>
                <a:lnTo>
                  <a:pt x="414439" y="3144618"/>
                </a:lnTo>
                <a:close/>
                <a:moveTo>
                  <a:pt x="4424492" y="3127143"/>
                </a:moveTo>
                <a:cubicBezTo>
                  <a:pt x="4422634" y="3126623"/>
                  <a:pt x="4430068" y="3128704"/>
                  <a:pt x="4430068" y="3128704"/>
                </a:cubicBezTo>
                <a:cubicBezTo>
                  <a:pt x="4426764" y="3127779"/>
                  <a:pt x="4425113" y="3127317"/>
                  <a:pt x="4424492" y="3127143"/>
                </a:cubicBezTo>
                <a:close/>
                <a:moveTo>
                  <a:pt x="443670" y="3107208"/>
                </a:moveTo>
                <a:lnTo>
                  <a:pt x="458906" y="3113144"/>
                </a:lnTo>
                <a:lnTo>
                  <a:pt x="443747" y="3111095"/>
                </a:lnTo>
                <a:lnTo>
                  <a:pt x="446760" y="3110235"/>
                </a:lnTo>
                <a:cubicBezTo>
                  <a:pt x="446713" y="3109459"/>
                  <a:pt x="445823" y="3108542"/>
                  <a:pt x="444277" y="3107522"/>
                </a:cubicBezTo>
                <a:close/>
                <a:moveTo>
                  <a:pt x="556843" y="3093159"/>
                </a:moveTo>
                <a:lnTo>
                  <a:pt x="562515" y="3095684"/>
                </a:lnTo>
                <a:cubicBezTo>
                  <a:pt x="559552" y="3095871"/>
                  <a:pt x="558070" y="3095964"/>
                  <a:pt x="557282" y="3095271"/>
                </a:cubicBezTo>
                <a:close/>
                <a:moveTo>
                  <a:pt x="547315" y="3088916"/>
                </a:moveTo>
                <a:lnTo>
                  <a:pt x="556215" y="3090131"/>
                </a:lnTo>
                <a:lnTo>
                  <a:pt x="556843" y="3093159"/>
                </a:lnTo>
                <a:close/>
                <a:moveTo>
                  <a:pt x="311701" y="3079120"/>
                </a:moveTo>
                <a:lnTo>
                  <a:pt x="335747" y="3090240"/>
                </a:lnTo>
                <a:lnTo>
                  <a:pt x="311290" y="3093187"/>
                </a:lnTo>
                <a:lnTo>
                  <a:pt x="301080" y="3091806"/>
                </a:lnTo>
                <a:lnTo>
                  <a:pt x="302082" y="3091448"/>
                </a:lnTo>
                <a:lnTo>
                  <a:pt x="295806" y="3088777"/>
                </a:lnTo>
                <a:lnTo>
                  <a:pt x="300651" y="3088886"/>
                </a:lnTo>
                <a:lnTo>
                  <a:pt x="291054" y="3087126"/>
                </a:lnTo>
                <a:lnTo>
                  <a:pt x="286760" y="3085803"/>
                </a:lnTo>
                <a:lnTo>
                  <a:pt x="286551" y="3084106"/>
                </a:lnTo>
                <a:close/>
                <a:moveTo>
                  <a:pt x="725902" y="3060578"/>
                </a:moveTo>
                <a:cubicBezTo>
                  <a:pt x="744668" y="3059394"/>
                  <a:pt x="762821" y="3064199"/>
                  <a:pt x="776472" y="3076228"/>
                </a:cubicBezTo>
                <a:cubicBezTo>
                  <a:pt x="751779" y="3077787"/>
                  <a:pt x="732577" y="3072057"/>
                  <a:pt x="725902" y="3060578"/>
                </a:cubicBezTo>
                <a:close/>
                <a:moveTo>
                  <a:pt x="291908" y="3057870"/>
                </a:moveTo>
                <a:lnTo>
                  <a:pt x="340854" y="3067131"/>
                </a:lnTo>
                <a:lnTo>
                  <a:pt x="343510" y="3068182"/>
                </a:lnTo>
                <a:lnTo>
                  <a:pt x="346735" y="3069438"/>
                </a:lnTo>
                <a:lnTo>
                  <a:pt x="353003" y="3072649"/>
                </a:lnTo>
                <a:lnTo>
                  <a:pt x="353741" y="3073033"/>
                </a:lnTo>
                <a:lnTo>
                  <a:pt x="361061" y="3075021"/>
                </a:lnTo>
                <a:lnTo>
                  <a:pt x="420583" y="3098212"/>
                </a:lnTo>
                <a:lnTo>
                  <a:pt x="406192" y="3093219"/>
                </a:lnTo>
                <a:cubicBezTo>
                  <a:pt x="394773" y="3089809"/>
                  <a:pt x="384169" y="3087040"/>
                  <a:pt x="379422" y="3086070"/>
                </a:cubicBezTo>
                <a:lnTo>
                  <a:pt x="378343" y="3085792"/>
                </a:lnTo>
                <a:lnTo>
                  <a:pt x="421272" y="3108056"/>
                </a:lnTo>
                <a:lnTo>
                  <a:pt x="323538" y="3094843"/>
                </a:lnTo>
                <a:lnTo>
                  <a:pt x="338454" y="3091493"/>
                </a:lnTo>
                <a:lnTo>
                  <a:pt x="343131" y="3093656"/>
                </a:lnTo>
                <a:lnTo>
                  <a:pt x="347678" y="3096294"/>
                </a:lnTo>
                <a:lnTo>
                  <a:pt x="350255" y="3095947"/>
                </a:lnTo>
                <a:lnTo>
                  <a:pt x="367785" y="3098472"/>
                </a:lnTo>
                <a:lnTo>
                  <a:pt x="364824" y="3096681"/>
                </a:lnTo>
                <a:lnTo>
                  <a:pt x="350144" y="3088867"/>
                </a:lnTo>
                <a:lnTo>
                  <a:pt x="353611" y="3088088"/>
                </a:lnTo>
                <a:lnTo>
                  <a:pt x="349590" y="3088573"/>
                </a:lnTo>
                <a:close/>
                <a:moveTo>
                  <a:pt x="722902" y="3052820"/>
                </a:moveTo>
                <a:cubicBezTo>
                  <a:pt x="721902" y="3050233"/>
                  <a:pt x="725902" y="3060578"/>
                  <a:pt x="725902" y="3060578"/>
                </a:cubicBezTo>
                <a:cubicBezTo>
                  <a:pt x="724124" y="3055981"/>
                  <a:pt x="723236" y="3053681"/>
                  <a:pt x="722902" y="3052820"/>
                </a:cubicBezTo>
                <a:close/>
                <a:moveTo>
                  <a:pt x="694474" y="3049672"/>
                </a:moveTo>
                <a:cubicBezTo>
                  <a:pt x="694474" y="3049672"/>
                  <a:pt x="695140" y="3060228"/>
                  <a:pt x="694973" y="3057588"/>
                </a:cubicBezTo>
                <a:cubicBezTo>
                  <a:pt x="694917" y="3056709"/>
                  <a:pt x="694769" y="3054363"/>
                  <a:pt x="694474" y="3049672"/>
                </a:cubicBezTo>
                <a:close/>
                <a:moveTo>
                  <a:pt x="691499" y="3042329"/>
                </a:moveTo>
                <a:cubicBezTo>
                  <a:pt x="690509" y="3039882"/>
                  <a:pt x="694474" y="3049672"/>
                  <a:pt x="694474" y="3049672"/>
                </a:cubicBezTo>
                <a:cubicBezTo>
                  <a:pt x="692712" y="3045320"/>
                  <a:pt x="691831" y="3043145"/>
                  <a:pt x="691499" y="3042329"/>
                </a:cubicBezTo>
                <a:close/>
                <a:moveTo>
                  <a:pt x="4719220" y="3036912"/>
                </a:moveTo>
                <a:cubicBezTo>
                  <a:pt x="4717395" y="3039391"/>
                  <a:pt x="4716482" y="3040630"/>
                  <a:pt x="4716140" y="3041095"/>
                </a:cubicBezTo>
                <a:cubicBezTo>
                  <a:pt x="4715114" y="3042489"/>
                  <a:pt x="4719220" y="3036912"/>
                  <a:pt x="4719220" y="3036912"/>
                </a:cubicBezTo>
                <a:close/>
                <a:moveTo>
                  <a:pt x="4699043" y="3035252"/>
                </a:moveTo>
                <a:cubicBezTo>
                  <a:pt x="4699666" y="3035427"/>
                  <a:pt x="4701318" y="3035889"/>
                  <a:pt x="4704623" y="3036813"/>
                </a:cubicBezTo>
                <a:cubicBezTo>
                  <a:pt x="4704623" y="3036813"/>
                  <a:pt x="4697184" y="3034732"/>
                  <a:pt x="4699043" y="3035252"/>
                </a:cubicBezTo>
                <a:close/>
                <a:moveTo>
                  <a:pt x="4645858" y="2996433"/>
                </a:moveTo>
                <a:lnTo>
                  <a:pt x="4651457" y="2996697"/>
                </a:lnTo>
                <a:cubicBezTo>
                  <a:pt x="4645629" y="2997390"/>
                  <a:pt x="4640652" y="2998157"/>
                  <a:pt x="4640192" y="2998028"/>
                </a:cubicBezTo>
                <a:cubicBezTo>
                  <a:pt x="4639960" y="2997963"/>
                  <a:pt x="4640857" y="2997674"/>
                  <a:pt x="4643341" y="2997042"/>
                </a:cubicBezTo>
                <a:close/>
                <a:moveTo>
                  <a:pt x="746923" y="2952647"/>
                </a:moveTo>
                <a:lnTo>
                  <a:pt x="753367" y="2956744"/>
                </a:lnTo>
                <a:lnTo>
                  <a:pt x="766998" y="2966859"/>
                </a:lnTo>
                <a:lnTo>
                  <a:pt x="801572" y="2973748"/>
                </a:lnTo>
                <a:lnTo>
                  <a:pt x="838051" y="2979447"/>
                </a:lnTo>
                <a:lnTo>
                  <a:pt x="829142" y="2973572"/>
                </a:lnTo>
                <a:lnTo>
                  <a:pt x="821285" y="2969158"/>
                </a:lnTo>
                <a:close/>
                <a:moveTo>
                  <a:pt x="485867" y="2946303"/>
                </a:moveTo>
                <a:cubicBezTo>
                  <a:pt x="485867" y="2946303"/>
                  <a:pt x="488003" y="2948983"/>
                  <a:pt x="490493" y="2952107"/>
                </a:cubicBezTo>
                <a:lnTo>
                  <a:pt x="487133" y="2953920"/>
                </a:lnTo>
                <a:lnTo>
                  <a:pt x="485896" y="2953604"/>
                </a:lnTo>
                <a:close/>
                <a:moveTo>
                  <a:pt x="420600" y="2924153"/>
                </a:moveTo>
                <a:lnTo>
                  <a:pt x="425277" y="2925156"/>
                </a:lnTo>
                <a:cubicBezTo>
                  <a:pt x="430858" y="2926168"/>
                  <a:pt x="436454" y="2926928"/>
                  <a:pt x="440680" y="2926928"/>
                </a:cubicBezTo>
                <a:lnTo>
                  <a:pt x="442076" y="2926388"/>
                </a:lnTo>
                <a:lnTo>
                  <a:pt x="451461" y="2930433"/>
                </a:lnTo>
                <a:cubicBezTo>
                  <a:pt x="444540" y="2932032"/>
                  <a:pt x="437779" y="2932077"/>
                  <a:pt x="431401" y="2930834"/>
                </a:cubicBezTo>
                <a:lnTo>
                  <a:pt x="420723" y="2926425"/>
                </a:lnTo>
                <a:close/>
                <a:moveTo>
                  <a:pt x="4291191" y="2878610"/>
                </a:moveTo>
                <a:cubicBezTo>
                  <a:pt x="4290838" y="2879103"/>
                  <a:pt x="4289895" y="2880417"/>
                  <a:pt x="4288013" y="2883046"/>
                </a:cubicBezTo>
                <a:cubicBezTo>
                  <a:pt x="4288013" y="2883046"/>
                  <a:pt x="4283907" y="2888621"/>
                  <a:pt x="4284934" y="2887228"/>
                </a:cubicBezTo>
                <a:cubicBezTo>
                  <a:pt x="4285275" y="2886763"/>
                  <a:pt x="4286189" y="2885523"/>
                  <a:pt x="4288013" y="2883046"/>
                </a:cubicBezTo>
                <a:cubicBezTo>
                  <a:pt x="4288013" y="2883046"/>
                  <a:pt x="4292251" y="2877132"/>
                  <a:pt x="4291191" y="2878610"/>
                </a:cubicBezTo>
                <a:close/>
                <a:moveTo>
                  <a:pt x="4502869" y="2812230"/>
                </a:moveTo>
                <a:cubicBezTo>
                  <a:pt x="4506140" y="2812771"/>
                  <a:pt x="4509121" y="2813913"/>
                  <a:pt x="4509293" y="2815525"/>
                </a:cubicBezTo>
                <a:cubicBezTo>
                  <a:pt x="4509293" y="2815525"/>
                  <a:pt x="4500318" y="2818193"/>
                  <a:pt x="4495709" y="2815125"/>
                </a:cubicBezTo>
                <a:cubicBezTo>
                  <a:pt x="4493885" y="2813912"/>
                  <a:pt x="4493793" y="2813060"/>
                  <a:pt x="4494688" y="2812535"/>
                </a:cubicBezTo>
                <a:cubicBezTo>
                  <a:pt x="4496032" y="2811746"/>
                  <a:pt x="4499596" y="2811688"/>
                  <a:pt x="4502869" y="2812230"/>
                </a:cubicBezTo>
                <a:close/>
                <a:moveTo>
                  <a:pt x="4444048" y="2805341"/>
                </a:moveTo>
                <a:cubicBezTo>
                  <a:pt x="4444048" y="2805341"/>
                  <a:pt x="4435806" y="2808829"/>
                  <a:pt x="4437867" y="2807957"/>
                </a:cubicBezTo>
                <a:cubicBezTo>
                  <a:pt x="4438552" y="2807666"/>
                  <a:pt x="4440383" y="2806891"/>
                  <a:pt x="4444048" y="2805341"/>
                </a:cubicBezTo>
                <a:close/>
                <a:moveTo>
                  <a:pt x="4730584" y="2789777"/>
                </a:moveTo>
                <a:lnTo>
                  <a:pt x="4740519" y="2791920"/>
                </a:lnTo>
                <a:lnTo>
                  <a:pt x="4727907" y="2790101"/>
                </a:lnTo>
                <a:close/>
                <a:moveTo>
                  <a:pt x="4419795" y="2775077"/>
                </a:moveTo>
                <a:cubicBezTo>
                  <a:pt x="4422547" y="2775414"/>
                  <a:pt x="4425409" y="2776321"/>
                  <a:pt x="4427904" y="2777981"/>
                </a:cubicBezTo>
                <a:cubicBezTo>
                  <a:pt x="4421921" y="2781976"/>
                  <a:pt x="4419234" y="2780188"/>
                  <a:pt x="4412320" y="2775589"/>
                </a:cubicBezTo>
                <a:cubicBezTo>
                  <a:pt x="4414394" y="2774973"/>
                  <a:pt x="4417041" y="2774740"/>
                  <a:pt x="4419795" y="2775077"/>
                </a:cubicBezTo>
                <a:close/>
                <a:moveTo>
                  <a:pt x="492967" y="2746478"/>
                </a:moveTo>
                <a:cubicBezTo>
                  <a:pt x="504828" y="2743858"/>
                  <a:pt x="516820" y="2745360"/>
                  <a:pt x="528954" y="2748232"/>
                </a:cubicBezTo>
                <a:lnTo>
                  <a:pt x="564478" y="2757853"/>
                </a:lnTo>
                <a:lnTo>
                  <a:pt x="544392" y="2760237"/>
                </a:lnTo>
                <a:lnTo>
                  <a:pt x="528513" y="2761473"/>
                </a:lnTo>
                <a:lnTo>
                  <a:pt x="485856" y="2764792"/>
                </a:lnTo>
                <a:cubicBezTo>
                  <a:pt x="472577" y="2765651"/>
                  <a:pt x="461759" y="2760220"/>
                  <a:pt x="453007" y="2762055"/>
                </a:cubicBezTo>
                <a:lnTo>
                  <a:pt x="420667" y="2767110"/>
                </a:lnTo>
                <a:lnTo>
                  <a:pt x="411402" y="2766321"/>
                </a:lnTo>
                <a:lnTo>
                  <a:pt x="428539" y="2761052"/>
                </a:lnTo>
                <a:lnTo>
                  <a:pt x="433064" y="2760704"/>
                </a:lnTo>
                <a:cubicBezTo>
                  <a:pt x="447600" y="2759339"/>
                  <a:pt x="463336" y="2757177"/>
                  <a:pt x="464913" y="2754133"/>
                </a:cubicBezTo>
                <a:lnTo>
                  <a:pt x="455695" y="2752700"/>
                </a:lnTo>
                <a:lnTo>
                  <a:pt x="461765" y="2750834"/>
                </a:lnTo>
                <a:lnTo>
                  <a:pt x="472753" y="2754082"/>
                </a:lnTo>
                <a:cubicBezTo>
                  <a:pt x="481902" y="2754305"/>
                  <a:pt x="484588" y="2751019"/>
                  <a:pt x="492967" y="2746478"/>
                </a:cubicBezTo>
                <a:close/>
                <a:moveTo>
                  <a:pt x="4630497" y="2740476"/>
                </a:moveTo>
                <a:cubicBezTo>
                  <a:pt x="4631927" y="2740928"/>
                  <a:pt x="4633751" y="2742143"/>
                  <a:pt x="4636246" y="2743804"/>
                </a:cubicBezTo>
                <a:cubicBezTo>
                  <a:pt x="4632567" y="2749332"/>
                  <a:pt x="4629415" y="2743246"/>
                  <a:pt x="4627111" y="2741713"/>
                </a:cubicBezTo>
                <a:cubicBezTo>
                  <a:pt x="4628032" y="2740330"/>
                  <a:pt x="4629066" y="2740024"/>
                  <a:pt x="4630497" y="2740476"/>
                </a:cubicBezTo>
                <a:close/>
                <a:moveTo>
                  <a:pt x="4621361" y="2738385"/>
                </a:moveTo>
                <a:cubicBezTo>
                  <a:pt x="4622792" y="2738838"/>
                  <a:pt x="4624615" y="2740051"/>
                  <a:pt x="4627111" y="2741713"/>
                </a:cubicBezTo>
                <a:cubicBezTo>
                  <a:pt x="4623433" y="2747240"/>
                  <a:pt x="4620279" y="2741155"/>
                  <a:pt x="4617977" y="2739621"/>
                </a:cubicBezTo>
                <a:cubicBezTo>
                  <a:pt x="4618896" y="2738238"/>
                  <a:pt x="4619932" y="2737931"/>
                  <a:pt x="4621361" y="2738385"/>
                </a:cubicBezTo>
                <a:close/>
                <a:moveTo>
                  <a:pt x="4604589" y="2735283"/>
                </a:moveTo>
                <a:cubicBezTo>
                  <a:pt x="4608245" y="2736136"/>
                  <a:pt x="4612257" y="2737809"/>
                  <a:pt x="4617977" y="2739621"/>
                </a:cubicBezTo>
                <a:cubicBezTo>
                  <a:pt x="4609691" y="2742084"/>
                  <a:pt x="4600250" y="2740454"/>
                  <a:pt x="4593336" y="2735854"/>
                </a:cubicBezTo>
                <a:cubicBezTo>
                  <a:pt x="4597634" y="2734393"/>
                  <a:pt x="4600932" y="2734428"/>
                  <a:pt x="4604589" y="2735283"/>
                </a:cubicBezTo>
                <a:close/>
                <a:moveTo>
                  <a:pt x="993190" y="2729383"/>
                </a:moveTo>
                <a:cubicBezTo>
                  <a:pt x="993190" y="2729383"/>
                  <a:pt x="995064" y="2731783"/>
                  <a:pt x="997253" y="2734582"/>
                </a:cubicBezTo>
                <a:cubicBezTo>
                  <a:pt x="993893" y="2737210"/>
                  <a:pt x="991013" y="2739460"/>
                  <a:pt x="993190" y="2729383"/>
                </a:cubicBezTo>
                <a:close/>
                <a:moveTo>
                  <a:pt x="874674" y="2711002"/>
                </a:moveTo>
                <a:lnTo>
                  <a:pt x="887517" y="2717871"/>
                </a:lnTo>
                <a:lnTo>
                  <a:pt x="901733" y="2724732"/>
                </a:lnTo>
                <a:lnTo>
                  <a:pt x="931030" y="2729237"/>
                </a:lnTo>
                <a:lnTo>
                  <a:pt x="905864" y="2736498"/>
                </a:lnTo>
                <a:cubicBezTo>
                  <a:pt x="876250" y="2741599"/>
                  <a:pt x="852338" y="2734902"/>
                  <a:pt x="839735" y="2716394"/>
                </a:cubicBezTo>
                <a:lnTo>
                  <a:pt x="845023" y="2715578"/>
                </a:lnTo>
                <a:lnTo>
                  <a:pt x="867326" y="2719441"/>
                </a:lnTo>
                <a:lnTo>
                  <a:pt x="881533" y="2721625"/>
                </a:lnTo>
                <a:lnTo>
                  <a:pt x="880841" y="2721155"/>
                </a:lnTo>
                <a:lnTo>
                  <a:pt x="864446" y="2712580"/>
                </a:lnTo>
                <a:close/>
                <a:moveTo>
                  <a:pt x="4424686" y="2709834"/>
                </a:moveTo>
                <a:cubicBezTo>
                  <a:pt x="4421179" y="2709603"/>
                  <a:pt x="4417262" y="2709520"/>
                  <a:pt x="4415620" y="2710111"/>
                </a:cubicBezTo>
                <a:cubicBezTo>
                  <a:pt x="4414527" y="2710504"/>
                  <a:pt x="4414447" y="2711200"/>
                  <a:pt x="4416176" y="2712350"/>
                </a:cubicBezTo>
                <a:cubicBezTo>
                  <a:pt x="4425774" y="2718737"/>
                  <a:pt x="4436286" y="2713768"/>
                  <a:pt x="4431294" y="2710446"/>
                </a:cubicBezTo>
                <a:cubicBezTo>
                  <a:pt x="4431294" y="2710446"/>
                  <a:pt x="4428195" y="2710066"/>
                  <a:pt x="4424686" y="2709834"/>
                </a:cubicBezTo>
                <a:close/>
                <a:moveTo>
                  <a:pt x="778687" y="2706598"/>
                </a:moveTo>
                <a:cubicBezTo>
                  <a:pt x="778687" y="2706598"/>
                  <a:pt x="784303" y="2732271"/>
                  <a:pt x="782898" y="2725853"/>
                </a:cubicBezTo>
                <a:cubicBezTo>
                  <a:pt x="782430" y="2723716"/>
                  <a:pt x="781181" y="2718010"/>
                  <a:pt x="778687" y="2706598"/>
                </a:cubicBezTo>
                <a:close/>
                <a:moveTo>
                  <a:pt x="776013" y="2701364"/>
                </a:moveTo>
                <a:lnTo>
                  <a:pt x="776014" y="2701364"/>
                </a:lnTo>
                <a:lnTo>
                  <a:pt x="778687" y="2706598"/>
                </a:lnTo>
                <a:close/>
                <a:moveTo>
                  <a:pt x="4208975" y="2699122"/>
                </a:moveTo>
                <a:cubicBezTo>
                  <a:pt x="4219736" y="2699338"/>
                  <a:pt x="4246928" y="2701014"/>
                  <a:pt x="4299487" y="2705081"/>
                </a:cubicBezTo>
                <a:cubicBezTo>
                  <a:pt x="4288591" y="2706470"/>
                  <a:pt x="4248447" y="2704352"/>
                  <a:pt x="4250287" y="2701588"/>
                </a:cubicBezTo>
                <a:cubicBezTo>
                  <a:pt x="4248447" y="2704352"/>
                  <a:pt x="4248447" y="2704352"/>
                  <a:pt x="4250749" y="2705884"/>
                </a:cubicBezTo>
                <a:cubicBezTo>
                  <a:pt x="4218752" y="2702454"/>
                  <a:pt x="4191043" y="2698762"/>
                  <a:pt x="4208975" y="2699122"/>
                </a:cubicBezTo>
                <a:close/>
                <a:moveTo>
                  <a:pt x="3626838" y="2661058"/>
                </a:moveTo>
                <a:lnTo>
                  <a:pt x="3626502" y="2663281"/>
                </a:lnTo>
                <a:lnTo>
                  <a:pt x="3627441" y="2663160"/>
                </a:lnTo>
                <a:cubicBezTo>
                  <a:pt x="3629821" y="2662699"/>
                  <a:pt x="3630837" y="2662275"/>
                  <a:pt x="3630851" y="2661909"/>
                </a:cubicBezTo>
                <a:close/>
                <a:moveTo>
                  <a:pt x="3616751" y="2660879"/>
                </a:moveTo>
                <a:lnTo>
                  <a:pt x="3612102" y="2660953"/>
                </a:lnTo>
                <a:lnTo>
                  <a:pt x="3604186" y="2662740"/>
                </a:lnTo>
                <a:lnTo>
                  <a:pt x="3603973" y="2664263"/>
                </a:lnTo>
                <a:lnTo>
                  <a:pt x="3616478" y="2663733"/>
                </a:lnTo>
                <a:lnTo>
                  <a:pt x="3616590" y="2662792"/>
                </a:lnTo>
                <a:close/>
                <a:moveTo>
                  <a:pt x="1138722" y="2660746"/>
                </a:moveTo>
                <a:cubicBezTo>
                  <a:pt x="1135446" y="2660949"/>
                  <a:pt x="1133211" y="2661362"/>
                  <a:pt x="1133231" y="2661909"/>
                </a:cubicBezTo>
                <a:cubicBezTo>
                  <a:pt x="1133245" y="2662275"/>
                  <a:pt x="1134261" y="2662700"/>
                  <a:pt x="1136641" y="2663161"/>
                </a:cubicBezTo>
                <a:lnTo>
                  <a:pt x="1137884" y="2663320"/>
                </a:lnTo>
                <a:lnTo>
                  <a:pt x="1162923" y="2664383"/>
                </a:lnTo>
                <a:lnTo>
                  <a:pt x="1162725" y="2663380"/>
                </a:lnTo>
                <a:cubicBezTo>
                  <a:pt x="1158714" y="2660882"/>
                  <a:pt x="1146090" y="2660285"/>
                  <a:pt x="1138722" y="2660746"/>
                </a:cubicBezTo>
                <a:close/>
                <a:moveTo>
                  <a:pt x="3743480" y="2658507"/>
                </a:moveTo>
                <a:cubicBezTo>
                  <a:pt x="3742327" y="2657739"/>
                  <a:pt x="3740755" y="2658854"/>
                  <a:pt x="3739759" y="2660352"/>
                </a:cubicBezTo>
                <a:lnTo>
                  <a:pt x="3739691" y="2661435"/>
                </a:lnTo>
                <a:lnTo>
                  <a:pt x="3742596" y="2661474"/>
                </a:lnTo>
                <a:lnTo>
                  <a:pt x="3743043" y="2661039"/>
                </a:lnTo>
                <a:cubicBezTo>
                  <a:pt x="3744557" y="2659389"/>
                  <a:pt x="3745551" y="2657891"/>
                  <a:pt x="3743480" y="2658507"/>
                </a:cubicBezTo>
                <a:close/>
                <a:moveTo>
                  <a:pt x="1020602" y="2658507"/>
                </a:moveTo>
                <a:cubicBezTo>
                  <a:pt x="1018531" y="2657892"/>
                  <a:pt x="1019527" y="2659388"/>
                  <a:pt x="1021042" y="2661040"/>
                </a:cubicBezTo>
                <a:lnTo>
                  <a:pt x="1021486" y="2661475"/>
                </a:lnTo>
                <a:lnTo>
                  <a:pt x="1024393" y="2661434"/>
                </a:lnTo>
                <a:lnTo>
                  <a:pt x="1024324" y="2660352"/>
                </a:lnTo>
                <a:cubicBezTo>
                  <a:pt x="1023328" y="2658855"/>
                  <a:pt x="1021755" y="2657740"/>
                  <a:pt x="1020602" y="2658507"/>
                </a:cubicBezTo>
                <a:close/>
                <a:moveTo>
                  <a:pt x="3538201" y="2657169"/>
                </a:moveTo>
                <a:cubicBezTo>
                  <a:pt x="3537117" y="2657445"/>
                  <a:pt x="3535527" y="2658380"/>
                  <a:pt x="3533262" y="2658868"/>
                </a:cubicBezTo>
                <a:lnTo>
                  <a:pt x="3517385" y="2657278"/>
                </a:lnTo>
                <a:lnTo>
                  <a:pt x="3517111" y="2661571"/>
                </a:lnTo>
                <a:lnTo>
                  <a:pt x="3533262" y="2658868"/>
                </a:lnTo>
                <a:cubicBezTo>
                  <a:pt x="3538253" y="2662190"/>
                  <a:pt x="3540094" y="2659425"/>
                  <a:pt x="3540094" y="2659425"/>
                </a:cubicBezTo>
                <a:cubicBezTo>
                  <a:pt x="3539979" y="2658352"/>
                  <a:pt x="3539776" y="2657719"/>
                  <a:pt x="3539468" y="2657389"/>
                </a:cubicBezTo>
                <a:cubicBezTo>
                  <a:pt x="3539160" y="2657059"/>
                  <a:pt x="3538743" y="2657032"/>
                  <a:pt x="3538201" y="2657169"/>
                </a:cubicBezTo>
                <a:close/>
                <a:moveTo>
                  <a:pt x="3485906" y="2655380"/>
                </a:moveTo>
                <a:lnTo>
                  <a:pt x="3482392" y="2655389"/>
                </a:lnTo>
                <a:lnTo>
                  <a:pt x="3483270" y="2658062"/>
                </a:lnTo>
                <a:cubicBezTo>
                  <a:pt x="3484310" y="2659912"/>
                  <a:pt x="3485558" y="2661518"/>
                  <a:pt x="3486551" y="2662662"/>
                </a:cubicBezTo>
                <a:lnTo>
                  <a:pt x="3487630" y="2663803"/>
                </a:lnTo>
                <a:lnTo>
                  <a:pt x="3488121" y="2663888"/>
                </a:lnTo>
                <a:close/>
                <a:moveTo>
                  <a:pt x="1265946" y="2655352"/>
                </a:moveTo>
                <a:cubicBezTo>
                  <a:pt x="1253273" y="2655560"/>
                  <a:pt x="1241069" y="2656369"/>
                  <a:pt x="1230820" y="2658869"/>
                </a:cubicBezTo>
                <a:cubicBezTo>
                  <a:pt x="1228556" y="2658381"/>
                  <a:pt x="1226965" y="2657445"/>
                  <a:pt x="1225882" y="2657170"/>
                </a:cubicBezTo>
                <a:cubicBezTo>
                  <a:pt x="1225339" y="2657032"/>
                  <a:pt x="1224924" y="2657059"/>
                  <a:pt x="1224615" y="2657389"/>
                </a:cubicBezTo>
                <a:cubicBezTo>
                  <a:pt x="1224306" y="2657719"/>
                  <a:pt x="1224105" y="2658352"/>
                  <a:pt x="1223989" y="2659426"/>
                </a:cubicBezTo>
                <a:cubicBezTo>
                  <a:pt x="1223989" y="2659426"/>
                  <a:pt x="1225828" y="2662190"/>
                  <a:pt x="1230820" y="2658869"/>
                </a:cubicBezTo>
                <a:cubicBezTo>
                  <a:pt x="1241717" y="2660258"/>
                  <a:pt x="1254532" y="2663695"/>
                  <a:pt x="1272261" y="2664526"/>
                </a:cubicBezTo>
                <a:cubicBezTo>
                  <a:pt x="1280552" y="2662001"/>
                  <a:pt x="1311334" y="2660959"/>
                  <a:pt x="1313355" y="2658492"/>
                </a:cubicBezTo>
                <a:cubicBezTo>
                  <a:pt x="1314028" y="2657671"/>
                  <a:pt x="1311507" y="2656690"/>
                  <a:pt x="1303890" y="2655444"/>
                </a:cubicBezTo>
                <a:cubicBezTo>
                  <a:pt x="1291763" y="2655536"/>
                  <a:pt x="1278620" y="2655143"/>
                  <a:pt x="1265946" y="2655352"/>
                </a:cubicBezTo>
                <a:close/>
                <a:moveTo>
                  <a:pt x="3892560" y="2653350"/>
                </a:moveTo>
                <a:cubicBezTo>
                  <a:pt x="3892560" y="2653350"/>
                  <a:pt x="3891504" y="2654829"/>
                  <a:pt x="3890575" y="2656123"/>
                </a:cubicBezTo>
                <a:lnTo>
                  <a:pt x="3890430" y="2656331"/>
                </a:lnTo>
                <a:lnTo>
                  <a:pt x="3889384" y="2657786"/>
                </a:lnTo>
                <a:cubicBezTo>
                  <a:pt x="3889120" y="2658155"/>
                  <a:pt x="3889187" y="2658063"/>
                  <a:pt x="3889436" y="2657717"/>
                </a:cubicBezTo>
                <a:lnTo>
                  <a:pt x="3890430" y="2656331"/>
                </a:lnTo>
                <a:close/>
                <a:moveTo>
                  <a:pt x="3483414" y="2645797"/>
                </a:moveTo>
                <a:lnTo>
                  <a:pt x="3482489" y="2648481"/>
                </a:lnTo>
                <a:lnTo>
                  <a:pt x="3484109" y="2648466"/>
                </a:lnTo>
                <a:close/>
                <a:moveTo>
                  <a:pt x="3629296" y="2644836"/>
                </a:moveTo>
                <a:lnTo>
                  <a:pt x="3627999" y="2653416"/>
                </a:lnTo>
                <a:lnTo>
                  <a:pt x="3629435" y="2653489"/>
                </a:lnTo>
                <a:cubicBezTo>
                  <a:pt x="3642049" y="2653159"/>
                  <a:pt x="3655059" y="2651512"/>
                  <a:pt x="3658282" y="2651666"/>
                </a:cubicBezTo>
                <a:cubicBezTo>
                  <a:pt x="3685145" y="2652922"/>
                  <a:pt x="3697049" y="2660844"/>
                  <a:pt x="3714311" y="2655714"/>
                </a:cubicBezTo>
                <a:cubicBezTo>
                  <a:pt x="3700649" y="2652937"/>
                  <a:pt x="3684795" y="2649700"/>
                  <a:pt x="3667966" y="2647307"/>
                </a:cubicBezTo>
                <a:close/>
                <a:moveTo>
                  <a:pt x="1148329" y="2643971"/>
                </a:moveTo>
                <a:cubicBezTo>
                  <a:pt x="1113179" y="2642766"/>
                  <a:pt x="1077098" y="2650158"/>
                  <a:pt x="1049771" y="2655716"/>
                </a:cubicBezTo>
                <a:cubicBezTo>
                  <a:pt x="1067034" y="2660843"/>
                  <a:pt x="1078937" y="2652923"/>
                  <a:pt x="1105802" y="2651665"/>
                </a:cubicBezTo>
                <a:cubicBezTo>
                  <a:pt x="1112249" y="2651361"/>
                  <a:pt x="1157832" y="2658251"/>
                  <a:pt x="1161143" y="2647406"/>
                </a:cubicBezTo>
                <a:cubicBezTo>
                  <a:pt x="1159303" y="2644644"/>
                  <a:pt x="1148329" y="2643971"/>
                  <a:pt x="1148329" y="2643971"/>
                </a:cubicBezTo>
                <a:close/>
                <a:moveTo>
                  <a:pt x="3615755" y="2643970"/>
                </a:moveTo>
                <a:cubicBezTo>
                  <a:pt x="3615755" y="2643970"/>
                  <a:pt x="3613012" y="2644138"/>
                  <a:pt x="3610037" y="2644652"/>
                </a:cubicBezTo>
                <a:lnTo>
                  <a:pt x="3606526" y="2646015"/>
                </a:lnTo>
                <a:lnTo>
                  <a:pt x="3605888" y="2650567"/>
                </a:lnTo>
                <a:lnTo>
                  <a:pt x="3606004" y="2650691"/>
                </a:lnTo>
                <a:cubicBezTo>
                  <a:pt x="3607579" y="2651540"/>
                  <a:pt x="3609657" y="2652162"/>
                  <a:pt x="3612077" y="2652604"/>
                </a:cubicBezTo>
                <a:lnTo>
                  <a:pt x="3617420" y="2652876"/>
                </a:lnTo>
                <a:lnTo>
                  <a:pt x="3618149" y="2644123"/>
                </a:lnTo>
                <a:close/>
                <a:moveTo>
                  <a:pt x="1183036" y="2641790"/>
                </a:moveTo>
                <a:cubicBezTo>
                  <a:pt x="1179313" y="2641661"/>
                  <a:pt x="1175676" y="2641745"/>
                  <a:pt x="1172704" y="2642041"/>
                </a:cubicBezTo>
                <a:cubicBezTo>
                  <a:pt x="1170722" y="2642237"/>
                  <a:pt x="1169037" y="2642528"/>
                  <a:pt x="1167820" y="2642912"/>
                </a:cubicBezTo>
                <a:cubicBezTo>
                  <a:pt x="1166604" y="2643295"/>
                  <a:pt x="1165857" y="2643772"/>
                  <a:pt x="1165751" y="2644340"/>
                </a:cubicBezTo>
                <a:cubicBezTo>
                  <a:pt x="1165593" y="2649098"/>
                  <a:pt x="1200743" y="2650303"/>
                  <a:pt x="1203047" y="2648769"/>
                </a:cubicBezTo>
                <a:cubicBezTo>
                  <a:pt x="1206117" y="2644483"/>
                  <a:pt x="1194200" y="2642176"/>
                  <a:pt x="1183036" y="2641790"/>
                </a:cubicBezTo>
                <a:close/>
                <a:moveTo>
                  <a:pt x="3518554" y="2639024"/>
                </a:moveTo>
                <a:lnTo>
                  <a:pt x="3518035" y="2647117"/>
                </a:lnTo>
                <a:lnTo>
                  <a:pt x="3518869" y="2647067"/>
                </a:lnTo>
                <a:cubicBezTo>
                  <a:pt x="3527400" y="2646889"/>
                  <a:pt x="3539953" y="2646808"/>
                  <a:pt x="3546760" y="2645480"/>
                </a:cubicBezTo>
                <a:lnTo>
                  <a:pt x="3549471" y="2644603"/>
                </a:lnTo>
                <a:lnTo>
                  <a:pt x="3549653" y="2641786"/>
                </a:lnTo>
                <a:lnTo>
                  <a:pt x="3547955" y="2641221"/>
                </a:lnTo>
                <a:cubicBezTo>
                  <a:pt x="3543723" y="2640501"/>
                  <a:pt x="3536031" y="2639750"/>
                  <a:pt x="3526986" y="2639220"/>
                </a:cubicBezTo>
                <a:close/>
                <a:moveTo>
                  <a:pt x="1266198" y="2638541"/>
                </a:moveTo>
                <a:cubicBezTo>
                  <a:pt x="1246888" y="2638221"/>
                  <a:pt x="1224594" y="2639780"/>
                  <a:pt x="1216127" y="2641221"/>
                </a:cubicBezTo>
                <a:cubicBezTo>
                  <a:pt x="1213707" y="2641633"/>
                  <a:pt x="1212416" y="2642035"/>
                  <a:pt x="1212647" y="2642381"/>
                </a:cubicBezTo>
                <a:cubicBezTo>
                  <a:pt x="1209879" y="2648211"/>
                  <a:pt x="1249637" y="2646348"/>
                  <a:pt x="1253780" y="2647579"/>
                </a:cubicBezTo>
                <a:cubicBezTo>
                  <a:pt x="1267364" y="2647180"/>
                  <a:pt x="1293380" y="2650473"/>
                  <a:pt x="1298373" y="2647151"/>
                </a:cubicBezTo>
                <a:cubicBezTo>
                  <a:pt x="1301836" y="2641065"/>
                  <a:pt x="1285509" y="2638863"/>
                  <a:pt x="1266198" y="2638541"/>
                </a:cubicBezTo>
                <a:close/>
                <a:moveTo>
                  <a:pt x="845183" y="2637389"/>
                </a:moveTo>
                <a:lnTo>
                  <a:pt x="852601" y="2638011"/>
                </a:lnTo>
                <a:lnTo>
                  <a:pt x="850942" y="2639606"/>
                </a:lnTo>
                <a:close/>
                <a:moveTo>
                  <a:pt x="853669" y="2636985"/>
                </a:moveTo>
                <a:cubicBezTo>
                  <a:pt x="854379" y="2636827"/>
                  <a:pt x="855131" y="2637335"/>
                  <a:pt x="856635" y="2638348"/>
                </a:cubicBezTo>
                <a:lnTo>
                  <a:pt x="852601" y="2638011"/>
                </a:lnTo>
                <a:close/>
                <a:moveTo>
                  <a:pt x="4188126" y="2552146"/>
                </a:moveTo>
                <a:cubicBezTo>
                  <a:pt x="4191365" y="2551931"/>
                  <a:pt x="4193357" y="2552441"/>
                  <a:pt x="4194126" y="2553265"/>
                </a:cubicBezTo>
                <a:cubicBezTo>
                  <a:pt x="4196430" y="2555730"/>
                  <a:pt x="4187709" y="2560996"/>
                  <a:pt x="4168489" y="2557860"/>
                </a:cubicBezTo>
                <a:cubicBezTo>
                  <a:pt x="4177279" y="2554009"/>
                  <a:pt x="4183808" y="2552432"/>
                  <a:pt x="4188126" y="2552146"/>
                </a:cubicBezTo>
                <a:close/>
                <a:moveTo>
                  <a:pt x="4013978" y="2518610"/>
                </a:moveTo>
                <a:cubicBezTo>
                  <a:pt x="4012119" y="2518091"/>
                  <a:pt x="4019556" y="2520172"/>
                  <a:pt x="4019556" y="2520172"/>
                </a:cubicBezTo>
                <a:cubicBezTo>
                  <a:pt x="4016251" y="2519247"/>
                  <a:pt x="4014600" y="2518786"/>
                  <a:pt x="4013978" y="2518610"/>
                </a:cubicBezTo>
                <a:close/>
                <a:moveTo>
                  <a:pt x="709281" y="2476166"/>
                </a:moveTo>
                <a:cubicBezTo>
                  <a:pt x="713884" y="2476720"/>
                  <a:pt x="720616" y="2478711"/>
                  <a:pt x="728491" y="2480729"/>
                </a:cubicBezTo>
                <a:lnTo>
                  <a:pt x="738826" y="2482604"/>
                </a:lnTo>
                <a:lnTo>
                  <a:pt x="705267" y="2486648"/>
                </a:lnTo>
                <a:lnTo>
                  <a:pt x="704636" y="2486219"/>
                </a:lnTo>
                <a:lnTo>
                  <a:pt x="694404" y="2482326"/>
                </a:lnTo>
                <a:lnTo>
                  <a:pt x="700303" y="2480728"/>
                </a:lnTo>
                <a:lnTo>
                  <a:pt x="701470" y="2480135"/>
                </a:lnTo>
                <a:lnTo>
                  <a:pt x="711163" y="2480355"/>
                </a:lnTo>
                <a:lnTo>
                  <a:pt x="703723" y="2478991"/>
                </a:lnTo>
                <a:close/>
                <a:moveTo>
                  <a:pt x="603629" y="2463806"/>
                </a:moveTo>
                <a:lnTo>
                  <a:pt x="610861" y="2466099"/>
                </a:lnTo>
                <a:lnTo>
                  <a:pt x="607360" y="2465791"/>
                </a:lnTo>
                <a:close/>
                <a:moveTo>
                  <a:pt x="1002440" y="2450237"/>
                </a:moveTo>
                <a:lnTo>
                  <a:pt x="1014987" y="2456510"/>
                </a:lnTo>
                <a:cubicBezTo>
                  <a:pt x="1014987" y="2456510"/>
                  <a:pt x="1021079" y="2454287"/>
                  <a:pt x="1019555" y="2454842"/>
                </a:cubicBezTo>
                <a:cubicBezTo>
                  <a:pt x="1019049" y="2455028"/>
                  <a:pt x="1017695" y="2455522"/>
                  <a:pt x="1014987" y="2456510"/>
                </a:cubicBezTo>
                <a:lnTo>
                  <a:pt x="1005346" y="2450824"/>
                </a:lnTo>
                <a:close/>
                <a:moveTo>
                  <a:pt x="534655" y="2446181"/>
                </a:moveTo>
                <a:lnTo>
                  <a:pt x="551194" y="2448513"/>
                </a:lnTo>
                <a:lnTo>
                  <a:pt x="573615" y="2458883"/>
                </a:lnTo>
                <a:lnTo>
                  <a:pt x="571914" y="2458777"/>
                </a:lnTo>
                <a:cubicBezTo>
                  <a:pt x="562253" y="2458139"/>
                  <a:pt x="523732" y="2455114"/>
                  <a:pt x="525801" y="2447590"/>
                </a:cubicBezTo>
                <a:cubicBezTo>
                  <a:pt x="525706" y="2446041"/>
                  <a:pt x="529416" y="2445783"/>
                  <a:pt x="534655" y="2446181"/>
                </a:cubicBezTo>
                <a:close/>
                <a:moveTo>
                  <a:pt x="775802" y="2436765"/>
                </a:moveTo>
                <a:lnTo>
                  <a:pt x="779227" y="2436853"/>
                </a:lnTo>
                <a:lnTo>
                  <a:pt x="778814" y="2437751"/>
                </a:lnTo>
                <a:cubicBezTo>
                  <a:pt x="777853" y="2438389"/>
                  <a:pt x="776722" y="2438146"/>
                  <a:pt x="775802" y="2436765"/>
                </a:cubicBezTo>
                <a:close/>
                <a:moveTo>
                  <a:pt x="3988281" y="2436764"/>
                </a:moveTo>
                <a:cubicBezTo>
                  <a:pt x="3987360" y="2438145"/>
                  <a:pt x="3986230" y="2438389"/>
                  <a:pt x="3985268" y="2437750"/>
                </a:cubicBezTo>
                <a:lnTo>
                  <a:pt x="3984856" y="2436852"/>
                </a:lnTo>
                <a:close/>
                <a:moveTo>
                  <a:pt x="737490" y="2432227"/>
                </a:moveTo>
                <a:lnTo>
                  <a:pt x="732058" y="2432638"/>
                </a:lnTo>
                <a:cubicBezTo>
                  <a:pt x="734783" y="2432986"/>
                  <a:pt x="739334" y="2433115"/>
                  <a:pt x="744601" y="2433068"/>
                </a:cubicBezTo>
                <a:lnTo>
                  <a:pt x="757470" y="2432595"/>
                </a:lnTo>
                <a:close/>
                <a:moveTo>
                  <a:pt x="4026593" y="2432227"/>
                </a:moveTo>
                <a:lnTo>
                  <a:pt x="4006612" y="2432595"/>
                </a:lnTo>
                <a:lnTo>
                  <a:pt x="4019483" y="2433067"/>
                </a:lnTo>
                <a:cubicBezTo>
                  <a:pt x="4024748" y="2433114"/>
                  <a:pt x="4029300" y="2432985"/>
                  <a:pt x="4032023" y="2432638"/>
                </a:cubicBezTo>
                <a:close/>
                <a:moveTo>
                  <a:pt x="4308706" y="2428381"/>
                </a:moveTo>
                <a:cubicBezTo>
                  <a:pt x="4308706" y="2428381"/>
                  <a:pt x="4304599" y="2433957"/>
                  <a:pt x="4305625" y="2432564"/>
                </a:cubicBezTo>
                <a:cubicBezTo>
                  <a:pt x="4305968" y="2432099"/>
                  <a:pt x="4306882" y="2430860"/>
                  <a:pt x="4308706" y="2428381"/>
                </a:cubicBezTo>
                <a:close/>
                <a:moveTo>
                  <a:pt x="4288532" y="2426722"/>
                </a:moveTo>
                <a:cubicBezTo>
                  <a:pt x="4289151" y="2426895"/>
                  <a:pt x="4290803" y="2427356"/>
                  <a:pt x="4294108" y="2428282"/>
                </a:cubicBezTo>
                <a:cubicBezTo>
                  <a:pt x="4294108" y="2428282"/>
                  <a:pt x="4286673" y="2426201"/>
                  <a:pt x="4288532" y="2426722"/>
                </a:cubicBezTo>
                <a:close/>
                <a:moveTo>
                  <a:pt x="750975" y="2392835"/>
                </a:moveTo>
                <a:cubicBezTo>
                  <a:pt x="749857" y="2393074"/>
                  <a:pt x="749658" y="2393995"/>
                  <a:pt x="751144" y="2395895"/>
                </a:cubicBezTo>
                <a:cubicBezTo>
                  <a:pt x="754895" y="2400696"/>
                  <a:pt x="765200" y="2401021"/>
                  <a:pt x="765200" y="2401021"/>
                </a:cubicBezTo>
                <a:cubicBezTo>
                  <a:pt x="765578" y="2399278"/>
                  <a:pt x="762860" y="2397052"/>
                  <a:pt x="759627" y="2395351"/>
                </a:cubicBezTo>
                <a:cubicBezTo>
                  <a:pt x="756397" y="2393651"/>
                  <a:pt x="752653" y="2392476"/>
                  <a:pt x="750975" y="2392835"/>
                </a:cubicBezTo>
                <a:close/>
                <a:moveTo>
                  <a:pt x="4235346" y="2387901"/>
                </a:moveTo>
                <a:lnTo>
                  <a:pt x="4240945" y="2388166"/>
                </a:lnTo>
                <a:cubicBezTo>
                  <a:pt x="4235118" y="2388860"/>
                  <a:pt x="4230140" y="2389625"/>
                  <a:pt x="4229676" y="2389496"/>
                </a:cubicBezTo>
                <a:cubicBezTo>
                  <a:pt x="4229446" y="2389432"/>
                  <a:pt x="4230343" y="2389143"/>
                  <a:pt x="4232826" y="2388509"/>
                </a:cubicBezTo>
                <a:close/>
                <a:moveTo>
                  <a:pt x="1013699" y="2334660"/>
                </a:moveTo>
                <a:lnTo>
                  <a:pt x="1020141" y="2338755"/>
                </a:lnTo>
                <a:lnTo>
                  <a:pt x="1033773" y="2348871"/>
                </a:lnTo>
                <a:lnTo>
                  <a:pt x="1068347" y="2355760"/>
                </a:lnTo>
                <a:lnTo>
                  <a:pt x="1104827" y="2361459"/>
                </a:lnTo>
                <a:lnTo>
                  <a:pt x="1095917" y="2355584"/>
                </a:lnTo>
                <a:lnTo>
                  <a:pt x="1088061" y="2351170"/>
                </a:lnTo>
                <a:close/>
                <a:moveTo>
                  <a:pt x="583042" y="2310697"/>
                </a:moveTo>
                <a:lnTo>
                  <a:pt x="596354" y="2317861"/>
                </a:lnTo>
                <a:lnTo>
                  <a:pt x="664724" y="2349209"/>
                </a:lnTo>
                <a:lnTo>
                  <a:pt x="644886" y="2346436"/>
                </a:lnTo>
                <a:lnTo>
                  <a:pt x="629814" y="2340689"/>
                </a:lnTo>
                <a:cubicBezTo>
                  <a:pt x="608517" y="2334400"/>
                  <a:pt x="618334" y="2335709"/>
                  <a:pt x="633768" y="2337516"/>
                </a:cubicBezTo>
                <a:lnTo>
                  <a:pt x="633968" y="2337534"/>
                </a:lnTo>
                <a:lnTo>
                  <a:pt x="631447" y="2336152"/>
                </a:lnTo>
                <a:lnTo>
                  <a:pt x="582585" y="2311577"/>
                </a:lnTo>
                <a:close/>
                <a:moveTo>
                  <a:pt x="3927859" y="2309148"/>
                </a:moveTo>
                <a:lnTo>
                  <a:pt x="3912932" y="2311869"/>
                </a:lnTo>
                <a:cubicBezTo>
                  <a:pt x="3908302" y="2313023"/>
                  <a:pt x="3905177" y="2314307"/>
                  <a:pt x="3905703" y="2315617"/>
                </a:cubicBezTo>
                <a:cubicBezTo>
                  <a:pt x="3906071" y="2322694"/>
                  <a:pt x="3940147" y="2314284"/>
                  <a:pt x="3948660" y="2312072"/>
                </a:cubicBezTo>
                <a:lnTo>
                  <a:pt x="3950154" y="2311676"/>
                </a:lnTo>
                <a:close/>
                <a:moveTo>
                  <a:pt x="4044269" y="2303686"/>
                </a:moveTo>
                <a:lnTo>
                  <a:pt x="4033813" y="2305341"/>
                </a:lnTo>
                <a:cubicBezTo>
                  <a:pt x="4024454" y="2306375"/>
                  <a:pt x="4013708" y="2306815"/>
                  <a:pt x="4002514" y="2307004"/>
                </a:cubicBezTo>
                <a:lnTo>
                  <a:pt x="3977439" y="2307335"/>
                </a:lnTo>
                <a:lnTo>
                  <a:pt x="3989461" y="2309385"/>
                </a:lnTo>
                <a:lnTo>
                  <a:pt x="4022702" y="2306841"/>
                </a:lnTo>
                <a:lnTo>
                  <a:pt x="4050313" y="2304650"/>
                </a:lnTo>
                <a:close/>
                <a:moveTo>
                  <a:pt x="603938" y="2301627"/>
                </a:moveTo>
                <a:lnTo>
                  <a:pt x="604954" y="2301770"/>
                </a:lnTo>
                <a:lnTo>
                  <a:pt x="611090" y="2303118"/>
                </a:lnTo>
                <a:lnTo>
                  <a:pt x="637698" y="2308096"/>
                </a:lnTo>
                <a:lnTo>
                  <a:pt x="651068" y="2315227"/>
                </a:lnTo>
                <a:cubicBezTo>
                  <a:pt x="659610" y="2319324"/>
                  <a:pt x="668430" y="2322944"/>
                  <a:pt x="677716" y="2325677"/>
                </a:cubicBezTo>
                <a:cubicBezTo>
                  <a:pt x="683345" y="2332878"/>
                  <a:pt x="685534" y="2335679"/>
                  <a:pt x="693170" y="2333579"/>
                </a:cubicBezTo>
                <a:cubicBezTo>
                  <a:pt x="691137" y="2330977"/>
                  <a:pt x="688463" y="2329040"/>
                  <a:pt x="685702" y="2327733"/>
                </a:cubicBezTo>
                <a:cubicBezTo>
                  <a:pt x="682943" y="2326427"/>
                  <a:pt x="680095" y="2325752"/>
                  <a:pt x="677716" y="2325677"/>
                </a:cubicBezTo>
                <a:cubicBezTo>
                  <a:pt x="672248" y="2321895"/>
                  <a:pt x="667299" y="2318713"/>
                  <a:pt x="662649" y="2315872"/>
                </a:cubicBezTo>
                <a:lnTo>
                  <a:pt x="653880" y="2310731"/>
                </a:lnTo>
                <a:lnTo>
                  <a:pt x="658169" y="2311390"/>
                </a:lnTo>
                <a:lnTo>
                  <a:pt x="671096" y="2312838"/>
                </a:lnTo>
                <a:lnTo>
                  <a:pt x="699862" y="2328167"/>
                </a:lnTo>
                <a:cubicBezTo>
                  <a:pt x="748047" y="2353285"/>
                  <a:pt x="788357" y="2372776"/>
                  <a:pt x="848430" y="2403646"/>
                </a:cubicBezTo>
                <a:cubicBezTo>
                  <a:pt x="848430" y="2403646"/>
                  <a:pt x="848998" y="2404079"/>
                  <a:pt x="850002" y="2404813"/>
                </a:cubicBezTo>
                <a:lnTo>
                  <a:pt x="850424" y="2405113"/>
                </a:lnTo>
                <a:lnTo>
                  <a:pt x="842335" y="2402721"/>
                </a:lnTo>
                <a:cubicBezTo>
                  <a:pt x="817454" y="2397173"/>
                  <a:pt x="784229" y="2393406"/>
                  <a:pt x="773191" y="2389786"/>
                </a:cubicBezTo>
                <a:lnTo>
                  <a:pt x="745058" y="2381113"/>
                </a:lnTo>
                <a:lnTo>
                  <a:pt x="746681" y="2380617"/>
                </a:lnTo>
                <a:lnTo>
                  <a:pt x="774115" y="2375097"/>
                </a:lnTo>
                <a:lnTo>
                  <a:pt x="771987" y="2373314"/>
                </a:lnTo>
                <a:cubicBezTo>
                  <a:pt x="769871" y="2371725"/>
                  <a:pt x="767967" y="2370474"/>
                  <a:pt x="766697" y="2369832"/>
                </a:cubicBezTo>
                <a:cubicBezTo>
                  <a:pt x="758974" y="2368008"/>
                  <a:pt x="691256" y="2362379"/>
                  <a:pt x="735049" y="2362082"/>
                </a:cubicBezTo>
                <a:cubicBezTo>
                  <a:pt x="781716" y="2361645"/>
                  <a:pt x="695151" y="2352655"/>
                  <a:pt x="683726" y="2351866"/>
                </a:cubicBezTo>
                <a:lnTo>
                  <a:pt x="667884" y="2349651"/>
                </a:lnTo>
                <a:lnTo>
                  <a:pt x="643650" y="2335633"/>
                </a:lnTo>
                <a:lnTo>
                  <a:pt x="650393" y="2339026"/>
                </a:lnTo>
                <a:lnTo>
                  <a:pt x="657949" y="2339713"/>
                </a:lnTo>
                <a:cubicBezTo>
                  <a:pt x="665291" y="2339977"/>
                  <a:pt x="670851" y="2339479"/>
                  <a:pt x="671441" y="2337329"/>
                </a:cubicBezTo>
                <a:cubicBezTo>
                  <a:pt x="675078" y="2332881"/>
                  <a:pt x="624234" y="2318906"/>
                  <a:pt x="597328" y="2309087"/>
                </a:cubicBezTo>
                <a:lnTo>
                  <a:pt x="589018" y="2305614"/>
                </a:lnTo>
                <a:lnTo>
                  <a:pt x="587109" y="2304610"/>
                </a:lnTo>
                <a:close/>
                <a:moveTo>
                  <a:pt x="888549" y="2277187"/>
                </a:moveTo>
                <a:lnTo>
                  <a:pt x="889614" y="2278632"/>
                </a:lnTo>
                <a:cubicBezTo>
                  <a:pt x="889855" y="2278958"/>
                  <a:pt x="889919" y="2279045"/>
                  <a:pt x="889662" y="2278697"/>
                </a:cubicBezTo>
                <a:lnTo>
                  <a:pt x="888550" y="2277187"/>
                </a:lnTo>
                <a:close/>
                <a:moveTo>
                  <a:pt x="3875534" y="2277186"/>
                </a:moveTo>
                <a:lnTo>
                  <a:pt x="3874419" y="2278697"/>
                </a:lnTo>
                <a:cubicBezTo>
                  <a:pt x="3874165" y="2279045"/>
                  <a:pt x="3874227" y="2278957"/>
                  <a:pt x="3874468" y="2278632"/>
                </a:cubicBezTo>
                <a:lnTo>
                  <a:pt x="3875535" y="2277187"/>
                </a:lnTo>
                <a:close/>
                <a:moveTo>
                  <a:pt x="800875" y="2275578"/>
                </a:moveTo>
                <a:lnTo>
                  <a:pt x="842477" y="2296103"/>
                </a:lnTo>
                <a:lnTo>
                  <a:pt x="872218" y="2313830"/>
                </a:lnTo>
                <a:lnTo>
                  <a:pt x="961074" y="2334385"/>
                </a:lnTo>
                <a:lnTo>
                  <a:pt x="974788" y="2337118"/>
                </a:lnTo>
                <a:lnTo>
                  <a:pt x="967245" y="2332402"/>
                </a:lnTo>
                <a:cubicBezTo>
                  <a:pt x="955787" y="2325408"/>
                  <a:pt x="949686" y="2321436"/>
                  <a:pt x="947291" y="2319421"/>
                </a:cubicBezTo>
                <a:lnTo>
                  <a:pt x="948232" y="2318909"/>
                </a:lnTo>
                <a:lnTo>
                  <a:pt x="905283" y="2308346"/>
                </a:lnTo>
                <a:cubicBezTo>
                  <a:pt x="875666" y="2299632"/>
                  <a:pt x="847430" y="2289939"/>
                  <a:pt x="819867" y="2279425"/>
                </a:cubicBezTo>
                <a:close/>
                <a:moveTo>
                  <a:pt x="766139" y="2275303"/>
                </a:moveTo>
                <a:cubicBezTo>
                  <a:pt x="765646" y="2275509"/>
                  <a:pt x="764332" y="2276053"/>
                  <a:pt x="761701" y="2277140"/>
                </a:cubicBezTo>
                <a:cubicBezTo>
                  <a:pt x="761701" y="2277140"/>
                  <a:pt x="767619" y="2274692"/>
                  <a:pt x="766139" y="2275303"/>
                </a:cubicBezTo>
                <a:close/>
                <a:moveTo>
                  <a:pt x="779068" y="2248364"/>
                </a:moveTo>
                <a:cubicBezTo>
                  <a:pt x="779068" y="2248364"/>
                  <a:pt x="781205" y="2251042"/>
                  <a:pt x="783695" y="2254166"/>
                </a:cubicBezTo>
                <a:cubicBezTo>
                  <a:pt x="779945" y="2257157"/>
                  <a:pt x="776731" y="2259720"/>
                  <a:pt x="779068" y="2248364"/>
                </a:cubicBezTo>
                <a:close/>
                <a:moveTo>
                  <a:pt x="738291" y="2229746"/>
                </a:moveTo>
                <a:lnTo>
                  <a:pt x="744661" y="2232491"/>
                </a:lnTo>
                <a:lnTo>
                  <a:pt x="737419" y="2232636"/>
                </a:lnTo>
                <a:lnTo>
                  <a:pt x="734462" y="2232430"/>
                </a:lnTo>
                <a:close/>
                <a:moveTo>
                  <a:pt x="723944" y="2223563"/>
                </a:moveTo>
                <a:lnTo>
                  <a:pt x="726627" y="2224719"/>
                </a:lnTo>
                <a:lnTo>
                  <a:pt x="725381" y="2224843"/>
                </a:lnTo>
                <a:cubicBezTo>
                  <a:pt x="717422" y="2225528"/>
                  <a:pt x="712469" y="2225637"/>
                  <a:pt x="709799" y="2225339"/>
                </a:cubicBezTo>
                <a:lnTo>
                  <a:pt x="709688" y="2225225"/>
                </a:lnTo>
                <a:close/>
                <a:moveTo>
                  <a:pt x="820321" y="2211726"/>
                </a:moveTo>
                <a:cubicBezTo>
                  <a:pt x="820321" y="2211726"/>
                  <a:pt x="822197" y="2214126"/>
                  <a:pt x="824386" y="2216926"/>
                </a:cubicBezTo>
                <a:cubicBezTo>
                  <a:pt x="821026" y="2219552"/>
                  <a:pt x="818146" y="2221803"/>
                  <a:pt x="820321" y="2211726"/>
                </a:cubicBezTo>
                <a:close/>
                <a:moveTo>
                  <a:pt x="4092355" y="2203698"/>
                </a:moveTo>
                <a:cubicBezTo>
                  <a:pt x="4095628" y="2204240"/>
                  <a:pt x="4098607" y="2205382"/>
                  <a:pt x="4098781" y="2206993"/>
                </a:cubicBezTo>
                <a:cubicBezTo>
                  <a:pt x="4098781" y="2206993"/>
                  <a:pt x="4089803" y="2209660"/>
                  <a:pt x="4085197" y="2206595"/>
                </a:cubicBezTo>
                <a:cubicBezTo>
                  <a:pt x="4083373" y="2205381"/>
                  <a:pt x="4083281" y="2204532"/>
                  <a:pt x="4084177" y="2204005"/>
                </a:cubicBezTo>
                <a:cubicBezTo>
                  <a:pt x="4085521" y="2203216"/>
                  <a:pt x="4089083" y="2203157"/>
                  <a:pt x="4092355" y="2203698"/>
                </a:cubicBezTo>
                <a:close/>
                <a:moveTo>
                  <a:pt x="4033534" y="2196810"/>
                </a:moveTo>
                <a:cubicBezTo>
                  <a:pt x="4033534" y="2196810"/>
                  <a:pt x="4025294" y="2200298"/>
                  <a:pt x="4027352" y="2199426"/>
                </a:cubicBezTo>
                <a:cubicBezTo>
                  <a:pt x="4028037" y="2199135"/>
                  <a:pt x="4029871" y="2198361"/>
                  <a:pt x="4033534" y="2196810"/>
                </a:cubicBezTo>
                <a:close/>
                <a:moveTo>
                  <a:pt x="696260" y="2195759"/>
                </a:moveTo>
                <a:lnTo>
                  <a:pt x="706738" y="2195982"/>
                </a:lnTo>
                <a:lnTo>
                  <a:pt x="708928" y="2197153"/>
                </a:lnTo>
                <a:lnTo>
                  <a:pt x="699088" y="2198611"/>
                </a:lnTo>
                <a:lnTo>
                  <a:pt x="697103" y="2197519"/>
                </a:lnTo>
                <a:lnTo>
                  <a:pt x="698547" y="2197639"/>
                </a:lnTo>
                <a:close/>
                <a:moveTo>
                  <a:pt x="783297" y="2194405"/>
                </a:moveTo>
                <a:lnTo>
                  <a:pt x="789869" y="2197314"/>
                </a:lnTo>
                <a:cubicBezTo>
                  <a:pt x="783702" y="2198676"/>
                  <a:pt x="777690" y="2198658"/>
                  <a:pt x="772029" y="2197496"/>
                </a:cubicBezTo>
                <a:lnTo>
                  <a:pt x="766743" y="2195252"/>
                </a:lnTo>
                <a:lnTo>
                  <a:pt x="767606" y="2195094"/>
                </a:lnTo>
                <a:close/>
                <a:moveTo>
                  <a:pt x="643491" y="2192958"/>
                </a:moveTo>
                <a:lnTo>
                  <a:pt x="686716" y="2200444"/>
                </a:lnTo>
                <a:lnTo>
                  <a:pt x="674000" y="2202327"/>
                </a:lnTo>
                <a:lnTo>
                  <a:pt x="646283" y="2197244"/>
                </a:lnTo>
                <a:lnTo>
                  <a:pt x="650904" y="2196943"/>
                </a:lnTo>
                <a:close/>
                <a:moveTo>
                  <a:pt x="771527" y="2189194"/>
                </a:moveTo>
                <a:lnTo>
                  <a:pt x="773955" y="2190270"/>
                </a:lnTo>
                <a:lnTo>
                  <a:pt x="758906" y="2191926"/>
                </a:lnTo>
                <a:lnTo>
                  <a:pt x="758347" y="2191688"/>
                </a:lnTo>
                <a:lnTo>
                  <a:pt x="769189" y="2189444"/>
                </a:lnTo>
                <a:close/>
                <a:moveTo>
                  <a:pt x="595115" y="2186292"/>
                </a:moveTo>
                <a:lnTo>
                  <a:pt x="598314" y="2186397"/>
                </a:lnTo>
                <a:lnTo>
                  <a:pt x="615823" y="2188890"/>
                </a:lnTo>
                <a:lnTo>
                  <a:pt x="625550" y="2193441"/>
                </a:lnTo>
                <a:lnTo>
                  <a:pt x="615223" y="2191547"/>
                </a:lnTo>
                <a:lnTo>
                  <a:pt x="598255" y="2187920"/>
                </a:lnTo>
                <a:close/>
                <a:moveTo>
                  <a:pt x="4320066" y="2181245"/>
                </a:moveTo>
                <a:lnTo>
                  <a:pt x="4330005" y="2183388"/>
                </a:lnTo>
                <a:lnTo>
                  <a:pt x="4317393" y="2181570"/>
                </a:lnTo>
                <a:close/>
                <a:moveTo>
                  <a:pt x="586195" y="2179483"/>
                </a:moveTo>
                <a:lnTo>
                  <a:pt x="603632" y="2183830"/>
                </a:lnTo>
                <a:lnTo>
                  <a:pt x="593338" y="2185371"/>
                </a:lnTo>
                <a:lnTo>
                  <a:pt x="590859" y="2184086"/>
                </a:lnTo>
                <a:lnTo>
                  <a:pt x="584059" y="2179810"/>
                </a:lnTo>
                <a:close/>
                <a:moveTo>
                  <a:pt x="754802" y="2166546"/>
                </a:moveTo>
                <a:cubicBezTo>
                  <a:pt x="757556" y="2166210"/>
                  <a:pt x="760204" y="2166441"/>
                  <a:pt x="762275" y="2167058"/>
                </a:cubicBezTo>
                <a:cubicBezTo>
                  <a:pt x="755364" y="2171657"/>
                  <a:pt x="752676" y="2173446"/>
                  <a:pt x="746692" y="2169450"/>
                </a:cubicBezTo>
                <a:cubicBezTo>
                  <a:pt x="749189" y="2167789"/>
                  <a:pt x="752048" y="2166883"/>
                  <a:pt x="754802" y="2166546"/>
                </a:cubicBezTo>
                <a:close/>
                <a:moveTo>
                  <a:pt x="4009280" y="2166546"/>
                </a:moveTo>
                <a:cubicBezTo>
                  <a:pt x="4012035" y="2166883"/>
                  <a:pt x="4014894" y="2167788"/>
                  <a:pt x="4017390" y="2169449"/>
                </a:cubicBezTo>
                <a:cubicBezTo>
                  <a:pt x="4011407" y="2173445"/>
                  <a:pt x="4008719" y="2171657"/>
                  <a:pt x="4001807" y="2167056"/>
                </a:cubicBezTo>
                <a:cubicBezTo>
                  <a:pt x="4003879" y="2166441"/>
                  <a:pt x="4006525" y="2166209"/>
                  <a:pt x="4009280" y="2166546"/>
                </a:cubicBezTo>
                <a:close/>
                <a:moveTo>
                  <a:pt x="921848" y="2163191"/>
                </a:moveTo>
                <a:cubicBezTo>
                  <a:pt x="917108" y="2163561"/>
                  <a:pt x="911068" y="2164631"/>
                  <a:pt x="904869" y="2165931"/>
                </a:cubicBezTo>
                <a:lnTo>
                  <a:pt x="904336" y="2166054"/>
                </a:lnTo>
                <a:lnTo>
                  <a:pt x="925004" y="2163205"/>
                </a:lnTo>
                <a:close/>
                <a:moveTo>
                  <a:pt x="3842233" y="2163191"/>
                </a:moveTo>
                <a:lnTo>
                  <a:pt x="3839079" y="2163206"/>
                </a:lnTo>
                <a:lnTo>
                  <a:pt x="3859747" y="2166053"/>
                </a:lnTo>
                <a:lnTo>
                  <a:pt x="3859214" y="2165931"/>
                </a:lnTo>
                <a:cubicBezTo>
                  <a:pt x="3853015" y="2164631"/>
                  <a:pt x="3846976" y="2163561"/>
                  <a:pt x="3842233" y="2163191"/>
                </a:cubicBezTo>
                <a:close/>
                <a:moveTo>
                  <a:pt x="4219982" y="2131944"/>
                </a:moveTo>
                <a:cubicBezTo>
                  <a:pt x="4221412" y="2132397"/>
                  <a:pt x="4223237" y="2133612"/>
                  <a:pt x="4225731" y="2135273"/>
                </a:cubicBezTo>
                <a:cubicBezTo>
                  <a:pt x="4222054" y="2140800"/>
                  <a:pt x="4218902" y="2134714"/>
                  <a:pt x="4216599" y="2133182"/>
                </a:cubicBezTo>
                <a:cubicBezTo>
                  <a:pt x="4217517" y="2131799"/>
                  <a:pt x="4218553" y="2131491"/>
                  <a:pt x="4219982" y="2131944"/>
                </a:cubicBezTo>
                <a:close/>
                <a:moveTo>
                  <a:pt x="4210850" y="2129853"/>
                </a:moveTo>
                <a:cubicBezTo>
                  <a:pt x="4212277" y="2130306"/>
                  <a:pt x="4214104" y="2131521"/>
                  <a:pt x="4216599" y="2133182"/>
                </a:cubicBezTo>
                <a:cubicBezTo>
                  <a:pt x="4212918" y="2138709"/>
                  <a:pt x="4209768" y="2132624"/>
                  <a:pt x="4207463" y="2131091"/>
                </a:cubicBezTo>
                <a:cubicBezTo>
                  <a:pt x="4208383" y="2129708"/>
                  <a:pt x="4209418" y="2129401"/>
                  <a:pt x="4210850" y="2129853"/>
                </a:cubicBezTo>
                <a:close/>
                <a:moveTo>
                  <a:pt x="635385" y="2129111"/>
                </a:moveTo>
                <a:lnTo>
                  <a:pt x="641182" y="2131340"/>
                </a:lnTo>
                <a:lnTo>
                  <a:pt x="658922" y="2133648"/>
                </a:lnTo>
                <a:lnTo>
                  <a:pt x="638196" y="2137107"/>
                </a:lnTo>
                <a:lnTo>
                  <a:pt x="618436" y="2131929"/>
                </a:lnTo>
                <a:close/>
                <a:moveTo>
                  <a:pt x="4194077" y="2126751"/>
                </a:moveTo>
                <a:cubicBezTo>
                  <a:pt x="4197731" y="2127605"/>
                  <a:pt x="4201744" y="2129278"/>
                  <a:pt x="4207463" y="2131091"/>
                </a:cubicBezTo>
                <a:cubicBezTo>
                  <a:pt x="4199176" y="2133552"/>
                  <a:pt x="4189735" y="2131922"/>
                  <a:pt x="4182822" y="2127323"/>
                </a:cubicBezTo>
                <a:cubicBezTo>
                  <a:pt x="4187120" y="2125861"/>
                  <a:pt x="4190418" y="2125897"/>
                  <a:pt x="4194077" y="2126751"/>
                </a:cubicBezTo>
                <a:close/>
                <a:moveTo>
                  <a:pt x="610121" y="2121523"/>
                </a:moveTo>
                <a:lnTo>
                  <a:pt x="613488" y="2122271"/>
                </a:lnTo>
                <a:lnTo>
                  <a:pt x="592931" y="2125493"/>
                </a:lnTo>
                <a:lnTo>
                  <a:pt x="591765" y="2125212"/>
                </a:lnTo>
                <a:close/>
                <a:moveTo>
                  <a:pt x="1259965" y="2111394"/>
                </a:moveTo>
                <a:cubicBezTo>
                  <a:pt x="1259965" y="2111394"/>
                  <a:pt x="1261839" y="2113795"/>
                  <a:pt x="1264028" y="2116595"/>
                </a:cubicBezTo>
                <a:cubicBezTo>
                  <a:pt x="1260668" y="2119222"/>
                  <a:pt x="1257788" y="2121472"/>
                  <a:pt x="1259965" y="2111394"/>
                </a:cubicBezTo>
                <a:close/>
                <a:moveTo>
                  <a:pt x="4014174" y="2101304"/>
                </a:moveTo>
                <a:cubicBezTo>
                  <a:pt x="4010667" y="2101074"/>
                  <a:pt x="4006747" y="2100988"/>
                  <a:pt x="4005108" y="2101580"/>
                </a:cubicBezTo>
                <a:cubicBezTo>
                  <a:pt x="4004014" y="2101973"/>
                  <a:pt x="4003932" y="2102668"/>
                  <a:pt x="4005661" y="2103818"/>
                </a:cubicBezTo>
                <a:lnTo>
                  <a:pt x="4011975" y="2106360"/>
                </a:lnTo>
                <a:lnTo>
                  <a:pt x="4013789" y="2106652"/>
                </a:lnTo>
                <a:lnTo>
                  <a:pt x="4018691" y="2106507"/>
                </a:lnTo>
                <a:cubicBezTo>
                  <a:pt x="4021896" y="2105648"/>
                  <a:pt x="4023275" y="2103575"/>
                  <a:pt x="4020778" y="2101914"/>
                </a:cubicBezTo>
                <a:cubicBezTo>
                  <a:pt x="4020778" y="2101914"/>
                  <a:pt x="4017681" y="2101534"/>
                  <a:pt x="4014174" y="2101304"/>
                </a:cubicBezTo>
                <a:close/>
                <a:moveTo>
                  <a:pt x="4047873" y="2096212"/>
                </a:moveTo>
                <a:cubicBezTo>
                  <a:pt x="4049017" y="2095197"/>
                  <a:pt x="4044442" y="2099257"/>
                  <a:pt x="4044442" y="2099257"/>
                </a:cubicBezTo>
                <a:cubicBezTo>
                  <a:pt x="4046476" y="2097454"/>
                  <a:pt x="4047491" y="2096550"/>
                  <a:pt x="4047873" y="2096212"/>
                </a:cubicBezTo>
                <a:close/>
                <a:moveTo>
                  <a:pt x="1211169" y="2088864"/>
                </a:moveTo>
                <a:cubicBezTo>
                  <a:pt x="1216949" y="2090000"/>
                  <a:pt x="1223246" y="2092758"/>
                  <a:pt x="1229512" y="2096982"/>
                </a:cubicBezTo>
                <a:cubicBezTo>
                  <a:pt x="1217176" y="2099707"/>
                  <a:pt x="1205466" y="2096909"/>
                  <a:pt x="1195941" y="2090488"/>
                </a:cubicBezTo>
                <a:cubicBezTo>
                  <a:pt x="1200131" y="2088217"/>
                  <a:pt x="1205390" y="2087728"/>
                  <a:pt x="1211169" y="2088864"/>
                </a:cubicBezTo>
                <a:close/>
                <a:moveTo>
                  <a:pt x="1174581" y="2087129"/>
                </a:moveTo>
                <a:cubicBezTo>
                  <a:pt x="1171817" y="2089087"/>
                  <a:pt x="1170433" y="2090065"/>
                  <a:pt x="1169914" y="2090432"/>
                </a:cubicBezTo>
                <a:cubicBezTo>
                  <a:pt x="1168358" y="2091532"/>
                  <a:pt x="1174581" y="2087129"/>
                  <a:pt x="1174581" y="2087129"/>
                </a:cubicBezTo>
                <a:close/>
                <a:moveTo>
                  <a:pt x="4233097" y="2083850"/>
                </a:moveTo>
                <a:lnTo>
                  <a:pt x="4232431" y="2084560"/>
                </a:lnTo>
                <a:cubicBezTo>
                  <a:pt x="4235072" y="2085611"/>
                  <a:pt x="4241468" y="2087292"/>
                  <a:pt x="4253347" y="2090045"/>
                </a:cubicBezTo>
                <a:lnTo>
                  <a:pt x="4261201" y="2091953"/>
                </a:lnTo>
                <a:lnTo>
                  <a:pt x="4248596" y="2093519"/>
                </a:lnTo>
                <a:lnTo>
                  <a:pt x="4166109" y="2101214"/>
                </a:lnTo>
                <a:lnTo>
                  <a:pt x="4135397" y="2094435"/>
                </a:lnTo>
                <a:lnTo>
                  <a:pt x="4093659" y="2088639"/>
                </a:lnTo>
                <a:lnTo>
                  <a:pt x="4111131" y="2086524"/>
                </a:lnTo>
                <a:cubicBezTo>
                  <a:pt x="4137903" y="2087705"/>
                  <a:pt x="4165019" y="2087986"/>
                  <a:pt x="4193048" y="2087027"/>
                </a:cubicBezTo>
                <a:close/>
                <a:moveTo>
                  <a:pt x="3876477" y="2080276"/>
                </a:moveTo>
                <a:lnTo>
                  <a:pt x="3877648" y="2082651"/>
                </a:lnTo>
                <a:cubicBezTo>
                  <a:pt x="3879953" y="2084184"/>
                  <a:pt x="3881792" y="2081421"/>
                  <a:pt x="3884098" y="2082954"/>
                </a:cubicBezTo>
                <a:lnTo>
                  <a:pt x="3885501" y="2082464"/>
                </a:lnTo>
                <a:lnTo>
                  <a:pt x="3884892" y="2081869"/>
                </a:lnTo>
                <a:close/>
                <a:moveTo>
                  <a:pt x="708387" y="2079343"/>
                </a:moveTo>
                <a:lnTo>
                  <a:pt x="712749" y="2080604"/>
                </a:lnTo>
                <a:lnTo>
                  <a:pt x="708982" y="2079837"/>
                </a:lnTo>
                <a:close/>
                <a:moveTo>
                  <a:pt x="835345" y="2079243"/>
                </a:moveTo>
                <a:cubicBezTo>
                  <a:pt x="835933" y="2079639"/>
                  <a:pt x="837500" y="2080697"/>
                  <a:pt x="840633" y="2082809"/>
                </a:cubicBezTo>
                <a:cubicBezTo>
                  <a:pt x="840633" y="2082809"/>
                  <a:pt x="833583" y="2078056"/>
                  <a:pt x="835345" y="2079243"/>
                </a:cubicBezTo>
                <a:close/>
                <a:moveTo>
                  <a:pt x="1154075" y="2078400"/>
                </a:moveTo>
                <a:cubicBezTo>
                  <a:pt x="1152313" y="2077212"/>
                  <a:pt x="1159363" y="2081964"/>
                  <a:pt x="1159363" y="2081964"/>
                </a:cubicBezTo>
                <a:cubicBezTo>
                  <a:pt x="1156229" y="2079853"/>
                  <a:pt x="1154663" y="2078797"/>
                  <a:pt x="1154075" y="2078400"/>
                </a:cubicBezTo>
                <a:close/>
                <a:moveTo>
                  <a:pt x="4027373" y="2075032"/>
                </a:moveTo>
                <a:cubicBezTo>
                  <a:pt x="4037277" y="2075366"/>
                  <a:pt x="4046899" y="2076521"/>
                  <a:pt x="4056022" y="2079075"/>
                </a:cubicBezTo>
                <a:cubicBezTo>
                  <a:pt x="4057608" y="2079518"/>
                  <a:pt x="4055720" y="2080817"/>
                  <a:pt x="4051966" y="2082434"/>
                </a:cubicBezTo>
                <a:lnTo>
                  <a:pt x="4049360" y="2083332"/>
                </a:lnTo>
                <a:lnTo>
                  <a:pt x="3990672" y="2076417"/>
                </a:lnTo>
                <a:lnTo>
                  <a:pt x="3996999" y="2075927"/>
                </a:lnTo>
                <a:cubicBezTo>
                  <a:pt x="4007269" y="2075188"/>
                  <a:pt x="4017464" y="2074699"/>
                  <a:pt x="4027373" y="2075032"/>
                </a:cubicBezTo>
                <a:close/>
                <a:moveTo>
                  <a:pt x="4362876" y="2071669"/>
                </a:moveTo>
                <a:lnTo>
                  <a:pt x="4370914" y="2073230"/>
                </a:lnTo>
                <a:lnTo>
                  <a:pt x="4380276" y="2075745"/>
                </a:lnTo>
                <a:lnTo>
                  <a:pt x="4347192" y="2081266"/>
                </a:lnTo>
                <a:lnTo>
                  <a:pt x="4315416" y="2085216"/>
                </a:lnTo>
                <a:lnTo>
                  <a:pt x="4300771" y="2080393"/>
                </a:lnTo>
                <a:lnTo>
                  <a:pt x="4294045" y="2078705"/>
                </a:lnTo>
                <a:close/>
                <a:moveTo>
                  <a:pt x="875640" y="2061974"/>
                </a:moveTo>
                <a:lnTo>
                  <a:pt x="880236" y="2062811"/>
                </a:lnTo>
                <a:lnTo>
                  <a:pt x="883769" y="2063410"/>
                </a:lnTo>
                <a:lnTo>
                  <a:pt x="839431" y="2068636"/>
                </a:lnTo>
                <a:lnTo>
                  <a:pt x="826799" y="2064818"/>
                </a:lnTo>
                <a:lnTo>
                  <a:pt x="823583" y="2063499"/>
                </a:lnTo>
                <a:lnTo>
                  <a:pt x="830916" y="2062217"/>
                </a:lnTo>
                <a:cubicBezTo>
                  <a:pt x="836503" y="2062024"/>
                  <a:pt x="844221" y="2062064"/>
                  <a:pt x="852395" y="2062103"/>
                </a:cubicBezTo>
                <a:close/>
                <a:moveTo>
                  <a:pt x="891552" y="2060575"/>
                </a:moveTo>
                <a:lnTo>
                  <a:pt x="894809" y="2062109"/>
                </a:lnTo>
                <a:lnTo>
                  <a:pt x="894211" y="2062180"/>
                </a:lnTo>
                <a:lnTo>
                  <a:pt x="883850" y="2063401"/>
                </a:lnTo>
                <a:lnTo>
                  <a:pt x="880816" y="2061576"/>
                </a:lnTo>
                <a:close/>
                <a:moveTo>
                  <a:pt x="889296" y="2052769"/>
                </a:moveTo>
                <a:lnTo>
                  <a:pt x="924100" y="2057633"/>
                </a:lnTo>
                <a:lnTo>
                  <a:pt x="922144" y="2058889"/>
                </a:lnTo>
                <a:lnTo>
                  <a:pt x="911886" y="2060098"/>
                </a:lnTo>
                <a:lnTo>
                  <a:pt x="910913" y="2059400"/>
                </a:lnTo>
                <a:cubicBezTo>
                  <a:pt x="904839" y="2057475"/>
                  <a:pt x="896299" y="2055261"/>
                  <a:pt x="889296" y="2052769"/>
                </a:cubicBezTo>
                <a:close/>
                <a:moveTo>
                  <a:pt x="3678604" y="2051642"/>
                </a:moveTo>
                <a:lnTo>
                  <a:pt x="3667311" y="2052117"/>
                </a:lnTo>
                <a:lnTo>
                  <a:pt x="3667000" y="2056063"/>
                </a:lnTo>
                <a:lnTo>
                  <a:pt x="3667058" y="2056051"/>
                </a:lnTo>
                <a:cubicBezTo>
                  <a:pt x="3668293" y="2055753"/>
                  <a:pt x="3669094" y="2055538"/>
                  <a:pt x="3669094" y="2055538"/>
                </a:cubicBezTo>
                <a:cubicBezTo>
                  <a:pt x="3680030" y="2054507"/>
                  <a:pt x="3684068" y="2053537"/>
                  <a:pt x="3684095" y="2052807"/>
                </a:cubicBezTo>
                <a:cubicBezTo>
                  <a:pt x="3684117" y="2052261"/>
                  <a:pt x="3681879" y="2051847"/>
                  <a:pt x="3678604" y="2051642"/>
                </a:cubicBezTo>
                <a:close/>
                <a:moveTo>
                  <a:pt x="809151" y="2051136"/>
                </a:moveTo>
                <a:cubicBezTo>
                  <a:pt x="815625" y="2051642"/>
                  <a:pt x="823289" y="2052653"/>
                  <a:pt x="831429" y="2053927"/>
                </a:cubicBezTo>
                <a:lnTo>
                  <a:pt x="841540" y="2055768"/>
                </a:lnTo>
                <a:lnTo>
                  <a:pt x="837233" y="2055551"/>
                </a:lnTo>
                <a:cubicBezTo>
                  <a:pt x="837233" y="2055551"/>
                  <a:pt x="823503" y="2055241"/>
                  <a:pt x="809601" y="2054482"/>
                </a:cubicBezTo>
                <a:lnTo>
                  <a:pt x="799711" y="2053716"/>
                </a:lnTo>
                <a:lnTo>
                  <a:pt x="794009" y="2051378"/>
                </a:lnTo>
                <a:cubicBezTo>
                  <a:pt x="797390" y="2050632"/>
                  <a:pt x="802675" y="2050631"/>
                  <a:pt x="809151" y="2051136"/>
                </a:cubicBezTo>
                <a:close/>
                <a:moveTo>
                  <a:pt x="3796722" y="2049405"/>
                </a:moveTo>
                <a:cubicBezTo>
                  <a:pt x="3795573" y="2048639"/>
                  <a:pt x="3793998" y="2049753"/>
                  <a:pt x="3793002" y="2051250"/>
                </a:cubicBezTo>
                <a:cubicBezTo>
                  <a:pt x="3792006" y="2052747"/>
                  <a:pt x="3791586" y="2054628"/>
                  <a:pt x="3792738" y="2055394"/>
                </a:cubicBezTo>
                <a:cubicBezTo>
                  <a:pt x="3792738" y="2055394"/>
                  <a:pt x="3800867" y="2048174"/>
                  <a:pt x="3796722" y="2049405"/>
                </a:cubicBezTo>
                <a:close/>
                <a:moveTo>
                  <a:pt x="1212702" y="2046251"/>
                </a:moveTo>
                <a:cubicBezTo>
                  <a:pt x="1200030" y="2046459"/>
                  <a:pt x="1187826" y="2047268"/>
                  <a:pt x="1177577" y="2049768"/>
                </a:cubicBezTo>
                <a:cubicBezTo>
                  <a:pt x="1175312" y="2049279"/>
                  <a:pt x="1173722" y="2048344"/>
                  <a:pt x="1172638" y="2048068"/>
                </a:cubicBezTo>
                <a:cubicBezTo>
                  <a:pt x="1172097" y="2047930"/>
                  <a:pt x="1171681" y="2047958"/>
                  <a:pt x="1171372" y="2048288"/>
                </a:cubicBezTo>
                <a:cubicBezTo>
                  <a:pt x="1171063" y="2048617"/>
                  <a:pt x="1170861" y="2049251"/>
                  <a:pt x="1170746" y="2050325"/>
                </a:cubicBezTo>
                <a:cubicBezTo>
                  <a:pt x="1170746" y="2050325"/>
                  <a:pt x="1172586" y="2053089"/>
                  <a:pt x="1177577" y="2049768"/>
                </a:cubicBezTo>
                <a:cubicBezTo>
                  <a:pt x="1188475" y="2051157"/>
                  <a:pt x="1201288" y="2054594"/>
                  <a:pt x="1219017" y="2055426"/>
                </a:cubicBezTo>
                <a:cubicBezTo>
                  <a:pt x="1227309" y="2052900"/>
                  <a:pt x="1258091" y="2051858"/>
                  <a:pt x="1260111" y="2049390"/>
                </a:cubicBezTo>
                <a:cubicBezTo>
                  <a:pt x="1260786" y="2048570"/>
                  <a:pt x="1258263" y="2047589"/>
                  <a:pt x="1250646" y="2046343"/>
                </a:cubicBezTo>
                <a:cubicBezTo>
                  <a:pt x="1238519" y="2046436"/>
                  <a:pt x="1225376" y="2046042"/>
                  <a:pt x="1212702" y="2046251"/>
                </a:cubicBezTo>
                <a:close/>
                <a:moveTo>
                  <a:pt x="3945805" y="2044249"/>
                </a:moveTo>
                <a:cubicBezTo>
                  <a:pt x="3945805" y="2044249"/>
                  <a:pt x="3944746" y="2045727"/>
                  <a:pt x="3943819" y="2047021"/>
                </a:cubicBezTo>
                <a:lnTo>
                  <a:pt x="3942979" y="2048193"/>
                </a:lnTo>
                <a:lnTo>
                  <a:pt x="3942627" y="2048684"/>
                </a:lnTo>
                <a:cubicBezTo>
                  <a:pt x="3942363" y="2049054"/>
                  <a:pt x="3942430" y="2048962"/>
                  <a:pt x="3942677" y="2048615"/>
                </a:cubicBezTo>
                <a:lnTo>
                  <a:pt x="3942979" y="2048193"/>
                </a:lnTo>
                <a:close/>
                <a:moveTo>
                  <a:pt x="1148480" y="2036094"/>
                </a:moveTo>
                <a:lnTo>
                  <a:pt x="1133046" y="2036321"/>
                </a:lnTo>
                <a:lnTo>
                  <a:pt x="1113770" y="2036637"/>
                </a:lnTo>
                <a:lnTo>
                  <a:pt x="1113970" y="2036859"/>
                </a:lnTo>
                <a:cubicBezTo>
                  <a:pt x="1120623" y="2040256"/>
                  <a:pt x="1147788" y="2041010"/>
                  <a:pt x="1149804" y="2039667"/>
                </a:cubicBezTo>
                <a:close/>
                <a:moveTo>
                  <a:pt x="3668997" y="2034868"/>
                </a:moveTo>
                <a:lnTo>
                  <a:pt x="3668670" y="2034896"/>
                </a:lnTo>
                <a:lnTo>
                  <a:pt x="3667980" y="2043638"/>
                </a:lnTo>
                <a:lnTo>
                  <a:pt x="3682677" y="2044387"/>
                </a:lnTo>
                <a:cubicBezTo>
                  <a:pt x="3695294" y="2044058"/>
                  <a:pt x="3708302" y="2042412"/>
                  <a:pt x="3711523" y="2042562"/>
                </a:cubicBezTo>
                <a:cubicBezTo>
                  <a:pt x="3738387" y="2043821"/>
                  <a:pt x="3750292" y="2051742"/>
                  <a:pt x="3767553" y="2046614"/>
                </a:cubicBezTo>
                <a:cubicBezTo>
                  <a:pt x="3740230" y="2041058"/>
                  <a:pt x="3704146" y="2033665"/>
                  <a:pt x="3668997" y="2034868"/>
                </a:cubicBezTo>
                <a:close/>
                <a:moveTo>
                  <a:pt x="834236" y="2033575"/>
                </a:moveTo>
                <a:lnTo>
                  <a:pt x="890278" y="2059975"/>
                </a:lnTo>
                <a:lnTo>
                  <a:pt x="874867" y="2058001"/>
                </a:lnTo>
                <a:close/>
                <a:moveTo>
                  <a:pt x="1129791" y="2032688"/>
                </a:moveTo>
                <a:cubicBezTo>
                  <a:pt x="1126070" y="2032560"/>
                  <a:pt x="1122431" y="2032645"/>
                  <a:pt x="1119460" y="2032940"/>
                </a:cubicBezTo>
                <a:cubicBezTo>
                  <a:pt x="1117479" y="2033136"/>
                  <a:pt x="1115793" y="2033427"/>
                  <a:pt x="1114577" y="2033810"/>
                </a:cubicBezTo>
                <a:lnTo>
                  <a:pt x="1112844" y="2035008"/>
                </a:lnTo>
                <a:lnTo>
                  <a:pt x="1130126" y="2032720"/>
                </a:lnTo>
                <a:close/>
                <a:moveTo>
                  <a:pt x="1222435" y="2029874"/>
                </a:moveTo>
                <a:lnTo>
                  <a:pt x="1189232" y="2032787"/>
                </a:lnTo>
                <a:lnTo>
                  <a:pt x="1163466" y="2036179"/>
                </a:lnTo>
                <a:lnTo>
                  <a:pt x="1164080" y="2036378"/>
                </a:lnTo>
                <a:cubicBezTo>
                  <a:pt x="1174288" y="2038371"/>
                  <a:pt x="1197429" y="2037555"/>
                  <a:pt x="1200537" y="2038477"/>
                </a:cubicBezTo>
                <a:cubicBezTo>
                  <a:pt x="1214121" y="2038079"/>
                  <a:pt x="1240136" y="2041372"/>
                  <a:pt x="1245128" y="2038050"/>
                </a:cubicBezTo>
                <a:cubicBezTo>
                  <a:pt x="1247727" y="2033486"/>
                  <a:pt x="1239192" y="2031106"/>
                  <a:pt x="1226616" y="2030065"/>
                </a:cubicBezTo>
                <a:close/>
                <a:moveTo>
                  <a:pt x="1111959" y="2019402"/>
                </a:moveTo>
                <a:lnTo>
                  <a:pt x="1119376" y="2020022"/>
                </a:lnTo>
                <a:lnTo>
                  <a:pt x="1117717" y="2021618"/>
                </a:lnTo>
                <a:close/>
                <a:moveTo>
                  <a:pt x="1120443" y="2018997"/>
                </a:moveTo>
                <a:cubicBezTo>
                  <a:pt x="1121155" y="2018839"/>
                  <a:pt x="1121907" y="2019346"/>
                  <a:pt x="1123410" y="2020361"/>
                </a:cubicBezTo>
                <a:lnTo>
                  <a:pt x="1119376" y="2020022"/>
                </a:lnTo>
                <a:close/>
                <a:moveTo>
                  <a:pt x="4131993" y="1957295"/>
                </a:moveTo>
                <a:lnTo>
                  <a:pt x="4133166" y="1958990"/>
                </a:lnTo>
                <a:lnTo>
                  <a:pt x="4128917" y="1959314"/>
                </a:lnTo>
                <a:close/>
                <a:moveTo>
                  <a:pt x="4132023" y="1952073"/>
                </a:moveTo>
                <a:cubicBezTo>
                  <a:pt x="4132848" y="1951407"/>
                  <a:pt x="4134882" y="1952269"/>
                  <a:pt x="4139304" y="1956016"/>
                </a:cubicBezTo>
                <a:cubicBezTo>
                  <a:pt x="4139304" y="1956016"/>
                  <a:pt x="4135931" y="1956607"/>
                  <a:pt x="4131993" y="1957295"/>
                </a:cubicBezTo>
                <a:cubicBezTo>
                  <a:pt x="4131581" y="1954932"/>
                  <a:pt x="4131197" y="1952739"/>
                  <a:pt x="4132023" y="1952073"/>
                </a:cubicBezTo>
                <a:close/>
                <a:moveTo>
                  <a:pt x="4158909" y="1948782"/>
                </a:moveTo>
                <a:lnTo>
                  <a:pt x="4152771" y="1957488"/>
                </a:lnTo>
                <a:lnTo>
                  <a:pt x="4152679" y="1957499"/>
                </a:lnTo>
                <a:lnTo>
                  <a:pt x="4146277" y="1957988"/>
                </a:lnTo>
                <a:lnTo>
                  <a:pt x="4155071" y="1948783"/>
                </a:lnTo>
                <a:close/>
                <a:moveTo>
                  <a:pt x="4221733" y="1948758"/>
                </a:moveTo>
                <a:lnTo>
                  <a:pt x="4174205" y="1954774"/>
                </a:lnTo>
                <a:lnTo>
                  <a:pt x="4179072" y="1948774"/>
                </a:lnTo>
                <a:close/>
                <a:moveTo>
                  <a:pt x="4241369" y="1943045"/>
                </a:moveTo>
                <a:cubicBezTo>
                  <a:pt x="4244606" y="1942830"/>
                  <a:pt x="4246601" y="1943340"/>
                  <a:pt x="4247368" y="1944163"/>
                </a:cubicBezTo>
                <a:cubicBezTo>
                  <a:pt x="4249673" y="1946629"/>
                  <a:pt x="4240951" y="1951893"/>
                  <a:pt x="4221733" y="1948758"/>
                </a:cubicBezTo>
                <a:cubicBezTo>
                  <a:pt x="4230523" y="1944908"/>
                  <a:pt x="4237053" y="1943331"/>
                  <a:pt x="4241369" y="1943045"/>
                </a:cubicBezTo>
                <a:close/>
                <a:moveTo>
                  <a:pt x="4067222" y="1909510"/>
                </a:moveTo>
                <a:cubicBezTo>
                  <a:pt x="4065362" y="1908991"/>
                  <a:pt x="4072799" y="1911071"/>
                  <a:pt x="4072799" y="1911071"/>
                </a:cubicBezTo>
                <a:cubicBezTo>
                  <a:pt x="4069494" y="1910146"/>
                  <a:pt x="4067841" y="1909684"/>
                  <a:pt x="4067222" y="1909510"/>
                </a:cubicBezTo>
                <a:close/>
                <a:moveTo>
                  <a:pt x="4333722" y="1839055"/>
                </a:moveTo>
                <a:lnTo>
                  <a:pt x="4343289" y="1840820"/>
                </a:lnTo>
                <a:lnTo>
                  <a:pt x="4344022" y="1841028"/>
                </a:lnTo>
                <a:lnTo>
                  <a:pt x="4331146" y="1843207"/>
                </a:lnTo>
                <a:lnTo>
                  <a:pt x="4330953" y="1843236"/>
                </a:lnTo>
                <a:close/>
                <a:moveTo>
                  <a:pt x="830102" y="1832856"/>
                </a:moveTo>
                <a:lnTo>
                  <a:pt x="832971" y="1833428"/>
                </a:lnTo>
                <a:cubicBezTo>
                  <a:pt x="834090" y="1833678"/>
                  <a:pt x="834452" y="1833777"/>
                  <a:pt x="833774" y="1833643"/>
                </a:cubicBezTo>
                <a:close/>
                <a:moveTo>
                  <a:pt x="828329" y="1832476"/>
                </a:moveTo>
                <a:lnTo>
                  <a:pt x="830102" y="1832856"/>
                </a:lnTo>
                <a:lnTo>
                  <a:pt x="828567" y="1832550"/>
                </a:lnTo>
                <a:close/>
                <a:moveTo>
                  <a:pt x="1269214" y="1832249"/>
                </a:moveTo>
                <a:lnTo>
                  <a:pt x="1281763" y="1838522"/>
                </a:lnTo>
                <a:cubicBezTo>
                  <a:pt x="1281763" y="1838522"/>
                  <a:pt x="1287854" y="1836299"/>
                  <a:pt x="1286331" y="1836855"/>
                </a:cubicBezTo>
                <a:cubicBezTo>
                  <a:pt x="1285823" y="1837040"/>
                  <a:pt x="1284471" y="1837535"/>
                  <a:pt x="1281763" y="1838522"/>
                </a:cubicBezTo>
                <a:lnTo>
                  <a:pt x="1272121" y="1832838"/>
                </a:lnTo>
                <a:close/>
                <a:moveTo>
                  <a:pt x="4277181" y="1828950"/>
                </a:moveTo>
                <a:lnTo>
                  <a:pt x="4291767" y="1832894"/>
                </a:lnTo>
                <a:cubicBezTo>
                  <a:pt x="4297960" y="1834087"/>
                  <a:pt x="4304827" y="1835084"/>
                  <a:pt x="4311538" y="1835977"/>
                </a:cubicBezTo>
                <a:lnTo>
                  <a:pt x="4315298" y="1836468"/>
                </a:lnTo>
                <a:lnTo>
                  <a:pt x="4314536" y="1841554"/>
                </a:lnTo>
                <a:lnTo>
                  <a:pt x="4315588" y="1845540"/>
                </a:lnTo>
                <a:lnTo>
                  <a:pt x="4275022" y="1851622"/>
                </a:lnTo>
                <a:lnTo>
                  <a:pt x="4256743" y="1853016"/>
                </a:lnTo>
                <a:lnTo>
                  <a:pt x="4267725" y="1839475"/>
                </a:lnTo>
                <a:close/>
                <a:moveTo>
                  <a:pt x="4361949" y="1819280"/>
                </a:moveTo>
                <a:cubicBezTo>
                  <a:pt x="4361949" y="1819280"/>
                  <a:pt x="4357842" y="1824855"/>
                  <a:pt x="4358870" y="1823462"/>
                </a:cubicBezTo>
                <a:cubicBezTo>
                  <a:pt x="4359212" y="1822997"/>
                  <a:pt x="4360126" y="1821759"/>
                  <a:pt x="4361949" y="1819280"/>
                </a:cubicBezTo>
                <a:close/>
                <a:moveTo>
                  <a:pt x="4328361" y="1809159"/>
                </a:moveTo>
                <a:lnTo>
                  <a:pt x="4316739" y="1826829"/>
                </a:lnTo>
                <a:lnTo>
                  <a:pt x="4316180" y="1830571"/>
                </a:lnTo>
                <a:lnTo>
                  <a:pt x="4315802" y="1830505"/>
                </a:lnTo>
                <a:cubicBezTo>
                  <a:pt x="4312580" y="1830355"/>
                  <a:pt x="4297380" y="1827387"/>
                  <a:pt x="4285616" y="1825707"/>
                </a:cubicBezTo>
                <a:lnTo>
                  <a:pt x="4280460" y="1825299"/>
                </a:lnTo>
                <a:lnTo>
                  <a:pt x="4291135" y="1813414"/>
                </a:lnTo>
                <a:lnTo>
                  <a:pt x="4302480" y="1812520"/>
                </a:lnTo>
                <a:close/>
                <a:moveTo>
                  <a:pt x="4422108" y="1796988"/>
                </a:moveTo>
                <a:lnTo>
                  <a:pt x="4430197" y="1799615"/>
                </a:lnTo>
                <a:lnTo>
                  <a:pt x="4442976" y="1802935"/>
                </a:lnTo>
                <a:lnTo>
                  <a:pt x="4440098" y="1806497"/>
                </a:lnTo>
                <a:lnTo>
                  <a:pt x="4412126" y="1812064"/>
                </a:lnTo>
                <a:cubicBezTo>
                  <a:pt x="4398906" y="1808365"/>
                  <a:pt x="4387250" y="1809753"/>
                  <a:pt x="4381326" y="1816067"/>
                </a:cubicBezTo>
                <a:cubicBezTo>
                  <a:pt x="4391374" y="1818878"/>
                  <a:pt x="4402271" y="1817942"/>
                  <a:pt x="4412126" y="1812064"/>
                </a:cubicBezTo>
                <a:lnTo>
                  <a:pt x="4436552" y="1810889"/>
                </a:lnTo>
                <a:lnTo>
                  <a:pt x="4425243" y="1824891"/>
                </a:lnTo>
                <a:lnTo>
                  <a:pt x="4423295" y="1827373"/>
                </a:lnTo>
                <a:lnTo>
                  <a:pt x="4413606" y="1827488"/>
                </a:lnTo>
                <a:cubicBezTo>
                  <a:pt x="4410009" y="1827349"/>
                  <a:pt x="4407899" y="1826984"/>
                  <a:pt x="4408360" y="1826293"/>
                </a:cubicBezTo>
                <a:lnTo>
                  <a:pt x="4409550" y="1829932"/>
                </a:lnTo>
                <a:lnTo>
                  <a:pt x="4362324" y="1837928"/>
                </a:lnTo>
                <a:lnTo>
                  <a:pt x="4348105" y="1836079"/>
                </a:lnTo>
                <a:lnTo>
                  <a:pt x="4336968" y="1834157"/>
                </a:lnTo>
                <a:lnTo>
                  <a:pt x="4337222" y="1833774"/>
                </a:lnTo>
                <a:cubicBezTo>
                  <a:pt x="4344230" y="1824359"/>
                  <a:pt x="4351785" y="1815872"/>
                  <a:pt x="4359738" y="1810314"/>
                </a:cubicBezTo>
                <a:cubicBezTo>
                  <a:pt x="4363342" y="1808401"/>
                  <a:pt x="4376594" y="1806756"/>
                  <a:pt x="4380198" y="1804846"/>
                </a:cubicBezTo>
                <a:lnTo>
                  <a:pt x="4383344" y="1802021"/>
                </a:lnTo>
                <a:close/>
                <a:moveTo>
                  <a:pt x="3714122" y="1785453"/>
                </a:moveTo>
                <a:lnTo>
                  <a:pt x="3716830" y="1785565"/>
                </a:lnTo>
                <a:cubicBezTo>
                  <a:pt x="3719719" y="1785684"/>
                  <a:pt x="3721165" y="1785745"/>
                  <a:pt x="3718997" y="1785655"/>
                </a:cubicBezTo>
                <a:close/>
                <a:moveTo>
                  <a:pt x="3699494" y="1784846"/>
                </a:moveTo>
                <a:cubicBezTo>
                  <a:pt x="3695090" y="1820305"/>
                  <a:pt x="3676755" y="1849755"/>
                  <a:pt x="3643059" y="1865043"/>
                </a:cubicBezTo>
                <a:cubicBezTo>
                  <a:pt x="3648856" y="1818387"/>
                  <a:pt x="3669781" y="1787759"/>
                  <a:pt x="3699494" y="1784846"/>
                </a:cubicBezTo>
                <a:close/>
                <a:moveTo>
                  <a:pt x="3699494" y="1784846"/>
                </a:moveTo>
                <a:lnTo>
                  <a:pt x="3714122" y="1785453"/>
                </a:lnTo>
                <a:lnTo>
                  <a:pt x="3705994" y="1785116"/>
                </a:lnTo>
                <a:cubicBezTo>
                  <a:pt x="3702383" y="1784966"/>
                  <a:pt x="3699494" y="1784846"/>
                  <a:pt x="3699494" y="1784846"/>
                </a:cubicBezTo>
                <a:close/>
                <a:moveTo>
                  <a:pt x="777356" y="1776879"/>
                </a:moveTo>
                <a:cubicBezTo>
                  <a:pt x="777356" y="1776879"/>
                  <a:pt x="771133" y="1781282"/>
                  <a:pt x="772688" y="1780182"/>
                </a:cubicBezTo>
                <a:cubicBezTo>
                  <a:pt x="773206" y="1779815"/>
                  <a:pt x="774590" y="1778836"/>
                  <a:pt x="777356" y="1776879"/>
                </a:cubicBezTo>
                <a:close/>
                <a:moveTo>
                  <a:pt x="1017750" y="1774847"/>
                </a:moveTo>
                <a:cubicBezTo>
                  <a:pt x="1016631" y="1775085"/>
                  <a:pt x="1016434" y="1776007"/>
                  <a:pt x="1017919" y="1777908"/>
                </a:cubicBezTo>
                <a:cubicBezTo>
                  <a:pt x="1021671" y="1782708"/>
                  <a:pt x="1031976" y="1783033"/>
                  <a:pt x="1031976" y="1783033"/>
                </a:cubicBezTo>
                <a:cubicBezTo>
                  <a:pt x="1032353" y="1781288"/>
                  <a:pt x="1029635" y="1779063"/>
                  <a:pt x="1026403" y="1777363"/>
                </a:cubicBezTo>
                <a:cubicBezTo>
                  <a:pt x="1023172" y="1775663"/>
                  <a:pt x="1019428" y="1774487"/>
                  <a:pt x="1017750" y="1774847"/>
                </a:cubicBezTo>
                <a:close/>
                <a:moveTo>
                  <a:pt x="782214" y="1773347"/>
                </a:moveTo>
                <a:cubicBezTo>
                  <a:pt x="781675" y="1773739"/>
                  <a:pt x="780233" y="1774786"/>
                  <a:pt x="777356" y="1776879"/>
                </a:cubicBezTo>
                <a:cubicBezTo>
                  <a:pt x="777356" y="1776879"/>
                  <a:pt x="783831" y="1772169"/>
                  <a:pt x="782214" y="1773347"/>
                </a:cubicBezTo>
                <a:close/>
                <a:moveTo>
                  <a:pt x="967329" y="1749774"/>
                </a:moveTo>
                <a:cubicBezTo>
                  <a:pt x="967329" y="1749774"/>
                  <a:pt x="957508" y="1750562"/>
                  <a:pt x="959964" y="1750365"/>
                </a:cubicBezTo>
                <a:cubicBezTo>
                  <a:pt x="960781" y="1750300"/>
                  <a:pt x="962964" y="1750125"/>
                  <a:pt x="967329" y="1749774"/>
                </a:cubicBezTo>
                <a:close/>
                <a:moveTo>
                  <a:pt x="3748461" y="1736279"/>
                </a:moveTo>
                <a:lnTo>
                  <a:pt x="3755869" y="1736486"/>
                </a:lnTo>
                <a:cubicBezTo>
                  <a:pt x="3757925" y="1736544"/>
                  <a:pt x="3756554" y="1736506"/>
                  <a:pt x="3753813" y="1736429"/>
                </a:cubicBezTo>
                <a:close/>
                <a:moveTo>
                  <a:pt x="3737361" y="1735969"/>
                </a:moveTo>
                <a:lnTo>
                  <a:pt x="3748461" y="1736279"/>
                </a:lnTo>
                <a:lnTo>
                  <a:pt x="3743529" y="1736142"/>
                </a:lnTo>
                <a:cubicBezTo>
                  <a:pt x="3740102" y="1736046"/>
                  <a:pt x="3737361" y="1735969"/>
                  <a:pt x="3737361" y="1735969"/>
                </a:cubicBezTo>
                <a:close/>
                <a:moveTo>
                  <a:pt x="3718445" y="1730433"/>
                </a:moveTo>
                <a:cubicBezTo>
                  <a:pt x="3720544" y="1731048"/>
                  <a:pt x="3726151" y="1732687"/>
                  <a:pt x="3737361" y="1735969"/>
                </a:cubicBezTo>
                <a:cubicBezTo>
                  <a:pt x="3737361" y="1735969"/>
                  <a:pt x="3712139" y="1728588"/>
                  <a:pt x="3718445" y="1730433"/>
                </a:cubicBezTo>
                <a:close/>
                <a:moveTo>
                  <a:pt x="4387349" y="1706303"/>
                </a:moveTo>
                <a:lnTo>
                  <a:pt x="4389058" y="1706940"/>
                </a:lnTo>
                <a:lnTo>
                  <a:pt x="4386442" y="1707313"/>
                </a:lnTo>
                <a:close/>
                <a:moveTo>
                  <a:pt x="771272" y="1698523"/>
                </a:moveTo>
                <a:lnTo>
                  <a:pt x="771853" y="1698587"/>
                </a:lnTo>
                <a:lnTo>
                  <a:pt x="773264" y="1698762"/>
                </a:lnTo>
                <a:lnTo>
                  <a:pt x="771698" y="1698742"/>
                </a:lnTo>
                <a:close/>
                <a:moveTo>
                  <a:pt x="752401" y="1686520"/>
                </a:moveTo>
                <a:cubicBezTo>
                  <a:pt x="751513" y="1684516"/>
                  <a:pt x="767178" y="1691084"/>
                  <a:pt x="781262" y="1697357"/>
                </a:cubicBezTo>
                <a:lnTo>
                  <a:pt x="789903" y="1701309"/>
                </a:lnTo>
                <a:lnTo>
                  <a:pt x="781644" y="1699804"/>
                </a:lnTo>
                <a:lnTo>
                  <a:pt x="773264" y="1698762"/>
                </a:lnTo>
                <a:lnTo>
                  <a:pt x="773491" y="1698766"/>
                </a:lnTo>
                <a:lnTo>
                  <a:pt x="771853" y="1698587"/>
                </a:lnTo>
                <a:lnTo>
                  <a:pt x="771249" y="1698511"/>
                </a:lnTo>
                <a:lnTo>
                  <a:pt x="768418" y="1697062"/>
                </a:lnTo>
                <a:cubicBezTo>
                  <a:pt x="757429" y="1690666"/>
                  <a:pt x="752845" y="1687522"/>
                  <a:pt x="752401" y="1686520"/>
                </a:cubicBezTo>
                <a:close/>
                <a:moveTo>
                  <a:pt x="3933921" y="1660978"/>
                </a:moveTo>
                <a:cubicBezTo>
                  <a:pt x="3934978" y="1659499"/>
                  <a:pt x="3930744" y="1665413"/>
                  <a:pt x="3930744" y="1665413"/>
                </a:cubicBezTo>
                <a:cubicBezTo>
                  <a:pt x="3928919" y="1667891"/>
                  <a:pt x="3928007" y="1669131"/>
                  <a:pt x="3927664" y="1669596"/>
                </a:cubicBezTo>
                <a:cubicBezTo>
                  <a:pt x="3926638" y="1670989"/>
                  <a:pt x="3930744" y="1665413"/>
                  <a:pt x="3930744" y="1665413"/>
                </a:cubicBezTo>
                <a:cubicBezTo>
                  <a:pt x="3932626" y="1662785"/>
                  <a:pt x="3933569" y="1661470"/>
                  <a:pt x="3933921" y="1660978"/>
                </a:cubicBezTo>
                <a:close/>
                <a:moveTo>
                  <a:pt x="998073" y="1653574"/>
                </a:moveTo>
                <a:lnTo>
                  <a:pt x="1036091" y="1671553"/>
                </a:lnTo>
                <a:lnTo>
                  <a:pt x="1054049" y="1680808"/>
                </a:lnTo>
                <a:lnTo>
                  <a:pt x="1021897" y="1675605"/>
                </a:lnTo>
                <a:lnTo>
                  <a:pt x="1007695" y="1666999"/>
                </a:lnTo>
                <a:cubicBezTo>
                  <a:pt x="1000520" y="1661651"/>
                  <a:pt x="994953" y="1656011"/>
                  <a:pt x="998073" y="1653574"/>
                </a:cubicBezTo>
                <a:close/>
                <a:moveTo>
                  <a:pt x="970638" y="1640417"/>
                </a:moveTo>
                <a:cubicBezTo>
                  <a:pt x="974475" y="1640317"/>
                  <a:pt x="986897" y="1646198"/>
                  <a:pt x="986897" y="1646198"/>
                </a:cubicBezTo>
                <a:cubicBezTo>
                  <a:pt x="990962" y="1651399"/>
                  <a:pt x="978257" y="1652950"/>
                  <a:pt x="970441" y="1642947"/>
                </a:cubicBezTo>
                <a:cubicBezTo>
                  <a:pt x="969033" y="1641146"/>
                  <a:pt x="969359" y="1640449"/>
                  <a:pt x="970638" y="1640417"/>
                </a:cubicBezTo>
                <a:close/>
                <a:moveTo>
                  <a:pt x="735778" y="1618889"/>
                </a:moveTo>
                <a:lnTo>
                  <a:pt x="748539" y="1624874"/>
                </a:lnTo>
                <a:lnTo>
                  <a:pt x="782397" y="1639107"/>
                </a:lnTo>
                <a:lnTo>
                  <a:pt x="752854" y="1635967"/>
                </a:lnTo>
                <a:lnTo>
                  <a:pt x="722250" y="1620908"/>
                </a:lnTo>
                <a:lnTo>
                  <a:pt x="727882" y="1620106"/>
                </a:lnTo>
                <a:close/>
                <a:moveTo>
                  <a:pt x="4026600" y="1618627"/>
                </a:moveTo>
                <a:lnTo>
                  <a:pt x="4036203" y="1620106"/>
                </a:lnTo>
                <a:lnTo>
                  <a:pt x="4091112" y="1627922"/>
                </a:lnTo>
                <a:lnTo>
                  <a:pt x="4066413" y="1633631"/>
                </a:lnTo>
                <a:cubicBezTo>
                  <a:pt x="4034658" y="1649322"/>
                  <a:pt x="4076885" y="1644532"/>
                  <a:pt x="4103981" y="1639493"/>
                </a:cubicBezTo>
                <a:lnTo>
                  <a:pt x="4140243" y="1635738"/>
                </a:lnTo>
                <a:lnTo>
                  <a:pt x="4165114" y="1639835"/>
                </a:lnTo>
                <a:lnTo>
                  <a:pt x="4168114" y="1640318"/>
                </a:lnTo>
                <a:lnTo>
                  <a:pt x="4153693" y="1642693"/>
                </a:lnTo>
                <a:cubicBezTo>
                  <a:pt x="4134287" y="1645981"/>
                  <a:pt x="4115025" y="1648893"/>
                  <a:pt x="4096451" y="1650007"/>
                </a:cubicBezTo>
                <a:cubicBezTo>
                  <a:pt x="4075605" y="1652477"/>
                  <a:pt x="4052645" y="1653192"/>
                  <a:pt x="4029515" y="1654358"/>
                </a:cubicBezTo>
                <a:lnTo>
                  <a:pt x="3992690" y="1658179"/>
                </a:lnTo>
                <a:close/>
                <a:moveTo>
                  <a:pt x="699068" y="1601675"/>
                </a:moveTo>
                <a:lnTo>
                  <a:pt x="718171" y="1610632"/>
                </a:lnTo>
                <a:lnTo>
                  <a:pt x="704463" y="1612154"/>
                </a:lnTo>
                <a:lnTo>
                  <a:pt x="700571" y="1610239"/>
                </a:lnTo>
                <a:cubicBezTo>
                  <a:pt x="700102" y="1609639"/>
                  <a:pt x="697515" y="1608679"/>
                  <a:pt x="694043" y="1607466"/>
                </a:cubicBezTo>
                <a:lnTo>
                  <a:pt x="685522" y="1604376"/>
                </a:lnTo>
                <a:lnTo>
                  <a:pt x="691338" y="1602965"/>
                </a:lnTo>
                <a:close/>
                <a:moveTo>
                  <a:pt x="860926" y="1599610"/>
                </a:moveTo>
                <a:lnTo>
                  <a:pt x="866486" y="1602805"/>
                </a:lnTo>
                <a:cubicBezTo>
                  <a:pt x="865767" y="1603368"/>
                  <a:pt x="863086" y="1602966"/>
                  <a:pt x="859007" y="1601844"/>
                </a:cubicBezTo>
                <a:lnTo>
                  <a:pt x="855031" y="1600517"/>
                </a:lnTo>
                <a:close/>
                <a:moveTo>
                  <a:pt x="4044122" y="1598189"/>
                </a:moveTo>
                <a:lnTo>
                  <a:pt x="4072746" y="1602965"/>
                </a:lnTo>
                <a:cubicBezTo>
                  <a:pt x="4091324" y="1606687"/>
                  <a:pt x="4134393" y="1619393"/>
                  <a:pt x="4091945" y="1615742"/>
                </a:cubicBezTo>
                <a:lnTo>
                  <a:pt x="4034535" y="1609371"/>
                </a:lnTo>
                <a:close/>
                <a:moveTo>
                  <a:pt x="4145599" y="1594597"/>
                </a:moveTo>
                <a:cubicBezTo>
                  <a:pt x="4148870" y="1595138"/>
                  <a:pt x="4151852" y="1596281"/>
                  <a:pt x="4152024" y="1597892"/>
                </a:cubicBezTo>
                <a:cubicBezTo>
                  <a:pt x="4152024" y="1597892"/>
                  <a:pt x="4143048" y="1600559"/>
                  <a:pt x="4138439" y="1597493"/>
                </a:cubicBezTo>
                <a:cubicBezTo>
                  <a:pt x="4136616" y="1596280"/>
                  <a:pt x="4136523" y="1595428"/>
                  <a:pt x="4137418" y="1594903"/>
                </a:cubicBezTo>
                <a:cubicBezTo>
                  <a:pt x="4138761" y="1594113"/>
                  <a:pt x="4142326" y="1594055"/>
                  <a:pt x="4145599" y="1594597"/>
                </a:cubicBezTo>
                <a:close/>
                <a:moveTo>
                  <a:pt x="1087098" y="1593739"/>
                </a:moveTo>
                <a:cubicBezTo>
                  <a:pt x="1087098" y="1593739"/>
                  <a:pt x="1088973" y="1596138"/>
                  <a:pt x="1091161" y="1598939"/>
                </a:cubicBezTo>
                <a:cubicBezTo>
                  <a:pt x="1087801" y="1601564"/>
                  <a:pt x="1084921" y="1603815"/>
                  <a:pt x="1087098" y="1593739"/>
                </a:cubicBezTo>
                <a:close/>
                <a:moveTo>
                  <a:pt x="4086776" y="1587708"/>
                </a:moveTo>
                <a:cubicBezTo>
                  <a:pt x="4083113" y="1589258"/>
                  <a:pt x="4081282" y="1590034"/>
                  <a:pt x="4080596" y="1590324"/>
                </a:cubicBezTo>
                <a:cubicBezTo>
                  <a:pt x="4078535" y="1591196"/>
                  <a:pt x="4086776" y="1587708"/>
                  <a:pt x="4086776" y="1587708"/>
                </a:cubicBezTo>
                <a:close/>
                <a:moveTo>
                  <a:pt x="3950898" y="1582714"/>
                </a:moveTo>
                <a:lnTo>
                  <a:pt x="3954754" y="1583273"/>
                </a:lnTo>
                <a:lnTo>
                  <a:pt x="4040779" y="1597630"/>
                </a:lnTo>
                <a:lnTo>
                  <a:pt x="4040714" y="1597667"/>
                </a:lnTo>
                <a:lnTo>
                  <a:pt x="4023459" y="1605835"/>
                </a:lnTo>
                <a:lnTo>
                  <a:pt x="4021726" y="1607949"/>
                </a:lnTo>
                <a:lnTo>
                  <a:pt x="3940013" y="1598881"/>
                </a:lnTo>
                <a:lnTo>
                  <a:pt x="3943604" y="1594217"/>
                </a:lnTo>
                <a:close/>
                <a:moveTo>
                  <a:pt x="850362" y="1577328"/>
                </a:moveTo>
                <a:lnTo>
                  <a:pt x="851859" y="1578148"/>
                </a:lnTo>
                <a:cubicBezTo>
                  <a:pt x="859675" y="1588151"/>
                  <a:pt x="848287" y="1585450"/>
                  <a:pt x="853915" y="1592652"/>
                </a:cubicBezTo>
                <a:lnTo>
                  <a:pt x="856364" y="1595437"/>
                </a:lnTo>
                <a:lnTo>
                  <a:pt x="852717" y="1595735"/>
                </a:lnTo>
                <a:lnTo>
                  <a:pt x="843650" y="1596724"/>
                </a:lnTo>
                <a:lnTo>
                  <a:pt x="843145" y="1596556"/>
                </a:lnTo>
                <a:lnTo>
                  <a:pt x="810307" y="1583131"/>
                </a:lnTo>
                <a:lnTo>
                  <a:pt x="815547" y="1582372"/>
                </a:lnTo>
                <a:lnTo>
                  <a:pt x="820406" y="1584523"/>
                </a:lnTo>
                <a:cubicBezTo>
                  <a:pt x="831832" y="1589127"/>
                  <a:pt x="845101" y="1593740"/>
                  <a:pt x="851035" y="1594903"/>
                </a:cubicBezTo>
                <a:lnTo>
                  <a:pt x="819547" y="1581792"/>
                </a:lnTo>
                <a:close/>
                <a:moveTo>
                  <a:pt x="1038302" y="1571207"/>
                </a:moveTo>
                <a:cubicBezTo>
                  <a:pt x="1044080" y="1572343"/>
                  <a:pt x="1050379" y="1575102"/>
                  <a:pt x="1056645" y="1579325"/>
                </a:cubicBezTo>
                <a:cubicBezTo>
                  <a:pt x="1044309" y="1582050"/>
                  <a:pt x="1032599" y="1579253"/>
                  <a:pt x="1023074" y="1572831"/>
                </a:cubicBezTo>
                <a:cubicBezTo>
                  <a:pt x="1027264" y="1570560"/>
                  <a:pt x="1032524" y="1570072"/>
                  <a:pt x="1038302" y="1571207"/>
                </a:cubicBezTo>
                <a:close/>
                <a:moveTo>
                  <a:pt x="4307568" y="1569791"/>
                </a:moveTo>
                <a:lnTo>
                  <a:pt x="4311739" y="1570427"/>
                </a:lnTo>
                <a:lnTo>
                  <a:pt x="4307815" y="1575256"/>
                </a:lnTo>
                <a:cubicBezTo>
                  <a:pt x="4310032" y="1576156"/>
                  <a:pt x="4315298" y="1576363"/>
                  <a:pt x="4321948" y="1576189"/>
                </a:cubicBezTo>
                <a:lnTo>
                  <a:pt x="4338966" y="1575172"/>
                </a:lnTo>
                <a:lnTo>
                  <a:pt x="4349281" y="1577472"/>
                </a:lnTo>
                <a:lnTo>
                  <a:pt x="4345966" y="1580725"/>
                </a:lnTo>
                <a:lnTo>
                  <a:pt x="4333464" y="1580210"/>
                </a:lnTo>
                <a:cubicBezTo>
                  <a:pt x="4323371" y="1579143"/>
                  <a:pt x="4312644" y="1577155"/>
                  <a:pt x="4312644" y="1577155"/>
                </a:cubicBezTo>
                <a:lnTo>
                  <a:pt x="4300897" y="1574970"/>
                </a:lnTo>
                <a:lnTo>
                  <a:pt x="4306159" y="1569903"/>
                </a:lnTo>
                <a:close/>
                <a:moveTo>
                  <a:pt x="1001715" y="1569472"/>
                </a:moveTo>
                <a:cubicBezTo>
                  <a:pt x="998949" y="1571429"/>
                  <a:pt x="997566" y="1572408"/>
                  <a:pt x="997047" y="1572774"/>
                </a:cubicBezTo>
                <a:cubicBezTo>
                  <a:pt x="995491" y="1573875"/>
                  <a:pt x="1001715" y="1569472"/>
                  <a:pt x="1001715" y="1569472"/>
                </a:cubicBezTo>
                <a:close/>
                <a:moveTo>
                  <a:pt x="778726" y="1568977"/>
                </a:moveTo>
                <a:lnTo>
                  <a:pt x="787601" y="1573128"/>
                </a:lnTo>
                <a:lnTo>
                  <a:pt x="776587" y="1575040"/>
                </a:lnTo>
                <a:lnTo>
                  <a:pt x="768674" y="1570844"/>
                </a:lnTo>
                <a:close/>
                <a:moveTo>
                  <a:pt x="3962318" y="1564698"/>
                </a:moveTo>
                <a:lnTo>
                  <a:pt x="4062058" y="1583224"/>
                </a:lnTo>
                <a:cubicBezTo>
                  <a:pt x="4042678" y="1582791"/>
                  <a:pt x="4024824" y="1581003"/>
                  <a:pt x="4007759" y="1578560"/>
                </a:cubicBezTo>
                <a:lnTo>
                  <a:pt x="3958909" y="1570076"/>
                </a:lnTo>
                <a:close/>
                <a:moveTo>
                  <a:pt x="821029" y="1561120"/>
                </a:moveTo>
                <a:lnTo>
                  <a:pt x="829575" y="1565923"/>
                </a:lnTo>
                <a:lnTo>
                  <a:pt x="805869" y="1569954"/>
                </a:lnTo>
                <a:lnTo>
                  <a:pt x="795266" y="1571796"/>
                </a:lnTo>
                <a:lnTo>
                  <a:pt x="785301" y="1567756"/>
                </a:lnTo>
                <a:close/>
                <a:moveTo>
                  <a:pt x="981208" y="1560744"/>
                </a:moveTo>
                <a:cubicBezTo>
                  <a:pt x="979446" y="1559555"/>
                  <a:pt x="986497" y="1564308"/>
                  <a:pt x="986497" y="1564308"/>
                </a:cubicBezTo>
                <a:cubicBezTo>
                  <a:pt x="983362" y="1562196"/>
                  <a:pt x="981796" y="1561140"/>
                  <a:pt x="981208" y="1560744"/>
                </a:cubicBezTo>
                <a:close/>
                <a:moveTo>
                  <a:pt x="4316538" y="1559901"/>
                </a:moveTo>
                <a:lnTo>
                  <a:pt x="4343305" y="1565673"/>
                </a:lnTo>
                <a:lnTo>
                  <a:pt x="4331320" y="1566627"/>
                </a:lnTo>
                <a:lnTo>
                  <a:pt x="4330798" y="1566723"/>
                </a:lnTo>
                <a:lnTo>
                  <a:pt x="4327138" y="1566194"/>
                </a:lnTo>
                <a:cubicBezTo>
                  <a:pt x="4324853" y="1565671"/>
                  <a:pt x="4320194" y="1564606"/>
                  <a:pt x="4314463" y="1563347"/>
                </a:cubicBezTo>
                <a:lnTo>
                  <a:pt x="4313231" y="1563088"/>
                </a:lnTo>
                <a:close/>
                <a:moveTo>
                  <a:pt x="840565" y="1558403"/>
                </a:moveTo>
                <a:lnTo>
                  <a:pt x="854040" y="1561762"/>
                </a:lnTo>
                <a:lnTo>
                  <a:pt x="837243" y="1564619"/>
                </a:lnTo>
                <a:lnTo>
                  <a:pt x="828250" y="1560101"/>
                </a:lnTo>
                <a:close/>
                <a:moveTo>
                  <a:pt x="4062523" y="1557444"/>
                </a:moveTo>
                <a:cubicBezTo>
                  <a:pt x="4065277" y="1557781"/>
                  <a:pt x="4068138" y="1558687"/>
                  <a:pt x="4070633" y="1560348"/>
                </a:cubicBezTo>
                <a:cubicBezTo>
                  <a:pt x="4064650" y="1564343"/>
                  <a:pt x="4061961" y="1562555"/>
                  <a:pt x="4055050" y="1557956"/>
                </a:cubicBezTo>
                <a:cubicBezTo>
                  <a:pt x="4057122" y="1557339"/>
                  <a:pt x="4059770" y="1557107"/>
                  <a:pt x="4062523" y="1557444"/>
                </a:cubicBezTo>
                <a:close/>
                <a:moveTo>
                  <a:pt x="4330176" y="1546761"/>
                </a:moveTo>
                <a:lnTo>
                  <a:pt x="4368112" y="1556238"/>
                </a:lnTo>
                <a:lnTo>
                  <a:pt x="4324976" y="1551771"/>
                </a:lnTo>
                <a:close/>
                <a:moveTo>
                  <a:pt x="4081214" y="1544989"/>
                </a:moveTo>
                <a:lnTo>
                  <a:pt x="4107789" y="1550095"/>
                </a:lnTo>
                <a:cubicBezTo>
                  <a:pt x="4137267" y="1555336"/>
                  <a:pt x="4166495" y="1560327"/>
                  <a:pt x="4197046" y="1566035"/>
                </a:cubicBezTo>
                <a:cubicBezTo>
                  <a:pt x="4199350" y="1567568"/>
                  <a:pt x="4261830" y="1571923"/>
                  <a:pt x="4264981" y="1578008"/>
                </a:cubicBezTo>
                <a:cubicBezTo>
                  <a:pt x="4263766" y="1589828"/>
                  <a:pt x="4224532" y="1576349"/>
                  <a:pt x="4224532" y="1576349"/>
                </a:cubicBezTo>
                <a:cubicBezTo>
                  <a:pt x="4163909" y="1566917"/>
                  <a:pt x="4123581" y="1561642"/>
                  <a:pt x="4074854" y="1553769"/>
                </a:cubicBezTo>
                <a:lnTo>
                  <a:pt x="4067989" y="1552596"/>
                </a:lnTo>
                <a:lnTo>
                  <a:pt x="4075028" y="1548547"/>
                </a:lnTo>
                <a:close/>
                <a:moveTo>
                  <a:pt x="722178" y="1544563"/>
                </a:moveTo>
                <a:lnTo>
                  <a:pt x="727745" y="1547186"/>
                </a:lnTo>
                <a:lnTo>
                  <a:pt x="726813" y="1547345"/>
                </a:lnTo>
                <a:close/>
                <a:moveTo>
                  <a:pt x="779391" y="1543910"/>
                </a:moveTo>
                <a:lnTo>
                  <a:pt x="779500" y="1543926"/>
                </a:lnTo>
                <a:lnTo>
                  <a:pt x="792994" y="1547123"/>
                </a:lnTo>
                <a:lnTo>
                  <a:pt x="760346" y="1552226"/>
                </a:lnTo>
                <a:lnTo>
                  <a:pt x="738931" y="1554617"/>
                </a:lnTo>
                <a:lnTo>
                  <a:pt x="734381" y="1551886"/>
                </a:lnTo>
                <a:lnTo>
                  <a:pt x="738482" y="1550905"/>
                </a:lnTo>
                <a:cubicBezTo>
                  <a:pt x="747223" y="1549159"/>
                  <a:pt x="755591" y="1547579"/>
                  <a:pt x="765686" y="1544850"/>
                </a:cubicBezTo>
                <a:cubicBezTo>
                  <a:pt x="764074" y="1544925"/>
                  <a:pt x="766603" y="1544821"/>
                  <a:pt x="771350" y="1544529"/>
                </a:cubicBezTo>
                <a:close/>
                <a:moveTo>
                  <a:pt x="3975924" y="1543237"/>
                </a:moveTo>
                <a:lnTo>
                  <a:pt x="3992733" y="1544529"/>
                </a:lnTo>
                <a:cubicBezTo>
                  <a:pt x="3997481" y="1544822"/>
                  <a:pt x="4000009" y="1544925"/>
                  <a:pt x="3998397" y="1544850"/>
                </a:cubicBezTo>
                <a:cubicBezTo>
                  <a:pt x="4018588" y="1550308"/>
                  <a:pt x="4031866" y="1551168"/>
                  <a:pt x="4055050" y="1557956"/>
                </a:cubicBezTo>
                <a:cubicBezTo>
                  <a:pt x="4037474" y="1558557"/>
                  <a:pt x="4020490" y="1555564"/>
                  <a:pt x="4003738" y="1552225"/>
                </a:cubicBezTo>
                <a:lnTo>
                  <a:pt x="3973247" y="1547460"/>
                </a:lnTo>
                <a:close/>
                <a:moveTo>
                  <a:pt x="726348" y="1536498"/>
                </a:moveTo>
                <a:lnTo>
                  <a:pt x="733022" y="1537431"/>
                </a:lnTo>
                <a:lnTo>
                  <a:pt x="732041" y="1537764"/>
                </a:lnTo>
                <a:lnTo>
                  <a:pt x="735638" y="1537796"/>
                </a:lnTo>
                <a:lnTo>
                  <a:pt x="761819" y="1541455"/>
                </a:lnTo>
                <a:lnTo>
                  <a:pt x="756857" y="1542302"/>
                </a:lnTo>
                <a:lnTo>
                  <a:pt x="742190" y="1544719"/>
                </a:lnTo>
                <a:lnTo>
                  <a:pt x="738046" y="1541743"/>
                </a:lnTo>
                <a:lnTo>
                  <a:pt x="722982" y="1537121"/>
                </a:lnTo>
                <a:close/>
                <a:moveTo>
                  <a:pt x="3805278" y="1535708"/>
                </a:moveTo>
                <a:lnTo>
                  <a:pt x="3805212" y="1535812"/>
                </a:lnTo>
                <a:lnTo>
                  <a:pt x="3804978" y="1535785"/>
                </a:lnTo>
                <a:close/>
                <a:moveTo>
                  <a:pt x="4273227" y="1522843"/>
                </a:moveTo>
                <a:cubicBezTo>
                  <a:pt x="4274656" y="1523296"/>
                  <a:pt x="4276480" y="1524510"/>
                  <a:pt x="4278976" y="1526171"/>
                </a:cubicBezTo>
                <a:cubicBezTo>
                  <a:pt x="4275299" y="1531699"/>
                  <a:pt x="4272144" y="1525613"/>
                  <a:pt x="4269840" y="1524079"/>
                </a:cubicBezTo>
                <a:cubicBezTo>
                  <a:pt x="4270760" y="1522697"/>
                  <a:pt x="4271797" y="1522390"/>
                  <a:pt x="4273227" y="1522843"/>
                </a:cubicBezTo>
                <a:close/>
                <a:moveTo>
                  <a:pt x="4264093" y="1520752"/>
                </a:moveTo>
                <a:cubicBezTo>
                  <a:pt x="4265521" y="1521204"/>
                  <a:pt x="4267346" y="1522418"/>
                  <a:pt x="4269840" y="1524079"/>
                </a:cubicBezTo>
                <a:cubicBezTo>
                  <a:pt x="4266162" y="1529607"/>
                  <a:pt x="4263009" y="1523522"/>
                  <a:pt x="4260705" y="1521988"/>
                </a:cubicBezTo>
                <a:cubicBezTo>
                  <a:pt x="4261626" y="1520606"/>
                  <a:pt x="4262661" y="1520298"/>
                  <a:pt x="4264093" y="1520752"/>
                </a:cubicBezTo>
                <a:close/>
                <a:moveTo>
                  <a:pt x="4247320" y="1517651"/>
                </a:moveTo>
                <a:cubicBezTo>
                  <a:pt x="4250976" y="1518504"/>
                  <a:pt x="4254987" y="1520177"/>
                  <a:pt x="4260705" y="1521988"/>
                </a:cubicBezTo>
                <a:cubicBezTo>
                  <a:pt x="4252418" y="1524451"/>
                  <a:pt x="4242977" y="1522820"/>
                  <a:pt x="4236066" y="1518221"/>
                </a:cubicBezTo>
                <a:cubicBezTo>
                  <a:pt x="4240362" y="1516760"/>
                  <a:pt x="4243662" y="1516796"/>
                  <a:pt x="4247320" y="1517651"/>
                </a:cubicBezTo>
                <a:close/>
                <a:moveTo>
                  <a:pt x="4122455" y="1510119"/>
                </a:moveTo>
                <a:lnTo>
                  <a:pt x="4247186" y="1530855"/>
                </a:lnTo>
                <a:cubicBezTo>
                  <a:pt x="4268957" y="1534251"/>
                  <a:pt x="4290379" y="1537809"/>
                  <a:pt x="4310763" y="1541912"/>
                </a:cubicBezTo>
                <a:lnTo>
                  <a:pt x="4313614" y="1542624"/>
                </a:lnTo>
                <a:lnTo>
                  <a:pt x="4307257" y="1549666"/>
                </a:lnTo>
                <a:lnTo>
                  <a:pt x="4251754" y="1540126"/>
                </a:lnTo>
                <a:cubicBezTo>
                  <a:pt x="4211789" y="1532642"/>
                  <a:pt x="4171716" y="1524588"/>
                  <a:pt x="4134756" y="1520598"/>
                </a:cubicBezTo>
                <a:cubicBezTo>
                  <a:pt x="4157094" y="1522834"/>
                  <a:pt x="4116871" y="1516672"/>
                  <a:pt x="4117030" y="1521431"/>
                </a:cubicBezTo>
                <a:cubicBezTo>
                  <a:pt x="4117958" y="1530025"/>
                  <a:pt x="4132919" y="1523363"/>
                  <a:pt x="4132919" y="1523363"/>
                </a:cubicBezTo>
                <a:cubicBezTo>
                  <a:pt x="4176982" y="1532078"/>
                  <a:pt x="4219700" y="1539900"/>
                  <a:pt x="4261337" y="1547998"/>
                </a:cubicBezTo>
                <a:lnTo>
                  <a:pt x="4301034" y="1556558"/>
                </a:lnTo>
                <a:lnTo>
                  <a:pt x="4298024" y="1559893"/>
                </a:lnTo>
                <a:lnTo>
                  <a:pt x="4295347" y="1559331"/>
                </a:lnTo>
                <a:cubicBezTo>
                  <a:pt x="4282192" y="1556724"/>
                  <a:pt x="4269949" y="1554726"/>
                  <a:pt x="4269029" y="1556107"/>
                </a:cubicBezTo>
                <a:cubicBezTo>
                  <a:pt x="4266117" y="1560484"/>
                  <a:pt x="4276903" y="1564671"/>
                  <a:pt x="4287843" y="1567381"/>
                </a:cubicBezTo>
                <a:lnTo>
                  <a:pt x="4290765" y="1567932"/>
                </a:lnTo>
                <a:lnTo>
                  <a:pt x="4286783" y="1572345"/>
                </a:lnTo>
                <a:lnTo>
                  <a:pt x="4197402" y="1555721"/>
                </a:lnTo>
                <a:lnTo>
                  <a:pt x="4093990" y="1537890"/>
                </a:lnTo>
                <a:lnTo>
                  <a:pt x="4098475" y="1535622"/>
                </a:lnTo>
                <a:lnTo>
                  <a:pt x="4098483" y="1536829"/>
                </a:lnTo>
                <a:close/>
                <a:moveTo>
                  <a:pt x="939092" y="1501745"/>
                </a:moveTo>
                <a:lnTo>
                  <a:pt x="946509" y="1502365"/>
                </a:lnTo>
                <a:lnTo>
                  <a:pt x="944850" y="1503961"/>
                </a:lnTo>
                <a:close/>
                <a:moveTo>
                  <a:pt x="947576" y="1501340"/>
                </a:moveTo>
                <a:cubicBezTo>
                  <a:pt x="948287" y="1501183"/>
                  <a:pt x="949040" y="1501690"/>
                  <a:pt x="950544" y="1502704"/>
                </a:cubicBezTo>
                <a:lnTo>
                  <a:pt x="946509" y="1502365"/>
                </a:lnTo>
                <a:close/>
                <a:moveTo>
                  <a:pt x="4133817" y="1497829"/>
                </a:moveTo>
                <a:lnTo>
                  <a:pt x="4140896" y="1499094"/>
                </a:lnTo>
                <a:cubicBezTo>
                  <a:pt x="4174403" y="1504939"/>
                  <a:pt x="4206585" y="1510901"/>
                  <a:pt x="4236066" y="1518221"/>
                </a:cubicBezTo>
                <a:lnTo>
                  <a:pt x="4130093" y="1501608"/>
                </a:lnTo>
                <a:lnTo>
                  <a:pt x="4131709" y="1499808"/>
                </a:lnTo>
                <a:close/>
                <a:moveTo>
                  <a:pt x="1766468" y="1497168"/>
                </a:moveTo>
                <a:lnTo>
                  <a:pt x="1765421" y="1501029"/>
                </a:lnTo>
                <a:cubicBezTo>
                  <a:pt x="1765469" y="1503641"/>
                  <a:pt x="1766038" y="1504284"/>
                  <a:pt x="1766983" y="1503776"/>
                </a:cubicBezTo>
                <a:cubicBezTo>
                  <a:pt x="1767927" y="1503270"/>
                  <a:pt x="1769249" y="1501613"/>
                  <a:pt x="1770802" y="1499624"/>
                </a:cubicBezTo>
                <a:lnTo>
                  <a:pt x="1772783" y="1497936"/>
                </a:lnTo>
                <a:close/>
                <a:moveTo>
                  <a:pt x="4067418" y="1492203"/>
                </a:moveTo>
                <a:cubicBezTo>
                  <a:pt x="4063908" y="1491970"/>
                  <a:pt x="4059992" y="1491887"/>
                  <a:pt x="4058351" y="1492478"/>
                </a:cubicBezTo>
                <a:cubicBezTo>
                  <a:pt x="4057258" y="1492872"/>
                  <a:pt x="4057177" y="1493566"/>
                  <a:pt x="4058904" y="1494717"/>
                </a:cubicBezTo>
                <a:cubicBezTo>
                  <a:pt x="4068504" y="1501104"/>
                  <a:pt x="4079014" y="1496135"/>
                  <a:pt x="4074022" y="1492813"/>
                </a:cubicBezTo>
                <a:cubicBezTo>
                  <a:pt x="4074022" y="1492813"/>
                  <a:pt x="4070925" y="1492433"/>
                  <a:pt x="4067418" y="1492203"/>
                </a:cubicBezTo>
                <a:close/>
                <a:moveTo>
                  <a:pt x="4042704" y="1481542"/>
                </a:moveTo>
                <a:lnTo>
                  <a:pt x="4116964" y="1494816"/>
                </a:lnTo>
                <a:lnTo>
                  <a:pt x="4113046" y="1499305"/>
                </a:lnTo>
                <a:lnTo>
                  <a:pt x="4085767" y="1495975"/>
                </a:lnTo>
                <a:cubicBezTo>
                  <a:pt x="4083776" y="1498969"/>
                  <a:pt x="4090187" y="1502239"/>
                  <a:pt x="4097903" y="1504798"/>
                </a:cubicBezTo>
                <a:lnTo>
                  <a:pt x="4106262" y="1507077"/>
                </a:lnTo>
                <a:lnTo>
                  <a:pt x="4081342" y="1535630"/>
                </a:lnTo>
                <a:lnTo>
                  <a:pt x="4076572" y="1534774"/>
                </a:lnTo>
                <a:cubicBezTo>
                  <a:pt x="4051987" y="1530036"/>
                  <a:pt x="4007930" y="1521781"/>
                  <a:pt x="4005289" y="1529495"/>
                </a:cubicBezTo>
                <a:cubicBezTo>
                  <a:pt x="4003914" y="1536557"/>
                  <a:pt x="4057416" y="1543577"/>
                  <a:pt x="4017034" y="1532658"/>
                </a:cubicBezTo>
                <a:lnTo>
                  <a:pt x="4074432" y="1543686"/>
                </a:lnTo>
                <a:lnTo>
                  <a:pt x="4067232" y="1552466"/>
                </a:lnTo>
                <a:lnTo>
                  <a:pt x="4022265" y="1544779"/>
                </a:lnTo>
                <a:cubicBezTo>
                  <a:pt x="4019042" y="1544629"/>
                  <a:pt x="3999372" y="1540678"/>
                  <a:pt x="3980296" y="1537706"/>
                </a:cubicBezTo>
                <a:lnTo>
                  <a:pt x="3979493" y="1537609"/>
                </a:lnTo>
                <a:lnTo>
                  <a:pt x="3996976" y="1510030"/>
                </a:lnTo>
                <a:lnTo>
                  <a:pt x="4019267" y="1497404"/>
                </a:lnTo>
                <a:close/>
                <a:moveTo>
                  <a:pt x="912378" y="1481490"/>
                </a:moveTo>
                <a:cubicBezTo>
                  <a:pt x="921345" y="1481311"/>
                  <a:pt x="918900" y="1482144"/>
                  <a:pt x="910215" y="1483450"/>
                </a:cubicBezTo>
                <a:lnTo>
                  <a:pt x="893488" y="1485478"/>
                </a:lnTo>
                <a:lnTo>
                  <a:pt x="884475" y="1482938"/>
                </a:lnTo>
                <a:close/>
                <a:moveTo>
                  <a:pt x="4017151" y="1477978"/>
                </a:moveTo>
                <a:lnTo>
                  <a:pt x="4028030" y="1479393"/>
                </a:lnTo>
                <a:lnTo>
                  <a:pt x="4011663" y="1490223"/>
                </a:lnTo>
                <a:lnTo>
                  <a:pt x="4007499" y="1493435"/>
                </a:lnTo>
                <a:lnTo>
                  <a:pt x="4015041" y="1481539"/>
                </a:lnTo>
                <a:close/>
                <a:moveTo>
                  <a:pt x="917455" y="1454307"/>
                </a:moveTo>
                <a:lnTo>
                  <a:pt x="923728" y="1455246"/>
                </a:lnTo>
                <a:lnTo>
                  <a:pt x="877610" y="1462982"/>
                </a:lnTo>
                <a:lnTo>
                  <a:pt x="861777" y="1466054"/>
                </a:lnTo>
                <a:lnTo>
                  <a:pt x="854383" y="1463534"/>
                </a:lnTo>
                <a:close/>
                <a:moveTo>
                  <a:pt x="3818161" y="1449786"/>
                </a:moveTo>
                <a:lnTo>
                  <a:pt x="3842429" y="1453693"/>
                </a:lnTo>
                <a:lnTo>
                  <a:pt x="3857056" y="1455833"/>
                </a:lnTo>
                <a:lnTo>
                  <a:pt x="3855761" y="1457831"/>
                </a:lnTo>
                <a:lnTo>
                  <a:pt x="3817125" y="1451350"/>
                </a:lnTo>
                <a:close/>
                <a:moveTo>
                  <a:pt x="3682197" y="1446641"/>
                </a:moveTo>
                <a:lnTo>
                  <a:pt x="3687359" y="1447556"/>
                </a:lnTo>
                <a:lnTo>
                  <a:pt x="3686113" y="1448836"/>
                </a:lnTo>
                <a:lnTo>
                  <a:pt x="3681256" y="1449564"/>
                </a:lnTo>
                <a:close/>
                <a:moveTo>
                  <a:pt x="3701052" y="1433499"/>
                </a:moveTo>
                <a:lnTo>
                  <a:pt x="3695338" y="1447453"/>
                </a:lnTo>
                <a:lnTo>
                  <a:pt x="3690701" y="1448148"/>
                </a:lnTo>
                <a:lnTo>
                  <a:pt x="3687359" y="1447556"/>
                </a:lnTo>
                <a:close/>
                <a:moveTo>
                  <a:pt x="3705902" y="1432926"/>
                </a:moveTo>
                <a:lnTo>
                  <a:pt x="3733351" y="1436867"/>
                </a:lnTo>
                <a:lnTo>
                  <a:pt x="3739644" y="1438028"/>
                </a:lnTo>
                <a:lnTo>
                  <a:pt x="3748224" y="1438528"/>
                </a:lnTo>
                <a:lnTo>
                  <a:pt x="3799003" y="1446702"/>
                </a:lnTo>
                <a:lnTo>
                  <a:pt x="3798041" y="1448197"/>
                </a:lnTo>
                <a:lnTo>
                  <a:pt x="3744854" y="1439820"/>
                </a:lnTo>
                <a:lnTo>
                  <a:pt x="3734120" y="1441638"/>
                </a:lnTo>
                <a:lnTo>
                  <a:pt x="3695796" y="1447385"/>
                </a:lnTo>
                <a:close/>
                <a:moveTo>
                  <a:pt x="3701543" y="1432300"/>
                </a:moveTo>
                <a:lnTo>
                  <a:pt x="3702138" y="1432385"/>
                </a:lnTo>
                <a:lnTo>
                  <a:pt x="3701052" y="1433499"/>
                </a:lnTo>
                <a:close/>
                <a:moveTo>
                  <a:pt x="1566544" y="1430600"/>
                </a:moveTo>
                <a:lnTo>
                  <a:pt x="1565903" y="1432108"/>
                </a:lnTo>
                <a:cubicBezTo>
                  <a:pt x="1565854" y="1434176"/>
                  <a:pt x="1567085" y="1433169"/>
                  <a:pt x="1568844" y="1431658"/>
                </a:cubicBezTo>
                <a:lnTo>
                  <a:pt x="1569950" y="1431029"/>
                </a:lnTo>
                <a:close/>
                <a:moveTo>
                  <a:pt x="1318853" y="1426092"/>
                </a:moveTo>
                <a:lnTo>
                  <a:pt x="1322277" y="1426179"/>
                </a:lnTo>
                <a:lnTo>
                  <a:pt x="1321864" y="1427077"/>
                </a:lnTo>
                <a:cubicBezTo>
                  <a:pt x="1320904" y="1427716"/>
                  <a:pt x="1319772" y="1427472"/>
                  <a:pt x="1318853" y="1426092"/>
                </a:cubicBezTo>
                <a:close/>
                <a:moveTo>
                  <a:pt x="3482083" y="1425649"/>
                </a:moveTo>
                <a:lnTo>
                  <a:pt x="3482205" y="1428291"/>
                </a:lnTo>
                <a:lnTo>
                  <a:pt x="3482235" y="1428815"/>
                </a:lnTo>
                <a:lnTo>
                  <a:pt x="3496533" y="1427992"/>
                </a:lnTo>
                <a:lnTo>
                  <a:pt x="3496382" y="1425669"/>
                </a:lnTo>
                <a:close/>
                <a:moveTo>
                  <a:pt x="1323100" y="1424391"/>
                </a:moveTo>
                <a:lnTo>
                  <a:pt x="1342587" y="1426538"/>
                </a:lnTo>
                <a:lnTo>
                  <a:pt x="1341736" y="1426681"/>
                </a:lnTo>
                <a:lnTo>
                  <a:pt x="1322277" y="1426179"/>
                </a:lnTo>
                <a:close/>
                <a:moveTo>
                  <a:pt x="3482812" y="1421555"/>
                </a:moveTo>
                <a:lnTo>
                  <a:pt x="3481890" y="1421572"/>
                </a:lnTo>
                <a:lnTo>
                  <a:pt x="3481918" y="1422183"/>
                </a:lnTo>
                <a:lnTo>
                  <a:pt x="3488243" y="1421967"/>
                </a:lnTo>
                <a:close/>
                <a:moveTo>
                  <a:pt x="1280540" y="1421554"/>
                </a:moveTo>
                <a:lnTo>
                  <a:pt x="1275109" y="1421966"/>
                </a:lnTo>
                <a:cubicBezTo>
                  <a:pt x="1277832" y="1422313"/>
                  <a:pt x="1282385" y="1422441"/>
                  <a:pt x="1287652" y="1422395"/>
                </a:cubicBezTo>
                <a:lnTo>
                  <a:pt x="1300520" y="1421923"/>
                </a:lnTo>
                <a:close/>
                <a:moveTo>
                  <a:pt x="3496036" y="1420299"/>
                </a:moveTo>
                <a:lnTo>
                  <a:pt x="3492459" y="1420672"/>
                </a:lnTo>
                <a:lnTo>
                  <a:pt x="3496195" y="1422778"/>
                </a:lnTo>
                <a:close/>
                <a:moveTo>
                  <a:pt x="3764927" y="1417710"/>
                </a:moveTo>
                <a:cubicBezTo>
                  <a:pt x="3763100" y="1420188"/>
                  <a:pt x="3762188" y="1421427"/>
                  <a:pt x="3761844" y="1421892"/>
                </a:cubicBezTo>
                <a:cubicBezTo>
                  <a:pt x="3760818" y="1423285"/>
                  <a:pt x="3764927" y="1417710"/>
                  <a:pt x="3764927" y="1417710"/>
                </a:cubicBezTo>
                <a:close/>
                <a:moveTo>
                  <a:pt x="3537134" y="1417678"/>
                </a:moveTo>
                <a:lnTo>
                  <a:pt x="3525062" y="1418263"/>
                </a:lnTo>
                <a:lnTo>
                  <a:pt x="3525791" y="1426306"/>
                </a:lnTo>
                <a:lnTo>
                  <a:pt x="3537771" y="1425616"/>
                </a:lnTo>
                <a:close/>
                <a:moveTo>
                  <a:pt x="3744750" y="1416050"/>
                </a:moveTo>
                <a:cubicBezTo>
                  <a:pt x="3745369" y="1416223"/>
                  <a:pt x="3747022" y="1416685"/>
                  <a:pt x="3750328" y="1417610"/>
                </a:cubicBezTo>
                <a:cubicBezTo>
                  <a:pt x="3750328" y="1417610"/>
                  <a:pt x="3742890" y="1415529"/>
                  <a:pt x="3744750" y="1416050"/>
                </a:cubicBezTo>
                <a:close/>
                <a:moveTo>
                  <a:pt x="3851848" y="1408725"/>
                </a:moveTo>
                <a:lnTo>
                  <a:pt x="3850472" y="1417532"/>
                </a:lnTo>
                <a:cubicBezTo>
                  <a:pt x="3847782" y="1415743"/>
                  <a:pt x="3845481" y="1414209"/>
                  <a:pt x="3845481" y="1414209"/>
                </a:cubicBezTo>
                <a:cubicBezTo>
                  <a:pt x="3846485" y="1423519"/>
                  <a:pt x="3848324" y="1420755"/>
                  <a:pt x="3850472" y="1417532"/>
                </a:cubicBezTo>
                <a:lnTo>
                  <a:pt x="3863032" y="1419809"/>
                </a:lnTo>
                <a:lnTo>
                  <a:pt x="3834856" y="1424580"/>
                </a:lnTo>
                <a:lnTo>
                  <a:pt x="3845143" y="1409048"/>
                </a:lnTo>
                <a:close/>
                <a:moveTo>
                  <a:pt x="3849603" y="1402314"/>
                </a:moveTo>
                <a:lnTo>
                  <a:pt x="3852466" y="1403057"/>
                </a:lnTo>
                <a:lnTo>
                  <a:pt x="3848601" y="1403826"/>
                </a:lnTo>
                <a:close/>
                <a:moveTo>
                  <a:pt x="3824643" y="1395476"/>
                </a:moveTo>
                <a:lnTo>
                  <a:pt x="3817274" y="1404677"/>
                </a:lnTo>
                <a:lnTo>
                  <a:pt x="3812847" y="1410276"/>
                </a:lnTo>
                <a:lnTo>
                  <a:pt x="3796966" y="1408741"/>
                </a:lnTo>
                <a:cubicBezTo>
                  <a:pt x="3791659" y="1409414"/>
                  <a:pt x="3787264" y="1411340"/>
                  <a:pt x="3784301" y="1414496"/>
                </a:cubicBezTo>
                <a:lnTo>
                  <a:pt x="3782713" y="1416714"/>
                </a:lnTo>
                <a:lnTo>
                  <a:pt x="3781123" y="1418932"/>
                </a:lnTo>
                <a:cubicBezTo>
                  <a:pt x="3780772" y="1419424"/>
                  <a:pt x="3781007" y="1419096"/>
                  <a:pt x="3781478" y="1418439"/>
                </a:cubicBezTo>
                <a:lnTo>
                  <a:pt x="3782713" y="1416714"/>
                </a:lnTo>
                <a:lnTo>
                  <a:pt x="3783243" y="1415976"/>
                </a:lnTo>
                <a:cubicBezTo>
                  <a:pt x="3783833" y="1415153"/>
                  <a:pt x="3784301" y="1414496"/>
                  <a:pt x="3784301" y="1414496"/>
                </a:cubicBezTo>
                <a:lnTo>
                  <a:pt x="3812398" y="1410845"/>
                </a:lnTo>
                <a:lnTo>
                  <a:pt x="3808219" y="1416131"/>
                </a:lnTo>
                <a:lnTo>
                  <a:pt x="3822224" y="1410151"/>
                </a:lnTo>
                <a:lnTo>
                  <a:pt x="3822539" y="1410136"/>
                </a:lnTo>
                <a:lnTo>
                  <a:pt x="3812918" y="1425083"/>
                </a:lnTo>
                <a:lnTo>
                  <a:pt x="3811337" y="1424723"/>
                </a:lnTo>
                <a:lnTo>
                  <a:pt x="3811948" y="1426590"/>
                </a:lnTo>
                <a:lnTo>
                  <a:pt x="3810597" y="1428689"/>
                </a:lnTo>
                <a:lnTo>
                  <a:pt x="3765301" y="1436358"/>
                </a:lnTo>
                <a:lnTo>
                  <a:pt x="3751081" y="1434509"/>
                </a:lnTo>
                <a:cubicBezTo>
                  <a:pt x="3742066" y="1433174"/>
                  <a:pt x="3731790" y="1431445"/>
                  <a:pt x="3718778" y="1428935"/>
                </a:cubicBezTo>
                <a:cubicBezTo>
                  <a:pt x="3717972" y="1428898"/>
                  <a:pt x="3716418" y="1428684"/>
                  <a:pt x="3714357" y="1428359"/>
                </a:cubicBezTo>
                <a:lnTo>
                  <a:pt x="3709581" y="1427560"/>
                </a:lnTo>
                <a:lnTo>
                  <a:pt x="3714950" y="1419235"/>
                </a:lnTo>
                <a:lnTo>
                  <a:pt x="3706811" y="1427589"/>
                </a:lnTo>
                <a:lnTo>
                  <a:pt x="3703496" y="1427535"/>
                </a:lnTo>
                <a:lnTo>
                  <a:pt x="3707048" y="1418857"/>
                </a:lnTo>
                <a:lnTo>
                  <a:pt x="3714792" y="1409736"/>
                </a:lnTo>
                <a:lnTo>
                  <a:pt x="3723630" y="1408589"/>
                </a:lnTo>
                <a:lnTo>
                  <a:pt x="3724021" y="1408681"/>
                </a:lnTo>
                <a:cubicBezTo>
                  <a:pt x="3732595" y="1410403"/>
                  <a:pt x="3747703" y="1412466"/>
                  <a:pt x="3761162" y="1409330"/>
                </a:cubicBezTo>
                <a:lnTo>
                  <a:pt x="3775618" y="1401839"/>
                </a:lnTo>
                <a:close/>
                <a:moveTo>
                  <a:pt x="3346693" y="1384560"/>
                </a:moveTo>
                <a:cubicBezTo>
                  <a:pt x="3341927" y="1402750"/>
                  <a:pt x="3331665" y="1418476"/>
                  <a:pt x="3315956" y="1427660"/>
                </a:cubicBezTo>
                <a:cubicBezTo>
                  <a:pt x="3322232" y="1403726"/>
                  <a:pt x="3333699" y="1387294"/>
                  <a:pt x="3346693" y="1384560"/>
                </a:cubicBezTo>
                <a:close/>
                <a:moveTo>
                  <a:pt x="3355003" y="1384149"/>
                </a:moveTo>
                <a:cubicBezTo>
                  <a:pt x="3354079" y="1384194"/>
                  <a:pt x="3351618" y="1384317"/>
                  <a:pt x="3346693" y="1384560"/>
                </a:cubicBezTo>
                <a:cubicBezTo>
                  <a:pt x="3346693" y="1384560"/>
                  <a:pt x="3357772" y="1384011"/>
                  <a:pt x="3355003" y="1384149"/>
                </a:cubicBezTo>
                <a:close/>
                <a:moveTo>
                  <a:pt x="3691565" y="1377230"/>
                </a:moveTo>
                <a:lnTo>
                  <a:pt x="3697162" y="1377494"/>
                </a:lnTo>
                <a:cubicBezTo>
                  <a:pt x="3691335" y="1378187"/>
                  <a:pt x="3686359" y="1378953"/>
                  <a:pt x="3685897" y="1378824"/>
                </a:cubicBezTo>
                <a:cubicBezTo>
                  <a:pt x="3685666" y="1378760"/>
                  <a:pt x="3686561" y="1378471"/>
                  <a:pt x="3689046" y="1377839"/>
                </a:cubicBezTo>
                <a:close/>
                <a:moveTo>
                  <a:pt x="1052958" y="1364455"/>
                </a:moveTo>
                <a:cubicBezTo>
                  <a:pt x="1058276" y="1365115"/>
                  <a:pt x="1065804" y="1367098"/>
                  <a:pt x="1074336" y="1369318"/>
                </a:cubicBezTo>
                <a:lnTo>
                  <a:pt x="1078905" y="1370367"/>
                </a:lnTo>
                <a:lnTo>
                  <a:pt x="1054493" y="1366807"/>
                </a:lnTo>
                <a:lnTo>
                  <a:pt x="1049576" y="1365733"/>
                </a:lnTo>
                <a:close/>
                <a:moveTo>
                  <a:pt x="3374824" y="1357629"/>
                </a:moveTo>
                <a:cubicBezTo>
                  <a:pt x="3373945" y="1357687"/>
                  <a:pt x="3371603" y="1357840"/>
                  <a:pt x="3366918" y="1358147"/>
                </a:cubicBezTo>
                <a:cubicBezTo>
                  <a:pt x="3366918" y="1358147"/>
                  <a:pt x="3377459" y="1357456"/>
                  <a:pt x="3374824" y="1357629"/>
                </a:cubicBezTo>
                <a:close/>
                <a:moveTo>
                  <a:pt x="3359245" y="1356135"/>
                </a:moveTo>
                <a:cubicBezTo>
                  <a:pt x="3356688" y="1355464"/>
                  <a:pt x="3366918" y="1358147"/>
                  <a:pt x="3366918" y="1358147"/>
                </a:cubicBezTo>
                <a:cubicBezTo>
                  <a:pt x="3362371" y="1356953"/>
                  <a:pt x="3360097" y="1356358"/>
                  <a:pt x="3359245" y="1356135"/>
                </a:cubicBezTo>
                <a:close/>
                <a:moveTo>
                  <a:pt x="3485618" y="1355091"/>
                </a:moveTo>
                <a:lnTo>
                  <a:pt x="3478546" y="1355945"/>
                </a:lnTo>
                <a:lnTo>
                  <a:pt x="3479496" y="1371737"/>
                </a:lnTo>
                <a:lnTo>
                  <a:pt x="3486607" y="1373906"/>
                </a:lnTo>
                <a:lnTo>
                  <a:pt x="3486685" y="1373897"/>
                </a:lnTo>
                <a:lnTo>
                  <a:pt x="3487415" y="1373821"/>
                </a:lnTo>
                <a:close/>
                <a:moveTo>
                  <a:pt x="3484851" y="1347109"/>
                </a:moveTo>
                <a:lnTo>
                  <a:pt x="3478078" y="1348177"/>
                </a:lnTo>
                <a:lnTo>
                  <a:pt x="3478256" y="1351092"/>
                </a:lnTo>
                <a:lnTo>
                  <a:pt x="3485253" y="1351411"/>
                </a:lnTo>
                <a:lnTo>
                  <a:pt x="3485265" y="1351411"/>
                </a:lnTo>
                <a:close/>
                <a:moveTo>
                  <a:pt x="3533322" y="1341480"/>
                </a:moveTo>
                <a:lnTo>
                  <a:pt x="3529176" y="1341842"/>
                </a:lnTo>
                <a:lnTo>
                  <a:pt x="3518216" y="1342956"/>
                </a:lnTo>
                <a:lnTo>
                  <a:pt x="3520706" y="1370337"/>
                </a:lnTo>
                <a:lnTo>
                  <a:pt x="3523018" y="1370093"/>
                </a:lnTo>
                <a:lnTo>
                  <a:pt x="3534594" y="1368911"/>
                </a:lnTo>
                <a:lnTo>
                  <a:pt x="3533627" y="1348147"/>
                </a:lnTo>
                <a:close/>
                <a:moveTo>
                  <a:pt x="2872080" y="1331155"/>
                </a:moveTo>
                <a:cubicBezTo>
                  <a:pt x="2869764" y="1329946"/>
                  <a:pt x="2868928" y="1330137"/>
                  <a:pt x="2868920" y="1331209"/>
                </a:cubicBezTo>
                <a:cubicBezTo>
                  <a:pt x="2868911" y="1332281"/>
                  <a:pt x="2869732" y="1334235"/>
                  <a:pt x="2870733" y="1336553"/>
                </a:cubicBezTo>
                <a:lnTo>
                  <a:pt x="2871264" y="1339099"/>
                </a:lnTo>
                <a:lnTo>
                  <a:pt x="2874966" y="1333925"/>
                </a:lnTo>
                <a:close/>
                <a:moveTo>
                  <a:pt x="1322791" y="1328409"/>
                </a:moveTo>
                <a:cubicBezTo>
                  <a:pt x="1309526" y="1325947"/>
                  <a:pt x="1296367" y="1329313"/>
                  <a:pt x="1290864" y="1343232"/>
                </a:cubicBezTo>
                <a:cubicBezTo>
                  <a:pt x="1290864" y="1343232"/>
                  <a:pt x="1301668" y="1351358"/>
                  <a:pt x="1315096" y="1358448"/>
                </a:cubicBezTo>
                <a:lnTo>
                  <a:pt x="1316362" y="1358971"/>
                </a:lnTo>
                <a:lnTo>
                  <a:pt x="1311904" y="1360298"/>
                </a:lnTo>
                <a:cubicBezTo>
                  <a:pt x="1311904" y="1360298"/>
                  <a:pt x="1334689" y="1374010"/>
                  <a:pt x="1346213" y="1371143"/>
                </a:cubicBezTo>
                <a:lnTo>
                  <a:pt x="1346482" y="1367311"/>
                </a:lnTo>
                <a:lnTo>
                  <a:pt x="1355070" y="1367439"/>
                </a:lnTo>
                <a:cubicBezTo>
                  <a:pt x="1359963" y="1361589"/>
                  <a:pt x="1359317" y="1354833"/>
                  <a:pt x="1355362" y="1348564"/>
                </a:cubicBezTo>
                <a:cubicBezTo>
                  <a:pt x="1349430" y="1339164"/>
                  <a:pt x="1336057" y="1330872"/>
                  <a:pt x="1322791" y="1328409"/>
                </a:cubicBezTo>
                <a:close/>
                <a:moveTo>
                  <a:pt x="1096347" y="1314592"/>
                </a:moveTo>
                <a:lnTo>
                  <a:pt x="1108895" y="1320866"/>
                </a:lnTo>
                <a:cubicBezTo>
                  <a:pt x="1108895" y="1320866"/>
                  <a:pt x="1114987" y="1318642"/>
                  <a:pt x="1113464" y="1319198"/>
                </a:cubicBezTo>
                <a:cubicBezTo>
                  <a:pt x="1112956" y="1319383"/>
                  <a:pt x="1111603" y="1319878"/>
                  <a:pt x="1108895" y="1320866"/>
                </a:cubicBezTo>
                <a:lnTo>
                  <a:pt x="1099253" y="1315181"/>
                </a:lnTo>
                <a:close/>
                <a:moveTo>
                  <a:pt x="3722053" y="1311619"/>
                </a:moveTo>
                <a:lnTo>
                  <a:pt x="3720619" y="1315167"/>
                </a:lnTo>
                <a:lnTo>
                  <a:pt x="3718996" y="1315388"/>
                </a:lnTo>
                <a:close/>
                <a:moveTo>
                  <a:pt x="3764692" y="1300284"/>
                </a:moveTo>
                <a:lnTo>
                  <a:pt x="3762436" y="1305572"/>
                </a:lnTo>
                <a:lnTo>
                  <a:pt x="3759163" y="1309922"/>
                </a:lnTo>
                <a:lnTo>
                  <a:pt x="3743491" y="1312053"/>
                </a:lnTo>
                <a:lnTo>
                  <a:pt x="3751896" y="1301692"/>
                </a:lnTo>
                <a:close/>
                <a:moveTo>
                  <a:pt x="1379275" y="1298477"/>
                </a:moveTo>
                <a:lnTo>
                  <a:pt x="1356978" y="1301004"/>
                </a:lnTo>
                <a:lnTo>
                  <a:pt x="1358474" y="1301400"/>
                </a:lnTo>
                <a:cubicBezTo>
                  <a:pt x="1362730" y="1302507"/>
                  <a:pt x="1373377" y="1305161"/>
                  <a:pt x="1383006" y="1306656"/>
                </a:cubicBezTo>
                <a:lnTo>
                  <a:pt x="1389863" y="1307211"/>
                </a:lnTo>
                <a:lnTo>
                  <a:pt x="1390263" y="1300479"/>
                </a:lnTo>
                <a:close/>
                <a:moveTo>
                  <a:pt x="1262866" y="1293014"/>
                </a:moveTo>
                <a:lnTo>
                  <a:pt x="1256819" y="1293978"/>
                </a:lnTo>
                <a:lnTo>
                  <a:pt x="1284432" y="1296169"/>
                </a:lnTo>
                <a:lnTo>
                  <a:pt x="1317672" y="1298712"/>
                </a:lnTo>
                <a:lnTo>
                  <a:pt x="1329693" y="1296664"/>
                </a:lnTo>
                <a:lnTo>
                  <a:pt x="1304619" y="1296331"/>
                </a:lnTo>
                <a:cubicBezTo>
                  <a:pt x="1293424" y="1296143"/>
                  <a:pt x="1282682" y="1295702"/>
                  <a:pt x="1273322" y="1294669"/>
                </a:cubicBezTo>
                <a:close/>
                <a:moveTo>
                  <a:pt x="3529926" y="1276959"/>
                </a:moveTo>
                <a:lnTo>
                  <a:pt x="3528285" y="1277103"/>
                </a:lnTo>
                <a:cubicBezTo>
                  <a:pt x="3526008" y="1278458"/>
                  <a:pt x="3524127" y="1281086"/>
                  <a:pt x="3521847" y="1283604"/>
                </a:cubicBezTo>
                <a:lnTo>
                  <a:pt x="3517218" y="1286669"/>
                </a:lnTo>
                <a:lnTo>
                  <a:pt x="3527154" y="1287098"/>
                </a:lnTo>
                <a:lnTo>
                  <a:pt x="3530807" y="1287675"/>
                </a:lnTo>
                <a:close/>
                <a:moveTo>
                  <a:pt x="3366702" y="1213576"/>
                </a:moveTo>
                <a:lnTo>
                  <a:pt x="3368846" y="1213822"/>
                </a:lnTo>
                <a:lnTo>
                  <a:pt x="3364667" y="1218414"/>
                </a:lnTo>
                <a:cubicBezTo>
                  <a:pt x="3365420" y="1215542"/>
                  <a:pt x="3365796" y="1214107"/>
                  <a:pt x="3366702" y="1213576"/>
                </a:cubicBezTo>
                <a:close/>
                <a:moveTo>
                  <a:pt x="3509979" y="1211609"/>
                </a:moveTo>
                <a:lnTo>
                  <a:pt x="3512400" y="1212715"/>
                </a:lnTo>
                <a:cubicBezTo>
                  <a:pt x="3513564" y="1213663"/>
                  <a:pt x="3513175" y="1214369"/>
                  <a:pt x="3510503" y="1214667"/>
                </a:cubicBezTo>
                <a:lnTo>
                  <a:pt x="3507990" y="1214719"/>
                </a:lnTo>
                <a:close/>
                <a:moveTo>
                  <a:pt x="3375865" y="1206108"/>
                </a:moveTo>
                <a:lnTo>
                  <a:pt x="3371917" y="1214176"/>
                </a:lnTo>
                <a:lnTo>
                  <a:pt x="3368846" y="1213822"/>
                </a:lnTo>
                <a:close/>
                <a:moveTo>
                  <a:pt x="3519738" y="1196352"/>
                </a:moveTo>
                <a:lnTo>
                  <a:pt x="3520494" y="1196457"/>
                </a:lnTo>
                <a:lnTo>
                  <a:pt x="3519572" y="1196610"/>
                </a:lnTo>
                <a:close/>
                <a:moveTo>
                  <a:pt x="3028227" y="1189113"/>
                </a:moveTo>
                <a:cubicBezTo>
                  <a:pt x="3026435" y="1188079"/>
                  <a:pt x="3026728" y="1189642"/>
                  <a:pt x="3027211" y="1191910"/>
                </a:cubicBezTo>
                <a:lnTo>
                  <a:pt x="3027233" y="1193182"/>
                </a:lnTo>
                <a:lnTo>
                  <a:pt x="3029241" y="1190398"/>
                </a:lnTo>
                <a:close/>
                <a:moveTo>
                  <a:pt x="1273599" y="1186138"/>
                </a:moveTo>
                <a:cubicBezTo>
                  <a:pt x="1277263" y="1187689"/>
                  <a:pt x="1279095" y="1188464"/>
                  <a:pt x="1279781" y="1188753"/>
                </a:cubicBezTo>
                <a:cubicBezTo>
                  <a:pt x="1281841" y="1189626"/>
                  <a:pt x="1273599" y="1186138"/>
                  <a:pt x="1273599" y="1186138"/>
                </a:cubicBezTo>
                <a:close/>
                <a:moveTo>
                  <a:pt x="3628184" y="1175002"/>
                </a:moveTo>
                <a:lnTo>
                  <a:pt x="3628252" y="1175520"/>
                </a:lnTo>
                <a:lnTo>
                  <a:pt x="3629646" y="1175474"/>
                </a:lnTo>
                <a:lnTo>
                  <a:pt x="3629198" y="1175336"/>
                </a:lnTo>
                <a:close/>
                <a:moveTo>
                  <a:pt x="3741943" y="1173603"/>
                </a:moveTo>
                <a:lnTo>
                  <a:pt x="3753456" y="1176170"/>
                </a:lnTo>
                <a:cubicBezTo>
                  <a:pt x="3757261" y="1181692"/>
                  <a:pt x="3734076" y="1178602"/>
                  <a:pt x="3722245" y="1176713"/>
                </a:cubicBezTo>
                <a:lnTo>
                  <a:pt x="3718015" y="1175993"/>
                </a:lnTo>
                <a:lnTo>
                  <a:pt x="3719138" y="1174237"/>
                </a:lnTo>
                <a:lnTo>
                  <a:pt x="3724926" y="1174620"/>
                </a:lnTo>
                <a:close/>
                <a:moveTo>
                  <a:pt x="3776288" y="1170575"/>
                </a:moveTo>
                <a:lnTo>
                  <a:pt x="3786043" y="1172679"/>
                </a:lnTo>
                <a:lnTo>
                  <a:pt x="3786038" y="1172691"/>
                </a:lnTo>
                <a:lnTo>
                  <a:pt x="3773612" y="1170899"/>
                </a:lnTo>
                <a:close/>
                <a:moveTo>
                  <a:pt x="1050188" y="1160878"/>
                </a:moveTo>
                <a:lnTo>
                  <a:pt x="1045915" y="1161777"/>
                </a:lnTo>
                <a:cubicBezTo>
                  <a:pt x="1040183" y="1163036"/>
                  <a:pt x="1035523" y="1164101"/>
                  <a:pt x="1033240" y="1164624"/>
                </a:cubicBezTo>
                <a:lnTo>
                  <a:pt x="1029584" y="1165151"/>
                </a:lnTo>
                <a:lnTo>
                  <a:pt x="1023604" y="1163685"/>
                </a:lnTo>
                <a:lnTo>
                  <a:pt x="1026270" y="1162119"/>
                </a:lnTo>
                <a:lnTo>
                  <a:pt x="1027678" y="1161816"/>
                </a:lnTo>
                <a:lnTo>
                  <a:pt x="1047163" y="1160967"/>
                </a:lnTo>
                <a:close/>
                <a:moveTo>
                  <a:pt x="3728126" y="1160188"/>
                </a:moveTo>
                <a:lnTo>
                  <a:pt x="3746281" y="1164103"/>
                </a:lnTo>
                <a:lnTo>
                  <a:pt x="3734295" y="1165058"/>
                </a:lnTo>
                <a:lnTo>
                  <a:pt x="3733773" y="1165153"/>
                </a:lnTo>
                <a:lnTo>
                  <a:pt x="3730114" y="1164625"/>
                </a:lnTo>
                <a:lnTo>
                  <a:pt x="3725895" y="1163678"/>
                </a:lnTo>
                <a:close/>
                <a:moveTo>
                  <a:pt x="1297853" y="1155874"/>
                </a:moveTo>
                <a:cubicBezTo>
                  <a:pt x="1300607" y="1155537"/>
                  <a:pt x="1303254" y="1155769"/>
                  <a:pt x="1305326" y="1156385"/>
                </a:cubicBezTo>
                <a:cubicBezTo>
                  <a:pt x="1298414" y="1160985"/>
                  <a:pt x="1295725" y="1162773"/>
                  <a:pt x="1289743" y="1158777"/>
                </a:cubicBezTo>
                <a:cubicBezTo>
                  <a:pt x="1292239" y="1157117"/>
                  <a:pt x="1295099" y="1156211"/>
                  <a:pt x="1297853" y="1155874"/>
                </a:cubicBezTo>
                <a:close/>
                <a:moveTo>
                  <a:pt x="3457528" y="1151604"/>
                </a:moveTo>
                <a:lnTo>
                  <a:pt x="3458293" y="1156367"/>
                </a:lnTo>
                <a:lnTo>
                  <a:pt x="3458513" y="1156353"/>
                </a:lnTo>
                <a:close/>
                <a:moveTo>
                  <a:pt x="3549517" y="1150419"/>
                </a:moveTo>
                <a:lnTo>
                  <a:pt x="3550486" y="1153303"/>
                </a:lnTo>
                <a:cubicBezTo>
                  <a:pt x="3548689" y="1167766"/>
                  <a:pt x="3539738" y="1186907"/>
                  <a:pt x="3526709" y="1208420"/>
                </a:cubicBezTo>
                <a:lnTo>
                  <a:pt x="3523238" y="1213409"/>
                </a:lnTo>
                <a:lnTo>
                  <a:pt x="3520417" y="1195290"/>
                </a:lnTo>
                <a:lnTo>
                  <a:pt x="3532460" y="1176457"/>
                </a:lnTo>
                <a:close/>
                <a:moveTo>
                  <a:pt x="3461139" y="1149346"/>
                </a:moveTo>
                <a:lnTo>
                  <a:pt x="3462617" y="1156072"/>
                </a:lnTo>
                <a:lnTo>
                  <a:pt x="3465499" y="1155874"/>
                </a:lnTo>
                <a:lnTo>
                  <a:pt x="3472837" y="1158502"/>
                </a:lnTo>
                <a:lnTo>
                  <a:pt x="3472215" y="1152929"/>
                </a:lnTo>
                <a:lnTo>
                  <a:pt x="3471955" y="1151196"/>
                </a:lnTo>
                <a:close/>
                <a:moveTo>
                  <a:pt x="3737091" y="1146176"/>
                </a:moveTo>
                <a:lnTo>
                  <a:pt x="3771090" y="1154669"/>
                </a:lnTo>
                <a:lnTo>
                  <a:pt x="3734106" y="1150840"/>
                </a:lnTo>
                <a:close/>
                <a:moveTo>
                  <a:pt x="1284919" y="1133009"/>
                </a:moveTo>
                <a:lnTo>
                  <a:pt x="1278100" y="1134303"/>
                </a:lnTo>
                <a:cubicBezTo>
                  <a:pt x="1272871" y="1135307"/>
                  <a:pt x="1269177" y="1135990"/>
                  <a:pt x="1267968" y="1136046"/>
                </a:cubicBezTo>
                <a:cubicBezTo>
                  <a:pt x="1234345" y="1142135"/>
                  <a:pt x="1199514" y="1147865"/>
                  <a:pt x="1162975" y="1154149"/>
                </a:cubicBezTo>
                <a:lnTo>
                  <a:pt x="1071987" y="1171073"/>
                </a:lnTo>
                <a:lnTo>
                  <a:pt x="1052585" y="1168925"/>
                </a:lnTo>
                <a:lnTo>
                  <a:pt x="1050347" y="1168596"/>
                </a:lnTo>
                <a:lnTo>
                  <a:pt x="1052807" y="1168220"/>
                </a:lnTo>
                <a:cubicBezTo>
                  <a:pt x="1048199" y="1171286"/>
                  <a:pt x="1097173" y="1163290"/>
                  <a:pt x="1091348" y="1154537"/>
                </a:cubicBezTo>
                <a:cubicBezTo>
                  <a:pt x="1090888" y="1153846"/>
                  <a:pt x="1087598" y="1154000"/>
                  <a:pt x="1082778" y="1154653"/>
                </a:cubicBezTo>
                <a:lnTo>
                  <a:pt x="1066692" y="1157468"/>
                </a:lnTo>
                <a:lnTo>
                  <a:pt x="1055375" y="1155843"/>
                </a:lnTo>
                <a:lnTo>
                  <a:pt x="1099041" y="1146427"/>
                </a:lnTo>
                <a:lnTo>
                  <a:pt x="1162416" y="1134270"/>
                </a:lnTo>
                <a:lnTo>
                  <a:pt x="1225721" y="1134673"/>
                </a:lnTo>
                <a:close/>
                <a:moveTo>
                  <a:pt x="1108835" y="1130044"/>
                </a:moveTo>
                <a:lnTo>
                  <a:pt x="1117914" y="1130915"/>
                </a:lnTo>
                <a:cubicBezTo>
                  <a:pt x="1126947" y="1131775"/>
                  <a:pt x="1134922" y="1132525"/>
                  <a:pt x="1141253" y="1133098"/>
                </a:cubicBezTo>
                <a:lnTo>
                  <a:pt x="1141297" y="1133102"/>
                </a:lnTo>
                <a:lnTo>
                  <a:pt x="1108624" y="1138555"/>
                </a:lnTo>
                <a:cubicBezTo>
                  <a:pt x="1088641" y="1142298"/>
                  <a:pt x="1068685" y="1145898"/>
                  <a:pt x="1049158" y="1148776"/>
                </a:cubicBezTo>
                <a:lnTo>
                  <a:pt x="1019665" y="1151831"/>
                </a:lnTo>
                <a:lnTo>
                  <a:pt x="1018619" y="1151714"/>
                </a:lnTo>
                <a:lnTo>
                  <a:pt x="1008591" y="1150589"/>
                </a:lnTo>
                <a:lnTo>
                  <a:pt x="1049612" y="1140341"/>
                </a:lnTo>
                <a:close/>
                <a:moveTo>
                  <a:pt x="3456559" y="1129020"/>
                </a:moveTo>
                <a:lnTo>
                  <a:pt x="3457361" y="1132175"/>
                </a:lnTo>
                <a:lnTo>
                  <a:pt x="3457429" y="1132478"/>
                </a:lnTo>
                <a:lnTo>
                  <a:pt x="3460623" y="1136417"/>
                </a:lnTo>
                <a:lnTo>
                  <a:pt x="3461675" y="1139094"/>
                </a:lnTo>
                <a:lnTo>
                  <a:pt x="3470390" y="1140768"/>
                </a:lnTo>
                <a:lnTo>
                  <a:pt x="3468954" y="1131209"/>
                </a:lnTo>
                <a:lnTo>
                  <a:pt x="3465916" y="1130632"/>
                </a:lnTo>
                <a:close/>
                <a:moveTo>
                  <a:pt x="3635717" y="1127069"/>
                </a:moveTo>
                <a:lnTo>
                  <a:pt x="3650165" y="1129287"/>
                </a:lnTo>
                <a:cubicBezTo>
                  <a:pt x="3671936" y="1132683"/>
                  <a:pt x="3693356" y="1136241"/>
                  <a:pt x="3713740" y="1140342"/>
                </a:cubicBezTo>
                <a:lnTo>
                  <a:pt x="3721142" y="1142191"/>
                </a:lnTo>
                <a:lnTo>
                  <a:pt x="3717158" y="1149084"/>
                </a:lnTo>
                <a:lnTo>
                  <a:pt x="3714197" y="1148777"/>
                </a:lnTo>
                <a:cubicBezTo>
                  <a:pt x="3694668" y="1145899"/>
                  <a:pt x="3674712" y="1142299"/>
                  <a:pt x="3654729" y="1138556"/>
                </a:cubicBezTo>
                <a:lnTo>
                  <a:pt x="3627346" y="1133470"/>
                </a:lnTo>
                <a:lnTo>
                  <a:pt x="3628320" y="1132145"/>
                </a:lnTo>
                <a:lnTo>
                  <a:pt x="3628154" y="1133196"/>
                </a:lnTo>
                <a:cubicBezTo>
                  <a:pt x="3629134" y="1133079"/>
                  <a:pt x="3631525" y="1131051"/>
                  <a:pt x="3634857" y="1127905"/>
                </a:cubicBezTo>
                <a:close/>
                <a:moveTo>
                  <a:pt x="1424268" y="1121348"/>
                </a:moveTo>
                <a:lnTo>
                  <a:pt x="1430301" y="1122814"/>
                </a:lnTo>
                <a:cubicBezTo>
                  <a:pt x="1427420" y="1123530"/>
                  <a:pt x="1425980" y="1123887"/>
                  <a:pt x="1425079" y="1123347"/>
                </a:cubicBezTo>
                <a:close/>
                <a:moveTo>
                  <a:pt x="3676204" y="1121273"/>
                </a:moveTo>
                <a:cubicBezTo>
                  <a:pt x="3677632" y="1121727"/>
                  <a:pt x="3679458" y="1122940"/>
                  <a:pt x="3681953" y="1124601"/>
                </a:cubicBezTo>
                <a:cubicBezTo>
                  <a:pt x="3678273" y="1130129"/>
                  <a:pt x="3675120" y="1124043"/>
                  <a:pt x="3672817" y="1122510"/>
                </a:cubicBezTo>
                <a:cubicBezTo>
                  <a:pt x="3673736" y="1121128"/>
                  <a:pt x="3674772" y="1120820"/>
                  <a:pt x="3676204" y="1121273"/>
                </a:cubicBezTo>
                <a:close/>
                <a:moveTo>
                  <a:pt x="3667068" y="1119181"/>
                </a:moveTo>
                <a:cubicBezTo>
                  <a:pt x="3668500" y="1119636"/>
                  <a:pt x="3670321" y="1120849"/>
                  <a:pt x="3672817" y="1122510"/>
                </a:cubicBezTo>
                <a:cubicBezTo>
                  <a:pt x="3669139" y="1128038"/>
                  <a:pt x="3665985" y="1121952"/>
                  <a:pt x="3663681" y="1120419"/>
                </a:cubicBezTo>
                <a:cubicBezTo>
                  <a:pt x="3664600" y="1119037"/>
                  <a:pt x="3665639" y="1118729"/>
                  <a:pt x="3667068" y="1119181"/>
                </a:cubicBezTo>
                <a:close/>
                <a:moveTo>
                  <a:pt x="1423106" y="1118483"/>
                </a:moveTo>
                <a:lnTo>
                  <a:pt x="1424268" y="1121348"/>
                </a:lnTo>
                <a:lnTo>
                  <a:pt x="1414131" y="1118887"/>
                </a:lnTo>
                <a:close/>
                <a:moveTo>
                  <a:pt x="3650293" y="1116080"/>
                </a:moveTo>
                <a:cubicBezTo>
                  <a:pt x="3653949" y="1116935"/>
                  <a:pt x="3657961" y="1118607"/>
                  <a:pt x="3663681" y="1120419"/>
                </a:cubicBezTo>
                <a:lnTo>
                  <a:pt x="3645421" y="1117626"/>
                </a:lnTo>
                <a:lnTo>
                  <a:pt x="3646829" y="1116256"/>
                </a:lnTo>
                <a:close/>
                <a:moveTo>
                  <a:pt x="3488744" y="1094405"/>
                </a:moveTo>
                <a:cubicBezTo>
                  <a:pt x="3487749" y="1095903"/>
                  <a:pt x="3488854" y="1097469"/>
                  <a:pt x="3491169" y="1098980"/>
                </a:cubicBezTo>
                <a:lnTo>
                  <a:pt x="3492637" y="1099622"/>
                </a:lnTo>
                <a:lnTo>
                  <a:pt x="3504504" y="1101530"/>
                </a:lnTo>
                <a:lnTo>
                  <a:pt x="3499400" y="1102006"/>
                </a:lnTo>
                <a:lnTo>
                  <a:pt x="3498284" y="1102093"/>
                </a:lnTo>
                <a:lnTo>
                  <a:pt x="3500877" y="1103228"/>
                </a:lnTo>
                <a:lnTo>
                  <a:pt x="3506492" y="1104760"/>
                </a:lnTo>
                <a:lnTo>
                  <a:pt x="3504611" y="1096342"/>
                </a:lnTo>
                <a:close/>
                <a:moveTo>
                  <a:pt x="3703754" y="1077851"/>
                </a:moveTo>
                <a:lnTo>
                  <a:pt x="3709567" y="1079374"/>
                </a:lnTo>
                <a:lnTo>
                  <a:pt x="3717421" y="1081282"/>
                </a:lnTo>
                <a:lnTo>
                  <a:pt x="3704816" y="1082849"/>
                </a:lnTo>
                <a:lnTo>
                  <a:pt x="3700606" y="1083242"/>
                </a:lnTo>
                <a:lnTo>
                  <a:pt x="3701300" y="1082211"/>
                </a:lnTo>
                <a:close/>
                <a:moveTo>
                  <a:pt x="3498908" y="1070286"/>
                </a:moveTo>
                <a:lnTo>
                  <a:pt x="3498862" y="1071870"/>
                </a:lnTo>
                <a:lnTo>
                  <a:pt x="3496180" y="1071554"/>
                </a:lnTo>
                <a:close/>
                <a:moveTo>
                  <a:pt x="3762579" y="1066774"/>
                </a:moveTo>
                <a:lnTo>
                  <a:pt x="3760424" y="1070853"/>
                </a:lnTo>
                <a:lnTo>
                  <a:pt x="3756989" y="1069721"/>
                </a:lnTo>
                <a:lnTo>
                  <a:pt x="3750262" y="1068033"/>
                </a:lnTo>
                <a:close/>
                <a:moveTo>
                  <a:pt x="1279762" y="1064360"/>
                </a:moveTo>
                <a:cubicBezTo>
                  <a:pt x="1289670" y="1064027"/>
                  <a:pt x="1299864" y="1064516"/>
                  <a:pt x="1310135" y="1065254"/>
                </a:cubicBezTo>
                <a:lnTo>
                  <a:pt x="1316463" y="1065744"/>
                </a:lnTo>
                <a:lnTo>
                  <a:pt x="1257772" y="1072661"/>
                </a:lnTo>
                <a:lnTo>
                  <a:pt x="1255166" y="1071762"/>
                </a:lnTo>
                <a:cubicBezTo>
                  <a:pt x="1251411" y="1070145"/>
                  <a:pt x="1249524" y="1068846"/>
                  <a:pt x="1251111" y="1068402"/>
                </a:cubicBezTo>
                <a:cubicBezTo>
                  <a:pt x="1260234" y="1065850"/>
                  <a:pt x="1269854" y="1064694"/>
                  <a:pt x="1279762" y="1064360"/>
                </a:cubicBezTo>
                <a:close/>
                <a:moveTo>
                  <a:pt x="3819096" y="1060998"/>
                </a:moveTo>
                <a:lnTo>
                  <a:pt x="3827134" y="1062558"/>
                </a:lnTo>
                <a:lnTo>
                  <a:pt x="3835319" y="1064758"/>
                </a:lnTo>
                <a:lnTo>
                  <a:pt x="3835045" y="1065315"/>
                </a:lnTo>
                <a:lnTo>
                  <a:pt x="3803413" y="1070595"/>
                </a:lnTo>
                <a:lnTo>
                  <a:pt x="3783849" y="1073027"/>
                </a:lnTo>
                <a:lnTo>
                  <a:pt x="3789361" y="1064037"/>
                </a:lnTo>
                <a:close/>
                <a:moveTo>
                  <a:pt x="1611997" y="1056857"/>
                </a:moveTo>
                <a:cubicBezTo>
                  <a:pt x="1620907" y="1057829"/>
                  <a:pt x="1629485" y="1060541"/>
                  <a:pt x="1637281" y="1065232"/>
                </a:cubicBezTo>
                <a:cubicBezTo>
                  <a:pt x="1613269" y="1071201"/>
                  <a:pt x="1593351" y="1069015"/>
                  <a:pt x="1584721" y="1058922"/>
                </a:cubicBezTo>
                <a:cubicBezTo>
                  <a:pt x="1593845" y="1056654"/>
                  <a:pt x="1603087" y="1055886"/>
                  <a:pt x="1611997" y="1056857"/>
                </a:cubicBezTo>
                <a:close/>
                <a:moveTo>
                  <a:pt x="1551845" y="1053840"/>
                </a:moveTo>
                <a:cubicBezTo>
                  <a:pt x="1551845" y="1053840"/>
                  <a:pt x="1554397" y="1064104"/>
                  <a:pt x="1553757" y="1061538"/>
                </a:cubicBezTo>
                <a:cubicBezTo>
                  <a:pt x="1553546" y="1060683"/>
                  <a:pt x="1552978" y="1058402"/>
                  <a:pt x="1551845" y="1053840"/>
                </a:cubicBezTo>
                <a:close/>
                <a:moveTo>
                  <a:pt x="1580376" y="1051829"/>
                </a:moveTo>
                <a:cubicBezTo>
                  <a:pt x="1580858" y="1052617"/>
                  <a:pt x="1582147" y="1054719"/>
                  <a:pt x="1584721" y="1058922"/>
                </a:cubicBezTo>
                <a:cubicBezTo>
                  <a:pt x="1584721" y="1058922"/>
                  <a:pt x="1578928" y="1049464"/>
                  <a:pt x="1580376" y="1051829"/>
                </a:cubicBezTo>
                <a:close/>
                <a:moveTo>
                  <a:pt x="1547599" y="1047151"/>
                </a:moveTo>
                <a:cubicBezTo>
                  <a:pt x="1546185" y="1044921"/>
                  <a:pt x="1551845" y="1053840"/>
                  <a:pt x="1551845" y="1053840"/>
                </a:cubicBezTo>
                <a:cubicBezTo>
                  <a:pt x="1549329" y="1049875"/>
                  <a:pt x="1548071" y="1047894"/>
                  <a:pt x="1547599" y="1047151"/>
                </a:cubicBezTo>
                <a:close/>
                <a:moveTo>
                  <a:pt x="3238095" y="990365"/>
                </a:moveTo>
                <a:cubicBezTo>
                  <a:pt x="3238095" y="990365"/>
                  <a:pt x="3225782" y="995950"/>
                  <a:pt x="3213122" y="1004335"/>
                </a:cubicBezTo>
                <a:lnTo>
                  <a:pt x="3212056" y="1005195"/>
                </a:lnTo>
                <a:lnTo>
                  <a:pt x="3213029" y="1000647"/>
                </a:lnTo>
                <a:cubicBezTo>
                  <a:pt x="3213029" y="1000647"/>
                  <a:pt x="3190073" y="1014067"/>
                  <a:pt x="3187061" y="1025554"/>
                </a:cubicBezTo>
                <a:lnTo>
                  <a:pt x="3190296" y="1027628"/>
                </a:lnTo>
                <a:lnTo>
                  <a:pt x="3186066" y="1035102"/>
                </a:lnTo>
                <a:cubicBezTo>
                  <a:pt x="3188853" y="1042202"/>
                  <a:pt x="3195093" y="1044875"/>
                  <a:pt x="3202491" y="1044409"/>
                </a:cubicBezTo>
                <a:cubicBezTo>
                  <a:pt x="3224675" y="1043012"/>
                  <a:pt x="3257246" y="1013372"/>
                  <a:pt x="3238095" y="990365"/>
                </a:cubicBezTo>
                <a:close/>
                <a:moveTo>
                  <a:pt x="1175333" y="907697"/>
                </a:moveTo>
                <a:lnTo>
                  <a:pt x="1175543" y="907742"/>
                </a:lnTo>
                <a:lnTo>
                  <a:pt x="1184054" y="908921"/>
                </a:lnTo>
                <a:lnTo>
                  <a:pt x="1176135" y="908121"/>
                </a:lnTo>
                <a:close/>
                <a:moveTo>
                  <a:pt x="3523441" y="898839"/>
                </a:moveTo>
                <a:cubicBezTo>
                  <a:pt x="3521583" y="898319"/>
                  <a:pt x="3529021" y="900400"/>
                  <a:pt x="3529021" y="900400"/>
                </a:cubicBezTo>
                <a:cubicBezTo>
                  <a:pt x="3525715" y="899475"/>
                  <a:pt x="3524063" y="899013"/>
                  <a:pt x="3523441" y="898839"/>
                </a:cubicBezTo>
                <a:close/>
                <a:moveTo>
                  <a:pt x="1239911" y="898838"/>
                </a:moveTo>
                <a:cubicBezTo>
                  <a:pt x="1239291" y="899012"/>
                  <a:pt x="1237639" y="899474"/>
                  <a:pt x="1234334" y="900399"/>
                </a:cubicBezTo>
                <a:cubicBezTo>
                  <a:pt x="1234334" y="900399"/>
                  <a:pt x="1241770" y="898318"/>
                  <a:pt x="1239911" y="898838"/>
                </a:cubicBezTo>
                <a:close/>
                <a:moveTo>
                  <a:pt x="3523008" y="862835"/>
                </a:moveTo>
                <a:lnTo>
                  <a:pt x="3554941" y="870007"/>
                </a:lnTo>
                <a:lnTo>
                  <a:pt x="3553350" y="872376"/>
                </a:lnTo>
                <a:lnTo>
                  <a:pt x="3548474" y="873024"/>
                </a:lnTo>
                <a:lnTo>
                  <a:pt x="3549613" y="874683"/>
                </a:lnTo>
                <a:lnTo>
                  <a:pt x="3550593" y="876477"/>
                </a:lnTo>
                <a:lnTo>
                  <a:pt x="3547226" y="881488"/>
                </a:lnTo>
                <a:lnTo>
                  <a:pt x="3547165" y="877137"/>
                </a:lnTo>
                <a:lnTo>
                  <a:pt x="3546680" y="873262"/>
                </a:lnTo>
                <a:lnTo>
                  <a:pt x="3535736" y="874717"/>
                </a:lnTo>
                <a:lnTo>
                  <a:pt x="3535708" y="874721"/>
                </a:lnTo>
                <a:lnTo>
                  <a:pt x="3537805" y="877289"/>
                </a:lnTo>
                <a:cubicBezTo>
                  <a:pt x="3539622" y="879646"/>
                  <a:pt x="3541167" y="881654"/>
                  <a:pt x="3542139" y="882511"/>
                </a:cubicBezTo>
                <a:lnTo>
                  <a:pt x="3545905" y="883456"/>
                </a:lnTo>
                <a:lnTo>
                  <a:pt x="3542425" y="888635"/>
                </a:lnTo>
                <a:lnTo>
                  <a:pt x="3527206" y="911087"/>
                </a:lnTo>
                <a:lnTo>
                  <a:pt x="3510703" y="910801"/>
                </a:lnTo>
                <a:cubicBezTo>
                  <a:pt x="3500651" y="911061"/>
                  <a:pt x="3490285" y="912145"/>
                  <a:pt x="3480023" y="915252"/>
                </a:cubicBezTo>
                <a:cubicBezTo>
                  <a:pt x="3480023" y="915252"/>
                  <a:pt x="3477041" y="923052"/>
                  <a:pt x="3472492" y="925764"/>
                </a:cubicBezTo>
                <a:lnTo>
                  <a:pt x="3462247" y="927413"/>
                </a:lnTo>
                <a:lnTo>
                  <a:pt x="3466125" y="921488"/>
                </a:lnTo>
                <a:cubicBezTo>
                  <a:pt x="3469341" y="916657"/>
                  <a:pt x="3473314" y="910749"/>
                  <a:pt x="3477670" y="904353"/>
                </a:cubicBezTo>
                <a:lnTo>
                  <a:pt x="3489592" y="887308"/>
                </a:lnTo>
                <a:lnTo>
                  <a:pt x="3511947" y="888846"/>
                </a:lnTo>
                <a:lnTo>
                  <a:pt x="3527474" y="888430"/>
                </a:lnTo>
                <a:lnTo>
                  <a:pt x="3524082" y="876454"/>
                </a:lnTo>
                <a:lnTo>
                  <a:pt x="3512824" y="878133"/>
                </a:lnTo>
                <a:lnTo>
                  <a:pt x="3511886" y="878319"/>
                </a:lnTo>
                <a:lnTo>
                  <a:pt x="3516202" y="872554"/>
                </a:lnTo>
                <a:close/>
                <a:moveTo>
                  <a:pt x="3523802" y="841918"/>
                </a:moveTo>
                <a:cubicBezTo>
                  <a:pt x="3525107" y="841053"/>
                  <a:pt x="3525270" y="842059"/>
                  <a:pt x="3523913" y="845526"/>
                </a:cubicBezTo>
                <a:lnTo>
                  <a:pt x="3516491" y="860635"/>
                </a:lnTo>
                <a:lnTo>
                  <a:pt x="3509425" y="859784"/>
                </a:lnTo>
                <a:lnTo>
                  <a:pt x="3516166" y="861298"/>
                </a:lnTo>
                <a:lnTo>
                  <a:pt x="3514890" y="863896"/>
                </a:lnTo>
                <a:lnTo>
                  <a:pt x="3507062" y="879275"/>
                </a:lnTo>
                <a:lnTo>
                  <a:pt x="3493302" y="882002"/>
                </a:lnTo>
                <a:lnTo>
                  <a:pt x="3505309" y="864839"/>
                </a:lnTo>
                <a:cubicBezTo>
                  <a:pt x="3514011" y="852861"/>
                  <a:pt x="3521190" y="843648"/>
                  <a:pt x="3523802" y="841918"/>
                </a:cubicBezTo>
                <a:close/>
                <a:moveTo>
                  <a:pt x="3590886" y="815085"/>
                </a:moveTo>
                <a:lnTo>
                  <a:pt x="3586818" y="822058"/>
                </a:lnTo>
                <a:cubicBezTo>
                  <a:pt x="3584123" y="826313"/>
                  <a:pt x="3580345" y="832097"/>
                  <a:pt x="3575822" y="838928"/>
                </a:cubicBezTo>
                <a:lnTo>
                  <a:pt x="3557887" y="865622"/>
                </a:lnTo>
                <a:lnTo>
                  <a:pt x="3523920" y="861530"/>
                </a:lnTo>
                <a:lnTo>
                  <a:pt x="3536696" y="843284"/>
                </a:lnTo>
                <a:cubicBezTo>
                  <a:pt x="3543320" y="833750"/>
                  <a:pt x="3548931" y="825757"/>
                  <a:pt x="3551121" y="823262"/>
                </a:cubicBezTo>
                <a:lnTo>
                  <a:pt x="3565570" y="817081"/>
                </a:lnTo>
                <a:close/>
                <a:moveTo>
                  <a:pt x="1412968" y="787304"/>
                </a:moveTo>
                <a:cubicBezTo>
                  <a:pt x="1412968" y="787304"/>
                  <a:pt x="1415102" y="789984"/>
                  <a:pt x="1417594" y="793108"/>
                </a:cubicBezTo>
                <a:cubicBezTo>
                  <a:pt x="1413845" y="796097"/>
                  <a:pt x="1410632" y="798660"/>
                  <a:pt x="1412968" y="787304"/>
                </a:cubicBezTo>
                <a:close/>
                <a:moveTo>
                  <a:pt x="885025" y="786317"/>
                </a:moveTo>
                <a:lnTo>
                  <a:pt x="895129" y="787628"/>
                </a:lnTo>
                <a:lnTo>
                  <a:pt x="882919" y="788517"/>
                </a:lnTo>
                <a:lnTo>
                  <a:pt x="879204" y="788207"/>
                </a:lnTo>
                <a:close/>
                <a:moveTo>
                  <a:pt x="1357844" y="762503"/>
                </a:moveTo>
                <a:cubicBezTo>
                  <a:pt x="1364354" y="763717"/>
                  <a:pt x="1371468" y="766750"/>
                  <a:pt x="1378562" y="771433"/>
                </a:cubicBezTo>
                <a:cubicBezTo>
                  <a:pt x="1364718" y="774632"/>
                  <a:pt x="1351517" y="771615"/>
                  <a:pt x="1340736" y="764498"/>
                </a:cubicBezTo>
                <a:cubicBezTo>
                  <a:pt x="1345423" y="761898"/>
                  <a:pt x="1351332" y="761290"/>
                  <a:pt x="1357844" y="762503"/>
                </a:cubicBezTo>
                <a:close/>
                <a:moveTo>
                  <a:pt x="1316677" y="760956"/>
                </a:moveTo>
                <a:cubicBezTo>
                  <a:pt x="1316677" y="760956"/>
                  <a:pt x="1309727" y="765977"/>
                  <a:pt x="1311464" y="764722"/>
                </a:cubicBezTo>
                <a:cubicBezTo>
                  <a:pt x="1312044" y="764303"/>
                  <a:pt x="1313588" y="763187"/>
                  <a:pt x="1316677" y="760956"/>
                </a:cubicBezTo>
                <a:close/>
                <a:moveTo>
                  <a:pt x="1293520" y="751366"/>
                </a:moveTo>
                <a:cubicBezTo>
                  <a:pt x="1294184" y="751806"/>
                  <a:pt x="1295959" y="752975"/>
                  <a:pt x="1299505" y="755316"/>
                </a:cubicBezTo>
                <a:cubicBezTo>
                  <a:pt x="1299505" y="755316"/>
                  <a:pt x="1291525" y="750049"/>
                  <a:pt x="1293520" y="751366"/>
                </a:cubicBezTo>
                <a:close/>
                <a:moveTo>
                  <a:pt x="1476663" y="729765"/>
                </a:moveTo>
                <a:lnTo>
                  <a:pt x="1487914" y="732907"/>
                </a:lnTo>
                <a:cubicBezTo>
                  <a:pt x="1482667" y="734981"/>
                  <a:pt x="1480043" y="736017"/>
                  <a:pt x="1478336" y="734735"/>
                </a:cubicBezTo>
                <a:close/>
                <a:moveTo>
                  <a:pt x="1474265" y="722643"/>
                </a:moveTo>
                <a:lnTo>
                  <a:pt x="1476663" y="729765"/>
                </a:lnTo>
                <a:lnTo>
                  <a:pt x="1457762" y="724488"/>
                </a:lnTo>
                <a:close/>
                <a:moveTo>
                  <a:pt x="3520282" y="671672"/>
                </a:moveTo>
                <a:lnTo>
                  <a:pt x="3517020" y="676440"/>
                </a:lnTo>
                <a:cubicBezTo>
                  <a:pt x="3516400" y="677312"/>
                  <a:pt x="3516707" y="676809"/>
                  <a:pt x="3517704" y="675329"/>
                </a:cubicBezTo>
                <a:close/>
                <a:moveTo>
                  <a:pt x="3521904" y="669300"/>
                </a:moveTo>
                <a:lnTo>
                  <a:pt x="3521712" y="669643"/>
                </a:lnTo>
                <a:lnTo>
                  <a:pt x="3520282" y="671672"/>
                </a:lnTo>
                <a:close/>
                <a:moveTo>
                  <a:pt x="3532789" y="654363"/>
                </a:moveTo>
                <a:lnTo>
                  <a:pt x="3535382" y="655089"/>
                </a:lnTo>
                <a:lnTo>
                  <a:pt x="3545078" y="657802"/>
                </a:lnTo>
                <a:lnTo>
                  <a:pt x="3540626" y="664232"/>
                </a:lnTo>
                <a:cubicBezTo>
                  <a:pt x="3534689" y="671755"/>
                  <a:pt x="3528440" y="679006"/>
                  <a:pt x="3523675" y="684375"/>
                </a:cubicBezTo>
                <a:lnTo>
                  <a:pt x="3521543" y="686724"/>
                </a:lnTo>
                <a:lnTo>
                  <a:pt x="3511979" y="687232"/>
                </a:lnTo>
                <a:lnTo>
                  <a:pt x="3511866" y="687233"/>
                </a:lnTo>
                <a:lnTo>
                  <a:pt x="3521712" y="669643"/>
                </a:lnTo>
                <a:lnTo>
                  <a:pt x="3530016" y="657870"/>
                </a:lnTo>
                <a:close/>
                <a:moveTo>
                  <a:pt x="1240531" y="651573"/>
                </a:moveTo>
                <a:lnTo>
                  <a:pt x="1250001" y="652242"/>
                </a:lnTo>
                <a:lnTo>
                  <a:pt x="1244412" y="651951"/>
                </a:lnTo>
                <a:lnTo>
                  <a:pt x="1239843" y="651766"/>
                </a:lnTo>
                <a:close/>
                <a:moveTo>
                  <a:pt x="1373212" y="650305"/>
                </a:moveTo>
                <a:cubicBezTo>
                  <a:pt x="1373565" y="650798"/>
                  <a:pt x="1374507" y="652113"/>
                  <a:pt x="1376389" y="654741"/>
                </a:cubicBezTo>
                <a:cubicBezTo>
                  <a:pt x="1376389" y="654741"/>
                  <a:pt x="1380496" y="660317"/>
                  <a:pt x="1379470" y="658923"/>
                </a:cubicBezTo>
                <a:cubicBezTo>
                  <a:pt x="1379128" y="658459"/>
                  <a:pt x="1378214" y="657219"/>
                  <a:pt x="1376389" y="654741"/>
                </a:cubicBezTo>
                <a:cubicBezTo>
                  <a:pt x="1376389" y="654741"/>
                  <a:pt x="1372154" y="648827"/>
                  <a:pt x="1373212" y="650305"/>
                </a:cubicBezTo>
                <a:close/>
                <a:moveTo>
                  <a:pt x="3558048" y="629160"/>
                </a:moveTo>
                <a:lnTo>
                  <a:pt x="3556336" y="638867"/>
                </a:lnTo>
                <a:lnTo>
                  <a:pt x="3552672" y="639336"/>
                </a:lnTo>
                <a:lnTo>
                  <a:pt x="3544236" y="639885"/>
                </a:lnTo>
                <a:lnTo>
                  <a:pt x="3547332" y="635968"/>
                </a:lnTo>
                <a:lnTo>
                  <a:pt x="3553704" y="629842"/>
                </a:lnTo>
                <a:close/>
                <a:moveTo>
                  <a:pt x="1220356" y="577036"/>
                </a:moveTo>
                <a:cubicBezTo>
                  <a:pt x="1224020" y="578586"/>
                  <a:pt x="1225852" y="579361"/>
                  <a:pt x="1226538" y="579652"/>
                </a:cubicBezTo>
                <a:cubicBezTo>
                  <a:pt x="1228598" y="580525"/>
                  <a:pt x="1220356" y="577036"/>
                  <a:pt x="1220356" y="577036"/>
                </a:cubicBezTo>
                <a:close/>
                <a:moveTo>
                  <a:pt x="3417146" y="573632"/>
                </a:moveTo>
                <a:lnTo>
                  <a:pt x="3448213" y="578816"/>
                </a:lnTo>
                <a:lnTo>
                  <a:pt x="3435565" y="592575"/>
                </a:lnTo>
                <a:lnTo>
                  <a:pt x="3405167" y="589201"/>
                </a:lnTo>
                <a:lnTo>
                  <a:pt x="3411301" y="581224"/>
                </a:lnTo>
                <a:close/>
                <a:moveTo>
                  <a:pt x="1273890" y="567200"/>
                </a:moveTo>
                <a:lnTo>
                  <a:pt x="1291748" y="568543"/>
                </a:lnTo>
                <a:lnTo>
                  <a:pt x="1245074" y="572552"/>
                </a:lnTo>
                <a:close/>
                <a:moveTo>
                  <a:pt x="3430521" y="556252"/>
                </a:moveTo>
                <a:lnTo>
                  <a:pt x="3466408" y="562918"/>
                </a:lnTo>
                <a:lnTo>
                  <a:pt x="3461010" y="567374"/>
                </a:lnTo>
                <a:lnTo>
                  <a:pt x="3426567" y="561391"/>
                </a:lnTo>
                <a:close/>
                <a:moveTo>
                  <a:pt x="1816925" y="549664"/>
                </a:moveTo>
                <a:cubicBezTo>
                  <a:pt x="1833433" y="551294"/>
                  <a:pt x="1849485" y="557346"/>
                  <a:pt x="1864272" y="568466"/>
                </a:cubicBezTo>
                <a:cubicBezTo>
                  <a:pt x="1820549" y="585750"/>
                  <a:pt x="1783638" y="582072"/>
                  <a:pt x="1766836" y="557395"/>
                </a:cubicBezTo>
                <a:cubicBezTo>
                  <a:pt x="1783450" y="550827"/>
                  <a:pt x="1800416" y="548034"/>
                  <a:pt x="1816925" y="549664"/>
                </a:cubicBezTo>
                <a:close/>
                <a:moveTo>
                  <a:pt x="1705787" y="547599"/>
                </a:moveTo>
                <a:cubicBezTo>
                  <a:pt x="1705787" y="547599"/>
                  <a:pt x="1711403" y="573272"/>
                  <a:pt x="1709998" y="566854"/>
                </a:cubicBezTo>
                <a:cubicBezTo>
                  <a:pt x="1709531" y="564716"/>
                  <a:pt x="1708280" y="559011"/>
                  <a:pt x="1705787" y="547599"/>
                </a:cubicBezTo>
                <a:close/>
                <a:moveTo>
                  <a:pt x="1760354" y="544268"/>
                </a:moveTo>
                <a:lnTo>
                  <a:pt x="1766836" y="557395"/>
                </a:lnTo>
                <a:cubicBezTo>
                  <a:pt x="1766836" y="557395"/>
                  <a:pt x="1765556" y="554802"/>
                  <a:pt x="1763955" y="551561"/>
                </a:cubicBezTo>
                <a:close/>
                <a:moveTo>
                  <a:pt x="1758195" y="539892"/>
                </a:moveTo>
                <a:lnTo>
                  <a:pt x="1760354" y="544268"/>
                </a:lnTo>
                <a:lnTo>
                  <a:pt x="1759154" y="541836"/>
                </a:lnTo>
                <a:cubicBezTo>
                  <a:pt x="1757874" y="539243"/>
                  <a:pt x="1757234" y="537946"/>
                  <a:pt x="1758195" y="539892"/>
                </a:cubicBezTo>
                <a:close/>
                <a:moveTo>
                  <a:pt x="3474733" y="538656"/>
                </a:moveTo>
                <a:lnTo>
                  <a:pt x="3481820" y="540233"/>
                </a:lnTo>
                <a:lnTo>
                  <a:pt x="3493387" y="543003"/>
                </a:lnTo>
                <a:lnTo>
                  <a:pt x="3490531" y="544968"/>
                </a:lnTo>
                <a:lnTo>
                  <a:pt x="3468233" y="542478"/>
                </a:lnTo>
                <a:close/>
                <a:moveTo>
                  <a:pt x="1700737" y="537710"/>
                </a:moveTo>
                <a:lnTo>
                  <a:pt x="1705787" y="547599"/>
                </a:lnTo>
                <a:cubicBezTo>
                  <a:pt x="1705787" y="547599"/>
                  <a:pt x="1704539" y="545157"/>
                  <a:pt x="1702980" y="542103"/>
                </a:cubicBezTo>
                <a:close/>
                <a:moveTo>
                  <a:pt x="3447824" y="533770"/>
                </a:moveTo>
                <a:lnTo>
                  <a:pt x="3448951" y="533857"/>
                </a:lnTo>
                <a:cubicBezTo>
                  <a:pt x="3453700" y="534150"/>
                  <a:pt x="3456228" y="534254"/>
                  <a:pt x="3454615" y="534178"/>
                </a:cubicBezTo>
                <a:lnTo>
                  <a:pt x="3463387" y="536130"/>
                </a:lnTo>
                <a:lnTo>
                  <a:pt x="3461470" y="537621"/>
                </a:lnTo>
                <a:lnTo>
                  <a:pt x="3458414" y="541313"/>
                </a:lnTo>
                <a:lnTo>
                  <a:pt x="3443780" y="539027"/>
                </a:lnTo>
                <a:close/>
                <a:moveTo>
                  <a:pt x="1697367" y="531110"/>
                </a:moveTo>
                <a:lnTo>
                  <a:pt x="1700737" y="537710"/>
                </a:lnTo>
                <a:lnTo>
                  <a:pt x="1698302" y="532942"/>
                </a:lnTo>
                <a:cubicBezTo>
                  <a:pt x="1697055" y="530499"/>
                  <a:pt x="1696430" y="529277"/>
                  <a:pt x="1697367" y="531110"/>
                </a:cubicBezTo>
                <a:close/>
                <a:moveTo>
                  <a:pt x="3492841" y="525751"/>
                </a:moveTo>
                <a:lnTo>
                  <a:pt x="3509402" y="528932"/>
                </a:lnTo>
                <a:lnTo>
                  <a:pt x="3503641" y="535949"/>
                </a:lnTo>
                <a:lnTo>
                  <a:pt x="3500777" y="537920"/>
                </a:lnTo>
                <a:lnTo>
                  <a:pt x="3481570" y="534636"/>
                </a:lnTo>
                <a:lnTo>
                  <a:pt x="3482848" y="533884"/>
                </a:lnTo>
                <a:close/>
                <a:moveTo>
                  <a:pt x="3473255" y="521988"/>
                </a:moveTo>
                <a:lnTo>
                  <a:pt x="3479928" y="523269"/>
                </a:lnTo>
                <a:lnTo>
                  <a:pt x="3479270" y="523781"/>
                </a:lnTo>
                <a:close/>
                <a:moveTo>
                  <a:pt x="3522526" y="512944"/>
                </a:moveTo>
                <a:lnTo>
                  <a:pt x="3515867" y="521056"/>
                </a:lnTo>
                <a:lnTo>
                  <a:pt x="3505074" y="519113"/>
                </a:lnTo>
                <a:lnTo>
                  <a:pt x="3511547" y="515651"/>
                </a:lnTo>
                <a:close/>
                <a:moveTo>
                  <a:pt x="3523637" y="481531"/>
                </a:moveTo>
                <a:cubicBezTo>
                  <a:pt x="3520128" y="481300"/>
                  <a:pt x="3516210" y="481215"/>
                  <a:pt x="3514570" y="481808"/>
                </a:cubicBezTo>
                <a:cubicBezTo>
                  <a:pt x="3513477" y="482200"/>
                  <a:pt x="3513396" y="482895"/>
                  <a:pt x="3515124" y="484045"/>
                </a:cubicBezTo>
                <a:cubicBezTo>
                  <a:pt x="3524723" y="490433"/>
                  <a:pt x="3535234" y="485463"/>
                  <a:pt x="3530242" y="482141"/>
                </a:cubicBezTo>
                <a:cubicBezTo>
                  <a:pt x="3530242" y="482141"/>
                  <a:pt x="3527142" y="481762"/>
                  <a:pt x="3523637" y="481531"/>
                </a:cubicBezTo>
                <a:close/>
                <a:moveTo>
                  <a:pt x="3504810" y="471923"/>
                </a:moveTo>
                <a:lnTo>
                  <a:pt x="3541390" y="478462"/>
                </a:lnTo>
                <a:lnTo>
                  <a:pt x="3513401" y="497244"/>
                </a:lnTo>
                <a:lnTo>
                  <a:pt x="3487875" y="517091"/>
                </a:lnTo>
                <a:lnTo>
                  <a:pt x="3475699" y="515711"/>
                </a:lnTo>
                <a:cubicBezTo>
                  <a:pt x="3467871" y="515456"/>
                  <a:pt x="3462389" y="516252"/>
                  <a:pt x="3461509" y="518824"/>
                </a:cubicBezTo>
                <a:cubicBezTo>
                  <a:pt x="3461165" y="520590"/>
                  <a:pt x="3464252" y="522352"/>
                  <a:pt x="3468442" y="523833"/>
                </a:cubicBezTo>
                <a:lnTo>
                  <a:pt x="3476631" y="525834"/>
                </a:lnTo>
                <a:lnTo>
                  <a:pt x="3468172" y="532409"/>
                </a:lnTo>
                <a:lnTo>
                  <a:pt x="3463445" y="531630"/>
                </a:lnTo>
                <a:lnTo>
                  <a:pt x="3451095" y="529523"/>
                </a:lnTo>
                <a:lnTo>
                  <a:pt x="3470206" y="504691"/>
                </a:lnTo>
                <a:close/>
                <a:moveTo>
                  <a:pt x="3307925" y="470819"/>
                </a:moveTo>
                <a:cubicBezTo>
                  <a:pt x="3318687" y="471036"/>
                  <a:pt x="3345877" y="472710"/>
                  <a:pt x="3398436" y="476776"/>
                </a:cubicBezTo>
                <a:cubicBezTo>
                  <a:pt x="3387540" y="478166"/>
                  <a:pt x="3347396" y="476048"/>
                  <a:pt x="3349236" y="473283"/>
                </a:cubicBezTo>
                <a:cubicBezTo>
                  <a:pt x="3347396" y="476048"/>
                  <a:pt x="3347396" y="476048"/>
                  <a:pt x="3349699" y="477581"/>
                </a:cubicBezTo>
                <a:cubicBezTo>
                  <a:pt x="3317702" y="474151"/>
                  <a:pt x="3289991" y="470459"/>
                  <a:pt x="3307925" y="470819"/>
                </a:cubicBezTo>
                <a:close/>
                <a:moveTo>
                  <a:pt x="2060806" y="434838"/>
                </a:moveTo>
                <a:lnTo>
                  <a:pt x="2060557" y="435963"/>
                </a:lnTo>
                <a:lnTo>
                  <a:pt x="2062122" y="436029"/>
                </a:lnTo>
                <a:lnTo>
                  <a:pt x="2062024" y="435782"/>
                </a:lnTo>
                <a:cubicBezTo>
                  <a:pt x="2061600" y="435065"/>
                  <a:pt x="2061152" y="434647"/>
                  <a:pt x="2060806" y="434838"/>
                </a:cubicBezTo>
                <a:close/>
                <a:moveTo>
                  <a:pt x="1577293" y="426783"/>
                </a:moveTo>
                <a:lnTo>
                  <a:pt x="1505167" y="438142"/>
                </a:lnTo>
                <a:lnTo>
                  <a:pt x="1500030" y="437335"/>
                </a:lnTo>
                <a:lnTo>
                  <a:pt x="1558909" y="427856"/>
                </a:lnTo>
                <a:close/>
                <a:moveTo>
                  <a:pt x="1927393" y="424427"/>
                </a:moveTo>
                <a:lnTo>
                  <a:pt x="1927546" y="424951"/>
                </a:lnTo>
                <a:lnTo>
                  <a:pt x="1930410" y="429362"/>
                </a:lnTo>
                <a:lnTo>
                  <a:pt x="1931995" y="433029"/>
                </a:lnTo>
                <a:lnTo>
                  <a:pt x="1938093" y="432945"/>
                </a:lnTo>
                <a:lnTo>
                  <a:pt x="1935768" y="424565"/>
                </a:lnTo>
                <a:close/>
                <a:moveTo>
                  <a:pt x="2842102" y="424327"/>
                </a:moveTo>
                <a:lnTo>
                  <a:pt x="2826211" y="424590"/>
                </a:lnTo>
                <a:lnTo>
                  <a:pt x="2828345" y="432989"/>
                </a:lnTo>
                <a:lnTo>
                  <a:pt x="2843581" y="433197"/>
                </a:lnTo>
                <a:lnTo>
                  <a:pt x="2843521" y="432810"/>
                </a:lnTo>
                <a:close/>
                <a:moveTo>
                  <a:pt x="1908604" y="424117"/>
                </a:moveTo>
                <a:lnTo>
                  <a:pt x="1911649" y="433308"/>
                </a:lnTo>
                <a:lnTo>
                  <a:pt x="1918027" y="433220"/>
                </a:lnTo>
                <a:lnTo>
                  <a:pt x="1916790" y="429617"/>
                </a:lnTo>
                <a:lnTo>
                  <a:pt x="1916815" y="424253"/>
                </a:lnTo>
                <a:close/>
                <a:moveTo>
                  <a:pt x="2880243" y="420425"/>
                </a:moveTo>
                <a:cubicBezTo>
                  <a:pt x="2884850" y="423490"/>
                  <a:pt x="2878561" y="427947"/>
                  <a:pt x="2876257" y="426413"/>
                </a:cubicBezTo>
                <a:cubicBezTo>
                  <a:pt x="2875105" y="425646"/>
                  <a:pt x="2876101" y="424149"/>
                  <a:pt x="2877388" y="422845"/>
                </a:cubicBezTo>
                <a:cubicBezTo>
                  <a:pt x="2878670" y="421539"/>
                  <a:pt x="2880243" y="420425"/>
                  <a:pt x="2880243" y="420425"/>
                </a:cubicBezTo>
                <a:close/>
                <a:moveTo>
                  <a:pt x="2096526" y="405353"/>
                </a:moveTo>
                <a:lnTo>
                  <a:pt x="2098162" y="413156"/>
                </a:lnTo>
                <a:cubicBezTo>
                  <a:pt x="2099899" y="420420"/>
                  <a:pt x="2099414" y="427083"/>
                  <a:pt x="2099263" y="433804"/>
                </a:cubicBezTo>
                <a:lnTo>
                  <a:pt x="2099387" y="437376"/>
                </a:lnTo>
                <a:lnTo>
                  <a:pt x="2105083" y="437568"/>
                </a:lnTo>
                <a:lnTo>
                  <a:pt x="2104217" y="429398"/>
                </a:lnTo>
                <a:cubicBezTo>
                  <a:pt x="2103291" y="423984"/>
                  <a:pt x="2102214" y="418581"/>
                  <a:pt x="2101677" y="414088"/>
                </a:cubicBezTo>
                <a:lnTo>
                  <a:pt x="2102315" y="405449"/>
                </a:lnTo>
                <a:close/>
                <a:moveTo>
                  <a:pt x="2068583" y="404889"/>
                </a:moveTo>
                <a:lnTo>
                  <a:pt x="2069140" y="406751"/>
                </a:lnTo>
                <a:cubicBezTo>
                  <a:pt x="2070159" y="413405"/>
                  <a:pt x="2071219" y="425216"/>
                  <a:pt x="2072511" y="434049"/>
                </a:cubicBezTo>
                <a:lnTo>
                  <a:pt x="2073031" y="436485"/>
                </a:lnTo>
                <a:lnTo>
                  <a:pt x="2074722" y="436541"/>
                </a:lnTo>
                <a:lnTo>
                  <a:pt x="2074803" y="428361"/>
                </a:lnTo>
                <a:cubicBezTo>
                  <a:pt x="2074113" y="423521"/>
                  <a:pt x="2073191" y="418244"/>
                  <a:pt x="2073571" y="410056"/>
                </a:cubicBezTo>
                <a:lnTo>
                  <a:pt x="2073119" y="404965"/>
                </a:lnTo>
                <a:close/>
                <a:moveTo>
                  <a:pt x="2058906" y="404729"/>
                </a:moveTo>
                <a:lnTo>
                  <a:pt x="2059052" y="406141"/>
                </a:lnTo>
                <a:cubicBezTo>
                  <a:pt x="2060024" y="414829"/>
                  <a:pt x="2060916" y="418959"/>
                  <a:pt x="2061741" y="420252"/>
                </a:cubicBezTo>
                <a:lnTo>
                  <a:pt x="2063148" y="418452"/>
                </a:lnTo>
                <a:lnTo>
                  <a:pt x="2067886" y="435228"/>
                </a:lnTo>
                <a:lnTo>
                  <a:pt x="2068285" y="436292"/>
                </a:lnTo>
                <a:lnTo>
                  <a:pt x="2071678" y="436435"/>
                </a:lnTo>
                <a:lnTo>
                  <a:pt x="2065430" y="410319"/>
                </a:lnTo>
                <a:lnTo>
                  <a:pt x="2065957" y="407697"/>
                </a:lnTo>
                <a:lnTo>
                  <a:pt x="2066736" y="404859"/>
                </a:lnTo>
                <a:close/>
                <a:moveTo>
                  <a:pt x="2049079" y="404567"/>
                </a:moveTo>
                <a:lnTo>
                  <a:pt x="2053622" y="420549"/>
                </a:lnTo>
                <a:cubicBezTo>
                  <a:pt x="2056596" y="427131"/>
                  <a:pt x="2062364" y="440085"/>
                  <a:pt x="2058635" y="422846"/>
                </a:cubicBezTo>
                <a:lnTo>
                  <a:pt x="2053849" y="404645"/>
                </a:lnTo>
                <a:close/>
                <a:moveTo>
                  <a:pt x="1999836" y="403377"/>
                </a:moveTo>
                <a:lnTo>
                  <a:pt x="2000318" y="407455"/>
                </a:lnTo>
                <a:cubicBezTo>
                  <a:pt x="2002064" y="422704"/>
                  <a:pt x="2003905" y="435025"/>
                  <a:pt x="2006515" y="422139"/>
                </a:cubicBezTo>
                <a:cubicBezTo>
                  <a:pt x="2006431" y="420418"/>
                  <a:pt x="2006361" y="416389"/>
                  <a:pt x="2006367" y="411282"/>
                </a:cubicBezTo>
                <a:lnTo>
                  <a:pt x="2006506" y="403557"/>
                </a:lnTo>
                <a:close/>
                <a:moveTo>
                  <a:pt x="1992654" y="403184"/>
                </a:moveTo>
                <a:lnTo>
                  <a:pt x="2000801" y="433426"/>
                </a:lnTo>
                <a:lnTo>
                  <a:pt x="2004214" y="433571"/>
                </a:lnTo>
                <a:lnTo>
                  <a:pt x="1996048" y="403275"/>
                </a:lnTo>
                <a:close/>
                <a:moveTo>
                  <a:pt x="1988965" y="403083"/>
                </a:moveTo>
                <a:lnTo>
                  <a:pt x="1988970" y="403134"/>
                </a:lnTo>
                <a:cubicBezTo>
                  <a:pt x="1989161" y="404197"/>
                  <a:pt x="1989328" y="404391"/>
                  <a:pt x="1989485" y="403943"/>
                </a:cubicBezTo>
                <a:lnTo>
                  <a:pt x="1989612" y="403101"/>
                </a:lnTo>
                <a:close/>
                <a:moveTo>
                  <a:pt x="1966334" y="402473"/>
                </a:moveTo>
                <a:lnTo>
                  <a:pt x="1969520" y="415000"/>
                </a:lnTo>
                <a:lnTo>
                  <a:pt x="1969633" y="418054"/>
                </a:lnTo>
                <a:lnTo>
                  <a:pt x="1971517" y="412971"/>
                </a:lnTo>
                <a:lnTo>
                  <a:pt x="1971873" y="402622"/>
                </a:lnTo>
                <a:close/>
                <a:moveTo>
                  <a:pt x="1951318" y="402067"/>
                </a:moveTo>
                <a:lnTo>
                  <a:pt x="1951285" y="405313"/>
                </a:lnTo>
                <a:cubicBezTo>
                  <a:pt x="1951268" y="406507"/>
                  <a:pt x="1951254" y="407234"/>
                  <a:pt x="1951254" y="407234"/>
                </a:cubicBezTo>
                <a:cubicBezTo>
                  <a:pt x="1954505" y="409061"/>
                  <a:pt x="1955259" y="406344"/>
                  <a:pt x="1955203" y="403168"/>
                </a:cubicBezTo>
                <a:lnTo>
                  <a:pt x="1955097" y="402169"/>
                </a:lnTo>
                <a:close/>
                <a:moveTo>
                  <a:pt x="2838322" y="401764"/>
                </a:moveTo>
                <a:lnTo>
                  <a:pt x="2821455" y="401865"/>
                </a:lnTo>
                <a:lnTo>
                  <a:pt x="2824062" y="413234"/>
                </a:lnTo>
                <a:lnTo>
                  <a:pt x="2825340" y="421171"/>
                </a:lnTo>
                <a:lnTo>
                  <a:pt x="2825436" y="421554"/>
                </a:lnTo>
                <a:lnTo>
                  <a:pt x="2835958" y="421199"/>
                </a:lnTo>
                <a:lnTo>
                  <a:pt x="2841687" y="421853"/>
                </a:lnTo>
                <a:close/>
                <a:moveTo>
                  <a:pt x="1920713" y="401738"/>
                </a:moveTo>
                <a:lnTo>
                  <a:pt x="1926473" y="421304"/>
                </a:lnTo>
                <a:lnTo>
                  <a:pt x="1927395" y="421199"/>
                </a:lnTo>
                <a:lnTo>
                  <a:pt x="1934906" y="421452"/>
                </a:lnTo>
                <a:lnTo>
                  <a:pt x="1929452" y="401791"/>
                </a:lnTo>
                <a:close/>
                <a:moveTo>
                  <a:pt x="1901147" y="401623"/>
                </a:moveTo>
                <a:lnTo>
                  <a:pt x="1908356" y="423371"/>
                </a:lnTo>
                <a:lnTo>
                  <a:pt x="1916824" y="422405"/>
                </a:lnTo>
                <a:lnTo>
                  <a:pt x="1916848" y="417143"/>
                </a:lnTo>
                <a:lnTo>
                  <a:pt x="1920079" y="417799"/>
                </a:lnTo>
                <a:lnTo>
                  <a:pt x="1916038" y="401711"/>
                </a:lnTo>
                <a:close/>
                <a:moveTo>
                  <a:pt x="1890570" y="401560"/>
                </a:moveTo>
                <a:lnTo>
                  <a:pt x="1901974" y="433440"/>
                </a:lnTo>
                <a:lnTo>
                  <a:pt x="1908628" y="433349"/>
                </a:lnTo>
                <a:lnTo>
                  <a:pt x="1906189" y="424078"/>
                </a:lnTo>
                <a:lnTo>
                  <a:pt x="1902678" y="424020"/>
                </a:lnTo>
                <a:lnTo>
                  <a:pt x="1906073" y="423632"/>
                </a:lnTo>
                <a:lnTo>
                  <a:pt x="1900283" y="401618"/>
                </a:lnTo>
                <a:close/>
                <a:moveTo>
                  <a:pt x="2882387" y="401505"/>
                </a:moveTo>
                <a:lnTo>
                  <a:pt x="2866185" y="401601"/>
                </a:lnTo>
                <a:lnTo>
                  <a:pt x="2866375" y="403189"/>
                </a:lnTo>
                <a:lnTo>
                  <a:pt x="2870462" y="433564"/>
                </a:lnTo>
                <a:lnTo>
                  <a:pt x="2874769" y="433623"/>
                </a:lnTo>
                <a:lnTo>
                  <a:pt x="2874688" y="433275"/>
                </a:lnTo>
                <a:cubicBezTo>
                  <a:pt x="2874746" y="432203"/>
                  <a:pt x="2875199" y="431421"/>
                  <a:pt x="2876198" y="431358"/>
                </a:cubicBezTo>
                <a:lnTo>
                  <a:pt x="2877538" y="433662"/>
                </a:lnTo>
                <a:lnTo>
                  <a:pt x="2889356" y="433823"/>
                </a:lnTo>
                <a:lnTo>
                  <a:pt x="2888875" y="430555"/>
                </a:lnTo>
                <a:close/>
                <a:moveTo>
                  <a:pt x="1880267" y="401499"/>
                </a:moveTo>
                <a:lnTo>
                  <a:pt x="1883692" y="411970"/>
                </a:lnTo>
                <a:lnTo>
                  <a:pt x="1889864" y="433605"/>
                </a:lnTo>
                <a:lnTo>
                  <a:pt x="1897342" y="433504"/>
                </a:lnTo>
                <a:lnTo>
                  <a:pt x="1889721" y="401555"/>
                </a:lnTo>
                <a:close/>
                <a:moveTo>
                  <a:pt x="1858010" y="401369"/>
                </a:moveTo>
                <a:lnTo>
                  <a:pt x="1859292" y="405384"/>
                </a:lnTo>
                <a:lnTo>
                  <a:pt x="1867608" y="433909"/>
                </a:lnTo>
                <a:lnTo>
                  <a:pt x="1873678" y="433827"/>
                </a:lnTo>
                <a:lnTo>
                  <a:pt x="1865143" y="401410"/>
                </a:lnTo>
                <a:close/>
                <a:moveTo>
                  <a:pt x="1883971" y="386588"/>
                </a:moveTo>
                <a:lnTo>
                  <a:pt x="1886531" y="387989"/>
                </a:lnTo>
                <a:lnTo>
                  <a:pt x="1886670" y="388781"/>
                </a:lnTo>
                <a:lnTo>
                  <a:pt x="1886956" y="388513"/>
                </a:lnTo>
                <a:lnTo>
                  <a:pt x="1885866" y="391901"/>
                </a:lnTo>
                <a:cubicBezTo>
                  <a:pt x="1883528" y="389152"/>
                  <a:pt x="1882448" y="387883"/>
                  <a:pt x="1883971" y="386588"/>
                </a:cubicBezTo>
                <a:close/>
                <a:moveTo>
                  <a:pt x="1949622" y="385050"/>
                </a:moveTo>
                <a:cubicBezTo>
                  <a:pt x="1952665" y="385872"/>
                  <a:pt x="1953674" y="386550"/>
                  <a:pt x="1953621" y="387182"/>
                </a:cubicBezTo>
                <a:cubicBezTo>
                  <a:pt x="1953569" y="387813"/>
                  <a:pt x="1952456" y="388396"/>
                  <a:pt x="1951257" y="389023"/>
                </a:cubicBezTo>
                <a:cubicBezTo>
                  <a:pt x="1950376" y="386883"/>
                  <a:pt x="1949622" y="385050"/>
                  <a:pt x="1949622" y="385050"/>
                </a:cubicBezTo>
                <a:close/>
                <a:moveTo>
                  <a:pt x="2372601" y="383168"/>
                </a:moveTo>
                <a:lnTo>
                  <a:pt x="2375762" y="395322"/>
                </a:lnTo>
                <a:lnTo>
                  <a:pt x="2375548" y="393434"/>
                </a:lnTo>
                <a:cubicBezTo>
                  <a:pt x="2374993" y="390627"/>
                  <a:pt x="2373928" y="387093"/>
                  <a:pt x="2372711" y="383478"/>
                </a:cubicBezTo>
                <a:close/>
                <a:moveTo>
                  <a:pt x="2305054" y="381571"/>
                </a:moveTo>
                <a:lnTo>
                  <a:pt x="2304353" y="382227"/>
                </a:lnTo>
                <a:lnTo>
                  <a:pt x="2304230" y="382343"/>
                </a:lnTo>
                <a:cubicBezTo>
                  <a:pt x="2304039" y="382520"/>
                  <a:pt x="2304087" y="382477"/>
                  <a:pt x="2304266" y="382310"/>
                </a:cubicBezTo>
                <a:lnTo>
                  <a:pt x="2304353" y="382227"/>
                </a:lnTo>
                <a:lnTo>
                  <a:pt x="2305054" y="381572"/>
                </a:lnTo>
                <a:close/>
                <a:moveTo>
                  <a:pt x="1840734" y="373787"/>
                </a:moveTo>
                <a:cubicBezTo>
                  <a:pt x="1840703" y="377092"/>
                  <a:pt x="1841713" y="384707"/>
                  <a:pt x="1842920" y="391334"/>
                </a:cubicBezTo>
                <a:lnTo>
                  <a:pt x="1843422" y="393646"/>
                </a:lnTo>
                <a:lnTo>
                  <a:pt x="1844580" y="393603"/>
                </a:lnTo>
                <a:close/>
                <a:moveTo>
                  <a:pt x="2098120" y="369272"/>
                </a:moveTo>
                <a:lnTo>
                  <a:pt x="2096370" y="369574"/>
                </a:lnTo>
                <a:lnTo>
                  <a:pt x="2090901" y="369453"/>
                </a:lnTo>
                <a:lnTo>
                  <a:pt x="2091799" y="382766"/>
                </a:lnTo>
                <a:lnTo>
                  <a:pt x="2093843" y="392529"/>
                </a:lnTo>
                <a:lnTo>
                  <a:pt x="2098498" y="392751"/>
                </a:lnTo>
                <a:cubicBezTo>
                  <a:pt x="2098786" y="392560"/>
                  <a:pt x="2099750" y="392499"/>
                  <a:pt x="2101222" y="392547"/>
                </a:cubicBezTo>
                <a:lnTo>
                  <a:pt x="2104308" y="392781"/>
                </a:lnTo>
                <a:close/>
                <a:moveTo>
                  <a:pt x="2432415" y="368462"/>
                </a:moveTo>
                <a:lnTo>
                  <a:pt x="2434310" y="371174"/>
                </a:lnTo>
                <a:lnTo>
                  <a:pt x="2434311" y="371174"/>
                </a:lnTo>
                <a:close/>
                <a:moveTo>
                  <a:pt x="2047486" y="368426"/>
                </a:moveTo>
                <a:lnTo>
                  <a:pt x="2053139" y="383220"/>
                </a:lnTo>
                <a:lnTo>
                  <a:pt x="2055354" y="391001"/>
                </a:lnTo>
                <a:lnTo>
                  <a:pt x="2061992" y="391007"/>
                </a:lnTo>
                <a:lnTo>
                  <a:pt x="2072181" y="391494"/>
                </a:lnTo>
                <a:lnTo>
                  <a:pt x="2071794" y="381829"/>
                </a:lnTo>
                <a:cubicBezTo>
                  <a:pt x="2071788" y="378592"/>
                  <a:pt x="2071978" y="376333"/>
                  <a:pt x="2072492" y="376063"/>
                </a:cubicBezTo>
                <a:lnTo>
                  <a:pt x="2080846" y="391908"/>
                </a:lnTo>
                <a:lnTo>
                  <a:pt x="2084591" y="392087"/>
                </a:lnTo>
                <a:lnTo>
                  <a:pt x="2085026" y="383682"/>
                </a:lnTo>
                <a:lnTo>
                  <a:pt x="2085504" y="369334"/>
                </a:lnTo>
                <a:lnTo>
                  <a:pt x="2075617" y="369114"/>
                </a:lnTo>
                <a:lnTo>
                  <a:pt x="2056361" y="368655"/>
                </a:lnTo>
                <a:lnTo>
                  <a:pt x="2056441" y="369561"/>
                </a:lnTo>
                <a:lnTo>
                  <a:pt x="2056594" y="373378"/>
                </a:lnTo>
                <a:lnTo>
                  <a:pt x="2055460" y="368634"/>
                </a:lnTo>
                <a:lnTo>
                  <a:pt x="2052202" y="368556"/>
                </a:lnTo>
                <a:close/>
                <a:moveTo>
                  <a:pt x="1855751" y="368282"/>
                </a:moveTo>
                <a:lnTo>
                  <a:pt x="1839700" y="369103"/>
                </a:lnTo>
                <a:lnTo>
                  <a:pt x="1842258" y="372493"/>
                </a:lnTo>
                <a:cubicBezTo>
                  <a:pt x="1845493" y="376299"/>
                  <a:pt x="1845302" y="369903"/>
                  <a:pt x="1849799" y="375191"/>
                </a:cubicBezTo>
                <a:cubicBezTo>
                  <a:pt x="1850655" y="377742"/>
                  <a:pt x="1852126" y="382687"/>
                  <a:pt x="1853835" y="388295"/>
                </a:cubicBezTo>
                <a:lnTo>
                  <a:pt x="1855452" y="393360"/>
                </a:lnTo>
                <a:lnTo>
                  <a:pt x="1862995" y="393248"/>
                </a:lnTo>
                <a:lnTo>
                  <a:pt x="1862028" y="389574"/>
                </a:lnTo>
                <a:close/>
                <a:moveTo>
                  <a:pt x="2038735" y="368183"/>
                </a:moveTo>
                <a:lnTo>
                  <a:pt x="2045218" y="390990"/>
                </a:lnTo>
                <a:lnTo>
                  <a:pt x="2050259" y="390996"/>
                </a:lnTo>
                <a:lnTo>
                  <a:pt x="2050069" y="390272"/>
                </a:lnTo>
                <a:lnTo>
                  <a:pt x="2045555" y="368373"/>
                </a:lnTo>
                <a:close/>
                <a:moveTo>
                  <a:pt x="2030442" y="367954"/>
                </a:moveTo>
                <a:lnTo>
                  <a:pt x="2030449" y="367985"/>
                </a:lnTo>
                <a:cubicBezTo>
                  <a:pt x="2031910" y="381153"/>
                  <a:pt x="2032238" y="378660"/>
                  <a:pt x="2032132" y="371190"/>
                </a:cubicBezTo>
                <a:lnTo>
                  <a:pt x="2032038" y="367998"/>
                </a:lnTo>
                <a:close/>
                <a:moveTo>
                  <a:pt x="2862073" y="367547"/>
                </a:moveTo>
                <a:lnTo>
                  <a:pt x="2865113" y="392733"/>
                </a:lnTo>
                <a:lnTo>
                  <a:pt x="2866107" y="392740"/>
                </a:lnTo>
                <a:lnTo>
                  <a:pt x="2880474" y="392953"/>
                </a:lnTo>
                <a:lnTo>
                  <a:pt x="2878237" y="382937"/>
                </a:lnTo>
                <a:lnTo>
                  <a:pt x="2875732" y="367574"/>
                </a:lnTo>
                <a:close/>
                <a:moveTo>
                  <a:pt x="1933666" y="367477"/>
                </a:moveTo>
                <a:lnTo>
                  <a:pt x="1921612" y="367503"/>
                </a:lnTo>
                <a:lnTo>
                  <a:pt x="1921661" y="368187"/>
                </a:lnTo>
                <a:cubicBezTo>
                  <a:pt x="1921810" y="370825"/>
                  <a:pt x="1921889" y="372984"/>
                  <a:pt x="1921887" y="374308"/>
                </a:cubicBezTo>
                <a:lnTo>
                  <a:pt x="1921918" y="374917"/>
                </a:lnTo>
                <a:lnTo>
                  <a:pt x="1919823" y="367506"/>
                </a:lnTo>
                <a:lnTo>
                  <a:pt x="1909325" y="367528"/>
                </a:lnTo>
                <a:lnTo>
                  <a:pt x="1909287" y="372268"/>
                </a:lnTo>
                <a:lnTo>
                  <a:pt x="1909357" y="380479"/>
                </a:lnTo>
                <a:lnTo>
                  <a:pt x="1908273" y="377633"/>
                </a:lnTo>
                <a:lnTo>
                  <a:pt x="1904803" y="367537"/>
                </a:lnTo>
                <a:lnTo>
                  <a:pt x="1868796" y="367613"/>
                </a:lnTo>
                <a:lnTo>
                  <a:pt x="1867948" y="367656"/>
                </a:lnTo>
                <a:lnTo>
                  <a:pt x="1872864" y="378858"/>
                </a:lnTo>
                <a:lnTo>
                  <a:pt x="1877499" y="393032"/>
                </a:lnTo>
                <a:lnTo>
                  <a:pt x="1885947" y="392907"/>
                </a:lnTo>
                <a:lnTo>
                  <a:pt x="1885866" y="391901"/>
                </a:lnTo>
                <a:lnTo>
                  <a:pt x="1887467" y="392884"/>
                </a:lnTo>
                <a:lnTo>
                  <a:pt x="1889097" y="392859"/>
                </a:lnTo>
                <a:lnTo>
                  <a:pt x="1889841" y="382028"/>
                </a:lnTo>
                <a:lnTo>
                  <a:pt x="1893844" y="381775"/>
                </a:lnTo>
                <a:cubicBezTo>
                  <a:pt x="1899204" y="384449"/>
                  <a:pt x="1901221" y="387877"/>
                  <a:pt x="1901336" y="390998"/>
                </a:cubicBezTo>
                <a:lnTo>
                  <a:pt x="1900670" y="392712"/>
                </a:lnTo>
                <a:lnTo>
                  <a:pt x="1913729" y="392614"/>
                </a:lnTo>
                <a:lnTo>
                  <a:pt x="1912915" y="390182"/>
                </a:lnTo>
                <a:lnTo>
                  <a:pt x="1913385" y="388840"/>
                </a:lnTo>
                <a:lnTo>
                  <a:pt x="1913965" y="379173"/>
                </a:lnTo>
                <a:lnTo>
                  <a:pt x="1914596" y="380957"/>
                </a:lnTo>
                <a:lnTo>
                  <a:pt x="1918018" y="392580"/>
                </a:lnTo>
                <a:lnTo>
                  <a:pt x="1926879" y="392513"/>
                </a:lnTo>
                <a:lnTo>
                  <a:pt x="1926164" y="389935"/>
                </a:lnTo>
                <a:lnTo>
                  <a:pt x="1926041" y="389497"/>
                </a:lnTo>
                <a:lnTo>
                  <a:pt x="1925324" y="378012"/>
                </a:lnTo>
                <a:cubicBezTo>
                  <a:pt x="1924981" y="374429"/>
                  <a:pt x="1924610" y="372324"/>
                  <a:pt x="1924285" y="373051"/>
                </a:cubicBezTo>
                <a:cubicBezTo>
                  <a:pt x="1927641" y="369065"/>
                  <a:pt x="1935658" y="369324"/>
                  <a:pt x="1932841" y="375631"/>
                </a:cubicBezTo>
                <a:cubicBezTo>
                  <a:pt x="1935930" y="368718"/>
                  <a:pt x="1934810" y="373207"/>
                  <a:pt x="1933919" y="369998"/>
                </a:cubicBezTo>
                <a:close/>
                <a:moveTo>
                  <a:pt x="2813561" y="367444"/>
                </a:moveTo>
                <a:lnTo>
                  <a:pt x="2819281" y="392383"/>
                </a:lnTo>
                <a:lnTo>
                  <a:pt x="2836779" y="392517"/>
                </a:lnTo>
                <a:lnTo>
                  <a:pt x="2832919" y="367485"/>
                </a:lnTo>
                <a:close/>
                <a:moveTo>
                  <a:pt x="1960373" y="367421"/>
                </a:moveTo>
                <a:lnTo>
                  <a:pt x="1939791" y="367465"/>
                </a:lnTo>
                <a:lnTo>
                  <a:pt x="1940276" y="374478"/>
                </a:lnTo>
                <a:cubicBezTo>
                  <a:pt x="1940563" y="381248"/>
                  <a:pt x="1940647" y="387522"/>
                  <a:pt x="1941402" y="389355"/>
                </a:cubicBezTo>
                <a:cubicBezTo>
                  <a:pt x="1941402" y="389355"/>
                  <a:pt x="1946267" y="389037"/>
                  <a:pt x="1951257" y="389023"/>
                </a:cubicBezTo>
                <a:lnTo>
                  <a:pt x="1951279" y="392316"/>
                </a:lnTo>
                <a:lnTo>
                  <a:pt x="1955208" y="392242"/>
                </a:lnTo>
                <a:lnTo>
                  <a:pt x="1955513" y="390894"/>
                </a:lnTo>
                <a:lnTo>
                  <a:pt x="1954016" y="381957"/>
                </a:lnTo>
                <a:lnTo>
                  <a:pt x="1956672" y="385770"/>
                </a:lnTo>
                <a:lnTo>
                  <a:pt x="1959022" y="375389"/>
                </a:lnTo>
                <a:close/>
                <a:moveTo>
                  <a:pt x="1972147" y="367397"/>
                </a:moveTo>
                <a:lnTo>
                  <a:pt x="1964621" y="367412"/>
                </a:lnTo>
                <a:lnTo>
                  <a:pt x="1964882" y="369393"/>
                </a:lnTo>
                <a:cubicBezTo>
                  <a:pt x="1964880" y="374828"/>
                  <a:pt x="1964038" y="382144"/>
                  <a:pt x="1964138" y="388965"/>
                </a:cubicBezTo>
                <a:lnTo>
                  <a:pt x="1964459" y="392067"/>
                </a:lnTo>
                <a:lnTo>
                  <a:pt x="1971987" y="391925"/>
                </a:lnTo>
                <a:lnTo>
                  <a:pt x="1971948" y="382646"/>
                </a:lnTo>
                <a:cubicBezTo>
                  <a:pt x="1971977" y="377150"/>
                  <a:pt x="1972042" y="372250"/>
                  <a:pt x="1972134" y="367807"/>
                </a:cubicBezTo>
                <a:close/>
                <a:moveTo>
                  <a:pt x="2012869" y="367312"/>
                </a:moveTo>
                <a:lnTo>
                  <a:pt x="1981889" y="367376"/>
                </a:lnTo>
                <a:lnTo>
                  <a:pt x="1985241" y="378278"/>
                </a:lnTo>
                <a:lnTo>
                  <a:pt x="1987416" y="391632"/>
                </a:lnTo>
                <a:lnTo>
                  <a:pt x="1992882" y="391527"/>
                </a:lnTo>
                <a:lnTo>
                  <a:pt x="1991467" y="386278"/>
                </a:lnTo>
                <a:lnTo>
                  <a:pt x="1991931" y="382155"/>
                </a:lnTo>
                <a:cubicBezTo>
                  <a:pt x="1992598" y="378194"/>
                  <a:pt x="1993477" y="375272"/>
                  <a:pt x="1994693" y="375192"/>
                </a:cubicBezTo>
                <a:cubicBezTo>
                  <a:pt x="1995807" y="374609"/>
                  <a:pt x="1996777" y="378862"/>
                  <a:pt x="1997686" y="385168"/>
                </a:cubicBezTo>
                <a:lnTo>
                  <a:pt x="1998424" y="391420"/>
                </a:lnTo>
                <a:lnTo>
                  <a:pt x="2006866" y="391257"/>
                </a:lnTo>
                <a:lnTo>
                  <a:pt x="2007824" y="377506"/>
                </a:lnTo>
                <a:cubicBezTo>
                  <a:pt x="2008386" y="372990"/>
                  <a:pt x="2009150" y="369850"/>
                  <a:pt x="2010178" y="369312"/>
                </a:cubicBezTo>
                <a:cubicBezTo>
                  <a:pt x="2012575" y="368056"/>
                  <a:pt x="2024275" y="378278"/>
                  <a:pt x="2023521" y="376444"/>
                </a:cubicBezTo>
                <a:cubicBezTo>
                  <a:pt x="2024275" y="378278"/>
                  <a:pt x="2025029" y="380113"/>
                  <a:pt x="2025785" y="381947"/>
                </a:cubicBezTo>
                <a:cubicBezTo>
                  <a:pt x="2026332" y="379988"/>
                  <a:pt x="2026640" y="376691"/>
                  <a:pt x="2026860" y="373209"/>
                </a:cubicBezTo>
                <a:lnTo>
                  <a:pt x="2027154" y="367837"/>
                </a:lnTo>
                <a:close/>
                <a:moveTo>
                  <a:pt x="2459863" y="366134"/>
                </a:moveTo>
                <a:lnTo>
                  <a:pt x="2459966" y="369212"/>
                </a:lnTo>
                <a:cubicBezTo>
                  <a:pt x="2460380" y="372683"/>
                  <a:pt x="2461195" y="376249"/>
                  <a:pt x="2462735" y="379995"/>
                </a:cubicBezTo>
                <a:cubicBezTo>
                  <a:pt x="2462735" y="379995"/>
                  <a:pt x="2462457" y="380141"/>
                  <a:pt x="2462109" y="380323"/>
                </a:cubicBezTo>
                <a:lnTo>
                  <a:pt x="2461328" y="380733"/>
                </a:lnTo>
                <a:lnTo>
                  <a:pt x="2461067" y="380869"/>
                </a:lnTo>
                <a:cubicBezTo>
                  <a:pt x="2460787" y="381016"/>
                  <a:pt x="2460649" y="381088"/>
                  <a:pt x="2460857" y="380979"/>
                </a:cubicBezTo>
                <a:lnTo>
                  <a:pt x="2461328" y="380733"/>
                </a:lnTo>
                <a:lnTo>
                  <a:pt x="2462735" y="379995"/>
                </a:lnTo>
                <a:lnTo>
                  <a:pt x="2462788" y="379843"/>
                </a:lnTo>
                <a:close/>
                <a:moveTo>
                  <a:pt x="2198412" y="346437"/>
                </a:moveTo>
                <a:lnTo>
                  <a:pt x="2199001" y="356728"/>
                </a:lnTo>
                <a:cubicBezTo>
                  <a:pt x="2199638" y="361402"/>
                  <a:pt x="2200657" y="364769"/>
                  <a:pt x="2202281" y="365683"/>
                </a:cubicBezTo>
                <a:lnTo>
                  <a:pt x="2203313" y="363372"/>
                </a:lnTo>
                <a:close/>
                <a:moveTo>
                  <a:pt x="2279172" y="339398"/>
                </a:moveTo>
                <a:lnTo>
                  <a:pt x="2279041" y="340319"/>
                </a:lnTo>
                <a:cubicBezTo>
                  <a:pt x="2278317" y="345564"/>
                  <a:pt x="2275696" y="366526"/>
                  <a:pt x="2279953" y="366248"/>
                </a:cubicBezTo>
                <a:cubicBezTo>
                  <a:pt x="2280772" y="366469"/>
                  <a:pt x="2281319" y="364511"/>
                  <a:pt x="2281682" y="361662"/>
                </a:cubicBezTo>
                <a:lnTo>
                  <a:pt x="2282255" y="352546"/>
                </a:lnTo>
                <a:close/>
                <a:moveTo>
                  <a:pt x="2360541" y="330824"/>
                </a:moveTo>
                <a:lnTo>
                  <a:pt x="2362008" y="343198"/>
                </a:lnTo>
                <a:lnTo>
                  <a:pt x="2362953" y="348032"/>
                </a:lnTo>
                <a:lnTo>
                  <a:pt x="2363823" y="351040"/>
                </a:lnTo>
                <a:lnTo>
                  <a:pt x="2365045" y="352629"/>
                </a:lnTo>
                <a:lnTo>
                  <a:pt x="2366199" y="349278"/>
                </a:lnTo>
                <a:close/>
                <a:moveTo>
                  <a:pt x="2201708" y="325431"/>
                </a:moveTo>
                <a:lnTo>
                  <a:pt x="2201897" y="327485"/>
                </a:lnTo>
                <a:lnTo>
                  <a:pt x="2201332" y="327300"/>
                </a:lnTo>
                <a:cubicBezTo>
                  <a:pt x="2200880" y="326771"/>
                  <a:pt x="2200946" y="326078"/>
                  <a:pt x="2201708" y="325431"/>
                </a:cubicBezTo>
                <a:close/>
                <a:moveTo>
                  <a:pt x="2439342" y="323132"/>
                </a:moveTo>
                <a:cubicBezTo>
                  <a:pt x="2439342" y="323132"/>
                  <a:pt x="2438533" y="323869"/>
                  <a:pt x="2437825" y="324514"/>
                </a:cubicBezTo>
                <a:lnTo>
                  <a:pt x="2437183" y="325099"/>
                </a:lnTo>
                <a:lnTo>
                  <a:pt x="2436953" y="325310"/>
                </a:lnTo>
                <a:cubicBezTo>
                  <a:pt x="2436764" y="325483"/>
                  <a:pt x="2436712" y="325528"/>
                  <a:pt x="2436916" y="325345"/>
                </a:cubicBezTo>
                <a:lnTo>
                  <a:pt x="2437183" y="325099"/>
                </a:lnTo>
                <a:close/>
                <a:moveTo>
                  <a:pt x="2980546" y="312931"/>
                </a:moveTo>
                <a:lnTo>
                  <a:pt x="2985309" y="324681"/>
                </a:lnTo>
                <a:cubicBezTo>
                  <a:pt x="2981561" y="328935"/>
                  <a:pt x="2976798" y="317185"/>
                  <a:pt x="2980546" y="312931"/>
                </a:cubicBezTo>
                <a:close/>
                <a:moveTo>
                  <a:pt x="2201087" y="298990"/>
                </a:moveTo>
                <a:cubicBezTo>
                  <a:pt x="2201072" y="300643"/>
                  <a:pt x="2201318" y="303373"/>
                  <a:pt x="2201716" y="306519"/>
                </a:cubicBezTo>
                <a:lnTo>
                  <a:pt x="2202906" y="314178"/>
                </a:lnTo>
                <a:lnTo>
                  <a:pt x="2201716" y="302208"/>
                </a:lnTo>
                <a:close/>
                <a:moveTo>
                  <a:pt x="2397952" y="281912"/>
                </a:moveTo>
                <a:cubicBezTo>
                  <a:pt x="2397485" y="282229"/>
                  <a:pt x="2397128" y="282966"/>
                  <a:pt x="2396986" y="283954"/>
                </a:cubicBezTo>
                <a:lnTo>
                  <a:pt x="2397243" y="286893"/>
                </a:lnTo>
                <a:lnTo>
                  <a:pt x="2397546" y="287958"/>
                </a:lnTo>
                <a:lnTo>
                  <a:pt x="2399512" y="291554"/>
                </a:lnTo>
                <a:cubicBezTo>
                  <a:pt x="2400321" y="292505"/>
                  <a:pt x="2400729" y="292408"/>
                  <a:pt x="2400887" y="291726"/>
                </a:cubicBezTo>
                <a:cubicBezTo>
                  <a:pt x="2401363" y="289682"/>
                  <a:pt x="2399581" y="282382"/>
                  <a:pt x="2399581" y="282382"/>
                </a:cubicBezTo>
                <a:cubicBezTo>
                  <a:pt x="2398998" y="281694"/>
                  <a:pt x="2398420" y="281594"/>
                  <a:pt x="2397952" y="281912"/>
                </a:cubicBezTo>
                <a:close/>
                <a:moveTo>
                  <a:pt x="2276307" y="279029"/>
                </a:moveTo>
                <a:lnTo>
                  <a:pt x="2276945" y="295689"/>
                </a:lnTo>
                <a:lnTo>
                  <a:pt x="2277769" y="315739"/>
                </a:lnTo>
                <a:lnTo>
                  <a:pt x="2279842" y="322780"/>
                </a:lnTo>
                <a:lnTo>
                  <a:pt x="2278271" y="307768"/>
                </a:lnTo>
                <a:cubicBezTo>
                  <a:pt x="2277595" y="301062"/>
                  <a:pt x="2277099" y="294610"/>
                  <a:pt x="2277058" y="288942"/>
                </a:cubicBezTo>
                <a:lnTo>
                  <a:pt x="2277309" y="282574"/>
                </a:lnTo>
                <a:close/>
                <a:moveTo>
                  <a:pt x="1975252" y="261555"/>
                </a:moveTo>
                <a:lnTo>
                  <a:pt x="1976932" y="263808"/>
                </a:lnTo>
                <a:lnTo>
                  <a:pt x="1977531" y="265053"/>
                </a:lnTo>
                <a:lnTo>
                  <a:pt x="1978498" y="276465"/>
                </a:lnTo>
                <a:cubicBezTo>
                  <a:pt x="1978728" y="290402"/>
                  <a:pt x="1977086" y="308610"/>
                  <a:pt x="1977808" y="314920"/>
                </a:cubicBezTo>
                <a:lnTo>
                  <a:pt x="1980928" y="347247"/>
                </a:lnTo>
                <a:lnTo>
                  <a:pt x="1973954" y="321500"/>
                </a:lnTo>
                <a:lnTo>
                  <a:pt x="1974092" y="317982"/>
                </a:lnTo>
                <a:cubicBezTo>
                  <a:pt x="1974246" y="311259"/>
                  <a:pt x="1974286" y="303574"/>
                  <a:pt x="1974121" y="293814"/>
                </a:cubicBezTo>
                <a:cubicBezTo>
                  <a:pt x="1974531" y="290255"/>
                  <a:pt x="1973839" y="266371"/>
                  <a:pt x="1975252" y="261555"/>
                </a:cubicBezTo>
                <a:close/>
                <a:moveTo>
                  <a:pt x="2665505" y="260593"/>
                </a:moveTo>
                <a:lnTo>
                  <a:pt x="2666731" y="261616"/>
                </a:lnTo>
                <a:lnTo>
                  <a:pt x="2666420" y="261356"/>
                </a:lnTo>
                <a:cubicBezTo>
                  <a:pt x="2665790" y="260830"/>
                  <a:pt x="2665396" y="260502"/>
                  <a:pt x="2665505" y="260593"/>
                </a:cubicBezTo>
                <a:close/>
                <a:moveTo>
                  <a:pt x="2331264" y="243167"/>
                </a:moveTo>
                <a:cubicBezTo>
                  <a:pt x="2332241" y="243157"/>
                  <a:pt x="2333133" y="244857"/>
                  <a:pt x="2333690" y="246776"/>
                </a:cubicBezTo>
                <a:cubicBezTo>
                  <a:pt x="2334244" y="248693"/>
                  <a:pt x="2334459" y="250827"/>
                  <a:pt x="2334083" y="251686"/>
                </a:cubicBezTo>
                <a:cubicBezTo>
                  <a:pt x="2333831" y="252259"/>
                  <a:pt x="2333317" y="252265"/>
                  <a:pt x="2332461" y="251259"/>
                </a:cubicBezTo>
                <a:cubicBezTo>
                  <a:pt x="2330304" y="248722"/>
                  <a:pt x="2331264" y="243167"/>
                  <a:pt x="2331264" y="243167"/>
                </a:cubicBezTo>
                <a:close/>
                <a:moveTo>
                  <a:pt x="2028223" y="212756"/>
                </a:moveTo>
                <a:lnTo>
                  <a:pt x="2029917" y="217316"/>
                </a:lnTo>
                <a:cubicBezTo>
                  <a:pt x="2032401" y="224223"/>
                  <a:pt x="2033857" y="227927"/>
                  <a:pt x="2034671" y="229432"/>
                </a:cubicBezTo>
                <a:lnTo>
                  <a:pt x="2035049" y="228983"/>
                </a:lnTo>
                <a:lnTo>
                  <a:pt x="2035975" y="253151"/>
                </a:lnTo>
                <a:cubicBezTo>
                  <a:pt x="2037379" y="269971"/>
                  <a:pt x="2039460" y="286160"/>
                  <a:pt x="2042055" y="302082"/>
                </a:cubicBezTo>
                <a:lnTo>
                  <a:pt x="2042022" y="312675"/>
                </a:lnTo>
                <a:lnTo>
                  <a:pt x="2035614" y="288134"/>
                </a:lnTo>
                <a:lnTo>
                  <a:pt x="2029395" y="270253"/>
                </a:lnTo>
                <a:lnTo>
                  <a:pt x="2028175" y="220402"/>
                </a:lnTo>
                <a:close/>
                <a:moveTo>
                  <a:pt x="2117545" y="210598"/>
                </a:moveTo>
                <a:cubicBezTo>
                  <a:pt x="2118090" y="211000"/>
                  <a:pt x="2118537" y="212156"/>
                  <a:pt x="2118638" y="214107"/>
                </a:cubicBezTo>
                <a:cubicBezTo>
                  <a:pt x="2118772" y="216708"/>
                  <a:pt x="2118288" y="220722"/>
                  <a:pt x="2116606" y="226247"/>
                </a:cubicBezTo>
                <a:cubicBezTo>
                  <a:pt x="2113378" y="214981"/>
                  <a:pt x="2115908" y="209395"/>
                  <a:pt x="2117545" y="210598"/>
                </a:cubicBezTo>
                <a:close/>
                <a:moveTo>
                  <a:pt x="2368971" y="172844"/>
                </a:moveTo>
                <a:cubicBezTo>
                  <a:pt x="2370458" y="176135"/>
                  <a:pt x="2371742" y="178415"/>
                  <a:pt x="2372509" y="180541"/>
                </a:cubicBezTo>
                <a:cubicBezTo>
                  <a:pt x="2373277" y="182666"/>
                  <a:pt x="2373532" y="184636"/>
                  <a:pt x="2372960" y="187308"/>
                </a:cubicBezTo>
                <a:cubicBezTo>
                  <a:pt x="2369725" y="183501"/>
                  <a:pt x="2368085" y="177971"/>
                  <a:pt x="2368971" y="172844"/>
                </a:cubicBezTo>
                <a:close/>
                <a:moveTo>
                  <a:pt x="2212936" y="170965"/>
                </a:moveTo>
                <a:lnTo>
                  <a:pt x="2213487" y="174293"/>
                </a:lnTo>
                <a:lnTo>
                  <a:pt x="2213302" y="175842"/>
                </a:lnTo>
                <a:cubicBezTo>
                  <a:pt x="2213099" y="177371"/>
                  <a:pt x="2212990" y="177927"/>
                  <a:pt x="2212934" y="177793"/>
                </a:cubicBezTo>
                <a:cubicBezTo>
                  <a:pt x="2212824" y="177526"/>
                  <a:pt x="2212933" y="174497"/>
                  <a:pt x="2212936" y="170965"/>
                </a:cubicBezTo>
                <a:close/>
                <a:moveTo>
                  <a:pt x="2691619" y="168370"/>
                </a:moveTo>
                <a:cubicBezTo>
                  <a:pt x="2692594" y="168360"/>
                  <a:pt x="2693485" y="170060"/>
                  <a:pt x="2694041" y="171979"/>
                </a:cubicBezTo>
                <a:cubicBezTo>
                  <a:pt x="2694596" y="173896"/>
                  <a:pt x="2694812" y="176031"/>
                  <a:pt x="2694436" y="176889"/>
                </a:cubicBezTo>
                <a:cubicBezTo>
                  <a:pt x="2694185" y="177462"/>
                  <a:pt x="2693670" y="177468"/>
                  <a:pt x="2692815" y="176463"/>
                </a:cubicBezTo>
                <a:cubicBezTo>
                  <a:pt x="2690658" y="173924"/>
                  <a:pt x="2691619" y="168370"/>
                  <a:pt x="2691619" y="168370"/>
                </a:cubicBezTo>
                <a:close/>
                <a:moveTo>
                  <a:pt x="2367077" y="167531"/>
                </a:moveTo>
                <a:cubicBezTo>
                  <a:pt x="2368246" y="168906"/>
                  <a:pt x="2369102" y="169910"/>
                  <a:pt x="2369473" y="170732"/>
                </a:cubicBezTo>
                <a:cubicBezTo>
                  <a:pt x="2369844" y="171556"/>
                  <a:pt x="2369734" y="172196"/>
                  <a:pt x="2368971" y="172844"/>
                </a:cubicBezTo>
                <a:cubicBezTo>
                  <a:pt x="2367892" y="171575"/>
                  <a:pt x="2364035" y="170119"/>
                  <a:pt x="2367077" y="167531"/>
                </a:cubicBezTo>
                <a:close/>
                <a:moveTo>
                  <a:pt x="2365183" y="162218"/>
                </a:moveTo>
                <a:cubicBezTo>
                  <a:pt x="2366351" y="163593"/>
                  <a:pt x="2367208" y="164597"/>
                  <a:pt x="2367579" y="165420"/>
                </a:cubicBezTo>
                <a:cubicBezTo>
                  <a:pt x="2367950" y="166243"/>
                  <a:pt x="2367839" y="166883"/>
                  <a:pt x="2367077" y="167531"/>
                </a:cubicBezTo>
                <a:cubicBezTo>
                  <a:pt x="2365998" y="166262"/>
                  <a:pt x="2362138" y="164806"/>
                  <a:pt x="2365183" y="162218"/>
                </a:cubicBezTo>
                <a:close/>
                <a:moveTo>
                  <a:pt x="2029511" y="140433"/>
                </a:moveTo>
                <a:lnTo>
                  <a:pt x="2031676" y="145851"/>
                </a:lnTo>
                <a:lnTo>
                  <a:pt x="2033175" y="150545"/>
                </a:lnTo>
                <a:lnTo>
                  <a:pt x="2033825" y="192189"/>
                </a:lnTo>
                <a:lnTo>
                  <a:pt x="2032342" y="188287"/>
                </a:lnTo>
                <a:lnTo>
                  <a:pt x="2028427" y="179872"/>
                </a:lnTo>
                <a:lnTo>
                  <a:pt x="2028546" y="160597"/>
                </a:lnTo>
                <a:close/>
                <a:moveTo>
                  <a:pt x="2388576" y="137959"/>
                </a:moveTo>
                <a:lnTo>
                  <a:pt x="2390270" y="142519"/>
                </a:lnTo>
                <a:cubicBezTo>
                  <a:pt x="2392755" y="149425"/>
                  <a:pt x="2394210" y="153130"/>
                  <a:pt x="2395025" y="154636"/>
                </a:cubicBezTo>
                <a:lnTo>
                  <a:pt x="2395402" y="154188"/>
                </a:lnTo>
                <a:lnTo>
                  <a:pt x="2396329" y="178353"/>
                </a:lnTo>
                <a:cubicBezTo>
                  <a:pt x="2397733" y="195175"/>
                  <a:pt x="2399814" y="211364"/>
                  <a:pt x="2402407" y="227284"/>
                </a:cubicBezTo>
                <a:lnTo>
                  <a:pt x="2402378" y="237879"/>
                </a:lnTo>
                <a:lnTo>
                  <a:pt x="2395967" y="213337"/>
                </a:lnTo>
                <a:lnTo>
                  <a:pt x="2389750" y="195458"/>
                </a:lnTo>
                <a:lnTo>
                  <a:pt x="2388530" y="145605"/>
                </a:lnTo>
                <a:close/>
                <a:moveTo>
                  <a:pt x="2477899" y="135802"/>
                </a:moveTo>
                <a:cubicBezTo>
                  <a:pt x="2478445" y="136203"/>
                  <a:pt x="2478891" y="137358"/>
                  <a:pt x="2478988" y="139309"/>
                </a:cubicBezTo>
                <a:cubicBezTo>
                  <a:pt x="2479123" y="141910"/>
                  <a:pt x="2478641" y="145926"/>
                  <a:pt x="2476960" y="151451"/>
                </a:cubicBezTo>
                <a:cubicBezTo>
                  <a:pt x="2473730" y="140183"/>
                  <a:pt x="2476261" y="134599"/>
                  <a:pt x="2477899" y="135802"/>
                </a:cubicBezTo>
                <a:close/>
                <a:moveTo>
                  <a:pt x="2329063" y="103279"/>
                </a:moveTo>
                <a:lnTo>
                  <a:pt x="2331045" y="109070"/>
                </a:lnTo>
                <a:lnTo>
                  <a:pt x="2331042" y="110691"/>
                </a:lnTo>
                <a:close/>
                <a:moveTo>
                  <a:pt x="2729325" y="98047"/>
                </a:moveTo>
                <a:cubicBezTo>
                  <a:pt x="2730811" y="101338"/>
                  <a:pt x="2732094" y="103618"/>
                  <a:pt x="2732863" y="105743"/>
                </a:cubicBezTo>
                <a:cubicBezTo>
                  <a:pt x="2733632" y="107869"/>
                  <a:pt x="2733886" y="109839"/>
                  <a:pt x="2733316" y="112511"/>
                </a:cubicBezTo>
                <a:cubicBezTo>
                  <a:pt x="2730078" y="108704"/>
                  <a:pt x="2728438" y="103174"/>
                  <a:pt x="2729325" y="98047"/>
                </a:cubicBezTo>
                <a:close/>
                <a:moveTo>
                  <a:pt x="2573287" y="96168"/>
                </a:moveTo>
                <a:lnTo>
                  <a:pt x="2573842" y="99497"/>
                </a:lnTo>
                <a:lnTo>
                  <a:pt x="2573657" y="101044"/>
                </a:lnTo>
                <a:cubicBezTo>
                  <a:pt x="2573454" y="102575"/>
                  <a:pt x="2573344" y="103131"/>
                  <a:pt x="2573287" y="102997"/>
                </a:cubicBezTo>
                <a:cubicBezTo>
                  <a:pt x="2573178" y="102730"/>
                  <a:pt x="2573284" y="99701"/>
                  <a:pt x="2573287" y="96168"/>
                </a:cubicBezTo>
                <a:close/>
                <a:moveTo>
                  <a:pt x="2727431" y="92734"/>
                </a:moveTo>
                <a:cubicBezTo>
                  <a:pt x="2728601" y="94109"/>
                  <a:pt x="2729454" y="95113"/>
                  <a:pt x="2729826" y="95937"/>
                </a:cubicBezTo>
                <a:cubicBezTo>
                  <a:pt x="2730196" y="96759"/>
                  <a:pt x="2730088" y="97400"/>
                  <a:pt x="2729325" y="98047"/>
                </a:cubicBezTo>
                <a:cubicBezTo>
                  <a:pt x="2728247" y="96778"/>
                  <a:pt x="2724386" y="95323"/>
                  <a:pt x="2727431" y="92734"/>
                </a:cubicBezTo>
                <a:close/>
                <a:moveTo>
                  <a:pt x="2725537" y="87421"/>
                </a:moveTo>
                <a:cubicBezTo>
                  <a:pt x="2726708" y="88797"/>
                  <a:pt x="2727561" y="89801"/>
                  <a:pt x="2727931" y="90623"/>
                </a:cubicBezTo>
                <a:cubicBezTo>
                  <a:pt x="2728305" y="91446"/>
                  <a:pt x="2728192" y="92086"/>
                  <a:pt x="2727431" y="92734"/>
                </a:cubicBezTo>
                <a:cubicBezTo>
                  <a:pt x="2726352" y="91464"/>
                  <a:pt x="2722491" y="90009"/>
                  <a:pt x="2725537" y="87421"/>
                </a:cubicBezTo>
                <a:close/>
                <a:moveTo>
                  <a:pt x="2389865" y="65636"/>
                </a:moveTo>
                <a:lnTo>
                  <a:pt x="2392031" y="71054"/>
                </a:lnTo>
                <a:lnTo>
                  <a:pt x="2393528" y="75748"/>
                </a:lnTo>
                <a:lnTo>
                  <a:pt x="2394179" y="117392"/>
                </a:lnTo>
                <a:lnTo>
                  <a:pt x="2392697" y="113491"/>
                </a:lnTo>
                <a:lnTo>
                  <a:pt x="2388779" y="105076"/>
                </a:lnTo>
                <a:lnTo>
                  <a:pt x="2388899" y="85801"/>
                </a:lnTo>
                <a:close/>
                <a:moveTo>
                  <a:pt x="2689418" y="28483"/>
                </a:moveTo>
                <a:lnTo>
                  <a:pt x="2691400" y="34273"/>
                </a:lnTo>
                <a:lnTo>
                  <a:pt x="2691393" y="35894"/>
                </a:lnTo>
                <a:close/>
                <a:moveTo>
                  <a:pt x="2536291" y="0"/>
                </a:moveTo>
                <a:lnTo>
                  <a:pt x="2538541" y="7349"/>
                </a:lnTo>
                <a:lnTo>
                  <a:pt x="2543707" y="5903"/>
                </a:lnTo>
                <a:lnTo>
                  <a:pt x="2545241" y="27994"/>
                </a:lnTo>
                <a:lnTo>
                  <a:pt x="2547052" y="5134"/>
                </a:lnTo>
                <a:lnTo>
                  <a:pt x="2551408" y="16313"/>
                </a:lnTo>
                <a:lnTo>
                  <a:pt x="2553550" y="20964"/>
                </a:lnTo>
                <a:lnTo>
                  <a:pt x="2552704" y="93572"/>
                </a:lnTo>
                <a:cubicBezTo>
                  <a:pt x="2552801" y="140991"/>
                  <a:pt x="2554094" y="188156"/>
                  <a:pt x="2558211" y="235606"/>
                </a:cubicBezTo>
                <a:cubicBezTo>
                  <a:pt x="2558756" y="239967"/>
                  <a:pt x="2558237" y="252872"/>
                  <a:pt x="2558394" y="265144"/>
                </a:cubicBezTo>
                <a:lnTo>
                  <a:pt x="2558706" y="270592"/>
                </a:lnTo>
                <a:lnTo>
                  <a:pt x="2562972" y="285592"/>
                </a:lnTo>
                <a:lnTo>
                  <a:pt x="2563749" y="288391"/>
                </a:lnTo>
                <a:lnTo>
                  <a:pt x="2565451" y="284579"/>
                </a:lnTo>
                <a:cubicBezTo>
                  <a:pt x="2566345" y="261446"/>
                  <a:pt x="2563410" y="242173"/>
                  <a:pt x="2561987" y="226569"/>
                </a:cubicBezTo>
                <a:cubicBezTo>
                  <a:pt x="2563087" y="210015"/>
                  <a:pt x="2557352" y="182919"/>
                  <a:pt x="2561674" y="169137"/>
                </a:cubicBezTo>
                <a:cubicBezTo>
                  <a:pt x="2562974" y="166226"/>
                  <a:pt x="2567427" y="163894"/>
                  <a:pt x="2566675" y="162059"/>
                </a:cubicBezTo>
                <a:cubicBezTo>
                  <a:pt x="2567639" y="152265"/>
                  <a:pt x="2564086" y="124398"/>
                  <a:pt x="2567106" y="113526"/>
                </a:cubicBezTo>
                <a:cubicBezTo>
                  <a:pt x="2567870" y="108296"/>
                  <a:pt x="2574035" y="105067"/>
                  <a:pt x="2574035" y="105067"/>
                </a:cubicBezTo>
                <a:cubicBezTo>
                  <a:pt x="2574035" y="105067"/>
                  <a:pt x="2574257" y="103837"/>
                  <a:pt x="2574275" y="102108"/>
                </a:cubicBezTo>
                <a:lnTo>
                  <a:pt x="2573842" y="99497"/>
                </a:lnTo>
                <a:lnTo>
                  <a:pt x="2574325" y="95456"/>
                </a:lnTo>
                <a:lnTo>
                  <a:pt x="2574993" y="94997"/>
                </a:lnTo>
                <a:cubicBezTo>
                  <a:pt x="2575155" y="94633"/>
                  <a:pt x="2574967" y="94175"/>
                  <a:pt x="2574589" y="93258"/>
                </a:cubicBezTo>
                <a:lnTo>
                  <a:pt x="2574325" y="95456"/>
                </a:lnTo>
                <a:lnTo>
                  <a:pt x="2573287" y="96168"/>
                </a:lnTo>
                <a:cubicBezTo>
                  <a:pt x="2575890" y="90347"/>
                  <a:pt x="2577736" y="82691"/>
                  <a:pt x="2577736" y="82691"/>
                </a:cubicBezTo>
                <a:cubicBezTo>
                  <a:pt x="2585000" y="81118"/>
                  <a:pt x="2573069" y="114863"/>
                  <a:pt x="2578057" y="133059"/>
                </a:cubicBezTo>
                <a:cubicBezTo>
                  <a:pt x="2578814" y="134894"/>
                  <a:pt x="2583255" y="139625"/>
                  <a:pt x="2584011" y="141459"/>
                </a:cubicBezTo>
                <a:cubicBezTo>
                  <a:pt x="2586609" y="153847"/>
                  <a:pt x="2587690" y="169631"/>
                  <a:pt x="2589742" y="186764"/>
                </a:cubicBezTo>
                <a:cubicBezTo>
                  <a:pt x="2590078" y="193649"/>
                  <a:pt x="2590390" y="251081"/>
                  <a:pt x="2591145" y="252916"/>
                </a:cubicBezTo>
                <a:cubicBezTo>
                  <a:pt x="2592550" y="253295"/>
                  <a:pt x="2594827" y="250987"/>
                  <a:pt x="2596900" y="248181"/>
                </a:cubicBezTo>
                <a:lnTo>
                  <a:pt x="2599841" y="243173"/>
                </a:lnTo>
                <a:lnTo>
                  <a:pt x="2598988" y="230392"/>
                </a:lnTo>
                <a:cubicBezTo>
                  <a:pt x="2596130" y="210403"/>
                  <a:pt x="2591652" y="189930"/>
                  <a:pt x="2595507" y="187342"/>
                </a:cubicBezTo>
                <a:cubicBezTo>
                  <a:pt x="2597548" y="185204"/>
                  <a:pt x="2600376" y="188205"/>
                  <a:pt x="2603369" y="193331"/>
                </a:cubicBezTo>
                <a:lnTo>
                  <a:pt x="2606540" y="200036"/>
                </a:lnTo>
                <a:lnTo>
                  <a:pt x="2606315" y="189603"/>
                </a:lnTo>
                <a:cubicBezTo>
                  <a:pt x="2606534" y="170909"/>
                  <a:pt x="2607292" y="154535"/>
                  <a:pt x="2607084" y="147955"/>
                </a:cubicBezTo>
                <a:cubicBezTo>
                  <a:pt x="2608442" y="110270"/>
                  <a:pt x="2608990" y="75426"/>
                  <a:pt x="2609538" y="41464"/>
                </a:cubicBezTo>
                <a:lnTo>
                  <a:pt x="2609710" y="34367"/>
                </a:lnTo>
                <a:lnTo>
                  <a:pt x="2613201" y="41170"/>
                </a:lnTo>
                <a:lnTo>
                  <a:pt x="2614625" y="43413"/>
                </a:lnTo>
                <a:lnTo>
                  <a:pt x="2614799" y="65509"/>
                </a:lnTo>
                <a:cubicBezTo>
                  <a:pt x="2614999" y="79153"/>
                  <a:pt x="2611213" y="113464"/>
                  <a:pt x="2615114" y="122942"/>
                </a:cubicBezTo>
                <a:cubicBezTo>
                  <a:pt x="2616623" y="126610"/>
                  <a:pt x="2622787" y="123380"/>
                  <a:pt x="2627574" y="127934"/>
                </a:cubicBezTo>
                <a:cubicBezTo>
                  <a:pt x="2632774" y="134501"/>
                  <a:pt x="2629830" y="140500"/>
                  <a:pt x="2630373" y="153964"/>
                </a:cubicBezTo>
                <a:cubicBezTo>
                  <a:pt x="2632216" y="164518"/>
                  <a:pt x="2635361" y="172162"/>
                  <a:pt x="2635697" y="179046"/>
                </a:cubicBezTo>
                <a:lnTo>
                  <a:pt x="2638540" y="241773"/>
                </a:lnTo>
                <a:lnTo>
                  <a:pt x="2640076" y="246831"/>
                </a:lnTo>
                <a:lnTo>
                  <a:pt x="2638626" y="232972"/>
                </a:lnTo>
                <a:cubicBezTo>
                  <a:pt x="2637271" y="219560"/>
                  <a:pt x="2636645" y="207161"/>
                  <a:pt x="2638915" y="200027"/>
                </a:cubicBezTo>
                <a:cubicBezTo>
                  <a:pt x="2639461" y="195282"/>
                  <a:pt x="2643914" y="192950"/>
                  <a:pt x="2645214" y="190039"/>
                </a:cubicBezTo>
                <a:cubicBezTo>
                  <a:pt x="2645634" y="184989"/>
                  <a:pt x="2643915" y="174740"/>
                  <a:pt x="2645225" y="164766"/>
                </a:cubicBezTo>
                <a:cubicBezTo>
                  <a:pt x="2644891" y="157880"/>
                  <a:pt x="2646622" y="124645"/>
                  <a:pt x="2650309" y="145753"/>
                </a:cubicBezTo>
                <a:cubicBezTo>
                  <a:pt x="2653035" y="158447"/>
                  <a:pt x="2649879" y="176078"/>
                  <a:pt x="2650088" y="182657"/>
                </a:cubicBezTo>
                <a:cubicBezTo>
                  <a:pt x="2650079" y="189721"/>
                  <a:pt x="2654867" y="194274"/>
                  <a:pt x="2655622" y="196107"/>
                </a:cubicBezTo>
                <a:cubicBezTo>
                  <a:pt x="2654735" y="201032"/>
                  <a:pt x="2653558" y="204249"/>
                  <a:pt x="2653767" y="210828"/>
                </a:cubicBezTo>
                <a:cubicBezTo>
                  <a:pt x="2654521" y="212662"/>
                  <a:pt x="2657665" y="220304"/>
                  <a:pt x="2659175" y="223973"/>
                </a:cubicBezTo>
                <a:cubicBezTo>
                  <a:pt x="2658755" y="229024"/>
                  <a:pt x="2660592" y="246642"/>
                  <a:pt x="2661888" y="261941"/>
                </a:cubicBezTo>
                <a:cubicBezTo>
                  <a:pt x="2663186" y="277238"/>
                  <a:pt x="2665901" y="315206"/>
                  <a:pt x="2667088" y="286715"/>
                </a:cubicBezTo>
                <a:lnTo>
                  <a:pt x="2666731" y="261616"/>
                </a:lnTo>
                <a:lnTo>
                  <a:pt x="2666505" y="245588"/>
                </a:lnTo>
                <a:cubicBezTo>
                  <a:pt x="2665573" y="231678"/>
                  <a:pt x="2664381" y="217902"/>
                  <a:pt x="2664384" y="205266"/>
                </a:cubicBezTo>
                <a:cubicBezTo>
                  <a:pt x="2663740" y="194085"/>
                  <a:pt x="2664125" y="182365"/>
                  <a:pt x="2664720" y="170534"/>
                </a:cubicBezTo>
                <a:lnTo>
                  <a:pt x="2665123" y="161745"/>
                </a:lnTo>
                <a:lnTo>
                  <a:pt x="2665624" y="163506"/>
                </a:lnTo>
                <a:lnTo>
                  <a:pt x="2669827" y="178082"/>
                </a:lnTo>
                <a:lnTo>
                  <a:pt x="2670137" y="200024"/>
                </a:lnTo>
                <a:cubicBezTo>
                  <a:pt x="2669038" y="216578"/>
                  <a:pt x="2669154" y="242156"/>
                  <a:pt x="2676293" y="222067"/>
                </a:cubicBezTo>
                <a:lnTo>
                  <a:pt x="2677964" y="206900"/>
                </a:lnTo>
                <a:lnTo>
                  <a:pt x="2686510" y="239174"/>
                </a:lnTo>
                <a:cubicBezTo>
                  <a:pt x="2693577" y="266190"/>
                  <a:pt x="2700849" y="293899"/>
                  <a:pt x="2708627" y="318990"/>
                </a:cubicBezTo>
                <a:cubicBezTo>
                  <a:pt x="2717486" y="345348"/>
                  <a:pt x="2709779" y="311087"/>
                  <a:pt x="2707503" y="301724"/>
                </a:cubicBezTo>
                <a:cubicBezTo>
                  <a:pt x="2698455" y="268970"/>
                  <a:pt x="2692078" y="235760"/>
                  <a:pt x="2685187" y="205543"/>
                </a:cubicBezTo>
                <a:cubicBezTo>
                  <a:pt x="2682598" y="192984"/>
                  <a:pt x="2683962" y="192918"/>
                  <a:pt x="2686416" y="197346"/>
                </a:cubicBezTo>
                <a:lnTo>
                  <a:pt x="2689356" y="204455"/>
                </a:lnTo>
                <a:lnTo>
                  <a:pt x="2687722" y="199829"/>
                </a:lnTo>
                <a:cubicBezTo>
                  <a:pt x="2682799" y="188173"/>
                  <a:pt x="2677975" y="178101"/>
                  <a:pt x="2681725" y="173846"/>
                </a:cubicBezTo>
                <a:lnTo>
                  <a:pt x="2685573" y="177326"/>
                </a:lnTo>
                <a:lnTo>
                  <a:pt x="2691113" y="196848"/>
                </a:lnTo>
                <a:cubicBezTo>
                  <a:pt x="2698062" y="223058"/>
                  <a:pt x="2704842" y="248878"/>
                  <a:pt x="2712679" y="274160"/>
                </a:cubicBezTo>
                <a:cubicBezTo>
                  <a:pt x="2717255" y="297418"/>
                  <a:pt x="2725608" y="330032"/>
                  <a:pt x="2730944" y="328645"/>
                </a:cubicBezTo>
                <a:lnTo>
                  <a:pt x="2732685" y="322534"/>
                </a:lnTo>
                <a:lnTo>
                  <a:pt x="2730462" y="311068"/>
                </a:lnTo>
                <a:cubicBezTo>
                  <a:pt x="2722806" y="281381"/>
                  <a:pt x="2711611" y="255778"/>
                  <a:pt x="2706734" y="221114"/>
                </a:cubicBezTo>
                <a:cubicBezTo>
                  <a:pt x="2714864" y="243536"/>
                  <a:pt x="2721857" y="266928"/>
                  <a:pt x="2728435" y="290990"/>
                </a:cubicBezTo>
                <a:lnTo>
                  <a:pt x="2734751" y="315280"/>
                </a:lnTo>
                <a:lnTo>
                  <a:pt x="2735025" y="314318"/>
                </a:lnTo>
                <a:cubicBezTo>
                  <a:pt x="2734540" y="284302"/>
                  <a:pt x="2722437" y="251749"/>
                  <a:pt x="2718095" y="224429"/>
                </a:cubicBezTo>
                <a:lnTo>
                  <a:pt x="2703021" y="164408"/>
                </a:lnTo>
                <a:lnTo>
                  <a:pt x="2702946" y="156013"/>
                </a:lnTo>
                <a:cubicBezTo>
                  <a:pt x="2703541" y="152837"/>
                  <a:pt x="2704630" y="151199"/>
                  <a:pt x="2706479" y="152138"/>
                </a:cubicBezTo>
                <a:lnTo>
                  <a:pt x="2707611" y="153758"/>
                </a:lnTo>
                <a:lnTo>
                  <a:pt x="2699383" y="123506"/>
                </a:lnTo>
                <a:cubicBezTo>
                  <a:pt x="2699383" y="123506"/>
                  <a:pt x="2688557" y="101005"/>
                  <a:pt x="2695536" y="99444"/>
                </a:cubicBezTo>
                <a:cubicBezTo>
                  <a:pt x="2699396" y="100899"/>
                  <a:pt x="2706408" y="137940"/>
                  <a:pt x="2707487" y="139210"/>
                </a:cubicBezTo>
                <a:cubicBezTo>
                  <a:pt x="2713053" y="157070"/>
                  <a:pt x="2718098" y="174189"/>
                  <a:pt x="2723312" y="191441"/>
                </a:cubicBezTo>
                <a:lnTo>
                  <a:pt x="2736337" y="232490"/>
                </a:lnTo>
                <a:lnTo>
                  <a:pt x="2740373" y="231217"/>
                </a:lnTo>
                <a:lnTo>
                  <a:pt x="2740721" y="229779"/>
                </a:lnTo>
                <a:lnTo>
                  <a:pt x="2739806" y="225884"/>
                </a:lnTo>
                <a:cubicBezTo>
                  <a:pt x="2736399" y="213839"/>
                  <a:pt x="2732173" y="201671"/>
                  <a:pt x="2731856" y="199755"/>
                </a:cubicBezTo>
                <a:cubicBezTo>
                  <a:pt x="2719832" y="160416"/>
                  <a:pt x="2708326" y="118086"/>
                  <a:pt x="2692686" y="70892"/>
                </a:cubicBezTo>
                <a:cubicBezTo>
                  <a:pt x="2692686" y="70892"/>
                  <a:pt x="2684905" y="45802"/>
                  <a:pt x="2689666" y="48315"/>
                </a:cubicBezTo>
                <a:lnTo>
                  <a:pt x="2692012" y="55016"/>
                </a:lnTo>
                <a:lnTo>
                  <a:pt x="2692603" y="65262"/>
                </a:lnTo>
                <a:cubicBezTo>
                  <a:pt x="2692970" y="69251"/>
                  <a:pt x="2693464" y="72382"/>
                  <a:pt x="2694160" y="73644"/>
                </a:cubicBezTo>
                <a:lnTo>
                  <a:pt x="2696771" y="70958"/>
                </a:lnTo>
                <a:lnTo>
                  <a:pt x="2697445" y="73406"/>
                </a:lnTo>
                <a:cubicBezTo>
                  <a:pt x="2695288" y="70867"/>
                  <a:pt x="2703522" y="99579"/>
                  <a:pt x="2708342" y="95480"/>
                </a:cubicBezTo>
                <a:cubicBezTo>
                  <a:pt x="2709866" y="94185"/>
                  <a:pt x="2700108" y="66767"/>
                  <a:pt x="2698213" y="61454"/>
                </a:cubicBezTo>
                <a:lnTo>
                  <a:pt x="2697641" y="59304"/>
                </a:lnTo>
                <a:lnTo>
                  <a:pt x="2697659" y="58985"/>
                </a:lnTo>
                <a:lnTo>
                  <a:pt x="2697385" y="51753"/>
                </a:lnTo>
                <a:lnTo>
                  <a:pt x="2713733" y="99506"/>
                </a:lnTo>
                <a:cubicBezTo>
                  <a:pt x="2721511" y="123824"/>
                  <a:pt x="2729199" y="148808"/>
                  <a:pt x="2737520" y="174533"/>
                </a:cubicBezTo>
                <a:cubicBezTo>
                  <a:pt x="2737520" y="174533"/>
                  <a:pt x="2734591" y="183946"/>
                  <a:pt x="2739795" y="183895"/>
                </a:cubicBezTo>
                <a:cubicBezTo>
                  <a:pt x="2742651" y="183654"/>
                  <a:pt x="2736129" y="160044"/>
                  <a:pt x="2739041" y="173239"/>
                </a:cubicBezTo>
                <a:cubicBezTo>
                  <a:pt x="2729059" y="129614"/>
                  <a:pt x="2708476" y="79697"/>
                  <a:pt x="2701274" y="36257"/>
                </a:cubicBezTo>
                <a:cubicBezTo>
                  <a:pt x="2719581" y="76816"/>
                  <a:pt x="2730953" y="134929"/>
                  <a:pt x="2746954" y="182545"/>
                </a:cubicBezTo>
                <a:cubicBezTo>
                  <a:pt x="2747271" y="184462"/>
                  <a:pt x="2749015" y="189724"/>
                  <a:pt x="2751086" y="194155"/>
                </a:cubicBezTo>
                <a:lnTo>
                  <a:pt x="2756963" y="200513"/>
                </a:lnTo>
                <a:lnTo>
                  <a:pt x="2757166" y="200580"/>
                </a:lnTo>
                <a:lnTo>
                  <a:pt x="2751775" y="178447"/>
                </a:lnTo>
                <a:cubicBezTo>
                  <a:pt x="2744632" y="157188"/>
                  <a:pt x="2737857" y="133794"/>
                  <a:pt x="2733316" y="112511"/>
                </a:cubicBezTo>
                <a:cubicBezTo>
                  <a:pt x="2739770" y="129616"/>
                  <a:pt x="2745605" y="148433"/>
                  <a:pt x="2751463" y="168052"/>
                </a:cubicBezTo>
                <a:lnTo>
                  <a:pt x="2764069" y="209636"/>
                </a:lnTo>
                <a:lnTo>
                  <a:pt x="2766821" y="214068"/>
                </a:lnTo>
                <a:cubicBezTo>
                  <a:pt x="2772048" y="225204"/>
                  <a:pt x="2777034" y="240455"/>
                  <a:pt x="2781943" y="254539"/>
                </a:cubicBezTo>
                <a:cubicBezTo>
                  <a:pt x="2790815" y="280926"/>
                  <a:pt x="2798639" y="306627"/>
                  <a:pt x="2805598" y="332719"/>
                </a:cubicBezTo>
                <a:lnTo>
                  <a:pt x="2811723" y="359430"/>
                </a:lnTo>
                <a:lnTo>
                  <a:pt x="2826223" y="358950"/>
                </a:lnTo>
                <a:lnTo>
                  <a:pt x="2831670" y="359381"/>
                </a:lnTo>
                <a:lnTo>
                  <a:pt x="2831280" y="356858"/>
                </a:lnTo>
                <a:cubicBezTo>
                  <a:pt x="2829719" y="345251"/>
                  <a:pt x="2828499" y="333946"/>
                  <a:pt x="2827781" y="322609"/>
                </a:cubicBezTo>
                <a:cubicBezTo>
                  <a:pt x="2826176" y="297268"/>
                  <a:pt x="2791238" y="200386"/>
                  <a:pt x="2798440" y="187208"/>
                </a:cubicBezTo>
                <a:cubicBezTo>
                  <a:pt x="2809646" y="173776"/>
                  <a:pt x="2806699" y="190702"/>
                  <a:pt x="2811251" y="199118"/>
                </a:cubicBezTo>
                <a:cubicBezTo>
                  <a:pt x="2820685" y="210573"/>
                  <a:pt x="2833866" y="217773"/>
                  <a:pt x="2834415" y="226441"/>
                </a:cubicBezTo>
                <a:cubicBezTo>
                  <a:pt x="2848388" y="256690"/>
                  <a:pt x="2854234" y="301390"/>
                  <a:pt x="2860141" y="351546"/>
                </a:cubicBezTo>
                <a:lnTo>
                  <a:pt x="2861371" y="361737"/>
                </a:lnTo>
                <a:lnTo>
                  <a:pt x="2874958" y="362814"/>
                </a:lnTo>
                <a:lnTo>
                  <a:pt x="2874830" y="362051"/>
                </a:lnTo>
                <a:cubicBezTo>
                  <a:pt x="2874160" y="355575"/>
                  <a:pt x="2874035" y="349641"/>
                  <a:pt x="2874707" y="344410"/>
                </a:cubicBezTo>
                <a:cubicBezTo>
                  <a:pt x="2873904" y="331738"/>
                  <a:pt x="2882325" y="327188"/>
                  <a:pt x="2885016" y="306261"/>
                </a:cubicBezTo>
                <a:cubicBezTo>
                  <a:pt x="2883959" y="289590"/>
                  <a:pt x="2874232" y="273465"/>
                  <a:pt x="2878141" y="261166"/>
                </a:cubicBezTo>
                <a:cubicBezTo>
                  <a:pt x="2882220" y="198640"/>
                  <a:pt x="2926196" y="237366"/>
                  <a:pt x="2933073" y="282459"/>
                </a:cubicBezTo>
                <a:cubicBezTo>
                  <a:pt x="2931764" y="261787"/>
                  <a:pt x="2926703" y="245368"/>
                  <a:pt x="2921391" y="224948"/>
                </a:cubicBezTo>
                <a:cubicBezTo>
                  <a:pt x="2916333" y="208530"/>
                  <a:pt x="2905336" y="172401"/>
                  <a:pt x="2905039" y="167733"/>
                </a:cubicBezTo>
                <a:cubicBezTo>
                  <a:pt x="2908284" y="155475"/>
                  <a:pt x="2922521" y="179347"/>
                  <a:pt x="2926777" y="183094"/>
                </a:cubicBezTo>
                <a:cubicBezTo>
                  <a:pt x="2940255" y="194962"/>
                  <a:pt x="2925216" y="158420"/>
                  <a:pt x="2934944" y="174543"/>
                </a:cubicBezTo>
                <a:cubicBezTo>
                  <a:pt x="2939198" y="178290"/>
                  <a:pt x="2939705" y="186293"/>
                  <a:pt x="2939705" y="186293"/>
                </a:cubicBezTo>
                <a:cubicBezTo>
                  <a:pt x="2954882" y="235549"/>
                  <a:pt x="2962427" y="280601"/>
                  <a:pt x="2977305" y="325188"/>
                </a:cubicBezTo>
                <a:cubicBezTo>
                  <a:pt x="2977835" y="333525"/>
                  <a:pt x="2981467" y="340660"/>
                  <a:pt x="2985632" y="348262"/>
                </a:cubicBezTo>
                <a:lnTo>
                  <a:pt x="2996393" y="372446"/>
                </a:lnTo>
                <a:lnTo>
                  <a:pt x="3010137" y="373536"/>
                </a:lnTo>
                <a:lnTo>
                  <a:pt x="2996571" y="372841"/>
                </a:lnTo>
                <a:lnTo>
                  <a:pt x="2997149" y="374148"/>
                </a:lnTo>
                <a:lnTo>
                  <a:pt x="3002565" y="398066"/>
                </a:lnTo>
                <a:lnTo>
                  <a:pt x="3014765" y="398938"/>
                </a:lnTo>
                <a:cubicBezTo>
                  <a:pt x="3046483" y="401434"/>
                  <a:pt x="3076730" y="404529"/>
                  <a:pt x="3106186" y="408022"/>
                </a:cubicBezTo>
                <a:lnTo>
                  <a:pt x="3170550" y="416537"/>
                </a:lnTo>
                <a:lnTo>
                  <a:pt x="3164405" y="416940"/>
                </a:lnTo>
                <a:cubicBezTo>
                  <a:pt x="3149872" y="417031"/>
                  <a:pt x="3131615" y="416057"/>
                  <a:pt x="3115125" y="416175"/>
                </a:cubicBezTo>
                <a:lnTo>
                  <a:pt x="3110340" y="416441"/>
                </a:lnTo>
                <a:lnTo>
                  <a:pt x="3084313" y="413012"/>
                </a:lnTo>
                <a:lnTo>
                  <a:pt x="3004362" y="406001"/>
                </a:lnTo>
                <a:lnTo>
                  <a:pt x="3012313" y="441122"/>
                </a:lnTo>
                <a:lnTo>
                  <a:pt x="3022470" y="441788"/>
                </a:lnTo>
                <a:cubicBezTo>
                  <a:pt x="3101558" y="448552"/>
                  <a:pt x="3180984" y="458035"/>
                  <a:pt x="3260583" y="467465"/>
                </a:cubicBezTo>
                <a:cubicBezTo>
                  <a:pt x="3285686" y="472206"/>
                  <a:pt x="3308890" y="479795"/>
                  <a:pt x="3331810" y="481493"/>
                </a:cubicBezTo>
                <a:lnTo>
                  <a:pt x="3351267" y="480990"/>
                </a:lnTo>
                <a:lnTo>
                  <a:pt x="3351679" y="481889"/>
                </a:lnTo>
                <a:cubicBezTo>
                  <a:pt x="3352640" y="482528"/>
                  <a:pt x="3353773" y="482285"/>
                  <a:pt x="3354691" y="480903"/>
                </a:cubicBezTo>
                <a:lnTo>
                  <a:pt x="3351267" y="480990"/>
                </a:lnTo>
                <a:lnTo>
                  <a:pt x="3349699" y="477581"/>
                </a:lnTo>
                <a:cubicBezTo>
                  <a:pt x="3378868" y="480373"/>
                  <a:pt x="3412179" y="481934"/>
                  <a:pt x="3414018" y="479170"/>
                </a:cubicBezTo>
                <a:cubicBezTo>
                  <a:pt x="3412179" y="481934"/>
                  <a:pt x="3400275" y="474013"/>
                  <a:pt x="3400275" y="474013"/>
                </a:cubicBezTo>
                <a:cubicBezTo>
                  <a:pt x="3393363" y="469413"/>
                  <a:pt x="3403954" y="468484"/>
                  <a:pt x="3394355" y="462096"/>
                </a:cubicBezTo>
                <a:cubicBezTo>
                  <a:pt x="3385603" y="460261"/>
                  <a:pt x="3360579" y="456238"/>
                  <a:pt x="3342691" y="452311"/>
                </a:cubicBezTo>
                <a:cubicBezTo>
                  <a:pt x="3315654" y="447778"/>
                  <a:pt x="3287538" y="442987"/>
                  <a:pt x="3258869" y="438252"/>
                </a:cubicBezTo>
                <a:lnTo>
                  <a:pt x="3186058" y="426784"/>
                </a:lnTo>
                <a:lnTo>
                  <a:pt x="3204444" y="427858"/>
                </a:lnTo>
                <a:cubicBezTo>
                  <a:pt x="3236586" y="431799"/>
                  <a:pt x="3268098" y="437315"/>
                  <a:pt x="3298649" y="443021"/>
                </a:cubicBezTo>
                <a:cubicBezTo>
                  <a:pt x="3329048" y="448959"/>
                  <a:pt x="3361480" y="453091"/>
                  <a:pt x="3394514" y="457044"/>
                </a:cubicBezTo>
                <a:lnTo>
                  <a:pt x="3429525" y="461600"/>
                </a:lnTo>
                <a:lnTo>
                  <a:pt x="3409510" y="490905"/>
                </a:lnTo>
                <a:lnTo>
                  <a:pt x="3375076" y="536324"/>
                </a:lnTo>
                <a:lnTo>
                  <a:pt x="3318641" y="531932"/>
                </a:lnTo>
                <a:lnTo>
                  <a:pt x="3298584" y="529153"/>
                </a:lnTo>
                <a:lnTo>
                  <a:pt x="3299632" y="532079"/>
                </a:lnTo>
                <a:lnTo>
                  <a:pt x="3297955" y="536461"/>
                </a:lnTo>
                <a:lnTo>
                  <a:pt x="3367688" y="546071"/>
                </a:lnTo>
                <a:lnTo>
                  <a:pt x="3364079" y="550831"/>
                </a:lnTo>
                <a:lnTo>
                  <a:pt x="3312026" y="546972"/>
                </a:lnTo>
                <a:cubicBezTo>
                  <a:pt x="3312562" y="546166"/>
                  <a:pt x="3309670" y="545986"/>
                  <a:pt x="3305422" y="546233"/>
                </a:cubicBezTo>
                <a:lnTo>
                  <a:pt x="3295968" y="547398"/>
                </a:lnTo>
                <a:lnTo>
                  <a:pt x="3300666" y="555071"/>
                </a:lnTo>
                <a:lnTo>
                  <a:pt x="3301784" y="556781"/>
                </a:lnTo>
                <a:lnTo>
                  <a:pt x="3353848" y="564324"/>
                </a:lnTo>
                <a:lnTo>
                  <a:pt x="3201492" y="765287"/>
                </a:lnTo>
                <a:cubicBezTo>
                  <a:pt x="3134056" y="859058"/>
                  <a:pt x="3069202" y="954001"/>
                  <a:pt x="3008965" y="1046690"/>
                </a:cubicBezTo>
                <a:cubicBezTo>
                  <a:pt x="2948435" y="1139943"/>
                  <a:pt x="2887706" y="1207255"/>
                  <a:pt x="2903144" y="1294278"/>
                </a:cubicBezTo>
                <a:lnTo>
                  <a:pt x="2903149" y="1294512"/>
                </a:lnTo>
                <a:lnTo>
                  <a:pt x="2904624" y="1292450"/>
                </a:lnTo>
                <a:cubicBezTo>
                  <a:pt x="3056613" y="1077983"/>
                  <a:pt x="3208807" y="861885"/>
                  <a:pt x="3355769" y="653442"/>
                </a:cubicBezTo>
                <a:lnTo>
                  <a:pt x="3400498" y="595273"/>
                </a:lnTo>
                <a:lnTo>
                  <a:pt x="3429042" y="599670"/>
                </a:lnTo>
                <a:lnTo>
                  <a:pt x="3420294" y="609185"/>
                </a:lnTo>
                <a:cubicBezTo>
                  <a:pt x="3389484" y="647274"/>
                  <a:pt x="3359654" y="695889"/>
                  <a:pt x="3327149" y="739828"/>
                </a:cubicBezTo>
                <a:cubicBezTo>
                  <a:pt x="3252272" y="835151"/>
                  <a:pt x="3176845" y="939706"/>
                  <a:pt x="3110079" y="1038910"/>
                </a:cubicBezTo>
                <a:cubicBezTo>
                  <a:pt x="3076524" y="1088808"/>
                  <a:pt x="3044989" y="1125547"/>
                  <a:pt x="3044556" y="1169079"/>
                </a:cubicBezTo>
                <a:lnTo>
                  <a:pt x="3044539" y="1169198"/>
                </a:lnTo>
                <a:lnTo>
                  <a:pt x="3045341" y="1168088"/>
                </a:lnTo>
                <a:cubicBezTo>
                  <a:pt x="3127998" y="1052788"/>
                  <a:pt x="3210877" y="936651"/>
                  <a:pt x="3290888" y="824618"/>
                </a:cubicBezTo>
                <a:cubicBezTo>
                  <a:pt x="3317405" y="793715"/>
                  <a:pt x="3342399" y="749111"/>
                  <a:pt x="3375616" y="719962"/>
                </a:cubicBezTo>
                <a:cubicBezTo>
                  <a:pt x="3387232" y="711755"/>
                  <a:pt x="3393367" y="709334"/>
                  <a:pt x="3395581" y="710890"/>
                </a:cubicBezTo>
                <a:lnTo>
                  <a:pt x="3392687" y="722919"/>
                </a:lnTo>
                <a:lnTo>
                  <a:pt x="3364767" y="765592"/>
                </a:lnTo>
                <a:lnTo>
                  <a:pt x="3362267" y="769462"/>
                </a:lnTo>
                <a:lnTo>
                  <a:pt x="3351853" y="783305"/>
                </a:lnTo>
                <a:cubicBezTo>
                  <a:pt x="3310056" y="849082"/>
                  <a:pt x="3261808" y="912144"/>
                  <a:pt x="3217798" y="982457"/>
                </a:cubicBezTo>
                <a:cubicBezTo>
                  <a:pt x="3211038" y="996542"/>
                  <a:pt x="3217291" y="990252"/>
                  <a:pt x="3226636" y="978507"/>
                </a:cubicBezTo>
                <a:lnTo>
                  <a:pt x="3241175" y="959393"/>
                </a:lnTo>
                <a:lnTo>
                  <a:pt x="3238545" y="968319"/>
                </a:lnTo>
                <a:cubicBezTo>
                  <a:pt x="3238120" y="984932"/>
                  <a:pt x="3294756" y="905883"/>
                  <a:pt x="3312861" y="880718"/>
                </a:cubicBezTo>
                <a:lnTo>
                  <a:pt x="3410677" y="754055"/>
                </a:lnTo>
                <a:lnTo>
                  <a:pt x="3406055" y="771680"/>
                </a:lnTo>
                <a:cubicBezTo>
                  <a:pt x="3403923" y="779819"/>
                  <a:pt x="3401978" y="787237"/>
                  <a:pt x="3401226" y="790108"/>
                </a:cubicBezTo>
                <a:cubicBezTo>
                  <a:pt x="3390964" y="805834"/>
                  <a:pt x="3383463" y="811030"/>
                  <a:pt x="3373751" y="820762"/>
                </a:cubicBezTo>
                <a:cubicBezTo>
                  <a:pt x="3372245" y="826506"/>
                  <a:pt x="3374179" y="846451"/>
                  <a:pt x="3362708" y="862886"/>
                </a:cubicBezTo>
                <a:cubicBezTo>
                  <a:pt x="3352448" y="878610"/>
                  <a:pt x="3317723" y="913502"/>
                  <a:pt x="3302443" y="948374"/>
                </a:cubicBezTo>
                <a:cubicBezTo>
                  <a:pt x="3275397" y="1004716"/>
                  <a:pt x="3332652" y="930714"/>
                  <a:pt x="3343163" y="914032"/>
                </a:cubicBezTo>
                <a:cubicBezTo>
                  <a:pt x="3361883" y="893361"/>
                  <a:pt x="3375154" y="866147"/>
                  <a:pt x="3384160" y="855207"/>
                </a:cubicBezTo>
                <a:cubicBezTo>
                  <a:pt x="3391412" y="850968"/>
                  <a:pt x="3403856" y="854231"/>
                  <a:pt x="3412612" y="844250"/>
                </a:cubicBezTo>
                <a:cubicBezTo>
                  <a:pt x="3428594" y="832069"/>
                  <a:pt x="3447480" y="801978"/>
                  <a:pt x="3466590" y="768110"/>
                </a:cubicBezTo>
                <a:lnTo>
                  <a:pt x="3511188" y="688442"/>
                </a:lnTo>
                <a:lnTo>
                  <a:pt x="3520538" y="687829"/>
                </a:lnTo>
                <a:lnTo>
                  <a:pt x="3515631" y="693232"/>
                </a:lnTo>
                <a:cubicBezTo>
                  <a:pt x="3492749" y="731740"/>
                  <a:pt x="3471058" y="765700"/>
                  <a:pt x="3449586" y="798822"/>
                </a:cubicBezTo>
                <a:lnTo>
                  <a:pt x="3435930" y="820037"/>
                </a:lnTo>
                <a:lnTo>
                  <a:pt x="3431219" y="823881"/>
                </a:lnTo>
                <a:lnTo>
                  <a:pt x="3433159" y="824343"/>
                </a:lnTo>
                <a:lnTo>
                  <a:pt x="3384858" y="899383"/>
                </a:lnTo>
                <a:cubicBezTo>
                  <a:pt x="3374347" y="916067"/>
                  <a:pt x="3368073" y="940000"/>
                  <a:pt x="3354550" y="968172"/>
                </a:cubicBezTo>
                <a:cubicBezTo>
                  <a:pt x="3333778" y="1000582"/>
                  <a:pt x="3318321" y="1008806"/>
                  <a:pt x="3317791" y="1034247"/>
                </a:cubicBezTo>
                <a:cubicBezTo>
                  <a:pt x="3319723" y="1054193"/>
                  <a:pt x="3336957" y="1058708"/>
                  <a:pt x="3333945" y="1070196"/>
                </a:cubicBezTo>
                <a:cubicBezTo>
                  <a:pt x="3326166" y="1099873"/>
                  <a:pt x="3263169" y="1172370"/>
                  <a:pt x="3241438" y="1204528"/>
                </a:cubicBezTo>
                <a:lnTo>
                  <a:pt x="3143869" y="1346924"/>
                </a:lnTo>
                <a:lnTo>
                  <a:pt x="3144872" y="1349520"/>
                </a:lnTo>
                <a:lnTo>
                  <a:pt x="3148840" y="1358080"/>
                </a:lnTo>
                <a:lnTo>
                  <a:pt x="3212688" y="1270784"/>
                </a:lnTo>
                <a:cubicBezTo>
                  <a:pt x="3268819" y="1192777"/>
                  <a:pt x="3326381" y="1112717"/>
                  <a:pt x="3390122" y="1027627"/>
                </a:cubicBezTo>
                <a:cubicBezTo>
                  <a:pt x="3395252" y="1019765"/>
                  <a:pt x="3404824" y="1006671"/>
                  <a:pt x="3416954" y="990157"/>
                </a:cubicBezTo>
                <a:lnTo>
                  <a:pt x="3420765" y="984915"/>
                </a:lnTo>
                <a:lnTo>
                  <a:pt x="3428145" y="1009310"/>
                </a:lnTo>
                <a:lnTo>
                  <a:pt x="3451193" y="1008153"/>
                </a:lnTo>
                <a:lnTo>
                  <a:pt x="3449680" y="998724"/>
                </a:lnTo>
                <a:cubicBezTo>
                  <a:pt x="3448676" y="994056"/>
                  <a:pt x="3447332" y="988642"/>
                  <a:pt x="3445781" y="982759"/>
                </a:cubicBezTo>
                <a:lnTo>
                  <a:pt x="3444183" y="976986"/>
                </a:lnTo>
                <a:lnTo>
                  <a:pt x="3441437" y="977353"/>
                </a:lnTo>
                <a:lnTo>
                  <a:pt x="3426948" y="976416"/>
                </a:lnTo>
                <a:lnTo>
                  <a:pt x="3459142" y="932156"/>
                </a:lnTo>
                <a:lnTo>
                  <a:pt x="3460317" y="930361"/>
                </a:lnTo>
                <a:lnTo>
                  <a:pt x="3464151" y="941871"/>
                </a:lnTo>
                <a:lnTo>
                  <a:pt x="3482556" y="940008"/>
                </a:lnTo>
                <a:lnTo>
                  <a:pt x="3500323" y="938257"/>
                </a:lnTo>
                <a:lnTo>
                  <a:pt x="3500594" y="936686"/>
                </a:lnTo>
                <a:cubicBezTo>
                  <a:pt x="3503536" y="927831"/>
                  <a:pt x="3508209" y="924090"/>
                  <a:pt x="3513511" y="924106"/>
                </a:cubicBezTo>
                <a:lnTo>
                  <a:pt x="3516978" y="926175"/>
                </a:lnTo>
                <a:lnTo>
                  <a:pt x="3507340" y="940393"/>
                </a:lnTo>
                <a:lnTo>
                  <a:pt x="3497363" y="955187"/>
                </a:lnTo>
                <a:lnTo>
                  <a:pt x="3487434" y="956784"/>
                </a:lnTo>
                <a:cubicBezTo>
                  <a:pt x="3482145" y="958148"/>
                  <a:pt x="3477083" y="960094"/>
                  <a:pt x="3472347" y="962921"/>
                </a:cubicBezTo>
                <a:lnTo>
                  <a:pt x="3470295" y="965199"/>
                </a:lnTo>
                <a:lnTo>
                  <a:pt x="3475302" y="991820"/>
                </a:lnTo>
                <a:lnTo>
                  <a:pt x="3454085" y="1030073"/>
                </a:lnTo>
                <a:lnTo>
                  <a:pt x="3452347" y="1016586"/>
                </a:lnTo>
                <a:lnTo>
                  <a:pt x="3445644" y="1017602"/>
                </a:lnTo>
                <a:lnTo>
                  <a:pt x="3431290" y="1019787"/>
                </a:lnTo>
                <a:lnTo>
                  <a:pt x="3435604" y="1038592"/>
                </a:lnTo>
                <a:lnTo>
                  <a:pt x="3439366" y="1040042"/>
                </a:lnTo>
                <a:cubicBezTo>
                  <a:pt x="3439192" y="1040491"/>
                  <a:pt x="3438185" y="1040904"/>
                  <a:pt x="3436549" y="1041283"/>
                </a:cubicBezTo>
                <a:lnTo>
                  <a:pt x="3436236" y="1041332"/>
                </a:lnTo>
                <a:lnTo>
                  <a:pt x="3439945" y="1057506"/>
                </a:lnTo>
                <a:lnTo>
                  <a:pt x="3424485" y="1087792"/>
                </a:lnTo>
                <a:cubicBezTo>
                  <a:pt x="3422981" y="1093534"/>
                  <a:pt x="3423956" y="1113230"/>
                  <a:pt x="3422451" y="1118972"/>
                </a:cubicBezTo>
                <a:cubicBezTo>
                  <a:pt x="3402654" y="1171077"/>
                  <a:pt x="3324728" y="1226359"/>
                  <a:pt x="3341411" y="1236872"/>
                </a:cubicBezTo>
                <a:cubicBezTo>
                  <a:pt x="3341411" y="1236872"/>
                  <a:pt x="3357417" y="1222651"/>
                  <a:pt x="3371917" y="1214176"/>
                </a:cubicBezTo>
                <a:cubicBezTo>
                  <a:pt x="3377651" y="1205960"/>
                  <a:pt x="3382770" y="1199117"/>
                  <a:pt x="3382989" y="1198280"/>
                </a:cubicBezTo>
                <a:lnTo>
                  <a:pt x="3375865" y="1206108"/>
                </a:lnTo>
                <a:lnTo>
                  <a:pt x="3379628" y="1198421"/>
                </a:lnTo>
                <a:cubicBezTo>
                  <a:pt x="3382462" y="1194432"/>
                  <a:pt x="3384892" y="1191999"/>
                  <a:pt x="3384892" y="1191999"/>
                </a:cubicBezTo>
                <a:cubicBezTo>
                  <a:pt x="3384892" y="1191999"/>
                  <a:pt x="3402123" y="1196517"/>
                  <a:pt x="3412088" y="1185826"/>
                </a:cubicBezTo>
                <a:cubicBezTo>
                  <a:pt x="3429718" y="1171265"/>
                  <a:pt x="3455649" y="1127227"/>
                  <a:pt x="3475007" y="1097293"/>
                </a:cubicBezTo>
                <a:lnTo>
                  <a:pt x="3486488" y="1080969"/>
                </a:lnTo>
                <a:lnTo>
                  <a:pt x="3486851" y="1083973"/>
                </a:lnTo>
                <a:lnTo>
                  <a:pt x="3487316" y="1087415"/>
                </a:lnTo>
                <a:lnTo>
                  <a:pt x="3503254" y="1090263"/>
                </a:lnTo>
                <a:lnTo>
                  <a:pt x="3502513" y="1086943"/>
                </a:lnTo>
                <a:lnTo>
                  <a:pt x="3500665" y="1088588"/>
                </a:lnTo>
                <a:lnTo>
                  <a:pt x="3502512" y="1086943"/>
                </a:lnTo>
                <a:lnTo>
                  <a:pt x="3501924" y="1084310"/>
                </a:lnTo>
                <a:lnTo>
                  <a:pt x="3512269" y="1103774"/>
                </a:lnTo>
                <a:lnTo>
                  <a:pt x="3512689" y="1104213"/>
                </a:lnTo>
                <a:lnTo>
                  <a:pt x="3473318" y="1162816"/>
                </a:lnTo>
                <a:lnTo>
                  <a:pt x="3472890" y="1158974"/>
                </a:lnTo>
                <a:lnTo>
                  <a:pt x="3466167" y="1160806"/>
                </a:lnTo>
                <a:lnTo>
                  <a:pt x="3463317" y="1159259"/>
                </a:lnTo>
                <a:lnTo>
                  <a:pt x="3466375" y="1173152"/>
                </a:lnTo>
                <a:lnTo>
                  <a:pt x="3463039" y="1178118"/>
                </a:lnTo>
                <a:lnTo>
                  <a:pt x="3458583" y="1156688"/>
                </a:lnTo>
                <a:lnTo>
                  <a:pt x="3458322" y="1156546"/>
                </a:lnTo>
                <a:lnTo>
                  <a:pt x="3461279" y="1174919"/>
                </a:lnTo>
                <a:lnTo>
                  <a:pt x="3461873" y="1179853"/>
                </a:lnTo>
                <a:lnTo>
                  <a:pt x="3407760" y="1260402"/>
                </a:lnTo>
                <a:lnTo>
                  <a:pt x="3210469" y="1537098"/>
                </a:lnTo>
                <a:lnTo>
                  <a:pt x="3210385" y="1544938"/>
                </a:lnTo>
                <a:lnTo>
                  <a:pt x="3218241" y="1550491"/>
                </a:lnTo>
                <a:lnTo>
                  <a:pt x="3243259" y="1516668"/>
                </a:lnTo>
                <a:cubicBezTo>
                  <a:pt x="3266206" y="1485724"/>
                  <a:pt x="3289714" y="1455566"/>
                  <a:pt x="3315956" y="1427660"/>
                </a:cubicBezTo>
                <a:cubicBezTo>
                  <a:pt x="3300621" y="1456891"/>
                  <a:pt x="3283779" y="1484064"/>
                  <a:pt x="3266167" y="1510206"/>
                </a:cubicBezTo>
                <a:lnTo>
                  <a:pt x="3225928" y="1566681"/>
                </a:lnTo>
                <a:lnTo>
                  <a:pt x="3236327" y="1569131"/>
                </a:lnTo>
                <a:lnTo>
                  <a:pt x="3242873" y="1568827"/>
                </a:lnTo>
                <a:lnTo>
                  <a:pt x="3264988" y="1540140"/>
                </a:lnTo>
                <a:cubicBezTo>
                  <a:pt x="3316240" y="1471471"/>
                  <a:pt x="3367491" y="1402803"/>
                  <a:pt x="3423114" y="1335021"/>
                </a:cubicBezTo>
                <a:cubicBezTo>
                  <a:pt x="3443920" y="1310294"/>
                  <a:pt x="3462699" y="1284268"/>
                  <a:pt x="3480556" y="1257616"/>
                </a:cubicBezTo>
                <a:lnTo>
                  <a:pt x="3480799" y="1257236"/>
                </a:lnTo>
                <a:lnTo>
                  <a:pt x="3483841" y="1257089"/>
                </a:lnTo>
                <a:lnTo>
                  <a:pt x="3483403" y="1253164"/>
                </a:lnTo>
                <a:lnTo>
                  <a:pt x="3506739" y="1216675"/>
                </a:lnTo>
                <a:lnTo>
                  <a:pt x="3508384" y="1234763"/>
                </a:lnTo>
                <a:lnTo>
                  <a:pt x="3478464" y="1277775"/>
                </a:lnTo>
                <a:cubicBezTo>
                  <a:pt x="3442246" y="1325686"/>
                  <a:pt x="3402018" y="1373876"/>
                  <a:pt x="3382388" y="1403913"/>
                </a:cubicBezTo>
                <a:lnTo>
                  <a:pt x="3205362" y="1669661"/>
                </a:lnTo>
                <a:lnTo>
                  <a:pt x="3208716" y="1675056"/>
                </a:lnTo>
                <a:lnTo>
                  <a:pt x="3221339" y="1692966"/>
                </a:lnTo>
                <a:lnTo>
                  <a:pt x="3339410" y="1530837"/>
                </a:lnTo>
                <a:cubicBezTo>
                  <a:pt x="3391069" y="1458309"/>
                  <a:pt x="3443382" y="1384825"/>
                  <a:pt x="3497611" y="1309756"/>
                </a:cubicBezTo>
                <a:lnTo>
                  <a:pt x="3623562" y="1138611"/>
                </a:lnTo>
                <a:lnTo>
                  <a:pt x="3664311" y="1146428"/>
                </a:lnTo>
                <a:lnTo>
                  <a:pt x="3712668" y="1156855"/>
                </a:lnTo>
                <a:lnTo>
                  <a:pt x="3710649" y="1160351"/>
                </a:lnTo>
                <a:lnTo>
                  <a:pt x="3698323" y="1157761"/>
                </a:lnTo>
                <a:cubicBezTo>
                  <a:pt x="3685167" y="1155155"/>
                  <a:pt x="3672924" y="1153155"/>
                  <a:pt x="3672004" y="1154538"/>
                </a:cubicBezTo>
                <a:cubicBezTo>
                  <a:pt x="3667636" y="1161103"/>
                  <a:pt x="3694091" y="1167241"/>
                  <a:pt x="3705648" y="1168607"/>
                </a:cubicBezTo>
                <a:lnTo>
                  <a:pt x="3705913" y="1168586"/>
                </a:lnTo>
                <a:lnTo>
                  <a:pt x="3703220" y="1173279"/>
                </a:lnTo>
                <a:lnTo>
                  <a:pt x="3626047" y="1158924"/>
                </a:lnTo>
                <a:lnTo>
                  <a:pt x="3627254" y="1167999"/>
                </a:lnTo>
                <a:lnTo>
                  <a:pt x="3633671" y="1168745"/>
                </a:lnTo>
                <a:cubicBezTo>
                  <a:pt x="3649973" y="1170786"/>
                  <a:pt x="3666380" y="1173396"/>
                  <a:pt x="3667960" y="1176439"/>
                </a:cubicBezTo>
                <a:cubicBezTo>
                  <a:pt x="3667349" y="1182348"/>
                  <a:pt x="3657237" y="1181933"/>
                  <a:pt x="3647276" y="1180041"/>
                </a:cubicBezTo>
                <a:lnTo>
                  <a:pt x="3643329" y="1179073"/>
                </a:lnTo>
                <a:lnTo>
                  <a:pt x="3636518" y="1180638"/>
                </a:lnTo>
                <a:lnTo>
                  <a:pt x="3629064" y="1181643"/>
                </a:lnTo>
                <a:lnTo>
                  <a:pt x="3630238" y="1190492"/>
                </a:lnTo>
                <a:lnTo>
                  <a:pt x="3638595" y="1284182"/>
                </a:lnTo>
                <a:lnTo>
                  <a:pt x="3625346" y="1297807"/>
                </a:lnTo>
                <a:cubicBezTo>
                  <a:pt x="3621388" y="1304123"/>
                  <a:pt x="3620920" y="1308349"/>
                  <a:pt x="3622647" y="1309569"/>
                </a:cubicBezTo>
                <a:cubicBezTo>
                  <a:pt x="3624374" y="1310789"/>
                  <a:pt x="3628295" y="1309004"/>
                  <a:pt x="3633115" y="1303297"/>
                </a:cubicBezTo>
                <a:lnTo>
                  <a:pt x="3639271" y="1291739"/>
                </a:lnTo>
                <a:lnTo>
                  <a:pt x="3640638" y="1307082"/>
                </a:lnTo>
                <a:lnTo>
                  <a:pt x="3641691" y="1310879"/>
                </a:lnTo>
                <a:cubicBezTo>
                  <a:pt x="3642329" y="1312251"/>
                  <a:pt x="3643261" y="1313260"/>
                  <a:pt x="3644847" y="1313703"/>
                </a:cubicBezTo>
                <a:cubicBezTo>
                  <a:pt x="3653044" y="1315997"/>
                  <a:pt x="3671111" y="1313912"/>
                  <a:pt x="3689948" y="1310964"/>
                </a:cubicBezTo>
                <a:lnTo>
                  <a:pt x="3694704" y="1310167"/>
                </a:lnTo>
                <a:lnTo>
                  <a:pt x="3687529" y="1319747"/>
                </a:lnTo>
                <a:lnTo>
                  <a:pt x="3642359" y="1326366"/>
                </a:lnTo>
                <a:lnTo>
                  <a:pt x="3643195" y="1335766"/>
                </a:lnTo>
                <a:lnTo>
                  <a:pt x="3646360" y="1376305"/>
                </a:lnTo>
                <a:lnTo>
                  <a:pt x="3661604" y="1375608"/>
                </a:lnTo>
                <a:lnTo>
                  <a:pt x="3676214" y="1372150"/>
                </a:lnTo>
                <a:lnTo>
                  <a:pt x="3670652" y="1380039"/>
                </a:lnTo>
                <a:lnTo>
                  <a:pt x="3691361" y="1368563"/>
                </a:lnTo>
                <a:lnTo>
                  <a:pt x="3700909" y="1366303"/>
                </a:lnTo>
                <a:cubicBezTo>
                  <a:pt x="3706329" y="1365019"/>
                  <a:pt x="3710847" y="1364174"/>
                  <a:pt x="3713953" y="1364226"/>
                </a:cubicBezTo>
                <a:lnTo>
                  <a:pt x="3716765" y="1366257"/>
                </a:lnTo>
                <a:lnTo>
                  <a:pt x="3715956" y="1367332"/>
                </a:lnTo>
                <a:lnTo>
                  <a:pt x="3713995" y="1369370"/>
                </a:lnTo>
                <a:lnTo>
                  <a:pt x="3711260" y="1370478"/>
                </a:lnTo>
                <a:cubicBezTo>
                  <a:pt x="3707054" y="1372291"/>
                  <a:pt x="3701712" y="1374782"/>
                  <a:pt x="3697162" y="1377494"/>
                </a:cubicBezTo>
                <a:lnTo>
                  <a:pt x="3698136" y="1375643"/>
                </a:lnTo>
                <a:lnTo>
                  <a:pt x="3701710" y="1374781"/>
                </a:lnTo>
                <a:cubicBezTo>
                  <a:pt x="3700124" y="1374337"/>
                  <a:pt x="3699332" y="1374115"/>
                  <a:pt x="3698762" y="1374454"/>
                </a:cubicBezTo>
                <a:lnTo>
                  <a:pt x="3698136" y="1375643"/>
                </a:lnTo>
                <a:lnTo>
                  <a:pt x="3691565" y="1377230"/>
                </a:lnTo>
                <a:lnTo>
                  <a:pt x="3687171" y="1377023"/>
                </a:lnTo>
                <a:cubicBezTo>
                  <a:pt x="3684323" y="1377388"/>
                  <a:pt x="3682336" y="1377995"/>
                  <a:pt x="3682336" y="1377995"/>
                </a:cubicBezTo>
                <a:cubicBezTo>
                  <a:pt x="3682336" y="1377995"/>
                  <a:pt x="3678208" y="1388796"/>
                  <a:pt x="3669730" y="1391072"/>
                </a:cubicBezTo>
                <a:cubicBezTo>
                  <a:pt x="3665390" y="1392848"/>
                  <a:pt x="3659221" y="1394152"/>
                  <a:pt x="3652157" y="1395164"/>
                </a:cubicBezTo>
                <a:lnTo>
                  <a:pt x="3647865" y="1395602"/>
                </a:lnTo>
                <a:lnTo>
                  <a:pt x="3649500" y="1416559"/>
                </a:lnTo>
                <a:lnTo>
                  <a:pt x="3670648" y="1414438"/>
                </a:lnTo>
                <a:lnTo>
                  <a:pt x="3664211" y="1421130"/>
                </a:lnTo>
                <a:cubicBezTo>
                  <a:pt x="3632750" y="1453422"/>
                  <a:pt x="3612152" y="1477647"/>
                  <a:pt x="3631161" y="1488285"/>
                </a:cubicBezTo>
                <a:cubicBezTo>
                  <a:pt x="3631161" y="1488285"/>
                  <a:pt x="3639286" y="1481959"/>
                  <a:pt x="3651298" y="1473868"/>
                </a:cubicBezTo>
                <a:lnTo>
                  <a:pt x="3670471" y="1462839"/>
                </a:lnTo>
                <a:lnTo>
                  <a:pt x="3685116" y="1464298"/>
                </a:lnTo>
                <a:lnTo>
                  <a:pt x="3780549" y="1475373"/>
                </a:lnTo>
                <a:lnTo>
                  <a:pt x="3767930" y="1494978"/>
                </a:lnTo>
                <a:lnTo>
                  <a:pt x="3740072" y="1536286"/>
                </a:lnTo>
                <a:lnTo>
                  <a:pt x="3737869" y="1542670"/>
                </a:lnTo>
                <a:lnTo>
                  <a:pt x="3718019" y="1568980"/>
                </a:lnTo>
                <a:lnTo>
                  <a:pt x="3687599" y="1614086"/>
                </a:lnTo>
                <a:cubicBezTo>
                  <a:pt x="3661718" y="1652319"/>
                  <a:pt x="3637900" y="1688536"/>
                  <a:pt x="3619646" y="1721092"/>
                </a:cubicBezTo>
                <a:cubicBezTo>
                  <a:pt x="3650201" y="1683573"/>
                  <a:pt x="3681757" y="1642224"/>
                  <a:pt x="3713887" y="1598260"/>
                </a:cubicBezTo>
                <a:lnTo>
                  <a:pt x="3799033" y="1477518"/>
                </a:lnTo>
                <a:lnTo>
                  <a:pt x="3804365" y="1478137"/>
                </a:lnTo>
                <a:lnTo>
                  <a:pt x="3837753" y="1485611"/>
                </a:lnTo>
                <a:lnTo>
                  <a:pt x="3805632" y="1535163"/>
                </a:lnTo>
                <a:lnTo>
                  <a:pt x="3800919" y="1534911"/>
                </a:lnTo>
                <a:cubicBezTo>
                  <a:pt x="3795345" y="1534857"/>
                  <a:pt x="3788169" y="1535233"/>
                  <a:pt x="3787250" y="1536615"/>
                </a:cubicBezTo>
                <a:cubicBezTo>
                  <a:pt x="3784336" y="1540992"/>
                  <a:pt x="3791168" y="1542381"/>
                  <a:pt x="3799017" y="1542868"/>
                </a:cubicBezTo>
                <a:lnTo>
                  <a:pt x="3800608" y="1542911"/>
                </a:lnTo>
                <a:lnTo>
                  <a:pt x="3797044" y="1548412"/>
                </a:lnTo>
                <a:lnTo>
                  <a:pt x="3434838" y="2063291"/>
                </a:lnTo>
                <a:lnTo>
                  <a:pt x="3437604" y="2078963"/>
                </a:lnTo>
                <a:lnTo>
                  <a:pt x="3458291" y="2091615"/>
                </a:lnTo>
                <a:lnTo>
                  <a:pt x="3504700" y="2028860"/>
                </a:lnTo>
                <a:cubicBezTo>
                  <a:pt x="3547294" y="1971450"/>
                  <a:pt x="3591516" y="1915725"/>
                  <a:pt x="3643059" y="1865043"/>
                </a:cubicBezTo>
                <a:cubicBezTo>
                  <a:pt x="3617824" y="1920519"/>
                  <a:pt x="3588248" y="1971582"/>
                  <a:pt x="3556457" y="2020426"/>
                </a:cubicBezTo>
                <a:lnTo>
                  <a:pt x="3549343" y="2030548"/>
                </a:lnTo>
                <a:lnTo>
                  <a:pt x="3548531" y="2030477"/>
                </a:lnTo>
                <a:lnTo>
                  <a:pt x="3548557" y="2031667"/>
                </a:lnTo>
                <a:lnTo>
                  <a:pt x="3482599" y="2125523"/>
                </a:lnTo>
                <a:lnTo>
                  <a:pt x="3508132" y="2132471"/>
                </a:lnTo>
                <a:lnTo>
                  <a:pt x="3523504" y="2133152"/>
                </a:lnTo>
                <a:lnTo>
                  <a:pt x="3564985" y="2080096"/>
                </a:lnTo>
                <a:cubicBezTo>
                  <a:pt x="3660291" y="1952766"/>
                  <a:pt x="3755598" y="1825434"/>
                  <a:pt x="3861582" y="1700742"/>
                </a:cubicBezTo>
                <a:lnTo>
                  <a:pt x="3935604" y="1604607"/>
                </a:lnTo>
                <a:lnTo>
                  <a:pt x="4014497" y="1616762"/>
                </a:lnTo>
                <a:lnTo>
                  <a:pt x="3998315" y="1636491"/>
                </a:lnTo>
                <a:lnTo>
                  <a:pt x="3981085" y="1659383"/>
                </a:lnTo>
                <a:lnTo>
                  <a:pt x="3961545" y="1661411"/>
                </a:lnTo>
                <a:cubicBezTo>
                  <a:pt x="3938157" y="1665163"/>
                  <a:pt x="3942256" y="1666310"/>
                  <a:pt x="3955388" y="1666414"/>
                </a:cubicBezTo>
                <a:lnTo>
                  <a:pt x="3976070" y="1666046"/>
                </a:lnTo>
                <a:lnTo>
                  <a:pt x="3973344" y="1669668"/>
                </a:lnTo>
                <a:lnTo>
                  <a:pt x="3980165" y="1665963"/>
                </a:lnTo>
                <a:lnTo>
                  <a:pt x="4003433" y="1665162"/>
                </a:lnTo>
                <a:cubicBezTo>
                  <a:pt x="4028925" y="1664324"/>
                  <a:pt x="4058352" y="1663923"/>
                  <a:pt x="4066603" y="1662246"/>
                </a:cubicBezTo>
                <a:cubicBezTo>
                  <a:pt x="4072950" y="1664022"/>
                  <a:pt x="4086170" y="1667721"/>
                  <a:pt x="4089343" y="1668609"/>
                </a:cubicBezTo>
                <a:cubicBezTo>
                  <a:pt x="4100239" y="1667672"/>
                  <a:pt x="4105317" y="1665108"/>
                  <a:pt x="4113271" y="1662683"/>
                </a:cubicBezTo>
                <a:cubicBezTo>
                  <a:pt x="4116441" y="1663571"/>
                  <a:pt x="4124885" y="1670583"/>
                  <a:pt x="4136539" y="1669195"/>
                </a:cubicBezTo>
                <a:cubicBezTo>
                  <a:pt x="4147435" y="1668258"/>
                  <a:pt x="4175909" y="1659620"/>
                  <a:pt x="4197383" y="1661642"/>
                </a:cubicBezTo>
                <a:lnTo>
                  <a:pt x="4207838" y="1663945"/>
                </a:lnTo>
                <a:lnTo>
                  <a:pt x="4206254" y="1665480"/>
                </a:lnTo>
                <a:lnTo>
                  <a:pt x="4199804" y="1668132"/>
                </a:lnTo>
                <a:cubicBezTo>
                  <a:pt x="4189195" y="1670810"/>
                  <a:pt x="4172716" y="1673338"/>
                  <a:pt x="4167003" y="1673733"/>
                </a:cubicBezTo>
                <a:cubicBezTo>
                  <a:pt x="4150801" y="1677834"/>
                  <a:pt x="4133559" y="1676996"/>
                  <a:pt x="4125307" y="1678672"/>
                </a:cubicBezTo>
                <a:cubicBezTo>
                  <a:pt x="4120758" y="1681384"/>
                  <a:pt x="4117778" y="1689185"/>
                  <a:pt x="4110056" y="1691010"/>
                </a:cubicBezTo>
                <a:cubicBezTo>
                  <a:pt x="4098727" y="1696143"/>
                  <a:pt x="4078148" y="1697525"/>
                  <a:pt x="4055757" y="1697902"/>
                </a:cubicBezTo>
                <a:lnTo>
                  <a:pt x="3990821" y="1698762"/>
                </a:lnTo>
                <a:lnTo>
                  <a:pt x="3992229" y="1698586"/>
                </a:lnTo>
                <a:lnTo>
                  <a:pt x="3995621" y="1698215"/>
                </a:lnTo>
                <a:cubicBezTo>
                  <a:pt x="3996245" y="1698136"/>
                  <a:pt x="3995902" y="1698153"/>
                  <a:pt x="3994864" y="1698258"/>
                </a:cubicBezTo>
                <a:lnTo>
                  <a:pt x="3992229" y="1698586"/>
                </a:lnTo>
                <a:lnTo>
                  <a:pt x="3990592" y="1698765"/>
                </a:lnTo>
                <a:lnTo>
                  <a:pt x="3990821" y="1698762"/>
                </a:lnTo>
                <a:lnTo>
                  <a:pt x="3982438" y="1699803"/>
                </a:lnTo>
                <a:cubicBezTo>
                  <a:pt x="3971445" y="1701378"/>
                  <a:pt x="3957897" y="1703896"/>
                  <a:pt x="3958946" y="1706514"/>
                </a:cubicBezTo>
                <a:cubicBezTo>
                  <a:pt x="3959367" y="1714604"/>
                  <a:pt x="4003814" y="1702465"/>
                  <a:pt x="4003814" y="1702465"/>
                </a:cubicBezTo>
                <a:cubicBezTo>
                  <a:pt x="4055559" y="1700337"/>
                  <a:pt x="4097254" y="1695399"/>
                  <a:pt x="4145296" y="1692237"/>
                </a:cubicBezTo>
                <a:cubicBezTo>
                  <a:pt x="4156722" y="1691447"/>
                  <a:pt x="4169944" y="1695146"/>
                  <a:pt x="4187715" y="1696134"/>
                </a:cubicBezTo>
                <a:cubicBezTo>
                  <a:pt x="4210036" y="1694408"/>
                  <a:pt x="4219362" y="1688384"/>
                  <a:pt x="4231209" y="1695683"/>
                </a:cubicBezTo>
                <a:cubicBezTo>
                  <a:pt x="4239651" y="1702696"/>
                  <a:pt x="4235524" y="1713497"/>
                  <a:pt x="4241873" y="1715273"/>
                </a:cubicBezTo>
                <a:cubicBezTo>
                  <a:pt x="4254168" y="1718714"/>
                  <a:pt x="4288670" y="1712301"/>
                  <a:pt x="4314665" y="1707900"/>
                </a:cubicBezTo>
                <a:lnTo>
                  <a:pt x="4326027" y="1706201"/>
                </a:lnTo>
                <a:lnTo>
                  <a:pt x="4316281" y="1717247"/>
                </a:lnTo>
                <a:lnTo>
                  <a:pt x="4202166" y="1733388"/>
                </a:lnTo>
                <a:cubicBezTo>
                  <a:pt x="4191271" y="1734327"/>
                  <a:pt x="4164402" y="1738765"/>
                  <a:pt x="4133601" y="1742765"/>
                </a:cubicBezTo>
                <a:cubicBezTo>
                  <a:pt x="4122176" y="1743554"/>
                  <a:pt x="4035610" y="1752543"/>
                  <a:pt x="4082279" y="1752981"/>
                </a:cubicBezTo>
                <a:cubicBezTo>
                  <a:pt x="4126069" y="1753278"/>
                  <a:pt x="4058353" y="1758906"/>
                  <a:pt x="4050630" y="1760731"/>
                </a:cubicBezTo>
                <a:cubicBezTo>
                  <a:pt x="4045550" y="1763296"/>
                  <a:pt x="4030300" y="1775633"/>
                  <a:pt x="4032097" y="1780121"/>
                </a:cubicBezTo>
                <a:cubicBezTo>
                  <a:pt x="4035270" y="1781010"/>
                  <a:pt x="4130088" y="1770344"/>
                  <a:pt x="4141513" y="1769556"/>
                </a:cubicBezTo>
                <a:cubicBezTo>
                  <a:pt x="4170177" y="1769605"/>
                  <a:pt x="4196428" y="1768315"/>
                  <a:pt x="4217372" y="1770191"/>
                </a:cubicBezTo>
                <a:cubicBezTo>
                  <a:pt x="4220546" y="1771079"/>
                  <a:pt x="4229219" y="1777490"/>
                  <a:pt x="4232391" y="1778378"/>
                </a:cubicBezTo>
                <a:cubicBezTo>
                  <a:pt x="4240139" y="1779550"/>
                  <a:pt x="4249286" y="1778788"/>
                  <a:pt x="4258627" y="1777179"/>
                </a:cubicBezTo>
                <a:lnTo>
                  <a:pt x="4263406" y="1776082"/>
                </a:lnTo>
                <a:lnTo>
                  <a:pt x="4258998" y="1780964"/>
                </a:lnTo>
                <a:lnTo>
                  <a:pt x="4246501" y="1797007"/>
                </a:lnTo>
                <a:lnTo>
                  <a:pt x="4226241" y="1799075"/>
                </a:lnTo>
                <a:cubicBezTo>
                  <a:pt x="4210409" y="1800291"/>
                  <a:pt x="4194750" y="1801058"/>
                  <a:pt x="4186763" y="1802808"/>
                </a:cubicBezTo>
                <a:cubicBezTo>
                  <a:pt x="4183590" y="1801919"/>
                  <a:pt x="4180608" y="1809720"/>
                  <a:pt x="4176059" y="1812433"/>
                </a:cubicBezTo>
                <a:cubicBezTo>
                  <a:pt x="4154161" y="1822247"/>
                  <a:pt x="4108342" y="1818061"/>
                  <a:pt x="4081242" y="1823098"/>
                </a:cubicBezTo>
                <a:cubicBezTo>
                  <a:pt x="4055221" y="1823790"/>
                  <a:pt x="4022852" y="1822702"/>
                  <a:pt x="3984856" y="1828676"/>
                </a:cubicBezTo>
                <a:cubicBezTo>
                  <a:pt x="3984856" y="1828676"/>
                  <a:pt x="3976608" y="1830353"/>
                  <a:pt x="3975001" y="1834553"/>
                </a:cubicBezTo>
                <a:cubicBezTo>
                  <a:pt x="3982299" y="1844566"/>
                  <a:pt x="4052468" y="1830989"/>
                  <a:pt x="4067068" y="1831088"/>
                </a:cubicBezTo>
                <a:lnTo>
                  <a:pt x="4229963" y="1818239"/>
                </a:lnTo>
                <a:lnTo>
                  <a:pt x="4215819" y="1836399"/>
                </a:lnTo>
                <a:lnTo>
                  <a:pt x="4206128" y="1849338"/>
                </a:lnTo>
                <a:lnTo>
                  <a:pt x="4206962" y="1848902"/>
                </a:lnTo>
                <a:cubicBezTo>
                  <a:pt x="4213358" y="1845696"/>
                  <a:pt x="4226013" y="1836007"/>
                  <a:pt x="4239581" y="1826158"/>
                </a:cubicBezTo>
                <a:lnTo>
                  <a:pt x="4253728" y="1816365"/>
                </a:lnTo>
                <a:lnTo>
                  <a:pt x="4268792" y="1815177"/>
                </a:lnTo>
                <a:lnTo>
                  <a:pt x="4252652" y="1826199"/>
                </a:lnTo>
                <a:cubicBezTo>
                  <a:pt x="4246732" y="1830169"/>
                  <a:pt x="4241935" y="1833398"/>
                  <a:pt x="4240423" y="1834706"/>
                </a:cubicBezTo>
                <a:lnTo>
                  <a:pt x="4207177" y="1856935"/>
                </a:lnTo>
                <a:lnTo>
                  <a:pt x="4163060" y="1860812"/>
                </a:lnTo>
                <a:cubicBezTo>
                  <a:pt x="4144255" y="1863106"/>
                  <a:pt x="4125320" y="1866318"/>
                  <a:pt x="4106163" y="1871254"/>
                </a:cubicBezTo>
                <a:cubicBezTo>
                  <a:pt x="4119662" y="1871544"/>
                  <a:pt x="4138154" y="1869120"/>
                  <a:pt x="4133960" y="1873053"/>
                </a:cubicBezTo>
                <a:lnTo>
                  <a:pt x="4122469" y="1878800"/>
                </a:lnTo>
                <a:lnTo>
                  <a:pt x="4053202" y="1870454"/>
                </a:lnTo>
                <a:lnTo>
                  <a:pt x="4104563" y="1881990"/>
                </a:lnTo>
                <a:lnTo>
                  <a:pt x="4101225" y="1882502"/>
                </a:lnTo>
                <a:cubicBezTo>
                  <a:pt x="4074915" y="1886007"/>
                  <a:pt x="4034417" y="1890866"/>
                  <a:pt x="4023615" y="1897308"/>
                </a:cubicBezTo>
                <a:cubicBezTo>
                  <a:pt x="4072378" y="1902982"/>
                  <a:pt x="4093129" y="1896168"/>
                  <a:pt x="4136624" y="1895718"/>
                </a:cubicBezTo>
                <a:cubicBezTo>
                  <a:pt x="4196089" y="1891767"/>
                  <a:pt x="4146672" y="1898530"/>
                  <a:pt x="4127719" y="1909832"/>
                </a:cubicBezTo>
                <a:cubicBezTo>
                  <a:pt x="4113314" y="1918422"/>
                  <a:pt x="4148471" y="1903019"/>
                  <a:pt x="4140939" y="1913531"/>
                </a:cubicBezTo>
                <a:cubicBezTo>
                  <a:pt x="4133410" y="1924045"/>
                  <a:pt x="4099245" y="1918470"/>
                  <a:pt x="4083271" y="1921971"/>
                </a:cubicBezTo>
                <a:cubicBezTo>
                  <a:pt x="4065270" y="1921585"/>
                  <a:pt x="4044327" y="1919711"/>
                  <a:pt x="4023806" y="1925923"/>
                </a:cubicBezTo>
                <a:cubicBezTo>
                  <a:pt x="4023806" y="1925923"/>
                  <a:pt x="4020823" y="1933723"/>
                  <a:pt x="4016273" y="1936435"/>
                </a:cubicBezTo>
                <a:cubicBezTo>
                  <a:pt x="4008022" y="1938113"/>
                  <a:pt x="3958603" y="1944876"/>
                  <a:pt x="3947179" y="1945664"/>
                </a:cubicBezTo>
                <a:cubicBezTo>
                  <a:pt x="3889703" y="1962793"/>
                  <a:pt x="3984520" y="1952127"/>
                  <a:pt x="4002290" y="1953114"/>
                </a:cubicBezTo>
                <a:cubicBezTo>
                  <a:pt x="4036264" y="1950000"/>
                  <a:pt x="4063134" y="1945563"/>
                  <a:pt x="4076355" y="1949263"/>
                </a:cubicBezTo>
                <a:lnTo>
                  <a:pt x="4131560" y="1948900"/>
                </a:lnTo>
                <a:lnTo>
                  <a:pt x="4123448" y="1959731"/>
                </a:lnTo>
                <a:lnTo>
                  <a:pt x="4082276" y="1962875"/>
                </a:lnTo>
                <a:cubicBezTo>
                  <a:pt x="4059198" y="1965052"/>
                  <a:pt x="4035081" y="1962289"/>
                  <a:pt x="4016126" y="1973591"/>
                </a:cubicBezTo>
                <a:cubicBezTo>
                  <a:pt x="4010201" y="1979904"/>
                  <a:pt x="4008825" y="1983504"/>
                  <a:pt x="4000873" y="1985929"/>
                </a:cubicBezTo>
                <a:cubicBezTo>
                  <a:pt x="3980351" y="1992142"/>
                  <a:pt x="3958458" y="1982033"/>
                  <a:pt x="3934760" y="1987357"/>
                </a:cubicBezTo>
                <a:cubicBezTo>
                  <a:pt x="3937932" y="1988245"/>
                  <a:pt x="3934526" y="2007883"/>
                  <a:pt x="3930825" y="2006846"/>
                </a:cubicBezTo>
                <a:cubicBezTo>
                  <a:pt x="3920121" y="2016473"/>
                  <a:pt x="3857716" y="1999010"/>
                  <a:pt x="3847435" y="2016725"/>
                </a:cubicBezTo>
                <a:cubicBezTo>
                  <a:pt x="3847435" y="2016725"/>
                  <a:pt x="3847246" y="2017211"/>
                  <a:pt x="3847014" y="2017821"/>
                </a:cubicBezTo>
                <a:lnTo>
                  <a:pt x="3846491" y="2019191"/>
                </a:lnTo>
                <a:lnTo>
                  <a:pt x="3846315" y="2019649"/>
                </a:lnTo>
                <a:cubicBezTo>
                  <a:pt x="3846129" y="2020137"/>
                  <a:pt x="3846036" y="2020381"/>
                  <a:pt x="3846176" y="2020014"/>
                </a:cubicBezTo>
                <a:lnTo>
                  <a:pt x="3846491" y="2019191"/>
                </a:lnTo>
                <a:lnTo>
                  <a:pt x="3847435" y="2016725"/>
                </a:lnTo>
                <a:cubicBezTo>
                  <a:pt x="3873348" y="2023975"/>
                  <a:pt x="3892301" y="2012672"/>
                  <a:pt x="3916948" y="2015584"/>
                </a:cubicBezTo>
                <a:cubicBezTo>
                  <a:pt x="3951115" y="2021158"/>
                  <a:pt x="3983713" y="2021646"/>
                  <a:pt x="4025180" y="2017306"/>
                </a:cubicBezTo>
                <a:cubicBezTo>
                  <a:pt x="4094168" y="2016020"/>
                  <a:pt x="3946758" y="2032560"/>
                  <a:pt x="3945384" y="2036161"/>
                </a:cubicBezTo>
                <a:lnTo>
                  <a:pt x="3983145" y="2050712"/>
                </a:lnTo>
                <a:cubicBezTo>
                  <a:pt x="3981769" y="2054312"/>
                  <a:pt x="3926850" y="2055551"/>
                  <a:pt x="3926850" y="2055551"/>
                </a:cubicBezTo>
                <a:cubicBezTo>
                  <a:pt x="3899981" y="2059989"/>
                  <a:pt x="3891309" y="2053576"/>
                  <a:pt x="3870556" y="2060391"/>
                </a:cubicBezTo>
                <a:cubicBezTo>
                  <a:pt x="3883779" y="2064091"/>
                  <a:pt x="3943246" y="2060138"/>
                  <a:pt x="3941869" y="2063739"/>
                </a:cubicBezTo>
                <a:cubicBezTo>
                  <a:pt x="3941526" y="2064639"/>
                  <a:pt x="3937365" y="2066049"/>
                  <a:pt x="3932225" y="2067652"/>
                </a:cubicBezTo>
                <a:lnTo>
                  <a:pt x="3928002" y="2069031"/>
                </a:lnTo>
                <a:lnTo>
                  <a:pt x="3869873" y="2062180"/>
                </a:lnTo>
                <a:lnTo>
                  <a:pt x="3841937" y="2058889"/>
                </a:lnTo>
                <a:cubicBezTo>
                  <a:pt x="3834177" y="2049735"/>
                  <a:pt x="3836114" y="2067641"/>
                  <a:pt x="3841937" y="2058889"/>
                </a:cubicBezTo>
                <a:cubicBezTo>
                  <a:pt x="3856795" y="2063623"/>
                  <a:pt x="3871619" y="2067049"/>
                  <a:pt x="3886426" y="2069829"/>
                </a:cubicBezTo>
                <a:lnTo>
                  <a:pt x="3915030" y="2074380"/>
                </a:lnTo>
                <a:lnTo>
                  <a:pt x="3912332" y="2077051"/>
                </a:lnTo>
                <a:cubicBezTo>
                  <a:pt x="3914625" y="2078160"/>
                  <a:pt x="3921615" y="2078829"/>
                  <a:pt x="3936137" y="2078740"/>
                </a:cubicBezTo>
                <a:lnTo>
                  <a:pt x="3941779" y="2078660"/>
                </a:lnTo>
                <a:lnTo>
                  <a:pt x="3975104" y="2084034"/>
                </a:lnTo>
                <a:cubicBezTo>
                  <a:pt x="3989871" y="2086871"/>
                  <a:pt x="4004641" y="2090385"/>
                  <a:pt x="4019419" y="2095233"/>
                </a:cubicBezTo>
                <a:lnTo>
                  <a:pt x="4013320" y="2094908"/>
                </a:lnTo>
                <a:lnTo>
                  <a:pt x="4087655" y="2108196"/>
                </a:lnTo>
                <a:cubicBezTo>
                  <a:pt x="4121160" y="2114040"/>
                  <a:pt x="4153343" y="2120002"/>
                  <a:pt x="4182822" y="2127323"/>
                </a:cubicBezTo>
                <a:cubicBezTo>
                  <a:pt x="4146824" y="2123973"/>
                  <a:pt x="4106905" y="2117351"/>
                  <a:pt x="4070443" y="2109704"/>
                </a:cubicBezTo>
                <a:lnTo>
                  <a:pt x="4032524" y="2105077"/>
                </a:lnTo>
                <a:cubicBezTo>
                  <a:pt x="4031528" y="2106574"/>
                  <a:pt x="4032633" y="2108140"/>
                  <a:pt x="4034952" y="2109651"/>
                </a:cubicBezTo>
                <a:lnTo>
                  <a:pt x="4036417" y="2110293"/>
                </a:lnTo>
                <a:lnTo>
                  <a:pt x="4048287" y="2112203"/>
                </a:lnTo>
                <a:lnTo>
                  <a:pt x="4043180" y="2112678"/>
                </a:lnTo>
                <a:lnTo>
                  <a:pt x="4042063" y="2112764"/>
                </a:lnTo>
                <a:lnTo>
                  <a:pt x="4044659" y="2113899"/>
                </a:lnTo>
                <a:cubicBezTo>
                  <a:pt x="4052374" y="2116458"/>
                  <a:pt x="4061395" y="2118306"/>
                  <a:pt x="4064618" y="2118457"/>
                </a:cubicBezTo>
                <a:cubicBezTo>
                  <a:pt x="4146296" y="2135587"/>
                  <a:pt x="4244390" y="2143034"/>
                  <a:pt x="4314869" y="2165339"/>
                </a:cubicBezTo>
                <a:cubicBezTo>
                  <a:pt x="4241799" y="2161915"/>
                  <a:pt x="4155432" y="2137677"/>
                  <a:pt x="4081514" y="2129700"/>
                </a:cubicBezTo>
                <a:cubicBezTo>
                  <a:pt x="4103853" y="2131936"/>
                  <a:pt x="4063629" y="2125774"/>
                  <a:pt x="4063785" y="2130532"/>
                </a:cubicBezTo>
                <a:cubicBezTo>
                  <a:pt x="4064714" y="2139127"/>
                  <a:pt x="4079675" y="2132464"/>
                  <a:pt x="4079675" y="2132464"/>
                </a:cubicBezTo>
                <a:cubicBezTo>
                  <a:pt x="4123739" y="2141181"/>
                  <a:pt x="4166459" y="2149002"/>
                  <a:pt x="4208092" y="2157100"/>
                </a:cubicBezTo>
                <a:lnTo>
                  <a:pt x="4290062" y="2174775"/>
                </a:lnTo>
                <a:lnTo>
                  <a:pt x="4278076" y="2175728"/>
                </a:lnTo>
                <a:lnTo>
                  <a:pt x="4277554" y="2175824"/>
                </a:lnTo>
                <a:lnTo>
                  <a:pt x="4273892" y="2175296"/>
                </a:lnTo>
                <a:cubicBezTo>
                  <a:pt x="4264758" y="2173205"/>
                  <a:pt x="4217624" y="2162445"/>
                  <a:pt x="4215785" y="2165209"/>
                </a:cubicBezTo>
                <a:cubicBezTo>
                  <a:pt x="4209960" y="2173962"/>
                  <a:pt x="4258934" y="2181957"/>
                  <a:pt x="4254327" y="2178893"/>
                </a:cubicBezTo>
                <a:lnTo>
                  <a:pt x="4258498" y="2179529"/>
                </a:lnTo>
                <a:lnTo>
                  <a:pt x="4254572" y="2184357"/>
                </a:lnTo>
                <a:cubicBezTo>
                  <a:pt x="4256788" y="2185257"/>
                  <a:pt x="4262052" y="2185464"/>
                  <a:pt x="4268704" y="2185291"/>
                </a:cubicBezTo>
                <a:lnTo>
                  <a:pt x="4285723" y="2184274"/>
                </a:lnTo>
                <a:lnTo>
                  <a:pt x="4297236" y="2186841"/>
                </a:lnTo>
                <a:cubicBezTo>
                  <a:pt x="4302310" y="2194204"/>
                  <a:pt x="4259401" y="2186256"/>
                  <a:pt x="4259401" y="2186256"/>
                </a:cubicBezTo>
                <a:cubicBezTo>
                  <a:pt x="4178488" y="2169636"/>
                  <a:pt x="4106408" y="2158896"/>
                  <a:pt x="4039165" y="2146718"/>
                </a:cubicBezTo>
                <a:cubicBezTo>
                  <a:pt x="4036747" y="2146605"/>
                  <a:pt x="4024387" y="2143987"/>
                  <a:pt x="4009695" y="2141303"/>
                </a:cubicBezTo>
                <a:lnTo>
                  <a:pt x="3998029" y="2139292"/>
                </a:lnTo>
                <a:lnTo>
                  <a:pt x="3998646" y="2139987"/>
                </a:lnTo>
                <a:cubicBezTo>
                  <a:pt x="4000741" y="2142359"/>
                  <a:pt x="4002885" y="2144889"/>
                  <a:pt x="4004402" y="2147088"/>
                </a:cubicBezTo>
                <a:lnTo>
                  <a:pt x="4005455" y="2149765"/>
                </a:lnTo>
                <a:lnTo>
                  <a:pt x="4054546" y="2159196"/>
                </a:lnTo>
                <a:cubicBezTo>
                  <a:pt x="4084023" y="2164437"/>
                  <a:pt x="4113251" y="2169430"/>
                  <a:pt x="4143801" y="2175136"/>
                </a:cubicBezTo>
                <a:cubicBezTo>
                  <a:pt x="4146105" y="2176670"/>
                  <a:pt x="4208585" y="2181024"/>
                  <a:pt x="4211738" y="2187109"/>
                </a:cubicBezTo>
                <a:cubicBezTo>
                  <a:pt x="4211131" y="2193019"/>
                  <a:pt x="4201017" y="2192605"/>
                  <a:pt x="4191057" y="2190713"/>
                </a:cubicBezTo>
                <a:lnTo>
                  <a:pt x="4187108" y="2189744"/>
                </a:lnTo>
                <a:lnTo>
                  <a:pt x="4180298" y="2191310"/>
                </a:lnTo>
                <a:cubicBezTo>
                  <a:pt x="4165670" y="2193739"/>
                  <a:pt x="4142342" y="2195970"/>
                  <a:pt x="4138000" y="2196996"/>
                </a:cubicBezTo>
                <a:cubicBezTo>
                  <a:pt x="4121863" y="2198625"/>
                  <a:pt x="4109194" y="2200186"/>
                  <a:pt x="4098130" y="2201751"/>
                </a:cubicBezTo>
                <a:lnTo>
                  <a:pt x="4092353" y="2202664"/>
                </a:lnTo>
                <a:lnTo>
                  <a:pt x="4048517" y="2196170"/>
                </a:lnTo>
                <a:lnTo>
                  <a:pt x="4102459" y="2195023"/>
                </a:lnTo>
                <a:cubicBezTo>
                  <a:pt x="4113009" y="2194985"/>
                  <a:pt x="4142731" y="2188730"/>
                  <a:pt x="4165769" y="2186395"/>
                </a:cubicBezTo>
                <a:lnTo>
                  <a:pt x="4173427" y="2186145"/>
                </a:lnTo>
                <a:lnTo>
                  <a:pt x="4172977" y="2186007"/>
                </a:lnTo>
                <a:cubicBezTo>
                  <a:pt x="4171901" y="2185662"/>
                  <a:pt x="4171288" y="2185451"/>
                  <a:pt x="4171288" y="2185451"/>
                </a:cubicBezTo>
                <a:cubicBezTo>
                  <a:pt x="4110667" y="2176018"/>
                  <a:pt x="4070338" y="2170743"/>
                  <a:pt x="4021611" y="2162871"/>
                </a:cubicBezTo>
                <a:lnTo>
                  <a:pt x="3992428" y="2157882"/>
                </a:lnTo>
                <a:lnTo>
                  <a:pt x="3980868" y="2160331"/>
                </a:lnTo>
                <a:lnTo>
                  <a:pt x="3976980" y="2160990"/>
                </a:lnTo>
                <a:lnTo>
                  <a:pt x="3986013" y="2162913"/>
                </a:lnTo>
                <a:cubicBezTo>
                  <a:pt x="3990834" y="2164033"/>
                  <a:pt x="3996010" y="2165360"/>
                  <a:pt x="4001807" y="2167056"/>
                </a:cubicBezTo>
                <a:cubicBezTo>
                  <a:pt x="3993019" y="2167358"/>
                  <a:pt x="3984379" y="2166760"/>
                  <a:pt x="3975842" y="2165669"/>
                </a:cubicBezTo>
                <a:lnTo>
                  <a:pt x="3962277" y="2163345"/>
                </a:lnTo>
                <a:lnTo>
                  <a:pt x="3937912" y="2166666"/>
                </a:lnTo>
                <a:cubicBezTo>
                  <a:pt x="3929488" y="2167671"/>
                  <a:pt x="3922830" y="2168340"/>
                  <a:pt x="3919974" y="2168537"/>
                </a:cubicBezTo>
                <a:cubicBezTo>
                  <a:pt x="3914785" y="2170241"/>
                  <a:pt x="3912186" y="2171557"/>
                  <a:pt x="3911606" y="2172575"/>
                </a:cubicBezTo>
                <a:lnTo>
                  <a:pt x="3914464" y="2174283"/>
                </a:lnTo>
                <a:lnTo>
                  <a:pt x="3919596" y="2175130"/>
                </a:lnTo>
                <a:lnTo>
                  <a:pt x="3927755" y="2175747"/>
                </a:lnTo>
                <a:cubicBezTo>
                  <a:pt x="3953759" y="2176517"/>
                  <a:pt x="4001592" y="2174022"/>
                  <a:pt x="3999729" y="2178898"/>
                </a:cubicBezTo>
                <a:cubicBezTo>
                  <a:pt x="3999836" y="2180920"/>
                  <a:pt x="3995185" y="2182941"/>
                  <a:pt x="3988779" y="2184811"/>
                </a:cubicBezTo>
                <a:lnTo>
                  <a:pt x="3982069" y="2186382"/>
                </a:lnTo>
                <a:lnTo>
                  <a:pt x="3975284" y="2185385"/>
                </a:lnTo>
                <a:lnTo>
                  <a:pt x="4008816" y="2192325"/>
                </a:lnTo>
                <a:cubicBezTo>
                  <a:pt x="3950677" y="2191026"/>
                  <a:pt x="3906256" y="2177543"/>
                  <a:pt x="3855784" y="2170691"/>
                </a:cubicBezTo>
                <a:lnTo>
                  <a:pt x="3841613" y="2169639"/>
                </a:lnTo>
                <a:lnTo>
                  <a:pt x="3847986" y="2171254"/>
                </a:lnTo>
                <a:cubicBezTo>
                  <a:pt x="3856764" y="2172943"/>
                  <a:pt x="3866342" y="2174163"/>
                  <a:pt x="3867685" y="2175058"/>
                </a:cubicBezTo>
                <a:cubicBezTo>
                  <a:pt x="3902189" y="2179407"/>
                  <a:pt x="3934063" y="2184167"/>
                  <a:pt x="3964912" y="2189324"/>
                </a:cubicBezTo>
                <a:lnTo>
                  <a:pt x="3967481" y="2189793"/>
                </a:lnTo>
                <a:lnTo>
                  <a:pt x="3967304" y="2189834"/>
                </a:lnTo>
                <a:cubicBezTo>
                  <a:pt x="3953480" y="2192691"/>
                  <a:pt x="3944641" y="2194370"/>
                  <a:pt x="3964803" y="2193702"/>
                </a:cubicBezTo>
                <a:lnTo>
                  <a:pt x="3996476" y="2195094"/>
                </a:lnTo>
                <a:lnTo>
                  <a:pt x="4055981" y="2205972"/>
                </a:lnTo>
                <a:lnTo>
                  <a:pt x="4064275" y="2207129"/>
                </a:lnTo>
                <a:lnTo>
                  <a:pt x="4036201" y="2211759"/>
                </a:lnTo>
                <a:lnTo>
                  <a:pt x="4025008" y="2213403"/>
                </a:lnTo>
                <a:lnTo>
                  <a:pt x="4036308" y="2216146"/>
                </a:lnTo>
                <a:cubicBezTo>
                  <a:pt x="4054270" y="2221119"/>
                  <a:pt x="4070537" y="2227582"/>
                  <a:pt x="4038702" y="2224842"/>
                </a:cubicBezTo>
                <a:lnTo>
                  <a:pt x="3980908" y="2219124"/>
                </a:lnTo>
                <a:lnTo>
                  <a:pt x="3965696" y="2220853"/>
                </a:lnTo>
                <a:lnTo>
                  <a:pt x="3945829" y="2223894"/>
                </a:lnTo>
                <a:lnTo>
                  <a:pt x="3982960" y="2229207"/>
                </a:lnTo>
                <a:lnTo>
                  <a:pt x="3992452" y="2230559"/>
                </a:lnTo>
                <a:lnTo>
                  <a:pt x="3999894" y="2229435"/>
                </a:lnTo>
                <a:cubicBezTo>
                  <a:pt x="4016414" y="2226492"/>
                  <a:pt x="4030336" y="2223663"/>
                  <a:pt x="4029621" y="2232430"/>
                </a:cubicBezTo>
                <a:cubicBezTo>
                  <a:pt x="4029964" y="2231529"/>
                  <a:pt x="4027359" y="2231838"/>
                  <a:pt x="4023063" y="2232887"/>
                </a:cubicBezTo>
                <a:lnTo>
                  <a:pt x="4018406" y="2234254"/>
                </a:lnTo>
                <a:lnTo>
                  <a:pt x="4037870" y="2237024"/>
                </a:lnTo>
                <a:lnTo>
                  <a:pt x="4013168" y="2242733"/>
                </a:lnTo>
                <a:cubicBezTo>
                  <a:pt x="3981413" y="2258424"/>
                  <a:pt x="4023640" y="2253633"/>
                  <a:pt x="4050739" y="2248594"/>
                </a:cubicBezTo>
                <a:lnTo>
                  <a:pt x="4087003" y="2244841"/>
                </a:lnTo>
                <a:lnTo>
                  <a:pt x="4111867" y="2248937"/>
                </a:lnTo>
                <a:lnTo>
                  <a:pt x="4114870" y="2249419"/>
                </a:lnTo>
                <a:lnTo>
                  <a:pt x="4100451" y="2251794"/>
                </a:lnTo>
                <a:cubicBezTo>
                  <a:pt x="4081044" y="2255082"/>
                  <a:pt x="4061783" y="2257996"/>
                  <a:pt x="4043209" y="2259109"/>
                </a:cubicBezTo>
                <a:cubicBezTo>
                  <a:pt x="4032785" y="2260344"/>
                  <a:pt x="4021834" y="2261139"/>
                  <a:pt x="4010596" y="2261773"/>
                </a:cubicBezTo>
                <a:lnTo>
                  <a:pt x="3986265" y="2262969"/>
                </a:lnTo>
                <a:lnTo>
                  <a:pt x="3986408" y="2264508"/>
                </a:lnTo>
                <a:cubicBezTo>
                  <a:pt x="3986634" y="2267560"/>
                  <a:pt x="3986738" y="2269583"/>
                  <a:pt x="3986738" y="2269583"/>
                </a:cubicBezTo>
                <a:cubicBezTo>
                  <a:pt x="3993084" y="2271358"/>
                  <a:pt x="4028204" y="2265243"/>
                  <a:pt x="4041427" y="2268943"/>
                </a:cubicBezTo>
                <a:cubicBezTo>
                  <a:pt x="4041427" y="2268943"/>
                  <a:pt x="4056409" y="2273135"/>
                  <a:pt x="4040028" y="2276562"/>
                </a:cubicBezTo>
                <a:lnTo>
                  <a:pt x="4034860" y="2277363"/>
                </a:lnTo>
                <a:lnTo>
                  <a:pt x="4036100" y="2277710"/>
                </a:lnTo>
                <a:cubicBezTo>
                  <a:pt x="4046996" y="2276773"/>
                  <a:pt x="4052074" y="2274209"/>
                  <a:pt x="4060025" y="2271784"/>
                </a:cubicBezTo>
                <a:cubicBezTo>
                  <a:pt x="4063197" y="2272672"/>
                  <a:pt x="4071641" y="2279684"/>
                  <a:pt x="4083297" y="2278296"/>
                </a:cubicBezTo>
                <a:cubicBezTo>
                  <a:pt x="4094191" y="2277360"/>
                  <a:pt x="4122668" y="2268722"/>
                  <a:pt x="4144141" y="2270745"/>
                </a:cubicBezTo>
                <a:cubicBezTo>
                  <a:pt x="4179681" y="2272718"/>
                  <a:pt x="4125184" y="2282046"/>
                  <a:pt x="4113759" y="2282835"/>
                </a:cubicBezTo>
                <a:cubicBezTo>
                  <a:pt x="4097559" y="2286938"/>
                  <a:pt x="4080314" y="2286097"/>
                  <a:pt x="4072065" y="2287774"/>
                </a:cubicBezTo>
                <a:cubicBezTo>
                  <a:pt x="4069790" y="2289130"/>
                  <a:pt x="4067906" y="2291757"/>
                  <a:pt x="4065627" y="2294275"/>
                </a:cubicBezTo>
                <a:lnTo>
                  <a:pt x="4060999" y="2297340"/>
                </a:lnTo>
                <a:lnTo>
                  <a:pt x="4070936" y="2297770"/>
                </a:lnTo>
                <a:cubicBezTo>
                  <a:pt x="4076213" y="2298272"/>
                  <a:pt x="4079806" y="2299111"/>
                  <a:pt x="4080330" y="2300420"/>
                </a:cubicBezTo>
                <a:cubicBezTo>
                  <a:pt x="4080554" y="2300981"/>
                  <a:pt x="4080150" y="2301563"/>
                  <a:pt x="4079247" y="2302154"/>
                </a:cubicBezTo>
                <a:lnTo>
                  <a:pt x="4078690" y="2302398"/>
                </a:lnTo>
                <a:lnTo>
                  <a:pt x="4092054" y="2301337"/>
                </a:lnTo>
                <a:cubicBezTo>
                  <a:pt x="4103479" y="2300549"/>
                  <a:pt x="4116702" y="2304248"/>
                  <a:pt x="4134472" y="2305236"/>
                </a:cubicBezTo>
                <a:cubicBezTo>
                  <a:pt x="4156791" y="2303510"/>
                  <a:pt x="4166121" y="2297486"/>
                  <a:pt x="4177965" y="2304786"/>
                </a:cubicBezTo>
                <a:cubicBezTo>
                  <a:pt x="4186409" y="2311797"/>
                  <a:pt x="4182282" y="2322599"/>
                  <a:pt x="4188630" y="2324374"/>
                </a:cubicBezTo>
                <a:cubicBezTo>
                  <a:pt x="4205023" y="2328962"/>
                  <a:pt x="4260895" y="2316033"/>
                  <a:pt x="4283445" y="2313709"/>
                </a:cubicBezTo>
                <a:lnTo>
                  <a:pt x="4319933" y="2309695"/>
                </a:lnTo>
                <a:lnTo>
                  <a:pt x="4323913" y="2311605"/>
                </a:lnTo>
                <a:lnTo>
                  <a:pt x="4335815" y="2316041"/>
                </a:lnTo>
                <a:lnTo>
                  <a:pt x="4324142" y="2317707"/>
                </a:lnTo>
                <a:cubicBezTo>
                  <a:pt x="4268213" y="2325222"/>
                  <a:pt x="4210831" y="2332912"/>
                  <a:pt x="4148924" y="2342491"/>
                </a:cubicBezTo>
                <a:cubicBezTo>
                  <a:pt x="4138026" y="2343427"/>
                  <a:pt x="4111158" y="2347865"/>
                  <a:pt x="4080356" y="2351866"/>
                </a:cubicBezTo>
                <a:cubicBezTo>
                  <a:pt x="4068932" y="2352655"/>
                  <a:pt x="3982366" y="2361644"/>
                  <a:pt x="4029035" y="2362082"/>
                </a:cubicBezTo>
                <a:cubicBezTo>
                  <a:pt x="4072826" y="2362379"/>
                  <a:pt x="4005108" y="2368008"/>
                  <a:pt x="3997386" y="2369831"/>
                </a:cubicBezTo>
                <a:cubicBezTo>
                  <a:pt x="3996117" y="2370473"/>
                  <a:pt x="3994211" y="2371725"/>
                  <a:pt x="3992096" y="2373313"/>
                </a:cubicBezTo>
                <a:lnTo>
                  <a:pt x="3989967" y="2375096"/>
                </a:lnTo>
                <a:lnTo>
                  <a:pt x="4017402" y="2380617"/>
                </a:lnTo>
                <a:lnTo>
                  <a:pt x="4030386" y="2384577"/>
                </a:lnTo>
                <a:lnTo>
                  <a:pt x="4030467" y="2384568"/>
                </a:lnTo>
                <a:cubicBezTo>
                  <a:pt x="4055997" y="2381914"/>
                  <a:pt x="4082557" y="2379051"/>
                  <a:pt x="4088267" y="2378657"/>
                </a:cubicBezTo>
                <a:cubicBezTo>
                  <a:pt x="4116936" y="2378707"/>
                  <a:pt x="4143186" y="2377417"/>
                  <a:pt x="4164130" y="2379292"/>
                </a:cubicBezTo>
                <a:cubicBezTo>
                  <a:pt x="4167303" y="2380180"/>
                  <a:pt x="4175977" y="2386593"/>
                  <a:pt x="4179150" y="2387480"/>
                </a:cubicBezTo>
                <a:cubicBezTo>
                  <a:pt x="4210142" y="2392167"/>
                  <a:pt x="4263496" y="2365914"/>
                  <a:pt x="4262313" y="2378203"/>
                </a:cubicBezTo>
                <a:cubicBezTo>
                  <a:pt x="4262313" y="2378203"/>
                  <a:pt x="4250040" y="2382740"/>
                  <a:pt x="4240945" y="2388166"/>
                </a:cubicBezTo>
                <a:lnTo>
                  <a:pt x="4241917" y="2386315"/>
                </a:lnTo>
                <a:lnTo>
                  <a:pt x="4245492" y="2385453"/>
                </a:lnTo>
                <a:cubicBezTo>
                  <a:pt x="4243906" y="2385009"/>
                  <a:pt x="4243112" y="2384786"/>
                  <a:pt x="4242542" y="2385126"/>
                </a:cubicBezTo>
                <a:lnTo>
                  <a:pt x="4241917" y="2386315"/>
                </a:lnTo>
                <a:lnTo>
                  <a:pt x="4235346" y="2387901"/>
                </a:lnTo>
                <a:lnTo>
                  <a:pt x="4230951" y="2387694"/>
                </a:lnTo>
                <a:cubicBezTo>
                  <a:pt x="4228105" y="2388060"/>
                  <a:pt x="4226116" y="2388666"/>
                  <a:pt x="4226116" y="2388666"/>
                </a:cubicBezTo>
                <a:cubicBezTo>
                  <a:pt x="4226116" y="2388666"/>
                  <a:pt x="4221988" y="2399467"/>
                  <a:pt x="4213508" y="2401743"/>
                </a:cubicBezTo>
                <a:cubicBezTo>
                  <a:pt x="4196159" y="2408845"/>
                  <a:pt x="4149492" y="2408408"/>
                  <a:pt x="4133518" y="2411909"/>
                </a:cubicBezTo>
                <a:cubicBezTo>
                  <a:pt x="4130345" y="2411020"/>
                  <a:pt x="4127366" y="2418822"/>
                  <a:pt x="4122816" y="2421535"/>
                </a:cubicBezTo>
                <a:cubicBezTo>
                  <a:pt x="4106391" y="2428895"/>
                  <a:pt x="4076512" y="2428380"/>
                  <a:pt x="4051166" y="2429789"/>
                </a:cubicBezTo>
                <a:lnTo>
                  <a:pt x="4036238" y="2431343"/>
                </a:lnTo>
                <a:lnTo>
                  <a:pt x="4040045" y="2433489"/>
                </a:lnTo>
                <a:cubicBezTo>
                  <a:pt x="4043251" y="2435124"/>
                  <a:pt x="4046686" y="2436413"/>
                  <a:pt x="4047606" y="2435031"/>
                </a:cubicBezTo>
                <a:cubicBezTo>
                  <a:pt x="4045768" y="2437795"/>
                  <a:pt x="4012456" y="2436234"/>
                  <a:pt x="3983288" y="2433441"/>
                </a:cubicBezTo>
                <a:lnTo>
                  <a:pt x="3982913" y="2433087"/>
                </a:lnTo>
                <a:lnTo>
                  <a:pt x="3981082" y="2433195"/>
                </a:lnTo>
                <a:lnTo>
                  <a:pt x="3983288" y="2433441"/>
                </a:lnTo>
                <a:lnTo>
                  <a:pt x="3984856" y="2436852"/>
                </a:lnTo>
                <a:lnTo>
                  <a:pt x="3965397" y="2437354"/>
                </a:lnTo>
                <a:lnTo>
                  <a:pt x="3952816" y="2435231"/>
                </a:lnTo>
                <a:lnTo>
                  <a:pt x="3931615" y="2437777"/>
                </a:lnTo>
                <a:cubicBezTo>
                  <a:pt x="3931615" y="2437777"/>
                  <a:pt x="3923362" y="2439454"/>
                  <a:pt x="3921757" y="2443655"/>
                </a:cubicBezTo>
                <a:cubicBezTo>
                  <a:pt x="3929056" y="2453668"/>
                  <a:pt x="3999225" y="2440091"/>
                  <a:pt x="4013823" y="2440190"/>
                </a:cubicBezTo>
                <a:cubicBezTo>
                  <a:pt x="4092912" y="2437744"/>
                  <a:pt x="4170979" y="2430693"/>
                  <a:pt x="4249236" y="2421620"/>
                </a:cubicBezTo>
                <a:lnTo>
                  <a:pt x="4368865" y="2406090"/>
                </a:lnTo>
                <a:lnTo>
                  <a:pt x="4376954" y="2408717"/>
                </a:lnTo>
                <a:lnTo>
                  <a:pt x="4396247" y="2413728"/>
                </a:lnTo>
                <a:lnTo>
                  <a:pt x="4358883" y="2421166"/>
                </a:lnTo>
                <a:cubicBezTo>
                  <a:pt x="4345660" y="2417467"/>
                  <a:pt x="4334007" y="2418855"/>
                  <a:pt x="4328083" y="2425168"/>
                </a:cubicBezTo>
                <a:cubicBezTo>
                  <a:pt x="4328083" y="2425168"/>
                  <a:pt x="4327613" y="2425826"/>
                  <a:pt x="4327023" y="2426647"/>
                </a:cubicBezTo>
                <a:lnTo>
                  <a:pt x="4326495" y="2427386"/>
                </a:lnTo>
                <a:lnTo>
                  <a:pt x="4325257" y="2429111"/>
                </a:lnTo>
                <a:cubicBezTo>
                  <a:pt x="4324789" y="2429768"/>
                  <a:pt x="4324553" y="2430096"/>
                  <a:pt x="4324905" y="2429603"/>
                </a:cubicBezTo>
                <a:lnTo>
                  <a:pt x="4326495" y="2427386"/>
                </a:lnTo>
                <a:lnTo>
                  <a:pt x="4328083" y="2425168"/>
                </a:lnTo>
                <a:cubicBezTo>
                  <a:pt x="4338132" y="2427980"/>
                  <a:pt x="4349026" y="2427043"/>
                  <a:pt x="4358883" y="2421166"/>
                </a:cubicBezTo>
                <a:lnTo>
                  <a:pt x="4395631" y="2419397"/>
                </a:lnTo>
                <a:lnTo>
                  <a:pt x="4394251" y="2428203"/>
                </a:lnTo>
                <a:cubicBezTo>
                  <a:pt x="4391564" y="2426415"/>
                  <a:pt x="4389260" y="2424880"/>
                  <a:pt x="4389260" y="2424880"/>
                </a:cubicBezTo>
                <a:cubicBezTo>
                  <a:pt x="4390267" y="2434191"/>
                  <a:pt x="4392105" y="2431426"/>
                  <a:pt x="4394251" y="2428203"/>
                </a:cubicBezTo>
                <a:lnTo>
                  <a:pt x="4406813" y="2430480"/>
                </a:lnTo>
                <a:lnTo>
                  <a:pt x="4371516" y="2436457"/>
                </a:lnTo>
                <a:lnTo>
                  <a:pt x="4360363" y="2436591"/>
                </a:lnTo>
                <a:cubicBezTo>
                  <a:pt x="4356766" y="2436451"/>
                  <a:pt x="4354655" y="2436085"/>
                  <a:pt x="4355115" y="2435394"/>
                </a:cubicBezTo>
                <a:lnTo>
                  <a:pt x="4356307" y="2439033"/>
                </a:lnTo>
                <a:lnTo>
                  <a:pt x="4309080" y="2447030"/>
                </a:lnTo>
                <a:lnTo>
                  <a:pt x="4294864" y="2445181"/>
                </a:lnTo>
                <a:cubicBezTo>
                  <a:pt x="4285847" y="2443845"/>
                  <a:pt x="4275571" y="2442117"/>
                  <a:pt x="4262560" y="2439607"/>
                </a:cubicBezTo>
                <a:cubicBezTo>
                  <a:pt x="4256112" y="2439305"/>
                  <a:pt x="4201762" y="2427732"/>
                  <a:pt x="4222800" y="2437742"/>
                </a:cubicBezTo>
                <a:cubicBezTo>
                  <a:pt x="4238849" y="2444435"/>
                  <a:pt x="4278990" y="2446552"/>
                  <a:pt x="4290046" y="2449921"/>
                </a:cubicBezTo>
                <a:lnTo>
                  <a:pt x="4290777" y="2450129"/>
                </a:lnTo>
                <a:lnTo>
                  <a:pt x="4277902" y="2452309"/>
                </a:lnTo>
                <a:cubicBezTo>
                  <a:pt x="4202656" y="2468451"/>
                  <a:pt x="4129542" y="2460613"/>
                  <a:pt x="4052920" y="2480354"/>
                </a:cubicBezTo>
                <a:cubicBezTo>
                  <a:pt x="4066419" y="2480645"/>
                  <a:pt x="4084909" y="2478221"/>
                  <a:pt x="4080716" y="2482154"/>
                </a:cubicBezTo>
                <a:lnTo>
                  <a:pt x="4069224" y="2487901"/>
                </a:lnTo>
                <a:lnTo>
                  <a:pt x="3999960" y="2479556"/>
                </a:lnTo>
                <a:lnTo>
                  <a:pt x="4051320" y="2491091"/>
                </a:lnTo>
                <a:lnTo>
                  <a:pt x="4047981" y="2491604"/>
                </a:lnTo>
                <a:cubicBezTo>
                  <a:pt x="4021670" y="2495108"/>
                  <a:pt x="3981173" y="2499968"/>
                  <a:pt x="3970372" y="2506409"/>
                </a:cubicBezTo>
                <a:cubicBezTo>
                  <a:pt x="4019134" y="2512084"/>
                  <a:pt x="4039888" y="2505270"/>
                  <a:pt x="4083380" y="2504820"/>
                </a:cubicBezTo>
                <a:cubicBezTo>
                  <a:pt x="4142847" y="2500867"/>
                  <a:pt x="4093429" y="2507632"/>
                  <a:pt x="4074474" y="2518933"/>
                </a:cubicBezTo>
                <a:cubicBezTo>
                  <a:pt x="4060069" y="2527522"/>
                  <a:pt x="4095226" y="2512120"/>
                  <a:pt x="4087699" y="2522634"/>
                </a:cubicBezTo>
                <a:cubicBezTo>
                  <a:pt x="4080168" y="2533147"/>
                  <a:pt x="4046000" y="2527571"/>
                  <a:pt x="4030027" y="2531072"/>
                </a:cubicBezTo>
                <a:cubicBezTo>
                  <a:pt x="4012027" y="2530685"/>
                  <a:pt x="3991082" y="2528810"/>
                  <a:pt x="3970561" y="2535024"/>
                </a:cubicBezTo>
                <a:cubicBezTo>
                  <a:pt x="3970561" y="2535024"/>
                  <a:pt x="3967580" y="2542825"/>
                  <a:pt x="3963029" y="2545538"/>
                </a:cubicBezTo>
                <a:cubicBezTo>
                  <a:pt x="3954779" y="2547214"/>
                  <a:pt x="3905361" y="2553977"/>
                  <a:pt x="3893937" y="2554766"/>
                </a:cubicBezTo>
                <a:cubicBezTo>
                  <a:pt x="3836460" y="2571896"/>
                  <a:pt x="3931275" y="2561228"/>
                  <a:pt x="3949046" y="2562215"/>
                </a:cubicBezTo>
                <a:cubicBezTo>
                  <a:pt x="3983021" y="2559101"/>
                  <a:pt x="4009890" y="2554664"/>
                  <a:pt x="4023113" y="2558365"/>
                </a:cubicBezTo>
                <a:cubicBezTo>
                  <a:pt x="4076653" y="2560724"/>
                  <a:pt x="4115177" y="2554898"/>
                  <a:pt x="4168489" y="2557860"/>
                </a:cubicBezTo>
                <a:cubicBezTo>
                  <a:pt x="4120867" y="2569110"/>
                  <a:pt x="4078450" y="2565213"/>
                  <a:pt x="4029032" y="2571977"/>
                </a:cubicBezTo>
                <a:cubicBezTo>
                  <a:pt x="4005955" y="2574154"/>
                  <a:pt x="3981836" y="2571390"/>
                  <a:pt x="3962882" y="2582692"/>
                </a:cubicBezTo>
                <a:cubicBezTo>
                  <a:pt x="3956957" y="2589005"/>
                  <a:pt x="3955581" y="2592607"/>
                  <a:pt x="3947630" y="2595030"/>
                </a:cubicBezTo>
                <a:cubicBezTo>
                  <a:pt x="3927109" y="2601244"/>
                  <a:pt x="3905215" y="2591133"/>
                  <a:pt x="3881518" y="2596459"/>
                </a:cubicBezTo>
                <a:lnTo>
                  <a:pt x="3882605" y="2599573"/>
                </a:lnTo>
                <a:lnTo>
                  <a:pt x="3911185" y="2601840"/>
                </a:lnTo>
                <a:lnTo>
                  <a:pt x="3882727" y="2600381"/>
                </a:lnTo>
                <a:lnTo>
                  <a:pt x="3882127" y="2606924"/>
                </a:lnTo>
                <a:cubicBezTo>
                  <a:pt x="3881210" y="2611815"/>
                  <a:pt x="3879433" y="2616466"/>
                  <a:pt x="3877582" y="2615948"/>
                </a:cubicBezTo>
                <a:cubicBezTo>
                  <a:pt x="3868217" y="2624370"/>
                  <a:pt x="3819267" y="2612054"/>
                  <a:pt x="3800286" y="2620710"/>
                </a:cubicBezTo>
                <a:lnTo>
                  <a:pt x="3799319" y="2621521"/>
                </a:lnTo>
                <a:lnTo>
                  <a:pt x="3816197" y="2621772"/>
                </a:lnTo>
                <a:cubicBezTo>
                  <a:pt x="3848308" y="2622534"/>
                  <a:pt x="3880008" y="2624019"/>
                  <a:pt x="3915815" y="2627241"/>
                </a:cubicBezTo>
                <a:lnTo>
                  <a:pt x="3929087" y="2628560"/>
                </a:lnTo>
                <a:lnTo>
                  <a:pt x="3971935" y="2626407"/>
                </a:lnTo>
                <a:cubicBezTo>
                  <a:pt x="3997808" y="2625926"/>
                  <a:pt x="3993247" y="2627949"/>
                  <a:pt x="3977366" y="2630858"/>
                </a:cubicBezTo>
                <a:lnTo>
                  <a:pt x="3967947" y="2632422"/>
                </a:lnTo>
                <a:lnTo>
                  <a:pt x="4007236" y="2636326"/>
                </a:lnTo>
                <a:lnTo>
                  <a:pt x="4071599" y="2644841"/>
                </a:lnTo>
                <a:lnTo>
                  <a:pt x="4065457" y="2645244"/>
                </a:lnTo>
                <a:cubicBezTo>
                  <a:pt x="4050924" y="2645336"/>
                  <a:pt x="4032667" y="2644362"/>
                  <a:pt x="4016174" y="2644479"/>
                </a:cubicBezTo>
                <a:lnTo>
                  <a:pt x="4011391" y="2644745"/>
                </a:lnTo>
                <a:lnTo>
                  <a:pt x="3985363" y="2641317"/>
                </a:lnTo>
                <a:lnTo>
                  <a:pt x="3937733" y="2637139"/>
                </a:lnTo>
                <a:lnTo>
                  <a:pt x="3936182" y="2637375"/>
                </a:lnTo>
                <a:cubicBezTo>
                  <a:pt x="3913707" y="2640741"/>
                  <a:pt x="3892656" y="2643912"/>
                  <a:pt x="3892139" y="2645262"/>
                </a:cubicBezTo>
                <a:lnTo>
                  <a:pt x="3929902" y="2659814"/>
                </a:lnTo>
                <a:cubicBezTo>
                  <a:pt x="3928523" y="2663413"/>
                  <a:pt x="3873609" y="2664653"/>
                  <a:pt x="3873609" y="2664653"/>
                </a:cubicBezTo>
                <a:lnTo>
                  <a:pt x="3860292" y="2665945"/>
                </a:lnTo>
                <a:lnTo>
                  <a:pt x="3923520" y="2670091"/>
                </a:lnTo>
                <a:cubicBezTo>
                  <a:pt x="3963064" y="2673474"/>
                  <a:pt x="4002695" y="2677535"/>
                  <a:pt x="4042388" y="2681931"/>
                </a:cubicBezTo>
                <a:lnTo>
                  <a:pt x="4154606" y="2694954"/>
                </a:lnTo>
                <a:lnTo>
                  <a:pt x="4179853" y="2692951"/>
                </a:lnTo>
                <a:lnTo>
                  <a:pt x="4179187" y="2693661"/>
                </a:lnTo>
                <a:cubicBezTo>
                  <a:pt x="4181829" y="2694713"/>
                  <a:pt x="4188224" y="2696393"/>
                  <a:pt x="4200105" y="2699147"/>
                </a:cubicBezTo>
                <a:lnTo>
                  <a:pt x="4207958" y="2701054"/>
                </a:lnTo>
                <a:lnTo>
                  <a:pt x="4195354" y="2702622"/>
                </a:lnTo>
                <a:lnTo>
                  <a:pt x="4193158" y="2702826"/>
                </a:lnTo>
                <a:lnTo>
                  <a:pt x="4198067" y="2703924"/>
                </a:lnTo>
                <a:cubicBezTo>
                  <a:pt x="4209869" y="2706626"/>
                  <a:pt x="4221401" y="2708949"/>
                  <a:pt x="4232859" y="2709797"/>
                </a:cubicBezTo>
                <a:lnTo>
                  <a:pt x="4252318" y="2709294"/>
                </a:lnTo>
                <a:lnTo>
                  <a:pt x="4252731" y="2710192"/>
                </a:lnTo>
                <a:cubicBezTo>
                  <a:pt x="4253691" y="2710832"/>
                  <a:pt x="4254824" y="2710589"/>
                  <a:pt x="4255743" y="2709207"/>
                </a:cubicBezTo>
                <a:lnTo>
                  <a:pt x="4252318" y="2709294"/>
                </a:lnTo>
                <a:lnTo>
                  <a:pt x="4250749" y="2705884"/>
                </a:lnTo>
                <a:cubicBezTo>
                  <a:pt x="4279918" y="2708676"/>
                  <a:pt x="4313230" y="2710237"/>
                  <a:pt x="4315070" y="2707474"/>
                </a:cubicBezTo>
                <a:cubicBezTo>
                  <a:pt x="4313230" y="2710237"/>
                  <a:pt x="4301326" y="2702317"/>
                  <a:pt x="4301326" y="2702317"/>
                </a:cubicBezTo>
                <a:cubicBezTo>
                  <a:pt x="4294414" y="2697717"/>
                  <a:pt x="4305005" y="2696788"/>
                  <a:pt x="4295404" y="2690400"/>
                </a:cubicBezTo>
                <a:lnTo>
                  <a:pt x="4294629" y="2690253"/>
                </a:lnTo>
                <a:lnTo>
                  <a:pt x="4293949" y="2690366"/>
                </a:lnTo>
                <a:lnTo>
                  <a:pt x="4262173" y="2694316"/>
                </a:lnTo>
                <a:lnTo>
                  <a:pt x="4247526" y="2689494"/>
                </a:lnTo>
                <a:lnTo>
                  <a:pt x="4240801" y="2687805"/>
                </a:lnTo>
                <a:lnTo>
                  <a:pt x="4266999" y="2685127"/>
                </a:lnTo>
                <a:lnTo>
                  <a:pt x="4243742" y="2680615"/>
                </a:lnTo>
                <a:cubicBezTo>
                  <a:pt x="4216702" y="2676082"/>
                  <a:pt x="4188589" y="2671291"/>
                  <a:pt x="4159918" y="2666554"/>
                </a:cubicBezTo>
                <a:lnTo>
                  <a:pt x="4087110" y="2655089"/>
                </a:lnTo>
                <a:lnTo>
                  <a:pt x="4105494" y="2656161"/>
                </a:lnTo>
                <a:cubicBezTo>
                  <a:pt x="4137636" y="2660103"/>
                  <a:pt x="4169147" y="2665618"/>
                  <a:pt x="4199699" y="2671325"/>
                </a:cubicBezTo>
                <a:lnTo>
                  <a:pt x="4282928" y="2683500"/>
                </a:lnTo>
                <a:lnTo>
                  <a:pt x="4309633" y="2680771"/>
                </a:lnTo>
                <a:lnTo>
                  <a:pt x="4317669" y="2682329"/>
                </a:lnTo>
                <a:lnTo>
                  <a:pt x="4327031" y="2684846"/>
                </a:lnTo>
                <a:lnTo>
                  <a:pt x="4311553" y="2687429"/>
                </a:lnTo>
                <a:lnTo>
                  <a:pt x="4395054" y="2698295"/>
                </a:lnTo>
                <a:cubicBezTo>
                  <a:pt x="4429830" y="2705152"/>
                  <a:pt x="4464662" y="2710881"/>
                  <a:pt x="4498167" y="2716725"/>
                </a:cubicBezTo>
                <a:cubicBezTo>
                  <a:pt x="4531673" y="2722571"/>
                  <a:pt x="4563858" y="2728533"/>
                  <a:pt x="4593336" y="2735854"/>
                </a:cubicBezTo>
                <a:cubicBezTo>
                  <a:pt x="4557337" y="2732503"/>
                  <a:pt x="4517421" y="2725882"/>
                  <a:pt x="4480957" y="2718236"/>
                </a:cubicBezTo>
                <a:lnTo>
                  <a:pt x="4443039" y="2713609"/>
                </a:lnTo>
                <a:cubicBezTo>
                  <a:pt x="4439053" y="2719596"/>
                  <a:pt x="4468685" y="2726687"/>
                  <a:pt x="4475132" y="2726988"/>
                </a:cubicBezTo>
                <a:cubicBezTo>
                  <a:pt x="4556810" y="2744118"/>
                  <a:pt x="4654904" y="2751565"/>
                  <a:pt x="4725384" y="2773872"/>
                </a:cubicBezTo>
                <a:cubicBezTo>
                  <a:pt x="4652315" y="2770447"/>
                  <a:pt x="4565945" y="2746209"/>
                  <a:pt x="4492031" y="2738232"/>
                </a:cubicBezTo>
                <a:cubicBezTo>
                  <a:pt x="4514364" y="2740466"/>
                  <a:pt x="4474142" y="2734306"/>
                  <a:pt x="4474299" y="2739063"/>
                </a:cubicBezTo>
                <a:cubicBezTo>
                  <a:pt x="4475229" y="2747658"/>
                  <a:pt x="4490189" y="2740995"/>
                  <a:pt x="4490189" y="2740995"/>
                </a:cubicBezTo>
                <a:cubicBezTo>
                  <a:pt x="4534251" y="2749711"/>
                  <a:pt x="4576972" y="2757533"/>
                  <a:pt x="4618605" y="2765631"/>
                </a:cubicBezTo>
                <a:lnTo>
                  <a:pt x="4700577" y="2783306"/>
                </a:lnTo>
                <a:lnTo>
                  <a:pt x="4688589" y="2784261"/>
                </a:lnTo>
                <a:lnTo>
                  <a:pt x="4688068" y="2784355"/>
                </a:lnTo>
                <a:lnTo>
                  <a:pt x="4684408" y="2783827"/>
                </a:lnTo>
                <a:cubicBezTo>
                  <a:pt x="4675273" y="2781736"/>
                  <a:pt x="4628139" y="2770977"/>
                  <a:pt x="4626299" y="2773740"/>
                </a:cubicBezTo>
                <a:cubicBezTo>
                  <a:pt x="4620474" y="2782494"/>
                  <a:pt x="4669450" y="2790490"/>
                  <a:pt x="4664840" y="2787424"/>
                </a:cubicBezTo>
                <a:lnTo>
                  <a:pt x="4669009" y="2788059"/>
                </a:lnTo>
                <a:lnTo>
                  <a:pt x="4665088" y="2792889"/>
                </a:lnTo>
                <a:cubicBezTo>
                  <a:pt x="4667301" y="2793788"/>
                  <a:pt x="4672566" y="2793995"/>
                  <a:pt x="4679217" y="2793822"/>
                </a:cubicBezTo>
                <a:lnTo>
                  <a:pt x="4696239" y="2792807"/>
                </a:lnTo>
                <a:lnTo>
                  <a:pt x="4707751" y="2795373"/>
                </a:lnTo>
                <a:cubicBezTo>
                  <a:pt x="4712824" y="2802735"/>
                  <a:pt x="4669913" y="2794788"/>
                  <a:pt x="4669913" y="2794788"/>
                </a:cubicBezTo>
                <a:cubicBezTo>
                  <a:pt x="4589002" y="2778168"/>
                  <a:pt x="4516923" y="2767427"/>
                  <a:pt x="4449681" y="2755250"/>
                </a:cubicBezTo>
                <a:cubicBezTo>
                  <a:pt x="4443231" y="2754947"/>
                  <a:pt x="4366081" y="2736842"/>
                  <a:pt x="4362562" y="2747130"/>
                </a:cubicBezTo>
                <a:cubicBezTo>
                  <a:pt x="4361184" y="2754190"/>
                  <a:pt x="4414686" y="2761210"/>
                  <a:pt x="4374307" y="2750292"/>
                </a:cubicBezTo>
                <a:cubicBezTo>
                  <a:pt x="4437409" y="2763700"/>
                  <a:pt x="4493214" y="2772253"/>
                  <a:pt x="4554316" y="2783668"/>
                </a:cubicBezTo>
                <a:cubicBezTo>
                  <a:pt x="4556621" y="2785201"/>
                  <a:pt x="4619100" y="2789556"/>
                  <a:pt x="4622254" y="2795641"/>
                </a:cubicBezTo>
                <a:cubicBezTo>
                  <a:pt x="4621034" y="2807460"/>
                  <a:pt x="4581800" y="2793982"/>
                  <a:pt x="4581800" y="2793982"/>
                </a:cubicBezTo>
                <a:cubicBezTo>
                  <a:pt x="4500975" y="2781407"/>
                  <a:pt x="4456221" y="2776220"/>
                  <a:pt x="4379535" y="2762412"/>
                </a:cubicBezTo>
                <a:cubicBezTo>
                  <a:pt x="4373090" y="2762111"/>
                  <a:pt x="4300853" y="2746611"/>
                  <a:pt x="4299170" y="2754132"/>
                </a:cubicBezTo>
                <a:cubicBezTo>
                  <a:pt x="4302323" y="2760219"/>
                  <a:pt x="4362115" y="2762784"/>
                  <a:pt x="4355666" y="2762482"/>
                </a:cubicBezTo>
                <a:cubicBezTo>
                  <a:pt x="4375858" y="2767941"/>
                  <a:pt x="4389136" y="2768801"/>
                  <a:pt x="4412320" y="2775589"/>
                </a:cubicBezTo>
                <a:cubicBezTo>
                  <a:pt x="4377170" y="2776792"/>
                  <a:pt x="4344385" y="2763615"/>
                  <a:pt x="4311076" y="2762054"/>
                </a:cubicBezTo>
                <a:cubicBezTo>
                  <a:pt x="4302323" y="2760219"/>
                  <a:pt x="4291508" y="2765651"/>
                  <a:pt x="4278227" y="2764791"/>
                </a:cubicBezTo>
                <a:cubicBezTo>
                  <a:pt x="4243462" y="2766249"/>
                  <a:pt x="4195558" y="2754977"/>
                  <a:pt x="4162247" y="2753417"/>
                </a:cubicBezTo>
                <a:cubicBezTo>
                  <a:pt x="4173221" y="2752744"/>
                  <a:pt x="4146357" y="2751484"/>
                  <a:pt x="4144520" y="2754248"/>
                </a:cubicBezTo>
                <a:cubicBezTo>
                  <a:pt x="4138695" y="2763002"/>
                  <a:pt x="4171846" y="2759805"/>
                  <a:pt x="4174151" y="2761338"/>
                </a:cubicBezTo>
                <a:cubicBezTo>
                  <a:pt x="4259509" y="2772940"/>
                  <a:pt x="4342178" y="2782752"/>
                  <a:pt x="4419329" y="2800858"/>
                </a:cubicBezTo>
                <a:cubicBezTo>
                  <a:pt x="4341812" y="2799124"/>
                  <a:pt x="4288677" y="2775731"/>
                  <a:pt x="4213078" y="2775276"/>
                </a:cubicBezTo>
                <a:cubicBezTo>
                  <a:pt x="4215224" y="2772052"/>
                  <a:pt x="4162502" y="2778844"/>
                  <a:pt x="4187527" y="2782866"/>
                </a:cubicBezTo>
                <a:cubicBezTo>
                  <a:pt x="4275188" y="2796002"/>
                  <a:pt x="4351026" y="2805257"/>
                  <a:pt x="4430016" y="2820598"/>
                </a:cubicBezTo>
                <a:cubicBezTo>
                  <a:pt x="4448594" y="2824319"/>
                  <a:pt x="4491663" y="2837027"/>
                  <a:pt x="4449216" y="2833374"/>
                </a:cubicBezTo>
                <a:cubicBezTo>
                  <a:pt x="4398020" y="2827888"/>
                  <a:pt x="4341987" y="2823835"/>
                  <a:pt x="4286184" y="2815282"/>
                </a:cubicBezTo>
                <a:cubicBezTo>
                  <a:pt x="4270294" y="2813350"/>
                  <a:pt x="4212264" y="2807304"/>
                  <a:pt x="4257479" y="2816787"/>
                </a:cubicBezTo>
                <a:cubicBezTo>
                  <a:pt x="4300390" y="2824737"/>
                  <a:pt x="4347521" y="2831339"/>
                  <a:pt x="4393472" y="2837739"/>
                </a:cubicBezTo>
                <a:lnTo>
                  <a:pt x="4448385" y="2845555"/>
                </a:lnTo>
                <a:lnTo>
                  <a:pt x="4423683" y="2851265"/>
                </a:lnTo>
                <a:cubicBezTo>
                  <a:pt x="4391928" y="2866955"/>
                  <a:pt x="4434155" y="2862166"/>
                  <a:pt x="4461252" y="2857126"/>
                </a:cubicBezTo>
                <a:lnTo>
                  <a:pt x="4497513" y="2853371"/>
                </a:lnTo>
                <a:lnTo>
                  <a:pt x="4522383" y="2857468"/>
                </a:lnTo>
                <a:lnTo>
                  <a:pt x="4525383" y="2857950"/>
                </a:lnTo>
                <a:lnTo>
                  <a:pt x="4510962" y="2860325"/>
                </a:lnTo>
                <a:cubicBezTo>
                  <a:pt x="4491556" y="2863613"/>
                  <a:pt x="4472295" y="2866526"/>
                  <a:pt x="4453721" y="2867640"/>
                </a:cubicBezTo>
                <a:cubicBezTo>
                  <a:pt x="4412027" y="2872579"/>
                  <a:pt x="4361887" y="2870505"/>
                  <a:pt x="4318815" y="2879043"/>
                </a:cubicBezTo>
                <a:cubicBezTo>
                  <a:pt x="4272041" y="2886548"/>
                  <a:pt x="4335209" y="2883631"/>
                  <a:pt x="4360701" y="2882795"/>
                </a:cubicBezTo>
                <a:cubicBezTo>
                  <a:pt x="4386198" y="2881957"/>
                  <a:pt x="4415621" y="2881555"/>
                  <a:pt x="4423872" y="2879878"/>
                </a:cubicBezTo>
                <a:cubicBezTo>
                  <a:pt x="4430218" y="2881654"/>
                  <a:pt x="4443441" y="2885354"/>
                  <a:pt x="4446617" y="2886242"/>
                </a:cubicBezTo>
                <a:cubicBezTo>
                  <a:pt x="4457509" y="2885304"/>
                  <a:pt x="4462586" y="2882740"/>
                  <a:pt x="4470539" y="2880316"/>
                </a:cubicBezTo>
                <a:cubicBezTo>
                  <a:pt x="4473712" y="2881203"/>
                  <a:pt x="4482156" y="2888216"/>
                  <a:pt x="4493809" y="2886827"/>
                </a:cubicBezTo>
                <a:cubicBezTo>
                  <a:pt x="4504705" y="2885891"/>
                  <a:pt x="4533179" y="2877252"/>
                  <a:pt x="4554654" y="2879275"/>
                </a:cubicBezTo>
                <a:cubicBezTo>
                  <a:pt x="4590195" y="2881249"/>
                  <a:pt x="4535701" y="2890578"/>
                  <a:pt x="4524274" y="2891366"/>
                </a:cubicBezTo>
                <a:cubicBezTo>
                  <a:pt x="4508071" y="2895468"/>
                  <a:pt x="4490829" y="2894628"/>
                  <a:pt x="4482577" y="2896305"/>
                </a:cubicBezTo>
                <a:cubicBezTo>
                  <a:pt x="4478030" y="2899018"/>
                  <a:pt x="4475048" y="2906818"/>
                  <a:pt x="4467326" y="2908642"/>
                </a:cubicBezTo>
                <a:cubicBezTo>
                  <a:pt x="4456000" y="2913776"/>
                  <a:pt x="4435417" y="2915158"/>
                  <a:pt x="4413027" y="2915536"/>
                </a:cubicBezTo>
                <a:lnTo>
                  <a:pt x="4348089" y="2916395"/>
                </a:lnTo>
                <a:lnTo>
                  <a:pt x="4349499" y="2916219"/>
                </a:lnTo>
                <a:lnTo>
                  <a:pt x="4352891" y="2915849"/>
                </a:lnTo>
                <a:cubicBezTo>
                  <a:pt x="4353513" y="2915769"/>
                  <a:pt x="4353173" y="2915787"/>
                  <a:pt x="4352135" y="2915890"/>
                </a:cubicBezTo>
                <a:lnTo>
                  <a:pt x="4349499" y="2916219"/>
                </a:lnTo>
                <a:lnTo>
                  <a:pt x="4347863" y="2916399"/>
                </a:lnTo>
                <a:lnTo>
                  <a:pt x="4348089" y="2916395"/>
                </a:lnTo>
                <a:lnTo>
                  <a:pt x="4339709" y="2917437"/>
                </a:lnTo>
                <a:cubicBezTo>
                  <a:pt x="4328713" y="2919011"/>
                  <a:pt x="4315165" y="2921530"/>
                  <a:pt x="4316215" y="2924147"/>
                </a:cubicBezTo>
                <a:cubicBezTo>
                  <a:pt x="4316636" y="2932238"/>
                  <a:pt x="4361083" y="2920098"/>
                  <a:pt x="4361083" y="2920098"/>
                </a:cubicBezTo>
                <a:cubicBezTo>
                  <a:pt x="4412829" y="2917971"/>
                  <a:pt x="4454524" y="2913032"/>
                  <a:pt x="4502568" y="2909868"/>
                </a:cubicBezTo>
                <a:cubicBezTo>
                  <a:pt x="4513994" y="2909081"/>
                  <a:pt x="4527214" y="2912779"/>
                  <a:pt x="4544986" y="2913767"/>
                </a:cubicBezTo>
                <a:cubicBezTo>
                  <a:pt x="4567306" y="2912042"/>
                  <a:pt x="4576632" y="2906016"/>
                  <a:pt x="4588479" y="2913317"/>
                </a:cubicBezTo>
                <a:cubicBezTo>
                  <a:pt x="4596921" y="2920329"/>
                  <a:pt x="4592795" y="2931130"/>
                  <a:pt x="4599143" y="2932908"/>
                </a:cubicBezTo>
                <a:cubicBezTo>
                  <a:pt x="4615536" y="2937493"/>
                  <a:pt x="4671409" y="2924566"/>
                  <a:pt x="4693958" y="2922240"/>
                </a:cubicBezTo>
                <a:lnTo>
                  <a:pt x="4730449" y="2918225"/>
                </a:lnTo>
                <a:lnTo>
                  <a:pt x="4734426" y="2920137"/>
                </a:lnTo>
                <a:lnTo>
                  <a:pt x="4746330" y="2924572"/>
                </a:lnTo>
                <a:lnTo>
                  <a:pt x="4734658" y="2926238"/>
                </a:lnTo>
                <a:cubicBezTo>
                  <a:pt x="4678728" y="2933753"/>
                  <a:pt x="4621345" y="2941443"/>
                  <a:pt x="4559434" y="2951022"/>
                </a:cubicBezTo>
                <a:cubicBezTo>
                  <a:pt x="4548540" y="2951959"/>
                  <a:pt x="4521671" y="2956396"/>
                  <a:pt x="4490870" y="2960397"/>
                </a:cubicBezTo>
                <a:cubicBezTo>
                  <a:pt x="4479446" y="2961186"/>
                  <a:pt x="4392882" y="2970177"/>
                  <a:pt x="4439549" y="2970613"/>
                </a:cubicBezTo>
                <a:cubicBezTo>
                  <a:pt x="4483339" y="2970912"/>
                  <a:pt x="4415621" y="2976540"/>
                  <a:pt x="4407901" y="2978364"/>
                </a:cubicBezTo>
                <a:cubicBezTo>
                  <a:pt x="4402824" y="2980929"/>
                  <a:pt x="4387571" y="2993267"/>
                  <a:pt x="4389367" y="2997755"/>
                </a:cubicBezTo>
                <a:cubicBezTo>
                  <a:pt x="4392543" y="2998643"/>
                  <a:pt x="4487358" y="2987977"/>
                  <a:pt x="4498782" y="2987188"/>
                </a:cubicBezTo>
                <a:cubicBezTo>
                  <a:pt x="4527447" y="2987238"/>
                  <a:pt x="4553700" y="2985948"/>
                  <a:pt x="4574644" y="2987824"/>
                </a:cubicBezTo>
                <a:cubicBezTo>
                  <a:pt x="4577817" y="2988712"/>
                  <a:pt x="4586489" y="2995124"/>
                  <a:pt x="4589663" y="2996012"/>
                </a:cubicBezTo>
                <a:cubicBezTo>
                  <a:pt x="4620656" y="3000699"/>
                  <a:pt x="4674010" y="2974446"/>
                  <a:pt x="4672826" y="2986735"/>
                </a:cubicBezTo>
                <a:cubicBezTo>
                  <a:pt x="4672826" y="2986735"/>
                  <a:pt x="4660555" y="2991272"/>
                  <a:pt x="4651457" y="2996697"/>
                </a:cubicBezTo>
                <a:lnTo>
                  <a:pt x="4652433" y="2994847"/>
                </a:lnTo>
                <a:lnTo>
                  <a:pt x="4656005" y="2993985"/>
                </a:lnTo>
                <a:cubicBezTo>
                  <a:pt x="4654417" y="2993540"/>
                  <a:pt x="4653625" y="2993318"/>
                  <a:pt x="4653058" y="2993658"/>
                </a:cubicBezTo>
                <a:lnTo>
                  <a:pt x="4652433" y="2994847"/>
                </a:lnTo>
                <a:lnTo>
                  <a:pt x="4645858" y="2996433"/>
                </a:lnTo>
                <a:lnTo>
                  <a:pt x="4641465" y="2996225"/>
                </a:lnTo>
                <a:cubicBezTo>
                  <a:pt x="4638620" y="2996592"/>
                  <a:pt x="4636631" y="2997198"/>
                  <a:pt x="4636631" y="2997198"/>
                </a:cubicBezTo>
                <a:cubicBezTo>
                  <a:pt x="4636631" y="2997198"/>
                  <a:pt x="4632505" y="3007999"/>
                  <a:pt x="4624021" y="3010275"/>
                </a:cubicBezTo>
                <a:cubicBezTo>
                  <a:pt x="4606673" y="3017376"/>
                  <a:pt x="4560006" y="3016938"/>
                  <a:pt x="4544032" y="3020440"/>
                </a:cubicBezTo>
                <a:cubicBezTo>
                  <a:pt x="4540860" y="3019552"/>
                  <a:pt x="4537877" y="3027353"/>
                  <a:pt x="4533329" y="3030067"/>
                </a:cubicBezTo>
                <a:cubicBezTo>
                  <a:pt x="4511431" y="3039879"/>
                  <a:pt x="4465610" y="3035694"/>
                  <a:pt x="4438512" y="3040731"/>
                </a:cubicBezTo>
                <a:cubicBezTo>
                  <a:pt x="4412491" y="3041421"/>
                  <a:pt x="4380121" y="3040334"/>
                  <a:pt x="4342131" y="3046310"/>
                </a:cubicBezTo>
                <a:cubicBezTo>
                  <a:pt x="4342131" y="3046310"/>
                  <a:pt x="4333876" y="3047985"/>
                  <a:pt x="4332272" y="3052186"/>
                </a:cubicBezTo>
                <a:cubicBezTo>
                  <a:pt x="4339568" y="3062199"/>
                  <a:pt x="4409738" y="3048621"/>
                  <a:pt x="4424336" y="3048720"/>
                </a:cubicBezTo>
                <a:cubicBezTo>
                  <a:pt x="4503425" y="3046275"/>
                  <a:pt x="4581496" y="3039225"/>
                  <a:pt x="4659749" y="3030152"/>
                </a:cubicBezTo>
                <a:lnTo>
                  <a:pt x="4779379" y="3014622"/>
                </a:lnTo>
                <a:lnTo>
                  <a:pt x="4787467" y="3017248"/>
                </a:lnTo>
                <a:lnTo>
                  <a:pt x="4806760" y="3022261"/>
                </a:lnTo>
                <a:lnTo>
                  <a:pt x="4769395" y="3029697"/>
                </a:lnTo>
                <a:cubicBezTo>
                  <a:pt x="4756175" y="3025998"/>
                  <a:pt x="4744524" y="3027387"/>
                  <a:pt x="4738596" y="3033699"/>
                </a:cubicBezTo>
                <a:cubicBezTo>
                  <a:pt x="4748644" y="3036511"/>
                  <a:pt x="4759540" y="3035574"/>
                  <a:pt x="4769395" y="3029697"/>
                </a:cubicBezTo>
                <a:lnTo>
                  <a:pt x="4806144" y="3027927"/>
                </a:lnTo>
                <a:lnTo>
                  <a:pt x="4804764" y="3036733"/>
                </a:lnTo>
                <a:cubicBezTo>
                  <a:pt x="4802079" y="3034946"/>
                  <a:pt x="4799773" y="3033413"/>
                  <a:pt x="4799773" y="3033413"/>
                </a:cubicBezTo>
                <a:cubicBezTo>
                  <a:pt x="4800780" y="3042722"/>
                  <a:pt x="4802618" y="3039958"/>
                  <a:pt x="4804764" y="3036733"/>
                </a:cubicBezTo>
                <a:lnTo>
                  <a:pt x="4817326" y="3039012"/>
                </a:lnTo>
                <a:lnTo>
                  <a:pt x="4782032" y="3044989"/>
                </a:lnTo>
                <a:lnTo>
                  <a:pt x="4770874" y="3045121"/>
                </a:lnTo>
                <a:cubicBezTo>
                  <a:pt x="4767280" y="3044983"/>
                  <a:pt x="4765170" y="3044616"/>
                  <a:pt x="4765628" y="3043926"/>
                </a:cubicBezTo>
                <a:lnTo>
                  <a:pt x="4766822" y="3047566"/>
                </a:lnTo>
                <a:lnTo>
                  <a:pt x="4719594" y="3055561"/>
                </a:lnTo>
                <a:lnTo>
                  <a:pt x="4705376" y="3053713"/>
                </a:lnTo>
                <a:cubicBezTo>
                  <a:pt x="4696363" y="3052379"/>
                  <a:pt x="4686086" y="3050649"/>
                  <a:pt x="4673075" y="3048138"/>
                </a:cubicBezTo>
                <a:cubicBezTo>
                  <a:pt x="4666627" y="3047837"/>
                  <a:pt x="4612278" y="3036264"/>
                  <a:pt x="4633315" y="3046275"/>
                </a:cubicBezTo>
                <a:cubicBezTo>
                  <a:pt x="4649362" y="3052966"/>
                  <a:pt x="4689505" y="3055084"/>
                  <a:pt x="4700559" y="3058453"/>
                </a:cubicBezTo>
                <a:lnTo>
                  <a:pt x="4701291" y="3058661"/>
                </a:lnTo>
                <a:lnTo>
                  <a:pt x="4688416" y="3060840"/>
                </a:lnTo>
                <a:cubicBezTo>
                  <a:pt x="4613167" y="3076981"/>
                  <a:pt x="4540057" y="3069144"/>
                  <a:pt x="4463434" y="3088885"/>
                </a:cubicBezTo>
                <a:cubicBezTo>
                  <a:pt x="4476933" y="3089176"/>
                  <a:pt x="4495423" y="3086754"/>
                  <a:pt x="4491230" y="3090687"/>
                </a:cubicBezTo>
                <a:lnTo>
                  <a:pt x="4479738" y="3096433"/>
                </a:lnTo>
                <a:lnTo>
                  <a:pt x="4410474" y="3088087"/>
                </a:lnTo>
                <a:lnTo>
                  <a:pt x="4461835" y="3099623"/>
                </a:lnTo>
                <a:lnTo>
                  <a:pt x="4458495" y="3100135"/>
                </a:lnTo>
                <a:cubicBezTo>
                  <a:pt x="4432184" y="3103639"/>
                  <a:pt x="4391687" y="3108499"/>
                  <a:pt x="4380885" y="3114942"/>
                </a:cubicBezTo>
                <a:cubicBezTo>
                  <a:pt x="4429650" y="3120616"/>
                  <a:pt x="4450401" y="3113802"/>
                  <a:pt x="4493893" y="3113350"/>
                </a:cubicBezTo>
                <a:cubicBezTo>
                  <a:pt x="4553364" y="3109400"/>
                  <a:pt x="4503944" y="3116163"/>
                  <a:pt x="4484988" y="3127465"/>
                </a:cubicBezTo>
                <a:cubicBezTo>
                  <a:pt x="4470583" y="3136053"/>
                  <a:pt x="4505739" y="3120651"/>
                  <a:pt x="4498209" y="3131164"/>
                </a:cubicBezTo>
                <a:cubicBezTo>
                  <a:pt x="4490682" y="3141678"/>
                  <a:pt x="4456515" y="3136103"/>
                  <a:pt x="4440541" y="3139604"/>
                </a:cubicBezTo>
                <a:cubicBezTo>
                  <a:pt x="4422542" y="3139218"/>
                  <a:pt x="4401594" y="3137342"/>
                  <a:pt x="4381074" y="3143555"/>
                </a:cubicBezTo>
                <a:cubicBezTo>
                  <a:pt x="4381074" y="3143555"/>
                  <a:pt x="4378093" y="3151356"/>
                  <a:pt x="4373544" y="3154069"/>
                </a:cubicBezTo>
                <a:cubicBezTo>
                  <a:pt x="4365292" y="3155745"/>
                  <a:pt x="4315874" y="3162509"/>
                  <a:pt x="4304450" y="3163297"/>
                </a:cubicBezTo>
                <a:cubicBezTo>
                  <a:pt x="4246972" y="3180426"/>
                  <a:pt x="4341788" y="3169760"/>
                  <a:pt x="4359559" y="3170747"/>
                </a:cubicBezTo>
                <a:cubicBezTo>
                  <a:pt x="4393533" y="3167633"/>
                  <a:pt x="4420404" y="3163196"/>
                  <a:pt x="4433624" y="3166895"/>
                </a:cubicBezTo>
                <a:cubicBezTo>
                  <a:pt x="4487168" y="3169256"/>
                  <a:pt x="4525689" y="3163430"/>
                  <a:pt x="4579004" y="3166391"/>
                </a:cubicBezTo>
                <a:cubicBezTo>
                  <a:pt x="4531381" y="3177642"/>
                  <a:pt x="4488967" y="3173745"/>
                  <a:pt x="4439547" y="3180508"/>
                </a:cubicBezTo>
                <a:cubicBezTo>
                  <a:pt x="4416468" y="3182685"/>
                  <a:pt x="4392350" y="3179922"/>
                  <a:pt x="4373395" y="3191223"/>
                </a:cubicBezTo>
                <a:cubicBezTo>
                  <a:pt x="4367472" y="3197537"/>
                  <a:pt x="4366096" y="3201137"/>
                  <a:pt x="4358145" y="3203562"/>
                </a:cubicBezTo>
                <a:cubicBezTo>
                  <a:pt x="4337621" y="3209775"/>
                  <a:pt x="4315728" y="3199663"/>
                  <a:pt x="4292033" y="3204990"/>
                </a:cubicBezTo>
                <a:cubicBezTo>
                  <a:pt x="4295203" y="3205877"/>
                  <a:pt x="4291800" y="3225516"/>
                  <a:pt x="4288097" y="3224480"/>
                </a:cubicBezTo>
                <a:cubicBezTo>
                  <a:pt x="4277392" y="3234106"/>
                  <a:pt x="4214985" y="3216642"/>
                  <a:pt x="4204703" y="3234357"/>
                </a:cubicBezTo>
                <a:cubicBezTo>
                  <a:pt x="4204703" y="3234357"/>
                  <a:pt x="4204516" y="3234844"/>
                  <a:pt x="4204284" y="3235454"/>
                </a:cubicBezTo>
                <a:lnTo>
                  <a:pt x="4203762" y="3236826"/>
                </a:lnTo>
                <a:lnTo>
                  <a:pt x="4203585" y="3237282"/>
                </a:lnTo>
                <a:cubicBezTo>
                  <a:pt x="4203399" y="3237769"/>
                  <a:pt x="4203306" y="3238014"/>
                  <a:pt x="4203445" y="3237647"/>
                </a:cubicBezTo>
                <a:lnTo>
                  <a:pt x="4203762" y="3236826"/>
                </a:lnTo>
                <a:lnTo>
                  <a:pt x="4204703" y="3234357"/>
                </a:lnTo>
                <a:cubicBezTo>
                  <a:pt x="4230619" y="3241608"/>
                  <a:pt x="4249573" y="3230306"/>
                  <a:pt x="4274218" y="3233217"/>
                </a:cubicBezTo>
                <a:cubicBezTo>
                  <a:pt x="4308387" y="3238791"/>
                  <a:pt x="4340984" y="3239277"/>
                  <a:pt x="4382451" y="3234939"/>
                </a:cubicBezTo>
                <a:cubicBezTo>
                  <a:pt x="4451437" y="3233652"/>
                  <a:pt x="4304028" y="3250193"/>
                  <a:pt x="4302654" y="3253793"/>
                </a:cubicBezTo>
                <a:lnTo>
                  <a:pt x="4340416" y="3268345"/>
                </a:lnTo>
                <a:cubicBezTo>
                  <a:pt x="4339038" y="3271945"/>
                  <a:pt x="4284120" y="3273183"/>
                  <a:pt x="4284120" y="3273183"/>
                </a:cubicBezTo>
                <a:cubicBezTo>
                  <a:pt x="4257253" y="3277621"/>
                  <a:pt x="4248579" y="3271209"/>
                  <a:pt x="4227826" y="3278023"/>
                </a:cubicBezTo>
                <a:cubicBezTo>
                  <a:pt x="4241049" y="3281723"/>
                  <a:pt x="4300516" y="3277772"/>
                  <a:pt x="4299139" y="3281372"/>
                </a:cubicBezTo>
                <a:cubicBezTo>
                  <a:pt x="4298797" y="3282271"/>
                  <a:pt x="4294635" y="3283681"/>
                  <a:pt x="4289495" y="3285285"/>
                </a:cubicBezTo>
                <a:lnTo>
                  <a:pt x="4285272" y="3286663"/>
                </a:lnTo>
                <a:lnTo>
                  <a:pt x="4227141" y="3279813"/>
                </a:lnTo>
                <a:lnTo>
                  <a:pt x="4199209" y="3276522"/>
                </a:lnTo>
                <a:cubicBezTo>
                  <a:pt x="4191447" y="3267369"/>
                  <a:pt x="4193384" y="3285274"/>
                  <a:pt x="4199209" y="3276522"/>
                </a:cubicBezTo>
                <a:cubicBezTo>
                  <a:pt x="4214063" y="3281255"/>
                  <a:pt x="4228890" y="3284682"/>
                  <a:pt x="4243696" y="3287461"/>
                </a:cubicBezTo>
                <a:lnTo>
                  <a:pt x="4272299" y="3292013"/>
                </a:lnTo>
                <a:lnTo>
                  <a:pt x="4269602" y="3294683"/>
                </a:lnTo>
                <a:cubicBezTo>
                  <a:pt x="4271896" y="3295793"/>
                  <a:pt x="4278885" y="3296462"/>
                  <a:pt x="4293409" y="3296374"/>
                </a:cubicBezTo>
                <a:lnTo>
                  <a:pt x="4299048" y="3296292"/>
                </a:lnTo>
                <a:lnTo>
                  <a:pt x="4332373" y="3301667"/>
                </a:lnTo>
                <a:cubicBezTo>
                  <a:pt x="4347142" y="3304504"/>
                  <a:pt x="4361910" y="3308017"/>
                  <a:pt x="4376690" y="3312866"/>
                </a:cubicBezTo>
                <a:lnTo>
                  <a:pt x="4370590" y="3312541"/>
                </a:lnTo>
                <a:lnTo>
                  <a:pt x="4444923" y="3325828"/>
                </a:lnTo>
                <a:cubicBezTo>
                  <a:pt x="4478430" y="3331672"/>
                  <a:pt x="4510615" y="3337634"/>
                  <a:pt x="4540095" y="3344956"/>
                </a:cubicBezTo>
                <a:cubicBezTo>
                  <a:pt x="4504096" y="3341605"/>
                  <a:pt x="4464177" y="3334984"/>
                  <a:pt x="4427714" y="3327336"/>
                </a:cubicBezTo>
                <a:lnTo>
                  <a:pt x="4389796" y="3322710"/>
                </a:lnTo>
                <a:cubicBezTo>
                  <a:pt x="4388798" y="3324207"/>
                  <a:pt x="4389903" y="3325773"/>
                  <a:pt x="4392222" y="3327283"/>
                </a:cubicBezTo>
                <a:lnTo>
                  <a:pt x="4393688" y="3327926"/>
                </a:lnTo>
                <a:lnTo>
                  <a:pt x="4405556" y="3329835"/>
                </a:lnTo>
                <a:lnTo>
                  <a:pt x="4400453" y="3330311"/>
                </a:lnTo>
                <a:lnTo>
                  <a:pt x="4399333" y="3330396"/>
                </a:lnTo>
                <a:lnTo>
                  <a:pt x="4401930" y="3331532"/>
                </a:lnTo>
                <a:cubicBezTo>
                  <a:pt x="4409648" y="3334092"/>
                  <a:pt x="4418665" y="3335939"/>
                  <a:pt x="4421889" y="3336090"/>
                </a:cubicBezTo>
                <a:cubicBezTo>
                  <a:pt x="4503570" y="3353221"/>
                  <a:pt x="4601660" y="3360668"/>
                  <a:pt x="4672139" y="3382972"/>
                </a:cubicBezTo>
                <a:cubicBezTo>
                  <a:pt x="4599069" y="3379548"/>
                  <a:pt x="4512703" y="3355311"/>
                  <a:pt x="4438786" y="3347333"/>
                </a:cubicBezTo>
                <a:cubicBezTo>
                  <a:pt x="4461122" y="3349568"/>
                  <a:pt x="4420898" y="3343406"/>
                  <a:pt x="4421058" y="3348165"/>
                </a:cubicBezTo>
                <a:cubicBezTo>
                  <a:pt x="4421988" y="3356760"/>
                  <a:pt x="4436947" y="3350097"/>
                  <a:pt x="4436947" y="3350097"/>
                </a:cubicBezTo>
                <a:cubicBezTo>
                  <a:pt x="4481010" y="3358814"/>
                  <a:pt x="4523728" y="3366636"/>
                  <a:pt x="4565364" y="3374733"/>
                </a:cubicBezTo>
                <a:lnTo>
                  <a:pt x="4647332" y="3392407"/>
                </a:lnTo>
                <a:lnTo>
                  <a:pt x="4635345" y="3393361"/>
                </a:lnTo>
                <a:lnTo>
                  <a:pt x="4634824" y="3393457"/>
                </a:lnTo>
                <a:lnTo>
                  <a:pt x="4631166" y="3392930"/>
                </a:lnTo>
                <a:cubicBezTo>
                  <a:pt x="4622029" y="3390837"/>
                  <a:pt x="4574894" y="3380078"/>
                  <a:pt x="4573055" y="3382842"/>
                </a:cubicBezTo>
                <a:cubicBezTo>
                  <a:pt x="4567231" y="3391595"/>
                  <a:pt x="4616204" y="3399591"/>
                  <a:pt x="4611597" y="3396525"/>
                </a:cubicBezTo>
                <a:lnTo>
                  <a:pt x="4615767" y="3397161"/>
                </a:lnTo>
                <a:lnTo>
                  <a:pt x="4611841" y="3401990"/>
                </a:lnTo>
                <a:cubicBezTo>
                  <a:pt x="4614058" y="3402890"/>
                  <a:pt x="4619323" y="3403097"/>
                  <a:pt x="4625974" y="3402924"/>
                </a:cubicBezTo>
                <a:lnTo>
                  <a:pt x="4642996" y="3401907"/>
                </a:lnTo>
                <a:lnTo>
                  <a:pt x="4654508" y="3404474"/>
                </a:lnTo>
                <a:cubicBezTo>
                  <a:pt x="4659581" y="3411838"/>
                  <a:pt x="4616670" y="3403888"/>
                  <a:pt x="4616670" y="3403888"/>
                </a:cubicBezTo>
                <a:cubicBezTo>
                  <a:pt x="4535758" y="3387269"/>
                  <a:pt x="4463682" y="3376530"/>
                  <a:pt x="4396437" y="3364352"/>
                </a:cubicBezTo>
                <a:cubicBezTo>
                  <a:pt x="4394017" y="3364237"/>
                  <a:pt x="4381660" y="3361620"/>
                  <a:pt x="4366969" y="3358937"/>
                </a:cubicBezTo>
                <a:lnTo>
                  <a:pt x="4355299" y="3356925"/>
                </a:lnTo>
                <a:lnTo>
                  <a:pt x="4355917" y="3357619"/>
                </a:lnTo>
                <a:cubicBezTo>
                  <a:pt x="4358009" y="3359990"/>
                  <a:pt x="4360153" y="3362520"/>
                  <a:pt x="4361672" y="3364721"/>
                </a:cubicBezTo>
                <a:lnTo>
                  <a:pt x="4362725" y="3367398"/>
                </a:lnTo>
                <a:lnTo>
                  <a:pt x="4411818" y="3376829"/>
                </a:lnTo>
                <a:cubicBezTo>
                  <a:pt x="4441294" y="3382070"/>
                  <a:pt x="4470520" y="3387062"/>
                  <a:pt x="4501075" y="3392770"/>
                </a:cubicBezTo>
                <a:cubicBezTo>
                  <a:pt x="4503380" y="3394303"/>
                  <a:pt x="4565855" y="3398657"/>
                  <a:pt x="4569010" y="3404742"/>
                </a:cubicBezTo>
                <a:cubicBezTo>
                  <a:pt x="4568400" y="3410652"/>
                  <a:pt x="4558289" y="3410238"/>
                  <a:pt x="4548327" y="3408345"/>
                </a:cubicBezTo>
                <a:lnTo>
                  <a:pt x="4544379" y="3407378"/>
                </a:lnTo>
                <a:lnTo>
                  <a:pt x="4537569" y="3408943"/>
                </a:lnTo>
                <a:cubicBezTo>
                  <a:pt x="4522940" y="3411373"/>
                  <a:pt x="4499614" y="3413602"/>
                  <a:pt x="4495270" y="3414629"/>
                </a:cubicBezTo>
                <a:cubicBezTo>
                  <a:pt x="4479133" y="3416257"/>
                  <a:pt x="4466463" y="3417819"/>
                  <a:pt x="4455399" y="3419383"/>
                </a:cubicBezTo>
                <a:lnTo>
                  <a:pt x="4449623" y="3420297"/>
                </a:lnTo>
                <a:lnTo>
                  <a:pt x="4405788" y="3413804"/>
                </a:lnTo>
                <a:lnTo>
                  <a:pt x="4459727" y="3412654"/>
                </a:lnTo>
                <a:cubicBezTo>
                  <a:pt x="4470279" y="3412618"/>
                  <a:pt x="4500001" y="3406363"/>
                  <a:pt x="4523040" y="3404029"/>
                </a:cubicBezTo>
                <a:lnTo>
                  <a:pt x="4530698" y="3403778"/>
                </a:lnTo>
                <a:lnTo>
                  <a:pt x="4530247" y="3403640"/>
                </a:lnTo>
                <a:cubicBezTo>
                  <a:pt x="4529171" y="3403294"/>
                  <a:pt x="4528559" y="3403085"/>
                  <a:pt x="4528559" y="3403085"/>
                </a:cubicBezTo>
                <a:cubicBezTo>
                  <a:pt x="4467936" y="3393651"/>
                  <a:pt x="4427609" y="3388376"/>
                  <a:pt x="4378881" y="3380504"/>
                </a:cubicBezTo>
                <a:lnTo>
                  <a:pt x="4349698" y="3375515"/>
                </a:lnTo>
                <a:lnTo>
                  <a:pt x="4338138" y="3377964"/>
                </a:lnTo>
                <a:lnTo>
                  <a:pt x="4334250" y="3378623"/>
                </a:lnTo>
                <a:lnTo>
                  <a:pt x="4343286" y="3380547"/>
                </a:lnTo>
                <a:cubicBezTo>
                  <a:pt x="4348104" y="3381667"/>
                  <a:pt x="4353280" y="3382993"/>
                  <a:pt x="4359079" y="3384691"/>
                </a:cubicBezTo>
                <a:cubicBezTo>
                  <a:pt x="4350290" y="3384991"/>
                  <a:pt x="4341652" y="3384393"/>
                  <a:pt x="4333114" y="3383302"/>
                </a:cubicBezTo>
                <a:lnTo>
                  <a:pt x="4319546" y="3380978"/>
                </a:lnTo>
                <a:lnTo>
                  <a:pt x="4295183" y="3384299"/>
                </a:lnTo>
                <a:cubicBezTo>
                  <a:pt x="4286757" y="3385303"/>
                  <a:pt x="4280098" y="3385973"/>
                  <a:pt x="4277243" y="3386171"/>
                </a:cubicBezTo>
                <a:cubicBezTo>
                  <a:pt x="4272054" y="3387873"/>
                  <a:pt x="4269456" y="3389190"/>
                  <a:pt x="4268876" y="3390208"/>
                </a:cubicBezTo>
                <a:lnTo>
                  <a:pt x="4271734" y="3391914"/>
                </a:lnTo>
                <a:lnTo>
                  <a:pt x="4276868" y="3392763"/>
                </a:lnTo>
                <a:lnTo>
                  <a:pt x="4285025" y="3393380"/>
                </a:lnTo>
                <a:cubicBezTo>
                  <a:pt x="4311029" y="3394150"/>
                  <a:pt x="4358863" y="3391655"/>
                  <a:pt x="4357000" y="3396531"/>
                </a:cubicBezTo>
                <a:cubicBezTo>
                  <a:pt x="4357105" y="3398553"/>
                  <a:pt x="4352456" y="3400573"/>
                  <a:pt x="4346051" y="3402444"/>
                </a:cubicBezTo>
                <a:lnTo>
                  <a:pt x="4339339" y="3404014"/>
                </a:lnTo>
                <a:lnTo>
                  <a:pt x="4332554" y="3403018"/>
                </a:lnTo>
                <a:lnTo>
                  <a:pt x="4366086" y="3409959"/>
                </a:lnTo>
                <a:cubicBezTo>
                  <a:pt x="4307946" y="3408659"/>
                  <a:pt x="4263525" y="3395176"/>
                  <a:pt x="4213054" y="3388324"/>
                </a:cubicBezTo>
                <a:lnTo>
                  <a:pt x="4198885" y="3387272"/>
                </a:lnTo>
                <a:lnTo>
                  <a:pt x="4205254" y="3388887"/>
                </a:lnTo>
                <a:cubicBezTo>
                  <a:pt x="4214033" y="3390575"/>
                  <a:pt x="4223610" y="3391797"/>
                  <a:pt x="4224955" y="3392690"/>
                </a:cubicBezTo>
                <a:cubicBezTo>
                  <a:pt x="4259458" y="3397039"/>
                  <a:pt x="4291333" y="3401799"/>
                  <a:pt x="4322181" y="3406956"/>
                </a:cubicBezTo>
                <a:lnTo>
                  <a:pt x="4324751" y="3407426"/>
                </a:lnTo>
                <a:lnTo>
                  <a:pt x="4324574" y="3407468"/>
                </a:lnTo>
                <a:cubicBezTo>
                  <a:pt x="4310750" y="3410325"/>
                  <a:pt x="4301912" y="3412003"/>
                  <a:pt x="4322071" y="3411334"/>
                </a:cubicBezTo>
                <a:lnTo>
                  <a:pt x="4353747" y="3412727"/>
                </a:lnTo>
                <a:lnTo>
                  <a:pt x="4413253" y="3423605"/>
                </a:lnTo>
                <a:lnTo>
                  <a:pt x="4421544" y="3424761"/>
                </a:lnTo>
                <a:lnTo>
                  <a:pt x="4393471" y="3429393"/>
                </a:lnTo>
                <a:lnTo>
                  <a:pt x="4382279" y="3431036"/>
                </a:lnTo>
                <a:lnTo>
                  <a:pt x="4393580" y="3433779"/>
                </a:lnTo>
                <a:cubicBezTo>
                  <a:pt x="4411542" y="3438752"/>
                  <a:pt x="4427810" y="3445215"/>
                  <a:pt x="4395972" y="3442475"/>
                </a:cubicBezTo>
                <a:lnTo>
                  <a:pt x="4338179" y="3436756"/>
                </a:lnTo>
                <a:lnTo>
                  <a:pt x="4322965" y="3438485"/>
                </a:lnTo>
                <a:lnTo>
                  <a:pt x="4303101" y="3441526"/>
                </a:lnTo>
                <a:lnTo>
                  <a:pt x="4340228" y="3446839"/>
                </a:lnTo>
                <a:lnTo>
                  <a:pt x="4349721" y="3448191"/>
                </a:lnTo>
                <a:lnTo>
                  <a:pt x="4357164" y="3447068"/>
                </a:lnTo>
                <a:cubicBezTo>
                  <a:pt x="4373683" y="3444124"/>
                  <a:pt x="4387606" y="3441295"/>
                  <a:pt x="4386890" y="3450062"/>
                </a:cubicBezTo>
                <a:cubicBezTo>
                  <a:pt x="4387235" y="3449162"/>
                  <a:pt x="4384631" y="3449471"/>
                  <a:pt x="4380330" y="3450520"/>
                </a:cubicBezTo>
                <a:lnTo>
                  <a:pt x="4375676" y="3451886"/>
                </a:lnTo>
                <a:lnTo>
                  <a:pt x="4395138" y="3454657"/>
                </a:lnTo>
                <a:lnTo>
                  <a:pt x="4370441" y="3460366"/>
                </a:lnTo>
                <a:cubicBezTo>
                  <a:pt x="4338687" y="3476057"/>
                  <a:pt x="4380910" y="3471265"/>
                  <a:pt x="4408008" y="3466227"/>
                </a:cubicBezTo>
                <a:lnTo>
                  <a:pt x="4444271" y="3462473"/>
                </a:lnTo>
                <a:lnTo>
                  <a:pt x="4469142" y="3466571"/>
                </a:lnTo>
                <a:lnTo>
                  <a:pt x="4472140" y="3467053"/>
                </a:lnTo>
                <a:lnTo>
                  <a:pt x="4457719" y="3469427"/>
                </a:lnTo>
                <a:cubicBezTo>
                  <a:pt x="4438314" y="3472715"/>
                  <a:pt x="4419053" y="3475629"/>
                  <a:pt x="4400478" y="3476741"/>
                </a:cubicBezTo>
                <a:cubicBezTo>
                  <a:pt x="4390056" y="3477976"/>
                  <a:pt x="4379104" y="3478772"/>
                  <a:pt x="4367867" y="3479407"/>
                </a:cubicBezTo>
                <a:lnTo>
                  <a:pt x="4343538" y="3480602"/>
                </a:lnTo>
                <a:lnTo>
                  <a:pt x="4343679" y="3482141"/>
                </a:lnTo>
                <a:cubicBezTo>
                  <a:pt x="4343902" y="3485194"/>
                  <a:pt x="4344008" y="3487215"/>
                  <a:pt x="4344008" y="3487215"/>
                </a:cubicBezTo>
                <a:cubicBezTo>
                  <a:pt x="4350356" y="3488991"/>
                  <a:pt x="4385475" y="3482877"/>
                  <a:pt x="4398699" y="3486576"/>
                </a:cubicBezTo>
                <a:cubicBezTo>
                  <a:pt x="4398699" y="3486576"/>
                  <a:pt x="4413679" y="3490768"/>
                  <a:pt x="4397299" y="3494195"/>
                </a:cubicBezTo>
                <a:lnTo>
                  <a:pt x="4392131" y="3494996"/>
                </a:lnTo>
                <a:lnTo>
                  <a:pt x="4393373" y="3495343"/>
                </a:lnTo>
                <a:cubicBezTo>
                  <a:pt x="4404266" y="3494407"/>
                  <a:pt x="4409344" y="3491841"/>
                  <a:pt x="4417297" y="3489418"/>
                </a:cubicBezTo>
                <a:cubicBezTo>
                  <a:pt x="4420471" y="3490306"/>
                  <a:pt x="4428915" y="3497318"/>
                  <a:pt x="4440567" y="3495929"/>
                </a:cubicBezTo>
                <a:cubicBezTo>
                  <a:pt x="4451462" y="3494993"/>
                  <a:pt x="4479937" y="3486354"/>
                  <a:pt x="4501410" y="3488378"/>
                </a:cubicBezTo>
                <a:cubicBezTo>
                  <a:pt x="4536952" y="3490351"/>
                  <a:pt x="4482456" y="3499679"/>
                  <a:pt x="4471033" y="3500468"/>
                </a:cubicBezTo>
                <a:cubicBezTo>
                  <a:pt x="4454826" y="3504569"/>
                  <a:pt x="4437585" y="3503730"/>
                  <a:pt x="4429334" y="3505406"/>
                </a:cubicBezTo>
                <a:cubicBezTo>
                  <a:pt x="4427059" y="3506763"/>
                  <a:pt x="4425177" y="3509391"/>
                  <a:pt x="4422900" y="3511909"/>
                </a:cubicBezTo>
                <a:lnTo>
                  <a:pt x="4418269" y="3514972"/>
                </a:lnTo>
                <a:lnTo>
                  <a:pt x="4428205" y="3515403"/>
                </a:lnTo>
                <a:cubicBezTo>
                  <a:pt x="4433482" y="3515904"/>
                  <a:pt x="4437077" y="3516744"/>
                  <a:pt x="4437603" y="3518054"/>
                </a:cubicBezTo>
                <a:cubicBezTo>
                  <a:pt x="4437828" y="3518615"/>
                  <a:pt x="4437420" y="3519196"/>
                  <a:pt x="4436519" y="3519787"/>
                </a:cubicBezTo>
                <a:lnTo>
                  <a:pt x="4435959" y="3520031"/>
                </a:lnTo>
                <a:lnTo>
                  <a:pt x="4449324" y="3518971"/>
                </a:lnTo>
                <a:cubicBezTo>
                  <a:pt x="4460751" y="3518182"/>
                  <a:pt x="4473970" y="3521881"/>
                  <a:pt x="4491742" y="3522869"/>
                </a:cubicBezTo>
                <a:cubicBezTo>
                  <a:pt x="4514062" y="3521143"/>
                  <a:pt x="4523390" y="3515118"/>
                  <a:pt x="4535236" y="3522417"/>
                </a:cubicBezTo>
                <a:cubicBezTo>
                  <a:pt x="4543681" y="3529431"/>
                  <a:pt x="4539553" y="3540232"/>
                  <a:pt x="4545899" y="3542008"/>
                </a:cubicBezTo>
                <a:cubicBezTo>
                  <a:pt x="4562293" y="3546595"/>
                  <a:pt x="4618168" y="3533668"/>
                  <a:pt x="4640715" y="3531341"/>
                </a:cubicBezTo>
                <a:lnTo>
                  <a:pt x="4677205" y="3527327"/>
                </a:lnTo>
                <a:lnTo>
                  <a:pt x="4681182" y="3529237"/>
                </a:lnTo>
                <a:lnTo>
                  <a:pt x="4693085" y="3533674"/>
                </a:lnTo>
                <a:lnTo>
                  <a:pt x="4681411" y="3535339"/>
                </a:lnTo>
                <a:cubicBezTo>
                  <a:pt x="4625486" y="3542855"/>
                  <a:pt x="4568102" y="3550545"/>
                  <a:pt x="4506192" y="3560123"/>
                </a:cubicBezTo>
                <a:cubicBezTo>
                  <a:pt x="4495296" y="3561059"/>
                  <a:pt x="4468428" y="3565498"/>
                  <a:pt x="4437626" y="3569499"/>
                </a:cubicBezTo>
                <a:cubicBezTo>
                  <a:pt x="4426204" y="3570287"/>
                  <a:pt x="4339638" y="3579277"/>
                  <a:pt x="4386305" y="3579715"/>
                </a:cubicBezTo>
                <a:cubicBezTo>
                  <a:pt x="4430097" y="3580013"/>
                  <a:pt x="4362378" y="3585640"/>
                  <a:pt x="4354658" y="3587464"/>
                </a:cubicBezTo>
                <a:cubicBezTo>
                  <a:pt x="4353387" y="3588106"/>
                  <a:pt x="4351482" y="3589358"/>
                  <a:pt x="4349366" y="3590946"/>
                </a:cubicBezTo>
                <a:lnTo>
                  <a:pt x="4347238" y="3592730"/>
                </a:lnTo>
                <a:lnTo>
                  <a:pt x="4374672" y="3598250"/>
                </a:lnTo>
                <a:lnTo>
                  <a:pt x="4387656" y="3602209"/>
                </a:lnTo>
                <a:lnTo>
                  <a:pt x="4387736" y="3602201"/>
                </a:lnTo>
                <a:cubicBezTo>
                  <a:pt x="4413266" y="3599547"/>
                  <a:pt x="4439827" y="3596684"/>
                  <a:pt x="4445540" y="3596290"/>
                </a:cubicBezTo>
                <a:cubicBezTo>
                  <a:pt x="4474205" y="3596340"/>
                  <a:pt x="4500458" y="3595050"/>
                  <a:pt x="4521401" y="3596925"/>
                </a:cubicBezTo>
                <a:cubicBezTo>
                  <a:pt x="4524576" y="3597814"/>
                  <a:pt x="4533247" y="3604225"/>
                  <a:pt x="4536418" y="3605113"/>
                </a:cubicBezTo>
                <a:cubicBezTo>
                  <a:pt x="4567413" y="3609800"/>
                  <a:pt x="4620766" y="3583547"/>
                  <a:pt x="4619584" y="3595836"/>
                </a:cubicBezTo>
                <a:cubicBezTo>
                  <a:pt x="4619584" y="3595836"/>
                  <a:pt x="4607314" y="3600374"/>
                  <a:pt x="4598214" y="3605798"/>
                </a:cubicBezTo>
                <a:lnTo>
                  <a:pt x="4599185" y="3603948"/>
                </a:lnTo>
                <a:lnTo>
                  <a:pt x="4602762" y="3603086"/>
                </a:lnTo>
                <a:cubicBezTo>
                  <a:pt x="4601175" y="3602642"/>
                  <a:pt x="4600384" y="3602420"/>
                  <a:pt x="4599816" y="3602760"/>
                </a:cubicBezTo>
                <a:lnTo>
                  <a:pt x="4599185" y="3603948"/>
                </a:lnTo>
                <a:lnTo>
                  <a:pt x="4592616" y="3605534"/>
                </a:lnTo>
                <a:lnTo>
                  <a:pt x="4588223" y="3605327"/>
                </a:lnTo>
                <a:cubicBezTo>
                  <a:pt x="4585375" y="3605693"/>
                  <a:pt x="4583386" y="3606298"/>
                  <a:pt x="4583386" y="3606298"/>
                </a:cubicBezTo>
                <a:cubicBezTo>
                  <a:pt x="4583386" y="3606298"/>
                  <a:pt x="4579259" y="3617100"/>
                  <a:pt x="4570779" y="3619377"/>
                </a:cubicBezTo>
                <a:cubicBezTo>
                  <a:pt x="4553430" y="3626478"/>
                  <a:pt x="4506762" y="3626040"/>
                  <a:pt x="4490788" y="3629542"/>
                </a:cubicBezTo>
                <a:cubicBezTo>
                  <a:pt x="4487616" y="3628653"/>
                  <a:pt x="4484635" y="3636454"/>
                  <a:pt x="4480085" y="3639167"/>
                </a:cubicBezTo>
                <a:cubicBezTo>
                  <a:pt x="4463664" y="3646528"/>
                  <a:pt x="4433782" y="3646013"/>
                  <a:pt x="4408439" y="3647421"/>
                </a:cubicBezTo>
                <a:lnTo>
                  <a:pt x="4393509" y="3648976"/>
                </a:lnTo>
                <a:lnTo>
                  <a:pt x="4397317" y="3651122"/>
                </a:lnTo>
                <a:cubicBezTo>
                  <a:pt x="4400521" y="3652756"/>
                  <a:pt x="4403960" y="3654047"/>
                  <a:pt x="4404878" y="3652664"/>
                </a:cubicBezTo>
                <a:cubicBezTo>
                  <a:pt x="4403037" y="3655427"/>
                  <a:pt x="4369728" y="3653867"/>
                  <a:pt x="4340558" y="3651075"/>
                </a:cubicBezTo>
                <a:lnTo>
                  <a:pt x="4340183" y="3650721"/>
                </a:lnTo>
                <a:lnTo>
                  <a:pt x="4338355" y="3650828"/>
                </a:lnTo>
                <a:lnTo>
                  <a:pt x="4340558" y="3651075"/>
                </a:lnTo>
                <a:lnTo>
                  <a:pt x="4342126" y="3654485"/>
                </a:lnTo>
                <a:lnTo>
                  <a:pt x="4322667" y="3654987"/>
                </a:lnTo>
                <a:lnTo>
                  <a:pt x="4310087" y="3652864"/>
                </a:lnTo>
                <a:lnTo>
                  <a:pt x="4288886" y="3655411"/>
                </a:lnTo>
                <a:cubicBezTo>
                  <a:pt x="4288886" y="3655411"/>
                  <a:pt x="4280632" y="3657087"/>
                  <a:pt x="4279030" y="3661287"/>
                </a:cubicBezTo>
                <a:cubicBezTo>
                  <a:pt x="4286325" y="3671300"/>
                  <a:pt x="4356494" y="3657724"/>
                  <a:pt x="4371093" y="3657822"/>
                </a:cubicBezTo>
                <a:cubicBezTo>
                  <a:pt x="4450184" y="3655377"/>
                  <a:pt x="4528250" y="3648327"/>
                  <a:pt x="4606504" y="3639253"/>
                </a:cubicBezTo>
                <a:lnTo>
                  <a:pt x="4726136" y="3623724"/>
                </a:lnTo>
                <a:lnTo>
                  <a:pt x="4734227" y="3626350"/>
                </a:lnTo>
                <a:lnTo>
                  <a:pt x="4753517" y="3631362"/>
                </a:lnTo>
                <a:lnTo>
                  <a:pt x="4716154" y="3638798"/>
                </a:lnTo>
                <a:cubicBezTo>
                  <a:pt x="4702931" y="3635098"/>
                  <a:pt x="4691279" y="3636488"/>
                  <a:pt x="4685354" y="3642802"/>
                </a:cubicBezTo>
                <a:cubicBezTo>
                  <a:pt x="4685354" y="3642802"/>
                  <a:pt x="4684882" y="3643458"/>
                  <a:pt x="4684294" y="3644279"/>
                </a:cubicBezTo>
                <a:lnTo>
                  <a:pt x="4683763" y="3645018"/>
                </a:lnTo>
                <a:lnTo>
                  <a:pt x="4682176" y="3647236"/>
                </a:lnTo>
                <a:cubicBezTo>
                  <a:pt x="4681823" y="3647729"/>
                  <a:pt x="4682059" y="3647402"/>
                  <a:pt x="4682531" y="3646744"/>
                </a:cubicBezTo>
                <a:lnTo>
                  <a:pt x="4683763" y="3645018"/>
                </a:lnTo>
                <a:lnTo>
                  <a:pt x="4685354" y="3642802"/>
                </a:lnTo>
                <a:cubicBezTo>
                  <a:pt x="4695402" y="3645613"/>
                  <a:pt x="4706297" y="3644676"/>
                  <a:pt x="4716154" y="3638798"/>
                </a:cubicBezTo>
                <a:lnTo>
                  <a:pt x="4752899" y="3637029"/>
                </a:lnTo>
                <a:lnTo>
                  <a:pt x="4751522" y="3645835"/>
                </a:lnTo>
                <a:cubicBezTo>
                  <a:pt x="4748833" y="3644047"/>
                  <a:pt x="4746530" y="3642514"/>
                  <a:pt x="4746530" y="3642514"/>
                </a:cubicBezTo>
                <a:cubicBezTo>
                  <a:pt x="4747537" y="3651824"/>
                  <a:pt x="4749376" y="3649060"/>
                  <a:pt x="4751522" y="3645835"/>
                </a:cubicBezTo>
                <a:lnTo>
                  <a:pt x="4764085" y="3648115"/>
                </a:lnTo>
                <a:lnTo>
                  <a:pt x="4728787" y="3654091"/>
                </a:lnTo>
                <a:lnTo>
                  <a:pt x="4717632" y="3654222"/>
                </a:lnTo>
                <a:cubicBezTo>
                  <a:pt x="4714036" y="3654085"/>
                  <a:pt x="4711925" y="3653718"/>
                  <a:pt x="4712386" y="3653027"/>
                </a:cubicBezTo>
                <a:lnTo>
                  <a:pt x="4713580" y="3656667"/>
                </a:lnTo>
                <a:lnTo>
                  <a:pt x="4666352" y="3664663"/>
                </a:lnTo>
                <a:lnTo>
                  <a:pt x="4652133" y="3662814"/>
                </a:lnTo>
                <a:cubicBezTo>
                  <a:pt x="4643118" y="3661478"/>
                  <a:pt x="4632840" y="3659750"/>
                  <a:pt x="4619829" y="3657239"/>
                </a:cubicBezTo>
                <a:cubicBezTo>
                  <a:pt x="4613382" y="3656938"/>
                  <a:pt x="4559031" y="3645365"/>
                  <a:pt x="4580072" y="3655377"/>
                </a:cubicBezTo>
                <a:cubicBezTo>
                  <a:pt x="4596121" y="3662068"/>
                  <a:pt x="4636260" y="3664186"/>
                  <a:pt x="4647317" y="3667554"/>
                </a:cubicBezTo>
                <a:lnTo>
                  <a:pt x="4648048" y="3667763"/>
                </a:lnTo>
                <a:lnTo>
                  <a:pt x="4635172" y="3669942"/>
                </a:lnTo>
                <a:cubicBezTo>
                  <a:pt x="4559925" y="3686083"/>
                  <a:pt x="4486816" y="3678247"/>
                  <a:pt x="4410191" y="3697988"/>
                </a:cubicBezTo>
                <a:cubicBezTo>
                  <a:pt x="4423692" y="3698278"/>
                  <a:pt x="4442181" y="3695855"/>
                  <a:pt x="4437987" y="3699787"/>
                </a:cubicBezTo>
                <a:lnTo>
                  <a:pt x="4426493" y="3705534"/>
                </a:lnTo>
                <a:lnTo>
                  <a:pt x="4357230" y="3697188"/>
                </a:lnTo>
                <a:lnTo>
                  <a:pt x="4408591" y="3708725"/>
                </a:lnTo>
                <a:lnTo>
                  <a:pt x="4405252" y="3709237"/>
                </a:lnTo>
                <a:cubicBezTo>
                  <a:pt x="4378941" y="3712742"/>
                  <a:pt x="4338445" y="3717600"/>
                  <a:pt x="4327641" y="3724042"/>
                </a:cubicBezTo>
                <a:cubicBezTo>
                  <a:pt x="4376404" y="3729717"/>
                  <a:pt x="4397158" y="3722903"/>
                  <a:pt x="4440650" y="3722452"/>
                </a:cubicBezTo>
                <a:cubicBezTo>
                  <a:pt x="4500118" y="3718500"/>
                  <a:pt x="4450698" y="3725264"/>
                  <a:pt x="4431744" y="3736566"/>
                </a:cubicBezTo>
                <a:cubicBezTo>
                  <a:pt x="4417339" y="3745155"/>
                  <a:pt x="4452498" y="3729753"/>
                  <a:pt x="4444968" y="3740266"/>
                </a:cubicBezTo>
                <a:cubicBezTo>
                  <a:pt x="4437437" y="3750779"/>
                  <a:pt x="4403270" y="3745204"/>
                  <a:pt x="4387297" y="3748705"/>
                </a:cubicBezTo>
                <a:cubicBezTo>
                  <a:pt x="4369297" y="3748319"/>
                  <a:pt x="4348351" y="3746442"/>
                  <a:pt x="4327832" y="3752657"/>
                </a:cubicBezTo>
                <a:cubicBezTo>
                  <a:pt x="4327832" y="3752657"/>
                  <a:pt x="4324849" y="3760457"/>
                  <a:pt x="4320300" y="3763171"/>
                </a:cubicBezTo>
                <a:cubicBezTo>
                  <a:pt x="4312050" y="3764847"/>
                  <a:pt x="4262631" y="3771610"/>
                  <a:pt x="4251207" y="3772399"/>
                </a:cubicBezTo>
                <a:cubicBezTo>
                  <a:pt x="4193729" y="3789528"/>
                  <a:pt x="4288547" y="3778862"/>
                  <a:pt x="4306316" y="3779847"/>
                </a:cubicBezTo>
                <a:cubicBezTo>
                  <a:pt x="4340290" y="3776735"/>
                  <a:pt x="4367159" y="3772296"/>
                  <a:pt x="4380380" y="3775996"/>
                </a:cubicBezTo>
                <a:cubicBezTo>
                  <a:pt x="4433924" y="3778358"/>
                  <a:pt x="4472446" y="3772531"/>
                  <a:pt x="4525760" y="3775493"/>
                </a:cubicBezTo>
                <a:cubicBezTo>
                  <a:pt x="4478138" y="3786743"/>
                  <a:pt x="4435724" y="3782846"/>
                  <a:pt x="4386303" y="3789610"/>
                </a:cubicBezTo>
                <a:cubicBezTo>
                  <a:pt x="4363224" y="3791786"/>
                  <a:pt x="4339109" y="3789024"/>
                  <a:pt x="4320152" y="3800325"/>
                </a:cubicBezTo>
                <a:cubicBezTo>
                  <a:pt x="4314229" y="3806637"/>
                  <a:pt x="4312855" y="3810240"/>
                  <a:pt x="4304900" y="3812664"/>
                </a:cubicBezTo>
                <a:cubicBezTo>
                  <a:pt x="4284378" y="3818877"/>
                  <a:pt x="4262484" y="3808766"/>
                  <a:pt x="4238786" y="3814091"/>
                </a:cubicBezTo>
                <a:cubicBezTo>
                  <a:pt x="4241960" y="3814978"/>
                  <a:pt x="4238558" y="3834617"/>
                  <a:pt x="4234854" y="3833581"/>
                </a:cubicBezTo>
                <a:cubicBezTo>
                  <a:pt x="4224151" y="3843207"/>
                  <a:pt x="4161742" y="3825744"/>
                  <a:pt x="4151460" y="3843458"/>
                </a:cubicBezTo>
                <a:cubicBezTo>
                  <a:pt x="4151460" y="3843458"/>
                  <a:pt x="4151273" y="3843945"/>
                  <a:pt x="4151041" y="3844554"/>
                </a:cubicBezTo>
                <a:lnTo>
                  <a:pt x="4150518" y="3845926"/>
                </a:lnTo>
                <a:lnTo>
                  <a:pt x="4150343" y="3846384"/>
                </a:lnTo>
                <a:cubicBezTo>
                  <a:pt x="4150158" y="3846871"/>
                  <a:pt x="4150063" y="3847115"/>
                  <a:pt x="4150204" y="3846749"/>
                </a:cubicBezTo>
                <a:lnTo>
                  <a:pt x="4150518" y="3845926"/>
                </a:lnTo>
                <a:lnTo>
                  <a:pt x="4151460" y="3843458"/>
                </a:lnTo>
                <a:cubicBezTo>
                  <a:pt x="4177378" y="3850711"/>
                  <a:pt x="4196330" y="3839407"/>
                  <a:pt x="4220976" y="3842318"/>
                </a:cubicBezTo>
                <a:cubicBezTo>
                  <a:pt x="4255142" y="3847892"/>
                  <a:pt x="4287741" y="3848378"/>
                  <a:pt x="4329209" y="3844041"/>
                </a:cubicBezTo>
                <a:cubicBezTo>
                  <a:pt x="4398192" y="3842754"/>
                  <a:pt x="4250787" y="3859295"/>
                  <a:pt x="4249410" y="3862894"/>
                </a:cubicBezTo>
                <a:lnTo>
                  <a:pt x="4287170" y="3877446"/>
                </a:lnTo>
                <a:cubicBezTo>
                  <a:pt x="4285795" y="3881045"/>
                  <a:pt x="4230878" y="3882285"/>
                  <a:pt x="4230878" y="3882285"/>
                </a:cubicBezTo>
                <a:cubicBezTo>
                  <a:pt x="4204007" y="3886723"/>
                  <a:pt x="4195335" y="3880310"/>
                  <a:pt x="4174586" y="3887126"/>
                </a:cubicBezTo>
                <a:cubicBezTo>
                  <a:pt x="4187805" y="3890824"/>
                  <a:pt x="4247274" y="3886873"/>
                  <a:pt x="4245896" y="3890473"/>
                </a:cubicBezTo>
                <a:cubicBezTo>
                  <a:pt x="4245554" y="3891373"/>
                  <a:pt x="4241391" y="3892783"/>
                  <a:pt x="4236250" y="3894386"/>
                </a:cubicBezTo>
                <a:lnTo>
                  <a:pt x="4232030" y="3895765"/>
                </a:lnTo>
                <a:lnTo>
                  <a:pt x="4173899" y="3888914"/>
                </a:lnTo>
                <a:lnTo>
                  <a:pt x="4145966" y="3885623"/>
                </a:lnTo>
                <a:cubicBezTo>
                  <a:pt x="4138204" y="3876470"/>
                  <a:pt x="4140140" y="3894375"/>
                  <a:pt x="4145966" y="3885623"/>
                </a:cubicBezTo>
                <a:cubicBezTo>
                  <a:pt x="4160820" y="3890357"/>
                  <a:pt x="4175645" y="3893783"/>
                  <a:pt x="4190451" y="3896563"/>
                </a:cubicBezTo>
                <a:lnTo>
                  <a:pt x="4219057" y="3901114"/>
                </a:lnTo>
                <a:lnTo>
                  <a:pt x="4216360" y="3903785"/>
                </a:lnTo>
                <a:cubicBezTo>
                  <a:pt x="4218654" y="3904895"/>
                  <a:pt x="4225644" y="3905564"/>
                  <a:pt x="4240166" y="3905475"/>
                </a:cubicBezTo>
                <a:lnTo>
                  <a:pt x="4245805" y="3905394"/>
                </a:lnTo>
                <a:lnTo>
                  <a:pt x="4279132" y="3910769"/>
                </a:lnTo>
                <a:cubicBezTo>
                  <a:pt x="4293902" y="3913607"/>
                  <a:pt x="4308666" y="3917119"/>
                  <a:pt x="4323447" y="3921968"/>
                </a:cubicBezTo>
                <a:cubicBezTo>
                  <a:pt x="4285992" y="3921638"/>
                  <a:pt x="4250219" y="3913785"/>
                  <a:pt x="4212684" y="3909414"/>
                </a:cubicBezTo>
                <a:cubicBezTo>
                  <a:pt x="4183515" y="3906622"/>
                  <a:pt x="4206011" y="3913614"/>
                  <a:pt x="4217450" y="3917239"/>
                </a:cubicBezTo>
                <a:lnTo>
                  <a:pt x="4352313" y="3938937"/>
                </a:lnTo>
                <a:lnTo>
                  <a:pt x="4347209" y="3939412"/>
                </a:lnTo>
                <a:cubicBezTo>
                  <a:pt x="4324890" y="3941138"/>
                  <a:pt x="4264664" y="3945541"/>
                  <a:pt x="4308688" y="3945238"/>
                </a:cubicBezTo>
                <a:cubicBezTo>
                  <a:pt x="4347631" y="3947500"/>
                  <a:pt x="4299059" y="3950515"/>
                  <a:pt x="4286559" y="3955654"/>
                </a:cubicBezTo>
                <a:cubicBezTo>
                  <a:pt x="4289731" y="3956540"/>
                  <a:pt x="4292905" y="3957428"/>
                  <a:pt x="4296078" y="3958317"/>
                </a:cubicBezTo>
                <a:cubicBezTo>
                  <a:pt x="4292905" y="3957428"/>
                  <a:pt x="4312048" y="3974741"/>
                  <a:pt x="4310442" y="3978941"/>
                </a:cubicBezTo>
                <a:cubicBezTo>
                  <a:pt x="4307694" y="3986143"/>
                  <a:pt x="4235424" y="3994482"/>
                  <a:pt x="4223999" y="3995271"/>
                </a:cubicBezTo>
                <a:cubicBezTo>
                  <a:pt x="4182497" y="4008900"/>
                  <a:pt x="4306739" y="3997832"/>
                  <a:pt x="4303757" y="4005632"/>
                </a:cubicBezTo>
                <a:cubicBezTo>
                  <a:pt x="4303862" y="4007655"/>
                  <a:pt x="4299212" y="4009674"/>
                  <a:pt x="4292807" y="4011546"/>
                </a:cubicBezTo>
                <a:lnTo>
                  <a:pt x="4286095" y="4013115"/>
                </a:lnTo>
                <a:lnTo>
                  <a:pt x="4193198" y="3999474"/>
                </a:lnTo>
                <a:cubicBezTo>
                  <a:pt x="4184143" y="3998099"/>
                  <a:pt x="4141074" y="3985391"/>
                  <a:pt x="4137087" y="3991380"/>
                </a:cubicBezTo>
                <a:cubicBezTo>
                  <a:pt x="4133408" y="3996909"/>
                  <a:pt x="4169023" y="4000003"/>
                  <a:pt x="4171711" y="4001792"/>
                </a:cubicBezTo>
                <a:cubicBezTo>
                  <a:pt x="4206214" y="4006141"/>
                  <a:pt x="4238093" y="4010902"/>
                  <a:pt x="4268939" y="4016057"/>
                </a:cubicBezTo>
                <a:lnTo>
                  <a:pt x="4271507" y="4016526"/>
                </a:lnTo>
                <a:lnTo>
                  <a:pt x="4271330" y="4016568"/>
                </a:lnTo>
                <a:cubicBezTo>
                  <a:pt x="4257505" y="4019426"/>
                  <a:pt x="4248669" y="4021105"/>
                  <a:pt x="4268827" y="4020436"/>
                </a:cubicBezTo>
                <a:lnTo>
                  <a:pt x="4300504" y="4021829"/>
                </a:lnTo>
                <a:lnTo>
                  <a:pt x="4360008" y="4032706"/>
                </a:lnTo>
                <a:lnTo>
                  <a:pt x="4368302" y="4033862"/>
                </a:lnTo>
                <a:lnTo>
                  <a:pt x="4340229" y="4038493"/>
                </a:lnTo>
                <a:cubicBezTo>
                  <a:pt x="4328171" y="4040361"/>
                  <a:pt x="4314012" y="4042376"/>
                  <a:pt x="4295887" y="4044612"/>
                </a:cubicBezTo>
                <a:cubicBezTo>
                  <a:pt x="4276741" y="4047226"/>
                  <a:pt x="4261914" y="4047727"/>
                  <a:pt x="4245939" y="4051227"/>
                </a:cubicBezTo>
                <a:cubicBezTo>
                  <a:pt x="4209743" y="4061690"/>
                  <a:pt x="4272382" y="4058627"/>
                  <a:pt x="4286984" y="4058726"/>
                </a:cubicBezTo>
                <a:cubicBezTo>
                  <a:pt x="4309529" y="4056400"/>
                  <a:pt x="4334602" y="4047474"/>
                  <a:pt x="4333647" y="4059164"/>
                </a:cubicBezTo>
                <a:cubicBezTo>
                  <a:pt x="4335023" y="4055563"/>
                  <a:pt x="4289202" y="4071303"/>
                  <a:pt x="4276698" y="4076440"/>
                </a:cubicBezTo>
                <a:cubicBezTo>
                  <a:pt x="4276698" y="4076440"/>
                  <a:pt x="4252053" y="4073529"/>
                  <a:pt x="4259350" y="4083541"/>
                </a:cubicBezTo>
                <a:cubicBezTo>
                  <a:pt x="4259350" y="4083541"/>
                  <a:pt x="4278497" y="4080928"/>
                  <a:pt x="4289393" y="4079992"/>
                </a:cubicBezTo>
                <a:cubicBezTo>
                  <a:pt x="4290342" y="4088228"/>
                  <a:pt x="4290765" y="4096317"/>
                  <a:pt x="4290765" y="4096317"/>
                </a:cubicBezTo>
                <a:cubicBezTo>
                  <a:pt x="4297112" y="4098093"/>
                  <a:pt x="4332232" y="4091978"/>
                  <a:pt x="4345453" y="4095677"/>
                </a:cubicBezTo>
                <a:cubicBezTo>
                  <a:pt x="4345453" y="4095677"/>
                  <a:pt x="4365022" y="4101153"/>
                  <a:pt x="4334980" y="4104703"/>
                </a:cubicBezTo>
                <a:cubicBezTo>
                  <a:pt x="4311904" y="4106881"/>
                  <a:pt x="4329483" y="4099179"/>
                  <a:pt x="4315075" y="4107768"/>
                </a:cubicBezTo>
                <a:cubicBezTo>
                  <a:pt x="4324931" y="4101891"/>
                  <a:pt x="4326921" y="4115069"/>
                  <a:pt x="4320996" y="4121381"/>
                </a:cubicBezTo>
                <a:cubicBezTo>
                  <a:pt x="4322134" y="4120703"/>
                  <a:pt x="4318590" y="4120500"/>
                  <a:pt x="4312610" y="4120632"/>
                </a:cubicBezTo>
                <a:lnTo>
                  <a:pt x="4293524" y="4121688"/>
                </a:lnTo>
                <a:lnTo>
                  <a:pt x="4292775" y="4121568"/>
                </a:lnTo>
                <a:cubicBezTo>
                  <a:pt x="4225656" y="4110969"/>
                  <a:pt x="4158875" y="4100595"/>
                  <a:pt x="4095127" y="4091076"/>
                </a:cubicBezTo>
                <a:cubicBezTo>
                  <a:pt x="4016599" y="4080033"/>
                  <a:pt x="3940841" y="4074819"/>
                  <a:pt x="3867771" y="4071394"/>
                </a:cubicBezTo>
                <a:cubicBezTo>
                  <a:pt x="3794013" y="4068175"/>
                  <a:pt x="3715424" y="4073042"/>
                  <a:pt x="3643441" y="4082970"/>
                </a:cubicBezTo>
                <a:cubicBezTo>
                  <a:pt x="3761261" y="4091579"/>
                  <a:pt x="3873002" y="4083516"/>
                  <a:pt x="3997959" y="4092223"/>
                </a:cubicBezTo>
                <a:cubicBezTo>
                  <a:pt x="4100663" y="4102737"/>
                  <a:pt x="4205826" y="4119541"/>
                  <a:pt x="4309843" y="4138906"/>
                </a:cubicBezTo>
                <a:lnTo>
                  <a:pt x="4312905" y="4139600"/>
                </a:lnTo>
                <a:lnTo>
                  <a:pt x="4297070" y="4142439"/>
                </a:lnTo>
                <a:lnTo>
                  <a:pt x="4294948" y="4143475"/>
                </a:lnTo>
                <a:lnTo>
                  <a:pt x="4290272" y="4142501"/>
                </a:lnTo>
                <a:cubicBezTo>
                  <a:pt x="4189875" y="4133520"/>
                  <a:pt x="4106276" y="4115113"/>
                  <a:pt x="3987993" y="4102206"/>
                </a:cubicBezTo>
                <a:cubicBezTo>
                  <a:pt x="3907627" y="4093926"/>
                  <a:pt x="3810464" y="4095074"/>
                  <a:pt x="3726576" y="4097080"/>
                </a:cubicBezTo>
                <a:cubicBezTo>
                  <a:pt x="3724271" y="4095547"/>
                  <a:pt x="3686976" y="4099975"/>
                  <a:pt x="3686976" y="4099975"/>
                </a:cubicBezTo>
                <a:cubicBezTo>
                  <a:pt x="3683297" y="4105504"/>
                  <a:pt x="3712001" y="4103998"/>
                  <a:pt x="3727583" y="4106390"/>
                </a:cubicBezTo>
                <a:cubicBezTo>
                  <a:pt x="3749921" y="4108627"/>
                  <a:pt x="3767650" y="4107794"/>
                  <a:pt x="3776783" y="4109885"/>
                </a:cubicBezTo>
                <a:cubicBezTo>
                  <a:pt x="3804638" y="4103827"/>
                  <a:pt x="3825212" y="4109541"/>
                  <a:pt x="3860671" y="4107879"/>
                </a:cubicBezTo>
                <a:cubicBezTo>
                  <a:pt x="3902267" y="4106977"/>
                  <a:pt x="3944713" y="4110629"/>
                  <a:pt x="3986775" y="4114025"/>
                </a:cubicBezTo>
                <a:cubicBezTo>
                  <a:pt x="4002663" y="4115957"/>
                  <a:pt x="4057847" y="4115455"/>
                  <a:pt x="4045575" y="4123907"/>
                </a:cubicBezTo>
                <a:cubicBezTo>
                  <a:pt x="4050182" y="4126973"/>
                  <a:pt x="4055177" y="4130296"/>
                  <a:pt x="4061159" y="4126300"/>
                </a:cubicBezTo>
                <a:cubicBezTo>
                  <a:pt x="4137461" y="4139852"/>
                  <a:pt x="4215521" y="4146598"/>
                  <a:pt x="4299969" y="4169558"/>
                </a:cubicBezTo>
                <a:cubicBezTo>
                  <a:pt x="4221444" y="4158516"/>
                  <a:pt x="4127030" y="4145540"/>
                  <a:pt x="4046197" y="4132963"/>
                </a:cubicBezTo>
                <a:cubicBezTo>
                  <a:pt x="4033302" y="4132357"/>
                  <a:pt x="3963065" y="4118852"/>
                  <a:pt x="3959386" y="4124381"/>
                </a:cubicBezTo>
                <a:cubicBezTo>
                  <a:pt x="3943900" y="4142658"/>
                  <a:pt x="4183702" y="4178599"/>
                  <a:pt x="3971290" y="4132302"/>
                </a:cubicBezTo>
                <a:cubicBezTo>
                  <a:pt x="3980424" y="4134393"/>
                  <a:pt x="3989175" y="4136228"/>
                  <a:pt x="3994008" y="4134792"/>
                </a:cubicBezTo>
                <a:cubicBezTo>
                  <a:pt x="4097702" y="4137989"/>
                  <a:pt x="4199186" y="4160323"/>
                  <a:pt x="4292770" y="4185374"/>
                </a:cubicBezTo>
                <a:cubicBezTo>
                  <a:pt x="4176789" y="4173999"/>
                  <a:pt x="4062183" y="4155565"/>
                  <a:pt x="3941754" y="4145882"/>
                </a:cubicBezTo>
                <a:cubicBezTo>
                  <a:pt x="3830384" y="4137575"/>
                  <a:pt x="3724930" y="4141183"/>
                  <a:pt x="3615030" y="4146484"/>
                </a:cubicBezTo>
                <a:cubicBezTo>
                  <a:pt x="3601750" y="4145624"/>
                  <a:pt x="3582181" y="4149221"/>
                  <a:pt x="3604597" y="4152170"/>
                </a:cubicBezTo>
                <a:cubicBezTo>
                  <a:pt x="3628774" y="4151642"/>
                  <a:pt x="3670369" y="4150740"/>
                  <a:pt x="3688099" y="4149907"/>
                </a:cubicBezTo>
                <a:cubicBezTo>
                  <a:pt x="3879738" y="4145825"/>
                  <a:pt x="4073625" y="4159189"/>
                  <a:pt x="4264690" y="4195934"/>
                </a:cubicBezTo>
                <a:cubicBezTo>
                  <a:pt x="4301153" y="4203580"/>
                  <a:pt x="4345905" y="4208766"/>
                  <a:pt x="4365570" y="4225840"/>
                </a:cubicBezTo>
                <a:cubicBezTo>
                  <a:pt x="4381615" y="4232529"/>
                  <a:pt x="4383764" y="4229306"/>
                  <a:pt x="4392511" y="4231140"/>
                </a:cubicBezTo>
                <a:cubicBezTo>
                  <a:pt x="4414926" y="4234092"/>
                  <a:pt x="4431279" y="4240320"/>
                  <a:pt x="4407105" y="4240850"/>
                </a:cubicBezTo>
                <a:cubicBezTo>
                  <a:pt x="4364658" y="4237198"/>
                  <a:pt x="4342320" y="4234964"/>
                  <a:pt x="4305859" y="4227317"/>
                </a:cubicBezTo>
                <a:cubicBezTo>
                  <a:pt x="4182580" y="4211088"/>
                  <a:pt x="4079257" y="4191519"/>
                  <a:pt x="3952380" y="4181533"/>
                </a:cubicBezTo>
                <a:cubicBezTo>
                  <a:pt x="3880765" y="4175090"/>
                  <a:pt x="3825583" y="4175592"/>
                  <a:pt x="3750674" y="4174930"/>
                </a:cubicBezTo>
                <a:cubicBezTo>
                  <a:pt x="3713219" y="4174601"/>
                  <a:pt x="3646597" y="4171478"/>
                  <a:pt x="3602470" y="4175348"/>
                </a:cubicBezTo>
                <a:cubicBezTo>
                  <a:pt x="3600165" y="4173815"/>
                  <a:pt x="3554582" y="4180705"/>
                  <a:pt x="3552744" y="4183469"/>
                </a:cubicBezTo>
                <a:cubicBezTo>
                  <a:pt x="3550906" y="4186233"/>
                  <a:pt x="3570936" y="4186934"/>
                  <a:pt x="3573241" y="4188467"/>
                </a:cubicBezTo>
                <a:cubicBezTo>
                  <a:pt x="3696887" y="4188326"/>
                  <a:pt x="3817295" y="4178053"/>
                  <a:pt x="3937420" y="4188196"/>
                </a:cubicBezTo>
                <a:cubicBezTo>
                  <a:pt x="4046795" y="4194510"/>
                  <a:pt x="4172150" y="4216775"/>
                  <a:pt x="4280308" y="4234907"/>
                </a:cubicBezTo>
                <a:cubicBezTo>
                  <a:pt x="4298192" y="4238834"/>
                  <a:pt x="4323218" y="4242857"/>
                  <a:pt x="4331970" y="4244692"/>
                </a:cubicBezTo>
                <a:cubicBezTo>
                  <a:pt x="4341570" y="4251080"/>
                  <a:pt x="4330979" y="4252009"/>
                  <a:pt x="4337890" y="4256608"/>
                </a:cubicBezTo>
                <a:cubicBezTo>
                  <a:pt x="4337890" y="4256608"/>
                  <a:pt x="4349795" y="4264529"/>
                  <a:pt x="4351633" y="4261765"/>
                </a:cubicBezTo>
                <a:cubicBezTo>
                  <a:pt x="4349795" y="4264529"/>
                  <a:pt x="4316486" y="4262968"/>
                  <a:pt x="4287313" y="4260176"/>
                </a:cubicBezTo>
                <a:cubicBezTo>
                  <a:pt x="4285013" y="4258643"/>
                  <a:pt x="4285013" y="4258643"/>
                  <a:pt x="4286854" y="4255881"/>
                </a:cubicBezTo>
                <a:cubicBezTo>
                  <a:pt x="4285013" y="4258643"/>
                  <a:pt x="4325154" y="4260762"/>
                  <a:pt x="4336053" y="4259373"/>
                </a:cubicBezTo>
                <a:cubicBezTo>
                  <a:pt x="4195896" y="4248529"/>
                  <a:pt x="4236118" y="4254688"/>
                  <a:pt x="4287313" y="4260176"/>
                </a:cubicBezTo>
                <a:lnTo>
                  <a:pt x="4288885" y="4263587"/>
                </a:lnTo>
                <a:lnTo>
                  <a:pt x="4269425" y="4264088"/>
                </a:lnTo>
                <a:cubicBezTo>
                  <a:pt x="4246507" y="4262391"/>
                  <a:pt x="4223300" y="4254801"/>
                  <a:pt x="4198199" y="4250062"/>
                </a:cubicBezTo>
                <a:cubicBezTo>
                  <a:pt x="4039001" y="4231199"/>
                  <a:pt x="3880494" y="4212131"/>
                  <a:pt x="3724004" y="4215011"/>
                </a:cubicBezTo>
                <a:cubicBezTo>
                  <a:pt x="3660150" y="4217718"/>
                  <a:pt x="3596681" y="4220683"/>
                  <a:pt x="3536969" y="4222158"/>
                </a:cubicBezTo>
                <a:lnTo>
                  <a:pt x="3410597" y="4220245"/>
                </a:lnTo>
                <a:lnTo>
                  <a:pt x="3408927" y="4229774"/>
                </a:lnTo>
                <a:lnTo>
                  <a:pt x="3411647" y="4229824"/>
                </a:lnTo>
                <a:cubicBezTo>
                  <a:pt x="3432060" y="4230781"/>
                  <a:pt x="3456237" y="4230252"/>
                  <a:pt x="3477803" y="4228650"/>
                </a:cubicBezTo>
                <a:cubicBezTo>
                  <a:pt x="3524699" y="4230610"/>
                  <a:pt x="3480955" y="4234737"/>
                  <a:pt x="3467677" y="4233876"/>
                </a:cubicBezTo>
                <a:lnTo>
                  <a:pt x="3407921" y="4235514"/>
                </a:lnTo>
                <a:lnTo>
                  <a:pt x="3402569" y="4266065"/>
                </a:lnTo>
                <a:cubicBezTo>
                  <a:pt x="3390299" y="4335005"/>
                  <a:pt x="3377017" y="4402984"/>
                  <a:pt x="3359856" y="4469573"/>
                </a:cubicBezTo>
                <a:cubicBezTo>
                  <a:pt x="3344522" y="4527542"/>
                  <a:pt x="3351182" y="4458478"/>
                  <a:pt x="3357920" y="4439051"/>
                </a:cubicBezTo>
                <a:lnTo>
                  <a:pt x="3398701" y="4235768"/>
                </a:lnTo>
                <a:lnTo>
                  <a:pt x="3392050" y="4235972"/>
                </a:lnTo>
                <a:lnTo>
                  <a:pt x="3333648" y="4511032"/>
                </a:lnTo>
                <a:cubicBezTo>
                  <a:pt x="3310366" y="4615585"/>
                  <a:pt x="3286011" y="4719247"/>
                  <a:pt x="3260153" y="4821551"/>
                </a:cubicBezTo>
                <a:cubicBezTo>
                  <a:pt x="3259187" y="4806291"/>
                  <a:pt x="3262725" y="4794421"/>
                  <a:pt x="3265460" y="4779539"/>
                </a:cubicBezTo>
                <a:cubicBezTo>
                  <a:pt x="3264727" y="4767941"/>
                  <a:pt x="3276749" y="4725505"/>
                  <a:pt x="3267190" y="4748785"/>
                </a:cubicBezTo>
                <a:cubicBezTo>
                  <a:pt x="3253626" y="4776611"/>
                  <a:pt x="3257223" y="4833380"/>
                  <a:pt x="3231201" y="4838708"/>
                </a:cubicBezTo>
                <a:cubicBezTo>
                  <a:pt x="3241522" y="4769411"/>
                  <a:pt x="3252494" y="4700687"/>
                  <a:pt x="3263661" y="4635012"/>
                </a:cubicBezTo>
                <a:cubicBezTo>
                  <a:pt x="3275030" y="4630617"/>
                  <a:pt x="3258568" y="4612661"/>
                  <a:pt x="3263661" y="4635012"/>
                </a:cubicBezTo>
                <a:cubicBezTo>
                  <a:pt x="3244266" y="4628890"/>
                  <a:pt x="3257832" y="4601063"/>
                  <a:pt x="3260527" y="4585570"/>
                </a:cubicBezTo>
                <a:cubicBezTo>
                  <a:pt x="3260064" y="4578245"/>
                  <a:pt x="3258674" y="4570824"/>
                  <a:pt x="3257709" y="4562842"/>
                </a:cubicBezTo>
                <a:lnTo>
                  <a:pt x="3257553" y="4547925"/>
                </a:lnTo>
                <a:lnTo>
                  <a:pt x="3255770" y="4554280"/>
                </a:lnTo>
                <a:cubicBezTo>
                  <a:pt x="3251058" y="4569673"/>
                  <a:pt x="3246211" y="4584273"/>
                  <a:pt x="3241254" y="4598439"/>
                </a:cubicBezTo>
                <a:lnTo>
                  <a:pt x="3229988" y="4629294"/>
                </a:lnTo>
                <a:lnTo>
                  <a:pt x="3230463" y="4626217"/>
                </a:lnTo>
                <a:cubicBezTo>
                  <a:pt x="3232014" y="4619027"/>
                  <a:pt x="3234497" y="4610116"/>
                  <a:pt x="3236247" y="4601957"/>
                </a:cubicBezTo>
                <a:lnTo>
                  <a:pt x="3236643" y="4599567"/>
                </a:lnTo>
                <a:lnTo>
                  <a:pt x="3241189" y="4587088"/>
                </a:lnTo>
                <a:cubicBezTo>
                  <a:pt x="3245960" y="4573209"/>
                  <a:pt x="3250341" y="4559493"/>
                  <a:pt x="3254121" y="4546161"/>
                </a:cubicBezTo>
                <a:lnTo>
                  <a:pt x="3257917" y="4532204"/>
                </a:lnTo>
                <a:lnTo>
                  <a:pt x="3261108" y="4502337"/>
                </a:lnTo>
                <a:cubicBezTo>
                  <a:pt x="3267384" y="4467578"/>
                  <a:pt x="3280056" y="4431727"/>
                  <a:pt x="3286440" y="4394550"/>
                </a:cubicBezTo>
                <a:lnTo>
                  <a:pt x="3317356" y="4238103"/>
                </a:lnTo>
                <a:lnTo>
                  <a:pt x="3305839" y="4238336"/>
                </a:lnTo>
                <a:lnTo>
                  <a:pt x="3302772" y="4254338"/>
                </a:lnTo>
                <a:cubicBezTo>
                  <a:pt x="3295725" y="4285072"/>
                  <a:pt x="3288096" y="4315201"/>
                  <a:pt x="3281274" y="4344652"/>
                </a:cubicBezTo>
                <a:cubicBezTo>
                  <a:pt x="3275454" y="4374305"/>
                  <a:pt x="3269955" y="4405978"/>
                  <a:pt x="3264289" y="4437814"/>
                </a:cubicBezTo>
                <a:cubicBezTo>
                  <a:pt x="3248544" y="4515420"/>
                  <a:pt x="3221737" y="4591615"/>
                  <a:pt x="3194958" y="4668175"/>
                </a:cubicBezTo>
                <a:cubicBezTo>
                  <a:pt x="3189864" y="4680053"/>
                  <a:pt x="3183568" y="4690684"/>
                  <a:pt x="3180217" y="4701815"/>
                </a:cubicBezTo>
                <a:lnTo>
                  <a:pt x="3178331" y="4711481"/>
                </a:lnTo>
                <a:lnTo>
                  <a:pt x="3177841" y="4711587"/>
                </a:lnTo>
                <a:cubicBezTo>
                  <a:pt x="3177422" y="4711991"/>
                  <a:pt x="3177417" y="4712576"/>
                  <a:pt x="3177998" y="4713182"/>
                </a:cubicBezTo>
                <a:lnTo>
                  <a:pt x="3178331" y="4711481"/>
                </a:lnTo>
                <a:lnTo>
                  <a:pt x="3180189" y="4711080"/>
                </a:lnTo>
                <a:cubicBezTo>
                  <a:pt x="3175609" y="4725180"/>
                  <a:pt x="3171182" y="4741463"/>
                  <a:pt x="3172347" y="4742674"/>
                </a:cubicBezTo>
                <a:cubicBezTo>
                  <a:pt x="3171182" y="4741463"/>
                  <a:pt x="3176401" y="4736452"/>
                  <a:pt x="3176401" y="4736452"/>
                </a:cubicBezTo>
                <a:cubicBezTo>
                  <a:pt x="3179432" y="4733545"/>
                  <a:pt x="3178728" y="4738875"/>
                  <a:pt x="3182937" y="4734834"/>
                </a:cubicBezTo>
                <a:cubicBezTo>
                  <a:pt x="3184804" y="4730714"/>
                  <a:pt x="3189535" y="4718795"/>
                  <a:pt x="3193436" y="4710392"/>
                </a:cubicBezTo>
                <a:cubicBezTo>
                  <a:pt x="3198640" y="4697534"/>
                  <a:pt x="3204094" y="4684175"/>
                  <a:pt x="3209576" y="4670532"/>
                </a:cubicBezTo>
                <a:lnTo>
                  <a:pt x="3223227" y="4635828"/>
                </a:lnTo>
                <a:lnTo>
                  <a:pt x="3220678" y="4644792"/>
                </a:lnTo>
                <a:cubicBezTo>
                  <a:pt x="3215209" y="4660236"/>
                  <a:pt x="3209026" y="4675193"/>
                  <a:pt x="3202855" y="4689658"/>
                </a:cubicBezTo>
                <a:cubicBezTo>
                  <a:pt x="3190322" y="4718383"/>
                  <a:pt x="3180462" y="4751916"/>
                  <a:pt x="3168106" y="4783186"/>
                </a:cubicBezTo>
                <a:cubicBezTo>
                  <a:pt x="3160906" y="4799609"/>
                  <a:pt x="3154254" y="4816184"/>
                  <a:pt x="3147692" y="4832092"/>
                </a:cubicBezTo>
                <a:cubicBezTo>
                  <a:pt x="3141129" y="4848000"/>
                  <a:pt x="3134654" y="4863241"/>
                  <a:pt x="3127803" y="4876998"/>
                </a:cubicBezTo>
                <a:cubicBezTo>
                  <a:pt x="3133410" y="4859586"/>
                  <a:pt x="3141057" y="4840596"/>
                  <a:pt x="3148834" y="4823426"/>
                </a:cubicBezTo>
                <a:lnTo>
                  <a:pt x="3155279" y="4805205"/>
                </a:lnTo>
                <a:cubicBezTo>
                  <a:pt x="3152758" y="4802581"/>
                  <a:pt x="3146008" y="4816439"/>
                  <a:pt x="3145150" y="4819588"/>
                </a:cubicBezTo>
                <a:cubicBezTo>
                  <a:pt x="3127730" y="4858052"/>
                  <a:pt x="3113291" y="4905684"/>
                  <a:pt x="3094543" y="4938047"/>
                </a:cubicBezTo>
                <a:cubicBezTo>
                  <a:pt x="3104249" y="4902332"/>
                  <a:pt x="3125695" y="4862334"/>
                  <a:pt x="3137745" y="4826701"/>
                </a:cubicBezTo>
                <a:cubicBezTo>
                  <a:pt x="3134191" y="4837488"/>
                  <a:pt x="3141644" y="4818297"/>
                  <a:pt x="3139279" y="4817854"/>
                </a:cubicBezTo>
                <a:cubicBezTo>
                  <a:pt x="3134931" y="4817369"/>
                  <a:pt x="3136582" y="4825491"/>
                  <a:pt x="3136582" y="4825491"/>
                </a:cubicBezTo>
                <a:cubicBezTo>
                  <a:pt x="3127442" y="4846297"/>
                  <a:pt x="3118892" y="4866538"/>
                  <a:pt x="3110325" y="4886215"/>
                </a:cubicBezTo>
                <a:lnTo>
                  <a:pt x="3092606" y="4924759"/>
                </a:lnTo>
                <a:lnTo>
                  <a:pt x="3093449" y="4918734"/>
                </a:lnTo>
                <a:lnTo>
                  <a:pt x="3093460" y="4918467"/>
                </a:lnTo>
                <a:lnTo>
                  <a:pt x="3094121" y="4916716"/>
                </a:lnTo>
                <a:cubicBezTo>
                  <a:pt x="3096154" y="4912435"/>
                  <a:pt x="3106640" y="4890335"/>
                  <a:pt x="3105477" y="4889122"/>
                </a:cubicBezTo>
                <a:cubicBezTo>
                  <a:pt x="3101793" y="4885285"/>
                  <a:pt x="3092470" y="4908597"/>
                  <a:pt x="3094492" y="4906657"/>
                </a:cubicBezTo>
                <a:lnTo>
                  <a:pt x="3093719" y="4908647"/>
                </a:lnTo>
                <a:lnTo>
                  <a:pt x="3091767" y="4906179"/>
                </a:lnTo>
                <a:cubicBezTo>
                  <a:pt x="3091076" y="4907177"/>
                  <a:pt x="3090397" y="4909752"/>
                  <a:pt x="3089753" y="4913056"/>
                </a:cubicBezTo>
                <a:lnTo>
                  <a:pt x="3088388" y="4921574"/>
                </a:lnTo>
                <a:lnTo>
                  <a:pt x="3085857" y="4926980"/>
                </a:lnTo>
                <a:cubicBezTo>
                  <a:pt x="3081664" y="4928677"/>
                  <a:pt x="3090298" y="4908355"/>
                  <a:pt x="3090298" y="4908355"/>
                </a:cubicBezTo>
                <a:cubicBezTo>
                  <a:pt x="3107383" y="4870217"/>
                  <a:pt x="3120592" y="4835794"/>
                  <a:pt x="3133983" y="4803918"/>
                </a:cubicBezTo>
                <a:cubicBezTo>
                  <a:pt x="3134841" y="4800767"/>
                  <a:pt x="3152248" y="4764649"/>
                  <a:pt x="3147550" y="4761781"/>
                </a:cubicBezTo>
                <a:cubicBezTo>
                  <a:pt x="3144214" y="4760326"/>
                  <a:pt x="3134877" y="4785982"/>
                  <a:pt x="3144701" y="4767234"/>
                </a:cubicBezTo>
                <a:cubicBezTo>
                  <a:pt x="3131158" y="4796928"/>
                  <a:pt x="3120810" y="4823554"/>
                  <a:pt x="3108470" y="4852481"/>
                </a:cubicBezTo>
                <a:cubicBezTo>
                  <a:pt x="3107460" y="4853451"/>
                  <a:pt x="3098456" y="4883832"/>
                  <a:pt x="3095106" y="4884722"/>
                </a:cubicBezTo>
                <a:cubicBezTo>
                  <a:pt x="3089399" y="4882825"/>
                  <a:pt x="3100360" y="4864925"/>
                  <a:pt x="3100360" y="4864925"/>
                </a:cubicBezTo>
                <a:cubicBezTo>
                  <a:pt x="3115438" y="4826383"/>
                  <a:pt x="3122910" y="4804849"/>
                  <a:pt x="3138140" y="4768488"/>
                </a:cubicBezTo>
                <a:cubicBezTo>
                  <a:pt x="3138995" y="4765338"/>
                  <a:pt x="3154576" y="4731359"/>
                  <a:pt x="3151044" y="4729703"/>
                </a:cubicBezTo>
                <a:cubicBezTo>
                  <a:pt x="3147696" y="4730594"/>
                  <a:pt x="3139868" y="4759843"/>
                  <a:pt x="3140726" y="4756691"/>
                </a:cubicBezTo>
                <a:cubicBezTo>
                  <a:pt x="3135815" y="4766065"/>
                  <a:pt x="3133932" y="4772528"/>
                  <a:pt x="3128037" y="4783235"/>
                </a:cubicBezTo>
                <a:cubicBezTo>
                  <a:pt x="3131298" y="4765742"/>
                  <a:pt x="3141401" y="4750994"/>
                  <a:pt x="3145828" y="4734715"/>
                </a:cubicBezTo>
                <a:cubicBezTo>
                  <a:pt x="3147696" y="4730594"/>
                  <a:pt x="3146199" y="4724655"/>
                  <a:pt x="3148081" y="4718191"/>
                </a:cubicBezTo>
                <a:lnTo>
                  <a:pt x="3150653" y="4709760"/>
                </a:lnTo>
                <a:lnTo>
                  <a:pt x="3150830" y="4709495"/>
                </a:lnTo>
                <a:lnTo>
                  <a:pt x="3151235" y="4707845"/>
                </a:lnTo>
                <a:lnTo>
                  <a:pt x="3156750" y="4689779"/>
                </a:lnTo>
                <a:cubicBezTo>
                  <a:pt x="3160395" y="4679972"/>
                  <a:pt x="3164207" y="4670295"/>
                  <a:pt x="3166420" y="4662155"/>
                </a:cubicBezTo>
                <a:cubicBezTo>
                  <a:pt x="3165547" y="4667649"/>
                  <a:pt x="3169116" y="4654519"/>
                  <a:pt x="3167953" y="4653308"/>
                </a:cubicBezTo>
                <a:cubicBezTo>
                  <a:pt x="3164269" y="4649471"/>
                  <a:pt x="3162210" y="4666196"/>
                  <a:pt x="3161200" y="4667165"/>
                </a:cubicBezTo>
                <a:lnTo>
                  <a:pt x="3156122" y="4680843"/>
                </a:lnTo>
                <a:lnTo>
                  <a:pt x="3153551" y="4698431"/>
                </a:lnTo>
                <a:lnTo>
                  <a:pt x="3151235" y="4707845"/>
                </a:lnTo>
                <a:lnTo>
                  <a:pt x="3150653" y="4709760"/>
                </a:lnTo>
                <a:lnTo>
                  <a:pt x="3147321" y="4714704"/>
                </a:lnTo>
                <a:lnTo>
                  <a:pt x="3146710" y="4706193"/>
                </a:lnTo>
                <a:lnTo>
                  <a:pt x="3138862" y="4727333"/>
                </a:lnTo>
                <a:cubicBezTo>
                  <a:pt x="3131319" y="4746898"/>
                  <a:pt x="3123489" y="4765865"/>
                  <a:pt x="3114789" y="4783925"/>
                </a:cubicBezTo>
                <a:cubicBezTo>
                  <a:pt x="3119467" y="4764876"/>
                  <a:pt x="3126153" y="4749433"/>
                  <a:pt x="3132734" y="4734091"/>
                </a:cubicBezTo>
                <a:lnTo>
                  <a:pt x="3148158" y="4690231"/>
                </a:lnTo>
                <a:lnTo>
                  <a:pt x="3149121" y="4681417"/>
                </a:lnTo>
                <a:lnTo>
                  <a:pt x="3150673" y="4669574"/>
                </a:lnTo>
                <a:lnTo>
                  <a:pt x="3149100" y="4671410"/>
                </a:lnTo>
                <a:cubicBezTo>
                  <a:pt x="3132996" y="4713267"/>
                  <a:pt x="3120106" y="4749707"/>
                  <a:pt x="3103866" y="4787038"/>
                </a:cubicBezTo>
                <a:lnTo>
                  <a:pt x="3098159" y="4797654"/>
                </a:lnTo>
                <a:lnTo>
                  <a:pt x="3094780" y="4813425"/>
                </a:lnTo>
                <a:cubicBezTo>
                  <a:pt x="3094002" y="4816514"/>
                  <a:pt x="3093413" y="4818329"/>
                  <a:pt x="3092982" y="4819076"/>
                </a:cubicBezTo>
                <a:lnTo>
                  <a:pt x="3092502" y="4818659"/>
                </a:lnTo>
                <a:lnTo>
                  <a:pt x="3093645" y="4823454"/>
                </a:lnTo>
                <a:cubicBezTo>
                  <a:pt x="3098014" y="4841142"/>
                  <a:pt x="3105325" y="4870907"/>
                  <a:pt x="3090779" y="4875502"/>
                </a:cubicBezTo>
                <a:lnTo>
                  <a:pt x="3077911" y="4836687"/>
                </a:lnTo>
                <a:cubicBezTo>
                  <a:pt x="3069848" y="4847823"/>
                  <a:pt x="3088083" y="4860008"/>
                  <a:pt x="3079177" y="4874767"/>
                </a:cubicBezTo>
                <a:cubicBezTo>
                  <a:pt x="3075718" y="4868878"/>
                  <a:pt x="3072493" y="4859902"/>
                  <a:pt x="3069552" y="4850524"/>
                </a:cubicBezTo>
                <a:lnTo>
                  <a:pt x="3063107" y="4828819"/>
                </a:lnTo>
                <a:lnTo>
                  <a:pt x="3061210" y="4842160"/>
                </a:lnTo>
                <a:cubicBezTo>
                  <a:pt x="3059992" y="4846494"/>
                  <a:pt x="3059165" y="4847999"/>
                  <a:pt x="3058622" y="4847728"/>
                </a:cubicBezTo>
                <a:lnTo>
                  <a:pt x="3058140" y="4844950"/>
                </a:lnTo>
                <a:lnTo>
                  <a:pt x="3056592" y="4860091"/>
                </a:lnTo>
                <a:cubicBezTo>
                  <a:pt x="3055927" y="4864558"/>
                  <a:pt x="3055106" y="4867942"/>
                  <a:pt x="3054095" y="4868924"/>
                </a:cubicBezTo>
                <a:cubicBezTo>
                  <a:pt x="3046998" y="4873052"/>
                  <a:pt x="3052897" y="4850002"/>
                  <a:pt x="3052897" y="4850002"/>
                </a:cubicBezTo>
                <a:cubicBezTo>
                  <a:pt x="3053664" y="4845203"/>
                  <a:pt x="3054629" y="4836830"/>
                  <a:pt x="3055553" y="4827388"/>
                </a:cubicBezTo>
                <a:lnTo>
                  <a:pt x="3056806" y="4812402"/>
                </a:lnTo>
                <a:lnTo>
                  <a:pt x="3055721" y="4810883"/>
                </a:lnTo>
                <a:cubicBezTo>
                  <a:pt x="3054119" y="4810626"/>
                  <a:pt x="3052900" y="4815338"/>
                  <a:pt x="3052117" y="4827700"/>
                </a:cubicBezTo>
                <a:cubicBezTo>
                  <a:pt x="3051597" y="4835940"/>
                  <a:pt x="3053112" y="4844655"/>
                  <a:pt x="3051159" y="4838755"/>
                </a:cubicBezTo>
                <a:lnTo>
                  <a:pt x="3047954" y="4827807"/>
                </a:lnTo>
                <a:lnTo>
                  <a:pt x="3046488" y="4835929"/>
                </a:lnTo>
                <a:lnTo>
                  <a:pt x="3044205" y="4846655"/>
                </a:lnTo>
                <a:lnTo>
                  <a:pt x="3044203" y="4846678"/>
                </a:lnTo>
                <a:lnTo>
                  <a:pt x="3044197" y="4846694"/>
                </a:lnTo>
                <a:lnTo>
                  <a:pt x="3036095" y="4884775"/>
                </a:lnTo>
                <a:cubicBezTo>
                  <a:pt x="3032933" y="4892943"/>
                  <a:pt x="3027537" y="4923929"/>
                  <a:pt x="3027537" y="4923929"/>
                </a:cubicBezTo>
                <a:lnTo>
                  <a:pt x="3023488" y="4917423"/>
                </a:lnTo>
                <a:lnTo>
                  <a:pt x="3022690" y="4924714"/>
                </a:lnTo>
                <a:lnTo>
                  <a:pt x="3021308" y="4926470"/>
                </a:lnTo>
                <a:lnTo>
                  <a:pt x="3017815" y="4931861"/>
                </a:lnTo>
                <a:lnTo>
                  <a:pt x="3018271" y="4925912"/>
                </a:lnTo>
                <a:cubicBezTo>
                  <a:pt x="3020694" y="4897465"/>
                  <a:pt x="3023193" y="4868281"/>
                  <a:pt x="3025251" y="4836652"/>
                </a:cubicBezTo>
                <a:cubicBezTo>
                  <a:pt x="3025616" y="4833910"/>
                  <a:pt x="3025990" y="4829099"/>
                  <a:pt x="3026445" y="4823017"/>
                </a:cubicBezTo>
                <a:lnTo>
                  <a:pt x="3027744" y="4806759"/>
                </a:lnTo>
                <a:lnTo>
                  <a:pt x="3027675" y="4792400"/>
                </a:lnTo>
                <a:lnTo>
                  <a:pt x="3027418" y="4791813"/>
                </a:lnTo>
                <a:cubicBezTo>
                  <a:pt x="3025026" y="4785993"/>
                  <a:pt x="3023326" y="4780178"/>
                  <a:pt x="3022005" y="4774550"/>
                </a:cubicBezTo>
                <a:lnTo>
                  <a:pt x="3019117" y="4759634"/>
                </a:lnTo>
                <a:lnTo>
                  <a:pt x="3017461" y="4773531"/>
                </a:lnTo>
                <a:cubicBezTo>
                  <a:pt x="3015974" y="4786431"/>
                  <a:pt x="3014473" y="4799863"/>
                  <a:pt x="3014043" y="4802727"/>
                </a:cubicBezTo>
                <a:cubicBezTo>
                  <a:pt x="3010871" y="4816880"/>
                  <a:pt x="3008628" y="4829988"/>
                  <a:pt x="3005406" y="4840126"/>
                </a:cubicBezTo>
                <a:cubicBezTo>
                  <a:pt x="3004618" y="4841597"/>
                  <a:pt x="3000501" y="4845175"/>
                  <a:pt x="2999715" y="4846646"/>
                </a:cubicBezTo>
                <a:cubicBezTo>
                  <a:pt x="2994000" y="4861440"/>
                  <a:pt x="3001112" y="4890671"/>
                  <a:pt x="2995174" y="4888739"/>
                </a:cubicBezTo>
                <a:cubicBezTo>
                  <a:pt x="2995174" y="4888739"/>
                  <a:pt x="2994279" y="4882180"/>
                  <a:pt x="2992597" y="4877092"/>
                </a:cubicBezTo>
                <a:lnTo>
                  <a:pt x="2993406" y="4877777"/>
                </a:lnTo>
                <a:lnTo>
                  <a:pt x="2993438" y="4879636"/>
                </a:lnTo>
                <a:cubicBezTo>
                  <a:pt x="2993833" y="4878902"/>
                  <a:pt x="2994029" y="4878534"/>
                  <a:pt x="2993924" y="4878215"/>
                </a:cubicBezTo>
                <a:lnTo>
                  <a:pt x="2993406" y="4877777"/>
                </a:lnTo>
                <a:lnTo>
                  <a:pt x="2993341" y="4874357"/>
                </a:lnTo>
                <a:lnTo>
                  <a:pt x="2993928" y="4872208"/>
                </a:lnTo>
                <a:cubicBezTo>
                  <a:pt x="2994057" y="4870763"/>
                  <a:pt x="2993976" y="4869714"/>
                  <a:pt x="2993976" y="4869714"/>
                </a:cubicBezTo>
                <a:cubicBezTo>
                  <a:pt x="2993976" y="4869714"/>
                  <a:pt x="2989095" y="4866489"/>
                  <a:pt x="2988900" y="4862052"/>
                </a:cubicBezTo>
                <a:cubicBezTo>
                  <a:pt x="2988099" y="4857378"/>
                  <a:pt x="2989030" y="4849290"/>
                  <a:pt x="2990167" y="4841337"/>
                </a:cubicBezTo>
                <a:lnTo>
                  <a:pt x="2991748" y="4828695"/>
                </a:lnTo>
                <a:lnTo>
                  <a:pt x="2986943" y="4833496"/>
                </a:lnTo>
                <a:cubicBezTo>
                  <a:pt x="2984948" y="4835309"/>
                  <a:pt x="2982830" y="4837242"/>
                  <a:pt x="2980986" y="4839427"/>
                </a:cubicBezTo>
                <a:lnTo>
                  <a:pt x="2980377" y="4840477"/>
                </a:lnTo>
                <a:lnTo>
                  <a:pt x="2975166" y="4877518"/>
                </a:lnTo>
                <a:lnTo>
                  <a:pt x="2969711" y="4938308"/>
                </a:lnTo>
                <a:lnTo>
                  <a:pt x="2967527" y="4942013"/>
                </a:lnTo>
                <a:lnTo>
                  <a:pt x="2962935" y="4950992"/>
                </a:lnTo>
                <a:lnTo>
                  <a:pt x="2963363" y="4931723"/>
                </a:lnTo>
                <a:lnTo>
                  <a:pt x="2960203" y="4950066"/>
                </a:lnTo>
                <a:lnTo>
                  <a:pt x="2956006" y="4948419"/>
                </a:lnTo>
                <a:lnTo>
                  <a:pt x="2953503" y="4954374"/>
                </a:lnTo>
                <a:lnTo>
                  <a:pt x="2954423" y="4936284"/>
                </a:lnTo>
                <a:lnTo>
                  <a:pt x="2955580" y="4930761"/>
                </a:lnTo>
                <a:cubicBezTo>
                  <a:pt x="2956043" y="4929000"/>
                  <a:pt x="2956456" y="4927999"/>
                  <a:pt x="2956748" y="4928302"/>
                </a:cubicBezTo>
                <a:lnTo>
                  <a:pt x="2954819" y="4928492"/>
                </a:lnTo>
                <a:lnTo>
                  <a:pt x="2956050" y="4904287"/>
                </a:lnTo>
                <a:lnTo>
                  <a:pt x="2958522" y="4897469"/>
                </a:lnTo>
                <a:lnTo>
                  <a:pt x="2959128" y="4895992"/>
                </a:lnTo>
                <a:lnTo>
                  <a:pt x="2951252" y="4900522"/>
                </a:lnTo>
                <a:lnTo>
                  <a:pt x="2949971" y="4901377"/>
                </a:lnTo>
                <a:lnTo>
                  <a:pt x="2949490" y="4899822"/>
                </a:lnTo>
                <a:cubicBezTo>
                  <a:pt x="2948088" y="4895294"/>
                  <a:pt x="2944596" y="4884123"/>
                  <a:pt x="2941527" y="4875286"/>
                </a:cubicBezTo>
                <a:lnTo>
                  <a:pt x="2939708" y="4870531"/>
                </a:lnTo>
                <a:lnTo>
                  <a:pt x="2942820" y="4852697"/>
                </a:lnTo>
                <a:cubicBezTo>
                  <a:pt x="2944036" y="4843620"/>
                  <a:pt x="2944501" y="4836231"/>
                  <a:pt x="2943627" y="4832191"/>
                </a:cubicBezTo>
                <a:lnTo>
                  <a:pt x="2938297" y="4845033"/>
                </a:lnTo>
                <a:lnTo>
                  <a:pt x="2941482" y="4830810"/>
                </a:lnTo>
                <a:lnTo>
                  <a:pt x="2941959" y="4828684"/>
                </a:lnTo>
                <a:lnTo>
                  <a:pt x="2943980" y="4819825"/>
                </a:lnTo>
                <a:lnTo>
                  <a:pt x="2942727" y="4821593"/>
                </a:lnTo>
                <a:cubicBezTo>
                  <a:pt x="2942365" y="4821857"/>
                  <a:pt x="2942147" y="4821651"/>
                  <a:pt x="2942206" y="4820737"/>
                </a:cubicBezTo>
                <a:cubicBezTo>
                  <a:pt x="2942206" y="4820737"/>
                  <a:pt x="2942331" y="4818751"/>
                  <a:pt x="2942915" y="4816797"/>
                </a:cubicBezTo>
                <a:lnTo>
                  <a:pt x="2945246" y="4814259"/>
                </a:lnTo>
                <a:lnTo>
                  <a:pt x="2946937" y="4806843"/>
                </a:lnTo>
                <a:lnTo>
                  <a:pt x="2948451" y="4795740"/>
                </a:lnTo>
                <a:lnTo>
                  <a:pt x="2946272" y="4780527"/>
                </a:lnTo>
                <a:cubicBezTo>
                  <a:pt x="2944939" y="4776499"/>
                  <a:pt x="2945212" y="4779248"/>
                  <a:pt x="2945272" y="4782395"/>
                </a:cubicBezTo>
                <a:lnTo>
                  <a:pt x="2945222" y="4783117"/>
                </a:lnTo>
                <a:lnTo>
                  <a:pt x="2948249" y="4795989"/>
                </a:lnTo>
                <a:lnTo>
                  <a:pt x="2947629" y="4800473"/>
                </a:lnTo>
                <a:cubicBezTo>
                  <a:pt x="2945805" y="4807481"/>
                  <a:pt x="2942942" y="4809138"/>
                  <a:pt x="2940245" y="4793645"/>
                </a:cubicBezTo>
                <a:cubicBezTo>
                  <a:pt x="2940361" y="4791814"/>
                  <a:pt x="2937084" y="4783029"/>
                  <a:pt x="2933780" y="4774696"/>
                </a:cubicBezTo>
                <a:lnTo>
                  <a:pt x="2933000" y="4772776"/>
                </a:lnTo>
                <a:lnTo>
                  <a:pt x="2932668" y="4770853"/>
                </a:lnTo>
                <a:lnTo>
                  <a:pt x="2930584" y="4760709"/>
                </a:lnTo>
                <a:lnTo>
                  <a:pt x="2929777" y="4763164"/>
                </a:lnTo>
                <a:lnTo>
                  <a:pt x="2926329" y="4779187"/>
                </a:lnTo>
                <a:lnTo>
                  <a:pt x="2931943" y="4806722"/>
                </a:lnTo>
                <a:lnTo>
                  <a:pt x="2932676" y="4812703"/>
                </a:lnTo>
                <a:cubicBezTo>
                  <a:pt x="2935342" y="4837155"/>
                  <a:pt x="2935975" y="4856194"/>
                  <a:pt x="2926012" y="4834419"/>
                </a:cubicBezTo>
                <a:lnTo>
                  <a:pt x="2918535" y="4815403"/>
                </a:lnTo>
                <a:lnTo>
                  <a:pt x="2917978" y="4819096"/>
                </a:lnTo>
                <a:lnTo>
                  <a:pt x="2917041" y="4827473"/>
                </a:lnTo>
                <a:lnTo>
                  <a:pt x="2917401" y="4833017"/>
                </a:lnTo>
                <a:cubicBezTo>
                  <a:pt x="2917150" y="4834642"/>
                  <a:pt x="2916681" y="4835569"/>
                  <a:pt x="2916190" y="4835858"/>
                </a:cubicBezTo>
                <a:lnTo>
                  <a:pt x="2916118" y="4835734"/>
                </a:lnTo>
                <a:lnTo>
                  <a:pt x="2916028" y="4836542"/>
                </a:lnTo>
                <a:cubicBezTo>
                  <a:pt x="2915182" y="4841489"/>
                  <a:pt x="2914044" y="4845317"/>
                  <a:pt x="2912329" y="4847263"/>
                </a:cubicBezTo>
                <a:lnTo>
                  <a:pt x="2911636" y="4844951"/>
                </a:lnTo>
                <a:lnTo>
                  <a:pt x="2915052" y="4827679"/>
                </a:lnTo>
                <a:cubicBezTo>
                  <a:pt x="2915052" y="4827679"/>
                  <a:pt x="2913371" y="4826596"/>
                  <a:pt x="2911551" y="4824874"/>
                </a:cubicBezTo>
                <a:lnTo>
                  <a:pt x="2910450" y="4823180"/>
                </a:lnTo>
                <a:lnTo>
                  <a:pt x="2911238" y="4813719"/>
                </a:lnTo>
                <a:cubicBezTo>
                  <a:pt x="2911827" y="4810293"/>
                  <a:pt x="2912623" y="4808326"/>
                  <a:pt x="2913594" y="4809185"/>
                </a:cubicBezTo>
                <a:lnTo>
                  <a:pt x="2908406" y="4811762"/>
                </a:lnTo>
                <a:lnTo>
                  <a:pt x="2909650" y="4804933"/>
                </a:lnTo>
                <a:lnTo>
                  <a:pt x="2911262" y="4796905"/>
                </a:lnTo>
                <a:lnTo>
                  <a:pt x="2910039" y="4793800"/>
                </a:lnTo>
                <a:lnTo>
                  <a:pt x="2903765" y="4774345"/>
                </a:lnTo>
                <a:lnTo>
                  <a:pt x="2903212" y="4776275"/>
                </a:lnTo>
                <a:cubicBezTo>
                  <a:pt x="2900113" y="4787112"/>
                  <a:pt x="2897335" y="4796672"/>
                  <a:pt x="2895527" y="4801181"/>
                </a:cubicBezTo>
                <a:cubicBezTo>
                  <a:pt x="2891105" y="4818829"/>
                  <a:pt x="2887635" y="4834714"/>
                  <a:pt x="2884230" y="4847802"/>
                </a:cubicBezTo>
                <a:lnTo>
                  <a:pt x="2873681" y="4876652"/>
                </a:lnTo>
                <a:lnTo>
                  <a:pt x="2872507" y="4876752"/>
                </a:lnTo>
                <a:cubicBezTo>
                  <a:pt x="2871496" y="4877736"/>
                  <a:pt x="2870449" y="4881097"/>
                  <a:pt x="2869437" y="4885584"/>
                </a:cubicBezTo>
                <a:lnTo>
                  <a:pt x="2868370" y="4891500"/>
                </a:lnTo>
                <a:lnTo>
                  <a:pt x="2859945" y="4915091"/>
                </a:lnTo>
                <a:lnTo>
                  <a:pt x="2856444" y="4908156"/>
                </a:lnTo>
                <a:lnTo>
                  <a:pt x="2855848" y="4888326"/>
                </a:lnTo>
                <a:lnTo>
                  <a:pt x="2857671" y="4881473"/>
                </a:lnTo>
                <a:cubicBezTo>
                  <a:pt x="2863618" y="4857485"/>
                  <a:pt x="2874854" y="4833245"/>
                  <a:pt x="2870258" y="4811981"/>
                </a:cubicBezTo>
                <a:cubicBezTo>
                  <a:pt x="2866054" y="4804874"/>
                  <a:pt x="2862950" y="4802873"/>
                  <a:pt x="2863333" y="4794334"/>
                </a:cubicBezTo>
                <a:cubicBezTo>
                  <a:pt x="2863588" y="4788823"/>
                  <a:pt x="2864892" y="4783394"/>
                  <a:pt x="2866751" y="4777957"/>
                </a:cubicBezTo>
                <a:lnTo>
                  <a:pt x="2872616" y="4763673"/>
                </a:lnTo>
                <a:lnTo>
                  <a:pt x="2870057" y="4752351"/>
                </a:lnTo>
                <a:cubicBezTo>
                  <a:pt x="2868581" y="4741800"/>
                  <a:pt x="2867493" y="4730564"/>
                  <a:pt x="2865952" y="4719772"/>
                </a:cubicBezTo>
                <a:lnTo>
                  <a:pt x="2864105" y="4711640"/>
                </a:lnTo>
                <a:lnTo>
                  <a:pt x="2852694" y="4738979"/>
                </a:lnTo>
                <a:cubicBezTo>
                  <a:pt x="2846131" y="4754887"/>
                  <a:pt x="2839656" y="4770128"/>
                  <a:pt x="2832808" y="4783887"/>
                </a:cubicBezTo>
                <a:cubicBezTo>
                  <a:pt x="2838412" y="4766474"/>
                  <a:pt x="2846060" y="4747485"/>
                  <a:pt x="2853836" y="4730313"/>
                </a:cubicBezTo>
                <a:lnTo>
                  <a:pt x="2860281" y="4712093"/>
                </a:lnTo>
                <a:cubicBezTo>
                  <a:pt x="2859652" y="4711437"/>
                  <a:pt x="2858755" y="4711812"/>
                  <a:pt x="2857754" y="4712790"/>
                </a:cubicBezTo>
                <a:lnTo>
                  <a:pt x="2857278" y="4713443"/>
                </a:lnTo>
                <a:lnTo>
                  <a:pt x="2855032" y="4719095"/>
                </a:lnTo>
                <a:lnTo>
                  <a:pt x="2855359" y="4716524"/>
                </a:lnTo>
                <a:lnTo>
                  <a:pt x="2855438" y="4715961"/>
                </a:lnTo>
                <a:lnTo>
                  <a:pt x="2854592" y="4717119"/>
                </a:lnTo>
                <a:cubicBezTo>
                  <a:pt x="2852482" y="4720648"/>
                  <a:pt x="2850581" y="4724901"/>
                  <a:pt x="2850151" y="4726476"/>
                </a:cubicBezTo>
                <a:cubicBezTo>
                  <a:pt x="2832731" y="4764939"/>
                  <a:pt x="2818294" y="4812571"/>
                  <a:pt x="2799544" y="4844934"/>
                </a:cubicBezTo>
                <a:cubicBezTo>
                  <a:pt x="2809250" y="4809222"/>
                  <a:pt x="2830696" y="4769222"/>
                  <a:pt x="2842746" y="4733588"/>
                </a:cubicBezTo>
                <a:cubicBezTo>
                  <a:pt x="2839192" y="4744375"/>
                  <a:pt x="2846647" y="4725184"/>
                  <a:pt x="2844279" y="4724740"/>
                </a:cubicBezTo>
                <a:cubicBezTo>
                  <a:pt x="2839932" y="4724257"/>
                  <a:pt x="2841581" y="4732378"/>
                  <a:pt x="2841581" y="4732378"/>
                </a:cubicBezTo>
                <a:cubicBezTo>
                  <a:pt x="2832445" y="4753184"/>
                  <a:pt x="2823894" y="4773424"/>
                  <a:pt x="2815326" y="4793100"/>
                </a:cubicBezTo>
                <a:lnTo>
                  <a:pt x="2797607" y="4831647"/>
                </a:lnTo>
                <a:lnTo>
                  <a:pt x="2798450" y="4825621"/>
                </a:lnTo>
                <a:lnTo>
                  <a:pt x="2798459" y="4825353"/>
                </a:lnTo>
                <a:lnTo>
                  <a:pt x="2799124" y="4823604"/>
                </a:lnTo>
                <a:cubicBezTo>
                  <a:pt x="2801158" y="4819321"/>
                  <a:pt x="2811641" y="4797221"/>
                  <a:pt x="2810480" y="4796012"/>
                </a:cubicBezTo>
                <a:cubicBezTo>
                  <a:pt x="2806796" y="4792173"/>
                  <a:pt x="2797475" y="4815485"/>
                  <a:pt x="2799493" y="4813545"/>
                </a:cubicBezTo>
                <a:lnTo>
                  <a:pt x="2798723" y="4815535"/>
                </a:lnTo>
                <a:lnTo>
                  <a:pt x="2796767" y="4813067"/>
                </a:lnTo>
                <a:cubicBezTo>
                  <a:pt x="2796079" y="4814062"/>
                  <a:pt x="2795399" y="4816640"/>
                  <a:pt x="2794755" y="4819944"/>
                </a:cubicBezTo>
                <a:lnTo>
                  <a:pt x="2793390" y="4828461"/>
                </a:lnTo>
                <a:lnTo>
                  <a:pt x="2790859" y="4833867"/>
                </a:lnTo>
                <a:cubicBezTo>
                  <a:pt x="2786666" y="4835564"/>
                  <a:pt x="2795299" y="4815243"/>
                  <a:pt x="2795299" y="4815243"/>
                </a:cubicBezTo>
                <a:cubicBezTo>
                  <a:pt x="2812384" y="4777104"/>
                  <a:pt x="2825596" y="4742681"/>
                  <a:pt x="2838987" y="4710804"/>
                </a:cubicBezTo>
                <a:cubicBezTo>
                  <a:pt x="2839307" y="4709624"/>
                  <a:pt x="2841955" y="4703805"/>
                  <a:pt x="2844893" y="4696842"/>
                </a:cubicBezTo>
                <a:lnTo>
                  <a:pt x="2847166" y="4691302"/>
                </a:lnTo>
                <a:lnTo>
                  <a:pt x="2846756" y="4691531"/>
                </a:lnTo>
                <a:cubicBezTo>
                  <a:pt x="2845354" y="4692305"/>
                  <a:pt x="2843868" y="4693087"/>
                  <a:pt x="2842616" y="4693595"/>
                </a:cubicBezTo>
                <a:lnTo>
                  <a:pt x="2841179" y="4693821"/>
                </a:lnTo>
                <a:lnTo>
                  <a:pt x="2831136" y="4717033"/>
                </a:lnTo>
                <a:lnTo>
                  <a:pt x="2823396" y="4735580"/>
                </a:lnTo>
                <a:lnTo>
                  <a:pt x="2821442" y="4744088"/>
                </a:lnTo>
                <a:lnTo>
                  <a:pt x="2817940" y="4748664"/>
                </a:lnTo>
                <a:lnTo>
                  <a:pt x="2813471" y="4759368"/>
                </a:lnTo>
                <a:cubicBezTo>
                  <a:pt x="2812460" y="4760339"/>
                  <a:pt x="2803457" y="4790719"/>
                  <a:pt x="2800106" y="4791609"/>
                </a:cubicBezTo>
                <a:cubicBezTo>
                  <a:pt x="2797254" y="4790660"/>
                  <a:pt x="2798568" y="4785711"/>
                  <a:pt x="2800595" y="4780999"/>
                </a:cubicBezTo>
                <a:lnTo>
                  <a:pt x="2801507" y="4779157"/>
                </a:lnTo>
                <a:lnTo>
                  <a:pt x="2801479" y="4775621"/>
                </a:lnTo>
                <a:cubicBezTo>
                  <a:pt x="2801883" y="4768129"/>
                  <a:pt x="2803341" y="4756364"/>
                  <a:pt x="2803311" y="4754105"/>
                </a:cubicBezTo>
                <a:cubicBezTo>
                  <a:pt x="2804276" y="4745956"/>
                  <a:pt x="2804895" y="4739528"/>
                  <a:pt x="2805338" y="4733891"/>
                </a:cubicBezTo>
                <a:lnTo>
                  <a:pt x="2805519" y="4730938"/>
                </a:lnTo>
                <a:lnTo>
                  <a:pt x="2813536" y="4709999"/>
                </a:lnTo>
                <a:lnTo>
                  <a:pt x="2808184" y="4736766"/>
                </a:lnTo>
                <a:cubicBezTo>
                  <a:pt x="2807616" y="4739374"/>
                  <a:pt x="2807288" y="4744520"/>
                  <a:pt x="2806932" y="4750468"/>
                </a:cubicBezTo>
                <a:lnTo>
                  <a:pt x="2806737" y="4752971"/>
                </a:lnTo>
                <a:lnTo>
                  <a:pt x="2811347" y="4735558"/>
                </a:lnTo>
                <a:cubicBezTo>
                  <a:pt x="2815481" y="4721200"/>
                  <a:pt x="2819999" y="4707091"/>
                  <a:pt x="2819999" y="4707091"/>
                </a:cubicBezTo>
                <a:lnTo>
                  <a:pt x="2826541" y="4684711"/>
                </a:lnTo>
                <a:lnTo>
                  <a:pt x="2825699" y="4681741"/>
                </a:lnTo>
                <a:lnTo>
                  <a:pt x="2825660" y="4678253"/>
                </a:lnTo>
                <a:lnTo>
                  <a:pt x="2826296" y="4676580"/>
                </a:lnTo>
                <a:lnTo>
                  <a:pt x="2826252" y="4676440"/>
                </a:lnTo>
                <a:lnTo>
                  <a:pt x="2819790" y="4690812"/>
                </a:lnTo>
                <a:lnTo>
                  <a:pt x="2825501" y="4674031"/>
                </a:lnTo>
                <a:lnTo>
                  <a:pt x="2825056" y="4672598"/>
                </a:lnTo>
                <a:lnTo>
                  <a:pt x="2818806" y="4690487"/>
                </a:lnTo>
                <a:lnTo>
                  <a:pt x="2814773" y="4702044"/>
                </a:lnTo>
                <a:lnTo>
                  <a:pt x="2811137" y="4712462"/>
                </a:lnTo>
                <a:cubicBezTo>
                  <a:pt x="2808980" y="4718152"/>
                  <a:pt x="2807337" y="4721623"/>
                  <a:pt x="2806560" y="4721125"/>
                </a:cubicBezTo>
                <a:cubicBezTo>
                  <a:pt x="2805785" y="4720622"/>
                  <a:pt x="2805843" y="4716132"/>
                  <a:pt x="2806055" y="4710603"/>
                </a:cubicBezTo>
                <a:lnTo>
                  <a:pt x="2806334" y="4699077"/>
                </a:lnTo>
                <a:lnTo>
                  <a:pt x="2805009" y="4701779"/>
                </a:lnTo>
                <a:cubicBezTo>
                  <a:pt x="2800582" y="4710103"/>
                  <a:pt x="2795606" y="4717429"/>
                  <a:pt x="2800450" y="4702007"/>
                </a:cubicBezTo>
                <a:lnTo>
                  <a:pt x="2804391" y="4690006"/>
                </a:lnTo>
                <a:lnTo>
                  <a:pt x="2803686" y="4688690"/>
                </a:lnTo>
                <a:lnTo>
                  <a:pt x="2801574" y="4692674"/>
                </a:lnTo>
                <a:lnTo>
                  <a:pt x="2801527" y="4693186"/>
                </a:lnTo>
                <a:lnTo>
                  <a:pt x="2801084" y="4693593"/>
                </a:lnTo>
                <a:lnTo>
                  <a:pt x="2799826" y="4695968"/>
                </a:lnTo>
                <a:cubicBezTo>
                  <a:pt x="2798176" y="4699860"/>
                  <a:pt x="2796139" y="4705344"/>
                  <a:pt x="2793631" y="4712786"/>
                </a:cubicBezTo>
                <a:cubicBezTo>
                  <a:pt x="2777680" y="4752291"/>
                  <a:pt x="2774143" y="4799799"/>
                  <a:pt x="2751134" y="4835483"/>
                </a:cubicBezTo>
                <a:cubicBezTo>
                  <a:pt x="2747132" y="4841689"/>
                  <a:pt x="2749050" y="4788745"/>
                  <a:pt x="2755005" y="4787459"/>
                </a:cubicBezTo>
                <a:cubicBezTo>
                  <a:pt x="2746710" y="4789251"/>
                  <a:pt x="2735422" y="4839768"/>
                  <a:pt x="2728931" y="4869903"/>
                </a:cubicBezTo>
                <a:lnTo>
                  <a:pt x="2725885" y="4883661"/>
                </a:lnTo>
                <a:lnTo>
                  <a:pt x="2727435" y="4870621"/>
                </a:lnTo>
                <a:cubicBezTo>
                  <a:pt x="2735440" y="4813118"/>
                  <a:pt x="2713367" y="4890512"/>
                  <a:pt x="2713600" y="4894174"/>
                </a:cubicBezTo>
                <a:cubicBezTo>
                  <a:pt x="2710632" y="4905394"/>
                  <a:pt x="2700375" y="4917689"/>
                  <a:pt x="2696565" y="4925285"/>
                </a:cubicBezTo>
                <a:lnTo>
                  <a:pt x="2692459" y="4936128"/>
                </a:lnTo>
                <a:lnTo>
                  <a:pt x="2722171" y="4816809"/>
                </a:lnTo>
                <a:lnTo>
                  <a:pt x="2725511" y="4804182"/>
                </a:lnTo>
                <a:lnTo>
                  <a:pt x="2727246" y="4782017"/>
                </a:lnTo>
                <a:lnTo>
                  <a:pt x="2722882" y="4791184"/>
                </a:lnTo>
                <a:cubicBezTo>
                  <a:pt x="2720078" y="4793083"/>
                  <a:pt x="2727864" y="4762272"/>
                  <a:pt x="2727319" y="4752038"/>
                </a:cubicBezTo>
                <a:cubicBezTo>
                  <a:pt x="2725320" y="4755139"/>
                  <a:pt x="2723320" y="4758244"/>
                  <a:pt x="2721318" y="4761347"/>
                </a:cubicBezTo>
                <a:cubicBezTo>
                  <a:pt x="2722319" y="4759796"/>
                  <a:pt x="2716824" y="4763209"/>
                  <a:pt x="2710626" y="4766717"/>
                </a:cubicBezTo>
                <a:lnTo>
                  <a:pt x="2702461" y="4770958"/>
                </a:lnTo>
                <a:lnTo>
                  <a:pt x="2702530" y="4780852"/>
                </a:lnTo>
                <a:cubicBezTo>
                  <a:pt x="2702851" y="4789767"/>
                  <a:pt x="2703146" y="4796592"/>
                  <a:pt x="2700176" y="4795626"/>
                </a:cubicBezTo>
                <a:cubicBezTo>
                  <a:pt x="2700176" y="4795626"/>
                  <a:pt x="2699281" y="4789067"/>
                  <a:pt x="2697600" y="4783979"/>
                </a:cubicBezTo>
                <a:lnTo>
                  <a:pt x="2698408" y="4784663"/>
                </a:lnTo>
                <a:lnTo>
                  <a:pt x="2698442" y="4786524"/>
                </a:lnTo>
                <a:cubicBezTo>
                  <a:pt x="2698833" y="4785787"/>
                  <a:pt x="2699032" y="4785421"/>
                  <a:pt x="2698924" y="4785104"/>
                </a:cubicBezTo>
                <a:lnTo>
                  <a:pt x="2698408" y="4784663"/>
                </a:lnTo>
                <a:lnTo>
                  <a:pt x="2698344" y="4781244"/>
                </a:lnTo>
                <a:lnTo>
                  <a:pt x="2698927" y="4779096"/>
                </a:lnTo>
                <a:cubicBezTo>
                  <a:pt x="2699061" y="4777649"/>
                  <a:pt x="2698979" y="4776601"/>
                  <a:pt x="2698979" y="4776601"/>
                </a:cubicBezTo>
                <a:cubicBezTo>
                  <a:pt x="2698979" y="4776601"/>
                  <a:pt x="2694096" y="4773377"/>
                  <a:pt x="2693902" y="4768938"/>
                </a:cubicBezTo>
                <a:cubicBezTo>
                  <a:pt x="2692298" y="4759591"/>
                  <a:pt x="2697635" y="4736591"/>
                  <a:pt x="2697656" y="4728317"/>
                </a:cubicBezTo>
                <a:cubicBezTo>
                  <a:pt x="2698444" y="4726847"/>
                  <a:pt x="2694917" y="4724518"/>
                  <a:pt x="2694075" y="4721975"/>
                </a:cubicBezTo>
                <a:cubicBezTo>
                  <a:pt x="2693159" y="4717514"/>
                  <a:pt x="2693585" y="4711609"/>
                  <a:pt x="2694500" y="4705236"/>
                </a:cubicBezTo>
                <a:lnTo>
                  <a:pt x="2695028" y="4702160"/>
                </a:lnTo>
                <a:lnTo>
                  <a:pt x="2693569" y="4706299"/>
                </a:lnTo>
                <a:lnTo>
                  <a:pt x="2689489" y="4718171"/>
                </a:lnTo>
                <a:lnTo>
                  <a:pt x="2680165" y="4784404"/>
                </a:lnTo>
                <a:lnTo>
                  <a:pt x="2674713" y="4845193"/>
                </a:lnTo>
                <a:lnTo>
                  <a:pt x="2672529" y="4848901"/>
                </a:lnTo>
                <a:lnTo>
                  <a:pt x="2667938" y="4857881"/>
                </a:lnTo>
                <a:lnTo>
                  <a:pt x="2668363" y="4838610"/>
                </a:lnTo>
                <a:lnTo>
                  <a:pt x="2665207" y="4856954"/>
                </a:lnTo>
                <a:lnTo>
                  <a:pt x="2661007" y="4855306"/>
                </a:lnTo>
                <a:lnTo>
                  <a:pt x="2658504" y="4861261"/>
                </a:lnTo>
                <a:lnTo>
                  <a:pt x="2659425" y="4843173"/>
                </a:lnTo>
                <a:lnTo>
                  <a:pt x="2660582" y="4837648"/>
                </a:lnTo>
                <a:cubicBezTo>
                  <a:pt x="2661044" y="4835890"/>
                  <a:pt x="2661458" y="4834886"/>
                  <a:pt x="2661749" y="4835189"/>
                </a:cubicBezTo>
                <a:lnTo>
                  <a:pt x="2659821" y="4835378"/>
                </a:lnTo>
                <a:lnTo>
                  <a:pt x="2661050" y="4811176"/>
                </a:lnTo>
                <a:lnTo>
                  <a:pt x="2663523" y="4804357"/>
                </a:lnTo>
                <a:cubicBezTo>
                  <a:pt x="2665173" y="4800050"/>
                  <a:pt x="2667153" y="4795163"/>
                  <a:pt x="2669821" y="4789011"/>
                </a:cubicBezTo>
                <a:cubicBezTo>
                  <a:pt x="2670676" y="4785862"/>
                  <a:pt x="2682355" y="4760285"/>
                  <a:pt x="2675102" y="4769579"/>
                </a:cubicBezTo>
                <a:cubicBezTo>
                  <a:pt x="2670040" y="4776773"/>
                  <a:pt x="2664587" y="4796366"/>
                  <a:pt x="2661712" y="4801457"/>
                </a:cubicBezTo>
                <a:lnTo>
                  <a:pt x="2661527" y="4801795"/>
                </a:lnTo>
                <a:lnTo>
                  <a:pt x="2661863" y="4795196"/>
                </a:lnTo>
                <a:cubicBezTo>
                  <a:pt x="2662005" y="4775728"/>
                  <a:pt x="2665049" y="4757182"/>
                  <a:pt x="2667887" y="4738501"/>
                </a:cubicBezTo>
                <a:lnTo>
                  <a:pt x="2670470" y="4718885"/>
                </a:lnTo>
                <a:lnTo>
                  <a:pt x="2669011" y="4723231"/>
                </a:lnTo>
                <a:lnTo>
                  <a:pt x="2646665" y="4780673"/>
                </a:lnTo>
                <a:lnTo>
                  <a:pt x="2648653" y="4768974"/>
                </a:lnTo>
                <a:cubicBezTo>
                  <a:pt x="2654853" y="4745904"/>
                  <a:pt x="2660988" y="4721765"/>
                  <a:pt x="2666722" y="4698573"/>
                </a:cubicBezTo>
                <a:lnTo>
                  <a:pt x="2668218" y="4692393"/>
                </a:lnTo>
                <a:lnTo>
                  <a:pt x="2667175" y="4688225"/>
                </a:lnTo>
                <a:lnTo>
                  <a:pt x="2673747" y="4669559"/>
                </a:lnTo>
                <a:lnTo>
                  <a:pt x="2675581" y="4661980"/>
                </a:lnTo>
                <a:lnTo>
                  <a:pt x="2667565" y="4679032"/>
                </a:lnTo>
                <a:lnTo>
                  <a:pt x="2667677" y="4677327"/>
                </a:lnTo>
                <a:cubicBezTo>
                  <a:pt x="2668833" y="4663948"/>
                  <a:pt x="2670875" y="4643413"/>
                  <a:pt x="2668879" y="4637371"/>
                </a:cubicBezTo>
                <a:cubicBezTo>
                  <a:pt x="2660726" y="4660833"/>
                  <a:pt x="2661816" y="4671830"/>
                  <a:pt x="2657266" y="4693363"/>
                </a:cubicBezTo>
                <a:cubicBezTo>
                  <a:pt x="2654982" y="4708263"/>
                  <a:pt x="2654358" y="4709427"/>
                  <a:pt x="2653870" y="4705540"/>
                </a:cubicBezTo>
                <a:lnTo>
                  <a:pt x="2651536" y="4689256"/>
                </a:lnTo>
                <a:lnTo>
                  <a:pt x="2650818" y="4692239"/>
                </a:lnTo>
                <a:cubicBezTo>
                  <a:pt x="2643929" y="4722374"/>
                  <a:pt x="2637735" y="4751709"/>
                  <a:pt x="2630074" y="4783423"/>
                </a:cubicBezTo>
                <a:lnTo>
                  <a:pt x="2622787" y="4810892"/>
                </a:lnTo>
                <a:lnTo>
                  <a:pt x="2625909" y="4793369"/>
                </a:lnTo>
                <a:cubicBezTo>
                  <a:pt x="2628288" y="4780717"/>
                  <a:pt x="2631262" y="4765885"/>
                  <a:pt x="2635410" y="4746960"/>
                </a:cubicBezTo>
                <a:cubicBezTo>
                  <a:pt x="2639539" y="4726927"/>
                  <a:pt x="2644255" y="4711662"/>
                  <a:pt x="2646385" y="4694733"/>
                </a:cubicBezTo>
                <a:cubicBezTo>
                  <a:pt x="2648690" y="4655950"/>
                  <a:pt x="2629714" y="4720591"/>
                  <a:pt x="2624479" y="4735520"/>
                </a:cubicBezTo>
                <a:cubicBezTo>
                  <a:pt x="2618865" y="4758991"/>
                  <a:pt x="2618944" y="4786131"/>
                  <a:pt x="2607631" y="4783231"/>
                </a:cubicBezTo>
                <a:cubicBezTo>
                  <a:pt x="2609182" y="4784232"/>
                  <a:pt x="2610068" y="4772357"/>
                  <a:pt x="2610473" y="4758522"/>
                </a:cubicBezTo>
                <a:lnTo>
                  <a:pt x="2610632" y="4746394"/>
                </a:lnTo>
                <a:lnTo>
                  <a:pt x="2631752" y="4624763"/>
                </a:lnTo>
                <a:lnTo>
                  <a:pt x="2627603" y="4616418"/>
                </a:lnTo>
                <a:cubicBezTo>
                  <a:pt x="2626785" y="4605599"/>
                  <a:pt x="2634181" y="4595895"/>
                  <a:pt x="2634148" y="4583609"/>
                </a:cubicBezTo>
                <a:cubicBezTo>
                  <a:pt x="2633362" y="4585077"/>
                  <a:pt x="2624036" y="4581241"/>
                  <a:pt x="2624953" y="4579527"/>
                </a:cubicBezTo>
                <a:cubicBezTo>
                  <a:pt x="2621375" y="4573184"/>
                  <a:pt x="2636844" y="4544276"/>
                  <a:pt x="2629226" y="4537255"/>
                </a:cubicBezTo>
                <a:lnTo>
                  <a:pt x="2628108" y="4536519"/>
                </a:lnTo>
                <a:lnTo>
                  <a:pt x="2627902" y="4536381"/>
                </a:lnTo>
                <a:cubicBezTo>
                  <a:pt x="2627682" y="4536235"/>
                  <a:pt x="2627571" y="4536164"/>
                  <a:pt x="2627736" y="4536273"/>
                </a:cubicBezTo>
                <a:lnTo>
                  <a:pt x="2628108" y="4536519"/>
                </a:lnTo>
                <a:lnTo>
                  <a:pt x="2628729" y="4536929"/>
                </a:lnTo>
                <a:cubicBezTo>
                  <a:pt x="2629005" y="4537108"/>
                  <a:pt x="2629226" y="4537255"/>
                  <a:pt x="2629226" y="4537255"/>
                </a:cubicBezTo>
                <a:cubicBezTo>
                  <a:pt x="2622799" y="4549259"/>
                  <a:pt x="2626302" y="4559860"/>
                  <a:pt x="2622161" y="4571713"/>
                </a:cubicBezTo>
                <a:cubicBezTo>
                  <a:pt x="2618913" y="4579847"/>
                  <a:pt x="2616331" y="4587923"/>
                  <a:pt x="2614263" y="4596587"/>
                </a:cubicBezTo>
                <a:lnTo>
                  <a:pt x="2614011" y="4598078"/>
                </a:lnTo>
                <a:lnTo>
                  <a:pt x="2615255" y="4598746"/>
                </a:lnTo>
                <a:cubicBezTo>
                  <a:pt x="2616324" y="4599970"/>
                  <a:pt x="2617023" y="4601478"/>
                  <a:pt x="2616916" y="4602519"/>
                </a:cubicBezTo>
                <a:cubicBezTo>
                  <a:pt x="2616846" y="4603212"/>
                  <a:pt x="2616418" y="4603699"/>
                  <a:pt x="2615504" y="4603758"/>
                </a:cubicBezTo>
                <a:cubicBezTo>
                  <a:pt x="2615637" y="4605893"/>
                  <a:pt x="2614665" y="4605037"/>
                  <a:pt x="2613627" y="4603187"/>
                </a:cubicBezTo>
                <a:lnTo>
                  <a:pt x="2613302" y="4602248"/>
                </a:lnTo>
                <a:lnTo>
                  <a:pt x="2609439" y="4624981"/>
                </a:lnTo>
                <a:cubicBezTo>
                  <a:pt x="2602506" y="4659196"/>
                  <a:pt x="2610507" y="4584574"/>
                  <a:pt x="2608878" y="4583501"/>
                </a:cubicBezTo>
                <a:lnTo>
                  <a:pt x="2606795" y="4586641"/>
                </a:lnTo>
                <a:lnTo>
                  <a:pt x="2581742" y="4670861"/>
                </a:lnTo>
                <a:cubicBezTo>
                  <a:pt x="2575382" y="4686585"/>
                  <a:pt x="2576310" y="4701235"/>
                  <a:pt x="2569572" y="4720662"/>
                </a:cubicBezTo>
                <a:cubicBezTo>
                  <a:pt x="2568223" y="4728409"/>
                  <a:pt x="2565664" y="4740025"/>
                  <a:pt x="2562677" y="4752607"/>
                </a:cubicBezTo>
                <a:lnTo>
                  <a:pt x="2559668" y="4764602"/>
                </a:lnTo>
                <a:lnTo>
                  <a:pt x="2553030" y="4761444"/>
                </a:lnTo>
                <a:lnTo>
                  <a:pt x="2555186" y="4746709"/>
                </a:lnTo>
                <a:lnTo>
                  <a:pt x="2560607" y="4727837"/>
                </a:lnTo>
                <a:cubicBezTo>
                  <a:pt x="2565326" y="4710013"/>
                  <a:pt x="2569520" y="4691300"/>
                  <a:pt x="2567969" y="4690300"/>
                </a:cubicBezTo>
                <a:lnTo>
                  <a:pt x="2565341" y="4694050"/>
                </a:lnTo>
                <a:lnTo>
                  <a:pt x="2573450" y="4656066"/>
                </a:lnTo>
                <a:lnTo>
                  <a:pt x="2580367" y="4620585"/>
                </a:lnTo>
                <a:lnTo>
                  <a:pt x="2575548" y="4633438"/>
                </a:lnTo>
                <a:cubicBezTo>
                  <a:pt x="2575154" y="4634174"/>
                  <a:pt x="2574720" y="4633098"/>
                  <a:pt x="2574332" y="4631068"/>
                </a:cubicBezTo>
                <a:lnTo>
                  <a:pt x="2574175" y="4629681"/>
                </a:lnTo>
                <a:lnTo>
                  <a:pt x="2577774" y="4619372"/>
                </a:lnTo>
                <a:lnTo>
                  <a:pt x="2603187" y="4569428"/>
                </a:lnTo>
                <a:cubicBezTo>
                  <a:pt x="2620741" y="4528505"/>
                  <a:pt x="2628893" y="4489129"/>
                  <a:pt x="2617668" y="4446387"/>
                </a:cubicBezTo>
                <a:lnTo>
                  <a:pt x="2617644" y="4446154"/>
                </a:lnTo>
                <a:lnTo>
                  <a:pt x="2616342" y="4448330"/>
                </a:lnTo>
                <a:lnTo>
                  <a:pt x="2475178" y="4687024"/>
                </a:lnTo>
                <a:lnTo>
                  <a:pt x="2494311" y="4599881"/>
                </a:lnTo>
                <a:lnTo>
                  <a:pt x="2491265" y="4586221"/>
                </a:lnTo>
                <a:lnTo>
                  <a:pt x="2465025" y="4704192"/>
                </a:lnTo>
                <a:lnTo>
                  <a:pt x="2415757" y="4787498"/>
                </a:lnTo>
                <a:lnTo>
                  <a:pt x="2290534" y="4999826"/>
                </a:lnTo>
                <a:lnTo>
                  <a:pt x="2305942" y="4934311"/>
                </a:lnTo>
                <a:lnTo>
                  <a:pt x="2307610" y="4926772"/>
                </a:lnTo>
                <a:lnTo>
                  <a:pt x="2339263" y="4876776"/>
                </a:lnTo>
                <a:cubicBezTo>
                  <a:pt x="2371607" y="4823521"/>
                  <a:pt x="2402902" y="4769862"/>
                  <a:pt x="2432149" y="4717715"/>
                </a:cubicBezTo>
                <a:cubicBezTo>
                  <a:pt x="2461541" y="4665255"/>
                  <a:pt x="2489990" y="4626078"/>
                  <a:pt x="2486886" y="4582655"/>
                </a:cubicBezTo>
                <a:lnTo>
                  <a:pt x="2486894" y="4582534"/>
                </a:lnTo>
                <a:lnTo>
                  <a:pt x="2486188" y="4583706"/>
                </a:lnTo>
                <a:lnTo>
                  <a:pt x="2304826" y="4886685"/>
                </a:lnTo>
                <a:lnTo>
                  <a:pt x="2307130" y="4877985"/>
                </a:lnTo>
                <a:cubicBezTo>
                  <a:pt x="2315372" y="4847169"/>
                  <a:pt x="2322258" y="4818379"/>
                  <a:pt x="2323654" y="4796917"/>
                </a:cubicBezTo>
                <a:lnTo>
                  <a:pt x="2323651" y="4792969"/>
                </a:lnTo>
                <a:lnTo>
                  <a:pt x="2329368" y="4782725"/>
                </a:lnTo>
                <a:cubicBezTo>
                  <a:pt x="2332167" y="4775432"/>
                  <a:pt x="2332134" y="4773479"/>
                  <a:pt x="2330358" y="4774908"/>
                </a:cubicBezTo>
                <a:lnTo>
                  <a:pt x="2323644" y="4783744"/>
                </a:lnTo>
                <a:lnTo>
                  <a:pt x="2323637" y="4773953"/>
                </a:lnTo>
                <a:lnTo>
                  <a:pt x="2322658" y="4767284"/>
                </a:lnTo>
                <a:lnTo>
                  <a:pt x="2332255" y="4760541"/>
                </a:lnTo>
                <a:lnTo>
                  <a:pt x="2333244" y="4759596"/>
                </a:lnTo>
                <a:lnTo>
                  <a:pt x="2332647" y="4764210"/>
                </a:lnTo>
                <a:cubicBezTo>
                  <a:pt x="2332647" y="4764210"/>
                  <a:pt x="2354439" y="4748969"/>
                  <a:pt x="2356504" y="4737275"/>
                </a:cubicBezTo>
                <a:lnTo>
                  <a:pt x="2353112" y="4735471"/>
                </a:lnTo>
                <a:lnTo>
                  <a:pt x="2356724" y="4727678"/>
                </a:lnTo>
                <a:cubicBezTo>
                  <a:pt x="2353369" y="4720828"/>
                  <a:pt x="2346931" y="4718670"/>
                  <a:pt x="2339595" y="4719734"/>
                </a:cubicBezTo>
                <a:cubicBezTo>
                  <a:pt x="2317597" y="4722929"/>
                  <a:pt x="2287541" y="4755115"/>
                  <a:pt x="2308498" y="4776492"/>
                </a:cubicBezTo>
                <a:cubicBezTo>
                  <a:pt x="2308498" y="4776492"/>
                  <a:pt x="2311452" y="4774849"/>
                  <a:pt x="2315898" y="4772036"/>
                </a:cubicBezTo>
                <a:lnTo>
                  <a:pt x="2316916" y="4771320"/>
                </a:lnTo>
                <a:lnTo>
                  <a:pt x="2315127" y="4778457"/>
                </a:lnTo>
                <a:cubicBezTo>
                  <a:pt x="2313891" y="4781906"/>
                  <a:pt x="2312460" y="4786842"/>
                  <a:pt x="2310889" y="4792864"/>
                </a:cubicBezTo>
                <a:lnTo>
                  <a:pt x="2309570" y="4798301"/>
                </a:lnTo>
                <a:lnTo>
                  <a:pt x="2307352" y="4796659"/>
                </a:lnTo>
                <a:cubicBezTo>
                  <a:pt x="2296936" y="4801867"/>
                  <a:pt x="2256881" y="4868614"/>
                  <a:pt x="2242878" y="4891847"/>
                </a:cubicBezTo>
                <a:lnTo>
                  <a:pt x="2155670" y="5026033"/>
                </a:lnTo>
                <a:lnTo>
                  <a:pt x="2158847" y="5008092"/>
                </a:lnTo>
                <a:cubicBezTo>
                  <a:pt x="2160310" y="4999806"/>
                  <a:pt x="2161645" y="4992255"/>
                  <a:pt x="2162163" y="4989331"/>
                </a:cubicBezTo>
                <a:cubicBezTo>
                  <a:pt x="2171113" y="4972823"/>
                  <a:pt x="2178168" y="4967036"/>
                  <a:pt x="2187058" y="4956549"/>
                </a:cubicBezTo>
                <a:cubicBezTo>
                  <a:pt x="2188092" y="4950703"/>
                  <a:pt x="2184546" y="4930978"/>
                  <a:pt x="2194644" y="4913667"/>
                </a:cubicBezTo>
                <a:cubicBezTo>
                  <a:pt x="2203594" y="4897161"/>
                  <a:pt x="2235372" y="4859565"/>
                  <a:pt x="2247770" y="4823568"/>
                </a:cubicBezTo>
                <a:cubicBezTo>
                  <a:pt x="2270155" y="4765217"/>
                  <a:pt x="2219095" y="4843622"/>
                  <a:pt x="2209974" y="4861103"/>
                </a:cubicBezTo>
                <a:cubicBezTo>
                  <a:pt x="2192992" y="4883226"/>
                  <a:pt x="2181974" y="4911427"/>
                  <a:pt x="2173888" y="4923062"/>
                </a:cubicBezTo>
                <a:lnTo>
                  <a:pt x="2162785" y="4926742"/>
                </a:lnTo>
                <a:lnTo>
                  <a:pt x="2174803" y="4866230"/>
                </a:lnTo>
                <a:lnTo>
                  <a:pt x="2175385" y="4863490"/>
                </a:lnTo>
                <a:lnTo>
                  <a:pt x="2181142" y="4847962"/>
                </a:lnTo>
                <a:cubicBezTo>
                  <a:pt x="2184756" y="4836041"/>
                  <a:pt x="2188635" y="4822655"/>
                  <a:pt x="2194227" y="4808066"/>
                </a:cubicBezTo>
                <a:cubicBezTo>
                  <a:pt x="2212303" y="4774077"/>
                  <a:pt x="2227039" y="4764624"/>
                  <a:pt x="2225501" y="4739226"/>
                </a:cubicBezTo>
                <a:cubicBezTo>
                  <a:pt x="2223727" y="4729364"/>
                  <a:pt x="2218456" y="4723658"/>
                  <a:pt x="2213889" y="4718956"/>
                </a:cubicBezTo>
                <a:lnTo>
                  <a:pt x="2208279" y="4708166"/>
                </a:lnTo>
                <a:lnTo>
                  <a:pt x="2211658" y="4692019"/>
                </a:lnTo>
                <a:lnTo>
                  <a:pt x="2218762" y="4674623"/>
                </a:lnTo>
                <a:cubicBezTo>
                  <a:pt x="2237911" y="4638531"/>
                  <a:pt x="2273493" y="4588669"/>
                  <a:pt x="2287776" y="4563307"/>
                </a:cubicBezTo>
                <a:lnTo>
                  <a:pt x="2373464" y="4413460"/>
                </a:lnTo>
                <a:lnTo>
                  <a:pt x="2372252" y="4410954"/>
                </a:lnTo>
                <a:lnTo>
                  <a:pt x="2367604" y="4402744"/>
                </a:lnTo>
                <a:lnTo>
                  <a:pt x="2311053" y="4494936"/>
                </a:lnTo>
                <a:cubicBezTo>
                  <a:pt x="2286246" y="4536089"/>
                  <a:pt x="2261127" y="4577782"/>
                  <a:pt x="2235130" y="4620436"/>
                </a:cubicBezTo>
                <a:lnTo>
                  <a:pt x="2221962" y="4641724"/>
                </a:lnTo>
                <a:lnTo>
                  <a:pt x="2226690" y="4617863"/>
                </a:lnTo>
                <a:lnTo>
                  <a:pt x="2226126" y="4617003"/>
                </a:lnTo>
                <a:lnTo>
                  <a:pt x="2216103" y="4651199"/>
                </a:lnTo>
                <a:lnTo>
                  <a:pt x="2171244" y="4723729"/>
                </a:lnTo>
                <a:lnTo>
                  <a:pt x="2182796" y="4673459"/>
                </a:lnTo>
                <a:lnTo>
                  <a:pt x="2191584" y="4632506"/>
                </a:lnTo>
                <a:lnTo>
                  <a:pt x="2190240" y="4626210"/>
                </a:lnTo>
                <a:cubicBezTo>
                  <a:pt x="2189290" y="4622155"/>
                  <a:pt x="2188358" y="4618687"/>
                  <a:pt x="2187568" y="4616644"/>
                </a:cubicBezTo>
                <a:lnTo>
                  <a:pt x="2181566" y="4588426"/>
                </a:lnTo>
                <a:lnTo>
                  <a:pt x="2181486" y="4588642"/>
                </a:lnTo>
                <a:lnTo>
                  <a:pt x="2177658" y="4581065"/>
                </a:lnTo>
                <a:lnTo>
                  <a:pt x="2177277" y="4568278"/>
                </a:lnTo>
                <a:lnTo>
                  <a:pt x="2177177" y="4567799"/>
                </a:lnTo>
                <a:lnTo>
                  <a:pt x="2176649" y="4564884"/>
                </a:lnTo>
                <a:lnTo>
                  <a:pt x="2183937" y="4554895"/>
                </a:lnTo>
                <a:cubicBezTo>
                  <a:pt x="2188582" y="4547017"/>
                  <a:pt x="2189878" y="4541467"/>
                  <a:pt x="2185510" y="4539187"/>
                </a:cubicBezTo>
                <a:cubicBezTo>
                  <a:pt x="2185510" y="4539187"/>
                  <a:pt x="2181808" y="4543055"/>
                  <a:pt x="2176388" y="4548126"/>
                </a:cubicBezTo>
                <a:lnTo>
                  <a:pt x="2173492" y="4550531"/>
                </a:lnTo>
                <a:lnTo>
                  <a:pt x="2171846" y="4544948"/>
                </a:lnTo>
                <a:lnTo>
                  <a:pt x="2168021" y="4517677"/>
                </a:lnTo>
                <a:lnTo>
                  <a:pt x="2167158" y="4513002"/>
                </a:lnTo>
                <a:lnTo>
                  <a:pt x="2166733" y="4511536"/>
                </a:lnTo>
                <a:lnTo>
                  <a:pt x="2167435" y="4515742"/>
                </a:lnTo>
                <a:cubicBezTo>
                  <a:pt x="2167952" y="4520480"/>
                  <a:pt x="2168022" y="4524597"/>
                  <a:pt x="2167376" y="4527677"/>
                </a:cubicBezTo>
                <a:lnTo>
                  <a:pt x="2165812" y="4531752"/>
                </a:lnTo>
                <a:lnTo>
                  <a:pt x="2167779" y="4555283"/>
                </a:lnTo>
                <a:lnTo>
                  <a:pt x="2160629" y="4561222"/>
                </a:lnTo>
                <a:lnTo>
                  <a:pt x="2159995" y="4556753"/>
                </a:lnTo>
                <a:lnTo>
                  <a:pt x="2159764" y="4550336"/>
                </a:lnTo>
                <a:lnTo>
                  <a:pt x="2158487" y="4553276"/>
                </a:lnTo>
                <a:lnTo>
                  <a:pt x="2156006" y="4558026"/>
                </a:lnTo>
                <a:lnTo>
                  <a:pt x="2156991" y="4539514"/>
                </a:lnTo>
                <a:lnTo>
                  <a:pt x="2157199" y="4537360"/>
                </a:lnTo>
                <a:lnTo>
                  <a:pt x="2156694" y="4536097"/>
                </a:lnTo>
                <a:cubicBezTo>
                  <a:pt x="2155425" y="4534324"/>
                  <a:pt x="2154133" y="4533107"/>
                  <a:pt x="2153737" y="4532372"/>
                </a:cubicBezTo>
                <a:cubicBezTo>
                  <a:pt x="2154062" y="4528178"/>
                  <a:pt x="2154772" y="4525388"/>
                  <a:pt x="2154039" y="4519904"/>
                </a:cubicBezTo>
                <a:cubicBezTo>
                  <a:pt x="2153253" y="4518434"/>
                  <a:pt x="2149976" y="4512311"/>
                  <a:pt x="2148402" y="4509370"/>
                </a:cubicBezTo>
                <a:cubicBezTo>
                  <a:pt x="2148364" y="4507241"/>
                  <a:pt x="2147586" y="4502533"/>
                  <a:pt x="2146522" y="4496771"/>
                </a:cubicBezTo>
                <a:lnTo>
                  <a:pt x="2143007" y="4478337"/>
                </a:lnTo>
                <a:lnTo>
                  <a:pt x="2291643" y="4229321"/>
                </a:lnTo>
                <a:lnTo>
                  <a:pt x="2291089" y="4221499"/>
                </a:lnTo>
                <a:lnTo>
                  <a:pt x="2282809" y="4216602"/>
                </a:lnTo>
                <a:lnTo>
                  <a:pt x="2260619" y="4252344"/>
                </a:lnTo>
                <a:cubicBezTo>
                  <a:pt x="2240260" y="4285050"/>
                  <a:pt x="2219279" y="4317018"/>
                  <a:pt x="2195388" y="4346962"/>
                </a:cubicBezTo>
                <a:cubicBezTo>
                  <a:pt x="2208302" y="4316582"/>
                  <a:pt x="2222882" y="4288132"/>
                  <a:pt x="2238313" y="4260646"/>
                </a:cubicBezTo>
                <a:lnTo>
                  <a:pt x="2273833" y="4201091"/>
                </a:lnTo>
                <a:lnTo>
                  <a:pt x="2263269" y="4199491"/>
                </a:lnTo>
                <a:lnTo>
                  <a:pt x="2256770" y="4200326"/>
                </a:lnTo>
                <a:lnTo>
                  <a:pt x="2237057" y="4230713"/>
                </a:lnTo>
                <a:lnTo>
                  <a:pt x="2099664" y="4442510"/>
                </a:lnTo>
                <a:lnTo>
                  <a:pt x="2097114" y="4431678"/>
                </a:lnTo>
                <a:lnTo>
                  <a:pt x="2096908" y="4430935"/>
                </a:lnTo>
                <a:lnTo>
                  <a:pt x="2131104" y="4376023"/>
                </a:lnTo>
                <a:lnTo>
                  <a:pt x="2285971" y="4096780"/>
                </a:lnTo>
                <a:lnTo>
                  <a:pt x="2282191" y="4091674"/>
                </a:lnTo>
                <a:lnTo>
                  <a:pt x="2268154" y="4074849"/>
                </a:lnTo>
                <a:lnTo>
                  <a:pt x="2163635" y="4246030"/>
                </a:lnTo>
                <a:lnTo>
                  <a:pt x="2035170" y="4460426"/>
                </a:lnTo>
                <a:lnTo>
                  <a:pt x="2035246" y="4459453"/>
                </a:lnTo>
                <a:lnTo>
                  <a:pt x="2032384" y="4451934"/>
                </a:lnTo>
                <a:lnTo>
                  <a:pt x="2031746" y="4453274"/>
                </a:lnTo>
                <a:lnTo>
                  <a:pt x="2031301" y="4449089"/>
                </a:lnTo>
                <a:lnTo>
                  <a:pt x="2021940" y="4424505"/>
                </a:lnTo>
                <a:lnTo>
                  <a:pt x="2018357" y="4426545"/>
                </a:lnTo>
                <a:lnTo>
                  <a:pt x="2009438" y="4431179"/>
                </a:lnTo>
                <a:lnTo>
                  <a:pt x="2009514" y="4441987"/>
                </a:lnTo>
                <a:cubicBezTo>
                  <a:pt x="2009864" y="4451728"/>
                  <a:pt x="2010186" y="4459183"/>
                  <a:pt x="2006940" y="4458128"/>
                </a:cubicBezTo>
                <a:cubicBezTo>
                  <a:pt x="2006940" y="4458128"/>
                  <a:pt x="2005963" y="4450962"/>
                  <a:pt x="2004126" y="4445403"/>
                </a:cubicBezTo>
                <a:lnTo>
                  <a:pt x="2005008" y="4446150"/>
                </a:lnTo>
                <a:lnTo>
                  <a:pt x="2005045" y="4448183"/>
                </a:lnTo>
                <a:cubicBezTo>
                  <a:pt x="2005474" y="4447380"/>
                  <a:pt x="2005689" y="4446978"/>
                  <a:pt x="2005575" y="4446631"/>
                </a:cubicBezTo>
                <a:lnTo>
                  <a:pt x="2005008" y="4446150"/>
                </a:lnTo>
                <a:lnTo>
                  <a:pt x="2004939" y="4442414"/>
                </a:lnTo>
                <a:lnTo>
                  <a:pt x="2005579" y="4440068"/>
                </a:lnTo>
                <a:cubicBezTo>
                  <a:pt x="2005721" y="4438488"/>
                  <a:pt x="2005633" y="4437342"/>
                  <a:pt x="2005633" y="4437342"/>
                </a:cubicBezTo>
                <a:cubicBezTo>
                  <a:pt x="2005633" y="4437342"/>
                  <a:pt x="2000300" y="4433821"/>
                  <a:pt x="2000087" y="4428972"/>
                </a:cubicBezTo>
                <a:cubicBezTo>
                  <a:pt x="1998334" y="4418760"/>
                  <a:pt x="2004163" y="4393631"/>
                  <a:pt x="2004188" y="4384592"/>
                </a:cubicBezTo>
                <a:cubicBezTo>
                  <a:pt x="2005048" y="4382987"/>
                  <a:pt x="2001195" y="4380444"/>
                  <a:pt x="2000277" y="4377664"/>
                </a:cubicBezTo>
                <a:lnTo>
                  <a:pt x="2000520" y="4367996"/>
                </a:lnTo>
                <a:lnTo>
                  <a:pt x="2000436" y="4367699"/>
                </a:lnTo>
                <a:lnTo>
                  <a:pt x="2000523" y="4367919"/>
                </a:lnTo>
                <a:lnTo>
                  <a:pt x="2000737" y="4359377"/>
                </a:lnTo>
                <a:lnTo>
                  <a:pt x="2001316" y="4356016"/>
                </a:lnTo>
                <a:lnTo>
                  <a:pt x="1999722" y="4360537"/>
                </a:lnTo>
                <a:lnTo>
                  <a:pt x="1995265" y="4373508"/>
                </a:lnTo>
                <a:lnTo>
                  <a:pt x="1985081" y="4445868"/>
                </a:lnTo>
                <a:lnTo>
                  <a:pt x="1980724" y="4494443"/>
                </a:lnTo>
                <a:lnTo>
                  <a:pt x="1987475" y="4538226"/>
                </a:lnTo>
                <a:lnTo>
                  <a:pt x="1976855" y="4555425"/>
                </a:lnTo>
                <a:lnTo>
                  <a:pt x="1969795" y="4534053"/>
                </a:lnTo>
                <a:lnTo>
                  <a:pt x="1967960" y="4524823"/>
                </a:lnTo>
                <a:lnTo>
                  <a:pt x="1964150" y="4523328"/>
                </a:lnTo>
                <a:lnTo>
                  <a:pt x="1961659" y="4529252"/>
                </a:lnTo>
                <a:lnTo>
                  <a:pt x="1962244" y="4532273"/>
                </a:lnTo>
                <a:cubicBezTo>
                  <a:pt x="1963350" y="4539008"/>
                  <a:pt x="1963993" y="4545790"/>
                  <a:pt x="1963511" y="4553420"/>
                </a:cubicBezTo>
                <a:lnTo>
                  <a:pt x="1934031" y="4428872"/>
                </a:lnTo>
                <a:lnTo>
                  <a:pt x="1930355" y="4444796"/>
                </a:lnTo>
                <a:lnTo>
                  <a:pt x="1922394" y="4474806"/>
                </a:lnTo>
                <a:lnTo>
                  <a:pt x="1925806" y="4455661"/>
                </a:lnTo>
                <a:cubicBezTo>
                  <a:pt x="1927105" y="4448751"/>
                  <a:pt x="1928567" y="4441244"/>
                  <a:pt x="1930270" y="4432881"/>
                </a:cubicBezTo>
                <a:lnTo>
                  <a:pt x="1932495" y="4422379"/>
                </a:lnTo>
                <a:lnTo>
                  <a:pt x="1924927" y="4390408"/>
                </a:lnTo>
                <a:lnTo>
                  <a:pt x="1924243" y="4392464"/>
                </a:lnTo>
                <a:cubicBezTo>
                  <a:pt x="1918109" y="4418105"/>
                  <a:pt x="1918192" y="4447754"/>
                  <a:pt x="1905837" y="4444587"/>
                </a:cubicBezTo>
                <a:cubicBezTo>
                  <a:pt x="1907531" y="4445680"/>
                  <a:pt x="1908498" y="4432705"/>
                  <a:pt x="1908941" y="4417595"/>
                </a:cubicBezTo>
                <a:lnTo>
                  <a:pt x="1909116" y="4404341"/>
                </a:lnTo>
                <a:lnTo>
                  <a:pt x="1917202" y="4357772"/>
                </a:lnTo>
                <a:lnTo>
                  <a:pt x="1894896" y="4263523"/>
                </a:lnTo>
                <a:lnTo>
                  <a:pt x="1879343" y="4315810"/>
                </a:lnTo>
                <a:lnTo>
                  <a:pt x="1876302" y="4312126"/>
                </a:lnTo>
                <a:cubicBezTo>
                  <a:pt x="1876302" y="4312126"/>
                  <a:pt x="1874406" y="4313868"/>
                  <a:pt x="1871096" y="4316740"/>
                </a:cubicBezTo>
                <a:lnTo>
                  <a:pt x="1865055" y="4321765"/>
                </a:lnTo>
                <a:lnTo>
                  <a:pt x="1868493" y="4305660"/>
                </a:lnTo>
                <a:lnTo>
                  <a:pt x="1876050" y="4266898"/>
                </a:lnTo>
                <a:lnTo>
                  <a:pt x="1870786" y="4280939"/>
                </a:lnTo>
                <a:cubicBezTo>
                  <a:pt x="1870357" y="4281742"/>
                  <a:pt x="1869881" y="4280569"/>
                  <a:pt x="1869459" y="4278348"/>
                </a:cubicBezTo>
                <a:lnTo>
                  <a:pt x="1869286" y="4276836"/>
                </a:lnTo>
                <a:lnTo>
                  <a:pt x="1874960" y="4260584"/>
                </a:lnTo>
                <a:lnTo>
                  <a:pt x="1862871" y="4259692"/>
                </a:lnTo>
                <a:lnTo>
                  <a:pt x="1858444" y="4280815"/>
                </a:lnTo>
                <a:lnTo>
                  <a:pt x="1847244" y="4334258"/>
                </a:lnTo>
                <a:lnTo>
                  <a:pt x="1852985" y="4321928"/>
                </a:lnTo>
                <a:lnTo>
                  <a:pt x="1861115" y="4300101"/>
                </a:lnTo>
                <a:lnTo>
                  <a:pt x="1860162" y="4309783"/>
                </a:lnTo>
                <a:lnTo>
                  <a:pt x="1855700" y="4329305"/>
                </a:lnTo>
                <a:lnTo>
                  <a:pt x="1816114" y="4356579"/>
                </a:lnTo>
                <a:lnTo>
                  <a:pt x="1809336" y="4368181"/>
                </a:lnTo>
                <a:lnTo>
                  <a:pt x="1809454" y="4363581"/>
                </a:lnTo>
                <a:cubicBezTo>
                  <a:pt x="1809192" y="4362431"/>
                  <a:pt x="1808573" y="4362902"/>
                  <a:pt x="1807509" y="4365492"/>
                </a:cubicBezTo>
                <a:lnTo>
                  <a:pt x="1803458" y="4378301"/>
                </a:lnTo>
                <a:lnTo>
                  <a:pt x="1798398" y="4387752"/>
                </a:lnTo>
                <a:lnTo>
                  <a:pt x="1802229" y="4383119"/>
                </a:lnTo>
                <a:lnTo>
                  <a:pt x="1799091" y="4397535"/>
                </a:lnTo>
                <a:lnTo>
                  <a:pt x="1797267" y="4400077"/>
                </a:lnTo>
                <a:cubicBezTo>
                  <a:pt x="1797267" y="4400077"/>
                  <a:pt x="1794557" y="4399519"/>
                  <a:pt x="1790214" y="4399008"/>
                </a:cubicBezTo>
                <a:lnTo>
                  <a:pt x="1781641" y="4398612"/>
                </a:lnTo>
                <a:lnTo>
                  <a:pt x="1782300" y="4390537"/>
                </a:lnTo>
                <a:cubicBezTo>
                  <a:pt x="1781893" y="4385275"/>
                  <a:pt x="1780786" y="4384512"/>
                  <a:pt x="1779249" y="4386719"/>
                </a:cubicBezTo>
                <a:lnTo>
                  <a:pt x="1774608" y="4398286"/>
                </a:lnTo>
                <a:lnTo>
                  <a:pt x="1773355" y="4398228"/>
                </a:lnTo>
                <a:cubicBezTo>
                  <a:pt x="1766819" y="4398420"/>
                  <a:pt x="1759722" y="4399267"/>
                  <a:pt x="1753143" y="4401376"/>
                </a:cubicBezTo>
                <a:lnTo>
                  <a:pt x="1748171" y="4404488"/>
                </a:lnTo>
                <a:lnTo>
                  <a:pt x="1754955" y="4367620"/>
                </a:lnTo>
                <a:lnTo>
                  <a:pt x="1779918" y="4253924"/>
                </a:lnTo>
                <a:lnTo>
                  <a:pt x="1773826" y="4253504"/>
                </a:lnTo>
                <a:lnTo>
                  <a:pt x="1780198" y="4243453"/>
                </a:lnTo>
                <a:lnTo>
                  <a:pt x="1782198" y="4243535"/>
                </a:lnTo>
                <a:lnTo>
                  <a:pt x="1783293" y="4238550"/>
                </a:lnTo>
                <a:lnTo>
                  <a:pt x="1809838" y="4191324"/>
                </a:lnTo>
                <a:cubicBezTo>
                  <a:pt x="1832528" y="4151116"/>
                  <a:pt x="1853328" y="4113084"/>
                  <a:pt x="1868879" y="4079154"/>
                </a:cubicBezTo>
                <a:cubicBezTo>
                  <a:pt x="1814065" y="4158907"/>
                  <a:pt x="1756495" y="4254249"/>
                  <a:pt x="1698807" y="4355227"/>
                </a:cubicBezTo>
                <a:lnTo>
                  <a:pt x="1602331" y="4530283"/>
                </a:lnTo>
                <a:lnTo>
                  <a:pt x="1591949" y="4541177"/>
                </a:lnTo>
                <a:cubicBezTo>
                  <a:pt x="1588510" y="4543374"/>
                  <a:pt x="1585150" y="4541293"/>
                  <a:pt x="1580968" y="4538913"/>
                </a:cubicBezTo>
                <a:lnTo>
                  <a:pt x="1579871" y="4538633"/>
                </a:lnTo>
                <a:lnTo>
                  <a:pt x="1589373" y="4499988"/>
                </a:lnTo>
                <a:lnTo>
                  <a:pt x="1593149" y="4475452"/>
                </a:lnTo>
                <a:lnTo>
                  <a:pt x="1706087" y="4265667"/>
                </a:lnTo>
                <a:lnTo>
                  <a:pt x="2025295" y="3723080"/>
                </a:lnTo>
                <a:lnTo>
                  <a:pt x="2021266" y="3707684"/>
                </a:lnTo>
                <a:lnTo>
                  <a:pt x="1999619" y="3696754"/>
                </a:lnTo>
                <a:lnTo>
                  <a:pt x="1958458" y="3763070"/>
                </a:lnTo>
                <a:cubicBezTo>
                  <a:pt x="1920666" y="3823749"/>
                  <a:pt x="1881114" y="3882879"/>
                  <a:pt x="1833855" y="3937579"/>
                </a:cubicBezTo>
                <a:cubicBezTo>
                  <a:pt x="1854503" y="3880238"/>
                  <a:pt x="1879837" y="3826941"/>
                  <a:pt x="1907557" y="3775678"/>
                </a:cubicBezTo>
                <a:lnTo>
                  <a:pt x="1972638" y="3664930"/>
                </a:lnTo>
                <a:lnTo>
                  <a:pt x="1946626" y="3660079"/>
                </a:lnTo>
                <a:lnTo>
                  <a:pt x="1931249" y="3660649"/>
                </a:lnTo>
                <a:lnTo>
                  <a:pt x="1894213" y="3716897"/>
                </a:lnTo>
                <a:cubicBezTo>
                  <a:pt x="1809558" y="3851544"/>
                  <a:pt x="1724905" y="3986194"/>
                  <a:pt x="1629394" y="4119079"/>
                </a:cubicBezTo>
                <a:cubicBezTo>
                  <a:pt x="1602346" y="4155437"/>
                  <a:pt x="1578398" y="4193235"/>
                  <a:pt x="1556290" y="4231911"/>
                </a:cubicBezTo>
                <a:lnTo>
                  <a:pt x="1509930" y="4320154"/>
                </a:lnTo>
                <a:lnTo>
                  <a:pt x="1488738" y="4334548"/>
                </a:lnTo>
                <a:lnTo>
                  <a:pt x="1472677" y="4347438"/>
                </a:lnTo>
                <a:lnTo>
                  <a:pt x="1491519" y="4254550"/>
                </a:lnTo>
                <a:cubicBezTo>
                  <a:pt x="1495522" y="4254297"/>
                  <a:pt x="1495015" y="4246294"/>
                  <a:pt x="1494762" y="4242293"/>
                </a:cubicBezTo>
                <a:lnTo>
                  <a:pt x="1497657" y="4239136"/>
                </a:lnTo>
                <a:lnTo>
                  <a:pt x="1494591" y="4239073"/>
                </a:lnTo>
                <a:lnTo>
                  <a:pt x="1494762" y="4242293"/>
                </a:lnTo>
                <a:cubicBezTo>
                  <a:pt x="1490760" y="4242545"/>
                  <a:pt x="1491266" y="4250548"/>
                  <a:pt x="1491519" y="4254550"/>
                </a:cubicBezTo>
                <a:lnTo>
                  <a:pt x="1465408" y="4353272"/>
                </a:lnTo>
                <a:lnTo>
                  <a:pt x="1428288" y="4383061"/>
                </a:lnTo>
                <a:lnTo>
                  <a:pt x="1432680" y="4363952"/>
                </a:lnTo>
                <a:lnTo>
                  <a:pt x="1435798" y="4363633"/>
                </a:lnTo>
                <a:cubicBezTo>
                  <a:pt x="1438009" y="4363057"/>
                  <a:pt x="1439546" y="4361595"/>
                  <a:pt x="1438512" y="4357616"/>
                </a:cubicBezTo>
                <a:cubicBezTo>
                  <a:pt x="1441828" y="4356755"/>
                  <a:pt x="1450048" y="4358865"/>
                  <a:pt x="1447979" y="4350908"/>
                </a:cubicBezTo>
                <a:cubicBezTo>
                  <a:pt x="1444388" y="4351843"/>
                  <a:pt x="1441762" y="4352525"/>
                  <a:pt x="1440164" y="4353472"/>
                </a:cubicBezTo>
                <a:cubicBezTo>
                  <a:pt x="1438566" y="4354418"/>
                  <a:pt x="1437996" y="4355627"/>
                  <a:pt x="1438512" y="4357616"/>
                </a:cubicBezTo>
                <a:lnTo>
                  <a:pt x="1433779" y="4359169"/>
                </a:lnTo>
                <a:lnTo>
                  <a:pt x="1441710" y="4324661"/>
                </a:lnTo>
                <a:lnTo>
                  <a:pt x="1460222" y="4238377"/>
                </a:lnTo>
                <a:lnTo>
                  <a:pt x="1456356" y="4238300"/>
                </a:lnTo>
                <a:lnTo>
                  <a:pt x="1459222" y="4236357"/>
                </a:lnTo>
                <a:lnTo>
                  <a:pt x="1475756" y="4226815"/>
                </a:lnTo>
                <a:lnTo>
                  <a:pt x="1498328" y="4194219"/>
                </a:lnTo>
                <a:lnTo>
                  <a:pt x="1520524" y="4159123"/>
                </a:lnTo>
                <a:lnTo>
                  <a:pt x="1510478" y="4165690"/>
                </a:lnTo>
                <a:lnTo>
                  <a:pt x="1502408" y="4171823"/>
                </a:lnTo>
                <a:lnTo>
                  <a:pt x="1462778" y="4226469"/>
                </a:lnTo>
                <a:lnTo>
                  <a:pt x="1464210" y="4219795"/>
                </a:lnTo>
                <a:lnTo>
                  <a:pt x="1410586" y="4219380"/>
                </a:lnTo>
                <a:lnTo>
                  <a:pt x="1258039" y="4221691"/>
                </a:lnTo>
                <a:lnTo>
                  <a:pt x="1272488" y="4200724"/>
                </a:lnTo>
                <a:cubicBezTo>
                  <a:pt x="1291240" y="4185567"/>
                  <a:pt x="1293573" y="4173172"/>
                  <a:pt x="1289396" y="4173264"/>
                </a:cubicBezTo>
                <a:cubicBezTo>
                  <a:pt x="1288004" y="4173295"/>
                  <a:pt x="1285887" y="4174714"/>
                  <a:pt x="1283414" y="4177881"/>
                </a:cubicBezTo>
                <a:cubicBezTo>
                  <a:pt x="1280116" y="4182103"/>
                  <a:pt x="1276184" y="4189432"/>
                  <a:pt x="1272488" y="4200724"/>
                </a:cubicBezTo>
                <a:lnTo>
                  <a:pt x="1252820" y="4221770"/>
                </a:lnTo>
                <a:lnTo>
                  <a:pt x="1227112" y="4222159"/>
                </a:lnTo>
                <a:lnTo>
                  <a:pt x="1172284" y="4220064"/>
                </a:lnTo>
                <a:lnTo>
                  <a:pt x="1175127" y="4213602"/>
                </a:lnTo>
                <a:cubicBezTo>
                  <a:pt x="1177831" y="4206939"/>
                  <a:pt x="1176976" y="4206252"/>
                  <a:pt x="1166801" y="4218593"/>
                </a:cubicBezTo>
                <a:lnTo>
                  <a:pt x="1165825" y="4219818"/>
                </a:lnTo>
                <a:lnTo>
                  <a:pt x="1147714" y="4219125"/>
                </a:lnTo>
                <a:lnTo>
                  <a:pt x="1154513" y="4212809"/>
                </a:lnTo>
                <a:cubicBezTo>
                  <a:pt x="1161534" y="4204794"/>
                  <a:pt x="1166317" y="4197577"/>
                  <a:pt x="1169312" y="4191383"/>
                </a:cubicBezTo>
                <a:lnTo>
                  <a:pt x="1170207" y="4188020"/>
                </a:lnTo>
                <a:lnTo>
                  <a:pt x="1190842" y="4188469"/>
                </a:lnTo>
                <a:cubicBezTo>
                  <a:pt x="1193146" y="4186935"/>
                  <a:pt x="1213178" y="4186234"/>
                  <a:pt x="1211339" y="4183470"/>
                </a:cubicBezTo>
                <a:cubicBezTo>
                  <a:pt x="1210419" y="4182088"/>
                  <a:pt x="1198564" y="4179675"/>
                  <a:pt x="1186651" y="4177798"/>
                </a:cubicBezTo>
                <a:lnTo>
                  <a:pt x="1173334" y="4176016"/>
                </a:lnTo>
                <a:lnTo>
                  <a:pt x="1169378" y="4168296"/>
                </a:lnTo>
                <a:cubicBezTo>
                  <a:pt x="1167000" y="4167095"/>
                  <a:pt x="1163723" y="4167368"/>
                  <a:pt x="1159996" y="4169338"/>
                </a:cubicBezTo>
                <a:lnTo>
                  <a:pt x="1153924" y="4174982"/>
                </a:lnTo>
                <a:lnTo>
                  <a:pt x="1148572" y="4174726"/>
                </a:lnTo>
                <a:lnTo>
                  <a:pt x="1166669" y="4150502"/>
                </a:lnTo>
                <a:lnTo>
                  <a:pt x="1169180" y="4149918"/>
                </a:lnTo>
                <a:lnTo>
                  <a:pt x="1168136" y="4148539"/>
                </a:lnTo>
                <a:lnTo>
                  <a:pt x="1184628" y="4126463"/>
                </a:lnTo>
                <a:cubicBezTo>
                  <a:pt x="1213038" y="4089978"/>
                  <a:pt x="1241721" y="4054024"/>
                  <a:pt x="1265312" y="4012630"/>
                </a:cubicBezTo>
                <a:lnTo>
                  <a:pt x="1273921" y="3998946"/>
                </a:lnTo>
                <a:lnTo>
                  <a:pt x="1273125" y="3999449"/>
                </a:lnTo>
                <a:cubicBezTo>
                  <a:pt x="1260895" y="4006877"/>
                  <a:pt x="1225821" y="4042188"/>
                  <a:pt x="1206404" y="4051484"/>
                </a:cubicBezTo>
                <a:cubicBezTo>
                  <a:pt x="1179802" y="4062646"/>
                  <a:pt x="1235330" y="4022018"/>
                  <a:pt x="1240926" y="4016315"/>
                </a:cubicBezTo>
                <a:cubicBezTo>
                  <a:pt x="1253978" y="4006373"/>
                  <a:pt x="1264053" y="3998313"/>
                  <a:pt x="1272723" y="3991092"/>
                </a:cubicBezTo>
                <a:lnTo>
                  <a:pt x="1286160" y="3979491"/>
                </a:lnTo>
                <a:lnTo>
                  <a:pt x="1317741" y="3929294"/>
                </a:lnTo>
                <a:lnTo>
                  <a:pt x="1313398" y="3927391"/>
                </a:lnTo>
                <a:cubicBezTo>
                  <a:pt x="1313656" y="3928386"/>
                  <a:pt x="1315736" y="3926739"/>
                  <a:pt x="1318830" y="3923534"/>
                </a:cubicBezTo>
                <a:lnTo>
                  <a:pt x="1327910" y="3913127"/>
                </a:lnTo>
                <a:lnTo>
                  <a:pt x="1351514" y="3875610"/>
                </a:lnTo>
                <a:lnTo>
                  <a:pt x="1339046" y="3885328"/>
                </a:lnTo>
                <a:lnTo>
                  <a:pt x="1332054" y="3876789"/>
                </a:lnTo>
                <a:lnTo>
                  <a:pt x="1303370" y="3912175"/>
                </a:lnTo>
                <a:lnTo>
                  <a:pt x="1327331" y="3871544"/>
                </a:lnTo>
                <a:lnTo>
                  <a:pt x="1306788" y="3885219"/>
                </a:lnTo>
                <a:lnTo>
                  <a:pt x="1297688" y="3890521"/>
                </a:lnTo>
                <a:lnTo>
                  <a:pt x="1213328" y="4013777"/>
                </a:lnTo>
                <a:cubicBezTo>
                  <a:pt x="1185235" y="4053643"/>
                  <a:pt x="1156713" y="4093049"/>
                  <a:pt x="1127341" y="4131866"/>
                </a:cubicBezTo>
                <a:lnTo>
                  <a:pt x="1116575" y="4145406"/>
                </a:lnTo>
                <a:lnTo>
                  <a:pt x="1101362" y="4144901"/>
                </a:lnTo>
                <a:lnTo>
                  <a:pt x="1108950" y="4130418"/>
                </a:lnTo>
                <a:cubicBezTo>
                  <a:pt x="1110198" y="4123981"/>
                  <a:pt x="1105456" y="4114792"/>
                  <a:pt x="1108893" y="4112596"/>
                </a:cubicBezTo>
                <a:cubicBezTo>
                  <a:pt x="1118839" y="4094959"/>
                  <a:pt x="1157745" y="4052238"/>
                  <a:pt x="1165502" y="4030362"/>
                </a:cubicBezTo>
                <a:cubicBezTo>
                  <a:pt x="1170398" y="4020655"/>
                  <a:pt x="1163831" y="4007933"/>
                  <a:pt x="1163831" y="4007933"/>
                </a:cubicBezTo>
                <a:cubicBezTo>
                  <a:pt x="1163831" y="4007933"/>
                  <a:pt x="1164912" y="4005597"/>
                  <a:pt x="1166922" y="4002668"/>
                </a:cubicBezTo>
                <a:lnTo>
                  <a:pt x="1170740" y="3998782"/>
                </a:lnTo>
                <a:lnTo>
                  <a:pt x="1169222" y="4001609"/>
                </a:lnTo>
                <a:cubicBezTo>
                  <a:pt x="1167759" y="4004423"/>
                  <a:pt x="1167285" y="4005489"/>
                  <a:pt x="1167536" y="4005330"/>
                </a:cubicBezTo>
                <a:cubicBezTo>
                  <a:pt x="1168037" y="4005010"/>
                  <a:pt x="1171434" y="3999783"/>
                  <a:pt x="1175601" y="3993830"/>
                </a:cubicBezTo>
                <a:cubicBezTo>
                  <a:pt x="1178099" y="3980956"/>
                  <a:pt x="1184034" y="3965883"/>
                  <a:pt x="1184034" y="3965883"/>
                </a:cubicBezTo>
                <a:cubicBezTo>
                  <a:pt x="1173664" y="3954653"/>
                  <a:pt x="1153885" y="4025569"/>
                  <a:pt x="1123987" y="4050315"/>
                </a:cubicBezTo>
                <a:cubicBezTo>
                  <a:pt x="1120550" y="4052512"/>
                  <a:pt x="1107475" y="4055229"/>
                  <a:pt x="1104038" y="4057425"/>
                </a:cubicBezTo>
                <a:lnTo>
                  <a:pt x="1083260" y="4079379"/>
                </a:lnTo>
                <a:lnTo>
                  <a:pt x="1034683" y="4074709"/>
                </a:lnTo>
                <a:lnTo>
                  <a:pt x="1038655" y="4068781"/>
                </a:lnTo>
                <a:cubicBezTo>
                  <a:pt x="1046904" y="4056344"/>
                  <a:pt x="1053452" y="4046518"/>
                  <a:pt x="1057514" y="4041102"/>
                </a:cubicBezTo>
                <a:lnTo>
                  <a:pt x="1100278" y="3976371"/>
                </a:lnTo>
                <a:lnTo>
                  <a:pt x="1114167" y="3976286"/>
                </a:lnTo>
                <a:cubicBezTo>
                  <a:pt x="1118000" y="3976178"/>
                  <a:pt x="1120628" y="3975967"/>
                  <a:pt x="1121204" y="3975582"/>
                </a:cubicBezTo>
                <a:lnTo>
                  <a:pt x="1123508" y="3974050"/>
                </a:lnTo>
                <a:lnTo>
                  <a:pt x="1103508" y="3971480"/>
                </a:lnTo>
                <a:lnTo>
                  <a:pt x="1119491" y="3947288"/>
                </a:lnTo>
                <a:cubicBezTo>
                  <a:pt x="1139731" y="3917097"/>
                  <a:pt x="1159592" y="3887809"/>
                  <a:pt x="1179193" y="3858892"/>
                </a:cubicBezTo>
                <a:lnTo>
                  <a:pt x="1187288" y="3846740"/>
                </a:lnTo>
                <a:lnTo>
                  <a:pt x="1173374" y="3854068"/>
                </a:lnTo>
                <a:lnTo>
                  <a:pt x="1168327" y="3856165"/>
                </a:lnTo>
                <a:lnTo>
                  <a:pt x="1141928" y="3893166"/>
                </a:lnTo>
                <a:cubicBezTo>
                  <a:pt x="1133699" y="3904534"/>
                  <a:pt x="1121044" y="3925779"/>
                  <a:pt x="1108227" y="3945602"/>
                </a:cubicBezTo>
                <a:lnTo>
                  <a:pt x="1091432" y="3969929"/>
                </a:lnTo>
                <a:lnTo>
                  <a:pt x="1074740" y="3967784"/>
                </a:lnTo>
                <a:cubicBezTo>
                  <a:pt x="1056742" y="3967796"/>
                  <a:pt x="1037822" y="3968920"/>
                  <a:pt x="1020439" y="3968191"/>
                </a:cubicBezTo>
                <a:cubicBezTo>
                  <a:pt x="973928" y="3968234"/>
                  <a:pt x="925346" y="3967660"/>
                  <a:pt x="875495" y="3968928"/>
                </a:cubicBezTo>
                <a:lnTo>
                  <a:pt x="833144" y="3972198"/>
                </a:lnTo>
                <a:lnTo>
                  <a:pt x="878018" y="3934750"/>
                </a:lnTo>
                <a:cubicBezTo>
                  <a:pt x="894126" y="3921316"/>
                  <a:pt x="911413" y="3906955"/>
                  <a:pt x="930987" y="3890892"/>
                </a:cubicBezTo>
                <a:cubicBezTo>
                  <a:pt x="930987" y="3890892"/>
                  <a:pt x="933788" y="3889324"/>
                  <a:pt x="937834" y="3886801"/>
                </a:cubicBezTo>
                <a:lnTo>
                  <a:pt x="951698" y="3877295"/>
                </a:lnTo>
                <a:lnTo>
                  <a:pt x="956085" y="3876126"/>
                </a:lnTo>
                <a:lnTo>
                  <a:pt x="954477" y="3874773"/>
                </a:lnTo>
                <a:lnTo>
                  <a:pt x="964617" y="3865127"/>
                </a:lnTo>
                <a:cubicBezTo>
                  <a:pt x="967424" y="3861243"/>
                  <a:pt x="968367" y="3857636"/>
                  <a:pt x="965890" y="3854918"/>
                </a:cubicBezTo>
                <a:cubicBezTo>
                  <a:pt x="963836" y="3854390"/>
                  <a:pt x="958822" y="3857374"/>
                  <a:pt x="952405" y="3862163"/>
                </a:cubicBezTo>
                <a:lnTo>
                  <a:pt x="939190" y="3873058"/>
                </a:lnTo>
                <a:lnTo>
                  <a:pt x="923096" y="3873019"/>
                </a:lnTo>
                <a:lnTo>
                  <a:pt x="931953" y="3866180"/>
                </a:lnTo>
                <a:lnTo>
                  <a:pt x="933940" y="3866197"/>
                </a:lnTo>
                <a:cubicBezTo>
                  <a:pt x="937293" y="3866033"/>
                  <a:pt x="939855" y="3865615"/>
                  <a:pt x="941103" y="3864784"/>
                </a:cubicBezTo>
                <a:lnTo>
                  <a:pt x="937621" y="3861802"/>
                </a:lnTo>
                <a:lnTo>
                  <a:pt x="1004424" y="3810212"/>
                </a:lnTo>
                <a:cubicBezTo>
                  <a:pt x="1004424" y="3810212"/>
                  <a:pt x="1047164" y="3777155"/>
                  <a:pt x="1036182" y="3775761"/>
                </a:cubicBezTo>
                <a:lnTo>
                  <a:pt x="1024312" y="3784275"/>
                </a:lnTo>
                <a:lnTo>
                  <a:pt x="1011209" y="3800826"/>
                </a:lnTo>
                <a:cubicBezTo>
                  <a:pt x="1005881" y="3807109"/>
                  <a:pt x="1001348" y="3811798"/>
                  <a:pt x="998688" y="3813103"/>
                </a:cubicBezTo>
                <a:lnTo>
                  <a:pt x="997468" y="3805496"/>
                </a:lnTo>
                <a:lnTo>
                  <a:pt x="993441" y="3808820"/>
                </a:lnTo>
                <a:cubicBezTo>
                  <a:pt x="1000072" y="3807096"/>
                  <a:pt x="952286" y="3845712"/>
                  <a:pt x="949011" y="3833112"/>
                </a:cubicBezTo>
                <a:cubicBezTo>
                  <a:pt x="947976" y="3829134"/>
                  <a:pt x="996797" y="3794496"/>
                  <a:pt x="1006264" y="3787788"/>
                </a:cubicBezTo>
                <a:lnTo>
                  <a:pt x="1009771" y="3784845"/>
                </a:lnTo>
                <a:lnTo>
                  <a:pt x="1010112" y="3784285"/>
                </a:lnTo>
                <a:lnTo>
                  <a:pt x="1019122" y="3772432"/>
                </a:lnTo>
                <a:lnTo>
                  <a:pt x="935177" y="3833524"/>
                </a:lnTo>
                <a:lnTo>
                  <a:pt x="905393" y="3856258"/>
                </a:lnTo>
                <a:lnTo>
                  <a:pt x="893259" y="3856540"/>
                </a:lnTo>
                <a:lnTo>
                  <a:pt x="920004" y="3835877"/>
                </a:lnTo>
                <a:cubicBezTo>
                  <a:pt x="959886" y="3805154"/>
                  <a:pt x="999156" y="3774062"/>
                  <a:pt x="1030879" y="3741746"/>
                </a:cubicBezTo>
                <a:cubicBezTo>
                  <a:pt x="1030879" y="3741746"/>
                  <a:pt x="1030998" y="3734547"/>
                  <a:pt x="1030968" y="3736347"/>
                </a:cubicBezTo>
                <a:cubicBezTo>
                  <a:pt x="1030957" y="3736947"/>
                  <a:pt x="1030932" y="3738546"/>
                  <a:pt x="1030879" y="3741746"/>
                </a:cubicBezTo>
                <a:cubicBezTo>
                  <a:pt x="991509" y="3765077"/>
                  <a:pt x="949873" y="3797847"/>
                  <a:pt x="907678" y="3832443"/>
                </a:cubicBezTo>
                <a:lnTo>
                  <a:pt x="877816" y="3857046"/>
                </a:lnTo>
                <a:lnTo>
                  <a:pt x="858857" y="3858855"/>
                </a:lnTo>
                <a:cubicBezTo>
                  <a:pt x="856437" y="3859266"/>
                  <a:pt x="855147" y="3859669"/>
                  <a:pt x="855377" y="3860014"/>
                </a:cubicBezTo>
                <a:cubicBezTo>
                  <a:pt x="854685" y="3861472"/>
                  <a:pt x="856650" y="3862449"/>
                  <a:pt x="860054" y="3863112"/>
                </a:cubicBezTo>
                <a:lnTo>
                  <a:pt x="869408" y="3863974"/>
                </a:lnTo>
                <a:lnTo>
                  <a:pt x="844183" y="3884756"/>
                </a:lnTo>
                <a:cubicBezTo>
                  <a:pt x="823021" y="3902016"/>
                  <a:pt x="801933" y="3918781"/>
                  <a:pt x="781132" y="3934099"/>
                </a:cubicBezTo>
                <a:cubicBezTo>
                  <a:pt x="775535" y="3939803"/>
                  <a:pt x="744542" y="3961310"/>
                  <a:pt x="742301" y="3952690"/>
                </a:cubicBezTo>
                <a:lnTo>
                  <a:pt x="777858" y="3921501"/>
                </a:lnTo>
                <a:cubicBezTo>
                  <a:pt x="815001" y="3894146"/>
                  <a:pt x="854045" y="3862757"/>
                  <a:pt x="886839" y="3832287"/>
                </a:cubicBezTo>
                <a:cubicBezTo>
                  <a:pt x="896787" y="3829701"/>
                  <a:pt x="906081" y="3822329"/>
                  <a:pt x="910645" y="3812647"/>
                </a:cubicBezTo>
                <a:cubicBezTo>
                  <a:pt x="913961" y="3811785"/>
                  <a:pt x="922181" y="3813895"/>
                  <a:pt x="920111" y="3805938"/>
                </a:cubicBezTo>
                <a:cubicBezTo>
                  <a:pt x="923429" y="3805076"/>
                  <a:pt x="931648" y="3807187"/>
                  <a:pt x="929579" y="3799230"/>
                </a:cubicBezTo>
                <a:cubicBezTo>
                  <a:pt x="925987" y="3800164"/>
                  <a:pt x="923361" y="3800846"/>
                  <a:pt x="921763" y="3801792"/>
                </a:cubicBezTo>
                <a:cubicBezTo>
                  <a:pt x="920165" y="3802739"/>
                  <a:pt x="919595" y="3803949"/>
                  <a:pt x="920111" y="3805938"/>
                </a:cubicBezTo>
                <a:cubicBezTo>
                  <a:pt x="916520" y="3806872"/>
                  <a:pt x="913895" y="3807555"/>
                  <a:pt x="912296" y="3808501"/>
                </a:cubicBezTo>
                <a:cubicBezTo>
                  <a:pt x="910698" y="3809448"/>
                  <a:pt x="910128" y="3810658"/>
                  <a:pt x="910645" y="3812647"/>
                </a:cubicBezTo>
                <a:cubicBezTo>
                  <a:pt x="904254" y="3816432"/>
                  <a:pt x="899400" y="3818756"/>
                  <a:pt x="895595" y="3821426"/>
                </a:cubicBezTo>
                <a:cubicBezTo>
                  <a:pt x="891790" y="3824097"/>
                  <a:pt x="889034" y="3827115"/>
                  <a:pt x="886839" y="3832287"/>
                </a:cubicBezTo>
                <a:lnTo>
                  <a:pt x="843932" y="3864444"/>
                </a:lnTo>
                <a:lnTo>
                  <a:pt x="841110" y="3861451"/>
                </a:lnTo>
                <a:cubicBezTo>
                  <a:pt x="837119" y="3860291"/>
                  <a:pt x="831349" y="3859618"/>
                  <a:pt x="825766" y="3859423"/>
                </a:cubicBezTo>
                <a:cubicBezTo>
                  <a:pt x="822045" y="3859295"/>
                  <a:pt x="818405" y="3859379"/>
                  <a:pt x="815434" y="3859673"/>
                </a:cubicBezTo>
                <a:cubicBezTo>
                  <a:pt x="813452" y="3859870"/>
                  <a:pt x="811767" y="3860161"/>
                  <a:pt x="810551" y="3860544"/>
                </a:cubicBezTo>
                <a:cubicBezTo>
                  <a:pt x="809334" y="3860928"/>
                  <a:pt x="808587" y="3861405"/>
                  <a:pt x="808481" y="3861974"/>
                </a:cubicBezTo>
                <a:cubicBezTo>
                  <a:pt x="808363" y="3865542"/>
                  <a:pt x="828105" y="3867111"/>
                  <a:pt x="838956" y="3867026"/>
                </a:cubicBezTo>
                <a:lnTo>
                  <a:pt x="840701" y="3866866"/>
                </a:lnTo>
                <a:lnTo>
                  <a:pt x="790663" y="3904367"/>
                </a:lnTo>
                <a:cubicBezTo>
                  <a:pt x="757622" y="3930478"/>
                  <a:pt x="723596" y="3957906"/>
                  <a:pt x="688577" y="3984355"/>
                </a:cubicBezTo>
                <a:cubicBezTo>
                  <a:pt x="656685" y="4010344"/>
                  <a:pt x="625447" y="4038286"/>
                  <a:pt x="594543" y="4065524"/>
                </a:cubicBezTo>
                <a:lnTo>
                  <a:pt x="593964" y="4066007"/>
                </a:lnTo>
                <a:lnTo>
                  <a:pt x="599147" y="4052172"/>
                </a:lnTo>
                <a:cubicBezTo>
                  <a:pt x="634815" y="3969969"/>
                  <a:pt x="675966" y="3887478"/>
                  <a:pt x="724458" y="3803655"/>
                </a:cubicBezTo>
                <a:lnTo>
                  <a:pt x="768325" y="3722649"/>
                </a:lnTo>
                <a:lnTo>
                  <a:pt x="770115" y="3710118"/>
                </a:lnTo>
                <a:lnTo>
                  <a:pt x="803050" y="3658531"/>
                </a:lnTo>
                <a:lnTo>
                  <a:pt x="850953" y="3570073"/>
                </a:lnTo>
                <a:cubicBezTo>
                  <a:pt x="891782" y="3495094"/>
                  <a:pt x="928802" y="3424068"/>
                  <a:pt x="954587" y="3360205"/>
                </a:cubicBezTo>
                <a:cubicBezTo>
                  <a:pt x="902277" y="3433764"/>
                  <a:pt x="849650" y="3514840"/>
                  <a:pt x="797072" y="3601047"/>
                </a:cubicBezTo>
                <a:lnTo>
                  <a:pt x="769980" y="3647855"/>
                </a:lnTo>
                <a:lnTo>
                  <a:pt x="397325" y="3604698"/>
                </a:lnTo>
                <a:lnTo>
                  <a:pt x="366966" y="3601220"/>
                </a:lnTo>
                <a:lnTo>
                  <a:pt x="376346" y="3602202"/>
                </a:lnTo>
                <a:lnTo>
                  <a:pt x="376428" y="3602210"/>
                </a:lnTo>
                <a:lnTo>
                  <a:pt x="389412" y="3598251"/>
                </a:lnTo>
                <a:lnTo>
                  <a:pt x="416846" y="3592731"/>
                </a:lnTo>
                <a:lnTo>
                  <a:pt x="414718" y="3590946"/>
                </a:lnTo>
                <a:cubicBezTo>
                  <a:pt x="412601" y="3589359"/>
                  <a:pt x="410697" y="3588107"/>
                  <a:pt x="409427" y="3587466"/>
                </a:cubicBezTo>
                <a:cubicBezTo>
                  <a:pt x="403635" y="3586098"/>
                  <a:pt x="364096" y="3582590"/>
                  <a:pt x="363163" y="3580796"/>
                </a:cubicBezTo>
                <a:lnTo>
                  <a:pt x="368729" y="3580384"/>
                </a:lnTo>
                <a:lnTo>
                  <a:pt x="467744" y="3591297"/>
                </a:lnTo>
                <a:cubicBezTo>
                  <a:pt x="527622" y="3596817"/>
                  <a:pt x="574983" y="3606877"/>
                  <a:pt x="613391" y="3586382"/>
                </a:cubicBezTo>
                <a:lnTo>
                  <a:pt x="613504" y="3586341"/>
                </a:lnTo>
                <a:lnTo>
                  <a:pt x="612146" y="3586170"/>
                </a:lnTo>
                <a:lnTo>
                  <a:pt x="220128" y="3538662"/>
                </a:lnTo>
                <a:lnTo>
                  <a:pt x="222731" y="3534177"/>
                </a:lnTo>
                <a:cubicBezTo>
                  <a:pt x="223548" y="3530378"/>
                  <a:pt x="224626" y="3525924"/>
                  <a:pt x="228848" y="3522419"/>
                </a:cubicBezTo>
                <a:cubicBezTo>
                  <a:pt x="240694" y="3515119"/>
                  <a:pt x="250022" y="3521144"/>
                  <a:pt x="272342" y="3522870"/>
                </a:cubicBezTo>
                <a:lnTo>
                  <a:pt x="313800" y="3519059"/>
                </a:lnTo>
                <a:lnTo>
                  <a:pt x="366555" y="3523833"/>
                </a:lnTo>
                <a:lnTo>
                  <a:pt x="368532" y="3523238"/>
                </a:lnTo>
                <a:lnTo>
                  <a:pt x="384111" y="3524474"/>
                </a:lnTo>
                <a:lnTo>
                  <a:pt x="396973" y="3525458"/>
                </a:lnTo>
                <a:lnTo>
                  <a:pt x="397636" y="3525795"/>
                </a:lnTo>
                <a:cubicBezTo>
                  <a:pt x="404773" y="3528865"/>
                  <a:pt x="413351" y="3531576"/>
                  <a:pt x="419114" y="3530142"/>
                </a:cubicBezTo>
                <a:lnTo>
                  <a:pt x="419355" y="3526677"/>
                </a:lnTo>
                <a:lnTo>
                  <a:pt x="421332" y="3526340"/>
                </a:lnTo>
                <a:lnTo>
                  <a:pt x="427969" y="3526439"/>
                </a:lnTo>
                <a:lnTo>
                  <a:pt x="427989" y="3525205"/>
                </a:lnTo>
                <a:lnTo>
                  <a:pt x="429373" y="3524969"/>
                </a:lnTo>
                <a:lnTo>
                  <a:pt x="427992" y="3524951"/>
                </a:lnTo>
                <a:lnTo>
                  <a:pt x="428261" y="3507563"/>
                </a:lnTo>
                <a:cubicBezTo>
                  <a:pt x="419364" y="3493464"/>
                  <a:pt x="393724" y="3481856"/>
                  <a:pt x="376816" y="3488677"/>
                </a:cubicBezTo>
                <a:lnTo>
                  <a:pt x="373668" y="3491947"/>
                </a:lnTo>
                <a:lnTo>
                  <a:pt x="372292" y="3487482"/>
                </a:lnTo>
                <a:lnTo>
                  <a:pt x="370794" y="3486505"/>
                </a:lnTo>
                <a:lnTo>
                  <a:pt x="395309" y="3486175"/>
                </a:lnTo>
                <a:cubicBezTo>
                  <a:pt x="406535" y="3487019"/>
                  <a:pt x="416902" y="3488105"/>
                  <a:pt x="420075" y="3487216"/>
                </a:cubicBezTo>
                <a:cubicBezTo>
                  <a:pt x="420075" y="3487216"/>
                  <a:pt x="420181" y="3485194"/>
                  <a:pt x="420404" y="3482142"/>
                </a:cubicBezTo>
                <a:lnTo>
                  <a:pt x="420547" y="3480603"/>
                </a:lnTo>
                <a:lnTo>
                  <a:pt x="396217" y="3479407"/>
                </a:lnTo>
                <a:cubicBezTo>
                  <a:pt x="384980" y="3478773"/>
                  <a:pt x="374029" y="3477976"/>
                  <a:pt x="363605" y="3476741"/>
                </a:cubicBezTo>
                <a:lnTo>
                  <a:pt x="353952" y="3475508"/>
                </a:lnTo>
                <a:lnTo>
                  <a:pt x="346454" y="3470612"/>
                </a:lnTo>
                <a:lnTo>
                  <a:pt x="323230" y="3462826"/>
                </a:lnTo>
                <a:lnTo>
                  <a:pt x="356075" y="3466227"/>
                </a:lnTo>
                <a:cubicBezTo>
                  <a:pt x="383174" y="3471267"/>
                  <a:pt x="425399" y="3476058"/>
                  <a:pt x="393644" y="3460366"/>
                </a:cubicBezTo>
                <a:lnTo>
                  <a:pt x="368943" y="3454658"/>
                </a:lnTo>
                <a:lnTo>
                  <a:pt x="388408" y="3451887"/>
                </a:lnTo>
                <a:lnTo>
                  <a:pt x="383752" y="3450520"/>
                </a:lnTo>
                <a:cubicBezTo>
                  <a:pt x="379454" y="3449471"/>
                  <a:pt x="376849" y="3449163"/>
                  <a:pt x="377193" y="3450063"/>
                </a:cubicBezTo>
                <a:cubicBezTo>
                  <a:pt x="376477" y="3441295"/>
                  <a:pt x="390400" y="3444125"/>
                  <a:pt x="406920" y="3447069"/>
                </a:cubicBezTo>
                <a:lnTo>
                  <a:pt x="414362" y="3448192"/>
                </a:lnTo>
                <a:lnTo>
                  <a:pt x="423854" y="3446841"/>
                </a:lnTo>
                <a:lnTo>
                  <a:pt x="432137" y="3445656"/>
                </a:lnTo>
                <a:lnTo>
                  <a:pt x="446319" y="3451225"/>
                </a:lnTo>
                <a:cubicBezTo>
                  <a:pt x="455822" y="3454215"/>
                  <a:pt x="460313" y="3454343"/>
                  <a:pt x="457060" y="3450089"/>
                </a:cubicBezTo>
                <a:lnTo>
                  <a:pt x="449349" y="3443192"/>
                </a:lnTo>
                <a:lnTo>
                  <a:pt x="460984" y="3441527"/>
                </a:lnTo>
                <a:lnTo>
                  <a:pt x="444263" y="3438967"/>
                </a:lnTo>
                <a:lnTo>
                  <a:pt x="421347" y="3422651"/>
                </a:lnTo>
                <a:lnTo>
                  <a:pt x="405209" y="3413665"/>
                </a:lnTo>
                <a:lnTo>
                  <a:pt x="410337" y="3412727"/>
                </a:lnTo>
                <a:lnTo>
                  <a:pt x="442011" y="3411335"/>
                </a:lnTo>
                <a:cubicBezTo>
                  <a:pt x="462172" y="3412004"/>
                  <a:pt x="453334" y="3410325"/>
                  <a:pt x="439509" y="3407468"/>
                </a:cubicBezTo>
                <a:lnTo>
                  <a:pt x="439332" y="3407427"/>
                </a:lnTo>
                <a:lnTo>
                  <a:pt x="441902" y="3406958"/>
                </a:lnTo>
                <a:lnTo>
                  <a:pt x="492720" y="3399501"/>
                </a:lnTo>
                <a:lnTo>
                  <a:pt x="550275" y="3415472"/>
                </a:lnTo>
                <a:cubicBezTo>
                  <a:pt x="573892" y="3420439"/>
                  <a:pt x="595455" y="3421726"/>
                  <a:pt x="616189" y="3415096"/>
                </a:cubicBezTo>
                <a:lnTo>
                  <a:pt x="616306" y="3415075"/>
                </a:lnTo>
                <a:lnTo>
                  <a:pt x="615003" y="3414663"/>
                </a:lnTo>
                <a:lnTo>
                  <a:pt x="560181" y="3397628"/>
                </a:lnTo>
                <a:lnTo>
                  <a:pt x="721841" y="3413959"/>
                </a:lnTo>
                <a:lnTo>
                  <a:pt x="723639" y="3411833"/>
                </a:lnTo>
                <a:lnTo>
                  <a:pt x="729249" y="3404248"/>
                </a:lnTo>
                <a:lnTo>
                  <a:pt x="622027" y="3390073"/>
                </a:lnTo>
                <a:lnTo>
                  <a:pt x="559857" y="3381924"/>
                </a:lnTo>
                <a:lnTo>
                  <a:pt x="567735" y="3380838"/>
                </a:lnTo>
                <a:lnTo>
                  <a:pt x="564579" y="3380824"/>
                </a:lnTo>
                <a:lnTo>
                  <a:pt x="558700" y="3381773"/>
                </a:lnTo>
                <a:lnTo>
                  <a:pt x="472998" y="3370539"/>
                </a:lnTo>
                <a:lnTo>
                  <a:pt x="353686" y="3333466"/>
                </a:lnTo>
                <a:lnTo>
                  <a:pt x="362154" y="3331532"/>
                </a:lnTo>
                <a:lnTo>
                  <a:pt x="364750" y="3330397"/>
                </a:lnTo>
                <a:lnTo>
                  <a:pt x="363632" y="3330312"/>
                </a:lnTo>
                <a:lnTo>
                  <a:pt x="358527" y="3329835"/>
                </a:lnTo>
                <a:lnTo>
                  <a:pt x="370396" y="3327927"/>
                </a:lnTo>
                <a:lnTo>
                  <a:pt x="371863" y="3327284"/>
                </a:lnTo>
                <a:cubicBezTo>
                  <a:pt x="374180" y="3325773"/>
                  <a:pt x="375285" y="3324207"/>
                  <a:pt x="374289" y="3322710"/>
                </a:cubicBezTo>
                <a:lnTo>
                  <a:pt x="336370" y="3327337"/>
                </a:lnTo>
                <a:lnTo>
                  <a:pt x="334768" y="3327588"/>
                </a:lnTo>
                <a:lnTo>
                  <a:pt x="325475" y="3324700"/>
                </a:lnTo>
                <a:lnTo>
                  <a:pt x="393494" y="3312542"/>
                </a:lnTo>
                <a:lnTo>
                  <a:pt x="387394" y="3312867"/>
                </a:lnTo>
                <a:lnTo>
                  <a:pt x="404163" y="3308629"/>
                </a:lnTo>
                <a:lnTo>
                  <a:pt x="414831" y="3316728"/>
                </a:lnTo>
                <a:cubicBezTo>
                  <a:pt x="421300" y="3321029"/>
                  <a:pt x="429250" y="3325238"/>
                  <a:pt x="435177" y="3324863"/>
                </a:cubicBezTo>
                <a:cubicBezTo>
                  <a:pt x="438293" y="3323180"/>
                  <a:pt x="438558" y="3320497"/>
                  <a:pt x="437029" y="3317619"/>
                </a:cubicBezTo>
                <a:cubicBezTo>
                  <a:pt x="434734" y="3313302"/>
                  <a:pt x="428402" y="3308543"/>
                  <a:pt x="421603" y="3306042"/>
                </a:cubicBezTo>
                <a:lnTo>
                  <a:pt x="408930" y="3307425"/>
                </a:lnTo>
                <a:lnTo>
                  <a:pt x="431709" y="3301667"/>
                </a:lnTo>
                <a:lnTo>
                  <a:pt x="465035" y="3296293"/>
                </a:lnTo>
                <a:lnTo>
                  <a:pt x="470675" y="3296373"/>
                </a:lnTo>
                <a:cubicBezTo>
                  <a:pt x="485199" y="3296462"/>
                  <a:pt x="492188" y="3295794"/>
                  <a:pt x="494481" y="3294685"/>
                </a:cubicBezTo>
                <a:lnTo>
                  <a:pt x="493334" y="3293548"/>
                </a:lnTo>
                <a:lnTo>
                  <a:pt x="515559" y="3298325"/>
                </a:lnTo>
                <a:cubicBezTo>
                  <a:pt x="524646" y="3299364"/>
                  <a:pt x="530242" y="3298291"/>
                  <a:pt x="530549" y="3293371"/>
                </a:cubicBezTo>
                <a:cubicBezTo>
                  <a:pt x="530549" y="3293371"/>
                  <a:pt x="525511" y="3291564"/>
                  <a:pt x="518673" y="3288674"/>
                </a:cubicBezTo>
                <a:lnTo>
                  <a:pt x="517233" y="3287964"/>
                </a:lnTo>
                <a:lnTo>
                  <a:pt x="520388" y="3287461"/>
                </a:lnTo>
                <a:cubicBezTo>
                  <a:pt x="535194" y="3284683"/>
                  <a:pt x="550019" y="3281256"/>
                  <a:pt x="564876" y="3276522"/>
                </a:cubicBezTo>
                <a:cubicBezTo>
                  <a:pt x="570700" y="3285274"/>
                  <a:pt x="572636" y="3267370"/>
                  <a:pt x="564876" y="3276522"/>
                </a:cubicBezTo>
                <a:lnTo>
                  <a:pt x="536941" y="3279813"/>
                </a:lnTo>
                <a:lnTo>
                  <a:pt x="507705" y="3283258"/>
                </a:lnTo>
                <a:lnTo>
                  <a:pt x="500508" y="3279705"/>
                </a:lnTo>
                <a:lnTo>
                  <a:pt x="519343" y="3279602"/>
                </a:lnTo>
                <a:cubicBezTo>
                  <a:pt x="526755" y="3279396"/>
                  <a:pt x="532951" y="3278948"/>
                  <a:pt x="536257" y="3278024"/>
                </a:cubicBezTo>
                <a:cubicBezTo>
                  <a:pt x="525881" y="3274617"/>
                  <a:pt x="518526" y="3274517"/>
                  <a:pt x="510404" y="3274714"/>
                </a:cubicBezTo>
                <a:lnTo>
                  <a:pt x="495798" y="3273980"/>
                </a:lnTo>
                <a:lnTo>
                  <a:pt x="476537" y="3259227"/>
                </a:lnTo>
                <a:lnTo>
                  <a:pt x="458751" y="3254826"/>
                </a:lnTo>
                <a:lnTo>
                  <a:pt x="461430" y="3253794"/>
                </a:lnTo>
                <a:cubicBezTo>
                  <a:pt x="461087" y="3252894"/>
                  <a:pt x="451615" y="3251184"/>
                  <a:pt x="438680" y="3249148"/>
                </a:cubicBezTo>
                <a:lnTo>
                  <a:pt x="437115" y="3248910"/>
                </a:lnTo>
                <a:lnTo>
                  <a:pt x="430779" y="3247178"/>
                </a:lnTo>
                <a:lnTo>
                  <a:pt x="392024" y="3235462"/>
                </a:lnTo>
                <a:lnTo>
                  <a:pt x="434414" y="3237592"/>
                </a:lnTo>
                <a:lnTo>
                  <a:pt x="443143" y="3239371"/>
                </a:lnTo>
                <a:lnTo>
                  <a:pt x="443125" y="3237383"/>
                </a:lnTo>
                <a:lnTo>
                  <a:pt x="489866" y="3233217"/>
                </a:lnTo>
                <a:cubicBezTo>
                  <a:pt x="514511" y="3230307"/>
                  <a:pt x="533465" y="3241610"/>
                  <a:pt x="559380" y="3234357"/>
                </a:cubicBezTo>
                <a:lnTo>
                  <a:pt x="560323" y="3236825"/>
                </a:lnTo>
                <a:lnTo>
                  <a:pt x="560498" y="3237283"/>
                </a:lnTo>
                <a:cubicBezTo>
                  <a:pt x="560684" y="3237770"/>
                  <a:pt x="560778" y="3238014"/>
                  <a:pt x="560637" y="3237648"/>
                </a:cubicBezTo>
                <a:lnTo>
                  <a:pt x="560323" y="3236825"/>
                </a:lnTo>
                <a:lnTo>
                  <a:pt x="559800" y="3235454"/>
                </a:lnTo>
                <a:cubicBezTo>
                  <a:pt x="559566" y="3234845"/>
                  <a:pt x="559380" y="3234357"/>
                  <a:pt x="559380" y="3234357"/>
                </a:cubicBezTo>
                <a:lnTo>
                  <a:pt x="543694" y="3226779"/>
                </a:lnTo>
                <a:lnTo>
                  <a:pt x="677079" y="3242776"/>
                </a:lnTo>
                <a:lnTo>
                  <a:pt x="715637" y="3253919"/>
                </a:lnTo>
                <a:lnTo>
                  <a:pt x="685604" y="3255840"/>
                </a:lnTo>
                <a:cubicBezTo>
                  <a:pt x="668774" y="3258232"/>
                  <a:pt x="652922" y="3261469"/>
                  <a:pt x="639259" y="3264247"/>
                </a:cubicBezTo>
                <a:cubicBezTo>
                  <a:pt x="656522" y="3269376"/>
                  <a:pt x="668425" y="3261454"/>
                  <a:pt x="695290" y="3260196"/>
                </a:cubicBezTo>
                <a:cubicBezTo>
                  <a:pt x="698514" y="3260045"/>
                  <a:pt x="711521" y="3261691"/>
                  <a:pt x="724137" y="3262021"/>
                </a:cubicBezTo>
                <a:lnTo>
                  <a:pt x="740743" y="3261175"/>
                </a:lnTo>
                <a:lnTo>
                  <a:pt x="753853" y="3264964"/>
                </a:lnTo>
                <a:lnTo>
                  <a:pt x="756005" y="3263197"/>
                </a:lnTo>
                <a:lnTo>
                  <a:pt x="762886" y="3256742"/>
                </a:lnTo>
                <a:lnTo>
                  <a:pt x="744759" y="3250893"/>
                </a:lnTo>
                <a:lnTo>
                  <a:pt x="756130" y="3252257"/>
                </a:lnTo>
                <a:lnTo>
                  <a:pt x="755575" y="3252640"/>
                </a:lnTo>
                <a:lnTo>
                  <a:pt x="757359" y="3252404"/>
                </a:lnTo>
                <a:lnTo>
                  <a:pt x="770945" y="3254033"/>
                </a:lnTo>
                <a:lnTo>
                  <a:pt x="756501" y="3254270"/>
                </a:lnTo>
                <a:lnTo>
                  <a:pt x="756700" y="3254493"/>
                </a:lnTo>
                <a:cubicBezTo>
                  <a:pt x="763355" y="3257889"/>
                  <a:pt x="790518" y="3258642"/>
                  <a:pt x="792535" y="3257300"/>
                </a:cubicBezTo>
                <a:lnTo>
                  <a:pt x="792354" y="3256812"/>
                </a:lnTo>
                <a:lnTo>
                  <a:pt x="798740" y="3259863"/>
                </a:lnTo>
                <a:lnTo>
                  <a:pt x="813856" y="3266724"/>
                </a:lnTo>
                <a:lnTo>
                  <a:pt x="813476" y="3267958"/>
                </a:lnTo>
                <a:cubicBezTo>
                  <a:pt x="813476" y="3267958"/>
                  <a:pt x="813937" y="3268649"/>
                  <a:pt x="815020" y="3268925"/>
                </a:cubicBezTo>
                <a:lnTo>
                  <a:pt x="817274" y="3268275"/>
                </a:lnTo>
                <a:lnTo>
                  <a:pt x="908189" y="3309539"/>
                </a:lnTo>
                <a:cubicBezTo>
                  <a:pt x="986118" y="3344081"/>
                  <a:pt x="1071973" y="3380447"/>
                  <a:pt x="1153779" y="3412490"/>
                </a:cubicBezTo>
                <a:lnTo>
                  <a:pt x="1259769" y="3451212"/>
                </a:lnTo>
                <a:lnTo>
                  <a:pt x="1272705" y="3437805"/>
                </a:lnTo>
                <a:lnTo>
                  <a:pt x="1026978" y="3335676"/>
                </a:lnTo>
                <a:lnTo>
                  <a:pt x="870052" y="3271956"/>
                </a:lnTo>
                <a:lnTo>
                  <a:pt x="884647" y="3270019"/>
                </a:lnTo>
                <a:cubicBezTo>
                  <a:pt x="893631" y="3269135"/>
                  <a:pt x="901831" y="3268258"/>
                  <a:pt x="902841" y="3267024"/>
                </a:cubicBezTo>
                <a:cubicBezTo>
                  <a:pt x="903516" y="3266202"/>
                  <a:pt x="900994" y="3265221"/>
                  <a:pt x="893376" y="3263975"/>
                </a:cubicBezTo>
                <a:lnTo>
                  <a:pt x="857624" y="3263889"/>
                </a:lnTo>
                <a:lnTo>
                  <a:pt x="863718" y="3260643"/>
                </a:lnTo>
                <a:lnTo>
                  <a:pt x="864159" y="3256833"/>
                </a:lnTo>
                <a:lnTo>
                  <a:pt x="868785" y="3256993"/>
                </a:lnTo>
                <a:cubicBezTo>
                  <a:pt x="877612" y="3257351"/>
                  <a:pt x="885363" y="3257345"/>
                  <a:pt x="887859" y="3255683"/>
                </a:cubicBezTo>
                <a:cubicBezTo>
                  <a:pt x="890457" y="3251118"/>
                  <a:pt x="881924" y="3248739"/>
                  <a:pt x="869346" y="3247698"/>
                </a:cubicBezTo>
                <a:lnTo>
                  <a:pt x="865166" y="3247507"/>
                </a:lnTo>
                <a:lnTo>
                  <a:pt x="849072" y="3248918"/>
                </a:lnTo>
                <a:lnTo>
                  <a:pt x="823147" y="3245350"/>
                </a:lnTo>
                <a:lnTo>
                  <a:pt x="788645" y="3238901"/>
                </a:lnTo>
                <a:lnTo>
                  <a:pt x="757499" y="3226253"/>
                </a:lnTo>
                <a:lnTo>
                  <a:pt x="806491" y="3228345"/>
                </a:lnTo>
                <a:lnTo>
                  <a:pt x="875345" y="3236579"/>
                </a:lnTo>
                <a:lnTo>
                  <a:pt x="872510" y="3226279"/>
                </a:lnTo>
                <a:lnTo>
                  <a:pt x="869105" y="3220679"/>
                </a:lnTo>
                <a:lnTo>
                  <a:pt x="833326" y="3215027"/>
                </a:lnTo>
                <a:lnTo>
                  <a:pt x="668846" y="3189042"/>
                </a:lnTo>
                <a:lnTo>
                  <a:pt x="633594" y="3174212"/>
                </a:lnTo>
                <a:lnTo>
                  <a:pt x="657490" y="3177320"/>
                </a:lnTo>
                <a:lnTo>
                  <a:pt x="975578" y="3205250"/>
                </a:lnTo>
                <a:lnTo>
                  <a:pt x="978705" y="3199721"/>
                </a:lnTo>
                <a:lnTo>
                  <a:pt x="988368" y="3180056"/>
                </a:lnTo>
                <a:lnTo>
                  <a:pt x="789479" y="3154178"/>
                </a:lnTo>
                <a:cubicBezTo>
                  <a:pt x="701062" y="3143620"/>
                  <a:pt x="611493" y="3132946"/>
                  <a:pt x="519615" y="3121351"/>
                </a:cubicBezTo>
                <a:lnTo>
                  <a:pt x="502415" y="3119026"/>
                </a:lnTo>
                <a:lnTo>
                  <a:pt x="403494" y="3077411"/>
                </a:lnTo>
                <a:lnTo>
                  <a:pt x="419715" y="3079906"/>
                </a:lnTo>
                <a:cubicBezTo>
                  <a:pt x="425641" y="3079532"/>
                  <a:pt x="444033" y="3072422"/>
                  <a:pt x="449959" y="3072047"/>
                </a:cubicBezTo>
                <a:cubicBezTo>
                  <a:pt x="505644" y="3074483"/>
                  <a:pt x="582600" y="3131109"/>
                  <a:pt x="587342" y="3111967"/>
                </a:cubicBezTo>
                <a:cubicBezTo>
                  <a:pt x="587342" y="3111967"/>
                  <a:pt x="568816" y="3101236"/>
                  <a:pt x="556215" y="3090131"/>
                </a:cubicBezTo>
                <a:cubicBezTo>
                  <a:pt x="546613" y="3087267"/>
                  <a:pt x="538509" y="3084555"/>
                  <a:pt x="537645" y="3084610"/>
                </a:cubicBezTo>
                <a:lnTo>
                  <a:pt x="547315" y="3088916"/>
                </a:lnTo>
                <a:lnTo>
                  <a:pt x="538835" y="3087758"/>
                </a:lnTo>
                <a:cubicBezTo>
                  <a:pt x="534158" y="3086317"/>
                  <a:pt x="531084" y="3084776"/>
                  <a:pt x="531084" y="3084776"/>
                </a:cubicBezTo>
                <a:cubicBezTo>
                  <a:pt x="531084" y="3084776"/>
                  <a:pt x="529964" y="3066997"/>
                  <a:pt x="516687" y="3060893"/>
                </a:cubicBezTo>
                <a:cubicBezTo>
                  <a:pt x="490872" y="3044673"/>
                  <a:pt x="410671" y="3030894"/>
                  <a:pt x="385230" y="3020599"/>
                </a:cubicBezTo>
                <a:lnTo>
                  <a:pt x="383910" y="3019193"/>
                </a:lnTo>
                <a:lnTo>
                  <a:pt x="391168" y="3019148"/>
                </a:lnTo>
                <a:cubicBezTo>
                  <a:pt x="406022" y="3019289"/>
                  <a:pt x="418686" y="3019970"/>
                  <a:pt x="417342" y="3021611"/>
                </a:cubicBezTo>
                <a:cubicBezTo>
                  <a:pt x="419867" y="3015671"/>
                  <a:pt x="413807" y="3012859"/>
                  <a:pt x="404069" y="3010859"/>
                </a:cubicBezTo>
                <a:lnTo>
                  <a:pt x="374641" y="3005963"/>
                </a:lnTo>
                <a:lnTo>
                  <a:pt x="415221" y="3005899"/>
                </a:lnTo>
                <a:cubicBezTo>
                  <a:pt x="443769" y="3018175"/>
                  <a:pt x="459013" y="3015914"/>
                  <a:pt x="459499" y="3011715"/>
                </a:cubicBezTo>
                <a:cubicBezTo>
                  <a:pt x="459984" y="3007515"/>
                  <a:pt x="445711" y="3001375"/>
                  <a:pt x="415221" y="3005899"/>
                </a:cubicBezTo>
                <a:lnTo>
                  <a:pt x="359420" y="2996948"/>
                </a:lnTo>
                <a:lnTo>
                  <a:pt x="358739" y="2996648"/>
                </a:lnTo>
                <a:lnTo>
                  <a:pt x="374716" y="2997754"/>
                </a:lnTo>
                <a:lnTo>
                  <a:pt x="370322" y="2990911"/>
                </a:lnTo>
                <a:lnTo>
                  <a:pt x="382930" y="2993318"/>
                </a:lnTo>
                <a:cubicBezTo>
                  <a:pt x="402643" y="2997266"/>
                  <a:pt x="418138" y="3000068"/>
                  <a:pt x="431384" y="3002296"/>
                </a:cubicBezTo>
                <a:lnTo>
                  <a:pt x="462323" y="3007188"/>
                </a:lnTo>
                <a:lnTo>
                  <a:pt x="458079" y="3005092"/>
                </a:lnTo>
                <a:lnTo>
                  <a:pt x="588850" y="3041586"/>
                </a:lnTo>
                <a:lnTo>
                  <a:pt x="913498" y="3142019"/>
                </a:lnTo>
                <a:lnTo>
                  <a:pt x="920969" y="3139636"/>
                </a:lnTo>
                <a:lnTo>
                  <a:pt x="923773" y="3130435"/>
                </a:lnTo>
                <a:lnTo>
                  <a:pt x="883807" y="3117301"/>
                </a:lnTo>
                <a:cubicBezTo>
                  <a:pt x="847222" y="3105231"/>
                  <a:pt x="811207" y="3092383"/>
                  <a:pt x="776472" y="3076228"/>
                </a:cubicBezTo>
                <a:cubicBezTo>
                  <a:pt x="809040" y="3081611"/>
                  <a:pt x="840128" y="3089069"/>
                  <a:pt x="870476" y="3097583"/>
                </a:cubicBezTo>
                <a:lnTo>
                  <a:pt x="936731" y="3118052"/>
                </a:lnTo>
                <a:lnTo>
                  <a:pt x="935792" y="3107410"/>
                </a:lnTo>
                <a:lnTo>
                  <a:pt x="933449" y="3101290"/>
                </a:lnTo>
                <a:lnTo>
                  <a:pt x="899269" y="3089303"/>
                </a:lnTo>
                <a:cubicBezTo>
                  <a:pt x="817980" y="3062204"/>
                  <a:pt x="736690" y="3035106"/>
                  <a:pt x="654873" y="3003579"/>
                </a:cubicBezTo>
                <a:cubicBezTo>
                  <a:pt x="624863" y="2991591"/>
                  <a:pt x="594257" y="2981932"/>
                  <a:pt x="563346" y="2973346"/>
                </a:cubicBezTo>
                <a:lnTo>
                  <a:pt x="500080" y="2957220"/>
                </a:lnTo>
                <a:lnTo>
                  <a:pt x="490493" y="2952107"/>
                </a:lnTo>
                <a:lnTo>
                  <a:pt x="495452" y="2942248"/>
                </a:lnTo>
                <a:lnTo>
                  <a:pt x="451461" y="2930433"/>
                </a:lnTo>
                <a:lnTo>
                  <a:pt x="498324" y="2935800"/>
                </a:lnTo>
                <a:lnTo>
                  <a:pt x="477475" y="2922591"/>
                </a:lnTo>
                <a:lnTo>
                  <a:pt x="468932" y="2916435"/>
                </a:lnTo>
                <a:lnTo>
                  <a:pt x="413579" y="2906282"/>
                </a:lnTo>
                <a:lnTo>
                  <a:pt x="413444" y="2905966"/>
                </a:lnTo>
                <a:cubicBezTo>
                  <a:pt x="412603" y="2903873"/>
                  <a:pt x="412292" y="2902708"/>
                  <a:pt x="413044" y="2903214"/>
                </a:cubicBezTo>
                <a:cubicBezTo>
                  <a:pt x="410036" y="2901187"/>
                  <a:pt x="407029" y="2899159"/>
                  <a:pt x="404020" y="2897132"/>
                </a:cubicBezTo>
                <a:cubicBezTo>
                  <a:pt x="415152" y="2896356"/>
                  <a:pt x="447071" y="2903862"/>
                  <a:pt x="445499" y="2900970"/>
                </a:cubicBezTo>
                <a:lnTo>
                  <a:pt x="440223" y="2898449"/>
                </a:lnTo>
                <a:lnTo>
                  <a:pt x="465449" y="2902135"/>
                </a:lnTo>
                <a:cubicBezTo>
                  <a:pt x="516503" y="2914280"/>
                  <a:pt x="564583" y="2932050"/>
                  <a:pt x="591062" y="2932867"/>
                </a:cubicBezTo>
                <a:lnTo>
                  <a:pt x="603329" y="2930559"/>
                </a:lnTo>
                <a:lnTo>
                  <a:pt x="605443" y="2931819"/>
                </a:lnTo>
                <a:lnTo>
                  <a:pt x="694299" y="2952374"/>
                </a:lnTo>
                <a:lnTo>
                  <a:pt x="708014" y="2955107"/>
                </a:lnTo>
                <a:lnTo>
                  <a:pt x="700470" y="2950391"/>
                </a:lnTo>
                <a:cubicBezTo>
                  <a:pt x="689012" y="2943396"/>
                  <a:pt x="682911" y="2939423"/>
                  <a:pt x="680515" y="2937409"/>
                </a:cubicBezTo>
                <a:lnTo>
                  <a:pt x="681458" y="2936898"/>
                </a:lnTo>
                <a:lnTo>
                  <a:pt x="638508" y="2926334"/>
                </a:lnTo>
                <a:lnTo>
                  <a:pt x="603510" y="2914485"/>
                </a:lnTo>
                <a:lnTo>
                  <a:pt x="589943" y="2907795"/>
                </a:lnTo>
                <a:lnTo>
                  <a:pt x="583039" y="2903575"/>
                </a:lnTo>
                <a:lnTo>
                  <a:pt x="597484" y="2902634"/>
                </a:lnTo>
                <a:cubicBezTo>
                  <a:pt x="629168" y="2893572"/>
                  <a:pt x="519819" y="2848776"/>
                  <a:pt x="519424" y="2837487"/>
                </a:cubicBezTo>
                <a:cubicBezTo>
                  <a:pt x="518911" y="2822742"/>
                  <a:pt x="704185" y="2862700"/>
                  <a:pt x="750304" y="2853552"/>
                </a:cubicBezTo>
                <a:lnTo>
                  <a:pt x="750581" y="2861477"/>
                </a:lnTo>
                <a:lnTo>
                  <a:pt x="750883" y="2870141"/>
                </a:lnTo>
                <a:cubicBezTo>
                  <a:pt x="750979" y="2872904"/>
                  <a:pt x="751027" y="2874288"/>
                  <a:pt x="750955" y="2872213"/>
                </a:cubicBezTo>
                <a:lnTo>
                  <a:pt x="750581" y="2861477"/>
                </a:lnTo>
                <a:lnTo>
                  <a:pt x="750522" y="2859772"/>
                </a:lnTo>
                <a:cubicBezTo>
                  <a:pt x="750401" y="2856317"/>
                  <a:pt x="750304" y="2853552"/>
                  <a:pt x="750304" y="2853552"/>
                </a:cubicBezTo>
                <a:cubicBezTo>
                  <a:pt x="691493" y="2818205"/>
                  <a:pt x="656959" y="2839902"/>
                  <a:pt x="576098" y="2811401"/>
                </a:cubicBezTo>
                <a:cubicBezTo>
                  <a:pt x="576098" y="2811401"/>
                  <a:pt x="532672" y="2804549"/>
                  <a:pt x="489185" y="2795853"/>
                </a:cubicBezTo>
                <a:lnTo>
                  <a:pt x="488372" y="2795680"/>
                </a:lnTo>
                <a:lnTo>
                  <a:pt x="488301" y="2795655"/>
                </a:lnTo>
                <a:lnTo>
                  <a:pt x="511155" y="2792343"/>
                </a:lnTo>
                <a:lnTo>
                  <a:pt x="552546" y="2795321"/>
                </a:lnTo>
                <a:lnTo>
                  <a:pt x="602153" y="2799963"/>
                </a:lnTo>
                <a:lnTo>
                  <a:pt x="608813" y="2798836"/>
                </a:lnTo>
                <a:lnTo>
                  <a:pt x="641418" y="2803639"/>
                </a:lnTo>
                <a:lnTo>
                  <a:pt x="695587" y="2808708"/>
                </a:lnTo>
                <a:cubicBezTo>
                  <a:pt x="741547" y="2813087"/>
                  <a:pt x="784750" y="2816624"/>
                  <a:pt x="822072" y="2817033"/>
                </a:cubicBezTo>
                <a:cubicBezTo>
                  <a:pt x="774497" y="2808210"/>
                  <a:pt x="723081" y="2800342"/>
                  <a:pt x="669095" y="2793225"/>
                </a:cubicBezTo>
                <a:lnTo>
                  <a:pt x="576942" y="2782662"/>
                </a:lnTo>
                <a:lnTo>
                  <a:pt x="582820" y="2779531"/>
                </a:lnTo>
                <a:cubicBezTo>
                  <a:pt x="578649" y="2776074"/>
                  <a:pt x="549397" y="2772858"/>
                  <a:pt x="551006" y="2775277"/>
                </a:cubicBezTo>
                <a:lnTo>
                  <a:pt x="532835" y="2776624"/>
                </a:lnTo>
                <a:lnTo>
                  <a:pt x="531550" y="2772118"/>
                </a:lnTo>
                <a:lnTo>
                  <a:pt x="532598" y="2775795"/>
                </a:lnTo>
                <a:lnTo>
                  <a:pt x="532834" y="2776623"/>
                </a:lnTo>
                <a:lnTo>
                  <a:pt x="527631" y="2777009"/>
                </a:lnTo>
                <a:lnTo>
                  <a:pt x="500697" y="2773922"/>
                </a:lnTo>
                <a:lnTo>
                  <a:pt x="499424" y="2773813"/>
                </a:lnTo>
                <a:lnTo>
                  <a:pt x="530799" y="2769489"/>
                </a:lnTo>
                <a:lnTo>
                  <a:pt x="582482" y="2762366"/>
                </a:lnTo>
                <a:lnTo>
                  <a:pt x="641227" y="2776999"/>
                </a:lnTo>
                <a:cubicBezTo>
                  <a:pt x="665424" y="2783544"/>
                  <a:pt x="689582" y="2789427"/>
                  <a:pt x="716411" y="2791803"/>
                </a:cubicBezTo>
                <a:cubicBezTo>
                  <a:pt x="735406" y="2801739"/>
                  <a:pt x="746344" y="2799261"/>
                  <a:pt x="744792" y="2795887"/>
                </a:cubicBezTo>
                <a:cubicBezTo>
                  <a:pt x="744274" y="2794761"/>
                  <a:pt x="742369" y="2793536"/>
                  <a:pt x="738910" y="2792638"/>
                </a:cubicBezTo>
                <a:cubicBezTo>
                  <a:pt x="734299" y="2791441"/>
                  <a:pt x="726931" y="2790825"/>
                  <a:pt x="716411" y="2791803"/>
                </a:cubicBezTo>
                <a:cubicBezTo>
                  <a:pt x="689071" y="2781015"/>
                  <a:pt x="664834" y="2773805"/>
                  <a:pt x="640540" y="2766663"/>
                </a:cubicBezTo>
                <a:lnTo>
                  <a:pt x="616857" y="2758978"/>
                </a:lnTo>
                <a:lnTo>
                  <a:pt x="617716" y="2758834"/>
                </a:lnTo>
                <a:cubicBezTo>
                  <a:pt x="620041" y="2757879"/>
                  <a:pt x="621020" y="2756437"/>
                  <a:pt x="619564" y="2754249"/>
                </a:cubicBezTo>
                <a:cubicBezTo>
                  <a:pt x="617725" y="2751485"/>
                  <a:pt x="590861" y="2752745"/>
                  <a:pt x="601836" y="2753418"/>
                </a:cubicBezTo>
                <a:lnTo>
                  <a:pt x="600287" y="2753602"/>
                </a:lnTo>
                <a:lnTo>
                  <a:pt x="566853" y="2742752"/>
                </a:lnTo>
                <a:lnTo>
                  <a:pt x="585479" y="2744153"/>
                </a:lnTo>
                <a:lnTo>
                  <a:pt x="1210983" y="2815137"/>
                </a:lnTo>
                <a:lnTo>
                  <a:pt x="1223409" y="2805195"/>
                </a:lnTo>
                <a:lnTo>
                  <a:pt x="1224593" y="2780975"/>
                </a:lnTo>
                <a:lnTo>
                  <a:pt x="1147269" y="2770337"/>
                </a:lnTo>
                <a:cubicBezTo>
                  <a:pt x="1111867" y="2765412"/>
                  <a:pt x="1076640" y="2759927"/>
                  <a:pt x="1041614" y="2753058"/>
                </a:cubicBezTo>
                <a:lnTo>
                  <a:pt x="953856" y="2731554"/>
                </a:lnTo>
                <a:lnTo>
                  <a:pt x="953867" y="2728532"/>
                </a:lnTo>
                <a:cubicBezTo>
                  <a:pt x="953147" y="2729093"/>
                  <a:pt x="955226" y="2730209"/>
                  <a:pt x="958935" y="2731600"/>
                </a:cubicBezTo>
                <a:lnTo>
                  <a:pt x="970636" y="2735328"/>
                </a:lnTo>
                <a:lnTo>
                  <a:pt x="1009590" y="2741320"/>
                </a:lnTo>
                <a:lnTo>
                  <a:pt x="997253" y="2734582"/>
                </a:lnTo>
                <a:lnTo>
                  <a:pt x="1001746" y="2725860"/>
                </a:lnTo>
                <a:lnTo>
                  <a:pt x="1000896" y="2725623"/>
                </a:lnTo>
                <a:lnTo>
                  <a:pt x="1027116" y="2724864"/>
                </a:lnTo>
                <a:cubicBezTo>
                  <a:pt x="1056724" y="2725235"/>
                  <a:pt x="1085999" y="2726723"/>
                  <a:pt x="1115051" y="2728962"/>
                </a:cubicBezTo>
                <a:lnTo>
                  <a:pt x="1242695" y="2743385"/>
                </a:lnTo>
                <a:lnTo>
                  <a:pt x="1236549" y="2717647"/>
                </a:lnTo>
                <a:lnTo>
                  <a:pt x="1229775" y="2703831"/>
                </a:lnTo>
                <a:lnTo>
                  <a:pt x="1163327" y="2692868"/>
                </a:lnTo>
                <a:cubicBezTo>
                  <a:pt x="1084610" y="2681576"/>
                  <a:pt x="1005890" y="2670284"/>
                  <a:pt x="926821" y="2657661"/>
                </a:cubicBezTo>
                <a:lnTo>
                  <a:pt x="867586" y="2646941"/>
                </a:lnTo>
                <a:lnTo>
                  <a:pt x="871943" y="2645263"/>
                </a:lnTo>
                <a:cubicBezTo>
                  <a:pt x="871685" y="2644588"/>
                  <a:pt x="866293" y="2643457"/>
                  <a:pt x="858157" y="2642075"/>
                </a:cubicBezTo>
                <a:lnTo>
                  <a:pt x="832016" y="2638014"/>
                </a:lnTo>
                <a:lnTo>
                  <a:pt x="835275" y="2634989"/>
                </a:lnTo>
                <a:cubicBezTo>
                  <a:pt x="835275" y="2634989"/>
                  <a:pt x="837563" y="2635045"/>
                  <a:pt x="840666" y="2635650"/>
                </a:cubicBezTo>
                <a:lnTo>
                  <a:pt x="845183" y="2637389"/>
                </a:lnTo>
                <a:lnTo>
                  <a:pt x="842341" y="2637151"/>
                </a:lnTo>
                <a:cubicBezTo>
                  <a:pt x="839527" y="2636953"/>
                  <a:pt x="838490" y="2636943"/>
                  <a:pt x="838709" y="2637091"/>
                </a:cubicBezTo>
                <a:cubicBezTo>
                  <a:pt x="839148" y="2637386"/>
                  <a:pt x="844612" y="2638311"/>
                  <a:pt x="850942" y="2639606"/>
                </a:cubicBezTo>
                <a:cubicBezTo>
                  <a:pt x="862329" y="2637090"/>
                  <a:pt x="876723" y="2636604"/>
                  <a:pt x="876723" y="2636604"/>
                </a:cubicBezTo>
                <a:cubicBezTo>
                  <a:pt x="879471" y="2630388"/>
                  <a:pt x="864633" y="2629515"/>
                  <a:pt x="845264" y="2628240"/>
                </a:cubicBezTo>
                <a:lnTo>
                  <a:pt x="841668" y="2627899"/>
                </a:lnTo>
                <a:lnTo>
                  <a:pt x="848269" y="2627242"/>
                </a:lnTo>
                <a:cubicBezTo>
                  <a:pt x="884076" y="2624020"/>
                  <a:pt x="915774" y="2622536"/>
                  <a:pt x="947886" y="2621772"/>
                </a:cubicBezTo>
                <a:lnTo>
                  <a:pt x="964764" y="2621522"/>
                </a:lnTo>
                <a:lnTo>
                  <a:pt x="963797" y="2620710"/>
                </a:lnTo>
                <a:cubicBezTo>
                  <a:pt x="944817" y="2612054"/>
                  <a:pt x="895866" y="2624371"/>
                  <a:pt x="886501" y="2615949"/>
                </a:cubicBezTo>
                <a:cubicBezTo>
                  <a:pt x="884649" y="2616466"/>
                  <a:pt x="882872" y="2611816"/>
                  <a:pt x="881955" y="2606924"/>
                </a:cubicBezTo>
                <a:lnTo>
                  <a:pt x="881355" y="2600383"/>
                </a:lnTo>
                <a:lnTo>
                  <a:pt x="852897" y="2601841"/>
                </a:lnTo>
                <a:lnTo>
                  <a:pt x="881478" y="2599574"/>
                </a:lnTo>
                <a:lnTo>
                  <a:pt x="882565" y="2596459"/>
                </a:lnTo>
                <a:cubicBezTo>
                  <a:pt x="858870" y="2591133"/>
                  <a:pt x="836975" y="2601245"/>
                  <a:pt x="816452" y="2595031"/>
                </a:cubicBezTo>
                <a:cubicBezTo>
                  <a:pt x="808500" y="2592606"/>
                  <a:pt x="807125" y="2589005"/>
                  <a:pt x="801200" y="2582693"/>
                </a:cubicBezTo>
                <a:cubicBezTo>
                  <a:pt x="782246" y="2571391"/>
                  <a:pt x="758129" y="2574154"/>
                  <a:pt x="735050" y="2571977"/>
                </a:cubicBezTo>
                <a:cubicBezTo>
                  <a:pt x="710341" y="2568595"/>
                  <a:pt x="687382" y="2567879"/>
                  <a:pt x="664648" y="2566602"/>
                </a:cubicBezTo>
                <a:lnTo>
                  <a:pt x="631529" y="2562409"/>
                </a:lnTo>
                <a:lnTo>
                  <a:pt x="625124" y="2557872"/>
                </a:lnTo>
                <a:lnTo>
                  <a:pt x="668197" y="2557886"/>
                </a:lnTo>
                <a:cubicBezTo>
                  <a:pt x="691185" y="2558678"/>
                  <a:pt x="714201" y="2559544"/>
                  <a:pt x="740971" y="2558363"/>
                </a:cubicBezTo>
                <a:lnTo>
                  <a:pt x="760028" y="2557954"/>
                </a:lnTo>
                <a:lnTo>
                  <a:pt x="770623" y="2559982"/>
                </a:lnTo>
                <a:cubicBezTo>
                  <a:pt x="838631" y="2571434"/>
                  <a:pt x="901256" y="2583290"/>
                  <a:pt x="962298" y="2594823"/>
                </a:cubicBezTo>
                <a:lnTo>
                  <a:pt x="975074" y="2597131"/>
                </a:lnTo>
                <a:lnTo>
                  <a:pt x="964174" y="2588370"/>
                </a:lnTo>
                <a:lnTo>
                  <a:pt x="960681" y="2584995"/>
                </a:lnTo>
                <a:lnTo>
                  <a:pt x="921160" y="2576539"/>
                </a:lnTo>
                <a:cubicBezTo>
                  <a:pt x="908977" y="2573846"/>
                  <a:pt x="887170" y="2571035"/>
                  <a:pt x="866466" y="2567586"/>
                </a:cubicBezTo>
                <a:lnTo>
                  <a:pt x="844851" y="2563312"/>
                </a:lnTo>
                <a:lnTo>
                  <a:pt x="870809" y="2564544"/>
                </a:lnTo>
                <a:cubicBezTo>
                  <a:pt x="889551" y="2564947"/>
                  <a:pt x="898886" y="2563331"/>
                  <a:pt x="870147" y="2554767"/>
                </a:cubicBezTo>
                <a:cubicBezTo>
                  <a:pt x="864435" y="2554372"/>
                  <a:pt x="849225" y="2552485"/>
                  <a:pt x="834410" y="2550486"/>
                </a:cubicBezTo>
                <a:lnTo>
                  <a:pt x="816977" y="2548034"/>
                </a:lnTo>
                <a:lnTo>
                  <a:pt x="816357" y="2545058"/>
                </a:lnTo>
                <a:cubicBezTo>
                  <a:pt x="816820" y="2540806"/>
                  <a:pt x="817235" y="2535779"/>
                  <a:pt x="814040" y="2530651"/>
                </a:cubicBezTo>
                <a:cubicBezTo>
                  <a:pt x="804192" y="2518917"/>
                  <a:pt x="792358" y="2521981"/>
                  <a:pt x="768437" y="2516045"/>
                </a:cubicBezTo>
                <a:lnTo>
                  <a:pt x="749917" y="2507534"/>
                </a:lnTo>
                <a:lnTo>
                  <a:pt x="793712" y="2506410"/>
                </a:lnTo>
                <a:cubicBezTo>
                  <a:pt x="782908" y="2499969"/>
                  <a:pt x="742413" y="2495109"/>
                  <a:pt x="716103" y="2491604"/>
                </a:cubicBezTo>
                <a:lnTo>
                  <a:pt x="712763" y="2491092"/>
                </a:lnTo>
                <a:lnTo>
                  <a:pt x="745314" y="2483781"/>
                </a:lnTo>
                <a:lnTo>
                  <a:pt x="754562" y="2485460"/>
                </a:lnTo>
                <a:cubicBezTo>
                  <a:pt x="766773" y="2488596"/>
                  <a:pt x="826950" y="2497740"/>
                  <a:pt x="790496" y="2483358"/>
                </a:cubicBezTo>
                <a:cubicBezTo>
                  <a:pt x="768759" y="2473799"/>
                  <a:pt x="736013" y="2472955"/>
                  <a:pt x="724304" y="2470157"/>
                </a:cubicBezTo>
                <a:cubicBezTo>
                  <a:pt x="711646" y="2467568"/>
                  <a:pt x="705254" y="2457314"/>
                  <a:pt x="702246" y="2455287"/>
                </a:cubicBezTo>
                <a:cubicBezTo>
                  <a:pt x="693097" y="2455062"/>
                  <a:pt x="686901" y="2455982"/>
                  <a:pt x="675192" y="2453184"/>
                </a:cubicBezTo>
                <a:lnTo>
                  <a:pt x="674017" y="2452391"/>
                </a:lnTo>
                <a:lnTo>
                  <a:pt x="679694" y="2453346"/>
                </a:lnTo>
                <a:cubicBezTo>
                  <a:pt x="697999" y="2455444"/>
                  <a:pt x="683796" y="2445871"/>
                  <a:pt x="683796" y="2445871"/>
                </a:cubicBezTo>
                <a:cubicBezTo>
                  <a:pt x="677530" y="2441646"/>
                  <a:pt x="664693" y="2438088"/>
                  <a:pt x="652670" y="2435079"/>
                </a:cubicBezTo>
                <a:lnTo>
                  <a:pt x="637511" y="2431297"/>
                </a:lnTo>
                <a:lnTo>
                  <a:pt x="683917" y="2434957"/>
                </a:lnTo>
                <a:lnTo>
                  <a:pt x="689068" y="2436211"/>
                </a:lnTo>
                <a:cubicBezTo>
                  <a:pt x="708861" y="2441487"/>
                  <a:pt x="729997" y="2445119"/>
                  <a:pt x="751413" y="2448410"/>
                </a:cubicBezTo>
                <a:lnTo>
                  <a:pt x="767304" y="2450929"/>
                </a:lnTo>
                <a:lnTo>
                  <a:pt x="764336" y="2449383"/>
                </a:lnTo>
                <a:lnTo>
                  <a:pt x="746226" y="2439873"/>
                </a:lnTo>
                <a:lnTo>
                  <a:pt x="750260" y="2440190"/>
                </a:lnTo>
                <a:cubicBezTo>
                  <a:pt x="764857" y="2440092"/>
                  <a:pt x="835028" y="2453668"/>
                  <a:pt x="842323" y="2443655"/>
                </a:cubicBezTo>
                <a:cubicBezTo>
                  <a:pt x="840720" y="2439454"/>
                  <a:pt x="832468" y="2437778"/>
                  <a:pt x="832468" y="2437778"/>
                </a:cubicBezTo>
                <a:lnTo>
                  <a:pt x="811266" y="2435231"/>
                </a:lnTo>
                <a:lnTo>
                  <a:pt x="798685" y="2437353"/>
                </a:lnTo>
                <a:lnTo>
                  <a:pt x="779227" y="2436853"/>
                </a:lnTo>
                <a:lnTo>
                  <a:pt x="780794" y="2433442"/>
                </a:lnTo>
                <a:lnTo>
                  <a:pt x="783001" y="2433196"/>
                </a:lnTo>
                <a:lnTo>
                  <a:pt x="781169" y="2433088"/>
                </a:lnTo>
                <a:lnTo>
                  <a:pt x="780794" y="2433442"/>
                </a:lnTo>
                <a:lnTo>
                  <a:pt x="738885" y="2436286"/>
                </a:lnTo>
                <a:lnTo>
                  <a:pt x="724648" y="2433146"/>
                </a:lnTo>
                <a:lnTo>
                  <a:pt x="727844" y="2431343"/>
                </a:lnTo>
                <a:lnTo>
                  <a:pt x="712917" y="2429789"/>
                </a:lnTo>
                <a:lnTo>
                  <a:pt x="708454" y="2429573"/>
                </a:lnTo>
                <a:lnTo>
                  <a:pt x="700580" y="2427836"/>
                </a:lnTo>
                <a:cubicBezTo>
                  <a:pt x="678034" y="2424740"/>
                  <a:pt x="646646" y="2418548"/>
                  <a:pt x="648652" y="2413372"/>
                </a:cubicBezTo>
                <a:lnTo>
                  <a:pt x="650327" y="2412329"/>
                </a:lnTo>
                <a:lnTo>
                  <a:pt x="658964" y="2413297"/>
                </a:lnTo>
                <a:cubicBezTo>
                  <a:pt x="668968" y="2413653"/>
                  <a:pt x="675888" y="2412783"/>
                  <a:pt x="678382" y="2410200"/>
                </a:cubicBezTo>
                <a:lnTo>
                  <a:pt x="678386" y="2410093"/>
                </a:lnTo>
                <a:lnTo>
                  <a:pt x="691145" y="2411285"/>
                </a:lnTo>
                <a:lnTo>
                  <a:pt x="678628" y="2405057"/>
                </a:lnTo>
                <a:lnTo>
                  <a:pt x="678633" y="2404981"/>
                </a:lnTo>
                <a:lnTo>
                  <a:pt x="675728" y="2401781"/>
                </a:lnTo>
                <a:lnTo>
                  <a:pt x="677104" y="2401829"/>
                </a:lnTo>
                <a:cubicBezTo>
                  <a:pt x="681959" y="2402223"/>
                  <a:pt x="684789" y="2402804"/>
                  <a:pt x="684118" y="2403625"/>
                </a:cubicBezTo>
                <a:cubicBezTo>
                  <a:pt x="686012" y="2399169"/>
                  <a:pt x="683076" y="2396473"/>
                  <a:pt x="677382" y="2394560"/>
                </a:cubicBezTo>
                <a:lnTo>
                  <a:pt x="664723" y="2392185"/>
                </a:lnTo>
                <a:lnTo>
                  <a:pt x="655175" y="2385376"/>
                </a:lnTo>
                <a:lnTo>
                  <a:pt x="644193" y="2378922"/>
                </a:lnTo>
                <a:lnTo>
                  <a:pt x="651364" y="2378862"/>
                </a:lnTo>
                <a:lnTo>
                  <a:pt x="696237" y="2398846"/>
                </a:lnTo>
                <a:cubicBezTo>
                  <a:pt x="728552" y="2412744"/>
                  <a:pt x="713794" y="2400350"/>
                  <a:pt x="696751" y="2388929"/>
                </a:cubicBezTo>
                <a:lnTo>
                  <a:pt x="685894" y="2382145"/>
                </a:lnTo>
                <a:lnTo>
                  <a:pt x="698160" y="2384308"/>
                </a:lnTo>
                <a:lnTo>
                  <a:pt x="729098" y="2389199"/>
                </a:lnTo>
                <a:lnTo>
                  <a:pt x="720833" y="2385119"/>
                </a:lnTo>
                <a:lnTo>
                  <a:pt x="716573" y="2382785"/>
                </a:lnTo>
                <a:lnTo>
                  <a:pt x="733616" y="2384569"/>
                </a:lnTo>
                <a:lnTo>
                  <a:pt x="733696" y="2384576"/>
                </a:lnTo>
                <a:lnTo>
                  <a:pt x="738113" y="2383230"/>
                </a:lnTo>
                <a:lnTo>
                  <a:pt x="759985" y="2394269"/>
                </a:lnTo>
                <a:lnTo>
                  <a:pt x="766337" y="2395317"/>
                </a:lnTo>
                <a:cubicBezTo>
                  <a:pt x="778439" y="2397517"/>
                  <a:pt x="792219" y="2400279"/>
                  <a:pt x="809644" y="2404170"/>
                </a:cubicBezTo>
                <a:cubicBezTo>
                  <a:pt x="814539" y="2404604"/>
                  <a:pt x="839686" y="2410360"/>
                  <a:pt x="855814" y="2412891"/>
                </a:cubicBezTo>
                <a:lnTo>
                  <a:pt x="863471" y="2413616"/>
                </a:lnTo>
                <a:lnTo>
                  <a:pt x="867262" y="2415996"/>
                </a:lnTo>
                <a:cubicBezTo>
                  <a:pt x="877014" y="2421426"/>
                  <a:pt x="887436" y="2425366"/>
                  <a:pt x="890121" y="2419400"/>
                </a:cubicBezTo>
                <a:cubicBezTo>
                  <a:pt x="888936" y="2411950"/>
                  <a:pt x="825162" y="2385742"/>
                  <a:pt x="823286" y="2383341"/>
                </a:cubicBezTo>
                <a:cubicBezTo>
                  <a:pt x="793341" y="2366787"/>
                  <a:pt x="764532" y="2351440"/>
                  <a:pt x="735548" y="2335745"/>
                </a:cubicBezTo>
                <a:lnTo>
                  <a:pt x="687522" y="2308872"/>
                </a:lnTo>
                <a:lnTo>
                  <a:pt x="687350" y="2305710"/>
                </a:lnTo>
                <a:lnTo>
                  <a:pt x="685200" y="2300012"/>
                </a:lnTo>
                <a:lnTo>
                  <a:pt x="689718" y="2298738"/>
                </a:lnTo>
                <a:lnTo>
                  <a:pt x="694887" y="2301501"/>
                </a:lnTo>
                <a:cubicBezTo>
                  <a:pt x="709307" y="2309398"/>
                  <a:pt x="721315" y="2316418"/>
                  <a:pt x="723802" y="2317375"/>
                </a:cubicBezTo>
                <a:cubicBezTo>
                  <a:pt x="789844" y="2353410"/>
                  <a:pt x="861435" y="2389617"/>
                  <a:pt x="940216" y="2435031"/>
                </a:cubicBezTo>
                <a:cubicBezTo>
                  <a:pt x="940216" y="2435031"/>
                  <a:pt x="982298" y="2458210"/>
                  <a:pt x="979552" y="2448758"/>
                </a:cubicBezTo>
                <a:lnTo>
                  <a:pt x="968408" y="2442084"/>
                </a:lnTo>
                <a:lnTo>
                  <a:pt x="950274" y="2437247"/>
                </a:lnTo>
                <a:cubicBezTo>
                  <a:pt x="943263" y="2435122"/>
                  <a:pt x="937836" y="2433081"/>
                  <a:pt x="935831" y="2431372"/>
                </a:cubicBezTo>
                <a:lnTo>
                  <a:pt x="941605" y="2427688"/>
                </a:lnTo>
                <a:lnTo>
                  <a:pt x="937469" y="2425577"/>
                </a:lnTo>
                <a:cubicBezTo>
                  <a:pt x="941220" y="2430378"/>
                  <a:pt x="892820" y="2405047"/>
                  <a:pt x="901941" y="2397920"/>
                </a:cubicBezTo>
                <a:cubicBezTo>
                  <a:pt x="904821" y="2395669"/>
                  <a:pt x="950341" y="2423251"/>
                  <a:pt x="959162" y="2428602"/>
                </a:cubicBezTo>
                <a:lnTo>
                  <a:pt x="962803" y="2430424"/>
                </a:lnTo>
                <a:lnTo>
                  <a:pt x="963381" y="2430504"/>
                </a:lnTo>
                <a:lnTo>
                  <a:pt x="976235" y="2433663"/>
                </a:lnTo>
                <a:lnTo>
                  <a:pt x="896714" y="2386779"/>
                </a:lnTo>
                <a:cubicBezTo>
                  <a:pt x="856018" y="2363886"/>
                  <a:pt x="814091" y="2340906"/>
                  <a:pt x="771072" y="2316523"/>
                </a:cubicBezTo>
                <a:cubicBezTo>
                  <a:pt x="771072" y="2316523"/>
                  <a:pt x="753131" y="2318300"/>
                  <a:pt x="755139" y="2308997"/>
                </a:cubicBezTo>
                <a:cubicBezTo>
                  <a:pt x="756624" y="2303970"/>
                  <a:pt x="796516" y="2324350"/>
                  <a:pt x="773952" y="2314273"/>
                </a:cubicBezTo>
                <a:cubicBezTo>
                  <a:pt x="848422" y="2348232"/>
                  <a:pt x="930265" y="2403496"/>
                  <a:pt x="1005428" y="2432404"/>
                </a:cubicBezTo>
                <a:cubicBezTo>
                  <a:pt x="1008056" y="2431317"/>
                  <a:pt x="1009371" y="2430772"/>
                  <a:pt x="1009865" y="2430568"/>
                </a:cubicBezTo>
                <a:cubicBezTo>
                  <a:pt x="1011342" y="2429955"/>
                  <a:pt x="1005428" y="2432404"/>
                  <a:pt x="1005428" y="2432404"/>
                </a:cubicBezTo>
                <a:cubicBezTo>
                  <a:pt x="972473" y="2408534"/>
                  <a:pt x="931017" y="2386154"/>
                  <a:pt x="887872" y="2363964"/>
                </a:cubicBezTo>
                <a:lnTo>
                  <a:pt x="781952" y="2308135"/>
                </a:lnTo>
                <a:lnTo>
                  <a:pt x="786643" y="2307336"/>
                </a:lnTo>
                <a:lnTo>
                  <a:pt x="780275" y="2307252"/>
                </a:lnTo>
                <a:lnTo>
                  <a:pt x="760195" y="2296668"/>
                </a:lnTo>
                <a:cubicBezTo>
                  <a:pt x="756880" y="2295393"/>
                  <a:pt x="748095" y="2290335"/>
                  <a:pt x="740920" y="2284987"/>
                </a:cubicBezTo>
                <a:lnTo>
                  <a:pt x="738602" y="2282900"/>
                </a:lnTo>
                <a:lnTo>
                  <a:pt x="739798" y="2283199"/>
                </a:lnTo>
                <a:lnTo>
                  <a:pt x="745297" y="2284471"/>
                </a:lnTo>
                <a:lnTo>
                  <a:pt x="733557" y="2278362"/>
                </a:lnTo>
                <a:lnTo>
                  <a:pt x="732249" y="2277183"/>
                </a:lnTo>
                <a:cubicBezTo>
                  <a:pt x="730350" y="2274800"/>
                  <a:pt x="729738" y="2272782"/>
                  <a:pt x="731299" y="2271562"/>
                </a:cubicBezTo>
                <a:lnTo>
                  <a:pt x="769315" y="2289542"/>
                </a:lnTo>
                <a:cubicBezTo>
                  <a:pt x="804765" y="2310173"/>
                  <a:pt x="844179" y="2330928"/>
                  <a:pt x="880632" y="2346906"/>
                </a:cubicBezTo>
                <a:cubicBezTo>
                  <a:pt x="886260" y="2354109"/>
                  <a:pt x="895559" y="2359084"/>
                  <a:pt x="905072" y="2359384"/>
                </a:cubicBezTo>
                <a:cubicBezTo>
                  <a:pt x="906948" y="2361785"/>
                  <a:pt x="908133" y="2369237"/>
                  <a:pt x="913893" y="2364736"/>
                </a:cubicBezTo>
                <a:cubicBezTo>
                  <a:pt x="915769" y="2367137"/>
                  <a:pt x="916952" y="2374588"/>
                  <a:pt x="922712" y="2370088"/>
                </a:cubicBezTo>
                <a:cubicBezTo>
                  <a:pt x="920680" y="2367487"/>
                  <a:pt x="919195" y="2365586"/>
                  <a:pt x="917858" y="2364618"/>
                </a:cubicBezTo>
                <a:cubicBezTo>
                  <a:pt x="916522" y="2363648"/>
                  <a:pt x="915332" y="2363611"/>
                  <a:pt x="913893" y="2364736"/>
                </a:cubicBezTo>
                <a:cubicBezTo>
                  <a:pt x="911861" y="2362135"/>
                  <a:pt x="910375" y="2360235"/>
                  <a:pt x="909038" y="2359266"/>
                </a:cubicBezTo>
                <a:cubicBezTo>
                  <a:pt x="907701" y="2358296"/>
                  <a:pt x="906512" y="2358258"/>
                  <a:pt x="905072" y="2359384"/>
                </a:cubicBezTo>
                <a:cubicBezTo>
                  <a:pt x="899723" y="2355509"/>
                  <a:pt x="896112" y="2352371"/>
                  <a:pt x="892588" y="2350210"/>
                </a:cubicBezTo>
                <a:cubicBezTo>
                  <a:pt x="889064" y="2348051"/>
                  <a:pt x="885628" y="2346868"/>
                  <a:pt x="880632" y="2346906"/>
                </a:cubicBezTo>
                <a:lnTo>
                  <a:pt x="822119" y="2313508"/>
                </a:lnTo>
                <a:lnTo>
                  <a:pt x="839956" y="2317328"/>
                </a:lnTo>
                <a:cubicBezTo>
                  <a:pt x="849585" y="2318823"/>
                  <a:pt x="858196" y="2319155"/>
                  <a:pt x="858380" y="2315616"/>
                </a:cubicBezTo>
                <a:cubicBezTo>
                  <a:pt x="858906" y="2314307"/>
                  <a:pt x="855780" y="2313023"/>
                  <a:pt x="851150" y="2311870"/>
                </a:cubicBezTo>
                <a:lnTo>
                  <a:pt x="836223" y="2309150"/>
                </a:lnTo>
                <a:lnTo>
                  <a:pt x="818085" y="2311205"/>
                </a:lnTo>
                <a:lnTo>
                  <a:pt x="787820" y="2293930"/>
                </a:lnTo>
                <a:lnTo>
                  <a:pt x="741318" y="2268694"/>
                </a:lnTo>
                <a:lnTo>
                  <a:pt x="748120" y="2268603"/>
                </a:lnTo>
                <a:lnTo>
                  <a:pt x="752579" y="2268542"/>
                </a:lnTo>
                <a:cubicBezTo>
                  <a:pt x="763805" y="2269386"/>
                  <a:pt x="774172" y="2270470"/>
                  <a:pt x="777345" y="2269583"/>
                </a:cubicBezTo>
                <a:cubicBezTo>
                  <a:pt x="777345" y="2269583"/>
                  <a:pt x="777450" y="2267560"/>
                  <a:pt x="777674" y="2264509"/>
                </a:cubicBezTo>
                <a:lnTo>
                  <a:pt x="777817" y="2262969"/>
                </a:lnTo>
                <a:lnTo>
                  <a:pt x="753487" y="2261774"/>
                </a:lnTo>
                <a:lnTo>
                  <a:pt x="724150" y="2259377"/>
                </a:lnTo>
                <a:lnTo>
                  <a:pt x="714757" y="2254279"/>
                </a:lnTo>
                <a:lnTo>
                  <a:pt x="721017" y="2256734"/>
                </a:lnTo>
                <a:lnTo>
                  <a:pt x="708586" y="2248803"/>
                </a:lnTo>
                <a:lnTo>
                  <a:pt x="734865" y="2252582"/>
                </a:lnTo>
                <a:lnTo>
                  <a:pt x="734857" y="2251145"/>
                </a:lnTo>
                <a:lnTo>
                  <a:pt x="743673" y="2252190"/>
                </a:lnTo>
                <a:lnTo>
                  <a:pt x="753771" y="2255298"/>
                </a:lnTo>
                <a:lnTo>
                  <a:pt x="797644" y="2261606"/>
                </a:lnTo>
                <a:lnTo>
                  <a:pt x="783695" y="2254166"/>
                </a:lnTo>
                <a:lnTo>
                  <a:pt x="788653" y="2244307"/>
                </a:lnTo>
                <a:lnTo>
                  <a:pt x="744661" y="2232491"/>
                </a:lnTo>
                <a:lnTo>
                  <a:pt x="791525" y="2237859"/>
                </a:lnTo>
                <a:lnTo>
                  <a:pt x="778466" y="2229586"/>
                </a:lnTo>
                <a:lnTo>
                  <a:pt x="781124" y="2229208"/>
                </a:lnTo>
                <a:lnTo>
                  <a:pt x="818254" y="2223894"/>
                </a:lnTo>
                <a:lnTo>
                  <a:pt x="798387" y="2220853"/>
                </a:lnTo>
                <a:lnTo>
                  <a:pt x="783176" y="2219124"/>
                </a:lnTo>
                <a:lnTo>
                  <a:pt x="765441" y="2220878"/>
                </a:lnTo>
                <a:lnTo>
                  <a:pt x="762132" y="2218494"/>
                </a:lnTo>
                <a:lnTo>
                  <a:pt x="737053" y="2213894"/>
                </a:lnTo>
                <a:lnTo>
                  <a:pt x="739074" y="2213403"/>
                </a:lnTo>
                <a:lnTo>
                  <a:pt x="727881" y="2211759"/>
                </a:lnTo>
                <a:lnTo>
                  <a:pt x="703411" y="2207723"/>
                </a:lnTo>
                <a:lnTo>
                  <a:pt x="700015" y="2207100"/>
                </a:lnTo>
                <a:lnTo>
                  <a:pt x="708101" y="2205973"/>
                </a:lnTo>
                <a:lnTo>
                  <a:pt x="721505" y="2203522"/>
                </a:lnTo>
                <a:lnTo>
                  <a:pt x="728866" y="2207076"/>
                </a:lnTo>
                <a:lnTo>
                  <a:pt x="780984" y="2215091"/>
                </a:lnTo>
                <a:lnTo>
                  <a:pt x="781000" y="2210875"/>
                </a:lnTo>
                <a:cubicBezTo>
                  <a:pt x="780280" y="2211437"/>
                  <a:pt x="782359" y="2212553"/>
                  <a:pt x="786067" y="2213943"/>
                </a:cubicBezTo>
                <a:lnTo>
                  <a:pt x="797769" y="2217672"/>
                </a:lnTo>
                <a:lnTo>
                  <a:pt x="836722" y="2223663"/>
                </a:lnTo>
                <a:lnTo>
                  <a:pt x="824386" y="2216926"/>
                </a:lnTo>
                <a:lnTo>
                  <a:pt x="828879" y="2208203"/>
                </a:lnTo>
                <a:lnTo>
                  <a:pt x="789869" y="2197314"/>
                </a:lnTo>
                <a:lnTo>
                  <a:pt x="831489" y="2202495"/>
                </a:lnTo>
                <a:lnTo>
                  <a:pt x="813067" y="2190571"/>
                </a:lnTo>
                <a:lnTo>
                  <a:pt x="809344" y="2187832"/>
                </a:lnTo>
                <a:lnTo>
                  <a:pt x="896399" y="2175059"/>
                </a:lnTo>
                <a:cubicBezTo>
                  <a:pt x="897742" y="2174165"/>
                  <a:pt x="907318" y="2172943"/>
                  <a:pt x="916098" y="2171255"/>
                </a:cubicBezTo>
                <a:lnTo>
                  <a:pt x="922469" y="2169640"/>
                </a:lnTo>
                <a:lnTo>
                  <a:pt x="908300" y="2170691"/>
                </a:lnTo>
                <a:cubicBezTo>
                  <a:pt x="883063" y="2174117"/>
                  <a:pt x="859340" y="2179201"/>
                  <a:pt x="834659" y="2183591"/>
                </a:cubicBezTo>
                <a:lnTo>
                  <a:pt x="807623" y="2186565"/>
                </a:lnTo>
                <a:lnTo>
                  <a:pt x="805526" y="2185022"/>
                </a:lnTo>
                <a:lnTo>
                  <a:pt x="767697" y="2177699"/>
                </a:lnTo>
                <a:lnTo>
                  <a:pt x="771156" y="2176458"/>
                </a:lnTo>
                <a:cubicBezTo>
                  <a:pt x="785043" y="2175066"/>
                  <a:pt x="816826" y="2176325"/>
                  <a:pt x="836327" y="2175747"/>
                </a:cubicBezTo>
                <a:lnTo>
                  <a:pt x="844486" y="2175130"/>
                </a:lnTo>
                <a:lnTo>
                  <a:pt x="849619" y="2174282"/>
                </a:lnTo>
                <a:lnTo>
                  <a:pt x="852478" y="2172575"/>
                </a:lnTo>
                <a:cubicBezTo>
                  <a:pt x="851897" y="2171558"/>
                  <a:pt x="849298" y="2170240"/>
                  <a:pt x="844110" y="2168538"/>
                </a:cubicBezTo>
                <a:cubicBezTo>
                  <a:pt x="841254" y="2168340"/>
                  <a:pt x="834596" y="2167670"/>
                  <a:pt x="826171" y="2166666"/>
                </a:cubicBezTo>
                <a:lnTo>
                  <a:pt x="801806" y="2163345"/>
                </a:lnTo>
                <a:lnTo>
                  <a:pt x="788240" y="2165670"/>
                </a:lnTo>
                <a:cubicBezTo>
                  <a:pt x="779703" y="2166759"/>
                  <a:pt x="771063" y="2167358"/>
                  <a:pt x="762275" y="2167058"/>
                </a:cubicBezTo>
                <a:cubicBezTo>
                  <a:pt x="768072" y="2165360"/>
                  <a:pt x="773248" y="2164034"/>
                  <a:pt x="778070" y="2162913"/>
                </a:cubicBezTo>
                <a:lnTo>
                  <a:pt x="787103" y="2160991"/>
                </a:lnTo>
                <a:lnTo>
                  <a:pt x="783215" y="2160330"/>
                </a:lnTo>
                <a:lnTo>
                  <a:pt x="771655" y="2157882"/>
                </a:lnTo>
                <a:lnTo>
                  <a:pt x="742471" y="2162871"/>
                </a:lnTo>
                <a:lnTo>
                  <a:pt x="716299" y="2166852"/>
                </a:lnTo>
                <a:lnTo>
                  <a:pt x="696841" y="2161465"/>
                </a:lnTo>
                <a:lnTo>
                  <a:pt x="709538" y="2159196"/>
                </a:lnTo>
                <a:lnTo>
                  <a:pt x="758627" y="2149766"/>
                </a:lnTo>
                <a:lnTo>
                  <a:pt x="759681" y="2147089"/>
                </a:lnTo>
                <a:cubicBezTo>
                  <a:pt x="761199" y="2144888"/>
                  <a:pt x="763343" y="2142358"/>
                  <a:pt x="765437" y="2139987"/>
                </a:cubicBezTo>
                <a:lnTo>
                  <a:pt x="766054" y="2139293"/>
                </a:lnTo>
                <a:lnTo>
                  <a:pt x="754387" y="2141304"/>
                </a:lnTo>
                <a:cubicBezTo>
                  <a:pt x="739696" y="2143988"/>
                  <a:pt x="727336" y="2146604"/>
                  <a:pt x="724919" y="2146718"/>
                </a:cubicBezTo>
                <a:lnTo>
                  <a:pt x="679675" y="2154519"/>
                </a:lnTo>
                <a:lnTo>
                  <a:pt x="645869" y="2139858"/>
                </a:lnTo>
                <a:lnTo>
                  <a:pt x="684408" y="2132464"/>
                </a:lnTo>
                <a:cubicBezTo>
                  <a:pt x="684408" y="2132464"/>
                  <a:pt x="699369" y="2139127"/>
                  <a:pt x="700297" y="2130533"/>
                </a:cubicBezTo>
                <a:cubicBezTo>
                  <a:pt x="700456" y="2125774"/>
                  <a:pt x="660233" y="2131936"/>
                  <a:pt x="682569" y="2129701"/>
                </a:cubicBezTo>
                <a:lnTo>
                  <a:pt x="659244" y="2133594"/>
                </a:lnTo>
                <a:lnTo>
                  <a:pt x="662686" y="2131983"/>
                </a:lnTo>
                <a:cubicBezTo>
                  <a:pt x="664104" y="2130471"/>
                  <a:pt x="665635" y="2128212"/>
                  <a:pt x="666963" y="2125816"/>
                </a:cubicBezTo>
                <a:lnTo>
                  <a:pt x="667884" y="2123708"/>
                </a:lnTo>
                <a:lnTo>
                  <a:pt x="680777" y="2121564"/>
                </a:lnTo>
                <a:lnTo>
                  <a:pt x="688222" y="2120505"/>
                </a:lnTo>
                <a:lnTo>
                  <a:pt x="705869" y="2126141"/>
                </a:lnTo>
                <a:cubicBezTo>
                  <a:pt x="716987" y="2131089"/>
                  <a:pt x="727729" y="2135783"/>
                  <a:pt x="739529" y="2136094"/>
                </a:cubicBezTo>
                <a:cubicBezTo>
                  <a:pt x="748678" y="2136317"/>
                  <a:pt x="751364" y="2133031"/>
                  <a:pt x="759742" y="2128490"/>
                </a:cubicBezTo>
                <a:cubicBezTo>
                  <a:pt x="783465" y="2123250"/>
                  <a:pt x="807707" y="2134497"/>
                  <a:pt x="832576" y="2140222"/>
                </a:cubicBezTo>
                <a:cubicBezTo>
                  <a:pt x="886559" y="2150286"/>
                  <a:pt x="929527" y="2169062"/>
                  <a:pt x="983187" y="2173814"/>
                </a:cubicBezTo>
                <a:cubicBezTo>
                  <a:pt x="1002182" y="2183753"/>
                  <a:pt x="1013120" y="2181274"/>
                  <a:pt x="1011567" y="2177899"/>
                </a:cubicBezTo>
                <a:cubicBezTo>
                  <a:pt x="1011050" y="2176774"/>
                  <a:pt x="1009144" y="2175549"/>
                  <a:pt x="1005685" y="2174651"/>
                </a:cubicBezTo>
                <a:cubicBezTo>
                  <a:pt x="1001075" y="2173455"/>
                  <a:pt x="993706" y="2172838"/>
                  <a:pt x="983187" y="2173814"/>
                </a:cubicBezTo>
                <a:cubicBezTo>
                  <a:pt x="928507" y="2152240"/>
                  <a:pt x="886236" y="2144973"/>
                  <a:pt x="831109" y="2123947"/>
                </a:cubicBezTo>
                <a:cubicBezTo>
                  <a:pt x="824842" y="2119722"/>
                  <a:pt x="814305" y="2116439"/>
                  <a:pt x="800762" y="2113150"/>
                </a:cubicBezTo>
                <a:lnTo>
                  <a:pt x="758461" y="2103660"/>
                </a:lnTo>
                <a:lnTo>
                  <a:pt x="758975" y="2101581"/>
                </a:lnTo>
                <a:cubicBezTo>
                  <a:pt x="757335" y="2100989"/>
                  <a:pt x="753418" y="2101072"/>
                  <a:pt x="749910" y="2101304"/>
                </a:cubicBezTo>
                <a:lnTo>
                  <a:pt x="749260" y="2101364"/>
                </a:lnTo>
                <a:lnTo>
                  <a:pt x="736301" y="2097494"/>
                </a:lnTo>
                <a:lnTo>
                  <a:pt x="739839" y="2096861"/>
                </a:lnTo>
                <a:lnTo>
                  <a:pt x="742843" y="2097377"/>
                </a:lnTo>
                <a:lnTo>
                  <a:pt x="757236" y="2099832"/>
                </a:lnTo>
                <a:lnTo>
                  <a:pt x="749764" y="2093946"/>
                </a:lnTo>
                <a:lnTo>
                  <a:pt x="754645" y="2092712"/>
                </a:lnTo>
                <a:lnTo>
                  <a:pt x="776946" y="2099157"/>
                </a:lnTo>
                <a:lnTo>
                  <a:pt x="779096" y="2097388"/>
                </a:lnTo>
                <a:lnTo>
                  <a:pt x="785978" y="2090935"/>
                </a:lnTo>
                <a:lnTo>
                  <a:pt x="776108" y="2087750"/>
                </a:lnTo>
                <a:lnTo>
                  <a:pt x="777479" y="2086941"/>
                </a:lnTo>
                <a:lnTo>
                  <a:pt x="788978" y="2084034"/>
                </a:lnTo>
                <a:lnTo>
                  <a:pt x="794448" y="2083152"/>
                </a:lnTo>
                <a:lnTo>
                  <a:pt x="817887" y="2087326"/>
                </a:lnTo>
                <a:cubicBezTo>
                  <a:pt x="828481" y="2090540"/>
                  <a:pt x="838458" y="2094506"/>
                  <a:pt x="847795" y="2097828"/>
                </a:cubicBezTo>
                <a:cubicBezTo>
                  <a:pt x="865698" y="2099706"/>
                  <a:pt x="899466" y="2117376"/>
                  <a:pt x="910979" y="2109000"/>
                </a:cubicBezTo>
                <a:cubicBezTo>
                  <a:pt x="922491" y="2100624"/>
                  <a:pt x="880417" y="2104533"/>
                  <a:pt x="898445" y="2100551"/>
                </a:cubicBezTo>
                <a:cubicBezTo>
                  <a:pt x="922169" y="2095313"/>
                  <a:pt x="976150" y="2105375"/>
                  <a:pt x="912644" y="2088890"/>
                </a:cubicBezTo>
                <a:lnTo>
                  <a:pt x="886798" y="2081912"/>
                </a:lnTo>
                <a:lnTo>
                  <a:pt x="887607" y="2080276"/>
                </a:lnTo>
                <a:lnTo>
                  <a:pt x="883567" y="2081041"/>
                </a:lnTo>
                <a:lnTo>
                  <a:pt x="855247" y="2073395"/>
                </a:lnTo>
                <a:lnTo>
                  <a:pt x="877657" y="2069829"/>
                </a:lnTo>
                <a:lnTo>
                  <a:pt x="899694" y="2064410"/>
                </a:lnTo>
                <a:lnTo>
                  <a:pt x="903716" y="2066305"/>
                </a:lnTo>
                <a:lnTo>
                  <a:pt x="917717" y="2064285"/>
                </a:lnTo>
                <a:lnTo>
                  <a:pt x="913249" y="2061077"/>
                </a:lnTo>
                <a:lnTo>
                  <a:pt x="922144" y="2058889"/>
                </a:lnTo>
                <a:cubicBezTo>
                  <a:pt x="925057" y="2063265"/>
                  <a:pt x="926997" y="2060977"/>
                  <a:pt x="927238" y="2058738"/>
                </a:cubicBezTo>
                <a:lnTo>
                  <a:pt x="926953" y="2058031"/>
                </a:lnTo>
                <a:lnTo>
                  <a:pt x="952367" y="2061582"/>
                </a:lnTo>
                <a:cubicBezTo>
                  <a:pt x="1013700" y="2073949"/>
                  <a:pt x="1070934" y="2094539"/>
                  <a:pt x="1134101" y="2101452"/>
                </a:cubicBezTo>
                <a:lnTo>
                  <a:pt x="1148309" y="2103638"/>
                </a:lnTo>
                <a:lnTo>
                  <a:pt x="1147616" y="2103167"/>
                </a:lnTo>
                <a:cubicBezTo>
                  <a:pt x="1137233" y="2095815"/>
                  <a:pt x="1096023" y="2079686"/>
                  <a:pt x="1081575" y="2067132"/>
                </a:cubicBezTo>
                <a:cubicBezTo>
                  <a:pt x="1063061" y="2049378"/>
                  <a:pt x="1115840" y="2080312"/>
                  <a:pt x="1122472" y="2082862"/>
                </a:cubicBezTo>
                <a:cubicBezTo>
                  <a:pt x="1135198" y="2089995"/>
                  <a:pt x="1145336" y="2095363"/>
                  <a:pt x="1154292" y="2099883"/>
                </a:cubicBezTo>
                <a:lnTo>
                  <a:pt x="1168508" y="2106744"/>
                </a:lnTo>
                <a:lnTo>
                  <a:pt x="1220627" y="2114760"/>
                </a:lnTo>
                <a:lnTo>
                  <a:pt x="1220643" y="2110544"/>
                </a:lnTo>
                <a:cubicBezTo>
                  <a:pt x="1219924" y="2111107"/>
                  <a:pt x="1222002" y="2112221"/>
                  <a:pt x="1225711" y="2113613"/>
                </a:cubicBezTo>
                <a:lnTo>
                  <a:pt x="1237411" y="2117341"/>
                </a:lnTo>
                <a:lnTo>
                  <a:pt x="1276365" y="2123331"/>
                </a:lnTo>
                <a:lnTo>
                  <a:pt x="1264028" y="2116595"/>
                </a:lnTo>
                <a:lnTo>
                  <a:pt x="1268522" y="2107873"/>
                </a:lnTo>
                <a:lnTo>
                  <a:pt x="1229512" y="2096982"/>
                </a:lnTo>
                <a:lnTo>
                  <a:pt x="1271132" y="2102164"/>
                </a:lnTo>
                <a:lnTo>
                  <a:pt x="1252711" y="2090239"/>
                </a:lnTo>
                <a:lnTo>
                  <a:pt x="1245168" y="2084692"/>
                </a:lnTo>
                <a:lnTo>
                  <a:pt x="1114784" y="2059448"/>
                </a:lnTo>
                <a:lnTo>
                  <a:pt x="1104760" y="2057203"/>
                </a:lnTo>
                <a:lnTo>
                  <a:pt x="1110107" y="2057442"/>
                </a:lnTo>
                <a:cubicBezTo>
                  <a:pt x="1114472" y="2052295"/>
                  <a:pt x="1095302" y="2051030"/>
                  <a:pt x="1085479" y="2051644"/>
                </a:cubicBezTo>
                <a:lnTo>
                  <a:pt x="1082636" y="2052247"/>
                </a:lnTo>
                <a:lnTo>
                  <a:pt x="1044465" y="2043695"/>
                </a:lnTo>
                <a:lnTo>
                  <a:pt x="1052559" y="2042562"/>
                </a:lnTo>
                <a:cubicBezTo>
                  <a:pt x="1059005" y="2042260"/>
                  <a:pt x="1104589" y="2049150"/>
                  <a:pt x="1107899" y="2038306"/>
                </a:cubicBezTo>
                <a:cubicBezTo>
                  <a:pt x="1107440" y="2037615"/>
                  <a:pt x="1106409" y="2037054"/>
                  <a:pt x="1105122" y="2036602"/>
                </a:cubicBezTo>
                <a:lnTo>
                  <a:pt x="1104262" y="2036393"/>
                </a:lnTo>
                <a:lnTo>
                  <a:pt x="1102996" y="2036310"/>
                </a:lnTo>
                <a:lnTo>
                  <a:pt x="1103595" y="2036231"/>
                </a:lnTo>
                <a:lnTo>
                  <a:pt x="1100803" y="2035551"/>
                </a:lnTo>
                <a:cubicBezTo>
                  <a:pt x="1097828" y="2035038"/>
                  <a:pt x="1095085" y="2034868"/>
                  <a:pt x="1095085" y="2034868"/>
                </a:cubicBezTo>
                <a:cubicBezTo>
                  <a:pt x="1077511" y="2034267"/>
                  <a:pt x="1059703" y="2035815"/>
                  <a:pt x="1042873" y="2038206"/>
                </a:cubicBezTo>
                <a:lnTo>
                  <a:pt x="1030218" y="2040502"/>
                </a:lnTo>
                <a:lnTo>
                  <a:pt x="988041" y="2031053"/>
                </a:lnTo>
                <a:cubicBezTo>
                  <a:pt x="945987" y="2020816"/>
                  <a:pt x="904111" y="2009677"/>
                  <a:pt x="862367" y="1997247"/>
                </a:cubicBezTo>
                <a:cubicBezTo>
                  <a:pt x="858563" y="1995956"/>
                  <a:pt x="850833" y="1994355"/>
                  <a:pt x="841313" y="1992475"/>
                </a:cubicBezTo>
                <a:lnTo>
                  <a:pt x="829167" y="1990016"/>
                </a:lnTo>
                <a:lnTo>
                  <a:pt x="829322" y="1987358"/>
                </a:lnTo>
                <a:lnTo>
                  <a:pt x="815270" y="1987201"/>
                </a:lnTo>
                <a:lnTo>
                  <a:pt x="809519" y="1986037"/>
                </a:lnTo>
                <a:cubicBezTo>
                  <a:pt x="787590" y="1981232"/>
                  <a:pt x="767045" y="1975450"/>
                  <a:pt x="764968" y="1968954"/>
                </a:cubicBezTo>
                <a:cubicBezTo>
                  <a:pt x="768101" y="1965121"/>
                  <a:pt x="777306" y="1966230"/>
                  <a:pt x="777306" y="1966230"/>
                </a:cubicBezTo>
                <a:cubicBezTo>
                  <a:pt x="819074" y="1973157"/>
                  <a:pt x="852520" y="1985514"/>
                  <a:pt x="879949" y="1993814"/>
                </a:cubicBezTo>
                <a:cubicBezTo>
                  <a:pt x="910010" y="1997944"/>
                  <a:pt x="956436" y="2018200"/>
                  <a:pt x="982719" y="2015537"/>
                </a:cubicBezTo>
                <a:cubicBezTo>
                  <a:pt x="988413" y="2014279"/>
                  <a:pt x="994231" y="2007160"/>
                  <a:pt x="997240" y="2009190"/>
                </a:cubicBezTo>
                <a:cubicBezTo>
                  <a:pt x="1015144" y="2011068"/>
                  <a:pt x="1063754" y="2027701"/>
                  <a:pt x="1084343" y="2026296"/>
                </a:cubicBezTo>
                <a:cubicBezTo>
                  <a:pt x="1093994" y="2026857"/>
                  <a:pt x="1102050" y="2017001"/>
                  <a:pt x="1102050" y="2017001"/>
                </a:cubicBezTo>
                <a:cubicBezTo>
                  <a:pt x="1102050" y="2017001"/>
                  <a:pt x="1104339" y="2017058"/>
                  <a:pt x="1107441" y="2017662"/>
                </a:cubicBezTo>
                <a:lnTo>
                  <a:pt x="1111959" y="2019402"/>
                </a:lnTo>
                <a:lnTo>
                  <a:pt x="1109116" y="2019164"/>
                </a:lnTo>
                <a:cubicBezTo>
                  <a:pt x="1106303" y="2018965"/>
                  <a:pt x="1105264" y="2018956"/>
                  <a:pt x="1105484" y="2019104"/>
                </a:cubicBezTo>
                <a:cubicBezTo>
                  <a:pt x="1105923" y="2019399"/>
                  <a:pt x="1111387" y="2020323"/>
                  <a:pt x="1117717" y="2021618"/>
                </a:cubicBezTo>
                <a:cubicBezTo>
                  <a:pt x="1129105" y="2019103"/>
                  <a:pt x="1143499" y="2018617"/>
                  <a:pt x="1143499" y="2018617"/>
                </a:cubicBezTo>
                <a:cubicBezTo>
                  <a:pt x="1148995" y="2006186"/>
                  <a:pt x="1084146" y="2015123"/>
                  <a:pt x="1053387" y="1999481"/>
                </a:cubicBezTo>
                <a:cubicBezTo>
                  <a:pt x="1050379" y="1997454"/>
                  <a:pt x="1043539" y="1987748"/>
                  <a:pt x="1040532" y="1985719"/>
                </a:cubicBezTo>
                <a:cubicBezTo>
                  <a:pt x="1019297" y="1976501"/>
                  <a:pt x="991419" y="1968748"/>
                  <a:pt x="961485" y="1958759"/>
                </a:cubicBezTo>
                <a:cubicBezTo>
                  <a:pt x="955379" y="1957191"/>
                  <a:pt x="926634" y="1950975"/>
                  <a:pt x="899040" y="1944901"/>
                </a:cubicBezTo>
                <a:lnTo>
                  <a:pt x="876423" y="1939833"/>
                </a:lnTo>
                <a:lnTo>
                  <a:pt x="846107" y="1928233"/>
                </a:lnTo>
                <a:lnTo>
                  <a:pt x="846565" y="1927597"/>
                </a:lnTo>
                <a:cubicBezTo>
                  <a:pt x="848512" y="1926122"/>
                  <a:pt x="851201" y="1924646"/>
                  <a:pt x="854095" y="1923304"/>
                </a:cubicBezTo>
                <a:lnTo>
                  <a:pt x="854968" y="1923008"/>
                </a:lnTo>
                <a:lnTo>
                  <a:pt x="893567" y="1931776"/>
                </a:lnTo>
                <a:lnTo>
                  <a:pt x="959824" y="1952247"/>
                </a:lnTo>
                <a:lnTo>
                  <a:pt x="958883" y="1941603"/>
                </a:lnTo>
                <a:lnTo>
                  <a:pt x="956541" y="1935484"/>
                </a:lnTo>
                <a:lnTo>
                  <a:pt x="922360" y="1923495"/>
                </a:lnTo>
                <a:lnTo>
                  <a:pt x="898050" y="1914968"/>
                </a:lnTo>
                <a:lnTo>
                  <a:pt x="898844" y="1915022"/>
                </a:lnTo>
                <a:cubicBezTo>
                  <a:pt x="915461" y="1917275"/>
                  <a:pt x="954874" y="1926064"/>
                  <a:pt x="962505" y="1928022"/>
                </a:cubicBezTo>
                <a:cubicBezTo>
                  <a:pt x="996076" y="1934518"/>
                  <a:pt x="1025688" y="1939195"/>
                  <a:pt x="1037399" y="1941993"/>
                </a:cubicBezTo>
                <a:cubicBezTo>
                  <a:pt x="1105408" y="1953446"/>
                  <a:pt x="1168032" y="1965303"/>
                  <a:pt x="1229074" y="1976836"/>
                </a:cubicBezTo>
                <a:lnTo>
                  <a:pt x="1241849" y="1979143"/>
                </a:lnTo>
                <a:lnTo>
                  <a:pt x="1230951" y="1970383"/>
                </a:lnTo>
                <a:lnTo>
                  <a:pt x="1227456" y="1967006"/>
                </a:lnTo>
                <a:lnTo>
                  <a:pt x="1187935" y="1958551"/>
                </a:lnTo>
                <a:cubicBezTo>
                  <a:pt x="1163569" y="1953165"/>
                  <a:pt x="1100708" y="1947306"/>
                  <a:pt x="1085167" y="1936829"/>
                </a:cubicBezTo>
                <a:cubicBezTo>
                  <a:pt x="1079150" y="1932773"/>
                  <a:pt x="1087207" y="1922918"/>
                  <a:pt x="1080815" y="1912664"/>
                </a:cubicBezTo>
                <a:cubicBezTo>
                  <a:pt x="1070968" y="1900930"/>
                  <a:pt x="1059134" y="1903992"/>
                  <a:pt x="1035213" y="1898058"/>
                </a:cubicBezTo>
                <a:cubicBezTo>
                  <a:pt x="1016988" y="1890866"/>
                  <a:pt x="1004454" y="1882417"/>
                  <a:pt x="992243" y="1879280"/>
                </a:cubicBezTo>
                <a:cubicBezTo>
                  <a:pt x="940947" y="1865933"/>
                  <a:pt x="895668" y="1856638"/>
                  <a:pt x="840862" y="1840924"/>
                </a:cubicBezTo>
                <a:cubicBezTo>
                  <a:pt x="840862" y="1840924"/>
                  <a:pt x="790212" y="1838200"/>
                  <a:pt x="792574" y="1829602"/>
                </a:cubicBezTo>
                <a:cubicBezTo>
                  <a:pt x="792387" y="1826503"/>
                  <a:pt x="807417" y="1828568"/>
                  <a:pt x="819450" y="1830734"/>
                </a:cubicBezTo>
                <a:lnTo>
                  <a:pt x="828567" y="1832550"/>
                </a:lnTo>
                <a:lnTo>
                  <a:pt x="896720" y="1854164"/>
                </a:lnTo>
                <a:cubicBezTo>
                  <a:pt x="920245" y="1861530"/>
                  <a:pt x="942227" y="1867219"/>
                  <a:pt x="955845" y="1865784"/>
                </a:cubicBezTo>
                <a:cubicBezTo>
                  <a:pt x="964545" y="1866553"/>
                  <a:pt x="970365" y="1859435"/>
                  <a:pt x="976056" y="1858178"/>
                </a:cubicBezTo>
                <a:cubicBezTo>
                  <a:pt x="985260" y="1859287"/>
                  <a:pt x="1002985" y="1866141"/>
                  <a:pt x="1021337" y="1867471"/>
                </a:cubicBezTo>
                <a:cubicBezTo>
                  <a:pt x="1033548" y="1870607"/>
                  <a:pt x="1093724" y="1879753"/>
                  <a:pt x="1057272" y="1865370"/>
                </a:cubicBezTo>
                <a:cubicBezTo>
                  <a:pt x="1035534" y="1855812"/>
                  <a:pt x="1002788" y="1854968"/>
                  <a:pt x="991079" y="1852170"/>
                </a:cubicBezTo>
                <a:cubicBezTo>
                  <a:pt x="978421" y="1849580"/>
                  <a:pt x="972028" y="1839326"/>
                  <a:pt x="969021" y="1837299"/>
                </a:cubicBezTo>
                <a:cubicBezTo>
                  <a:pt x="959871" y="1837075"/>
                  <a:pt x="953677" y="1837994"/>
                  <a:pt x="941968" y="1835196"/>
                </a:cubicBezTo>
                <a:cubicBezTo>
                  <a:pt x="938960" y="1833169"/>
                  <a:pt x="926427" y="1824721"/>
                  <a:pt x="920410" y="1820664"/>
                </a:cubicBezTo>
                <a:cubicBezTo>
                  <a:pt x="911209" y="1819556"/>
                  <a:pt x="880323" y="1809776"/>
                  <a:pt x="853394" y="1801814"/>
                </a:cubicBezTo>
                <a:cubicBezTo>
                  <a:pt x="826468" y="1793851"/>
                  <a:pt x="759452" y="1775001"/>
                  <a:pt x="810927" y="1783374"/>
                </a:cubicBezTo>
                <a:cubicBezTo>
                  <a:pt x="858892" y="1789383"/>
                  <a:pt x="910563" y="1808931"/>
                  <a:pt x="955844" y="1818225"/>
                </a:cubicBezTo>
                <a:cubicBezTo>
                  <a:pt x="975637" y="1823499"/>
                  <a:pt x="996772" y="1827131"/>
                  <a:pt x="1018188" y="1830423"/>
                </a:cubicBezTo>
                <a:lnTo>
                  <a:pt x="1034080" y="1832942"/>
                </a:lnTo>
                <a:lnTo>
                  <a:pt x="1031111" y="1831396"/>
                </a:lnTo>
                <a:lnTo>
                  <a:pt x="1006547" y="1818493"/>
                </a:lnTo>
                <a:lnTo>
                  <a:pt x="967356" y="1809848"/>
                </a:lnTo>
                <a:cubicBezTo>
                  <a:pt x="937295" y="1805721"/>
                  <a:pt x="891514" y="1796088"/>
                  <a:pt x="930133" y="1790701"/>
                </a:cubicBezTo>
                <a:lnTo>
                  <a:pt x="957920" y="1793298"/>
                </a:lnTo>
                <a:lnTo>
                  <a:pt x="903253" y="1766095"/>
                </a:lnTo>
                <a:lnTo>
                  <a:pt x="790677" y="1708458"/>
                </a:lnTo>
                <a:lnTo>
                  <a:pt x="797948" y="1709294"/>
                </a:lnTo>
                <a:lnTo>
                  <a:pt x="803040" y="1707327"/>
                </a:lnTo>
                <a:lnTo>
                  <a:pt x="963013" y="1780858"/>
                </a:lnTo>
                <a:cubicBezTo>
                  <a:pt x="1006100" y="1799389"/>
                  <a:pt x="965501" y="1771180"/>
                  <a:pt x="947380" y="1760853"/>
                </a:cubicBezTo>
                <a:cubicBezTo>
                  <a:pt x="908771" y="1739147"/>
                  <a:pt x="870458" y="1719304"/>
                  <a:pt x="830917" y="1699374"/>
                </a:cubicBezTo>
                <a:lnTo>
                  <a:pt x="777476" y="1672615"/>
                </a:lnTo>
                <a:lnTo>
                  <a:pt x="818391" y="1675795"/>
                </a:lnTo>
                <a:lnTo>
                  <a:pt x="863129" y="1699873"/>
                </a:lnTo>
                <a:cubicBezTo>
                  <a:pt x="887397" y="1713015"/>
                  <a:pt x="912907" y="1725765"/>
                  <a:pt x="943057" y="1736521"/>
                </a:cubicBezTo>
                <a:lnTo>
                  <a:pt x="835326" y="1677111"/>
                </a:lnTo>
                <a:lnTo>
                  <a:pt x="873228" y="1680055"/>
                </a:lnTo>
                <a:lnTo>
                  <a:pt x="887153" y="1680975"/>
                </a:lnTo>
                <a:lnTo>
                  <a:pt x="892862" y="1683914"/>
                </a:lnTo>
                <a:cubicBezTo>
                  <a:pt x="909211" y="1693209"/>
                  <a:pt x="925919" y="1702224"/>
                  <a:pt x="944493" y="1707688"/>
                </a:cubicBezTo>
                <a:cubicBezTo>
                  <a:pt x="950121" y="1714891"/>
                  <a:pt x="952309" y="1717692"/>
                  <a:pt x="959947" y="1715591"/>
                </a:cubicBezTo>
                <a:cubicBezTo>
                  <a:pt x="957913" y="1712990"/>
                  <a:pt x="955239" y="1711051"/>
                  <a:pt x="952479" y="1709745"/>
                </a:cubicBezTo>
                <a:cubicBezTo>
                  <a:pt x="949717" y="1708439"/>
                  <a:pt x="946870" y="1707763"/>
                  <a:pt x="944493" y="1707688"/>
                </a:cubicBezTo>
                <a:cubicBezTo>
                  <a:pt x="933555" y="1700124"/>
                  <a:pt x="924694" y="1694967"/>
                  <a:pt x="916164" y="1690112"/>
                </a:cubicBezTo>
                <a:lnTo>
                  <a:pt x="902604" y="1681995"/>
                </a:lnTo>
                <a:lnTo>
                  <a:pt x="915327" y="1682836"/>
                </a:lnTo>
                <a:lnTo>
                  <a:pt x="966637" y="1710179"/>
                </a:lnTo>
                <a:cubicBezTo>
                  <a:pt x="1014822" y="1735297"/>
                  <a:pt x="1055131" y="1754788"/>
                  <a:pt x="1115205" y="1785657"/>
                </a:cubicBezTo>
                <a:cubicBezTo>
                  <a:pt x="1115205" y="1785657"/>
                  <a:pt x="1151529" y="1813343"/>
                  <a:pt x="1156896" y="1801413"/>
                </a:cubicBezTo>
                <a:cubicBezTo>
                  <a:pt x="1155712" y="1793961"/>
                  <a:pt x="1091938" y="1767754"/>
                  <a:pt x="1090061" y="1765353"/>
                </a:cubicBezTo>
                <a:cubicBezTo>
                  <a:pt x="1060116" y="1748798"/>
                  <a:pt x="1031308" y="1733451"/>
                  <a:pt x="1002323" y="1717756"/>
                </a:cubicBezTo>
                <a:lnTo>
                  <a:pt x="943206" y="1684678"/>
                </a:lnTo>
                <a:lnTo>
                  <a:pt x="966344" y="1686206"/>
                </a:lnTo>
                <a:lnTo>
                  <a:pt x="975015" y="1690926"/>
                </a:lnTo>
                <a:cubicBezTo>
                  <a:pt x="983030" y="1695417"/>
                  <a:pt x="988919" y="1698749"/>
                  <a:pt x="990577" y="1699387"/>
                </a:cubicBezTo>
                <a:cubicBezTo>
                  <a:pt x="1056620" y="1735422"/>
                  <a:pt x="1128211" y="1771630"/>
                  <a:pt x="1206991" y="1817043"/>
                </a:cubicBezTo>
                <a:cubicBezTo>
                  <a:pt x="1206991" y="1817043"/>
                  <a:pt x="1249073" y="1840223"/>
                  <a:pt x="1246327" y="1830770"/>
                </a:cubicBezTo>
                <a:lnTo>
                  <a:pt x="1235185" y="1824096"/>
                </a:lnTo>
                <a:lnTo>
                  <a:pt x="1217050" y="1819261"/>
                </a:lnTo>
                <a:cubicBezTo>
                  <a:pt x="1210040" y="1817134"/>
                  <a:pt x="1204610" y="1815094"/>
                  <a:pt x="1202608" y="1813386"/>
                </a:cubicBezTo>
                <a:lnTo>
                  <a:pt x="1208380" y="1809700"/>
                </a:lnTo>
                <a:lnTo>
                  <a:pt x="1204244" y="1807589"/>
                </a:lnTo>
                <a:cubicBezTo>
                  <a:pt x="1207996" y="1812391"/>
                  <a:pt x="1159596" y="1787059"/>
                  <a:pt x="1168717" y="1779933"/>
                </a:cubicBezTo>
                <a:cubicBezTo>
                  <a:pt x="1171595" y="1777681"/>
                  <a:pt x="1217117" y="1805263"/>
                  <a:pt x="1225936" y="1810615"/>
                </a:cubicBezTo>
                <a:lnTo>
                  <a:pt x="1229579" y="1812435"/>
                </a:lnTo>
                <a:lnTo>
                  <a:pt x="1230156" y="1812517"/>
                </a:lnTo>
                <a:lnTo>
                  <a:pt x="1243012" y="1815675"/>
                </a:lnTo>
                <a:lnTo>
                  <a:pt x="1163490" y="1768791"/>
                </a:lnTo>
                <a:cubicBezTo>
                  <a:pt x="1122793" y="1745897"/>
                  <a:pt x="1080867" y="1722917"/>
                  <a:pt x="1037847" y="1698535"/>
                </a:cubicBezTo>
                <a:cubicBezTo>
                  <a:pt x="1037847" y="1698535"/>
                  <a:pt x="1019906" y="1700311"/>
                  <a:pt x="1021915" y="1691009"/>
                </a:cubicBezTo>
                <a:cubicBezTo>
                  <a:pt x="1023398" y="1685981"/>
                  <a:pt x="1063291" y="1706364"/>
                  <a:pt x="1040727" y="1696286"/>
                </a:cubicBezTo>
                <a:cubicBezTo>
                  <a:pt x="1115199" y="1730244"/>
                  <a:pt x="1197040" y="1785509"/>
                  <a:pt x="1272203" y="1814416"/>
                </a:cubicBezTo>
                <a:cubicBezTo>
                  <a:pt x="1272203" y="1814416"/>
                  <a:pt x="1278119" y="1811969"/>
                  <a:pt x="1276641" y="1812580"/>
                </a:cubicBezTo>
                <a:cubicBezTo>
                  <a:pt x="1276146" y="1812784"/>
                  <a:pt x="1274831" y="1813328"/>
                  <a:pt x="1272203" y="1814416"/>
                </a:cubicBezTo>
                <a:cubicBezTo>
                  <a:pt x="1239248" y="1790547"/>
                  <a:pt x="1197792" y="1768166"/>
                  <a:pt x="1154648" y="1745975"/>
                </a:cubicBezTo>
                <a:lnTo>
                  <a:pt x="1046030" y="1688726"/>
                </a:lnTo>
                <a:lnTo>
                  <a:pt x="1069919" y="1688987"/>
                </a:lnTo>
                <a:lnTo>
                  <a:pt x="1147407" y="1728919"/>
                </a:lnTo>
                <a:cubicBezTo>
                  <a:pt x="1153035" y="1736120"/>
                  <a:pt x="1162334" y="1741097"/>
                  <a:pt x="1171847" y="1741397"/>
                </a:cubicBezTo>
                <a:cubicBezTo>
                  <a:pt x="1173723" y="1743797"/>
                  <a:pt x="1174909" y="1751249"/>
                  <a:pt x="1180668" y="1746747"/>
                </a:cubicBezTo>
                <a:cubicBezTo>
                  <a:pt x="1182544" y="1749148"/>
                  <a:pt x="1183729" y="1756602"/>
                  <a:pt x="1189488" y="1752100"/>
                </a:cubicBezTo>
                <a:cubicBezTo>
                  <a:pt x="1187456" y="1749499"/>
                  <a:pt x="1185970" y="1747598"/>
                  <a:pt x="1184634" y="1746630"/>
                </a:cubicBezTo>
                <a:cubicBezTo>
                  <a:pt x="1183297" y="1745659"/>
                  <a:pt x="1182108" y="1745623"/>
                  <a:pt x="1180668" y="1746747"/>
                </a:cubicBezTo>
                <a:cubicBezTo>
                  <a:pt x="1178635" y="1744148"/>
                  <a:pt x="1177150" y="1742246"/>
                  <a:pt x="1175813" y="1741277"/>
                </a:cubicBezTo>
                <a:cubicBezTo>
                  <a:pt x="1174477" y="1740309"/>
                  <a:pt x="1173288" y="1740271"/>
                  <a:pt x="1171847" y="1741397"/>
                </a:cubicBezTo>
                <a:cubicBezTo>
                  <a:pt x="1166498" y="1737521"/>
                  <a:pt x="1162887" y="1734382"/>
                  <a:pt x="1159362" y="1732223"/>
                </a:cubicBezTo>
                <a:cubicBezTo>
                  <a:pt x="1155840" y="1730063"/>
                  <a:pt x="1152404" y="1728882"/>
                  <a:pt x="1147407" y="1728919"/>
                </a:cubicBezTo>
                <a:lnTo>
                  <a:pt x="1077595" y="1689070"/>
                </a:lnTo>
                <a:lnTo>
                  <a:pt x="1107102" y="1689392"/>
                </a:lnTo>
                <a:lnTo>
                  <a:pt x="1066709" y="1682857"/>
                </a:lnTo>
                <a:lnTo>
                  <a:pt x="1054596" y="1675942"/>
                </a:lnTo>
                <a:cubicBezTo>
                  <a:pt x="1021612" y="1658219"/>
                  <a:pt x="987203" y="1640157"/>
                  <a:pt x="953244" y="1620940"/>
                </a:cubicBezTo>
                <a:lnTo>
                  <a:pt x="860002" y="1575931"/>
                </a:lnTo>
                <a:lnTo>
                  <a:pt x="892183" y="1571268"/>
                </a:lnTo>
                <a:lnTo>
                  <a:pt x="899673" y="1573135"/>
                </a:lnTo>
                <a:cubicBezTo>
                  <a:pt x="919782" y="1577667"/>
                  <a:pt x="940178" y="1581491"/>
                  <a:pt x="961233" y="1583796"/>
                </a:cubicBezTo>
                <a:lnTo>
                  <a:pt x="975441" y="1585981"/>
                </a:lnTo>
                <a:lnTo>
                  <a:pt x="974750" y="1585510"/>
                </a:lnTo>
                <a:cubicBezTo>
                  <a:pt x="969557" y="1581835"/>
                  <a:pt x="956659" y="1575965"/>
                  <a:pt x="943252" y="1569444"/>
                </a:cubicBezTo>
                <a:lnTo>
                  <a:pt x="934942" y="1564640"/>
                </a:lnTo>
                <a:lnTo>
                  <a:pt x="940088" y="1561898"/>
                </a:lnTo>
                <a:cubicBezTo>
                  <a:pt x="938699" y="1560746"/>
                  <a:pt x="934522" y="1559621"/>
                  <a:pt x="929630" y="1558721"/>
                </a:cubicBezTo>
                <a:lnTo>
                  <a:pt x="923367" y="1557949"/>
                </a:lnTo>
                <a:lnTo>
                  <a:pt x="908707" y="1549475"/>
                </a:lnTo>
                <a:lnTo>
                  <a:pt x="908516" y="1549038"/>
                </a:lnTo>
                <a:lnTo>
                  <a:pt x="915737" y="1548043"/>
                </a:lnTo>
                <a:lnTo>
                  <a:pt x="919726" y="1549727"/>
                </a:lnTo>
                <a:cubicBezTo>
                  <a:pt x="931436" y="1555560"/>
                  <a:pt x="946289" y="1563930"/>
                  <a:pt x="949604" y="1565205"/>
                </a:cubicBezTo>
                <a:cubicBezTo>
                  <a:pt x="962330" y="1572338"/>
                  <a:pt x="972470" y="1577708"/>
                  <a:pt x="981425" y="1582227"/>
                </a:cubicBezTo>
                <a:lnTo>
                  <a:pt x="995641" y="1589087"/>
                </a:lnTo>
                <a:lnTo>
                  <a:pt x="1047759" y="1597103"/>
                </a:lnTo>
                <a:lnTo>
                  <a:pt x="1047776" y="1592887"/>
                </a:lnTo>
                <a:cubicBezTo>
                  <a:pt x="1047057" y="1593450"/>
                  <a:pt x="1049135" y="1594563"/>
                  <a:pt x="1052844" y="1595956"/>
                </a:cubicBezTo>
                <a:lnTo>
                  <a:pt x="1064544" y="1599684"/>
                </a:lnTo>
                <a:lnTo>
                  <a:pt x="1103498" y="1605675"/>
                </a:lnTo>
                <a:lnTo>
                  <a:pt x="1091161" y="1598939"/>
                </a:lnTo>
                <a:lnTo>
                  <a:pt x="1095654" y="1590216"/>
                </a:lnTo>
                <a:lnTo>
                  <a:pt x="1056645" y="1579325"/>
                </a:lnTo>
                <a:lnTo>
                  <a:pt x="1098264" y="1584507"/>
                </a:lnTo>
                <a:lnTo>
                  <a:pt x="1079843" y="1572582"/>
                </a:lnTo>
                <a:lnTo>
                  <a:pt x="1072300" y="1567035"/>
                </a:lnTo>
                <a:lnTo>
                  <a:pt x="950439" y="1543442"/>
                </a:lnTo>
                <a:lnTo>
                  <a:pt x="953622" y="1543182"/>
                </a:lnTo>
                <a:cubicBezTo>
                  <a:pt x="963645" y="1543024"/>
                  <a:pt x="981202" y="1543181"/>
                  <a:pt x="976833" y="1536615"/>
                </a:cubicBezTo>
                <a:cubicBezTo>
                  <a:pt x="974995" y="1533852"/>
                  <a:pt x="948130" y="1535111"/>
                  <a:pt x="959106" y="1535784"/>
                </a:cubicBezTo>
                <a:lnTo>
                  <a:pt x="930342" y="1539199"/>
                </a:lnTo>
                <a:lnTo>
                  <a:pt x="815174" y="1513397"/>
                </a:lnTo>
                <a:lnTo>
                  <a:pt x="706588" y="1484186"/>
                </a:lnTo>
                <a:lnTo>
                  <a:pt x="725436" y="1480818"/>
                </a:lnTo>
                <a:lnTo>
                  <a:pt x="759885" y="1489566"/>
                </a:lnTo>
                <a:cubicBezTo>
                  <a:pt x="778534" y="1494814"/>
                  <a:pt x="796711" y="1499212"/>
                  <a:pt x="809852" y="1497880"/>
                </a:cubicBezTo>
                <a:cubicBezTo>
                  <a:pt x="815545" y="1496622"/>
                  <a:pt x="821364" y="1489504"/>
                  <a:pt x="824373" y="1491533"/>
                </a:cubicBezTo>
                <a:cubicBezTo>
                  <a:pt x="833325" y="1492472"/>
                  <a:pt x="849953" y="1497100"/>
                  <a:pt x="866918" y="1501317"/>
                </a:cubicBezTo>
                <a:lnTo>
                  <a:pt x="874216" y="1502939"/>
                </a:lnTo>
                <a:lnTo>
                  <a:pt x="924253" y="1516543"/>
                </a:lnTo>
                <a:cubicBezTo>
                  <a:pt x="944852" y="1521813"/>
                  <a:pt x="964479" y="1526401"/>
                  <a:pt x="982800" y="1529955"/>
                </a:cubicBezTo>
                <a:lnTo>
                  <a:pt x="916473" y="1506862"/>
                </a:lnTo>
                <a:lnTo>
                  <a:pt x="923948" y="1504202"/>
                </a:lnTo>
                <a:cubicBezTo>
                  <a:pt x="927169" y="1501809"/>
                  <a:pt x="929183" y="1499344"/>
                  <a:pt x="929183" y="1499344"/>
                </a:cubicBezTo>
                <a:cubicBezTo>
                  <a:pt x="929183" y="1499344"/>
                  <a:pt x="931470" y="1499401"/>
                  <a:pt x="934573" y="1500006"/>
                </a:cubicBezTo>
                <a:lnTo>
                  <a:pt x="939092" y="1501745"/>
                </a:lnTo>
                <a:lnTo>
                  <a:pt x="936250" y="1501507"/>
                </a:lnTo>
                <a:cubicBezTo>
                  <a:pt x="933435" y="1501308"/>
                  <a:pt x="932398" y="1501298"/>
                  <a:pt x="932618" y="1501447"/>
                </a:cubicBezTo>
                <a:cubicBezTo>
                  <a:pt x="933056" y="1501742"/>
                  <a:pt x="938521" y="1502667"/>
                  <a:pt x="944850" y="1503961"/>
                </a:cubicBezTo>
                <a:cubicBezTo>
                  <a:pt x="956237" y="1501446"/>
                  <a:pt x="970632" y="1500959"/>
                  <a:pt x="970632" y="1500959"/>
                </a:cubicBezTo>
                <a:cubicBezTo>
                  <a:pt x="974755" y="1491636"/>
                  <a:pt x="939308" y="1494333"/>
                  <a:pt x="908349" y="1489665"/>
                </a:cubicBezTo>
                <a:lnTo>
                  <a:pt x="906459" y="1489132"/>
                </a:lnTo>
                <a:lnTo>
                  <a:pt x="923287" y="1486292"/>
                </a:lnTo>
                <a:cubicBezTo>
                  <a:pt x="935091" y="1483590"/>
                  <a:pt x="947167" y="1480507"/>
                  <a:pt x="959718" y="1478137"/>
                </a:cubicBezTo>
                <a:lnTo>
                  <a:pt x="1026415" y="1470623"/>
                </a:lnTo>
                <a:lnTo>
                  <a:pt x="1110895" y="1483272"/>
                </a:lnTo>
                <a:cubicBezTo>
                  <a:pt x="1225518" y="1497489"/>
                  <a:pt x="1339932" y="1508880"/>
                  <a:pt x="1450154" y="1517299"/>
                </a:cubicBezTo>
                <a:cubicBezTo>
                  <a:pt x="1561010" y="1525705"/>
                  <a:pt x="1649198" y="1546723"/>
                  <a:pt x="1718164" y="1491451"/>
                </a:cubicBezTo>
                <a:lnTo>
                  <a:pt x="1718368" y="1491334"/>
                </a:lnTo>
                <a:lnTo>
                  <a:pt x="1715852" y="1491029"/>
                </a:lnTo>
                <a:cubicBezTo>
                  <a:pt x="1454769" y="1460480"/>
                  <a:pt x="1192158" y="1430536"/>
                  <a:pt x="938773" y="1401513"/>
                </a:cubicBezTo>
                <a:lnTo>
                  <a:pt x="925087" y="1399368"/>
                </a:lnTo>
                <a:lnTo>
                  <a:pt x="930179" y="1398044"/>
                </a:lnTo>
                <a:lnTo>
                  <a:pt x="938269" y="1395417"/>
                </a:lnTo>
                <a:lnTo>
                  <a:pt x="1057899" y="1410948"/>
                </a:lnTo>
                <a:lnTo>
                  <a:pt x="1124682" y="1417643"/>
                </a:lnTo>
                <a:lnTo>
                  <a:pt x="1187217" y="1411429"/>
                </a:lnTo>
                <a:lnTo>
                  <a:pt x="1184318" y="1410862"/>
                </a:lnTo>
                <a:lnTo>
                  <a:pt x="1181255" y="1407645"/>
                </a:lnTo>
                <a:lnTo>
                  <a:pt x="1211755" y="1412119"/>
                </a:lnTo>
                <a:lnTo>
                  <a:pt x="1314281" y="1423418"/>
                </a:lnTo>
                <a:lnTo>
                  <a:pt x="1281437" y="1425648"/>
                </a:lnTo>
                <a:cubicBezTo>
                  <a:pt x="1269233" y="1426041"/>
                  <a:pt x="1260446" y="1425741"/>
                  <a:pt x="1259526" y="1424359"/>
                </a:cubicBezTo>
                <a:cubicBezTo>
                  <a:pt x="1260446" y="1425741"/>
                  <a:pt x="1263882" y="1424452"/>
                  <a:pt x="1267088" y="1422816"/>
                </a:cubicBezTo>
                <a:lnTo>
                  <a:pt x="1270895" y="1420670"/>
                </a:lnTo>
                <a:lnTo>
                  <a:pt x="1255967" y="1419115"/>
                </a:lnTo>
                <a:cubicBezTo>
                  <a:pt x="1243293" y="1418412"/>
                  <a:pt x="1229487" y="1418189"/>
                  <a:pt x="1216796" y="1417221"/>
                </a:cubicBezTo>
                <a:lnTo>
                  <a:pt x="1214595" y="1416790"/>
                </a:lnTo>
                <a:lnTo>
                  <a:pt x="1162098" y="1421395"/>
                </a:lnTo>
                <a:lnTo>
                  <a:pt x="1175291" y="1422717"/>
                </a:lnTo>
                <a:cubicBezTo>
                  <a:pt x="1214476" y="1425920"/>
                  <a:pt x="1253766" y="1428294"/>
                  <a:pt x="1293311" y="1429517"/>
                </a:cubicBezTo>
                <a:cubicBezTo>
                  <a:pt x="1296959" y="1429493"/>
                  <a:pt x="1304083" y="1430323"/>
                  <a:pt x="1312828" y="1431425"/>
                </a:cubicBezTo>
                <a:lnTo>
                  <a:pt x="1339606" y="1434668"/>
                </a:lnTo>
                <a:lnTo>
                  <a:pt x="1340059" y="1431097"/>
                </a:lnTo>
                <a:cubicBezTo>
                  <a:pt x="1340059" y="1431097"/>
                  <a:pt x="1341631" y="1432210"/>
                  <a:pt x="1342915" y="1433516"/>
                </a:cubicBezTo>
                <a:lnTo>
                  <a:pt x="1343400" y="1435047"/>
                </a:lnTo>
                <a:lnTo>
                  <a:pt x="1369964" y="1436651"/>
                </a:lnTo>
                <a:cubicBezTo>
                  <a:pt x="1373880" y="1436582"/>
                  <a:pt x="1377277" y="1436291"/>
                  <a:pt x="1379922" y="1435704"/>
                </a:cubicBezTo>
                <a:lnTo>
                  <a:pt x="1381236" y="1435048"/>
                </a:lnTo>
                <a:lnTo>
                  <a:pt x="1359628" y="1434692"/>
                </a:lnTo>
                <a:lnTo>
                  <a:pt x="1384053" y="1431904"/>
                </a:lnTo>
                <a:lnTo>
                  <a:pt x="1382926" y="1430984"/>
                </a:lnTo>
                <a:lnTo>
                  <a:pt x="1394844" y="1432297"/>
                </a:lnTo>
                <a:cubicBezTo>
                  <a:pt x="1454722" y="1437817"/>
                  <a:pt x="1502083" y="1447877"/>
                  <a:pt x="1540492" y="1427383"/>
                </a:cubicBezTo>
                <a:lnTo>
                  <a:pt x="1540605" y="1427341"/>
                </a:lnTo>
                <a:lnTo>
                  <a:pt x="1539246" y="1427171"/>
                </a:lnTo>
                <a:lnTo>
                  <a:pt x="1121075" y="1376492"/>
                </a:lnTo>
                <a:lnTo>
                  <a:pt x="1127984" y="1376808"/>
                </a:lnTo>
                <a:cubicBezTo>
                  <a:pt x="1131157" y="1375919"/>
                  <a:pt x="1139830" y="1369508"/>
                  <a:pt x="1143003" y="1368620"/>
                </a:cubicBezTo>
                <a:cubicBezTo>
                  <a:pt x="1163947" y="1366745"/>
                  <a:pt x="1190198" y="1368035"/>
                  <a:pt x="1218865" y="1367984"/>
                </a:cubicBezTo>
                <a:cubicBezTo>
                  <a:pt x="1224578" y="1368378"/>
                  <a:pt x="1251138" y="1371242"/>
                  <a:pt x="1276666" y="1373896"/>
                </a:cubicBezTo>
                <a:lnTo>
                  <a:pt x="1276747" y="1373904"/>
                </a:lnTo>
                <a:lnTo>
                  <a:pt x="1289733" y="1369944"/>
                </a:lnTo>
                <a:lnTo>
                  <a:pt x="1317166" y="1364425"/>
                </a:lnTo>
                <a:lnTo>
                  <a:pt x="1315038" y="1362640"/>
                </a:lnTo>
                <a:cubicBezTo>
                  <a:pt x="1312921" y="1361053"/>
                  <a:pt x="1311017" y="1359801"/>
                  <a:pt x="1309747" y="1359159"/>
                </a:cubicBezTo>
                <a:cubicBezTo>
                  <a:pt x="1305886" y="1358247"/>
                  <a:pt x="1287025" y="1356384"/>
                  <a:pt x="1274604" y="1354712"/>
                </a:cubicBezTo>
                <a:lnTo>
                  <a:pt x="1269754" y="1353742"/>
                </a:lnTo>
                <a:lnTo>
                  <a:pt x="1271301" y="1353407"/>
                </a:lnTo>
                <a:lnTo>
                  <a:pt x="1271703" y="1351599"/>
                </a:lnTo>
                <a:lnTo>
                  <a:pt x="1278099" y="1351409"/>
                </a:lnTo>
                <a:cubicBezTo>
                  <a:pt x="1313099" y="1351081"/>
                  <a:pt x="1273156" y="1345943"/>
                  <a:pt x="1246178" y="1343062"/>
                </a:cubicBezTo>
                <a:lnTo>
                  <a:pt x="1243838" y="1342836"/>
                </a:lnTo>
                <a:lnTo>
                  <a:pt x="1232127" y="1340386"/>
                </a:lnTo>
                <a:cubicBezTo>
                  <a:pt x="1205999" y="1336009"/>
                  <a:pt x="1174175" y="1332104"/>
                  <a:pt x="1158793" y="1330192"/>
                </a:cubicBezTo>
                <a:lnTo>
                  <a:pt x="1000739" y="1305086"/>
                </a:lnTo>
                <a:lnTo>
                  <a:pt x="1013495" y="1301916"/>
                </a:lnTo>
                <a:lnTo>
                  <a:pt x="1023689" y="1303037"/>
                </a:lnTo>
                <a:cubicBezTo>
                  <a:pt x="1029327" y="1303619"/>
                  <a:pt x="1037047" y="1304862"/>
                  <a:pt x="1045712" y="1306329"/>
                </a:cubicBezTo>
                <a:lnTo>
                  <a:pt x="1048800" y="1306846"/>
                </a:lnTo>
                <a:lnTo>
                  <a:pt x="1054823" y="1309795"/>
                </a:lnTo>
                <a:cubicBezTo>
                  <a:pt x="1064999" y="1314408"/>
                  <a:pt x="1074833" y="1317840"/>
                  <a:pt x="1073458" y="1313113"/>
                </a:cubicBezTo>
                <a:lnTo>
                  <a:pt x="1068495" y="1310141"/>
                </a:lnTo>
                <a:lnTo>
                  <a:pt x="1073405" y="1310962"/>
                </a:lnTo>
                <a:cubicBezTo>
                  <a:pt x="1092241" y="1313911"/>
                  <a:pt x="1110308" y="1315997"/>
                  <a:pt x="1118505" y="1313702"/>
                </a:cubicBezTo>
                <a:cubicBezTo>
                  <a:pt x="1121679" y="1312815"/>
                  <a:pt x="1122234" y="1309671"/>
                  <a:pt x="1123051" y="1305872"/>
                </a:cubicBezTo>
                <a:lnTo>
                  <a:pt x="1127994" y="1296369"/>
                </a:lnTo>
                <a:lnTo>
                  <a:pt x="1138043" y="1297941"/>
                </a:lnTo>
                <a:cubicBezTo>
                  <a:pt x="1161013" y="1302269"/>
                  <a:pt x="1194713" y="1309378"/>
                  <a:pt x="1223160" y="1306895"/>
                </a:cubicBezTo>
                <a:cubicBezTo>
                  <a:pt x="1254366" y="1305255"/>
                  <a:pt x="1246871" y="1300745"/>
                  <a:pt x="1229114" y="1296491"/>
                </a:cubicBezTo>
                <a:lnTo>
                  <a:pt x="1203724" y="1291710"/>
                </a:lnTo>
                <a:lnTo>
                  <a:pt x="1215079" y="1290665"/>
                </a:lnTo>
                <a:lnTo>
                  <a:pt x="1228444" y="1291726"/>
                </a:lnTo>
                <a:lnTo>
                  <a:pt x="1227886" y="1291482"/>
                </a:lnTo>
                <a:cubicBezTo>
                  <a:pt x="1226983" y="1290891"/>
                  <a:pt x="1226578" y="1290310"/>
                  <a:pt x="1226803" y="1289748"/>
                </a:cubicBezTo>
                <a:cubicBezTo>
                  <a:pt x="1227326" y="1288439"/>
                  <a:pt x="1230921" y="1287599"/>
                  <a:pt x="1236199" y="1287097"/>
                </a:cubicBezTo>
                <a:lnTo>
                  <a:pt x="1246134" y="1286667"/>
                </a:lnTo>
                <a:lnTo>
                  <a:pt x="1241505" y="1283603"/>
                </a:lnTo>
                <a:cubicBezTo>
                  <a:pt x="1239226" y="1281084"/>
                  <a:pt x="1237344" y="1278457"/>
                  <a:pt x="1235069" y="1277101"/>
                </a:cubicBezTo>
                <a:cubicBezTo>
                  <a:pt x="1226818" y="1275425"/>
                  <a:pt x="1209575" y="1276265"/>
                  <a:pt x="1193373" y="1272163"/>
                </a:cubicBezTo>
                <a:cubicBezTo>
                  <a:pt x="1181948" y="1271374"/>
                  <a:pt x="1127451" y="1262046"/>
                  <a:pt x="1162994" y="1260072"/>
                </a:cubicBezTo>
                <a:cubicBezTo>
                  <a:pt x="1184467" y="1258048"/>
                  <a:pt x="1212941" y="1266687"/>
                  <a:pt x="1223837" y="1267625"/>
                </a:cubicBezTo>
                <a:cubicBezTo>
                  <a:pt x="1235491" y="1269013"/>
                  <a:pt x="1243935" y="1262000"/>
                  <a:pt x="1247108" y="1261113"/>
                </a:cubicBezTo>
                <a:cubicBezTo>
                  <a:pt x="1255060" y="1263537"/>
                  <a:pt x="1260137" y="1266101"/>
                  <a:pt x="1271033" y="1267038"/>
                </a:cubicBezTo>
                <a:lnTo>
                  <a:pt x="1272273" y="1266691"/>
                </a:lnTo>
                <a:lnTo>
                  <a:pt x="1267105" y="1265890"/>
                </a:lnTo>
                <a:cubicBezTo>
                  <a:pt x="1250725" y="1262464"/>
                  <a:pt x="1265707" y="1258271"/>
                  <a:pt x="1265707" y="1258271"/>
                </a:cubicBezTo>
                <a:cubicBezTo>
                  <a:pt x="1278929" y="1254571"/>
                  <a:pt x="1314049" y="1260686"/>
                  <a:pt x="1320395" y="1258910"/>
                </a:cubicBezTo>
                <a:cubicBezTo>
                  <a:pt x="1320395" y="1258910"/>
                  <a:pt x="1320501" y="1256888"/>
                  <a:pt x="1320725" y="1253836"/>
                </a:cubicBezTo>
                <a:lnTo>
                  <a:pt x="1320868" y="1252297"/>
                </a:lnTo>
                <a:lnTo>
                  <a:pt x="1296537" y="1251102"/>
                </a:lnTo>
                <a:lnTo>
                  <a:pt x="1292257" y="1250752"/>
                </a:lnTo>
                <a:lnTo>
                  <a:pt x="1298347" y="1242429"/>
                </a:lnTo>
                <a:lnTo>
                  <a:pt x="1305301" y="1240305"/>
                </a:lnTo>
                <a:lnTo>
                  <a:pt x="1301776" y="1237742"/>
                </a:lnTo>
                <a:lnTo>
                  <a:pt x="1304955" y="1233399"/>
                </a:lnTo>
                <a:cubicBezTo>
                  <a:pt x="1307393" y="1227312"/>
                  <a:pt x="1309199" y="1222272"/>
                  <a:pt x="1314962" y="1220840"/>
                </a:cubicBezTo>
                <a:cubicBezTo>
                  <a:pt x="1344734" y="1213437"/>
                  <a:pt x="1438561" y="1233962"/>
                  <a:pt x="1477200" y="1237611"/>
                </a:cubicBezTo>
                <a:lnTo>
                  <a:pt x="1648942" y="1254959"/>
                </a:lnTo>
                <a:lnTo>
                  <a:pt x="1650739" y="1252834"/>
                </a:lnTo>
                <a:lnTo>
                  <a:pt x="1656350" y="1245248"/>
                </a:lnTo>
                <a:lnTo>
                  <a:pt x="1549128" y="1231073"/>
                </a:lnTo>
                <a:cubicBezTo>
                  <a:pt x="1501443" y="1225146"/>
                  <a:pt x="1453138" y="1219151"/>
                  <a:pt x="1403599" y="1212745"/>
                </a:cubicBezTo>
                <a:lnTo>
                  <a:pt x="1261444" y="1193419"/>
                </a:lnTo>
                <a:lnTo>
                  <a:pt x="1310656" y="1184422"/>
                </a:lnTo>
                <a:lnTo>
                  <a:pt x="1342331" y="1183030"/>
                </a:lnTo>
                <a:cubicBezTo>
                  <a:pt x="1362492" y="1183698"/>
                  <a:pt x="1353653" y="1182020"/>
                  <a:pt x="1339829" y="1179163"/>
                </a:cubicBezTo>
                <a:lnTo>
                  <a:pt x="1339652" y="1179121"/>
                </a:lnTo>
                <a:lnTo>
                  <a:pt x="1342221" y="1178651"/>
                </a:lnTo>
                <a:lnTo>
                  <a:pt x="1403597" y="1169646"/>
                </a:lnTo>
                <a:lnTo>
                  <a:pt x="1403366" y="1168563"/>
                </a:lnTo>
                <a:lnTo>
                  <a:pt x="1403334" y="1168430"/>
                </a:lnTo>
                <a:lnTo>
                  <a:pt x="1377710" y="1172918"/>
                </a:lnTo>
                <a:cubicBezTo>
                  <a:pt x="1353028" y="1177307"/>
                  <a:pt x="1327388" y="1181004"/>
                  <a:pt x="1298317" y="1181653"/>
                </a:cubicBezTo>
                <a:lnTo>
                  <a:pt x="1331850" y="1174713"/>
                </a:lnTo>
                <a:lnTo>
                  <a:pt x="1325065" y="1175710"/>
                </a:lnTo>
                <a:lnTo>
                  <a:pt x="1318353" y="1174139"/>
                </a:lnTo>
                <a:cubicBezTo>
                  <a:pt x="1311949" y="1172269"/>
                  <a:pt x="1307299" y="1170248"/>
                  <a:pt x="1307404" y="1168226"/>
                </a:cubicBezTo>
                <a:cubicBezTo>
                  <a:pt x="1305541" y="1163351"/>
                  <a:pt x="1353374" y="1165845"/>
                  <a:pt x="1379378" y="1165074"/>
                </a:cubicBezTo>
                <a:lnTo>
                  <a:pt x="1387536" y="1164458"/>
                </a:lnTo>
                <a:lnTo>
                  <a:pt x="1392669" y="1163610"/>
                </a:lnTo>
                <a:lnTo>
                  <a:pt x="1395528" y="1161903"/>
                </a:lnTo>
                <a:cubicBezTo>
                  <a:pt x="1394947" y="1160886"/>
                  <a:pt x="1392349" y="1159568"/>
                  <a:pt x="1387160" y="1157865"/>
                </a:cubicBezTo>
                <a:cubicBezTo>
                  <a:pt x="1384304" y="1157668"/>
                  <a:pt x="1377646" y="1156998"/>
                  <a:pt x="1369222" y="1155994"/>
                </a:cubicBezTo>
                <a:lnTo>
                  <a:pt x="1344856" y="1152673"/>
                </a:lnTo>
                <a:lnTo>
                  <a:pt x="1331291" y="1154997"/>
                </a:lnTo>
                <a:cubicBezTo>
                  <a:pt x="1322754" y="1156087"/>
                  <a:pt x="1314114" y="1156686"/>
                  <a:pt x="1305326" y="1156385"/>
                </a:cubicBezTo>
                <a:cubicBezTo>
                  <a:pt x="1311123" y="1154688"/>
                  <a:pt x="1316299" y="1153361"/>
                  <a:pt x="1321120" y="1152241"/>
                </a:cubicBezTo>
                <a:lnTo>
                  <a:pt x="1330153" y="1150318"/>
                </a:lnTo>
                <a:lnTo>
                  <a:pt x="1326266" y="1149658"/>
                </a:lnTo>
                <a:lnTo>
                  <a:pt x="1314706" y="1147210"/>
                </a:lnTo>
                <a:lnTo>
                  <a:pt x="1285521" y="1152199"/>
                </a:lnTo>
                <a:cubicBezTo>
                  <a:pt x="1236794" y="1160071"/>
                  <a:pt x="1196466" y="1165346"/>
                  <a:pt x="1135845" y="1174779"/>
                </a:cubicBezTo>
                <a:cubicBezTo>
                  <a:pt x="1135845" y="1174779"/>
                  <a:pt x="1135232" y="1174989"/>
                  <a:pt x="1134157" y="1175335"/>
                </a:cubicBezTo>
                <a:lnTo>
                  <a:pt x="1133707" y="1175473"/>
                </a:lnTo>
                <a:lnTo>
                  <a:pt x="1141365" y="1175723"/>
                </a:lnTo>
                <a:cubicBezTo>
                  <a:pt x="1164402" y="1178058"/>
                  <a:pt x="1194123" y="1184313"/>
                  <a:pt x="1204676" y="1184350"/>
                </a:cubicBezTo>
                <a:lnTo>
                  <a:pt x="1258617" y="1185497"/>
                </a:lnTo>
                <a:lnTo>
                  <a:pt x="1230269" y="1189697"/>
                </a:lnTo>
                <a:lnTo>
                  <a:pt x="1204921" y="1186373"/>
                </a:lnTo>
                <a:cubicBezTo>
                  <a:pt x="1184613" y="1183646"/>
                  <a:pt x="1160074" y="1180315"/>
                  <a:pt x="1133795" y="1177161"/>
                </a:cubicBezTo>
                <a:cubicBezTo>
                  <a:pt x="1131335" y="1177007"/>
                  <a:pt x="1126865" y="1176653"/>
                  <a:pt x="1121084" y="1176148"/>
                </a:cubicBezTo>
                <a:lnTo>
                  <a:pt x="1101270" y="1174303"/>
                </a:lnTo>
                <a:lnTo>
                  <a:pt x="1107016" y="1172215"/>
                </a:lnTo>
                <a:cubicBezTo>
                  <a:pt x="1126026" y="1168352"/>
                  <a:pt x="1161603" y="1165615"/>
                  <a:pt x="1163331" y="1164465"/>
                </a:cubicBezTo>
                <a:cubicBezTo>
                  <a:pt x="1193883" y="1158757"/>
                  <a:pt x="1223110" y="1153766"/>
                  <a:pt x="1252587" y="1148524"/>
                </a:cubicBezTo>
                <a:lnTo>
                  <a:pt x="1301678" y="1139093"/>
                </a:lnTo>
                <a:lnTo>
                  <a:pt x="1302730" y="1136416"/>
                </a:lnTo>
                <a:cubicBezTo>
                  <a:pt x="1304249" y="1134216"/>
                  <a:pt x="1306394" y="1131685"/>
                  <a:pt x="1308487" y="1129315"/>
                </a:cubicBezTo>
                <a:lnTo>
                  <a:pt x="1309104" y="1128621"/>
                </a:lnTo>
                <a:lnTo>
                  <a:pt x="1297437" y="1130631"/>
                </a:lnTo>
                <a:lnTo>
                  <a:pt x="1288210" y="1132383"/>
                </a:lnTo>
                <a:lnTo>
                  <a:pt x="1301160" y="1126367"/>
                </a:lnTo>
                <a:cubicBezTo>
                  <a:pt x="1306805" y="1123435"/>
                  <a:pt x="1312449" y="1120502"/>
                  <a:pt x="1315329" y="1119786"/>
                </a:cubicBezTo>
                <a:cubicBezTo>
                  <a:pt x="1370546" y="1112176"/>
                  <a:pt x="1456423" y="1154053"/>
                  <a:pt x="1457649" y="1134372"/>
                </a:cubicBezTo>
                <a:cubicBezTo>
                  <a:pt x="1457649" y="1134372"/>
                  <a:pt x="1437495" y="1127143"/>
                  <a:pt x="1423106" y="1118483"/>
                </a:cubicBezTo>
                <a:cubicBezTo>
                  <a:pt x="1413146" y="1117390"/>
                  <a:pt x="1404686" y="1116180"/>
                  <a:pt x="1403847" y="1116389"/>
                </a:cubicBezTo>
                <a:lnTo>
                  <a:pt x="1414131" y="1118887"/>
                </a:lnTo>
                <a:lnTo>
                  <a:pt x="1405582" y="1119270"/>
                </a:lnTo>
                <a:cubicBezTo>
                  <a:pt x="1400722" y="1118696"/>
                  <a:pt x="1397423" y="1117730"/>
                  <a:pt x="1397423" y="1117730"/>
                </a:cubicBezTo>
                <a:cubicBezTo>
                  <a:pt x="1397423" y="1117730"/>
                  <a:pt x="1393126" y="1100443"/>
                  <a:pt x="1378967" y="1096823"/>
                </a:cubicBezTo>
                <a:cubicBezTo>
                  <a:pt x="1364813" y="1091164"/>
                  <a:pt x="1337393" y="1088549"/>
                  <a:pt x="1310152" y="1086653"/>
                </a:cubicBezTo>
                <a:lnTo>
                  <a:pt x="1288382" y="1085207"/>
                </a:lnTo>
                <a:lnTo>
                  <a:pt x="1293814" y="1084236"/>
                </a:lnTo>
                <a:lnTo>
                  <a:pt x="1287714" y="1084561"/>
                </a:lnTo>
                <a:cubicBezTo>
                  <a:pt x="1302493" y="1079713"/>
                  <a:pt x="1317262" y="1076200"/>
                  <a:pt x="1332030" y="1073362"/>
                </a:cubicBezTo>
                <a:lnTo>
                  <a:pt x="1365354" y="1067987"/>
                </a:lnTo>
                <a:lnTo>
                  <a:pt x="1370996" y="1068068"/>
                </a:lnTo>
                <a:cubicBezTo>
                  <a:pt x="1385518" y="1068156"/>
                  <a:pt x="1392507" y="1067488"/>
                  <a:pt x="1394800" y="1066379"/>
                </a:cubicBezTo>
                <a:lnTo>
                  <a:pt x="1392104" y="1063708"/>
                </a:lnTo>
                <a:lnTo>
                  <a:pt x="1407381" y="1061278"/>
                </a:lnTo>
                <a:lnTo>
                  <a:pt x="1446486" y="1064865"/>
                </a:lnTo>
                <a:lnTo>
                  <a:pt x="1783897" y="1105330"/>
                </a:lnTo>
                <a:lnTo>
                  <a:pt x="1790819" y="1101644"/>
                </a:lnTo>
                <a:lnTo>
                  <a:pt x="1791923" y="1092089"/>
                </a:lnTo>
                <a:lnTo>
                  <a:pt x="1750248" y="1086350"/>
                </a:lnTo>
                <a:cubicBezTo>
                  <a:pt x="1712089" y="1081050"/>
                  <a:pt x="1674352" y="1074880"/>
                  <a:pt x="1637281" y="1065232"/>
                </a:cubicBezTo>
                <a:cubicBezTo>
                  <a:pt x="1670286" y="1064675"/>
                  <a:pt x="1702207" y="1066426"/>
                  <a:pt x="1733592" y="1069347"/>
                </a:cubicBezTo>
                <a:lnTo>
                  <a:pt x="1802446" y="1077580"/>
                </a:lnTo>
                <a:lnTo>
                  <a:pt x="1799611" y="1067279"/>
                </a:lnTo>
                <a:lnTo>
                  <a:pt x="1796205" y="1061680"/>
                </a:lnTo>
                <a:lnTo>
                  <a:pt x="1760427" y="1056028"/>
                </a:lnTo>
                <a:cubicBezTo>
                  <a:pt x="1675592" y="1043977"/>
                  <a:pt x="1590758" y="1031926"/>
                  <a:pt x="1504606" y="1015612"/>
                </a:cubicBezTo>
                <a:lnTo>
                  <a:pt x="1419517" y="1003764"/>
                </a:lnTo>
                <a:lnTo>
                  <a:pt x="1421882" y="998125"/>
                </a:lnTo>
                <a:lnTo>
                  <a:pt x="1418162" y="998080"/>
                </a:lnTo>
                <a:cubicBezTo>
                  <a:pt x="1399937" y="999028"/>
                  <a:pt x="1381660" y="1000988"/>
                  <a:pt x="1376308" y="996174"/>
                </a:cubicBezTo>
                <a:cubicBezTo>
                  <a:pt x="1375383" y="996434"/>
                  <a:pt x="1374476" y="995401"/>
                  <a:pt x="1373685" y="993691"/>
                </a:cubicBezTo>
                <a:lnTo>
                  <a:pt x="1372150" y="988466"/>
                </a:lnTo>
                <a:lnTo>
                  <a:pt x="1427830" y="994489"/>
                </a:lnTo>
                <a:cubicBezTo>
                  <a:pt x="1487241" y="1003301"/>
                  <a:pt x="1548818" y="1015497"/>
                  <a:pt x="1584590" y="1018320"/>
                </a:cubicBezTo>
                <a:lnTo>
                  <a:pt x="1902678" y="1046251"/>
                </a:lnTo>
                <a:lnTo>
                  <a:pt x="1905804" y="1040722"/>
                </a:lnTo>
                <a:lnTo>
                  <a:pt x="1915469" y="1021057"/>
                </a:lnTo>
                <a:lnTo>
                  <a:pt x="1716579" y="995179"/>
                </a:lnTo>
                <a:cubicBezTo>
                  <a:pt x="1628163" y="984620"/>
                  <a:pt x="1538594" y="973947"/>
                  <a:pt x="1446715" y="962351"/>
                </a:cubicBezTo>
                <a:lnTo>
                  <a:pt x="1284136" y="940372"/>
                </a:lnTo>
                <a:lnTo>
                  <a:pt x="1304844" y="942442"/>
                </a:lnTo>
                <a:cubicBezTo>
                  <a:pt x="1322615" y="941455"/>
                  <a:pt x="1417431" y="952121"/>
                  <a:pt x="1359953" y="934992"/>
                </a:cubicBezTo>
                <a:cubicBezTo>
                  <a:pt x="1348530" y="934204"/>
                  <a:pt x="1299111" y="927441"/>
                  <a:pt x="1290860" y="925763"/>
                </a:cubicBezTo>
                <a:cubicBezTo>
                  <a:pt x="1286311" y="923051"/>
                  <a:pt x="1283329" y="915250"/>
                  <a:pt x="1283329" y="915250"/>
                </a:cubicBezTo>
                <a:cubicBezTo>
                  <a:pt x="1262808" y="909037"/>
                  <a:pt x="1241863" y="910913"/>
                  <a:pt x="1223862" y="911299"/>
                </a:cubicBezTo>
                <a:cubicBezTo>
                  <a:pt x="1215876" y="909548"/>
                  <a:pt x="1203341" y="910067"/>
                  <a:pt x="1191862" y="909709"/>
                </a:cubicBezTo>
                <a:lnTo>
                  <a:pt x="1189705" y="909491"/>
                </a:lnTo>
                <a:lnTo>
                  <a:pt x="1192230" y="903593"/>
                </a:lnTo>
                <a:cubicBezTo>
                  <a:pt x="1189655" y="899389"/>
                  <a:pt x="1183912" y="896802"/>
                  <a:pt x="1176327" y="895198"/>
                </a:cubicBezTo>
                <a:lnTo>
                  <a:pt x="1168333" y="894458"/>
                </a:lnTo>
                <a:lnTo>
                  <a:pt x="1161665" y="891631"/>
                </a:lnTo>
                <a:cubicBezTo>
                  <a:pt x="1142556" y="885146"/>
                  <a:pt x="1125909" y="882082"/>
                  <a:pt x="1170510" y="885047"/>
                </a:cubicBezTo>
                <a:cubicBezTo>
                  <a:pt x="1214003" y="885496"/>
                  <a:pt x="1234755" y="892310"/>
                  <a:pt x="1283519" y="886636"/>
                </a:cubicBezTo>
                <a:cubicBezTo>
                  <a:pt x="1272715" y="880194"/>
                  <a:pt x="1232220" y="875334"/>
                  <a:pt x="1205910" y="871831"/>
                </a:cubicBezTo>
                <a:lnTo>
                  <a:pt x="1202569" y="871317"/>
                </a:lnTo>
                <a:lnTo>
                  <a:pt x="1253930" y="859782"/>
                </a:lnTo>
                <a:lnTo>
                  <a:pt x="1184666" y="868127"/>
                </a:lnTo>
                <a:lnTo>
                  <a:pt x="1173174" y="862382"/>
                </a:lnTo>
                <a:cubicBezTo>
                  <a:pt x="1168982" y="858447"/>
                  <a:pt x="1187471" y="860872"/>
                  <a:pt x="1200970" y="860581"/>
                </a:cubicBezTo>
                <a:cubicBezTo>
                  <a:pt x="1181814" y="855646"/>
                  <a:pt x="1162878" y="852434"/>
                  <a:pt x="1144073" y="850141"/>
                </a:cubicBezTo>
                <a:lnTo>
                  <a:pt x="1101525" y="846400"/>
                </a:lnTo>
                <a:lnTo>
                  <a:pt x="1155291" y="845644"/>
                </a:lnTo>
                <a:cubicBezTo>
                  <a:pt x="1217701" y="846331"/>
                  <a:pt x="1272107" y="850588"/>
                  <a:pt x="1342323" y="846899"/>
                </a:cubicBezTo>
                <a:cubicBezTo>
                  <a:pt x="1370869" y="859176"/>
                  <a:pt x="1386113" y="856915"/>
                  <a:pt x="1386599" y="852716"/>
                </a:cubicBezTo>
                <a:cubicBezTo>
                  <a:pt x="1387084" y="848515"/>
                  <a:pt x="1372810" y="842376"/>
                  <a:pt x="1342323" y="846899"/>
                </a:cubicBezTo>
                <a:cubicBezTo>
                  <a:pt x="1262413" y="829032"/>
                  <a:pt x="1187517" y="835416"/>
                  <a:pt x="1103280" y="824746"/>
                </a:cubicBezTo>
                <a:cubicBezTo>
                  <a:pt x="1083479" y="823041"/>
                  <a:pt x="1062896" y="823314"/>
                  <a:pt x="1043515" y="821759"/>
                </a:cubicBezTo>
                <a:lnTo>
                  <a:pt x="1026500" y="819212"/>
                </a:lnTo>
                <a:lnTo>
                  <a:pt x="1031090" y="817970"/>
                </a:lnTo>
                <a:cubicBezTo>
                  <a:pt x="1041609" y="812964"/>
                  <a:pt x="1033281" y="813355"/>
                  <a:pt x="1021517" y="815034"/>
                </a:cubicBezTo>
                <a:lnTo>
                  <a:pt x="1012766" y="816456"/>
                </a:lnTo>
                <a:lnTo>
                  <a:pt x="990965" y="807800"/>
                </a:lnTo>
                <a:lnTo>
                  <a:pt x="983938" y="799157"/>
                </a:lnTo>
                <a:lnTo>
                  <a:pt x="1004656" y="801847"/>
                </a:lnTo>
                <a:cubicBezTo>
                  <a:pt x="1082911" y="810920"/>
                  <a:pt x="1160979" y="817970"/>
                  <a:pt x="1240067" y="820416"/>
                </a:cubicBezTo>
                <a:cubicBezTo>
                  <a:pt x="1254665" y="820317"/>
                  <a:pt x="1324835" y="833894"/>
                  <a:pt x="1332132" y="823880"/>
                </a:cubicBezTo>
                <a:cubicBezTo>
                  <a:pt x="1330527" y="819680"/>
                  <a:pt x="1322275" y="818004"/>
                  <a:pt x="1322275" y="818004"/>
                </a:cubicBezTo>
                <a:cubicBezTo>
                  <a:pt x="1284283" y="812030"/>
                  <a:pt x="1251913" y="813116"/>
                  <a:pt x="1225891" y="812426"/>
                </a:cubicBezTo>
                <a:cubicBezTo>
                  <a:pt x="1198791" y="807389"/>
                  <a:pt x="1152973" y="811574"/>
                  <a:pt x="1131075" y="801761"/>
                </a:cubicBezTo>
                <a:cubicBezTo>
                  <a:pt x="1126526" y="799048"/>
                  <a:pt x="1123545" y="791248"/>
                  <a:pt x="1120370" y="792135"/>
                </a:cubicBezTo>
                <a:cubicBezTo>
                  <a:pt x="1108391" y="789509"/>
                  <a:pt x="1079146" y="789099"/>
                  <a:pt x="1057953" y="786062"/>
                </a:cubicBezTo>
                <a:lnTo>
                  <a:pt x="1050266" y="784272"/>
                </a:lnTo>
                <a:lnTo>
                  <a:pt x="1111900" y="781723"/>
                </a:lnTo>
                <a:cubicBezTo>
                  <a:pt x="1152831" y="779897"/>
                  <a:pt x="1190744" y="777306"/>
                  <a:pt x="1224675" y="771721"/>
                </a:cubicBezTo>
                <a:lnTo>
                  <a:pt x="1226995" y="770284"/>
                </a:lnTo>
                <a:lnTo>
                  <a:pt x="1271310" y="777512"/>
                </a:lnTo>
                <a:lnTo>
                  <a:pt x="1287312" y="779813"/>
                </a:lnTo>
                <a:lnTo>
                  <a:pt x="1286529" y="779290"/>
                </a:lnTo>
                <a:cubicBezTo>
                  <a:pt x="1283589" y="777252"/>
                  <a:pt x="1278476" y="774618"/>
                  <a:pt x="1272205" y="771595"/>
                </a:cubicBezTo>
                <a:lnTo>
                  <a:pt x="1266380" y="768851"/>
                </a:lnTo>
                <a:lnTo>
                  <a:pt x="1275036" y="769450"/>
                </a:lnTo>
                <a:lnTo>
                  <a:pt x="1271334" y="763684"/>
                </a:lnTo>
                <a:lnTo>
                  <a:pt x="1294001" y="775523"/>
                </a:lnTo>
                <a:lnTo>
                  <a:pt x="1310063" y="783082"/>
                </a:lnTo>
                <a:lnTo>
                  <a:pt x="1368765" y="791522"/>
                </a:lnTo>
                <a:lnTo>
                  <a:pt x="1368737" y="786781"/>
                </a:lnTo>
                <a:cubicBezTo>
                  <a:pt x="1367933" y="787422"/>
                  <a:pt x="1370283" y="788653"/>
                  <a:pt x="1374470" y="790176"/>
                </a:cubicBezTo>
                <a:lnTo>
                  <a:pt x="1387669" y="794239"/>
                </a:lnTo>
                <a:lnTo>
                  <a:pt x="1431543" y="800547"/>
                </a:lnTo>
                <a:lnTo>
                  <a:pt x="1417594" y="793108"/>
                </a:lnTo>
                <a:lnTo>
                  <a:pt x="1422552" y="783247"/>
                </a:lnTo>
                <a:lnTo>
                  <a:pt x="1378562" y="771433"/>
                </a:lnTo>
                <a:lnTo>
                  <a:pt x="1425423" y="776800"/>
                </a:lnTo>
                <a:lnTo>
                  <a:pt x="1404575" y="763592"/>
                </a:lnTo>
                <a:lnTo>
                  <a:pt x="1396032" y="757435"/>
                </a:lnTo>
                <a:lnTo>
                  <a:pt x="1277549" y="735702"/>
                </a:lnTo>
                <a:lnTo>
                  <a:pt x="1316066" y="731959"/>
                </a:lnTo>
                <a:cubicBezTo>
                  <a:pt x="1414811" y="733709"/>
                  <a:pt x="1538908" y="803117"/>
                  <a:pt x="1539351" y="759552"/>
                </a:cubicBezTo>
                <a:cubicBezTo>
                  <a:pt x="1539351" y="759552"/>
                  <a:pt x="1501561" y="743170"/>
                  <a:pt x="1474265" y="722643"/>
                </a:cubicBezTo>
                <a:cubicBezTo>
                  <a:pt x="1455809" y="720803"/>
                  <a:pt x="1440110" y="718528"/>
                  <a:pt x="1438581" y="719132"/>
                </a:cubicBezTo>
                <a:lnTo>
                  <a:pt x="1457762" y="724488"/>
                </a:lnTo>
                <a:lnTo>
                  <a:pt x="1442038" y="726248"/>
                </a:lnTo>
                <a:cubicBezTo>
                  <a:pt x="1433028" y="725243"/>
                  <a:pt x="1426861" y="723111"/>
                  <a:pt x="1426861" y="723111"/>
                </a:cubicBezTo>
                <a:cubicBezTo>
                  <a:pt x="1426861" y="723111"/>
                  <a:pt x="1417397" y="679875"/>
                  <a:pt x="1390982" y="672048"/>
                </a:cubicBezTo>
                <a:cubicBezTo>
                  <a:pt x="1371037" y="662315"/>
                  <a:pt x="1337491" y="657592"/>
                  <a:pt x="1300711" y="654881"/>
                </a:cubicBezTo>
                <a:lnTo>
                  <a:pt x="1278833" y="653742"/>
                </a:lnTo>
                <a:lnTo>
                  <a:pt x="1303701" y="654490"/>
                </a:lnTo>
                <a:cubicBezTo>
                  <a:pt x="1329194" y="655326"/>
                  <a:pt x="1392362" y="658242"/>
                  <a:pt x="1345588" y="650739"/>
                </a:cubicBezTo>
                <a:cubicBezTo>
                  <a:pt x="1302517" y="642200"/>
                  <a:pt x="1252377" y="644273"/>
                  <a:pt x="1210682" y="639334"/>
                </a:cubicBezTo>
                <a:cubicBezTo>
                  <a:pt x="1192108" y="638222"/>
                  <a:pt x="1172846" y="635308"/>
                  <a:pt x="1153442" y="632020"/>
                </a:cubicBezTo>
                <a:lnTo>
                  <a:pt x="1139019" y="629645"/>
                </a:lnTo>
                <a:lnTo>
                  <a:pt x="1142021" y="629162"/>
                </a:lnTo>
                <a:lnTo>
                  <a:pt x="1166890" y="625066"/>
                </a:lnTo>
                <a:lnTo>
                  <a:pt x="1203152" y="628821"/>
                </a:lnTo>
                <a:cubicBezTo>
                  <a:pt x="1223476" y="632600"/>
                  <a:pt x="1252308" y="636239"/>
                  <a:pt x="1252057" y="631203"/>
                </a:cubicBezTo>
                <a:lnTo>
                  <a:pt x="1245096" y="626142"/>
                </a:lnTo>
                <a:lnTo>
                  <a:pt x="1252054" y="626089"/>
                </a:lnTo>
                <a:lnTo>
                  <a:pt x="1242522" y="624270"/>
                </a:lnTo>
                <a:lnTo>
                  <a:pt x="1240720" y="622959"/>
                </a:lnTo>
                <a:lnTo>
                  <a:pt x="1216020" y="617249"/>
                </a:lnTo>
                <a:lnTo>
                  <a:pt x="1241113" y="613678"/>
                </a:lnTo>
                <a:lnTo>
                  <a:pt x="1311851" y="625638"/>
                </a:lnTo>
                <a:lnTo>
                  <a:pt x="1316240" y="625605"/>
                </a:lnTo>
                <a:lnTo>
                  <a:pt x="1376744" y="636318"/>
                </a:lnTo>
                <a:lnTo>
                  <a:pt x="1391136" y="638772"/>
                </a:lnTo>
                <a:lnTo>
                  <a:pt x="1378815" y="629067"/>
                </a:lnTo>
                <a:lnTo>
                  <a:pt x="1479647" y="636323"/>
                </a:lnTo>
                <a:lnTo>
                  <a:pt x="1529254" y="640963"/>
                </a:lnTo>
                <a:lnTo>
                  <a:pt x="1535913" y="639836"/>
                </a:lnTo>
                <a:lnTo>
                  <a:pt x="1568517" y="644639"/>
                </a:lnTo>
                <a:lnTo>
                  <a:pt x="1622688" y="649708"/>
                </a:lnTo>
                <a:cubicBezTo>
                  <a:pt x="1668648" y="654088"/>
                  <a:pt x="1711851" y="657624"/>
                  <a:pt x="1749173" y="658034"/>
                </a:cubicBezTo>
                <a:cubicBezTo>
                  <a:pt x="1654022" y="640388"/>
                  <a:pt x="1543508" y="626563"/>
                  <a:pt x="1427797" y="614922"/>
                </a:cubicBezTo>
                <a:lnTo>
                  <a:pt x="1303810" y="604369"/>
                </a:lnTo>
                <a:lnTo>
                  <a:pt x="1406925" y="588483"/>
                </a:lnTo>
                <a:cubicBezTo>
                  <a:pt x="1452139" y="578999"/>
                  <a:pt x="1394111" y="585044"/>
                  <a:pt x="1378221" y="586977"/>
                </a:cubicBezTo>
                <a:lnTo>
                  <a:pt x="1257231" y="600403"/>
                </a:lnTo>
                <a:lnTo>
                  <a:pt x="1228637" y="597970"/>
                </a:lnTo>
                <a:lnTo>
                  <a:pt x="1221495" y="595422"/>
                </a:lnTo>
                <a:lnTo>
                  <a:pt x="1234387" y="592293"/>
                </a:lnTo>
                <a:lnTo>
                  <a:pt x="1350300" y="572947"/>
                </a:lnTo>
                <a:lnTo>
                  <a:pt x="1512578" y="585154"/>
                </a:lnTo>
                <a:lnTo>
                  <a:pt x="2138082" y="656138"/>
                </a:lnTo>
                <a:lnTo>
                  <a:pt x="2150510" y="646196"/>
                </a:lnTo>
                <a:lnTo>
                  <a:pt x="2151694" y="621976"/>
                </a:lnTo>
                <a:lnTo>
                  <a:pt x="2074370" y="611339"/>
                </a:lnTo>
                <a:cubicBezTo>
                  <a:pt x="2003566" y="601487"/>
                  <a:pt x="1933462" y="589398"/>
                  <a:pt x="1864272" y="568466"/>
                </a:cubicBezTo>
                <a:cubicBezTo>
                  <a:pt x="1925054" y="564012"/>
                  <a:pt x="1984047" y="565485"/>
                  <a:pt x="2042152" y="569962"/>
                </a:cubicBezTo>
                <a:lnTo>
                  <a:pt x="2169796" y="584385"/>
                </a:lnTo>
                <a:lnTo>
                  <a:pt x="2163649" y="558648"/>
                </a:lnTo>
                <a:lnTo>
                  <a:pt x="2156875" y="544832"/>
                </a:lnTo>
                <a:lnTo>
                  <a:pt x="2090428" y="533869"/>
                </a:lnTo>
                <a:cubicBezTo>
                  <a:pt x="1932991" y="511283"/>
                  <a:pt x="1775553" y="488700"/>
                  <a:pt x="1615312" y="455479"/>
                </a:cubicBezTo>
                <a:lnTo>
                  <a:pt x="1614744" y="455390"/>
                </a:lnTo>
                <a:lnTo>
                  <a:pt x="1740882" y="441787"/>
                </a:lnTo>
                <a:lnTo>
                  <a:pt x="1848715" y="434714"/>
                </a:lnTo>
                <a:lnTo>
                  <a:pt x="1848581" y="434332"/>
                </a:lnTo>
                <a:cubicBezTo>
                  <a:pt x="1846133" y="427467"/>
                  <a:pt x="1843932" y="420739"/>
                  <a:pt x="1842616" y="413947"/>
                </a:cubicBezTo>
                <a:lnTo>
                  <a:pt x="1841543" y="402280"/>
                </a:lnTo>
                <a:lnTo>
                  <a:pt x="1843692" y="402977"/>
                </a:lnTo>
                <a:cubicBezTo>
                  <a:pt x="1848861" y="425641"/>
                  <a:pt x="1853821" y="444587"/>
                  <a:pt x="1849072" y="417620"/>
                </a:cubicBezTo>
                <a:lnTo>
                  <a:pt x="1846136" y="401702"/>
                </a:lnTo>
                <a:lnTo>
                  <a:pt x="1845687" y="401723"/>
                </a:lnTo>
                <a:lnTo>
                  <a:pt x="1846293" y="402951"/>
                </a:lnTo>
                <a:cubicBezTo>
                  <a:pt x="1844771" y="404245"/>
                  <a:pt x="1844771" y="404245"/>
                  <a:pt x="1843692" y="402977"/>
                </a:cubicBezTo>
                <a:lnTo>
                  <a:pt x="1843476" y="401827"/>
                </a:lnTo>
                <a:lnTo>
                  <a:pt x="1841511" y="401920"/>
                </a:lnTo>
                <a:lnTo>
                  <a:pt x="1841543" y="402280"/>
                </a:lnTo>
                <a:lnTo>
                  <a:pt x="1840977" y="402097"/>
                </a:lnTo>
                <a:lnTo>
                  <a:pt x="1841007" y="401944"/>
                </a:lnTo>
                <a:lnTo>
                  <a:pt x="1763548" y="405600"/>
                </a:lnTo>
                <a:cubicBezTo>
                  <a:pt x="1736203" y="407178"/>
                  <a:pt x="1707862" y="409754"/>
                  <a:pt x="1679039" y="413012"/>
                </a:cubicBezTo>
                <a:lnTo>
                  <a:pt x="1653012" y="416440"/>
                </a:lnTo>
                <a:lnTo>
                  <a:pt x="1648229" y="416174"/>
                </a:lnTo>
                <a:cubicBezTo>
                  <a:pt x="1631738" y="416056"/>
                  <a:pt x="1613480" y="417031"/>
                  <a:pt x="1598946" y="416940"/>
                </a:cubicBezTo>
                <a:lnTo>
                  <a:pt x="1592803" y="416537"/>
                </a:lnTo>
                <a:lnTo>
                  <a:pt x="1657167" y="408021"/>
                </a:lnTo>
                <a:cubicBezTo>
                  <a:pt x="1686622" y="404529"/>
                  <a:pt x="1716869" y="401433"/>
                  <a:pt x="1748588" y="398936"/>
                </a:cubicBezTo>
                <a:cubicBezTo>
                  <a:pt x="1766492" y="397326"/>
                  <a:pt x="1783369" y="396149"/>
                  <a:pt x="1799784" y="395279"/>
                </a:cubicBezTo>
                <a:lnTo>
                  <a:pt x="1841954" y="393701"/>
                </a:lnTo>
                <a:lnTo>
                  <a:pt x="1838980" y="377830"/>
                </a:lnTo>
                <a:lnTo>
                  <a:pt x="1837949" y="369193"/>
                </a:lnTo>
                <a:lnTo>
                  <a:pt x="1753217" y="373535"/>
                </a:lnTo>
                <a:lnTo>
                  <a:pt x="1838042" y="366808"/>
                </a:lnTo>
                <a:lnTo>
                  <a:pt x="1838205" y="364640"/>
                </a:lnTo>
                <a:lnTo>
                  <a:pt x="1838897" y="366739"/>
                </a:lnTo>
                <a:lnTo>
                  <a:pt x="1854921" y="365469"/>
                </a:lnTo>
                <a:lnTo>
                  <a:pt x="1853674" y="361237"/>
                </a:lnTo>
                <a:cubicBezTo>
                  <a:pt x="1851406" y="352142"/>
                  <a:pt x="1849384" y="342564"/>
                  <a:pt x="1846795" y="330006"/>
                </a:cubicBezTo>
                <a:cubicBezTo>
                  <a:pt x="1845406" y="315517"/>
                  <a:pt x="1850283" y="324853"/>
                  <a:pt x="1853629" y="338044"/>
                </a:cubicBezTo>
                <a:cubicBezTo>
                  <a:pt x="1855342" y="343146"/>
                  <a:pt x="1853567" y="344656"/>
                  <a:pt x="1858698" y="353778"/>
                </a:cubicBezTo>
                <a:cubicBezTo>
                  <a:pt x="1861596" y="356415"/>
                  <a:pt x="1864161" y="360043"/>
                  <a:pt x="1866489" y="364332"/>
                </a:cubicBezTo>
                <a:lnTo>
                  <a:pt x="1866582" y="364543"/>
                </a:lnTo>
                <a:lnTo>
                  <a:pt x="1903388" y="361624"/>
                </a:lnTo>
                <a:lnTo>
                  <a:pt x="1902439" y="357402"/>
                </a:lnTo>
                <a:cubicBezTo>
                  <a:pt x="1902823" y="351427"/>
                  <a:pt x="1904961" y="354711"/>
                  <a:pt x="1907453" y="360792"/>
                </a:cubicBezTo>
                <a:lnTo>
                  <a:pt x="1907629" y="361288"/>
                </a:lnTo>
                <a:lnTo>
                  <a:pt x="1917836" y="360478"/>
                </a:lnTo>
                <a:lnTo>
                  <a:pt x="1913747" y="346022"/>
                </a:lnTo>
                <a:lnTo>
                  <a:pt x="1914626" y="338914"/>
                </a:lnTo>
                <a:cubicBezTo>
                  <a:pt x="1915087" y="336716"/>
                  <a:pt x="1915661" y="335393"/>
                  <a:pt x="1916365" y="335583"/>
                </a:cubicBezTo>
                <a:cubicBezTo>
                  <a:pt x="1916774" y="335693"/>
                  <a:pt x="1917168" y="336270"/>
                  <a:pt x="1917543" y="337211"/>
                </a:cubicBezTo>
                <a:cubicBezTo>
                  <a:pt x="1917918" y="338150"/>
                  <a:pt x="1918276" y="339453"/>
                  <a:pt x="1918612" y="341014"/>
                </a:cubicBezTo>
                <a:cubicBezTo>
                  <a:pt x="1919620" y="345693"/>
                  <a:pt x="1920440" y="352692"/>
                  <a:pt x="1921008" y="359183"/>
                </a:cubicBezTo>
                <a:lnTo>
                  <a:pt x="1921083" y="360221"/>
                </a:lnTo>
                <a:lnTo>
                  <a:pt x="1933626" y="359225"/>
                </a:lnTo>
                <a:lnTo>
                  <a:pt x="1933998" y="354756"/>
                </a:lnTo>
                <a:cubicBezTo>
                  <a:pt x="1935307" y="350256"/>
                  <a:pt x="1937925" y="356619"/>
                  <a:pt x="1937925" y="356619"/>
                </a:cubicBezTo>
                <a:lnTo>
                  <a:pt x="1938427" y="358991"/>
                </a:lnTo>
                <a:lnTo>
                  <a:pt x="1972352" y="360117"/>
                </a:lnTo>
                <a:lnTo>
                  <a:pt x="1972478" y="355707"/>
                </a:lnTo>
                <a:lnTo>
                  <a:pt x="1973265" y="338600"/>
                </a:lnTo>
                <a:lnTo>
                  <a:pt x="1974541" y="343476"/>
                </a:lnTo>
                <a:lnTo>
                  <a:pt x="1979733" y="360362"/>
                </a:lnTo>
                <a:lnTo>
                  <a:pt x="2027711" y="361954"/>
                </a:lnTo>
                <a:lnTo>
                  <a:pt x="2028298" y="359311"/>
                </a:lnTo>
                <a:cubicBezTo>
                  <a:pt x="2028527" y="359504"/>
                  <a:pt x="2028809" y="360228"/>
                  <a:pt x="2029161" y="361625"/>
                </a:cubicBezTo>
                <a:lnTo>
                  <a:pt x="2029238" y="362005"/>
                </a:lnTo>
                <a:lnTo>
                  <a:pt x="2031866" y="362092"/>
                </a:lnTo>
                <a:lnTo>
                  <a:pt x="2031734" y="357593"/>
                </a:lnTo>
                <a:cubicBezTo>
                  <a:pt x="2031552" y="352706"/>
                  <a:pt x="2031350" y="347913"/>
                  <a:pt x="2031214" y="344546"/>
                </a:cubicBezTo>
                <a:lnTo>
                  <a:pt x="2031137" y="341462"/>
                </a:lnTo>
                <a:lnTo>
                  <a:pt x="2037052" y="362264"/>
                </a:lnTo>
                <a:lnTo>
                  <a:pt x="2044346" y="362506"/>
                </a:lnTo>
                <a:lnTo>
                  <a:pt x="2043317" y="357519"/>
                </a:lnTo>
                <a:lnTo>
                  <a:pt x="2045235" y="362536"/>
                </a:lnTo>
                <a:lnTo>
                  <a:pt x="2054072" y="362829"/>
                </a:lnTo>
                <a:lnTo>
                  <a:pt x="2048320" y="338782"/>
                </a:lnTo>
                <a:lnTo>
                  <a:pt x="2048674" y="337161"/>
                </a:lnTo>
                <a:cubicBezTo>
                  <a:pt x="2049374" y="334801"/>
                  <a:pt x="2050018" y="333582"/>
                  <a:pt x="2050396" y="334499"/>
                </a:cubicBezTo>
                <a:cubicBezTo>
                  <a:pt x="2052565" y="339772"/>
                  <a:pt x="2053934" y="345442"/>
                  <a:pt x="2054833" y="351341"/>
                </a:cubicBezTo>
                <a:lnTo>
                  <a:pt x="2055852" y="362888"/>
                </a:lnTo>
                <a:lnTo>
                  <a:pt x="2085686" y="363878"/>
                </a:lnTo>
                <a:lnTo>
                  <a:pt x="2085908" y="357192"/>
                </a:lnTo>
                <a:cubicBezTo>
                  <a:pt x="2086549" y="339903"/>
                  <a:pt x="2087447" y="327914"/>
                  <a:pt x="2089495" y="348579"/>
                </a:cubicBezTo>
                <a:lnTo>
                  <a:pt x="2090530" y="363936"/>
                </a:lnTo>
                <a:lnTo>
                  <a:pt x="2096321" y="363998"/>
                </a:lnTo>
                <a:lnTo>
                  <a:pt x="2096750" y="364065"/>
                </a:lnTo>
                <a:lnTo>
                  <a:pt x="2096120" y="361676"/>
                </a:lnTo>
                <a:lnTo>
                  <a:pt x="2100760" y="364702"/>
                </a:lnTo>
                <a:lnTo>
                  <a:pt x="2104539" y="365302"/>
                </a:lnTo>
                <a:cubicBezTo>
                  <a:pt x="2107351" y="366171"/>
                  <a:pt x="2107655" y="367310"/>
                  <a:pt x="2102902" y="368447"/>
                </a:cubicBezTo>
                <a:lnTo>
                  <a:pt x="2102582" y="368502"/>
                </a:lnTo>
                <a:lnTo>
                  <a:pt x="2111314" y="393565"/>
                </a:lnTo>
                <a:lnTo>
                  <a:pt x="2113060" y="393799"/>
                </a:lnTo>
                <a:lnTo>
                  <a:pt x="2111589" y="380018"/>
                </a:lnTo>
                <a:cubicBezTo>
                  <a:pt x="2110164" y="373518"/>
                  <a:pt x="2108833" y="367248"/>
                  <a:pt x="2109966" y="360895"/>
                </a:cubicBezTo>
                <a:cubicBezTo>
                  <a:pt x="2110857" y="355972"/>
                  <a:pt x="2112910" y="354893"/>
                  <a:pt x="2116266" y="350908"/>
                </a:cubicBezTo>
                <a:cubicBezTo>
                  <a:pt x="2121684" y="338779"/>
                  <a:pt x="2118332" y="324558"/>
                  <a:pt x="2118006" y="310608"/>
                </a:cubicBezTo>
                <a:cubicBezTo>
                  <a:pt x="2118563" y="280590"/>
                  <a:pt x="2113240" y="255508"/>
                  <a:pt x="2116606" y="226247"/>
                </a:cubicBezTo>
                <a:cubicBezTo>
                  <a:pt x="2122137" y="257908"/>
                  <a:pt x="2121373" y="281347"/>
                  <a:pt x="2126561" y="313188"/>
                </a:cubicBezTo>
                <a:cubicBezTo>
                  <a:pt x="2129705" y="320831"/>
                  <a:pt x="2128950" y="337206"/>
                  <a:pt x="2129483" y="357734"/>
                </a:cubicBezTo>
                <a:cubicBezTo>
                  <a:pt x="2130405" y="363011"/>
                  <a:pt x="2130944" y="380008"/>
                  <a:pt x="2132027" y="391239"/>
                </a:cubicBezTo>
                <a:lnTo>
                  <a:pt x="2132769" y="396894"/>
                </a:lnTo>
                <a:lnTo>
                  <a:pt x="2136184" y="397522"/>
                </a:lnTo>
                <a:lnTo>
                  <a:pt x="2137824" y="390152"/>
                </a:lnTo>
                <a:cubicBezTo>
                  <a:pt x="2137489" y="383268"/>
                  <a:pt x="2138047" y="353249"/>
                  <a:pt x="2138466" y="348199"/>
                </a:cubicBezTo>
                <a:cubicBezTo>
                  <a:pt x="2139766" y="345288"/>
                  <a:pt x="2144219" y="342955"/>
                  <a:pt x="2144219" y="342955"/>
                </a:cubicBezTo>
                <a:cubicBezTo>
                  <a:pt x="2146487" y="330249"/>
                  <a:pt x="2143888" y="317861"/>
                  <a:pt x="2142387" y="307128"/>
                </a:cubicBezTo>
                <a:cubicBezTo>
                  <a:pt x="2143353" y="297332"/>
                  <a:pt x="2137610" y="277303"/>
                  <a:pt x="2143364" y="272059"/>
                </a:cubicBezTo>
                <a:cubicBezTo>
                  <a:pt x="2149117" y="266817"/>
                  <a:pt x="2142390" y="288919"/>
                  <a:pt x="2146506" y="279702"/>
                </a:cubicBezTo>
                <a:cubicBezTo>
                  <a:pt x="2151928" y="267574"/>
                  <a:pt x="2152485" y="237556"/>
                  <a:pt x="2154316" y="273383"/>
                </a:cubicBezTo>
                <a:cubicBezTo>
                  <a:pt x="2157115" y="299414"/>
                  <a:pt x="2154506" y="312299"/>
                  <a:pt x="2161338" y="341050"/>
                </a:cubicBezTo>
                <a:cubicBezTo>
                  <a:pt x="2164427" y="334137"/>
                  <a:pt x="2164475" y="309587"/>
                  <a:pt x="2164713" y="293611"/>
                </a:cubicBezTo>
                <a:lnTo>
                  <a:pt x="2164784" y="291579"/>
                </a:lnTo>
                <a:lnTo>
                  <a:pt x="2175304" y="321468"/>
                </a:lnTo>
                <a:lnTo>
                  <a:pt x="2165429" y="280652"/>
                </a:lnTo>
                <a:lnTo>
                  <a:pt x="2168053" y="273375"/>
                </a:lnTo>
                <a:cubicBezTo>
                  <a:pt x="2170108" y="270592"/>
                  <a:pt x="2169963" y="281815"/>
                  <a:pt x="2171090" y="289865"/>
                </a:cubicBezTo>
                <a:cubicBezTo>
                  <a:pt x="2177485" y="242668"/>
                  <a:pt x="2167644" y="199518"/>
                  <a:pt x="2171984" y="153397"/>
                </a:cubicBezTo>
                <a:lnTo>
                  <a:pt x="2172379" y="145546"/>
                </a:lnTo>
                <a:lnTo>
                  <a:pt x="2172555" y="145968"/>
                </a:lnTo>
                <a:cubicBezTo>
                  <a:pt x="2175348" y="152340"/>
                  <a:pt x="2179446" y="176186"/>
                  <a:pt x="2184579" y="185307"/>
                </a:cubicBezTo>
                <a:cubicBezTo>
                  <a:pt x="2192047" y="197179"/>
                  <a:pt x="2181295" y="165505"/>
                  <a:pt x="2180658" y="161673"/>
                </a:cubicBezTo>
                <a:cubicBezTo>
                  <a:pt x="2178240" y="154072"/>
                  <a:pt x="2176483" y="148049"/>
                  <a:pt x="2175049" y="142755"/>
                </a:cubicBezTo>
                <a:lnTo>
                  <a:pt x="2172943" y="134387"/>
                </a:lnTo>
                <a:lnTo>
                  <a:pt x="2174389" y="105591"/>
                </a:lnTo>
                <a:lnTo>
                  <a:pt x="2176650" y="106046"/>
                </a:lnTo>
                <a:cubicBezTo>
                  <a:pt x="2176268" y="106370"/>
                  <a:pt x="2175900" y="105134"/>
                  <a:pt x="2175563" y="102996"/>
                </a:cubicBezTo>
                <a:lnTo>
                  <a:pt x="2174856" y="96317"/>
                </a:lnTo>
                <a:lnTo>
                  <a:pt x="2175939" y="74796"/>
                </a:lnTo>
                <a:lnTo>
                  <a:pt x="2178187" y="82145"/>
                </a:lnTo>
                <a:lnTo>
                  <a:pt x="2183353" y="80700"/>
                </a:lnTo>
                <a:lnTo>
                  <a:pt x="2184888" y="102791"/>
                </a:lnTo>
                <a:lnTo>
                  <a:pt x="2186698" y="79930"/>
                </a:lnTo>
                <a:lnTo>
                  <a:pt x="2191055" y="91110"/>
                </a:lnTo>
                <a:lnTo>
                  <a:pt x="2193197" y="95761"/>
                </a:lnTo>
                <a:lnTo>
                  <a:pt x="2192351" y="168369"/>
                </a:lnTo>
                <a:cubicBezTo>
                  <a:pt x="2192448" y="215789"/>
                  <a:pt x="2193741" y="262953"/>
                  <a:pt x="2197858" y="310404"/>
                </a:cubicBezTo>
                <a:cubicBezTo>
                  <a:pt x="2198402" y="314763"/>
                  <a:pt x="2197883" y="327669"/>
                  <a:pt x="2198040" y="339941"/>
                </a:cubicBezTo>
                <a:lnTo>
                  <a:pt x="2198129" y="341499"/>
                </a:lnTo>
                <a:lnTo>
                  <a:pt x="2205104" y="357397"/>
                </a:lnTo>
                <a:lnTo>
                  <a:pt x="2205125" y="346522"/>
                </a:lnTo>
                <a:lnTo>
                  <a:pt x="2202969" y="339152"/>
                </a:lnTo>
                <a:lnTo>
                  <a:pt x="2201897" y="327485"/>
                </a:lnTo>
                <a:lnTo>
                  <a:pt x="2204045" y="328181"/>
                </a:lnTo>
                <a:lnTo>
                  <a:pt x="2204350" y="329483"/>
                </a:lnTo>
                <a:lnTo>
                  <a:pt x="2204284" y="328380"/>
                </a:lnTo>
                <a:lnTo>
                  <a:pt x="2204045" y="328181"/>
                </a:lnTo>
                <a:cubicBezTo>
                  <a:pt x="2200319" y="310941"/>
                  <a:pt x="2197037" y="291140"/>
                  <a:pt x="2198559" y="289845"/>
                </a:cubicBezTo>
                <a:cubicBezTo>
                  <a:pt x="2197797" y="290491"/>
                  <a:pt x="2198809" y="292454"/>
                  <a:pt x="2200014" y="294255"/>
                </a:cubicBezTo>
                <a:lnTo>
                  <a:pt x="2201565" y="296380"/>
                </a:lnTo>
                <a:lnTo>
                  <a:pt x="2201441" y="287346"/>
                </a:lnTo>
                <a:cubicBezTo>
                  <a:pt x="2200496" y="272096"/>
                  <a:pt x="2198080" y="254271"/>
                  <a:pt x="2201321" y="243933"/>
                </a:cubicBezTo>
                <a:cubicBezTo>
                  <a:pt x="2202621" y="241023"/>
                  <a:pt x="2207074" y="238691"/>
                  <a:pt x="2206320" y="236856"/>
                </a:cubicBezTo>
                <a:cubicBezTo>
                  <a:pt x="2207287" y="227061"/>
                  <a:pt x="2203733" y="199195"/>
                  <a:pt x="2206756" y="188324"/>
                </a:cubicBezTo>
                <a:cubicBezTo>
                  <a:pt x="2207516" y="183094"/>
                  <a:pt x="2213680" y="179863"/>
                  <a:pt x="2213680" y="179863"/>
                </a:cubicBezTo>
                <a:cubicBezTo>
                  <a:pt x="2213680" y="179863"/>
                  <a:pt x="2213904" y="178632"/>
                  <a:pt x="2213923" y="176905"/>
                </a:cubicBezTo>
                <a:lnTo>
                  <a:pt x="2213487" y="174293"/>
                </a:lnTo>
                <a:lnTo>
                  <a:pt x="2213975" y="170253"/>
                </a:lnTo>
                <a:lnTo>
                  <a:pt x="2214640" y="169794"/>
                </a:lnTo>
                <a:cubicBezTo>
                  <a:pt x="2214801" y="169431"/>
                  <a:pt x="2214614" y="168972"/>
                  <a:pt x="2214236" y="168055"/>
                </a:cubicBezTo>
                <a:lnTo>
                  <a:pt x="2213975" y="170253"/>
                </a:lnTo>
                <a:lnTo>
                  <a:pt x="2212936" y="170965"/>
                </a:lnTo>
                <a:cubicBezTo>
                  <a:pt x="2215538" y="165144"/>
                  <a:pt x="2217382" y="157488"/>
                  <a:pt x="2217382" y="157488"/>
                </a:cubicBezTo>
                <a:cubicBezTo>
                  <a:pt x="2224645" y="155914"/>
                  <a:pt x="2212716" y="189660"/>
                  <a:pt x="2217706" y="207856"/>
                </a:cubicBezTo>
                <a:cubicBezTo>
                  <a:pt x="2218459" y="209690"/>
                  <a:pt x="2222903" y="214422"/>
                  <a:pt x="2223657" y="216257"/>
                </a:cubicBezTo>
                <a:cubicBezTo>
                  <a:pt x="2226256" y="228644"/>
                  <a:pt x="2227337" y="244428"/>
                  <a:pt x="2229389" y="261560"/>
                </a:cubicBezTo>
                <a:cubicBezTo>
                  <a:pt x="2229557" y="265003"/>
                  <a:pt x="2229718" y="281082"/>
                  <a:pt x="2229933" y="296530"/>
                </a:cubicBezTo>
                <a:lnTo>
                  <a:pt x="2229934" y="296580"/>
                </a:lnTo>
                <a:lnTo>
                  <a:pt x="2233217" y="304062"/>
                </a:lnTo>
                <a:lnTo>
                  <a:pt x="2238452" y="320071"/>
                </a:lnTo>
                <a:lnTo>
                  <a:pt x="2239369" y="318675"/>
                </a:lnTo>
                <a:cubicBezTo>
                  <a:pt x="2240169" y="317297"/>
                  <a:pt x="2240782" y="316070"/>
                  <a:pt x="2241075" y="315266"/>
                </a:cubicBezTo>
                <a:cubicBezTo>
                  <a:pt x="2241623" y="310521"/>
                  <a:pt x="2240211" y="269643"/>
                  <a:pt x="2243475" y="295800"/>
                </a:cubicBezTo>
                <a:cubicBezTo>
                  <a:pt x="2247030" y="323666"/>
                  <a:pt x="2246297" y="271284"/>
                  <a:pt x="2245962" y="264400"/>
                </a:cubicBezTo>
                <a:cubicBezTo>
                  <a:pt x="2246183" y="245705"/>
                  <a:pt x="2246939" y="229331"/>
                  <a:pt x="2246733" y="222752"/>
                </a:cubicBezTo>
                <a:cubicBezTo>
                  <a:pt x="2248087" y="185068"/>
                  <a:pt x="2248637" y="150223"/>
                  <a:pt x="2249187" y="116261"/>
                </a:cubicBezTo>
                <a:lnTo>
                  <a:pt x="2249357" y="109164"/>
                </a:lnTo>
                <a:lnTo>
                  <a:pt x="2252847" y="115966"/>
                </a:lnTo>
                <a:lnTo>
                  <a:pt x="2254273" y="118210"/>
                </a:lnTo>
                <a:lnTo>
                  <a:pt x="2254446" y="140306"/>
                </a:lnTo>
                <a:cubicBezTo>
                  <a:pt x="2254647" y="153949"/>
                  <a:pt x="2250860" y="188262"/>
                  <a:pt x="2254759" y="197738"/>
                </a:cubicBezTo>
                <a:cubicBezTo>
                  <a:pt x="2256269" y="201407"/>
                  <a:pt x="2262432" y="198177"/>
                  <a:pt x="2267222" y="202730"/>
                </a:cubicBezTo>
                <a:cubicBezTo>
                  <a:pt x="2272421" y="209296"/>
                  <a:pt x="2269476" y="215297"/>
                  <a:pt x="2270020" y="228761"/>
                </a:cubicBezTo>
                <a:cubicBezTo>
                  <a:pt x="2271865" y="239315"/>
                  <a:pt x="2275008" y="246959"/>
                  <a:pt x="2275342" y="253844"/>
                </a:cubicBezTo>
                <a:lnTo>
                  <a:pt x="2275651" y="261907"/>
                </a:lnTo>
                <a:lnTo>
                  <a:pt x="2275758" y="261556"/>
                </a:lnTo>
                <a:cubicBezTo>
                  <a:pt x="2276047" y="260974"/>
                  <a:pt x="2276366" y="260691"/>
                  <a:pt x="2276716" y="260786"/>
                </a:cubicBezTo>
                <a:cubicBezTo>
                  <a:pt x="2277537" y="261008"/>
                  <a:pt x="2278292" y="263096"/>
                  <a:pt x="2278966" y="266217"/>
                </a:cubicBezTo>
                <a:lnTo>
                  <a:pt x="2279924" y="272125"/>
                </a:lnTo>
                <a:lnTo>
                  <a:pt x="2281428" y="269142"/>
                </a:lnTo>
                <a:cubicBezTo>
                  <a:pt x="2282772" y="267602"/>
                  <a:pt x="2284212" y="266291"/>
                  <a:pt x="2284860" y="264836"/>
                </a:cubicBezTo>
                <a:cubicBezTo>
                  <a:pt x="2285283" y="259786"/>
                  <a:pt x="2283563" y="249537"/>
                  <a:pt x="2284873" y="239562"/>
                </a:cubicBezTo>
                <a:cubicBezTo>
                  <a:pt x="2284537" y="232677"/>
                  <a:pt x="2286268" y="199442"/>
                  <a:pt x="2289955" y="220549"/>
                </a:cubicBezTo>
                <a:cubicBezTo>
                  <a:pt x="2292680" y="233243"/>
                  <a:pt x="2289525" y="250874"/>
                  <a:pt x="2289733" y="257452"/>
                </a:cubicBezTo>
                <a:cubicBezTo>
                  <a:pt x="2289726" y="264517"/>
                  <a:pt x="2294514" y="269070"/>
                  <a:pt x="2295268" y="270904"/>
                </a:cubicBezTo>
                <a:cubicBezTo>
                  <a:pt x="2294381" y="275829"/>
                  <a:pt x="2293205" y="279045"/>
                  <a:pt x="2293414" y="285625"/>
                </a:cubicBezTo>
                <a:lnTo>
                  <a:pt x="2293709" y="286341"/>
                </a:lnTo>
                <a:lnTo>
                  <a:pt x="2293822" y="283195"/>
                </a:lnTo>
                <a:cubicBezTo>
                  <a:pt x="2294717" y="273162"/>
                  <a:pt x="2298279" y="281822"/>
                  <a:pt x="2298279" y="281822"/>
                </a:cubicBezTo>
                <a:cubicBezTo>
                  <a:pt x="2301423" y="289465"/>
                  <a:pt x="2300245" y="310890"/>
                  <a:pt x="2301753" y="314558"/>
                </a:cubicBezTo>
                <a:cubicBezTo>
                  <a:pt x="2301753" y="314558"/>
                  <a:pt x="2302970" y="314479"/>
                  <a:pt x="2304810" y="314398"/>
                </a:cubicBezTo>
                <a:lnTo>
                  <a:pt x="2305742" y="314374"/>
                </a:lnTo>
                <a:lnTo>
                  <a:pt x="2304740" y="299746"/>
                </a:lnTo>
                <a:cubicBezTo>
                  <a:pt x="2304326" y="292984"/>
                  <a:pt x="2304029" y="286381"/>
                  <a:pt x="2304032" y="280063"/>
                </a:cubicBezTo>
                <a:cubicBezTo>
                  <a:pt x="2303387" y="268881"/>
                  <a:pt x="2303771" y="257162"/>
                  <a:pt x="2304367" y="245330"/>
                </a:cubicBezTo>
                <a:lnTo>
                  <a:pt x="2304769" y="236542"/>
                </a:lnTo>
                <a:lnTo>
                  <a:pt x="2305269" y="238302"/>
                </a:lnTo>
                <a:lnTo>
                  <a:pt x="2309473" y="252878"/>
                </a:lnTo>
                <a:lnTo>
                  <a:pt x="2309785" y="274820"/>
                </a:lnTo>
                <a:cubicBezTo>
                  <a:pt x="2308686" y="291375"/>
                  <a:pt x="2308800" y="316954"/>
                  <a:pt x="2315940" y="296864"/>
                </a:cubicBezTo>
                <a:lnTo>
                  <a:pt x="2317612" y="281696"/>
                </a:lnTo>
                <a:lnTo>
                  <a:pt x="2320640" y="293136"/>
                </a:lnTo>
                <a:lnTo>
                  <a:pt x="2321129" y="290258"/>
                </a:lnTo>
                <a:cubicBezTo>
                  <a:pt x="2321451" y="287614"/>
                  <a:pt x="2321451" y="286034"/>
                  <a:pt x="2320938" y="286303"/>
                </a:cubicBezTo>
                <a:cubicBezTo>
                  <a:pt x="2326129" y="285257"/>
                  <a:pt x="2325420" y="293780"/>
                  <a:pt x="2324825" y="303863"/>
                </a:cubicBezTo>
                <a:lnTo>
                  <a:pt x="2324679" y="308391"/>
                </a:lnTo>
                <a:lnTo>
                  <a:pt x="2326155" y="313970"/>
                </a:lnTo>
                <a:lnTo>
                  <a:pt x="2331952" y="335790"/>
                </a:lnTo>
                <a:lnTo>
                  <a:pt x="2332368" y="323700"/>
                </a:lnTo>
                <a:lnTo>
                  <a:pt x="2332329" y="314485"/>
                </a:lnTo>
                <a:lnTo>
                  <a:pt x="2324832" y="280339"/>
                </a:lnTo>
                <a:cubicBezTo>
                  <a:pt x="2320950" y="261502"/>
                  <a:pt x="2325963" y="270771"/>
                  <a:pt x="2330202" y="281157"/>
                </a:cubicBezTo>
                <a:lnTo>
                  <a:pt x="2332638" y="287718"/>
                </a:lnTo>
                <a:lnTo>
                  <a:pt x="2332830" y="280911"/>
                </a:lnTo>
                <a:lnTo>
                  <a:pt x="2333619" y="263803"/>
                </a:lnTo>
                <a:lnTo>
                  <a:pt x="2334893" y="268679"/>
                </a:lnTo>
                <a:lnTo>
                  <a:pt x="2345595" y="303483"/>
                </a:lnTo>
                <a:lnTo>
                  <a:pt x="2348662" y="322319"/>
                </a:lnTo>
                <a:cubicBezTo>
                  <a:pt x="2349684" y="334418"/>
                  <a:pt x="2350065" y="329017"/>
                  <a:pt x="2350797" y="320551"/>
                </a:cubicBezTo>
                <a:lnTo>
                  <a:pt x="2350810" y="320442"/>
                </a:lnTo>
                <a:lnTo>
                  <a:pt x="2351273" y="321945"/>
                </a:lnTo>
                <a:cubicBezTo>
                  <a:pt x="2356530" y="340022"/>
                  <a:pt x="2361624" y="358739"/>
                  <a:pt x="2366660" y="379059"/>
                </a:cubicBezTo>
                <a:cubicBezTo>
                  <a:pt x="2367289" y="379800"/>
                  <a:pt x="2368693" y="385437"/>
                  <a:pt x="2370322" y="390567"/>
                </a:cubicBezTo>
                <a:lnTo>
                  <a:pt x="2371736" y="394261"/>
                </a:lnTo>
                <a:lnTo>
                  <a:pt x="2370109" y="385864"/>
                </a:lnTo>
                <a:cubicBezTo>
                  <a:pt x="2362452" y="356177"/>
                  <a:pt x="2351257" y="330574"/>
                  <a:pt x="2346379" y="295911"/>
                </a:cubicBezTo>
                <a:lnTo>
                  <a:pt x="2352893" y="315466"/>
                </a:lnTo>
                <a:lnTo>
                  <a:pt x="2351822" y="311481"/>
                </a:lnTo>
                <a:lnTo>
                  <a:pt x="2352286" y="307358"/>
                </a:lnTo>
                <a:lnTo>
                  <a:pt x="2352880" y="305857"/>
                </a:lnTo>
                <a:lnTo>
                  <a:pt x="2348192" y="290570"/>
                </a:lnTo>
                <a:lnTo>
                  <a:pt x="2343853" y="276237"/>
                </a:lnTo>
                <a:lnTo>
                  <a:pt x="2347273" y="265337"/>
                </a:lnTo>
                <a:lnTo>
                  <a:pt x="2349432" y="265648"/>
                </a:lnTo>
                <a:lnTo>
                  <a:pt x="2358995" y="292208"/>
                </a:lnTo>
                <a:lnTo>
                  <a:pt x="2359448" y="289172"/>
                </a:lnTo>
                <a:cubicBezTo>
                  <a:pt x="2360618" y="290546"/>
                  <a:pt x="2361363" y="292193"/>
                  <a:pt x="2361756" y="293815"/>
                </a:cubicBezTo>
                <a:cubicBezTo>
                  <a:pt x="2362153" y="295437"/>
                  <a:pt x="2362200" y="297036"/>
                  <a:pt x="2361979" y="298319"/>
                </a:cubicBezTo>
                <a:lnTo>
                  <a:pt x="2360357" y="296022"/>
                </a:lnTo>
                <a:lnTo>
                  <a:pt x="2362730" y="302672"/>
                </a:lnTo>
                <a:lnTo>
                  <a:pt x="2361979" y="298319"/>
                </a:lnTo>
                <a:cubicBezTo>
                  <a:pt x="2363402" y="301663"/>
                  <a:pt x="2364562" y="304665"/>
                  <a:pt x="2365570" y="307467"/>
                </a:cubicBezTo>
                <a:lnTo>
                  <a:pt x="2367359" y="312731"/>
                </a:lnTo>
                <a:lnTo>
                  <a:pt x="2367478" y="310361"/>
                </a:lnTo>
                <a:lnTo>
                  <a:pt x="2368126" y="303278"/>
                </a:lnTo>
                <a:lnTo>
                  <a:pt x="2363085" y="286185"/>
                </a:lnTo>
                <a:cubicBezTo>
                  <a:pt x="2354940" y="257611"/>
                  <a:pt x="2348941" y="233876"/>
                  <a:pt x="2339028" y="198303"/>
                </a:cubicBezTo>
                <a:cubicBezTo>
                  <a:pt x="2339028" y="198303"/>
                  <a:pt x="2338858" y="197951"/>
                  <a:pt x="2338576" y="197333"/>
                </a:cubicBezTo>
                <a:lnTo>
                  <a:pt x="2338463" y="197074"/>
                </a:lnTo>
                <a:lnTo>
                  <a:pt x="2338851" y="201668"/>
                </a:lnTo>
                <a:cubicBezTo>
                  <a:pt x="2339081" y="215605"/>
                  <a:pt x="2337440" y="233814"/>
                  <a:pt x="2338162" y="240124"/>
                </a:cubicBezTo>
                <a:lnTo>
                  <a:pt x="2341281" y="272450"/>
                </a:lnTo>
                <a:lnTo>
                  <a:pt x="2334307" y="246702"/>
                </a:lnTo>
                <a:lnTo>
                  <a:pt x="2334445" y="243186"/>
                </a:lnTo>
                <a:cubicBezTo>
                  <a:pt x="2334600" y="236461"/>
                  <a:pt x="2334638" y="228777"/>
                  <a:pt x="2334474" y="219017"/>
                </a:cubicBezTo>
                <a:cubicBezTo>
                  <a:pt x="2334781" y="216348"/>
                  <a:pt x="2334468" y="202246"/>
                  <a:pt x="2334889" y="193330"/>
                </a:cubicBezTo>
                <a:lnTo>
                  <a:pt x="2335345" y="189148"/>
                </a:lnTo>
                <a:lnTo>
                  <a:pt x="2334489" y="186857"/>
                </a:lnTo>
                <a:cubicBezTo>
                  <a:pt x="2332654" y="181036"/>
                  <a:pt x="2331692" y="175020"/>
                  <a:pt x="2335182" y="174240"/>
                </a:cubicBezTo>
                <a:cubicBezTo>
                  <a:pt x="2339042" y="175696"/>
                  <a:pt x="2346052" y="212736"/>
                  <a:pt x="2347133" y="214005"/>
                </a:cubicBezTo>
                <a:cubicBezTo>
                  <a:pt x="2352699" y="231866"/>
                  <a:pt x="2357745" y="248986"/>
                  <a:pt x="2362958" y="266238"/>
                </a:cubicBezTo>
                <a:lnTo>
                  <a:pt x="2372059" y="294917"/>
                </a:lnTo>
                <a:lnTo>
                  <a:pt x="2373733" y="295358"/>
                </a:lnTo>
                <a:cubicBezTo>
                  <a:pt x="2375156" y="296111"/>
                  <a:pt x="2376819" y="297214"/>
                  <a:pt x="2378384" y="298298"/>
                </a:cubicBezTo>
                <a:lnTo>
                  <a:pt x="2378842" y="298618"/>
                </a:lnTo>
                <a:lnTo>
                  <a:pt x="2376817" y="291786"/>
                </a:lnTo>
                <a:cubicBezTo>
                  <a:pt x="2374177" y="283193"/>
                  <a:pt x="2371740" y="275988"/>
                  <a:pt x="2371503" y="274551"/>
                </a:cubicBezTo>
                <a:cubicBezTo>
                  <a:pt x="2359479" y="235213"/>
                  <a:pt x="2347974" y="192883"/>
                  <a:pt x="2332332" y="145689"/>
                </a:cubicBezTo>
                <a:cubicBezTo>
                  <a:pt x="2332332" y="145689"/>
                  <a:pt x="2324552" y="120599"/>
                  <a:pt x="2329310" y="123112"/>
                </a:cubicBezTo>
                <a:lnTo>
                  <a:pt x="2331658" y="129813"/>
                </a:lnTo>
                <a:lnTo>
                  <a:pt x="2332251" y="140059"/>
                </a:lnTo>
                <a:cubicBezTo>
                  <a:pt x="2332617" y="144047"/>
                  <a:pt x="2333112" y="147178"/>
                  <a:pt x="2333805" y="148440"/>
                </a:cubicBezTo>
                <a:lnTo>
                  <a:pt x="2336416" y="145754"/>
                </a:lnTo>
                <a:lnTo>
                  <a:pt x="2337090" y="148202"/>
                </a:lnTo>
                <a:cubicBezTo>
                  <a:pt x="2334934" y="145664"/>
                  <a:pt x="2343166" y="174375"/>
                  <a:pt x="2347989" y="170275"/>
                </a:cubicBezTo>
                <a:cubicBezTo>
                  <a:pt x="2349512" y="168982"/>
                  <a:pt x="2339754" y="141564"/>
                  <a:pt x="2337860" y="136250"/>
                </a:cubicBezTo>
                <a:lnTo>
                  <a:pt x="2337286" y="134101"/>
                </a:lnTo>
                <a:lnTo>
                  <a:pt x="2337307" y="133782"/>
                </a:lnTo>
                <a:lnTo>
                  <a:pt x="2337031" y="126550"/>
                </a:lnTo>
                <a:lnTo>
                  <a:pt x="2353378" y="174303"/>
                </a:lnTo>
                <a:cubicBezTo>
                  <a:pt x="2361158" y="198619"/>
                  <a:pt x="2368847" y="223605"/>
                  <a:pt x="2377164" y="249330"/>
                </a:cubicBezTo>
                <a:cubicBezTo>
                  <a:pt x="2377164" y="249330"/>
                  <a:pt x="2374237" y="258743"/>
                  <a:pt x="2379441" y="258692"/>
                </a:cubicBezTo>
                <a:cubicBezTo>
                  <a:pt x="2382296" y="258451"/>
                  <a:pt x="2375778" y="234841"/>
                  <a:pt x="2378687" y="248036"/>
                </a:cubicBezTo>
                <a:cubicBezTo>
                  <a:pt x="2368705" y="204412"/>
                  <a:pt x="2348123" y="154493"/>
                  <a:pt x="2340920" y="111055"/>
                </a:cubicBezTo>
                <a:cubicBezTo>
                  <a:pt x="2359226" y="151612"/>
                  <a:pt x="2370598" y="209725"/>
                  <a:pt x="2386600" y="257342"/>
                </a:cubicBezTo>
                <a:cubicBezTo>
                  <a:pt x="2386918" y="259259"/>
                  <a:pt x="2388660" y="264520"/>
                  <a:pt x="2390735" y="268952"/>
                </a:cubicBezTo>
                <a:lnTo>
                  <a:pt x="2391596" y="270423"/>
                </a:lnTo>
                <a:lnTo>
                  <a:pt x="2391566" y="269749"/>
                </a:lnTo>
                <a:lnTo>
                  <a:pt x="2391492" y="266664"/>
                </a:lnTo>
                <a:lnTo>
                  <a:pt x="2393470" y="273625"/>
                </a:lnTo>
                <a:lnTo>
                  <a:pt x="2393957" y="274455"/>
                </a:lnTo>
                <a:cubicBezTo>
                  <a:pt x="2395025" y="275735"/>
                  <a:pt x="2396040" y="276286"/>
                  <a:pt x="2396862" y="275583"/>
                </a:cubicBezTo>
                <a:lnTo>
                  <a:pt x="2391422" y="253244"/>
                </a:lnTo>
                <a:cubicBezTo>
                  <a:pt x="2384278" y="231985"/>
                  <a:pt x="2377504" y="208591"/>
                  <a:pt x="2372960" y="187308"/>
                </a:cubicBezTo>
                <a:cubicBezTo>
                  <a:pt x="2379417" y="204413"/>
                  <a:pt x="2385252" y="223231"/>
                  <a:pt x="2391111" y="242850"/>
                </a:cubicBezTo>
                <a:lnTo>
                  <a:pt x="2404296" y="286346"/>
                </a:lnTo>
                <a:lnTo>
                  <a:pt x="2403672" y="282723"/>
                </a:lnTo>
                <a:lnTo>
                  <a:pt x="2410540" y="300695"/>
                </a:lnTo>
                <a:lnTo>
                  <a:pt x="2410927" y="286351"/>
                </a:lnTo>
                <a:lnTo>
                  <a:pt x="2409822" y="268781"/>
                </a:lnTo>
                <a:lnTo>
                  <a:pt x="2408674" y="263985"/>
                </a:lnTo>
                <a:lnTo>
                  <a:pt x="2409028" y="262364"/>
                </a:lnTo>
                <a:cubicBezTo>
                  <a:pt x="2409729" y="260006"/>
                  <a:pt x="2410371" y="258786"/>
                  <a:pt x="2410748" y="259703"/>
                </a:cubicBezTo>
                <a:lnTo>
                  <a:pt x="2413415" y="269816"/>
                </a:lnTo>
                <a:lnTo>
                  <a:pt x="2415442" y="275165"/>
                </a:lnTo>
                <a:cubicBezTo>
                  <a:pt x="2417090" y="279950"/>
                  <a:pt x="2419180" y="286346"/>
                  <a:pt x="2421813" y="294658"/>
                </a:cubicBezTo>
                <a:cubicBezTo>
                  <a:pt x="2426326" y="306679"/>
                  <a:pt x="2429801" y="317221"/>
                  <a:pt x="2432897" y="327091"/>
                </a:cubicBezTo>
                <a:lnTo>
                  <a:pt x="2433350" y="328549"/>
                </a:lnTo>
                <a:lnTo>
                  <a:pt x="2432613" y="318667"/>
                </a:lnTo>
                <a:cubicBezTo>
                  <a:pt x="2432087" y="310303"/>
                  <a:pt x="2431817" y="301805"/>
                  <a:pt x="2432845" y="301268"/>
                </a:cubicBezTo>
                <a:lnTo>
                  <a:pt x="2444207" y="322813"/>
                </a:lnTo>
                <a:cubicBezTo>
                  <a:pt x="2446262" y="321737"/>
                  <a:pt x="2445750" y="232452"/>
                  <a:pt x="2449850" y="273783"/>
                </a:cubicBezTo>
                <a:lnTo>
                  <a:pt x="2451366" y="296274"/>
                </a:lnTo>
                <a:lnTo>
                  <a:pt x="2455514" y="307209"/>
                </a:lnTo>
                <a:cubicBezTo>
                  <a:pt x="2457282" y="312305"/>
                  <a:pt x="2459216" y="317926"/>
                  <a:pt x="2461237" y="322869"/>
                </a:cubicBezTo>
                <a:lnTo>
                  <a:pt x="2456330" y="298229"/>
                </a:lnTo>
                <a:lnTo>
                  <a:pt x="2457270" y="299285"/>
                </a:lnTo>
                <a:cubicBezTo>
                  <a:pt x="2462139" y="305552"/>
                  <a:pt x="2464897" y="310799"/>
                  <a:pt x="2467010" y="317582"/>
                </a:cubicBezTo>
                <a:lnTo>
                  <a:pt x="2468785" y="325891"/>
                </a:lnTo>
                <a:lnTo>
                  <a:pt x="2471912" y="325228"/>
                </a:lnTo>
                <a:cubicBezTo>
                  <a:pt x="2473081" y="325132"/>
                  <a:pt x="2473943" y="325262"/>
                  <a:pt x="2474131" y="325721"/>
                </a:cubicBezTo>
                <a:cubicBezTo>
                  <a:pt x="2475641" y="311181"/>
                  <a:pt x="2468054" y="298805"/>
                  <a:pt x="2470318" y="286098"/>
                </a:cubicBezTo>
                <a:cubicBezTo>
                  <a:pt x="2471207" y="281175"/>
                  <a:pt x="2473263" y="280098"/>
                  <a:pt x="2476619" y="276111"/>
                </a:cubicBezTo>
                <a:cubicBezTo>
                  <a:pt x="2482038" y="263983"/>
                  <a:pt x="2478684" y="249761"/>
                  <a:pt x="2478360" y="235811"/>
                </a:cubicBezTo>
                <a:cubicBezTo>
                  <a:pt x="2478915" y="205793"/>
                  <a:pt x="2473593" y="180712"/>
                  <a:pt x="2476960" y="151451"/>
                </a:cubicBezTo>
                <a:cubicBezTo>
                  <a:pt x="2482490" y="183112"/>
                  <a:pt x="2481727" y="206552"/>
                  <a:pt x="2486915" y="238391"/>
                </a:cubicBezTo>
                <a:cubicBezTo>
                  <a:pt x="2490061" y="246033"/>
                  <a:pt x="2489301" y="262409"/>
                  <a:pt x="2489836" y="282937"/>
                </a:cubicBezTo>
                <a:cubicBezTo>
                  <a:pt x="2490297" y="285576"/>
                  <a:pt x="2490662" y="291143"/>
                  <a:pt x="2491047" y="297456"/>
                </a:cubicBezTo>
                <a:lnTo>
                  <a:pt x="2491403" y="302512"/>
                </a:lnTo>
                <a:lnTo>
                  <a:pt x="2498205" y="299184"/>
                </a:lnTo>
                <a:lnTo>
                  <a:pt x="2498215" y="293690"/>
                </a:lnTo>
                <a:cubicBezTo>
                  <a:pt x="2498365" y="284695"/>
                  <a:pt x="2498610" y="275927"/>
                  <a:pt x="2498819" y="273402"/>
                </a:cubicBezTo>
                <a:cubicBezTo>
                  <a:pt x="2499471" y="271947"/>
                  <a:pt x="2500908" y="270635"/>
                  <a:pt x="2502184" y="269688"/>
                </a:cubicBezTo>
                <a:lnTo>
                  <a:pt x="2502369" y="269570"/>
                </a:lnTo>
                <a:lnTo>
                  <a:pt x="2498150" y="256237"/>
                </a:lnTo>
                <a:lnTo>
                  <a:pt x="2496919" y="246984"/>
                </a:lnTo>
                <a:lnTo>
                  <a:pt x="2502990" y="242939"/>
                </a:lnTo>
                <a:lnTo>
                  <a:pt x="2504078" y="242200"/>
                </a:lnTo>
                <a:lnTo>
                  <a:pt x="2502739" y="232331"/>
                </a:lnTo>
                <a:cubicBezTo>
                  <a:pt x="2503706" y="222535"/>
                  <a:pt x="2497963" y="202505"/>
                  <a:pt x="2503717" y="197263"/>
                </a:cubicBezTo>
                <a:cubicBezTo>
                  <a:pt x="2509473" y="192020"/>
                  <a:pt x="2502744" y="214123"/>
                  <a:pt x="2506861" y="204905"/>
                </a:cubicBezTo>
                <a:cubicBezTo>
                  <a:pt x="2512281" y="192777"/>
                  <a:pt x="2512839" y="162759"/>
                  <a:pt x="2514668" y="198587"/>
                </a:cubicBezTo>
                <a:cubicBezTo>
                  <a:pt x="2516069" y="211602"/>
                  <a:pt x="2516117" y="221331"/>
                  <a:pt x="2516668" y="231400"/>
                </a:cubicBezTo>
                <a:lnTo>
                  <a:pt x="2516963" y="233445"/>
                </a:lnTo>
                <a:lnTo>
                  <a:pt x="2519053" y="232025"/>
                </a:lnTo>
                <a:lnTo>
                  <a:pt x="2524861" y="227873"/>
                </a:lnTo>
                <a:lnTo>
                  <a:pt x="2525068" y="218815"/>
                </a:lnTo>
                <a:lnTo>
                  <a:pt x="2525138" y="216782"/>
                </a:lnTo>
                <a:lnTo>
                  <a:pt x="2528201" y="225485"/>
                </a:lnTo>
                <a:lnTo>
                  <a:pt x="2530187" y="224064"/>
                </a:lnTo>
                <a:lnTo>
                  <a:pt x="2525781" y="205855"/>
                </a:lnTo>
                <a:lnTo>
                  <a:pt x="2528406" y="198580"/>
                </a:lnTo>
                <a:cubicBezTo>
                  <a:pt x="2530462" y="195797"/>
                  <a:pt x="2530316" y="207020"/>
                  <a:pt x="2531442" y="215069"/>
                </a:cubicBezTo>
                <a:cubicBezTo>
                  <a:pt x="2537840" y="167872"/>
                  <a:pt x="2527997" y="124720"/>
                  <a:pt x="2532339" y="78600"/>
                </a:cubicBezTo>
                <a:lnTo>
                  <a:pt x="2532732" y="70750"/>
                </a:lnTo>
                <a:lnTo>
                  <a:pt x="2532908" y="71172"/>
                </a:lnTo>
                <a:cubicBezTo>
                  <a:pt x="2535702" y="77544"/>
                  <a:pt x="2539800" y="101390"/>
                  <a:pt x="2544931" y="110511"/>
                </a:cubicBezTo>
                <a:cubicBezTo>
                  <a:pt x="2552400" y="122382"/>
                  <a:pt x="2541647" y="90709"/>
                  <a:pt x="2541013" y="86875"/>
                </a:cubicBezTo>
                <a:cubicBezTo>
                  <a:pt x="2538596" y="79274"/>
                  <a:pt x="2536836" y="73254"/>
                  <a:pt x="2535403" y="67959"/>
                </a:cubicBezTo>
                <a:lnTo>
                  <a:pt x="2533294" y="59591"/>
                </a:lnTo>
                <a:lnTo>
                  <a:pt x="2534742" y="30795"/>
                </a:lnTo>
                <a:lnTo>
                  <a:pt x="2537001" y="31250"/>
                </a:lnTo>
                <a:cubicBezTo>
                  <a:pt x="2536621" y="31573"/>
                  <a:pt x="2536252" y="30338"/>
                  <a:pt x="2535917" y="28198"/>
                </a:cubicBezTo>
                <a:lnTo>
                  <a:pt x="2535209" y="2152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32395565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620522" y="1298481"/>
            <a:ext cx="5682364" cy="4261038"/>
          </a:xfrm>
          <a:custGeom>
            <a:avLst/>
            <a:gdLst>
              <a:gd name="connsiteX0" fmla="*/ 2750268 w 5682364"/>
              <a:gd name="connsiteY0" fmla="*/ 4256093 h 4261038"/>
              <a:gd name="connsiteX1" fmla="*/ 2749571 w 5682364"/>
              <a:gd name="connsiteY1" fmla="*/ 4257365 h 4261038"/>
              <a:gd name="connsiteX2" fmla="*/ 2745516 w 5682364"/>
              <a:gd name="connsiteY2" fmla="*/ 4261038 h 4261038"/>
              <a:gd name="connsiteX3" fmla="*/ 2803056 w 5682364"/>
              <a:gd name="connsiteY3" fmla="*/ 4227185 h 4261038"/>
              <a:gd name="connsiteX4" fmla="*/ 2802536 w 5682364"/>
              <a:gd name="connsiteY4" fmla="*/ 4229053 h 4261038"/>
              <a:gd name="connsiteX5" fmla="*/ 2799276 w 5682364"/>
              <a:gd name="connsiteY5" fmla="*/ 4230525 h 4261038"/>
              <a:gd name="connsiteX6" fmla="*/ 2803056 w 5682364"/>
              <a:gd name="connsiteY6" fmla="*/ 4227185 h 4261038"/>
              <a:gd name="connsiteX7" fmla="*/ 2806838 w 5682364"/>
              <a:gd name="connsiteY7" fmla="*/ 4223845 h 4261038"/>
              <a:gd name="connsiteX8" fmla="*/ 2806316 w 5682364"/>
              <a:gd name="connsiteY8" fmla="*/ 4225714 h 4261038"/>
              <a:gd name="connsiteX9" fmla="*/ 2803056 w 5682364"/>
              <a:gd name="connsiteY9" fmla="*/ 4227185 h 4261038"/>
              <a:gd name="connsiteX10" fmla="*/ 2806838 w 5682364"/>
              <a:gd name="connsiteY10" fmla="*/ 4223845 h 4261038"/>
              <a:gd name="connsiteX11" fmla="*/ 2968108 w 5682364"/>
              <a:gd name="connsiteY11" fmla="*/ 4221803 h 4261038"/>
              <a:gd name="connsiteX12" fmla="*/ 2967966 w 5682364"/>
              <a:gd name="connsiteY12" fmla="*/ 4223008 h 4261038"/>
              <a:gd name="connsiteX13" fmla="*/ 2967851 w 5682364"/>
              <a:gd name="connsiteY13" fmla="*/ 4223970 h 4261038"/>
              <a:gd name="connsiteX14" fmla="*/ 2968880 w 5682364"/>
              <a:gd name="connsiteY14" fmla="*/ 4215305 h 4261038"/>
              <a:gd name="connsiteX15" fmla="*/ 2968537 w 5682364"/>
              <a:gd name="connsiteY15" fmla="*/ 4218193 h 4261038"/>
              <a:gd name="connsiteX16" fmla="*/ 2968108 w 5682364"/>
              <a:gd name="connsiteY16" fmla="*/ 4221803 h 4261038"/>
              <a:gd name="connsiteX17" fmla="*/ 2816215 w 5682364"/>
              <a:gd name="connsiteY17" fmla="*/ 4214250 h 4261038"/>
              <a:gd name="connsiteX18" fmla="*/ 2812934 w 5682364"/>
              <a:gd name="connsiteY18" fmla="*/ 4219350 h 4261038"/>
              <a:gd name="connsiteX19" fmla="*/ 2806838 w 5682364"/>
              <a:gd name="connsiteY19" fmla="*/ 4223845 h 4261038"/>
              <a:gd name="connsiteX20" fmla="*/ 2816215 w 5682364"/>
              <a:gd name="connsiteY20" fmla="*/ 4214250 h 4261038"/>
              <a:gd name="connsiteX21" fmla="*/ 2738803 w 5682364"/>
              <a:gd name="connsiteY21" fmla="*/ 4176618 h 4261038"/>
              <a:gd name="connsiteX22" fmla="*/ 2739877 w 5682364"/>
              <a:gd name="connsiteY22" fmla="*/ 4185284 h 4261038"/>
              <a:gd name="connsiteX23" fmla="*/ 2738803 w 5682364"/>
              <a:gd name="connsiteY23" fmla="*/ 4176618 h 4261038"/>
              <a:gd name="connsiteX24" fmla="*/ 2721730 w 5682364"/>
              <a:gd name="connsiteY24" fmla="*/ 4165253 h 4261038"/>
              <a:gd name="connsiteX25" fmla="*/ 2720120 w 5682364"/>
              <a:gd name="connsiteY25" fmla="*/ 4167815 h 4261038"/>
              <a:gd name="connsiteX26" fmla="*/ 2719780 w 5682364"/>
              <a:gd name="connsiteY26" fmla="*/ 4169881 h 4261038"/>
              <a:gd name="connsiteX27" fmla="*/ 2632027 w 5682364"/>
              <a:gd name="connsiteY27" fmla="*/ 4163783 h 4261038"/>
              <a:gd name="connsiteX28" fmla="*/ 2631971 w 5682364"/>
              <a:gd name="connsiteY28" fmla="*/ 4164325 h 4261038"/>
              <a:gd name="connsiteX29" fmla="*/ 2631679 w 5682364"/>
              <a:gd name="connsiteY29" fmla="*/ 4163850 h 4261038"/>
              <a:gd name="connsiteX30" fmla="*/ 3530111 w 5682364"/>
              <a:gd name="connsiteY30" fmla="*/ 4161245 h 4261038"/>
              <a:gd name="connsiteX31" fmla="*/ 3529414 w 5682364"/>
              <a:gd name="connsiteY31" fmla="*/ 4162516 h 4261038"/>
              <a:gd name="connsiteX32" fmla="*/ 3525359 w 5682364"/>
              <a:gd name="connsiteY32" fmla="*/ 4166191 h 4261038"/>
              <a:gd name="connsiteX33" fmla="*/ 2137407 w 5682364"/>
              <a:gd name="connsiteY33" fmla="*/ 4161245 h 4261038"/>
              <a:gd name="connsiteX34" fmla="*/ 2136710 w 5682364"/>
              <a:gd name="connsiteY34" fmla="*/ 4162517 h 4261038"/>
              <a:gd name="connsiteX35" fmla="*/ 2132654 w 5682364"/>
              <a:gd name="connsiteY35" fmla="*/ 4166192 h 4261038"/>
              <a:gd name="connsiteX36" fmla="*/ 2686837 w 5682364"/>
              <a:gd name="connsiteY36" fmla="*/ 4152490 h 4261038"/>
              <a:gd name="connsiteX37" fmla="*/ 2686281 w 5682364"/>
              <a:gd name="connsiteY37" fmla="*/ 4154178 h 4261038"/>
              <a:gd name="connsiteX38" fmla="*/ 2685757 w 5682364"/>
              <a:gd name="connsiteY38" fmla="*/ 4155470 h 4261038"/>
              <a:gd name="connsiteX39" fmla="*/ 2683885 w 5682364"/>
              <a:gd name="connsiteY39" fmla="*/ 4157836 h 4261038"/>
              <a:gd name="connsiteX40" fmla="*/ 2686837 w 5682364"/>
              <a:gd name="connsiteY40" fmla="*/ 4152490 h 4261038"/>
              <a:gd name="connsiteX41" fmla="*/ 2812170 w 5682364"/>
              <a:gd name="connsiteY41" fmla="*/ 4146676 h 4261038"/>
              <a:gd name="connsiteX42" fmla="*/ 2813624 w 5682364"/>
              <a:gd name="connsiteY42" fmla="*/ 4147042 h 4261038"/>
              <a:gd name="connsiteX43" fmla="*/ 2811192 w 5682364"/>
              <a:gd name="connsiteY43" fmla="*/ 4150714 h 4261038"/>
              <a:gd name="connsiteX44" fmla="*/ 2807734 w 5682364"/>
              <a:gd name="connsiteY44" fmla="*/ 4152492 h 4261038"/>
              <a:gd name="connsiteX45" fmla="*/ 2812170 w 5682364"/>
              <a:gd name="connsiteY45" fmla="*/ 4146676 h 4261038"/>
              <a:gd name="connsiteX46" fmla="*/ 2882079 w 5682364"/>
              <a:gd name="connsiteY46" fmla="*/ 4144129 h 4261038"/>
              <a:gd name="connsiteX47" fmla="*/ 2878169 w 5682364"/>
              <a:gd name="connsiteY47" fmla="*/ 4151341 h 4261038"/>
              <a:gd name="connsiteX48" fmla="*/ 2883231 w 5682364"/>
              <a:gd name="connsiteY48" fmla="*/ 4144590 h 4261038"/>
              <a:gd name="connsiteX49" fmla="*/ 2882079 w 5682364"/>
              <a:gd name="connsiteY49" fmla="*/ 4144129 h 4261038"/>
              <a:gd name="connsiteX50" fmla="*/ 2190196 w 5682364"/>
              <a:gd name="connsiteY50" fmla="*/ 4132339 h 4261038"/>
              <a:gd name="connsiteX51" fmla="*/ 2189676 w 5682364"/>
              <a:gd name="connsiteY51" fmla="*/ 4134207 h 4261038"/>
              <a:gd name="connsiteX52" fmla="*/ 2186415 w 5682364"/>
              <a:gd name="connsiteY52" fmla="*/ 4135678 h 4261038"/>
              <a:gd name="connsiteX53" fmla="*/ 2190196 w 5682364"/>
              <a:gd name="connsiteY53" fmla="*/ 4132339 h 4261038"/>
              <a:gd name="connsiteX54" fmla="*/ 3582900 w 5682364"/>
              <a:gd name="connsiteY54" fmla="*/ 4132337 h 4261038"/>
              <a:gd name="connsiteX55" fmla="*/ 3582380 w 5682364"/>
              <a:gd name="connsiteY55" fmla="*/ 4134205 h 4261038"/>
              <a:gd name="connsiteX56" fmla="*/ 3579120 w 5682364"/>
              <a:gd name="connsiteY56" fmla="*/ 4135678 h 4261038"/>
              <a:gd name="connsiteX57" fmla="*/ 3582900 w 5682364"/>
              <a:gd name="connsiteY57" fmla="*/ 4132337 h 4261038"/>
              <a:gd name="connsiteX58" fmla="*/ 2193977 w 5682364"/>
              <a:gd name="connsiteY58" fmla="*/ 4128998 h 4261038"/>
              <a:gd name="connsiteX59" fmla="*/ 2193455 w 5682364"/>
              <a:gd name="connsiteY59" fmla="*/ 4130867 h 4261038"/>
              <a:gd name="connsiteX60" fmla="*/ 2190196 w 5682364"/>
              <a:gd name="connsiteY60" fmla="*/ 4132339 h 4261038"/>
              <a:gd name="connsiteX61" fmla="*/ 2193977 w 5682364"/>
              <a:gd name="connsiteY61" fmla="*/ 4128998 h 4261038"/>
              <a:gd name="connsiteX62" fmla="*/ 3586681 w 5682364"/>
              <a:gd name="connsiteY62" fmla="*/ 4128997 h 4261038"/>
              <a:gd name="connsiteX63" fmla="*/ 3586160 w 5682364"/>
              <a:gd name="connsiteY63" fmla="*/ 4130866 h 4261038"/>
              <a:gd name="connsiteX64" fmla="*/ 3582900 w 5682364"/>
              <a:gd name="connsiteY64" fmla="*/ 4132337 h 4261038"/>
              <a:gd name="connsiteX65" fmla="*/ 3586681 w 5682364"/>
              <a:gd name="connsiteY65" fmla="*/ 4128997 h 4261038"/>
              <a:gd name="connsiteX66" fmla="*/ 2355247 w 5682364"/>
              <a:gd name="connsiteY66" fmla="*/ 4126957 h 4261038"/>
              <a:gd name="connsiteX67" fmla="*/ 2354991 w 5682364"/>
              <a:gd name="connsiteY67" fmla="*/ 4129124 h 4261038"/>
              <a:gd name="connsiteX68" fmla="*/ 2355104 w 5682364"/>
              <a:gd name="connsiteY68" fmla="*/ 4128161 h 4261038"/>
              <a:gd name="connsiteX69" fmla="*/ 3747951 w 5682364"/>
              <a:gd name="connsiteY69" fmla="*/ 4126955 h 4261038"/>
              <a:gd name="connsiteX70" fmla="*/ 3747809 w 5682364"/>
              <a:gd name="connsiteY70" fmla="*/ 4128159 h 4261038"/>
              <a:gd name="connsiteX71" fmla="*/ 3747694 w 5682364"/>
              <a:gd name="connsiteY71" fmla="*/ 4129123 h 4261038"/>
              <a:gd name="connsiteX72" fmla="*/ 2855628 w 5682364"/>
              <a:gd name="connsiteY72" fmla="*/ 4122604 h 4261038"/>
              <a:gd name="connsiteX73" fmla="*/ 2853506 w 5682364"/>
              <a:gd name="connsiteY73" fmla="*/ 4126033 h 4261038"/>
              <a:gd name="connsiteX74" fmla="*/ 2849690 w 5682364"/>
              <a:gd name="connsiteY74" fmla="*/ 4128670 h 4261038"/>
              <a:gd name="connsiteX75" fmla="*/ 2855628 w 5682364"/>
              <a:gd name="connsiteY75" fmla="*/ 4122604 h 4261038"/>
              <a:gd name="connsiteX76" fmla="*/ 2356020 w 5682364"/>
              <a:gd name="connsiteY76" fmla="*/ 4120459 h 4261038"/>
              <a:gd name="connsiteX77" fmla="*/ 2355677 w 5682364"/>
              <a:gd name="connsiteY77" fmla="*/ 4123347 h 4261038"/>
              <a:gd name="connsiteX78" fmla="*/ 2355247 w 5682364"/>
              <a:gd name="connsiteY78" fmla="*/ 4126957 h 4261038"/>
              <a:gd name="connsiteX79" fmla="*/ 3748724 w 5682364"/>
              <a:gd name="connsiteY79" fmla="*/ 4120457 h 4261038"/>
              <a:gd name="connsiteX80" fmla="*/ 3747951 w 5682364"/>
              <a:gd name="connsiteY80" fmla="*/ 4126955 h 4261038"/>
              <a:gd name="connsiteX81" fmla="*/ 3748380 w 5682364"/>
              <a:gd name="connsiteY81" fmla="*/ 4123346 h 4261038"/>
              <a:gd name="connsiteX82" fmla="*/ 3748724 w 5682364"/>
              <a:gd name="connsiteY82" fmla="*/ 4120457 h 4261038"/>
              <a:gd name="connsiteX83" fmla="*/ 3596060 w 5682364"/>
              <a:gd name="connsiteY83" fmla="*/ 4119402 h 4261038"/>
              <a:gd name="connsiteX84" fmla="*/ 3592779 w 5682364"/>
              <a:gd name="connsiteY84" fmla="*/ 4124503 h 4261038"/>
              <a:gd name="connsiteX85" fmla="*/ 3586681 w 5682364"/>
              <a:gd name="connsiteY85" fmla="*/ 4128997 h 4261038"/>
              <a:gd name="connsiteX86" fmla="*/ 3596060 w 5682364"/>
              <a:gd name="connsiteY86" fmla="*/ 4119402 h 4261038"/>
              <a:gd name="connsiteX87" fmla="*/ 2203355 w 5682364"/>
              <a:gd name="connsiteY87" fmla="*/ 4119402 h 4261038"/>
              <a:gd name="connsiteX88" fmla="*/ 2200074 w 5682364"/>
              <a:gd name="connsiteY88" fmla="*/ 4124504 h 4261038"/>
              <a:gd name="connsiteX89" fmla="*/ 2193977 w 5682364"/>
              <a:gd name="connsiteY89" fmla="*/ 4128998 h 4261038"/>
              <a:gd name="connsiteX90" fmla="*/ 2203355 w 5682364"/>
              <a:gd name="connsiteY90" fmla="*/ 4119402 h 4261038"/>
              <a:gd name="connsiteX91" fmla="*/ 1945598 w 5682364"/>
              <a:gd name="connsiteY91" fmla="*/ 4084153 h 4261038"/>
              <a:gd name="connsiteX92" fmla="*/ 1945370 w 5682364"/>
              <a:gd name="connsiteY92" fmla="*/ 4096500 h 4261038"/>
              <a:gd name="connsiteX93" fmla="*/ 1945598 w 5682364"/>
              <a:gd name="connsiteY93" fmla="*/ 4084153 h 4261038"/>
              <a:gd name="connsiteX94" fmla="*/ 2125942 w 5682364"/>
              <a:gd name="connsiteY94" fmla="*/ 4081772 h 4261038"/>
              <a:gd name="connsiteX95" fmla="*/ 2127016 w 5682364"/>
              <a:gd name="connsiteY95" fmla="*/ 4090438 h 4261038"/>
              <a:gd name="connsiteX96" fmla="*/ 2125942 w 5682364"/>
              <a:gd name="connsiteY96" fmla="*/ 4081772 h 4261038"/>
              <a:gd name="connsiteX97" fmla="*/ 3518646 w 5682364"/>
              <a:gd name="connsiteY97" fmla="*/ 4081771 h 4261038"/>
              <a:gd name="connsiteX98" fmla="*/ 3519720 w 5682364"/>
              <a:gd name="connsiteY98" fmla="*/ 4090437 h 4261038"/>
              <a:gd name="connsiteX99" fmla="*/ 3518646 w 5682364"/>
              <a:gd name="connsiteY99" fmla="*/ 4081771 h 4261038"/>
              <a:gd name="connsiteX100" fmla="*/ 2938754 w 5682364"/>
              <a:gd name="connsiteY100" fmla="*/ 4075021 h 4261038"/>
              <a:gd name="connsiteX101" fmla="*/ 2921867 w 5682364"/>
              <a:gd name="connsiteY101" fmla="*/ 4095370 h 4261038"/>
              <a:gd name="connsiteX102" fmla="*/ 2931167 w 5682364"/>
              <a:gd name="connsiteY102" fmla="*/ 4082580 h 4261038"/>
              <a:gd name="connsiteX103" fmla="*/ 2938822 w 5682364"/>
              <a:gd name="connsiteY103" fmla="*/ 4074940 h 4261038"/>
              <a:gd name="connsiteX104" fmla="*/ 2938831 w 5682364"/>
              <a:gd name="connsiteY104" fmla="*/ 4074945 h 4261038"/>
              <a:gd name="connsiteX105" fmla="*/ 2938754 w 5682364"/>
              <a:gd name="connsiteY105" fmla="*/ 4075021 h 4261038"/>
              <a:gd name="connsiteX106" fmla="*/ 2108869 w 5682364"/>
              <a:gd name="connsiteY106" fmla="*/ 4070407 h 4261038"/>
              <a:gd name="connsiteX107" fmla="*/ 2107258 w 5682364"/>
              <a:gd name="connsiteY107" fmla="*/ 4072967 h 4261038"/>
              <a:gd name="connsiteX108" fmla="*/ 2106920 w 5682364"/>
              <a:gd name="connsiteY108" fmla="*/ 4075034 h 4261038"/>
              <a:gd name="connsiteX109" fmla="*/ 3501574 w 5682364"/>
              <a:gd name="connsiteY109" fmla="*/ 4070405 h 4261038"/>
              <a:gd name="connsiteX110" fmla="*/ 3499963 w 5682364"/>
              <a:gd name="connsiteY110" fmla="*/ 4072966 h 4261038"/>
              <a:gd name="connsiteX111" fmla="*/ 3499624 w 5682364"/>
              <a:gd name="connsiteY111" fmla="*/ 4075033 h 4261038"/>
              <a:gd name="connsiteX112" fmla="*/ 1959192 w 5682364"/>
              <a:gd name="connsiteY112" fmla="*/ 4070212 h 4261038"/>
              <a:gd name="connsiteX113" fmla="*/ 1957309 w 5682364"/>
              <a:gd name="connsiteY113" fmla="*/ 4079423 h 4261038"/>
              <a:gd name="connsiteX114" fmla="*/ 1958204 w 5682364"/>
              <a:gd name="connsiteY114" fmla="*/ 4075045 h 4261038"/>
              <a:gd name="connsiteX115" fmla="*/ 2019166 w 5682364"/>
              <a:gd name="connsiteY115" fmla="*/ 4068937 h 4261038"/>
              <a:gd name="connsiteX116" fmla="*/ 2019110 w 5682364"/>
              <a:gd name="connsiteY116" fmla="*/ 4069479 h 4261038"/>
              <a:gd name="connsiteX117" fmla="*/ 2018818 w 5682364"/>
              <a:gd name="connsiteY117" fmla="*/ 4069004 h 4261038"/>
              <a:gd name="connsiteX118" fmla="*/ 3411870 w 5682364"/>
              <a:gd name="connsiteY118" fmla="*/ 4068935 h 4261038"/>
              <a:gd name="connsiteX119" fmla="*/ 3411815 w 5682364"/>
              <a:gd name="connsiteY119" fmla="*/ 4069477 h 4261038"/>
              <a:gd name="connsiteX120" fmla="*/ 3411522 w 5682364"/>
              <a:gd name="connsiteY120" fmla="*/ 4069003 h 4261038"/>
              <a:gd name="connsiteX121" fmla="*/ 1959698 w 5682364"/>
              <a:gd name="connsiteY121" fmla="*/ 4067746 h 4261038"/>
              <a:gd name="connsiteX122" fmla="*/ 1959212 w 5682364"/>
              <a:gd name="connsiteY122" fmla="*/ 4070117 h 4261038"/>
              <a:gd name="connsiteX123" fmla="*/ 1959192 w 5682364"/>
              <a:gd name="connsiteY123" fmla="*/ 4070212 h 4261038"/>
              <a:gd name="connsiteX124" fmla="*/ 2552864 w 5682364"/>
              <a:gd name="connsiteY124" fmla="*/ 4063765 h 4261038"/>
              <a:gd name="connsiteX125" fmla="*/ 2534345 w 5682364"/>
              <a:gd name="connsiteY125" fmla="*/ 4096081 h 4261038"/>
              <a:gd name="connsiteX126" fmla="*/ 2531143 w 5682364"/>
              <a:gd name="connsiteY126" fmla="*/ 4099108 h 4261038"/>
              <a:gd name="connsiteX127" fmla="*/ 2527105 w 5682364"/>
              <a:gd name="connsiteY127" fmla="*/ 4102413 h 4261038"/>
              <a:gd name="connsiteX128" fmla="*/ 2535068 w 5682364"/>
              <a:gd name="connsiteY128" fmla="*/ 4086211 h 4261038"/>
              <a:gd name="connsiteX129" fmla="*/ 2543311 w 5682364"/>
              <a:gd name="connsiteY129" fmla="*/ 4071071 h 4261038"/>
              <a:gd name="connsiteX130" fmla="*/ 2550015 w 5682364"/>
              <a:gd name="connsiteY130" fmla="*/ 4066178 h 4261038"/>
              <a:gd name="connsiteX131" fmla="*/ 1898719 w 5682364"/>
              <a:gd name="connsiteY131" fmla="*/ 4058575 h 4261038"/>
              <a:gd name="connsiteX132" fmla="*/ 1899578 w 5682364"/>
              <a:gd name="connsiteY132" fmla="*/ 4067854 h 4261038"/>
              <a:gd name="connsiteX133" fmla="*/ 1898719 w 5682364"/>
              <a:gd name="connsiteY133" fmla="*/ 4058575 h 4261038"/>
              <a:gd name="connsiteX134" fmla="*/ 2073977 w 5682364"/>
              <a:gd name="connsiteY134" fmla="*/ 4057644 h 4261038"/>
              <a:gd name="connsiteX135" fmla="*/ 2073421 w 5682364"/>
              <a:gd name="connsiteY135" fmla="*/ 4059331 h 4261038"/>
              <a:gd name="connsiteX136" fmla="*/ 2072896 w 5682364"/>
              <a:gd name="connsiteY136" fmla="*/ 4060623 h 4261038"/>
              <a:gd name="connsiteX137" fmla="*/ 2071025 w 5682364"/>
              <a:gd name="connsiteY137" fmla="*/ 4062989 h 4261038"/>
              <a:gd name="connsiteX138" fmla="*/ 2073977 w 5682364"/>
              <a:gd name="connsiteY138" fmla="*/ 4057644 h 4261038"/>
              <a:gd name="connsiteX139" fmla="*/ 3466680 w 5682364"/>
              <a:gd name="connsiteY139" fmla="*/ 4057643 h 4261038"/>
              <a:gd name="connsiteX140" fmla="*/ 3466125 w 5682364"/>
              <a:gd name="connsiteY140" fmla="*/ 4059330 h 4261038"/>
              <a:gd name="connsiteX141" fmla="*/ 3465600 w 5682364"/>
              <a:gd name="connsiteY141" fmla="*/ 4060622 h 4261038"/>
              <a:gd name="connsiteX142" fmla="*/ 3463728 w 5682364"/>
              <a:gd name="connsiteY142" fmla="*/ 4062988 h 4261038"/>
              <a:gd name="connsiteX143" fmla="*/ 3466680 w 5682364"/>
              <a:gd name="connsiteY143" fmla="*/ 4057643 h 4261038"/>
              <a:gd name="connsiteX144" fmla="*/ 2954529 w 5682364"/>
              <a:gd name="connsiteY144" fmla="*/ 4055119 h 4261038"/>
              <a:gd name="connsiteX145" fmla="*/ 2947349 w 5682364"/>
              <a:gd name="connsiteY145" fmla="*/ 4064664 h 4261038"/>
              <a:gd name="connsiteX146" fmla="*/ 2938822 w 5682364"/>
              <a:gd name="connsiteY146" fmla="*/ 4074940 h 4261038"/>
              <a:gd name="connsiteX147" fmla="*/ 2936806 w 5682364"/>
              <a:gd name="connsiteY147" fmla="*/ 4073800 h 4261038"/>
              <a:gd name="connsiteX148" fmla="*/ 2954529 w 5682364"/>
              <a:gd name="connsiteY148" fmla="*/ 4055119 h 4261038"/>
              <a:gd name="connsiteX149" fmla="*/ 2199310 w 5682364"/>
              <a:gd name="connsiteY149" fmla="*/ 4051830 h 4261038"/>
              <a:gd name="connsiteX150" fmla="*/ 2200763 w 5682364"/>
              <a:gd name="connsiteY150" fmla="*/ 4052195 h 4261038"/>
              <a:gd name="connsiteX151" fmla="*/ 2198331 w 5682364"/>
              <a:gd name="connsiteY151" fmla="*/ 4055868 h 4261038"/>
              <a:gd name="connsiteX152" fmla="*/ 2194873 w 5682364"/>
              <a:gd name="connsiteY152" fmla="*/ 4057646 h 4261038"/>
              <a:gd name="connsiteX153" fmla="*/ 2199310 w 5682364"/>
              <a:gd name="connsiteY153" fmla="*/ 4051830 h 4261038"/>
              <a:gd name="connsiteX154" fmla="*/ 3592014 w 5682364"/>
              <a:gd name="connsiteY154" fmla="*/ 4051828 h 4261038"/>
              <a:gd name="connsiteX155" fmla="*/ 3593468 w 5682364"/>
              <a:gd name="connsiteY155" fmla="*/ 4052195 h 4261038"/>
              <a:gd name="connsiteX156" fmla="*/ 3591035 w 5682364"/>
              <a:gd name="connsiteY156" fmla="*/ 4055867 h 4261038"/>
              <a:gd name="connsiteX157" fmla="*/ 3587577 w 5682364"/>
              <a:gd name="connsiteY157" fmla="*/ 4057645 h 4261038"/>
              <a:gd name="connsiteX158" fmla="*/ 3592014 w 5682364"/>
              <a:gd name="connsiteY158" fmla="*/ 4051828 h 4261038"/>
              <a:gd name="connsiteX159" fmla="*/ 2269219 w 5682364"/>
              <a:gd name="connsiteY159" fmla="*/ 4049283 h 4261038"/>
              <a:gd name="connsiteX160" fmla="*/ 2265309 w 5682364"/>
              <a:gd name="connsiteY160" fmla="*/ 4056495 h 4261038"/>
              <a:gd name="connsiteX161" fmla="*/ 2270371 w 5682364"/>
              <a:gd name="connsiteY161" fmla="*/ 4049744 h 4261038"/>
              <a:gd name="connsiteX162" fmla="*/ 2269219 w 5682364"/>
              <a:gd name="connsiteY162" fmla="*/ 4049283 h 4261038"/>
              <a:gd name="connsiteX163" fmla="*/ 3661922 w 5682364"/>
              <a:gd name="connsiteY163" fmla="*/ 4049282 h 4261038"/>
              <a:gd name="connsiteX164" fmla="*/ 3658012 w 5682364"/>
              <a:gd name="connsiteY164" fmla="*/ 4056494 h 4261038"/>
              <a:gd name="connsiteX165" fmla="*/ 3663074 w 5682364"/>
              <a:gd name="connsiteY165" fmla="*/ 4049743 h 4261038"/>
              <a:gd name="connsiteX166" fmla="*/ 3661922 w 5682364"/>
              <a:gd name="connsiteY166" fmla="*/ 4049282 h 4261038"/>
              <a:gd name="connsiteX167" fmla="*/ 2500543 w 5682364"/>
              <a:gd name="connsiteY167" fmla="*/ 4041706 h 4261038"/>
              <a:gd name="connsiteX168" fmla="*/ 2499847 w 5682364"/>
              <a:gd name="connsiteY168" fmla="*/ 4042978 h 4261038"/>
              <a:gd name="connsiteX169" fmla="*/ 2495790 w 5682364"/>
              <a:gd name="connsiteY169" fmla="*/ 4046653 h 4261038"/>
              <a:gd name="connsiteX170" fmla="*/ 2893434 w 5682364"/>
              <a:gd name="connsiteY170" fmla="*/ 4036004 h 4261038"/>
              <a:gd name="connsiteX171" fmla="*/ 2890766 w 5682364"/>
              <a:gd name="connsiteY171" fmla="*/ 4038193 h 4261038"/>
              <a:gd name="connsiteX172" fmla="*/ 2889036 w 5682364"/>
              <a:gd name="connsiteY172" fmla="*/ 4040353 h 4261038"/>
              <a:gd name="connsiteX173" fmla="*/ 2880604 w 5682364"/>
              <a:gd name="connsiteY173" fmla="*/ 4051800 h 4261038"/>
              <a:gd name="connsiteX174" fmla="*/ 2891073 w 5682364"/>
              <a:gd name="connsiteY174" fmla="*/ 4039784 h 4261038"/>
              <a:gd name="connsiteX175" fmla="*/ 2893434 w 5682364"/>
              <a:gd name="connsiteY175" fmla="*/ 4036004 h 4261038"/>
              <a:gd name="connsiteX176" fmla="*/ 2242766 w 5682364"/>
              <a:gd name="connsiteY176" fmla="*/ 4027757 h 4261038"/>
              <a:gd name="connsiteX177" fmla="*/ 2240645 w 5682364"/>
              <a:gd name="connsiteY177" fmla="*/ 4031187 h 4261038"/>
              <a:gd name="connsiteX178" fmla="*/ 2236830 w 5682364"/>
              <a:gd name="connsiteY178" fmla="*/ 4033823 h 4261038"/>
              <a:gd name="connsiteX179" fmla="*/ 2242766 w 5682364"/>
              <a:gd name="connsiteY179" fmla="*/ 4027757 h 4261038"/>
              <a:gd name="connsiteX180" fmla="*/ 3635471 w 5682364"/>
              <a:gd name="connsiteY180" fmla="*/ 4027756 h 4261038"/>
              <a:gd name="connsiteX181" fmla="*/ 3633349 w 5682364"/>
              <a:gd name="connsiteY181" fmla="*/ 4031186 h 4261038"/>
              <a:gd name="connsiteX182" fmla="*/ 3629534 w 5682364"/>
              <a:gd name="connsiteY182" fmla="*/ 4033822 h 4261038"/>
              <a:gd name="connsiteX183" fmla="*/ 3635471 w 5682364"/>
              <a:gd name="connsiteY183" fmla="*/ 4027756 h 4261038"/>
              <a:gd name="connsiteX184" fmla="*/ 2553333 w 5682364"/>
              <a:gd name="connsiteY184" fmla="*/ 4012799 h 4261038"/>
              <a:gd name="connsiteX185" fmla="*/ 2552812 w 5682364"/>
              <a:gd name="connsiteY185" fmla="*/ 4014667 h 4261038"/>
              <a:gd name="connsiteX186" fmla="*/ 2549552 w 5682364"/>
              <a:gd name="connsiteY186" fmla="*/ 4016138 h 4261038"/>
              <a:gd name="connsiteX187" fmla="*/ 2553333 w 5682364"/>
              <a:gd name="connsiteY187" fmla="*/ 4012799 h 4261038"/>
              <a:gd name="connsiteX188" fmla="*/ 2557113 w 5682364"/>
              <a:gd name="connsiteY188" fmla="*/ 4009457 h 4261038"/>
              <a:gd name="connsiteX189" fmla="*/ 2556592 w 5682364"/>
              <a:gd name="connsiteY189" fmla="*/ 4011327 h 4261038"/>
              <a:gd name="connsiteX190" fmla="*/ 2553333 w 5682364"/>
              <a:gd name="connsiteY190" fmla="*/ 4012799 h 4261038"/>
              <a:gd name="connsiteX191" fmla="*/ 2557113 w 5682364"/>
              <a:gd name="connsiteY191" fmla="*/ 4009457 h 4261038"/>
              <a:gd name="connsiteX192" fmla="*/ 1879131 w 5682364"/>
              <a:gd name="connsiteY192" fmla="*/ 4004691 h 4261038"/>
              <a:gd name="connsiteX193" fmla="*/ 1879492 w 5682364"/>
              <a:gd name="connsiteY193" fmla="*/ 4006464 h 4261038"/>
              <a:gd name="connsiteX194" fmla="*/ 1876371 w 5682364"/>
              <a:gd name="connsiteY194" fmla="*/ 4010854 h 4261038"/>
              <a:gd name="connsiteX195" fmla="*/ 1876146 w 5682364"/>
              <a:gd name="connsiteY195" fmla="*/ 4010193 h 4261038"/>
              <a:gd name="connsiteX196" fmla="*/ 1879131 w 5682364"/>
              <a:gd name="connsiteY196" fmla="*/ 4004691 h 4261038"/>
              <a:gd name="connsiteX197" fmla="*/ 2566492 w 5682364"/>
              <a:gd name="connsiteY197" fmla="*/ 3999862 h 4261038"/>
              <a:gd name="connsiteX198" fmla="*/ 2563211 w 5682364"/>
              <a:gd name="connsiteY198" fmla="*/ 4004964 h 4261038"/>
              <a:gd name="connsiteX199" fmla="*/ 2557113 w 5682364"/>
              <a:gd name="connsiteY199" fmla="*/ 4009457 h 4261038"/>
              <a:gd name="connsiteX200" fmla="*/ 2566492 w 5682364"/>
              <a:gd name="connsiteY200" fmla="*/ 3999862 h 4261038"/>
              <a:gd name="connsiteX201" fmla="*/ 1951582 w 5682364"/>
              <a:gd name="connsiteY201" fmla="*/ 3993174 h 4261038"/>
              <a:gd name="connsiteX202" fmla="*/ 1947801 w 5682364"/>
              <a:gd name="connsiteY202" fmla="*/ 3997026 h 4261038"/>
              <a:gd name="connsiteX203" fmla="*/ 1944015 w 5682364"/>
              <a:gd name="connsiteY203" fmla="*/ 4002479 h 4261038"/>
              <a:gd name="connsiteX204" fmla="*/ 1888244 w 5682364"/>
              <a:gd name="connsiteY204" fmla="*/ 3990660 h 4261038"/>
              <a:gd name="connsiteX205" fmla="*/ 1888940 w 5682364"/>
              <a:gd name="connsiteY205" fmla="*/ 3993169 h 4261038"/>
              <a:gd name="connsiteX206" fmla="*/ 1885863 w 5682364"/>
              <a:gd name="connsiteY206" fmla="*/ 3997497 h 4261038"/>
              <a:gd name="connsiteX207" fmla="*/ 1885337 w 5682364"/>
              <a:gd name="connsiteY207" fmla="*/ 3996189 h 4261038"/>
              <a:gd name="connsiteX208" fmla="*/ 1888244 w 5682364"/>
              <a:gd name="connsiteY208" fmla="*/ 3990660 h 4261038"/>
              <a:gd name="connsiteX209" fmla="*/ 1332738 w 5682364"/>
              <a:gd name="connsiteY209" fmla="*/ 3989306 h 4261038"/>
              <a:gd name="connsiteX210" fmla="*/ 1332508 w 5682364"/>
              <a:gd name="connsiteY210" fmla="*/ 4001652 h 4261038"/>
              <a:gd name="connsiteX211" fmla="*/ 1332738 w 5682364"/>
              <a:gd name="connsiteY211" fmla="*/ 3989306 h 4261038"/>
              <a:gd name="connsiteX212" fmla="*/ 1345172 w 5682364"/>
              <a:gd name="connsiteY212" fmla="*/ 3981038 h 4261038"/>
              <a:gd name="connsiteX213" fmla="*/ 1344486 w 5682364"/>
              <a:gd name="connsiteY213" fmla="*/ 3984396 h 4261038"/>
              <a:gd name="connsiteX214" fmla="*/ 1344448 w 5682364"/>
              <a:gd name="connsiteY214" fmla="*/ 3984577 h 4261038"/>
              <a:gd name="connsiteX215" fmla="*/ 2325894 w 5682364"/>
              <a:gd name="connsiteY215" fmla="*/ 3980175 h 4261038"/>
              <a:gd name="connsiteX216" fmla="*/ 2309007 w 5682364"/>
              <a:gd name="connsiteY216" fmla="*/ 4000524 h 4261038"/>
              <a:gd name="connsiteX217" fmla="*/ 2318306 w 5682364"/>
              <a:gd name="connsiteY217" fmla="*/ 3987734 h 4261038"/>
              <a:gd name="connsiteX218" fmla="*/ 3718599 w 5682364"/>
              <a:gd name="connsiteY218" fmla="*/ 3980174 h 4261038"/>
              <a:gd name="connsiteX219" fmla="*/ 3701710 w 5682364"/>
              <a:gd name="connsiteY219" fmla="*/ 4000523 h 4261038"/>
              <a:gd name="connsiteX220" fmla="*/ 3711010 w 5682364"/>
              <a:gd name="connsiteY220" fmla="*/ 3987733 h 4261038"/>
              <a:gd name="connsiteX221" fmla="*/ 2325962 w 5682364"/>
              <a:gd name="connsiteY221" fmla="*/ 3980093 h 4261038"/>
              <a:gd name="connsiteX222" fmla="*/ 2325971 w 5682364"/>
              <a:gd name="connsiteY222" fmla="*/ 3980099 h 4261038"/>
              <a:gd name="connsiteX223" fmla="*/ 2325894 w 5682364"/>
              <a:gd name="connsiteY223" fmla="*/ 3980175 h 4261038"/>
              <a:gd name="connsiteX224" fmla="*/ 3718666 w 5682364"/>
              <a:gd name="connsiteY224" fmla="*/ 3980092 h 4261038"/>
              <a:gd name="connsiteX225" fmla="*/ 3718674 w 5682364"/>
              <a:gd name="connsiteY225" fmla="*/ 3980098 h 4261038"/>
              <a:gd name="connsiteX226" fmla="*/ 3718599 w 5682364"/>
              <a:gd name="connsiteY226" fmla="*/ 3980174 h 4261038"/>
              <a:gd name="connsiteX227" fmla="*/ 1897971 w 5682364"/>
              <a:gd name="connsiteY227" fmla="*/ 3976846 h 4261038"/>
              <a:gd name="connsiteX228" fmla="*/ 1898560 w 5682364"/>
              <a:gd name="connsiteY228" fmla="*/ 3979752 h 4261038"/>
              <a:gd name="connsiteX229" fmla="*/ 1895429 w 5682364"/>
              <a:gd name="connsiteY229" fmla="*/ 3984097 h 4261038"/>
              <a:gd name="connsiteX230" fmla="*/ 1894757 w 5682364"/>
              <a:gd name="connsiteY230" fmla="*/ 3982265 h 4261038"/>
              <a:gd name="connsiteX231" fmla="*/ 1897971 w 5682364"/>
              <a:gd name="connsiteY231" fmla="*/ 3976846 h 4261038"/>
              <a:gd name="connsiteX232" fmla="*/ 1346332 w 5682364"/>
              <a:gd name="connsiteY232" fmla="*/ 3975365 h 4261038"/>
              <a:gd name="connsiteX233" fmla="*/ 1345172 w 5682364"/>
              <a:gd name="connsiteY233" fmla="*/ 3981038 h 4261038"/>
              <a:gd name="connsiteX234" fmla="*/ 1345343 w 5682364"/>
              <a:gd name="connsiteY234" fmla="*/ 3980199 h 4261038"/>
              <a:gd name="connsiteX235" fmla="*/ 2611386 w 5682364"/>
              <a:gd name="connsiteY235" fmla="*/ 3972997 h 4261038"/>
              <a:gd name="connsiteX236" fmla="*/ 2606829 w 5682364"/>
              <a:gd name="connsiteY236" fmla="*/ 3981304 h 4261038"/>
              <a:gd name="connsiteX237" fmla="*/ 2580909 w 5682364"/>
              <a:gd name="connsiteY237" fmla="*/ 4016977 h 4261038"/>
              <a:gd name="connsiteX238" fmla="*/ 2569734 w 5682364"/>
              <a:gd name="connsiteY238" fmla="*/ 4035491 h 4261038"/>
              <a:gd name="connsiteX239" fmla="*/ 2569632 w 5682364"/>
              <a:gd name="connsiteY239" fmla="*/ 4034978 h 4261038"/>
              <a:gd name="connsiteX240" fmla="*/ 2560671 w 5682364"/>
              <a:gd name="connsiteY240" fmla="*/ 4042407 h 4261038"/>
              <a:gd name="connsiteX241" fmla="*/ 2557373 w 5682364"/>
              <a:gd name="connsiteY241" fmla="*/ 4045244 h 4261038"/>
              <a:gd name="connsiteX242" fmla="*/ 2560641 w 5682364"/>
              <a:gd name="connsiteY242" fmla="*/ 4039238 h 4261038"/>
              <a:gd name="connsiteX243" fmla="*/ 2583156 w 5682364"/>
              <a:gd name="connsiteY243" fmla="*/ 4000743 h 4261038"/>
              <a:gd name="connsiteX244" fmla="*/ 2595757 w 5682364"/>
              <a:gd name="connsiteY244" fmla="*/ 3989436 h 4261038"/>
              <a:gd name="connsiteX245" fmla="*/ 1346838 w 5682364"/>
              <a:gd name="connsiteY245" fmla="*/ 3972899 h 4261038"/>
              <a:gd name="connsiteX246" fmla="*/ 1346352 w 5682364"/>
              <a:gd name="connsiteY246" fmla="*/ 3975271 h 4261038"/>
              <a:gd name="connsiteX247" fmla="*/ 1346332 w 5682364"/>
              <a:gd name="connsiteY247" fmla="*/ 3975365 h 4261038"/>
              <a:gd name="connsiteX248" fmla="*/ 3332707 w 5682364"/>
              <a:gd name="connsiteY248" fmla="*/ 3968917 h 4261038"/>
              <a:gd name="connsiteX249" fmla="*/ 3314188 w 5682364"/>
              <a:gd name="connsiteY249" fmla="*/ 4001233 h 4261038"/>
              <a:gd name="connsiteX250" fmla="*/ 3310986 w 5682364"/>
              <a:gd name="connsiteY250" fmla="*/ 4004260 h 4261038"/>
              <a:gd name="connsiteX251" fmla="*/ 3306948 w 5682364"/>
              <a:gd name="connsiteY251" fmla="*/ 4007565 h 4261038"/>
              <a:gd name="connsiteX252" fmla="*/ 3314912 w 5682364"/>
              <a:gd name="connsiteY252" fmla="*/ 3991363 h 4261038"/>
              <a:gd name="connsiteX253" fmla="*/ 3323154 w 5682364"/>
              <a:gd name="connsiteY253" fmla="*/ 3976223 h 4261038"/>
              <a:gd name="connsiteX254" fmla="*/ 3329858 w 5682364"/>
              <a:gd name="connsiteY254" fmla="*/ 3971331 h 4261038"/>
              <a:gd name="connsiteX255" fmla="*/ 2555420 w 5682364"/>
              <a:gd name="connsiteY255" fmla="*/ 3965529 h 4261038"/>
              <a:gd name="connsiteX256" fmla="*/ 2548241 w 5682364"/>
              <a:gd name="connsiteY256" fmla="*/ 3969577 h 4261038"/>
              <a:gd name="connsiteX257" fmla="*/ 2546002 w 5682364"/>
              <a:gd name="connsiteY257" fmla="*/ 3973869 h 4261038"/>
              <a:gd name="connsiteX258" fmla="*/ 2543709 w 5682364"/>
              <a:gd name="connsiteY258" fmla="*/ 3977297 h 4261038"/>
              <a:gd name="connsiteX259" fmla="*/ 2543910 w 5682364"/>
              <a:gd name="connsiteY259" fmla="*/ 3977145 h 4261038"/>
              <a:gd name="connsiteX260" fmla="*/ 2544685 w 5682364"/>
              <a:gd name="connsiteY260" fmla="*/ 3976581 h 4261038"/>
              <a:gd name="connsiteX261" fmla="*/ 1863608 w 5682364"/>
              <a:gd name="connsiteY261" fmla="*/ 3964674 h 4261038"/>
              <a:gd name="connsiteX262" fmla="*/ 1864466 w 5682364"/>
              <a:gd name="connsiteY262" fmla="*/ 3973954 h 4261038"/>
              <a:gd name="connsiteX263" fmla="*/ 1863608 w 5682364"/>
              <a:gd name="connsiteY263" fmla="*/ 3964674 h 4261038"/>
              <a:gd name="connsiteX264" fmla="*/ 1285859 w 5682364"/>
              <a:gd name="connsiteY264" fmla="*/ 3963729 h 4261038"/>
              <a:gd name="connsiteX265" fmla="*/ 1286718 w 5682364"/>
              <a:gd name="connsiteY265" fmla="*/ 3973006 h 4261038"/>
              <a:gd name="connsiteX266" fmla="*/ 1285859 w 5682364"/>
              <a:gd name="connsiteY266" fmla="*/ 3963729 h 4261038"/>
              <a:gd name="connsiteX267" fmla="*/ 2341668 w 5682364"/>
              <a:gd name="connsiteY267" fmla="*/ 3960272 h 4261038"/>
              <a:gd name="connsiteX268" fmla="*/ 2334489 w 5682364"/>
              <a:gd name="connsiteY268" fmla="*/ 3969818 h 4261038"/>
              <a:gd name="connsiteX269" fmla="*/ 2325962 w 5682364"/>
              <a:gd name="connsiteY269" fmla="*/ 3980093 h 4261038"/>
              <a:gd name="connsiteX270" fmla="*/ 2323946 w 5682364"/>
              <a:gd name="connsiteY270" fmla="*/ 3978952 h 4261038"/>
              <a:gd name="connsiteX271" fmla="*/ 2341668 w 5682364"/>
              <a:gd name="connsiteY271" fmla="*/ 3960272 h 4261038"/>
              <a:gd name="connsiteX272" fmla="*/ 3734372 w 5682364"/>
              <a:gd name="connsiteY272" fmla="*/ 3960271 h 4261038"/>
              <a:gd name="connsiteX273" fmla="*/ 3727194 w 5682364"/>
              <a:gd name="connsiteY273" fmla="*/ 3969817 h 4261038"/>
              <a:gd name="connsiteX274" fmla="*/ 3718666 w 5682364"/>
              <a:gd name="connsiteY274" fmla="*/ 3980092 h 4261038"/>
              <a:gd name="connsiteX275" fmla="*/ 3716649 w 5682364"/>
              <a:gd name="connsiteY275" fmla="*/ 3978952 h 4261038"/>
              <a:gd name="connsiteX276" fmla="*/ 3734372 w 5682364"/>
              <a:gd name="connsiteY276" fmla="*/ 3960271 h 4261038"/>
              <a:gd name="connsiteX277" fmla="*/ 1887683 w 5682364"/>
              <a:gd name="connsiteY277" fmla="*/ 3946859 h 4261038"/>
              <a:gd name="connsiteX278" fmla="*/ 1886986 w 5682364"/>
              <a:gd name="connsiteY278" fmla="*/ 3948131 h 4261038"/>
              <a:gd name="connsiteX279" fmla="*/ 1882930 w 5682364"/>
              <a:gd name="connsiteY279" fmla="*/ 3951806 h 4261038"/>
              <a:gd name="connsiteX280" fmla="*/ 3280386 w 5682364"/>
              <a:gd name="connsiteY280" fmla="*/ 3946858 h 4261038"/>
              <a:gd name="connsiteX281" fmla="*/ 3279690 w 5682364"/>
              <a:gd name="connsiteY281" fmla="*/ 3948130 h 4261038"/>
              <a:gd name="connsiteX282" fmla="*/ 3275634 w 5682364"/>
              <a:gd name="connsiteY282" fmla="*/ 3951805 h 4261038"/>
              <a:gd name="connsiteX283" fmla="*/ 2280574 w 5682364"/>
              <a:gd name="connsiteY283" fmla="*/ 3941157 h 4261038"/>
              <a:gd name="connsiteX284" fmla="*/ 2277906 w 5682364"/>
              <a:gd name="connsiteY284" fmla="*/ 3943346 h 4261038"/>
              <a:gd name="connsiteX285" fmla="*/ 2276175 w 5682364"/>
              <a:gd name="connsiteY285" fmla="*/ 3945507 h 4261038"/>
              <a:gd name="connsiteX286" fmla="*/ 2267744 w 5682364"/>
              <a:gd name="connsiteY286" fmla="*/ 3956954 h 4261038"/>
              <a:gd name="connsiteX287" fmla="*/ 2278212 w 5682364"/>
              <a:gd name="connsiteY287" fmla="*/ 3944936 h 4261038"/>
              <a:gd name="connsiteX288" fmla="*/ 2280574 w 5682364"/>
              <a:gd name="connsiteY288" fmla="*/ 3941157 h 4261038"/>
              <a:gd name="connsiteX289" fmla="*/ 3673279 w 5682364"/>
              <a:gd name="connsiteY289" fmla="*/ 3941156 h 4261038"/>
              <a:gd name="connsiteX290" fmla="*/ 3670609 w 5682364"/>
              <a:gd name="connsiteY290" fmla="*/ 3943345 h 4261038"/>
              <a:gd name="connsiteX291" fmla="*/ 3668879 w 5682364"/>
              <a:gd name="connsiteY291" fmla="*/ 3945506 h 4261038"/>
              <a:gd name="connsiteX292" fmla="*/ 3660449 w 5682364"/>
              <a:gd name="connsiteY292" fmla="*/ 3956953 h 4261038"/>
              <a:gd name="connsiteX293" fmla="*/ 3670916 w 5682364"/>
              <a:gd name="connsiteY293" fmla="*/ 3944935 h 4261038"/>
              <a:gd name="connsiteX294" fmla="*/ 3673279 w 5682364"/>
              <a:gd name="connsiteY294" fmla="*/ 3941156 h 4261038"/>
              <a:gd name="connsiteX295" fmla="*/ 2580097 w 5682364"/>
              <a:gd name="connsiteY295" fmla="*/ 3936822 h 4261038"/>
              <a:gd name="connsiteX296" fmla="*/ 2580269 w 5682364"/>
              <a:gd name="connsiteY296" fmla="*/ 3937409 h 4261038"/>
              <a:gd name="connsiteX297" fmla="*/ 2580853 w 5682364"/>
              <a:gd name="connsiteY297" fmla="*/ 3939372 h 4261038"/>
              <a:gd name="connsiteX298" fmla="*/ 2438458 w 5682364"/>
              <a:gd name="connsiteY298" fmla="*/ 3936524 h 4261038"/>
              <a:gd name="connsiteX299" fmla="*/ 2437454 w 5682364"/>
              <a:gd name="connsiteY299" fmla="*/ 3939289 h 4261038"/>
              <a:gd name="connsiteX300" fmla="*/ 2437502 w 5682364"/>
              <a:gd name="connsiteY300" fmla="*/ 3939227 h 4261038"/>
              <a:gd name="connsiteX301" fmla="*/ 2438595 w 5682364"/>
              <a:gd name="connsiteY301" fmla="*/ 3936807 h 4261038"/>
              <a:gd name="connsiteX302" fmla="*/ 2443614 w 5682364"/>
              <a:gd name="connsiteY302" fmla="*/ 3934522 h 4261038"/>
              <a:gd name="connsiteX303" fmla="*/ 2442736 w 5682364"/>
              <a:gd name="connsiteY303" fmla="*/ 3936621 h 4261038"/>
              <a:gd name="connsiteX304" fmla="*/ 2443489 w 5682364"/>
              <a:gd name="connsiteY304" fmla="*/ 3936226 h 4261038"/>
              <a:gd name="connsiteX305" fmla="*/ 2569204 w 5682364"/>
              <a:gd name="connsiteY305" fmla="*/ 3933095 h 4261038"/>
              <a:gd name="connsiteX306" fmla="*/ 2562092 w 5682364"/>
              <a:gd name="connsiteY306" fmla="*/ 3943469 h 4261038"/>
              <a:gd name="connsiteX307" fmla="*/ 2555140 w 5682364"/>
              <a:gd name="connsiteY307" fmla="*/ 3956351 h 4261038"/>
              <a:gd name="connsiteX308" fmla="*/ 2553904 w 5682364"/>
              <a:gd name="connsiteY308" fmla="*/ 3958720 h 4261038"/>
              <a:gd name="connsiteX309" fmla="*/ 2563647 w 5682364"/>
              <a:gd name="connsiteY309" fmla="*/ 3946231 h 4261038"/>
              <a:gd name="connsiteX310" fmla="*/ 2568968 w 5682364"/>
              <a:gd name="connsiteY310" fmla="*/ 3933885 h 4261038"/>
              <a:gd name="connsiteX311" fmla="*/ 2562447 w 5682364"/>
              <a:gd name="connsiteY311" fmla="*/ 3932289 h 4261038"/>
              <a:gd name="connsiteX312" fmla="*/ 2563899 w 5682364"/>
              <a:gd name="connsiteY312" fmla="*/ 3932655 h 4261038"/>
              <a:gd name="connsiteX313" fmla="*/ 2561467 w 5682364"/>
              <a:gd name="connsiteY313" fmla="*/ 3936328 h 4261038"/>
              <a:gd name="connsiteX314" fmla="*/ 2558009 w 5682364"/>
              <a:gd name="connsiteY314" fmla="*/ 3938106 h 4261038"/>
              <a:gd name="connsiteX315" fmla="*/ 2562447 w 5682364"/>
              <a:gd name="connsiteY315" fmla="*/ 3932289 h 4261038"/>
              <a:gd name="connsiteX316" fmla="*/ 2632354 w 5682364"/>
              <a:gd name="connsiteY316" fmla="*/ 3929743 h 4261038"/>
              <a:gd name="connsiteX317" fmla="*/ 2629263 w 5682364"/>
              <a:gd name="connsiteY317" fmla="*/ 3931708 h 4261038"/>
              <a:gd name="connsiteX318" fmla="*/ 2628565 w 5682364"/>
              <a:gd name="connsiteY318" fmla="*/ 3932411 h 4261038"/>
              <a:gd name="connsiteX319" fmla="*/ 2627090 w 5682364"/>
              <a:gd name="connsiteY319" fmla="*/ 3934600 h 4261038"/>
              <a:gd name="connsiteX320" fmla="*/ 2628445 w 5682364"/>
              <a:gd name="connsiteY320" fmla="*/ 3936955 h 4261038"/>
              <a:gd name="connsiteX321" fmla="*/ 2633508 w 5682364"/>
              <a:gd name="connsiteY321" fmla="*/ 3930204 h 4261038"/>
              <a:gd name="connsiteX322" fmla="*/ 2632354 w 5682364"/>
              <a:gd name="connsiteY322" fmla="*/ 3929743 h 4261038"/>
              <a:gd name="connsiteX323" fmla="*/ 1950768 w 5682364"/>
              <a:gd name="connsiteY323" fmla="*/ 3924407 h 4261038"/>
              <a:gd name="connsiteX324" fmla="*/ 1951553 w 5682364"/>
              <a:gd name="connsiteY324" fmla="*/ 3927498 h 4261038"/>
              <a:gd name="connsiteX325" fmla="*/ 1946724 w 5682364"/>
              <a:gd name="connsiteY325" fmla="*/ 3934741 h 4261038"/>
              <a:gd name="connsiteX326" fmla="*/ 1947023 w 5682364"/>
              <a:gd name="connsiteY326" fmla="*/ 3931610 h 4261038"/>
              <a:gd name="connsiteX327" fmla="*/ 1946074 w 5682364"/>
              <a:gd name="connsiteY327" fmla="*/ 3930946 h 4261038"/>
              <a:gd name="connsiteX328" fmla="*/ 3333175 w 5682364"/>
              <a:gd name="connsiteY328" fmla="*/ 3917950 h 4261038"/>
              <a:gd name="connsiteX329" fmla="*/ 3332655 w 5682364"/>
              <a:gd name="connsiteY329" fmla="*/ 3919819 h 4261038"/>
              <a:gd name="connsiteX330" fmla="*/ 3329395 w 5682364"/>
              <a:gd name="connsiteY330" fmla="*/ 3921291 h 4261038"/>
              <a:gd name="connsiteX331" fmla="*/ 3333175 w 5682364"/>
              <a:gd name="connsiteY331" fmla="*/ 3917950 h 4261038"/>
              <a:gd name="connsiteX332" fmla="*/ 3336956 w 5682364"/>
              <a:gd name="connsiteY332" fmla="*/ 3914610 h 4261038"/>
              <a:gd name="connsiteX333" fmla="*/ 3336435 w 5682364"/>
              <a:gd name="connsiteY333" fmla="*/ 3916479 h 4261038"/>
              <a:gd name="connsiteX334" fmla="*/ 3333175 w 5682364"/>
              <a:gd name="connsiteY334" fmla="*/ 3917950 h 4261038"/>
              <a:gd name="connsiteX335" fmla="*/ 3336956 w 5682364"/>
              <a:gd name="connsiteY335" fmla="*/ 3914610 h 4261038"/>
              <a:gd name="connsiteX336" fmla="*/ 1266270 w 5682364"/>
              <a:gd name="connsiteY336" fmla="*/ 3909845 h 4261038"/>
              <a:gd name="connsiteX337" fmla="*/ 1266630 w 5682364"/>
              <a:gd name="connsiteY337" fmla="*/ 3911617 h 4261038"/>
              <a:gd name="connsiteX338" fmla="*/ 1263510 w 5682364"/>
              <a:gd name="connsiteY338" fmla="*/ 3916006 h 4261038"/>
              <a:gd name="connsiteX339" fmla="*/ 1263285 w 5682364"/>
              <a:gd name="connsiteY339" fmla="*/ 3915347 h 4261038"/>
              <a:gd name="connsiteX340" fmla="*/ 1266270 w 5682364"/>
              <a:gd name="connsiteY340" fmla="*/ 3909845 h 4261038"/>
              <a:gd name="connsiteX341" fmla="*/ 3346335 w 5682364"/>
              <a:gd name="connsiteY341" fmla="*/ 3905015 h 4261038"/>
              <a:gd name="connsiteX342" fmla="*/ 3343054 w 5682364"/>
              <a:gd name="connsiteY342" fmla="*/ 3910116 h 4261038"/>
              <a:gd name="connsiteX343" fmla="*/ 3336956 w 5682364"/>
              <a:gd name="connsiteY343" fmla="*/ 3914610 h 4261038"/>
              <a:gd name="connsiteX344" fmla="*/ 3346335 w 5682364"/>
              <a:gd name="connsiteY344" fmla="*/ 3905015 h 4261038"/>
              <a:gd name="connsiteX345" fmla="*/ 2616345 w 5682364"/>
              <a:gd name="connsiteY345" fmla="*/ 3899261 h 4261038"/>
              <a:gd name="connsiteX346" fmla="*/ 2614112 w 5682364"/>
              <a:gd name="connsiteY346" fmla="*/ 3901295 h 4261038"/>
              <a:gd name="connsiteX347" fmla="*/ 2608135 w 5682364"/>
              <a:gd name="connsiteY347" fmla="*/ 3909096 h 4261038"/>
              <a:gd name="connsiteX348" fmla="*/ 2603705 w 5682364"/>
              <a:gd name="connsiteY348" fmla="*/ 3912648 h 4261038"/>
              <a:gd name="connsiteX349" fmla="*/ 2594209 w 5682364"/>
              <a:gd name="connsiteY349" fmla="*/ 3925686 h 4261038"/>
              <a:gd name="connsiteX350" fmla="*/ 2601519 w 5682364"/>
              <a:gd name="connsiteY350" fmla="*/ 3918193 h 4261038"/>
              <a:gd name="connsiteX351" fmla="*/ 2612858 w 5682364"/>
              <a:gd name="connsiteY351" fmla="*/ 3906993 h 4261038"/>
              <a:gd name="connsiteX352" fmla="*/ 2615414 w 5682364"/>
              <a:gd name="connsiteY352" fmla="*/ 3901169 h 4261038"/>
              <a:gd name="connsiteX353" fmla="*/ 1446247 w 5682364"/>
              <a:gd name="connsiteY353" fmla="*/ 3896957 h 4261038"/>
              <a:gd name="connsiteX354" fmla="*/ 1444667 w 5682364"/>
              <a:gd name="connsiteY354" fmla="*/ 3907175 h 4261038"/>
              <a:gd name="connsiteX355" fmla="*/ 1446247 w 5682364"/>
              <a:gd name="connsiteY355" fmla="*/ 3896957 h 4261038"/>
              <a:gd name="connsiteX356" fmla="*/ 1275383 w 5682364"/>
              <a:gd name="connsiteY356" fmla="*/ 3895813 h 4261038"/>
              <a:gd name="connsiteX357" fmla="*/ 1276079 w 5682364"/>
              <a:gd name="connsiteY357" fmla="*/ 3898321 h 4261038"/>
              <a:gd name="connsiteX358" fmla="*/ 1273003 w 5682364"/>
              <a:gd name="connsiteY358" fmla="*/ 3902651 h 4261038"/>
              <a:gd name="connsiteX359" fmla="*/ 1272476 w 5682364"/>
              <a:gd name="connsiteY359" fmla="*/ 3901343 h 4261038"/>
              <a:gd name="connsiteX360" fmla="*/ 1275383 w 5682364"/>
              <a:gd name="connsiteY360" fmla="*/ 3895813 h 4261038"/>
              <a:gd name="connsiteX361" fmla="*/ 1923245 w 5682364"/>
              <a:gd name="connsiteY361" fmla="*/ 3895597 h 4261038"/>
              <a:gd name="connsiteX362" fmla="*/ 1920675 w 5682364"/>
              <a:gd name="connsiteY362" fmla="*/ 3897355 h 4261038"/>
              <a:gd name="connsiteX363" fmla="*/ 1906828 w 5682364"/>
              <a:gd name="connsiteY363" fmla="*/ 3917107 h 4261038"/>
              <a:gd name="connsiteX364" fmla="*/ 1928893 w 5682364"/>
              <a:gd name="connsiteY364" fmla="*/ 3895671 h 4261038"/>
              <a:gd name="connsiteX365" fmla="*/ 3107724 w 5682364"/>
              <a:gd name="connsiteY365" fmla="*/ 3882763 h 4261038"/>
              <a:gd name="connsiteX366" fmla="*/ 3108931 w 5682364"/>
              <a:gd name="connsiteY366" fmla="*/ 3884376 h 4261038"/>
              <a:gd name="connsiteX367" fmla="*/ 3109093 w 5682364"/>
              <a:gd name="connsiteY367" fmla="*/ 3886385 h 4261038"/>
              <a:gd name="connsiteX368" fmla="*/ 3107724 w 5682364"/>
              <a:gd name="connsiteY368" fmla="*/ 3882763 h 4261038"/>
              <a:gd name="connsiteX369" fmla="*/ 1285110 w 5682364"/>
              <a:gd name="connsiteY369" fmla="*/ 3881998 h 4261038"/>
              <a:gd name="connsiteX370" fmla="*/ 1285698 w 5682364"/>
              <a:gd name="connsiteY370" fmla="*/ 3884905 h 4261038"/>
              <a:gd name="connsiteX371" fmla="*/ 1282568 w 5682364"/>
              <a:gd name="connsiteY371" fmla="*/ 3889250 h 4261038"/>
              <a:gd name="connsiteX372" fmla="*/ 1281896 w 5682364"/>
              <a:gd name="connsiteY372" fmla="*/ 3887419 h 4261038"/>
              <a:gd name="connsiteX373" fmla="*/ 1285110 w 5682364"/>
              <a:gd name="connsiteY373" fmla="*/ 3881998 h 4261038"/>
              <a:gd name="connsiteX374" fmla="*/ 2681774 w 5682364"/>
              <a:gd name="connsiteY374" fmla="*/ 3880391 h 4261038"/>
              <a:gd name="connsiteX375" fmla="*/ 2679620 w 5682364"/>
              <a:gd name="connsiteY375" fmla="*/ 3883116 h 4261038"/>
              <a:gd name="connsiteX376" fmla="*/ 2679393 w 5682364"/>
              <a:gd name="connsiteY376" fmla="*/ 3883885 h 4261038"/>
              <a:gd name="connsiteX377" fmla="*/ 2679845 w 5682364"/>
              <a:gd name="connsiteY377" fmla="*/ 3883804 h 4261038"/>
              <a:gd name="connsiteX378" fmla="*/ 2682483 w 5682364"/>
              <a:gd name="connsiteY378" fmla="*/ 3881290 h 4261038"/>
              <a:gd name="connsiteX379" fmla="*/ 2682489 w 5682364"/>
              <a:gd name="connsiteY379" fmla="*/ 3880507 h 4261038"/>
              <a:gd name="connsiteX380" fmla="*/ 1998526 w 5682364"/>
              <a:gd name="connsiteY380" fmla="*/ 3878151 h 4261038"/>
              <a:gd name="connsiteX381" fmla="*/ 1993968 w 5682364"/>
              <a:gd name="connsiteY381" fmla="*/ 3886458 h 4261038"/>
              <a:gd name="connsiteX382" fmla="*/ 1968049 w 5682364"/>
              <a:gd name="connsiteY382" fmla="*/ 3922131 h 4261038"/>
              <a:gd name="connsiteX383" fmla="*/ 1956874 w 5682364"/>
              <a:gd name="connsiteY383" fmla="*/ 3940645 h 4261038"/>
              <a:gd name="connsiteX384" fmla="*/ 1956771 w 5682364"/>
              <a:gd name="connsiteY384" fmla="*/ 3940131 h 4261038"/>
              <a:gd name="connsiteX385" fmla="*/ 1947809 w 5682364"/>
              <a:gd name="connsiteY385" fmla="*/ 3947560 h 4261038"/>
              <a:gd name="connsiteX386" fmla="*/ 1944512 w 5682364"/>
              <a:gd name="connsiteY386" fmla="*/ 3950396 h 4261038"/>
              <a:gd name="connsiteX387" fmla="*/ 1947781 w 5682364"/>
              <a:gd name="connsiteY387" fmla="*/ 3944392 h 4261038"/>
              <a:gd name="connsiteX388" fmla="*/ 1970295 w 5682364"/>
              <a:gd name="connsiteY388" fmla="*/ 3905896 h 4261038"/>
              <a:gd name="connsiteX389" fmla="*/ 1982895 w 5682364"/>
              <a:gd name="connsiteY389" fmla="*/ 3894590 h 4261038"/>
              <a:gd name="connsiteX390" fmla="*/ 3391230 w 5682364"/>
              <a:gd name="connsiteY390" fmla="*/ 3878150 h 4261038"/>
              <a:gd name="connsiteX391" fmla="*/ 3386672 w 5682364"/>
              <a:gd name="connsiteY391" fmla="*/ 3886457 h 4261038"/>
              <a:gd name="connsiteX392" fmla="*/ 3360752 w 5682364"/>
              <a:gd name="connsiteY392" fmla="*/ 3922130 h 4261038"/>
              <a:gd name="connsiteX393" fmla="*/ 3349577 w 5682364"/>
              <a:gd name="connsiteY393" fmla="*/ 3940644 h 4261038"/>
              <a:gd name="connsiteX394" fmla="*/ 3349476 w 5682364"/>
              <a:gd name="connsiteY394" fmla="*/ 3940130 h 4261038"/>
              <a:gd name="connsiteX395" fmla="*/ 3340514 w 5682364"/>
              <a:gd name="connsiteY395" fmla="*/ 3947560 h 4261038"/>
              <a:gd name="connsiteX396" fmla="*/ 3337216 w 5682364"/>
              <a:gd name="connsiteY396" fmla="*/ 3950395 h 4261038"/>
              <a:gd name="connsiteX397" fmla="*/ 3340484 w 5682364"/>
              <a:gd name="connsiteY397" fmla="*/ 3944391 h 4261038"/>
              <a:gd name="connsiteX398" fmla="*/ 3362999 w 5682364"/>
              <a:gd name="connsiteY398" fmla="*/ 3905896 h 4261038"/>
              <a:gd name="connsiteX399" fmla="*/ 3375600 w 5682364"/>
              <a:gd name="connsiteY399" fmla="*/ 3894588 h 4261038"/>
              <a:gd name="connsiteX400" fmla="*/ 3335263 w 5682364"/>
              <a:gd name="connsiteY400" fmla="*/ 3870680 h 4261038"/>
              <a:gd name="connsiteX401" fmla="*/ 3328084 w 5682364"/>
              <a:gd name="connsiteY401" fmla="*/ 3874729 h 4261038"/>
              <a:gd name="connsiteX402" fmla="*/ 3325846 w 5682364"/>
              <a:gd name="connsiteY402" fmla="*/ 3879022 h 4261038"/>
              <a:gd name="connsiteX403" fmla="*/ 3323552 w 5682364"/>
              <a:gd name="connsiteY403" fmla="*/ 3882450 h 4261038"/>
              <a:gd name="connsiteX404" fmla="*/ 3323755 w 5682364"/>
              <a:gd name="connsiteY404" fmla="*/ 3882296 h 4261038"/>
              <a:gd name="connsiteX405" fmla="*/ 3324528 w 5682364"/>
              <a:gd name="connsiteY405" fmla="*/ 3881733 h 4261038"/>
              <a:gd name="connsiteX406" fmla="*/ 1250748 w 5682364"/>
              <a:gd name="connsiteY406" fmla="*/ 3869828 h 4261038"/>
              <a:gd name="connsiteX407" fmla="*/ 1251605 w 5682364"/>
              <a:gd name="connsiteY407" fmla="*/ 3879107 h 4261038"/>
              <a:gd name="connsiteX408" fmla="*/ 1250748 w 5682364"/>
              <a:gd name="connsiteY408" fmla="*/ 3869828 h 4261038"/>
              <a:gd name="connsiteX409" fmla="*/ 3359940 w 5682364"/>
              <a:gd name="connsiteY409" fmla="*/ 3841975 h 4261038"/>
              <a:gd name="connsiteX410" fmla="*/ 3360112 w 5682364"/>
              <a:gd name="connsiteY410" fmla="*/ 3842561 h 4261038"/>
              <a:gd name="connsiteX411" fmla="*/ 3360698 w 5682364"/>
              <a:gd name="connsiteY411" fmla="*/ 3844524 h 4261038"/>
              <a:gd name="connsiteX412" fmla="*/ 3342290 w 5682364"/>
              <a:gd name="connsiteY412" fmla="*/ 3837441 h 4261038"/>
              <a:gd name="connsiteX413" fmla="*/ 3343742 w 5682364"/>
              <a:gd name="connsiteY413" fmla="*/ 3837808 h 4261038"/>
              <a:gd name="connsiteX414" fmla="*/ 3341311 w 5682364"/>
              <a:gd name="connsiteY414" fmla="*/ 3841481 h 4261038"/>
              <a:gd name="connsiteX415" fmla="*/ 3337852 w 5682364"/>
              <a:gd name="connsiteY415" fmla="*/ 3843258 h 4261038"/>
              <a:gd name="connsiteX416" fmla="*/ 3342290 w 5682364"/>
              <a:gd name="connsiteY416" fmla="*/ 3837441 h 4261038"/>
              <a:gd name="connsiteX417" fmla="*/ 2019719 w 5682364"/>
              <a:gd name="connsiteY417" fmla="*/ 3834986 h 4261038"/>
              <a:gd name="connsiteX418" fmla="*/ 2015160 w 5682364"/>
              <a:gd name="connsiteY418" fmla="*/ 3841370 h 4261038"/>
              <a:gd name="connsiteX419" fmla="*/ 2015584 w 5682364"/>
              <a:gd name="connsiteY419" fmla="*/ 3842108 h 4261038"/>
              <a:gd name="connsiteX420" fmla="*/ 2020647 w 5682364"/>
              <a:gd name="connsiteY420" fmla="*/ 3835358 h 4261038"/>
              <a:gd name="connsiteX421" fmla="*/ 3412198 w 5682364"/>
              <a:gd name="connsiteY421" fmla="*/ 3834896 h 4261038"/>
              <a:gd name="connsiteX422" fmla="*/ 3409106 w 5682364"/>
              <a:gd name="connsiteY422" fmla="*/ 3836861 h 4261038"/>
              <a:gd name="connsiteX423" fmla="*/ 3408408 w 5682364"/>
              <a:gd name="connsiteY423" fmla="*/ 3837562 h 4261038"/>
              <a:gd name="connsiteX424" fmla="*/ 3406933 w 5682364"/>
              <a:gd name="connsiteY424" fmla="*/ 3839753 h 4261038"/>
              <a:gd name="connsiteX425" fmla="*/ 3408288 w 5682364"/>
              <a:gd name="connsiteY425" fmla="*/ 3842107 h 4261038"/>
              <a:gd name="connsiteX426" fmla="*/ 3413351 w 5682364"/>
              <a:gd name="connsiteY426" fmla="*/ 3835357 h 4261038"/>
              <a:gd name="connsiteX427" fmla="*/ 3412198 w 5682364"/>
              <a:gd name="connsiteY427" fmla="*/ 3834896 h 4261038"/>
              <a:gd name="connsiteX428" fmla="*/ 1337908 w 5682364"/>
              <a:gd name="connsiteY428" fmla="*/ 3829559 h 4261038"/>
              <a:gd name="connsiteX429" fmla="*/ 1338693 w 5682364"/>
              <a:gd name="connsiteY429" fmla="*/ 3832652 h 4261038"/>
              <a:gd name="connsiteX430" fmla="*/ 1333863 w 5682364"/>
              <a:gd name="connsiteY430" fmla="*/ 3839894 h 4261038"/>
              <a:gd name="connsiteX431" fmla="*/ 1334162 w 5682364"/>
              <a:gd name="connsiteY431" fmla="*/ 3836764 h 4261038"/>
              <a:gd name="connsiteX432" fmla="*/ 1333213 w 5682364"/>
              <a:gd name="connsiteY432" fmla="*/ 3836100 h 4261038"/>
              <a:gd name="connsiteX433" fmla="*/ 1991886 w 5682364"/>
              <a:gd name="connsiteY433" fmla="*/ 3827573 h 4261038"/>
              <a:gd name="connsiteX434" fmla="*/ 1986366 w 5682364"/>
              <a:gd name="connsiteY434" fmla="*/ 3832806 h 4261038"/>
              <a:gd name="connsiteX435" fmla="*/ 1980399 w 5682364"/>
              <a:gd name="connsiteY435" fmla="*/ 3839660 h 4261038"/>
              <a:gd name="connsiteX436" fmla="*/ 1972203 w 5682364"/>
              <a:gd name="connsiteY436" fmla="*/ 3853594 h 4261038"/>
              <a:gd name="connsiteX437" fmla="*/ 1983743 w 5682364"/>
              <a:gd name="connsiteY437" fmla="*/ 3842382 h 4261038"/>
              <a:gd name="connsiteX438" fmla="*/ 1987376 w 5682364"/>
              <a:gd name="connsiteY438" fmla="*/ 3836781 h 4261038"/>
              <a:gd name="connsiteX439" fmla="*/ 1589521 w 5682364"/>
              <a:gd name="connsiteY439" fmla="*/ 3816043 h 4261038"/>
              <a:gd name="connsiteX440" fmla="*/ 1572425 w 5682364"/>
              <a:gd name="connsiteY440" fmla="*/ 3842925 h 4261038"/>
              <a:gd name="connsiteX441" fmla="*/ 1558646 w 5682364"/>
              <a:gd name="connsiteY441" fmla="*/ 3857845 h 4261038"/>
              <a:gd name="connsiteX442" fmla="*/ 1566022 w 5682364"/>
              <a:gd name="connsiteY442" fmla="*/ 3845313 h 4261038"/>
              <a:gd name="connsiteX443" fmla="*/ 3396189 w 5682364"/>
              <a:gd name="connsiteY443" fmla="*/ 3804414 h 4261038"/>
              <a:gd name="connsiteX444" fmla="*/ 3392514 w 5682364"/>
              <a:gd name="connsiteY444" fmla="*/ 3807762 h 4261038"/>
              <a:gd name="connsiteX445" fmla="*/ 3388201 w 5682364"/>
              <a:gd name="connsiteY445" fmla="*/ 3811335 h 4261038"/>
              <a:gd name="connsiteX446" fmla="*/ 3383828 w 5682364"/>
              <a:gd name="connsiteY446" fmla="*/ 3817416 h 4261038"/>
              <a:gd name="connsiteX447" fmla="*/ 3374052 w 5682364"/>
              <a:gd name="connsiteY447" fmla="*/ 3830838 h 4261038"/>
              <a:gd name="connsiteX448" fmla="*/ 3381364 w 5682364"/>
              <a:gd name="connsiteY448" fmla="*/ 3823346 h 4261038"/>
              <a:gd name="connsiteX449" fmla="*/ 3392702 w 5682364"/>
              <a:gd name="connsiteY449" fmla="*/ 3812145 h 4261038"/>
              <a:gd name="connsiteX450" fmla="*/ 3395257 w 5682364"/>
              <a:gd name="connsiteY450" fmla="*/ 3806321 h 4261038"/>
              <a:gd name="connsiteX451" fmla="*/ 3403774 w 5682364"/>
              <a:gd name="connsiteY451" fmla="*/ 3789681 h 4261038"/>
              <a:gd name="connsiteX452" fmla="*/ 3394821 w 5682364"/>
              <a:gd name="connsiteY452" fmla="*/ 3802130 h 4261038"/>
              <a:gd name="connsiteX453" fmla="*/ 3399771 w 5682364"/>
              <a:gd name="connsiteY453" fmla="*/ 3797244 h 4261038"/>
              <a:gd name="connsiteX454" fmla="*/ 3887567 w 5682364"/>
              <a:gd name="connsiteY454" fmla="*/ 3787916 h 4261038"/>
              <a:gd name="connsiteX455" fmla="*/ 3888774 w 5682364"/>
              <a:gd name="connsiteY455" fmla="*/ 3789529 h 4261038"/>
              <a:gd name="connsiteX456" fmla="*/ 3888936 w 5682364"/>
              <a:gd name="connsiteY456" fmla="*/ 3791538 h 4261038"/>
              <a:gd name="connsiteX457" fmla="*/ 3887567 w 5682364"/>
              <a:gd name="connsiteY457" fmla="*/ 3787916 h 4261038"/>
              <a:gd name="connsiteX458" fmla="*/ 2068914 w 5682364"/>
              <a:gd name="connsiteY458" fmla="*/ 3785544 h 4261038"/>
              <a:gd name="connsiteX459" fmla="*/ 2066760 w 5682364"/>
              <a:gd name="connsiteY459" fmla="*/ 3788270 h 4261038"/>
              <a:gd name="connsiteX460" fmla="*/ 2066532 w 5682364"/>
              <a:gd name="connsiteY460" fmla="*/ 3789037 h 4261038"/>
              <a:gd name="connsiteX461" fmla="*/ 2066984 w 5682364"/>
              <a:gd name="connsiteY461" fmla="*/ 3788957 h 4261038"/>
              <a:gd name="connsiteX462" fmla="*/ 2067869 w 5682364"/>
              <a:gd name="connsiteY462" fmla="*/ 3788114 h 4261038"/>
              <a:gd name="connsiteX463" fmla="*/ 2068962 w 5682364"/>
              <a:gd name="connsiteY463" fmla="*/ 3785552 h 4261038"/>
              <a:gd name="connsiteX464" fmla="*/ 3461618 w 5682364"/>
              <a:gd name="connsiteY464" fmla="*/ 3785543 h 4261038"/>
              <a:gd name="connsiteX465" fmla="*/ 3459464 w 5682364"/>
              <a:gd name="connsiteY465" fmla="*/ 3788269 h 4261038"/>
              <a:gd name="connsiteX466" fmla="*/ 3459237 w 5682364"/>
              <a:gd name="connsiteY466" fmla="*/ 3789036 h 4261038"/>
              <a:gd name="connsiteX467" fmla="*/ 3459688 w 5682364"/>
              <a:gd name="connsiteY467" fmla="*/ 3788956 h 4261038"/>
              <a:gd name="connsiteX468" fmla="*/ 3462326 w 5682364"/>
              <a:gd name="connsiteY468" fmla="*/ 3786443 h 4261038"/>
              <a:gd name="connsiteX469" fmla="*/ 3462333 w 5682364"/>
              <a:gd name="connsiteY469" fmla="*/ 3785660 h 4261038"/>
              <a:gd name="connsiteX470" fmla="*/ 1628052 w 5682364"/>
              <a:gd name="connsiteY470" fmla="*/ 3765450 h 4261038"/>
              <a:gd name="connsiteX471" fmla="*/ 1622070 w 5682364"/>
              <a:gd name="connsiteY471" fmla="*/ 3774900 h 4261038"/>
              <a:gd name="connsiteX472" fmla="*/ 1619787 w 5682364"/>
              <a:gd name="connsiteY472" fmla="*/ 3776717 h 4261038"/>
              <a:gd name="connsiteX473" fmla="*/ 1690278 w 5682364"/>
              <a:gd name="connsiteY473" fmla="*/ 3754532 h 4261038"/>
              <a:gd name="connsiteX474" fmla="*/ 1671761 w 5682364"/>
              <a:gd name="connsiteY474" fmla="*/ 3786848 h 4261038"/>
              <a:gd name="connsiteX475" fmla="*/ 1668557 w 5682364"/>
              <a:gd name="connsiteY475" fmla="*/ 3789873 h 4261038"/>
              <a:gd name="connsiteX476" fmla="*/ 1664518 w 5682364"/>
              <a:gd name="connsiteY476" fmla="*/ 3793179 h 4261038"/>
              <a:gd name="connsiteX477" fmla="*/ 1672483 w 5682364"/>
              <a:gd name="connsiteY477" fmla="*/ 3776977 h 4261038"/>
              <a:gd name="connsiteX478" fmla="*/ 1680726 w 5682364"/>
              <a:gd name="connsiteY478" fmla="*/ 3761837 h 4261038"/>
              <a:gd name="connsiteX479" fmla="*/ 1687430 w 5682364"/>
              <a:gd name="connsiteY479" fmla="*/ 3756946 h 4261038"/>
              <a:gd name="connsiteX480" fmla="*/ 3194215 w 5682364"/>
              <a:gd name="connsiteY480" fmla="*/ 3750265 h 4261038"/>
              <a:gd name="connsiteX481" fmla="*/ 3188845 w 5682364"/>
              <a:gd name="connsiteY481" fmla="*/ 3757517 h 4261038"/>
              <a:gd name="connsiteX482" fmla="*/ 3181166 w 5682364"/>
              <a:gd name="connsiteY482" fmla="*/ 3769136 h 4261038"/>
              <a:gd name="connsiteX483" fmla="*/ 3186128 w 5682364"/>
              <a:gd name="connsiteY483" fmla="*/ 3762309 h 4261038"/>
              <a:gd name="connsiteX484" fmla="*/ 3438484 w 5682364"/>
              <a:gd name="connsiteY484" fmla="*/ 3743399 h 4261038"/>
              <a:gd name="connsiteX485" fmla="*/ 3432591 w 5682364"/>
              <a:gd name="connsiteY485" fmla="*/ 3749610 h 4261038"/>
              <a:gd name="connsiteX486" fmla="*/ 3432293 w 5682364"/>
              <a:gd name="connsiteY486" fmla="*/ 3750025 h 4261038"/>
              <a:gd name="connsiteX487" fmla="*/ 3437500 w 5682364"/>
              <a:gd name="connsiteY487" fmla="*/ 3744784 h 4261038"/>
              <a:gd name="connsiteX488" fmla="*/ 1647066 w 5682364"/>
              <a:gd name="connsiteY488" fmla="*/ 3739841 h 4261038"/>
              <a:gd name="connsiteX489" fmla="*/ 1640408 w 5682364"/>
              <a:gd name="connsiteY489" fmla="*/ 3749209 h 4261038"/>
              <a:gd name="connsiteX490" fmla="*/ 1629603 w 5682364"/>
              <a:gd name="connsiteY490" fmla="*/ 3763339 h 4261038"/>
              <a:gd name="connsiteX491" fmla="*/ 1644171 w 5682364"/>
              <a:gd name="connsiteY491" fmla="*/ 3743479 h 4261038"/>
              <a:gd name="connsiteX492" fmla="*/ 3204566 w 5682364"/>
              <a:gd name="connsiteY492" fmla="*/ 3727332 h 4261038"/>
              <a:gd name="connsiteX493" fmla="*/ 3201385 w 5682364"/>
              <a:gd name="connsiteY493" fmla="*/ 3729948 h 4261038"/>
              <a:gd name="connsiteX494" fmla="*/ 3197473 w 5682364"/>
              <a:gd name="connsiteY494" fmla="*/ 3736104 h 4261038"/>
              <a:gd name="connsiteX495" fmla="*/ 3204570 w 5682364"/>
              <a:gd name="connsiteY495" fmla="*/ 3729600 h 4261038"/>
              <a:gd name="connsiteX496" fmla="*/ 3205008 w 5682364"/>
              <a:gd name="connsiteY496" fmla="*/ 3728966 h 4261038"/>
              <a:gd name="connsiteX497" fmla="*/ 1390060 w 5682364"/>
              <a:gd name="connsiteY497" fmla="*/ 3718271 h 4261038"/>
              <a:gd name="connsiteX498" fmla="*/ 1395269 w 5682364"/>
              <a:gd name="connsiteY498" fmla="*/ 3718369 h 4261038"/>
              <a:gd name="connsiteX499" fmla="*/ 1390060 w 5682364"/>
              <a:gd name="connsiteY499" fmla="*/ 3718271 h 4261038"/>
              <a:gd name="connsiteX500" fmla="*/ 1684050 w 5682364"/>
              <a:gd name="connsiteY500" fmla="*/ 3685703 h 4261038"/>
              <a:gd name="connsiteX501" fmla="*/ 1685124 w 5682364"/>
              <a:gd name="connsiteY501" fmla="*/ 3694369 h 4261038"/>
              <a:gd name="connsiteX502" fmla="*/ 1687026 w 5682364"/>
              <a:gd name="connsiteY502" fmla="*/ 3693748 h 4261038"/>
              <a:gd name="connsiteX503" fmla="*/ 1684050 w 5682364"/>
              <a:gd name="connsiteY503" fmla="*/ 3685703 h 4261038"/>
              <a:gd name="connsiteX504" fmla="*/ 1714163 w 5682364"/>
              <a:gd name="connsiteY504" fmla="*/ 3649424 h 4261038"/>
              <a:gd name="connsiteX505" fmla="*/ 1715238 w 5682364"/>
              <a:gd name="connsiteY505" fmla="*/ 3658088 h 4261038"/>
              <a:gd name="connsiteX506" fmla="*/ 1714163 w 5682364"/>
              <a:gd name="connsiteY506" fmla="*/ 3649424 h 4261038"/>
              <a:gd name="connsiteX507" fmla="*/ 1721972 w 5682364"/>
              <a:gd name="connsiteY507" fmla="*/ 3639073 h 4261038"/>
              <a:gd name="connsiteX508" fmla="*/ 1723048 w 5682364"/>
              <a:gd name="connsiteY508" fmla="*/ 3647738 h 4261038"/>
              <a:gd name="connsiteX509" fmla="*/ 1721972 w 5682364"/>
              <a:gd name="connsiteY509" fmla="*/ 3639073 h 4261038"/>
              <a:gd name="connsiteX510" fmla="*/ 1819190 w 5682364"/>
              <a:gd name="connsiteY510" fmla="*/ 3571157 h 4261038"/>
              <a:gd name="connsiteX511" fmla="*/ 1817034 w 5682364"/>
              <a:gd name="connsiteY511" fmla="*/ 3573883 h 4261038"/>
              <a:gd name="connsiteX512" fmla="*/ 1817696 w 5682364"/>
              <a:gd name="connsiteY512" fmla="*/ 3576051 h 4261038"/>
              <a:gd name="connsiteX513" fmla="*/ 1818612 w 5682364"/>
              <a:gd name="connsiteY513" fmla="*/ 3575296 h 4261038"/>
              <a:gd name="connsiteX514" fmla="*/ 1820725 w 5682364"/>
              <a:gd name="connsiteY514" fmla="*/ 3572181 h 4261038"/>
              <a:gd name="connsiteX515" fmla="*/ 750529 w 5682364"/>
              <a:gd name="connsiteY515" fmla="*/ 3569296 h 4261038"/>
              <a:gd name="connsiteX516" fmla="*/ 750328 w 5682364"/>
              <a:gd name="connsiteY516" fmla="*/ 3580130 h 4261038"/>
              <a:gd name="connsiteX517" fmla="*/ 750529 w 5682364"/>
              <a:gd name="connsiteY517" fmla="*/ 3569296 h 4261038"/>
              <a:gd name="connsiteX518" fmla="*/ 762458 w 5682364"/>
              <a:gd name="connsiteY518" fmla="*/ 3557063 h 4261038"/>
              <a:gd name="connsiteX519" fmla="*/ 761591 w 5682364"/>
              <a:gd name="connsiteY519" fmla="*/ 3561304 h 4261038"/>
              <a:gd name="connsiteX520" fmla="*/ 760805 w 5682364"/>
              <a:gd name="connsiteY520" fmla="*/ 3565146 h 4261038"/>
              <a:gd name="connsiteX521" fmla="*/ 762901 w 5682364"/>
              <a:gd name="connsiteY521" fmla="*/ 3554898 h 4261038"/>
              <a:gd name="connsiteX522" fmla="*/ 762476 w 5682364"/>
              <a:gd name="connsiteY522" fmla="*/ 3556980 h 4261038"/>
              <a:gd name="connsiteX523" fmla="*/ 762458 w 5682364"/>
              <a:gd name="connsiteY523" fmla="*/ 3557063 h 4261038"/>
              <a:gd name="connsiteX524" fmla="*/ 1283416 w 5682364"/>
              <a:gd name="connsiteY524" fmla="*/ 3551405 h 4261038"/>
              <a:gd name="connsiteX525" fmla="*/ 1267164 w 5682364"/>
              <a:gd name="connsiteY525" fmla="*/ 3579764 h 4261038"/>
              <a:gd name="connsiteX526" fmla="*/ 1264355 w 5682364"/>
              <a:gd name="connsiteY526" fmla="*/ 3582418 h 4261038"/>
              <a:gd name="connsiteX527" fmla="*/ 1260811 w 5682364"/>
              <a:gd name="connsiteY527" fmla="*/ 3585319 h 4261038"/>
              <a:gd name="connsiteX528" fmla="*/ 1267800 w 5682364"/>
              <a:gd name="connsiteY528" fmla="*/ 3571101 h 4261038"/>
              <a:gd name="connsiteX529" fmla="*/ 1275032 w 5682364"/>
              <a:gd name="connsiteY529" fmla="*/ 3557816 h 4261038"/>
              <a:gd name="connsiteX530" fmla="*/ 1280916 w 5682364"/>
              <a:gd name="connsiteY530" fmla="*/ 3553523 h 4261038"/>
              <a:gd name="connsiteX531" fmla="*/ 709391 w 5682364"/>
              <a:gd name="connsiteY531" fmla="*/ 3546851 h 4261038"/>
              <a:gd name="connsiteX532" fmla="*/ 710145 w 5682364"/>
              <a:gd name="connsiteY532" fmla="*/ 3554993 h 4261038"/>
              <a:gd name="connsiteX533" fmla="*/ 709391 w 5682364"/>
              <a:gd name="connsiteY533" fmla="*/ 3546851 h 4261038"/>
              <a:gd name="connsiteX534" fmla="*/ 1237503 w 5682364"/>
              <a:gd name="connsiteY534" fmla="*/ 3532048 h 4261038"/>
              <a:gd name="connsiteX535" fmla="*/ 1236892 w 5682364"/>
              <a:gd name="connsiteY535" fmla="*/ 3533164 h 4261038"/>
              <a:gd name="connsiteX536" fmla="*/ 1233333 w 5682364"/>
              <a:gd name="connsiteY536" fmla="*/ 3536389 h 4261038"/>
              <a:gd name="connsiteX537" fmla="*/ 1283827 w 5682364"/>
              <a:gd name="connsiteY537" fmla="*/ 3506681 h 4261038"/>
              <a:gd name="connsiteX538" fmla="*/ 1283370 w 5682364"/>
              <a:gd name="connsiteY538" fmla="*/ 3508322 h 4261038"/>
              <a:gd name="connsiteX539" fmla="*/ 1280509 w 5682364"/>
              <a:gd name="connsiteY539" fmla="*/ 3509611 h 4261038"/>
              <a:gd name="connsiteX540" fmla="*/ 1283827 w 5682364"/>
              <a:gd name="connsiteY540" fmla="*/ 3506681 h 4261038"/>
              <a:gd name="connsiteX541" fmla="*/ 1287144 w 5682364"/>
              <a:gd name="connsiteY541" fmla="*/ 3503750 h 4261038"/>
              <a:gd name="connsiteX542" fmla="*/ 1286687 w 5682364"/>
              <a:gd name="connsiteY542" fmla="*/ 3505390 h 4261038"/>
              <a:gd name="connsiteX543" fmla="*/ 1283827 w 5682364"/>
              <a:gd name="connsiteY543" fmla="*/ 3506681 h 4261038"/>
              <a:gd name="connsiteX544" fmla="*/ 1287144 w 5682364"/>
              <a:gd name="connsiteY544" fmla="*/ 3503750 h 4261038"/>
              <a:gd name="connsiteX545" fmla="*/ 692202 w 5682364"/>
              <a:gd name="connsiteY545" fmla="*/ 3499567 h 4261038"/>
              <a:gd name="connsiteX546" fmla="*/ 692518 w 5682364"/>
              <a:gd name="connsiteY546" fmla="*/ 3501123 h 4261038"/>
              <a:gd name="connsiteX547" fmla="*/ 689780 w 5682364"/>
              <a:gd name="connsiteY547" fmla="*/ 3504975 h 4261038"/>
              <a:gd name="connsiteX548" fmla="*/ 689583 w 5682364"/>
              <a:gd name="connsiteY548" fmla="*/ 3504395 h 4261038"/>
              <a:gd name="connsiteX549" fmla="*/ 692202 w 5682364"/>
              <a:gd name="connsiteY549" fmla="*/ 3499567 h 4261038"/>
              <a:gd name="connsiteX550" fmla="*/ 1295374 w 5682364"/>
              <a:gd name="connsiteY550" fmla="*/ 3495330 h 4261038"/>
              <a:gd name="connsiteX551" fmla="*/ 1292495 w 5682364"/>
              <a:gd name="connsiteY551" fmla="*/ 3499807 h 4261038"/>
              <a:gd name="connsiteX552" fmla="*/ 1287144 w 5682364"/>
              <a:gd name="connsiteY552" fmla="*/ 3503750 h 4261038"/>
              <a:gd name="connsiteX553" fmla="*/ 1295374 w 5682364"/>
              <a:gd name="connsiteY553" fmla="*/ 3495330 h 4261038"/>
              <a:gd name="connsiteX554" fmla="*/ 850135 w 5682364"/>
              <a:gd name="connsiteY554" fmla="*/ 3488258 h 4261038"/>
              <a:gd name="connsiteX555" fmla="*/ 848748 w 5682364"/>
              <a:gd name="connsiteY555" fmla="*/ 3497223 h 4261038"/>
              <a:gd name="connsiteX556" fmla="*/ 850135 w 5682364"/>
              <a:gd name="connsiteY556" fmla="*/ 3488258 h 4261038"/>
              <a:gd name="connsiteX557" fmla="*/ 700199 w 5682364"/>
              <a:gd name="connsiteY557" fmla="*/ 3487254 h 4261038"/>
              <a:gd name="connsiteX558" fmla="*/ 700809 w 5682364"/>
              <a:gd name="connsiteY558" fmla="*/ 3489455 h 4261038"/>
              <a:gd name="connsiteX559" fmla="*/ 698110 w 5682364"/>
              <a:gd name="connsiteY559" fmla="*/ 3493254 h 4261038"/>
              <a:gd name="connsiteX560" fmla="*/ 697648 w 5682364"/>
              <a:gd name="connsiteY560" fmla="*/ 3492106 h 4261038"/>
              <a:gd name="connsiteX561" fmla="*/ 700199 w 5682364"/>
              <a:gd name="connsiteY561" fmla="*/ 3487254 h 4261038"/>
              <a:gd name="connsiteX562" fmla="*/ 708734 w 5682364"/>
              <a:gd name="connsiteY562" fmla="*/ 3475131 h 4261038"/>
              <a:gd name="connsiteX563" fmla="*/ 709251 w 5682364"/>
              <a:gd name="connsiteY563" fmla="*/ 3477682 h 4261038"/>
              <a:gd name="connsiteX564" fmla="*/ 706504 w 5682364"/>
              <a:gd name="connsiteY564" fmla="*/ 3481495 h 4261038"/>
              <a:gd name="connsiteX565" fmla="*/ 705914 w 5682364"/>
              <a:gd name="connsiteY565" fmla="*/ 3479888 h 4261038"/>
              <a:gd name="connsiteX566" fmla="*/ 708734 w 5682364"/>
              <a:gd name="connsiteY566" fmla="*/ 3475131 h 4261038"/>
              <a:gd name="connsiteX567" fmla="*/ 1334770 w 5682364"/>
              <a:gd name="connsiteY567" fmla="*/ 3471756 h 4261038"/>
              <a:gd name="connsiteX568" fmla="*/ 1330772 w 5682364"/>
              <a:gd name="connsiteY568" fmla="*/ 3479044 h 4261038"/>
              <a:gd name="connsiteX569" fmla="*/ 1308027 w 5682364"/>
              <a:gd name="connsiteY569" fmla="*/ 3510348 h 4261038"/>
              <a:gd name="connsiteX570" fmla="*/ 1298219 w 5682364"/>
              <a:gd name="connsiteY570" fmla="*/ 3526596 h 4261038"/>
              <a:gd name="connsiteX571" fmla="*/ 1298130 w 5682364"/>
              <a:gd name="connsiteY571" fmla="*/ 3526144 h 4261038"/>
              <a:gd name="connsiteX572" fmla="*/ 1290267 w 5682364"/>
              <a:gd name="connsiteY572" fmla="*/ 3532663 h 4261038"/>
              <a:gd name="connsiteX573" fmla="*/ 1287372 w 5682364"/>
              <a:gd name="connsiteY573" fmla="*/ 3535152 h 4261038"/>
              <a:gd name="connsiteX574" fmla="*/ 1290241 w 5682364"/>
              <a:gd name="connsiteY574" fmla="*/ 3529882 h 4261038"/>
              <a:gd name="connsiteX575" fmla="*/ 1309997 w 5682364"/>
              <a:gd name="connsiteY575" fmla="*/ 3496102 h 4261038"/>
              <a:gd name="connsiteX576" fmla="*/ 1321055 w 5682364"/>
              <a:gd name="connsiteY576" fmla="*/ 3486181 h 4261038"/>
              <a:gd name="connsiteX577" fmla="*/ 1285659 w 5682364"/>
              <a:gd name="connsiteY577" fmla="*/ 3465200 h 4261038"/>
              <a:gd name="connsiteX578" fmla="*/ 1279359 w 5682364"/>
              <a:gd name="connsiteY578" fmla="*/ 3468753 h 4261038"/>
              <a:gd name="connsiteX579" fmla="*/ 1277395 w 5682364"/>
              <a:gd name="connsiteY579" fmla="*/ 3472521 h 4261038"/>
              <a:gd name="connsiteX580" fmla="*/ 1275383 w 5682364"/>
              <a:gd name="connsiteY580" fmla="*/ 3475528 h 4261038"/>
              <a:gd name="connsiteX581" fmla="*/ 1275560 w 5682364"/>
              <a:gd name="connsiteY581" fmla="*/ 3475394 h 4261038"/>
              <a:gd name="connsiteX582" fmla="*/ 1276237 w 5682364"/>
              <a:gd name="connsiteY582" fmla="*/ 3474899 h 4261038"/>
              <a:gd name="connsiteX583" fmla="*/ 678580 w 5682364"/>
              <a:gd name="connsiteY583" fmla="*/ 3464451 h 4261038"/>
              <a:gd name="connsiteX584" fmla="*/ 679333 w 5682364"/>
              <a:gd name="connsiteY584" fmla="*/ 3472595 h 4261038"/>
              <a:gd name="connsiteX585" fmla="*/ 678580 w 5682364"/>
              <a:gd name="connsiteY585" fmla="*/ 3464451 h 4261038"/>
              <a:gd name="connsiteX586" fmla="*/ 1218140 w 5682364"/>
              <a:gd name="connsiteY586" fmla="*/ 3443308 h 4261038"/>
              <a:gd name="connsiteX587" fmla="*/ 1214522 w 5682364"/>
              <a:gd name="connsiteY587" fmla="*/ 3449059 h 4261038"/>
              <a:gd name="connsiteX588" fmla="*/ 1215292 w 5682364"/>
              <a:gd name="connsiteY588" fmla="*/ 3448053 h 4261038"/>
              <a:gd name="connsiteX589" fmla="*/ 1218413 w 5682364"/>
              <a:gd name="connsiteY589" fmla="*/ 3443334 h 4261038"/>
              <a:gd name="connsiteX590" fmla="*/ 1181842 w 5682364"/>
              <a:gd name="connsiteY590" fmla="*/ 3441135 h 4261038"/>
              <a:gd name="connsiteX591" fmla="*/ 1181355 w 5682364"/>
              <a:gd name="connsiteY591" fmla="*/ 3442616 h 4261038"/>
              <a:gd name="connsiteX592" fmla="*/ 1180894 w 5682364"/>
              <a:gd name="connsiteY592" fmla="*/ 3443750 h 4261038"/>
              <a:gd name="connsiteX593" fmla="*/ 1179251 w 5682364"/>
              <a:gd name="connsiteY593" fmla="*/ 3445827 h 4261038"/>
              <a:gd name="connsiteX594" fmla="*/ 1181842 w 5682364"/>
              <a:gd name="connsiteY594" fmla="*/ 3441135 h 4261038"/>
              <a:gd name="connsiteX595" fmla="*/ 1307313 w 5682364"/>
              <a:gd name="connsiteY595" fmla="*/ 3440011 h 4261038"/>
              <a:gd name="connsiteX596" fmla="*/ 1307977 w 5682364"/>
              <a:gd name="connsiteY596" fmla="*/ 3442248 h 4261038"/>
              <a:gd name="connsiteX597" fmla="*/ 1307466 w 5682364"/>
              <a:gd name="connsiteY597" fmla="*/ 3440525 h 4261038"/>
              <a:gd name="connsiteX598" fmla="*/ 1307313 w 5682364"/>
              <a:gd name="connsiteY598" fmla="*/ 3440011 h 4261038"/>
              <a:gd name="connsiteX599" fmla="*/ 1291824 w 5682364"/>
              <a:gd name="connsiteY599" fmla="*/ 3436033 h 4261038"/>
              <a:gd name="connsiteX600" fmla="*/ 1293100 w 5682364"/>
              <a:gd name="connsiteY600" fmla="*/ 3436354 h 4261038"/>
              <a:gd name="connsiteX601" fmla="*/ 1290965 w 5682364"/>
              <a:gd name="connsiteY601" fmla="*/ 3439577 h 4261038"/>
              <a:gd name="connsiteX602" fmla="*/ 1287931 w 5682364"/>
              <a:gd name="connsiteY602" fmla="*/ 3441137 h 4261038"/>
              <a:gd name="connsiteX603" fmla="*/ 1291824 w 5682364"/>
              <a:gd name="connsiteY603" fmla="*/ 3436033 h 4261038"/>
              <a:gd name="connsiteX604" fmla="*/ 1353171 w 5682364"/>
              <a:gd name="connsiteY604" fmla="*/ 3433798 h 4261038"/>
              <a:gd name="connsiteX605" fmla="*/ 1350456 w 5682364"/>
              <a:gd name="connsiteY605" fmla="*/ 3435523 h 4261038"/>
              <a:gd name="connsiteX606" fmla="*/ 1349844 w 5682364"/>
              <a:gd name="connsiteY606" fmla="*/ 3436140 h 4261038"/>
              <a:gd name="connsiteX607" fmla="*/ 1348551 w 5682364"/>
              <a:gd name="connsiteY607" fmla="*/ 3438061 h 4261038"/>
              <a:gd name="connsiteX608" fmla="*/ 1349739 w 5682364"/>
              <a:gd name="connsiteY608" fmla="*/ 3440126 h 4261038"/>
              <a:gd name="connsiteX609" fmla="*/ 1354181 w 5682364"/>
              <a:gd name="connsiteY609" fmla="*/ 3434204 h 4261038"/>
              <a:gd name="connsiteX610" fmla="*/ 1353171 w 5682364"/>
              <a:gd name="connsiteY610" fmla="*/ 3433798 h 4261038"/>
              <a:gd name="connsiteX611" fmla="*/ 1951674 w 5682364"/>
              <a:gd name="connsiteY611" fmla="*/ 3433336 h 4261038"/>
              <a:gd name="connsiteX612" fmla="*/ 1935767 w 5682364"/>
              <a:gd name="connsiteY612" fmla="*/ 3456854 h 4261038"/>
              <a:gd name="connsiteX613" fmla="*/ 1934198 w 5682364"/>
              <a:gd name="connsiteY613" fmla="*/ 3459013 h 4261038"/>
              <a:gd name="connsiteX614" fmla="*/ 1935480 w 5682364"/>
              <a:gd name="connsiteY614" fmla="*/ 3457544 h 4261038"/>
              <a:gd name="connsiteX615" fmla="*/ 1951696 w 5682364"/>
              <a:gd name="connsiteY615" fmla="*/ 3433583 h 4261038"/>
              <a:gd name="connsiteX616" fmla="*/ 755065 w 5682364"/>
              <a:gd name="connsiteY616" fmla="*/ 3429117 h 4261038"/>
              <a:gd name="connsiteX617" fmla="*/ 755755 w 5682364"/>
              <a:gd name="connsiteY617" fmla="*/ 3431829 h 4261038"/>
              <a:gd name="connsiteX618" fmla="*/ 751515 w 5682364"/>
              <a:gd name="connsiteY618" fmla="*/ 3438184 h 4261038"/>
              <a:gd name="connsiteX619" fmla="*/ 751779 w 5682364"/>
              <a:gd name="connsiteY619" fmla="*/ 3435437 h 4261038"/>
              <a:gd name="connsiteX620" fmla="*/ 750946 w 5682364"/>
              <a:gd name="connsiteY620" fmla="*/ 3434854 h 4261038"/>
              <a:gd name="connsiteX621" fmla="*/ 975861 w 5682364"/>
              <a:gd name="connsiteY621" fmla="*/ 3417255 h 4261038"/>
              <a:gd name="connsiteX622" fmla="*/ 960859 w 5682364"/>
              <a:gd name="connsiteY622" fmla="*/ 3440844 h 4261038"/>
              <a:gd name="connsiteX623" fmla="*/ 948769 w 5682364"/>
              <a:gd name="connsiteY623" fmla="*/ 3453936 h 4261038"/>
              <a:gd name="connsiteX624" fmla="*/ 955240 w 5682364"/>
              <a:gd name="connsiteY624" fmla="*/ 3442939 h 4261038"/>
              <a:gd name="connsiteX625" fmla="*/ 1339121 w 5682364"/>
              <a:gd name="connsiteY625" fmla="*/ 3407051 h 4261038"/>
              <a:gd name="connsiteX626" fmla="*/ 1335897 w 5682364"/>
              <a:gd name="connsiteY626" fmla="*/ 3409989 h 4261038"/>
              <a:gd name="connsiteX627" fmla="*/ 1332112 w 5682364"/>
              <a:gd name="connsiteY627" fmla="*/ 3413124 h 4261038"/>
              <a:gd name="connsiteX628" fmla="*/ 1328275 w 5682364"/>
              <a:gd name="connsiteY628" fmla="*/ 3418461 h 4261038"/>
              <a:gd name="connsiteX629" fmla="*/ 1319697 w 5682364"/>
              <a:gd name="connsiteY629" fmla="*/ 3430238 h 4261038"/>
              <a:gd name="connsiteX630" fmla="*/ 1326112 w 5682364"/>
              <a:gd name="connsiteY630" fmla="*/ 3423664 h 4261038"/>
              <a:gd name="connsiteX631" fmla="*/ 1336063 w 5682364"/>
              <a:gd name="connsiteY631" fmla="*/ 3413836 h 4261038"/>
              <a:gd name="connsiteX632" fmla="*/ 1338305 w 5682364"/>
              <a:gd name="connsiteY632" fmla="*/ 3408724 h 4261038"/>
              <a:gd name="connsiteX633" fmla="*/ 4138692 w 5682364"/>
              <a:gd name="connsiteY633" fmla="*/ 3405004 h 4261038"/>
              <a:gd name="connsiteX634" fmla="*/ 4070384 w 5682364"/>
              <a:gd name="connsiteY634" fmla="*/ 3502902 h 4261038"/>
              <a:gd name="connsiteX635" fmla="*/ 4064646 w 5682364"/>
              <a:gd name="connsiteY635" fmla="*/ 3512072 h 4261038"/>
              <a:gd name="connsiteX636" fmla="*/ 3985304 w 5682364"/>
              <a:gd name="connsiteY636" fmla="*/ 3628684 h 4261038"/>
              <a:gd name="connsiteX637" fmla="*/ 3984413 w 5682364"/>
              <a:gd name="connsiteY637" fmla="*/ 3634753 h 4261038"/>
              <a:gd name="connsiteX638" fmla="*/ 4004655 w 5682364"/>
              <a:gd name="connsiteY638" fmla="*/ 3605447 h 4261038"/>
              <a:gd name="connsiteX639" fmla="*/ 4034382 w 5682364"/>
              <a:gd name="connsiteY639" fmla="*/ 3566821 h 4261038"/>
              <a:gd name="connsiteX640" fmla="*/ 4084758 w 5682364"/>
              <a:gd name="connsiteY640" fmla="*/ 3486634 h 4261038"/>
              <a:gd name="connsiteX641" fmla="*/ 4123784 w 5682364"/>
              <a:gd name="connsiteY641" fmla="*/ 3427936 h 4261038"/>
              <a:gd name="connsiteX642" fmla="*/ 1345778 w 5682364"/>
              <a:gd name="connsiteY642" fmla="*/ 3394122 h 4261038"/>
              <a:gd name="connsiteX643" fmla="*/ 1337922 w 5682364"/>
              <a:gd name="connsiteY643" fmla="*/ 3405047 h 4261038"/>
              <a:gd name="connsiteX644" fmla="*/ 1342266 w 5682364"/>
              <a:gd name="connsiteY644" fmla="*/ 3400759 h 4261038"/>
              <a:gd name="connsiteX645" fmla="*/ 1396539 w 5682364"/>
              <a:gd name="connsiteY645" fmla="*/ 3390490 h 4261038"/>
              <a:gd name="connsiteX646" fmla="*/ 1394647 w 5682364"/>
              <a:gd name="connsiteY646" fmla="*/ 3392883 h 4261038"/>
              <a:gd name="connsiteX647" fmla="*/ 1394449 w 5682364"/>
              <a:gd name="connsiteY647" fmla="*/ 3393557 h 4261038"/>
              <a:gd name="connsiteX648" fmla="*/ 1394845 w 5682364"/>
              <a:gd name="connsiteY648" fmla="*/ 3393486 h 4261038"/>
              <a:gd name="connsiteX649" fmla="*/ 1397159 w 5682364"/>
              <a:gd name="connsiteY649" fmla="*/ 3391280 h 4261038"/>
              <a:gd name="connsiteX650" fmla="*/ 1397165 w 5682364"/>
              <a:gd name="connsiteY650" fmla="*/ 3390595 h 4261038"/>
              <a:gd name="connsiteX651" fmla="*/ 1009673 w 5682364"/>
              <a:gd name="connsiteY651" fmla="*/ 3372858 h 4261038"/>
              <a:gd name="connsiteX652" fmla="*/ 1004424 w 5682364"/>
              <a:gd name="connsiteY652" fmla="*/ 3381151 h 4261038"/>
              <a:gd name="connsiteX653" fmla="*/ 1002421 w 5682364"/>
              <a:gd name="connsiteY653" fmla="*/ 3382744 h 4261038"/>
              <a:gd name="connsiteX654" fmla="*/ 1064278 w 5682364"/>
              <a:gd name="connsiteY654" fmla="*/ 3363278 h 4261038"/>
              <a:gd name="connsiteX655" fmla="*/ 1048027 w 5682364"/>
              <a:gd name="connsiteY655" fmla="*/ 3391635 h 4261038"/>
              <a:gd name="connsiteX656" fmla="*/ 1045216 w 5682364"/>
              <a:gd name="connsiteY656" fmla="*/ 3394290 h 4261038"/>
              <a:gd name="connsiteX657" fmla="*/ 1041673 w 5682364"/>
              <a:gd name="connsiteY657" fmla="*/ 3397191 h 4261038"/>
              <a:gd name="connsiteX658" fmla="*/ 1048662 w 5682364"/>
              <a:gd name="connsiteY658" fmla="*/ 3382973 h 4261038"/>
              <a:gd name="connsiteX659" fmla="*/ 1055894 w 5682364"/>
              <a:gd name="connsiteY659" fmla="*/ 3369688 h 4261038"/>
              <a:gd name="connsiteX660" fmla="*/ 1061778 w 5682364"/>
              <a:gd name="connsiteY660" fmla="*/ 3365395 h 4261038"/>
              <a:gd name="connsiteX661" fmla="*/ 1376238 w 5682364"/>
              <a:gd name="connsiteY661" fmla="*/ 3353508 h 4261038"/>
              <a:gd name="connsiteX662" fmla="*/ 1371066 w 5682364"/>
              <a:gd name="connsiteY662" fmla="*/ 3358959 h 4261038"/>
              <a:gd name="connsiteX663" fmla="*/ 1370804 w 5682364"/>
              <a:gd name="connsiteY663" fmla="*/ 3359323 h 4261038"/>
              <a:gd name="connsiteX664" fmla="*/ 1375374 w 5682364"/>
              <a:gd name="connsiteY664" fmla="*/ 3354724 h 4261038"/>
              <a:gd name="connsiteX665" fmla="*/ 1026358 w 5682364"/>
              <a:gd name="connsiteY665" fmla="*/ 3350385 h 4261038"/>
              <a:gd name="connsiteX666" fmla="*/ 1020515 w 5682364"/>
              <a:gd name="connsiteY666" fmla="*/ 3358605 h 4261038"/>
              <a:gd name="connsiteX667" fmla="*/ 1011033 w 5682364"/>
              <a:gd name="connsiteY667" fmla="*/ 3371005 h 4261038"/>
              <a:gd name="connsiteX668" fmla="*/ 1023818 w 5682364"/>
              <a:gd name="connsiteY668" fmla="*/ 3353578 h 4261038"/>
              <a:gd name="connsiteX669" fmla="*/ 4305072 w 5682364"/>
              <a:gd name="connsiteY669" fmla="*/ 3348104 h 4261038"/>
              <a:gd name="connsiteX670" fmla="*/ 4304240 w 5682364"/>
              <a:gd name="connsiteY670" fmla="*/ 3351841 h 4261038"/>
              <a:gd name="connsiteX671" fmla="*/ 4310978 w 5682364"/>
              <a:gd name="connsiteY671" fmla="*/ 3350517 h 4261038"/>
              <a:gd name="connsiteX672" fmla="*/ 4243533 w 5682364"/>
              <a:gd name="connsiteY672" fmla="*/ 3447036 h 4261038"/>
              <a:gd name="connsiteX673" fmla="*/ 3993371 w 5682364"/>
              <a:gd name="connsiteY673" fmla="*/ 3817736 h 4261038"/>
              <a:gd name="connsiteX674" fmla="*/ 4004234 w 5682364"/>
              <a:gd name="connsiteY674" fmla="*/ 3787065 h 4261038"/>
              <a:gd name="connsiteX675" fmla="*/ 4274739 w 5682364"/>
              <a:gd name="connsiteY675" fmla="*/ 3393053 h 4261038"/>
              <a:gd name="connsiteX676" fmla="*/ 4317341 w 5682364"/>
              <a:gd name="connsiteY676" fmla="*/ 3341413 h 4261038"/>
              <a:gd name="connsiteX677" fmla="*/ 4312413 w 5682364"/>
              <a:gd name="connsiteY677" fmla="*/ 3348462 h 4261038"/>
              <a:gd name="connsiteX678" fmla="*/ 4313244 w 5682364"/>
              <a:gd name="connsiteY678" fmla="*/ 3342402 h 4261038"/>
              <a:gd name="connsiteX679" fmla="*/ 800830 w 5682364"/>
              <a:gd name="connsiteY679" fmla="*/ 3331457 h 4261038"/>
              <a:gd name="connsiteX680" fmla="*/ 805402 w 5682364"/>
              <a:gd name="connsiteY680" fmla="*/ 3331544 h 4261038"/>
              <a:gd name="connsiteX681" fmla="*/ 800830 w 5682364"/>
              <a:gd name="connsiteY681" fmla="*/ 3331457 h 4261038"/>
              <a:gd name="connsiteX682" fmla="*/ 1058811 w 5682364"/>
              <a:gd name="connsiteY682" fmla="*/ 3302879 h 4261038"/>
              <a:gd name="connsiteX683" fmla="*/ 1059755 w 5682364"/>
              <a:gd name="connsiteY683" fmla="*/ 3310483 h 4261038"/>
              <a:gd name="connsiteX684" fmla="*/ 1061425 w 5682364"/>
              <a:gd name="connsiteY684" fmla="*/ 3309939 h 4261038"/>
              <a:gd name="connsiteX685" fmla="*/ 1058811 w 5682364"/>
              <a:gd name="connsiteY685" fmla="*/ 3302879 h 4261038"/>
              <a:gd name="connsiteX686" fmla="*/ 1085236 w 5682364"/>
              <a:gd name="connsiteY686" fmla="*/ 3271043 h 4261038"/>
              <a:gd name="connsiteX687" fmla="*/ 1086180 w 5682364"/>
              <a:gd name="connsiteY687" fmla="*/ 3278647 h 4261038"/>
              <a:gd name="connsiteX688" fmla="*/ 1085236 w 5682364"/>
              <a:gd name="connsiteY688" fmla="*/ 3271043 h 4261038"/>
              <a:gd name="connsiteX689" fmla="*/ 1092090 w 5682364"/>
              <a:gd name="connsiteY689" fmla="*/ 3261959 h 4261038"/>
              <a:gd name="connsiteX690" fmla="*/ 1093033 w 5682364"/>
              <a:gd name="connsiteY690" fmla="*/ 3269563 h 4261038"/>
              <a:gd name="connsiteX691" fmla="*/ 1092090 w 5682364"/>
              <a:gd name="connsiteY691" fmla="*/ 3261959 h 4261038"/>
              <a:gd name="connsiteX692" fmla="*/ 4278666 w 5682364"/>
              <a:gd name="connsiteY692" fmla="*/ 3245127 h 4261038"/>
              <a:gd name="connsiteX693" fmla="*/ 4202873 w 5682364"/>
              <a:gd name="connsiteY693" fmla="*/ 3352332 h 4261038"/>
              <a:gd name="connsiteX694" fmla="*/ 4242324 w 5682364"/>
              <a:gd name="connsiteY694" fmla="*/ 3297733 h 4261038"/>
              <a:gd name="connsiteX695" fmla="*/ 4237616 w 5682364"/>
              <a:gd name="connsiteY695" fmla="*/ 3296369 h 4261038"/>
              <a:gd name="connsiteX696" fmla="*/ 4243030 w 5682364"/>
              <a:gd name="connsiteY696" fmla="*/ 3288433 h 4261038"/>
              <a:gd name="connsiteX697" fmla="*/ 4252580 w 5682364"/>
              <a:gd name="connsiteY697" fmla="*/ 3276182 h 4261038"/>
              <a:gd name="connsiteX698" fmla="*/ 4278666 w 5682364"/>
              <a:gd name="connsiteY698" fmla="*/ 3245127 h 4261038"/>
              <a:gd name="connsiteX699" fmla="*/ 4393436 w 5682364"/>
              <a:gd name="connsiteY699" fmla="*/ 3224576 h 4261038"/>
              <a:gd name="connsiteX700" fmla="*/ 4387219 w 5682364"/>
              <a:gd name="connsiteY700" fmla="*/ 3232684 h 4261038"/>
              <a:gd name="connsiteX701" fmla="*/ 4372565 w 5682364"/>
              <a:gd name="connsiteY701" fmla="*/ 3254072 h 4261038"/>
              <a:gd name="connsiteX702" fmla="*/ 4369512 w 5682364"/>
              <a:gd name="connsiteY702" fmla="*/ 3274392 h 4261038"/>
              <a:gd name="connsiteX703" fmla="*/ 4363451 w 5682364"/>
              <a:gd name="connsiteY703" fmla="*/ 3268104 h 4261038"/>
              <a:gd name="connsiteX704" fmla="*/ 4353439 w 5682364"/>
              <a:gd name="connsiteY704" fmla="*/ 3292810 h 4261038"/>
              <a:gd name="connsiteX705" fmla="*/ 4352834 w 5682364"/>
              <a:gd name="connsiteY705" fmla="*/ 3297049 h 4261038"/>
              <a:gd name="connsiteX706" fmla="*/ 4351388 w 5682364"/>
              <a:gd name="connsiteY706" fmla="*/ 3298886 h 4261038"/>
              <a:gd name="connsiteX707" fmla="*/ 4347948 w 5682364"/>
              <a:gd name="connsiteY707" fmla="*/ 3299203 h 4261038"/>
              <a:gd name="connsiteX708" fmla="*/ 4343308 w 5682364"/>
              <a:gd name="connsiteY708" fmla="*/ 3299631 h 4261038"/>
              <a:gd name="connsiteX709" fmla="*/ 4344766 w 5682364"/>
              <a:gd name="connsiteY709" fmla="*/ 3307303 h 4261038"/>
              <a:gd name="connsiteX710" fmla="*/ 4340798 w 5682364"/>
              <a:gd name="connsiteY710" fmla="*/ 3312344 h 4261038"/>
              <a:gd name="connsiteX711" fmla="*/ 4337980 w 5682364"/>
              <a:gd name="connsiteY711" fmla="*/ 3314917 h 4261038"/>
              <a:gd name="connsiteX712" fmla="*/ 4331587 w 5682364"/>
              <a:gd name="connsiteY712" fmla="*/ 3321024 h 4261038"/>
              <a:gd name="connsiteX713" fmla="*/ 4319128 w 5682364"/>
              <a:gd name="connsiteY713" fmla="*/ 3338854 h 4261038"/>
              <a:gd name="connsiteX714" fmla="*/ 4314684 w 5682364"/>
              <a:gd name="connsiteY714" fmla="*/ 3339927 h 4261038"/>
              <a:gd name="connsiteX715" fmla="*/ 4313244 w 5682364"/>
              <a:gd name="connsiteY715" fmla="*/ 3342402 h 4261038"/>
              <a:gd name="connsiteX716" fmla="*/ 4305807 w 5682364"/>
              <a:gd name="connsiteY716" fmla="*/ 3347017 h 4261038"/>
              <a:gd name="connsiteX717" fmla="*/ 4369329 w 5682364"/>
              <a:gd name="connsiteY717" fmla="*/ 3252884 h 4261038"/>
              <a:gd name="connsiteX718" fmla="*/ 1177400 w 5682364"/>
              <a:gd name="connsiteY718" fmla="*/ 3202363 h 4261038"/>
              <a:gd name="connsiteX719" fmla="*/ 1175508 w 5682364"/>
              <a:gd name="connsiteY719" fmla="*/ 3204754 h 4261038"/>
              <a:gd name="connsiteX720" fmla="*/ 1176089 w 5682364"/>
              <a:gd name="connsiteY720" fmla="*/ 3206657 h 4261038"/>
              <a:gd name="connsiteX721" fmla="*/ 1176892 w 5682364"/>
              <a:gd name="connsiteY721" fmla="*/ 3205994 h 4261038"/>
              <a:gd name="connsiteX722" fmla="*/ 1178747 w 5682364"/>
              <a:gd name="connsiteY722" fmla="*/ 3203261 h 4261038"/>
              <a:gd name="connsiteX723" fmla="*/ 4484817 w 5682364"/>
              <a:gd name="connsiteY723" fmla="*/ 3118476 h 4261038"/>
              <a:gd name="connsiteX724" fmla="*/ 4485674 w 5682364"/>
              <a:gd name="connsiteY724" fmla="*/ 3127753 h 4261038"/>
              <a:gd name="connsiteX725" fmla="*/ 4484817 w 5682364"/>
              <a:gd name="connsiteY725" fmla="*/ 3118476 h 4261038"/>
              <a:gd name="connsiteX726" fmla="*/ 1293658 w 5682364"/>
              <a:gd name="connsiteY726" fmla="*/ 3081422 h 4261038"/>
              <a:gd name="connsiteX727" fmla="*/ 1279698 w 5682364"/>
              <a:gd name="connsiteY727" fmla="*/ 3102058 h 4261038"/>
              <a:gd name="connsiteX728" fmla="*/ 1278321 w 5682364"/>
              <a:gd name="connsiteY728" fmla="*/ 3103954 h 4261038"/>
              <a:gd name="connsiteX729" fmla="*/ 1279446 w 5682364"/>
              <a:gd name="connsiteY729" fmla="*/ 3102664 h 4261038"/>
              <a:gd name="connsiteX730" fmla="*/ 1293676 w 5682364"/>
              <a:gd name="connsiteY730" fmla="*/ 3081637 h 4261038"/>
              <a:gd name="connsiteX731" fmla="*/ 4517538 w 5682364"/>
              <a:gd name="connsiteY731" fmla="*/ 3074835 h 4261038"/>
              <a:gd name="connsiteX732" fmla="*/ 4497611 w 5682364"/>
              <a:gd name="connsiteY732" fmla="*/ 3105748 h 4261038"/>
              <a:gd name="connsiteX733" fmla="*/ 4505110 w 5682364"/>
              <a:gd name="connsiteY733" fmla="*/ 3087535 h 4261038"/>
              <a:gd name="connsiteX734" fmla="*/ 4507398 w 5682364"/>
              <a:gd name="connsiteY734" fmla="*/ 3084558 h 4261038"/>
              <a:gd name="connsiteX735" fmla="*/ 880789 w 5682364"/>
              <a:gd name="connsiteY735" fmla="*/ 3062927 h 4261038"/>
              <a:gd name="connsiteX736" fmla="*/ 880396 w 5682364"/>
              <a:gd name="connsiteY736" fmla="*/ 3074301 h 4261038"/>
              <a:gd name="connsiteX737" fmla="*/ 882919 w 5682364"/>
              <a:gd name="connsiteY737" fmla="*/ 3071349 h 4261038"/>
              <a:gd name="connsiteX738" fmla="*/ 880789 w 5682364"/>
              <a:gd name="connsiteY738" fmla="*/ 3062927 h 4261038"/>
              <a:gd name="connsiteX739" fmla="*/ 4526222 w 5682364"/>
              <a:gd name="connsiteY739" fmla="*/ 3060070 h 4261038"/>
              <a:gd name="connsiteX740" fmla="*/ 4517538 w 5682364"/>
              <a:gd name="connsiteY740" fmla="*/ 3074835 h 4261038"/>
              <a:gd name="connsiteX741" fmla="*/ 4518931 w 5682364"/>
              <a:gd name="connsiteY741" fmla="*/ 3069556 h 4261038"/>
              <a:gd name="connsiteX742" fmla="*/ 4534618 w 5682364"/>
              <a:gd name="connsiteY742" fmla="*/ 3049146 h 4261038"/>
              <a:gd name="connsiteX743" fmla="*/ 4532916 w 5682364"/>
              <a:gd name="connsiteY743" fmla="*/ 3053357 h 4261038"/>
              <a:gd name="connsiteX744" fmla="*/ 4529232 w 5682364"/>
              <a:gd name="connsiteY744" fmla="*/ 3056152 h 4261038"/>
              <a:gd name="connsiteX745" fmla="*/ 893160 w 5682364"/>
              <a:gd name="connsiteY745" fmla="*/ 3048530 h 4261038"/>
              <a:gd name="connsiteX746" fmla="*/ 897959 w 5682364"/>
              <a:gd name="connsiteY746" fmla="*/ 3048696 h 4261038"/>
              <a:gd name="connsiteX747" fmla="*/ 893160 w 5682364"/>
              <a:gd name="connsiteY747" fmla="*/ 3048530 h 4261038"/>
              <a:gd name="connsiteX748" fmla="*/ 4542369 w 5682364"/>
              <a:gd name="connsiteY748" fmla="*/ 3039060 h 4261038"/>
              <a:gd name="connsiteX749" fmla="*/ 4541177 w 5682364"/>
              <a:gd name="connsiteY749" fmla="*/ 3042367 h 4261038"/>
              <a:gd name="connsiteX750" fmla="*/ 4539618 w 5682364"/>
              <a:gd name="connsiteY750" fmla="*/ 3042642 h 4261038"/>
              <a:gd name="connsiteX751" fmla="*/ 917500 w 5682364"/>
              <a:gd name="connsiteY751" fmla="*/ 3012319 h 4261038"/>
              <a:gd name="connsiteX752" fmla="*/ 918442 w 5682364"/>
              <a:gd name="connsiteY752" fmla="*/ 3019924 h 4261038"/>
              <a:gd name="connsiteX753" fmla="*/ 920112 w 5682364"/>
              <a:gd name="connsiteY753" fmla="*/ 3019379 h 4261038"/>
              <a:gd name="connsiteX754" fmla="*/ 917500 w 5682364"/>
              <a:gd name="connsiteY754" fmla="*/ 3012319 h 4261038"/>
              <a:gd name="connsiteX755" fmla="*/ 940694 w 5682364"/>
              <a:gd name="connsiteY755" fmla="*/ 2979339 h 4261038"/>
              <a:gd name="connsiteX756" fmla="*/ 941638 w 5682364"/>
              <a:gd name="connsiteY756" fmla="*/ 2986944 h 4261038"/>
              <a:gd name="connsiteX757" fmla="*/ 943951 w 5682364"/>
              <a:gd name="connsiteY757" fmla="*/ 2984581 h 4261038"/>
              <a:gd name="connsiteX758" fmla="*/ 940694 w 5682364"/>
              <a:gd name="connsiteY758" fmla="*/ 2979339 h 4261038"/>
              <a:gd name="connsiteX759" fmla="*/ 1258952 w 5682364"/>
              <a:gd name="connsiteY759" fmla="*/ 2947978 h 4261038"/>
              <a:gd name="connsiteX760" fmla="*/ 1184500 w 5682364"/>
              <a:gd name="connsiteY760" fmla="*/ 3047447 h 4261038"/>
              <a:gd name="connsiteX761" fmla="*/ 1169987 w 5682364"/>
              <a:gd name="connsiteY761" fmla="*/ 3065961 h 4261038"/>
              <a:gd name="connsiteX762" fmla="*/ 1139768 w 5682364"/>
              <a:gd name="connsiteY762" fmla="*/ 3109596 h 4261038"/>
              <a:gd name="connsiteX763" fmla="*/ 1138689 w 5682364"/>
              <a:gd name="connsiteY763" fmla="*/ 3111098 h 4261038"/>
              <a:gd name="connsiteX764" fmla="*/ 1168222 w 5682364"/>
              <a:gd name="connsiteY764" fmla="*/ 3078197 h 4261038"/>
              <a:gd name="connsiteX765" fmla="*/ 1179487 w 5682364"/>
              <a:gd name="connsiteY765" fmla="*/ 3064400 h 4261038"/>
              <a:gd name="connsiteX766" fmla="*/ 1218835 w 5682364"/>
              <a:gd name="connsiteY766" fmla="*/ 3010164 h 4261038"/>
              <a:gd name="connsiteX767" fmla="*/ 1241165 w 5682364"/>
              <a:gd name="connsiteY767" fmla="*/ 2978592 h 4261038"/>
              <a:gd name="connsiteX768" fmla="*/ 908543 w 5682364"/>
              <a:gd name="connsiteY768" fmla="*/ 2930944 h 4261038"/>
              <a:gd name="connsiteX769" fmla="*/ 908057 w 5682364"/>
              <a:gd name="connsiteY769" fmla="*/ 2931831 h 4261038"/>
              <a:gd name="connsiteX770" fmla="*/ 905230 w 5682364"/>
              <a:gd name="connsiteY770" fmla="*/ 2934393 h 4261038"/>
              <a:gd name="connsiteX771" fmla="*/ 4585226 w 5682364"/>
              <a:gd name="connsiteY771" fmla="*/ 2912141 h 4261038"/>
              <a:gd name="connsiteX772" fmla="*/ 4540694 w 5682364"/>
              <a:gd name="connsiteY772" fmla="*/ 2988734 h 4261038"/>
              <a:gd name="connsiteX773" fmla="*/ 4493081 w 5682364"/>
              <a:gd name="connsiteY773" fmla="*/ 3051241 h 4261038"/>
              <a:gd name="connsiteX774" fmla="*/ 4261898 w 5682364"/>
              <a:gd name="connsiteY774" fmla="*/ 3333295 h 4261038"/>
              <a:gd name="connsiteX775" fmla="*/ 4173330 w 5682364"/>
              <a:gd name="connsiteY775" fmla="*/ 3442580 h 4261038"/>
              <a:gd name="connsiteX776" fmla="*/ 4195125 w 5682364"/>
              <a:gd name="connsiteY776" fmla="*/ 3430583 h 4261038"/>
              <a:gd name="connsiteX777" fmla="*/ 4220672 w 5682364"/>
              <a:gd name="connsiteY777" fmla="*/ 3402322 h 4261038"/>
              <a:gd name="connsiteX778" fmla="*/ 4328031 w 5682364"/>
              <a:gd name="connsiteY778" fmla="*/ 3301378 h 4261038"/>
              <a:gd name="connsiteX779" fmla="*/ 4330249 w 5682364"/>
              <a:gd name="connsiteY779" fmla="*/ 3298777 h 4261038"/>
              <a:gd name="connsiteX780" fmla="*/ 4148020 w 5682364"/>
              <a:gd name="connsiteY780" fmla="*/ 3566331 h 4261038"/>
              <a:gd name="connsiteX781" fmla="*/ 3748724 w 5682364"/>
              <a:gd name="connsiteY781" fmla="*/ 4120457 h 4261038"/>
              <a:gd name="connsiteX782" fmla="*/ 3771475 w 5682364"/>
              <a:gd name="connsiteY782" fmla="*/ 4081571 h 4261038"/>
              <a:gd name="connsiteX783" fmla="*/ 3786020 w 5682364"/>
              <a:gd name="connsiteY783" fmla="*/ 4052202 h 4261038"/>
              <a:gd name="connsiteX784" fmla="*/ 3713224 w 5682364"/>
              <a:gd name="connsiteY784" fmla="*/ 4125144 h 4261038"/>
              <a:gd name="connsiteX785" fmla="*/ 3830113 w 5682364"/>
              <a:gd name="connsiteY785" fmla="*/ 3939410 h 4261038"/>
              <a:gd name="connsiteX786" fmla="*/ 3830113 w 5682364"/>
              <a:gd name="connsiteY786" fmla="*/ 3939410 h 4261038"/>
              <a:gd name="connsiteX787" fmla="*/ 3847710 w 5682364"/>
              <a:gd name="connsiteY787" fmla="*/ 3889723 h 4261038"/>
              <a:gd name="connsiteX788" fmla="*/ 3854450 w 5682364"/>
              <a:gd name="connsiteY788" fmla="*/ 3866307 h 4261038"/>
              <a:gd name="connsiteX789" fmla="*/ 3860531 w 5682364"/>
              <a:gd name="connsiteY789" fmla="*/ 3851646 h 4261038"/>
              <a:gd name="connsiteX790" fmla="*/ 3856130 w 5682364"/>
              <a:gd name="connsiteY790" fmla="*/ 3857120 h 4261038"/>
              <a:gd name="connsiteX791" fmla="*/ 3823476 w 5682364"/>
              <a:gd name="connsiteY791" fmla="*/ 3894260 h 4261038"/>
              <a:gd name="connsiteX792" fmla="*/ 3799556 w 5682364"/>
              <a:gd name="connsiteY792" fmla="*/ 3919741 h 4261038"/>
              <a:gd name="connsiteX793" fmla="*/ 3801308 w 5682364"/>
              <a:gd name="connsiteY793" fmla="*/ 3916929 h 4261038"/>
              <a:gd name="connsiteX794" fmla="*/ 3817104 w 5682364"/>
              <a:gd name="connsiteY794" fmla="*/ 3895611 h 4261038"/>
              <a:gd name="connsiteX795" fmla="*/ 3818488 w 5682364"/>
              <a:gd name="connsiteY795" fmla="*/ 3893436 h 4261038"/>
              <a:gd name="connsiteX796" fmla="*/ 3828154 w 5682364"/>
              <a:gd name="connsiteY796" fmla="*/ 3883126 h 4261038"/>
              <a:gd name="connsiteX797" fmla="*/ 3857910 w 5682364"/>
              <a:gd name="connsiteY797" fmla="*/ 3848487 h 4261038"/>
              <a:gd name="connsiteX798" fmla="*/ 3867458 w 5682364"/>
              <a:gd name="connsiteY798" fmla="*/ 3836418 h 4261038"/>
              <a:gd name="connsiteX799" fmla="*/ 3883062 w 5682364"/>
              <a:gd name="connsiteY799" fmla="*/ 3808527 h 4261038"/>
              <a:gd name="connsiteX800" fmla="*/ 3952890 w 5682364"/>
              <a:gd name="connsiteY800" fmla="*/ 3713650 h 4261038"/>
              <a:gd name="connsiteX801" fmla="*/ 4190031 w 5682364"/>
              <a:gd name="connsiteY801" fmla="*/ 3366106 h 4261038"/>
              <a:gd name="connsiteX802" fmla="*/ 4188881 w 5682364"/>
              <a:gd name="connsiteY802" fmla="*/ 3369001 h 4261038"/>
              <a:gd name="connsiteX803" fmla="*/ 4204766 w 5682364"/>
              <a:gd name="connsiteY803" fmla="*/ 3355773 h 4261038"/>
              <a:gd name="connsiteX804" fmla="*/ 4222894 w 5682364"/>
              <a:gd name="connsiteY804" fmla="*/ 3354764 h 4261038"/>
              <a:gd name="connsiteX805" fmla="*/ 4271438 w 5682364"/>
              <a:gd name="connsiteY805" fmla="*/ 3300393 h 4261038"/>
              <a:gd name="connsiteX806" fmla="*/ 4572409 w 5682364"/>
              <a:gd name="connsiteY806" fmla="*/ 2930705 h 4261038"/>
              <a:gd name="connsiteX807" fmla="*/ 945345 w 5682364"/>
              <a:gd name="connsiteY807" fmla="*/ 2910791 h 4261038"/>
              <a:gd name="connsiteX808" fmla="*/ 944981 w 5682364"/>
              <a:gd name="connsiteY808" fmla="*/ 2912094 h 4261038"/>
              <a:gd name="connsiteX809" fmla="*/ 942710 w 5682364"/>
              <a:gd name="connsiteY809" fmla="*/ 2913120 h 4261038"/>
              <a:gd name="connsiteX810" fmla="*/ 945345 w 5682364"/>
              <a:gd name="connsiteY810" fmla="*/ 2910791 h 4261038"/>
              <a:gd name="connsiteX811" fmla="*/ 947981 w 5682364"/>
              <a:gd name="connsiteY811" fmla="*/ 2908462 h 4261038"/>
              <a:gd name="connsiteX812" fmla="*/ 947618 w 5682364"/>
              <a:gd name="connsiteY812" fmla="*/ 2909765 h 4261038"/>
              <a:gd name="connsiteX813" fmla="*/ 945345 w 5682364"/>
              <a:gd name="connsiteY813" fmla="*/ 2910791 h 4261038"/>
              <a:gd name="connsiteX814" fmla="*/ 947981 w 5682364"/>
              <a:gd name="connsiteY814" fmla="*/ 2908462 h 4261038"/>
              <a:gd name="connsiteX815" fmla="*/ 954518 w 5682364"/>
              <a:gd name="connsiteY815" fmla="*/ 2901773 h 4261038"/>
              <a:gd name="connsiteX816" fmla="*/ 952231 w 5682364"/>
              <a:gd name="connsiteY816" fmla="*/ 2905330 h 4261038"/>
              <a:gd name="connsiteX817" fmla="*/ 947981 w 5682364"/>
              <a:gd name="connsiteY817" fmla="*/ 2908462 h 4261038"/>
              <a:gd name="connsiteX818" fmla="*/ 954518 w 5682364"/>
              <a:gd name="connsiteY818" fmla="*/ 2901773 h 4261038"/>
              <a:gd name="connsiteX819" fmla="*/ 900551 w 5682364"/>
              <a:gd name="connsiteY819" fmla="*/ 2875539 h 4261038"/>
              <a:gd name="connsiteX820" fmla="*/ 901298 w 5682364"/>
              <a:gd name="connsiteY820" fmla="*/ 2881581 h 4261038"/>
              <a:gd name="connsiteX821" fmla="*/ 900551 w 5682364"/>
              <a:gd name="connsiteY821" fmla="*/ 2875539 h 4261038"/>
              <a:gd name="connsiteX822" fmla="*/ 888649 w 5682364"/>
              <a:gd name="connsiteY822" fmla="*/ 2867615 h 4261038"/>
              <a:gd name="connsiteX823" fmla="*/ 887525 w 5682364"/>
              <a:gd name="connsiteY823" fmla="*/ 2869402 h 4261038"/>
              <a:gd name="connsiteX824" fmla="*/ 887289 w 5682364"/>
              <a:gd name="connsiteY824" fmla="*/ 2870842 h 4261038"/>
              <a:gd name="connsiteX825" fmla="*/ 826112 w 5682364"/>
              <a:gd name="connsiteY825" fmla="*/ 2866592 h 4261038"/>
              <a:gd name="connsiteX826" fmla="*/ 826074 w 5682364"/>
              <a:gd name="connsiteY826" fmla="*/ 2866969 h 4261038"/>
              <a:gd name="connsiteX827" fmla="*/ 825869 w 5682364"/>
              <a:gd name="connsiteY827" fmla="*/ 2866638 h 4261038"/>
              <a:gd name="connsiteX828" fmla="*/ 864324 w 5682364"/>
              <a:gd name="connsiteY828" fmla="*/ 2858719 h 4261038"/>
              <a:gd name="connsiteX829" fmla="*/ 863936 w 5682364"/>
              <a:gd name="connsiteY829" fmla="*/ 2859895 h 4261038"/>
              <a:gd name="connsiteX830" fmla="*/ 863571 w 5682364"/>
              <a:gd name="connsiteY830" fmla="*/ 2860796 h 4261038"/>
              <a:gd name="connsiteX831" fmla="*/ 862265 w 5682364"/>
              <a:gd name="connsiteY831" fmla="*/ 2862446 h 4261038"/>
              <a:gd name="connsiteX832" fmla="*/ 864324 w 5682364"/>
              <a:gd name="connsiteY832" fmla="*/ 2858719 h 4261038"/>
              <a:gd name="connsiteX833" fmla="*/ 951698 w 5682364"/>
              <a:gd name="connsiteY833" fmla="*/ 2854664 h 4261038"/>
              <a:gd name="connsiteX834" fmla="*/ 952712 w 5682364"/>
              <a:gd name="connsiteY834" fmla="*/ 2854920 h 4261038"/>
              <a:gd name="connsiteX835" fmla="*/ 951015 w 5682364"/>
              <a:gd name="connsiteY835" fmla="*/ 2857480 h 4261038"/>
              <a:gd name="connsiteX836" fmla="*/ 948606 w 5682364"/>
              <a:gd name="connsiteY836" fmla="*/ 2858719 h 4261038"/>
              <a:gd name="connsiteX837" fmla="*/ 951698 w 5682364"/>
              <a:gd name="connsiteY837" fmla="*/ 2854664 h 4261038"/>
              <a:gd name="connsiteX838" fmla="*/ 981993 w 5682364"/>
              <a:gd name="connsiteY838" fmla="*/ 2837883 h 4261038"/>
              <a:gd name="connsiteX839" fmla="*/ 980514 w 5682364"/>
              <a:gd name="connsiteY839" fmla="*/ 2840274 h 4261038"/>
              <a:gd name="connsiteX840" fmla="*/ 977856 w 5682364"/>
              <a:gd name="connsiteY840" fmla="*/ 2842112 h 4261038"/>
              <a:gd name="connsiteX841" fmla="*/ 981993 w 5682364"/>
              <a:gd name="connsiteY841" fmla="*/ 2837883 h 4261038"/>
              <a:gd name="connsiteX842" fmla="*/ 347573 w 5682364"/>
              <a:gd name="connsiteY842" fmla="*/ 2811077 h 4261038"/>
              <a:gd name="connsiteX843" fmla="*/ 347412 w 5682364"/>
              <a:gd name="connsiteY843" fmla="*/ 2819684 h 4261038"/>
              <a:gd name="connsiteX844" fmla="*/ 347573 w 5682364"/>
              <a:gd name="connsiteY844" fmla="*/ 2811077 h 4261038"/>
              <a:gd name="connsiteX845" fmla="*/ 357049 w 5682364"/>
              <a:gd name="connsiteY845" fmla="*/ 2801359 h 4261038"/>
              <a:gd name="connsiteX846" fmla="*/ 356361 w 5682364"/>
              <a:gd name="connsiteY846" fmla="*/ 2804728 h 4261038"/>
              <a:gd name="connsiteX847" fmla="*/ 355736 w 5682364"/>
              <a:gd name="connsiteY847" fmla="*/ 2807781 h 4261038"/>
              <a:gd name="connsiteX848" fmla="*/ 357401 w 5682364"/>
              <a:gd name="connsiteY848" fmla="*/ 2799639 h 4261038"/>
              <a:gd name="connsiteX849" fmla="*/ 357049 w 5682364"/>
              <a:gd name="connsiteY849" fmla="*/ 2801359 h 4261038"/>
              <a:gd name="connsiteX850" fmla="*/ 357062 w 5682364"/>
              <a:gd name="connsiteY850" fmla="*/ 2801293 h 4261038"/>
              <a:gd name="connsiteX851" fmla="*/ 357401 w 5682364"/>
              <a:gd name="connsiteY851" fmla="*/ 2799639 h 4261038"/>
              <a:gd name="connsiteX852" fmla="*/ 770924 w 5682364"/>
              <a:gd name="connsiteY852" fmla="*/ 2796865 h 4261038"/>
              <a:gd name="connsiteX853" fmla="*/ 758013 w 5682364"/>
              <a:gd name="connsiteY853" fmla="*/ 2819394 h 4261038"/>
              <a:gd name="connsiteX854" fmla="*/ 755781 w 5682364"/>
              <a:gd name="connsiteY854" fmla="*/ 2821503 h 4261038"/>
              <a:gd name="connsiteX855" fmla="*/ 752966 w 5682364"/>
              <a:gd name="connsiteY855" fmla="*/ 2823807 h 4261038"/>
              <a:gd name="connsiteX856" fmla="*/ 758518 w 5682364"/>
              <a:gd name="connsiteY856" fmla="*/ 2812512 h 4261038"/>
              <a:gd name="connsiteX857" fmla="*/ 764265 w 5682364"/>
              <a:gd name="connsiteY857" fmla="*/ 2801957 h 4261038"/>
              <a:gd name="connsiteX858" fmla="*/ 768939 w 5682364"/>
              <a:gd name="connsiteY858" fmla="*/ 2798547 h 4261038"/>
              <a:gd name="connsiteX859" fmla="*/ 314892 w 5682364"/>
              <a:gd name="connsiteY859" fmla="*/ 2793246 h 4261038"/>
              <a:gd name="connsiteX860" fmla="*/ 315490 w 5682364"/>
              <a:gd name="connsiteY860" fmla="*/ 2799714 h 4261038"/>
              <a:gd name="connsiteX861" fmla="*/ 314892 w 5682364"/>
              <a:gd name="connsiteY861" fmla="*/ 2793246 h 4261038"/>
              <a:gd name="connsiteX862" fmla="*/ 734449 w 5682364"/>
              <a:gd name="connsiteY862" fmla="*/ 2781486 h 4261038"/>
              <a:gd name="connsiteX863" fmla="*/ 733963 w 5682364"/>
              <a:gd name="connsiteY863" fmla="*/ 2782373 h 4261038"/>
              <a:gd name="connsiteX864" fmla="*/ 731136 w 5682364"/>
              <a:gd name="connsiteY864" fmla="*/ 2784934 h 4261038"/>
              <a:gd name="connsiteX865" fmla="*/ 4637042 w 5682364"/>
              <a:gd name="connsiteY865" fmla="*/ 2779291 h 4261038"/>
              <a:gd name="connsiteX866" fmla="*/ 4641147 w 5682364"/>
              <a:gd name="connsiteY866" fmla="*/ 2786748 h 4261038"/>
              <a:gd name="connsiteX867" fmla="*/ 4637042 w 5682364"/>
              <a:gd name="connsiteY867" fmla="*/ 2779291 h 4261038"/>
              <a:gd name="connsiteX868" fmla="*/ 1008352 w 5682364"/>
              <a:gd name="connsiteY868" fmla="*/ 2777511 h 4261038"/>
              <a:gd name="connsiteX869" fmla="*/ 1006491 w 5682364"/>
              <a:gd name="connsiteY869" fmla="*/ 2779036 h 4261038"/>
              <a:gd name="connsiteX870" fmla="*/ 1005285 w 5682364"/>
              <a:gd name="connsiteY870" fmla="*/ 2780542 h 4261038"/>
              <a:gd name="connsiteX871" fmla="*/ 999407 w 5682364"/>
              <a:gd name="connsiteY871" fmla="*/ 2788522 h 4261038"/>
              <a:gd name="connsiteX872" fmla="*/ 1006705 w 5682364"/>
              <a:gd name="connsiteY872" fmla="*/ 2780145 h 4261038"/>
              <a:gd name="connsiteX873" fmla="*/ 1008352 w 5682364"/>
              <a:gd name="connsiteY873" fmla="*/ 2777511 h 4261038"/>
              <a:gd name="connsiteX874" fmla="*/ 4651034 w 5682364"/>
              <a:gd name="connsiteY874" fmla="*/ 2762620 h 4261038"/>
              <a:gd name="connsiteX875" fmla="*/ 4650540 w 5682364"/>
              <a:gd name="connsiteY875" fmla="*/ 2766815 h 4261038"/>
              <a:gd name="connsiteX876" fmla="*/ 4646045 w 5682364"/>
              <a:gd name="connsiteY876" fmla="*/ 2769850 h 4261038"/>
              <a:gd name="connsiteX877" fmla="*/ 4651034 w 5682364"/>
              <a:gd name="connsiteY877" fmla="*/ 2762620 h 4261038"/>
              <a:gd name="connsiteX878" fmla="*/ 771251 w 5682364"/>
              <a:gd name="connsiteY878" fmla="*/ 2761333 h 4261038"/>
              <a:gd name="connsiteX879" fmla="*/ 770887 w 5682364"/>
              <a:gd name="connsiteY879" fmla="*/ 2762636 h 4261038"/>
              <a:gd name="connsiteX880" fmla="*/ 768615 w 5682364"/>
              <a:gd name="connsiteY880" fmla="*/ 2763661 h 4261038"/>
              <a:gd name="connsiteX881" fmla="*/ 771251 w 5682364"/>
              <a:gd name="connsiteY881" fmla="*/ 2761333 h 4261038"/>
              <a:gd name="connsiteX882" fmla="*/ 773886 w 5682364"/>
              <a:gd name="connsiteY882" fmla="*/ 2759005 h 4261038"/>
              <a:gd name="connsiteX883" fmla="*/ 773524 w 5682364"/>
              <a:gd name="connsiteY883" fmla="*/ 2760307 h 4261038"/>
              <a:gd name="connsiteX884" fmla="*/ 771251 w 5682364"/>
              <a:gd name="connsiteY884" fmla="*/ 2761333 h 4261038"/>
              <a:gd name="connsiteX885" fmla="*/ 773886 w 5682364"/>
              <a:gd name="connsiteY885" fmla="*/ 2759005 h 4261038"/>
              <a:gd name="connsiteX886" fmla="*/ 301234 w 5682364"/>
              <a:gd name="connsiteY886" fmla="*/ 2755682 h 4261038"/>
              <a:gd name="connsiteX887" fmla="*/ 301485 w 5682364"/>
              <a:gd name="connsiteY887" fmla="*/ 2756918 h 4261038"/>
              <a:gd name="connsiteX888" fmla="*/ 299311 w 5682364"/>
              <a:gd name="connsiteY888" fmla="*/ 2759978 h 4261038"/>
              <a:gd name="connsiteX889" fmla="*/ 299153 w 5682364"/>
              <a:gd name="connsiteY889" fmla="*/ 2759517 h 4261038"/>
              <a:gd name="connsiteX890" fmla="*/ 301234 w 5682364"/>
              <a:gd name="connsiteY890" fmla="*/ 2755682 h 4261038"/>
              <a:gd name="connsiteX891" fmla="*/ 780425 w 5682364"/>
              <a:gd name="connsiteY891" fmla="*/ 2752315 h 4261038"/>
              <a:gd name="connsiteX892" fmla="*/ 778137 w 5682364"/>
              <a:gd name="connsiteY892" fmla="*/ 2755872 h 4261038"/>
              <a:gd name="connsiteX893" fmla="*/ 773886 w 5682364"/>
              <a:gd name="connsiteY893" fmla="*/ 2759005 h 4261038"/>
              <a:gd name="connsiteX894" fmla="*/ 780425 w 5682364"/>
              <a:gd name="connsiteY894" fmla="*/ 2752315 h 4261038"/>
              <a:gd name="connsiteX895" fmla="*/ 426704 w 5682364"/>
              <a:gd name="connsiteY895" fmla="*/ 2746697 h 4261038"/>
              <a:gd name="connsiteX896" fmla="*/ 425603 w 5682364"/>
              <a:gd name="connsiteY896" fmla="*/ 2753820 h 4261038"/>
              <a:gd name="connsiteX897" fmla="*/ 426704 w 5682364"/>
              <a:gd name="connsiteY897" fmla="*/ 2746697 h 4261038"/>
              <a:gd name="connsiteX898" fmla="*/ 307588 w 5682364"/>
              <a:gd name="connsiteY898" fmla="*/ 2745900 h 4261038"/>
              <a:gd name="connsiteX899" fmla="*/ 308073 w 5682364"/>
              <a:gd name="connsiteY899" fmla="*/ 2747649 h 4261038"/>
              <a:gd name="connsiteX900" fmla="*/ 305927 w 5682364"/>
              <a:gd name="connsiteY900" fmla="*/ 2750666 h 4261038"/>
              <a:gd name="connsiteX901" fmla="*/ 305560 w 5682364"/>
              <a:gd name="connsiteY901" fmla="*/ 2749755 h 4261038"/>
              <a:gd name="connsiteX902" fmla="*/ 307588 w 5682364"/>
              <a:gd name="connsiteY902" fmla="*/ 2745900 h 4261038"/>
              <a:gd name="connsiteX903" fmla="*/ 314368 w 5682364"/>
              <a:gd name="connsiteY903" fmla="*/ 2736269 h 4261038"/>
              <a:gd name="connsiteX904" fmla="*/ 314779 w 5682364"/>
              <a:gd name="connsiteY904" fmla="*/ 2738295 h 4261038"/>
              <a:gd name="connsiteX905" fmla="*/ 312597 w 5682364"/>
              <a:gd name="connsiteY905" fmla="*/ 2741325 h 4261038"/>
              <a:gd name="connsiteX906" fmla="*/ 312129 w 5682364"/>
              <a:gd name="connsiteY906" fmla="*/ 2740047 h 4261038"/>
              <a:gd name="connsiteX907" fmla="*/ 314368 w 5682364"/>
              <a:gd name="connsiteY907" fmla="*/ 2736269 h 4261038"/>
              <a:gd name="connsiteX908" fmla="*/ 811723 w 5682364"/>
              <a:gd name="connsiteY908" fmla="*/ 2733587 h 4261038"/>
              <a:gd name="connsiteX909" fmla="*/ 808547 w 5682364"/>
              <a:gd name="connsiteY909" fmla="*/ 2739378 h 4261038"/>
              <a:gd name="connsiteX910" fmla="*/ 790477 w 5682364"/>
              <a:gd name="connsiteY910" fmla="*/ 2764246 h 4261038"/>
              <a:gd name="connsiteX911" fmla="*/ 782686 w 5682364"/>
              <a:gd name="connsiteY911" fmla="*/ 2777155 h 4261038"/>
              <a:gd name="connsiteX912" fmla="*/ 782615 w 5682364"/>
              <a:gd name="connsiteY912" fmla="*/ 2776795 h 4261038"/>
              <a:gd name="connsiteX913" fmla="*/ 776367 w 5682364"/>
              <a:gd name="connsiteY913" fmla="*/ 2781975 h 4261038"/>
              <a:gd name="connsiteX914" fmla="*/ 774068 w 5682364"/>
              <a:gd name="connsiteY914" fmla="*/ 2783952 h 4261038"/>
              <a:gd name="connsiteX915" fmla="*/ 776346 w 5682364"/>
              <a:gd name="connsiteY915" fmla="*/ 2779765 h 4261038"/>
              <a:gd name="connsiteX916" fmla="*/ 792042 w 5682364"/>
              <a:gd name="connsiteY916" fmla="*/ 2752929 h 4261038"/>
              <a:gd name="connsiteX917" fmla="*/ 800826 w 5682364"/>
              <a:gd name="connsiteY917" fmla="*/ 2745046 h 4261038"/>
              <a:gd name="connsiteX918" fmla="*/ 772707 w 5682364"/>
              <a:gd name="connsiteY918" fmla="*/ 2728379 h 4261038"/>
              <a:gd name="connsiteX919" fmla="*/ 767701 w 5682364"/>
              <a:gd name="connsiteY919" fmla="*/ 2731202 h 4261038"/>
              <a:gd name="connsiteX920" fmla="*/ 766140 w 5682364"/>
              <a:gd name="connsiteY920" fmla="*/ 2734195 h 4261038"/>
              <a:gd name="connsiteX921" fmla="*/ 764542 w 5682364"/>
              <a:gd name="connsiteY921" fmla="*/ 2736584 h 4261038"/>
              <a:gd name="connsiteX922" fmla="*/ 764683 w 5682364"/>
              <a:gd name="connsiteY922" fmla="*/ 2736477 h 4261038"/>
              <a:gd name="connsiteX923" fmla="*/ 765221 w 5682364"/>
              <a:gd name="connsiteY923" fmla="*/ 2736083 h 4261038"/>
              <a:gd name="connsiteX924" fmla="*/ 290414 w 5682364"/>
              <a:gd name="connsiteY924" fmla="*/ 2727783 h 4261038"/>
              <a:gd name="connsiteX925" fmla="*/ 291011 w 5682364"/>
              <a:gd name="connsiteY925" fmla="*/ 2734253 h 4261038"/>
              <a:gd name="connsiteX926" fmla="*/ 290414 w 5682364"/>
              <a:gd name="connsiteY926" fmla="*/ 2727783 h 4261038"/>
              <a:gd name="connsiteX927" fmla="*/ 719066 w 5682364"/>
              <a:gd name="connsiteY927" fmla="*/ 2710987 h 4261038"/>
              <a:gd name="connsiteX928" fmla="*/ 716192 w 5682364"/>
              <a:gd name="connsiteY928" fmla="*/ 2715555 h 4261038"/>
              <a:gd name="connsiteX929" fmla="*/ 716802 w 5682364"/>
              <a:gd name="connsiteY929" fmla="*/ 2714756 h 4261038"/>
              <a:gd name="connsiteX930" fmla="*/ 719284 w 5682364"/>
              <a:gd name="connsiteY930" fmla="*/ 2711007 h 4261038"/>
              <a:gd name="connsiteX931" fmla="*/ 690230 w 5682364"/>
              <a:gd name="connsiteY931" fmla="*/ 2709260 h 4261038"/>
              <a:gd name="connsiteX932" fmla="*/ 689841 w 5682364"/>
              <a:gd name="connsiteY932" fmla="*/ 2710436 h 4261038"/>
              <a:gd name="connsiteX933" fmla="*/ 689475 w 5682364"/>
              <a:gd name="connsiteY933" fmla="*/ 2711337 h 4261038"/>
              <a:gd name="connsiteX934" fmla="*/ 688171 w 5682364"/>
              <a:gd name="connsiteY934" fmla="*/ 2712988 h 4261038"/>
              <a:gd name="connsiteX935" fmla="*/ 690230 w 5682364"/>
              <a:gd name="connsiteY935" fmla="*/ 2709260 h 4261038"/>
              <a:gd name="connsiteX936" fmla="*/ 789909 w 5682364"/>
              <a:gd name="connsiteY936" fmla="*/ 2708368 h 4261038"/>
              <a:gd name="connsiteX937" fmla="*/ 790030 w 5682364"/>
              <a:gd name="connsiteY937" fmla="*/ 2708775 h 4261038"/>
              <a:gd name="connsiteX938" fmla="*/ 790437 w 5682364"/>
              <a:gd name="connsiteY938" fmla="*/ 2710144 h 4261038"/>
              <a:gd name="connsiteX939" fmla="*/ 4685148 w 5682364"/>
              <a:gd name="connsiteY939" fmla="*/ 2706474 h 4261038"/>
              <a:gd name="connsiteX940" fmla="*/ 4680474 w 5682364"/>
              <a:gd name="connsiteY940" fmla="*/ 2721403 h 4261038"/>
              <a:gd name="connsiteX941" fmla="*/ 4651034 w 5682364"/>
              <a:gd name="connsiteY941" fmla="*/ 2762620 h 4261038"/>
              <a:gd name="connsiteX942" fmla="*/ 4685148 w 5682364"/>
              <a:gd name="connsiteY942" fmla="*/ 2706474 h 4261038"/>
              <a:gd name="connsiteX943" fmla="*/ 777605 w 5682364"/>
              <a:gd name="connsiteY943" fmla="*/ 2705207 h 4261038"/>
              <a:gd name="connsiteX944" fmla="*/ 778617 w 5682364"/>
              <a:gd name="connsiteY944" fmla="*/ 2705462 h 4261038"/>
              <a:gd name="connsiteX945" fmla="*/ 776921 w 5682364"/>
              <a:gd name="connsiteY945" fmla="*/ 2708022 h 4261038"/>
              <a:gd name="connsiteX946" fmla="*/ 774511 w 5682364"/>
              <a:gd name="connsiteY946" fmla="*/ 2709261 h 4261038"/>
              <a:gd name="connsiteX947" fmla="*/ 777605 w 5682364"/>
              <a:gd name="connsiteY947" fmla="*/ 2705207 h 4261038"/>
              <a:gd name="connsiteX948" fmla="*/ 826341 w 5682364"/>
              <a:gd name="connsiteY948" fmla="*/ 2703432 h 4261038"/>
              <a:gd name="connsiteX949" fmla="*/ 824185 w 5682364"/>
              <a:gd name="connsiteY949" fmla="*/ 2704802 h 4261038"/>
              <a:gd name="connsiteX950" fmla="*/ 823699 w 5682364"/>
              <a:gd name="connsiteY950" fmla="*/ 2705291 h 4261038"/>
              <a:gd name="connsiteX951" fmla="*/ 822671 w 5682364"/>
              <a:gd name="connsiteY951" fmla="*/ 2706818 h 4261038"/>
              <a:gd name="connsiteX952" fmla="*/ 823615 w 5682364"/>
              <a:gd name="connsiteY952" fmla="*/ 2708459 h 4261038"/>
              <a:gd name="connsiteX953" fmla="*/ 827144 w 5682364"/>
              <a:gd name="connsiteY953" fmla="*/ 2703753 h 4261038"/>
              <a:gd name="connsiteX954" fmla="*/ 826341 w 5682364"/>
              <a:gd name="connsiteY954" fmla="*/ 2703432 h 4261038"/>
              <a:gd name="connsiteX955" fmla="*/ 351176 w 5682364"/>
              <a:gd name="connsiteY955" fmla="*/ 2699711 h 4261038"/>
              <a:gd name="connsiteX956" fmla="*/ 351723 w 5682364"/>
              <a:gd name="connsiteY956" fmla="*/ 2701866 h 4261038"/>
              <a:gd name="connsiteX957" fmla="*/ 348357 w 5682364"/>
              <a:gd name="connsiteY957" fmla="*/ 2706916 h 4261038"/>
              <a:gd name="connsiteX958" fmla="*/ 348564 w 5682364"/>
              <a:gd name="connsiteY958" fmla="*/ 2704734 h 4261038"/>
              <a:gd name="connsiteX959" fmla="*/ 347904 w 5682364"/>
              <a:gd name="connsiteY959" fmla="*/ 2704270 h 4261038"/>
              <a:gd name="connsiteX960" fmla="*/ 526586 w 5682364"/>
              <a:gd name="connsiteY960" fmla="*/ 2690288 h 4261038"/>
              <a:gd name="connsiteX961" fmla="*/ 514669 w 5682364"/>
              <a:gd name="connsiteY961" fmla="*/ 2709028 h 4261038"/>
              <a:gd name="connsiteX962" fmla="*/ 505064 w 5682364"/>
              <a:gd name="connsiteY962" fmla="*/ 2719430 h 4261038"/>
              <a:gd name="connsiteX963" fmla="*/ 510205 w 5682364"/>
              <a:gd name="connsiteY963" fmla="*/ 2710694 h 4261038"/>
              <a:gd name="connsiteX964" fmla="*/ 815180 w 5682364"/>
              <a:gd name="connsiteY964" fmla="*/ 2682182 h 4261038"/>
              <a:gd name="connsiteX965" fmla="*/ 812618 w 5682364"/>
              <a:gd name="connsiteY965" fmla="*/ 2684515 h 4261038"/>
              <a:gd name="connsiteX966" fmla="*/ 809611 w 5682364"/>
              <a:gd name="connsiteY966" fmla="*/ 2687007 h 4261038"/>
              <a:gd name="connsiteX967" fmla="*/ 806562 w 5682364"/>
              <a:gd name="connsiteY967" fmla="*/ 2691246 h 4261038"/>
              <a:gd name="connsiteX968" fmla="*/ 799747 w 5682364"/>
              <a:gd name="connsiteY968" fmla="*/ 2700603 h 4261038"/>
              <a:gd name="connsiteX969" fmla="*/ 804845 w 5682364"/>
              <a:gd name="connsiteY969" fmla="*/ 2695380 h 4261038"/>
              <a:gd name="connsiteX970" fmla="*/ 812749 w 5682364"/>
              <a:gd name="connsiteY970" fmla="*/ 2687572 h 4261038"/>
              <a:gd name="connsiteX971" fmla="*/ 814531 w 5682364"/>
              <a:gd name="connsiteY971" fmla="*/ 2683511 h 4261038"/>
              <a:gd name="connsiteX972" fmla="*/ 820468 w 5682364"/>
              <a:gd name="connsiteY972" fmla="*/ 2671911 h 4261038"/>
              <a:gd name="connsiteX973" fmla="*/ 814227 w 5682364"/>
              <a:gd name="connsiteY973" fmla="*/ 2680590 h 4261038"/>
              <a:gd name="connsiteX974" fmla="*/ 817677 w 5682364"/>
              <a:gd name="connsiteY974" fmla="*/ 2677183 h 4261038"/>
              <a:gd name="connsiteX975" fmla="*/ 860794 w 5682364"/>
              <a:gd name="connsiteY975" fmla="*/ 2669026 h 4261038"/>
              <a:gd name="connsiteX976" fmla="*/ 859291 w 5682364"/>
              <a:gd name="connsiteY976" fmla="*/ 2670926 h 4261038"/>
              <a:gd name="connsiteX977" fmla="*/ 859133 w 5682364"/>
              <a:gd name="connsiteY977" fmla="*/ 2671461 h 4261038"/>
              <a:gd name="connsiteX978" fmla="*/ 859449 w 5682364"/>
              <a:gd name="connsiteY978" fmla="*/ 2671405 h 4261038"/>
              <a:gd name="connsiteX979" fmla="*/ 861287 w 5682364"/>
              <a:gd name="connsiteY979" fmla="*/ 2669652 h 4261038"/>
              <a:gd name="connsiteX980" fmla="*/ 861292 w 5682364"/>
              <a:gd name="connsiteY980" fmla="*/ 2669108 h 4261038"/>
              <a:gd name="connsiteX981" fmla="*/ 553449 w 5682364"/>
              <a:gd name="connsiteY981" fmla="*/ 2655017 h 4261038"/>
              <a:gd name="connsiteX982" fmla="*/ 549279 w 5682364"/>
              <a:gd name="connsiteY982" fmla="*/ 2661606 h 4261038"/>
              <a:gd name="connsiteX983" fmla="*/ 547689 w 5682364"/>
              <a:gd name="connsiteY983" fmla="*/ 2662872 h 4261038"/>
              <a:gd name="connsiteX984" fmla="*/ 596830 w 5682364"/>
              <a:gd name="connsiteY984" fmla="*/ 2647406 h 4261038"/>
              <a:gd name="connsiteX985" fmla="*/ 583920 w 5682364"/>
              <a:gd name="connsiteY985" fmla="*/ 2669935 h 4261038"/>
              <a:gd name="connsiteX986" fmla="*/ 581687 w 5682364"/>
              <a:gd name="connsiteY986" fmla="*/ 2672044 h 4261038"/>
              <a:gd name="connsiteX987" fmla="*/ 578872 w 5682364"/>
              <a:gd name="connsiteY987" fmla="*/ 2674349 h 4261038"/>
              <a:gd name="connsiteX988" fmla="*/ 584425 w 5682364"/>
              <a:gd name="connsiteY988" fmla="*/ 2663053 h 4261038"/>
              <a:gd name="connsiteX989" fmla="*/ 590171 w 5682364"/>
              <a:gd name="connsiteY989" fmla="*/ 2652499 h 4261038"/>
              <a:gd name="connsiteX990" fmla="*/ 594844 w 5682364"/>
              <a:gd name="connsiteY990" fmla="*/ 2649089 h 4261038"/>
              <a:gd name="connsiteX991" fmla="*/ 844666 w 5682364"/>
              <a:gd name="connsiteY991" fmla="*/ 2639646 h 4261038"/>
              <a:gd name="connsiteX992" fmla="*/ 840557 w 5682364"/>
              <a:gd name="connsiteY992" fmla="*/ 2643975 h 4261038"/>
              <a:gd name="connsiteX993" fmla="*/ 840350 w 5682364"/>
              <a:gd name="connsiteY993" fmla="*/ 2644265 h 4261038"/>
              <a:gd name="connsiteX994" fmla="*/ 843980 w 5682364"/>
              <a:gd name="connsiteY994" fmla="*/ 2640612 h 4261038"/>
              <a:gd name="connsiteX995" fmla="*/ 566704 w 5682364"/>
              <a:gd name="connsiteY995" fmla="*/ 2637165 h 4261038"/>
              <a:gd name="connsiteX996" fmla="*/ 562062 w 5682364"/>
              <a:gd name="connsiteY996" fmla="*/ 2643695 h 4261038"/>
              <a:gd name="connsiteX997" fmla="*/ 554530 w 5682364"/>
              <a:gd name="connsiteY997" fmla="*/ 2653545 h 4261038"/>
              <a:gd name="connsiteX998" fmla="*/ 564687 w 5682364"/>
              <a:gd name="connsiteY998" fmla="*/ 2639701 h 4261038"/>
              <a:gd name="connsiteX999" fmla="*/ 592487 w 5682364"/>
              <a:gd name="connsiteY999" fmla="*/ 2599423 h 4261038"/>
              <a:gd name="connsiteX1000" fmla="*/ 593236 w 5682364"/>
              <a:gd name="connsiteY1000" fmla="*/ 2605463 h 4261038"/>
              <a:gd name="connsiteX1001" fmla="*/ 594563 w 5682364"/>
              <a:gd name="connsiteY1001" fmla="*/ 2605031 h 4261038"/>
              <a:gd name="connsiteX1002" fmla="*/ 592487 w 5682364"/>
              <a:gd name="connsiteY1002" fmla="*/ 2599423 h 4261038"/>
              <a:gd name="connsiteX1003" fmla="*/ 613481 w 5682364"/>
              <a:gd name="connsiteY1003" fmla="*/ 2574131 h 4261038"/>
              <a:gd name="connsiteX1004" fmla="*/ 614231 w 5682364"/>
              <a:gd name="connsiteY1004" fmla="*/ 2580172 h 4261038"/>
              <a:gd name="connsiteX1005" fmla="*/ 613481 w 5682364"/>
              <a:gd name="connsiteY1005" fmla="*/ 2574131 h 4261038"/>
              <a:gd name="connsiteX1006" fmla="*/ 618925 w 5682364"/>
              <a:gd name="connsiteY1006" fmla="*/ 2566914 h 4261038"/>
              <a:gd name="connsiteX1007" fmla="*/ 619675 w 5682364"/>
              <a:gd name="connsiteY1007" fmla="*/ 2572956 h 4261038"/>
              <a:gd name="connsiteX1008" fmla="*/ 618925 w 5682364"/>
              <a:gd name="connsiteY1008" fmla="*/ 2566914 h 4261038"/>
              <a:gd name="connsiteX1009" fmla="*/ 686700 w 5682364"/>
              <a:gd name="connsiteY1009" fmla="*/ 2519568 h 4261038"/>
              <a:gd name="connsiteX1010" fmla="*/ 685197 w 5682364"/>
              <a:gd name="connsiteY1010" fmla="*/ 2521468 h 4261038"/>
              <a:gd name="connsiteX1011" fmla="*/ 685659 w 5682364"/>
              <a:gd name="connsiteY1011" fmla="*/ 2522979 h 4261038"/>
              <a:gd name="connsiteX1012" fmla="*/ 686297 w 5682364"/>
              <a:gd name="connsiteY1012" fmla="*/ 2522453 h 4261038"/>
              <a:gd name="connsiteX1013" fmla="*/ 687770 w 5682364"/>
              <a:gd name="connsiteY1013" fmla="*/ 2520281 h 4261038"/>
              <a:gd name="connsiteX1014" fmla="*/ 4854310 w 5682364"/>
              <a:gd name="connsiteY1014" fmla="*/ 2493014 h 4261038"/>
              <a:gd name="connsiteX1015" fmla="*/ 4817100 w 5682364"/>
              <a:gd name="connsiteY1015" fmla="*/ 2562110 h 4261038"/>
              <a:gd name="connsiteX1016" fmla="*/ 4762462 w 5682364"/>
              <a:gd name="connsiteY1016" fmla="*/ 2661771 h 4261038"/>
              <a:gd name="connsiteX1017" fmla="*/ 4746432 w 5682364"/>
              <a:gd name="connsiteY1017" fmla="*/ 2686302 h 4261038"/>
              <a:gd name="connsiteX1018" fmla="*/ 4722157 w 5682364"/>
              <a:gd name="connsiteY1018" fmla="*/ 2723473 h 4261038"/>
              <a:gd name="connsiteX1019" fmla="*/ 4569404 w 5682364"/>
              <a:gd name="connsiteY1019" fmla="*/ 2951042 h 4261038"/>
              <a:gd name="connsiteX1020" fmla="*/ 4543184 w 5682364"/>
              <a:gd name="connsiteY1020" fmla="*/ 2985466 h 4261038"/>
              <a:gd name="connsiteX1021" fmla="*/ 4607380 w 5682364"/>
              <a:gd name="connsiteY1021" fmla="*/ 2884787 h 4261038"/>
              <a:gd name="connsiteX1022" fmla="*/ 4626976 w 5682364"/>
              <a:gd name="connsiteY1022" fmla="*/ 2851672 h 4261038"/>
              <a:gd name="connsiteX1023" fmla="*/ 4642231 w 5682364"/>
              <a:gd name="connsiteY1023" fmla="*/ 2829578 h 4261038"/>
              <a:gd name="connsiteX1024" fmla="*/ 4681465 w 5682364"/>
              <a:gd name="connsiteY1024" fmla="*/ 2766406 h 4261038"/>
              <a:gd name="connsiteX1025" fmla="*/ 4681640 w 5682364"/>
              <a:gd name="connsiteY1025" fmla="*/ 2766368 h 4261038"/>
              <a:gd name="connsiteX1026" fmla="*/ 4682664 w 5682364"/>
              <a:gd name="connsiteY1026" fmla="*/ 2764476 h 4261038"/>
              <a:gd name="connsiteX1027" fmla="*/ 4701086 w 5682364"/>
              <a:gd name="connsiteY1027" fmla="*/ 2734814 h 4261038"/>
              <a:gd name="connsiteX1028" fmla="*/ 4701545 w 5682364"/>
              <a:gd name="connsiteY1028" fmla="*/ 2734693 h 4261038"/>
              <a:gd name="connsiteX1029" fmla="*/ 4703904 w 5682364"/>
              <a:gd name="connsiteY1029" fmla="*/ 2730276 h 4261038"/>
              <a:gd name="connsiteX1030" fmla="*/ 4706751 w 5682364"/>
              <a:gd name="connsiteY1030" fmla="*/ 2725693 h 4261038"/>
              <a:gd name="connsiteX1031" fmla="*/ 4834010 w 5682364"/>
              <a:gd name="connsiteY1031" fmla="*/ 2513930 h 4261038"/>
              <a:gd name="connsiteX1032" fmla="*/ 4851042 w 5682364"/>
              <a:gd name="connsiteY1032" fmla="*/ 2494465 h 4261038"/>
              <a:gd name="connsiteX1033" fmla="*/ 426475 w 5682364"/>
              <a:gd name="connsiteY1033" fmla="*/ 2444404 h 4261038"/>
              <a:gd name="connsiteX1034" fmla="*/ 424307 w 5682364"/>
              <a:gd name="connsiteY1034" fmla="*/ 2450337 h 4261038"/>
              <a:gd name="connsiteX1035" fmla="*/ 426475 w 5682364"/>
              <a:gd name="connsiteY1035" fmla="*/ 2444404 h 4261038"/>
              <a:gd name="connsiteX1036" fmla="*/ 451057 w 5682364"/>
              <a:gd name="connsiteY1036" fmla="*/ 2408794 h 4261038"/>
              <a:gd name="connsiteX1037" fmla="*/ 450745 w 5682364"/>
              <a:gd name="connsiteY1037" fmla="*/ 2417829 h 4261038"/>
              <a:gd name="connsiteX1038" fmla="*/ 452750 w 5682364"/>
              <a:gd name="connsiteY1038" fmla="*/ 2415485 h 4261038"/>
              <a:gd name="connsiteX1039" fmla="*/ 451057 w 5682364"/>
              <a:gd name="connsiteY1039" fmla="*/ 2408794 h 4261038"/>
              <a:gd name="connsiteX1040" fmla="*/ 707681 w 5682364"/>
              <a:gd name="connsiteY1040" fmla="*/ 2376002 h 4261038"/>
              <a:gd name="connsiteX1041" fmla="*/ 692342 w 5682364"/>
              <a:gd name="connsiteY1041" fmla="*/ 2396495 h 4261038"/>
              <a:gd name="connsiteX1042" fmla="*/ 680811 w 5682364"/>
              <a:gd name="connsiteY1042" fmla="*/ 2411203 h 4261038"/>
              <a:gd name="connsiteX1043" fmla="*/ 656804 w 5682364"/>
              <a:gd name="connsiteY1043" fmla="*/ 2445869 h 4261038"/>
              <a:gd name="connsiteX1044" fmla="*/ 655945 w 5682364"/>
              <a:gd name="connsiteY1044" fmla="*/ 2447063 h 4261038"/>
              <a:gd name="connsiteX1045" fmla="*/ 679408 w 5682364"/>
              <a:gd name="connsiteY1045" fmla="*/ 2420924 h 4261038"/>
              <a:gd name="connsiteX1046" fmla="*/ 688358 w 5682364"/>
              <a:gd name="connsiteY1046" fmla="*/ 2409962 h 4261038"/>
              <a:gd name="connsiteX1047" fmla="*/ 710104 w 5682364"/>
              <a:gd name="connsiteY1047" fmla="*/ 2379989 h 4261038"/>
              <a:gd name="connsiteX1048" fmla="*/ 480222 w 5682364"/>
              <a:gd name="connsiteY1048" fmla="*/ 2368588 h 4261038"/>
              <a:gd name="connsiteX1049" fmla="*/ 480970 w 5682364"/>
              <a:gd name="connsiteY1049" fmla="*/ 2374629 h 4261038"/>
              <a:gd name="connsiteX1050" fmla="*/ 482296 w 5682364"/>
              <a:gd name="connsiteY1050" fmla="*/ 2374196 h 4261038"/>
              <a:gd name="connsiteX1051" fmla="*/ 480222 w 5682364"/>
              <a:gd name="connsiteY1051" fmla="*/ 2368588 h 4261038"/>
              <a:gd name="connsiteX1052" fmla="*/ 498649 w 5682364"/>
              <a:gd name="connsiteY1052" fmla="*/ 2342387 h 4261038"/>
              <a:gd name="connsiteX1053" fmla="*/ 499398 w 5682364"/>
              <a:gd name="connsiteY1053" fmla="*/ 2348428 h 4261038"/>
              <a:gd name="connsiteX1054" fmla="*/ 501236 w 5682364"/>
              <a:gd name="connsiteY1054" fmla="*/ 2346552 h 4261038"/>
              <a:gd name="connsiteX1055" fmla="*/ 498649 w 5682364"/>
              <a:gd name="connsiteY1055" fmla="*/ 2342387 h 4261038"/>
              <a:gd name="connsiteX1056" fmla="*/ 508263 w 5682364"/>
              <a:gd name="connsiteY1056" fmla="*/ 2287092 h 4261038"/>
              <a:gd name="connsiteX1057" fmla="*/ 508231 w 5682364"/>
              <a:gd name="connsiteY1057" fmla="*/ 2287397 h 4261038"/>
              <a:gd name="connsiteX1058" fmla="*/ 508067 w 5682364"/>
              <a:gd name="connsiteY1058" fmla="*/ 2287130 h 4261038"/>
              <a:gd name="connsiteX1059" fmla="*/ 122594 w 5682364"/>
              <a:gd name="connsiteY1059" fmla="*/ 2242353 h 4261038"/>
              <a:gd name="connsiteX1060" fmla="*/ 122466 w 5682364"/>
              <a:gd name="connsiteY1060" fmla="*/ 2249289 h 4261038"/>
              <a:gd name="connsiteX1061" fmla="*/ 122594 w 5682364"/>
              <a:gd name="connsiteY1061" fmla="*/ 2242353 h 4261038"/>
              <a:gd name="connsiteX1062" fmla="*/ 130232 w 5682364"/>
              <a:gd name="connsiteY1062" fmla="*/ 2234520 h 4261038"/>
              <a:gd name="connsiteX1063" fmla="*/ 129676 w 5682364"/>
              <a:gd name="connsiteY1063" fmla="*/ 2237236 h 4261038"/>
              <a:gd name="connsiteX1064" fmla="*/ 129172 w 5682364"/>
              <a:gd name="connsiteY1064" fmla="*/ 2239696 h 4261038"/>
              <a:gd name="connsiteX1065" fmla="*/ 130516 w 5682364"/>
              <a:gd name="connsiteY1065" fmla="*/ 2233134 h 4261038"/>
              <a:gd name="connsiteX1066" fmla="*/ 130232 w 5682364"/>
              <a:gd name="connsiteY1066" fmla="*/ 2234520 h 4261038"/>
              <a:gd name="connsiteX1067" fmla="*/ 130242 w 5682364"/>
              <a:gd name="connsiteY1067" fmla="*/ 2234467 h 4261038"/>
              <a:gd name="connsiteX1068" fmla="*/ 130516 w 5682364"/>
              <a:gd name="connsiteY1068" fmla="*/ 2233134 h 4261038"/>
              <a:gd name="connsiteX1069" fmla="*/ 463784 w 5682364"/>
              <a:gd name="connsiteY1069" fmla="*/ 2230898 h 4261038"/>
              <a:gd name="connsiteX1070" fmla="*/ 453381 w 5682364"/>
              <a:gd name="connsiteY1070" fmla="*/ 2249055 h 4261038"/>
              <a:gd name="connsiteX1071" fmla="*/ 451581 w 5682364"/>
              <a:gd name="connsiteY1071" fmla="*/ 2250755 h 4261038"/>
              <a:gd name="connsiteX1072" fmla="*/ 449313 w 5682364"/>
              <a:gd name="connsiteY1072" fmla="*/ 2252612 h 4261038"/>
              <a:gd name="connsiteX1073" fmla="*/ 453788 w 5682364"/>
              <a:gd name="connsiteY1073" fmla="*/ 2243508 h 4261038"/>
              <a:gd name="connsiteX1074" fmla="*/ 458418 w 5682364"/>
              <a:gd name="connsiteY1074" fmla="*/ 2235002 h 4261038"/>
              <a:gd name="connsiteX1075" fmla="*/ 462185 w 5682364"/>
              <a:gd name="connsiteY1075" fmla="*/ 2232254 h 4261038"/>
              <a:gd name="connsiteX1076" fmla="*/ 96255 w 5682364"/>
              <a:gd name="connsiteY1076" fmla="*/ 2227982 h 4261038"/>
              <a:gd name="connsiteX1077" fmla="*/ 96736 w 5682364"/>
              <a:gd name="connsiteY1077" fmla="*/ 2233195 h 4261038"/>
              <a:gd name="connsiteX1078" fmla="*/ 96255 w 5682364"/>
              <a:gd name="connsiteY1078" fmla="*/ 2227982 h 4261038"/>
              <a:gd name="connsiteX1079" fmla="*/ 434388 w 5682364"/>
              <a:gd name="connsiteY1079" fmla="*/ 2218505 h 4261038"/>
              <a:gd name="connsiteX1080" fmla="*/ 433997 w 5682364"/>
              <a:gd name="connsiteY1080" fmla="*/ 2219219 h 4261038"/>
              <a:gd name="connsiteX1081" fmla="*/ 431719 w 5682364"/>
              <a:gd name="connsiteY1081" fmla="*/ 2221283 h 4261038"/>
              <a:gd name="connsiteX1082" fmla="*/ 464048 w 5682364"/>
              <a:gd name="connsiteY1082" fmla="*/ 2202263 h 4261038"/>
              <a:gd name="connsiteX1083" fmla="*/ 463756 w 5682364"/>
              <a:gd name="connsiteY1083" fmla="*/ 2203312 h 4261038"/>
              <a:gd name="connsiteX1084" fmla="*/ 461924 w 5682364"/>
              <a:gd name="connsiteY1084" fmla="*/ 2204139 h 4261038"/>
              <a:gd name="connsiteX1085" fmla="*/ 464048 w 5682364"/>
              <a:gd name="connsiteY1085" fmla="*/ 2202263 h 4261038"/>
              <a:gd name="connsiteX1086" fmla="*/ 466172 w 5682364"/>
              <a:gd name="connsiteY1086" fmla="*/ 2200385 h 4261038"/>
              <a:gd name="connsiteX1087" fmla="*/ 465880 w 5682364"/>
              <a:gd name="connsiteY1087" fmla="*/ 2201436 h 4261038"/>
              <a:gd name="connsiteX1088" fmla="*/ 464048 w 5682364"/>
              <a:gd name="connsiteY1088" fmla="*/ 2202263 h 4261038"/>
              <a:gd name="connsiteX1089" fmla="*/ 466172 w 5682364"/>
              <a:gd name="connsiteY1089" fmla="*/ 2200385 h 4261038"/>
              <a:gd name="connsiteX1090" fmla="*/ 85249 w 5682364"/>
              <a:gd name="connsiteY1090" fmla="*/ 2197708 h 4261038"/>
              <a:gd name="connsiteX1091" fmla="*/ 85451 w 5682364"/>
              <a:gd name="connsiteY1091" fmla="*/ 2198704 h 4261038"/>
              <a:gd name="connsiteX1092" fmla="*/ 83699 w 5682364"/>
              <a:gd name="connsiteY1092" fmla="*/ 2201170 h 4261038"/>
              <a:gd name="connsiteX1093" fmla="*/ 83572 w 5682364"/>
              <a:gd name="connsiteY1093" fmla="*/ 2200798 h 4261038"/>
              <a:gd name="connsiteX1094" fmla="*/ 85249 w 5682364"/>
              <a:gd name="connsiteY1094" fmla="*/ 2197708 h 4261038"/>
              <a:gd name="connsiteX1095" fmla="*/ 471441 w 5682364"/>
              <a:gd name="connsiteY1095" fmla="*/ 2194994 h 4261038"/>
              <a:gd name="connsiteX1096" fmla="*/ 469598 w 5682364"/>
              <a:gd name="connsiteY1096" fmla="*/ 2197861 h 4261038"/>
              <a:gd name="connsiteX1097" fmla="*/ 466172 w 5682364"/>
              <a:gd name="connsiteY1097" fmla="*/ 2200385 h 4261038"/>
              <a:gd name="connsiteX1098" fmla="*/ 471441 w 5682364"/>
              <a:gd name="connsiteY1098" fmla="*/ 2194994 h 4261038"/>
              <a:gd name="connsiteX1099" fmla="*/ 186368 w 5682364"/>
              <a:gd name="connsiteY1099" fmla="*/ 2190467 h 4261038"/>
              <a:gd name="connsiteX1100" fmla="*/ 185482 w 5682364"/>
              <a:gd name="connsiteY1100" fmla="*/ 2196207 h 4261038"/>
              <a:gd name="connsiteX1101" fmla="*/ 186368 w 5682364"/>
              <a:gd name="connsiteY1101" fmla="*/ 2190467 h 4261038"/>
              <a:gd name="connsiteX1102" fmla="*/ 90368 w 5682364"/>
              <a:gd name="connsiteY1102" fmla="*/ 2189824 h 4261038"/>
              <a:gd name="connsiteX1103" fmla="*/ 90760 w 5682364"/>
              <a:gd name="connsiteY1103" fmla="*/ 2191233 h 4261038"/>
              <a:gd name="connsiteX1104" fmla="*/ 89031 w 5682364"/>
              <a:gd name="connsiteY1104" fmla="*/ 2193666 h 4261038"/>
              <a:gd name="connsiteX1105" fmla="*/ 88735 w 5682364"/>
              <a:gd name="connsiteY1105" fmla="*/ 2192931 h 4261038"/>
              <a:gd name="connsiteX1106" fmla="*/ 90368 w 5682364"/>
              <a:gd name="connsiteY1106" fmla="*/ 2189824 h 4261038"/>
              <a:gd name="connsiteX1107" fmla="*/ 4822202 w 5682364"/>
              <a:gd name="connsiteY1107" fmla="*/ 2189294 h 4261038"/>
              <a:gd name="connsiteX1108" fmla="*/ 4803836 w 5682364"/>
              <a:gd name="connsiteY1108" fmla="*/ 2220674 h 4261038"/>
              <a:gd name="connsiteX1109" fmla="*/ 4800888 w 5682364"/>
              <a:gd name="connsiteY1109" fmla="*/ 2228204 h 4261038"/>
              <a:gd name="connsiteX1110" fmla="*/ 4791713 w 5682364"/>
              <a:gd name="connsiteY1110" fmla="*/ 2263885 h 4261038"/>
              <a:gd name="connsiteX1111" fmla="*/ 4788661 w 5682364"/>
              <a:gd name="connsiteY1111" fmla="*/ 2272228 h 4261038"/>
              <a:gd name="connsiteX1112" fmla="*/ 4798292 w 5682364"/>
              <a:gd name="connsiteY1112" fmla="*/ 2254642 h 4261038"/>
              <a:gd name="connsiteX1113" fmla="*/ 4823673 w 5682364"/>
              <a:gd name="connsiteY1113" fmla="*/ 2198791 h 4261038"/>
              <a:gd name="connsiteX1114" fmla="*/ 95835 w 5682364"/>
              <a:gd name="connsiteY1114" fmla="*/ 2182062 h 4261038"/>
              <a:gd name="connsiteX1115" fmla="*/ 96165 w 5682364"/>
              <a:gd name="connsiteY1115" fmla="*/ 2183695 h 4261038"/>
              <a:gd name="connsiteX1116" fmla="*/ 94406 w 5682364"/>
              <a:gd name="connsiteY1116" fmla="*/ 2186136 h 4261038"/>
              <a:gd name="connsiteX1117" fmla="*/ 94028 w 5682364"/>
              <a:gd name="connsiteY1117" fmla="*/ 2185108 h 4261038"/>
              <a:gd name="connsiteX1118" fmla="*/ 95835 w 5682364"/>
              <a:gd name="connsiteY1118" fmla="*/ 2182062 h 4261038"/>
              <a:gd name="connsiteX1119" fmla="*/ 496667 w 5682364"/>
              <a:gd name="connsiteY1119" fmla="*/ 2179900 h 4261038"/>
              <a:gd name="connsiteX1120" fmla="*/ 494106 w 5682364"/>
              <a:gd name="connsiteY1120" fmla="*/ 2184568 h 4261038"/>
              <a:gd name="connsiteX1121" fmla="*/ 479542 w 5682364"/>
              <a:gd name="connsiteY1121" fmla="*/ 2204610 h 4261038"/>
              <a:gd name="connsiteX1122" fmla="*/ 473263 w 5682364"/>
              <a:gd name="connsiteY1122" fmla="*/ 2215013 h 4261038"/>
              <a:gd name="connsiteX1123" fmla="*/ 473206 w 5682364"/>
              <a:gd name="connsiteY1123" fmla="*/ 2214725 h 4261038"/>
              <a:gd name="connsiteX1124" fmla="*/ 468171 w 5682364"/>
              <a:gd name="connsiteY1124" fmla="*/ 2218897 h 4261038"/>
              <a:gd name="connsiteX1125" fmla="*/ 466319 w 5682364"/>
              <a:gd name="connsiteY1125" fmla="*/ 2220491 h 4261038"/>
              <a:gd name="connsiteX1126" fmla="*/ 468156 w 5682364"/>
              <a:gd name="connsiteY1126" fmla="*/ 2217117 h 4261038"/>
              <a:gd name="connsiteX1127" fmla="*/ 480806 w 5682364"/>
              <a:gd name="connsiteY1127" fmla="*/ 2195489 h 4261038"/>
              <a:gd name="connsiteX1128" fmla="*/ 487885 w 5682364"/>
              <a:gd name="connsiteY1128" fmla="*/ 2189136 h 4261038"/>
              <a:gd name="connsiteX1129" fmla="*/ 465221 w 5682364"/>
              <a:gd name="connsiteY1129" fmla="*/ 2175704 h 4261038"/>
              <a:gd name="connsiteX1130" fmla="*/ 461188 w 5682364"/>
              <a:gd name="connsiteY1130" fmla="*/ 2177977 h 4261038"/>
              <a:gd name="connsiteX1131" fmla="*/ 459930 w 5682364"/>
              <a:gd name="connsiteY1131" fmla="*/ 2180391 h 4261038"/>
              <a:gd name="connsiteX1132" fmla="*/ 458642 w 5682364"/>
              <a:gd name="connsiteY1132" fmla="*/ 2182316 h 4261038"/>
              <a:gd name="connsiteX1133" fmla="*/ 458755 w 5682364"/>
              <a:gd name="connsiteY1133" fmla="*/ 2182230 h 4261038"/>
              <a:gd name="connsiteX1134" fmla="*/ 459190 w 5682364"/>
              <a:gd name="connsiteY1134" fmla="*/ 2181914 h 4261038"/>
              <a:gd name="connsiteX1135" fmla="*/ 76528 w 5682364"/>
              <a:gd name="connsiteY1135" fmla="*/ 2175223 h 4261038"/>
              <a:gd name="connsiteX1136" fmla="*/ 77009 w 5682364"/>
              <a:gd name="connsiteY1136" fmla="*/ 2180438 h 4261038"/>
              <a:gd name="connsiteX1137" fmla="*/ 76528 w 5682364"/>
              <a:gd name="connsiteY1137" fmla="*/ 2175223 h 4261038"/>
              <a:gd name="connsiteX1138" fmla="*/ 4833232 w 5682364"/>
              <a:gd name="connsiteY1138" fmla="*/ 2171799 h 4261038"/>
              <a:gd name="connsiteX1139" fmla="*/ 4834090 w 5682364"/>
              <a:gd name="connsiteY1139" fmla="*/ 2181079 h 4261038"/>
              <a:gd name="connsiteX1140" fmla="*/ 4833232 w 5682364"/>
              <a:gd name="connsiteY1140" fmla="*/ 2171799 h 4261038"/>
              <a:gd name="connsiteX1141" fmla="*/ 421991 w 5682364"/>
              <a:gd name="connsiteY1141" fmla="*/ 2161685 h 4261038"/>
              <a:gd name="connsiteX1142" fmla="*/ 419674 w 5682364"/>
              <a:gd name="connsiteY1142" fmla="*/ 2165369 h 4261038"/>
              <a:gd name="connsiteX1143" fmla="*/ 420168 w 5682364"/>
              <a:gd name="connsiteY1143" fmla="*/ 2164724 h 4261038"/>
              <a:gd name="connsiteX1144" fmla="*/ 422166 w 5682364"/>
              <a:gd name="connsiteY1144" fmla="*/ 2161703 h 4261038"/>
              <a:gd name="connsiteX1145" fmla="*/ 398751 w 5682364"/>
              <a:gd name="connsiteY1145" fmla="*/ 2160295 h 4261038"/>
              <a:gd name="connsiteX1146" fmla="*/ 398438 w 5682364"/>
              <a:gd name="connsiteY1146" fmla="*/ 2161243 h 4261038"/>
              <a:gd name="connsiteX1147" fmla="*/ 398144 w 5682364"/>
              <a:gd name="connsiteY1147" fmla="*/ 2161969 h 4261038"/>
              <a:gd name="connsiteX1148" fmla="*/ 397092 w 5682364"/>
              <a:gd name="connsiteY1148" fmla="*/ 2163298 h 4261038"/>
              <a:gd name="connsiteX1149" fmla="*/ 398751 w 5682364"/>
              <a:gd name="connsiteY1149" fmla="*/ 2160295 h 4261038"/>
              <a:gd name="connsiteX1150" fmla="*/ 479086 w 5682364"/>
              <a:gd name="connsiteY1150" fmla="*/ 2159575 h 4261038"/>
              <a:gd name="connsiteX1151" fmla="*/ 479510 w 5682364"/>
              <a:gd name="connsiteY1151" fmla="*/ 2161008 h 4261038"/>
              <a:gd name="connsiteX1152" fmla="*/ 479184 w 5682364"/>
              <a:gd name="connsiteY1152" fmla="*/ 2159904 h 4261038"/>
              <a:gd name="connsiteX1153" fmla="*/ 479086 w 5682364"/>
              <a:gd name="connsiteY1153" fmla="*/ 2159575 h 4261038"/>
              <a:gd name="connsiteX1154" fmla="*/ 469169 w 5682364"/>
              <a:gd name="connsiteY1154" fmla="*/ 2157028 h 4261038"/>
              <a:gd name="connsiteX1155" fmla="*/ 469985 w 5682364"/>
              <a:gd name="connsiteY1155" fmla="*/ 2157235 h 4261038"/>
              <a:gd name="connsiteX1156" fmla="*/ 468619 w 5682364"/>
              <a:gd name="connsiteY1156" fmla="*/ 2159297 h 4261038"/>
              <a:gd name="connsiteX1157" fmla="*/ 466677 w 5682364"/>
              <a:gd name="connsiteY1157" fmla="*/ 2160297 h 4261038"/>
              <a:gd name="connsiteX1158" fmla="*/ 469169 w 5682364"/>
              <a:gd name="connsiteY1158" fmla="*/ 2157028 h 4261038"/>
              <a:gd name="connsiteX1159" fmla="*/ 508447 w 5682364"/>
              <a:gd name="connsiteY1159" fmla="*/ 2155598 h 4261038"/>
              <a:gd name="connsiteX1160" fmla="*/ 506709 w 5682364"/>
              <a:gd name="connsiteY1160" fmla="*/ 2156702 h 4261038"/>
              <a:gd name="connsiteX1161" fmla="*/ 506317 w 5682364"/>
              <a:gd name="connsiteY1161" fmla="*/ 2157096 h 4261038"/>
              <a:gd name="connsiteX1162" fmla="*/ 505489 w 5682364"/>
              <a:gd name="connsiteY1162" fmla="*/ 2158326 h 4261038"/>
              <a:gd name="connsiteX1163" fmla="*/ 506250 w 5682364"/>
              <a:gd name="connsiteY1163" fmla="*/ 2159650 h 4261038"/>
              <a:gd name="connsiteX1164" fmla="*/ 509094 w 5682364"/>
              <a:gd name="connsiteY1164" fmla="*/ 2155857 h 4261038"/>
              <a:gd name="connsiteX1165" fmla="*/ 508447 w 5682364"/>
              <a:gd name="connsiteY1165" fmla="*/ 2155598 h 4261038"/>
              <a:gd name="connsiteX1166" fmla="*/ 125498 w 5682364"/>
              <a:gd name="connsiteY1166" fmla="*/ 2152599 h 4261038"/>
              <a:gd name="connsiteX1167" fmla="*/ 125940 w 5682364"/>
              <a:gd name="connsiteY1167" fmla="*/ 2154337 h 4261038"/>
              <a:gd name="connsiteX1168" fmla="*/ 123226 w 5682364"/>
              <a:gd name="connsiteY1168" fmla="*/ 2158405 h 4261038"/>
              <a:gd name="connsiteX1169" fmla="*/ 123394 w 5682364"/>
              <a:gd name="connsiteY1169" fmla="*/ 2156646 h 4261038"/>
              <a:gd name="connsiteX1170" fmla="*/ 122861 w 5682364"/>
              <a:gd name="connsiteY1170" fmla="*/ 2156274 h 4261038"/>
              <a:gd name="connsiteX1171" fmla="*/ 266867 w 5682364"/>
              <a:gd name="connsiteY1171" fmla="*/ 2145005 h 4261038"/>
              <a:gd name="connsiteX1172" fmla="*/ 257262 w 5682364"/>
              <a:gd name="connsiteY1172" fmla="*/ 2160109 h 4261038"/>
              <a:gd name="connsiteX1173" fmla="*/ 249520 w 5682364"/>
              <a:gd name="connsiteY1173" fmla="*/ 2168491 h 4261038"/>
              <a:gd name="connsiteX1174" fmla="*/ 253664 w 5682364"/>
              <a:gd name="connsiteY1174" fmla="*/ 2161451 h 4261038"/>
              <a:gd name="connsiteX1175" fmla="*/ 499452 w 5682364"/>
              <a:gd name="connsiteY1175" fmla="*/ 2138472 h 4261038"/>
              <a:gd name="connsiteX1176" fmla="*/ 497388 w 5682364"/>
              <a:gd name="connsiteY1176" fmla="*/ 2140353 h 4261038"/>
              <a:gd name="connsiteX1177" fmla="*/ 494965 w 5682364"/>
              <a:gd name="connsiteY1177" fmla="*/ 2142361 h 4261038"/>
              <a:gd name="connsiteX1178" fmla="*/ 492507 w 5682364"/>
              <a:gd name="connsiteY1178" fmla="*/ 2145778 h 4261038"/>
              <a:gd name="connsiteX1179" fmla="*/ 487014 w 5682364"/>
              <a:gd name="connsiteY1179" fmla="*/ 2153318 h 4261038"/>
              <a:gd name="connsiteX1180" fmla="*/ 491122 w 5682364"/>
              <a:gd name="connsiteY1180" fmla="*/ 2149109 h 4261038"/>
              <a:gd name="connsiteX1181" fmla="*/ 497494 w 5682364"/>
              <a:gd name="connsiteY1181" fmla="*/ 2142816 h 4261038"/>
              <a:gd name="connsiteX1182" fmla="*/ 498928 w 5682364"/>
              <a:gd name="connsiteY1182" fmla="*/ 2139544 h 4261038"/>
              <a:gd name="connsiteX1183" fmla="*/ 503714 w 5682364"/>
              <a:gd name="connsiteY1183" fmla="*/ 2130195 h 4261038"/>
              <a:gd name="connsiteX1184" fmla="*/ 498684 w 5682364"/>
              <a:gd name="connsiteY1184" fmla="*/ 2137189 h 4261038"/>
              <a:gd name="connsiteX1185" fmla="*/ 501465 w 5682364"/>
              <a:gd name="connsiteY1185" fmla="*/ 2134443 h 4261038"/>
              <a:gd name="connsiteX1186" fmla="*/ 536214 w 5682364"/>
              <a:gd name="connsiteY1186" fmla="*/ 2127869 h 4261038"/>
              <a:gd name="connsiteX1187" fmla="*/ 535003 w 5682364"/>
              <a:gd name="connsiteY1187" fmla="*/ 2129401 h 4261038"/>
              <a:gd name="connsiteX1188" fmla="*/ 534876 w 5682364"/>
              <a:gd name="connsiteY1188" fmla="*/ 2129832 h 4261038"/>
              <a:gd name="connsiteX1189" fmla="*/ 535130 w 5682364"/>
              <a:gd name="connsiteY1189" fmla="*/ 2129787 h 4261038"/>
              <a:gd name="connsiteX1190" fmla="*/ 536612 w 5682364"/>
              <a:gd name="connsiteY1190" fmla="*/ 2128374 h 4261038"/>
              <a:gd name="connsiteX1191" fmla="*/ 536616 w 5682364"/>
              <a:gd name="connsiteY1191" fmla="*/ 2127935 h 4261038"/>
              <a:gd name="connsiteX1192" fmla="*/ 288515 w 5682364"/>
              <a:gd name="connsiteY1192" fmla="*/ 2116579 h 4261038"/>
              <a:gd name="connsiteX1193" fmla="*/ 285155 w 5682364"/>
              <a:gd name="connsiteY1193" fmla="*/ 2121889 h 4261038"/>
              <a:gd name="connsiteX1194" fmla="*/ 283873 w 5682364"/>
              <a:gd name="connsiteY1194" fmla="*/ 2122910 h 4261038"/>
              <a:gd name="connsiteX1195" fmla="*/ 323477 w 5682364"/>
              <a:gd name="connsiteY1195" fmla="*/ 2110446 h 4261038"/>
              <a:gd name="connsiteX1196" fmla="*/ 313073 w 5682364"/>
              <a:gd name="connsiteY1196" fmla="*/ 2128602 h 4261038"/>
              <a:gd name="connsiteX1197" fmla="*/ 311273 w 5682364"/>
              <a:gd name="connsiteY1197" fmla="*/ 2130301 h 4261038"/>
              <a:gd name="connsiteX1198" fmla="*/ 309005 w 5682364"/>
              <a:gd name="connsiteY1198" fmla="*/ 2132158 h 4261038"/>
              <a:gd name="connsiteX1199" fmla="*/ 313480 w 5682364"/>
              <a:gd name="connsiteY1199" fmla="*/ 2123056 h 4261038"/>
              <a:gd name="connsiteX1200" fmla="*/ 318110 w 5682364"/>
              <a:gd name="connsiteY1200" fmla="*/ 2114550 h 4261038"/>
              <a:gd name="connsiteX1201" fmla="*/ 321877 w 5682364"/>
              <a:gd name="connsiteY1201" fmla="*/ 2111800 h 4261038"/>
              <a:gd name="connsiteX1202" fmla="*/ 4863408 w 5682364"/>
              <a:gd name="connsiteY1202" fmla="*/ 2109998 h 4261038"/>
              <a:gd name="connsiteX1203" fmla="*/ 4864482 w 5682364"/>
              <a:gd name="connsiteY1203" fmla="*/ 2118663 h 4261038"/>
              <a:gd name="connsiteX1204" fmla="*/ 523216 w 5682364"/>
              <a:gd name="connsiteY1204" fmla="*/ 2104191 h 4261038"/>
              <a:gd name="connsiteX1205" fmla="*/ 519904 w 5682364"/>
              <a:gd name="connsiteY1205" fmla="*/ 2107681 h 4261038"/>
              <a:gd name="connsiteX1206" fmla="*/ 519737 w 5682364"/>
              <a:gd name="connsiteY1206" fmla="*/ 2107914 h 4261038"/>
              <a:gd name="connsiteX1207" fmla="*/ 522663 w 5682364"/>
              <a:gd name="connsiteY1207" fmla="*/ 2104969 h 4261038"/>
              <a:gd name="connsiteX1208" fmla="*/ 299200 w 5682364"/>
              <a:gd name="connsiteY1208" fmla="*/ 2102191 h 4261038"/>
              <a:gd name="connsiteX1209" fmla="*/ 295458 w 5682364"/>
              <a:gd name="connsiteY1209" fmla="*/ 2107454 h 4261038"/>
              <a:gd name="connsiteX1210" fmla="*/ 289387 w 5682364"/>
              <a:gd name="connsiteY1210" fmla="*/ 2115393 h 4261038"/>
              <a:gd name="connsiteX1211" fmla="*/ 297572 w 5682364"/>
              <a:gd name="connsiteY1211" fmla="*/ 2104235 h 4261038"/>
              <a:gd name="connsiteX1212" fmla="*/ 4876433 w 5682364"/>
              <a:gd name="connsiteY1212" fmla="*/ 2084926 h 4261038"/>
              <a:gd name="connsiteX1213" fmla="*/ 4873378 w 5682364"/>
              <a:gd name="connsiteY1213" fmla="*/ 2105244 h 4261038"/>
              <a:gd name="connsiteX1214" fmla="*/ 319978 w 5682364"/>
              <a:gd name="connsiteY1214" fmla="*/ 2071774 h 4261038"/>
              <a:gd name="connsiteX1215" fmla="*/ 320581 w 5682364"/>
              <a:gd name="connsiteY1215" fmla="*/ 2076642 h 4261038"/>
              <a:gd name="connsiteX1216" fmla="*/ 321650 w 5682364"/>
              <a:gd name="connsiteY1216" fmla="*/ 2076294 h 4261038"/>
              <a:gd name="connsiteX1217" fmla="*/ 319978 w 5682364"/>
              <a:gd name="connsiteY1217" fmla="*/ 2071774 h 4261038"/>
              <a:gd name="connsiteX1218" fmla="*/ 4889673 w 5682364"/>
              <a:gd name="connsiteY1218" fmla="*/ 2059238 h 4261038"/>
              <a:gd name="connsiteX1219" fmla="*/ 4889842 w 5682364"/>
              <a:gd name="connsiteY1219" fmla="*/ 2072415 h 4261038"/>
              <a:gd name="connsiteX1220" fmla="*/ 4889673 w 5682364"/>
              <a:gd name="connsiteY1220" fmla="*/ 2059238 h 4261038"/>
              <a:gd name="connsiteX1221" fmla="*/ 336897 w 5682364"/>
              <a:gd name="connsiteY1221" fmla="*/ 2051390 h 4261038"/>
              <a:gd name="connsiteX1222" fmla="*/ 337501 w 5682364"/>
              <a:gd name="connsiteY1222" fmla="*/ 2056259 h 4261038"/>
              <a:gd name="connsiteX1223" fmla="*/ 336897 w 5682364"/>
              <a:gd name="connsiteY1223" fmla="*/ 2051390 h 4261038"/>
              <a:gd name="connsiteX1224" fmla="*/ 341286 w 5682364"/>
              <a:gd name="connsiteY1224" fmla="*/ 2045574 h 4261038"/>
              <a:gd name="connsiteX1225" fmla="*/ 341888 w 5682364"/>
              <a:gd name="connsiteY1225" fmla="*/ 2050442 h 4261038"/>
              <a:gd name="connsiteX1226" fmla="*/ 341286 w 5682364"/>
              <a:gd name="connsiteY1226" fmla="*/ 2045574 h 4261038"/>
              <a:gd name="connsiteX1227" fmla="*/ 4907438 w 5682364"/>
              <a:gd name="connsiteY1227" fmla="*/ 2022728 h 4261038"/>
              <a:gd name="connsiteX1228" fmla="*/ 4905690 w 5682364"/>
              <a:gd name="connsiteY1228" fmla="*/ 2039366 h 4261038"/>
              <a:gd name="connsiteX1229" fmla="*/ 4908250 w 5682364"/>
              <a:gd name="connsiteY1229" fmla="*/ 2035247 h 4261038"/>
              <a:gd name="connsiteX1230" fmla="*/ 4907438 w 5682364"/>
              <a:gd name="connsiteY1230" fmla="*/ 2022728 h 4261038"/>
              <a:gd name="connsiteX1231" fmla="*/ 395906 w 5682364"/>
              <a:gd name="connsiteY1231" fmla="*/ 2007416 h 4261038"/>
              <a:gd name="connsiteX1232" fmla="*/ 394696 w 5682364"/>
              <a:gd name="connsiteY1232" fmla="*/ 2008948 h 4261038"/>
              <a:gd name="connsiteX1233" fmla="*/ 395067 w 5682364"/>
              <a:gd name="connsiteY1233" fmla="*/ 2010166 h 4261038"/>
              <a:gd name="connsiteX1234" fmla="*/ 395581 w 5682364"/>
              <a:gd name="connsiteY1234" fmla="*/ 2009741 h 4261038"/>
              <a:gd name="connsiteX1235" fmla="*/ 396769 w 5682364"/>
              <a:gd name="connsiteY1235" fmla="*/ 2007991 h 4261038"/>
              <a:gd name="connsiteX1236" fmla="*/ 4920463 w 5682364"/>
              <a:gd name="connsiteY1236" fmla="*/ 1997655 h 4261038"/>
              <a:gd name="connsiteX1237" fmla="*/ 4920234 w 5682364"/>
              <a:gd name="connsiteY1237" fmla="*/ 2010000 h 4261038"/>
              <a:gd name="connsiteX1238" fmla="*/ 4938919 w 5682364"/>
              <a:gd name="connsiteY1238" fmla="*/ 1957245 h 4261038"/>
              <a:gd name="connsiteX1239" fmla="*/ 4936082 w 5682364"/>
              <a:gd name="connsiteY1239" fmla="*/ 1976952 h 4261038"/>
              <a:gd name="connsiteX1240" fmla="*/ 4949336 w 5682364"/>
              <a:gd name="connsiteY1240" fmla="*/ 1939534 h 4261038"/>
              <a:gd name="connsiteX1241" fmla="*/ 4949107 w 5682364"/>
              <a:gd name="connsiteY1241" fmla="*/ 1951880 h 4261038"/>
              <a:gd name="connsiteX1242" fmla="*/ 4949336 w 5682364"/>
              <a:gd name="connsiteY1242" fmla="*/ 1939534 h 4261038"/>
              <a:gd name="connsiteX1243" fmla="*/ 470343 w 5682364"/>
              <a:gd name="connsiteY1243" fmla="*/ 1929982 h 4261038"/>
              <a:gd name="connsiteX1244" fmla="*/ 461405 w 5682364"/>
              <a:gd name="connsiteY1244" fmla="*/ 1943195 h 4261038"/>
              <a:gd name="connsiteX1245" fmla="*/ 460523 w 5682364"/>
              <a:gd name="connsiteY1245" fmla="*/ 1944409 h 4261038"/>
              <a:gd name="connsiteX1246" fmla="*/ 461243 w 5682364"/>
              <a:gd name="connsiteY1246" fmla="*/ 1943583 h 4261038"/>
              <a:gd name="connsiteX1247" fmla="*/ 470355 w 5682364"/>
              <a:gd name="connsiteY1247" fmla="*/ 1930121 h 4261038"/>
              <a:gd name="connsiteX1248" fmla="*/ 205995 w 5682364"/>
              <a:gd name="connsiteY1248" fmla="*/ 1918140 h 4261038"/>
              <a:gd name="connsiteX1249" fmla="*/ 205744 w 5682364"/>
              <a:gd name="connsiteY1249" fmla="*/ 1925422 h 4261038"/>
              <a:gd name="connsiteX1250" fmla="*/ 207359 w 5682364"/>
              <a:gd name="connsiteY1250" fmla="*/ 1923533 h 4261038"/>
              <a:gd name="connsiteX1251" fmla="*/ 205995 w 5682364"/>
              <a:gd name="connsiteY1251" fmla="*/ 1918140 h 4261038"/>
              <a:gd name="connsiteX1252" fmla="*/ 229500 w 5682364"/>
              <a:gd name="connsiteY1252" fmla="*/ 1885738 h 4261038"/>
              <a:gd name="connsiteX1253" fmla="*/ 230103 w 5682364"/>
              <a:gd name="connsiteY1253" fmla="*/ 1890606 h 4261038"/>
              <a:gd name="connsiteX1254" fmla="*/ 231173 w 5682364"/>
              <a:gd name="connsiteY1254" fmla="*/ 1890257 h 4261038"/>
              <a:gd name="connsiteX1255" fmla="*/ 229500 w 5682364"/>
              <a:gd name="connsiteY1255" fmla="*/ 1885738 h 4261038"/>
              <a:gd name="connsiteX1256" fmla="*/ 244351 w 5682364"/>
              <a:gd name="connsiteY1256" fmla="*/ 1864621 h 4261038"/>
              <a:gd name="connsiteX1257" fmla="*/ 244955 w 5682364"/>
              <a:gd name="connsiteY1257" fmla="*/ 1869491 h 4261038"/>
              <a:gd name="connsiteX1258" fmla="*/ 246436 w 5682364"/>
              <a:gd name="connsiteY1258" fmla="*/ 1867978 h 4261038"/>
              <a:gd name="connsiteX1259" fmla="*/ 244351 w 5682364"/>
              <a:gd name="connsiteY1259" fmla="*/ 1864621 h 4261038"/>
              <a:gd name="connsiteX1260" fmla="*/ 448122 w 5682364"/>
              <a:gd name="connsiteY1260" fmla="*/ 1844541 h 4261038"/>
              <a:gd name="connsiteX1261" fmla="*/ 400453 w 5682364"/>
              <a:gd name="connsiteY1261" fmla="*/ 1908229 h 4261038"/>
              <a:gd name="connsiteX1262" fmla="*/ 391160 w 5682364"/>
              <a:gd name="connsiteY1262" fmla="*/ 1920083 h 4261038"/>
              <a:gd name="connsiteX1263" fmla="*/ 371812 w 5682364"/>
              <a:gd name="connsiteY1263" fmla="*/ 1948021 h 4261038"/>
              <a:gd name="connsiteX1264" fmla="*/ 371122 w 5682364"/>
              <a:gd name="connsiteY1264" fmla="*/ 1948983 h 4261038"/>
              <a:gd name="connsiteX1265" fmla="*/ 390031 w 5682364"/>
              <a:gd name="connsiteY1265" fmla="*/ 1927917 h 4261038"/>
              <a:gd name="connsiteX1266" fmla="*/ 397242 w 5682364"/>
              <a:gd name="connsiteY1266" fmla="*/ 1919082 h 4261038"/>
              <a:gd name="connsiteX1267" fmla="*/ 422436 w 5682364"/>
              <a:gd name="connsiteY1267" fmla="*/ 1884358 h 4261038"/>
              <a:gd name="connsiteX1268" fmla="*/ 436734 w 5682364"/>
              <a:gd name="connsiteY1268" fmla="*/ 1864143 h 4261038"/>
              <a:gd name="connsiteX1269" fmla="*/ 4825543 w 5682364"/>
              <a:gd name="connsiteY1269" fmla="*/ 1432819 h 4261038"/>
              <a:gd name="connsiteX1270" fmla="*/ 4779920 w 5682364"/>
              <a:gd name="connsiteY1270" fmla="*/ 1528818 h 4261038"/>
              <a:gd name="connsiteX1271" fmla="*/ 4783174 w 5682364"/>
              <a:gd name="connsiteY1271" fmla="*/ 1537705 h 4261038"/>
              <a:gd name="connsiteX1272" fmla="*/ 4830288 w 5682364"/>
              <a:gd name="connsiteY1272" fmla="*/ 1434138 h 4261038"/>
              <a:gd name="connsiteX1273" fmla="*/ 5213721 w 5682364"/>
              <a:gd name="connsiteY1273" fmla="*/ 1360752 h 4261038"/>
              <a:gd name="connsiteX1274" fmla="*/ 5198946 w 5682364"/>
              <a:gd name="connsiteY1274" fmla="*/ 1402463 h 4261038"/>
              <a:gd name="connsiteX1275" fmla="*/ 5205343 w 5682364"/>
              <a:gd name="connsiteY1275" fmla="*/ 1397566 h 4261038"/>
              <a:gd name="connsiteX1276" fmla="*/ 5213721 w 5682364"/>
              <a:gd name="connsiteY1276" fmla="*/ 1360752 h 4261038"/>
              <a:gd name="connsiteX1277" fmla="*/ 5247227 w 5682364"/>
              <a:gd name="connsiteY1277" fmla="*/ 1271744 h 4261038"/>
              <a:gd name="connsiteX1278" fmla="*/ 5247202 w 5682364"/>
              <a:gd name="connsiteY1278" fmla="*/ 1271793 h 4261038"/>
              <a:gd name="connsiteX1279" fmla="*/ 5247166 w 5682364"/>
              <a:gd name="connsiteY1279" fmla="*/ 1271945 h 4261038"/>
              <a:gd name="connsiteX1280" fmla="*/ 5253030 w 5682364"/>
              <a:gd name="connsiteY1280" fmla="*/ 1269408 h 4261038"/>
              <a:gd name="connsiteX1281" fmla="*/ 5250504 w 5682364"/>
              <a:gd name="connsiteY1281" fmla="*/ 1276862 h 4261038"/>
              <a:gd name="connsiteX1282" fmla="*/ 5243726 w 5682364"/>
              <a:gd name="connsiteY1282" fmla="*/ 1287803 h 4261038"/>
              <a:gd name="connsiteX1283" fmla="*/ 5243848 w 5682364"/>
              <a:gd name="connsiteY1283" fmla="*/ 1285584 h 4261038"/>
              <a:gd name="connsiteX1284" fmla="*/ 5240743 w 5682364"/>
              <a:gd name="connsiteY1284" fmla="*/ 1298350 h 4261038"/>
              <a:gd name="connsiteX1285" fmla="*/ 5239882 w 5682364"/>
              <a:gd name="connsiteY1285" fmla="*/ 1302478 h 4261038"/>
              <a:gd name="connsiteX1286" fmla="*/ 5240350 w 5682364"/>
              <a:gd name="connsiteY1286" fmla="*/ 1303652 h 4261038"/>
              <a:gd name="connsiteX1287" fmla="*/ 5239427 w 5682364"/>
              <a:gd name="connsiteY1287" fmla="*/ 1304657 h 4261038"/>
              <a:gd name="connsiteX1288" fmla="*/ 5235591 w 5682364"/>
              <a:gd name="connsiteY1288" fmla="*/ 1323040 h 4261038"/>
              <a:gd name="connsiteX1289" fmla="*/ 5231730 w 5682364"/>
              <a:gd name="connsiteY1289" fmla="*/ 1333301 h 4261038"/>
              <a:gd name="connsiteX1290" fmla="*/ 5241474 w 5682364"/>
              <a:gd name="connsiteY1290" fmla="*/ 1319590 h 4261038"/>
              <a:gd name="connsiteX1291" fmla="*/ 5251449 w 5682364"/>
              <a:gd name="connsiteY1291" fmla="*/ 1279398 h 4261038"/>
              <a:gd name="connsiteX1292" fmla="*/ 1074339 w 5682364"/>
              <a:gd name="connsiteY1292" fmla="*/ 774528 h 4261038"/>
              <a:gd name="connsiteX1293" fmla="*/ 1072865 w 5682364"/>
              <a:gd name="connsiteY1293" fmla="*/ 777389 h 4261038"/>
              <a:gd name="connsiteX1294" fmla="*/ 1074058 w 5682364"/>
              <a:gd name="connsiteY1294" fmla="*/ 776675 h 4261038"/>
              <a:gd name="connsiteX1295" fmla="*/ 1005540 w 5682364"/>
              <a:gd name="connsiteY1295" fmla="*/ 681905 h 4261038"/>
              <a:gd name="connsiteX1296" fmla="*/ 1005316 w 5682364"/>
              <a:gd name="connsiteY1296" fmla="*/ 682213 h 4261038"/>
              <a:gd name="connsiteX1297" fmla="*/ 1003614 w 5682364"/>
              <a:gd name="connsiteY1297" fmla="*/ 695235 h 4261038"/>
              <a:gd name="connsiteX1298" fmla="*/ 1003630 w 5682364"/>
              <a:gd name="connsiteY1298" fmla="*/ 696314 h 4261038"/>
              <a:gd name="connsiteX1299" fmla="*/ 5475536 w 5682364"/>
              <a:gd name="connsiteY1299" fmla="*/ 612137 h 4261038"/>
              <a:gd name="connsiteX1300" fmla="*/ 5469464 w 5682364"/>
              <a:gd name="connsiteY1300" fmla="*/ 636517 h 4261038"/>
              <a:gd name="connsiteX1301" fmla="*/ 5439662 w 5682364"/>
              <a:gd name="connsiteY1301" fmla="*/ 734524 h 4261038"/>
              <a:gd name="connsiteX1302" fmla="*/ 5365576 w 5682364"/>
              <a:gd name="connsiteY1302" fmla="*/ 943700 h 4261038"/>
              <a:gd name="connsiteX1303" fmla="*/ 5319288 w 5682364"/>
              <a:gd name="connsiteY1303" fmla="*/ 1086092 h 4261038"/>
              <a:gd name="connsiteX1304" fmla="*/ 5306839 w 5682364"/>
              <a:gd name="connsiteY1304" fmla="*/ 1117950 h 4261038"/>
              <a:gd name="connsiteX1305" fmla="*/ 5298165 w 5682364"/>
              <a:gd name="connsiteY1305" fmla="*/ 1139963 h 4261038"/>
              <a:gd name="connsiteX1306" fmla="*/ 5291960 w 5682364"/>
              <a:gd name="connsiteY1306" fmla="*/ 1157510 h 4261038"/>
              <a:gd name="connsiteX1307" fmla="*/ 5265932 w 5682364"/>
              <a:gd name="connsiteY1307" fmla="*/ 1231564 h 4261038"/>
              <a:gd name="connsiteX1308" fmla="*/ 5265406 w 5682364"/>
              <a:gd name="connsiteY1308" fmla="*/ 1238220 h 4261038"/>
              <a:gd name="connsiteX1309" fmla="*/ 5289907 w 5682364"/>
              <a:gd name="connsiteY1309" fmla="*/ 1182694 h 4261038"/>
              <a:gd name="connsiteX1310" fmla="*/ 5396533 w 5682364"/>
              <a:gd name="connsiteY1310" fmla="*/ 903579 h 4261038"/>
              <a:gd name="connsiteX1311" fmla="*/ 5411150 w 5682364"/>
              <a:gd name="connsiteY1311" fmla="*/ 862152 h 4261038"/>
              <a:gd name="connsiteX1312" fmla="*/ 5409102 w 5682364"/>
              <a:gd name="connsiteY1312" fmla="*/ 866206 h 4261038"/>
              <a:gd name="connsiteX1313" fmla="*/ 5406250 w 5682364"/>
              <a:gd name="connsiteY1313" fmla="*/ 870391 h 4261038"/>
              <a:gd name="connsiteX1314" fmla="*/ 5406833 w 5682364"/>
              <a:gd name="connsiteY1314" fmla="*/ 858037 h 4261038"/>
              <a:gd name="connsiteX1315" fmla="*/ 5467250 w 5682364"/>
              <a:gd name="connsiteY1315" fmla="*/ 653282 h 4261038"/>
              <a:gd name="connsiteX1316" fmla="*/ 5084470 w 5682364"/>
              <a:gd name="connsiteY1316" fmla="*/ 607714 h 4261038"/>
              <a:gd name="connsiteX1317" fmla="*/ 5078927 w 5682364"/>
              <a:gd name="connsiteY1317" fmla="*/ 616858 h 4261038"/>
              <a:gd name="connsiteX1318" fmla="*/ 5084470 w 5682364"/>
              <a:gd name="connsiteY1318" fmla="*/ 607714 h 4261038"/>
              <a:gd name="connsiteX1319" fmla="*/ 5530514 w 5682364"/>
              <a:gd name="connsiteY1319" fmla="*/ 587204 h 4261038"/>
              <a:gd name="connsiteX1320" fmla="*/ 5531588 w 5682364"/>
              <a:gd name="connsiteY1320" fmla="*/ 595870 h 4261038"/>
              <a:gd name="connsiteX1321" fmla="*/ 5530514 w 5682364"/>
              <a:gd name="connsiteY1321" fmla="*/ 587204 h 4261038"/>
              <a:gd name="connsiteX1322" fmla="*/ 4264590 w 5682364"/>
              <a:gd name="connsiteY1322" fmla="*/ 579463 h 4261038"/>
              <a:gd name="connsiteX1323" fmla="*/ 4269149 w 5682364"/>
              <a:gd name="connsiteY1323" fmla="*/ 584662 h 4261038"/>
              <a:gd name="connsiteX1324" fmla="*/ 4264590 w 5682364"/>
              <a:gd name="connsiteY1324" fmla="*/ 579463 h 4261038"/>
              <a:gd name="connsiteX1325" fmla="*/ 2217041 w 5682364"/>
              <a:gd name="connsiteY1325" fmla="*/ 574822 h 4261038"/>
              <a:gd name="connsiteX1326" fmla="*/ 2210647 w 5682364"/>
              <a:gd name="connsiteY1326" fmla="*/ 577450 h 4261038"/>
              <a:gd name="connsiteX1327" fmla="*/ 2204596 w 5682364"/>
              <a:gd name="connsiteY1327" fmla="*/ 580050 h 4261038"/>
              <a:gd name="connsiteX1328" fmla="*/ 2210647 w 5682364"/>
              <a:gd name="connsiteY1328" fmla="*/ 577450 h 4261038"/>
              <a:gd name="connsiteX1329" fmla="*/ 2217041 w 5682364"/>
              <a:gd name="connsiteY1329" fmla="*/ 574822 h 4261038"/>
              <a:gd name="connsiteX1330" fmla="*/ 5669271 w 5682364"/>
              <a:gd name="connsiteY1330" fmla="*/ 521057 h 4261038"/>
              <a:gd name="connsiteX1331" fmla="*/ 5669042 w 5682364"/>
              <a:gd name="connsiteY1331" fmla="*/ 533403 h 4261038"/>
              <a:gd name="connsiteX1332" fmla="*/ 5669271 w 5682364"/>
              <a:gd name="connsiteY1332" fmla="*/ 521057 h 4261038"/>
              <a:gd name="connsiteX1333" fmla="*/ 4402748 w 5682364"/>
              <a:gd name="connsiteY1333" fmla="*/ 464377 h 4261038"/>
              <a:gd name="connsiteX1334" fmla="*/ 4401664 w 5682364"/>
              <a:gd name="connsiteY1334" fmla="*/ 467174 h 4261038"/>
              <a:gd name="connsiteX1335" fmla="*/ 4400020 w 5682364"/>
              <a:gd name="connsiteY1335" fmla="*/ 477891 h 4261038"/>
              <a:gd name="connsiteX1336" fmla="*/ 4399334 w 5682364"/>
              <a:gd name="connsiteY1336" fmla="*/ 477945 h 4261038"/>
              <a:gd name="connsiteX1337" fmla="*/ 4398476 w 5682364"/>
              <a:gd name="connsiteY1337" fmla="*/ 478013 h 4261038"/>
              <a:gd name="connsiteX1338" fmla="*/ 4398190 w 5682364"/>
              <a:gd name="connsiteY1338" fmla="*/ 478035 h 4261038"/>
              <a:gd name="connsiteX1339" fmla="*/ 4397962 w 5682364"/>
              <a:gd name="connsiteY1339" fmla="*/ 478054 h 4261038"/>
              <a:gd name="connsiteX1340" fmla="*/ 4398476 w 5682364"/>
              <a:gd name="connsiteY1340" fmla="*/ 478013 h 4261038"/>
              <a:gd name="connsiteX1341" fmla="*/ 4400020 w 5682364"/>
              <a:gd name="connsiteY1341" fmla="*/ 477891 h 4261038"/>
              <a:gd name="connsiteX1342" fmla="*/ 4400124 w 5682364"/>
              <a:gd name="connsiteY1342" fmla="*/ 477775 h 4261038"/>
              <a:gd name="connsiteX1343" fmla="*/ 4318082 w 5682364"/>
              <a:gd name="connsiteY1343" fmla="*/ 446254 h 4261038"/>
              <a:gd name="connsiteX1344" fmla="*/ 4316264 w 5682364"/>
              <a:gd name="connsiteY1344" fmla="*/ 458349 h 4261038"/>
              <a:gd name="connsiteX1345" fmla="*/ 4316793 w 5682364"/>
              <a:gd name="connsiteY1345" fmla="*/ 456576 h 4261038"/>
              <a:gd name="connsiteX1346" fmla="*/ 4318062 w 5682364"/>
              <a:gd name="connsiteY1346" fmla="*/ 446574 h 4261038"/>
              <a:gd name="connsiteX1347" fmla="*/ 4659098 w 5682364"/>
              <a:gd name="connsiteY1347" fmla="*/ 433443 h 4261038"/>
              <a:gd name="connsiteX1348" fmla="*/ 4654599 w 5682364"/>
              <a:gd name="connsiteY1348" fmla="*/ 440862 h 4261038"/>
              <a:gd name="connsiteX1349" fmla="*/ 4659098 w 5682364"/>
              <a:gd name="connsiteY1349" fmla="*/ 433443 h 4261038"/>
              <a:gd name="connsiteX1350" fmla="*/ 4257276 w 5682364"/>
              <a:gd name="connsiteY1350" fmla="*/ 419321 h 4261038"/>
              <a:gd name="connsiteX1351" fmla="*/ 4257208 w 5682364"/>
              <a:gd name="connsiteY1351" fmla="*/ 419345 h 4261038"/>
              <a:gd name="connsiteX1352" fmla="*/ 4257164 w 5682364"/>
              <a:gd name="connsiteY1352" fmla="*/ 419362 h 4261038"/>
              <a:gd name="connsiteX1353" fmla="*/ 4400822 w 5682364"/>
              <a:gd name="connsiteY1353" fmla="*/ 418016 h 4261038"/>
              <a:gd name="connsiteX1354" fmla="*/ 4398934 w 5682364"/>
              <a:gd name="connsiteY1354" fmla="*/ 418674 h 4261038"/>
              <a:gd name="connsiteX1355" fmla="*/ 4398136 w 5682364"/>
              <a:gd name="connsiteY1355" fmla="*/ 418952 h 4261038"/>
              <a:gd name="connsiteX1356" fmla="*/ 4397848 w 5682364"/>
              <a:gd name="connsiteY1356" fmla="*/ 419052 h 4261038"/>
              <a:gd name="connsiteX1357" fmla="*/ 4397802 w 5682364"/>
              <a:gd name="connsiteY1357" fmla="*/ 419069 h 4261038"/>
              <a:gd name="connsiteX1358" fmla="*/ 4398136 w 5682364"/>
              <a:gd name="connsiteY1358" fmla="*/ 418952 h 4261038"/>
              <a:gd name="connsiteX1359" fmla="*/ 2554493 w 5682364"/>
              <a:gd name="connsiteY1359" fmla="*/ 417919 h 4261038"/>
              <a:gd name="connsiteX1360" fmla="*/ 2550967 w 5682364"/>
              <a:gd name="connsiteY1360" fmla="*/ 424924 h 4261038"/>
              <a:gd name="connsiteX1361" fmla="*/ 2549242 w 5682364"/>
              <a:gd name="connsiteY1361" fmla="*/ 428006 h 4261038"/>
              <a:gd name="connsiteX1362" fmla="*/ 2548067 w 5682364"/>
              <a:gd name="connsiteY1362" fmla="*/ 431429 h 4261038"/>
              <a:gd name="connsiteX1363" fmla="*/ 2548162 w 5682364"/>
              <a:gd name="connsiteY1363" fmla="*/ 431854 h 4261038"/>
              <a:gd name="connsiteX1364" fmla="*/ 2551345 w 5682364"/>
              <a:gd name="connsiteY1364" fmla="*/ 429392 h 4261038"/>
              <a:gd name="connsiteX1365" fmla="*/ 2554271 w 5682364"/>
              <a:gd name="connsiteY1365" fmla="*/ 420797 h 4261038"/>
              <a:gd name="connsiteX1366" fmla="*/ 2554493 w 5682364"/>
              <a:gd name="connsiteY1366" fmla="*/ 417919 h 4261038"/>
              <a:gd name="connsiteX1367" fmla="*/ 3198846 w 5682364"/>
              <a:gd name="connsiteY1367" fmla="*/ 407024 h 4261038"/>
              <a:gd name="connsiteX1368" fmla="*/ 3197297 w 5682364"/>
              <a:gd name="connsiteY1368" fmla="*/ 413382 h 4261038"/>
              <a:gd name="connsiteX1369" fmla="*/ 3196796 w 5682364"/>
              <a:gd name="connsiteY1369" fmla="*/ 416834 h 4261038"/>
              <a:gd name="connsiteX1370" fmla="*/ 3199184 w 5682364"/>
              <a:gd name="connsiteY1370" fmla="*/ 415641 h 4261038"/>
              <a:gd name="connsiteX1371" fmla="*/ 3199840 w 5682364"/>
              <a:gd name="connsiteY1371" fmla="*/ 408956 h 4261038"/>
              <a:gd name="connsiteX1372" fmla="*/ 2563976 w 5682364"/>
              <a:gd name="connsiteY1372" fmla="*/ 402882 h 4261038"/>
              <a:gd name="connsiteX1373" fmla="*/ 2563532 w 5682364"/>
              <a:gd name="connsiteY1373" fmla="*/ 405871 h 4261038"/>
              <a:gd name="connsiteX1374" fmla="*/ 2562690 w 5682364"/>
              <a:gd name="connsiteY1374" fmla="*/ 408182 h 4261038"/>
              <a:gd name="connsiteX1375" fmla="*/ 2565252 w 5682364"/>
              <a:gd name="connsiteY1375" fmla="*/ 408969 h 4261038"/>
              <a:gd name="connsiteX1376" fmla="*/ 2564933 w 5682364"/>
              <a:gd name="connsiteY1376" fmla="*/ 411261 h 4261038"/>
              <a:gd name="connsiteX1377" fmla="*/ 2565473 w 5682364"/>
              <a:gd name="connsiteY1377" fmla="*/ 408872 h 4261038"/>
              <a:gd name="connsiteX1378" fmla="*/ 2565252 w 5682364"/>
              <a:gd name="connsiteY1378" fmla="*/ 408969 h 4261038"/>
              <a:gd name="connsiteX1379" fmla="*/ 3388492 w 5682364"/>
              <a:gd name="connsiteY1379" fmla="*/ 398071 h 4261038"/>
              <a:gd name="connsiteX1380" fmla="*/ 3384475 w 5682364"/>
              <a:gd name="connsiteY1380" fmla="*/ 406055 h 4261038"/>
              <a:gd name="connsiteX1381" fmla="*/ 3382508 w 5682364"/>
              <a:gd name="connsiteY1381" fmla="*/ 409568 h 4261038"/>
              <a:gd name="connsiteX1382" fmla="*/ 3381168 w 5682364"/>
              <a:gd name="connsiteY1382" fmla="*/ 413466 h 4261038"/>
              <a:gd name="connsiteX1383" fmla="*/ 3381278 w 5682364"/>
              <a:gd name="connsiteY1383" fmla="*/ 413951 h 4261038"/>
              <a:gd name="connsiteX1384" fmla="*/ 3384905 w 5682364"/>
              <a:gd name="connsiteY1384" fmla="*/ 411148 h 4261038"/>
              <a:gd name="connsiteX1385" fmla="*/ 3388239 w 5682364"/>
              <a:gd name="connsiteY1385" fmla="*/ 401352 h 4261038"/>
              <a:gd name="connsiteX1386" fmla="*/ 3388492 w 5682364"/>
              <a:gd name="connsiteY1386" fmla="*/ 398071 h 4261038"/>
              <a:gd name="connsiteX1387" fmla="*/ 4327302 w 5682364"/>
              <a:gd name="connsiteY1387" fmla="*/ 394759 h 4261038"/>
              <a:gd name="connsiteX1388" fmla="*/ 4323885 w 5682364"/>
              <a:gd name="connsiteY1388" fmla="*/ 406405 h 4261038"/>
              <a:gd name="connsiteX1389" fmla="*/ 4322882 w 5682364"/>
              <a:gd name="connsiteY1389" fmla="*/ 411096 h 4261038"/>
              <a:gd name="connsiteX1390" fmla="*/ 4322510 w 5682364"/>
              <a:gd name="connsiteY1390" fmla="*/ 414122 h 4261038"/>
              <a:gd name="connsiteX1391" fmla="*/ 4322996 w 5682364"/>
              <a:gd name="connsiteY1391" fmla="*/ 416012 h 4261038"/>
              <a:gd name="connsiteX1392" fmla="*/ 4325312 w 5682364"/>
              <a:gd name="connsiteY1392" fmla="*/ 413454 h 4261038"/>
              <a:gd name="connsiteX1393" fmla="*/ 2906724 w 5682364"/>
              <a:gd name="connsiteY1393" fmla="*/ 392874 h 4261038"/>
              <a:gd name="connsiteX1394" fmla="*/ 2905773 w 5682364"/>
              <a:gd name="connsiteY1394" fmla="*/ 395328 h 4261038"/>
              <a:gd name="connsiteX1395" fmla="*/ 2904330 w 5682364"/>
              <a:gd name="connsiteY1395" fmla="*/ 404732 h 4261038"/>
              <a:gd name="connsiteX1396" fmla="*/ 2902977 w 5682364"/>
              <a:gd name="connsiteY1396" fmla="*/ 404839 h 4261038"/>
              <a:gd name="connsiteX1397" fmla="*/ 2902525 w 5682364"/>
              <a:gd name="connsiteY1397" fmla="*/ 404876 h 4261038"/>
              <a:gd name="connsiteX1398" fmla="*/ 2902725 w 5682364"/>
              <a:gd name="connsiteY1398" fmla="*/ 404860 h 4261038"/>
              <a:gd name="connsiteX1399" fmla="*/ 2902977 w 5682364"/>
              <a:gd name="connsiteY1399" fmla="*/ 404839 h 4261038"/>
              <a:gd name="connsiteX1400" fmla="*/ 2903729 w 5682364"/>
              <a:gd name="connsiteY1400" fmla="*/ 404780 h 4261038"/>
              <a:gd name="connsiteX1401" fmla="*/ 2904330 w 5682364"/>
              <a:gd name="connsiteY1401" fmla="*/ 404732 h 4261038"/>
              <a:gd name="connsiteX1402" fmla="*/ 2904423 w 5682364"/>
              <a:gd name="connsiteY1402" fmla="*/ 404631 h 4261038"/>
              <a:gd name="connsiteX1403" fmla="*/ 1729475 w 5682364"/>
              <a:gd name="connsiteY1403" fmla="*/ 392627 h 4261038"/>
              <a:gd name="connsiteX1404" fmla="*/ 1723078 w 5682364"/>
              <a:gd name="connsiteY1404" fmla="*/ 395256 h 4261038"/>
              <a:gd name="connsiteX1405" fmla="*/ 1729475 w 5682364"/>
              <a:gd name="connsiteY1405" fmla="*/ 392627 h 4261038"/>
              <a:gd name="connsiteX1406" fmla="*/ 2396289 w 5682364"/>
              <a:gd name="connsiteY1406" fmla="*/ 389859 h 4261038"/>
              <a:gd name="connsiteX1407" fmla="*/ 2394825 w 5682364"/>
              <a:gd name="connsiteY1407" fmla="*/ 398057 h 4261038"/>
              <a:gd name="connsiteX1408" fmla="*/ 2394554 w 5682364"/>
              <a:gd name="connsiteY1408" fmla="*/ 399998 h 4261038"/>
              <a:gd name="connsiteX1409" fmla="*/ 2394483 w 5682364"/>
              <a:gd name="connsiteY1409" fmla="*/ 401226 h 4261038"/>
              <a:gd name="connsiteX1410" fmla="*/ 2396097 w 5682364"/>
              <a:gd name="connsiteY1410" fmla="*/ 398370 h 4261038"/>
              <a:gd name="connsiteX1411" fmla="*/ 2509153 w 5682364"/>
              <a:gd name="connsiteY1411" fmla="*/ 383061 h 4261038"/>
              <a:gd name="connsiteX1412" fmla="*/ 2508792 w 5682364"/>
              <a:gd name="connsiteY1412" fmla="*/ 384106 h 4261038"/>
              <a:gd name="connsiteX1413" fmla="*/ 2507532 w 5682364"/>
              <a:gd name="connsiteY1413" fmla="*/ 389987 h 4261038"/>
              <a:gd name="connsiteX1414" fmla="*/ 2507853 w 5682364"/>
              <a:gd name="connsiteY1414" fmla="*/ 389381 h 4261038"/>
              <a:gd name="connsiteX1415" fmla="*/ 3399298 w 5682364"/>
              <a:gd name="connsiteY1415" fmla="*/ 380935 h 4261038"/>
              <a:gd name="connsiteX1416" fmla="*/ 3398794 w 5682364"/>
              <a:gd name="connsiteY1416" fmla="*/ 384341 h 4261038"/>
              <a:gd name="connsiteX1417" fmla="*/ 3397834 w 5682364"/>
              <a:gd name="connsiteY1417" fmla="*/ 386974 h 4261038"/>
              <a:gd name="connsiteX1418" fmla="*/ 3400753 w 5682364"/>
              <a:gd name="connsiteY1418" fmla="*/ 387872 h 4261038"/>
              <a:gd name="connsiteX1419" fmla="*/ 3400389 w 5682364"/>
              <a:gd name="connsiteY1419" fmla="*/ 390484 h 4261038"/>
              <a:gd name="connsiteX1420" fmla="*/ 3401004 w 5682364"/>
              <a:gd name="connsiteY1420" fmla="*/ 387761 h 4261038"/>
              <a:gd name="connsiteX1421" fmla="*/ 3400753 w 5682364"/>
              <a:gd name="connsiteY1421" fmla="*/ 387872 h 4261038"/>
              <a:gd name="connsiteX1422" fmla="*/ 3103769 w 5682364"/>
              <a:gd name="connsiteY1422" fmla="*/ 378958 h 4261038"/>
              <a:gd name="connsiteX1423" fmla="*/ 3104391 w 5682364"/>
              <a:gd name="connsiteY1423" fmla="*/ 380174 h 4261038"/>
              <a:gd name="connsiteX1424" fmla="*/ 3104233 w 5682364"/>
              <a:gd name="connsiteY1424" fmla="*/ 379865 h 4261038"/>
              <a:gd name="connsiteX1425" fmla="*/ 3103769 w 5682364"/>
              <a:gd name="connsiteY1425" fmla="*/ 378958 h 4261038"/>
              <a:gd name="connsiteX1426" fmla="*/ 2569670 w 5682364"/>
              <a:gd name="connsiteY1426" fmla="*/ 377633 h 4261038"/>
              <a:gd name="connsiteX1427" fmla="*/ 2565942 w 5682364"/>
              <a:gd name="connsiteY1427" fmla="*/ 389627 h 4261038"/>
              <a:gd name="connsiteX1428" fmla="*/ 2564112 w 5682364"/>
              <a:gd name="connsiteY1428" fmla="*/ 401960 h 4261038"/>
              <a:gd name="connsiteX1429" fmla="*/ 2566603 w 5682364"/>
              <a:gd name="connsiteY1429" fmla="*/ 403869 h 4261038"/>
              <a:gd name="connsiteX1430" fmla="*/ 2567089 w 5682364"/>
              <a:gd name="connsiteY1430" fmla="*/ 401724 h 4261038"/>
              <a:gd name="connsiteX1431" fmla="*/ 2569670 w 5682364"/>
              <a:gd name="connsiteY1431" fmla="*/ 377633 h 4261038"/>
              <a:gd name="connsiteX1432" fmla="*/ 2832428 w 5682364"/>
              <a:gd name="connsiteY1432" fmla="*/ 376970 h 4261038"/>
              <a:gd name="connsiteX1433" fmla="*/ 2830833 w 5682364"/>
              <a:gd name="connsiteY1433" fmla="*/ 387583 h 4261038"/>
              <a:gd name="connsiteX1434" fmla="*/ 2831298 w 5682364"/>
              <a:gd name="connsiteY1434" fmla="*/ 386029 h 4261038"/>
              <a:gd name="connsiteX1435" fmla="*/ 2832411 w 5682364"/>
              <a:gd name="connsiteY1435" fmla="*/ 377251 h 4261038"/>
              <a:gd name="connsiteX1436" fmla="*/ 4251150 w 5682364"/>
              <a:gd name="connsiteY1436" fmla="*/ 371314 h 4261038"/>
              <a:gd name="connsiteX1437" fmla="*/ 4250681 w 5682364"/>
              <a:gd name="connsiteY1437" fmla="*/ 372089 h 4261038"/>
              <a:gd name="connsiteX1438" fmla="*/ 4241578 w 5682364"/>
              <a:gd name="connsiteY1438" fmla="*/ 395660 h 4261038"/>
              <a:gd name="connsiteX1439" fmla="*/ 4244882 w 5682364"/>
              <a:gd name="connsiteY1439" fmla="*/ 392214 h 4261038"/>
              <a:gd name="connsiteX1440" fmla="*/ 4248882 w 5682364"/>
              <a:gd name="connsiteY1440" fmla="*/ 384269 h 4261038"/>
              <a:gd name="connsiteX1441" fmla="*/ 4059968 w 5682364"/>
              <a:gd name="connsiteY1441" fmla="*/ 370463 h 4261038"/>
              <a:gd name="connsiteX1442" fmla="*/ 4053912 w 5682364"/>
              <a:gd name="connsiteY1442" fmla="*/ 387046 h 4261038"/>
              <a:gd name="connsiteX1443" fmla="*/ 4048675 w 5682364"/>
              <a:gd name="connsiteY1443" fmla="*/ 407033 h 4261038"/>
              <a:gd name="connsiteX1444" fmla="*/ 4047990 w 5682364"/>
              <a:gd name="connsiteY1444" fmla="*/ 407088 h 4261038"/>
              <a:gd name="connsiteX1445" fmla="*/ 4047911 w 5682364"/>
              <a:gd name="connsiteY1445" fmla="*/ 407095 h 4261038"/>
              <a:gd name="connsiteX1446" fmla="*/ 4048675 w 5682364"/>
              <a:gd name="connsiteY1446" fmla="*/ 407033 h 4261038"/>
              <a:gd name="connsiteX1447" fmla="*/ 4055610 w 5682364"/>
              <a:gd name="connsiteY1447" fmla="*/ 399382 h 4261038"/>
              <a:gd name="connsiteX1448" fmla="*/ 4056322 w 5682364"/>
              <a:gd name="connsiteY1448" fmla="*/ 397068 h 4261038"/>
              <a:gd name="connsiteX1449" fmla="*/ 4058234 w 5682364"/>
              <a:gd name="connsiteY1449" fmla="*/ 380178 h 4261038"/>
              <a:gd name="connsiteX1450" fmla="*/ 3208207 w 5682364"/>
              <a:gd name="connsiteY1450" fmla="*/ 366095 h 4261038"/>
              <a:gd name="connsiteX1451" fmla="*/ 3206527 w 5682364"/>
              <a:gd name="connsiteY1451" fmla="*/ 375504 h 4261038"/>
              <a:gd name="connsiteX1452" fmla="*/ 3205295 w 5682364"/>
              <a:gd name="connsiteY1452" fmla="*/ 380560 h 4261038"/>
              <a:gd name="connsiteX1453" fmla="*/ 3207987 w 5682364"/>
              <a:gd name="connsiteY1453" fmla="*/ 375794 h 4261038"/>
              <a:gd name="connsiteX1454" fmla="*/ 2571214 w 5682364"/>
              <a:gd name="connsiteY1454" fmla="*/ 362681 h 4261038"/>
              <a:gd name="connsiteX1455" fmla="*/ 2568993 w 5682364"/>
              <a:gd name="connsiteY1455" fmla="*/ 363930 h 4261038"/>
              <a:gd name="connsiteX1456" fmla="*/ 2571078 w 5682364"/>
              <a:gd name="connsiteY1456" fmla="*/ 364402 h 4261038"/>
              <a:gd name="connsiteX1457" fmla="*/ 2572528 w 5682364"/>
              <a:gd name="connsiteY1457" fmla="*/ 362832 h 4261038"/>
              <a:gd name="connsiteX1458" fmla="*/ 2571214 w 5682364"/>
              <a:gd name="connsiteY1458" fmla="*/ 362681 h 4261038"/>
              <a:gd name="connsiteX1459" fmla="*/ 4342544 w 5682364"/>
              <a:gd name="connsiteY1459" fmla="*/ 361974 h 4261038"/>
              <a:gd name="connsiteX1460" fmla="*/ 4342551 w 5682364"/>
              <a:gd name="connsiteY1460" fmla="*/ 362081 h 4261038"/>
              <a:gd name="connsiteX1461" fmla="*/ 4342519 w 5682364"/>
              <a:gd name="connsiteY1461" fmla="*/ 362166 h 4261038"/>
              <a:gd name="connsiteX1462" fmla="*/ 5662183 w 5682364"/>
              <a:gd name="connsiteY1462" fmla="*/ 360774 h 4261038"/>
              <a:gd name="connsiteX1463" fmla="*/ 5670781 w 5682364"/>
              <a:gd name="connsiteY1463" fmla="*/ 384207 h 4261038"/>
              <a:gd name="connsiteX1464" fmla="*/ 5681364 w 5682364"/>
              <a:gd name="connsiteY1464" fmla="*/ 379672 h 4261038"/>
              <a:gd name="connsiteX1465" fmla="*/ 5681136 w 5682364"/>
              <a:gd name="connsiteY1465" fmla="*/ 392018 h 4261038"/>
              <a:gd name="connsiteX1466" fmla="*/ 5661679 w 5682364"/>
              <a:gd name="connsiteY1466" fmla="*/ 530795 h 4261038"/>
              <a:gd name="connsiteX1467" fmla="*/ 5660725 w 5682364"/>
              <a:gd name="connsiteY1467" fmla="*/ 582235 h 4261038"/>
              <a:gd name="connsiteX1468" fmla="*/ 5580240 w 5682364"/>
              <a:gd name="connsiteY1468" fmla="*/ 869919 h 4261038"/>
              <a:gd name="connsiteX1469" fmla="*/ 5495705 w 5682364"/>
              <a:gd name="connsiteY1469" fmla="*/ 1120148 h 4261038"/>
              <a:gd name="connsiteX1470" fmla="*/ 5411082 w 5682364"/>
              <a:gd name="connsiteY1470" fmla="*/ 1339748 h 4261038"/>
              <a:gd name="connsiteX1471" fmla="*/ 5327043 w 5682364"/>
              <a:gd name="connsiteY1471" fmla="*/ 1538402 h 4261038"/>
              <a:gd name="connsiteX1472" fmla="*/ 5319612 w 5682364"/>
              <a:gd name="connsiteY1472" fmla="*/ 1551980 h 4261038"/>
              <a:gd name="connsiteX1473" fmla="*/ 5227636 w 5682364"/>
              <a:gd name="connsiteY1473" fmla="*/ 1723303 h 4261038"/>
              <a:gd name="connsiteX1474" fmla="*/ 5037922 w 5682364"/>
              <a:gd name="connsiteY1474" fmla="*/ 2068374 h 4261038"/>
              <a:gd name="connsiteX1475" fmla="*/ 4857084 w 5682364"/>
              <a:gd name="connsiteY1475" fmla="*/ 2371191 h 4261038"/>
              <a:gd name="connsiteX1476" fmla="*/ 4855884 w 5682364"/>
              <a:gd name="connsiteY1476" fmla="*/ 2385303 h 4261038"/>
              <a:gd name="connsiteX1477" fmla="*/ 4902095 w 5682364"/>
              <a:gd name="connsiteY1477" fmla="*/ 2309046 h 4261038"/>
              <a:gd name="connsiteX1478" fmla="*/ 4970732 w 5682364"/>
              <a:gd name="connsiteY1478" fmla="*/ 2206996 h 4261038"/>
              <a:gd name="connsiteX1479" fmla="*/ 5084480 w 5682364"/>
              <a:gd name="connsiteY1479" fmla="*/ 2000894 h 4261038"/>
              <a:gd name="connsiteX1480" fmla="*/ 5218209 w 5682364"/>
              <a:gd name="connsiteY1480" fmla="*/ 1770904 h 4261038"/>
              <a:gd name="connsiteX1481" fmla="*/ 5236809 w 5682364"/>
              <a:gd name="connsiteY1481" fmla="*/ 1737995 h 4261038"/>
              <a:gd name="connsiteX1482" fmla="*/ 5220910 w 5682364"/>
              <a:gd name="connsiteY1482" fmla="*/ 1772918 h 4261038"/>
              <a:gd name="connsiteX1483" fmla="*/ 5170454 w 5682364"/>
              <a:gd name="connsiteY1483" fmla="*/ 1877465 h 4261038"/>
              <a:gd name="connsiteX1484" fmla="*/ 5085581 w 5682364"/>
              <a:gd name="connsiteY1484" fmla="*/ 2028689 h 4261038"/>
              <a:gd name="connsiteX1485" fmla="*/ 4820884 w 5682364"/>
              <a:gd name="connsiteY1485" fmla="*/ 2456136 h 4261038"/>
              <a:gd name="connsiteX1486" fmla="*/ 4694691 w 5682364"/>
              <a:gd name="connsiteY1486" fmla="*/ 2673571 h 4261038"/>
              <a:gd name="connsiteX1487" fmla="*/ 4312852 w 5682364"/>
              <a:gd name="connsiteY1487" fmla="*/ 3199123 h 4261038"/>
              <a:gd name="connsiteX1488" fmla="*/ 4278817 w 5682364"/>
              <a:gd name="connsiteY1488" fmla="*/ 3235216 h 4261038"/>
              <a:gd name="connsiteX1489" fmla="*/ 4416608 w 5682364"/>
              <a:gd name="connsiteY1489" fmla="*/ 3025981 h 4261038"/>
              <a:gd name="connsiteX1490" fmla="*/ 4567330 w 5682364"/>
              <a:gd name="connsiteY1490" fmla="*/ 2788016 h 4261038"/>
              <a:gd name="connsiteX1491" fmla="*/ 5047841 w 5682364"/>
              <a:gd name="connsiteY1491" fmla="*/ 1901243 h 4261038"/>
              <a:gd name="connsiteX1492" fmla="*/ 5199308 w 5682364"/>
              <a:gd name="connsiteY1492" fmla="*/ 1582778 h 4261038"/>
              <a:gd name="connsiteX1493" fmla="*/ 5295303 w 5682364"/>
              <a:gd name="connsiteY1493" fmla="*/ 1346843 h 4261038"/>
              <a:gd name="connsiteX1494" fmla="*/ 5367414 w 5682364"/>
              <a:gd name="connsiteY1494" fmla="*/ 1149824 h 4261038"/>
              <a:gd name="connsiteX1495" fmla="*/ 5384577 w 5682364"/>
              <a:gd name="connsiteY1495" fmla="*/ 1091678 h 4261038"/>
              <a:gd name="connsiteX1496" fmla="*/ 5383388 w 5682364"/>
              <a:gd name="connsiteY1496" fmla="*/ 1092188 h 4261038"/>
              <a:gd name="connsiteX1497" fmla="*/ 5382097 w 5682364"/>
              <a:gd name="connsiteY1497" fmla="*/ 1090218 h 4261038"/>
              <a:gd name="connsiteX1498" fmla="*/ 5384907 w 5682364"/>
              <a:gd name="connsiteY1498" fmla="*/ 1090559 h 4261038"/>
              <a:gd name="connsiteX1499" fmla="*/ 5396070 w 5682364"/>
              <a:gd name="connsiteY1499" fmla="*/ 1052739 h 4261038"/>
              <a:gd name="connsiteX1500" fmla="*/ 5423946 w 5682364"/>
              <a:gd name="connsiteY1500" fmla="*/ 960232 h 4261038"/>
              <a:gd name="connsiteX1501" fmla="*/ 5508678 w 5682364"/>
              <a:gd name="connsiteY1501" fmla="*/ 720998 h 4261038"/>
              <a:gd name="connsiteX1502" fmla="*/ 5542172 w 5682364"/>
              <a:gd name="connsiteY1502" fmla="*/ 591334 h 4261038"/>
              <a:gd name="connsiteX1503" fmla="*/ 5562440 w 5682364"/>
              <a:gd name="connsiteY1503" fmla="*/ 508763 h 4261038"/>
              <a:gd name="connsiteX1504" fmla="*/ 5586266 w 5682364"/>
              <a:gd name="connsiteY1504" fmla="*/ 478541 h 4261038"/>
              <a:gd name="connsiteX1505" fmla="*/ 5597357 w 5682364"/>
              <a:gd name="connsiteY1505" fmla="*/ 435523 h 4261038"/>
              <a:gd name="connsiteX1506" fmla="*/ 5638408 w 5682364"/>
              <a:gd name="connsiteY1506" fmla="*/ 475607 h 4261038"/>
              <a:gd name="connsiteX1507" fmla="*/ 5649946 w 5682364"/>
              <a:gd name="connsiteY1507" fmla="*/ 419631 h 4261038"/>
              <a:gd name="connsiteX1508" fmla="*/ 5657189 w 5682364"/>
              <a:gd name="connsiteY1508" fmla="*/ 362134 h 4261038"/>
              <a:gd name="connsiteX1509" fmla="*/ 5662183 w 5682364"/>
              <a:gd name="connsiteY1509" fmla="*/ 360774 h 4261038"/>
              <a:gd name="connsiteX1510" fmla="*/ 3336824 w 5682364"/>
              <a:gd name="connsiteY1510" fmla="*/ 358348 h 4261038"/>
              <a:gd name="connsiteX1511" fmla="*/ 3336412 w 5682364"/>
              <a:gd name="connsiteY1511" fmla="*/ 359540 h 4261038"/>
              <a:gd name="connsiteX1512" fmla="*/ 3334976 w 5682364"/>
              <a:gd name="connsiteY1512" fmla="*/ 366240 h 4261038"/>
              <a:gd name="connsiteX1513" fmla="*/ 3335341 w 5682364"/>
              <a:gd name="connsiteY1513" fmla="*/ 365551 h 4261038"/>
              <a:gd name="connsiteX1514" fmla="*/ 5407139 w 5682364"/>
              <a:gd name="connsiteY1514" fmla="*/ 353671 h 4261038"/>
              <a:gd name="connsiteX1515" fmla="*/ 5407847 w 5682364"/>
              <a:gd name="connsiteY1515" fmla="*/ 355056 h 4261038"/>
              <a:gd name="connsiteX1516" fmla="*/ 5407666 w 5682364"/>
              <a:gd name="connsiteY1516" fmla="*/ 354705 h 4261038"/>
              <a:gd name="connsiteX1517" fmla="*/ 5407139 w 5682364"/>
              <a:gd name="connsiteY1517" fmla="*/ 353671 h 4261038"/>
              <a:gd name="connsiteX1518" fmla="*/ 2779879 w 5682364"/>
              <a:gd name="connsiteY1518" fmla="*/ 353042 h 4261038"/>
              <a:gd name="connsiteX1519" fmla="*/ 2779011 w 5682364"/>
              <a:gd name="connsiteY1519" fmla="*/ 353356 h 4261038"/>
              <a:gd name="connsiteX1520" fmla="*/ 2778972 w 5682364"/>
              <a:gd name="connsiteY1520" fmla="*/ 353372 h 4261038"/>
              <a:gd name="connsiteX1521" fmla="*/ 2779878 w 5682364"/>
              <a:gd name="connsiteY1521" fmla="*/ 353043 h 4261038"/>
              <a:gd name="connsiteX1522" fmla="*/ 2905034 w 5682364"/>
              <a:gd name="connsiteY1522" fmla="*/ 352191 h 4261038"/>
              <a:gd name="connsiteX1523" fmla="*/ 2902677 w 5682364"/>
              <a:gd name="connsiteY1523" fmla="*/ 353013 h 4261038"/>
              <a:gd name="connsiteX1524" fmla="*/ 2902425 w 5682364"/>
              <a:gd name="connsiteY1524" fmla="*/ 353100 h 4261038"/>
              <a:gd name="connsiteX1525" fmla="*/ 2902384 w 5682364"/>
              <a:gd name="connsiteY1525" fmla="*/ 353115 h 4261038"/>
              <a:gd name="connsiteX1526" fmla="*/ 2902677 w 5682364"/>
              <a:gd name="connsiteY1526" fmla="*/ 353013 h 4261038"/>
              <a:gd name="connsiteX1527" fmla="*/ 2903377 w 5682364"/>
              <a:gd name="connsiteY1527" fmla="*/ 352769 h 4261038"/>
              <a:gd name="connsiteX1528" fmla="*/ 2905034 w 5682364"/>
              <a:gd name="connsiteY1528" fmla="*/ 352191 h 4261038"/>
              <a:gd name="connsiteX1529" fmla="*/ 3405788 w 5682364"/>
              <a:gd name="connsiteY1529" fmla="*/ 352162 h 4261038"/>
              <a:gd name="connsiteX1530" fmla="*/ 3401539 w 5682364"/>
              <a:gd name="connsiteY1530" fmla="*/ 365830 h 4261038"/>
              <a:gd name="connsiteX1531" fmla="*/ 3399454 w 5682364"/>
              <a:gd name="connsiteY1531" fmla="*/ 379886 h 4261038"/>
              <a:gd name="connsiteX1532" fmla="*/ 3402294 w 5682364"/>
              <a:gd name="connsiteY1532" fmla="*/ 382061 h 4261038"/>
              <a:gd name="connsiteX1533" fmla="*/ 3402845 w 5682364"/>
              <a:gd name="connsiteY1533" fmla="*/ 379615 h 4261038"/>
              <a:gd name="connsiteX1534" fmla="*/ 3405788 w 5682364"/>
              <a:gd name="connsiteY1534" fmla="*/ 352162 h 4261038"/>
              <a:gd name="connsiteX1535" fmla="*/ 3119839 w 5682364"/>
              <a:gd name="connsiteY1535" fmla="*/ 351393 h 4261038"/>
              <a:gd name="connsiteX1536" fmla="*/ 3119420 w 5682364"/>
              <a:gd name="connsiteY1536" fmla="*/ 352369 h 4261038"/>
              <a:gd name="connsiteX1537" fmla="*/ 3119432 w 5682364"/>
              <a:gd name="connsiteY1537" fmla="*/ 353453 h 4261038"/>
              <a:gd name="connsiteX1538" fmla="*/ 4046688 w 5682364"/>
              <a:gd name="connsiteY1538" fmla="*/ 348130 h 4261038"/>
              <a:gd name="connsiteX1539" fmla="*/ 4046455 w 5682364"/>
              <a:gd name="connsiteY1539" fmla="*/ 348212 h 4261038"/>
              <a:gd name="connsiteX1540" fmla="*/ 4046504 w 5682364"/>
              <a:gd name="connsiteY1540" fmla="*/ 348195 h 4261038"/>
              <a:gd name="connsiteX1541" fmla="*/ 4176129 w 5682364"/>
              <a:gd name="connsiteY1541" fmla="*/ 346726 h 4261038"/>
              <a:gd name="connsiteX1542" fmla="*/ 4172721 w 5682364"/>
              <a:gd name="connsiteY1542" fmla="*/ 356168 h 4261038"/>
              <a:gd name="connsiteX1543" fmla="*/ 4172322 w 5682364"/>
              <a:gd name="connsiteY1543" fmla="*/ 363743 h 4261038"/>
              <a:gd name="connsiteX1544" fmla="*/ 4172802 w 5682364"/>
              <a:gd name="connsiteY1544" fmla="*/ 364914 h 4261038"/>
              <a:gd name="connsiteX1545" fmla="*/ 4174040 w 5682364"/>
              <a:gd name="connsiteY1545" fmla="*/ 363767 h 4261038"/>
              <a:gd name="connsiteX1546" fmla="*/ 4309314 w 5682364"/>
              <a:gd name="connsiteY1546" fmla="*/ 341064 h 4261038"/>
              <a:gd name="connsiteX1547" fmla="*/ 4310788 w 5682364"/>
              <a:gd name="connsiteY1547" fmla="*/ 345438 h 4261038"/>
              <a:gd name="connsiteX1548" fmla="*/ 4307446 w 5682364"/>
              <a:gd name="connsiteY1548" fmla="*/ 352901 h 4261038"/>
              <a:gd name="connsiteX1549" fmla="*/ 4515464 w 5682364"/>
              <a:gd name="connsiteY1549" fmla="*/ 336580 h 4261038"/>
              <a:gd name="connsiteX1550" fmla="*/ 4505164 w 5682364"/>
              <a:gd name="connsiteY1550" fmla="*/ 365441 h 4261038"/>
              <a:gd name="connsiteX1551" fmla="*/ 4504646 w 5682364"/>
              <a:gd name="connsiteY1551" fmla="*/ 367385 h 4261038"/>
              <a:gd name="connsiteX1552" fmla="*/ 4507062 w 5682364"/>
              <a:gd name="connsiteY1552" fmla="*/ 366912 h 4261038"/>
              <a:gd name="connsiteX1553" fmla="*/ 4509590 w 5682364"/>
              <a:gd name="connsiteY1553" fmla="*/ 366354 h 4261038"/>
              <a:gd name="connsiteX1554" fmla="*/ 3407548 w 5682364"/>
              <a:gd name="connsiteY1554" fmla="*/ 335125 h 4261038"/>
              <a:gd name="connsiteX1555" fmla="*/ 3405018 w 5682364"/>
              <a:gd name="connsiteY1555" fmla="*/ 336546 h 4261038"/>
              <a:gd name="connsiteX1556" fmla="*/ 3407390 w 5682364"/>
              <a:gd name="connsiteY1556" fmla="*/ 337084 h 4261038"/>
              <a:gd name="connsiteX1557" fmla="*/ 3409044 w 5682364"/>
              <a:gd name="connsiteY1557" fmla="*/ 335296 h 4261038"/>
              <a:gd name="connsiteX1558" fmla="*/ 3407548 w 5682364"/>
              <a:gd name="connsiteY1558" fmla="*/ 335125 h 4261038"/>
              <a:gd name="connsiteX1559" fmla="*/ 2840520 w 5682364"/>
              <a:gd name="connsiteY1559" fmla="*/ 331783 h 4261038"/>
              <a:gd name="connsiteX1560" fmla="*/ 2837521 w 5682364"/>
              <a:gd name="connsiteY1560" fmla="*/ 342002 h 4261038"/>
              <a:gd name="connsiteX1561" fmla="*/ 2836640 w 5682364"/>
              <a:gd name="connsiteY1561" fmla="*/ 346118 h 4261038"/>
              <a:gd name="connsiteX1562" fmla="*/ 2836314 w 5682364"/>
              <a:gd name="connsiteY1562" fmla="*/ 348774 h 4261038"/>
              <a:gd name="connsiteX1563" fmla="*/ 2836742 w 5682364"/>
              <a:gd name="connsiteY1563" fmla="*/ 350433 h 4261038"/>
              <a:gd name="connsiteX1564" fmla="*/ 2838774 w 5682364"/>
              <a:gd name="connsiteY1564" fmla="*/ 348188 h 4261038"/>
              <a:gd name="connsiteX1565" fmla="*/ 4187115 w 5682364"/>
              <a:gd name="connsiteY1565" fmla="*/ 329173 h 4261038"/>
              <a:gd name="connsiteX1566" fmla="*/ 4186500 w 5682364"/>
              <a:gd name="connsiteY1566" fmla="*/ 331084 h 4261038"/>
              <a:gd name="connsiteX1567" fmla="*/ 4186063 w 5682364"/>
              <a:gd name="connsiteY1567" fmla="*/ 330702 h 4261038"/>
              <a:gd name="connsiteX1568" fmla="*/ 4187115 w 5682364"/>
              <a:gd name="connsiteY1568" fmla="*/ 329173 h 4261038"/>
              <a:gd name="connsiteX1569" fmla="*/ 4375424 w 5682364"/>
              <a:gd name="connsiteY1569" fmla="*/ 325921 h 4261038"/>
              <a:gd name="connsiteX1570" fmla="*/ 4375550 w 5682364"/>
              <a:gd name="connsiteY1570" fmla="*/ 326137 h 4261038"/>
              <a:gd name="connsiteX1571" fmla="*/ 4375224 w 5682364"/>
              <a:gd name="connsiteY1571" fmla="*/ 327558 h 4261038"/>
              <a:gd name="connsiteX1572" fmla="*/ 3645336 w 5682364"/>
              <a:gd name="connsiteY1572" fmla="*/ 324140 h 4261038"/>
              <a:gd name="connsiteX1573" fmla="*/ 3644348 w 5682364"/>
              <a:gd name="connsiteY1573" fmla="*/ 324498 h 4261038"/>
              <a:gd name="connsiteX1574" fmla="*/ 3644304 w 5682364"/>
              <a:gd name="connsiteY1574" fmla="*/ 324514 h 4261038"/>
              <a:gd name="connsiteX1575" fmla="*/ 4271677 w 5682364"/>
              <a:gd name="connsiteY1575" fmla="*/ 316152 h 4261038"/>
              <a:gd name="connsiteX1576" fmla="*/ 4265876 w 5682364"/>
              <a:gd name="connsiteY1576" fmla="*/ 331317 h 4261038"/>
              <a:gd name="connsiteX1577" fmla="*/ 4258944 w 5682364"/>
              <a:gd name="connsiteY1577" fmla="*/ 349588 h 4261038"/>
              <a:gd name="connsiteX1578" fmla="*/ 4258107 w 5682364"/>
              <a:gd name="connsiteY1578" fmla="*/ 356688 h 4261038"/>
              <a:gd name="connsiteX1579" fmla="*/ 4262444 w 5682364"/>
              <a:gd name="connsiteY1579" fmla="*/ 342643 h 4261038"/>
              <a:gd name="connsiteX1580" fmla="*/ 4268558 w 5682364"/>
              <a:gd name="connsiteY1580" fmla="*/ 325317 h 4261038"/>
              <a:gd name="connsiteX1581" fmla="*/ 4271218 w 5682364"/>
              <a:gd name="connsiteY1581" fmla="*/ 319711 h 4261038"/>
              <a:gd name="connsiteX1582" fmla="*/ 2570683 w 5682364"/>
              <a:gd name="connsiteY1582" fmla="*/ 314067 h 4261038"/>
              <a:gd name="connsiteX1583" fmla="*/ 2568660 w 5682364"/>
              <a:gd name="connsiteY1583" fmla="*/ 314843 h 4261038"/>
              <a:gd name="connsiteX1584" fmla="*/ 2567874 w 5682364"/>
              <a:gd name="connsiteY1584" fmla="*/ 318069 h 4261038"/>
              <a:gd name="connsiteX1585" fmla="*/ 2569867 w 5682364"/>
              <a:gd name="connsiteY1585" fmla="*/ 318731 h 4261038"/>
              <a:gd name="connsiteX1586" fmla="*/ 2570614 w 5682364"/>
              <a:gd name="connsiteY1586" fmla="*/ 316579 h 4261038"/>
              <a:gd name="connsiteX1587" fmla="*/ 2570683 w 5682364"/>
              <a:gd name="connsiteY1587" fmla="*/ 314067 h 4261038"/>
              <a:gd name="connsiteX1588" fmla="*/ 2773695 w 5682364"/>
              <a:gd name="connsiteY1588" fmla="*/ 311210 h 4261038"/>
              <a:gd name="connsiteX1589" fmla="*/ 2773282 w 5682364"/>
              <a:gd name="connsiteY1589" fmla="*/ 311889 h 4261038"/>
              <a:gd name="connsiteX1590" fmla="*/ 2765296 w 5682364"/>
              <a:gd name="connsiteY1590" fmla="*/ 332574 h 4261038"/>
              <a:gd name="connsiteX1591" fmla="*/ 2768194 w 5682364"/>
              <a:gd name="connsiteY1591" fmla="*/ 329549 h 4261038"/>
              <a:gd name="connsiteX1592" fmla="*/ 2771705 w 5682364"/>
              <a:gd name="connsiteY1592" fmla="*/ 322577 h 4261038"/>
              <a:gd name="connsiteX1593" fmla="*/ 2887464 w 5682364"/>
              <a:gd name="connsiteY1593" fmla="*/ 306819 h 4261038"/>
              <a:gd name="connsiteX1594" fmla="*/ 2884896 w 5682364"/>
              <a:gd name="connsiteY1594" fmla="*/ 307182 h 4261038"/>
              <a:gd name="connsiteX1595" fmla="*/ 2884111 w 5682364"/>
              <a:gd name="connsiteY1595" fmla="*/ 309580 h 4261038"/>
              <a:gd name="connsiteX1596" fmla="*/ 2883992 w 5682364"/>
              <a:gd name="connsiteY1596" fmla="*/ 310517 h 4261038"/>
              <a:gd name="connsiteX1597" fmla="*/ 2884331 w 5682364"/>
              <a:gd name="connsiteY1597" fmla="*/ 314003 h 4261038"/>
              <a:gd name="connsiteX1598" fmla="*/ 2885353 w 5682364"/>
              <a:gd name="connsiteY1598" fmla="*/ 314600 h 4261038"/>
              <a:gd name="connsiteX1599" fmla="*/ 2887464 w 5682364"/>
              <a:gd name="connsiteY1599" fmla="*/ 306819 h 4261038"/>
              <a:gd name="connsiteX1600" fmla="*/ 4196674 w 5682364"/>
              <a:gd name="connsiteY1600" fmla="*/ 305257 h 4261038"/>
              <a:gd name="connsiteX1601" fmla="*/ 4194358 w 5682364"/>
              <a:gd name="connsiteY1601" fmla="*/ 312240 h 4261038"/>
              <a:gd name="connsiteX1602" fmla="*/ 4192494 w 5682364"/>
              <a:gd name="connsiteY1602" fmla="*/ 319554 h 4261038"/>
              <a:gd name="connsiteX1603" fmla="*/ 4196008 w 5682364"/>
              <a:gd name="connsiteY1603" fmla="*/ 308378 h 4261038"/>
              <a:gd name="connsiteX1604" fmla="*/ 3714442 w 5682364"/>
              <a:gd name="connsiteY1604" fmla="*/ 299912 h 4261038"/>
              <a:gd name="connsiteX1605" fmla="*/ 3711023 w 5682364"/>
              <a:gd name="connsiteY1605" fmla="*/ 311559 h 4261038"/>
              <a:gd name="connsiteX1606" fmla="*/ 3710020 w 5682364"/>
              <a:gd name="connsiteY1606" fmla="*/ 316250 h 4261038"/>
              <a:gd name="connsiteX1607" fmla="*/ 3709649 w 5682364"/>
              <a:gd name="connsiteY1607" fmla="*/ 319275 h 4261038"/>
              <a:gd name="connsiteX1608" fmla="*/ 3710136 w 5682364"/>
              <a:gd name="connsiteY1608" fmla="*/ 321165 h 4261038"/>
              <a:gd name="connsiteX1609" fmla="*/ 3712127 w 5682364"/>
              <a:gd name="connsiteY1609" fmla="*/ 318965 h 4261038"/>
              <a:gd name="connsiteX1610" fmla="*/ 3712514 w 5682364"/>
              <a:gd name="connsiteY1610" fmla="*/ 318016 h 4261038"/>
              <a:gd name="connsiteX1611" fmla="*/ 3852616 w 5682364"/>
              <a:gd name="connsiteY1611" fmla="*/ 296499 h 4261038"/>
              <a:gd name="connsiteX1612" fmla="*/ 3848558 w 5682364"/>
              <a:gd name="connsiteY1612" fmla="*/ 306486 h 4261038"/>
              <a:gd name="connsiteX1613" fmla="*/ 3844089 w 5682364"/>
              <a:gd name="connsiteY1613" fmla="*/ 319953 h 4261038"/>
              <a:gd name="connsiteX1614" fmla="*/ 3843253 w 5682364"/>
              <a:gd name="connsiteY1614" fmla="*/ 322365 h 4261038"/>
              <a:gd name="connsiteX1615" fmla="*/ 3842974 w 5682364"/>
              <a:gd name="connsiteY1615" fmla="*/ 324590 h 4261038"/>
              <a:gd name="connsiteX1616" fmla="*/ 3848604 w 5682364"/>
              <a:gd name="connsiteY1616" fmla="*/ 324302 h 4261038"/>
              <a:gd name="connsiteX1617" fmla="*/ 5505364 w 5682364"/>
              <a:gd name="connsiteY1617" fmla="*/ 295808 h 4261038"/>
              <a:gd name="connsiteX1618" fmla="*/ 5504556 w 5682364"/>
              <a:gd name="connsiteY1618" fmla="*/ 304143 h 4261038"/>
              <a:gd name="connsiteX1619" fmla="*/ 5502796 w 5682364"/>
              <a:gd name="connsiteY1619" fmla="*/ 306858 h 4261038"/>
              <a:gd name="connsiteX1620" fmla="*/ 2596722 w 5682364"/>
              <a:gd name="connsiteY1620" fmla="*/ 290012 h 4261038"/>
              <a:gd name="connsiteX1621" fmla="*/ 2594942 w 5682364"/>
              <a:gd name="connsiteY1621" fmla="*/ 290634 h 4261038"/>
              <a:gd name="connsiteX1622" fmla="*/ 2594072 w 5682364"/>
              <a:gd name="connsiteY1622" fmla="*/ 290936 h 4261038"/>
              <a:gd name="connsiteX1623" fmla="*/ 2594113 w 5682364"/>
              <a:gd name="connsiteY1623" fmla="*/ 290922 h 4261038"/>
              <a:gd name="connsiteX1624" fmla="*/ 2594942 w 5682364"/>
              <a:gd name="connsiteY1624" fmla="*/ 290634 h 4261038"/>
              <a:gd name="connsiteX1625" fmla="*/ 2595066 w 5682364"/>
              <a:gd name="connsiteY1625" fmla="*/ 290591 h 4261038"/>
              <a:gd name="connsiteX1626" fmla="*/ 2596722 w 5682364"/>
              <a:gd name="connsiteY1626" fmla="*/ 290012 h 4261038"/>
              <a:gd name="connsiteX1627" fmla="*/ 2707861 w 5682364"/>
              <a:gd name="connsiteY1627" fmla="*/ 289633 h 4261038"/>
              <a:gd name="connsiteX1628" fmla="*/ 2704870 w 5682364"/>
              <a:gd name="connsiteY1628" fmla="*/ 297918 h 4261038"/>
              <a:gd name="connsiteX1629" fmla="*/ 2704444 w 5682364"/>
              <a:gd name="connsiteY1629" fmla="*/ 306056 h 4261038"/>
              <a:gd name="connsiteX1630" fmla="*/ 2706030 w 5682364"/>
              <a:gd name="connsiteY1630" fmla="*/ 304587 h 4261038"/>
              <a:gd name="connsiteX1631" fmla="*/ 2060561 w 5682364"/>
              <a:gd name="connsiteY1631" fmla="*/ 287572 h 4261038"/>
              <a:gd name="connsiteX1632" fmla="*/ 2059806 w 5682364"/>
              <a:gd name="connsiteY1632" fmla="*/ 289522 h 4261038"/>
              <a:gd name="connsiteX1633" fmla="*/ 2058659 w 5682364"/>
              <a:gd name="connsiteY1633" fmla="*/ 296993 h 4261038"/>
              <a:gd name="connsiteX1634" fmla="*/ 2058181 w 5682364"/>
              <a:gd name="connsiteY1634" fmla="*/ 297031 h 4261038"/>
              <a:gd name="connsiteX1635" fmla="*/ 2057584 w 5682364"/>
              <a:gd name="connsiteY1635" fmla="*/ 297078 h 4261038"/>
              <a:gd name="connsiteX1636" fmla="*/ 2057383 w 5682364"/>
              <a:gd name="connsiteY1636" fmla="*/ 297093 h 4261038"/>
              <a:gd name="connsiteX1637" fmla="*/ 2057224 w 5682364"/>
              <a:gd name="connsiteY1637" fmla="*/ 297106 h 4261038"/>
              <a:gd name="connsiteX1638" fmla="*/ 2057584 w 5682364"/>
              <a:gd name="connsiteY1638" fmla="*/ 297078 h 4261038"/>
              <a:gd name="connsiteX1639" fmla="*/ 2058659 w 5682364"/>
              <a:gd name="connsiteY1639" fmla="*/ 296993 h 4261038"/>
              <a:gd name="connsiteX1640" fmla="*/ 2058731 w 5682364"/>
              <a:gd name="connsiteY1640" fmla="*/ 296913 h 4261038"/>
              <a:gd name="connsiteX1641" fmla="*/ 4073100 w 5682364"/>
              <a:gd name="connsiteY1641" fmla="*/ 281067 h 4261038"/>
              <a:gd name="connsiteX1642" fmla="*/ 4073890 w 5682364"/>
              <a:gd name="connsiteY1642" fmla="*/ 285225 h 4261038"/>
              <a:gd name="connsiteX1643" fmla="*/ 4072365 w 5682364"/>
              <a:gd name="connsiteY1643" fmla="*/ 289775 h 4261038"/>
              <a:gd name="connsiteX1644" fmla="*/ 4071076 w 5682364"/>
              <a:gd name="connsiteY1644" fmla="*/ 288772 h 4261038"/>
              <a:gd name="connsiteX1645" fmla="*/ 4073100 w 5682364"/>
              <a:gd name="connsiteY1645" fmla="*/ 281067 h 4261038"/>
              <a:gd name="connsiteX1646" fmla="*/ 5465804 w 5682364"/>
              <a:gd name="connsiteY1646" fmla="*/ 281066 h 4261038"/>
              <a:gd name="connsiteX1647" fmla="*/ 5466594 w 5682364"/>
              <a:gd name="connsiteY1647" fmla="*/ 285224 h 4261038"/>
              <a:gd name="connsiteX1648" fmla="*/ 5465068 w 5682364"/>
              <a:gd name="connsiteY1648" fmla="*/ 289774 h 4261038"/>
              <a:gd name="connsiteX1649" fmla="*/ 5463780 w 5682364"/>
              <a:gd name="connsiteY1649" fmla="*/ 288771 h 4261038"/>
              <a:gd name="connsiteX1650" fmla="*/ 5465804 w 5682364"/>
              <a:gd name="connsiteY1650" fmla="*/ 281066 h 4261038"/>
              <a:gd name="connsiteX1651" fmla="*/ 3406942 w 5682364"/>
              <a:gd name="connsiteY1651" fmla="*/ 279725 h 4261038"/>
              <a:gd name="connsiteX1652" fmla="*/ 3404638 w 5682364"/>
              <a:gd name="connsiteY1652" fmla="*/ 280609 h 4261038"/>
              <a:gd name="connsiteX1653" fmla="*/ 3403740 w 5682364"/>
              <a:gd name="connsiteY1653" fmla="*/ 284285 h 4261038"/>
              <a:gd name="connsiteX1654" fmla="*/ 3406013 w 5682364"/>
              <a:gd name="connsiteY1654" fmla="*/ 285039 h 4261038"/>
              <a:gd name="connsiteX1655" fmla="*/ 3406864 w 5682364"/>
              <a:gd name="connsiteY1655" fmla="*/ 282588 h 4261038"/>
              <a:gd name="connsiteX1656" fmla="*/ 3406942 w 5682364"/>
              <a:gd name="connsiteY1656" fmla="*/ 279725 h 4261038"/>
              <a:gd name="connsiteX1657" fmla="*/ 4127569 w 5682364"/>
              <a:gd name="connsiteY1657" fmla="*/ 279275 h 4261038"/>
              <a:gd name="connsiteX1658" fmla="*/ 4124498 w 5682364"/>
              <a:gd name="connsiteY1658" fmla="*/ 289462 h 4261038"/>
              <a:gd name="connsiteX1659" fmla="*/ 4120011 w 5682364"/>
              <a:gd name="connsiteY1659" fmla="*/ 306016 h 4261038"/>
              <a:gd name="connsiteX1660" fmla="*/ 4117599 w 5682364"/>
              <a:gd name="connsiteY1660" fmla="*/ 311952 h 4261038"/>
              <a:gd name="connsiteX1661" fmla="*/ 4117236 w 5682364"/>
              <a:gd name="connsiteY1661" fmla="*/ 314929 h 4261038"/>
              <a:gd name="connsiteX1662" fmla="*/ 4116496 w 5682364"/>
              <a:gd name="connsiteY1662" fmla="*/ 326908 h 4261038"/>
              <a:gd name="connsiteX1663" fmla="*/ 4118437 w 5682364"/>
              <a:gd name="connsiteY1663" fmla="*/ 332353 h 4261038"/>
              <a:gd name="connsiteX1664" fmla="*/ 4118524 w 5682364"/>
              <a:gd name="connsiteY1664" fmla="*/ 332160 h 4261038"/>
              <a:gd name="connsiteX1665" fmla="*/ 4120717 w 5682364"/>
              <a:gd name="connsiteY1665" fmla="*/ 327570 h 4261038"/>
              <a:gd name="connsiteX1666" fmla="*/ 4123123 w 5682364"/>
              <a:gd name="connsiteY1666" fmla="*/ 313103 h 4261038"/>
              <a:gd name="connsiteX1667" fmla="*/ 2217103 w 5682364"/>
              <a:gd name="connsiteY1667" fmla="*/ 276516 h 4261038"/>
              <a:gd name="connsiteX1668" fmla="*/ 2217471 w 5682364"/>
              <a:gd name="connsiteY1668" fmla="*/ 277236 h 4261038"/>
              <a:gd name="connsiteX1669" fmla="*/ 2217595 w 5682364"/>
              <a:gd name="connsiteY1669" fmla="*/ 277482 h 4261038"/>
              <a:gd name="connsiteX1670" fmla="*/ 3638290 w 5682364"/>
              <a:gd name="connsiteY1670" fmla="*/ 276468 h 4261038"/>
              <a:gd name="connsiteX1671" fmla="*/ 3637820 w 5682364"/>
              <a:gd name="connsiteY1671" fmla="*/ 277242 h 4261038"/>
              <a:gd name="connsiteX1672" fmla="*/ 3628718 w 5682364"/>
              <a:gd name="connsiteY1672" fmla="*/ 300814 h 4261038"/>
              <a:gd name="connsiteX1673" fmla="*/ 3632020 w 5682364"/>
              <a:gd name="connsiteY1673" fmla="*/ 297367 h 4261038"/>
              <a:gd name="connsiteX1674" fmla="*/ 3636022 w 5682364"/>
              <a:gd name="connsiteY1674" fmla="*/ 289423 h 4261038"/>
              <a:gd name="connsiteX1675" fmla="*/ 2001537 w 5682364"/>
              <a:gd name="connsiteY1675" fmla="*/ 274937 h 4261038"/>
              <a:gd name="connsiteX1676" fmla="*/ 2000268 w 5682364"/>
              <a:gd name="connsiteY1676" fmla="*/ 283368 h 4261038"/>
              <a:gd name="connsiteX1677" fmla="*/ 2000638 w 5682364"/>
              <a:gd name="connsiteY1677" fmla="*/ 282134 h 4261038"/>
              <a:gd name="connsiteX1678" fmla="*/ 2001522 w 5682364"/>
              <a:gd name="connsiteY1678" fmla="*/ 275161 h 4261038"/>
              <a:gd name="connsiteX1679" fmla="*/ 2717503 w 5682364"/>
              <a:gd name="connsiteY1679" fmla="*/ 274229 h 4261038"/>
              <a:gd name="connsiteX1680" fmla="*/ 2716962 w 5682364"/>
              <a:gd name="connsiteY1680" fmla="*/ 275907 h 4261038"/>
              <a:gd name="connsiteX1681" fmla="*/ 2716580 w 5682364"/>
              <a:gd name="connsiteY1681" fmla="*/ 275573 h 4261038"/>
              <a:gd name="connsiteX1682" fmla="*/ 2717503 w 5682364"/>
              <a:gd name="connsiteY1682" fmla="*/ 274229 h 4261038"/>
              <a:gd name="connsiteX1683" fmla="*/ 5481155 w 5682364"/>
              <a:gd name="connsiteY1683" fmla="*/ 274114 h 4261038"/>
              <a:gd name="connsiteX1684" fmla="*/ 5470758 w 5682364"/>
              <a:gd name="connsiteY1684" fmla="*/ 324512 h 4261038"/>
              <a:gd name="connsiteX1685" fmla="*/ 5477532 w 5682364"/>
              <a:gd name="connsiteY1685" fmla="*/ 281878 h 4261038"/>
              <a:gd name="connsiteX1686" fmla="*/ 5480676 w 5682364"/>
              <a:gd name="connsiteY1686" fmla="*/ 274333 h 4261038"/>
              <a:gd name="connsiteX1687" fmla="*/ 3767940 w 5682364"/>
              <a:gd name="connsiteY1687" fmla="*/ 271464 h 4261038"/>
              <a:gd name="connsiteX1688" fmla="*/ 3765010 w 5682364"/>
              <a:gd name="connsiteY1688" fmla="*/ 271879 h 4261038"/>
              <a:gd name="connsiteX1689" fmla="*/ 3764119 w 5682364"/>
              <a:gd name="connsiteY1689" fmla="*/ 274610 h 4261038"/>
              <a:gd name="connsiteX1690" fmla="*/ 3763981 w 5682364"/>
              <a:gd name="connsiteY1690" fmla="*/ 275678 h 4261038"/>
              <a:gd name="connsiteX1691" fmla="*/ 3764367 w 5682364"/>
              <a:gd name="connsiteY1691" fmla="*/ 279651 h 4261038"/>
              <a:gd name="connsiteX1692" fmla="*/ 3765534 w 5682364"/>
              <a:gd name="connsiteY1692" fmla="*/ 280331 h 4261038"/>
              <a:gd name="connsiteX1693" fmla="*/ 3767940 w 5682364"/>
              <a:gd name="connsiteY1693" fmla="*/ 271464 h 4261038"/>
              <a:gd name="connsiteX1694" fmla="*/ 1928704 w 5682364"/>
              <a:gd name="connsiteY1694" fmla="*/ 268525 h 4261038"/>
              <a:gd name="connsiteX1695" fmla="*/ 1929432 w 5682364"/>
              <a:gd name="connsiteY1695" fmla="*/ 277170 h 4261038"/>
              <a:gd name="connsiteX1696" fmla="*/ 1928704 w 5682364"/>
              <a:gd name="connsiteY1696" fmla="*/ 268525 h 4261038"/>
              <a:gd name="connsiteX1697" fmla="*/ 2791708 w 5682364"/>
              <a:gd name="connsiteY1697" fmla="*/ 262802 h 4261038"/>
              <a:gd name="connsiteX1698" fmla="*/ 2786616 w 5682364"/>
              <a:gd name="connsiteY1698" fmla="*/ 276111 h 4261038"/>
              <a:gd name="connsiteX1699" fmla="*/ 2780535 w 5682364"/>
              <a:gd name="connsiteY1699" fmla="*/ 292144 h 4261038"/>
              <a:gd name="connsiteX1700" fmla="*/ 2779800 w 5682364"/>
              <a:gd name="connsiteY1700" fmla="*/ 298374 h 4261038"/>
              <a:gd name="connsiteX1701" fmla="*/ 2783604 w 5682364"/>
              <a:gd name="connsiteY1701" fmla="*/ 286049 h 4261038"/>
              <a:gd name="connsiteX1702" fmla="*/ 2788970 w 5682364"/>
              <a:gd name="connsiteY1702" fmla="*/ 270846 h 4261038"/>
              <a:gd name="connsiteX1703" fmla="*/ 2791305 w 5682364"/>
              <a:gd name="connsiteY1703" fmla="*/ 265926 h 4261038"/>
              <a:gd name="connsiteX1704" fmla="*/ 5503699 w 5682364"/>
              <a:gd name="connsiteY1704" fmla="*/ 260681 h 4261038"/>
              <a:gd name="connsiteX1705" fmla="*/ 5489342 w 5682364"/>
              <a:gd name="connsiteY1705" fmla="*/ 339233 h 4261038"/>
              <a:gd name="connsiteX1706" fmla="*/ 5487331 w 5682364"/>
              <a:gd name="connsiteY1706" fmla="*/ 347608 h 4261038"/>
              <a:gd name="connsiteX1707" fmla="*/ 5488813 w 5682364"/>
              <a:gd name="connsiteY1707" fmla="*/ 333941 h 4261038"/>
              <a:gd name="connsiteX1708" fmla="*/ 5489836 w 5682364"/>
              <a:gd name="connsiteY1708" fmla="*/ 324565 h 4261038"/>
              <a:gd name="connsiteX1709" fmla="*/ 5496110 w 5682364"/>
              <a:gd name="connsiteY1709" fmla="*/ 267000 h 4261038"/>
              <a:gd name="connsiteX1710" fmla="*/ 3835770 w 5682364"/>
              <a:gd name="connsiteY1710" fmla="*/ 258316 h 4261038"/>
              <a:gd name="connsiteX1711" fmla="*/ 3835156 w 5682364"/>
              <a:gd name="connsiteY1711" fmla="*/ 260227 h 4261038"/>
              <a:gd name="connsiteX1712" fmla="*/ 3834718 w 5682364"/>
              <a:gd name="connsiteY1712" fmla="*/ 259847 h 4261038"/>
              <a:gd name="connsiteX1713" fmla="*/ 3835770 w 5682364"/>
              <a:gd name="connsiteY1713" fmla="*/ 258316 h 4261038"/>
              <a:gd name="connsiteX1714" fmla="*/ 2059217 w 5682364"/>
              <a:gd name="connsiteY1714" fmla="*/ 255251 h 4261038"/>
              <a:gd name="connsiteX1715" fmla="*/ 2057902 w 5682364"/>
              <a:gd name="connsiteY1715" fmla="*/ 255710 h 4261038"/>
              <a:gd name="connsiteX1716" fmla="*/ 2057346 w 5682364"/>
              <a:gd name="connsiteY1716" fmla="*/ 255904 h 4261038"/>
              <a:gd name="connsiteX1717" fmla="*/ 2057145 w 5682364"/>
              <a:gd name="connsiteY1717" fmla="*/ 255973 h 4261038"/>
              <a:gd name="connsiteX1718" fmla="*/ 2057112 w 5682364"/>
              <a:gd name="connsiteY1718" fmla="*/ 255985 h 4261038"/>
              <a:gd name="connsiteX1719" fmla="*/ 2057346 w 5682364"/>
              <a:gd name="connsiteY1719" fmla="*/ 255904 h 4261038"/>
              <a:gd name="connsiteX1720" fmla="*/ 2725891 w 5682364"/>
              <a:gd name="connsiteY1720" fmla="*/ 253242 h 4261038"/>
              <a:gd name="connsiteX1721" fmla="*/ 2723858 w 5682364"/>
              <a:gd name="connsiteY1721" fmla="*/ 259370 h 4261038"/>
              <a:gd name="connsiteX1722" fmla="*/ 2722222 w 5682364"/>
              <a:gd name="connsiteY1722" fmla="*/ 265787 h 4261038"/>
              <a:gd name="connsiteX1723" fmla="*/ 2725306 w 5682364"/>
              <a:gd name="connsiteY1723" fmla="*/ 255981 h 4261038"/>
              <a:gd name="connsiteX1724" fmla="*/ 2846937 w 5682364"/>
              <a:gd name="connsiteY1724" fmla="*/ 253067 h 4261038"/>
              <a:gd name="connsiteX1725" fmla="*/ 2847630 w 5682364"/>
              <a:gd name="connsiteY1725" fmla="*/ 256716 h 4261038"/>
              <a:gd name="connsiteX1726" fmla="*/ 2846292 w 5682364"/>
              <a:gd name="connsiteY1726" fmla="*/ 260709 h 4261038"/>
              <a:gd name="connsiteX1727" fmla="*/ 2845162 w 5682364"/>
              <a:gd name="connsiteY1727" fmla="*/ 259828 h 4261038"/>
              <a:gd name="connsiteX1728" fmla="*/ 2846937 w 5682364"/>
              <a:gd name="connsiteY1728" fmla="*/ 253067 h 4261038"/>
              <a:gd name="connsiteX1729" fmla="*/ 3436615 w 5682364"/>
              <a:gd name="connsiteY1729" fmla="*/ 252313 h 4261038"/>
              <a:gd name="connsiteX1730" fmla="*/ 3434728 w 5682364"/>
              <a:gd name="connsiteY1730" fmla="*/ 252971 h 4261038"/>
              <a:gd name="connsiteX1731" fmla="*/ 3434588 w 5682364"/>
              <a:gd name="connsiteY1731" fmla="*/ 253020 h 4261038"/>
              <a:gd name="connsiteX1732" fmla="*/ 3433642 w 5682364"/>
              <a:gd name="connsiteY1732" fmla="*/ 253348 h 4261038"/>
              <a:gd name="connsiteX1733" fmla="*/ 3433595 w 5682364"/>
              <a:gd name="connsiteY1733" fmla="*/ 253365 h 4261038"/>
              <a:gd name="connsiteX1734" fmla="*/ 3434588 w 5682364"/>
              <a:gd name="connsiteY1734" fmla="*/ 253020 h 4261038"/>
              <a:gd name="connsiteX1735" fmla="*/ 3563267 w 5682364"/>
              <a:gd name="connsiteY1735" fmla="*/ 251880 h 4261038"/>
              <a:gd name="connsiteX1736" fmla="*/ 3559859 w 5682364"/>
              <a:gd name="connsiteY1736" fmla="*/ 261321 h 4261038"/>
              <a:gd name="connsiteX1737" fmla="*/ 3559371 w 5682364"/>
              <a:gd name="connsiteY1737" fmla="*/ 270596 h 4261038"/>
              <a:gd name="connsiteX1738" fmla="*/ 3561180 w 5682364"/>
              <a:gd name="connsiteY1738" fmla="*/ 268922 h 4261038"/>
              <a:gd name="connsiteX1739" fmla="*/ 5524516 w 5682364"/>
              <a:gd name="connsiteY1739" fmla="*/ 246987 h 4261038"/>
              <a:gd name="connsiteX1740" fmla="*/ 5523049 w 5682364"/>
              <a:gd name="connsiteY1740" fmla="*/ 263645 h 4261038"/>
              <a:gd name="connsiteX1741" fmla="*/ 5520806 w 5682364"/>
              <a:gd name="connsiteY1741" fmla="*/ 275211 h 4261038"/>
              <a:gd name="connsiteX1742" fmla="*/ 2007965 w 5682364"/>
              <a:gd name="connsiteY1742" fmla="*/ 239038 h 4261038"/>
              <a:gd name="connsiteX1743" fmla="*/ 2005581 w 5682364"/>
              <a:gd name="connsiteY1743" fmla="*/ 247157 h 4261038"/>
              <a:gd name="connsiteX1744" fmla="*/ 2004883 w 5682364"/>
              <a:gd name="connsiteY1744" fmla="*/ 250426 h 4261038"/>
              <a:gd name="connsiteX1745" fmla="*/ 2004623 w 5682364"/>
              <a:gd name="connsiteY1745" fmla="*/ 252536 h 4261038"/>
              <a:gd name="connsiteX1746" fmla="*/ 2004963 w 5682364"/>
              <a:gd name="connsiteY1746" fmla="*/ 253855 h 4261038"/>
              <a:gd name="connsiteX1747" fmla="*/ 2006576 w 5682364"/>
              <a:gd name="connsiteY1747" fmla="*/ 252071 h 4261038"/>
              <a:gd name="connsiteX1748" fmla="*/ 2499375 w 5682364"/>
              <a:gd name="connsiteY1748" fmla="*/ 236466 h 4261038"/>
              <a:gd name="connsiteX1749" fmla="*/ 2501801 w 5682364"/>
              <a:gd name="connsiteY1749" fmla="*/ 239483 h 4261038"/>
              <a:gd name="connsiteX1750" fmla="*/ 2499326 w 5682364"/>
              <a:gd name="connsiteY1750" fmla="*/ 240139 h 4261038"/>
              <a:gd name="connsiteX1751" fmla="*/ 2499375 w 5682364"/>
              <a:gd name="connsiteY1751" fmla="*/ 236466 h 4261038"/>
              <a:gd name="connsiteX1752" fmla="*/ 1470215 w 5682364"/>
              <a:gd name="connsiteY1752" fmla="*/ 235336 h 4261038"/>
              <a:gd name="connsiteX1753" fmla="*/ 1471112 w 5682364"/>
              <a:gd name="connsiteY1753" fmla="*/ 245992 h 4261038"/>
              <a:gd name="connsiteX1754" fmla="*/ 1470215 w 5682364"/>
              <a:gd name="connsiteY1754" fmla="*/ 235336 h 4261038"/>
              <a:gd name="connsiteX1755" fmla="*/ 3574254 w 5682364"/>
              <a:gd name="connsiteY1755" fmla="*/ 234327 h 4261038"/>
              <a:gd name="connsiteX1756" fmla="*/ 3573639 w 5682364"/>
              <a:gd name="connsiteY1756" fmla="*/ 236238 h 4261038"/>
              <a:gd name="connsiteX1757" fmla="*/ 3573202 w 5682364"/>
              <a:gd name="connsiteY1757" fmla="*/ 235857 h 4261038"/>
              <a:gd name="connsiteX1758" fmla="*/ 3574254 w 5682364"/>
              <a:gd name="connsiteY1758" fmla="*/ 234327 h 4261038"/>
              <a:gd name="connsiteX1759" fmla="*/ 4966958 w 5682364"/>
              <a:gd name="connsiteY1759" fmla="*/ 234324 h 4261038"/>
              <a:gd name="connsiteX1760" fmla="*/ 4966342 w 5682364"/>
              <a:gd name="connsiteY1760" fmla="*/ 236236 h 4261038"/>
              <a:gd name="connsiteX1761" fmla="*/ 4965905 w 5682364"/>
              <a:gd name="connsiteY1761" fmla="*/ 235855 h 4261038"/>
              <a:gd name="connsiteX1762" fmla="*/ 4966958 w 5682364"/>
              <a:gd name="connsiteY1762" fmla="*/ 234324 h 4261038"/>
              <a:gd name="connsiteX1763" fmla="*/ 4426189 w 5682364"/>
              <a:gd name="connsiteY1763" fmla="*/ 232754 h 4261038"/>
              <a:gd name="connsiteX1764" fmla="*/ 4425962 w 5682364"/>
              <a:gd name="connsiteY1764" fmla="*/ 237488 h 4261038"/>
              <a:gd name="connsiteX1765" fmla="*/ 4425584 w 5682364"/>
              <a:gd name="connsiteY1765" fmla="*/ 250158 h 4261038"/>
              <a:gd name="connsiteX1766" fmla="*/ 4426094 w 5682364"/>
              <a:gd name="connsiteY1766" fmla="*/ 249901 h 4261038"/>
              <a:gd name="connsiteX1767" fmla="*/ 4417680 w 5682364"/>
              <a:gd name="connsiteY1767" fmla="*/ 271897 h 4261038"/>
              <a:gd name="connsiteX1768" fmla="*/ 4404407 w 5682364"/>
              <a:gd name="connsiteY1768" fmla="*/ 318047 h 4261038"/>
              <a:gd name="connsiteX1769" fmla="*/ 4400327 w 5682364"/>
              <a:gd name="connsiteY1769" fmla="*/ 327522 h 4261038"/>
              <a:gd name="connsiteX1770" fmla="*/ 4403974 w 5682364"/>
              <a:gd name="connsiteY1770" fmla="*/ 303092 h 4261038"/>
              <a:gd name="connsiteX1771" fmla="*/ 4405244 w 5682364"/>
              <a:gd name="connsiteY1771" fmla="*/ 284700 h 4261038"/>
              <a:gd name="connsiteX1772" fmla="*/ 4423222 w 5682364"/>
              <a:gd name="connsiteY1772" fmla="*/ 239586 h 4261038"/>
              <a:gd name="connsiteX1773" fmla="*/ 5526475 w 5682364"/>
              <a:gd name="connsiteY1773" fmla="*/ 232508 h 4261038"/>
              <a:gd name="connsiteX1774" fmla="*/ 5526700 w 5682364"/>
              <a:gd name="connsiteY1774" fmla="*/ 240755 h 4261038"/>
              <a:gd name="connsiteX1775" fmla="*/ 5524516 w 5682364"/>
              <a:gd name="connsiteY1775" fmla="*/ 246987 h 4261038"/>
              <a:gd name="connsiteX1776" fmla="*/ 5526475 w 5682364"/>
              <a:gd name="connsiteY1776" fmla="*/ 232508 h 4261038"/>
              <a:gd name="connsiteX1777" fmla="*/ 2595541 w 5682364"/>
              <a:gd name="connsiteY1777" fmla="*/ 230565 h 4261038"/>
              <a:gd name="connsiteX1778" fmla="*/ 2588524 w 5682364"/>
              <a:gd name="connsiteY1778" fmla="*/ 260149 h 4261038"/>
              <a:gd name="connsiteX1779" fmla="*/ 2587363 w 5682364"/>
              <a:gd name="connsiteY1779" fmla="*/ 263201 h 4261038"/>
              <a:gd name="connsiteX1780" fmla="*/ 2592474 w 5682364"/>
              <a:gd name="connsiteY1780" fmla="*/ 233235 h 4261038"/>
              <a:gd name="connsiteX1781" fmla="*/ 2593296 w 5682364"/>
              <a:gd name="connsiteY1781" fmla="*/ 232078 h 4261038"/>
              <a:gd name="connsiteX1782" fmla="*/ 2595541 w 5682364"/>
              <a:gd name="connsiteY1782" fmla="*/ 230565 h 4261038"/>
              <a:gd name="connsiteX1783" fmla="*/ 1171067 w 5682364"/>
              <a:gd name="connsiteY1783" fmla="*/ 229651 h 4261038"/>
              <a:gd name="connsiteX1784" fmla="*/ 1169823 w 5682364"/>
              <a:gd name="connsiteY1784" fmla="*/ 234750 h 4261038"/>
              <a:gd name="connsiteX1785" fmla="*/ 1169908 w 5682364"/>
              <a:gd name="connsiteY1785" fmla="*/ 235166 h 4261038"/>
              <a:gd name="connsiteX1786" fmla="*/ 1171256 w 5682364"/>
              <a:gd name="connsiteY1786" fmla="*/ 234493 h 4261038"/>
              <a:gd name="connsiteX1787" fmla="*/ 1171624 w 5682364"/>
              <a:gd name="connsiteY1787" fmla="*/ 230736 h 4261038"/>
              <a:gd name="connsiteX1788" fmla="*/ 4134106 w 5682364"/>
              <a:gd name="connsiteY1788" fmla="*/ 227026 h 4261038"/>
              <a:gd name="connsiteX1789" fmla="*/ 4135026 w 5682364"/>
              <a:gd name="connsiteY1789" fmla="*/ 230811 h 4261038"/>
              <a:gd name="connsiteX1790" fmla="*/ 4133770 w 5682364"/>
              <a:gd name="connsiteY1790" fmla="*/ 232509 h 4261038"/>
              <a:gd name="connsiteX1791" fmla="*/ 4134106 w 5682364"/>
              <a:gd name="connsiteY1791" fmla="*/ 227026 h 4261038"/>
              <a:gd name="connsiteX1792" fmla="*/ 5526812 w 5682364"/>
              <a:gd name="connsiteY1792" fmla="*/ 227025 h 4261038"/>
              <a:gd name="connsiteX1793" fmla="*/ 5527730 w 5682364"/>
              <a:gd name="connsiteY1793" fmla="*/ 230809 h 4261038"/>
              <a:gd name="connsiteX1794" fmla="*/ 5526475 w 5682364"/>
              <a:gd name="connsiteY1794" fmla="*/ 232508 h 4261038"/>
              <a:gd name="connsiteX1795" fmla="*/ 5526812 w 5682364"/>
              <a:gd name="connsiteY1795" fmla="*/ 227025 h 4261038"/>
              <a:gd name="connsiteX1796" fmla="*/ 2258002 w 5682364"/>
              <a:gd name="connsiteY1796" fmla="*/ 225899 h 4261038"/>
              <a:gd name="connsiteX1797" fmla="*/ 2258551 w 5682364"/>
              <a:gd name="connsiteY1797" fmla="*/ 228798 h 4261038"/>
              <a:gd name="connsiteX1798" fmla="*/ 2257488 w 5682364"/>
              <a:gd name="connsiteY1798" fmla="*/ 231970 h 4261038"/>
              <a:gd name="connsiteX1799" fmla="*/ 2256590 w 5682364"/>
              <a:gd name="connsiteY1799" fmla="*/ 231271 h 4261038"/>
              <a:gd name="connsiteX1800" fmla="*/ 2258002 w 5682364"/>
              <a:gd name="connsiteY1800" fmla="*/ 225899 h 4261038"/>
              <a:gd name="connsiteX1801" fmla="*/ 1277618 w 5682364"/>
              <a:gd name="connsiteY1801" fmla="*/ 224620 h 4261038"/>
              <a:gd name="connsiteX1802" fmla="*/ 1275362 w 5682364"/>
              <a:gd name="connsiteY1802" fmla="*/ 229105 h 4261038"/>
              <a:gd name="connsiteX1803" fmla="*/ 1274256 w 5682364"/>
              <a:gd name="connsiteY1803" fmla="*/ 231080 h 4261038"/>
              <a:gd name="connsiteX1804" fmla="*/ 1273503 w 5682364"/>
              <a:gd name="connsiteY1804" fmla="*/ 233270 h 4261038"/>
              <a:gd name="connsiteX1805" fmla="*/ 1273564 w 5682364"/>
              <a:gd name="connsiteY1805" fmla="*/ 233543 h 4261038"/>
              <a:gd name="connsiteX1806" fmla="*/ 1275603 w 5682364"/>
              <a:gd name="connsiteY1806" fmla="*/ 231967 h 4261038"/>
              <a:gd name="connsiteX1807" fmla="*/ 1277476 w 5682364"/>
              <a:gd name="connsiteY1807" fmla="*/ 226464 h 4261038"/>
              <a:gd name="connsiteX1808" fmla="*/ 1277618 w 5682364"/>
              <a:gd name="connsiteY1808" fmla="*/ 224620 h 4261038"/>
              <a:gd name="connsiteX1809" fmla="*/ 4134443 w 5682364"/>
              <a:gd name="connsiteY1809" fmla="*/ 221543 h 4261038"/>
              <a:gd name="connsiteX1810" fmla="*/ 4135363 w 5682364"/>
              <a:gd name="connsiteY1810" fmla="*/ 225326 h 4261038"/>
              <a:gd name="connsiteX1811" fmla="*/ 4134106 w 5682364"/>
              <a:gd name="connsiteY1811" fmla="*/ 227026 h 4261038"/>
              <a:gd name="connsiteX1812" fmla="*/ 4134443 w 5682364"/>
              <a:gd name="connsiteY1812" fmla="*/ 221543 h 4261038"/>
              <a:gd name="connsiteX1813" fmla="*/ 5527147 w 5682364"/>
              <a:gd name="connsiteY1813" fmla="*/ 221541 h 4261038"/>
              <a:gd name="connsiteX1814" fmla="*/ 5528067 w 5682364"/>
              <a:gd name="connsiteY1814" fmla="*/ 225325 h 4261038"/>
              <a:gd name="connsiteX1815" fmla="*/ 5526812 w 5682364"/>
              <a:gd name="connsiteY1815" fmla="*/ 227025 h 4261038"/>
              <a:gd name="connsiteX1816" fmla="*/ 5527147 w 5682364"/>
              <a:gd name="connsiteY1816" fmla="*/ 221541 h 4261038"/>
              <a:gd name="connsiteX1817" fmla="*/ 3658816 w 5682364"/>
              <a:gd name="connsiteY1817" fmla="*/ 221304 h 4261038"/>
              <a:gd name="connsiteX1818" fmla="*/ 3653015 w 5682364"/>
              <a:gd name="connsiteY1818" fmla="*/ 236471 h 4261038"/>
              <a:gd name="connsiteX1819" fmla="*/ 3646084 w 5682364"/>
              <a:gd name="connsiteY1819" fmla="*/ 254742 h 4261038"/>
              <a:gd name="connsiteX1820" fmla="*/ 3645246 w 5682364"/>
              <a:gd name="connsiteY1820" fmla="*/ 261841 h 4261038"/>
              <a:gd name="connsiteX1821" fmla="*/ 3649583 w 5682364"/>
              <a:gd name="connsiteY1821" fmla="*/ 247795 h 4261038"/>
              <a:gd name="connsiteX1822" fmla="*/ 3655697 w 5682364"/>
              <a:gd name="connsiteY1822" fmla="*/ 230471 h 4261038"/>
              <a:gd name="connsiteX1823" fmla="*/ 3658358 w 5682364"/>
              <a:gd name="connsiteY1823" fmla="*/ 224864 h 4261038"/>
              <a:gd name="connsiteX1824" fmla="*/ 2446967 w 5682364"/>
              <a:gd name="connsiteY1824" fmla="*/ 220450 h 4261038"/>
              <a:gd name="connsiteX1825" fmla="*/ 2448159 w 5682364"/>
              <a:gd name="connsiteY1825" fmla="*/ 222129 h 4261038"/>
              <a:gd name="connsiteX1826" fmla="*/ 2447812 w 5682364"/>
              <a:gd name="connsiteY1826" fmla="*/ 223169 h 4261038"/>
              <a:gd name="connsiteX1827" fmla="*/ 2446967 w 5682364"/>
              <a:gd name="connsiteY1827" fmla="*/ 220450 h 4261038"/>
              <a:gd name="connsiteX1828" fmla="*/ 2270928 w 5682364"/>
              <a:gd name="connsiteY1828" fmla="*/ 220039 h 4261038"/>
              <a:gd name="connsiteX1829" fmla="*/ 2264859 w 5682364"/>
              <a:gd name="connsiteY1829" fmla="*/ 245983 h 4261038"/>
              <a:gd name="connsiteX1830" fmla="*/ 2261540 w 5682364"/>
              <a:gd name="connsiteY1830" fmla="*/ 255649 h 4261038"/>
              <a:gd name="connsiteX1831" fmla="*/ 2266177 w 5682364"/>
              <a:gd name="connsiteY1831" fmla="*/ 226466 h 4261038"/>
              <a:gd name="connsiteX1832" fmla="*/ 2268369 w 5682364"/>
              <a:gd name="connsiteY1832" fmla="*/ 221205 h 4261038"/>
              <a:gd name="connsiteX1833" fmla="*/ 2045259 w 5682364"/>
              <a:gd name="connsiteY1833" fmla="*/ 219205 h 4261038"/>
              <a:gd name="connsiteX1834" fmla="*/ 2043219 w 5682364"/>
              <a:gd name="connsiteY1834" fmla="*/ 219493 h 4261038"/>
              <a:gd name="connsiteX1835" fmla="*/ 2042596 w 5682364"/>
              <a:gd name="connsiteY1835" fmla="*/ 221399 h 4261038"/>
              <a:gd name="connsiteX1836" fmla="*/ 2042501 w 5682364"/>
              <a:gd name="connsiteY1836" fmla="*/ 222143 h 4261038"/>
              <a:gd name="connsiteX1837" fmla="*/ 2042770 w 5682364"/>
              <a:gd name="connsiteY1837" fmla="*/ 224913 h 4261038"/>
              <a:gd name="connsiteX1838" fmla="*/ 2043583 w 5682364"/>
              <a:gd name="connsiteY1838" fmla="*/ 225387 h 4261038"/>
              <a:gd name="connsiteX1839" fmla="*/ 2045259 w 5682364"/>
              <a:gd name="connsiteY1839" fmla="*/ 219205 h 4261038"/>
              <a:gd name="connsiteX1840" fmla="*/ 3086488 w 5682364"/>
              <a:gd name="connsiteY1840" fmla="*/ 218781 h 4261038"/>
              <a:gd name="connsiteX1841" fmla="*/ 3085806 w 5682364"/>
              <a:gd name="connsiteY1841" fmla="*/ 221581 h 4261038"/>
              <a:gd name="connsiteX1842" fmla="*/ 3085142 w 5682364"/>
              <a:gd name="connsiteY1842" fmla="*/ 222737 h 4261038"/>
              <a:gd name="connsiteX1843" fmla="*/ 3084196 w 5682364"/>
              <a:gd name="connsiteY1843" fmla="*/ 224148 h 4261038"/>
              <a:gd name="connsiteX1844" fmla="*/ 3086488 w 5682364"/>
              <a:gd name="connsiteY1844" fmla="*/ 218781 h 4261038"/>
              <a:gd name="connsiteX1845" fmla="*/ 2998218 w 5682364"/>
              <a:gd name="connsiteY1845" fmla="*/ 217910 h 4261038"/>
              <a:gd name="connsiteX1846" fmla="*/ 2997898 w 5682364"/>
              <a:gd name="connsiteY1846" fmla="*/ 221032 h 4261038"/>
              <a:gd name="connsiteX1847" fmla="*/ 2992227 w 5682364"/>
              <a:gd name="connsiteY1847" fmla="*/ 229892 h 4261038"/>
              <a:gd name="connsiteX1848" fmla="*/ 2998218 w 5682364"/>
              <a:gd name="connsiteY1848" fmla="*/ 217910 h 4261038"/>
              <a:gd name="connsiteX1849" fmla="*/ 2447263 w 5682364"/>
              <a:gd name="connsiteY1849" fmla="*/ 215638 h 4261038"/>
              <a:gd name="connsiteX1850" fmla="*/ 2448805 w 5682364"/>
              <a:gd name="connsiteY1850" fmla="*/ 217598 h 4261038"/>
              <a:gd name="connsiteX1851" fmla="*/ 2448647 w 5682364"/>
              <a:gd name="connsiteY1851" fmla="*/ 218266 h 4261038"/>
              <a:gd name="connsiteX1852" fmla="*/ 2448963 w 5682364"/>
              <a:gd name="connsiteY1852" fmla="*/ 218153 h 4261038"/>
              <a:gd name="connsiteX1853" fmla="*/ 2446967 w 5682364"/>
              <a:gd name="connsiteY1853" fmla="*/ 220450 h 4261038"/>
              <a:gd name="connsiteX1854" fmla="*/ 2447263 w 5682364"/>
              <a:gd name="connsiteY1854" fmla="*/ 215638 h 4261038"/>
              <a:gd name="connsiteX1855" fmla="*/ 1283690 w 5682364"/>
              <a:gd name="connsiteY1855" fmla="*/ 214993 h 4261038"/>
              <a:gd name="connsiteX1856" fmla="*/ 1283406 w 5682364"/>
              <a:gd name="connsiteY1856" fmla="*/ 216906 h 4261038"/>
              <a:gd name="connsiteX1857" fmla="*/ 1282866 w 5682364"/>
              <a:gd name="connsiteY1857" fmla="*/ 218386 h 4261038"/>
              <a:gd name="connsiteX1858" fmla="*/ 1284508 w 5682364"/>
              <a:gd name="connsiteY1858" fmla="*/ 218891 h 4261038"/>
              <a:gd name="connsiteX1859" fmla="*/ 1284302 w 5682364"/>
              <a:gd name="connsiteY1859" fmla="*/ 220358 h 4261038"/>
              <a:gd name="connsiteX1860" fmla="*/ 1284647 w 5682364"/>
              <a:gd name="connsiteY1860" fmla="*/ 218828 h 4261038"/>
              <a:gd name="connsiteX1861" fmla="*/ 1284508 w 5682364"/>
              <a:gd name="connsiteY1861" fmla="*/ 218891 h 4261038"/>
              <a:gd name="connsiteX1862" fmla="*/ 2409191 w 5682364"/>
              <a:gd name="connsiteY1862" fmla="*/ 212051 h 4261038"/>
              <a:gd name="connsiteX1863" fmla="*/ 2408651 w 5682364"/>
              <a:gd name="connsiteY1863" fmla="*/ 213729 h 4261038"/>
              <a:gd name="connsiteX1864" fmla="*/ 2408268 w 5682364"/>
              <a:gd name="connsiteY1864" fmla="*/ 213395 h 4261038"/>
              <a:gd name="connsiteX1865" fmla="*/ 2409191 w 5682364"/>
              <a:gd name="connsiteY1865" fmla="*/ 212051 h 4261038"/>
              <a:gd name="connsiteX1866" fmla="*/ 2900176 w 5682364"/>
              <a:gd name="connsiteY1866" fmla="*/ 210457 h 4261038"/>
              <a:gd name="connsiteX1867" fmla="*/ 2900374 w 5682364"/>
              <a:gd name="connsiteY1867" fmla="*/ 217694 h 4261038"/>
              <a:gd name="connsiteX1868" fmla="*/ 2898457 w 5682364"/>
              <a:gd name="connsiteY1868" fmla="*/ 223164 h 4261038"/>
              <a:gd name="connsiteX1869" fmla="*/ 2900176 w 5682364"/>
              <a:gd name="connsiteY1869" fmla="*/ 210457 h 4261038"/>
              <a:gd name="connsiteX1870" fmla="*/ 4976518 w 5682364"/>
              <a:gd name="connsiteY1870" fmla="*/ 210408 h 4261038"/>
              <a:gd name="connsiteX1871" fmla="*/ 4974202 w 5682364"/>
              <a:gd name="connsiteY1871" fmla="*/ 217391 h 4261038"/>
              <a:gd name="connsiteX1872" fmla="*/ 4972337 w 5682364"/>
              <a:gd name="connsiteY1872" fmla="*/ 224706 h 4261038"/>
              <a:gd name="connsiteX1873" fmla="*/ 4975851 w 5682364"/>
              <a:gd name="connsiteY1873" fmla="*/ 213531 h 4261038"/>
              <a:gd name="connsiteX1874" fmla="*/ 3583814 w 5682364"/>
              <a:gd name="connsiteY1874" fmla="*/ 210408 h 4261038"/>
              <a:gd name="connsiteX1875" fmla="*/ 3581497 w 5682364"/>
              <a:gd name="connsiteY1875" fmla="*/ 217392 h 4261038"/>
              <a:gd name="connsiteX1876" fmla="*/ 3579632 w 5682364"/>
              <a:gd name="connsiteY1876" fmla="*/ 224706 h 4261038"/>
              <a:gd name="connsiteX1877" fmla="*/ 3583148 w 5682364"/>
              <a:gd name="connsiteY1877" fmla="*/ 213532 h 4261038"/>
              <a:gd name="connsiteX1878" fmla="*/ 3721756 w 5682364"/>
              <a:gd name="connsiteY1878" fmla="*/ 210209 h 4261038"/>
              <a:gd name="connsiteX1879" fmla="*/ 3722544 w 5682364"/>
              <a:gd name="connsiteY1879" fmla="*/ 214369 h 4261038"/>
              <a:gd name="connsiteX1880" fmla="*/ 3721020 w 5682364"/>
              <a:gd name="connsiteY1880" fmla="*/ 218917 h 4261038"/>
              <a:gd name="connsiteX1881" fmla="*/ 3719731 w 5682364"/>
              <a:gd name="connsiteY1881" fmla="*/ 217915 h 4261038"/>
              <a:gd name="connsiteX1882" fmla="*/ 3721756 w 5682364"/>
              <a:gd name="connsiteY1882" fmla="*/ 210209 h 4261038"/>
              <a:gd name="connsiteX1883" fmla="*/ 1503142 w 5682364"/>
              <a:gd name="connsiteY1883" fmla="*/ 208585 h 4261038"/>
              <a:gd name="connsiteX1884" fmla="*/ 1502533 w 5682364"/>
              <a:gd name="connsiteY1884" fmla="*/ 210157 h 4261038"/>
              <a:gd name="connsiteX1885" fmla="*/ 1501609 w 5682364"/>
              <a:gd name="connsiteY1885" fmla="*/ 216177 h 4261038"/>
              <a:gd name="connsiteX1886" fmla="*/ 1501223 w 5682364"/>
              <a:gd name="connsiteY1886" fmla="*/ 216208 h 4261038"/>
              <a:gd name="connsiteX1887" fmla="*/ 1500742 w 5682364"/>
              <a:gd name="connsiteY1887" fmla="*/ 216247 h 4261038"/>
              <a:gd name="connsiteX1888" fmla="*/ 1500581 w 5682364"/>
              <a:gd name="connsiteY1888" fmla="*/ 216259 h 4261038"/>
              <a:gd name="connsiteX1889" fmla="*/ 1500453 w 5682364"/>
              <a:gd name="connsiteY1889" fmla="*/ 216269 h 4261038"/>
              <a:gd name="connsiteX1890" fmla="*/ 1500742 w 5682364"/>
              <a:gd name="connsiteY1890" fmla="*/ 216247 h 4261038"/>
              <a:gd name="connsiteX1891" fmla="*/ 1501609 w 5682364"/>
              <a:gd name="connsiteY1891" fmla="*/ 216177 h 4261038"/>
              <a:gd name="connsiteX1892" fmla="*/ 1501669 w 5682364"/>
              <a:gd name="connsiteY1892" fmla="*/ 216113 h 4261038"/>
              <a:gd name="connsiteX1893" fmla="*/ 1176325 w 5682364"/>
              <a:gd name="connsiteY1893" fmla="*/ 206655 h 4261038"/>
              <a:gd name="connsiteX1894" fmla="*/ 1175381 w 5682364"/>
              <a:gd name="connsiteY1894" fmla="*/ 211941 h 4261038"/>
              <a:gd name="connsiteX1895" fmla="*/ 1174688 w 5682364"/>
              <a:gd name="connsiteY1895" fmla="*/ 214782 h 4261038"/>
              <a:gd name="connsiteX1896" fmla="*/ 1176202 w 5682364"/>
              <a:gd name="connsiteY1896" fmla="*/ 212104 h 4261038"/>
              <a:gd name="connsiteX1897" fmla="*/ 2900471 w 5682364"/>
              <a:gd name="connsiteY1897" fmla="*/ 205644 h 4261038"/>
              <a:gd name="connsiteX1898" fmla="*/ 2901278 w 5682364"/>
              <a:gd name="connsiteY1898" fmla="*/ 208966 h 4261038"/>
              <a:gd name="connsiteX1899" fmla="*/ 2900176 w 5682364"/>
              <a:gd name="connsiteY1899" fmla="*/ 210457 h 4261038"/>
              <a:gd name="connsiteX1900" fmla="*/ 2900471 w 5682364"/>
              <a:gd name="connsiteY1900" fmla="*/ 205644 h 4261038"/>
              <a:gd name="connsiteX1901" fmla="*/ 3200477 w 5682364"/>
              <a:gd name="connsiteY1901" fmla="*/ 204567 h 4261038"/>
              <a:gd name="connsiteX1902" fmla="*/ 3200091 w 5682364"/>
              <a:gd name="connsiteY1902" fmla="*/ 209783 h 4261038"/>
              <a:gd name="connsiteX1903" fmla="*/ 3199542 w 5682364"/>
              <a:gd name="connsiteY1903" fmla="*/ 211056 h 4261038"/>
              <a:gd name="connsiteX1904" fmla="*/ 1248588 w 5682364"/>
              <a:gd name="connsiteY1904" fmla="*/ 202302 h 4261038"/>
              <a:gd name="connsiteX1905" fmla="*/ 1248356 w 5682364"/>
              <a:gd name="connsiteY1905" fmla="*/ 202971 h 4261038"/>
              <a:gd name="connsiteX1906" fmla="*/ 1247551 w 5682364"/>
              <a:gd name="connsiteY1906" fmla="*/ 206736 h 4261038"/>
              <a:gd name="connsiteX1907" fmla="*/ 1247755 w 5682364"/>
              <a:gd name="connsiteY1907" fmla="*/ 206349 h 4261038"/>
              <a:gd name="connsiteX1908" fmla="*/ 2900766 w 5682364"/>
              <a:gd name="connsiteY1908" fmla="*/ 200833 h 4261038"/>
              <a:gd name="connsiteX1909" fmla="*/ 2901574 w 5682364"/>
              <a:gd name="connsiteY1909" fmla="*/ 204154 h 4261038"/>
              <a:gd name="connsiteX1910" fmla="*/ 2900471 w 5682364"/>
              <a:gd name="connsiteY1910" fmla="*/ 205644 h 4261038"/>
              <a:gd name="connsiteX1911" fmla="*/ 2900766 w 5682364"/>
              <a:gd name="connsiteY1911" fmla="*/ 200833 h 4261038"/>
              <a:gd name="connsiteX1912" fmla="*/ 4778678 w 5682364"/>
              <a:gd name="connsiteY1912" fmla="*/ 200405 h 4261038"/>
              <a:gd name="connsiteX1913" fmla="*/ 4781492 w 5682364"/>
              <a:gd name="connsiteY1913" fmla="*/ 203626 h 4261038"/>
              <a:gd name="connsiteX1914" fmla="*/ 4782502 w 5682364"/>
              <a:gd name="connsiteY1914" fmla="*/ 207947 h 4261038"/>
              <a:gd name="connsiteX1915" fmla="*/ 4773885 w 5682364"/>
              <a:gd name="connsiteY1915" fmla="*/ 234649 h 4261038"/>
              <a:gd name="connsiteX1916" fmla="*/ 4774732 w 5682364"/>
              <a:gd name="connsiteY1916" fmla="*/ 206482 h 4261038"/>
              <a:gd name="connsiteX1917" fmla="*/ 1287336 w 5682364"/>
              <a:gd name="connsiteY1917" fmla="*/ 198826 h 4261038"/>
              <a:gd name="connsiteX1918" fmla="*/ 1284949 w 5682364"/>
              <a:gd name="connsiteY1918" fmla="*/ 206506 h 4261038"/>
              <a:gd name="connsiteX1919" fmla="*/ 1283778 w 5682364"/>
              <a:gd name="connsiteY1919" fmla="*/ 214403 h 4261038"/>
              <a:gd name="connsiteX1920" fmla="*/ 1285372 w 5682364"/>
              <a:gd name="connsiteY1920" fmla="*/ 215625 h 4261038"/>
              <a:gd name="connsiteX1921" fmla="*/ 1285683 w 5682364"/>
              <a:gd name="connsiteY1921" fmla="*/ 214251 h 4261038"/>
              <a:gd name="connsiteX1922" fmla="*/ 1287336 w 5682364"/>
              <a:gd name="connsiteY1922" fmla="*/ 198826 h 4261038"/>
              <a:gd name="connsiteX1923" fmla="*/ 1455573 w 5682364"/>
              <a:gd name="connsiteY1923" fmla="*/ 198402 h 4261038"/>
              <a:gd name="connsiteX1924" fmla="*/ 1454551 w 5682364"/>
              <a:gd name="connsiteY1924" fmla="*/ 205198 h 4261038"/>
              <a:gd name="connsiteX1925" fmla="*/ 1454848 w 5682364"/>
              <a:gd name="connsiteY1925" fmla="*/ 204203 h 4261038"/>
              <a:gd name="connsiteX1926" fmla="*/ 1455561 w 5682364"/>
              <a:gd name="connsiteY1926" fmla="*/ 198582 h 4261038"/>
              <a:gd name="connsiteX1927" fmla="*/ 2473872 w 5682364"/>
              <a:gd name="connsiteY1927" fmla="*/ 197254 h 4261038"/>
              <a:gd name="connsiteX1928" fmla="*/ 2474377 w 5682364"/>
              <a:gd name="connsiteY1928" fmla="*/ 203246 h 4261038"/>
              <a:gd name="connsiteX1929" fmla="*/ 2474072 w 5682364"/>
              <a:gd name="connsiteY1929" fmla="*/ 208055 h 4261038"/>
              <a:gd name="connsiteX1930" fmla="*/ 2471965 w 5682364"/>
              <a:gd name="connsiteY1930" fmla="*/ 212881 h 4261038"/>
              <a:gd name="connsiteX1931" fmla="*/ 2469265 w 5682364"/>
              <a:gd name="connsiteY1931" fmla="*/ 219358 h 4261038"/>
              <a:gd name="connsiteX1932" fmla="*/ 2469368 w 5682364"/>
              <a:gd name="connsiteY1932" fmla="*/ 216758 h 4261038"/>
              <a:gd name="connsiteX1933" fmla="*/ 2471574 w 5682364"/>
              <a:gd name="connsiteY1933" fmla="*/ 198900 h 4261038"/>
              <a:gd name="connsiteX1934" fmla="*/ 2473872 w 5682364"/>
              <a:gd name="connsiteY1934" fmla="*/ 197254 h 4261038"/>
              <a:gd name="connsiteX1935" fmla="*/ 4256258 w 5682364"/>
              <a:gd name="connsiteY1935" fmla="*/ 195129 h 4261038"/>
              <a:gd name="connsiteX1936" fmla="*/ 4255480 w 5682364"/>
              <a:gd name="connsiteY1936" fmla="*/ 198321 h 4261038"/>
              <a:gd name="connsiteX1937" fmla="*/ 4254720 w 5682364"/>
              <a:gd name="connsiteY1937" fmla="*/ 199635 h 4261038"/>
              <a:gd name="connsiteX1938" fmla="*/ 4253645 w 5682364"/>
              <a:gd name="connsiteY1938" fmla="*/ 201243 h 4261038"/>
              <a:gd name="connsiteX1939" fmla="*/ 4256258 w 5682364"/>
              <a:gd name="connsiteY1939" fmla="*/ 195129 h 4261038"/>
              <a:gd name="connsiteX1940" fmla="*/ 4155665 w 5682364"/>
              <a:gd name="connsiteY1940" fmla="*/ 194134 h 4261038"/>
              <a:gd name="connsiteX1941" fmla="*/ 4155302 w 5682364"/>
              <a:gd name="connsiteY1941" fmla="*/ 197693 h 4261038"/>
              <a:gd name="connsiteX1942" fmla="*/ 4148839 w 5682364"/>
              <a:gd name="connsiteY1942" fmla="*/ 207791 h 4261038"/>
              <a:gd name="connsiteX1943" fmla="*/ 4155665 w 5682364"/>
              <a:gd name="connsiteY1943" fmla="*/ 194134 h 4261038"/>
              <a:gd name="connsiteX1944" fmla="*/ 3325681 w 5682364"/>
              <a:gd name="connsiteY1944" fmla="*/ 191293 h 4261038"/>
              <a:gd name="connsiteX1945" fmla="*/ 3328446 w 5682364"/>
              <a:gd name="connsiteY1945" fmla="*/ 194731 h 4261038"/>
              <a:gd name="connsiteX1946" fmla="*/ 3325626 w 5682364"/>
              <a:gd name="connsiteY1946" fmla="*/ 195477 h 4261038"/>
              <a:gd name="connsiteX1947" fmla="*/ 3325681 w 5682364"/>
              <a:gd name="connsiteY1947" fmla="*/ 191293 h 4261038"/>
              <a:gd name="connsiteX1948" fmla="*/ 4609761 w 5682364"/>
              <a:gd name="connsiteY1948" fmla="*/ 190751 h 4261038"/>
              <a:gd name="connsiteX1949" fmla="*/ 4608562 w 5682364"/>
              <a:gd name="connsiteY1949" fmla="*/ 194199 h 4261038"/>
              <a:gd name="connsiteX1950" fmla="*/ 4609580 w 5682364"/>
              <a:gd name="connsiteY1950" fmla="*/ 192257 h 4261038"/>
              <a:gd name="connsiteX1951" fmla="*/ 2927293 w 5682364"/>
              <a:gd name="connsiteY1951" fmla="*/ 189621 h 4261038"/>
              <a:gd name="connsiteX1952" fmla="*/ 2927096 w 5682364"/>
              <a:gd name="connsiteY1952" fmla="*/ 193773 h 4261038"/>
              <a:gd name="connsiteX1953" fmla="*/ 2926764 w 5682364"/>
              <a:gd name="connsiteY1953" fmla="*/ 204892 h 4261038"/>
              <a:gd name="connsiteX1954" fmla="*/ 2927211 w 5682364"/>
              <a:gd name="connsiteY1954" fmla="*/ 204666 h 4261038"/>
              <a:gd name="connsiteX1955" fmla="*/ 2919828 w 5682364"/>
              <a:gd name="connsiteY1955" fmla="*/ 223969 h 4261038"/>
              <a:gd name="connsiteX1956" fmla="*/ 2908181 w 5682364"/>
              <a:gd name="connsiteY1956" fmla="*/ 264466 h 4261038"/>
              <a:gd name="connsiteX1957" fmla="*/ 2904600 w 5682364"/>
              <a:gd name="connsiteY1957" fmla="*/ 272781 h 4261038"/>
              <a:gd name="connsiteX1958" fmla="*/ 2907800 w 5682364"/>
              <a:gd name="connsiteY1958" fmla="*/ 251343 h 4261038"/>
              <a:gd name="connsiteX1959" fmla="*/ 2908915 w 5682364"/>
              <a:gd name="connsiteY1959" fmla="*/ 235204 h 4261038"/>
              <a:gd name="connsiteX1960" fmla="*/ 2924691 w 5682364"/>
              <a:gd name="connsiteY1960" fmla="*/ 195615 h 4261038"/>
              <a:gd name="connsiteX1961" fmla="*/ 1289166 w 5682364"/>
              <a:gd name="connsiteY1961" fmla="*/ 189351 h 4261038"/>
              <a:gd name="connsiteX1962" fmla="*/ 1286902 w 5682364"/>
              <a:gd name="connsiteY1962" fmla="*/ 190052 h 4261038"/>
              <a:gd name="connsiteX1963" fmla="*/ 1288236 w 5682364"/>
              <a:gd name="connsiteY1963" fmla="*/ 190355 h 4261038"/>
              <a:gd name="connsiteX1964" fmla="*/ 1289166 w 5682364"/>
              <a:gd name="connsiteY1964" fmla="*/ 189351 h 4261038"/>
              <a:gd name="connsiteX1965" fmla="*/ 2276630 w 5682364"/>
              <a:gd name="connsiteY1965" fmla="*/ 188360 h 4261038"/>
              <a:gd name="connsiteX1966" fmla="*/ 2276087 w 5682364"/>
              <a:gd name="connsiteY1966" fmla="*/ 197983 h 4261038"/>
              <a:gd name="connsiteX1967" fmla="*/ 2273622 w 5682364"/>
              <a:gd name="connsiteY1967" fmla="*/ 208519 h 4261038"/>
              <a:gd name="connsiteX1968" fmla="*/ 2274813 w 5682364"/>
              <a:gd name="connsiteY1968" fmla="*/ 199958 h 4261038"/>
              <a:gd name="connsiteX1969" fmla="*/ 2275029 w 5682364"/>
              <a:gd name="connsiteY1969" fmla="*/ 191601 h 4261038"/>
              <a:gd name="connsiteX1970" fmla="*/ 2489842 w 5682364"/>
              <a:gd name="connsiteY1970" fmla="*/ 186426 h 4261038"/>
              <a:gd name="connsiteX1971" fmla="*/ 2490222 w 5682364"/>
              <a:gd name="connsiteY1971" fmla="*/ 188101 h 4261038"/>
              <a:gd name="connsiteX1972" fmla="*/ 2489786 w 5682364"/>
              <a:gd name="connsiteY1972" fmla="*/ 191448 h 4261038"/>
              <a:gd name="connsiteX1973" fmla="*/ 2485569 w 5682364"/>
              <a:gd name="connsiteY1973" fmla="*/ 206533 h 4261038"/>
              <a:gd name="connsiteX1974" fmla="*/ 2481184 w 5682364"/>
              <a:gd name="connsiteY1974" fmla="*/ 218714 h 4261038"/>
              <a:gd name="connsiteX1975" fmla="*/ 2481003 w 5682364"/>
              <a:gd name="connsiteY1975" fmla="*/ 219203 h 4261038"/>
              <a:gd name="connsiteX1976" fmla="*/ 2484281 w 5682364"/>
              <a:gd name="connsiteY1976" fmla="*/ 193752 h 4261038"/>
              <a:gd name="connsiteX1977" fmla="*/ 2487357 w 5682364"/>
              <a:gd name="connsiteY1977" fmla="*/ 188461 h 4261038"/>
              <a:gd name="connsiteX1978" fmla="*/ 2489842 w 5682364"/>
              <a:gd name="connsiteY1978" fmla="*/ 186426 h 4261038"/>
              <a:gd name="connsiteX1979" fmla="*/ 3435270 w 5682364"/>
              <a:gd name="connsiteY1979" fmla="*/ 184567 h 4261038"/>
              <a:gd name="connsiteX1980" fmla="*/ 3427273 w 5682364"/>
              <a:gd name="connsiteY1980" fmla="*/ 218282 h 4261038"/>
              <a:gd name="connsiteX1981" fmla="*/ 3425950 w 5682364"/>
              <a:gd name="connsiteY1981" fmla="*/ 221758 h 4261038"/>
              <a:gd name="connsiteX1982" fmla="*/ 3431774 w 5682364"/>
              <a:gd name="connsiteY1982" fmla="*/ 187610 h 4261038"/>
              <a:gd name="connsiteX1983" fmla="*/ 3432711 w 5682364"/>
              <a:gd name="connsiteY1983" fmla="*/ 186292 h 4261038"/>
              <a:gd name="connsiteX1984" fmla="*/ 3435270 w 5682364"/>
              <a:gd name="connsiteY1984" fmla="*/ 184567 h 4261038"/>
              <a:gd name="connsiteX1985" fmla="*/ 2013063 w 5682364"/>
              <a:gd name="connsiteY1985" fmla="*/ 176502 h 4261038"/>
              <a:gd name="connsiteX1986" fmla="*/ 2013614 w 5682364"/>
              <a:gd name="connsiteY1986" fmla="*/ 179402 h 4261038"/>
              <a:gd name="connsiteX1987" fmla="*/ 2012550 w 5682364"/>
              <a:gd name="connsiteY1987" fmla="*/ 182573 h 4261038"/>
              <a:gd name="connsiteX1988" fmla="*/ 2011652 w 5682364"/>
              <a:gd name="connsiteY1988" fmla="*/ 181873 h 4261038"/>
              <a:gd name="connsiteX1989" fmla="*/ 2013063 w 5682364"/>
              <a:gd name="connsiteY1989" fmla="*/ 176502 h 4261038"/>
              <a:gd name="connsiteX1990" fmla="*/ 3265959 w 5682364"/>
              <a:gd name="connsiteY1990" fmla="*/ 173039 h 4261038"/>
              <a:gd name="connsiteX1991" fmla="*/ 3267317 w 5682364"/>
              <a:gd name="connsiteY1991" fmla="*/ 174954 h 4261038"/>
              <a:gd name="connsiteX1992" fmla="*/ 3266921 w 5682364"/>
              <a:gd name="connsiteY1992" fmla="*/ 176138 h 4261038"/>
              <a:gd name="connsiteX1993" fmla="*/ 3265959 w 5682364"/>
              <a:gd name="connsiteY1993" fmla="*/ 173039 h 4261038"/>
              <a:gd name="connsiteX1994" fmla="*/ 4658664 w 5682364"/>
              <a:gd name="connsiteY1994" fmla="*/ 173038 h 4261038"/>
              <a:gd name="connsiteX1995" fmla="*/ 4659639 w 5682364"/>
              <a:gd name="connsiteY1995" fmla="*/ 174414 h 4261038"/>
              <a:gd name="connsiteX1996" fmla="*/ 4659402 w 5682364"/>
              <a:gd name="connsiteY1996" fmla="*/ 175417 h 4261038"/>
              <a:gd name="connsiteX1997" fmla="*/ 3994743 w 5682364"/>
              <a:gd name="connsiteY1997" fmla="*/ 171138 h 4261038"/>
              <a:gd name="connsiteX1998" fmla="*/ 3993965 w 5682364"/>
              <a:gd name="connsiteY1998" fmla="*/ 174330 h 4261038"/>
              <a:gd name="connsiteX1999" fmla="*/ 3993206 w 5682364"/>
              <a:gd name="connsiteY1999" fmla="*/ 175646 h 4261038"/>
              <a:gd name="connsiteX2000" fmla="*/ 3992130 w 5682364"/>
              <a:gd name="connsiteY2000" fmla="*/ 177253 h 4261038"/>
              <a:gd name="connsiteX2001" fmla="*/ 3994743 w 5682364"/>
              <a:gd name="connsiteY2001" fmla="*/ 171138 h 4261038"/>
              <a:gd name="connsiteX2002" fmla="*/ 5387447 w 5682364"/>
              <a:gd name="connsiteY2002" fmla="*/ 171137 h 4261038"/>
              <a:gd name="connsiteX2003" fmla="*/ 5386668 w 5682364"/>
              <a:gd name="connsiteY2003" fmla="*/ 174329 h 4261038"/>
              <a:gd name="connsiteX2004" fmla="*/ 5385911 w 5682364"/>
              <a:gd name="connsiteY2004" fmla="*/ 175646 h 4261038"/>
              <a:gd name="connsiteX2005" fmla="*/ 5384834 w 5682364"/>
              <a:gd name="connsiteY2005" fmla="*/ 177252 h 4261038"/>
              <a:gd name="connsiteX2006" fmla="*/ 5387447 w 5682364"/>
              <a:gd name="connsiteY2006" fmla="*/ 171137 h 4261038"/>
              <a:gd name="connsiteX2007" fmla="*/ 3894150 w 5682364"/>
              <a:gd name="connsiteY2007" fmla="*/ 170145 h 4261038"/>
              <a:gd name="connsiteX2008" fmla="*/ 3893786 w 5682364"/>
              <a:gd name="connsiteY2008" fmla="*/ 173703 h 4261038"/>
              <a:gd name="connsiteX2009" fmla="*/ 3887324 w 5682364"/>
              <a:gd name="connsiteY2009" fmla="*/ 183802 h 4261038"/>
              <a:gd name="connsiteX2010" fmla="*/ 3894150 w 5682364"/>
              <a:gd name="connsiteY2010" fmla="*/ 170145 h 4261038"/>
              <a:gd name="connsiteX2011" fmla="*/ 4454974 w 5682364"/>
              <a:gd name="connsiteY2011" fmla="*/ 169927 h 4261038"/>
              <a:gd name="connsiteX2012" fmla="*/ 4454875 w 5682364"/>
              <a:gd name="connsiteY2012" fmla="*/ 174156 h 4261038"/>
              <a:gd name="connsiteX2013" fmla="*/ 4454420 w 5682364"/>
              <a:gd name="connsiteY2013" fmla="*/ 178933 h 4261038"/>
              <a:gd name="connsiteX2014" fmla="*/ 4439074 w 5682364"/>
              <a:gd name="connsiteY2014" fmla="*/ 216479 h 4261038"/>
              <a:gd name="connsiteX2015" fmla="*/ 4439238 w 5682364"/>
              <a:gd name="connsiteY2015" fmla="*/ 212417 h 4261038"/>
              <a:gd name="connsiteX2016" fmla="*/ 4438948 w 5682364"/>
              <a:gd name="connsiteY2016" fmla="*/ 203383 h 4261038"/>
              <a:gd name="connsiteX2017" fmla="*/ 4446430 w 5682364"/>
              <a:gd name="connsiteY2017" fmla="*/ 186166 h 4261038"/>
              <a:gd name="connsiteX2018" fmla="*/ 4454170 w 5682364"/>
              <a:gd name="connsiteY2018" fmla="*/ 170202 h 4261038"/>
              <a:gd name="connsiteX2019" fmla="*/ 1460752 w 5682364"/>
              <a:gd name="connsiteY2019" fmla="*/ 169471 h 4261038"/>
              <a:gd name="connsiteX2020" fmla="*/ 1458833 w 5682364"/>
              <a:gd name="connsiteY2020" fmla="*/ 176013 h 4261038"/>
              <a:gd name="connsiteX2021" fmla="*/ 1458270 w 5682364"/>
              <a:gd name="connsiteY2021" fmla="*/ 178649 h 4261038"/>
              <a:gd name="connsiteX2022" fmla="*/ 1458060 w 5682364"/>
              <a:gd name="connsiteY2022" fmla="*/ 180349 h 4261038"/>
              <a:gd name="connsiteX2023" fmla="*/ 1458334 w 5682364"/>
              <a:gd name="connsiteY2023" fmla="*/ 181412 h 4261038"/>
              <a:gd name="connsiteX2024" fmla="*/ 1459634 w 5682364"/>
              <a:gd name="connsiteY2024" fmla="*/ 179973 h 4261038"/>
              <a:gd name="connsiteX2025" fmla="*/ 3266296 w 5682364"/>
              <a:gd name="connsiteY2025" fmla="*/ 167556 h 4261038"/>
              <a:gd name="connsiteX2026" fmla="*/ 3268052 w 5682364"/>
              <a:gd name="connsiteY2026" fmla="*/ 169790 h 4261038"/>
              <a:gd name="connsiteX2027" fmla="*/ 3267874 w 5682364"/>
              <a:gd name="connsiteY2027" fmla="*/ 170553 h 4261038"/>
              <a:gd name="connsiteX2028" fmla="*/ 3268232 w 5682364"/>
              <a:gd name="connsiteY2028" fmla="*/ 170422 h 4261038"/>
              <a:gd name="connsiteX2029" fmla="*/ 3265959 w 5682364"/>
              <a:gd name="connsiteY2029" fmla="*/ 173039 h 4261038"/>
              <a:gd name="connsiteX2030" fmla="*/ 3266296 w 5682364"/>
              <a:gd name="connsiteY2030" fmla="*/ 167556 h 4261038"/>
              <a:gd name="connsiteX2031" fmla="*/ 4659000 w 5682364"/>
              <a:gd name="connsiteY2031" fmla="*/ 167555 h 4261038"/>
              <a:gd name="connsiteX2032" fmla="*/ 4660740 w 5682364"/>
              <a:gd name="connsiteY2032" fmla="*/ 169767 h 4261038"/>
              <a:gd name="connsiteX2033" fmla="*/ 4660453 w 5682364"/>
              <a:gd name="connsiteY2033" fmla="*/ 170976 h 4261038"/>
              <a:gd name="connsiteX2034" fmla="*/ 4658664 w 5682364"/>
              <a:gd name="connsiteY2034" fmla="*/ 173038 h 4261038"/>
              <a:gd name="connsiteX2035" fmla="*/ 4659000 w 5682364"/>
              <a:gd name="connsiteY2035" fmla="*/ 167555 h 4261038"/>
              <a:gd name="connsiteX2036" fmla="*/ 3222910 w 5682364"/>
              <a:gd name="connsiteY2036" fmla="*/ 163470 h 4261038"/>
              <a:gd name="connsiteX2037" fmla="*/ 3222295 w 5682364"/>
              <a:gd name="connsiteY2037" fmla="*/ 165381 h 4261038"/>
              <a:gd name="connsiteX2038" fmla="*/ 3221858 w 5682364"/>
              <a:gd name="connsiteY2038" fmla="*/ 165001 h 4261038"/>
              <a:gd name="connsiteX2039" fmla="*/ 3222910 w 5682364"/>
              <a:gd name="connsiteY2039" fmla="*/ 163470 h 4261038"/>
              <a:gd name="connsiteX2040" fmla="*/ 4615614 w 5682364"/>
              <a:gd name="connsiteY2040" fmla="*/ 163468 h 4261038"/>
              <a:gd name="connsiteX2041" fmla="*/ 4614999 w 5682364"/>
              <a:gd name="connsiteY2041" fmla="*/ 165380 h 4261038"/>
              <a:gd name="connsiteX2042" fmla="*/ 4614561 w 5682364"/>
              <a:gd name="connsiteY2042" fmla="*/ 165000 h 4261038"/>
              <a:gd name="connsiteX2043" fmla="*/ 4615614 w 5682364"/>
              <a:gd name="connsiteY2043" fmla="*/ 163468 h 4261038"/>
              <a:gd name="connsiteX2044" fmla="*/ 4074843 w 5682364"/>
              <a:gd name="connsiteY2044" fmla="*/ 161898 h 4261038"/>
              <a:gd name="connsiteX2045" fmla="*/ 4074616 w 5682364"/>
              <a:gd name="connsiteY2045" fmla="*/ 166630 h 4261038"/>
              <a:gd name="connsiteX2046" fmla="*/ 4074240 w 5682364"/>
              <a:gd name="connsiteY2046" fmla="*/ 179301 h 4261038"/>
              <a:gd name="connsiteX2047" fmla="*/ 4074750 w 5682364"/>
              <a:gd name="connsiteY2047" fmla="*/ 179043 h 4261038"/>
              <a:gd name="connsiteX2048" fmla="*/ 4066334 w 5682364"/>
              <a:gd name="connsiteY2048" fmla="*/ 201041 h 4261038"/>
              <a:gd name="connsiteX2049" fmla="*/ 4053062 w 5682364"/>
              <a:gd name="connsiteY2049" fmla="*/ 247190 h 4261038"/>
              <a:gd name="connsiteX2050" fmla="*/ 4048982 w 5682364"/>
              <a:gd name="connsiteY2050" fmla="*/ 256666 h 4261038"/>
              <a:gd name="connsiteX2051" fmla="*/ 4052629 w 5682364"/>
              <a:gd name="connsiteY2051" fmla="*/ 232234 h 4261038"/>
              <a:gd name="connsiteX2052" fmla="*/ 4053899 w 5682364"/>
              <a:gd name="connsiteY2052" fmla="*/ 213842 h 4261038"/>
              <a:gd name="connsiteX2053" fmla="*/ 4071876 w 5682364"/>
              <a:gd name="connsiteY2053" fmla="*/ 168728 h 4261038"/>
              <a:gd name="connsiteX2054" fmla="*/ 3782425 w 5682364"/>
              <a:gd name="connsiteY2054" fmla="*/ 161653 h 4261038"/>
              <a:gd name="connsiteX2055" fmla="*/ 3782650 w 5682364"/>
              <a:gd name="connsiteY2055" fmla="*/ 169899 h 4261038"/>
              <a:gd name="connsiteX2056" fmla="*/ 3780467 w 5682364"/>
              <a:gd name="connsiteY2056" fmla="*/ 176132 h 4261038"/>
              <a:gd name="connsiteX2057" fmla="*/ 3782425 w 5682364"/>
              <a:gd name="connsiteY2057" fmla="*/ 161653 h 4261038"/>
              <a:gd name="connsiteX2058" fmla="*/ 1287984 w 5682364"/>
              <a:gd name="connsiteY2058" fmla="*/ 158128 h 4261038"/>
              <a:gd name="connsiteX2059" fmla="*/ 1286689 w 5682364"/>
              <a:gd name="connsiteY2059" fmla="*/ 158625 h 4261038"/>
              <a:gd name="connsiteX2060" fmla="*/ 1286185 w 5682364"/>
              <a:gd name="connsiteY2060" fmla="*/ 160690 h 4261038"/>
              <a:gd name="connsiteX2061" fmla="*/ 1287462 w 5682364"/>
              <a:gd name="connsiteY2061" fmla="*/ 161113 h 4261038"/>
              <a:gd name="connsiteX2062" fmla="*/ 1287940 w 5682364"/>
              <a:gd name="connsiteY2062" fmla="*/ 159735 h 4261038"/>
              <a:gd name="connsiteX2063" fmla="*/ 1287984 w 5682364"/>
              <a:gd name="connsiteY2063" fmla="*/ 158128 h 4261038"/>
              <a:gd name="connsiteX2064" fmla="*/ 2778177 w 5682364"/>
              <a:gd name="connsiteY2064" fmla="*/ 156603 h 4261038"/>
              <a:gd name="connsiteX2065" fmla="*/ 2777494 w 5682364"/>
              <a:gd name="connsiteY2065" fmla="*/ 159403 h 4261038"/>
              <a:gd name="connsiteX2066" fmla="*/ 2776828 w 5682364"/>
              <a:gd name="connsiteY2066" fmla="*/ 160559 h 4261038"/>
              <a:gd name="connsiteX2067" fmla="*/ 2775884 w 5682364"/>
              <a:gd name="connsiteY2067" fmla="*/ 161969 h 4261038"/>
              <a:gd name="connsiteX2068" fmla="*/ 2778177 w 5682364"/>
              <a:gd name="connsiteY2068" fmla="*/ 156603 h 4261038"/>
              <a:gd name="connsiteX2069" fmla="*/ 1417967 w 5682364"/>
              <a:gd name="connsiteY2069" fmla="*/ 156298 h 4261038"/>
              <a:gd name="connsiteX2070" fmla="*/ 1417703 w 5682364"/>
              <a:gd name="connsiteY2070" fmla="*/ 156732 h 4261038"/>
              <a:gd name="connsiteX2071" fmla="*/ 1412588 w 5682364"/>
              <a:gd name="connsiteY2071" fmla="*/ 169976 h 4261038"/>
              <a:gd name="connsiteX2072" fmla="*/ 1414444 w 5682364"/>
              <a:gd name="connsiteY2072" fmla="*/ 168040 h 4261038"/>
              <a:gd name="connsiteX2073" fmla="*/ 1416693 w 5682364"/>
              <a:gd name="connsiteY2073" fmla="*/ 163576 h 4261038"/>
              <a:gd name="connsiteX2074" fmla="*/ 3782762 w 5682364"/>
              <a:gd name="connsiteY2074" fmla="*/ 156170 h 4261038"/>
              <a:gd name="connsiteX2075" fmla="*/ 3783682 w 5682364"/>
              <a:gd name="connsiteY2075" fmla="*/ 159954 h 4261038"/>
              <a:gd name="connsiteX2076" fmla="*/ 3782425 w 5682364"/>
              <a:gd name="connsiteY2076" fmla="*/ 161653 h 4261038"/>
              <a:gd name="connsiteX2077" fmla="*/ 3782762 w 5682364"/>
              <a:gd name="connsiteY2077" fmla="*/ 156170 h 4261038"/>
              <a:gd name="connsiteX2078" fmla="*/ 2689905 w 5682364"/>
              <a:gd name="connsiteY2078" fmla="*/ 155731 h 4261038"/>
              <a:gd name="connsiteX2079" fmla="*/ 2689585 w 5682364"/>
              <a:gd name="connsiteY2079" fmla="*/ 158853 h 4261038"/>
              <a:gd name="connsiteX2080" fmla="*/ 2683914 w 5682364"/>
              <a:gd name="connsiteY2080" fmla="*/ 167715 h 4261038"/>
              <a:gd name="connsiteX2081" fmla="*/ 2689905 w 5682364"/>
              <a:gd name="connsiteY2081" fmla="*/ 155731 h 4261038"/>
              <a:gd name="connsiteX2082" fmla="*/ 4124640 w 5682364"/>
              <a:gd name="connsiteY2082" fmla="*/ 154941 h 4261038"/>
              <a:gd name="connsiteX2083" fmla="*/ 4124200 w 5682364"/>
              <a:gd name="connsiteY2083" fmla="*/ 160885 h 4261038"/>
              <a:gd name="connsiteX2084" fmla="*/ 4123576 w 5682364"/>
              <a:gd name="connsiteY2084" fmla="*/ 162335 h 4261038"/>
              <a:gd name="connsiteX2085" fmla="*/ 3783097 w 5682364"/>
              <a:gd name="connsiteY2085" fmla="*/ 150686 h 4261038"/>
              <a:gd name="connsiteX2086" fmla="*/ 3784017 w 5682364"/>
              <a:gd name="connsiteY2086" fmla="*/ 154470 h 4261038"/>
              <a:gd name="connsiteX2087" fmla="*/ 3782762 w 5682364"/>
              <a:gd name="connsiteY2087" fmla="*/ 156170 h 4261038"/>
              <a:gd name="connsiteX2088" fmla="*/ 3783097 w 5682364"/>
              <a:gd name="connsiteY2088" fmla="*/ 150686 h 4261038"/>
              <a:gd name="connsiteX2089" fmla="*/ 1695307 w 5682364"/>
              <a:gd name="connsiteY2089" fmla="*/ 150589 h 4261038"/>
              <a:gd name="connsiteX2090" fmla="*/ 1696254 w 5682364"/>
              <a:gd name="connsiteY2090" fmla="*/ 151924 h 4261038"/>
              <a:gd name="connsiteX2091" fmla="*/ 1695977 w 5682364"/>
              <a:gd name="connsiteY2091" fmla="*/ 152750 h 4261038"/>
              <a:gd name="connsiteX2092" fmla="*/ 1695307 w 5682364"/>
              <a:gd name="connsiteY2092" fmla="*/ 150589 h 4261038"/>
              <a:gd name="connsiteX2093" fmla="*/ 2203375 w 5682364"/>
              <a:gd name="connsiteY2093" fmla="*/ 149264 h 4261038"/>
              <a:gd name="connsiteX2094" fmla="*/ 2202833 w 5682364"/>
              <a:gd name="connsiteY2094" fmla="*/ 151488 h 4261038"/>
              <a:gd name="connsiteX2095" fmla="*/ 2202304 w 5682364"/>
              <a:gd name="connsiteY2095" fmla="*/ 152406 h 4261038"/>
              <a:gd name="connsiteX2096" fmla="*/ 2201554 w 5682364"/>
              <a:gd name="connsiteY2096" fmla="*/ 153526 h 4261038"/>
              <a:gd name="connsiteX2097" fmla="*/ 2203375 w 5682364"/>
              <a:gd name="connsiteY2097" fmla="*/ 149264 h 4261038"/>
              <a:gd name="connsiteX2098" fmla="*/ 2133247 w 5682364"/>
              <a:gd name="connsiteY2098" fmla="*/ 148571 h 4261038"/>
              <a:gd name="connsiteX2099" fmla="*/ 2132993 w 5682364"/>
              <a:gd name="connsiteY2099" fmla="*/ 151051 h 4261038"/>
              <a:gd name="connsiteX2100" fmla="*/ 2128488 w 5682364"/>
              <a:gd name="connsiteY2100" fmla="*/ 158091 h 4261038"/>
              <a:gd name="connsiteX2101" fmla="*/ 2133247 w 5682364"/>
              <a:gd name="connsiteY2101" fmla="*/ 148571 h 4261038"/>
              <a:gd name="connsiteX2102" fmla="*/ 2560972 w 5682364"/>
              <a:gd name="connsiteY2102" fmla="*/ 148014 h 4261038"/>
              <a:gd name="connsiteX2103" fmla="*/ 2561535 w 5682364"/>
              <a:gd name="connsiteY2103" fmla="*/ 150349 h 4261038"/>
              <a:gd name="connsiteX2104" fmla="*/ 2561588 w 5682364"/>
              <a:gd name="connsiteY2104" fmla="*/ 151527 h 4261038"/>
              <a:gd name="connsiteX2105" fmla="*/ 2558517 w 5682364"/>
              <a:gd name="connsiteY2105" fmla="*/ 160821 h 4261038"/>
              <a:gd name="connsiteX2106" fmla="*/ 2545068 w 5682364"/>
              <a:gd name="connsiteY2106" fmla="*/ 190812 h 4261038"/>
              <a:gd name="connsiteX2107" fmla="*/ 2536668 w 5682364"/>
              <a:gd name="connsiteY2107" fmla="*/ 217265 h 4261038"/>
              <a:gd name="connsiteX2108" fmla="*/ 2539828 w 5682364"/>
              <a:gd name="connsiteY2108" fmla="*/ 194689 h 4261038"/>
              <a:gd name="connsiteX2109" fmla="*/ 2541118 w 5682364"/>
              <a:gd name="connsiteY2109" fmla="*/ 191970 h 4261038"/>
              <a:gd name="connsiteX2110" fmla="*/ 2549254 w 5682364"/>
              <a:gd name="connsiteY2110" fmla="*/ 172987 h 4261038"/>
              <a:gd name="connsiteX2111" fmla="*/ 2560972 w 5682364"/>
              <a:gd name="connsiteY2111" fmla="*/ 148014 h 4261038"/>
              <a:gd name="connsiteX2112" fmla="*/ 1695542 w 5682364"/>
              <a:gd name="connsiteY2112" fmla="*/ 146766 h 4261038"/>
              <a:gd name="connsiteX2113" fmla="*/ 1696766 w 5682364"/>
              <a:gd name="connsiteY2113" fmla="*/ 148324 h 4261038"/>
              <a:gd name="connsiteX2114" fmla="*/ 1696641 w 5682364"/>
              <a:gd name="connsiteY2114" fmla="*/ 148856 h 4261038"/>
              <a:gd name="connsiteX2115" fmla="*/ 1696892 w 5682364"/>
              <a:gd name="connsiteY2115" fmla="*/ 148764 h 4261038"/>
              <a:gd name="connsiteX2116" fmla="*/ 1695307 w 5682364"/>
              <a:gd name="connsiteY2116" fmla="*/ 150589 h 4261038"/>
              <a:gd name="connsiteX2117" fmla="*/ 1695542 w 5682364"/>
              <a:gd name="connsiteY2117" fmla="*/ 146766 h 4261038"/>
              <a:gd name="connsiteX2118" fmla="*/ 3296618 w 5682364"/>
              <a:gd name="connsiteY2118" fmla="*/ 146608 h 4261038"/>
              <a:gd name="connsiteX2119" fmla="*/ 3297193 w 5682364"/>
              <a:gd name="connsiteY2119" fmla="*/ 153436 h 4261038"/>
              <a:gd name="connsiteX2120" fmla="*/ 3296847 w 5682364"/>
              <a:gd name="connsiteY2120" fmla="*/ 158916 h 4261038"/>
              <a:gd name="connsiteX2121" fmla="*/ 3294446 w 5682364"/>
              <a:gd name="connsiteY2121" fmla="*/ 164416 h 4261038"/>
              <a:gd name="connsiteX2122" fmla="*/ 3291367 w 5682364"/>
              <a:gd name="connsiteY2122" fmla="*/ 171797 h 4261038"/>
              <a:gd name="connsiteX2123" fmla="*/ 3291486 w 5682364"/>
              <a:gd name="connsiteY2123" fmla="*/ 168832 h 4261038"/>
              <a:gd name="connsiteX2124" fmla="*/ 3294000 w 5682364"/>
              <a:gd name="connsiteY2124" fmla="*/ 148483 h 4261038"/>
              <a:gd name="connsiteX2125" fmla="*/ 3296618 w 5682364"/>
              <a:gd name="connsiteY2125" fmla="*/ 146608 h 4261038"/>
              <a:gd name="connsiteX2126" fmla="*/ 1700422 w 5682364"/>
              <a:gd name="connsiteY2126" fmla="*/ 145485 h 4261038"/>
              <a:gd name="connsiteX2127" fmla="*/ 1702990 w 5682364"/>
              <a:gd name="connsiteY2127" fmla="*/ 146394 h 4261038"/>
              <a:gd name="connsiteX2128" fmla="*/ 1705207 w 5682364"/>
              <a:gd name="connsiteY2128" fmla="*/ 154151 h 4261038"/>
              <a:gd name="connsiteX2129" fmla="*/ 1702582 w 5682364"/>
              <a:gd name="connsiteY2129" fmla="*/ 156838 h 4261038"/>
              <a:gd name="connsiteX2130" fmla="*/ 1700286 w 5682364"/>
              <a:gd name="connsiteY2130" fmla="*/ 184252 h 4261038"/>
              <a:gd name="connsiteX2131" fmla="*/ 1695754 w 5682364"/>
              <a:gd name="connsiteY2131" fmla="*/ 200924 h 4261038"/>
              <a:gd name="connsiteX2132" fmla="*/ 1702200 w 5682364"/>
              <a:gd name="connsiteY2132" fmla="*/ 157229 h 4261038"/>
              <a:gd name="connsiteX2133" fmla="*/ 1702126 w 5682364"/>
              <a:gd name="connsiteY2133" fmla="*/ 157304 h 4261038"/>
              <a:gd name="connsiteX2134" fmla="*/ 1700422 w 5682364"/>
              <a:gd name="connsiteY2134" fmla="*/ 145485 h 4261038"/>
              <a:gd name="connsiteX2135" fmla="*/ 1304656 w 5682364"/>
              <a:gd name="connsiteY2135" fmla="*/ 142726 h 4261038"/>
              <a:gd name="connsiteX2136" fmla="*/ 1303517 w 5682364"/>
              <a:gd name="connsiteY2136" fmla="*/ 143123 h 4261038"/>
              <a:gd name="connsiteX2137" fmla="*/ 1302986 w 5682364"/>
              <a:gd name="connsiteY2137" fmla="*/ 143308 h 4261038"/>
              <a:gd name="connsiteX2138" fmla="*/ 1302959 w 5682364"/>
              <a:gd name="connsiteY2138" fmla="*/ 143318 h 4261038"/>
              <a:gd name="connsiteX2139" fmla="*/ 1303517 w 5682364"/>
              <a:gd name="connsiteY2139" fmla="*/ 143123 h 4261038"/>
              <a:gd name="connsiteX2140" fmla="*/ 1303596 w 5682364"/>
              <a:gd name="connsiteY2140" fmla="*/ 143095 h 4261038"/>
              <a:gd name="connsiteX2141" fmla="*/ 1304656 w 5682364"/>
              <a:gd name="connsiteY2141" fmla="*/ 142726 h 4261038"/>
              <a:gd name="connsiteX2142" fmla="*/ 2055359 w 5682364"/>
              <a:gd name="connsiteY2142" fmla="*/ 142650 h 4261038"/>
              <a:gd name="connsiteX2143" fmla="*/ 2055515 w 5682364"/>
              <a:gd name="connsiteY2143" fmla="*/ 148399 h 4261038"/>
              <a:gd name="connsiteX2144" fmla="*/ 2053993 w 5682364"/>
              <a:gd name="connsiteY2144" fmla="*/ 152745 h 4261038"/>
              <a:gd name="connsiteX2145" fmla="*/ 2055359 w 5682364"/>
              <a:gd name="connsiteY2145" fmla="*/ 142650 h 4261038"/>
              <a:gd name="connsiteX2146" fmla="*/ 2892164 w 5682364"/>
              <a:gd name="connsiteY2146" fmla="*/ 142390 h 4261038"/>
              <a:gd name="connsiteX2147" fmla="*/ 2891778 w 5682364"/>
              <a:gd name="connsiteY2147" fmla="*/ 147604 h 4261038"/>
              <a:gd name="connsiteX2148" fmla="*/ 2891230 w 5682364"/>
              <a:gd name="connsiteY2148" fmla="*/ 148879 h 4261038"/>
              <a:gd name="connsiteX2149" fmla="*/ 2055593 w 5682364"/>
              <a:gd name="connsiteY2149" fmla="*/ 138827 h 4261038"/>
              <a:gd name="connsiteX2150" fmla="*/ 2056234 w 5682364"/>
              <a:gd name="connsiteY2150" fmla="*/ 141466 h 4261038"/>
              <a:gd name="connsiteX2151" fmla="*/ 2055359 w 5682364"/>
              <a:gd name="connsiteY2151" fmla="*/ 142650 h 4261038"/>
              <a:gd name="connsiteX2152" fmla="*/ 2055593 w 5682364"/>
              <a:gd name="connsiteY2152" fmla="*/ 138827 h 4261038"/>
              <a:gd name="connsiteX2153" fmla="*/ 3813328 w 5682364"/>
              <a:gd name="connsiteY2153" fmla="*/ 137908 h 4261038"/>
              <a:gd name="connsiteX2154" fmla="*/ 3813101 w 5682364"/>
              <a:gd name="connsiteY2154" fmla="*/ 142641 h 4261038"/>
              <a:gd name="connsiteX2155" fmla="*/ 3812724 w 5682364"/>
              <a:gd name="connsiteY2155" fmla="*/ 155312 h 4261038"/>
              <a:gd name="connsiteX2156" fmla="*/ 3813234 w 5682364"/>
              <a:gd name="connsiteY2156" fmla="*/ 155054 h 4261038"/>
              <a:gd name="connsiteX2157" fmla="*/ 3804818 w 5682364"/>
              <a:gd name="connsiteY2157" fmla="*/ 177051 h 4261038"/>
              <a:gd name="connsiteX2158" fmla="*/ 3791546 w 5682364"/>
              <a:gd name="connsiteY2158" fmla="*/ 223200 h 4261038"/>
              <a:gd name="connsiteX2159" fmla="*/ 3787466 w 5682364"/>
              <a:gd name="connsiteY2159" fmla="*/ 232676 h 4261038"/>
              <a:gd name="connsiteX2160" fmla="*/ 3791112 w 5682364"/>
              <a:gd name="connsiteY2160" fmla="*/ 208245 h 4261038"/>
              <a:gd name="connsiteX2161" fmla="*/ 3792383 w 5682364"/>
              <a:gd name="connsiteY2161" fmla="*/ 189853 h 4261038"/>
              <a:gd name="connsiteX2162" fmla="*/ 3810360 w 5682364"/>
              <a:gd name="connsiteY2162" fmla="*/ 144739 h 4261038"/>
              <a:gd name="connsiteX2163" fmla="*/ 2055828 w 5682364"/>
              <a:gd name="connsiteY2163" fmla="*/ 135005 h 4261038"/>
              <a:gd name="connsiteX2164" fmla="*/ 2056469 w 5682364"/>
              <a:gd name="connsiteY2164" fmla="*/ 137643 h 4261038"/>
              <a:gd name="connsiteX2165" fmla="*/ 2055593 w 5682364"/>
              <a:gd name="connsiteY2165" fmla="*/ 138827 h 4261038"/>
              <a:gd name="connsiteX2166" fmla="*/ 2055828 w 5682364"/>
              <a:gd name="connsiteY2166" fmla="*/ 135005 h 4261038"/>
              <a:gd name="connsiteX2167" fmla="*/ 3314818 w 5682364"/>
              <a:gd name="connsiteY2167" fmla="*/ 134268 h 4261038"/>
              <a:gd name="connsiteX2168" fmla="*/ 3315250 w 5682364"/>
              <a:gd name="connsiteY2168" fmla="*/ 136176 h 4261038"/>
              <a:gd name="connsiteX2169" fmla="*/ 3314753 w 5682364"/>
              <a:gd name="connsiteY2169" fmla="*/ 139991 h 4261038"/>
              <a:gd name="connsiteX2170" fmla="*/ 3309950 w 5682364"/>
              <a:gd name="connsiteY2170" fmla="*/ 157181 h 4261038"/>
              <a:gd name="connsiteX2171" fmla="*/ 3304951 w 5682364"/>
              <a:gd name="connsiteY2171" fmla="*/ 171062 h 4261038"/>
              <a:gd name="connsiteX2172" fmla="*/ 3304746 w 5682364"/>
              <a:gd name="connsiteY2172" fmla="*/ 171620 h 4261038"/>
              <a:gd name="connsiteX2173" fmla="*/ 3308480 w 5682364"/>
              <a:gd name="connsiteY2173" fmla="*/ 142616 h 4261038"/>
              <a:gd name="connsiteX2174" fmla="*/ 3311986 w 5682364"/>
              <a:gd name="connsiteY2174" fmla="*/ 136587 h 4261038"/>
              <a:gd name="connsiteX2175" fmla="*/ 3314818 w 5682364"/>
              <a:gd name="connsiteY2175" fmla="*/ 134268 h 4261038"/>
              <a:gd name="connsiteX2176" fmla="*/ 2952584 w 5682364"/>
              <a:gd name="connsiteY2176" fmla="*/ 133214 h 4261038"/>
              <a:gd name="connsiteX2177" fmla="*/ 2952467 w 5682364"/>
              <a:gd name="connsiteY2177" fmla="*/ 138199 h 4261038"/>
              <a:gd name="connsiteX2178" fmla="*/ 2952068 w 5682364"/>
              <a:gd name="connsiteY2178" fmla="*/ 142391 h 4261038"/>
              <a:gd name="connsiteX2179" fmla="*/ 2938602 w 5682364"/>
              <a:gd name="connsiteY2179" fmla="*/ 175339 h 4261038"/>
              <a:gd name="connsiteX2180" fmla="*/ 2938744 w 5682364"/>
              <a:gd name="connsiteY2180" fmla="*/ 171773 h 4261038"/>
              <a:gd name="connsiteX2181" fmla="*/ 2938492 w 5682364"/>
              <a:gd name="connsiteY2181" fmla="*/ 163846 h 4261038"/>
              <a:gd name="connsiteX2182" fmla="*/ 2945056 w 5682364"/>
              <a:gd name="connsiteY2182" fmla="*/ 148738 h 4261038"/>
              <a:gd name="connsiteX2183" fmla="*/ 1381989 w 5682364"/>
              <a:gd name="connsiteY2183" fmla="*/ 132621 h 4261038"/>
              <a:gd name="connsiteX2184" fmla="*/ 1381642 w 5682364"/>
              <a:gd name="connsiteY2184" fmla="*/ 133695 h 4261038"/>
              <a:gd name="connsiteX2185" fmla="*/ 1381398 w 5682364"/>
              <a:gd name="connsiteY2185" fmla="*/ 133480 h 4261038"/>
              <a:gd name="connsiteX2186" fmla="*/ 1381989 w 5682364"/>
              <a:gd name="connsiteY2186" fmla="*/ 132621 h 4261038"/>
              <a:gd name="connsiteX2187" fmla="*/ 1696352 w 5682364"/>
              <a:gd name="connsiteY2187" fmla="*/ 131599 h 4261038"/>
              <a:gd name="connsiteX2188" fmla="*/ 1696478 w 5682364"/>
              <a:gd name="connsiteY2188" fmla="*/ 136234 h 4261038"/>
              <a:gd name="connsiteX2189" fmla="*/ 1695251 w 5682364"/>
              <a:gd name="connsiteY2189" fmla="*/ 139735 h 4261038"/>
              <a:gd name="connsiteX2190" fmla="*/ 1696352 w 5682364"/>
              <a:gd name="connsiteY2190" fmla="*/ 131599 h 4261038"/>
              <a:gd name="connsiteX2191" fmla="*/ 1696541 w 5682364"/>
              <a:gd name="connsiteY2191" fmla="*/ 128520 h 4261038"/>
              <a:gd name="connsiteX2192" fmla="*/ 1697058 w 5682364"/>
              <a:gd name="connsiteY2192" fmla="*/ 130645 h 4261038"/>
              <a:gd name="connsiteX2193" fmla="*/ 1696352 w 5682364"/>
              <a:gd name="connsiteY2193" fmla="*/ 131599 h 4261038"/>
              <a:gd name="connsiteX2194" fmla="*/ 1696541 w 5682364"/>
              <a:gd name="connsiteY2194" fmla="*/ 128520 h 4261038"/>
              <a:gd name="connsiteX2195" fmla="*/ 2618982 w 5682364"/>
              <a:gd name="connsiteY2195" fmla="*/ 127443 h 4261038"/>
              <a:gd name="connsiteX2196" fmla="*/ 2618782 w 5682364"/>
              <a:gd name="connsiteY2196" fmla="*/ 131596 h 4261038"/>
              <a:gd name="connsiteX2197" fmla="*/ 2618453 w 5682364"/>
              <a:gd name="connsiteY2197" fmla="*/ 142714 h 4261038"/>
              <a:gd name="connsiteX2198" fmla="*/ 2618900 w 5682364"/>
              <a:gd name="connsiteY2198" fmla="*/ 142487 h 4261038"/>
              <a:gd name="connsiteX2199" fmla="*/ 2611516 w 5682364"/>
              <a:gd name="connsiteY2199" fmla="*/ 161792 h 4261038"/>
              <a:gd name="connsiteX2200" fmla="*/ 2599868 w 5682364"/>
              <a:gd name="connsiteY2200" fmla="*/ 202288 h 4261038"/>
              <a:gd name="connsiteX2201" fmla="*/ 2596287 w 5682364"/>
              <a:gd name="connsiteY2201" fmla="*/ 210602 h 4261038"/>
              <a:gd name="connsiteX2202" fmla="*/ 2599489 w 5682364"/>
              <a:gd name="connsiteY2202" fmla="*/ 189164 h 4261038"/>
              <a:gd name="connsiteX2203" fmla="*/ 2600603 w 5682364"/>
              <a:gd name="connsiteY2203" fmla="*/ 173025 h 4261038"/>
              <a:gd name="connsiteX2204" fmla="*/ 2616379 w 5682364"/>
              <a:gd name="connsiteY2204" fmla="*/ 133436 h 4261038"/>
              <a:gd name="connsiteX2205" fmla="*/ 1696729 w 5682364"/>
              <a:gd name="connsiteY2205" fmla="*/ 125438 h 4261038"/>
              <a:gd name="connsiteX2206" fmla="*/ 1697247 w 5682364"/>
              <a:gd name="connsiteY2206" fmla="*/ 127564 h 4261038"/>
              <a:gd name="connsiteX2207" fmla="*/ 1696541 w 5682364"/>
              <a:gd name="connsiteY2207" fmla="*/ 128520 h 4261038"/>
              <a:gd name="connsiteX2208" fmla="*/ 1696729 w 5682364"/>
              <a:gd name="connsiteY2208" fmla="*/ 125438 h 4261038"/>
              <a:gd name="connsiteX2209" fmla="*/ 1429499 w 5682364"/>
              <a:gd name="connsiteY2209" fmla="*/ 125305 h 4261038"/>
              <a:gd name="connsiteX2210" fmla="*/ 1426239 w 5682364"/>
              <a:gd name="connsiteY2210" fmla="*/ 133826 h 4261038"/>
              <a:gd name="connsiteX2211" fmla="*/ 1422346 w 5682364"/>
              <a:gd name="connsiteY2211" fmla="*/ 144092 h 4261038"/>
              <a:gd name="connsiteX2212" fmla="*/ 1421874 w 5682364"/>
              <a:gd name="connsiteY2212" fmla="*/ 148079 h 4261038"/>
              <a:gd name="connsiteX2213" fmla="*/ 1424311 w 5682364"/>
              <a:gd name="connsiteY2213" fmla="*/ 140188 h 4261038"/>
              <a:gd name="connsiteX2214" fmla="*/ 1427747 w 5682364"/>
              <a:gd name="connsiteY2214" fmla="*/ 130455 h 4261038"/>
              <a:gd name="connsiteX2215" fmla="*/ 1429242 w 5682364"/>
              <a:gd name="connsiteY2215" fmla="*/ 127305 h 4261038"/>
              <a:gd name="connsiteX2216" fmla="*/ 1387359 w 5682364"/>
              <a:gd name="connsiteY2216" fmla="*/ 119183 h 4261038"/>
              <a:gd name="connsiteX2217" fmla="*/ 1386058 w 5682364"/>
              <a:gd name="connsiteY2217" fmla="*/ 123107 h 4261038"/>
              <a:gd name="connsiteX2218" fmla="*/ 1385011 w 5682364"/>
              <a:gd name="connsiteY2218" fmla="*/ 127217 h 4261038"/>
              <a:gd name="connsiteX2219" fmla="*/ 1386985 w 5682364"/>
              <a:gd name="connsiteY2219" fmla="*/ 120937 h 4261038"/>
              <a:gd name="connsiteX2220" fmla="*/ 1242328 w 5682364"/>
              <a:gd name="connsiteY2220" fmla="*/ 108442 h 4261038"/>
              <a:gd name="connsiteX2221" fmla="*/ 1243882 w 5682364"/>
              <a:gd name="connsiteY2221" fmla="*/ 110375 h 4261038"/>
              <a:gd name="connsiteX2222" fmla="*/ 1242296 w 5682364"/>
              <a:gd name="connsiteY2222" fmla="*/ 110793 h 4261038"/>
              <a:gd name="connsiteX2223" fmla="*/ 1242328 w 5682364"/>
              <a:gd name="connsiteY2223" fmla="*/ 108442 h 4261038"/>
              <a:gd name="connsiteX2224" fmla="*/ 1303902 w 5682364"/>
              <a:gd name="connsiteY2224" fmla="*/ 104663 h 4261038"/>
              <a:gd name="connsiteX2225" fmla="*/ 1299407 w 5682364"/>
              <a:gd name="connsiteY2225" fmla="*/ 123605 h 4261038"/>
              <a:gd name="connsiteX2226" fmla="*/ 1298664 w 5682364"/>
              <a:gd name="connsiteY2226" fmla="*/ 125560 h 4261038"/>
              <a:gd name="connsiteX2227" fmla="*/ 1301936 w 5682364"/>
              <a:gd name="connsiteY2227" fmla="*/ 106373 h 4261038"/>
              <a:gd name="connsiteX2228" fmla="*/ 1302462 w 5682364"/>
              <a:gd name="connsiteY2228" fmla="*/ 105633 h 4261038"/>
              <a:gd name="connsiteX2229" fmla="*/ 1303902 w 5682364"/>
              <a:gd name="connsiteY2229" fmla="*/ 104663 h 4261038"/>
              <a:gd name="connsiteX2230" fmla="*/ 3643397 w 5682364"/>
              <a:gd name="connsiteY2230" fmla="*/ 100281 h 4261038"/>
              <a:gd name="connsiteX2231" fmla="*/ 3642618 w 5682364"/>
              <a:gd name="connsiteY2231" fmla="*/ 103473 h 4261038"/>
              <a:gd name="connsiteX2232" fmla="*/ 3641861 w 5682364"/>
              <a:gd name="connsiteY2232" fmla="*/ 104789 h 4261038"/>
              <a:gd name="connsiteX2233" fmla="*/ 3640784 w 5682364"/>
              <a:gd name="connsiteY2233" fmla="*/ 106397 h 4261038"/>
              <a:gd name="connsiteX2234" fmla="*/ 3643397 w 5682364"/>
              <a:gd name="connsiteY2234" fmla="*/ 100281 h 4261038"/>
              <a:gd name="connsiteX2235" fmla="*/ 3542805 w 5682364"/>
              <a:gd name="connsiteY2235" fmla="*/ 99289 h 4261038"/>
              <a:gd name="connsiteX2236" fmla="*/ 3542440 w 5682364"/>
              <a:gd name="connsiteY2236" fmla="*/ 102848 h 4261038"/>
              <a:gd name="connsiteX2237" fmla="*/ 3535978 w 5682364"/>
              <a:gd name="connsiteY2237" fmla="*/ 112944 h 4261038"/>
              <a:gd name="connsiteX2238" fmla="*/ 3542805 w 5682364"/>
              <a:gd name="connsiteY2238" fmla="*/ 99289 h 4261038"/>
              <a:gd name="connsiteX2239" fmla="*/ 1208773 w 5682364"/>
              <a:gd name="connsiteY2239" fmla="*/ 98187 h 4261038"/>
              <a:gd name="connsiteX2240" fmla="*/ 1209536 w 5682364"/>
              <a:gd name="connsiteY2240" fmla="*/ 99262 h 4261038"/>
              <a:gd name="connsiteX2241" fmla="*/ 1209312 w 5682364"/>
              <a:gd name="connsiteY2241" fmla="*/ 99927 h 4261038"/>
              <a:gd name="connsiteX2242" fmla="*/ 1208773 w 5682364"/>
              <a:gd name="connsiteY2242" fmla="*/ 98187 h 4261038"/>
              <a:gd name="connsiteX2243" fmla="*/ 4103664 w 5682364"/>
              <a:gd name="connsiteY2243" fmla="*/ 97618 h 4261038"/>
              <a:gd name="connsiteX2244" fmla="*/ 4103529 w 5682364"/>
              <a:gd name="connsiteY2244" fmla="*/ 103299 h 4261038"/>
              <a:gd name="connsiteX2245" fmla="*/ 4103077 w 5682364"/>
              <a:gd name="connsiteY2245" fmla="*/ 108077 h 4261038"/>
              <a:gd name="connsiteX2246" fmla="*/ 4087729 w 5682364"/>
              <a:gd name="connsiteY2246" fmla="*/ 145622 h 4261038"/>
              <a:gd name="connsiteX2247" fmla="*/ 4087893 w 5682364"/>
              <a:gd name="connsiteY2247" fmla="*/ 141559 h 4261038"/>
              <a:gd name="connsiteX2248" fmla="*/ 4087605 w 5682364"/>
              <a:gd name="connsiteY2248" fmla="*/ 132525 h 4261038"/>
              <a:gd name="connsiteX2249" fmla="*/ 4095084 w 5682364"/>
              <a:gd name="connsiteY2249" fmla="*/ 115308 h 4261038"/>
              <a:gd name="connsiteX2250" fmla="*/ 1208962 w 5682364"/>
              <a:gd name="connsiteY2250" fmla="*/ 95106 h 4261038"/>
              <a:gd name="connsiteX2251" fmla="*/ 1209949 w 5682364"/>
              <a:gd name="connsiteY2251" fmla="*/ 96361 h 4261038"/>
              <a:gd name="connsiteX2252" fmla="*/ 1209848 w 5682364"/>
              <a:gd name="connsiteY2252" fmla="*/ 96789 h 4261038"/>
              <a:gd name="connsiteX2253" fmla="*/ 1210050 w 5682364"/>
              <a:gd name="connsiteY2253" fmla="*/ 96716 h 4261038"/>
              <a:gd name="connsiteX2254" fmla="*/ 1208773 w 5682364"/>
              <a:gd name="connsiteY2254" fmla="*/ 98187 h 4261038"/>
              <a:gd name="connsiteX2255" fmla="*/ 1208962 w 5682364"/>
              <a:gd name="connsiteY2255" fmla="*/ 95106 h 4261038"/>
              <a:gd name="connsiteX2256" fmla="*/ 1184586 w 5682364"/>
              <a:gd name="connsiteY2256" fmla="*/ 92810 h 4261038"/>
              <a:gd name="connsiteX2257" fmla="*/ 1184240 w 5682364"/>
              <a:gd name="connsiteY2257" fmla="*/ 93883 h 4261038"/>
              <a:gd name="connsiteX2258" fmla="*/ 1183995 w 5682364"/>
              <a:gd name="connsiteY2258" fmla="*/ 93670 h 4261038"/>
              <a:gd name="connsiteX2259" fmla="*/ 1184586 w 5682364"/>
              <a:gd name="connsiteY2259" fmla="*/ 92810 h 4261038"/>
              <a:gd name="connsiteX2260" fmla="*/ 3395876 w 5682364"/>
              <a:gd name="connsiteY2260" fmla="*/ 90494 h 4261038"/>
              <a:gd name="connsiteX2261" fmla="*/ 3396518 w 5682364"/>
              <a:gd name="connsiteY2261" fmla="*/ 93155 h 4261038"/>
              <a:gd name="connsiteX2262" fmla="*/ 3396578 w 5682364"/>
              <a:gd name="connsiteY2262" fmla="*/ 94497 h 4261038"/>
              <a:gd name="connsiteX2263" fmla="*/ 3393078 w 5682364"/>
              <a:gd name="connsiteY2263" fmla="*/ 105089 h 4261038"/>
              <a:gd name="connsiteX2264" fmla="*/ 3377750 w 5682364"/>
              <a:gd name="connsiteY2264" fmla="*/ 139266 h 4261038"/>
              <a:gd name="connsiteX2265" fmla="*/ 3368180 w 5682364"/>
              <a:gd name="connsiteY2265" fmla="*/ 169411 h 4261038"/>
              <a:gd name="connsiteX2266" fmla="*/ 3371782 w 5682364"/>
              <a:gd name="connsiteY2266" fmla="*/ 143684 h 4261038"/>
              <a:gd name="connsiteX2267" fmla="*/ 3373252 w 5682364"/>
              <a:gd name="connsiteY2267" fmla="*/ 140586 h 4261038"/>
              <a:gd name="connsiteX2268" fmla="*/ 3382522 w 5682364"/>
              <a:gd name="connsiteY2268" fmla="*/ 118953 h 4261038"/>
              <a:gd name="connsiteX2269" fmla="*/ 3395876 w 5682364"/>
              <a:gd name="connsiteY2269" fmla="*/ 90494 h 4261038"/>
              <a:gd name="connsiteX2270" fmla="*/ 2048993 w 5682364"/>
              <a:gd name="connsiteY2270" fmla="*/ 88574 h 4261038"/>
              <a:gd name="connsiteX2271" fmla="*/ 2048686 w 5682364"/>
              <a:gd name="connsiteY2271" fmla="*/ 92718 h 4261038"/>
              <a:gd name="connsiteX2272" fmla="*/ 2048251 w 5682364"/>
              <a:gd name="connsiteY2272" fmla="*/ 93730 h 4261038"/>
              <a:gd name="connsiteX2273" fmla="*/ 2207884 w 5682364"/>
              <a:gd name="connsiteY2273" fmla="*/ 84873 h 4261038"/>
              <a:gd name="connsiteX2274" fmla="*/ 2208976 w 5682364"/>
              <a:gd name="connsiteY2274" fmla="*/ 85017 h 4261038"/>
              <a:gd name="connsiteX2275" fmla="*/ 2204043 w 5682364"/>
              <a:gd name="connsiteY2275" fmla="*/ 99219 h 4261038"/>
              <a:gd name="connsiteX2276" fmla="*/ 2211270 w 5682364"/>
              <a:gd name="connsiteY2276" fmla="*/ 85428 h 4261038"/>
              <a:gd name="connsiteX2277" fmla="*/ 2211009 w 5682364"/>
              <a:gd name="connsiteY2277" fmla="*/ 93570 h 4261038"/>
              <a:gd name="connsiteX2278" fmla="*/ 2211105 w 5682364"/>
              <a:gd name="connsiteY2278" fmla="*/ 97044 h 4261038"/>
              <a:gd name="connsiteX2279" fmla="*/ 2191215 w 5682364"/>
              <a:gd name="connsiteY2279" fmla="*/ 142153 h 4261038"/>
              <a:gd name="connsiteX2280" fmla="*/ 2189279 w 5682364"/>
              <a:gd name="connsiteY2280" fmla="*/ 147221 h 4261038"/>
              <a:gd name="connsiteX2281" fmla="*/ 3773294 w 5682364"/>
              <a:gd name="connsiteY2281" fmla="*/ 84085 h 4261038"/>
              <a:gd name="connsiteX2282" fmla="*/ 3772854 w 5682364"/>
              <a:gd name="connsiteY2282" fmla="*/ 90028 h 4261038"/>
              <a:gd name="connsiteX2283" fmla="*/ 3772230 w 5682364"/>
              <a:gd name="connsiteY2283" fmla="*/ 91479 h 4261038"/>
              <a:gd name="connsiteX2284" fmla="*/ 1225999 w 5682364"/>
              <a:gd name="connsiteY2284" fmla="*/ 83336 h 4261038"/>
              <a:gd name="connsiteX2285" fmla="*/ 1226322 w 5682364"/>
              <a:gd name="connsiteY2285" fmla="*/ 87172 h 4261038"/>
              <a:gd name="connsiteX2286" fmla="*/ 1226127 w 5682364"/>
              <a:gd name="connsiteY2286" fmla="*/ 90251 h 4261038"/>
              <a:gd name="connsiteX2287" fmla="*/ 1224778 w 5682364"/>
              <a:gd name="connsiteY2287" fmla="*/ 93341 h 4261038"/>
              <a:gd name="connsiteX2288" fmla="*/ 1223048 w 5682364"/>
              <a:gd name="connsiteY2288" fmla="*/ 97488 h 4261038"/>
              <a:gd name="connsiteX2289" fmla="*/ 1223115 w 5682364"/>
              <a:gd name="connsiteY2289" fmla="*/ 95823 h 4261038"/>
              <a:gd name="connsiteX2290" fmla="*/ 1224527 w 5682364"/>
              <a:gd name="connsiteY2290" fmla="*/ 84389 h 4261038"/>
              <a:gd name="connsiteX2291" fmla="*/ 1225999 w 5682364"/>
              <a:gd name="connsiteY2291" fmla="*/ 83336 h 4261038"/>
              <a:gd name="connsiteX2292" fmla="*/ 1236225 w 5682364"/>
              <a:gd name="connsiteY2292" fmla="*/ 76403 h 4261038"/>
              <a:gd name="connsiteX2293" fmla="*/ 1236468 w 5682364"/>
              <a:gd name="connsiteY2293" fmla="*/ 77476 h 4261038"/>
              <a:gd name="connsiteX2294" fmla="*/ 1236187 w 5682364"/>
              <a:gd name="connsiteY2294" fmla="*/ 79618 h 4261038"/>
              <a:gd name="connsiteX2295" fmla="*/ 1233488 w 5682364"/>
              <a:gd name="connsiteY2295" fmla="*/ 89277 h 4261038"/>
              <a:gd name="connsiteX2296" fmla="*/ 1230680 w 5682364"/>
              <a:gd name="connsiteY2296" fmla="*/ 97075 h 4261038"/>
              <a:gd name="connsiteX2297" fmla="*/ 1230565 w 5682364"/>
              <a:gd name="connsiteY2297" fmla="*/ 97389 h 4261038"/>
              <a:gd name="connsiteX2298" fmla="*/ 1232663 w 5682364"/>
              <a:gd name="connsiteY2298" fmla="*/ 81093 h 4261038"/>
              <a:gd name="connsiteX2299" fmla="*/ 1234633 w 5682364"/>
              <a:gd name="connsiteY2299" fmla="*/ 77706 h 4261038"/>
              <a:gd name="connsiteX2300" fmla="*/ 1236225 w 5682364"/>
              <a:gd name="connsiteY2300" fmla="*/ 76403 h 4261038"/>
              <a:gd name="connsiteX2301" fmla="*/ 3842148 w 5682364"/>
              <a:gd name="connsiteY2301" fmla="*/ 73629 h 4261038"/>
              <a:gd name="connsiteX2302" fmla="*/ 3842014 w 5682364"/>
              <a:gd name="connsiteY2302" fmla="*/ 79310 h 4261038"/>
              <a:gd name="connsiteX2303" fmla="*/ 3841559 w 5682364"/>
              <a:gd name="connsiteY2303" fmla="*/ 84086 h 4261038"/>
              <a:gd name="connsiteX2304" fmla="*/ 3826214 w 5682364"/>
              <a:gd name="connsiteY2304" fmla="*/ 121632 h 4261038"/>
              <a:gd name="connsiteX2305" fmla="*/ 3826377 w 5682364"/>
              <a:gd name="connsiteY2305" fmla="*/ 117570 h 4261038"/>
              <a:gd name="connsiteX2306" fmla="*/ 3826088 w 5682364"/>
              <a:gd name="connsiteY2306" fmla="*/ 108535 h 4261038"/>
              <a:gd name="connsiteX2307" fmla="*/ 3833569 w 5682364"/>
              <a:gd name="connsiteY2307" fmla="*/ 91319 h 4261038"/>
              <a:gd name="connsiteX2308" fmla="*/ 2644272 w 5682364"/>
              <a:gd name="connsiteY2308" fmla="*/ 71036 h 4261038"/>
              <a:gd name="connsiteX2309" fmla="*/ 2644154 w 5682364"/>
              <a:gd name="connsiteY2309" fmla="*/ 76021 h 4261038"/>
              <a:gd name="connsiteX2310" fmla="*/ 2643756 w 5682364"/>
              <a:gd name="connsiteY2310" fmla="*/ 80214 h 4261038"/>
              <a:gd name="connsiteX2311" fmla="*/ 2630290 w 5682364"/>
              <a:gd name="connsiteY2311" fmla="*/ 113160 h 4261038"/>
              <a:gd name="connsiteX2312" fmla="*/ 2630433 w 5682364"/>
              <a:gd name="connsiteY2312" fmla="*/ 109596 h 4261038"/>
              <a:gd name="connsiteX2313" fmla="*/ 2630180 w 5682364"/>
              <a:gd name="connsiteY2313" fmla="*/ 101668 h 4261038"/>
              <a:gd name="connsiteX2314" fmla="*/ 2636744 w 5682364"/>
              <a:gd name="connsiteY2314" fmla="*/ 86559 h 4261038"/>
              <a:gd name="connsiteX2315" fmla="*/ 5391100 w 5682364"/>
              <a:gd name="connsiteY2315" fmla="*/ 70856 h 4261038"/>
              <a:gd name="connsiteX2316" fmla="*/ 5390302 w 5682364"/>
              <a:gd name="connsiteY2316" fmla="*/ 78298 h 4261038"/>
              <a:gd name="connsiteX2317" fmla="*/ 5395482 w 5682364"/>
              <a:gd name="connsiteY2317" fmla="*/ 78980 h 4261038"/>
              <a:gd name="connsiteX2318" fmla="*/ 5388407 w 5682364"/>
              <a:gd name="connsiteY2318" fmla="*/ 99351 h 4261038"/>
              <a:gd name="connsiteX2319" fmla="*/ 5398772 w 5682364"/>
              <a:gd name="connsiteY2319" fmla="*/ 79570 h 4261038"/>
              <a:gd name="connsiteX2320" fmla="*/ 5398398 w 5682364"/>
              <a:gd name="connsiteY2320" fmla="*/ 91249 h 4261038"/>
              <a:gd name="connsiteX2321" fmla="*/ 5398536 w 5682364"/>
              <a:gd name="connsiteY2321" fmla="*/ 96233 h 4261038"/>
              <a:gd name="connsiteX2322" fmla="*/ 5370004 w 5682364"/>
              <a:gd name="connsiteY2322" fmla="*/ 160938 h 4261038"/>
              <a:gd name="connsiteX2323" fmla="*/ 5366046 w 5682364"/>
              <a:gd name="connsiteY2323" fmla="*/ 171300 h 4261038"/>
              <a:gd name="connsiteX2324" fmla="*/ 5371412 w 5682364"/>
              <a:gd name="connsiteY2324" fmla="*/ 140862 h 4261038"/>
              <a:gd name="connsiteX2325" fmla="*/ 5379032 w 5682364"/>
              <a:gd name="connsiteY2325" fmla="*/ 101380 h 4261038"/>
              <a:gd name="connsiteX2326" fmla="*/ 5379493 w 5682364"/>
              <a:gd name="connsiteY2326" fmla="*/ 98917 h 4261038"/>
              <a:gd name="connsiteX2327" fmla="*/ 5379782 w 5682364"/>
              <a:gd name="connsiteY2327" fmla="*/ 99115 h 4261038"/>
              <a:gd name="connsiteX2328" fmla="*/ 5379943 w 5682364"/>
              <a:gd name="connsiteY2328" fmla="*/ 96522 h 4261038"/>
              <a:gd name="connsiteX2329" fmla="*/ 5380156 w 5682364"/>
              <a:gd name="connsiteY2329" fmla="*/ 95384 h 4261038"/>
              <a:gd name="connsiteX2330" fmla="*/ 5381896 w 5682364"/>
              <a:gd name="connsiteY2330" fmla="*/ 89716 h 4261038"/>
              <a:gd name="connsiteX2331" fmla="*/ 3461982 w 5682364"/>
              <a:gd name="connsiteY2331" fmla="*/ 67051 h 4261038"/>
              <a:gd name="connsiteX2332" fmla="*/ 3461756 w 5682364"/>
              <a:gd name="connsiteY2332" fmla="*/ 71784 h 4261038"/>
              <a:gd name="connsiteX2333" fmla="*/ 3461379 w 5682364"/>
              <a:gd name="connsiteY2333" fmla="*/ 84454 h 4261038"/>
              <a:gd name="connsiteX2334" fmla="*/ 3461888 w 5682364"/>
              <a:gd name="connsiteY2334" fmla="*/ 84197 h 4261038"/>
              <a:gd name="connsiteX2335" fmla="*/ 3453474 w 5682364"/>
              <a:gd name="connsiteY2335" fmla="*/ 106194 h 4261038"/>
              <a:gd name="connsiteX2336" fmla="*/ 3440202 w 5682364"/>
              <a:gd name="connsiteY2336" fmla="*/ 152343 h 4261038"/>
              <a:gd name="connsiteX2337" fmla="*/ 3436120 w 5682364"/>
              <a:gd name="connsiteY2337" fmla="*/ 161819 h 4261038"/>
              <a:gd name="connsiteX2338" fmla="*/ 3439768 w 5682364"/>
              <a:gd name="connsiteY2338" fmla="*/ 137388 h 4261038"/>
              <a:gd name="connsiteX2339" fmla="*/ 3441038 w 5682364"/>
              <a:gd name="connsiteY2339" fmla="*/ 118996 h 4261038"/>
              <a:gd name="connsiteX2340" fmla="*/ 3459016 w 5682364"/>
              <a:gd name="connsiteY2340" fmla="*/ 73882 h 4261038"/>
              <a:gd name="connsiteX2341" fmla="*/ 5008541 w 5682364"/>
              <a:gd name="connsiteY2341" fmla="*/ 63972 h 4261038"/>
              <a:gd name="connsiteX2342" fmla="*/ 5005332 w 5682364"/>
              <a:gd name="connsiteY2342" fmla="*/ 85632 h 4261038"/>
              <a:gd name="connsiteX2343" fmla="*/ 4990534 w 5682364"/>
              <a:gd name="connsiteY2343" fmla="*/ 163705 h 4261038"/>
              <a:gd name="connsiteX2344" fmla="*/ 4969260 w 5682364"/>
              <a:gd name="connsiteY2344" fmla="*/ 219395 h 4261038"/>
              <a:gd name="connsiteX2345" fmla="*/ 4964958 w 5682364"/>
              <a:gd name="connsiteY2345" fmla="*/ 230054 h 4261038"/>
              <a:gd name="connsiteX2346" fmla="*/ 4959913 w 5682364"/>
              <a:gd name="connsiteY2346" fmla="*/ 241764 h 4261038"/>
              <a:gd name="connsiteX2347" fmla="*/ 4974906 w 5682364"/>
              <a:gd name="connsiteY2347" fmla="*/ 177619 h 4261038"/>
              <a:gd name="connsiteX2348" fmla="*/ 4989560 w 5682364"/>
              <a:gd name="connsiteY2348" fmla="*/ 108232 h 4261038"/>
              <a:gd name="connsiteX2349" fmla="*/ 5006146 w 5682364"/>
              <a:gd name="connsiteY2349" fmla="*/ 68880 h 4261038"/>
              <a:gd name="connsiteX2350" fmla="*/ 1364110 w 5682364"/>
              <a:gd name="connsiteY2350" fmla="*/ 57167 h 4261038"/>
              <a:gd name="connsiteX2351" fmla="*/ 1363900 w 5682364"/>
              <a:gd name="connsiteY2351" fmla="*/ 59085 h 4261038"/>
              <a:gd name="connsiteX2352" fmla="*/ 1360482 w 5682364"/>
              <a:gd name="connsiteY2352" fmla="*/ 64423 h 4261038"/>
              <a:gd name="connsiteX2353" fmla="*/ 1281767 w 5682364"/>
              <a:gd name="connsiteY2353" fmla="*/ 51809 h 4261038"/>
              <a:gd name="connsiteX2354" fmla="*/ 1282127 w 5682364"/>
              <a:gd name="connsiteY2354" fmla="*/ 53303 h 4261038"/>
              <a:gd name="connsiteX2355" fmla="*/ 1282160 w 5682364"/>
              <a:gd name="connsiteY2355" fmla="*/ 54058 h 4261038"/>
              <a:gd name="connsiteX2356" fmla="*/ 1280195 w 5682364"/>
              <a:gd name="connsiteY2356" fmla="*/ 60009 h 4261038"/>
              <a:gd name="connsiteX2357" fmla="*/ 1271583 w 5682364"/>
              <a:gd name="connsiteY2357" fmla="*/ 79211 h 4261038"/>
              <a:gd name="connsiteX2358" fmla="*/ 1266206 w 5682364"/>
              <a:gd name="connsiteY2358" fmla="*/ 96148 h 4261038"/>
              <a:gd name="connsiteX2359" fmla="*/ 1268230 w 5682364"/>
              <a:gd name="connsiteY2359" fmla="*/ 81693 h 4261038"/>
              <a:gd name="connsiteX2360" fmla="*/ 1269054 w 5682364"/>
              <a:gd name="connsiteY2360" fmla="*/ 79953 h 4261038"/>
              <a:gd name="connsiteX2361" fmla="*/ 1274264 w 5682364"/>
              <a:gd name="connsiteY2361" fmla="*/ 67798 h 4261038"/>
              <a:gd name="connsiteX2362" fmla="*/ 1281767 w 5682364"/>
              <a:gd name="connsiteY2362" fmla="*/ 51809 h 4261038"/>
              <a:gd name="connsiteX2363" fmla="*/ 1318908 w 5682364"/>
              <a:gd name="connsiteY2363" fmla="*/ 38637 h 4261038"/>
              <a:gd name="connsiteX2364" fmla="*/ 1318781 w 5682364"/>
              <a:gd name="connsiteY2364" fmla="*/ 41296 h 4261038"/>
              <a:gd name="connsiteX2365" fmla="*/ 1318570 w 5682364"/>
              <a:gd name="connsiteY2365" fmla="*/ 48415 h 4261038"/>
              <a:gd name="connsiteX2366" fmla="*/ 1318857 w 5682364"/>
              <a:gd name="connsiteY2366" fmla="*/ 48271 h 4261038"/>
              <a:gd name="connsiteX2367" fmla="*/ 1314128 w 5682364"/>
              <a:gd name="connsiteY2367" fmla="*/ 60629 h 4261038"/>
              <a:gd name="connsiteX2368" fmla="*/ 1306671 w 5682364"/>
              <a:gd name="connsiteY2368" fmla="*/ 86559 h 4261038"/>
              <a:gd name="connsiteX2369" fmla="*/ 1304379 w 5682364"/>
              <a:gd name="connsiteY2369" fmla="*/ 91882 h 4261038"/>
              <a:gd name="connsiteX2370" fmla="*/ 1306428 w 5682364"/>
              <a:gd name="connsiteY2370" fmla="*/ 78156 h 4261038"/>
              <a:gd name="connsiteX2371" fmla="*/ 1307142 w 5682364"/>
              <a:gd name="connsiteY2371" fmla="*/ 67822 h 4261038"/>
              <a:gd name="connsiteX2372" fmla="*/ 1317242 w 5682364"/>
              <a:gd name="connsiteY2372" fmla="*/ 42475 h 4261038"/>
              <a:gd name="connsiteX2373" fmla="*/ 3490802 w 5682364"/>
              <a:gd name="connsiteY2373" fmla="*/ 2772 h 4261038"/>
              <a:gd name="connsiteX2374" fmla="*/ 3490668 w 5682364"/>
              <a:gd name="connsiteY2374" fmla="*/ 8453 h 4261038"/>
              <a:gd name="connsiteX2375" fmla="*/ 3490216 w 5682364"/>
              <a:gd name="connsiteY2375" fmla="*/ 13230 h 4261038"/>
              <a:gd name="connsiteX2376" fmla="*/ 3474867 w 5682364"/>
              <a:gd name="connsiteY2376" fmla="*/ 50775 h 4261038"/>
              <a:gd name="connsiteX2377" fmla="*/ 3475032 w 5682364"/>
              <a:gd name="connsiteY2377" fmla="*/ 46714 h 4261038"/>
              <a:gd name="connsiteX2378" fmla="*/ 3474744 w 5682364"/>
              <a:gd name="connsiteY2378" fmla="*/ 37680 h 4261038"/>
              <a:gd name="connsiteX2379" fmla="*/ 3482224 w 5682364"/>
              <a:gd name="connsiteY2379" fmla="*/ 20462 h 4261038"/>
              <a:gd name="connsiteX2380" fmla="*/ 1335101 w 5682364"/>
              <a:gd name="connsiteY2380" fmla="*/ 2522 h 4261038"/>
              <a:gd name="connsiteX2381" fmla="*/ 1335026 w 5682364"/>
              <a:gd name="connsiteY2381" fmla="*/ 5714 h 4261038"/>
              <a:gd name="connsiteX2382" fmla="*/ 1334771 w 5682364"/>
              <a:gd name="connsiteY2382" fmla="*/ 8398 h 4261038"/>
              <a:gd name="connsiteX2383" fmla="*/ 1326149 w 5682364"/>
              <a:gd name="connsiteY2383" fmla="*/ 29492 h 4261038"/>
              <a:gd name="connsiteX2384" fmla="*/ 1326240 w 5682364"/>
              <a:gd name="connsiteY2384" fmla="*/ 27210 h 4261038"/>
              <a:gd name="connsiteX2385" fmla="*/ 1326078 w 5682364"/>
              <a:gd name="connsiteY2385" fmla="*/ 22135 h 4261038"/>
              <a:gd name="connsiteX2386" fmla="*/ 1330280 w 5682364"/>
              <a:gd name="connsiteY2386" fmla="*/ 12461 h 4261038"/>
              <a:gd name="connsiteX2387" fmla="*/ 3647050 w 5682364"/>
              <a:gd name="connsiteY2387" fmla="*/ 0 h 4261038"/>
              <a:gd name="connsiteX2388" fmla="*/ 3646252 w 5682364"/>
              <a:gd name="connsiteY2388" fmla="*/ 7442 h 4261038"/>
              <a:gd name="connsiteX2389" fmla="*/ 3651433 w 5682364"/>
              <a:gd name="connsiteY2389" fmla="*/ 8123 h 4261038"/>
              <a:gd name="connsiteX2390" fmla="*/ 3644357 w 5682364"/>
              <a:gd name="connsiteY2390" fmla="*/ 28496 h 4261038"/>
              <a:gd name="connsiteX2391" fmla="*/ 3654723 w 5682364"/>
              <a:gd name="connsiteY2391" fmla="*/ 8715 h 4261038"/>
              <a:gd name="connsiteX2392" fmla="*/ 3654349 w 5682364"/>
              <a:gd name="connsiteY2392" fmla="*/ 20394 h 4261038"/>
              <a:gd name="connsiteX2393" fmla="*/ 3654488 w 5682364"/>
              <a:gd name="connsiteY2393" fmla="*/ 25377 h 4261038"/>
              <a:gd name="connsiteX2394" fmla="*/ 3625956 w 5682364"/>
              <a:gd name="connsiteY2394" fmla="*/ 90083 h 4261038"/>
              <a:gd name="connsiteX2395" fmla="*/ 3576556 w 5682364"/>
              <a:gd name="connsiteY2395" fmla="*/ 219396 h 4261038"/>
              <a:gd name="connsiteX2396" fmla="*/ 3565420 w 5682364"/>
              <a:gd name="connsiteY2396" fmla="*/ 245920 h 4261038"/>
              <a:gd name="connsiteX2397" fmla="*/ 3564904 w 5682364"/>
              <a:gd name="connsiteY2397" fmla="*/ 247348 h 4261038"/>
              <a:gd name="connsiteX2398" fmla="*/ 3565068 w 5682364"/>
              <a:gd name="connsiteY2398" fmla="*/ 264255 h 4261038"/>
              <a:gd name="connsiteX2399" fmla="*/ 3569248 w 5682364"/>
              <a:gd name="connsiteY2399" fmla="*/ 254523 h 4261038"/>
              <a:gd name="connsiteX2400" fmla="*/ 3570137 w 5682364"/>
              <a:gd name="connsiteY2400" fmla="*/ 247097 h 4261038"/>
              <a:gd name="connsiteX2401" fmla="*/ 3573639 w 5682364"/>
              <a:gd name="connsiteY2401" fmla="*/ 236238 h 4261038"/>
              <a:gd name="connsiteX2402" fmla="*/ 3575298 w 5682364"/>
              <a:gd name="connsiteY2402" fmla="*/ 237685 h 4261038"/>
              <a:gd name="connsiteX2403" fmla="*/ 3575072 w 5682364"/>
              <a:gd name="connsiteY2403" fmla="*/ 238965 h 4261038"/>
              <a:gd name="connsiteX2404" fmla="*/ 3575434 w 5682364"/>
              <a:gd name="connsiteY2404" fmla="*/ 237953 h 4261038"/>
              <a:gd name="connsiteX2405" fmla="*/ 3575298 w 5682364"/>
              <a:gd name="connsiteY2405" fmla="*/ 237685 h 4261038"/>
              <a:gd name="connsiteX2406" fmla="*/ 3585047 w 5682364"/>
              <a:gd name="connsiteY2406" fmla="*/ 201251 h 4261038"/>
              <a:gd name="connsiteX2407" fmla="*/ 3584664 w 5682364"/>
              <a:gd name="connsiteY2407" fmla="*/ 205758 h 4261038"/>
              <a:gd name="connsiteX2408" fmla="*/ 3585240 w 5682364"/>
              <a:gd name="connsiteY2408" fmla="*/ 208253 h 4261038"/>
              <a:gd name="connsiteX2409" fmla="*/ 3588584 w 5682364"/>
              <a:gd name="connsiteY2409" fmla="*/ 200116 h 4261038"/>
              <a:gd name="connsiteX2410" fmla="*/ 3605083 w 5682364"/>
              <a:gd name="connsiteY2410" fmla="*/ 161190 h 4261038"/>
              <a:gd name="connsiteX2411" fmla="*/ 3612268 w 5682364"/>
              <a:gd name="connsiteY2411" fmla="*/ 156763 h 4261038"/>
              <a:gd name="connsiteX2412" fmla="*/ 3631221 w 5682364"/>
              <a:gd name="connsiteY2412" fmla="*/ 113462 h 4261038"/>
              <a:gd name="connsiteX2413" fmla="*/ 3640662 w 5682364"/>
              <a:gd name="connsiteY2413" fmla="*/ 108536 h 4261038"/>
              <a:gd name="connsiteX2414" fmla="*/ 3642010 w 5682364"/>
              <a:gd name="connsiteY2414" fmla="*/ 105978 h 4261038"/>
              <a:gd name="connsiteX2415" fmla="*/ 3642618 w 5682364"/>
              <a:gd name="connsiteY2415" fmla="*/ 103473 h 4261038"/>
              <a:gd name="connsiteX2416" fmla="*/ 3644600 w 5682364"/>
              <a:gd name="connsiteY2416" fmla="*/ 100040 h 4261038"/>
              <a:gd name="connsiteX2417" fmla="*/ 3645372 w 5682364"/>
              <a:gd name="connsiteY2417" fmla="*/ 99883 h 4261038"/>
              <a:gd name="connsiteX2418" fmla="*/ 3645675 w 5682364"/>
              <a:gd name="connsiteY2418" fmla="*/ 98173 h 4261038"/>
              <a:gd name="connsiteX2419" fmla="*/ 3644600 w 5682364"/>
              <a:gd name="connsiteY2419" fmla="*/ 100040 h 4261038"/>
              <a:gd name="connsiteX2420" fmla="*/ 3643397 w 5682364"/>
              <a:gd name="connsiteY2420" fmla="*/ 100281 h 4261038"/>
              <a:gd name="connsiteX2421" fmla="*/ 3652536 w 5682364"/>
              <a:gd name="connsiteY2421" fmla="*/ 89912 h 4261038"/>
              <a:gd name="connsiteX2422" fmla="*/ 3633556 w 5682364"/>
              <a:gd name="connsiteY2422" fmla="*/ 135145 h 4261038"/>
              <a:gd name="connsiteX2423" fmla="*/ 3635675 w 5682364"/>
              <a:gd name="connsiteY2423" fmla="*/ 144946 h 4261038"/>
              <a:gd name="connsiteX2424" fmla="*/ 3623480 w 5682364"/>
              <a:gd name="connsiteY2424" fmla="*/ 187713 h 4261038"/>
              <a:gd name="connsiteX2425" fmla="*/ 3610589 w 5682364"/>
              <a:gd name="connsiteY2425" fmla="*/ 219239 h 4261038"/>
              <a:gd name="connsiteX2426" fmla="*/ 3610571 w 5682364"/>
              <a:gd name="connsiteY2426" fmla="*/ 219285 h 4261038"/>
              <a:gd name="connsiteX2427" fmla="*/ 3610650 w 5682364"/>
              <a:gd name="connsiteY2427" fmla="*/ 227242 h 4261038"/>
              <a:gd name="connsiteX2428" fmla="*/ 3609214 w 5682364"/>
              <a:gd name="connsiteY2428" fmla="*/ 243582 h 4261038"/>
              <a:gd name="connsiteX2429" fmla="*/ 3610568 w 5682364"/>
              <a:gd name="connsiteY2429" fmla="*/ 242682 h 4261038"/>
              <a:gd name="connsiteX2430" fmla="*/ 3613402 w 5682364"/>
              <a:gd name="connsiteY2430" fmla="*/ 240283 h 4261038"/>
              <a:gd name="connsiteX2431" fmla="*/ 3622998 w 5682364"/>
              <a:gd name="connsiteY2431" fmla="*/ 223767 h 4261038"/>
              <a:gd name="connsiteX2432" fmla="*/ 3637236 w 5682364"/>
              <a:gd name="connsiteY2432" fmla="*/ 196596 h 4261038"/>
              <a:gd name="connsiteX2433" fmla="*/ 3653855 w 5682364"/>
              <a:gd name="connsiteY2433" fmla="*/ 159589 h 4261038"/>
              <a:gd name="connsiteX2434" fmla="*/ 3696789 w 5682364"/>
              <a:gd name="connsiteY2434" fmla="*/ 65154 h 4261038"/>
              <a:gd name="connsiteX2435" fmla="*/ 3699658 w 5682364"/>
              <a:gd name="connsiteY2435" fmla="*/ 58866 h 4261038"/>
              <a:gd name="connsiteX2436" fmla="*/ 3700182 w 5682364"/>
              <a:gd name="connsiteY2436" fmla="*/ 66293 h 4261038"/>
              <a:gd name="connsiteX2437" fmla="*/ 3700598 w 5682364"/>
              <a:gd name="connsiteY2437" fmla="*/ 68846 h 4261038"/>
              <a:gd name="connsiteX2438" fmla="*/ 3692303 w 5682364"/>
              <a:gd name="connsiteY2438" fmla="*/ 88703 h 4261038"/>
              <a:gd name="connsiteX2439" fmla="*/ 3670614 w 5682364"/>
              <a:gd name="connsiteY2439" fmla="*/ 140259 h 4261038"/>
              <a:gd name="connsiteX2440" fmla="*/ 3679866 w 5682364"/>
              <a:gd name="connsiteY2440" fmla="*/ 149496 h 4261038"/>
              <a:gd name="connsiteX2441" fmla="*/ 3672414 w 5682364"/>
              <a:gd name="connsiteY2441" fmla="*/ 173880 h 4261038"/>
              <a:gd name="connsiteX2442" fmla="*/ 3667587 w 5682364"/>
              <a:gd name="connsiteY2442" fmla="*/ 198379 h 4261038"/>
              <a:gd name="connsiteX2443" fmla="*/ 3664779 w 5682364"/>
              <a:gd name="connsiteY2443" fmla="*/ 205720 h 4261038"/>
              <a:gd name="connsiteX2444" fmla="*/ 3665008 w 5682364"/>
              <a:gd name="connsiteY2444" fmla="*/ 205446 h 4261038"/>
              <a:gd name="connsiteX2445" fmla="*/ 3666162 w 5682364"/>
              <a:gd name="connsiteY2445" fmla="*/ 205124 h 4261038"/>
              <a:gd name="connsiteX2446" fmla="*/ 3666097 w 5682364"/>
              <a:gd name="connsiteY2446" fmla="*/ 210847 h 4261038"/>
              <a:gd name="connsiteX2447" fmla="*/ 3664695 w 5682364"/>
              <a:gd name="connsiteY2447" fmla="*/ 216505 h 4261038"/>
              <a:gd name="connsiteX2448" fmla="*/ 3667186 w 5682364"/>
              <a:gd name="connsiteY2448" fmla="*/ 214409 h 4261038"/>
              <a:gd name="connsiteX2449" fmla="*/ 3671906 w 5682364"/>
              <a:gd name="connsiteY2449" fmla="*/ 211866 h 4261038"/>
              <a:gd name="connsiteX2450" fmla="*/ 3681583 w 5682364"/>
              <a:gd name="connsiteY2450" fmla="*/ 189234 h 4261038"/>
              <a:gd name="connsiteX2451" fmla="*/ 3693410 w 5682364"/>
              <a:gd name="connsiteY2451" fmla="*/ 174152 h 4261038"/>
              <a:gd name="connsiteX2452" fmla="*/ 3679095 w 5682364"/>
              <a:gd name="connsiteY2452" fmla="*/ 207119 h 4261038"/>
              <a:gd name="connsiteX2453" fmla="*/ 3678905 w 5682364"/>
              <a:gd name="connsiteY2453" fmla="*/ 221281 h 4261038"/>
              <a:gd name="connsiteX2454" fmla="*/ 3671614 w 5682364"/>
              <a:gd name="connsiteY2454" fmla="*/ 233756 h 4261038"/>
              <a:gd name="connsiteX2455" fmla="*/ 3671604 w 5682364"/>
              <a:gd name="connsiteY2455" fmla="*/ 234510 h 4261038"/>
              <a:gd name="connsiteX2456" fmla="*/ 3672910 w 5682364"/>
              <a:gd name="connsiteY2456" fmla="*/ 231737 h 4261038"/>
              <a:gd name="connsiteX2457" fmla="*/ 3677425 w 5682364"/>
              <a:gd name="connsiteY2457" fmla="*/ 232211 h 4261038"/>
              <a:gd name="connsiteX2458" fmla="*/ 3668016 w 5682364"/>
              <a:gd name="connsiteY2458" fmla="*/ 262860 h 4261038"/>
              <a:gd name="connsiteX2459" fmla="*/ 3670815 w 5682364"/>
              <a:gd name="connsiteY2459" fmla="*/ 263885 h 4261038"/>
              <a:gd name="connsiteX2460" fmla="*/ 3671656 w 5682364"/>
              <a:gd name="connsiteY2460" fmla="*/ 264221 h 4261038"/>
              <a:gd name="connsiteX2461" fmla="*/ 3676355 w 5682364"/>
              <a:gd name="connsiteY2461" fmla="*/ 250735 h 4261038"/>
              <a:gd name="connsiteX2462" fmla="*/ 3683251 w 5682364"/>
              <a:gd name="connsiteY2462" fmla="*/ 232837 h 4261038"/>
              <a:gd name="connsiteX2463" fmla="*/ 3696838 w 5682364"/>
              <a:gd name="connsiteY2463" fmla="*/ 201859 h 4261038"/>
              <a:gd name="connsiteX2464" fmla="*/ 3700558 w 5682364"/>
              <a:gd name="connsiteY2464" fmla="*/ 194140 h 4261038"/>
              <a:gd name="connsiteX2465" fmla="*/ 3700334 w 5682364"/>
              <a:gd name="connsiteY2465" fmla="*/ 195908 h 4261038"/>
              <a:gd name="connsiteX2466" fmla="*/ 3698523 w 5682364"/>
              <a:gd name="connsiteY2466" fmla="*/ 210571 h 4261038"/>
              <a:gd name="connsiteX2467" fmla="*/ 3690410 w 5682364"/>
              <a:gd name="connsiteY2467" fmla="*/ 230342 h 4261038"/>
              <a:gd name="connsiteX2468" fmla="*/ 3687490 w 5682364"/>
              <a:gd name="connsiteY2468" fmla="*/ 252439 h 4261038"/>
              <a:gd name="connsiteX2469" fmla="*/ 3694787 w 5682364"/>
              <a:gd name="connsiteY2469" fmla="*/ 239493 h 4261038"/>
              <a:gd name="connsiteX2470" fmla="*/ 3693125 w 5682364"/>
              <a:gd name="connsiteY2470" fmla="*/ 250898 h 4261038"/>
              <a:gd name="connsiteX2471" fmla="*/ 3694663 w 5682364"/>
              <a:gd name="connsiteY2471" fmla="*/ 248507 h 4261038"/>
              <a:gd name="connsiteX2472" fmla="*/ 3696006 w 5682364"/>
              <a:gd name="connsiteY2472" fmla="*/ 244894 h 4261038"/>
              <a:gd name="connsiteX2473" fmla="*/ 3692771 w 5682364"/>
              <a:gd name="connsiteY2473" fmla="*/ 262106 h 4261038"/>
              <a:gd name="connsiteX2474" fmla="*/ 3690907 w 5682364"/>
              <a:gd name="connsiteY2474" fmla="*/ 266105 h 4261038"/>
              <a:gd name="connsiteX2475" fmla="*/ 3690096 w 5682364"/>
              <a:gd name="connsiteY2475" fmla="*/ 271668 h 4261038"/>
              <a:gd name="connsiteX2476" fmla="*/ 3686940 w 5682364"/>
              <a:gd name="connsiteY2476" fmla="*/ 293426 h 4261038"/>
              <a:gd name="connsiteX2477" fmla="*/ 3691938 w 5682364"/>
              <a:gd name="connsiteY2477" fmla="*/ 282758 h 4261038"/>
              <a:gd name="connsiteX2478" fmla="*/ 3695427 w 5682364"/>
              <a:gd name="connsiteY2478" fmla="*/ 274489 h 4261038"/>
              <a:gd name="connsiteX2479" fmla="*/ 3701776 w 5682364"/>
              <a:gd name="connsiteY2479" fmla="*/ 241041 h 4261038"/>
              <a:gd name="connsiteX2480" fmla="*/ 3706269 w 5682364"/>
              <a:gd name="connsiteY2480" fmla="*/ 243826 h 4261038"/>
              <a:gd name="connsiteX2481" fmla="*/ 3705944 w 5682364"/>
              <a:gd name="connsiteY2481" fmla="*/ 250635 h 4261038"/>
              <a:gd name="connsiteX2482" fmla="*/ 3708719 w 5682364"/>
              <a:gd name="connsiteY2482" fmla="*/ 244612 h 4261038"/>
              <a:gd name="connsiteX2483" fmla="*/ 3715969 w 5682364"/>
              <a:gd name="connsiteY2483" fmla="*/ 229591 h 4261038"/>
              <a:gd name="connsiteX2484" fmla="*/ 3715246 w 5682364"/>
              <a:gd name="connsiteY2484" fmla="*/ 234447 h 4261038"/>
              <a:gd name="connsiteX2485" fmla="*/ 3711517 w 5682364"/>
              <a:gd name="connsiteY2485" fmla="*/ 269710 h 4261038"/>
              <a:gd name="connsiteX2486" fmla="*/ 3707058 w 5682364"/>
              <a:gd name="connsiteY2486" fmla="*/ 287753 h 4261038"/>
              <a:gd name="connsiteX2487" fmla="*/ 3709647 w 5682364"/>
              <a:gd name="connsiteY2487" fmla="*/ 286988 h 4261038"/>
              <a:gd name="connsiteX2488" fmla="*/ 3709700 w 5682364"/>
              <a:gd name="connsiteY2488" fmla="*/ 286893 h 4261038"/>
              <a:gd name="connsiteX2489" fmla="*/ 3709539 w 5682364"/>
              <a:gd name="connsiteY2489" fmla="*/ 288416 h 4261038"/>
              <a:gd name="connsiteX2490" fmla="*/ 3701471 w 5682364"/>
              <a:gd name="connsiteY2490" fmla="*/ 345454 h 4261038"/>
              <a:gd name="connsiteX2491" fmla="*/ 3700484 w 5682364"/>
              <a:gd name="connsiteY2491" fmla="*/ 355758 h 4261038"/>
              <a:gd name="connsiteX2492" fmla="*/ 3702472 w 5682364"/>
              <a:gd name="connsiteY2492" fmla="*/ 348335 h 4261038"/>
              <a:gd name="connsiteX2493" fmla="*/ 3706890 w 5682364"/>
              <a:gd name="connsiteY2493" fmla="*/ 309323 h 4261038"/>
              <a:gd name="connsiteX2494" fmla="*/ 3715116 w 5682364"/>
              <a:gd name="connsiteY2494" fmla="*/ 263229 h 4261038"/>
              <a:gd name="connsiteX2495" fmla="*/ 3713471 w 5682364"/>
              <a:gd name="connsiteY2495" fmla="*/ 283235 h 4261038"/>
              <a:gd name="connsiteX2496" fmla="*/ 3714032 w 5682364"/>
              <a:gd name="connsiteY2496" fmla="*/ 279255 h 4261038"/>
              <a:gd name="connsiteX2497" fmla="*/ 3716025 w 5682364"/>
              <a:gd name="connsiteY2497" fmla="*/ 275741 h 4261038"/>
              <a:gd name="connsiteX2498" fmla="*/ 3717132 w 5682364"/>
              <a:gd name="connsiteY2498" fmla="*/ 274624 h 4261038"/>
              <a:gd name="connsiteX2499" fmla="*/ 3718781 w 5682364"/>
              <a:gd name="connsiteY2499" fmla="*/ 259139 h 4261038"/>
              <a:gd name="connsiteX2500" fmla="*/ 3720379 w 5682364"/>
              <a:gd name="connsiteY2500" fmla="*/ 244642 h 4261038"/>
              <a:gd name="connsiteX2501" fmla="*/ 3727611 w 5682364"/>
              <a:gd name="connsiteY2501" fmla="*/ 236189 h 4261038"/>
              <a:gd name="connsiteX2502" fmla="*/ 3729424 w 5682364"/>
              <a:gd name="connsiteY2502" fmla="*/ 237293 h 4261038"/>
              <a:gd name="connsiteX2503" fmla="*/ 3727831 w 5682364"/>
              <a:gd name="connsiteY2503" fmla="*/ 264740 h 4261038"/>
              <a:gd name="connsiteX2504" fmla="*/ 3729399 w 5682364"/>
              <a:gd name="connsiteY2504" fmla="*/ 262193 h 4261038"/>
              <a:gd name="connsiteX2505" fmla="*/ 3729690 w 5682364"/>
              <a:gd name="connsiteY2505" fmla="*/ 267234 h 4261038"/>
              <a:gd name="connsiteX2506" fmla="*/ 3728166 w 5682364"/>
              <a:gd name="connsiteY2506" fmla="*/ 271352 h 4261038"/>
              <a:gd name="connsiteX2507" fmla="*/ 3727592 w 5682364"/>
              <a:gd name="connsiteY2507" fmla="*/ 268676 h 4261038"/>
              <a:gd name="connsiteX2508" fmla="*/ 3727174 w 5682364"/>
              <a:gd name="connsiteY2508" fmla="*/ 275539 h 4261038"/>
              <a:gd name="connsiteX2509" fmla="*/ 3728166 w 5682364"/>
              <a:gd name="connsiteY2509" fmla="*/ 271352 h 4261038"/>
              <a:gd name="connsiteX2510" fmla="*/ 3727883 w 5682364"/>
              <a:gd name="connsiteY2510" fmla="*/ 280921 h 4261038"/>
              <a:gd name="connsiteX2511" fmla="*/ 3727470 w 5682364"/>
              <a:gd name="connsiteY2511" fmla="*/ 286318 h 4261038"/>
              <a:gd name="connsiteX2512" fmla="*/ 3728483 w 5682364"/>
              <a:gd name="connsiteY2512" fmla="*/ 284241 h 4261038"/>
              <a:gd name="connsiteX2513" fmla="*/ 3731773 w 5682364"/>
              <a:gd name="connsiteY2513" fmla="*/ 278146 h 4261038"/>
              <a:gd name="connsiteX2514" fmla="*/ 3733798 w 5682364"/>
              <a:gd name="connsiteY2514" fmla="*/ 260908 h 4261038"/>
              <a:gd name="connsiteX2515" fmla="*/ 3745869 w 5682364"/>
              <a:gd name="connsiteY2515" fmla="*/ 172999 h 4261038"/>
              <a:gd name="connsiteX2516" fmla="*/ 3745835 w 5682364"/>
              <a:gd name="connsiteY2516" fmla="*/ 171958 h 4261038"/>
              <a:gd name="connsiteX2517" fmla="*/ 3745833 w 5682364"/>
              <a:gd name="connsiteY2517" fmla="*/ 171682 h 4261038"/>
              <a:gd name="connsiteX2518" fmla="*/ 3744425 w 5682364"/>
              <a:gd name="connsiteY2518" fmla="*/ 175946 h 4261038"/>
              <a:gd name="connsiteX2519" fmla="*/ 3729097 w 5682364"/>
              <a:gd name="connsiteY2519" fmla="*/ 210123 h 4261038"/>
              <a:gd name="connsiteX2520" fmla="*/ 3719524 w 5682364"/>
              <a:gd name="connsiteY2520" fmla="*/ 240267 h 4261038"/>
              <a:gd name="connsiteX2521" fmla="*/ 3723126 w 5682364"/>
              <a:gd name="connsiteY2521" fmla="*/ 214539 h 4261038"/>
              <a:gd name="connsiteX2522" fmla="*/ 3724595 w 5682364"/>
              <a:gd name="connsiteY2522" fmla="*/ 211443 h 4261038"/>
              <a:gd name="connsiteX2523" fmla="*/ 3733867 w 5682364"/>
              <a:gd name="connsiteY2523" fmla="*/ 189808 h 4261038"/>
              <a:gd name="connsiteX2524" fmla="*/ 3744065 w 5682364"/>
              <a:gd name="connsiteY2524" fmla="*/ 166962 h 4261038"/>
              <a:gd name="connsiteX2525" fmla="*/ 3746073 w 5682364"/>
              <a:gd name="connsiteY2525" fmla="*/ 163392 h 4261038"/>
              <a:gd name="connsiteX2526" fmla="*/ 3746182 w 5682364"/>
              <a:gd name="connsiteY2526" fmla="*/ 161012 h 4261038"/>
              <a:gd name="connsiteX2527" fmla="*/ 3751630 w 5682364"/>
              <a:gd name="connsiteY2527" fmla="*/ 149978 h 4261038"/>
              <a:gd name="connsiteX2528" fmla="*/ 3747120 w 5682364"/>
              <a:gd name="connsiteY2528" fmla="*/ 190164 h 4261038"/>
              <a:gd name="connsiteX2529" fmla="*/ 3741314 w 5682364"/>
              <a:gd name="connsiteY2529" fmla="*/ 242995 h 4261038"/>
              <a:gd name="connsiteX2530" fmla="*/ 3738494 w 5682364"/>
              <a:gd name="connsiteY2530" fmla="*/ 272163 h 4261038"/>
              <a:gd name="connsiteX2531" fmla="*/ 3739826 w 5682364"/>
              <a:gd name="connsiteY2531" fmla="*/ 273198 h 4261038"/>
              <a:gd name="connsiteX2532" fmla="*/ 3742866 w 5682364"/>
              <a:gd name="connsiteY2532" fmla="*/ 277610 h 4261038"/>
              <a:gd name="connsiteX2533" fmla="*/ 3743155 w 5682364"/>
              <a:gd name="connsiteY2533" fmla="*/ 278071 h 4261038"/>
              <a:gd name="connsiteX2534" fmla="*/ 3743955 w 5682364"/>
              <a:gd name="connsiteY2534" fmla="*/ 271178 h 4261038"/>
              <a:gd name="connsiteX2535" fmla="*/ 3745787 w 5682364"/>
              <a:gd name="connsiteY2535" fmla="*/ 253710 h 4261038"/>
              <a:gd name="connsiteX2536" fmla="*/ 3759997 w 5682364"/>
              <a:gd name="connsiteY2536" fmla="*/ 123316 h 4261038"/>
              <a:gd name="connsiteX2537" fmla="*/ 3765930 w 5682364"/>
              <a:gd name="connsiteY2537" fmla="*/ 101941 h 4261038"/>
              <a:gd name="connsiteX2538" fmla="*/ 3765468 w 5682364"/>
              <a:gd name="connsiteY2538" fmla="*/ 108841 h 4261038"/>
              <a:gd name="connsiteX2539" fmla="*/ 3762079 w 5682364"/>
              <a:gd name="connsiteY2539" fmla="*/ 118243 h 4261038"/>
              <a:gd name="connsiteX2540" fmla="*/ 3760267 w 5682364"/>
              <a:gd name="connsiteY2540" fmla="*/ 126345 h 4261038"/>
              <a:gd name="connsiteX2541" fmla="*/ 3763632 w 5682364"/>
              <a:gd name="connsiteY2541" fmla="*/ 124937 h 4261038"/>
              <a:gd name="connsiteX2542" fmla="*/ 3763300 w 5682364"/>
              <a:gd name="connsiteY2542" fmla="*/ 127387 h 4261038"/>
              <a:gd name="connsiteX2543" fmla="*/ 3764616 w 5682364"/>
              <a:gd name="connsiteY2543" fmla="*/ 151326 h 4261038"/>
              <a:gd name="connsiteX2544" fmla="*/ 3768560 w 5682364"/>
              <a:gd name="connsiteY2544" fmla="*/ 116978 h 4261038"/>
              <a:gd name="connsiteX2545" fmla="*/ 3768867 w 5682364"/>
              <a:gd name="connsiteY2545" fmla="*/ 114833 h 4261038"/>
              <a:gd name="connsiteX2546" fmla="*/ 3769008 w 5682364"/>
              <a:gd name="connsiteY2546" fmla="*/ 114555 h 4261038"/>
              <a:gd name="connsiteX2547" fmla="*/ 3771528 w 5682364"/>
              <a:gd name="connsiteY2547" fmla="*/ 107972 h 4261038"/>
              <a:gd name="connsiteX2548" fmla="*/ 3767902 w 5682364"/>
              <a:gd name="connsiteY2548" fmla="*/ 156995 h 4261038"/>
              <a:gd name="connsiteX2549" fmla="*/ 3760506 w 5682364"/>
              <a:gd name="connsiteY2549" fmla="*/ 233287 h 4261038"/>
              <a:gd name="connsiteX2550" fmla="*/ 3758962 w 5682364"/>
              <a:gd name="connsiteY2550" fmla="*/ 242543 h 4261038"/>
              <a:gd name="connsiteX2551" fmla="*/ 3762364 w 5682364"/>
              <a:gd name="connsiteY2551" fmla="*/ 232710 h 4261038"/>
              <a:gd name="connsiteX2552" fmla="*/ 3780939 w 5682364"/>
              <a:gd name="connsiteY2552" fmla="*/ 95583 h 4261038"/>
              <a:gd name="connsiteX2553" fmla="*/ 3765891 w 5682364"/>
              <a:gd name="connsiteY2553" fmla="*/ 244073 h 4261038"/>
              <a:gd name="connsiteX2554" fmla="*/ 3765151 w 5682364"/>
              <a:gd name="connsiteY2554" fmla="*/ 256050 h 4261038"/>
              <a:gd name="connsiteX2555" fmla="*/ 3765360 w 5682364"/>
              <a:gd name="connsiteY2555" fmla="*/ 257697 h 4261038"/>
              <a:gd name="connsiteX2556" fmla="*/ 3765593 w 5682364"/>
              <a:gd name="connsiteY2556" fmla="*/ 257085 h 4261038"/>
              <a:gd name="connsiteX2557" fmla="*/ 3766705 w 5682364"/>
              <a:gd name="connsiteY2557" fmla="*/ 254292 h 4261038"/>
              <a:gd name="connsiteX2558" fmla="*/ 3765814 w 5682364"/>
              <a:gd name="connsiteY2558" fmla="*/ 261284 h 4261038"/>
              <a:gd name="connsiteX2559" fmla="*/ 3765934 w 5682364"/>
              <a:gd name="connsiteY2559" fmla="*/ 262213 h 4261038"/>
              <a:gd name="connsiteX2560" fmla="*/ 3768104 w 5682364"/>
              <a:gd name="connsiteY2560" fmla="*/ 264336 h 4261038"/>
              <a:gd name="connsiteX2561" fmla="*/ 3771776 w 5682364"/>
              <a:gd name="connsiteY2561" fmla="*/ 242245 h 4261038"/>
              <a:gd name="connsiteX2562" fmla="*/ 3780467 w 5682364"/>
              <a:gd name="connsiteY2562" fmla="*/ 176132 h 4261038"/>
              <a:gd name="connsiteX2563" fmla="*/ 3775474 w 5682364"/>
              <a:gd name="connsiteY2563" fmla="*/ 232817 h 4261038"/>
              <a:gd name="connsiteX2564" fmla="*/ 3770644 w 5682364"/>
              <a:gd name="connsiteY2564" fmla="*/ 276818 h 4261038"/>
              <a:gd name="connsiteX2565" fmla="*/ 3771471 w 5682364"/>
              <a:gd name="connsiteY2565" fmla="*/ 273334 h 4261038"/>
              <a:gd name="connsiteX2566" fmla="*/ 3770748 w 5682364"/>
              <a:gd name="connsiteY2566" fmla="*/ 292056 h 4261038"/>
              <a:gd name="connsiteX2567" fmla="*/ 3776582 w 5682364"/>
              <a:gd name="connsiteY2567" fmla="*/ 279358 h 4261038"/>
              <a:gd name="connsiteX2568" fmla="*/ 3782312 w 5682364"/>
              <a:gd name="connsiteY2568" fmla="*/ 263199 h 4261038"/>
              <a:gd name="connsiteX2569" fmla="*/ 3783118 w 5682364"/>
              <a:gd name="connsiteY2569" fmla="*/ 258466 h 4261038"/>
              <a:gd name="connsiteX2570" fmla="*/ 3784056 w 5682364"/>
              <a:gd name="connsiteY2570" fmla="*/ 257149 h 4261038"/>
              <a:gd name="connsiteX2571" fmla="*/ 3786615 w 5682364"/>
              <a:gd name="connsiteY2571" fmla="*/ 255425 h 4261038"/>
              <a:gd name="connsiteX2572" fmla="*/ 3785133 w 5682364"/>
              <a:gd name="connsiteY2572" fmla="*/ 265500 h 4261038"/>
              <a:gd name="connsiteX2573" fmla="*/ 3784904 w 5682364"/>
              <a:gd name="connsiteY2573" fmla="*/ 271068 h 4261038"/>
              <a:gd name="connsiteX2574" fmla="*/ 3783154 w 5682364"/>
              <a:gd name="connsiteY2574" fmla="*/ 290962 h 4261038"/>
              <a:gd name="connsiteX2575" fmla="*/ 3780858 w 5682364"/>
              <a:gd name="connsiteY2575" fmla="*/ 321793 h 4261038"/>
              <a:gd name="connsiteX2576" fmla="*/ 3782977 w 5682364"/>
              <a:gd name="connsiteY2576" fmla="*/ 318544 h 4261038"/>
              <a:gd name="connsiteX2577" fmla="*/ 3783642 w 5682364"/>
              <a:gd name="connsiteY2577" fmla="*/ 316597 h 4261038"/>
              <a:gd name="connsiteX2578" fmla="*/ 3790505 w 5682364"/>
              <a:gd name="connsiteY2578" fmla="*/ 301101 h 4261038"/>
              <a:gd name="connsiteX2579" fmla="*/ 3791595 w 5682364"/>
              <a:gd name="connsiteY2579" fmla="*/ 314422 h 4261038"/>
              <a:gd name="connsiteX2580" fmla="*/ 3796295 w 5682364"/>
              <a:gd name="connsiteY2580" fmla="*/ 312963 h 4261038"/>
              <a:gd name="connsiteX2581" fmla="*/ 3799502 w 5682364"/>
              <a:gd name="connsiteY2581" fmla="*/ 311251 h 4261038"/>
              <a:gd name="connsiteX2582" fmla="*/ 3809741 w 5682364"/>
              <a:gd name="connsiteY2582" fmla="*/ 289332 h 4261038"/>
              <a:gd name="connsiteX2583" fmla="*/ 3816248 w 5682364"/>
              <a:gd name="connsiteY2583" fmla="*/ 282991 h 4261038"/>
              <a:gd name="connsiteX2584" fmla="*/ 3809001 w 5682364"/>
              <a:gd name="connsiteY2584" fmla="*/ 303713 h 4261038"/>
              <a:gd name="connsiteX2585" fmla="*/ 3808535 w 5682364"/>
              <a:gd name="connsiteY2585" fmla="*/ 315095 h 4261038"/>
              <a:gd name="connsiteX2586" fmla="*/ 3807670 w 5682364"/>
              <a:gd name="connsiteY2586" fmla="*/ 331310 h 4261038"/>
              <a:gd name="connsiteX2587" fmla="*/ 3812702 w 5682364"/>
              <a:gd name="connsiteY2587" fmla="*/ 307365 h 4261038"/>
              <a:gd name="connsiteX2588" fmla="*/ 3813137 w 5682364"/>
              <a:gd name="connsiteY2588" fmla="*/ 308669 h 4261038"/>
              <a:gd name="connsiteX2589" fmla="*/ 3814864 w 5682364"/>
              <a:gd name="connsiteY2589" fmla="*/ 328783 h 4261038"/>
              <a:gd name="connsiteX2590" fmla="*/ 3813274 w 5682364"/>
              <a:gd name="connsiteY2590" fmla="*/ 336903 h 4261038"/>
              <a:gd name="connsiteX2591" fmla="*/ 3816328 w 5682364"/>
              <a:gd name="connsiteY2591" fmla="*/ 337505 h 4261038"/>
              <a:gd name="connsiteX2592" fmla="*/ 3818127 w 5682364"/>
              <a:gd name="connsiteY2592" fmla="*/ 338795 h 4261038"/>
              <a:gd name="connsiteX2593" fmla="*/ 3824008 w 5682364"/>
              <a:gd name="connsiteY2593" fmla="*/ 319600 h 4261038"/>
              <a:gd name="connsiteX2594" fmla="*/ 3825753 w 5682364"/>
              <a:gd name="connsiteY2594" fmla="*/ 314320 h 4261038"/>
              <a:gd name="connsiteX2595" fmla="*/ 3826580 w 5682364"/>
              <a:gd name="connsiteY2595" fmla="*/ 304963 h 4261038"/>
              <a:gd name="connsiteX2596" fmla="*/ 3828598 w 5682364"/>
              <a:gd name="connsiteY2596" fmla="*/ 300687 h 4261038"/>
              <a:gd name="connsiteX2597" fmla="*/ 3829196 w 5682364"/>
              <a:gd name="connsiteY2597" fmla="*/ 291625 h 4261038"/>
              <a:gd name="connsiteX2598" fmla="*/ 3831652 w 5682364"/>
              <a:gd name="connsiteY2598" fmla="*/ 271086 h 4261038"/>
              <a:gd name="connsiteX2599" fmla="*/ 3835156 w 5682364"/>
              <a:gd name="connsiteY2599" fmla="*/ 260227 h 4261038"/>
              <a:gd name="connsiteX2600" fmla="*/ 3836812 w 5682364"/>
              <a:gd name="connsiteY2600" fmla="*/ 261673 h 4261038"/>
              <a:gd name="connsiteX2601" fmla="*/ 3845330 w 5682364"/>
              <a:gd name="connsiteY2601" fmla="*/ 234398 h 4261038"/>
              <a:gd name="connsiteX2602" fmla="*/ 3839152 w 5682364"/>
              <a:gd name="connsiteY2602" fmla="*/ 262644 h 4261038"/>
              <a:gd name="connsiteX2603" fmla="*/ 3836812 w 5682364"/>
              <a:gd name="connsiteY2603" fmla="*/ 261673 h 4261038"/>
              <a:gd name="connsiteX2604" fmla="*/ 3846564 w 5682364"/>
              <a:gd name="connsiteY2604" fmla="*/ 225240 h 4261038"/>
              <a:gd name="connsiteX2605" fmla="*/ 3847188 w 5682364"/>
              <a:gd name="connsiteY2605" fmla="*/ 233822 h 4261038"/>
              <a:gd name="connsiteX2606" fmla="*/ 3852910 w 5682364"/>
              <a:gd name="connsiteY2606" fmla="*/ 239124 h 4261038"/>
              <a:gd name="connsiteX2607" fmla="*/ 3849864 w 5682364"/>
              <a:gd name="connsiteY2607" fmla="*/ 269796 h 4261038"/>
              <a:gd name="connsiteX2608" fmla="*/ 3848503 w 5682364"/>
              <a:gd name="connsiteY2608" fmla="*/ 280617 h 4261038"/>
              <a:gd name="connsiteX2609" fmla="*/ 3849488 w 5682364"/>
              <a:gd name="connsiteY2609" fmla="*/ 279040 h 4261038"/>
              <a:gd name="connsiteX2610" fmla="*/ 3856305 w 5682364"/>
              <a:gd name="connsiteY2610" fmla="*/ 259890 h 4261038"/>
              <a:gd name="connsiteX2611" fmla="*/ 3858738 w 5682364"/>
              <a:gd name="connsiteY2611" fmla="*/ 253474 h 4261038"/>
              <a:gd name="connsiteX2612" fmla="*/ 3861719 w 5682364"/>
              <a:gd name="connsiteY2612" fmla="*/ 228109 h 4261038"/>
              <a:gd name="connsiteX2613" fmla="*/ 3867505 w 5682364"/>
              <a:gd name="connsiteY2613" fmla="*/ 197507 h 4261038"/>
              <a:gd name="connsiteX2614" fmla="*/ 3870552 w 5682364"/>
              <a:gd name="connsiteY2614" fmla="*/ 207320 h 4261038"/>
              <a:gd name="connsiteX2615" fmla="*/ 3869072 w 5682364"/>
              <a:gd name="connsiteY2615" fmla="*/ 223350 h 4261038"/>
              <a:gd name="connsiteX2616" fmla="*/ 3869319 w 5682364"/>
              <a:gd name="connsiteY2616" fmla="*/ 225569 h 4261038"/>
              <a:gd name="connsiteX2617" fmla="*/ 3870980 w 5682364"/>
              <a:gd name="connsiteY2617" fmla="*/ 221188 h 4261038"/>
              <a:gd name="connsiteX2618" fmla="*/ 3887324 w 5682364"/>
              <a:gd name="connsiteY2618" fmla="*/ 183802 h 4261038"/>
              <a:gd name="connsiteX2619" fmla="*/ 3875294 w 5682364"/>
              <a:gd name="connsiteY2619" fmla="*/ 224626 h 4261038"/>
              <a:gd name="connsiteX2620" fmla="*/ 3870849 w 5682364"/>
              <a:gd name="connsiteY2620" fmla="*/ 239370 h 4261038"/>
              <a:gd name="connsiteX2621" fmla="*/ 3872164 w 5682364"/>
              <a:gd name="connsiteY2621" fmla="*/ 251230 h 4261038"/>
              <a:gd name="connsiteX2622" fmla="*/ 3869922 w 5682364"/>
              <a:gd name="connsiteY2622" fmla="*/ 276760 h 4261038"/>
              <a:gd name="connsiteX2623" fmla="*/ 3875640 w 5682364"/>
              <a:gd name="connsiteY2623" fmla="*/ 275696 h 4261038"/>
              <a:gd name="connsiteX2624" fmla="*/ 3876896 w 5682364"/>
              <a:gd name="connsiteY2624" fmla="*/ 275450 h 4261038"/>
              <a:gd name="connsiteX2625" fmla="*/ 3878904 w 5682364"/>
              <a:gd name="connsiteY2625" fmla="*/ 268162 h 4261038"/>
              <a:gd name="connsiteX2626" fmla="*/ 3878820 w 5682364"/>
              <a:gd name="connsiteY2626" fmla="*/ 267886 h 4261038"/>
              <a:gd name="connsiteX2627" fmla="*/ 3878936 w 5682364"/>
              <a:gd name="connsiteY2627" fmla="*/ 268049 h 4261038"/>
              <a:gd name="connsiteX2628" fmla="*/ 3879056 w 5682364"/>
              <a:gd name="connsiteY2628" fmla="*/ 267615 h 4261038"/>
              <a:gd name="connsiteX2629" fmla="*/ 3878820 w 5682364"/>
              <a:gd name="connsiteY2629" fmla="*/ 267886 h 4261038"/>
              <a:gd name="connsiteX2630" fmla="*/ 3879157 w 5682364"/>
              <a:gd name="connsiteY2630" fmla="*/ 262402 h 4261038"/>
              <a:gd name="connsiteX2631" fmla="*/ 3880270 w 5682364"/>
              <a:gd name="connsiteY2631" fmla="*/ 263818 h 4261038"/>
              <a:gd name="connsiteX2632" fmla="*/ 3885663 w 5682364"/>
              <a:gd name="connsiteY2632" fmla="*/ 248367 h 4261038"/>
              <a:gd name="connsiteX2633" fmla="*/ 3893763 w 5682364"/>
              <a:gd name="connsiteY2633" fmla="*/ 235066 h 4261038"/>
              <a:gd name="connsiteX2634" fmla="*/ 3893656 w 5682364"/>
              <a:gd name="connsiteY2634" fmla="*/ 243113 h 4261038"/>
              <a:gd name="connsiteX2635" fmla="*/ 3903066 w 5682364"/>
              <a:gd name="connsiteY2635" fmla="*/ 240441 h 4261038"/>
              <a:gd name="connsiteX2636" fmla="*/ 3892320 w 5682364"/>
              <a:gd name="connsiteY2636" fmla="*/ 270546 h 4261038"/>
              <a:gd name="connsiteX2637" fmla="*/ 3892832 w 5682364"/>
              <a:gd name="connsiteY2637" fmla="*/ 272334 h 4261038"/>
              <a:gd name="connsiteX2638" fmla="*/ 3894200 w 5682364"/>
              <a:gd name="connsiteY2638" fmla="*/ 272066 h 4261038"/>
              <a:gd name="connsiteX2639" fmla="*/ 3900991 w 5682364"/>
              <a:gd name="connsiteY2639" fmla="*/ 270568 h 4261038"/>
              <a:gd name="connsiteX2640" fmla="*/ 3904432 w 5682364"/>
              <a:gd name="connsiteY2640" fmla="*/ 262994 h 4261038"/>
              <a:gd name="connsiteX2641" fmla="*/ 3906861 w 5682364"/>
              <a:gd name="connsiteY2641" fmla="*/ 243328 h 4261038"/>
              <a:gd name="connsiteX2642" fmla="*/ 3910055 w 5682364"/>
              <a:gd name="connsiteY2642" fmla="*/ 248282 h 4261038"/>
              <a:gd name="connsiteX2643" fmla="*/ 3909708 w 5682364"/>
              <a:gd name="connsiteY2643" fmla="*/ 253762 h 4261038"/>
              <a:gd name="connsiteX2644" fmla="*/ 3907307 w 5682364"/>
              <a:gd name="connsiteY2644" fmla="*/ 259261 h 4261038"/>
              <a:gd name="connsiteX2645" fmla="*/ 3905257 w 5682364"/>
              <a:gd name="connsiteY2645" fmla="*/ 264178 h 4261038"/>
              <a:gd name="connsiteX2646" fmla="*/ 3904894 w 5682364"/>
              <a:gd name="connsiteY2646" fmla="*/ 269707 h 4261038"/>
              <a:gd name="connsiteX2647" fmla="*/ 3907218 w 5682364"/>
              <a:gd name="connsiteY2647" fmla="*/ 269195 h 4261038"/>
              <a:gd name="connsiteX2648" fmla="*/ 3910238 w 5682364"/>
              <a:gd name="connsiteY2648" fmla="*/ 251202 h 4261038"/>
              <a:gd name="connsiteX2649" fmla="*/ 3915371 w 5682364"/>
              <a:gd name="connsiteY2649" fmla="*/ 245689 h 4261038"/>
              <a:gd name="connsiteX2650" fmla="*/ 3911783 w 5682364"/>
              <a:gd name="connsiteY2650" fmla="*/ 261618 h 4261038"/>
              <a:gd name="connsiteX2651" fmla="*/ 3920830 w 5682364"/>
              <a:gd name="connsiteY2651" fmla="*/ 241440 h 4261038"/>
              <a:gd name="connsiteX2652" fmla="*/ 3921341 w 5682364"/>
              <a:gd name="connsiteY2652" fmla="*/ 237462 h 4261038"/>
              <a:gd name="connsiteX2653" fmla="*/ 3924848 w 5682364"/>
              <a:gd name="connsiteY2653" fmla="*/ 231432 h 4261038"/>
              <a:gd name="connsiteX2654" fmla="*/ 3925586 w 5682364"/>
              <a:gd name="connsiteY2654" fmla="*/ 230827 h 4261038"/>
              <a:gd name="connsiteX2655" fmla="*/ 3939130 w 5682364"/>
              <a:gd name="connsiteY2655" fmla="*/ 200612 h 4261038"/>
              <a:gd name="connsiteX2656" fmla="*/ 3964788 w 5682364"/>
              <a:gd name="connsiteY2656" fmla="*/ 139740 h 4261038"/>
              <a:gd name="connsiteX2657" fmla="*/ 3968143 w 5682364"/>
              <a:gd name="connsiteY2657" fmla="*/ 132859 h 4261038"/>
              <a:gd name="connsiteX2658" fmla="*/ 3968139 w 5682364"/>
              <a:gd name="connsiteY2658" fmla="*/ 133306 h 4261038"/>
              <a:gd name="connsiteX2659" fmla="*/ 3963860 w 5682364"/>
              <a:gd name="connsiteY2659" fmla="*/ 173137 h 4261038"/>
              <a:gd name="connsiteX2660" fmla="*/ 3969391 w 5682364"/>
              <a:gd name="connsiteY2660" fmla="*/ 150469 h 4261038"/>
              <a:gd name="connsiteX2661" fmla="*/ 3971602 w 5682364"/>
              <a:gd name="connsiteY2661" fmla="*/ 131380 h 4261038"/>
              <a:gd name="connsiteX2662" fmla="*/ 3972915 w 5682364"/>
              <a:gd name="connsiteY2662" fmla="*/ 123079 h 4261038"/>
              <a:gd name="connsiteX2663" fmla="*/ 3985227 w 5682364"/>
              <a:gd name="connsiteY2663" fmla="*/ 97844 h 4261038"/>
              <a:gd name="connsiteX2664" fmla="*/ 3987078 w 5682364"/>
              <a:gd name="connsiteY2664" fmla="*/ 99116 h 4261038"/>
              <a:gd name="connsiteX2665" fmla="*/ 3987273 w 5682364"/>
              <a:gd name="connsiteY2665" fmla="*/ 95969 h 4261038"/>
              <a:gd name="connsiteX2666" fmla="*/ 3989193 w 5682364"/>
              <a:gd name="connsiteY2666" fmla="*/ 89716 h 4261038"/>
              <a:gd name="connsiteX2667" fmla="*/ 3998396 w 5682364"/>
              <a:gd name="connsiteY2667" fmla="*/ 70857 h 4261038"/>
              <a:gd name="connsiteX2668" fmla="*/ 3997597 w 5682364"/>
              <a:gd name="connsiteY2668" fmla="*/ 78299 h 4261038"/>
              <a:gd name="connsiteX2669" fmla="*/ 4002779 w 5682364"/>
              <a:gd name="connsiteY2669" fmla="*/ 78981 h 4261038"/>
              <a:gd name="connsiteX2670" fmla="*/ 3995702 w 5682364"/>
              <a:gd name="connsiteY2670" fmla="*/ 99352 h 4261038"/>
              <a:gd name="connsiteX2671" fmla="*/ 4006069 w 5682364"/>
              <a:gd name="connsiteY2671" fmla="*/ 79571 h 4261038"/>
              <a:gd name="connsiteX2672" fmla="*/ 4005694 w 5682364"/>
              <a:gd name="connsiteY2672" fmla="*/ 91250 h 4261038"/>
              <a:gd name="connsiteX2673" fmla="*/ 4005832 w 5682364"/>
              <a:gd name="connsiteY2673" fmla="*/ 96234 h 4261038"/>
              <a:gd name="connsiteX2674" fmla="*/ 3977301 w 5682364"/>
              <a:gd name="connsiteY2674" fmla="*/ 160939 h 4261038"/>
              <a:gd name="connsiteX2675" fmla="*/ 3932248 w 5682364"/>
              <a:gd name="connsiteY2675" fmla="*/ 278871 h 4261038"/>
              <a:gd name="connsiteX2676" fmla="*/ 3929531 w 5682364"/>
              <a:gd name="connsiteY2676" fmla="*/ 286850 h 4261038"/>
              <a:gd name="connsiteX2677" fmla="*/ 3933083 w 5682364"/>
              <a:gd name="connsiteY2677" fmla="*/ 288228 h 4261038"/>
              <a:gd name="connsiteX2678" fmla="*/ 3934738 w 5682364"/>
              <a:gd name="connsiteY2678" fmla="*/ 283602 h 4261038"/>
              <a:gd name="connsiteX2679" fmla="*/ 3956428 w 5682364"/>
              <a:gd name="connsiteY2679" fmla="*/ 232047 h 4261038"/>
              <a:gd name="connsiteX2680" fmla="*/ 3963613 w 5682364"/>
              <a:gd name="connsiteY2680" fmla="*/ 227620 h 4261038"/>
              <a:gd name="connsiteX2681" fmla="*/ 3982567 w 5682364"/>
              <a:gd name="connsiteY2681" fmla="*/ 184320 h 4261038"/>
              <a:gd name="connsiteX2682" fmla="*/ 3992006 w 5682364"/>
              <a:gd name="connsiteY2682" fmla="*/ 179394 h 4261038"/>
              <a:gd name="connsiteX2683" fmla="*/ 3993354 w 5682364"/>
              <a:gd name="connsiteY2683" fmla="*/ 176835 h 4261038"/>
              <a:gd name="connsiteX2684" fmla="*/ 3993965 w 5682364"/>
              <a:gd name="connsiteY2684" fmla="*/ 174330 h 4261038"/>
              <a:gd name="connsiteX2685" fmla="*/ 3995945 w 5682364"/>
              <a:gd name="connsiteY2685" fmla="*/ 170897 h 4261038"/>
              <a:gd name="connsiteX2686" fmla="*/ 3996717 w 5682364"/>
              <a:gd name="connsiteY2686" fmla="*/ 170741 h 4261038"/>
              <a:gd name="connsiteX2687" fmla="*/ 3997020 w 5682364"/>
              <a:gd name="connsiteY2687" fmla="*/ 169029 h 4261038"/>
              <a:gd name="connsiteX2688" fmla="*/ 3995945 w 5682364"/>
              <a:gd name="connsiteY2688" fmla="*/ 170897 h 4261038"/>
              <a:gd name="connsiteX2689" fmla="*/ 3994743 w 5682364"/>
              <a:gd name="connsiteY2689" fmla="*/ 171138 h 4261038"/>
              <a:gd name="connsiteX2690" fmla="*/ 4003881 w 5682364"/>
              <a:gd name="connsiteY2690" fmla="*/ 160770 h 4261038"/>
              <a:gd name="connsiteX2691" fmla="*/ 3984902 w 5682364"/>
              <a:gd name="connsiteY2691" fmla="*/ 206002 h 4261038"/>
              <a:gd name="connsiteX2692" fmla="*/ 3987021 w 5682364"/>
              <a:gd name="connsiteY2692" fmla="*/ 215804 h 4261038"/>
              <a:gd name="connsiteX2693" fmla="*/ 3974824 w 5682364"/>
              <a:gd name="connsiteY2693" fmla="*/ 258569 h 4261038"/>
              <a:gd name="connsiteX2694" fmla="*/ 3973518 w 5682364"/>
              <a:gd name="connsiteY2694" fmla="*/ 261801 h 4261038"/>
              <a:gd name="connsiteX2695" fmla="*/ 3977484 w 5682364"/>
              <a:gd name="connsiteY2695" fmla="*/ 253582 h 4261038"/>
              <a:gd name="connsiteX2696" fmla="*/ 3976762 w 5682364"/>
              <a:gd name="connsiteY2696" fmla="*/ 258437 h 4261038"/>
              <a:gd name="connsiteX2697" fmla="*/ 3975550 w 5682364"/>
              <a:gd name="connsiteY2697" fmla="*/ 269901 h 4261038"/>
              <a:gd name="connsiteX2698" fmla="*/ 3979765 w 5682364"/>
              <a:gd name="connsiteY2698" fmla="*/ 261291 h 4261038"/>
              <a:gd name="connsiteX2699" fmla="*/ 3981340 w 5682364"/>
              <a:gd name="connsiteY2699" fmla="*/ 262111 h 4261038"/>
              <a:gd name="connsiteX2700" fmla="*/ 3984642 w 5682364"/>
              <a:gd name="connsiteY2700" fmla="*/ 238530 h 4261038"/>
              <a:gd name="connsiteX2701" fmla="*/ 3986112 w 5682364"/>
              <a:gd name="connsiteY2701" fmla="*/ 235433 h 4261038"/>
              <a:gd name="connsiteX2702" fmla="*/ 3995384 w 5682364"/>
              <a:gd name="connsiteY2702" fmla="*/ 213798 h 4261038"/>
              <a:gd name="connsiteX2703" fmla="*/ 4008736 w 5682364"/>
              <a:gd name="connsiteY2703" fmla="*/ 185341 h 4261038"/>
              <a:gd name="connsiteX2704" fmla="*/ 4009378 w 5682364"/>
              <a:gd name="connsiteY2704" fmla="*/ 188001 h 4261038"/>
              <a:gd name="connsiteX2705" fmla="*/ 4009439 w 5682364"/>
              <a:gd name="connsiteY2705" fmla="*/ 189344 h 4261038"/>
              <a:gd name="connsiteX2706" fmla="*/ 4005939 w 5682364"/>
              <a:gd name="connsiteY2706" fmla="*/ 199936 h 4261038"/>
              <a:gd name="connsiteX2707" fmla="*/ 3990612 w 5682364"/>
              <a:gd name="connsiteY2707" fmla="*/ 234112 h 4261038"/>
              <a:gd name="connsiteX2708" fmla="*/ 3981668 w 5682364"/>
              <a:gd name="connsiteY2708" fmla="*/ 262281 h 4261038"/>
              <a:gd name="connsiteX2709" fmla="*/ 3982862 w 5682364"/>
              <a:gd name="connsiteY2709" fmla="*/ 262903 h 4261038"/>
              <a:gd name="connsiteX2710" fmla="*/ 3984516 w 5682364"/>
              <a:gd name="connsiteY2710" fmla="*/ 269663 h 4261038"/>
              <a:gd name="connsiteX2711" fmla="*/ 3984790 w 5682364"/>
              <a:gd name="connsiteY2711" fmla="*/ 276882 h 4261038"/>
              <a:gd name="connsiteX2712" fmla="*/ 3988580 w 5682364"/>
              <a:gd name="connsiteY2712" fmla="*/ 267453 h 4261038"/>
              <a:gd name="connsiteX2713" fmla="*/ 4005200 w 5682364"/>
              <a:gd name="connsiteY2713" fmla="*/ 230445 h 4261038"/>
              <a:gd name="connsiteX2714" fmla="*/ 4048133 w 5682364"/>
              <a:gd name="connsiteY2714" fmla="*/ 136011 h 4261038"/>
              <a:gd name="connsiteX2715" fmla="*/ 4051002 w 5682364"/>
              <a:gd name="connsiteY2715" fmla="*/ 129721 h 4261038"/>
              <a:gd name="connsiteX2716" fmla="*/ 4051527 w 5682364"/>
              <a:gd name="connsiteY2716" fmla="*/ 137149 h 4261038"/>
              <a:gd name="connsiteX2717" fmla="*/ 4051944 w 5682364"/>
              <a:gd name="connsiteY2717" fmla="*/ 139702 h 4261038"/>
              <a:gd name="connsiteX2718" fmla="*/ 4043647 w 5682364"/>
              <a:gd name="connsiteY2718" fmla="*/ 159558 h 4261038"/>
              <a:gd name="connsiteX2719" fmla="*/ 4021958 w 5682364"/>
              <a:gd name="connsiteY2719" fmla="*/ 211114 h 4261038"/>
              <a:gd name="connsiteX2720" fmla="*/ 4031210 w 5682364"/>
              <a:gd name="connsiteY2720" fmla="*/ 220353 h 4261038"/>
              <a:gd name="connsiteX2721" fmla="*/ 4023758 w 5682364"/>
              <a:gd name="connsiteY2721" fmla="*/ 244738 h 4261038"/>
              <a:gd name="connsiteX2722" fmla="*/ 4018932 w 5682364"/>
              <a:gd name="connsiteY2722" fmla="*/ 269237 h 4261038"/>
              <a:gd name="connsiteX2723" fmla="*/ 4005974 w 5682364"/>
              <a:gd name="connsiteY2723" fmla="*/ 303833 h 4261038"/>
              <a:gd name="connsiteX2724" fmla="*/ 4006096 w 5682364"/>
              <a:gd name="connsiteY2724" fmla="*/ 304006 h 4261038"/>
              <a:gd name="connsiteX2725" fmla="*/ 4007043 w 5682364"/>
              <a:gd name="connsiteY2725" fmla="*/ 301327 h 4261038"/>
              <a:gd name="connsiteX2726" fmla="*/ 4013790 w 5682364"/>
              <a:gd name="connsiteY2726" fmla="*/ 289258 h 4261038"/>
              <a:gd name="connsiteX2727" fmla="*/ 4023252 w 5682364"/>
              <a:gd name="connsiteY2727" fmla="*/ 282724 h 4261038"/>
              <a:gd name="connsiteX2728" fmla="*/ 4032930 w 5682364"/>
              <a:gd name="connsiteY2728" fmla="*/ 260092 h 4261038"/>
              <a:gd name="connsiteX2729" fmla="*/ 4044756 w 5682364"/>
              <a:gd name="connsiteY2729" fmla="*/ 245008 h 4261038"/>
              <a:gd name="connsiteX2730" fmla="*/ 4030440 w 5682364"/>
              <a:gd name="connsiteY2730" fmla="*/ 277974 h 4261038"/>
              <a:gd name="connsiteX2731" fmla="*/ 4030251 w 5682364"/>
              <a:gd name="connsiteY2731" fmla="*/ 292139 h 4261038"/>
              <a:gd name="connsiteX2732" fmla="*/ 4025400 w 5682364"/>
              <a:gd name="connsiteY2732" fmla="*/ 300438 h 4261038"/>
              <a:gd name="connsiteX2733" fmla="*/ 4019928 w 5682364"/>
              <a:gd name="connsiteY2733" fmla="*/ 343401 h 4261038"/>
              <a:gd name="connsiteX2734" fmla="*/ 4021072 w 5682364"/>
              <a:gd name="connsiteY2734" fmla="*/ 340616 h 4261038"/>
              <a:gd name="connsiteX2735" fmla="*/ 4029378 w 5682364"/>
              <a:gd name="connsiteY2735" fmla="*/ 317942 h 4261038"/>
              <a:gd name="connsiteX2736" fmla="*/ 4032988 w 5682364"/>
              <a:gd name="connsiteY2736" fmla="*/ 297324 h 4261038"/>
              <a:gd name="connsiteX2737" fmla="*/ 4032522 w 5682364"/>
              <a:gd name="connsiteY2737" fmla="*/ 309356 h 4261038"/>
              <a:gd name="connsiteX2738" fmla="*/ 4034596 w 5682364"/>
              <a:gd name="connsiteY2738" fmla="*/ 303693 h 4261038"/>
              <a:gd name="connsiteX2739" fmla="*/ 4048182 w 5682364"/>
              <a:gd name="connsiteY2739" fmla="*/ 272714 h 4261038"/>
              <a:gd name="connsiteX2740" fmla="*/ 4051904 w 5682364"/>
              <a:gd name="connsiteY2740" fmla="*/ 264998 h 4261038"/>
              <a:gd name="connsiteX2741" fmla="*/ 4051680 w 5682364"/>
              <a:gd name="connsiteY2741" fmla="*/ 266766 h 4261038"/>
              <a:gd name="connsiteX2742" fmla="*/ 4049868 w 5682364"/>
              <a:gd name="connsiteY2742" fmla="*/ 281429 h 4261038"/>
              <a:gd name="connsiteX2743" fmla="*/ 4044620 w 5682364"/>
              <a:gd name="connsiteY2743" fmla="*/ 294216 h 4261038"/>
              <a:gd name="connsiteX2744" fmla="*/ 4040134 w 5682364"/>
              <a:gd name="connsiteY2744" fmla="*/ 313128 h 4261038"/>
              <a:gd name="connsiteX2745" fmla="*/ 4038812 w 5682364"/>
              <a:gd name="connsiteY2745" fmla="*/ 316606 h 4261038"/>
              <a:gd name="connsiteX2746" fmla="*/ 4041228 w 5682364"/>
              <a:gd name="connsiteY2746" fmla="*/ 302428 h 4261038"/>
              <a:gd name="connsiteX2747" fmla="*/ 4032270 w 5682364"/>
              <a:gd name="connsiteY2747" fmla="*/ 323372 h 4261038"/>
              <a:gd name="connsiteX2748" fmla="*/ 4038834 w 5682364"/>
              <a:gd name="connsiteY2748" fmla="*/ 323296 h 4261038"/>
              <a:gd name="connsiteX2749" fmla="*/ 4046132 w 5682364"/>
              <a:gd name="connsiteY2749" fmla="*/ 310351 h 4261038"/>
              <a:gd name="connsiteX2750" fmla="*/ 4041440 w 5682364"/>
              <a:gd name="connsiteY2750" fmla="*/ 342524 h 4261038"/>
              <a:gd name="connsiteX2751" fmla="*/ 4039426 w 5682364"/>
              <a:gd name="connsiteY2751" fmla="*/ 357543 h 4261038"/>
              <a:gd name="connsiteX2752" fmla="*/ 4039984 w 5682364"/>
              <a:gd name="connsiteY2752" fmla="*/ 355948 h 4261038"/>
              <a:gd name="connsiteX2753" fmla="*/ 4049191 w 5682364"/>
              <a:gd name="connsiteY2753" fmla="*/ 329988 h 4261038"/>
              <a:gd name="connsiteX2754" fmla="*/ 4050228 w 5682364"/>
              <a:gd name="connsiteY2754" fmla="*/ 328193 h 4261038"/>
              <a:gd name="connsiteX2755" fmla="*/ 4053120 w 5682364"/>
              <a:gd name="connsiteY2755" fmla="*/ 311899 h 4261038"/>
              <a:gd name="connsiteX2756" fmla="*/ 4057357 w 5682364"/>
              <a:gd name="connsiteY2756" fmla="*/ 305027 h 4261038"/>
              <a:gd name="connsiteX2757" fmla="*/ 4057270 w 5682364"/>
              <a:gd name="connsiteY2757" fmla="*/ 312519 h 4261038"/>
              <a:gd name="connsiteX2758" fmla="*/ 4057578 w 5682364"/>
              <a:gd name="connsiteY2758" fmla="*/ 307752 h 4261038"/>
              <a:gd name="connsiteX2759" fmla="*/ 4062144 w 5682364"/>
              <a:gd name="connsiteY2759" fmla="*/ 282185 h 4261038"/>
              <a:gd name="connsiteX2760" fmla="*/ 4064260 w 5682364"/>
              <a:gd name="connsiteY2760" fmla="*/ 286776 h 4261038"/>
              <a:gd name="connsiteX2761" fmla="*/ 4061752 w 5682364"/>
              <a:gd name="connsiteY2761" fmla="*/ 306376 h 4261038"/>
              <a:gd name="connsiteX2762" fmla="*/ 4056775 w 5682364"/>
              <a:gd name="connsiteY2762" fmla="*/ 343972 h 4261038"/>
              <a:gd name="connsiteX2763" fmla="*/ 4060333 w 5682364"/>
              <a:gd name="connsiteY2763" fmla="*/ 336710 h 4261038"/>
              <a:gd name="connsiteX2764" fmla="*/ 4077763 w 5682364"/>
              <a:gd name="connsiteY2764" fmla="*/ 306981 h 4261038"/>
              <a:gd name="connsiteX2765" fmla="*/ 4064219 w 5682364"/>
              <a:gd name="connsiteY2765" fmla="*/ 355863 h 4261038"/>
              <a:gd name="connsiteX2766" fmla="*/ 4062090 w 5682364"/>
              <a:gd name="connsiteY2766" fmla="*/ 376569 h 4261038"/>
              <a:gd name="connsiteX2767" fmla="*/ 4063616 w 5682364"/>
              <a:gd name="connsiteY2767" fmla="*/ 370310 h 4261038"/>
              <a:gd name="connsiteX2768" fmla="*/ 4068030 w 5682364"/>
              <a:gd name="connsiteY2768" fmla="*/ 361772 h 4261038"/>
              <a:gd name="connsiteX2769" fmla="*/ 4069861 w 5682364"/>
              <a:gd name="connsiteY2769" fmla="*/ 360709 h 4261038"/>
              <a:gd name="connsiteX2770" fmla="*/ 4071820 w 5682364"/>
              <a:gd name="connsiteY2770" fmla="*/ 360710 h 4261038"/>
              <a:gd name="connsiteX2771" fmla="*/ 4075368 w 5682364"/>
              <a:gd name="connsiteY2771" fmla="*/ 341401 h 4261038"/>
              <a:gd name="connsiteX2772" fmla="*/ 4084828 w 5682364"/>
              <a:gd name="connsiteY2772" fmla="*/ 281880 h 4261038"/>
              <a:gd name="connsiteX2773" fmla="*/ 4087972 w 5682364"/>
              <a:gd name="connsiteY2773" fmla="*/ 274334 h 4261038"/>
              <a:gd name="connsiteX2774" fmla="*/ 4092618 w 5682364"/>
              <a:gd name="connsiteY2774" fmla="*/ 272214 h 4261038"/>
              <a:gd name="connsiteX2775" fmla="*/ 4093012 w 5682364"/>
              <a:gd name="connsiteY2775" fmla="*/ 274098 h 4261038"/>
              <a:gd name="connsiteX2776" fmla="*/ 4097214 w 5682364"/>
              <a:gd name="connsiteY2776" fmla="*/ 243857 h 4261038"/>
              <a:gd name="connsiteX2777" fmla="*/ 4102976 w 5682364"/>
              <a:gd name="connsiteY2777" fmla="*/ 220834 h 4261038"/>
              <a:gd name="connsiteX2778" fmla="*/ 4098466 w 5682364"/>
              <a:gd name="connsiteY2778" fmla="*/ 261020 h 4261038"/>
              <a:gd name="connsiteX2779" fmla="*/ 4092659 w 5682364"/>
              <a:gd name="connsiteY2779" fmla="*/ 313853 h 4261038"/>
              <a:gd name="connsiteX2780" fmla="*/ 4091508 w 5682364"/>
              <a:gd name="connsiteY2780" fmla="*/ 325757 h 4261038"/>
              <a:gd name="connsiteX2781" fmla="*/ 4097470 w 5682364"/>
              <a:gd name="connsiteY2781" fmla="*/ 321639 h 4261038"/>
              <a:gd name="connsiteX2782" fmla="*/ 4104326 w 5682364"/>
              <a:gd name="connsiteY2782" fmla="*/ 262527 h 4261038"/>
              <a:gd name="connsiteX2783" fmla="*/ 4111343 w 5682364"/>
              <a:gd name="connsiteY2783" fmla="*/ 194173 h 4261038"/>
              <a:gd name="connsiteX2784" fmla="*/ 4117276 w 5682364"/>
              <a:gd name="connsiteY2784" fmla="*/ 172797 h 4261038"/>
              <a:gd name="connsiteX2785" fmla="*/ 4116814 w 5682364"/>
              <a:gd name="connsiteY2785" fmla="*/ 179696 h 4261038"/>
              <a:gd name="connsiteX2786" fmla="*/ 4113425 w 5682364"/>
              <a:gd name="connsiteY2786" fmla="*/ 189100 h 4261038"/>
              <a:gd name="connsiteX2787" fmla="*/ 4111611 w 5682364"/>
              <a:gd name="connsiteY2787" fmla="*/ 197202 h 4261038"/>
              <a:gd name="connsiteX2788" fmla="*/ 4114976 w 5682364"/>
              <a:gd name="connsiteY2788" fmla="*/ 195794 h 4261038"/>
              <a:gd name="connsiteX2789" fmla="*/ 4114644 w 5682364"/>
              <a:gd name="connsiteY2789" fmla="*/ 198245 h 4261038"/>
              <a:gd name="connsiteX2790" fmla="*/ 4115960 w 5682364"/>
              <a:gd name="connsiteY2790" fmla="*/ 222183 h 4261038"/>
              <a:gd name="connsiteX2791" fmla="*/ 4119904 w 5682364"/>
              <a:gd name="connsiteY2791" fmla="*/ 187836 h 4261038"/>
              <a:gd name="connsiteX2792" fmla="*/ 4120214 w 5682364"/>
              <a:gd name="connsiteY2792" fmla="*/ 185690 h 4261038"/>
              <a:gd name="connsiteX2793" fmla="*/ 4120354 w 5682364"/>
              <a:gd name="connsiteY2793" fmla="*/ 185413 h 4261038"/>
              <a:gd name="connsiteX2794" fmla="*/ 4122874 w 5682364"/>
              <a:gd name="connsiteY2794" fmla="*/ 178830 h 4261038"/>
              <a:gd name="connsiteX2795" fmla="*/ 4119248 w 5682364"/>
              <a:gd name="connsiteY2795" fmla="*/ 227851 h 4261038"/>
              <a:gd name="connsiteX2796" fmla="*/ 4112317 w 5682364"/>
              <a:gd name="connsiteY2796" fmla="*/ 299342 h 4261038"/>
              <a:gd name="connsiteX2797" fmla="*/ 4115208 w 5682364"/>
              <a:gd name="connsiteY2797" fmla="*/ 291219 h 4261038"/>
              <a:gd name="connsiteX2798" fmla="*/ 4122089 w 5682364"/>
              <a:gd name="connsiteY2798" fmla="*/ 234542 h 4261038"/>
              <a:gd name="connsiteX2799" fmla="*/ 4132285 w 5682364"/>
              <a:gd name="connsiteY2799" fmla="*/ 166440 h 4261038"/>
              <a:gd name="connsiteX2800" fmla="*/ 4126546 w 5682364"/>
              <a:gd name="connsiteY2800" fmla="*/ 238644 h 4261038"/>
              <a:gd name="connsiteX2801" fmla="*/ 4122546 w 5682364"/>
              <a:gd name="connsiteY2801" fmla="*/ 271418 h 4261038"/>
              <a:gd name="connsiteX2802" fmla="*/ 4131814 w 5682364"/>
              <a:gd name="connsiteY2802" fmla="*/ 246976 h 4261038"/>
              <a:gd name="connsiteX2803" fmla="*/ 4133770 w 5682364"/>
              <a:gd name="connsiteY2803" fmla="*/ 232509 h 4261038"/>
              <a:gd name="connsiteX2804" fmla="*/ 4133994 w 5682364"/>
              <a:gd name="connsiteY2804" fmla="*/ 240755 h 4261038"/>
              <a:gd name="connsiteX2805" fmla="*/ 4131848 w 5682364"/>
              <a:gd name="connsiteY2805" fmla="*/ 246884 h 4261038"/>
              <a:gd name="connsiteX2806" fmla="*/ 4132496 w 5682364"/>
              <a:gd name="connsiteY2806" fmla="*/ 245178 h 4261038"/>
              <a:gd name="connsiteX2807" fmla="*/ 4148839 w 5682364"/>
              <a:gd name="connsiteY2807" fmla="*/ 207791 h 4261038"/>
              <a:gd name="connsiteX2808" fmla="*/ 4136809 w 5682364"/>
              <a:gd name="connsiteY2808" fmla="*/ 248616 h 4261038"/>
              <a:gd name="connsiteX2809" fmla="*/ 4129546 w 5682364"/>
              <a:gd name="connsiteY2809" fmla="*/ 272713 h 4261038"/>
              <a:gd name="connsiteX2810" fmla="*/ 4126819 w 5682364"/>
              <a:gd name="connsiteY2810" fmla="*/ 303675 h 4261038"/>
              <a:gd name="connsiteX2811" fmla="*/ 4124543 w 5682364"/>
              <a:gd name="connsiteY2811" fmla="*/ 324404 h 4261038"/>
              <a:gd name="connsiteX2812" fmla="*/ 4128926 w 5682364"/>
              <a:gd name="connsiteY2812" fmla="*/ 322877 h 4261038"/>
              <a:gd name="connsiteX2813" fmla="*/ 4140990 w 5682364"/>
              <a:gd name="connsiteY2813" fmla="*/ 290089 h 4261038"/>
              <a:gd name="connsiteX2814" fmla="*/ 4155278 w 5682364"/>
              <a:gd name="connsiteY2814" fmla="*/ 259054 h 4261038"/>
              <a:gd name="connsiteX2815" fmla="*/ 4155172 w 5682364"/>
              <a:gd name="connsiteY2815" fmla="*/ 267102 h 4261038"/>
              <a:gd name="connsiteX2816" fmla="*/ 4164582 w 5682364"/>
              <a:gd name="connsiteY2816" fmla="*/ 264431 h 4261038"/>
              <a:gd name="connsiteX2817" fmla="*/ 4144986 w 5682364"/>
              <a:gd name="connsiteY2817" fmla="*/ 327719 h 4261038"/>
              <a:gd name="connsiteX2818" fmla="*/ 4166156 w 5682364"/>
              <a:gd name="connsiteY2818" fmla="*/ 286525 h 4261038"/>
              <a:gd name="connsiteX2819" fmla="*/ 4166997 w 5682364"/>
              <a:gd name="connsiteY2819" fmla="*/ 284731 h 4261038"/>
              <a:gd name="connsiteX2820" fmla="*/ 4164984 w 5682364"/>
              <a:gd name="connsiteY2820" fmla="*/ 315524 h 4261038"/>
              <a:gd name="connsiteX2821" fmla="*/ 4171754 w 5682364"/>
              <a:gd name="connsiteY2821" fmla="*/ 275191 h 4261038"/>
              <a:gd name="connsiteX2822" fmla="*/ 4176886 w 5682364"/>
              <a:gd name="connsiteY2822" fmla="*/ 269679 h 4261038"/>
              <a:gd name="connsiteX2823" fmla="*/ 4173299 w 5682364"/>
              <a:gd name="connsiteY2823" fmla="*/ 285608 h 4261038"/>
              <a:gd name="connsiteX2824" fmla="*/ 4226302 w 5682364"/>
              <a:gd name="connsiteY2824" fmla="*/ 163728 h 4261038"/>
              <a:gd name="connsiteX2825" fmla="*/ 4229659 w 5682364"/>
              <a:gd name="connsiteY2825" fmla="*/ 156850 h 4261038"/>
              <a:gd name="connsiteX2826" fmla="*/ 4229654 w 5682364"/>
              <a:gd name="connsiteY2826" fmla="*/ 157295 h 4261038"/>
              <a:gd name="connsiteX2827" fmla="*/ 4225376 w 5682364"/>
              <a:gd name="connsiteY2827" fmla="*/ 197127 h 4261038"/>
              <a:gd name="connsiteX2828" fmla="*/ 4230906 w 5682364"/>
              <a:gd name="connsiteY2828" fmla="*/ 174460 h 4261038"/>
              <a:gd name="connsiteX2829" fmla="*/ 4233118 w 5682364"/>
              <a:gd name="connsiteY2829" fmla="*/ 155370 h 4261038"/>
              <a:gd name="connsiteX2830" fmla="*/ 4234432 w 5682364"/>
              <a:gd name="connsiteY2830" fmla="*/ 147069 h 4261038"/>
              <a:gd name="connsiteX2831" fmla="*/ 4246744 w 5682364"/>
              <a:gd name="connsiteY2831" fmla="*/ 121835 h 4261038"/>
              <a:gd name="connsiteX2832" fmla="*/ 4248593 w 5682364"/>
              <a:gd name="connsiteY2832" fmla="*/ 123107 h 4261038"/>
              <a:gd name="connsiteX2833" fmla="*/ 4248789 w 5682364"/>
              <a:gd name="connsiteY2833" fmla="*/ 119958 h 4261038"/>
              <a:gd name="connsiteX2834" fmla="*/ 4250710 w 5682364"/>
              <a:gd name="connsiteY2834" fmla="*/ 113706 h 4261038"/>
              <a:gd name="connsiteX2835" fmla="*/ 4259912 w 5682364"/>
              <a:gd name="connsiteY2835" fmla="*/ 94847 h 4261038"/>
              <a:gd name="connsiteX2836" fmla="*/ 4259113 w 5682364"/>
              <a:gd name="connsiteY2836" fmla="*/ 102289 h 4261038"/>
              <a:gd name="connsiteX2837" fmla="*/ 4264294 w 5682364"/>
              <a:gd name="connsiteY2837" fmla="*/ 102970 h 4261038"/>
              <a:gd name="connsiteX2838" fmla="*/ 4257218 w 5682364"/>
              <a:gd name="connsiteY2838" fmla="*/ 123343 h 4261038"/>
              <a:gd name="connsiteX2839" fmla="*/ 4267584 w 5682364"/>
              <a:gd name="connsiteY2839" fmla="*/ 103561 h 4261038"/>
              <a:gd name="connsiteX2840" fmla="*/ 4267210 w 5682364"/>
              <a:gd name="connsiteY2840" fmla="*/ 115240 h 4261038"/>
              <a:gd name="connsiteX2841" fmla="*/ 4267348 w 5682364"/>
              <a:gd name="connsiteY2841" fmla="*/ 120225 h 4261038"/>
              <a:gd name="connsiteX2842" fmla="*/ 4238818 w 5682364"/>
              <a:gd name="connsiteY2842" fmla="*/ 184930 h 4261038"/>
              <a:gd name="connsiteX2843" fmla="*/ 4189418 w 5682364"/>
              <a:gd name="connsiteY2843" fmla="*/ 314242 h 4261038"/>
              <a:gd name="connsiteX2844" fmla="*/ 4178281 w 5682364"/>
              <a:gd name="connsiteY2844" fmla="*/ 340766 h 4261038"/>
              <a:gd name="connsiteX2845" fmla="*/ 4177765 w 5682364"/>
              <a:gd name="connsiteY2845" fmla="*/ 342194 h 4261038"/>
              <a:gd name="connsiteX2846" fmla="*/ 4177930 w 5682364"/>
              <a:gd name="connsiteY2846" fmla="*/ 359101 h 4261038"/>
              <a:gd name="connsiteX2847" fmla="*/ 4182110 w 5682364"/>
              <a:gd name="connsiteY2847" fmla="*/ 349369 h 4261038"/>
              <a:gd name="connsiteX2848" fmla="*/ 4182998 w 5682364"/>
              <a:gd name="connsiteY2848" fmla="*/ 341944 h 4261038"/>
              <a:gd name="connsiteX2849" fmla="*/ 4186500 w 5682364"/>
              <a:gd name="connsiteY2849" fmla="*/ 331084 h 4261038"/>
              <a:gd name="connsiteX2850" fmla="*/ 4188158 w 5682364"/>
              <a:gd name="connsiteY2850" fmla="*/ 332530 h 4261038"/>
              <a:gd name="connsiteX2851" fmla="*/ 4187932 w 5682364"/>
              <a:gd name="connsiteY2851" fmla="*/ 333812 h 4261038"/>
              <a:gd name="connsiteX2852" fmla="*/ 4188295 w 5682364"/>
              <a:gd name="connsiteY2852" fmla="*/ 332800 h 4261038"/>
              <a:gd name="connsiteX2853" fmla="*/ 4188158 w 5682364"/>
              <a:gd name="connsiteY2853" fmla="*/ 332530 h 4261038"/>
              <a:gd name="connsiteX2854" fmla="*/ 4197908 w 5682364"/>
              <a:gd name="connsiteY2854" fmla="*/ 296097 h 4261038"/>
              <a:gd name="connsiteX2855" fmla="*/ 4197525 w 5682364"/>
              <a:gd name="connsiteY2855" fmla="*/ 300605 h 4261038"/>
              <a:gd name="connsiteX2856" fmla="*/ 4198101 w 5682364"/>
              <a:gd name="connsiteY2856" fmla="*/ 303101 h 4261038"/>
              <a:gd name="connsiteX2857" fmla="*/ 4201446 w 5682364"/>
              <a:gd name="connsiteY2857" fmla="*/ 294962 h 4261038"/>
              <a:gd name="connsiteX2858" fmla="*/ 4217944 w 5682364"/>
              <a:gd name="connsiteY2858" fmla="*/ 256036 h 4261038"/>
              <a:gd name="connsiteX2859" fmla="*/ 4225128 w 5682364"/>
              <a:gd name="connsiteY2859" fmla="*/ 251611 h 4261038"/>
              <a:gd name="connsiteX2860" fmla="*/ 4244082 w 5682364"/>
              <a:gd name="connsiteY2860" fmla="*/ 208309 h 4261038"/>
              <a:gd name="connsiteX2861" fmla="*/ 4253522 w 5682364"/>
              <a:gd name="connsiteY2861" fmla="*/ 203384 h 4261038"/>
              <a:gd name="connsiteX2862" fmla="*/ 4254870 w 5682364"/>
              <a:gd name="connsiteY2862" fmla="*/ 200824 h 4261038"/>
              <a:gd name="connsiteX2863" fmla="*/ 4255480 w 5682364"/>
              <a:gd name="connsiteY2863" fmla="*/ 198321 h 4261038"/>
              <a:gd name="connsiteX2864" fmla="*/ 4257460 w 5682364"/>
              <a:gd name="connsiteY2864" fmla="*/ 194886 h 4261038"/>
              <a:gd name="connsiteX2865" fmla="*/ 4258232 w 5682364"/>
              <a:gd name="connsiteY2865" fmla="*/ 194731 h 4261038"/>
              <a:gd name="connsiteX2866" fmla="*/ 4258536 w 5682364"/>
              <a:gd name="connsiteY2866" fmla="*/ 193019 h 4261038"/>
              <a:gd name="connsiteX2867" fmla="*/ 4257460 w 5682364"/>
              <a:gd name="connsiteY2867" fmla="*/ 194886 h 4261038"/>
              <a:gd name="connsiteX2868" fmla="*/ 4256258 w 5682364"/>
              <a:gd name="connsiteY2868" fmla="*/ 195129 h 4261038"/>
              <a:gd name="connsiteX2869" fmla="*/ 4265396 w 5682364"/>
              <a:gd name="connsiteY2869" fmla="*/ 184760 h 4261038"/>
              <a:gd name="connsiteX2870" fmla="*/ 4246417 w 5682364"/>
              <a:gd name="connsiteY2870" fmla="*/ 229991 h 4261038"/>
              <a:gd name="connsiteX2871" fmla="*/ 4248536 w 5682364"/>
              <a:gd name="connsiteY2871" fmla="*/ 239792 h 4261038"/>
              <a:gd name="connsiteX2872" fmla="*/ 4236339 w 5682364"/>
              <a:gd name="connsiteY2872" fmla="*/ 282559 h 4261038"/>
              <a:gd name="connsiteX2873" fmla="*/ 4223449 w 5682364"/>
              <a:gd name="connsiteY2873" fmla="*/ 314087 h 4261038"/>
              <a:gd name="connsiteX2874" fmla="*/ 4223432 w 5682364"/>
              <a:gd name="connsiteY2874" fmla="*/ 314131 h 4261038"/>
              <a:gd name="connsiteX2875" fmla="*/ 4223510 w 5682364"/>
              <a:gd name="connsiteY2875" fmla="*/ 322088 h 4261038"/>
              <a:gd name="connsiteX2876" fmla="*/ 4222074 w 5682364"/>
              <a:gd name="connsiteY2876" fmla="*/ 338430 h 4261038"/>
              <a:gd name="connsiteX2877" fmla="*/ 4223429 w 5682364"/>
              <a:gd name="connsiteY2877" fmla="*/ 337528 h 4261038"/>
              <a:gd name="connsiteX2878" fmla="*/ 4226262 w 5682364"/>
              <a:gd name="connsiteY2878" fmla="*/ 335129 h 4261038"/>
              <a:gd name="connsiteX2879" fmla="*/ 4235859 w 5682364"/>
              <a:gd name="connsiteY2879" fmla="*/ 318613 h 4261038"/>
              <a:gd name="connsiteX2880" fmla="*/ 4250096 w 5682364"/>
              <a:gd name="connsiteY2880" fmla="*/ 291443 h 4261038"/>
              <a:gd name="connsiteX2881" fmla="*/ 4266716 w 5682364"/>
              <a:gd name="connsiteY2881" fmla="*/ 254436 h 4261038"/>
              <a:gd name="connsiteX2882" fmla="*/ 4309650 w 5682364"/>
              <a:gd name="connsiteY2882" fmla="*/ 160001 h 4261038"/>
              <a:gd name="connsiteX2883" fmla="*/ 4312518 w 5682364"/>
              <a:gd name="connsiteY2883" fmla="*/ 153712 h 4261038"/>
              <a:gd name="connsiteX2884" fmla="*/ 4313042 w 5682364"/>
              <a:gd name="connsiteY2884" fmla="*/ 161139 h 4261038"/>
              <a:gd name="connsiteX2885" fmla="*/ 4313460 w 5682364"/>
              <a:gd name="connsiteY2885" fmla="*/ 163692 h 4261038"/>
              <a:gd name="connsiteX2886" fmla="*/ 4305163 w 5682364"/>
              <a:gd name="connsiteY2886" fmla="*/ 183548 h 4261038"/>
              <a:gd name="connsiteX2887" fmla="*/ 4283473 w 5682364"/>
              <a:gd name="connsiteY2887" fmla="*/ 235105 h 4261038"/>
              <a:gd name="connsiteX2888" fmla="*/ 4292726 w 5682364"/>
              <a:gd name="connsiteY2888" fmla="*/ 244343 h 4261038"/>
              <a:gd name="connsiteX2889" fmla="*/ 4285274 w 5682364"/>
              <a:gd name="connsiteY2889" fmla="*/ 268727 h 4261038"/>
              <a:gd name="connsiteX2890" fmla="*/ 4280448 w 5682364"/>
              <a:gd name="connsiteY2890" fmla="*/ 293226 h 4261038"/>
              <a:gd name="connsiteX2891" fmla="*/ 4277640 w 5682364"/>
              <a:gd name="connsiteY2891" fmla="*/ 300566 h 4261038"/>
              <a:gd name="connsiteX2892" fmla="*/ 4277869 w 5682364"/>
              <a:gd name="connsiteY2892" fmla="*/ 300293 h 4261038"/>
              <a:gd name="connsiteX2893" fmla="*/ 4279024 w 5682364"/>
              <a:gd name="connsiteY2893" fmla="*/ 299971 h 4261038"/>
              <a:gd name="connsiteX2894" fmla="*/ 4278958 w 5682364"/>
              <a:gd name="connsiteY2894" fmla="*/ 305693 h 4261038"/>
              <a:gd name="connsiteX2895" fmla="*/ 4277557 w 5682364"/>
              <a:gd name="connsiteY2895" fmla="*/ 311351 h 4261038"/>
              <a:gd name="connsiteX2896" fmla="*/ 4280045 w 5682364"/>
              <a:gd name="connsiteY2896" fmla="*/ 309256 h 4261038"/>
              <a:gd name="connsiteX2897" fmla="*/ 4284768 w 5682364"/>
              <a:gd name="connsiteY2897" fmla="*/ 306713 h 4261038"/>
              <a:gd name="connsiteX2898" fmla="*/ 4294445 w 5682364"/>
              <a:gd name="connsiteY2898" fmla="*/ 284081 h 4261038"/>
              <a:gd name="connsiteX2899" fmla="*/ 4300311 w 5682364"/>
              <a:gd name="connsiteY2899" fmla="*/ 272101 h 4261038"/>
              <a:gd name="connsiteX2900" fmla="*/ 4298800 w 5682364"/>
              <a:gd name="connsiteY2900" fmla="*/ 280361 h 4261038"/>
              <a:gd name="connsiteX2901" fmla="*/ 4296943 w 5682364"/>
              <a:gd name="connsiteY2901" fmla="*/ 292117 h 4261038"/>
              <a:gd name="connsiteX2902" fmla="*/ 4291956 w 5682364"/>
              <a:gd name="connsiteY2902" fmla="*/ 301964 h 4261038"/>
              <a:gd name="connsiteX2903" fmla="*/ 4291766 w 5682364"/>
              <a:gd name="connsiteY2903" fmla="*/ 316129 h 4261038"/>
              <a:gd name="connsiteX2904" fmla="*/ 4284475 w 5682364"/>
              <a:gd name="connsiteY2904" fmla="*/ 328602 h 4261038"/>
              <a:gd name="connsiteX2905" fmla="*/ 4284465 w 5682364"/>
              <a:gd name="connsiteY2905" fmla="*/ 329358 h 4261038"/>
              <a:gd name="connsiteX2906" fmla="*/ 4285770 w 5682364"/>
              <a:gd name="connsiteY2906" fmla="*/ 326584 h 4261038"/>
              <a:gd name="connsiteX2907" fmla="*/ 4290286 w 5682364"/>
              <a:gd name="connsiteY2907" fmla="*/ 327058 h 4261038"/>
              <a:gd name="connsiteX2908" fmla="*/ 4280876 w 5682364"/>
              <a:gd name="connsiteY2908" fmla="*/ 357706 h 4261038"/>
              <a:gd name="connsiteX2909" fmla="*/ 4283674 w 5682364"/>
              <a:gd name="connsiteY2909" fmla="*/ 358732 h 4261038"/>
              <a:gd name="connsiteX2910" fmla="*/ 4284516 w 5682364"/>
              <a:gd name="connsiteY2910" fmla="*/ 359067 h 4261038"/>
              <a:gd name="connsiteX2911" fmla="*/ 4289216 w 5682364"/>
              <a:gd name="connsiteY2911" fmla="*/ 345583 h 4261038"/>
              <a:gd name="connsiteX2912" fmla="*/ 4289283 w 5682364"/>
              <a:gd name="connsiteY2912" fmla="*/ 345408 h 4261038"/>
              <a:gd name="connsiteX2913" fmla="*/ 4285298 w 5682364"/>
              <a:gd name="connsiteY2913" fmla="*/ 391465 h 4261038"/>
              <a:gd name="connsiteX2914" fmla="*/ 4298192 w 5682364"/>
              <a:gd name="connsiteY2914" fmla="*/ 397962 h 4261038"/>
              <a:gd name="connsiteX2915" fmla="*/ 4301226 w 5682364"/>
              <a:gd name="connsiteY2915" fmla="*/ 385228 h 4261038"/>
              <a:gd name="connsiteX2916" fmla="*/ 4304799 w 5682364"/>
              <a:gd name="connsiteY2916" fmla="*/ 377604 h 4261038"/>
              <a:gd name="connsiteX2917" fmla="*/ 4308288 w 5682364"/>
              <a:gd name="connsiteY2917" fmla="*/ 369336 h 4261038"/>
              <a:gd name="connsiteX2918" fmla="*/ 4314636 w 5682364"/>
              <a:gd name="connsiteY2918" fmla="*/ 335888 h 4261038"/>
              <a:gd name="connsiteX2919" fmla="*/ 4319131 w 5682364"/>
              <a:gd name="connsiteY2919" fmla="*/ 338674 h 4261038"/>
              <a:gd name="connsiteX2920" fmla="*/ 4318803 w 5682364"/>
              <a:gd name="connsiteY2920" fmla="*/ 345482 h 4261038"/>
              <a:gd name="connsiteX2921" fmla="*/ 4321580 w 5682364"/>
              <a:gd name="connsiteY2921" fmla="*/ 339460 h 4261038"/>
              <a:gd name="connsiteX2922" fmla="*/ 4323402 w 5682364"/>
              <a:gd name="connsiteY2922" fmla="*/ 335685 h 4261038"/>
              <a:gd name="connsiteX2923" fmla="*/ 4320184 w 5682364"/>
              <a:gd name="connsiteY2923" fmla="*/ 352976 h 4261038"/>
              <a:gd name="connsiteX2924" fmla="*/ 4277114 w 5682364"/>
              <a:gd name="connsiteY2924" fmla="*/ 541391 h 4261038"/>
              <a:gd name="connsiteX2925" fmla="*/ 4275036 w 5682364"/>
              <a:gd name="connsiteY2925" fmla="*/ 565264 h 4261038"/>
              <a:gd name="connsiteX2926" fmla="*/ 4300238 w 5682364"/>
              <a:gd name="connsiteY2926" fmla="*/ 484223 h 4261038"/>
              <a:gd name="connsiteX2927" fmla="*/ 4315158 w 5682364"/>
              <a:gd name="connsiteY2927" fmla="*/ 431460 h 4261038"/>
              <a:gd name="connsiteX2928" fmla="*/ 4316064 w 5682364"/>
              <a:gd name="connsiteY2928" fmla="*/ 428048 h 4261038"/>
              <a:gd name="connsiteX2929" fmla="*/ 4314332 w 5682364"/>
              <a:gd name="connsiteY2929" fmla="*/ 440301 h 4261038"/>
              <a:gd name="connsiteX2930" fmla="*/ 4313211 w 5682364"/>
              <a:gd name="connsiteY2930" fmla="*/ 452008 h 4261038"/>
              <a:gd name="connsiteX2931" fmla="*/ 4313064 w 5682364"/>
              <a:gd name="connsiteY2931" fmla="*/ 455858 h 4261038"/>
              <a:gd name="connsiteX2932" fmla="*/ 4314818 w 5682364"/>
              <a:gd name="connsiteY2932" fmla="*/ 447717 h 4261038"/>
              <a:gd name="connsiteX2933" fmla="*/ 4317776 w 5682364"/>
              <a:gd name="connsiteY2933" fmla="*/ 421599 h 4261038"/>
              <a:gd name="connsiteX2934" fmla="*/ 4320823 w 5682364"/>
              <a:gd name="connsiteY2934" fmla="*/ 410124 h 4261038"/>
              <a:gd name="connsiteX2935" fmla="*/ 4323646 w 5682364"/>
              <a:gd name="connsiteY2935" fmla="*/ 396444 h 4261038"/>
              <a:gd name="connsiteX2936" fmla="*/ 4333777 w 5682364"/>
              <a:gd name="connsiteY2936" fmla="*/ 379738 h 4261038"/>
              <a:gd name="connsiteX2937" fmla="*/ 4340100 w 5682364"/>
              <a:gd name="connsiteY2937" fmla="*/ 369314 h 4261038"/>
              <a:gd name="connsiteX2938" fmla="*/ 4340034 w 5682364"/>
              <a:gd name="connsiteY2938" fmla="*/ 370385 h 4261038"/>
              <a:gd name="connsiteX2939" fmla="*/ 4340409 w 5682364"/>
              <a:gd name="connsiteY2939" fmla="*/ 368804 h 4261038"/>
              <a:gd name="connsiteX2940" fmla="*/ 4340976 w 5682364"/>
              <a:gd name="connsiteY2940" fmla="*/ 367868 h 4261038"/>
              <a:gd name="connsiteX2941" fmla="*/ 4340742 w 5682364"/>
              <a:gd name="connsiteY2941" fmla="*/ 375767 h 4261038"/>
              <a:gd name="connsiteX2942" fmla="*/ 4340330 w 5682364"/>
              <a:gd name="connsiteY2942" fmla="*/ 381165 h 4261038"/>
              <a:gd name="connsiteX2943" fmla="*/ 4341345 w 5682364"/>
              <a:gd name="connsiteY2943" fmla="*/ 379088 h 4261038"/>
              <a:gd name="connsiteX2944" fmla="*/ 4344634 w 5682364"/>
              <a:gd name="connsiteY2944" fmla="*/ 372992 h 4261038"/>
              <a:gd name="connsiteX2945" fmla="*/ 4346658 w 5682364"/>
              <a:gd name="connsiteY2945" fmla="*/ 355754 h 4261038"/>
              <a:gd name="connsiteX2946" fmla="*/ 4350942 w 5682364"/>
              <a:gd name="connsiteY2946" fmla="*/ 324266 h 4261038"/>
              <a:gd name="connsiteX2947" fmla="*/ 4353557 w 5682364"/>
              <a:gd name="connsiteY2947" fmla="*/ 321146 h 4261038"/>
              <a:gd name="connsiteX2948" fmla="*/ 4356738 w 5682364"/>
              <a:gd name="connsiteY2948" fmla="*/ 314524 h 4261038"/>
              <a:gd name="connsiteX2949" fmla="*/ 4354175 w 5682364"/>
              <a:gd name="connsiteY2949" fmla="*/ 337841 h 4261038"/>
              <a:gd name="connsiteX2950" fmla="*/ 4351354 w 5682364"/>
              <a:gd name="connsiteY2950" fmla="*/ 367010 h 4261038"/>
              <a:gd name="connsiteX2951" fmla="*/ 4352686 w 5682364"/>
              <a:gd name="connsiteY2951" fmla="*/ 368044 h 4261038"/>
              <a:gd name="connsiteX2952" fmla="*/ 4355726 w 5682364"/>
              <a:gd name="connsiteY2952" fmla="*/ 372457 h 4261038"/>
              <a:gd name="connsiteX2953" fmla="*/ 4356014 w 5682364"/>
              <a:gd name="connsiteY2953" fmla="*/ 372918 h 4261038"/>
              <a:gd name="connsiteX2954" fmla="*/ 4356814 w 5682364"/>
              <a:gd name="connsiteY2954" fmla="*/ 366025 h 4261038"/>
              <a:gd name="connsiteX2955" fmla="*/ 4358648 w 5682364"/>
              <a:gd name="connsiteY2955" fmla="*/ 348557 h 4261038"/>
              <a:gd name="connsiteX2956" fmla="*/ 4365986 w 5682364"/>
              <a:gd name="connsiteY2956" fmla="*/ 281223 h 4261038"/>
              <a:gd name="connsiteX2957" fmla="*/ 4368076 w 5682364"/>
              <a:gd name="connsiteY2957" fmla="*/ 263691 h 4261038"/>
              <a:gd name="connsiteX2958" fmla="*/ 4374391 w 5682364"/>
              <a:gd name="connsiteY2958" fmla="*/ 236886 h 4261038"/>
              <a:gd name="connsiteX2959" fmla="*/ 4374652 w 5682364"/>
              <a:gd name="connsiteY2959" fmla="*/ 242767 h 4261038"/>
              <a:gd name="connsiteX2960" fmla="*/ 4377476 w 5682364"/>
              <a:gd name="connsiteY2960" fmla="*/ 246173 h 4261038"/>
              <a:gd name="connsiteX2961" fmla="*/ 4381421 w 5682364"/>
              <a:gd name="connsiteY2961" fmla="*/ 211826 h 4261038"/>
              <a:gd name="connsiteX2962" fmla="*/ 4381612 w 5682364"/>
              <a:gd name="connsiteY2962" fmla="*/ 210496 h 4261038"/>
              <a:gd name="connsiteX2963" fmla="*/ 4384282 w 5682364"/>
              <a:gd name="connsiteY2963" fmla="*/ 204262 h 4261038"/>
              <a:gd name="connsiteX2964" fmla="*/ 4380764 w 5682364"/>
              <a:gd name="connsiteY2964" fmla="*/ 251842 h 4261038"/>
              <a:gd name="connsiteX2965" fmla="*/ 4376865 w 5682364"/>
              <a:gd name="connsiteY2965" fmla="*/ 292047 h 4261038"/>
              <a:gd name="connsiteX2966" fmla="*/ 4376630 w 5682364"/>
              <a:gd name="connsiteY2966" fmla="*/ 293410 h 4261038"/>
              <a:gd name="connsiteX2967" fmla="*/ 4370994 w 5682364"/>
              <a:gd name="connsiteY2967" fmla="*/ 318372 h 4261038"/>
              <a:gd name="connsiteX2968" fmla="*/ 4373842 w 5682364"/>
              <a:gd name="connsiteY2968" fmla="*/ 323226 h 4261038"/>
              <a:gd name="connsiteX2969" fmla="*/ 4373366 w 5682364"/>
              <a:gd name="connsiteY2969" fmla="*/ 328134 h 4261038"/>
              <a:gd name="connsiteX2970" fmla="*/ 4371822 w 5682364"/>
              <a:gd name="connsiteY2970" fmla="*/ 337389 h 4261038"/>
              <a:gd name="connsiteX2971" fmla="*/ 4375432 w 5682364"/>
              <a:gd name="connsiteY2971" fmla="*/ 327953 h 4261038"/>
              <a:gd name="connsiteX2972" fmla="*/ 4375683 w 5682364"/>
              <a:gd name="connsiteY2972" fmla="*/ 326365 h 4261038"/>
              <a:gd name="connsiteX2973" fmla="*/ 4376908 w 5682364"/>
              <a:gd name="connsiteY2973" fmla="*/ 328451 h 4261038"/>
              <a:gd name="connsiteX2974" fmla="*/ 4379129 w 5682364"/>
              <a:gd name="connsiteY2974" fmla="*/ 335818 h 4261038"/>
              <a:gd name="connsiteX2975" fmla="*/ 4378750 w 5682364"/>
              <a:gd name="connsiteY2975" fmla="*/ 338919 h 4261038"/>
              <a:gd name="connsiteX2976" fmla="*/ 4378013 w 5682364"/>
              <a:gd name="connsiteY2976" fmla="*/ 350898 h 4261038"/>
              <a:gd name="connsiteX2977" fmla="*/ 4378222 w 5682364"/>
              <a:gd name="connsiteY2977" fmla="*/ 352544 h 4261038"/>
              <a:gd name="connsiteX2978" fmla="*/ 4378454 w 5682364"/>
              <a:gd name="connsiteY2978" fmla="*/ 351931 h 4261038"/>
              <a:gd name="connsiteX2979" fmla="*/ 4379566 w 5682364"/>
              <a:gd name="connsiteY2979" fmla="*/ 349140 h 4261038"/>
              <a:gd name="connsiteX2980" fmla="*/ 4378674 w 5682364"/>
              <a:gd name="connsiteY2980" fmla="*/ 356130 h 4261038"/>
              <a:gd name="connsiteX2981" fmla="*/ 4378794 w 5682364"/>
              <a:gd name="connsiteY2981" fmla="*/ 357059 h 4261038"/>
              <a:gd name="connsiteX2982" fmla="*/ 4380027 w 5682364"/>
              <a:gd name="connsiteY2982" fmla="*/ 358264 h 4261038"/>
              <a:gd name="connsiteX2983" fmla="*/ 4379674 w 5682364"/>
              <a:gd name="connsiteY2983" fmla="*/ 364939 h 4261038"/>
              <a:gd name="connsiteX2984" fmla="*/ 4379328 w 5682364"/>
              <a:gd name="connsiteY2984" fmla="*/ 366519 h 4261038"/>
              <a:gd name="connsiteX2985" fmla="*/ 4377872 w 5682364"/>
              <a:gd name="connsiteY2985" fmla="*/ 366724 h 4261038"/>
              <a:gd name="connsiteX2986" fmla="*/ 4376980 w 5682364"/>
              <a:gd name="connsiteY2986" fmla="*/ 369457 h 4261038"/>
              <a:gd name="connsiteX2987" fmla="*/ 4376843 w 5682364"/>
              <a:gd name="connsiteY2987" fmla="*/ 370526 h 4261038"/>
              <a:gd name="connsiteX2988" fmla="*/ 4377228 w 5682364"/>
              <a:gd name="connsiteY2988" fmla="*/ 374497 h 4261038"/>
              <a:gd name="connsiteX2989" fmla="*/ 4377539 w 5682364"/>
              <a:gd name="connsiteY2989" fmla="*/ 374680 h 4261038"/>
              <a:gd name="connsiteX2990" fmla="*/ 4373020 w 5682364"/>
              <a:gd name="connsiteY2990" fmla="*/ 395292 h 4261038"/>
              <a:gd name="connsiteX2991" fmla="*/ 4352148 w 5682364"/>
              <a:gd name="connsiteY2991" fmla="*/ 464957 h 4261038"/>
              <a:gd name="connsiteX2992" fmla="*/ 4339726 w 5682364"/>
              <a:gd name="connsiteY2992" fmla="*/ 507766 h 4261038"/>
              <a:gd name="connsiteX2993" fmla="*/ 4340104 w 5682364"/>
              <a:gd name="connsiteY2993" fmla="*/ 505772 h 4261038"/>
              <a:gd name="connsiteX2994" fmla="*/ 4341066 w 5682364"/>
              <a:gd name="connsiteY2994" fmla="*/ 501065 h 4261038"/>
              <a:gd name="connsiteX2995" fmla="*/ 4340796 w 5682364"/>
              <a:gd name="connsiteY2995" fmla="*/ 502115 h 4261038"/>
              <a:gd name="connsiteX2996" fmla="*/ 4340104 w 5682364"/>
              <a:gd name="connsiteY2996" fmla="*/ 505772 h 4261038"/>
              <a:gd name="connsiteX2997" fmla="*/ 4339626 w 5682364"/>
              <a:gd name="connsiteY2997" fmla="*/ 508110 h 4261038"/>
              <a:gd name="connsiteX2998" fmla="*/ 4339726 w 5682364"/>
              <a:gd name="connsiteY2998" fmla="*/ 507766 h 4261038"/>
              <a:gd name="connsiteX2999" fmla="*/ 4337492 w 5682364"/>
              <a:gd name="connsiteY2999" fmla="*/ 519563 h 4261038"/>
              <a:gd name="connsiteX3000" fmla="*/ 4336308 w 5682364"/>
              <a:gd name="connsiteY3000" fmla="*/ 553239 h 4261038"/>
              <a:gd name="connsiteX3001" fmla="*/ 4350292 w 5682364"/>
              <a:gd name="connsiteY3001" fmla="*/ 490526 h 4261038"/>
              <a:gd name="connsiteX3002" fmla="*/ 4375153 w 5682364"/>
              <a:gd name="connsiteY3002" fmla="*/ 390040 h 4261038"/>
              <a:gd name="connsiteX3003" fmla="*/ 4379204 w 5682364"/>
              <a:gd name="connsiteY3003" fmla="*/ 372709 h 4261038"/>
              <a:gd name="connsiteX3004" fmla="*/ 4380050 w 5682364"/>
              <a:gd name="connsiteY3004" fmla="*/ 370127 h 4261038"/>
              <a:gd name="connsiteX3005" fmla="*/ 4380800 w 5682364"/>
              <a:gd name="connsiteY3005" fmla="*/ 366312 h 4261038"/>
              <a:gd name="connsiteX3006" fmla="*/ 4380696 w 5682364"/>
              <a:gd name="connsiteY3006" fmla="*/ 366326 h 4261038"/>
              <a:gd name="connsiteX3007" fmla="*/ 4387098 w 5682364"/>
              <a:gd name="connsiteY3007" fmla="*/ 338931 h 4261038"/>
              <a:gd name="connsiteX3008" fmla="*/ 4383506 w 5682364"/>
              <a:gd name="connsiteY3008" fmla="*/ 371664 h 4261038"/>
              <a:gd name="connsiteX3009" fmla="*/ 4384332 w 5682364"/>
              <a:gd name="connsiteY3009" fmla="*/ 368181 h 4261038"/>
              <a:gd name="connsiteX3010" fmla="*/ 4383607 w 5682364"/>
              <a:gd name="connsiteY3010" fmla="*/ 386903 h 4261038"/>
              <a:gd name="connsiteX3011" fmla="*/ 4389442 w 5682364"/>
              <a:gd name="connsiteY3011" fmla="*/ 374206 h 4261038"/>
              <a:gd name="connsiteX3012" fmla="*/ 4395172 w 5682364"/>
              <a:gd name="connsiteY3012" fmla="*/ 358046 h 4261038"/>
              <a:gd name="connsiteX3013" fmla="*/ 4395980 w 5682364"/>
              <a:gd name="connsiteY3013" fmla="*/ 353313 h 4261038"/>
              <a:gd name="connsiteX3014" fmla="*/ 4396916 w 5682364"/>
              <a:gd name="connsiteY3014" fmla="*/ 351995 h 4261038"/>
              <a:gd name="connsiteX3015" fmla="*/ 4399476 w 5682364"/>
              <a:gd name="connsiteY3015" fmla="*/ 350271 h 4261038"/>
              <a:gd name="connsiteX3016" fmla="*/ 4397995 w 5682364"/>
              <a:gd name="connsiteY3016" fmla="*/ 360347 h 4261038"/>
              <a:gd name="connsiteX3017" fmla="*/ 4397764 w 5682364"/>
              <a:gd name="connsiteY3017" fmla="*/ 365915 h 4261038"/>
              <a:gd name="connsiteX3018" fmla="*/ 4396014 w 5682364"/>
              <a:gd name="connsiteY3018" fmla="*/ 385809 h 4261038"/>
              <a:gd name="connsiteX3019" fmla="*/ 4393536 w 5682364"/>
              <a:gd name="connsiteY3019" fmla="*/ 419097 h 4261038"/>
              <a:gd name="connsiteX3020" fmla="*/ 4393382 w 5682364"/>
              <a:gd name="connsiteY3020" fmla="*/ 420575 h 4261038"/>
              <a:gd name="connsiteX3021" fmla="*/ 4396503 w 5682364"/>
              <a:gd name="connsiteY3021" fmla="*/ 411443 h 4261038"/>
              <a:gd name="connsiteX3022" fmla="*/ 4403366 w 5682364"/>
              <a:gd name="connsiteY3022" fmla="*/ 395948 h 4261038"/>
              <a:gd name="connsiteX3023" fmla="*/ 4405300 w 5682364"/>
              <a:gd name="connsiteY3023" fmla="*/ 419591 h 4261038"/>
              <a:gd name="connsiteX3024" fmla="*/ 4429107 w 5682364"/>
              <a:gd name="connsiteY3024" fmla="*/ 377836 h 4261038"/>
              <a:gd name="connsiteX3025" fmla="*/ 4421862 w 5682364"/>
              <a:gd name="connsiteY3025" fmla="*/ 398560 h 4261038"/>
              <a:gd name="connsiteX3026" fmla="*/ 4421396 w 5682364"/>
              <a:gd name="connsiteY3026" fmla="*/ 409941 h 4261038"/>
              <a:gd name="connsiteX3027" fmla="*/ 4420531 w 5682364"/>
              <a:gd name="connsiteY3027" fmla="*/ 426157 h 4261038"/>
              <a:gd name="connsiteX3028" fmla="*/ 4425562 w 5682364"/>
              <a:gd name="connsiteY3028" fmla="*/ 402212 h 4261038"/>
              <a:gd name="connsiteX3029" fmla="*/ 4425996 w 5682364"/>
              <a:gd name="connsiteY3029" fmla="*/ 403516 h 4261038"/>
              <a:gd name="connsiteX3030" fmla="*/ 4427723 w 5682364"/>
              <a:gd name="connsiteY3030" fmla="*/ 423629 h 4261038"/>
              <a:gd name="connsiteX3031" fmla="*/ 4426134 w 5682364"/>
              <a:gd name="connsiteY3031" fmla="*/ 431749 h 4261038"/>
              <a:gd name="connsiteX3032" fmla="*/ 4429188 w 5682364"/>
              <a:gd name="connsiteY3032" fmla="*/ 432352 h 4261038"/>
              <a:gd name="connsiteX3033" fmla="*/ 4430986 w 5682364"/>
              <a:gd name="connsiteY3033" fmla="*/ 433642 h 4261038"/>
              <a:gd name="connsiteX3034" fmla="*/ 4442731 w 5682364"/>
              <a:gd name="connsiteY3034" fmla="*/ 396698 h 4261038"/>
              <a:gd name="connsiteX3035" fmla="*/ 4445248 w 5682364"/>
              <a:gd name="connsiteY3035" fmla="*/ 394959 h 4261038"/>
              <a:gd name="connsiteX3036" fmla="*/ 4444320 w 5682364"/>
              <a:gd name="connsiteY3036" fmla="*/ 400875 h 4261038"/>
              <a:gd name="connsiteX3037" fmla="*/ 4451770 w 5682364"/>
              <a:gd name="connsiteY3037" fmla="*/ 391408 h 4261038"/>
              <a:gd name="connsiteX3038" fmla="*/ 4448452 w 5682364"/>
              <a:gd name="connsiteY3038" fmla="*/ 436537 h 4261038"/>
              <a:gd name="connsiteX3039" fmla="*/ 4466373 w 5682364"/>
              <a:gd name="connsiteY3039" fmla="*/ 465683 h 4261038"/>
              <a:gd name="connsiteX3040" fmla="*/ 4499542 w 5682364"/>
              <a:gd name="connsiteY3040" fmla="*/ 312632 h 4261038"/>
              <a:gd name="connsiteX3041" fmla="*/ 4511739 w 5682364"/>
              <a:gd name="connsiteY3041" fmla="*/ 272508 h 4261038"/>
              <a:gd name="connsiteX3042" fmla="*/ 4511856 w 5682364"/>
              <a:gd name="connsiteY3042" fmla="*/ 273361 h 4261038"/>
              <a:gd name="connsiteX3043" fmla="*/ 4507296 w 5682364"/>
              <a:gd name="connsiteY3043" fmla="*/ 305488 h 4261038"/>
              <a:gd name="connsiteX3044" fmla="*/ 4500382 w 5682364"/>
              <a:gd name="connsiteY3044" fmla="*/ 340160 h 4261038"/>
              <a:gd name="connsiteX3045" fmla="*/ 4506624 w 5682364"/>
              <a:gd name="connsiteY3045" fmla="*/ 329912 h 4261038"/>
              <a:gd name="connsiteX3046" fmla="*/ 4506516 w 5682364"/>
              <a:gd name="connsiteY3046" fmla="*/ 337960 h 4261038"/>
              <a:gd name="connsiteX3047" fmla="*/ 4513688 w 5682364"/>
              <a:gd name="connsiteY3047" fmla="*/ 329224 h 4261038"/>
              <a:gd name="connsiteX3048" fmla="*/ 4518222 w 5682364"/>
              <a:gd name="connsiteY3048" fmla="*/ 322611 h 4261038"/>
              <a:gd name="connsiteX3049" fmla="*/ 4522004 w 5682364"/>
              <a:gd name="connsiteY3049" fmla="*/ 303447 h 4261038"/>
              <a:gd name="connsiteX3050" fmla="*/ 4551250 w 5682364"/>
              <a:gd name="connsiteY3050" fmla="*/ 236227 h 4261038"/>
              <a:gd name="connsiteX3051" fmla="*/ 4565349 w 5682364"/>
              <a:gd name="connsiteY3051" fmla="*/ 219818 h 4261038"/>
              <a:gd name="connsiteX3052" fmla="*/ 4568380 w 5682364"/>
              <a:gd name="connsiteY3052" fmla="*/ 220524 h 4261038"/>
              <a:gd name="connsiteX3053" fmla="*/ 4571186 w 5682364"/>
              <a:gd name="connsiteY3053" fmla="*/ 219653 h 4261038"/>
              <a:gd name="connsiteX3054" fmla="*/ 4568074 w 5682364"/>
              <a:gd name="connsiteY3054" fmla="*/ 232644 h 4261038"/>
              <a:gd name="connsiteX3055" fmla="*/ 4563577 w 5682364"/>
              <a:gd name="connsiteY3055" fmla="*/ 256223 h 4261038"/>
              <a:gd name="connsiteX3056" fmla="*/ 4571821 w 5682364"/>
              <a:gd name="connsiteY3056" fmla="*/ 272768 h 4261038"/>
              <a:gd name="connsiteX3057" fmla="*/ 4545096 w 5682364"/>
              <a:gd name="connsiteY3057" fmla="*/ 405675 h 4261038"/>
              <a:gd name="connsiteX3058" fmla="*/ 4510887 w 5682364"/>
              <a:gd name="connsiteY3058" fmla="*/ 539817 h 4261038"/>
              <a:gd name="connsiteX3059" fmla="*/ 4514484 w 5682364"/>
              <a:gd name="connsiteY3059" fmla="*/ 554508 h 4261038"/>
              <a:gd name="connsiteX3060" fmla="*/ 4549652 w 5682364"/>
              <a:gd name="connsiteY3060" fmla="*/ 426717 h 4261038"/>
              <a:gd name="connsiteX3061" fmla="*/ 4591578 w 5682364"/>
              <a:gd name="connsiteY3061" fmla="*/ 262472 h 4261038"/>
              <a:gd name="connsiteX3062" fmla="*/ 4592680 w 5682364"/>
              <a:gd name="connsiteY3062" fmla="*/ 257306 h 4261038"/>
              <a:gd name="connsiteX3063" fmla="*/ 4594052 w 5682364"/>
              <a:gd name="connsiteY3063" fmla="*/ 259670 h 4261038"/>
              <a:gd name="connsiteX3064" fmla="*/ 4604698 w 5682364"/>
              <a:gd name="connsiteY3064" fmla="*/ 229611 h 4261038"/>
              <a:gd name="connsiteX3065" fmla="*/ 4603336 w 5682364"/>
              <a:gd name="connsiteY3065" fmla="*/ 242192 h 4261038"/>
              <a:gd name="connsiteX3066" fmla="*/ 4606559 w 5682364"/>
              <a:gd name="connsiteY3066" fmla="*/ 224354 h 4261038"/>
              <a:gd name="connsiteX3067" fmla="*/ 4604698 w 5682364"/>
              <a:gd name="connsiteY3067" fmla="*/ 229611 h 4261038"/>
              <a:gd name="connsiteX3068" fmla="*/ 4605450 w 5682364"/>
              <a:gd name="connsiteY3068" fmla="*/ 221114 h 4261038"/>
              <a:gd name="connsiteX3069" fmla="*/ 4595662 w 5682364"/>
              <a:gd name="connsiteY3069" fmla="*/ 243309 h 4261038"/>
              <a:gd name="connsiteX3070" fmla="*/ 4610103 w 5682364"/>
              <a:gd name="connsiteY3070" fmla="*/ 175545 h 4261038"/>
              <a:gd name="connsiteX3071" fmla="*/ 4611466 w 5682364"/>
              <a:gd name="connsiteY3071" fmla="*/ 176479 h 4261038"/>
              <a:gd name="connsiteX3072" fmla="*/ 4611474 w 5682364"/>
              <a:gd name="connsiteY3072" fmla="*/ 176417 h 4261038"/>
              <a:gd name="connsiteX3073" fmla="*/ 4610550 w 5682364"/>
              <a:gd name="connsiteY3073" fmla="*/ 173445 h 4261038"/>
              <a:gd name="connsiteX3074" fmla="*/ 4610610 w 5682364"/>
              <a:gd name="connsiteY3074" fmla="*/ 173165 h 4261038"/>
              <a:gd name="connsiteX3075" fmla="*/ 4612410 w 5682364"/>
              <a:gd name="connsiteY3075" fmla="*/ 173402 h 4261038"/>
              <a:gd name="connsiteX3076" fmla="*/ 4614999 w 5682364"/>
              <a:gd name="connsiteY3076" fmla="*/ 165380 h 4261038"/>
              <a:gd name="connsiteX3077" fmla="*/ 4616654 w 5682364"/>
              <a:gd name="connsiteY3077" fmla="*/ 166826 h 4261038"/>
              <a:gd name="connsiteX3078" fmla="*/ 4615465 w 5682364"/>
              <a:gd name="connsiteY3078" fmla="*/ 173804 h 4261038"/>
              <a:gd name="connsiteX3079" fmla="*/ 4615638 w 5682364"/>
              <a:gd name="connsiteY3079" fmla="*/ 173827 h 4261038"/>
              <a:gd name="connsiteX3080" fmla="*/ 4615289 w 5682364"/>
              <a:gd name="connsiteY3080" fmla="*/ 174836 h 4261038"/>
              <a:gd name="connsiteX3081" fmla="*/ 4613638 w 5682364"/>
              <a:gd name="connsiteY3081" fmla="*/ 184517 h 4261038"/>
              <a:gd name="connsiteX3082" fmla="*/ 4616562 w 5682364"/>
              <a:gd name="connsiteY3082" fmla="*/ 178933 h 4261038"/>
              <a:gd name="connsiteX3083" fmla="*/ 4619678 w 5682364"/>
              <a:gd name="connsiteY3083" fmla="*/ 165085 h 4261038"/>
              <a:gd name="connsiteX3084" fmla="*/ 4625174 w 5682364"/>
              <a:gd name="connsiteY3084" fmla="*/ 139551 h 4261038"/>
              <a:gd name="connsiteX3085" fmla="*/ 4618996 w 5682364"/>
              <a:gd name="connsiteY3085" fmla="*/ 167797 h 4261038"/>
              <a:gd name="connsiteX3086" fmla="*/ 4616654 w 5682364"/>
              <a:gd name="connsiteY3086" fmla="*/ 166826 h 4261038"/>
              <a:gd name="connsiteX3087" fmla="*/ 4626406 w 5682364"/>
              <a:gd name="connsiteY3087" fmla="*/ 130392 h 4261038"/>
              <a:gd name="connsiteX3088" fmla="*/ 4627032 w 5682364"/>
              <a:gd name="connsiteY3088" fmla="*/ 138975 h 4261038"/>
              <a:gd name="connsiteX3089" fmla="*/ 4632754 w 5682364"/>
              <a:gd name="connsiteY3089" fmla="*/ 144276 h 4261038"/>
              <a:gd name="connsiteX3090" fmla="*/ 4629708 w 5682364"/>
              <a:gd name="connsiteY3090" fmla="*/ 174949 h 4261038"/>
              <a:gd name="connsiteX3091" fmla="*/ 4617038 w 5682364"/>
              <a:gd name="connsiteY3091" fmla="*/ 275704 h 4261038"/>
              <a:gd name="connsiteX3092" fmla="*/ 4616118 w 5682364"/>
              <a:gd name="connsiteY3092" fmla="*/ 280854 h 4261038"/>
              <a:gd name="connsiteX3093" fmla="*/ 4616132 w 5682364"/>
              <a:gd name="connsiteY3093" fmla="*/ 281049 h 4261038"/>
              <a:gd name="connsiteX3094" fmla="*/ 4613868 w 5682364"/>
              <a:gd name="connsiteY3094" fmla="*/ 301207 h 4261038"/>
              <a:gd name="connsiteX3095" fmla="*/ 4610762 w 5682364"/>
              <a:gd name="connsiteY3095" fmla="*/ 310876 h 4261038"/>
              <a:gd name="connsiteX3096" fmla="*/ 4602862 w 5682364"/>
              <a:gd name="connsiteY3096" fmla="*/ 355158 h 4261038"/>
              <a:gd name="connsiteX3097" fmla="*/ 4611188 w 5682364"/>
              <a:gd name="connsiteY3097" fmla="*/ 329252 h 4261038"/>
              <a:gd name="connsiteX3098" fmla="*/ 4613868 w 5682364"/>
              <a:gd name="connsiteY3098" fmla="*/ 301207 h 4261038"/>
              <a:gd name="connsiteX3099" fmla="*/ 4618810 w 5682364"/>
              <a:gd name="connsiteY3099" fmla="*/ 290991 h 4261038"/>
              <a:gd name="connsiteX3100" fmla="*/ 4623369 w 5682364"/>
              <a:gd name="connsiteY3100" fmla="*/ 264643 h 4261038"/>
              <a:gd name="connsiteX3101" fmla="*/ 4638204 w 5682364"/>
              <a:gd name="connsiteY3101" fmla="*/ 161835 h 4261038"/>
              <a:gd name="connsiteX3102" fmla="*/ 4647348 w 5682364"/>
              <a:gd name="connsiteY3102" fmla="*/ 102659 h 4261038"/>
              <a:gd name="connsiteX3103" fmla="*/ 4650394 w 5682364"/>
              <a:gd name="connsiteY3103" fmla="*/ 112473 h 4261038"/>
              <a:gd name="connsiteX3104" fmla="*/ 4648916 w 5682364"/>
              <a:gd name="connsiteY3104" fmla="*/ 128503 h 4261038"/>
              <a:gd name="connsiteX3105" fmla="*/ 4649039 w 5682364"/>
              <a:gd name="connsiteY3105" fmla="*/ 190180 h 4261038"/>
              <a:gd name="connsiteX3106" fmla="*/ 4640718 w 5682364"/>
              <a:gd name="connsiteY3106" fmla="*/ 256014 h 4261038"/>
              <a:gd name="connsiteX3107" fmla="*/ 4630904 w 5682364"/>
              <a:gd name="connsiteY3107" fmla="*/ 299579 h 4261038"/>
              <a:gd name="connsiteX3108" fmla="*/ 4620270 w 5682364"/>
              <a:gd name="connsiteY3108" fmla="*/ 380075 h 4261038"/>
              <a:gd name="connsiteX3109" fmla="*/ 4637712 w 5682364"/>
              <a:gd name="connsiteY3109" fmla="*/ 360829 h 4261038"/>
              <a:gd name="connsiteX3110" fmla="*/ 4619428 w 5682364"/>
              <a:gd name="connsiteY3110" fmla="*/ 498857 h 4261038"/>
              <a:gd name="connsiteX3111" fmla="*/ 4666156 w 5682364"/>
              <a:gd name="connsiteY3111" fmla="*/ 342483 h 4261038"/>
              <a:gd name="connsiteX3112" fmla="*/ 4681182 w 5682364"/>
              <a:gd name="connsiteY3112" fmla="*/ 357367 h 4261038"/>
              <a:gd name="connsiteX3113" fmla="*/ 4691846 w 5682364"/>
              <a:gd name="connsiteY3113" fmla="*/ 339783 h 4261038"/>
              <a:gd name="connsiteX3114" fmla="*/ 4678200 w 5682364"/>
              <a:gd name="connsiteY3114" fmla="*/ 420979 h 4261038"/>
              <a:gd name="connsiteX3115" fmla="*/ 4657778 w 5682364"/>
              <a:gd name="connsiteY3115" fmla="*/ 503834 h 4261038"/>
              <a:gd name="connsiteX3116" fmla="*/ 4668582 w 5682364"/>
              <a:gd name="connsiteY3116" fmla="*/ 516160 h 4261038"/>
              <a:gd name="connsiteX3117" fmla="*/ 4651054 w 5682364"/>
              <a:gd name="connsiteY3117" fmla="*/ 613278 h 4261038"/>
              <a:gd name="connsiteX3118" fmla="*/ 4684842 w 5682364"/>
              <a:gd name="connsiteY3118" fmla="*/ 538527 h 4261038"/>
              <a:gd name="connsiteX3119" fmla="*/ 4711710 w 5682364"/>
              <a:gd name="connsiteY3119" fmla="*/ 435528 h 4261038"/>
              <a:gd name="connsiteX3120" fmla="*/ 4773885 w 5682364"/>
              <a:gd name="connsiteY3120" fmla="*/ 234649 h 4261038"/>
              <a:gd name="connsiteX3121" fmla="*/ 4732475 w 5682364"/>
              <a:gd name="connsiteY3121" fmla="*/ 429842 h 4261038"/>
              <a:gd name="connsiteX3122" fmla="*/ 4718208 w 5682364"/>
              <a:gd name="connsiteY3122" fmla="*/ 523166 h 4261038"/>
              <a:gd name="connsiteX3123" fmla="*/ 4728116 w 5682364"/>
              <a:gd name="connsiteY3123" fmla="*/ 546490 h 4261038"/>
              <a:gd name="connsiteX3124" fmla="*/ 4701443 w 5682364"/>
              <a:gd name="connsiteY3124" fmla="*/ 638064 h 4261038"/>
              <a:gd name="connsiteX3125" fmla="*/ 4725808 w 5682364"/>
              <a:gd name="connsiteY3125" fmla="*/ 647068 h 4261038"/>
              <a:gd name="connsiteX3126" fmla="*/ 4702966 w 5682364"/>
              <a:gd name="connsiteY3126" fmla="*/ 764052 h 4261038"/>
              <a:gd name="connsiteX3127" fmla="*/ 4731493 w 5682364"/>
              <a:gd name="connsiteY3127" fmla="*/ 667833 h 4261038"/>
              <a:gd name="connsiteX3128" fmla="*/ 4780586 w 5682364"/>
              <a:gd name="connsiteY3128" fmla="*/ 518665 h 4261038"/>
              <a:gd name="connsiteX3129" fmla="*/ 4771302 w 5682364"/>
              <a:gd name="connsiteY3129" fmla="*/ 632328 h 4261038"/>
              <a:gd name="connsiteX3130" fmla="*/ 4807087 w 5682364"/>
              <a:gd name="connsiteY3130" fmla="*/ 582840 h 4261038"/>
              <a:gd name="connsiteX3131" fmla="*/ 4789225 w 5682364"/>
              <a:gd name="connsiteY3131" fmla="*/ 661475 h 4261038"/>
              <a:gd name="connsiteX3132" fmla="*/ 4771360 w 5682364"/>
              <a:gd name="connsiteY3132" fmla="*/ 740111 h 4261038"/>
              <a:gd name="connsiteX3133" fmla="*/ 4806668 w 5682364"/>
              <a:gd name="connsiteY3133" fmla="*/ 642230 h 4261038"/>
              <a:gd name="connsiteX3134" fmla="*/ 4824254 w 5682364"/>
              <a:gd name="connsiteY3134" fmla="*/ 652894 h 4261038"/>
              <a:gd name="connsiteX3135" fmla="*/ 4876526 w 5682364"/>
              <a:gd name="connsiteY3135" fmla="*/ 487378 h 4261038"/>
              <a:gd name="connsiteX3136" fmla="*/ 4873119 w 5682364"/>
              <a:gd name="connsiteY3136" fmla="*/ 551692 h 4261038"/>
              <a:gd name="connsiteX3137" fmla="*/ 4910314 w 5682364"/>
              <a:gd name="connsiteY3137" fmla="*/ 412627 h 4261038"/>
              <a:gd name="connsiteX3138" fmla="*/ 4946398 w 5682364"/>
              <a:gd name="connsiteY3138" fmla="*/ 299586 h 4261038"/>
              <a:gd name="connsiteX3139" fmla="*/ 4953478 w 5682364"/>
              <a:gd name="connsiteY3139" fmla="*/ 269296 h 4261038"/>
              <a:gd name="connsiteX3140" fmla="*/ 4953884 w 5682364"/>
              <a:gd name="connsiteY3140" fmla="*/ 268920 h 4261038"/>
              <a:gd name="connsiteX3141" fmla="*/ 4954234 w 5682364"/>
              <a:gd name="connsiteY3141" fmla="*/ 266062 h 4261038"/>
              <a:gd name="connsiteX3142" fmla="*/ 4957648 w 5682364"/>
              <a:gd name="connsiteY3142" fmla="*/ 251452 h 4261038"/>
              <a:gd name="connsiteX3143" fmla="*/ 4957774 w 5682364"/>
              <a:gd name="connsiteY3143" fmla="*/ 264254 h 4261038"/>
              <a:gd name="connsiteX3144" fmla="*/ 4961952 w 5682364"/>
              <a:gd name="connsiteY3144" fmla="*/ 254522 h 4261038"/>
              <a:gd name="connsiteX3145" fmla="*/ 4962841 w 5682364"/>
              <a:gd name="connsiteY3145" fmla="*/ 247096 h 4261038"/>
              <a:gd name="connsiteX3146" fmla="*/ 4966342 w 5682364"/>
              <a:gd name="connsiteY3146" fmla="*/ 236236 h 4261038"/>
              <a:gd name="connsiteX3147" fmla="*/ 4968000 w 5682364"/>
              <a:gd name="connsiteY3147" fmla="*/ 237683 h 4261038"/>
              <a:gd name="connsiteX3148" fmla="*/ 4967776 w 5682364"/>
              <a:gd name="connsiteY3148" fmla="*/ 238964 h 4261038"/>
              <a:gd name="connsiteX3149" fmla="*/ 4968138 w 5682364"/>
              <a:gd name="connsiteY3149" fmla="*/ 237952 h 4261038"/>
              <a:gd name="connsiteX3150" fmla="*/ 4968000 w 5682364"/>
              <a:gd name="connsiteY3150" fmla="*/ 237683 h 4261038"/>
              <a:gd name="connsiteX3151" fmla="*/ 4977751 w 5682364"/>
              <a:gd name="connsiteY3151" fmla="*/ 201250 h 4261038"/>
              <a:gd name="connsiteX3152" fmla="*/ 4977368 w 5682364"/>
              <a:gd name="connsiteY3152" fmla="*/ 205756 h 4261038"/>
              <a:gd name="connsiteX3153" fmla="*/ 4977944 w 5682364"/>
              <a:gd name="connsiteY3153" fmla="*/ 208253 h 4261038"/>
              <a:gd name="connsiteX3154" fmla="*/ 4981289 w 5682364"/>
              <a:gd name="connsiteY3154" fmla="*/ 200115 h 4261038"/>
              <a:gd name="connsiteX3155" fmla="*/ 4986444 w 5682364"/>
              <a:gd name="connsiteY3155" fmla="*/ 185283 h 4261038"/>
              <a:gd name="connsiteX3156" fmla="*/ 4979096 w 5682364"/>
              <a:gd name="connsiteY3156" fmla="*/ 224053 h 4261038"/>
              <a:gd name="connsiteX3157" fmla="*/ 4915916 w 5682364"/>
              <a:gd name="connsiteY3157" fmla="*/ 511266 h 4261038"/>
              <a:gd name="connsiteX3158" fmla="*/ 4907054 w 5682364"/>
              <a:gd name="connsiteY3158" fmla="*/ 565538 h 4261038"/>
              <a:gd name="connsiteX3159" fmla="*/ 4911414 w 5682364"/>
              <a:gd name="connsiteY3159" fmla="*/ 598007 h 4261038"/>
              <a:gd name="connsiteX3160" fmla="*/ 4919091 w 5682364"/>
              <a:gd name="connsiteY3160" fmla="*/ 585346 h 4261038"/>
              <a:gd name="connsiteX3161" fmla="*/ 4952886 w 5682364"/>
              <a:gd name="connsiteY3161" fmla="*/ 569283 h 4261038"/>
              <a:gd name="connsiteX3162" fmla="*/ 4937354 w 5682364"/>
              <a:gd name="connsiteY3162" fmla="*/ 691661 h 4261038"/>
              <a:gd name="connsiteX3163" fmla="*/ 4985690 w 5682364"/>
              <a:gd name="connsiteY3163" fmla="*/ 583404 h 4261038"/>
              <a:gd name="connsiteX3164" fmla="*/ 4990390 w 5682364"/>
              <a:gd name="connsiteY3164" fmla="*/ 634356 h 4261038"/>
              <a:gd name="connsiteX3165" fmla="*/ 5051664 w 5682364"/>
              <a:gd name="connsiteY3165" fmla="*/ 444475 h 4261038"/>
              <a:gd name="connsiteX3166" fmla="*/ 5075210 w 5682364"/>
              <a:gd name="connsiteY3166" fmla="*/ 327917 h 4261038"/>
              <a:gd name="connsiteX3167" fmla="*/ 5069670 w 5682364"/>
              <a:gd name="connsiteY3167" fmla="*/ 395748 h 4261038"/>
              <a:gd name="connsiteX3168" fmla="*/ 5034418 w 5682364"/>
              <a:gd name="connsiteY3168" fmla="*/ 601411 h 4261038"/>
              <a:gd name="connsiteX3169" fmla="*/ 5021672 w 5682364"/>
              <a:gd name="connsiteY3169" fmla="*/ 671607 h 4261038"/>
              <a:gd name="connsiteX3170" fmla="*/ 5049444 w 5682364"/>
              <a:gd name="connsiteY3170" fmla="*/ 616296 h 4261038"/>
              <a:gd name="connsiteX3171" fmla="*/ 5070202 w 5682364"/>
              <a:gd name="connsiteY3171" fmla="*/ 551922 h 4261038"/>
              <a:gd name="connsiteX3172" fmla="*/ 5068690 w 5682364"/>
              <a:gd name="connsiteY3172" fmla="*/ 633739 h 4261038"/>
              <a:gd name="connsiteX3173" fmla="*/ 5070686 w 5682364"/>
              <a:gd name="connsiteY3173" fmla="*/ 659002 h 4261038"/>
              <a:gd name="connsiteX3174" fmla="*/ 5078927 w 5682364"/>
              <a:gd name="connsiteY3174" fmla="*/ 616858 h 4261038"/>
              <a:gd name="connsiteX3175" fmla="*/ 5101352 w 5682364"/>
              <a:gd name="connsiteY3175" fmla="*/ 617952 h 4261038"/>
              <a:gd name="connsiteX3176" fmla="*/ 5124142 w 5682364"/>
              <a:gd name="connsiteY3176" fmla="*/ 542301 h 4261038"/>
              <a:gd name="connsiteX3177" fmla="*/ 5131684 w 5682364"/>
              <a:gd name="connsiteY3177" fmla="*/ 558421 h 4261038"/>
              <a:gd name="connsiteX3178" fmla="*/ 5127178 w 5682364"/>
              <a:gd name="connsiteY3178" fmla="*/ 586473 h 4261038"/>
              <a:gd name="connsiteX3179" fmla="*/ 5147942 w 5682364"/>
              <a:gd name="connsiteY3179" fmla="*/ 580788 h 4261038"/>
              <a:gd name="connsiteX3180" fmla="*/ 5126620 w 5682364"/>
              <a:gd name="connsiteY3180" fmla="*/ 674644 h 4261038"/>
              <a:gd name="connsiteX3181" fmla="*/ 5152866 w 5682364"/>
              <a:gd name="connsiteY3181" fmla="*/ 583774 h 4261038"/>
              <a:gd name="connsiteX3182" fmla="*/ 5183054 w 5682364"/>
              <a:gd name="connsiteY3182" fmla="*/ 494334 h 4261038"/>
              <a:gd name="connsiteX3183" fmla="*/ 5177090 w 5682364"/>
              <a:gd name="connsiteY3183" fmla="*/ 562869 h 4261038"/>
              <a:gd name="connsiteX3184" fmla="*/ 5167329 w 5682364"/>
              <a:gd name="connsiteY3184" fmla="*/ 628140 h 4261038"/>
              <a:gd name="connsiteX3185" fmla="*/ 5200640 w 5682364"/>
              <a:gd name="connsiteY3185" fmla="*/ 504998 h 4261038"/>
              <a:gd name="connsiteX3186" fmla="*/ 5226944 w 5682364"/>
              <a:gd name="connsiteY3186" fmla="*/ 431482 h 4261038"/>
              <a:gd name="connsiteX3187" fmla="*/ 5243063 w 5682364"/>
              <a:gd name="connsiteY3187" fmla="*/ 423940 h 4261038"/>
              <a:gd name="connsiteX3188" fmla="*/ 5207335 w 5682364"/>
              <a:gd name="connsiteY3188" fmla="*/ 581211 h 4261038"/>
              <a:gd name="connsiteX3189" fmla="*/ 5233781 w 5682364"/>
              <a:gd name="connsiteY3189" fmla="*/ 537602 h 4261038"/>
              <a:gd name="connsiteX3190" fmla="*/ 5223123 w 5682364"/>
              <a:gd name="connsiteY3190" fmla="*/ 613875 h 4261038"/>
              <a:gd name="connsiteX3191" fmla="*/ 5247146 w 5682364"/>
              <a:gd name="connsiteY3191" fmla="*/ 545707 h 4261038"/>
              <a:gd name="connsiteX3192" fmla="*/ 5266670 w 5682364"/>
              <a:gd name="connsiteY3192" fmla="*/ 473851 h 4261038"/>
              <a:gd name="connsiteX3193" fmla="*/ 5285011 w 5682364"/>
              <a:gd name="connsiteY3193" fmla="*/ 443607 h 4261038"/>
              <a:gd name="connsiteX3194" fmla="*/ 5315762 w 5682364"/>
              <a:gd name="connsiteY3194" fmla="*/ 324685 h 4261038"/>
              <a:gd name="connsiteX3195" fmla="*/ 5343108 w 5682364"/>
              <a:gd name="connsiteY3195" fmla="*/ 270077 h 4261038"/>
              <a:gd name="connsiteX3196" fmla="*/ 5352836 w 5682364"/>
              <a:gd name="connsiteY3196" fmla="*/ 229763 h 4261038"/>
              <a:gd name="connsiteX3197" fmla="*/ 5356317 w 5682364"/>
              <a:gd name="connsiteY3197" fmla="*/ 227619 h 4261038"/>
              <a:gd name="connsiteX3198" fmla="*/ 5375271 w 5682364"/>
              <a:gd name="connsiteY3198" fmla="*/ 184319 h 4261038"/>
              <a:gd name="connsiteX3199" fmla="*/ 5384712 w 5682364"/>
              <a:gd name="connsiteY3199" fmla="*/ 179393 h 4261038"/>
              <a:gd name="connsiteX3200" fmla="*/ 5386057 w 5682364"/>
              <a:gd name="connsiteY3200" fmla="*/ 176834 h 4261038"/>
              <a:gd name="connsiteX3201" fmla="*/ 5386668 w 5682364"/>
              <a:gd name="connsiteY3201" fmla="*/ 174329 h 4261038"/>
              <a:gd name="connsiteX3202" fmla="*/ 5388648 w 5682364"/>
              <a:gd name="connsiteY3202" fmla="*/ 170895 h 4261038"/>
              <a:gd name="connsiteX3203" fmla="*/ 5389422 w 5682364"/>
              <a:gd name="connsiteY3203" fmla="*/ 170740 h 4261038"/>
              <a:gd name="connsiteX3204" fmla="*/ 5389725 w 5682364"/>
              <a:gd name="connsiteY3204" fmla="*/ 169028 h 4261038"/>
              <a:gd name="connsiteX3205" fmla="*/ 5388648 w 5682364"/>
              <a:gd name="connsiteY3205" fmla="*/ 170895 h 4261038"/>
              <a:gd name="connsiteX3206" fmla="*/ 5387447 w 5682364"/>
              <a:gd name="connsiteY3206" fmla="*/ 171137 h 4261038"/>
              <a:gd name="connsiteX3207" fmla="*/ 5396586 w 5682364"/>
              <a:gd name="connsiteY3207" fmla="*/ 160769 h 4261038"/>
              <a:gd name="connsiteX3208" fmla="*/ 5377606 w 5682364"/>
              <a:gd name="connsiteY3208" fmla="*/ 206001 h 4261038"/>
              <a:gd name="connsiteX3209" fmla="*/ 5379724 w 5682364"/>
              <a:gd name="connsiteY3209" fmla="*/ 215802 h 4261038"/>
              <a:gd name="connsiteX3210" fmla="*/ 5367528 w 5682364"/>
              <a:gd name="connsiteY3210" fmla="*/ 258569 h 4261038"/>
              <a:gd name="connsiteX3211" fmla="*/ 5343478 w 5682364"/>
              <a:gd name="connsiteY3211" fmla="*/ 318351 h 4261038"/>
              <a:gd name="connsiteX3212" fmla="*/ 5350444 w 5682364"/>
              <a:gd name="connsiteY3212" fmla="*/ 316313 h 4261038"/>
              <a:gd name="connsiteX3213" fmla="*/ 5354994 w 5682364"/>
              <a:gd name="connsiteY3213" fmla="*/ 312953 h 4261038"/>
              <a:gd name="connsiteX3214" fmla="*/ 5359120 w 5682364"/>
              <a:gd name="connsiteY3214" fmla="*/ 301179 h 4261038"/>
              <a:gd name="connsiteX3215" fmla="*/ 5372468 w 5682364"/>
              <a:gd name="connsiteY3215" fmla="*/ 261291 h 4261038"/>
              <a:gd name="connsiteX3216" fmla="*/ 5377220 w 5682364"/>
              <a:gd name="connsiteY3216" fmla="*/ 269662 h 4261038"/>
              <a:gd name="connsiteX3217" fmla="*/ 5377494 w 5682364"/>
              <a:gd name="connsiteY3217" fmla="*/ 276881 h 4261038"/>
              <a:gd name="connsiteX3218" fmla="*/ 5381286 w 5682364"/>
              <a:gd name="connsiteY3218" fmla="*/ 267452 h 4261038"/>
              <a:gd name="connsiteX3219" fmla="*/ 5397905 w 5682364"/>
              <a:gd name="connsiteY3219" fmla="*/ 230444 h 4261038"/>
              <a:gd name="connsiteX3220" fmla="*/ 5440838 w 5682364"/>
              <a:gd name="connsiteY3220" fmla="*/ 136010 h 4261038"/>
              <a:gd name="connsiteX3221" fmla="*/ 5443706 w 5682364"/>
              <a:gd name="connsiteY3221" fmla="*/ 129720 h 4261038"/>
              <a:gd name="connsiteX3222" fmla="*/ 5444231 w 5682364"/>
              <a:gd name="connsiteY3222" fmla="*/ 137148 h 4261038"/>
              <a:gd name="connsiteX3223" fmla="*/ 5444649 w 5682364"/>
              <a:gd name="connsiteY3223" fmla="*/ 139701 h 4261038"/>
              <a:gd name="connsiteX3224" fmla="*/ 5436352 w 5682364"/>
              <a:gd name="connsiteY3224" fmla="*/ 159557 h 4261038"/>
              <a:gd name="connsiteX3225" fmla="*/ 5414662 w 5682364"/>
              <a:gd name="connsiteY3225" fmla="*/ 211113 h 4261038"/>
              <a:gd name="connsiteX3226" fmla="*/ 5423915 w 5682364"/>
              <a:gd name="connsiteY3226" fmla="*/ 220352 h 4261038"/>
              <a:gd name="connsiteX3227" fmla="*/ 5416462 w 5682364"/>
              <a:gd name="connsiteY3227" fmla="*/ 244737 h 4261038"/>
              <a:gd name="connsiteX3228" fmla="*/ 5411636 w 5682364"/>
              <a:gd name="connsiteY3228" fmla="*/ 269235 h 4261038"/>
              <a:gd name="connsiteX3229" fmla="*/ 5390188 w 5682364"/>
              <a:gd name="connsiteY3229" fmla="*/ 326501 h 4261038"/>
              <a:gd name="connsiteX3230" fmla="*/ 5389628 w 5682364"/>
              <a:gd name="connsiteY3230" fmla="*/ 331618 h 4261038"/>
              <a:gd name="connsiteX3231" fmla="*/ 5393632 w 5682364"/>
              <a:gd name="connsiteY3231" fmla="*/ 318651 h 4261038"/>
              <a:gd name="connsiteX3232" fmla="*/ 5406494 w 5682364"/>
              <a:gd name="connsiteY3232" fmla="*/ 289257 h 4261038"/>
              <a:gd name="connsiteX3233" fmla="*/ 5415956 w 5682364"/>
              <a:gd name="connsiteY3233" fmla="*/ 282722 h 4261038"/>
              <a:gd name="connsiteX3234" fmla="*/ 5425632 w 5682364"/>
              <a:gd name="connsiteY3234" fmla="*/ 260091 h 4261038"/>
              <a:gd name="connsiteX3235" fmla="*/ 5437460 w 5682364"/>
              <a:gd name="connsiteY3235" fmla="*/ 245008 h 4261038"/>
              <a:gd name="connsiteX3236" fmla="*/ 5423145 w 5682364"/>
              <a:gd name="connsiteY3236" fmla="*/ 277973 h 4261038"/>
              <a:gd name="connsiteX3237" fmla="*/ 5422955 w 5682364"/>
              <a:gd name="connsiteY3237" fmla="*/ 292138 h 4261038"/>
              <a:gd name="connsiteX3238" fmla="*/ 5415664 w 5682364"/>
              <a:gd name="connsiteY3238" fmla="*/ 304611 h 4261038"/>
              <a:gd name="connsiteX3239" fmla="*/ 5415478 w 5682364"/>
              <a:gd name="connsiteY3239" fmla="*/ 318454 h 4261038"/>
              <a:gd name="connsiteX3240" fmla="*/ 5403385 w 5682364"/>
              <a:gd name="connsiteY3240" fmla="*/ 353495 h 4261038"/>
              <a:gd name="connsiteX3241" fmla="*/ 5398562 w 5682364"/>
              <a:gd name="connsiteY3241" fmla="*/ 377671 h 4261038"/>
              <a:gd name="connsiteX3242" fmla="*/ 5407847 w 5682364"/>
              <a:gd name="connsiteY3242" fmla="*/ 355056 h 4261038"/>
              <a:gd name="connsiteX3243" fmla="*/ 5413776 w 5682364"/>
              <a:gd name="connsiteY3243" fmla="*/ 340615 h 4261038"/>
              <a:gd name="connsiteX3244" fmla="*/ 5427301 w 5682364"/>
              <a:gd name="connsiteY3244" fmla="*/ 303692 h 4261038"/>
              <a:gd name="connsiteX3245" fmla="*/ 5440886 w 5682364"/>
              <a:gd name="connsiteY3245" fmla="*/ 272714 h 4261038"/>
              <a:gd name="connsiteX3246" fmla="*/ 5444610 w 5682364"/>
              <a:gd name="connsiteY3246" fmla="*/ 264996 h 4261038"/>
              <a:gd name="connsiteX3247" fmla="*/ 5444383 w 5682364"/>
              <a:gd name="connsiteY3247" fmla="*/ 266764 h 4261038"/>
              <a:gd name="connsiteX3248" fmla="*/ 5442573 w 5682364"/>
              <a:gd name="connsiteY3248" fmla="*/ 281428 h 4261038"/>
              <a:gd name="connsiteX3249" fmla="*/ 5434459 w 5682364"/>
              <a:gd name="connsiteY3249" fmla="*/ 301198 h 4261038"/>
              <a:gd name="connsiteX3250" fmla="*/ 5431538 w 5682364"/>
              <a:gd name="connsiteY3250" fmla="*/ 323295 h 4261038"/>
              <a:gd name="connsiteX3251" fmla="*/ 5438837 w 5682364"/>
              <a:gd name="connsiteY3251" fmla="*/ 310350 h 4261038"/>
              <a:gd name="connsiteX3252" fmla="*/ 5434146 w 5682364"/>
              <a:gd name="connsiteY3252" fmla="*/ 342523 h 4261038"/>
              <a:gd name="connsiteX3253" fmla="*/ 5423422 w 5682364"/>
              <a:gd name="connsiteY3253" fmla="*/ 422467 h 4261038"/>
              <a:gd name="connsiteX3254" fmla="*/ 5429018 w 5682364"/>
              <a:gd name="connsiteY3254" fmla="*/ 406575 h 4261038"/>
              <a:gd name="connsiteX3255" fmla="*/ 5445824 w 5682364"/>
              <a:gd name="connsiteY3255" fmla="*/ 311898 h 4261038"/>
              <a:gd name="connsiteX3256" fmla="*/ 5450060 w 5682364"/>
              <a:gd name="connsiteY3256" fmla="*/ 305026 h 4261038"/>
              <a:gd name="connsiteX3257" fmla="*/ 5449974 w 5682364"/>
              <a:gd name="connsiteY3257" fmla="*/ 312518 h 4261038"/>
              <a:gd name="connsiteX3258" fmla="*/ 5450282 w 5682364"/>
              <a:gd name="connsiteY3258" fmla="*/ 307751 h 4261038"/>
              <a:gd name="connsiteX3259" fmla="*/ 5454848 w 5682364"/>
              <a:gd name="connsiteY3259" fmla="*/ 282184 h 4261038"/>
              <a:gd name="connsiteX3260" fmla="*/ 5456964 w 5682364"/>
              <a:gd name="connsiteY3260" fmla="*/ 286774 h 4261038"/>
              <a:gd name="connsiteX3261" fmla="*/ 5454456 w 5682364"/>
              <a:gd name="connsiteY3261" fmla="*/ 306375 h 4261038"/>
              <a:gd name="connsiteX3262" fmla="*/ 5444199 w 5682364"/>
              <a:gd name="connsiteY3262" fmla="*/ 383867 h 4261038"/>
              <a:gd name="connsiteX3263" fmla="*/ 5439716 w 5682364"/>
              <a:gd name="connsiteY3263" fmla="*/ 439651 h 4261038"/>
              <a:gd name="connsiteX3264" fmla="*/ 5443611 w 5682364"/>
              <a:gd name="connsiteY3264" fmla="*/ 434844 h 4261038"/>
              <a:gd name="connsiteX3265" fmla="*/ 5446007 w 5682364"/>
              <a:gd name="connsiteY3265" fmla="*/ 423725 h 4261038"/>
              <a:gd name="connsiteX3266" fmla="*/ 5459164 w 5682364"/>
              <a:gd name="connsiteY3266" fmla="*/ 334085 h 4261038"/>
              <a:gd name="connsiteX3267" fmla="*/ 5451870 w 5682364"/>
              <a:gd name="connsiteY3267" fmla="*/ 404966 h 4261038"/>
              <a:gd name="connsiteX3268" fmla="*/ 5448238 w 5682364"/>
              <a:gd name="connsiteY3268" fmla="*/ 429138 h 4261038"/>
              <a:gd name="connsiteX3269" fmla="*/ 5448850 w 5682364"/>
              <a:gd name="connsiteY3269" fmla="*/ 428381 h 4261038"/>
              <a:gd name="connsiteX3270" fmla="*/ 5460144 w 5682364"/>
              <a:gd name="connsiteY3270" fmla="*/ 384539 h 4261038"/>
              <a:gd name="connsiteX3271" fmla="*/ 5461396 w 5682364"/>
              <a:gd name="connsiteY3271" fmla="*/ 377723 h 4261038"/>
              <a:gd name="connsiteX3272" fmla="*/ 5459884 w 5682364"/>
              <a:gd name="connsiteY3272" fmla="*/ 397475 h 4261038"/>
              <a:gd name="connsiteX3273" fmla="*/ 5464372 w 5682364"/>
              <a:gd name="connsiteY3273" fmla="*/ 403264 h 4261038"/>
              <a:gd name="connsiteX3274" fmla="*/ 5479676 w 5682364"/>
              <a:gd name="connsiteY3274" fmla="*/ 328848 h 4261038"/>
              <a:gd name="connsiteX3275" fmla="*/ 5484757 w 5682364"/>
              <a:gd name="connsiteY3275" fmla="*/ 294890 h 4261038"/>
              <a:gd name="connsiteX3276" fmla="*/ 5488720 w 5682364"/>
              <a:gd name="connsiteY3276" fmla="*/ 283318 h 4261038"/>
              <a:gd name="connsiteX3277" fmla="*/ 5485363 w 5682364"/>
              <a:gd name="connsiteY3277" fmla="*/ 313852 h 4261038"/>
              <a:gd name="connsiteX3278" fmla="*/ 5481328 w 5682364"/>
              <a:gd name="connsiteY3278" fmla="*/ 355598 h 4261038"/>
              <a:gd name="connsiteX3279" fmla="*/ 5485317 w 5682364"/>
              <a:gd name="connsiteY3279" fmla="*/ 355991 h 4261038"/>
              <a:gd name="connsiteX3280" fmla="*/ 5484038 w 5682364"/>
              <a:gd name="connsiteY3280" fmla="*/ 361315 h 4261038"/>
              <a:gd name="connsiteX3281" fmla="*/ 5467639 w 5682364"/>
              <a:gd name="connsiteY3281" fmla="*/ 458156 h 4261038"/>
              <a:gd name="connsiteX3282" fmla="*/ 5467639 w 5682364"/>
              <a:gd name="connsiteY3282" fmla="*/ 458156 h 4261038"/>
              <a:gd name="connsiteX3283" fmla="*/ 5502246 w 5682364"/>
              <a:gd name="connsiteY3283" fmla="*/ 309225 h 4261038"/>
              <a:gd name="connsiteX3284" fmla="*/ 5503012 w 5682364"/>
              <a:gd name="connsiteY3284" fmla="*/ 313399 h 4261038"/>
              <a:gd name="connsiteX3285" fmla="*/ 5506414 w 5682364"/>
              <a:gd name="connsiteY3285" fmla="*/ 303566 h 4261038"/>
              <a:gd name="connsiteX3286" fmla="*/ 5509535 w 5682364"/>
              <a:gd name="connsiteY3286" fmla="*/ 277857 h 4261038"/>
              <a:gd name="connsiteX3287" fmla="*/ 5516942 w 5682364"/>
              <a:gd name="connsiteY3287" fmla="*/ 245983 h 4261038"/>
              <a:gd name="connsiteX3288" fmla="*/ 5519706 w 5682364"/>
              <a:gd name="connsiteY3288" fmla="*/ 232906 h 4261038"/>
              <a:gd name="connsiteX3289" fmla="*/ 5519252 w 5682364"/>
              <a:gd name="connsiteY3289" fmla="*/ 238643 h 4261038"/>
              <a:gd name="connsiteX3290" fmla="*/ 5509941 w 5682364"/>
              <a:gd name="connsiteY3290" fmla="*/ 314929 h 4261038"/>
              <a:gd name="connsiteX3291" fmla="*/ 5509200 w 5682364"/>
              <a:gd name="connsiteY3291" fmla="*/ 326907 h 4261038"/>
              <a:gd name="connsiteX3292" fmla="*/ 5510227 w 5682364"/>
              <a:gd name="connsiteY3292" fmla="*/ 329785 h 4261038"/>
              <a:gd name="connsiteX3293" fmla="*/ 5509973 w 5682364"/>
              <a:gd name="connsiteY3293" fmla="*/ 331092 h 4261038"/>
              <a:gd name="connsiteX3294" fmla="*/ 5496980 w 5682364"/>
              <a:gd name="connsiteY3294" fmla="*/ 428812 h 4261038"/>
              <a:gd name="connsiteX3295" fmla="*/ 5515298 w 5682364"/>
              <a:gd name="connsiteY3295" fmla="*/ 358941 h 4261038"/>
              <a:gd name="connsiteX3296" fmla="*/ 5513738 w 5682364"/>
              <a:gd name="connsiteY3296" fmla="*/ 392790 h 4261038"/>
              <a:gd name="connsiteX3297" fmla="*/ 5490754 w 5682364"/>
              <a:gd name="connsiteY3297" fmla="*/ 551030 h 4261038"/>
              <a:gd name="connsiteX3298" fmla="*/ 5488862 w 5682364"/>
              <a:gd name="connsiteY3298" fmla="*/ 558626 h 4261038"/>
              <a:gd name="connsiteX3299" fmla="*/ 5483494 w 5682364"/>
              <a:gd name="connsiteY3299" fmla="*/ 593058 h 4261038"/>
              <a:gd name="connsiteX3300" fmla="*/ 5473473 w 5682364"/>
              <a:gd name="connsiteY3300" fmla="*/ 645973 h 4261038"/>
              <a:gd name="connsiteX3301" fmla="*/ 5443806 w 5682364"/>
              <a:gd name="connsiteY3301" fmla="*/ 760496 h 4261038"/>
              <a:gd name="connsiteX3302" fmla="*/ 5432727 w 5682364"/>
              <a:gd name="connsiteY3302" fmla="*/ 800987 h 4261038"/>
              <a:gd name="connsiteX3303" fmla="*/ 5432708 w 5682364"/>
              <a:gd name="connsiteY3303" fmla="*/ 801042 h 4261038"/>
              <a:gd name="connsiteX3304" fmla="*/ 5446346 w 5682364"/>
              <a:gd name="connsiteY3304" fmla="*/ 762391 h 4261038"/>
              <a:gd name="connsiteX3305" fmla="*/ 5489354 w 5682364"/>
              <a:gd name="connsiteY3305" fmla="*/ 619572 h 4261038"/>
              <a:gd name="connsiteX3306" fmla="*/ 5528752 w 5682364"/>
              <a:gd name="connsiteY3306" fmla="*/ 471288 h 4261038"/>
              <a:gd name="connsiteX3307" fmla="*/ 5554269 w 5682364"/>
              <a:gd name="connsiteY3307" fmla="*/ 338799 h 4261038"/>
              <a:gd name="connsiteX3308" fmla="*/ 5561186 w 5682364"/>
              <a:gd name="connsiteY3308" fmla="*/ 354367 h 4261038"/>
              <a:gd name="connsiteX3309" fmla="*/ 5571480 w 5682364"/>
              <a:gd name="connsiteY3309" fmla="*/ 387698 h 4261038"/>
              <a:gd name="connsiteX3310" fmla="*/ 5532492 w 5682364"/>
              <a:gd name="connsiteY3310" fmla="*/ 558218 h 4261038"/>
              <a:gd name="connsiteX3311" fmla="*/ 5501824 w 5682364"/>
              <a:gd name="connsiteY3311" fmla="*/ 679908 h 4261038"/>
              <a:gd name="connsiteX3312" fmla="*/ 5426625 w 5682364"/>
              <a:gd name="connsiteY3312" fmla="*/ 912239 h 4261038"/>
              <a:gd name="connsiteX3313" fmla="*/ 5180960 w 5682364"/>
              <a:gd name="connsiteY3313" fmla="*/ 1550737 h 4261038"/>
              <a:gd name="connsiteX3314" fmla="*/ 5014782 w 5682364"/>
              <a:gd name="connsiteY3314" fmla="*/ 1885393 h 4261038"/>
              <a:gd name="connsiteX3315" fmla="*/ 4851132 w 5682364"/>
              <a:gd name="connsiteY3315" fmla="*/ 2216800 h 4261038"/>
              <a:gd name="connsiteX3316" fmla="*/ 4686870 w 5682364"/>
              <a:gd name="connsiteY3316" fmla="*/ 2547992 h 4261038"/>
              <a:gd name="connsiteX3317" fmla="*/ 4502344 w 5682364"/>
              <a:gd name="connsiteY3317" fmla="*/ 2850605 h 4261038"/>
              <a:gd name="connsiteX3318" fmla="*/ 4414268 w 5682364"/>
              <a:gd name="connsiteY3318" fmla="*/ 3003740 h 4261038"/>
              <a:gd name="connsiteX3319" fmla="*/ 4203908 w 5682364"/>
              <a:gd name="connsiteY3319" fmla="*/ 3311528 h 4261038"/>
              <a:gd name="connsiteX3320" fmla="*/ 4200856 w 5682364"/>
              <a:gd name="connsiteY3320" fmla="*/ 3315905 h 4261038"/>
              <a:gd name="connsiteX3321" fmla="*/ 4200690 w 5682364"/>
              <a:gd name="connsiteY3321" fmla="*/ 3316903 h 4261038"/>
              <a:gd name="connsiteX3322" fmla="*/ 4200026 w 5682364"/>
              <a:gd name="connsiteY3322" fmla="*/ 3317095 h 4261038"/>
              <a:gd name="connsiteX3323" fmla="*/ 4190708 w 5682364"/>
              <a:gd name="connsiteY3323" fmla="*/ 3330451 h 4261038"/>
              <a:gd name="connsiteX3324" fmla="*/ 4191330 w 5682364"/>
              <a:gd name="connsiteY3324" fmla="*/ 3330233 h 4261038"/>
              <a:gd name="connsiteX3325" fmla="*/ 4187025 w 5682364"/>
              <a:gd name="connsiteY3325" fmla="*/ 3339384 h 4261038"/>
              <a:gd name="connsiteX3326" fmla="*/ 4166127 w 5682364"/>
              <a:gd name="connsiteY3326" fmla="*/ 3371168 h 4261038"/>
              <a:gd name="connsiteX3327" fmla="*/ 4084349 w 5682364"/>
              <a:gd name="connsiteY3327" fmla="*/ 3498891 h 4261038"/>
              <a:gd name="connsiteX3328" fmla="*/ 3968690 w 5682364"/>
              <a:gd name="connsiteY3328" fmla="*/ 3662670 h 4261038"/>
              <a:gd name="connsiteX3329" fmla="*/ 3913137 w 5682364"/>
              <a:gd name="connsiteY3329" fmla="*/ 3746724 h 4261038"/>
              <a:gd name="connsiteX3330" fmla="*/ 3749034 w 5682364"/>
              <a:gd name="connsiteY3330" fmla="*/ 3943144 h 4261038"/>
              <a:gd name="connsiteX3331" fmla="*/ 3720552 w 5682364"/>
              <a:gd name="connsiteY3331" fmla="*/ 3969899 h 4261038"/>
              <a:gd name="connsiteX3332" fmla="*/ 3714666 w 5682364"/>
              <a:gd name="connsiteY3332" fmla="*/ 3978568 h 4261038"/>
              <a:gd name="connsiteX3333" fmla="*/ 3714144 w 5682364"/>
              <a:gd name="connsiteY3333" fmla="*/ 3978467 h 4261038"/>
              <a:gd name="connsiteX3334" fmla="*/ 3713630 w 5682364"/>
              <a:gd name="connsiteY3334" fmla="*/ 3980095 h 4261038"/>
              <a:gd name="connsiteX3335" fmla="*/ 3714666 w 5682364"/>
              <a:gd name="connsiteY3335" fmla="*/ 3978568 h 4261038"/>
              <a:gd name="connsiteX3336" fmla="*/ 3716649 w 5682364"/>
              <a:gd name="connsiteY3336" fmla="*/ 3978952 h 4261038"/>
              <a:gd name="connsiteX3337" fmla="*/ 3695776 w 5682364"/>
              <a:gd name="connsiteY3337" fmla="*/ 4006587 h 4261038"/>
              <a:gd name="connsiteX3338" fmla="*/ 3702343 w 5682364"/>
              <a:gd name="connsiteY3338" fmla="*/ 4002194 h 4261038"/>
              <a:gd name="connsiteX3339" fmla="*/ 3709414 w 5682364"/>
              <a:gd name="connsiteY3339" fmla="*/ 4003343 h 4261038"/>
              <a:gd name="connsiteX3340" fmla="*/ 3729902 w 5682364"/>
              <a:gd name="connsiteY3340" fmla="*/ 3983815 h 4261038"/>
              <a:gd name="connsiteX3341" fmla="*/ 3762351 w 5682364"/>
              <a:gd name="connsiteY3341" fmla="*/ 3951561 h 4261038"/>
              <a:gd name="connsiteX3342" fmla="*/ 3790208 w 5682364"/>
              <a:gd name="connsiteY3342" fmla="*/ 3923310 h 4261038"/>
              <a:gd name="connsiteX3343" fmla="*/ 3783971 w 5682364"/>
              <a:gd name="connsiteY3343" fmla="*/ 3931016 h 4261038"/>
              <a:gd name="connsiteX3344" fmla="*/ 3747784 w 5682364"/>
              <a:gd name="connsiteY3344" fmla="*/ 3967465 h 4261038"/>
              <a:gd name="connsiteX3345" fmla="*/ 3674696 w 5682364"/>
              <a:gd name="connsiteY3345" fmla="*/ 4044454 h 4261038"/>
              <a:gd name="connsiteX3346" fmla="*/ 3634284 w 5682364"/>
              <a:gd name="connsiteY3346" fmla="*/ 4083773 h 4261038"/>
              <a:gd name="connsiteX3347" fmla="*/ 3596060 w 5682364"/>
              <a:gd name="connsiteY3347" fmla="*/ 4119402 h 4261038"/>
              <a:gd name="connsiteX3348" fmla="*/ 3639023 w 5682364"/>
              <a:gd name="connsiteY3348" fmla="*/ 4075772 h 4261038"/>
              <a:gd name="connsiteX3349" fmla="*/ 3652944 w 5682364"/>
              <a:gd name="connsiteY3349" fmla="*/ 4060638 h 4261038"/>
              <a:gd name="connsiteX3350" fmla="*/ 3637022 w 5682364"/>
              <a:gd name="connsiteY3350" fmla="*/ 4070479 h 4261038"/>
              <a:gd name="connsiteX3351" fmla="*/ 3538002 w 5682364"/>
              <a:gd name="connsiteY3351" fmla="*/ 4165233 h 4261038"/>
              <a:gd name="connsiteX3352" fmla="*/ 3626804 w 5682364"/>
              <a:gd name="connsiteY3352" fmla="*/ 4074343 h 4261038"/>
              <a:gd name="connsiteX3353" fmla="*/ 3632002 w 5682364"/>
              <a:gd name="connsiteY3353" fmla="*/ 4066325 h 4261038"/>
              <a:gd name="connsiteX3354" fmla="*/ 3626171 w 5682364"/>
              <a:gd name="connsiteY3354" fmla="*/ 4072670 h 4261038"/>
              <a:gd name="connsiteX3355" fmla="*/ 3575107 w 5682364"/>
              <a:gd name="connsiteY3355" fmla="*/ 4121112 h 4261038"/>
              <a:gd name="connsiteX3356" fmla="*/ 3541659 w 5682364"/>
              <a:gd name="connsiteY3356" fmla="*/ 4151421 h 4261038"/>
              <a:gd name="connsiteX3357" fmla="*/ 3545003 w 5682364"/>
              <a:gd name="connsiteY3357" fmla="*/ 4145879 h 4261038"/>
              <a:gd name="connsiteX3358" fmla="*/ 3545124 w 5682364"/>
              <a:gd name="connsiteY3358" fmla="*/ 4145621 h 4261038"/>
              <a:gd name="connsiteX3359" fmla="*/ 3546504 w 5682364"/>
              <a:gd name="connsiteY3359" fmla="*/ 4144186 h 4261038"/>
              <a:gd name="connsiteX3360" fmla="*/ 3569146 w 5682364"/>
              <a:gd name="connsiteY3360" fmla="*/ 4121933 h 4261038"/>
              <a:gd name="connsiteX3361" fmla="*/ 3551068 w 5682364"/>
              <a:gd name="connsiteY3361" fmla="*/ 4134498 h 4261038"/>
              <a:gd name="connsiteX3362" fmla="*/ 3549482 w 5682364"/>
              <a:gd name="connsiteY3362" fmla="*/ 4136123 h 4261038"/>
              <a:gd name="connsiteX3363" fmla="*/ 3548602 w 5682364"/>
              <a:gd name="connsiteY3363" fmla="*/ 4132891 h 4261038"/>
              <a:gd name="connsiteX3364" fmla="*/ 3543760 w 5682364"/>
              <a:gd name="connsiteY3364" fmla="*/ 4138780 h 4261038"/>
              <a:gd name="connsiteX3365" fmla="*/ 3538864 w 5682364"/>
              <a:gd name="connsiteY3365" fmla="*/ 4146543 h 4261038"/>
              <a:gd name="connsiteX3366" fmla="*/ 3534130 w 5682364"/>
              <a:gd name="connsiteY3366" fmla="*/ 4150775 h 4261038"/>
              <a:gd name="connsiteX3367" fmla="*/ 3546256 w 5682364"/>
              <a:gd name="connsiteY3367" fmla="*/ 4134407 h 4261038"/>
              <a:gd name="connsiteX3368" fmla="*/ 3632646 w 5682364"/>
              <a:gd name="connsiteY3368" fmla="*/ 4050478 h 4261038"/>
              <a:gd name="connsiteX3369" fmla="*/ 3663531 w 5682364"/>
              <a:gd name="connsiteY3369" fmla="*/ 4014921 h 4261038"/>
              <a:gd name="connsiteX3370" fmla="*/ 3658462 w 5682364"/>
              <a:gd name="connsiteY3370" fmla="*/ 4019065 h 4261038"/>
              <a:gd name="connsiteX3371" fmla="*/ 3587387 w 5682364"/>
              <a:gd name="connsiteY3371" fmla="*/ 4087332 h 4261038"/>
              <a:gd name="connsiteX3372" fmla="*/ 3560835 w 5682364"/>
              <a:gd name="connsiteY3372" fmla="*/ 4113292 h 4261038"/>
              <a:gd name="connsiteX3373" fmla="*/ 3574251 w 5682364"/>
              <a:gd name="connsiteY3373" fmla="*/ 4096119 h 4261038"/>
              <a:gd name="connsiteX3374" fmla="*/ 3651520 w 5682364"/>
              <a:gd name="connsiteY3374" fmla="*/ 4017550 h 4261038"/>
              <a:gd name="connsiteX3375" fmla="*/ 3680354 w 5682364"/>
              <a:gd name="connsiteY3375" fmla="*/ 3984995 h 4261038"/>
              <a:gd name="connsiteX3376" fmla="*/ 3658978 w 5682364"/>
              <a:gd name="connsiteY3376" fmla="*/ 4007087 h 4261038"/>
              <a:gd name="connsiteX3377" fmla="*/ 3635471 w 5682364"/>
              <a:gd name="connsiteY3377" fmla="*/ 4027756 h 4261038"/>
              <a:gd name="connsiteX3378" fmla="*/ 3673155 w 5682364"/>
              <a:gd name="connsiteY3378" fmla="*/ 3987717 h 4261038"/>
              <a:gd name="connsiteX3379" fmla="*/ 3682263 w 5682364"/>
              <a:gd name="connsiteY3379" fmla="*/ 3972489 h 4261038"/>
              <a:gd name="connsiteX3380" fmla="*/ 3688302 w 5682364"/>
              <a:gd name="connsiteY3380" fmla="*/ 3965317 h 4261038"/>
              <a:gd name="connsiteX3381" fmla="*/ 3688589 w 5682364"/>
              <a:gd name="connsiteY3381" fmla="*/ 3965132 h 4261038"/>
              <a:gd name="connsiteX3382" fmla="*/ 3689678 w 5682364"/>
              <a:gd name="connsiteY3382" fmla="*/ 3963684 h 4261038"/>
              <a:gd name="connsiteX3383" fmla="*/ 3702620 w 5682364"/>
              <a:gd name="connsiteY3383" fmla="*/ 3948315 h 4261038"/>
              <a:gd name="connsiteX3384" fmla="*/ 3723624 w 5682364"/>
              <a:gd name="connsiteY3384" fmla="*/ 3925328 h 4261038"/>
              <a:gd name="connsiteX3385" fmla="*/ 3728824 w 5682364"/>
              <a:gd name="connsiteY3385" fmla="*/ 3917313 h 4261038"/>
              <a:gd name="connsiteX3386" fmla="*/ 3716425 w 5682364"/>
              <a:gd name="connsiteY3386" fmla="*/ 3928049 h 4261038"/>
              <a:gd name="connsiteX3387" fmla="*/ 3705740 w 5682364"/>
              <a:gd name="connsiteY3387" fmla="*/ 3939310 h 4261038"/>
              <a:gd name="connsiteX3388" fmla="*/ 3695874 w 5682364"/>
              <a:gd name="connsiteY3388" fmla="*/ 3955444 h 4261038"/>
              <a:gd name="connsiteX3389" fmla="*/ 3689678 w 5682364"/>
              <a:gd name="connsiteY3389" fmla="*/ 3963684 h 4261038"/>
              <a:gd name="connsiteX3390" fmla="*/ 3688302 w 5682364"/>
              <a:gd name="connsiteY3390" fmla="*/ 3965317 h 4261038"/>
              <a:gd name="connsiteX3391" fmla="*/ 3682978 w 5682364"/>
              <a:gd name="connsiteY3391" fmla="*/ 3968762 h 4261038"/>
              <a:gd name="connsiteX3392" fmla="*/ 3685936 w 5682364"/>
              <a:gd name="connsiteY3392" fmla="*/ 3960181 h 4261038"/>
              <a:gd name="connsiteX3393" fmla="*/ 3669424 w 5682364"/>
              <a:gd name="connsiteY3393" fmla="*/ 3977583 h 4261038"/>
              <a:gd name="connsiteX3394" fmla="*/ 3622218 w 5682364"/>
              <a:gd name="connsiteY3394" fmla="*/ 4022894 h 4261038"/>
              <a:gd name="connsiteX3395" fmla="*/ 3660603 w 5682364"/>
              <a:gd name="connsiteY3395" fmla="*/ 3981634 h 4261038"/>
              <a:gd name="connsiteX3396" fmla="*/ 3694026 w 5682364"/>
              <a:gd name="connsiteY3396" fmla="*/ 3945167 h 4261038"/>
              <a:gd name="connsiteX3397" fmla="*/ 3698650 w 5682364"/>
              <a:gd name="connsiteY3397" fmla="*/ 3936947 h 4261038"/>
              <a:gd name="connsiteX3398" fmla="*/ 3705119 w 5682364"/>
              <a:gd name="connsiteY3398" fmla="*/ 3926005 h 4261038"/>
              <a:gd name="connsiteX3399" fmla="*/ 3702812 w 5682364"/>
              <a:gd name="connsiteY3399" fmla="*/ 3927145 h 4261038"/>
              <a:gd name="connsiteX3400" fmla="*/ 3610231 w 5682364"/>
              <a:gd name="connsiteY3400" fmla="*/ 4021376 h 4261038"/>
              <a:gd name="connsiteX3401" fmla="*/ 3600210 w 5682364"/>
              <a:gd name="connsiteY3401" fmla="*/ 4029379 h 4261038"/>
              <a:gd name="connsiteX3402" fmla="*/ 3590316 w 5682364"/>
              <a:gd name="connsiteY3402" fmla="*/ 4043397 h 4261038"/>
              <a:gd name="connsiteX3403" fmla="*/ 3592505 w 5682364"/>
              <a:gd name="connsiteY3403" fmla="*/ 4031902 h 4261038"/>
              <a:gd name="connsiteX3404" fmla="*/ 3602280 w 5682364"/>
              <a:gd name="connsiteY3404" fmla="*/ 4012462 h 4261038"/>
              <a:gd name="connsiteX3405" fmla="*/ 3593552 w 5682364"/>
              <a:gd name="connsiteY3405" fmla="*/ 4021580 h 4261038"/>
              <a:gd name="connsiteX3406" fmla="*/ 3598804 w 5682364"/>
              <a:gd name="connsiteY3406" fmla="*/ 4008985 h 4261038"/>
              <a:gd name="connsiteX3407" fmla="*/ 3584454 w 5682364"/>
              <a:gd name="connsiteY3407" fmla="*/ 4023578 h 4261038"/>
              <a:gd name="connsiteX3408" fmla="*/ 3574720 w 5682364"/>
              <a:gd name="connsiteY3408" fmla="*/ 4040618 h 4261038"/>
              <a:gd name="connsiteX3409" fmla="*/ 3565124 w 5682364"/>
              <a:gd name="connsiteY3409" fmla="*/ 4050210 h 4261038"/>
              <a:gd name="connsiteX3410" fmla="*/ 3563971 w 5682364"/>
              <a:gd name="connsiteY3410" fmla="*/ 4051371 h 4261038"/>
              <a:gd name="connsiteX3411" fmla="*/ 3567458 w 5682364"/>
              <a:gd name="connsiteY3411" fmla="*/ 4044319 h 4261038"/>
              <a:gd name="connsiteX3412" fmla="*/ 3582217 w 5682364"/>
              <a:gd name="connsiteY3412" fmla="*/ 4016987 h 4261038"/>
              <a:gd name="connsiteX3413" fmla="*/ 3601314 w 5682364"/>
              <a:gd name="connsiteY3413" fmla="*/ 3986342 h 4261038"/>
              <a:gd name="connsiteX3414" fmla="*/ 3614170 w 5682364"/>
              <a:gd name="connsiteY3414" fmla="*/ 3963825 h 4261038"/>
              <a:gd name="connsiteX3415" fmla="*/ 3605982 w 5682364"/>
              <a:gd name="connsiteY3415" fmla="*/ 3969760 h 4261038"/>
              <a:gd name="connsiteX3416" fmla="*/ 3604771 w 5682364"/>
              <a:gd name="connsiteY3416" fmla="*/ 3971544 h 4261038"/>
              <a:gd name="connsiteX3417" fmla="*/ 3586229 w 5682364"/>
              <a:gd name="connsiteY3417" fmla="*/ 4000090 h 4261038"/>
              <a:gd name="connsiteX3418" fmla="*/ 3576310 w 5682364"/>
              <a:gd name="connsiteY3418" fmla="*/ 4008041 h 4261038"/>
              <a:gd name="connsiteX3419" fmla="*/ 3571396 w 5682364"/>
              <a:gd name="connsiteY3419" fmla="*/ 4020366 h 4261038"/>
              <a:gd name="connsiteX3420" fmla="*/ 3561248 w 5682364"/>
              <a:gd name="connsiteY3420" fmla="*/ 4028501 h 4261038"/>
              <a:gd name="connsiteX3421" fmla="*/ 3545461 w 5682364"/>
              <a:gd name="connsiteY3421" fmla="*/ 4057484 h 4261038"/>
              <a:gd name="connsiteX3422" fmla="*/ 3540600 w 5682364"/>
              <a:gd name="connsiteY3422" fmla="*/ 4061850 h 4261038"/>
              <a:gd name="connsiteX3423" fmla="*/ 3541290 w 5682364"/>
              <a:gd name="connsiteY3423" fmla="*/ 4058930 h 4261038"/>
              <a:gd name="connsiteX3424" fmla="*/ 3533447 w 5682364"/>
              <a:gd name="connsiteY3424" fmla="*/ 4073097 h 4261038"/>
              <a:gd name="connsiteX3425" fmla="*/ 3527313 w 5682364"/>
              <a:gd name="connsiteY3425" fmla="*/ 4080698 h 4261038"/>
              <a:gd name="connsiteX3426" fmla="*/ 3534047 w 5682364"/>
              <a:gd name="connsiteY3426" fmla="*/ 4061682 h 4261038"/>
              <a:gd name="connsiteX3427" fmla="*/ 3546099 w 5682364"/>
              <a:gd name="connsiteY3427" fmla="*/ 4040666 h 4261038"/>
              <a:gd name="connsiteX3428" fmla="*/ 3559839 w 5682364"/>
              <a:gd name="connsiteY3428" fmla="*/ 4014713 h 4261038"/>
              <a:gd name="connsiteX3429" fmla="*/ 3560013 w 5682364"/>
              <a:gd name="connsiteY3429" fmla="*/ 4010073 h 4261038"/>
              <a:gd name="connsiteX3430" fmla="*/ 3564943 w 5682364"/>
              <a:gd name="connsiteY3430" fmla="*/ 3998371 h 4261038"/>
              <a:gd name="connsiteX3431" fmla="*/ 3567387 w 5682364"/>
              <a:gd name="connsiteY3431" fmla="*/ 3994548 h 4261038"/>
              <a:gd name="connsiteX3432" fmla="*/ 3566358 w 5682364"/>
              <a:gd name="connsiteY3432" fmla="*/ 3995804 h 4261038"/>
              <a:gd name="connsiteX3433" fmla="*/ 3563561 w 5682364"/>
              <a:gd name="connsiteY3433" fmla="*/ 4000018 h 4261038"/>
              <a:gd name="connsiteX3434" fmla="*/ 3548420 w 5682364"/>
              <a:gd name="connsiteY3434" fmla="*/ 4025103 h 4261038"/>
              <a:gd name="connsiteX3435" fmla="*/ 3541953 w 5682364"/>
              <a:gd name="connsiteY3435" fmla="*/ 4032937 h 4261038"/>
              <a:gd name="connsiteX3436" fmla="*/ 3541225 w 5682364"/>
              <a:gd name="connsiteY3436" fmla="*/ 4033745 h 4261038"/>
              <a:gd name="connsiteX3437" fmla="*/ 3533658 w 5682364"/>
              <a:gd name="connsiteY3437" fmla="*/ 4045235 h 4261038"/>
              <a:gd name="connsiteX3438" fmla="*/ 3526942 w 5682364"/>
              <a:gd name="connsiteY3438" fmla="*/ 4054775 h 4261038"/>
              <a:gd name="connsiteX3439" fmla="*/ 3526932 w 5682364"/>
              <a:gd name="connsiteY3439" fmla="*/ 4054797 h 4261038"/>
              <a:gd name="connsiteX3440" fmla="*/ 3526918 w 5682364"/>
              <a:gd name="connsiteY3440" fmla="*/ 4054810 h 4261038"/>
              <a:gd name="connsiteX3441" fmla="*/ 3503076 w 5682364"/>
              <a:gd name="connsiteY3441" fmla="*/ 4088683 h 4261038"/>
              <a:gd name="connsiteX3442" fmla="*/ 3478343 w 5682364"/>
              <a:gd name="connsiteY3442" fmla="*/ 4123416 h 4261038"/>
              <a:gd name="connsiteX3443" fmla="*/ 3477097 w 5682364"/>
              <a:gd name="connsiteY3443" fmla="*/ 4115359 h 4261038"/>
              <a:gd name="connsiteX3444" fmla="*/ 3473272 w 5682364"/>
              <a:gd name="connsiteY3444" fmla="*/ 4122159 h 4261038"/>
              <a:gd name="connsiteX3445" fmla="*/ 3471186 w 5682364"/>
              <a:gd name="connsiteY3445" fmla="*/ 4123300 h 4261038"/>
              <a:gd name="connsiteX3446" fmla="*/ 3465512 w 5682364"/>
              <a:gd name="connsiteY3446" fmla="*/ 4127115 h 4261038"/>
              <a:gd name="connsiteX3447" fmla="*/ 3468446 w 5682364"/>
              <a:gd name="connsiteY3447" fmla="*/ 4121484 h 4261038"/>
              <a:gd name="connsiteX3448" fmla="*/ 3512579 w 5682364"/>
              <a:gd name="connsiteY3448" fmla="*/ 4037067 h 4261038"/>
              <a:gd name="connsiteX3449" fmla="*/ 3519445 w 5682364"/>
              <a:gd name="connsiteY3449" fmla="*/ 4024226 h 4261038"/>
              <a:gd name="connsiteX3450" fmla="*/ 3527508 w 5682364"/>
              <a:gd name="connsiteY3450" fmla="*/ 4008859 h 4261038"/>
              <a:gd name="connsiteX3451" fmla="*/ 3535884 w 5682364"/>
              <a:gd name="connsiteY3451" fmla="*/ 3988981 h 4261038"/>
              <a:gd name="connsiteX3452" fmla="*/ 3540042 w 5682364"/>
              <a:gd name="connsiteY3452" fmla="*/ 3980371 h 4261038"/>
              <a:gd name="connsiteX3453" fmla="*/ 3536564 w 5682364"/>
              <a:gd name="connsiteY3453" fmla="*/ 3984534 h 4261038"/>
              <a:gd name="connsiteX3454" fmla="*/ 3548160 w 5682364"/>
              <a:gd name="connsiteY3454" fmla="*/ 3962206 h 4261038"/>
              <a:gd name="connsiteX3455" fmla="*/ 3545493 w 5682364"/>
              <a:gd name="connsiteY3455" fmla="*/ 3948015 h 4261038"/>
              <a:gd name="connsiteX3456" fmla="*/ 3515787 w 5682364"/>
              <a:gd name="connsiteY3456" fmla="*/ 3999189 h 4261038"/>
              <a:gd name="connsiteX3457" fmla="*/ 3491708 w 5682364"/>
              <a:gd name="connsiteY3457" fmla="*/ 4032173 h 4261038"/>
              <a:gd name="connsiteX3458" fmla="*/ 3483416 w 5682364"/>
              <a:gd name="connsiteY3458" fmla="*/ 4036174 h 4261038"/>
              <a:gd name="connsiteX3459" fmla="*/ 3461382 w 5682364"/>
              <a:gd name="connsiteY3459" fmla="*/ 4075461 h 4261038"/>
              <a:gd name="connsiteX3460" fmla="*/ 3463728 w 5682364"/>
              <a:gd name="connsiteY3460" fmla="*/ 4062988 h 4261038"/>
              <a:gd name="connsiteX3461" fmla="*/ 3464232 w 5682364"/>
              <a:gd name="connsiteY3461" fmla="*/ 4063995 h 4261038"/>
              <a:gd name="connsiteX3462" fmla="*/ 3463488 w 5682364"/>
              <a:gd name="connsiteY3462" fmla="*/ 4065829 h 4261038"/>
              <a:gd name="connsiteX3463" fmla="*/ 3464555 w 5682364"/>
              <a:gd name="connsiteY3463" fmla="*/ 4064642 h 4261038"/>
              <a:gd name="connsiteX3464" fmla="*/ 3464232 w 5682364"/>
              <a:gd name="connsiteY3464" fmla="*/ 4063995 h 4261038"/>
              <a:gd name="connsiteX3465" fmla="*/ 3465600 w 5682364"/>
              <a:gd name="connsiteY3465" fmla="*/ 4060622 h 4261038"/>
              <a:gd name="connsiteX3466" fmla="*/ 3467070 w 5682364"/>
              <a:gd name="connsiteY3466" fmla="*/ 4058765 h 4261038"/>
              <a:gd name="connsiteX3467" fmla="*/ 3468162 w 5682364"/>
              <a:gd name="connsiteY3467" fmla="*/ 4056345 h 4261038"/>
              <a:gd name="connsiteX3468" fmla="*/ 3466397 w 5682364"/>
              <a:gd name="connsiteY3468" fmla="*/ 4046728 h 4261038"/>
              <a:gd name="connsiteX3469" fmla="*/ 3476294 w 5682364"/>
              <a:gd name="connsiteY3469" fmla="*/ 4026990 h 4261038"/>
              <a:gd name="connsiteX3470" fmla="*/ 3483121 w 5682364"/>
              <a:gd name="connsiteY3470" fmla="*/ 4015279 h 4261038"/>
              <a:gd name="connsiteX3471" fmla="*/ 3476413 w 5682364"/>
              <a:gd name="connsiteY3471" fmla="*/ 4017969 h 4261038"/>
              <a:gd name="connsiteX3472" fmla="*/ 3468106 w 5682364"/>
              <a:gd name="connsiteY3472" fmla="*/ 4021283 h 4261038"/>
              <a:gd name="connsiteX3473" fmla="*/ 3467074 w 5682364"/>
              <a:gd name="connsiteY3473" fmla="*/ 4022055 h 4261038"/>
              <a:gd name="connsiteX3474" fmla="*/ 3446494 w 5682364"/>
              <a:gd name="connsiteY3474" fmla="*/ 4056119 h 4261038"/>
              <a:gd name="connsiteX3475" fmla="*/ 3415756 w 5682364"/>
              <a:gd name="connsiteY3475" fmla="*/ 4113319 h 4261038"/>
              <a:gd name="connsiteX3476" fmla="*/ 3412067 w 5682364"/>
              <a:gd name="connsiteY3476" fmla="*/ 4116033 h 4261038"/>
              <a:gd name="connsiteX3477" fmla="*/ 3403823 w 5682364"/>
              <a:gd name="connsiteY3477" fmla="*/ 4122901 h 4261038"/>
              <a:gd name="connsiteX3478" fmla="*/ 3412292 w 5682364"/>
              <a:gd name="connsiteY3478" fmla="*/ 4104222 h 4261038"/>
              <a:gd name="connsiteX3479" fmla="*/ 3401537 w 5682364"/>
              <a:gd name="connsiteY3479" fmla="*/ 4120852 h 4261038"/>
              <a:gd name="connsiteX3480" fmla="*/ 3398118 w 5682364"/>
              <a:gd name="connsiteY3480" fmla="*/ 4117486 h 4261038"/>
              <a:gd name="connsiteX3481" fmla="*/ 3393180 w 5682364"/>
              <a:gd name="connsiteY3481" fmla="*/ 4122266 h 4261038"/>
              <a:gd name="connsiteX3482" fmla="*/ 3401640 w 5682364"/>
              <a:gd name="connsiteY3482" fmla="*/ 4104951 h 4261038"/>
              <a:gd name="connsiteX3483" fmla="*/ 3405082 w 5682364"/>
              <a:gd name="connsiteY3483" fmla="*/ 4100031 h 4261038"/>
              <a:gd name="connsiteX3484" fmla="*/ 3407250 w 5682364"/>
              <a:gd name="connsiteY3484" fmla="*/ 4098113 h 4261038"/>
              <a:gd name="connsiteX3485" fmla="*/ 3405284 w 5682364"/>
              <a:gd name="connsiteY3485" fmla="*/ 4097490 h 4261038"/>
              <a:gd name="connsiteX3486" fmla="*/ 3416604 w 5682364"/>
              <a:gd name="connsiteY3486" fmla="*/ 4074325 h 4261038"/>
              <a:gd name="connsiteX3487" fmla="*/ 3421873 w 5682364"/>
              <a:gd name="connsiteY3487" fmla="*/ 4068686 h 4261038"/>
              <a:gd name="connsiteX3488" fmla="*/ 3423085 w 5682364"/>
              <a:gd name="connsiteY3488" fmla="*/ 4067493 h 4261038"/>
              <a:gd name="connsiteX3489" fmla="*/ 3413483 w 5682364"/>
              <a:gd name="connsiteY3489" fmla="*/ 4068634 h 4261038"/>
              <a:gd name="connsiteX3490" fmla="*/ 3411870 w 5682364"/>
              <a:gd name="connsiteY3490" fmla="*/ 4068935 h 4261038"/>
              <a:gd name="connsiteX3491" fmla="*/ 3412051 w 5682364"/>
              <a:gd name="connsiteY3491" fmla="*/ 4067215 h 4261038"/>
              <a:gd name="connsiteX3492" fmla="*/ 3414513 w 5682364"/>
              <a:gd name="connsiteY3492" fmla="*/ 4039879 h 4261038"/>
              <a:gd name="connsiteX3493" fmla="*/ 3414722 w 5682364"/>
              <a:gd name="connsiteY3493" fmla="*/ 4034466 h 4261038"/>
              <a:gd name="connsiteX3494" fmla="*/ 3425219 w 5682364"/>
              <a:gd name="connsiteY3494" fmla="*/ 4018317 h 4261038"/>
              <a:gd name="connsiteX3495" fmla="*/ 3434579 w 5682364"/>
              <a:gd name="connsiteY3495" fmla="*/ 3998590 h 4261038"/>
              <a:gd name="connsiteX3496" fmla="*/ 3423998 w 5682364"/>
              <a:gd name="connsiteY3496" fmla="*/ 4008929 h 4261038"/>
              <a:gd name="connsiteX3497" fmla="*/ 3433057 w 5682364"/>
              <a:gd name="connsiteY3497" fmla="*/ 3996343 h 4261038"/>
              <a:gd name="connsiteX3498" fmla="*/ 3434412 w 5682364"/>
              <a:gd name="connsiteY3498" fmla="*/ 3994464 h 4261038"/>
              <a:gd name="connsiteX3499" fmla="*/ 3448408 w 5682364"/>
              <a:gd name="connsiteY3499" fmla="*/ 3975172 h 4261038"/>
              <a:gd name="connsiteX3500" fmla="*/ 3454531 w 5682364"/>
              <a:gd name="connsiteY3500" fmla="*/ 3964940 h 4261038"/>
              <a:gd name="connsiteX3501" fmla="*/ 3458756 w 5682364"/>
              <a:gd name="connsiteY3501" fmla="*/ 3949146 h 4261038"/>
              <a:gd name="connsiteX3502" fmla="*/ 3452991 w 5682364"/>
              <a:gd name="connsiteY3502" fmla="*/ 3953768 h 4261038"/>
              <a:gd name="connsiteX3503" fmla="*/ 3467391 w 5682364"/>
              <a:gd name="connsiteY3503" fmla="*/ 3925896 h 4261038"/>
              <a:gd name="connsiteX3504" fmla="*/ 3484320 w 5682364"/>
              <a:gd name="connsiteY3504" fmla="*/ 3898644 h 4261038"/>
              <a:gd name="connsiteX3505" fmla="*/ 3483111 w 5682364"/>
              <a:gd name="connsiteY3505" fmla="*/ 3896414 h 4261038"/>
              <a:gd name="connsiteX3506" fmla="*/ 3482272 w 5682364"/>
              <a:gd name="connsiteY3506" fmla="*/ 3892852 h 4261038"/>
              <a:gd name="connsiteX3507" fmla="*/ 3476112 w 5682364"/>
              <a:gd name="connsiteY3507" fmla="*/ 3899637 h 4261038"/>
              <a:gd name="connsiteX3508" fmla="*/ 3456790 w 5682364"/>
              <a:gd name="connsiteY3508" fmla="*/ 3917387 h 4261038"/>
              <a:gd name="connsiteX3509" fmla="*/ 3449873 w 5682364"/>
              <a:gd name="connsiteY3509" fmla="*/ 3925265 h 4261038"/>
              <a:gd name="connsiteX3510" fmla="*/ 3435000 w 5682364"/>
              <a:gd name="connsiteY3510" fmla="*/ 3946291 h 4261038"/>
              <a:gd name="connsiteX3511" fmla="*/ 3418524 w 5682364"/>
              <a:gd name="connsiteY3511" fmla="*/ 3969280 h 4261038"/>
              <a:gd name="connsiteX3512" fmla="*/ 3414955 w 5682364"/>
              <a:gd name="connsiteY3512" fmla="*/ 3975060 h 4261038"/>
              <a:gd name="connsiteX3513" fmla="*/ 3410537 w 5682364"/>
              <a:gd name="connsiteY3513" fmla="*/ 3982865 h 4261038"/>
              <a:gd name="connsiteX3514" fmla="*/ 3408572 w 5682364"/>
              <a:gd name="connsiteY3514" fmla="*/ 3988439 h 4261038"/>
              <a:gd name="connsiteX3515" fmla="*/ 3406201 w 5682364"/>
              <a:gd name="connsiteY3515" fmla="*/ 3990712 h 4261038"/>
              <a:gd name="connsiteX3516" fmla="*/ 3406182 w 5682364"/>
              <a:gd name="connsiteY3516" fmla="*/ 3990561 h 4261038"/>
              <a:gd name="connsiteX3517" fmla="*/ 3405754 w 5682364"/>
              <a:gd name="connsiteY3517" fmla="*/ 3991315 h 4261038"/>
              <a:gd name="connsiteX3518" fmla="*/ 3397657 w 5682364"/>
              <a:gd name="connsiteY3518" fmla="*/ 4000258 h 4261038"/>
              <a:gd name="connsiteX3519" fmla="*/ 3397946 w 5682364"/>
              <a:gd name="connsiteY3519" fmla="*/ 3997707 h 4261038"/>
              <a:gd name="connsiteX3520" fmla="*/ 3408506 w 5682364"/>
              <a:gd name="connsiteY3520" fmla="*/ 3982234 h 4261038"/>
              <a:gd name="connsiteX3521" fmla="*/ 3406254 w 5682364"/>
              <a:gd name="connsiteY3521" fmla="*/ 3978028 h 4261038"/>
              <a:gd name="connsiteX3522" fmla="*/ 3405880 w 5682364"/>
              <a:gd name="connsiteY3522" fmla="*/ 3975909 h 4261038"/>
              <a:gd name="connsiteX3523" fmla="*/ 3410608 w 5682364"/>
              <a:gd name="connsiteY3523" fmla="*/ 3966983 h 4261038"/>
              <a:gd name="connsiteX3524" fmla="*/ 3414809 w 5682364"/>
              <a:gd name="connsiteY3524" fmla="*/ 3963530 h 4261038"/>
              <a:gd name="connsiteX3525" fmla="*/ 3408654 w 5682364"/>
              <a:gd name="connsiteY3525" fmla="*/ 3963884 h 4261038"/>
              <a:gd name="connsiteX3526" fmla="*/ 3412728 w 5682364"/>
              <a:gd name="connsiteY3526" fmla="*/ 3957721 h 4261038"/>
              <a:gd name="connsiteX3527" fmla="*/ 3449772 w 5682364"/>
              <a:gd name="connsiteY3527" fmla="*/ 3905336 h 4261038"/>
              <a:gd name="connsiteX3528" fmla="*/ 3400476 w 5682364"/>
              <a:gd name="connsiteY3528" fmla="*/ 3948148 h 4261038"/>
              <a:gd name="connsiteX3529" fmla="*/ 3369939 w 5682364"/>
              <a:gd name="connsiteY3529" fmla="*/ 3989043 h 4261038"/>
              <a:gd name="connsiteX3530" fmla="*/ 3347560 w 5682364"/>
              <a:gd name="connsiteY3530" fmla="*/ 4012863 h 4261038"/>
              <a:gd name="connsiteX3531" fmla="*/ 3346371 w 5682364"/>
              <a:gd name="connsiteY3531" fmla="*/ 4012470 h 4261038"/>
              <a:gd name="connsiteX3532" fmla="*/ 3339675 w 5682364"/>
              <a:gd name="connsiteY3532" fmla="*/ 4019829 h 4261038"/>
              <a:gd name="connsiteX3533" fmla="*/ 3336159 w 5682364"/>
              <a:gd name="connsiteY3533" fmla="*/ 4025170 h 4261038"/>
              <a:gd name="connsiteX3534" fmla="*/ 3318056 w 5682364"/>
              <a:gd name="connsiteY3534" fmla="*/ 4044731 h 4261038"/>
              <a:gd name="connsiteX3535" fmla="*/ 3317526 w 5682364"/>
              <a:gd name="connsiteY3535" fmla="*/ 4036481 h 4261038"/>
              <a:gd name="connsiteX3536" fmla="*/ 3325234 w 5682364"/>
              <a:gd name="connsiteY3536" fmla="*/ 4016833 h 4261038"/>
              <a:gd name="connsiteX3537" fmla="*/ 3329881 w 5682364"/>
              <a:gd name="connsiteY3537" fmla="*/ 4010889 h 4261038"/>
              <a:gd name="connsiteX3538" fmla="*/ 3371240 w 5682364"/>
              <a:gd name="connsiteY3538" fmla="*/ 3948154 h 4261038"/>
              <a:gd name="connsiteX3539" fmla="*/ 3371835 w 5682364"/>
              <a:gd name="connsiteY3539" fmla="*/ 3927993 h 4261038"/>
              <a:gd name="connsiteX3540" fmla="*/ 3421583 w 5682364"/>
              <a:gd name="connsiteY3540" fmla="*/ 3870651 h 4261038"/>
              <a:gd name="connsiteX3541" fmla="*/ 3414525 w 5682364"/>
              <a:gd name="connsiteY3541" fmla="*/ 3867672 h 4261038"/>
              <a:gd name="connsiteX3542" fmla="*/ 3409537 w 5682364"/>
              <a:gd name="connsiteY3542" fmla="*/ 3862262 h 4261038"/>
              <a:gd name="connsiteX3543" fmla="*/ 3407221 w 5682364"/>
              <a:gd name="connsiteY3543" fmla="*/ 3864687 h 4261038"/>
              <a:gd name="connsiteX3544" fmla="*/ 3407024 w 5682364"/>
              <a:gd name="connsiteY3544" fmla="*/ 3861860 h 4261038"/>
              <a:gd name="connsiteX3545" fmla="*/ 3407448 w 5682364"/>
              <a:gd name="connsiteY3545" fmla="*/ 3860438 h 4261038"/>
              <a:gd name="connsiteX3546" fmla="*/ 3407650 w 5682364"/>
              <a:gd name="connsiteY3546" fmla="*/ 3860217 h 4261038"/>
              <a:gd name="connsiteX3547" fmla="*/ 3407185 w 5682364"/>
              <a:gd name="connsiteY3547" fmla="*/ 3859714 h 4261038"/>
              <a:gd name="connsiteX3548" fmla="*/ 3407121 w 5682364"/>
              <a:gd name="connsiteY3548" fmla="*/ 3858677 h 4261038"/>
              <a:gd name="connsiteX3549" fmla="*/ 3424247 w 5682364"/>
              <a:gd name="connsiteY3549" fmla="*/ 3832964 h 4261038"/>
              <a:gd name="connsiteX3550" fmla="*/ 3411637 w 5682364"/>
              <a:gd name="connsiteY3550" fmla="*/ 3843607 h 4261038"/>
              <a:gd name="connsiteX3551" fmla="*/ 3413693 w 5682364"/>
              <a:gd name="connsiteY3551" fmla="*/ 3841042 h 4261038"/>
              <a:gd name="connsiteX3552" fmla="*/ 3384560 w 5682364"/>
              <a:gd name="connsiteY3552" fmla="*/ 3869387 h 4261038"/>
              <a:gd name="connsiteX3553" fmla="*/ 3346335 w 5682364"/>
              <a:gd name="connsiteY3553" fmla="*/ 3905015 h 4261038"/>
              <a:gd name="connsiteX3554" fmla="*/ 3389298 w 5682364"/>
              <a:gd name="connsiteY3554" fmla="*/ 3861387 h 4261038"/>
              <a:gd name="connsiteX3555" fmla="*/ 3403219 w 5682364"/>
              <a:gd name="connsiteY3555" fmla="*/ 3846253 h 4261038"/>
              <a:gd name="connsiteX3556" fmla="*/ 3400457 w 5682364"/>
              <a:gd name="connsiteY3556" fmla="*/ 3845879 h 4261038"/>
              <a:gd name="connsiteX3557" fmla="*/ 3399716 w 5682364"/>
              <a:gd name="connsiteY3557" fmla="*/ 3846319 h 4261038"/>
              <a:gd name="connsiteX3558" fmla="*/ 3395158 w 5682364"/>
              <a:gd name="connsiteY3558" fmla="*/ 3850910 h 4261038"/>
              <a:gd name="connsiteX3559" fmla="*/ 3396551 w 5682364"/>
              <a:gd name="connsiteY3559" fmla="*/ 3848529 h 4261038"/>
              <a:gd name="connsiteX3560" fmla="*/ 3396864 w 5682364"/>
              <a:gd name="connsiteY3560" fmla="*/ 3848013 h 4261038"/>
              <a:gd name="connsiteX3561" fmla="*/ 3395554 w 5682364"/>
              <a:gd name="connsiteY3561" fmla="*/ 3848791 h 4261038"/>
              <a:gd name="connsiteX3562" fmla="*/ 3387298 w 5682364"/>
              <a:gd name="connsiteY3562" fmla="*/ 3856092 h 4261038"/>
              <a:gd name="connsiteX3563" fmla="*/ 3288278 w 5682364"/>
              <a:gd name="connsiteY3563" fmla="*/ 3950846 h 4261038"/>
              <a:gd name="connsiteX3564" fmla="*/ 3377078 w 5682364"/>
              <a:gd name="connsiteY3564" fmla="*/ 3859955 h 4261038"/>
              <a:gd name="connsiteX3565" fmla="*/ 3382278 w 5682364"/>
              <a:gd name="connsiteY3565" fmla="*/ 3851940 h 4261038"/>
              <a:gd name="connsiteX3566" fmla="*/ 3376446 w 5682364"/>
              <a:gd name="connsiteY3566" fmla="*/ 3858284 h 4261038"/>
              <a:gd name="connsiteX3567" fmla="*/ 3325382 w 5682364"/>
              <a:gd name="connsiteY3567" fmla="*/ 3906726 h 4261038"/>
              <a:gd name="connsiteX3568" fmla="*/ 3291933 w 5682364"/>
              <a:gd name="connsiteY3568" fmla="*/ 3937035 h 4261038"/>
              <a:gd name="connsiteX3569" fmla="*/ 3295277 w 5682364"/>
              <a:gd name="connsiteY3569" fmla="*/ 3931493 h 4261038"/>
              <a:gd name="connsiteX3570" fmla="*/ 3295400 w 5682364"/>
              <a:gd name="connsiteY3570" fmla="*/ 3931235 h 4261038"/>
              <a:gd name="connsiteX3571" fmla="*/ 3296778 w 5682364"/>
              <a:gd name="connsiteY3571" fmla="*/ 3929800 h 4261038"/>
              <a:gd name="connsiteX3572" fmla="*/ 3319420 w 5682364"/>
              <a:gd name="connsiteY3572" fmla="*/ 3907548 h 4261038"/>
              <a:gd name="connsiteX3573" fmla="*/ 3301344 w 5682364"/>
              <a:gd name="connsiteY3573" fmla="*/ 3920113 h 4261038"/>
              <a:gd name="connsiteX3574" fmla="*/ 3299758 w 5682364"/>
              <a:gd name="connsiteY3574" fmla="*/ 3921736 h 4261038"/>
              <a:gd name="connsiteX3575" fmla="*/ 3298878 w 5682364"/>
              <a:gd name="connsiteY3575" fmla="*/ 3918506 h 4261038"/>
              <a:gd name="connsiteX3576" fmla="*/ 3294034 w 5682364"/>
              <a:gd name="connsiteY3576" fmla="*/ 3924393 h 4261038"/>
              <a:gd name="connsiteX3577" fmla="*/ 3289140 w 5682364"/>
              <a:gd name="connsiteY3577" fmla="*/ 3932158 h 4261038"/>
              <a:gd name="connsiteX3578" fmla="*/ 3284405 w 5682364"/>
              <a:gd name="connsiteY3578" fmla="*/ 3936388 h 4261038"/>
              <a:gd name="connsiteX3579" fmla="*/ 3296531 w 5682364"/>
              <a:gd name="connsiteY3579" fmla="*/ 3920021 h 4261038"/>
              <a:gd name="connsiteX3580" fmla="*/ 3382922 w 5682364"/>
              <a:gd name="connsiteY3580" fmla="*/ 3836091 h 4261038"/>
              <a:gd name="connsiteX3581" fmla="*/ 3394536 w 5682364"/>
              <a:gd name="connsiteY3581" fmla="*/ 3824900 h 4261038"/>
              <a:gd name="connsiteX3582" fmla="*/ 3399075 w 5682364"/>
              <a:gd name="connsiteY3582" fmla="*/ 3820428 h 4261038"/>
              <a:gd name="connsiteX3583" fmla="*/ 3398577 w 5682364"/>
              <a:gd name="connsiteY3583" fmla="*/ 3820481 h 4261038"/>
              <a:gd name="connsiteX3584" fmla="*/ 3393667 w 5682364"/>
              <a:gd name="connsiteY3584" fmla="*/ 3820770 h 4261038"/>
              <a:gd name="connsiteX3585" fmla="*/ 3392165 w 5682364"/>
              <a:gd name="connsiteY3585" fmla="*/ 3820391 h 4261038"/>
              <a:gd name="connsiteX3586" fmla="*/ 3372638 w 5682364"/>
              <a:gd name="connsiteY3586" fmla="*/ 3838906 h 4261038"/>
              <a:gd name="connsiteX3587" fmla="*/ 3357316 w 5682364"/>
              <a:gd name="connsiteY3587" fmla="*/ 3853818 h 4261038"/>
              <a:gd name="connsiteX3588" fmla="*/ 3351848 w 5682364"/>
              <a:gd name="connsiteY3588" fmla="*/ 3861326 h 4261038"/>
              <a:gd name="connsiteX3589" fmla="*/ 3346505 w 5682364"/>
              <a:gd name="connsiteY3589" fmla="*/ 3864338 h 4261038"/>
              <a:gd name="connsiteX3590" fmla="*/ 3337662 w 5682364"/>
              <a:gd name="connsiteY3590" fmla="*/ 3872946 h 4261038"/>
              <a:gd name="connsiteX3591" fmla="*/ 3311112 w 5682364"/>
              <a:gd name="connsiteY3591" fmla="*/ 3898905 h 4261038"/>
              <a:gd name="connsiteX3592" fmla="*/ 3316023 w 5682364"/>
              <a:gd name="connsiteY3592" fmla="*/ 3888729 h 4261038"/>
              <a:gd name="connsiteX3593" fmla="*/ 3317686 w 5682364"/>
              <a:gd name="connsiteY3593" fmla="*/ 3887305 h 4261038"/>
              <a:gd name="connsiteX3594" fmla="*/ 3319137 w 5682364"/>
              <a:gd name="connsiteY3594" fmla="*/ 3883835 h 4261038"/>
              <a:gd name="connsiteX3595" fmla="*/ 3329921 w 5682364"/>
              <a:gd name="connsiteY3595" fmla="*/ 3863550 h 4261038"/>
              <a:gd name="connsiteX3596" fmla="*/ 3340350 w 5682364"/>
              <a:gd name="connsiteY3596" fmla="*/ 3844618 h 4261038"/>
              <a:gd name="connsiteX3597" fmla="*/ 3341763 w 5682364"/>
              <a:gd name="connsiteY3597" fmla="*/ 3841805 h 4261038"/>
              <a:gd name="connsiteX3598" fmla="*/ 3358357 w 5682364"/>
              <a:gd name="connsiteY3598" fmla="*/ 3824668 h 4261038"/>
              <a:gd name="connsiteX3599" fmla="*/ 3341935 w 5682364"/>
              <a:gd name="connsiteY3599" fmla="*/ 3848622 h 4261038"/>
              <a:gd name="connsiteX3600" fmla="*/ 3334983 w 5682364"/>
              <a:gd name="connsiteY3600" fmla="*/ 3861504 h 4261038"/>
              <a:gd name="connsiteX3601" fmla="*/ 3333747 w 5682364"/>
              <a:gd name="connsiteY3601" fmla="*/ 3863873 h 4261038"/>
              <a:gd name="connsiteX3602" fmla="*/ 3345537 w 5682364"/>
              <a:gd name="connsiteY3602" fmla="*/ 3848762 h 4261038"/>
              <a:gd name="connsiteX3603" fmla="*/ 3365898 w 5682364"/>
              <a:gd name="connsiteY3603" fmla="*/ 3824523 h 4261038"/>
              <a:gd name="connsiteX3604" fmla="*/ 3381650 w 5682364"/>
              <a:gd name="connsiteY3604" fmla="*/ 3805359 h 4261038"/>
              <a:gd name="connsiteX3605" fmla="*/ 3382067 w 5682364"/>
              <a:gd name="connsiteY3605" fmla="*/ 3802102 h 4261038"/>
              <a:gd name="connsiteX3606" fmla="*/ 3383486 w 5682364"/>
              <a:gd name="connsiteY3606" fmla="*/ 3798673 h 4261038"/>
              <a:gd name="connsiteX3607" fmla="*/ 3386051 w 5682364"/>
              <a:gd name="connsiteY3607" fmla="*/ 3796019 h 4261038"/>
              <a:gd name="connsiteX3608" fmla="*/ 3372494 w 5682364"/>
              <a:gd name="connsiteY3608" fmla="*/ 3808508 h 4261038"/>
              <a:gd name="connsiteX3609" fmla="*/ 3397899 w 5682364"/>
              <a:gd name="connsiteY3609" fmla="*/ 3780223 h 4261038"/>
              <a:gd name="connsiteX3610" fmla="*/ 3391312 w 5682364"/>
              <a:gd name="connsiteY3610" fmla="*/ 3786383 h 4261038"/>
              <a:gd name="connsiteX3611" fmla="*/ 3389114 w 5682364"/>
              <a:gd name="connsiteY3611" fmla="*/ 3788659 h 4261038"/>
              <a:gd name="connsiteX3612" fmla="*/ 3371668 w 5682364"/>
              <a:gd name="connsiteY3612" fmla="*/ 3807780 h 4261038"/>
              <a:gd name="connsiteX3613" fmla="*/ 3362892 w 5682364"/>
              <a:gd name="connsiteY3613" fmla="*/ 3817402 h 4261038"/>
              <a:gd name="connsiteX3614" fmla="*/ 3354981 w 5682364"/>
              <a:gd name="connsiteY3614" fmla="*/ 3826075 h 4261038"/>
              <a:gd name="connsiteX3615" fmla="*/ 3346884 w 5682364"/>
              <a:gd name="connsiteY3615" fmla="*/ 3832637 h 4261038"/>
              <a:gd name="connsiteX3616" fmla="*/ 3350784 w 5682364"/>
              <a:gd name="connsiteY3616" fmla="*/ 3822133 h 4261038"/>
              <a:gd name="connsiteX3617" fmla="*/ 3355877 w 5682364"/>
              <a:gd name="connsiteY3617" fmla="*/ 3810972 h 4261038"/>
              <a:gd name="connsiteX3618" fmla="*/ 3353448 w 5682364"/>
              <a:gd name="connsiteY3618" fmla="*/ 3813061 h 4261038"/>
              <a:gd name="connsiteX3619" fmla="*/ 3348894 w 5682364"/>
              <a:gd name="connsiteY3619" fmla="*/ 3811379 h 4261038"/>
              <a:gd name="connsiteX3620" fmla="*/ 3357764 w 5682364"/>
              <a:gd name="connsiteY3620" fmla="*/ 3801284 h 4261038"/>
              <a:gd name="connsiteX3621" fmla="*/ 3357626 w 5682364"/>
              <a:gd name="connsiteY3621" fmla="*/ 3799703 h 4261038"/>
              <a:gd name="connsiteX3622" fmla="*/ 3353892 w 5682364"/>
              <a:gd name="connsiteY3622" fmla="*/ 3802716 h 4261038"/>
              <a:gd name="connsiteX3623" fmla="*/ 3353636 w 5682364"/>
              <a:gd name="connsiteY3623" fmla="*/ 3803199 h 4261038"/>
              <a:gd name="connsiteX3624" fmla="*/ 3353032 w 5682364"/>
              <a:gd name="connsiteY3624" fmla="*/ 3803412 h 4261038"/>
              <a:gd name="connsiteX3625" fmla="*/ 3350804 w 5682364"/>
              <a:gd name="connsiteY3625" fmla="*/ 3805210 h 4261038"/>
              <a:gd name="connsiteX3626" fmla="*/ 3337717 w 5682364"/>
              <a:gd name="connsiteY3626" fmla="*/ 3819076 h 4261038"/>
              <a:gd name="connsiteX3627" fmla="*/ 3244861 w 5682364"/>
              <a:gd name="connsiteY3627" fmla="*/ 3921369 h 4261038"/>
              <a:gd name="connsiteX3628" fmla="*/ 3268718 w 5682364"/>
              <a:gd name="connsiteY3628" fmla="*/ 3875997 h 4261038"/>
              <a:gd name="connsiteX3629" fmla="*/ 3208752 w 5682364"/>
              <a:gd name="connsiteY3629" fmla="*/ 3945767 h 4261038"/>
              <a:gd name="connsiteX3630" fmla="*/ 3200022 w 5682364"/>
              <a:gd name="connsiteY3630" fmla="*/ 3957954 h 4261038"/>
              <a:gd name="connsiteX3631" fmla="*/ 3206987 w 5682364"/>
              <a:gd name="connsiteY3631" fmla="*/ 3945843 h 4261038"/>
              <a:gd name="connsiteX3632" fmla="*/ 3183608 w 5682364"/>
              <a:gd name="connsiteY3632" fmla="*/ 3963106 h 4261038"/>
              <a:gd name="connsiteX3633" fmla="*/ 3153940 w 5682364"/>
              <a:gd name="connsiteY3633" fmla="*/ 3986429 h 4261038"/>
              <a:gd name="connsiteX3634" fmla="*/ 3145391 w 5682364"/>
              <a:gd name="connsiteY3634" fmla="*/ 3995322 h 4261038"/>
              <a:gd name="connsiteX3635" fmla="*/ 3197842 w 5682364"/>
              <a:gd name="connsiteY3635" fmla="*/ 3925995 h 4261038"/>
              <a:gd name="connsiteX3636" fmla="*/ 3198731 w 5682364"/>
              <a:gd name="connsiteY3636" fmla="*/ 3922187 h 4261038"/>
              <a:gd name="connsiteX3637" fmla="*/ 3224390 w 5682364"/>
              <a:gd name="connsiteY3637" fmla="*/ 3881912 h 4261038"/>
              <a:gd name="connsiteX3638" fmla="*/ 3236185 w 5682364"/>
              <a:gd name="connsiteY3638" fmla="*/ 3864733 h 4261038"/>
              <a:gd name="connsiteX3639" fmla="*/ 3236946 w 5682364"/>
              <a:gd name="connsiteY3639" fmla="*/ 3862251 h 4261038"/>
              <a:gd name="connsiteX3640" fmla="*/ 3256433 w 5682364"/>
              <a:gd name="connsiteY3640" fmla="*/ 3829770 h 4261038"/>
              <a:gd name="connsiteX3641" fmla="*/ 3246671 w 5682364"/>
              <a:gd name="connsiteY3641" fmla="*/ 3836370 h 4261038"/>
              <a:gd name="connsiteX3642" fmla="*/ 3245105 w 5682364"/>
              <a:gd name="connsiteY3642" fmla="*/ 3836191 h 4261038"/>
              <a:gd name="connsiteX3643" fmla="*/ 3170560 w 5682364"/>
              <a:gd name="connsiteY3643" fmla="*/ 3942196 h 4261038"/>
              <a:gd name="connsiteX3644" fmla="*/ 2968880 w 5682364"/>
              <a:gd name="connsiteY3644" fmla="*/ 4215305 h 4261038"/>
              <a:gd name="connsiteX3645" fmla="*/ 2991631 w 5682364"/>
              <a:gd name="connsiteY3645" fmla="*/ 4176418 h 4261038"/>
              <a:gd name="connsiteX3646" fmla="*/ 3006176 w 5682364"/>
              <a:gd name="connsiteY3646" fmla="*/ 4147051 h 4261038"/>
              <a:gd name="connsiteX3647" fmla="*/ 2933381 w 5682364"/>
              <a:gd name="connsiteY3647" fmla="*/ 4219991 h 4261038"/>
              <a:gd name="connsiteX3648" fmla="*/ 3050269 w 5682364"/>
              <a:gd name="connsiteY3648" fmla="*/ 4034258 h 4261038"/>
              <a:gd name="connsiteX3649" fmla="*/ 3050269 w 5682364"/>
              <a:gd name="connsiteY3649" fmla="*/ 4034258 h 4261038"/>
              <a:gd name="connsiteX3650" fmla="*/ 3067867 w 5682364"/>
              <a:gd name="connsiteY3650" fmla="*/ 3984571 h 4261038"/>
              <a:gd name="connsiteX3651" fmla="*/ 3074606 w 5682364"/>
              <a:gd name="connsiteY3651" fmla="*/ 3961155 h 4261038"/>
              <a:gd name="connsiteX3652" fmla="*/ 3080686 w 5682364"/>
              <a:gd name="connsiteY3652" fmla="*/ 3946493 h 4261038"/>
              <a:gd name="connsiteX3653" fmla="*/ 3076286 w 5682364"/>
              <a:gd name="connsiteY3653" fmla="*/ 3951967 h 4261038"/>
              <a:gd name="connsiteX3654" fmla="*/ 3043631 w 5682364"/>
              <a:gd name="connsiteY3654" fmla="*/ 3989107 h 4261038"/>
              <a:gd name="connsiteX3655" fmla="*/ 3019713 w 5682364"/>
              <a:gd name="connsiteY3655" fmla="*/ 4014589 h 4261038"/>
              <a:gd name="connsiteX3656" fmla="*/ 3021464 w 5682364"/>
              <a:gd name="connsiteY3656" fmla="*/ 4011776 h 4261038"/>
              <a:gd name="connsiteX3657" fmla="*/ 3037261 w 5682364"/>
              <a:gd name="connsiteY3657" fmla="*/ 3990458 h 4261038"/>
              <a:gd name="connsiteX3658" fmla="*/ 3038645 w 5682364"/>
              <a:gd name="connsiteY3658" fmla="*/ 3988284 h 4261038"/>
              <a:gd name="connsiteX3659" fmla="*/ 3048311 w 5682364"/>
              <a:gd name="connsiteY3659" fmla="*/ 3977974 h 4261038"/>
              <a:gd name="connsiteX3660" fmla="*/ 3078066 w 5682364"/>
              <a:gd name="connsiteY3660" fmla="*/ 3943334 h 4261038"/>
              <a:gd name="connsiteX3661" fmla="*/ 3087615 w 5682364"/>
              <a:gd name="connsiteY3661" fmla="*/ 3931265 h 4261038"/>
              <a:gd name="connsiteX3662" fmla="*/ 3103218 w 5682364"/>
              <a:gd name="connsiteY3662" fmla="*/ 3903374 h 4261038"/>
              <a:gd name="connsiteX3663" fmla="*/ 3173047 w 5682364"/>
              <a:gd name="connsiteY3663" fmla="*/ 3808497 h 4261038"/>
              <a:gd name="connsiteX3664" fmla="*/ 3241142 w 5682364"/>
              <a:gd name="connsiteY3664" fmla="*/ 3708699 h 4261038"/>
              <a:gd name="connsiteX3665" fmla="*/ 3247172 w 5682364"/>
              <a:gd name="connsiteY3665" fmla="*/ 3693152 h 4261038"/>
              <a:gd name="connsiteX3666" fmla="*/ 3212412 w 5682364"/>
              <a:gd name="connsiteY3666" fmla="*/ 3743083 h 4261038"/>
              <a:gd name="connsiteX3667" fmla="*/ 3203997 w 5682364"/>
              <a:gd name="connsiteY3667" fmla="*/ 3753579 h 4261038"/>
              <a:gd name="connsiteX3668" fmla="*/ 3208520 w 5682364"/>
              <a:gd name="connsiteY3668" fmla="*/ 3736671 h 4261038"/>
              <a:gd name="connsiteX3669" fmla="*/ 3206571 w 5682364"/>
              <a:gd name="connsiteY3669" fmla="*/ 3739290 h 4261038"/>
              <a:gd name="connsiteX3670" fmla="*/ 3148168 w 5682364"/>
              <a:gd name="connsiteY3670" fmla="*/ 3819839 h 4261038"/>
              <a:gd name="connsiteX3671" fmla="*/ 3144839 w 5682364"/>
              <a:gd name="connsiteY3671" fmla="*/ 3824100 h 4261038"/>
              <a:gd name="connsiteX3672" fmla="*/ 3133294 w 5682364"/>
              <a:gd name="connsiteY3672" fmla="*/ 3841571 h 4261038"/>
              <a:gd name="connsiteX3673" fmla="*/ 2969189 w 5682364"/>
              <a:gd name="connsiteY3673" fmla="*/ 4037993 h 4261038"/>
              <a:gd name="connsiteX3674" fmla="*/ 2940707 w 5682364"/>
              <a:gd name="connsiteY3674" fmla="*/ 4064746 h 4261038"/>
              <a:gd name="connsiteX3675" fmla="*/ 2934822 w 5682364"/>
              <a:gd name="connsiteY3675" fmla="*/ 4073416 h 4261038"/>
              <a:gd name="connsiteX3676" fmla="*/ 2934300 w 5682364"/>
              <a:gd name="connsiteY3676" fmla="*/ 4073315 h 4261038"/>
              <a:gd name="connsiteX3677" fmla="*/ 2933787 w 5682364"/>
              <a:gd name="connsiteY3677" fmla="*/ 4074942 h 4261038"/>
              <a:gd name="connsiteX3678" fmla="*/ 2934822 w 5682364"/>
              <a:gd name="connsiteY3678" fmla="*/ 4073416 h 4261038"/>
              <a:gd name="connsiteX3679" fmla="*/ 2936806 w 5682364"/>
              <a:gd name="connsiteY3679" fmla="*/ 4073800 h 4261038"/>
              <a:gd name="connsiteX3680" fmla="*/ 2915932 w 5682364"/>
              <a:gd name="connsiteY3680" fmla="*/ 4101434 h 4261038"/>
              <a:gd name="connsiteX3681" fmla="*/ 2922500 w 5682364"/>
              <a:gd name="connsiteY3681" fmla="*/ 4097043 h 4261038"/>
              <a:gd name="connsiteX3682" fmla="*/ 2929569 w 5682364"/>
              <a:gd name="connsiteY3682" fmla="*/ 4098191 h 4261038"/>
              <a:gd name="connsiteX3683" fmla="*/ 2950058 w 5682364"/>
              <a:gd name="connsiteY3683" fmla="*/ 4078663 h 4261038"/>
              <a:gd name="connsiteX3684" fmla="*/ 2982508 w 5682364"/>
              <a:gd name="connsiteY3684" fmla="*/ 4046408 h 4261038"/>
              <a:gd name="connsiteX3685" fmla="*/ 3010365 w 5682364"/>
              <a:gd name="connsiteY3685" fmla="*/ 4018158 h 4261038"/>
              <a:gd name="connsiteX3686" fmla="*/ 3004128 w 5682364"/>
              <a:gd name="connsiteY3686" fmla="*/ 4025863 h 4261038"/>
              <a:gd name="connsiteX3687" fmla="*/ 2967940 w 5682364"/>
              <a:gd name="connsiteY3687" fmla="*/ 4062312 h 4261038"/>
              <a:gd name="connsiteX3688" fmla="*/ 2894853 w 5682364"/>
              <a:gd name="connsiteY3688" fmla="*/ 4139302 h 4261038"/>
              <a:gd name="connsiteX3689" fmla="*/ 2854441 w 5682364"/>
              <a:gd name="connsiteY3689" fmla="*/ 4178622 h 4261038"/>
              <a:gd name="connsiteX3690" fmla="*/ 2816215 w 5682364"/>
              <a:gd name="connsiteY3690" fmla="*/ 4214250 h 4261038"/>
              <a:gd name="connsiteX3691" fmla="*/ 2859180 w 5682364"/>
              <a:gd name="connsiteY3691" fmla="*/ 4170619 h 4261038"/>
              <a:gd name="connsiteX3692" fmla="*/ 2873100 w 5682364"/>
              <a:gd name="connsiteY3692" fmla="*/ 4155485 h 4261038"/>
              <a:gd name="connsiteX3693" fmla="*/ 2857179 w 5682364"/>
              <a:gd name="connsiteY3693" fmla="*/ 4165327 h 4261038"/>
              <a:gd name="connsiteX3694" fmla="*/ 2758159 w 5682364"/>
              <a:gd name="connsiteY3694" fmla="*/ 4260081 h 4261038"/>
              <a:gd name="connsiteX3695" fmla="*/ 2846959 w 5682364"/>
              <a:gd name="connsiteY3695" fmla="*/ 4169190 h 4261038"/>
              <a:gd name="connsiteX3696" fmla="*/ 2852159 w 5682364"/>
              <a:gd name="connsiteY3696" fmla="*/ 4161173 h 4261038"/>
              <a:gd name="connsiteX3697" fmla="*/ 2846328 w 5682364"/>
              <a:gd name="connsiteY3697" fmla="*/ 4167518 h 4261038"/>
              <a:gd name="connsiteX3698" fmla="*/ 2795264 w 5682364"/>
              <a:gd name="connsiteY3698" fmla="*/ 4215960 h 4261038"/>
              <a:gd name="connsiteX3699" fmla="*/ 2761815 w 5682364"/>
              <a:gd name="connsiteY3699" fmla="*/ 4246269 h 4261038"/>
              <a:gd name="connsiteX3700" fmla="*/ 2765160 w 5682364"/>
              <a:gd name="connsiteY3700" fmla="*/ 4240726 h 4261038"/>
              <a:gd name="connsiteX3701" fmla="*/ 2765280 w 5682364"/>
              <a:gd name="connsiteY3701" fmla="*/ 4240469 h 4261038"/>
              <a:gd name="connsiteX3702" fmla="*/ 2766659 w 5682364"/>
              <a:gd name="connsiteY3702" fmla="*/ 4239033 h 4261038"/>
              <a:gd name="connsiteX3703" fmla="*/ 2789302 w 5682364"/>
              <a:gd name="connsiteY3703" fmla="*/ 4216781 h 4261038"/>
              <a:gd name="connsiteX3704" fmla="*/ 2771225 w 5682364"/>
              <a:gd name="connsiteY3704" fmla="*/ 4229345 h 4261038"/>
              <a:gd name="connsiteX3705" fmla="*/ 2769639 w 5682364"/>
              <a:gd name="connsiteY3705" fmla="*/ 4230971 h 4261038"/>
              <a:gd name="connsiteX3706" fmla="*/ 2768759 w 5682364"/>
              <a:gd name="connsiteY3706" fmla="*/ 4227739 h 4261038"/>
              <a:gd name="connsiteX3707" fmla="*/ 2763916 w 5682364"/>
              <a:gd name="connsiteY3707" fmla="*/ 4233628 h 4261038"/>
              <a:gd name="connsiteX3708" fmla="*/ 2759020 w 5682364"/>
              <a:gd name="connsiteY3708" fmla="*/ 4241390 h 4261038"/>
              <a:gd name="connsiteX3709" fmla="*/ 2754287 w 5682364"/>
              <a:gd name="connsiteY3709" fmla="*/ 4245622 h 4261038"/>
              <a:gd name="connsiteX3710" fmla="*/ 2766413 w 5682364"/>
              <a:gd name="connsiteY3710" fmla="*/ 4229254 h 4261038"/>
              <a:gd name="connsiteX3711" fmla="*/ 2852803 w 5682364"/>
              <a:gd name="connsiteY3711" fmla="*/ 4145326 h 4261038"/>
              <a:gd name="connsiteX3712" fmla="*/ 2883688 w 5682364"/>
              <a:gd name="connsiteY3712" fmla="*/ 4109768 h 4261038"/>
              <a:gd name="connsiteX3713" fmla="*/ 2878618 w 5682364"/>
              <a:gd name="connsiteY3713" fmla="*/ 4113912 h 4261038"/>
              <a:gd name="connsiteX3714" fmla="*/ 2807544 w 5682364"/>
              <a:gd name="connsiteY3714" fmla="*/ 4182179 h 4261038"/>
              <a:gd name="connsiteX3715" fmla="*/ 2780992 w 5682364"/>
              <a:gd name="connsiteY3715" fmla="*/ 4208140 h 4261038"/>
              <a:gd name="connsiteX3716" fmla="*/ 2794408 w 5682364"/>
              <a:gd name="connsiteY3716" fmla="*/ 4190967 h 4261038"/>
              <a:gd name="connsiteX3717" fmla="*/ 2871676 w 5682364"/>
              <a:gd name="connsiteY3717" fmla="*/ 4112397 h 4261038"/>
              <a:gd name="connsiteX3718" fmla="*/ 2900511 w 5682364"/>
              <a:gd name="connsiteY3718" fmla="*/ 4079842 h 4261038"/>
              <a:gd name="connsiteX3719" fmla="*/ 2879134 w 5682364"/>
              <a:gd name="connsiteY3719" fmla="*/ 4101936 h 4261038"/>
              <a:gd name="connsiteX3720" fmla="*/ 2855628 w 5682364"/>
              <a:gd name="connsiteY3720" fmla="*/ 4122604 h 4261038"/>
              <a:gd name="connsiteX3721" fmla="*/ 2893312 w 5682364"/>
              <a:gd name="connsiteY3721" fmla="*/ 4082565 h 4261038"/>
              <a:gd name="connsiteX3722" fmla="*/ 2902420 w 5682364"/>
              <a:gd name="connsiteY3722" fmla="*/ 4067337 h 4261038"/>
              <a:gd name="connsiteX3723" fmla="*/ 2908459 w 5682364"/>
              <a:gd name="connsiteY3723" fmla="*/ 4060165 h 4261038"/>
              <a:gd name="connsiteX3724" fmla="*/ 2908746 w 5682364"/>
              <a:gd name="connsiteY3724" fmla="*/ 4059980 h 4261038"/>
              <a:gd name="connsiteX3725" fmla="*/ 2909834 w 5682364"/>
              <a:gd name="connsiteY3725" fmla="*/ 4058531 h 4261038"/>
              <a:gd name="connsiteX3726" fmla="*/ 2922776 w 5682364"/>
              <a:gd name="connsiteY3726" fmla="*/ 4043162 h 4261038"/>
              <a:gd name="connsiteX3727" fmla="*/ 2943781 w 5682364"/>
              <a:gd name="connsiteY3727" fmla="*/ 4020175 h 4261038"/>
              <a:gd name="connsiteX3728" fmla="*/ 2948980 w 5682364"/>
              <a:gd name="connsiteY3728" fmla="*/ 4012160 h 4261038"/>
              <a:gd name="connsiteX3729" fmla="*/ 2936582 w 5682364"/>
              <a:gd name="connsiteY3729" fmla="*/ 4022897 h 4261038"/>
              <a:gd name="connsiteX3730" fmla="*/ 2925896 w 5682364"/>
              <a:gd name="connsiteY3730" fmla="*/ 4034158 h 4261038"/>
              <a:gd name="connsiteX3731" fmla="*/ 2916031 w 5682364"/>
              <a:gd name="connsiteY3731" fmla="*/ 4050291 h 4261038"/>
              <a:gd name="connsiteX3732" fmla="*/ 2909834 w 5682364"/>
              <a:gd name="connsiteY3732" fmla="*/ 4058531 h 4261038"/>
              <a:gd name="connsiteX3733" fmla="*/ 2908459 w 5682364"/>
              <a:gd name="connsiteY3733" fmla="*/ 4060165 h 4261038"/>
              <a:gd name="connsiteX3734" fmla="*/ 2903134 w 5682364"/>
              <a:gd name="connsiteY3734" fmla="*/ 4063610 h 4261038"/>
              <a:gd name="connsiteX3735" fmla="*/ 2906093 w 5682364"/>
              <a:gd name="connsiteY3735" fmla="*/ 4055028 h 4261038"/>
              <a:gd name="connsiteX3736" fmla="*/ 2889580 w 5682364"/>
              <a:gd name="connsiteY3736" fmla="*/ 4072432 h 4261038"/>
              <a:gd name="connsiteX3737" fmla="*/ 2842374 w 5682364"/>
              <a:gd name="connsiteY3737" fmla="*/ 4117742 h 4261038"/>
              <a:gd name="connsiteX3738" fmla="*/ 2880760 w 5682364"/>
              <a:gd name="connsiteY3738" fmla="*/ 4076482 h 4261038"/>
              <a:gd name="connsiteX3739" fmla="*/ 2914182 w 5682364"/>
              <a:gd name="connsiteY3739" fmla="*/ 4040014 h 4261038"/>
              <a:gd name="connsiteX3740" fmla="*/ 2918806 w 5682364"/>
              <a:gd name="connsiteY3740" fmla="*/ 4031795 h 4261038"/>
              <a:gd name="connsiteX3741" fmla="*/ 2925275 w 5682364"/>
              <a:gd name="connsiteY3741" fmla="*/ 4020853 h 4261038"/>
              <a:gd name="connsiteX3742" fmla="*/ 2922969 w 5682364"/>
              <a:gd name="connsiteY3742" fmla="*/ 4021994 h 4261038"/>
              <a:gd name="connsiteX3743" fmla="*/ 2830388 w 5682364"/>
              <a:gd name="connsiteY3743" fmla="*/ 4116223 h 4261038"/>
              <a:gd name="connsiteX3744" fmla="*/ 2820367 w 5682364"/>
              <a:gd name="connsiteY3744" fmla="*/ 4124227 h 4261038"/>
              <a:gd name="connsiteX3745" fmla="*/ 2810472 w 5682364"/>
              <a:gd name="connsiteY3745" fmla="*/ 4138245 h 4261038"/>
              <a:gd name="connsiteX3746" fmla="*/ 2812662 w 5682364"/>
              <a:gd name="connsiteY3746" fmla="*/ 4126750 h 4261038"/>
              <a:gd name="connsiteX3747" fmla="*/ 2822436 w 5682364"/>
              <a:gd name="connsiteY3747" fmla="*/ 4107310 h 4261038"/>
              <a:gd name="connsiteX3748" fmla="*/ 2813708 w 5682364"/>
              <a:gd name="connsiteY3748" fmla="*/ 4116428 h 4261038"/>
              <a:gd name="connsiteX3749" fmla="*/ 2818961 w 5682364"/>
              <a:gd name="connsiteY3749" fmla="*/ 4103832 h 4261038"/>
              <a:gd name="connsiteX3750" fmla="*/ 2804610 w 5682364"/>
              <a:gd name="connsiteY3750" fmla="*/ 4118426 h 4261038"/>
              <a:gd name="connsiteX3751" fmla="*/ 2794876 w 5682364"/>
              <a:gd name="connsiteY3751" fmla="*/ 4135467 h 4261038"/>
              <a:gd name="connsiteX3752" fmla="*/ 2785281 w 5682364"/>
              <a:gd name="connsiteY3752" fmla="*/ 4145059 h 4261038"/>
              <a:gd name="connsiteX3753" fmla="*/ 2784128 w 5682364"/>
              <a:gd name="connsiteY3753" fmla="*/ 4146219 h 4261038"/>
              <a:gd name="connsiteX3754" fmla="*/ 2787614 w 5682364"/>
              <a:gd name="connsiteY3754" fmla="*/ 4139166 h 4261038"/>
              <a:gd name="connsiteX3755" fmla="*/ 2802374 w 5682364"/>
              <a:gd name="connsiteY3755" fmla="*/ 4111834 h 4261038"/>
              <a:gd name="connsiteX3756" fmla="*/ 2821471 w 5682364"/>
              <a:gd name="connsiteY3756" fmla="*/ 4081189 h 4261038"/>
              <a:gd name="connsiteX3757" fmla="*/ 2834327 w 5682364"/>
              <a:gd name="connsiteY3757" fmla="*/ 4058673 h 4261038"/>
              <a:gd name="connsiteX3758" fmla="*/ 2826138 w 5682364"/>
              <a:gd name="connsiteY3758" fmla="*/ 4064608 h 4261038"/>
              <a:gd name="connsiteX3759" fmla="*/ 2824928 w 5682364"/>
              <a:gd name="connsiteY3759" fmla="*/ 4066391 h 4261038"/>
              <a:gd name="connsiteX3760" fmla="*/ 2806386 w 5682364"/>
              <a:gd name="connsiteY3760" fmla="*/ 4094937 h 4261038"/>
              <a:gd name="connsiteX3761" fmla="*/ 2796466 w 5682364"/>
              <a:gd name="connsiteY3761" fmla="*/ 4102889 h 4261038"/>
              <a:gd name="connsiteX3762" fmla="*/ 2791552 w 5682364"/>
              <a:gd name="connsiteY3762" fmla="*/ 4115213 h 4261038"/>
              <a:gd name="connsiteX3763" fmla="*/ 2781403 w 5682364"/>
              <a:gd name="connsiteY3763" fmla="*/ 4123348 h 4261038"/>
              <a:gd name="connsiteX3764" fmla="*/ 2765618 w 5682364"/>
              <a:gd name="connsiteY3764" fmla="*/ 4152332 h 4261038"/>
              <a:gd name="connsiteX3765" fmla="*/ 2760757 w 5682364"/>
              <a:gd name="connsiteY3765" fmla="*/ 4156698 h 4261038"/>
              <a:gd name="connsiteX3766" fmla="*/ 2761447 w 5682364"/>
              <a:gd name="connsiteY3766" fmla="*/ 4153777 h 4261038"/>
              <a:gd name="connsiteX3767" fmla="*/ 2753603 w 5682364"/>
              <a:gd name="connsiteY3767" fmla="*/ 4167944 h 4261038"/>
              <a:gd name="connsiteX3768" fmla="*/ 2747469 w 5682364"/>
              <a:gd name="connsiteY3768" fmla="*/ 4175545 h 4261038"/>
              <a:gd name="connsiteX3769" fmla="*/ 2754204 w 5682364"/>
              <a:gd name="connsiteY3769" fmla="*/ 4156530 h 4261038"/>
              <a:gd name="connsiteX3770" fmla="*/ 2766255 w 5682364"/>
              <a:gd name="connsiteY3770" fmla="*/ 4135514 h 4261038"/>
              <a:gd name="connsiteX3771" fmla="*/ 2779996 w 5682364"/>
              <a:gd name="connsiteY3771" fmla="*/ 4109560 h 4261038"/>
              <a:gd name="connsiteX3772" fmla="*/ 2780170 w 5682364"/>
              <a:gd name="connsiteY3772" fmla="*/ 4104921 h 4261038"/>
              <a:gd name="connsiteX3773" fmla="*/ 2785100 w 5682364"/>
              <a:gd name="connsiteY3773" fmla="*/ 4093219 h 4261038"/>
              <a:gd name="connsiteX3774" fmla="*/ 2787544 w 5682364"/>
              <a:gd name="connsiteY3774" fmla="*/ 4089396 h 4261038"/>
              <a:gd name="connsiteX3775" fmla="*/ 2786515 w 5682364"/>
              <a:gd name="connsiteY3775" fmla="*/ 4090651 h 4261038"/>
              <a:gd name="connsiteX3776" fmla="*/ 2783718 w 5682364"/>
              <a:gd name="connsiteY3776" fmla="*/ 4094866 h 4261038"/>
              <a:gd name="connsiteX3777" fmla="*/ 2768576 w 5682364"/>
              <a:gd name="connsiteY3777" fmla="*/ 4119951 h 4261038"/>
              <a:gd name="connsiteX3778" fmla="*/ 2762108 w 5682364"/>
              <a:gd name="connsiteY3778" fmla="*/ 4127784 h 4261038"/>
              <a:gd name="connsiteX3779" fmla="*/ 2761382 w 5682364"/>
              <a:gd name="connsiteY3779" fmla="*/ 4128593 h 4261038"/>
              <a:gd name="connsiteX3780" fmla="*/ 2753814 w 5682364"/>
              <a:gd name="connsiteY3780" fmla="*/ 4140082 h 4261038"/>
              <a:gd name="connsiteX3781" fmla="*/ 2747099 w 5682364"/>
              <a:gd name="connsiteY3781" fmla="*/ 4149623 h 4261038"/>
              <a:gd name="connsiteX3782" fmla="*/ 2747088 w 5682364"/>
              <a:gd name="connsiteY3782" fmla="*/ 4149645 h 4261038"/>
              <a:gd name="connsiteX3783" fmla="*/ 2747075 w 5682364"/>
              <a:gd name="connsiteY3783" fmla="*/ 4149658 h 4261038"/>
              <a:gd name="connsiteX3784" fmla="*/ 2723233 w 5682364"/>
              <a:gd name="connsiteY3784" fmla="*/ 4183531 h 4261038"/>
              <a:gd name="connsiteX3785" fmla="*/ 2698500 w 5682364"/>
              <a:gd name="connsiteY3785" fmla="*/ 4218264 h 4261038"/>
              <a:gd name="connsiteX3786" fmla="*/ 2697254 w 5682364"/>
              <a:gd name="connsiteY3786" fmla="*/ 4210208 h 4261038"/>
              <a:gd name="connsiteX3787" fmla="*/ 2693428 w 5682364"/>
              <a:gd name="connsiteY3787" fmla="*/ 4217007 h 4261038"/>
              <a:gd name="connsiteX3788" fmla="*/ 2691342 w 5682364"/>
              <a:gd name="connsiteY3788" fmla="*/ 4218147 h 4261038"/>
              <a:gd name="connsiteX3789" fmla="*/ 2685669 w 5682364"/>
              <a:gd name="connsiteY3789" fmla="*/ 4221962 h 4261038"/>
              <a:gd name="connsiteX3790" fmla="*/ 2688603 w 5682364"/>
              <a:gd name="connsiteY3790" fmla="*/ 4216333 h 4261038"/>
              <a:gd name="connsiteX3791" fmla="*/ 2732734 w 5682364"/>
              <a:gd name="connsiteY3791" fmla="*/ 4131914 h 4261038"/>
              <a:gd name="connsiteX3792" fmla="*/ 2739601 w 5682364"/>
              <a:gd name="connsiteY3792" fmla="*/ 4119073 h 4261038"/>
              <a:gd name="connsiteX3793" fmla="*/ 2747664 w 5682364"/>
              <a:gd name="connsiteY3793" fmla="*/ 4103707 h 4261038"/>
              <a:gd name="connsiteX3794" fmla="*/ 2756040 w 5682364"/>
              <a:gd name="connsiteY3794" fmla="*/ 4083829 h 4261038"/>
              <a:gd name="connsiteX3795" fmla="*/ 2760198 w 5682364"/>
              <a:gd name="connsiteY3795" fmla="*/ 4075218 h 4261038"/>
              <a:gd name="connsiteX3796" fmla="*/ 2756720 w 5682364"/>
              <a:gd name="connsiteY3796" fmla="*/ 4079383 h 4261038"/>
              <a:gd name="connsiteX3797" fmla="*/ 2768317 w 5682364"/>
              <a:gd name="connsiteY3797" fmla="*/ 4057053 h 4261038"/>
              <a:gd name="connsiteX3798" fmla="*/ 2765650 w 5682364"/>
              <a:gd name="connsiteY3798" fmla="*/ 4042862 h 4261038"/>
              <a:gd name="connsiteX3799" fmla="*/ 2735944 w 5682364"/>
              <a:gd name="connsiteY3799" fmla="*/ 4094037 h 4261038"/>
              <a:gd name="connsiteX3800" fmla="*/ 2711865 w 5682364"/>
              <a:gd name="connsiteY3800" fmla="*/ 4127020 h 4261038"/>
              <a:gd name="connsiteX3801" fmla="*/ 2703573 w 5682364"/>
              <a:gd name="connsiteY3801" fmla="*/ 4131021 h 4261038"/>
              <a:gd name="connsiteX3802" fmla="*/ 2681539 w 5682364"/>
              <a:gd name="connsiteY3802" fmla="*/ 4170309 h 4261038"/>
              <a:gd name="connsiteX3803" fmla="*/ 2683885 w 5682364"/>
              <a:gd name="connsiteY3803" fmla="*/ 4157836 h 4261038"/>
              <a:gd name="connsiteX3804" fmla="*/ 2684389 w 5682364"/>
              <a:gd name="connsiteY3804" fmla="*/ 4158843 h 4261038"/>
              <a:gd name="connsiteX3805" fmla="*/ 2683645 w 5682364"/>
              <a:gd name="connsiteY3805" fmla="*/ 4160677 h 4261038"/>
              <a:gd name="connsiteX3806" fmla="*/ 2684712 w 5682364"/>
              <a:gd name="connsiteY3806" fmla="*/ 4159489 h 4261038"/>
              <a:gd name="connsiteX3807" fmla="*/ 2684389 w 5682364"/>
              <a:gd name="connsiteY3807" fmla="*/ 4158843 h 4261038"/>
              <a:gd name="connsiteX3808" fmla="*/ 2685757 w 5682364"/>
              <a:gd name="connsiteY3808" fmla="*/ 4155470 h 4261038"/>
              <a:gd name="connsiteX3809" fmla="*/ 2687227 w 5682364"/>
              <a:gd name="connsiteY3809" fmla="*/ 4153614 h 4261038"/>
              <a:gd name="connsiteX3810" fmla="*/ 2688318 w 5682364"/>
              <a:gd name="connsiteY3810" fmla="*/ 4151193 h 4261038"/>
              <a:gd name="connsiteX3811" fmla="*/ 2686554 w 5682364"/>
              <a:gd name="connsiteY3811" fmla="*/ 4141575 h 4261038"/>
              <a:gd name="connsiteX3812" fmla="*/ 2696449 w 5682364"/>
              <a:gd name="connsiteY3812" fmla="*/ 4121837 h 4261038"/>
              <a:gd name="connsiteX3813" fmla="*/ 2703278 w 5682364"/>
              <a:gd name="connsiteY3813" fmla="*/ 4110127 h 4261038"/>
              <a:gd name="connsiteX3814" fmla="*/ 2696569 w 5682364"/>
              <a:gd name="connsiteY3814" fmla="*/ 4112816 h 4261038"/>
              <a:gd name="connsiteX3815" fmla="*/ 2688263 w 5682364"/>
              <a:gd name="connsiteY3815" fmla="*/ 4116130 h 4261038"/>
              <a:gd name="connsiteX3816" fmla="*/ 2687231 w 5682364"/>
              <a:gd name="connsiteY3816" fmla="*/ 4116903 h 4261038"/>
              <a:gd name="connsiteX3817" fmla="*/ 2666650 w 5682364"/>
              <a:gd name="connsiteY3817" fmla="*/ 4150966 h 4261038"/>
              <a:gd name="connsiteX3818" fmla="*/ 2635912 w 5682364"/>
              <a:gd name="connsiteY3818" fmla="*/ 4208167 h 4261038"/>
              <a:gd name="connsiteX3819" fmla="*/ 2632224 w 5682364"/>
              <a:gd name="connsiteY3819" fmla="*/ 4210881 h 4261038"/>
              <a:gd name="connsiteX3820" fmla="*/ 2623980 w 5682364"/>
              <a:gd name="connsiteY3820" fmla="*/ 4217748 h 4261038"/>
              <a:gd name="connsiteX3821" fmla="*/ 2632449 w 5682364"/>
              <a:gd name="connsiteY3821" fmla="*/ 4199070 h 4261038"/>
              <a:gd name="connsiteX3822" fmla="*/ 2621694 w 5682364"/>
              <a:gd name="connsiteY3822" fmla="*/ 4215700 h 4261038"/>
              <a:gd name="connsiteX3823" fmla="*/ 2618274 w 5682364"/>
              <a:gd name="connsiteY3823" fmla="*/ 4212333 h 4261038"/>
              <a:gd name="connsiteX3824" fmla="*/ 2613337 w 5682364"/>
              <a:gd name="connsiteY3824" fmla="*/ 4217114 h 4261038"/>
              <a:gd name="connsiteX3825" fmla="*/ 2621796 w 5682364"/>
              <a:gd name="connsiteY3825" fmla="*/ 4199799 h 4261038"/>
              <a:gd name="connsiteX3826" fmla="*/ 2625239 w 5682364"/>
              <a:gd name="connsiteY3826" fmla="*/ 4194879 h 4261038"/>
              <a:gd name="connsiteX3827" fmla="*/ 2627407 w 5682364"/>
              <a:gd name="connsiteY3827" fmla="*/ 4192960 h 4261038"/>
              <a:gd name="connsiteX3828" fmla="*/ 2625441 w 5682364"/>
              <a:gd name="connsiteY3828" fmla="*/ 4192338 h 4261038"/>
              <a:gd name="connsiteX3829" fmla="*/ 2636760 w 5682364"/>
              <a:gd name="connsiteY3829" fmla="*/ 4169173 h 4261038"/>
              <a:gd name="connsiteX3830" fmla="*/ 2642030 w 5682364"/>
              <a:gd name="connsiteY3830" fmla="*/ 4163533 h 4261038"/>
              <a:gd name="connsiteX3831" fmla="*/ 2643240 w 5682364"/>
              <a:gd name="connsiteY3831" fmla="*/ 4162340 h 4261038"/>
              <a:gd name="connsiteX3832" fmla="*/ 2633639 w 5682364"/>
              <a:gd name="connsiteY3832" fmla="*/ 4163482 h 4261038"/>
              <a:gd name="connsiteX3833" fmla="*/ 2632027 w 5682364"/>
              <a:gd name="connsiteY3833" fmla="*/ 4163783 h 4261038"/>
              <a:gd name="connsiteX3834" fmla="*/ 2632208 w 5682364"/>
              <a:gd name="connsiteY3834" fmla="*/ 4162062 h 4261038"/>
              <a:gd name="connsiteX3835" fmla="*/ 2634669 w 5682364"/>
              <a:gd name="connsiteY3835" fmla="*/ 4134727 h 4261038"/>
              <a:gd name="connsiteX3836" fmla="*/ 2634879 w 5682364"/>
              <a:gd name="connsiteY3836" fmla="*/ 4129314 h 4261038"/>
              <a:gd name="connsiteX3837" fmla="*/ 2645376 w 5682364"/>
              <a:gd name="connsiteY3837" fmla="*/ 4113165 h 4261038"/>
              <a:gd name="connsiteX3838" fmla="*/ 2654736 w 5682364"/>
              <a:gd name="connsiteY3838" fmla="*/ 4093438 h 4261038"/>
              <a:gd name="connsiteX3839" fmla="*/ 2644154 w 5682364"/>
              <a:gd name="connsiteY3839" fmla="*/ 4103776 h 4261038"/>
              <a:gd name="connsiteX3840" fmla="*/ 2653214 w 5682364"/>
              <a:gd name="connsiteY3840" fmla="*/ 4091190 h 4261038"/>
              <a:gd name="connsiteX3841" fmla="*/ 2654569 w 5682364"/>
              <a:gd name="connsiteY3841" fmla="*/ 4089311 h 4261038"/>
              <a:gd name="connsiteX3842" fmla="*/ 2668565 w 5682364"/>
              <a:gd name="connsiteY3842" fmla="*/ 4070020 h 4261038"/>
              <a:gd name="connsiteX3843" fmla="*/ 2674687 w 5682364"/>
              <a:gd name="connsiteY3843" fmla="*/ 4059788 h 4261038"/>
              <a:gd name="connsiteX3844" fmla="*/ 2678913 w 5682364"/>
              <a:gd name="connsiteY3844" fmla="*/ 4043994 h 4261038"/>
              <a:gd name="connsiteX3845" fmla="*/ 2673148 w 5682364"/>
              <a:gd name="connsiteY3845" fmla="*/ 4048616 h 4261038"/>
              <a:gd name="connsiteX3846" fmla="*/ 2687548 w 5682364"/>
              <a:gd name="connsiteY3846" fmla="*/ 4020744 h 4261038"/>
              <a:gd name="connsiteX3847" fmla="*/ 2704477 w 5682364"/>
              <a:gd name="connsiteY3847" fmla="*/ 3993492 h 4261038"/>
              <a:gd name="connsiteX3848" fmla="*/ 2703267 w 5682364"/>
              <a:gd name="connsiteY3848" fmla="*/ 3991261 h 4261038"/>
              <a:gd name="connsiteX3849" fmla="*/ 2702429 w 5682364"/>
              <a:gd name="connsiteY3849" fmla="*/ 3987700 h 4261038"/>
              <a:gd name="connsiteX3850" fmla="*/ 2696268 w 5682364"/>
              <a:gd name="connsiteY3850" fmla="*/ 3994485 h 4261038"/>
              <a:gd name="connsiteX3851" fmla="*/ 2676946 w 5682364"/>
              <a:gd name="connsiteY3851" fmla="*/ 4012235 h 4261038"/>
              <a:gd name="connsiteX3852" fmla="*/ 2670030 w 5682364"/>
              <a:gd name="connsiteY3852" fmla="*/ 4020113 h 4261038"/>
              <a:gd name="connsiteX3853" fmla="*/ 2655156 w 5682364"/>
              <a:gd name="connsiteY3853" fmla="*/ 4041138 h 4261038"/>
              <a:gd name="connsiteX3854" fmla="*/ 2638680 w 5682364"/>
              <a:gd name="connsiteY3854" fmla="*/ 4064127 h 4261038"/>
              <a:gd name="connsiteX3855" fmla="*/ 2635112 w 5682364"/>
              <a:gd name="connsiteY3855" fmla="*/ 4069907 h 4261038"/>
              <a:gd name="connsiteX3856" fmla="*/ 2630694 w 5682364"/>
              <a:gd name="connsiteY3856" fmla="*/ 4077714 h 4261038"/>
              <a:gd name="connsiteX3857" fmla="*/ 2628728 w 5682364"/>
              <a:gd name="connsiteY3857" fmla="*/ 4083287 h 4261038"/>
              <a:gd name="connsiteX3858" fmla="*/ 2626357 w 5682364"/>
              <a:gd name="connsiteY3858" fmla="*/ 4085560 h 4261038"/>
              <a:gd name="connsiteX3859" fmla="*/ 2626338 w 5682364"/>
              <a:gd name="connsiteY3859" fmla="*/ 4085409 h 4261038"/>
              <a:gd name="connsiteX3860" fmla="*/ 2625911 w 5682364"/>
              <a:gd name="connsiteY3860" fmla="*/ 4086163 h 4261038"/>
              <a:gd name="connsiteX3861" fmla="*/ 2617814 w 5682364"/>
              <a:gd name="connsiteY3861" fmla="*/ 4095107 h 4261038"/>
              <a:gd name="connsiteX3862" fmla="*/ 2618102 w 5682364"/>
              <a:gd name="connsiteY3862" fmla="*/ 4092555 h 4261038"/>
              <a:gd name="connsiteX3863" fmla="*/ 2628662 w 5682364"/>
              <a:gd name="connsiteY3863" fmla="*/ 4077082 h 4261038"/>
              <a:gd name="connsiteX3864" fmla="*/ 2626411 w 5682364"/>
              <a:gd name="connsiteY3864" fmla="*/ 4072875 h 4261038"/>
              <a:gd name="connsiteX3865" fmla="*/ 2626037 w 5682364"/>
              <a:gd name="connsiteY3865" fmla="*/ 4070756 h 4261038"/>
              <a:gd name="connsiteX3866" fmla="*/ 2630763 w 5682364"/>
              <a:gd name="connsiteY3866" fmla="*/ 4061831 h 4261038"/>
              <a:gd name="connsiteX3867" fmla="*/ 2634966 w 5682364"/>
              <a:gd name="connsiteY3867" fmla="*/ 4058377 h 4261038"/>
              <a:gd name="connsiteX3868" fmla="*/ 2628810 w 5682364"/>
              <a:gd name="connsiteY3868" fmla="*/ 4058732 h 4261038"/>
              <a:gd name="connsiteX3869" fmla="*/ 2632884 w 5682364"/>
              <a:gd name="connsiteY3869" fmla="*/ 4052568 h 4261038"/>
              <a:gd name="connsiteX3870" fmla="*/ 2669929 w 5682364"/>
              <a:gd name="connsiteY3870" fmla="*/ 4000183 h 4261038"/>
              <a:gd name="connsiteX3871" fmla="*/ 2620633 w 5682364"/>
              <a:gd name="connsiteY3871" fmla="*/ 4042995 h 4261038"/>
              <a:gd name="connsiteX3872" fmla="*/ 2590096 w 5682364"/>
              <a:gd name="connsiteY3872" fmla="*/ 4083891 h 4261038"/>
              <a:gd name="connsiteX3873" fmla="*/ 2567717 w 5682364"/>
              <a:gd name="connsiteY3873" fmla="*/ 4107710 h 4261038"/>
              <a:gd name="connsiteX3874" fmla="*/ 2566528 w 5682364"/>
              <a:gd name="connsiteY3874" fmla="*/ 4107317 h 4261038"/>
              <a:gd name="connsiteX3875" fmla="*/ 2559831 w 5682364"/>
              <a:gd name="connsiteY3875" fmla="*/ 4114676 h 4261038"/>
              <a:gd name="connsiteX3876" fmla="*/ 2556315 w 5682364"/>
              <a:gd name="connsiteY3876" fmla="*/ 4120018 h 4261038"/>
              <a:gd name="connsiteX3877" fmla="*/ 2538213 w 5682364"/>
              <a:gd name="connsiteY3877" fmla="*/ 4139579 h 4261038"/>
              <a:gd name="connsiteX3878" fmla="*/ 2537683 w 5682364"/>
              <a:gd name="connsiteY3878" fmla="*/ 4131328 h 4261038"/>
              <a:gd name="connsiteX3879" fmla="*/ 2545390 w 5682364"/>
              <a:gd name="connsiteY3879" fmla="*/ 4111680 h 4261038"/>
              <a:gd name="connsiteX3880" fmla="*/ 2550037 w 5682364"/>
              <a:gd name="connsiteY3880" fmla="*/ 4105736 h 4261038"/>
              <a:gd name="connsiteX3881" fmla="*/ 2591396 w 5682364"/>
              <a:gd name="connsiteY3881" fmla="*/ 4043002 h 4261038"/>
              <a:gd name="connsiteX3882" fmla="*/ 2591991 w 5682364"/>
              <a:gd name="connsiteY3882" fmla="*/ 4022840 h 4261038"/>
              <a:gd name="connsiteX3883" fmla="*/ 2641740 w 5682364"/>
              <a:gd name="connsiteY3883" fmla="*/ 3965499 h 4261038"/>
              <a:gd name="connsiteX3884" fmla="*/ 2634682 w 5682364"/>
              <a:gd name="connsiteY3884" fmla="*/ 3962519 h 4261038"/>
              <a:gd name="connsiteX3885" fmla="*/ 2629694 w 5682364"/>
              <a:gd name="connsiteY3885" fmla="*/ 3957111 h 4261038"/>
              <a:gd name="connsiteX3886" fmla="*/ 2627377 w 5682364"/>
              <a:gd name="connsiteY3886" fmla="*/ 3959534 h 4261038"/>
              <a:gd name="connsiteX3887" fmla="*/ 2627181 w 5682364"/>
              <a:gd name="connsiteY3887" fmla="*/ 3956707 h 4261038"/>
              <a:gd name="connsiteX3888" fmla="*/ 2627605 w 5682364"/>
              <a:gd name="connsiteY3888" fmla="*/ 3955286 h 4261038"/>
              <a:gd name="connsiteX3889" fmla="*/ 2627807 w 5682364"/>
              <a:gd name="connsiteY3889" fmla="*/ 3955065 h 4261038"/>
              <a:gd name="connsiteX3890" fmla="*/ 2627342 w 5682364"/>
              <a:gd name="connsiteY3890" fmla="*/ 3954561 h 4261038"/>
              <a:gd name="connsiteX3891" fmla="*/ 2627278 w 5682364"/>
              <a:gd name="connsiteY3891" fmla="*/ 3953524 h 4261038"/>
              <a:gd name="connsiteX3892" fmla="*/ 2644404 w 5682364"/>
              <a:gd name="connsiteY3892" fmla="*/ 3927812 h 4261038"/>
              <a:gd name="connsiteX3893" fmla="*/ 2631793 w 5682364"/>
              <a:gd name="connsiteY3893" fmla="*/ 3938455 h 4261038"/>
              <a:gd name="connsiteX3894" fmla="*/ 2633850 w 5682364"/>
              <a:gd name="connsiteY3894" fmla="*/ 3935890 h 4261038"/>
              <a:gd name="connsiteX3895" fmla="*/ 2604717 w 5682364"/>
              <a:gd name="connsiteY3895" fmla="*/ 3964234 h 4261038"/>
              <a:gd name="connsiteX3896" fmla="*/ 2566492 w 5682364"/>
              <a:gd name="connsiteY3896" fmla="*/ 3999862 h 4261038"/>
              <a:gd name="connsiteX3897" fmla="*/ 2609455 w 5682364"/>
              <a:gd name="connsiteY3897" fmla="*/ 3956235 h 4261038"/>
              <a:gd name="connsiteX3898" fmla="*/ 2623376 w 5682364"/>
              <a:gd name="connsiteY3898" fmla="*/ 3941100 h 4261038"/>
              <a:gd name="connsiteX3899" fmla="*/ 2620613 w 5682364"/>
              <a:gd name="connsiteY3899" fmla="*/ 3940726 h 4261038"/>
              <a:gd name="connsiteX3900" fmla="*/ 2619873 w 5682364"/>
              <a:gd name="connsiteY3900" fmla="*/ 3941166 h 4261038"/>
              <a:gd name="connsiteX3901" fmla="*/ 2615315 w 5682364"/>
              <a:gd name="connsiteY3901" fmla="*/ 3945758 h 4261038"/>
              <a:gd name="connsiteX3902" fmla="*/ 2616708 w 5682364"/>
              <a:gd name="connsiteY3902" fmla="*/ 3943376 h 4261038"/>
              <a:gd name="connsiteX3903" fmla="*/ 2617021 w 5682364"/>
              <a:gd name="connsiteY3903" fmla="*/ 3942861 h 4261038"/>
              <a:gd name="connsiteX3904" fmla="*/ 2615710 w 5682364"/>
              <a:gd name="connsiteY3904" fmla="*/ 3943639 h 4261038"/>
              <a:gd name="connsiteX3905" fmla="*/ 2607454 w 5682364"/>
              <a:gd name="connsiteY3905" fmla="*/ 3950939 h 4261038"/>
              <a:gd name="connsiteX3906" fmla="*/ 2508434 w 5682364"/>
              <a:gd name="connsiteY3906" fmla="*/ 4045693 h 4261038"/>
              <a:gd name="connsiteX3907" fmla="*/ 2597235 w 5682364"/>
              <a:gd name="connsiteY3907" fmla="*/ 3954802 h 4261038"/>
              <a:gd name="connsiteX3908" fmla="*/ 2602434 w 5682364"/>
              <a:gd name="connsiteY3908" fmla="*/ 3946788 h 4261038"/>
              <a:gd name="connsiteX3909" fmla="*/ 2596603 w 5682364"/>
              <a:gd name="connsiteY3909" fmla="*/ 3953132 h 4261038"/>
              <a:gd name="connsiteX3910" fmla="*/ 2545539 w 5682364"/>
              <a:gd name="connsiteY3910" fmla="*/ 4001573 h 4261038"/>
              <a:gd name="connsiteX3911" fmla="*/ 2512090 w 5682364"/>
              <a:gd name="connsiteY3911" fmla="*/ 4031883 h 4261038"/>
              <a:gd name="connsiteX3912" fmla="*/ 2515434 w 5682364"/>
              <a:gd name="connsiteY3912" fmla="*/ 4026340 h 4261038"/>
              <a:gd name="connsiteX3913" fmla="*/ 2515557 w 5682364"/>
              <a:gd name="connsiteY3913" fmla="*/ 4026083 h 4261038"/>
              <a:gd name="connsiteX3914" fmla="*/ 2516935 w 5682364"/>
              <a:gd name="connsiteY3914" fmla="*/ 4024647 h 4261038"/>
              <a:gd name="connsiteX3915" fmla="*/ 2539577 w 5682364"/>
              <a:gd name="connsiteY3915" fmla="*/ 4002395 h 4261038"/>
              <a:gd name="connsiteX3916" fmla="*/ 2521501 w 5682364"/>
              <a:gd name="connsiteY3916" fmla="*/ 4014960 h 4261038"/>
              <a:gd name="connsiteX3917" fmla="*/ 2519915 w 5682364"/>
              <a:gd name="connsiteY3917" fmla="*/ 4016583 h 4261038"/>
              <a:gd name="connsiteX3918" fmla="*/ 2519033 w 5682364"/>
              <a:gd name="connsiteY3918" fmla="*/ 4013353 h 4261038"/>
              <a:gd name="connsiteX3919" fmla="*/ 2514191 w 5682364"/>
              <a:gd name="connsiteY3919" fmla="*/ 4019241 h 4261038"/>
              <a:gd name="connsiteX3920" fmla="*/ 2509296 w 5682364"/>
              <a:gd name="connsiteY3920" fmla="*/ 4027005 h 4261038"/>
              <a:gd name="connsiteX3921" fmla="*/ 2504562 w 5682364"/>
              <a:gd name="connsiteY3921" fmla="*/ 4031236 h 4261038"/>
              <a:gd name="connsiteX3922" fmla="*/ 2516688 w 5682364"/>
              <a:gd name="connsiteY3922" fmla="*/ 4014868 h 4261038"/>
              <a:gd name="connsiteX3923" fmla="*/ 2603078 w 5682364"/>
              <a:gd name="connsiteY3923" fmla="*/ 3930939 h 4261038"/>
              <a:gd name="connsiteX3924" fmla="*/ 2614692 w 5682364"/>
              <a:gd name="connsiteY3924" fmla="*/ 3919748 h 4261038"/>
              <a:gd name="connsiteX3925" fmla="*/ 2619232 w 5682364"/>
              <a:gd name="connsiteY3925" fmla="*/ 3915276 h 4261038"/>
              <a:gd name="connsiteX3926" fmla="*/ 2618734 w 5682364"/>
              <a:gd name="connsiteY3926" fmla="*/ 3915328 h 4261038"/>
              <a:gd name="connsiteX3927" fmla="*/ 2613824 w 5682364"/>
              <a:gd name="connsiteY3927" fmla="*/ 3915617 h 4261038"/>
              <a:gd name="connsiteX3928" fmla="*/ 2612322 w 5682364"/>
              <a:gd name="connsiteY3928" fmla="*/ 3915238 h 4261038"/>
              <a:gd name="connsiteX3929" fmla="*/ 2592794 w 5682364"/>
              <a:gd name="connsiteY3929" fmla="*/ 3933753 h 4261038"/>
              <a:gd name="connsiteX3930" fmla="*/ 2577472 w 5682364"/>
              <a:gd name="connsiteY3930" fmla="*/ 3948666 h 4261038"/>
              <a:gd name="connsiteX3931" fmla="*/ 2572005 w 5682364"/>
              <a:gd name="connsiteY3931" fmla="*/ 3956173 h 4261038"/>
              <a:gd name="connsiteX3932" fmla="*/ 2566662 w 5682364"/>
              <a:gd name="connsiteY3932" fmla="*/ 3959186 h 4261038"/>
              <a:gd name="connsiteX3933" fmla="*/ 2557819 w 5682364"/>
              <a:gd name="connsiteY3933" fmla="*/ 3967793 h 4261038"/>
              <a:gd name="connsiteX3934" fmla="*/ 2531269 w 5682364"/>
              <a:gd name="connsiteY3934" fmla="*/ 3993752 h 4261038"/>
              <a:gd name="connsiteX3935" fmla="*/ 2536180 w 5682364"/>
              <a:gd name="connsiteY3935" fmla="*/ 3983577 h 4261038"/>
              <a:gd name="connsiteX3936" fmla="*/ 2537843 w 5682364"/>
              <a:gd name="connsiteY3936" fmla="*/ 3982153 h 4261038"/>
              <a:gd name="connsiteX3937" fmla="*/ 2539294 w 5682364"/>
              <a:gd name="connsiteY3937" fmla="*/ 3978684 h 4261038"/>
              <a:gd name="connsiteX3938" fmla="*/ 2550078 w 5682364"/>
              <a:gd name="connsiteY3938" fmla="*/ 3958397 h 4261038"/>
              <a:gd name="connsiteX3939" fmla="*/ 2560507 w 5682364"/>
              <a:gd name="connsiteY3939" fmla="*/ 3939466 h 4261038"/>
              <a:gd name="connsiteX3940" fmla="*/ 2561920 w 5682364"/>
              <a:gd name="connsiteY3940" fmla="*/ 3936653 h 4261038"/>
              <a:gd name="connsiteX3941" fmla="*/ 2570919 w 5682364"/>
              <a:gd name="connsiteY3941" fmla="*/ 3927359 h 4261038"/>
              <a:gd name="connsiteX3942" fmla="*/ 2572109 w 5682364"/>
              <a:gd name="connsiteY3942" fmla="*/ 3923377 h 4261038"/>
              <a:gd name="connsiteX3943" fmla="*/ 2567039 w 5682364"/>
              <a:gd name="connsiteY3943" fmla="*/ 3927485 h 4261038"/>
              <a:gd name="connsiteX3944" fmla="*/ 2570750 w 5682364"/>
              <a:gd name="connsiteY3944" fmla="*/ 3917494 h 4261038"/>
              <a:gd name="connsiteX3945" fmla="*/ 2561264 w 5682364"/>
              <a:gd name="connsiteY3945" fmla="*/ 3926151 h 4261038"/>
              <a:gd name="connsiteX3946" fmla="*/ 2522823 w 5682364"/>
              <a:gd name="connsiteY3946" fmla="*/ 3968630 h 4261038"/>
              <a:gd name="connsiteX3947" fmla="*/ 2538303 w 5682364"/>
              <a:gd name="connsiteY3947" fmla="*/ 3941103 h 4261038"/>
              <a:gd name="connsiteX3948" fmla="*/ 2539130 w 5682364"/>
              <a:gd name="connsiteY3948" fmla="*/ 3936555 h 4261038"/>
              <a:gd name="connsiteX3949" fmla="*/ 2513436 w 5682364"/>
              <a:gd name="connsiteY3949" fmla="*/ 3967577 h 4261038"/>
              <a:gd name="connsiteX3950" fmla="*/ 2465018 w 5682364"/>
              <a:gd name="connsiteY3950" fmla="*/ 4016216 h 4261038"/>
              <a:gd name="connsiteX3951" fmla="*/ 2488874 w 5682364"/>
              <a:gd name="connsiteY3951" fmla="*/ 3970845 h 4261038"/>
              <a:gd name="connsiteX3952" fmla="*/ 2428908 w 5682364"/>
              <a:gd name="connsiteY3952" fmla="*/ 4040615 h 4261038"/>
              <a:gd name="connsiteX3953" fmla="*/ 2420178 w 5682364"/>
              <a:gd name="connsiteY3953" fmla="*/ 4052803 h 4261038"/>
              <a:gd name="connsiteX3954" fmla="*/ 2427144 w 5682364"/>
              <a:gd name="connsiteY3954" fmla="*/ 4040691 h 4261038"/>
              <a:gd name="connsiteX3955" fmla="*/ 2403765 w 5682364"/>
              <a:gd name="connsiteY3955" fmla="*/ 4057955 h 4261038"/>
              <a:gd name="connsiteX3956" fmla="*/ 2399327 w 5682364"/>
              <a:gd name="connsiteY3956" fmla="*/ 4061814 h 4261038"/>
              <a:gd name="connsiteX3957" fmla="*/ 2356020 w 5682364"/>
              <a:gd name="connsiteY3957" fmla="*/ 4120459 h 4261038"/>
              <a:gd name="connsiteX3958" fmla="*/ 2378771 w 5682364"/>
              <a:gd name="connsiteY3958" fmla="*/ 4081572 h 4261038"/>
              <a:gd name="connsiteX3959" fmla="*/ 2381973 w 5682364"/>
              <a:gd name="connsiteY3959" fmla="*/ 4075765 h 4261038"/>
              <a:gd name="connsiteX3960" fmla="*/ 2374097 w 5682364"/>
              <a:gd name="connsiteY3960" fmla="*/ 4081276 h 4261038"/>
              <a:gd name="connsiteX3961" fmla="*/ 2365547 w 5682364"/>
              <a:gd name="connsiteY3961" fmla="*/ 4090170 h 4261038"/>
              <a:gd name="connsiteX3962" fmla="*/ 2395659 w 5682364"/>
              <a:gd name="connsiteY3962" fmla="*/ 4050371 h 4261038"/>
              <a:gd name="connsiteX3963" fmla="*/ 2393316 w 5682364"/>
              <a:gd name="connsiteY3963" fmla="*/ 4052203 h 4261038"/>
              <a:gd name="connsiteX3964" fmla="*/ 2320521 w 5682364"/>
              <a:gd name="connsiteY3964" fmla="*/ 4125145 h 4261038"/>
              <a:gd name="connsiteX3965" fmla="*/ 2433917 w 5682364"/>
              <a:gd name="connsiteY3965" fmla="*/ 3944959 h 4261038"/>
              <a:gd name="connsiteX3966" fmla="*/ 2434161 w 5682364"/>
              <a:gd name="connsiteY3966" fmla="*/ 3943450 h 4261038"/>
              <a:gd name="connsiteX3967" fmla="*/ 2434473 w 5682364"/>
              <a:gd name="connsiteY3967" fmla="*/ 3944074 h 4261038"/>
              <a:gd name="connsiteX3968" fmla="*/ 2435447 w 5682364"/>
              <a:gd name="connsiteY3968" fmla="*/ 3942528 h 4261038"/>
              <a:gd name="connsiteX3969" fmla="*/ 2436033 w 5682364"/>
              <a:gd name="connsiteY3969" fmla="*/ 3941084 h 4261038"/>
              <a:gd name="connsiteX3970" fmla="*/ 2437390 w 5682364"/>
              <a:gd name="connsiteY3970" fmla="*/ 3939369 h 4261038"/>
              <a:gd name="connsiteX3971" fmla="*/ 2436983 w 5682364"/>
              <a:gd name="connsiteY3971" fmla="*/ 3938496 h 4261038"/>
              <a:gd name="connsiteX3972" fmla="*/ 2436557 w 5682364"/>
              <a:gd name="connsiteY3972" fmla="*/ 3939791 h 4261038"/>
              <a:gd name="connsiteX3973" fmla="*/ 2436033 w 5682364"/>
              <a:gd name="connsiteY3973" fmla="*/ 3941084 h 4261038"/>
              <a:gd name="connsiteX3974" fmla="*/ 2434161 w 5682364"/>
              <a:gd name="connsiteY3974" fmla="*/ 3943450 h 4261038"/>
              <a:gd name="connsiteX3975" fmla="*/ 2436943 w 5682364"/>
              <a:gd name="connsiteY3975" fmla="*/ 3938411 h 4261038"/>
              <a:gd name="connsiteX3976" fmla="*/ 2431952 w 5682364"/>
              <a:gd name="connsiteY3976" fmla="*/ 3927673 h 4261038"/>
              <a:gd name="connsiteX3977" fmla="*/ 2455007 w 5682364"/>
              <a:gd name="connsiteY3977" fmla="*/ 3889724 h 4261038"/>
              <a:gd name="connsiteX3978" fmla="*/ 2456849 w 5682364"/>
              <a:gd name="connsiteY3978" fmla="*/ 3883323 h 4261038"/>
              <a:gd name="connsiteX3979" fmla="*/ 2456626 w 5682364"/>
              <a:gd name="connsiteY3979" fmla="*/ 3881309 h 4261038"/>
              <a:gd name="connsiteX3980" fmla="*/ 2458791 w 5682364"/>
              <a:gd name="connsiteY3980" fmla="*/ 3876574 h 4261038"/>
              <a:gd name="connsiteX3981" fmla="*/ 2461541 w 5682364"/>
              <a:gd name="connsiteY3981" fmla="*/ 3867019 h 4261038"/>
              <a:gd name="connsiteX3982" fmla="*/ 2453727 w 5682364"/>
              <a:gd name="connsiteY3982" fmla="*/ 3875670 h 4261038"/>
              <a:gd name="connsiteX3983" fmla="*/ 2416926 w 5682364"/>
              <a:gd name="connsiteY3983" fmla="*/ 3936580 h 4261038"/>
              <a:gd name="connsiteX3984" fmla="*/ 2386187 w 5682364"/>
              <a:gd name="connsiteY3984" fmla="*/ 3993780 h 4261038"/>
              <a:gd name="connsiteX3985" fmla="*/ 2382500 w 5682364"/>
              <a:gd name="connsiteY3985" fmla="*/ 3996495 h 4261038"/>
              <a:gd name="connsiteX3986" fmla="*/ 2374255 w 5682364"/>
              <a:gd name="connsiteY3986" fmla="*/ 4003361 h 4261038"/>
              <a:gd name="connsiteX3987" fmla="*/ 2382723 w 5682364"/>
              <a:gd name="connsiteY3987" fmla="*/ 3984684 h 4261038"/>
              <a:gd name="connsiteX3988" fmla="*/ 2371970 w 5682364"/>
              <a:gd name="connsiteY3988" fmla="*/ 4001312 h 4261038"/>
              <a:gd name="connsiteX3989" fmla="*/ 2368551 w 5682364"/>
              <a:gd name="connsiteY3989" fmla="*/ 3997947 h 4261038"/>
              <a:gd name="connsiteX3990" fmla="*/ 2363612 w 5682364"/>
              <a:gd name="connsiteY3990" fmla="*/ 4002728 h 4261038"/>
              <a:gd name="connsiteX3991" fmla="*/ 2372071 w 5682364"/>
              <a:gd name="connsiteY3991" fmla="*/ 3985413 h 4261038"/>
              <a:gd name="connsiteX3992" fmla="*/ 2375514 w 5682364"/>
              <a:gd name="connsiteY3992" fmla="*/ 3980491 h 4261038"/>
              <a:gd name="connsiteX3993" fmla="*/ 2377682 w 5682364"/>
              <a:gd name="connsiteY3993" fmla="*/ 3978572 h 4261038"/>
              <a:gd name="connsiteX3994" fmla="*/ 2375717 w 5682364"/>
              <a:gd name="connsiteY3994" fmla="*/ 3977952 h 4261038"/>
              <a:gd name="connsiteX3995" fmla="*/ 2387035 w 5682364"/>
              <a:gd name="connsiteY3995" fmla="*/ 3954787 h 4261038"/>
              <a:gd name="connsiteX3996" fmla="*/ 2392305 w 5682364"/>
              <a:gd name="connsiteY3996" fmla="*/ 3949146 h 4261038"/>
              <a:gd name="connsiteX3997" fmla="*/ 2404878 w 5682364"/>
              <a:gd name="connsiteY3997" fmla="*/ 3936765 h 4261038"/>
              <a:gd name="connsiteX3998" fmla="*/ 2418166 w 5682364"/>
              <a:gd name="connsiteY3998" fmla="*/ 3919959 h 4261038"/>
              <a:gd name="connsiteX3999" fmla="*/ 2391743 w 5682364"/>
              <a:gd name="connsiteY3999" fmla="*/ 3945552 h 4261038"/>
              <a:gd name="connsiteX4000" fmla="*/ 2391422 w 5682364"/>
              <a:gd name="connsiteY4000" fmla="*/ 3945807 h 4261038"/>
              <a:gd name="connsiteX4001" fmla="*/ 2394509 w 5682364"/>
              <a:gd name="connsiteY4001" fmla="*/ 3939490 h 4261038"/>
              <a:gd name="connsiteX4002" fmla="*/ 2424096 w 5682364"/>
              <a:gd name="connsiteY4002" fmla="*/ 3886536 h 4261038"/>
              <a:gd name="connsiteX4003" fmla="*/ 2434820 w 5682364"/>
              <a:gd name="connsiteY4003" fmla="*/ 3868423 h 4261038"/>
              <a:gd name="connsiteX4004" fmla="*/ 2431578 w 5682364"/>
              <a:gd name="connsiteY4004" fmla="*/ 3872064 h 4261038"/>
              <a:gd name="connsiteX4005" fmla="*/ 2385708 w 5682364"/>
              <a:gd name="connsiteY4005" fmla="*/ 3918929 h 4261038"/>
              <a:gd name="connsiteX4006" fmla="*/ 2392541 w 5682364"/>
              <a:gd name="connsiteY4006" fmla="*/ 3908311 h 4261038"/>
              <a:gd name="connsiteX4007" fmla="*/ 2423320 w 5682364"/>
              <a:gd name="connsiteY4007" fmla="*/ 3868234 h 4261038"/>
              <a:gd name="connsiteX4008" fmla="*/ 2356329 w 5682364"/>
              <a:gd name="connsiteY4008" fmla="*/ 3943145 h 4261038"/>
              <a:gd name="connsiteX4009" fmla="*/ 2327847 w 5682364"/>
              <a:gd name="connsiteY4009" fmla="*/ 3969900 h 4261038"/>
              <a:gd name="connsiteX4010" fmla="*/ 2321962 w 5682364"/>
              <a:gd name="connsiteY4010" fmla="*/ 3978570 h 4261038"/>
              <a:gd name="connsiteX4011" fmla="*/ 2321440 w 5682364"/>
              <a:gd name="connsiteY4011" fmla="*/ 3978468 h 4261038"/>
              <a:gd name="connsiteX4012" fmla="*/ 2320925 w 5682364"/>
              <a:gd name="connsiteY4012" fmla="*/ 3980095 h 4261038"/>
              <a:gd name="connsiteX4013" fmla="*/ 2321962 w 5682364"/>
              <a:gd name="connsiteY4013" fmla="*/ 3978570 h 4261038"/>
              <a:gd name="connsiteX4014" fmla="*/ 2323946 w 5682364"/>
              <a:gd name="connsiteY4014" fmla="*/ 3978952 h 4261038"/>
              <a:gd name="connsiteX4015" fmla="*/ 2303071 w 5682364"/>
              <a:gd name="connsiteY4015" fmla="*/ 4006588 h 4261038"/>
              <a:gd name="connsiteX4016" fmla="*/ 2309639 w 5682364"/>
              <a:gd name="connsiteY4016" fmla="*/ 4002195 h 4261038"/>
              <a:gd name="connsiteX4017" fmla="*/ 2316709 w 5682364"/>
              <a:gd name="connsiteY4017" fmla="*/ 4003344 h 4261038"/>
              <a:gd name="connsiteX4018" fmla="*/ 2337198 w 5682364"/>
              <a:gd name="connsiteY4018" fmla="*/ 3983816 h 4261038"/>
              <a:gd name="connsiteX4019" fmla="*/ 2369646 w 5682364"/>
              <a:gd name="connsiteY4019" fmla="*/ 3951562 h 4261038"/>
              <a:gd name="connsiteX4020" fmla="*/ 2397505 w 5682364"/>
              <a:gd name="connsiteY4020" fmla="*/ 3923311 h 4261038"/>
              <a:gd name="connsiteX4021" fmla="*/ 2391267 w 5682364"/>
              <a:gd name="connsiteY4021" fmla="*/ 3931017 h 4261038"/>
              <a:gd name="connsiteX4022" fmla="*/ 2355080 w 5682364"/>
              <a:gd name="connsiteY4022" fmla="*/ 3967465 h 4261038"/>
              <a:gd name="connsiteX4023" fmla="*/ 2281991 w 5682364"/>
              <a:gd name="connsiteY4023" fmla="*/ 4044455 h 4261038"/>
              <a:gd name="connsiteX4024" fmla="*/ 2241581 w 5682364"/>
              <a:gd name="connsiteY4024" fmla="*/ 4083774 h 4261038"/>
              <a:gd name="connsiteX4025" fmla="*/ 2203355 w 5682364"/>
              <a:gd name="connsiteY4025" fmla="*/ 4119402 h 4261038"/>
              <a:gd name="connsiteX4026" fmla="*/ 2246320 w 5682364"/>
              <a:gd name="connsiteY4026" fmla="*/ 4075773 h 4261038"/>
              <a:gd name="connsiteX4027" fmla="*/ 2260240 w 5682364"/>
              <a:gd name="connsiteY4027" fmla="*/ 4060639 h 4261038"/>
              <a:gd name="connsiteX4028" fmla="*/ 2244318 w 5682364"/>
              <a:gd name="connsiteY4028" fmla="*/ 4070479 h 4261038"/>
              <a:gd name="connsiteX4029" fmla="*/ 2145298 w 5682364"/>
              <a:gd name="connsiteY4029" fmla="*/ 4165234 h 4261038"/>
              <a:gd name="connsiteX4030" fmla="*/ 2234099 w 5682364"/>
              <a:gd name="connsiteY4030" fmla="*/ 4074344 h 4261038"/>
              <a:gd name="connsiteX4031" fmla="*/ 2239298 w 5682364"/>
              <a:gd name="connsiteY4031" fmla="*/ 4066326 h 4261038"/>
              <a:gd name="connsiteX4032" fmla="*/ 2233466 w 5682364"/>
              <a:gd name="connsiteY4032" fmla="*/ 4072672 h 4261038"/>
              <a:gd name="connsiteX4033" fmla="*/ 2182403 w 5682364"/>
              <a:gd name="connsiteY4033" fmla="*/ 4121113 h 4261038"/>
              <a:gd name="connsiteX4034" fmla="*/ 2148954 w 5682364"/>
              <a:gd name="connsiteY4034" fmla="*/ 4151422 h 4261038"/>
              <a:gd name="connsiteX4035" fmla="*/ 2152299 w 5682364"/>
              <a:gd name="connsiteY4035" fmla="*/ 4145880 h 4261038"/>
              <a:gd name="connsiteX4036" fmla="*/ 2152420 w 5682364"/>
              <a:gd name="connsiteY4036" fmla="*/ 4145623 h 4261038"/>
              <a:gd name="connsiteX4037" fmla="*/ 2153799 w 5682364"/>
              <a:gd name="connsiteY4037" fmla="*/ 4144187 h 4261038"/>
              <a:gd name="connsiteX4038" fmla="*/ 2176442 w 5682364"/>
              <a:gd name="connsiteY4038" fmla="*/ 4121934 h 4261038"/>
              <a:gd name="connsiteX4039" fmla="*/ 2158365 w 5682364"/>
              <a:gd name="connsiteY4039" fmla="*/ 4134499 h 4261038"/>
              <a:gd name="connsiteX4040" fmla="*/ 2156778 w 5682364"/>
              <a:gd name="connsiteY4040" fmla="*/ 4136123 h 4261038"/>
              <a:gd name="connsiteX4041" fmla="*/ 2155898 w 5682364"/>
              <a:gd name="connsiteY4041" fmla="*/ 4132892 h 4261038"/>
              <a:gd name="connsiteX4042" fmla="*/ 2151055 w 5682364"/>
              <a:gd name="connsiteY4042" fmla="*/ 4138780 h 4261038"/>
              <a:gd name="connsiteX4043" fmla="*/ 2146159 w 5682364"/>
              <a:gd name="connsiteY4043" fmla="*/ 4146544 h 4261038"/>
              <a:gd name="connsiteX4044" fmla="*/ 2141426 w 5682364"/>
              <a:gd name="connsiteY4044" fmla="*/ 4150776 h 4261038"/>
              <a:gd name="connsiteX4045" fmla="*/ 2153552 w 5682364"/>
              <a:gd name="connsiteY4045" fmla="*/ 4134408 h 4261038"/>
              <a:gd name="connsiteX4046" fmla="*/ 2239942 w 5682364"/>
              <a:gd name="connsiteY4046" fmla="*/ 4050479 h 4261038"/>
              <a:gd name="connsiteX4047" fmla="*/ 2270827 w 5682364"/>
              <a:gd name="connsiteY4047" fmla="*/ 4014921 h 4261038"/>
              <a:gd name="connsiteX4048" fmla="*/ 2265757 w 5682364"/>
              <a:gd name="connsiteY4048" fmla="*/ 4019066 h 4261038"/>
              <a:gd name="connsiteX4049" fmla="*/ 2194683 w 5682364"/>
              <a:gd name="connsiteY4049" fmla="*/ 4087333 h 4261038"/>
              <a:gd name="connsiteX4050" fmla="*/ 2168132 w 5682364"/>
              <a:gd name="connsiteY4050" fmla="*/ 4113293 h 4261038"/>
              <a:gd name="connsiteX4051" fmla="*/ 2181548 w 5682364"/>
              <a:gd name="connsiteY4051" fmla="*/ 4096119 h 4261038"/>
              <a:gd name="connsiteX4052" fmla="*/ 2258815 w 5682364"/>
              <a:gd name="connsiteY4052" fmla="*/ 4017551 h 4261038"/>
              <a:gd name="connsiteX4053" fmla="*/ 2287650 w 5682364"/>
              <a:gd name="connsiteY4053" fmla="*/ 3984995 h 4261038"/>
              <a:gd name="connsiteX4054" fmla="*/ 2266274 w 5682364"/>
              <a:gd name="connsiteY4054" fmla="*/ 4007088 h 4261038"/>
              <a:gd name="connsiteX4055" fmla="*/ 2242766 w 5682364"/>
              <a:gd name="connsiteY4055" fmla="*/ 4027757 h 4261038"/>
              <a:gd name="connsiteX4056" fmla="*/ 2280451 w 5682364"/>
              <a:gd name="connsiteY4056" fmla="*/ 3987717 h 4261038"/>
              <a:gd name="connsiteX4057" fmla="*/ 2289558 w 5682364"/>
              <a:gd name="connsiteY4057" fmla="*/ 3972490 h 4261038"/>
              <a:gd name="connsiteX4058" fmla="*/ 2295599 w 5682364"/>
              <a:gd name="connsiteY4058" fmla="*/ 3965317 h 4261038"/>
              <a:gd name="connsiteX4059" fmla="*/ 2295886 w 5682364"/>
              <a:gd name="connsiteY4059" fmla="*/ 3965133 h 4261038"/>
              <a:gd name="connsiteX4060" fmla="*/ 2296974 w 5682364"/>
              <a:gd name="connsiteY4060" fmla="*/ 3963685 h 4261038"/>
              <a:gd name="connsiteX4061" fmla="*/ 2309916 w 5682364"/>
              <a:gd name="connsiteY4061" fmla="*/ 3948316 h 4261038"/>
              <a:gd name="connsiteX4062" fmla="*/ 2330921 w 5682364"/>
              <a:gd name="connsiteY4062" fmla="*/ 3925329 h 4261038"/>
              <a:gd name="connsiteX4063" fmla="*/ 2336119 w 5682364"/>
              <a:gd name="connsiteY4063" fmla="*/ 3917314 h 4261038"/>
              <a:gd name="connsiteX4064" fmla="*/ 2323720 w 5682364"/>
              <a:gd name="connsiteY4064" fmla="*/ 3928050 h 4261038"/>
              <a:gd name="connsiteX4065" fmla="*/ 2313035 w 5682364"/>
              <a:gd name="connsiteY4065" fmla="*/ 3939311 h 4261038"/>
              <a:gd name="connsiteX4066" fmla="*/ 2303171 w 5682364"/>
              <a:gd name="connsiteY4066" fmla="*/ 3955445 h 4261038"/>
              <a:gd name="connsiteX4067" fmla="*/ 2296974 w 5682364"/>
              <a:gd name="connsiteY4067" fmla="*/ 3963685 h 4261038"/>
              <a:gd name="connsiteX4068" fmla="*/ 2295599 w 5682364"/>
              <a:gd name="connsiteY4068" fmla="*/ 3965317 h 4261038"/>
              <a:gd name="connsiteX4069" fmla="*/ 2290274 w 5682364"/>
              <a:gd name="connsiteY4069" fmla="*/ 3968763 h 4261038"/>
              <a:gd name="connsiteX4070" fmla="*/ 2293233 w 5682364"/>
              <a:gd name="connsiteY4070" fmla="*/ 3960182 h 4261038"/>
              <a:gd name="connsiteX4071" fmla="*/ 2276719 w 5682364"/>
              <a:gd name="connsiteY4071" fmla="*/ 3977584 h 4261038"/>
              <a:gd name="connsiteX4072" fmla="*/ 2229514 w 5682364"/>
              <a:gd name="connsiteY4072" fmla="*/ 4022895 h 4261038"/>
              <a:gd name="connsiteX4073" fmla="*/ 2267899 w 5682364"/>
              <a:gd name="connsiteY4073" fmla="*/ 3981635 h 4261038"/>
              <a:gd name="connsiteX4074" fmla="*/ 2301321 w 5682364"/>
              <a:gd name="connsiteY4074" fmla="*/ 3945168 h 4261038"/>
              <a:gd name="connsiteX4075" fmla="*/ 2305946 w 5682364"/>
              <a:gd name="connsiteY4075" fmla="*/ 3936947 h 4261038"/>
              <a:gd name="connsiteX4076" fmla="*/ 2312414 w 5682364"/>
              <a:gd name="connsiteY4076" fmla="*/ 3926006 h 4261038"/>
              <a:gd name="connsiteX4077" fmla="*/ 2310109 w 5682364"/>
              <a:gd name="connsiteY4077" fmla="*/ 3927146 h 4261038"/>
              <a:gd name="connsiteX4078" fmla="*/ 2217527 w 5682364"/>
              <a:gd name="connsiteY4078" fmla="*/ 4021377 h 4261038"/>
              <a:gd name="connsiteX4079" fmla="*/ 2207506 w 5682364"/>
              <a:gd name="connsiteY4079" fmla="*/ 4029380 h 4261038"/>
              <a:gd name="connsiteX4080" fmla="*/ 2197611 w 5682364"/>
              <a:gd name="connsiteY4080" fmla="*/ 4043398 h 4261038"/>
              <a:gd name="connsiteX4081" fmla="*/ 2199801 w 5682364"/>
              <a:gd name="connsiteY4081" fmla="*/ 4031904 h 4261038"/>
              <a:gd name="connsiteX4082" fmla="*/ 2209576 w 5682364"/>
              <a:gd name="connsiteY4082" fmla="*/ 4012464 h 4261038"/>
              <a:gd name="connsiteX4083" fmla="*/ 2200848 w 5682364"/>
              <a:gd name="connsiteY4083" fmla="*/ 4021580 h 4261038"/>
              <a:gd name="connsiteX4084" fmla="*/ 2206100 w 5682364"/>
              <a:gd name="connsiteY4084" fmla="*/ 4008986 h 4261038"/>
              <a:gd name="connsiteX4085" fmla="*/ 2191750 w 5682364"/>
              <a:gd name="connsiteY4085" fmla="*/ 4023579 h 4261038"/>
              <a:gd name="connsiteX4086" fmla="*/ 2182015 w 5682364"/>
              <a:gd name="connsiteY4086" fmla="*/ 4040619 h 4261038"/>
              <a:gd name="connsiteX4087" fmla="*/ 2172421 w 5682364"/>
              <a:gd name="connsiteY4087" fmla="*/ 4050211 h 4261038"/>
              <a:gd name="connsiteX4088" fmla="*/ 2171267 w 5682364"/>
              <a:gd name="connsiteY4088" fmla="*/ 4051372 h 4261038"/>
              <a:gd name="connsiteX4089" fmla="*/ 2174754 w 5682364"/>
              <a:gd name="connsiteY4089" fmla="*/ 4044320 h 4261038"/>
              <a:gd name="connsiteX4090" fmla="*/ 2189513 w 5682364"/>
              <a:gd name="connsiteY4090" fmla="*/ 4016987 h 4261038"/>
              <a:gd name="connsiteX4091" fmla="*/ 2208610 w 5682364"/>
              <a:gd name="connsiteY4091" fmla="*/ 3986343 h 4261038"/>
              <a:gd name="connsiteX4092" fmla="*/ 2221467 w 5682364"/>
              <a:gd name="connsiteY4092" fmla="*/ 3963827 h 4261038"/>
              <a:gd name="connsiteX4093" fmla="*/ 2213278 w 5682364"/>
              <a:gd name="connsiteY4093" fmla="*/ 3969762 h 4261038"/>
              <a:gd name="connsiteX4094" fmla="*/ 2212067 w 5682364"/>
              <a:gd name="connsiteY4094" fmla="*/ 3971545 h 4261038"/>
              <a:gd name="connsiteX4095" fmla="*/ 2193525 w 5682364"/>
              <a:gd name="connsiteY4095" fmla="*/ 4000091 h 4261038"/>
              <a:gd name="connsiteX4096" fmla="*/ 2183606 w 5682364"/>
              <a:gd name="connsiteY4096" fmla="*/ 4008042 h 4261038"/>
              <a:gd name="connsiteX4097" fmla="*/ 2178692 w 5682364"/>
              <a:gd name="connsiteY4097" fmla="*/ 4020366 h 4261038"/>
              <a:gd name="connsiteX4098" fmla="*/ 2168543 w 5682364"/>
              <a:gd name="connsiteY4098" fmla="*/ 4028502 h 4261038"/>
              <a:gd name="connsiteX4099" fmla="*/ 2152757 w 5682364"/>
              <a:gd name="connsiteY4099" fmla="*/ 4057484 h 4261038"/>
              <a:gd name="connsiteX4100" fmla="*/ 2147897 w 5682364"/>
              <a:gd name="connsiteY4100" fmla="*/ 4061851 h 4261038"/>
              <a:gd name="connsiteX4101" fmla="*/ 2148586 w 5682364"/>
              <a:gd name="connsiteY4101" fmla="*/ 4058931 h 4261038"/>
              <a:gd name="connsiteX4102" fmla="*/ 2140742 w 5682364"/>
              <a:gd name="connsiteY4102" fmla="*/ 4073098 h 4261038"/>
              <a:gd name="connsiteX4103" fmla="*/ 2134608 w 5682364"/>
              <a:gd name="connsiteY4103" fmla="*/ 4080699 h 4261038"/>
              <a:gd name="connsiteX4104" fmla="*/ 2141344 w 5682364"/>
              <a:gd name="connsiteY4104" fmla="*/ 4061683 h 4261038"/>
              <a:gd name="connsiteX4105" fmla="*/ 2153394 w 5682364"/>
              <a:gd name="connsiteY4105" fmla="*/ 4040666 h 4261038"/>
              <a:gd name="connsiteX4106" fmla="*/ 2167135 w 5682364"/>
              <a:gd name="connsiteY4106" fmla="*/ 4014714 h 4261038"/>
              <a:gd name="connsiteX4107" fmla="*/ 2167309 w 5682364"/>
              <a:gd name="connsiteY4107" fmla="*/ 4010074 h 4261038"/>
              <a:gd name="connsiteX4108" fmla="*/ 2172238 w 5682364"/>
              <a:gd name="connsiteY4108" fmla="*/ 3998372 h 4261038"/>
              <a:gd name="connsiteX4109" fmla="*/ 2174683 w 5682364"/>
              <a:gd name="connsiteY4109" fmla="*/ 3994550 h 4261038"/>
              <a:gd name="connsiteX4110" fmla="*/ 2173654 w 5682364"/>
              <a:gd name="connsiteY4110" fmla="*/ 3995805 h 4261038"/>
              <a:gd name="connsiteX4111" fmla="*/ 2170857 w 5682364"/>
              <a:gd name="connsiteY4111" fmla="*/ 4000019 h 4261038"/>
              <a:gd name="connsiteX4112" fmla="*/ 2155716 w 5682364"/>
              <a:gd name="connsiteY4112" fmla="*/ 4025104 h 4261038"/>
              <a:gd name="connsiteX4113" fmla="*/ 2149248 w 5682364"/>
              <a:gd name="connsiteY4113" fmla="*/ 4032938 h 4261038"/>
              <a:gd name="connsiteX4114" fmla="*/ 2148521 w 5682364"/>
              <a:gd name="connsiteY4114" fmla="*/ 4033746 h 4261038"/>
              <a:gd name="connsiteX4115" fmla="*/ 2140953 w 5682364"/>
              <a:gd name="connsiteY4115" fmla="*/ 4045236 h 4261038"/>
              <a:gd name="connsiteX4116" fmla="*/ 2134239 w 5682364"/>
              <a:gd name="connsiteY4116" fmla="*/ 4054776 h 4261038"/>
              <a:gd name="connsiteX4117" fmla="*/ 2134227 w 5682364"/>
              <a:gd name="connsiteY4117" fmla="*/ 4054798 h 4261038"/>
              <a:gd name="connsiteX4118" fmla="*/ 2134215 w 5682364"/>
              <a:gd name="connsiteY4118" fmla="*/ 4054811 h 4261038"/>
              <a:gd name="connsiteX4119" fmla="*/ 2110372 w 5682364"/>
              <a:gd name="connsiteY4119" fmla="*/ 4088684 h 4261038"/>
              <a:gd name="connsiteX4120" fmla="*/ 2085639 w 5682364"/>
              <a:gd name="connsiteY4120" fmla="*/ 4123417 h 4261038"/>
              <a:gd name="connsiteX4121" fmla="*/ 2084393 w 5682364"/>
              <a:gd name="connsiteY4121" fmla="*/ 4115360 h 4261038"/>
              <a:gd name="connsiteX4122" fmla="*/ 2080567 w 5682364"/>
              <a:gd name="connsiteY4122" fmla="*/ 4122161 h 4261038"/>
              <a:gd name="connsiteX4123" fmla="*/ 2078482 w 5682364"/>
              <a:gd name="connsiteY4123" fmla="*/ 4123301 h 4261038"/>
              <a:gd name="connsiteX4124" fmla="*/ 2072808 w 5682364"/>
              <a:gd name="connsiteY4124" fmla="*/ 4127115 h 4261038"/>
              <a:gd name="connsiteX4125" fmla="*/ 2075743 w 5682364"/>
              <a:gd name="connsiteY4125" fmla="*/ 4121486 h 4261038"/>
              <a:gd name="connsiteX4126" fmla="*/ 2119874 w 5682364"/>
              <a:gd name="connsiteY4126" fmla="*/ 4037068 h 4261038"/>
              <a:gd name="connsiteX4127" fmla="*/ 2126740 w 5682364"/>
              <a:gd name="connsiteY4127" fmla="*/ 4024227 h 4261038"/>
              <a:gd name="connsiteX4128" fmla="*/ 2134804 w 5682364"/>
              <a:gd name="connsiteY4128" fmla="*/ 4008860 h 4261038"/>
              <a:gd name="connsiteX4129" fmla="*/ 2143180 w 5682364"/>
              <a:gd name="connsiteY4129" fmla="*/ 3988982 h 4261038"/>
              <a:gd name="connsiteX4130" fmla="*/ 2147337 w 5682364"/>
              <a:gd name="connsiteY4130" fmla="*/ 3980372 h 4261038"/>
              <a:gd name="connsiteX4131" fmla="*/ 2143859 w 5682364"/>
              <a:gd name="connsiteY4131" fmla="*/ 3984535 h 4261038"/>
              <a:gd name="connsiteX4132" fmla="*/ 2155457 w 5682364"/>
              <a:gd name="connsiteY4132" fmla="*/ 3962207 h 4261038"/>
              <a:gd name="connsiteX4133" fmla="*/ 2152789 w 5682364"/>
              <a:gd name="connsiteY4133" fmla="*/ 3948016 h 4261038"/>
              <a:gd name="connsiteX4134" fmla="*/ 2123083 w 5682364"/>
              <a:gd name="connsiteY4134" fmla="*/ 3999190 h 4261038"/>
              <a:gd name="connsiteX4135" fmla="*/ 2099005 w 5682364"/>
              <a:gd name="connsiteY4135" fmla="*/ 4032174 h 4261038"/>
              <a:gd name="connsiteX4136" fmla="*/ 2090712 w 5682364"/>
              <a:gd name="connsiteY4136" fmla="*/ 4036175 h 4261038"/>
              <a:gd name="connsiteX4137" fmla="*/ 2068678 w 5682364"/>
              <a:gd name="connsiteY4137" fmla="*/ 4075462 h 4261038"/>
              <a:gd name="connsiteX4138" fmla="*/ 2071025 w 5682364"/>
              <a:gd name="connsiteY4138" fmla="*/ 4062989 h 4261038"/>
              <a:gd name="connsiteX4139" fmla="*/ 2071528 w 5682364"/>
              <a:gd name="connsiteY4139" fmla="*/ 4063997 h 4261038"/>
              <a:gd name="connsiteX4140" fmla="*/ 2070784 w 5682364"/>
              <a:gd name="connsiteY4140" fmla="*/ 4065829 h 4261038"/>
              <a:gd name="connsiteX4141" fmla="*/ 2071852 w 5682364"/>
              <a:gd name="connsiteY4141" fmla="*/ 4064643 h 4261038"/>
              <a:gd name="connsiteX4142" fmla="*/ 2071528 w 5682364"/>
              <a:gd name="connsiteY4142" fmla="*/ 4063997 h 4261038"/>
              <a:gd name="connsiteX4143" fmla="*/ 2072896 w 5682364"/>
              <a:gd name="connsiteY4143" fmla="*/ 4060623 h 4261038"/>
              <a:gd name="connsiteX4144" fmla="*/ 2074366 w 5682364"/>
              <a:gd name="connsiteY4144" fmla="*/ 4058766 h 4261038"/>
              <a:gd name="connsiteX4145" fmla="*/ 2075458 w 5682364"/>
              <a:gd name="connsiteY4145" fmla="*/ 4056346 h 4261038"/>
              <a:gd name="connsiteX4146" fmla="*/ 2073693 w 5682364"/>
              <a:gd name="connsiteY4146" fmla="*/ 4046729 h 4261038"/>
              <a:gd name="connsiteX4147" fmla="*/ 2083589 w 5682364"/>
              <a:gd name="connsiteY4147" fmla="*/ 4026991 h 4261038"/>
              <a:gd name="connsiteX4148" fmla="*/ 2090418 w 5682364"/>
              <a:gd name="connsiteY4148" fmla="*/ 4015280 h 4261038"/>
              <a:gd name="connsiteX4149" fmla="*/ 2083708 w 5682364"/>
              <a:gd name="connsiteY4149" fmla="*/ 4017970 h 4261038"/>
              <a:gd name="connsiteX4150" fmla="*/ 2075403 w 5682364"/>
              <a:gd name="connsiteY4150" fmla="*/ 4021284 h 4261038"/>
              <a:gd name="connsiteX4151" fmla="*/ 2074371 w 5682364"/>
              <a:gd name="connsiteY4151" fmla="*/ 4022057 h 4261038"/>
              <a:gd name="connsiteX4152" fmla="*/ 2053789 w 5682364"/>
              <a:gd name="connsiteY4152" fmla="*/ 4056120 h 4261038"/>
              <a:gd name="connsiteX4153" fmla="*/ 2023052 w 5682364"/>
              <a:gd name="connsiteY4153" fmla="*/ 4113320 h 4261038"/>
              <a:gd name="connsiteX4154" fmla="*/ 2019363 w 5682364"/>
              <a:gd name="connsiteY4154" fmla="*/ 4116034 h 4261038"/>
              <a:gd name="connsiteX4155" fmla="*/ 2011119 w 5682364"/>
              <a:gd name="connsiteY4155" fmla="*/ 4122902 h 4261038"/>
              <a:gd name="connsiteX4156" fmla="*/ 2019588 w 5682364"/>
              <a:gd name="connsiteY4156" fmla="*/ 4104224 h 4261038"/>
              <a:gd name="connsiteX4157" fmla="*/ 2008833 w 5682364"/>
              <a:gd name="connsiteY4157" fmla="*/ 4120852 h 4261038"/>
              <a:gd name="connsiteX4158" fmla="*/ 2005414 w 5682364"/>
              <a:gd name="connsiteY4158" fmla="*/ 4117487 h 4261038"/>
              <a:gd name="connsiteX4159" fmla="*/ 2000475 w 5682364"/>
              <a:gd name="connsiteY4159" fmla="*/ 4122267 h 4261038"/>
              <a:gd name="connsiteX4160" fmla="*/ 2008936 w 5682364"/>
              <a:gd name="connsiteY4160" fmla="*/ 4104952 h 4261038"/>
              <a:gd name="connsiteX4161" fmla="*/ 2012377 w 5682364"/>
              <a:gd name="connsiteY4161" fmla="*/ 4100032 h 4261038"/>
              <a:gd name="connsiteX4162" fmla="*/ 2014546 w 5682364"/>
              <a:gd name="connsiteY4162" fmla="*/ 4098113 h 4261038"/>
              <a:gd name="connsiteX4163" fmla="*/ 2012580 w 5682364"/>
              <a:gd name="connsiteY4163" fmla="*/ 4097491 h 4261038"/>
              <a:gd name="connsiteX4164" fmla="*/ 2023900 w 5682364"/>
              <a:gd name="connsiteY4164" fmla="*/ 4074326 h 4261038"/>
              <a:gd name="connsiteX4165" fmla="*/ 2029169 w 5682364"/>
              <a:gd name="connsiteY4165" fmla="*/ 4068687 h 4261038"/>
              <a:gd name="connsiteX4166" fmla="*/ 2030380 w 5682364"/>
              <a:gd name="connsiteY4166" fmla="*/ 4067494 h 4261038"/>
              <a:gd name="connsiteX4167" fmla="*/ 2020778 w 5682364"/>
              <a:gd name="connsiteY4167" fmla="*/ 4068635 h 4261038"/>
              <a:gd name="connsiteX4168" fmla="*/ 2019166 w 5682364"/>
              <a:gd name="connsiteY4168" fmla="*/ 4068937 h 4261038"/>
              <a:gd name="connsiteX4169" fmla="*/ 2019348 w 5682364"/>
              <a:gd name="connsiteY4169" fmla="*/ 4067215 h 4261038"/>
              <a:gd name="connsiteX4170" fmla="*/ 2021808 w 5682364"/>
              <a:gd name="connsiteY4170" fmla="*/ 4039880 h 4261038"/>
              <a:gd name="connsiteX4171" fmla="*/ 2022017 w 5682364"/>
              <a:gd name="connsiteY4171" fmla="*/ 4034468 h 4261038"/>
              <a:gd name="connsiteX4172" fmla="*/ 2032515 w 5682364"/>
              <a:gd name="connsiteY4172" fmla="*/ 4018318 h 4261038"/>
              <a:gd name="connsiteX4173" fmla="*/ 2041874 w 5682364"/>
              <a:gd name="connsiteY4173" fmla="*/ 3998591 h 4261038"/>
              <a:gd name="connsiteX4174" fmla="*/ 2031294 w 5682364"/>
              <a:gd name="connsiteY4174" fmla="*/ 4008930 h 4261038"/>
              <a:gd name="connsiteX4175" fmla="*/ 2040353 w 5682364"/>
              <a:gd name="connsiteY4175" fmla="*/ 3996344 h 4261038"/>
              <a:gd name="connsiteX4176" fmla="*/ 2041708 w 5682364"/>
              <a:gd name="connsiteY4176" fmla="*/ 3994465 h 4261038"/>
              <a:gd name="connsiteX4177" fmla="*/ 2055705 w 5682364"/>
              <a:gd name="connsiteY4177" fmla="*/ 3975173 h 4261038"/>
              <a:gd name="connsiteX4178" fmla="*/ 2061826 w 5682364"/>
              <a:gd name="connsiteY4178" fmla="*/ 3964941 h 4261038"/>
              <a:gd name="connsiteX4179" fmla="*/ 2063682 w 5682364"/>
              <a:gd name="connsiteY4179" fmla="*/ 3958004 h 4261038"/>
              <a:gd name="connsiteX4180" fmla="*/ 2061899 w 5682364"/>
              <a:gd name="connsiteY4180" fmla="*/ 3960098 h 4261038"/>
              <a:gd name="connsiteX4181" fmla="*/ 2055014 w 5682364"/>
              <a:gd name="connsiteY4181" fmla="*/ 3968263 h 4261038"/>
              <a:gd name="connsiteX4182" fmla="*/ 2035545 w 5682364"/>
              <a:gd name="connsiteY4182" fmla="*/ 3974484 h 4261038"/>
              <a:gd name="connsiteX4183" fmla="*/ 1959698 w 5682364"/>
              <a:gd name="connsiteY4183" fmla="*/ 4067746 h 4261038"/>
              <a:gd name="connsiteX4184" fmla="*/ 1969560 w 5682364"/>
              <a:gd name="connsiteY4184" fmla="*/ 4048078 h 4261038"/>
              <a:gd name="connsiteX4185" fmla="*/ 1971567 w 5682364"/>
              <a:gd name="connsiteY4185" fmla="*/ 4046114 h 4261038"/>
              <a:gd name="connsiteX4186" fmla="*/ 1973389 w 5682364"/>
              <a:gd name="connsiteY4186" fmla="*/ 4042206 h 4261038"/>
              <a:gd name="connsiteX4187" fmla="*/ 1978132 w 5682364"/>
              <a:gd name="connsiteY4187" fmla="*/ 4035442 h 4261038"/>
              <a:gd name="connsiteX4188" fmla="*/ 1988340 w 5682364"/>
              <a:gd name="connsiteY4188" fmla="*/ 4021971 h 4261038"/>
              <a:gd name="connsiteX4189" fmla="*/ 2005324 w 5682364"/>
              <a:gd name="connsiteY4189" fmla="*/ 4001319 h 4261038"/>
              <a:gd name="connsiteX4190" fmla="*/ 2009161 w 5682364"/>
              <a:gd name="connsiteY4190" fmla="*/ 3995612 h 4261038"/>
              <a:gd name="connsiteX4191" fmla="*/ 2004953 w 5682364"/>
              <a:gd name="connsiteY4191" fmla="*/ 4000259 h 4261038"/>
              <a:gd name="connsiteX4192" fmla="*/ 2005241 w 5682364"/>
              <a:gd name="connsiteY4192" fmla="*/ 3997708 h 4261038"/>
              <a:gd name="connsiteX4193" fmla="*/ 2015802 w 5682364"/>
              <a:gd name="connsiteY4193" fmla="*/ 3982235 h 4261038"/>
              <a:gd name="connsiteX4194" fmla="*/ 2013575 w 5682364"/>
              <a:gd name="connsiteY4194" fmla="*/ 3978075 h 4261038"/>
              <a:gd name="connsiteX4195" fmla="*/ 2005312 w 5682364"/>
              <a:gd name="connsiteY4195" fmla="*/ 3986730 h 4261038"/>
              <a:gd name="connsiteX4196" fmla="*/ 1988787 w 5682364"/>
              <a:gd name="connsiteY4196" fmla="*/ 4009010 h 4261038"/>
              <a:gd name="connsiteX4197" fmla="*/ 1977768 w 5682364"/>
              <a:gd name="connsiteY4197" fmla="*/ 4032810 h 4261038"/>
              <a:gd name="connsiteX4198" fmla="*/ 1973389 w 5682364"/>
              <a:gd name="connsiteY4198" fmla="*/ 4042206 h 4261038"/>
              <a:gd name="connsiteX4199" fmla="*/ 1970281 w 5682364"/>
              <a:gd name="connsiteY4199" fmla="*/ 4046639 h 4261038"/>
              <a:gd name="connsiteX4200" fmla="*/ 1969560 w 5682364"/>
              <a:gd name="connsiteY4200" fmla="*/ 4048078 h 4261038"/>
              <a:gd name="connsiteX4201" fmla="*/ 1965130 w 5682364"/>
              <a:gd name="connsiteY4201" fmla="*/ 4052410 h 4261038"/>
              <a:gd name="connsiteX4202" fmla="*/ 1974363 w 5682364"/>
              <a:gd name="connsiteY4202" fmla="*/ 4017824 h 4261038"/>
              <a:gd name="connsiteX4203" fmla="*/ 1977601 w 5682364"/>
              <a:gd name="connsiteY4203" fmla="*/ 4012979 h 4261038"/>
              <a:gd name="connsiteX4204" fmla="*/ 1978038 w 5682364"/>
              <a:gd name="connsiteY4204" fmla="*/ 4012366 h 4261038"/>
              <a:gd name="connsiteX4205" fmla="*/ 1978092 w 5682364"/>
              <a:gd name="connsiteY4205" fmla="*/ 4012246 h 4261038"/>
              <a:gd name="connsiteX4206" fmla="*/ 1977601 w 5682364"/>
              <a:gd name="connsiteY4206" fmla="*/ 4012979 h 4261038"/>
              <a:gd name="connsiteX4207" fmla="*/ 1972310 w 5682364"/>
              <a:gd name="connsiteY4207" fmla="*/ 4020435 h 4261038"/>
              <a:gd name="connsiteX4208" fmla="*/ 1909703 w 5682364"/>
              <a:gd name="connsiteY4208" fmla="*/ 4088009 h 4261038"/>
              <a:gd name="connsiteX4209" fmla="*/ 1912260 w 5682364"/>
              <a:gd name="connsiteY4209" fmla="*/ 4063975 h 4261038"/>
              <a:gd name="connsiteX4210" fmla="*/ 1915476 w 5682364"/>
              <a:gd name="connsiteY4210" fmla="*/ 4058432 h 4261038"/>
              <a:gd name="connsiteX4211" fmla="*/ 1925317 w 5682364"/>
              <a:gd name="connsiteY4211" fmla="*/ 4044194 h 4261038"/>
              <a:gd name="connsiteX4212" fmla="*/ 1924822 w 5682364"/>
              <a:gd name="connsiteY4212" fmla="*/ 4036482 h 4261038"/>
              <a:gd name="connsiteX4213" fmla="*/ 1930545 w 5682364"/>
              <a:gd name="connsiteY4213" fmla="*/ 4021893 h 4261038"/>
              <a:gd name="connsiteX4214" fmla="*/ 1929756 w 5682364"/>
              <a:gd name="connsiteY4214" fmla="*/ 4023031 h 4261038"/>
              <a:gd name="connsiteX4215" fmla="*/ 1928627 w 5682364"/>
              <a:gd name="connsiteY4215" fmla="*/ 4024773 h 4261038"/>
              <a:gd name="connsiteX4216" fmla="*/ 1927062 w 5682364"/>
              <a:gd name="connsiteY4216" fmla="*/ 4026327 h 4261038"/>
              <a:gd name="connsiteX4217" fmla="*/ 1912819 w 5682364"/>
              <a:gd name="connsiteY4217" fmla="*/ 4042166 h 4261038"/>
              <a:gd name="connsiteX4218" fmla="*/ 1902741 w 5682364"/>
              <a:gd name="connsiteY4218" fmla="*/ 4045762 h 4261038"/>
              <a:gd name="connsiteX4219" fmla="*/ 1904008 w 5682364"/>
              <a:gd name="connsiteY4219" fmla="*/ 4041115 h 4261038"/>
              <a:gd name="connsiteX4220" fmla="*/ 1977468 w 5682364"/>
              <a:gd name="connsiteY4220" fmla="*/ 3941340 h 4261038"/>
              <a:gd name="connsiteX4221" fmla="*/ 1976925 w 5682364"/>
              <a:gd name="connsiteY4221" fmla="*/ 3937883 h 4261038"/>
              <a:gd name="connsiteX4222" fmla="*/ 1979131 w 5682364"/>
              <a:gd name="connsiteY4222" fmla="*/ 3927994 h 4261038"/>
              <a:gd name="connsiteX4223" fmla="*/ 2002784 w 5682364"/>
              <a:gd name="connsiteY4223" fmla="*/ 3900149 h 4261038"/>
              <a:gd name="connsiteX4224" fmla="*/ 2011672 w 5682364"/>
              <a:gd name="connsiteY4224" fmla="*/ 3890102 h 4261038"/>
              <a:gd name="connsiteX4225" fmla="*/ 2013303 w 5682364"/>
              <a:gd name="connsiteY4225" fmla="*/ 3887170 h 4261038"/>
              <a:gd name="connsiteX4226" fmla="*/ 2011983 w 5682364"/>
              <a:gd name="connsiteY4226" fmla="*/ 3881492 h 4261038"/>
              <a:gd name="connsiteX4227" fmla="*/ 1976164 w 5682364"/>
              <a:gd name="connsiteY4227" fmla="*/ 3930209 h 4261038"/>
              <a:gd name="connsiteX4228" fmla="*/ 1946229 w 5682364"/>
              <a:gd name="connsiteY4228" fmla="*/ 3968785 h 4261038"/>
              <a:gd name="connsiteX4229" fmla="*/ 1938957 w 5682364"/>
              <a:gd name="connsiteY4229" fmla="*/ 3970743 h 4261038"/>
              <a:gd name="connsiteX4230" fmla="*/ 1921484 w 5682364"/>
              <a:gd name="connsiteY4230" fmla="*/ 4001234 h 4261038"/>
              <a:gd name="connsiteX4231" fmla="*/ 1918282 w 5682364"/>
              <a:gd name="connsiteY4231" fmla="*/ 4004260 h 4261038"/>
              <a:gd name="connsiteX4232" fmla="*/ 1914244 w 5682364"/>
              <a:gd name="connsiteY4232" fmla="*/ 4007565 h 4261038"/>
              <a:gd name="connsiteX4233" fmla="*/ 1922208 w 5682364"/>
              <a:gd name="connsiteY4233" fmla="*/ 3991363 h 4261038"/>
              <a:gd name="connsiteX4234" fmla="*/ 1930450 w 5682364"/>
              <a:gd name="connsiteY4234" fmla="*/ 3976224 h 4261038"/>
              <a:gd name="connsiteX4235" fmla="*/ 1937154 w 5682364"/>
              <a:gd name="connsiteY4235" fmla="*/ 3971332 h 4261038"/>
              <a:gd name="connsiteX4236" fmla="*/ 1939307 w 5682364"/>
              <a:gd name="connsiteY4236" fmla="*/ 3969509 h 4261038"/>
              <a:gd name="connsiteX4237" fmla="*/ 1949720 w 5682364"/>
              <a:gd name="connsiteY4237" fmla="*/ 3953148 h 4261038"/>
              <a:gd name="connsiteX4238" fmla="*/ 2012826 w 5682364"/>
              <a:gd name="connsiteY4238" fmla="*/ 3872250 h 4261038"/>
              <a:gd name="connsiteX4239" fmla="*/ 2018761 w 5682364"/>
              <a:gd name="connsiteY4239" fmla="*/ 3864355 h 4261038"/>
              <a:gd name="connsiteX4240" fmla="*/ 2016832 w 5682364"/>
              <a:gd name="connsiteY4240" fmla="*/ 3862263 h 4261038"/>
              <a:gd name="connsiteX4241" fmla="*/ 2014517 w 5682364"/>
              <a:gd name="connsiteY4241" fmla="*/ 3864688 h 4261038"/>
              <a:gd name="connsiteX4242" fmla="*/ 2014321 w 5682364"/>
              <a:gd name="connsiteY4242" fmla="*/ 3861861 h 4261038"/>
              <a:gd name="connsiteX4243" fmla="*/ 2014744 w 5682364"/>
              <a:gd name="connsiteY4243" fmla="*/ 3860439 h 4261038"/>
              <a:gd name="connsiteX4244" fmla="*/ 2014945 w 5682364"/>
              <a:gd name="connsiteY4244" fmla="*/ 3860218 h 4261038"/>
              <a:gd name="connsiteX4245" fmla="*/ 2014481 w 5682364"/>
              <a:gd name="connsiteY4245" fmla="*/ 3859715 h 4261038"/>
              <a:gd name="connsiteX4246" fmla="*/ 2014418 w 5682364"/>
              <a:gd name="connsiteY4246" fmla="*/ 3858678 h 4261038"/>
              <a:gd name="connsiteX4247" fmla="*/ 2031543 w 5682364"/>
              <a:gd name="connsiteY4247" fmla="*/ 3832965 h 4261038"/>
              <a:gd name="connsiteX4248" fmla="*/ 2018932 w 5682364"/>
              <a:gd name="connsiteY4248" fmla="*/ 3843608 h 4261038"/>
              <a:gd name="connsiteX4249" fmla="*/ 2020988 w 5682364"/>
              <a:gd name="connsiteY4249" fmla="*/ 3841043 h 4261038"/>
              <a:gd name="connsiteX4250" fmla="*/ 2002590 w 5682364"/>
              <a:gd name="connsiteY4250" fmla="*/ 3858943 h 4261038"/>
              <a:gd name="connsiteX4251" fmla="*/ 1974586 w 5682364"/>
              <a:gd name="connsiteY4251" fmla="*/ 3897933 h 4261038"/>
              <a:gd name="connsiteX4252" fmla="*/ 1955837 w 5682364"/>
              <a:gd name="connsiteY4252" fmla="*/ 3920709 h 4261038"/>
              <a:gd name="connsiteX4253" fmla="*/ 1954641 w 5682364"/>
              <a:gd name="connsiteY4253" fmla="*/ 3919012 h 4261038"/>
              <a:gd name="connsiteX4254" fmla="*/ 1955003 w 5682364"/>
              <a:gd name="connsiteY4254" fmla="*/ 3918509 h 4261038"/>
              <a:gd name="connsiteX4255" fmla="*/ 1977687 w 5682364"/>
              <a:gd name="connsiteY4255" fmla="*/ 3882594 h 4261038"/>
              <a:gd name="connsiteX4256" fmla="*/ 1953631 w 5682364"/>
              <a:gd name="connsiteY4256" fmla="*/ 3905016 h 4261038"/>
              <a:gd name="connsiteX4257" fmla="*/ 1981223 w 5682364"/>
              <a:gd name="connsiteY4257" fmla="*/ 3876998 h 4261038"/>
              <a:gd name="connsiteX4258" fmla="*/ 1994142 w 5682364"/>
              <a:gd name="connsiteY4258" fmla="*/ 3856543 h 4261038"/>
              <a:gd name="connsiteX4259" fmla="*/ 1989571 w 5682364"/>
              <a:gd name="connsiteY4259" fmla="*/ 3861099 h 4261038"/>
              <a:gd name="connsiteX4260" fmla="*/ 1952841 w 5682364"/>
              <a:gd name="connsiteY4260" fmla="*/ 3905825 h 4261038"/>
              <a:gd name="connsiteX4261" fmla="*/ 1953631 w 5682364"/>
              <a:gd name="connsiteY4261" fmla="*/ 3905016 h 4261038"/>
              <a:gd name="connsiteX4262" fmla="*/ 1950350 w 5682364"/>
              <a:gd name="connsiteY4262" fmla="*/ 3910116 h 4261038"/>
              <a:gd name="connsiteX4263" fmla="*/ 1947728 w 5682364"/>
              <a:gd name="connsiteY4263" fmla="*/ 3912049 h 4261038"/>
              <a:gd name="connsiteX4264" fmla="*/ 1944576 w 5682364"/>
              <a:gd name="connsiteY4264" fmla="*/ 3915889 h 4261038"/>
              <a:gd name="connsiteX4265" fmla="*/ 1912686 w 5682364"/>
              <a:gd name="connsiteY4265" fmla="*/ 3960145 h 4261038"/>
              <a:gd name="connsiteX4266" fmla="*/ 1911854 w 5682364"/>
              <a:gd name="connsiteY4266" fmla="*/ 3961050 h 4261038"/>
              <a:gd name="connsiteX4267" fmla="*/ 1945017 w 5682364"/>
              <a:gd name="connsiteY4267" fmla="*/ 3905515 h 4261038"/>
              <a:gd name="connsiteX4268" fmla="*/ 1944615 w 5682364"/>
              <a:gd name="connsiteY4268" fmla="*/ 3905916 h 4261038"/>
              <a:gd name="connsiteX4269" fmla="*/ 1895573 w 5682364"/>
              <a:gd name="connsiteY4269" fmla="*/ 3950847 h 4261038"/>
              <a:gd name="connsiteX4270" fmla="*/ 1939128 w 5682364"/>
              <a:gd name="connsiteY4270" fmla="*/ 3905005 h 4261038"/>
              <a:gd name="connsiteX4271" fmla="*/ 1952743 w 5682364"/>
              <a:gd name="connsiteY4271" fmla="*/ 3891450 h 4261038"/>
              <a:gd name="connsiteX4272" fmla="*/ 1956972 w 5682364"/>
              <a:gd name="connsiteY4272" fmla="*/ 3883681 h 4261038"/>
              <a:gd name="connsiteX4273" fmla="*/ 1932678 w 5682364"/>
              <a:gd name="connsiteY4273" fmla="*/ 3906727 h 4261038"/>
              <a:gd name="connsiteX4274" fmla="*/ 1899230 w 5682364"/>
              <a:gd name="connsiteY4274" fmla="*/ 3937036 h 4261038"/>
              <a:gd name="connsiteX4275" fmla="*/ 1902572 w 5682364"/>
              <a:gd name="connsiteY4275" fmla="*/ 3931494 h 4261038"/>
              <a:gd name="connsiteX4276" fmla="*/ 1902695 w 5682364"/>
              <a:gd name="connsiteY4276" fmla="*/ 3931235 h 4261038"/>
              <a:gd name="connsiteX4277" fmla="*/ 1904074 w 5682364"/>
              <a:gd name="connsiteY4277" fmla="*/ 3929801 h 4261038"/>
              <a:gd name="connsiteX4278" fmla="*/ 1926717 w 5682364"/>
              <a:gd name="connsiteY4278" fmla="*/ 3907548 h 4261038"/>
              <a:gd name="connsiteX4279" fmla="*/ 1908640 w 5682364"/>
              <a:gd name="connsiteY4279" fmla="*/ 3920113 h 4261038"/>
              <a:gd name="connsiteX4280" fmla="*/ 1907054 w 5682364"/>
              <a:gd name="connsiteY4280" fmla="*/ 3921737 h 4261038"/>
              <a:gd name="connsiteX4281" fmla="*/ 1906173 w 5682364"/>
              <a:gd name="connsiteY4281" fmla="*/ 3918507 h 4261038"/>
              <a:gd name="connsiteX4282" fmla="*/ 1905414 w 5682364"/>
              <a:gd name="connsiteY4282" fmla="*/ 3919429 h 4261038"/>
              <a:gd name="connsiteX4283" fmla="*/ 1893276 w 5682364"/>
              <a:gd name="connsiteY4283" fmla="*/ 3941354 h 4261038"/>
              <a:gd name="connsiteX4284" fmla="*/ 1872276 w 5682364"/>
              <a:gd name="connsiteY4284" fmla="*/ 3963601 h 4261038"/>
              <a:gd name="connsiteX4285" fmla="*/ 1867519 w 5682364"/>
              <a:gd name="connsiteY4285" fmla="*/ 3953634 h 4261038"/>
              <a:gd name="connsiteX4286" fmla="*/ 1828292 w 5682364"/>
              <a:gd name="connsiteY4286" fmla="*/ 4003944 h 4261038"/>
              <a:gd name="connsiteX4287" fmla="*/ 1793420 w 5682364"/>
              <a:gd name="connsiteY4287" fmla="*/ 4030254 h 4261038"/>
              <a:gd name="connsiteX4288" fmla="*/ 1789125 w 5682364"/>
              <a:gd name="connsiteY4288" fmla="*/ 4028733 h 4261038"/>
              <a:gd name="connsiteX4289" fmla="*/ 1742980 w 5682364"/>
              <a:gd name="connsiteY4289" fmla="*/ 4063478 h 4261038"/>
              <a:gd name="connsiteX4290" fmla="*/ 1760132 w 5682364"/>
              <a:gd name="connsiteY4290" fmla="*/ 4026749 h 4261038"/>
              <a:gd name="connsiteX4291" fmla="*/ 1731321 w 5682364"/>
              <a:gd name="connsiteY4291" fmla="*/ 4059348 h 4261038"/>
              <a:gd name="connsiteX4292" fmla="*/ 1757817 w 5682364"/>
              <a:gd name="connsiteY4292" fmla="*/ 3996244 h 4261038"/>
              <a:gd name="connsiteX4293" fmla="*/ 1767283 w 5682364"/>
              <a:gd name="connsiteY4293" fmla="*/ 3982198 h 4261038"/>
              <a:gd name="connsiteX4294" fmla="*/ 1761236 w 5682364"/>
              <a:gd name="connsiteY4294" fmla="*/ 3986429 h 4261038"/>
              <a:gd name="connsiteX4295" fmla="*/ 1752686 w 5682364"/>
              <a:gd name="connsiteY4295" fmla="*/ 3995324 h 4261038"/>
              <a:gd name="connsiteX4296" fmla="*/ 1805368 w 5682364"/>
              <a:gd name="connsiteY4296" fmla="*/ 3925693 h 4261038"/>
              <a:gd name="connsiteX4297" fmla="*/ 1831038 w 5682364"/>
              <a:gd name="connsiteY4297" fmla="*/ 3887608 h 4261038"/>
              <a:gd name="connsiteX4298" fmla="*/ 1850697 w 5682364"/>
              <a:gd name="connsiteY4298" fmla="*/ 3859450 h 4261038"/>
              <a:gd name="connsiteX4299" fmla="*/ 1843026 w 5682364"/>
              <a:gd name="connsiteY4299" fmla="*/ 3866217 h 4261038"/>
              <a:gd name="connsiteX4300" fmla="*/ 1863728 w 5682364"/>
              <a:gd name="connsiteY4300" fmla="*/ 3829771 h 4261038"/>
              <a:gd name="connsiteX4301" fmla="*/ 1853966 w 5682364"/>
              <a:gd name="connsiteY4301" fmla="*/ 3836372 h 4261038"/>
              <a:gd name="connsiteX4302" fmla="*/ 1851202 w 5682364"/>
              <a:gd name="connsiteY4302" fmla="*/ 3836055 h 4261038"/>
              <a:gd name="connsiteX4303" fmla="*/ 1826810 w 5682364"/>
              <a:gd name="connsiteY4303" fmla="*/ 3861893 h 4261038"/>
              <a:gd name="connsiteX4304" fmla="*/ 1781521 w 5682364"/>
              <a:gd name="connsiteY4304" fmla="*/ 3905914 h 4261038"/>
              <a:gd name="connsiteX4305" fmla="*/ 1790864 w 5682364"/>
              <a:gd name="connsiteY4305" fmla="*/ 3879538 h 4261038"/>
              <a:gd name="connsiteX4306" fmla="*/ 1816682 w 5682364"/>
              <a:gd name="connsiteY4306" fmla="*/ 3841737 h 4261038"/>
              <a:gd name="connsiteX4307" fmla="*/ 1825270 w 5682364"/>
              <a:gd name="connsiteY4307" fmla="*/ 3829744 h 4261038"/>
              <a:gd name="connsiteX4308" fmla="*/ 1833864 w 5682364"/>
              <a:gd name="connsiteY4308" fmla="*/ 3812604 h 4261038"/>
              <a:gd name="connsiteX4309" fmla="*/ 1844617 w 5682364"/>
              <a:gd name="connsiteY4309" fmla="*/ 3794163 h 4261038"/>
              <a:gd name="connsiteX4310" fmla="*/ 1843766 w 5682364"/>
              <a:gd name="connsiteY4310" fmla="*/ 3786462 h 4261038"/>
              <a:gd name="connsiteX4311" fmla="*/ 1851173 w 5682364"/>
              <a:gd name="connsiteY4311" fmla="*/ 3770262 h 4261038"/>
              <a:gd name="connsiteX4312" fmla="*/ 1852977 w 5682364"/>
              <a:gd name="connsiteY4312" fmla="*/ 3767471 h 4261038"/>
              <a:gd name="connsiteX4313" fmla="*/ 1849819 w 5682364"/>
              <a:gd name="connsiteY4313" fmla="*/ 3770912 h 4261038"/>
              <a:gd name="connsiteX4314" fmla="*/ 1840865 w 5682364"/>
              <a:gd name="connsiteY4314" fmla="*/ 3780823 h 4261038"/>
              <a:gd name="connsiteX4315" fmla="*/ 1804066 w 5682364"/>
              <a:gd name="connsiteY4315" fmla="*/ 3841734 h 4261038"/>
              <a:gd name="connsiteX4316" fmla="*/ 1773326 w 5682364"/>
              <a:gd name="connsiteY4316" fmla="*/ 3898934 h 4261038"/>
              <a:gd name="connsiteX4317" fmla="*/ 1769639 w 5682364"/>
              <a:gd name="connsiteY4317" fmla="*/ 3901648 h 4261038"/>
              <a:gd name="connsiteX4318" fmla="*/ 1761393 w 5682364"/>
              <a:gd name="connsiteY4318" fmla="*/ 3908513 h 4261038"/>
              <a:gd name="connsiteX4319" fmla="*/ 1769863 w 5682364"/>
              <a:gd name="connsiteY4319" fmla="*/ 3889838 h 4261038"/>
              <a:gd name="connsiteX4320" fmla="*/ 1759109 w 5682364"/>
              <a:gd name="connsiteY4320" fmla="*/ 3906466 h 4261038"/>
              <a:gd name="connsiteX4321" fmla="*/ 1755689 w 5682364"/>
              <a:gd name="connsiteY4321" fmla="*/ 3903101 h 4261038"/>
              <a:gd name="connsiteX4322" fmla="*/ 1750751 w 5682364"/>
              <a:gd name="connsiteY4322" fmla="*/ 3907880 h 4261038"/>
              <a:gd name="connsiteX4323" fmla="*/ 1759211 w 5682364"/>
              <a:gd name="connsiteY4323" fmla="*/ 3890566 h 4261038"/>
              <a:gd name="connsiteX4324" fmla="*/ 1762653 w 5682364"/>
              <a:gd name="connsiteY4324" fmla="*/ 3885645 h 4261038"/>
              <a:gd name="connsiteX4325" fmla="*/ 1764822 w 5682364"/>
              <a:gd name="connsiteY4325" fmla="*/ 3883725 h 4261038"/>
              <a:gd name="connsiteX4326" fmla="*/ 1762857 w 5682364"/>
              <a:gd name="connsiteY4326" fmla="*/ 3883105 h 4261038"/>
              <a:gd name="connsiteX4327" fmla="*/ 1774175 w 5682364"/>
              <a:gd name="connsiteY4327" fmla="*/ 3859939 h 4261038"/>
              <a:gd name="connsiteX4328" fmla="*/ 1779444 w 5682364"/>
              <a:gd name="connsiteY4328" fmla="*/ 3854299 h 4261038"/>
              <a:gd name="connsiteX4329" fmla="*/ 1792017 w 5682364"/>
              <a:gd name="connsiteY4329" fmla="*/ 3841918 h 4261038"/>
              <a:gd name="connsiteX4330" fmla="*/ 1805306 w 5682364"/>
              <a:gd name="connsiteY4330" fmla="*/ 3825112 h 4261038"/>
              <a:gd name="connsiteX4331" fmla="*/ 1778883 w 5682364"/>
              <a:gd name="connsiteY4331" fmla="*/ 3850706 h 4261038"/>
              <a:gd name="connsiteX4332" fmla="*/ 1778562 w 5682364"/>
              <a:gd name="connsiteY4332" fmla="*/ 3850961 h 4261038"/>
              <a:gd name="connsiteX4333" fmla="*/ 1781647 w 5682364"/>
              <a:gd name="connsiteY4333" fmla="*/ 3844644 h 4261038"/>
              <a:gd name="connsiteX4334" fmla="*/ 1811235 w 5682364"/>
              <a:gd name="connsiteY4334" fmla="*/ 3791689 h 4261038"/>
              <a:gd name="connsiteX4335" fmla="*/ 1821959 w 5682364"/>
              <a:gd name="connsiteY4335" fmla="*/ 3773576 h 4261038"/>
              <a:gd name="connsiteX4336" fmla="*/ 1818717 w 5682364"/>
              <a:gd name="connsiteY4336" fmla="*/ 3777218 h 4261038"/>
              <a:gd name="connsiteX4337" fmla="*/ 1772848 w 5682364"/>
              <a:gd name="connsiteY4337" fmla="*/ 3824081 h 4261038"/>
              <a:gd name="connsiteX4338" fmla="*/ 1779680 w 5682364"/>
              <a:gd name="connsiteY4338" fmla="*/ 3813465 h 4261038"/>
              <a:gd name="connsiteX4339" fmla="*/ 1826782 w 5682364"/>
              <a:gd name="connsiteY4339" fmla="*/ 3752134 h 4261038"/>
              <a:gd name="connsiteX4340" fmla="*/ 1830827 w 5682364"/>
              <a:gd name="connsiteY4340" fmla="*/ 3746714 h 4261038"/>
              <a:gd name="connsiteX4341" fmla="*/ 1831550 w 5682364"/>
              <a:gd name="connsiteY4341" fmla="*/ 3742199 h 4261038"/>
              <a:gd name="connsiteX4342" fmla="*/ 1845779 w 5682364"/>
              <a:gd name="connsiteY4342" fmla="*/ 3726681 h 4261038"/>
              <a:gd name="connsiteX4343" fmla="*/ 1850741 w 5682364"/>
              <a:gd name="connsiteY4343" fmla="*/ 3720034 h 4261038"/>
              <a:gd name="connsiteX4344" fmla="*/ 1835770 w 5682364"/>
              <a:gd name="connsiteY4344" fmla="*/ 3733368 h 4261038"/>
              <a:gd name="connsiteX4345" fmla="*/ 1836594 w 5682364"/>
              <a:gd name="connsiteY4345" fmla="*/ 3731745 h 4261038"/>
              <a:gd name="connsiteX4346" fmla="*/ 1854467 w 5682364"/>
              <a:gd name="connsiteY4346" fmla="*/ 3693153 h 4261038"/>
              <a:gd name="connsiteX4347" fmla="*/ 1819707 w 5682364"/>
              <a:gd name="connsiteY4347" fmla="*/ 3743084 h 4261038"/>
              <a:gd name="connsiteX4348" fmla="*/ 1811294 w 5682364"/>
              <a:gd name="connsiteY4348" fmla="*/ 3753580 h 4261038"/>
              <a:gd name="connsiteX4349" fmla="*/ 1815817 w 5682364"/>
              <a:gd name="connsiteY4349" fmla="*/ 3736672 h 4261038"/>
              <a:gd name="connsiteX4350" fmla="*/ 1813868 w 5682364"/>
              <a:gd name="connsiteY4350" fmla="*/ 3739291 h 4261038"/>
              <a:gd name="connsiteX4351" fmla="*/ 1755463 w 5682364"/>
              <a:gd name="connsiteY4351" fmla="*/ 3819840 h 4261038"/>
              <a:gd name="connsiteX4352" fmla="*/ 1736854 w 5682364"/>
              <a:gd name="connsiteY4352" fmla="*/ 3843671 h 4261038"/>
              <a:gd name="connsiteX4353" fmla="*/ 1747232 w 5682364"/>
              <a:gd name="connsiteY4353" fmla="*/ 3827831 h 4261038"/>
              <a:gd name="connsiteX4354" fmla="*/ 1775921 w 5682364"/>
              <a:gd name="connsiteY4354" fmla="*/ 3786393 h 4261038"/>
              <a:gd name="connsiteX4355" fmla="*/ 1808488 w 5682364"/>
              <a:gd name="connsiteY4355" fmla="*/ 3739877 h 4261038"/>
              <a:gd name="connsiteX4356" fmla="*/ 1770008 w 5682364"/>
              <a:gd name="connsiteY4356" fmla="*/ 3770632 h 4261038"/>
              <a:gd name="connsiteX4357" fmla="*/ 1733584 w 5682364"/>
              <a:gd name="connsiteY4357" fmla="*/ 3810273 h 4261038"/>
              <a:gd name="connsiteX4358" fmla="*/ 1746690 w 5682364"/>
              <a:gd name="connsiteY4358" fmla="*/ 3787286 h 4261038"/>
              <a:gd name="connsiteX4359" fmla="*/ 1751917 w 5682364"/>
              <a:gd name="connsiteY4359" fmla="*/ 3775484 h 4261038"/>
              <a:gd name="connsiteX4360" fmla="*/ 1823411 w 5682364"/>
              <a:gd name="connsiteY4360" fmla="*/ 3665302 h 4261038"/>
              <a:gd name="connsiteX4361" fmla="*/ 1822837 w 5682364"/>
              <a:gd name="connsiteY4361" fmla="*/ 3655402 h 4261038"/>
              <a:gd name="connsiteX4362" fmla="*/ 1842956 w 5682364"/>
              <a:gd name="connsiteY4362" fmla="*/ 3626036 h 4261038"/>
              <a:gd name="connsiteX4363" fmla="*/ 1835665 w 5682364"/>
              <a:gd name="connsiteY4363" fmla="*/ 3618200 h 4261038"/>
              <a:gd name="connsiteX4364" fmla="*/ 1857507 w 5682364"/>
              <a:gd name="connsiteY4364" fmla="*/ 3578624 h 4261038"/>
              <a:gd name="connsiteX4365" fmla="*/ 1856723 w 5682364"/>
              <a:gd name="connsiteY4365" fmla="*/ 3577438 h 4261038"/>
              <a:gd name="connsiteX4366" fmla="*/ 1856578 w 5682364"/>
              <a:gd name="connsiteY4366" fmla="*/ 3577218 h 4261038"/>
              <a:gd name="connsiteX4367" fmla="*/ 1856462 w 5682364"/>
              <a:gd name="connsiteY4367" fmla="*/ 3577043 h 4261038"/>
              <a:gd name="connsiteX4368" fmla="*/ 1856723 w 5682364"/>
              <a:gd name="connsiteY4368" fmla="*/ 3577438 h 4261038"/>
              <a:gd name="connsiteX4369" fmla="*/ 1857159 w 5682364"/>
              <a:gd name="connsiteY4369" fmla="*/ 3578097 h 4261038"/>
              <a:gd name="connsiteX4370" fmla="*/ 1857507 w 5682364"/>
              <a:gd name="connsiteY4370" fmla="*/ 3578624 h 4261038"/>
              <a:gd name="connsiteX4371" fmla="*/ 1836197 w 5682364"/>
              <a:gd name="connsiteY4371" fmla="*/ 3609389 h 4261038"/>
              <a:gd name="connsiteX4372" fmla="*/ 1818074 w 5682364"/>
              <a:gd name="connsiteY4372" fmla="*/ 3630425 h 4261038"/>
              <a:gd name="connsiteX4373" fmla="*/ 1817203 w 5682364"/>
              <a:gd name="connsiteY4373" fmla="*/ 3631779 h 4261038"/>
              <a:gd name="connsiteX4374" fmla="*/ 1818142 w 5682364"/>
              <a:gd name="connsiteY4374" fmla="*/ 3632952 h 4261038"/>
              <a:gd name="connsiteX4375" fmla="*/ 1818191 w 5682364"/>
              <a:gd name="connsiteY4375" fmla="*/ 3637339 h 4261038"/>
              <a:gd name="connsiteX4376" fmla="*/ 1816289 w 5682364"/>
              <a:gd name="connsiteY4376" fmla="*/ 3637959 h 4261038"/>
              <a:gd name="connsiteX4377" fmla="*/ 1814692 w 5682364"/>
              <a:gd name="connsiteY4377" fmla="*/ 3636616 h 4261038"/>
              <a:gd name="connsiteX4378" fmla="*/ 1814768 w 5682364"/>
              <a:gd name="connsiteY4378" fmla="*/ 3635562 h 4261038"/>
              <a:gd name="connsiteX4379" fmla="*/ 1801486 w 5682364"/>
              <a:gd name="connsiteY4379" fmla="*/ 3656191 h 4261038"/>
              <a:gd name="connsiteX4380" fmla="*/ 1818275 w 5682364"/>
              <a:gd name="connsiteY4380" fmla="*/ 3615370 h 4261038"/>
              <a:gd name="connsiteX4381" fmla="*/ 1814922 w 5682364"/>
              <a:gd name="connsiteY4381" fmla="*/ 3617571 h 4261038"/>
              <a:gd name="connsiteX4382" fmla="*/ 1755214 w 5682364"/>
              <a:gd name="connsiteY4382" fmla="*/ 3689507 h 4261038"/>
              <a:gd name="connsiteX4383" fmla="*/ 1722493 w 5682364"/>
              <a:gd name="connsiteY4383" fmla="*/ 3733147 h 4261038"/>
              <a:gd name="connsiteX4384" fmla="*/ 1702398 w 5682364"/>
              <a:gd name="connsiteY4384" fmla="*/ 3761519 h 4261038"/>
              <a:gd name="connsiteX4385" fmla="*/ 1694442 w 5682364"/>
              <a:gd name="connsiteY4385" fmla="*/ 3772002 h 4261038"/>
              <a:gd name="connsiteX4386" fmla="*/ 1689267 w 5682364"/>
              <a:gd name="connsiteY4386" fmla="*/ 3766137 h 4261038"/>
              <a:gd name="connsiteX4387" fmla="*/ 1697532 w 5682364"/>
              <a:gd name="connsiteY4387" fmla="*/ 3752622 h 4261038"/>
              <a:gd name="connsiteX4388" fmla="*/ 1710723 w 5682364"/>
              <a:gd name="connsiteY4388" fmla="*/ 3736421 h 4261038"/>
              <a:gd name="connsiteX4389" fmla="*/ 1733614 w 5682364"/>
              <a:gd name="connsiteY4389" fmla="*/ 3702770 h 4261038"/>
              <a:gd name="connsiteX4390" fmla="*/ 1729475 w 5682364"/>
              <a:gd name="connsiteY4390" fmla="*/ 3705341 h 4261038"/>
              <a:gd name="connsiteX4391" fmla="*/ 1753283 w 5682364"/>
              <a:gd name="connsiteY4391" fmla="*/ 3671565 h 4261038"/>
              <a:gd name="connsiteX4392" fmla="*/ 1774879 w 5682364"/>
              <a:gd name="connsiteY4392" fmla="*/ 3639740 h 4261038"/>
              <a:gd name="connsiteX4393" fmla="*/ 1764793 w 5682364"/>
              <a:gd name="connsiteY4393" fmla="*/ 3650303 h 4261038"/>
              <a:gd name="connsiteX4394" fmla="*/ 1764595 w 5682364"/>
              <a:gd name="connsiteY4394" fmla="*/ 3647475 h 4261038"/>
              <a:gd name="connsiteX4395" fmla="*/ 1765019 w 5682364"/>
              <a:gd name="connsiteY4395" fmla="*/ 3646052 h 4261038"/>
              <a:gd name="connsiteX4396" fmla="*/ 1786458 w 5682364"/>
              <a:gd name="connsiteY4396" fmla="*/ 3622551 h 4261038"/>
              <a:gd name="connsiteX4397" fmla="*/ 1785744 w 5682364"/>
              <a:gd name="connsiteY4397" fmla="*/ 3623730 h 4261038"/>
              <a:gd name="connsiteX4398" fmla="*/ 1806241 w 5682364"/>
              <a:gd name="connsiteY4398" fmla="*/ 3593524 h 4261038"/>
              <a:gd name="connsiteX4399" fmla="*/ 1802550 w 5682364"/>
              <a:gd name="connsiteY4399" fmla="*/ 3597968 h 4261038"/>
              <a:gd name="connsiteX4400" fmla="*/ 1800817 w 5682364"/>
              <a:gd name="connsiteY4400" fmla="*/ 3600461 h 4261038"/>
              <a:gd name="connsiteX4401" fmla="*/ 1788010 w 5682364"/>
              <a:gd name="connsiteY4401" fmla="*/ 3613352 h 4261038"/>
              <a:gd name="connsiteX4402" fmla="*/ 1769207 w 5682364"/>
              <a:gd name="connsiteY4402" fmla="*/ 3629222 h 4261038"/>
              <a:gd name="connsiteX4403" fmla="*/ 1809449 w 5682364"/>
              <a:gd name="connsiteY4403" fmla="*/ 3584712 h 4261038"/>
              <a:gd name="connsiteX4404" fmla="*/ 1804532 w 5682364"/>
              <a:gd name="connsiteY4404" fmla="*/ 3584342 h 4261038"/>
              <a:gd name="connsiteX4405" fmla="*/ 1777472 w 5682364"/>
              <a:gd name="connsiteY4405" fmla="*/ 3611600 h 4261038"/>
              <a:gd name="connsiteX4406" fmla="*/ 1753786 w 5682364"/>
              <a:gd name="connsiteY4406" fmla="*/ 3645471 h 4261038"/>
              <a:gd name="connsiteX4407" fmla="*/ 1723313 w 5682364"/>
              <a:gd name="connsiteY4407" fmla="*/ 3689050 h 4261038"/>
              <a:gd name="connsiteX4408" fmla="*/ 1733171 w 5682364"/>
              <a:gd name="connsiteY4408" fmla="*/ 3680202 h 4261038"/>
              <a:gd name="connsiteX4409" fmla="*/ 1748801 w 5682364"/>
              <a:gd name="connsiteY4409" fmla="*/ 3663765 h 4261038"/>
              <a:gd name="connsiteX4410" fmla="*/ 1744243 w 5682364"/>
              <a:gd name="connsiteY4410" fmla="*/ 3672071 h 4261038"/>
              <a:gd name="connsiteX4411" fmla="*/ 1718324 w 5682364"/>
              <a:gd name="connsiteY4411" fmla="*/ 3707743 h 4261038"/>
              <a:gd name="connsiteX4412" fmla="*/ 1707148 w 5682364"/>
              <a:gd name="connsiteY4412" fmla="*/ 3726260 h 4261038"/>
              <a:gd name="connsiteX4413" fmla="*/ 1707047 w 5682364"/>
              <a:gd name="connsiteY4413" fmla="*/ 3725744 h 4261038"/>
              <a:gd name="connsiteX4414" fmla="*/ 1698086 w 5682364"/>
              <a:gd name="connsiteY4414" fmla="*/ 3733172 h 4261038"/>
              <a:gd name="connsiteX4415" fmla="*/ 1694786 w 5682364"/>
              <a:gd name="connsiteY4415" fmla="*/ 3736010 h 4261038"/>
              <a:gd name="connsiteX4416" fmla="*/ 1698057 w 5682364"/>
              <a:gd name="connsiteY4416" fmla="*/ 3730004 h 4261038"/>
              <a:gd name="connsiteX4417" fmla="*/ 1716174 w 5682364"/>
              <a:gd name="connsiteY4417" fmla="*/ 3699028 h 4261038"/>
              <a:gd name="connsiteX4418" fmla="*/ 1690301 w 5682364"/>
              <a:gd name="connsiteY4418" fmla="*/ 3734345 h 4261038"/>
              <a:gd name="connsiteX4419" fmla="*/ 1661864 w 5682364"/>
              <a:gd name="connsiteY4419" fmla="*/ 3771737 h 4261038"/>
              <a:gd name="connsiteX4420" fmla="*/ 1661437 w 5682364"/>
              <a:gd name="connsiteY4420" fmla="*/ 3765632 h 4261038"/>
              <a:gd name="connsiteX4421" fmla="*/ 1661327 w 5682364"/>
              <a:gd name="connsiteY4421" fmla="*/ 3765532 h 4261038"/>
              <a:gd name="connsiteX4422" fmla="*/ 1664756 w 5682364"/>
              <a:gd name="connsiteY4422" fmla="*/ 3762385 h 4261038"/>
              <a:gd name="connsiteX4423" fmla="*/ 1688709 w 5682364"/>
              <a:gd name="connsiteY4423" fmla="*/ 3722854 h 4261038"/>
              <a:gd name="connsiteX4424" fmla="*/ 1623660 w 5682364"/>
              <a:gd name="connsiteY4424" fmla="*/ 3800814 h 4261038"/>
              <a:gd name="connsiteX4425" fmla="*/ 1594102 w 5682364"/>
              <a:gd name="connsiteY4425" fmla="*/ 3830244 h 4261038"/>
              <a:gd name="connsiteX4426" fmla="*/ 1593565 w 5682364"/>
              <a:gd name="connsiteY4426" fmla="*/ 3830821 h 4261038"/>
              <a:gd name="connsiteX4427" fmla="*/ 1606678 w 5682364"/>
              <a:gd name="connsiteY4427" fmla="*/ 3808370 h 4261038"/>
              <a:gd name="connsiteX4428" fmla="*/ 1631351 w 5682364"/>
              <a:gd name="connsiteY4428" fmla="*/ 3774046 h 4261038"/>
              <a:gd name="connsiteX4429" fmla="*/ 1666040 w 5682364"/>
              <a:gd name="connsiteY4429" fmla="*/ 3713152 h 4261038"/>
              <a:gd name="connsiteX4430" fmla="*/ 1649336 w 5682364"/>
              <a:gd name="connsiteY4430" fmla="*/ 3736649 h 4261038"/>
              <a:gd name="connsiteX4431" fmla="*/ 1641432 w 5682364"/>
              <a:gd name="connsiteY4431" fmla="*/ 3746025 h 4261038"/>
              <a:gd name="connsiteX4432" fmla="*/ 1610542 w 5682364"/>
              <a:gd name="connsiteY4432" fmla="*/ 3766214 h 4261038"/>
              <a:gd name="connsiteX4433" fmla="*/ 1643620 w 5682364"/>
              <a:gd name="connsiteY4433" fmla="*/ 3714610 h 4261038"/>
              <a:gd name="connsiteX4434" fmla="*/ 1603575 w 5682364"/>
              <a:gd name="connsiteY4434" fmla="*/ 3755909 h 4261038"/>
              <a:gd name="connsiteX4435" fmla="*/ 1565555 w 5682364"/>
              <a:gd name="connsiteY4435" fmla="*/ 3801372 h 4261038"/>
              <a:gd name="connsiteX4436" fmla="*/ 1542232 w 5682364"/>
              <a:gd name="connsiteY4436" fmla="*/ 3817138 h 4261038"/>
              <a:gd name="connsiteX4437" fmla="*/ 1528019 w 5682364"/>
              <a:gd name="connsiteY4437" fmla="*/ 3834219 h 4261038"/>
              <a:gd name="connsiteX4438" fmla="*/ 1626531 w 5682364"/>
              <a:gd name="connsiteY4438" fmla="*/ 3685684 h 4261038"/>
              <a:gd name="connsiteX4439" fmla="*/ 1617327 w 5682364"/>
              <a:gd name="connsiteY4439" fmla="*/ 3688497 h 4261038"/>
              <a:gd name="connsiteX4440" fmla="*/ 1625297 w 5682364"/>
              <a:gd name="connsiteY4440" fmla="*/ 3675832 h 4261038"/>
              <a:gd name="connsiteX4441" fmla="*/ 1615365 w 5682364"/>
              <a:gd name="connsiteY4441" fmla="*/ 3689671 h 4261038"/>
              <a:gd name="connsiteX4442" fmla="*/ 1446247 w 5682364"/>
              <a:gd name="connsiteY4442" fmla="*/ 3896957 h 4261038"/>
              <a:gd name="connsiteX4443" fmla="*/ 1484845 w 5682364"/>
              <a:gd name="connsiteY4443" fmla="*/ 3825022 h 4261038"/>
              <a:gd name="connsiteX4444" fmla="*/ 1442153 w 5682364"/>
              <a:gd name="connsiteY4444" fmla="*/ 3873417 h 4261038"/>
              <a:gd name="connsiteX4445" fmla="*/ 1422685 w 5682364"/>
              <a:gd name="connsiteY4445" fmla="*/ 3879638 h 4261038"/>
              <a:gd name="connsiteX4446" fmla="*/ 1346838 w 5682364"/>
              <a:gd name="connsiteY4446" fmla="*/ 3972899 h 4261038"/>
              <a:gd name="connsiteX4447" fmla="*/ 1356698 w 5682364"/>
              <a:gd name="connsiteY4447" fmla="*/ 3953231 h 4261038"/>
              <a:gd name="connsiteX4448" fmla="*/ 1358707 w 5682364"/>
              <a:gd name="connsiteY4448" fmla="*/ 3951268 h 4261038"/>
              <a:gd name="connsiteX4449" fmla="*/ 1360528 w 5682364"/>
              <a:gd name="connsiteY4449" fmla="*/ 3947359 h 4261038"/>
              <a:gd name="connsiteX4450" fmla="*/ 1365271 w 5682364"/>
              <a:gd name="connsiteY4450" fmla="*/ 3940594 h 4261038"/>
              <a:gd name="connsiteX4451" fmla="*/ 1375479 w 5682364"/>
              <a:gd name="connsiteY4451" fmla="*/ 3927124 h 4261038"/>
              <a:gd name="connsiteX4452" fmla="*/ 1406041 w 5682364"/>
              <a:gd name="connsiteY4452" fmla="*/ 3877885 h 4261038"/>
              <a:gd name="connsiteX4453" fmla="*/ 1375927 w 5682364"/>
              <a:gd name="connsiteY4453" fmla="*/ 3914164 h 4261038"/>
              <a:gd name="connsiteX4454" fmla="*/ 1364908 w 5682364"/>
              <a:gd name="connsiteY4454" fmla="*/ 3937963 h 4261038"/>
              <a:gd name="connsiteX4455" fmla="*/ 1360528 w 5682364"/>
              <a:gd name="connsiteY4455" fmla="*/ 3947359 h 4261038"/>
              <a:gd name="connsiteX4456" fmla="*/ 1357419 w 5682364"/>
              <a:gd name="connsiteY4456" fmla="*/ 3951793 h 4261038"/>
              <a:gd name="connsiteX4457" fmla="*/ 1356698 w 5682364"/>
              <a:gd name="connsiteY4457" fmla="*/ 3953231 h 4261038"/>
              <a:gd name="connsiteX4458" fmla="*/ 1352268 w 5682364"/>
              <a:gd name="connsiteY4458" fmla="*/ 3957564 h 4261038"/>
              <a:gd name="connsiteX4459" fmla="*/ 1361502 w 5682364"/>
              <a:gd name="connsiteY4459" fmla="*/ 3922977 h 4261038"/>
              <a:gd name="connsiteX4460" fmla="*/ 1364741 w 5682364"/>
              <a:gd name="connsiteY4460" fmla="*/ 3918133 h 4261038"/>
              <a:gd name="connsiteX4461" fmla="*/ 1365177 w 5682364"/>
              <a:gd name="connsiteY4461" fmla="*/ 3917519 h 4261038"/>
              <a:gd name="connsiteX4462" fmla="*/ 1365231 w 5682364"/>
              <a:gd name="connsiteY4462" fmla="*/ 3917400 h 4261038"/>
              <a:gd name="connsiteX4463" fmla="*/ 1364741 w 5682364"/>
              <a:gd name="connsiteY4463" fmla="*/ 3918133 h 4261038"/>
              <a:gd name="connsiteX4464" fmla="*/ 1359450 w 5682364"/>
              <a:gd name="connsiteY4464" fmla="*/ 3925588 h 4261038"/>
              <a:gd name="connsiteX4465" fmla="*/ 1296843 w 5682364"/>
              <a:gd name="connsiteY4465" fmla="*/ 3993162 h 4261038"/>
              <a:gd name="connsiteX4466" fmla="*/ 1299398 w 5682364"/>
              <a:gd name="connsiteY4466" fmla="*/ 3969128 h 4261038"/>
              <a:gd name="connsiteX4467" fmla="*/ 1302614 w 5682364"/>
              <a:gd name="connsiteY4467" fmla="*/ 3963585 h 4261038"/>
              <a:gd name="connsiteX4468" fmla="*/ 1320385 w 5682364"/>
              <a:gd name="connsiteY4468" fmla="*/ 3937877 h 4261038"/>
              <a:gd name="connsiteX4469" fmla="*/ 1347130 w 5682364"/>
              <a:gd name="connsiteY4469" fmla="*/ 3889763 h 4261038"/>
              <a:gd name="connsiteX4470" fmla="*/ 1316895 w 5682364"/>
              <a:gd name="connsiteY4470" fmla="*/ 3928184 h 4261038"/>
              <a:gd name="connsiteX4471" fmla="*/ 1315766 w 5682364"/>
              <a:gd name="connsiteY4471" fmla="*/ 3929927 h 4261038"/>
              <a:gd name="connsiteX4472" fmla="*/ 1314200 w 5682364"/>
              <a:gd name="connsiteY4472" fmla="*/ 3931480 h 4261038"/>
              <a:gd name="connsiteX4473" fmla="*/ 1299958 w 5682364"/>
              <a:gd name="connsiteY4473" fmla="*/ 3947320 h 4261038"/>
              <a:gd name="connsiteX4474" fmla="*/ 1289880 w 5682364"/>
              <a:gd name="connsiteY4474" fmla="*/ 3950914 h 4261038"/>
              <a:gd name="connsiteX4475" fmla="*/ 1291147 w 5682364"/>
              <a:gd name="connsiteY4475" fmla="*/ 3946269 h 4261038"/>
              <a:gd name="connsiteX4476" fmla="*/ 1375266 w 5682364"/>
              <a:gd name="connsiteY4476" fmla="*/ 3832017 h 4261038"/>
              <a:gd name="connsiteX4477" fmla="*/ 1399123 w 5682364"/>
              <a:gd name="connsiteY4477" fmla="*/ 3786646 h 4261038"/>
              <a:gd name="connsiteX4478" fmla="*/ 1363302 w 5682364"/>
              <a:gd name="connsiteY4478" fmla="*/ 3835362 h 4261038"/>
              <a:gd name="connsiteX4479" fmla="*/ 1333368 w 5682364"/>
              <a:gd name="connsiteY4479" fmla="*/ 3873938 h 4261038"/>
              <a:gd name="connsiteX4480" fmla="*/ 1325569 w 5682364"/>
              <a:gd name="connsiteY4480" fmla="*/ 3876039 h 4261038"/>
              <a:gd name="connsiteX4481" fmla="*/ 1336859 w 5682364"/>
              <a:gd name="connsiteY4481" fmla="*/ 3858301 h 4261038"/>
              <a:gd name="connsiteX4482" fmla="*/ 1450014 w 5682364"/>
              <a:gd name="connsiteY4482" fmla="*/ 3704987 h 4261038"/>
              <a:gd name="connsiteX4483" fmla="*/ 1449384 w 5682364"/>
              <a:gd name="connsiteY4483" fmla="*/ 3683363 h 4261038"/>
              <a:gd name="connsiteX4484" fmla="*/ 1342975 w 5682364"/>
              <a:gd name="connsiteY4484" fmla="*/ 3825863 h 4261038"/>
              <a:gd name="connsiteX4485" fmla="*/ 1341780 w 5682364"/>
              <a:gd name="connsiteY4485" fmla="*/ 3824166 h 4261038"/>
              <a:gd name="connsiteX4486" fmla="*/ 1342142 w 5682364"/>
              <a:gd name="connsiteY4486" fmla="*/ 3823661 h 4261038"/>
              <a:gd name="connsiteX4487" fmla="*/ 1384042 w 5682364"/>
              <a:gd name="connsiteY4487" fmla="*/ 3757326 h 4261038"/>
              <a:gd name="connsiteX4488" fmla="*/ 1331714 w 5682364"/>
              <a:gd name="connsiteY4488" fmla="*/ 3821043 h 4261038"/>
              <a:gd name="connsiteX4489" fmla="*/ 1299826 w 5682364"/>
              <a:gd name="connsiteY4489" fmla="*/ 3865299 h 4261038"/>
              <a:gd name="connsiteX4490" fmla="*/ 1298993 w 5682364"/>
              <a:gd name="connsiteY4490" fmla="*/ 3866204 h 4261038"/>
              <a:gd name="connsiteX4491" fmla="*/ 1353210 w 5682364"/>
              <a:gd name="connsiteY4491" fmla="*/ 3773567 h 4261038"/>
              <a:gd name="connsiteX4492" fmla="*/ 1367538 w 5682364"/>
              <a:gd name="connsiteY4492" fmla="*/ 3744813 h 4261038"/>
              <a:gd name="connsiteX4493" fmla="*/ 1331991 w 5682364"/>
              <a:gd name="connsiteY4493" fmla="*/ 3796428 h 4261038"/>
              <a:gd name="connsiteX4494" fmla="*/ 1309059 w 5682364"/>
              <a:gd name="connsiteY4494" fmla="*/ 3800733 h 4261038"/>
              <a:gd name="connsiteX4495" fmla="*/ 1280415 w 5682364"/>
              <a:gd name="connsiteY4495" fmla="*/ 3846508 h 4261038"/>
              <a:gd name="connsiteX4496" fmla="*/ 1259415 w 5682364"/>
              <a:gd name="connsiteY4496" fmla="*/ 3868755 h 4261038"/>
              <a:gd name="connsiteX4497" fmla="*/ 1254659 w 5682364"/>
              <a:gd name="connsiteY4497" fmla="*/ 3858787 h 4261038"/>
              <a:gd name="connsiteX4498" fmla="*/ 1215430 w 5682364"/>
              <a:gd name="connsiteY4498" fmla="*/ 3909097 h 4261038"/>
              <a:gd name="connsiteX4499" fmla="*/ 1180560 w 5682364"/>
              <a:gd name="connsiteY4499" fmla="*/ 3935408 h 4261038"/>
              <a:gd name="connsiteX4500" fmla="*/ 1176264 w 5682364"/>
              <a:gd name="connsiteY4500" fmla="*/ 3933885 h 4261038"/>
              <a:gd name="connsiteX4501" fmla="*/ 1130120 w 5682364"/>
              <a:gd name="connsiteY4501" fmla="*/ 3968631 h 4261038"/>
              <a:gd name="connsiteX4502" fmla="*/ 1147272 w 5682364"/>
              <a:gd name="connsiteY4502" fmla="*/ 3931903 h 4261038"/>
              <a:gd name="connsiteX4503" fmla="*/ 1118460 w 5682364"/>
              <a:gd name="connsiteY4503" fmla="*/ 3964502 h 4261038"/>
              <a:gd name="connsiteX4504" fmla="*/ 1144956 w 5682364"/>
              <a:gd name="connsiteY4504" fmla="*/ 3901398 h 4261038"/>
              <a:gd name="connsiteX4505" fmla="*/ 1368587 w 5682364"/>
              <a:gd name="connsiteY4505" fmla="*/ 3578190 h 4261038"/>
              <a:gd name="connsiteX4506" fmla="*/ 1390858 w 5682364"/>
              <a:gd name="connsiteY4506" fmla="*/ 3545900 h 4261038"/>
              <a:gd name="connsiteX4507" fmla="*/ 1394027 w 5682364"/>
              <a:gd name="connsiteY4507" fmla="*/ 3534056 h 4261038"/>
              <a:gd name="connsiteX4508" fmla="*/ 1388967 w 5682364"/>
              <a:gd name="connsiteY4508" fmla="*/ 3538112 h 4261038"/>
              <a:gd name="connsiteX4509" fmla="*/ 1389211 w 5682364"/>
              <a:gd name="connsiteY4509" fmla="*/ 3537466 h 4261038"/>
              <a:gd name="connsiteX4510" fmla="*/ 1379767 w 5682364"/>
              <a:gd name="connsiteY4510" fmla="*/ 3548937 h 4261038"/>
              <a:gd name="connsiteX4511" fmla="*/ 1325125 w 5682364"/>
              <a:gd name="connsiteY4511" fmla="*/ 3622783 h 4261038"/>
              <a:gd name="connsiteX4512" fmla="*/ 1213948 w 5682364"/>
              <a:gd name="connsiteY4512" fmla="*/ 3767047 h 4261038"/>
              <a:gd name="connsiteX4513" fmla="*/ 1168660 w 5682364"/>
              <a:gd name="connsiteY4513" fmla="*/ 3811068 h 4261038"/>
              <a:gd name="connsiteX4514" fmla="*/ 1178002 w 5682364"/>
              <a:gd name="connsiteY4514" fmla="*/ 3784691 h 4261038"/>
              <a:gd name="connsiteX4515" fmla="*/ 1203821 w 5682364"/>
              <a:gd name="connsiteY4515" fmla="*/ 3746891 h 4261038"/>
              <a:gd name="connsiteX4516" fmla="*/ 1363786 w 5682364"/>
              <a:gd name="connsiteY4516" fmla="*/ 3525327 h 4261038"/>
              <a:gd name="connsiteX4517" fmla="*/ 1388375 w 5682364"/>
              <a:gd name="connsiteY4517" fmla="*/ 3490428 h 4261038"/>
              <a:gd name="connsiteX4518" fmla="*/ 1392079 w 5682364"/>
              <a:gd name="connsiteY4518" fmla="*/ 3481829 h 4261038"/>
              <a:gd name="connsiteX4519" fmla="*/ 1342885 w 5682364"/>
              <a:gd name="connsiteY4519" fmla="*/ 3533179 h 4261038"/>
              <a:gd name="connsiteX4520" fmla="*/ 1316086 w 5682364"/>
              <a:gd name="connsiteY4520" fmla="*/ 3569066 h 4261038"/>
              <a:gd name="connsiteX4521" fmla="*/ 1296449 w 5682364"/>
              <a:gd name="connsiteY4521" fmla="*/ 3589967 h 4261038"/>
              <a:gd name="connsiteX4522" fmla="*/ 1295406 w 5682364"/>
              <a:gd name="connsiteY4522" fmla="*/ 3589624 h 4261038"/>
              <a:gd name="connsiteX4523" fmla="*/ 1289530 w 5682364"/>
              <a:gd name="connsiteY4523" fmla="*/ 3596082 h 4261038"/>
              <a:gd name="connsiteX4524" fmla="*/ 1286444 w 5682364"/>
              <a:gd name="connsiteY4524" fmla="*/ 3600769 h 4261038"/>
              <a:gd name="connsiteX4525" fmla="*/ 1270558 w 5682364"/>
              <a:gd name="connsiteY4525" fmla="*/ 3617933 h 4261038"/>
              <a:gd name="connsiteX4526" fmla="*/ 1270094 w 5682364"/>
              <a:gd name="connsiteY4526" fmla="*/ 3610694 h 4261038"/>
              <a:gd name="connsiteX4527" fmla="*/ 1276857 w 5682364"/>
              <a:gd name="connsiteY4527" fmla="*/ 3593452 h 4261038"/>
              <a:gd name="connsiteX4528" fmla="*/ 1280935 w 5682364"/>
              <a:gd name="connsiteY4528" fmla="*/ 3588237 h 4261038"/>
              <a:gd name="connsiteX4529" fmla="*/ 1317228 w 5682364"/>
              <a:gd name="connsiteY4529" fmla="*/ 3533185 h 4261038"/>
              <a:gd name="connsiteX4530" fmla="*/ 1317752 w 5682364"/>
              <a:gd name="connsiteY4530" fmla="*/ 3515493 h 4261038"/>
              <a:gd name="connsiteX4531" fmla="*/ 1361406 w 5682364"/>
              <a:gd name="connsiteY4531" fmla="*/ 3465174 h 4261038"/>
              <a:gd name="connsiteX4532" fmla="*/ 1355212 w 5682364"/>
              <a:gd name="connsiteY4532" fmla="*/ 3462560 h 4261038"/>
              <a:gd name="connsiteX4533" fmla="*/ 1350834 w 5682364"/>
              <a:gd name="connsiteY4533" fmla="*/ 3457814 h 4261038"/>
              <a:gd name="connsiteX4534" fmla="*/ 1348804 w 5682364"/>
              <a:gd name="connsiteY4534" fmla="*/ 3459942 h 4261038"/>
              <a:gd name="connsiteX4535" fmla="*/ 1348630 w 5682364"/>
              <a:gd name="connsiteY4535" fmla="*/ 3457460 h 4261038"/>
              <a:gd name="connsiteX4536" fmla="*/ 1349003 w 5682364"/>
              <a:gd name="connsiteY4536" fmla="*/ 3456213 h 4261038"/>
              <a:gd name="connsiteX4537" fmla="*/ 1349180 w 5682364"/>
              <a:gd name="connsiteY4537" fmla="*/ 3456020 h 4261038"/>
              <a:gd name="connsiteX4538" fmla="*/ 1348772 w 5682364"/>
              <a:gd name="connsiteY4538" fmla="*/ 3455577 h 4261038"/>
              <a:gd name="connsiteX4539" fmla="*/ 1348716 w 5682364"/>
              <a:gd name="connsiteY4539" fmla="*/ 3454668 h 4261038"/>
              <a:gd name="connsiteX4540" fmla="*/ 1363743 w 5682364"/>
              <a:gd name="connsiteY4540" fmla="*/ 3432104 h 4261038"/>
              <a:gd name="connsiteX4541" fmla="*/ 1352678 w 5682364"/>
              <a:gd name="connsiteY4541" fmla="*/ 3441444 h 4261038"/>
              <a:gd name="connsiteX4542" fmla="*/ 1354481 w 5682364"/>
              <a:gd name="connsiteY4542" fmla="*/ 3439192 h 4261038"/>
              <a:gd name="connsiteX4543" fmla="*/ 1328918 w 5682364"/>
              <a:gd name="connsiteY4543" fmla="*/ 3464065 h 4261038"/>
              <a:gd name="connsiteX4544" fmla="*/ 1295374 w 5682364"/>
              <a:gd name="connsiteY4544" fmla="*/ 3495330 h 4261038"/>
              <a:gd name="connsiteX4545" fmla="*/ 1333075 w 5682364"/>
              <a:gd name="connsiteY4545" fmla="*/ 3457045 h 4261038"/>
              <a:gd name="connsiteX4546" fmla="*/ 1345292 w 5682364"/>
              <a:gd name="connsiteY4546" fmla="*/ 3443764 h 4261038"/>
              <a:gd name="connsiteX4547" fmla="*/ 1342867 w 5682364"/>
              <a:gd name="connsiteY4547" fmla="*/ 3443436 h 4261038"/>
              <a:gd name="connsiteX4548" fmla="*/ 1342218 w 5682364"/>
              <a:gd name="connsiteY4548" fmla="*/ 3443822 h 4261038"/>
              <a:gd name="connsiteX4549" fmla="*/ 1338218 w 5682364"/>
              <a:gd name="connsiteY4549" fmla="*/ 3447852 h 4261038"/>
              <a:gd name="connsiteX4550" fmla="*/ 1339440 w 5682364"/>
              <a:gd name="connsiteY4550" fmla="*/ 3445763 h 4261038"/>
              <a:gd name="connsiteX4551" fmla="*/ 1339715 w 5682364"/>
              <a:gd name="connsiteY4551" fmla="*/ 3445310 h 4261038"/>
              <a:gd name="connsiteX4552" fmla="*/ 1338564 w 5682364"/>
              <a:gd name="connsiteY4552" fmla="*/ 3445993 h 4261038"/>
              <a:gd name="connsiteX4553" fmla="*/ 1331319 w 5682364"/>
              <a:gd name="connsiteY4553" fmla="*/ 3452399 h 4261038"/>
              <a:gd name="connsiteX4554" fmla="*/ 1244428 w 5682364"/>
              <a:gd name="connsiteY4554" fmla="*/ 3535548 h 4261038"/>
              <a:gd name="connsiteX4555" fmla="*/ 1322352 w 5682364"/>
              <a:gd name="connsiteY4555" fmla="*/ 3455789 h 4261038"/>
              <a:gd name="connsiteX4556" fmla="*/ 1326915 w 5682364"/>
              <a:gd name="connsiteY4556" fmla="*/ 3448755 h 4261038"/>
              <a:gd name="connsiteX4557" fmla="*/ 1321798 w 5682364"/>
              <a:gd name="connsiteY4557" fmla="*/ 3454322 h 4261038"/>
              <a:gd name="connsiteX4558" fmla="*/ 1276988 w 5682364"/>
              <a:gd name="connsiteY4558" fmla="*/ 3496831 h 4261038"/>
              <a:gd name="connsiteX4559" fmla="*/ 1247636 w 5682364"/>
              <a:gd name="connsiteY4559" fmla="*/ 3523428 h 4261038"/>
              <a:gd name="connsiteX4560" fmla="*/ 1250571 w 5682364"/>
              <a:gd name="connsiteY4560" fmla="*/ 3518564 h 4261038"/>
              <a:gd name="connsiteX4561" fmla="*/ 1250677 w 5682364"/>
              <a:gd name="connsiteY4561" fmla="*/ 3518339 h 4261038"/>
              <a:gd name="connsiteX4562" fmla="*/ 1251887 w 5682364"/>
              <a:gd name="connsiteY4562" fmla="*/ 3517079 h 4261038"/>
              <a:gd name="connsiteX4563" fmla="*/ 1271757 w 5682364"/>
              <a:gd name="connsiteY4563" fmla="*/ 3497552 h 4261038"/>
              <a:gd name="connsiteX4564" fmla="*/ 1255895 w 5682364"/>
              <a:gd name="connsiteY4564" fmla="*/ 3508579 h 4261038"/>
              <a:gd name="connsiteX4565" fmla="*/ 1254501 w 5682364"/>
              <a:gd name="connsiteY4565" fmla="*/ 3510003 h 4261038"/>
              <a:gd name="connsiteX4566" fmla="*/ 1253730 w 5682364"/>
              <a:gd name="connsiteY4566" fmla="*/ 3507168 h 4261038"/>
              <a:gd name="connsiteX4567" fmla="*/ 1249479 w 5682364"/>
              <a:gd name="connsiteY4567" fmla="*/ 3512335 h 4261038"/>
              <a:gd name="connsiteX4568" fmla="*/ 1245184 w 5682364"/>
              <a:gd name="connsiteY4568" fmla="*/ 3519147 h 4261038"/>
              <a:gd name="connsiteX4569" fmla="*/ 1241029 w 5682364"/>
              <a:gd name="connsiteY4569" fmla="*/ 3522860 h 4261038"/>
              <a:gd name="connsiteX4570" fmla="*/ 1251671 w 5682364"/>
              <a:gd name="connsiteY4570" fmla="*/ 3508499 h 4261038"/>
              <a:gd name="connsiteX4571" fmla="*/ 1327480 w 5682364"/>
              <a:gd name="connsiteY4571" fmla="*/ 3434848 h 4261038"/>
              <a:gd name="connsiteX4572" fmla="*/ 1337671 w 5682364"/>
              <a:gd name="connsiteY4572" fmla="*/ 3425028 h 4261038"/>
              <a:gd name="connsiteX4573" fmla="*/ 1341655 w 5682364"/>
              <a:gd name="connsiteY4573" fmla="*/ 3421103 h 4261038"/>
              <a:gd name="connsiteX4574" fmla="*/ 1341218 w 5682364"/>
              <a:gd name="connsiteY4574" fmla="*/ 3421149 h 4261038"/>
              <a:gd name="connsiteX4575" fmla="*/ 1336908 w 5682364"/>
              <a:gd name="connsiteY4575" fmla="*/ 3421404 h 4261038"/>
              <a:gd name="connsiteX4576" fmla="*/ 1335591 w 5682364"/>
              <a:gd name="connsiteY4576" fmla="*/ 3421072 h 4261038"/>
              <a:gd name="connsiteX4577" fmla="*/ 1318455 w 5682364"/>
              <a:gd name="connsiteY4577" fmla="*/ 3437318 h 4261038"/>
              <a:gd name="connsiteX4578" fmla="*/ 1305010 w 5682364"/>
              <a:gd name="connsiteY4578" fmla="*/ 3450404 h 4261038"/>
              <a:gd name="connsiteX4579" fmla="*/ 1300212 w 5682364"/>
              <a:gd name="connsiteY4579" fmla="*/ 3456992 h 4261038"/>
              <a:gd name="connsiteX4580" fmla="*/ 1295525 w 5682364"/>
              <a:gd name="connsiteY4580" fmla="*/ 3459635 h 4261038"/>
              <a:gd name="connsiteX4581" fmla="*/ 1287764 w 5682364"/>
              <a:gd name="connsiteY4581" fmla="*/ 3467189 h 4261038"/>
              <a:gd name="connsiteX4582" fmla="*/ 1264465 w 5682364"/>
              <a:gd name="connsiteY4582" fmla="*/ 3489968 h 4261038"/>
              <a:gd name="connsiteX4583" fmla="*/ 1268775 w 5682364"/>
              <a:gd name="connsiteY4583" fmla="*/ 3481039 h 4261038"/>
              <a:gd name="connsiteX4584" fmla="*/ 1270234 w 5682364"/>
              <a:gd name="connsiteY4584" fmla="*/ 3479789 h 4261038"/>
              <a:gd name="connsiteX4585" fmla="*/ 1271508 w 5682364"/>
              <a:gd name="connsiteY4585" fmla="*/ 3476744 h 4261038"/>
              <a:gd name="connsiteX4586" fmla="*/ 1280971 w 5682364"/>
              <a:gd name="connsiteY4586" fmla="*/ 3458943 h 4261038"/>
              <a:gd name="connsiteX4587" fmla="*/ 1290123 w 5682364"/>
              <a:gd name="connsiteY4587" fmla="*/ 3442330 h 4261038"/>
              <a:gd name="connsiteX4588" fmla="*/ 1291362 w 5682364"/>
              <a:gd name="connsiteY4588" fmla="*/ 3439862 h 4261038"/>
              <a:gd name="connsiteX4589" fmla="*/ 1305923 w 5682364"/>
              <a:gd name="connsiteY4589" fmla="*/ 3424823 h 4261038"/>
              <a:gd name="connsiteX4590" fmla="*/ 1291514 w 5682364"/>
              <a:gd name="connsiteY4590" fmla="*/ 3445844 h 4261038"/>
              <a:gd name="connsiteX4591" fmla="*/ 1285413 w 5682364"/>
              <a:gd name="connsiteY4591" fmla="*/ 3457148 h 4261038"/>
              <a:gd name="connsiteX4592" fmla="*/ 1284328 w 5682364"/>
              <a:gd name="connsiteY4592" fmla="*/ 3459227 h 4261038"/>
              <a:gd name="connsiteX4593" fmla="*/ 1294674 w 5682364"/>
              <a:gd name="connsiteY4593" fmla="*/ 3445966 h 4261038"/>
              <a:gd name="connsiteX4594" fmla="*/ 1312541 w 5682364"/>
              <a:gd name="connsiteY4594" fmla="*/ 3424697 h 4261038"/>
              <a:gd name="connsiteX4595" fmla="*/ 1326364 w 5682364"/>
              <a:gd name="connsiteY4595" fmla="*/ 3407881 h 4261038"/>
              <a:gd name="connsiteX4596" fmla="*/ 1326730 w 5682364"/>
              <a:gd name="connsiteY4596" fmla="*/ 3405021 h 4261038"/>
              <a:gd name="connsiteX4597" fmla="*/ 1327975 w 5682364"/>
              <a:gd name="connsiteY4597" fmla="*/ 3402013 h 4261038"/>
              <a:gd name="connsiteX4598" fmla="*/ 1330224 w 5682364"/>
              <a:gd name="connsiteY4598" fmla="*/ 3399684 h 4261038"/>
              <a:gd name="connsiteX4599" fmla="*/ 1318329 w 5682364"/>
              <a:gd name="connsiteY4599" fmla="*/ 3410643 h 4261038"/>
              <a:gd name="connsiteX4600" fmla="*/ 1340622 w 5682364"/>
              <a:gd name="connsiteY4600" fmla="*/ 3385823 h 4261038"/>
              <a:gd name="connsiteX4601" fmla="*/ 1334841 w 5682364"/>
              <a:gd name="connsiteY4601" fmla="*/ 3391228 h 4261038"/>
              <a:gd name="connsiteX4602" fmla="*/ 1332913 w 5682364"/>
              <a:gd name="connsiteY4602" fmla="*/ 3393226 h 4261038"/>
              <a:gd name="connsiteX4603" fmla="*/ 1317604 w 5682364"/>
              <a:gd name="connsiteY4603" fmla="*/ 3410005 h 4261038"/>
              <a:gd name="connsiteX4604" fmla="*/ 1309905 w 5682364"/>
              <a:gd name="connsiteY4604" fmla="*/ 3418447 h 4261038"/>
              <a:gd name="connsiteX4605" fmla="*/ 1302963 w 5682364"/>
              <a:gd name="connsiteY4605" fmla="*/ 3426059 h 4261038"/>
              <a:gd name="connsiteX4606" fmla="*/ 1295855 w 5682364"/>
              <a:gd name="connsiteY4606" fmla="*/ 3431817 h 4261038"/>
              <a:gd name="connsiteX4607" fmla="*/ 1299279 w 5682364"/>
              <a:gd name="connsiteY4607" fmla="*/ 3422599 h 4261038"/>
              <a:gd name="connsiteX4608" fmla="*/ 1303748 w 5682364"/>
              <a:gd name="connsiteY4608" fmla="*/ 3412806 h 4261038"/>
              <a:gd name="connsiteX4609" fmla="*/ 1301617 w 5682364"/>
              <a:gd name="connsiteY4609" fmla="*/ 3414638 h 4261038"/>
              <a:gd name="connsiteX4610" fmla="*/ 1297620 w 5682364"/>
              <a:gd name="connsiteY4610" fmla="*/ 3413163 h 4261038"/>
              <a:gd name="connsiteX4611" fmla="*/ 1305403 w 5682364"/>
              <a:gd name="connsiteY4611" fmla="*/ 3404303 h 4261038"/>
              <a:gd name="connsiteX4612" fmla="*/ 1305281 w 5682364"/>
              <a:gd name="connsiteY4612" fmla="*/ 3402916 h 4261038"/>
              <a:gd name="connsiteX4613" fmla="*/ 1302007 w 5682364"/>
              <a:gd name="connsiteY4613" fmla="*/ 3405561 h 4261038"/>
              <a:gd name="connsiteX4614" fmla="*/ 1301781 w 5682364"/>
              <a:gd name="connsiteY4614" fmla="*/ 3405984 h 4261038"/>
              <a:gd name="connsiteX4615" fmla="*/ 1301251 w 5682364"/>
              <a:gd name="connsiteY4615" fmla="*/ 3406171 h 4261038"/>
              <a:gd name="connsiteX4616" fmla="*/ 1299297 w 5682364"/>
              <a:gd name="connsiteY4616" fmla="*/ 3407748 h 4261038"/>
              <a:gd name="connsiteX4617" fmla="*/ 1287812 w 5682364"/>
              <a:gd name="connsiteY4617" fmla="*/ 3419917 h 4261038"/>
              <a:gd name="connsiteX4618" fmla="*/ 1206330 w 5682364"/>
              <a:gd name="connsiteY4618" fmla="*/ 3509679 h 4261038"/>
              <a:gd name="connsiteX4619" fmla="*/ 1227264 w 5682364"/>
              <a:gd name="connsiteY4619" fmla="*/ 3469866 h 4261038"/>
              <a:gd name="connsiteX4620" fmla="*/ 1174642 w 5682364"/>
              <a:gd name="connsiteY4620" fmla="*/ 3531091 h 4261038"/>
              <a:gd name="connsiteX4621" fmla="*/ 1166982 w 5682364"/>
              <a:gd name="connsiteY4621" fmla="*/ 3541786 h 4261038"/>
              <a:gd name="connsiteX4622" fmla="*/ 1173094 w 5682364"/>
              <a:gd name="connsiteY4622" fmla="*/ 3531158 h 4261038"/>
              <a:gd name="connsiteX4623" fmla="*/ 1152579 w 5682364"/>
              <a:gd name="connsiteY4623" fmla="*/ 3546308 h 4261038"/>
              <a:gd name="connsiteX4624" fmla="*/ 1126544 w 5682364"/>
              <a:gd name="connsiteY4624" fmla="*/ 3566771 h 4261038"/>
              <a:gd name="connsiteX4625" fmla="*/ 1119041 w 5682364"/>
              <a:gd name="connsiteY4625" fmla="*/ 3574576 h 4261038"/>
              <a:gd name="connsiteX4626" fmla="*/ 1188309 w 5682364"/>
              <a:gd name="connsiteY4626" fmla="*/ 3483024 h 4261038"/>
              <a:gd name="connsiteX4627" fmla="*/ 1195807 w 5682364"/>
              <a:gd name="connsiteY4627" fmla="*/ 3473409 h 4261038"/>
              <a:gd name="connsiteX4628" fmla="*/ 1205425 w 5682364"/>
              <a:gd name="connsiteY4628" fmla="*/ 3455014 h 4261038"/>
              <a:gd name="connsiteX4629" fmla="*/ 1198316 w 5682364"/>
              <a:gd name="connsiteY4629" fmla="*/ 3461284 h 4261038"/>
              <a:gd name="connsiteX4630" fmla="*/ 1216483 w 5682364"/>
              <a:gd name="connsiteY4630" fmla="*/ 3429301 h 4261038"/>
              <a:gd name="connsiteX4631" fmla="*/ 1207916 w 5682364"/>
              <a:gd name="connsiteY4631" fmla="*/ 3435093 h 4261038"/>
              <a:gd name="connsiteX4632" fmla="*/ 1196766 w 5682364"/>
              <a:gd name="connsiteY4632" fmla="*/ 3435783 h 4261038"/>
              <a:gd name="connsiteX4633" fmla="*/ 1188201 w 5682364"/>
              <a:gd name="connsiteY4633" fmla="*/ 3436430 h 4261038"/>
              <a:gd name="connsiteX4634" fmla="*/ 1184632 w 5682364"/>
              <a:gd name="connsiteY4634" fmla="*/ 3444950 h 4261038"/>
              <a:gd name="connsiteX4635" fmla="*/ 1177192 w 5682364"/>
              <a:gd name="connsiteY4635" fmla="*/ 3456771 h 4261038"/>
              <a:gd name="connsiteX4636" fmla="*/ 1179251 w 5682364"/>
              <a:gd name="connsiteY4636" fmla="*/ 3445827 h 4261038"/>
              <a:gd name="connsiteX4637" fmla="*/ 1179694 w 5682364"/>
              <a:gd name="connsiteY4637" fmla="*/ 3446709 h 4261038"/>
              <a:gd name="connsiteX4638" fmla="*/ 1179040 w 5682364"/>
              <a:gd name="connsiteY4638" fmla="*/ 3448319 h 4261038"/>
              <a:gd name="connsiteX4639" fmla="*/ 1179978 w 5682364"/>
              <a:gd name="connsiteY4639" fmla="*/ 3447278 h 4261038"/>
              <a:gd name="connsiteX4640" fmla="*/ 1179694 w 5682364"/>
              <a:gd name="connsiteY4640" fmla="*/ 3446709 h 4261038"/>
              <a:gd name="connsiteX4641" fmla="*/ 1180894 w 5682364"/>
              <a:gd name="connsiteY4641" fmla="*/ 3443750 h 4261038"/>
              <a:gd name="connsiteX4642" fmla="*/ 1182184 w 5682364"/>
              <a:gd name="connsiteY4642" fmla="*/ 3442120 h 4261038"/>
              <a:gd name="connsiteX4643" fmla="*/ 1183141 w 5682364"/>
              <a:gd name="connsiteY4643" fmla="*/ 3439996 h 4261038"/>
              <a:gd name="connsiteX4644" fmla="*/ 1181592 w 5682364"/>
              <a:gd name="connsiteY4644" fmla="*/ 3431557 h 4261038"/>
              <a:gd name="connsiteX4645" fmla="*/ 1199713 w 5682364"/>
              <a:gd name="connsiteY4645" fmla="*/ 3398056 h 4261038"/>
              <a:gd name="connsiteX4646" fmla="*/ 1198965 w 5682364"/>
              <a:gd name="connsiteY4646" fmla="*/ 3391297 h 4261038"/>
              <a:gd name="connsiteX4647" fmla="*/ 1205465 w 5682364"/>
              <a:gd name="connsiteY4647" fmla="*/ 3377080 h 4261038"/>
              <a:gd name="connsiteX4648" fmla="*/ 1207049 w 5682364"/>
              <a:gd name="connsiteY4648" fmla="*/ 3374632 h 4261038"/>
              <a:gd name="connsiteX4649" fmla="*/ 1204277 w 5682364"/>
              <a:gd name="connsiteY4649" fmla="*/ 3377651 h 4261038"/>
              <a:gd name="connsiteX4650" fmla="*/ 1196421 w 5682364"/>
              <a:gd name="connsiteY4650" fmla="*/ 3386349 h 4261038"/>
              <a:gd name="connsiteX4651" fmla="*/ 1164128 w 5682364"/>
              <a:gd name="connsiteY4651" fmla="*/ 3439798 h 4261038"/>
              <a:gd name="connsiteX4652" fmla="*/ 1137153 w 5682364"/>
              <a:gd name="connsiteY4652" fmla="*/ 3489993 h 4261038"/>
              <a:gd name="connsiteX4653" fmla="*/ 1133918 w 5682364"/>
              <a:gd name="connsiteY4653" fmla="*/ 3492375 h 4261038"/>
              <a:gd name="connsiteX4654" fmla="*/ 1126683 w 5682364"/>
              <a:gd name="connsiteY4654" fmla="*/ 3498400 h 4261038"/>
              <a:gd name="connsiteX4655" fmla="*/ 1134115 w 5682364"/>
              <a:gd name="connsiteY4655" fmla="*/ 3482010 h 4261038"/>
              <a:gd name="connsiteX4656" fmla="*/ 1124677 w 5682364"/>
              <a:gd name="connsiteY4656" fmla="*/ 3496602 h 4261038"/>
              <a:gd name="connsiteX4657" fmla="*/ 1121677 w 5682364"/>
              <a:gd name="connsiteY4657" fmla="*/ 3493649 h 4261038"/>
              <a:gd name="connsiteX4658" fmla="*/ 1117344 w 5682364"/>
              <a:gd name="connsiteY4658" fmla="*/ 3497844 h 4261038"/>
              <a:gd name="connsiteX4659" fmla="*/ 1124767 w 5682364"/>
              <a:gd name="connsiteY4659" fmla="*/ 3482650 h 4261038"/>
              <a:gd name="connsiteX4660" fmla="*/ 1127788 w 5682364"/>
              <a:gd name="connsiteY4660" fmla="*/ 3478332 h 4261038"/>
              <a:gd name="connsiteX4661" fmla="*/ 1129691 w 5682364"/>
              <a:gd name="connsiteY4661" fmla="*/ 3476647 h 4261038"/>
              <a:gd name="connsiteX4662" fmla="*/ 1127967 w 5682364"/>
              <a:gd name="connsiteY4662" fmla="*/ 3476103 h 4261038"/>
              <a:gd name="connsiteX4663" fmla="*/ 1137898 w 5682364"/>
              <a:gd name="connsiteY4663" fmla="*/ 3455774 h 4261038"/>
              <a:gd name="connsiteX4664" fmla="*/ 1142522 w 5682364"/>
              <a:gd name="connsiteY4664" fmla="*/ 3450826 h 4261038"/>
              <a:gd name="connsiteX4665" fmla="*/ 1153555 w 5682364"/>
              <a:gd name="connsiteY4665" fmla="*/ 3439961 h 4261038"/>
              <a:gd name="connsiteX4666" fmla="*/ 1165216 w 5682364"/>
              <a:gd name="connsiteY4666" fmla="*/ 3425212 h 4261038"/>
              <a:gd name="connsiteX4667" fmla="*/ 1142029 w 5682364"/>
              <a:gd name="connsiteY4667" fmla="*/ 3447672 h 4261038"/>
              <a:gd name="connsiteX4668" fmla="*/ 1141748 w 5682364"/>
              <a:gd name="connsiteY4668" fmla="*/ 3447895 h 4261038"/>
              <a:gd name="connsiteX4669" fmla="*/ 1144455 w 5682364"/>
              <a:gd name="connsiteY4669" fmla="*/ 3442353 h 4261038"/>
              <a:gd name="connsiteX4670" fmla="*/ 1170419 w 5682364"/>
              <a:gd name="connsiteY4670" fmla="*/ 3395884 h 4261038"/>
              <a:gd name="connsiteX4671" fmla="*/ 1179830 w 5682364"/>
              <a:gd name="connsiteY4671" fmla="*/ 3379989 h 4261038"/>
              <a:gd name="connsiteX4672" fmla="*/ 1176985 w 5682364"/>
              <a:gd name="connsiteY4672" fmla="*/ 3383184 h 4261038"/>
              <a:gd name="connsiteX4673" fmla="*/ 1136734 w 5682364"/>
              <a:gd name="connsiteY4673" fmla="*/ 3424308 h 4261038"/>
              <a:gd name="connsiteX4674" fmla="*/ 1142730 w 5682364"/>
              <a:gd name="connsiteY4674" fmla="*/ 3414991 h 4261038"/>
              <a:gd name="connsiteX4675" fmla="*/ 1184062 w 5682364"/>
              <a:gd name="connsiteY4675" fmla="*/ 3361174 h 4261038"/>
              <a:gd name="connsiteX4676" fmla="*/ 1187612 w 5682364"/>
              <a:gd name="connsiteY4676" fmla="*/ 3356416 h 4261038"/>
              <a:gd name="connsiteX4677" fmla="*/ 1188245 w 5682364"/>
              <a:gd name="connsiteY4677" fmla="*/ 3352455 h 4261038"/>
              <a:gd name="connsiteX4678" fmla="*/ 1200732 w 5682364"/>
              <a:gd name="connsiteY4678" fmla="*/ 3338838 h 4261038"/>
              <a:gd name="connsiteX4679" fmla="*/ 1205086 w 5682364"/>
              <a:gd name="connsiteY4679" fmla="*/ 3333004 h 4261038"/>
              <a:gd name="connsiteX4680" fmla="*/ 1191949 w 5682364"/>
              <a:gd name="connsiteY4680" fmla="*/ 3344705 h 4261038"/>
              <a:gd name="connsiteX4681" fmla="*/ 1192673 w 5682364"/>
              <a:gd name="connsiteY4681" fmla="*/ 3343283 h 4261038"/>
              <a:gd name="connsiteX4682" fmla="*/ 1208357 w 5682364"/>
              <a:gd name="connsiteY4682" fmla="*/ 3309416 h 4261038"/>
              <a:gd name="connsiteX4683" fmla="*/ 1177854 w 5682364"/>
              <a:gd name="connsiteY4683" fmla="*/ 3353232 h 4261038"/>
              <a:gd name="connsiteX4684" fmla="*/ 1170471 w 5682364"/>
              <a:gd name="connsiteY4684" fmla="*/ 3362442 h 4261038"/>
              <a:gd name="connsiteX4685" fmla="*/ 1174439 w 5682364"/>
              <a:gd name="connsiteY4685" fmla="*/ 3347605 h 4261038"/>
              <a:gd name="connsiteX4686" fmla="*/ 1172729 w 5682364"/>
              <a:gd name="connsiteY4686" fmla="*/ 3349903 h 4261038"/>
              <a:gd name="connsiteX4687" fmla="*/ 1121479 w 5682364"/>
              <a:gd name="connsiteY4687" fmla="*/ 3420586 h 4261038"/>
              <a:gd name="connsiteX4688" fmla="*/ 1105148 w 5682364"/>
              <a:gd name="connsiteY4688" fmla="*/ 3441498 h 4261038"/>
              <a:gd name="connsiteX4689" fmla="*/ 1114255 w 5682364"/>
              <a:gd name="connsiteY4689" fmla="*/ 3427598 h 4261038"/>
              <a:gd name="connsiteX4690" fmla="*/ 1139431 w 5682364"/>
              <a:gd name="connsiteY4690" fmla="*/ 3391235 h 4261038"/>
              <a:gd name="connsiteX4691" fmla="*/ 1168008 w 5682364"/>
              <a:gd name="connsiteY4691" fmla="*/ 3350416 h 4261038"/>
              <a:gd name="connsiteX4692" fmla="*/ 1134242 w 5682364"/>
              <a:gd name="connsiteY4692" fmla="*/ 3377406 h 4261038"/>
              <a:gd name="connsiteX4693" fmla="*/ 1102279 w 5682364"/>
              <a:gd name="connsiteY4693" fmla="*/ 3412192 h 4261038"/>
              <a:gd name="connsiteX4694" fmla="*/ 1113780 w 5682364"/>
              <a:gd name="connsiteY4694" fmla="*/ 3392019 h 4261038"/>
              <a:gd name="connsiteX4695" fmla="*/ 1118366 w 5682364"/>
              <a:gd name="connsiteY4695" fmla="*/ 3381664 h 4261038"/>
              <a:gd name="connsiteX4696" fmla="*/ 1181104 w 5682364"/>
              <a:gd name="connsiteY4696" fmla="*/ 3284977 h 4261038"/>
              <a:gd name="connsiteX4697" fmla="*/ 1180600 w 5682364"/>
              <a:gd name="connsiteY4697" fmla="*/ 3276290 h 4261038"/>
              <a:gd name="connsiteX4698" fmla="*/ 1198255 w 5682364"/>
              <a:gd name="connsiteY4698" fmla="*/ 3250519 h 4261038"/>
              <a:gd name="connsiteX4699" fmla="*/ 1191856 w 5682364"/>
              <a:gd name="connsiteY4699" fmla="*/ 3243643 h 4261038"/>
              <a:gd name="connsiteX4700" fmla="*/ 1211023 w 5682364"/>
              <a:gd name="connsiteY4700" fmla="*/ 3208915 h 4261038"/>
              <a:gd name="connsiteX4701" fmla="*/ 1210719 w 5682364"/>
              <a:gd name="connsiteY4701" fmla="*/ 3208452 h 4261038"/>
              <a:gd name="connsiteX4702" fmla="*/ 1210336 w 5682364"/>
              <a:gd name="connsiteY4702" fmla="*/ 3207873 h 4261038"/>
              <a:gd name="connsiteX4703" fmla="*/ 1210209 w 5682364"/>
              <a:gd name="connsiteY4703" fmla="*/ 3207681 h 4261038"/>
              <a:gd name="connsiteX4704" fmla="*/ 1210106 w 5682364"/>
              <a:gd name="connsiteY4704" fmla="*/ 3207527 h 4261038"/>
              <a:gd name="connsiteX4705" fmla="*/ 1210336 w 5682364"/>
              <a:gd name="connsiteY4705" fmla="*/ 3207873 h 4261038"/>
              <a:gd name="connsiteX4706" fmla="*/ 1211023 w 5682364"/>
              <a:gd name="connsiteY4706" fmla="*/ 3208915 h 4261038"/>
              <a:gd name="connsiteX4707" fmla="*/ 1192323 w 5682364"/>
              <a:gd name="connsiteY4707" fmla="*/ 3235911 h 4261038"/>
              <a:gd name="connsiteX4708" fmla="*/ 1176421 w 5682364"/>
              <a:gd name="connsiteY4708" fmla="*/ 3254373 h 4261038"/>
              <a:gd name="connsiteX4709" fmla="*/ 1175657 w 5682364"/>
              <a:gd name="connsiteY4709" fmla="*/ 3255558 h 4261038"/>
              <a:gd name="connsiteX4710" fmla="*/ 1176481 w 5682364"/>
              <a:gd name="connsiteY4710" fmla="*/ 3256588 h 4261038"/>
              <a:gd name="connsiteX4711" fmla="*/ 1176524 w 5682364"/>
              <a:gd name="connsiteY4711" fmla="*/ 3260438 h 4261038"/>
              <a:gd name="connsiteX4712" fmla="*/ 1174855 w 5682364"/>
              <a:gd name="connsiteY4712" fmla="*/ 3260983 h 4261038"/>
              <a:gd name="connsiteX4713" fmla="*/ 1173453 w 5682364"/>
              <a:gd name="connsiteY4713" fmla="*/ 3259804 h 4261038"/>
              <a:gd name="connsiteX4714" fmla="*/ 1173519 w 5682364"/>
              <a:gd name="connsiteY4714" fmla="*/ 3258878 h 4261038"/>
              <a:gd name="connsiteX4715" fmla="*/ 1161864 w 5682364"/>
              <a:gd name="connsiteY4715" fmla="*/ 3276981 h 4261038"/>
              <a:gd name="connsiteX4716" fmla="*/ 1176597 w 5682364"/>
              <a:gd name="connsiteY4716" fmla="*/ 3241160 h 4261038"/>
              <a:gd name="connsiteX4717" fmla="*/ 1173655 w 5682364"/>
              <a:gd name="connsiteY4717" fmla="*/ 3243092 h 4261038"/>
              <a:gd name="connsiteX4718" fmla="*/ 1121260 w 5682364"/>
              <a:gd name="connsiteY4718" fmla="*/ 3306217 h 4261038"/>
              <a:gd name="connsiteX4719" fmla="*/ 1092547 w 5682364"/>
              <a:gd name="connsiteY4719" fmla="*/ 3344512 h 4261038"/>
              <a:gd name="connsiteX4720" fmla="*/ 1074913 w 5682364"/>
              <a:gd name="connsiteY4720" fmla="*/ 3369410 h 4261038"/>
              <a:gd name="connsiteX4721" fmla="*/ 1067931 w 5682364"/>
              <a:gd name="connsiteY4721" fmla="*/ 3378607 h 4261038"/>
              <a:gd name="connsiteX4722" fmla="*/ 1063389 w 5682364"/>
              <a:gd name="connsiteY4722" fmla="*/ 3373460 h 4261038"/>
              <a:gd name="connsiteX4723" fmla="*/ 1070644 w 5682364"/>
              <a:gd name="connsiteY4723" fmla="*/ 3361601 h 4261038"/>
              <a:gd name="connsiteX4724" fmla="*/ 1082219 w 5682364"/>
              <a:gd name="connsiteY4724" fmla="*/ 3347385 h 4261038"/>
              <a:gd name="connsiteX4725" fmla="*/ 1102305 w 5682364"/>
              <a:gd name="connsiteY4725" fmla="*/ 3317855 h 4261038"/>
              <a:gd name="connsiteX4726" fmla="*/ 1098674 w 5682364"/>
              <a:gd name="connsiteY4726" fmla="*/ 3320112 h 4261038"/>
              <a:gd name="connsiteX4727" fmla="*/ 1119566 w 5682364"/>
              <a:gd name="connsiteY4727" fmla="*/ 3290472 h 4261038"/>
              <a:gd name="connsiteX4728" fmla="*/ 1138516 w 5682364"/>
              <a:gd name="connsiteY4728" fmla="*/ 3262546 h 4261038"/>
              <a:gd name="connsiteX4729" fmla="*/ 1129664 w 5682364"/>
              <a:gd name="connsiteY4729" fmla="*/ 3271814 h 4261038"/>
              <a:gd name="connsiteX4730" fmla="*/ 1129492 w 5682364"/>
              <a:gd name="connsiteY4730" fmla="*/ 3269332 h 4261038"/>
              <a:gd name="connsiteX4731" fmla="*/ 1129865 w 5682364"/>
              <a:gd name="connsiteY4731" fmla="*/ 3268084 h 4261038"/>
              <a:gd name="connsiteX4732" fmla="*/ 1148677 w 5682364"/>
              <a:gd name="connsiteY4732" fmla="*/ 3247462 h 4261038"/>
              <a:gd name="connsiteX4733" fmla="*/ 1148050 w 5682364"/>
              <a:gd name="connsiteY4733" fmla="*/ 3248496 h 4261038"/>
              <a:gd name="connsiteX4734" fmla="*/ 1166037 w 5682364"/>
              <a:gd name="connsiteY4734" fmla="*/ 3221990 h 4261038"/>
              <a:gd name="connsiteX4735" fmla="*/ 1162799 w 5682364"/>
              <a:gd name="connsiteY4735" fmla="*/ 3225889 h 4261038"/>
              <a:gd name="connsiteX4736" fmla="*/ 1161277 w 5682364"/>
              <a:gd name="connsiteY4736" fmla="*/ 3228077 h 4261038"/>
              <a:gd name="connsiteX4737" fmla="*/ 1150039 w 5682364"/>
              <a:gd name="connsiteY4737" fmla="*/ 3239389 h 4261038"/>
              <a:gd name="connsiteX4738" fmla="*/ 1133540 w 5682364"/>
              <a:gd name="connsiteY4738" fmla="*/ 3253315 h 4261038"/>
              <a:gd name="connsiteX4739" fmla="*/ 1168852 w 5682364"/>
              <a:gd name="connsiteY4739" fmla="*/ 3214257 h 4261038"/>
              <a:gd name="connsiteX4740" fmla="*/ 1164537 w 5682364"/>
              <a:gd name="connsiteY4740" fmla="*/ 3213932 h 4261038"/>
              <a:gd name="connsiteX4741" fmla="*/ 1140792 w 5682364"/>
              <a:gd name="connsiteY4741" fmla="*/ 3237852 h 4261038"/>
              <a:gd name="connsiteX4742" fmla="*/ 1120007 w 5682364"/>
              <a:gd name="connsiteY4742" fmla="*/ 3267574 h 4261038"/>
              <a:gd name="connsiteX4743" fmla="*/ 1093266 w 5682364"/>
              <a:gd name="connsiteY4743" fmla="*/ 3305815 h 4261038"/>
              <a:gd name="connsiteX4744" fmla="*/ 1101917 w 5682364"/>
              <a:gd name="connsiteY4744" fmla="*/ 3298052 h 4261038"/>
              <a:gd name="connsiteX4745" fmla="*/ 1115632 w 5682364"/>
              <a:gd name="connsiteY4745" fmla="*/ 3283627 h 4261038"/>
              <a:gd name="connsiteX4746" fmla="*/ 1111633 w 5682364"/>
              <a:gd name="connsiteY4746" fmla="*/ 3290916 h 4261038"/>
              <a:gd name="connsiteX4747" fmla="*/ 1088889 w 5682364"/>
              <a:gd name="connsiteY4747" fmla="*/ 3322220 h 4261038"/>
              <a:gd name="connsiteX4748" fmla="*/ 1079081 w 5682364"/>
              <a:gd name="connsiteY4748" fmla="*/ 3338467 h 4261038"/>
              <a:gd name="connsiteX4749" fmla="*/ 1078992 w 5682364"/>
              <a:gd name="connsiteY4749" fmla="*/ 3338016 h 4261038"/>
              <a:gd name="connsiteX4750" fmla="*/ 1071129 w 5682364"/>
              <a:gd name="connsiteY4750" fmla="*/ 3344534 h 4261038"/>
              <a:gd name="connsiteX4751" fmla="*/ 1068234 w 5682364"/>
              <a:gd name="connsiteY4751" fmla="*/ 3347024 h 4261038"/>
              <a:gd name="connsiteX4752" fmla="*/ 1071103 w 5682364"/>
              <a:gd name="connsiteY4752" fmla="*/ 3341753 h 4261038"/>
              <a:gd name="connsiteX4753" fmla="*/ 1087001 w 5682364"/>
              <a:gd name="connsiteY4753" fmla="*/ 3314571 h 4261038"/>
              <a:gd name="connsiteX4754" fmla="*/ 1064298 w 5682364"/>
              <a:gd name="connsiteY4754" fmla="*/ 3345562 h 4261038"/>
              <a:gd name="connsiteX4755" fmla="*/ 1039344 w 5682364"/>
              <a:gd name="connsiteY4755" fmla="*/ 3378375 h 4261038"/>
              <a:gd name="connsiteX4756" fmla="*/ 1038969 w 5682364"/>
              <a:gd name="connsiteY4756" fmla="*/ 3373017 h 4261038"/>
              <a:gd name="connsiteX4757" fmla="*/ 1038872 w 5682364"/>
              <a:gd name="connsiteY4757" fmla="*/ 3372929 h 4261038"/>
              <a:gd name="connsiteX4758" fmla="*/ 1041882 w 5682364"/>
              <a:gd name="connsiteY4758" fmla="*/ 3370169 h 4261038"/>
              <a:gd name="connsiteX4759" fmla="*/ 1062900 w 5682364"/>
              <a:gd name="connsiteY4759" fmla="*/ 3335480 h 4261038"/>
              <a:gd name="connsiteX4760" fmla="*/ 1005819 w 5682364"/>
              <a:gd name="connsiteY4760" fmla="*/ 3403890 h 4261038"/>
              <a:gd name="connsiteX4761" fmla="*/ 979880 w 5682364"/>
              <a:gd name="connsiteY4761" fmla="*/ 3429716 h 4261038"/>
              <a:gd name="connsiteX4762" fmla="*/ 979409 w 5682364"/>
              <a:gd name="connsiteY4762" fmla="*/ 3430223 h 4261038"/>
              <a:gd name="connsiteX4763" fmla="*/ 990917 w 5682364"/>
              <a:gd name="connsiteY4763" fmla="*/ 3410521 h 4261038"/>
              <a:gd name="connsiteX4764" fmla="*/ 1012568 w 5682364"/>
              <a:gd name="connsiteY4764" fmla="*/ 3380401 h 4261038"/>
              <a:gd name="connsiteX4765" fmla="*/ 1043007 w 5682364"/>
              <a:gd name="connsiteY4765" fmla="*/ 3326966 h 4261038"/>
              <a:gd name="connsiteX4766" fmla="*/ 1028349 w 5682364"/>
              <a:gd name="connsiteY4766" fmla="*/ 3347585 h 4261038"/>
              <a:gd name="connsiteX4767" fmla="*/ 1021414 w 5682364"/>
              <a:gd name="connsiteY4767" fmla="*/ 3355813 h 4261038"/>
              <a:gd name="connsiteX4768" fmla="*/ 994307 w 5682364"/>
              <a:gd name="connsiteY4768" fmla="*/ 3373529 h 4261038"/>
              <a:gd name="connsiteX4769" fmla="*/ 1023334 w 5682364"/>
              <a:gd name="connsiteY4769" fmla="*/ 3328245 h 4261038"/>
              <a:gd name="connsiteX4770" fmla="*/ 988194 w 5682364"/>
              <a:gd name="connsiteY4770" fmla="*/ 3364485 h 4261038"/>
              <a:gd name="connsiteX4771" fmla="*/ 954830 w 5682364"/>
              <a:gd name="connsiteY4771" fmla="*/ 3404380 h 4261038"/>
              <a:gd name="connsiteX4772" fmla="*/ 934364 w 5682364"/>
              <a:gd name="connsiteY4772" fmla="*/ 3418215 h 4261038"/>
              <a:gd name="connsiteX4773" fmla="*/ 921892 w 5682364"/>
              <a:gd name="connsiteY4773" fmla="*/ 3433204 h 4261038"/>
              <a:gd name="connsiteX4774" fmla="*/ 1009536 w 5682364"/>
              <a:gd name="connsiteY4774" fmla="*/ 3301055 h 4261038"/>
              <a:gd name="connsiteX4775" fmla="*/ 1082440 w 5682364"/>
              <a:gd name="connsiteY4775" fmla="*/ 3198890 h 4261038"/>
              <a:gd name="connsiteX4776" fmla="*/ 1079629 w 5682364"/>
              <a:gd name="connsiteY4776" fmla="*/ 3198847 h 4261038"/>
              <a:gd name="connsiteX4777" fmla="*/ 1082260 w 5682364"/>
              <a:gd name="connsiteY4777" fmla="*/ 3196740 h 4261038"/>
              <a:gd name="connsiteX4778" fmla="*/ 1082902 w 5682364"/>
              <a:gd name="connsiteY4778" fmla="*/ 3198243 h 4261038"/>
              <a:gd name="connsiteX4779" fmla="*/ 1090767 w 5682364"/>
              <a:gd name="connsiteY4779" fmla="*/ 3187222 h 4261038"/>
              <a:gd name="connsiteX4780" fmla="*/ 1091316 w 5682364"/>
              <a:gd name="connsiteY4780" fmla="*/ 3185558 h 4261038"/>
              <a:gd name="connsiteX4781" fmla="*/ 1089168 w 5682364"/>
              <a:gd name="connsiteY4781" fmla="*/ 3184231 h 4261038"/>
              <a:gd name="connsiteX4782" fmla="*/ 1082260 w 5682364"/>
              <a:gd name="connsiteY4782" fmla="*/ 3196740 h 4261038"/>
              <a:gd name="connsiteX4783" fmla="*/ 1078712 w 5682364"/>
              <a:gd name="connsiteY4783" fmla="*/ 3194660 h 4261038"/>
              <a:gd name="connsiteX4784" fmla="*/ 998539 w 5682364"/>
              <a:gd name="connsiteY4784" fmla="*/ 3306360 h 4261038"/>
              <a:gd name="connsiteX4785" fmla="*/ 850135 w 5682364"/>
              <a:gd name="connsiteY4785" fmla="*/ 3488258 h 4261038"/>
              <a:gd name="connsiteX4786" fmla="*/ 884006 w 5682364"/>
              <a:gd name="connsiteY4786" fmla="*/ 3425134 h 4261038"/>
              <a:gd name="connsiteX4787" fmla="*/ 846543 w 5682364"/>
              <a:gd name="connsiteY4787" fmla="*/ 3467601 h 4261038"/>
              <a:gd name="connsiteX4788" fmla="*/ 829459 w 5682364"/>
              <a:gd name="connsiteY4788" fmla="*/ 3473059 h 4261038"/>
              <a:gd name="connsiteX4789" fmla="*/ 762901 w 5682364"/>
              <a:gd name="connsiteY4789" fmla="*/ 3554898 h 4261038"/>
              <a:gd name="connsiteX4790" fmla="*/ 771555 w 5682364"/>
              <a:gd name="connsiteY4790" fmla="*/ 3537639 h 4261038"/>
              <a:gd name="connsiteX4791" fmla="*/ 773316 w 5682364"/>
              <a:gd name="connsiteY4791" fmla="*/ 3535916 h 4261038"/>
              <a:gd name="connsiteX4792" fmla="*/ 774915 w 5682364"/>
              <a:gd name="connsiteY4792" fmla="*/ 3532487 h 4261038"/>
              <a:gd name="connsiteX4793" fmla="*/ 779077 w 5682364"/>
              <a:gd name="connsiteY4793" fmla="*/ 3526550 h 4261038"/>
              <a:gd name="connsiteX4794" fmla="*/ 788036 w 5682364"/>
              <a:gd name="connsiteY4794" fmla="*/ 3514729 h 4261038"/>
              <a:gd name="connsiteX4795" fmla="*/ 814853 w 5682364"/>
              <a:gd name="connsiteY4795" fmla="*/ 3471522 h 4261038"/>
              <a:gd name="connsiteX4796" fmla="*/ 788428 w 5682364"/>
              <a:gd name="connsiteY4796" fmla="*/ 3503357 h 4261038"/>
              <a:gd name="connsiteX4797" fmla="*/ 778758 w 5682364"/>
              <a:gd name="connsiteY4797" fmla="*/ 3524242 h 4261038"/>
              <a:gd name="connsiteX4798" fmla="*/ 774915 w 5682364"/>
              <a:gd name="connsiteY4798" fmla="*/ 3532487 h 4261038"/>
              <a:gd name="connsiteX4799" fmla="*/ 772188 w 5682364"/>
              <a:gd name="connsiteY4799" fmla="*/ 3536377 h 4261038"/>
              <a:gd name="connsiteX4800" fmla="*/ 771555 w 5682364"/>
              <a:gd name="connsiteY4800" fmla="*/ 3537639 h 4261038"/>
              <a:gd name="connsiteX4801" fmla="*/ 767668 w 5682364"/>
              <a:gd name="connsiteY4801" fmla="*/ 3541441 h 4261038"/>
              <a:gd name="connsiteX4802" fmla="*/ 775770 w 5682364"/>
              <a:gd name="connsiteY4802" fmla="*/ 3511092 h 4261038"/>
              <a:gd name="connsiteX4803" fmla="*/ 778612 w 5682364"/>
              <a:gd name="connsiteY4803" fmla="*/ 3506839 h 4261038"/>
              <a:gd name="connsiteX4804" fmla="*/ 778995 w 5682364"/>
              <a:gd name="connsiteY4804" fmla="*/ 3506302 h 4261038"/>
              <a:gd name="connsiteX4805" fmla="*/ 779043 w 5682364"/>
              <a:gd name="connsiteY4805" fmla="*/ 3506196 h 4261038"/>
              <a:gd name="connsiteX4806" fmla="*/ 778612 w 5682364"/>
              <a:gd name="connsiteY4806" fmla="*/ 3506839 h 4261038"/>
              <a:gd name="connsiteX4807" fmla="*/ 773969 w 5682364"/>
              <a:gd name="connsiteY4807" fmla="*/ 3513382 h 4261038"/>
              <a:gd name="connsiteX4808" fmla="*/ 719031 w 5682364"/>
              <a:gd name="connsiteY4808" fmla="*/ 3572680 h 4261038"/>
              <a:gd name="connsiteX4809" fmla="*/ 721273 w 5682364"/>
              <a:gd name="connsiteY4809" fmla="*/ 3551590 h 4261038"/>
              <a:gd name="connsiteX4810" fmla="*/ 724095 w 5682364"/>
              <a:gd name="connsiteY4810" fmla="*/ 3546726 h 4261038"/>
              <a:gd name="connsiteX4811" fmla="*/ 739689 w 5682364"/>
              <a:gd name="connsiteY4811" fmla="*/ 3524166 h 4261038"/>
              <a:gd name="connsiteX4812" fmla="*/ 763159 w 5682364"/>
              <a:gd name="connsiteY4812" fmla="*/ 3481945 h 4261038"/>
              <a:gd name="connsiteX4813" fmla="*/ 736626 w 5682364"/>
              <a:gd name="connsiteY4813" fmla="*/ 3515661 h 4261038"/>
              <a:gd name="connsiteX4814" fmla="*/ 735636 w 5682364"/>
              <a:gd name="connsiteY4814" fmla="*/ 3517190 h 4261038"/>
              <a:gd name="connsiteX4815" fmla="*/ 734262 w 5682364"/>
              <a:gd name="connsiteY4815" fmla="*/ 3518553 h 4261038"/>
              <a:gd name="connsiteX4816" fmla="*/ 721764 w 5682364"/>
              <a:gd name="connsiteY4816" fmla="*/ 3532453 h 4261038"/>
              <a:gd name="connsiteX4817" fmla="*/ 712921 w 5682364"/>
              <a:gd name="connsiteY4817" fmla="*/ 3535606 h 4261038"/>
              <a:gd name="connsiteX4818" fmla="*/ 714031 w 5682364"/>
              <a:gd name="connsiteY4818" fmla="*/ 3531530 h 4261038"/>
              <a:gd name="connsiteX4819" fmla="*/ 787848 w 5682364"/>
              <a:gd name="connsiteY4819" fmla="*/ 3431272 h 4261038"/>
              <a:gd name="connsiteX4820" fmla="*/ 808782 w 5682364"/>
              <a:gd name="connsiteY4820" fmla="*/ 3391458 h 4261038"/>
              <a:gd name="connsiteX4821" fmla="*/ 777350 w 5682364"/>
              <a:gd name="connsiteY4821" fmla="*/ 3434207 h 4261038"/>
              <a:gd name="connsiteX4822" fmla="*/ 751082 w 5682364"/>
              <a:gd name="connsiteY4822" fmla="*/ 3468058 h 4261038"/>
              <a:gd name="connsiteX4823" fmla="*/ 744239 w 5682364"/>
              <a:gd name="connsiteY4823" fmla="*/ 3469902 h 4261038"/>
              <a:gd name="connsiteX4824" fmla="*/ 754146 w 5682364"/>
              <a:gd name="connsiteY4824" fmla="*/ 3454337 h 4261038"/>
              <a:gd name="connsiteX4825" fmla="*/ 853441 w 5682364"/>
              <a:gd name="connsiteY4825" fmla="*/ 3319801 h 4261038"/>
              <a:gd name="connsiteX4826" fmla="*/ 852888 w 5682364"/>
              <a:gd name="connsiteY4826" fmla="*/ 3300826 h 4261038"/>
              <a:gd name="connsiteX4827" fmla="*/ 759512 w 5682364"/>
              <a:gd name="connsiteY4827" fmla="*/ 3425871 h 4261038"/>
              <a:gd name="connsiteX4828" fmla="*/ 758464 w 5682364"/>
              <a:gd name="connsiteY4828" fmla="*/ 3424383 h 4261038"/>
              <a:gd name="connsiteX4829" fmla="*/ 758782 w 5682364"/>
              <a:gd name="connsiteY4829" fmla="*/ 3423939 h 4261038"/>
              <a:gd name="connsiteX4830" fmla="*/ 795548 w 5682364"/>
              <a:gd name="connsiteY4830" fmla="*/ 3365729 h 4261038"/>
              <a:gd name="connsiteX4831" fmla="*/ 749631 w 5682364"/>
              <a:gd name="connsiteY4831" fmla="*/ 3421641 h 4261038"/>
              <a:gd name="connsiteX4832" fmla="*/ 721647 w 5682364"/>
              <a:gd name="connsiteY4832" fmla="*/ 3460477 h 4261038"/>
              <a:gd name="connsiteX4833" fmla="*/ 720916 w 5682364"/>
              <a:gd name="connsiteY4833" fmla="*/ 3461272 h 4261038"/>
              <a:gd name="connsiteX4834" fmla="*/ 768494 w 5682364"/>
              <a:gd name="connsiteY4834" fmla="*/ 3379980 h 4261038"/>
              <a:gd name="connsiteX4835" fmla="*/ 781067 w 5682364"/>
              <a:gd name="connsiteY4835" fmla="*/ 3354748 h 4261038"/>
              <a:gd name="connsiteX4836" fmla="*/ 749875 w 5682364"/>
              <a:gd name="connsiteY4836" fmla="*/ 3400042 h 4261038"/>
              <a:gd name="connsiteX4837" fmla="*/ 729751 w 5682364"/>
              <a:gd name="connsiteY4837" fmla="*/ 3403819 h 4261038"/>
              <a:gd name="connsiteX4838" fmla="*/ 704615 w 5682364"/>
              <a:gd name="connsiteY4838" fmla="*/ 3443988 h 4261038"/>
              <a:gd name="connsiteX4839" fmla="*/ 686187 w 5682364"/>
              <a:gd name="connsiteY4839" fmla="*/ 3463510 h 4261038"/>
              <a:gd name="connsiteX4840" fmla="*/ 682013 w 5682364"/>
              <a:gd name="connsiteY4840" fmla="*/ 3454763 h 4261038"/>
              <a:gd name="connsiteX4841" fmla="*/ 647589 w 5682364"/>
              <a:gd name="connsiteY4841" fmla="*/ 3498911 h 4261038"/>
              <a:gd name="connsiteX4842" fmla="*/ 616989 w 5682364"/>
              <a:gd name="connsiteY4842" fmla="*/ 3521999 h 4261038"/>
              <a:gd name="connsiteX4843" fmla="*/ 613220 w 5682364"/>
              <a:gd name="connsiteY4843" fmla="*/ 3520663 h 4261038"/>
              <a:gd name="connsiteX4844" fmla="*/ 572727 w 5682364"/>
              <a:gd name="connsiteY4844" fmla="*/ 3551153 h 4261038"/>
              <a:gd name="connsiteX4845" fmla="*/ 587778 w 5682364"/>
              <a:gd name="connsiteY4845" fmla="*/ 3518924 h 4261038"/>
              <a:gd name="connsiteX4846" fmla="*/ 562496 w 5682364"/>
              <a:gd name="connsiteY4846" fmla="*/ 3547530 h 4261038"/>
              <a:gd name="connsiteX4847" fmla="*/ 585746 w 5682364"/>
              <a:gd name="connsiteY4847" fmla="*/ 3492154 h 4261038"/>
              <a:gd name="connsiteX4848" fmla="*/ 840455 w 5682364"/>
              <a:gd name="connsiteY4848" fmla="*/ 3123764 h 4261038"/>
              <a:gd name="connsiteX4849" fmla="*/ 847117 w 5682364"/>
              <a:gd name="connsiteY4849" fmla="*/ 3115219 h 4261038"/>
              <a:gd name="connsiteX4850" fmla="*/ 847117 w 5682364"/>
              <a:gd name="connsiteY4850" fmla="*/ 3115219 h 4261038"/>
              <a:gd name="connsiteX4851" fmla="*/ 840455 w 5682364"/>
              <a:gd name="connsiteY4851" fmla="*/ 3123764 h 4261038"/>
              <a:gd name="connsiteX4852" fmla="*/ 743849 w 5682364"/>
              <a:gd name="connsiteY4852" fmla="*/ 3247666 h 4261038"/>
              <a:gd name="connsiteX4853" fmla="*/ 646288 w 5682364"/>
              <a:gd name="connsiteY4853" fmla="*/ 3374259 h 4261038"/>
              <a:gd name="connsiteX4854" fmla="*/ 606547 w 5682364"/>
              <a:gd name="connsiteY4854" fmla="*/ 3412889 h 4261038"/>
              <a:gd name="connsiteX4855" fmla="*/ 614745 w 5682364"/>
              <a:gd name="connsiteY4855" fmla="*/ 3389743 h 4261038"/>
              <a:gd name="connsiteX4856" fmla="*/ 637401 w 5682364"/>
              <a:gd name="connsiteY4856" fmla="*/ 3356571 h 4261038"/>
              <a:gd name="connsiteX4857" fmla="*/ 777774 w 5682364"/>
              <a:gd name="connsiteY4857" fmla="*/ 3162145 h 4261038"/>
              <a:gd name="connsiteX4858" fmla="*/ 974069 w 5682364"/>
              <a:gd name="connsiteY4858" fmla="*/ 2883551 h 4261038"/>
              <a:gd name="connsiteX4859" fmla="*/ 954518 w 5682364"/>
              <a:gd name="connsiteY4859" fmla="*/ 2901773 h 4261038"/>
              <a:gd name="connsiteX4860" fmla="*/ 978108 w 5682364"/>
              <a:gd name="connsiteY4860" fmla="*/ 2877820 h 4261038"/>
              <a:gd name="connsiteX4861" fmla="*/ 988852 w 5682364"/>
              <a:gd name="connsiteY4861" fmla="*/ 2862571 h 4261038"/>
              <a:gd name="connsiteX4862" fmla="*/ 988831 w 5682364"/>
              <a:gd name="connsiteY4862" fmla="*/ 2862577 h 4261038"/>
              <a:gd name="connsiteX4863" fmla="*/ 983075 w 5682364"/>
              <a:gd name="connsiteY4863" fmla="*/ 2867667 h 4261038"/>
              <a:gd name="connsiteX4864" fmla="*/ 914044 w 5682364"/>
              <a:gd name="connsiteY4864" fmla="*/ 2933724 h 4261038"/>
              <a:gd name="connsiteX4865" fmla="*/ 975952 w 5682364"/>
              <a:gd name="connsiteY4865" fmla="*/ 2870361 h 4261038"/>
              <a:gd name="connsiteX4866" fmla="*/ 979575 w 5682364"/>
              <a:gd name="connsiteY4866" fmla="*/ 2864772 h 4261038"/>
              <a:gd name="connsiteX4867" fmla="*/ 975512 w 5682364"/>
              <a:gd name="connsiteY4867" fmla="*/ 2869195 h 4261038"/>
              <a:gd name="connsiteX4868" fmla="*/ 939911 w 5682364"/>
              <a:gd name="connsiteY4868" fmla="*/ 2902967 h 4261038"/>
              <a:gd name="connsiteX4869" fmla="*/ 916593 w 5682364"/>
              <a:gd name="connsiteY4869" fmla="*/ 2924096 h 4261038"/>
              <a:gd name="connsiteX4870" fmla="*/ 918925 w 5682364"/>
              <a:gd name="connsiteY4870" fmla="*/ 2920231 h 4261038"/>
              <a:gd name="connsiteX4871" fmla="*/ 919009 w 5682364"/>
              <a:gd name="connsiteY4871" fmla="*/ 2920053 h 4261038"/>
              <a:gd name="connsiteX4872" fmla="*/ 919971 w 5682364"/>
              <a:gd name="connsiteY4872" fmla="*/ 2919052 h 4261038"/>
              <a:gd name="connsiteX4873" fmla="*/ 935756 w 5682364"/>
              <a:gd name="connsiteY4873" fmla="*/ 2903538 h 4261038"/>
              <a:gd name="connsiteX4874" fmla="*/ 923154 w 5682364"/>
              <a:gd name="connsiteY4874" fmla="*/ 2912299 h 4261038"/>
              <a:gd name="connsiteX4875" fmla="*/ 922048 w 5682364"/>
              <a:gd name="connsiteY4875" fmla="*/ 2913431 h 4261038"/>
              <a:gd name="connsiteX4876" fmla="*/ 921433 w 5682364"/>
              <a:gd name="connsiteY4876" fmla="*/ 2911178 h 4261038"/>
              <a:gd name="connsiteX4877" fmla="*/ 918058 w 5682364"/>
              <a:gd name="connsiteY4877" fmla="*/ 2915283 h 4261038"/>
              <a:gd name="connsiteX4878" fmla="*/ 914646 w 5682364"/>
              <a:gd name="connsiteY4878" fmla="*/ 2920694 h 4261038"/>
              <a:gd name="connsiteX4879" fmla="*/ 911344 w 5682364"/>
              <a:gd name="connsiteY4879" fmla="*/ 2923645 h 4261038"/>
              <a:gd name="connsiteX4880" fmla="*/ 919798 w 5682364"/>
              <a:gd name="connsiteY4880" fmla="*/ 2912236 h 4261038"/>
              <a:gd name="connsiteX4881" fmla="*/ 980025 w 5682364"/>
              <a:gd name="connsiteY4881" fmla="*/ 2853724 h 4261038"/>
              <a:gd name="connsiteX4882" fmla="*/ 1001556 w 5682364"/>
              <a:gd name="connsiteY4882" fmla="*/ 2828934 h 4261038"/>
              <a:gd name="connsiteX4883" fmla="*/ 998023 w 5682364"/>
              <a:gd name="connsiteY4883" fmla="*/ 2831824 h 4261038"/>
              <a:gd name="connsiteX4884" fmla="*/ 948473 w 5682364"/>
              <a:gd name="connsiteY4884" fmla="*/ 2879417 h 4261038"/>
              <a:gd name="connsiteX4885" fmla="*/ 929963 w 5682364"/>
              <a:gd name="connsiteY4885" fmla="*/ 2897515 h 4261038"/>
              <a:gd name="connsiteX4886" fmla="*/ 939317 w 5682364"/>
              <a:gd name="connsiteY4886" fmla="*/ 2885542 h 4261038"/>
              <a:gd name="connsiteX4887" fmla="*/ 993182 w 5682364"/>
              <a:gd name="connsiteY4887" fmla="*/ 2830768 h 4261038"/>
              <a:gd name="connsiteX4888" fmla="*/ 1013285 w 5682364"/>
              <a:gd name="connsiteY4888" fmla="*/ 2808072 h 4261038"/>
              <a:gd name="connsiteX4889" fmla="*/ 998382 w 5682364"/>
              <a:gd name="connsiteY4889" fmla="*/ 2823474 h 4261038"/>
              <a:gd name="connsiteX4890" fmla="*/ 981993 w 5682364"/>
              <a:gd name="connsiteY4890" fmla="*/ 2837883 h 4261038"/>
              <a:gd name="connsiteX4891" fmla="*/ 1008265 w 5682364"/>
              <a:gd name="connsiteY4891" fmla="*/ 2809970 h 4261038"/>
              <a:gd name="connsiteX4892" fmla="*/ 1014615 w 5682364"/>
              <a:gd name="connsiteY4892" fmla="*/ 2799355 h 4261038"/>
              <a:gd name="connsiteX4893" fmla="*/ 1043450 w 5682364"/>
              <a:gd name="connsiteY4893" fmla="*/ 2766476 h 4261038"/>
              <a:gd name="connsiteX4894" fmla="*/ 1047074 w 5682364"/>
              <a:gd name="connsiteY4894" fmla="*/ 2760889 h 4261038"/>
              <a:gd name="connsiteX4895" fmla="*/ 1038431 w 5682364"/>
              <a:gd name="connsiteY4895" fmla="*/ 2768373 h 4261038"/>
              <a:gd name="connsiteX4896" fmla="*/ 1030982 w 5682364"/>
              <a:gd name="connsiteY4896" fmla="*/ 2776224 h 4261038"/>
              <a:gd name="connsiteX4897" fmla="*/ 1024104 w 5682364"/>
              <a:gd name="connsiteY4897" fmla="*/ 2787471 h 4261038"/>
              <a:gd name="connsiteX4898" fmla="*/ 1015114 w 5682364"/>
              <a:gd name="connsiteY4898" fmla="*/ 2796757 h 4261038"/>
              <a:gd name="connsiteX4899" fmla="*/ 1017177 w 5682364"/>
              <a:gd name="connsiteY4899" fmla="*/ 2790773 h 4261038"/>
              <a:gd name="connsiteX4900" fmla="*/ 1005664 w 5682364"/>
              <a:gd name="connsiteY4900" fmla="*/ 2802906 h 4261038"/>
              <a:gd name="connsiteX4901" fmla="*/ 972755 w 5682364"/>
              <a:gd name="connsiteY4901" fmla="*/ 2834494 h 4261038"/>
              <a:gd name="connsiteX4902" fmla="*/ 999516 w 5682364"/>
              <a:gd name="connsiteY4902" fmla="*/ 2805729 h 4261038"/>
              <a:gd name="connsiteX4903" fmla="*/ 1022815 w 5682364"/>
              <a:gd name="connsiteY4903" fmla="*/ 2780307 h 4261038"/>
              <a:gd name="connsiteX4904" fmla="*/ 1026040 w 5682364"/>
              <a:gd name="connsiteY4904" fmla="*/ 2774575 h 4261038"/>
              <a:gd name="connsiteX4905" fmla="*/ 1030549 w 5682364"/>
              <a:gd name="connsiteY4905" fmla="*/ 2766949 h 4261038"/>
              <a:gd name="connsiteX4906" fmla="*/ 1028940 w 5682364"/>
              <a:gd name="connsiteY4906" fmla="*/ 2767743 h 4261038"/>
              <a:gd name="connsiteX4907" fmla="*/ 964398 w 5682364"/>
              <a:gd name="connsiteY4907" fmla="*/ 2833435 h 4261038"/>
              <a:gd name="connsiteX4908" fmla="*/ 957413 w 5682364"/>
              <a:gd name="connsiteY4908" fmla="*/ 2839014 h 4261038"/>
              <a:gd name="connsiteX4909" fmla="*/ 950514 w 5682364"/>
              <a:gd name="connsiteY4909" fmla="*/ 2848788 h 4261038"/>
              <a:gd name="connsiteX4910" fmla="*/ 952041 w 5682364"/>
              <a:gd name="connsiteY4910" fmla="*/ 2840776 h 4261038"/>
              <a:gd name="connsiteX4911" fmla="*/ 958856 w 5682364"/>
              <a:gd name="connsiteY4911" fmla="*/ 2827222 h 4261038"/>
              <a:gd name="connsiteX4912" fmla="*/ 952771 w 5682364"/>
              <a:gd name="connsiteY4912" fmla="*/ 2833578 h 4261038"/>
              <a:gd name="connsiteX4913" fmla="*/ 956432 w 5682364"/>
              <a:gd name="connsiteY4913" fmla="*/ 2824797 h 4261038"/>
              <a:gd name="connsiteX4914" fmla="*/ 946428 w 5682364"/>
              <a:gd name="connsiteY4914" fmla="*/ 2834970 h 4261038"/>
              <a:gd name="connsiteX4915" fmla="*/ 939641 w 5682364"/>
              <a:gd name="connsiteY4915" fmla="*/ 2846850 h 4261038"/>
              <a:gd name="connsiteX4916" fmla="*/ 932953 w 5682364"/>
              <a:gd name="connsiteY4916" fmla="*/ 2853537 h 4261038"/>
              <a:gd name="connsiteX4917" fmla="*/ 932149 w 5682364"/>
              <a:gd name="connsiteY4917" fmla="*/ 2854347 h 4261038"/>
              <a:gd name="connsiteX4918" fmla="*/ 934579 w 5682364"/>
              <a:gd name="connsiteY4918" fmla="*/ 2849430 h 4261038"/>
              <a:gd name="connsiteX4919" fmla="*/ 944868 w 5682364"/>
              <a:gd name="connsiteY4919" fmla="*/ 2830376 h 4261038"/>
              <a:gd name="connsiteX4920" fmla="*/ 958182 w 5682364"/>
              <a:gd name="connsiteY4920" fmla="*/ 2809011 h 4261038"/>
              <a:gd name="connsiteX4921" fmla="*/ 967145 w 5682364"/>
              <a:gd name="connsiteY4921" fmla="*/ 2793314 h 4261038"/>
              <a:gd name="connsiteX4922" fmla="*/ 961435 w 5682364"/>
              <a:gd name="connsiteY4922" fmla="*/ 2797453 h 4261038"/>
              <a:gd name="connsiteX4923" fmla="*/ 960592 w 5682364"/>
              <a:gd name="connsiteY4923" fmla="*/ 2798696 h 4261038"/>
              <a:gd name="connsiteX4924" fmla="*/ 947665 w 5682364"/>
              <a:gd name="connsiteY4924" fmla="*/ 2818596 h 4261038"/>
              <a:gd name="connsiteX4925" fmla="*/ 940750 w 5682364"/>
              <a:gd name="connsiteY4925" fmla="*/ 2824139 h 4261038"/>
              <a:gd name="connsiteX4926" fmla="*/ 937324 w 5682364"/>
              <a:gd name="connsiteY4926" fmla="*/ 2832731 h 4261038"/>
              <a:gd name="connsiteX4927" fmla="*/ 930249 w 5682364"/>
              <a:gd name="connsiteY4927" fmla="*/ 2838402 h 4261038"/>
              <a:gd name="connsiteX4928" fmla="*/ 919244 w 5682364"/>
              <a:gd name="connsiteY4928" fmla="*/ 2858607 h 4261038"/>
              <a:gd name="connsiteX4929" fmla="*/ 915856 w 5682364"/>
              <a:gd name="connsiteY4929" fmla="*/ 2861652 h 4261038"/>
              <a:gd name="connsiteX4930" fmla="*/ 916336 w 5682364"/>
              <a:gd name="connsiteY4930" fmla="*/ 2859617 h 4261038"/>
              <a:gd name="connsiteX4931" fmla="*/ 910868 w 5682364"/>
              <a:gd name="connsiteY4931" fmla="*/ 2869493 h 4261038"/>
              <a:gd name="connsiteX4932" fmla="*/ 906592 w 5682364"/>
              <a:gd name="connsiteY4932" fmla="*/ 2874792 h 4261038"/>
              <a:gd name="connsiteX4933" fmla="*/ 911287 w 5682364"/>
              <a:gd name="connsiteY4933" fmla="*/ 2861535 h 4261038"/>
              <a:gd name="connsiteX4934" fmla="*/ 919688 w 5682364"/>
              <a:gd name="connsiteY4934" fmla="*/ 2846883 h 4261038"/>
              <a:gd name="connsiteX4935" fmla="*/ 929268 w 5682364"/>
              <a:gd name="connsiteY4935" fmla="*/ 2828791 h 4261038"/>
              <a:gd name="connsiteX4936" fmla="*/ 929389 w 5682364"/>
              <a:gd name="connsiteY4936" fmla="*/ 2825555 h 4261038"/>
              <a:gd name="connsiteX4937" fmla="*/ 932826 w 5682364"/>
              <a:gd name="connsiteY4937" fmla="*/ 2817398 h 4261038"/>
              <a:gd name="connsiteX4938" fmla="*/ 934529 w 5682364"/>
              <a:gd name="connsiteY4938" fmla="*/ 2814733 h 4261038"/>
              <a:gd name="connsiteX4939" fmla="*/ 933812 w 5682364"/>
              <a:gd name="connsiteY4939" fmla="*/ 2815608 h 4261038"/>
              <a:gd name="connsiteX4940" fmla="*/ 931863 w 5682364"/>
              <a:gd name="connsiteY4940" fmla="*/ 2818545 h 4261038"/>
              <a:gd name="connsiteX4941" fmla="*/ 921308 w 5682364"/>
              <a:gd name="connsiteY4941" fmla="*/ 2836035 h 4261038"/>
              <a:gd name="connsiteX4942" fmla="*/ 916798 w 5682364"/>
              <a:gd name="connsiteY4942" fmla="*/ 2841496 h 4261038"/>
              <a:gd name="connsiteX4943" fmla="*/ 916292 w 5682364"/>
              <a:gd name="connsiteY4943" fmla="*/ 2842059 h 4261038"/>
              <a:gd name="connsiteX4944" fmla="*/ 911016 w 5682364"/>
              <a:gd name="connsiteY4944" fmla="*/ 2850067 h 4261038"/>
              <a:gd name="connsiteX4945" fmla="*/ 906335 w 5682364"/>
              <a:gd name="connsiteY4945" fmla="*/ 2856719 h 4261038"/>
              <a:gd name="connsiteX4946" fmla="*/ 906326 w 5682364"/>
              <a:gd name="connsiteY4946" fmla="*/ 2856735 h 4261038"/>
              <a:gd name="connsiteX4947" fmla="*/ 906318 w 5682364"/>
              <a:gd name="connsiteY4947" fmla="*/ 2856744 h 4261038"/>
              <a:gd name="connsiteX4948" fmla="*/ 889697 w 5682364"/>
              <a:gd name="connsiteY4948" fmla="*/ 2880358 h 4261038"/>
              <a:gd name="connsiteX4949" fmla="*/ 872453 w 5682364"/>
              <a:gd name="connsiteY4949" fmla="*/ 2904572 h 4261038"/>
              <a:gd name="connsiteX4950" fmla="*/ 871585 w 5682364"/>
              <a:gd name="connsiteY4950" fmla="*/ 2898956 h 4261038"/>
              <a:gd name="connsiteX4951" fmla="*/ 868917 w 5682364"/>
              <a:gd name="connsiteY4951" fmla="*/ 2903696 h 4261038"/>
              <a:gd name="connsiteX4952" fmla="*/ 867464 w 5682364"/>
              <a:gd name="connsiteY4952" fmla="*/ 2904491 h 4261038"/>
              <a:gd name="connsiteX4953" fmla="*/ 863508 w 5682364"/>
              <a:gd name="connsiteY4953" fmla="*/ 2907150 h 4261038"/>
              <a:gd name="connsiteX4954" fmla="*/ 865554 w 5682364"/>
              <a:gd name="connsiteY4954" fmla="*/ 2903227 h 4261038"/>
              <a:gd name="connsiteX4955" fmla="*/ 896320 w 5682364"/>
              <a:gd name="connsiteY4955" fmla="*/ 2844374 h 4261038"/>
              <a:gd name="connsiteX4956" fmla="*/ 901107 w 5682364"/>
              <a:gd name="connsiteY4956" fmla="*/ 2835422 h 4261038"/>
              <a:gd name="connsiteX4957" fmla="*/ 906729 w 5682364"/>
              <a:gd name="connsiteY4957" fmla="*/ 2824710 h 4261038"/>
              <a:gd name="connsiteX4958" fmla="*/ 912568 w 5682364"/>
              <a:gd name="connsiteY4958" fmla="*/ 2810852 h 4261038"/>
              <a:gd name="connsiteX4959" fmla="*/ 915466 w 5682364"/>
              <a:gd name="connsiteY4959" fmla="*/ 2804849 h 4261038"/>
              <a:gd name="connsiteX4960" fmla="*/ 913042 w 5682364"/>
              <a:gd name="connsiteY4960" fmla="*/ 2807751 h 4261038"/>
              <a:gd name="connsiteX4961" fmla="*/ 921127 w 5682364"/>
              <a:gd name="connsiteY4961" fmla="*/ 2792185 h 4261038"/>
              <a:gd name="connsiteX4962" fmla="*/ 919266 w 5682364"/>
              <a:gd name="connsiteY4962" fmla="*/ 2782293 h 4261038"/>
              <a:gd name="connsiteX4963" fmla="*/ 898557 w 5682364"/>
              <a:gd name="connsiteY4963" fmla="*/ 2817969 h 4261038"/>
              <a:gd name="connsiteX4964" fmla="*/ 881771 w 5682364"/>
              <a:gd name="connsiteY4964" fmla="*/ 2840963 h 4261038"/>
              <a:gd name="connsiteX4965" fmla="*/ 875989 w 5682364"/>
              <a:gd name="connsiteY4965" fmla="*/ 2843752 h 4261038"/>
              <a:gd name="connsiteX4966" fmla="*/ 860629 w 5682364"/>
              <a:gd name="connsiteY4966" fmla="*/ 2871140 h 4261038"/>
              <a:gd name="connsiteX4967" fmla="*/ 862265 w 5682364"/>
              <a:gd name="connsiteY4967" fmla="*/ 2862446 h 4261038"/>
              <a:gd name="connsiteX4968" fmla="*/ 862616 w 5682364"/>
              <a:gd name="connsiteY4968" fmla="*/ 2863147 h 4261038"/>
              <a:gd name="connsiteX4969" fmla="*/ 862097 w 5682364"/>
              <a:gd name="connsiteY4969" fmla="*/ 2864426 h 4261038"/>
              <a:gd name="connsiteX4970" fmla="*/ 862842 w 5682364"/>
              <a:gd name="connsiteY4970" fmla="*/ 2863598 h 4261038"/>
              <a:gd name="connsiteX4971" fmla="*/ 862616 w 5682364"/>
              <a:gd name="connsiteY4971" fmla="*/ 2863147 h 4261038"/>
              <a:gd name="connsiteX4972" fmla="*/ 863571 w 5682364"/>
              <a:gd name="connsiteY4972" fmla="*/ 2860796 h 4261038"/>
              <a:gd name="connsiteX4973" fmla="*/ 864594 w 5682364"/>
              <a:gd name="connsiteY4973" fmla="*/ 2859501 h 4261038"/>
              <a:gd name="connsiteX4974" fmla="*/ 865355 w 5682364"/>
              <a:gd name="connsiteY4974" fmla="*/ 2857814 h 4261038"/>
              <a:gd name="connsiteX4975" fmla="*/ 864125 w 5682364"/>
              <a:gd name="connsiteY4975" fmla="*/ 2851110 h 4261038"/>
              <a:gd name="connsiteX4976" fmla="*/ 871024 w 5682364"/>
              <a:gd name="connsiteY4976" fmla="*/ 2837349 h 4261038"/>
              <a:gd name="connsiteX4977" fmla="*/ 875785 w 5682364"/>
              <a:gd name="connsiteY4977" fmla="*/ 2829185 h 4261038"/>
              <a:gd name="connsiteX4978" fmla="*/ 871108 w 5682364"/>
              <a:gd name="connsiteY4978" fmla="*/ 2831061 h 4261038"/>
              <a:gd name="connsiteX4979" fmla="*/ 865318 w 5682364"/>
              <a:gd name="connsiteY4979" fmla="*/ 2833371 h 4261038"/>
              <a:gd name="connsiteX4980" fmla="*/ 864599 w 5682364"/>
              <a:gd name="connsiteY4980" fmla="*/ 2833909 h 4261038"/>
              <a:gd name="connsiteX4981" fmla="*/ 850250 w 5682364"/>
              <a:gd name="connsiteY4981" fmla="*/ 2857657 h 4261038"/>
              <a:gd name="connsiteX4982" fmla="*/ 828820 w 5682364"/>
              <a:gd name="connsiteY4982" fmla="*/ 2897532 h 4261038"/>
              <a:gd name="connsiteX4983" fmla="*/ 826250 w 5682364"/>
              <a:gd name="connsiteY4983" fmla="*/ 2899426 h 4261038"/>
              <a:gd name="connsiteX4984" fmla="*/ 820502 w 5682364"/>
              <a:gd name="connsiteY4984" fmla="*/ 2904213 h 4261038"/>
              <a:gd name="connsiteX4985" fmla="*/ 826407 w 5682364"/>
              <a:gd name="connsiteY4985" fmla="*/ 2891192 h 4261038"/>
              <a:gd name="connsiteX4986" fmla="*/ 818908 w 5682364"/>
              <a:gd name="connsiteY4986" fmla="*/ 2902785 h 4261038"/>
              <a:gd name="connsiteX4987" fmla="*/ 816526 w 5682364"/>
              <a:gd name="connsiteY4987" fmla="*/ 2900438 h 4261038"/>
              <a:gd name="connsiteX4988" fmla="*/ 813083 w 5682364"/>
              <a:gd name="connsiteY4988" fmla="*/ 2903770 h 4261038"/>
              <a:gd name="connsiteX4989" fmla="*/ 818981 w 5682364"/>
              <a:gd name="connsiteY4989" fmla="*/ 2891700 h 4261038"/>
              <a:gd name="connsiteX4990" fmla="*/ 821379 w 5682364"/>
              <a:gd name="connsiteY4990" fmla="*/ 2888269 h 4261038"/>
              <a:gd name="connsiteX4991" fmla="*/ 822892 w 5682364"/>
              <a:gd name="connsiteY4991" fmla="*/ 2886931 h 4261038"/>
              <a:gd name="connsiteX4992" fmla="*/ 821521 w 5682364"/>
              <a:gd name="connsiteY4992" fmla="*/ 2886498 h 4261038"/>
              <a:gd name="connsiteX4993" fmla="*/ 829413 w 5682364"/>
              <a:gd name="connsiteY4993" fmla="*/ 2870349 h 4261038"/>
              <a:gd name="connsiteX4994" fmla="*/ 833085 w 5682364"/>
              <a:gd name="connsiteY4994" fmla="*/ 2866417 h 4261038"/>
              <a:gd name="connsiteX4995" fmla="*/ 833929 w 5682364"/>
              <a:gd name="connsiteY4995" fmla="*/ 2865586 h 4261038"/>
              <a:gd name="connsiteX4996" fmla="*/ 827237 w 5682364"/>
              <a:gd name="connsiteY4996" fmla="*/ 2866382 h 4261038"/>
              <a:gd name="connsiteX4997" fmla="*/ 826112 w 5682364"/>
              <a:gd name="connsiteY4997" fmla="*/ 2866592 h 4261038"/>
              <a:gd name="connsiteX4998" fmla="*/ 826240 w 5682364"/>
              <a:gd name="connsiteY4998" fmla="*/ 2865391 h 4261038"/>
              <a:gd name="connsiteX4999" fmla="*/ 827955 w 5682364"/>
              <a:gd name="connsiteY4999" fmla="*/ 2846335 h 4261038"/>
              <a:gd name="connsiteX5000" fmla="*/ 828100 w 5682364"/>
              <a:gd name="connsiteY5000" fmla="*/ 2842561 h 4261038"/>
              <a:gd name="connsiteX5001" fmla="*/ 835418 w 5682364"/>
              <a:gd name="connsiteY5001" fmla="*/ 2831304 h 4261038"/>
              <a:gd name="connsiteX5002" fmla="*/ 841944 w 5682364"/>
              <a:gd name="connsiteY5002" fmla="*/ 2817551 h 4261038"/>
              <a:gd name="connsiteX5003" fmla="*/ 834567 w 5682364"/>
              <a:gd name="connsiteY5003" fmla="*/ 2824758 h 4261038"/>
              <a:gd name="connsiteX5004" fmla="*/ 840884 w 5682364"/>
              <a:gd name="connsiteY5004" fmla="*/ 2815984 h 4261038"/>
              <a:gd name="connsiteX5005" fmla="*/ 841827 w 5682364"/>
              <a:gd name="connsiteY5005" fmla="*/ 2814673 h 4261038"/>
              <a:gd name="connsiteX5006" fmla="*/ 851585 w 5682364"/>
              <a:gd name="connsiteY5006" fmla="*/ 2801225 h 4261038"/>
              <a:gd name="connsiteX5007" fmla="*/ 855853 w 5682364"/>
              <a:gd name="connsiteY5007" fmla="*/ 2794092 h 4261038"/>
              <a:gd name="connsiteX5008" fmla="*/ 858799 w 5682364"/>
              <a:gd name="connsiteY5008" fmla="*/ 2783081 h 4261038"/>
              <a:gd name="connsiteX5009" fmla="*/ 854779 w 5682364"/>
              <a:gd name="connsiteY5009" fmla="*/ 2786303 h 4261038"/>
              <a:gd name="connsiteX5010" fmla="*/ 864817 w 5682364"/>
              <a:gd name="connsiteY5010" fmla="*/ 2766872 h 4261038"/>
              <a:gd name="connsiteX5011" fmla="*/ 876620 w 5682364"/>
              <a:gd name="connsiteY5011" fmla="*/ 2747874 h 4261038"/>
              <a:gd name="connsiteX5012" fmla="*/ 875778 w 5682364"/>
              <a:gd name="connsiteY5012" fmla="*/ 2746319 h 4261038"/>
              <a:gd name="connsiteX5013" fmla="*/ 875193 w 5682364"/>
              <a:gd name="connsiteY5013" fmla="*/ 2743836 h 4261038"/>
              <a:gd name="connsiteX5014" fmla="*/ 870898 w 5682364"/>
              <a:gd name="connsiteY5014" fmla="*/ 2748566 h 4261038"/>
              <a:gd name="connsiteX5015" fmla="*/ 857428 w 5682364"/>
              <a:gd name="connsiteY5015" fmla="*/ 2760941 h 4261038"/>
              <a:gd name="connsiteX5016" fmla="*/ 852605 w 5682364"/>
              <a:gd name="connsiteY5016" fmla="*/ 2766432 h 4261038"/>
              <a:gd name="connsiteX5017" fmla="*/ 842237 w 5682364"/>
              <a:gd name="connsiteY5017" fmla="*/ 2781090 h 4261038"/>
              <a:gd name="connsiteX5018" fmla="*/ 830751 w 5682364"/>
              <a:gd name="connsiteY5018" fmla="*/ 2797118 h 4261038"/>
              <a:gd name="connsiteX5019" fmla="*/ 828263 w 5682364"/>
              <a:gd name="connsiteY5019" fmla="*/ 2801147 h 4261038"/>
              <a:gd name="connsiteX5020" fmla="*/ 825184 w 5682364"/>
              <a:gd name="connsiteY5020" fmla="*/ 2806588 h 4261038"/>
              <a:gd name="connsiteX5021" fmla="*/ 823813 w 5682364"/>
              <a:gd name="connsiteY5021" fmla="*/ 2810474 h 4261038"/>
              <a:gd name="connsiteX5022" fmla="*/ 822159 w 5682364"/>
              <a:gd name="connsiteY5022" fmla="*/ 2812058 h 4261038"/>
              <a:gd name="connsiteX5023" fmla="*/ 822147 w 5682364"/>
              <a:gd name="connsiteY5023" fmla="*/ 2811954 h 4261038"/>
              <a:gd name="connsiteX5024" fmla="*/ 821849 w 5682364"/>
              <a:gd name="connsiteY5024" fmla="*/ 2812478 h 4261038"/>
              <a:gd name="connsiteX5025" fmla="*/ 816202 w 5682364"/>
              <a:gd name="connsiteY5025" fmla="*/ 2818713 h 4261038"/>
              <a:gd name="connsiteX5026" fmla="*/ 816405 w 5682364"/>
              <a:gd name="connsiteY5026" fmla="*/ 2816934 h 4261038"/>
              <a:gd name="connsiteX5027" fmla="*/ 823767 w 5682364"/>
              <a:gd name="connsiteY5027" fmla="*/ 2806148 h 4261038"/>
              <a:gd name="connsiteX5028" fmla="*/ 822197 w 5682364"/>
              <a:gd name="connsiteY5028" fmla="*/ 2803215 h 4261038"/>
              <a:gd name="connsiteX5029" fmla="*/ 821936 w 5682364"/>
              <a:gd name="connsiteY5029" fmla="*/ 2801738 h 4261038"/>
              <a:gd name="connsiteX5030" fmla="*/ 825232 w 5682364"/>
              <a:gd name="connsiteY5030" fmla="*/ 2795515 h 4261038"/>
              <a:gd name="connsiteX5031" fmla="*/ 828160 w 5682364"/>
              <a:gd name="connsiteY5031" fmla="*/ 2793108 h 4261038"/>
              <a:gd name="connsiteX5032" fmla="*/ 823870 w 5682364"/>
              <a:gd name="connsiteY5032" fmla="*/ 2793356 h 4261038"/>
              <a:gd name="connsiteX5033" fmla="*/ 826710 w 5682364"/>
              <a:gd name="connsiteY5033" fmla="*/ 2789059 h 4261038"/>
              <a:gd name="connsiteX5034" fmla="*/ 852536 w 5682364"/>
              <a:gd name="connsiteY5034" fmla="*/ 2752538 h 4261038"/>
              <a:gd name="connsiteX5035" fmla="*/ 818169 w 5682364"/>
              <a:gd name="connsiteY5035" fmla="*/ 2782385 h 4261038"/>
              <a:gd name="connsiteX5036" fmla="*/ 796880 w 5682364"/>
              <a:gd name="connsiteY5036" fmla="*/ 2810895 h 4261038"/>
              <a:gd name="connsiteX5037" fmla="*/ 781278 w 5682364"/>
              <a:gd name="connsiteY5037" fmla="*/ 2827500 h 4261038"/>
              <a:gd name="connsiteX5038" fmla="*/ 780450 w 5682364"/>
              <a:gd name="connsiteY5038" fmla="*/ 2827227 h 4261038"/>
              <a:gd name="connsiteX5039" fmla="*/ 775782 w 5682364"/>
              <a:gd name="connsiteY5039" fmla="*/ 2832357 h 4261038"/>
              <a:gd name="connsiteX5040" fmla="*/ 773330 w 5682364"/>
              <a:gd name="connsiteY5040" fmla="*/ 2836081 h 4261038"/>
              <a:gd name="connsiteX5041" fmla="*/ 760710 w 5682364"/>
              <a:gd name="connsiteY5041" fmla="*/ 2849718 h 4261038"/>
              <a:gd name="connsiteX5042" fmla="*/ 760341 w 5682364"/>
              <a:gd name="connsiteY5042" fmla="*/ 2843966 h 4261038"/>
              <a:gd name="connsiteX5043" fmla="*/ 765714 w 5682364"/>
              <a:gd name="connsiteY5043" fmla="*/ 2830268 h 4261038"/>
              <a:gd name="connsiteX5044" fmla="*/ 768954 w 5682364"/>
              <a:gd name="connsiteY5044" fmla="*/ 2826125 h 4261038"/>
              <a:gd name="connsiteX5045" fmla="*/ 797787 w 5682364"/>
              <a:gd name="connsiteY5045" fmla="*/ 2782390 h 4261038"/>
              <a:gd name="connsiteX5046" fmla="*/ 798202 w 5682364"/>
              <a:gd name="connsiteY5046" fmla="*/ 2768335 h 4261038"/>
              <a:gd name="connsiteX5047" fmla="*/ 832883 w 5682364"/>
              <a:gd name="connsiteY5047" fmla="*/ 2728358 h 4261038"/>
              <a:gd name="connsiteX5048" fmla="*/ 827963 w 5682364"/>
              <a:gd name="connsiteY5048" fmla="*/ 2726282 h 4261038"/>
              <a:gd name="connsiteX5049" fmla="*/ 824485 w 5682364"/>
              <a:gd name="connsiteY5049" fmla="*/ 2722511 h 4261038"/>
              <a:gd name="connsiteX5050" fmla="*/ 822871 w 5682364"/>
              <a:gd name="connsiteY5050" fmla="*/ 2724201 h 4261038"/>
              <a:gd name="connsiteX5051" fmla="*/ 822733 w 5682364"/>
              <a:gd name="connsiteY5051" fmla="*/ 2722230 h 4261038"/>
              <a:gd name="connsiteX5052" fmla="*/ 823030 w 5682364"/>
              <a:gd name="connsiteY5052" fmla="*/ 2721239 h 4261038"/>
              <a:gd name="connsiteX5053" fmla="*/ 823170 w 5682364"/>
              <a:gd name="connsiteY5053" fmla="*/ 2721084 h 4261038"/>
              <a:gd name="connsiteX5054" fmla="*/ 822845 w 5682364"/>
              <a:gd name="connsiteY5054" fmla="*/ 2720734 h 4261038"/>
              <a:gd name="connsiteX5055" fmla="*/ 822802 w 5682364"/>
              <a:gd name="connsiteY5055" fmla="*/ 2720011 h 4261038"/>
              <a:gd name="connsiteX5056" fmla="*/ 834740 w 5682364"/>
              <a:gd name="connsiteY5056" fmla="*/ 2702085 h 4261038"/>
              <a:gd name="connsiteX5057" fmla="*/ 825949 w 5682364"/>
              <a:gd name="connsiteY5057" fmla="*/ 2709506 h 4261038"/>
              <a:gd name="connsiteX5058" fmla="*/ 827382 w 5682364"/>
              <a:gd name="connsiteY5058" fmla="*/ 2707717 h 4261038"/>
              <a:gd name="connsiteX5059" fmla="*/ 807072 w 5682364"/>
              <a:gd name="connsiteY5059" fmla="*/ 2727478 h 4261038"/>
              <a:gd name="connsiteX5060" fmla="*/ 780425 w 5682364"/>
              <a:gd name="connsiteY5060" fmla="*/ 2752315 h 4261038"/>
              <a:gd name="connsiteX5061" fmla="*/ 810377 w 5682364"/>
              <a:gd name="connsiteY5061" fmla="*/ 2721899 h 4261038"/>
              <a:gd name="connsiteX5062" fmla="*/ 820081 w 5682364"/>
              <a:gd name="connsiteY5062" fmla="*/ 2711349 h 4261038"/>
              <a:gd name="connsiteX5063" fmla="*/ 818155 w 5682364"/>
              <a:gd name="connsiteY5063" fmla="*/ 2711089 h 4261038"/>
              <a:gd name="connsiteX5064" fmla="*/ 817639 w 5682364"/>
              <a:gd name="connsiteY5064" fmla="*/ 2711394 h 4261038"/>
              <a:gd name="connsiteX5065" fmla="*/ 814461 w 5682364"/>
              <a:gd name="connsiteY5065" fmla="*/ 2714596 h 4261038"/>
              <a:gd name="connsiteX5066" fmla="*/ 815433 w 5682364"/>
              <a:gd name="connsiteY5066" fmla="*/ 2712936 h 4261038"/>
              <a:gd name="connsiteX5067" fmla="*/ 815652 w 5682364"/>
              <a:gd name="connsiteY5067" fmla="*/ 2712576 h 4261038"/>
              <a:gd name="connsiteX5068" fmla="*/ 814737 w 5682364"/>
              <a:gd name="connsiteY5068" fmla="*/ 2713120 h 4261038"/>
              <a:gd name="connsiteX5069" fmla="*/ 808982 w 5682364"/>
              <a:gd name="connsiteY5069" fmla="*/ 2718209 h 4261038"/>
              <a:gd name="connsiteX5070" fmla="*/ 739951 w 5682364"/>
              <a:gd name="connsiteY5070" fmla="*/ 2784266 h 4261038"/>
              <a:gd name="connsiteX5071" fmla="*/ 801857 w 5682364"/>
              <a:gd name="connsiteY5071" fmla="*/ 2720902 h 4261038"/>
              <a:gd name="connsiteX5072" fmla="*/ 805482 w 5682364"/>
              <a:gd name="connsiteY5072" fmla="*/ 2715313 h 4261038"/>
              <a:gd name="connsiteX5073" fmla="*/ 801418 w 5682364"/>
              <a:gd name="connsiteY5073" fmla="*/ 2719736 h 4261038"/>
              <a:gd name="connsiteX5074" fmla="*/ 765817 w 5682364"/>
              <a:gd name="connsiteY5074" fmla="*/ 2753508 h 4261038"/>
              <a:gd name="connsiteX5075" fmla="*/ 742499 w 5682364"/>
              <a:gd name="connsiteY5075" fmla="*/ 2774637 h 4261038"/>
              <a:gd name="connsiteX5076" fmla="*/ 744830 w 5682364"/>
              <a:gd name="connsiteY5076" fmla="*/ 2770773 h 4261038"/>
              <a:gd name="connsiteX5077" fmla="*/ 744915 w 5682364"/>
              <a:gd name="connsiteY5077" fmla="*/ 2770594 h 4261038"/>
              <a:gd name="connsiteX5078" fmla="*/ 745876 w 5682364"/>
              <a:gd name="connsiteY5078" fmla="*/ 2769594 h 4261038"/>
              <a:gd name="connsiteX5079" fmla="*/ 761662 w 5682364"/>
              <a:gd name="connsiteY5079" fmla="*/ 2754081 h 4261038"/>
              <a:gd name="connsiteX5080" fmla="*/ 749060 w 5682364"/>
              <a:gd name="connsiteY5080" fmla="*/ 2762841 h 4261038"/>
              <a:gd name="connsiteX5081" fmla="*/ 747954 w 5682364"/>
              <a:gd name="connsiteY5081" fmla="*/ 2763972 h 4261038"/>
              <a:gd name="connsiteX5082" fmla="*/ 747340 w 5682364"/>
              <a:gd name="connsiteY5082" fmla="*/ 2761720 h 4261038"/>
              <a:gd name="connsiteX5083" fmla="*/ 743964 w 5682364"/>
              <a:gd name="connsiteY5083" fmla="*/ 2765825 h 4261038"/>
              <a:gd name="connsiteX5084" fmla="*/ 740552 w 5682364"/>
              <a:gd name="connsiteY5084" fmla="*/ 2771237 h 4261038"/>
              <a:gd name="connsiteX5085" fmla="*/ 737250 w 5682364"/>
              <a:gd name="connsiteY5085" fmla="*/ 2774186 h 4261038"/>
              <a:gd name="connsiteX5086" fmla="*/ 745705 w 5682364"/>
              <a:gd name="connsiteY5086" fmla="*/ 2762777 h 4261038"/>
              <a:gd name="connsiteX5087" fmla="*/ 805931 w 5682364"/>
              <a:gd name="connsiteY5087" fmla="*/ 2704265 h 4261038"/>
              <a:gd name="connsiteX5088" fmla="*/ 814028 w 5682364"/>
              <a:gd name="connsiteY5088" fmla="*/ 2696463 h 4261038"/>
              <a:gd name="connsiteX5089" fmla="*/ 817192 w 5682364"/>
              <a:gd name="connsiteY5089" fmla="*/ 2693346 h 4261038"/>
              <a:gd name="connsiteX5090" fmla="*/ 816846 w 5682364"/>
              <a:gd name="connsiteY5090" fmla="*/ 2693383 h 4261038"/>
              <a:gd name="connsiteX5091" fmla="*/ 813422 w 5682364"/>
              <a:gd name="connsiteY5091" fmla="*/ 2693585 h 4261038"/>
              <a:gd name="connsiteX5092" fmla="*/ 812375 w 5682364"/>
              <a:gd name="connsiteY5092" fmla="*/ 2693320 h 4261038"/>
              <a:gd name="connsiteX5093" fmla="*/ 798761 w 5682364"/>
              <a:gd name="connsiteY5093" fmla="*/ 2706227 h 4261038"/>
              <a:gd name="connsiteX5094" fmla="*/ 788080 w 5682364"/>
              <a:gd name="connsiteY5094" fmla="*/ 2716624 h 4261038"/>
              <a:gd name="connsiteX5095" fmla="*/ 784268 w 5682364"/>
              <a:gd name="connsiteY5095" fmla="*/ 2721858 h 4261038"/>
              <a:gd name="connsiteX5096" fmla="*/ 780544 w 5682364"/>
              <a:gd name="connsiteY5096" fmla="*/ 2723957 h 4261038"/>
              <a:gd name="connsiteX5097" fmla="*/ 774379 w 5682364"/>
              <a:gd name="connsiteY5097" fmla="*/ 2729958 h 4261038"/>
              <a:gd name="connsiteX5098" fmla="*/ 755869 w 5682364"/>
              <a:gd name="connsiteY5098" fmla="*/ 2748056 h 4261038"/>
              <a:gd name="connsiteX5099" fmla="*/ 759293 w 5682364"/>
              <a:gd name="connsiteY5099" fmla="*/ 2740961 h 4261038"/>
              <a:gd name="connsiteX5100" fmla="*/ 760453 w 5682364"/>
              <a:gd name="connsiteY5100" fmla="*/ 2739969 h 4261038"/>
              <a:gd name="connsiteX5101" fmla="*/ 761464 w 5682364"/>
              <a:gd name="connsiteY5101" fmla="*/ 2737550 h 4261038"/>
              <a:gd name="connsiteX5102" fmla="*/ 768982 w 5682364"/>
              <a:gd name="connsiteY5102" fmla="*/ 2723407 h 4261038"/>
              <a:gd name="connsiteX5103" fmla="*/ 776252 w 5682364"/>
              <a:gd name="connsiteY5103" fmla="*/ 2710209 h 4261038"/>
              <a:gd name="connsiteX5104" fmla="*/ 777236 w 5682364"/>
              <a:gd name="connsiteY5104" fmla="*/ 2708249 h 4261038"/>
              <a:gd name="connsiteX5105" fmla="*/ 788805 w 5682364"/>
              <a:gd name="connsiteY5105" fmla="*/ 2696302 h 4261038"/>
              <a:gd name="connsiteX5106" fmla="*/ 777357 w 5682364"/>
              <a:gd name="connsiteY5106" fmla="*/ 2713002 h 4261038"/>
              <a:gd name="connsiteX5107" fmla="*/ 772511 w 5682364"/>
              <a:gd name="connsiteY5107" fmla="*/ 2721981 h 4261038"/>
              <a:gd name="connsiteX5108" fmla="*/ 771649 w 5682364"/>
              <a:gd name="connsiteY5108" fmla="*/ 2723633 h 4261038"/>
              <a:gd name="connsiteX5109" fmla="*/ 779869 w 5682364"/>
              <a:gd name="connsiteY5109" fmla="*/ 2713099 h 4261038"/>
              <a:gd name="connsiteX5110" fmla="*/ 794062 w 5682364"/>
              <a:gd name="connsiteY5110" fmla="*/ 2696202 h 4261038"/>
              <a:gd name="connsiteX5111" fmla="*/ 805045 w 5682364"/>
              <a:gd name="connsiteY5111" fmla="*/ 2682842 h 4261038"/>
              <a:gd name="connsiteX5112" fmla="*/ 805335 w 5682364"/>
              <a:gd name="connsiteY5112" fmla="*/ 2680569 h 4261038"/>
              <a:gd name="connsiteX5113" fmla="*/ 806325 w 5682364"/>
              <a:gd name="connsiteY5113" fmla="*/ 2678180 h 4261038"/>
              <a:gd name="connsiteX5114" fmla="*/ 808111 w 5682364"/>
              <a:gd name="connsiteY5114" fmla="*/ 2676330 h 4261038"/>
              <a:gd name="connsiteX5115" fmla="*/ 798661 w 5682364"/>
              <a:gd name="connsiteY5115" fmla="*/ 2685036 h 4261038"/>
              <a:gd name="connsiteX5116" fmla="*/ 816373 w 5682364"/>
              <a:gd name="connsiteY5116" fmla="*/ 2665317 h 4261038"/>
              <a:gd name="connsiteX5117" fmla="*/ 811779 w 5682364"/>
              <a:gd name="connsiteY5117" fmla="*/ 2669612 h 4261038"/>
              <a:gd name="connsiteX5118" fmla="*/ 810248 w 5682364"/>
              <a:gd name="connsiteY5118" fmla="*/ 2671199 h 4261038"/>
              <a:gd name="connsiteX5119" fmla="*/ 798086 w 5682364"/>
              <a:gd name="connsiteY5119" fmla="*/ 2684528 h 4261038"/>
              <a:gd name="connsiteX5120" fmla="*/ 791969 w 5682364"/>
              <a:gd name="connsiteY5120" fmla="*/ 2691235 h 4261038"/>
              <a:gd name="connsiteX5121" fmla="*/ 786452 w 5682364"/>
              <a:gd name="connsiteY5121" fmla="*/ 2697283 h 4261038"/>
              <a:gd name="connsiteX5122" fmla="*/ 780807 w 5682364"/>
              <a:gd name="connsiteY5122" fmla="*/ 2701857 h 4261038"/>
              <a:gd name="connsiteX5123" fmla="*/ 783527 w 5682364"/>
              <a:gd name="connsiteY5123" fmla="*/ 2694534 h 4261038"/>
              <a:gd name="connsiteX5124" fmla="*/ 787077 w 5682364"/>
              <a:gd name="connsiteY5124" fmla="*/ 2686754 h 4261038"/>
              <a:gd name="connsiteX5125" fmla="*/ 785385 w 5682364"/>
              <a:gd name="connsiteY5125" fmla="*/ 2688210 h 4261038"/>
              <a:gd name="connsiteX5126" fmla="*/ 782209 w 5682364"/>
              <a:gd name="connsiteY5126" fmla="*/ 2687037 h 4261038"/>
              <a:gd name="connsiteX5127" fmla="*/ 788392 w 5682364"/>
              <a:gd name="connsiteY5127" fmla="*/ 2679999 h 4261038"/>
              <a:gd name="connsiteX5128" fmla="*/ 788295 w 5682364"/>
              <a:gd name="connsiteY5128" fmla="*/ 2678897 h 4261038"/>
              <a:gd name="connsiteX5129" fmla="*/ 785694 w 5682364"/>
              <a:gd name="connsiteY5129" fmla="*/ 2680998 h 4261038"/>
              <a:gd name="connsiteX5130" fmla="*/ 785515 w 5682364"/>
              <a:gd name="connsiteY5130" fmla="*/ 2681336 h 4261038"/>
              <a:gd name="connsiteX5131" fmla="*/ 785093 w 5682364"/>
              <a:gd name="connsiteY5131" fmla="*/ 2681483 h 4261038"/>
              <a:gd name="connsiteX5132" fmla="*/ 783541 w 5682364"/>
              <a:gd name="connsiteY5132" fmla="*/ 2682736 h 4261038"/>
              <a:gd name="connsiteX5133" fmla="*/ 774416 w 5682364"/>
              <a:gd name="connsiteY5133" fmla="*/ 2692403 h 4261038"/>
              <a:gd name="connsiteX5134" fmla="*/ 709683 w 5682364"/>
              <a:gd name="connsiteY5134" fmla="*/ 2763716 h 4261038"/>
              <a:gd name="connsiteX5135" fmla="*/ 726315 w 5682364"/>
              <a:gd name="connsiteY5135" fmla="*/ 2732086 h 4261038"/>
              <a:gd name="connsiteX5136" fmla="*/ 684510 w 5682364"/>
              <a:gd name="connsiteY5136" fmla="*/ 2780725 h 4261038"/>
              <a:gd name="connsiteX5137" fmla="*/ 678423 w 5682364"/>
              <a:gd name="connsiteY5137" fmla="*/ 2789222 h 4261038"/>
              <a:gd name="connsiteX5138" fmla="*/ 683279 w 5682364"/>
              <a:gd name="connsiteY5138" fmla="*/ 2780778 h 4261038"/>
              <a:gd name="connsiteX5139" fmla="*/ 666981 w 5682364"/>
              <a:gd name="connsiteY5139" fmla="*/ 2792814 h 4261038"/>
              <a:gd name="connsiteX5140" fmla="*/ 646297 w 5682364"/>
              <a:gd name="connsiteY5140" fmla="*/ 2809072 h 4261038"/>
              <a:gd name="connsiteX5141" fmla="*/ 640338 w 5682364"/>
              <a:gd name="connsiteY5141" fmla="*/ 2815273 h 4261038"/>
              <a:gd name="connsiteX5142" fmla="*/ 695366 w 5682364"/>
              <a:gd name="connsiteY5142" fmla="*/ 2742540 h 4261038"/>
              <a:gd name="connsiteX5143" fmla="*/ 701323 w 5682364"/>
              <a:gd name="connsiteY5143" fmla="*/ 2734900 h 4261038"/>
              <a:gd name="connsiteX5144" fmla="*/ 708964 w 5682364"/>
              <a:gd name="connsiteY5144" fmla="*/ 2720286 h 4261038"/>
              <a:gd name="connsiteX5145" fmla="*/ 703317 w 5682364"/>
              <a:gd name="connsiteY5145" fmla="*/ 2725268 h 4261038"/>
              <a:gd name="connsiteX5146" fmla="*/ 717750 w 5682364"/>
              <a:gd name="connsiteY5146" fmla="*/ 2699859 h 4261038"/>
              <a:gd name="connsiteX5147" fmla="*/ 710944 w 5682364"/>
              <a:gd name="connsiteY5147" fmla="*/ 2704460 h 4261038"/>
              <a:gd name="connsiteX5148" fmla="*/ 702086 w 5682364"/>
              <a:gd name="connsiteY5148" fmla="*/ 2705008 h 4261038"/>
              <a:gd name="connsiteX5149" fmla="*/ 695281 w 5682364"/>
              <a:gd name="connsiteY5149" fmla="*/ 2705522 h 4261038"/>
              <a:gd name="connsiteX5150" fmla="*/ 692446 w 5682364"/>
              <a:gd name="connsiteY5150" fmla="*/ 2712291 h 4261038"/>
              <a:gd name="connsiteX5151" fmla="*/ 686535 w 5682364"/>
              <a:gd name="connsiteY5151" fmla="*/ 2721682 h 4261038"/>
              <a:gd name="connsiteX5152" fmla="*/ 688171 w 5682364"/>
              <a:gd name="connsiteY5152" fmla="*/ 2712988 h 4261038"/>
              <a:gd name="connsiteX5153" fmla="*/ 688522 w 5682364"/>
              <a:gd name="connsiteY5153" fmla="*/ 2713689 h 4261038"/>
              <a:gd name="connsiteX5154" fmla="*/ 688003 w 5682364"/>
              <a:gd name="connsiteY5154" fmla="*/ 2714968 h 4261038"/>
              <a:gd name="connsiteX5155" fmla="*/ 688747 w 5682364"/>
              <a:gd name="connsiteY5155" fmla="*/ 2714140 h 4261038"/>
              <a:gd name="connsiteX5156" fmla="*/ 688522 w 5682364"/>
              <a:gd name="connsiteY5156" fmla="*/ 2713689 h 4261038"/>
              <a:gd name="connsiteX5157" fmla="*/ 689475 w 5682364"/>
              <a:gd name="connsiteY5157" fmla="*/ 2711337 h 4261038"/>
              <a:gd name="connsiteX5158" fmla="*/ 690500 w 5682364"/>
              <a:gd name="connsiteY5158" fmla="*/ 2710043 h 4261038"/>
              <a:gd name="connsiteX5159" fmla="*/ 691262 w 5682364"/>
              <a:gd name="connsiteY5159" fmla="*/ 2708355 h 4261038"/>
              <a:gd name="connsiteX5160" fmla="*/ 690032 w 5682364"/>
              <a:gd name="connsiteY5160" fmla="*/ 2701652 h 4261038"/>
              <a:gd name="connsiteX5161" fmla="*/ 704426 w 5682364"/>
              <a:gd name="connsiteY5161" fmla="*/ 2675035 h 4261038"/>
              <a:gd name="connsiteX5162" fmla="*/ 703832 w 5682364"/>
              <a:gd name="connsiteY5162" fmla="*/ 2669667 h 4261038"/>
              <a:gd name="connsiteX5163" fmla="*/ 708997 w 5682364"/>
              <a:gd name="connsiteY5163" fmla="*/ 2658372 h 4261038"/>
              <a:gd name="connsiteX5164" fmla="*/ 710255 w 5682364"/>
              <a:gd name="connsiteY5164" fmla="*/ 2656427 h 4261038"/>
              <a:gd name="connsiteX5165" fmla="*/ 708052 w 5682364"/>
              <a:gd name="connsiteY5165" fmla="*/ 2658826 h 4261038"/>
              <a:gd name="connsiteX5166" fmla="*/ 701812 w 5682364"/>
              <a:gd name="connsiteY5166" fmla="*/ 2665735 h 4261038"/>
              <a:gd name="connsiteX5167" fmla="*/ 676156 w 5682364"/>
              <a:gd name="connsiteY5167" fmla="*/ 2708198 h 4261038"/>
              <a:gd name="connsiteX5168" fmla="*/ 654726 w 5682364"/>
              <a:gd name="connsiteY5168" fmla="*/ 2748074 h 4261038"/>
              <a:gd name="connsiteX5169" fmla="*/ 652155 w 5682364"/>
              <a:gd name="connsiteY5169" fmla="*/ 2749968 h 4261038"/>
              <a:gd name="connsiteX5170" fmla="*/ 646408 w 5682364"/>
              <a:gd name="connsiteY5170" fmla="*/ 2754754 h 4261038"/>
              <a:gd name="connsiteX5171" fmla="*/ 652313 w 5682364"/>
              <a:gd name="connsiteY5171" fmla="*/ 2741734 h 4261038"/>
              <a:gd name="connsiteX5172" fmla="*/ 644814 w 5682364"/>
              <a:gd name="connsiteY5172" fmla="*/ 2753326 h 4261038"/>
              <a:gd name="connsiteX5173" fmla="*/ 642431 w 5682364"/>
              <a:gd name="connsiteY5173" fmla="*/ 2750979 h 4261038"/>
              <a:gd name="connsiteX5174" fmla="*/ 638989 w 5682364"/>
              <a:gd name="connsiteY5174" fmla="*/ 2754312 h 4261038"/>
              <a:gd name="connsiteX5175" fmla="*/ 644887 w 5682364"/>
              <a:gd name="connsiteY5175" fmla="*/ 2742242 h 4261038"/>
              <a:gd name="connsiteX5176" fmla="*/ 647285 w 5682364"/>
              <a:gd name="connsiteY5176" fmla="*/ 2738811 h 4261038"/>
              <a:gd name="connsiteX5177" fmla="*/ 648797 w 5682364"/>
              <a:gd name="connsiteY5177" fmla="*/ 2737473 h 4261038"/>
              <a:gd name="connsiteX5178" fmla="*/ 647428 w 5682364"/>
              <a:gd name="connsiteY5178" fmla="*/ 2737040 h 4261038"/>
              <a:gd name="connsiteX5179" fmla="*/ 655319 w 5682364"/>
              <a:gd name="connsiteY5179" fmla="*/ 2720890 h 4261038"/>
              <a:gd name="connsiteX5180" fmla="*/ 658991 w 5682364"/>
              <a:gd name="connsiteY5180" fmla="*/ 2716959 h 4261038"/>
              <a:gd name="connsiteX5181" fmla="*/ 667756 w 5682364"/>
              <a:gd name="connsiteY5181" fmla="*/ 2708327 h 4261038"/>
              <a:gd name="connsiteX5182" fmla="*/ 677021 w 5682364"/>
              <a:gd name="connsiteY5182" fmla="*/ 2696611 h 4261038"/>
              <a:gd name="connsiteX5183" fmla="*/ 658601 w 5682364"/>
              <a:gd name="connsiteY5183" fmla="*/ 2714453 h 4261038"/>
              <a:gd name="connsiteX5184" fmla="*/ 658376 w 5682364"/>
              <a:gd name="connsiteY5184" fmla="*/ 2714631 h 4261038"/>
              <a:gd name="connsiteX5185" fmla="*/ 660527 w 5682364"/>
              <a:gd name="connsiteY5185" fmla="*/ 2710228 h 4261038"/>
              <a:gd name="connsiteX5186" fmla="*/ 681154 w 5682364"/>
              <a:gd name="connsiteY5186" fmla="*/ 2673310 h 4261038"/>
              <a:gd name="connsiteX5187" fmla="*/ 688630 w 5682364"/>
              <a:gd name="connsiteY5187" fmla="*/ 2660683 h 4261038"/>
              <a:gd name="connsiteX5188" fmla="*/ 686370 w 5682364"/>
              <a:gd name="connsiteY5188" fmla="*/ 2663221 h 4261038"/>
              <a:gd name="connsiteX5189" fmla="*/ 654393 w 5682364"/>
              <a:gd name="connsiteY5189" fmla="*/ 2695893 h 4261038"/>
              <a:gd name="connsiteX5190" fmla="*/ 659156 w 5682364"/>
              <a:gd name="connsiteY5190" fmla="*/ 2688490 h 4261038"/>
              <a:gd name="connsiteX5191" fmla="*/ 691993 w 5682364"/>
              <a:gd name="connsiteY5191" fmla="*/ 2645735 h 4261038"/>
              <a:gd name="connsiteX5192" fmla="*/ 694813 w 5682364"/>
              <a:gd name="connsiteY5192" fmla="*/ 2641956 h 4261038"/>
              <a:gd name="connsiteX5193" fmla="*/ 695317 w 5682364"/>
              <a:gd name="connsiteY5193" fmla="*/ 2638808 h 4261038"/>
              <a:gd name="connsiteX5194" fmla="*/ 705236 w 5682364"/>
              <a:gd name="connsiteY5194" fmla="*/ 2627991 h 4261038"/>
              <a:gd name="connsiteX5195" fmla="*/ 708695 w 5682364"/>
              <a:gd name="connsiteY5195" fmla="*/ 2623355 h 4261038"/>
              <a:gd name="connsiteX5196" fmla="*/ 698259 w 5682364"/>
              <a:gd name="connsiteY5196" fmla="*/ 2632651 h 4261038"/>
              <a:gd name="connsiteX5197" fmla="*/ 698833 w 5682364"/>
              <a:gd name="connsiteY5197" fmla="*/ 2631521 h 4261038"/>
              <a:gd name="connsiteX5198" fmla="*/ 711292 w 5682364"/>
              <a:gd name="connsiteY5198" fmla="*/ 2604616 h 4261038"/>
              <a:gd name="connsiteX5199" fmla="*/ 687061 w 5682364"/>
              <a:gd name="connsiteY5199" fmla="*/ 2639425 h 4261038"/>
              <a:gd name="connsiteX5200" fmla="*/ 681195 w 5682364"/>
              <a:gd name="connsiteY5200" fmla="*/ 2646742 h 4261038"/>
              <a:gd name="connsiteX5201" fmla="*/ 684347 w 5682364"/>
              <a:gd name="connsiteY5201" fmla="*/ 2634956 h 4261038"/>
              <a:gd name="connsiteX5202" fmla="*/ 682989 w 5682364"/>
              <a:gd name="connsiteY5202" fmla="*/ 2636780 h 4261038"/>
              <a:gd name="connsiteX5203" fmla="*/ 642273 w 5682364"/>
              <a:gd name="connsiteY5203" fmla="*/ 2692935 h 4261038"/>
              <a:gd name="connsiteX5204" fmla="*/ 629300 w 5682364"/>
              <a:gd name="connsiteY5204" fmla="*/ 2709548 h 4261038"/>
              <a:gd name="connsiteX5205" fmla="*/ 636535 w 5682364"/>
              <a:gd name="connsiteY5205" fmla="*/ 2698505 h 4261038"/>
              <a:gd name="connsiteX5206" fmla="*/ 656536 w 5682364"/>
              <a:gd name="connsiteY5206" fmla="*/ 2669617 h 4261038"/>
              <a:gd name="connsiteX5207" fmla="*/ 679239 w 5682364"/>
              <a:gd name="connsiteY5207" fmla="*/ 2637189 h 4261038"/>
              <a:gd name="connsiteX5208" fmla="*/ 652413 w 5682364"/>
              <a:gd name="connsiteY5208" fmla="*/ 2658630 h 4261038"/>
              <a:gd name="connsiteX5209" fmla="*/ 627021 w 5682364"/>
              <a:gd name="connsiteY5209" fmla="*/ 2686266 h 4261038"/>
              <a:gd name="connsiteX5210" fmla="*/ 636158 w 5682364"/>
              <a:gd name="connsiteY5210" fmla="*/ 2670239 h 4261038"/>
              <a:gd name="connsiteX5211" fmla="*/ 639800 w 5682364"/>
              <a:gd name="connsiteY5211" fmla="*/ 2662013 h 4261038"/>
              <a:gd name="connsiteX5212" fmla="*/ 689644 w 5682364"/>
              <a:gd name="connsiteY5212" fmla="*/ 2585200 h 4261038"/>
              <a:gd name="connsiteX5213" fmla="*/ 689242 w 5682364"/>
              <a:gd name="connsiteY5213" fmla="*/ 2578299 h 4261038"/>
              <a:gd name="connsiteX5214" fmla="*/ 703267 w 5682364"/>
              <a:gd name="connsiteY5214" fmla="*/ 2557826 h 4261038"/>
              <a:gd name="connsiteX5215" fmla="*/ 698184 w 5682364"/>
              <a:gd name="connsiteY5215" fmla="*/ 2552363 h 4261038"/>
              <a:gd name="connsiteX5216" fmla="*/ 713413 w 5682364"/>
              <a:gd name="connsiteY5216" fmla="*/ 2524773 h 4261038"/>
              <a:gd name="connsiteX5217" fmla="*/ 713170 w 5682364"/>
              <a:gd name="connsiteY5217" fmla="*/ 2524405 h 4261038"/>
              <a:gd name="connsiteX5218" fmla="*/ 712866 w 5682364"/>
              <a:gd name="connsiteY5218" fmla="*/ 2523946 h 4261038"/>
              <a:gd name="connsiteX5219" fmla="*/ 712766 w 5682364"/>
              <a:gd name="connsiteY5219" fmla="*/ 2523792 h 4261038"/>
              <a:gd name="connsiteX5220" fmla="*/ 712684 w 5682364"/>
              <a:gd name="connsiteY5220" fmla="*/ 2523670 h 4261038"/>
              <a:gd name="connsiteX5221" fmla="*/ 712866 w 5682364"/>
              <a:gd name="connsiteY5221" fmla="*/ 2523946 h 4261038"/>
              <a:gd name="connsiteX5222" fmla="*/ 713413 w 5682364"/>
              <a:gd name="connsiteY5222" fmla="*/ 2524773 h 4261038"/>
              <a:gd name="connsiteX5223" fmla="*/ 698556 w 5682364"/>
              <a:gd name="connsiteY5223" fmla="*/ 2546220 h 4261038"/>
              <a:gd name="connsiteX5224" fmla="*/ 685922 w 5682364"/>
              <a:gd name="connsiteY5224" fmla="*/ 2560887 h 4261038"/>
              <a:gd name="connsiteX5225" fmla="*/ 685315 w 5682364"/>
              <a:gd name="connsiteY5225" fmla="*/ 2561829 h 4261038"/>
              <a:gd name="connsiteX5226" fmla="*/ 685970 w 5682364"/>
              <a:gd name="connsiteY5226" fmla="*/ 2562647 h 4261038"/>
              <a:gd name="connsiteX5227" fmla="*/ 686004 w 5682364"/>
              <a:gd name="connsiteY5227" fmla="*/ 2565706 h 4261038"/>
              <a:gd name="connsiteX5228" fmla="*/ 684678 w 5682364"/>
              <a:gd name="connsiteY5228" fmla="*/ 2566138 h 4261038"/>
              <a:gd name="connsiteX5229" fmla="*/ 683564 w 5682364"/>
              <a:gd name="connsiteY5229" fmla="*/ 2565202 h 4261038"/>
              <a:gd name="connsiteX5230" fmla="*/ 683617 w 5682364"/>
              <a:gd name="connsiteY5230" fmla="*/ 2564468 h 4261038"/>
              <a:gd name="connsiteX5231" fmla="*/ 674358 w 5682364"/>
              <a:gd name="connsiteY5231" fmla="*/ 2578848 h 4261038"/>
              <a:gd name="connsiteX5232" fmla="*/ 686062 w 5682364"/>
              <a:gd name="connsiteY5232" fmla="*/ 2550391 h 4261038"/>
              <a:gd name="connsiteX5233" fmla="*/ 683724 w 5682364"/>
              <a:gd name="connsiteY5233" fmla="*/ 2551925 h 4261038"/>
              <a:gd name="connsiteX5234" fmla="*/ 642099 w 5682364"/>
              <a:gd name="connsiteY5234" fmla="*/ 2602074 h 4261038"/>
              <a:gd name="connsiteX5235" fmla="*/ 619288 w 5682364"/>
              <a:gd name="connsiteY5235" fmla="*/ 2632498 h 4261038"/>
              <a:gd name="connsiteX5236" fmla="*/ 605280 w 5682364"/>
              <a:gd name="connsiteY5236" fmla="*/ 2652277 h 4261038"/>
              <a:gd name="connsiteX5237" fmla="*/ 599732 w 5682364"/>
              <a:gd name="connsiteY5237" fmla="*/ 2659584 h 4261038"/>
              <a:gd name="connsiteX5238" fmla="*/ 596124 w 5682364"/>
              <a:gd name="connsiteY5238" fmla="*/ 2655496 h 4261038"/>
              <a:gd name="connsiteX5239" fmla="*/ 601887 w 5682364"/>
              <a:gd name="connsiteY5239" fmla="*/ 2646075 h 4261038"/>
              <a:gd name="connsiteX5240" fmla="*/ 611083 w 5682364"/>
              <a:gd name="connsiteY5240" fmla="*/ 2634781 h 4261038"/>
              <a:gd name="connsiteX5241" fmla="*/ 627040 w 5682364"/>
              <a:gd name="connsiteY5241" fmla="*/ 2611320 h 4261038"/>
              <a:gd name="connsiteX5242" fmla="*/ 624156 w 5682364"/>
              <a:gd name="connsiteY5242" fmla="*/ 2613113 h 4261038"/>
              <a:gd name="connsiteX5243" fmla="*/ 640754 w 5682364"/>
              <a:gd name="connsiteY5243" fmla="*/ 2589566 h 4261038"/>
              <a:gd name="connsiteX5244" fmla="*/ 655808 w 5682364"/>
              <a:gd name="connsiteY5244" fmla="*/ 2567380 h 4261038"/>
              <a:gd name="connsiteX5245" fmla="*/ 648777 w 5682364"/>
              <a:gd name="connsiteY5245" fmla="*/ 2574742 h 4261038"/>
              <a:gd name="connsiteX5246" fmla="*/ 648639 w 5682364"/>
              <a:gd name="connsiteY5246" fmla="*/ 2572772 h 4261038"/>
              <a:gd name="connsiteX5247" fmla="*/ 648936 w 5682364"/>
              <a:gd name="connsiteY5247" fmla="*/ 2571780 h 4261038"/>
              <a:gd name="connsiteX5248" fmla="*/ 663881 w 5682364"/>
              <a:gd name="connsiteY5248" fmla="*/ 2555396 h 4261038"/>
              <a:gd name="connsiteX5249" fmla="*/ 663382 w 5682364"/>
              <a:gd name="connsiteY5249" fmla="*/ 2556218 h 4261038"/>
              <a:gd name="connsiteX5250" fmla="*/ 677672 w 5682364"/>
              <a:gd name="connsiteY5250" fmla="*/ 2535161 h 4261038"/>
              <a:gd name="connsiteX5251" fmla="*/ 675101 w 5682364"/>
              <a:gd name="connsiteY5251" fmla="*/ 2538259 h 4261038"/>
              <a:gd name="connsiteX5252" fmla="*/ 673891 w 5682364"/>
              <a:gd name="connsiteY5252" fmla="*/ 2539996 h 4261038"/>
              <a:gd name="connsiteX5253" fmla="*/ 664962 w 5682364"/>
              <a:gd name="connsiteY5253" fmla="*/ 2548983 h 4261038"/>
              <a:gd name="connsiteX5254" fmla="*/ 651855 w 5682364"/>
              <a:gd name="connsiteY5254" fmla="*/ 2560047 h 4261038"/>
              <a:gd name="connsiteX5255" fmla="*/ 679909 w 5682364"/>
              <a:gd name="connsiteY5255" fmla="*/ 2529017 h 4261038"/>
              <a:gd name="connsiteX5256" fmla="*/ 676482 w 5682364"/>
              <a:gd name="connsiteY5256" fmla="*/ 2528758 h 4261038"/>
              <a:gd name="connsiteX5257" fmla="*/ 657616 w 5682364"/>
              <a:gd name="connsiteY5257" fmla="*/ 2547762 h 4261038"/>
              <a:gd name="connsiteX5258" fmla="*/ 641104 w 5682364"/>
              <a:gd name="connsiteY5258" fmla="*/ 2571375 h 4261038"/>
              <a:gd name="connsiteX5259" fmla="*/ 619860 w 5682364"/>
              <a:gd name="connsiteY5259" fmla="*/ 2601756 h 4261038"/>
              <a:gd name="connsiteX5260" fmla="*/ 626732 w 5682364"/>
              <a:gd name="connsiteY5260" fmla="*/ 2595587 h 4261038"/>
              <a:gd name="connsiteX5261" fmla="*/ 637628 w 5682364"/>
              <a:gd name="connsiteY5261" fmla="*/ 2584129 h 4261038"/>
              <a:gd name="connsiteX5262" fmla="*/ 634452 w 5682364"/>
              <a:gd name="connsiteY5262" fmla="*/ 2589920 h 4261038"/>
              <a:gd name="connsiteX5263" fmla="*/ 616382 w 5682364"/>
              <a:gd name="connsiteY5263" fmla="*/ 2614788 h 4261038"/>
              <a:gd name="connsiteX5264" fmla="*/ 608591 w 5682364"/>
              <a:gd name="connsiteY5264" fmla="*/ 2627696 h 4261038"/>
              <a:gd name="connsiteX5265" fmla="*/ 608520 w 5682364"/>
              <a:gd name="connsiteY5265" fmla="*/ 2627337 h 4261038"/>
              <a:gd name="connsiteX5266" fmla="*/ 602273 w 5682364"/>
              <a:gd name="connsiteY5266" fmla="*/ 2632516 h 4261038"/>
              <a:gd name="connsiteX5267" fmla="*/ 599974 w 5682364"/>
              <a:gd name="connsiteY5267" fmla="*/ 2634494 h 4261038"/>
              <a:gd name="connsiteX5268" fmla="*/ 602253 w 5682364"/>
              <a:gd name="connsiteY5268" fmla="*/ 2630306 h 4261038"/>
              <a:gd name="connsiteX5269" fmla="*/ 614883 w 5682364"/>
              <a:gd name="connsiteY5269" fmla="*/ 2608711 h 4261038"/>
              <a:gd name="connsiteX5270" fmla="*/ 596847 w 5682364"/>
              <a:gd name="connsiteY5270" fmla="*/ 2633333 h 4261038"/>
              <a:gd name="connsiteX5271" fmla="*/ 577022 w 5682364"/>
              <a:gd name="connsiteY5271" fmla="*/ 2659401 h 4261038"/>
              <a:gd name="connsiteX5272" fmla="*/ 576723 w 5682364"/>
              <a:gd name="connsiteY5272" fmla="*/ 2655145 h 4261038"/>
              <a:gd name="connsiteX5273" fmla="*/ 576646 w 5682364"/>
              <a:gd name="connsiteY5273" fmla="*/ 2655074 h 4261038"/>
              <a:gd name="connsiteX5274" fmla="*/ 579038 w 5682364"/>
              <a:gd name="connsiteY5274" fmla="*/ 2652881 h 4261038"/>
              <a:gd name="connsiteX5275" fmla="*/ 595736 w 5682364"/>
              <a:gd name="connsiteY5275" fmla="*/ 2625322 h 4261038"/>
              <a:gd name="connsiteX5276" fmla="*/ 550388 w 5682364"/>
              <a:gd name="connsiteY5276" fmla="*/ 2679671 h 4261038"/>
              <a:gd name="connsiteX5277" fmla="*/ 529780 w 5682364"/>
              <a:gd name="connsiteY5277" fmla="*/ 2700187 h 4261038"/>
              <a:gd name="connsiteX5278" fmla="*/ 529406 w 5682364"/>
              <a:gd name="connsiteY5278" fmla="*/ 2700592 h 4261038"/>
              <a:gd name="connsiteX5279" fmla="*/ 538548 w 5682364"/>
              <a:gd name="connsiteY5279" fmla="*/ 2684939 h 4261038"/>
              <a:gd name="connsiteX5280" fmla="*/ 555749 w 5682364"/>
              <a:gd name="connsiteY5280" fmla="*/ 2661010 h 4261038"/>
              <a:gd name="connsiteX5281" fmla="*/ 579932 w 5682364"/>
              <a:gd name="connsiteY5281" fmla="*/ 2618559 h 4261038"/>
              <a:gd name="connsiteX5282" fmla="*/ 568287 w 5682364"/>
              <a:gd name="connsiteY5282" fmla="*/ 2634939 h 4261038"/>
              <a:gd name="connsiteX5283" fmla="*/ 562778 w 5682364"/>
              <a:gd name="connsiteY5283" fmla="*/ 2641476 h 4261038"/>
              <a:gd name="connsiteX5284" fmla="*/ 541242 w 5682364"/>
              <a:gd name="connsiteY5284" fmla="*/ 2655550 h 4261038"/>
              <a:gd name="connsiteX5285" fmla="*/ 564303 w 5682364"/>
              <a:gd name="connsiteY5285" fmla="*/ 2619574 h 4261038"/>
              <a:gd name="connsiteX5286" fmla="*/ 536386 w 5682364"/>
              <a:gd name="connsiteY5286" fmla="*/ 2648365 h 4261038"/>
              <a:gd name="connsiteX5287" fmla="*/ 509879 w 5682364"/>
              <a:gd name="connsiteY5287" fmla="*/ 2680060 h 4261038"/>
              <a:gd name="connsiteX5288" fmla="*/ 493620 w 5682364"/>
              <a:gd name="connsiteY5288" fmla="*/ 2691052 h 4261038"/>
              <a:gd name="connsiteX5289" fmla="*/ 483711 w 5682364"/>
              <a:gd name="connsiteY5289" fmla="*/ 2702959 h 4261038"/>
              <a:gd name="connsiteX5290" fmla="*/ 553341 w 5682364"/>
              <a:gd name="connsiteY5290" fmla="*/ 2597974 h 4261038"/>
              <a:gd name="connsiteX5291" fmla="*/ 611259 w 5682364"/>
              <a:gd name="connsiteY5291" fmla="*/ 2516809 h 4261038"/>
              <a:gd name="connsiteX5292" fmla="*/ 609025 w 5682364"/>
              <a:gd name="connsiteY5292" fmla="*/ 2516776 h 4261038"/>
              <a:gd name="connsiteX5293" fmla="*/ 611116 w 5682364"/>
              <a:gd name="connsiteY5293" fmla="*/ 2515099 h 4261038"/>
              <a:gd name="connsiteX5294" fmla="*/ 611627 w 5682364"/>
              <a:gd name="connsiteY5294" fmla="*/ 2516295 h 4261038"/>
              <a:gd name="connsiteX5295" fmla="*/ 617874 w 5682364"/>
              <a:gd name="connsiteY5295" fmla="*/ 2507539 h 4261038"/>
              <a:gd name="connsiteX5296" fmla="*/ 618311 w 5682364"/>
              <a:gd name="connsiteY5296" fmla="*/ 2506218 h 4261038"/>
              <a:gd name="connsiteX5297" fmla="*/ 616604 w 5682364"/>
              <a:gd name="connsiteY5297" fmla="*/ 2505162 h 4261038"/>
              <a:gd name="connsiteX5298" fmla="*/ 611116 w 5682364"/>
              <a:gd name="connsiteY5298" fmla="*/ 2515099 h 4261038"/>
              <a:gd name="connsiteX5299" fmla="*/ 608298 w 5682364"/>
              <a:gd name="connsiteY5299" fmla="*/ 2513449 h 4261038"/>
              <a:gd name="connsiteX5300" fmla="*/ 544604 w 5682364"/>
              <a:gd name="connsiteY5300" fmla="*/ 2602188 h 4261038"/>
              <a:gd name="connsiteX5301" fmla="*/ 426704 w 5682364"/>
              <a:gd name="connsiteY5301" fmla="*/ 2746697 h 4261038"/>
              <a:gd name="connsiteX5302" fmla="*/ 453613 w 5682364"/>
              <a:gd name="connsiteY5302" fmla="*/ 2696548 h 4261038"/>
              <a:gd name="connsiteX5303" fmla="*/ 423851 w 5682364"/>
              <a:gd name="connsiteY5303" fmla="*/ 2730286 h 4261038"/>
              <a:gd name="connsiteX5304" fmla="*/ 410278 w 5682364"/>
              <a:gd name="connsiteY5304" fmla="*/ 2734622 h 4261038"/>
              <a:gd name="connsiteX5305" fmla="*/ 357401 w 5682364"/>
              <a:gd name="connsiteY5305" fmla="*/ 2799639 h 4261038"/>
              <a:gd name="connsiteX5306" fmla="*/ 364276 w 5682364"/>
              <a:gd name="connsiteY5306" fmla="*/ 2785929 h 4261038"/>
              <a:gd name="connsiteX5307" fmla="*/ 365676 w 5682364"/>
              <a:gd name="connsiteY5307" fmla="*/ 2784559 h 4261038"/>
              <a:gd name="connsiteX5308" fmla="*/ 366946 w 5682364"/>
              <a:gd name="connsiteY5308" fmla="*/ 2781834 h 4261038"/>
              <a:gd name="connsiteX5309" fmla="*/ 370252 w 5682364"/>
              <a:gd name="connsiteY5309" fmla="*/ 2777119 h 4261038"/>
              <a:gd name="connsiteX5310" fmla="*/ 377369 w 5682364"/>
              <a:gd name="connsiteY5310" fmla="*/ 2767728 h 4261038"/>
              <a:gd name="connsiteX5311" fmla="*/ 398675 w 5682364"/>
              <a:gd name="connsiteY5311" fmla="*/ 2733401 h 4261038"/>
              <a:gd name="connsiteX5312" fmla="*/ 377681 w 5682364"/>
              <a:gd name="connsiteY5312" fmla="*/ 2758692 h 4261038"/>
              <a:gd name="connsiteX5313" fmla="*/ 369999 w 5682364"/>
              <a:gd name="connsiteY5313" fmla="*/ 2775285 h 4261038"/>
              <a:gd name="connsiteX5314" fmla="*/ 366946 w 5682364"/>
              <a:gd name="connsiteY5314" fmla="*/ 2781834 h 4261038"/>
              <a:gd name="connsiteX5315" fmla="*/ 364779 w 5682364"/>
              <a:gd name="connsiteY5315" fmla="*/ 2784926 h 4261038"/>
              <a:gd name="connsiteX5316" fmla="*/ 364276 w 5682364"/>
              <a:gd name="connsiteY5316" fmla="*/ 2785929 h 4261038"/>
              <a:gd name="connsiteX5317" fmla="*/ 361188 w 5682364"/>
              <a:gd name="connsiteY5317" fmla="*/ 2788948 h 4261038"/>
              <a:gd name="connsiteX5318" fmla="*/ 367625 w 5682364"/>
              <a:gd name="connsiteY5318" fmla="*/ 2764836 h 4261038"/>
              <a:gd name="connsiteX5319" fmla="*/ 369882 w 5682364"/>
              <a:gd name="connsiteY5319" fmla="*/ 2761460 h 4261038"/>
              <a:gd name="connsiteX5320" fmla="*/ 370187 w 5682364"/>
              <a:gd name="connsiteY5320" fmla="*/ 2761032 h 4261038"/>
              <a:gd name="connsiteX5321" fmla="*/ 370224 w 5682364"/>
              <a:gd name="connsiteY5321" fmla="*/ 2760947 h 4261038"/>
              <a:gd name="connsiteX5322" fmla="*/ 369882 w 5682364"/>
              <a:gd name="connsiteY5322" fmla="*/ 2761460 h 4261038"/>
              <a:gd name="connsiteX5323" fmla="*/ 366194 w 5682364"/>
              <a:gd name="connsiteY5323" fmla="*/ 2766657 h 4261038"/>
              <a:gd name="connsiteX5324" fmla="*/ 322548 w 5682364"/>
              <a:gd name="connsiteY5324" fmla="*/ 2813766 h 4261038"/>
              <a:gd name="connsiteX5325" fmla="*/ 324331 w 5682364"/>
              <a:gd name="connsiteY5325" fmla="*/ 2797011 h 4261038"/>
              <a:gd name="connsiteX5326" fmla="*/ 326571 w 5682364"/>
              <a:gd name="connsiteY5326" fmla="*/ 2793147 h 4261038"/>
              <a:gd name="connsiteX5327" fmla="*/ 338960 w 5682364"/>
              <a:gd name="connsiteY5327" fmla="*/ 2775224 h 4261038"/>
              <a:gd name="connsiteX5328" fmla="*/ 357606 w 5682364"/>
              <a:gd name="connsiteY5328" fmla="*/ 2741682 h 4261038"/>
              <a:gd name="connsiteX5329" fmla="*/ 336527 w 5682364"/>
              <a:gd name="connsiteY5329" fmla="*/ 2768467 h 4261038"/>
              <a:gd name="connsiteX5330" fmla="*/ 335740 w 5682364"/>
              <a:gd name="connsiteY5330" fmla="*/ 2769682 h 4261038"/>
              <a:gd name="connsiteX5331" fmla="*/ 334649 w 5682364"/>
              <a:gd name="connsiteY5331" fmla="*/ 2770765 h 4261038"/>
              <a:gd name="connsiteX5332" fmla="*/ 324720 w 5682364"/>
              <a:gd name="connsiteY5332" fmla="*/ 2781807 h 4261038"/>
              <a:gd name="connsiteX5333" fmla="*/ 317694 w 5682364"/>
              <a:gd name="connsiteY5333" fmla="*/ 2784313 h 4261038"/>
              <a:gd name="connsiteX5334" fmla="*/ 318578 w 5682364"/>
              <a:gd name="connsiteY5334" fmla="*/ 2781073 h 4261038"/>
              <a:gd name="connsiteX5335" fmla="*/ 377219 w 5682364"/>
              <a:gd name="connsiteY5335" fmla="*/ 2701424 h 4261038"/>
              <a:gd name="connsiteX5336" fmla="*/ 393852 w 5682364"/>
              <a:gd name="connsiteY5336" fmla="*/ 2669794 h 4261038"/>
              <a:gd name="connsiteX5337" fmla="*/ 368880 w 5682364"/>
              <a:gd name="connsiteY5337" fmla="*/ 2703756 h 4261038"/>
              <a:gd name="connsiteX5338" fmla="*/ 348010 w 5682364"/>
              <a:gd name="connsiteY5338" fmla="*/ 2730649 h 4261038"/>
              <a:gd name="connsiteX5339" fmla="*/ 342574 w 5682364"/>
              <a:gd name="connsiteY5339" fmla="*/ 2732114 h 4261038"/>
              <a:gd name="connsiteX5340" fmla="*/ 350446 w 5682364"/>
              <a:gd name="connsiteY5340" fmla="*/ 2719748 h 4261038"/>
              <a:gd name="connsiteX5341" fmla="*/ 429331 w 5682364"/>
              <a:gd name="connsiteY5341" fmla="*/ 2612866 h 4261038"/>
              <a:gd name="connsiteX5342" fmla="*/ 428892 w 5682364"/>
              <a:gd name="connsiteY5342" fmla="*/ 2597791 h 4261038"/>
              <a:gd name="connsiteX5343" fmla="*/ 354710 w 5682364"/>
              <a:gd name="connsiteY5343" fmla="*/ 2697133 h 4261038"/>
              <a:gd name="connsiteX5344" fmla="*/ 353876 w 5682364"/>
              <a:gd name="connsiteY5344" fmla="*/ 2695951 h 4261038"/>
              <a:gd name="connsiteX5345" fmla="*/ 354128 w 5682364"/>
              <a:gd name="connsiteY5345" fmla="*/ 2695600 h 4261038"/>
              <a:gd name="connsiteX5346" fmla="*/ 383339 w 5682364"/>
              <a:gd name="connsiteY5346" fmla="*/ 2649354 h 4261038"/>
              <a:gd name="connsiteX5347" fmla="*/ 346859 w 5682364"/>
              <a:gd name="connsiteY5347" fmla="*/ 2693773 h 4261038"/>
              <a:gd name="connsiteX5348" fmla="*/ 324628 w 5682364"/>
              <a:gd name="connsiteY5348" fmla="*/ 2724627 h 4261038"/>
              <a:gd name="connsiteX5349" fmla="*/ 324047 w 5682364"/>
              <a:gd name="connsiteY5349" fmla="*/ 2725258 h 4261038"/>
              <a:gd name="connsiteX5350" fmla="*/ 361844 w 5682364"/>
              <a:gd name="connsiteY5350" fmla="*/ 2660676 h 4261038"/>
              <a:gd name="connsiteX5351" fmla="*/ 371833 w 5682364"/>
              <a:gd name="connsiteY5351" fmla="*/ 2640630 h 4261038"/>
              <a:gd name="connsiteX5352" fmla="*/ 347053 w 5682364"/>
              <a:gd name="connsiteY5352" fmla="*/ 2676613 h 4261038"/>
              <a:gd name="connsiteX5353" fmla="*/ 331064 w 5682364"/>
              <a:gd name="connsiteY5353" fmla="*/ 2679615 h 4261038"/>
              <a:gd name="connsiteX5354" fmla="*/ 311095 w 5682364"/>
              <a:gd name="connsiteY5354" fmla="*/ 2711527 h 4261038"/>
              <a:gd name="connsiteX5355" fmla="*/ 296455 w 5682364"/>
              <a:gd name="connsiteY5355" fmla="*/ 2727036 h 4261038"/>
              <a:gd name="connsiteX5356" fmla="*/ 293140 w 5682364"/>
              <a:gd name="connsiteY5356" fmla="*/ 2720087 h 4261038"/>
              <a:gd name="connsiteX5357" fmla="*/ 265792 w 5682364"/>
              <a:gd name="connsiteY5357" fmla="*/ 2755161 h 4261038"/>
              <a:gd name="connsiteX5358" fmla="*/ 241482 w 5682364"/>
              <a:gd name="connsiteY5358" fmla="*/ 2773503 h 4261038"/>
              <a:gd name="connsiteX5359" fmla="*/ 238488 w 5682364"/>
              <a:gd name="connsiteY5359" fmla="*/ 2772441 h 4261038"/>
              <a:gd name="connsiteX5360" fmla="*/ 206318 w 5682364"/>
              <a:gd name="connsiteY5360" fmla="*/ 2796664 h 4261038"/>
              <a:gd name="connsiteX5361" fmla="*/ 218275 w 5682364"/>
              <a:gd name="connsiteY5361" fmla="*/ 2771059 h 4261038"/>
              <a:gd name="connsiteX5362" fmla="*/ 198190 w 5682364"/>
              <a:gd name="connsiteY5362" fmla="*/ 2793786 h 4261038"/>
              <a:gd name="connsiteX5363" fmla="*/ 216661 w 5682364"/>
              <a:gd name="connsiteY5363" fmla="*/ 2749792 h 4261038"/>
              <a:gd name="connsiteX5364" fmla="*/ 419014 w 5682364"/>
              <a:gd name="connsiteY5364" fmla="*/ 2457126 h 4261038"/>
              <a:gd name="connsiteX5365" fmla="*/ 342266 w 5682364"/>
              <a:gd name="connsiteY5365" fmla="*/ 2555558 h 4261038"/>
              <a:gd name="connsiteX5366" fmla="*/ 264758 w 5682364"/>
              <a:gd name="connsiteY5366" fmla="*/ 2656131 h 4261038"/>
              <a:gd name="connsiteX5367" fmla="*/ 233186 w 5682364"/>
              <a:gd name="connsiteY5367" fmla="*/ 2686820 h 4261038"/>
              <a:gd name="connsiteX5368" fmla="*/ 239699 w 5682364"/>
              <a:gd name="connsiteY5368" fmla="*/ 2668431 h 4261038"/>
              <a:gd name="connsiteX5369" fmla="*/ 257698 w 5682364"/>
              <a:gd name="connsiteY5369" fmla="*/ 2642078 h 4261038"/>
              <a:gd name="connsiteX5370" fmla="*/ 369217 w 5682364"/>
              <a:gd name="connsiteY5370" fmla="*/ 2487618 h 4261038"/>
              <a:gd name="connsiteX5371" fmla="*/ 510757 w 5682364"/>
              <a:gd name="connsiteY5371" fmla="*/ 2286736 h 4261038"/>
              <a:gd name="connsiteX5372" fmla="*/ 509169 w 5682364"/>
              <a:gd name="connsiteY5372" fmla="*/ 2286924 h 4261038"/>
              <a:gd name="connsiteX5373" fmla="*/ 508263 w 5682364"/>
              <a:gd name="connsiteY5373" fmla="*/ 2287092 h 4261038"/>
              <a:gd name="connsiteX5374" fmla="*/ 508365 w 5682364"/>
              <a:gd name="connsiteY5374" fmla="*/ 2286126 h 4261038"/>
              <a:gd name="connsiteX5375" fmla="*/ 509747 w 5682364"/>
              <a:gd name="connsiteY5375" fmla="*/ 2270768 h 4261038"/>
              <a:gd name="connsiteX5376" fmla="*/ 509865 w 5682364"/>
              <a:gd name="connsiteY5376" fmla="*/ 2267727 h 4261038"/>
              <a:gd name="connsiteX5377" fmla="*/ 515763 w 5682364"/>
              <a:gd name="connsiteY5377" fmla="*/ 2258654 h 4261038"/>
              <a:gd name="connsiteX5378" fmla="*/ 521022 w 5682364"/>
              <a:gd name="connsiteY5378" fmla="*/ 2247570 h 4261038"/>
              <a:gd name="connsiteX5379" fmla="*/ 515077 w 5682364"/>
              <a:gd name="connsiteY5379" fmla="*/ 2253378 h 4261038"/>
              <a:gd name="connsiteX5380" fmla="*/ 520167 w 5682364"/>
              <a:gd name="connsiteY5380" fmla="*/ 2246307 h 4261038"/>
              <a:gd name="connsiteX5381" fmla="*/ 520928 w 5682364"/>
              <a:gd name="connsiteY5381" fmla="*/ 2245251 h 4261038"/>
              <a:gd name="connsiteX5382" fmla="*/ 528792 w 5682364"/>
              <a:gd name="connsiteY5382" fmla="*/ 2234412 h 4261038"/>
              <a:gd name="connsiteX5383" fmla="*/ 532232 w 5682364"/>
              <a:gd name="connsiteY5383" fmla="*/ 2228664 h 4261038"/>
              <a:gd name="connsiteX5384" fmla="*/ 534606 w 5682364"/>
              <a:gd name="connsiteY5384" fmla="*/ 2219789 h 4261038"/>
              <a:gd name="connsiteX5385" fmla="*/ 531365 w 5682364"/>
              <a:gd name="connsiteY5385" fmla="*/ 2222387 h 4261038"/>
              <a:gd name="connsiteX5386" fmla="*/ 539458 w 5682364"/>
              <a:gd name="connsiteY5386" fmla="*/ 2206727 h 4261038"/>
              <a:gd name="connsiteX5387" fmla="*/ 548968 w 5682364"/>
              <a:gd name="connsiteY5387" fmla="*/ 2191415 h 4261038"/>
              <a:gd name="connsiteX5388" fmla="*/ 548290 w 5682364"/>
              <a:gd name="connsiteY5388" fmla="*/ 2190161 h 4261038"/>
              <a:gd name="connsiteX5389" fmla="*/ 547818 w 5682364"/>
              <a:gd name="connsiteY5389" fmla="*/ 2188160 h 4261038"/>
              <a:gd name="connsiteX5390" fmla="*/ 544358 w 5682364"/>
              <a:gd name="connsiteY5390" fmla="*/ 2191973 h 4261038"/>
              <a:gd name="connsiteX5391" fmla="*/ 533501 w 5682364"/>
              <a:gd name="connsiteY5391" fmla="*/ 2201946 h 4261038"/>
              <a:gd name="connsiteX5392" fmla="*/ 529615 w 5682364"/>
              <a:gd name="connsiteY5392" fmla="*/ 2206372 h 4261038"/>
              <a:gd name="connsiteX5393" fmla="*/ 521258 w 5682364"/>
              <a:gd name="connsiteY5393" fmla="*/ 2218185 h 4261038"/>
              <a:gd name="connsiteX5394" fmla="*/ 512001 w 5682364"/>
              <a:gd name="connsiteY5394" fmla="*/ 2231103 h 4261038"/>
              <a:gd name="connsiteX5395" fmla="*/ 509996 w 5682364"/>
              <a:gd name="connsiteY5395" fmla="*/ 2234349 h 4261038"/>
              <a:gd name="connsiteX5396" fmla="*/ 507514 w 5682364"/>
              <a:gd name="connsiteY5396" fmla="*/ 2238735 h 4261038"/>
              <a:gd name="connsiteX5397" fmla="*/ 506409 w 5682364"/>
              <a:gd name="connsiteY5397" fmla="*/ 2241865 h 4261038"/>
              <a:gd name="connsiteX5398" fmla="*/ 505077 w 5682364"/>
              <a:gd name="connsiteY5398" fmla="*/ 2243143 h 4261038"/>
              <a:gd name="connsiteX5399" fmla="*/ 505067 w 5682364"/>
              <a:gd name="connsiteY5399" fmla="*/ 2243058 h 4261038"/>
              <a:gd name="connsiteX5400" fmla="*/ 504827 w 5682364"/>
              <a:gd name="connsiteY5400" fmla="*/ 2243483 h 4261038"/>
              <a:gd name="connsiteX5401" fmla="*/ 500277 w 5682364"/>
              <a:gd name="connsiteY5401" fmla="*/ 2248506 h 4261038"/>
              <a:gd name="connsiteX5402" fmla="*/ 500439 w 5682364"/>
              <a:gd name="connsiteY5402" fmla="*/ 2247073 h 4261038"/>
              <a:gd name="connsiteX5403" fmla="*/ 506373 w 5682364"/>
              <a:gd name="connsiteY5403" fmla="*/ 2238380 h 4261038"/>
              <a:gd name="connsiteX5404" fmla="*/ 505108 w 5682364"/>
              <a:gd name="connsiteY5404" fmla="*/ 2236016 h 4261038"/>
              <a:gd name="connsiteX5405" fmla="*/ 504898 w 5682364"/>
              <a:gd name="connsiteY5405" fmla="*/ 2234825 h 4261038"/>
              <a:gd name="connsiteX5406" fmla="*/ 507554 w 5682364"/>
              <a:gd name="connsiteY5406" fmla="*/ 2229811 h 4261038"/>
              <a:gd name="connsiteX5407" fmla="*/ 509913 w 5682364"/>
              <a:gd name="connsiteY5407" fmla="*/ 2227871 h 4261038"/>
              <a:gd name="connsiteX5408" fmla="*/ 506455 w 5682364"/>
              <a:gd name="connsiteY5408" fmla="*/ 2228070 h 4261038"/>
              <a:gd name="connsiteX5409" fmla="*/ 508745 w 5682364"/>
              <a:gd name="connsiteY5409" fmla="*/ 2224608 h 4261038"/>
              <a:gd name="connsiteX5410" fmla="*/ 529558 w 5682364"/>
              <a:gd name="connsiteY5410" fmla="*/ 2195176 h 4261038"/>
              <a:gd name="connsiteX5411" fmla="*/ 501861 w 5682364"/>
              <a:gd name="connsiteY5411" fmla="*/ 2219228 h 4261038"/>
              <a:gd name="connsiteX5412" fmla="*/ 484703 w 5682364"/>
              <a:gd name="connsiteY5412" fmla="*/ 2242205 h 4261038"/>
              <a:gd name="connsiteX5413" fmla="*/ 472129 w 5682364"/>
              <a:gd name="connsiteY5413" fmla="*/ 2255588 h 4261038"/>
              <a:gd name="connsiteX5414" fmla="*/ 471462 w 5682364"/>
              <a:gd name="connsiteY5414" fmla="*/ 2255367 h 4261038"/>
              <a:gd name="connsiteX5415" fmla="*/ 467700 w 5682364"/>
              <a:gd name="connsiteY5415" fmla="*/ 2259502 h 4261038"/>
              <a:gd name="connsiteX5416" fmla="*/ 465724 w 5682364"/>
              <a:gd name="connsiteY5416" fmla="*/ 2262504 h 4261038"/>
              <a:gd name="connsiteX5417" fmla="*/ 455554 w 5682364"/>
              <a:gd name="connsiteY5417" fmla="*/ 2273493 h 4261038"/>
              <a:gd name="connsiteX5418" fmla="*/ 455256 w 5682364"/>
              <a:gd name="connsiteY5418" fmla="*/ 2268858 h 4261038"/>
              <a:gd name="connsiteX5419" fmla="*/ 459586 w 5682364"/>
              <a:gd name="connsiteY5419" fmla="*/ 2257819 h 4261038"/>
              <a:gd name="connsiteX5420" fmla="*/ 462197 w 5682364"/>
              <a:gd name="connsiteY5420" fmla="*/ 2254480 h 4261038"/>
              <a:gd name="connsiteX5421" fmla="*/ 485434 w 5682364"/>
              <a:gd name="connsiteY5421" fmla="*/ 2219232 h 4261038"/>
              <a:gd name="connsiteX5422" fmla="*/ 485770 w 5682364"/>
              <a:gd name="connsiteY5422" fmla="*/ 2207904 h 4261038"/>
              <a:gd name="connsiteX5423" fmla="*/ 513721 w 5682364"/>
              <a:gd name="connsiteY5423" fmla="*/ 2175687 h 4261038"/>
              <a:gd name="connsiteX5424" fmla="*/ 509754 w 5682364"/>
              <a:gd name="connsiteY5424" fmla="*/ 2174013 h 4261038"/>
              <a:gd name="connsiteX5425" fmla="*/ 506951 w 5682364"/>
              <a:gd name="connsiteY5425" fmla="*/ 2170975 h 4261038"/>
              <a:gd name="connsiteX5426" fmla="*/ 505651 w 5682364"/>
              <a:gd name="connsiteY5426" fmla="*/ 2172337 h 4261038"/>
              <a:gd name="connsiteX5427" fmla="*/ 505540 w 5682364"/>
              <a:gd name="connsiteY5427" fmla="*/ 2170748 h 4261038"/>
              <a:gd name="connsiteX5428" fmla="*/ 505778 w 5682364"/>
              <a:gd name="connsiteY5428" fmla="*/ 2169949 h 4261038"/>
              <a:gd name="connsiteX5429" fmla="*/ 505891 w 5682364"/>
              <a:gd name="connsiteY5429" fmla="*/ 2169825 h 4261038"/>
              <a:gd name="connsiteX5430" fmla="*/ 505631 w 5682364"/>
              <a:gd name="connsiteY5430" fmla="*/ 2169542 h 4261038"/>
              <a:gd name="connsiteX5431" fmla="*/ 505595 w 5682364"/>
              <a:gd name="connsiteY5431" fmla="*/ 2168959 h 4261038"/>
              <a:gd name="connsiteX5432" fmla="*/ 515216 w 5682364"/>
              <a:gd name="connsiteY5432" fmla="*/ 2154513 h 4261038"/>
              <a:gd name="connsiteX5433" fmla="*/ 508131 w 5682364"/>
              <a:gd name="connsiteY5433" fmla="*/ 2160493 h 4261038"/>
              <a:gd name="connsiteX5434" fmla="*/ 509287 w 5682364"/>
              <a:gd name="connsiteY5434" fmla="*/ 2159052 h 4261038"/>
              <a:gd name="connsiteX5435" fmla="*/ 492919 w 5682364"/>
              <a:gd name="connsiteY5435" fmla="*/ 2174977 h 4261038"/>
              <a:gd name="connsiteX5436" fmla="*/ 471441 w 5682364"/>
              <a:gd name="connsiteY5436" fmla="*/ 2194994 h 4261038"/>
              <a:gd name="connsiteX5437" fmla="*/ 495582 w 5682364"/>
              <a:gd name="connsiteY5437" fmla="*/ 2170482 h 4261038"/>
              <a:gd name="connsiteX5438" fmla="*/ 503402 w 5682364"/>
              <a:gd name="connsiteY5438" fmla="*/ 2161978 h 4261038"/>
              <a:gd name="connsiteX5439" fmla="*/ 501851 w 5682364"/>
              <a:gd name="connsiteY5439" fmla="*/ 2161768 h 4261038"/>
              <a:gd name="connsiteX5440" fmla="*/ 501434 w 5682364"/>
              <a:gd name="connsiteY5440" fmla="*/ 2162016 h 4261038"/>
              <a:gd name="connsiteX5441" fmla="*/ 498872 w 5682364"/>
              <a:gd name="connsiteY5441" fmla="*/ 2164596 h 4261038"/>
              <a:gd name="connsiteX5442" fmla="*/ 499656 w 5682364"/>
              <a:gd name="connsiteY5442" fmla="*/ 2163258 h 4261038"/>
              <a:gd name="connsiteX5443" fmla="*/ 499832 w 5682364"/>
              <a:gd name="connsiteY5443" fmla="*/ 2162967 h 4261038"/>
              <a:gd name="connsiteX5444" fmla="*/ 499096 w 5682364"/>
              <a:gd name="connsiteY5444" fmla="*/ 2163406 h 4261038"/>
              <a:gd name="connsiteX5445" fmla="*/ 494457 w 5682364"/>
              <a:gd name="connsiteY5445" fmla="*/ 2167507 h 4261038"/>
              <a:gd name="connsiteX5446" fmla="*/ 438823 w 5682364"/>
              <a:gd name="connsiteY5446" fmla="*/ 2220744 h 4261038"/>
              <a:gd name="connsiteX5447" fmla="*/ 488715 w 5682364"/>
              <a:gd name="connsiteY5447" fmla="*/ 2169677 h 4261038"/>
              <a:gd name="connsiteX5448" fmla="*/ 491637 w 5682364"/>
              <a:gd name="connsiteY5448" fmla="*/ 2165174 h 4261038"/>
              <a:gd name="connsiteX5449" fmla="*/ 488360 w 5682364"/>
              <a:gd name="connsiteY5449" fmla="*/ 2168738 h 4261038"/>
              <a:gd name="connsiteX5450" fmla="*/ 459669 w 5682364"/>
              <a:gd name="connsiteY5450" fmla="*/ 2195955 h 4261038"/>
              <a:gd name="connsiteX5451" fmla="*/ 440876 w 5682364"/>
              <a:gd name="connsiteY5451" fmla="*/ 2212985 h 4261038"/>
              <a:gd name="connsiteX5452" fmla="*/ 442754 w 5682364"/>
              <a:gd name="connsiteY5452" fmla="*/ 2209871 h 4261038"/>
              <a:gd name="connsiteX5453" fmla="*/ 442824 w 5682364"/>
              <a:gd name="connsiteY5453" fmla="*/ 2209725 h 4261038"/>
              <a:gd name="connsiteX5454" fmla="*/ 443598 w 5682364"/>
              <a:gd name="connsiteY5454" fmla="*/ 2208919 h 4261038"/>
              <a:gd name="connsiteX5455" fmla="*/ 456321 w 5682364"/>
              <a:gd name="connsiteY5455" fmla="*/ 2196417 h 4261038"/>
              <a:gd name="connsiteX5456" fmla="*/ 446164 w 5682364"/>
              <a:gd name="connsiteY5456" fmla="*/ 2203477 h 4261038"/>
              <a:gd name="connsiteX5457" fmla="*/ 445273 w 5682364"/>
              <a:gd name="connsiteY5457" fmla="*/ 2204389 h 4261038"/>
              <a:gd name="connsiteX5458" fmla="*/ 444777 w 5682364"/>
              <a:gd name="connsiteY5458" fmla="*/ 2202574 h 4261038"/>
              <a:gd name="connsiteX5459" fmla="*/ 442057 w 5682364"/>
              <a:gd name="connsiteY5459" fmla="*/ 2205882 h 4261038"/>
              <a:gd name="connsiteX5460" fmla="*/ 439308 w 5682364"/>
              <a:gd name="connsiteY5460" fmla="*/ 2210244 h 4261038"/>
              <a:gd name="connsiteX5461" fmla="*/ 436647 w 5682364"/>
              <a:gd name="connsiteY5461" fmla="*/ 2212621 h 4261038"/>
              <a:gd name="connsiteX5462" fmla="*/ 443459 w 5682364"/>
              <a:gd name="connsiteY5462" fmla="*/ 2203425 h 4261038"/>
              <a:gd name="connsiteX5463" fmla="*/ 491998 w 5682364"/>
              <a:gd name="connsiteY5463" fmla="*/ 2156270 h 4261038"/>
              <a:gd name="connsiteX5464" fmla="*/ 498524 w 5682364"/>
              <a:gd name="connsiteY5464" fmla="*/ 2149982 h 4261038"/>
              <a:gd name="connsiteX5465" fmla="*/ 501075 w 5682364"/>
              <a:gd name="connsiteY5465" fmla="*/ 2147469 h 4261038"/>
              <a:gd name="connsiteX5466" fmla="*/ 500794 w 5682364"/>
              <a:gd name="connsiteY5466" fmla="*/ 2147500 h 4261038"/>
              <a:gd name="connsiteX5467" fmla="*/ 498036 w 5682364"/>
              <a:gd name="connsiteY5467" fmla="*/ 2147662 h 4261038"/>
              <a:gd name="connsiteX5468" fmla="*/ 497191 w 5682364"/>
              <a:gd name="connsiteY5468" fmla="*/ 2147449 h 4261038"/>
              <a:gd name="connsiteX5469" fmla="*/ 486220 w 5682364"/>
              <a:gd name="connsiteY5469" fmla="*/ 2157851 h 4261038"/>
              <a:gd name="connsiteX5470" fmla="*/ 477611 w 5682364"/>
              <a:gd name="connsiteY5470" fmla="*/ 2166231 h 4261038"/>
              <a:gd name="connsiteX5471" fmla="*/ 474540 w 5682364"/>
              <a:gd name="connsiteY5471" fmla="*/ 2170448 h 4261038"/>
              <a:gd name="connsiteX5472" fmla="*/ 471538 w 5682364"/>
              <a:gd name="connsiteY5472" fmla="*/ 2172140 h 4261038"/>
              <a:gd name="connsiteX5473" fmla="*/ 466569 w 5682364"/>
              <a:gd name="connsiteY5473" fmla="*/ 2176976 h 4261038"/>
              <a:gd name="connsiteX5474" fmla="*/ 451651 w 5682364"/>
              <a:gd name="connsiteY5474" fmla="*/ 2191562 h 4261038"/>
              <a:gd name="connsiteX5475" fmla="*/ 454411 w 5682364"/>
              <a:gd name="connsiteY5475" fmla="*/ 2185843 h 4261038"/>
              <a:gd name="connsiteX5476" fmla="*/ 455346 w 5682364"/>
              <a:gd name="connsiteY5476" fmla="*/ 2185045 h 4261038"/>
              <a:gd name="connsiteX5477" fmla="*/ 456162 w 5682364"/>
              <a:gd name="connsiteY5477" fmla="*/ 2183096 h 4261038"/>
              <a:gd name="connsiteX5478" fmla="*/ 462221 w 5682364"/>
              <a:gd name="connsiteY5478" fmla="*/ 2171697 h 4261038"/>
              <a:gd name="connsiteX5479" fmla="*/ 468079 w 5682364"/>
              <a:gd name="connsiteY5479" fmla="*/ 2161061 h 4261038"/>
              <a:gd name="connsiteX5480" fmla="*/ 468873 w 5682364"/>
              <a:gd name="connsiteY5480" fmla="*/ 2159481 h 4261038"/>
              <a:gd name="connsiteX5481" fmla="*/ 478196 w 5682364"/>
              <a:gd name="connsiteY5481" fmla="*/ 2149851 h 4261038"/>
              <a:gd name="connsiteX5482" fmla="*/ 468970 w 5682364"/>
              <a:gd name="connsiteY5482" fmla="*/ 2163310 h 4261038"/>
              <a:gd name="connsiteX5483" fmla="*/ 465064 w 5682364"/>
              <a:gd name="connsiteY5483" fmla="*/ 2170548 h 4261038"/>
              <a:gd name="connsiteX5484" fmla="*/ 464369 w 5682364"/>
              <a:gd name="connsiteY5484" fmla="*/ 2171879 h 4261038"/>
              <a:gd name="connsiteX5485" fmla="*/ 470994 w 5682364"/>
              <a:gd name="connsiteY5485" fmla="*/ 2163388 h 4261038"/>
              <a:gd name="connsiteX5486" fmla="*/ 482434 w 5682364"/>
              <a:gd name="connsiteY5486" fmla="*/ 2149770 h 4261038"/>
              <a:gd name="connsiteX5487" fmla="*/ 491284 w 5682364"/>
              <a:gd name="connsiteY5487" fmla="*/ 2139003 h 4261038"/>
              <a:gd name="connsiteX5488" fmla="*/ 491518 w 5682364"/>
              <a:gd name="connsiteY5488" fmla="*/ 2137172 h 4261038"/>
              <a:gd name="connsiteX5489" fmla="*/ 492315 w 5682364"/>
              <a:gd name="connsiteY5489" fmla="*/ 2135247 h 4261038"/>
              <a:gd name="connsiteX5490" fmla="*/ 493756 w 5682364"/>
              <a:gd name="connsiteY5490" fmla="*/ 2133755 h 4261038"/>
              <a:gd name="connsiteX5491" fmla="*/ 486139 w 5682364"/>
              <a:gd name="connsiteY5491" fmla="*/ 2140772 h 4261038"/>
              <a:gd name="connsiteX5492" fmla="*/ 500413 w 5682364"/>
              <a:gd name="connsiteY5492" fmla="*/ 2124881 h 4261038"/>
              <a:gd name="connsiteX5493" fmla="*/ 496712 w 5682364"/>
              <a:gd name="connsiteY5493" fmla="*/ 2128341 h 4261038"/>
              <a:gd name="connsiteX5494" fmla="*/ 495477 w 5682364"/>
              <a:gd name="connsiteY5494" fmla="*/ 2129621 h 4261038"/>
              <a:gd name="connsiteX5495" fmla="*/ 485675 w 5682364"/>
              <a:gd name="connsiteY5495" fmla="*/ 2140363 h 4261038"/>
              <a:gd name="connsiteX5496" fmla="*/ 480745 w 5682364"/>
              <a:gd name="connsiteY5496" fmla="*/ 2145769 h 4261038"/>
              <a:gd name="connsiteX5497" fmla="*/ 476300 w 5682364"/>
              <a:gd name="connsiteY5497" fmla="*/ 2150643 h 4261038"/>
              <a:gd name="connsiteX5498" fmla="*/ 471749 w 5682364"/>
              <a:gd name="connsiteY5498" fmla="*/ 2154330 h 4261038"/>
              <a:gd name="connsiteX5499" fmla="*/ 473943 w 5682364"/>
              <a:gd name="connsiteY5499" fmla="*/ 2148428 h 4261038"/>
              <a:gd name="connsiteX5500" fmla="*/ 476803 w 5682364"/>
              <a:gd name="connsiteY5500" fmla="*/ 2142156 h 4261038"/>
              <a:gd name="connsiteX5501" fmla="*/ 475439 w 5682364"/>
              <a:gd name="connsiteY5501" fmla="*/ 2143330 h 4261038"/>
              <a:gd name="connsiteX5502" fmla="*/ 472880 w 5682364"/>
              <a:gd name="connsiteY5502" fmla="*/ 2142386 h 4261038"/>
              <a:gd name="connsiteX5503" fmla="*/ 477864 w 5682364"/>
              <a:gd name="connsiteY5503" fmla="*/ 2136713 h 4261038"/>
              <a:gd name="connsiteX5504" fmla="*/ 477785 w 5682364"/>
              <a:gd name="connsiteY5504" fmla="*/ 2135824 h 4261038"/>
              <a:gd name="connsiteX5505" fmla="*/ 475688 w 5682364"/>
              <a:gd name="connsiteY5505" fmla="*/ 2137518 h 4261038"/>
              <a:gd name="connsiteX5506" fmla="*/ 475543 w 5682364"/>
              <a:gd name="connsiteY5506" fmla="*/ 2137789 h 4261038"/>
              <a:gd name="connsiteX5507" fmla="*/ 475205 w 5682364"/>
              <a:gd name="connsiteY5507" fmla="*/ 2137909 h 4261038"/>
              <a:gd name="connsiteX5508" fmla="*/ 473953 w 5682364"/>
              <a:gd name="connsiteY5508" fmla="*/ 2138919 h 4261038"/>
              <a:gd name="connsiteX5509" fmla="*/ 466600 w 5682364"/>
              <a:gd name="connsiteY5509" fmla="*/ 2146709 h 4261038"/>
              <a:gd name="connsiteX5510" fmla="*/ 414429 w 5682364"/>
              <a:gd name="connsiteY5510" fmla="*/ 2204183 h 4261038"/>
              <a:gd name="connsiteX5511" fmla="*/ 427832 w 5682364"/>
              <a:gd name="connsiteY5511" fmla="*/ 2178690 h 4261038"/>
              <a:gd name="connsiteX5512" fmla="*/ 394141 w 5682364"/>
              <a:gd name="connsiteY5512" fmla="*/ 2217891 h 4261038"/>
              <a:gd name="connsiteX5513" fmla="*/ 389237 w 5682364"/>
              <a:gd name="connsiteY5513" fmla="*/ 2224738 h 4261038"/>
              <a:gd name="connsiteX5514" fmla="*/ 393150 w 5682364"/>
              <a:gd name="connsiteY5514" fmla="*/ 2217934 h 4261038"/>
              <a:gd name="connsiteX5515" fmla="*/ 380014 w 5682364"/>
              <a:gd name="connsiteY5515" fmla="*/ 2227634 h 4261038"/>
              <a:gd name="connsiteX5516" fmla="*/ 363345 w 5682364"/>
              <a:gd name="connsiteY5516" fmla="*/ 2240737 h 4261038"/>
              <a:gd name="connsiteX5517" fmla="*/ 358542 w 5682364"/>
              <a:gd name="connsiteY5517" fmla="*/ 2245733 h 4261038"/>
              <a:gd name="connsiteX5518" fmla="*/ 402891 w 5682364"/>
              <a:gd name="connsiteY5518" fmla="*/ 2187115 h 4261038"/>
              <a:gd name="connsiteX5519" fmla="*/ 407692 w 5682364"/>
              <a:gd name="connsiteY5519" fmla="*/ 2180959 h 4261038"/>
              <a:gd name="connsiteX5520" fmla="*/ 413849 w 5682364"/>
              <a:gd name="connsiteY5520" fmla="*/ 2169180 h 4261038"/>
              <a:gd name="connsiteX5521" fmla="*/ 409298 w 5682364"/>
              <a:gd name="connsiteY5521" fmla="*/ 2173196 h 4261038"/>
              <a:gd name="connsiteX5522" fmla="*/ 420931 w 5682364"/>
              <a:gd name="connsiteY5522" fmla="*/ 2152718 h 4261038"/>
              <a:gd name="connsiteX5523" fmla="*/ 415445 w 5682364"/>
              <a:gd name="connsiteY5523" fmla="*/ 2156427 h 4261038"/>
              <a:gd name="connsiteX5524" fmla="*/ 408306 w 5682364"/>
              <a:gd name="connsiteY5524" fmla="*/ 2156868 h 4261038"/>
              <a:gd name="connsiteX5525" fmla="*/ 402822 w 5682364"/>
              <a:gd name="connsiteY5525" fmla="*/ 2157283 h 4261038"/>
              <a:gd name="connsiteX5526" fmla="*/ 400537 w 5682364"/>
              <a:gd name="connsiteY5526" fmla="*/ 2162737 h 4261038"/>
              <a:gd name="connsiteX5527" fmla="*/ 395774 w 5682364"/>
              <a:gd name="connsiteY5527" fmla="*/ 2170306 h 4261038"/>
              <a:gd name="connsiteX5528" fmla="*/ 397092 w 5682364"/>
              <a:gd name="connsiteY5528" fmla="*/ 2163298 h 4261038"/>
              <a:gd name="connsiteX5529" fmla="*/ 397375 w 5682364"/>
              <a:gd name="connsiteY5529" fmla="*/ 2163864 h 4261038"/>
              <a:gd name="connsiteX5530" fmla="*/ 396957 w 5682364"/>
              <a:gd name="connsiteY5530" fmla="*/ 2164895 h 4261038"/>
              <a:gd name="connsiteX5531" fmla="*/ 397558 w 5682364"/>
              <a:gd name="connsiteY5531" fmla="*/ 2164228 h 4261038"/>
              <a:gd name="connsiteX5532" fmla="*/ 397375 w 5682364"/>
              <a:gd name="connsiteY5532" fmla="*/ 2163864 h 4261038"/>
              <a:gd name="connsiteX5533" fmla="*/ 398144 w 5682364"/>
              <a:gd name="connsiteY5533" fmla="*/ 2161969 h 4261038"/>
              <a:gd name="connsiteX5534" fmla="*/ 398969 w 5682364"/>
              <a:gd name="connsiteY5534" fmla="*/ 2160925 h 4261038"/>
              <a:gd name="connsiteX5535" fmla="*/ 399583 w 5682364"/>
              <a:gd name="connsiteY5535" fmla="*/ 2159567 h 4261038"/>
              <a:gd name="connsiteX5536" fmla="*/ 398591 w 5682364"/>
              <a:gd name="connsiteY5536" fmla="*/ 2154163 h 4261038"/>
              <a:gd name="connsiteX5537" fmla="*/ 410193 w 5682364"/>
              <a:gd name="connsiteY5537" fmla="*/ 2132713 h 4261038"/>
              <a:gd name="connsiteX5538" fmla="*/ 409714 w 5682364"/>
              <a:gd name="connsiteY5538" fmla="*/ 2128385 h 4261038"/>
              <a:gd name="connsiteX5539" fmla="*/ 413876 w 5682364"/>
              <a:gd name="connsiteY5539" fmla="*/ 2119282 h 4261038"/>
              <a:gd name="connsiteX5540" fmla="*/ 414890 w 5682364"/>
              <a:gd name="connsiteY5540" fmla="*/ 2117716 h 4261038"/>
              <a:gd name="connsiteX5541" fmla="*/ 413115 w 5682364"/>
              <a:gd name="connsiteY5541" fmla="*/ 2119648 h 4261038"/>
              <a:gd name="connsiteX5542" fmla="*/ 408085 w 5682364"/>
              <a:gd name="connsiteY5542" fmla="*/ 2125217 h 4261038"/>
              <a:gd name="connsiteX5543" fmla="*/ 387408 w 5682364"/>
              <a:gd name="connsiteY5543" fmla="*/ 2159439 h 4261038"/>
              <a:gd name="connsiteX5544" fmla="*/ 370138 w 5682364"/>
              <a:gd name="connsiteY5544" fmla="*/ 2191577 h 4261038"/>
              <a:gd name="connsiteX5545" fmla="*/ 368066 w 5682364"/>
              <a:gd name="connsiteY5545" fmla="*/ 2193102 h 4261038"/>
              <a:gd name="connsiteX5546" fmla="*/ 363434 w 5682364"/>
              <a:gd name="connsiteY5546" fmla="*/ 2196960 h 4261038"/>
              <a:gd name="connsiteX5547" fmla="*/ 368191 w 5682364"/>
              <a:gd name="connsiteY5547" fmla="*/ 2186467 h 4261038"/>
              <a:gd name="connsiteX5548" fmla="*/ 362150 w 5682364"/>
              <a:gd name="connsiteY5548" fmla="*/ 2195809 h 4261038"/>
              <a:gd name="connsiteX5549" fmla="*/ 360228 w 5682364"/>
              <a:gd name="connsiteY5549" fmla="*/ 2193918 h 4261038"/>
              <a:gd name="connsiteX5550" fmla="*/ 357454 w 5682364"/>
              <a:gd name="connsiteY5550" fmla="*/ 2196604 h 4261038"/>
              <a:gd name="connsiteX5551" fmla="*/ 362207 w 5682364"/>
              <a:gd name="connsiteY5551" fmla="*/ 2186876 h 4261038"/>
              <a:gd name="connsiteX5552" fmla="*/ 364141 w 5682364"/>
              <a:gd name="connsiteY5552" fmla="*/ 2184110 h 4261038"/>
              <a:gd name="connsiteX5553" fmla="*/ 365359 w 5682364"/>
              <a:gd name="connsiteY5553" fmla="*/ 2183032 h 4261038"/>
              <a:gd name="connsiteX5554" fmla="*/ 364255 w 5682364"/>
              <a:gd name="connsiteY5554" fmla="*/ 2182684 h 4261038"/>
              <a:gd name="connsiteX5555" fmla="*/ 370615 w 5682364"/>
              <a:gd name="connsiteY5555" fmla="*/ 2169668 h 4261038"/>
              <a:gd name="connsiteX5556" fmla="*/ 373576 w 5682364"/>
              <a:gd name="connsiteY5556" fmla="*/ 2166499 h 4261038"/>
              <a:gd name="connsiteX5557" fmla="*/ 380640 w 5682364"/>
              <a:gd name="connsiteY5557" fmla="*/ 2159543 h 4261038"/>
              <a:gd name="connsiteX5558" fmla="*/ 388105 w 5682364"/>
              <a:gd name="connsiteY5558" fmla="*/ 2150101 h 4261038"/>
              <a:gd name="connsiteX5559" fmla="*/ 373260 w 5682364"/>
              <a:gd name="connsiteY5559" fmla="*/ 2164480 h 4261038"/>
              <a:gd name="connsiteX5560" fmla="*/ 373080 w 5682364"/>
              <a:gd name="connsiteY5560" fmla="*/ 2164624 h 4261038"/>
              <a:gd name="connsiteX5561" fmla="*/ 374813 w 5682364"/>
              <a:gd name="connsiteY5561" fmla="*/ 2161075 h 4261038"/>
              <a:gd name="connsiteX5562" fmla="*/ 391437 w 5682364"/>
              <a:gd name="connsiteY5562" fmla="*/ 2131323 h 4261038"/>
              <a:gd name="connsiteX5563" fmla="*/ 397462 w 5682364"/>
              <a:gd name="connsiteY5563" fmla="*/ 2121145 h 4261038"/>
              <a:gd name="connsiteX5564" fmla="*/ 395641 w 5682364"/>
              <a:gd name="connsiteY5564" fmla="*/ 2123191 h 4261038"/>
              <a:gd name="connsiteX5565" fmla="*/ 369868 w 5682364"/>
              <a:gd name="connsiteY5565" fmla="*/ 2149522 h 4261038"/>
              <a:gd name="connsiteX5566" fmla="*/ 373708 w 5682364"/>
              <a:gd name="connsiteY5566" fmla="*/ 2143556 h 4261038"/>
              <a:gd name="connsiteX5567" fmla="*/ 400172 w 5682364"/>
              <a:gd name="connsiteY5567" fmla="*/ 2109099 h 4261038"/>
              <a:gd name="connsiteX5568" fmla="*/ 402445 w 5682364"/>
              <a:gd name="connsiteY5568" fmla="*/ 2106052 h 4261038"/>
              <a:gd name="connsiteX5569" fmla="*/ 402851 w 5682364"/>
              <a:gd name="connsiteY5569" fmla="*/ 2103517 h 4261038"/>
              <a:gd name="connsiteX5570" fmla="*/ 410845 w 5682364"/>
              <a:gd name="connsiteY5570" fmla="*/ 2094798 h 4261038"/>
              <a:gd name="connsiteX5571" fmla="*/ 413633 w 5682364"/>
              <a:gd name="connsiteY5571" fmla="*/ 2091062 h 4261038"/>
              <a:gd name="connsiteX5572" fmla="*/ 405222 w 5682364"/>
              <a:gd name="connsiteY5572" fmla="*/ 2098554 h 4261038"/>
              <a:gd name="connsiteX5573" fmla="*/ 405684 w 5682364"/>
              <a:gd name="connsiteY5573" fmla="*/ 2097643 h 4261038"/>
              <a:gd name="connsiteX5574" fmla="*/ 415727 w 5682364"/>
              <a:gd name="connsiteY5574" fmla="*/ 2075959 h 4261038"/>
              <a:gd name="connsiteX5575" fmla="*/ 396197 w 5682364"/>
              <a:gd name="connsiteY5575" fmla="*/ 2104014 h 4261038"/>
              <a:gd name="connsiteX5576" fmla="*/ 391470 w 5682364"/>
              <a:gd name="connsiteY5576" fmla="*/ 2109910 h 4261038"/>
              <a:gd name="connsiteX5577" fmla="*/ 394011 w 5682364"/>
              <a:gd name="connsiteY5577" fmla="*/ 2100411 h 4261038"/>
              <a:gd name="connsiteX5578" fmla="*/ 392916 w 5682364"/>
              <a:gd name="connsiteY5578" fmla="*/ 2101882 h 4261038"/>
              <a:gd name="connsiteX5579" fmla="*/ 360101 w 5682364"/>
              <a:gd name="connsiteY5579" fmla="*/ 2147138 h 4261038"/>
              <a:gd name="connsiteX5580" fmla="*/ 349646 w 5682364"/>
              <a:gd name="connsiteY5580" fmla="*/ 2160527 h 4261038"/>
              <a:gd name="connsiteX5581" fmla="*/ 355477 w 5682364"/>
              <a:gd name="connsiteY5581" fmla="*/ 2151628 h 4261038"/>
              <a:gd name="connsiteX5582" fmla="*/ 371595 w 5682364"/>
              <a:gd name="connsiteY5582" fmla="*/ 2128347 h 4261038"/>
              <a:gd name="connsiteX5583" fmla="*/ 389893 w 5682364"/>
              <a:gd name="connsiteY5583" fmla="*/ 2102211 h 4261038"/>
              <a:gd name="connsiteX5584" fmla="*/ 368273 w 5682364"/>
              <a:gd name="connsiteY5584" fmla="*/ 2119491 h 4261038"/>
              <a:gd name="connsiteX5585" fmla="*/ 347809 w 5682364"/>
              <a:gd name="connsiteY5585" fmla="*/ 2141764 h 4261038"/>
              <a:gd name="connsiteX5586" fmla="*/ 355172 w 5682364"/>
              <a:gd name="connsiteY5586" fmla="*/ 2128848 h 4261038"/>
              <a:gd name="connsiteX5587" fmla="*/ 358109 w 5682364"/>
              <a:gd name="connsiteY5587" fmla="*/ 2122217 h 4261038"/>
              <a:gd name="connsiteX5588" fmla="*/ 398278 w 5682364"/>
              <a:gd name="connsiteY5588" fmla="*/ 2060311 h 4261038"/>
              <a:gd name="connsiteX5589" fmla="*/ 397955 w 5682364"/>
              <a:gd name="connsiteY5589" fmla="*/ 2054750 h 4261038"/>
              <a:gd name="connsiteX5590" fmla="*/ 409258 w 5682364"/>
              <a:gd name="connsiteY5590" fmla="*/ 2038250 h 4261038"/>
              <a:gd name="connsiteX5591" fmla="*/ 405163 w 5682364"/>
              <a:gd name="connsiteY5591" fmla="*/ 2033848 h 4261038"/>
              <a:gd name="connsiteX5592" fmla="*/ 417435 w 5682364"/>
              <a:gd name="connsiteY5592" fmla="*/ 2011612 h 4261038"/>
              <a:gd name="connsiteX5593" fmla="*/ 417240 w 5682364"/>
              <a:gd name="connsiteY5593" fmla="*/ 2011315 h 4261038"/>
              <a:gd name="connsiteX5594" fmla="*/ 416994 w 5682364"/>
              <a:gd name="connsiteY5594" fmla="*/ 2010945 h 4261038"/>
              <a:gd name="connsiteX5595" fmla="*/ 416913 w 5682364"/>
              <a:gd name="connsiteY5595" fmla="*/ 2010821 h 4261038"/>
              <a:gd name="connsiteX5596" fmla="*/ 416847 w 5682364"/>
              <a:gd name="connsiteY5596" fmla="*/ 2010722 h 4261038"/>
              <a:gd name="connsiteX5597" fmla="*/ 416994 w 5682364"/>
              <a:gd name="connsiteY5597" fmla="*/ 2010945 h 4261038"/>
              <a:gd name="connsiteX5598" fmla="*/ 417435 w 5682364"/>
              <a:gd name="connsiteY5598" fmla="*/ 2011612 h 4261038"/>
              <a:gd name="connsiteX5599" fmla="*/ 405462 w 5682364"/>
              <a:gd name="connsiteY5599" fmla="*/ 2028897 h 4261038"/>
              <a:gd name="connsiteX5600" fmla="*/ 395280 w 5682364"/>
              <a:gd name="connsiteY5600" fmla="*/ 2040716 h 4261038"/>
              <a:gd name="connsiteX5601" fmla="*/ 394790 w 5682364"/>
              <a:gd name="connsiteY5601" fmla="*/ 2041476 h 4261038"/>
              <a:gd name="connsiteX5602" fmla="*/ 395318 w 5682364"/>
              <a:gd name="connsiteY5602" fmla="*/ 2042136 h 4261038"/>
              <a:gd name="connsiteX5603" fmla="*/ 395346 w 5682364"/>
              <a:gd name="connsiteY5603" fmla="*/ 2044600 h 4261038"/>
              <a:gd name="connsiteX5604" fmla="*/ 394277 w 5682364"/>
              <a:gd name="connsiteY5604" fmla="*/ 2044948 h 4261038"/>
              <a:gd name="connsiteX5605" fmla="*/ 393380 w 5682364"/>
              <a:gd name="connsiteY5605" fmla="*/ 2044194 h 4261038"/>
              <a:gd name="connsiteX5606" fmla="*/ 393421 w 5682364"/>
              <a:gd name="connsiteY5606" fmla="*/ 2043602 h 4261038"/>
              <a:gd name="connsiteX5607" fmla="*/ 385959 w 5682364"/>
              <a:gd name="connsiteY5607" fmla="*/ 2055192 h 4261038"/>
              <a:gd name="connsiteX5608" fmla="*/ 395393 w 5682364"/>
              <a:gd name="connsiteY5608" fmla="*/ 2032258 h 4261038"/>
              <a:gd name="connsiteX5609" fmla="*/ 393508 w 5682364"/>
              <a:gd name="connsiteY5609" fmla="*/ 2033494 h 4261038"/>
              <a:gd name="connsiteX5610" fmla="*/ 359962 w 5682364"/>
              <a:gd name="connsiteY5610" fmla="*/ 2073911 h 4261038"/>
              <a:gd name="connsiteX5611" fmla="*/ 341578 w 5682364"/>
              <a:gd name="connsiteY5611" fmla="*/ 2098431 h 4261038"/>
              <a:gd name="connsiteX5612" fmla="*/ 330287 w 5682364"/>
              <a:gd name="connsiteY5612" fmla="*/ 2114372 h 4261038"/>
              <a:gd name="connsiteX5613" fmla="*/ 325816 w 5682364"/>
              <a:gd name="connsiteY5613" fmla="*/ 2120261 h 4261038"/>
              <a:gd name="connsiteX5614" fmla="*/ 322909 w 5682364"/>
              <a:gd name="connsiteY5614" fmla="*/ 2116966 h 4261038"/>
              <a:gd name="connsiteX5615" fmla="*/ 327553 w 5682364"/>
              <a:gd name="connsiteY5615" fmla="*/ 2109373 h 4261038"/>
              <a:gd name="connsiteX5616" fmla="*/ 334965 w 5682364"/>
              <a:gd name="connsiteY5616" fmla="*/ 2100270 h 4261038"/>
              <a:gd name="connsiteX5617" fmla="*/ 347825 w 5682364"/>
              <a:gd name="connsiteY5617" fmla="*/ 2081362 h 4261038"/>
              <a:gd name="connsiteX5618" fmla="*/ 345500 w 5682364"/>
              <a:gd name="connsiteY5618" fmla="*/ 2082807 h 4261038"/>
              <a:gd name="connsiteX5619" fmla="*/ 358877 w 5682364"/>
              <a:gd name="connsiteY5619" fmla="*/ 2063831 h 4261038"/>
              <a:gd name="connsiteX5620" fmla="*/ 371009 w 5682364"/>
              <a:gd name="connsiteY5620" fmla="*/ 2045950 h 4261038"/>
              <a:gd name="connsiteX5621" fmla="*/ 365344 w 5682364"/>
              <a:gd name="connsiteY5621" fmla="*/ 2051884 h 4261038"/>
              <a:gd name="connsiteX5622" fmla="*/ 365233 w 5682364"/>
              <a:gd name="connsiteY5622" fmla="*/ 2050295 h 4261038"/>
              <a:gd name="connsiteX5623" fmla="*/ 365470 w 5682364"/>
              <a:gd name="connsiteY5623" fmla="*/ 2049496 h 4261038"/>
              <a:gd name="connsiteX5624" fmla="*/ 377516 w 5682364"/>
              <a:gd name="connsiteY5624" fmla="*/ 2036292 h 4261038"/>
              <a:gd name="connsiteX5625" fmla="*/ 377115 w 5682364"/>
              <a:gd name="connsiteY5625" fmla="*/ 2036954 h 4261038"/>
              <a:gd name="connsiteX5626" fmla="*/ 388630 w 5682364"/>
              <a:gd name="connsiteY5626" fmla="*/ 2019983 h 4261038"/>
              <a:gd name="connsiteX5627" fmla="*/ 386557 w 5682364"/>
              <a:gd name="connsiteY5627" fmla="*/ 2022480 h 4261038"/>
              <a:gd name="connsiteX5628" fmla="*/ 385583 w 5682364"/>
              <a:gd name="connsiteY5628" fmla="*/ 2023881 h 4261038"/>
              <a:gd name="connsiteX5629" fmla="*/ 378388 w 5682364"/>
              <a:gd name="connsiteY5629" fmla="*/ 2031123 h 4261038"/>
              <a:gd name="connsiteX5630" fmla="*/ 367824 w 5682364"/>
              <a:gd name="connsiteY5630" fmla="*/ 2040040 h 4261038"/>
              <a:gd name="connsiteX5631" fmla="*/ 390434 w 5682364"/>
              <a:gd name="connsiteY5631" fmla="*/ 2015031 h 4261038"/>
              <a:gd name="connsiteX5632" fmla="*/ 387671 w 5682364"/>
              <a:gd name="connsiteY5632" fmla="*/ 2014824 h 4261038"/>
              <a:gd name="connsiteX5633" fmla="*/ 372467 w 5682364"/>
              <a:gd name="connsiteY5633" fmla="*/ 2030138 h 4261038"/>
              <a:gd name="connsiteX5634" fmla="*/ 359159 w 5682364"/>
              <a:gd name="connsiteY5634" fmla="*/ 2049169 h 4261038"/>
              <a:gd name="connsiteX5635" fmla="*/ 342038 w 5682364"/>
              <a:gd name="connsiteY5635" fmla="*/ 2073654 h 4261038"/>
              <a:gd name="connsiteX5636" fmla="*/ 347577 w 5682364"/>
              <a:gd name="connsiteY5636" fmla="*/ 2068684 h 4261038"/>
              <a:gd name="connsiteX5637" fmla="*/ 356359 w 5682364"/>
              <a:gd name="connsiteY5637" fmla="*/ 2059448 h 4261038"/>
              <a:gd name="connsiteX5638" fmla="*/ 353798 w 5682364"/>
              <a:gd name="connsiteY5638" fmla="*/ 2064114 h 4261038"/>
              <a:gd name="connsiteX5639" fmla="*/ 339235 w 5682364"/>
              <a:gd name="connsiteY5639" fmla="*/ 2084157 h 4261038"/>
              <a:gd name="connsiteX5640" fmla="*/ 332956 w 5682364"/>
              <a:gd name="connsiteY5640" fmla="*/ 2094559 h 4261038"/>
              <a:gd name="connsiteX5641" fmla="*/ 332899 w 5682364"/>
              <a:gd name="connsiteY5641" fmla="*/ 2094271 h 4261038"/>
              <a:gd name="connsiteX5642" fmla="*/ 327863 w 5682364"/>
              <a:gd name="connsiteY5642" fmla="*/ 2098445 h 4261038"/>
              <a:gd name="connsiteX5643" fmla="*/ 326011 w 5682364"/>
              <a:gd name="connsiteY5643" fmla="*/ 2100038 h 4261038"/>
              <a:gd name="connsiteX5644" fmla="*/ 327848 w 5682364"/>
              <a:gd name="connsiteY5644" fmla="*/ 2096665 h 4261038"/>
              <a:gd name="connsiteX5645" fmla="*/ 338027 w 5682364"/>
              <a:gd name="connsiteY5645" fmla="*/ 2079260 h 4261038"/>
              <a:gd name="connsiteX5646" fmla="*/ 323491 w 5682364"/>
              <a:gd name="connsiteY5646" fmla="*/ 2099103 h 4261038"/>
              <a:gd name="connsiteX5647" fmla="*/ 307513 w 5682364"/>
              <a:gd name="connsiteY5647" fmla="*/ 2120111 h 4261038"/>
              <a:gd name="connsiteX5648" fmla="*/ 307273 w 5682364"/>
              <a:gd name="connsiteY5648" fmla="*/ 2116682 h 4261038"/>
              <a:gd name="connsiteX5649" fmla="*/ 307211 w 5682364"/>
              <a:gd name="connsiteY5649" fmla="*/ 2116626 h 4261038"/>
              <a:gd name="connsiteX5650" fmla="*/ 309138 w 5682364"/>
              <a:gd name="connsiteY5650" fmla="*/ 2114858 h 4261038"/>
              <a:gd name="connsiteX5651" fmla="*/ 322597 w 5682364"/>
              <a:gd name="connsiteY5651" fmla="*/ 2092647 h 4261038"/>
              <a:gd name="connsiteX5652" fmla="*/ 286049 w 5682364"/>
              <a:gd name="connsiteY5652" fmla="*/ 2136449 h 4261038"/>
              <a:gd name="connsiteX5653" fmla="*/ 269441 w 5682364"/>
              <a:gd name="connsiteY5653" fmla="*/ 2152984 h 4261038"/>
              <a:gd name="connsiteX5654" fmla="*/ 269140 w 5682364"/>
              <a:gd name="connsiteY5654" fmla="*/ 2153309 h 4261038"/>
              <a:gd name="connsiteX5655" fmla="*/ 276507 w 5682364"/>
              <a:gd name="connsiteY5655" fmla="*/ 2140694 h 4261038"/>
              <a:gd name="connsiteX5656" fmla="*/ 290370 w 5682364"/>
              <a:gd name="connsiteY5656" fmla="*/ 2121409 h 4261038"/>
              <a:gd name="connsiteX5657" fmla="*/ 309859 w 5682364"/>
              <a:gd name="connsiteY5657" fmla="*/ 2087196 h 4261038"/>
              <a:gd name="connsiteX5658" fmla="*/ 300474 w 5682364"/>
              <a:gd name="connsiteY5658" fmla="*/ 2100398 h 4261038"/>
              <a:gd name="connsiteX5659" fmla="*/ 296033 w 5682364"/>
              <a:gd name="connsiteY5659" fmla="*/ 2105666 h 4261038"/>
              <a:gd name="connsiteX5660" fmla="*/ 278679 w 5682364"/>
              <a:gd name="connsiteY5660" fmla="*/ 2117009 h 4261038"/>
              <a:gd name="connsiteX5661" fmla="*/ 297263 w 5682364"/>
              <a:gd name="connsiteY5661" fmla="*/ 2088015 h 4261038"/>
              <a:gd name="connsiteX5662" fmla="*/ 274763 w 5682364"/>
              <a:gd name="connsiteY5662" fmla="*/ 2111219 h 4261038"/>
              <a:gd name="connsiteX5663" fmla="*/ 253402 w 5682364"/>
              <a:gd name="connsiteY5663" fmla="*/ 2136762 h 4261038"/>
              <a:gd name="connsiteX5664" fmla="*/ 240298 w 5682364"/>
              <a:gd name="connsiteY5664" fmla="*/ 2145621 h 4261038"/>
              <a:gd name="connsiteX5665" fmla="*/ 232312 w 5682364"/>
              <a:gd name="connsiteY5665" fmla="*/ 2155217 h 4261038"/>
              <a:gd name="connsiteX5666" fmla="*/ 288428 w 5682364"/>
              <a:gd name="connsiteY5666" fmla="*/ 2070606 h 4261038"/>
              <a:gd name="connsiteX5667" fmla="*/ 335106 w 5682364"/>
              <a:gd name="connsiteY5667" fmla="*/ 2005194 h 4261038"/>
              <a:gd name="connsiteX5668" fmla="*/ 333307 w 5682364"/>
              <a:gd name="connsiteY5668" fmla="*/ 2005166 h 4261038"/>
              <a:gd name="connsiteX5669" fmla="*/ 334991 w 5682364"/>
              <a:gd name="connsiteY5669" fmla="*/ 2003816 h 4261038"/>
              <a:gd name="connsiteX5670" fmla="*/ 335403 w 5682364"/>
              <a:gd name="connsiteY5670" fmla="*/ 2004778 h 4261038"/>
              <a:gd name="connsiteX5671" fmla="*/ 340437 w 5682364"/>
              <a:gd name="connsiteY5671" fmla="*/ 1997723 h 4261038"/>
              <a:gd name="connsiteX5672" fmla="*/ 340790 w 5682364"/>
              <a:gd name="connsiteY5672" fmla="*/ 1996656 h 4261038"/>
              <a:gd name="connsiteX5673" fmla="*/ 339415 w 5682364"/>
              <a:gd name="connsiteY5673" fmla="*/ 1995807 h 4261038"/>
              <a:gd name="connsiteX5674" fmla="*/ 334991 w 5682364"/>
              <a:gd name="connsiteY5674" fmla="*/ 2003816 h 4261038"/>
              <a:gd name="connsiteX5675" fmla="*/ 332720 w 5682364"/>
              <a:gd name="connsiteY5675" fmla="*/ 2002485 h 4261038"/>
              <a:gd name="connsiteX5676" fmla="*/ 281387 w 5682364"/>
              <a:gd name="connsiteY5676" fmla="*/ 2074003 h 4261038"/>
              <a:gd name="connsiteX5677" fmla="*/ 186368 w 5682364"/>
              <a:gd name="connsiteY5677" fmla="*/ 2190467 h 4261038"/>
              <a:gd name="connsiteX5678" fmla="*/ 208055 w 5682364"/>
              <a:gd name="connsiteY5678" fmla="*/ 2150050 h 4261038"/>
              <a:gd name="connsiteX5679" fmla="*/ 184069 w 5682364"/>
              <a:gd name="connsiteY5679" fmla="*/ 2177240 h 4261038"/>
              <a:gd name="connsiteX5680" fmla="*/ 173130 w 5682364"/>
              <a:gd name="connsiteY5680" fmla="*/ 2180735 h 4261038"/>
              <a:gd name="connsiteX5681" fmla="*/ 130516 w 5682364"/>
              <a:gd name="connsiteY5681" fmla="*/ 2233134 h 4261038"/>
              <a:gd name="connsiteX5682" fmla="*/ 136056 w 5682364"/>
              <a:gd name="connsiteY5682" fmla="*/ 2222085 h 4261038"/>
              <a:gd name="connsiteX5683" fmla="*/ 137184 w 5682364"/>
              <a:gd name="connsiteY5683" fmla="*/ 2220981 h 4261038"/>
              <a:gd name="connsiteX5684" fmla="*/ 138207 w 5682364"/>
              <a:gd name="connsiteY5684" fmla="*/ 2218785 h 4261038"/>
              <a:gd name="connsiteX5685" fmla="*/ 140871 w 5682364"/>
              <a:gd name="connsiteY5685" fmla="*/ 2214984 h 4261038"/>
              <a:gd name="connsiteX5686" fmla="*/ 146608 w 5682364"/>
              <a:gd name="connsiteY5686" fmla="*/ 2207416 h 4261038"/>
              <a:gd name="connsiteX5687" fmla="*/ 163779 w 5682364"/>
              <a:gd name="connsiteY5687" fmla="*/ 2179751 h 4261038"/>
              <a:gd name="connsiteX5688" fmla="*/ 146859 w 5682364"/>
              <a:gd name="connsiteY5688" fmla="*/ 2200134 h 4261038"/>
              <a:gd name="connsiteX5689" fmla="*/ 140669 w 5682364"/>
              <a:gd name="connsiteY5689" fmla="*/ 2213506 h 4261038"/>
              <a:gd name="connsiteX5690" fmla="*/ 138207 w 5682364"/>
              <a:gd name="connsiteY5690" fmla="*/ 2218785 h 4261038"/>
              <a:gd name="connsiteX5691" fmla="*/ 136461 w 5682364"/>
              <a:gd name="connsiteY5691" fmla="*/ 2221276 h 4261038"/>
              <a:gd name="connsiteX5692" fmla="*/ 136056 w 5682364"/>
              <a:gd name="connsiteY5692" fmla="*/ 2222085 h 4261038"/>
              <a:gd name="connsiteX5693" fmla="*/ 133566 w 5682364"/>
              <a:gd name="connsiteY5693" fmla="*/ 2224519 h 4261038"/>
              <a:gd name="connsiteX5694" fmla="*/ 138756 w 5682364"/>
              <a:gd name="connsiteY5694" fmla="*/ 2205085 h 4261038"/>
              <a:gd name="connsiteX5695" fmla="*/ 140574 w 5682364"/>
              <a:gd name="connsiteY5695" fmla="*/ 2202364 h 4261038"/>
              <a:gd name="connsiteX5696" fmla="*/ 140819 w 5682364"/>
              <a:gd name="connsiteY5696" fmla="*/ 2202019 h 4261038"/>
              <a:gd name="connsiteX5697" fmla="*/ 140850 w 5682364"/>
              <a:gd name="connsiteY5697" fmla="*/ 2201952 h 4261038"/>
              <a:gd name="connsiteX5698" fmla="*/ 140574 w 5682364"/>
              <a:gd name="connsiteY5698" fmla="*/ 2202364 h 4261038"/>
              <a:gd name="connsiteX5699" fmla="*/ 137601 w 5682364"/>
              <a:gd name="connsiteY5699" fmla="*/ 2206553 h 4261038"/>
              <a:gd name="connsiteX5700" fmla="*/ 102426 w 5682364"/>
              <a:gd name="connsiteY5700" fmla="*/ 2244520 h 4261038"/>
              <a:gd name="connsiteX5701" fmla="*/ 103862 w 5682364"/>
              <a:gd name="connsiteY5701" fmla="*/ 2231016 h 4261038"/>
              <a:gd name="connsiteX5702" fmla="*/ 105669 w 5682364"/>
              <a:gd name="connsiteY5702" fmla="*/ 2227902 h 4261038"/>
              <a:gd name="connsiteX5703" fmla="*/ 115653 w 5682364"/>
              <a:gd name="connsiteY5703" fmla="*/ 2213458 h 4261038"/>
              <a:gd name="connsiteX5704" fmla="*/ 130680 w 5682364"/>
              <a:gd name="connsiteY5704" fmla="*/ 2186425 h 4261038"/>
              <a:gd name="connsiteX5705" fmla="*/ 113693 w 5682364"/>
              <a:gd name="connsiteY5705" fmla="*/ 2208011 h 4261038"/>
              <a:gd name="connsiteX5706" fmla="*/ 113058 w 5682364"/>
              <a:gd name="connsiteY5706" fmla="*/ 2208991 h 4261038"/>
              <a:gd name="connsiteX5707" fmla="*/ 112178 w 5682364"/>
              <a:gd name="connsiteY5707" fmla="*/ 2209864 h 4261038"/>
              <a:gd name="connsiteX5708" fmla="*/ 104177 w 5682364"/>
              <a:gd name="connsiteY5708" fmla="*/ 2218763 h 4261038"/>
              <a:gd name="connsiteX5709" fmla="*/ 98514 w 5682364"/>
              <a:gd name="connsiteY5709" fmla="*/ 2220783 h 4261038"/>
              <a:gd name="connsiteX5710" fmla="*/ 99226 w 5682364"/>
              <a:gd name="connsiteY5710" fmla="*/ 2218173 h 4261038"/>
              <a:gd name="connsiteX5711" fmla="*/ 146487 w 5682364"/>
              <a:gd name="connsiteY5711" fmla="*/ 2153980 h 4261038"/>
              <a:gd name="connsiteX5712" fmla="*/ 159892 w 5682364"/>
              <a:gd name="connsiteY5712" fmla="*/ 2128488 h 4261038"/>
              <a:gd name="connsiteX5713" fmla="*/ 139767 w 5682364"/>
              <a:gd name="connsiteY5713" fmla="*/ 2155860 h 4261038"/>
              <a:gd name="connsiteX5714" fmla="*/ 122948 w 5682364"/>
              <a:gd name="connsiteY5714" fmla="*/ 2177533 h 4261038"/>
              <a:gd name="connsiteX5715" fmla="*/ 118567 w 5682364"/>
              <a:gd name="connsiteY5715" fmla="*/ 2178714 h 4261038"/>
              <a:gd name="connsiteX5716" fmla="*/ 124910 w 5682364"/>
              <a:gd name="connsiteY5716" fmla="*/ 2168748 h 4261038"/>
              <a:gd name="connsiteX5717" fmla="*/ 188484 w 5682364"/>
              <a:gd name="connsiteY5717" fmla="*/ 2082609 h 4261038"/>
              <a:gd name="connsiteX5718" fmla="*/ 188131 w 5682364"/>
              <a:gd name="connsiteY5718" fmla="*/ 2070459 h 4261038"/>
              <a:gd name="connsiteX5719" fmla="*/ 128347 w 5682364"/>
              <a:gd name="connsiteY5719" fmla="*/ 2150522 h 4261038"/>
              <a:gd name="connsiteX5720" fmla="*/ 127674 w 5682364"/>
              <a:gd name="connsiteY5720" fmla="*/ 2149569 h 4261038"/>
              <a:gd name="connsiteX5721" fmla="*/ 127877 w 5682364"/>
              <a:gd name="connsiteY5721" fmla="*/ 2149285 h 4261038"/>
              <a:gd name="connsiteX5722" fmla="*/ 151418 w 5682364"/>
              <a:gd name="connsiteY5722" fmla="*/ 2112015 h 4261038"/>
              <a:gd name="connsiteX5723" fmla="*/ 122019 w 5682364"/>
              <a:gd name="connsiteY5723" fmla="*/ 2147814 h 4261038"/>
              <a:gd name="connsiteX5724" fmla="*/ 104102 w 5682364"/>
              <a:gd name="connsiteY5724" fmla="*/ 2172679 h 4261038"/>
              <a:gd name="connsiteX5725" fmla="*/ 103634 w 5682364"/>
              <a:gd name="connsiteY5725" fmla="*/ 2173188 h 4261038"/>
              <a:gd name="connsiteX5726" fmla="*/ 134097 w 5682364"/>
              <a:gd name="connsiteY5726" fmla="*/ 2121139 h 4261038"/>
              <a:gd name="connsiteX5727" fmla="*/ 142146 w 5682364"/>
              <a:gd name="connsiteY5727" fmla="*/ 2104985 h 4261038"/>
              <a:gd name="connsiteX5728" fmla="*/ 122174 w 5682364"/>
              <a:gd name="connsiteY5728" fmla="*/ 2133985 h 4261038"/>
              <a:gd name="connsiteX5729" fmla="*/ 109290 w 5682364"/>
              <a:gd name="connsiteY5729" fmla="*/ 2136402 h 4261038"/>
              <a:gd name="connsiteX5730" fmla="*/ 93196 w 5682364"/>
              <a:gd name="connsiteY5730" fmla="*/ 2162123 h 4261038"/>
              <a:gd name="connsiteX5731" fmla="*/ 81398 w 5682364"/>
              <a:gd name="connsiteY5731" fmla="*/ 2174622 h 4261038"/>
              <a:gd name="connsiteX5732" fmla="*/ 78726 w 5682364"/>
              <a:gd name="connsiteY5732" fmla="*/ 2169021 h 4261038"/>
              <a:gd name="connsiteX5733" fmla="*/ 56684 w 5682364"/>
              <a:gd name="connsiteY5733" fmla="*/ 2197288 h 4261038"/>
              <a:gd name="connsiteX5734" fmla="*/ 37094 w 5682364"/>
              <a:gd name="connsiteY5734" fmla="*/ 2212069 h 4261038"/>
              <a:gd name="connsiteX5735" fmla="*/ 34680 w 5682364"/>
              <a:gd name="connsiteY5735" fmla="*/ 2211215 h 4261038"/>
              <a:gd name="connsiteX5736" fmla="*/ 8753 w 5682364"/>
              <a:gd name="connsiteY5736" fmla="*/ 2230736 h 4261038"/>
              <a:gd name="connsiteX5737" fmla="*/ 18389 w 5682364"/>
              <a:gd name="connsiteY5737" fmla="*/ 2210100 h 4261038"/>
              <a:gd name="connsiteX5738" fmla="*/ 2202 w 5682364"/>
              <a:gd name="connsiteY5738" fmla="*/ 2228417 h 4261038"/>
              <a:gd name="connsiteX5739" fmla="*/ 17088 w 5682364"/>
              <a:gd name="connsiteY5739" fmla="*/ 2192961 h 4261038"/>
              <a:gd name="connsiteX5740" fmla="*/ 180170 w 5682364"/>
              <a:gd name="connsiteY5740" fmla="*/ 1957091 h 4261038"/>
              <a:gd name="connsiteX5741" fmla="*/ 118317 w 5682364"/>
              <a:gd name="connsiteY5741" fmla="*/ 2036423 h 4261038"/>
              <a:gd name="connsiteX5742" fmla="*/ 55852 w 5682364"/>
              <a:gd name="connsiteY5742" fmla="*/ 2117477 h 4261038"/>
              <a:gd name="connsiteX5743" fmla="*/ 30407 w 5682364"/>
              <a:gd name="connsiteY5743" fmla="*/ 2142210 h 4261038"/>
              <a:gd name="connsiteX5744" fmla="*/ 35655 w 5682364"/>
              <a:gd name="connsiteY5744" fmla="*/ 2127390 h 4261038"/>
              <a:gd name="connsiteX5745" fmla="*/ 50162 w 5682364"/>
              <a:gd name="connsiteY5745" fmla="*/ 2106152 h 4261038"/>
              <a:gd name="connsiteX5746" fmla="*/ 140038 w 5682364"/>
              <a:gd name="connsiteY5746" fmla="*/ 1981667 h 4261038"/>
              <a:gd name="connsiteX5747" fmla="*/ 607639 w 5682364"/>
              <a:gd name="connsiteY5747" fmla="*/ 1293547 h 4261038"/>
              <a:gd name="connsiteX5748" fmla="*/ 712334 w 5682364"/>
              <a:gd name="connsiteY5748" fmla="*/ 1099835 h 4261038"/>
              <a:gd name="connsiteX5749" fmla="*/ 971167 w 5682364"/>
              <a:gd name="connsiteY5749" fmla="*/ 566237 h 4261038"/>
              <a:gd name="connsiteX5750" fmla="*/ 1095949 w 5682364"/>
              <a:gd name="connsiteY5750" fmla="*/ 206256 h 4261038"/>
              <a:gd name="connsiteX5751" fmla="*/ 1118429 w 5682364"/>
              <a:gd name="connsiteY5751" fmla="*/ 123065 h 4261038"/>
              <a:gd name="connsiteX5752" fmla="*/ 1126290 w 5682364"/>
              <a:gd name="connsiteY5752" fmla="*/ 154552 h 4261038"/>
              <a:gd name="connsiteX5753" fmla="*/ 1119168 w 5682364"/>
              <a:gd name="connsiteY5753" fmla="*/ 195473 h 4261038"/>
              <a:gd name="connsiteX5754" fmla="*/ 1082249 w 5682364"/>
              <a:gd name="connsiteY5754" fmla="*/ 333672 h 4261038"/>
              <a:gd name="connsiteX5755" fmla="*/ 959123 w 5682364"/>
              <a:gd name="connsiteY5755" fmla="*/ 660494 h 4261038"/>
              <a:gd name="connsiteX5756" fmla="*/ 923981 w 5682364"/>
              <a:gd name="connsiteY5756" fmla="*/ 746570 h 4261038"/>
              <a:gd name="connsiteX5757" fmla="*/ 932030 w 5682364"/>
              <a:gd name="connsiteY5757" fmla="*/ 730415 h 4261038"/>
              <a:gd name="connsiteX5758" fmla="*/ 1122288 w 5682364"/>
              <a:gd name="connsiteY5758" fmla="*/ 220627 h 4261038"/>
              <a:gd name="connsiteX5759" fmla="*/ 1148424 w 5682364"/>
              <a:gd name="connsiteY5759" fmla="*/ 133688 h 4261038"/>
              <a:gd name="connsiteX5760" fmla="*/ 1156345 w 5682364"/>
              <a:gd name="connsiteY5760" fmla="*/ 124470 h 4261038"/>
              <a:gd name="connsiteX5761" fmla="*/ 1168016 w 5682364"/>
              <a:gd name="connsiteY5761" fmla="*/ 118906 h 4261038"/>
              <a:gd name="connsiteX5762" fmla="*/ 1167636 w 5682364"/>
              <a:gd name="connsiteY5762" fmla="*/ 133123 h 4261038"/>
              <a:gd name="connsiteX5763" fmla="*/ 1172471 w 5682364"/>
              <a:gd name="connsiteY5763" fmla="*/ 146860 h 4261038"/>
              <a:gd name="connsiteX5764" fmla="*/ 1178453 w 5682364"/>
              <a:gd name="connsiteY5764" fmla="*/ 129972 h 4261038"/>
              <a:gd name="connsiteX5765" fmla="*/ 1177687 w 5682364"/>
              <a:gd name="connsiteY5765" fmla="*/ 137041 h 4261038"/>
              <a:gd name="connsiteX5766" fmla="*/ 1179499 w 5682364"/>
              <a:gd name="connsiteY5766" fmla="*/ 127019 h 4261038"/>
              <a:gd name="connsiteX5767" fmla="*/ 1178453 w 5682364"/>
              <a:gd name="connsiteY5767" fmla="*/ 129972 h 4261038"/>
              <a:gd name="connsiteX5768" fmla="*/ 1179422 w 5682364"/>
              <a:gd name="connsiteY5768" fmla="*/ 119019 h 4261038"/>
              <a:gd name="connsiteX5769" fmla="*/ 1180555 w 5682364"/>
              <a:gd name="connsiteY5769" fmla="*/ 116615 h 4261038"/>
              <a:gd name="connsiteX5770" fmla="*/ 1180893 w 5682364"/>
              <a:gd name="connsiteY5770" fmla="*/ 111525 h 4261038"/>
              <a:gd name="connsiteX5771" fmla="*/ 1182272 w 5682364"/>
              <a:gd name="connsiteY5771" fmla="*/ 99985 h 4261038"/>
              <a:gd name="connsiteX5772" fmla="*/ 1184240 w 5682364"/>
              <a:gd name="connsiteY5772" fmla="*/ 93883 h 4261038"/>
              <a:gd name="connsiteX5773" fmla="*/ 1185171 w 5682364"/>
              <a:gd name="connsiteY5773" fmla="*/ 94696 h 4261038"/>
              <a:gd name="connsiteX5774" fmla="*/ 1184731 w 5682364"/>
              <a:gd name="connsiteY5774" fmla="*/ 103221 h 4261038"/>
              <a:gd name="connsiteX5775" fmla="*/ 1186480 w 5682364"/>
              <a:gd name="connsiteY5775" fmla="*/ 95239 h 4261038"/>
              <a:gd name="connsiteX5776" fmla="*/ 1186486 w 5682364"/>
              <a:gd name="connsiteY5776" fmla="*/ 95241 h 4261038"/>
              <a:gd name="connsiteX5777" fmla="*/ 1186494 w 5682364"/>
              <a:gd name="connsiteY5777" fmla="*/ 95174 h 4261038"/>
              <a:gd name="connsiteX5778" fmla="*/ 1189957 w 5682364"/>
              <a:gd name="connsiteY5778" fmla="*/ 79371 h 4261038"/>
              <a:gd name="connsiteX5779" fmla="*/ 1187285 w 5682364"/>
              <a:gd name="connsiteY5779" fmla="*/ 88672 h 4261038"/>
              <a:gd name="connsiteX5780" fmla="*/ 1186494 w 5682364"/>
              <a:gd name="connsiteY5780" fmla="*/ 95174 h 4261038"/>
              <a:gd name="connsiteX5781" fmla="*/ 1186480 w 5682364"/>
              <a:gd name="connsiteY5781" fmla="*/ 95239 h 4261038"/>
              <a:gd name="connsiteX5782" fmla="*/ 1185171 w 5682364"/>
              <a:gd name="connsiteY5782" fmla="*/ 94696 h 4261038"/>
              <a:gd name="connsiteX5783" fmla="*/ 1190650 w 5682364"/>
              <a:gd name="connsiteY5783" fmla="*/ 74227 h 4261038"/>
              <a:gd name="connsiteX5784" fmla="*/ 1191002 w 5682364"/>
              <a:gd name="connsiteY5784" fmla="*/ 79047 h 4261038"/>
              <a:gd name="connsiteX5785" fmla="*/ 1194215 w 5682364"/>
              <a:gd name="connsiteY5785" fmla="*/ 82027 h 4261038"/>
              <a:gd name="connsiteX5786" fmla="*/ 1192503 w 5682364"/>
              <a:gd name="connsiteY5786" fmla="*/ 99260 h 4261038"/>
              <a:gd name="connsiteX5787" fmla="*/ 1185385 w 5682364"/>
              <a:gd name="connsiteY5787" fmla="*/ 155869 h 4261038"/>
              <a:gd name="connsiteX5788" fmla="*/ 1184870 w 5682364"/>
              <a:gd name="connsiteY5788" fmla="*/ 158763 h 4261038"/>
              <a:gd name="connsiteX5789" fmla="*/ 1184877 w 5682364"/>
              <a:gd name="connsiteY5789" fmla="*/ 158872 h 4261038"/>
              <a:gd name="connsiteX5790" fmla="*/ 1183606 w 5682364"/>
              <a:gd name="connsiteY5790" fmla="*/ 170199 h 4261038"/>
              <a:gd name="connsiteX5791" fmla="*/ 1181859 w 5682364"/>
              <a:gd name="connsiteY5791" fmla="*/ 175630 h 4261038"/>
              <a:gd name="connsiteX5792" fmla="*/ 1177421 w 5682364"/>
              <a:gd name="connsiteY5792" fmla="*/ 200511 h 4261038"/>
              <a:gd name="connsiteX5793" fmla="*/ 1182099 w 5682364"/>
              <a:gd name="connsiteY5793" fmla="*/ 185956 h 4261038"/>
              <a:gd name="connsiteX5794" fmla="*/ 1183606 w 5682364"/>
              <a:gd name="connsiteY5794" fmla="*/ 170199 h 4261038"/>
              <a:gd name="connsiteX5795" fmla="*/ 1186382 w 5682364"/>
              <a:gd name="connsiteY5795" fmla="*/ 164459 h 4261038"/>
              <a:gd name="connsiteX5796" fmla="*/ 1188943 w 5682364"/>
              <a:gd name="connsiteY5796" fmla="*/ 149655 h 4261038"/>
              <a:gd name="connsiteX5797" fmla="*/ 1197279 w 5682364"/>
              <a:gd name="connsiteY5797" fmla="*/ 91892 h 4261038"/>
              <a:gd name="connsiteX5798" fmla="*/ 1202415 w 5682364"/>
              <a:gd name="connsiteY5798" fmla="*/ 58644 h 4261038"/>
              <a:gd name="connsiteX5799" fmla="*/ 1204127 w 5682364"/>
              <a:gd name="connsiteY5799" fmla="*/ 64158 h 4261038"/>
              <a:gd name="connsiteX5800" fmla="*/ 1203296 w 5682364"/>
              <a:gd name="connsiteY5800" fmla="*/ 73165 h 4261038"/>
              <a:gd name="connsiteX5801" fmla="*/ 1203366 w 5682364"/>
              <a:gd name="connsiteY5801" fmla="*/ 107818 h 4261038"/>
              <a:gd name="connsiteX5802" fmla="*/ 1197352 w 5682364"/>
              <a:gd name="connsiteY5802" fmla="*/ 155401 h 4261038"/>
              <a:gd name="connsiteX5803" fmla="*/ 1196983 w 5682364"/>
              <a:gd name="connsiteY5803" fmla="*/ 157400 h 4261038"/>
              <a:gd name="connsiteX5804" fmla="*/ 1197251 w 5682364"/>
              <a:gd name="connsiteY5804" fmla="*/ 157964 h 4261038"/>
              <a:gd name="connsiteX5805" fmla="*/ 1198529 w 5682364"/>
              <a:gd name="connsiteY5805" fmla="*/ 162619 h 4261038"/>
              <a:gd name="connsiteX5806" fmla="*/ 1199590 w 5682364"/>
              <a:gd name="connsiteY5806" fmla="*/ 156749 h 4261038"/>
              <a:gd name="connsiteX5807" fmla="*/ 1209312 w 5682364"/>
              <a:gd name="connsiteY5807" fmla="*/ 99927 h 4261038"/>
              <a:gd name="connsiteX5808" fmla="*/ 1206356 w 5682364"/>
              <a:gd name="connsiteY5808" fmla="*/ 149042 h 4261038"/>
              <a:gd name="connsiteX5809" fmla="*/ 1204371 w 5682364"/>
              <a:gd name="connsiteY5809" fmla="*/ 163385 h 4261038"/>
              <a:gd name="connsiteX5810" fmla="*/ 1205870 w 5682364"/>
              <a:gd name="connsiteY5810" fmla="*/ 161017 h 4261038"/>
              <a:gd name="connsiteX5811" fmla="*/ 1206011 w 5682364"/>
              <a:gd name="connsiteY5811" fmla="*/ 160892 h 4261038"/>
              <a:gd name="connsiteX5812" fmla="*/ 1208862 w 5682364"/>
              <a:gd name="connsiteY5812" fmla="*/ 140590 h 4261038"/>
              <a:gd name="connsiteX5813" fmla="*/ 1214328 w 5682364"/>
              <a:gd name="connsiteY5813" fmla="*/ 103537 h 4261038"/>
              <a:gd name="connsiteX5814" fmla="*/ 1214269 w 5682364"/>
              <a:gd name="connsiteY5814" fmla="*/ 103599 h 4261038"/>
              <a:gd name="connsiteX5815" fmla="*/ 1212896 w 5682364"/>
              <a:gd name="connsiteY5815" fmla="*/ 94074 h 4261038"/>
              <a:gd name="connsiteX5816" fmla="*/ 1214965 w 5682364"/>
              <a:gd name="connsiteY5816" fmla="*/ 94806 h 4261038"/>
              <a:gd name="connsiteX5817" fmla="*/ 1216752 w 5682364"/>
              <a:gd name="connsiteY5817" fmla="*/ 101058 h 4261038"/>
              <a:gd name="connsiteX5818" fmla="*/ 1214636 w 5682364"/>
              <a:gd name="connsiteY5818" fmla="*/ 103223 h 4261038"/>
              <a:gd name="connsiteX5819" fmla="*/ 1211542 w 5682364"/>
              <a:gd name="connsiteY5819" fmla="*/ 140154 h 4261038"/>
              <a:gd name="connsiteX5820" fmla="*/ 1209164 w 5682364"/>
              <a:gd name="connsiteY5820" fmla="*/ 158084 h 4261038"/>
              <a:gd name="connsiteX5821" fmla="*/ 1210545 w 5682364"/>
              <a:gd name="connsiteY5821" fmla="*/ 156854 h 4261038"/>
              <a:gd name="connsiteX5822" fmla="*/ 1211472 w 5682364"/>
              <a:gd name="connsiteY5822" fmla="*/ 158346 h 4261038"/>
              <a:gd name="connsiteX5823" fmla="*/ 1218937 w 5682364"/>
              <a:gd name="connsiteY5823" fmla="*/ 117547 h 4261038"/>
              <a:gd name="connsiteX5824" fmla="*/ 1220423 w 5682364"/>
              <a:gd name="connsiteY5824" fmla="*/ 118572 h 4261038"/>
              <a:gd name="connsiteX5825" fmla="*/ 1222627 w 5682364"/>
              <a:gd name="connsiteY5825" fmla="*/ 104704 h 4261038"/>
              <a:gd name="connsiteX5826" fmla="*/ 1222754 w 5682364"/>
              <a:gd name="connsiteY5826" fmla="*/ 103135 h 4261038"/>
              <a:gd name="connsiteX5827" fmla="*/ 1223279 w 5682364"/>
              <a:gd name="connsiteY5827" fmla="*/ 102561 h 4261038"/>
              <a:gd name="connsiteX5828" fmla="*/ 1225648 w 5682364"/>
              <a:gd name="connsiteY5828" fmla="*/ 97822 h 4261038"/>
              <a:gd name="connsiteX5829" fmla="*/ 1225583 w 5682364"/>
              <a:gd name="connsiteY5829" fmla="*/ 98854 h 4261038"/>
              <a:gd name="connsiteX5830" fmla="*/ 1222644 w 5682364"/>
              <a:gd name="connsiteY5830" fmla="*/ 123775 h 4261038"/>
              <a:gd name="connsiteX5831" fmla="*/ 1223136 w 5682364"/>
              <a:gd name="connsiteY5831" fmla="*/ 126610 h 4261038"/>
              <a:gd name="connsiteX5832" fmla="*/ 1222087 w 5682364"/>
              <a:gd name="connsiteY5832" fmla="*/ 158264 h 4261038"/>
              <a:gd name="connsiteX5833" fmla="*/ 1222614 w 5682364"/>
              <a:gd name="connsiteY5833" fmla="*/ 157083 h 4261038"/>
              <a:gd name="connsiteX5834" fmla="*/ 1229474 w 5682364"/>
              <a:gd name="connsiteY5834" fmla="*/ 105858 h 4261038"/>
              <a:gd name="connsiteX5835" fmla="*/ 1229506 w 5682364"/>
              <a:gd name="connsiteY5835" fmla="*/ 105611 h 4261038"/>
              <a:gd name="connsiteX5836" fmla="*/ 1231613 w 5682364"/>
              <a:gd name="connsiteY5836" fmla="*/ 99678 h 4261038"/>
              <a:gd name="connsiteX5837" fmla="*/ 1232158 w 5682364"/>
              <a:gd name="connsiteY5837" fmla="*/ 96959 h 4261038"/>
              <a:gd name="connsiteX5838" fmla="*/ 1235908 w 5682364"/>
              <a:gd name="connsiteY5838" fmla="*/ 100096 h 4261038"/>
              <a:gd name="connsiteX5839" fmla="*/ 1238727 w 5682364"/>
              <a:gd name="connsiteY5839" fmla="*/ 94091 h 4261038"/>
              <a:gd name="connsiteX5840" fmla="*/ 1242552 w 5682364"/>
              <a:gd name="connsiteY5840" fmla="*/ 91621 h 4261038"/>
              <a:gd name="connsiteX5841" fmla="*/ 1237265 w 5682364"/>
              <a:gd name="connsiteY5841" fmla="*/ 108842 h 4261038"/>
              <a:gd name="connsiteX5842" fmla="*/ 1242296 w 5682364"/>
              <a:gd name="connsiteY5842" fmla="*/ 110793 h 4261038"/>
              <a:gd name="connsiteX5843" fmla="*/ 1238381 w 5682364"/>
              <a:gd name="connsiteY5843" fmla="*/ 119956 h 4261038"/>
              <a:gd name="connsiteX5844" fmla="*/ 1242238 w 5682364"/>
              <a:gd name="connsiteY5844" fmla="*/ 115133 h 4261038"/>
              <a:gd name="connsiteX5845" fmla="*/ 1244034 w 5682364"/>
              <a:gd name="connsiteY5845" fmla="*/ 112650 h 4261038"/>
              <a:gd name="connsiteX5846" fmla="*/ 1245203 w 5682364"/>
              <a:gd name="connsiteY5846" fmla="*/ 107829 h 4261038"/>
              <a:gd name="connsiteX5847" fmla="*/ 1245720 w 5682364"/>
              <a:gd name="connsiteY5847" fmla="*/ 110320 h 4261038"/>
              <a:gd name="connsiteX5848" fmla="*/ 1249134 w 5682364"/>
              <a:gd name="connsiteY5848" fmla="*/ 105601 h 4261038"/>
              <a:gd name="connsiteX5849" fmla="*/ 1252992 w 5682364"/>
              <a:gd name="connsiteY5849" fmla="*/ 98747 h 4261038"/>
              <a:gd name="connsiteX5850" fmla="*/ 1248791 w 5682364"/>
              <a:gd name="connsiteY5850" fmla="*/ 113532 h 4261038"/>
              <a:gd name="connsiteX5851" fmla="*/ 1247352 w 5682364"/>
              <a:gd name="connsiteY5851" fmla="*/ 118172 h 4261038"/>
              <a:gd name="connsiteX5852" fmla="*/ 1247380 w 5682364"/>
              <a:gd name="connsiteY5852" fmla="*/ 118312 h 4261038"/>
              <a:gd name="connsiteX5853" fmla="*/ 1245903 w 5682364"/>
              <a:gd name="connsiteY5853" fmla="*/ 127789 h 4261038"/>
              <a:gd name="connsiteX5854" fmla="*/ 1245304 w 5682364"/>
              <a:gd name="connsiteY5854" fmla="*/ 129350 h 4261038"/>
              <a:gd name="connsiteX5855" fmla="*/ 1247344 w 5682364"/>
              <a:gd name="connsiteY5855" fmla="*/ 127197 h 4261038"/>
              <a:gd name="connsiteX5856" fmla="*/ 1254078 w 5682364"/>
              <a:gd name="connsiteY5856" fmla="*/ 112031 h 4261038"/>
              <a:gd name="connsiteX5857" fmla="*/ 1260134 w 5682364"/>
              <a:gd name="connsiteY5857" fmla="*/ 98589 h 4261038"/>
              <a:gd name="connsiteX5858" fmla="*/ 1264208 w 5682364"/>
              <a:gd name="connsiteY5858" fmla="*/ 90150 h 4261038"/>
              <a:gd name="connsiteX5859" fmla="*/ 1263801 w 5682364"/>
              <a:gd name="connsiteY5859" fmla="*/ 92877 h 4261038"/>
              <a:gd name="connsiteX5860" fmla="*/ 1261706 w 5682364"/>
              <a:gd name="connsiteY5860" fmla="*/ 112690 h 4261038"/>
              <a:gd name="connsiteX5861" fmla="*/ 1259201 w 5682364"/>
              <a:gd name="connsiteY5861" fmla="*/ 122828 h 4261038"/>
              <a:gd name="connsiteX5862" fmla="*/ 1260656 w 5682364"/>
              <a:gd name="connsiteY5862" fmla="*/ 122396 h 4261038"/>
              <a:gd name="connsiteX5863" fmla="*/ 1260685 w 5682364"/>
              <a:gd name="connsiteY5863" fmla="*/ 122345 h 4261038"/>
              <a:gd name="connsiteX5864" fmla="*/ 1260595 w 5682364"/>
              <a:gd name="connsiteY5864" fmla="*/ 123200 h 4261038"/>
              <a:gd name="connsiteX5865" fmla="*/ 1256063 w 5682364"/>
              <a:gd name="connsiteY5865" fmla="*/ 155247 h 4261038"/>
              <a:gd name="connsiteX5866" fmla="*/ 1256132 w 5682364"/>
              <a:gd name="connsiteY5866" fmla="*/ 167155 h 4261038"/>
              <a:gd name="connsiteX5867" fmla="*/ 1258793 w 5682364"/>
              <a:gd name="connsiteY5867" fmla="*/ 148673 h 4261038"/>
              <a:gd name="connsiteX5868" fmla="*/ 1263120 w 5682364"/>
              <a:gd name="connsiteY5868" fmla="*/ 118054 h 4261038"/>
              <a:gd name="connsiteX5869" fmla="*/ 1264239 w 5682364"/>
              <a:gd name="connsiteY5869" fmla="*/ 116078 h 4261038"/>
              <a:gd name="connsiteX5870" fmla="*/ 1267126 w 5682364"/>
              <a:gd name="connsiteY5870" fmla="*/ 113168 h 4261038"/>
              <a:gd name="connsiteX5871" fmla="*/ 1262984 w 5682364"/>
              <a:gd name="connsiteY5871" fmla="*/ 139332 h 4261038"/>
              <a:gd name="connsiteX5872" fmla="*/ 1276181 w 5682364"/>
              <a:gd name="connsiteY5872" fmla="*/ 113537 h 4261038"/>
              <a:gd name="connsiteX5873" fmla="*/ 1281362 w 5682364"/>
              <a:gd name="connsiteY5873" fmla="*/ 119994 h 4261038"/>
              <a:gd name="connsiteX5874" fmla="*/ 1281319 w 5682364"/>
              <a:gd name="connsiteY5874" fmla="*/ 123250 h 4261038"/>
              <a:gd name="connsiteX5875" fmla="*/ 1286666 w 5682364"/>
              <a:gd name="connsiteY5875" fmla="*/ 117227 h 4261038"/>
              <a:gd name="connsiteX5876" fmla="*/ 1292090 w 5682364"/>
              <a:gd name="connsiteY5876" fmla="*/ 105596 h 4261038"/>
              <a:gd name="connsiteX5877" fmla="*/ 1292714 w 5682364"/>
              <a:gd name="connsiteY5877" fmla="*/ 104028 h 4261038"/>
              <a:gd name="connsiteX5878" fmla="*/ 1287030 w 5682364"/>
              <a:gd name="connsiteY5878" fmla="*/ 148657 h 4261038"/>
              <a:gd name="connsiteX5879" fmla="*/ 1289060 w 5682364"/>
              <a:gd name="connsiteY5879" fmla="*/ 150890 h 4261038"/>
              <a:gd name="connsiteX5880" fmla="*/ 1295391 w 5682364"/>
              <a:gd name="connsiteY5880" fmla="*/ 114725 h 4261038"/>
              <a:gd name="connsiteX5881" fmla="*/ 1294810 w 5682364"/>
              <a:gd name="connsiteY5881" fmla="*/ 129769 h 4261038"/>
              <a:gd name="connsiteX5882" fmla="*/ 1293409 w 5682364"/>
              <a:gd name="connsiteY5882" fmla="*/ 140799 h 4261038"/>
              <a:gd name="connsiteX5883" fmla="*/ 1292859 w 5682364"/>
              <a:gd name="connsiteY5883" fmla="*/ 142574 h 4261038"/>
              <a:gd name="connsiteX5884" fmla="*/ 1291179 w 5682364"/>
              <a:gd name="connsiteY5884" fmla="*/ 150252 h 4261038"/>
              <a:gd name="connsiteX5885" fmla="*/ 1292274 w 5682364"/>
              <a:gd name="connsiteY5885" fmla="*/ 149650 h 4261038"/>
              <a:gd name="connsiteX5886" fmla="*/ 1291054 w 5682364"/>
              <a:gd name="connsiteY5886" fmla="*/ 159110 h 4261038"/>
              <a:gd name="connsiteX5887" fmla="*/ 1290373 w 5682364"/>
              <a:gd name="connsiteY5887" fmla="*/ 174182 h 4261038"/>
              <a:gd name="connsiteX5888" fmla="*/ 1291930 w 5682364"/>
              <a:gd name="connsiteY5888" fmla="*/ 165050 h 4261038"/>
              <a:gd name="connsiteX5889" fmla="*/ 1295170 w 5682364"/>
              <a:gd name="connsiteY5889" fmla="*/ 146047 h 4261038"/>
              <a:gd name="connsiteX5890" fmla="*/ 1295999 w 5682364"/>
              <a:gd name="connsiteY5890" fmla="*/ 144841 h 4261038"/>
              <a:gd name="connsiteX5891" fmla="*/ 1298132 w 5682364"/>
              <a:gd name="connsiteY5891" fmla="*/ 142158 h 4261038"/>
              <a:gd name="connsiteX5892" fmla="*/ 1292560 w 5682364"/>
              <a:gd name="connsiteY5892" fmla="*/ 165001 h 4261038"/>
              <a:gd name="connsiteX5893" fmla="*/ 1299323 w 5682364"/>
              <a:gd name="connsiteY5893" fmla="*/ 147664 h 4261038"/>
              <a:gd name="connsiteX5894" fmla="*/ 1306086 w 5682364"/>
              <a:gd name="connsiteY5894" fmla="*/ 130328 h 4261038"/>
              <a:gd name="connsiteX5895" fmla="*/ 1307172 w 5682364"/>
              <a:gd name="connsiteY5895" fmla="*/ 143611 h 4261038"/>
              <a:gd name="connsiteX5896" fmla="*/ 1320550 w 5682364"/>
              <a:gd name="connsiteY5896" fmla="*/ 120152 h 4261038"/>
              <a:gd name="connsiteX5897" fmla="*/ 1311031 w 5682364"/>
              <a:gd name="connsiteY5897" fmla="*/ 154509 h 4261038"/>
              <a:gd name="connsiteX5898" fmla="*/ 1304206 w 5682364"/>
              <a:gd name="connsiteY5898" fmla="*/ 176367 h 4261038"/>
              <a:gd name="connsiteX5899" fmla="*/ 1303339 w 5682364"/>
              <a:gd name="connsiteY5899" fmla="*/ 176435 h 4261038"/>
              <a:gd name="connsiteX5900" fmla="*/ 1303178 w 5682364"/>
              <a:gd name="connsiteY5900" fmla="*/ 176447 h 4261038"/>
              <a:gd name="connsiteX5901" fmla="*/ 1303049 w 5682364"/>
              <a:gd name="connsiteY5901" fmla="*/ 176458 h 4261038"/>
              <a:gd name="connsiteX5902" fmla="*/ 1303339 w 5682364"/>
              <a:gd name="connsiteY5902" fmla="*/ 176435 h 4261038"/>
              <a:gd name="connsiteX5903" fmla="*/ 1303821 w 5682364"/>
              <a:gd name="connsiteY5903" fmla="*/ 176398 h 4261038"/>
              <a:gd name="connsiteX5904" fmla="*/ 1304206 w 5682364"/>
              <a:gd name="connsiteY5904" fmla="*/ 176367 h 4261038"/>
              <a:gd name="connsiteX5905" fmla="*/ 1315081 w 5682364"/>
              <a:gd name="connsiteY5905" fmla="*/ 150937 h 4261038"/>
              <a:gd name="connsiteX5906" fmla="*/ 1316110 w 5682364"/>
              <a:gd name="connsiteY5906" fmla="*/ 150338 h 4261038"/>
              <a:gd name="connsiteX5907" fmla="*/ 1317799 w 5682364"/>
              <a:gd name="connsiteY5907" fmla="*/ 150339 h 4261038"/>
              <a:gd name="connsiteX5908" fmla="*/ 1321069 w 5682364"/>
              <a:gd name="connsiteY5908" fmla="*/ 128167 h 4261038"/>
              <a:gd name="connsiteX5909" fmla="*/ 1322986 w 5682364"/>
              <a:gd name="connsiteY5909" fmla="*/ 131035 h 4261038"/>
              <a:gd name="connsiteX5910" fmla="*/ 1321740 w 5682364"/>
              <a:gd name="connsiteY5910" fmla="*/ 149214 h 4261038"/>
              <a:gd name="connsiteX5911" fmla="*/ 1321601 w 5682364"/>
              <a:gd name="connsiteY5911" fmla="*/ 150226 h 4261038"/>
              <a:gd name="connsiteX5912" fmla="*/ 1321533 w 5682364"/>
              <a:gd name="connsiteY5912" fmla="*/ 151455 h 4261038"/>
              <a:gd name="connsiteX5913" fmla="*/ 1321604 w 5682364"/>
              <a:gd name="connsiteY5913" fmla="*/ 151504 h 4261038"/>
              <a:gd name="connsiteX5914" fmla="*/ 1328204 w 5682364"/>
              <a:gd name="connsiteY5914" fmla="*/ 130749 h 4261038"/>
              <a:gd name="connsiteX5915" fmla="*/ 1333521 w 5682364"/>
              <a:gd name="connsiteY5915" fmla="*/ 127077 h 4261038"/>
              <a:gd name="connsiteX5916" fmla="*/ 1343055 w 5682364"/>
              <a:gd name="connsiteY5916" fmla="*/ 107173 h 4261038"/>
              <a:gd name="connsiteX5917" fmla="*/ 1360482 w 5682364"/>
              <a:gd name="connsiteY5917" fmla="*/ 64423 h 4261038"/>
              <a:gd name="connsiteX5918" fmla="*/ 1346806 w 5682364"/>
              <a:gd name="connsiteY5918" fmla="*/ 110310 h 4261038"/>
              <a:gd name="connsiteX5919" fmla="*/ 1338704 w 5682364"/>
              <a:gd name="connsiteY5919" fmla="*/ 133353 h 4261038"/>
              <a:gd name="connsiteX5920" fmla="*/ 1335933 w 5682364"/>
              <a:gd name="connsiteY5920" fmla="*/ 151458 h 4261038"/>
              <a:gd name="connsiteX5921" fmla="*/ 1345273 w 5682364"/>
              <a:gd name="connsiteY5921" fmla="*/ 130485 h 4261038"/>
              <a:gd name="connsiteX5922" fmla="*/ 1346870 w 5682364"/>
              <a:gd name="connsiteY5922" fmla="*/ 129929 h 4261038"/>
              <a:gd name="connsiteX5923" fmla="*/ 1345723 w 5682364"/>
              <a:gd name="connsiteY5923" fmla="*/ 134846 h 4261038"/>
              <a:gd name="connsiteX5924" fmla="*/ 1343303 w 5682364"/>
              <a:gd name="connsiteY5924" fmla="*/ 179162 h 4261038"/>
              <a:gd name="connsiteX5925" fmla="*/ 1359188 w 5682364"/>
              <a:gd name="connsiteY5925" fmla="*/ 142328 h 4261038"/>
              <a:gd name="connsiteX5926" fmla="*/ 1364157 w 5682364"/>
              <a:gd name="connsiteY5926" fmla="*/ 121986 h 4261038"/>
              <a:gd name="connsiteX5927" fmla="*/ 1370212 w 5682364"/>
              <a:gd name="connsiteY5927" fmla="*/ 108658 h 4261038"/>
              <a:gd name="connsiteX5928" fmla="*/ 1370684 w 5682364"/>
              <a:gd name="connsiteY5928" fmla="*/ 107651 h 4261038"/>
              <a:gd name="connsiteX5929" fmla="*/ 1369554 w 5682364"/>
              <a:gd name="connsiteY5929" fmla="*/ 124952 h 4261038"/>
              <a:gd name="connsiteX5930" fmla="*/ 1373357 w 5682364"/>
              <a:gd name="connsiteY5930" fmla="*/ 102290 h 4261038"/>
              <a:gd name="connsiteX5931" fmla="*/ 1376241 w 5682364"/>
              <a:gd name="connsiteY5931" fmla="*/ 99194 h 4261038"/>
              <a:gd name="connsiteX5932" fmla="*/ 1374226 w 5682364"/>
              <a:gd name="connsiteY5932" fmla="*/ 108144 h 4261038"/>
              <a:gd name="connsiteX5933" fmla="*/ 1381090 w 5682364"/>
              <a:gd name="connsiteY5933" fmla="*/ 92831 h 4261038"/>
              <a:gd name="connsiteX5934" fmla="*/ 1380564 w 5682364"/>
              <a:gd name="connsiteY5934" fmla="*/ 102142 h 4261038"/>
              <a:gd name="connsiteX5935" fmla="*/ 1371974 w 5682364"/>
              <a:gd name="connsiteY5935" fmla="*/ 156934 h 4261038"/>
              <a:gd name="connsiteX5936" fmla="*/ 1373777 w 5682364"/>
              <a:gd name="connsiteY5936" fmla="*/ 150140 h 4261038"/>
              <a:gd name="connsiteX5937" fmla="*/ 1373627 w 5682364"/>
              <a:gd name="connsiteY5937" fmla="*/ 152999 h 4261038"/>
              <a:gd name="connsiteX5938" fmla="*/ 1374643 w 5682364"/>
              <a:gd name="connsiteY5938" fmla="*/ 152057 h 4261038"/>
              <a:gd name="connsiteX5939" fmla="*/ 1375816 w 5682364"/>
              <a:gd name="connsiteY5939" fmla="*/ 142483 h 4261038"/>
              <a:gd name="connsiteX5940" fmla="*/ 1375788 w 5682364"/>
              <a:gd name="connsiteY5940" fmla="*/ 142558 h 4261038"/>
              <a:gd name="connsiteX5941" fmla="*/ 1392807 w 5682364"/>
              <a:gd name="connsiteY5941" fmla="*/ 78407 h 4261038"/>
              <a:gd name="connsiteX5942" fmla="*/ 1398366 w 5682364"/>
              <a:gd name="connsiteY5942" fmla="*/ 53048 h 4261038"/>
              <a:gd name="connsiteX5943" fmla="*/ 1404007 w 5682364"/>
              <a:gd name="connsiteY5943" fmla="*/ 39666 h 4261038"/>
              <a:gd name="connsiteX5944" fmla="*/ 1405891 w 5682364"/>
              <a:gd name="connsiteY5944" fmla="*/ 35801 h 4261038"/>
              <a:gd name="connsiteX5945" fmla="*/ 1405889 w 5682364"/>
              <a:gd name="connsiteY5945" fmla="*/ 36051 h 4261038"/>
              <a:gd name="connsiteX5946" fmla="*/ 1403486 w 5682364"/>
              <a:gd name="connsiteY5946" fmla="*/ 58430 h 4261038"/>
              <a:gd name="connsiteX5947" fmla="*/ 1406593 w 5682364"/>
              <a:gd name="connsiteY5947" fmla="*/ 45695 h 4261038"/>
              <a:gd name="connsiteX5948" fmla="*/ 1407835 w 5682364"/>
              <a:gd name="connsiteY5948" fmla="*/ 34969 h 4261038"/>
              <a:gd name="connsiteX5949" fmla="*/ 1408573 w 5682364"/>
              <a:gd name="connsiteY5949" fmla="*/ 30305 h 4261038"/>
              <a:gd name="connsiteX5950" fmla="*/ 1415491 w 5682364"/>
              <a:gd name="connsiteY5950" fmla="*/ 16127 h 4261038"/>
              <a:gd name="connsiteX5951" fmla="*/ 1416530 w 5682364"/>
              <a:gd name="connsiteY5951" fmla="*/ 16842 h 4261038"/>
              <a:gd name="connsiteX5952" fmla="*/ 1416639 w 5682364"/>
              <a:gd name="connsiteY5952" fmla="*/ 15073 h 4261038"/>
              <a:gd name="connsiteX5953" fmla="*/ 1417718 w 5682364"/>
              <a:gd name="connsiteY5953" fmla="*/ 11561 h 4261038"/>
              <a:gd name="connsiteX5954" fmla="*/ 1421852 w 5682364"/>
              <a:gd name="connsiteY5954" fmla="*/ 3091 h 4261038"/>
              <a:gd name="connsiteX5955" fmla="*/ 1421032 w 5682364"/>
              <a:gd name="connsiteY5955" fmla="*/ 14117 h 4261038"/>
              <a:gd name="connsiteX5956" fmla="*/ 1417849 w 5682364"/>
              <a:gd name="connsiteY5956" fmla="*/ 36127 h 4261038"/>
              <a:gd name="connsiteX5957" fmla="*/ 1411037 w 5682364"/>
              <a:gd name="connsiteY5957" fmla="*/ 51577 h 4261038"/>
              <a:gd name="connsiteX5958" fmla="*/ 1383281 w 5682364"/>
              <a:gd name="connsiteY5958" fmla="*/ 124232 h 4261038"/>
              <a:gd name="connsiteX5959" fmla="*/ 1377024 w 5682364"/>
              <a:gd name="connsiteY5959" fmla="*/ 139134 h 4261038"/>
              <a:gd name="connsiteX5960" fmla="*/ 1376735 w 5682364"/>
              <a:gd name="connsiteY5960" fmla="*/ 139937 h 4261038"/>
              <a:gd name="connsiteX5961" fmla="*/ 1376827 w 5682364"/>
              <a:gd name="connsiteY5961" fmla="*/ 149436 h 4261038"/>
              <a:gd name="connsiteX5962" fmla="*/ 1379176 w 5682364"/>
              <a:gd name="connsiteY5962" fmla="*/ 143968 h 4261038"/>
              <a:gd name="connsiteX5963" fmla="*/ 1379675 w 5682364"/>
              <a:gd name="connsiteY5963" fmla="*/ 139796 h 4261038"/>
              <a:gd name="connsiteX5964" fmla="*/ 1381642 w 5682364"/>
              <a:gd name="connsiteY5964" fmla="*/ 133695 h 4261038"/>
              <a:gd name="connsiteX5965" fmla="*/ 1382574 w 5682364"/>
              <a:gd name="connsiteY5965" fmla="*/ 134507 h 4261038"/>
              <a:gd name="connsiteX5966" fmla="*/ 1382447 w 5682364"/>
              <a:gd name="connsiteY5966" fmla="*/ 135228 h 4261038"/>
              <a:gd name="connsiteX5967" fmla="*/ 1382651 w 5682364"/>
              <a:gd name="connsiteY5967" fmla="*/ 134658 h 4261038"/>
              <a:gd name="connsiteX5968" fmla="*/ 1382574 w 5682364"/>
              <a:gd name="connsiteY5968" fmla="*/ 134507 h 4261038"/>
              <a:gd name="connsiteX5969" fmla="*/ 1388052 w 5682364"/>
              <a:gd name="connsiteY5969" fmla="*/ 114037 h 4261038"/>
              <a:gd name="connsiteX5970" fmla="*/ 1387838 w 5682364"/>
              <a:gd name="connsiteY5970" fmla="*/ 116569 h 4261038"/>
              <a:gd name="connsiteX5971" fmla="*/ 1388161 w 5682364"/>
              <a:gd name="connsiteY5971" fmla="*/ 117972 h 4261038"/>
              <a:gd name="connsiteX5972" fmla="*/ 1390040 w 5682364"/>
              <a:gd name="connsiteY5972" fmla="*/ 113399 h 4261038"/>
              <a:gd name="connsiteX5973" fmla="*/ 1399310 w 5682364"/>
              <a:gd name="connsiteY5973" fmla="*/ 91529 h 4261038"/>
              <a:gd name="connsiteX5974" fmla="*/ 1403346 w 5682364"/>
              <a:gd name="connsiteY5974" fmla="*/ 89042 h 4261038"/>
              <a:gd name="connsiteX5975" fmla="*/ 1413996 w 5682364"/>
              <a:gd name="connsiteY5975" fmla="*/ 64714 h 4261038"/>
              <a:gd name="connsiteX5976" fmla="*/ 1414533 w 5682364"/>
              <a:gd name="connsiteY5976" fmla="*/ 64434 h 4261038"/>
              <a:gd name="connsiteX5977" fmla="*/ 1413755 w 5682364"/>
              <a:gd name="connsiteY5977" fmla="*/ 72425 h 4261038"/>
              <a:gd name="connsiteX5978" fmla="*/ 1411880 w 5682364"/>
              <a:gd name="connsiteY5978" fmla="*/ 91660 h 4261038"/>
              <a:gd name="connsiteX5979" fmla="*/ 1409214 w 5682364"/>
              <a:gd name="connsiteY5979" fmla="*/ 107501 h 4261038"/>
              <a:gd name="connsiteX5980" fmla="*/ 1406983 w 5682364"/>
              <a:gd name="connsiteY5980" fmla="*/ 113019 h 4261038"/>
              <a:gd name="connsiteX5981" fmla="*/ 1402404 w 5682364"/>
              <a:gd name="connsiteY5981" fmla="*/ 124145 h 4261038"/>
              <a:gd name="connsiteX5982" fmla="*/ 1402393 w 5682364"/>
              <a:gd name="connsiteY5982" fmla="*/ 124170 h 4261038"/>
              <a:gd name="connsiteX5983" fmla="*/ 1402437 w 5682364"/>
              <a:gd name="connsiteY5983" fmla="*/ 128641 h 4261038"/>
              <a:gd name="connsiteX5984" fmla="*/ 1401631 w 5682364"/>
              <a:gd name="connsiteY5984" fmla="*/ 137821 h 4261038"/>
              <a:gd name="connsiteX5985" fmla="*/ 1402392 w 5682364"/>
              <a:gd name="connsiteY5985" fmla="*/ 137315 h 4261038"/>
              <a:gd name="connsiteX5986" fmla="*/ 1403272 w 5682364"/>
              <a:gd name="connsiteY5986" fmla="*/ 136570 h 4261038"/>
              <a:gd name="connsiteX5987" fmla="*/ 1394852 w 5682364"/>
              <a:gd name="connsiteY5987" fmla="*/ 166357 h 4261038"/>
              <a:gd name="connsiteX5988" fmla="*/ 1386922 w 5682364"/>
              <a:gd name="connsiteY5988" fmla="*/ 216762 h 4261038"/>
              <a:gd name="connsiteX5989" fmla="*/ 1407223 w 5682364"/>
              <a:gd name="connsiteY5989" fmla="*/ 153964 h 4261038"/>
              <a:gd name="connsiteX5990" fmla="*/ 1432372 w 5682364"/>
              <a:gd name="connsiteY5990" fmla="*/ 89933 h 4261038"/>
              <a:gd name="connsiteX5991" fmla="*/ 1419615 w 5682364"/>
              <a:gd name="connsiteY5991" fmla="*/ 183465 h 4261038"/>
              <a:gd name="connsiteX5992" fmla="*/ 1402688 w 5682364"/>
              <a:gd name="connsiteY5992" fmla="*/ 276522 h 4261038"/>
              <a:gd name="connsiteX5993" fmla="*/ 1425352 w 5682364"/>
              <a:gd name="connsiteY5993" fmla="*/ 182982 h 4261038"/>
              <a:gd name="connsiteX5994" fmla="*/ 1441420 w 5682364"/>
              <a:gd name="connsiteY5994" fmla="*/ 197311 h 4261038"/>
              <a:gd name="connsiteX5995" fmla="*/ 1449865 w 5682364"/>
              <a:gd name="connsiteY5995" fmla="*/ 170184 h 4261038"/>
              <a:gd name="connsiteX5996" fmla="*/ 1456839 w 5682364"/>
              <a:gd name="connsiteY5996" fmla="*/ 150984 h 4261038"/>
              <a:gd name="connsiteX5997" fmla="*/ 1459388 w 5682364"/>
              <a:gd name="connsiteY5997" fmla="*/ 149865 h 4261038"/>
              <a:gd name="connsiteX5998" fmla="*/ 1459109 w 5682364"/>
              <a:gd name="connsiteY5998" fmla="*/ 152501 h 4261038"/>
              <a:gd name="connsiteX5999" fmla="*/ 1456604 w 5682364"/>
              <a:gd name="connsiteY5999" fmla="*/ 162639 h 4261038"/>
              <a:gd name="connsiteX6000" fmla="*/ 1458059 w 5682364"/>
              <a:gd name="connsiteY6000" fmla="*/ 162208 h 4261038"/>
              <a:gd name="connsiteX6001" fmla="*/ 1458088 w 5682364"/>
              <a:gd name="connsiteY6001" fmla="*/ 162156 h 4261038"/>
              <a:gd name="connsiteX6002" fmla="*/ 1457997 w 5682364"/>
              <a:gd name="connsiteY6002" fmla="*/ 163011 h 4261038"/>
              <a:gd name="connsiteX6003" fmla="*/ 1453465 w 5682364"/>
              <a:gd name="connsiteY6003" fmla="*/ 195057 h 4261038"/>
              <a:gd name="connsiteX6004" fmla="*/ 1452835 w 5682364"/>
              <a:gd name="connsiteY6004" fmla="*/ 201634 h 4261038"/>
              <a:gd name="connsiteX6005" fmla="*/ 1452754 w 5682364"/>
              <a:gd name="connsiteY6005" fmla="*/ 203798 h 4261038"/>
              <a:gd name="connsiteX6006" fmla="*/ 1453739 w 5682364"/>
              <a:gd name="connsiteY6006" fmla="*/ 199223 h 4261038"/>
              <a:gd name="connsiteX6007" fmla="*/ 1461093 w 5682364"/>
              <a:gd name="connsiteY6007" fmla="*/ 149116 h 4261038"/>
              <a:gd name="connsiteX6008" fmla="*/ 1461106 w 5682364"/>
              <a:gd name="connsiteY6008" fmla="*/ 149154 h 4261038"/>
              <a:gd name="connsiteX6009" fmla="*/ 1460207 w 5682364"/>
              <a:gd name="connsiteY6009" fmla="*/ 160099 h 4261038"/>
              <a:gd name="connsiteX6010" fmla="*/ 1460523 w 5682364"/>
              <a:gd name="connsiteY6010" fmla="*/ 157864 h 4261038"/>
              <a:gd name="connsiteX6011" fmla="*/ 1461642 w 5682364"/>
              <a:gd name="connsiteY6011" fmla="*/ 155889 h 4261038"/>
              <a:gd name="connsiteX6012" fmla="*/ 1462264 w 5682364"/>
              <a:gd name="connsiteY6012" fmla="*/ 155262 h 4261038"/>
              <a:gd name="connsiteX6013" fmla="*/ 1462503 w 5682364"/>
              <a:gd name="connsiteY6013" fmla="*/ 153032 h 4261038"/>
              <a:gd name="connsiteX6014" fmla="*/ 1463215 w 5682364"/>
              <a:gd name="connsiteY6014" fmla="*/ 155013 h 4261038"/>
              <a:gd name="connsiteX6015" fmla="*/ 1463792 w 5682364"/>
              <a:gd name="connsiteY6015" fmla="*/ 159104 h 4261038"/>
              <a:gd name="connsiteX6016" fmla="*/ 1450541 w 5682364"/>
              <a:gd name="connsiteY6016" fmla="*/ 236993 h 4261038"/>
              <a:gd name="connsiteX6017" fmla="*/ 1471112 w 5682364"/>
              <a:gd name="connsiteY6017" fmla="*/ 245992 h 4261038"/>
              <a:gd name="connsiteX6018" fmla="*/ 1459741 w 5682364"/>
              <a:gd name="connsiteY6018" fmla="*/ 287400 h 4261038"/>
              <a:gd name="connsiteX6019" fmla="*/ 1472770 w 5682364"/>
              <a:gd name="connsiteY6019" fmla="*/ 265664 h 4261038"/>
              <a:gd name="connsiteX6020" fmla="*/ 1507816 w 5682364"/>
              <a:gd name="connsiteY6020" fmla="*/ 191718 h 4261038"/>
              <a:gd name="connsiteX6021" fmla="*/ 1497767 w 5682364"/>
              <a:gd name="connsiteY6021" fmla="*/ 258604 h 4261038"/>
              <a:gd name="connsiteX6022" fmla="*/ 1498027 w 5682364"/>
              <a:gd name="connsiteY6022" fmla="*/ 320496 h 4261038"/>
              <a:gd name="connsiteX6023" fmla="*/ 1517846 w 5682364"/>
              <a:gd name="connsiteY6023" fmla="*/ 251960 h 4261038"/>
              <a:gd name="connsiteX6024" fmla="*/ 1535753 w 5682364"/>
              <a:gd name="connsiteY6024" fmla="*/ 191221 h 4261038"/>
              <a:gd name="connsiteX6025" fmla="*/ 1542117 w 5682364"/>
              <a:gd name="connsiteY6025" fmla="*/ 171505 h 4261038"/>
              <a:gd name="connsiteX6026" fmla="*/ 1542676 w 5682364"/>
              <a:gd name="connsiteY6026" fmla="*/ 170296 h 4261038"/>
              <a:gd name="connsiteX6027" fmla="*/ 1545167 w 5682364"/>
              <a:gd name="connsiteY6027" fmla="*/ 169150 h 4261038"/>
              <a:gd name="connsiteX6028" fmla="*/ 1545285 w 5682364"/>
              <a:gd name="connsiteY6028" fmla="*/ 169131 h 4261038"/>
              <a:gd name="connsiteX6029" fmla="*/ 1546027 w 5682364"/>
              <a:gd name="connsiteY6029" fmla="*/ 161514 h 4261038"/>
              <a:gd name="connsiteX6030" fmla="*/ 1547398 w 5682364"/>
              <a:gd name="connsiteY6030" fmla="*/ 156595 h 4261038"/>
              <a:gd name="connsiteX6031" fmla="*/ 1551321 w 5682364"/>
              <a:gd name="connsiteY6031" fmla="*/ 155864 h 4261038"/>
              <a:gd name="connsiteX6032" fmla="*/ 1552028 w 5682364"/>
              <a:gd name="connsiteY6032" fmla="*/ 155725 h 4261038"/>
              <a:gd name="connsiteX6033" fmla="*/ 1553476 w 5682364"/>
              <a:gd name="connsiteY6033" fmla="*/ 150473 h 4261038"/>
              <a:gd name="connsiteX6034" fmla="*/ 1561504 w 5682364"/>
              <a:gd name="connsiteY6034" fmla="*/ 133035 h 4261038"/>
              <a:gd name="connsiteX6035" fmla="*/ 1561444 w 5682364"/>
              <a:gd name="connsiteY6035" fmla="*/ 137557 h 4261038"/>
              <a:gd name="connsiteX6036" fmla="*/ 1567633 w 5682364"/>
              <a:gd name="connsiteY6036" fmla="*/ 129366 h 4261038"/>
              <a:gd name="connsiteX6037" fmla="*/ 1566132 w 5682364"/>
              <a:gd name="connsiteY6037" fmla="*/ 137735 h 4261038"/>
              <a:gd name="connsiteX6038" fmla="*/ 1560685 w 5682364"/>
              <a:gd name="connsiteY6038" fmla="*/ 152996 h 4261038"/>
              <a:gd name="connsiteX6039" fmla="*/ 1560394 w 5682364"/>
              <a:gd name="connsiteY6039" fmla="*/ 154089 h 4261038"/>
              <a:gd name="connsiteX6040" fmla="*/ 1561750 w 5682364"/>
              <a:gd name="connsiteY6040" fmla="*/ 153824 h 4261038"/>
              <a:gd name="connsiteX6041" fmla="*/ 1563309 w 5682364"/>
              <a:gd name="connsiteY6041" fmla="*/ 153480 h 4261038"/>
              <a:gd name="connsiteX6042" fmla="*/ 1553763 w 5682364"/>
              <a:gd name="connsiteY6042" fmla="*/ 206731 h 4261038"/>
              <a:gd name="connsiteX6043" fmla="*/ 1542619 w 5682364"/>
              <a:gd name="connsiteY6043" fmla="*/ 301054 h 4261038"/>
              <a:gd name="connsiteX6044" fmla="*/ 1569496 w 5682364"/>
              <a:gd name="connsiteY6044" fmla="*/ 257515 h 4261038"/>
              <a:gd name="connsiteX6045" fmla="*/ 1564616 w 5682364"/>
              <a:gd name="connsiteY6045" fmla="*/ 375973 h 4261038"/>
              <a:gd name="connsiteX6046" fmla="*/ 1605158 w 5682364"/>
              <a:gd name="connsiteY6046" fmla="*/ 259463 h 4261038"/>
              <a:gd name="connsiteX6047" fmla="*/ 1628275 w 5682364"/>
              <a:gd name="connsiteY6047" fmla="*/ 288886 h 4261038"/>
              <a:gd name="connsiteX6048" fmla="*/ 1629517 w 5682364"/>
              <a:gd name="connsiteY6048" fmla="*/ 303638 h 4261038"/>
              <a:gd name="connsiteX6049" fmla="*/ 1647870 w 5682364"/>
              <a:gd name="connsiteY6049" fmla="*/ 276503 h 4261038"/>
              <a:gd name="connsiteX6050" fmla="*/ 1664081 w 5682364"/>
              <a:gd name="connsiteY6050" fmla="*/ 223955 h 4261038"/>
              <a:gd name="connsiteX6051" fmla="*/ 1671693 w 5682364"/>
              <a:gd name="connsiteY6051" fmla="*/ 193455 h 4261038"/>
              <a:gd name="connsiteX6052" fmla="*/ 1670986 w 5682364"/>
              <a:gd name="connsiteY6052" fmla="*/ 200758 h 4261038"/>
              <a:gd name="connsiteX6053" fmla="*/ 1672655 w 5682364"/>
              <a:gd name="connsiteY6053" fmla="*/ 200922 h 4261038"/>
              <a:gd name="connsiteX6054" fmla="*/ 1676529 w 5682364"/>
              <a:gd name="connsiteY6054" fmla="*/ 174075 h 4261038"/>
              <a:gd name="connsiteX6055" fmla="*/ 1689013 w 5682364"/>
              <a:gd name="connsiteY6055" fmla="*/ 124051 h 4261038"/>
              <a:gd name="connsiteX6056" fmla="*/ 1689897 w 5682364"/>
              <a:gd name="connsiteY6056" fmla="*/ 132025 h 4261038"/>
              <a:gd name="connsiteX6057" fmla="*/ 1694206 w 5682364"/>
              <a:gd name="connsiteY6057" fmla="*/ 103241 h 4261038"/>
              <a:gd name="connsiteX6058" fmla="*/ 1695108 w 5682364"/>
              <a:gd name="connsiteY6058" fmla="*/ 99624 h 4261038"/>
              <a:gd name="connsiteX6059" fmla="*/ 1692294 w 5682364"/>
              <a:gd name="connsiteY6059" fmla="*/ 135047 h 4261038"/>
              <a:gd name="connsiteX6060" fmla="*/ 1687062 w 5682364"/>
              <a:gd name="connsiteY6060" fmla="*/ 177908 h 4261038"/>
              <a:gd name="connsiteX6061" fmla="*/ 1686646 w 5682364"/>
              <a:gd name="connsiteY6061" fmla="*/ 184639 h 4261038"/>
              <a:gd name="connsiteX6062" fmla="*/ 1688238 w 5682364"/>
              <a:gd name="connsiteY6062" fmla="*/ 189100 h 4261038"/>
              <a:gd name="connsiteX6063" fmla="*/ 1688326 w 5682364"/>
              <a:gd name="connsiteY6063" fmla="*/ 189177 h 4261038"/>
              <a:gd name="connsiteX6064" fmla="*/ 1690370 w 5682364"/>
              <a:gd name="connsiteY6064" fmla="*/ 176882 h 4261038"/>
              <a:gd name="connsiteX6065" fmla="*/ 1695251 w 5682364"/>
              <a:gd name="connsiteY6065" fmla="*/ 139735 h 4261038"/>
              <a:gd name="connsiteX6066" fmla="*/ 1692447 w 5682364"/>
              <a:gd name="connsiteY6066" fmla="*/ 171583 h 4261038"/>
              <a:gd name="connsiteX6067" fmla="*/ 1691896 w 5682364"/>
              <a:gd name="connsiteY6067" fmla="*/ 176602 h 4261038"/>
              <a:gd name="connsiteX6068" fmla="*/ 1695977 w 5682364"/>
              <a:gd name="connsiteY6068" fmla="*/ 152750 h 4261038"/>
              <a:gd name="connsiteX6069" fmla="*/ 1692309 w 5682364"/>
              <a:gd name="connsiteY6069" fmla="*/ 213690 h 4261038"/>
              <a:gd name="connsiteX6070" fmla="*/ 1692077 w 5682364"/>
              <a:gd name="connsiteY6070" fmla="*/ 215367 h 4261038"/>
              <a:gd name="connsiteX6071" fmla="*/ 1683502 w 5682364"/>
              <a:gd name="connsiteY6071" fmla="*/ 255287 h 4261038"/>
              <a:gd name="connsiteX6072" fmla="*/ 1684420 w 5682364"/>
              <a:gd name="connsiteY6072" fmla="*/ 279201 h 4261038"/>
              <a:gd name="connsiteX6073" fmla="*/ 1709985 w 5682364"/>
              <a:gd name="connsiteY6073" fmla="*/ 220088 h 4261038"/>
              <a:gd name="connsiteX6074" fmla="*/ 1683156 w 5682364"/>
              <a:gd name="connsiteY6074" fmla="*/ 391577 h 4261038"/>
              <a:gd name="connsiteX6075" fmla="*/ 1703648 w 5682364"/>
              <a:gd name="connsiteY6075" fmla="*/ 389849 h 4261038"/>
              <a:gd name="connsiteX6076" fmla="*/ 1691720 w 5682364"/>
              <a:gd name="connsiteY6076" fmla="*/ 493218 h 4261038"/>
              <a:gd name="connsiteX6077" fmla="*/ 1685496 w 5682364"/>
              <a:gd name="connsiteY6077" fmla="*/ 493742 h 4261038"/>
              <a:gd name="connsiteX6078" fmla="*/ 1691720 w 5682364"/>
              <a:gd name="connsiteY6078" fmla="*/ 493218 h 4261038"/>
              <a:gd name="connsiteX6079" fmla="*/ 1710709 w 5682364"/>
              <a:gd name="connsiteY6079" fmla="*/ 414846 h 4261038"/>
              <a:gd name="connsiteX6080" fmla="*/ 1729696 w 5682364"/>
              <a:gd name="connsiteY6080" fmla="*/ 336475 h 4261038"/>
              <a:gd name="connsiteX6081" fmla="*/ 1739726 w 5682364"/>
              <a:gd name="connsiteY6081" fmla="*/ 396717 h 4261038"/>
              <a:gd name="connsiteX6082" fmla="*/ 1781985 w 5682364"/>
              <a:gd name="connsiteY6082" fmla="*/ 290793 h 4261038"/>
              <a:gd name="connsiteX6083" fmla="*/ 1777052 w 5682364"/>
              <a:gd name="connsiteY6083" fmla="*/ 314601 h 4261038"/>
              <a:gd name="connsiteX6084" fmla="*/ 1776559 w 5682364"/>
              <a:gd name="connsiteY6084" fmla="*/ 315483 h 4261038"/>
              <a:gd name="connsiteX6085" fmla="*/ 1775625 w 5682364"/>
              <a:gd name="connsiteY6085" fmla="*/ 318202 h 4261038"/>
              <a:gd name="connsiteX6086" fmla="*/ 1775701 w 5682364"/>
              <a:gd name="connsiteY6086" fmla="*/ 318540 h 4261038"/>
              <a:gd name="connsiteX6087" fmla="*/ 1776339 w 5682364"/>
              <a:gd name="connsiteY6087" fmla="*/ 318047 h 4261038"/>
              <a:gd name="connsiteX6088" fmla="*/ 1765405 w 5682364"/>
              <a:gd name="connsiteY6088" fmla="*/ 370819 h 4261038"/>
              <a:gd name="connsiteX6089" fmla="*/ 1759581 w 5682364"/>
              <a:gd name="connsiteY6089" fmla="*/ 446226 h 4261038"/>
              <a:gd name="connsiteX6090" fmla="*/ 1742319 w 5682364"/>
              <a:gd name="connsiteY6090" fmla="*/ 545088 h 4261038"/>
              <a:gd name="connsiteX6091" fmla="*/ 1773913 w 5682364"/>
              <a:gd name="connsiteY6091" fmla="*/ 430159 h 4261038"/>
              <a:gd name="connsiteX6092" fmla="*/ 1799739 w 5682364"/>
              <a:gd name="connsiteY6092" fmla="*/ 432935 h 4261038"/>
              <a:gd name="connsiteX6093" fmla="*/ 1816595 w 5682364"/>
              <a:gd name="connsiteY6093" fmla="*/ 339058 h 4261038"/>
              <a:gd name="connsiteX6094" fmla="*/ 1835845 w 5682364"/>
              <a:gd name="connsiteY6094" fmla="*/ 322577 h 4261038"/>
              <a:gd name="connsiteX6095" fmla="*/ 1864592 w 5682364"/>
              <a:gd name="connsiteY6095" fmla="*/ 232652 h 4261038"/>
              <a:gd name="connsiteX6096" fmla="*/ 1883324 w 5682364"/>
              <a:gd name="connsiteY6096" fmla="*/ 152175 h 4261038"/>
              <a:gd name="connsiteX6097" fmla="*/ 1888039 w 5682364"/>
              <a:gd name="connsiteY6097" fmla="*/ 144432 h 4261038"/>
              <a:gd name="connsiteX6098" fmla="*/ 1887964 w 5682364"/>
              <a:gd name="connsiteY6098" fmla="*/ 150043 h 4261038"/>
              <a:gd name="connsiteX6099" fmla="*/ 1894525 w 5682364"/>
              <a:gd name="connsiteY6099" fmla="*/ 148181 h 4261038"/>
              <a:gd name="connsiteX6100" fmla="*/ 1880863 w 5682364"/>
              <a:gd name="connsiteY6100" fmla="*/ 192302 h 4261038"/>
              <a:gd name="connsiteX6101" fmla="*/ 1888004 w 5682364"/>
              <a:gd name="connsiteY6101" fmla="*/ 180349 h 4261038"/>
              <a:gd name="connsiteX6102" fmla="*/ 1892923 w 5682364"/>
              <a:gd name="connsiteY6102" fmla="*/ 169523 h 4261038"/>
              <a:gd name="connsiteX6103" fmla="*/ 1888614 w 5682364"/>
              <a:gd name="connsiteY6103" fmla="*/ 192733 h 4261038"/>
              <a:gd name="connsiteX6104" fmla="*/ 1880659 w 5682364"/>
              <a:gd name="connsiteY6104" fmla="*/ 246984 h 4261038"/>
              <a:gd name="connsiteX6105" fmla="*/ 1858893 w 5682364"/>
              <a:gd name="connsiteY6105" fmla="*/ 351179 h 4261038"/>
              <a:gd name="connsiteX6106" fmla="*/ 1855893 w 5682364"/>
              <a:gd name="connsiteY6106" fmla="*/ 433157 h 4261038"/>
              <a:gd name="connsiteX6107" fmla="*/ 1883407 w 5682364"/>
              <a:gd name="connsiteY6107" fmla="*/ 338382 h 4261038"/>
              <a:gd name="connsiteX6108" fmla="*/ 1898568 w 5682364"/>
              <a:gd name="connsiteY6108" fmla="*/ 332153 h 4261038"/>
              <a:gd name="connsiteX6109" fmla="*/ 1917140 w 5682364"/>
              <a:gd name="connsiteY6109" fmla="*/ 248863 h 4261038"/>
              <a:gd name="connsiteX6110" fmla="*/ 1932057 w 5682364"/>
              <a:gd name="connsiteY6110" fmla="*/ 182017 h 4261038"/>
              <a:gd name="connsiteX6111" fmla="*/ 1940502 w 5682364"/>
              <a:gd name="connsiteY6111" fmla="*/ 170802 h 4261038"/>
              <a:gd name="connsiteX6112" fmla="*/ 1935564 w 5682364"/>
              <a:gd name="connsiteY6112" fmla="*/ 182798 h 4261038"/>
              <a:gd name="connsiteX6113" fmla="*/ 1935552 w 5682364"/>
              <a:gd name="connsiteY6113" fmla="*/ 182829 h 4261038"/>
              <a:gd name="connsiteX6114" fmla="*/ 1935606 w 5682364"/>
              <a:gd name="connsiteY6114" fmla="*/ 188376 h 4261038"/>
              <a:gd name="connsiteX6115" fmla="*/ 1934605 w 5682364"/>
              <a:gd name="connsiteY6115" fmla="*/ 199768 h 4261038"/>
              <a:gd name="connsiteX6116" fmla="*/ 1935550 w 5682364"/>
              <a:gd name="connsiteY6116" fmla="*/ 199140 h 4261038"/>
              <a:gd name="connsiteX6117" fmla="*/ 1937525 w 5682364"/>
              <a:gd name="connsiteY6117" fmla="*/ 197467 h 4261038"/>
              <a:gd name="connsiteX6118" fmla="*/ 1939487 w 5682364"/>
              <a:gd name="connsiteY6118" fmla="*/ 192978 h 4261038"/>
              <a:gd name="connsiteX6119" fmla="*/ 1942774 w 5682364"/>
              <a:gd name="connsiteY6119" fmla="*/ 190568 h 4261038"/>
              <a:gd name="connsiteX6120" fmla="*/ 1943712 w 5682364"/>
              <a:gd name="connsiteY6120" fmla="*/ 189051 h 4261038"/>
              <a:gd name="connsiteX6121" fmla="*/ 1943338 w 5682364"/>
              <a:gd name="connsiteY6121" fmla="*/ 191351 h 4261038"/>
              <a:gd name="connsiteX6122" fmla="*/ 1946613 w 5682364"/>
              <a:gd name="connsiteY6122" fmla="*/ 185008 h 4261038"/>
              <a:gd name="connsiteX6123" fmla="*/ 1947536 w 5682364"/>
              <a:gd name="connsiteY6123" fmla="*/ 182861 h 4261038"/>
              <a:gd name="connsiteX6124" fmla="*/ 1956442 w 5682364"/>
              <a:gd name="connsiteY6124" fmla="*/ 168444 h 4261038"/>
              <a:gd name="connsiteX6125" fmla="*/ 1962854 w 5682364"/>
              <a:gd name="connsiteY6125" fmla="*/ 183924 h 4261038"/>
              <a:gd name="connsiteX6126" fmla="*/ 1954645 w 5682364"/>
              <a:gd name="connsiteY6126" fmla="*/ 225052 h 4261038"/>
              <a:gd name="connsiteX6127" fmla="*/ 1953876 w 5682364"/>
              <a:gd name="connsiteY6127" fmla="*/ 228399 h 4261038"/>
              <a:gd name="connsiteX6128" fmla="*/ 1954875 w 5682364"/>
              <a:gd name="connsiteY6128" fmla="*/ 222693 h 4261038"/>
              <a:gd name="connsiteX6129" fmla="*/ 1954548 w 5682364"/>
              <a:gd name="connsiteY6129" fmla="*/ 223233 h 4261038"/>
              <a:gd name="connsiteX6130" fmla="*/ 1948202 w 5682364"/>
              <a:gd name="connsiteY6130" fmla="*/ 239667 h 4261038"/>
              <a:gd name="connsiteX6131" fmla="*/ 1950505 w 5682364"/>
              <a:gd name="connsiteY6131" fmla="*/ 237263 h 4261038"/>
              <a:gd name="connsiteX6132" fmla="*/ 1952961 w 5682364"/>
              <a:gd name="connsiteY6132" fmla="*/ 232387 h 4261038"/>
              <a:gd name="connsiteX6133" fmla="*/ 1946501 w 5682364"/>
              <a:gd name="connsiteY6133" fmla="*/ 260526 h 4261038"/>
              <a:gd name="connsiteX6134" fmla="*/ 1935127 w 5682364"/>
              <a:gd name="connsiteY6134" fmla="*/ 344756 h 4261038"/>
              <a:gd name="connsiteX6135" fmla="*/ 1928556 w 5682364"/>
              <a:gd name="connsiteY6135" fmla="*/ 345310 h 4261038"/>
              <a:gd name="connsiteX6136" fmla="*/ 1935127 w 5682364"/>
              <a:gd name="connsiteY6136" fmla="*/ 344756 h 4261038"/>
              <a:gd name="connsiteX6137" fmla="*/ 1980162 w 5682364"/>
              <a:gd name="connsiteY6137" fmla="*/ 213010 h 4261038"/>
              <a:gd name="connsiteX6138" fmla="*/ 1984607 w 5682364"/>
              <a:gd name="connsiteY6138" fmla="*/ 206786 h 4261038"/>
              <a:gd name="connsiteX6139" fmla="*/ 1984635 w 5682364"/>
              <a:gd name="connsiteY6139" fmla="*/ 209435 h 4261038"/>
              <a:gd name="connsiteX6140" fmla="*/ 1989174 w 5682364"/>
              <a:gd name="connsiteY6140" fmla="*/ 205942 h 4261038"/>
              <a:gd name="connsiteX6141" fmla="*/ 1992530 w 5682364"/>
              <a:gd name="connsiteY6141" fmla="*/ 199990 h 4261038"/>
              <a:gd name="connsiteX6142" fmla="*/ 1993457 w 5682364"/>
              <a:gd name="connsiteY6142" fmla="*/ 201776 h 4261038"/>
              <a:gd name="connsiteX6143" fmla="*/ 1987222 w 5682364"/>
              <a:gd name="connsiteY6143" fmla="*/ 238006 h 4261038"/>
              <a:gd name="connsiteX6144" fmla="*/ 1989068 w 5682364"/>
              <a:gd name="connsiteY6144" fmla="*/ 232614 h 4261038"/>
              <a:gd name="connsiteX6145" fmla="*/ 1988792 w 5682364"/>
              <a:gd name="connsiteY6145" fmla="*/ 234517 h 4261038"/>
              <a:gd name="connsiteX6146" fmla="*/ 1992276 w 5682364"/>
              <a:gd name="connsiteY6146" fmla="*/ 227079 h 4261038"/>
              <a:gd name="connsiteX6147" fmla="*/ 1994708 w 5682364"/>
              <a:gd name="connsiteY6147" fmla="*/ 221314 h 4261038"/>
              <a:gd name="connsiteX6148" fmla="*/ 1996918 w 5682364"/>
              <a:gd name="connsiteY6148" fmla="*/ 209675 h 4261038"/>
              <a:gd name="connsiteX6149" fmla="*/ 2001953 w 5682364"/>
              <a:gd name="connsiteY6149" fmla="*/ 194964 h 4261038"/>
              <a:gd name="connsiteX6150" fmla="*/ 2002267 w 5682364"/>
              <a:gd name="connsiteY6150" fmla="*/ 199938 h 4261038"/>
              <a:gd name="connsiteX6151" fmla="*/ 2002038 w 5682364"/>
              <a:gd name="connsiteY6151" fmla="*/ 204684 h 4261038"/>
              <a:gd name="connsiteX6152" fmla="*/ 2003975 w 5682364"/>
              <a:gd name="connsiteY6152" fmla="*/ 200486 h 4261038"/>
              <a:gd name="connsiteX6153" fmla="*/ 2009030 w 5682364"/>
              <a:gd name="connsiteY6153" fmla="*/ 190014 h 4261038"/>
              <a:gd name="connsiteX6154" fmla="*/ 2008525 w 5682364"/>
              <a:gd name="connsiteY6154" fmla="*/ 193399 h 4261038"/>
              <a:gd name="connsiteX6155" fmla="*/ 2005925 w 5682364"/>
              <a:gd name="connsiteY6155" fmla="*/ 217983 h 4261038"/>
              <a:gd name="connsiteX6156" fmla="*/ 2002817 w 5682364"/>
              <a:gd name="connsiteY6156" fmla="*/ 230561 h 4261038"/>
              <a:gd name="connsiteX6157" fmla="*/ 2004622 w 5682364"/>
              <a:gd name="connsiteY6157" fmla="*/ 230027 h 4261038"/>
              <a:gd name="connsiteX6158" fmla="*/ 2004659 w 5682364"/>
              <a:gd name="connsiteY6158" fmla="*/ 229962 h 4261038"/>
              <a:gd name="connsiteX6159" fmla="*/ 2004546 w 5682364"/>
              <a:gd name="connsiteY6159" fmla="*/ 231024 h 4261038"/>
              <a:gd name="connsiteX6160" fmla="*/ 1998921 w 5682364"/>
              <a:gd name="connsiteY6160" fmla="*/ 270786 h 4261038"/>
              <a:gd name="connsiteX6161" fmla="*/ 1998141 w 5682364"/>
              <a:gd name="connsiteY6161" fmla="*/ 278949 h 4261038"/>
              <a:gd name="connsiteX6162" fmla="*/ 1998037 w 5682364"/>
              <a:gd name="connsiteY6162" fmla="*/ 281633 h 4261038"/>
              <a:gd name="connsiteX6163" fmla="*/ 1999261 w 5682364"/>
              <a:gd name="connsiteY6163" fmla="*/ 275955 h 4261038"/>
              <a:gd name="connsiteX6164" fmla="*/ 2008434 w 5682364"/>
              <a:gd name="connsiteY6164" fmla="*/ 213464 h 4261038"/>
              <a:gd name="connsiteX6165" fmla="*/ 2007287 w 5682364"/>
              <a:gd name="connsiteY6165" fmla="*/ 227412 h 4261038"/>
              <a:gd name="connsiteX6166" fmla="*/ 2007679 w 5682364"/>
              <a:gd name="connsiteY6166" fmla="*/ 224636 h 4261038"/>
              <a:gd name="connsiteX6167" fmla="*/ 2009069 w 5682364"/>
              <a:gd name="connsiteY6167" fmla="*/ 222187 h 4261038"/>
              <a:gd name="connsiteX6168" fmla="*/ 2009840 w 5682364"/>
              <a:gd name="connsiteY6168" fmla="*/ 221409 h 4261038"/>
              <a:gd name="connsiteX6169" fmla="*/ 2010990 w 5682364"/>
              <a:gd name="connsiteY6169" fmla="*/ 210613 h 4261038"/>
              <a:gd name="connsiteX6170" fmla="*/ 2012103 w 5682364"/>
              <a:gd name="connsiteY6170" fmla="*/ 200506 h 4261038"/>
              <a:gd name="connsiteX6171" fmla="*/ 2017145 w 5682364"/>
              <a:gd name="connsiteY6171" fmla="*/ 194613 h 4261038"/>
              <a:gd name="connsiteX6172" fmla="*/ 2018410 w 5682364"/>
              <a:gd name="connsiteY6172" fmla="*/ 195383 h 4261038"/>
              <a:gd name="connsiteX6173" fmla="*/ 2017298 w 5682364"/>
              <a:gd name="connsiteY6173" fmla="*/ 214516 h 4261038"/>
              <a:gd name="connsiteX6174" fmla="*/ 2018392 w 5682364"/>
              <a:gd name="connsiteY6174" fmla="*/ 212742 h 4261038"/>
              <a:gd name="connsiteX6175" fmla="*/ 2018595 w 5682364"/>
              <a:gd name="connsiteY6175" fmla="*/ 216257 h 4261038"/>
              <a:gd name="connsiteX6176" fmla="*/ 2017531 w 5682364"/>
              <a:gd name="connsiteY6176" fmla="*/ 219127 h 4261038"/>
              <a:gd name="connsiteX6177" fmla="*/ 2017131 w 5682364"/>
              <a:gd name="connsiteY6177" fmla="*/ 217262 h 4261038"/>
              <a:gd name="connsiteX6178" fmla="*/ 2016840 w 5682364"/>
              <a:gd name="connsiteY6178" fmla="*/ 222045 h 4261038"/>
              <a:gd name="connsiteX6179" fmla="*/ 2017531 w 5682364"/>
              <a:gd name="connsiteY6179" fmla="*/ 219127 h 4261038"/>
              <a:gd name="connsiteX6180" fmla="*/ 2017333 w 5682364"/>
              <a:gd name="connsiteY6180" fmla="*/ 225798 h 4261038"/>
              <a:gd name="connsiteX6181" fmla="*/ 2017046 w 5682364"/>
              <a:gd name="connsiteY6181" fmla="*/ 229560 h 4261038"/>
              <a:gd name="connsiteX6182" fmla="*/ 2017753 w 5682364"/>
              <a:gd name="connsiteY6182" fmla="*/ 228112 h 4261038"/>
              <a:gd name="connsiteX6183" fmla="*/ 2020047 w 5682364"/>
              <a:gd name="connsiteY6183" fmla="*/ 223864 h 4261038"/>
              <a:gd name="connsiteX6184" fmla="*/ 2021458 w 5682364"/>
              <a:gd name="connsiteY6184" fmla="*/ 211847 h 4261038"/>
              <a:gd name="connsiteX6185" fmla="*/ 2029874 w 5682364"/>
              <a:gd name="connsiteY6185" fmla="*/ 150561 h 4261038"/>
              <a:gd name="connsiteX6186" fmla="*/ 2029850 w 5682364"/>
              <a:gd name="connsiteY6186" fmla="*/ 149835 h 4261038"/>
              <a:gd name="connsiteX6187" fmla="*/ 2029849 w 5682364"/>
              <a:gd name="connsiteY6187" fmla="*/ 149642 h 4261038"/>
              <a:gd name="connsiteX6188" fmla="*/ 2028866 w 5682364"/>
              <a:gd name="connsiteY6188" fmla="*/ 152616 h 4261038"/>
              <a:gd name="connsiteX6189" fmla="*/ 2018180 w 5682364"/>
              <a:gd name="connsiteY6189" fmla="*/ 176441 h 4261038"/>
              <a:gd name="connsiteX6190" fmla="*/ 2011507 w 5682364"/>
              <a:gd name="connsiteY6190" fmla="*/ 197456 h 4261038"/>
              <a:gd name="connsiteX6191" fmla="*/ 2014020 w 5682364"/>
              <a:gd name="connsiteY6191" fmla="*/ 179522 h 4261038"/>
              <a:gd name="connsiteX6192" fmla="*/ 2015042 w 5682364"/>
              <a:gd name="connsiteY6192" fmla="*/ 177362 h 4261038"/>
              <a:gd name="connsiteX6193" fmla="*/ 2021506 w 5682364"/>
              <a:gd name="connsiteY6193" fmla="*/ 162279 h 4261038"/>
              <a:gd name="connsiteX6194" fmla="*/ 2028616 w 5682364"/>
              <a:gd name="connsiteY6194" fmla="*/ 146352 h 4261038"/>
              <a:gd name="connsiteX6195" fmla="*/ 2030016 w 5682364"/>
              <a:gd name="connsiteY6195" fmla="*/ 143864 h 4261038"/>
              <a:gd name="connsiteX6196" fmla="*/ 2030092 w 5682364"/>
              <a:gd name="connsiteY6196" fmla="*/ 142204 h 4261038"/>
              <a:gd name="connsiteX6197" fmla="*/ 2033891 w 5682364"/>
              <a:gd name="connsiteY6197" fmla="*/ 134512 h 4261038"/>
              <a:gd name="connsiteX6198" fmla="*/ 2030746 w 5682364"/>
              <a:gd name="connsiteY6198" fmla="*/ 162527 h 4261038"/>
              <a:gd name="connsiteX6199" fmla="*/ 2026699 w 5682364"/>
              <a:gd name="connsiteY6199" fmla="*/ 199359 h 4261038"/>
              <a:gd name="connsiteX6200" fmla="*/ 2024732 w 5682364"/>
              <a:gd name="connsiteY6200" fmla="*/ 219692 h 4261038"/>
              <a:gd name="connsiteX6201" fmla="*/ 2025661 w 5682364"/>
              <a:gd name="connsiteY6201" fmla="*/ 220414 h 4261038"/>
              <a:gd name="connsiteX6202" fmla="*/ 2027780 w 5682364"/>
              <a:gd name="connsiteY6202" fmla="*/ 223490 h 4261038"/>
              <a:gd name="connsiteX6203" fmla="*/ 2027981 w 5682364"/>
              <a:gd name="connsiteY6203" fmla="*/ 223812 h 4261038"/>
              <a:gd name="connsiteX6204" fmla="*/ 2028538 w 5682364"/>
              <a:gd name="connsiteY6204" fmla="*/ 219006 h 4261038"/>
              <a:gd name="connsiteX6205" fmla="*/ 2029816 w 5682364"/>
              <a:gd name="connsiteY6205" fmla="*/ 206827 h 4261038"/>
              <a:gd name="connsiteX6206" fmla="*/ 2039723 w 5682364"/>
              <a:gd name="connsiteY6206" fmla="*/ 115924 h 4261038"/>
              <a:gd name="connsiteX6207" fmla="*/ 2043859 w 5682364"/>
              <a:gd name="connsiteY6207" fmla="*/ 101024 h 4261038"/>
              <a:gd name="connsiteX6208" fmla="*/ 2043538 w 5682364"/>
              <a:gd name="connsiteY6208" fmla="*/ 105833 h 4261038"/>
              <a:gd name="connsiteX6209" fmla="*/ 2041176 w 5682364"/>
              <a:gd name="connsiteY6209" fmla="*/ 112388 h 4261038"/>
              <a:gd name="connsiteX6210" fmla="*/ 2039911 w 5682364"/>
              <a:gd name="connsiteY6210" fmla="*/ 118036 h 4261038"/>
              <a:gd name="connsiteX6211" fmla="*/ 2042257 w 5682364"/>
              <a:gd name="connsiteY6211" fmla="*/ 117055 h 4261038"/>
              <a:gd name="connsiteX6212" fmla="*/ 2042026 w 5682364"/>
              <a:gd name="connsiteY6212" fmla="*/ 118763 h 4261038"/>
              <a:gd name="connsiteX6213" fmla="*/ 2042943 w 5682364"/>
              <a:gd name="connsiteY6213" fmla="*/ 135452 h 4261038"/>
              <a:gd name="connsiteX6214" fmla="*/ 2045693 w 5682364"/>
              <a:gd name="connsiteY6214" fmla="*/ 111507 h 4261038"/>
              <a:gd name="connsiteX6215" fmla="*/ 2045907 w 5682364"/>
              <a:gd name="connsiteY6215" fmla="*/ 110011 h 4261038"/>
              <a:gd name="connsiteX6216" fmla="*/ 2046005 w 5682364"/>
              <a:gd name="connsiteY6216" fmla="*/ 109817 h 4261038"/>
              <a:gd name="connsiteX6217" fmla="*/ 2047762 w 5682364"/>
              <a:gd name="connsiteY6217" fmla="*/ 105229 h 4261038"/>
              <a:gd name="connsiteX6218" fmla="*/ 2045234 w 5682364"/>
              <a:gd name="connsiteY6218" fmla="*/ 139403 h 4261038"/>
              <a:gd name="connsiteX6219" fmla="*/ 2040077 w 5682364"/>
              <a:gd name="connsiteY6219" fmla="*/ 192590 h 4261038"/>
              <a:gd name="connsiteX6220" fmla="*/ 2039002 w 5682364"/>
              <a:gd name="connsiteY6220" fmla="*/ 199043 h 4261038"/>
              <a:gd name="connsiteX6221" fmla="*/ 2041373 w 5682364"/>
              <a:gd name="connsiteY6221" fmla="*/ 192189 h 4261038"/>
              <a:gd name="connsiteX6222" fmla="*/ 2054322 w 5682364"/>
              <a:gd name="connsiteY6222" fmla="*/ 96590 h 4261038"/>
              <a:gd name="connsiteX6223" fmla="*/ 2043832 w 5682364"/>
              <a:gd name="connsiteY6223" fmla="*/ 200109 h 4261038"/>
              <a:gd name="connsiteX6224" fmla="*/ 2043315 w 5682364"/>
              <a:gd name="connsiteY6224" fmla="*/ 208460 h 4261038"/>
              <a:gd name="connsiteX6225" fmla="*/ 2043462 w 5682364"/>
              <a:gd name="connsiteY6225" fmla="*/ 209608 h 4261038"/>
              <a:gd name="connsiteX6226" fmla="*/ 2043624 w 5682364"/>
              <a:gd name="connsiteY6226" fmla="*/ 209180 h 4261038"/>
              <a:gd name="connsiteX6227" fmla="*/ 2044400 w 5682364"/>
              <a:gd name="connsiteY6227" fmla="*/ 207234 h 4261038"/>
              <a:gd name="connsiteX6228" fmla="*/ 2043778 w 5682364"/>
              <a:gd name="connsiteY6228" fmla="*/ 212108 h 4261038"/>
              <a:gd name="connsiteX6229" fmla="*/ 2043862 w 5682364"/>
              <a:gd name="connsiteY6229" fmla="*/ 212756 h 4261038"/>
              <a:gd name="connsiteX6230" fmla="*/ 2045375 w 5682364"/>
              <a:gd name="connsiteY6230" fmla="*/ 214236 h 4261038"/>
              <a:gd name="connsiteX6231" fmla="*/ 2047934 w 5682364"/>
              <a:gd name="connsiteY6231" fmla="*/ 198836 h 4261038"/>
              <a:gd name="connsiteX6232" fmla="*/ 2053993 w 5682364"/>
              <a:gd name="connsiteY6232" fmla="*/ 152745 h 4261038"/>
              <a:gd name="connsiteX6233" fmla="*/ 2050513 w 5682364"/>
              <a:gd name="connsiteY6233" fmla="*/ 192264 h 4261038"/>
              <a:gd name="connsiteX6234" fmla="*/ 2047146 w 5682364"/>
              <a:gd name="connsiteY6234" fmla="*/ 222938 h 4261038"/>
              <a:gd name="connsiteX6235" fmla="*/ 2047722 w 5682364"/>
              <a:gd name="connsiteY6235" fmla="*/ 220509 h 4261038"/>
              <a:gd name="connsiteX6236" fmla="*/ 2047408 w 5682364"/>
              <a:gd name="connsiteY6236" fmla="*/ 228645 h 4261038"/>
              <a:gd name="connsiteX6237" fmla="*/ 2029713 w 5682364"/>
              <a:gd name="connsiteY6237" fmla="*/ 311197 h 4261038"/>
              <a:gd name="connsiteX6238" fmla="*/ 2004350 w 5682364"/>
              <a:gd name="connsiteY6238" fmla="*/ 441288 h 4261038"/>
              <a:gd name="connsiteX6239" fmla="*/ 2014108 w 5682364"/>
              <a:gd name="connsiteY6239" fmla="*/ 429733 h 4261038"/>
              <a:gd name="connsiteX6240" fmla="*/ 2043155 w 5682364"/>
              <a:gd name="connsiteY6240" fmla="*/ 294380 h 4261038"/>
              <a:gd name="connsiteX6241" fmla="*/ 2051507 w 5682364"/>
              <a:gd name="connsiteY6241" fmla="*/ 262306 h 4261038"/>
              <a:gd name="connsiteX6242" fmla="*/ 2054948 w 5682364"/>
              <a:gd name="connsiteY6242" fmla="*/ 245124 h 4261038"/>
              <a:gd name="connsiteX6243" fmla="*/ 2054138 w 5682364"/>
              <a:gd name="connsiteY6243" fmla="*/ 256004 h 4261038"/>
              <a:gd name="connsiteX6244" fmla="*/ 2054032 w 5682364"/>
              <a:gd name="connsiteY6244" fmla="*/ 257036 h 4261038"/>
              <a:gd name="connsiteX6245" fmla="*/ 2056207 w 5682364"/>
              <a:gd name="connsiteY6245" fmla="*/ 250669 h 4261038"/>
              <a:gd name="connsiteX6246" fmla="*/ 2060991 w 5682364"/>
              <a:gd name="connsiteY6246" fmla="*/ 239867 h 4261038"/>
              <a:gd name="connsiteX6247" fmla="*/ 2062340 w 5682364"/>
              <a:gd name="connsiteY6247" fmla="*/ 256349 h 4261038"/>
              <a:gd name="connsiteX6248" fmla="*/ 2078937 w 5682364"/>
              <a:gd name="connsiteY6248" fmla="*/ 227242 h 4261038"/>
              <a:gd name="connsiteX6249" fmla="*/ 2073886 w 5682364"/>
              <a:gd name="connsiteY6249" fmla="*/ 241687 h 4261038"/>
              <a:gd name="connsiteX6250" fmla="*/ 2073561 w 5682364"/>
              <a:gd name="connsiteY6250" fmla="*/ 249623 h 4261038"/>
              <a:gd name="connsiteX6251" fmla="*/ 2072958 w 5682364"/>
              <a:gd name="connsiteY6251" fmla="*/ 260927 h 4261038"/>
              <a:gd name="connsiteX6252" fmla="*/ 2076465 w 5682364"/>
              <a:gd name="connsiteY6252" fmla="*/ 244233 h 4261038"/>
              <a:gd name="connsiteX6253" fmla="*/ 2076770 w 5682364"/>
              <a:gd name="connsiteY6253" fmla="*/ 245143 h 4261038"/>
              <a:gd name="connsiteX6254" fmla="*/ 2077971 w 5682364"/>
              <a:gd name="connsiteY6254" fmla="*/ 259164 h 4261038"/>
              <a:gd name="connsiteX6255" fmla="*/ 2076864 w 5682364"/>
              <a:gd name="connsiteY6255" fmla="*/ 264825 h 4261038"/>
              <a:gd name="connsiteX6256" fmla="*/ 2078993 w 5682364"/>
              <a:gd name="connsiteY6256" fmla="*/ 265245 h 4261038"/>
              <a:gd name="connsiteX6257" fmla="*/ 2080247 w 5682364"/>
              <a:gd name="connsiteY6257" fmla="*/ 266144 h 4261038"/>
              <a:gd name="connsiteX6258" fmla="*/ 2088434 w 5682364"/>
              <a:gd name="connsiteY6258" fmla="*/ 240390 h 4261038"/>
              <a:gd name="connsiteX6259" fmla="*/ 2095032 w 5682364"/>
              <a:gd name="connsiteY6259" fmla="*/ 235834 h 4261038"/>
              <a:gd name="connsiteX6260" fmla="*/ 2106864 w 5682364"/>
              <a:gd name="connsiteY6260" fmla="*/ 211137 h 4261038"/>
              <a:gd name="connsiteX6261" fmla="*/ 2128488 w 5682364"/>
              <a:gd name="connsiteY6261" fmla="*/ 158091 h 4261038"/>
              <a:gd name="connsiteX6262" fmla="*/ 2111519 w 5682364"/>
              <a:gd name="connsiteY6262" fmla="*/ 215028 h 4261038"/>
              <a:gd name="connsiteX6263" fmla="*/ 2101463 w 5682364"/>
              <a:gd name="connsiteY6263" fmla="*/ 243621 h 4261038"/>
              <a:gd name="connsiteX6264" fmla="*/ 2098347 w 5682364"/>
              <a:gd name="connsiteY6264" fmla="*/ 253009 h 4261038"/>
              <a:gd name="connsiteX6265" fmla="*/ 2097220 w 5682364"/>
              <a:gd name="connsiteY6265" fmla="*/ 256259 h 4261038"/>
              <a:gd name="connsiteX6266" fmla="*/ 2102356 w 5682364"/>
              <a:gd name="connsiteY6266" fmla="*/ 255996 h 4261038"/>
              <a:gd name="connsiteX6267" fmla="*/ 2103827 w 5682364"/>
              <a:gd name="connsiteY6267" fmla="*/ 252569 h 4261038"/>
              <a:gd name="connsiteX6268" fmla="*/ 2109615 w 5682364"/>
              <a:gd name="connsiteY6268" fmla="*/ 240063 h 4261038"/>
              <a:gd name="connsiteX6269" fmla="*/ 2112706 w 5682364"/>
              <a:gd name="connsiteY6269" fmla="*/ 238641 h 4261038"/>
              <a:gd name="connsiteX6270" fmla="*/ 2112853 w 5682364"/>
              <a:gd name="connsiteY6270" fmla="*/ 238617 h 4261038"/>
              <a:gd name="connsiteX6271" fmla="*/ 2113773 w 5682364"/>
              <a:gd name="connsiteY6271" fmla="*/ 229167 h 4261038"/>
              <a:gd name="connsiteX6272" fmla="*/ 2115474 w 5682364"/>
              <a:gd name="connsiteY6272" fmla="*/ 223062 h 4261038"/>
              <a:gd name="connsiteX6273" fmla="*/ 2120342 w 5682364"/>
              <a:gd name="connsiteY6273" fmla="*/ 222155 h 4261038"/>
              <a:gd name="connsiteX6274" fmla="*/ 2121219 w 5682364"/>
              <a:gd name="connsiteY6274" fmla="*/ 221984 h 4261038"/>
              <a:gd name="connsiteX6275" fmla="*/ 2123015 w 5682364"/>
              <a:gd name="connsiteY6275" fmla="*/ 215465 h 4261038"/>
              <a:gd name="connsiteX6276" fmla="*/ 2127331 w 5682364"/>
              <a:gd name="connsiteY6276" fmla="*/ 203103 h 4261038"/>
              <a:gd name="connsiteX6277" fmla="*/ 2131117 w 5682364"/>
              <a:gd name="connsiteY6277" fmla="*/ 196885 h 4261038"/>
              <a:gd name="connsiteX6278" fmla="*/ 2125347 w 5682364"/>
              <a:gd name="connsiteY6278" fmla="*/ 231321 h 4261038"/>
              <a:gd name="connsiteX6279" fmla="*/ 2086956 w 5682364"/>
              <a:gd name="connsiteY6279" fmla="*/ 383146 h 4261038"/>
              <a:gd name="connsiteX6280" fmla="*/ 2115974 w 5682364"/>
              <a:gd name="connsiteY6280" fmla="*/ 365016 h 4261038"/>
              <a:gd name="connsiteX6281" fmla="*/ 2133082 w 5682364"/>
              <a:gd name="connsiteY6281" fmla="*/ 323125 h 4261038"/>
              <a:gd name="connsiteX6282" fmla="*/ 2157818 w 5682364"/>
              <a:gd name="connsiteY6282" fmla="*/ 254176 h 4261038"/>
              <a:gd name="connsiteX6283" fmla="*/ 2174777 w 5682364"/>
              <a:gd name="connsiteY6283" fmla="*/ 197025 h 4261038"/>
              <a:gd name="connsiteX6284" fmla="*/ 2175747 w 5682364"/>
              <a:gd name="connsiteY6284" fmla="*/ 193666 h 4261038"/>
              <a:gd name="connsiteX6285" fmla="*/ 2176664 w 5682364"/>
              <a:gd name="connsiteY6285" fmla="*/ 191726 h 4261038"/>
              <a:gd name="connsiteX6286" fmla="*/ 2181673 w 5682364"/>
              <a:gd name="connsiteY6286" fmla="*/ 188640 h 4261038"/>
              <a:gd name="connsiteX6287" fmla="*/ 2194887 w 5682364"/>
              <a:gd name="connsiteY6287" fmla="*/ 158453 h 4261038"/>
              <a:gd name="connsiteX6288" fmla="*/ 2201467 w 5682364"/>
              <a:gd name="connsiteY6288" fmla="*/ 155019 h 4261038"/>
              <a:gd name="connsiteX6289" fmla="*/ 2202406 w 5682364"/>
              <a:gd name="connsiteY6289" fmla="*/ 153235 h 4261038"/>
              <a:gd name="connsiteX6290" fmla="*/ 2202833 w 5682364"/>
              <a:gd name="connsiteY6290" fmla="*/ 151488 h 4261038"/>
              <a:gd name="connsiteX6291" fmla="*/ 2204212 w 5682364"/>
              <a:gd name="connsiteY6291" fmla="*/ 149095 h 4261038"/>
              <a:gd name="connsiteX6292" fmla="*/ 2204751 w 5682364"/>
              <a:gd name="connsiteY6292" fmla="*/ 148987 h 4261038"/>
              <a:gd name="connsiteX6293" fmla="*/ 2204963 w 5682364"/>
              <a:gd name="connsiteY6293" fmla="*/ 147793 h 4261038"/>
              <a:gd name="connsiteX6294" fmla="*/ 2204212 w 5682364"/>
              <a:gd name="connsiteY6294" fmla="*/ 149095 h 4261038"/>
              <a:gd name="connsiteX6295" fmla="*/ 2203375 w 5682364"/>
              <a:gd name="connsiteY6295" fmla="*/ 149264 h 4261038"/>
              <a:gd name="connsiteX6296" fmla="*/ 2209745 w 5682364"/>
              <a:gd name="connsiteY6296" fmla="*/ 142034 h 4261038"/>
              <a:gd name="connsiteX6297" fmla="*/ 2196514 w 5682364"/>
              <a:gd name="connsiteY6297" fmla="*/ 173569 h 4261038"/>
              <a:gd name="connsiteX6298" fmla="*/ 2197990 w 5682364"/>
              <a:gd name="connsiteY6298" fmla="*/ 180401 h 4261038"/>
              <a:gd name="connsiteX6299" fmla="*/ 2189488 w 5682364"/>
              <a:gd name="connsiteY6299" fmla="*/ 210216 h 4261038"/>
              <a:gd name="connsiteX6300" fmla="*/ 2172723 w 5682364"/>
              <a:gd name="connsiteY6300" fmla="*/ 251893 h 4261038"/>
              <a:gd name="connsiteX6301" fmla="*/ 2177578 w 5682364"/>
              <a:gd name="connsiteY6301" fmla="*/ 250473 h 4261038"/>
              <a:gd name="connsiteX6302" fmla="*/ 2180752 w 5682364"/>
              <a:gd name="connsiteY6302" fmla="*/ 248129 h 4261038"/>
              <a:gd name="connsiteX6303" fmla="*/ 2183627 w 5682364"/>
              <a:gd name="connsiteY6303" fmla="*/ 239922 h 4261038"/>
              <a:gd name="connsiteX6304" fmla="*/ 2192933 w 5682364"/>
              <a:gd name="connsiteY6304" fmla="*/ 212115 h 4261038"/>
              <a:gd name="connsiteX6305" fmla="*/ 2196246 w 5682364"/>
              <a:gd name="connsiteY6305" fmla="*/ 217950 h 4261038"/>
              <a:gd name="connsiteX6306" fmla="*/ 2196436 w 5682364"/>
              <a:gd name="connsiteY6306" fmla="*/ 222982 h 4261038"/>
              <a:gd name="connsiteX6307" fmla="*/ 2199079 w 5682364"/>
              <a:gd name="connsiteY6307" fmla="*/ 216409 h 4261038"/>
              <a:gd name="connsiteX6308" fmla="*/ 2210665 w 5682364"/>
              <a:gd name="connsiteY6308" fmla="*/ 190609 h 4261038"/>
              <a:gd name="connsiteX6309" fmla="*/ 2237309 w 5682364"/>
              <a:gd name="connsiteY6309" fmla="*/ 132004 h 4261038"/>
              <a:gd name="connsiteX6310" fmla="*/ 2240118 w 5682364"/>
              <a:gd name="connsiteY6310" fmla="*/ 134847 h 4261038"/>
              <a:gd name="connsiteX6311" fmla="*/ 2237468 w 5682364"/>
              <a:gd name="connsiteY6311" fmla="*/ 141191 h 4261038"/>
              <a:gd name="connsiteX6312" fmla="*/ 2222347 w 5682364"/>
              <a:gd name="connsiteY6312" fmla="*/ 177133 h 4261038"/>
              <a:gd name="connsiteX6313" fmla="*/ 2228798 w 5682364"/>
              <a:gd name="connsiteY6313" fmla="*/ 183574 h 4261038"/>
              <a:gd name="connsiteX6314" fmla="*/ 2223603 w 5682364"/>
              <a:gd name="connsiteY6314" fmla="*/ 200573 h 4261038"/>
              <a:gd name="connsiteX6315" fmla="*/ 2220237 w 5682364"/>
              <a:gd name="connsiteY6315" fmla="*/ 217652 h 4261038"/>
              <a:gd name="connsiteX6316" fmla="*/ 2205286 w 5682364"/>
              <a:gd name="connsiteY6316" fmla="*/ 257574 h 4261038"/>
              <a:gd name="connsiteX6317" fmla="*/ 2204895 w 5682364"/>
              <a:gd name="connsiteY6317" fmla="*/ 261142 h 4261038"/>
              <a:gd name="connsiteX6318" fmla="*/ 2207687 w 5682364"/>
              <a:gd name="connsiteY6318" fmla="*/ 252102 h 4261038"/>
              <a:gd name="connsiteX6319" fmla="*/ 2216653 w 5682364"/>
              <a:gd name="connsiteY6319" fmla="*/ 231610 h 4261038"/>
              <a:gd name="connsiteX6320" fmla="*/ 2223250 w 5682364"/>
              <a:gd name="connsiteY6320" fmla="*/ 227055 h 4261038"/>
              <a:gd name="connsiteX6321" fmla="*/ 2228423 w 5682364"/>
              <a:gd name="connsiteY6321" fmla="*/ 214958 h 4261038"/>
              <a:gd name="connsiteX6322" fmla="*/ 2226866 w 5682364"/>
              <a:gd name="connsiteY6322" fmla="*/ 235778 h 4261038"/>
              <a:gd name="connsiteX6323" fmla="*/ 2223046 w 5682364"/>
              <a:gd name="connsiteY6323" fmla="*/ 242314 h 4261038"/>
              <a:gd name="connsiteX6324" fmla="*/ 2222917 w 5682364"/>
              <a:gd name="connsiteY6324" fmla="*/ 251965 h 4261038"/>
              <a:gd name="connsiteX6325" fmla="*/ 2214485 w 5682364"/>
              <a:gd name="connsiteY6325" fmla="*/ 276393 h 4261038"/>
              <a:gd name="connsiteX6326" fmla="*/ 2211124 w 5682364"/>
              <a:gd name="connsiteY6326" fmla="*/ 293248 h 4261038"/>
              <a:gd name="connsiteX6327" fmla="*/ 2217595 w 5682364"/>
              <a:gd name="connsiteY6327" fmla="*/ 277482 h 4261038"/>
              <a:gd name="connsiteX6328" fmla="*/ 2221729 w 5682364"/>
              <a:gd name="connsiteY6328" fmla="*/ 267415 h 4261038"/>
              <a:gd name="connsiteX6329" fmla="*/ 2225213 w 5682364"/>
              <a:gd name="connsiteY6329" fmla="*/ 257906 h 4261038"/>
              <a:gd name="connsiteX6330" fmla="*/ 2225113 w 5682364"/>
              <a:gd name="connsiteY6330" fmla="*/ 259238 h 4261038"/>
              <a:gd name="connsiteX6331" fmla="*/ 2179863 w 5682364"/>
              <a:gd name="connsiteY6331" fmla="*/ 457042 h 4261038"/>
              <a:gd name="connsiteX6332" fmla="*/ 2164480 w 5682364"/>
              <a:gd name="connsiteY6332" fmla="*/ 519426 h 4261038"/>
              <a:gd name="connsiteX6333" fmla="*/ 2178406 w 5682364"/>
              <a:gd name="connsiteY6333" fmla="*/ 488742 h 4261038"/>
              <a:gd name="connsiteX6334" fmla="*/ 2181653 w 5682364"/>
              <a:gd name="connsiteY6334" fmla="*/ 477184 h 4261038"/>
              <a:gd name="connsiteX6335" fmla="*/ 2181590 w 5682364"/>
              <a:gd name="connsiteY6335" fmla="*/ 477536 h 4261038"/>
              <a:gd name="connsiteX6336" fmla="*/ 2182201 w 5682364"/>
              <a:gd name="connsiteY6336" fmla="*/ 475236 h 4261038"/>
              <a:gd name="connsiteX6337" fmla="*/ 2183209 w 5682364"/>
              <a:gd name="connsiteY6337" fmla="*/ 471647 h 4261038"/>
              <a:gd name="connsiteX6338" fmla="*/ 2183435 w 5682364"/>
              <a:gd name="connsiteY6338" fmla="*/ 470586 h 4261038"/>
              <a:gd name="connsiteX6339" fmla="*/ 2182201 w 5682364"/>
              <a:gd name="connsiteY6339" fmla="*/ 475236 h 4261038"/>
              <a:gd name="connsiteX6340" fmla="*/ 2181653 w 5682364"/>
              <a:gd name="connsiteY6340" fmla="*/ 477184 h 4261038"/>
              <a:gd name="connsiteX6341" fmla="*/ 2189577 w 5682364"/>
              <a:gd name="connsiteY6341" fmla="*/ 433317 h 4261038"/>
              <a:gd name="connsiteX6342" fmla="*/ 2218668 w 5682364"/>
              <a:gd name="connsiteY6342" fmla="*/ 310136 h 4261038"/>
              <a:gd name="connsiteX6343" fmla="*/ 2228138 w 5682364"/>
              <a:gd name="connsiteY6343" fmla="*/ 300051 h 4261038"/>
              <a:gd name="connsiteX6344" fmla="*/ 2232076 w 5682364"/>
              <a:gd name="connsiteY6344" fmla="*/ 297477 h 4261038"/>
              <a:gd name="connsiteX6345" fmla="*/ 2228454 w 5682364"/>
              <a:gd name="connsiteY6345" fmla="*/ 324477 h 4261038"/>
              <a:gd name="connsiteX6346" fmla="*/ 2232356 w 5682364"/>
              <a:gd name="connsiteY6346" fmla="*/ 313398 h 4261038"/>
              <a:gd name="connsiteX6347" fmla="*/ 2235591 w 5682364"/>
              <a:gd name="connsiteY6347" fmla="*/ 295179 h 4261038"/>
              <a:gd name="connsiteX6348" fmla="*/ 2237919 w 5682364"/>
              <a:gd name="connsiteY6348" fmla="*/ 293656 h 4261038"/>
              <a:gd name="connsiteX6349" fmla="*/ 2243977 w 5682364"/>
              <a:gd name="connsiteY6349" fmla="*/ 268792 h 4261038"/>
              <a:gd name="connsiteX6350" fmla="*/ 2248954 w 5682364"/>
              <a:gd name="connsiteY6350" fmla="*/ 252131 h 4261038"/>
              <a:gd name="connsiteX6351" fmla="*/ 2242939 w 5682364"/>
              <a:gd name="connsiteY6351" fmla="*/ 297567 h 4261038"/>
              <a:gd name="connsiteX6352" fmla="*/ 2239813 w 5682364"/>
              <a:gd name="connsiteY6352" fmla="*/ 336457 h 4261038"/>
              <a:gd name="connsiteX6353" fmla="*/ 2242530 w 5682364"/>
              <a:gd name="connsiteY6353" fmla="*/ 333106 h 4261038"/>
              <a:gd name="connsiteX6354" fmla="*/ 2244200 w 5682364"/>
              <a:gd name="connsiteY6354" fmla="*/ 325354 h 4261038"/>
              <a:gd name="connsiteX6355" fmla="*/ 2253373 w 5682364"/>
              <a:gd name="connsiteY6355" fmla="*/ 262862 h 4261038"/>
              <a:gd name="connsiteX6356" fmla="*/ 2248288 w 5682364"/>
              <a:gd name="connsiteY6356" fmla="*/ 312277 h 4261038"/>
              <a:gd name="connsiteX6357" fmla="*/ 2245754 w 5682364"/>
              <a:gd name="connsiteY6357" fmla="*/ 329128 h 4261038"/>
              <a:gd name="connsiteX6358" fmla="*/ 2246182 w 5682364"/>
              <a:gd name="connsiteY6358" fmla="*/ 328600 h 4261038"/>
              <a:gd name="connsiteX6359" fmla="*/ 2252418 w 5682364"/>
              <a:gd name="connsiteY6359" fmla="*/ 304389 h 4261038"/>
              <a:gd name="connsiteX6360" fmla="*/ 2255634 w 5682364"/>
              <a:gd name="connsiteY6360" fmla="*/ 317753 h 4261038"/>
              <a:gd name="connsiteX6361" fmla="*/ 2242615 w 5682364"/>
              <a:gd name="connsiteY6361" fmla="*/ 349394 h 4261038"/>
              <a:gd name="connsiteX6362" fmla="*/ 2245585 w 5682364"/>
              <a:gd name="connsiteY6362" fmla="*/ 384641 h 4261038"/>
              <a:gd name="connsiteX6363" fmla="*/ 2227494 w 5682364"/>
              <a:gd name="connsiteY6363" fmla="*/ 473669 h 4261038"/>
              <a:gd name="connsiteX6364" fmla="*/ 2222767 w 5682364"/>
              <a:gd name="connsiteY6364" fmla="*/ 535153 h 4261038"/>
              <a:gd name="connsiteX6365" fmla="*/ 2268027 w 5682364"/>
              <a:gd name="connsiteY6365" fmla="*/ 347253 h 4261038"/>
              <a:gd name="connsiteX6366" fmla="*/ 2290396 w 5682364"/>
              <a:gd name="connsiteY6366" fmla="*/ 268597 h 4261038"/>
              <a:gd name="connsiteX6367" fmla="*/ 2293578 w 5682364"/>
              <a:gd name="connsiteY6367" fmla="*/ 258729 h 4261038"/>
              <a:gd name="connsiteX6368" fmla="*/ 2292232 w 5682364"/>
              <a:gd name="connsiteY6368" fmla="*/ 270985 h 4261038"/>
              <a:gd name="connsiteX6369" fmla="*/ 2292767 w 5682364"/>
              <a:gd name="connsiteY6369" fmla="*/ 274487 h 4261038"/>
              <a:gd name="connsiteX6370" fmla="*/ 2291960 w 5682364"/>
              <a:gd name="connsiteY6370" fmla="*/ 292010 h 4261038"/>
              <a:gd name="connsiteX6371" fmla="*/ 2296118 w 5682364"/>
              <a:gd name="connsiteY6371" fmla="*/ 276479 h 4261038"/>
              <a:gd name="connsiteX6372" fmla="*/ 2301248 w 5682364"/>
              <a:gd name="connsiteY6372" fmla="*/ 263911 h 4261038"/>
              <a:gd name="connsiteX6373" fmla="*/ 2303920 w 5682364"/>
              <a:gd name="connsiteY6373" fmla="*/ 261245 h 4261038"/>
              <a:gd name="connsiteX6374" fmla="*/ 2283186 w 5682364"/>
              <a:gd name="connsiteY6374" fmla="*/ 341022 h 4261038"/>
              <a:gd name="connsiteX6375" fmla="*/ 2282145 w 5682364"/>
              <a:gd name="connsiteY6375" fmla="*/ 397245 h 4261038"/>
              <a:gd name="connsiteX6376" fmla="*/ 2319485 w 5682364"/>
              <a:gd name="connsiteY6376" fmla="*/ 291735 h 4261038"/>
              <a:gd name="connsiteX6377" fmla="*/ 2325175 w 5682364"/>
              <a:gd name="connsiteY6377" fmla="*/ 271968 h 4261038"/>
              <a:gd name="connsiteX6378" fmla="*/ 2324496 w 5682364"/>
              <a:gd name="connsiteY6378" fmla="*/ 277001 h 4261038"/>
              <a:gd name="connsiteX6379" fmla="*/ 2331672 w 5682364"/>
              <a:gd name="connsiteY6379" fmla="*/ 300238 h 4261038"/>
              <a:gd name="connsiteX6380" fmla="*/ 2304492 w 5682364"/>
              <a:gd name="connsiteY6380" fmla="*/ 419116 h 4261038"/>
              <a:gd name="connsiteX6381" fmla="*/ 2283111 w 5682364"/>
              <a:gd name="connsiteY6381" fmla="*/ 503950 h 4261038"/>
              <a:gd name="connsiteX6382" fmla="*/ 2230687 w 5682364"/>
              <a:gd name="connsiteY6382" fmla="*/ 665920 h 4261038"/>
              <a:gd name="connsiteX6383" fmla="*/ 2219537 w 5682364"/>
              <a:gd name="connsiteY6383" fmla="*/ 695967 h 4261038"/>
              <a:gd name="connsiteX6384" fmla="*/ 2221172 w 5682364"/>
              <a:gd name="connsiteY6384" fmla="*/ 696754 h 4261038"/>
              <a:gd name="connsiteX6385" fmla="*/ 2251919 w 5682364"/>
              <a:gd name="connsiteY6385" fmla="*/ 608733 h 4261038"/>
              <a:gd name="connsiteX6386" fmla="*/ 2302174 w 5682364"/>
              <a:gd name="connsiteY6386" fmla="*/ 443611 h 4261038"/>
              <a:gd name="connsiteX6387" fmla="*/ 2301222 w 5682364"/>
              <a:gd name="connsiteY6387" fmla="*/ 442623 h 4261038"/>
              <a:gd name="connsiteX6388" fmla="*/ 2303113 w 5682364"/>
              <a:gd name="connsiteY6388" fmla="*/ 439323 h 4261038"/>
              <a:gd name="connsiteX6389" fmla="*/ 2303219 w 5682364"/>
              <a:gd name="connsiteY6389" fmla="*/ 440177 h 4261038"/>
              <a:gd name="connsiteX6390" fmla="*/ 2311892 w 5682364"/>
              <a:gd name="connsiteY6390" fmla="*/ 411682 h 4261038"/>
              <a:gd name="connsiteX6391" fmla="*/ 2352712 w 5682364"/>
              <a:gd name="connsiteY6391" fmla="*/ 275897 h 4261038"/>
              <a:gd name="connsiteX6392" fmla="*/ 2365083 w 5682364"/>
              <a:gd name="connsiteY6392" fmla="*/ 261499 h 4261038"/>
              <a:gd name="connsiteX6393" fmla="*/ 2383311 w 5682364"/>
              <a:gd name="connsiteY6393" fmla="*/ 252809 h 4261038"/>
              <a:gd name="connsiteX6394" fmla="*/ 2382719 w 5682364"/>
              <a:gd name="connsiteY6394" fmla="*/ 275015 h 4261038"/>
              <a:gd name="connsiteX6395" fmla="*/ 2385565 w 5682364"/>
              <a:gd name="connsiteY6395" fmla="*/ 288365 h 4261038"/>
              <a:gd name="connsiteX6396" fmla="*/ 2389547 w 5682364"/>
              <a:gd name="connsiteY6396" fmla="*/ 295224 h 4261038"/>
              <a:gd name="connsiteX6397" fmla="*/ 2391423 w 5682364"/>
              <a:gd name="connsiteY6397" fmla="*/ 282416 h 4261038"/>
              <a:gd name="connsiteX6398" fmla="*/ 2394904 w 5682364"/>
              <a:gd name="connsiteY6398" fmla="*/ 281468 h 4261038"/>
              <a:gd name="connsiteX6399" fmla="*/ 2396593 w 5682364"/>
              <a:gd name="connsiteY6399" fmla="*/ 284558 h 4261038"/>
              <a:gd name="connsiteX6400" fmla="*/ 2399612 w 5682364"/>
              <a:gd name="connsiteY6400" fmla="*/ 270093 h 4261038"/>
              <a:gd name="connsiteX6401" fmla="*/ 2398417 w 5682364"/>
              <a:gd name="connsiteY6401" fmla="*/ 281133 h 4261038"/>
              <a:gd name="connsiteX6402" fmla="*/ 2401246 w 5682364"/>
              <a:gd name="connsiteY6402" fmla="*/ 265480 h 4261038"/>
              <a:gd name="connsiteX6403" fmla="*/ 2399612 w 5682364"/>
              <a:gd name="connsiteY6403" fmla="*/ 270093 h 4261038"/>
              <a:gd name="connsiteX6404" fmla="*/ 2401126 w 5682364"/>
              <a:gd name="connsiteY6404" fmla="*/ 252985 h 4261038"/>
              <a:gd name="connsiteX6405" fmla="*/ 2402897 w 5682364"/>
              <a:gd name="connsiteY6405" fmla="*/ 249232 h 4261038"/>
              <a:gd name="connsiteX6406" fmla="*/ 2403422 w 5682364"/>
              <a:gd name="connsiteY6406" fmla="*/ 241282 h 4261038"/>
              <a:gd name="connsiteX6407" fmla="*/ 2405576 w 5682364"/>
              <a:gd name="connsiteY6407" fmla="*/ 223257 h 4261038"/>
              <a:gd name="connsiteX6408" fmla="*/ 2408651 w 5682364"/>
              <a:gd name="connsiteY6408" fmla="*/ 213729 h 4261038"/>
              <a:gd name="connsiteX6409" fmla="*/ 2410105 w 5682364"/>
              <a:gd name="connsiteY6409" fmla="*/ 214998 h 4261038"/>
              <a:gd name="connsiteX6410" fmla="*/ 2409419 w 5682364"/>
              <a:gd name="connsiteY6410" fmla="*/ 228311 h 4261038"/>
              <a:gd name="connsiteX6411" fmla="*/ 2412150 w 5682364"/>
              <a:gd name="connsiteY6411" fmla="*/ 215845 h 4261038"/>
              <a:gd name="connsiteX6412" fmla="*/ 2412159 w 5682364"/>
              <a:gd name="connsiteY6412" fmla="*/ 215850 h 4261038"/>
              <a:gd name="connsiteX6413" fmla="*/ 2412172 w 5682364"/>
              <a:gd name="connsiteY6413" fmla="*/ 215746 h 4261038"/>
              <a:gd name="connsiteX6414" fmla="*/ 2417580 w 5682364"/>
              <a:gd name="connsiteY6414" fmla="*/ 191063 h 4261038"/>
              <a:gd name="connsiteX6415" fmla="*/ 2413408 w 5682364"/>
              <a:gd name="connsiteY6415" fmla="*/ 205587 h 4261038"/>
              <a:gd name="connsiteX6416" fmla="*/ 2412172 w 5682364"/>
              <a:gd name="connsiteY6416" fmla="*/ 215746 h 4261038"/>
              <a:gd name="connsiteX6417" fmla="*/ 2412150 w 5682364"/>
              <a:gd name="connsiteY6417" fmla="*/ 215845 h 4261038"/>
              <a:gd name="connsiteX6418" fmla="*/ 2410105 w 5682364"/>
              <a:gd name="connsiteY6418" fmla="*/ 214998 h 4261038"/>
              <a:gd name="connsiteX6419" fmla="*/ 2418662 w 5682364"/>
              <a:gd name="connsiteY6419" fmla="*/ 183026 h 4261038"/>
              <a:gd name="connsiteX6420" fmla="*/ 2419211 w 5682364"/>
              <a:gd name="connsiteY6420" fmla="*/ 190558 h 4261038"/>
              <a:gd name="connsiteX6421" fmla="*/ 2424232 w 5682364"/>
              <a:gd name="connsiteY6421" fmla="*/ 195210 h 4261038"/>
              <a:gd name="connsiteX6422" fmla="*/ 2421558 w 5682364"/>
              <a:gd name="connsiteY6422" fmla="*/ 222126 h 4261038"/>
              <a:gd name="connsiteX6423" fmla="*/ 2410440 w 5682364"/>
              <a:gd name="connsiteY6423" fmla="*/ 310540 h 4261038"/>
              <a:gd name="connsiteX6424" fmla="*/ 2409633 w 5682364"/>
              <a:gd name="connsiteY6424" fmla="*/ 315059 h 4261038"/>
              <a:gd name="connsiteX6425" fmla="*/ 2409645 w 5682364"/>
              <a:gd name="connsiteY6425" fmla="*/ 315230 h 4261038"/>
              <a:gd name="connsiteX6426" fmla="*/ 2407661 w 5682364"/>
              <a:gd name="connsiteY6426" fmla="*/ 332920 h 4261038"/>
              <a:gd name="connsiteX6427" fmla="*/ 2404934 w 5682364"/>
              <a:gd name="connsiteY6427" fmla="*/ 341404 h 4261038"/>
              <a:gd name="connsiteX6428" fmla="*/ 2398001 w 5682364"/>
              <a:gd name="connsiteY6428" fmla="*/ 380263 h 4261038"/>
              <a:gd name="connsiteX6429" fmla="*/ 2405307 w 5682364"/>
              <a:gd name="connsiteY6429" fmla="*/ 357530 h 4261038"/>
              <a:gd name="connsiteX6430" fmla="*/ 2407661 w 5682364"/>
              <a:gd name="connsiteY6430" fmla="*/ 332920 h 4261038"/>
              <a:gd name="connsiteX6431" fmla="*/ 2411997 w 5682364"/>
              <a:gd name="connsiteY6431" fmla="*/ 323955 h 4261038"/>
              <a:gd name="connsiteX6432" fmla="*/ 2415997 w 5682364"/>
              <a:gd name="connsiteY6432" fmla="*/ 300834 h 4261038"/>
              <a:gd name="connsiteX6433" fmla="*/ 2429015 w 5682364"/>
              <a:gd name="connsiteY6433" fmla="*/ 210618 h 4261038"/>
              <a:gd name="connsiteX6434" fmla="*/ 2437039 w 5682364"/>
              <a:gd name="connsiteY6434" fmla="*/ 158690 h 4261038"/>
              <a:gd name="connsiteX6435" fmla="*/ 2439712 w 5682364"/>
              <a:gd name="connsiteY6435" fmla="*/ 167302 h 4261038"/>
              <a:gd name="connsiteX6436" fmla="*/ 2438415 w 5682364"/>
              <a:gd name="connsiteY6436" fmla="*/ 181368 h 4261038"/>
              <a:gd name="connsiteX6437" fmla="*/ 2438522 w 5682364"/>
              <a:gd name="connsiteY6437" fmla="*/ 235492 h 4261038"/>
              <a:gd name="connsiteX6438" fmla="*/ 2429129 w 5682364"/>
              <a:gd name="connsiteY6438" fmla="*/ 309809 h 4261038"/>
              <a:gd name="connsiteX6439" fmla="*/ 2428554 w 5682364"/>
              <a:gd name="connsiteY6439" fmla="*/ 312930 h 4261038"/>
              <a:gd name="connsiteX6440" fmla="*/ 2428972 w 5682364"/>
              <a:gd name="connsiteY6440" fmla="*/ 313812 h 4261038"/>
              <a:gd name="connsiteX6441" fmla="*/ 2430968 w 5682364"/>
              <a:gd name="connsiteY6441" fmla="*/ 321081 h 4261038"/>
              <a:gd name="connsiteX6442" fmla="*/ 2432625 w 5682364"/>
              <a:gd name="connsiteY6442" fmla="*/ 311914 h 4261038"/>
              <a:gd name="connsiteX6443" fmla="*/ 2447812 w 5682364"/>
              <a:gd name="connsiteY6443" fmla="*/ 223169 h 4261038"/>
              <a:gd name="connsiteX6444" fmla="*/ 2443194 w 5682364"/>
              <a:gd name="connsiteY6444" fmla="*/ 299877 h 4261038"/>
              <a:gd name="connsiteX6445" fmla="*/ 2440093 w 5682364"/>
              <a:gd name="connsiteY6445" fmla="*/ 322279 h 4261038"/>
              <a:gd name="connsiteX6446" fmla="*/ 2442434 w 5682364"/>
              <a:gd name="connsiteY6446" fmla="*/ 318581 h 4261038"/>
              <a:gd name="connsiteX6447" fmla="*/ 2442654 w 5682364"/>
              <a:gd name="connsiteY6447" fmla="*/ 318385 h 4261038"/>
              <a:gd name="connsiteX6448" fmla="*/ 2447107 w 5682364"/>
              <a:gd name="connsiteY6448" fmla="*/ 286676 h 4261038"/>
              <a:gd name="connsiteX6449" fmla="*/ 2455645 w 5682364"/>
              <a:gd name="connsiteY6449" fmla="*/ 228806 h 4261038"/>
              <a:gd name="connsiteX6450" fmla="*/ 2455551 w 5682364"/>
              <a:gd name="connsiteY6450" fmla="*/ 228902 h 4261038"/>
              <a:gd name="connsiteX6451" fmla="*/ 2453406 w 5682364"/>
              <a:gd name="connsiteY6451" fmla="*/ 214025 h 4261038"/>
              <a:gd name="connsiteX6452" fmla="*/ 2456637 w 5682364"/>
              <a:gd name="connsiteY6452" fmla="*/ 215170 h 4261038"/>
              <a:gd name="connsiteX6453" fmla="*/ 2459429 w 5682364"/>
              <a:gd name="connsiteY6453" fmla="*/ 224933 h 4261038"/>
              <a:gd name="connsiteX6454" fmla="*/ 2456125 w 5682364"/>
              <a:gd name="connsiteY6454" fmla="*/ 228315 h 4261038"/>
              <a:gd name="connsiteX6455" fmla="*/ 2451293 w 5682364"/>
              <a:gd name="connsiteY6455" fmla="*/ 285997 h 4261038"/>
              <a:gd name="connsiteX6456" fmla="*/ 2447579 w 5682364"/>
              <a:gd name="connsiteY6456" fmla="*/ 313999 h 4261038"/>
              <a:gd name="connsiteX6457" fmla="*/ 2449736 w 5682364"/>
              <a:gd name="connsiteY6457" fmla="*/ 312078 h 4261038"/>
              <a:gd name="connsiteX6458" fmla="*/ 2451184 w 5682364"/>
              <a:gd name="connsiteY6458" fmla="*/ 314410 h 4261038"/>
              <a:gd name="connsiteX6459" fmla="*/ 2462844 w 5682364"/>
              <a:gd name="connsiteY6459" fmla="*/ 250687 h 4261038"/>
              <a:gd name="connsiteX6460" fmla="*/ 2465163 w 5682364"/>
              <a:gd name="connsiteY6460" fmla="*/ 252288 h 4261038"/>
              <a:gd name="connsiteX6461" fmla="*/ 2468605 w 5682364"/>
              <a:gd name="connsiteY6461" fmla="*/ 230627 h 4261038"/>
              <a:gd name="connsiteX6462" fmla="*/ 2468804 w 5682364"/>
              <a:gd name="connsiteY6462" fmla="*/ 228178 h 4261038"/>
              <a:gd name="connsiteX6463" fmla="*/ 2469624 w 5682364"/>
              <a:gd name="connsiteY6463" fmla="*/ 227281 h 4261038"/>
              <a:gd name="connsiteX6464" fmla="*/ 2473324 w 5682364"/>
              <a:gd name="connsiteY6464" fmla="*/ 219878 h 4261038"/>
              <a:gd name="connsiteX6465" fmla="*/ 2473221 w 5682364"/>
              <a:gd name="connsiteY6465" fmla="*/ 221492 h 4261038"/>
              <a:gd name="connsiteX6466" fmla="*/ 2468632 w 5682364"/>
              <a:gd name="connsiteY6466" fmla="*/ 260414 h 4261038"/>
              <a:gd name="connsiteX6467" fmla="*/ 2469401 w 5682364"/>
              <a:gd name="connsiteY6467" fmla="*/ 264842 h 4261038"/>
              <a:gd name="connsiteX6468" fmla="*/ 2467762 w 5682364"/>
              <a:gd name="connsiteY6468" fmla="*/ 314280 h 4261038"/>
              <a:gd name="connsiteX6469" fmla="*/ 2468586 w 5682364"/>
              <a:gd name="connsiteY6469" fmla="*/ 312435 h 4261038"/>
              <a:gd name="connsiteX6470" fmla="*/ 2479299 w 5682364"/>
              <a:gd name="connsiteY6470" fmla="*/ 232431 h 4261038"/>
              <a:gd name="connsiteX6471" fmla="*/ 2479348 w 5682364"/>
              <a:gd name="connsiteY6471" fmla="*/ 232046 h 4261038"/>
              <a:gd name="connsiteX6472" fmla="*/ 2482641 w 5682364"/>
              <a:gd name="connsiteY6472" fmla="*/ 222779 h 4261038"/>
              <a:gd name="connsiteX6473" fmla="*/ 2483490 w 5682364"/>
              <a:gd name="connsiteY6473" fmla="*/ 218533 h 4261038"/>
              <a:gd name="connsiteX6474" fmla="*/ 2487766 w 5682364"/>
              <a:gd name="connsiteY6474" fmla="*/ 218669 h 4261038"/>
              <a:gd name="connsiteX6475" fmla="*/ 2484358 w 5682364"/>
              <a:gd name="connsiteY6475" fmla="*/ 231243 h 4261038"/>
              <a:gd name="connsiteX6476" fmla="*/ 2484529 w 5682364"/>
              <a:gd name="connsiteY6476" fmla="*/ 252563 h 4261038"/>
              <a:gd name="connsiteX6477" fmla="*/ 2493267 w 5682364"/>
              <a:gd name="connsiteY6477" fmla="*/ 237788 h 4261038"/>
              <a:gd name="connsiteX6478" fmla="*/ 2499326 w 5682364"/>
              <a:gd name="connsiteY6478" fmla="*/ 240139 h 4261038"/>
              <a:gd name="connsiteX6479" fmla="*/ 2493211 w 5682364"/>
              <a:gd name="connsiteY6479" fmla="*/ 254448 h 4261038"/>
              <a:gd name="connsiteX6480" fmla="*/ 2499234 w 5682364"/>
              <a:gd name="connsiteY6480" fmla="*/ 246918 h 4261038"/>
              <a:gd name="connsiteX6481" fmla="*/ 2502042 w 5682364"/>
              <a:gd name="connsiteY6481" fmla="*/ 243038 h 4261038"/>
              <a:gd name="connsiteX6482" fmla="*/ 2503867 w 5682364"/>
              <a:gd name="connsiteY6482" fmla="*/ 235510 h 4261038"/>
              <a:gd name="connsiteX6483" fmla="*/ 2504674 w 5682364"/>
              <a:gd name="connsiteY6483" fmla="*/ 239400 h 4261038"/>
              <a:gd name="connsiteX6484" fmla="*/ 2510006 w 5682364"/>
              <a:gd name="connsiteY6484" fmla="*/ 232029 h 4261038"/>
              <a:gd name="connsiteX6485" fmla="*/ 2516031 w 5682364"/>
              <a:gd name="connsiteY6485" fmla="*/ 221324 h 4261038"/>
              <a:gd name="connsiteX6486" fmla="*/ 2509469 w 5682364"/>
              <a:gd name="connsiteY6486" fmla="*/ 244417 h 4261038"/>
              <a:gd name="connsiteX6487" fmla="*/ 2507221 w 5682364"/>
              <a:gd name="connsiteY6487" fmla="*/ 251665 h 4261038"/>
              <a:gd name="connsiteX6488" fmla="*/ 2507267 w 5682364"/>
              <a:gd name="connsiteY6488" fmla="*/ 251882 h 4261038"/>
              <a:gd name="connsiteX6489" fmla="*/ 2504960 w 5682364"/>
              <a:gd name="connsiteY6489" fmla="*/ 266683 h 4261038"/>
              <a:gd name="connsiteX6490" fmla="*/ 2504023 w 5682364"/>
              <a:gd name="connsiteY6490" fmla="*/ 269122 h 4261038"/>
              <a:gd name="connsiteX6491" fmla="*/ 2507210 w 5682364"/>
              <a:gd name="connsiteY6491" fmla="*/ 265759 h 4261038"/>
              <a:gd name="connsiteX6492" fmla="*/ 2517728 w 5682364"/>
              <a:gd name="connsiteY6492" fmla="*/ 242071 h 4261038"/>
              <a:gd name="connsiteX6493" fmla="*/ 2527186 w 5682364"/>
              <a:gd name="connsiteY6493" fmla="*/ 221077 h 4261038"/>
              <a:gd name="connsiteX6494" fmla="*/ 2533549 w 5682364"/>
              <a:gd name="connsiteY6494" fmla="*/ 207897 h 4261038"/>
              <a:gd name="connsiteX6495" fmla="*/ 2532914 w 5682364"/>
              <a:gd name="connsiteY6495" fmla="*/ 212158 h 4261038"/>
              <a:gd name="connsiteX6496" fmla="*/ 2529641 w 5682364"/>
              <a:gd name="connsiteY6496" fmla="*/ 243101 h 4261038"/>
              <a:gd name="connsiteX6497" fmla="*/ 2525728 w 5682364"/>
              <a:gd name="connsiteY6497" fmla="*/ 258935 h 4261038"/>
              <a:gd name="connsiteX6498" fmla="*/ 2528000 w 5682364"/>
              <a:gd name="connsiteY6498" fmla="*/ 258261 h 4261038"/>
              <a:gd name="connsiteX6499" fmla="*/ 2528047 w 5682364"/>
              <a:gd name="connsiteY6499" fmla="*/ 258180 h 4261038"/>
              <a:gd name="connsiteX6500" fmla="*/ 2527905 w 5682364"/>
              <a:gd name="connsiteY6500" fmla="*/ 259517 h 4261038"/>
              <a:gd name="connsiteX6501" fmla="*/ 2520826 w 5682364"/>
              <a:gd name="connsiteY6501" fmla="*/ 309568 h 4261038"/>
              <a:gd name="connsiteX6502" fmla="*/ 2520936 w 5682364"/>
              <a:gd name="connsiteY6502" fmla="*/ 328167 h 4261038"/>
              <a:gd name="connsiteX6503" fmla="*/ 2525091 w 5682364"/>
              <a:gd name="connsiteY6503" fmla="*/ 299301 h 4261038"/>
              <a:gd name="connsiteX6504" fmla="*/ 2531848 w 5682364"/>
              <a:gd name="connsiteY6504" fmla="*/ 251478 h 4261038"/>
              <a:gd name="connsiteX6505" fmla="*/ 2533598 w 5682364"/>
              <a:gd name="connsiteY6505" fmla="*/ 248394 h 4261038"/>
              <a:gd name="connsiteX6506" fmla="*/ 2538106 w 5682364"/>
              <a:gd name="connsiteY6506" fmla="*/ 243848 h 4261038"/>
              <a:gd name="connsiteX6507" fmla="*/ 2531638 w 5682364"/>
              <a:gd name="connsiteY6507" fmla="*/ 284712 h 4261038"/>
              <a:gd name="connsiteX6508" fmla="*/ 2552248 w 5682364"/>
              <a:gd name="connsiteY6508" fmla="*/ 244424 h 4261038"/>
              <a:gd name="connsiteX6509" fmla="*/ 2560340 w 5682364"/>
              <a:gd name="connsiteY6509" fmla="*/ 254509 h 4261038"/>
              <a:gd name="connsiteX6510" fmla="*/ 2560273 w 5682364"/>
              <a:gd name="connsiteY6510" fmla="*/ 259594 h 4261038"/>
              <a:gd name="connsiteX6511" fmla="*/ 2568625 w 5682364"/>
              <a:gd name="connsiteY6511" fmla="*/ 250187 h 4261038"/>
              <a:gd name="connsiteX6512" fmla="*/ 2577094 w 5682364"/>
              <a:gd name="connsiteY6512" fmla="*/ 232022 h 4261038"/>
              <a:gd name="connsiteX6513" fmla="*/ 2578070 w 5682364"/>
              <a:gd name="connsiteY6513" fmla="*/ 229572 h 4261038"/>
              <a:gd name="connsiteX6514" fmla="*/ 2569193 w 5682364"/>
              <a:gd name="connsiteY6514" fmla="*/ 299276 h 4261038"/>
              <a:gd name="connsiteX6515" fmla="*/ 2572362 w 5682364"/>
              <a:gd name="connsiteY6515" fmla="*/ 302763 h 4261038"/>
              <a:gd name="connsiteX6516" fmla="*/ 2582253 w 5682364"/>
              <a:gd name="connsiteY6516" fmla="*/ 246280 h 4261038"/>
              <a:gd name="connsiteX6517" fmla="*/ 2581344 w 5682364"/>
              <a:gd name="connsiteY6517" fmla="*/ 269775 h 4261038"/>
              <a:gd name="connsiteX6518" fmla="*/ 2579157 w 5682364"/>
              <a:gd name="connsiteY6518" fmla="*/ 287003 h 4261038"/>
              <a:gd name="connsiteX6519" fmla="*/ 2578297 w 5682364"/>
              <a:gd name="connsiteY6519" fmla="*/ 289775 h 4261038"/>
              <a:gd name="connsiteX6520" fmla="*/ 2575675 w 5682364"/>
              <a:gd name="connsiteY6520" fmla="*/ 301767 h 4261038"/>
              <a:gd name="connsiteX6521" fmla="*/ 2577384 w 5682364"/>
              <a:gd name="connsiteY6521" fmla="*/ 300825 h 4261038"/>
              <a:gd name="connsiteX6522" fmla="*/ 2575476 w 5682364"/>
              <a:gd name="connsiteY6522" fmla="*/ 315601 h 4261038"/>
              <a:gd name="connsiteX6523" fmla="*/ 2574414 w 5682364"/>
              <a:gd name="connsiteY6523" fmla="*/ 339143 h 4261038"/>
              <a:gd name="connsiteX6524" fmla="*/ 2576847 w 5682364"/>
              <a:gd name="connsiteY6524" fmla="*/ 324879 h 4261038"/>
              <a:gd name="connsiteX6525" fmla="*/ 2581907 w 5682364"/>
              <a:gd name="connsiteY6525" fmla="*/ 295200 h 4261038"/>
              <a:gd name="connsiteX6526" fmla="*/ 2583202 w 5682364"/>
              <a:gd name="connsiteY6526" fmla="*/ 293315 h 4261038"/>
              <a:gd name="connsiteX6527" fmla="*/ 2586532 w 5682364"/>
              <a:gd name="connsiteY6527" fmla="*/ 289124 h 4261038"/>
              <a:gd name="connsiteX6528" fmla="*/ 2577830 w 5682364"/>
              <a:gd name="connsiteY6528" fmla="*/ 324801 h 4261038"/>
              <a:gd name="connsiteX6529" fmla="*/ 2588392 w 5682364"/>
              <a:gd name="connsiteY6529" fmla="*/ 297724 h 4261038"/>
              <a:gd name="connsiteX6530" fmla="*/ 2598955 w 5682364"/>
              <a:gd name="connsiteY6530" fmla="*/ 270648 h 4261038"/>
              <a:gd name="connsiteX6531" fmla="*/ 2600652 w 5682364"/>
              <a:gd name="connsiteY6531" fmla="*/ 291396 h 4261038"/>
              <a:gd name="connsiteX6532" fmla="*/ 2621544 w 5682364"/>
              <a:gd name="connsiteY6532" fmla="*/ 254755 h 4261038"/>
              <a:gd name="connsiteX6533" fmla="*/ 2606677 w 5682364"/>
              <a:gd name="connsiteY6533" fmla="*/ 308416 h 4261038"/>
              <a:gd name="connsiteX6534" fmla="*/ 2596020 w 5682364"/>
              <a:gd name="connsiteY6534" fmla="*/ 342554 h 4261038"/>
              <a:gd name="connsiteX6535" fmla="*/ 2594665 w 5682364"/>
              <a:gd name="connsiteY6535" fmla="*/ 342660 h 4261038"/>
              <a:gd name="connsiteX6536" fmla="*/ 2594212 w 5682364"/>
              <a:gd name="connsiteY6536" fmla="*/ 342697 h 4261038"/>
              <a:gd name="connsiteX6537" fmla="*/ 2594413 w 5682364"/>
              <a:gd name="connsiteY6537" fmla="*/ 342681 h 4261038"/>
              <a:gd name="connsiteX6538" fmla="*/ 2594665 w 5682364"/>
              <a:gd name="connsiteY6538" fmla="*/ 342660 h 4261038"/>
              <a:gd name="connsiteX6539" fmla="*/ 2595418 w 5682364"/>
              <a:gd name="connsiteY6539" fmla="*/ 342602 h 4261038"/>
              <a:gd name="connsiteX6540" fmla="*/ 2596020 w 5682364"/>
              <a:gd name="connsiteY6540" fmla="*/ 342554 h 4261038"/>
              <a:gd name="connsiteX6541" fmla="*/ 2613005 w 5682364"/>
              <a:gd name="connsiteY6541" fmla="*/ 302835 h 4261038"/>
              <a:gd name="connsiteX6542" fmla="*/ 2614610 w 5682364"/>
              <a:gd name="connsiteY6542" fmla="*/ 301902 h 4261038"/>
              <a:gd name="connsiteX6543" fmla="*/ 2617250 w 5682364"/>
              <a:gd name="connsiteY6543" fmla="*/ 301903 h 4261038"/>
              <a:gd name="connsiteX6544" fmla="*/ 2622355 w 5682364"/>
              <a:gd name="connsiteY6544" fmla="*/ 267273 h 4261038"/>
              <a:gd name="connsiteX6545" fmla="*/ 2625351 w 5682364"/>
              <a:gd name="connsiteY6545" fmla="*/ 271753 h 4261038"/>
              <a:gd name="connsiteX6546" fmla="*/ 2623404 w 5682364"/>
              <a:gd name="connsiteY6546" fmla="*/ 300145 h 4261038"/>
              <a:gd name="connsiteX6547" fmla="*/ 2623187 w 5682364"/>
              <a:gd name="connsiteY6547" fmla="*/ 301724 h 4261038"/>
              <a:gd name="connsiteX6548" fmla="*/ 2623082 w 5682364"/>
              <a:gd name="connsiteY6548" fmla="*/ 303645 h 4261038"/>
              <a:gd name="connsiteX6549" fmla="*/ 2623194 w 5682364"/>
              <a:gd name="connsiteY6549" fmla="*/ 303725 h 4261038"/>
              <a:gd name="connsiteX6550" fmla="*/ 2633499 w 5682364"/>
              <a:gd name="connsiteY6550" fmla="*/ 271306 h 4261038"/>
              <a:gd name="connsiteX6551" fmla="*/ 2641802 w 5682364"/>
              <a:gd name="connsiteY6551" fmla="*/ 265571 h 4261038"/>
              <a:gd name="connsiteX6552" fmla="*/ 2656696 w 5682364"/>
              <a:gd name="connsiteY6552" fmla="*/ 234484 h 4261038"/>
              <a:gd name="connsiteX6553" fmla="*/ 2683914 w 5682364"/>
              <a:gd name="connsiteY6553" fmla="*/ 167715 h 4261038"/>
              <a:gd name="connsiteX6554" fmla="*/ 2662554 w 5682364"/>
              <a:gd name="connsiteY6554" fmla="*/ 239382 h 4261038"/>
              <a:gd name="connsiteX6555" fmla="*/ 2649898 w 5682364"/>
              <a:gd name="connsiteY6555" fmla="*/ 275373 h 4261038"/>
              <a:gd name="connsiteX6556" fmla="*/ 2645570 w 5682364"/>
              <a:gd name="connsiteY6556" fmla="*/ 303651 h 4261038"/>
              <a:gd name="connsiteX6557" fmla="*/ 2660158 w 5682364"/>
              <a:gd name="connsiteY6557" fmla="*/ 270895 h 4261038"/>
              <a:gd name="connsiteX6558" fmla="*/ 2666441 w 5682364"/>
              <a:gd name="connsiteY6558" fmla="*/ 268704 h 4261038"/>
              <a:gd name="connsiteX6559" fmla="*/ 2677027 w 5682364"/>
              <a:gd name="connsiteY6559" fmla="*/ 239933 h 4261038"/>
              <a:gd name="connsiteX6560" fmla="*/ 2689565 w 5682364"/>
              <a:gd name="connsiteY6560" fmla="*/ 212701 h 4261038"/>
              <a:gd name="connsiteX6561" fmla="*/ 2689471 w 5682364"/>
              <a:gd name="connsiteY6561" fmla="*/ 219762 h 4261038"/>
              <a:gd name="connsiteX6562" fmla="*/ 2697729 w 5682364"/>
              <a:gd name="connsiteY6562" fmla="*/ 217417 h 4261038"/>
              <a:gd name="connsiteX6563" fmla="*/ 2680534 w 5682364"/>
              <a:gd name="connsiteY6563" fmla="*/ 272954 h 4261038"/>
              <a:gd name="connsiteX6564" fmla="*/ 2699110 w 5682364"/>
              <a:gd name="connsiteY6564" fmla="*/ 236805 h 4261038"/>
              <a:gd name="connsiteX6565" fmla="*/ 2699849 w 5682364"/>
              <a:gd name="connsiteY6565" fmla="*/ 235230 h 4261038"/>
              <a:gd name="connsiteX6566" fmla="*/ 2698083 w 5682364"/>
              <a:gd name="connsiteY6566" fmla="*/ 262251 h 4261038"/>
              <a:gd name="connsiteX6567" fmla="*/ 2704022 w 5682364"/>
              <a:gd name="connsiteY6567" fmla="*/ 226860 h 4261038"/>
              <a:gd name="connsiteX6568" fmla="*/ 2708527 w 5682364"/>
              <a:gd name="connsiteY6568" fmla="*/ 222022 h 4261038"/>
              <a:gd name="connsiteX6569" fmla="*/ 2705379 w 5682364"/>
              <a:gd name="connsiteY6569" fmla="*/ 236000 h 4261038"/>
              <a:gd name="connsiteX6570" fmla="*/ 2751891 w 5682364"/>
              <a:gd name="connsiteY6570" fmla="*/ 129048 h 4261038"/>
              <a:gd name="connsiteX6571" fmla="*/ 2754835 w 5682364"/>
              <a:gd name="connsiteY6571" fmla="*/ 123012 h 4261038"/>
              <a:gd name="connsiteX6572" fmla="*/ 2754833 w 5682364"/>
              <a:gd name="connsiteY6572" fmla="*/ 123403 h 4261038"/>
              <a:gd name="connsiteX6573" fmla="*/ 2751077 w 5682364"/>
              <a:gd name="connsiteY6573" fmla="*/ 158356 h 4261038"/>
              <a:gd name="connsiteX6574" fmla="*/ 2755930 w 5682364"/>
              <a:gd name="connsiteY6574" fmla="*/ 138466 h 4261038"/>
              <a:gd name="connsiteX6575" fmla="*/ 2757872 w 5682364"/>
              <a:gd name="connsiteY6575" fmla="*/ 121715 h 4261038"/>
              <a:gd name="connsiteX6576" fmla="*/ 2759023 w 5682364"/>
              <a:gd name="connsiteY6576" fmla="*/ 114430 h 4261038"/>
              <a:gd name="connsiteX6577" fmla="*/ 2769828 w 5682364"/>
              <a:gd name="connsiteY6577" fmla="*/ 92286 h 4261038"/>
              <a:gd name="connsiteX6578" fmla="*/ 2771451 w 5682364"/>
              <a:gd name="connsiteY6578" fmla="*/ 93403 h 4261038"/>
              <a:gd name="connsiteX6579" fmla="*/ 2771622 w 5682364"/>
              <a:gd name="connsiteY6579" fmla="*/ 90640 h 4261038"/>
              <a:gd name="connsiteX6580" fmla="*/ 2773308 w 5682364"/>
              <a:gd name="connsiteY6580" fmla="*/ 85155 h 4261038"/>
              <a:gd name="connsiteX6581" fmla="*/ 2781382 w 5682364"/>
              <a:gd name="connsiteY6581" fmla="*/ 68604 h 4261038"/>
              <a:gd name="connsiteX6582" fmla="*/ 2780682 w 5682364"/>
              <a:gd name="connsiteY6582" fmla="*/ 75134 h 4261038"/>
              <a:gd name="connsiteX6583" fmla="*/ 2785230 w 5682364"/>
              <a:gd name="connsiteY6583" fmla="*/ 75733 h 4261038"/>
              <a:gd name="connsiteX6584" fmla="*/ 2779018 w 5682364"/>
              <a:gd name="connsiteY6584" fmla="*/ 93610 h 4261038"/>
              <a:gd name="connsiteX6585" fmla="*/ 2788114 w 5682364"/>
              <a:gd name="connsiteY6585" fmla="*/ 76251 h 4261038"/>
              <a:gd name="connsiteX6586" fmla="*/ 2787787 w 5682364"/>
              <a:gd name="connsiteY6586" fmla="*/ 86499 h 4261038"/>
              <a:gd name="connsiteX6587" fmla="*/ 2787909 w 5682364"/>
              <a:gd name="connsiteY6587" fmla="*/ 90873 h 4261038"/>
              <a:gd name="connsiteX6588" fmla="*/ 2762871 w 5682364"/>
              <a:gd name="connsiteY6588" fmla="*/ 147653 h 4261038"/>
              <a:gd name="connsiteX6589" fmla="*/ 2719522 w 5682364"/>
              <a:gd name="connsiteY6589" fmla="*/ 261128 h 4261038"/>
              <a:gd name="connsiteX6590" fmla="*/ 2709750 w 5682364"/>
              <a:gd name="connsiteY6590" fmla="*/ 284403 h 4261038"/>
              <a:gd name="connsiteX6591" fmla="*/ 2709298 w 5682364"/>
              <a:gd name="connsiteY6591" fmla="*/ 285656 h 4261038"/>
              <a:gd name="connsiteX6592" fmla="*/ 2709442 w 5682364"/>
              <a:gd name="connsiteY6592" fmla="*/ 300493 h 4261038"/>
              <a:gd name="connsiteX6593" fmla="*/ 2713110 w 5682364"/>
              <a:gd name="connsiteY6593" fmla="*/ 291953 h 4261038"/>
              <a:gd name="connsiteX6594" fmla="*/ 2713888 w 5682364"/>
              <a:gd name="connsiteY6594" fmla="*/ 285436 h 4261038"/>
              <a:gd name="connsiteX6595" fmla="*/ 2716962 w 5682364"/>
              <a:gd name="connsiteY6595" fmla="*/ 275907 h 4261038"/>
              <a:gd name="connsiteX6596" fmla="*/ 2718418 w 5682364"/>
              <a:gd name="connsiteY6596" fmla="*/ 277176 h 4261038"/>
              <a:gd name="connsiteX6597" fmla="*/ 2718219 w 5682364"/>
              <a:gd name="connsiteY6597" fmla="*/ 278300 h 4261038"/>
              <a:gd name="connsiteX6598" fmla="*/ 2718538 w 5682364"/>
              <a:gd name="connsiteY6598" fmla="*/ 277412 h 4261038"/>
              <a:gd name="connsiteX6599" fmla="*/ 2718418 w 5682364"/>
              <a:gd name="connsiteY6599" fmla="*/ 277176 h 4261038"/>
              <a:gd name="connsiteX6600" fmla="*/ 2726973 w 5682364"/>
              <a:gd name="connsiteY6600" fmla="*/ 245205 h 4261038"/>
              <a:gd name="connsiteX6601" fmla="*/ 2726637 w 5682364"/>
              <a:gd name="connsiteY6601" fmla="*/ 249160 h 4261038"/>
              <a:gd name="connsiteX6602" fmla="*/ 2727144 w 5682364"/>
              <a:gd name="connsiteY6602" fmla="*/ 251350 h 4261038"/>
              <a:gd name="connsiteX6603" fmla="*/ 2730077 w 5682364"/>
              <a:gd name="connsiteY6603" fmla="*/ 244209 h 4261038"/>
              <a:gd name="connsiteX6604" fmla="*/ 2744556 w 5682364"/>
              <a:gd name="connsiteY6604" fmla="*/ 210050 h 4261038"/>
              <a:gd name="connsiteX6605" fmla="*/ 2750861 w 5682364"/>
              <a:gd name="connsiteY6605" fmla="*/ 206167 h 4261038"/>
              <a:gd name="connsiteX6606" fmla="*/ 2767493 w 5682364"/>
              <a:gd name="connsiteY6606" fmla="*/ 168169 h 4261038"/>
              <a:gd name="connsiteX6607" fmla="*/ 2775776 w 5682364"/>
              <a:gd name="connsiteY6607" fmla="*/ 163846 h 4261038"/>
              <a:gd name="connsiteX6608" fmla="*/ 2776959 w 5682364"/>
              <a:gd name="connsiteY6608" fmla="*/ 161601 h 4261038"/>
              <a:gd name="connsiteX6609" fmla="*/ 2777494 w 5682364"/>
              <a:gd name="connsiteY6609" fmla="*/ 159403 h 4261038"/>
              <a:gd name="connsiteX6610" fmla="*/ 2779232 w 5682364"/>
              <a:gd name="connsiteY6610" fmla="*/ 156391 h 4261038"/>
              <a:gd name="connsiteX6611" fmla="*/ 2779909 w 5682364"/>
              <a:gd name="connsiteY6611" fmla="*/ 156254 h 4261038"/>
              <a:gd name="connsiteX6612" fmla="*/ 2780176 w 5682364"/>
              <a:gd name="connsiteY6612" fmla="*/ 154752 h 4261038"/>
              <a:gd name="connsiteX6613" fmla="*/ 2779232 w 5682364"/>
              <a:gd name="connsiteY6613" fmla="*/ 156391 h 4261038"/>
              <a:gd name="connsiteX6614" fmla="*/ 2778177 w 5682364"/>
              <a:gd name="connsiteY6614" fmla="*/ 156603 h 4261038"/>
              <a:gd name="connsiteX6615" fmla="*/ 2786196 w 5682364"/>
              <a:gd name="connsiteY6615" fmla="*/ 147504 h 4261038"/>
              <a:gd name="connsiteX6616" fmla="*/ 2769542 w 5682364"/>
              <a:gd name="connsiteY6616" fmla="*/ 187196 h 4261038"/>
              <a:gd name="connsiteX6617" fmla="*/ 2771400 w 5682364"/>
              <a:gd name="connsiteY6617" fmla="*/ 195796 h 4261038"/>
              <a:gd name="connsiteX6618" fmla="*/ 2760698 w 5682364"/>
              <a:gd name="connsiteY6618" fmla="*/ 233326 h 4261038"/>
              <a:gd name="connsiteX6619" fmla="*/ 2749387 w 5682364"/>
              <a:gd name="connsiteY6619" fmla="*/ 260990 h 4261038"/>
              <a:gd name="connsiteX6620" fmla="*/ 2749371 w 5682364"/>
              <a:gd name="connsiteY6620" fmla="*/ 261030 h 4261038"/>
              <a:gd name="connsiteX6621" fmla="*/ 2749440 w 5682364"/>
              <a:gd name="connsiteY6621" fmla="*/ 268013 h 4261038"/>
              <a:gd name="connsiteX6622" fmla="*/ 2748180 w 5682364"/>
              <a:gd name="connsiteY6622" fmla="*/ 282352 h 4261038"/>
              <a:gd name="connsiteX6623" fmla="*/ 2749369 w 5682364"/>
              <a:gd name="connsiteY6623" fmla="*/ 281561 h 4261038"/>
              <a:gd name="connsiteX6624" fmla="*/ 2751855 w 5682364"/>
              <a:gd name="connsiteY6624" fmla="*/ 279455 h 4261038"/>
              <a:gd name="connsiteX6625" fmla="*/ 2760276 w 5682364"/>
              <a:gd name="connsiteY6625" fmla="*/ 264964 h 4261038"/>
              <a:gd name="connsiteX6626" fmla="*/ 2772770 w 5682364"/>
              <a:gd name="connsiteY6626" fmla="*/ 241119 h 4261038"/>
              <a:gd name="connsiteX6627" fmla="*/ 2787354 w 5682364"/>
              <a:gd name="connsiteY6627" fmla="*/ 208647 h 4261038"/>
              <a:gd name="connsiteX6628" fmla="*/ 2825029 w 5682364"/>
              <a:gd name="connsiteY6628" fmla="*/ 125777 h 4261038"/>
              <a:gd name="connsiteX6629" fmla="*/ 2827546 w 5682364"/>
              <a:gd name="connsiteY6629" fmla="*/ 120259 h 4261038"/>
              <a:gd name="connsiteX6630" fmla="*/ 2828006 w 5682364"/>
              <a:gd name="connsiteY6630" fmla="*/ 126777 h 4261038"/>
              <a:gd name="connsiteX6631" fmla="*/ 2828372 w 5682364"/>
              <a:gd name="connsiteY6631" fmla="*/ 129017 h 4261038"/>
              <a:gd name="connsiteX6632" fmla="*/ 2821092 w 5682364"/>
              <a:gd name="connsiteY6632" fmla="*/ 146441 h 4261038"/>
              <a:gd name="connsiteX6633" fmla="*/ 2802059 w 5682364"/>
              <a:gd name="connsiteY6633" fmla="*/ 191683 h 4261038"/>
              <a:gd name="connsiteX6634" fmla="*/ 2810179 w 5682364"/>
              <a:gd name="connsiteY6634" fmla="*/ 199790 h 4261038"/>
              <a:gd name="connsiteX6635" fmla="*/ 2803639 w 5682364"/>
              <a:gd name="connsiteY6635" fmla="*/ 221187 h 4261038"/>
              <a:gd name="connsiteX6636" fmla="*/ 2799404 w 5682364"/>
              <a:gd name="connsiteY6636" fmla="*/ 242685 h 4261038"/>
              <a:gd name="connsiteX6637" fmla="*/ 2796939 w 5682364"/>
              <a:gd name="connsiteY6637" fmla="*/ 249127 h 4261038"/>
              <a:gd name="connsiteX6638" fmla="*/ 2797141 w 5682364"/>
              <a:gd name="connsiteY6638" fmla="*/ 248887 h 4261038"/>
              <a:gd name="connsiteX6639" fmla="*/ 2798154 w 5682364"/>
              <a:gd name="connsiteY6639" fmla="*/ 248605 h 4261038"/>
              <a:gd name="connsiteX6640" fmla="*/ 2798097 w 5682364"/>
              <a:gd name="connsiteY6640" fmla="*/ 253626 h 4261038"/>
              <a:gd name="connsiteX6641" fmla="*/ 2796866 w 5682364"/>
              <a:gd name="connsiteY6641" fmla="*/ 258591 h 4261038"/>
              <a:gd name="connsiteX6642" fmla="*/ 2799051 w 5682364"/>
              <a:gd name="connsiteY6642" fmla="*/ 256753 h 4261038"/>
              <a:gd name="connsiteX6643" fmla="*/ 2803194 w 5682364"/>
              <a:gd name="connsiteY6643" fmla="*/ 254520 h 4261038"/>
              <a:gd name="connsiteX6644" fmla="*/ 2811688 w 5682364"/>
              <a:gd name="connsiteY6644" fmla="*/ 234661 h 4261038"/>
              <a:gd name="connsiteX6645" fmla="*/ 2822064 w 5682364"/>
              <a:gd name="connsiteY6645" fmla="*/ 221425 h 4261038"/>
              <a:gd name="connsiteX6646" fmla="*/ 2809502 w 5682364"/>
              <a:gd name="connsiteY6646" fmla="*/ 250354 h 4261038"/>
              <a:gd name="connsiteX6647" fmla="*/ 2809337 w 5682364"/>
              <a:gd name="connsiteY6647" fmla="*/ 262783 h 4261038"/>
              <a:gd name="connsiteX6648" fmla="*/ 2802938 w 5682364"/>
              <a:gd name="connsiteY6648" fmla="*/ 273729 h 4261038"/>
              <a:gd name="connsiteX6649" fmla="*/ 2802929 w 5682364"/>
              <a:gd name="connsiteY6649" fmla="*/ 274391 h 4261038"/>
              <a:gd name="connsiteX6650" fmla="*/ 2804075 w 5682364"/>
              <a:gd name="connsiteY6650" fmla="*/ 271957 h 4261038"/>
              <a:gd name="connsiteX6651" fmla="*/ 2808037 w 5682364"/>
              <a:gd name="connsiteY6651" fmla="*/ 272373 h 4261038"/>
              <a:gd name="connsiteX6652" fmla="*/ 2799779 w 5682364"/>
              <a:gd name="connsiteY6652" fmla="*/ 299268 h 4261038"/>
              <a:gd name="connsiteX6653" fmla="*/ 2802235 w 5682364"/>
              <a:gd name="connsiteY6653" fmla="*/ 300168 h 4261038"/>
              <a:gd name="connsiteX6654" fmla="*/ 2802975 w 5682364"/>
              <a:gd name="connsiteY6654" fmla="*/ 300461 h 4261038"/>
              <a:gd name="connsiteX6655" fmla="*/ 2807098 w 5682364"/>
              <a:gd name="connsiteY6655" fmla="*/ 288629 h 4261038"/>
              <a:gd name="connsiteX6656" fmla="*/ 2813150 w 5682364"/>
              <a:gd name="connsiteY6656" fmla="*/ 272922 h 4261038"/>
              <a:gd name="connsiteX6657" fmla="*/ 2825072 w 5682364"/>
              <a:gd name="connsiteY6657" fmla="*/ 245738 h 4261038"/>
              <a:gd name="connsiteX6658" fmla="*/ 2828337 w 5682364"/>
              <a:gd name="connsiteY6658" fmla="*/ 238965 h 4261038"/>
              <a:gd name="connsiteX6659" fmla="*/ 2828140 w 5682364"/>
              <a:gd name="connsiteY6659" fmla="*/ 240517 h 4261038"/>
              <a:gd name="connsiteX6660" fmla="*/ 2826550 w 5682364"/>
              <a:gd name="connsiteY6660" fmla="*/ 253385 h 4261038"/>
              <a:gd name="connsiteX6661" fmla="*/ 2819430 w 5682364"/>
              <a:gd name="connsiteY6661" fmla="*/ 270733 h 4261038"/>
              <a:gd name="connsiteX6662" fmla="*/ 2816868 w 5682364"/>
              <a:gd name="connsiteY6662" fmla="*/ 290124 h 4261038"/>
              <a:gd name="connsiteX6663" fmla="*/ 2823272 w 5682364"/>
              <a:gd name="connsiteY6663" fmla="*/ 278764 h 4261038"/>
              <a:gd name="connsiteX6664" fmla="*/ 2821814 w 5682364"/>
              <a:gd name="connsiteY6664" fmla="*/ 288771 h 4261038"/>
              <a:gd name="connsiteX6665" fmla="*/ 2823164 w 5682364"/>
              <a:gd name="connsiteY6665" fmla="*/ 286672 h 4261038"/>
              <a:gd name="connsiteX6666" fmla="*/ 2824342 w 5682364"/>
              <a:gd name="connsiteY6666" fmla="*/ 283502 h 4261038"/>
              <a:gd name="connsiteX6667" fmla="*/ 2821503 w 5682364"/>
              <a:gd name="connsiteY6667" fmla="*/ 298606 h 4261038"/>
              <a:gd name="connsiteX6668" fmla="*/ 2819868 w 5682364"/>
              <a:gd name="connsiteY6668" fmla="*/ 302117 h 4261038"/>
              <a:gd name="connsiteX6669" fmla="*/ 2819155 w 5682364"/>
              <a:gd name="connsiteY6669" fmla="*/ 306997 h 4261038"/>
              <a:gd name="connsiteX6670" fmla="*/ 2816387 w 5682364"/>
              <a:gd name="connsiteY6670" fmla="*/ 326091 h 4261038"/>
              <a:gd name="connsiteX6671" fmla="*/ 2820772 w 5682364"/>
              <a:gd name="connsiteY6671" fmla="*/ 316729 h 4261038"/>
              <a:gd name="connsiteX6672" fmla="*/ 2823834 w 5682364"/>
              <a:gd name="connsiteY6672" fmla="*/ 309473 h 4261038"/>
              <a:gd name="connsiteX6673" fmla="*/ 2829405 w 5682364"/>
              <a:gd name="connsiteY6673" fmla="*/ 280121 h 4261038"/>
              <a:gd name="connsiteX6674" fmla="*/ 2833348 w 5682364"/>
              <a:gd name="connsiteY6674" fmla="*/ 282566 h 4261038"/>
              <a:gd name="connsiteX6675" fmla="*/ 2833062 w 5682364"/>
              <a:gd name="connsiteY6675" fmla="*/ 288541 h 4261038"/>
              <a:gd name="connsiteX6676" fmla="*/ 2835497 w 5682364"/>
              <a:gd name="connsiteY6676" fmla="*/ 283256 h 4261038"/>
              <a:gd name="connsiteX6677" fmla="*/ 2841860 w 5682364"/>
              <a:gd name="connsiteY6677" fmla="*/ 270074 h 4261038"/>
              <a:gd name="connsiteX6678" fmla="*/ 2841226 w 5682364"/>
              <a:gd name="connsiteY6678" fmla="*/ 274335 h 4261038"/>
              <a:gd name="connsiteX6679" fmla="*/ 2837952 w 5682364"/>
              <a:gd name="connsiteY6679" fmla="*/ 305280 h 4261038"/>
              <a:gd name="connsiteX6680" fmla="*/ 2834040 w 5682364"/>
              <a:gd name="connsiteY6680" fmla="*/ 321112 h 4261038"/>
              <a:gd name="connsiteX6681" fmla="*/ 2836312 w 5682364"/>
              <a:gd name="connsiteY6681" fmla="*/ 320440 h 4261038"/>
              <a:gd name="connsiteX6682" fmla="*/ 2836358 w 5682364"/>
              <a:gd name="connsiteY6682" fmla="*/ 320357 h 4261038"/>
              <a:gd name="connsiteX6683" fmla="*/ 2836217 w 5682364"/>
              <a:gd name="connsiteY6683" fmla="*/ 321694 h 4261038"/>
              <a:gd name="connsiteX6684" fmla="*/ 2829138 w 5682364"/>
              <a:gd name="connsiteY6684" fmla="*/ 371745 h 4261038"/>
              <a:gd name="connsiteX6685" fmla="*/ 2828154 w 5682364"/>
              <a:gd name="connsiteY6685" fmla="*/ 382020 h 4261038"/>
              <a:gd name="connsiteX6686" fmla="*/ 2828026 w 5682364"/>
              <a:gd name="connsiteY6686" fmla="*/ 385399 h 4261038"/>
              <a:gd name="connsiteX6687" fmla="*/ 2829565 w 5682364"/>
              <a:gd name="connsiteY6687" fmla="*/ 378253 h 4261038"/>
              <a:gd name="connsiteX6688" fmla="*/ 2841110 w 5682364"/>
              <a:gd name="connsiteY6688" fmla="*/ 299592 h 4261038"/>
              <a:gd name="connsiteX6689" fmla="*/ 2839667 w 5682364"/>
              <a:gd name="connsiteY6689" fmla="*/ 317148 h 4261038"/>
              <a:gd name="connsiteX6690" fmla="*/ 2840160 w 5682364"/>
              <a:gd name="connsiteY6690" fmla="*/ 313656 h 4261038"/>
              <a:gd name="connsiteX6691" fmla="*/ 2841909 w 5682364"/>
              <a:gd name="connsiteY6691" fmla="*/ 310572 h 4261038"/>
              <a:gd name="connsiteX6692" fmla="*/ 2842881 w 5682364"/>
              <a:gd name="connsiteY6692" fmla="*/ 309591 h 4261038"/>
              <a:gd name="connsiteX6693" fmla="*/ 2844327 w 5682364"/>
              <a:gd name="connsiteY6693" fmla="*/ 296004 h 4261038"/>
              <a:gd name="connsiteX6694" fmla="*/ 2845729 w 5682364"/>
              <a:gd name="connsiteY6694" fmla="*/ 283281 h 4261038"/>
              <a:gd name="connsiteX6695" fmla="*/ 2852076 w 5682364"/>
              <a:gd name="connsiteY6695" fmla="*/ 275864 h 4261038"/>
              <a:gd name="connsiteX6696" fmla="*/ 2853666 w 5682364"/>
              <a:gd name="connsiteY6696" fmla="*/ 276833 h 4261038"/>
              <a:gd name="connsiteX6697" fmla="*/ 2852268 w 5682364"/>
              <a:gd name="connsiteY6697" fmla="*/ 300917 h 4261038"/>
              <a:gd name="connsiteX6698" fmla="*/ 2853645 w 5682364"/>
              <a:gd name="connsiteY6698" fmla="*/ 298683 h 4261038"/>
              <a:gd name="connsiteX6699" fmla="*/ 2853900 w 5682364"/>
              <a:gd name="connsiteY6699" fmla="*/ 303106 h 4261038"/>
              <a:gd name="connsiteX6700" fmla="*/ 2852563 w 5682364"/>
              <a:gd name="connsiteY6700" fmla="*/ 306720 h 4261038"/>
              <a:gd name="connsiteX6701" fmla="*/ 2852058 w 5682364"/>
              <a:gd name="connsiteY6701" fmla="*/ 304372 h 4261038"/>
              <a:gd name="connsiteX6702" fmla="*/ 2851691 w 5682364"/>
              <a:gd name="connsiteY6702" fmla="*/ 310394 h 4261038"/>
              <a:gd name="connsiteX6703" fmla="*/ 2852563 w 5682364"/>
              <a:gd name="connsiteY6703" fmla="*/ 306720 h 4261038"/>
              <a:gd name="connsiteX6704" fmla="*/ 2852314 w 5682364"/>
              <a:gd name="connsiteY6704" fmla="*/ 315116 h 4261038"/>
              <a:gd name="connsiteX6705" fmla="*/ 2851951 w 5682364"/>
              <a:gd name="connsiteY6705" fmla="*/ 319854 h 4261038"/>
              <a:gd name="connsiteX6706" fmla="*/ 2852842 w 5682364"/>
              <a:gd name="connsiteY6706" fmla="*/ 318031 h 4261038"/>
              <a:gd name="connsiteX6707" fmla="*/ 2855729 w 5682364"/>
              <a:gd name="connsiteY6707" fmla="*/ 312682 h 4261038"/>
              <a:gd name="connsiteX6708" fmla="*/ 2857504 w 5682364"/>
              <a:gd name="connsiteY6708" fmla="*/ 297555 h 4261038"/>
              <a:gd name="connsiteX6709" fmla="*/ 2868098 w 5682364"/>
              <a:gd name="connsiteY6709" fmla="*/ 220414 h 4261038"/>
              <a:gd name="connsiteX6710" fmla="*/ 2868069 w 5682364"/>
              <a:gd name="connsiteY6710" fmla="*/ 219500 h 4261038"/>
              <a:gd name="connsiteX6711" fmla="*/ 2868065 w 5682364"/>
              <a:gd name="connsiteY6711" fmla="*/ 219258 h 4261038"/>
              <a:gd name="connsiteX6712" fmla="*/ 2866830 w 5682364"/>
              <a:gd name="connsiteY6712" fmla="*/ 223000 h 4261038"/>
              <a:gd name="connsiteX6713" fmla="*/ 2853379 w 5682364"/>
              <a:gd name="connsiteY6713" fmla="*/ 252990 h 4261038"/>
              <a:gd name="connsiteX6714" fmla="*/ 2844979 w 5682364"/>
              <a:gd name="connsiteY6714" fmla="*/ 279443 h 4261038"/>
              <a:gd name="connsiteX6715" fmla="*/ 2848141 w 5682364"/>
              <a:gd name="connsiteY6715" fmla="*/ 256867 h 4261038"/>
              <a:gd name="connsiteX6716" fmla="*/ 2849428 w 5682364"/>
              <a:gd name="connsiteY6716" fmla="*/ 254149 h 4261038"/>
              <a:gd name="connsiteX6717" fmla="*/ 2857566 w 5682364"/>
              <a:gd name="connsiteY6717" fmla="*/ 235164 h 4261038"/>
              <a:gd name="connsiteX6718" fmla="*/ 2866515 w 5682364"/>
              <a:gd name="connsiteY6718" fmla="*/ 215116 h 4261038"/>
              <a:gd name="connsiteX6719" fmla="*/ 2868276 w 5682364"/>
              <a:gd name="connsiteY6719" fmla="*/ 211983 h 4261038"/>
              <a:gd name="connsiteX6720" fmla="*/ 2868372 w 5682364"/>
              <a:gd name="connsiteY6720" fmla="*/ 209894 h 4261038"/>
              <a:gd name="connsiteX6721" fmla="*/ 2873154 w 5682364"/>
              <a:gd name="connsiteY6721" fmla="*/ 200212 h 4261038"/>
              <a:gd name="connsiteX6722" fmla="*/ 2869196 w 5682364"/>
              <a:gd name="connsiteY6722" fmla="*/ 235475 h 4261038"/>
              <a:gd name="connsiteX6723" fmla="*/ 2864100 w 5682364"/>
              <a:gd name="connsiteY6723" fmla="*/ 281837 h 4261038"/>
              <a:gd name="connsiteX6724" fmla="*/ 2861626 w 5682364"/>
              <a:gd name="connsiteY6724" fmla="*/ 307432 h 4261038"/>
              <a:gd name="connsiteX6725" fmla="*/ 2862794 w 5682364"/>
              <a:gd name="connsiteY6725" fmla="*/ 308340 h 4261038"/>
              <a:gd name="connsiteX6726" fmla="*/ 2865464 w 5682364"/>
              <a:gd name="connsiteY6726" fmla="*/ 312212 h 4261038"/>
              <a:gd name="connsiteX6727" fmla="*/ 2865714 w 5682364"/>
              <a:gd name="connsiteY6727" fmla="*/ 312617 h 4261038"/>
              <a:gd name="connsiteX6728" fmla="*/ 2866418 w 5682364"/>
              <a:gd name="connsiteY6728" fmla="*/ 306569 h 4261038"/>
              <a:gd name="connsiteX6729" fmla="*/ 2868025 w 5682364"/>
              <a:gd name="connsiteY6729" fmla="*/ 291238 h 4261038"/>
              <a:gd name="connsiteX6730" fmla="*/ 2880496 w 5682364"/>
              <a:gd name="connsiteY6730" fmla="*/ 176816 h 4261038"/>
              <a:gd name="connsiteX6731" fmla="*/ 2885701 w 5682364"/>
              <a:gd name="connsiteY6731" fmla="*/ 158058 h 4261038"/>
              <a:gd name="connsiteX6732" fmla="*/ 2885296 w 5682364"/>
              <a:gd name="connsiteY6732" fmla="*/ 164113 h 4261038"/>
              <a:gd name="connsiteX6733" fmla="*/ 2882323 w 5682364"/>
              <a:gd name="connsiteY6733" fmla="*/ 172365 h 4261038"/>
              <a:gd name="connsiteX6734" fmla="*/ 2880732 w 5682364"/>
              <a:gd name="connsiteY6734" fmla="*/ 179473 h 4261038"/>
              <a:gd name="connsiteX6735" fmla="*/ 2883684 w 5682364"/>
              <a:gd name="connsiteY6735" fmla="*/ 178238 h 4261038"/>
              <a:gd name="connsiteX6736" fmla="*/ 2883393 w 5682364"/>
              <a:gd name="connsiteY6736" fmla="*/ 180388 h 4261038"/>
              <a:gd name="connsiteX6737" fmla="*/ 2884548 w 5682364"/>
              <a:gd name="connsiteY6737" fmla="*/ 201395 h 4261038"/>
              <a:gd name="connsiteX6738" fmla="*/ 2888008 w 5682364"/>
              <a:gd name="connsiteY6738" fmla="*/ 171254 h 4261038"/>
              <a:gd name="connsiteX6739" fmla="*/ 2888280 w 5682364"/>
              <a:gd name="connsiteY6739" fmla="*/ 169372 h 4261038"/>
              <a:gd name="connsiteX6740" fmla="*/ 2888403 w 5682364"/>
              <a:gd name="connsiteY6740" fmla="*/ 169129 h 4261038"/>
              <a:gd name="connsiteX6741" fmla="*/ 2890614 w 5682364"/>
              <a:gd name="connsiteY6741" fmla="*/ 163351 h 4261038"/>
              <a:gd name="connsiteX6742" fmla="*/ 2887434 w 5682364"/>
              <a:gd name="connsiteY6742" fmla="*/ 206369 h 4261038"/>
              <a:gd name="connsiteX6743" fmla="*/ 2880942 w 5682364"/>
              <a:gd name="connsiteY6743" fmla="*/ 273318 h 4261038"/>
              <a:gd name="connsiteX6744" fmla="*/ 2879588 w 5682364"/>
              <a:gd name="connsiteY6744" fmla="*/ 281440 h 4261038"/>
              <a:gd name="connsiteX6745" fmla="*/ 2882572 w 5682364"/>
              <a:gd name="connsiteY6745" fmla="*/ 272811 h 4261038"/>
              <a:gd name="connsiteX6746" fmla="*/ 2898873 w 5682364"/>
              <a:gd name="connsiteY6746" fmla="*/ 152480 h 4261038"/>
              <a:gd name="connsiteX6747" fmla="*/ 2885668 w 5682364"/>
              <a:gd name="connsiteY6747" fmla="*/ 282782 h 4261038"/>
              <a:gd name="connsiteX6748" fmla="*/ 2885019 w 5682364"/>
              <a:gd name="connsiteY6748" fmla="*/ 293293 h 4261038"/>
              <a:gd name="connsiteX6749" fmla="*/ 2885202 w 5682364"/>
              <a:gd name="connsiteY6749" fmla="*/ 294739 h 4261038"/>
              <a:gd name="connsiteX6750" fmla="*/ 2885406 w 5682364"/>
              <a:gd name="connsiteY6750" fmla="*/ 294199 h 4261038"/>
              <a:gd name="connsiteX6751" fmla="*/ 2886382 w 5682364"/>
              <a:gd name="connsiteY6751" fmla="*/ 291751 h 4261038"/>
              <a:gd name="connsiteX6752" fmla="*/ 2885601 w 5682364"/>
              <a:gd name="connsiteY6752" fmla="*/ 297885 h 4261038"/>
              <a:gd name="connsiteX6753" fmla="*/ 2885705 w 5682364"/>
              <a:gd name="connsiteY6753" fmla="*/ 298701 h 4261038"/>
              <a:gd name="connsiteX6754" fmla="*/ 2887610 w 5682364"/>
              <a:gd name="connsiteY6754" fmla="*/ 300563 h 4261038"/>
              <a:gd name="connsiteX6755" fmla="*/ 2890832 w 5682364"/>
              <a:gd name="connsiteY6755" fmla="*/ 281179 h 4261038"/>
              <a:gd name="connsiteX6756" fmla="*/ 2898457 w 5682364"/>
              <a:gd name="connsiteY6756" fmla="*/ 223164 h 4261038"/>
              <a:gd name="connsiteX6757" fmla="*/ 2894077 w 5682364"/>
              <a:gd name="connsiteY6757" fmla="*/ 272906 h 4261038"/>
              <a:gd name="connsiteX6758" fmla="*/ 2889839 w 5682364"/>
              <a:gd name="connsiteY6758" fmla="*/ 311517 h 4261038"/>
              <a:gd name="connsiteX6759" fmla="*/ 2890564 w 5682364"/>
              <a:gd name="connsiteY6759" fmla="*/ 308460 h 4261038"/>
              <a:gd name="connsiteX6760" fmla="*/ 2889930 w 5682364"/>
              <a:gd name="connsiteY6760" fmla="*/ 324889 h 4261038"/>
              <a:gd name="connsiteX6761" fmla="*/ 2895048 w 5682364"/>
              <a:gd name="connsiteY6761" fmla="*/ 313746 h 4261038"/>
              <a:gd name="connsiteX6762" fmla="*/ 2900076 w 5682364"/>
              <a:gd name="connsiteY6762" fmla="*/ 299566 h 4261038"/>
              <a:gd name="connsiteX6763" fmla="*/ 2900785 w 5682364"/>
              <a:gd name="connsiteY6763" fmla="*/ 295413 h 4261038"/>
              <a:gd name="connsiteX6764" fmla="*/ 2901608 w 5682364"/>
              <a:gd name="connsiteY6764" fmla="*/ 294257 h 4261038"/>
              <a:gd name="connsiteX6765" fmla="*/ 2903853 w 5682364"/>
              <a:gd name="connsiteY6765" fmla="*/ 292744 h 4261038"/>
              <a:gd name="connsiteX6766" fmla="*/ 2902554 w 5682364"/>
              <a:gd name="connsiteY6766" fmla="*/ 301586 h 4261038"/>
              <a:gd name="connsiteX6767" fmla="*/ 2902352 w 5682364"/>
              <a:gd name="connsiteY6767" fmla="*/ 306471 h 4261038"/>
              <a:gd name="connsiteX6768" fmla="*/ 2900816 w 5682364"/>
              <a:gd name="connsiteY6768" fmla="*/ 323928 h 4261038"/>
              <a:gd name="connsiteX6769" fmla="*/ 2898641 w 5682364"/>
              <a:gd name="connsiteY6769" fmla="*/ 353140 h 4261038"/>
              <a:gd name="connsiteX6770" fmla="*/ 2898506 w 5682364"/>
              <a:gd name="connsiteY6770" fmla="*/ 354437 h 4261038"/>
              <a:gd name="connsiteX6771" fmla="*/ 2901244 w 5682364"/>
              <a:gd name="connsiteY6771" fmla="*/ 346423 h 4261038"/>
              <a:gd name="connsiteX6772" fmla="*/ 2907266 w 5682364"/>
              <a:gd name="connsiteY6772" fmla="*/ 332825 h 4261038"/>
              <a:gd name="connsiteX6773" fmla="*/ 2908965 w 5682364"/>
              <a:gd name="connsiteY6773" fmla="*/ 353574 h 4261038"/>
              <a:gd name="connsiteX6774" fmla="*/ 2929856 w 5682364"/>
              <a:gd name="connsiteY6774" fmla="*/ 316933 h 4261038"/>
              <a:gd name="connsiteX6775" fmla="*/ 2923498 w 5682364"/>
              <a:gd name="connsiteY6775" fmla="*/ 335118 h 4261038"/>
              <a:gd name="connsiteX6776" fmla="*/ 2923088 w 5682364"/>
              <a:gd name="connsiteY6776" fmla="*/ 345106 h 4261038"/>
              <a:gd name="connsiteX6777" fmla="*/ 2922329 w 5682364"/>
              <a:gd name="connsiteY6777" fmla="*/ 359334 h 4261038"/>
              <a:gd name="connsiteX6778" fmla="*/ 2926745 w 5682364"/>
              <a:gd name="connsiteY6778" fmla="*/ 338322 h 4261038"/>
              <a:gd name="connsiteX6779" fmla="*/ 2927126 w 5682364"/>
              <a:gd name="connsiteY6779" fmla="*/ 339467 h 4261038"/>
              <a:gd name="connsiteX6780" fmla="*/ 2928641 w 5682364"/>
              <a:gd name="connsiteY6780" fmla="*/ 357116 h 4261038"/>
              <a:gd name="connsiteX6781" fmla="*/ 2927247 w 5682364"/>
              <a:gd name="connsiteY6781" fmla="*/ 364242 h 4261038"/>
              <a:gd name="connsiteX6782" fmla="*/ 2929926 w 5682364"/>
              <a:gd name="connsiteY6782" fmla="*/ 364771 h 4261038"/>
              <a:gd name="connsiteX6783" fmla="*/ 2931504 w 5682364"/>
              <a:gd name="connsiteY6783" fmla="*/ 365902 h 4261038"/>
              <a:gd name="connsiteX6784" fmla="*/ 2941810 w 5682364"/>
              <a:gd name="connsiteY6784" fmla="*/ 333484 h 4261038"/>
              <a:gd name="connsiteX6785" fmla="*/ 2950114 w 5682364"/>
              <a:gd name="connsiteY6785" fmla="*/ 327749 h 4261038"/>
              <a:gd name="connsiteX6786" fmla="*/ 2965008 w 5682364"/>
              <a:gd name="connsiteY6786" fmla="*/ 296661 h 4261038"/>
              <a:gd name="connsiteX6787" fmla="*/ 2992227 w 5682364"/>
              <a:gd name="connsiteY6787" fmla="*/ 229892 h 4261038"/>
              <a:gd name="connsiteX6788" fmla="*/ 2970867 w 5682364"/>
              <a:gd name="connsiteY6788" fmla="*/ 301562 h 4261038"/>
              <a:gd name="connsiteX6789" fmla="*/ 2958210 w 5682364"/>
              <a:gd name="connsiteY6789" fmla="*/ 337551 h 4261038"/>
              <a:gd name="connsiteX6790" fmla="*/ 2954288 w 5682364"/>
              <a:gd name="connsiteY6790" fmla="*/ 349368 h 4261038"/>
              <a:gd name="connsiteX6791" fmla="*/ 2952870 w 5682364"/>
              <a:gd name="connsiteY6791" fmla="*/ 353460 h 4261038"/>
              <a:gd name="connsiteX6792" fmla="*/ 2959334 w 5682364"/>
              <a:gd name="connsiteY6792" fmla="*/ 353129 h 4261038"/>
              <a:gd name="connsiteX6793" fmla="*/ 2961185 w 5682364"/>
              <a:gd name="connsiteY6793" fmla="*/ 348815 h 4261038"/>
              <a:gd name="connsiteX6794" fmla="*/ 2968470 w 5682364"/>
              <a:gd name="connsiteY6794" fmla="*/ 333072 h 4261038"/>
              <a:gd name="connsiteX6795" fmla="*/ 2972361 w 5682364"/>
              <a:gd name="connsiteY6795" fmla="*/ 331284 h 4261038"/>
              <a:gd name="connsiteX6796" fmla="*/ 2972546 w 5682364"/>
              <a:gd name="connsiteY6796" fmla="*/ 331253 h 4261038"/>
              <a:gd name="connsiteX6797" fmla="*/ 2973704 w 5682364"/>
              <a:gd name="connsiteY6797" fmla="*/ 319357 h 4261038"/>
              <a:gd name="connsiteX6798" fmla="*/ 2975846 w 5682364"/>
              <a:gd name="connsiteY6798" fmla="*/ 311672 h 4261038"/>
              <a:gd name="connsiteX6799" fmla="*/ 2981974 w 5682364"/>
              <a:gd name="connsiteY6799" fmla="*/ 310531 h 4261038"/>
              <a:gd name="connsiteX6800" fmla="*/ 2983077 w 5682364"/>
              <a:gd name="connsiteY6800" fmla="*/ 310316 h 4261038"/>
              <a:gd name="connsiteX6801" fmla="*/ 2985338 w 5682364"/>
              <a:gd name="connsiteY6801" fmla="*/ 302111 h 4261038"/>
              <a:gd name="connsiteX6802" fmla="*/ 2997877 w 5682364"/>
              <a:gd name="connsiteY6802" fmla="*/ 274877 h 4261038"/>
              <a:gd name="connsiteX6803" fmla="*/ 2997783 w 5682364"/>
              <a:gd name="connsiteY6803" fmla="*/ 281940 h 4261038"/>
              <a:gd name="connsiteX6804" fmla="*/ 3006041 w 5682364"/>
              <a:gd name="connsiteY6804" fmla="*/ 279596 h 4261038"/>
              <a:gd name="connsiteX6805" fmla="*/ 2996598 w 5682364"/>
              <a:gd name="connsiteY6805" fmla="*/ 306054 h 4261038"/>
              <a:gd name="connsiteX6806" fmla="*/ 2996142 w 5682364"/>
              <a:gd name="connsiteY6806" fmla="*/ 307760 h 4261038"/>
              <a:gd name="connsiteX6807" fmla="*/ 2998262 w 5682364"/>
              <a:gd name="connsiteY6807" fmla="*/ 307347 h 4261038"/>
              <a:gd name="connsiteX6808" fmla="*/ 3004219 w 5682364"/>
              <a:gd name="connsiteY6808" fmla="*/ 306032 h 4261038"/>
              <a:gd name="connsiteX6809" fmla="*/ 3007422 w 5682364"/>
              <a:gd name="connsiteY6809" fmla="*/ 298983 h 4261038"/>
              <a:gd name="connsiteX6810" fmla="*/ 3008161 w 5682364"/>
              <a:gd name="connsiteY6810" fmla="*/ 297409 h 4261038"/>
              <a:gd name="connsiteX6811" fmla="*/ 3007645 w 5682364"/>
              <a:gd name="connsiteY6811" fmla="*/ 305277 h 4261038"/>
              <a:gd name="connsiteX6812" fmla="*/ 3009684 w 5682364"/>
              <a:gd name="connsiteY6812" fmla="*/ 304827 h 4261038"/>
              <a:gd name="connsiteX6813" fmla="*/ 3012334 w 5682364"/>
              <a:gd name="connsiteY6813" fmla="*/ 289038 h 4261038"/>
              <a:gd name="connsiteX6814" fmla="*/ 3016839 w 5682364"/>
              <a:gd name="connsiteY6814" fmla="*/ 284202 h 4261038"/>
              <a:gd name="connsiteX6815" fmla="*/ 3013690 w 5682364"/>
              <a:gd name="connsiteY6815" fmla="*/ 298179 h 4261038"/>
              <a:gd name="connsiteX6816" fmla="*/ 3060203 w 5682364"/>
              <a:gd name="connsiteY6816" fmla="*/ 191228 h 4261038"/>
              <a:gd name="connsiteX6817" fmla="*/ 3063147 w 5682364"/>
              <a:gd name="connsiteY6817" fmla="*/ 185189 h 4261038"/>
              <a:gd name="connsiteX6818" fmla="*/ 3063145 w 5682364"/>
              <a:gd name="connsiteY6818" fmla="*/ 185582 h 4261038"/>
              <a:gd name="connsiteX6819" fmla="*/ 3059389 w 5682364"/>
              <a:gd name="connsiteY6819" fmla="*/ 220535 h 4261038"/>
              <a:gd name="connsiteX6820" fmla="*/ 3064242 w 5682364"/>
              <a:gd name="connsiteY6820" fmla="*/ 200644 h 4261038"/>
              <a:gd name="connsiteX6821" fmla="*/ 3066183 w 5682364"/>
              <a:gd name="connsiteY6821" fmla="*/ 183893 h 4261038"/>
              <a:gd name="connsiteX6822" fmla="*/ 3067335 w 5682364"/>
              <a:gd name="connsiteY6822" fmla="*/ 176609 h 4261038"/>
              <a:gd name="connsiteX6823" fmla="*/ 3078140 w 5682364"/>
              <a:gd name="connsiteY6823" fmla="*/ 154463 h 4261038"/>
              <a:gd name="connsiteX6824" fmla="*/ 3079763 w 5682364"/>
              <a:gd name="connsiteY6824" fmla="*/ 155580 h 4261038"/>
              <a:gd name="connsiteX6825" fmla="*/ 3079934 w 5682364"/>
              <a:gd name="connsiteY6825" fmla="*/ 152817 h 4261038"/>
              <a:gd name="connsiteX6826" fmla="*/ 3081619 w 5682364"/>
              <a:gd name="connsiteY6826" fmla="*/ 147332 h 4261038"/>
              <a:gd name="connsiteX6827" fmla="*/ 3089694 w 5682364"/>
              <a:gd name="connsiteY6827" fmla="*/ 130781 h 4261038"/>
              <a:gd name="connsiteX6828" fmla="*/ 3088995 w 5682364"/>
              <a:gd name="connsiteY6828" fmla="*/ 137312 h 4261038"/>
              <a:gd name="connsiteX6829" fmla="*/ 3093540 w 5682364"/>
              <a:gd name="connsiteY6829" fmla="*/ 137910 h 4261038"/>
              <a:gd name="connsiteX6830" fmla="*/ 3087330 w 5682364"/>
              <a:gd name="connsiteY6830" fmla="*/ 155788 h 4261038"/>
              <a:gd name="connsiteX6831" fmla="*/ 3096426 w 5682364"/>
              <a:gd name="connsiteY6831" fmla="*/ 138429 h 4261038"/>
              <a:gd name="connsiteX6832" fmla="*/ 3096099 w 5682364"/>
              <a:gd name="connsiteY6832" fmla="*/ 148678 h 4261038"/>
              <a:gd name="connsiteX6833" fmla="*/ 3096220 w 5682364"/>
              <a:gd name="connsiteY6833" fmla="*/ 153051 h 4261038"/>
              <a:gd name="connsiteX6834" fmla="*/ 3071182 w 5682364"/>
              <a:gd name="connsiteY6834" fmla="*/ 209831 h 4261038"/>
              <a:gd name="connsiteX6835" fmla="*/ 3027834 w 5682364"/>
              <a:gd name="connsiteY6835" fmla="*/ 323306 h 4261038"/>
              <a:gd name="connsiteX6836" fmla="*/ 3018063 w 5682364"/>
              <a:gd name="connsiteY6836" fmla="*/ 346581 h 4261038"/>
              <a:gd name="connsiteX6837" fmla="*/ 3016480 w 5682364"/>
              <a:gd name="connsiteY6837" fmla="*/ 350966 h 4261038"/>
              <a:gd name="connsiteX6838" fmla="*/ 3014796 w 5682364"/>
              <a:gd name="connsiteY6838" fmla="*/ 364186 h 4261038"/>
              <a:gd name="connsiteX6839" fmla="*/ 3014468 w 5682364"/>
              <a:gd name="connsiteY6839" fmla="*/ 366648 h 4261038"/>
              <a:gd name="connsiteX6840" fmla="*/ 3017085 w 5682364"/>
              <a:gd name="connsiteY6840" fmla="*/ 364225 h 4261038"/>
              <a:gd name="connsiteX6841" fmla="*/ 3033835 w 5682364"/>
              <a:gd name="connsiteY6841" fmla="*/ 317470 h 4261038"/>
              <a:gd name="connsiteX6842" fmla="*/ 3052867 w 5682364"/>
              <a:gd name="connsiteY6842" fmla="*/ 272228 h 4261038"/>
              <a:gd name="connsiteX6843" fmla="*/ 3059172 w 5682364"/>
              <a:gd name="connsiteY6843" fmla="*/ 268344 h 4261038"/>
              <a:gd name="connsiteX6844" fmla="*/ 3075804 w 5682364"/>
              <a:gd name="connsiteY6844" fmla="*/ 230348 h 4261038"/>
              <a:gd name="connsiteX6845" fmla="*/ 3084088 w 5682364"/>
              <a:gd name="connsiteY6845" fmla="*/ 226026 h 4261038"/>
              <a:gd name="connsiteX6846" fmla="*/ 3085271 w 5682364"/>
              <a:gd name="connsiteY6846" fmla="*/ 223780 h 4261038"/>
              <a:gd name="connsiteX6847" fmla="*/ 3085806 w 5682364"/>
              <a:gd name="connsiteY6847" fmla="*/ 221581 h 4261038"/>
              <a:gd name="connsiteX6848" fmla="*/ 3087544 w 5682364"/>
              <a:gd name="connsiteY6848" fmla="*/ 218569 h 4261038"/>
              <a:gd name="connsiteX6849" fmla="*/ 3088222 w 5682364"/>
              <a:gd name="connsiteY6849" fmla="*/ 218432 h 4261038"/>
              <a:gd name="connsiteX6850" fmla="*/ 3088488 w 5682364"/>
              <a:gd name="connsiteY6850" fmla="*/ 216929 h 4261038"/>
              <a:gd name="connsiteX6851" fmla="*/ 3087544 w 5682364"/>
              <a:gd name="connsiteY6851" fmla="*/ 218569 h 4261038"/>
              <a:gd name="connsiteX6852" fmla="*/ 3086488 w 5682364"/>
              <a:gd name="connsiteY6852" fmla="*/ 218781 h 4261038"/>
              <a:gd name="connsiteX6853" fmla="*/ 3094508 w 5682364"/>
              <a:gd name="connsiteY6853" fmla="*/ 209682 h 4261038"/>
              <a:gd name="connsiteX6854" fmla="*/ 3077853 w 5682364"/>
              <a:gd name="connsiteY6854" fmla="*/ 249374 h 4261038"/>
              <a:gd name="connsiteX6855" fmla="*/ 3079713 w 5682364"/>
              <a:gd name="connsiteY6855" fmla="*/ 257974 h 4261038"/>
              <a:gd name="connsiteX6856" fmla="*/ 3069010 w 5682364"/>
              <a:gd name="connsiteY6856" fmla="*/ 295503 h 4261038"/>
              <a:gd name="connsiteX6857" fmla="*/ 3047907 w 5682364"/>
              <a:gd name="connsiteY6857" fmla="*/ 347963 h 4261038"/>
              <a:gd name="connsiteX6858" fmla="*/ 3054018 w 5682364"/>
              <a:gd name="connsiteY6858" fmla="*/ 346175 h 4261038"/>
              <a:gd name="connsiteX6859" fmla="*/ 3058013 w 5682364"/>
              <a:gd name="connsiteY6859" fmla="*/ 343227 h 4261038"/>
              <a:gd name="connsiteX6860" fmla="*/ 3061631 w 5682364"/>
              <a:gd name="connsiteY6860" fmla="*/ 332895 h 4261038"/>
              <a:gd name="connsiteX6861" fmla="*/ 3073346 w 5682364"/>
              <a:gd name="connsiteY6861" fmla="*/ 297893 h 4261038"/>
              <a:gd name="connsiteX6862" fmla="*/ 3077190 w 5682364"/>
              <a:gd name="connsiteY6862" fmla="*/ 304666 h 4261038"/>
              <a:gd name="connsiteX6863" fmla="*/ 3081929 w 5682364"/>
              <a:gd name="connsiteY6863" fmla="*/ 282183 h 4261038"/>
              <a:gd name="connsiteX6864" fmla="*/ 3105161 w 5682364"/>
              <a:gd name="connsiteY6864" fmla="*/ 217319 h 4261038"/>
              <a:gd name="connsiteX6865" fmla="*/ 3110454 w 5682364"/>
              <a:gd name="connsiteY6865" fmla="*/ 227176 h 4261038"/>
              <a:gd name="connsiteX6866" fmla="*/ 3112169 w 5682364"/>
              <a:gd name="connsiteY6866" fmla="*/ 234526 h 4261038"/>
              <a:gd name="connsiteX6867" fmla="*/ 3133341 w 5682364"/>
              <a:gd name="connsiteY6867" fmla="*/ 187956 h 4261038"/>
              <a:gd name="connsiteX6868" fmla="*/ 3135858 w 5682364"/>
              <a:gd name="connsiteY6868" fmla="*/ 182437 h 4261038"/>
              <a:gd name="connsiteX6869" fmla="*/ 3136318 w 5682364"/>
              <a:gd name="connsiteY6869" fmla="*/ 188955 h 4261038"/>
              <a:gd name="connsiteX6870" fmla="*/ 3136684 w 5682364"/>
              <a:gd name="connsiteY6870" fmla="*/ 191195 h 4261038"/>
              <a:gd name="connsiteX6871" fmla="*/ 3129405 w 5682364"/>
              <a:gd name="connsiteY6871" fmla="*/ 208620 h 4261038"/>
              <a:gd name="connsiteX6872" fmla="*/ 3118274 w 5682364"/>
              <a:gd name="connsiteY6872" fmla="*/ 232003 h 4261038"/>
              <a:gd name="connsiteX6873" fmla="*/ 3114204 w 5682364"/>
              <a:gd name="connsiteY6873" fmla="*/ 243258 h 4261038"/>
              <a:gd name="connsiteX6874" fmla="*/ 3114918 w 5682364"/>
              <a:gd name="connsiteY6874" fmla="*/ 246318 h 4261038"/>
              <a:gd name="connsiteX6875" fmla="*/ 3117319 w 5682364"/>
              <a:gd name="connsiteY6875" fmla="*/ 260841 h 4261038"/>
              <a:gd name="connsiteX6876" fmla="*/ 3118490 w 5682364"/>
              <a:gd name="connsiteY6876" fmla="*/ 261968 h 4261038"/>
              <a:gd name="connsiteX6877" fmla="*/ 3118086 w 5682364"/>
              <a:gd name="connsiteY6877" fmla="*/ 265594 h 4261038"/>
              <a:gd name="connsiteX6878" fmla="*/ 3119151 w 5682364"/>
              <a:gd name="connsiteY6878" fmla="*/ 273362 h 4261038"/>
              <a:gd name="connsiteX6879" fmla="*/ 3114591 w 5682364"/>
              <a:gd name="connsiteY6879" fmla="*/ 305489 h 4261038"/>
              <a:gd name="connsiteX6880" fmla="*/ 3113100 w 5682364"/>
              <a:gd name="connsiteY6880" fmla="*/ 312971 h 4261038"/>
              <a:gd name="connsiteX6881" fmla="*/ 3119998 w 5682364"/>
              <a:gd name="connsiteY6881" fmla="*/ 296839 h 4261038"/>
              <a:gd name="connsiteX6882" fmla="*/ 3130376 w 5682364"/>
              <a:gd name="connsiteY6882" fmla="*/ 283602 h 4261038"/>
              <a:gd name="connsiteX6883" fmla="*/ 3117814 w 5682364"/>
              <a:gd name="connsiteY6883" fmla="*/ 312532 h 4261038"/>
              <a:gd name="connsiteX6884" fmla="*/ 3117649 w 5682364"/>
              <a:gd name="connsiteY6884" fmla="*/ 324961 h 4261038"/>
              <a:gd name="connsiteX6885" fmla="*/ 3111250 w 5682364"/>
              <a:gd name="connsiteY6885" fmla="*/ 335906 h 4261038"/>
              <a:gd name="connsiteX6886" fmla="*/ 3111087 w 5682364"/>
              <a:gd name="connsiteY6886" fmla="*/ 348054 h 4261038"/>
              <a:gd name="connsiteX6887" fmla="*/ 3100475 w 5682364"/>
              <a:gd name="connsiteY6887" fmla="*/ 378804 h 4261038"/>
              <a:gd name="connsiteX6888" fmla="*/ 3097918 w 5682364"/>
              <a:gd name="connsiteY6888" fmla="*/ 386724 h 4261038"/>
              <a:gd name="connsiteX6889" fmla="*/ 3094432 w 5682364"/>
              <a:gd name="connsiteY6889" fmla="*/ 403233 h 4261038"/>
              <a:gd name="connsiteX6890" fmla="*/ 3096243 w 5682364"/>
              <a:gd name="connsiteY6890" fmla="*/ 400019 h 4261038"/>
              <a:gd name="connsiteX6891" fmla="*/ 3104391 w 5682364"/>
              <a:gd name="connsiteY6891" fmla="*/ 380174 h 4261038"/>
              <a:gd name="connsiteX6892" fmla="*/ 3109593 w 5682364"/>
              <a:gd name="connsiteY6892" fmla="*/ 367501 h 4261038"/>
              <a:gd name="connsiteX6893" fmla="*/ 3121461 w 5682364"/>
              <a:gd name="connsiteY6893" fmla="*/ 335100 h 4261038"/>
              <a:gd name="connsiteX6894" fmla="*/ 3124356 w 5682364"/>
              <a:gd name="connsiteY6894" fmla="*/ 328500 h 4261038"/>
              <a:gd name="connsiteX6895" fmla="*/ 3129300 w 5682364"/>
              <a:gd name="connsiteY6895" fmla="*/ 303448 h 4261038"/>
              <a:gd name="connsiteX6896" fmla="*/ 3158546 w 5682364"/>
              <a:gd name="connsiteY6896" fmla="*/ 236227 h 4261038"/>
              <a:gd name="connsiteX6897" fmla="*/ 3172645 w 5682364"/>
              <a:gd name="connsiteY6897" fmla="*/ 219819 h 4261038"/>
              <a:gd name="connsiteX6898" fmla="*/ 3193418 w 5682364"/>
              <a:gd name="connsiteY6898" fmla="*/ 209916 h 4261038"/>
              <a:gd name="connsiteX6899" fmla="*/ 3192742 w 5682364"/>
              <a:gd name="connsiteY6899" fmla="*/ 235222 h 4261038"/>
              <a:gd name="connsiteX6900" fmla="*/ 3195316 w 5682364"/>
              <a:gd name="connsiteY6900" fmla="*/ 247293 h 4261038"/>
              <a:gd name="connsiteX6901" fmla="*/ 3195884 w 5682364"/>
              <a:gd name="connsiteY6901" fmla="*/ 240101 h 4261038"/>
              <a:gd name="connsiteX6902" fmla="*/ 3196321 w 5682364"/>
              <a:gd name="connsiteY6902" fmla="*/ 233432 h 4261038"/>
              <a:gd name="connsiteX6903" fmla="*/ 3196591 w 5682364"/>
              <a:gd name="connsiteY6903" fmla="*/ 231550 h 4261038"/>
              <a:gd name="connsiteX6904" fmla="*/ 3196715 w 5682364"/>
              <a:gd name="connsiteY6904" fmla="*/ 231307 h 4261038"/>
              <a:gd name="connsiteX6905" fmla="*/ 3198926 w 5682364"/>
              <a:gd name="connsiteY6905" fmla="*/ 225530 h 4261038"/>
              <a:gd name="connsiteX6906" fmla="*/ 3196960 w 5682364"/>
              <a:gd name="connsiteY6906" fmla="*/ 252115 h 4261038"/>
              <a:gd name="connsiteX6907" fmla="*/ 3200631 w 5682364"/>
              <a:gd name="connsiteY6907" fmla="*/ 258436 h 4261038"/>
              <a:gd name="connsiteX6908" fmla="*/ 3207185 w 5682364"/>
              <a:gd name="connsiteY6908" fmla="*/ 214658 h 4261038"/>
              <a:gd name="connsiteX6909" fmla="*/ 3202931 w 5682364"/>
              <a:gd name="connsiteY6909" fmla="*/ 268185 h 4261038"/>
              <a:gd name="connsiteX6910" fmla="*/ 3203235 w 5682364"/>
              <a:gd name="connsiteY6910" fmla="*/ 267502 h 4261038"/>
              <a:gd name="connsiteX6911" fmla="*/ 3211994 w 5682364"/>
              <a:gd name="connsiteY6911" fmla="*/ 229613 h 4261038"/>
              <a:gd name="connsiteX6912" fmla="*/ 3210632 w 5682364"/>
              <a:gd name="connsiteY6912" fmla="*/ 242194 h 4261038"/>
              <a:gd name="connsiteX6913" fmla="*/ 3213855 w 5682364"/>
              <a:gd name="connsiteY6913" fmla="*/ 224356 h 4261038"/>
              <a:gd name="connsiteX6914" fmla="*/ 3211994 w 5682364"/>
              <a:gd name="connsiteY6914" fmla="*/ 229613 h 4261038"/>
              <a:gd name="connsiteX6915" fmla="*/ 3213719 w 5682364"/>
              <a:gd name="connsiteY6915" fmla="*/ 210117 h 4261038"/>
              <a:gd name="connsiteX6916" fmla="*/ 3215736 w 5682364"/>
              <a:gd name="connsiteY6916" fmla="*/ 205840 h 4261038"/>
              <a:gd name="connsiteX6917" fmla="*/ 3216336 w 5682364"/>
              <a:gd name="connsiteY6917" fmla="*/ 196779 h 4261038"/>
              <a:gd name="connsiteX6918" fmla="*/ 3218791 w 5682364"/>
              <a:gd name="connsiteY6918" fmla="*/ 176241 h 4261038"/>
              <a:gd name="connsiteX6919" fmla="*/ 3222295 w 5682364"/>
              <a:gd name="connsiteY6919" fmla="*/ 165381 h 4261038"/>
              <a:gd name="connsiteX6920" fmla="*/ 3223952 w 5682364"/>
              <a:gd name="connsiteY6920" fmla="*/ 166827 h 4261038"/>
              <a:gd name="connsiteX6921" fmla="*/ 3232470 w 5682364"/>
              <a:gd name="connsiteY6921" fmla="*/ 139553 h 4261038"/>
              <a:gd name="connsiteX6922" fmla="*/ 3226290 w 5682364"/>
              <a:gd name="connsiteY6922" fmla="*/ 167798 h 4261038"/>
              <a:gd name="connsiteX6923" fmla="*/ 3223952 w 5682364"/>
              <a:gd name="connsiteY6923" fmla="*/ 166827 h 4261038"/>
              <a:gd name="connsiteX6924" fmla="*/ 3233702 w 5682364"/>
              <a:gd name="connsiteY6924" fmla="*/ 130393 h 4261038"/>
              <a:gd name="connsiteX6925" fmla="*/ 3234328 w 5682364"/>
              <a:gd name="connsiteY6925" fmla="*/ 138976 h 4261038"/>
              <a:gd name="connsiteX6926" fmla="*/ 3240050 w 5682364"/>
              <a:gd name="connsiteY6926" fmla="*/ 144277 h 4261038"/>
              <a:gd name="connsiteX6927" fmla="*/ 3237003 w 5682364"/>
              <a:gd name="connsiteY6927" fmla="*/ 174949 h 4261038"/>
              <a:gd name="connsiteX6928" fmla="*/ 3224332 w 5682364"/>
              <a:gd name="connsiteY6928" fmla="*/ 275705 h 4261038"/>
              <a:gd name="connsiteX6929" fmla="*/ 3223413 w 5682364"/>
              <a:gd name="connsiteY6929" fmla="*/ 280855 h 4261038"/>
              <a:gd name="connsiteX6930" fmla="*/ 3223428 w 5682364"/>
              <a:gd name="connsiteY6930" fmla="*/ 281051 h 4261038"/>
              <a:gd name="connsiteX6931" fmla="*/ 3221166 w 5682364"/>
              <a:gd name="connsiteY6931" fmla="*/ 301209 h 4261038"/>
              <a:gd name="connsiteX6932" fmla="*/ 3218059 w 5682364"/>
              <a:gd name="connsiteY6932" fmla="*/ 310879 h 4261038"/>
              <a:gd name="connsiteX6933" fmla="*/ 3210158 w 5682364"/>
              <a:gd name="connsiteY6933" fmla="*/ 355159 h 4261038"/>
              <a:gd name="connsiteX6934" fmla="*/ 3218483 w 5682364"/>
              <a:gd name="connsiteY6934" fmla="*/ 329253 h 4261038"/>
              <a:gd name="connsiteX6935" fmla="*/ 3221166 w 5682364"/>
              <a:gd name="connsiteY6935" fmla="*/ 301209 h 4261038"/>
              <a:gd name="connsiteX6936" fmla="*/ 3226107 w 5682364"/>
              <a:gd name="connsiteY6936" fmla="*/ 290992 h 4261038"/>
              <a:gd name="connsiteX6937" fmla="*/ 3230666 w 5682364"/>
              <a:gd name="connsiteY6937" fmla="*/ 264644 h 4261038"/>
              <a:gd name="connsiteX6938" fmla="*/ 3245500 w 5682364"/>
              <a:gd name="connsiteY6938" fmla="*/ 161837 h 4261038"/>
              <a:gd name="connsiteX6939" fmla="*/ 3254643 w 5682364"/>
              <a:gd name="connsiteY6939" fmla="*/ 102661 h 4261038"/>
              <a:gd name="connsiteX6940" fmla="*/ 3257691 w 5682364"/>
              <a:gd name="connsiteY6940" fmla="*/ 112474 h 4261038"/>
              <a:gd name="connsiteX6941" fmla="*/ 3256211 w 5682364"/>
              <a:gd name="connsiteY6941" fmla="*/ 128504 h 4261038"/>
              <a:gd name="connsiteX6942" fmla="*/ 3256336 w 5682364"/>
              <a:gd name="connsiteY6942" fmla="*/ 190181 h 4261038"/>
              <a:gd name="connsiteX6943" fmla="*/ 3245632 w 5682364"/>
              <a:gd name="connsiteY6943" fmla="*/ 274870 h 4261038"/>
              <a:gd name="connsiteX6944" fmla="*/ 3244975 w 5682364"/>
              <a:gd name="connsiteY6944" fmla="*/ 278429 h 4261038"/>
              <a:gd name="connsiteX6945" fmla="*/ 3245451 w 5682364"/>
              <a:gd name="connsiteY6945" fmla="*/ 279434 h 4261038"/>
              <a:gd name="connsiteX6946" fmla="*/ 3247726 w 5682364"/>
              <a:gd name="connsiteY6946" fmla="*/ 287718 h 4261038"/>
              <a:gd name="connsiteX6947" fmla="*/ 3249614 w 5682364"/>
              <a:gd name="connsiteY6947" fmla="*/ 277271 h 4261038"/>
              <a:gd name="connsiteX6948" fmla="*/ 3266921 w 5682364"/>
              <a:gd name="connsiteY6948" fmla="*/ 176138 h 4261038"/>
              <a:gd name="connsiteX6949" fmla="*/ 3261658 w 5682364"/>
              <a:gd name="connsiteY6949" fmla="*/ 263553 h 4261038"/>
              <a:gd name="connsiteX6950" fmla="*/ 3258125 w 5682364"/>
              <a:gd name="connsiteY6950" fmla="*/ 289083 h 4261038"/>
              <a:gd name="connsiteX6951" fmla="*/ 3260794 w 5682364"/>
              <a:gd name="connsiteY6951" fmla="*/ 284867 h 4261038"/>
              <a:gd name="connsiteX6952" fmla="*/ 3261042 w 5682364"/>
              <a:gd name="connsiteY6952" fmla="*/ 284645 h 4261038"/>
              <a:gd name="connsiteX6953" fmla="*/ 3266117 w 5682364"/>
              <a:gd name="connsiteY6953" fmla="*/ 248509 h 4261038"/>
              <a:gd name="connsiteX6954" fmla="*/ 3275847 w 5682364"/>
              <a:gd name="connsiteY6954" fmla="*/ 182564 h 4261038"/>
              <a:gd name="connsiteX6955" fmla="*/ 3275741 w 5682364"/>
              <a:gd name="connsiteY6955" fmla="*/ 182672 h 4261038"/>
              <a:gd name="connsiteX6956" fmla="*/ 3273296 w 5682364"/>
              <a:gd name="connsiteY6956" fmla="*/ 165719 h 4261038"/>
              <a:gd name="connsiteX6957" fmla="*/ 3276978 w 5682364"/>
              <a:gd name="connsiteY6957" fmla="*/ 167023 h 4261038"/>
              <a:gd name="connsiteX6958" fmla="*/ 3280160 w 5682364"/>
              <a:gd name="connsiteY6958" fmla="*/ 178149 h 4261038"/>
              <a:gd name="connsiteX6959" fmla="*/ 3276395 w 5682364"/>
              <a:gd name="connsiteY6959" fmla="*/ 182003 h 4261038"/>
              <a:gd name="connsiteX6960" fmla="*/ 3270887 w 5682364"/>
              <a:gd name="connsiteY6960" fmla="*/ 247737 h 4261038"/>
              <a:gd name="connsiteX6961" fmla="*/ 3266656 w 5682364"/>
              <a:gd name="connsiteY6961" fmla="*/ 279648 h 4261038"/>
              <a:gd name="connsiteX6962" fmla="*/ 3269114 w 5682364"/>
              <a:gd name="connsiteY6962" fmla="*/ 277459 h 4261038"/>
              <a:gd name="connsiteX6963" fmla="*/ 3270764 w 5682364"/>
              <a:gd name="connsiteY6963" fmla="*/ 280114 h 4261038"/>
              <a:gd name="connsiteX6964" fmla="*/ 3284052 w 5682364"/>
              <a:gd name="connsiteY6964" fmla="*/ 207499 h 4261038"/>
              <a:gd name="connsiteX6965" fmla="*/ 3286694 w 5682364"/>
              <a:gd name="connsiteY6965" fmla="*/ 209322 h 4261038"/>
              <a:gd name="connsiteX6966" fmla="*/ 3290617 w 5682364"/>
              <a:gd name="connsiteY6966" fmla="*/ 184637 h 4261038"/>
              <a:gd name="connsiteX6967" fmla="*/ 3290842 w 5682364"/>
              <a:gd name="connsiteY6967" fmla="*/ 181847 h 4261038"/>
              <a:gd name="connsiteX6968" fmla="*/ 3291777 w 5682364"/>
              <a:gd name="connsiteY6968" fmla="*/ 180824 h 4261038"/>
              <a:gd name="connsiteX6969" fmla="*/ 3295992 w 5682364"/>
              <a:gd name="connsiteY6969" fmla="*/ 172389 h 4261038"/>
              <a:gd name="connsiteX6970" fmla="*/ 3295878 w 5682364"/>
              <a:gd name="connsiteY6970" fmla="*/ 174229 h 4261038"/>
              <a:gd name="connsiteX6971" fmla="*/ 3290647 w 5682364"/>
              <a:gd name="connsiteY6971" fmla="*/ 218583 h 4261038"/>
              <a:gd name="connsiteX6972" fmla="*/ 3291524 w 5682364"/>
              <a:gd name="connsiteY6972" fmla="*/ 223629 h 4261038"/>
              <a:gd name="connsiteX6973" fmla="*/ 3289656 w 5682364"/>
              <a:gd name="connsiteY6973" fmla="*/ 279966 h 4261038"/>
              <a:gd name="connsiteX6974" fmla="*/ 3290593 w 5682364"/>
              <a:gd name="connsiteY6974" fmla="*/ 277866 h 4261038"/>
              <a:gd name="connsiteX6975" fmla="*/ 3302804 w 5682364"/>
              <a:gd name="connsiteY6975" fmla="*/ 186695 h 4261038"/>
              <a:gd name="connsiteX6976" fmla="*/ 3302860 w 5682364"/>
              <a:gd name="connsiteY6976" fmla="*/ 186255 h 4261038"/>
              <a:gd name="connsiteX6977" fmla="*/ 3306612 w 5682364"/>
              <a:gd name="connsiteY6977" fmla="*/ 175694 h 4261038"/>
              <a:gd name="connsiteX6978" fmla="*/ 3307578 w 5682364"/>
              <a:gd name="connsiteY6978" fmla="*/ 170855 h 4261038"/>
              <a:gd name="connsiteX6979" fmla="*/ 3314254 w 5682364"/>
              <a:gd name="connsiteY6979" fmla="*/ 176439 h 4261038"/>
              <a:gd name="connsiteX6980" fmla="*/ 3319272 w 5682364"/>
              <a:gd name="connsiteY6980" fmla="*/ 165752 h 4261038"/>
              <a:gd name="connsiteX6981" fmla="*/ 3326081 w 5682364"/>
              <a:gd name="connsiteY6981" fmla="*/ 161355 h 4261038"/>
              <a:gd name="connsiteX6982" fmla="*/ 3316671 w 5682364"/>
              <a:gd name="connsiteY6982" fmla="*/ 192003 h 4261038"/>
              <a:gd name="connsiteX6983" fmla="*/ 3325626 w 5682364"/>
              <a:gd name="connsiteY6983" fmla="*/ 195477 h 4261038"/>
              <a:gd name="connsiteX6984" fmla="*/ 3318658 w 5682364"/>
              <a:gd name="connsiteY6984" fmla="*/ 211784 h 4261038"/>
              <a:gd name="connsiteX6985" fmla="*/ 3325520 w 5682364"/>
              <a:gd name="connsiteY6985" fmla="*/ 203202 h 4261038"/>
              <a:gd name="connsiteX6986" fmla="*/ 3328720 w 5682364"/>
              <a:gd name="connsiteY6986" fmla="*/ 198780 h 4261038"/>
              <a:gd name="connsiteX6987" fmla="*/ 3330799 w 5682364"/>
              <a:gd name="connsiteY6987" fmla="*/ 190202 h 4261038"/>
              <a:gd name="connsiteX6988" fmla="*/ 3331720 w 5682364"/>
              <a:gd name="connsiteY6988" fmla="*/ 194635 h 4261038"/>
              <a:gd name="connsiteX6989" fmla="*/ 3337795 w 5682364"/>
              <a:gd name="connsiteY6989" fmla="*/ 186235 h 4261038"/>
              <a:gd name="connsiteX6990" fmla="*/ 3344662 w 5682364"/>
              <a:gd name="connsiteY6990" fmla="*/ 174036 h 4261038"/>
              <a:gd name="connsiteX6991" fmla="*/ 3337184 w 5682364"/>
              <a:gd name="connsiteY6991" fmla="*/ 200352 h 4261038"/>
              <a:gd name="connsiteX6992" fmla="*/ 3334622 w 5682364"/>
              <a:gd name="connsiteY6992" fmla="*/ 208611 h 4261038"/>
              <a:gd name="connsiteX6993" fmla="*/ 3334674 w 5682364"/>
              <a:gd name="connsiteY6993" fmla="*/ 208860 h 4261038"/>
              <a:gd name="connsiteX6994" fmla="*/ 3332045 w 5682364"/>
              <a:gd name="connsiteY6994" fmla="*/ 225728 h 4261038"/>
              <a:gd name="connsiteX6995" fmla="*/ 3330978 w 5682364"/>
              <a:gd name="connsiteY6995" fmla="*/ 228506 h 4261038"/>
              <a:gd name="connsiteX6996" fmla="*/ 3334609 w 5682364"/>
              <a:gd name="connsiteY6996" fmla="*/ 224674 h 4261038"/>
              <a:gd name="connsiteX6997" fmla="*/ 3346596 w 5682364"/>
              <a:gd name="connsiteY6997" fmla="*/ 197681 h 4261038"/>
              <a:gd name="connsiteX6998" fmla="*/ 3357375 w 5682364"/>
              <a:gd name="connsiteY6998" fmla="*/ 173756 h 4261038"/>
              <a:gd name="connsiteX6999" fmla="*/ 3364624 w 5682364"/>
              <a:gd name="connsiteY6999" fmla="*/ 158736 h 4261038"/>
              <a:gd name="connsiteX7000" fmla="*/ 3363902 w 5682364"/>
              <a:gd name="connsiteY7000" fmla="*/ 163591 h 4261038"/>
              <a:gd name="connsiteX7001" fmla="*/ 3360172 w 5682364"/>
              <a:gd name="connsiteY7001" fmla="*/ 198853 h 4261038"/>
              <a:gd name="connsiteX7002" fmla="*/ 3355714 w 5682364"/>
              <a:gd name="connsiteY7002" fmla="*/ 216898 h 4261038"/>
              <a:gd name="connsiteX7003" fmla="*/ 3358302 w 5682364"/>
              <a:gd name="connsiteY7003" fmla="*/ 216130 h 4261038"/>
              <a:gd name="connsiteX7004" fmla="*/ 3358354 w 5682364"/>
              <a:gd name="connsiteY7004" fmla="*/ 216038 h 4261038"/>
              <a:gd name="connsiteX7005" fmla="*/ 3358193 w 5682364"/>
              <a:gd name="connsiteY7005" fmla="*/ 217560 h 4261038"/>
              <a:gd name="connsiteX7006" fmla="*/ 3350126 w 5682364"/>
              <a:gd name="connsiteY7006" fmla="*/ 274597 h 4261038"/>
              <a:gd name="connsiteX7007" fmla="*/ 3350251 w 5682364"/>
              <a:gd name="connsiteY7007" fmla="*/ 295791 h 4261038"/>
              <a:gd name="connsiteX7008" fmla="*/ 3354986 w 5682364"/>
              <a:gd name="connsiteY7008" fmla="*/ 262897 h 4261038"/>
              <a:gd name="connsiteX7009" fmla="*/ 3362688 w 5682364"/>
              <a:gd name="connsiteY7009" fmla="*/ 208399 h 4261038"/>
              <a:gd name="connsiteX7010" fmla="*/ 3364681 w 5682364"/>
              <a:gd name="connsiteY7010" fmla="*/ 204883 h 4261038"/>
              <a:gd name="connsiteX7011" fmla="*/ 3369817 w 5682364"/>
              <a:gd name="connsiteY7011" fmla="*/ 199705 h 4261038"/>
              <a:gd name="connsiteX7012" fmla="*/ 3362446 w 5682364"/>
              <a:gd name="connsiteY7012" fmla="*/ 246272 h 4261038"/>
              <a:gd name="connsiteX7013" fmla="*/ 3385934 w 5682364"/>
              <a:gd name="connsiteY7013" fmla="*/ 200361 h 4261038"/>
              <a:gd name="connsiteX7014" fmla="*/ 3395156 w 5682364"/>
              <a:gd name="connsiteY7014" fmla="*/ 211853 h 4261038"/>
              <a:gd name="connsiteX7015" fmla="*/ 3395078 w 5682364"/>
              <a:gd name="connsiteY7015" fmla="*/ 217647 h 4261038"/>
              <a:gd name="connsiteX7016" fmla="*/ 3404598 w 5682364"/>
              <a:gd name="connsiteY7016" fmla="*/ 206927 h 4261038"/>
              <a:gd name="connsiteX7017" fmla="*/ 3414248 w 5682364"/>
              <a:gd name="connsiteY7017" fmla="*/ 186228 h 4261038"/>
              <a:gd name="connsiteX7018" fmla="*/ 3415360 w 5682364"/>
              <a:gd name="connsiteY7018" fmla="*/ 183436 h 4261038"/>
              <a:gd name="connsiteX7019" fmla="*/ 3405244 w 5682364"/>
              <a:gd name="connsiteY7019" fmla="*/ 262868 h 4261038"/>
              <a:gd name="connsiteX7020" fmla="*/ 3408856 w 5682364"/>
              <a:gd name="connsiteY7020" fmla="*/ 266843 h 4261038"/>
              <a:gd name="connsiteX7021" fmla="*/ 3420127 w 5682364"/>
              <a:gd name="connsiteY7021" fmla="*/ 202477 h 4261038"/>
              <a:gd name="connsiteX7022" fmla="*/ 3419092 w 5682364"/>
              <a:gd name="connsiteY7022" fmla="*/ 229251 h 4261038"/>
              <a:gd name="connsiteX7023" fmla="*/ 3416598 w 5682364"/>
              <a:gd name="connsiteY7023" fmla="*/ 248882 h 4261038"/>
              <a:gd name="connsiteX7024" fmla="*/ 3415618 w 5682364"/>
              <a:gd name="connsiteY7024" fmla="*/ 252041 h 4261038"/>
              <a:gd name="connsiteX7025" fmla="*/ 3412630 w 5682364"/>
              <a:gd name="connsiteY7025" fmla="*/ 265707 h 4261038"/>
              <a:gd name="connsiteX7026" fmla="*/ 3414579 w 5682364"/>
              <a:gd name="connsiteY7026" fmla="*/ 264633 h 4261038"/>
              <a:gd name="connsiteX7027" fmla="*/ 3412404 w 5682364"/>
              <a:gd name="connsiteY7027" fmla="*/ 281472 h 4261038"/>
              <a:gd name="connsiteX7028" fmla="*/ 3411194 w 5682364"/>
              <a:gd name="connsiteY7028" fmla="*/ 308300 h 4261038"/>
              <a:gd name="connsiteX7029" fmla="*/ 3413967 w 5682364"/>
              <a:gd name="connsiteY7029" fmla="*/ 292047 h 4261038"/>
              <a:gd name="connsiteX7030" fmla="*/ 3419734 w 5682364"/>
              <a:gd name="connsiteY7030" fmla="*/ 258223 h 4261038"/>
              <a:gd name="connsiteX7031" fmla="*/ 3421208 w 5682364"/>
              <a:gd name="connsiteY7031" fmla="*/ 256077 h 4261038"/>
              <a:gd name="connsiteX7032" fmla="*/ 3425004 w 5682364"/>
              <a:gd name="connsiteY7032" fmla="*/ 251301 h 4261038"/>
              <a:gd name="connsiteX7033" fmla="*/ 3415086 w 5682364"/>
              <a:gd name="connsiteY7033" fmla="*/ 291957 h 4261038"/>
              <a:gd name="connsiteX7034" fmla="*/ 3427123 w 5682364"/>
              <a:gd name="connsiteY7034" fmla="*/ 261101 h 4261038"/>
              <a:gd name="connsiteX7035" fmla="*/ 3439160 w 5682364"/>
              <a:gd name="connsiteY7035" fmla="*/ 230245 h 4261038"/>
              <a:gd name="connsiteX7036" fmla="*/ 3441093 w 5682364"/>
              <a:gd name="connsiteY7036" fmla="*/ 253888 h 4261038"/>
              <a:gd name="connsiteX7037" fmla="*/ 3464903 w 5682364"/>
              <a:gd name="connsiteY7037" fmla="*/ 212133 h 4261038"/>
              <a:gd name="connsiteX7038" fmla="*/ 3447961 w 5682364"/>
              <a:gd name="connsiteY7038" fmla="*/ 273283 h 4261038"/>
              <a:gd name="connsiteX7039" fmla="*/ 3435814 w 5682364"/>
              <a:gd name="connsiteY7039" fmla="*/ 312187 h 4261038"/>
              <a:gd name="connsiteX7040" fmla="*/ 3434271 w 5682364"/>
              <a:gd name="connsiteY7040" fmla="*/ 312309 h 4261038"/>
              <a:gd name="connsiteX7041" fmla="*/ 3433985 w 5682364"/>
              <a:gd name="connsiteY7041" fmla="*/ 312332 h 4261038"/>
              <a:gd name="connsiteX7042" fmla="*/ 3433756 w 5682364"/>
              <a:gd name="connsiteY7042" fmla="*/ 312351 h 4261038"/>
              <a:gd name="connsiteX7043" fmla="*/ 3434271 w 5682364"/>
              <a:gd name="connsiteY7043" fmla="*/ 312309 h 4261038"/>
              <a:gd name="connsiteX7044" fmla="*/ 3435128 w 5682364"/>
              <a:gd name="connsiteY7044" fmla="*/ 312242 h 4261038"/>
              <a:gd name="connsiteX7045" fmla="*/ 3435814 w 5682364"/>
              <a:gd name="connsiteY7045" fmla="*/ 312187 h 4261038"/>
              <a:gd name="connsiteX7046" fmla="*/ 3455170 w 5682364"/>
              <a:gd name="connsiteY7046" fmla="*/ 266925 h 4261038"/>
              <a:gd name="connsiteX7047" fmla="*/ 3457001 w 5682364"/>
              <a:gd name="connsiteY7047" fmla="*/ 265861 h 4261038"/>
              <a:gd name="connsiteX7048" fmla="*/ 3460008 w 5682364"/>
              <a:gd name="connsiteY7048" fmla="*/ 265862 h 4261038"/>
              <a:gd name="connsiteX7049" fmla="*/ 3465826 w 5682364"/>
              <a:gd name="connsiteY7049" fmla="*/ 226399 h 4261038"/>
              <a:gd name="connsiteX7050" fmla="*/ 3469239 w 5682364"/>
              <a:gd name="connsiteY7050" fmla="*/ 231504 h 4261038"/>
              <a:gd name="connsiteX7051" fmla="*/ 3467022 w 5682364"/>
              <a:gd name="connsiteY7051" fmla="*/ 263860 h 4261038"/>
              <a:gd name="connsiteX7052" fmla="*/ 3466774 w 5682364"/>
              <a:gd name="connsiteY7052" fmla="*/ 265658 h 4261038"/>
              <a:gd name="connsiteX7053" fmla="*/ 3466654 w 5682364"/>
              <a:gd name="connsiteY7053" fmla="*/ 267847 h 4261038"/>
              <a:gd name="connsiteX7054" fmla="*/ 3466780 w 5682364"/>
              <a:gd name="connsiteY7054" fmla="*/ 267938 h 4261038"/>
              <a:gd name="connsiteX7055" fmla="*/ 3478525 w 5682364"/>
              <a:gd name="connsiteY7055" fmla="*/ 230994 h 4261038"/>
              <a:gd name="connsiteX7056" fmla="*/ 3487989 w 5682364"/>
              <a:gd name="connsiteY7056" fmla="*/ 224460 h 4261038"/>
              <a:gd name="connsiteX7057" fmla="*/ 3504962 w 5682364"/>
              <a:gd name="connsiteY7057" fmla="*/ 189033 h 4261038"/>
              <a:gd name="connsiteX7058" fmla="*/ 3535978 w 5682364"/>
              <a:gd name="connsiteY7058" fmla="*/ 112944 h 4261038"/>
              <a:gd name="connsiteX7059" fmla="*/ 3511638 w 5682364"/>
              <a:gd name="connsiteY7059" fmla="*/ 194615 h 4261038"/>
              <a:gd name="connsiteX7060" fmla="*/ 3497213 w 5682364"/>
              <a:gd name="connsiteY7060" fmla="*/ 235628 h 4261038"/>
              <a:gd name="connsiteX7061" fmla="*/ 3492283 w 5682364"/>
              <a:gd name="connsiteY7061" fmla="*/ 267853 h 4261038"/>
              <a:gd name="connsiteX7062" fmla="*/ 3508906 w 5682364"/>
              <a:gd name="connsiteY7062" fmla="*/ 230526 h 4261038"/>
              <a:gd name="connsiteX7063" fmla="*/ 3516065 w 5682364"/>
              <a:gd name="connsiteY7063" fmla="*/ 228030 h 4261038"/>
              <a:gd name="connsiteX7064" fmla="*/ 3528129 w 5682364"/>
              <a:gd name="connsiteY7064" fmla="*/ 195242 h 4261038"/>
              <a:gd name="connsiteX7065" fmla="*/ 3542418 w 5682364"/>
              <a:gd name="connsiteY7065" fmla="*/ 164208 h 4261038"/>
              <a:gd name="connsiteX7066" fmla="*/ 3542310 w 5682364"/>
              <a:gd name="connsiteY7066" fmla="*/ 172256 h 4261038"/>
              <a:gd name="connsiteX7067" fmla="*/ 3551722 w 5682364"/>
              <a:gd name="connsiteY7067" fmla="*/ 169584 h 4261038"/>
              <a:gd name="connsiteX7068" fmla="*/ 3532126 w 5682364"/>
              <a:gd name="connsiteY7068" fmla="*/ 232873 h 4261038"/>
              <a:gd name="connsiteX7069" fmla="*/ 3553295 w 5682364"/>
              <a:gd name="connsiteY7069" fmla="*/ 191677 h 4261038"/>
              <a:gd name="connsiteX7070" fmla="*/ 3554136 w 5682364"/>
              <a:gd name="connsiteY7070" fmla="*/ 189884 h 4261038"/>
              <a:gd name="connsiteX7071" fmla="*/ 3552123 w 5682364"/>
              <a:gd name="connsiteY7071" fmla="*/ 220678 h 4261038"/>
              <a:gd name="connsiteX7072" fmla="*/ 3558894 w 5682364"/>
              <a:gd name="connsiteY7072" fmla="*/ 180344 h 4261038"/>
              <a:gd name="connsiteX7073" fmla="*/ 3564026 w 5682364"/>
              <a:gd name="connsiteY7073" fmla="*/ 174832 h 4261038"/>
              <a:gd name="connsiteX7074" fmla="*/ 3560438 w 5682364"/>
              <a:gd name="connsiteY7074" fmla="*/ 190763 h 4261038"/>
              <a:gd name="connsiteX7075" fmla="*/ 3613442 w 5682364"/>
              <a:gd name="connsiteY7075" fmla="*/ 68882 h 4261038"/>
              <a:gd name="connsiteX7076" fmla="*/ 3616799 w 5682364"/>
              <a:gd name="connsiteY7076" fmla="*/ 62003 h 4261038"/>
              <a:gd name="connsiteX7077" fmla="*/ 3616795 w 5682364"/>
              <a:gd name="connsiteY7077" fmla="*/ 62448 h 4261038"/>
              <a:gd name="connsiteX7078" fmla="*/ 3612514 w 5682364"/>
              <a:gd name="connsiteY7078" fmla="*/ 102280 h 4261038"/>
              <a:gd name="connsiteX7079" fmla="*/ 3618046 w 5682364"/>
              <a:gd name="connsiteY7079" fmla="*/ 79613 h 4261038"/>
              <a:gd name="connsiteX7080" fmla="*/ 3620258 w 5682364"/>
              <a:gd name="connsiteY7080" fmla="*/ 60524 h 4261038"/>
              <a:gd name="connsiteX7081" fmla="*/ 3621571 w 5682364"/>
              <a:gd name="connsiteY7081" fmla="*/ 52222 h 4261038"/>
              <a:gd name="connsiteX7082" fmla="*/ 3633883 w 5682364"/>
              <a:gd name="connsiteY7082" fmla="*/ 26988 h 4261038"/>
              <a:gd name="connsiteX7083" fmla="*/ 3635732 w 5682364"/>
              <a:gd name="connsiteY7083" fmla="*/ 28260 h 4261038"/>
              <a:gd name="connsiteX7084" fmla="*/ 3635927 w 5682364"/>
              <a:gd name="connsiteY7084" fmla="*/ 25111 h 4261038"/>
              <a:gd name="connsiteX7085" fmla="*/ 3637848 w 5682364"/>
              <a:gd name="connsiteY7085" fmla="*/ 18861 h 4261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</a:cxnLst>
            <a:rect l="l" t="t" r="r" b="b"/>
            <a:pathLst>
              <a:path w="5682364" h="4261038">
                <a:moveTo>
                  <a:pt x="2750268" y="4256093"/>
                </a:moveTo>
                <a:lnTo>
                  <a:pt x="2749571" y="4257365"/>
                </a:lnTo>
                <a:lnTo>
                  <a:pt x="2745516" y="4261038"/>
                </a:lnTo>
                <a:close/>
                <a:moveTo>
                  <a:pt x="2803056" y="4227185"/>
                </a:moveTo>
                <a:cubicBezTo>
                  <a:pt x="2803373" y="4228021"/>
                  <a:pt x="2803182" y="4228570"/>
                  <a:pt x="2802536" y="4229053"/>
                </a:cubicBezTo>
                <a:cubicBezTo>
                  <a:pt x="2801889" y="4229538"/>
                  <a:pt x="2800786" y="4229954"/>
                  <a:pt x="2799276" y="4230525"/>
                </a:cubicBezTo>
                <a:cubicBezTo>
                  <a:pt x="2798012" y="4227181"/>
                  <a:pt x="2801664" y="4227712"/>
                  <a:pt x="2803056" y="4227185"/>
                </a:cubicBezTo>
                <a:close/>
                <a:moveTo>
                  <a:pt x="2806838" y="4223845"/>
                </a:moveTo>
                <a:cubicBezTo>
                  <a:pt x="2807154" y="4224680"/>
                  <a:pt x="2806964" y="4225231"/>
                  <a:pt x="2806316" y="4225714"/>
                </a:cubicBezTo>
                <a:cubicBezTo>
                  <a:pt x="2805669" y="4226197"/>
                  <a:pt x="2804567" y="4226613"/>
                  <a:pt x="2803056" y="4227185"/>
                </a:cubicBezTo>
                <a:cubicBezTo>
                  <a:pt x="2801793" y="4223841"/>
                  <a:pt x="2805445" y="4224371"/>
                  <a:pt x="2806838" y="4223845"/>
                </a:cubicBezTo>
                <a:close/>
                <a:moveTo>
                  <a:pt x="2968108" y="4221803"/>
                </a:moveTo>
                <a:lnTo>
                  <a:pt x="2967966" y="4223008"/>
                </a:lnTo>
                <a:cubicBezTo>
                  <a:pt x="2967813" y="4224290"/>
                  <a:pt x="2967736" y="4224933"/>
                  <a:pt x="2967851" y="4223970"/>
                </a:cubicBezTo>
                <a:close/>
                <a:moveTo>
                  <a:pt x="2968880" y="4215305"/>
                </a:moveTo>
                <a:cubicBezTo>
                  <a:pt x="2968880" y="4215305"/>
                  <a:pt x="2968728" y="4216589"/>
                  <a:pt x="2968537" y="4218193"/>
                </a:cubicBezTo>
                <a:lnTo>
                  <a:pt x="2968108" y="4221803"/>
                </a:lnTo>
                <a:close/>
                <a:moveTo>
                  <a:pt x="2816215" y="4214250"/>
                </a:moveTo>
                <a:cubicBezTo>
                  <a:pt x="2815507" y="4216587"/>
                  <a:pt x="2814456" y="4218019"/>
                  <a:pt x="2812934" y="4219350"/>
                </a:cubicBezTo>
                <a:cubicBezTo>
                  <a:pt x="2811415" y="4220683"/>
                  <a:pt x="2809425" y="4221912"/>
                  <a:pt x="2806838" y="4223845"/>
                </a:cubicBezTo>
                <a:cubicBezTo>
                  <a:pt x="2808360" y="4219448"/>
                  <a:pt x="2812035" y="4215829"/>
                  <a:pt x="2816215" y="4214250"/>
                </a:cubicBezTo>
                <a:close/>
                <a:moveTo>
                  <a:pt x="2738803" y="4176618"/>
                </a:moveTo>
                <a:cubicBezTo>
                  <a:pt x="2740105" y="4172938"/>
                  <a:pt x="2739877" y="4185284"/>
                  <a:pt x="2739877" y="4185284"/>
                </a:cubicBezTo>
                <a:cubicBezTo>
                  <a:pt x="2736195" y="4183979"/>
                  <a:pt x="2738803" y="4176618"/>
                  <a:pt x="2738803" y="4176618"/>
                </a:cubicBezTo>
                <a:close/>
                <a:moveTo>
                  <a:pt x="2721730" y="4165253"/>
                </a:moveTo>
                <a:lnTo>
                  <a:pt x="2720120" y="4167815"/>
                </a:lnTo>
                <a:lnTo>
                  <a:pt x="2719780" y="4169881"/>
                </a:lnTo>
                <a:close/>
                <a:moveTo>
                  <a:pt x="2632027" y="4163783"/>
                </a:moveTo>
                <a:lnTo>
                  <a:pt x="2631971" y="4164325"/>
                </a:lnTo>
                <a:cubicBezTo>
                  <a:pt x="2631433" y="4164135"/>
                  <a:pt x="2631369" y="4163983"/>
                  <a:pt x="2631679" y="4163850"/>
                </a:cubicBezTo>
                <a:close/>
                <a:moveTo>
                  <a:pt x="3530111" y="4161245"/>
                </a:moveTo>
                <a:lnTo>
                  <a:pt x="3529414" y="4162516"/>
                </a:lnTo>
                <a:lnTo>
                  <a:pt x="3525359" y="4166191"/>
                </a:lnTo>
                <a:close/>
                <a:moveTo>
                  <a:pt x="2137407" y="4161245"/>
                </a:moveTo>
                <a:lnTo>
                  <a:pt x="2136710" y="4162517"/>
                </a:lnTo>
                <a:lnTo>
                  <a:pt x="2132654" y="4166192"/>
                </a:lnTo>
                <a:close/>
                <a:moveTo>
                  <a:pt x="2686837" y="4152490"/>
                </a:moveTo>
                <a:cubicBezTo>
                  <a:pt x="2686939" y="4152410"/>
                  <a:pt x="2686784" y="4152892"/>
                  <a:pt x="2686281" y="4154178"/>
                </a:cubicBezTo>
                <a:lnTo>
                  <a:pt x="2685757" y="4155470"/>
                </a:lnTo>
                <a:lnTo>
                  <a:pt x="2683885" y="4157836"/>
                </a:lnTo>
                <a:cubicBezTo>
                  <a:pt x="2685410" y="4155069"/>
                  <a:pt x="2686636" y="4152652"/>
                  <a:pt x="2686837" y="4152490"/>
                </a:cubicBezTo>
                <a:close/>
                <a:moveTo>
                  <a:pt x="2812170" y="4146676"/>
                </a:moveTo>
                <a:cubicBezTo>
                  <a:pt x="2813273" y="4146258"/>
                  <a:pt x="2813674" y="4146485"/>
                  <a:pt x="2813624" y="4147042"/>
                </a:cubicBezTo>
                <a:cubicBezTo>
                  <a:pt x="2813548" y="4147877"/>
                  <a:pt x="2812454" y="4149454"/>
                  <a:pt x="2811192" y="4150714"/>
                </a:cubicBezTo>
                <a:cubicBezTo>
                  <a:pt x="2809927" y="4151977"/>
                  <a:pt x="2808494" y="4152922"/>
                  <a:pt x="2807734" y="4152492"/>
                </a:cubicBezTo>
                <a:cubicBezTo>
                  <a:pt x="2807734" y="4152492"/>
                  <a:pt x="2809384" y="4147729"/>
                  <a:pt x="2812170" y="4146676"/>
                </a:cubicBezTo>
                <a:close/>
                <a:moveTo>
                  <a:pt x="2882079" y="4144129"/>
                </a:moveTo>
                <a:cubicBezTo>
                  <a:pt x="2876273" y="4146325"/>
                  <a:pt x="2875150" y="4152482"/>
                  <a:pt x="2878169" y="4151341"/>
                </a:cubicBezTo>
                <a:cubicBezTo>
                  <a:pt x="2878169" y="4151341"/>
                  <a:pt x="2882720" y="4146396"/>
                  <a:pt x="2883231" y="4144590"/>
                </a:cubicBezTo>
                <a:cubicBezTo>
                  <a:pt x="2883403" y="4143989"/>
                  <a:pt x="2883124" y="4143735"/>
                  <a:pt x="2882079" y="4144129"/>
                </a:cubicBezTo>
                <a:close/>
                <a:moveTo>
                  <a:pt x="2190196" y="4132339"/>
                </a:moveTo>
                <a:cubicBezTo>
                  <a:pt x="2190513" y="4133174"/>
                  <a:pt x="2190321" y="4133724"/>
                  <a:pt x="2189676" y="4134207"/>
                </a:cubicBezTo>
                <a:cubicBezTo>
                  <a:pt x="2189028" y="4134690"/>
                  <a:pt x="2187926" y="4135107"/>
                  <a:pt x="2186415" y="4135678"/>
                </a:cubicBezTo>
                <a:cubicBezTo>
                  <a:pt x="2185152" y="4132334"/>
                  <a:pt x="2188803" y="4132865"/>
                  <a:pt x="2190196" y="4132339"/>
                </a:cubicBezTo>
                <a:close/>
                <a:moveTo>
                  <a:pt x="3582900" y="4132337"/>
                </a:moveTo>
                <a:cubicBezTo>
                  <a:pt x="3583216" y="4133173"/>
                  <a:pt x="3583025" y="4133723"/>
                  <a:pt x="3582380" y="4134205"/>
                </a:cubicBezTo>
                <a:cubicBezTo>
                  <a:pt x="3581732" y="4134689"/>
                  <a:pt x="3580630" y="4135106"/>
                  <a:pt x="3579120" y="4135678"/>
                </a:cubicBezTo>
                <a:cubicBezTo>
                  <a:pt x="3577856" y="4132333"/>
                  <a:pt x="3581507" y="4132864"/>
                  <a:pt x="3582900" y="4132337"/>
                </a:cubicBezTo>
                <a:close/>
                <a:moveTo>
                  <a:pt x="2193977" y="4128998"/>
                </a:moveTo>
                <a:cubicBezTo>
                  <a:pt x="2194294" y="4129834"/>
                  <a:pt x="2194103" y="4130385"/>
                  <a:pt x="2193455" y="4130867"/>
                </a:cubicBezTo>
                <a:cubicBezTo>
                  <a:pt x="2192809" y="4131350"/>
                  <a:pt x="2191706" y="4131767"/>
                  <a:pt x="2190196" y="4132339"/>
                </a:cubicBezTo>
                <a:cubicBezTo>
                  <a:pt x="2188933" y="4128994"/>
                  <a:pt x="2192584" y="4129525"/>
                  <a:pt x="2193977" y="4128998"/>
                </a:cubicBezTo>
                <a:close/>
                <a:moveTo>
                  <a:pt x="3586681" y="4128997"/>
                </a:moveTo>
                <a:cubicBezTo>
                  <a:pt x="3586998" y="4129833"/>
                  <a:pt x="3586808" y="4130384"/>
                  <a:pt x="3586160" y="4130866"/>
                </a:cubicBezTo>
                <a:cubicBezTo>
                  <a:pt x="3585512" y="4131349"/>
                  <a:pt x="3584410" y="4131766"/>
                  <a:pt x="3582900" y="4132337"/>
                </a:cubicBezTo>
                <a:cubicBezTo>
                  <a:pt x="3581636" y="4128994"/>
                  <a:pt x="3585288" y="4129524"/>
                  <a:pt x="3586681" y="4128997"/>
                </a:cubicBezTo>
                <a:close/>
                <a:moveTo>
                  <a:pt x="2355247" y="4126957"/>
                </a:moveTo>
                <a:lnTo>
                  <a:pt x="2354991" y="4129124"/>
                </a:lnTo>
                <a:cubicBezTo>
                  <a:pt x="2354875" y="4130087"/>
                  <a:pt x="2354952" y="4129444"/>
                  <a:pt x="2355104" y="4128161"/>
                </a:cubicBezTo>
                <a:close/>
                <a:moveTo>
                  <a:pt x="3747951" y="4126955"/>
                </a:moveTo>
                <a:lnTo>
                  <a:pt x="3747809" y="4128159"/>
                </a:lnTo>
                <a:cubicBezTo>
                  <a:pt x="3747657" y="4129443"/>
                  <a:pt x="3747579" y="4130086"/>
                  <a:pt x="3747694" y="4129123"/>
                </a:cubicBezTo>
                <a:close/>
                <a:moveTo>
                  <a:pt x="2855628" y="4122604"/>
                </a:moveTo>
                <a:cubicBezTo>
                  <a:pt x="2855247" y="4123704"/>
                  <a:pt x="2854517" y="4124936"/>
                  <a:pt x="2853506" y="4126033"/>
                </a:cubicBezTo>
                <a:cubicBezTo>
                  <a:pt x="2852494" y="4127131"/>
                  <a:pt x="2851201" y="4128099"/>
                  <a:pt x="2849690" y="4128670"/>
                </a:cubicBezTo>
                <a:cubicBezTo>
                  <a:pt x="2849820" y="4124799"/>
                  <a:pt x="2851447" y="4124185"/>
                  <a:pt x="2855628" y="4122604"/>
                </a:cubicBezTo>
                <a:close/>
                <a:moveTo>
                  <a:pt x="2356020" y="4120459"/>
                </a:moveTo>
                <a:cubicBezTo>
                  <a:pt x="2356020" y="4120459"/>
                  <a:pt x="2355866" y="4121743"/>
                  <a:pt x="2355677" y="4123347"/>
                </a:cubicBezTo>
                <a:lnTo>
                  <a:pt x="2355247" y="4126957"/>
                </a:lnTo>
                <a:close/>
                <a:moveTo>
                  <a:pt x="3748724" y="4120457"/>
                </a:moveTo>
                <a:lnTo>
                  <a:pt x="3747951" y="4126955"/>
                </a:lnTo>
                <a:lnTo>
                  <a:pt x="3748380" y="4123346"/>
                </a:lnTo>
                <a:cubicBezTo>
                  <a:pt x="3748571" y="4121742"/>
                  <a:pt x="3748724" y="4120457"/>
                  <a:pt x="3748724" y="4120457"/>
                </a:cubicBezTo>
                <a:close/>
                <a:moveTo>
                  <a:pt x="3596060" y="4119402"/>
                </a:moveTo>
                <a:cubicBezTo>
                  <a:pt x="3595350" y="4121739"/>
                  <a:pt x="3594300" y="4123171"/>
                  <a:pt x="3592779" y="4124503"/>
                </a:cubicBezTo>
                <a:cubicBezTo>
                  <a:pt x="3591258" y="4125834"/>
                  <a:pt x="3589268" y="4127064"/>
                  <a:pt x="3586681" y="4128997"/>
                </a:cubicBezTo>
                <a:cubicBezTo>
                  <a:pt x="3588204" y="4124600"/>
                  <a:pt x="3591879" y="4120982"/>
                  <a:pt x="3596060" y="4119402"/>
                </a:cubicBezTo>
                <a:close/>
                <a:moveTo>
                  <a:pt x="2203355" y="4119402"/>
                </a:moveTo>
                <a:cubicBezTo>
                  <a:pt x="2202647" y="4121741"/>
                  <a:pt x="2201596" y="4123172"/>
                  <a:pt x="2200074" y="4124504"/>
                </a:cubicBezTo>
                <a:cubicBezTo>
                  <a:pt x="2198554" y="4125835"/>
                  <a:pt x="2196564" y="4127065"/>
                  <a:pt x="2193977" y="4128998"/>
                </a:cubicBezTo>
                <a:cubicBezTo>
                  <a:pt x="2195500" y="4124601"/>
                  <a:pt x="2199175" y="4120982"/>
                  <a:pt x="2203355" y="4119402"/>
                </a:cubicBezTo>
                <a:close/>
                <a:moveTo>
                  <a:pt x="1945598" y="4084153"/>
                </a:moveTo>
                <a:lnTo>
                  <a:pt x="1945370" y="4096500"/>
                </a:lnTo>
                <a:cubicBezTo>
                  <a:pt x="1940385" y="4098876"/>
                  <a:pt x="1940000" y="4086313"/>
                  <a:pt x="1945598" y="4084153"/>
                </a:cubicBezTo>
                <a:close/>
                <a:moveTo>
                  <a:pt x="2125942" y="4081772"/>
                </a:moveTo>
                <a:cubicBezTo>
                  <a:pt x="2127245" y="4078092"/>
                  <a:pt x="2127016" y="4090438"/>
                  <a:pt x="2127016" y="4090438"/>
                </a:cubicBezTo>
                <a:cubicBezTo>
                  <a:pt x="2123334" y="4089133"/>
                  <a:pt x="2125942" y="4081772"/>
                  <a:pt x="2125942" y="4081772"/>
                </a:cubicBezTo>
                <a:close/>
                <a:moveTo>
                  <a:pt x="3518646" y="4081771"/>
                </a:moveTo>
                <a:cubicBezTo>
                  <a:pt x="3519950" y="4078091"/>
                  <a:pt x="3519720" y="4090437"/>
                  <a:pt x="3519720" y="4090437"/>
                </a:cubicBezTo>
                <a:cubicBezTo>
                  <a:pt x="3516038" y="4089132"/>
                  <a:pt x="3518646" y="4081771"/>
                  <a:pt x="3518646" y="4081771"/>
                </a:cubicBezTo>
                <a:close/>
                <a:moveTo>
                  <a:pt x="2938754" y="4075021"/>
                </a:moveTo>
                <a:lnTo>
                  <a:pt x="2921867" y="4095370"/>
                </a:lnTo>
                <a:cubicBezTo>
                  <a:pt x="2923272" y="4092769"/>
                  <a:pt x="2927356" y="4087244"/>
                  <a:pt x="2931167" y="4082580"/>
                </a:cubicBezTo>
                <a:close/>
                <a:moveTo>
                  <a:pt x="2938822" y="4074940"/>
                </a:moveTo>
                <a:lnTo>
                  <a:pt x="2938831" y="4074945"/>
                </a:lnTo>
                <a:lnTo>
                  <a:pt x="2938754" y="4075021"/>
                </a:lnTo>
                <a:close/>
                <a:moveTo>
                  <a:pt x="2108869" y="4070407"/>
                </a:moveTo>
                <a:lnTo>
                  <a:pt x="2107258" y="4072967"/>
                </a:lnTo>
                <a:lnTo>
                  <a:pt x="2106920" y="4075034"/>
                </a:lnTo>
                <a:close/>
                <a:moveTo>
                  <a:pt x="3501574" y="4070405"/>
                </a:moveTo>
                <a:lnTo>
                  <a:pt x="3499963" y="4072966"/>
                </a:lnTo>
                <a:lnTo>
                  <a:pt x="3499624" y="4075033"/>
                </a:lnTo>
                <a:close/>
                <a:moveTo>
                  <a:pt x="1959192" y="4070212"/>
                </a:moveTo>
                <a:lnTo>
                  <a:pt x="1957309" y="4079423"/>
                </a:lnTo>
                <a:cubicBezTo>
                  <a:pt x="1956910" y="4081371"/>
                  <a:pt x="1957508" y="4078450"/>
                  <a:pt x="1958204" y="4075045"/>
                </a:cubicBezTo>
                <a:close/>
                <a:moveTo>
                  <a:pt x="2019166" y="4068937"/>
                </a:moveTo>
                <a:lnTo>
                  <a:pt x="2019110" y="4069479"/>
                </a:lnTo>
                <a:cubicBezTo>
                  <a:pt x="2018573" y="4069288"/>
                  <a:pt x="2018509" y="4069136"/>
                  <a:pt x="2018818" y="4069004"/>
                </a:cubicBezTo>
                <a:close/>
                <a:moveTo>
                  <a:pt x="3411870" y="4068935"/>
                </a:moveTo>
                <a:lnTo>
                  <a:pt x="3411815" y="4069477"/>
                </a:lnTo>
                <a:cubicBezTo>
                  <a:pt x="3411276" y="4069287"/>
                  <a:pt x="3411212" y="4069134"/>
                  <a:pt x="3411522" y="4069003"/>
                </a:cubicBezTo>
                <a:close/>
                <a:moveTo>
                  <a:pt x="1959698" y="4067746"/>
                </a:moveTo>
                <a:cubicBezTo>
                  <a:pt x="1959698" y="4067746"/>
                  <a:pt x="1959499" y="4068720"/>
                  <a:pt x="1959212" y="4070117"/>
                </a:cubicBezTo>
                <a:lnTo>
                  <a:pt x="1959192" y="4070212"/>
                </a:lnTo>
                <a:close/>
                <a:moveTo>
                  <a:pt x="2552864" y="4063765"/>
                </a:moveTo>
                <a:lnTo>
                  <a:pt x="2534345" y="4096081"/>
                </a:lnTo>
                <a:lnTo>
                  <a:pt x="2531143" y="4099108"/>
                </a:lnTo>
                <a:lnTo>
                  <a:pt x="2527105" y="4102413"/>
                </a:lnTo>
                <a:lnTo>
                  <a:pt x="2535068" y="4086211"/>
                </a:lnTo>
                <a:lnTo>
                  <a:pt x="2543311" y="4071071"/>
                </a:lnTo>
                <a:lnTo>
                  <a:pt x="2550015" y="4066178"/>
                </a:lnTo>
                <a:close/>
                <a:moveTo>
                  <a:pt x="1898719" y="4058575"/>
                </a:moveTo>
                <a:cubicBezTo>
                  <a:pt x="1902403" y="4059878"/>
                  <a:pt x="1899578" y="4067854"/>
                  <a:pt x="1899578" y="4067854"/>
                </a:cubicBezTo>
                <a:cubicBezTo>
                  <a:pt x="1898273" y="4071535"/>
                  <a:pt x="1897417" y="4062255"/>
                  <a:pt x="1898719" y="4058575"/>
                </a:cubicBezTo>
                <a:close/>
                <a:moveTo>
                  <a:pt x="2073977" y="4057644"/>
                </a:moveTo>
                <a:cubicBezTo>
                  <a:pt x="2074078" y="4057563"/>
                  <a:pt x="2073923" y="4058045"/>
                  <a:pt x="2073421" y="4059331"/>
                </a:cubicBezTo>
                <a:lnTo>
                  <a:pt x="2072896" y="4060623"/>
                </a:lnTo>
                <a:lnTo>
                  <a:pt x="2071025" y="4062989"/>
                </a:lnTo>
                <a:cubicBezTo>
                  <a:pt x="2072550" y="4060223"/>
                  <a:pt x="2073775" y="4057805"/>
                  <a:pt x="2073977" y="4057644"/>
                </a:cubicBezTo>
                <a:close/>
                <a:moveTo>
                  <a:pt x="3466680" y="4057643"/>
                </a:moveTo>
                <a:cubicBezTo>
                  <a:pt x="3466783" y="4057562"/>
                  <a:pt x="3466627" y="4058044"/>
                  <a:pt x="3466125" y="4059330"/>
                </a:cubicBezTo>
                <a:lnTo>
                  <a:pt x="3465600" y="4060622"/>
                </a:lnTo>
                <a:lnTo>
                  <a:pt x="3463728" y="4062988"/>
                </a:lnTo>
                <a:cubicBezTo>
                  <a:pt x="3465254" y="4060222"/>
                  <a:pt x="3466479" y="4057804"/>
                  <a:pt x="3466680" y="4057643"/>
                </a:cubicBezTo>
                <a:close/>
                <a:moveTo>
                  <a:pt x="2954529" y="4055119"/>
                </a:moveTo>
                <a:cubicBezTo>
                  <a:pt x="2954552" y="4055489"/>
                  <a:pt x="2952476" y="4058313"/>
                  <a:pt x="2947349" y="4064664"/>
                </a:cubicBezTo>
                <a:lnTo>
                  <a:pt x="2938822" y="4074940"/>
                </a:lnTo>
                <a:lnTo>
                  <a:pt x="2936806" y="4073800"/>
                </a:lnTo>
                <a:cubicBezTo>
                  <a:pt x="2946038" y="4063463"/>
                  <a:pt x="2954482" y="4054380"/>
                  <a:pt x="2954529" y="4055119"/>
                </a:cubicBezTo>
                <a:close/>
                <a:moveTo>
                  <a:pt x="2199310" y="4051830"/>
                </a:moveTo>
                <a:cubicBezTo>
                  <a:pt x="2200413" y="4051412"/>
                  <a:pt x="2200814" y="4051638"/>
                  <a:pt x="2200763" y="4052195"/>
                </a:cubicBezTo>
                <a:cubicBezTo>
                  <a:pt x="2200687" y="4053029"/>
                  <a:pt x="2199593" y="4054608"/>
                  <a:pt x="2198331" y="4055868"/>
                </a:cubicBezTo>
                <a:cubicBezTo>
                  <a:pt x="2197067" y="4057130"/>
                  <a:pt x="2195633" y="4058076"/>
                  <a:pt x="2194873" y="4057646"/>
                </a:cubicBezTo>
                <a:cubicBezTo>
                  <a:pt x="2194873" y="4057646"/>
                  <a:pt x="2196524" y="4052883"/>
                  <a:pt x="2199310" y="4051830"/>
                </a:cubicBezTo>
                <a:close/>
                <a:moveTo>
                  <a:pt x="3592014" y="4051828"/>
                </a:moveTo>
                <a:cubicBezTo>
                  <a:pt x="3593118" y="4051411"/>
                  <a:pt x="3593518" y="4051637"/>
                  <a:pt x="3593468" y="4052195"/>
                </a:cubicBezTo>
                <a:cubicBezTo>
                  <a:pt x="3593391" y="4053029"/>
                  <a:pt x="3592297" y="4054607"/>
                  <a:pt x="3591035" y="4055867"/>
                </a:cubicBezTo>
                <a:cubicBezTo>
                  <a:pt x="3589770" y="4057129"/>
                  <a:pt x="3588337" y="4058075"/>
                  <a:pt x="3587577" y="4057645"/>
                </a:cubicBezTo>
                <a:cubicBezTo>
                  <a:pt x="3587577" y="4057645"/>
                  <a:pt x="3589228" y="4052882"/>
                  <a:pt x="3592014" y="4051828"/>
                </a:cubicBezTo>
                <a:close/>
                <a:moveTo>
                  <a:pt x="2269219" y="4049283"/>
                </a:moveTo>
                <a:cubicBezTo>
                  <a:pt x="2263412" y="4051479"/>
                  <a:pt x="2262290" y="4057636"/>
                  <a:pt x="2265309" y="4056495"/>
                </a:cubicBezTo>
                <a:cubicBezTo>
                  <a:pt x="2265309" y="4056495"/>
                  <a:pt x="2269860" y="4051549"/>
                  <a:pt x="2270371" y="4049744"/>
                </a:cubicBezTo>
                <a:cubicBezTo>
                  <a:pt x="2270542" y="4049141"/>
                  <a:pt x="2270263" y="4048888"/>
                  <a:pt x="2269219" y="4049283"/>
                </a:cubicBezTo>
                <a:close/>
                <a:moveTo>
                  <a:pt x="3661922" y="4049282"/>
                </a:moveTo>
                <a:cubicBezTo>
                  <a:pt x="3656116" y="4051478"/>
                  <a:pt x="3654993" y="4057635"/>
                  <a:pt x="3658012" y="4056494"/>
                </a:cubicBezTo>
                <a:cubicBezTo>
                  <a:pt x="3658012" y="4056494"/>
                  <a:pt x="3662564" y="4051548"/>
                  <a:pt x="3663074" y="4049743"/>
                </a:cubicBezTo>
                <a:cubicBezTo>
                  <a:pt x="3663246" y="4049140"/>
                  <a:pt x="3662967" y="4048887"/>
                  <a:pt x="3661922" y="4049282"/>
                </a:cubicBezTo>
                <a:close/>
                <a:moveTo>
                  <a:pt x="2500543" y="4041706"/>
                </a:moveTo>
                <a:lnTo>
                  <a:pt x="2499847" y="4042978"/>
                </a:lnTo>
                <a:lnTo>
                  <a:pt x="2495790" y="4046653"/>
                </a:lnTo>
                <a:close/>
                <a:moveTo>
                  <a:pt x="2893434" y="4036004"/>
                </a:moveTo>
                <a:lnTo>
                  <a:pt x="2890766" y="4038193"/>
                </a:lnTo>
                <a:lnTo>
                  <a:pt x="2889036" y="4040353"/>
                </a:lnTo>
                <a:lnTo>
                  <a:pt x="2880604" y="4051800"/>
                </a:lnTo>
                <a:lnTo>
                  <a:pt x="2891073" y="4039784"/>
                </a:lnTo>
                <a:cubicBezTo>
                  <a:pt x="2892898" y="4037500"/>
                  <a:pt x="2893968" y="4035942"/>
                  <a:pt x="2893434" y="4036004"/>
                </a:cubicBezTo>
                <a:close/>
                <a:moveTo>
                  <a:pt x="2242766" y="4027757"/>
                </a:moveTo>
                <a:cubicBezTo>
                  <a:pt x="2242386" y="4028857"/>
                  <a:pt x="2241655" y="4030088"/>
                  <a:pt x="2240645" y="4031187"/>
                </a:cubicBezTo>
                <a:cubicBezTo>
                  <a:pt x="2239634" y="4032285"/>
                  <a:pt x="2238341" y="4033253"/>
                  <a:pt x="2236830" y="4033823"/>
                </a:cubicBezTo>
                <a:cubicBezTo>
                  <a:pt x="2236960" y="4029953"/>
                  <a:pt x="2238586" y="4029338"/>
                  <a:pt x="2242766" y="4027757"/>
                </a:cubicBezTo>
                <a:close/>
                <a:moveTo>
                  <a:pt x="3635471" y="4027756"/>
                </a:moveTo>
                <a:cubicBezTo>
                  <a:pt x="3635090" y="4028856"/>
                  <a:pt x="3634360" y="4030087"/>
                  <a:pt x="3633349" y="4031186"/>
                </a:cubicBezTo>
                <a:cubicBezTo>
                  <a:pt x="3632337" y="4032284"/>
                  <a:pt x="3631044" y="4033252"/>
                  <a:pt x="3629534" y="4033822"/>
                </a:cubicBezTo>
                <a:cubicBezTo>
                  <a:pt x="3629663" y="4029952"/>
                  <a:pt x="3631290" y="4029337"/>
                  <a:pt x="3635471" y="4027756"/>
                </a:cubicBezTo>
                <a:close/>
                <a:moveTo>
                  <a:pt x="2553333" y="4012799"/>
                </a:moveTo>
                <a:cubicBezTo>
                  <a:pt x="2553649" y="4013633"/>
                  <a:pt x="2553458" y="4014183"/>
                  <a:pt x="2552812" y="4014667"/>
                </a:cubicBezTo>
                <a:cubicBezTo>
                  <a:pt x="2552165" y="4015150"/>
                  <a:pt x="2551062" y="4015567"/>
                  <a:pt x="2549552" y="4016138"/>
                </a:cubicBezTo>
                <a:cubicBezTo>
                  <a:pt x="2548288" y="4012794"/>
                  <a:pt x="2551939" y="4013326"/>
                  <a:pt x="2553333" y="4012799"/>
                </a:cubicBezTo>
                <a:close/>
                <a:moveTo>
                  <a:pt x="2557113" y="4009457"/>
                </a:moveTo>
                <a:cubicBezTo>
                  <a:pt x="2557430" y="4010294"/>
                  <a:pt x="2557238" y="4010844"/>
                  <a:pt x="2556592" y="4011327"/>
                </a:cubicBezTo>
                <a:cubicBezTo>
                  <a:pt x="2555945" y="4011810"/>
                  <a:pt x="2554842" y="4012227"/>
                  <a:pt x="2553333" y="4012799"/>
                </a:cubicBezTo>
                <a:cubicBezTo>
                  <a:pt x="2552069" y="4009455"/>
                  <a:pt x="2555720" y="4009984"/>
                  <a:pt x="2557113" y="4009457"/>
                </a:cubicBezTo>
                <a:close/>
                <a:moveTo>
                  <a:pt x="1879131" y="4004691"/>
                </a:moveTo>
                <a:lnTo>
                  <a:pt x="1879492" y="4006464"/>
                </a:lnTo>
                <a:lnTo>
                  <a:pt x="1876371" y="4010854"/>
                </a:lnTo>
                <a:lnTo>
                  <a:pt x="1876146" y="4010193"/>
                </a:lnTo>
                <a:cubicBezTo>
                  <a:pt x="1876258" y="4006953"/>
                  <a:pt x="1877290" y="4004040"/>
                  <a:pt x="1879131" y="4004691"/>
                </a:cubicBezTo>
                <a:close/>
                <a:moveTo>
                  <a:pt x="2566492" y="3999862"/>
                </a:moveTo>
                <a:cubicBezTo>
                  <a:pt x="2565784" y="4002201"/>
                  <a:pt x="2564731" y="4003632"/>
                  <a:pt x="2563211" y="4004964"/>
                </a:cubicBezTo>
                <a:cubicBezTo>
                  <a:pt x="2561690" y="4006294"/>
                  <a:pt x="2559700" y="4007525"/>
                  <a:pt x="2557113" y="4009457"/>
                </a:cubicBezTo>
                <a:cubicBezTo>
                  <a:pt x="2558636" y="4005062"/>
                  <a:pt x="2562312" y="4001442"/>
                  <a:pt x="2566492" y="3999862"/>
                </a:cubicBezTo>
                <a:close/>
                <a:moveTo>
                  <a:pt x="1951582" y="3993174"/>
                </a:moveTo>
                <a:lnTo>
                  <a:pt x="1947801" y="3997026"/>
                </a:lnTo>
                <a:lnTo>
                  <a:pt x="1944015" y="4002479"/>
                </a:lnTo>
                <a:close/>
                <a:moveTo>
                  <a:pt x="1888244" y="3990660"/>
                </a:moveTo>
                <a:lnTo>
                  <a:pt x="1888940" y="3993169"/>
                </a:lnTo>
                <a:lnTo>
                  <a:pt x="1885863" y="3997497"/>
                </a:lnTo>
                <a:lnTo>
                  <a:pt x="1885337" y="3996189"/>
                </a:lnTo>
                <a:cubicBezTo>
                  <a:pt x="1885371" y="3992922"/>
                  <a:pt x="1886403" y="3990009"/>
                  <a:pt x="1888244" y="3990660"/>
                </a:cubicBezTo>
                <a:close/>
                <a:moveTo>
                  <a:pt x="1332738" y="3989306"/>
                </a:moveTo>
                <a:lnTo>
                  <a:pt x="1332508" y="4001652"/>
                </a:lnTo>
                <a:cubicBezTo>
                  <a:pt x="1327524" y="4004029"/>
                  <a:pt x="1327139" y="3991467"/>
                  <a:pt x="1332738" y="3989306"/>
                </a:cubicBezTo>
                <a:close/>
                <a:moveTo>
                  <a:pt x="1345172" y="3981038"/>
                </a:moveTo>
                <a:lnTo>
                  <a:pt x="1344486" y="3984396"/>
                </a:lnTo>
                <a:cubicBezTo>
                  <a:pt x="1344299" y="3985307"/>
                  <a:pt x="1344248" y="3985550"/>
                  <a:pt x="1344448" y="3984577"/>
                </a:cubicBezTo>
                <a:close/>
                <a:moveTo>
                  <a:pt x="2325894" y="3980175"/>
                </a:moveTo>
                <a:lnTo>
                  <a:pt x="2309007" y="4000524"/>
                </a:lnTo>
                <a:cubicBezTo>
                  <a:pt x="2310412" y="3997923"/>
                  <a:pt x="2314494" y="3992398"/>
                  <a:pt x="2318306" y="3987734"/>
                </a:cubicBezTo>
                <a:close/>
                <a:moveTo>
                  <a:pt x="3718599" y="3980174"/>
                </a:moveTo>
                <a:lnTo>
                  <a:pt x="3701710" y="4000523"/>
                </a:lnTo>
                <a:cubicBezTo>
                  <a:pt x="3703117" y="3997922"/>
                  <a:pt x="3707199" y="3992397"/>
                  <a:pt x="3711010" y="3987733"/>
                </a:cubicBezTo>
                <a:close/>
                <a:moveTo>
                  <a:pt x="2325962" y="3980093"/>
                </a:moveTo>
                <a:lnTo>
                  <a:pt x="2325971" y="3980099"/>
                </a:lnTo>
                <a:lnTo>
                  <a:pt x="2325894" y="3980175"/>
                </a:lnTo>
                <a:close/>
                <a:moveTo>
                  <a:pt x="3718666" y="3980092"/>
                </a:moveTo>
                <a:lnTo>
                  <a:pt x="3718674" y="3980098"/>
                </a:lnTo>
                <a:lnTo>
                  <a:pt x="3718599" y="3980174"/>
                </a:lnTo>
                <a:close/>
                <a:moveTo>
                  <a:pt x="1897971" y="3976846"/>
                </a:moveTo>
                <a:lnTo>
                  <a:pt x="1898560" y="3979752"/>
                </a:lnTo>
                <a:lnTo>
                  <a:pt x="1895429" y="3984097"/>
                </a:lnTo>
                <a:lnTo>
                  <a:pt x="1894757" y="3982265"/>
                </a:lnTo>
                <a:cubicBezTo>
                  <a:pt x="1894791" y="3978998"/>
                  <a:pt x="1895823" y="3976084"/>
                  <a:pt x="1897971" y="3976846"/>
                </a:cubicBezTo>
                <a:close/>
                <a:moveTo>
                  <a:pt x="1346332" y="3975365"/>
                </a:moveTo>
                <a:lnTo>
                  <a:pt x="1345172" y="3981038"/>
                </a:lnTo>
                <a:lnTo>
                  <a:pt x="1345343" y="3980199"/>
                </a:lnTo>
                <a:close/>
                <a:moveTo>
                  <a:pt x="2611386" y="3972997"/>
                </a:moveTo>
                <a:lnTo>
                  <a:pt x="2606829" y="3981304"/>
                </a:lnTo>
                <a:cubicBezTo>
                  <a:pt x="2597913" y="3992643"/>
                  <a:pt x="2589284" y="4004415"/>
                  <a:pt x="2580909" y="4016977"/>
                </a:cubicBezTo>
                <a:lnTo>
                  <a:pt x="2569734" y="4035491"/>
                </a:lnTo>
                <a:lnTo>
                  <a:pt x="2569632" y="4034978"/>
                </a:lnTo>
                <a:cubicBezTo>
                  <a:pt x="2568344" y="4035803"/>
                  <a:pt x="2565602" y="4038074"/>
                  <a:pt x="2560671" y="4042407"/>
                </a:cubicBezTo>
                <a:lnTo>
                  <a:pt x="2557373" y="4045244"/>
                </a:lnTo>
                <a:lnTo>
                  <a:pt x="2560641" y="4039238"/>
                </a:lnTo>
                <a:lnTo>
                  <a:pt x="2583156" y="4000743"/>
                </a:lnTo>
                <a:lnTo>
                  <a:pt x="2595757" y="3989436"/>
                </a:lnTo>
                <a:close/>
                <a:moveTo>
                  <a:pt x="1346838" y="3972899"/>
                </a:moveTo>
                <a:cubicBezTo>
                  <a:pt x="1346838" y="3972899"/>
                  <a:pt x="1346638" y="3973873"/>
                  <a:pt x="1346352" y="3975271"/>
                </a:cubicBezTo>
                <a:lnTo>
                  <a:pt x="1346332" y="3975365"/>
                </a:lnTo>
                <a:close/>
                <a:moveTo>
                  <a:pt x="3332707" y="3968917"/>
                </a:moveTo>
                <a:lnTo>
                  <a:pt x="3314188" y="4001233"/>
                </a:lnTo>
                <a:lnTo>
                  <a:pt x="3310986" y="4004260"/>
                </a:lnTo>
                <a:lnTo>
                  <a:pt x="3306948" y="4007565"/>
                </a:lnTo>
                <a:lnTo>
                  <a:pt x="3314912" y="3991363"/>
                </a:lnTo>
                <a:lnTo>
                  <a:pt x="3323154" y="3976223"/>
                </a:lnTo>
                <a:lnTo>
                  <a:pt x="3329858" y="3971331"/>
                </a:lnTo>
                <a:close/>
                <a:moveTo>
                  <a:pt x="2555420" y="3965529"/>
                </a:moveTo>
                <a:lnTo>
                  <a:pt x="2548241" y="3969577"/>
                </a:lnTo>
                <a:lnTo>
                  <a:pt x="2546002" y="3973869"/>
                </a:lnTo>
                <a:lnTo>
                  <a:pt x="2543709" y="3977297"/>
                </a:lnTo>
                <a:lnTo>
                  <a:pt x="2543910" y="3977145"/>
                </a:lnTo>
                <a:cubicBezTo>
                  <a:pt x="2544400" y="3976782"/>
                  <a:pt x="2544685" y="3976581"/>
                  <a:pt x="2544685" y="3976581"/>
                </a:cubicBezTo>
                <a:close/>
                <a:moveTo>
                  <a:pt x="1863608" y="3964674"/>
                </a:moveTo>
                <a:cubicBezTo>
                  <a:pt x="1864912" y="3960994"/>
                  <a:pt x="1865769" y="3970273"/>
                  <a:pt x="1864466" y="3973954"/>
                </a:cubicBezTo>
                <a:cubicBezTo>
                  <a:pt x="1860784" y="3972649"/>
                  <a:pt x="1859313" y="3963153"/>
                  <a:pt x="1863608" y="3964674"/>
                </a:cubicBezTo>
                <a:close/>
                <a:moveTo>
                  <a:pt x="1285859" y="3963729"/>
                </a:moveTo>
                <a:cubicBezTo>
                  <a:pt x="1289541" y="3965032"/>
                  <a:pt x="1286718" y="3973006"/>
                  <a:pt x="1286718" y="3973006"/>
                </a:cubicBezTo>
                <a:cubicBezTo>
                  <a:pt x="1285413" y="3976688"/>
                  <a:pt x="1284556" y="3967408"/>
                  <a:pt x="1285859" y="3963729"/>
                </a:cubicBezTo>
                <a:close/>
                <a:moveTo>
                  <a:pt x="2341668" y="3960272"/>
                </a:moveTo>
                <a:cubicBezTo>
                  <a:pt x="2341691" y="3960642"/>
                  <a:pt x="2339616" y="3963467"/>
                  <a:pt x="2334489" y="3969818"/>
                </a:cubicBezTo>
                <a:lnTo>
                  <a:pt x="2325962" y="3980093"/>
                </a:lnTo>
                <a:lnTo>
                  <a:pt x="2323946" y="3978952"/>
                </a:lnTo>
                <a:cubicBezTo>
                  <a:pt x="2333177" y="3968617"/>
                  <a:pt x="2341621" y="3959533"/>
                  <a:pt x="2341668" y="3960272"/>
                </a:cubicBezTo>
                <a:close/>
                <a:moveTo>
                  <a:pt x="3734372" y="3960271"/>
                </a:moveTo>
                <a:cubicBezTo>
                  <a:pt x="3734396" y="3960641"/>
                  <a:pt x="3732319" y="3963466"/>
                  <a:pt x="3727194" y="3969817"/>
                </a:cubicBezTo>
                <a:lnTo>
                  <a:pt x="3718666" y="3980092"/>
                </a:lnTo>
                <a:lnTo>
                  <a:pt x="3716649" y="3978952"/>
                </a:lnTo>
                <a:cubicBezTo>
                  <a:pt x="3725882" y="3968616"/>
                  <a:pt x="3734325" y="3959533"/>
                  <a:pt x="3734372" y="3960271"/>
                </a:cubicBezTo>
                <a:close/>
                <a:moveTo>
                  <a:pt x="1887683" y="3946859"/>
                </a:moveTo>
                <a:lnTo>
                  <a:pt x="1886986" y="3948131"/>
                </a:lnTo>
                <a:lnTo>
                  <a:pt x="1882930" y="3951806"/>
                </a:lnTo>
                <a:close/>
                <a:moveTo>
                  <a:pt x="3280386" y="3946858"/>
                </a:moveTo>
                <a:lnTo>
                  <a:pt x="3279690" y="3948130"/>
                </a:lnTo>
                <a:lnTo>
                  <a:pt x="3275634" y="3951805"/>
                </a:lnTo>
                <a:close/>
                <a:moveTo>
                  <a:pt x="2280574" y="3941157"/>
                </a:moveTo>
                <a:lnTo>
                  <a:pt x="2277906" y="3943346"/>
                </a:lnTo>
                <a:lnTo>
                  <a:pt x="2276175" y="3945507"/>
                </a:lnTo>
                <a:lnTo>
                  <a:pt x="2267744" y="3956954"/>
                </a:lnTo>
                <a:lnTo>
                  <a:pt x="2278212" y="3944936"/>
                </a:lnTo>
                <a:cubicBezTo>
                  <a:pt x="2280038" y="3942654"/>
                  <a:pt x="2281107" y="3941095"/>
                  <a:pt x="2280574" y="3941157"/>
                </a:cubicBezTo>
                <a:close/>
                <a:moveTo>
                  <a:pt x="3673279" y="3941156"/>
                </a:moveTo>
                <a:lnTo>
                  <a:pt x="3670609" y="3943345"/>
                </a:lnTo>
                <a:lnTo>
                  <a:pt x="3668879" y="3945506"/>
                </a:lnTo>
                <a:lnTo>
                  <a:pt x="3660449" y="3956953"/>
                </a:lnTo>
                <a:lnTo>
                  <a:pt x="3670916" y="3944935"/>
                </a:lnTo>
                <a:cubicBezTo>
                  <a:pt x="3672741" y="3942653"/>
                  <a:pt x="3673811" y="3941095"/>
                  <a:pt x="3673279" y="3941156"/>
                </a:cubicBezTo>
                <a:close/>
                <a:moveTo>
                  <a:pt x="2580097" y="3936822"/>
                </a:moveTo>
                <a:cubicBezTo>
                  <a:pt x="2579922" y="3936236"/>
                  <a:pt x="2580039" y="3936627"/>
                  <a:pt x="2580269" y="3937409"/>
                </a:cubicBezTo>
                <a:lnTo>
                  <a:pt x="2580853" y="3939372"/>
                </a:lnTo>
                <a:close/>
                <a:moveTo>
                  <a:pt x="2438458" y="3936524"/>
                </a:moveTo>
                <a:lnTo>
                  <a:pt x="2437454" y="3939289"/>
                </a:lnTo>
                <a:lnTo>
                  <a:pt x="2437502" y="3939227"/>
                </a:lnTo>
                <a:cubicBezTo>
                  <a:pt x="2438235" y="3937866"/>
                  <a:pt x="2438595" y="3936807"/>
                  <a:pt x="2438595" y="3936807"/>
                </a:cubicBezTo>
                <a:close/>
                <a:moveTo>
                  <a:pt x="2443614" y="3934522"/>
                </a:moveTo>
                <a:lnTo>
                  <a:pt x="2442736" y="3936621"/>
                </a:lnTo>
                <a:lnTo>
                  <a:pt x="2443489" y="3936226"/>
                </a:lnTo>
                <a:close/>
                <a:moveTo>
                  <a:pt x="2569204" y="3933095"/>
                </a:moveTo>
                <a:lnTo>
                  <a:pt x="2562092" y="3943469"/>
                </a:lnTo>
                <a:cubicBezTo>
                  <a:pt x="2560446" y="3945784"/>
                  <a:pt x="2557975" y="3950681"/>
                  <a:pt x="2555140" y="3956351"/>
                </a:cubicBezTo>
                <a:lnTo>
                  <a:pt x="2553904" y="3958720"/>
                </a:lnTo>
                <a:lnTo>
                  <a:pt x="2563647" y="3946231"/>
                </a:lnTo>
                <a:lnTo>
                  <a:pt x="2568968" y="3933885"/>
                </a:lnTo>
                <a:close/>
                <a:moveTo>
                  <a:pt x="2562447" y="3932289"/>
                </a:moveTo>
                <a:cubicBezTo>
                  <a:pt x="2563548" y="3931871"/>
                  <a:pt x="2563951" y="3932099"/>
                  <a:pt x="2563899" y="3932655"/>
                </a:cubicBezTo>
                <a:cubicBezTo>
                  <a:pt x="2563823" y="3933491"/>
                  <a:pt x="2562730" y="3935067"/>
                  <a:pt x="2561467" y="3936328"/>
                </a:cubicBezTo>
                <a:cubicBezTo>
                  <a:pt x="2560203" y="3937589"/>
                  <a:pt x="2558769" y="3938535"/>
                  <a:pt x="2558009" y="3938106"/>
                </a:cubicBezTo>
                <a:cubicBezTo>
                  <a:pt x="2558009" y="3938106"/>
                  <a:pt x="2559660" y="3933342"/>
                  <a:pt x="2562447" y="3932289"/>
                </a:cubicBezTo>
                <a:close/>
                <a:moveTo>
                  <a:pt x="2632354" y="3929743"/>
                </a:moveTo>
                <a:lnTo>
                  <a:pt x="2629263" y="3931708"/>
                </a:lnTo>
                <a:lnTo>
                  <a:pt x="2628565" y="3932411"/>
                </a:lnTo>
                <a:lnTo>
                  <a:pt x="2627090" y="3934600"/>
                </a:lnTo>
                <a:cubicBezTo>
                  <a:pt x="2626461" y="3936271"/>
                  <a:pt x="2626935" y="3937525"/>
                  <a:pt x="2628445" y="3936955"/>
                </a:cubicBezTo>
                <a:cubicBezTo>
                  <a:pt x="2628445" y="3936955"/>
                  <a:pt x="2632995" y="3932010"/>
                  <a:pt x="2633508" y="3930204"/>
                </a:cubicBezTo>
                <a:cubicBezTo>
                  <a:pt x="2633678" y="3929602"/>
                  <a:pt x="2633400" y="3929349"/>
                  <a:pt x="2632354" y="3929743"/>
                </a:cubicBezTo>
                <a:close/>
                <a:moveTo>
                  <a:pt x="1950768" y="3924407"/>
                </a:moveTo>
                <a:lnTo>
                  <a:pt x="1951553" y="3927498"/>
                </a:lnTo>
                <a:cubicBezTo>
                  <a:pt x="1951237" y="3929307"/>
                  <a:pt x="1949923" y="3931560"/>
                  <a:pt x="1946724" y="3934741"/>
                </a:cubicBezTo>
                <a:cubicBezTo>
                  <a:pt x="1948024" y="3933993"/>
                  <a:pt x="1947892" y="3932781"/>
                  <a:pt x="1947023" y="3931610"/>
                </a:cubicBezTo>
                <a:lnTo>
                  <a:pt x="1946074" y="3930946"/>
                </a:lnTo>
                <a:close/>
                <a:moveTo>
                  <a:pt x="3333175" y="3917950"/>
                </a:moveTo>
                <a:cubicBezTo>
                  <a:pt x="3333492" y="3918786"/>
                  <a:pt x="3333302" y="3919336"/>
                  <a:pt x="3332655" y="3919819"/>
                </a:cubicBezTo>
                <a:cubicBezTo>
                  <a:pt x="3332008" y="3920302"/>
                  <a:pt x="3330905" y="3920720"/>
                  <a:pt x="3329395" y="3921291"/>
                </a:cubicBezTo>
                <a:cubicBezTo>
                  <a:pt x="3328131" y="3917947"/>
                  <a:pt x="3331783" y="3918477"/>
                  <a:pt x="3333175" y="3917950"/>
                </a:cubicBezTo>
                <a:close/>
                <a:moveTo>
                  <a:pt x="3336956" y="3914610"/>
                </a:moveTo>
                <a:cubicBezTo>
                  <a:pt x="3337273" y="3915447"/>
                  <a:pt x="3337083" y="3915997"/>
                  <a:pt x="3336435" y="3916479"/>
                </a:cubicBezTo>
                <a:cubicBezTo>
                  <a:pt x="3335788" y="3916962"/>
                  <a:pt x="3334685" y="3917380"/>
                  <a:pt x="3333175" y="3917950"/>
                </a:cubicBezTo>
                <a:cubicBezTo>
                  <a:pt x="3331912" y="3914608"/>
                  <a:pt x="3335563" y="3915137"/>
                  <a:pt x="3336956" y="3914610"/>
                </a:cubicBezTo>
                <a:close/>
                <a:moveTo>
                  <a:pt x="1266270" y="3909845"/>
                </a:moveTo>
                <a:lnTo>
                  <a:pt x="1266630" y="3911617"/>
                </a:lnTo>
                <a:lnTo>
                  <a:pt x="1263510" y="3916006"/>
                </a:lnTo>
                <a:lnTo>
                  <a:pt x="1263285" y="3915347"/>
                </a:lnTo>
                <a:cubicBezTo>
                  <a:pt x="1263396" y="3912107"/>
                  <a:pt x="1264430" y="3909193"/>
                  <a:pt x="1266270" y="3909845"/>
                </a:cubicBezTo>
                <a:close/>
                <a:moveTo>
                  <a:pt x="3346335" y="3905015"/>
                </a:moveTo>
                <a:cubicBezTo>
                  <a:pt x="3345627" y="3907353"/>
                  <a:pt x="3344575" y="3908785"/>
                  <a:pt x="3343054" y="3910116"/>
                </a:cubicBezTo>
                <a:cubicBezTo>
                  <a:pt x="3341534" y="3911447"/>
                  <a:pt x="3339543" y="3912677"/>
                  <a:pt x="3336956" y="3914610"/>
                </a:cubicBezTo>
                <a:cubicBezTo>
                  <a:pt x="3338479" y="3910213"/>
                  <a:pt x="3342155" y="3906595"/>
                  <a:pt x="3346335" y="3905015"/>
                </a:cubicBezTo>
                <a:close/>
                <a:moveTo>
                  <a:pt x="2616345" y="3899261"/>
                </a:moveTo>
                <a:lnTo>
                  <a:pt x="2614112" y="3901295"/>
                </a:lnTo>
                <a:lnTo>
                  <a:pt x="2608135" y="3909096"/>
                </a:lnTo>
                <a:lnTo>
                  <a:pt x="2603705" y="3912648"/>
                </a:lnTo>
                <a:lnTo>
                  <a:pt x="2594209" y="3925686"/>
                </a:lnTo>
                <a:lnTo>
                  <a:pt x="2601519" y="3918193"/>
                </a:lnTo>
                <a:lnTo>
                  <a:pt x="2612858" y="3906993"/>
                </a:lnTo>
                <a:lnTo>
                  <a:pt x="2615414" y="3901169"/>
                </a:lnTo>
                <a:close/>
                <a:moveTo>
                  <a:pt x="1446247" y="3896957"/>
                </a:moveTo>
                <a:cubicBezTo>
                  <a:pt x="1446247" y="3896957"/>
                  <a:pt x="1444141" y="3910579"/>
                  <a:pt x="1444667" y="3907175"/>
                </a:cubicBezTo>
                <a:cubicBezTo>
                  <a:pt x="1444843" y="3906040"/>
                  <a:pt x="1445310" y="3903012"/>
                  <a:pt x="1446247" y="3896957"/>
                </a:cubicBezTo>
                <a:close/>
                <a:moveTo>
                  <a:pt x="1275383" y="3895813"/>
                </a:moveTo>
                <a:lnTo>
                  <a:pt x="1276079" y="3898321"/>
                </a:lnTo>
                <a:lnTo>
                  <a:pt x="1273003" y="3902651"/>
                </a:lnTo>
                <a:lnTo>
                  <a:pt x="1272476" y="3901343"/>
                </a:lnTo>
                <a:cubicBezTo>
                  <a:pt x="1272510" y="3898076"/>
                  <a:pt x="1273542" y="3895161"/>
                  <a:pt x="1275383" y="3895813"/>
                </a:cubicBezTo>
                <a:close/>
                <a:moveTo>
                  <a:pt x="1923245" y="3895597"/>
                </a:moveTo>
                <a:lnTo>
                  <a:pt x="1920675" y="3897355"/>
                </a:lnTo>
                <a:lnTo>
                  <a:pt x="1906828" y="3917107"/>
                </a:lnTo>
                <a:lnTo>
                  <a:pt x="1928893" y="3895671"/>
                </a:lnTo>
                <a:close/>
                <a:moveTo>
                  <a:pt x="3107724" y="3882763"/>
                </a:moveTo>
                <a:cubicBezTo>
                  <a:pt x="3108420" y="3882500"/>
                  <a:pt x="3108763" y="3883406"/>
                  <a:pt x="3108931" y="3884376"/>
                </a:cubicBezTo>
                <a:cubicBezTo>
                  <a:pt x="3109098" y="3885348"/>
                  <a:pt x="3109093" y="3886385"/>
                  <a:pt x="3109093" y="3886385"/>
                </a:cubicBezTo>
                <a:cubicBezTo>
                  <a:pt x="3106306" y="3887440"/>
                  <a:pt x="3106330" y="3883290"/>
                  <a:pt x="3107724" y="3882763"/>
                </a:cubicBezTo>
                <a:close/>
                <a:moveTo>
                  <a:pt x="1285110" y="3881998"/>
                </a:moveTo>
                <a:lnTo>
                  <a:pt x="1285698" y="3884905"/>
                </a:lnTo>
                <a:lnTo>
                  <a:pt x="1282568" y="3889250"/>
                </a:lnTo>
                <a:lnTo>
                  <a:pt x="1281896" y="3887419"/>
                </a:lnTo>
                <a:cubicBezTo>
                  <a:pt x="1281930" y="3884152"/>
                  <a:pt x="1282962" y="3881237"/>
                  <a:pt x="1285110" y="3881998"/>
                </a:cubicBezTo>
                <a:close/>
                <a:moveTo>
                  <a:pt x="2681774" y="3880391"/>
                </a:moveTo>
                <a:cubicBezTo>
                  <a:pt x="2680381" y="3880917"/>
                  <a:pt x="2681013" y="3882589"/>
                  <a:pt x="2679620" y="3883116"/>
                </a:cubicBezTo>
                <a:lnTo>
                  <a:pt x="2679393" y="3883885"/>
                </a:lnTo>
                <a:lnTo>
                  <a:pt x="2679845" y="3883804"/>
                </a:lnTo>
                <a:lnTo>
                  <a:pt x="2682483" y="3881290"/>
                </a:lnTo>
                <a:lnTo>
                  <a:pt x="2682489" y="3880507"/>
                </a:lnTo>
                <a:close/>
                <a:moveTo>
                  <a:pt x="1998526" y="3878151"/>
                </a:moveTo>
                <a:lnTo>
                  <a:pt x="1993968" y="3886458"/>
                </a:lnTo>
                <a:cubicBezTo>
                  <a:pt x="1985052" y="3897797"/>
                  <a:pt x="1976423" y="3909569"/>
                  <a:pt x="1968049" y="3922131"/>
                </a:cubicBezTo>
                <a:lnTo>
                  <a:pt x="1956874" y="3940645"/>
                </a:lnTo>
                <a:lnTo>
                  <a:pt x="1956771" y="3940131"/>
                </a:lnTo>
                <a:cubicBezTo>
                  <a:pt x="1955483" y="3940957"/>
                  <a:pt x="1952742" y="3943226"/>
                  <a:pt x="1947809" y="3947560"/>
                </a:cubicBezTo>
                <a:lnTo>
                  <a:pt x="1944512" y="3950396"/>
                </a:lnTo>
                <a:lnTo>
                  <a:pt x="1947781" y="3944392"/>
                </a:lnTo>
                <a:lnTo>
                  <a:pt x="1970295" y="3905896"/>
                </a:lnTo>
                <a:lnTo>
                  <a:pt x="1982895" y="3894590"/>
                </a:lnTo>
                <a:close/>
                <a:moveTo>
                  <a:pt x="3391230" y="3878150"/>
                </a:moveTo>
                <a:lnTo>
                  <a:pt x="3386672" y="3886457"/>
                </a:lnTo>
                <a:cubicBezTo>
                  <a:pt x="3377757" y="3897796"/>
                  <a:pt x="3369127" y="3909568"/>
                  <a:pt x="3360752" y="3922130"/>
                </a:cubicBezTo>
                <a:lnTo>
                  <a:pt x="3349577" y="3940644"/>
                </a:lnTo>
                <a:lnTo>
                  <a:pt x="3349476" y="3940130"/>
                </a:lnTo>
                <a:cubicBezTo>
                  <a:pt x="3348188" y="3940956"/>
                  <a:pt x="3345446" y="3943225"/>
                  <a:pt x="3340514" y="3947560"/>
                </a:cubicBezTo>
                <a:lnTo>
                  <a:pt x="3337216" y="3950395"/>
                </a:lnTo>
                <a:lnTo>
                  <a:pt x="3340484" y="3944391"/>
                </a:lnTo>
                <a:lnTo>
                  <a:pt x="3362999" y="3905896"/>
                </a:lnTo>
                <a:lnTo>
                  <a:pt x="3375600" y="3894588"/>
                </a:lnTo>
                <a:close/>
                <a:moveTo>
                  <a:pt x="3335263" y="3870680"/>
                </a:moveTo>
                <a:lnTo>
                  <a:pt x="3328084" y="3874729"/>
                </a:lnTo>
                <a:lnTo>
                  <a:pt x="3325846" y="3879022"/>
                </a:lnTo>
                <a:lnTo>
                  <a:pt x="3323552" y="3882450"/>
                </a:lnTo>
                <a:lnTo>
                  <a:pt x="3323755" y="3882296"/>
                </a:lnTo>
                <a:cubicBezTo>
                  <a:pt x="3324243" y="3881934"/>
                  <a:pt x="3324528" y="3881733"/>
                  <a:pt x="3324528" y="3881733"/>
                </a:cubicBezTo>
                <a:close/>
                <a:moveTo>
                  <a:pt x="1250748" y="3869828"/>
                </a:moveTo>
                <a:cubicBezTo>
                  <a:pt x="1252052" y="3866148"/>
                  <a:pt x="1252908" y="3875427"/>
                  <a:pt x="1251605" y="3879107"/>
                </a:cubicBezTo>
                <a:cubicBezTo>
                  <a:pt x="1247923" y="3877803"/>
                  <a:pt x="1246452" y="3868306"/>
                  <a:pt x="1250748" y="3869828"/>
                </a:cubicBezTo>
                <a:close/>
                <a:moveTo>
                  <a:pt x="3359940" y="3841975"/>
                </a:moveTo>
                <a:cubicBezTo>
                  <a:pt x="3359765" y="3841389"/>
                  <a:pt x="3359882" y="3841780"/>
                  <a:pt x="3360112" y="3842561"/>
                </a:cubicBezTo>
                <a:lnTo>
                  <a:pt x="3360698" y="3844524"/>
                </a:lnTo>
                <a:close/>
                <a:moveTo>
                  <a:pt x="3342290" y="3837441"/>
                </a:moveTo>
                <a:cubicBezTo>
                  <a:pt x="3343392" y="3837024"/>
                  <a:pt x="3343794" y="3837251"/>
                  <a:pt x="3343742" y="3837808"/>
                </a:cubicBezTo>
                <a:cubicBezTo>
                  <a:pt x="3343666" y="3838643"/>
                  <a:pt x="3342574" y="3840220"/>
                  <a:pt x="3341311" y="3841481"/>
                </a:cubicBezTo>
                <a:cubicBezTo>
                  <a:pt x="3340047" y="3842742"/>
                  <a:pt x="3338611" y="3843688"/>
                  <a:pt x="3337852" y="3843258"/>
                </a:cubicBezTo>
                <a:cubicBezTo>
                  <a:pt x="3337852" y="3843258"/>
                  <a:pt x="3339503" y="3838495"/>
                  <a:pt x="3342290" y="3837441"/>
                </a:cubicBezTo>
                <a:close/>
                <a:moveTo>
                  <a:pt x="2019719" y="3834986"/>
                </a:moveTo>
                <a:lnTo>
                  <a:pt x="2015160" y="3841370"/>
                </a:lnTo>
                <a:lnTo>
                  <a:pt x="2015584" y="3842108"/>
                </a:lnTo>
                <a:cubicBezTo>
                  <a:pt x="2015584" y="3842108"/>
                  <a:pt x="2020135" y="3837163"/>
                  <a:pt x="2020647" y="3835358"/>
                </a:cubicBezTo>
                <a:close/>
                <a:moveTo>
                  <a:pt x="3412198" y="3834896"/>
                </a:moveTo>
                <a:lnTo>
                  <a:pt x="3409106" y="3836861"/>
                </a:lnTo>
                <a:lnTo>
                  <a:pt x="3408408" y="3837562"/>
                </a:lnTo>
                <a:lnTo>
                  <a:pt x="3406933" y="3839753"/>
                </a:lnTo>
                <a:cubicBezTo>
                  <a:pt x="3406304" y="3841424"/>
                  <a:pt x="3406778" y="3842677"/>
                  <a:pt x="3408288" y="3842107"/>
                </a:cubicBezTo>
                <a:cubicBezTo>
                  <a:pt x="3408288" y="3842107"/>
                  <a:pt x="3412838" y="3837162"/>
                  <a:pt x="3413351" y="3835357"/>
                </a:cubicBezTo>
                <a:cubicBezTo>
                  <a:pt x="3413521" y="3834754"/>
                  <a:pt x="3413243" y="3834501"/>
                  <a:pt x="3412198" y="3834896"/>
                </a:cubicBezTo>
                <a:close/>
                <a:moveTo>
                  <a:pt x="1337908" y="3829559"/>
                </a:moveTo>
                <a:lnTo>
                  <a:pt x="1338693" y="3832652"/>
                </a:lnTo>
                <a:cubicBezTo>
                  <a:pt x="1338376" y="3834460"/>
                  <a:pt x="1337061" y="3836712"/>
                  <a:pt x="1333863" y="3839894"/>
                </a:cubicBezTo>
                <a:cubicBezTo>
                  <a:pt x="1335163" y="3839147"/>
                  <a:pt x="1335031" y="3837934"/>
                  <a:pt x="1334162" y="3836764"/>
                </a:cubicBezTo>
                <a:lnTo>
                  <a:pt x="1333213" y="3836100"/>
                </a:lnTo>
                <a:close/>
                <a:moveTo>
                  <a:pt x="1991886" y="3827573"/>
                </a:moveTo>
                <a:lnTo>
                  <a:pt x="1986366" y="3832806"/>
                </a:lnTo>
                <a:lnTo>
                  <a:pt x="1980399" y="3839660"/>
                </a:lnTo>
                <a:lnTo>
                  <a:pt x="1972203" y="3853594"/>
                </a:lnTo>
                <a:lnTo>
                  <a:pt x="1983743" y="3842382"/>
                </a:lnTo>
                <a:lnTo>
                  <a:pt x="1987376" y="3836781"/>
                </a:lnTo>
                <a:close/>
                <a:moveTo>
                  <a:pt x="1589521" y="3816043"/>
                </a:moveTo>
                <a:lnTo>
                  <a:pt x="1572425" y="3842925"/>
                </a:lnTo>
                <a:lnTo>
                  <a:pt x="1558646" y="3857845"/>
                </a:lnTo>
                <a:lnTo>
                  <a:pt x="1566022" y="3845313"/>
                </a:lnTo>
                <a:close/>
                <a:moveTo>
                  <a:pt x="3396189" y="3804414"/>
                </a:moveTo>
                <a:lnTo>
                  <a:pt x="3392514" y="3807762"/>
                </a:lnTo>
                <a:lnTo>
                  <a:pt x="3388201" y="3811335"/>
                </a:lnTo>
                <a:lnTo>
                  <a:pt x="3383828" y="3817416"/>
                </a:lnTo>
                <a:lnTo>
                  <a:pt x="3374052" y="3830838"/>
                </a:lnTo>
                <a:lnTo>
                  <a:pt x="3381364" y="3823346"/>
                </a:lnTo>
                <a:lnTo>
                  <a:pt x="3392702" y="3812145"/>
                </a:lnTo>
                <a:lnTo>
                  <a:pt x="3395257" y="3806321"/>
                </a:lnTo>
                <a:close/>
                <a:moveTo>
                  <a:pt x="3403774" y="3789681"/>
                </a:moveTo>
                <a:lnTo>
                  <a:pt x="3394821" y="3802130"/>
                </a:lnTo>
                <a:lnTo>
                  <a:pt x="3399771" y="3797244"/>
                </a:lnTo>
                <a:close/>
                <a:moveTo>
                  <a:pt x="3887567" y="3787916"/>
                </a:moveTo>
                <a:cubicBezTo>
                  <a:pt x="3888263" y="3787652"/>
                  <a:pt x="3888606" y="3788558"/>
                  <a:pt x="3888774" y="3789529"/>
                </a:cubicBezTo>
                <a:cubicBezTo>
                  <a:pt x="3888942" y="3790501"/>
                  <a:pt x="3888936" y="3791538"/>
                  <a:pt x="3888936" y="3791538"/>
                </a:cubicBezTo>
                <a:cubicBezTo>
                  <a:pt x="3886150" y="3792592"/>
                  <a:pt x="3886173" y="3788443"/>
                  <a:pt x="3887567" y="3787916"/>
                </a:cubicBezTo>
                <a:close/>
                <a:moveTo>
                  <a:pt x="2068914" y="3785544"/>
                </a:moveTo>
                <a:cubicBezTo>
                  <a:pt x="2067521" y="3786071"/>
                  <a:pt x="2068153" y="3787742"/>
                  <a:pt x="2066760" y="3788270"/>
                </a:cubicBezTo>
                <a:lnTo>
                  <a:pt x="2066532" y="3789037"/>
                </a:lnTo>
                <a:lnTo>
                  <a:pt x="2066984" y="3788957"/>
                </a:lnTo>
                <a:lnTo>
                  <a:pt x="2067869" y="3788114"/>
                </a:lnTo>
                <a:lnTo>
                  <a:pt x="2068962" y="3785552"/>
                </a:lnTo>
                <a:close/>
                <a:moveTo>
                  <a:pt x="3461618" y="3785543"/>
                </a:moveTo>
                <a:cubicBezTo>
                  <a:pt x="3460224" y="3786070"/>
                  <a:pt x="3460856" y="3787741"/>
                  <a:pt x="3459464" y="3788269"/>
                </a:cubicBezTo>
                <a:lnTo>
                  <a:pt x="3459237" y="3789036"/>
                </a:lnTo>
                <a:lnTo>
                  <a:pt x="3459688" y="3788956"/>
                </a:lnTo>
                <a:lnTo>
                  <a:pt x="3462326" y="3786443"/>
                </a:lnTo>
                <a:lnTo>
                  <a:pt x="3462333" y="3785660"/>
                </a:lnTo>
                <a:close/>
                <a:moveTo>
                  <a:pt x="1628052" y="3765450"/>
                </a:moveTo>
                <a:lnTo>
                  <a:pt x="1622070" y="3774900"/>
                </a:lnTo>
                <a:lnTo>
                  <a:pt x="1619787" y="3776717"/>
                </a:lnTo>
                <a:close/>
                <a:moveTo>
                  <a:pt x="1690278" y="3754532"/>
                </a:moveTo>
                <a:lnTo>
                  <a:pt x="1671761" y="3786848"/>
                </a:lnTo>
                <a:lnTo>
                  <a:pt x="1668557" y="3789873"/>
                </a:lnTo>
                <a:lnTo>
                  <a:pt x="1664518" y="3793179"/>
                </a:lnTo>
                <a:lnTo>
                  <a:pt x="1672483" y="3776977"/>
                </a:lnTo>
                <a:lnTo>
                  <a:pt x="1680726" y="3761837"/>
                </a:lnTo>
                <a:lnTo>
                  <a:pt x="1687430" y="3756946"/>
                </a:lnTo>
                <a:close/>
                <a:moveTo>
                  <a:pt x="3194215" y="3750265"/>
                </a:moveTo>
                <a:lnTo>
                  <a:pt x="3188845" y="3757517"/>
                </a:lnTo>
                <a:lnTo>
                  <a:pt x="3181166" y="3769136"/>
                </a:lnTo>
                <a:lnTo>
                  <a:pt x="3186128" y="3762309"/>
                </a:lnTo>
                <a:close/>
                <a:moveTo>
                  <a:pt x="3438484" y="3743399"/>
                </a:moveTo>
                <a:lnTo>
                  <a:pt x="3432591" y="3749610"/>
                </a:lnTo>
                <a:lnTo>
                  <a:pt x="3432293" y="3750025"/>
                </a:lnTo>
                <a:lnTo>
                  <a:pt x="3437500" y="3744784"/>
                </a:lnTo>
                <a:close/>
                <a:moveTo>
                  <a:pt x="1647066" y="3739841"/>
                </a:moveTo>
                <a:lnTo>
                  <a:pt x="1640408" y="3749209"/>
                </a:lnTo>
                <a:lnTo>
                  <a:pt x="1629603" y="3763339"/>
                </a:lnTo>
                <a:lnTo>
                  <a:pt x="1644171" y="3743479"/>
                </a:lnTo>
                <a:close/>
                <a:moveTo>
                  <a:pt x="3204566" y="3727332"/>
                </a:moveTo>
                <a:lnTo>
                  <a:pt x="3201385" y="3729948"/>
                </a:lnTo>
                <a:lnTo>
                  <a:pt x="3197473" y="3736104"/>
                </a:lnTo>
                <a:cubicBezTo>
                  <a:pt x="3195871" y="3739415"/>
                  <a:pt x="3196784" y="3739548"/>
                  <a:pt x="3204570" y="3729600"/>
                </a:cubicBezTo>
                <a:lnTo>
                  <a:pt x="3205008" y="3728966"/>
                </a:lnTo>
                <a:close/>
                <a:moveTo>
                  <a:pt x="1390060" y="3718271"/>
                </a:moveTo>
                <a:cubicBezTo>
                  <a:pt x="1390060" y="3718271"/>
                  <a:pt x="1397006" y="3718402"/>
                  <a:pt x="1395269" y="3718369"/>
                </a:cubicBezTo>
                <a:cubicBezTo>
                  <a:pt x="1394691" y="3718359"/>
                  <a:pt x="1393147" y="3718329"/>
                  <a:pt x="1390060" y="3718271"/>
                </a:cubicBezTo>
                <a:close/>
                <a:moveTo>
                  <a:pt x="1684050" y="3685703"/>
                </a:moveTo>
                <a:cubicBezTo>
                  <a:pt x="1684050" y="3685703"/>
                  <a:pt x="1683821" y="3698049"/>
                  <a:pt x="1685124" y="3694369"/>
                </a:cubicBezTo>
                <a:cubicBezTo>
                  <a:pt x="1686044" y="3694695"/>
                  <a:pt x="1686668" y="3694398"/>
                  <a:pt x="1687026" y="3693748"/>
                </a:cubicBezTo>
                <a:cubicBezTo>
                  <a:pt x="1688105" y="3691800"/>
                  <a:pt x="1686811" y="3686681"/>
                  <a:pt x="1684050" y="3685703"/>
                </a:cubicBezTo>
                <a:close/>
                <a:moveTo>
                  <a:pt x="1714163" y="3649424"/>
                </a:moveTo>
                <a:cubicBezTo>
                  <a:pt x="1709869" y="3647903"/>
                  <a:pt x="1711556" y="3656785"/>
                  <a:pt x="1715238" y="3658088"/>
                </a:cubicBezTo>
                <a:cubicBezTo>
                  <a:pt x="1716541" y="3654408"/>
                  <a:pt x="1715684" y="3645130"/>
                  <a:pt x="1714163" y="3649424"/>
                </a:cubicBezTo>
                <a:close/>
                <a:moveTo>
                  <a:pt x="1721972" y="3639073"/>
                </a:moveTo>
                <a:cubicBezTo>
                  <a:pt x="1718292" y="3637768"/>
                  <a:pt x="1719365" y="3646434"/>
                  <a:pt x="1723048" y="3647738"/>
                </a:cubicBezTo>
                <a:cubicBezTo>
                  <a:pt x="1724352" y="3644057"/>
                  <a:pt x="1723277" y="3635392"/>
                  <a:pt x="1721972" y="3639073"/>
                </a:cubicBezTo>
                <a:close/>
                <a:moveTo>
                  <a:pt x="1819190" y="3571157"/>
                </a:moveTo>
                <a:cubicBezTo>
                  <a:pt x="1817796" y="3571684"/>
                  <a:pt x="1818428" y="3573356"/>
                  <a:pt x="1817034" y="3573883"/>
                </a:cubicBezTo>
                <a:cubicBezTo>
                  <a:pt x="1815568" y="3576587"/>
                  <a:pt x="1816411" y="3576806"/>
                  <a:pt x="1817696" y="3576051"/>
                </a:cubicBezTo>
                <a:lnTo>
                  <a:pt x="1818612" y="3575296"/>
                </a:lnTo>
                <a:lnTo>
                  <a:pt x="1820725" y="3572181"/>
                </a:lnTo>
                <a:close/>
                <a:moveTo>
                  <a:pt x="750529" y="3569296"/>
                </a:moveTo>
                <a:lnTo>
                  <a:pt x="750328" y="3580130"/>
                </a:lnTo>
                <a:cubicBezTo>
                  <a:pt x="745954" y="3582216"/>
                  <a:pt x="745616" y="3571192"/>
                  <a:pt x="750529" y="3569296"/>
                </a:cubicBezTo>
                <a:close/>
                <a:moveTo>
                  <a:pt x="762458" y="3557063"/>
                </a:moveTo>
                <a:lnTo>
                  <a:pt x="761591" y="3561304"/>
                </a:lnTo>
                <a:cubicBezTo>
                  <a:pt x="760979" y="3564292"/>
                  <a:pt x="760455" y="3566854"/>
                  <a:pt x="760805" y="3565146"/>
                </a:cubicBezTo>
                <a:close/>
                <a:moveTo>
                  <a:pt x="762901" y="3554898"/>
                </a:moveTo>
                <a:cubicBezTo>
                  <a:pt x="762901" y="3554898"/>
                  <a:pt x="762727" y="3555753"/>
                  <a:pt x="762476" y="3556980"/>
                </a:cubicBezTo>
                <a:lnTo>
                  <a:pt x="762458" y="3557063"/>
                </a:lnTo>
                <a:close/>
                <a:moveTo>
                  <a:pt x="1283416" y="3551405"/>
                </a:moveTo>
                <a:lnTo>
                  <a:pt x="1267164" y="3579764"/>
                </a:lnTo>
                <a:lnTo>
                  <a:pt x="1264355" y="3582418"/>
                </a:lnTo>
                <a:lnTo>
                  <a:pt x="1260811" y="3585319"/>
                </a:lnTo>
                <a:lnTo>
                  <a:pt x="1267800" y="3571101"/>
                </a:lnTo>
                <a:lnTo>
                  <a:pt x="1275032" y="3557816"/>
                </a:lnTo>
                <a:lnTo>
                  <a:pt x="1280916" y="3553523"/>
                </a:lnTo>
                <a:close/>
                <a:moveTo>
                  <a:pt x="709391" y="3546851"/>
                </a:moveTo>
                <a:cubicBezTo>
                  <a:pt x="712623" y="3547994"/>
                  <a:pt x="710145" y="3554993"/>
                  <a:pt x="710145" y="3554993"/>
                </a:cubicBezTo>
                <a:cubicBezTo>
                  <a:pt x="709000" y="3558224"/>
                  <a:pt x="708248" y="3550080"/>
                  <a:pt x="709391" y="3546851"/>
                </a:cubicBezTo>
                <a:close/>
                <a:moveTo>
                  <a:pt x="1237503" y="3532048"/>
                </a:moveTo>
                <a:lnTo>
                  <a:pt x="1236892" y="3533164"/>
                </a:lnTo>
                <a:lnTo>
                  <a:pt x="1233333" y="3536389"/>
                </a:lnTo>
                <a:close/>
                <a:moveTo>
                  <a:pt x="1283827" y="3506681"/>
                </a:moveTo>
                <a:cubicBezTo>
                  <a:pt x="1284104" y="3507414"/>
                  <a:pt x="1283937" y="3507896"/>
                  <a:pt x="1283370" y="3508322"/>
                </a:cubicBezTo>
                <a:cubicBezTo>
                  <a:pt x="1282802" y="3508745"/>
                  <a:pt x="1281835" y="3509111"/>
                  <a:pt x="1280509" y="3509611"/>
                </a:cubicBezTo>
                <a:cubicBezTo>
                  <a:pt x="1279401" y="3506678"/>
                  <a:pt x="1282604" y="3507143"/>
                  <a:pt x="1283827" y="3506681"/>
                </a:cubicBezTo>
                <a:close/>
                <a:moveTo>
                  <a:pt x="1287144" y="3503750"/>
                </a:moveTo>
                <a:cubicBezTo>
                  <a:pt x="1287422" y="3504483"/>
                  <a:pt x="1287254" y="3504967"/>
                  <a:pt x="1286687" y="3505390"/>
                </a:cubicBezTo>
                <a:cubicBezTo>
                  <a:pt x="1286121" y="3505815"/>
                  <a:pt x="1285152" y="3506181"/>
                  <a:pt x="1283827" y="3506681"/>
                </a:cubicBezTo>
                <a:cubicBezTo>
                  <a:pt x="1282718" y="3503748"/>
                  <a:pt x="1285922" y="3504213"/>
                  <a:pt x="1287144" y="3503750"/>
                </a:cubicBezTo>
                <a:close/>
                <a:moveTo>
                  <a:pt x="692202" y="3499567"/>
                </a:moveTo>
                <a:lnTo>
                  <a:pt x="692518" y="3501123"/>
                </a:lnTo>
                <a:lnTo>
                  <a:pt x="689780" y="3504975"/>
                </a:lnTo>
                <a:lnTo>
                  <a:pt x="689583" y="3504395"/>
                </a:lnTo>
                <a:cubicBezTo>
                  <a:pt x="689681" y="3501551"/>
                  <a:pt x="690587" y="3498996"/>
                  <a:pt x="692202" y="3499567"/>
                </a:cubicBezTo>
                <a:close/>
                <a:moveTo>
                  <a:pt x="1295374" y="3495330"/>
                </a:moveTo>
                <a:cubicBezTo>
                  <a:pt x="1294753" y="3497382"/>
                  <a:pt x="1293830" y="3498638"/>
                  <a:pt x="1292495" y="3499807"/>
                </a:cubicBezTo>
                <a:cubicBezTo>
                  <a:pt x="1291161" y="3500974"/>
                  <a:pt x="1289415" y="3502053"/>
                  <a:pt x="1287144" y="3503750"/>
                </a:cubicBezTo>
                <a:cubicBezTo>
                  <a:pt x="1288481" y="3499892"/>
                  <a:pt x="1291706" y="3496716"/>
                  <a:pt x="1295374" y="3495330"/>
                </a:cubicBezTo>
                <a:close/>
                <a:moveTo>
                  <a:pt x="850135" y="3488258"/>
                </a:moveTo>
                <a:cubicBezTo>
                  <a:pt x="850135" y="3488258"/>
                  <a:pt x="848288" y="3500212"/>
                  <a:pt x="848748" y="3497223"/>
                </a:cubicBezTo>
                <a:cubicBezTo>
                  <a:pt x="848903" y="3496228"/>
                  <a:pt x="849312" y="3493572"/>
                  <a:pt x="850135" y="3488258"/>
                </a:cubicBezTo>
                <a:close/>
                <a:moveTo>
                  <a:pt x="700199" y="3487254"/>
                </a:moveTo>
                <a:lnTo>
                  <a:pt x="700809" y="3489455"/>
                </a:lnTo>
                <a:lnTo>
                  <a:pt x="698110" y="3493254"/>
                </a:lnTo>
                <a:lnTo>
                  <a:pt x="697648" y="3492106"/>
                </a:lnTo>
                <a:cubicBezTo>
                  <a:pt x="697677" y="3489240"/>
                  <a:pt x="698583" y="3486682"/>
                  <a:pt x="700199" y="3487254"/>
                </a:cubicBezTo>
                <a:close/>
                <a:moveTo>
                  <a:pt x="708734" y="3475131"/>
                </a:moveTo>
                <a:lnTo>
                  <a:pt x="709251" y="3477682"/>
                </a:lnTo>
                <a:lnTo>
                  <a:pt x="706504" y="3481495"/>
                </a:lnTo>
                <a:lnTo>
                  <a:pt x="705914" y="3479888"/>
                </a:lnTo>
                <a:cubicBezTo>
                  <a:pt x="705945" y="3477020"/>
                  <a:pt x="706849" y="3474465"/>
                  <a:pt x="708734" y="3475131"/>
                </a:cubicBezTo>
                <a:close/>
                <a:moveTo>
                  <a:pt x="1334770" y="3471756"/>
                </a:moveTo>
                <a:lnTo>
                  <a:pt x="1330772" y="3479044"/>
                </a:lnTo>
                <a:cubicBezTo>
                  <a:pt x="1322948" y="3488996"/>
                  <a:pt x="1315375" y="3499325"/>
                  <a:pt x="1308027" y="3510348"/>
                </a:cubicBezTo>
                <a:lnTo>
                  <a:pt x="1298219" y="3526596"/>
                </a:lnTo>
                <a:lnTo>
                  <a:pt x="1298130" y="3526144"/>
                </a:lnTo>
                <a:cubicBezTo>
                  <a:pt x="1297000" y="3526869"/>
                  <a:pt x="1294594" y="3528861"/>
                  <a:pt x="1290267" y="3532663"/>
                </a:cubicBezTo>
                <a:lnTo>
                  <a:pt x="1287372" y="3535152"/>
                </a:lnTo>
                <a:lnTo>
                  <a:pt x="1290241" y="3529882"/>
                </a:lnTo>
                <a:lnTo>
                  <a:pt x="1309997" y="3496102"/>
                </a:lnTo>
                <a:lnTo>
                  <a:pt x="1321055" y="3486181"/>
                </a:lnTo>
                <a:close/>
                <a:moveTo>
                  <a:pt x="1285659" y="3465200"/>
                </a:moveTo>
                <a:lnTo>
                  <a:pt x="1279359" y="3468753"/>
                </a:lnTo>
                <a:lnTo>
                  <a:pt x="1277395" y="3472521"/>
                </a:lnTo>
                <a:lnTo>
                  <a:pt x="1275383" y="3475528"/>
                </a:lnTo>
                <a:lnTo>
                  <a:pt x="1275560" y="3475394"/>
                </a:lnTo>
                <a:cubicBezTo>
                  <a:pt x="1275988" y="3475076"/>
                  <a:pt x="1276237" y="3474899"/>
                  <a:pt x="1276237" y="3474899"/>
                </a:cubicBezTo>
                <a:close/>
                <a:moveTo>
                  <a:pt x="678580" y="3464451"/>
                </a:moveTo>
                <a:cubicBezTo>
                  <a:pt x="679725" y="3461222"/>
                  <a:pt x="680477" y="3469363"/>
                  <a:pt x="679333" y="3472595"/>
                </a:cubicBezTo>
                <a:cubicBezTo>
                  <a:pt x="676101" y="3471450"/>
                  <a:pt x="674811" y="3463117"/>
                  <a:pt x="678580" y="3464451"/>
                </a:cubicBezTo>
                <a:close/>
                <a:moveTo>
                  <a:pt x="1218140" y="3443308"/>
                </a:moveTo>
                <a:lnTo>
                  <a:pt x="1214522" y="3449059"/>
                </a:lnTo>
                <a:lnTo>
                  <a:pt x="1215292" y="3448053"/>
                </a:lnTo>
                <a:lnTo>
                  <a:pt x="1218413" y="3443334"/>
                </a:lnTo>
                <a:close/>
                <a:moveTo>
                  <a:pt x="1181842" y="3441135"/>
                </a:moveTo>
                <a:cubicBezTo>
                  <a:pt x="1181931" y="3441065"/>
                  <a:pt x="1181794" y="3441488"/>
                  <a:pt x="1181355" y="3442616"/>
                </a:cubicBezTo>
                <a:lnTo>
                  <a:pt x="1180894" y="3443750"/>
                </a:lnTo>
                <a:lnTo>
                  <a:pt x="1179251" y="3445827"/>
                </a:lnTo>
                <a:cubicBezTo>
                  <a:pt x="1180589" y="3443399"/>
                  <a:pt x="1181666" y="3441277"/>
                  <a:pt x="1181842" y="3441135"/>
                </a:cubicBezTo>
                <a:close/>
                <a:moveTo>
                  <a:pt x="1307313" y="3440011"/>
                </a:moveTo>
                <a:lnTo>
                  <a:pt x="1307977" y="3442248"/>
                </a:lnTo>
                <a:lnTo>
                  <a:pt x="1307466" y="3440525"/>
                </a:lnTo>
                <a:cubicBezTo>
                  <a:pt x="1307263" y="3439840"/>
                  <a:pt x="1307159" y="3439497"/>
                  <a:pt x="1307313" y="3440011"/>
                </a:cubicBezTo>
                <a:close/>
                <a:moveTo>
                  <a:pt x="1291824" y="3436033"/>
                </a:moveTo>
                <a:cubicBezTo>
                  <a:pt x="1292792" y="3435666"/>
                  <a:pt x="1293144" y="3435865"/>
                  <a:pt x="1293100" y="3436354"/>
                </a:cubicBezTo>
                <a:cubicBezTo>
                  <a:pt x="1293032" y="3437088"/>
                  <a:pt x="1292074" y="3438471"/>
                  <a:pt x="1290965" y="3439577"/>
                </a:cubicBezTo>
                <a:cubicBezTo>
                  <a:pt x="1289856" y="3440684"/>
                  <a:pt x="1288598" y="3441514"/>
                  <a:pt x="1287931" y="3441137"/>
                </a:cubicBezTo>
                <a:cubicBezTo>
                  <a:pt x="1287931" y="3441137"/>
                  <a:pt x="1289378" y="3436958"/>
                  <a:pt x="1291824" y="3436033"/>
                </a:cubicBezTo>
                <a:close/>
                <a:moveTo>
                  <a:pt x="1353171" y="3433798"/>
                </a:moveTo>
                <a:lnTo>
                  <a:pt x="1350456" y="3435523"/>
                </a:lnTo>
                <a:lnTo>
                  <a:pt x="1349844" y="3436140"/>
                </a:lnTo>
                <a:lnTo>
                  <a:pt x="1348551" y="3438061"/>
                </a:lnTo>
                <a:cubicBezTo>
                  <a:pt x="1347998" y="3439526"/>
                  <a:pt x="1348414" y="3440628"/>
                  <a:pt x="1349739" y="3440126"/>
                </a:cubicBezTo>
                <a:cubicBezTo>
                  <a:pt x="1349739" y="3440126"/>
                  <a:pt x="1353733" y="3435787"/>
                  <a:pt x="1354181" y="3434204"/>
                </a:cubicBezTo>
                <a:cubicBezTo>
                  <a:pt x="1354332" y="3433675"/>
                  <a:pt x="1354088" y="3433453"/>
                  <a:pt x="1353171" y="3433798"/>
                </a:cubicBezTo>
                <a:close/>
                <a:moveTo>
                  <a:pt x="1951674" y="3433336"/>
                </a:moveTo>
                <a:lnTo>
                  <a:pt x="1935767" y="3456854"/>
                </a:lnTo>
                <a:lnTo>
                  <a:pt x="1934198" y="3459013"/>
                </a:lnTo>
                <a:lnTo>
                  <a:pt x="1935480" y="3457544"/>
                </a:lnTo>
                <a:cubicBezTo>
                  <a:pt x="1941619" y="3449963"/>
                  <a:pt x="1949074" y="3439734"/>
                  <a:pt x="1951696" y="3433583"/>
                </a:cubicBezTo>
                <a:close/>
                <a:moveTo>
                  <a:pt x="755065" y="3429117"/>
                </a:moveTo>
                <a:lnTo>
                  <a:pt x="755755" y="3431829"/>
                </a:lnTo>
                <a:cubicBezTo>
                  <a:pt x="755477" y="3433416"/>
                  <a:pt x="754323" y="3435392"/>
                  <a:pt x="751515" y="3438184"/>
                </a:cubicBezTo>
                <a:cubicBezTo>
                  <a:pt x="752656" y="3437528"/>
                  <a:pt x="752542" y="3436464"/>
                  <a:pt x="751779" y="3435437"/>
                </a:cubicBezTo>
                <a:lnTo>
                  <a:pt x="750946" y="3434854"/>
                </a:lnTo>
                <a:close/>
                <a:moveTo>
                  <a:pt x="975861" y="3417255"/>
                </a:moveTo>
                <a:lnTo>
                  <a:pt x="960859" y="3440844"/>
                </a:lnTo>
                <a:lnTo>
                  <a:pt x="948769" y="3453936"/>
                </a:lnTo>
                <a:lnTo>
                  <a:pt x="955240" y="3442939"/>
                </a:lnTo>
                <a:close/>
                <a:moveTo>
                  <a:pt x="1339121" y="3407051"/>
                </a:moveTo>
                <a:lnTo>
                  <a:pt x="1335897" y="3409989"/>
                </a:lnTo>
                <a:lnTo>
                  <a:pt x="1332112" y="3413124"/>
                </a:lnTo>
                <a:lnTo>
                  <a:pt x="1328275" y="3418461"/>
                </a:lnTo>
                <a:lnTo>
                  <a:pt x="1319697" y="3430238"/>
                </a:lnTo>
                <a:lnTo>
                  <a:pt x="1326112" y="3423664"/>
                </a:lnTo>
                <a:lnTo>
                  <a:pt x="1336063" y="3413836"/>
                </a:lnTo>
                <a:lnTo>
                  <a:pt x="1338305" y="3408724"/>
                </a:lnTo>
                <a:close/>
                <a:moveTo>
                  <a:pt x="4138692" y="3405004"/>
                </a:moveTo>
                <a:lnTo>
                  <a:pt x="4070384" y="3502902"/>
                </a:lnTo>
                <a:lnTo>
                  <a:pt x="4064646" y="3512072"/>
                </a:lnTo>
                <a:cubicBezTo>
                  <a:pt x="4037812" y="3549921"/>
                  <a:pt x="4013998" y="3586628"/>
                  <a:pt x="3985304" y="3628684"/>
                </a:cubicBezTo>
                <a:cubicBezTo>
                  <a:pt x="3980763" y="3634222"/>
                  <a:pt x="3968842" y="3654650"/>
                  <a:pt x="3984413" y="3634753"/>
                </a:cubicBezTo>
                <a:cubicBezTo>
                  <a:pt x="3990478" y="3624817"/>
                  <a:pt x="3997832" y="3614076"/>
                  <a:pt x="4004655" y="3605447"/>
                </a:cubicBezTo>
                <a:cubicBezTo>
                  <a:pt x="4016550" y="3589167"/>
                  <a:pt x="4023353" y="3581181"/>
                  <a:pt x="4034382" y="3566821"/>
                </a:cubicBezTo>
                <a:cubicBezTo>
                  <a:pt x="4051580" y="3542806"/>
                  <a:pt x="4067666" y="3510929"/>
                  <a:pt x="4084758" y="3486634"/>
                </a:cubicBezTo>
                <a:cubicBezTo>
                  <a:pt x="4097860" y="3466875"/>
                  <a:pt x="4110712" y="3447686"/>
                  <a:pt x="4123784" y="3427936"/>
                </a:cubicBezTo>
                <a:close/>
                <a:moveTo>
                  <a:pt x="1345778" y="3394122"/>
                </a:moveTo>
                <a:lnTo>
                  <a:pt x="1337922" y="3405047"/>
                </a:lnTo>
                <a:lnTo>
                  <a:pt x="1342266" y="3400759"/>
                </a:lnTo>
                <a:close/>
                <a:moveTo>
                  <a:pt x="1396539" y="3390490"/>
                </a:moveTo>
                <a:cubicBezTo>
                  <a:pt x="1395315" y="3390953"/>
                  <a:pt x="1395869" y="3392420"/>
                  <a:pt x="1394647" y="3392883"/>
                </a:cubicBezTo>
                <a:lnTo>
                  <a:pt x="1394449" y="3393557"/>
                </a:lnTo>
                <a:lnTo>
                  <a:pt x="1394845" y="3393486"/>
                </a:lnTo>
                <a:lnTo>
                  <a:pt x="1397159" y="3391280"/>
                </a:lnTo>
                <a:lnTo>
                  <a:pt x="1397165" y="3390595"/>
                </a:lnTo>
                <a:close/>
                <a:moveTo>
                  <a:pt x="1009673" y="3372858"/>
                </a:moveTo>
                <a:lnTo>
                  <a:pt x="1004424" y="3381151"/>
                </a:lnTo>
                <a:lnTo>
                  <a:pt x="1002421" y="3382744"/>
                </a:lnTo>
                <a:close/>
                <a:moveTo>
                  <a:pt x="1064278" y="3363278"/>
                </a:moveTo>
                <a:lnTo>
                  <a:pt x="1048027" y="3391635"/>
                </a:lnTo>
                <a:lnTo>
                  <a:pt x="1045216" y="3394290"/>
                </a:lnTo>
                <a:lnTo>
                  <a:pt x="1041673" y="3397191"/>
                </a:lnTo>
                <a:lnTo>
                  <a:pt x="1048662" y="3382973"/>
                </a:lnTo>
                <a:lnTo>
                  <a:pt x="1055894" y="3369688"/>
                </a:lnTo>
                <a:lnTo>
                  <a:pt x="1061778" y="3365395"/>
                </a:lnTo>
                <a:close/>
                <a:moveTo>
                  <a:pt x="1376238" y="3353508"/>
                </a:moveTo>
                <a:lnTo>
                  <a:pt x="1371066" y="3358959"/>
                </a:lnTo>
                <a:lnTo>
                  <a:pt x="1370804" y="3359323"/>
                </a:lnTo>
                <a:lnTo>
                  <a:pt x="1375374" y="3354724"/>
                </a:lnTo>
                <a:close/>
                <a:moveTo>
                  <a:pt x="1026358" y="3350385"/>
                </a:moveTo>
                <a:lnTo>
                  <a:pt x="1020515" y="3358605"/>
                </a:lnTo>
                <a:lnTo>
                  <a:pt x="1011033" y="3371005"/>
                </a:lnTo>
                <a:lnTo>
                  <a:pt x="1023818" y="3353578"/>
                </a:lnTo>
                <a:close/>
                <a:moveTo>
                  <a:pt x="4305072" y="3348104"/>
                </a:moveTo>
                <a:lnTo>
                  <a:pt x="4304240" y="3351841"/>
                </a:lnTo>
                <a:lnTo>
                  <a:pt x="4310978" y="3350517"/>
                </a:lnTo>
                <a:lnTo>
                  <a:pt x="4243533" y="3447036"/>
                </a:lnTo>
                <a:cubicBezTo>
                  <a:pt x="4158986" y="3573881"/>
                  <a:pt x="4082611" y="3701778"/>
                  <a:pt x="3993371" y="3817736"/>
                </a:cubicBezTo>
                <a:cubicBezTo>
                  <a:pt x="3954143" y="3868047"/>
                  <a:pt x="3989522" y="3803256"/>
                  <a:pt x="4004234" y="3787065"/>
                </a:cubicBezTo>
                <a:cubicBezTo>
                  <a:pt x="4094096" y="3654239"/>
                  <a:pt x="4185147" y="3523905"/>
                  <a:pt x="4274739" y="3393053"/>
                </a:cubicBezTo>
                <a:close/>
                <a:moveTo>
                  <a:pt x="4317341" y="3341413"/>
                </a:moveTo>
                <a:lnTo>
                  <a:pt x="4312413" y="3348462"/>
                </a:lnTo>
                <a:lnTo>
                  <a:pt x="4313244" y="3342402"/>
                </a:lnTo>
                <a:close/>
                <a:moveTo>
                  <a:pt x="800830" y="3331457"/>
                </a:moveTo>
                <a:cubicBezTo>
                  <a:pt x="800830" y="3331457"/>
                  <a:pt x="806926" y="3331573"/>
                  <a:pt x="805402" y="3331544"/>
                </a:cubicBezTo>
                <a:cubicBezTo>
                  <a:pt x="804893" y="3331535"/>
                  <a:pt x="803540" y="3331509"/>
                  <a:pt x="800830" y="3331457"/>
                </a:cubicBezTo>
                <a:close/>
                <a:moveTo>
                  <a:pt x="1058811" y="3302879"/>
                </a:moveTo>
                <a:cubicBezTo>
                  <a:pt x="1058811" y="3302879"/>
                  <a:pt x="1058611" y="3313712"/>
                  <a:pt x="1059755" y="3310483"/>
                </a:cubicBezTo>
                <a:cubicBezTo>
                  <a:pt x="1060562" y="3310769"/>
                  <a:pt x="1061109" y="3310508"/>
                  <a:pt x="1061425" y="3309939"/>
                </a:cubicBezTo>
                <a:cubicBezTo>
                  <a:pt x="1062370" y="3308229"/>
                  <a:pt x="1061234" y="3303736"/>
                  <a:pt x="1058811" y="3302879"/>
                </a:cubicBezTo>
                <a:close/>
                <a:moveTo>
                  <a:pt x="1085236" y="3271043"/>
                </a:moveTo>
                <a:cubicBezTo>
                  <a:pt x="1081468" y="3269708"/>
                  <a:pt x="1082949" y="3277503"/>
                  <a:pt x="1086180" y="3278647"/>
                </a:cubicBezTo>
                <a:cubicBezTo>
                  <a:pt x="1087324" y="3275417"/>
                  <a:pt x="1086572" y="3267275"/>
                  <a:pt x="1085236" y="3271043"/>
                </a:cubicBezTo>
                <a:close/>
                <a:moveTo>
                  <a:pt x="1092090" y="3261959"/>
                </a:moveTo>
                <a:cubicBezTo>
                  <a:pt x="1088859" y="3260813"/>
                  <a:pt x="1089802" y="3268420"/>
                  <a:pt x="1093033" y="3269563"/>
                </a:cubicBezTo>
                <a:cubicBezTo>
                  <a:pt x="1094178" y="3266333"/>
                  <a:pt x="1093234" y="3258730"/>
                  <a:pt x="1092090" y="3261959"/>
                </a:cubicBezTo>
                <a:close/>
                <a:moveTo>
                  <a:pt x="4278666" y="3245127"/>
                </a:moveTo>
                <a:cubicBezTo>
                  <a:pt x="4278915" y="3246765"/>
                  <a:pt x="4259582" y="3274780"/>
                  <a:pt x="4202873" y="3352332"/>
                </a:cubicBezTo>
                <a:cubicBezTo>
                  <a:pt x="4209093" y="3339193"/>
                  <a:pt x="4240430" y="3294291"/>
                  <a:pt x="4242324" y="3297733"/>
                </a:cubicBezTo>
                <a:lnTo>
                  <a:pt x="4237616" y="3296369"/>
                </a:lnTo>
                <a:lnTo>
                  <a:pt x="4243030" y="3288433"/>
                </a:lnTo>
                <a:lnTo>
                  <a:pt x="4252580" y="3276182"/>
                </a:lnTo>
                <a:cubicBezTo>
                  <a:pt x="4267281" y="3257505"/>
                  <a:pt x="4278480" y="3243898"/>
                  <a:pt x="4278666" y="3245127"/>
                </a:cubicBezTo>
                <a:close/>
                <a:moveTo>
                  <a:pt x="4393436" y="3224576"/>
                </a:moveTo>
                <a:lnTo>
                  <a:pt x="4387219" y="3232684"/>
                </a:lnTo>
                <a:cubicBezTo>
                  <a:pt x="4380150" y="3241916"/>
                  <a:pt x="4373868" y="3250392"/>
                  <a:pt x="4372565" y="3254072"/>
                </a:cubicBezTo>
                <a:cubicBezTo>
                  <a:pt x="4369740" y="3262048"/>
                  <a:pt x="4370816" y="3270712"/>
                  <a:pt x="4369512" y="3274392"/>
                </a:cubicBezTo>
                <a:cubicBezTo>
                  <a:pt x="4368208" y="3278073"/>
                  <a:pt x="4363451" y="3268104"/>
                  <a:pt x="4363451" y="3268104"/>
                </a:cubicBezTo>
                <a:cubicBezTo>
                  <a:pt x="4355514" y="3271507"/>
                  <a:pt x="4354226" y="3284643"/>
                  <a:pt x="4353439" y="3292810"/>
                </a:cubicBezTo>
                <a:lnTo>
                  <a:pt x="4352834" y="3297049"/>
                </a:lnTo>
                <a:lnTo>
                  <a:pt x="4351388" y="3298886"/>
                </a:lnTo>
                <a:lnTo>
                  <a:pt x="4347948" y="3299203"/>
                </a:lnTo>
                <a:cubicBezTo>
                  <a:pt x="4345954" y="3298497"/>
                  <a:pt x="4343960" y="3297790"/>
                  <a:pt x="4343308" y="3299631"/>
                </a:cubicBezTo>
                <a:lnTo>
                  <a:pt x="4344766" y="3307303"/>
                </a:lnTo>
                <a:lnTo>
                  <a:pt x="4340798" y="3312344"/>
                </a:lnTo>
                <a:lnTo>
                  <a:pt x="4337980" y="3314917"/>
                </a:lnTo>
                <a:cubicBezTo>
                  <a:pt x="4336304" y="3316481"/>
                  <a:pt x="4334732" y="3317994"/>
                  <a:pt x="4331587" y="3321024"/>
                </a:cubicBezTo>
                <a:lnTo>
                  <a:pt x="4319128" y="3338854"/>
                </a:lnTo>
                <a:lnTo>
                  <a:pt x="4314684" y="3339927"/>
                </a:lnTo>
                <a:cubicBezTo>
                  <a:pt x="4313631" y="3341068"/>
                  <a:pt x="4313244" y="3342402"/>
                  <a:pt x="4313244" y="3342402"/>
                </a:cubicBezTo>
                <a:lnTo>
                  <a:pt x="4305807" y="3347017"/>
                </a:lnTo>
                <a:lnTo>
                  <a:pt x="4369329" y="3252884"/>
                </a:lnTo>
                <a:close/>
                <a:moveTo>
                  <a:pt x="1177400" y="3202363"/>
                </a:moveTo>
                <a:cubicBezTo>
                  <a:pt x="1176177" y="3202825"/>
                  <a:pt x="1176731" y="3204292"/>
                  <a:pt x="1175508" y="3204754"/>
                </a:cubicBezTo>
                <a:cubicBezTo>
                  <a:pt x="1174222" y="3207128"/>
                  <a:pt x="1174961" y="3207320"/>
                  <a:pt x="1176089" y="3206657"/>
                </a:cubicBezTo>
                <a:lnTo>
                  <a:pt x="1176892" y="3205994"/>
                </a:lnTo>
                <a:lnTo>
                  <a:pt x="1178747" y="3203261"/>
                </a:lnTo>
                <a:close/>
                <a:moveTo>
                  <a:pt x="4484817" y="3118476"/>
                </a:moveTo>
                <a:lnTo>
                  <a:pt x="4485674" y="3127753"/>
                </a:lnTo>
                <a:cubicBezTo>
                  <a:pt x="4480688" y="3130130"/>
                  <a:pt x="4481135" y="3117172"/>
                  <a:pt x="4484817" y="3118476"/>
                </a:cubicBezTo>
                <a:close/>
                <a:moveTo>
                  <a:pt x="1293658" y="3081422"/>
                </a:moveTo>
                <a:lnTo>
                  <a:pt x="1279698" y="3102058"/>
                </a:lnTo>
                <a:lnTo>
                  <a:pt x="1278321" y="3103954"/>
                </a:lnTo>
                <a:lnTo>
                  <a:pt x="1279446" y="3102664"/>
                </a:lnTo>
                <a:cubicBezTo>
                  <a:pt x="1284833" y="3096011"/>
                  <a:pt x="1291376" y="3087036"/>
                  <a:pt x="1293676" y="3081637"/>
                </a:cubicBezTo>
                <a:close/>
                <a:moveTo>
                  <a:pt x="4517538" y="3074835"/>
                </a:moveTo>
                <a:cubicBezTo>
                  <a:pt x="4513627" y="3085877"/>
                  <a:pt x="4504514" y="3099908"/>
                  <a:pt x="4497611" y="3105748"/>
                </a:cubicBezTo>
                <a:lnTo>
                  <a:pt x="4505110" y="3087535"/>
                </a:lnTo>
                <a:lnTo>
                  <a:pt x="4507398" y="3084558"/>
                </a:lnTo>
                <a:close/>
                <a:moveTo>
                  <a:pt x="880789" y="3062927"/>
                </a:moveTo>
                <a:lnTo>
                  <a:pt x="880396" y="3074301"/>
                </a:lnTo>
                <a:cubicBezTo>
                  <a:pt x="881490" y="3073778"/>
                  <a:pt x="882334" y="3072677"/>
                  <a:pt x="882919" y="3071349"/>
                </a:cubicBezTo>
                <a:cubicBezTo>
                  <a:pt x="884669" y="3067369"/>
                  <a:pt x="884068" y="3061364"/>
                  <a:pt x="880789" y="3062927"/>
                </a:cubicBezTo>
                <a:close/>
                <a:moveTo>
                  <a:pt x="4526222" y="3060070"/>
                </a:moveTo>
                <a:lnTo>
                  <a:pt x="4517538" y="3074835"/>
                </a:lnTo>
                <a:lnTo>
                  <a:pt x="4518931" y="3069556"/>
                </a:lnTo>
                <a:close/>
                <a:moveTo>
                  <a:pt x="4534618" y="3049146"/>
                </a:moveTo>
                <a:lnTo>
                  <a:pt x="4532916" y="3053357"/>
                </a:lnTo>
                <a:lnTo>
                  <a:pt x="4529232" y="3056152"/>
                </a:lnTo>
                <a:close/>
                <a:moveTo>
                  <a:pt x="893160" y="3048530"/>
                </a:moveTo>
                <a:cubicBezTo>
                  <a:pt x="896003" y="3048627"/>
                  <a:pt x="897425" y="3048677"/>
                  <a:pt x="897959" y="3048696"/>
                </a:cubicBezTo>
                <a:cubicBezTo>
                  <a:pt x="899558" y="3048751"/>
                  <a:pt x="893160" y="3048530"/>
                  <a:pt x="893160" y="3048530"/>
                </a:cubicBezTo>
                <a:close/>
                <a:moveTo>
                  <a:pt x="4542369" y="3039060"/>
                </a:moveTo>
                <a:lnTo>
                  <a:pt x="4541177" y="3042367"/>
                </a:lnTo>
                <a:lnTo>
                  <a:pt x="4539618" y="3042642"/>
                </a:lnTo>
                <a:close/>
                <a:moveTo>
                  <a:pt x="917500" y="3012319"/>
                </a:moveTo>
                <a:cubicBezTo>
                  <a:pt x="917500" y="3012319"/>
                  <a:pt x="917108" y="3023692"/>
                  <a:pt x="918442" y="3019924"/>
                </a:cubicBezTo>
                <a:cubicBezTo>
                  <a:pt x="919250" y="3020210"/>
                  <a:pt x="919796" y="3019949"/>
                  <a:pt x="920112" y="3019379"/>
                </a:cubicBezTo>
                <a:cubicBezTo>
                  <a:pt x="921058" y="3017669"/>
                  <a:pt x="919923" y="3013178"/>
                  <a:pt x="917500" y="3012319"/>
                </a:cubicBezTo>
                <a:close/>
                <a:moveTo>
                  <a:pt x="940694" y="2979339"/>
                </a:moveTo>
                <a:lnTo>
                  <a:pt x="941638" y="2986944"/>
                </a:lnTo>
                <a:cubicBezTo>
                  <a:pt x="942732" y="2986422"/>
                  <a:pt x="943492" y="2985556"/>
                  <a:pt x="943951" y="2984581"/>
                </a:cubicBezTo>
                <a:cubicBezTo>
                  <a:pt x="945326" y="2981661"/>
                  <a:pt x="943975" y="2977775"/>
                  <a:pt x="940694" y="2979339"/>
                </a:cubicBezTo>
                <a:close/>
                <a:moveTo>
                  <a:pt x="1258952" y="2947978"/>
                </a:moveTo>
                <a:cubicBezTo>
                  <a:pt x="1232147" y="2980118"/>
                  <a:pt x="1209881" y="3013528"/>
                  <a:pt x="1184500" y="3047447"/>
                </a:cubicBezTo>
                <a:lnTo>
                  <a:pt x="1169987" y="3065961"/>
                </a:lnTo>
                <a:lnTo>
                  <a:pt x="1139768" y="3109596"/>
                </a:lnTo>
                <a:lnTo>
                  <a:pt x="1138689" y="3111098"/>
                </a:lnTo>
                <a:lnTo>
                  <a:pt x="1168222" y="3078197"/>
                </a:lnTo>
                <a:lnTo>
                  <a:pt x="1179487" y="3064400"/>
                </a:lnTo>
                <a:lnTo>
                  <a:pt x="1218835" y="3010164"/>
                </a:lnTo>
                <a:lnTo>
                  <a:pt x="1241165" y="2978592"/>
                </a:lnTo>
                <a:close/>
                <a:moveTo>
                  <a:pt x="908543" y="2930944"/>
                </a:moveTo>
                <a:lnTo>
                  <a:pt x="908057" y="2931831"/>
                </a:lnTo>
                <a:lnTo>
                  <a:pt x="905230" y="2934393"/>
                </a:lnTo>
                <a:close/>
                <a:moveTo>
                  <a:pt x="4585226" y="2912141"/>
                </a:moveTo>
                <a:lnTo>
                  <a:pt x="4540694" y="2988734"/>
                </a:lnTo>
                <a:lnTo>
                  <a:pt x="4493081" y="3051241"/>
                </a:lnTo>
                <a:cubicBezTo>
                  <a:pt x="4417335" y="3147268"/>
                  <a:pt x="4342558" y="3233408"/>
                  <a:pt x="4261898" y="3333295"/>
                </a:cubicBezTo>
                <a:cubicBezTo>
                  <a:pt x="4226772" y="3371313"/>
                  <a:pt x="4208106" y="3395787"/>
                  <a:pt x="4173330" y="3442580"/>
                </a:cubicBezTo>
                <a:cubicBezTo>
                  <a:pt x="4156558" y="3470496"/>
                  <a:pt x="4175570" y="3454798"/>
                  <a:pt x="4195125" y="3430583"/>
                </a:cubicBezTo>
                <a:cubicBezTo>
                  <a:pt x="4203554" y="3421461"/>
                  <a:pt x="4201344" y="3417444"/>
                  <a:pt x="4220672" y="3402322"/>
                </a:cubicBezTo>
                <a:cubicBezTo>
                  <a:pt x="4254688" y="3388084"/>
                  <a:pt x="4292907" y="3339396"/>
                  <a:pt x="4328031" y="3301378"/>
                </a:cubicBezTo>
                <a:lnTo>
                  <a:pt x="4330249" y="3298777"/>
                </a:lnTo>
                <a:lnTo>
                  <a:pt x="4148020" y="3566331"/>
                </a:lnTo>
                <a:cubicBezTo>
                  <a:pt x="4017328" y="3755459"/>
                  <a:pt x="3884832" y="3941877"/>
                  <a:pt x="3748724" y="4120457"/>
                </a:cubicBezTo>
                <a:cubicBezTo>
                  <a:pt x="3754156" y="4105123"/>
                  <a:pt x="3762580" y="4094988"/>
                  <a:pt x="3771475" y="4081571"/>
                </a:cubicBezTo>
                <a:cubicBezTo>
                  <a:pt x="3775603" y="4069916"/>
                  <a:pt x="3805104" y="4033419"/>
                  <a:pt x="3786020" y="4052202"/>
                </a:cubicBezTo>
                <a:cubicBezTo>
                  <a:pt x="3761120" y="4073760"/>
                  <a:pt x="3740914" y="4130808"/>
                  <a:pt x="3713224" y="4125144"/>
                </a:cubicBezTo>
                <a:cubicBezTo>
                  <a:pt x="3752285" y="4061657"/>
                  <a:pt x="3791742" y="3999000"/>
                  <a:pt x="3830113" y="3939410"/>
                </a:cubicBezTo>
                <a:cubicBezTo>
                  <a:pt x="3843074" y="3939860"/>
                  <a:pt x="3834470" y="3915411"/>
                  <a:pt x="3830113" y="3939410"/>
                </a:cubicBezTo>
                <a:cubicBezTo>
                  <a:pt x="3813697" y="3925313"/>
                  <a:pt x="3838598" y="3903755"/>
                  <a:pt x="3847710" y="3889723"/>
                </a:cubicBezTo>
                <a:cubicBezTo>
                  <a:pt x="3850318" y="3882361"/>
                  <a:pt x="3852059" y="3874521"/>
                  <a:pt x="3854450" y="3866307"/>
                </a:cubicBezTo>
                <a:lnTo>
                  <a:pt x="3860531" y="3851646"/>
                </a:lnTo>
                <a:lnTo>
                  <a:pt x="3856130" y="3857120"/>
                </a:lnTo>
                <a:cubicBezTo>
                  <a:pt x="3845087" y="3870212"/>
                  <a:pt x="3834243" y="3882471"/>
                  <a:pt x="3823476" y="3894260"/>
                </a:cubicBezTo>
                <a:lnTo>
                  <a:pt x="3799556" y="3919741"/>
                </a:lnTo>
                <a:lnTo>
                  <a:pt x="3801308" y="3916929"/>
                </a:lnTo>
                <a:cubicBezTo>
                  <a:pt x="3805828" y="3910542"/>
                  <a:pt x="3811983" y="3902862"/>
                  <a:pt x="3817104" y="3895611"/>
                </a:cubicBezTo>
                <a:lnTo>
                  <a:pt x="3818488" y="3893436"/>
                </a:lnTo>
                <a:lnTo>
                  <a:pt x="3828154" y="3883126"/>
                </a:lnTo>
                <a:cubicBezTo>
                  <a:pt x="3838621" y="3871541"/>
                  <a:pt x="3848640" y="3859951"/>
                  <a:pt x="3857910" y="3848487"/>
                </a:cubicBezTo>
                <a:lnTo>
                  <a:pt x="3867458" y="3836418"/>
                </a:lnTo>
                <a:lnTo>
                  <a:pt x="3883062" y="3808527"/>
                </a:lnTo>
                <a:cubicBezTo>
                  <a:pt x="3903728" y="3777142"/>
                  <a:pt x="3931110" y="3747358"/>
                  <a:pt x="3952890" y="3713650"/>
                </a:cubicBezTo>
                <a:lnTo>
                  <a:pt x="4190031" y="3366106"/>
                </a:lnTo>
                <a:lnTo>
                  <a:pt x="4188881" y="3369001"/>
                </a:lnTo>
                <a:cubicBezTo>
                  <a:pt x="4186986" y="3365559"/>
                  <a:pt x="4204766" y="3355773"/>
                  <a:pt x="4204766" y="3355773"/>
                </a:cubicBezTo>
                <a:cubicBezTo>
                  <a:pt x="4215090" y="3350091"/>
                  <a:pt x="4208555" y="3362656"/>
                  <a:pt x="4222894" y="3354764"/>
                </a:cubicBezTo>
                <a:cubicBezTo>
                  <a:pt x="4231324" y="3345639"/>
                  <a:pt x="4254004" y="3318957"/>
                  <a:pt x="4271438" y="3300393"/>
                </a:cubicBezTo>
                <a:cubicBezTo>
                  <a:pt x="4370330" y="3185424"/>
                  <a:pt x="4486398" y="3052782"/>
                  <a:pt x="4572409" y="2930705"/>
                </a:cubicBezTo>
                <a:close/>
                <a:moveTo>
                  <a:pt x="945345" y="2910791"/>
                </a:moveTo>
                <a:cubicBezTo>
                  <a:pt x="945565" y="2911374"/>
                  <a:pt x="945433" y="2911758"/>
                  <a:pt x="944981" y="2912094"/>
                </a:cubicBezTo>
                <a:cubicBezTo>
                  <a:pt x="944531" y="2912430"/>
                  <a:pt x="943762" y="2912722"/>
                  <a:pt x="942710" y="2913120"/>
                </a:cubicBezTo>
                <a:cubicBezTo>
                  <a:pt x="941828" y="2910789"/>
                  <a:pt x="944373" y="2911158"/>
                  <a:pt x="945345" y="2910791"/>
                </a:cubicBezTo>
                <a:close/>
                <a:moveTo>
                  <a:pt x="947981" y="2908462"/>
                </a:moveTo>
                <a:cubicBezTo>
                  <a:pt x="948202" y="2909045"/>
                  <a:pt x="948068" y="2909430"/>
                  <a:pt x="947618" y="2909765"/>
                </a:cubicBezTo>
                <a:cubicBezTo>
                  <a:pt x="947167" y="2910103"/>
                  <a:pt x="946397" y="2910393"/>
                  <a:pt x="945345" y="2910791"/>
                </a:cubicBezTo>
                <a:cubicBezTo>
                  <a:pt x="944463" y="2908460"/>
                  <a:pt x="947010" y="2908831"/>
                  <a:pt x="947981" y="2908462"/>
                </a:cubicBezTo>
                <a:close/>
                <a:moveTo>
                  <a:pt x="954518" y="2901773"/>
                </a:moveTo>
                <a:cubicBezTo>
                  <a:pt x="954024" y="2903404"/>
                  <a:pt x="953291" y="2904402"/>
                  <a:pt x="952231" y="2905330"/>
                </a:cubicBezTo>
                <a:cubicBezTo>
                  <a:pt x="951171" y="2906258"/>
                  <a:pt x="949784" y="2907116"/>
                  <a:pt x="947981" y="2908462"/>
                </a:cubicBezTo>
                <a:cubicBezTo>
                  <a:pt x="949043" y="2905398"/>
                  <a:pt x="951604" y="2902875"/>
                  <a:pt x="954518" y="2901773"/>
                </a:cubicBezTo>
                <a:close/>
                <a:moveTo>
                  <a:pt x="900551" y="2875539"/>
                </a:moveTo>
                <a:cubicBezTo>
                  <a:pt x="901459" y="2872974"/>
                  <a:pt x="901298" y="2881581"/>
                  <a:pt x="901298" y="2881581"/>
                </a:cubicBezTo>
                <a:cubicBezTo>
                  <a:pt x="898732" y="2880672"/>
                  <a:pt x="900551" y="2875539"/>
                  <a:pt x="900551" y="2875539"/>
                </a:cubicBezTo>
                <a:close/>
                <a:moveTo>
                  <a:pt x="888649" y="2867615"/>
                </a:moveTo>
                <a:lnTo>
                  <a:pt x="887525" y="2869402"/>
                </a:lnTo>
                <a:lnTo>
                  <a:pt x="887289" y="2870842"/>
                </a:lnTo>
                <a:close/>
                <a:moveTo>
                  <a:pt x="826112" y="2866592"/>
                </a:moveTo>
                <a:lnTo>
                  <a:pt x="826074" y="2866969"/>
                </a:lnTo>
                <a:cubicBezTo>
                  <a:pt x="825698" y="2866837"/>
                  <a:pt x="825654" y="2866731"/>
                  <a:pt x="825869" y="2866638"/>
                </a:cubicBezTo>
                <a:close/>
                <a:moveTo>
                  <a:pt x="864324" y="2858719"/>
                </a:moveTo>
                <a:cubicBezTo>
                  <a:pt x="864394" y="2858662"/>
                  <a:pt x="864285" y="2858999"/>
                  <a:pt x="863936" y="2859895"/>
                </a:cubicBezTo>
                <a:lnTo>
                  <a:pt x="863571" y="2860796"/>
                </a:lnTo>
                <a:lnTo>
                  <a:pt x="862265" y="2862446"/>
                </a:lnTo>
                <a:cubicBezTo>
                  <a:pt x="863328" y="2860517"/>
                  <a:pt x="864183" y="2858831"/>
                  <a:pt x="864324" y="2858719"/>
                </a:cubicBezTo>
                <a:close/>
                <a:moveTo>
                  <a:pt x="951698" y="2854664"/>
                </a:moveTo>
                <a:cubicBezTo>
                  <a:pt x="952468" y="2854374"/>
                  <a:pt x="952748" y="2854531"/>
                  <a:pt x="952712" y="2854920"/>
                </a:cubicBezTo>
                <a:cubicBezTo>
                  <a:pt x="952659" y="2855502"/>
                  <a:pt x="951897" y="2856603"/>
                  <a:pt x="951015" y="2857480"/>
                </a:cubicBezTo>
                <a:cubicBezTo>
                  <a:pt x="950134" y="2858361"/>
                  <a:pt x="949135" y="2859020"/>
                  <a:pt x="948606" y="2858719"/>
                </a:cubicBezTo>
                <a:cubicBezTo>
                  <a:pt x="948606" y="2858719"/>
                  <a:pt x="949756" y="2855399"/>
                  <a:pt x="951698" y="2854664"/>
                </a:cubicBezTo>
                <a:close/>
                <a:moveTo>
                  <a:pt x="981993" y="2837883"/>
                </a:moveTo>
                <a:cubicBezTo>
                  <a:pt x="981728" y="2838650"/>
                  <a:pt x="981220" y="2839509"/>
                  <a:pt x="980514" y="2840274"/>
                </a:cubicBezTo>
                <a:cubicBezTo>
                  <a:pt x="979810" y="2841041"/>
                  <a:pt x="978908" y="2841715"/>
                  <a:pt x="977856" y="2842112"/>
                </a:cubicBezTo>
                <a:cubicBezTo>
                  <a:pt x="977946" y="2839415"/>
                  <a:pt x="979080" y="2838985"/>
                  <a:pt x="981993" y="2837883"/>
                </a:cubicBezTo>
                <a:close/>
                <a:moveTo>
                  <a:pt x="347573" y="2811077"/>
                </a:moveTo>
                <a:lnTo>
                  <a:pt x="347412" y="2819684"/>
                </a:lnTo>
                <a:cubicBezTo>
                  <a:pt x="343937" y="2821341"/>
                  <a:pt x="343668" y="2812584"/>
                  <a:pt x="347573" y="2811077"/>
                </a:cubicBezTo>
                <a:close/>
                <a:moveTo>
                  <a:pt x="357049" y="2801359"/>
                </a:moveTo>
                <a:lnTo>
                  <a:pt x="356361" y="2804728"/>
                </a:lnTo>
                <a:cubicBezTo>
                  <a:pt x="355875" y="2807103"/>
                  <a:pt x="355457" y="2809138"/>
                  <a:pt x="355736" y="2807781"/>
                </a:cubicBezTo>
                <a:close/>
                <a:moveTo>
                  <a:pt x="357401" y="2799639"/>
                </a:moveTo>
                <a:lnTo>
                  <a:pt x="357049" y="2801359"/>
                </a:lnTo>
                <a:lnTo>
                  <a:pt x="357062" y="2801293"/>
                </a:lnTo>
                <a:cubicBezTo>
                  <a:pt x="357263" y="2800318"/>
                  <a:pt x="357401" y="2799639"/>
                  <a:pt x="357401" y="2799639"/>
                </a:cubicBezTo>
                <a:close/>
                <a:moveTo>
                  <a:pt x="770924" y="2796865"/>
                </a:moveTo>
                <a:lnTo>
                  <a:pt x="758013" y="2819394"/>
                </a:lnTo>
                <a:lnTo>
                  <a:pt x="755781" y="2821503"/>
                </a:lnTo>
                <a:lnTo>
                  <a:pt x="752966" y="2823807"/>
                </a:lnTo>
                <a:lnTo>
                  <a:pt x="758518" y="2812512"/>
                </a:lnTo>
                <a:lnTo>
                  <a:pt x="764265" y="2801957"/>
                </a:lnTo>
                <a:lnTo>
                  <a:pt x="768939" y="2798547"/>
                </a:lnTo>
                <a:close/>
                <a:moveTo>
                  <a:pt x="314892" y="2793246"/>
                </a:moveTo>
                <a:cubicBezTo>
                  <a:pt x="317458" y="2794155"/>
                  <a:pt x="315490" y="2799714"/>
                  <a:pt x="315490" y="2799714"/>
                </a:cubicBezTo>
                <a:cubicBezTo>
                  <a:pt x="314579" y="2802280"/>
                  <a:pt x="313982" y="2795812"/>
                  <a:pt x="314892" y="2793246"/>
                </a:cubicBezTo>
                <a:close/>
                <a:moveTo>
                  <a:pt x="734449" y="2781486"/>
                </a:moveTo>
                <a:lnTo>
                  <a:pt x="733963" y="2782373"/>
                </a:lnTo>
                <a:lnTo>
                  <a:pt x="731136" y="2784934"/>
                </a:lnTo>
                <a:close/>
                <a:moveTo>
                  <a:pt x="4637042" y="2779291"/>
                </a:moveTo>
                <a:cubicBezTo>
                  <a:pt x="4640483" y="2777396"/>
                  <a:pt x="4641147" y="2786748"/>
                  <a:pt x="4641147" y="2786748"/>
                </a:cubicBezTo>
                <a:cubicBezTo>
                  <a:pt x="4634263" y="2790535"/>
                  <a:pt x="4633600" y="2781183"/>
                  <a:pt x="4637042" y="2779291"/>
                </a:cubicBezTo>
                <a:close/>
                <a:moveTo>
                  <a:pt x="1008352" y="2777511"/>
                </a:moveTo>
                <a:lnTo>
                  <a:pt x="1006491" y="2779036"/>
                </a:lnTo>
                <a:lnTo>
                  <a:pt x="1005285" y="2780542"/>
                </a:lnTo>
                <a:lnTo>
                  <a:pt x="999407" y="2788522"/>
                </a:lnTo>
                <a:lnTo>
                  <a:pt x="1006705" y="2780145"/>
                </a:lnTo>
                <a:cubicBezTo>
                  <a:pt x="1007977" y="2778555"/>
                  <a:pt x="1008723" y="2777467"/>
                  <a:pt x="1008352" y="2777511"/>
                </a:cubicBezTo>
                <a:close/>
                <a:moveTo>
                  <a:pt x="4651034" y="2762620"/>
                </a:moveTo>
                <a:cubicBezTo>
                  <a:pt x="4651981" y="2764340"/>
                  <a:pt x="4651594" y="2765675"/>
                  <a:pt x="4650540" y="2766815"/>
                </a:cubicBezTo>
                <a:cubicBezTo>
                  <a:pt x="4649486" y="2767955"/>
                  <a:pt x="4647766" y="2768903"/>
                  <a:pt x="4646045" y="2769850"/>
                </a:cubicBezTo>
                <a:cubicBezTo>
                  <a:pt x="4644150" y="2766408"/>
                  <a:pt x="4647593" y="2764514"/>
                  <a:pt x="4651034" y="2762620"/>
                </a:cubicBezTo>
                <a:close/>
                <a:moveTo>
                  <a:pt x="771251" y="2761333"/>
                </a:moveTo>
                <a:cubicBezTo>
                  <a:pt x="771471" y="2761916"/>
                  <a:pt x="771338" y="2762299"/>
                  <a:pt x="770887" y="2762636"/>
                </a:cubicBezTo>
                <a:cubicBezTo>
                  <a:pt x="770437" y="2762973"/>
                  <a:pt x="769668" y="2763263"/>
                  <a:pt x="768615" y="2763661"/>
                </a:cubicBezTo>
                <a:cubicBezTo>
                  <a:pt x="767734" y="2761331"/>
                  <a:pt x="770280" y="2761699"/>
                  <a:pt x="771251" y="2761333"/>
                </a:cubicBezTo>
                <a:close/>
                <a:moveTo>
                  <a:pt x="773886" y="2759005"/>
                </a:moveTo>
                <a:cubicBezTo>
                  <a:pt x="774107" y="2759587"/>
                  <a:pt x="773974" y="2759971"/>
                  <a:pt x="773524" y="2760307"/>
                </a:cubicBezTo>
                <a:cubicBezTo>
                  <a:pt x="773072" y="2760645"/>
                  <a:pt x="772303" y="2760935"/>
                  <a:pt x="771251" y="2761333"/>
                </a:cubicBezTo>
                <a:cubicBezTo>
                  <a:pt x="770370" y="2759002"/>
                  <a:pt x="772915" y="2759372"/>
                  <a:pt x="773886" y="2759005"/>
                </a:cubicBezTo>
                <a:close/>
                <a:moveTo>
                  <a:pt x="301234" y="2755682"/>
                </a:moveTo>
                <a:lnTo>
                  <a:pt x="301485" y="2756918"/>
                </a:lnTo>
                <a:lnTo>
                  <a:pt x="299311" y="2759978"/>
                </a:lnTo>
                <a:lnTo>
                  <a:pt x="299153" y="2759517"/>
                </a:lnTo>
                <a:cubicBezTo>
                  <a:pt x="299233" y="2757259"/>
                  <a:pt x="299952" y="2755227"/>
                  <a:pt x="301234" y="2755682"/>
                </a:cubicBezTo>
                <a:close/>
                <a:moveTo>
                  <a:pt x="780425" y="2752315"/>
                </a:moveTo>
                <a:cubicBezTo>
                  <a:pt x="779930" y="2753946"/>
                  <a:pt x="779198" y="2754943"/>
                  <a:pt x="778137" y="2755872"/>
                </a:cubicBezTo>
                <a:cubicBezTo>
                  <a:pt x="777077" y="2756799"/>
                  <a:pt x="775690" y="2757657"/>
                  <a:pt x="773886" y="2759005"/>
                </a:cubicBezTo>
                <a:cubicBezTo>
                  <a:pt x="774948" y="2755939"/>
                  <a:pt x="777511" y="2753417"/>
                  <a:pt x="780425" y="2752315"/>
                </a:cubicBezTo>
                <a:close/>
                <a:moveTo>
                  <a:pt x="426704" y="2746697"/>
                </a:moveTo>
                <a:cubicBezTo>
                  <a:pt x="426051" y="2750918"/>
                  <a:pt x="425726" y="2753029"/>
                  <a:pt x="425603" y="2753820"/>
                </a:cubicBezTo>
                <a:cubicBezTo>
                  <a:pt x="425236" y="2756193"/>
                  <a:pt x="426704" y="2746697"/>
                  <a:pt x="426704" y="2746697"/>
                </a:cubicBezTo>
                <a:close/>
                <a:moveTo>
                  <a:pt x="307588" y="2745900"/>
                </a:moveTo>
                <a:lnTo>
                  <a:pt x="308073" y="2747649"/>
                </a:lnTo>
                <a:lnTo>
                  <a:pt x="305927" y="2750666"/>
                </a:lnTo>
                <a:lnTo>
                  <a:pt x="305560" y="2749755"/>
                </a:lnTo>
                <a:cubicBezTo>
                  <a:pt x="305584" y="2747476"/>
                  <a:pt x="306305" y="2745446"/>
                  <a:pt x="307588" y="2745900"/>
                </a:cubicBezTo>
                <a:close/>
                <a:moveTo>
                  <a:pt x="314368" y="2736269"/>
                </a:moveTo>
                <a:lnTo>
                  <a:pt x="314779" y="2738295"/>
                </a:lnTo>
                <a:lnTo>
                  <a:pt x="312597" y="2741325"/>
                </a:lnTo>
                <a:lnTo>
                  <a:pt x="312129" y="2740047"/>
                </a:lnTo>
                <a:cubicBezTo>
                  <a:pt x="312153" y="2737769"/>
                  <a:pt x="312872" y="2735738"/>
                  <a:pt x="314368" y="2736269"/>
                </a:cubicBezTo>
                <a:close/>
                <a:moveTo>
                  <a:pt x="811723" y="2733587"/>
                </a:moveTo>
                <a:lnTo>
                  <a:pt x="808547" y="2739378"/>
                </a:lnTo>
                <a:cubicBezTo>
                  <a:pt x="802330" y="2747283"/>
                  <a:pt x="796314" y="2755489"/>
                  <a:pt x="790477" y="2764246"/>
                </a:cubicBezTo>
                <a:lnTo>
                  <a:pt x="782686" y="2777155"/>
                </a:lnTo>
                <a:lnTo>
                  <a:pt x="782615" y="2776795"/>
                </a:lnTo>
                <a:cubicBezTo>
                  <a:pt x="781716" y="2777371"/>
                  <a:pt x="779804" y="2778955"/>
                  <a:pt x="776367" y="2781975"/>
                </a:cubicBezTo>
                <a:lnTo>
                  <a:pt x="774068" y="2783952"/>
                </a:lnTo>
                <a:lnTo>
                  <a:pt x="776346" y="2779765"/>
                </a:lnTo>
                <a:lnTo>
                  <a:pt x="792042" y="2752929"/>
                </a:lnTo>
                <a:lnTo>
                  <a:pt x="800826" y="2745046"/>
                </a:lnTo>
                <a:close/>
                <a:moveTo>
                  <a:pt x="772707" y="2728379"/>
                </a:moveTo>
                <a:lnTo>
                  <a:pt x="767701" y="2731202"/>
                </a:lnTo>
                <a:lnTo>
                  <a:pt x="766140" y="2734195"/>
                </a:lnTo>
                <a:lnTo>
                  <a:pt x="764542" y="2736584"/>
                </a:lnTo>
                <a:lnTo>
                  <a:pt x="764683" y="2736477"/>
                </a:lnTo>
                <a:cubicBezTo>
                  <a:pt x="765023" y="2736225"/>
                  <a:pt x="765221" y="2736083"/>
                  <a:pt x="765221" y="2736083"/>
                </a:cubicBezTo>
                <a:close/>
                <a:moveTo>
                  <a:pt x="290414" y="2727783"/>
                </a:moveTo>
                <a:cubicBezTo>
                  <a:pt x="291322" y="2725218"/>
                  <a:pt x="291920" y="2731686"/>
                  <a:pt x="291011" y="2734253"/>
                </a:cubicBezTo>
                <a:cubicBezTo>
                  <a:pt x="288443" y="2733345"/>
                  <a:pt x="287419" y="2726722"/>
                  <a:pt x="290414" y="2727783"/>
                </a:cubicBezTo>
                <a:close/>
                <a:moveTo>
                  <a:pt x="719066" y="2710987"/>
                </a:moveTo>
                <a:lnTo>
                  <a:pt x="716192" y="2715555"/>
                </a:lnTo>
                <a:lnTo>
                  <a:pt x="716802" y="2714756"/>
                </a:lnTo>
                <a:lnTo>
                  <a:pt x="719284" y="2711007"/>
                </a:lnTo>
                <a:close/>
                <a:moveTo>
                  <a:pt x="690230" y="2709260"/>
                </a:moveTo>
                <a:cubicBezTo>
                  <a:pt x="690300" y="2709204"/>
                  <a:pt x="690191" y="2709541"/>
                  <a:pt x="689841" y="2710436"/>
                </a:cubicBezTo>
                <a:lnTo>
                  <a:pt x="689475" y="2711337"/>
                </a:lnTo>
                <a:lnTo>
                  <a:pt x="688171" y="2712988"/>
                </a:lnTo>
                <a:cubicBezTo>
                  <a:pt x="689233" y="2711059"/>
                  <a:pt x="690089" y="2709374"/>
                  <a:pt x="690230" y="2709260"/>
                </a:cubicBezTo>
                <a:close/>
                <a:moveTo>
                  <a:pt x="789909" y="2708368"/>
                </a:moveTo>
                <a:cubicBezTo>
                  <a:pt x="789788" y="2707959"/>
                  <a:pt x="789869" y="2708231"/>
                  <a:pt x="790030" y="2708775"/>
                </a:cubicBezTo>
                <a:lnTo>
                  <a:pt x="790437" y="2710144"/>
                </a:lnTo>
                <a:close/>
                <a:moveTo>
                  <a:pt x="4685148" y="2706474"/>
                </a:moveTo>
                <a:cubicBezTo>
                  <a:pt x="4684398" y="2711559"/>
                  <a:pt x="4682745" y="2716532"/>
                  <a:pt x="4680474" y="2721403"/>
                </a:cubicBezTo>
                <a:cubicBezTo>
                  <a:pt x="4673662" y="2736012"/>
                  <a:pt x="4661290" y="2749687"/>
                  <a:pt x="4651034" y="2762620"/>
                </a:cubicBezTo>
                <a:cubicBezTo>
                  <a:pt x="4659374" y="2743828"/>
                  <a:pt x="4671472" y="2723719"/>
                  <a:pt x="4685148" y="2706474"/>
                </a:cubicBezTo>
                <a:close/>
                <a:moveTo>
                  <a:pt x="777605" y="2705207"/>
                </a:moveTo>
                <a:cubicBezTo>
                  <a:pt x="778373" y="2704915"/>
                  <a:pt x="778654" y="2705073"/>
                  <a:pt x="778617" y="2705462"/>
                </a:cubicBezTo>
                <a:cubicBezTo>
                  <a:pt x="778565" y="2706044"/>
                  <a:pt x="777803" y="2707144"/>
                  <a:pt x="776921" y="2708022"/>
                </a:cubicBezTo>
                <a:cubicBezTo>
                  <a:pt x="776040" y="2708903"/>
                  <a:pt x="775041" y="2709560"/>
                  <a:pt x="774511" y="2709261"/>
                </a:cubicBezTo>
                <a:cubicBezTo>
                  <a:pt x="774511" y="2709261"/>
                  <a:pt x="775662" y="2705941"/>
                  <a:pt x="777605" y="2705207"/>
                </a:cubicBezTo>
                <a:close/>
                <a:moveTo>
                  <a:pt x="826341" y="2703432"/>
                </a:moveTo>
                <a:lnTo>
                  <a:pt x="824185" y="2704802"/>
                </a:lnTo>
                <a:lnTo>
                  <a:pt x="823699" y="2705291"/>
                </a:lnTo>
                <a:lnTo>
                  <a:pt x="822671" y="2706818"/>
                </a:lnTo>
                <a:cubicBezTo>
                  <a:pt x="822232" y="2707983"/>
                  <a:pt x="822562" y="2708857"/>
                  <a:pt x="823615" y="2708459"/>
                </a:cubicBezTo>
                <a:cubicBezTo>
                  <a:pt x="823615" y="2708459"/>
                  <a:pt x="826788" y="2705012"/>
                  <a:pt x="827144" y="2703753"/>
                </a:cubicBezTo>
                <a:cubicBezTo>
                  <a:pt x="827263" y="2703333"/>
                  <a:pt x="827070" y="2703157"/>
                  <a:pt x="826341" y="2703432"/>
                </a:cubicBezTo>
                <a:close/>
                <a:moveTo>
                  <a:pt x="351176" y="2699711"/>
                </a:moveTo>
                <a:lnTo>
                  <a:pt x="351723" y="2701866"/>
                </a:lnTo>
                <a:cubicBezTo>
                  <a:pt x="351502" y="2703127"/>
                  <a:pt x="350586" y="2704699"/>
                  <a:pt x="348357" y="2706916"/>
                </a:cubicBezTo>
                <a:cubicBezTo>
                  <a:pt x="349263" y="2706394"/>
                  <a:pt x="349171" y="2705550"/>
                  <a:pt x="348564" y="2704734"/>
                </a:cubicBezTo>
                <a:lnTo>
                  <a:pt x="347904" y="2704270"/>
                </a:lnTo>
                <a:close/>
                <a:moveTo>
                  <a:pt x="526586" y="2690288"/>
                </a:moveTo>
                <a:lnTo>
                  <a:pt x="514669" y="2709028"/>
                </a:lnTo>
                <a:lnTo>
                  <a:pt x="505064" y="2719430"/>
                </a:lnTo>
                <a:lnTo>
                  <a:pt x="510205" y="2710694"/>
                </a:lnTo>
                <a:close/>
                <a:moveTo>
                  <a:pt x="815180" y="2682182"/>
                </a:moveTo>
                <a:lnTo>
                  <a:pt x="812618" y="2684515"/>
                </a:lnTo>
                <a:lnTo>
                  <a:pt x="809611" y="2687007"/>
                </a:lnTo>
                <a:lnTo>
                  <a:pt x="806562" y="2691246"/>
                </a:lnTo>
                <a:lnTo>
                  <a:pt x="799747" y="2700603"/>
                </a:lnTo>
                <a:lnTo>
                  <a:pt x="804845" y="2695380"/>
                </a:lnTo>
                <a:lnTo>
                  <a:pt x="812749" y="2687572"/>
                </a:lnTo>
                <a:lnTo>
                  <a:pt x="814531" y="2683511"/>
                </a:lnTo>
                <a:close/>
                <a:moveTo>
                  <a:pt x="820468" y="2671911"/>
                </a:moveTo>
                <a:lnTo>
                  <a:pt x="814227" y="2680590"/>
                </a:lnTo>
                <a:lnTo>
                  <a:pt x="817677" y="2677183"/>
                </a:lnTo>
                <a:close/>
                <a:moveTo>
                  <a:pt x="860794" y="2669026"/>
                </a:moveTo>
                <a:cubicBezTo>
                  <a:pt x="859822" y="2669394"/>
                  <a:pt x="860263" y="2670559"/>
                  <a:pt x="859291" y="2670926"/>
                </a:cubicBezTo>
                <a:lnTo>
                  <a:pt x="859133" y="2671461"/>
                </a:lnTo>
                <a:lnTo>
                  <a:pt x="859449" y="2671405"/>
                </a:lnTo>
                <a:lnTo>
                  <a:pt x="861287" y="2669652"/>
                </a:lnTo>
                <a:lnTo>
                  <a:pt x="861292" y="2669108"/>
                </a:lnTo>
                <a:close/>
                <a:moveTo>
                  <a:pt x="553449" y="2655017"/>
                </a:moveTo>
                <a:lnTo>
                  <a:pt x="549279" y="2661606"/>
                </a:lnTo>
                <a:lnTo>
                  <a:pt x="547689" y="2662872"/>
                </a:lnTo>
                <a:close/>
                <a:moveTo>
                  <a:pt x="596830" y="2647406"/>
                </a:moveTo>
                <a:lnTo>
                  <a:pt x="583920" y="2669935"/>
                </a:lnTo>
                <a:lnTo>
                  <a:pt x="581687" y="2672044"/>
                </a:lnTo>
                <a:lnTo>
                  <a:pt x="578872" y="2674349"/>
                </a:lnTo>
                <a:lnTo>
                  <a:pt x="584425" y="2663053"/>
                </a:lnTo>
                <a:lnTo>
                  <a:pt x="590171" y="2652499"/>
                </a:lnTo>
                <a:lnTo>
                  <a:pt x="594844" y="2649089"/>
                </a:lnTo>
                <a:close/>
                <a:moveTo>
                  <a:pt x="844666" y="2639646"/>
                </a:moveTo>
                <a:lnTo>
                  <a:pt x="840557" y="2643975"/>
                </a:lnTo>
                <a:lnTo>
                  <a:pt x="840350" y="2644265"/>
                </a:lnTo>
                <a:lnTo>
                  <a:pt x="843980" y="2640612"/>
                </a:lnTo>
                <a:close/>
                <a:moveTo>
                  <a:pt x="566704" y="2637165"/>
                </a:moveTo>
                <a:lnTo>
                  <a:pt x="562062" y="2643695"/>
                </a:lnTo>
                <a:lnTo>
                  <a:pt x="554530" y="2653545"/>
                </a:lnTo>
                <a:lnTo>
                  <a:pt x="564687" y="2639701"/>
                </a:lnTo>
                <a:close/>
                <a:moveTo>
                  <a:pt x="592487" y="2599423"/>
                </a:moveTo>
                <a:cubicBezTo>
                  <a:pt x="592487" y="2599423"/>
                  <a:pt x="592328" y="2608028"/>
                  <a:pt x="593236" y="2605463"/>
                </a:cubicBezTo>
                <a:cubicBezTo>
                  <a:pt x="593878" y="2605691"/>
                  <a:pt x="594311" y="2605484"/>
                  <a:pt x="594563" y="2605031"/>
                </a:cubicBezTo>
                <a:cubicBezTo>
                  <a:pt x="595315" y="2603673"/>
                  <a:pt x="594412" y="2600104"/>
                  <a:pt x="592487" y="2599423"/>
                </a:cubicBezTo>
                <a:close/>
                <a:moveTo>
                  <a:pt x="613481" y="2574131"/>
                </a:moveTo>
                <a:cubicBezTo>
                  <a:pt x="610488" y="2573071"/>
                  <a:pt x="611663" y="2579262"/>
                  <a:pt x="614231" y="2580172"/>
                </a:cubicBezTo>
                <a:cubicBezTo>
                  <a:pt x="615139" y="2577605"/>
                  <a:pt x="614541" y="2571137"/>
                  <a:pt x="613481" y="2574131"/>
                </a:cubicBezTo>
                <a:close/>
                <a:moveTo>
                  <a:pt x="618925" y="2566914"/>
                </a:moveTo>
                <a:cubicBezTo>
                  <a:pt x="616359" y="2566005"/>
                  <a:pt x="617108" y="2572046"/>
                  <a:pt x="619675" y="2572956"/>
                </a:cubicBezTo>
                <a:cubicBezTo>
                  <a:pt x="620584" y="2570389"/>
                  <a:pt x="619835" y="2564348"/>
                  <a:pt x="618925" y="2566914"/>
                </a:cubicBezTo>
                <a:close/>
                <a:moveTo>
                  <a:pt x="686700" y="2519568"/>
                </a:moveTo>
                <a:cubicBezTo>
                  <a:pt x="685728" y="2519935"/>
                  <a:pt x="686169" y="2521100"/>
                  <a:pt x="685197" y="2521468"/>
                </a:cubicBezTo>
                <a:cubicBezTo>
                  <a:pt x="684176" y="2523353"/>
                  <a:pt x="684762" y="2523506"/>
                  <a:pt x="685659" y="2522979"/>
                </a:cubicBezTo>
                <a:lnTo>
                  <a:pt x="686297" y="2522453"/>
                </a:lnTo>
                <a:lnTo>
                  <a:pt x="687770" y="2520281"/>
                </a:lnTo>
                <a:close/>
                <a:moveTo>
                  <a:pt x="4854310" y="2493014"/>
                </a:moveTo>
                <a:lnTo>
                  <a:pt x="4817100" y="2562110"/>
                </a:lnTo>
                <a:lnTo>
                  <a:pt x="4762462" y="2661771"/>
                </a:lnTo>
                <a:lnTo>
                  <a:pt x="4746432" y="2686302"/>
                </a:lnTo>
                <a:cubicBezTo>
                  <a:pt x="4737332" y="2700127"/>
                  <a:pt x="4728987" y="2712801"/>
                  <a:pt x="4722157" y="2723473"/>
                </a:cubicBezTo>
                <a:cubicBezTo>
                  <a:pt x="4667514" y="2808854"/>
                  <a:pt x="4628410" y="2872230"/>
                  <a:pt x="4569404" y="2951042"/>
                </a:cubicBezTo>
                <a:lnTo>
                  <a:pt x="4543184" y="2985466"/>
                </a:lnTo>
                <a:lnTo>
                  <a:pt x="4607380" y="2884787"/>
                </a:lnTo>
                <a:lnTo>
                  <a:pt x="4626976" y="2851672"/>
                </a:lnTo>
                <a:lnTo>
                  <a:pt x="4642231" y="2829578"/>
                </a:lnTo>
                <a:lnTo>
                  <a:pt x="4681465" y="2766406"/>
                </a:lnTo>
                <a:lnTo>
                  <a:pt x="4681640" y="2766368"/>
                </a:lnTo>
                <a:lnTo>
                  <a:pt x="4682664" y="2764476"/>
                </a:lnTo>
                <a:lnTo>
                  <a:pt x="4701086" y="2734814"/>
                </a:lnTo>
                <a:lnTo>
                  <a:pt x="4701545" y="2734693"/>
                </a:lnTo>
                <a:lnTo>
                  <a:pt x="4703904" y="2730276"/>
                </a:lnTo>
                <a:lnTo>
                  <a:pt x="4706751" y="2725693"/>
                </a:lnTo>
                <a:cubicBezTo>
                  <a:pt x="4748782" y="2655757"/>
                  <a:pt x="4789633" y="2584693"/>
                  <a:pt x="4834010" y="2513930"/>
                </a:cubicBezTo>
                <a:cubicBezTo>
                  <a:pt x="4836592" y="2512509"/>
                  <a:pt x="4845802" y="2499453"/>
                  <a:pt x="4851042" y="2494465"/>
                </a:cubicBezTo>
                <a:close/>
                <a:moveTo>
                  <a:pt x="426475" y="2444404"/>
                </a:moveTo>
                <a:cubicBezTo>
                  <a:pt x="425671" y="2445044"/>
                  <a:pt x="424839" y="2446796"/>
                  <a:pt x="424307" y="2450337"/>
                </a:cubicBezTo>
                <a:cubicBezTo>
                  <a:pt x="431086" y="2450572"/>
                  <a:pt x="428893" y="2442486"/>
                  <a:pt x="426475" y="2444404"/>
                </a:cubicBezTo>
                <a:close/>
                <a:moveTo>
                  <a:pt x="451057" y="2408794"/>
                </a:moveTo>
                <a:lnTo>
                  <a:pt x="450745" y="2417829"/>
                </a:lnTo>
                <a:cubicBezTo>
                  <a:pt x="451614" y="2417414"/>
                  <a:pt x="452285" y="2416539"/>
                  <a:pt x="452750" y="2415485"/>
                </a:cubicBezTo>
                <a:cubicBezTo>
                  <a:pt x="454140" y="2412322"/>
                  <a:pt x="453664" y="2407551"/>
                  <a:pt x="451057" y="2408794"/>
                </a:cubicBezTo>
                <a:close/>
                <a:moveTo>
                  <a:pt x="707681" y="2376002"/>
                </a:moveTo>
                <a:lnTo>
                  <a:pt x="692342" y="2396495"/>
                </a:lnTo>
                <a:lnTo>
                  <a:pt x="680811" y="2411203"/>
                </a:lnTo>
                <a:lnTo>
                  <a:pt x="656804" y="2445869"/>
                </a:lnTo>
                <a:lnTo>
                  <a:pt x="655945" y="2447063"/>
                </a:lnTo>
                <a:lnTo>
                  <a:pt x="679408" y="2420924"/>
                </a:lnTo>
                <a:lnTo>
                  <a:pt x="688358" y="2409962"/>
                </a:lnTo>
                <a:lnTo>
                  <a:pt x="710104" y="2379989"/>
                </a:lnTo>
                <a:close/>
                <a:moveTo>
                  <a:pt x="480222" y="2368588"/>
                </a:moveTo>
                <a:cubicBezTo>
                  <a:pt x="480222" y="2368588"/>
                  <a:pt x="479911" y="2377623"/>
                  <a:pt x="480970" y="2374629"/>
                </a:cubicBezTo>
                <a:cubicBezTo>
                  <a:pt x="481613" y="2374857"/>
                  <a:pt x="482047" y="2374649"/>
                  <a:pt x="482296" y="2374196"/>
                </a:cubicBezTo>
                <a:cubicBezTo>
                  <a:pt x="483050" y="2372839"/>
                  <a:pt x="482147" y="2369270"/>
                  <a:pt x="480222" y="2368588"/>
                </a:cubicBezTo>
                <a:close/>
                <a:moveTo>
                  <a:pt x="498649" y="2342387"/>
                </a:moveTo>
                <a:lnTo>
                  <a:pt x="499398" y="2348428"/>
                </a:lnTo>
                <a:cubicBezTo>
                  <a:pt x="500268" y="2348013"/>
                  <a:pt x="500872" y="2347325"/>
                  <a:pt x="501236" y="2346552"/>
                </a:cubicBezTo>
                <a:cubicBezTo>
                  <a:pt x="502329" y="2344231"/>
                  <a:pt x="501255" y="2341145"/>
                  <a:pt x="498649" y="2342387"/>
                </a:cubicBezTo>
                <a:close/>
                <a:moveTo>
                  <a:pt x="508263" y="2287092"/>
                </a:moveTo>
                <a:lnTo>
                  <a:pt x="508231" y="2287397"/>
                </a:lnTo>
                <a:cubicBezTo>
                  <a:pt x="507929" y="2287291"/>
                  <a:pt x="507894" y="2287205"/>
                  <a:pt x="508067" y="2287130"/>
                </a:cubicBezTo>
                <a:close/>
                <a:moveTo>
                  <a:pt x="122594" y="2242353"/>
                </a:moveTo>
                <a:lnTo>
                  <a:pt x="122466" y="2249289"/>
                </a:lnTo>
                <a:cubicBezTo>
                  <a:pt x="119664" y="2250625"/>
                  <a:pt x="119449" y="2243566"/>
                  <a:pt x="122594" y="2242353"/>
                </a:cubicBezTo>
                <a:close/>
                <a:moveTo>
                  <a:pt x="130232" y="2234520"/>
                </a:moveTo>
                <a:lnTo>
                  <a:pt x="129676" y="2237236"/>
                </a:lnTo>
                <a:cubicBezTo>
                  <a:pt x="129286" y="2239149"/>
                  <a:pt x="128949" y="2240789"/>
                  <a:pt x="129172" y="2239696"/>
                </a:cubicBezTo>
                <a:close/>
                <a:moveTo>
                  <a:pt x="130516" y="2233134"/>
                </a:moveTo>
                <a:lnTo>
                  <a:pt x="130232" y="2234520"/>
                </a:lnTo>
                <a:lnTo>
                  <a:pt x="130242" y="2234467"/>
                </a:lnTo>
                <a:cubicBezTo>
                  <a:pt x="130404" y="2233681"/>
                  <a:pt x="130516" y="2233134"/>
                  <a:pt x="130516" y="2233134"/>
                </a:cubicBezTo>
                <a:close/>
                <a:moveTo>
                  <a:pt x="463784" y="2230898"/>
                </a:moveTo>
                <a:lnTo>
                  <a:pt x="453381" y="2249055"/>
                </a:lnTo>
                <a:lnTo>
                  <a:pt x="451581" y="2250755"/>
                </a:lnTo>
                <a:lnTo>
                  <a:pt x="449313" y="2252612"/>
                </a:lnTo>
                <a:lnTo>
                  <a:pt x="453788" y="2243508"/>
                </a:lnTo>
                <a:lnTo>
                  <a:pt x="458418" y="2235002"/>
                </a:lnTo>
                <a:lnTo>
                  <a:pt x="462185" y="2232254"/>
                </a:lnTo>
                <a:close/>
                <a:moveTo>
                  <a:pt x="96255" y="2227982"/>
                </a:moveTo>
                <a:cubicBezTo>
                  <a:pt x="98324" y="2228714"/>
                  <a:pt x="96736" y="2233195"/>
                  <a:pt x="96736" y="2233195"/>
                </a:cubicBezTo>
                <a:cubicBezTo>
                  <a:pt x="96004" y="2235263"/>
                  <a:pt x="95523" y="2230049"/>
                  <a:pt x="96255" y="2227982"/>
                </a:cubicBezTo>
                <a:close/>
                <a:moveTo>
                  <a:pt x="434388" y="2218505"/>
                </a:moveTo>
                <a:lnTo>
                  <a:pt x="433997" y="2219219"/>
                </a:lnTo>
                <a:lnTo>
                  <a:pt x="431719" y="2221283"/>
                </a:lnTo>
                <a:close/>
                <a:moveTo>
                  <a:pt x="464048" y="2202263"/>
                </a:moveTo>
                <a:cubicBezTo>
                  <a:pt x="464226" y="2202732"/>
                  <a:pt x="464119" y="2203040"/>
                  <a:pt x="463756" y="2203312"/>
                </a:cubicBezTo>
                <a:cubicBezTo>
                  <a:pt x="463393" y="2203585"/>
                  <a:pt x="462772" y="2203819"/>
                  <a:pt x="461924" y="2204139"/>
                </a:cubicBezTo>
                <a:cubicBezTo>
                  <a:pt x="461215" y="2202261"/>
                  <a:pt x="463266" y="2202558"/>
                  <a:pt x="464048" y="2202263"/>
                </a:cubicBezTo>
                <a:close/>
                <a:moveTo>
                  <a:pt x="466172" y="2200385"/>
                </a:moveTo>
                <a:cubicBezTo>
                  <a:pt x="466351" y="2200855"/>
                  <a:pt x="466243" y="2201165"/>
                  <a:pt x="465880" y="2201436"/>
                </a:cubicBezTo>
                <a:cubicBezTo>
                  <a:pt x="465517" y="2201707"/>
                  <a:pt x="464896" y="2201941"/>
                  <a:pt x="464048" y="2202263"/>
                </a:cubicBezTo>
                <a:cubicBezTo>
                  <a:pt x="463339" y="2200384"/>
                  <a:pt x="465390" y="2200682"/>
                  <a:pt x="466172" y="2200385"/>
                </a:cubicBezTo>
                <a:close/>
                <a:moveTo>
                  <a:pt x="85249" y="2197708"/>
                </a:moveTo>
                <a:lnTo>
                  <a:pt x="85451" y="2198704"/>
                </a:lnTo>
                <a:lnTo>
                  <a:pt x="83699" y="2201170"/>
                </a:lnTo>
                <a:lnTo>
                  <a:pt x="83572" y="2200798"/>
                </a:lnTo>
                <a:cubicBezTo>
                  <a:pt x="83635" y="2198978"/>
                  <a:pt x="84214" y="2197341"/>
                  <a:pt x="85249" y="2197708"/>
                </a:cubicBezTo>
                <a:close/>
                <a:moveTo>
                  <a:pt x="471441" y="2194994"/>
                </a:moveTo>
                <a:cubicBezTo>
                  <a:pt x="471043" y="2196308"/>
                  <a:pt x="470453" y="2197112"/>
                  <a:pt x="469598" y="2197861"/>
                </a:cubicBezTo>
                <a:cubicBezTo>
                  <a:pt x="468744" y="2198608"/>
                  <a:pt x="467626" y="2199300"/>
                  <a:pt x="466172" y="2200385"/>
                </a:cubicBezTo>
                <a:cubicBezTo>
                  <a:pt x="467028" y="2197914"/>
                  <a:pt x="469093" y="2195883"/>
                  <a:pt x="471441" y="2194994"/>
                </a:cubicBezTo>
                <a:close/>
                <a:moveTo>
                  <a:pt x="186368" y="2190467"/>
                </a:moveTo>
                <a:cubicBezTo>
                  <a:pt x="185842" y="2193868"/>
                  <a:pt x="185580" y="2195569"/>
                  <a:pt x="185482" y="2196207"/>
                </a:cubicBezTo>
                <a:cubicBezTo>
                  <a:pt x="185185" y="2198120"/>
                  <a:pt x="186368" y="2190467"/>
                  <a:pt x="186368" y="2190467"/>
                </a:cubicBezTo>
                <a:close/>
                <a:moveTo>
                  <a:pt x="90368" y="2189824"/>
                </a:moveTo>
                <a:lnTo>
                  <a:pt x="90760" y="2191233"/>
                </a:lnTo>
                <a:lnTo>
                  <a:pt x="89031" y="2193666"/>
                </a:lnTo>
                <a:lnTo>
                  <a:pt x="88735" y="2192931"/>
                </a:lnTo>
                <a:cubicBezTo>
                  <a:pt x="88755" y="2191094"/>
                  <a:pt x="89335" y="2189457"/>
                  <a:pt x="90368" y="2189824"/>
                </a:cubicBezTo>
                <a:close/>
                <a:moveTo>
                  <a:pt x="4822202" y="2189294"/>
                </a:moveTo>
                <a:cubicBezTo>
                  <a:pt x="4817868" y="2189830"/>
                  <a:pt x="4810650" y="2204361"/>
                  <a:pt x="4803836" y="2220674"/>
                </a:cubicBezTo>
                <a:lnTo>
                  <a:pt x="4800888" y="2228204"/>
                </a:lnTo>
                <a:lnTo>
                  <a:pt x="4791713" y="2263885"/>
                </a:lnTo>
                <a:lnTo>
                  <a:pt x="4788661" y="2272228"/>
                </a:lnTo>
                <a:lnTo>
                  <a:pt x="4798292" y="2254642"/>
                </a:lnTo>
                <a:cubicBezTo>
                  <a:pt x="4809317" y="2233230"/>
                  <a:pt x="4818294" y="2213973"/>
                  <a:pt x="4823673" y="2198791"/>
                </a:cubicBezTo>
                <a:close/>
                <a:moveTo>
                  <a:pt x="95835" y="2182062"/>
                </a:moveTo>
                <a:lnTo>
                  <a:pt x="96165" y="2183695"/>
                </a:lnTo>
                <a:lnTo>
                  <a:pt x="94406" y="2186136"/>
                </a:lnTo>
                <a:lnTo>
                  <a:pt x="94028" y="2185108"/>
                </a:lnTo>
                <a:cubicBezTo>
                  <a:pt x="94047" y="2183271"/>
                  <a:pt x="94628" y="2181634"/>
                  <a:pt x="95835" y="2182062"/>
                </a:cubicBezTo>
                <a:close/>
                <a:moveTo>
                  <a:pt x="496667" y="2179900"/>
                </a:moveTo>
                <a:lnTo>
                  <a:pt x="494106" y="2184568"/>
                </a:lnTo>
                <a:cubicBezTo>
                  <a:pt x="489097" y="2190939"/>
                  <a:pt x="484248" y="2197553"/>
                  <a:pt x="479542" y="2204610"/>
                </a:cubicBezTo>
                <a:lnTo>
                  <a:pt x="473263" y="2215013"/>
                </a:lnTo>
                <a:lnTo>
                  <a:pt x="473206" y="2214725"/>
                </a:lnTo>
                <a:cubicBezTo>
                  <a:pt x="472482" y="2215187"/>
                  <a:pt x="470942" y="2216464"/>
                  <a:pt x="468171" y="2218897"/>
                </a:cubicBezTo>
                <a:lnTo>
                  <a:pt x="466319" y="2220491"/>
                </a:lnTo>
                <a:lnTo>
                  <a:pt x="468156" y="2217117"/>
                </a:lnTo>
                <a:lnTo>
                  <a:pt x="480806" y="2195489"/>
                </a:lnTo>
                <a:lnTo>
                  <a:pt x="487885" y="2189136"/>
                </a:lnTo>
                <a:close/>
                <a:moveTo>
                  <a:pt x="465221" y="2175704"/>
                </a:moveTo>
                <a:lnTo>
                  <a:pt x="461188" y="2177977"/>
                </a:lnTo>
                <a:lnTo>
                  <a:pt x="459930" y="2180391"/>
                </a:lnTo>
                <a:lnTo>
                  <a:pt x="458642" y="2182316"/>
                </a:lnTo>
                <a:lnTo>
                  <a:pt x="458755" y="2182230"/>
                </a:lnTo>
                <a:cubicBezTo>
                  <a:pt x="459029" y="2182027"/>
                  <a:pt x="459190" y="2181914"/>
                  <a:pt x="459190" y="2181914"/>
                </a:cubicBezTo>
                <a:close/>
                <a:moveTo>
                  <a:pt x="76528" y="2175223"/>
                </a:moveTo>
                <a:cubicBezTo>
                  <a:pt x="77260" y="2173157"/>
                  <a:pt x="77742" y="2178369"/>
                  <a:pt x="77009" y="2180438"/>
                </a:cubicBezTo>
                <a:cubicBezTo>
                  <a:pt x="74940" y="2179705"/>
                  <a:pt x="74114" y="2174369"/>
                  <a:pt x="76528" y="2175223"/>
                </a:cubicBezTo>
                <a:close/>
                <a:moveTo>
                  <a:pt x="4833232" y="2171799"/>
                </a:moveTo>
                <a:cubicBezTo>
                  <a:pt x="4828938" y="2170278"/>
                  <a:pt x="4830408" y="2179774"/>
                  <a:pt x="4834090" y="2181079"/>
                </a:cubicBezTo>
                <a:cubicBezTo>
                  <a:pt x="4834090" y="2181079"/>
                  <a:pt x="4834536" y="2168118"/>
                  <a:pt x="4833232" y="2171799"/>
                </a:cubicBezTo>
                <a:close/>
                <a:moveTo>
                  <a:pt x="421991" y="2161685"/>
                </a:moveTo>
                <a:lnTo>
                  <a:pt x="419674" y="2165369"/>
                </a:lnTo>
                <a:lnTo>
                  <a:pt x="420168" y="2164724"/>
                </a:lnTo>
                <a:lnTo>
                  <a:pt x="422166" y="2161703"/>
                </a:lnTo>
                <a:close/>
                <a:moveTo>
                  <a:pt x="398751" y="2160295"/>
                </a:moveTo>
                <a:cubicBezTo>
                  <a:pt x="398808" y="2160250"/>
                  <a:pt x="398720" y="2160521"/>
                  <a:pt x="398438" y="2161243"/>
                </a:cubicBezTo>
                <a:lnTo>
                  <a:pt x="398144" y="2161969"/>
                </a:lnTo>
                <a:lnTo>
                  <a:pt x="397092" y="2163298"/>
                </a:lnTo>
                <a:cubicBezTo>
                  <a:pt x="397948" y="2161745"/>
                  <a:pt x="398637" y="2160387"/>
                  <a:pt x="398751" y="2160295"/>
                </a:cubicBezTo>
                <a:close/>
                <a:moveTo>
                  <a:pt x="479086" y="2159575"/>
                </a:moveTo>
                <a:lnTo>
                  <a:pt x="479510" y="2161008"/>
                </a:lnTo>
                <a:lnTo>
                  <a:pt x="479184" y="2159904"/>
                </a:lnTo>
                <a:cubicBezTo>
                  <a:pt x="479054" y="2159465"/>
                  <a:pt x="478988" y="2159247"/>
                  <a:pt x="479086" y="2159575"/>
                </a:cubicBezTo>
                <a:close/>
                <a:moveTo>
                  <a:pt x="469169" y="2157028"/>
                </a:moveTo>
                <a:cubicBezTo>
                  <a:pt x="469789" y="2156794"/>
                  <a:pt x="470014" y="2156921"/>
                  <a:pt x="469985" y="2157235"/>
                </a:cubicBezTo>
                <a:cubicBezTo>
                  <a:pt x="469941" y="2157703"/>
                  <a:pt x="469328" y="2158590"/>
                  <a:pt x="468619" y="2159297"/>
                </a:cubicBezTo>
                <a:cubicBezTo>
                  <a:pt x="467909" y="2160007"/>
                  <a:pt x="467103" y="2160537"/>
                  <a:pt x="466677" y="2160297"/>
                </a:cubicBezTo>
                <a:cubicBezTo>
                  <a:pt x="466677" y="2160297"/>
                  <a:pt x="467603" y="2157619"/>
                  <a:pt x="469169" y="2157028"/>
                </a:cubicBezTo>
                <a:close/>
                <a:moveTo>
                  <a:pt x="508447" y="2155598"/>
                </a:moveTo>
                <a:lnTo>
                  <a:pt x="506709" y="2156702"/>
                </a:lnTo>
                <a:lnTo>
                  <a:pt x="506317" y="2157096"/>
                </a:lnTo>
                <a:lnTo>
                  <a:pt x="505489" y="2158326"/>
                </a:lnTo>
                <a:cubicBezTo>
                  <a:pt x="505135" y="2159265"/>
                  <a:pt x="505401" y="2159970"/>
                  <a:pt x="506250" y="2159650"/>
                </a:cubicBezTo>
                <a:cubicBezTo>
                  <a:pt x="506250" y="2159650"/>
                  <a:pt x="508807" y="2156872"/>
                  <a:pt x="509094" y="2155857"/>
                </a:cubicBezTo>
                <a:cubicBezTo>
                  <a:pt x="509191" y="2155519"/>
                  <a:pt x="509035" y="2155376"/>
                  <a:pt x="508447" y="2155598"/>
                </a:cubicBezTo>
                <a:close/>
                <a:moveTo>
                  <a:pt x="125498" y="2152599"/>
                </a:moveTo>
                <a:lnTo>
                  <a:pt x="125940" y="2154337"/>
                </a:lnTo>
                <a:cubicBezTo>
                  <a:pt x="125762" y="2155352"/>
                  <a:pt x="125023" y="2156619"/>
                  <a:pt x="123226" y="2158405"/>
                </a:cubicBezTo>
                <a:cubicBezTo>
                  <a:pt x="123955" y="2157985"/>
                  <a:pt x="123883" y="2157304"/>
                  <a:pt x="123394" y="2156646"/>
                </a:cubicBezTo>
                <a:lnTo>
                  <a:pt x="122861" y="2156274"/>
                </a:lnTo>
                <a:close/>
                <a:moveTo>
                  <a:pt x="266867" y="2145005"/>
                </a:moveTo>
                <a:lnTo>
                  <a:pt x="257262" y="2160109"/>
                </a:lnTo>
                <a:lnTo>
                  <a:pt x="249520" y="2168491"/>
                </a:lnTo>
                <a:lnTo>
                  <a:pt x="253664" y="2161451"/>
                </a:lnTo>
                <a:close/>
                <a:moveTo>
                  <a:pt x="499452" y="2138472"/>
                </a:moveTo>
                <a:lnTo>
                  <a:pt x="497388" y="2140353"/>
                </a:lnTo>
                <a:lnTo>
                  <a:pt x="494965" y="2142361"/>
                </a:lnTo>
                <a:lnTo>
                  <a:pt x="492507" y="2145778"/>
                </a:lnTo>
                <a:lnTo>
                  <a:pt x="487014" y="2153318"/>
                </a:lnTo>
                <a:lnTo>
                  <a:pt x="491122" y="2149109"/>
                </a:lnTo>
                <a:lnTo>
                  <a:pt x="497494" y="2142816"/>
                </a:lnTo>
                <a:lnTo>
                  <a:pt x="498928" y="2139544"/>
                </a:lnTo>
                <a:close/>
                <a:moveTo>
                  <a:pt x="503714" y="2130195"/>
                </a:moveTo>
                <a:lnTo>
                  <a:pt x="498684" y="2137189"/>
                </a:lnTo>
                <a:lnTo>
                  <a:pt x="501465" y="2134443"/>
                </a:lnTo>
                <a:close/>
                <a:moveTo>
                  <a:pt x="536214" y="2127869"/>
                </a:moveTo>
                <a:cubicBezTo>
                  <a:pt x="535431" y="2128165"/>
                  <a:pt x="535787" y="2129104"/>
                  <a:pt x="535003" y="2129401"/>
                </a:cubicBezTo>
                <a:lnTo>
                  <a:pt x="534876" y="2129832"/>
                </a:lnTo>
                <a:lnTo>
                  <a:pt x="535130" y="2129787"/>
                </a:lnTo>
                <a:lnTo>
                  <a:pt x="536612" y="2128374"/>
                </a:lnTo>
                <a:lnTo>
                  <a:pt x="536616" y="2127935"/>
                </a:lnTo>
                <a:close/>
                <a:moveTo>
                  <a:pt x="288515" y="2116579"/>
                </a:moveTo>
                <a:lnTo>
                  <a:pt x="285155" y="2121889"/>
                </a:lnTo>
                <a:lnTo>
                  <a:pt x="283873" y="2122910"/>
                </a:lnTo>
                <a:close/>
                <a:moveTo>
                  <a:pt x="323477" y="2110446"/>
                </a:moveTo>
                <a:lnTo>
                  <a:pt x="313073" y="2128602"/>
                </a:lnTo>
                <a:lnTo>
                  <a:pt x="311273" y="2130301"/>
                </a:lnTo>
                <a:lnTo>
                  <a:pt x="309005" y="2132158"/>
                </a:lnTo>
                <a:lnTo>
                  <a:pt x="313480" y="2123056"/>
                </a:lnTo>
                <a:lnTo>
                  <a:pt x="318110" y="2114550"/>
                </a:lnTo>
                <a:lnTo>
                  <a:pt x="321877" y="2111800"/>
                </a:lnTo>
                <a:close/>
                <a:moveTo>
                  <a:pt x="4863408" y="2109998"/>
                </a:moveTo>
                <a:cubicBezTo>
                  <a:pt x="4858424" y="2112374"/>
                  <a:pt x="4859496" y="2121040"/>
                  <a:pt x="4864482" y="2118663"/>
                </a:cubicBezTo>
                <a:close/>
                <a:moveTo>
                  <a:pt x="523216" y="2104191"/>
                </a:moveTo>
                <a:lnTo>
                  <a:pt x="519904" y="2107681"/>
                </a:lnTo>
                <a:lnTo>
                  <a:pt x="519737" y="2107914"/>
                </a:lnTo>
                <a:lnTo>
                  <a:pt x="522663" y="2104969"/>
                </a:lnTo>
                <a:close/>
                <a:moveTo>
                  <a:pt x="299200" y="2102191"/>
                </a:moveTo>
                <a:lnTo>
                  <a:pt x="295458" y="2107454"/>
                </a:lnTo>
                <a:lnTo>
                  <a:pt x="289387" y="2115393"/>
                </a:lnTo>
                <a:lnTo>
                  <a:pt x="297572" y="2104235"/>
                </a:lnTo>
                <a:close/>
                <a:moveTo>
                  <a:pt x="4876433" y="2084926"/>
                </a:moveTo>
                <a:cubicBezTo>
                  <a:pt x="4866462" y="2089678"/>
                  <a:pt x="4873378" y="2105244"/>
                  <a:pt x="4873378" y="2105244"/>
                </a:cubicBezTo>
                <a:close/>
                <a:moveTo>
                  <a:pt x="319978" y="2071774"/>
                </a:moveTo>
                <a:cubicBezTo>
                  <a:pt x="319978" y="2071774"/>
                  <a:pt x="319850" y="2078710"/>
                  <a:pt x="320581" y="2076642"/>
                </a:cubicBezTo>
                <a:cubicBezTo>
                  <a:pt x="321098" y="2076826"/>
                  <a:pt x="321448" y="2076659"/>
                  <a:pt x="321650" y="2076294"/>
                </a:cubicBezTo>
                <a:cubicBezTo>
                  <a:pt x="322257" y="2075198"/>
                  <a:pt x="321529" y="2072323"/>
                  <a:pt x="319978" y="2071774"/>
                </a:cubicBezTo>
                <a:close/>
                <a:moveTo>
                  <a:pt x="4889673" y="2059238"/>
                </a:moveTo>
                <a:cubicBezTo>
                  <a:pt x="4885992" y="2057934"/>
                  <a:pt x="4884242" y="2074574"/>
                  <a:pt x="4889842" y="2072415"/>
                </a:cubicBezTo>
                <a:cubicBezTo>
                  <a:pt x="4891362" y="2068121"/>
                  <a:pt x="4890977" y="2055557"/>
                  <a:pt x="4889673" y="2059238"/>
                </a:cubicBezTo>
                <a:close/>
                <a:moveTo>
                  <a:pt x="336897" y="2051390"/>
                </a:moveTo>
                <a:cubicBezTo>
                  <a:pt x="334484" y="2050536"/>
                  <a:pt x="335432" y="2055526"/>
                  <a:pt x="337501" y="2056259"/>
                </a:cubicBezTo>
                <a:cubicBezTo>
                  <a:pt x="338233" y="2054190"/>
                  <a:pt x="337752" y="2048978"/>
                  <a:pt x="336897" y="2051390"/>
                </a:cubicBezTo>
                <a:close/>
                <a:moveTo>
                  <a:pt x="341286" y="2045574"/>
                </a:moveTo>
                <a:cubicBezTo>
                  <a:pt x="339217" y="2044842"/>
                  <a:pt x="339820" y="2049711"/>
                  <a:pt x="341888" y="2050442"/>
                </a:cubicBezTo>
                <a:cubicBezTo>
                  <a:pt x="342622" y="2048374"/>
                  <a:pt x="342017" y="2043506"/>
                  <a:pt x="341286" y="2045574"/>
                </a:cubicBezTo>
                <a:close/>
                <a:moveTo>
                  <a:pt x="4907438" y="2022728"/>
                </a:moveTo>
                <a:cubicBezTo>
                  <a:pt x="4903144" y="2021206"/>
                  <a:pt x="4902008" y="2038062"/>
                  <a:pt x="4905690" y="2039366"/>
                </a:cubicBezTo>
                <a:cubicBezTo>
                  <a:pt x="4906935" y="2038773"/>
                  <a:pt x="4907751" y="2037206"/>
                  <a:pt x="4908250" y="2035247"/>
                </a:cubicBezTo>
                <a:cubicBezTo>
                  <a:pt x="4909748" y="2029371"/>
                  <a:pt x="4908417" y="2019967"/>
                  <a:pt x="4907438" y="2022728"/>
                </a:cubicBezTo>
                <a:close/>
                <a:moveTo>
                  <a:pt x="395906" y="2007416"/>
                </a:moveTo>
                <a:cubicBezTo>
                  <a:pt x="395123" y="2007713"/>
                  <a:pt x="395479" y="2008652"/>
                  <a:pt x="394696" y="2008948"/>
                </a:cubicBezTo>
                <a:cubicBezTo>
                  <a:pt x="393871" y="2010467"/>
                  <a:pt x="394345" y="2010590"/>
                  <a:pt x="395067" y="2010166"/>
                </a:cubicBezTo>
                <a:lnTo>
                  <a:pt x="395581" y="2009741"/>
                </a:lnTo>
                <a:lnTo>
                  <a:pt x="396769" y="2007991"/>
                </a:lnTo>
                <a:close/>
                <a:moveTo>
                  <a:pt x="4920463" y="1997655"/>
                </a:moveTo>
                <a:cubicBezTo>
                  <a:pt x="4915478" y="2000031"/>
                  <a:pt x="4915250" y="2012376"/>
                  <a:pt x="4920234" y="2010000"/>
                </a:cubicBezTo>
                <a:close/>
                <a:moveTo>
                  <a:pt x="4938919" y="1957245"/>
                </a:moveTo>
                <a:cubicBezTo>
                  <a:pt x="4928949" y="1961998"/>
                  <a:pt x="4936082" y="1976952"/>
                  <a:pt x="4936082" y="1976952"/>
                </a:cubicBezTo>
                <a:close/>
                <a:moveTo>
                  <a:pt x="4949336" y="1939534"/>
                </a:moveTo>
                <a:cubicBezTo>
                  <a:pt x="4945654" y="1938231"/>
                  <a:pt x="4945425" y="1950576"/>
                  <a:pt x="4949107" y="1951880"/>
                </a:cubicBezTo>
                <a:cubicBezTo>
                  <a:pt x="4950411" y="1948200"/>
                  <a:pt x="4950858" y="1935240"/>
                  <a:pt x="4949336" y="1939534"/>
                </a:cubicBezTo>
                <a:close/>
                <a:moveTo>
                  <a:pt x="470343" y="1929982"/>
                </a:moveTo>
                <a:lnTo>
                  <a:pt x="461405" y="1943195"/>
                </a:lnTo>
                <a:lnTo>
                  <a:pt x="460523" y="1944409"/>
                </a:lnTo>
                <a:lnTo>
                  <a:pt x="461243" y="1943583"/>
                </a:lnTo>
                <a:cubicBezTo>
                  <a:pt x="464693" y="1939324"/>
                  <a:pt x="468882" y="1933577"/>
                  <a:pt x="470355" y="1930121"/>
                </a:cubicBezTo>
                <a:close/>
                <a:moveTo>
                  <a:pt x="205995" y="1918140"/>
                </a:moveTo>
                <a:lnTo>
                  <a:pt x="205744" y="1925422"/>
                </a:lnTo>
                <a:cubicBezTo>
                  <a:pt x="206443" y="1925087"/>
                  <a:pt x="206984" y="1924383"/>
                  <a:pt x="207359" y="1923533"/>
                </a:cubicBezTo>
                <a:cubicBezTo>
                  <a:pt x="208480" y="1920984"/>
                  <a:pt x="208095" y="1917139"/>
                  <a:pt x="205995" y="1918140"/>
                </a:cubicBezTo>
                <a:close/>
                <a:moveTo>
                  <a:pt x="229500" y="1885738"/>
                </a:moveTo>
                <a:cubicBezTo>
                  <a:pt x="229500" y="1885738"/>
                  <a:pt x="229249" y="1893019"/>
                  <a:pt x="230103" y="1890606"/>
                </a:cubicBezTo>
                <a:cubicBezTo>
                  <a:pt x="230620" y="1890790"/>
                  <a:pt x="230971" y="1890622"/>
                  <a:pt x="231173" y="1890257"/>
                </a:cubicBezTo>
                <a:cubicBezTo>
                  <a:pt x="231779" y="1889163"/>
                  <a:pt x="231051" y="1886286"/>
                  <a:pt x="229500" y="1885738"/>
                </a:cubicBezTo>
                <a:close/>
                <a:moveTo>
                  <a:pt x="244351" y="1864621"/>
                </a:moveTo>
                <a:lnTo>
                  <a:pt x="244955" y="1869491"/>
                </a:lnTo>
                <a:cubicBezTo>
                  <a:pt x="245656" y="1869156"/>
                  <a:pt x="246143" y="1868601"/>
                  <a:pt x="246436" y="1867978"/>
                </a:cubicBezTo>
                <a:cubicBezTo>
                  <a:pt x="247316" y="1866108"/>
                  <a:pt x="246452" y="1863619"/>
                  <a:pt x="244351" y="1864621"/>
                </a:cubicBezTo>
                <a:close/>
                <a:moveTo>
                  <a:pt x="448122" y="1844541"/>
                </a:moveTo>
                <a:cubicBezTo>
                  <a:pt x="430959" y="1865120"/>
                  <a:pt x="416703" y="1886512"/>
                  <a:pt x="400453" y="1908229"/>
                </a:cubicBezTo>
                <a:lnTo>
                  <a:pt x="391160" y="1920083"/>
                </a:lnTo>
                <a:lnTo>
                  <a:pt x="371812" y="1948021"/>
                </a:lnTo>
                <a:lnTo>
                  <a:pt x="371122" y="1948983"/>
                </a:lnTo>
                <a:lnTo>
                  <a:pt x="390031" y="1927917"/>
                </a:lnTo>
                <a:lnTo>
                  <a:pt x="397242" y="1919082"/>
                </a:lnTo>
                <a:lnTo>
                  <a:pt x="422436" y="1884358"/>
                </a:lnTo>
                <a:lnTo>
                  <a:pt x="436734" y="1864143"/>
                </a:lnTo>
                <a:close/>
                <a:moveTo>
                  <a:pt x="4825543" y="1432819"/>
                </a:moveTo>
                <a:lnTo>
                  <a:pt x="4779920" y="1528818"/>
                </a:lnTo>
                <a:lnTo>
                  <a:pt x="4783174" y="1537705"/>
                </a:lnTo>
                <a:lnTo>
                  <a:pt x="4830288" y="1434138"/>
                </a:lnTo>
                <a:close/>
                <a:moveTo>
                  <a:pt x="5213721" y="1360752"/>
                </a:moveTo>
                <a:cubicBezTo>
                  <a:pt x="5212200" y="1365044"/>
                  <a:pt x="5198946" y="1402463"/>
                  <a:pt x="5198946" y="1402463"/>
                </a:cubicBezTo>
                <a:cubicBezTo>
                  <a:pt x="5193292" y="1424278"/>
                  <a:pt x="5199153" y="1413582"/>
                  <a:pt x="5205343" y="1397566"/>
                </a:cubicBezTo>
                <a:cubicBezTo>
                  <a:pt x="5211533" y="1381550"/>
                  <a:pt x="5218056" y="1360214"/>
                  <a:pt x="5213721" y="1360752"/>
                </a:cubicBezTo>
                <a:close/>
                <a:moveTo>
                  <a:pt x="5247227" y="1271744"/>
                </a:moveTo>
                <a:lnTo>
                  <a:pt x="5247202" y="1271793"/>
                </a:lnTo>
                <a:lnTo>
                  <a:pt x="5247166" y="1271945"/>
                </a:lnTo>
                <a:close/>
                <a:moveTo>
                  <a:pt x="5253030" y="1269408"/>
                </a:moveTo>
                <a:lnTo>
                  <a:pt x="5250504" y="1276862"/>
                </a:lnTo>
                <a:cubicBezTo>
                  <a:pt x="5248797" y="1281214"/>
                  <a:pt x="5244682" y="1289497"/>
                  <a:pt x="5243726" y="1287803"/>
                </a:cubicBezTo>
                <a:lnTo>
                  <a:pt x="5243848" y="1285584"/>
                </a:lnTo>
                <a:lnTo>
                  <a:pt x="5240743" y="1298350"/>
                </a:lnTo>
                <a:lnTo>
                  <a:pt x="5239882" y="1302478"/>
                </a:lnTo>
                <a:lnTo>
                  <a:pt x="5240350" y="1303652"/>
                </a:lnTo>
                <a:lnTo>
                  <a:pt x="5239427" y="1304657"/>
                </a:lnTo>
                <a:lnTo>
                  <a:pt x="5235591" y="1323040"/>
                </a:lnTo>
                <a:cubicBezTo>
                  <a:pt x="5234090" y="1329564"/>
                  <a:pt x="5232804" y="1333681"/>
                  <a:pt x="5231730" y="1333301"/>
                </a:cubicBezTo>
                <a:cubicBezTo>
                  <a:pt x="5235352" y="1332340"/>
                  <a:pt x="5238616" y="1327024"/>
                  <a:pt x="5241474" y="1319590"/>
                </a:cubicBezTo>
                <a:cubicBezTo>
                  <a:pt x="5245764" y="1308440"/>
                  <a:pt x="5249142" y="1292525"/>
                  <a:pt x="5251449" y="1279398"/>
                </a:cubicBezTo>
                <a:close/>
                <a:moveTo>
                  <a:pt x="1074339" y="774528"/>
                </a:moveTo>
                <a:lnTo>
                  <a:pt x="1072865" y="777389"/>
                </a:lnTo>
                <a:lnTo>
                  <a:pt x="1074058" y="776675"/>
                </a:lnTo>
                <a:close/>
                <a:moveTo>
                  <a:pt x="1005540" y="681905"/>
                </a:moveTo>
                <a:lnTo>
                  <a:pt x="1005316" y="682213"/>
                </a:lnTo>
                <a:cubicBezTo>
                  <a:pt x="1003896" y="686219"/>
                  <a:pt x="1003632" y="691895"/>
                  <a:pt x="1003614" y="695235"/>
                </a:cubicBezTo>
                <a:lnTo>
                  <a:pt x="1003630" y="696314"/>
                </a:lnTo>
                <a:close/>
                <a:moveTo>
                  <a:pt x="5475536" y="612137"/>
                </a:moveTo>
                <a:lnTo>
                  <a:pt x="5469464" y="636517"/>
                </a:lnTo>
                <a:cubicBezTo>
                  <a:pt x="5461032" y="666756"/>
                  <a:pt x="5451180" y="699080"/>
                  <a:pt x="5439662" y="734524"/>
                </a:cubicBezTo>
                <a:cubicBezTo>
                  <a:pt x="5420315" y="800850"/>
                  <a:pt x="5388389" y="879291"/>
                  <a:pt x="5365576" y="943700"/>
                </a:cubicBezTo>
                <a:cubicBezTo>
                  <a:pt x="5347978" y="993388"/>
                  <a:pt x="5338190" y="1032724"/>
                  <a:pt x="5319288" y="1086092"/>
                </a:cubicBezTo>
                <a:cubicBezTo>
                  <a:pt x="5317278" y="1091766"/>
                  <a:pt x="5312622" y="1103449"/>
                  <a:pt x="5306839" y="1117950"/>
                </a:cubicBezTo>
                <a:lnTo>
                  <a:pt x="5298165" y="1139963"/>
                </a:lnTo>
                <a:lnTo>
                  <a:pt x="5291960" y="1157510"/>
                </a:lnTo>
                <a:lnTo>
                  <a:pt x="5265932" y="1231564"/>
                </a:lnTo>
                <a:lnTo>
                  <a:pt x="5265406" y="1238220"/>
                </a:lnTo>
                <a:cubicBezTo>
                  <a:pt x="5272080" y="1244726"/>
                  <a:pt x="5288603" y="1186374"/>
                  <a:pt x="5289907" y="1182694"/>
                </a:cubicBezTo>
                <a:cubicBezTo>
                  <a:pt x="5324772" y="1090106"/>
                  <a:pt x="5361802" y="997250"/>
                  <a:pt x="5396533" y="903579"/>
                </a:cubicBezTo>
                <a:lnTo>
                  <a:pt x="5411150" y="862152"/>
                </a:lnTo>
                <a:lnTo>
                  <a:pt x="5409102" y="866206"/>
                </a:lnTo>
                <a:cubicBezTo>
                  <a:pt x="5407776" y="868607"/>
                  <a:pt x="5406716" y="870247"/>
                  <a:pt x="5406250" y="870391"/>
                </a:cubicBezTo>
                <a:cubicBezTo>
                  <a:pt x="5404392" y="870967"/>
                  <a:pt x="5407312" y="859586"/>
                  <a:pt x="5406833" y="858037"/>
                </a:cubicBezTo>
                <a:cubicBezTo>
                  <a:pt x="5427374" y="788528"/>
                  <a:pt x="5453076" y="722513"/>
                  <a:pt x="5467250" y="653282"/>
                </a:cubicBezTo>
                <a:close/>
                <a:moveTo>
                  <a:pt x="5084470" y="607714"/>
                </a:moveTo>
                <a:cubicBezTo>
                  <a:pt x="5084470" y="607714"/>
                  <a:pt x="5081913" y="611935"/>
                  <a:pt x="5078927" y="616858"/>
                </a:cubicBezTo>
                <a:cubicBezTo>
                  <a:pt x="5074002" y="613872"/>
                  <a:pt x="5069784" y="611313"/>
                  <a:pt x="5084470" y="607714"/>
                </a:cubicBezTo>
                <a:close/>
                <a:moveTo>
                  <a:pt x="5530514" y="587204"/>
                </a:moveTo>
                <a:lnTo>
                  <a:pt x="5531588" y="595870"/>
                </a:lnTo>
                <a:cubicBezTo>
                  <a:pt x="5526604" y="598245"/>
                  <a:pt x="5526832" y="585900"/>
                  <a:pt x="5530514" y="587204"/>
                </a:cubicBezTo>
                <a:close/>
                <a:moveTo>
                  <a:pt x="4264590" y="579463"/>
                </a:moveTo>
                <a:cubicBezTo>
                  <a:pt x="4263070" y="577730"/>
                  <a:pt x="4269149" y="584662"/>
                  <a:pt x="4269149" y="584662"/>
                </a:cubicBezTo>
                <a:cubicBezTo>
                  <a:pt x="4266448" y="581582"/>
                  <a:pt x="4265098" y="580040"/>
                  <a:pt x="4264590" y="579463"/>
                </a:cubicBezTo>
                <a:close/>
                <a:moveTo>
                  <a:pt x="2217041" y="574822"/>
                </a:moveTo>
                <a:cubicBezTo>
                  <a:pt x="2219173" y="573946"/>
                  <a:pt x="2210647" y="577450"/>
                  <a:pt x="2210647" y="577450"/>
                </a:cubicBezTo>
                <a:cubicBezTo>
                  <a:pt x="2210647" y="577450"/>
                  <a:pt x="2202580" y="580916"/>
                  <a:pt x="2204596" y="580050"/>
                </a:cubicBezTo>
                <a:cubicBezTo>
                  <a:pt x="2205268" y="579761"/>
                  <a:pt x="2207061" y="578990"/>
                  <a:pt x="2210647" y="577450"/>
                </a:cubicBezTo>
                <a:cubicBezTo>
                  <a:pt x="2214437" y="575893"/>
                  <a:pt x="2216332" y="575113"/>
                  <a:pt x="2217041" y="574822"/>
                </a:cubicBezTo>
                <a:close/>
                <a:moveTo>
                  <a:pt x="5669271" y="521057"/>
                </a:moveTo>
                <a:lnTo>
                  <a:pt x="5669042" y="533403"/>
                </a:lnTo>
                <a:cubicBezTo>
                  <a:pt x="5664058" y="535779"/>
                  <a:pt x="5664285" y="523434"/>
                  <a:pt x="5669271" y="521057"/>
                </a:cubicBezTo>
                <a:close/>
                <a:moveTo>
                  <a:pt x="4402748" y="464377"/>
                </a:moveTo>
                <a:lnTo>
                  <a:pt x="4401664" y="467174"/>
                </a:lnTo>
                <a:cubicBezTo>
                  <a:pt x="4400706" y="470440"/>
                  <a:pt x="4400073" y="473948"/>
                  <a:pt x="4400020" y="477891"/>
                </a:cubicBezTo>
                <a:cubicBezTo>
                  <a:pt x="4400020" y="477891"/>
                  <a:pt x="4399716" y="477915"/>
                  <a:pt x="4399334" y="477945"/>
                </a:cubicBezTo>
                <a:lnTo>
                  <a:pt x="4398476" y="478013"/>
                </a:lnTo>
                <a:lnTo>
                  <a:pt x="4398190" y="478035"/>
                </a:lnTo>
                <a:cubicBezTo>
                  <a:pt x="4397885" y="478059"/>
                  <a:pt x="4397733" y="478071"/>
                  <a:pt x="4397962" y="478054"/>
                </a:cubicBezTo>
                <a:lnTo>
                  <a:pt x="4398476" y="478013"/>
                </a:lnTo>
                <a:lnTo>
                  <a:pt x="4400020" y="477891"/>
                </a:lnTo>
                <a:lnTo>
                  <a:pt x="4400124" y="477775"/>
                </a:lnTo>
                <a:close/>
                <a:moveTo>
                  <a:pt x="4318082" y="446254"/>
                </a:moveTo>
                <a:lnTo>
                  <a:pt x="4316264" y="458349"/>
                </a:lnTo>
                <a:lnTo>
                  <a:pt x="4316793" y="456576"/>
                </a:lnTo>
                <a:cubicBezTo>
                  <a:pt x="4317370" y="453848"/>
                  <a:pt x="4317768" y="450276"/>
                  <a:pt x="4318062" y="446574"/>
                </a:cubicBezTo>
                <a:close/>
                <a:moveTo>
                  <a:pt x="4659098" y="433443"/>
                </a:moveTo>
                <a:cubicBezTo>
                  <a:pt x="4659098" y="433443"/>
                  <a:pt x="4653098" y="443335"/>
                  <a:pt x="4654599" y="440862"/>
                </a:cubicBezTo>
                <a:cubicBezTo>
                  <a:pt x="4655098" y="440038"/>
                  <a:pt x="4656432" y="437840"/>
                  <a:pt x="4659098" y="433443"/>
                </a:cubicBezTo>
                <a:close/>
                <a:moveTo>
                  <a:pt x="4257276" y="419321"/>
                </a:moveTo>
                <a:lnTo>
                  <a:pt x="4257208" y="419345"/>
                </a:lnTo>
                <a:cubicBezTo>
                  <a:pt x="4256986" y="419427"/>
                  <a:pt x="4256926" y="419448"/>
                  <a:pt x="4257164" y="419362"/>
                </a:cubicBezTo>
                <a:close/>
                <a:moveTo>
                  <a:pt x="4400822" y="418016"/>
                </a:moveTo>
                <a:cubicBezTo>
                  <a:pt x="4400822" y="418016"/>
                  <a:pt x="4399814" y="418367"/>
                  <a:pt x="4398934" y="418674"/>
                </a:cubicBezTo>
                <a:lnTo>
                  <a:pt x="4398136" y="418952"/>
                </a:lnTo>
                <a:lnTo>
                  <a:pt x="4397848" y="419052"/>
                </a:lnTo>
                <a:cubicBezTo>
                  <a:pt x="4397612" y="419134"/>
                  <a:pt x="4397550" y="419156"/>
                  <a:pt x="4397802" y="419069"/>
                </a:cubicBezTo>
                <a:lnTo>
                  <a:pt x="4398136" y="418952"/>
                </a:lnTo>
                <a:close/>
                <a:moveTo>
                  <a:pt x="2554493" y="417919"/>
                </a:moveTo>
                <a:cubicBezTo>
                  <a:pt x="2554129" y="417826"/>
                  <a:pt x="2553065" y="419677"/>
                  <a:pt x="2550967" y="424924"/>
                </a:cubicBezTo>
                <a:cubicBezTo>
                  <a:pt x="2550967" y="424924"/>
                  <a:pt x="2550078" y="426381"/>
                  <a:pt x="2549242" y="428006"/>
                </a:cubicBezTo>
                <a:lnTo>
                  <a:pt x="2548067" y="431429"/>
                </a:lnTo>
                <a:lnTo>
                  <a:pt x="2548162" y="431854"/>
                </a:lnTo>
                <a:lnTo>
                  <a:pt x="2551345" y="429392"/>
                </a:lnTo>
                <a:cubicBezTo>
                  <a:pt x="2552576" y="426820"/>
                  <a:pt x="2553708" y="423266"/>
                  <a:pt x="2554271" y="420797"/>
                </a:cubicBezTo>
                <a:cubicBezTo>
                  <a:pt x="2554645" y="419152"/>
                  <a:pt x="2554767" y="417989"/>
                  <a:pt x="2554493" y="417919"/>
                </a:cubicBezTo>
                <a:close/>
                <a:moveTo>
                  <a:pt x="3198846" y="407024"/>
                </a:moveTo>
                <a:lnTo>
                  <a:pt x="3197297" y="413382"/>
                </a:lnTo>
                <a:lnTo>
                  <a:pt x="3196796" y="416834"/>
                </a:lnTo>
                <a:lnTo>
                  <a:pt x="3199184" y="415641"/>
                </a:lnTo>
                <a:cubicBezTo>
                  <a:pt x="3199981" y="414079"/>
                  <a:pt x="3200182" y="411383"/>
                  <a:pt x="3199840" y="408956"/>
                </a:cubicBezTo>
                <a:close/>
                <a:moveTo>
                  <a:pt x="2563976" y="402882"/>
                </a:moveTo>
                <a:lnTo>
                  <a:pt x="2563532" y="405871"/>
                </a:lnTo>
                <a:lnTo>
                  <a:pt x="2562690" y="408182"/>
                </a:lnTo>
                <a:lnTo>
                  <a:pt x="2565252" y="408969"/>
                </a:lnTo>
                <a:lnTo>
                  <a:pt x="2564933" y="411261"/>
                </a:lnTo>
                <a:lnTo>
                  <a:pt x="2565473" y="408872"/>
                </a:lnTo>
                <a:lnTo>
                  <a:pt x="2565252" y="408969"/>
                </a:lnTo>
                <a:close/>
                <a:moveTo>
                  <a:pt x="3388492" y="398071"/>
                </a:moveTo>
                <a:cubicBezTo>
                  <a:pt x="3388077" y="397966"/>
                  <a:pt x="3386864" y="400076"/>
                  <a:pt x="3384475" y="406055"/>
                </a:cubicBezTo>
                <a:cubicBezTo>
                  <a:pt x="3384475" y="406055"/>
                  <a:pt x="3383461" y="407714"/>
                  <a:pt x="3382508" y="409568"/>
                </a:cubicBezTo>
                <a:lnTo>
                  <a:pt x="3381168" y="413466"/>
                </a:lnTo>
                <a:lnTo>
                  <a:pt x="3381278" y="413951"/>
                </a:lnTo>
                <a:lnTo>
                  <a:pt x="3384905" y="411148"/>
                </a:lnTo>
                <a:cubicBezTo>
                  <a:pt x="3386308" y="408214"/>
                  <a:pt x="3387599" y="404165"/>
                  <a:pt x="3388239" y="401352"/>
                </a:cubicBezTo>
                <a:cubicBezTo>
                  <a:pt x="3388666" y="399475"/>
                  <a:pt x="3388804" y="398150"/>
                  <a:pt x="3388492" y="398071"/>
                </a:cubicBezTo>
                <a:close/>
                <a:moveTo>
                  <a:pt x="4327302" y="394759"/>
                </a:moveTo>
                <a:lnTo>
                  <a:pt x="4323885" y="406405"/>
                </a:lnTo>
                <a:lnTo>
                  <a:pt x="4322882" y="411096"/>
                </a:lnTo>
                <a:lnTo>
                  <a:pt x="4322510" y="414122"/>
                </a:lnTo>
                <a:lnTo>
                  <a:pt x="4322996" y="416012"/>
                </a:lnTo>
                <a:lnTo>
                  <a:pt x="4325312" y="413454"/>
                </a:lnTo>
                <a:close/>
                <a:moveTo>
                  <a:pt x="2906724" y="392874"/>
                </a:moveTo>
                <a:lnTo>
                  <a:pt x="2905773" y="395328"/>
                </a:lnTo>
                <a:cubicBezTo>
                  <a:pt x="2904933" y="398194"/>
                  <a:pt x="2904378" y="401272"/>
                  <a:pt x="2904330" y="404732"/>
                </a:cubicBezTo>
                <a:lnTo>
                  <a:pt x="2902977" y="404839"/>
                </a:lnTo>
                <a:lnTo>
                  <a:pt x="2902525" y="404876"/>
                </a:lnTo>
                <a:cubicBezTo>
                  <a:pt x="2902324" y="404891"/>
                  <a:pt x="2902458" y="404880"/>
                  <a:pt x="2902725" y="404860"/>
                </a:cubicBezTo>
                <a:lnTo>
                  <a:pt x="2902977" y="404839"/>
                </a:lnTo>
                <a:lnTo>
                  <a:pt x="2903729" y="404780"/>
                </a:lnTo>
                <a:cubicBezTo>
                  <a:pt x="2904064" y="404754"/>
                  <a:pt x="2904330" y="404732"/>
                  <a:pt x="2904330" y="404732"/>
                </a:cubicBezTo>
                <a:lnTo>
                  <a:pt x="2904423" y="404631"/>
                </a:lnTo>
                <a:close/>
                <a:moveTo>
                  <a:pt x="1729475" y="392627"/>
                </a:moveTo>
                <a:cubicBezTo>
                  <a:pt x="1725685" y="394185"/>
                  <a:pt x="1723790" y="394963"/>
                  <a:pt x="1723078" y="395256"/>
                </a:cubicBezTo>
                <a:cubicBezTo>
                  <a:pt x="1720948" y="396133"/>
                  <a:pt x="1729475" y="392627"/>
                  <a:pt x="1729475" y="392627"/>
                </a:cubicBezTo>
                <a:close/>
                <a:moveTo>
                  <a:pt x="2396289" y="389859"/>
                </a:moveTo>
                <a:lnTo>
                  <a:pt x="2394825" y="398057"/>
                </a:lnTo>
                <a:lnTo>
                  <a:pt x="2394554" y="399998"/>
                </a:lnTo>
                <a:lnTo>
                  <a:pt x="2394483" y="401226"/>
                </a:lnTo>
                <a:lnTo>
                  <a:pt x="2396097" y="398370"/>
                </a:lnTo>
                <a:close/>
                <a:moveTo>
                  <a:pt x="2509153" y="383061"/>
                </a:moveTo>
                <a:lnTo>
                  <a:pt x="2508792" y="384106"/>
                </a:lnTo>
                <a:lnTo>
                  <a:pt x="2507532" y="389987"/>
                </a:lnTo>
                <a:lnTo>
                  <a:pt x="2507853" y="389381"/>
                </a:lnTo>
                <a:close/>
                <a:moveTo>
                  <a:pt x="3399298" y="380935"/>
                </a:moveTo>
                <a:lnTo>
                  <a:pt x="3398794" y="384341"/>
                </a:lnTo>
                <a:lnTo>
                  <a:pt x="3397834" y="386974"/>
                </a:lnTo>
                <a:lnTo>
                  <a:pt x="3400753" y="387872"/>
                </a:lnTo>
                <a:lnTo>
                  <a:pt x="3400389" y="390484"/>
                </a:lnTo>
                <a:lnTo>
                  <a:pt x="3401004" y="387761"/>
                </a:lnTo>
                <a:lnTo>
                  <a:pt x="3400753" y="387872"/>
                </a:lnTo>
                <a:close/>
                <a:moveTo>
                  <a:pt x="3103769" y="378958"/>
                </a:moveTo>
                <a:lnTo>
                  <a:pt x="3104391" y="380174"/>
                </a:lnTo>
                <a:lnTo>
                  <a:pt x="3104233" y="379865"/>
                </a:lnTo>
                <a:cubicBezTo>
                  <a:pt x="3103914" y="379240"/>
                  <a:pt x="3103715" y="378850"/>
                  <a:pt x="3103769" y="378958"/>
                </a:cubicBezTo>
                <a:close/>
                <a:moveTo>
                  <a:pt x="2569670" y="377633"/>
                </a:moveTo>
                <a:cubicBezTo>
                  <a:pt x="2567151" y="381520"/>
                  <a:pt x="2566437" y="385218"/>
                  <a:pt x="2565942" y="389627"/>
                </a:cubicBezTo>
                <a:lnTo>
                  <a:pt x="2564112" y="401960"/>
                </a:lnTo>
                <a:lnTo>
                  <a:pt x="2566603" y="403869"/>
                </a:lnTo>
                <a:lnTo>
                  <a:pt x="2567089" y="401724"/>
                </a:lnTo>
                <a:cubicBezTo>
                  <a:pt x="2568352" y="393071"/>
                  <a:pt x="2569057" y="384779"/>
                  <a:pt x="2569670" y="377633"/>
                </a:cubicBezTo>
                <a:close/>
                <a:moveTo>
                  <a:pt x="2832428" y="376970"/>
                </a:moveTo>
                <a:lnTo>
                  <a:pt x="2830833" y="387583"/>
                </a:lnTo>
                <a:lnTo>
                  <a:pt x="2831298" y="386029"/>
                </a:lnTo>
                <a:cubicBezTo>
                  <a:pt x="2831804" y="383635"/>
                  <a:pt x="2832152" y="380499"/>
                  <a:pt x="2832411" y="377251"/>
                </a:cubicBezTo>
                <a:close/>
                <a:moveTo>
                  <a:pt x="4251150" y="371314"/>
                </a:moveTo>
                <a:lnTo>
                  <a:pt x="4250681" y="372089"/>
                </a:lnTo>
                <a:cubicBezTo>
                  <a:pt x="4248027" y="376509"/>
                  <a:pt x="4237658" y="394280"/>
                  <a:pt x="4241578" y="395660"/>
                </a:cubicBezTo>
                <a:cubicBezTo>
                  <a:pt x="4242228" y="396171"/>
                  <a:pt x="4243468" y="394628"/>
                  <a:pt x="4244882" y="392214"/>
                </a:cubicBezTo>
                <a:lnTo>
                  <a:pt x="4248882" y="384269"/>
                </a:lnTo>
                <a:close/>
                <a:moveTo>
                  <a:pt x="4059968" y="370463"/>
                </a:moveTo>
                <a:lnTo>
                  <a:pt x="4053912" y="387046"/>
                </a:lnTo>
                <a:cubicBezTo>
                  <a:pt x="4051207" y="393007"/>
                  <a:pt x="4048781" y="399148"/>
                  <a:pt x="4048675" y="407033"/>
                </a:cubicBezTo>
                <a:cubicBezTo>
                  <a:pt x="4048675" y="407033"/>
                  <a:pt x="4048371" y="407057"/>
                  <a:pt x="4047990" y="407088"/>
                </a:cubicBezTo>
                <a:lnTo>
                  <a:pt x="4047911" y="407095"/>
                </a:lnTo>
                <a:lnTo>
                  <a:pt x="4048675" y="407033"/>
                </a:lnTo>
                <a:cubicBezTo>
                  <a:pt x="4051592" y="406321"/>
                  <a:pt x="4053811" y="403413"/>
                  <a:pt x="4055610" y="399382"/>
                </a:cubicBezTo>
                <a:lnTo>
                  <a:pt x="4056322" y="397068"/>
                </a:lnTo>
                <a:lnTo>
                  <a:pt x="4058234" y="380178"/>
                </a:lnTo>
                <a:close/>
                <a:moveTo>
                  <a:pt x="3208207" y="366095"/>
                </a:moveTo>
                <a:lnTo>
                  <a:pt x="3206527" y="375504"/>
                </a:lnTo>
                <a:lnTo>
                  <a:pt x="3205295" y="380560"/>
                </a:lnTo>
                <a:lnTo>
                  <a:pt x="3207987" y="375794"/>
                </a:lnTo>
                <a:close/>
                <a:moveTo>
                  <a:pt x="2571214" y="362681"/>
                </a:moveTo>
                <a:cubicBezTo>
                  <a:pt x="2570179" y="363189"/>
                  <a:pt x="2568993" y="363930"/>
                  <a:pt x="2568993" y="363930"/>
                </a:cubicBezTo>
                <a:cubicBezTo>
                  <a:pt x="2569205" y="364610"/>
                  <a:pt x="2570193" y="364675"/>
                  <a:pt x="2571078" y="364402"/>
                </a:cubicBezTo>
                <a:cubicBezTo>
                  <a:pt x="2571961" y="364127"/>
                  <a:pt x="2572739" y="363512"/>
                  <a:pt x="2572528" y="362832"/>
                </a:cubicBezTo>
                <a:cubicBezTo>
                  <a:pt x="2573133" y="361900"/>
                  <a:pt x="2572249" y="362174"/>
                  <a:pt x="2571214" y="362681"/>
                </a:cubicBezTo>
                <a:close/>
                <a:moveTo>
                  <a:pt x="4342544" y="361974"/>
                </a:moveTo>
                <a:lnTo>
                  <a:pt x="4342551" y="362081"/>
                </a:lnTo>
                <a:lnTo>
                  <a:pt x="4342519" y="362166"/>
                </a:lnTo>
                <a:close/>
                <a:moveTo>
                  <a:pt x="5662183" y="360774"/>
                </a:moveTo>
                <a:cubicBezTo>
                  <a:pt x="5666515" y="364444"/>
                  <a:pt x="5668996" y="380469"/>
                  <a:pt x="5670781" y="384207"/>
                </a:cubicBezTo>
                <a:cubicBezTo>
                  <a:pt x="5678312" y="399992"/>
                  <a:pt x="5678820" y="361511"/>
                  <a:pt x="5681364" y="379672"/>
                </a:cubicBezTo>
                <a:cubicBezTo>
                  <a:pt x="5683742" y="384656"/>
                  <a:pt x="5681136" y="392018"/>
                  <a:pt x="5681136" y="392018"/>
                </a:cubicBezTo>
                <a:cubicBezTo>
                  <a:pt x="5675887" y="441937"/>
                  <a:pt x="5665408" y="485170"/>
                  <a:pt x="5661679" y="530795"/>
                </a:cubicBezTo>
                <a:cubicBezTo>
                  <a:pt x="5656248" y="546131"/>
                  <a:pt x="5663779" y="561914"/>
                  <a:pt x="5660725" y="582235"/>
                </a:cubicBezTo>
                <a:cubicBezTo>
                  <a:pt x="5650198" y="672397"/>
                  <a:pt x="5611538" y="769855"/>
                  <a:pt x="5580240" y="869919"/>
                </a:cubicBezTo>
                <a:cubicBezTo>
                  <a:pt x="5554560" y="952903"/>
                  <a:pt x="5526204" y="1036471"/>
                  <a:pt x="5495705" y="1120148"/>
                </a:cubicBezTo>
                <a:cubicBezTo>
                  <a:pt x="5469018" y="1193368"/>
                  <a:pt x="5440691" y="1266673"/>
                  <a:pt x="5411082" y="1339748"/>
                </a:cubicBezTo>
                <a:lnTo>
                  <a:pt x="5327043" y="1538402"/>
                </a:lnTo>
                <a:lnTo>
                  <a:pt x="5319612" y="1551980"/>
                </a:lnTo>
                <a:cubicBezTo>
                  <a:pt x="5289992" y="1608827"/>
                  <a:pt x="5260804" y="1665437"/>
                  <a:pt x="5227636" y="1723303"/>
                </a:cubicBezTo>
                <a:cubicBezTo>
                  <a:pt x="5168441" y="1834358"/>
                  <a:pt x="5105805" y="1947305"/>
                  <a:pt x="5037922" y="2068374"/>
                </a:cubicBezTo>
                <a:cubicBezTo>
                  <a:pt x="4976484" y="2167210"/>
                  <a:pt x="4922504" y="2261941"/>
                  <a:pt x="4857084" y="2371191"/>
                </a:cubicBezTo>
                <a:cubicBezTo>
                  <a:pt x="4846532" y="2385967"/>
                  <a:pt x="4819873" y="2438008"/>
                  <a:pt x="4855884" y="2385303"/>
                </a:cubicBezTo>
                <a:cubicBezTo>
                  <a:pt x="4869528" y="2359856"/>
                  <a:pt x="4886300" y="2331941"/>
                  <a:pt x="4902095" y="2309046"/>
                </a:cubicBezTo>
                <a:cubicBezTo>
                  <a:pt x="4929418" y="2266355"/>
                  <a:pt x="4945274" y="2244924"/>
                  <a:pt x="4970732" y="2206996"/>
                </a:cubicBezTo>
                <a:cubicBezTo>
                  <a:pt x="5010150" y="2144195"/>
                  <a:pt x="5045377" y="2064269"/>
                  <a:pt x="5084480" y="2000894"/>
                </a:cubicBezTo>
                <a:cubicBezTo>
                  <a:pt x="5129138" y="1924186"/>
                  <a:pt x="5172602" y="1850656"/>
                  <a:pt x="5218209" y="1770904"/>
                </a:cubicBezTo>
                <a:lnTo>
                  <a:pt x="5236809" y="1737995"/>
                </a:lnTo>
                <a:lnTo>
                  <a:pt x="5220910" y="1772918"/>
                </a:lnTo>
                <a:lnTo>
                  <a:pt x="5170454" y="1877465"/>
                </a:lnTo>
                <a:lnTo>
                  <a:pt x="5085581" y="2028689"/>
                </a:lnTo>
                <a:cubicBezTo>
                  <a:pt x="5005946" y="2178646"/>
                  <a:pt x="4908095" y="2319945"/>
                  <a:pt x="4820884" y="2456136"/>
                </a:cubicBezTo>
                <a:cubicBezTo>
                  <a:pt x="4779658" y="2525162"/>
                  <a:pt x="4737462" y="2599209"/>
                  <a:pt x="4694691" y="2673571"/>
                </a:cubicBezTo>
                <a:cubicBezTo>
                  <a:pt x="4585493" y="2853999"/>
                  <a:pt x="4449302" y="3026117"/>
                  <a:pt x="4312852" y="3199123"/>
                </a:cubicBezTo>
                <a:lnTo>
                  <a:pt x="4278817" y="3235216"/>
                </a:lnTo>
                <a:lnTo>
                  <a:pt x="4416608" y="3025981"/>
                </a:lnTo>
                <a:cubicBezTo>
                  <a:pt x="4467082" y="2947971"/>
                  <a:pt x="4517292" y="2868843"/>
                  <a:pt x="4567330" y="2788016"/>
                </a:cubicBezTo>
                <a:cubicBezTo>
                  <a:pt x="4740994" y="2516074"/>
                  <a:pt x="4891617" y="2209737"/>
                  <a:pt x="5047841" y="1901243"/>
                </a:cubicBezTo>
                <a:cubicBezTo>
                  <a:pt x="5097304" y="1798636"/>
                  <a:pt x="5152838" y="1690586"/>
                  <a:pt x="5199308" y="1582778"/>
                </a:cubicBezTo>
                <a:cubicBezTo>
                  <a:pt x="5231234" y="1504338"/>
                  <a:pt x="5260999" y="1420299"/>
                  <a:pt x="5295303" y="1346843"/>
                </a:cubicBezTo>
                <a:cubicBezTo>
                  <a:pt x="5324706" y="1282351"/>
                  <a:pt x="5347358" y="1215469"/>
                  <a:pt x="5367414" y="1149824"/>
                </a:cubicBezTo>
                <a:lnTo>
                  <a:pt x="5384577" y="1091678"/>
                </a:lnTo>
                <a:lnTo>
                  <a:pt x="5383388" y="1092188"/>
                </a:lnTo>
                <a:cubicBezTo>
                  <a:pt x="5382250" y="1092081"/>
                  <a:pt x="5381448" y="1091410"/>
                  <a:pt x="5382097" y="1090218"/>
                </a:cubicBezTo>
                <a:lnTo>
                  <a:pt x="5384907" y="1090559"/>
                </a:lnTo>
                <a:lnTo>
                  <a:pt x="5396070" y="1052739"/>
                </a:lnTo>
                <a:cubicBezTo>
                  <a:pt x="5405319" y="1020990"/>
                  <a:pt x="5414437" y="990002"/>
                  <a:pt x="5423946" y="960232"/>
                </a:cubicBezTo>
                <a:cubicBezTo>
                  <a:pt x="5449812" y="875502"/>
                  <a:pt x="5486941" y="794072"/>
                  <a:pt x="5508678" y="720998"/>
                </a:cubicBezTo>
                <a:cubicBezTo>
                  <a:pt x="5518684" y="681047"/>
                  <a:pt x="5529776" y="638030"/>
                  <a:pt x="5542172" y="591334"/>
                </a:cubicBezTo>
                <a:cubicBezTo>
                  <a:pt x="5548740" y="559141"/>
                  <a:pt x="5552023" y="526475"/>
                  <a:pt x="5562440" y="508763"/>
                </a:cubicBezTo>
                <a:cubicBezTo>
                  <a:pt x="5566568" y="497109"/>
                  <a:pt x="5575848" y="496253"/>
                  <a:pt x="5586266" y="478541"/>
                </a:cubicBezTo>
                <a:cubicBezTo>
                  <a:pt x="5591696" y="463206"/>
                  <a:pt x="5589152" y="445044"/>
                  <a:pt x="5597357" y="435523"/>
                </a:cubicBezTo>
                <a:cubicBezTo>
                  <a:pt x="5624926" y="381084"/>
                  <a:pt x="5649500" y="432591"/>
                  <a:pt x="5638408" y="475607"/>
                </a:cubicBezTo>
                <a:cubicBezTo>
                  <a:pt x="5645143" y="456592"/>
                  <a:pt x="5646894" y="439951"/>
                  <a:pt x="5649946" y="419631"/>
                </a:cubicBezTo>
                <a:cubicBezTo>
                  <a:pt x="5651696" y="402992"/>
                  <a:pt x="5655670" y="366429"/>
                  <a:pt x="5657189" y="362134"/>
                </a:cubicBezTo>
                <a:cubicBezTo>
                  <a:pt x="5659089" y="359700"/>
                  <a:pt x="5660738" y="359551"/>
                  <a:pt x="5662183" y="360774"/>
                </a:cubicBezTo>
                <a:close/>
                <a:moveTo>
                  <a:pt x="3336824" y="358348"/>
                </a:moveTo>
                <a:lnTo>
                  <a:pt x="3336412" y="359540"/>
                </a:lnTo>
                <a:lnTo>
                  <a:pt x="3334976" y="366240"/>
                </a:lnTo>
                <a:lnTo>
                  <a:pt x="3335341" y="365551"/>
                </a:lnTo>
                <a:close/>
                <a:moveTo>
                  <a:pt x="5407139" y="353671"/>
                </a:moveTo>
                <a:lnTo>
                  <a:pt x="5407847" y="355056"/>
                </a:lnTo>
                <a:lnTo>
                  <a:pt x="5407666" y="354705"/>
                </a:lnTo>
                <a:cubicBezTo>
                  <a:pt x="5407304" y="353994"/>
                  <a:pt x="5407076" y="353549"/>
                  <a:pt x="5407139" y="353671"/>
                </a:cubicBezTo>
                <a:close/>
                <a:moveTo>
                  <a:pt x="2779879" y="353042"/>
                </a:moveTo>
                <a:lnTo>
                  <a:pt x="2779011" y="353356"/>
                </a:lnTo>
                <a:cubicBezTo>
                  <a:pt x="2778815" y="353429"/>
                  <a:pt x="2778762" y="353447"/>
                  <a:pt x="2778972" y="353372"/>
                </a:cubicBezTo>
                <a:lnTo>
                  <a:pt x="2779878" y="353043"/>
                </a:lnTo>
                <a:close/>
                <a:moveTo>
                  <a:pt x="2905034" y="352191"/>
                </a:moveTo>
                <a:lnTo>
                  <a:pt x="2902677" y="353013"/>
                </a:lnTo>
                <a:lnTo>
                  <a:pt x="2902425" y="353100"/>
                </a:lnTo>
                <a:cubicBezTo>
                  <a:pt x="2902217" y="353173"/>
                  <a:pt x="2902162" y="353191"/>
                  <a:pt x="2902384" y="353115"/>
                </a:cubicBezTo>
                <a:lnTo>
                  <a:pt x="2902677" y="353013"/>
                </a:lnTo>
                <a:lnTo>
                  <a:pt x="2903377" y="352769"/>
                </a:lnTo>
                <a:cubicBezTo>
                  <a:pt x="2904150" y="352499"/>
                  <a:pt x="2905034" y="352191"/>
                  <a:pt x="2905034" y="352191"/>
                </a:cubicBezTo>
                <a:close/>
                <a:moveTo>
                  <a:pt x="3405788" y="352162"/>
                </a:moveTo>
                <a:cubicBezTo>
                  <a:pt x="3402917" y="356592"/>
                  <a:pt x="3402102" y="360806"/>
                  <a:pt x="3401539" y="365830"/>
                </a:cubicBezTo>
                <a:lnTo>
                  <a:pt x="3399454" y="379886"/>
                </a:lnTo>
                <a:lnTo>
                  <a:pt x="3402294" y="382061"/>
                </a:lnTo>
                <a:lnTo>
                  <a:pt x="3402845" y="379615"/>
                </a:lnTo>
                <a:cubicBezTo>
                  <a:pt x="3404286" y="369755"/>
                  <a:pt x="3405090" y="360304"/>
                  <a:pt x="3405788" y="352162"/>
                </a:cubicBezTo>
                <a:close/>
                <a:moveTo>
                  <a:pt x="3119839" y="351393"/>
                </a:moveTo>
                <a:lnTo>
                  <a:pt x="3119420" y="352369"/>
                </a:lnTo>
                <a:lnTo>
                  <a:pt x="3119432" y="353453"/>
                </a:lnTo>
                <a:close/>
                <a:moveTo>
                  <a:pt x="4046688" y="348130"/>
                </a:moveTo>
                <a:lnTo>
                  <a:pt x="4046455" y="348212"/>
                </a:lnTo>
                <a:cubicBezTo>
                  <a:pt x="4046205" y="348299"/>
                  <a:pt x="4046267" y="348277"/>
                  <a:pt x="4046504" y="348195"/>
                </a:cubicBezTo>
                <a:close/>
                <a:moveTo>
                  <a:pt x="4176129" y="346726"/>
                </a:moveTo>
                <a:lnTo>
                  <a:pt x="4172721" y="356168"/>
                </a:lnTo>
                <a:lnTo>
                  <a:pt x="4172322" y="363743"/>
                </a:lnTo>
                <a:lnTo>
                  <a:pt x="4172802" y="364914"/>
                </a:lnTo>
                <a:lnTo>
                  <a:pt x="4174040" y="363767"/>
                </a:lnTo>
                <a:close/>
                <a:moveTo>
                  <a:pt x="4309314" y="341064"/>
                </a:moveTo>
                <a:lnTo>
                  <a:pt x="4310788" y="345438"/>
                </a:lnTo>
                <a:lnTo>
                  <a:pt x="4307446" y="352901"/>
                </a:lnTo>
                <a:close/>
                <a:moveTo>
                  <a:pt x="4515464" y="336580"/>
                </a:moveTo>
                <a:lnTo>
                  <a:pt x="4505164" y="365441"/>
                </a:lnTo>
                <a:lnTo>
                  <a:pt x="4504646" y="367385"/>
                </a:lnTo>
                <a:lnTo>
                  <a:pt x="4507062" y="366912"/>
                </a:lnTo>
                <a:lnTo>
                  <a:pt x="4509590" y="366354"/>
                </a:lnTo>
                <a:close/>
                <a:moveTo>
                  <a:pt x="3407548" y="335125"/>
                </a:moveTo>
                <a:cubicBezTo>
                  <a:pt x="3406369" y="335702"/>
                  <a:pt x="3405018" y="336546"/>
                  <a:pt x="3405018" y="336546"/>
                </a:cubicBezTo>
                <a:cubicBezTo>
                  <a:pt x="3405258" y="337321"/>
                  <a:pt x="3406384" y="337395"/>
                  <a:pt x="3407390" y="337084"/>
                </a:cubicBezTo>
                <a:cubicBezTo>
                  <a:pt x="3408398" y="336770"/>
                  <a:pt x="3409285" y="336071"/>
                  <a:pt x="3409044" y="335296"/>
                </a:cubicBezTo>
                <a:cubicBezTo>
                  <a:pt x="3409734" y="334234"/>
                  <a:pt x="3408728" y="334546"/>
                  <a:pt x="3407548" y="335125"/>
                </a:cubicBezTo>
                <a:close/>
                <a:moveTo>
                  <a:pt x="2840520" y="331783"/>
                </a:moveTo>
                <a:lnTo>
                  <a:pt x="2837521" y="342002"/>
                </a:lnTo>
                <a:lnTo>
                  <a:pt x="2836640" y="346118"/>
                </a:lnTo>
                <a:lnTo>
                  <a:pt x="2836314" y="348774"/>
                </a:lnTo>
                <a:lnTo>
                  <a:pt x="2836742" y="350433"/>
                </a:lnTo>
                <a:lnTo>
                  <a:pt x="2838774" y="348188"/>
                </a:lnTo>
                <a:close/>
                <a:moveTo>
                  <a:pt x="4187115" y="329173"/>
                </a:moveTo>
                <a:lnTo>
                  <a:pt x="4186500" y="331084"/>
                </a:lnTo>
                <a:lnTo>
                  <a:pt x="4186063" y="330702"/>
                </a:lnTo>
                <a:cubicBezTo>
                  <a:pt x="4185862" y="330057"/>
                  <a:pt x="4186187" y="329462"/>
                  <a:pt x="4187115" y="329173"/>
                </a:cubicBezTo>
                <a:close/>
                <a:moveTo>
                  <a:pt x="4375424" y="325921"/>
                </a:moveTo>
                <a:lnTo>
                  <a:pt x="4375550" y="326137"/>
                </a:lnTo>
                <a:lnTo>
                  <a:pt x="4375224" y="327558"/>
                </a:lnTo>
                <a:close/>
                <a:moveTo>
                  <a:pt x="3645336" y="324140"/>
                </a:moveTo>
                <a:lnTo>
                  <a:pt x="3644348" y="324498"/>
                </a:lnTo>
                <a:cubicBezTo>
                  <a:pt x="3644124" y="324579"/>
                  <a:pt x="3644066" y="324601"/>
                  <a:pt x="3644304" y="324514"/>
                </a:cubicBezTo>
                <a:close/>
                <a:moveTo>
                  <a:pt x="4271677" y="316152"/>
                </a:moveTo>
                <a:lnTo>
                  <a:pt x="4265876" y="331317"/>
                </a:lnTo>
                <a:lnTo>
                  <a:pt x="4258944" y="349588"/>
                </a:lnTo>
                <a:lnTo>
                  <a:pt x="4258107" y="356688"/>
                </a:lnTo>
                <a:lnTo>
                  <a:pt x="4262444" y="342643"/>
                </a:lnTo>
                <a:cubicBezTo>
                  <a:pt x="4264402" y="336377"/>
                  <a:pt x="4266426" y="330410"/>
                  <a:pt x="4268558" y="325317"/>
                </a:cubicBezTo>
                <a:lnTo>
                  <a:pt x="4271218" y="319711"/>
                </a:lnTo>
                <a:close/>
                <a:moveTo>
                  <a:pt x="2570683" y="314067"/>
                </a:moveTo>
                <a:cubicBezTo>
                  <a:pt x="2570497" y="312655"/>
                  <a:pt x="2569836" y="312151"/>
                  <a:pt x="2568660" y="314843"/>
                </a:cubicBezTo>
                <a:cubicBezTo>
                  <a:pt x="2569082" y="316202"/>
                  <a:pt x="2567452" y="316710"/>
                  <a:pt x="2567874" y="318069"/>
                </a:cubicBezTo>
                <a:cubicBezTo>
                  <a:pt x="2568720" y="319359"/>
                  <a:pt x="2569389" y="319352"/>
                  <a:pt x="2569867" y="318731"/>
                </a:cubicBezTo>
                <a:cubicBezTo>
                  <a:pt x="2570226" y="318265"/>
                  <a:pt x="2570476" y="317451"/>
                  <a:pt x="2570614" y="316579"/>
                </a:cubicBezTo>
                <a:cubicBezTo>
                  <a:pt x="2570752" y="315706"/>
                  <a:pt x="2570776" y="314773"/>
                  <a:pt x="2570683" y="314067"/>
                </a:cubicBezTo>
                <a:close/>
                <a:moveTo>
                  <a:pt x="2773695" y="311210"/>
                </a:moveTo>
                <a:lnTo>
                  <a:pt x="2773282" y="311889"/>
                </a:lnTo>
                <a:cubicBezTo>
                  <a:pt x="2770954" y="315769"/>
                  <a:pt x="2761857" y="331363"/>
                  <a:pt x="2765296" y="332574"/>
                </a:cubicBezTo>
                <a:cubicBezTo>
                  <a:pt x="2765865" y="333022"/>
                  <a:pt x="2766953" y="331667"/>
                  <a:pt x="2768194" y="329549"/>
                </a:cubicBezTo>
                <a:lnTo>
                  <a:pt x="2771705" y="322577"/>
                </a:lnTo>
                <a:close/>
                <a:moveTo>
                  <a:pt x="2887464" y="306819"/>
                </a:moveTo>
                <a:cubicBezTo>
                  <a:pt x="2887008" y="305346"/>
                  <a:pt x="2885784" y="305726"/>
                  <a:pt x="2884896" y="307182"/>
                </a:cubicBezTo>
                <a:lnTo>
                  <a:pt x="2884111" y="309580"/>
                </a:lnTo>
                <a:lnTo>
                  <a:pt x="2883992" y="310517"/>
                </a:lnTo>
                <a:lnTo>
                  <a:pt x="2884331" y="314003"/>
                </a:lnTo>
                <a:cubicBezTo>
                  <a:pt x="2884648" y="315023"/>
                  <a:pt x="2885002" y="315083"/>
                  <a:pt x="2885353" y="314600"/>
                </a:cubicBezTo>
                <a:cubicBezTo>
                  <a:pt x="2886413" y="313155"/>
                  <a:pt x="2887464" y="306819"/>
                  <a:pt x="2887464" y="306819"/>
                </a:cubicBezTo>
                <a:close/>
                <a:moveTo>
                  <a:pt x="4196674" y="305257"/>
                </a:moveTo>
                <a:cubicBezTo>
                  <a:pt x="4196028" y="306730"/>
                  <a:pt x="4195203" y="309269"/>
                  <a:pt x="4194358" y="312240"/>
                </a:cubicBezTo>
                <a:lnTo>
                  <a:pt x="4192494" y="319554"/>
                </a:lnTo>
                <a:lnTo>
                  <a:pt x="4196008" y="308378"/>
                </a:lnTo>
                <a:close/>
                <a:moveTo>
                  <a:pt x="3714442" y="299912"/>
                </a:moveTo>
                <a:lnTo>
                  <a:pt x="3711023" y="311559"/>
                </a:lnTo>
                <a:lnTo>
                  <a:pt x="3710020" y="316250"/>
                </a:lnTo>
                <a:lnTo>
                  <a:pt x="3709649" y="319275"/>
                </a:lnTo>
                <a:lnTo>
                  <a:pt x="3710136" y="321165"/>
                </a:lnTo>
                <a:lnTo>
                  <a:pt x="3712127" y="318965"/>
                </a:lnTo>
                <a:lnTo>
                  <a:pt x="3712514" y="318016"/>
                </a:lnTo>
                <a:close/>
                <a:moveTo>
                  <a:pt x="3852616" y="296499"/>
                </a:moveTo>
                <a:lnTo>
                  <a:pt x="3848558" y="306486"/>
                </a:lnTo>
                <a:cubicBezTo>
                  <a:pt x="3847962" y="309025"/>
                  <a:pt x="3846159" y="314152"/>
                  <a:pt x="3844089" y="319953"/>
                </a:cubicBezTo>
                <a:lnTo>
                  <a:pt x="3843253" y="322365"/>
                </a:lnTo>
                <a:lnTo>
                  <a:pt x="3842974" y="324590"/>
                </a:lnTo>
                <a:lnTo>
                  <a:pt x="3848604" y="324302"/>
                </a:lnTo>
                <a:close/>
                <a:moveTo>
                  <a:pt x="5505364" y="295808"/>
                </a:moveTo>
                <a:lnTo>
                  <a:pt x="5504556" y="304143"/>
                </a:lnTo>
                <a:lnTo>
                  <a:pt x="5502796" y="306858"/>
                </a:lnTo>
                <a:close/>
                <a:moveTo>
                  <a:pt x="2596722" y="290012"/>
                </a:moveTo>
                <a:lnTo>
                  <a:pt x="2594942" y="290634"/>
                </a:lnTo>
                <a:lnTo>
                  <a:pt x="2594072" y="290936"/>
                </a:lnTo>
                <a:cubicBezTo>
                  <a:pt x="2593850" y="291014"/>
                  <a:pt x="2593905" y="290993"/>
                  <a:pt x="2594113" y="290922"/>
                </a:cubicBezTo>
                <a:lnTo>
                  <a:pt x="2594942" y="290634"/>
                </a:lnTo>
                <a:lnTo>
                  <a:pt x="2595066" y="290591"/>
                </a:lnTo>
                <a:cubicBezTo>
                  <a:pt x="2595839" y="290320"/>
                  <a:pt x="2596722" y="290012"/>
                  <a:pt x="2596722" y="290012"/>
                </a:cubicBezTo>
                <a:close/>
                <a:moveTo>
                  <a:pt x="2707861" y="289633"/>
                </a:moveTo>
                <a:lnTo>
                  <a:pt x="2704870" y="297918"/>
                </a:lnTo>
                <a:cubicBezTo>
                  <a:pt x="2703800" y="301805"/>
                  <a:pt x="2703472" y="304792"/>
                  <a:pt x="2704444" y="306056"/>
                </a:cubicBezTo>
                <a:lnTo>
                  <a:pt x="2706030" y="304587"/>
                </a:lnTo>
                <a:close/>
                <a:moveTo>
                  <a:pt x="2060561" y="287572"/>
                </a:moveTo>
                <a:lnTo>
                  <a:pt x="2059806" y="289522"/>
                </a:lnTo>
                <a:cubicBezTo>
                  <a:pt x="2059137" y="291799"/>
                  <a:pt x="2058696" y="294243"/>
                  <a:pt x="2058659" y="296993"/>
                </a:cubicBezTo>
                <a:cubicBezTo>
                  <a:pt x="2058659" y="296993"/>
                  <a:pt x="2058448" y="297010"/>
                  <a:pt x="2058181" y="297031"/>
                </a:cubicBezTo>
                <a:lnTo>
                  <a:pt x="2057584" y="297078"/>
                </a:lnTo>
                <a:lnTo>
                  <a:pt x="2057383" y="297093"/>
                </a:lnTo>
                <a:cubicBezTo>
                  <a:pt x="2057171" y="297110"/>
                  <a:pt x="2057065" y="297118"/>
                  <a:pt x="2057224" y="297106"/>
                </a:cubicBezTo>
                <a:lnTo>
                  <a:pt x="2057584" y="297078"/>
                </a:lnTo>
                <a:lnTo>
                  <a:pt x="2058659" y="296993"/>
                </a:lnTo>
                <a:lnTo>
                  <a:pt x="2058731" y="296913"/>
                </a:lnTo>
                <a:close/>
                <a:moveTo>
                  <a:pt x="4073100" y="281067"/>
                </a:moveTo>
                <a:cubicBezTo>
                  <a:pt x="4073978" y="281431"/>
                  <a:pt x="4074126" y="283296"/>
                  <a:pt x="4073890" y="285225"/>
                </a:cubicBezTo>
                <a:cubicBezTo>
                  <a:pt x="4073652" y="287154"/>
                  <a:pt x="4073031" y="289150"/>
                  <a:pt x="4072365" y="289775"/>
                </a:cubicBezTo>
                <a:cubicBezTo>
                  <a:pt x="4071920" y="290191"/>
                  <a:pt x="4071458" y="289999"/>
                  <a:pt x="4071076" y="288772"/>
                </a:cubicBezTo>
                <a:cubicBezTo>
                  <a:pt x="4070115" y="285674"/>
                  <a:pt x="4073100" y="281067"/>
                  <a:pt x="4073100" y="281067"/>
                </a:cubicBezTo>
                <a:close/>
                <a:moveTo>
                  <a:pt x="5465804" y="281066"/>
                </a:moveTo>
                <a:cubicBezTo>
                  <a:pt x="5466682" y="281430"/>
                  <a:pt x="5466830" y="283295"/>
                  <a:pt x="5466594" y="285224"/>
                </a:cubicBezTo>
                <a:cubicBezTo>
                  <a:pt x="5466357" y="287154"/>
                  <a:pt x="5465735" y="289149"/>
                  <a:pt x="5465068" y="289774"/>
                </a:cubicBezTo>
                <a:cubicBezTo>
                  <a:pt x="5464624" y="290190"/>
                  <a:pt x="5464162" y="289998"/>
                  <a:pt x="5463780" y="288771"/>
                </a:cubicBezTo>
                <a:cubicBezTo>
                  <a:pt x="5462819" y="285673"/>
                  <a:pt x="5465804" y="281066"/>
                  <a:pt x="5465804" y="281066"/>
                </a:cubicBezTo>
                <a:close/>
                <a:moveTo>
                  <a:pt x="3406942" y="279725"/>
                </a:moveTo>
                <a:cubicBezTo>
                  <a:pt x="3406730" y="278116"/>
                  <a:pt x="3405977" y="277540"/>
                  <a:pt x="3404638" y="280609"/>
                </a:cubicBezTo>
                <a:cubicBezTo>
                  <a:pt x="3405118" y="282159"/>
                  <a:pt x="3403259" y="282735"/>
                  <a:pt x="3403740" y="284285"/>
                </a:cubicBezTo>
                <a:cubicBezTo>
                  <a:pt x="3404706" y="285755"/>
                  <a:pt x="3405469" y="285749"/>
                  <a:pt x="3406013" y="285039"/>
                </a:cubicBezTo>
                <a:cubicBezTo>
                  <a:pt x="3406421" y="284508"/>
                  <a:pt x="3406707" y="283582"/>
                  <a:pt x="3406864" y="282588"/>
                </a:cubicBezTo>
                <a:cubicBezTo>
                  <a:pt x="3407020" y="281593"/>
                  <a:pt x="3407049" y="280529"/>
                  <a:pt x="3406942" y="279725"/>
                </a:cubicBezTo>
                <a:close/>
                <a:moveTo>
                  <a:pt x="4127569" y="279275"/>
                </a:moveTo>
                <a:lnTo>
                  <a:pt x="4124498" y="289462"/>
                </a:lnTo>
                <a:cubicBezTo>
                  <a:pt x="4124444" y="293486"/>
                  <a:pt x="4122682" y="299092"/>
                  <a:pt x="4120011" y="306016"/>
                </a:cubicBezTo>
                <a:lnTo>
                  <a:pt x="4117599" y="311952"/>
                </a:lnTo>
                <a:lnTo>
                  <a:pt x="4117236" y="314929"/>
                </a:lnTo>
                <a:cubicBezTo>
                  <a:pt x="4116788" y="316767"/>
                  <a:pt x="4116334" y="322145"/>
                  <a:pt x="4116496" y="326908"/>
                </a:cubicBezTo>
                <a:lnTo>
                  <a:pt x="4118437" y="332353"/>
                </a:lnTo>
                <a:lnTo>
                  <a:pt x="4118524" y="332160"/>
                </a:lnTo>
                <a:lnTo>
                  <a:pt x="4120717" y="327570"/>
                </a:lnTo>
                <a:lnTo>
                  <a:pt x="4123123" y="313103"/>
                </a:lnTo>
                <a:close/>
                <a:moveTo>
                  <a:pt x="2217103" y="276516"/>
                </a:moveTo>
                <a:cubicBezTo>
                  <a:pt x="2217060" y="276432"/>
                  <a:pt x="2217218" y="276740"/>
                  <a:pt x="2217471" y="277236"/>
                </a:cubicBezTo>
                <a:lnTo>
                  <a:pt x="2217595" y="277482"/>
                </a:lnTo>
                <a:close/>
                <a:moveTo>
                  <a:pt x="3638290" y="276468"/>
                </a:moveTo>
                <a:lnTo>
                  <a:pt x="3637820" y="277242"/>
                </a:lnTo>
                <a:cubicBezTo>
                  <a:pt x="3635166" y="281663"/>
                  <a:pt x="3624798" y="299434"/>
                  <a:pt x="3628718" y="300814"/>
                </a:cubicBezTo>
                <a:cubicBezTo>
                  <a:pt x="3629368" y="301326"/>
                  <a:pt x="3630607" y="299780"/>
                  <a:pt x="3632020" y="297367"/>
                </a:cubicBezTo>
                <a:lnTo>
                  <a:pt x="3636022" y="289423"/>
                </a:lnTo>
                <a:close/>
                <a:moveTo>
                  <a:pt x="2001537" y="274937"/>
                </a:moveTo>
                <a:lnTo>
                  <a:pt x="2000268" y="283368"/>
                </a:lnTo>
                <a:lnTo>
                  <a:pt x="2000638" y="282134"/>
                </a:lnTo>
                <a:cubicBezTo>
                  <a:pt x="2001040" y="280233"/>
                  <a:pt x="2001317" y="277741"/>
                  <a:pt x="2001522" y="275161"/>
                </a:cubicBezTo>
                <a:close/>
                <a:moveTo>
                  <a:pt x="2717503" y="274229"/>
                </a:moveTo>
                <a:lnTo>
                  <a:pt x="2716962" y="275907"/>
                </a:lnTo>
                <a:lnTo>
                  <a:pt x="2716580" y="275573"/>
                </a:lnTo>
                <a:cubicBezTo>
                  <a:pt x="2716403" y="275006"/>
                  <a:pt x="2716689" y="274482"/>
                  <a:pt x="2717503" y="274229"/>
                </a:cubicBezTo>
                <a:close/>
                <a:moveTo>
                  <a:pt x="5481155" y="274114"/>
                </a:moveTo>
                <a:lnTo>
                  <a:pt x="5470758" y="324512"/>
                </a:lnTo>
                <a:lnTo>
                  <a:pt x="5477532" y="281878"/>
                </a:lnTo>
                <a:lnTo>
                  <a:pt x="5480676" y="274333"/>
                </a:lnTo>
                <a:close/>
                <a:moveTo>
                  <a:pt x="3767940" y="271464"/>
                </a:moveTo>
                <a:cubicBezTo>
                  <a:pt x="3767418" y="269785"/>
                  <a:pt x="3766024" y="270218"/>
                  <a:pt x="3765010" y="271879"/>
                </a:cubicBezTo>
                <a:lnTo>
                  <a:pt x="3764119" y="274610"/>
                </a:lnTo>
                <a:lnTo>
                  <a:pt x="3763981" y="275678"/>
                </a:lnTo>
                <a:lnTo>
                  <a:pt x="3764367" y="279651"/>
                </a:lnTo>
                <a:cubicBezTo>
                  <a:pt x="3764729" y="280813"/>
                  <a:pt x="3765131" y="280881"/>
                  <a:pt x="3765534" y="280331"/>
                </a:cubicBezTo>
                <a:cubicBezTo>
                  <a:pt x="3766742" y="278683"/>
                  <a:pt x="3767940" y="271464"/>
                  <a:pt x="3767940" y="271464"/>
                </a:cubicBezTo>
                <a:close/>
                <a:moveTo>
                  <a:pt x="1928704" y="268525"/>
                </a:moveTo>
                <a:cubicBezTo>
                  <a:pt x="1928704" y="268525"/>
                  <a:pt x="1929674" y="280053"/>
                  <a:pt x="1929432" y="277170"/>
                </a:cubicBezTo>
                <a:cubicBezTo>
                  <a:pt x="1929351" y="276211"/>
                  <a:pt x="1929136" y="273650"/>
                  <a:pt x="1928704" y="268525"/>
                </a:cubicBezTo>
                <a:close/>
                <a:moveTo>
                  <a:pt x="2791708" y="262802"/>
                </a:moveTo>
                <a:lnTo>
                  <a:pt x="2786616" y="276111"/>
                </a:lnTo>
                <a:lnTo>
                  <a:pt x="2780535" y="292144"/>
                </a:lnTo>
                <a:lnTo>
                  <a:pt x="2779800" y="298374"/>
                </a:lnTo>
                <a:lnTo>
                  <a:pt x="2783604" y="286049"/>
                </a:lnTo>
                <a:cubicBezTo>
                  <a:pt x="2785324" y="280551"/>
                  <a:pt x="2787101" y="275315"/>
                  <a:pt x="2788970" y="270846"/>
                </a:cubicBezTo>
                <a:lnTo>
                  <a:pt x="2791305" y="265926"/>
                </a:lnTo>
                <a:close/>
                <a:moveTo>
                  <a:pt x="5503699" y="260681"/>
                </a:moveTo>
                <a:cubicBezTo>
                  <a:pt x="5506864" y="262601"/>
                  <a:pt x="5496408" y="309291"/>
                  <a:pt x="5489342" y="339233"/>
                </a:cubicBezTo>
                <a:lnTo>
                  <a:pt x="5487331" y="347608"/>
                </a:lnTo>
                <a:lnTo>
                  <a:pt x="5488813" y="333941"/>
                </a:lnTo>
                <a:cubicBezTo>
                  <a:pt x="5489282" y="329073"/>
                  <a:pt x="5489612" y="325484"/>
                  <a:pt x="5489836" y="324565"/>
                </a:cubicBezTo>
                <a:lnTo>
                  <a:pt x="5496110" y="267000"/>
                </a:lnTo>
                <a:close/>
                <a:moveTo>
                  <a:pt x="3835770" y="258316"/>
                </a:moveTo>
                <a:lnTo>
                  <a:pt x="3835156" y="260227"/>
                </a:lnTo>
                <a:lnTo>
                  <a:pt x="3834718" y="259847"/>
                </a:lnTo>
                <a:cubicBezTo>
                  <a:pt x="3834518" y="259200"/>
                  <a:pt x="3834842" y="258603"/>
                  <a:pt x="3835770" y="258316"/>
                </a:cubicBezTo>
                <a:close/>
                <a:moveTo>
                  <a:pt x="2059217" y="255251"/>
                </a:moveTo>
                <a:cubicBezTo>
                  <a:pt x="2059217" y="255251"/>
                  <a:pt x="2058516" y="255496"/>
                  <a:pt x="2057902" y="255710"/>
                </a:cubicBezTo>
                <a:lnTo>
                  <a:pt x="2057346" y="255904"/>
                </a:lnTo>
                <a:lnTo>
                  <a:pt x="2057145" y="255973"/>
                </a:lnTo>
                <a:cubicBezTo>
                  <a:pt x="2056981" y="256032"/>
                  <a:pt x="2056937" y="256046"/>
                  <a:pt x="2057112" y="255985"/>
                </a:cubicBezTo>
                <a:lnTo>
                  <a:pt x="2057346" y="255904"/>
                </a:lnTo>
                <a:close/>
                <a:moveTo>
                  <a:pt x="2725891" y="253242"/>
                </a:moveTo>
                <a:cubicBezTo>
                  <a:pt x="2725325" y="254535"/>
                  <a:pt x="2724600" y="256763"/>
                  <a:pt x="2723858" y="259370"/>
                </a:cubicBezTo>
                <a:lnTo>
                  <a:pt x="2722222" y="265787"/>
                </a:lnTo>
                <a:lnTo>
                  <a:pt x="2725306" y="255981"/>
                </a:lnTo>
                <a:close/>
                <a:moveTo>
                  <a:pt x="2846937" y="253067"/>
                </a:moveTo>
                <a:cubicBezTo>
                  <a:pt x="2847707" y="253386"/>
                  <a:pt x="2847838" y="255022"/>
                  <a:pt x="2847630" y="256716"/>
                </a:cubicBezTo>
                <a:cubicBezTo>
                  <a:pt x="2847422" y="258409"/>
                  <a:pt x="2846877" y="260159"/>
                  <a:pt x="2846292" y="260709"/>
                </a:cubicBezTo>
                <a:cubicBezTo>
                  <a:pt x="2845902" y="261073"/>
                  <a:pt x="2845495" y="260905"/>
                  <a:pt x="2845162" y="259828"/>
                </a:cubicBezTo>
                <a:cubicBezTo>
                  <a:pt x="2844317" y="257109"/>
                  <a:pt x="2846937" y="253067"/>
                  <a:pt x="2846937" y="253067"/>
                </a:cubicBezTo>
                <a:close/>
                <a:moveTo>
                  <a:pt x="3436615" y="252313"/>
                </a:moveTo>
                <a:cubicBezTo>
                  <a:pt x="3436615" y="252313"/>
                  <a:pt x="3435608" y="252663"/>
                  <a:pt x="3434728" y="252971"/>
                </a:cubicBezTo>
                <a:lnTo>
                  <a:pt x="3434588" y="253020"/>
                </a:lnTo>
                <a:lnTo>
                  <a:pt x="3433642" y="253348"/>
                </a:lnTo>
                <a:cubicBezTo>
                  <a:pt x="3433406" y="253430"/>
                  <a:pt x="3433343" y="253452"/>
                  <a:pt x="3433595" y="253365"/>
                </a:cubicBezTo>
                <a:lnTo>
                  <a:pt x="3434588" y="253020"/>
                </a:lnTo>
                <a:close/>
                <a:moveTo>
                  <a:pt x="3563267" y="251880"/>
                </a:moveTo>
                <a:lnTo>
                  <a:pt x="3559859" y="261321"/>
                </a:lnTo>
                <a:cubicBezTo>
                  <a:pt x="3558640" y="265749"/>
                  <a:pt x="3558266" y="269155"/>
                  <a:pt x="3559371" y="270596"/>
                </a:cubicBezTo>
                <a:lnTo>
                  <a:pt x="3561180" y="268922"/>
                </a:lnTo>
                <a:close/>
                <a:moveTo>
                  <a:pt x="5524516" y="246987"/>
                </a:moveTo>
                <a:lnTo>
                  <a:pt x="5523049" y="263645"/>
                </a:lnTo>
                <a:lnTo>
                  <a:pt x="5520806" y="275211"/>
                </a:lnTo>
                <a:close/>
                <a:moveTo>
                  <a:pt x="2007965" y="239038"/>
                </a:moveTo>
                <a:lnTo>
                  <a:pt x="2005581" y="247157"/>
                </a:lnTo>
                <a:lnTo>
                  <a:pt x="2004883" y="250426"/>
                </a:lnTo>
                <a:lnTo>
                  <a:pt x="2004623" y="252536"/>
                </a:lnTo>
                <a:lnTo>
                  <a:pt x="2004963" y="253855"/>
                </a:lnTo>
                <a:lnTo>
                  <a:pt x="2006576" y="252071"/>
                </a:lnTo>
                <a:close/>
                <a:moveTo>
                  <a:pt x="2499375" y="236466"/>
                </a:moveTo>
                <a:cubicBezTo>
                  <a:pt x="2501491" y="238133"/>
                  <a:pt x="2502055" y="239005"/>
                  <a:pt x="2501801" y="239483"/>
                </a:cubicBezTo>
                <a:cubicBezTo>
                  <a:pt x="2501549" y="239963"/>
                  <a:pt x="2500478" y="240047"/>
                  <a:pt x="2499326" y="240139"/>
                </a:cubicBezTo>
                <a:cubicBezTo>
                  <a:pt x="2499351" y="238162"/>
                  <a:pt x="2499375" y="236466"/>
                  <a:pt x="2499375" y="236466"/>
                </a:cubicBezTo>
                <a:close/>
                <a:moveTo>
                  <a:pt x="1470215" y="235336"/>
                </a:moveTo>
                <a:cubicBezTo>
                  <a:pt x="1481768" y="245094"/>
                  <a:pt x="1476850" y="245508"/>
                  <a:pt x="1471112" y="245992"/>
                </a:cubicBezTo>
                <a:cubicBezTo>
                  <a:pt x="1470629" y="240254"/>
                  <a:pt x="1470215" y="235336"/>
                  <a:pt x="1470215" y="235336"/>
                </a:cubicBezTo>
                <a:close/>
                <a:moveTo>
                  <a:pt x="3574254" y="234327"/>
                </a:moveTo>
                <a:lnTo>
                  <a:pt x="3573639" y="236238"/>
                </a:lnTo>
                <a:lnTo>
                  <a:pt x="3573202" y="235857"/>
                </a:lnTo>
                <a:cubicBezTo>
                  <a:pt x="3573001" y="235211"/>
                  <a:pt x="3573326" y="234615"/>
                  <a:pt x="3574254" y="234327"/>
                </a:cubicBezTo>
                <a:close/>
                <a:moveTo>
                  <a:pt x="4966958" y="234324"/>
                </a:moveTo>
                <a:lnTo>
                  <a:pt x="4966342" y="236236"/>
                </a:lnTo>
                <a:lnTo>
                  <a:pt x="4965905" y="235855"/>
                </a:lnTo>
                <a:cubicBezTo>
                  <a:pt x="4965705" y="235210"/>
                  <a:pt x="4966030" y="234615"/>
                  <a:pt x="4966958" y="234324"/>
                </a:cubicBezTo>
                <a:close/>
                <a:moveTo>
                  <a:pt x="4426189" y="232754"/>
                </a:moveTo>
                <a:lnTo>
                  <a:pt x="4425962" y="237488"/>
                </a:lnTo>
                <a:cubicBezTo>
                  <a:pt x="4425545" y="244623"/>
                  <a:pt x="4425430" y="248498"/>
                  <a:pt x="4425584" y="250158"/>
                </a:cubicBezTo>
                <a:lnTo>
                  <a:pt x="4426094" y="249901"/>
                </a:lnTo>
                <a:lnTo>
                  <a:pt x="4417680" y="271897"/>
                </a:lnTo>
                <a:cubicBezTo>
                  <a:pt x="4412502" y="287500"/>
                  <a:pt x="4408174" y="302795"/>
                  <a:pt x="4404407" y="318047"/>
                </a:cubicBezTo>
                <a:lnTo>
                  <a:pt x="4400327" y="327522"/>
                </a:lnTo>
                <a:lnTo>
                  <a:pt x="4403974" y="303092"/>
                </a:lnTo>
                <a:lnTo>
                  <a:pt x="4405244" y="284700"/>
                </a:lnTo>
                <a:lnTo>
                  <a:pt x="4423222" y="239586"/>
                </a:lnTo>
                <a:close/>
                <a:moveTo>
                  <a:pt x="5526475" y="232508"/>
                </a:moveTo>
                <a:cubicBezTo>
                  <a:pt x="5526548" y="236024"/>
                  <a:pt x="5526824" y="238558"/>
                  <a:pt x="5526700" y="240755"/>
                </a:cubicBezTo>
                <a:cubicBezTo>
                  <a:pt x="5526574" y="242951"/>
                  <a:pt x="5526048" y="244814"/>
                  <a:pt x="5524516" y="246987"/>
                </a:cubicBezTo>
                <a:cubicBezTo>
                  <a:pt x="5523074" y="242340"/>
                  <a:pt x="5523718" y="236761"/>
                  <a:pt x="5526475" y="232508"/>
                </a:cubicBezTo>
                <a:close/>
                <a:moveTo>
                  <a:pt x="2595541" y="230565"/>
                </a:moveTo>
                <a:cubicBezTo>
                  <a:pt x="2595411" y="240310"/>
                  <a:pt x="2592235" y="250226"/>
                  <a:pt x="2588524" y="260149"/>
                </a:cubicBezTo>
                <a:lnTo>
                  <a:pt x="2587363" y="263201"/>
                </a:lnTo>
                <a:lnTo>
                  <a:pt x="2592474" y="233235"/>
                </a:lnTo>
                <a:lnTo>
                  <a:pt x="2593296" y="232078"/>
                </a:lnTo>
                <a:cubicBezTo>
                  <a:pt x="2594639" y="230460"/>
                  <a:pt x="2595553" y="229718"/>
                  <a:pt x="2595541" y="230565"/>
                </a:cubicBezTo>
                <a:close/>
                <a:moveTo>
                  <a:pt x="1171067" y="229651"/>
                </a:moveTo>
                <a:lnTo>
                  <a:pt x="1169823" y="234750"/>
                </a:lnTo>
                <a:lnTo>
                  <a:pt x="1169908" y="235166"/>
                </a:lnTo>
                <a:cubicBezTo>
                  <a:pt x="1170512" y="235380"/>
                  <a:pt x="1170958" y="235078"/>
                  <a:pt x="1171256" y="234493"/>
                </a:cubicBezTo>
                <a:cubicBezTo>
                  <a:pt x="1171703" y="233614"/>
                  <a:pt x="1171817" y="232099"/>
                  <a:pt x="1171624" y="230736"/>
                </a:cubicBezTo>
                <a:close/>
                <a:moveTo>
                  <a:pt x="4134106" y="227026"/>
                </a:moveTo>
                <a:cubicBezTo>
                  <a:pt x="4134628" y="228704"/>
                  <a:pt x="4135008" y="229932"/>
                  <a:pt x="4135026" y="230811"/>
                </a:cubicBezTo>
                <a:cubicBezTo>
                  <a:pt x="4135044" y="231689"/>
                  <a:pt x="4134700" y="232221"/>
                  <a:pt x="4133770" y="232509"/>
                </a:cubicBezTo>
                <a:cubicBezTo>
                  <a:pt x="4133290" y="230960"/>
                  <a:pt x="4130389" y="228181"/>
                  <a:pt x="4134106" y="227026"/>
                </a:cubicBezTo>
                <a:close/>
                <a:moveTo>
                  <a:pt x="5526812" y="227025"/>
                </a:moveTo>
                <a:cubicBezTo>
                  <a:pt x="5527332" y="228703"/>
                  <a:pt x="5527713" y="229931"/>
                  <a:pt x="5527730" y="230809"/>
                </a:cubicBezTo>
                <a:cubicBezTo>
                  <a:pt x="5527748" y="231688"/>
                  <a:pt x="5527404" y="232220"/>
                  <a:pt x="5526475" y="232508"/>
                </a:cubicBezTo>
                <a:cubicBezTo>
                  <a:pt x="5525994" y="230959"/>
                  <a:pt x="5523093" y="228179"/>
                  <a:pt x="5526812" y="227025"/>
                </a:cubicBezTo>
                <a:close/>
                <a:moveTo>
                  <a:pt x="2258002" y="225899"/>
                </a:moveTo>
                <a:cubicBezTo>
                  <a:pt x="2258612" y="226153"/>
                  <a:pt x="2258716" y="227453"/>
                  <a:pt x="2258551" y="228798"/>
                </a:cubicBezTo>
                <a:cubicBezTo>
                  <a:pt x="2258386" y="230143"/>
                  <a:pt x="2257952" y="231535"/>
                  <a:pt x="2257488" y="231970"/>
                </a:cubicBezTo>
                <a:cubicBezTo>
                  <a:pt x="2257178" y="232261"/>
                  <a:pt x="2256856" y="232127"/>
                  <a:pt x="2256590" y="231271"/>
                </a:cubicBezTo>
                <a:cubicBezTo>
                  <a:pt x="2255920" y="229112"/>
                  <a:pt x="2258002" y="225899"/>
                  <a:pt x="2258002" y="225899"/>
                </a:cubicBezTo>
                <a:close/>
                <a:moveTo>
                  <a:pt x="1277618" y="224620"/>
                </a:moveTo>
                <a:cubicBezTo>
                  <a:pt x="1277385" y="224561"/>
                  <a:pt x="1276703" y="225746"/>
                  <a:pt x="1275362" y="229105"/>
                </a:cubicBezTo>
                <a:cubicBezTo>
                  <a:pt x="1275362" y="229105"/>
                  <a:pt x="1274791" y="230039"/>
                  <a:pt x="1274256" y="231080"/>
                </a:cubicBezTo>
                <a:lnTo>
                  <a:pt x="1273503" y="233270"/>
                </a:lnTo>
                <a:lnTo>
                  <a:pt x="1273564" y="233543"/>
                </a:lnTo>
                <a:lnTo>
                  <a:pt x="1275603" y="231967"/>
                </a:lnTo>
                <a:cubicBezTo>
                  <a:pt x="1276390" y="230319"/>
                  <a:pt x="1277116" y="228044"/>
                  <a:pt x="1277476" y="226464"/>
                </a:cubicBezTo>
                <a:cubicBezTo>
                  <a:pt x="1277716" y="225410"/>
                  <a:pt x="1277793" y="224665"/>
                  <a:pt x="1277618" y="224620"/>
                </a:cubicBezTo>
                <a:close/>
                <a:moveTo>
                  <a:pt x="4134443" y="221543"/>
                </a:moveTo>
                <a:cubicBezTo>
                  <a:pt x="4134963" y="223222"/>
                  <a:pt x="4135344" y="224448"/>
                  <a:pt x="4135363" y="225326"/>
                </a:cubicBezTo>
                <a:cubicBezTo>
                  <a:pt x="4135380" y="226206"/>
                  <a:pt x="4135036" y="226737"/>
                  <a:pt x="4134106" y="227026"/>
                </a:cubicBezTo>
                <a:cubicBezTo>
                  <a:pt x="4133626" y="225476"/>
                  <a:pt x="4130724" y="222696"/>
                  <a:pt x="4134443" y="221543"/>
                </a:cubicBezTo>
                <a:close/>
                <a:moveTo>
                  <a:pt x="5527147" y="221541"/>
                </a:moveTo>
                <a:cubicBezTo>
                  <a:pt x="5527667" y="223221"/>
                  <a:pt x="5528050" y="224448"/>
                  <a:pt x="5528067" y="225325"/>
                </a:cubicBezTo>
                <a:cubicBezTo>
                  <a:pt x="5528084" y="226205"/>
                  <a:pt x="5527740" y="226737"/>
                  <a:pt x="5526812" y="227025"/>
                </a:cubicBezTo>
                <a:cubicBezTo>
                  <a:pt x="5526330" y="225476"/>
                  <a:pt x="5523430" y="222695"/>
                  <a:pt x="5527147" y="221541"/>
                </a:cubicBezTo>
                <a:close/>
                <a:moveTo>
                  <a:pt x="3658816" y="221304"/>
                </a:moveTo>
                <a:lnTo>
                  <a:pt x="3653015" y="236471"/>
                </a:lnTo>
                <a:lnTo>
                  <a:pt x="3646084" y="254742"/>
                </a:lnTo>
                <a:lnTo>
                  <a:pt x="3645246" y="261841"/>
                </a:lnTo>
                <a:lnTo>
                  <a:pt x="3649583" y="247795"/>
                </a:lnTo>
                <a:cubicBezTo>
                  <a:pt x="3651541" y="241531"/>
                  <a:pt x="3653566" y="235562"/>
                  <a:pt x="3655697" y="230471"/>
                </a:cubicBezTo>
                <a:lnTo>
                  <a:pt x="3658358" y="224864"/>
                </a:lnTo>
                <a:close/>
                <a:moveTo>
                  <a:pt x="2446967" y="220450"/>
                </a:moveTo>
                <a:cubicBezTo>
                  <a:pt x="2447994" y="220876"/>
                  <a:pt x="2448205" y="221555"/>
                  <a:pt x="2448159" y="222129"/>
                </a:cubicBezTo>
                <a:cubicBezTo>
                  <a:pt x="2448114" y="222703"/>
                  <a:pt x="2447812" y="223169"/>
                  <a:pt x="2447812" y="223169"/>
                </a:cubicBezTo>
                <a:cubicBezTo>
                  <a:pt x="2445759" y="222316"/>
                  <a:pt x="2446967" y="220450"/>
                  <a:pt x="2446967" y="220450"/>
                </a:cubicBezTo>
                <a:close/>
                <a:moveTo>
                  <a:pt x="2270928" y="220039"/>
                </a:moveTo>
                <a:lnTo>
                  <a:pt x="2264859" y="245983"/>
                </a:lnTo>
                <a:lnTo>
                  <a:pt x="2261540" y="255649"/>
                </a:lnTo>
                <a:lnTo>
                  <a:pt x="2266177" y="226466"/>
                </a:lnTo>
                <a:lnTo>
                  <a:pt x="2268369" y="221205"/>
                </a:lnTo>
                <a:close/>
                <a:moveTo>
                  <a:pt x="2045259" y="219205"/>
                </a:moveTo>
                <a:cubicBezTo>
                  <a:pt x="2044897" y="218036"/>
                  <a:pt x="2043925" y="218337"/>
                  <a:pt x="2043219" y="219493"/>
                </a:cubicBezTo>
                <a:lnTo>
                  <a:pt x="2042596" y="221399"/>
                </a:lnTo>
                <a:lnTo>
                  <a:pt x="2042501" y="222143"/>
                </a:lnTo>
                <a:lnTo>
                  <a:pt x="2042770" y="224913"/>
                </a:lnTo>
                <a:cubicBezTo>
                  <a:pt x="2043021" y="225723"/>
                  <a:pt x="2043302" y="225770"/>
                  <a:pt x="2043583" y="225387"/>
                </a:cubicBezTo>
                <a:cubicBezTo>
                  <a:pt x="2044425" y="224238"/>
                  <a:pt x="2045259" y="219205"/>
                  <a:pt x="2045259" y="219205"/>
                </a:cubicBezTo>
                <a:close/>
                <a:moveTo>
                  <a:pt x="3086488" y="218781"/>
                </a:moveTo>
                <a:lnTo>
                  <a:pt x="3085806" y="221581"/>
                </a:lnTo>
                <a:lnTo>
                  <a:pt x="3085142" y="222737"/>
                </a:lnTo>
                <a:cubicBezTo>
                  <a:pt x="3084468" y="223871"/>
                  <a:pt x="3084194" y="224270"/>
                  <a:pt x="3084196" y="224148"/>
                </a:cubicBezTo>
                <a:cubicBezTo>
                  <a:pt x="3084200" y="223900"/>
                  <a:pt x="3085301" y="221555"/>
                  <a:pt x="3086488" y="218781"/>
                </a:cubicBezTo>
                <a:close/>
                <a:moveTo>
                  <a:pt x="2998218" y="217910"/>
                </a:moveTo>
                <a:cubicBezTo>
                  <a:pt x="2998512" y="218407"/>
                  <a:pt x="2998474" y="219465"/>
                  <a:pt x="2997898" y="221032"/>
                </a:cubicBezTo>
                <a:cubicBezTo>
                  <a:pt x="2997130" y="223121"/>
                  <a:pt x="2995403" y="226115"/>
                  <a:pt x="2992227" y="229892"/>
                </a:cubicBezTo>
                <a:cubicBezTo>
                  <a:pt x="2993470" y="219953"/>
                  <a:pt x="2997334" y="216414"/>
                  <a:pt x="2998218" y="217910"/>
                </a:cubicBezTo>
                <a:close/>
                <a:moveTo>
                  <a:pt x="2447263" y="215638"/>
                </a:moveTo>
                <a:lnTo>
                  <a:pt x="2448805" y="217598"/>
                </a:lnTo>
                <a:lnTo>
                  <a:pt x="2448647" y="218266"/>
                </a:lnTo>
                <a:lnTo>
                  <a:pt x="2448963" y="218153"/>
                </a:lnTo>
                <a:lnTo>
                  <a:pt x="2446967" y="220450"/>
                </a:lnTo>
                <a:cubicBezTo>
                  <a:pt x="2446054" y="217504"/>
                  <a:pt x="2445632" y="216143"/>
                  <a:pt x="2447263" y="215638"/>
                </a:cubicBezTo>
                <a:close/>
                <a:moveTo>
                  <a:pt x="1283690" y="214993"/>
                </a:moveTo>
                <a:lnTo>
                  <a:pt x="1283406" y="216906"/>
                </a:lnTo>
                <a:lnTo>
                  <a:pt x="1282866" y="218386"/>
                </a:lnTo>
                <a:lnTo>
                  <a:pt x="1284508" y="218891"/>
                </a:lnTo>
                <a:lnTo>
                  <a:pt x="1284302" y="220358"/>
                </a:lnTo>
                <a:lnTo>
                  <a:pt x="1284647" y="218828"/>
                </a:lnTo>
                <a:lnTo>
                  <a:pt x="1284508" y="218891"/>
                </a:lnTo>
                <a:close/>
                <a:moveTo>
                  <a:pt x="2409191" y="212051"/>
                </a:moveTo>
                <a:lnTo>
                  <a:pt x="2408651" y="213729"/>
                </a:lnTo>
                <a:lnTo>
                  <a:pt x="2408268" y="213395"/>
                </a:lnTo>
                <a:cubicBezTo>
                  <a:pt x="2408092" y="212827"/>
                  <a:pt x="2408376" y="212304"/>
                  <a:pt x="2409191" y="212051"/>
                </a:cubicBezTo>
                <a:close/>
                <a:moveTo>
                  <a:pt x="2900176" y="210457"/>
                </a:moveTo>
                <a:cubicBezTo>
                  <a:pt x="2900240" y="213543"/>
                  <a:pt x="2900482" y="215765"/>
                  <a:pt x="2900374" y="217694"/>
                </a:cubicBezTo>
                <a:cubicBezTo>
                  <a:pt x="2900264" y="219621"/>
                  <a:pt x="2899803" y="221256"/>
                  <a:pt x="2898457" y="223164"/>
                </a:cubicBezTo>
                <a:cubicBezTo>
                  <a:pt x="2897192" y="219084"/>
                  <a:pt x="2897758" y="214190"/>
                  <a:pt x="2900176" y="210457"/>
                </a:cubicBezTo>
                <a:close/>
                <a:moveTo>
                  <a:pt x="4976518" y="210408"/>
                </a:moveTo>
                <a:cubicBezTo>
                  <a:pt x="4975873" y="211883"/>
                  <a:pt x="4975046" y="214422"/>
                  <a:pt x="4974202" y="217391"/>
                </a:cubicBezTo>
                <a:lnTo>
                  <a:pt x="4972337" y="224706"/>
                </a:lnTo>
                <a:lnTo>
                  <a:pt x="4975851" y="213531"/>
                </a:lnTo>
                <a:close/>
                <a:moveTo>
                  <a:pt x="3583814" y="210408"/>
                </a:moveTo>
                <a:cubicBezTo>
                  <a:pt x="3583168" y="211883"/>
                  <a:pt x="3582342" y="214423"/>
                  <a:pt x="3581497" y="217392"/>
                </a:cubicBezTo>
                <a:lnTo>
                  <a:pt x="3579632" y="224706"/>
                </a:lnTo>
                <a:lnTo>
                  <a:pt x="3583148" y="213532"/>
                </a:lnTo>
                <a:close/>
                <a:moveTo>
                  <a:pt x="3721756" y="210209"/>
                </a:moveTo>
                <a:cubicBezTo>
                  <a:pt x="3722633" y="210574"/>
                  <a:pt x="3722781" y="212438"/>
                  <a:pt x="3722544" y="214369"/>
                </a:cubicBezTo>
                <a:cubicBezTo>
                  <a:pt x="3722308" y="216298"/>
                  <a:pt x="3721686" y="218293"/>
                  <a:pt x="3721020" y="218917"/>
                </a:cubicBezTo>
                <a:cubicBezTo>
                  <a:pt x="3720576" y="219334"/>
                  <a:pt x="3720112" y="219142"/>
                  <a:pt x="3719731" y="217915"/>
                </a:cubicBezTo>
                <a:cubicBezTo>
                  <a:pt x="3718770" y="214816"/>
                  <a:pt x="3721756" y="210209"/>
                  <a:pt x="3721756" y="210209"/>
                </a:cubicBezTo>
                <a:close/>
                <a:moveTo>
                  <a:pt x="1503142" y="208585"/>
                </a:moveTo>
                <a:lnTo>
                  <a:pt x="1502533" y="210157"/>
                </a:lnTo>
                <a:cubicBezTo>
                  <a:pt x="1501994" y="211992"/>
                  <a:pt x="1501638" y="213962"/>
                  <a:pt x="1501609" y="216177"/>
                </a:cubicBezTo>
                <a:cubicBezTo>
                  <a:pt x="1501609" y="216177"/>
                  <a:pt x="1501438" y="216191"/>
                  <a:pt x="1501223" y="216208"/>
                </a:cubicBezTo>
                <a:lnTo>
                  <a:pt x="1500742" y="216247"/>
                </a:lnTo>
                <a:lnTo>
                  <a:pt x="1500581" y="216259"/>
                </a:lnTo>
                <a:cubicBezTo>
                  <a:pt x="1500410" y="216273"/>
                  <a:pt x="1500324" y="216280"/>
                  <a:pt x="1500453" y="216269"/>
                </a:cubicBezTo>
                <a:lnTo>
                  <a:pt x="1500742" y="216247"/>
                </a:lnTo>
                <a:lnTo>
                  <a:pt x="1501609" y="216177"/>
                </a:lnTo>
                <a:lnTo>
                  <a:pt x="1501669" y="216113"/>
                </a:lnTo>
                <a:close/>
                <a:moveTo>
                  <a:pt x="1176325" y="206655"/>
                </a:moveTo>
                <a:lnTo>
                  <a:pt x="1175381" y="211941"/>
                </a:lnTo>
                <a:lnTo>
                  <a:pt x="1174688" y="214782"/>
                </a:lnTo>
                <a:lnTo>
                  <a:pt x="1176202" y="212104"/>
                </a:lnTo>
                <a:close/>
                <a:moveTo>
                  <a:pt x="2900471" y="205644"/>
                </a:moveTo>
                <a:cubicBezTo>
                  <a:pt x="2900929" y="207119"/>
                  <a:pt x="2901263" y="208195"/>
                  <a:pt x="2901278" y="208966"/>
                </a:cubicBezTo>
                <a:cubicBezTo>
                  <a:pt x="2901295" y="209737"/>
                  <a:pt x="2900992" y="210204"/>
                  <a:pt x="2900176" y="210457"/>
                </a:cubicBezTo>
                <a:cubicBezTo>
                  <a:pt x="2899754" y="209097"/>
                  <a:pt x="2897210" y="206657"/>
                  <a:pt x="2900471" y="205644"/>
                </a:cubicBezTo>
                <a:close/>
                <a:moveTo>
                  <a:pt x="3200477" y="204567"/>
                </a:moveTo>
                <a:lnTo>
                  <a:pt x="3200091" y="209783"/>
                </a:lnTo>
                <a:lnTo>
                  <a:pt x="3199542" y="211056"/>
                </a:lnTo>
                <a:close/>
                <a:moveTo>
                  <a:pt x="1248588" y="202302"/>
                </a:moveTo>
                <a:lnTo>
                  <a:pt x="1248356" y="202971"/>
                </a:lnTo>
                <a:lnTo>
                  <a:pt x="1247551" y="206736"/>
                </a:lnTo>
                <a:lnTo>
                  <a:pt x="1247755" y="206349"/>
                </a:lnTo>
                <a:close/>
                <a:moveTo>
                  <a:pt x="2900766" y="200833"/>
                </a:moveTo>
                <a:cubicBezTo>
                  <a:pt x="2901222" y="202306"/>
                  <a:pt x="2901558" y="203383"/>
                  <a:pt x="2901574" y="204154"/>
                </a:cubicBezTo>
                <a:cubicBezTo>
                  <a:pt x="2901590" y="204925"/>
                  <a:pt x="2901287" y="205393"/>
                  <a:pt x="2900471" y="205644"/>
                </a:cubicBezTo>
                <a:cubicBezTo>
                  <a:pt x="2900049" y="204285"/>
                  <a:pt x="2897504" y="201846"/>
                  <a:pt x="2900766" y="200833"/>
                </a:cubicBezTo>
                <a:close/>
                <a:moveTo>
                  <a:pt x="4778678" y="200405"/>
                </a:moveTo>
                <a:lnTo>
                  <a:pt x="4781492" y="203626"/>
                </a:lnTo>
                <a:lnTo>
                  <a:pt x="4782502" y="207947"/>
                </a:lnTo>
                <a:cubicBezTo>
                  <a:pt x="4781882" y="214125"/>
                  <a:pt x="4779440" y="223107"/>
                  <a:pt x="4773885" y="234649"/>
                </a:cubicBezTo>
                <a:cubicBezTo>
                  <a:pt x="4772534" y="221805"/>
                  <a:pt x="4773248" y="212497"/>
                  <a:pt x="4774732" y="206482"/>
                </a:cubicBezTo>
                <a:close/>
                <a:moveTo>
                  <a:pt x="1287336" y="198826"/>
                </a:moveTo>
                <a:cubicBezTo>
                  <a:pt x="1285724" y="201316"/>
                  <a:pt x="1285265" y="203684"/>
                  <a:pt x="1284949" y="206506"/>
                </a:cubicBezTo>
                <a:lnTo>
                  <a:pt x="1283778" y="214403"/>
                </a:lnTo>
                <a:lnTo>
                  <a:pt x="1285372" y="215625"/>
                </a:lnTo>
                <a:lnTo>
                  <a:pt x="1285683" y="214251"/>
                </a:lnTo>
                <a:cubicBezTo>
                  <a:pt x="1286492" y="208711"/>
                  <a:pt x="1286943" y="203401"/>
                  <a:pt x="1287336" y="198826"/>
                </a:cubicBezTo>
                <a:close/>
                <a:moveTo>
                  <a:pt x="1455573" y="198402"/>
                </a:moveTo>
                <a:lnTo>
                  <a:pt x="1454551" y="205198"/>
                </a:lnTo>
                <a:lnTo>
                  <a:pt x="1454848" y="204203"/>
                </a:lnTo>
                <a:cubicBezTo>
                  <a:pt x="1455172" y="202670"/>
                  <a:pt x="1455395" y="200663"/>
                  <a:pt x="1455561" y="198582"/>
                </a:cubicBezTo>
                <a:close/>
                <a:moveTo>
                  <a:pt x="2473872" y="197254"/>
                </a:moveTo>
                <a:cubicBezTo>
                  <a:pt x="2474294" y="198211"/>
                  <a:pt x="2474418" y="200439"/>
                  <a:pt x="2474377" y="203246"/>
                </a:cubicBezTo>
                <a:lnTo>
                  <a:pt x="2474072" y="208055"/>
                </a:lnTo>
                <a:lnTo>
                  <a:pt x="2471965" y="212881"/>
                </a:lnTo>
                <a:lnTo>
                  <a:pt x="2469265" y="219358"/>
                </a:lnTo>
                <a:lnTo>
                  <a:pt x="2469368" y="216758"/>
                </a:lnTo>
                <a:cubicBezTo>
                  <a:pt x="2469672" y="210297"/>
                  <a:pt x="2470218" y="203172"/>
                  <a:pt x="2471574" y="198900"/>
                </a:cubicBezTo>
                <a:cubicBezTo>
                  <a:pt x="2472727" y="196616"/>
                  <a:pt x="2473450" y="196299"/>
                  <a:pt x="2473872" y="197254"/>
                </a:cubicBezTo>
                <a:close/>
                <a:moveTo>
                  <a:pt x="4256258" y="195129"/>
                </a:moveTo>
                <a:lnTo>
                  <a:pt x="4255480" y="198321"/>
                </a:lnTo>
                <a:lnTo>
                  <a:pt x="4254720" y="199635"/>
                </a:lnTo>
                <a:cubicBezTo>
                  <a:pt x="4253954" y="200926"/>
                  <a:pt x="4253643" y="201384"/>
                  <a:pt x="4253645" y="201243"/>
                </a:cubicBezTo>
                <a:cubicBezTo>
                  <a:pt x="4253650" y="200962"/>
                  <a:pt x="4254904" y="198290"/>
                  <a:pt x="4256258" y="195129"/>
                </a:cubicBezTo>
                <a:close/>
                <a:moveTo>
                  <a:pt x="4155665" y="194134"/>
                </a:moveTo>
                <a:cubicBezTo>
                  <a:pt x="4156001" y="194702"/>
                  <a:pt x="4155958" y="195908"/>
                  <a:pt x="4155302" y="197693"/>
                </a:cubicBezTo>
                <a:cubicBezTo>
                  <a:pt x="4154426" y="200074"/>
                  <a:pt x="4152459" y="203486"/>
                  <a:pt x="4148839" y="207791"/>
                </a:cubicBezTo>
                <a:cubicBezTo>
                  <a:pt x="4150256" y="196465"/>
                  <a:pt x="4154660" y="192432"/>
                  <a:pt x="4155665" y="194134"/>
                </a:cubicBezTo>
                <a:close/>
                <a:moveTo>
                  <a:pt x="3325681" y="191293"/>
                </a:moveTo>
                <a:cubicBezTo>
                  <a:pt x="3328092" y="193193"/>
                  <a:pt x="3328736" y="194187"/>
                  <a:pt x="3328446" y="194731"/>
                </a:cubicBezTo>
                <a:cubicBezTo>
                  <a:pt x="3328159" y="195276"/>
                  <a:pt x="3326939" y="195373"/>
                  <a:pt x="3325626" y="195477"/>
                </a:cubicBezTo>
                <a:cubicBezTo>
                  <a:pt x="3325654" y="193223"/>
                  <a:pt x="3325681" y="191293"/>
                  <a:pt x="3325681" y="191293"/>
                </a:cubicBezTo>
                <a:close/>
                <a:moveTo>
                  <a:pt x="4609761" y="190751"/>
                </a:moveTo>
                <a:lnTo>
                  <a:pt x="4608562" y="194199"/>
                </a:lnTo>
                <a:lnTo>
                  <a:pt x="4609580" y="192257"/>
                </a:lnTo>
                <a:close/>
                <a:moveTo>
                  <a:pt x="2927293" y="189621"/>
                </a:moveTo>
                <a:lnTo>
                  <a:pt x="2927096" y="193773"/>
                </a:lnTo>
                <a:cubicBezTo>
                  <a:pt x="2926729" y="200036"/>
                  <a:pt x="2926629" y="203435"/>
                  <a:pt x="2926764" y="204892"/>
                </a:cubicBezTo>
                <a:lnTo>
                  <a:pt x="2927211" y="204666"/>
                </a:lnTo>
                <a:lnTo>
                  <a:pt x="2919828" y="223969"/>
                </a:lnTo>
                <a:cubicBezTo>
                  <a:pt x="2915284" y="237660"/>
                  <a:pt x="2911486" y="251084"/>
                  <a:pt x="2908181" y="264466"/>
                </a:cubicBezTo>
                <a:lnTo>
                  <a:pt x="2904600" y="272781"/>
                </a:lnTo>
                <a:lnTo>
                  <a:pt x="2907800" y="251343"/>
                </a:lnTo>
                <a:lnTo>
                  <a:pt x="2908915" y="235204"/>
                </a:lnTo>
                <a:lnTo>
                  <a:pt x="2924691" y="195615"/>
                </a:lnTo>
                <a:close/>
                <a:moveTo>
                  <a:pt x="1289166" y="189351"/>
                </a:moveTo>
                <a:cubicBezTo>
                  <a:pt x="1289940" y="188156"/>
                  <a:pt x="1286902" y="190052"/>
                  <a:pt x="1286902" y="190052"/>
                </a:cubicBezTo>
                <a:cubicBezTo>
                  <a:pt x="1287038" y="190488"/>
                  <a:pt x="1287671" y="190529"/>
                  <a:pt x="1288236" y="190355"/>
                </a:cubicBezTo>
                <a:cubicBezTo>
                  <a:pt x="1288802" y="190179"/>
                  <a:pt x="1289300" y="189786"/>
                  <a:pt x="1289166" y="189351"/>
                </a:cubicBezTo>
                <a:close/>
                <a:moveTo>
                  <a:pt x="2276630" y="188360"/>
                </a:moveTo>
                <a:lnTo>
                  <a:pt x="2276087" y="197983"/>
                </a:lnTo>
                <a:lnTo>
                  <a:pt x="2273622" y="208519"/>
                </a:lnTo>
                <a:lnTo>
                  <a:pt x="2274813" y="199958"/>
                </a:lnTo>
                <a:cubicBezTo>
                  <a:pt x="2274813" y="199958"/>
                  <a:pt x="2274623" y="195725"/>
                  <a:pt x="2275029" y="191601"/>
                </a:cubicBezTo>
                <a:close/>
                <a:moveTo>
                  <a:pt x="2489842" y="186426"/>
                </a:moveTo>
                <a:cubicBezTo>
                  <a:pt x="2490127" y="186649"/>
                  <a:pt x="2490242" y="187236"/>
                  <a:pt x="2490222" y="188101"/>
                </a:cubicBezTo>
                <a:cubicBezTo>
                  <a:pt x="2490200" y="188965"/>
                  <a:pt x="2490045" y="190109"/>
                  <a:pt x="2489786" y="191448"/>
                </a:cubicBezTo>
                <a:cubicBezTo>
                  <a:pt x="2489007" y="195464"/>
                  <a:pt x="2487302" y="201240"/>
                  <a:pt x="2485569" y="206533"/>
                </a:cubicBezTo>
                <a:cubicBezTo>
                  <a:pt x="2483837" y="211825"/>
                  <a:pt x="2482075" y="216633"/>
                  <a:pt x="2481184" y="218714"/>
                </a:cubicBezTo>
                <a:lnTo>
                  <a:pt x="2481003" y="219203"/>
                </a:lnTo>
                <a:lnTo>
                  <a:pt x="2484281" y="193752"/>
                </a:lnTo>
                <a:lnTo>
                  <a:pt x="2487357" y="188461"/>
                </a:lnTo>
                <a:cubicBezTo>
                  <a:pt x="2488458" y="186888"/>
                  <a:pt x="2489353" y="186040"/>
                  <a:pt x="2489842" y="186426"/>
                </a:cubicBezTo>
                <a:close/>
                <a:moveTo>
                  <a:pt x="3435270" y="184567"/>
                </a:moveTo>
                <a:cubicBezTo>
                  <a:pt x="3435122" y="195673"/>
                  <a:pt x="3431502" y="206974"/>
                  <a:pt x="3427273" y="218282"/>
                </a:cubicBezTo>
                <a:lnTo>
                  <a:pt x="3425950" y="221758"/>
                </a:lnTo>
                <a:lnTo>
                  <a:pt x="3431774" y="187610"/>
                </a:lnTo>
                <a:lnTo>
                  <a:pt x="3432711" y="186292"/>
                </a:lnTo>
                <a:cubicBezTo>
                  <a:pt x="3434241" y="184448"/>
                  <a:pt x="3435282" y="183601"/>
                  <a:pt x="3435270" y="184567"/>
                </a:cubicBezTo>
                <a:close/>
                <a:moveTo>
                  <a:pt x="2013063" y="176502"/>
                </a:moveTo>
                <a:cubicBezTo>
                  <a:pt x="2013674" y="176756"/>
                  <a:pt x="2013778" y="178056"/>
                  <a:pt x="2013614" y="179402"/>
                </a:cubicBezTo>
                <a:cubicBezTo>
                  <a:pt x="2013448" y="180746"/>
                  <a:pt x="2013015" y="182136"/>
                  <a:pt x="2012550" y="182573"/>
                </a:cubicBezTo>
                <a:cubicBezTo>
                  <a:pt x="2012240" y="182864"/>
                  <a:pt x="2011917" y="182729"/>
                  <a:pt x="2011652" y="181873"/>
                </a:cubicBezTo>
                <a:cubicBezTo>
                  <a:pt x="2010982" y="179714"/>
                  <a:pt x="2013063" y="176502"/>
                  <a:pt x="2013063" y="176502"/>
                </a:cubicBezTo>
                <a:close/>
                <a:moveTo>
                  <a:pt x="3265959" y="173039"/>
                </a:moveTo>
                <a:cubicBezTo>
                  <a:pt x="3267129" y="173526"/>
                  <a:pt x="3267370" y="174301"/>
                  <a:pt x="3267317" y="174954"/>
                </a:cubicBezTo>
                <a:cubicBezTo>
                  <a:pt x="3267265" y="175606"/>
                  <a:pt x="3266921" y="176138"/>
                  <a:pt x="3266921" y="176138"/>
                </a:cubicBezTo>
                <a:cubicBezTo>
                  <a:pt x="3264581" y="175166"/>
                  <a:pt x="3265959" y="173039"/>
                  <a:pt x="3265959" y="173039"/>
                </a:cubicBezTo>
                <a:close/>
                <a:moveTo>
                  <a:pt x="4658664" y="173038"/>
                </a:moveTo>
                <a:lnTo>
                  <a:pt x="4659639" y="174414"/>
                </a:lnTo>
                <a:lnTo>
                  <a:pt x="4659402" y="175417"/>
                </a:lnTo>
                <a:close/>
                <a:moveTo>
                  <a:pt x="3994743" y="171138"/>
                </a:moveTo>
                <a:lnTo>
                  <a:pt x="3993965" y="174330"/>
                </a:lnTo>
                <a:lnTo>
                  <a:pt x="3993206" y="175646"/>
                </a:lnTo>
                <a:cubicBezTo>
                  <a:pt x="3992438" y="176938"/>
                  <a:pt x="3992128" y="177394"/>
                  <a:pt x="3992130" y="177253"/>
                </a:cubicBezTo>
                <a:cubicBezTo>
                  <a:pt x="3992134" y="176973"/>
                  <a:pt x="3993388" y="174301"/>
                  <a:pt x="3994743" y="171138"/>
                </a:cubicBezTo>
                <a:close/>
                <a:moveTo>
                  <a:pt x="5387447" y="171137"/>
                </a:moveTo>
                <a:lnTo>
                  <a:pt x="5386668" y="174329"/>
                </a:lnTo>
                <a:lnTo>
                  <a:pt x="5385911" y="175646"/>
                </a:lnTo>
                <a:cubicBezTo>
                  <a:pt x="5385142" y="176937"/>
                  <a:pt x="5384831" y="177393"/>
                  <a:pt x="5384834" y="177252"/>
                </a:cubicBezTo>
                <a:cubicBezTo>
                  <a:pt x="5384839" y="176971"/>
                  <a:pt x="5386092" y="174299"/>
                  <a:pt x="5387447" y="171137"/>
                </a:cubicBezTo>
                <a:close/>
                <a:moveTo>
                  <a:pt x="3894150" y="170145"/>
                </a:moveTo>
                <a:cubicBezTo>
                  <a:pt x="3894485" y="170712"/>
                  <a:pt x="3894442" y="171919"/>
                  <a:pt x="3893786" y="173703"/>
                </a:cubicBezTo>
                <a:cubicBezTo>
                  <a:pt x="3892910" y="176083"/>
                  <a:pt x="3890944" y="179496"/>
                  <a:pt x="3887324" y="183802"/>
                </a:cubicBezTo>
                <a:cubicBezTo>
                  <a:pt x="3888740" y="172475"/>
                  <a:pt x="3893145" y="168441"/>
                  <a:pt x="3894150" y="170145"/>
                </a:cubicBezTo>
                <a:close/>
                <a:moveTo>
                  <a:pt x="4454974" y="169927"/>
                </a:moveTo>
                <a:lnTo>
                  <a:pt x="4454875" y="174156"/>
                </a:lnTo>
                <a:lnTo>
                  <a:pt x="4454420" y="178933"/>
                </a:lnTo>
                <a:lnTo>
                  <a:pt x="4439074" y="216479"/>
                </a:lnTo>
                <a:lnTo>
                  <a:pt x="4439238" y="212417"/>
                </a:lnTo>
                <a:lnTo>
                  <a:pt x="4438948" y="203383"/>
                </a:lnTo>
                <a:lnTo>
                  <a:pt x="4446430" y="186166"/>
                </a:lnTo>
                <a:lnTo>
                  <a:pt x="4454170" y="170202"/>
                </a:lnTo>
                <a:close/>
                <a:moveTo>
                  <a:pt x="1460752" y="169471"/>
                </a:moveTo>
                <a:lnTo>
                  <a:pt x="1458833" y="176013"/>
                </a:lnTo>
                <a:lnTo>
                  <a:pt x="1458270" y="178649"/>
                </a:lnTo>
                <a:lnTo>
                  <a:pt x="1458060" y="180349"/>
                </a:lnTo>
                <a:lnTo>
                  <a:pt x="1458334" y="181412"/>
                </a:lnTo>
                <a:lnTo>
                  <a:pt x="1459634" y="179973"/>
                </a:lnTo>
                <a:close/>
                <a:moveTo>
                  <a:pt x="3266296" y="167556"/>
                </a:moveTo>
                <a:lnTo>
                  <a:pt x="3268052" y="169790"/>
                </a:lnTo>
                <a:lnTo>
                  <a:pt x="3267874" y="170553"/>
                </a:lnTo>
                <a:lnTo>
                  <a:pt x="3268232" y="170422"/>
                </a:lnTo>
                <a:lnTo>
                  <a:pt x="3265959" y="173039"/>
                </a:lnTo>
                <a:cubicBezTo>
                  <a:pt x="3264917" y="169683"/>
                  <a:pt x="3264436" y="168133"/>
                  <a:pt x="3266296" y="167556"/>
                </a:cubicBezTo>
                <a:close/>
                <a:moveTo>
                  <a:pt x="4659000" y="167555"/>
                </a:moveTo>
                <a:lnTo>
                  <a:pt x="4660740" y="169767"/>
                </a:lnTo>
                <a:lnTo>
                  <a:pt x="4660453" y="170976"/>
                </a:lnTo>
                <a:lnTo>
                  <a:pt x="4658664" y="173038"/>
                </a:lnTo>
                <a:cubicBezTo>
                  <a:pt x="4657622" y="169682"/>
                  <a:pt x="4657140" y="168132"/>
                  <a:pt x="4659000" y="167555"/>
                </a:cubicBezTo>
                <a:close/>
                <a:moveTo>
                  <a:pt x="3222910" y="163470"/>
                </a:moveTo>
                <a:lnTo>
                  <a:pt x="3222295" y="165381"/>
                </a:lnTo>
                <a:lnTo>
                  <a:pt x="3221858" y="165001"/>
                </a:lnTo>
                <a:cubicBezTo>
                  <a:pt x="3221656" y="164353"/>
                  <a:pt x="3221980" y="163757"/>
                  <a:pt x="3222910" y="163470"/>
                </a:cubicBezTo>
                <a:close/>
                <a:moveTo>
                  <a:pt x="4615614" y="163468"/>
                </a:moveTo>
                <a:lnTo>
                  <a:pt x="4614999" y="165380"/>
                </a:lnTo>
                <a:lnTo>
                  <a:pt x="4614561" y="165000"/>
                </a:lnTo>
                <a:cubicBezTo>
                  <a:pt x="4614361" y="164353"/>
                  <a:pt x="4614686" y="163756"/>
                  <a:pt x="4615614" y="163468"/>
                </a:cubicBezTo>
                <a:close/>
                <a:moveTo>
                  <a:pt x="4074843" y="161898"/>
                </a:moveTo>
                <a:lnTo>
                  <a:pt x="4074616" y="166630"/>
                </a:lnTo>
                <a:cubicBezTo>
                  <a:pt x="4074200" y="173767"/>
                  <a:pt x="4074086" y="177641"/>
                  <a:pt x="4074240" y="179301"/>
                </a:cubicBezTo>
                <a:lnTo>
                  <a:pt x="4074750" y="179043"/>
                </a:lnTo>
                <a:lnTo>
                  <a:pt x="4066334" y="201041"/>
                </a:lnTo>
                <a:cubicBezTo>
                  <a:pt x="4061158" y="216644"/>
                  <a:pt x="4056828" y="231939"/>
                  <a:pt x="4053062" y="247190"/>
                </a:cubicBezTo>
                <a:lnTo>
                  <a:pt x="4048982" y="256666"/>
                </a:lnTo>
                <a:lnTo>
                  <a:pt x="4052629" y="232234"/>
                </a:lnTo>
                <a:lnTo>
                  <a:pt x="4053899" y="213842"/>
                </a:lnTo>
                <a:lnTo>
                  <a:pt x="4071876" y="168728"/>
                </a:lnTo>
                <a:close/>
                <a:moveTo>
                  <a:pt x="3782425" y="161653"/>
                </a:moveTo>
                <a:cubicBezTo>
                  <a:pt x="3782498" y="165169"/>
                  <a:pt x="3782775" y="167702"/>
                  <a:pt x="3782650" y="169899"/>
                </a:cubicBezTo>
                <a:cubicBezTo>
                  <a:pt x="3782525" y="172097"/>
                  <a:pt x="3782000" y="173958"/>
                  <a:pt x="3780467" y="176132"/>
                </a:cubicBezTo>
                <a:cubicBezTo>
                  <a:pt x="3779023" y="171484"/>
                  <a:pt x="3779670" y="165905"/>
                  <a:pt x="3782425" y="161653"/>
                </a:cubicBezTo>
                <a:close/>
                <a:moveTo>
                  <a:pt x="1287984" y="158128"/>
                </a:moveTo>
                <a:cubicBezTo>
                  <a:pt x="1287864" y="157224"/>
                  <a:pt x="1287441" y="156901"/>
                  <a:pt x="1286689" y="158625"/>
                </a:cubicBezTo>
                <a:cubicBezTo>
                  <a:pt x="1286959" y="159494"/>
                  <a:pt x="1285915" y="159820"/>
                  <a:pt x="1286185" y="160690"/>
                </a:cubicBezTo>
                <a:cubicBezTo>
                  <a:pt x="1286727" y="161516"/>
                  <a:pt x="1287156" y="161512"/>
                  <a:pt x="1287462" y="161113"/>
                </a:cubicBezTo>
                <a:cubicBezTo>
                  <a:pt x="1287692" y="160815"/>
                  <a:pt x="1287852" y="160295"/>
                  <a:pt x="1287940" y="159735"/>
                </a:cubicBezTo>
                <a:cubicBezTo>
                  <a:pt x="1288028" y="159177"/>
                  <a:pt x="1288044" y="158580"/>
                  <a:pt x="1287984" y="158128"/>
                </a:cubicBezTo>
                <a:close/>
                <a:moveTo>
                  <a:pt x="2778177" y="156603"/>
                </a:moveTo>
                <a:lnTo>
                  <a:pt x="2777494" y="159403"/>
                </a:lnTo>
                <a:lnTo>
                  <a:pt x="2776828" y="160559"/>
                </a:lnTo>
                <a:cubicBezTo>
                  <a:pt x="2776156" y="161691"/>
                  <a:pt x="2775883" y="162092"/>
                  <a:pt x="2775884" y="161969"/>
                </a:cubicBezTo>
                <a:cubicBezTo>
                  <a:pt x="2775888" y="161722"/>
                  <a:pt x="2776988" y="159378"/>
                  <a:pt x="2778177" y="156603"/>
                </a:cubicBezTo>
                <a:close/>
                <a:moveTo>
                  <a:pt x="1417967" y="156298"/>
                </a:moveTo>
                <a:lnTo>
                  <a:pt x="1417703" y="156732"/>
                </a:lnTo>
                <a:cubicBezTo>
                  <a:pt x="1416212" y="159216"/>
                  <a:pt x="1410386" y="169202"/>
                  <a:pt x="1412588" y="169976"/>
                </a:cubicBezTo>
                <a:cubicBezTo>
                  <a:pt x="1412953" y="170264"/>
                  <a:pt x="1413649" y="169396"/>
                  <a:pt x="1414444" y="168040"/>
                </a:cubicBezTo>
                <a:lnTo>
                  <a:pt x="1416693" y="163576"/>
                </a:lnTo>
                <a:close/>
                <a:moveTo>
                  <a:pt x="3782762" y="156170"/>
                </a:moveTo>
                <a:cubicBezTo>
                  <a:pt x="3783282" y="157847"/>
                  <a:pt x="3783663" y="159075"/>
                  <a:pt x="3783682" y="159954"/>
                </a:cubicBezTo>
                <a:cubicBezTo>
                  <a:pt x="3783700" y="160832"/>
                  <a:pt x="3783355" y="161363"/>
                  <a:pt x="3782425" y="161653"/>
                </a:cubicBezTo>
                <a:cubicBezTo>
                  <a:pt x="3781945" y="160103"/>
                  <a:pt x="3779044" y="157323"/>
                  <a:pt x="3782762" y="156170"/>
                </a:cubicBezTo>
                <a:close/>
                <a:moveTo>
                  <a:pt x="2689905" y="155731"/>
                </a:moveTo>
                <a:cubicBezTo>
                  <a:pt x="2690200" y="156229"/>
                  <a:pt x="2690161" y="157288"/>
                  <a:pt x="2689585" y="158853"/>
                </a:cubicBezTo>
                <a:cubicBezTo>
                  <a:pt x="2688817" y="160942"/>
                  <a:pt x="2687091" y="163936"/>
                  <a:pt x="2683914" y="167715"/>
                </a:cubicBezTo>
                <a:cubicBezTo>
                  <a:pt x="2685159" y="157775"/>
                  <a:pt x="2689023" y="154236"/>
                  <a:pt x="2689905" y="155731"/>
                </a:cubicBezTo>
                <a:close/>
                <a:moveTo>
                  <a:pt x="4124640" y="154941"/>
                </a:moveTo>
                <a:lnTo>
                  <a:pt x="4124200" y="160885"/>
                </a:lnTo>
                <a:lnTo>
                  <a:pt x="4123576" y="162335"/>
                </a:lnTo>
                <a:close/>
                <a:moveTo>
                  <a:pt x="3783097" y="150686"/>
                </a:moveTo>
                <a:cubicBezTo>
                  <a:pt x="3783618" y="152364"/>
                  <a:pt x="3783998" y="153591"/>
                  <a:pt x="3784017" y="154470"/>
                </a:cubicBezTo>
                <a:cubicBezTo>
                  <a:pt x="3784035" y="155349"/>
                  <a:pt x="3783691" y="155880"/>
                  <a:pt x="3782762" y="156170"/>
                </a:cubicBezTo>
                <a:cubicBezTo>
                  <a:pt x="3782281" y="154619"/>
                  <a:pt x="3779381" y="151840"/>
                  <a:pt x="3783097" y="150686"/>
                </a:cubicBezTo>
                <a:close/>
                <a:moveTo>
                  <a:pt x="1695307" y="150589"/>
                </a:moveTo>
                <a:cubicBezTo>
                  <a:pt x="1696122" y="150929"/>
                  <a:pt x="1696290" y="151468"/>
                  <a:pt x="1696254" y="151924"/>
                </a:cubicBezTo>
                <a:cubicBezTo>
                  <a:pt x="1696218" y="152380"/>
                  <a:pt x="1695977" y="152750"/>
                  <a:pt x="1695977" y="152750"/>
                </a:cubicBezTo>
                <a:cubicBezTo>
                  <a:pt x="1694348" y="152072"/>
                  <a:pt x="1695307" y="150589"/>
                  <a:pt x="1695307" y="150589"/>
                </a:cubicBezTo>
                <a:close/>
                <a:moveTo>
                  <a:pt x="2203375" y="149264"/>
                </a:moveTo>
                <a:lnTo>
                  <a:pt x="2202833" y="151488"/>
                </a:lnTo>
                <a:lnTo>
                  <a:pt x="2202304" y="152406"/>
                </a:lnTo>
                <a:cubicBezTo>
                  <a:pt x="2201768" y="153307"/>
                  <a:pt x="2201552" y="153625"/>
                  <a:pt x="2201554" y="153526"/>
                </a:cubicBezTo>
                <a:cubicBezTo>
                  <a:pt x="2201555" y="153331"/>
                  <a:pt x="2202430" y="151468"/>
                  <a:pt x="2203375" y="149264"/>
                </a:cubicBezTo>
                <a:close/>
                <a:moveTo>
                  <a:pt x="2133247" y="148571"/>
                </a:moveTo>
                <a:cubicBezTo>
                  <a:pt x="2133481" y="148968"/>
                  <a:pt x="2133450" y="149808"/>
                  <a:pt x="2132993" y="151051"/>
                </a:cubicBezTo>
                <a:cubicBezTo>
                  <a:pt x="2132383" y="152712"/>
                  <a:pt x="2131011" y="155090"/>
                  <a:pt x="2128488" y="158091"/>
                </a:cubicBezTo>
                <a:cubicBezTo>
                  <a:pt x="2129476" y="150195"/>
                  <a:pt x="2132547" y="147383"/>
                  <a:pt x="2133247" y="148571"/>
                </a:cubicBezTo>
                <a:close/>
                <a:moveTo>
                  <a:pt x="2560972" y="148014"/>
                </a:moveTo>
                <a:lnTo>
                  <a:pt x="2561535" y="150349"/>
                </a:lnTo>
                <a:lnTo>
                  <a:pt x="2561588" y="151527"/>
                </a:lnTo>
                <a:lnTo>
                  <a:pt x="2558517" y="160821"/>
                </a:lnTo>
                <a:cubicBezTo>
                  <a:pt x="2554021" y="171851"/>
                  <a:pt x="2546617" y="185611"/>
                  <a:pt x="2545068" y="190812"/>
                </a:cubicBezTo>
                <a:lnTo>
                  <a:pt x="2536668" y="217265"/>
                </a:lnTo>
                <a:lnTo>
                  <a:pt x="2539828" y="194689"/>
                </a:lnTo>
                <a:lnTo>
                  <a:pt x="2541118" y="191970"/>
                </a:lnTo>
                <a:cubicBezTo>
                  <a:pt x="2543497" y="186739"/>
                  <a:pt x="2546107" y="180712"/>
                  <a:pt x="2549254" y="172987"/>
                </a:cubicBezTo>
                <a:cubicBezTo>
                  <a:pt x="2550771" y="170326"/>
                  <a:pt x="2558243" y="151324"/>
                  <a:pt x="2560972" y="148014"/>
                </a:cubicBezTo>
                <a:close/>
                <a:moveTo>
                  <a:pt x="1695542" y="146766"/>
                </a:moveTo>
                <a:lnTo>
                  <a:pt x="1696766" y="148324"/>
                </a:lnTo>
                <a:lnTo>
                  <a:pt x="1696641" y="148856"/>
                </a:lnTo>
                <a:lnTo>
                  <a:pt x="1696892" y="148764"/>
                </a:lnTo>
                <a:lnTo>
                  <a:pt x="1695307" y="150589"/>
                </a:lnTo>
                <a:cubicBezTo>
                  <a:pt x="1694582" y="148249"/>
                  <a:pt x="1694245" y="147169"/>
                  <a:pt x="1695542" y="146766"/>
                </a:cubicBezTo>
                <a:close/>
                <a:moveTo>
                  <a:pt x="3296618" y="146608"/>
                </a:moveTo>
                <a:cubicBezTo>
                  <a:pt x="3297100" y="147697"/>
                  <a:pt x="3297240" y="150237"/>
                  <a:pt x="3297193" y="153436"/>
                </a:cubicBezTo>
                <a:lnTo>
                  <a:pt x="3296847" y="158916"/>
                </a:lnTo>
                <a:lnTo>
                  <a:pt x="3294446" y="164416"/>
                </a:lnTo>
                <a:lnTo>
                  <a:pt x="3291367" y="171797"/>
                </a:lnTo>
                <a:lnTo>
                  <a:pt x="3291486" y="168832"/>
                </a:lnTo>
                <a:cubicBezTo>
                  <a:pt x="3291832" y="161470"/>
                  <a:pt x="3292454" y="153350"/>
                  <a:pt x="3294000" y="148483"/>
                </a:cubicBezTo>
                <a:cubicBezTo>
                  <a:pt x="3295315" y="145880"/>
                  <a:pt x="3296138" y="145518"/>
                  <a:pt x="3296618" y="146608"/>
                </a:cubicBezTo>
                <a:close/>
                <a:moveTo>
                  <a:pt x="1700422" y="145485"/>
                </a:moveTo>
                <a:lnTo>
                  <a:pt x="1702990" y="146394"/>
                </a:lnTo>
                <a:cubicBezTo>
                  <a:pt x="1705623" y="149493"/>
                  <a:pt x="1705968" y="152173"/>
                  <a:pt x="1705207" y="154151"/>
                </a:cubicBezTo>
                <a:lnTo>
                  <a:pt x="1702582" y="156838"/>
                </a:lnTo>
                <a:lnTo>
                  <a:pt x="1700286" y="184252"/>
                </a:lnTo>
                <a:lnTo>
                  <a:pt x="1695754" y="200924"/>
                </a:lnTo>
                <a:lnTo>
                  <a:pt x="1702200" y="157229"/>
                </a:lnTo>
                <a:lnTo>
                  <a:pt x="1702126" y="157304"/>
                </a:lnTo>
                <a:cubicBezTo>
                  <a:pt x="1698178" y="159038"/>
                  <a:pt x="1693119" y="156164"/>
                  <a:pt x="1700422" y="145485"/>
                </a:cubicBezTo>
                <a:close/>
                <a:moveTo>
                  <a:pt x="1304656" y="142726"/>
                </a:moveTo>
                <a:lnTo>
                  <a:pt x="1303517" y="143123"/>
                </a:lnTo>
                <a:lnTo>
                  <a:pt x="1302986" y="143308"/>
                </a:lnTo>
                <a:cubicBezTo>
                  <a:pt x="1302853" y="143355"/>
                  <a:pt x="1302817" y="143367"/>
                  <a:pt x="1302959" y="143318"/>
                </a:cubicBezTo>
                <a:lnTo>
                  <a:pt x="1303517" y="143123"/>
                </a:lnTo>
                <a:lnTo>
                  <a:pt x="1303596" y="143095"/>
                </a:lnTo>
                <a:cubicBezTo>
                  <a:pt x="1304091" y="142923"/>
                  <a:pt x="1304656" y="142726"/>
                  <a:pt x="1304656" y="142726"/>
                </a:cubicBezTo>
                <a:close/>
                <a:moveTo>
                  <a:pt x="2055359" y="142650"/>
                </a:moveTo>
                <a:cubicBezTo>
                  <a:pt x="2055410" y="145102"/>
                  <a:pt x="2055602" y="146868"/>
                  <a:pt x="2055515" y="148399"/>
                </a:cubicBezTo>
                <a:cubicBezTo>
                  <a:pt x="2055429" y="149932"/>
                  <a:pt x="2055061" y="151230"/>
                  <a:pt x="2053993" y="152745"/>
                </a:cubicBezTo>
                <a:cubicBezTo>
                  <a:pt x="2052988" y="149504"/>
                  <a:pt x="2053437" y="145616"/>
                  <a:pt x="2055359" y="142650"/>
                </a:cubicBezTo>
                <a:close/>
                <a:moveTo>
                  <a:pt x="2892164" y="142390"/>
                </a:moveTo>
                <a:lnTo>
                  <a:pt x="2891778" y="147604"/>
                </a:lnTo>
                <a:lnTo>
                  <a:pt x="2891230" y="148879"/>
                </a:lnTo>
                <a:close/>
                <a:moveTo>
                  <a:pt x="2055593" y="138827"/>
                </a:moveTo>
                <a:cubicBezTo>
                  <a:pt x="2055956" y="139998"/>
                  <a:pt x="2056221" y="140854"/>
                  <a:pt x="2056234" y="141466"/>
                </a:cubicBezTo>
                <a:cubicBezTo>
                  <a:pt x="2056247" y="142080"/>
                  <a:pt x="2056007" y="142449"/>
                  <a:pt x="2055359" y="142650"/>
                </a:cubicBezTo>
                <a:cubicBezTo>
                  <a:pt x="2055024" y="141570"/>
                  <a:pt x="2053002" y="139632"/>
                  <a:pt x="2055593" y="138827"/>
                </a:cubicBezTo>
                <a:close/>
                <a:moveTo>
                  <a:pt x="3813328" y="137908"/>
                </a:moveTo>
                <a:lnTo>
                  <a:pt x="3813101" y="142641"/>
                </a:lnTo>
                <a:cubicBezTo>
                  <a:pt x="3812684" y="149777"/>
                  <a:pt x="3812570" y="153651"/>
                  <a:pt x="3812724" y="155312"/>
                </a:cubicBezTo>
                <a:lnTo>
                  <a:pt x="3813234" y="155054"/>
                </a:lnTo>
                <a:lnTo>
                  <a:pt x="3804818" y="177051"/>
                </a:lnTo>
                <a:cubicBezTo>
                  <a:pt x="3799642" y="192655"/>
                  <a:pt x="3795312" y="207950"/>
                  <a:pt x="3791546" y="223200"/>
                </a:cubicBezTo>
                <a:lnTo>
                  <a:pt x="3787466" y="232676"/>
                </a:lnTo>
                <a:lnTo>
                  <a:pt x="3791112" y="208245"/>
                </a:lnTo>
                <a:lnTo>
                  <a:pt x="3792383" y="189853"/>
                </a:lnTo>
                <a:lnTo>
                  <a:pt x="3810360" y="144739"/>
                </a:lnTo>
                <a:close/>
                <a:moveTo>
                  <a:pt x="2055828" y="135005"/>
                </a:moveTo>
                <a:cubicBezTo>
                  <a:pt x="2056190" y="136175"/>
                  <a:pt x="2056455" y="137031"/>
                  <a:pt x="2056469" y="137643"/>
                </a:cubicBezTo>
                <a:cubicBezTo>
                  <a:pt x="2056481" y="138257"/>
                  <a:pt x="2056241" y="138627"/>
                  <a:pt x="2055593" y="138827"/>
                </a:cubicBezTo>
                <a:cubicBezTo>
                  <a:pt x="2055257" y="137749"/>
                  <a:pt x="2053236" y="135809"/>
                  <a:pt x="2055828" y="135005"/>
                </a:cubicBezTo>
                <a:close/>
                <a:moveTo>
                  <a:pt x="3314818" y="134268"/>
                </a:moveTo>
                <a:cubicBezTo>
                  <a:pt x="3315142" y="134523"/>
                  <a:pt x="3315273" y="135190"/>
                  <a:pt x="3315250" y="136176"/>
                </a:cubicBezTo>
                <a:cubicBezTo>
                  <a:pt x="3315226" y="137162"/>
                  <a:pt x="3315048" y="138464"/>
                  <a:pt x="3314753" y="139991"/>
                </a:cubicBezTo>
                <a:cubicBezTo>
                  <a:pt x="3313866" y="144568"/>
                  <a:pt x="3311923" y="151149"/>
                  <a:pt x="3309950" y="157181"/>
                </a:cubicBezTo>
                <a:cubicBezTo>
                  <a:pt x="3307975" y="163212"/>
                  <a:pt x="3305966" y="168692"/>
                  <a:pt x="3304951" y="171062"/>
                </a:cubicBezTo>
                <a:lnTo>
                  <a:pt x="3304746" y="171620"/>
                </a:lnTo>
                <a:lnTo>
                  <a:pt x="3308480" y="142616"/>
                </a:lnTo>
                <a:lnTo>
                  <a:pt x="3311986" y="136587"/>
                </a:lnTo>
                <a:cubicBezTo>
                  <a:pt x="3313239" y="134793"/>
                  <a:pt x="3314260" y="133829"/>
                  <a:pt x="3314818" y="134268"/>
                </a:cubicBezTo>
                <a:close/>
                <a:moveTo>
                  <a:pt x="2952584" y="133214"/>
                </a:moveTo>
                <a:lnTo>
                  <a:pt x="2952467" y="138199"/>
                </a:lnTo>
                <a:lnTo>
                  <a:pt x="2952068" y="142391"/>
                </a:lnTo>
                <a:lnTo>
                  <a:pt x="2938602" y="175339"/>
                </a:lnTo>
                <a:lnTo>
                  <a:pt x="2938744" y="171773"/>
                </a:lnTo>
                <a:lnTo>
                  <a:pt x="2938492" y="163846"/>
                </a:lnTo>
                <a:lnTo>
                  <a:pt x="2945056" y="148738"/>
                </a:lnTo>
                <a:close/>
                <a:moveTo>
                  <a:pt x="1381989" y="132621"/>
                </a:moveTo>
                <a:lnTo>
                  <a:pt x="1381642" y="133695"/>
                </a:lnTo>
                <a:lnTo>
                  <a:pt x="1381398" y="133480"/>
                </a:lnTo>
                <a:cubicBezTo>
                  <a:pt x="1381285" y="133118"/>
                  <a:pt x="1381467" y="132782"/>
                  <a:pt x="1381989" y="132621"/>
                </a:cubicBezTo>
                <a:close/>
                <a:moveTo>
                  <a:pt x="1696352" y="131599"/>
                </a:moveTo>
                <a:cubicBezTo>
                  <a:pt x="1696393" y="133575"/>
                  <a:pt x="1696549" y="134998"/>
                  <a:pt x="1696478" y="136234"/>
                </a:cubicBezTo>
                <a:cubicBezTo>
                  <a:pt x="1696408" y="137467"/>
                  <a:pt x="1696113" y="138514"/>
                  <a:pt x="1695251" y="139735"/>
                </a:cubicBezTo>
                <a:cubicBezTo>
                  <a:pt x="1694441" y="137124"/>
                  <a:pt x="1694803" y="133990"/>
                  <a:pt x="1696352" y="131599"/>
                </a:cubicBezTo>
                <a:close/>
                <a:moveTo>
                  <a:pt x="1696541" y="128520"/>
                </a:moveTo>
                <a:cubicBezTo>
                  <a:pt x="1696835" y="129462"/>
                  <a:pt x="1697048" y="130151"/>
                  <a:pt x="1697058" y="130645"/>
                </a:cubicBezTo>
                <a:cubicBezTo>
                  <a:pt x="1697069" y="131139"/>
                  <a:pt x="1696875" y="131438"/>
                  <a:pt x="1696352" y="131599"/>
                </a:cubicBezTo>
                <a:cubicBezTo>
                  <a:pt x="1696081" y="130730"/>
                  <a:pt x="1694452" y="129167"/>
                  <a:pt x="1696541" y="128520"/>
                </a:cubicBezTo>
                <a:close/>
                <a:moveTo>
                  <a:pt x="2618982" y="127443"/>
                </a:moveTo>
                <a:lnTo>
                  <a:pt x="2618782" y="131596"/>
                </a:lnTo>
                <a:cubicBezTo>
                  <a:pt x="2618417" y="137858"/>
                  <a:pt x="2618317" y="141257"/>
                  <a:pt x="2618453" y="142714"/>
                </a:cubicBezTo>
                <a:lnTo>
                  <a:pt x="2618900" y="142487"/>
                </a:lnTo>
                <a:lnTo>
                  <a:pt x="2611516" y="161792"/>
                </a:lnTo>
                <a:cubicBezTo>
                  <a:pt x="2606972" y="175483"/>
                  <a:pt x="2603173" y="188905"/>
                  <a:pt x="2599868" y="202288"/>
                </a:cubicBezTo>
                <a:lnTo>
                  <a:pt x="2596287" y="210602"/>
                </a:lnTo>
                <a:lnTo>
                  <a:pt x="2599489" y="189164"/>
                </a:lnTo>
                <a:lnTo>
                  <a:pt x="2600603" y="173025"/>
                </a:lnTo>
                <a:lnTo>
                  <a:pt x="2616379" y="133436"/>
                </a:lnTo>
                <a:close/>
                <a:moveTo>
                  <a:pt x="1696729" y="125438"/>
                </a:moveTo>
                <a:cubicBezTo>
                  <a:pt x="1697023" y="126382"/>
                  <a:pt x="1697237" y="127072"/>
                  <a:pt x="1697247" y="127564"/>
                </a:cubicBezTo>
                <a:cubicBezTo>
                  <a:pt x="1697256" y="128059"/>
                  <a:pt x="1697063" y="128357"/>
                  <a:pt x="1696541" y="128520"/>
                </a:cubicBezTo>
                <a:cubicBezTo>
                  <a:pt x="1696271" y="127648"/>
                  <a:pt x="1694641" y="126086"/>
                  <a:pt x="1696729" y="125438"/>
                </a:cubicBezTo>
                <a:close/>
                <a:moveTo>
                  <a:pt x="1429499" y="125305"/>
                </a:moveTo>
                <a:lnTo>
                  <a:pt x="1426239" y="133826"/>
                </a:lnTo>
                <a:lnTo>
                  <a:pt x="1422346" y="144092"/>
                </a:lnTo>
                <a:lnTo>
                  <a:pt x="1421874" y="148079"/>
                </a:lnTo>
                <a:lnTo>
                  <a:pt x="1424311" y="140188"/>
                </a:lnTo>
                <a:cubicBezTo>
                  <a:pt x="1425413" y="136669"/>
                  <a:pt x="1426549" y="133316"/>
                  <a:pt x="1427747" y="130455"/>
                </a:cubicBezTo>
                <a:lnTo>
                  <a:pt x="1429242" y="127305"/>
                </a:lnTo>
                <a:close/>
                <a:moveTo>
                  <a:pt x="1387359" y="119183"/>
                </a:moveTo>
                <a:cubicBezTo>
                  <a:pt x="1386996" y="120012"/>
                  <a:pt x="1386534" y="121438"/>
                  <a:pt x="1386058" y="123107"/>
                </a:cubicBezTo>
                <a:lnTo>
                  <a:pt x="1385011" y="127217"/>
                </a:lnTo>
                <a:lnTo>
                  <a:pt x="1386985" y="120937"/>
                </a:lnTo>
                <a:close/>
                <a:moveTo>
                  <a:pt x="1242328" y="108442"/>
                </a:moveTo>
                <a:cubicBezTo>
                  <a:pt x="1243683" y="109509"/>
                  <a:pt x="1244043" y="110068"/>
                  <a:pt x="1243882" y="110375"/>
                </a:cubicBezTo>
                <a:cubicBezTo>
                  <a:pt x="1243720" y="110681"/>
                  <a:pt x="1243034" y="110734"/>
                  <a:pt x="1242296" y="110793"/>
                </a:cubicBezTo>
                <a:cubicBezTo>
                  <a:pt x="1242313" y="109527"/>
                  <a:pt x="1242328" y="108442"/>
                  <a:pt x="1242328" y="108442"/>
                </a:cubicBezTo>
                <a:close/>
                <a:moveTo>
                  <a:pt x="1303902" y="104663"/>
                </a:moveTo>
                <a:cubicBezTo>
                  <a:pt x="1303817" y="110904"/>
                  <a:pt x="1301784" y="117252"/>
                  <a:pt x="1299407" y="123605"/>
                </a:cubicBezTo>
                <a:lnTo>
                  <a:pt x="1298664" y="125560"/>
                </a:lnTo>
                <a:lnTo>
                  <a:pt x="1301936" y="106373"/>
                </a:lnTo>
                <a:lnTo>
                  <a:pt x="1302462" y="105633"/>
                </a:lnTo>
                <a:cubicBezTo>
                  <a:pt x="1303322" y="104597"/>
                  <a:pt x="1303908" y="104121"/>
                  <a:pt x="1303902" y="104663"/>
                </a:cubicBezTo>
                <a:close/>
                <a:moveTo>
                  <a:pt x="3643397" y="100281"/>
                </a:moveTo>
                <a:lnTo>
                  <a:pt x="3642618" y="103473"/>
                </a:lnTo>
                <a:lnTo>
                  <a:pt x="3641861" y="104789"/>
                </a:lnTo>
                <a:cubicBezTo>
                  <a:pt x="3641094" y="106081"/>
                  <a:pt x="3640782" y="106537"/>
                  <a:pt x="3640784" y="106397"/>
                </a:cubicBezTo>
                <a:cubicBezTo>
                  <a:pt x="3640788" y="106115"/>
                  <a:pt x="3642044" y="103444"/>
                  <a:pt x="3643397" y="100281"/>
                </a:cubicBezTo>
                <a:close/>
                <a:moveTo>
                  <a:pt x="3542805" y="99289"/>
                </a:moveTo>
                <a:cubicBezTo>
                  <a:pt x="3543140" y="99856"/>
                  <a:pt x="3543097" y="101062"/>
                  <a:pt x="3542440" y="102848"/>
                </a:cubicBezTo>
                <a:cubicBezTo>
                  <a:pt x="3541564" y="105228"/>
                  <a:pt x="3539598" y="108640"/>
                  <a:pt x="3535978" y="112944"/>
                </a:cubicBezTo>
                <a:cubicBezTo>
                  <a:pt x="3537395" y="101617"/>
                  <a:pt x="3541799" y="97584"/>
                  <a:pt x="3542805" y="99289"/>
                </a:cubicBezTo>
                <a:close/>
                <a:moveTo>
                  <a:pt x="1208773" y="98187"/>
                </a:moveTo>
                <a:cubicBezTo>
                  <a:pt x="1209430" y="98460"/>
                  <a:pt x="1209565" y="98895"/>
                  <a:pt x="1209536" y="99262"/>
                </a:cubicBezTo>
                <a:cubicBezTo>
                  <a:pt x="1209507" y="99629"/>
                  <a:pt x="1209312" y="99927"/>
                  <a:pt x="1209312" y="99927"/>
                </a:cubicBezTo>
                <a:cubicBezTo>
                  <a:pt x="1208000" y="99381"/>
                  <a:pt x="1208773" y="98187"/>
                  <a:pt x="1208773" y="98187"/>
                </a:cubicBezTo>
                <a:close/>
                <a:moveTo>
                  <a:pt x="4103664" y="97618"/>
                </a:moveTo>
                <a:lnTo>
                  <a:pt x="4103529" y="103299"/>
                </a:lnTo>
                <a:lnTo>
                  <a:pt x="4103077" y="108077"/>
                </a:lnTo>
                <a:lnTo>
                  <a:pt x="4087729" y="145622"/>
                </a:lnTo>
                <a:lnTo>
                  <a:pt x="4087893" y="141559"/>
                </a:lnTo>
                <a:lnTo>
                  <a:pt x="4087605" y="132525"/>
                </a:lnTo>
                <a:lnTo>
                  <a:pt x="4095084" y="115308"/>
                </a:lnTo>
                <a:close/>
                <a:moveTo>
                  <a:pt x="1208962" y="95106"/>
                </a:moveTo>
                <a:lnTo>
                  <a:pt x="1209949" y="96361"/>
                </a:lnTo>
                <a:lnTo>
                  <a:pt x="1209848" y="96789"/>
                </a:lnTo>
                <a:lnTo>
                  <a:pt x="1210050" y="96716"/>
                </a:lnTo>
                <a:lnTo>
                  <a:pt x="1208773" y="98187"/>
                </a:lnTo>
                <a:cubicBezTo>
                  <a:pt x="1208188" y="96301"/>
                  <a:pt x="1207917" y="95429"/>
                  <a:pt x="1208962" y="95106"/>
                </a:cubicBezTo>
                <a:close/>
                <a:moveTo>
                  <a:pt x="1184586" y="92810"/>
                </a:moveTo>
                <a:lnTo>
                  <a:pt x="1184240" y="93883"/>
                </a:lnTo>
                <a:lnTo>
                  <a:pt x="1183995" y="93670"/>
                </a:lnTo>
                <a:cubicBezTo>
                  <a:pt x="1183882" y="93306"/>
                  <a:pt x="1184064" y="92972"/>
                  <a:pt x="1184586" y="92810"/>
                </a:cubicBezTo>
                <a:close/>
                <a:moveTo>
                  <a:pt x="3395876" y="90494"/>
                </a:moveTo>
                <a:lnTo>
                  <a:pt x="3396518" y="93155"/>
                </a:lnTo>
                <a:lnTo>
                  <a:pt x="3396578" y="94497"/>
                </a:lnTo>
                <a:lnTo>
                  <a:pt x="3393078" y="105089"/>
                </a:lnTo>
                <a:cubicBezTo>
                  <a:pt x="3387954" y="117659"/>
                  <a:pt x="3379518" y="133339"/>
                  <a:pt x="3377750" y="139266"/>
                </a:cubicBezTo>
                <a:lnTo>
                  <a:pt x="3368180" y="169411"/>
                </a:lnTo>
                <a:lnTo>
                  <a:pt x="3371782" y="143684"/>
                </a:lnTo>
                <a:lnTo>
                  <a:pt x="3373252" y="140586"/>
                </a:lnTo>
                <a:cubicBezTo>
                  <a:pt x="3375961" y="134624"/>
                  <a:pt x="3378936" y="127758"/>
                  <a:pt x="3382522" y="118953"/>
                </a:cubicBezTo>
                <a:cubicBezTo>
                  <a:pt x="3384251" y="115922"/>
                  <a:pt x="3392766" y="94266"/>
                  <a:pt x="3395876" y="90494"/>
                </a:cubicBezTo>
                <a:close/>
                <a:moveTo>
                  <a:pt x="2048993" y="88574"/>
                </a:moveTo>
                <a:lnTo>
                  <a:pt x="2048686" y="92718"/>
                </a:lnTo>
                <a:lnTo>
                  <a:pt x="2048251" y="93730"/>
                </a:lnTo>
                <a:close/>
                <a:moveTo>
                  <a:pt x="2207884" y="84873"/>
                </a:moveTo>
                <a:lnTo>
                  <a:pt x="2208976" y="85017"/>
                </a:lnTo>
                <a:lnTo>
                  <a:pt x="2204043" y="99219"/>
                </a:lnTo>
                <a:lnTo>
                  <a:pt x="2211270" y="85428"/>
                </a:lnTo>
                <a:lnTo>
                  <a:pt x="2211009" y="93570"/>
                </a:lnTo>
                <a:lnTo>
                  <a:pt x="2211105" y="97044"/>
                </a:lnTo>
                <a:lnTo>
                  <a:pt x="2191215" y="142153"/>
                </a:lnTo>
                <a:lnTo>
                  <a:pt x="2189279" y="147221"/>
                </a:lnTo>
                <a:close/>
                <a:moveTo>
                  <a:pt x="3773294" y="84085"/>
                </a:moveTo>
                <a:lnTo>
                  <a:pt x="3772854" y="90028"/>
                </a:lnTo>
                <a:lnTo>
                  <a:pt x="3772230" y="91479"/>
                </a:lnTo>
                <a:close/>
                <a:moveTo>
                  <a:pt x="1225999" y="83336"/>
                </a:moveTo>
                <a:cubicBezTo>
                  <a:pt x="1226269" y="83948"/>
                  <a:pt x="1226349" y="85376"/>
                  <a:pt x="1226322" y="87172"/>
                </a:cubicBezTo>
                <a:lnTo>
                  <a:pt x="1226127" y="90251"/>
                </a:lnTo>
                <a:lnTo>
                  <a:pt x="1224778" y="93341"/>
                </a:lnTo>
                <a:lnTo>
                  <a:pt x="1223048" y="97488"/>
                </a:lnTo>
                <a:lnTo>
                  <a:pt x="1223115" y="95823"/>
                </a:lnTo>
                <a:cubicBezTo>
                  <a:pt x="1223310" y="91687"/>
                  <a:pt x="1223660" y="87124"/>
                  <a:pt x="1224527" y="84389"/>
                </a:cubicBezTo>
                <a:cubicBezTo>
                  <a:pt x="1225266" y="82927"/>
                  <a:pt x="1225728" y="82725"/>
                  <a:pt x="1225999" y="83336"/>
                </a:cubicBezTo>
                <a:close/>
                <a:moveTo>
                  <a:pt x="1236225" y="76403"/>
                </a:moveTo>
                <a:cubicBezTo>
                  <a:pt x="1236406" y="76546"/>
                  <a:pt x="1236481" y="76922"/>
                  <a:pt x="1236468" y="77476"/>
                </a:cubicBezTo>
                <a:cubicBezTo>
                  <a:pt x="1236453" y="78028"/>
                  <a:pt x="1236354" y="78761"/>
                  <a:pt x="1236187" y="79618"/>
                </a:cubicBezTo>
                <a:cubicBezTo>
                  <a:pt x="1235690" y="82190"/>
                  <a:pt x="1234597" y="85888"/>
                  <a:pt x="1233488" y="89277"/>
                </a:cubicBezTo>
                <a:cubicBezTo>
                  <a:pt x="1232379" y="92665"/>
                  <a:pt x="1231251" y="95744"/>
                  <a:pt x="1230680" y="97075"/>
                </a:cubicBezTo>
                <a:lnTo>
                  <a:pt x="1230565" y="97389"/>
                </a:lnTo>
                <a:lnTo>
                  <a:pt x="1232663" y="81093"/>
                </a:lnTo>
                <a:lnTo>
                  <a:pt x="1234633" y="77706"/>
                </a:lnTo>
                <a:cubicBezTo>
                  <a:pt x="1235337" y="76697"/>
                  <a:pt x="1235911" y="76155"/>
                  <a:pt x="1236225" y="76403"/>
                </a:cubicBezTo>
                <a:close/>
                <a:moveTo>
                  <a:pt x="3842148" y="73629"/>
                </a:moveTo>
                <a:lnTo>
                  <a:pt x="3842014" y="79310"/>
                </a:lnTo>
                <a:lnTo>
                  <a:pt x="3841559" y="84086"/>
                </a:lnTo>
                <a:lnTo>
                  <a:pt x="3826214" y="121632"/>
                </a:lnTo>
                <a:lnTo>
                  <a:pt x="3826377" y="117570"/>
                </a:lnTo>
                <a:lnTo>
                  <a:pt x="3826088" y="108535"/>
                </a:lnTo>
                <a:lnTo>
                  <a:pt x="3833569" y="91319"/>
                </a:lnTo>
                <a:close/>
                <a:moveTo>
                  <a:pt x="2644272" y="71036"/>
                </a:moveTo>
                <a:lnTo>
                  <a:pt x="2644154" y="76021"/>
                </a:lnTo>
                <a:lnTo>
                  <a:pt x="2643756" y="80214"/>
                </a:lnTo>
                <a:lnTo>
                  <a:pt x="2630290" y="113160"/>
                </a:lnTo>
                <a:lnTo>
                  <a:pt x="2630433" y="109596"/>
                </a:lnTo>
                <a:lnTo>
                  <a:pt x="2630180" y="101668"/>
                </a:lnTo>
                <a:lnTo>
                  <a:pt x="2636744" y="86559"/>
                </a:lnTo>
                <a:close/>
                <a:moveTo>
                  <a:pt x="5391100" y="70856"/>
                </a:moveTo>
                <a:lnTo>
                  <a:pt x="5390302" y="78298"/>
                </a:lnTo>
                <a:lnTo>
                  <a:pt x="5395482" y="78980"/>
                </a:lnTo>
                <a:lnTo>
                  <a:pt x="5388407" y="99351"/>
                </a:lnTo>
                <a:lnTo>
                  <a:pt x="5398772" y="79570"/>
                </a:lnTo>
                <a:lnTo>
                  <a:pt x="5398398" y="91249"/>
                </a:lnTo>
                <a:lnTo>
                  <a:pt x="5398536" y="96233"/>
                </a:lnTo>
                <a:lnTo>
                  <a:pt x="5370004" y="160938"/>
                </a:lnTo>
                <a:lnTo>
                  <a:pt x="5366046" y="171300"/>
                </a:lnTo>
                <a:lnTo>
                  <a:pt x="5371412" y="140862"/>
                </a:lnTo>
                <a:cubicBezTo>
                  <a:pt x="5373922" y="126660"/>
                  <a:pt x="5376402" y="113252"/>
                  <a:pt x="5379032" y="101380"/>
                </a:cubicBezTo>
                <a:lnTo>
                  <a:pt x="5379493" y="98917"/>
                </a:lnTo>
                <a:lnTo>
                  <a:pt x="5379782" y="99115"/>
                </a:lnTo>
                <a:lnTo>
                  <a:pt x="5379943" y="96522"/>
                </a:lnTo>
                <a:lnTo>
                  <a:pt x="5380156" y="95384"/>
                </a:lnTo>
                <a:lnTo>
                  <a:pt x="5381896" y="89716"/>
                </a:lnTo>
                <a:close/>
                <a:moveTo>
                  <a:pt x="3461982" y="67051"/>
                </a:moveTo>
                <a:lnTo>
                  <a:pt x="3461756" y="71784"/>
                </a:lnTo>
                <a:cubicBezTo>
                  <a:pt x="3461338" y="78919"/>
                  <a:pt x="3461224" y="82795"/>
                  <a:pt x="3461379" y="84454"/>
                </a:cubicBezTo>
                <a:lnTo>
                  <a:pt x="3461888" y="84197"/>
                </a:lnTo>
                <a:lnTo>
                  <a:pt x="3453474" y="106194"/>
                </a:lnTo>
                <a:cubicBezTo>
                  <a:pt x="3448296" y="121797"/>
                  <a:pt x="3443967" y="137092"/>
                  <a:pt x="3440202" y="152343"/>
                </a:cubicBezTo>
                <a:lnTo>
                  <a:pt x="3436120" y="161819"/>
                </a:lnTo>
                <a:lnTo>
                  <a:pt x="3439768" y="137388"/>
                </a:lnTo>
                <a:lnTo>
                  <a:pt x="3441038" y="118996"/>
                </a:lnTo>
                <a:lnTo>
                  <a:pt x="3459016" y="73882"/>
                </a:lnTo>
                <a:close/>
                <a:moveTo>
                  <a:pt x="5008541" y="63972"/>
                </a:moveTo>
                <a:lnTo>
                  <a:pt x="5005332" y="85632"/>
                </a:lnTo>
                <a:lnTo>
                  <a:pt x="4990534" y="163705"/>
                </a:lnTo>
                <a:lnTo>
                  <a:pt x="4969260" y="219395"/>
                </a:lnTo>
                <a:cubicBezTo>
                  <a:pt x="4968670" y="221451"/>
                  <a:pt x="4967024" y="225319"/>
                  <a:pt x="4964958" y="230054"/>
                </a:cubicBezTo>
                <a:lnTo>
                  <a:pt x="4959913" y="241764"/>
                </a:lnTo>
                <a:lnTo>
                  <a:pt x="4974906" y="177619"/>
                </a:lnTo>
                <a:lnTo>
                  <a:pt x="4989560" y="108232"/>
                </a:lnTo>
                <a:lnTo>
                  <a:pt x="5006146" y="68880"/>
                </a:lnTo>
                <a:close/>
                <a:moveTo>
                  <a:pt x="1364110" y="57167"/>
                </a:moveTo>
                <a:lnTo>
                  <a:pt x="1363900" y="59085"/>
                </a:lnTo>
                <a:lnTo>
                  <a:pt x="1360482" y="64423"/>
                </a:lnTo>
                <a:close/>
                <a:moveTo>
                  <a:pt x="1281767" y="51809"/>
                </a:moveTo>
                <a:lnTo>
                  <a:pt x="1282127" y="53303"/>
                </a:lnTo>
                <a:lnTo>
                  <a:pt x="1282160" y="54058"/>
                </a:lnTo>
                <a:lnTo>
                  <a:pt x="1280195" y="60009"/>
                </a:lnTo>
                <a:cubicBezTo>
                  <a:pt x="1277316" y="67071"/>
                  <a:pt x="1272575" y="75880"/>
                  <a:pt x="1271583" y="79211"/>
                </a:cubicBezTo>
                <a:lnTo>
                  <a:pt x="1266206" y="96148"/>
                </a:lnTo>
                <a:lnTo>
                  <a:pt x="1268230" y="81693"/>
                </a:lnTo>
                <a:lnTo>
                  <a:pt x="1269054" y="79953"/>
                </a:lnTo>
                <a:cubicBezTo>
                  <a:pt x="1270577" y="76603"/>
                  <a:pt x="1272249" y="72745"/>
                  <a:pt x="1274264" y="67798"/>
                </a:cubicBezTo>
                <a:cubicBezTo>
                  <a:pt x="1275235" y="66095"/>
                  <a:pt x="1280020" y="53928"/>
                  <a:pt x="1281767" y="51809"/>
                </a:cubicBezTo>
                <a:close/>
                <a:moveTo>
                  <a:pt x="1318908" y="38637"/>
                </a:moveTo>
                <a:lnTo>
                  <a:pt x="1318781" y="41296"/>
                </a:lnTo>
                <a:cubicBezTo>
                  <a:pt x="1318547" y="45306"/>
                  <a:pt x="1318483" y="47483"/>
                  <a:pt x="1318570" y="48415"/>
                </a:cubicBezTo>
                <a:lnTo>
                  <a:pt x="1318857" y="48271"/>
                </a:lnTo>
                <a:lnTo>
                  <a:pt x="1314128" y="60629"/>
                </a:lnTo>
                <a:cubicBezTo>
                  <a:pt x="1311219" y="69397"/>
                  <a:pt x="1308788" y="77989"/>
                  <a:pt x="1306671" y="86559"/>
                </a:cubicBezTo>
                <a:lnTo>
                  <a:pt x="1304379" y="91882"/>
                </a:lnTo>
                <a:lnTo>
                  <a:pt x="1306428" y="78156"/>
                </a:lnTo>
                <a:lnTo>
                  <a:pt x="1307142" y="67822"/>
                </a:lnTo>
                <a:lnTo>
                  <a:pt x="1317242" y="42475"/>
                </a:lnTo>
                <a:close/>
                <a:moveTo>
                  <a:pt x="3490802" y="2772"/>
                </a:moveTo>
                <a:lnTo>
                  <a:pt x="3490668" y="8453"/>
                </a:lnTo>
                <a:lnTo>
                  <a:pt x="3490216" y="13230"/>
                </a:lnTo>
                <a:lnTo>
                  <a:pt x="3474867" y="50775"/>
                </a:lnTo>
                <a:lnTo>
                  <a:pt x="3475032" y="46714"/>
                </a:lnTo>
                <a:lnTo>
                  <a:pt x="3474744" y="37680"/>
                </a:lnTo>
                <a:lnTo>
                  <a:pt x="3482224" y="20462"/>
                </a:lnTo>
                <a:close/>
                <a:moveTo>
                  <a:pt x="1335101" y="2522"/>
                </a:moveTo>
                <a:lnTo>
                  <a:pt x="1335026" y="5714"/>
                </a:lnTo>
                <a:lnTo>
                  <a:pt x="1334771" y="8398"/>
                </a:lnTo>
                <a:lnTo>
                  <a:pt x="1326149" y="29492"/>
                </a:lnTo>
                <a:lnTo>
                  <a:pt x="1326240" y="27210"/>
                </a:lnTo>
                <a:lnTo>
                  <a:pt x="1326078" y="22135"/>
                </a:lnTo>
                <a:lnTo>
                  <a:pt x="1330280" y="12461"/>
                </a:lnTo>
                <a:close/>
                <a:moveTo>
                  <a:pt x="3647050" y="0"/>
                </a:moveTo>
                <a:lnTo>
                  <a:pt x="3646252" y="7442"/>
                </a:lnTo>
                <a:lnTo>
                  <a:pt x="3651433" y="8123"/>
                </a:lnTo>
                <a:lnTo>
                  <a:pt x="3644357" y="28496"/>
                </a:lnTo>
                <a:lnTo>
                  <a:pt x="3654723" y="8715"/>
                </a:lnTo>
                <a:lnTo>
                  <a:pt x="3654349" y="20394"/>
                </a:lnTo>
                <a:lnTo>
                  <a:pt x="3654488" y="25377"/>
                </a:lnTo>
                <a:lnTo>
                  <a:pt x="3625956" y="90083"/>
                </a:lnTo>
                <a:cubicBezTo>
                  <a:pt x="3607903" y="132588"/>
                  <a:pt x="3591020" y="175324"/>
                  <a:pt x="3576556" y="219396"/>
                </a:cubicBezTo>
                <a:cubicBezTo>
                  <a:pt x="3575376" y="223508"/>
                  <a:pt x="3569974" y="234868"/>
                  <a:pt x="3565420" y="245920"/>
                </a:cubicBezTo>
                <a:lnTo>
                  <a:pt x="3564904" y="247348"/>
                </a:lnTo>
                <a:lnTo>
                  <a:pt x="3565068" y="264255"/>
                </a:lnTo>
                <a:lnTo>
                  <a:pt x="3569248" y="254523"/>
                </a:lnTo>
                <a:lnTo>
                  <a:pt x="3570137" y="247097"/>
                </a:lnTo>
                <a:lnTo>
                  <a:pt x="3573639" y="236238"/>
                </a:lnTo>
                <a:lnTo>
                  <a:pt x="3575298" y="237685"/>
                </a:lnTo>
                <a:lnTo>
                  <a:pt x="3575072" y="238965"/>
                </a:lnTo>
                <a:lnTo>
                  <a:pt x="3575434" y="237953"/>
                </a:lnTo>
                <a:lnTo>
                  <a:pt x="3575298" y="237685"/>
                </a:lnTo>
                <a:cubicBezTo>
                  <a:pt x="3578555" y="220818"/>
                  <a:pt x="3583188" y="201828"/>
                  <a:pt x="3585047" y="201251"/>
                </a:cubicBezTo>
                <a:cubicBezTo>
                  <a:pt x="3584118" y="201539"/>
                  <a:pt x="3584274" y="203684"/>
                  <a:pt x="3584664" y="205758"/>
                </a:cubicBezTo>
                <a:lnTo>
                  <a:pt x="3585240" y="208253"/>
                </a:lnTo>
                <a:lnTo>
                  <a:pt x="3588584" y="200116"/>
                </a:lnTo>
                <a:cubicBezTo>
                  <a:pt x="3593572" y="186095"/>
                  <a:pt x="3598227" y="169208"/>
                  <a:pt x="3605083" y="161190"/>
                </a:cubicBezTo>
                <a:cubicBezTo>
                  <a:pt x="3607361" y="159080"/>
                  <a:pt x="3612242" y="158695"/>
                  <a:pt x="3612268" y="156763"/>
                </a:cubicBezTo>
                <a:cubicBezTo>
                  <a:pt x="3616881" y="148360"/>
                  <a:pt x="3624357" y="122044"/>
                  <a:pt x="3631221" y="113462"/>
                </a:cubicBezTo>
                <a:cubicBezTo>
                  <a:pt x="3633905" y="109071"/>
                  <a:pt x="3640662" y="108536"/>
                  <a:pt x="3640662" y="108536"/>
                </a:cubicBezTo>
                <a:cubicBezTo>
                  <a:pt x="3640662" y="108536"/>
                  <a:pt x="3641332" y="107519"/>
                  <a:pt x="3642010" y="105978"/>
                </a:cubicBezTo>
                <a:lnTo>
                  <a:pt x="3642618" y="103473"/>
                </a:lnTo>
                <a:lnTo>
                  <a:pt x="3644600" y="100040"/>
                </a:lnTo>
                <a:lnTo>
                  <a:pt x="3645372" y="99883"/>
                </a:lnTo>
                <a:cubicBezTo>
                  <a:pt x="3645656" y="99622"/>
                  <a:pt x="3645663" y="99138"/>
                  <a:pt x="3645675" y="98173"/>
                </a:cubicBezTo>
                <a:lnTo>
                  <a:pt x="3644600" y="100040"/>
                </a:lnTo>
                <a:lnTo>
                  <a:pt x="3643397" y="100281"/>
                </a:lnTo>
                <a:cubicBezTo>
                  <a:pt x="3647954" y="96063"/>
                  <a:pt x="3652536" y="89912"/>
                  <a:pt x="3652536" y="89912"/>
                </a:cubicBezTo>
                <a:cubicBezTo>
                  <a:pt x="3659643" y="91281"/>
                  <a:pt x="3636050" y="116941"/>
                  <a:pt x="3633556" y="135145"/>
                </a:cubicBezTo>
                <a:cubicBezTo>
                  <a:pt x="3633530" y="137076"/>
                  <a:pt x="3635702" y="143014"/>
                  <a:pt x="3635675" y="144946"/>
                </a:cubicBezTo>
                <a:cubicBezTo>
                  <a:pt x="3633264" y="157035"/>
                  <a:pt x="3628194" y="171584"/>
                  <a:pt x="3623480" y="187713"/>
                </a:cubicBezTo>
                <a:cubicBezTo>
                  <a:pt x="3622312" y="190861"/>
                  <a:pt x="3616307" y="205323"/>
                  <a:pt x="3610589" y="219239"/>
                </a:cubicBezTo>
                <a:lnTo>
                  <a:pt x="3610571" y="219285"/>
                </a:lnTo>
                <a:lnTo>
                  <a:pt x="3610650" y="227242"/>
                </a:lnTo>
                <a:lnTo>
                  <a:pt x="3609214" y="243582"/>
                </a:lnTo>
                <a:lnTo>
                  <a:pt x="3610568" y="242682"/>
                </a:lnTo>
                <a:cubicBezTo>
                  <a:pt x="3611811" y="241754"/>
                  <a:pt x="3612830" y="240890"/>
                  <a:pt x="3613402" y="240283"/>
                </a:cubicBezTo>
                <a:cubicBezTo>
                  <a:pt x="3615706" y="236242"/>
                  <a:pt x="3630077" y="199090"/>
                  <a:pt x="3622998" y="223767"/>
                </a:cubicBezTo>
                <a:cubicBezTo>
                  <a:pt x="3615520" y="250082"/>
                  <a:pt x="3634901" y="202890"/>
                  <a:pt x="3637236" y="196596"/>
                </a:cubicBezTo>
                <a:cubicBezTo>
                  <a:pt x="3644583" y="179937"/>
                  <a:pt x="3651524" y="165561"/>
                  <a:pt x="3653855" y="159589"/>
                </a:cubicBezTo>
                <a:cubicBezTo>
                  <a:pt x="3669487" y="126358"/>
                  <a:pt x="3683307" y="95362"/>
                  <a:pt x="3696789" y="65154"/>
                </a:cubicBezTo>
                <a:lnTo>
                  <a:pt x="3699658" y="58866"/>
                </a:lnTo>
                <a:lnTo>
                  <a:pt x="3700182" y="66293"/>
                </a:lnTo>
                <a:lnTo>
                  <a:pt x="3700598" y="68846"/>
                </a:lnTo>
                <a:lnTo>
                  <a:pt x="3692303" y="88703"/>
                </a:lnTo>
                <a:cubicBezTo>
                  <a:pt x="3687263" y="100998"/>
                  <a:pt x="3670747" y="130279"/>
                  <a:pt x="3670614" y="140259"/>
                </a:cubicBezTo>
                <a:cubicBezTo>
                  <a:pt x="3670562" y="144120"/>
                  <a:pt x="3677318" y="143588"/>
                  <a:pt x="3679866" y="149496"/>
                </a:cubicBezTo>
                <a:cubicBezTo>
                  <a:pt x="3682010" y="157367"/>
                  <a:pt x="3677079" y="161614"/>
                  <a:pt x="3672414" y="173880"/>
                </a:cubicBezTo>
                <a:cubicBezTo>
                  <a:pt x="3670029" y="184037"/>
                  <a:pt x="3669921" y="192085"/>
                  <a:pt x="3667587" y="198379"/>
                </a:cubicBezTo>
                <a:lnTo>
                  <a:pt x="3664779" y="205720"/>
                </a:lnTo>
                <a:lnTo>
                  <a:pt x="3665008" y="205446"/>
                </a:lnTo>
                <a:cubicBezTo>
                  <a:pt x="3665489" y="205037"/>
                  <a:pt x="3665885" y="204905"/>
                  <a:pt x="3666162" y="205124"/>
                </a:cubicBezTo>
                <a:cubicBezTo>
                  <a:pt x="3666812" y="205636"/>
                  <a:pt x="3666688" y="207796"/>
                  <a:pt x="3666097" y="210847"/>
                </a:cubicBezTo>
                <a:lnTo>
                  <a:pt x="3664695" y="216505"/>
                </a:lnTo>
                <a:lnTo>
                  <a:pt x="3667186" y="214409"/>
                </a:lnTo>
                <a:cubicBezTo>
                  <a:pt x="3668978" y="213544"/>
                  <a:pt x="3670768" y="212921"/>
                  <a:pt x="3671906" y="211866"/>
                </a:cubicBezTo>
                <a:cubicBezTo>
                  <a:pt x="3674214" y="207503"/>
                  <a:pt x="3676595" y="197668"/>
                  <a:pt x="3681583" y="189234"/>
                </a:cubicBezTo>
                <a:cubicBezTo>
                  <a:pt x="3683919" y="182941"/>
                  <a:pt x="3698182" y="153837"/>
                  <a:pt x="3693410" y="174152"/>
                </a:cubicBezTo>
                <a:cubicBezTo>
                  <a:pt x="3690995" y="186563"/>
                  <a:pt x="3681424" y="201146"/>
                  <a:pt x="3679095" y="207119"/>
                </a:cubicBezTo>
                <a:cubicBezTo>
                  <a:pt x="3676385" y="213442"/>
                  <a:pt x="3678932" y="219352"/>
                  <a:pt x="3678905" y="221281"/>
                </a:cubicBezTo>
                <a:cubicBezTo>
                  <a:pt x="3676227" y="225354"/>
                  <a:pt x="3673944" y="227784"/>
                  <a:pt x="3671614" y="233756"/>
                </a:cubicBezTo>
                <a:lnTo>
                  <a:pt x="3671604" y="234510"/>
                </a:lnTo>
                <a:lnTo>
                  <a:pt x="3672910" y="231737"/>
                </a:lnTo>
                <a:cubicBezTo>
                  <a:pt x="3677547" y="223092"/>
                  <a:pt x="3677425" y="232211"/>
                  <a:pt x="3677425" y="232211"/>
                </a:cubicBezTo>
                <a:cubicBezTo>
                  <a:pt x="3677318" y="240260"/>
                  <a:pt x="3668067" y="258998"/>
                  <a:pt x="3668016" y="262860"/>
                </a:cubicBezTo>
                <a:cubicBezTo>
                  <a:pt x="3668016" y="262860"/>
                  <a:pt x="3669135" y="263254"/>
                  <a:pt x="3670815" y="263885"/>
                </a:cubicBezTo>
                <a:lnTo>
                  <a:pt x="3671656" y="264221"/>
                </a:lnTo>
                <a:lnTo>
                  <a:pt x="3676355" y="250735"/>
                </a:lnTo>
                <a:cubicBezTo>
                  <a:pt x="3678572" y="244521"/>
                  <a:pt x="3680831" y="238495"/>
                  <a:pt x="3683251" y="232837"/>
                </a:cubicBezTo>
                <a:cubicBezTo>
                  <a:pt x="3686951" y="222576"/>
                  <a:pt x="3691777" y="212227"/>
                  <a:pt x="3696838" y="201859"/>
                </a:cubicBezTo>
                <a:lnTo>
                  <a:pt x="3700558" y="194140"/>
                </a:lnTo>
                <a:lnTo>
                  <a:pt x="3700334" y="195908"/>
                </a:lnTo>
                <a:lnTo>
                  <a:pt x="3698523" y="210571"/>
                </a:lnTo>
                <a:lnTo>
                  <a:pt x="3690410" y="230342"/>
                </a:lnTo>
                <a:cubicBezTo>
                  <a:pt x="3683092" y="244748"/>
                  <a:pt x="3673410" y="267699"/>
                  <a:pt x="3687490" y="252439"/>
                </a:cubicBezTo>
                <a:lnTo>
                  <a:pt x="3694787" y="239493"/>
                </a:lnTo>
                <a:lnTo>
                  <a:pt x="3693125" y="250898"/>
                </a:lnTo>
                <a:lnTo>
                  <a:pt x="3694663" y="248507"/>
                </a:lnTo>
                <a:cubicBezTo>
                  <a:pt x="3695965" y="246263"/>
                  <a:pt x="3696568" y="244849"/>
                  <a:pt x="3696006" y="244894"/>
                </a:cubicBezTo>
                <a:cubicBezTo>
                  <a:pt x="3701055" y="245941"/>
                  <a:pt x="3697159" y="253304"/>
                  <a:pt x="3692771" y="262106"/>
                </a:cubicBezTo>
                <a:lnTo>
                  <a:pt x="3690907" y="266105"/>
                </a:lnTo>
                <a:lnTo>
                  <a:pt x="3690096" y="271668"/>
                </a:lnTo>
                <a:lnTo>
                  <a:pt x="3686940" y="293426"/>
                </a:lnTo>
                <a:lnTo>
                  <a:pt x="3691938" y="282758"/>
                </a:lnTo>
                <a:lnTo>
                  <a:pt x="3695427" y="274489"/>
                </a:lnTo>
                <a:lnTo>
                  <a:pt x="3701776" y="241041"/>
                </a:lnTo>
                <a:cubicBezTo>
                  <a:pt x="3705503" y="222685"/>
                  <a:pt x="3706446" y="232903"/>
                  <a:pt x="3706269" y="243826"/>
                </a:cubicBezTo>
                <a:lnTo>
                  <a:pt x="3705944" y="250635"/>
                </a:lnTo>
                <a:lnTo>
                  <a:pt x="3708719" y="244612"/>
                </a:lnTo>
                <a:lnTo>
                  <a:pt x="3715969" y="229591"/>
                </a:lnTo>
                <a:lnTo>
                  <a:pt x="3715246" y="234447"/>
                </a:lnTo>
                <a:lnTo>
                  <a:pt x="3711517" y="269710"/>
                </a:lnTo>
                <a:lnTo>
                  <a:pt x="3707058" y="287753"/>
                </a:lnTo>
                <a:cubicBezTo>
                  <a:pt x="3703346" y="298980"/>
                  <a:pt x="3705752" y="294287"/>
                  <a:pt x="3709647" y="286988"/>
                </a:cubicBezTo>
                <a:lnTo>
                  <a:pt x="3709700" y="286893"/>
                </a:lnTo>
                <a:lnTo>
                  <a:pt x="3709539" y="288416"/>
                </a:lnTo>
                <a:cubicBezTo>
                  <a:pt x="3707332" y="306618"/>
                  <a:pt x="3704735" y="325330"/>
                  <a:pt x="3701471" y="345454"/>
                </a:cubicBezTo>
                <a:lnTo>
                  <a:pt x="3700484" y="355758"/>
                </a:lnTo>
                <a:lnTo>
                  <a:pt x="3702472" y="348335"/>
                </a:lnTo>
                <a:lnTo>
                  <a:pt x="3706890" y="309323"/>
                </a:lnTo>
                <a:cubicBezTo>
                  <a:pt x="3708506" y="294716"/>
                  <a:pt x="3710670" y="279684"/>
                  <a:pt x="3715116" y="263229"/>
                </a:cubicBezTo>
                <a:lnTo>
                  <a:pt x="3713471" y="283235"/>
                </a:lnTo>
                <a:lnTo>
                  <a:pt x="3714032" y="279255"/>
                </a:lnTo>
                <a:lnTo>
                  <a:pt x="3716025" y="275741"/>
                </a:lnTo>
                <a:lnTo>
                  <a:pt x="3717132" y="274624"/>
                </a:lnTo>
                <a:lnTo>
                  <a:pt x="3718781" y="259139"/>
                </a:lnTo>
                <a:lnTo>
                  <a:pt x="3720379" y="244642"/>
                </a:lnTo>
                <a:lnTo>
                  <a:pt x="3727611" y="236189"/>
                </a:lnTo>
                <a:lnTo>
                  <a:pt x="3729424" y="237293"/>
                </a:lnTo>
                <a:lnTo>
                  <a:pt x="3727831" y="264740"/>
                </a:lnTo>
                <a:lnTo>
                  <a:pt x="3729399" y="262193"/>
                </a:lnTo>
                <a:cubicBezTo>
                  <a:pt x="3729920" y="263872"/>
                  <a:pt x="3729956" y="265630"/>
                  <a:pt x="3729690" y="267234"/>
                </a:cubicBezTo>
                <a:cubicBezTo>
                  <a:pt x="3729423" y="268839"/>
                  <a:pt x="3728855" y="270289"/>
                  <a:pt x="3728166" y="271352"/>
                </a:cubicBezTo>
                <a:lnTo>
                  <a:pt x="3727592" y="268676"/>
                </a:lnTo>
                <a:lnTo>
                  <a:pt x="3727174" y="275539"/>
                </a:lnTo>
                <a:lnTo>
                  <a:pt x="3728166" y="271352"/>
                </a:lnTo>
                <a:cubicBezTo>
                  <a:pt x="3728161" y="274893"/>
                  <a:pt x="3728050" y="278024"/>
                  <a:pt x="3727883" y="280921"/>
                </a:cubicBezTo>
                <a:lnTo>
                  <a:pt x="3727470" y="286318"/>
                </a:lnTo>
                <a:lnTo>
                  <a:pt x="3728483" y="284241"/>
                </a:lnTo>
                <a:lnTo>
                  <a:pt x="3731773" y="278146"/>
                </a:lnTo>
                <a:lnTo>
                  <a:pt x="3733798" y="260908"/>
                </a:lnTo>
                <a:cubicBezTo>
                  <a:pt x="3737433" y="232202"/>
                  <a:pt x="3741140" y="208651"/>
                  <a:pt x="3745869" y="172999"/>
                </a:cubicBezTo>
                <a:cubicBezTo>
                  <a:pt x="3745869" y="172999"/>
                  <a:pt x="3745853" y="172619"/>
                  <a:pt x="3745835" y="171958"/>
                </a:cubicBezTo>
                <a:lnTo>
                  <a:pt x="3745833" y="171682"/>
                </a:lnTo>
                <a:lnTo>
                  <a:pt x="3744425" y="175946"/>
                </a:lnTo>
                <a:cubicBezTo>
                  <a:pt x="3739298" y="188516"/>
                  <a:pt x="3730862" y="204195"/>
                  <a:pt x="3729097" y="210123"/>
                </a:cubicBezTo>
                <a:lnTo>
                  <a:pt x="3719524" y="240267"/>
                </a:lnTo>
                <a:lnTo>
                  <a:pt x="3723126" y="214539"/>
                </a:lnTo>
                <a:lnTo>
                  <a:pt x="3724595" y="211443"/>
                </a:lnTo>
                <a:cubicBezTo>
                  <a:pt x="3727307" y="205480"/>
                  <a:pt x="3730282" y="198613"/>
                  <a:pt x="3733867" y="189808"/>
                </a:cubicBezTo>
                <a:cubicBezTo>
                  <a:pt x="3735164" y="187537"/>
                  <a:pt x="3740278" y="174787"/>
                  <a:pt x="3744065" y="166962"/>
                </a:cubicBezTo>
                <a:lnTo>
                  <a:pt x="3746073" y="163392"/>
                </a:lnTo>
                <a:lnTo>
                  <a:pt x="3746182" y="161012"/>
                </a:lnTo>
                <a:cubicBezTo>
                  <a:pt x="3746766" y="155096"/>
                  <a:pt x="3748206" y="149342"/>
                  <a:pt x="3751630" y="149978"/>
                </a:cubicBezTo>
                <a:cubicBezTo>
                  <a:pt x="3754530" y="152758"/>
                  <a:pt x="3746639" y="188614"/>
                  <a:pt x="3747120" y="190164"/>
                </a:cubicBezTo>
                <a:cubicBezTo>
                  <a:pt x="3745274" y="208288"/>
                  <a:pt x="3743245" y="225551"/>
                  <a:pt x="3741314" y="242995"/>
                </a:cubicBezTo>
                <a:lnTo>
                  <a:pt x="3738494" y="272163"/>
                </a:lnTo>
                <a:lnTo>
                  <a:pt x="3739826" y="273198"/>
                </a:lnTo>
                <a:cubicBezTo>
                  <a:pt x="3740810" y="274415"/>
                  <a:pt x="3741879" y="276040"/>
                  <a:pt x="3742866" y="277610"/>
                </a:cubicBezTo>
                <a:lnTo>
                  <a:pt x="3743155" y="278071"/>
                </a:lnTo>
                <a:lnTo>
                  <a:pt x="3743955" y="271178"/>
                </a:lnTo>
                <a:cubicBezTo>
                  <a:pt x="3744876" y="262472"/>
                  <a:pt x="3745449" y="255088"/>
                  <a:pt x="3745787" y="253710"/>
                </a:cubicBezTo>
                <a:cubicBezTo>
                  <a:pt x="3750065" y="213879"/>
                  <a:pt x="3755955" y="171568"/>
                  <a:pt x="3759997" y="123316"/>
                </a:cubicBezTo>
                <a:cubicBezTo>
                  <a:pt x="3759997" y="123316"/>
                  <a:pt x="3762629" y="97869"/>
                  <a:pt x="3765930" y="101941"/>
                </a:cubicBezTo>
                <a:lnTo>
                  <a:pt x="3765468" y="108841"/>
                </a:lnTo>
                <a:lnTo>
                  <a:pt x="3762079" y="118243"/>
                </a:lnTo>
                <a:cubicBezTo>
                  <a:pt x="3760882" y="121955"/>
                  <a:pt x="3760126" y="124948"/>
                  <a:pt x="3760267" y="126345"/>
                </a:cubicBezTo>
                <a:lnTo>
                  <a:pt x="3763632" y="124937"/>
                </a:lnTo>
                <a:lnTo>
                  <a:pt x="3763300" y="127387"/>
                </a:lnTo>
                <a:cubicBezTo>
                  <a:pt x="3762338" y="124289"/>
                  <a:pt x="3758729" y="153154"/>
                  <a:pt x="3764616" y="151326"/>
                </a:cubicBezTo>
                <a:cubicBezTo>
                  <a:pt x="3766475" y="150749"/>
                  <a:pt x="3768224" y="122461"/>
                  <a:pt x="3768560" y="116978"/>
                </a:cubicBezTo>
                <a:lnTo>
                  <a:pt x="3768867" y="114833"/>
                </a:lnTo>
                <a:lnTo>
                  <a:pt x="3769008" y="114555"/>
                </a:lnTo>
                <a:lnTo>
                  <a:pt x="3771528" y="107972"/>
                </a:lnTo>
                <a:lnTo>
                  <a:pt x="3767902" y="156995"/>
                </a:lnTo>
                <a:cubicBezTo>
                  <a:pt x="3765567" y="181747"/>
                  <a:pt x="3762895" y="207065"/>
                  <a:pt x="3760506" y="233287"/>
                </a:cubicBezTo>
                <a:cubicBezTo>
                  <a:pt x="3760506" y="233287"/>
                  <a:pt x="3754284" y="240598"/>
                  <a:pt x="3758962" y="242543"/>
                </a:cubicBezTo>
                <a:cubicBezTo>
                  <a:pt x="3761612" y="243419"/>
                  <a:pt x="3764804" y="219780"/>
                  <a:pt x="3762364" y="232710"/>
                </a:cubicBezTo>
                <a:cubicBezTo>
                  <a:pt x="3770111" y="189823"/>
                  <a:pt x="3770773" y="137242"/>
                  <a:pt x="3780939" y="95583"/>
                </a:cubicBezTo>
                <a:cubicBezTo>
                  <a:pt x="3781819" y="138909"/>
                  <a:pt x="3769773" y="195306"/>
                  <a:pt x="3765891" y="244073"/>
                </a:cubicBezTo>
                <a:cubicBezTo>
                  <a:pt x="3765442" y="245911"/>
                  <a:pt x="3764990" y="251288"/>
                  <a:pt x="3765151" y="256050"/>
                </a:cubicBezTo>
                <a:lnTo>
                  <a:pt x="3765360" y="257697"/>
                </a:lnTo>
                <a:lnTo>
                  <a:pt x="3765593" y="257085"/>
                </a:lnTo>
                <a:lnTo>
                  <a:pt x="3766705" y="254292"/>
                </a:lnTo>
                <a:lnTo>
                  <a:pt x="3765814" y="261284"/>
                </a:lnTo>
                <a:lnTo>
                  <a:pt x="3765934" y="262213"/>
                </a:lnTo>
                <a:cubicBezTo>
                  <a:pt x="3766400" y="263768"/>
                  <a:pt x="3767097" y="264647"/>
                  <a:pt x="3768104" y="264336"/>
                </a:cubicBezTo>
                <a:lnTo>
                  <a:pt x="3771776" y="242245"/>
                </a:lnTo>
                <a:cubicBezTo>
                  <a:pt x="3773510" y="220474"/>
                  <a:pt x="3776394" y="196931"/>
                  <a:pt x="3780467" y="176132"/>
                </a:cubicBezTo>
                <a:cubicBezTo>
                  <a:pt x="3779705" y="193922"/>
                  <a:pt x="3777732" y="213006"/>
                  <a:pt x="3775474" y="232817"/>
                </a:cubicBezTo>
                <a:lnTo>
                  <a:pt x="3770644" y="276818"/>
                </a:lnTo>
                <a:lnTo>
                  <a:pt x="3771471" y="273334"/>
                </a:lnTo>
                <a:lnTo>
                  <a:pt x="3770748" y="292056"/>
                </a:lnTo>
                <a:lnTo>
                  <a:pt x="3776582" y="279358"/>
                </a:lnTo>
                <a:lnTo>
                  <a:pt x="3782312" y="263199"/>
                </a:lnTo>
                <a:lnTo>
                  <a:pt x="3783118" y="258466"/>
                </a:lnTo>
                <a:lnTo>
                  <a:pt x="3784056" y="257149"/>
                </a:lnTo>
                <a:cubicBezTo>
                  <a:pt x="3785586" y="255305"/>
                  <a:pt x="3786628" y="254459"/>
                  <a:pt x="3786615" y="255425"/>
                </a:cubicBezTo>
                <a:lnTo>
                  <a:pt x="3785133" y="265500"/>
                </a:lnTo>
                <a:lnTo>
                  <a:pt x="3784904" y="271068"/>
                </a:lnTo>
                <a:cubicBezTo>
                  <a:pt x="3784550" y="275984"/>
                  <a:pt x="3783974" y="282512"/>
                  <a:pt x="3783154" y="290962"/>
                </a:cubicBezTo>
                <a:lnTo>
                  <a:pt x="3780858" y="321793"/>
                </a:lnTo>
                <a:lnTo>
                  <a:pt x="3782977" y="318544"/>
                </a:lnTo>
                <a:lnTo>
                  <a:pt x="3783642" y="316597"/>
                </a:lnTo>
                <a:cubicBezTo>
                  <a:pt x="3786370" y="308905"/>
                  <a:pt x="3789380" y="301190"/>
                  <a:pt x="3790505" y="301101"/>
                </a:cubicBezTo>
                <a:lnTo>
                  <a:pt x="3791595" y="314422"/>
                </a:lnTo>
                <a:lnTo>
                  <a:pt x="3796295" y="312963"/>
                </a:lnTo>
                <a:lnTo>
                  <a:pt x="3799502" y="311251"/>
                </a:lnTo>
                <a:lnTo>
                  <a:pt x="3809741" y="289332"/>
                </a:lnTo>
                <a:cubicBezTo>
                  <a:pt x="3816929" y="274093"/>
                  <a:pt x="3822318" y="263698"/>
                  <a:pt x="3816248" y="282991"/>
                </a:cubicBezTo>
                <a:lnTo>
                  <a:pt x="3809001" y="303713"/>
                </a:lnTo>
                <a:lnTo>
                  <a:pt x="3808535" y="315095"/>
                </a:lnTo>
                <a:cubicBezTo>
                  <a:pt x="3808170" y="320335"/>
                  <a:pt x="3807750" y="326110"/>
                  <a:pt x="3807670" y="331310"/>
                </a:cubicBezTo>
                <a:lnTo>
                  <a:pt x="3812702" y="307365"/>
                </a:lnTo>
                <a:lnTo>
                  <a:pt x="3813137" y="308669"/>
                </a:lnTo>
                <a:cubicBezTo>
                  <a:pt x="3815102" y="316145"/>
                  <a:pt x="3815565" y="321900"/>
                  <a:pt x="3814864" y="328783"/>
                </a:cubicBezTo>
                <a:lnTo>
                  <a:pt x="3813274" y="336903"/>
                </a:lnTo>
                <a:lnTo>
                  <a:pt x="3816328" y="337505"/>
                </a:lnTo>
                <a:cubicBezTo>
                  <a:pt x="3817412" y="337866"/>
                  <a:pt x="3818133" y="338312"/>
                  <a:pt x="3818127" y="338795"/>
                </a:cubicBezTo>
                <a:cubicBezTo>
                  <a:pt x="3821584" y="332574"/>
                  <a:pt x="3822797" y="325966"/>
                  <a:pt x="3824008" y="319600"/>
                </a:cubicBezTo>
                <a:lnTo>
                  <a:pt x="3825753" y="314320"/>
                </a:lnTo>
                <a:lnTo>
                  <a:pt x="3826580" y="304963"/>
                </a:lnTo>
                <a:lnTo>
                  <a:pt x="3828598" y="300687"/>
                </a:lnTo>
                <a:lnTo>
                  <a:pt x="3829196" y="291625"/>
                </a:lnTo>
                <a:cubicBezTo>
                  <a:pt x="3829631" y="284540"/>
                  <a:pt x="3830232" y="277672"/>
                  <a:pt x="3831652" y="271086"/>
                </a:cubicBezTo>
                <a:lnTo>
                  <a:pt x="3835156" y="260227"/>
                </a:lnTo>
                <a:lnTo>
                  <a:pt x="3836812" y="261673"/>
                </a:lnTo>
                <a:cubicBezTo>
                  <a:pt x="3831426" y="291372"/>
                  <a:pt x="3828234" y="315012"/>
                  <a:pt x="3845330" y="234398"/>
                </a:cubicBezTo>
                <a:cubicBezTo>
                  <a:pt x="3842745" y="240296"/>
                  <a:pt x="3837294" y="263222"/>
                  <a:pt x="3839152" y="262644"/>
                </a:cubicBezTo>
                <a:cubicBezTo>
                  <a:pt x="3837294" y="263222"/>
                  <a:pt x="3837294" y="263222"/>
                  <a:pt x="3836812" y="261673"/>
                </a:cubicBezTo>
                <a:cubicBezTo>
                  <a:pt x="3840069" y="244808"/>
                  <a:pt x="3844704" y="225817"/>
                  <a:pt x="3846564" y="225240"/>
                </a:cubicBezTo>
                <a:cubicBezTo>
                  <a:pt x="3844704" y="225817"/>
                  <a:pt x="3847188" y="233822"/>
                  <a:pt x="3847188" y="233822"/>
                </a:cubicBezTo>
                <a:cubicBezTo>
                  <a:pt x="3848631" y="238471"/>
                  <a:pt x="3850907" y="232668"/>
                  <a:pt x="3852910" y="239124"/>
                </a:cubicBezTo>
                <a:cubicBezTo>
                  <a:pt x="3852494" y="244350"/>
                  <a:pt x="3850616" y="259088"/>
                  <a:pt x="3849864" y="269796"/>
                </a:cubicBezTo>
                <a:lnTo>
                  <a:pt x="3848503" y="280617"/>
                </a:lnTo>
                <a:lnTo>
                  <a:pt x="3849488" y="279040"/>
                </a:lnTo>
                <a:cubicBezTo>
                  <a:pt x="3851914" y="272858"/>
                  <a:pt x="3853785" y="266199"/>
                  <a:pt x="3856305" y="259890"/>
                </a:cubicBezTo>
                <a:lnTo>
                  <a:pt x="3858738" y="253474"/>
                </a:lnTo>
                <a:lnTo>
                  <a:pt x="3861719" y="228109"/>
                </a:lnTo>
                <a:cubicBezTo>
                  <a:pt x="3863167" y="219095"/>
                  <a:pt x="3865020" y="209744"/>
                  <a:pt x="3867505" y="197507"/>
                </a:cubicBezTo>
                <a:cubicBezTo>
                  <a:pt x="3871804" y="183999"/>
                  <a:pt x="3872601" y="194227"/>
                  <a:pt x="3870552" y="207320"/>
                </a:cubicBezTo>
                <a:cubicBezTo>
                  <a:pt x="3870134" y="212545"/>
                  <a:pt x="3867966" y="213219"/>
                  <a:pt x="3869072" y="223350"/>
                </a:cubicBezTo>
                <a:lnTo>
                  <a:pt x="3869319" y="225569"/>
                </a:lnTo>
                <a:lnTo>
                  <a:pt x="3870980" y="221188"/>
                </a:lnTo>
                <a:cubicBezTo>
                  <a:pt x="3875460" y="208615"/>
                  <a:pt x="3880219" y="196260"/>
                  <a:pt x="3887324" y="183802"/>
                </a:cubicBezTo>
                <a:cubicBezTo>
                  <a:pt x="3883744" y="199036"/>
                  <a:pt x="3879542" y="211830"/>
                  <a:pt x="3875294" y="224626"/>
                </a:cubicBezTo>
                <a:lnTo>
                  <a:pt x="3870849" y="239370"/>
                </a:lnTo>
                <a:lnTo>
                  <a:pt x="3872164" y="251230"/>
                </a:lnTo>
                <a:lnTo>
                  <a:pt x="3869922" y="276760"/>
                </a:lnTo>
                <a:lnTo>
                  <a:pt x="3875640" y="275696"/>
                </a:lnTo>
                <a:lnTo>
                  <a:pt x="3876896" y="275450"/>
                </a:lnTo>
                <a:lnTo>
                  <a:pt x="3878904" y="268162"/>
                </a:lnTo>
                <a:lnTo>
                  <a:pt x="3878820" y="267886"/>
                </a:lnTo>
                <a:lnTo>
                  <a:pt x="3878936" y="268049"/>
                </a:lnTo>
                <a:lnTo>
                  <a:pt x="3879056" y="267615"/>
                </a:lnTo>
                <a:lnTo>
                  <a:pt x="3878820" y="267886"/>
                </a:lnTo>
                <a:cubicBezTo>
                  <a:pt x="3877778" y="264530"/>
                  <a:pt x="3877297" y="262979"/>
                  <a:pt x="3879157" y="262402"/>
                </a:cubicBezTo>
                <a:lnTo>
                  <a:pt x="3880270" y="263818"/>
                </a:lnTo>
                <a:lnTo>
                  <a:pt x="3885663" y="248367"/>
                </a:lnTo>
                <a:cubicBezTo>
                  <a:pt x="3887765" y="241970"/>
                  <a:pt x="3890184" y="236312"/>
                  <a:pt x="3893763" y="235066"/>
                </a:cubicBezTo>
                <a:cubicBezTo>
                  <a:pt x="3900922" y="232572"/>
                  <a:pt x="3886441" y="249793"/>
                  <a:pt x="3893656" y="243113"/>
                </a:cubicBezTo>
                <a:cubicBezTo>
                  <a:pt x="3903148" y="234324"/>
                  <a:pt x="3915129" y="207653"/>
                  <a:pt x="3903066" y="240441"/>
                </a:cubicBezTo>
                <a:lnTo>
                  <a:pt x="3892320" y="270546"/>
                </a:lnTo>
                <a:lnTo>
                  <a:pt x="3892832" y="272334"/>
                </a:lnTo>
                <a:lnTo>
                  <a:pt x="3894200" y="272066"/>
                </a:lnTo>
                <a:lnTo>
                  <a:pt x="3900991" y="270568"/>
                </a:lnTo>
                <a:lnTo>
                  <a:pt x="3904432" y="262994"/>
                </a:lnTo>
                <a:lnTo>
                  <a:pt x="3906861" y="243328"/>
                </a:lnTo>
                <a:cubicBezTo>
                  <a:pt x="3909491" y="238123"/>
                  <a:pt x="3910150" y="241883"/>
                  <a:pt x="3910055" y="248282"/>
                </a:cubicBezTo>
                <a:lnTo>
                  <a:pt x="3909708" y="253762"/>
                </a:lnTo>
                <a:lnTo>
                  <a:pt x="3907307" y="259261"/>
                </a:lnTo>
                <a:lnTo>
                  <a:pt x="3905257" y="264178"/>
                </a:lnTo>
                <a:lnTo>
                  <a:pt x="3904894" y="269707"/>
                </a:lnTo>
                <a:lnTo>
                  <a:pt x="3907218" y="269195"/>
                </a:lnTo>
                <a:lnTo>
                  <a:pt x="3910238" y="251202"/>
                </a:lnTo>
                <a:lnTo>
                  <a:pt x="3915371" y="245689"/>
                </a:lnTo>
                <a:cubicBezTo>
                  <a:pt x="3918277" y="243982"/>
                  <a:pt x="3913855" y="253979"/>
                  <a:pt x="3911783" y="261618"/>
                </a:cubicBezTo>
                <a:lnTo>
                  <a:pt x="3920830" y="241440"/>
                </a:lnTo>
                <a:lnTo>
                  <a:pt x="3921341" y="237462"/>
                </a:lnTo>
                <a:lnTo>
                  <a:pt x="3924848" y="231432"/>
                </a:lnTo>
                <a:lnTo>
                  <a:pt x="3925586" y="230827"/>
                </a:lnTo>
                <a:lnTo>
                  <a:pt x="3939130" y="200612"/>
                </a:lnTo>
                <a:cubicBezTo>
                  <a:pt x="3946718" y="180077"/>
                  <a:pt x="3954022" y="159563"/>
                  <a:pt x="3964788" y="139740"/>
                </a:cubicBezTo>
                <a:lnTo>
                  <a:pt x="3968143" y="132859"/>
                </a:lnTo>
                <a:lnTo>
                  <a:pt x="3968139" y="133306"/>
                </a:lnTo>
                <a:cubicBezTo>
                  <a:pt x="3968205" y="140081"/>
                  <a:pt x="3962754" y="163004"/>
                  <a:pt x="3963860" y="173137"/>
                </a:cubicBezTo>
                <a:cubicBezTo>
                  <a:pt x="3966008" y="186624"/>
                  <a:pt x="3968494" y="154145"/>
                  <a:pt x="3969391" y="150469"/>
                </a:cubicBezTo>
                <a:cubicBezTo>
                  <a:pt x="3970133" y="142737"/>
                  <a:pt x="3970861" y="136671"/>
                  <a:pt x="3971602" y="131380"/>
                </a:cubicBezTo>
                <a:lnTo>
                  <a:pt x="3972915" y="123079"/>
                </a:lnTo>
                <a:lnTo>
                  <a:pt x="3985227" y="97844"/>
                </a:lnTo>
                <a:lnTo>
                  <a:pt x="3987078" y="99116"/>
                </a:lnTo>
                <a:cubicBezTo>
                  <a:pt x="3986612" y="99261"/>
                  <a:pt x="3986755" y="98013"/>
                  <a:pt x="3987273" y="95969"/>
                </a:cubicBezTo>
                <a:lnTo>
                  <a:pt x="3989193" y="89716"/>
                </a:lnTo>
                <a:lnTo>
                  <a:pt x="3998396" y="70857"/>
                </a:lnTo>
                <a:lnTo>
                  <a:pt x="3997597" y="78299"/>
                </a:lnTo>
                <a:lnTo>
                  <a:pt x="4002779" y="78981"/>
                </a:lnTo>
                <a:lnTo>
                  <a:pt x="3995702" y="99352"/>
                </a:lnTo>
                <a:lnTo>
                  <a:pt x="4006069" y="79571"/>
                </a:lnTo>
                <a:lnTo>
                  <a:pt x="4005694" y="91250"/>
                </a:lnTo>
                <a:lnTo>
                  <a:pt x="4005832" y="96234"/>
                </a:lnTo>
                <a:lnTo>
                  <a:pt x="3977301" y="160939"/>
                </a:lnTo>
                <a:lnTo>
                  <a:pt x="3932248" y="278871"/>
                </a:lnTo>
                <a:lnTo>
                  <a:pt x="3929531" y="286850"/>
                </a:lnTo>
                <a:lnTo>
                  <a:pt x="3933083" y="288228"/>
                </a:lnTo>
                <a:lnTo>
                  <a:pt x="3934738" y="283602"/>
                </a:lnTo>
                <a:cubicBezTo>
                  <a:pt x="3942057" y="269197"/>
                  <a:pt x="3947286" y="242737"/>
                  <a:pt x="3956428" y="232047"/>
                </a:cubicBezTo>
                <a:cubicBezTo>
                  <a:pt x="3958707" y="229938"/>
                  <a:pt x="3963587" y="229552"/>
                  <a:pt x="3963613" y="227620"/>
                </a:cubicBezTo>
                <a:cubicBezTo>
                  <a:pt x="3968226" y="219217"/>
                  <a:pt x="3975702" y="192901"/>
                  <a:pt x="3982567" y="184320"/>
                </a:cubicBezTo>
                <a:cubicBezTo>
                  <a:pt x="3985251" y="179927"/>
                  <a:pt x="3992006" y="179394"/>
                  <a:pt x="3992006" y="179394"/>
                </a:cubicBezTo>
                <a:cubicBezTo>
                  <a:pt x="3992006" y="179394"/>
                  <a:pt x="3992677" y="178376"/>
                  <a:pt x="3993354" y="176835"/>
                </a:cubicBezTo>
                <a:lnTo>
                  <a:pt x="3993965" y="174330"/>
                </a:lnTo>
                <a:lnTo>
                  <a:pt x="3995945" y="170897"/>
                </a:lnTo>
                <a:lnTo>
                  <a:pt x="3996717" y="170741"/>
                </a:lnTo>
                <a:cubicBezTo>
                  <a:pt x="3997002" y="170477"/>
                  <a:pt x="3997008" y="169994"/>
                  <a:pt x="3997020" y="169029"/>
                </a:cubicBezTo>
                <a:lnTo>
                  <a:pt x="3995945" y="170897"/>
                </a:lnTo>
                <a:lnTo>
                  <a:pt x="3994743" y="171138"/>
                </a:lnTo>
                <a:cubicBezTo>
                  <a:pt x="3999298" y="166920"/>
                  <a:pt x="4003881" y="160770"/>
                  <a:pt x="4003881" y="160770"/>
                </a:cubicBezTo>
                <a:cubicBezTo>
                  <a:pt x="4010988" y="162139"/>
                  <a:pt x="3987395" y="187796"/>
                  <a:pt x="3984902" y="206002"/>
                </a:cubicBezTo>
                <a:cubicBezTo>
                  <a:pt x="3984876" y="207933"/>
                  <a:pt x="3987047" y="213872"/>
                  <a:pt x="3987021" y="215804"/>
                </a:cubicBezTo>
                <a:cubicBezTo>
                  <a:pt x="3984609" y="227891"/>
                  <a:pt x="3979539" y="242441"/>
                  <a:pt x="3974824" y="258569"/>
                </a:cubicBezTo>
                <a:lnTo>
                  <a:pt x="3973518" y="261801"/>
                </a:lnTo>
                <a:lnTo>
                  <a:pt x="3977484" y="253582"/>
                </a:lnTo>
                <a:lnTo>
                  <a:pt x="3976762" y="258437"/>
                </a:lnTo>
                <a:lnTo>
                  <a:pt x="3975550" y="269901"/>
                </a:lnTo>
                <a:lnTo>
                  <a:pt x="3979765" y="261291"/>
                </a:lnTo>
                <a:lnTo>
                  <a:pt x="3981340" y="262111"/>
                </a:lnTo>
                <a:lnTo>
                  <a:pt x="3984642" y="238530"/>
                </a:lnTo>
                <a:lnTo>
                  <a:pt x="3986112" y="235433"/>
                </a:lnTo>
                <a:cubicBezTo>
                  <a:pt x="3988822" y="229470"/>
                  <a:pt x="3991796" y="222604"/>
                  <a:pt x="3995384" y="213798"/>
                </a:cubicBezTo>
                <a:cubicBezTo>
                  <a:pt x="3997111" y="210768"/>
                  <a:pt x="4005627" y="189112"/>
                  <a:pt x="4008736" y="185341"/>
                </a:cubicBezTo>
                <a:lnTo>
                  <a:pt x="4009378" y="188001"/>
                </a:lnTo>
                <a:lnTo>
                  <a:pt x="4009439" y="189344"/>
                </a:lnTo>
                <a:lnTo>
                  <a:pt x="4005939" y="199936"/>
                </a:lnTo>
                <a:cubicBezTo>
                  <a:pt x="4000814" y="212506"/>
                  <a:pt x="3992378" y="228185"/>
                  <a:pt x="3990612" y="234112"/>
                </a:cubicBezTo>
                <a:lnTo>
                  <a:pt x="3981668" y="262281"/>
                </a:lnTo>
                <a:lnTo>
                  <a:pt x="3982862" y="262903"/>
                </a:lnTo>
                <a:cubicBezTo>
                  <a:pt x="3983628" y="264420"/>
                  <a:pt x="3984156" y="266797"/>
                  <a:pt x="3984516" y="269663"/>
                </a:cubicBezTo>
                <a:lnTo>
                  <a:pt x="3984790" y="276882"/>
                </a:lnTo>
                <a:lnTo>
                  <a:pt x="3988580" y="267453"/>
                </a:lnTo>
                <a:cubicBezTo>
                  <a:pt x="3995927" y="250794"/>
                  <a:pt x="4002870" y="236418"/>
                  <a:pt x="4005200" y="230445"/>
                </a:cubicBezTo>
                <a:cubicBezTo>
                  <a:pt x="4020832" y="197216"/>
                  <a:pt x="4034651" y="166218"/>
                  <a:pt x="4048133" y="136011"/>
                </a:cubicBezTo>
                <a:lnTo>
                  <a:pt x="4051002" y="129721"/>
                </a:lnTo>
                <a:lnTo>
                  <a:pt x="4051527" y="137149"/>
                </a:lnTo>
                <a:lnTo>
                  <a:pt x="4051944" y="139702"/>
                </a:lnTo>
                <a:lnTo>
                  <a:pt x="4043647" y="159558"/>
                </a:lnTo>
                <a:cubicBezTo>
                  <a:pt x="4038608" y="171855"/>
                  <a:pt x="4022092" y="201136"/>
                  <a:pt x="4021958" y="211114"/>
                </a:cubicBezTo>
                <a:cubicBezTo>
                  <a:pt x="4021907" y="214977"/>
                  <a:pt x="4028664" y="214444"/>
                  <a:pt x="4031210" y="220353"/>
                </a:cubicBezTo>
                <a:cubicBezTo>
                  <a:pt x="4033354" y="228222"/>
                  <a:pt x="4028422" y="232471"/>
                  <a:pt x="4023758" y="244738"/>
                </a:cubicBezTo>
                <a:cubicBezTo>
                  <a:pt x="4021374" y="254894"/>
                  <a:pt x="4021266" y="262943"/>
                  <a:pt x="4018932" y="269237"/>
                </a:cubicBezTo>
                <a:lnTo>
                  <a:pt x="4005974" y="303833"/>
                </a:lnTo>
                <a:lnTo>
                  <a:pt x="4006096" y="304006"/>
                </a:lnTo>
                <a:lnTo>
                  <a:pt x="4007043" y="301327"/>
                </a:lnTo>
                <a:cubicBezTo>
                  <a:pt x="4009172" y="296234"/>
                  <a:pt x="4011408" y="292019"/>
                  <a:pt x="4013790" y="289258"/>
                </a:cubicBezTo>
                <a:cubicBezTo>
                  <a:pt x="4016093" y="285218"/>
                  <a:pt x="4020974" y="284833"/>
                  <a:pt x="4023252" y="282724"/>
                </a:cubicBezTo>
                <a:cubicBezTo>
                  <a:pt x="4025560" y="278361"/>
                  <a:pt x="4027941" y="268525"/>
                  <a:pt x="4032930" y="260092"/>
                </a:cubicBezTo>
                <a:cubicBezTo>
                  <a:pt x="4035264" y="253798"/>
                  <a:pt x="4049527" y="224695"/>
                  <a:pt x="4044756" y="245008"/>
                </a:cubicBezTo>
                <a:cubicBezTo>
                  <a:pt x="4042339" y="257419"/>
                  <a:pt x="4032770" y="272002"/>
                  <a:pt x="4030440" y="277974"/>
                </a:cubicBezTo>
                <a:cubicBezTo>
                  <a:pt x="4027731" y="284298"/>
                  <a:pt x="4030278" y="290207"/>
                  <a:pt x="4030251" y="292139"/>
                </a:cubicBezTo>
                <a:lnTo>
                  <a:pt x="4025400" y="300438"/>
                </a:lnTo>
                <a:lnTo>
                  <a:pt x="4019928" y="343401"/>
                </a:lnTo>
                <a:lnTo>
                  <a:pt x="4021072" y="340616"/>
                </a:lnTo>
                <a:lnTo>
                  <a:pt x="4029378" y="317942"/>
                </a:lnTo>
                <a:lnTo>
                  <a:pt x="4032988" y="297324"/>
                </a:lnTo>
                <a:lnTo>
                  <a:pt x="4032522" y="309356"/>
                </a:lnTo>
                <a:lnTo>
                  <a:pt x="4034596" y="303693"/>
                </a:lnTo>
                <a:cubicBezTo>
                  <a:pt x="4038295" y="293433"/>
                  <a:pt x="4043123" y="283083"/>
                  <a:pt x="4048182" y="272714"/>
                </a:cubicBezTo>
                <a:lnTo>
                  <a:pt x="4051904" y="264998"/>
                </a:lnTo>
                <a:lnTo>
                  <a:pt x="4051680" y="266766"/>
                </a:lnTo>
                <a:lnTo>
                  <a:pt x="4049868" y="281429"/>
                </a:lnTo>
                <a:lnTo>
                  <a:pt x="4044620" y="294216"/>
                </a:lnTo>
                <a:lnTo>
                  <a:pt x="4040134" y="313128"/>
                </a:lnTo>
                <a:lnTo>
                  <a:pt x="4038812" y="316606"/>
                </a:lnTo>
                <a:lnTo>
                  <a:pt x="4041228" y="302428"/>
                </a:lnTo>
                <a:lnTo>
                  <a:pt x="4032270" y="323372"/>
                </a:lnTo>
                <a:cubicBezTo>
                  <a:pt x="4030695" y="329004"/>
                  <a:pt x="4031795" y="330927"/>
                  <a:pt x="4038834" y="323296"/>
                </a:cubicBezTo>
                <a:lnTo>
                  <a:pt x="4046132" y="310351"/>
                </a:lnTo>
                <a:lnTo>
                  <a:pt x="4041440" y="342524"/>
                </a:lnTo>
                <a:lnTo>
                  <a:pt x="4039426" y="357543"/>
                </a:lnTo>
                <a:lnTo>
                  <a:pt x="4039984" y="355948"/>
                </a:lnTo>
                <a:cubicBezTo>
                  <a:pt x="4039984" y="355948"/>
                  <a:pt x="4045488" y="338691"/>
                  <a:pt x="4049191" y="329988"/>
                </a:cubicBezTo>
                <a:lnTo>
                  <a:pt x="4050228" y="328193"/>
                </a:lnTo>
                <a:lnTo>
                  <a:pt x="4053120" y="311899"/>
                </a:lnTo>
                <a:cubicBezTo>
                  <a:pt x="4055605" y="299660"/>
                  <a:pt x="4056853" y="300122"/>
                  <a:pt x="4057357" y="305027"/>
                </a:cubicBezTo>
                <a:lnTo>
                  <a:pt x="4057270" y="312519"/>
                </a:lnTo>
                <a:lnTo>
                  <a:pt x="4057578" y="307752"/>
                </a:lnTo>
                <a:cubicBezTo>
                  <a:pt x="4057626" y="295429"/>
                  <a:pt x="4057158" y="284562"/>
                  <a:pt x="4062144" y="282185"/>
                </a:cubicBezTo>
                <a:lnTo>
                  <a:pt x="4064260" y="286776"/>
                </a:lnTo>
                <a:lnTo>
                  <a:pt x="4061752" y="306376"/>
                </a:lnTo>
                <a:lnTo>
                  <a:pt x="4056775" y="343972"/>
                </a:lnTo>
                <a:lnTo>
                  <a:pt x="4060333" y="336710"/>
                </a:lnTo>
                <a:cubicBezTo>
                  <a:pt x="4070191" y="315899"/>
                  <a:pt x="4086869" y="278043"/>
                  <a:pt x="4077763" y="306981"/>
                </a:cubicBezTo>
                <a:lnTo>
                  <a:pt x="4064219" y="355863"/>
                </a:lnTo>
                <a:lnTo>
                  <a:pt x="4062090" y="376569"/>
                </a:lnTo>
                <a:lnTo>
                  <a:pt x="4063616" y="370310"/>
                </a:lnTo>
                <a:cubicBezTo>
                  <a:pt x="4064856" y="366082"/>
                  <a:pt x="4066235" y="362879"/>
                  <a:pt x="4068030" y="361772"/>
                </a:cubicBezTo>
                <a:cubicBezTo>
                  <a:pt x="4068038" y="361209"/>
                  <a:pt x="4068770" y="360870"/>
                  <a:pt x="4069861" y="360709"/>
                </a:cubicBezTo>
                <a:lnTo>
                  <a:pt x="4071820" y="360710"/>
                </a:lnTo>
                <a:lnTo>
                  <a:pt x="4075368" y="341401"/>
                </a:lnTo>
                <a:lnTo>
                  <a:pt x="4084828" y="281880"/>
                </a:lnTo>
                <a:lnTo>
                  <a:pt x="4087972" y="274334"/>
                </a:lnTo>
                <a:cubicBezTo>
                  <a:pt x="4089719" y="271717"/>
                  <a:pt x="4091322" y="270665"/>
                  <a:pt x="4092618" y="272214"/>
                </a:cubicBezTo>
                <a:lnTo>
                  <a:pt x="4093012" y="274098"/>
                </a:lnTo>
                <a:lnTo>
                  <a:pt x="4097214" y="243857"/>
                </a:lnTo>
                <a:cubicBezTo>
                  <a:pt x="4097214" y="243857"/>
                  <a:pt x="4096127" y="219563"/>
                  <a:pt x="4102976" y="220834"/>
                </a:cubicBezTo>
                <a:cubicBezTo>
                  <a:pt x="4105876" y="223613"/>
                  <a:pt x="4097985" y="259470"/>
                  <a:pt x="4098466" y="261020"/>
                </a:cubicBezTo>
                <a:cubicBezTo>
                  <a:pt x="4096620" y="279146"/>
                  <a:pt x="4094590" y="296408"/>
                  <a:pt x="4092659" y="313853"/>
                </a:cubicBezTo>
                <a:lnTo>
                  <a:pt x="4091508" y="325757"/>
                </a:lnTo>
                <a:lnTo>
                  <a:pt x="4097470" y="321639"/>
                </a:lnTo>
                <a:lnTo>
                  <a:pt x="4104326" y="262527"/>
                </a:lnTo>
                <a:cubicBezTo>
                  <a:pt x="4106838" y="240939"/>
                  <a:pt x="4109321" y="218298"/>
                  <a:pt x="4111343" y="194173"/>
                </a:cubicBezTo>
                <a:cubicBezTo>
                  <a:pt x="4111343" y="194173"/>
                  <a:pt x="4113974" y="168727"/>
                  <a:pt x="4117276" y="172797"/>
                </a:cubicBezTo>
                <a:lnTo>
                  <a:pt x="4116814" y="179696"/>
                </a:lnTo>
                <a:lnTo>
                  <a:pt x="4113425" y="189100"/>
                </a:lnTo>
                <a:cubicBezTo>
                  <a:pt x="4112227" y="192812"/>
                  <a:pt x="4111472" y="195807"/>
                  <a:pt x="4111611" y="197202"/>
                </a:cubicBezTo>
                <a:lnTo>
                  <a:pt x="4114976" y="195794"/>
                </a:lnTo>
                <a:lnTo>
                  <a:pt x="4114644" y="198245"/>
                </a:lnTo>
                <a:cubicBezTo>
                  <a:pt x="4113682" y="195145"/>
                  <a:pt x="4110075" y="224010"/>
                  <a:pt x="4115960" y="222183"/>
                </a:cubicBezTo>
                <a:cubicBezTo>
                  <a:pt x="4117819" y="221606"/>
                  <a:pt x="4119569" y="193319"/>
                  <a:pt x="4119904" y="187836"/>
                </a:cubicBezTo>
                <a:lnTo>
                  <a:pt x="4120214" y="185690"/>
                </a:lnTo>
                <a:lnTo>
                  <a:pt x="4120354" y="185413"/>
                </a:lnTo>
                <a:lnTo>
                  <a:pt x="4122874" y="178830"/>
                </a:lnTo>
                <a:lnTo>
                  <a:pt x="4119248" y="227851"/>
                </a:lnTo>
                <a:lnTo>
                  <a:pt x="4112317" y="299342"/>
                </a:lnTo>
                <a:lnTo>
                  <a:pt x="4115208" y="291219"/>
                </a:lnTo>
                <a:lnTo>
                  <a:pt x="4122089" y="234542"/>
                </a:lnTo>
                <a:cubicBezTo>
                  <a:pt x="4124495" y="210828"/>
                  <a:pt x="4127201" y="187270"/>
                  <a:pt x="4132285" y="166440"/>
                </a:cubicBezTo>
                <a:cubicBezTo>
                  <a:pt x="4132724" y="188103"/>
                  <a:pt x="4129933" y="213033"/>
                  <a:pt x="4126546" y="238644"/>
                </a:cubicBezTo>
                <a:lnTo>
                  <a:pt x="4122546" y="271418"/>
                </a:lnTo>
                <a:lnTo>
                  <a:pt x="4131814" y="246976"/>
                </a:lnTo>
                <a:lnTo>
                  <a:pt x="4133770" y="232509"/>
                </a:lnTo>
                <a:cubicBezTo>
                  <a:pt x="4133843" y="236025"/>
                  <a:pt x="4134119" y="238559"/>
                  <a:pt x="4133994" y="240755"/>
                </a:cubicBezTo>
                <a:lnTo>
                  <a:pt x="4131848" y="246884"/>
                </a:lnTo>
                <a:lnTo>
                  <a:pt x="4132496" y="245178"/>
                </a:lnTo>
                <a:cubicBezTo>
                  <a:pt x="4136976" y="232605"/>
                  <a:pt x="4141735" y="220250"/>
                  <a:pt x="4148839" y="207791"/>
                </a:cubicBezTo>
                <a:cubicBezTo>
                  <a:pt x="4145260" y="223026"/>
                  <a:pt x="4141059" y="235819"/>
                  <a:pt x="4136809" y="248616"/>
                </a:cubicBezTo>
                <a:lnTo>
                  <a:pt x="4129546" y="272713"/>
                </a:lnTo>
                <a:lnTo>
                  <a:pt x="4126819" y="303675"/>
                </a:lnTo>
                <a:lnTo>
                  <a:pt x="4124543" y="324404"/>
                </a:lnTo>
                <a:lnTo>
                  <a:pt x="4128926" y="322877"/>
                </a:lnTo>
                <a:cubicBezTo>
                  <a:pt x="4135818" y="312365"/>
                  <a:pt x="4138228" y="300275"/>
                  <a:pt x="4140990" y="290089"/>
                </a:cubicBezTo>
                <a:cubicBezTo>
                  <a:pt x="4145602" y="281686"/>
                  <a:pt x="4148121" y="261550"/>
                  <a:pt x="4155278" y="259054"/>
                </a:cubicBezTo>
                <a:cubicBezTo>
                  <a:pt x="4162437" y="256561"/>
                  <a:pt x="4147957" y="273783"/>
                  <a:pt x="4155172" y="267102"/>
                </a:cubicBezTo>
                <a:cubicBezTo>
                  <a:pt x="4164664" y="258314"/>
                  <a:pt x="4176646" y="231642"/>
                  <a:pt x="4164582" y="264431"/>
                </a:cubicBezTo>
                <a:cubicBezTo>
                  <a:pt x="4157132" y="288815"/>
                  <a:pt x="4149864" y="299357"/>
                  <a:pt x="4144986" y="327719"/>
                </a:cubicBezTo>
                <a:cubicBezTo>
                  <a:pt x="4150396" y="322709"/>
                  <a:pt x="4159831" y="300741"/>
                  <a:pt x="4166156" y="286525"/>
                </a:cubicBezTo>
                <a:lnTo>
                  <a:pt x="4166997" y="284731"/>
                </a:lnTo>
                <a:lnTo>
                  <a:pt x="4164984" y="315524"/>
                </a:lnTo>
                <a:lnTo>
                  <a:pt x="4171754" y="275191"/>
                </a:lnTo>
                <a:lnTo>
                  <a:pt x="4176886" y="269679"/>
                </a:lnTo>
                <a:cubicBezTo>
                  <a:pt x="4179792" y="267972"/>
                  <a:pt x="4175369" y="277969"/>
                  <a:pt x="4173299" y="285608"/>
                </a:cubicBezTo>
                <a:cubicBezTo>
                  <a:pt x="4197081" y="245786"/>
                  <a:pt x="4204773" y="203375"/>
                  <a:pt x="4226302" y="163728"/>
                </a:cubicBezTo>
                <a:lnTo>
                  <a:pt x="4229659" y="156850"/>
                </a:lnTo>
                <a:lnTo>
                  <a:pt x="4229654" y="157295"/>
                </a:lnTo>
                <a:cubicBezTo>
                  <a:pt x="4229720" y="164069"/>
                  <a:pt x="4224269" y="186994"/>
                  <a:pt x="4225376" y="197127"/>
                </a:cubicBezTo>
                <a:cubicBezTo>
                  <a:pt x="4227524" y="210615"/>
                  <a:pt x="4230010" y="178134"/>
                  <a:pt x="4230906" y="174460"/>
                </a:cubicBezTo>
                <a:cubicBezTo>
                  <a:pt x="4231649" y="166727"/>
                  <a:pt x="4232376" y="160661"/>
                  <a:pt x="4233118" y="155370"/>
                </a:cubicBezTo>
                <a:lnTo>
                  <a:pt x="4234432" y="147069"/>
                </a:lnTo>
                <a:lnTo>
                  <a:pt x="4246744" y="121835"/>
                </a:lnTo>
                <a:lnTo>
                  <a:pt x="4248593" y="123107"/>
                </a:lnTo>
                <a:cubicBezTo>
                  <a:pt x="4248128" y="123251"/>
                  <a:pt x="4248271" y="122003"/>
                  <a:pt x="4248789" y="119958"/>
                </a:cubicBezTo>
                <a:lnTo>
                  <a:pt x="4250710" y="113706"/>
                </a:lnTo>
                <a:lnTo>
                  <a:pt x="4259912" y="94847"/>
                </a:lnTo>
                <a:lnTo>
                  <a:pt x="4259113" y="102289"/>
                </a:lnTo>
                <a:lnTo>
                  <a:pt x="4264294" y="102970"/>
                </a:lnTo>
                <a:lnTo>
                  <a:pt x="4257218" y="123343"/>
                </a:lnTo>
                <a:lnTo>
                  <a:pt x="4267584" y="103561"/>
                </a:lnTo>
                <a:lnTo>
                  <a:pt x="4267210" y="115240"/>
                </a:lnTo>
                <a:lnTo>
                  <a:pt x="4267348" y="120225"/>
                </a:lnTo>
                <a:lnTo>
                  <a:pt x="4238818" y="184930"/>
                </a:lnTo>
                <a:cubicBezTo>
                  <a:pt x="4220764" y="227435"/>
                  <a:pt x="4203880" y="270170"/>
                  <a:pt x="4189418" y="314242"/>
                </a:cubicBezTo>
                <a:cubicBezTo>
                  <a:pt x="4188236" y="318355"/>
                  <a:pt x="4182835" y="329714"/>
                  <a:pt x="4178281" y="340766"/>
                </a:cubicBezTo>
                <a:lnTo>
                  <a:pt x="4177765" y="342194"/>
                </a:lnTo>
                <a:lnTo>
                  <a:pt x="4177930" y="359101"/>
                </a:lnTo>
                <a:lnTo>
                  <a:pt x="4182110" y="349369"/>
                </a:lnTo>
                <a:lnTo>
                  <a:pt x="4182998" y="341944"/>
                </a:lnTo>
                <a:lnTo>
                  <a:pt x="4186500" y="331084"/>
                </a:lnTo>
                <a:lnTo>
                  <a:pt x="4188158" y="332530"/>
                </a:lnTo>
                <a:lnTo>
                  <a:pt x="4187932" y="333812"/>
                </a:lnTo>
                <a:lnTo>
                  <a:pt x="4188295" y="332800"/>
                </a:lnTo>
                <a:lnTo>
                  <a:pt x="4188158" y="332530"/>
                </a:lnTo>
                <a:cubicBezTo>
                  <a:pt x="4191415" y="315665"/>
                  <a:pt x="4196050" y="296674"/>
                  <a:pt x="4197908" y="296097"/>
                </a:cubicBezTo>
                <a:cubicBezTo>
                  <a:pt x="4196978" y="296385"/>
                  <a:pt x="4197136" y="298531"/>
                  <a:pt x="4197525" y="300605"/>
                </a:cubicBezTo>
                <a:lnTo>
                  <a:pt x="4198101" y="303101"/>
                </a:lnTo>
                <a:lnTo>
                  <a:pt x="4201446" y="294962"/>
                </a:lnTo>
                <a:cubicBezTo>
                  <a:pt x="4206432" y="280942"/>
                  <a:pt x="4211086" y="264054"/>
                  <a:pt x="4217944" y="256036"/>
                </a:cubicBezTo>
                <a:cubicBezTo>
                  <a:pt x="4220223" y="253927"/>
                  <a:pt x="4225102" y="253541"/>
                  <a:pt x="4225128" y="251611"/>
                </a:cubicBezTo>
                <a:cubicBezTo>
                  <a:pt x="4229741" y="243206"/>
                  <a:pt x="4237218" y="216890"/>
                  <a:pt x="4244082" y="208309"/>
                </a:cubicBezTo>
                <a:cubicBezTo>
                  <a:pt x="4246766" y="203918"/>
                  <a:pt x="4253522" y="203384"/>
                  <a:pt x="4253522" y="203384"/>
                </a:cubicBezTo>
                <a:cubicBezTo>
                  <a:pt x="4253522" y="203384"/>
                  <a:pt x="4254192" y="202366"/>
                  <a:pt x="4254870" y="200824"/>
                </a:cubicBezTo>
                <a:lnTo>
                  <a:pt x="4255480" y="198321"/>
                </a:lnTo>
                <a:lnTo>
                  <a:pt x="4257460" y="194886"/>
                </a:lnTo>
                <a:lnTo>
                  <a:pt x="4258232" y="194731"/>
                </a:lnTo>
                <a:cubicBezTo>
                  <a:pt x="4258517" y="194467"/>
                  <a:pt x="4258524" y="193985"/>
                  <a:pt x="4258536" y="193019"/>
                </a:cubicBezTo>
                <a:lnTo>
                  <a:pt x="4257460" y="194886"/>
                </a:lnTo>
                <a:lnTo>
                  <a:pt x="4256258" y="195129"/>
                </a:lnTo>
                <a:cubicBezTo>
                  <a:pt x="4260814" y="190909"/>
                  <a:pt x="4265396" y="184760"/>
                  <a:pt x="4265396" y="184760"/>
                </a:cubicBezTo>
                <a:cubicBezTo>
                  <a:pt x="4272504" y="186128"/>
                  <a:pt x="4248911" y="211787"/>
                  <a:pt x="4246417" y="229991"/>
                </a:cubicBezTo>
                <a:cubicBezTo>
                  <a:pt x="4246391" y="231923"/>
                  <a:pt x="4248562" y="237862"/>
                  <a:pt x="4248536" y="239792"/>
                </a:cubicBezTo>
                <a:cubicBezTo>
                  <a:pt x="4246124" y="251881"/>
                  <a:pt x="4241055" y="266431"/>
                  <a:pt x="4236339" y="282559"/>
                </a:cubicBezTo>
                <a:cubicBezTo>
                  <a:pt x="4235172" y="285708"/>
                  <a:pt x="4229168" y="300170"/>
                  <a:pt x="4223449" y="314087"/>
                </a:cubicBezTo>
                <a:lnTo>
                  <a:pt x="4223432" y="314131"/>
                </a:lnTo>
                <a:lnTo>
                  <a:pt x="4223510" y="322088"/>
                </a:lnTo>
                <a:lnTo>
                  <a:pt x="4222074" y="338430"/>
                </a:lnTo>
                <a:lnTo>
                  <a:pt x="4223429" y="337528"/>
                </a:lnTo>
                <a:cubicBezTo>
                  <a:pt x="4224672" y="336600"/>
                  <a:pt x="4225692" y="335737"/>
                  <a:pt x="4226262" y="335129"/>
                </a:cubicBezTo>
                <a:cubicBezTo>
                  <a:pt x="4228567" y="331088"/>
                  <a:pt x="4242938" y="293938"/>
                  <a:pt x="4235859" y="318613"/>
                </a:cubicBezTo>
                <a:cubicBezTo>
                  <a:pt x="4228381" y="344930"/>
                  <a:pt x="4247762" y="297736"/>
                  <a:pt x="4250096" y="291443"/>
                </a:cubicBezTo>
                <a:cubicBezTo>
                  <a:pt x="4257444" y="274783"/>
                  <a:pt x="4264385" y="260409"/>
                  <a:pt x="4266716" y="254436"/>
                </a:cubicBezTo>
                <a:cubicBezTo>
                  <a:pt x="4282348" y="221205"/>
                  <a:pt x="4296168" y="190209"/>
                  <a:pt x="4309650" y="160001"/>
                </a:cubicBezTo>
                <a:lnTo>
                  <a:pt x="4312518" y="153712"/>
                </a:lnTo>
                <a:lnTo>
                  <a:pt x="4313042" y="161139"/>
                </a:lnTo>
                <a:lnTo>
                  <a:pt x="4313460" y="163692"/>
                </a:lnTo>
                <a:lnTo>
                  <a:pt x="4305163" y="183548"/>
                </a:lnTo>
                <a:cubicBezTo>
                  <a:pt x="4300124" y="195845"/>
                  <a:pt x="4283608" y="225126"/>
                  <a:pt x="4283473" y="235105"/>
                </a:cubicBezTo>
                <a:cubicBezTo>
                  <a:pt x="4283422" y="238967"/>
                  <a:pt x="4290179" y="238434"/>
                  <a:pt x="4292726" y="244343"/>
                </a:cubicBezTo>
                <a:cubicBezTo>
                  <a:pt x="4294870" y="252213"/>
                  <a:pt x="4289938" y="256460"/>
                  <a:pt x="4285274" y="268727"/>
                </a:cubicBezTo>
                <a:cubicBezTo>
                  <a:pt x="4282890" y="278883"/>
                  <a:pt x="4282782" y="286932"/>
                  <a:pt x="4280448" y="293226"/>
                </a:cubicBezTo>
                <a:lnTo>
                  <a:pt x="4277640" y="300566"/>
                </a:lnTo>
                <a:lnTo>
                  <a:pt x="4277869" y="300293"/>
                </a:lnTo>
                <a:cubicBezTo>
                  <a:pt x="4278350" y="299884"/>
                  <a:pt x="4278744" y="299751"/>
                  <a:pt x="4279024" y="299971"/>
                </a:cubicBezTo>
                <a:cubicBezTo>
                  <a:pt x="4279672" y="300482"/>
                  <a:pt x="4279549" y="302642"/>
                  <a:pt x="4278958" y="305693"/>
                </a:cubicBezTo>
                <a:lnTo>
                  <a:pt x="4277557" y="311351"/>
                </a:lnTo>
                <a:lnTo>
                  <a:pt x="4280045" y="309256"/>
                </a:lnTo>
                <a:cubicBezTo>
                  <a:pt x="4281838" y="308391"/>
                  <a:pt x="4283628" y="307767"/>
                  <a:pt x="4284768" y="306713"/>
                </a:cubicBezTo>
                <a:cubicBezTo>
                  <a:pt x="4287076" y="302350"/>
                  <a:pt x="4289456" y="292514"/>
                  <a:pt x="4294445" y="284081"/>
                </a:cubicBezTo>
                <a:lnTo>
                  <a:pt x="4300311" y="272101"/>
                </a:lnTo>
                <a:lnTo>
                  <a:pt x="4298800" y="280361"/>
                </a:lnTo>
                <a:lnTo>
                  <a:pt x="4296943" y="292117"/>
                </a:lnTo>
                <a:lnTo>
                  <a:pt x="4291956" y="301964"/>
                </a:lnTo>
                <a:cubicBezTo>
                  <a:pt x="4289246" y="308288"/>
                  <a:pt x="4291792" y="314198"/>
                  <a:pt x="4291766" y="316129"/>
                </a:cubicBezTo>
                <a:cubicBezTo>
                  <a:pt x="4289087" y="320199"/>
                  <a:pt x="4286804" y="322630"/>
                  <a:pt x="4284475" y="328602"/>
                </a:cubicBezTo>
                <a:lnTo>
                  <a:pt x="4284465" y="329358"/>
                </a:lnTo>
                <a:lnTo>
                  <a:pt x="4285770" y="326584"/>
                </a:lnTo>
                <a:cubicBezTo>
                  <a:pt x="4290408" y="317938"/>
                  <a:pt x="4290286" y="327058"/>
                  <a:pt x="4290286" y="327058"/>
                </a:cubicBezTo>
                <a:cubicBezTo>
                  <a:pt x="4290179" y="335106"/>
                  <a:pt x="4280928" y="353843"/>
                  <a:pt x="4280876" y="357706"/>
                </a:cubicBezTo>
                <a:cubicBezTo>
                  <a:pt x="4280876" y="357706"/>
                  <a:pt x="4281996" y="358101"/>
                  <a:pt x="4283674" y="358732"/>
                </a:cubicBezTo>
                <a:lnTo>
                  <a:pt x="4284516" y="359067"/>
                </a:lnTo>
                <a:lnTo>
                  <a:pt x="4289216" y="345583"/>
                </a:lnTo>
                <a:lnTo>
                  <a:pt x="4289283" y="345408"/>
                </a:lnTo>
                <a:lnTo>
                  <a:pt x="4285298" y="391465"/>
                </a:lnTo>
                <a:cubicBezTo>
                  <a:pt x="4288926" y="414830"/>
                  <a:pt x="4293702" y="411714"/>
                  <a:pt x="4298192" y="397962"/>
                </a:cubicBezTo>
                <a:lnTo>
                  <a:pt x="4301226" y="385228"/>
                </a:lnTo>
                <a:lnTo>
                  <a:pt x="4304799" y="377604"/>
                </a:lnTo>
                <a:lnTo>
                  <a:pt x="4308288" y="369336"/>
                </a:lnTo>
                <a:lnTo>
                  <a:pt x="4314636" y="335888"/>
                </a:lnTo>
                <a:cubicBezTo>
                  <a:pt x="4318364" y="317532"/>
                  <a:pt x="4319306" y="327749"/>
                  <a:pt x="4319131" y="338674"/>
                </a:cubicBezTo>
                <a:lnTo>
                  <a:pt x="4318803" y="345482"/>
                </a:lnTo>
                <a:lnTo>
                  <a:pt x="4321580" y="339460"/>
                </a:lnTo>
                <a:lnTo>
                  <a:pt x="4323402" y="335685"/>
                </a:lnTo>
                <a:lnTo>
                  <a:pt x="4320184" y="352976"/>
                </a:lnTo>
                <a:cubicBezTo>
                  <a:pt x="4308764" y="411469"/>
                  <a:pt x="4284313" y="480338"/>
                  <a:pt x="4277114" y="541391"/>
                </a:cubicBezTo>
                <a:cubicBezTo>
                  <a:pt x="4274566" y="557883"/>
                  <a:pt x="4274119" y="564767"/>
                  <a:pt x="4275036" y="565264"/>
                </a:cubicBezTo>
                <a:cubicBezTo>
                  <a:pt x="4277786" y="566752"/>
                  <a:pt x="4292811" y="510746"/>
                  <a:pt x="4300238" y="484223"/>
                </a:cubicBezTo>
                <a:cubicBezTo>
                  <a:pt x="4305188" y="466541"/>
                  <a:pt x="4310710" y="447522"/>
                  <a:pt x="4315158" y="431460"/>
                </a:cubicBezTo>
                <a:lnTo>
                  <a:pt x="4316064" y="428048"/>
                </a:lnTo>
                <a:lnTo>
                  <a:pt x="4314332" y="440301"/>
                </a:lnTo>
                <a:cubicBezTo>
                  <a:pt x="4314612" y="441203"/>
                  <a:pt x="4313714" y="446792"/>
                  <a:pt x="4313211" y="452008"/>
                </a:cubicBezTo>
                <a:lnTo>
                  <a:pt x="4313064" y="455858"/>
                </a:lnTo>
                <a:lnTo>
                  <a:pt x="4314818" y="447717"/>
                </a:lnTo>
                <a:lnTo>
                  <a:pt x="4317776" y="421599"/>
                </a:lnTo>
                <a:lnTo>
                  <a:pt x="4320823" y="410124"/>
                </a:lnTo>
                <a:cubicBezTo>
                  <a:pt x="4322306" y="404109"/>
                  <a:pt x="4323316" y="399370"/>
                  <a:pt x="4323646" y="396444"/>
                </a:cubicBezTo>
                <a:cubicBezTo>
                  <a:pt x="4326205" y="392224"/>
                  <a:pt x="4330151" y="385717"/>
                  <a:pt x="4333777" y="379738"/>
                </a:cubicBezTo>
                <a:lnTo>
                  <a:pt x="4340100" y="369314"/>
                </a:lnTo>
                <a:lnTo>
                  <a:pt x="4340034" y="370385"/>
                </a:lnTo>
                <a:lnTo>
                  <a:pt x="4340409" y="368804"/>
                </a:lnTo>
                <a:lnTo>
                  <a:pt x="4340976" y="367868"/>
                </a:lnTo>
                <a:lnTo>
                  <a:pt x="4340742" y="375767"/>
                </a:lnTo>
                <a:lnTo>
                  <a:pt x="4340330" y="381165"/>
                </a:lnTo>
                <a:lnTo>
                  <a:pt x="4341345" y="379088"/>
                </a:lnTo>
                <a:lnTo>
                  <a:pt x="4344634" y="372992"/>
                </a:lnTo>
                <a:lnTo>
                  <a:pt x="4346658" y="355754"/>
                </a:lnTo>
                <a:lnTo>
                  <a:pt x="4350942" y="324266"/>
                </a:lnTo>
                <a:lnTo>
                  <a:pt x="4353557" y="321146"/>
                </a:lnTo>
                <a:lnTo>
                  <a:pt x="4356738" y="314524"/>
                </a:lnTo>
                <a:lnTo>
                  <a:pt x="4354175" y="337841"/>
                </a:lnTo>
                <a:lnTo>
                  <a:pt x="4351354" y="367010"/>
                </a:lnTo>
                <a:lnTo>
                  <a:pt x="4352686" y="368044"/>
                </a:lnTo>
                <a:cubicBezTo>
                  <a:pt x="4353671" y="369262"/>
                  <a:pt x="4354740" y="370886"/>
                  <a:pt x="4355726" y="372457"/>
                </a:cubicBezTo>
                <a:lnTo>
                  <a:pt x="4356014" y="372918"/>
                </a:lnTo>
                <a:lnTo>
                  <a:pt x="4356814" y="366025"/>
                </a:lnTo>
                <a:cubicBezTo>
                  <a:pt x="4357737" y="357319"/>
                  <a:pt x="4358310" y="349935"/>
                  <a:pt x="4358648" y="348557"/>
                </a:cubicBezTo>
                <a:lnTo>
                  <a:pt x="4365986" y="281223"/>
                </a:lnTo>
                <a:lnTo>
                  <a:pt x="4368076" y="263691"/>
                </a:lnTo>
                <a:lnTo>
                  <a:pt x="4374391" y="236886"/>
                </a:lnTo>
                <a:lnTo>
                  <a:pt x="4374652" y="242767"/>
                </a:lnTo>
                <a:cubicBezTo>
                  <a:pt x="4375126" y="245168"/>
                  <a:pt x="4376005" y="246629"/>
                  <a:pt x="4377476" y="246173"/>
                </a:cubicBezTo>
                <a:cubicBezTo>
                  <a:pt x="4379334" y="245595"/>
                  <a:pt x="4381085" y="217309"/>
                  <a:pt x="4381421" y="211826"/>
                </a:cubicBezTo>
                <a:lnTo>
                  <a:pt x="4381612" y="210496"/>
                </a:lnTo>
                <a:lnTo>
                  <a:pt x="4384282" y="204262"/>
                </a:lnTo>
                <a:lnTo>
                  <a:pt x="4380764" y="251842"/>
                </a:lnTo>
                <a:lnTo>
                  <a:pt x="4376865" y="292047"/>
                </a:lnTo>
                <a:lnTo>
                  <a:pt x="4376630" y="293410"/>
                </a:lnTo>
                <a:cubicBezTo>
                  <a:pt x="4374130" y="303679"/>
                  <a:pt x="4371656" y="312520"/>
                  <a:pt x="4370994" y="318372"/>
                </a:cubicBezTo>
                <a:lnTo>
                  <a:pt x="4373842" y="323226"/>
                </a:lnTo>
                <a:lnTo>
                  <a:pt x="4373366" y="328134"/>
                </a:lnTo>
                <a:cubicBezTo>
                  <a:pt x="4373366" y="328134"/>
                  <a:pt x="4367143" y="335444"/>
                  <a:pt x="4371822" y="337389"/>
                </a:cubicBezTo>
                <a:cubicBezTo>
                  <a:pt x="4373148" y="337828"/>
                  <a:pt x="4374608" y="332137"/>
                  <a:pt x="4375432" y="327953"/>
                </a:cubicBezTo>
                <a:lnTo>
                  <a:pt x="4375683" y="326365"/>
                </a:lnTo>
                <a:lnTo>
                  <a:pt x="4376908" y="328451"/>
                </a:lnTo>
                <a:lnTo>
                  <a:pt x="4379129" y="335818"/>
                </a:lnTo>
                <a:lnTo>
                  <a:pt x="4378750" y="338919"/>
                </a:lnTo>
                <a:cubicBezTo>
                  <a:pt x="4378303" y="340757"/>
                  <a:pt x="4377850" y="346136"/>
                  <a:pt x="4378013" y="350898"/>
                </a:cubicBezTo>
                <a:lnTo>
                  <a:pt x="4378222" y="352544"/>
                </a:lnTo>
                <a:lnTo>
                  <a:pt x="4378454" y="351931"/>
                </a:lnTo>
                <a:lnTo>
                  <a:pt x="4379566" y="349140"/>
                </a:lnTo>
                <a:lnTo>
                  <a:pt x="4378674" y="356130"/>
                </a:lnTo>
                <a:lnTo>
                  <a:pt x="4378794" y="357059"/>
                </a:lnTo>
                <a:lnTo>
                  <a:pt x="4380027" y="358264"/>
                </a:lnTo>
                <a:lnTo>
                  <a:pt x="4379674" y="364939"/>
                </a:lnTo>
                <a:lnTo>
                  <a:pt x="4379328" y="366519"/>
                </a:lnTo>
                <a:lnTo>
                  <a:pt x="4377872" y="366724"/>
                </a:lnTo>
                <a:lnTo>
                  <a:pt x="4376980" y="369457"/>
                </a:lnTo>
                <a:lnTo>
                  <a:pt x="4376843" y="370526"/>
                </a:lnTo>
                <a:lnTo>
                  <a:pt x="4377228" y="374497"/>
                </a:lnTo>
                <a:lnTo>
                  <a:pt x="4377539" y="374680"/>
                </a:lnTo>
                <a:lnTo>
                  <a:pt x="4373020" y="395292"/>
                </a:lnTo>
                <a:cubicBezTo>
                  <a:pt x="4367258" y="417210"/>
                  <a:pt x="4359334" y="441806"/>
                  <a:pt x="4352148" y="464957"/>
                </a:cubicBezTo>
                <a:lnTo>
                  <a:pt x="4339726" y="507766"/>
                </a:lnTo>
                <a:lnTo>
                  <a:pt x="4340104" y="505772"/>
                </a:lnTo>
                <a:lnTo>
                  <a:pt x="4341066" y="501065"/>
                </a:lnTo>
                <a:cubicBezTo>
                  <a:pt x="4341227" y="500190"/>
                  <a:pt x="4341104" y="500665"/>
                  <a:pt x="4340796" y="502115"/>
                </a:cubicBezTo>
                <a:lnTo>
                  <a:pt x="4340104" y="505772"/>
                </a:lnTo>
                <a:lnTo>
                  <a:pt x="4339626" y="508110"/>
                </a:lnTo>
                <a:lnTo>
                  <a:pt x="4339726" y="507766"/>
                </a:lnTo>
                <a:lnTo>
                  <a:pt x="4337492" y="519563"/>
                </a:lnTo>
                <a:cubicBezTo>
                  <a:pt x="4334844" y="535032"/>
                  <a:pt x="4332356" y="554209"/>
                  <a:pt x="4336308" y="553239"/>
                </a:cubicBezTo>
                <a:cubicBezTo>
                  <a:pt x="4347308" y="554138"/>
                  <a:pt x="4350292" y="490526"/>
                  <a:pt x="4350292" y="490526"/>
                </a:cubicBezTo>
                <a:cubicBezTo>
                  <a:pt x="4360054" y="454598"/>
                  <a:pt x="4367790" y="422011"/>
                  <a:pt x="4375153" y="390040"/>
                </a:cubicBezTo>
                <a:lnTo>
                  <a:pt x="4379204" y="372709"/>
                </a:lnTo>
                <a:lnTo>
                  <a:pt x="4380050" y="370127"/>
                </a:lnTo>
                <a:cubicBezTo>
                  <a:pt x="4380500" y="368116"/>
                  <a:pt x="4380800" y="366312"/>
                  <a:pt x="4380800" y="366312"/>
                </a:cubicBezTo>
                <a:lnTo>
                  <a:pt x="4380696" y="366326"/>
                </a:lnTo>
                <a:lnTo>
                  <a:pt x="4387098" y="338931"/>
                </a:lnTo>
                <a:lnTo>
                  <a:pt x="4383506" y="371664"/>
                </a:lnTo>
                <a:lnTo>
                  <a:pt x="4384332" y="368181"/>
                </a:lnTo>
                <a:lnTo>
                  <a:pt x="4383607" y="386903"/>
                </a:lnTo>
                <a:lnTo>
                  <a:pt x="4389442" y="374206"/>
                </a:lnTo>
                <a:lnTo>
                  <a:pt x="4395172" y="358046"/>
                </a:lnTo>
                <a:lnTo>
                  <a:pt x="4395980" y="353313"/>
                </a:lnTo>
                <a:lnTo>
                  <a:pt x="4396916" y="351995"/>
                </a:lnTo>
                <a:cubicBezTo>
                  <a:pt x="4398447" y="350152"/>
                  <a:pt x="4399489" y="349306"/>
                  <a:pt x="4399476" y="350271"/>
                </a:cubicBezTo>
                <a:lnTo>
                  <a:pt x="4397995" y="360347"/>
                </a:lnTo>
                <a:lnTo>
                  <a:pt x="4397764" y="365915"/>
                </a:lnTo>
                <a:cubicBezTo>
                  <a:pt x="4397410" y="370830"/>
                  <a:pt x="4396835" y="377357"/>
                  <a:pt x="4396014" y="385809"/>
                </a:cubicBezTo>
                <a:cubicBezTo>
                  <a:pt x="4395458" y="398301"/>
                  <a:pt x="4394538" y="409072"/>
                  <a:pt x="4393536" y="419097"/>
                </a:cubicBezTo>
                <a:lnTo>
                  <a:pt x="4393382" y="420575"/>
                </a:lnTo>
                <a:lnTo>
                  <a:pt x="4396503" y="411443"/>
                </a:lnTo>
                <a:cubicBezTo>
                  <a:pt x="4399230" y="403752"/>
                  <a:pt x="4402240" y="396037"/>
                  <a:pt x="4403366" y="395948"/>
                </a:cubicBezTo>
                <a:lnTo>
                  <a:pt x="4405300" y="419591"/>
                </a:lnTo>
                <a:cubicBezTo>
                  <a:pt x="4407552" y="419414"/>
                  <a:pt x="4441249" y="339254"/>
                  <a:pt x="4429107" y="377836"/>
                </a:cubicBezTo>
                <a:lnTo>
                  <a:pt x="4421862" y="398560"/>
                </a:lnTo>
                <a:lnTo>
                  <a:pt x="4421396" y="409941"/>
                </a:lnTo>
                <a:cubicBezTo>
                  <a:pt x="4421030" y="415182"/>
                  <a:pt x="4420610" y="420955"/>
                  <a:pt x="4420531" y="426157"/>
                </a:cubicBezTo>
                <a:lnTo>
                  <a:pt x="4425562" y="402212"/>
                </a:lnTo>
                <a:lnTo>
                  <a:pt x="4425996" y="403516"/>
                </a:lnTo>
                <a:cubicBezTo>
                  <a:pt x="4427962" y="410991"/>
                  <a:pt x="4428424" y="416745"/>
                  <a:pt x="4427723" y="423629"/>
                </a:cubicBezTo>
                <a:lnTo>
                  <a:pt x="4426134" y="431749"/>
                </a:lnTo>
                <a:lnTo>
                  <a:pt x="4429188" y="432352"/>
                </a:lnTo>
                <a:cubicBezTo>
                  <a:pt x="4430274" y="432713"/>
                  <a:pt x="4430993" y="433158"/>
                  <a:pt x="4430986" y="433642"/>
                </a:cubicBezTo>
                <a:cubicBezTo>
                  <a:pt x="4437904" y="421198"/>
                  <a:pt x="4435840" y="407211"/>
                  <a:pt x="4442731" y="396698"/>
                </a:cubicBezTo>
                <a:lnTo>
                  <a:pt x="4445248" y="394959"/>
                </a:lnTo>
                <a:lnTo>
                  <a:pt x="4444320" y="400875"/>
                </a:lnTo>
                <a:cubicBezTo>
                  <a:pt x="4442692" y="413591"/>
                  <a:pt x="4443986" y="415548"/>
                  <a:pt x="4451770" y="391408"/>
                </a:cubicBezTo>
                <a:cubicBezTo>
                  <a:pt x="4471100" y="330978"/>
                  <a:pt x="4449350" y="425537"/>
                  <a:pt x="4448452" y="436537"/>
                </a:cubicBezTo>
                <a:cubicBezTo>
                  <a:pt x="4449688" y="444020"/>
                  <a:pt x="4459594" y="467344"/>
                  <a:pt x="4466373" y="465683"/>
                </a:cubicBezTo>
                <a:cubicBezTo>
                  <a:pt x="4468932" y="461463"/>
                  <a:pt x="4495659" y="328554"/>
                  <a:pt x="4499542" y="312632"/>
                </a:cubicBezTo>
                <a:lnTo>
                  <a:pt x="4511739" y="272508"/>
                </a:lnTo>
                <a:lnTo>
                  <a:pt x="4511856" y="273361"/>
                </a:lnTo>
                <a:cubicBezTo>
                  <a:pt x="4511288" y="281788"/>
                  <a:pt x="4509588" y="292923"/>
                  <a:pt x="4507296" y="305488"/>
                </a:cubicBezTo>
                <a:lnTo>
                  <a:pt x="4500382" y="340160"/>
                </a:lnTo>
                <a:lnTo>
                  <a:pt x="4506624" y="329912"/>
                </a:lnTo>
                <a:cubicBezTo>
                  <a:pt x="4513782" y="327417"/>
                  <a:pt x="4499302" y="344638"/>
                  <a:pt x="4506516" y="337960"/>
                </a:cubicBezTo>
                <a:cubicBezTo>
                  <a:pt x="4508888" y="335762"/>
                  <a:pt x="4511418" y="332447"/>
                  <a:pt x="4513688" y="329224"/>
                </a:cubicBezTo>
                <a:lnTo>
                  <a:pt x="4518222" y="322611"/>
                </a:lnTo>
                <a:lnTo>
                  <a:pt x="4522004" y="303447"/>
                </a:lnTo>
                <a:cubicBezTo>
                  <a:pt x="4527506" y="275970"/>
                  <a:pt x="4535004" y="251873"/>
                  <a:pt x="4551250" y="236227"/>
                </a:cubicBezTo>
                <a:cubicBezTo>
                  <a:pt x="4556236" y="233848"/>
                  <a:pt x="4564046" y="223498"/>
                  <a:pt x="4565349" y="219818"/>
                </a:cubicBezTo>
                <a:cubicBezTo>
                  <a:pt x="4565024" y="220738"/>
                  <a:pt x="4566308" y="220890"/>
                  <a:pt x="4568380" y="220524"/>
                </a:cubicBezTo>
                <a:lnTo>
                  <a:pt x="4571186" y="219653"/>
                </a:lnTo>
                <a:lnTo>
                  <a:pt x="4568074" y="232644"/>
                </a:lnTo>
                <a:cubicBezTo>
                  <a:pt x="4565846" y="242267"/>
                  <a:pt x="4564132" y="250547"/>
                  <a:pt x="4563577" y="256223"/>
                </a:cubicBezTo>
                <a:cubicBezTo>
                  <a:pt x="4561017" y="260443"/>
                  <a:pt x="4570160" y="265989"/>
                  <a:pt x="4571821" y="272768"/>
                </a:cubicBezTo>
                <a:cubicBezTo>
                  <a:pt x="4575480" y="304809"/>
                  <a:pt x="4550073" y="367326"/>
                  <a:pt x="4545096" y="405675"/>
                </a:cubicBezTo>
                <a:cubicBezTo>
                  <a:pt x="4534768" y="441743"/>
                  <a:pt x="4519322" y="486249"/>
                  <a:pt x="4510887" y="539817"/>
                </a:cubicBezTo>
                <a:cubicBezTo>
                  <a:pt x="4510887" y="539817"/>
                  <a:pt x="4509561" y="551520"/>
                  <a:pt x="4514484" y="554508"/>
                </a:cubicBezTo>
                <a:cubicBezTo>
                  <a:pt x="4531031" y="546263"/>
                  <a:pt x="4543208" y="446861"/>
                  <a:pt x="4549652" y="426717"/>
                </a:cubicBezTo>
                <a:cubicBezTo>
                  <a:pt x="4565112" y="371877"/>
                  <a:pt x="4578922" y="317178"/>
                  <a:pt x="4591578" y="262472"/>
                </a:cubicBezTo>
                <a:lnTo>
                  <a:pt x="4592680" y="257306"/>
                </a:lnTo>
                <a:lnTo>
                  <a:pt x="4594052" y="259670"/>
                </a:lnTo>
                <a:cubicBezTo>
                  <a:pt x="4589249" y="296629"/>
                  <a:pt x="4600340" y="253613"/>
                  <a:pt x="4604698" y="229611"/>
                </a:cubicBezTo>
                <a:lnTo>
                  <a:pt x="4603336" y="242192"/>
                </a:lnTo>
                <a:lnTo>
                  <a:pt x="4606559" y="224354"/>
                </a:lnTo>
                <a:lnTo>
                  <a:pt x="4604698" y="229611"/>
                </a:lnTo>
                <a:lnTo>
                  <a:pt x="4605450" y="221114"/>
                </a:lnTo>
                <a:lnTo>
                  <a:pt x="4595662" y="243309"/>
                </a:lnTo>
                <a:lnTo>
                  <a:pt x="4610103" y="175545"/>
                </a:lnTo>
                <a:lnTo>
                  <a:pt x="4611466" y="176479"/>
                </a:lnTo>
                <a:lnTo>
                  <a:pt x="4611474" y="176417"/>
                </a:lnTo>
                <a:lnTo>
                  <a:pt x="4610550" y="173445"/>
                </a:lnTo>
                <a:lnTo>
                  <a:pt x="4610610" y="173165"/>
                </a:lnTo>
                <a:lnTo>
                  <a:pt x="4612410" y="173402"/>
                </a:lnTo>
                <a:lnTo>
                  <a:pt x="4614999" y="165380"/>
                </a:lnTo>
                <a:lnTo>
                  <a:pt x="4616654" y="166826"/>
                </a:lnTo>
                <a:lnTo>
                  <a:pt x="4615465" y="173804"/>
                </a:lnTo>
                <a:lnTo>
                  <a:pt x="4615638" y="173827"/>
                </a:lnTo>
                <a:lnTo>
                  <a:pt x="4615289" y="174836"/>
                </a:lnTo>
                <a:lnTo>
                  <a:pt x="4613638" y="184517"/>
                </a:lnTo>
                <a:lnTo>
                  <a:pt x="4616562" y="178933"/>
                </a:lnTo>
                <a:lnTo>
                  <a:pt x="4619678" y="165085"/>
                </a:lnTo>
                <a:cubicBezTo>
                  <a:pt x="4621216" y="158075"/>
                  <a:pt x="4623037" y="149628"/>
                  <a:pt x="4625174" y="139551"/>
                </a:cubicBezTo>
                <a:cubicBezTo>
                  <a:pt x="4622590" y="145448"/>
                  <a:pt x="4617138" y="168375"/>
                  <a:pt x="4618996" y="167797"/>
                </a:cubicBezTo>
                <a:cubicBezTo>
                  <a:pt x="4617138" y="168375"/>
                  <a:pt x="4617138" y="168375"/>
                  <a:pt x="4616654" y="166826"/>
                </a:cubicBezTo>
                <a:cubicBezTo>
                  <a:pt x="4619914" y="149961"/>
                  <a:pt x="4624549" y="130969"/>
                  <a:pt x="4626406" y="130392"/>
                </a:cubicBezTo>
                <a:cubicBezTo>
                  <a:pt x="4624549" y="130969"/>
                  <a:pt x="4627032" y="138975"/>
                  <a:pt x="4627032" y="138975"/>
                </a:cubicBezTo>
                <a:cubicBezTo>
                  <a:pt x="4628474" y="143622"/>
                  <a:pt x="4630750" y="137820"/>
                  <a:pt x="4632754" y="144276"/>
                </a:cubicBezTo>
                <a:cubicBezTo>
                  <a:pt x="4632338" y="149502"/>
                  <a:pt x="4630458" y="164240"/>
                  <a:pt x="4629708" y="174949"/>
                </a:cubicBezTo>
                <a:cubicBezTo>
                  <a:pt x="4625856" y="206860"/>
                  <a:pt x="4621875" y="241362"/>
                  <a:pt x="4617038" y="275704"/>
                </a:cubicBezTo>
                <a:lnTo>
                  <a:pt x="4616118" y="280854"/>
                </a:lnTo>
                <a:lnTo>
                  <a:pt x="4616132" y="281049"/>
                </a:lnTo>
                <a:cubicBezTo>
                  <a:pt x="4616362" y="291001"/>
                  <a:pt x="4615821" y="298619"/>
                  <a:pt x="4613868" y="301207"/>
                </a:cubicBezTo>
                <a:lnTo>
                  <a:pt x="4610762" y="310876"/>
                </a:lnTo>
                <a:lnTo>
                  <a:pt x="4602862" y="355158"/>
                </a:lnTo>
                <a:lnTo>
                  <a:pt x="4611188" y="329252"/>
                </a:lnTo>
                <a:cubicBezTo>
                  <a:pt x="4613636" y="319418"/>
                  <a:pt x="4614836" y="310179"/>
                  <a:pt x="4613868" y="301207"/>
                </a:cubicBezTo>
                <a:lnTo>
                  <a:pt x="4618810" y="290991"/>
                </a:lnTo>
                <a:lnTo>
                  <a:pt x="4623369" y="264643"/>
                </a:lnTo>
                <a:cubicBezTo>
                  <a:pt x="4628224" y="231180"/>
                  <a:pt x="4632566" y="197842"/>
                  <a:pt x="4638204" y="161835"/>
                </a:cubicBezTo>
                <a:cubicBezTo>
                  <a:pt x="4639938" y="140065"/>
                  <a:pt x="4642378" y="127134"/>
                  <a:pt x="4647348" y="102659"/>
                </a:cubicBezTo>
                <a:cubicBezTo>
                  <a:pt x="4651647" y="89151"/>
                  <a:pt x="4652444" y="99379"/>
                  <a:pt x="4650394" y="112473"/>
                </a:cubicBezTo>
                <a:cubicBezTo>
                  <a:pt x="4649978" y="117697"/>
                  <a:pt x="4647810" y="118370"/>
                  <a:pt x="4648916" y="128503"/>
                </a:cubicBezTo>
                <a:cubicBezTo>
                  <a:pt x="4655263" y="142385"/>
                  <a:pt x="4650774" y="168410"/>
                  <a:pt x="4649039" y="190180"/>
                </a:cubicBezTo>
                <a:lnTo>
                  <a:pt x="4640718" y="256014"/>
                </a:lnTo>
                <a:lnTo>
                  <a:pt x="4630904" y="299579"/>
                </a:lnTo>
                <a:cubicBezTo>
                  <a:pt x="4625842" y="325972"/>
                  <a:pt x="4621951" y="352714"/>
                  <a:pt x="4620270" y="380075"/>
                </a:cubicBezTo>
                <a:cubicBezTo>
                  <a:pt x="4628568" y="355286"/>
                  <a:pt x="4634251" y="317361"/>
                  <a:pt x="4637712" y="360829"/>
                </a:cubicBezTo>
                <a:cubicBezTo>
                  <a:pt x="4635490" y="383533"/>
                  <a:pt x="4614168" y="477387"/>
                  <a:pt x="4619428" y="498857"/>
                </a:cubicBezTo>
                <a:cubicBezTo>
                  <a:pt x="4648098" y="432546"/>
                  <a:pt x="4647955" y="402638"/>
                  <a:pt x="4666156" y="342483"/>
                </a:cubicBezTo>
                <a:cubicBezTo>
                  <a:pt x="4686580" y="259628"/>
                  <a:pt x="4674260" y="329120"/>
                  <a:pt x="4681182" y="357367"/>
                </a:cubicBezTo>
                <a:cubicBezTo>
                  <a:pt x="4686442" y="378836"/>
                  <a:pt x="4681038" y="327460"/>
                  <a:pt x="4691846" y="339783"/>
                </a:cubicBezTo>
                <a:cubicBezTo>
                  <a:pt x="4702650" y="352109"/>
                  <a:pt x="4680425" y="398276"/>
                  <a:pt x="4678200" y="420979"/>
                </a:cubicBezTo>
                <a:cubicBezTo>
                  <a:pt x="4669900" y="445768"/>
                  <a:pt x="4658340" y="474353"/>
                  <a:pt x="4657778" y="503834"/>
                </a:cubicBezTo>
                <a:cubicBezTo>
                  <a:pt x="4657778" y="503834"/>
                  <a:pt x="4666922" y="509380"/>
                  <a:pt x="4668582" y="516160"/>
                </a:cubicBezTo>
                <a:cubicBezTo>
                  <a:pt x="4667256" y="527863"/>
                  <a:pt x="4654939" y="597355"/>
                  <a:pt x="4651054" y="613278"/>
                </a:cubicBezTo>
                <a:cubicBezTo>
                  <a:pt x="4649112" y="695798"/>
                  <a:pt x="4675839" y="562890"/>
                  <a:pt x="4684842" y="538527"/>
                </a:cubicBezTo>
                <a:cubicBezTo>
                  <a:pt x="4695365" y="491034"/>
                  <a:pt x="4701046" y="453112"/>
                  <a:pt x="4711710" y="435528"/>
                </a:cubicBezTo>
                <a:cubicBezTo>
                  <a:pt x="4738013" y="362010"/>
                  <a:pt x="4746876" y="307738"/>
                  <a:pt x="4773885" y="234649"/>
                </a:cubicBezTo>
                <a:cubicBezTo>
                  <a:pt x="4768344" y="302480"/>
                  <a:pt x="4744792" y="360350"/>
                  <a:pt x="4732475" y="429842"/>
                </a:cubicBezTo>
                <a:cubicBezTo>
                  <a:pt x="4725410" y="462114"/>
                  <a:pt x="4711286" y="494920"/>
                  <a:pt x="4718208" y="523166"/>
                </a:cubicBezTo>
                <a:cubicBezTo>
                  <a:pt x="4724089" y="532506"/>
                  <a:pt x="4728310" y="535065"/>
                  <a:pt x="4728116" y="546490"/>
                </a:cubicBezTo>
                <a:cubicBezTo>
                  <a:pt x="4727554" y="575973"/>
                  <a:pt x="4704564" y="604362"/>
                  <a:pt x="4701443" y="638064"/>
                </a:cubicBezTo>
                <a:cubicBezTo>
                  <a:pt x="4704002" y="633844"/>
                  <a:pt x="4728792" y="642144"/>
                  <a:pt x="4725808" y="647068"/>
                </a:cubicBezTo>
                <a:cubicBezTo>
                  <a:pt x="4734052" y="663612"/>
                  <a:pt x="4683720" y="746608"/>
                  <a:pt x="4702966" y="764052"/>
                </a:cubicBezTo>
                <a:cubicBezTo>
                  <a:pt x="4723867" y="729587"/>
                  <a:pt x="4716944" y="701340"/>
                  <a:pt x="4731493" y="667833"/>
                </a:cubicBezTo>
                <a:cubicBezTo>
                  <a:pt x="4753720" y="621666"/>
                  <a:pt x="4768462" y="576732"/>
                  <a:pt x="4780586" y="518665"/>
                </a:cubicBezTo>
                <a:cubicBezTo>
                  <a:pt x="4808688" y="423150"/>
                  <a:pt x="4767082" y="629769"/>
                  <a:pt x="4771302" y="632328"/>
                </a:cubicBezTo>
                <a:lnTo>
                  <a:pt x="4807087" y="582840"/>
                </a:lnTo>
                <a:cubicBezTo>
                  <a:pt x="4811309" y="585399"/>
                  <a:pt x="4789225" y="661475"/>
                  <a:pt x="4789225" y="661475"/>
                </a:cubicBezTo>
                <a:cubicBezTo>
                  <a:pt x="4783544" y="699398"/>
                  <a:pt x="4771218" y="710203"/>
                  <a:pt x="4771360" y="740111"/>
                </a:cubicBezTo>
                <a:cubicBezTo>
                  <a:pt x="4782024" y="722527"/>
                  <a:pt x="4802448" y="639672"/>
                  <a:pt x="4806668" y="642230"/>
                </a:cubicBezTo>
                <a:cubicBezTo>
                  <a:pt x="4810888" y="644790"/>
                  <a:pt x="4799608" y="733192"/>
                  <a:pt x="4824254" y="652894"/>
                </a:cubicBezTo>
                <a:cubicBezTo>
                  <a:pt x="4844114" y="599521"/>
                  <a:pt x="4847093" y="535910"/>
                  <a:pt x="4876526" y="487378"/>
                </a:cubicBezTo>
                <a:cubicBezTo>
                  <a:pt x="4881644" y="478938"/>
                  <a:pt x="4881028" y="549756"/>
                  <a:pt x="4873119" y="551692"/>
                </a:cubicBezTo>
                <a:cubicBezTo>
                  <a:pt x="4887808" y="548094"/>
                  <a:pt x="4906430" y="428550"/>
                  <a:pt x="4910314" y="412627"/>
                </a:cubicBezTo>
                <a:cubicBezTo>
                  <a:pt x="4923467" y="375869"/>
                  <a:pt x="4935564" y="338471"/>
                  <a:pt x="4946398" y="299586"/>
                </a:cubicBezTo>
                <a:lnTo>
                  <a:pt x="4953478" y="269296"/>
                </a:lnTo>
                <a:lnTo>
                  <a:pt x="4953884" y="268920"/>
                </a:lnTo>
                <a:lnTo>
                  <a:pt x="4954234" y="266062"/>
                </a:lnTo>
                <a:lnTo>
                  <a:pt x="4957648" y="251452"/>
                </a:lnTo>
                <a:lnTo>
                  <a:pt x="4957774" y="264254"/>
                </a:lnTo>
                <a:lnTo>
                  <a:pt x="4961952" y="254522"/>
                </a:lnTo>
                <a:lnTo>
                  <a:pt x="4962841" y="247096"/>
                </a:lnTo>
                <a:lnTo>
                  <a:pt x="4966342" y="236236"/>
                </a:lnTo>
                <a:lnTo>
                  <a:pt x="4968000" y="237683"/>
                </a:lnTo>
                <a:lnTo>
                  <a:pt x="4967776" y="238964"/>
                </a:lnTo>
                <a:lnTo>
                  <a:pt x="4968138" y="237952"/>
                </a:lnTo>
                <a:lnTo>
                  <a:pt x="4968000" y="237683"/>
                </a:lnTo>
                <a:cubicBezTo>
                  <a:pt x="4971258" y="220817"/>
                  <a:pt x="4975893" y="201827"/>
                  <a:pt x="4977751" y="201250"/>
                </a:cubicBezTo>
                <a:cubicBezTo>
                  <a:pt x="4976822" y="201538"/>
                  <a:pt x="4976979" y="203684"/>
                  <a:pt x="4977368" y="205756"/>
                </a:cubicBezTo>
                <a:lnTo>
                  <a:pt x="4977944" y="208253"/>
                </a:lnTo>
                <a:lnTo>
                  <a:pt x="4981289" y="200115"/>
                </a:lnTo>
                <a:lnTo>
                  <a:pt x="4986444" y="185283"/>
                </a:lnTo>
                <a:lnTo>
                  <a:pt x="4979096" y="224053"/>
                </a:lnTo>
                <a:cubicBezTo>
                  <a:pt x="4959781" y="318764"/>
                  <a:pt x="4937450" y="417058"/>
                  <a:pt x="4915916" y="511266"/>
                </a:cubicBezTo>
                <a:cubicBezTo>
                  <a:pt x="4908574" y="542409"/>
                  <a:pt x="4888426" y="626394"/>
                  <a:pt x="4907054" y="565538"/>
                </a:cubicBezTo>
                <a:cubicBezTo>
                  <a:pt x="4926915" y="512164"/>
                  <a:pt x="4909948" y="579800"/>
                  <a:pt x="4911414" y="598007"/>
                </a:cubicBezTo>
                <a:cubicBezTo>
                  <a:pt x="4913974" y="593787"/>
                  <a:pt x="4916534" y="589567"/>
                  <a:pt x="4919091" y="585346"/>
                </a:cubicBezTo>
                <a:cubicBezTo>
                  <a:pt x="4916534" y="589567"/>
                  <a:pt x="4947962" y="566296"/>
                  <a:pt x="4952886" y="569283"/>
                </a:cubicBezTo>
                <a:cubicBezTo>
                  <a:pt x="4961327" y="574401"/>
                  <a:pt x="4941239" y="675740"/>
                  <a:pt x="4937354" y="691661"/>
                </a:cubicBezTo>
                <a:cubicBezTo>
                  <a:pt x="4937637" y="751480"/>
                  <a:pt x="4976547" y="577859"/>
                  <a:pt x="4985690" y="583404"/>
                </a:cubicBezTo>
                <a:cubicBezTo>
                  <a:pt x="4996691" y="584303"/>
                  <a:pt x="4974747" y="690289"/>
                  <a:pt x="4990390" y="634356"/>
                </a:cubicBezTo>
                <a:cubicBezTo>
                  <a:pt x="5010954" y="581409"/>
                  <a:pt x="5034698" y="512111"/>
                  <a:pt x="5051664" y="444475"/>
                </a:cubicBezTo>
                <a:cubicBezTo>
                  <a:pt x="5057680" y="425035"/>
                  <a:pt x="5063646" y="356501"/>
                  <a:pt x="5075210" y="327917"/>
                </a:cubicBezTo>
                <a:cubicBezTo>
                  <a:pt x="5092316" y="290191"/>
                  <a:pt x="5070568" y="384749"/>
                  <a:pt x="5069670" y="395748"/>
                </a:cubicBezTo>
                <a:cubicBezTo>
                  <a:pt x="5050481" y="486087"/>
                  <a:pt x="5053802" y="499645"/>
                  <a:pt x="5034418" y="601411"/>
                </a:cubicBezTo>
                <a:cubicBezTo>
                  <a:pt x="5029637" y="628334"/>
                  <a:pt x="5023896" y="648903"/>
                  <a:pt x="5021672" y="671607"/>
                </a:cubicBezTo>
                <a:cubicBezTo>
                  <a:pt x="5020018" y="723515"/>
                  <a:pt x="5043000" y="636438"/>
                  <a:pt x="5049444" y="616296"/>
                </a:cubicBezTo>
                <a:cubicBezTo>
                  <a:pt x="5056083" y="584726"/>
                  <a:pt x="5054984" y="548465"/>
                  <a:pt x="5070202" y="551922"/>
                </a:cubicBezTo>
                <a:cubicBezTo>
                  <a:pt x="5065983" y="549363"/>
                  <a:pt x="5067224" y="615533"/>
                  <a:pt x="5068690" y="633739"/>
                </a:cubicBezTo>
                <a:cubicBezTo>
                  <a:pt x="5068690" y="633739"/>
                  <a:pt x="5054142" y="667246"/>
                  <a:pt x="5070686" y="659002"/>
                </a:cubicBezTo>
                <a:cubicBezTo>
                  <a:pt x="5070686" y="659002"/>
                  <a:pt x="5075469" y="632079"/>
                  <a:pt x="5078927" y="616858"/>
                </a:cubicBezTo>
                <a:cubicBezTo>
                  <a:pt x="5090352" y="617053"/>
                  <a:pt x="5101352" y="617952"/>
                  <a:pt x="5101352" y="617952"/>
                </a:cubicBezTo>
                <a:cubicBezTo>
                  <a:pt x="5106472" y="609512"/>
                  <a:pt x="5113478" y="559886"/>
                  <a:pt x="5124142" y="542301"/>
                </a:cubicBezTo>
                <a:cubicBezTo>
                  <a:pt x="5124142" y="542301"/>
                  <a:pt x="5139922" y="516278"/>
                  <a:pt x="5131684" y="558421"/>
                </a:cubicBezTo>
                <a:cubicBezTo>
                  <a:pt x="5124620" y="590693"/>
                  <a:pt x="5121917" y="565006"/>
                  <a:pt x="5127178" y="586473"/>
                </a:cubicBezTo>
                <a:cubicBezTo>
                  <a:pt x="5123578" y="571785"/>
                  <a:pt x="5142062" y="571449"/>
                  <a:pt x="5147942" y="580788"/>
                </a:cubicBezTo>
                <a:cubicBezTo>
                  <a:pt x="5146282" y="574008"/>
                  <a:pt x="5122400" y="672084"/>
                  <a:pt x="5126620" y="674644"/>
                </a:cubicBezTo>
                <a:cubicBezTo>
                  <a:pt x="5140884" y="671747"/>
                  <a:pt x="5147748" y="592215"/>
                  <a:pt x="5152866" y="583774"/>
                </a:cubicBezTo>
                <a:cubicBezTo>
                  <a:pt x="5156048" y="567425"/>
                  <a:pt x="5175146" y="496272"/>
                  <a:pt x="5183054" y="494334"/>
                </a:cubicBezTo>
                <a:cubicBezTo>
                  <a:pt x="5189834" y="492674"/>
                  <a:pt x="5180974" y="546947"/>
                  <a:pt x="5177090" y="562869"/>
                </a:cubicBezTo>
                <a:cubicBezTo>
                  <a:pt x="5175428" y="556089"/>
                  <a:pt x="5160550" y="629802"/>
                  <a:pt x="5167329" y="628140"/>
                </a:cubicBezTo>
                <a:cubicBezTo>
                  <a:pt x="5180889" y="624819"/>
                  <a:pt x="5183532" y="542726"/>
                  <a:pt x="5200640" y="504998"/>
                </a:cubicBezTo>
                <a:cubicBezTo>
                  <a:pt x="5211499" y="475988"/>
                  <a:pt x="5214058" y="471768"/>
                  <a:pt x="5226944" y="431482"/>
                </a:cubicBezTo>
                <a:cubicBezTo>
                  <a:pt x="5232962" y="412041"/>
                  <a:pt x="5251730" y="381093"/>
                  <a:pt x="5243063" y="423940"/>
                </a:cubicBezTo>
                <a:cubicBezTo>
                  <a:pt x="5232542" y="471431"/>
                  <a:pt x="5213638" y="531160"/>
                  <a:pt x="5207335" y="581211"/>
                </a:cubicBezTo>
                <a:cubicBezTo>
                  <a:pt x="5186911" y="664066"/>
                  <a:pt x="5242868" y="435366"/>
                  <a:pt x="5233781" y="537602"/>
                </a:cubicBezTo>
                <a:cubicBezTo>
                  <a:pt x="5230324" y="552822"/>
                  <a:pt x="5218140" y="593535"/>
                  <a:pt x="5223123" y="613875"/>
                </a:cubicBezTo>
                <a:cubicBezTo>
                  <a:pt x="5225824" y="639562"/>
                  <a:pt x="5239803" y="576851"/>
                  <a:pt x="5247146" y="545707"/>
                </a:cubicBezTo>
                <a:cubicBezTo>
                  <a:pt x="5251224" y="518359"/>
                  <a:pt x="5258566" y="487215"/>
                  <a:pt x="5266670" y="473851"/>
                </a:cubicBezTo>
                <a:cubicBezTo>
                  <a:pt x="5267568" y="462851"/>
                  <a:pt x="5277333" y="456268"/>
                  <a:pt x="5285011" y="443607"/>
                </a:cubicBezTo>
                <a:cubicBezTo>
                  <a:pt x="5302119" y="405879"/>
                  <a:pt x="5301642" y="357488"/>
                  <a:pt x="5315762" y="324685"/>
                </a:cubicBezTo>
                <a:cubicBezTo>
                  <a:pt x="5316660" y="313686"/>
                  <a:pt x="5334105" y="294440"/>
                  <a:pt x="5343108" y="270077"/>
                </a:cubicBezTo>
                <a:lnTo>
                  <a:pt x="5352836" y="229763"/>
                </a:lnTo>
                <a:lnTo>
                  <a:pt x="5356317" y="227619"/>
                </a:lnTo>
                <a:cubicBezTo>
                  <a:pt x="5360930" y="219215"/>
                  <a:pt x="5368406" y="192900"/>
                  <a:pt x="5375271" y="184319"/>
                </a:cubicBezTo>
                <a:cubicBezTo>
                  <a:pt x="5377955" y="179926"/>
                  <a:pt x="5384712" y="179393"/>
                  <a:pt x="5384712" y="179393"/>
                </a:cubicBezTo>
                <a:cubicBezTo>
                  <a:pt x="5384712" y="179393"/>
                  <a:pt x="5385382" y="178376"/>
                  <a:pt x="5386057" y="176834"/>
                </a:cubicBezTo>
                <a:lnTo>
                  <a:pt x="5386668" y="174329"/>
                </a:lnTo>
                <a:lnTo>
                  <a:pt x="5388648" y="170895"/>
                </a:lnTo>
                <a:lnTo>
                  <a:pt x="5389422" y="170740"/>
                </a:lnTo>
                <a:cubicBezTo>
                  <a:pt x="5389706" y="170477"/>
                  <a:pt x="5389712" y="169993"/>
                  <a:pt x="5389725" y="169028"/>
                </a:cubicBezTo>
                <a:lnTo>
                  <a:pt x="5388648" y="170895"/>
                </a:lnTo>
                <a:lnTo>
                  <a:pt x="5387447" y="171137"/>
                </a:lnTo>
                <a:cubicBezTo>
                  <a:pt x="5392003" y="166919"/>
                  <a:pt x="5396586" y="160769"/>
                  <a:pt x="5396586" y="160769"/>
                </a:cubicBezTo>
                <a:cubicBezTo>
                  <a:pt x="5403692" y="162138"/>
                  <a:pt x="5380100" y="187796"/>
                  <a:pt x="5377606" y="206001"/>
                </a:cubicBezTo>
                <a:cubicBezTo>
                  <a:pt x="5377580" y="207931"/>
                  <a:pt x="5379750" y="213871"/>
                  <a:pt x="5379724" y="215802"/>
                </a:cubicBezTo>
                <a:cubicBezTo>
                  <a:pt x="5377313" y="227890"/>
                  <a:pt x="5372244" y="242440"/>
                  <a:pt x="5367528" y="258569"/>
                </a:cubicBezTo>
                <a:cubicBezTo>
                  <a:pt x="5365194" y="264864"/>
                  <a:pt x="5343504" y="316420"/>
                  <a:pt x="5343478" y="318351"/>
                </a:cubicBezTo>
                <a:cubicBezTo>
                  <a:pt x="5344593" y="319227"/>
                  <a:pt x="5347516" y="318032"/>
                  <a:pt x="5350444" y="316313"/>
                </a:cubicBezTo>
                <a:lnTo>
                  <a:pt x="5354994" y="312953"/>
                </a:lnTo>
                <a:lnTo>
                  <a:pt x="5359120" y="301179"/>
                </a:lnTo>
                <a:cubicBezTo>
                  <a:pt x="5364207" y="282184"/>
                  <a:pt x="5368028" y="262135"/>
                  <a:pt x="5372468" y="261291"/>
                </a:cubicBezTo>
                <a:cubicBezTo>
                  <a:pt x="5375115" y="260158"/>
                  <a:pt x="5376500" y="263928"/>
                  <a:pt x="5377220" y="269662"/>
                </a:cubicBezTo>
                <a:lnTo>
                  <a:pt x="5377494" y="276881"/>
                </a:lnTo>
                <a:lnTo>
                  <a:pt x="5381286" y="267452"/>
                </a:lnTo>
                <a:cubicBezTo>
                  <a:pt x="5388632" y="250793"/>
                  <a:pt x="5395574" y="236417"/>
                  <a:pt x="5397905" y="230444"/>
                </a:cubicBezTo>
                <a:cubicBezTo>
                  <a:pt x="5413536" y="197215"/>
                  <a:pt x="5427356" y="166217"/>
                  <a:pt x="5440838" y="136010"/>
                </a:cubicBezTo>
                <a:lnTo>
                  <a:pt x="5443706" y="129720"/>
                </a:lnTo>
                <a:lnTo>
                  <a:pt x="5444231" y="137148"/>
                </a:lnTo>
                <a:lnTo>
                  <a:pt x="5444649" y="139701"/>
                </a:lnTo>
                <a:lnTo>
                  <a:pt x="5436352" y="159557"/>
                </a:lnTo>
                <a:cubicBezTo>
                  <a:pt x="5431312" y="171855"/>
                  <a:pt x="5414796" y="201134"/>
                  <a:pt x="5414662" y="211113"/>
                </a:cubicBezTo>
                <a:cubicBezTo>
                  <a:pt x="5414611" y="214977"/>
                  <a:pt x="5421368" y="214442"/>
                  <a:pt x="5423915" y="220352"/>
                </a:cubicBezTo>
                <a:cubicBezTo>
                  <a:pt x="5426059" y="228222"/>
                  <a:pt x="5421128" y="232470"/>
                  <a:pt x="5416462" y="244737"/>
                </a:cubicBezTo>
                <a:cubicBezTo>
                  <a:pt x="5414078" y="254893"/>
                  <a:pt x="5413971" y="262942"/>
                  <a:pt x="5411636" y="269235"/>
                </a:cubicBezTo>
                <a:lnTo>
                  <a:pt x="5390188" y="326501"/>
                </a:lnTo>
                <a:lnTo>
                  <a:pt x="5389628" y="331618"/>
                </a:lnTo>
                <a:lnTo>
                  <a:pt x="5393632" y="318651"/>
                </a:lnTo>
                <a:cubicBezTo>
                  <a:pt x="5397549" y="306122"/>
                  <a:pt x="5401732" y="294779"/>
                  <a:pt x="5406494" y="289257"/>
                </a:cubicBezTo>
                <a:cubicBezTo>
                  <a:pt x="5408798" y="285217"/>
                  <a:pt x="5413678" y="284831"/>
                  <a:pt x="5415956" y="282722"/>
                </a:cubicBezTo>
                <a:cubicBezTo>
                  <a:pt x="5418264" y="278360"/>
                  <a:pt x="5420645" y="268524"/>
                  <a:pt x="5425632" y="260091"/>
                </a:cubicBezTo>
                <a:cubicBezTo>
                  <a:pt x="5427968" y="253798"/>
                  <a:pt x="5442232" y="224693"/>
                  <a:pt x="5437460" y="245008"/>
                </a:cubicBezTo>
                <a:cubicBezTo>
                  <a:pt x="5435044" y="257418"/>
                  <a:pt x="5425474" y="272002"/>
                  <a:pt x="5423145" y="277973"/>
                </a:cubicBezTo>
                <a:cubicBezTo>
                  <a:pt x="5420434" y="284297"/>
                  <a:pt x="5422980" y="290206"/>
                  <a:pt x="5422955" y="292138"/>
                </a:cubicBezTo>
                <a:cubicBezTo>
                  <a:pt x="5420276" y="296208"/>
                  <a:pt x="5417993" y="298639"/>
                  <a:pt x="5415664" y="304611"/>
                </a:cubicBezTo>
                <a:cubicBezTo>
                  <a:pt x="5415638" y="306543"/>
                  <a:pt x="5415530" y="314589"/>
                  <a:pt x="5415478" y="318454"/>
                </a:cubicBezTo>
                <a:cubicBezTo>
                  <a:pt x="5413170" y="322816"/>
                  <a:pt x="5408074" y="339298"/>
                  <a:pt x="5403385" y="353495"/>
                </a:cubicBezTo>
                <a:cubicBezTo>
                  <a:pt x="5398696" y="367692"/>
                  <a:pt x="5386600" y="402733"/>
                  <a:pt x="5398562" y="377671"/>
                </a:cubicBezTo>
                <a:lnTo>
                  <a:pt x="5407847" y="355056"/>
                </a:lnTo>
                <a:lnTo>
                  <a:pt x="5413776" y="340615"/>
                </a:lnTo>
                <a:cubicBezTo>
                  <a:pt x="5418260" y="327801"/>
                  <a:pt x="5422462" y="315008"/>
                  <a:pt x="5427301" y="303692"/>
                </a:cubicBezTo>
                <a:cubicBezTo>
                  <a:pt x="5431000" y="293432"/>
                  <a:pt x="5435826" y="283082"/>
                  <a:pt x="5440886" y="272714"/>
                </a:cubicBezTo>
                <a:lnTo>
                  <a:pt x="5444610" y="264996"/>
                </a:lnTo>
                <a:lnTo>
                  <a:pt x="5444383" y="266764"/>
                </a:lnTo>
                <a:lnTo>
                  <a:pt x="5442573" y="281428"/>
                </a:lnTo>
                <a:lnTo>
                  <a:pt x="5434459" y="301198"/>
                </a:lnTo>
                <a:cubicBezTo>
                  <a:pt x="5427140" y="315603"/>
                  <a:pt x="5417461" y="338556"/>
                  <a:pt x="5431538" y="323295"/>
                </a:cubicBezTo>
                <a:lnTo>
                  <a:pt x="5438837" y="310350"/>
                </a:lnTo>
                <a:lnTo>
                  <a:pt x="5434146" y="342523"/>
                </a:lnTo>
                <a:cubicBezTo>
                  <a:pt x="5430140" y="369423"/>
                  <a:pt x="5426054" y="397020"/>
                  <a:pt x="5423422" y="422467"/>
                </a:cubicBezTo>
                <a:cubicBezTo>
                  <a:pt x="5421272" y="449464"/>
                  <a:pt x="5427476" y="415830"/>
                  <a:pt x="5429018" y="406575"/>
                </a:cubicBezTo>
                <a:cubicBezTo>
                  <a:pt x="5433443" y="373777"/>
                  <a:pt x="5440438" y="341596"/>
                  <a:pt x="5445824" y="311898"/>
                </a:cubicBezTo>
                <a:cubicBezTo>
                  <a:pt x="5448310" y="299659"/>
                  <a:pt x="5449557" y="300121"/>
                  <a:pt x="5450060" y="305026"/>
                </a:cubicBezTo>
                <a:lnTo>
                  <a:pt x="5449974" y="312518"/>
                </a:lnTo>
                <a:lnTo>
                  <a:pt x="5450282" y="307751"/>
                </a:lnTo>
                <a:cubicBezTo>
                  <a:pt x="5450330" y="295427"/>
                  <a:pt x="5449862" y="284560"/>
                  <a:pt x="5454848" y="282184"/>
                </a:cubicBezTo>
                <a:lnTo>
                  <a:pt x="5456964" y="286774"/>
                </a:lnTo>
                <a:lnTo>
                  <a:pt x="5454456" y="306375"/>
                </a:lnTo>
                <a:cubicBezTo>
                  <a:pt x="5450656" y="332509"/>
                  <a:pt x="5446850" y="358226"/>
                  <a:pt x="5444199" y="383867"/>
                </a:cubicBezTo>
                <a:cubicBezTo>
                  <a:pt x="5439400" y="406448"/>
                  <a:pt x="5434405" y="438852"/>
                  <a:pt x="5439716" y="439651"/>
                </a:cubicBezTo>
                <a:lnTo>
                  <a:pt x="5443611" y="434844"/>
                </a:lnTo>
                <a:lnTo>
                  <a:pt x="5446007" y="423725"/>
                </a:lnTo>
                <a:cubicBezTo>
                  <a:pt x="5450505" y="394208"/>
                  <a:pt x="5450274" y="366996"/>
                  <a:pt x="5459164" y="334085"/>
                </a:cubicBezTo>
                <a:cubicBezTo>
                  <a:pt x="5457872" y="357276"/>
                  <a:pt x="5455184" y="380901"/>
                  <a:pt x="5451870" y="404966"/>
                </a:cubicBezTo>
                <a:lnTo>
                  <a:pt x="5448238" y="429138"/>
                </a:lnTo>
                <a:lnTo>
                  <a:pt x="5448850" y="428381"/>
                </a:lnTo>
                <a:cubicBezTo>
                  <a:pt x="5454375" y="414847"/>
                  <a:pt x="5457540" y="399635"/>
                  <a:pt x="5460144" y="384539"/>
                </a:cubicBezTo>
                <a:lnTo>
                  <a:pt x="5461396" y="377723"/>
                </a:lnTo>
                <a:lnTo>
                  <a:pt x="5459884" y="397475"/>
                </a:lnTo>
                <a:cubicBezTo>
                  <a:pt x="5460122" y="403031"/>
                  <a:pt x="5461396" y="405789"/>
                  <a:pt x="5464372" y="403264"/>
                </a:cubicBezTo>
                <a:cubicBezTo>
                  <a:pt x="5472476" y="389899"/>
                  <a:pt x="5473234" y="348991"/>
                  <a:pt x="5479676" y="328848"/>
                </a:cubicBezTo>
                <a:cubicBezTo>
                  <a:pt x="5477117" y="333067"/>
                  <a:pt x="5479782" y="313999"/>
                  <a:pt x="5484757" y="294890"/>
                </a:cubicBezTo>
                <a:lnTo>
                  <a:pt x="5488720" y="283318"/>
                </a:lnTo>
                <a:lnTo>
                  <a:pt x="5485363" y="313852"/>
                </a:lnTo>
                <a:lnTo>
                  <a:pt x="5481328" y="355598"/>
                </a:lnTo>
                <a:lnTo>
                  <a:pt x="5485317" y="355991"/>
                </a:lnTo>
                <a:lnTo>
                  <a:pt x="5484038" y="361315"/>
                </a:lnTo>
                <a:cubicBezTo>
                  <a:pt x="5474135" y="396679"/>
                  <a:pt x="5467498" y="428248"/>
                  <a:pt x="5467639" y="458156"/>
                </a:cubicBezTo>
                <a:cubicBezTo>
                  <a:pt x="5467639" y="458156"/>
                  <a:pt x="5477314" y="470759"/>
                  <a:pt x="5467639" y="458156"/>
                </a:cubicBezTo>
                <a:lnTo>
                  <a:pt x="5502246" y="309225"/>
                </a:lnTo>
                <a:lnTo>
                  <a:pt x="5503012" y="313399"/>
                </a:lnTo>
                <a:cubicBezTo>
                  <a:pt x="5505662" y="314275"/>
                  <a:pt x="5508854" y="290635"/>
                  <a:pt x="5506414" y="303566"/>
                </a:cubicBezTo>
                <a:lnTo>
                  <a:pt x="5509535" y="277857"/>
                </a:lnTo>
                <a:lnTo>
                  <a:pt x="5516942" y="245983"/>
                </a:lnTo>
                <a:lnTo>
                  <a:pt x="5519706" y="232906"/>
                </a:lnTo>
                <a:lnTo>
                  <a:pt x="5519252" y="238643"/>
                </a:lnTo>
                <a:cubicBezTo>
                  <a:pt x="5515864" y="264254"/>
                  <a:pt x="5511882" y="290545"/>
                  <a:pt x="5509941" y="314929"/>
                </a:cubicBezTo>
                <a:cubicBezTo>
                  <a:pt x="5509492" y="316766"/>
                  <a:pt x="5509038" y="322144"/>
                  <a:pt x="5509200" y="326907"/>
                </a:cubicBezTo>
                <a:lnTo>
                  <a:pt x="5510227" y="329785"/>
                </a:lnTo>
                <a:lnTo>
                  <a:pt x="5509973" y="331092"/>
                </a:lnTo>
                <a:cubicBezTo>
                  <a:pt x="5504168" y="364806"/>
                  <a:pt x="5499526" y="397646"/>
                  <a:pt x="5496980" y="428812"/>
                </a:cubicBezTo>
                <a:lnTo>
                  <a:pt x="5515298" y="358941"/>
                </a:lnTo>
                <a:lnTo>
                  <a:pt x="5513738" y="392790"/>
                </a:lnTo>
                <a:cubicBezTo>
                  <a:pt x="5509442" y="446844"/>
                  <a:pt x="5502440" y="496832"/>
                  <a:pt x="5490754" y="551030"/>
                </a:cubicBezTo>
                <a:lnTo>
                  <a:pt x="5488862" y="558626"/>
                </a:lnTo>
                <a:lnTo>
                  <a:pt x="5483494" y="593058"/>
                </a:lnTo>
                <a:cubicBezTo>
                  <a:pt x="5480584" y="610200"/>
                  <a:pt x="5477319" y="627722"/>
                  <a:pt x="5473473" y="645973"/>
                </a:cubicBezTo>
                <a:cubicBezTo>
                  <a:pt x="5465246" y="687312"/>
                  <a:pt x="5455832" y="718261"/>
                  <a:pt x="5443806" y="760496"/>
                </a:cubicBezTo>
                <a:cubicBezTo>
                  <a:pt x="5440800" y="771054"/>
                  <a:pt x="5436980" y="785829"/>
                  <a:pt x="5432727" y="800987"/>
                </a:cubicBezTo>
                <a:lnTo>
                  <a:pt x="5432708" y="801042"/>
                </a:lnTo>
                <a:lnTo>
                  <a:pt x="5446346" y="762391"/>
                </a:lnTo>
                <a:cubicBezTo>
                  <a:pt x="5462001" y="715080"/>
                  <a:pt x="5476523" y="667496"/>
                  <a:pt x="5489354" y="619572"/>
                </a:cubicBezTo>
                <a:cubicBezTo>
                  <a:pt x="5506568" y="557321"/>
                  <a:pt x="5513978" y="513000"/>
                  <a:pt x="5528752" y="471288"/>
                </a:cubicBezTo>
                <a:cubicBezTo>
                  <a:pt x="5537008" y="447977"/>
                  <a:pt x="5542778" y="347846"/>
                  <a:pt x="5554269" y="338799"/>
                </a:cubicBezTo>
                <a:cubicBezTo>
                  <a:pt x="5569442" y="331056"/>
                  <a:pt x="5560328" y="345087"/>
                  <a:pt x="5561186" y="354367"/>
                </a:cubicBezTo>
                <a:cubicBezTo>
                  <a:pt x="5565252" y="368232"/>
                  <a:pt x="5574304" y="379723"/>
                  <a:pt x="5571480" y="387698"/>
                </a:cubicBezTo>
                <a:cubicBezTo>
                  <a:pt x="5572737" y="430946"/>
                  <a:pt x="5551227" y="491674"/>
                  <a:pt x="5532492" y="558218"/>
                </a:cubicBezTo>
                <a:cubicBezTo>
                  <a:pt x="5519240" y="595637"/>
                  <a:pt x="5511612" y="640572"/>
                  <a:pt x="5501824" y="679908"/>
                </a:cubicBezTo>
                <a:cubicBezTo>
                  <a:pt x="5478067" y="759171"/>
                  <a:pt x="5452812" y="836567"/>
                  <a:pt x="5426625" y="912239"/>
                </a:cubicBezTo>
                <a:cubicBezTo>
                  <a:pt x="5348063" y="1139260"/>
                  <a:pt x="5261104" y="1350780"/>
                  <a:pt x="5180960" y="1550737"/>
                </a:cubicBezTo>
                <a:cubicBezTo>
                  <a:pt x="5131270" y="1665689"/>
                  <a:pt x="5070532" y="1776728"/>
                  <a:pt x="5014782" y="1885393"/>
                </a:cubicBezTo>
                <a:cubicBezTo>
                  <a:pt x="4962022" y="1999257"/>
                  <a:pt x="4906271" y="2107919"/>
                  <a:pt x="4851132" y="2216800"/>
                </a:cubicBezTo>
                <a:cubicBezTo>
                  <a:pt x="4793004" y="2320479"/>
                  <a:pt x="4747607" y="2436952"/>
                  <a:pt x="4686870" y="2547992"/>
                </a:cubicBezTo>
                <a:cubicBezTo>
                  <a:pt x="4625059" y="2650367"/>
                  <a:pt x="4555272" y="2749916"/>
                  <a:pt x="4502344" y="2850605"/>
                </a:cubicBezTo>
                <a:cubicBezTo>
                  <a:pt x="4469572" y="2908035"/>
                  <a:pt x="4444214" y="2954284"/>
                  <a:pt x="4414268" y="3003740"/>
                </a:cubicBezTo>
                <a:cubicBezTo>
                  <a:pt x="4344019" y="3111412"/>
                  <a:pt x="4274114" y="3211782"/>
                  <a:pt x="4203908" y="3311528"/>
                </a:cubicBezTo>
                <a:lnTo>
                  <a:pt x="4200856" y="3315905"/>
                </a:lnTo>
                <a:lnTo>
                  <a:pt x="4200690" y="3316903"/>
                </a:lnTo>
                <a:lnTo>
                  <a:pt x="4200026" y="3317095"/>
                </a:lnTo>
                <a:lnTo>
                  <a:pt x="4190708" y="3330451"/>
                </a:lnTo>
                <a:lnTo>
                  <a:pt x="4191330" y="3330233"/>
                </a:lnTo>
                <a:cubicBezTo>
                  <a:pt x="4190603" y="3332697"/>
                  <a:pt x="4188483" y="3336922"/>
                  <a:pt x="4187025" y="3339384"/>
                </a:cubicBezTo>
                <a:cubicBezTo>
                  <a:pt x="4181065" y="3349598"/>
                  <a:pt x="4172087" y="3360953"/>
                  <a:pt x="4166127" y="3371168"/>
                </a:cubicBezTo>
                <a:cubicBezTo>
                  <a:pt x="4137408" y="3417373"/>
                  <a:pt x="4109814" y="3457420"/>
                  <a:pt x="4084349" y="3498891"/>
                </a:cubicBezTo>
                <a:cubicBezTo>
                  <a:pt x="4048910" y="3557508"/>
                  <a:pt x="4006656" y="3610740"/>
                  <a:pt x="3968690" y="3662670"/>
                </a:cubicBezTo>
                <a:cubicBezTo>
                  <a:pt x="3950602" y="3689251"/>
                  <a:pt x="3931985" y="3717942"/>
                  <a:pt x="3913137" y="3746724"/>
                </a:cubicBezTo>
                <a:cubicBezTo>
                  <a:pt x="3865300" y="3816077"/>
                  <a:pt x="3807230" y="3879428"/>
                  <a:pt x="3749034" y="3943144"/>
                </a:cubicBezTo>
                <a:cubicBezTo>
                  <a:pt x="3739084" y="3952638"/>
                  <a:pt x="3728484" y="3960407"/>
                  <a:pt x="3720552" y="3969899"/>
                </a:cubicBezTo>
                <a:lnTo>
                  <a:pt x="3714666" y="3978568"/>
                </a:lnTo>
                <a:lnTo>
                  <a:pt x="3714144" y="3978467"/>
                </a:lnTo>
                <a:cubicBezTo>
                  <a:pt x="3713563" y="3978686"/>
                  <a:pt x="3713314" y="3979259"/>
                  <a:pt x="3713630" y="3980095"/>
                </a:cubicBezTo>
                <a:lnTo>
                  <a:pt x="3714666" y="3978568"/>
                </a:lnTo>
                <a:lnTo>
                  <a:pt x="3716649" y="3978952"/>
                </a:lnTo>
                <a:cubicBezTo>
                  <a:pt x="3706278" y="3990835"/>
                  <a:pt x="3695143" y="4004917"/>
                  <a:pt x="3695776" y="4006587"/>
                </a:cubicBezTo>
                <a:cubicBezTo>
                  <a:pt x="3695143" y="4004917"/>
                  <a:pt x="3702343" y="4002194"/>
                  <a:pt x="3702343" y="4002194"/>
                </a:cubicBezTo>
                <a:cubicBezTo>
                  <a:pt x="3706523" y="4000614"/>
                  <a:pt x="3703606" y="4005538"/>
                  <a:pt x="3709414" y="4003343"/>
                </a:cubicBezTo>
                <a:cubicBezTo>
                  <a:pt x="3712960" y="4000091"/>
                  <a:pt x="3722572" y="3990407"/>
                  <a:pt x="3729902" y="3983815"/>
                </a:cubicBezTo>
                <a:cubicBezTo>
                  <a:pt x="3740366" y="3973410"/>
                  <a:pt x="3751284" y="3962615"/>
                  <a:pt x="3762351" y="3951561"/>
                </a:cubicBezTo>
                <a:lnTo>
                  <a:pt x="3790208" y="3923310"/>
                </a:lnTo>
                <a:lnTo>
                  <a:pt x="3783971" y="3931016"/>
                </a:lnTo>
                <a:cubicBezTo>
                  <a:pt x="3772164" y="3943839"/>
                  <a:pt x="3759866" y="3955892"/>
                  <a:pt x="3747784" y="3967465"/>
                </a:cubicBezTo>
                <a:cubicBezTo>
                  <a:pt x="3723514" y="3990333"/>
                  <a:pt x="3699852" y="4019021"/>
                  <a:pt x="3674696" y="4044454"/>
                </a:cubicBezTo>
                <a:cubicBezTo>
                  <a:pt x="3660788" y="4057514"/>
                  <a:pt x="3647353" y="4070951"/>
                  <a:pt x="3634284" y="4083773"/>
                </a:cubicBezTo>
                <a:cubicBezTo>
                  <a:pt x="3621215" y="4096597"/>
                  <a:pt x="3608510" y="4108804"/>
                  <a:pt x="3596060" y="4119402"/>
                </a:cubicBezTo>
                <a:cubicBezTo>
                  <a:pt x="3608819" y="4104706"/>
                  <a:pt x="3624238" y="4089322"/>
                  <a:pt x="3639023" y="4075772"/>
                </a:cubicBezTo>
                <a:lnTo>
                  <a:pt x="3652944" y="4060638"/>
                </a:lnTo>
                <a:cubicBezTo>
                  <a:pt x="3651575" y="4057016"/>
                  <a:pt x="3639176" y="4067753"/>
                  <a:pt x="3637022" y="4070479"/>
                </a:cubicBezTo>
                <a:cubicBezTo>
                  <a:pt x="3603903" y="4100832"/>
                  <a:pt x="3569871" y="4141404"/>
                  <a:pt x="3538002" y="4165233"/>
                </a:cubicBezTo>
                <a:cubicBezTo>
                  <a:pt x="3562425" y="4134345"/>
                  <a:pt x="3600123" y="4104172"/>
                  <a:pt x="3626804" y="4074343"/>
                </a:cubicBezTo>
                <a:cubicBezTo>
                  <a:pt x="3618818" y="4083410"/>
                  <a:pt x="3634133" y="4067749"/>
                  <a:pt x="3632002" y="4066325"/>
                </a:cubicBezTo>
                <a:cubicBezTo>
                  <a:pt x="3627950" y="4064036"/>
                  <a:pt x="3626171" y="4072670"/>
                  <a:pt x="3626171" y="4072670"/>
                </a:cubicBezTo>
                <a:cubicBezTo>
                  <a:pt x="3608534" y="4089209"/>
                  <a:pt x="3591711" y="4105442"/>
                  <a:pt x="3575107" y="4121112"/>
                </a:cubicBezTo>
                <a:lnTo>
                  <a:pt x="3541659" y="4151421"/>
                </a:lnTo>
                <a:lnTo>
                  <a:pt x="3545003" y="4145879"/>
                </a:lnTo>
                <a:lnTo>
                  <a:pt x="3545124" y="4145621"/>
                </a:lnTo>
                <a:lnTo>
                  <a:pt x="3546504" y="4144186"/>
                </a:lnTo>
                <a:cubicBezTo>
                  <a:pt x="3550284" y="4140846"/>
                  <a:pt x="3569778" y="4123605"/>
                  <a:pt x="3569146" y="4121933"/>
                </a:cubicBezTo>
                <a:cubicBezTo>
                  <a:pt x="3567145" y="4116639"/>
                  <a:pt x="3548282" y="4135552"/>
                  <a:pt x="3551068" y="4134498"/>
                </a:cubicBezTo>
                <a:lnTo>
                  <a:pt x="3549482" y="4136123"/>
                </a:lnTo>
                <a:lnTo>
                  <a:pt x="3548602" y="4132891"/>
                </a:lnTo>
                <a:cubicBezTo>
                  <a:pt x="3547512" y="4133579"/>
                  <a:pt x="3545770" y="4135816"/>
                  <a:pt x="3543760" y="4138780"/>
                </a:cubicBezTo>
                <a:lnTo>
                  <a:pt x="3538864" y="4146543"/>
                </a:lnTo>
                <a:lnTo>
                  <a:pt x="3534130" y="4150775"/>
                </a:lnTo>
                <a:cubicBezTo>
                  <a:pt x="3529316" y="4150682"/>
                  <a:pt x="3546256" y="4134407"/>
                  <a:pt x="3546256" y="4134407"/>
                </a:cubicBezTo>
                <a:cubicBezTo>
                  <a:pt x="3578911" y="4104230"/>
                  <a:pt x="3606222" y="4076071"/>
                  <a:pt x="3632646" y="4050478"/>
                </a:cubicBezTo>
                <a:cubicBezTo>
                  <a:pt x="3634800" y="4047754"/>
                  <a:pt x="3666926" y="4019686"/>
                  <a:pt x="3663531" y="4014921"/>
                </a:cubicBezTo>
                <a:cubicBezTo>
                  <a:pt x="3660874" y="4012103"/>
                  <a:pt x="3641016" y="4033303"/>
                  <a:pt x="3658462" y="4019065"/>
                </a:cubicBezTo>
                <a:cubicBezTo>
                  <a:pt x="3632799" y="4042460"/>
                  <a:pt x="3611550" y="4064186"/>
                  <a:pt x="3587387" y="4087332"/>
                </a:cubicBezTo>
                <a:cubicBezTo>
                  <a:pt x="3585994" y="4087859"/>
                  <a:pt x="3564488" y="4113822"/>
                  <a:pt x="3560835" y="4113292"/>
                </a:cubicBezTo>
                <a:cubicBezTo>
                  <a:pt x="3556048" y="4109051"/>
                  <a:pt x="3574251" y="4096119"/>
                  <a:pt x="3574251" y="4096119"/>
                </a:cubicBezTo>
                <a:cubicBezTo>
                  <a:pt x="3605112" y="4064709"/>
                  <a:pt x="3621420" y="4046761"/>
                  <a:pt x="3651520" y="4017550"/>
                </a:cubicBezTo>
                <a:cubicBezTo>
                  <a:pt x="3653674" y="4014824"/>
                  <a:pt x="3683116" y="3988090"/>
                  <a:pt x="3680354" y="3984995"/>
                </a:cubicBezTo>
                <a:cubicBezTo>
                  <a:pt x="3676703" y="3984465"/>
                  <a:pt x="3656822" y="4009813"/>
                  <a:pt x="3658978" y="4007087"/>
                </a:cubicBezTo>
                <a:cubicBezTo>
                  <a:pt x="3650256" y="4014207"/>
                  <a:pt x="3645714" y="4019745"/>
                  <a:pt x="3635471" y="4027756"/>
                </a:cubicBezTo>
                <a:cubicBezTo>
                  <a:pt x="3645971" y="4012005"/>
                  <a:pt x="3662021" y="4001797"/>
                  <a:pt x="3673155" y="3987717"/>
                </a:cubicBezTo>
                <a:cubicBezTo>
                  <a:pt x="3676703" y="3984465"/>
                  <a:pt x="3677722" y="3978029"/>
                  <a:pt x="3682263" y="3972489"/>
                </a:cubicBezTo>
                <a:lnTo>
                  <a:pt x="3688302" y="3965317"/>
                </a:lnTo>
                <a:lnTo>
                  <a:pt x="3688589" y="3965132"/>
                </a:lnTo>
                <a:lnTo>
                  <a:pt x="3689678" y="3963684"/>
                </a:lnTo>
                <a:lnTo>
                  <a:pt x="3702620" y="3948315"/>
                </a:lnTo>
                <a:cubicBezTo>
                  <a:pt x="3710286" y="3940242"/>
                  <a:pt x="3718058" y="3932368"/>
                  <a:pt x="3723624" y="3925328"/>
                </a:cubicBezTo>
                <a:cubicBezTo>
                  <a:pt x="3720477" y="3930339"/>
                  <a:pt x="3729455" y="3918984"/>
                  <a:pt x="3728824" y="3917313"/>
                </a:cubicBezTo>
                <a:cubicBezTo>
                  <a:pt x="3726823" y="3912019"/>
                  <a:pt x="3717819" y="3927522"/>
                  <a:pt x="3716425" y="3928049"/>
                </a:cubicBezTo>
                <a:lnTo>
                  <a:pt x="3705740" y="3939310"/>
                </a:lnTo>
                <a:lnTo>
                  <a:pt x="3695874" y="3955444"/>
                </a:lnTo>
                <a:lnTo>
                  <a:pt x="3689678" y="3963684"/>
                </a:lnTo>
                <a:lnTo>
                  <a:pt x="3688302" y="3965317"/>
                </a:lnTo>
                <a:lnTo>
                  <a:pt x="3682978" y="3968762"/>
                </a:lnTo>
                <a:lnTo>
                  <a:pt x="3685936" y="3960181"/>
                </a:lnTo>
                <a:lnTo>
                  <a:pt x="3669424" y="3977583"/>
                </a:lnTo>
                <a:cubicBezTo>
                  <a:pt x="3653870" y="3993574"/>
                  <a:pt x="3638281" y="4008862"/>
                  <a:pt x="3622218" y="4022894"/>
                </a:cubicBezTo>
                <a:cubicBezTo>
                  <a:pt x="3634758" y="4006212"/>
                  <a:pt x="3647753" y="3993896"/>
                  <a:pt x="3660603" y="3981634"/>
                </a:cubicBezTo>
                <a:lnTo>
                  <a:pt x="3694026" y="3945167"/>
                </a:lnTo>
                <a:lnTo>
                  <a:pt x="3698650" y="3936947"/>
                </a:lnTo>
                <a:lnTo>
                  <a:pt x="3705119" y="3926005"/>
                </a:lnTo>
                <a:lnTo>
                  <a:pt x="3702812" y="3927145"/>
                </a:lnTo>
                <a:cubicBezTo>
                  <a:pt x="3669564" y="3961369"/>
                  <a:pt x="3641724" y="3991638"/>
                  <a:pt x="3610231" y="4021376"/>
                </a:cubicBezTo>
                <a:lnTo>
                  <a:pt x="3600210" y="4029379"/>
                </a:lnTo>
                <a:lnTo>
                  <a:pt x="3590316" y="4043397"/>
                </a:lnTo>
                <a:cubicBezTo>
                  <a:pt x="3582103" y="4054189"/>
                  <a:pt x="3585406" y="4046282"/>
                  <a:pt x="3592505" y="4031902"/>
                </a:cubicBezTo>
                <a:lnTo>
                  <a:pt x="3602280" y="4012462"/>
                </a:lnTo>
                <a:lnTo>
                  <a:pt x="3593552" y="4021580"/>
                </a:lnTo>
                <a:lnTo>
                  <a:pt x="3598804" y="4008985"/>
                </a:lnTo>
                <a:cubicBezTo>
                  <a:pt x="3601902" y="3990172"/>
                  <a:pt x="3590750" y="4010145"/>
                  <a:pt x="3584454" y="4023578"/>
                </a:cubicBezTo>
                <a:lnTo>
                  <a:pt x="3574720" y="4040618"/>
                </a:lnTo>
                <a:lnTo>
                  <a:pt x="3565124" y="4050210"/>
                </a:lnTo>
                <a:lnTo>
                  <a:pt x="3563971" y="4051371"/>
                </a:lnTo>
                <a:lnTo>
                  <a:pt x="3567458" y="4044319"/>
                </a:lnTo>
                <a:cubicBezTo>
                  <a:pt x="3572107" y="4034800"/>
                  <a:pt x="3576877" y="4025461"/>
                  <a:pt x="3582217" y="4016987"/>
                </a:cubicBezTo>
                <a:cubicBezTo>
                  <a:pt x="3587677" y="4007092"/>
                  <a:pt x="3594566" y="3996824"/>
                  <a:pt x="3601314" y="3986342"/>
                </a:cubicBezTo>
                <a:lnTo>
                  <a:pt x="3614170" y="3963825"/>
                </a:lnTo>
                <a:lnTo>
                  <a:pt x="3605982" y="3969760"/>
                </a:lnTo>
                <a:lnTo>
                  <a:pt x="3604771" y="3971544"/>
                </a:lnTo>
                <a:cubicBezTo>
                  <a:pt x="3597139" y="3982958"/>
                  <a:pt x="3588083" y="3995955"/>
                  <a:pt x="3586229" y="4000090"/>
                </a:cubicBezTo>
                <a:cubicBezTo>
                  <a:pt x="3583460" y="4002309"/>
                  <a:pt x="3577694" y="4006932"/>
                  <a:pt x="3576310" y="4008041"/>
                </a:cubicBezTo>
                <a:cubicBezTo>
                  <a:pt x="3573301" y="4013100"/>
                  <a:pt x="3572831" y="4016127"/>
                  <a:pt x="3571396" y="4020366"/>
                </a:cubicBezTo>
                <a:cubicBezTo>
                  <a:pt x="3570013" y="4021475"/>
                  <a:pt x="3564296" y="4022968"/>
                  <a:pt x="3561248" y="4028501"/>
                </a:cubicBezTo>
                <a:cubicBezTo>
                  <a:pt x="3558237" y="4033562"/>
                  <a:pt x="3553084" y="4048727"/>
                  <a:pt x="3545461" y="4057484"/>
                </a:cubicBezTo>
                <a:cubicBezTo>
                  <a:pt x="3542457" y="4061216"/>
                  <a:pt x="3541019" y="4062342"/>
                  <a:pt x="3540600" y="4061850"/>
                </a:cubicBezTo>
                <a:lnTo>
                  <a:pt x="3541290" y="4058930"/>
                </a:lnTo>
                <a:lnTo>
                  <a:pt x="3533447" y="4073097"/>
                </a:lnTo>
                <a:cubicBezTo>
                  <a:pt x="3530929" y="4077189"/>
                  <a:pt x="3528712" y="4080159"/>
                  <a:pt x="3527313" y="4080698"/>
                </a:cubicBezTo>
                <a:cubicBezTo>
                  <a:pt x="3518646" y="4081771"/>
                  <a:pt x="3534047" y="4061682"/>
                  <a:pt x="3534047" y="4061682"/>
                </a:cubicBezTo>
                <a:cubicBezTo>
                  <a:pt x="3536805" y="4057308"/>
                  <a:pt x="3541247" y="4049518"/>
                  <a:pt x="3546099" y="4040666"/>
                </a:cubicBezTo>
                <a:lnTo>
                  <a:pt x="3559839" y="4014713"/>
                </a:lnTo>
                <a:lnTo>
                  <a:pt x="3560013" y="4010073"/>
                </a:lnTo>
                <a:cubicBezTo>
                  <a:pt x="3560668" y="4006790"/>
                  <a:pt x="3562458" y="4002790"/>
                  <a:pt x="3564943" y="3998371"/>
                </a:cubicBezTo>
                <a:lnTo>
                  <a:pt x="3567387" y="3994548"/>
                </a:lnTo>
                <a:lnTo>
                  <a:pt x="3566358" y="3995804"/>
                </a:lnTo>
                <a:lnTo>
                  <a:pt x="3563561" y="4000018"/>
                </a:lnTo>
                <a:lnTo>
                  <a:pt x="3548420" y="4025103"/>
                </a:lnTo>
                <a:cubicBezTo>
                  <a:pt x="3546800" y="4027726"/>
                  <a:pt x="3544550" y="4030192"/>
                  <a:pt x="3541953" y="4032937"/>
                </a:cubicBezTo>
                <a:lnTo>
                  <a:pt x="3541225" y="4033745"/>
                </a:lnTo>
                <a:lnTo>
                  <a:pt x="3533658" y="4045235"/>
                </a:lnTo>
                <a:lnTo>
                  <a:pt x="3526942" y="4054775"/>
                </a:lnTo>
                <a:lnTo>
                  <a:pt x="3526932" y="4054797"/>
                </a:lnTo>
                <a:lnTo>
                  <a:pt x="3526918" y="4054810"/>
                </a:lnTo>
                <a:lnTo>
                  <a:pt x="3503076" y="4088683"/>
                </a:lnTo>
                <a:cubicBezTo>
                  <a:pt x="3496570" y="4095354"/>
                  <a:pt x="3478343" y="4123416"/>
                  <a:pt x="3478343" y="4123416"/>
                </a:cubicBezTo>
                <a:lnTo>
                  <a:pt x="3477097" y="4115359"/>
                </a:lnTo>
                <a:lnTo>
                  <a:pt x="3473272" y="4122159"/>
                </a:lnTo>
                <a:lnTo>
                  <a:pt x="3471186" y="4123300"/>
                </a:lnTo>
                <a:lnTo>
                  <a:pt x="3465512" y="4127115"/>
                </a:lnTo>
                <a:lnTo>
                  <a:pt x="3468446" y="4121484"/>
                </a:lnTo>
                <a:cubicBezTo>
                  <a:pt x="3482704" y="4094665"/>
                  <a:pt x="3497345" y="4067152"/>
                  <a:pt x="3512579" y="4037067"/>
                </a:cubicBezTo>
                <a:cubicBezTo>
                  <a:pt x="3514083" y="4034537"/>
                  <a:pt x="3516458" y="4029986"/>
                  <a:pt x="3519445" y="4024226"/>
                </a:cubicBezTo>
                <a:lnTo>
                  <a:pt x="3527508" y="4008859"/>
                </a:lnTo>
                <a:lnTo>
                  <a:pt x="3535884" y="3988981"/>
                </a:lnTo>
                <a:lnTo>
                  <a:pt x="3540042" y="3980371"/>
                </a:lnTo>
                <a:lnTo>
                  <a:pt x="3536564" y="3984534"/>
                </a:lnTo>
                <a:cubicBezTo>
                  <a:pt x="3536072" y="3983563"/>
                  <a:pt x="3546942" y="3965168"/>
                  <a:pt x="3548160" y="3962206"/>
                </a:cubicBezTo>
                <a:cubicBezTo>
                  <a:pt x="3548632" y="3959179"/>
                  <a:pt x="3548020" y="3948637"/>
                  <a:pt x="3545493" y="3948015"/>
                </a:cubicBezTo>
                <a:cubicBezTo>
                  <a:pt x="3544109" y="3949124"/>
                  <a:pt x="3519026" y="3993945"/>
                  <a:pt x="3515787" y="3999189"/>
                </a:cubicBezTo>
                <a:cubicBezTo>
                  <a:pt x="3506772" y="4011713"/>
                  <a:pt x="3499100" y="4023599"/>
                  <a:pt x="3491708" y="4032173"/>
                </a:cubicBezTo>
                <a:cubicBezTo>
                  <a:pt x="3490325" y="4033282"/>
                  <a:pt x="3484799" y="4035063"/>
                  <a:pt x="3483416" y="4036174"/>
                </a:cubicBezTo>
                <a:cubicBezTo>
                  <a:pt x="3471642" y="4048260"/>
                  <a:pt x="3466386" y="4079835"/>
                  <a:pt x="3461382" y="4075461"/>
                </a:cubicBezTo>
                <a:cubicBezTo>
                  <a:pt x="3461382" y="4075461"/>
                  <a:pt x="3463248" y="4068670"/>
                  <a:pt x="3463728" y="4062988"/>
                </a:cubicBezTo>
                <a:lnTo>
                  <a:pt x="3464232" y="4063995"/>
                </a:lnTo>
                <a:lnTo>
                  <a:pt x="3463488" y="4065829"/>
                </a:lnTo>
                <a:cubicBezTo>
                  <a:pt x="3464180" y="4065274"/>
                  <a:pt x="3464527" y="4064997"/>
                  <a:pt x="3464555" y="4064642"/>
                </a:cubicBezTo>
                <a:lnTo>
                  <a:pt x="3464232" y="4063995"/>
                </a:lnTo>
                <a:lnTo>
                  <a:pt x="3465600" y="4060622"/>
                </a:lnTo>
                <a:lnTo>
                  <a:pt x="3467070" y="4058765"/>
                </a:lnTo>
                <a:cubicBezTo>
                  <a:pt x="3467803" y="4057405"/>
                  <a:pt x="3468162" y="4056345"/>
                  <a:pt x="3468162" y="4056345"/>
                </a:cubicBezTo>
                <a:cubicBezTo>
                  <a:pt x="3468162" y="4056345"/>
                  <a:pt x="3464731" y="4051151"/>
                  <a:pt x="3466397" y="4046728"/>
                </a:cubicBezTo>
                <a:cubicBezTo>
                  <a:pt x="3467566" y="4041820"/>
                  <a:pt x="3471858" y="4034296"/>
                  <a:pt x="3476294" y="4026990"/>
                </a:cubicBezTo>
                <a:lnTo>
                  <a:pt x="3483121" y="4015279"/>
                </a:lnTo>
                <a:lnTo>
                  <a:pt x="3476413" y="4017969"/>
                </a:lnTo>
                <a:cubicBezTo>
                  <a:pt x="3473706" y="4018909"/>
                  <a:pt x="3470824" y="4019916"/>
                  <a:pt x="3468106" y="4021283"/>
                </a:cubicBezTo>
                <a:lnTo>
                  <a:pt x="3467074" y="4022055"/>
                </a:lnTo>
                <a:lnTo>
                  <a:pt x="3446494" y="4056119"/>
                </a:lnTo>
                <a:lnTo>
                  <a:pt x="3415756" y="4113319"/>
                </a:lnTo>
                <a:lnTo>
                  <a:pt x="3412067" y="4116033"/>
                </a:lnTo>
                <a:lnTo>
                  <a:pt x="3403823" y="4122901"/>
                </a:lnTo>
                <a:lnTo>
                  <a:pt x="3412292" y="4104222"/>
                </a:lnTo>
                <a:lnTo>
                  <a:pt x="3401537" y="4120852"/>
                </a:lnTo>
                <a:lnTo>
                  <a:pt x="3398118" y="4117486"/>
                </a:lnTo>
                <a:lnTo>
                  <a:pt x="3393180" y="4122266"/>
                </a:lnTo>
                <a:lnTo>
                  <a:pt x="3401640" y="4104951"/>
                </a:lnTo>
                <a:lnTo>
                  <a:pt x="3405082" y="4100031"/>
                </a:lnTo>
                <a:cubicBezTo>
                  <a:pt x="3406270" y="4098502"/>
                  <a:pt x="3407092" y="4097694"/>
                  <a:pt x="3407250" y="4098113"/>
                </a:cubicBezTo>
                <a:lnTo>
                  <a:pt x="3405284" y="4097490"/>
                </a:lnTo>
                <a:lnTo>
                  <a:pt x="3416604" y="4074325"/>
                </a:lnTo>
                <a:lnTo>
                  <a:pt x="3421873" y="4068686"/>
                </a:lnTo>
                <a:lnTo>
                  <a:pt x="3423085" y="4067493"/>
                </a:lnTo>
                <a:lnTo>
                  <a:pt x="3413483" y="4068634"/>
                </a:lnTo>
                <a:lnTo>
                  <a:pt x="3411870" y="4068935"/>
                </a:lnTo>
                <a:lnTo>
                  <a:pt x="3412051" y="4067215"/>
                </a:lnTo>
                <a:cubicBezTo>
                  <a:pt x="3412572" y="4062198"/>
                  <a:pt x="3413823" y="4049807"/>
                  <a:pt x="3414513" y="4039879"/>
                </a:cubicBezTo>
                <a:lnTo>
                  <a:pt x="3414722" y="4034466"/>
                </a:lnTo>
                <a:lnTo>
                  <a:pt x="3425219" y="4018317"/>
                </a:lnTo>
                <a:cubicBezTo>
                  <a:pt x="3430204" y="4009946"/>
                  <a:pt x="3433743" y="4002909"/>
                  <a:pt x="3434579" y="3998590"/>
                </a:cubicBezTo>
                <a:lnTo>
                  <a:pt x="3423998" y="4008929"/>
                </a:lnTo>
                <a:lnTo>
                  <a:pt x="3433057" y="3996343"/>
                </a:lnTo>
                <a:lnTo>
                  <a:pt x="3434412" y="3994464"/>
                </a:lnTo>
                <a:cubicBezTo>
                  <a:pt x="3439003" y="3988324"/>
                  <a:pt x="3443832" y="3981879"/>
                  <a:pt x="3448408" y="3975172"/>
                </a:cubicBezTo>
                <a:lnTo>
                  <a:pt x="3454531" y="3964940"/>
                </a:lnTo>
                <a:lnTo>
                  <a:pt x="3458756" y="3949146"/>
                </a:lnTo>
                <a:cubicBezTo>
                  <a:pt x="3459518" y="3940150"/>
                  <a:pt x="3455226" y="3960361"/>
                  <a:pt x="3452991" y="3953768"/>
                </a:cubicBezTo>
                <a:cubicBezTo>
                  <a:pt x="3450753" y="3947178"/>
                  <a:pt x="3463912" y="3933982"/>
                  <a:pt x="3467391" y="3925896"/>
                </a:cubicBezTo>
                <a:cubicBezTo>
                  <a:pt x="3473207" y="3918144"/>
                  <a:pt x="3480600" y="3909570"/>
                  <a:pt x="3484320" y="3898644"/>
                </a:cubicBezTo>
                <a:cubicBezTo>
                  <a:pt x="3484320" y="3898644"/>
                  <a:pt x="3483701" y="3897705"/>
                  <a:pt x="3483111" y="3896414"/>
                </a:cubicBezTo>
                <a:lnTo>
                  <a:pt x="3482272" y="3892852"/>
                </a:lnTo>
                <a:lnTo>
                  <a:pt x="3476112" y="3899637"/>
                </a:lnTo>
                <a:cubicBezTo>
                  <a:pt x="3469407" y="3905892"/>
                  <a:pt x="3463237" y="3911128"/>
                  <a:pt x="3456790" y="3917387"/>
                </a:cubicBezTo>
                <a:lnTo>
                  <a:pt x="3449873" y="3925265"/>
                </a:lnTo>
                <a:lnTo>
                  <a:pt x="3435000" y="3946291"/>
                </a:lnTo>
                <a:lnTo>
                  <a:pt x="3418524" y="3969280"/>
                </a:lnTo>
                <a:lnTo>
                  <a:pt x="3414955" y="3975060"/>
                </a:lnTo>
                <a:lnTo>
                  <a:pt x="3410537" y="3982865"/>
                </a:lnTo>
                <a:lnTo>
                  <a:pt x="3408572" y="3988439"/>
                </a:lnTo>
                <a:cubicBezTo>
                  <a:pt x="3407650" y="3989923"/>
                  <a:pt x="3406801" y="3990634"/>
                  <a:pt x="3406201" y="3990712"/>
                </a:cubicBezTo>
                <a:lnTo>
                  <a:pt x="3406182" y="3990561"/>
                </a:lnTo>
                <a:lnTo>
                  <a:pt x="3405754" y="3991315"/>
                </a:lnTo>
                <a:cubicBezTo>
                  <a:pt x="3402861" y="3995802"/>
                  <a:pt x="3400150" y="3999070"/>
                  <a:pt x="3397657" y="4000258"/>
                </a:cubicBezTo>
                <a:lnTo>
                  <a:pt x="3397946" y="3997707"/>
                </a:lnTo>
                <a:lnTo>
                  <a:pt x="3408506" y="3982234"/>
                </a:lnTo>
                <a:cubicBezTo>
                  <a:pt x="3408506" y="3982234"/>
                  <a:pt x="3407312" y="3980473"/>
                  <a:pt x="3406254" y="3978028"/>
                </a:cubicBezTo>
                <a:lnTo>
                  <a:pt x="3405880" y="3975909"/>
                </a:lnTo>
                <a:lnTo>
                  <a:pt x="3410608" y="3966983"/>
                </a:lnTo>
                <a:cubicBezTo>
                  <a:pt x="3412614" y="3963875"/>
                  <a:pt x="3414214" y="3962283"/>
                  <a:pt x="3414809" y="3963530"/>
                </a:cubicBezTo>
                <a:lnTo>
                  <a:pt x="3408654" y="3963884"/>
                </a:lnTo>
                <a:lnTo>
                  <a:pt x="3412728" y="3957721"/>
                </a:lnTo>
                <a:cubicBezTo>
                  <a:pt x="3424160" y="3940877"/>
                  <a:pt x="3443694" y="3913003"/>
                  <a:pt x="3449772" y="3905336"/>
                </a:cubicBezTo>
                <a:cubicBezTo>
                  <a:pt x="3478624" y="3846313"/>
                  <a:pt x="3415089" y="3933526"/>
                  <a:pt x="3400476" y="3948148"/>
                </a:cubicBezTo>
                <a:cubicBezTo>
                  <a:pt x="3388772" y="3963568"/>
                  <a:pt x="3378740" y="3977660"/>
                  <a:pt x="3369939" y="3989043"/>
                </a:cubicBezTo>
                <a:lnTo>
                  <a:pt x="3347560" y="4012863"/>
                </a:lnTo>
                <a:lnTo>
                  <a:pt x="3346371" y="4012470"/>
                </a:lnTo>
                <a:cubicBezTo>
                  <a:pt x="3344970" y="4013010"/>
                  <a:pt x="3342537" y="4015859"/>
                  <a:pt x="3339675" y="4019829"/>
                </a:cubicBezTo>
                <a:lnTo>
                  <a:pt x="3336159" y="4025170"/>
                </a:lnTo>
                <a:lnTo>
                  <a:pt x="3318056" y="4044731"/>
                </a:lnTo>
                <a:lnTo>
                  <a:pt x="3317526" y="4036481"/>
                </a:lnTo>
                <a:lnTo>
                  <a:pt x="3325234" y="4016833"/>
                </a:lnTo>
                <a:lnTo>
                  <a:pt x="3329881" y="4010889"/>
                </a:lnTo>
                <a:cubicBezTo>
                  <a:pt x="3345725" y="3989903"/>
                  <a:pt x="3366847" y="3970882"/>
                  <a:pt x="3371240" y="3948154"/>
                </a:cubicBezTo>
                <a:cubicBezTo>
                  <a:pt x="3370094" y="3939444"/>
                  <a:pt x="3367894" y="3936191"/>
                  <a:pt x="3371835" y="3927993"/>
                </a:cubicBezTo>
                <a:cubicBezTo>
                  <a:pt x="3382050" y="3906862"/>
                  <a:pt x="3408114" y="3893983"/>
                  <a:pt x="3421583" y="3870651"/>
                </a:cubicBezTo>
                <a:cubicBezTo>
                  <a:pt x="3420362" y="3871477"/>
                  <a:pt x="3417468" y="3869990"/>
                  <a:pt x="3414525" y="3867672"/>
                </a:cubicBezTo>
                <a:lnTo>
                  <a:pt x="3409537" y="3862262"/>
                </a:lnTo>
                <a:lnTo>
                  <a:pt x="3407221" y="3864687"/>
                </a:lnTo>
                <a:cubicBezTo>
                  <a:pt x="3406530" y="3865243"/>
                  <a:pt x="3406553" y="3864009"/>
                  <a:pt x="3407024" y="3861860"/>
                </a:cubicBezTo>
                <a:lnTo>
                  <a:pt x="3407448" y="3860438"/>
                </a:lnTo>
                <a:lnTo>
                  <a:pt x="3407650" y="3860217"/>
                </a:lnTo>
                <a:lnTo>
                  <a:pt x="3407185" y="3859714"/>
                </a:lnTo>
                <a:lnTo>
                  <a:pt x="3407121" y="3858677"/>
                </a:lnTo>
                <a:lnTo>
                  <a:pt x="3424247" y="3832964"/>
                </a:lnTo>
                <a:lnTo>
                  <a:pt x="3411637" y="3843607"/>
                </a:lnTo>
                <a:lnTo>
                  <a:pt x="3413693" y="3841042"/>
                </a:lnTo>
                <a:lnTo>
                  <a:pt x="3384560" y="3869387"/>
                </a:lnTo>
                <a:cubicBezTo>
                  <a:pt x="3371490" y="3882209"/>
                  <a:pt x="3358786" y="3894416"/>
                  <a:pt x="3346335" y="3905015"/>
                </a:cubicBezTo>
                <a:cubicBezTo>
                  <a:pt x="3359094" y="3890319"/>
                  <a:pt x="3374514" y="3874937"/>
                  <a:pt x="3389298" y="3861387"/>
                </a:cubicBezTo>
                <a:lnTo>
                  <a:pt x="3403219" y="3846253"/>
                </a:lnTo>
                <a:cubicBezTo>
                  <a:pt x="3402877" y="3845347"/>
                  <a:pt x="3401846" y="3845339"/>
                  <a:pt x="3400457" y="3845879"/>
                </a:cubicBezTo>
                <a:lnTo>
                  <a:pt x="3399716" y="3846319"/>
                </a:lnTo>
                <a:lnTo>
                  <a:pt x="3395158" y="3850910"/>
                </a:lnTo>
                <a:lnTo>
                  <a:pt x="3396551" y="3848529"/>
                </a:lnTo>
                <a:lnTo>
                  <a:pt x="3396864" y="3848013"/>
                </a:lnTo>
                <a:lnTo>
                  <a:pt x="3395554" y="3848791"/>
                </a:lnTo>
                <a:cubicBezTo>
                  <a:pt x="3392013" y="3851364"/>
                  <a:pt x="3388375" y="3854729"/>
                  <a:pt x="3387298" y="3856092"/>
                </a:cubicBezTo>
                <a:cubicBezTo>
                  <a:pt x="3354179" y="3886444"/>
                  <a:pt x="3320146" y="3927016"/>
                  <a:pt x="3288278" y="3950846"/>
                </a:cubicBezTo>
                <a:cubicBezTo>
                  <a:pt x="3312700" y="3919959"/>
                  <a:pt x="3350398" y="3889785"/>
                  <a:pt x="3377078" y="3859955"/>
                </a:cubicBezTo>
                <a:cubicBezTo>
                  <a:pt x="3369093" y="3869025"/>
                  <a:pt x="3384409" y="3853363"/>
                  <a:pt x="3382278" y="3851940"/>
                </a:cubicBezTo>
                <a:cubicBezTo>
                  <a:pt x="3378227" y="3849649"/>
                  <a:pt x="3376446" y="3858284"/>
                  <a:pt x="3376446" y="3858284"/>
                </a:cubicBezTo>
                <a:cubicBezTo>
                  <a:pt x="3358810" y="3874823"/>
                  <a:pt x="3341986" y="3891055"/>
                  <a:pt x="3325382" y="3906726"/>
                </a:cubicBezTo>
                <a:lnTo>
                  <a:pt x="3291933" y="3937035"/>
                </a:lnTo>
                <a:lnTo>
                  <a:pt x="3295277" y="3931493"/>
                </a:lnTo>
                <a:lnTo>
                  <a:pt x="3295400" y="3931235"/>
                </a:lnTo>
                <a:lnTo>
                  <a:pt x="3296778" y="3929800"/>
                </a:lnTo>
                <a:cubicBezTo>
                  <a:pt x="3300559" y="3926459"/>
                  <a:pt x="3320054" y="3909218"/>
                  <a:pt x="3319420" y="3907548"/>
                </a:cubicBezTo>
                <a:cubicBezTo>
                  <a:pt x="3317420" y="3902252"/>
                  <a:pt x="3298558" y="3921166"/>
                  <a:pt x="3301344" y="3920113"/>
                </a:cubicBezTo>
                <a:lnTo>
                  <a:pt x="3299758" y="3921736"/>
                </a:lnTo>
                <a:lnTo>
                  <a:pt x="3298878" y="3918506"/>
                </a:lnTo>
                <a:cubicBezTo>
                  <a:pt x="3297788" y="3919192"/>
                  <a:pt x="3296046" y="3921430"/>
                  <a:pt x="3294034" y="3924393"/>
                </a:cubicBezTo>
                <a:lnTo>
                  <a:pt x="3289140" y="3932158"/>
                </a:lnTo>
                <a:lnTo>
                  <a:pt x="3284405" y="3936388"/>
                </a:lnTo>
                <a:cubicBezTo>
                  <a:pt x="3279593" y="3936296"/>
                  <a:pt x="3296531" y="3920021"/>
                  <a:pt x="3296531" y="3920021"/>
                </a:cubicBezTo>
                <a:cubicBezTo>
                  <a:pt x="3329186" y="3889844"/>
                  <a:pt x="3356498" y="3861686"/>
                  <a:pt x="3382922" y="3836091"/>
                </a:cubicBezTo>
                <a:cubicBezTo>
                  <a:pt x="3383730" y="3835070"/>
                  <a:pt x="3388752" y="3830484"/>
                  <a:pt x="3394536" y="3824900"/>
                </a:cubicBezTo>
                <a:lnTo>
                  <a:pt x="3399075" y="3820428"/>
                </a:lnTo>
                <a:lnTo>
                  <a:pt x="3398577" y="3820481"/>
                </a:lnTo>
                <a:cubicBezTo>
                  <a:pt x="3396884" y="3820653"/>
                  <a:pt x="3395105" y="3820796"/>
                  <a:pt x="3393667" y="3820770"/>
                </a:cubicBezTo>
                <a:lnTo>
                  <a:pt x="3392165" y="3820391"/>
                </a:lnTo>
                <a:lnTo>
                  <a:pt x="3372638" y="3838906"/>
                </a:lnTo>
                <a:lnTo>
                  <a:pt x="3357316" y="3853818"/>
                </a:lnTo>
                <a:lnTo>
                  <a:pt x="3351848" y="3861326"/>
                </a:lnTo>
                <a:lnTo>
                  <a:pt x="3346505" y="3864338"/>
                </a:lnTo>
                <a:lnTo>
                  <a:pt x="3337662" y="3872946"/>
                </a:lnTo>
                <a:cubicBezTo>
                  <a:pt x="3336269" y="3873473"/>
                  <a:pt x="3314763" y="3899436"/>
                  <a:pt x="3311112" y="3898905"/>
                </a:cubicBezTo>
                <a:cubicBezTo>
                  <a:pt x="3308718" y="3896785"/>
                  <a:pt x="3312072" y="3892493"/>
                  <a:pt x="3316023" y="3888729"/>
                </a:cubicBezTo>
                <a:lnTo>
                  <a:pt x="3317686" y="3887305"/>
                </a:lnTo>
                <a:lnTo>
                  <a:pt x="3319137" y="3883835"/>
                </a:lnTo>
                <a:cubicBezTo>
                  <a:pt x="3322664" y="3876674"/>
                  <a:pt x="3329007" y="3865771"/>
                  <a:pt x="3329921" y="3863550"/>
                </a:cubicBezTo>
                <a:cubicBezTo>
                  <a:pt x="3334271" y="3855980"/>
                  <a:pt x="3337563" y="3849948"/>
                  <a:pt x="3340350" y="3844618"/>
                </a:cubicBezTo>
                <a:lnTo>
                  <a:pt x="3341763" y="3841805"/>
                </a:lnTo>
                <a:lnTo>
                  <a:pt x="3358357" y="3824668"/>
                </a:lnTo>
                <a:lnTo>
                  <a:pt x="3341935" y="3848622"/>
                </a:lnTo>
                <a:cubicBezTo>
                  <a:pt x="3340289" y="3850937"/>
                  <a:pt x="3337817" y="3855834"/>
                  <a:pt x="3334983" y="3861504"/>
                </a:cubicBezTo>
                <a:lnTo>
                  <a:pt x="3333747" y="3863873"/>
                </a:lnTo>
                <a:lnTo>
                  <a:pt x="3345537" y="3848762"/>
                </a:lnTo>
                <a:cubicBezTo>
                  <a:pt x="3355580" y="3836439"/>
                  <a:pt x="3365898" y="3824523"/>
                  <a:pt x="3365898" y="3824523"/>
                </a:cubicBezTo>
                <a:lnTo>
                  <a:pt x="3381650" y="3805359"/>
                </a:lnTo>
                <a:lnTo>
                  <a:pt x="3382067" y="3802102"/>
                </a:lnTo>
                <a:lnTo>
                  <a:pt x="3383486" y="3798673"/>
                </a:lnTo>
                <a:lnTo>
                  <a:pt x="3386051" y="3796019"/>
                </a:lnTo>
                <a:lnTo>
                  <a:pt x="3372494" y="3808508"/>
                </a:lnTo>
                <a:lnTo>
                  <a:pt x="3397899" y="3780223"/>
                </a:lnTo>
                <a:lnTo>
                  <a:pt x="3391312" y="3786383"/>
                </a:lnTo>
                <a:lnTo>
                  <a:pt x="3389114" y="3788659"/>
                </a:lnTo>
                <a:lnTo>
                  <a:pt x="3371668" y="3807780"/>
                </a:lnTo>
                <a:lnTo>
                  <a:pt x="3362892" y="3817402"/>
                </a:lnTo>
                <a:lnTo>
                  <a:pt x="3354981" y="3826075"/>
                </a:lnTo>
                <a:cubicBezTo>
                  <a:pt x="3350491" y="3830741"/>
                  <a:pt x="3347433" y="3833450"/>
                  <a:pt x="3346884" y="3832637"/>
                </a:cubicBezTo>
                <a:cubicBezTo>
                  <a:pt x="3346334" y="3831823"/>
                  <a:pt x="3348269" y="3827453"/>
                  <a:pt x="3350784" y="3822133"/>
                </a:cubicBezTo>
                <a:lnTo>
                  <a:pt x="3355877" y="3810972"/>
                </a:lnTo>
                <a:lnTo>
                  <a:pt x="3353448" y="3813061"/>
                </a:lnTo>
                <a:cubicBezTo>
                  <a:pt x="3345639" y="3819358"/>
                  <a:pt x="3337707" y="3824445"/>
                  <a:pt x="3348894" y="3811379"/>
                </a:cubicBezTo>
                <a:lnTo>
                  <a:pt x="3357764" y="3801284"/>
                </a:lnTo>
                <a:lnTo>
                  <a:pt x="3357626" y="3799703"/>
                </a:lnTo>
                <a:lnTo>
                  <a:pt x="3353892" y="3802716"/>
                </a:lnTo>
                <a:lnTo>
                  <a:pt x="3353636" y="3803199"/>
                </a:lnTo>
                <a:lnTo>
                  <a:pt x="3353032" y="3803412"/>
                </a:lnTo>
                <a:lnTo>
                  <a:pt x="3350804" y="3805210"/>
                </a:lnTo>
                <a:cubicBezTo>
                  <a:pt x="3347565" y="3808330"/>
                  <a:pt x="3343283" y="3812844"/>
                  <a:pt x="3337717" y="3819076"/>
                </a:cubicBezTo>
                <a:cubicBezTo>
                  <a:pt x="3305600" y="3851063"/>
                  <a:pt x="3282286" y="3896067"/>
                  <a:pt x="3244861" y="3921369"/>
                </a:cubicBezTo>
                <a:cubicBezTo>
                  <a:pt x="3238353" y="3925768"/>
                  <a:pt x="3262354" y="3874768"/>
                  <a:pt x="3268718" y="3875997"/>
                </a:cubicBezTo>
                <a:cubicBezTo>
                  <a:pt x="3259854" y="3874284"/>
                  <a:pt x="3227696" y="3918994"/>
                  <a:pt x="3208752" y="3945767"/>
                </a:cubicBezTo>
                <a:lnTo>
                  <a:pt x="3200022" y="3957954"/>
                </a:lnTo>
                <a:lnTo>
                  <a:pt x="3206987" y="3945843"/>
                </a:lnTo>
                <a:cubicBezTo>
                  <a:pt x="3238852" y="3892925"/>
                  <a:pt x="3184912" y="3959427"/>
                  <a:pt x="3183608" y="3963106"/>
                </a:cubicBezTo>
                <a:cubicBezTo>
                  <a:pt x="3176015" y="3972845"/>
                  <a:pt x="3160842" y="3980588"/>
                  <a:pt x="3153940" y="3986429"/>
                </a:cubicBezTo>
                <a:lnTo>
                  <a:pt x="3145391" y="3995322"/>
                </a:lnTo>
                <a:lnTo>
                  <a:pt x="3197842" y="3925995"/>
                </a:lnTo>
                <a:lnTo>
                  <a:pt x="3198731" y="3922187"/>
                </a:lnTo>
                <a:cubicBezTo>
                  <a:pt x="3204512" y="3910254"/>
                  <a:pt x="3217034" y="3890009"/>
                  <a:pt x="3224390" y="3881912"/>
                </a:cubicBezTo>
                <a:lnTo>
                  <a:pt x="3236185" y="3864733"/>
                </a:lnTo>
                <a:lnTo>
                  <a:pt x="3236946" y="3862251"/>
                </a:lnTo>
                <a:cubicBezTo>
                  <a:pt x="3241393" y="3854498"/>
                  <a:pt x="3253623" y="3837449"/>
                  <a:pt x="3256433" y="3829770"/>
                </a:cubicBezTo>
                <a:cubicBezTo>
                  <a:pt x="3253178" y="3831970"/>
                  <a:pt x="3249925" y="3834170"/>
                  <a:pt x="3246671" y="3836370"/>
                </a:cubicBezTo>
                <a:lnTo>
                  <a:pt x="3245105" y="3836191"/>
                </a:lnTo>
                <a:lnTo>
                  <a:pt x="3170560" y="3942196"/>
                </a:lnTo>
                <a:cubicBezTo>
                  <a:pt x="3104086" y="4034766"/>
                  <a:pt x="3036934" y="4126014"/>
                  <a:pt x="2968880" y="4215305"/>
                </a:cubicBezTo>
                <a:cubicBezTo>
                  <a:pt x="2974312" y="4199970"/>
                  <a:pt x="2982735" y="4189835"/>
                  <a:pt x="2991631" y="4176418"/>
                </a:cubicBezTo>
                <a:cubicBezTo>
                  <a:pt x="2995760" y="4164764"/>
                  <a:pt x="3025260" y="4128266"/>
                  <a:pt x="3006176" y="4147051"/>
                </a:cubicBezTo>
                <a:cubicBezTo>
                  <a:pt x="2981277" y="4168609"/>
                  <a:pt x="2961071" y="4225656"/>
                  <a:pt x="2933381" y="4219991"/>
                </a:cubicBezTo>
                <a:cubicBezTo>
                  <a:pt x="2972442" y="4156504"/>
                  <a:pt x="3011898" y="4093848"/>
                  <a:pt x="3050269" y="4034258"/>
                </a:cubicBezTo>
                <a:cubicBezTo>
                  <a:pt x="3063230" y="4034707"/>
                  <a:pt x="3054626" y="4010258"/>
                  <a:pt x="3050269" y="4034258"/>
                </a:cubicBezTo>
                <a:cubicBezTo>
                  <a:pt x="3033852" y="4020160"/>
                  <a:pt x="3058755" y="3998602"/>
                  <a:pt x="3067867" y="3984571"/>
                </a:cubicBezTo>
                <a:cubicBezTo>
                  <a:pt x="3070474" y="3977209"/>
                  <a:pt x="3072216" y="3969368"/>
                  <a:pt x="3074606" y="3961155"/>
                </a:cubicBezTo>
                <a:lnTo>
                  <a:pt x="3080686" y="3946493"/>
                </a:lnTo>
                <a:lnTo>
                  <a:pt x="3076286" y="3951967"/>
                </a:lnTo>
                <a:cubicBezTo>
                  <a:pt x="3065244" y="3965059"/>
                  <a:pt x="3054400" y="3977318"/>
                  <a:pt x="3043631" y="3989107"/>
                </a:cubicBezTo>
                <a:lnTo>
                  <a:pt x="3019713" y="4014589"/>
                </a:lnTo>
                <a:lnTo>
                  <a:pt x="3021464" y="4011776"/>
                </a:lnTo>
                <a:cubicBezTo>
                  <a:pt x="3025984" y="4005389"/>
                  <a:pt x="3032138" y="3997709"/>
                  <a:pt x="3037261" y="3990458"/>
                </a:cubicBezTo>
                <a:lnTo>
                  <a:pt x="3038645" y="3988284"/>
                </a:lnTo>
                <a:lnTo>
                  <a:pt x="3048311" y="3977974"/>
                </a:lnTo>
                <a:cubicBezTo>
                  <a:pt x="3058778" y="3966388"/>
                  <a:pt x="3068796" y="3954799"/>
                  <a:pt x="3078066" y="3943334"/>
                </a:cubicBezTo>
                <a:lnTo>
                  <a:pt x="3087615" y="3931265"/>
                </a:lnTo>
                <a:lnTo>
                  <a:pt x="3103218" y="3903374"/>
                </a:lnTo>
                <a:cubicBezTo>
                  <a:pt x="3123884" y="3871990"/>
                  <a:pt x="3151266" y="3842205"/>
                  <a:pt x="3173047" y="3808497"/>
                </a:cubicBezTo>
                <a:lnTo>
                  <a:pt x="3241142" y="3708699"/>
                </a:lnTo>
                <a:lnTo>
                  <a:pt x="3247172" y="3693152"/>
                </a:lnTo>
                <a:cubicBezTo>
                  <a:pt x="3229390" y="3712702"/>
                  <a:pt x="3225860" y="3723917"/>
                  <a:pt x="3212412" y="3743083"/>
                </a:cubicBezTo>
                <a:cubicBezTo>
                  <a:pt x="3203948" y="3756708"/>
                  <a:pt x="3202852" y="3757587"/>
                  <a:pt x="3203997" y="3753579"/>
                </a:cubicBezTo>
                <a:lnTo>
                  <a:pt x="3208520" y="3736671"/>
                </a:lnTo>
                <a:lnTo>
                  <a:pt x="3206571" y="3739290"/>
                </a:lnTo>
                <a:cubicBezTo>
                  <a:pt x="3187238" y="3765895"/>
                  <a:pt x="3168916" y="3792011"/>
                  <a:pt x="3148168" y="3819839"/>
                </a:cubicBezTo>
                <a:lnTo>
                  <a:pt x="3144839" y="3824100"/>
                </a:lnTo>
                <a:lnTo>
                  <a:pt x="3133294" y="3841571"/>
                </a:lnTo>
                <a:cubicBezTo>
                  <a:pt x="3085457" y="3910925"/>
                  <a:pt x="3027386" y="3974275"/>
                  <a:pt x="2969189" y="4037993"/>
                </a:cubicBezTo>
                <a:cubicBezTo>
                  <a:pt x="2959241" y="4047486"/>
                  <a:pt x="2948641" y="4055255"/>
                  <a:pt x="2940707" y="4064746"/>
                </a:cubicBezTo>
                <a:lnTo>
                  <a:pt x="2934822" y="4073416"/>
                </a:lnTo>
                <a:lnTo>
                  <a:pt x="2934300" y="4073315"/>
                </a:lnTo>
                <a:cubicBezTo>
                  <a:pt x="2933720" y="4073534"/>
                  <a:pt x="2933471" y="4074106"/>
                  <a:pt x="2933787" y="4074942"/>
                </a:cubicBezTo>
                <a:lnTo>
                  <a:pt x="2934822" y="4073416"/>
                </a:lnTo>
                <a:lnTo>
                  <a:pt x="2936806" y="4073800"/>
                </a:lnTo>
                <a:cubicBezTo>
                  <a:pt x="2926434" y="4085683"/>
                  <a:pt x="2915300" y="4099764"/>
                  <a:pt x="2915932" y="4101434"/>
                </a:cubicBezTo>
                <a:cubicBezTo>
                  <a:pt x="2915300" y="4099764"/>
                  <a:pt x="2922500" y="4097043"/>
                  <a:pt x="2922500" y="4097043"/>
                </a:cubicBezTo>
                <a:cubicBezTo>
                  <a:pt x="2926680" y="4095463"/>
                  <a:pt x="2923763" y="4100385"/>
                  <a:pt x="2929569" y="4098191"/>
                </a:cubicBezTo>
                <a:cubicBezTo>
                  <a:pt x="2933117" y="4094938"/>
                  <a:pt x="2942729" y="4085255"/>
                  <a:pt x="2950058" y="4078663"/>
                </a:cubicBezTo>
                <a:cubicBezTo>
                  <a:pt x="2960523" y="4068257"/>
                  <a:pt x="2971441" y="4057462"/>
                  <a:pt x="2982508" y="4046408"/>
                </a:cubicBezTo>
                <a:lnTo>
                  <a:pt x="3010365" y="4018158"/>
                </a:lnTo>
                <a:lnTo>
                  <a:pt x="3004128" y="4025863"/>
                </a:lnTo>
                <a:cubicBezTo>
                  <a:pt x="2992320" y="4038686"/>
                  <a:pt x="2980022" y="4050739"/>
                  <a:pt x="2967940" y="4062312"/>
                </a:cubicBezTo>
                <a:cubicBezTo>
                  <a:pt x="2943670" y="4085180"/>
                  <a:pt x="2920009" y="4113869"/>
                  <a:pt x="2894853" y="4139302"/>
                </a:cubicBezTo>
                <a:cubicBezTo>
                  <a:pt x="2880944" y="4152361"/>
                  <a:pt x="2867510" y="4165798"/>
                  <a:pt x="2854441" y="4178622"/>
                </a:cubicBezTo>
                <a:cubicBezTo>
                  <a:pt x="2841370" y="4191445"/>
                  <a:pt x="2828666" y="4203652"/>
                  <a:pt x="2816215" y="4214250"/>
                </a:cubicBezTo>
                <a:cubicBezTo>
                  <a:pt x="2828976" y="4199554"/>
                  <a:pt x="2844395" y="4184171"/>
                  <a:pt x="2859180" y="4170619"/>
                </a:cubicBezTo>
                <a:lnTo>
                  <a:pt x="2873100" y="4155485"/>
                </a:lnTo>
                <a:cubicBezTo>
                  <a:pt x="2871732" y="4151863"/>
                  <a:pt x="2859333" y="4162601"/>
                  <a:pt x="2857179" y="4165327"/>
                </a:cubicBezTo>
                <a:cubicBezTo>
                  <a:pt x="2824060" y="4195679"/>
                  <a:pt x="2790026" y="4236251"/>
                  <a:pt x="2758159" y="4260081"/>
                </a:cubicBezTo>
                <a:cubicBezTo>
                  <a:pt x="2782581" y="4229193"/>
                  <a:pt x="2820280" y="4199019"/>
                  <a:pt x="2846959" y="4169190"/>
                </a:cubicBezTo>
                <a:cubicBezTo>
                  <a:pt x="2838975" y="4178258"/>
                  <a:pt x="2854290" y="4162598"/>
                  <a:pt x="2852159" y="4161173"/>
                </a:cubicBezTo>
                <a:cubicBezTo>
                  <a:pt x="2848107" y="4158884"/>
                  <a:pt x="2846328" y="4167518"/>
                  <a:pt x="2846328" y="4167518"/>
                </a:cubicBezTo>
                <a:cubicBezTo>
                  <a:pt x="2828690" y="4184057"/>
                  <a:pt x="2811868" y="4200289"/>
                  <a:pt x="2795264" y="4215960"/>
                </a:cubicBezTo>
                <a:lnTo>
                  <a:pt x="2761815" y="4246269"/>
                </a:lnTo>
                <a:lnTo>
                  <a:pt x="2765160" y="4240726"/>
                </a:lnTo>
                <a:lnTo>
                  <a:pt x="2765280" y="4240469"/>
                </a:lnTo>
                <a:lnTo>
                  <a:pt x="2766659" y="4239033"/>
                </a:lnTo>
                <a:cubicBezTo>
                  <a:pt x="2770440" y="4235695"/>
                  <a:pt x="2789934" y="4218453"/>
                  <a:pt x="2789302" y="4216781"/>
                </a:cubicBezTo>
                <a:cubicBezTo>
                  <a:pt x="2787301" y="4211486"/>
                  <a:pt x="2768439" y="4230400"/>
                  <a:pt x="2771225" y="4229345"/>
                </a:cubicBezTo>
                <a:lnTo>
                  <a:pt x="2769639" y="4230971"/>
                </a:lnTo>
                <a:lnTo>
                  <a:pt x="2768759" y="4227739"/>
                </a:lnTo>
                <a:cubicBezTo>
                  <a:pt x="2767669" y="4228427"/>
                  <a:pt x="2765927" y="4230664"/>
                  <a:pt x="2763916" y="4233628"/>
                </a:cubicBezTo>
                <a:lnTo>
                  <a:pt x="2759020" y="4241390"/>
                </a:lnTo>
                <a:lnTo>
                  <a:pt x="2754287" y="4245622"/>
                </a:lnTo>
                <a:cubicBezTo>
                  <a:pt x="2749473" y="4245530"/>
                  <a:pt x="2766413" y="4229254"/>
                  <a:pt x="2766413" y="4229254"/>
                </a:cubicBezTo>
                <a:cubicBezTo>
                  <a:pt x="2799066" y="4199078"/>
                  <a:pt x="2826379" y="4170919"/>
                  <a:pt x="2852803" y="4145326"/>
                </a:cubicBezTo>
                <a:cubicBezTo>
                  <a:pt x="2854957" y="4142601"/>
                  <a:pt x="2887083" y="4114533"/>
                  <a:pt x="2883688" y="4109768"/>
                </a:cubicBezTo>
                <a:cubicBezTo>
                  <a:pt x="2881030" y="4106950"/>
                  <a:pt x="2861173" y="4128151"/>
                  <a:pt x="2878618" y="4113912"/>
                </a:cubicBezTo>
                <a:cubicBezTo>
                  <a:pt x="2852956" y="4137307"/>
                  <a:pt x="2831706" y="4159033"/>
                  <a:pt x="2807544" y="4182179"/>
                </a:cubicBezTo>
                <a:cubicBezTo>
                  <a:pt x="2806150" y="4182706"/>
                  <a:pt x="2784644" y="4208670"/>
                  <a:pt x="2780992" y="4208140"/>
                </a:cubicBezTo>
                <a:cubicBezTo>
                  <a:pt x="2776205" y="4203899"/>
                  <a:pt x="2794408" y="4190967"/>
                  <a:pt x="2794408" y="4190967"/>
                </a:cubicBezTo>
                <a:cubicBezTo>
                  <a:pt x="2825268" y="4159556"/>
                  <a:pt x="2841577" y="4141608"/>
                  <a:pt x="2871676" y="4112397"/>
                </a:cubicBezTo>
                <a:cubicBezTo>
                  <a:pt x="2873831" y="4109673"/>
                  <a:pt x="2903273" y="4082939"/>
                  <a:pt x="2900511" y="4079842"/>
                </a:cubicBezTo>
                <a:cubicBezTo>
                  <a:pt x="2896860" y="4079312"/>
                  <a:pt x="2876978" y="4104660"/>
                  <a:pt x="2879134" y="4101936"/>
                </a:cubicBezTo>
                <a:cubicBezTo>
                  <a:pt x="2870411" y="4109055"/>
                  <a:pt x="2865869" y="4114593"/>
                  <a:pt x="2855628" y="4122604"/>
                </a:cubicBezTo>
                <a:cubicBezTo>
                  <a:pt x="2866128" y="4106852"/>
                  <a:pt x="2882177" y="4096645"/>
                  <a:pt x="2893312" y="4082565"/>
                </a:cubicBezTo>
                <a:cubicBezTo>
                  <a:pt x="2896860" y="4079312"/>
                  <a:pt x="2897878" y="4072877"/>
                  <a:pt x="2902420" y="4067337"/>
                </a:cubicBezTo>
                <a:lnTo>
                  <a:pt x="2908459" y="4060165"/>
                </a:lnTo>
                <a:lnTo>
                  <a:pt x="2908746" y="4059980"/>
                </a:lnTo>
                <a:lnTo>
                  <a:pt x="2909834" y="4058531"/>
                </a:lnTo>
                <a:lnTo>
                  <a:pt x="2922776" y="4043162"/>
                </a:lnTo>
                <a:cubicBezTo>
                  <a:pt x="2930441" y="4035090"/>
                  <a:pt x="2938214" y="4027215"/>
                  <a:pt x="2943781" y="4020175"/>
                </a:cubicBezTo>
                <a:cubicBezTo>
                  <a:pt x="2940634" y="4025187"/>
                  <a:pt x="2949612" y="4013831"/>
                  <a:pt x="2948980" y="4012160"/>
                </a:cubicBezTo>
                <a:cubicBezTo>
                  <a:pt x="2946978" y="4006866"/>
                  <a:pt x="2937975" y="4022370"/>
                  <a:pt x="2936582" y="4022897"/>
                </a:cubicBezTo>
                <a:lnTo>
                  <a:pt x="2925896" y="4034158"/>
                </a:lnTo>
                <a:lnTo>
                  <a:pt x="2916031" y="4050291"/>
                </a:lnTo>
                <a:lnTo>
                  <a:pt x="2909834" y="4058531"/>
                </a:lnTo>
                <a:lnTo>
                  <a:pt x="2908459" y="4060165"/>
                </a:lnTo>
                <a:lnTo>
                  <a:pt x="2903134" y="4063610"/>
                </a:lnTo>
                <a:lnTo>
                  <a:pt x="2906093" y="4055028"/>
                </a:lnTo>
                <a:lnTo>
                  <a:pt x="2889580" y="4072432"/>
                </a:lnTo>
                <a:cubicBezTo>
                  <a:pt x="2874026" y="4088422"/>
                  <a:pt x="2858438" y="4103710"/>
                  <a:pt x="2842374" y="4117742"/>
                </a:cubicBezTo>
                <a:cubicBezTo>
                  <a:pt x="2854915" y="4101060"/>
                  <a:pt x="2867909" y="4088744"/>
                  <a:pt x="2880760" y="4076482"/>
                </a:cubicBezTo>
                <a:lnTo>
                  <a:pt x="2914182" y="4040014"/>
                </a:lnTo>
                <a:lnTo>
                  <a:pt x="2918806" y="4031795"/>
                </a:lnTo>
                <a:lnTo>
                  <a:pt x="2925275" y="4020853"/>
                </a:lnTo>
                <a:lnTo>
                  <a:pt x="2922969" y="4021994"/>
                </a:lnTo>
                <a:cubicBezTo>
                  <a:pt x="2889720" y="4056217"/>
                  <a:pt x="2861880" y="4086485"/>
                  <a:pt x="2830388" y="4116223"/>
                </a:cubicBezTo>
                <a:lnTo>
                  <a:pt x="2820367" y="4124227"/>
                </a:lnTo>
                <a:lnTo>
                  <a:pt x="2810472" y="4138245"/>
                </a:lnTo>
                <a:cubicBezTo>
                  <a:pt x="2802260" y="4149037"/>
                  <a:pt x="2805561" y="4141129"/>
                  <a:pt x="2812662" y="4126750"/>
                </a:cubicBezTo>
                <a:lnTo>
                  <a:pt x="2822436" y="4107310"/>
                </a:lnTo>
                <a:lnTo>
                  <a:pt x="2813708" y="4116428"/>
                </a:lnTo>
                <a:lnTo>
                  <a:pt x="2818961" y="4103832"/>
                </a:lnTo>
                <a:cubicBezTo>
                  <a:pt x="2822059" y="4085020"/>
                  <a:pt x="2810907" y="4104992"/>
                  <a:pt x="2804610" y="4118426"/>
                </a:cubicBezTo>
                <a:lnTo>
                  <a:pt x="2794876" y="4135467"/>
                </a:lnTo>
                <a:lnTo>
                  <a:pt x="2785281" y="4145059"/>
                </a:lnTo>
                <a:lnTo>
                  <a:pt x="2784128" y="4146219"/>
                </a:lnTo>
                <a:lnTo>
                  <a:pt x="2787614" y="4139166"/>
                </a:lnTo>
                <a:cubicBezTo>
                  <a:pt x="2792264" y="4129647"/>
                  <a:pt x="2797032" y="4120308"/>
                  <a:pt x="2802374" y="4111834"/>
                </a:cubicBezTo>
                <a:cubicBezTo>
                  <a:pt x="2807834" y="4101940"/>
                  <a:pt x="2814723" y="4091672"/>
                  <a:pt x="2821471" y="4081189"/>
                </a:cubicBezTo>
                <a:lnTo>
                  <a:pt x="2834327" y="4058673"/>
                </a:lnTo>
                <a:lnTo>
                  <a:pt x="2826138" y="4064608"/>
                </a:lnTo>
                <a:lnTo>
                  <a:pt x="2824928" y="4066391"/>
                </a:lnTo>
                <a:cubicBezTo>
                  <a:pt x="2817296" y="4077805"/>
                  <a:pt x="2808240" y="4090802"/>
                  <a:pt x="2806386" y="4094937"/>
                </a:cubicBezTo>
                <a:cubicBezTo>
                  <a:pt x="2803617" y="4097156"/>
                  <a:pt x="2797850" y="4101779"/>
                  <a:pt x="2796466" y="4102889"/>
                </a:cubicBezTo>
                <a:cubicBezTo>
                  <a:pt x="2793458" y="4107948"/>
                  <a:pt x="2792988" y="4110974"/>
                  <a:pt x="2791552" y="4115213"/>
                </a:cubicBezTo>
                <a:cubicBezTo>
                  <a:pt x="2790168" y="4116322"/>
                  <a:pt x="2784452" y="4117815"/>
                  <a:pt x="2781403" y="4123348"/>
                </a:cubicBezTo>
                <a:cubicBezTo>
                  <a:pt x="2778394" y="4128409"/>
                  <a:pt x="2773240" y="4143574"/>
                  <a:pt x="2765618" y="4152332"/>
                </a:cubicBezTo>
                <a:cubicBezTo>
                  <a:pt x="2762614" y="4156063"/>
                  <a:pt x="2761175" y="4157189"/>
                  <a:pt x="2760757" y="4156698"/>
                </a:cubicBezTo>
                <a:lnTo>
                  <a:pt x="2761447" y="4153777"/>
                </a:lnTo>
                <a:lnTo>
                  <a:pt x="2753603" y="4167944"/>
                </a:lnTo>
                <a:cubicBezTo>
                  <a:pt x="2751086" y="4172037"/>
                  <a:pt x="2748869" y="4175006"/>
                  <a:pt x="2747469" y="4175545"/>
                </a:cubicBezTo>
                <a:cubicBezTo>
                  <a:pt x="2738803" y="4176618"/>
                  <a:pt x="2754204" y="4156530"/>
                  <a:pt x="2754204" y="4156530"/>
                </a:cubicBezTo>
                <a:cubicBezTo>
                  <a:pt x="2756962" y="4152156"/>
                  <a:pt x="2761404" y="4144366"/>
                  <a:pt x="2766255" y="4135514"/>
                </a:cubicBezTo>
                <a:lnTo>
                  <a:pt x="2779996" y="4109560"/>
                </a:lnTo>
                <a:lnTo>
                  <a:pt x="2780170" y="4104921"/>
                </a:lnTo>
                <a:cubicBezTo>
                  <a:pt x="2780825" y="4101638"/>
                  <a:pt x="2782615" y="4097638"/>
                  <a:pt x="2785100" y="4093219"/>
                </a:cubicBezTo>
                <a:lnTo>
                  <a:pt x="2787544" y="4089396"/>
                </a:lnTo>
                <a:lnTo>
                  <a:pt x="2786515" y="4090651"/>
                </a:lnTo>
                <a:lnTo>
                  <a:pt x="2783718" y="4094866"/>
                </a:lnTo>
                <a:lnTo>
                  <a:pt x="2768576" y="4119951"/>
                </a:lnTo>
                <a:cubicBezTo>
                  <a:pt x="2766957" y="4122573"/>
                  <a:pt x="2764707" y="4125040"/>
                  <a:pt x="2762108" y="4127784"/>
                </a:cubicBezTo>
                <a:lnTo>
                  <a:pt x="2761382" y="4128593"/>
                </a:lnTo>
                <a:lnTo>
                  <a:pt x="2753814" y="4140082"/>
                </a:lnTo>
                <a:lnTo>
                  <a:pt x="2747099" y="4149623"/>
                </a:lnTo>
                <a:lnTo>
                  <a:pt x="2747088" y="4149645"/>
                </a:lnTo>
                <a:lnTo>
                  <a:pt x="2747075" y="4149658"/>
                </a:lnTo>
                <a:lnTo>
                  <a:pt x="2723233" y="4183531"/>
                </a:lnTo>
                <a:cubicBezTo>
                  <a:pt x="2716726" y="4190201"/>
                  <a:pt x="2698500" y="4218264"/>
                  <a:pt x="2698500" y="4218264"/>
                </a:cubicBezTo>
                <a:lnTo>
                  <a:pt x="2697254" y="4210208"/>
                </a:lnTo>
                <a:lnTo>
                  <a:pt x="2693428" y="4217007"/>
                </a:lnTo>
                <a:lnTo>
                  <a:pt x="2691342" y="4218147"/>
                </a:lnTo>
                <a:lnTo>
                  <a:pt x="2685669" y="4221962"/>
                </a:lnTo>
                <a:lnTo>
                  <a:pt x="2688603" y="4216333"/>
                </a:lnTo>
                <a:cubicBezTo>
                  <a:pt x="2702861" y="4189512"/>
                  <a:pt x="2717501" y="4161999"/>
                  <a:pt x="2732734" y="4131914"/>
                </a:cubicBezTo>
                <a:cubicBezTo>
                  <a:pt x="2734240" y="4129384"/>
                  <a:pt x="2736615" y="4124833"/>
                  <a:pt x="2739601" y="4119073"/>
                </a:cubicBezTo>
                <a:lnTo>
                  <a:pt x="2747664" y="4103707"/>
                </a:lnTo>
                <a:lnTo>
                  <a:pt x="2756040" y="4083829"/>
                </a:lnTo>
                <a:lnTo>
                  <a:pt x="2760198" y="4075218"/>
                </a:lnTo>
                <a:lnTo>
                  <a:pt x="2756720" y="4079383"/>
                </a:lnTo>
                <a:cubicBezTo>
                  <a:pt x="2756228" y="4078411"/>
                  <a:pt x="2767099" y="4060015"/>
                  <a:pt x="2768317" y="4057053"/>
                </a:cubicBezTo>
                <a:cubicBezTo>
                  <a:pt x="2768789" y="4054026"/>
                  <a:pt x="2768176" y="4043484"/>
                  <a:pt x="2765650" y="4042862"/>
                </a:cubicBezTo>
                <a:cubicBezTo>
                  <a:pt x="2764266" y="4043972"/>
                  <a:pt x="2739183" y="4088792"/>
                  <a:pt x="2735944" y="4094037"/>
                </a:cubicBezTo>
                <a:cubicBezTo>
                  <a:pt x="2726929" y="4106561"/>
                  <a:pt x="2719257" y="4118447"/>
                  <a:pt x="2711865" y="4127020"/>
                </a:cubicBezTo>
                <a:cubicBezTo>
                  <a:pt x="2710482" y="4128130"/>
                  <a:pt x="2704956" y="4129911"/>
                  <a:pt x="2703573" y="4131021"/>
                </a:cubicBezTo>
                <a:cubicBezTo>
                  <a:pt x="2691797" y="4143107"/>
                  <a:pt x="2686543" y="4174682"/>
                  <a:pt x="2681539" y="4170309"/>
                </a:cubicBezTo>
                <a:cubicBezTo>
                  <a:pt x="2681539" y="4170309"/>
                  <a:pt x="2683404" y="4163518"/>
                  <a:pt x="2683885" y="4157836"/>
                </a:cubicBezTo>
                <a:lnTo>
                  <a:pt x="2684389" y="4158843"/>
                </a:lnTo>
                <a:lnTo>
                  <a:pt x="2683645" y="4160677"/>
                </a:lnTo>
                <a:cubicBezTo>
                  <a:pt x="2684336" y="4160122"/>
                  <a:pt x="2684684" y="4159844"/>
                  <a:pt x="2684712" y="4159489"/>
                </a:cubicBezTo>
                <a:lnTo>
                  <a:pt x="2684389" y="4158843"/>
                </a:lnTo>
                <a:lnTo>
                  <a:pt x="2685757" y="4155470"/>
                </a:lnTo>
                <a:lnTo>
                  <a:pt x="2687227" y="4153614"/>
                </a:lnTo>
                <a:cubicBezTo>
                  <a:pt x="2687960" y="4152253"/>
                  <a:pt x="2688318" y="4151193"/>
                  <a:pt x="2688318" y="4151193"/>
                </a:cubicBezTo>
                <a:cubicBezTo>
                  <a:pt x="2688318" y="4151193"/>
                  <a:pt x="2684888" y="4145999"/>
                  <a:pt x="2686554" y="4141575"/>
                </a:cubicBezTo>
                <a:cubicBezTo>
                  <a:pt x="2687723" y="4136667"/>
                  <a:pt x="2692015" y="4129143"/>
                  <a:pt x="2696449" y="4121837"/>
                </a:cubicBezTo>
                <a:lnTo>
                  <a:pt x="2703278" y="4110127"/>
                </a:lnTo>
                <a:lnTo>
                  <a:pt x="2696569" y="4112816"/>
                </a:lnTo>
                <a:cubicBezTo>
                  <a:pt x="2693862" y="4113756"/>
                  <a:pt x="2690981" y="4114763"/>
                  <a:pt x="2688263" y="4116130"/>
                </a:cubicBezTo>
                <a:lnTo>
                  <a:pt x="2687231" y="4116903"/>
                </a:lnTo>
                <a:lnTo>
                  <a:pt x="2666650" y="4150966"/>
                </a:lnTo>
                <a:lnTo>
                  <a:pt x="2635912" y="4208167"/>
                </a:lnTo>
                <a:lnTo>
                  <a:pt x="2632224" y="4210881"/>
                </a:lnTo>
                <a:lnTo>
                  <a:pt x="2623980" y="4217748"/>
                </a:lnTo>
                <a:lnTo>
                  <a:pt x="2632449" y="4199070"/>
                </a:lnTo>
                <a:lnTo>
                  <a:pt x="2621694" y="4215700"/>
                </a:lnTo>
                <a:lnTo>
                  <a:pt x="2618274" y="4212333"/>
                </a:lnTo>
                <a:lnTo>
                  <a:pt x="2613337" y="4217114"/>
                </a:lnTo>
                <a:lnTo>
                  <a:pt x="2621796" y="4199799"/>
                </a:lnTo>
                <a:lnTo>
                  <a:pt x="2625239" y="4194879"/>
                </a:lnTo>
                <a:cubicBezTo>
                  <a:pt x="2626427" y="4193350"/>
                  <a:pt x="2627248" y="4192541"/>
                  <a:pt x="2627407" y="4192960"/>
                </a:cubicBezTo>
                <a:lnTo>
                  <a:pt x="2625441" y="4192338"/>
                </a:lnTo>
                <a:lnTo>
                  <a:pt x="2636760" y="4169173"/>
                </a:lnTo>
                <a:lnTo>
                  <a:pt x="2642030" y="4163533"/>
                </a:lnTo>
                <a:lnTo>
                  <a:pt x="2643240" y="4162340"/>
                </a:lnTo>
                <a:lnTo>
                  <a:pt x="2633639" y="4163482"/>
                </a:lnTo>
                <a:lnTo>
                  <a:pt x="2632027" y="4163783"/>
                </a:lnTo>
                <a:lnTo>
                  <a:pt x="2632208" y="4162062"/>
                </a:lnTo>
                <a:cubicBezTo>
                  <a:pt x="2632729" y="4157045"/>
                  <a:pt x="2633980" y="4144654"/>
                  <a:pt x="2634669" y="4134727"/>
                </a:cubicBezTo>
                <a:lnTo>
                  <a:pt x="2634879" y="4129314"/>
                </a:lnTo>
                <a:lnTo>
                  <a:pt x="2645376" y="4113165"/>
                </a:lnTo>
                <a:cubicBezTo>
                  <a:pt x="2650360" y="4104793"/>
                  <a:pt x="2653900" y="4097756"/>
                  <a:pt x="2654736" y="4093438"/>
                </a:cubicBezTo>
                <a:lnTo>
                  <a:pt x="2644154" y="4103776"/>
                </a:lnTo>
                <a:lnTo>
                  <a:pt x="2653214" y="4091190"/>
                </a:lnTo>
                <a:lnTo>
                  <a:pt x="2654569" y="4089311"/>
                </a:lnTo>
                <a:cubicBezTo>
                  <a:pt x="2659159" y="4083172"/>
                  <a:pt x="2663989" y="4076726"/>
                  <a:pt x="2668565" y="4070020"/>
                </a:cubicBezTo>
                <a:lnTo>
                  <a:pt x="2674687" y="4059788"/>
                </a:lnTo>
                <a:lnTo>
                  <a:pt x="2678913" y="4043994"/>
                </a:lnTo>
                <a:cubicBezTo>
                  <a:pt x="2679675" y="4034998"/>
                  <a:pt x="2675383" y="4055208"/>
                  <a:pt x="2673148" y="4048616"/>
                </a:cubicBezTo>
                <a:cubicBezTo>
                  <a:pt x="2670910" y="4042025"/>
                  <a:pt x="2684068" y="4028829"/>
                  <a:pt x="2687548" y="4020744"/>
                </a:cubicBezTo>
                <a:cubicBezTo>
                  <a:pt x="2693364" y="4012991"/>
                  <a:pt x="2700756" y="4004417"/>
                  <a:pt x="2704477" y="3993492"/>
                </a:cubicBezTo>
                <a:cubicBezTo>
                  <a:pt x="2704477" y="3993492"/>
                  <a:pt x="2703858" y="3992554"/>
                  <a:pt x="2703267" y="3991261"/>
                </a:cubicBezTo>
                <a:lnTo>
                  <a:pt x="2702429" y="3987700"/>
                </a:lnTo>
                <a:lnTo>
                  <a:pt x="2696268" y="3994485"/>
                </a:lnTo>
                <a:cubicBezTo>
                  <a:pt x="2689564" y="4000740"/>
                  <a:pt x="2683394" y="4005975"/>
                  <a:pt x="2676946" y="4012235"/>
                </a:cubicBezTo>
                <a:lnTo>
                  <a:pt x="2670030" y="4020113"/>
                </a:lnTo>
                <a:lnTo>
                  <a:pt x="2655156" y="4041138"/>
                </a:lnTo>
                <a:lnTo>
                  <a:pt x="2638680" y="4064127"/>
                </a:lnTo>
                <a:lnTo>
                  <a:pt x="2635112" y="4069907"/>
                </a:lnTo>
                <a:lnTo>
                  <a:pt x="2630694" y="4077714"/>
                </a:lnTo>
                <a:lnTo>
                  <a:pt x="2628728" y="4083287"/>
                </a:lnTo>
                <a:cubicBezTo>
                  <a:pt x="2627807" y="4084770"/>
                  <a:pt x="2626958" y="4085483"/>
                  <a:pt x="2626357" y="4085560"/>
                </a:cubicBezTo>
                <a:lnTo>
                  <a:pt x="2626338" y="4085409"/>
                </a:lnTo>
                <a:lnTo>
                  <a:pt x="2625911" y="4086163"/>
                </a:lnTo>
                <a:cubicBezTo>
                  <a:pt x="2623018" y="4090649"/>
                  <a:pt x="2620306" y="4093917"/>
                  <a:pt x="2617814" y="4095107"/>
                </a:cubicBezTo>
                <a:lnTo>
                  <a:pt x="2618102" y="4092555"/>
                </a:lnTo>
                <a:lnTo>
                  <a:pt x="2628662" y="4077082"/>
                </a:lnTo>
                <a:cubicBezTo>
                  <a:pt x="2628662" y="4077082"/>
                  <a:pt x="2627469" y="4075320"/>
                  <a:pt x="2626411" y="4072875"/>
                </a:cubicBezTo>
                <a:lnTo>
                  <a:pt x="2626037" y="4070756"/>
                </a:lnTo>
                <a:lnTo>
                  <a:pt x="2630763" y="4061831"/>
                </a:lnTo>
                <a:cubicBezTo>
                  <a:pt x="2632771" y="4058722"/>
                  <a:pt x="2634371" y="4057130"/>
                  <a:pt x="2634966" y="4058377"/>
                </a:cubicBezTo>
                <a:lnTo>
                  <a:pt x="2628810" y="4058732"/>
                </a:lnTo>
                <a:lnTo>
                  <a:pt x="2632884" y="4052568"/>
                </a:lnTo>
                <a:cubicBezTo>
                  <a:pt x="2644317" y="4035725"/>
                  <a:pt x="2663849" y="4007850"/>
                  <a:pt x="2669929" y="4000183"/>
                </a:cubicBezTo>
                <a:cubicBezTo>
                  <a:pt x="2698781" y="3941161"/>
                  <a:pt x="2635246" y="4028373"/>
                  <a:pt x="2620633" y="4042995"/>
                </a:cubicBezTo>
                <a:cubicBezTo>
                  <a:pt x="2608929" y="4058416"/>
                  <a:pt x="2598897" y="4072508"/>
                  <a:pt x="2590096" y="4083891"/>
                </a:cubicBezTo>
                <a:lnTo>
                  <a:pt x="2567717" y="4107710"/>
                </a:lnTo>
                <a:lnTo>
                  <a:pt x="2566528" y="4107317"/>
                </a:lnTo>
                <a:cubicBezTo>
                  <a:pt x="2565127" y="4107858"/>
                  <a:pt x="2562694" y="4110706"/>
                  <a:pt x="2559831" y="4114676"/>
                </a:cubicBezTo>
                <a:lnTo>
                  <a:pt x="2556315" y="4120018"/>
                </a:lnTo>
                <a:lnTo>
                  <a:pt x="2538213" y="4139579"/>
                </a:lnTo>
                <a:lnTo>
                  <a:pt x="2537683" y="4131328"/>
                </a:lnTo>
                <a:lnTo>
                  <a:pt x="2545390" y="4111680"/>
                </a:lnTo>
                <a:lnTo>
                  <a:pt x="2550037" y="4105736"/>
                </a:lnTo>
                <a:cubicBezTo>
                  <a:pt x="2565882" y="4084750"/>
                  <a:pt x="2587004" y="4065729"/>
                  <a:pt x="2591396" y="4043002"/>
                </a:cubicBezTo>
                <a:cubicBezTo>
                  <a:pt x="2590251" y="4034292"/>
                  <a:pt x="2588051" y="4031038"/>
                  <a:pt x="2591991" y="4022840"/>
                </a:cubicBezTo>
                <a:cubicBezTo>
                  <a:pt x="2602206" y="4001709"/>
                  <a:pt x="2628271" y="3988830"/>
                  <a:pt x="2641740" y="3965499"/>
                </a:cubicBezTo>
                <a:cubicBezTo>
                  <a:pt x="2640518" y="3966325"/>
                  <a:pt x="2637623" y="3964837"/>
                  <a:pt x="2634682" y="3962519"/>
                </a:cubicBezTo>
                <a:lnTo>
                  <a:pt x="2629694" y="3957111"/>
                </a:lnTo>
                <a:lnTo>
                  <a:pt x="2627377" y="3959534"/>
                </a:lnTo>
                <a:cubicBezTo>
                  <a:pt x="2626687" y="3960090"/>
                  <a:pt x="2626710" y="3958857"/>
                  <a:pt x="2627181" y="3956707"/>
                </a:cubicBezTo>
                <a:lnTo>
                  <a:pt x="2627605" y="3955286"/>
                </a:lnTo>
                <a:lnTo>
                  <a:pt x="2627807" y="3955065"/>
                </a:lnTo>
                <a:lnTo>
                  <a:pt x="2627342" y="3954561"/>
                </a:lnTo>
                <a:lnTo>
                  <a:pt x="2627278" y="3953524"/>
                </a:lnTo>
                <a:lnTo>
                  <a:pt x="2644404" y="3927812"/>
                </a:lnTo>
                <a:lnTo>
                  <a:pt x="2631793" y="3938455"/>
                </a:lnTo>
                <a:lnTo>
                  <a:pt x="2633850" y="3935890"/>
                </a:lnTo>
                <a:lnTo>
                  <a:pt x="2604717" y="3964234"/>
                </a:lnTo>
                <a:cubicBezTo>
                  <a:pt x="2591647" y="3977057"/>
                  <a:pt x="2578942" y="3989264"/>
                  <a:pt x="2566492" y="3999862"/>
                </a:cubicBezTo>
                <a:cubicBezTo>
                  <a:pt x="2579251" y="3985166"/>
                  <a:pt x="2594671" y="3969785"/>
                  <a:pt x="2609455" y="3956235"/>
                </a:cubicBezTo>
                <a:lnTo>
                  <a:pt x="2623376" y="3941100"/>
                </a:lnTo>
                <a:cubicBezTo>
                  <a:pt x="2623034" y="3940194"/>
                  <a:pt x="2622003" y="3940186"/>
                  <a:pt x="2620613" y="3940726"/>
                </a:cubicBezTo>
                <a:lnTo>
                  <a:pt x="2619873" y="3941166"/>
                </a:lnTo>
                <a:lnTo>
                  <a:pt x="2615315" y="3945758"/>
                </a:lnTo>
                <a:lnTo>
                  <a:pt x="2616708" y="3943376"/>
                </a:lnTo>
                <a:lnTo>
                  <a:pt x="2617021" y="3942861"/>
                </a:lnTo>
                <a:lnTo>
                  <a:pt x="2615710" y="3943639"/>
                </a:lnTo>
                <a:cubicBezTo>
                  <a:pt x="2612170" y="3946212"/>
                  <a:pt x="2608532" y="3949577"/>
                  <a:pt x="2607454" y="3950939"/>
                </a:cubicBezTo>
                <a:cubicBezTo>
                  <a:pt x="2574336" y="3981293"/>
                  <a:pt x="2540303" y="4021864"/>
                  <a:pt x="2508434" y="4045693"/>
                </a:cubicBezTo>
                <a:cubicBezTo>
                  <a:pt x="2532857" y="4014808"/>
                  <a:pt x="2570555" y="3984632"/>
                  <a:pt x="2597235" y="3954802"/>
                </a:cubicBezTo>
                <a:cubicBezTo>
                  <a:pt x="2589250" y="3963873"/>
                  <a:pt x="2604565" y="3948210"/>
                  <a:pt x="2602434" y="3946788"/>
                </a:cubicBezTo>
                <a:cubicBezTo>
                  <a:pt x="2598384" y="3944498"/>
                  <a:pt x="2596603" y="3953132"/>
                  <a:pt x="2596603" y="3953132"/>
                </a:cubicBezTo>
                <a:cubicBezTo>
                  <a:pt x="2578967" y="3969670"/>
                  <a:pt x="2562143" y="3985903"/>
                  <a:pt x="2545539" y="4001573"/>
                </a:cubicBezTo>
                <a:lnTo>
                  <a:pt x="2512090" y="4031883"/>
                </a:lnTo>
                <a:lnTo>
                  <a:pt x="2515434" y="4026340"/>
                </a:lnTo>
                <a:lnTo>
                  <a:pt x="2515557" y="4026083"/>
                </a:lnTo>
                <a:lnTo>
                  <a:pt x="2516935" y="4024647"/>
                </a:lnTo>
                <a:cubicBezTo>
                  <a:pt x="2520716" y="4021307"/>
                  <a:pt x="2540210" y="4004066"/>
                  <a:pt x="2539577" y="4002395"/>
                </a:cubicBezTo>
                <a:cubicBezTo>
                  <a:pt x="2537576" y="3997099"/>
                  <a:pt x="2518715" y="4016014"/>
                  <a:pt x="2521501" y="4014960"/>
                </a:cubicBezTo>
                <a:lnTo>
                  <a:pt x="2519915" y="4016583"/>
                </a:lnTo>
                <a:lnTo>
                  <a:pt x="2519033" y="4013353"/>
                </a:lnTo>
                <a:cubicBezTo>
                  <a:pt x="2517945" y="4014039"/>
                  <a:pt x="2516203" y="4016278"/>
                  <a:pt x="2514191" y="4019241"/>
                </a:cubicBezTo>
                <a:lnTo>
                  <a:pt x="2509296" y="4027005"/>
                </a:lnTo>
                <a:lnTo>
                  <a:pt x="2504562" y="4031236"/>
                </a:lnTo>
                <a:cubicBezTo>
                  <a:pt x="2499750" y="4031144"/>
                  <a:pt x="2516688" y="4014868"/>
                  <a:pt x="2516688" y="4014868"/>
                </a:cubicBezTo>
                <a:cubicBezTo>
                  <a:pt x="2549343" y="3984692"/>
                  <a:pt x="2576654" y="3956534"/>
                  <a:pt x="2603078" y="3930939"/>
                </a:cubicBezTo>
                <a:cubicBezTo>
                  <a:pt x="2603885" y="3929917"/>
                  <a:pt x="2608909" y="3925331"/>
                  <a:pt x="2614692" y="3919748"/>
                </a:cubicBezTo>
                <a:lnTo>
                  <a:pt x="2619232" y="3915276"/>
                </a:lnTo>
                <a:lnTo>
                  <a:pt x="2618734" y="3915328"/>
                </a:lnTo>
                <a:cubicBezTo>
                  <a:pt x="2617041" y="3915501"/>
                  <a:pt x="2615262" y="3915644"/>
                  <a:pt x="2613824" y="3915617"/>
                </a:cubicBezTo>
                <a:lnTo>
                  <a:pt x="2612322" y="3915238"/>
                </a:lnTo>
                <a:lnTo>
                  <a:pt x="2592794" y="3933753"/>
                </a:lnTo>
                <a:lnTo>
                  <a:pt x="2577472" y="3948666"/>
                </a:lnTo>
                <a:lnTo>
                  <a:pt x="2572005" y="3956173"/>
                </a:lnTo>
                <a:lnTo>
                  <a:pt x="2566662" y="3959186"/>
                </a:lnTo>
                <a:lnTo>
                  <a:pt x="2557819" y="3967793"/>
                </a:lnTo>
                <a:cubicBezTo>
                  <a:pt x="2556426" y="3968320"/>
                  <a:pt x="2534919" y="3994283"/>
                  <a:pt x="2531269" y="3993752"/>
                </a:cubicBezTo>
                <a:cubicBezTo>
                  <a:pt x="2528875" y="3991633"/>
                  <a:pt x="2532228" y="3987340"/>
                  <a:pt x="2536180" y="3983577"/>
                </a:cubicBezTo>
                <a:lnTo>
                  <a:pt x="2537843" y="3982153"/>
                </a:lnTo>
                <a:lnTo>
                  <a:pt x="2539294" y="3978684"/>
                </a:lnTo>
                <a:cubicBezTo>
                  <a:pt x="2542821" y="3971523"/>
                  <a:pt x="2549164" y="3960619"/>
                  <a:pt x="2550078" y="3958397"/>
                </a:cubicBezTo>
                <a:cubicBezTo>
                  <a:pt x="2554428" y="3950827"/>
                  <a:pt x="2557720" y="3944797"/>
                  <a:pt x="2560507" y="3939466"/>
                </a:cubicBezTo>
                <a:lnTo>
                  <a:pt x="2561920" y="3936653"/>
                </a:lnTo>
                <a:lnTo>
                  <a:pt x="2570919" y="3927359"/>
                </a:lnTo>
                <a:lnTo>
                  <a:pt x="2572109" y="3923377"/>
                </a:lnTo>
                <a:lnTo>
                  <a:pt x="2567039" y="3927485"/>
                </a:lnTo>
                <a:lnTo>
                  <a:pt x="2570750" y="3917494"/>
                </a:lnTo>
                <a:lnTo>
                  <a:pt x="2561264" y="3926151"/>
                </a:lnTo>
                <a:cubicBezTo>
                  <a:pt x="2550449" y="3938891"/>
                  <a:pt x="2534513" y="3959998"/>
                  <a:pt x="2522823" y="3968630"/>
                </a:cubicBezTo>
                <a:cubicBezTo>
                  <a:pt x="2520915" y="3955010"/>
                  <a:pt x="2533338" y="3949184"/>
                  <a:pt x="2538303" y="3941103"/>
                </a:cubicBezTo>
                <a:lnTo>
                  <a:pt x="2539130" y="3936555"/>
                </a:lnTo>
                <a:lnTo>
                  <a:pt x="2513436" y="3967577"/>
                </a:lnTo>
                <a:cubicBezTo>
                  <a:pt x="2498915" y="3985989"/>
                  <a:pt x="2483730" y="4003564"/>
                  <a:pt x="2465018" y="4016216"/>
                </a:cubicBezTo>
                <a:cubicBezTo>
                  <a:pt x="2458509" y="4020615"/>
                  <a:pt x="2482511" y="3969615"/>
                  <a:pt x="2488874" y="3970845"/>
                </a:cubicBezTo>
                <a:cubicBezTo>
                  <a:pt x="2480011" y="3969132"/>
                  <a:pt x="2447853" y="4013841"/>
                  <a:pt x="2428908" y="4040615"/>
                </a:cubicBezTo>
                <a:lnTo>
                  <a:pt x="2420178" y="4052803"/>
                </a:lnTo>
                <a:lnTo>
                  <a:pt x="2427144" y="4040691"/>
                </a:lnTo>
                <a:cubicBezTo>
                  <a:pt x="2459009" y="3987773"/>
                  <a:pt x="2405069" y="4054275"/>
                  <a:pt x="2403765" y="4057955"/>
                </a:cubicBezTo>
                <a:lnTo>
                  <a:pt x="2399327" y="4061814"/>
                </a:lnTo>
                <a:lnTo>
                  <a:pt x="2356020" y="4120459"/>
                </a:lnTo>
                <a:cubicBezTo>
                  <a:pt x="2361451" y="4105124"/>
                  <a:pt x="2369875" y="4094989"/>
                  <a:pt x="2378771" y="4081572"/>
                </a:cubicBezTo>
                <a:lnTo>
                  <a:pt x="2381973" y="4075765"/>
                </a:lnTo>
                <a:lnTo>
                  <a:pt x="2374097" y="4081276"/>
                </a:lnTo>
                <a:lnTo>
                  <a:pt x="2365547" y="4090170"/>
                </a:lnTo>
                <a:lnTo>
                  <a:pt x="2395659" y="4050371"/>
                </a:lnTo>
                <a:lnTo>
                  <a:pt x="2393316" y="4052203"/>
                </a:lnTo>
                <a:cubicBezTo>
                  <a:pt x="2368416" y="4073761"/>
                  <a:pt x="2348210" y="4130808"/>
                  <a:pt x="2320521" y="4125145"/>
                </a:cubicBezTo>
                <a:lnTo>
                  <a:pt x="2433917" y="3944959"/>
                </a:lnTo>
                <a:lnTo>
                  <a:pt x="2434161" y="3943450"/>
                </a:lnTo>
                <a:lnTo>
                  <a:pt x="2434473" y="3944074"/>
                </a:lnTo>
                <a:lnTo>
                  <a:pt x="2435447" y="3942528"/>
                </a:lnTo>
                <a:lnTo>
                  <a:pt x="2436033" y="3941084"/>
                </a:lnTo>
                <a:lnTo>
                  <a:pt x="2437390" y="3939369"/>
                </a:lnTo>
                <a:lnTo>
                  <a:pt x="2436983" y="3938496"/>
                </a:lnTo>
                <a:lnTo>
                  <a:pt x="2436557" y="3939791"/>
                </a:lnTo>
                <a:lnTo>
                  <a:pt x="2436033" y="3941084"/>
                </a:lnTo>
                <a:lnTo>
                  <a:pt x="2434161" y="3943450"/>
                </a:lnTo>
                <a:lnTo>
                  <a:pt x="2436943" y="3938411"/>
                </a:lnTo>
                <a:lnTo>
                  <a:pt x="2431952" y="3927673"/>
                </a:lnTo>
                <a:cubicBezTo>
                  <a:pt x="2432456" y="3915005"/>
                  <a:pt x="2448171" y="3900249"/>
                  <a:pt x="2455007" y="3889724"/>
                </a:cubicBezTo>
                <a:lnTo>
                  <a:pt x="2456849" y="3883323"/>
                </a:lnTo>
                <a:lnTo>
                  <a:pt x="2456626" y="3881309"/>
                </a:lnTo>
                <a:lnTo>
                  <a:pt x="2458791" y="3876574"/>
                </a:lnTo>
                <a:lnTo>
                  <a:pt x="2461541" y="3867019"/>
                </a:lnTo>
                <a:lnTo>
                  <a:pt x="2453727" y="3875670"/>
                </a:lnTo>
                <a:lnTo>
                  <a:pt x="2416926" y="3936580"/>
                </a:lnTo>
                <a:lnTo>
                  <a:pt x="2386187" y="3993780"/>
                </a:lnTo>
                <a:lnTo>
                  <a:pt x="2382500" y="3996495"/>
                </a:lnTo>
                <a:lnTo>
                  <a:pt x="2374255" y="4003361"/>
                </a:lnTo>
                <a:lnTo>
                  <a:pt x="2382723" y="3984684"/>
                </a:lnTo>
                <a:lnTo>
                  <a:pt x="2371970" y="4001312"/>
                </a:lnTo>
                <a:lnTo>
                  <a:pt x="2368551" y="3997947"/>
                </a:lnTo>
                <a:lnTo>
                  <a:pt x="2363612" y="4002728"/>
                </a:lnTo>
                <a:lnTo>
                  <a:pt x="2372071" y="3985413"/>
                </a:lnTo>
                <a:lnTo>
                  <a:pt x="2375514" y="3980491"/>
                </a:lnTo>
                <a:cubicBezTo>
                  <a:pt x="2376702" y="3978963"/>
                  <a:pt x="2377525" y="3978155"/>
                  <a:pt x="2377682" y="3978572"/>
                </a:cubicBezTo>
                <a:lnTo>
                  <a:pt x="2375717" y="3977952"/>
                </a:lnTo>
                <a:lnTo>
                  <a:pt x="2387035" y="3954787"/>
                </a:lnTo>
                <a:lnTo>
                  <a:pt x="2392305" y="3949146"/>
                </a:lnTo>
                <a:cubicBezTo>
                  <a:pt x="2395717" y="3945623"/>
                  <a:pt x="2399698" y="3941670"/>
                  <a:pt x="2404878" y="3936765"/>
                </a:cubicBezTo>
                <a:cubicBezTo>
                  <a:pt x="2407033" y="3934039"/>
                  <a:pt x="2429147" y="3913898"/>
                  <a:pt x="2418166" y="3919959"/>
                </a:cubicBezTo>
                <a:cubicBezTo>
                  <a:pt x="2410205" y="3924879"/>
                  <a:pt x="2396685" y="3941774"/>
                  <a:pt x="2391743" y="3945552"/>
                </a:cubicBezTo>
                <a:lnTo>
                  <a:pt x="2391422" y="3945807"/>
                </a:lnTo>
                <a:lnTo>
                  <a:pt x="2394509" y="3939490"/>
                </a:lnTo>
                <a:cubicBezTo>
                  <a:pt x="2402782" y="3920502"/>
                  <a:pt x="2413510" y="3903627"/>
                  <a:pt x="2424096" y="3886536"/>
                </a:cubicBezTo>
                <a:lnTo>
                  <a:pt x="2434820" y="3868423"/>
                </a:lnTo>
                <a:lnTo>
                  <a:pt x="2431578" y="3872064"/>
                </a:lnTo>
                <a:lnTo>
                  <a:pt x="2385708" y="3918929"/>
                </a:lnTo>
                <a:lnTo>
                  <a:pt x="2392541" y="3908311"/>
                </a:lnTo>
                <a:lnTo>
                  <a:pt x="2423320" y="3868234"/>
                </a:lnTo>
                <a:lnTo>
                  <a:pt x="2356329" y="3943145"/>
                </a:lnTo>
                <a:cubicBezTo>
                  <a:pt x="2346380" y="3952639"/>
                  <a:pt x="2335781" y="3960408"/>
                  <a:pt x="2327847" y="3969900"/>
                </a:cubicBezTo>
                <a:lnTo>
                  <a:pt x="2321962" y="3978570"/>
                </a:lnTo>
                <a:lnTo>
                  <a:pt x="2321440" y="3978468"/>
                </a:lnTo>
                <a:cubicBezTo>
                  <a:pt x="2320859" y="3978687"/>
                  <a:pt x="2320610" y="3979260"/>
                  <a:pt x="2320925" y="3980095"/>
                </a:cubicBezTo>
                <a:lnTo>
                  <a:pt x="2321962" y="3978570"/>
                </a:lnTo>
                <a:lnTo>
                  <a:pt x="2323946" y="3978952"/>
                </a:lnTo>
                <a:cubicBezTo>
                  <a:pt x="2313573" y="3990837"/>
                  <a:pt x="2302440" y="4004917"/>
                  <a:pt x="2303071" y="4006588"/>
                </a:cubicBezTo>
                <a:cubicBezTo>
                  <a:pt x="2302440" y="4004917"/>
                  <a:pt x="2309639" y="4002195"/>
                  <a:pt x="2309639" y="4002195"/>
                </a:cubicBezTo>
                <a:cubicBezTo>
                  <a:pt x="2313819" y="4000615"/>
                  <a:pt x="2310902" y="4005539"/>
                  <a:pt x="2316709" y="4003344"/>
                </a:cubicBezTo>
                <a:cubicBezTo>
                  <a:pt x="2320257" y="4000092"/>
                  <a:pt x="2329869" y="3990408"/>
                  <a:pt x="2337198" y="3983816"/>
                </a:cubicBezTo>
                <a:cubicBezTo>
                  <a:pt x="2347663" y="3973411"/>
                  <a:pt x="2358580" y="3962616"/>
                  <a:pt x="2369646" y="3951562"/>
                </a:cubicBezTo>
                <a:lnTo>
                  <a:pt x="2397505" y="3923311"/>
                </a:lnTo>
                <a:lnTo>
                  <a:pt x="2391267" y="3931017"/>
                </a:lnTo>
                <a:cubicBezTo>
                  <a:pt x="2379459" y="3943840"/>
                  <a:pt x="2367161" y="3955893"/>
                  <a:pt x="2355080" y="3967465"/>
                </a:cubicBezTo>
                <a:cubicBezTo>
                  <a:pt x="2330810" y="3990334"/>
                  <a:pt x="2307149" y="4019022"/>
                  <a:pt x="2281991" y="4044455"/>
                </a:cubicBezTo>
                <a:cubicBezTo>
                  <a:pt x="2268083" y="4057515"/>
                  <a:pt x="2254649" y="4070952"/>
                  <a:pt x="2241581" y="4083774"/>
                </a:cubicBezTo>
                <a:cubicBezTo>
                  <a:pt x="2228510" y="4096597"/>
                  <a:pt x="2215805" y="4108805"/>
                  <a:pt x="2203355" y="4119402"/>
                </a:cubicBezTo>
                <a:cubicBezTo>
                  <a:pt x="2216114" y="4104706"/>
                  <a:pt x="2231535" y="4089323"/>
                  <a:pt x="2246320" y="4075773"/>
                </a:cubicBezTo>
                <a:lnTo>
                  <a:pt x="2260240" y="4060639"/>
                </a:lnTo>
                <a:cubicBezTo>
                  <a:pt x="2258871" y="4057017"/>
                  <a:pt x="2246472" y="4067755"/>
                  <a:pt x="2244318" y="4070479"/>
                </a:cubicBezTo>
                <a:cubicBezTo>
                  <a:pt x="2211200" y="4100833"/>
                  <a:pt x="2177166" y="4141405"/>
                  <a:pt x="2145298" y="4165234"/>
                </a:cubicBezTo>
                <a:cubicBezTo>
                  <a:pt x="2169720" y="4134346"/>
                  <a:pt x="2207420" y="4104172"/>
                  <a:pt x="2234099" y="4074344"/>
                </a:cubicBezTo>
                <a:cubicBezTo>
                  <a:pt x="2226114" y="4083411"/>
                  <a:pt x="2241429" y="4067750"/>
                  <a:pt x="2239298" y="4066326"/>
                </a:cubicBezTo>
                <a:cubicBezTo>
                  <a:pt x="2235247" y="4064037"/>
                  <a:pt x="2233466" y="4072672"/>
                  <a:pt x="2233466" y="4072672"/>
                </a:cubicBezTo>
                <a:cubicBezTo>
                  <a:pt x="2215830" y="4089210"/>
                  <a:pt x="2199007" y="4105443"/>
                  <a:pt x="2182403" y="4121113"/>
                </a:cubicBezTo>
                <a:lnTo>
                  <a:pt x="2148954" y="4151422"/>
                </a:lnTo>
                <a:lnTo>
                  <a:pt x="2152299" y="4145880"/>
                </a:lnTo>
                <a:lnTo>
                  <a:pt x="2152420" y="4145623"/>
                </a:lnTo>
                <a:lnTo>
                  <a:pt x="2153799" y="4144187"/>
                </a:lnTo>
                <a:cubicBezTo>
                  <a:pt x="2157580" y="4140848"/>
                  <a:pt x="2177074" y="4123606"/>
                  <a:pt x="2176442" y="4121934"/>
                </a:cubicBezTo>
                <a:cubicBezTo>
                  <a:pt x="2174440" y="4116640"/>
                  <a:pt x="2155579" y="4135553"/>
                  <a:pt x="2158365" y="4134499"/>
                </a:cubicBezTo>
                <a:lnTo>
                  <a:pt x="2156778" y="4136123"/>
                </a:lnTo>
                <a:lnTo>
                  <a:pt x="2155898" y="4132892"/>
                </a:lnTo>
                <a:cubicBezTo>
                  <a:pt x="2154808" y="4133580"/>
                  <a:pt x="2153066" y="4135817"/>
                  <a:pt x="2151055" y="4138780"/>
                </a:cubicBezTo>
                <a:lnTo>
                  <a:pt x="2146159" y="4146544"/>
                </a:lnTo>
                <a:lnTo>
                  <a:pt x="2141426" y="4150776"/>
                </a:lnTo>
                <a:cubicBezTo>
                  <a:pt x="2136613" y="4150684"/>
                  <a:pt x="2153552" y="4134408"/>
                  <a:pt x="2153552" y="4134408"/>
                </a:cubicBezTo>
                <a:cubicBezTo>
                  <a:pt x="2186206" y="4104231"/>
                  <a:pt x="2213518" y="4076072"/>
                  <a:pt x="2239942" y="4050479"/>
                </a:cubicBezTo>
                <a:cubicBezTo>
                  <a:pt x="2242096" y="4047755"/>
                  <a:pt x="2274222" y="4019687"/>
                  <a:pt x="2270827" y="4014921"/>
                </a:cubicBezTo>
                <a:cubicBezTo>
                  <a:pt x="2268170" y="4012104"/>
                  <a:pt x="2248313" y="4033303"/>
                  <a:pt x="2265757" y="4019066"/>
                </a:cubicBezTo>
                <a:cubicBezTo>
                  <a:pt x="2240095" y="4042461"/>
                  <a:pt x="2218845" y="4064187"/>
                  <a:pt x="2194683" y="4087333"/>
                </a:cubicBezTo>
                <a:cubicBezTo>
                  <a:pt x="2193290" y="4087860"/>
                  <a:pt x="2171783" y="4113823"/>
                  <a:pt x="2168132" y="4113293"/>
                </a:cubicBezTo>
                <a:cubicBezTo>
                  <a:pt x="2163343" y="4109052"/>
                  <a:pt x="2181548" y="4096119"/>
                  <a:pt x="2181548" y="4096119"/>
                </a:cubicBezTo>
                <a:cubicBezTo>
                  <a:pt x="2212408" y="4064710"/>
                  <a:pt x="2228717" y="4046762"/>
                  <a:pt x="2258815" y="4017551"/>
                </a:cubicBezTo>
                <a:cubicBezTo>
                  <a:pt x="2260969" y="4014825"/>
                  <a:pt x="2290412" y="3988091"/>
                  <a:pt x="2287650" y="3984995"/>
                </a:cubicBezTo>
                <a:cubicBezTo>
                  <a:pt x="2283999" y="3984466"/>
                  <a:pt x="2264118" y="4009814"/>
                  <a:pt x="2266274" y="4007088"/>
                </a:cubicBezTo>
                <a:cubicBezTo>
                  <a:pt x="2257551" y="4014208"/>
                  <a:pt x="2253009" y="4019747"/>
                  <a:pt x="2242766" y="4027757"/>
                </a:cubicBezTo>
                <a:cubicBezTo>
                  <a:pt x="2253267" y="4012005"/>
                  <a:pt x="2269316" y="4001797"/>
                  <a:pt x="2280451" y="3987717"/>
                </a:cubicBezTo>
                <a:cubicBezTo>
                  <a:pt x="2283999" y="3984466"/>
                  <a:pt x="2285017" y="3978030"/>
                  <a:pt x="2289558" y="3972490"/>
                </a:cubicBezTo>
                <a:lnTo>
                  <a:pt x="2295599" y="3965317"/>
                </a:lnTo>
                <a:lnTo>
                  <a:pt x="2295886" y="3965133"/>
                </a:lnTo>
                <a:lnTo>
                  <a:pt x="2296974" y="3963685"/>
                </a:lnTo>
                <a:lnTo>
                  <a:pt x="2309916" y="3948316"/>
                </a:lnTo>
                <a:cubicBezTo>
                  <a:pt x="2317581" y="3940244"/>
                  <a:pt x="2325354" y="3932369"/>
                  <a:pt x="2330921" y="3925329"/>
                </a:cubicBezTo>
                <a:cubicBezTo>
                  <a:pt x="2327772" y="3930340"/>
                  <a:pt x="2336751" y="3918985"/>
                  <a:pt x="2336119" y="3917314"/>
                </a:cubicBezTo>
                <a:cubicBezTo>
                  <a:pt x="2334118" y="3912020"/>
                  <a:pt x="2325114" y="3927524"/>
                  <a:pt x="2323720" y="3928050"/>
                </a:cubicBezTo>
                <a:lnTo>
                  <a:pt x="2313035" y="3939311"/>
                </a:lnTo>
                <a:lnTo>
                  <a:pt x="2303171" y="3955445"/>
                </a:lnTo>
                <a:lnTo>
                  <a:pt x="2296974" y="3963685"/>
                </a:lnTo>
                <a:lnTo>
                  <a:pt x="2295599" y="3965317"/>
                </a:lnTo>
                <a:lnTo>
                  <a:pt x="2290274" y="3968763"/>
                </a:lnTo>
                <a:lnTo>
                  <a:pt x="2293233" y="3960182"/>
                </a:lnTo>
                <a:lnTo>
                  <a:pt x="2276719" y="3977584"/>
                </a:lnTo>
                <a:cubicBezTo>
                  <a:pt x="2261165" y="3993574"/>
                  <a:pt x="2245577" y="4008863"/>
                  <a:pt x="2229514" y="4022895"/>
                </a:cubicBezTo>
                <a:cubicBezTo>
                  <a:pt x="2242054" y="4006213"/>
                  <a:pt x="2255048" y="3993898"/>
                  <a:pt x="2267899" y="3981635"/>
                </a:cubicBezTo>
                <a:lnTo>
                  <a:pt x="2301321" y="3945168"/>
                </a:lnTo>
                <a:lnTo>
                  <a:pt x="2305946" y="3936947"/>
                </a:lnTo>
                <a:lnTo>
                  <a:pt x="2312414" y="3926006"/>
                </a:lnTo>
                <a:lnTo>
                  <a:pt x="2310109" y="3927146"/>
                </a:lnTo>
                <a:cubicBezTo>
                  <a:pt x="2276860" y="3961370"/>
                  <a:pt x="2249020" y="3991638"/>
                  <a:pt x="2217527" y="4021377"/>
                </a:cubicBezTo>
                <a:lnTo>
                  <a:pt x="2207506" y="4029380"/>
                </a:lnTo>
                <a:lnTo>
                  <a:pt x="2197611" y="4043398"/>
                </a:lnTo>
                <a:cubicBezTo>
                  <a:pt x="2189399" y="4054190"/>
                  <a:pt x="2192701" y="4046283"/>
                  <a:pt x="2199801" y="4031904"/>
                </a:cubicBezTo>
                <a:lnTo>
                  <a:pt x="2209576" y="4012464"/>
                </a:lnTo>
                <a:lnTo>
                  <a:pt x="2200848" y="4021580"/>
                </a:lnTo>
                <a:lnTo>
                  <a:pt x="2206100" y="4008986"/>
                </a:lnTo>
                <a:cubicBezTo>
                  <a:pt x="2209199" y="3990172"/>
                  <a:pt x="2198046" y="4010146"/>
                  <a:pt x="2191750" y="4023579"/>
                </a:cubicBezTo>
                <a:lnTo>
                  <a:pt x="2182015" y="4040619"/>
                </a:lnTo>
                <a:lnTo>
                  <a:pt x="2172421" y="4050211"/>
                </a:lnTo>
                <a:lnTo>
                  <a:pt x="2171267" y="4051372"/>
                </a:lnTo>
                <a:lnTo>
                  <a:pt x="2174754" y="4044320"/>
                </a:lnTo>
                <a:cubicBezTo>
                  <a:pt x="2179404" y="4034801"/>
                  <a:pt x="2184172" y="4025461"/>
                  <a:pt x="2189513" y="4016987"/>
                </a:cubicBezTo>
                <a:cubicBezTo>
                  <a:pt x="2194973" y="4007094"/>
                  <a:pt x="2201863" y="3996825"/>
                  <a:pt x="2208610" y="3986343"/>
                </a:cubicBezTo>
                <a:lnTo>
                  <a:pt x="2221467" y="3963827"/>
                </a:lnTo>
                <a:lnTo>
                  <a:pt x="2213278" y="3969762"/>
                </a:lnTo>
                <a:lnTo>
                  <a:pt x="2212067" y="3971545"/>
                </a:lnTo>
                <a:cubicBezTo>
                  <a:pt x="2204436" y="3982959"/>
                  <a:pt x="2195379" y="3995956"/>
                  <a:pt x="2193525" y="4000091"/>
                </a:cubicBezTo>
                <a:cubicBezTo>
                  <a:pt x="2190756" y="4002310"/>
                  <a:pt x="2184989" y="4006933"/>
                  <a:pt x="2183606" y="4008042"/>
                </a:cubicBezTo>
                <a:cubicBezTo>
                  <a:pt x="2180598" y="4013101"/>
                  <a:pt x="2180127" y="4016128"/>
                  <a:pt x="2178692" y="4020366"/>
                </a:cubicBezTo>
                <a:cubicBezTo>
                  <a:pt x="2177308" y="4021475"/>
                  <a:pt x="2171592" y="4022969"/>
                  <a:pt x="2168543" y="4028502"/>
                </a:cubicBezTo>
                <a:cubicBezTo>
                  <a:pt x="2165533" y="4033562"/>
                  <a:pt x="2160379" y="4048727"/>
                  <a:pt x="2152757" y="4057484"/>
                </a:cubicBezTo>
                <a:cubicBezTo>
                  <a:pt x="2149754" y="4061217"/>
                  <a:pt x="2148314" y="4062343"/>
                  <a:pt x="2147897" y="4061851"/>
                </a:cubicBezTo>
                <a:lnTo>
                  <a:pt x="2148586" y="4058931"/>
                </a:lnTo>
                <a:lnTo>
                  <a:pt x="2140742" y="4073098"/>
                </a:lnTo>
                <a:cubicBezTo>
                  <a:pt x="2138225" y="4077190"/>
                  <a:pt x="2136008" y="4080160"/>
                  <a:pt x="2134608" y="4080699"/>
                </a:cubicBezTo>
                <a:cubicBezTo>
                  <a:pt x="2125942" y="4081772"/>
                  <a:pt x="2141344" y="4061683"/>
                  <a:pt x="2141344" y="4061683"/>
                </a:cubicBezTo>
                <a:cubicBezTo>
                  <a:pt x="2144101" y="4057309"/>
                  <a:pt x="2148543" y="4049520"/>
                  <a:pt x="2153394" y="4040666"/>
                </a:cubicBezTo>
                <a:lnTo>
                  <a:pt x="2167135" y="4014714"/>
                </a:lnTo>
                <a:lnTo>
                  <a:pt x="2167309" y="4010074"/>
                </a:lnTo>
                <a:cubicBezTo>
                  <a:pt x="2167964" y="4006791"/>
                  <a:pt x="2169754" y="4002791"/>
                  <a:pt x="2172238" y="3998372"/>
                </a:cubicBezTo>
                <a:lnTo>
                  <a:pt x="2174683" y="3994550"/>
                </a:lnTo>
                <a:lnTo>
                  <a:pt x="2173654" y="3995805"/>
                </a:lnTo>
                <a:lnTo>
                  <a:pt x="2170857" y="4000019"/>
                </a:lnTo>
                <a:lnTo>
                  <a:pt x="2155716" y="4025104"/>
                </a:lnTo>
                <a:cubicBezTo>
                  <a:pt x="2154097" y="4027727"/>
                  <a:pt x="2151846" y="4030193"/>
                  <a:pt x="2149248" y="4032938"/>
                </a:cubicBezTo>
                <a:lnTo>
                  <a:pt x="2148521" y="4033746"/>
                </a:lnTo>
                <a:lnTo>
                  <a:pt x="2140953" y="4045236"/>
                </a:lnTo>
                <a:lnTo>
                  <a:pt x="2134239" y="4054776"/>
                </a:lnTo>
                <a:lnTo>
                  <a:pt x="2134227" y="4054798"/>
                </a:lnTo>
                <a:lnTo>
                  <a:pt x="2134215" y="4054811"/>
                </a:lnTo>
                <a:lnTo>
                  <a:pt x="2110372" y="4088684"/>
                </a:lnTo>
                <a:cubicBezTo>
                  <a:pt x="2103865" y="4095355"/>
                  <a:pt x="2085639" y="4123417"/>
                  <a:pt x="2085639" y="4123417"/>
                </a:cubicBezTo>
                <a:lnTo>
                  <a:pt x="2084393" y="4115360"/>
                </a:lnTo>
                <a:lnTo>
                  <a:pt x="2080567" y="4122161"/>
                </a:lnTo>
                <a:lnTo>
                  <a:pt x="2078482" y="4123301"/>
                </a:lnTo>
                <a:lnTo>
                  <a:pt x="2072808" y="4127115"/>
                </a:lnTo>
                <a:lnTo>
                  <a:pt x="2075743" y="4121486"/>
                </a:lnTo>
                <a:cubicBezTo>
                  <a:pt x="2090001" y="4094666"/>
                  <a:pt x="2104640" y="4067153"/>
                  <a:pt x="2119874" y="4037068"/>
                </a:cubicBezTo>
                <a:cubicBezTo>
                  <a:pt x="2121378" y="4034538"/>
                  <a:pt x="2123753" y="4029987"/>
                  <a:pt x="2126740" y="4024227"/>
                </a:cubicBezTo>
                <a:lnTo>
                  <a:pt x="2134804" y="4008860"/>
                </a:lnTo>
                <a:lnTo>
                  <a:pt x="2143180" y="3988982"/>
                </a:lnTo>
                <a:lnTo>
                  <a:pt x="2147337" y="3980372"/>
                </a:lnTo>
                <a:lnTo>
                  <a:pt x="2143859" y="3984535"/>
                </a:lnTo>
                <a:cubicBezTo>
                  <a:pt x="2143368" y="3983565"/>
                  <a:pt x="2154238" y="3965169"/>
                  <a:pt x="2155457" y="3962207"/>
                </a:cubicBezTo>
                <a:cubicBezTo>
                  <a:pt x="2155928" y="3959180"/>
                  <a:pt x="2155316" y="3948637"/>
                  <a:pt x="2152789" y="3948016"/>
                </a:cubicBezTo>
                <a:cubicBezTo>
                  <a:pt x="2151405" y="3949125"/>
                  <a:pt x="2126322" y="3993946"/>
                  <a:pt x="2123083" y="3999190"/>
                </a:cubicBezTo>
                <a:cubicBezTo>
                  <a:pt x="2114069" y="4011714"/>
                  <a:pt x="2106396" y="4023600"/>
                  <a:pt x="2099005" y="4032174"/>
                </a:cubicBezTo>
                <a:cubicBezTo>
                  <a:pt x="2097621" y="4033283"/>
                  <a:pt x="2092095" y="4035065"/>
                  <a:pt x="2090712" y="4036175"/>
                </a:cubicBezTo>
                <a:cubicBezTo>
                  <a:pt x="2078937" y="4048261"/>
                  <a:pt x="2073682" y="4079836"/>
                  <a:pt x="2068678" y="4075462"/>
                </a:cubicBezTo>
                <a:cubicBezTo>
                  <a:pt x="2068678" y="4075462"/>
                  <a:pt x="2070543" y="4068672"/>
                  <a:pt x="2071025" y="4062989"/>
                </a:cubicBezTo>
                <a:lnTo>
                  <a:pt x="2071528" y="4063997"/>
                </a:lnTo>
                <a:lnTo>
                  <a:pt x="2070784" y="4065829"/>
                </a:lnTo>
                <a:cubicBezTo>
                  <a:pt x="2071476" y="4065275"/>
                  <a:pt x="2071823" y="4064998"/>
                  <a:pt x="2071852" y="4064643"/>
                </a:cubicBezTo>
                <a:lnTo>
                  <a:pt x="2071528" y="4063997"/>
                </a:lnTo>
                <a:lnTo>
                  <a:pt x="2072896" y="4060623"/>
                </a:lnTo>
                <a:lnTo>
                  <a:pt x="2074366" y="4058766"/>
                </a:lnTo>
                <a:cubicBezTo>
                  <a:pt x="2075099" y="4057406"/>
                  <a:pt x="2075458" y="4056346"/>
                  <a:pt x="2075458" y="4056346"/>
                </a:cubicBezTo>
                <a:cubicBezTo>
                  <a:pt x="2075458" y="4056346"/>
                  <a:pt x="2072028" y="4051152"/>
                  <a:pt x="2073693" y="4046729"/>
                </a:cubicBezTo>
                <a:cubicBezTo>
                  <a:pt x="2074861" y="4041821"/>
                  <a:pt x="2079154" y="4034297"/>
                  <a:pt x="2083589" y="4026991"/>
                </a:cubicBezTo>
                <a:lnTo>
                  <a:pt x="2090418" y="4015280"/>
                </a:lnTo>
                <a:lnTo>
                  <a:pt x="2083708" y="4017970"/>
                </a:lnTo>
                <a:cubicBezTo>
                  <a:pt x="2081002" y="4018910"/>
                  <a:pt x="2078121" y="4019917"/>
                  <a:pt x="2075403" y="4021284"/>
                </a:cubicBezTo>
                <a:lnTo>
                  <a:pt x="2074371" y="4022057"/>
                </a:lnTo>
                <a:lnTo>
                  <a:pt x="2053789" y="4056120"/>
                </a:lnTo>
                <a:lnTo>
                  <a:pt x="2023052" y="4113320"/>
                </a:lnTo>
                <a:lnTo>
                  <a:pt x="2019363" y="4116034"/>
                </a:lnTo>
                <a:lnTo>
                  <a:pt x="2011119" y="4122902"/>
                </a:lnTo>
                <a:lnTo>
                  <a:pt x="2019588" y="4104224"/>
                </a:lnTo>
                <a:lnTo>
                  <a:pt x="2008833" y="4120852"/>
                </a:lnTo>
                <a:lnTo>
                  <a:pt x="2005414" y="4117487"/>
                </a:lnTo>
                <a:lnTo>
                  <a:pt x="2000475" y="4122267"/>
                </a:lnTo>
                <a:lnTo>
                  <a:pt x="2008936" y="4104952"/>
                </a:lnTo>
                <a:lnTo>
                  <a:pt x="2012377" y="4100032"/>
                </a:lnTo>
                <a:cubicBezTo>
                  <a:pt x="2013567" y="4098503"/>
                  <a:pt x="2014388" y="4097695"/>
                  <a:pt x="2014546" y="4098113"/>
                </a:cubicBezTo>
                <a:lnTo>
                  <a:pt x="2012580" y="4097491"/>
                </a:lnTo>
                <a:lnTo>
                  <a:pt x="2023900" y="4074326"/>
                </a:lnTo>
                <a:lnTo>
                  <a:pt x="2029169" y="4068687"/>
                </a:lnTo>
                <a:lnTo>
                  <a:pt x="2030380" y="4067494"/>
                </a:lnTo>
                <a:lnTo>
                  <a:pt x="2020778" y="4068635"/>
                </a:lnTo>
                <a:lnTo>
                  <a:pt x="2019166" y="4068937"/>
                </a:lnTo>
                <a:lnTo>
                  <a:pt x="2019348" y="4067215"/>
                </a:lnTo>
                <a:cubicBezTo>
                  <a:pt x="2019869" y="4062199"/>
                  <a:pt x="2021118" y="4049808"/>
                  <a:pt x="2021808" y="4039880"/>
                </a:cubicBezTo>
                <a:lnTo>
                  <a:pt x="2022017" y="4034468"/>
                </a:lnTo>
                <a:lnTo>
                  <a:pt x="2032515" y="4018318"/>
                </a:lnTo>
                <a:cubicBezTo>
                  <a:pt x="2037499" y="4009947"/>
                  <a:pt x="2041040" y="4002910"/>
                  <a:pt x="2041874" y="3998591"/>
                </a:cubicBezTo>
                <a:lnTo>
                  <a:pt x="2031294" y="4008930"/>
                </a:lnTo>
                <a:lnTo>
                  <a:pt x="2040353" y="3996344"/>
                </a:lnTo>
                <a:lnTo>
                  <a:pt x="2041708" y="3994465"/>
                </a:lnTo>
                <a:cubicBezTo>
                  <a:pt x="2046298" y="3988325"/>
                  <a:pt x="2051128" y="3981880"/>
                  <a:pt x="2055705" y="3975173"/>
                </a:cubicBezTo>
                <a:lnTo>
                  <a:pt x="2061826" y="3964941"/>
                </a:lnTo>
                <a:lnTo>
                  <a:pt x="2063682" y="3958004"/>
                </a:lnTo>
                <a:lnTo>
                  <a:pt x="2061899" y="3960098"/>
                </a:lnTo>
                <a:cubicBezTo>
                  <a:pt x="2057778" y="3964970"/>
                  <a:pt x="2055014" y="3968263"/>
                  <a:pt x="2055014" y="3968263"/>
                </a:cubicBezTo>
                <a:cubicBezTo>
                  <a:pt x="2042910" y="3977092"/>
                  <a:pt x="2040532" y="3972107"/>
                  <a:pt x="2035545" y="3974484"/>
                </a:cubicBezTo>
                <a:cubicBezTo>
                  <a:pt x="2008038" y="4003402"/>
                  <a:pt x="1990211" y="4065436"/>
                  <a:pt x="1959698" y="4067746"/>
                </a:cubicBezTo>
                <a:lnTo>
                  <a:pt x="1969560" y="4048078"/>
                </a:lnTo>
                <a:lnTo>
                  <a:pt x="1971567" y="4046114"/>
                </a:lnTo>
                <a:lnTo>
                  <a:pt x="1973389" y="4042206"/>
                </a:lnTo>
                <a:lnTo>
                  <a:pt x="1978132" y="4035442"/>
                </a:lnTo>
                <a:cubicBezTo>
                  <a:pt x="1981114" y="4031407"/>
                  <a:pt x="1984491" y="4026992"/>
                  <a:pt x="1988340" y="4021971"/>
                </a:cubicBezTo>
                <a:cubicBezTo>
                  <a:pt x="1988993" y="4020130"/>
                  <a:pt x="1997441" y="4011387"/>
                  <a:pt x="2005324" y="4001319"/>
                </a:cubicBezTo>
                <a:lnTo>
                  <a:pt x="2009161" y="3995612"/>
                </a:lnTo>
                <a:lnTo>
                  <a:pt x="2004953" y="4000259"/>
                </a:lnTo>
                <a:lnTo>
                  <a:pt x="2005241" y="3997708"/>
                </a:lnTo>
                <a:lnTo>
                  <a:pt x="2015802" y="3982235"/>
                </a:lnTo>
                <a:lnTo>
                  <a:pt x="2013575" y="3978075"/>
                </a:lnTo>
                <a:lnTo>
                  <a:pt x="2005312" y="3986730"/>
                </a:lnTo>
                <a:cubicBezTo>
                  <a:pt x="1998272" y="3994420"/>
                  <a:pt x="1990743" y="4003491"/>
                  <a:pt x="1988787" y="4009010"/>
                </a:cubicBezTo>
                <a:cubicBezTo>
                  <a:pt x="1985534" y="4012346"/>
                  <a:pt x="1981786" y="4022927"/>
                  <a:pt x="1977768" y="4032810"/>
                </a:cubicBezTo>
                <a:lnTo>
                  <a:pt x="1973389" y="4042206"/>
                </a:lnTo>
                <a:lnTo>
                  <a:pt x="1970281" y="4046639"/>
                </a:lnTo>
                <a:lnTo>
                  <a:pt x="1969560" y="4048078"/>
                </a:lnTo>
                <a:lnTo>
                  <a:pt x="1965130" y="4052410"/>
                </a:lnTo>
                <a:cubicBezTo>
                  <a:pt x="1949846" y="4057784"/>
                  <a:pt x="1966048" y="4030622"/>
                  <a:pt x="1974363" y="4017824"/>
                </a:cubicBezTo>
                <a:lnTo>
                  <a:pt x="1977601" y="4012979"/>
                </a:lnTo>
                <a:lnTo>
                  <a:pt x="1978038" y="4012366"/>
                </a:lnTo>
                <a:cubicBezTo>
                  <a:pt x="1978895" y="4011125"/>
                  <a:pt x="1978810" y="4011210"/>
                  <a:pt x="1978092" y="4012246"/>
                </a:cubicBezTo>
                <a:lnTo>
                  <a:pt x="1977601" y="4012979"/>
                </a:lnTo>
                <a:lnTo>
                  <a:pt x="1972310" y="4020435"/>
                </a:lnTo>
                <a:cubicBezTo>
                  <a:pt x="1951093" y="4043294"/>
                  <a:pt x="1934386" y="4067064"/>
                  <a:pt x="1909703" y="4088009"/>
                </a:cubicBezTo>
                <a:cubicBezTo>
                  <a:pt x="1890856" y="4105152"/>
                  <a:pt x="1899432" y="4086787"/>
                  <a:pt x="1912260" y="4063975"/>
                </a:cubicBezTo>
                <a:lnTo>
                  <a:pt x="1915476" y="4058432"/>
                </a:lnTo>
                <a:lnTo>
                  <a:pt x="1925317" y="4044194"/>
                </a:lnTo>
                <a:lnTo>
                  <a:pt x="1924822" y="4036482"/>
                </a:lnTo>
                <a:lnTo>
                  <a:pt x="1930545" y="4021893"/>
                </a:lnTo>
                <a:lnTo>
                  <a:pt x="1929756" y="4023031"/>
                </a:lnTo>
                <a:lnTo>
                  <a:pt x="1928627" y="4024773"/>
                </a:lnTo>
                <a:lnTo>
                  <a:pt x="1927062" y="4026327"/>
                </a:lnTo>
                <a:cubicBezTo>
                  <a:pt x="1920346" y="4033098"/>
                  <a:pt x="1913470" y="4040327"/>
                  <a:pt x="1912819" y="4042166"/>
                </a:cubicBezTo>
                <a:cubicBezTo>
                  <a:pt x="1903705" y="4056198"/>
                  <a:pt x="1901596" y="4053381"/>
                  <a:pt x="1902741" y="4045762"/>
                </a:cubicBezTo>
                <a:lnTo>
                  <a:pt x="1904008" y="4041115"/>
                </a:lnTo>
                <a:lnTo>
                  <a:pt x="1977468" y="3941340"/>
                </a:lnTo>
                <a:lnTo>
                  <a:pt x="1976925" y="3937883"/>
                </a:lnTo>
                <a:cubicBezTo>
                  <a:pt x="1976725" y="3934955"/>
                  <a:pt x="1977160" y="3932093"/>
                  <a:pt x="1979131" y="3927994"/>
                </a:cubicBezTo>
                <a:cubicBezTo>
                  <a:pt x="1984239" y="3917428"/>
                  <a:pt x="1993309" y="3908925"/>
                  <a:pt x="2002784" y="3900149"/>
                </a:cubicBezTo>
                <a:lnTo>
                  <a:pt x="2011672" y="3890102"/>
                </a:lnTo>
                <a:lnTo>
                  <a:pt x="2013303" y="3887170"/>
                </a:lnTo>
                <a:cubicBezTo>
                  <a:pt x="2014978" y="3883073"/>
                  <a:pt x="2014975" y="3880656"/>
                  <a:pt x="2011983" y="3881492"/>
                </a:cubicBezTo>
                <a:cubicBezTo>
                  <a:pt x="2001678" y="3888460"/>
                  <a:pt x="1987523" y="3917788"/>
                  <a:pt x="1976164" y="3930209"/>
                </a:cubicBezTo>
                <a:cubicBezTo>
                  <a:pt x="1981045" y="3926909"/>
                  <a:pt x="1959997" y="3957587"/>
                  <a:pt x="1946229" y="3968785"/>
                </a:cubicBezTo>
                <a:lnTo>
                  <a:pt x="1938957" y="3970743"/>
                </a:lnTo>
                <a:lnTo>
                  <a:pt x="1921484" y="4001234"/>
                </a:lnTo>
                <a:lnTo>
                  <a:pt x="1918282" y="4004260"/>
                </a:lnTo>
                <a:lnTo>
                  <a:pt x="1914244" y="4007565"/>
                </a:lnTo>
                <a:lnTo>
                  <a:pt x="1922208" y="3991363"/>
                </a:lnTo>
                <a:lnTo>
                  <a:pt x="1930450" y="3976224"/>
                </a:lnTo>
                <a:lnTo>
                  <a:pt x="1937154" y="3971332"/>
                </a:lnTo>
                <a:lnTo>
                  <a:pt x="1939307" y="3969509"/>
                </a:lnTo>
                <a:lnTo>
                  <a:pt x="1949720" y="3953148"/>
                </a:lnTo>
                <a:cubicBezTo>
                  <a:pt x="1968762" y="3927078"/>
                  <a:pt x="1991881" y="3898957"/>
                  <a:pt x="2012826" y="3872250"/>
                </a:cubicBezTo>
                <a:lnTo>
                  <a:pt x="2018761" y="3864355"/>
                </a:lnTo>
                <a:lnTo>
                  <a:pt x="2016832" y="3862263"/>
                </a:lnTo>
                <a:lnTo>
                  <a:pt x="2014517" y="3864688"/>
                </a:lnTo>
                <a:cubicBezTo>
                  <a:pt x="2013826" y="3865243"/>
                  <a:pt x="2013849" y="3864011"/>
                  <a:pt x="2014321" y="3861861"/>
                </a:cubicBezTo>
                <a:lnTo>
                  <a:pt x="2014744" y="3860439"/>
                </a:lnTo>
                <a:lnTo>
                  <a:pt x="2014945" y="3860218"/>
                </a:lnTo>
                <a:lnTo>
                  <a:pt x="2014481" y="3859715"/>
                </a:lnTo>
                <a:lnTo>
                  <a:pt x="2014418" y="3858678"/>
                </a:lnTo>
                <a:lnTo>
                  <a:pt x="2031543" y="3832965"/>
                </a:lnTo>
                <a:lnTo>
                  <a:pt x="2018932" y="3843608"/>
                </a:lnTo>
                <a:lnTo>
                  <a:pt x="2020988" y="3841043"/>
                </a:lnTo>
                <a:lnTo>
                  <a:pt x="2002590" y="3858943"/>
                </a:lnTo>
                <a:lnTo>
                  <a:pt x="1974586" y="3897933"/>
                </a:lnTo>
                <a:cubicBezTo>
                  <a:pt x="1965700" y="3909921"/>
                  <a:pt x="1958863" y="3918501"/>
                  <a:pt x="1955837" y="3920709"/>
                </a:cubicBezTo>
                <a:lnTo>
                  <a:pt x="1954641" y="3919012"/>
                </a:lnTo>
                <a:lnTo>
                  <a:pt x="1955003" y="3918509"/>
                </a:lnTo>
                <a:lnTo>
                  <a:pt x="1977687" y="3882594"/>
                </a:lnTo>
                <a:lnTo>
                  <a:pt x="1953631" y="3905016"/>
                </a:lnTo>
                <a:lnTo>
                  <a:pt x="1981223" y="3876998"/>
                </a:lnTo>
                <a:lnTo>
                  <a:pt x="1994142" y="3856543"/>
                </a:lnTo>
                <a:lnTo>
                  <a:pt x="1989571" y="3861099"/>
                </a:lnTo>
                <a:lnTo>
                  <a:pt x="1952841" y="3905825"/>
                </a:lnTo>
                <a:lnTo>
                  <a:pt x="1953631" y="3905016"/>
                </a:lnTo>
                <a:cubicBezTo>
                  <a:pt x="1952922" y="3907353"/>
                  <a:pt x="1951871" y="3908786"/>
                  <a:pt x="1950350" y="3910116"/>
                </a:cubicBezTo>
                <a:lnTo>
                  <a:pt x="1947728" y="3912049"/>
                </a:lnTo>
                <a:lnTo>
                  <a:pt x="1944576" y="3915889"/>
                </a:lnTo>
                <a:lnTo>
                  <a:pt x="1912686" y="3960145"/>
                </a:lnTo>
                <a:lnTo>
                  <a:pt x="1911854" y="3961050"/>
                </a:lnTo>
                <a:lnTo>
                  <a:pt x="1945017" y="3905515"/>
                </a:lnTo>
                <a:lnTo>
                  <a:pt x="1944615" y="3905916"/>
                </a:lnTo>
                <a:cubicBezTo>
                  <a:pt x="1927983" y="3922832"/>
                  <a:pt x="1911508" y="3938932"/>
                  <a:pt x="1895573" y="3950847"/>
                </a:cubicBezTo>
                <a:cubicBezTo>
                  <a:pt x="1907785" y="3935404"/>
                  <a:pt x="1923315" y="3920138"/>
                  <a:pt x="1939128" y="3905005"/>
                </a:cubicBezTo>
                <a:lnTo>
                  <a:pt x="1952743" y="3891450"/>
                </a:lnTo>
                <a:lnTo>
                  <a:pt x="1956972" y="3883681"/>
                </a:lnTo>
                <a:lnTo>
                  <a:pt x="1932678" y="3906727"/>
                </a:lnTo>
                <a:lnTo>
                  <a:pt x="1899230" y="3937036"/>
                </a:lnTo>
                <a:lnTo>
                  <a:pt x="1902572" y="3931494"/>
                </a:lnTo>
                <a:lnTo>
                  <a:pt x="1902695" y="3931235"/>
                </a:lnTo>
                <a:lnTo>
                  <a:pt x="1904074" y="3929801"/>
                </a:lnTo>
                <a:cubicBezTo>
                  <a:pt x="1907854" y="3926460"/>
                  <a:pt x="1927349" y="3909219"/>
                  <a:pt x="1926717" y="3907548"/>
                </a:cubicBezTo>
                <a:cubicBezTo>
                  <a:pt x="1924716" y="3902253"/>
                  <a:pt x="1905853" y="3921166"/>
                  <a:pt x="1908640" y="3920113"/>
                </a:cubicBezTo>
                <a:lnTo>
                  <a:pt x="1907054" y="3921737"/>
                </a:lnTo>
                <a:lnTo>
                  <a:pt x="1906173" y="3918507"/>
                </a:lnTo>
                <a:lnTo>
                  <a:pt x="1905414" y="3919429"/>
                </a:lnTo>
                <a:lnTo>
                  <a:pt x="1893276" y="3941354"/>
                </a:lnTo>
                <a:cubicBezTo>
                  <a:pt x="1886988" y="3947412"/>
                  <a:pt x="1868595" y="3962298"/>
                  <a:pt x="1872276" y="3963601"/>
                </a:cubicBezTo>
                <a:cubicBezTo>
                  <a:pt x="1868595" y="3962298"/>
                  <a:pt x="1868823" y="3949953"/>
                  <a:pt x="1867519" y="3953634"/>
                </a:cubicBezTo>
                <a:cubicBezTo>
                  <a:pt x="1855633" y="3961850"/>
                  <a:pt x="1847376" y="3985159"/>
                  <a:pt x="1828292" y="4003944"/>
                </a:cubicBezTo>
                <a:cubicBezTo>
                  <a:pt x="1820700" y="4013682"/>
                  <a:pt x="1799927" y="4023584"/>
                  <a:pt x="1793420" y="4030254"/>
                </a:cubicBezTo>
                <a:cubicBezTo>
                  <a:pt x="1777405" y="4050125"/>
                  <a:pt x="1785215" y="4039776"/>
                  <a:pt x="1789125" y="4028733"/>
                </a:cubicBezTo>
                <a:cubicBezTo>
                  <a:pt x="1806724" y="3979047"/>
                  <a:pt x="1766360" y="4046215"/>
                  <a:pt x="1742980" y="4063478"/>
                </a:cubicBezTo>
                <a:cubicBezTo>
                  <a:pt x="1740435" y="4045316"/>
                  <a:pt x="1763368" y="4041013"/>
                  <a:pt x="1760132" y="4026749"/>
                </a:cubicBezTo>
                <a:lnTo>
                  <a:pt x="1731321" y="4059348"/>
                </a:lnTo>
                <a:cubicBezTo>
                  <a:pt x="1714907" y="4045249"/>
                  <a:pt x="1755210" y="4003604"/>
                  <a:pt x="1757817" y="3996244"/>
                </a:cubicBezTo>
                <a:lnTo>
                  <a:pt x="1767283" y="3982198"/>
                </a:lnTo>
                <a:lnTo>
                  <a:pt x="1761236" y="3986429"/>
                </a:lnTo>
                <a:lnTo>
                  <a:pt x="1752686" y="3995324"/>
                </a:lnTo>
                <a:lnTo>
                  <a:pt x="1805368" y="3925693"/>
                </a:lnTo>
                <a:lnTo>
                  <a:pt x="1831038" y="3887608"/>
                </a:lnTo>
                <a:lnTo>
                  <a:pt x="1850697" y="3859450"/>
                </a:lnTo>
                <a:lnTo>
                  <a:pt x="1843026" y="3866217"/>
                </a:lnTo>
                <a:cubicBezTo>
                  <a:pt x="1839489" y="3866904"/>
                  <a:pt x="1859982" y="3840010"/>
                  <a:pt x="1863728" y="3829771"/>
                </a:cubicBezTo>
                <a:cubicBezTo>
                  <a:pt x="1860475" y="3831971"/>
                  <a:pt x="1857221" y="3834171"/>
                  <a:pt x="1853966" y="3836372"/>
                </a:cubicBezTo>
                <a:lnTo>
                  <a:pt x="1851202" y="3836055"/>
                </a:lnTo>
                <a:lnTo>
                  <a:pt x="1826810" y="3861893"/>
                </a:lnTo>
                <a:cubicBezTo>
                  <a:pt x="1821823" y="3864270"/>
                  <a:pt x="1781521" y="3905914"/>
                  <a:pt x="1781521" y="3905914"/>
                </a:cubicBezTo>
                <a:cubicBezTo>
                  <a:pt x="1764877" y="3904162"/>
                  <a:pt x="1783271" y="3889275"/>
                  <a:pt x="1790864" y="3879538"/>
                </a:cubicBezTo>
                <a:cubicBezTo>
                  <a:pt x="1780446" y="3897249"/>
                  <a:pt x="1799977" y="3865507"/>
                  <a:pt x="1816682" y="3841737"/>
                </a:cubicBezTo>
                <a:lnTo>
                  <a:pt x="1825270" y="3829744"/>
                </a:lnTo>
                <a:lnTo>
                  <a:pt x="1833864" y="3812604"/>
                </a:lnTo>
                <a:cubicBezTo>
                  <a:pt x="1838299" y="3805298"/>
                  <a:pt x="1842878" y="3798207"/>
                  <a:pt x="1844617" y="3794163"/>
                </a:cubicBezTo>
                <a:cubicBezTo>
                  <a:pt x="1846002" y="3793055"/>
                  <a:pt x="1843524" y="3789304"/>
                  <a:pt x="1843766" y="3786462"/>
                </a:cubicBezTo>
                <a:cubicBezTo>
                  <a:pt x="1844731" y="3781716"/>
                  <a:pt x="1847614" y="3776115"/>
                  <a:pt x="1851173" y="3770262"/>
                </a:cubicBezTo>
                <a:lnTo>
                  <a:pt x="1852977" y="3767471"/>
                </a:lnTo>
                <a:lnTo>
                  <a:pt x="1849819" y="3770912"/>
                </a:lnTo>
                <a:lnTo>
                  <a:pt x="1840865" y="3780823"/>
                </a:lnTo>
                <a:lnTo>
                  <a:pt x="1804066" y="3841734"/>
                </a:lnTo>
                <a:lnTo>
                  <a:pt x="1773326" y="3898934"/>
                </a:lnTo>
                <a:lnTo>
                  <a:pt x="1769639" y="3901648"/>
                </a:lnTo>
                <a:lnTo>
                  <a:pt x="1761393" y="3908513"/>
                </a:lnTo>
                <a:lnTo>
                  <a:pt x="1769863" y="3889838"/>
                </a:lnTo>
                <a:lnTo>
                  <a:pt x="1759109" y="3906466"/>
                </a:lnTo>
                <a:lnTo>
                  <a:pt x="1755689" y="3903101"/>
                </a:lnTo>
                <a:lnTo>
                  <a:pt x="1750751" y="3907880"/>
                </a:lnTo>
                <a:lnTo>
                  <a:pt x="1759211" y="3890566"/>
                </a:lnTo>
                <a:lnTo>
                  <a:pt x="1762653" y="3885645"/>
                </a:lnTo>
                <a:cubicBezTo>
                  <a:pt x="1763841" y="3884117"/>
                  <a:pt x="1764664" y="3883309"/>
                  <a:pt x="1764822" y="3883725"/>
                </a:cubicBezTo>
                <a:lnTo>
                  <a:pt x="1762857" y="3883105"/>
                </a:lnTo>
                <a:lnTo>
                  <a:pt x="1774175" y="3859939"/>
                </a:lnTo>
                <a:lnTo>
                  <a:pt x="1779444" y="3854299"/>
                </a:lnTo>
                <a:cubicBezTo>
                  <a:pt x="1782856" y="3850776"/>
                  <a:pt x="1786838" y="3846822"/>
                  <a:pt x="1792017" y="3841918"/>
                </a:cubicBezTo>
                <a:cubicBezTo>
                  <a:pt x="1794171" y="3839193"/>
                  <a:pt x="1816286" y="3819050"/>
                  <a:pt x="1805306" y="3825112"/>
                </a:cubicBezTo>
                <a:cubicBezTo>
                  <a:pt x="1797344" y="3830033"/>
                  <a:pt x="1783824" y="3846927"/>
                  <a:pt x="1778883" y="3850706"/>
                </a:cubicBezTo>
                <a:lnTo>
                  <a:pt x="1778562" y="3850961"/>
                </a:lnTo>
                <a:lnTo>
                  <a:pt x="1781647" y="3844644"/>
                </a:lnTo>
                <a:cubicBezTo>
                  <a:pt x="1789922" y="3825655"/>
                  <a:pt x="1800649" y="3808781"/>
                  <a:pt x="1811235" y="3791689"/>
                </a:cubicBezTo>
                <a:lnTo>
                  <a:pt x="1821959" y="3773576"/>
                </a:lnTo>
                <a:lnTo>
                  <a:pt x="1818717" y="3777218"/>
                </a:lnTo>
                <a:lnTo>
                  <a:pt x="1772848" y="3824081"/>
                </a:lnTo>
                <a:lnTo>
                  <a:pt x="1779680" y="3813465"/>
                </a:lnTo>
                <a:cubicBezTo>
                  <a:pt x="1795390" y="3793484"/>
                  <a:pt x="1811478" y="3772431"/>
                  <a:pt x="1826782" y="3752134"/>
                </a:cubicBezTo>
                <a:lnTo>
                  <a:pt x="1830827" y="3746714"/>
                </a:lnTo>
                <a:lnTo>
                  <a:pt x="1831550" y="3742199"/>
                </a:lnTo>
                <a:lnTo>
                  <a:pt x="1845779" y="3726681"/>
                </a:lnTo>
                <a:lnTo>
                  <a:pt x="1850741" y="3720034"/>
                </a:lnTo>
                <a:lnTo>
                  <a:pt x="1835770" y="3733368"/>
                </a:lnTo>
                <a:lnTo>
                  <a:pt x="1836594" y="3731745"/>
                </a:lnTo>
                <a:cubicBezTo>
                  <a:pt x="1843316" y="3719139"/>
                  <a:pt x="1853896" y="3699900"/>
                  <a:pt x="1854467" y="3693153"/>
                </a:cubicBezTo>
                <a:cubicBezTo>
                  <a:pt x="1836685" y="3712703"/>
                  <a:pt x="1833156" y="3723918"/>
                  <a:pt x="1819707" y="3743084"/>
                </a:cubicBezTo>
                <a:cubicBezTo>
                  <a:pt x="1811243" y="3756709"/>
                  <a:pt x="1810147" y="3757588"/>
                  <a:pt x="1811294" y="3753580"/>
                </a:cubicBezTo>
                <a:lnTo>
                  <a:pt x="1815817" y="3736672"/>
                </a:lnTo>
                <a:lnTo>
                  <a:pt x="1813868" y="3739291"/>
                </a:lnTo>
                <a:cubicBezTo>
                  <a:pt x="1794534" y="3765897"/>
                  <a:pt x="1776212" y="3792012"/>
                  <a:pt x="1755463" y="3819840"/>
                </a:cubicBezTo>
                <a:lnTo>
                  <a:pt x="1736854" y="3843671"/>
                </a:lnTo>
                <a:lnTo>
                  <a:pt x="1747232" y="3827831"/>
                </a:lnTo>
                <a:cubicBezTo>
                  <a:pt x="1754847" y="3816447"/>
                  <a:pt x="1763954" y="3803177"/>
                  <a:pt x="1775921" y="3786393"/>
                </a:cubicBezTo>
                <a:cubicBezTo>
                  <a:pt x="1788334" y="3768517"/>
                  <a:pt x="1799328" y="3755553"/>
                  <a:pt x="1808488" y="3739877"/>
                </a:cubicBezTo>
                <a:cubicBezTo>
                  <a:pt x="1826951" y="3702895"/>
                  <a:pt x="1781368" y="3758211"/>
                  <a:pt x="1770008" y="3770632"/>
                </a:cubicBezTo>
                <a:cubicBezTo>
                  <a:pt x="1754706" y="3791252"/>
                  <a:pt x="1743440" y="3817835"/>
                  <a:pt x="1733584" y="3810273"/>
                </a:cubicBezTo>
                <a:cubicBezTo>
                  <a:pt x="1734683" y="3811900"/>
                  <a:pt x="1740513" y="3800649"/>
                  <a:pt x="1746690" y="3787286"/>
                </a:cubicBezTo>
                <a:lnTo>
                  <a:pt x="1751917" y="3775484"/>
                </a:lnTo>
                <a:lnTo>
                  <a:pt x="1823411" y="3665302"/>
                </a:lnTo>
                <a:lnTo>
                  <a:pt x="1822837" y="3655402"/>
                </a:lnTo>
                <a:cubicBezTo>
                  <a:pt x="1826559" y="3644477"/>
                  <a:pt x="1837851" y="3638071"/>
                  <a:pt x="1842956" y="3626036"/>
                </a:cubicBezTo>
                <a:cubicBezTo>
                  <a:pt x="1841571" y="3627145"/>
                  <a:pt x="1834050" y="3619494"/>
                  <a:pt x="1835665" y="3618200"/>
                </a:cubicBezTo>
                <a:cubicBezTo>
                  <a:pt x="1834813" y="3610499"/>
                  <a:pt x="1862030" y="3588679"/>
                  <a:pt x="1857507" y="3578624"/>
                </a:cubicBezTo>
                <a:lnTo>
                  <a:pt x="1856723" y="3577438"/>
                </a:lnTo>
                <a:lnTo>
                  <a:pt x="1856578" y="3577218"/>
                </a:lnTo>
                <a:cubicBezTo>
                  <a:pt x="1856423" y="3576985"/>
                  <a:pt x="1856346" y="3576866"/>
                  <a:pt x="1856462" y="3577043"/>
                </a:cubicBezTo>
                <a:lnTo>
                  <a:pt x="1856723" y="3577438"/>
                </a:lnTo>
                <a:lnTo>
                  <a:pt x="1857159" y="3578097"/>
                </a:lnTo>
                <a:cubicBezTo>
                  <a:pt x="1857352" y="3578390"/>
                  <a:pt x="1857507" y="3578624"/>
                  <a:pt x="1857507" y="3578624"/>
                </a:cubicBezTo>
                <a:cubicBezTo>
                  <a:pt x="1846205" y="3587686"/>
                  <a:pt x="1845202" y="3599522"/>
                  <a:pt x="1836197" y="3609389"/>
                </a:cubicBezTo>
                <a:cubicBezTo>
                  <a:pt x="1829618" y="3615987"/>
                  <a:pt x="1823718" y="3622812"/>
                  <a:pt x="1818074" y="3630425"/>
                </a:cubicBezTo>
                <a:lnTo>
                  <a:pt x="1817203" y="3631779"/>
                </a:lnTo>
                <a:lnTo>
                  <a:pt x="1818142" y="3632952"/>
                </a:lnTo>
                <a:cubicBezTo>
                  <a:pt x="1818677" y="3634597"/>
                  <a:pt x="1818731" y="3636365"/>
                  <a:pt x="1818191" y="3637339"/>
                </a:cubicBezTo>
                <a:cubicBezTo>
                  <a:pt x="1817832" y="3637988"/>
                  <a:pt x="1817210" y="3638285"/>
                  <a:pt x="1816289" y="3637959"/>
                </a:cubicBezTo>
                <a:cubicBezTo>
                  <a:pt x="1815529" y="3640105"/>
                  <a:pt x="1814934" y="3638859"/>
                  <a:pt x="1814692" y="3636616"/>
                </a:cubicBezTo>
                <a:lnTo>
                  <a:pt x="1814768" y="3635562"/>
                </a:lnTo>
                <a:lnTo>
                  <a:pt x="1801486" y="3656191"/>
                </a:lnTo>
                <a:cubicBezTo>
                  <a:pt x="1780407" y="3686771"/>
                  <a:pt x="1819419" y="3617103"/>
                  <a:pt x="1818275" y="3615370"/>
                </a:cubicBezTo>
                <a:lnTo>
                  <a:pt x="1814922" y="3617571"/>
                </a:lnTo>
                <a:lnTo>
                  <a:pt x="1755214" y="3689507"/>
                </a:lnTo>
                <a:cubicBezTo>
                  <a:pt x="1742419" y="3702235"/>
                  <a:pt x="1737205" y="3716957"/>
                  <a:pt x="1722493" y="3733147"/>
                </a:cubicBezTo>
                <a:cubicBezTo>
                  <a:pt x="1717936" y="3740163"/>
                  <a:pt x="1710578" y="3750459"/>
                  <a:pt x="1702398" y="3761519"/>
                </a:cubicBezTo>
                <a:lnTo>
                  <a:pt x="1694442" y="3772002"/>
                </a:lnTo>
                <a:lnTo>
                  <a:pt x="1689267" y="3766137"/>
                </a:lnTo>
                <a:lnTo>
                  <a:pt x="1697532" y="3752622"/>
                </a:lnTo>
                <a:lnTo>
                  <a:pt x="1710723" y="3736421"/>
                </a:lnTo>
                <a:cubicBezTo>
                  <a:pt x="1722790" y="3720953"/>
                  <a:pt x="1734713" y="3704397"/>
                  <a:pt x="1733614" y="3702770"/>
                </a:cubicBezTo>
                <a:lnTo>
                  <a:pt x="1729475" y="3705341"/>
                </a:lnTo>
                <a:lnTo>
                  <a:pt x="1753283" y="3671565"/>
                </a:lnTo>
                <a:lnTo>
                  <a:pt x="1774879" y="3639740"/>
                </a:lnTo>
                <a:lnTo>
                  <a:pt x="1764793" y="3650303"/>
                </a:lnTo>
                <a:cubicBezTo>
                  <a:pt x="1764100" y="3650857"/>
                  <a:pt x="1764123" y="3649623"/>
                  <a:pt x="1764595" y="3647475"/>
                </a:cubicBezTo>
                <a:lnTo>
                  <a:pt x="1765019" y="3646052"/>
                </a:lnTo>
                <a:lnTo>
                  <a:pt x="1786458" y="3622551"/>
                </a:lnTo>
                <a:lnTo>
                  <a:pt x="1785744" y="3623730"/>
                </a:lnTo>
                <a:lnTo>
                  <a:pt x="1806241" y="3593524"/>
                </a:lnTo>
                <a:lnTo>
                  <a:pt x="1802550" y="3597968"/>
                </a:lnTo>
                <a:lnTo>
                  <a:pt x="1800817" y="3600461"/>
                </a:lnTo>
                <a:lnTo>
                  <a:pt x="1788010" y="3613352"/>
                </a:lnTo>
                <a:cubicBezTo>
                  <a:pt x="1782135" y="3618921"/>
                  <a:pt x="1775966" y="3624279"/>
                  <a:pt x="1769207" y="3629222"/>
                </a:cubicBezTo>
                <a:cubicBezTo>
                  <a:pt x="1781103" y="3612942"/>
                  <a:pt x="1795761" y="3599758"/>
                  <a:pt x="1809449" y="3584712"/>
                </a:cubicBezTo>
                <a:cubicBezTo>
                  <a:pt x="1819822" y="3572830"/>
                  <a:pt x="1809706" y="3580475"/>
                  <a:pt x="1804532" y="3584342"/>
                </a:cubicBezTo>
                <a:lnTo>
                  <a:pt x="1777472" y="3611600"/>
                </a:lnTo>
                <a:lnTo>
                  <a:pt x="1753786" y="3645471"/>
                </a:lnTo>
                <a:lnTo>
                  <a:pt x="1723313" y="3689050"/>
                </a:lnTo>
                <a:lnTo>
                  <a:pt x="1733171" y="3680202"/>
                </a:lnTo>
                <a:lnTo>
                  <a:pt x="1748801" y="3663765"/>
                </a:lnTo>
                <a:lnTo>
                  <a:pt x="1744243" y="3672071"/>
                </a:lnTo>
                <a:cubicBezTo>
                  <a:pt x="1735329" y="3683411"/>
                  <a:pt x="1726699" y="3695183"/>
                  <a:pt x="1718324" y="3707743"/>
                </a:cubicBezTo>
                <a:lnTo>
                  <a:pt x="1707148" y="3726260"/>
                </a:lnTo>
                <a:lnTo>
                  <a:pt x="1707047" y="3725744"/>
                </a:lnTo>
                <a:cubicBezTo>
                  <a:pt x="1705758" y="3726570"/>
                  <a:pt x="1703016" y="3728840"/>
                  <a:pt x="1698086" y="3733172"/>
                </a:cubicBezTo>
                <a:lnTo>
                  <a:pt x="1694786" y="3736010"/>
                </a:lnTo>
                <a:lnTo>
                  <a:pt x="1698057" y="3730004"/>
                </a:lnTo>
                <a:lnTo>
                  <a:pt x="1716174" y="3699028"/>
                </a:lnTo>
                <a:lnTo>
                  <a:pt x="1690301" y="3734345"/>
                </a:lnTo>
                <a:cubicBezTo>
                  <a:pt x="1681252" y="3747709"/>
                  <a:pt x="1672366" y="3760612"/>
                  <a:pt x="1661864" y="3771737"/>
                </a:cubicBezTo>
                <a:cubicBezTo>
                  <a:pt x="1661864" y="3771737"/>
                  <a:pt x="1661976" y="3768497"/>
                  <a:pt x="1661437" y="3765632"/>
                </a:cubicBezTo>
                <a:lnTo>
                  <a:pt x="1661327" y="3765532"/>
                </a:lnTo>
                <a:lnTo>
                  <a:pt x="1664756" y="3762385"/>
                </a:lnTo>
                <a:cubicBezTo>
                  <a:pt x="1673978" y="3751039"/>
                  <a:pt x="1692801" y="3723643"/>
                  <a:pt x="1688709" y="3722854"/>
                </a:cubicBezTo>
                <a:cubicBezTo>
                  <a:pt x="1677799" y="3720744"/>
                  <a:pt x="1648579" y="3779226"/>
                  <a:pt x="1623660" y="3800814"/>
                </a:cubicBezTo>
                <a:cubicBezTo>
                  <a:pt x="1610534" y="3813836"/>
                  <a:pt x="1605421" y="3818330"/>
                  <a:pt x="1594102" y="3830244"/>
                </a:cubicBezTo>
                <a:lnTo>
                  <a:pt x="1593565" y="3830821"/>
                </a:lnTo>
                <a:lnTo>
                  <a:pt x="1606678" y="3808370"/>
                </a:lnTo>
                <a:cubicBezTo>
                  <a:pt x="1614510" y="3796732"/>
                  <a:pt x="1622692" y="3785823"/>
                  <a:pt x="1631351" y="3774046"/>
                </a:cubicBezTo>
                <a:cubicBezTo>
                  <a:pt x="1645449" y="3757638"/>
                  <a:pt x="1703133" y="3666918"/>
                  <a:pt x="1666040" y="3713152"/>
                </a:cubicBezTo>
                <a:lnTo>
                  <a:pt x="1649336" y="3736649"/>
                </a:lnTo>
                <a:lnTo>
                  <a:pt x="1641432" y="3746025"/>
                </a:lnTo>
                <a:cubicBezTo>
                  <a:pt x="1621192" y="3769820"/>
                  <a:pt x="1585180" y="3810528"/>
                  <a:pt x="1610542" y="3766214"/>
                </a:cubicBezTo>
                <a:cubicBezTo>
                  <a:pt x="1618106" y="3756360"/>
                  <a:pt x="1640458" y="3730973"/>
                  <a:pt x="1643620" y="3714610"/>
                </a:cubicBezTo>
                <a:cubicBezTo>
                  <a:pt x="1650213" y="3695137"/>
                  <a:pt x="1619244" y="3735832"/>
                  <a:pt x="1603575" y="3755909"/>
                </a:cubicBezTo>
                <a:cubicBezTo>
                  <a:pt x="1591529" y="3774327"/>
                  <a:pt x="1575860" y="3794404"/>
                  <a:pt x="1565555" y="3801372"/>
                </a:cubicBezTo>
                <a:cubicBezTo>
                  <a:pt x="1561247" y="3809024"/>
                  <a:pt x="1551995" y="3810538"/>
                  <a:pt x="1542232" y="3817138"/>
                </a:cubicBezTo>
                <a:lnTo>
                  <a:pt x="1528019" y="3834219"/>
                </a:lnTo>
                <a:lnTo>
                  <a:pt x="1626531" y="3685684"/>
                </a:lnTo>
                <a:lnTo>
                  <a:pt x="1617327" y="3688497"/>
                </a:lnTo>
                <a:lnTo>
                  <a:pt x="1625297" y="3675832"/>
                </a:lnTo>
                <a:lnTo>
                  <a:pt x="1615365" y="3689671"/>
                </a:lnTo>
                <a:cubicBezTo>
                  <a:pt x="1560682" y="3762263"/>
                  <a:pt x="1504634" y="3832031"/>
                  <a:pt x="1446247" y="3896957"/>
                </a:cubicBezTo>
                <a:cubicBezTo>
                  <a:pt x="1447140" y="3871040"/>
                  <a:pt x="1496275" y="3841497"/>
                  <a:pt x="1484845" y="3825022"/>
                </a:cubicBezTo>
                <a:cubicBezTo>
                  <a:pt x="1486365" y="3820727"/>
                  <a:pt x="1442153" y="3873417"/>
                  <a:pt x="1442153" y="3873417"/>
                </a:cubicBezTo>
                <a:cubicBezTo>
                  <a:pt x="1430049" y="3882246"/>
                  <a:pt x="1427671" y="3877260"/>
                  <a:pt x="1422685" y="3879638"/>
                </a:cubicBezTo>
                <a:cubicBezTo>
                  <a:pt x="1395178" y="3908555"/>
                  <a:pt x="1377350" y="3970589"/>
                  <a:pt x="1346838" y="3972899"/>
                </a:cubicBezTo>
                <a:lnTo>
                  <a:pt x="1356698" y="3953231"/>
                </a:lnTo>
                <a:lnTo>
                  <a:pt x="1358707" y="3951268"/>
                </a:lnTo>
                <a:lnTo>
                  <a:pt x="1360528" y="3947359"/>
                </a:lnTo>
                <a:lnTo>
                  <a:pt x="1365271" y="3940594"/>
                </a:lnTo>
                <a:cubicBezTo>
                  <a:pt x="1368253" y="3936559"/>
                  <a:pt x="1371629" y="3932145"/>
                  <a:pt x="1375479" y="3927124"/>
                </a:cubicBezTo>
                <a:cubicBezTo>
                  <a:pt x="1376783" y="3923442"/>
                  <a:pt x="1409275" y="3892149"/>
                  <a:pt x="1406041" y="3877885"/>
                </a:cubicBezTo>
                <a:cubicBezTo>
                  <a:pt x="1406041" y="3877885"/>
                  <a:pt x="1379838" y="3903123"/>
                  <a:pt x="1375927" y="3914164"/>
                </a:cubicBezTo>
                <a:cubicBezTo>
                  <a:pt x="1372673" y="3917500"/>
                  <a:pt x="1368925" y="3928081"/>
                  <a:pt x="1364908" y="3937963"/>
                </a:cubicBezTo>
                <a:lnTo>
                  <a:pt x="1360528" y="3947359"/>
                </a:lnTo>
                <a:lnTo>
                  <a:pt x="1357419" y="3951793"/>
                </a:lnTo>
                <a:lnTo>
                  <a:pt x="1356698" y="3953231"/>
                </a:lnTo>
                <a:lnTo>
                  <a:pt x="1352268" y="3957564"/>
                </a:lnTo>
                <a:cubicBezTo>
                  <a:pt x="1336985" y="3962937"/>
                  <a:pt x="1353187" y="3935775"/>
                  <a:pt x="1361502" y="3922977"/>
                </a:cubicBezTo>
                <a:lnTo>
                  <a:pt x="1364741" y="3918133"/>
                </a:lnTo>
                <a:lnTo>
                  <a:pt x="1365177" y="3917519"/>
                </a:lnTo>
                <a:cubicBezTo>
                  <a:pt x="1366035" y="3916279"/>
                  <a:pt x="1365949" y="3916363"/>
                  <a:pt x="1365231" y="3917400"/>
                </a:cubicBezTo>
                <a:lnTo>
                  <a:pt x="1364741" y="3918133"/>
                </a:lnTo>
                <a:lnTo>
                  <a:pt x="1359450" y="3925588"/>
                </a:lnTo>
                <a:cubicBezTo>
                  <a:pt x="1338232" y="3948448"/>
                  <a:pt x="1321525" y="3972218"/>
                  <a:pt x="1296843" y="3993162"/>
                </a:cubicBezTo>
                <a:cubicBezTo>
                  <a:pt x="1277994" y="4010304"/>
                  <a:pt x="1286571" y="3991940"/>
                  <a:pt x="1299398" y="3969128"/>
                </a:cubicBezTo>
                <a:lnTo>
                  <a:pt x="1302614" y="3963585"/>
                </a:lnTo>
                <a:lnTo>
                  <a:pt x="1320385" y="3937877"/>
                </a:lnTo>
                <a:cubicBezTo>
                  <a:pt x="1320385" y="3937877"/>
                  <a:pt x="1360605" y="3895669"/>
                  <a:pt x="1347130" y="3889763"/>
                </a:cubicBezTo>
                <a:cubicBezTo>
                  <a:pt x="1342505" y="3890519"/>
                  <a:pt x="1329324" y="3909308"/>
                  <a:pt x="1316895" y="3928184"/>
                </a:cubicBezTo>
                <a:lnTo>
                  <a:pt x="1315766" y="3929927"/>
                </a:lnTo>
                <a:lnTo>
                  <a:pt x="1314200" y="3931480"/>
                </a:lnTo>
                <a:cubicBezTo>
                  <a:pt x="1307486" y="3938251"/>
                  <a:pt x="1300610" y="3945479"/>
                  <a:pt x="1299958" y="3947320"/>
                </a:cubicBezTo>
                <a:cubicBezTo>
                  <a:pt x="1290843" y="3961352"/>
                  <a:pt x="1288735" y="3958535"/>
                  <a:pt x="1289880" y="3950914"/>
                </a:cubicBezTo>
                <a:lnTo>
                  <a:pt x="1291147" y="3946269"/>
                </a:lnTo>
                <a:lnTo>
                  <a:pt x="1375266" y="3832017"/>
                </a:lnTo>
                <a:cubicBezTo>
                  <a:pt x="1375266" y="3832017"/>
                  <a:pt x="1411086" y="3783300"/>
                  <a:pt x="1399123" y="3786646"/>
                </a:cubicBezTo>
                <a:cubicBezTo>
                  <a:pt x="1388817" y="3793612"/>
                  <a:pt x="1374662" y="3822940"/>
                  <a:pt x="1363302" y="3835362"/>
                </a:cubicBezTo>
                <a:cubicBezTo>
                  <a:pt x="1368184" y="3832062"/>
                  <a:pt x="1347137" y="3862741"/>
                  <a:pt x="1333368" y="3873938"/>
                </a:cubicBezTo>
                <a:lnTo>
                  <a:pt x="1325569" y="3876039"/>
                </a:lnTo>
                <a:lnTo>
                  <a:pt x="1336859" y="3858301"/>
                </a:lnTo>
                <a:cubicBezTo>
                  <a:pt x="1374944" y="3806161"/>
                  <a:pt x="1429336" y="3745817"/>
                  <a:pt x="1450014" y="3704987"/>
                </a:cubicBezTo>
                <a:cubicBezTo>
                  <a:pt x="1466947" y="3668872"/>
                  <a:pt x="1467394" y="3655914"/>
                  <a:pt x="1449384" y="3683363"/>
                </a:cubicBezTo>
                <a:cubicBezTo>
                  <a:pt x="1428167" y="3706224"/>
                  <a:pt x="1355081" y="3817033"/>
                  <a:pt x="1342975" y="3825863"/>
                </a:cubicBezTo>
                <a:lnTo>
                  <a:pt x="1341780" y="3824166"/>
                </a:lnTo>
                <a:lnTo>
                  <a:pt x="1342142" y="3823661"/>
                </a:lnTo>
                <a:cubicBezTo>
                  <a:pt x="1357553" y="3801217"/>
                  <a:pt x="1371835" y="3779015"/>
                  <a:pt x="1384042" y="3757326"/>
                </a:cubicBezTo>
                <a:cubicBezTo>
                  <a:pt x="1366551" y="3776460"/>
                  <a:pt x="1349123" y="3798024"/>
                  <a:pt x="1331714" y="3821043"/>
                </a:cubicBezTo>
                <a:lnTo>
                  <a:pt x="1299826" y="3865299"/>
                </a:lnTo>
                <a:lnTo>
                  <a:pt x="1298993" y="3866204"/>
                </a:lnTo>
                <a:cubicBezTo>
                  <a:pt x="1325028" y="3827790"/>
                  <a:pt x="1345401" y="3783918"/>
                  <a:pt x="1353210" y="3773567"/>
                </a:cubicBezTo>
                <a:cubicBezTo>
                  <a:pt x="1360803" y="3763830"/>
                  <a:pt x="1397653" y="3708534"/>
                  <a:pt x="1367538" y="3744813"/>
                </a:cubicBezTo>
                <a:cubicBezTo>
                  <a:pt x="1357121" y="3762526"/>
                  <a:pt x="1344098" y="3787599"/>
                  <a:pt x="1331991" y="3796428"/>
                </a:cubicBezTo>
                <a:cubicBezTo>
                  <a:pt x="1325702" y="3802485"/>
                  <a:pt x="1309059" y="3800733"/>
                  <a:pt x="1309059" y="3800733"/>
                </a:cubicBezTo>
                <a:cubicBezTo>
                  <a:pt x="1296263" y="3813460"/>
                  <a:pt x="1289529" y="3832475"/>
                  <a:pt x="1280415" y="3846508"/>
                </a:cubicBezTo>
                <a:cubicBezTo>
                  <a:pt x="1274127" y="3852565"/>
                  <a:pt x="1255733" y="3867452"/>
                  <a:pt x="1259415" y="3868755"/>
                </a:cubicBezTo>
                <a:cubicBezTo>
                  <a:pt x="1255733" y="3867452"/>
                  <a:pt x="1255962" y="3855107"/>
                  <a:pt x="1254659" y="3858787"/>
                </a:cubicBezTo>
                <a:cubicBezTo>
                  <a:pt x="1242771" y="3867002"/>
                  <a:pt x="1234515" y="3890312"/>
                  <a:pt x="1215430" y="3909097"/>
                </a:cubicBezTo>
                <a:cubicBezTo>
                  <a:pt x="1207838" y="3918835"/>
                  <a:pt x="1187067" y="3928737"/>
                  <a:pt x="1180560" y="3935408"/>
                </a:cubicBezTo>
                <a:cubicBezTo>
                  <a:pt x="1164545" y="3955279"/>
                  <a:pt x="1172354" y="3944929"/>
                  <a:pt x="1176264" y="3933885"/>
                </a:cubicBezTo>
                <a:cubicBezTo>
                  <a:pt x="1193864" y="3884200"/>
                  <a:pt x="1153499" y="3951367"/>
                  <a:pt x="1130120" y="3968631"/>
                </a:cubicBezTo>
                <a:cubicBezTo>
                  <a:pt x="1127574" y="3950470"/>
                  <a:pt x="1150506" y="3946167"/>
                  <a:pt x="1147272" y="3931903"/>
                </a:cubicBezTo>
                <a:lnTo>
                  <a:pt x="1118460" y="3964502"/>
                </a:lnTo>
                <a:cubicBezTo>
                  <a:pt x="1102045" y="3950403"/>
                  <a:pt x="1142348" y="3908756"/>
                  <a:pt x="1144956" y="3901398"/>
                </a:cubicBezTo>
                <a:cubicBezTo>
                  <a:pt x="1214878" y="3794645"/>
                  <a:pt x="1297339" y="3679909"/>
                  <a:pt x="1368587" y="3578190"/>
                </a:cubicBezTo>
                <a:lnTo>
                  <a:pt x="1390858" y="3545900"/>
                </a:lnTo>
                <a:lnTo>
                  <a:pt x="1394027" y="3534056"/>
                </a:lnTo>
                <a:cubicBezTo>
                  <a:pt x="1394695" y="3526161"/>
                  <a:pt x="1390928" y="3543897"/>
                  <a:pt x="1388967" y="3538112"/>
                </a:cubicBezTo>
                <a:lnTo>
                  <a:pt x="1389211" y="3537466"/>
                </a:lnTo>
                <a:lnTo>
                  <a:pt x="1379767" y="3548937"/>
                </a:lnTo>
                <a:cubicBezTo>
                  <a:pt x="1361266" y="3572415"/>
                  <a:pt x="1342898" y="3596977"/>
                  <a:pt x="1325125" y="3622783"/>
                </a:cubicBezTo>
                <a:cubicBezTo>
                  <a:pt x="1285896" y="3673094"/>
                  <a:pt x="1252039" y="3733591"/>
                  <a:pt x="1213948" y="3767047"/>
                </a:cubicBezTo>
                <a:cubicBezTo>
                  <a:pt x="1208963" y="3769423"/>
                  <a:pt x="1168660" y="3811068"/>
                  <a:pt x="1168660" y="3811068"/>
                </a:cubicBezTo>
                <a:cubicBezTo>
                  <a:pt x="1152016" y="3809315"/>
                  <a:pt x="1170410" y="3794428"/>
                  <a:pt x="1178002" y="3784691"/>
                </a:cubicBezTo>
                <a:cubicBezTo>
                  <a:pt x="1167585" y="3802403"/>
                  <a:pt x="1187116" y="3770661"/>
                  <a:pt x="1203821" y="3746891"/>
                </a:cubicBezTo>
                <a:cubicBezTo>
                  <a:pt x="1256905" y="3671111"/>
                  <a:pt x="1321951" y="3582999"/>
                  <a:pt x="1363786" y="3525327"/>
                </a:cubicBezTo>
                <a:lnTo>
                  <a:pt x="1388375" y="3490428"/>
                </a:lnTo>
                <a:lnTo>
                  <a:pt x="1392079" y="3481829"/>
                </a:lnTo>
                <a:cubicBezTo>
                  <a:pt x="1398194" y="3461955"/>
                  <a:pt x="1354105" y="3521952"/>
                  <a:pt x="1342885" y="3533179"/>
                </a:cubicBezTo>
                <a:cubicBezTo>
                  <a:pt x="1332614" y="3546711"/>
                  <a:pt x="1323810" y="3559077"/>
                  <a:pt x="1316086" y="3569066"/>
                </a:cubicBezTo>
                <a:lnTo>
                  <a:pt x="1296449" y="3589967"/>
                </a:lnTo>
                <a:lnTo>
                  <a:pt x="1295406" y="3589624"/>
                </a:lnTo>
                <a:cubicBezTo>
                  <a:pt x="1294177" y="3590097"/>
                  <a:pt x="1292042" y="3592597"/>
                  <a:pt x="1289530" y="3596082"/>
                </a:cubicBezTo>
                <a:lnTo>
                  <a:pt x="1286444" y="3600769"/>
                </a:lnTo>
                <a:lnTo>
                  <a:pt x="1270558" y="3617933"/>
                </a:lnTo>
                <a:lnTo>
                  <a:pt x="1270094" y="3610694"/>
                </a:lnTo>
                <a:lnTo>
                  <a:pt x="1276857" y="3593452"/>
                </a:lnTo>
                <a:lnTo>
                  <a:pt x="1280935" y="3588237"/>
                </a:lnTo>
                <a:cubicBezTo>
                  <a:pt x="1294840" y="3569820"/>
                  <a:pt x="1313374" y="3553129"/>
                  <a:pt x="1317228" y="3533185"/>
                </a:cubicBezTo>
                <a:cubicBezTo>
                  <a:pt x="1316225" y="3525543"/>
                  <a:pt x="1314293" y="3522686"/>
                  <a:pt x="1317752" y="3515493"/>
                </a:cubicBezTo>
                <a:cubicBezTo>
                  <a:pt x="1326715" y="3496951"/>
                  <a:pt x="1349586" y="3485648"/>
                  <a:pt x="1361406" y="3465174"/>
                </a:cubicBezTo>
                <a:cubicBezTo>
                  <a:pt x="1360335" y="3465900"/>
                  <a:pt x="1357794" y="3464594"/>
                  <a:pt x="1355212" y="3462560"/>
                </a:cubicBezTo>
                <a:lnTo>
                  <a:pt x="1350834" y="3457814"/>
                </a:lnTo>
                <a:lnTo>
                  <a:pt x="1348804" y="3459942"/>
                </a:lnTo>
                <a:cubicBezTo>
                  <a:pt x="1348197" y="3460429"/>
                  <a:pt x="1348216" y="3459347"/>
                  <a:pt x="1348630" y="3457460"/>
                </a:cubicBezTo>
                <a:lnTo>
                  <a:pt x="1349003" y="3456213"/>
                </a:lnTo>
                <a:lnTo>
                  <a:pt x="1349180" y="3456020"/>
                </a:lnTo>
                <a:lnTo>
                  <a:pt x="1348772" y="3455577"/>
                </a:lnTo>
                <a:lnTo>
                  <a:pt x="1348716" y="3454668"/>
                </a:lnTo>
                <a:lnTo>
                  <a:pt x="1363743" y="3432104"/>
                </a:lnTo>
                <a:lnTo>
                  <a:pt x="1352678" y="3441444"/>
                </a:lnTo>
                <a:lnTo>
                  <a:pt x="1354481" y="3439192"/>
                </a:lnTo>
                <a:lnTo>
                  <a:pt x="1328918" y="3464065"/>
                </a:lnTo>
                <a:cubicBezTo>
                  <a:pt x="1317448" y="3475317"/>
                  <a:pt x="1306301" y="3486029"/>
                  <a:pt x="1295374" y="3495330"/>
                </a:cubicBezTo>
                <a:cubicBezTo>
                  <a:pt x="1306571" y="3482434"/>
                  <a:pt x="1320102" y="3468936"/>
                  <a:pt x="1333075" y="3457045"/>
                </a:cubicBezTo>
                <a:lnTo>
                  <a:pt x="1345292" y="3443764"/>
                </a:lnTo>
                <a:cubicBezTo>
                  <a:pt x="1344992" y="3442969"/>
                  <a:pt x="1344086" y="3442961"/>
                  <a:pt x="1342867" y="3443436"/>
                </a:cubicBezTo>
                <a:lnTo>
                  <a:pt x="1342218" y="3443822"/>
                </a:lnTo>
                <a:lnTo>
                  <a:pt x="1338218" y="3447852"/>
                </a:lnTo>
                <a:lnTo>
                  <a:pt x="1339440" y="3445763"/>
                </a:lnTo>
                <a:lnTo>
                  <a:pt x="1339715" y="3445310"/>
                </a:lnTo>
                <a:lnTo>
                  <a:pt x="1338564" y="3445993"/>
                </a:lnTo>
                <a:cubicBezTo>
                  <a:pt x="1335458" y="3448250"/>
                  <a:pt x="1332265" y="3451203"/>
                  <a:pt x="1331319" y="3452399"/>
                </a:cubicBezTo>
                <a:cubicBezTo>
                  <a:pt x="1302258" y="3479034"/>
                  <a:pt x="1272393" y="3514636"/>
                  <a:pt x="1244428" y="3535548"/>
                </a:cubicBezTo>
                <a:cubicBezTo>
                  <a:pt x="1265859" y="3508444"/>
                  <a:pt x="1298941" y="3481966"/>
                  <a:pt x="1322352" y="3455789"/>
                </a:cubicBezTo>
                <a:cubicBezTo>
                  <a:pt x="1315345" y="3463748"/>
                  <a:pt x="1328784" y="3450004"/>
                  <a:pt x="1326915" y="3448755"/>
                </a:cubicBezTo>
                <a:cubicBezTo>
                  <a:pt x="1323359" y="3446746"/>
                  <a:pt x="1321798" y="3454322"/>
                  <a:pt x="1321798" y="3454322"/>
                </a:cubicBezTo>
                <a:cubicBezTo>
                  <a:pt x="1306321" y="3468836"/>
                  <a:pt x="1291558" y="3483079"/>
                  <a:pt x="1276988" y="3496831"/>
                </a:cubicBezTo>
                <a:lnTo>
                  <a:pt x="1247636" y="3523428"/>
                </a:lnTo>
                <a:lnTo>
                  <a:pt x="1250571" y="3518564"/>
                </a:lnTo>
                <a:lnTo>
                  <a:pt x="1250677" y="3518339"/>
                </a:lnTo>
                <a:lnTo>
                  <a:pt x="1251887" y="3517079"/>
                </a:lnTo>
                <a:cubicBezTo>
                  <a:pt x="1255205" y="3514148"/>
                  <a:pt x="1272311" y="3499019"/>
                  <a:pt x="1271757" y="3497552"/>
                </a:cubicBezTo>
                <a:cubicBezTo>
                  <a:pt x="1270000" y="3492906"/>
                  <a:pt x="1253448" y="3509503"/>
                  <a:pt x="1255895" y="3508579"/>
                </a:cubicBezTo>
                <a:lnTo>
                  <a:pt x="1254501" y="3510003"/>
                </a:lnTo>
                <a:lnTo>
                  <a:pt x="1253730" y="3507168"/>
                </a:lnTo>
                <a:cubicBezTo>
                  <a:pt x="1252773" y="3507771"/>
                  <a:pt x="1251245" y="3509734"/>
                  <a:pt x="1249479" y="3512335"/>
                </a:cubicBezTo>
                <a:lnTo>
                  <a:pt x="1245184" y="3519147"/>
                </a:lnTo>
                <a:lnTo>
                  <a:pt x="1241029" y="3522860"/>
                </a:lnTo>
                <a:cubicBezTo>
                  <a:pt x="1236806" y="3522780"/>
                  <a:pt x="1251671" y="3508499"/>
                  <a:pt x="1251671" y="3508499"/>
                </a:cubicBezTo>
                <a:cubicBezTo>
                  <a:pt x="1280326" y="3482017"/>
                  <a:pt x="1304292" y="3457307"/>
                  <a:pt x="1327480" y="3434848"/>
                </a:cubicBezTo>
                <a:cubicBezTo>
                  <a:pt x="1328189" y="3433952"/>
                  <a:pt x="1332597" y="3429928"/>
                  <a:pt x="1337671" y="3425028"/>
                </a:cubicBezTo>
                <a:lnTo>
                  <a:pt x="1341655" y="3421103"/>
                </a:lnTo>
                <a:lnTo>
                  <a:pt x="1341218" y="3421149"/>
                </a:lnTo>
                <a:cubicBezTo>
                  <a:pt x="1339733" y="3421300"/>
                  <a:pt x="1338170" y="3421427"/>
                  <a:pt x="1336908" y="3421404"/>
                </a:cubicBezTo>
                <a:lnTo>
                  <a:pt x="1335591" y="3421072"/>
                </a:lnTo>
                <a:lnTo>
                  <a:pt x="1318455" y="3437318"/>
                </a:lnTo>
                <a:lnTo>
                  <a:pt x="1305010" y="3450404"/>
                </a:lnTo>
                <a:lnTo>
                  <a:pt x="1300212" y="3456992"/>
                </a:lnTo>
                <a:lnTo>
                  <a:pt x="1295525" y="3459635"/>
                </a:lnTo>
                <a:lnTo>
                  <a:pt x="1287764" y="3467189"/>
                </a:lnTo>
                <a:cubicBezTo>
                  <a:pt x="1286542" y="3467651"/>
                  <a:pt x="1267669" y="3490434"/>
                  <a:pt x="1264465" y="3489968"/>
                </a:cubicBezTo>
                <a:cubicBezTo>
                  <a:pt x="1262364" y="3488109"/>
                  <a:pt x="1265307" y="3484342"/>
                  <a:pt x="1268775" y="3481039"/>
                </a:cubicBezTo>
                <a:lnTo>
                  <a:pt x="1270234" y="3479789"/>
                </a:lnTo>
                <a:lnTo>
                  <a:pt x="1271508" y="3476744"/>
                </a:lnTo>
                <a:cubicBezTo>
                  <a:pt x="1274602" y="3470461"/>
                  <a:pt x="1280169" y="3460893"/>
                  <a:pt x="1280971" y="3458943"/>
                </a:cubicBezTo>
                <a:cubicBezTo>
                  <a:pt x="1284788" y="3452301"/>
                  <a:pt x="1287677" y="3447009"/>
                  <a:pt x="1290123" y="3442330"/>
                </a:cubicBezTo>
                <a:lnTo>
                  <a:pt x="1291362" y="3439862"/>
                </a:lnTo>
                <a:lnTo>
                  <a:pt x="1305923" y="3424823"/>
                </a:lnTo>
                <a:lnTo>
                  <a:pt x="1291514" y="3445844"/>
                </a:lnTo>
                <a:cubicBezTo>
                  <a:pt x="1290069" y="3447874"/>
                  <a:pt x="1287901" y="3452172"/>
                  <a:pt x="1285413" y="3457148"/>
                </a:cubicBezTo>
                <a:lnTo>
                  <a:pt x="1284328" y="3459227"/>
                </a:lnTo>
                <a:lnTo>
                  <a:pt x="1294674" y="3445966"/>
                </a:lnTo>
                <a:cubicBezTo>
                  <a:pt x="1303487" y="3435153"/>
                  <a:pt x="1312541" y="3424697"/>
                  <a:pt x="1312541" y="3424697"/>
                </a:cubicBezTo>
                <a:lnTo>
                  <a:pt x="1326364" y="3407881"/>
                </a:lnTo>
                <a:lnTo>
                  <a:pt x="1326730" y="3405021"/>
                </a:lnTo>
                <a:lnTo>
                  <a:pt x="1327975" y="3402013"/>
                </a:lnTo>
                <a:lnTo>
                  <a:pt x="1330224" y="3399684"/>
                </a:lnTo>
                <a:lnTo>
                  <a:pt x="1318329" y="3410643"/>
                </a:lnTo>
                <a:lnTo>
                  <a:pt x="1340622" y="3385823"/>
                </a:lnTo>
                <a:lnTo>
                  <a:pt x="1334841" y="3391228"/>
                </a:lnTo>
                <a:lnTo>
                  <a:pt x="1332913" y="3393226"/>
                </a:lnTo>
                <a:lnTo>
                  <a:pt x="1317604" y="3410005"/>
                </a:lnTo>
                <a:lnTo>
                  <a:pt x="1309905" y="3418447"/>
                </a:lnTo>
                <a:lnTo>
                  <a:pt x="1302963" y="3426059"/>
                </a:lnTo>
                <a:cubicBezTo>
                  <a:pt x="1299021" y="3430153"/>
                  <a:pt x="1296337" y="3432530"/>
                  <a:pt x="1295855" y="3431817"/>
                </a:cubicBezTo>
                <a:cubicBezTo>
                  <a:pt x="1295373" y="3431102"/>
                  <a:pt x="1297071" y="3427267"/>
                  <a:pt x="1299279" y="3422599"/>
                </a:cubicBezTo>
                <a:lnTo>
                  <a:pt x="1303748" y="3412806"/>
                </a:lnTo>
                <a:lnTo>
                  <a:pt x="1301617" y="3414638"/>
                </a:lnTo>
                <a:cubicBezTo>
                  <a:pt x="1294764" y="3420163"/>
                  <a:pt x="1287804" y="3424628"/>
                  <a:pt x="1297620" y="3413163"/>
                </a:cubicBezTo>
                <a:lnTo>
                  <a:pt x="1305403" y="3404303"/>
                </a:lnTo>
                <a:lnTo>
                  <a:pt x="1305281" y="3402916"/>
                </a:lnTo>
                <a:lnTo>
                  <a:pt x="1302007" y="3405561"/>
                </a:lnTo>
                <a:lnTo>
                  <a:pt x="1301781" y="3405984"/>
                </a:lnTo>
                <a:lnTo>
                  <a:pt x="1301251" y="3406171"/>
                </a:lnTo>
                <a:lnTo>
                  <a:pt x="1299297" y="3407748"/>
                </a:lnTo>
                <a:cubicBezTo>
                  <a:pt x="1296455" y="3410487"/>
                  <a:pt x="1292697" y="3414447"/>
                  <a:pt x="1287812" y="3419917"/>
                </a:cubicBezTo>
                <a:cubicBezTo>
                  <a:pt x="1259629" y="3447986"/>
                  <a:pt x="1239170" y="3487477"/>
                  <a:pt x="1206330" y="3509679"/>
                </a:cubicBezTo>
                <a:cubicBezTo>
                  <a:pt x="1200618" y="3513541"/>
                  <a:pt x="1221680" y="3468787"/>
                  <a:pt x="1227264" y="3469866"/>
                </a:cubicBezTo>
                <a:cubicBezTo>
                  <a:pt x="1219486" y="3468363"/>
                  <a:pt x="1191267" y="3507597"/>
                  <a:pt x="1174642" y="3531091"/>
                </a:cubicBezTo>
                <a:lnTo>
                  <a:pt x="1166982" y="3541786"/>
                </a:lnTo>
                <a:lnTo>
                  <a:pt x="1173094" y="3531158"/>
                </a:lnTo>
                <a:cubicBezTo>
                  <a:pt x="1201056" y="3484722"/>
                  <a:pt x="1153722" y="3543076"/>
                  <a:pt x="1152579" y="3546308"/>
                </a:cubicBezTo>
                <a:cubicBezTo>
                  <a:pt x="1145916" y="3554852"/>
                  <a:pt x="1132601" y="3561647"/>
                  <a:pt x="1126544" y="3566771"/>
                </a:cubicBezTo>
                <a:lnTo>
                  <a:pt x="1119041" y="3574576"/>
                </a:lnTo>
                <a:lnTo>
                  <a:pt x="1188309" y="3483024"/>
                </a:lnTo>
                <a:lnTo>
                  <a:pt x="1195807" y="3473409"/>
                </a:lnTo>
                <a:lnTo>
                  <a:pt x="1205425" y="3455014"/>
                </a:lnTo>
                <a:lnTo>
                  <a:pt x="1198316" y="3461284"/>
                </a:lnTo>
                <a:cubicBezTo>
                  <a:pt x="1195213" y="3461886"/>
                  <a:pt x="1213195" y="3438286"/>
                  <a:pt x="1216483" y="3429301"/>
                </a:cubicBezTo>
                <a:cubicBezTo>
                  <a:pt x="1213628" y="3431231"/>
                  <a:pt x="1210773" y="3433163"/>
                  <a:pt x="1207916" y="3435093"/>
                </a:cubicBezTo>
                <a:cubicBezTo>
                  <a:pt x="1209345" y="3434129"/>
                  <a:pt x="1203374" y="3435044"/>
                  <a:pt x="1196766" y="3435783"/>
                </a:cubicBezTo>
                <a:lnTo>
                  <a:pt x="1188201" y="3436430"/>
                </a:lnTo>
                <a:lnTo>
                  <a:pt x="1184632" y="3444950"/>
                </a:lnTo>
                <a:cubicBezTo>
                  <a:pt x="1181639" y="3452723"/>
                  <a:pt x="1179388" y="3458689"/>
                  <a:pt x="1177192" y="3456771"/>
                </a:cubicBezTo>
                <a:cubicBezTo>
                  <a:pt x="1177192" y="3456771"/>
                  <a:pt x="1178829" y="3450811"/>
                  <a:pt x="1179251" y="3445827"/>
                </a:cubicBezTo>
                <a:lnTo>
                  <a:pt x="1179694" y="3446709"/>
                </a:lnTo>
                <a:lnTo>
                  <a:pt x="1179040" y="3448319"/>
                </a:lnTo>
                <a:cubicBezTo>
                  <a:pt x="1179647" y="3447832"/>
                  <a:pt x="1179952" y="3447589"/>
                  <a:pt x="1179978" y="3447278"/>
                </a:cubicBezTo>
                <a:lnTo>
                  <a:pt x="1179694" y="3446709"/>
                </a:lnTo>
                <a:lnTo>
                  <a:pt x="1180894" y="3443750"/>
                </a:lnTo>
                <a:lnTo>
                  <a:pt x="1182184" y="3442120"/>
                </a:lnTo>
                <a:cubicBezTo>
                  <a:pt x="1182827" y="3440927"/>
                  <a:pt x="1183141" y="3439996"/>
                  <a:pt x="1183141" y="3439996"/>
                </a:cubicBezTo>
                <a:cubicBezTo>
                  <a:pt x="1183141" y="3439996"/>
                  <a:pt x="1180132" y="3435439"/>
                  <a:pt x="1181592" y="3431557"/>
                </a:cubicBezTo>
                <a:cubicBezTo>
                  <a:pt x="1183643" y="3422943"/>
                  <a:pt x="1196658" y="3405151"/>
                  <a:pt x="1199713" y="3398056"/>
                </a:cubicBezTo>
                <a:cubicBezTo>
                  <a:pt x="1200928" y="3397082"/>
                  <a:pt x="1198754" y="3393790"/>
                  <a:pt x="1198965" y="3391297"/>
                </a:cubicBezTo>
                <a:cubicBezTo>
                  <a:pt x="1199813" y="3387131"/>
                  <a:pt x="1202343" y="3382218"/>
                  <a:pt x="1205465" y="3377080"/>
                </a:cubicBezTo>
                <a:lnTo>
                  <a:pt x="1207049" y="3374632"/>
                </a:lnTo>
                <a:lnTo>
                  <a:pt x="1204277" y="3377651"/>
                </a:lnTo>
                <a:lnTo>
                  <a:pt x="1196421" y="3386349"/>
                </a:lnTo>
                <a:lnTo>
                  <a:pt x="1164128" y="3439798"/>
                </a:lnTo>
                <a:lnTo>
                  <a:pt x="1137153" y="3489993"/>
                </a:lnTo>
                <a:lnTo>
                  <a:pt x="1133918" y="3492375"/>
                </a:lnTo>
                <a:lnTo>
                  <a:pt x="1126683" y="3498400"/>
                </a:lnTo>
                <a:lnTo>
                  <a:pt x="1134115" y="3482010"/>
                </a:lnTo>
                <a:lnTo>
                  <a:pt x="1124677" y="3496602"/>
                </a:lnTo>
                <a:lnTo>
                  <a:pt x="1121677" y="3493649"/>
                </a:lnTo>
                <a:lnTo>
                  <a:pt x="1117344" y="3497844"/>
                </a:lnTo>
                <a:lnTo>
                  <a:pt x="1124767" y="3482650"/>
                </a:lnTo>
                <a:lnTo>
                  <a:pt x="1127788" y="3478332"/>
                </a:lnTo>
                <a:cubicBezTo>
                  <a:pt x="1128830" y="3476989"/>
                  <a:pt x="1129552" y="3476281"/>
                  <a:pt x="1129691" y="3476647"/>
                </a:cubicBezTo>
                <a:lnTo>
                  <a:pt x="1127967" y="3476103"/>
                </a:lnTo>
                <a:lnTo>
                  <a:pt x="1137898" y="3455774"/>
                </a:lnTo>
                <a:lnTo>
                  <a:pt x="1142522" y="3450826"/>
                </a:lnTo>
                <a:cubicBezTo>
                  <a:pt x="1145517" y="3447733"/>
                  <a:pt x="1149009" y="3444264"/>
                  <a:pt x="1153555" y="3439961"/>
                </a:cubicBezTo>
                <a:cubicBezTo>
                  <a:pt x="1155446" y="3437569"/>
                  <a:pt x="1174851" y="3419894"/>
                  <a:pt x="1165216" y="3425212"/>
                </a:cubicBezTo>
                <a:cubicBezTo>
                  <a:pt x="1158230" y="3429531"/>
                  <a:pt x="1146366" y="3444355"/>
                  <a:pt x="1142029" y="3447672"/>
                </a:cubicBezTo>
                <a:lnTo>
                  <a:pt x="1141748" y="3447895"/>
                </a:lnTo>
                <a:lnTo>
                  <a:pt x="1144455" y="3442353"/>
                </a:lnTo>
                <a:cubicBezTo>
                  <a:pt x="1151716" y="3425689"/>
                  <a:pt x="1161130" y="3410882"/>
                  <a:pt x="1170419" y="3395884"/>
                </a:cubicBezTo>
                <a:lnTo>
                  <a:pt x="1179830" y="3379989"/>
                </a:lnTo>
                <a:lnTo>
                  <a:pt x="1176985" y="3383184"/>
                </a:lnTo>
                <a:lnTo>
                  <a:pt x="1136734" y="3424308"/>
                </a:lnTo>
                <a:lnTo>
                  <a:pt x="1142730" y="3414991"/>
                </a:lnTo>
                <a:cubicBezTo>
                  <a:pt x="1156515" y="3397459"/>
                  <a:pt x="1170634" y="3378984"/>
                  <a:pt x="1184062" y="3361174"/>
                </a:cubicBezTo>
                <a:lnTo>
                  <a:pt x="1187612" y="3356416"/>
                </a:lnTo>
                <a:lnTo>
                  <a:pt x="1188245" y="3352455"/>
                </a:lnTo>
                <a:lnTo>
                  <a:pt x="1200732" y="3338838"/>
                </a:lnTo>
                <a:lnTo>
                  <a:pt x="1205086" y="3333004"/>
                </a:lnTo>
                <a:lnTo>
                  <a:pt x="1191949" y="3344705"/>
                </a:lnTo>
                <a:lnTo>
                  <a:pt x="1192673" y="3343283"/>
                </a:lnTo>
                <a:cubicBezTo>
                  <a:pt x="1198570" y="3332219"/>
                  <a:pt x="1207855" y="3315336"/>
                  <a:pt x="1208357" y="3309416"/>
                </a:cubicBezTo>
                <a:cubicBezTo>
                  <a:pt x="1192753" y="3326572"/>
                  <a:pt x="1189656" y="3336413"/>
                  <a:pt x="1177854" y="3353232"/>
                </a:cubicBezTo>
                <a:cubicBezTo>
                  <a:pt x="1170427" y="3365189"/>
                  <a:pt x="1169465" y="3365960"/>
                  <a:pt x="1170471" y="3362442"/>
                </a:cubicBezTo>
                <a:lnTo>
                  <a:pt x="1174439" y="3347605"/>
                </a:lnTo>
                <a:lnTo>
                  <a:pt x="1172729" y="3349903"/>
                </a:lnTo>
                <a:cubicBezTo>
                  <a:pt x="1155764" y="3373250"/>
                  <a:pt x="1139686" y="3396166"/>
                  <a:pt x="1121479" y="3420586"/>
                </a:cubicBezTo>
                <a:lnTo>
                  <a:pt x="1105148" y="3441498"/>
                </a:lnTo>
                <a:lnTo>
                  <a:pt x="1114255" y="3427598"/>
                </a:lnTo>
                <a:cubicBezTo>
                  <a:pt x="1120938" y="3417608"/>
                  <a:pt x="1128930" y="3405963"/>
                  <a:pt x="1139431" y="3391235"/>
                </a:cubicBezTo>
                <a:cubicBezTo>
                  <a:pt x="1150324" y="3375549"/>
                  <a:pt x="1159971" y="3364172"/>
                  <a:pt x="1168008" y="3350416"/>
                </a:cubicBezTo>
                <a:cubicBezTo>
                  <a:pt x="1184210" y="3317964"/>
                  <a:pt x="1144211" y="3366505"/>
                  <a:pt x="1134242" y="3377406"/>
                </a:cubicBezTo>
                <a:cubicBezTo>
                  <a:pt x="1120815" y="3395499"/>
                  <a:pt x="1110927" y="3418828"/>
                  <a:pt x="1102279" y="3412192"/>
                </a:cubicBezTo>
                <a:cubicBezTo>
                  <a:pt x="1103244" y="3413618"/>
                  <a:pt x="1108360" y="3403746"/>
                  <a:pt x="1113780" y="3392019"/>
                </a:cubicBezTo>
                <a:lnTo>
                  <a:pt x="1118366" y="3381664"/>
                </a:lnTo>
                <a:lnTo>
                  <a:pt x="1181104" y="3284977"/>
                </a:lnTo>
                <a:lnTo>
                  <a:pt x="1180600" y="3276290"/>
                </a:lnTo>
                <a:cubicBezTo>
                  <a:pt x="1183866" y="3266701"/>
                  <a:pt x="1193775" y="3261082"/>
                  <a:pt x="1198255" y="3250519"/>
                </a:cubicBezTo>
                <a:cubicBezTo>
                  <a:pt x="1197039" y="3251493"/>
                  <a:pt x="1190440" y="3244780"/>
                  <a:pt x="1191856" y="3243643"/>
                </a:cubicBezTo>
                <a:cubicBezTo>
                  <a:pt x="1191109" y="3236885"/>
                  <a:pt x="1214992" y="3217739"/>
                  <a:pt x="1211023" y="3208915"/>
                </a:cubicBezTo>
                <a:cubicBezTo>
                  <a:pt x="1211023" y="3208915"/>
                  <a:pt x="1210888" y="3208709"/>
                  <a:pt x="1210719" y="3208452"/>
                </a:cubicBezTo>
                <a:lnTo>
                  <a:pt x="1210336" y="3207873"/>
                </a:lnTo>
                <a:lnTo>
                  <a:pt x="1210209" y="3207681"/>
                </a:lnTo>
                <a:cubicBezTo>
                  <a:pt x="1210073" y="3207476"/>
                  <a:pt x="1210005" y="3207372"/>
                  <a:pt x="1210106" y="3207527"/>
                </a:cubicBezTo>
                <a:lnTo>
                  <a:pt x="1210336" y="3207873"/>
                </a:lnTo>
                <a:lnTo>
                  <a:pt x="1211023" y="3208915"/>
                </a:lnTo>
                <a:cubicBezTo>
                  <a:pt x="1201106" y="3216866"/>
                  <a:pt x="1200226" y="3227253"/>
                  <a:pt x="1192323" y="3235911"/>
                </a:cubicBezTo>
                <a:cubicBezTo>
                  <a:pt x="1186551" y="3241701"/>
                  <a:pt x="1181373" y="3247690"/>
                  <a:pt x="1176421" y="3254373"/>
                </a:cubicBezTo>
                <a:lnTo>
                  <a:pt x="1175657" y="3255558"/>
                </a:lnTo>
                <a:lnTo>
                  <a:pt x="1176481" y="3256588"/>
                </a:lnTo>
                <a:cubicBezTo>
                  <a:pt x="1176949" y="3258033"/>
                  <a:pt x="1176997" y="3259582"/>
                  <a:pt x="1176524" y="3260438"/>
                </a:cubicBezTo>
                <a:cubicBezTo>
                  <a:pt x="1176209" y="3261007"/>
                  <a:pt x="1175662" y="3261269"/>
                  <a:pt x="1174855" y="3260983"/>
                </a:cubicBezTo>
                <a:cubicBezTo>
                  <a:pt x="1174186" y="3262866"/>
                  <a:pt x="1173666" y="3261772"/>
                  <a:pt x="1173453" y="3259804"/>
                </a:cubicBezTo>
                <a:lnTo>
                  <a:pt x="1173519" y="3258878"/>
                </a:lnTo>
                <a:lnTo>
                  <a:pt x="1161864" y="3276981"/>
                </a:lnTo>
                <a:cubicBezTo>
                  <a:pt x="1143366" y="3303814"/>
                  <a:pt x="1177600" y="3242681"/>
                  <a:pt x="1176597" y="3241160"/>
                </a:cubicBezTo>
                <a:lnTo>
                  <a:pt x="1173655" y="3243092"/>
                </a:lnTo>
                <a:lnTo>
                  <a:pt x="1121260" y="3306217"/>
                </a:lnTo>
                <a:cubicBezTo>
                  <a:pt x="1110033" y="3317385"/>
                  <a:pt x="1105456" y="3330304"/>
                  <a:pt x="1092547" y="3344512"/>
                </a:cubicBezTo>
                <a:cubicBezTo>
                  <a:pt x="1088548" y="3350669"/>
                  <a:pt x="1082091" y="3359704"/>
                  <a:pt x="1074913" y="3369410"/>
                </a:cubicBezTo>
                <a:lnTo>
                  <a:pt x="1067931" y="3378607"/>
                </a:lnTo>
                <a:lnTo>
                  <a:pt x="1063389" y="3373460"/>
                </a:lnTo>
                <a:lnTo>
                  <a:pt x="1070644" y="3361601"/>
                </a:lnTo>
                <a:lnTo>
                  <a:pt x="1082219" y="3347385"/>
                </a:lnTo>
                <a:cubicBezTo>
                  <a:pt x="1092807" y="3333812"/>
                  <a:pt x="1103270" y="3319282"/>
                  <a:pt x="1102305" y="3317855"/>
                </a:cubicBezTo>
                <a:lnTo>
                  <a:pt x="1098674" y="3320112"/>
                </a:lnTo>
                <a:lnTo>
                  <a:pt x="1119566" y="3290472"/>
                </a:lnTo>
                <a:lnTo>
                  <a:pt x="1138516" y="3262546"/>
                </a:lnTo>
                <a:lnTo>
                  <a:pt x="1129664" y="3271814"/>
                </a:lnTo>
                <a:cubicBezTo>
                  <a:pt x="1129057" y="3272301"/>
                  <a:pt x="1129078" y="3271219"/>
                  <a:pt x="1129492" y="3269332"/>
                </a:cubicBezTo>
                <a:lnTo>
                  <a:pt x="1129865" y="3268084"/>
                </a:lnTo>
                <a:lnTo>
                  <a:pt x="1148677" y="3247462"/>
                </a:lnTo>
                <a:lnTo>
                  <a:pt x="1148050" y="3248496"/>
                </a:lnTo>
                <a:lnTo>
                  <a:pt x="1166037" y="3221990"/>
                </a:lnTo>
                <a:lnTo>
                  <a:pt x="1162799" y="3225889"/>
                </a:lnTo>
                <a:lnTo>
                  <a:pt x="1161277" y="3228077"/>
                </a:lnTo>
                <a:lnTo>
                  <a:pt x="1150039" y="3239389"/>
                </a:lnTo>
                <a:cubicBezTo>
                  <a:pt x="1144885" y="3244276"/>
                  <a:pt x="1139470" y="3248978"/>
                  <a:pt x="1133540" y="3253315"/>
                </a:cubicBezTo>
                <a:cubicBezTo>
                  <a:pt x="1143976" y="3239029"/>
                  <a:pt x="1156840" y="3227460"/>
                  <a:pt x="1168852" y="3214257"/>
                </a:cubicBezTo>
                <a:cubicBezTo>
                  <a:pt x="1177954" y="3203830"/>
                  <a:pt x="1169077" y="3210539"/>
                  <a:pt x="1164537" y="3213932"/>
                </a:cubicBezTo>
                <a:lnTo>
                  <a:pt x="1140792" y="3237852"/>
                </a:lnTo>
                <a:lnTo>
                  <a:pt x="1120007" y="3267574"/>
                </a:lnTo>
                <a:lnTo>
                  <a:pt x="1093266" y="3305815"/>
                </a:lnTo>
                <a:lnTo>
                  <a:pt x="1101917" y="3298052"/>
                </a:lnTo>
                <a:lnTo>
                  <a:pt x="1115632" y="3283627"/>
                </a:lnTo>
                <a:lnTo>
                  <a:pt x="1111633" y="3290916"/>
                </a:lnTo>
                <a:cubicBezTo>
                  <a:pt x="1103810" y="3300867"/>
                  <a:pt x="1096237" y="3311197"/>
                  <a:pt x="1088889" y="3322220"/>
                </a:cubicBezTo>
                <a:lnTo>
                  <a:pt x="1079081" y="3338467"/>
                </a:lnTo>
                <a:lnTo>
                  <a:pt x="1078992" y="3338016"/>
                </a:lnTo>
                <a:cubicBezTo>
                  <a:pt x="1077862" y="3338741"/>
                  <a:pt x="1075456" y="3340732"/>
                  <a:pt x="1071129" y="3344534"/>
                </a:cubicBezTo>
                <a:lnTo>
                  <a:pt x="1068234" y="3347024"/>
                </a:lnTo>
                <a:lnTo>
                  <a:pt x="1071103" y="3341753"/>
                </a:lnTo>
                <a:lnTo>
                  <a:pt x="1087001" y="3314571"/>
                </a:lnTo>
                <a:lnTo>
                  <a:pt x="1064298" y="3345562"/>
                </a:lnTo>
                <a:cubicBezTo>
                  <a:pt x="1056356" y="3357290"/>
                  <a:pt x="1048558" y="3368613"/>
                  <a:pt x="1039344" y="3378375"/>
                </a:cubicBezTo>
                <a:cubicBezTo>
                  <a:pt x="1039344" y="3378375"/>
                  <a:pt x="1039441" y="3375532"/>
                  <a:pt x="1038969" y="3373017"/>
                </a:cubicBezTo>
                <a:lnTo>
                  <a:pt x="1038872" y="3372929"/>
                </a:lnTo>
                <a:lnTo>
                  <a:pt x="1041882" y="3370169"/>
                </a:lnTo>
                <a:cubicBezTo>
                  <a:pt x="1049973" y="3360212"/>
                  <a:pt x="1066490" y="3336172"/>
                  <a:pt x="1062900" y="3335480"/>
                </a:cubicBezTo>
                <a:cubicBezTo>
                  <a:pt x="1053326" y="3333628"/>
                  <a:pt x="1027686" y="3384947"/>
                  <a:pt x="1005819" y="3403890"/>
                </a:cubicBezTo>
                <a:cubicBezTo>
                  <a:pt x="994300" y="3415319"/>
                  <a:pt x="989813" y="3419262"/>
                  <a:pt x="979880" y="3429716"/>
                </a:cubicBezTo>
                <a:lnTo>
                  <a:pt x="979409" y="3430223"/>
                </a:lnTo>
                <a:lnTo>
                  <a:pt x="990917" y="3410521"/>
                </a:lnTo>
                <a:cubicBezTo>
                  <a:pt x="997791" y="3400308"/>
                  <a:pt x="1004968" y="3390736"/>
                  <a:pt x="1012568" y="3380401"/>
                </a:cubicBezTo>
                <a:cubicBezTo>
                  <a:pt x="1024939" y="3366004"/>
                  <a:pt x="1075557" y="3286395"/>
                  <a:pt x="1043007" y="3326966"/>
                </a:cubicBezTo>
                <a:lnTo>
                  <a:pt x="1028349" y="3347585"/>
                </a:lnTo>
                <a:lnTo>
                  <a:pt x="1021414" y="3355813"/>
                </a:lnTo>
                <a:cubicBezTo>
                  <a:pt x="1003653" y="3376693"/>
                  <a:pt x="972053" y="3412414"/>
                  <a:pt x="994307" y="3373529"/>
                </a:cubicBezTo>
                <a:cubicBezTo>
                  <a:pt x="1000944" y="3364881"/>
                  <a:pt x="1020560" y="3342603"/>
                  <a:pt x="1023334" y="3328245"/>
                </a:cubicBezTo>
                <a:cubicBezTo>
                  <a:pt x="1029119" y="3311157"/>
                  <a:pt x="1001943" y="3346868"/>
                  <a:pt x="988194" y="3364485"/>
                </a:cubicBezTo>
                <a:cubicBezTo>
                  <a:pt x="977623" y="3380648"/>
                  <a:pt x="963874" y="3398266"/>
                  <a:pt x="954830" y="3404380"/>
                </a:cubicBezTo>
                <a:cubicBezTo>
                  <a:pt x="951049" y="3411096"/>
                  <a:pt x="942931" y="3412424"/>
                  <a:pt x="934364" y="3418215"/>
                </a:cubicBezTo>
                <a:lnTo>
                  <a:pt x="921892" y="3433204"/>
                </a:lnTo>
                <a:lnTo>
                  <a:pt x="1009536" y="3301055"/>
                </a:lnTo>
                <a:lnTo>
                  <a:pt x="1082440" y="3198890"/>
                </a:lnTo>
                <a:lnTo>
                  <a:pt x="1079629" y="3198847"/>
                </a:lnTo>
                <a:cubicBezTo>
                  <a:pt x="1079629" y="3198847"/>
                  <a:pt x="1080843" y="3197875"/>
                  <a:pt x="1082260" y="3196740"/>
                </a:cubicBezTo>
                <a:lnTo>
                  <a:pt x="1082902" y="3198243"/>
                </a:lnTo>
                <a:lnTo>
                  <a:pt x="1090767" y="3187222"/>
                </a:lnTo>
                <a:lnTo>
                  <a:pt x="1091316" y="3185558"/>
                </a:lnTo>
                <a:cubicBezTo>
                  <a:pt x="1091234" y="3184752"/>
                  <a:pt x="1090630" y="3184220"/>
                  <a:pt x="1089168" y="3184231"/>
                </a:cubicBezTo>
                <a:cubicBezTo>
                  <a:pt x="1089168" y="3184231"/>
                  <a:pt x="1084900" y="3192299"/>
                  <a:pt x="1082260" y="3196740"/>
                </a:cubicBezTo>
                <a:lnTo>
                  <a:pt x="1078712" y="3194660"/>
                </a:lnTo>
                <a:lnTo>
                  <a:pt x="998539" y="3306360"/>
                </a:lnTo>
                <a:cubicBezTo>
                  <a:pt x="950553" y="3370061"/>
                  <a:pt x="901371" y="3431285"/>
                  <a:pt x="850135" y="3488258"/>
                </a:cubicBezTo>
                <a:cubicBezTo>
                  <a:pt x="850918" y="3465515"/>
                  <a:pt x="894036" y="3439591"/>
                  <a:pt x="884006" y="3425134"/>
                </a:cubicBezTo>
                <a:cubicBezTo>
                  <a:pt x="885340" y="3421365"/>
                  <a:pt x="846543" y="3467601"/>
                  <a:pt x="846543" y="3467601"/>
                </a:cubicBezTo>
                <a:cubicBezTo>
                  <a:pt x="835921" y="3475349"/>
                  <a:pt x="833834" y="3470974"/>
                  <a:pt x="829459" y="3473059"/>
                </a:cubicBezTo>
                <a:cubicBezTo>
                  <a:pt x="805321" y="3498436"/>
                  <a:pt x="789677" y="3552872"/>
                  <a:pt x="762901" y="3554898"/>
                </a:cubicBezTo>
                <a:lnTo>
                  <a:pt x="771555" y="3537639"/>
                </a:lnTo>
                <a:lnTo>
                  <a:pt x="773316" y="3535916"/>
                </a:lnTo>
                <a:lnTo>
                  <a:pt x="774915" y="3532487"/>
                </a:lnTo>
                <a:lnTo>
                  <a:pt x="779077" y="3526550"/>
                </a:lnTo>
                <a:cubicBezTo>
                  <a:pt x="781694" y="3523010"/>
                  <a:pt x="784657" y="3519136"/>
                  <a:pt x="788036" y="3514729"/>
                </a:cubicBezTo>
                <a:cubicBezTo>
                  <a:pt x="789179" y="3511500"/>
                  <a:pt x="817693" y="3484038"/>
                  <a:pt x="814853" y="3471522"/>
                </a:cubicBezTo>
                <a:cubicBezTo>
                  <a:pt x="814853" y="3471522"/>
                  <a:pt x="791860" y="3493668"/>
                  <a:pt x="788428" y="3503357"/>
                </a:cubicBezTo>
                <a:cubicBezTo>
                  <a:pt x="785573" y="3506285"/>
                  <a:pt x="782284" y="3515570"/>
                  <a:pt x="778758" y="3524242"/>
                </a:cubicBezTo>
                <a:lnTo>
                  <a:pt x="774915" y="3532487"/>
                </a:lnTo>
                <a:lnTo>
                  <a:pt x="772188" y="3536377"/>
                </a:lnTo>
                <a:lnTo>
                  <a:pt x="771555" y="3537639"/>
                </a:lnTo>
                <a:lnTo>
                  <a:pt x="767668" y="3541441"/>
                </a:lnTo>
                <a:cubicBezTo>
                  <a:pt x="754255" y="3546157"/>
                  <a:pt x="768474" y="3522321"/>
                  <a:pt x="775770" y="3511092"/>
                </a:cubicBezTo>
                <a:lnTo>
                  <a:pt x="778612" y="3506839"/>
                </a:lnTo>
                <a:lnTo>
                  <a:pt x="778995" y="3506302"/>
                </a:lnTo>
                <a:cubicBezTo>
                  <a:pt x="779748" y="3505212"/>
                  <a:pt x="779672" y="3505287"/>
                  <a:pt x="779043" y="3506196"/>
                </a:cubicBezTo>
                <a:lnTo>
                  <a:pt x="778612" y="3506839"/>
                </a:lnTo>
                <a:lnTo>
                  <a:pt x="773969" y="3513382"/>
                </a:lnTo>
                <a:cubicBezTo>
                  <a:pt x="755350" y="3533443"/>
                  <a:pt x="740691" y="3554301"/>
                  <a:pt x="719031" y="3572680"/>
                </a:cubicBezTo>
                <a:cubicBezTo>
                  <a:pt x="702491" y="3587722"/>
                  <a:pt x="710017" y="3571608"/>
                  <a:pt x="721273" y="3551590"/>
                </a:cubicBezTo>
                <a:lnTo>
                  <a:pt x="724095" y="3546726"/>
                </a:lnTo>
                <a:lnTo>
                  <a:pt x="739689" y="3524166"/>
                </a:lnTo>
                <a:cubicBezTo>
                  <a:pt x="739689" y="3524166"/>
                  <a:pt x="774984" y="3487128"/>
                  <a:pt x="763159" y="3481945"/>
                </a:cubicBezTo>
                <a:cubicBezTo>
                  <a:pt x="759099" y="3482609"/>
                  <a:pt x="747534" y="3499097"/>
                  <a:pt x="736626" y="3515661"/>
                </a:cubicBezTo>
                <a:lnTo>
                  <a:pt x="735636" y="3517190"/>
                </a:lnTo>
                <a:lnTo>
                  <a:pt x="734262" y="3518553"/>
                </a:lnTo>
                <a:cubicBezTo>
                  <a:pt x="728370" y="3524494"/>
                  <a:pt x="722336" y="3530837"/>
                  <a:pt x="721764" y="3532453"/>
                </a:cubicBezTo>
                <a:cubicBezTo>
                  <a:pt x="713766" y="3544766"/>
                  <a:pt x="711916" y="3542292"/>
                  <a:pt x="712921" y="3535606"/>
                </a:cubicBezTo>
                <a:lnTo>
                  <a:pt x="714031" y="3531530"/>
                </a:lnTo>
                <a:lnTo>
                  <a:pt x="787848" y="3431272"/>
                </a:lnTo>
                <a:cubicBezTo>
                  <a:pt x="787848" y="3431272"/>
                  <a:pt x="819281" y="3388521"/>
                  <a:pt x="808782" y="3391458"/>
                </a:cubicBezTo>
                <a:cubicBezTo>
                  <a:pt x="799740" y="3397571"/>
                  <a:pt x="787318" y="3423308"/>
                  <a:pt x="777350" y="3434207"/>
                </a:cubicBezTo>
                <a:cubicBezTo>
                  <a:pt x="781633" y="3431311"/>
                  <a:pt x="763164" y="3458232"/>
                  <a:pt x="751082" y="3468058"/>
                </a:cubicBezTo>
                <a:lnTo>
                  <a:pt x="744239" y="3469902"/>
                </a:lnTo>
                <a:lnTo>
                  <a:pt x="754146" y="3454337"/>
                </a:lnTo>
                <a:cubicBezTo>
                  <a:pt x="787565" y="3408582"/>
                  <a:pt x="835296" y="3355630"/>
                  <a:pt x="853441" y="3319801"/>
                </a:cubicBezTo>
                <a:cubicBezTo>
                  <a:pt x="868301" y="3288109"/>
                  <a:pt x="868692" y="3276737"/>
                  <a:pt x="852888" y="3300826"/>
                </a:cubicBezTo>
                <a:cubicBezTo>
                  <a:pt x="834269" y="3320885"/>
                  <a:pt x="770135" y="3418123"/>
                  <a:pt x="759512" y="3425871"/>
                </a:cubicBezTo>
                <a:lnTo>
                  <a:pt x="758464" y="3424383"/>
                </a:lnTo>
                <a:lnTo>
                  <a:pt x="758782" y="3423939"/>
                </a:lnTo>
                <a:cubicBezTo>
                  <a:pt x="772305" y="3404244"/>
                  <a:pt x="784836" y="3384761"/>
                  <a:pt x="795548" y="3365729"/>
                </a:cubicBezTo>
                <a:cubicBezTo>
                  <a:pt x="780201" y="3382519"/>
                  <a:pt x="764907" y="3401442"/>
                  <a:pt x="749631" y="3421641"/>
                </a:cubicBezTo>
                <a:lnTo>
                  <a:pt x="721647" y="3460477"/>
                </a:lnTo>
                <a:lnTo>
                  <a:pt x="720916" y="3461272"/>
                </a:lnTo>
                <a:cubicBezTo>
                  <a:pt x="743763" y="3427562"/>
                  <a:pt x="761641" y="3389064"/>
                  <a:pt x="768494" y="3379980"/>
                </a:cubicBezTo>
                <a:cubicBezTo>
                  <a:pt x="775156" y="3371435"/>
                  <a:pt x="807493" y="3322914"/>
                  <a:pt x="781067" y="3354748"/>
                </a:cubicBezTo>
                <a:cubicBezTo>
                  <a:pt x="771926" y="3370292"/>
                  <a:pt x="760497" y="3392295"/>
                  <a:pt x="749875" y="3400042"/>
                </a:cubicBezTo>
                <a:cubicBezTo>
                  <a:pt x="744355" y="3405357"/>
                  <a:pt x="729751" y="3403819"/>
                  <a:pt x="729751" y="3403819"/>
                </a:cubicBezTo>
                <a:cubicBezTo>
                  <a:pt x="718522" y="3414988"/>
                  <a:pt x="712613" y="3431675"/>
                  <a:pt x="704615" y="3443988"/>
                </a:cubicBezTo>
                <a:cubicBezTo>
                  <a:pt x="699097" y="3449304"/>
                  <a:pt x="682956" y="3462366"/>
                  <a:pt x="686187" y="3463510"/>
                </a:cubicBezTo>
                <a:cubicBezTo>
                  <a:pt x="682956" y="3462366"/>
                  <a:pt x="683157" y="3451533"/>
                  <a:pt x="682013" y="3454763"/>
                </a:cubicBezTo>
                <a:cubicBezTo>
                  <a:pt x="671581" y="3461973"/>
                  <a:pt x="664337" y="3482427"/>
                  <a:pt x="647589" y="3498911"/>
                </a:cubicBezTo>
                <a:cubicBezTo>
                  <a:pt x="640927" y="3507456"/>
                  <a:pt x="622699" y="3516147"/>
                  <a:pt x="616989" y="3521999"/>
                </a:cubicBezTo>
                <a:cubicBezTo>
                  <a:pt x="602937" y="3539437"/>
                  <a:pt x="609789" y="3530354"/>
                  <a:pt x="613220" y="3520663"/>
                </a:cubicBezTo>
                <a:cubicBezTo>
                  <a:pt x="628664" y="3477063"/>
                  <a:pt x="593244" y="3536003"/>
                  <a:pt x="572727" y="3551153"/>
                </a:cubicBezTo>
                <a:cubicBezTo>
                  <a:pt x="570493" y="3535217"/>
                  <a:pt x="590618" y="3531440"/>
                  <a:pt x="587778" y="3518924"/>
                </a:cubicBezTo>
                <a:lnTo>
                  <a:pt x="562496" y="3547530"/>
                </a:lnTo>
                <a:cubicBezTo>
                  <a:pt x="548092" y="3535158"/>
                  <a:pt x="583458" y="3498612"/>
                  <a:pt x="585746" y="3492154"/>
                </a:cubicBezTo>
                <a:cubicBezTo>
                  <a:pt x="667556" y="3367252"/>
                  <a:pt x="768929" y="3229892"/>
                  <a:pt x="840455" y="3123764"/>
                </a:cubicBezTo>
                <a:cubicBezTo>
                  <a:pt x="843685" y="3124908"/>
                  <a:pt x="845974" y="3118448"/>
                  <a:pt x="847117" y="3115219"/>
                </a:cubicBezTo>
                <a:cubicBezTo>
                  <a:pt x="858492" y="3115613"/>
                  <a:pt x="849798" y="3097389"/>
                  <a:pt x="847117" y="3115219"/>
                </a:cubicBezTo>
                <a:cubicBezTo>
                  <a:pt x="843886" y="3114075"/>
                  <a:pt x="841599" y="3120534"/>
                  <a:pt x="840455" y="3123764"/>
                </a:cubicBezTo>
                <a:cubicBezTo>
                  <a:pt x="808320" y="3161453"/>
                  <a:pt x="775041" y="3202372"/>
                  <a:pt x="743849" y="3247666"/>
                </a:cubicBezTo>
                <a:cubicBezTo>
                  <a:pt x="709426" y="3291815"/>
                  <a:pt x="679714" y="3344901"/>
                  <a:pt x="646288" y="3374259"/>
                </a:cubicBezTo>
                <a:cubicBezTo>
                  <a:pt x="641914" y="3376344"/>
                  <a:pt x="606547" y="3412889"/>
                  <a:pt x="606547" y="3412889"/>
                </a:cubicBezTo>
                <a:cubicBezTo>
                  <a:pt x="591943" y="3411351"/>
                  <a:pt x="608083" y="3398287"/>
                  <a:pt x="614745" y="3389743"/>
                </a:cubicBezTo>
                <a:cubicBezTo>
                  <a:pt x="605604" y="3405284"/>
                  <a:pt x="622742" y="3377431"/>
                  <a:pt x="637401" y="3356571"/>
                </a:cubicBezTo>
                <a:cubicBezTo>
                  <a:pt x="683983" y="3290073"/>
                  <a:pt x="741063" y="3212754"/>
                  <a:pt x="777774" y="3162145"/>
                </a:cubicBezTo>
                <a:lnTo>
                  <a:pt x="974069" y="2883551"/>
                </a:lnTo>
                <a:lnTo>
                  <a:pt x="954518" y="2901773"/>
                </a:lnTo>
                <a:lnTo>
                  <a:pt x="978108" y="2877820"/>
                </a:lnTo>
                <a:lnTo>
                  <a:pt x="988852" y="2862571"/>
                </a:lnTo>
                <a:lnTo>
                  <a:pt x="988831" y="2862577"/>
                </a:lnTo>
                <a:cubicBezTo>
                  <a:pt x="986363" y="2864371"/>
                  <a:pt x="983826" y="2866717"/>
                  <a:pt x="983075" y="2867667"/>
                </a:cubicBezTo>
                <a:cubicBezTo>
                  <a:pt x="959988" y="2888828"/>
                  <a:pt x="936261" y="2917112"/>
                  <a:pt x="914044" y="2933724"/>
                </a:cubicBezTo>
                <a:cubicBezTo>
                  <a:pt x="931070" y="2912192"/>
                  <a:pt x="957351" y="2891156"/>
                  <a:pt x="975952" y="2870361"/>
                </a:cubicBezTo>
                <a:cubicBezTo>
                  <a:pt x="970385" y="2876683"/>
                  <a:pt x="981062" y="2865765"/>
                  <a:pt x="979575" y="2864772"/>
                </a:cubicBezTo>
                <a:cubicBezTo>
                  <a:pt x="976752" y="2863176"/>
                  <a:pt x="975512" y="2869195"/>
                  <a:pt x="975512" y="2869195"/>
                </a:cubicBezTo>
                <a:cubicBezTo>
                  <a:pt x="963215" y="2880725"/>
                  <a:pt x="951487" y="2892040"/>
                  <a:pt x="939911" y="2902967"/>
                </a:cubicBezTo>
                <a:lnTo>
                  <a:pt x="916593" y="2924096"/>
                </a:lnTo>
                <a:lnTo>
                  <a:pt x="918925" y="2920231"/>
                </a:lnTo>
                <a:lnTo>
                  <a:pt x="919009" y="2920053"/>
                </a:lnTo>
                <a:lnTo>
                  <a:pt x="919971" y="2919052"/>
                </a:lnTo>
                <a:cubicBezTo>
                  <a:pt x="922607" y="2916724"/>
                  <a:pt x="936197" y="2904703"/>
                  <a:pt x="935756" y="2903538"/>
                </a:cubicBezTo>
                <a:cubicBezTo>
                  <a:pt x="934361" y="2899848"/>
                  <a:pt x="921211" y="2913033"/>
                  <a:pt x="923154" y="2912299"/>
                </a:cubicBezTo>
                <a:lnTo>
                  <a:pt x="922048" y="2913431"/>
                </a:lnTo>
                <a:lnTo>
                  <a:pt x="921433" y="2911178"/>
                </a:lnTo>
                <a:cubicBezTo>
                  <a:pt x="920675" y="2911658"/>
                  <a:pt x="919461" y="2913217"/>
                  <a:pt x="918058" y="2915283"/>
                </a:cubicBezTo>
                <a:lnTo>
                  <a:pt x="914646" y="2920694"/>
                </a:lnTo>
                <a:lnTo>
                  <a:pt x="911344" y="2923645"/>
                </a:lnTo>
                <a:cubicBezTo>
                  <a:pt x="907989" y="2923581"/>
                  <a:pt x="919798" y="2912236"/>
                  <a:pt x="919798" y="2912236"/>
                </a:cubicBezTo>
                <a:cubicBezTo>
                  <a:pt x="942564" y="2891197"/>
                  <a:pt x="961603" y="2871567"/>
                  <a:pt x="980025" y="2853724"/>
                </a:cubicBezTo>
                <a:cubicBezTo>
                  <a:pt x="981527" y="2851824"/>
                  <a:pt x="1003924" y="2832258"/>
                  <a:pt x="1001556" y="2828934"/>
                </a:cubicBezTo>
                <a:cubicBezTo>
                  <a:pt x="999703" y="2826971"/>
                  <a:pt x="985860" y="2841750"/>
                  <a:pt x="998023" y="2831824"/>
                </a:cubicBezTo>
                <a:cubicBezTo>
                  <a:pt x="980132" y="2848133"/>
                  <a:pt x="965318" y="2863280"/>
                  <a:pt x="948473" y="2879417"/>
                </a:cubicBezTo>
                <a:cubicBezTo>
                  <a:pt x="947501" y="2879783"/>
                  <a:pt x="932509" y="2897884"/>
                  <a:pt x="929963" y="2897515"/>
                </a:cubicBezTo>
                <a:cubicBezTo>
                  <a:pt x="926625" y="2894558"/>
                  <a:pt x="939317" y="2885542"/>
                  <a:pt x="939317" y="2885542"/>
                </a:cubicBezTo>
                <a:cubicBezTo>
                  <a:pt x="960830" y="2863645"/>
                  <a:pt x="972199" y="2851133"/>
                  <a:pt x="993182" y="2830768"/>
                </a:cubicBezTo>
                <a:cubicBezTo>
                  <a:pt x="994685" y="2828868"/>
                  <a:pt x="1015210" y="2810231"/>
                  <a:pt x="1013285" y="2808072"/>
                </a:cubicBezTo>
                <a:cubicBezTo>
                  <a:pt x="1010738" y="2807703"/>
                  <a:pt x="996879" y="2825375"/>
                  <a:pt x="998382" y="2823474"/>
                </a:cubicBezTo>
                <a:cubicBezTo>
                  <a:pt x="992301" y="2828437"/>
                  <a:pt x="989134" y="2832299"/>
                  <a:pt x="981993" y="2837883"/>
                </a:cubicBezTo>
                <a:cubicBezTo>
                  <a:pt x="989315" y="2826902"/>
                  <a:pt x="1000504" y="2819785"/>
                  <a:pt x="1008265" y="2809970"/>
                </a:cubicBezTo>
                <a:cubicBezTo>
                  <a:pt x="1010738" y="2807703"/>
                  <a:pt x="1011449" y="2803217"/>
                  <a:pt x="1014615" y="2799355"/>
                </a:cubicBezTo>
                <a:cubicBezTo>
                  <a:pt x="1021774" y="2788435"/>
                  <a:pt x="1035689" y="2776292"/>
                  <a:pt x="1043450" y="2766476"/>
                </a:cubicBezTo>
                <a:cubicBezTo>
                  <a:pt x="1041255" y="2769970"/>
                  <a:pt x="1047516" y="2762053"/>
                  <a:pt x="1047074" y="2760889"/>
                </a:cubicBezTo>
                <a:cubicBezTo>
                  <a:pt x="1045679" y="2757197"/>
                  <a:pt x="1039403" y="2768006"/>
                  <a:pt x="1038431" y="2768373"/>
                </a:cubicBezTo>
                <a:lnTo>
                  <a:pt x="1030982" y="2776224"/>
                </a:lnTo>
                <a:lnTo>
                  <a:pt x="1024104" y="2787471"/>
                </a:lnTo>
                <a:cubicBezTo>
                  <a:pt x="1020394" y="2793061"/>
                  <a:pt x="1017266" y="2796796"/>
                  <a:pt x="1015114" y="2796757"/>
                </a:cubicBezTo>
                <a:lnTo>
                  <a:pt x="1017177" y="2790773"/>
                </a:lnTo>
                <a:lnTo>
                  <a:pt x="1005664" y="2802906"/>
                </a:lnTo>
                <a:cubicBezTo>
                  <a:pt x="994820" y="2814054"/>
                  <a:pt x="983954" y="2824711"/>
                  <a:pt x="972755" y="2834494"/>
                </a:cubicBezTo>
                <a:cubicBezTo>
                  <a:pt x="981497" y="2822864"/>
                  <a:pt x="990556" y="2814278"/>
                  <a:pt x="999516" y="2805729"/>
                </a:cubicBezTo>
                <a:lnTo>
                  <a:pt x="1022815" y="2780307"/>
                </a:lnTo>
                <a:lnTo>
                  <a:pt x="1026040" y="2774575"/>
                </a:lnTo>
                <a:lnTo>
                  <a:pt x="1030549" y="2766949"/>
                </a:lnTo>
                <a:lnTo>
                  <a:pt x="1028940" y="2767743"/>
                </a:lnTo>
                <a:cubicBezTo>
                  <a:pt x="1005762" y="2791602"/>
                  <a:pt x="986353" y="2812704"/>
                  <a:pt x="964398" y="2833435"/>
                </a:cubicBezTo>
                <a:lnTo>
                  <a:pt x="957413" y="2839014"/>
                </a:lnTo>
                <a:lnTo>
                  <a:pt x="950514" y="2848788"/>
                </a:lnTo>
                <a:cubicBezTo>
                  <a:pt x="944789" y="2856311"/>
                  <a:pt x="947091" y="2850799"/>
                  <a:pt x="952041" y="2840776"/>
                </a:cubicBezTo>
                <a:lnTo>
                  <a:pt x="958856" y="2827222"/>
                </a:lnTo>
                <a:lnTo>
                  <a:pt x="952771" y="2833578"/>
                </a:lnTo>
                <a:lnTo>
                  <a:pt x="956432" y="2824797"/>
                </a:lnTo>
                <a:cubicBezTo>
                  <a:pt x="958593" y="2811682"/>
                  <a:pt x="950818" y="2825606"/>
                  <a:pt x="946428" y="2834970"/>
                </a:cubicBezTo>
                <a:lnTo>
                  <a:pt x="939641" y="2846850"/>
                </a:lnTo>
                <a:lnTo>
                  <a:pt x="932953" y="2853537"/>
                </a:lnTo>
                <a:lnTo>
                  <a:pt x="932149" y="2854347"/>
                </a:lnTo>
                <a:lnTo>
                  <a:pt x="934579" y="2849430"/>
                </a:lnTo>
                <a:cubicBezTo>
                  <a:pt x="937821" y="2842793"/>
                  <a:pt x="941146" y="2836283"/>
                  <a:pt x="944868" y="2830376"/>
                </a:cubicBezTo>
                <a:cubicBezTo>
                  <a:pt x="948674" y="2823477"/>
                  <a:pt x="953478" y="2816320"/>
                  <a:pt x="958182" y="2809011"/>
                </a:cubicBezTo>
                <a:lnTo>
                  <a:pt x="967145" y="2793314"/>
                </a:lnTo>
                <a:lnTo>
                  <a:pt x="961435" y="2797453"/>
                </a:lnTo>
                <a:lnTo>
                  <a:pt x="960592" y="2798696"/>
                </a:lnTo>
                <a:cubicBezTo>
                  <a:pt x="955271" y="2806653"/>
                  <a:pt x="948958" y="2815713"/>
                  <a:pt x="947665" y="2818596"/>
                </a:cubicBezTo>
                <a:cubicBezTo>
                  <a:pt x="945734" y="2820143"/>
                  <a:pt x="941715" y="2823365"/>
                  <a:pt x="940750" y="2824139"/>
                </a:cubicBezTo>
                <a:cubicBezTo>
                  <a:pt x="938652" y="2827666"/>
                  <a:pt x="938325" y="2829775"/>
                  <a:pt x="937324" y="2832731"/>
                </a:cubicBezTo>
                <a:cubicBezTo>
                  <a:pt x="936360" y="2833505"/>
                  <a:pt x="932374" y="2834546"/>
                  <a:pt x="930249" y="2838402"/>
                </a:cubicBezTo>
                <a:cubicBezTo>
                  <a:pt x="928152" y="2841930"/>
                  <a:pt x="924558" y="2852503"/>
                  <a:pt x="919244" y="2858607"/>
                </a:cubicBezTo>
                <a:cubicBezTo>
                  <a:pt x="917151" y="2861210"/>
                  <a:pt x="916147" y="2861995"/>
                  <a:pt x="915856" y="2861652"/>
                </a:cubicBezTo>
                <a:lnTo>
                  <a:pt x="916336" y="2859617"/>
                </a:lnTo>
                <a:lnTo>
                  <a:pt x="910868" y="2869493"/>
                </a:lnTo>
                <a:cubicBezTo>
                  <a:pt x="909114" y="2872345"/>
                  <a:pt x="907568" y="2874416"/>
                  <a:pt x="906592" y="2874792"/>
                </a:cubicBezTo>
                <a:cubicBezTo>
                  <a:pt x="900551" y="2875539"/>
                  <a:pt x="911287" y="2861535"/>
                  <a:pt x="911287" y="2861535"/>
                </a:cubicBezTo>
                <a:cubicBezTo>
                  <a:pt x="913210" y="2858485"/>
                  <a:pt x="916308" y="2853055"/>
                  <a:pt x="919688" y="2846883"/>
                </a:cubicBezTo>
                <a:lnTo>
                  <a:pt x="929268" y="2828791"/>
                </a:lnTo>
                <a:lnTo>
                  <a:pt x="929389" y="2825555"/>
                </a:lnTo>
                <a:cubicBezTo>
                  <a:pt x="929847" y="2823267"/>
                  <a:pt x="931093" y="2820478"/>
                  <a:pt x="932826" y="2817398"/>
                </a:cubicBezTo>
                <a:lnTo>
                  <a:pt x="934529" y="2814733"/>
                </a:lnTo>
                <a:lnTo>
                  <a:pt x="933812" y="2815608"/>
                </a:lnTo>
                <a:lnTo>
                  <a:pt x="931863" y="2818545"/>
                </a:lnTo>
                <a:lnTo>
                  <a:pt x="921308" y="2836035"/>
                </a:lnTo>
                <a:cubicBezTo>
                  <a:pt x="920178" y="2837862"/>
                  <a:pt x="918610" y="2839582"/>
                  <a:pt x="916798" y="2841496"/>
                </a:cubicBezTo>
                <a:lnTo>
                  <a:pt x="916292" y="2842059"/>
                </a:lnTo>
                <a:lnTo>
                  <a:pt x="911016" y="2850067"/>
                </a:lnTo>
                <a:lnTo>
                  <a:pt x="906335" y="2856719"/>
                </a:lnTo>
                <a:lnTo>
                  <a:pt x="906326" y="2856735"/>
                </a:lnTo>
                <a:lnTo>
                  <a:pt x="906318" y="2856744"/>
                </a:lnTo>
                <a:lnTo>
                  <a:pt x="889697" y="2880358"/>
                </a:lnTo>
                <a:cubicBezTo>
                  <a:pt x="885160" y="2885009"/>
                  <a:pt x="872453" y="2904572"/>
                  <a:pt x="872453" y="2904572"/>
                </a:cubicBezTo>
                <a:lnTo>
                  <a:pt x="871585" y="2898956"/>
                </a:lnTo>
                <a:lnTo>
                  <a:pt x="868917" y="2903696"/>
                </a:lnTo>
                <a:lnTo>
                  <a:pt x="867464" y="2904491"/>
                </a:lnTo>
                <a:lnTo>
                  <a:pt x="863508" y="2907150"/>
                </a:lnTo>
                <a:lnTo>
                  <a:pt x="865554" y="2903227"/>
                </a:lnTo>
                <a:cubicBezTo>
                  <a:pt x="875495" y="2884529"/>
                  <a:pt x="885700" y="2865348"/>
                  <a:pt x="896320" y="2844374"/>
                </a:cubicBezTo>
                <a:cubicBezTo>
                  <a:pt x="897369" y="2842611"/>
                  <a:pt x="899025" y="2839438"/>
                  <a:pt x="901107" y="2835422"/>
                </a:cubicBezTo>
                <a:lnTo>
                  <a:pt x="906729" y="2824710"/>
                </a:lnTo>
                <a:lnTo>
                  <a:pt x="912568" y="2810852"/>
                </a:lnTo>
                <a:lnTo>
                  <a:pt x="915466" y="2804849"/>
                </a:lnTo>
                <a:lnTo>
                  <a:pt x="913042" y="2807751"/>
                </a:lnTo>
                <a:cubicBezTo>
                  <a:pt x="912698" y="2807074"/>
                  <a:pt x="920278" y="2794250"/>
                  <a:pt x="921127" y="2792185"/>
                </a:cubicBezTo>
                <a:cubicBezTo>
                  <a:pt x="921455" y="2790076"/>
                  <a:pt x="921029" y="2782726"/>
                  <a:pt x="919266" y="2782293"/>
                </a:cubicBezTo>
                <a:cubicBezTo>
                  <a:pt x="918302" y="2783066"/>
                  <a:pt x="900816" y="2814312"/>
                  <a:pt x="898557" y="2817969"/>
                </a:cubicBezTo>
                <a:cubicBezTo>
                  <a:pt x="892273" y="2826699"/>
                  <a:pt x="886925" y="2834986"/>
                  <a:pt x="881771" y="2840963"/>
                </a:cubicBezTo>
                <a:cubicBezTo>
                  <a:pt x="880806" y="2841737"/>
                  <a:pt x="876954" y="2842979"/>
                  <a:pt x="875989" y="2843752"/>
                </a:cubicBezTo>
                <a:cubicBezTo>
                  <a:pt x="867782" y="2852177"/>
                  <a:pt x="864118" y="2874189"/>
                  <a:pt x="860629" y="2871140"/>
                </a:cubicBezTo>
                <a:cubicBezTo>
                  <a:pt x="860629" y="2871140"/>
                  <a:pt x="861929" y="2866407"/>
                  <a:pt x="862265" y="2862446"/>
                </a:cubicBezTo>
                <a:lnTo>
                  <a:pt x="862616" y="2863147"/>
                </a:lnTo>
                <a:lnTo>
                  <a:pt x="862097" y="2864426"/>
                </a:lnTo>
                <a:cubicBezTo>
                  <a:pt x="862580" y="2864040"/>
                  <a:pt x="862822" y="2863846"/>
                  <a:pt x="862842" y="2863598"/>
                </a:cubicBezTo>
                <a:lnTo>
                  <a:pt x="862616" y="2863147"/>
                </a:lnTo>
                <a:lnTo>
                  <a:pt x="863571" y="2860796"/>
                </a:lnTo>
                <a:lnTo>
                  <a:pt x="864594" y="2859501"/>
                </a:lnTo>
                <a:cubicBezTo>
                  <a:pt x="865105" y="2858553"/>
                  <a:pt x="865355" y="2857814"/>
                  <a:pt x="865355" y="2857814"/>
                </a:cubicBezTo>
                <a:cubicBezTo>
                  <a:pt x="865355" y="2857814"/>
                  <a:pt x="862965" y="2854193"/>
                  <a:pt x="864125" y="2851110"/>
                </a:cubicBezTo>
                <a:cubicBezTo>
                  <a:pt x="864939" y="2847687"/>
                  <a:pt x="867932" y="2842443"/>
                  <a:pt x="871024" y="2837349"/>
                </a:cubicBezTo>
                <a:lnTo>
                  <a:pt x="875785" y="2829185"/>
                </a:lnTo>
                <a:lnTo>
                  <a:pt x="871108" y="2831061"/>
                </a:lnTo>
                <a:cubicBezTo>
                  <a:pt x="869221" y="2831716"/>
                  <a:pt x="867212" y="2832417"/>
                  <a:pt x="865318" y="2833371"/>
                </a:cubicBezTo>
                <a:lnTo>
                  <a:pt x="864599" y="2833909"/>
                </a:lnTo>
                <a:lnTo>
                  <a:pt x="850250" y="2857657"/>
                </a:lnTo>
                <a:lnTo>
                  <a:pt x="828820" y="2897532"/>
                </a:lnTo>
                <a:lnTo>
                  <a:pt x="826250" y="2899426"/>
                </a:lnTo>
                <a:lnTo>
                  <a:pt x="820502" y="2904213"/>
                </a:lnTo>
                <a:lnTo>
                  <a:pt x="826407" y="2891192"/>
                </a:lnTo>
                <a:lnTo>
                  <a:pt x="818908" y="2902785"/>
                </a:lnTo>
                <a:lnTo>
                  <a:pt x="816526" y="2900438"/>
                </a:lnTo>
                <a:lnTo>
                  <a:pt x="813083" y="2903770"/>
                </a:lnTo>
                <a:lnTo>
                  <a:pt x="818981" y="2891700"/>
                </a:lnTo>
                <a:lnTo>
                  <a:pt x="821379" y="2888269"/>
                </a:lnTo>
                <a:cubicBezTo>
                  <a:pt x="822208" y="2887203"/>
                  <a:pt x="822781" y="2886640"/>
                  <a:pt x="822892" y="2886931"/>
                </a:cubicBezTo>
                <a:lnTo>
                  <a:pt x="821521" y="2886498"/>
                </a:lnTo>
                <a:lnTo>
                  <a:pt x="829413" y="2870349"/>
                </a:lnTo>
                <a:lnTo>
                  <a:pt x="833085" y="2866417"/>
                </a:lnTo>
                <a:lnTo>
                  <a:pt x="833929" y="2865586"/>
                </a:lnTo>
                <a:lnTo>
                  <a:pt x="827237" y="2866382"/>
                </a:lnTo>
                <a:lnTo>
                  <a:pt x="826112" y="2866592"/>
                </a:lnTo>
                <a:lnTo>
                  <a:pt x="826240" y="2865391"/>
                </a:lnTo>
                <a:cubicBezTo>
                  <a:pt x="826602" y="2861895"/>
                  <a:pt x="827472" y="2853256"/>
                  <a:pt x="827955" y="2846335"/>
                </a:cubicBezTo>
                <a:lnTo>
                  <a:pt x="828100" y="2842561"/>
                </a:lnTo>
                <a:lnTo>
                  <a:pt x="835418" y="2831304"/>
                </a:lnTo>
                <a:cubicBezTo>
                  <a:pt x="838894" y="2825466"/>
                  <a:pt x="841361" y="2820562"/>
                  <a:pt x="841944" y="2817551"/>
                </a:cubicBezTo>
                <a:lnTo>
                  <a:pt x="834567" y="2824758"/>
                </a:lnTo>
                <a:lnTo>
                  <a:pt x="840884" y="2815984"/>
                </a:lnTo>
                <a:lnTo>
                  <a:pt x="841827" y="2814673"/>
                </a:lnTo>
                <a:cubicBezTo>
                  <a:pt x="845028" y="2810394"/>
                  <a:pt x="848394" y="2805900"/>
                  <a:pt x="851585" y="2801225"/>
                </a:cubicBezTo>
                <a:lnTo>
                  <a:pt x="855853" y="2794092"/>
                </a:lnTo>
                <a:lnTo>
                  <a:pt x="858799" y="2783081"/>
                </a:lnTo>
                <a:cubicBezTo>
                  <a:pt x="859330" y="2776809"/>
                  <a:pt x="856338" y="2790900"/>
                  <a:pt x="854779" y="2786303"/>
                </a:cubicBezTo>
                <a:cubicBezTo>
                  <a:pt x="853219" y="2781709"/>
                  <a:pt x="862393" y="2772508"/>
                  <a:pt x="864817" y="2766872"/>
                </a:cubicBezTo>
                <a:cubicBezTo>
                  <a:pt x="868873" y="2761467"/>
                  <a:pt x="874027" y="2755491"/>
                  <a:pt x="876620" y="2747874"/>
                </a:cubicBezTo>
                <a:cubicBezTo>
                  <a:pt x="876620" y="2747874"/>
                  <a:pt x="876188" y="2747220"/>
                  <a:pt x="875778" y="2746319"/>
                </a:cubicBezTo>
                <a:lnTo>
                  <a:pt x="875193" y="2743836"/>
                </a:lnTo>
                <a:lnTo>
                  <a:pt x="870898" y="2748566"/>
                </a:lnTo>
                <a:cubicBezTo>
                  <a:pt x="866224" y="2752925"/>
                  <a:pt x="861922" y="2756577"/>
                  <a:pt x="857428" y="2760941"/>
                </a:cubicBezTo>
                <a:lnTo>
                  <a:pt x="852605" y="2766432"/>
                </a:lnTo>
                <a:lnTo>
                  <a:pt x="842237" y="2781090"/>
                </a:lnTo>
                <a:lnTo>
                  <a:pt x="830751" y="2797118"/>
                </a:lnTo>
                <a:lnTo>
                  <a:pt x="828263" y="2801147"/>
                </a:lnTo>
                <a:lnTo>
                  <a:pt x="825184" y="2806588"/>
                </a:lnTo>
                <a:lnTo>
                  <a:pt x="823813" y="2810474"/>
                </a:lnTo>
                <a:cubicBezTo>
                  <a:pt x="823170" y="2811508"/>
                  <a:pt x="822578" y="2812004"/>
                  <a:pt x="822159" y="2812058"/>
                </a:cubicBezTo>
                <a:lnTo>
                  <a:pt x="822147" y="2811954"/>
                </a:lnTo>
                <a:lnTo>
                  <a:pt x="821849" y="2812478"/>
                </a:lnTo>
                <a:cubicBezTo>
                  <a:pt x="819832" y="2815606"/>
                  <a:pt x="817942" y="2817885"/>
                  <a:pt x="816202" y="2818713"/>
                </a:cubicBezTo>
                <a:lnTo>
                  <a:pt x="816405" y="2816934"/>
                </a:lnTo>
                <a:lnTo>
                  <a:pt x="823767" y="2806148"/>
                </a:lnTo>
                <a:cubicBezTo>
                  <a:pt x="823767" y="2806148"/>
                  <a:pt x="822935" y="2804919"/>
                  <a:pt x="822197" y="2803215"/>
                </a:cubicBezTo>
                <a:lnTo>
                  <a:pt x="821936" y="2801738"/>
                </a:lnTo>
                <a:lnTo>
                  <a:pt x="825232" y="2795515"/>
                </a:lnTo>
                <a:cubicBezTo>
                  <a:pt x="826631" y="2793349"/>
                  <a:pt x="827747" y="2792240"/>
                  <a:pt x="828160" y="2793108"/>
                </a:cubicBezTo>
                <a:lnTo>
                  <a:pt x="823870" y="2793356"/>
                </a:lnTo>
                <a:lnTo>
                  <a:pt x="826710" y="2789059"/>
                </a:lnTo>
                <a:cubicBezTo>
                  <a:pt x="834680" y="2777316"/>
                  <a:pt x="848298" y="2757884"/>
                  <a:pt x="852536" y="2752538"/>
                </a:cubicBezTo>
                <a:cubicBezTo>
                  <a:pt x="872650" y="2711391"/>
                  <a:pt x="828356" y="2772191"/>
                  <a:pt x="818169" y="2782385"/>
                </a:cubicBezTo>
                <a:cubicBezTo>
                  <a:pt x="810009" y="2793135"/>
                  <a:pt x="803015" y="2802959"/>
                  <a:pt x="796880" y="2810895"/>
                </a:cubicBezTo>
                <a:lnTo>
                  <a:pt x="781278" y="2827500"/>
                </a:lnTo>
                <a:lnTo>
                  <a:pt x="780450" y="2827227"/>
                </a:lnTo>
                <a:cubicBezTo>
                  <a:pt x="779473" y="2827603"/>
                  <a:pt x="777779" y="2829589"/>
                  <a:pt x="775782" y="2832357"/>
                </a:cubicBezTo>
                <a:lnTo>
                  <a:pt x="773330" y="2836081"/>
                </a:lnTo>
                <a:lnTo>
                  <a:pt x="760710" y="2849718"/>
                </a:lnTo>
                <a:lnTo>
                  <a:pt x="760341" y="2843966"/>
                </a:lnTo>
                <a:lnTo>
                  <a:pt x="765714" y="2830268"/>
                </a:lnTo>
                <a:lnTo>
                  <a:pt x="768954" y="2826125"/>
                </a:lnTo>
                <a:cubicBezTo>
                  <a:pt x="780000" y="2811494"/>
                  <a:pt x="794725" y="2798233"/>
                  <a:pt x="797787" y="2782390"/>
                </a:cubicBezTo>
                <a:cubicBezTo>
                  <a:pt x="796988" y="2776318"/>
                  <a:pt x="795455" y="2774049"/>
                  <a:pt x="798202" y="2768335"/>
                </a:cubicBezTo>
                <a:cubicBezTo>
                  <a:pt x="805323" y="2753603"/>
                  <a:pt x="823494" y="2744623"/>
                  <a:pt x="832883" y="2728358"/>
                </a:cubicBezTo>
                <a:cubicBezTo>
                  <a:pt x="832033" y="2728935"/>
                  <a:pt x="830014" y="2727897"/>
                  <a:pt x="827963" y="2726282"/>
                </a:cubicBezTo>
                <a:lnTo>
                  <a:pt x="824485" y="2722511"/>
                </a:lnTo>
                <a:lnTo>
                  <a:pt x="822871" y="2724201"/>
                </a:lnTo>
                <a:cubicBezTo>
                  <a:pt x="822389" y="2724588"/>
                  <a:pt x="822406" y="2723729"/>
                  <a:pt x="822733" y="2722230"/>
                </a:cubicBezTo>
                <a:lnTo>
                  <a:pt x="823030" y="2721239"/>
                </a:lnTo>
                <a:lnTo>
                  <a:pt x="823170" y="2721084"/>
                </a:lnTo>
                <a:lnTo>
                  <a:pt x="822845" y="2720734"/>
                </a:lnTo>
                <a:lnTo>
                  <a:pt x="822802" y="2720011"/>
                </a:lnTo>
                <a:lnTo>
                  <a:pt x="834740" y="2702085"/>
                </a:lnTo>
                <a:lnTo>
                  <a:pt x="825949" y="2709506"/>
                </a:lnTo>
                <a:lnTo>
                  <a:pt x="827382" y="2707717"/>
                </a:lnTo>
                <a:lnTo>
                  <a:pt x="807072" y="2727478"/>
                </a:lnTo>
                <a:cubicBezTo>
                  <a:pt x="797961" y="2736417"/>
                  <a:pt x="789104" y="2744927"/>
                  <a:pt x="780425" y="2752315"/>
                </a:cubicBezTo>
                <a:cubicBezTo>
                  <a:pt x="789320" y="2742070"/>
                  <a:pt x="800070" y="2731346"/>
                  <a:pt x="810377" y="2721899"/>
                </a:cubicBezTo>
                <a:lnTo>
                  <a:pt x="820081" y="2711349"/>
                </a:lnTo>
                <a:cubicBezTo>
                  <a:pt x="819843" y="2710717"/>
                  <a:pt x="819124" y="2710712"/>
                  <a:pt x="818155" y="2711089"/>
                </a:cubicBezTo>
                <a:lnTo>
                  <a:pt x="817639" y="2711394"/>
                </a:lnTo>
                <a:lnTo>
                  <a:pt x="814461" y="2714596"/>
                </a:lnTo>
                <a:lnTo>
                  <a:pt x="815433" y="2712936"/>
                </a:lnTo>
                <a:lnTo>
                  <a:pt x="815652" y="2712576"/>
                </a:lnTo>
                <a:lnTo>
                  <a:pt x="814737" y="2713120"/>
                </a:lnTo>
                <a:cubicBezTo>
                  <a:pt x="812269" y="2714913"/>
                  <a:pt x="809732" y="2717259"/>
                  <a:pt x="808982" y="2718209"/>
                </a:cubicBezTo>
                <a:cubicBezTo>
                  <a:pt x="785894" y="2739370"/>
                  <a:pt x="762168" y="2767653"/>
                  <a:pt x="739951" y="2784266"/>
                </a:cubicBezTo>
                <a:cubicBezTo>
                  <a:pt x="756976" y="2762733"/>
                  <a:pt x="783257" y="2741697"/>
                  <a:pt x="801857" y="2720902"/>
                </a:cubicBezTo>
                <a:cubicBezTo>
                  <a:pt x="796291" y="2727225"/>
                  <a:pt x="806968" y="2716306"/>
                  <a:pt x="805482" y="2715313"/>
                </a:cubicBezTo>
                <a:cubicBezTo>
                  <a:pt x="802658" y="2713718"/>
                  <a:pt x="801418" y="2719736"/>
                  <a:pt x="801418" y="2719736"/>
                </a:cubicBezTo>
                <a:cubicBezTo>
                  <a:pt x="789121" y="2731267"/>
                  <a:pt x="777393" y="2742583"/>
                  <a:pt x="765817" y="2753508"/>
                </a:cubicBezTo>
                <a:lnTo>
                  <a:pt x="742499" y="2774637"/>
                </a:lnTo>
                <a:lnTo>
                  <a:pt x="744830" y="2770773"/>
                </a:lnTo>
                <a:lnTo>
                  <a:pt x="744915" y="2770594"/>
                </a:lnTo>
                <a:lnTo>
                  <a:pt x="745876" y="2769594"/>
                </a:lnTo>
                <a:cubicBezTo>
                  <a:pt x="748512" y="2767265"/>
                  <a:pt x="762103" y="2755245"/>
                  <a:pt x="761662" y="2754081"/>
                </a:cubicBezTo>
                <a:cubicBezTo>
                  <a:pt x="760267" y="2750390"/>
                  <a:pt x="747117" y="2763575"/>
                  <a:pt x="749060" y="2762841"/>
                </a:cubicBezTo>
                <a:lnTo>
                  <a:pt x="747954" y="2763972"/>
                </a:lnTo>
                <a:lnTo>
                  <a:pt x="747340" y="2761720"/>
                </a:lnTo>
                <a:cubicBezTo>
                  <a:pt x="746581" y="2762199"/>
                  <a:pt x="745366" y="2763759"/>
                  <a:pt x="743964" y="2765825"/>
                </a:cubicBezTo>
                <a:lnTo>
                  <a:pt x="740552" y="2771237"/>
                </a:lnTo>
                <a:lnTo>
                  <a:pt x="737250" y="2774186"/>
                </a:lnTo>
                <a:cubicBezTo>
                  <a:pt x="733895" y="2774122"/>
                  <a:pt x="745705" y="2762777"/>
                  <a:pt x="745705" y="2762777"/>
                </a:cubicBezTo>
                <a:cubicBezTo>
                  <a:pt x="768469" y="2741738"/>
                  <a:pt x="787509" y="2722109"/>
                  <a:pt x="805931" y="2704265"/>
                </a:cubicBezTo>
                <a:cubicBezTo>
                  <a:pt x="806494" y="2703554"/>
                  <a:pt x="809996" y="2700357"/>
                  <a:pt x="814028" y="2696463"/>
                </a:cubicBezTo>
                <a:lnTo>
                  <a:pt x="817192" y="2693346"/>
                </a:lnTo>
                <a:lnTo>
                  <a:pt x="816846" y="2693383"/>
                </a:lnTo>
                <a:cubicBezTo>
                  <a:pt x="815665" y="2693502"/>
                  <a:pt x="814424" y="2693603"/>
                  <a:pt x="813422" y="2693585"/>
                </a:cubicBezTo>
                <a:lnTo>
                  <a:pt x="812375" y="2693320"/>
                </a:lnTo>
                <a:lnTo>
                  <a:pt x="798761" y="2706227"/>
                </a:lnTo>
                <a:lnTo>
                  <a:pt x="788080" y="2716624"/>
                </a:lnTo>
                <a:lnTo>
                  <a:pt x="784268" y="2721858"/>
                </a:lnTo>
                <a:lnTo>
                  <a:pt x="780544" y="2723957"/>
                </a:lnTo>
                <a:lnTo>
                  <a:pt x="774379" y="2729958"/>
                </a:lnTo>
                <a:cubicBezTo>
                  <a:pt x="773407" y="2730325"/>
                  <a:pt x="758414" y="2748425"/>
                  <a:pt x="755869" y="2748056"/>
                </a:cubicBezTo>
                <a:cubicBezTo>
                  <a:pt x="754200" y="2746578"/>
                  <a:pt x="756538" y="2743585"/>
                  <a:pt x="759293" y="2740961"/>
                </a:cubicBezTo>
                <a:lnTo>
                  <a:pt x="760453" y="2739969"/>
                </a:lnTo>
                <a:lnTo>
                  <a:pt x="761464" y="2737550"/>
                </a:lnTo>
                <a:cubicBezTo>
                  <a:pt x="763923" y="2732559"/>
                  <a:pt x="768345" y="2724957"/>
                  <a:pt x="768982" y="2723407"/>
                </a:cubicBezTo>
                <a:cubicBezTo>
                  <a:pt x="772015" y="2718131"/>
                  <a:pt x="774311" y="2713927"/>
                  <a:pt x="776252" y="2710209"/>
                </a:cubicBezTo>
                <a:lnTo>
                  <a:pt x="777236" y="2708249"/>
                </a:lnTo>
                <a:lnTo>
                  <a:pt x="788805" y="2696302"/>
                </a:lnTo>
                <a:lnTo>
                  <a:pt x="777357" y="2713002"/>
                </a:lnTo>
                <a:cubicBezTo>
                  <a:pt x="776210" y="2714615"/>
                  <a:pt x="774487" y="2718029"/>
                  <a:pt x="772511" y="2721981"/>
                </a:cubicBezTo>
                <a:lnTo>
                  <a:pt x="771649" y="2723633"/>
                </a:lnTo>
                <a:lnTo>
                  <a:pt x="779869" y="2713099"/>
                </a:lnTo>
                <a:cubicBezTo>
                  <a:pt x="786869" y="2704507"/>
                  <a:pt x="794062" y="2696202"/>
                  <a:pt x="794062" y="2696202"/>
                </a:cubicBezTo>
                <a:lnTo>
                  <a:pt x="805045" y="2682842"/>
                </a:lnTo>
                <a:lnTo>
                  <a:pt x="805335" y="2680569"/>
                </a:lnTo>
                <a:lnTo>
                  <a:pt x="806325" y="2678180"/>
                </a:lnTo>
                <a:lnTo>
                  <a:pt x="808111" y="2676330"/>
                </a:lnTo>
                <a:lnTo>
                  <a:pt x="798661" y="2685036"/>
                </a:lnTo>
                <a:lnTo>
                  <a:pt x="816373" y="2665317"/>
                </a:lnTo>
                <a:lnTo>
                  <a:pt x="811779" y="2669612"/>
                </a:lnTo>
                <a:lnTo>
                  <a:pt x="810248" y="2671199"/>
                </a:lnTo>
                <a:lnTo>
                  <a:pt x="798086" y="2684528"/>
                </a:lnTo>
                <a:lnTo>
                  <a:pt x="791969" y="2691235"/>
                </a:lnTo>
                <a:lnTo>
                  <a:pt x="786452" y="2697283"/>
                </a:lnTo>
                <a:cubicBezTo>
                  <a:pt x="783322" y="2700536"/>
                  <a:pt x="781190" y="2702424"/>
                  <a:pt x="780807" y="2701857"/>
                </a:cubicBezTo>
                <a:cubicBezTo>
                  <a:pt x="780424" y="2701289"/>
                  <a:pt x="781773" y="2698243"/>
                  <a:pt x="783527" y="2694534"/>
                </a:cubicBezTo>
                <a:lnTo>
                  <a:pt x="787077" y="2686754"/>
                </a:lnTo>
                <a:lnTo>
                  <a:pt x="785385" y="2688210"/>
                </a:lnTo>
                <a:cubicBezTo>
                  <a:pt x="779940" y="2692599"/>
                  <a:pt x="774410" y="2696146"/>
                  <a:pt x="782209" y="2687037"/>
                </a:cubicBezTo>
                <a:lnTo>
                  <a:pt x="788392" y="2679999"/>
                </a:lnTo>
                <a:lnTo>
                  <a:pt x="788295" y="2678897"/>
                </a:lnTo>
                <a:lnTo>
                  <a:pt x="785694" y="2680998"/>
                </a:lnTo>
                <a:lnTo>
                  <a:pt x="785515" y="2681336"/>
                </a:lnTo>
                <a:lnTo>
                  <a:pt x="785093" y="2681483"/>
                </a:lnTo>
                <a:lnTo>
                  <a:pt x="783541" y="2682736"/>
                </a:lnTo>
                <a:cubicBezTo>
                  <a:pt x="781283" y="2684911"/>
                  <a:pt x="778297" y="2688058"/>
                  <a:pt x="774416" y="2692403"/>
                </a:cubicBezTo>
                <a:cubicBezTo>
                  <a:pt x="752027" y="2714704"/>
                  <a:pt x="735774" y="2746077"/>
                  <a:pt x="709683" y="2763716"/>
                </a:cubicBezTo>
                <a:cubicBezTo>
                  <a:pt x="705145" y="2766782"/>
                  <a:pt x="721878" y="2731228"/>
                  <a:pt x="726315" y="2732086"/>
                </a:cubicBezTo>
                <a:cubicBezTo>
                  <a:pt x="720136" y="2730891"/>
                  <a:pt x="697716" y="2762060"/>
                  <a:pt x="684510" y="2780725"/>
                </a:cubicBezTo>
                <a:lnTo>
                  <a:pt x="678423" y="2789222"/>
                </a:lnTo>
                <a:lnTo>
                  <a:pt x="683279" y="2780778"/>
                </a:lnTo>
                <a:cubicBezTo>
                  <a:pt x="705493" y="2743887"/>
                  <a:pt x="667890" y="2790249"/>
                  <a:pt x="666981" y="2792814"/>
                </a:cubicBezTo>
                <a:cubicBezTo>
                  <a:pt x="661688" y="2799603"/>
                  <a:pt x="651110" y="2805001"/>
                  <a:pt x="646297" y="2809072"/>
                </a:cubicBezTo>
                <a:lnTo>
                  <a:pt x="640338" y="2815273"/>
                </a:lnTo>
                <a:lnTo>
                  <a:pt x="695366" y="2742540"/>
                </a:lnTo>
                <a:lnTo>
                  <a:pt x="701323" y="2734900"/>
                </a:lnTo>
                <a:lnTo>
                  <a:pt x="708964" y="2720286"/>
                </a:lnTo>
                <a:lnTo>
                  <a:pt x="703317" y="2725268"/>
                </a:lnTo>
                <a:cubicBezTo>
                  <a:pt x="700851" y="2725746"/>
                  <a:pt x="715138" y="2706998"/>
                  <a:pt x="717750" y="2699859"/>
                </a:cubicBezTo>
                <a:cubicBezTo>
                  <a:pt x="715481" y="2701392"/>
                  <a:pt x="713213" y="2702926"/>
                  <a:pt x="710944" y="2704460"/>
                </a:cubicBezTo>
                <a:cubicBezTo>
                  <a:pt x="712079" y="2703694"/>
                  <a:pt x="707336" y="2704420"/>
                  <a:pt x="702086" y="2705008"/>
                </a:cubicBezTo>
                <a:lnTo>
                  <a:pt x="695281" y="2705522"/>
                </a:lnTo>
                <a:lnTo>
                  <a:pt x="692446" y="2712291"/>
                </a:lnTo>
                <a:cubicBezTo>
                  <a:pt x="690067" y="2718465"/>
                  <a:pt x="688279" y="2723206"/>
                  <a:pt x="686535" y="2721682"/>
                </a:cubicBezTo>
                <a:cubicBezTo>
                  <a:pt x="686535" y="2721682"/>
                  <a:pt x="687836" y="2716948"/>
                  <a:pt x="688171" y="2712988"/>
                </a:cubicBezTo>
                <a:lnTo>
                  <a:pt x="688522" y="2713689"/>
                </a:lnTo>
                <a:lnTo>
                  <a:pt x="688003" y="2714968"/>
                </a:lnTo>
                <a:cubicBezTo>
                  <a:pt x="688486" y="2714581"/>
                  <a:pt x="688727" y="2714388"/>
                  <a:pt x="688747" y="2714140"/>
                </a:cubicBezTo>
                <a:lnTo>
                  <a:pt x="688522" y="2713689"/>
                </a:lnTo>
                <a:lnTo>
                  <a:pt x="689475" y="2711337"/>
                </a:lnTo>
                <a:lnTo>
                  <a:pt x="690500" y="2710043"/>
                </a:lnTo>
                <a:cubicBezTo>
                  <a:pt x="691011" y="2709095"/>
                  <a:pt x="691262" y="2708355"/>
                  <a:pt x="691262" y="2708355"/>
                </a:cubicBezTo>
                <a:cubicBezTo>
                  <a:pt x="691262" y="2708355"/>
                  <a:pt x="688871" y="2704735"/>
                  <a:pt x="690032" y="2701652"/>
                </a:cubicBezTo>
                <a:cubicBezTo>
                  <a:pt x="691660" y="2694808"/>
                  <a:pt x="702000" y="2680673"/>
                  <a:pt x="704426" y="2675035"/>
                </a:cubicBezTo>
                <a:cubicBezTo>
                  <a:pt x="705391" y="2674263"/>
                  <a:pt x="703665" y="2671647"/>
                  <a:pt x="703832" y="2669667"/>
                </a:cubicBezTo>
                <a:cubicBezTo>
                  <a:pt x="704506" y="2666357"/>
                  <a:pt x="706516" y="2662453"/>
                  <a:pt x="708997" y="2658372"/>
                </a:cubicBezTo>
                <a:lnTo>
                  <a:pt x="710255" y="2656427"/>
                </a:lnTo>
                <a:lnTo>
                  <a:pt x="708052" y="2658826"/>
                </a:lnTo>
                <a:lnTo>
                  <a:pt x="701812" y="2665735"/>
                </a:lnTo>
                <a:lnTo>
                  <a:pt x="676156" y="2708198"/>
                </a:lnTo>
                <a:lnTo>
                  <a:pt x="654726" y="2748074"/>
                </a:lnTo>
                <a:lnTo>
                  <a:pt x="652155" y="2749968"/>
                </a:lnTo>
                <a:lnTo>
                  <a:pt x="646408" y="2754754"/>
                </a:lnTo>
                <a:lnTo>
                  <a:pt x="652313" y="2741734"/>
                </a:lnTo>
                <a:lnTo>
                  <a:pt x="644814" y="2753326"/>
                </a:lnTo>
                <a:lnTo>
                  <a:pt x="642431" y="2750979"/>
                </a:lnTo>
                <a:lnTo>
                  <a:pt x="638989" y="2754312"/>
                </a:lnTo>
                <a:lnTo>
                  <a:pt x="644887" y="2742242"/>
                </a:lnTo>
                <a:lnTo>
                  <a:pt x="647285" y="2738811"/>
                </a:lnTo>
                <a:cubicBezTo>
                  <a:pt x="648114" y="2737745"/>
                  <a:pt x="648686" y="2737182"/>
                  <a:pt x="648797" y="2737473"/>
                </a:cubicBezTo>
                <a:lnTo>
                  <a:pt x="647428" y="2737040"/>
                </a:lnTo>
                <a:lnTo>
                  <a:pt x="655319" y="2720890"/>
                </a:lnTo>
                <a:lnTo>
                  <a:pt x="658991" y="2716959"/>
                </a:lnTo>
                <a:cubicBezTo>
                  <a:pt x="661371" y="2714502"/>
                  <a:pt x="664145" y="2711746"/>
                  <a:pt x="667756" y="2708327"/>
                </a:cubicBezTo>
                <a:cubicBezTo>
                  <a:pt x="669259" y="2706427"/>
                  <a:pt x="684676" y="2692385"/>
                  <a:pt x="677021" y="2696611"/>
                </a:cubicBezTo>
                <a:cubicBezTo>
                  <a:pt x="671470" y="2700041"/>
                  <a:pt x="662045" y="2711819"/>
                  <a:pt x="658601" y="2714453"/>
                </a:cubicBezTo>
                <a:lnTo>
                  <a:pt x="658376" y="2714631"/>
                </a:lnTo>
                <a:lnTo>
                  <a:pt x="660527" y="2710228"/>
                </a:lnTo>
                <a:cubicBezTo>
                  <a:pt x="666296" y="2696989"/>
                  <a:pt x="673775" y="2685224"/>
                  <a:pt x="681154" y="2673310"/>
                </a:cubicBezTo>
                <a:lnTo>
                  <a:pt x="688630" y="2660683"/>
                </a:lnTo>
                <a:lnTo>
                  <a:pt x="686370" y="2663221"/>
                </a:lnTo>
                <a:lnTo>
                  <a:pt x="654393" y="2695893"/>
                </a:lnTo>
                <a:lnTo>
                  <a:pt x="659156" y="2688490"/>
                </a:lnTo>
                <a:cubicBezTo>
                  <a:pt x="670107" y="2674562"/>
                  <a:pt x="681325" y="2659884"/>
                  <a:pt x="691993" y="2645735"/>
                </a:cubicBezTo>
                <a:lnTo>
                  <a:pt x="694813" y="2641956"/>
                </a:lnTo>
                <a:lnTo>
                  <a:pt x="695317" y="2638808"/>
                </a:lnTo>
                <a:lnTo>
                  <a:pt x="705236" y="2627991"/>
                </a:lnTo>
                <a:lnTo>
                  <a:pt x="708695" y="2623355"/>
                </a:lnTo>
                <a:lnTo>
                  <a:pt x="698259" y="2632651"/>
                </a:lnTo>
                <a:lnTo>
                  <a:pt x="698833" y="2631521"/>
                </a:lnTo>
                <a:cubicBezTo>
                  <a:pt x="703519" y="2622732"/>
                  <a:pt x="710896" y="2609320"/>
                  <a:pt x="711292" y="2604616"/>
                </a:cubicBezTo>
                <a:cubicBezTo>
                  <a:pt x="698897" y="2618245"/>
                  <a:pt x="696436" y="2626063"/>
                  <a:pt x="687061" y="2639425"/>
                </a:cubicBezTo>
                <a:cubicBezTo>
                  <a:pt x="681160" y="2648924"/>
                  <a:pt x="680396" y="2649537"/>
                  <a:pt x="681195" y="2646742"/>
                </a:cubicBezTo>
                <a:lnTo>
                  <a:pt x="684347" y="2634956"/>
                </a:lnTo>
                <a:lnTo>
                  <a:pt x="682989" y="2636780"/>
                </a:lnTo>
                <a:cubicBezTo>
                  <a:pt x="669512" y="2655329"/>
                  <a:pt x="656739" y="2673535"/>
                  <a:pt x="642273" y="2692935"/>
                </a:cubicBezTo>
                <a:lnTo>
                  <a:pt x="629300" y="2709548"/>
                </a:lnTo>
                <a:lnTo>
                  <a:pt x="636535" y="2698505"/>
                </a:lnTo>
                <a:cubicBezTo>
                  <a:pt x="641843" y="2690570"/>
                  <a:pt x="648193" y="2681319"/>
                  <a:pt x="656536" y="2669617"/>
                </a:cubicBezTo>
                <a:cubicBezTo>
                  <a:pt x="665189" y="2657156"/>
                  <a:pt x="672853" y="2648118"/>
                  <a:pt x="679239" y="2637189"/>
                </a:cubicBezTo>
                <a:cubicBezTo>
                  <a:pt x="692111" y="2611407"/>
                  <a:pt x="660332" y="2649970"/>
                  <a:pt x="652413" y="2658630"/>
                </a:cubicBezTo>
                <a:cubicBezTo>
                  <a:pt x="641745" y="2673005"/>
                  <a:pt x="633891" y="2691538"/>
                  <a:pt x="627021" y="2686266"/>
                </a:cubicBezTo>
                <a:cubicBezTo>
                  <a:pt x="627786" y="2687400"/>
                  <a:pt x="631851" y="2679557"/>
                  <a:pt x="636158" y="2670239"/>
                </a:cubicBezTo>
                <a:lnTo>
                  <a:pt x="639800" y="2662013"/>
                </a:lnTo>
                <a:lnTo>
                  <a:pt x="689644" y="2585200"/>
                </a:lnTo>
                <a:lnTo>
                  <a:pt x="689242" y="2578299"/>
                </a:lnTo>
                <a:cubicBezTo>
                  <a:pt x="691837" y="2570682"/>
                  <a:pt x="699708" y="2566217"/>
                  <a:pt x="703267" y="2557826"/>
                </a:cubicBezTo>
                <a:cubicBezTo>
                  <a:pt x="702303" y="2558600"/>
                  <a:pt x="697060" y="2553265"/>
                  <a:pt x="698184" y="2552363"/>
                </a:cubicBezTo>
                <a:cubicBezTo>
                  <a:pt x="697592" y="2546993"/>
                  <a:pt x="716566" y="2531783"/>
                  <a:pt x="713413" y="2524773"/>
                </a:cubicBezTo>
                <a:cubicBezTo>
                  <a:pt x="713413" y="2524773"/>
                  <a:pt x="713305" y="2524610"/>
                  <a:pt x="713170" y="2524405"/>
                </a:cubicBezTo>
                <a:lnTo>
                  <a:pt x="712866" y="2523946"/>
                </a:lnTo>
                <a:lnTo>
                  <a:pt x="712766" y="2523792"/>
                </a:lnTo>
                <a:cubicBezTo>
                  <a:pt x="712657" y="2523630"/>
                  <a:pt x="712603" y="2523548"/>
                  <a:pt x="712684" y="2523670"/>
                </a:cubicBezTo>
                <a:lnTo>
                  <a:pt x="712866" y="2523946"/>
                </a:lnTo>
                <a:lnTo>
                  <a:pt x="713413" y="2524773"/>
                </a:lnTo>
                <a:cubicBezTo>
                  <a:pt x="705532" y="2531090"/>
                  <a:pt x="704835" y="2539341"/>
                  <a:pt x="698556" y="2546220"/>
                </a:cubicBezTo>
                <a:cubicBezTo>
                  <a:pt x="693970" y="2550820"/>
                  <a:pt x="689857" y="2555579"/>
                  <a:pt x="685922" y="2560887"/>
                </a:cubicBezTo>
                <a:lnTo>
                  <a:pt x="685315" y="2561829"/>
                </a:lnTo>
                <a:lnTo>
                  <a:pt x="685970" y="2562647"/>
                </a:lnTo>
                <a:cubicBezTo>
                  <a:pt x="686342" y="2563795"/>
                  <a:pt x="686380" y="2565026"/>
                  <a:pt x="686004" y="2565706"/>
                </a:cubicBezTo>
                <a:cubicBezTo>
                  <a:pt x="685754" y="2566157"/>
                  <a:pt x="685319" y="2566365"/>
                  <a:pt x="684678" y="2566138"/>
                </a:cubicBezTo>
                <a:cubicBezTo>
                  <a:pt x="684147" y="2567635"/>
                  <a:pt x="683733" y="2566765"/>
                  <a:pt x="683564" y="2565202"/>
                </a:cubicBezTo>
                <a:lnTo>
                  <a:pt x="683617" y="2564468"/>
                </a:lnTo>
                <a:lnTo>
                  <a:pt x="674358" y="2578848"/>
                </a:lnTo>
                <a:cubicBezTo>
                  <a:pt x="659663" y="2600167"/>
                  <a:pt x="686859" y="2551597"/>
                  <a:pt x="686062" y="2550391"/>
                </a:cubicBezTo>
                <a:lnTo>
                  <a:pt x="683724" y="2551925"/>
                </a:lnTo>
                <a:lnTo>
                  <a:pt x="642099" y="2602074"/>
                </a:lnTo>
                <a:cubicBezTo>
                  <a:pt x="633180" y="2610947"/>
                  <a:pt x="629544" y="2621211"/>
                  <a:pt x="619288" y="2632498"/>
                </a:cubicBezTo>
                <a:cubicBezTo>
                  <a:pt x="616111" y="2637389"/>
                  <a:pt x="610982" y="2644566"/>
                  <a:pt x="605280" y="2652277"/>
                </a:cubicBezTo>
                <a:lnTo>
                  <a:pt x="599732" y="2659584"/>
                </a:lnTo>
                <a:lnTo>
                  <a:pt x="596124" y="2655496"/>
                </a:lnTo>
                <a:lnTo>
                  <a:pt x="601887" y="2646075"/>
                </a:lnTo>
                <a:lnTo>
                  <a:pt x="611083" y="2634781"/>
                </a:lnTo>
                <a:cubicBezTo>
                  <a:pt x="619495" y="2623997"/>
                  <a:pt x="627807" y="2612455"/>
                  <a:pt x="627040" y="2611320"/>
                </a:cubicBezTo>
                <a:lnTo>
                  <a:pt x="624156" y="2613113"/>
                </a:lnTo>
                <a:lnTo>
                  <a:pt x="640754" y="2589566"/>
                </a:lnTo>
                <a:lnTo>
                  <a:pt x="655808" y="2567380"/>
                </a:lnTo>
                <a:lnTo>
                  <a:pt x="648777" y="2574742"/>
                </a:lnTo>
                <a:cubicBezTo>
                  <a:pt x="648295" y="2575129"/>
                  <a:pt x="648312" y="2574271"/>
                  <a:pt x="648639" y="2572772"/>
                </a:cubicBezTo>
                <a:lnTo>
                  <a:pt x="648936" y="2571780"/>
                </a:lnTo>
                <a:lnTo>
                  <a:pt x="663881" y="2555396"/>
                </a:lnTo>
                <a:lnTo>
                  <a:pt x="663382" y="2556218"/>
                </a:lnTo>
                <a:lnTo>
                  <a:pt x="677672" y="2535161"/>
                </a:lnTo>
                <a:lnTo>
                  <a:pt x="675101" y="2538259"/>
                </a:lnTo>
                <a:lnTo>
                  <a:pt x="673891" y="2539996"/>
                </a:lnTo>
                <a:lnTo>
                  <a:pt x="664962" y="2548983"/>
                </a:lnTo>
                <a:cubicBezTo>
                  <a:pt x="660868" y="2552867"/>
                  <a:pt x="656566" y="2556602"/>
                  <a:pt x="651855" y="2560047"/>
                </a:cubicBezTo>
                <a:cubicBezTo>
                  <a:pt x="660148" y="2548698"/>
                  <a:pt x="670366" y="2539507"/>
                  <a:pt x="679909" y="2529017"/>
                </a:cubicBezTo>
                <a:cubicBezTo>
                  <a:pt x="687141" y="2520733"/>
                  <a:pt x="680088" y="2526064"/>
                  <a:pt x="676482" y="2528758"/>
                </a:cubicBezTo>
                <a:lnTo>
                  <a:pt x="657616" y="2547762"/>
                </a:lnTo>
                <a:lnTo>
                  <a:pt x="641104" y="2571375"/>
                </a:lnTo>
                <a:lnTo>
                  <a:pt x="619860" y="2601756"/>
                </a:lnTo>
                <a:lnTo>
                  <a:pt x="626732" y="2595587"/>
                </a:lnTo>
                <a:lnTo>
                  <a:pt x="637628" y="2584129"/>
                </a:lnTo>
                <a:lnTo>
                  <a:pt x="634452" y="2589920"/>
                </a:lnTo>
                <a:cubicBezTo>
                  <a:pt x="628237" y="2597824"/>
                  <a:pt x="622220" y="2606032"/>
                  <a:pt x="616382" y="2614788"/>
                </a:cubicBezTo>
                <a:lnTo>
                  <a:pt x="608591" y="2627696"/>
                </a:lnTo>
                <a:lnTo>
                  <a:pt x="608520" y="2627337"/>
                </a:lnTo>
                <a:cubicBezTo>
                  <a:pt x="607622" y="2627914"/>
                  <a:pt x="605711" y="2629496"/>
                  <a:pt x="602273" y="2632516"/>
                </a:cubicBezTo>
                <a:lnTo>
                  <a:pt x="599974" y="2634494"/>
                </a:lnTo>
                <a:lnTo>
                  <a:pt x="602253" y="2630306"/>
                </a:lnTo>
                <a:lnTo>
                  <a:pt x="614883" y="2608711"/>
                </a:lnTo>
                <a:lnTo>
                  <a:pt x="596847" y="2633333"/>
                </a:lnTo>
                <a:cubicBezTo>
                  <a:pt x="590537" y="2642650"/>
                  <a:pt x="584342" y="2651645"/>
                  <a:pt x="577022" y="2659401"/>
                </a:cubicBezTo>
                <a:cubicBezTo>
                  <a:pt x="577022" y="2659401"/>
                  <a:pt x="577100" y="2657141"/>
                  <a:pt x="576723" y="2655145"/>
                </a:cubicBezTo>
                <a:lnTo>
                  <a:pt x="576646" y="2655074"/>
                </a:lnTo>
                <a:lnTo>
                  <a:pt x="579038" y="2652881"/>
                </a:lnTo>
                <a:cubicBezTo>
                  <a:pt x="585466" y="2644970"/>
                  <a:pt x="598588" y="2625873"/>
                  <a:pt x="595736" y="2625322"/>
                </a:cubicBezTo>
                <a:cubicBezTo>
                  <a:pt x="588130" y="2623851"/>
                  <a:pt x="567760" y="2664621"/>
                  <a:pt x="550388" y="2679671"/>
                </a:cubicBezTo>
                <a:cubicBezTo>
                  <a:pt x="541237" y="2688750"/>
                  <a:pt x="537672" y="2691883"/>
                  <a:pt x="529780" y="2700187"/>
                </a:cubicBezTo>
                <a:lnTo>
                  <a:pt x="529406" y="2700592"/>
                </a:lnTo>
                <a:lnTo>
                  <a:pt x="538548" y="2684939"/>
                </a:lnTo>
                <a:cubicBezTo>
                  <a:pt x="544010" y="2676825"/>
                  <a:pt x="549713" y="2669220"/>
                  <a:pt x="555749" y="2661010"/>
                </a:cubicBezTo>
                <a:cubicBezTo>
                  <a:pt x="565577" y="2649571"/>
                  <a:pt x="605791" y="2586326"/>
                  <a:pt x="579932" y="2618559"/>
                </a:cubicBezTo>
                <a:lnTo>
                  <a:pt x="568287" y="2634939"/>
                </a:lnTo>
                <a:lnTo>
                  <a:pt x="562778" y="2641476"/>
                </a:lnTo>
                <a:cubicBezTo>
                  <a:pt x="548667" y="2658064"/>
                  <a:pt x="523561" y="2686443"/>
                  <a:pt x="541242" y="2655550"/>
                </a:cubicBezTo>
                <a:cubicBezTo>
                  <a:pt x="546514" y="2648680"/>
                  <a:pt x="562098" y="2630982"/>
                  <a:pt x="564303" y="2619574"/>
                </a:cubicBezTo>
                <a:cubicBezTo>
                  <a:pt x="568899" y="2605999"/>
                  <a:pt x="547308" y="2634370"/>
                  <a:pt x="536386" y="2648365"/>
                </a:cubicBezTo>
                <a:cubicBezTo>
                  <a:pt x="527987" y="2661206"/>
                  <a:pt x="517063" y="2675203"/>
                  <a:pt x="509879" y="2680060"/>
                </a:cubicBezTo>
                <a:cubicBezTo>
                  <a:pt x="506875" y="2685395"/>
                  <a:pt x="500426" y="2686450"/>
                  <a:pt x="493620" y="2691052"/>
                </a:cubicBezTo>
                <a:lnTo>
                  <a:pt x="483711" y="2702959"/>
                </a:lnTo>
                <a:lnTo>
                  <a:pt x="553341" y="2597974"/>
                </a:lnTo>
                <a:lnTo>
                  <a:pt x="611259" y="2516809"/>
                </a:lnTo>
                <a:lnTo>
                  <a:pt x="609025" y="2516776"/>
                </a:lnTo>
                <a:cubicBezTo>
                  <a:pt x="609025" y="2516776"/>
                  <a:pt x="609990" y="2516002"/>
                  <a:pt x="611116" y="2515099"/>
                </a:cubicBezTo>
                <a:lnTo>
                  <a:pt x="611627" y="2516295"/>
                </a:lnTo>
                <a:lnTo>
                  <a:pt x="617874" y="2507539"/>
                </a:lnTo>
                <a:lnTo>
                  <a:pt x="618311" y="2506218"/>
                </a:lnTo>
                <a:cubicBezTo>
                  <a:pt x="618246" y="2505577"/>
                  <a:pt x="617767" y="2505153"/>
                  <a:pt x="616604" y="2505162"/>
                </a:cubicBezTo>
                <a:cubicBezTo>
                  <a:pt x="616604" y="2505162"/>
                  <a:pt x="613213" y="2511572"/>
                  <a:pt x="611116" y="2515099"/>
                </a:cubicBezTo>
                <a:lnTo>
                  <a:pt x="608298" y="2513449"/>
                </a:lnTo>
                <a:lnTo>
                  <a:pt x="544604" y="2602188"/>
                </a:lnTo>
                <a:cubicBezTo>
                  <a:pt x="506482" y="2652795"/>
                  <a:pt x="467409" y="2701434"/>
                  <a:pt x="426704" y="2746697"/>
                </a:cubicBezTo>
                <a:cubicBezTo>
                  <a:pt x="427326" y="2728629"/>
                  <a:pt x="461581" y="2708033"/>
                  <a:pt x="453613" y="2696548"/>
                </a:cubicBezTo>
                <a:cubicBezTo>
                  <a:pt x="454673" y="2693554"/>
                  <a:pt x="423851" y="2730286"/>
                  <a:pt x="423851" y="2730286"/>
                </a:cubicBezTo>
                <a:cubicBezTo>
                  <a:pt x="415412" y="2736440"/>
                  <a:pt x="413753" y="2732965"/>
                  <a:pt x="410278" y="2734622"/>
                </a:cubicBezTo>
                <a:cubicBezTo>
                  <a:pt x="391102" y="2754782"/>
                  <a:pt x="378674" y="2798029"/>
                  <a:pt x="357401" y="2799639"/>
                </a:cubicBezTo>
                <a:lnTo>
                  <a:pt x="364276" y="2785929"/>
                </a:lnTo>
                <a:lnTo>
                  <a:pt x="365676" y="2784559"/>
                </a:lnTo>
                <a:lnTo>
                  <a:pt x="366946" y="2781834"/>
                </a:lnTo>
                <a:lnTo>
                  <a:pt x="370252" y="2777119"/>
                </a:lnTo>
                <a:cubicBezTo>
                  <a:pt x="372331" y="2774305"/>
                  <a:pt x="374685" y="2771229"/>
                  <a:pt x="377369" y="2767728"/>
                </a:cubicBezTo>
                <a:cubicBezTo>
                  <a:pt x="378278" y="2765162"/>
                  <a:pt x="400930" y="2743344"/>
                  <a:pt x="398675" y="2733401"/>
                </a:cubicBezTo>
                <a:cubicBezTo>
                  <a:pt x="398675" y="2733401"/>
                  <a:pt x="380407" y="2750995"/>
                  <a:pt x="377681" y="2758692"/>
                </a:cubicBezTo>
                <a:cubicBezTo>
                  <a:pt x="375413" y="2761019"/>
                  <a:pt x="372801" y="2768395"/>
                  <a:pt x="369999" y="2775285"/>
                </a:cubicBezTo>
                <a:lnTo>
                  <a:pt x="366946" y="2781834"/>
                </a:lnTo>
                <a:lnTo>
                  <a:pt x="364779" y="2784926"/>
                </a:lnTo>
                <a:lnTo>
                  <a:pt x="364276" y="2785929"/>
                </a:lnTo>
                <a:lnTo>
                  <a:pt x="361188" y="2788948"/>
                </a:lnTo>
                <a:cubicBezTo>
                  <a:pt x="350533" y="2792695"/>
                  <a:pt x="361829" y="2773759"/>
                  <a:pt x="367625" y="2764836"/>
                </a:cubicBezTo>
                <a:lnTo>
                  <a:pt x="369882" y="2761460"/>
                </a:lnTo>
                <a:lnTo>
                  <a:pt x="370187" y="2761032"/>
                </a:lnTo>
                <a:cubicBezTo>
                  <a:pt x="370784" y="2760167"/>
                  <a:pt x="370725" y="2760225"/>
                  <a:pt x="370224" y="2760947"/>
                </a:cubicBezTo>
                <a:lnTo>
                  <a:pt x="369882" y="2761460"/>
                </a:lnTo>
                <a:lnTo>
                  <a:pt x="366194" y="2766657"/>
                </a:lnTo>
                <a:cubicBezTo>
                  <a:pt x="351402" y="2782593"/>
                  <a:pt x="339755" y="2799166"/>
                  <a:pt x="322548" y="2813766"/>
                </a:cubicBezTo>
                <a:cubicBezTo>
                  <a:pt x="309408" y="2825716"/>
                  <a:pt x="315387" y="2812915"/>
                  <a:pt x="324331" y="2797011"/>
                </a:cubicBezTo>
                <a:lnTo>
                  <a:pt x="326571" y="2793147"/>
                </a:lnTo>
                <a:lnTo>
                  <a:pt x="338960" y="2775224"/>
                </a:lnTo>
                <a:cubicBezTo>
                  <a:pt x="338960" y="2775224"/>
                  <a:pt x="367000" y="2745799"/>
                  <a:pt x="357606" y="2741682"/>
                </a:cubicBezTo>
                <a:cubicBezTo>
                  <a:pt x="354381" y="2742209"/>
                  <a:pt x="345191" y="2755308"/>
                  <a:pt x="336527" y="2768467"/>
                </a:cubicBezTo>
                <a:lnTo>
                  <a:pt x="335740" y="2769682"/>
                </a:lnTo>
                <a:lnTo>
                  <a:pt x="334649" y="2770765"/>
                </a:lnTo>
                <a:cubicBezTo>
                  <a:pt x="329969" y="2775485"/>
                  <a:pt x="325174" y="2780525"/>
                  <a:pt x="324720" y="2781807"/>
                </a:cubicBezTo>
                <a:cubicBezTo>
                  <a:pt x="318366" y="2791589"/>
                  <a:pt x="316895" y="2789624"/>
                  <a:pt x="317694" y="2784313"/>
                </a:cubicBezTo>
                <a:lnTo>
                  <a:pt x="318578" y="2781073"/>
                </a:lnTo>
                <a:lnTo>
                  <a:pt x="377219" y="2701424"/>
                </a:lnTo>
                <a:cubicBezTo>
                  <a:pt x="377219" y="2701424"/>
                  <a:pt x="402192" y="2667461"/>
                  <a:pt x="393852" y="2669794"/>
                </a:cubicBezTo>
                <a:cubicBezTo>
                  <a:pt x="386667" y="2674652"/>
                  <a:pt x="376799" y="2695097"/>
                  <a:pt x="368880" y="2703756"/>
                </a:cubicBezTo>
                <a:cubicBezTo>
                  <a:pt x="372283" y="2701456"/>
                  <a:pt x="357610" y="2722843"/>
                  <a:pt x="348010" y="2730649"/>
                </a:cubicBezTo>
                <a:lnTo>
                  <a:pt x="342574" y="2732114"/>
                </a:lnTo>
                <a:lnTo>
                  <a:pt x="350446" y="2719748"/>
                </a:lnTo>
                <a:cubicBezTo>
                  <a:pt x="376996" y="2683399"/>
                  <a:pt x="414915" y="2641331"/>
                  <a:pt x="429331" y="2612866"/>
                </a:cubicBezTo>
                <a:cubicBezTo>
                  <a:pt x="441135" y="2587689"/>
                  <a:pt x="441447" y="2578654"/>
                  <a:pt x="428892" y="2597791"/>
                </a:cubicBezTo>
                <a:cubicBezTo>
                  <a:pt x="414100" y="2613728"/>
                  <a:pt x="363148" y="2690978"/>
                  <a:pt x="354710" y="2697133"/>
                </a:cubicBezTo>
                <a:lnTo>
                  <a:pt x="353876" y="2695951"/>
                </a:lnTo>
                <a:lnTo>
                  <a:pt x="354128" y="2695600"/>
                </a:lnTo>
                <a:cubicBezTo>
                  <a:pt x="364872" y="2679951"/>
                  <a:pt x="374828" y="2664474"/>
                  <a:pt x="383339" y="2649354"/>
                </a:cubicBezTo>
                <a:cubicBezTo>
                  <a:pt x="371146" y="2662694"/>
                  <a:pt x="358995" y="2677726"/>
                  <a:pt x="346859" y="2693773"/>
                </a:cubicBezTo>
                <a:lnTo>
                  <a:pt x="324628" y="2724627"/>
                </a:lnTo>
                <a:lnTo>
                  <a:pt x="324047" y="2725258"/>
                </a:lnTo>
                <a:cubicBezTo>
                  <a:pt x="342197" y="2698478"/>
                  <a:pt x="356401" y="2667893"/>
                  <a:pt x="361844" y="2660676"/>
                </a:cubicBezTo>
                <a:cubicBezTo>
                  <a:pt x="367137" y="2653888"/>
                  <a:pt x="392827" y="2615339"/>
                  <a:pt x="371833" y="2640630"/>
                </a:cubicBezTo>
                <a:cubicBezTo>
                  <a:pt x="364571" y="2652979"/>
                  <a:pt x="355491" y="2670458"/>
                  <a:pt x="347053" y="2676613"/>
                </a:cubicBezTo>
                <a:cubicBezTo>
                  <a:pt x="342668" y="2680836"/>
                  <a:pt x="331064" y="2679615"/>
                  <a:pt x="331064" y="2679615"/>
                </a:cubicBezTo>
                <a:cubicBezTo>
                  <a:pt x="322144" y="2688488"/>
                  <a:pt x="317449" y="2701744"/>
                  <a:pt x="311095" y="2711527"/>
                </a:cubicBezTo>
                <a:cubicBezTo>
                  <a:pt x="306711" y="2715750"/>
                  <a:pt x="293889" y="2726128"/>
                  <a:pt x="296455" y="2727036"/>
                </a:cubicBezTo>
                <a:cubicBezTo>
                  <a:pt x="293889" y="2726128"/>
                  <a:pt x="294049" y="2717521"/>
                  <a:pt x="293140" y="2720087"/>
                </a:cubicBezTo>
                <a:cubicBezTo>
                  <a:pt x="284852" y="2725814"/>
                  <a:pt x="279097" y="2742065"/>
                  <a:pt x="265792" y="2755161"/>
                </a:cubicBezTo>
                <a:cubicBezTo>
                  <a:pt x="260500" y="2761950"/>
                  <a:pt x="246017" y="2768853"/>
                  <a:pt x="241482" y="2773503"/>
                </a:cubicBezTo>
                <a:cubicBezTo>
                  <a:pt x="230317" y="2787356"/>
                  <a:pt x="235761" y="2780140"/>
                  <a:pt x="238488" y="2772441"/>
                </a:cubicBezTo>
                <a:cubicBezTo>
                  <a:pt x="250756" y="2737803"/>
                  <a:pt x="222617" y="2784628"/>
                  <a:pt x="206318" y="2796664"/>
                </a:cubicBezTo>
                <a:cubicBezTo>
                  <a:pt x="204544" y="2784002"/>
                  <a:pt x="220530" y="2781003"/>
                  <a:pt x="218275" y="2771059"/>
                </a:cubicBezTo>
                <a:lnTo>
                  <a:pt x="198190" y="2793786"/>
                </a:lnTo>
                <a:cubicBezTo>
                  <a:pt x="186747" y="2783956"/>
                  <a:pt x="214844" y="2754923"/>
                  <a:pt x="216661" y="2749792"/>
                </a:cubicBezTo>
                <a:cubicBezTo>
                  <a:pt x="281654" y="2650563"/>
                  <a:pt x="362189" y="2541439"/>
                  <a:pt x="419014" y="2457126"/>
                </a:cubicBezTo>
                <a:cubicBezTo>
                  <a:pt x="393484" y="2487067"/>
                  <a:pt x="367046" y="2519575"/>
                  <a:pt x="342266" y="2555558"/>
                </a:cubicBezTo>
                <a:cubicBezTo>
                  <a:pt x="314917" y="2590633"/>
                  <a:pt x="291313" y="2632807"/>
                  <a:pt x="264758" y="2656131"/>
                </a:cubicBezTo>
                <a:cubicBezTo>
                  <a:pt x="261283" y="2657787"/>
                  <a:pt x="233186" y="2686820"/>
                  <a:pt x="233186" y="2686820"/>
                </a:cubicBezTo>
                <a:cubicBezTo>
                  <a:pt x="221583" y="2685598"/>
                  <a:pt x="234407" y="2675219"/>
                  <a:pt x="239699" y="2668431"/>
                </a:cubicBezTo>
                <a:cubicBezTo>
                  <a:pt x="232438" y="2680778"/>
                  <a:pt x="246053" y="2658650"/>
                  <a:pt x="257698" y="2642078"/>
                </a:cubicBezTo>
                <a:cubicBezTo>
                  <a:pt x="294705" y="2589250"/>
                  <a:pt x="340052" y="2527823"/>
                  <a:pt x="369217" y="2487618"/>
                </a:cubicBezTo>
                <a:lnTo>
                  <a:pt x="510757" y="2286736"/>
                </a:lnTo>
                <a:lnTo>
                  <a:pt x="509169" y="2286924"/>
                </a:lnTo>
                <a:lnTo>
                  <a:pt x="508263" y="2287092"/>
                </a:lnTo>
                <a:lnTo>
                  <a:pt x="508365" y="2286126"/>
                </a:lnTo>
                <a:cubicBezTo>
                  <a:pt x="508657" y="2283307"/>
                  <a:pt x="509360" y="2276345"/>
                  <a:pt x="509747" y="2270768"/>
                </a:cubicBezTo>
                <a:lnTo>
                  <a:pt x="509865" y="2267727"/>
                </a:lnTo>
                <a:lnTo>
                  <a:pt x="515763" y="2258654"/>
                </a:lnTo>
                <a:cubicBezTo>
                  <a:pt x="518564" y="2253950"/>
                  <a:pt x="520552" y="2249996"/>
                  <a:pt x="521022" y="2247570"/>
                </a:cubicBezTo>
                <a:lnTo>
                  <a:pt x="515077" y="2253378"/>
                </a:lnTo>
                <a:lnTo>
                  <a:pt x="520167" y="2246307"/>
                </a:lnTo>
                <a:lnTo>
                  <a:pt x="520928" y="2245251"/>
                </a:lnTo>
                <a:cubicBezTo>
                  <a:pt x="523507" y="2241802"/>
                  <a:pt x="526221" y="2238181"/>
                  <a:pt x="528792" y="2234412"/>
                </a:cubicBezTo>
                <a:lnTo>
                  <a:pt x="532232" y="2228664"/>
                </a:lnTo>
                <a:lnTo>
                  <a:pt x="534606" y="2219789"/>
                </a:lnTo>
                <a:cubicBezTo>
                  <a:pt x="535034" y="2214734"/>
                  <a:pt x="532622" y="2226090"/>
                  <a:pt x="531365" y="2222387"/>
                </a:cubicBezTo>
                <a:cubicBezTo>
                  <a:pt x="530109" y="2218684"/>
                  <a:pt x="537503" y="2211269"/>
                  <a:pt x="539458" y="2206727"/>
                </a:cubicBezTo>
                <a:cubicBezTo>
                  <a:pt x="542725" y="2202370"/>
                  <a:pt x="546878" y="2197554"/>
                  <a:pt x="548968" y="2191415"/>
                </a:cubicBezTo>
                <a:cubicBezTo>
                  <a:pt x="548968" y="2191415"/>
                  <a:pt x="548621" y="2190889"/>
                  <a:pt x="548290" y="2190161"/>
                </a:cubicBezTo>
                <a:lnTo>
                  <a:pt x="547818" y="2188160"/>
                </a:lnTo>
                <a:lnTo>
                  <a:pt x="544358" y="2191973"/>
                </a:lnTo>
                <a:cubicBezTo>
                  <a:pt x="540591" y="2195487"/>
                  <a:pt x="537125" y="2198429"/>
                  <a:pt x="533501" y="2201946"/>
                </a:cubicBezTo>
                <a:lnTo>
                  <a:pt x="529615" y="2206372"/>
                </a:lnTo>
                <a:lnTo>
                  <a:pt x="521258" y="2218185"/>
                </a:lnTo>
                <a:lnTo>
                  <a:pt x="512001" y="2231103"/>
                </a:lnTo>
                <a:lnTo>
                  <a:pt x="509996" y="2234349"/>
                </a:lnTo>
                <a:lnTo>
                  <a:pt x="507514" y="2238735"/>
                </a:lnTo>
                <a:lnTo>
                  <a:pt x="506409" y="2241865"/>
                </a:lnTo>
                <a:cubicBezTo>
                  <a:pt x="505893" y="2242699"/>
                  <a:pt x="505415" y="2243100"/>
                  <a:pt x="505077" y="2243143"/>
                </a:cubicBezTo>
                <a:lnTo>
                  <a:pt x="505067" y="2243058"/>
                </a:lnTo>
                <a:lnTo>
                  <a:pt x="504827" y="2243483"/>
                </a:lnTo>
                <a:cubicBezTo>
                  <a:pt x="503201" y="2246003"/>
                  <a:pt x="501677" y="2247839"/>
                  <a:pt x="500277" y="2248506"/>
                </a:cubicBezTo>
                <a:lnTo>
                  <a:pt x="500439" y="2247073"/>
                </a:lnTo>
                <a:lnTo>
                  <a:pt x="506373" y="2238380"/>
                </a:lnTo>
                <a:cubicBezTo>
                  <a:pt x="506373" y="2238380"/>
                  <a:pt x="505702" y="2237391"/>
                  <a:pt x="505108" y="2236016"/>
                </a:cubicBezTo>
                <a:lnTo>
                  <a:pt x="504898" y="2234825"/>
                </a:lnTo>
                <a:lnTo>
                  <a:pt x="507554" y="2229811"/>
                </a:lnTo>
                <a:cubicBezTo>
                  <a:pt x="508681" y="2228065"/>
                  <a:pt x="509580" y="2227171"/>
                  <a:pt x="509913" y="2227871"/>
                </a:cubicBezTo>
                <a:lnTo>
                  <a:pt x="506455" y="2228070"/>
                </a:lnTo>
                <a:lnTo>
                  <a:pt x="508745" y="2224608"/>
                </a:lnTo>
                <a:cubicBezTo>
                  <a:pt x="515168" y="2215145"/>
                  <a:pt x="526143" y="2199482"/>
                  <a:pt x="529558" y="2195176"/>
                </a:cubicBezTo>
                <a:cubicBezTo>
                  <a:pt x="545769" y="2162013"/>
                  <a:pt x="510072" y="2211014"/>
                  <a:pt x="501861" y="2219228"/>
                </a:cubicBezTo>
                <a:cubicBezTo>
                  <a:pt x="495285" y="2227892"/>
                  <a:pt x="489649" y="2235811"/>
                  <a:pt x="484703" y="2242205"/>
                </a:cubicBezTo>
                <a:lnTo>
                  <a:pt x="472129" y="2255588"/>
                </a:lnTo>
                <a:lnTo>
                  <a:pt x="471462" y="2255367"/>
                </a:lnTo>
                <a:cubicBezTo>
                  <a:pt x="470675" y="2255672"/>
                  <a:pt x="469309" y="2257271"/>
                  <a:pt x="467700" y="2259502"/>
                </a:cubicBezTo>
                <a:lnTo>
                  <a:pt x="465724" y="2262504"/>
                </a:lnTo>
                <a:lnTo>
                  <a:pt x="455554" y="2273493"/>
                </a:lnTo>
                <a:lnTo>
                  <a:pt x="455256" y="2268858"/>
                </a:lnTo>
                <a:lnTo>
                  <a:pt x="459586" y="2257819"/>
                </a:lnTo>
                <a:lnTo>
                  <a:pt x="462197" y="2254480"/>
                </a:lnTo>
                <a:cubicBezTo>
                  <a:pt x="471099" y="2242689"/>
                  <a:pt x="482967" y="2232002"/>
                  <a:pt x="485434" y="2219232"/>
                </a:cubicBezTo>
                <a:cubicBezTo>
                  <a:pt x="484791" y="2214339"/>
                  <a:pt x="483554" y="2212510"/>
                  <a:pt x="485770" y="2207904"/>
                </a:cubicBezTo>
                <a:cubicBezTo>
                  <a:pt x="491508" y="2196032"/>
                  <a:pt x="506153" y="2188795"/>
                  <a:pt x="513721" y="2175687"/>
                </a:cubicBezTo>
                <a:cubicBezTo>
                  <a:pt x="513034" y="2176151"/>
                  <a:pt x="511408" y="2175314"/>
                  <a:pt x="509754" y="2174013"/>
                </a:cubicBezTo>
                <a:lnTo>
                  <a:pt x="506951" y="2170975"/>
                </a:lnTo>
                <a:lnTo>
                  <a:pt x="505651" y="2172337"/>
                </a:lnTo>
                <a:cubicBezTo>
                  <a:pt x="505263" y="2172648"/>
                  <a:pt x="505276" y="2171956"/>
                  <a:pt x="505540" y="2170748"/>
                </a:cubicBezTo>
                <a:lnTo>
                  <a:pt x="505778" y="2169949"/>
                </a:lnTo>
                <a:lnTo>
                  <a:pt x="505891" y="2169825"/>
                </a:lnTo>
                <a:lnTo>
                  <a:pt x="505631" y="2169542"/>
                </a:lnTo>
                <a:lnTo>
                  <a:pt x="505595" y="2168959"/>
                </a:lnTo>
                <a:lnTo>
                  <a:pt x="515216" y="2154513"/>
                </a:lnTo>
                <a:lnTo>
                  <a:pt x="508131" y="2160493"/>
                </a:lnTo>
                <a:lnTo>
                  <a:pt x="509287" y="2159052"/>
                </a:lnTo>
                <a:lnTo>
                  <a:pt x="492919" y="2174977"/>
                </a:lnTo>
                <a:cubicBezTo>
                  <a:pt x="485576" y="2182182"/>
                  <a:pt x="478437" y="2189039"/>
                  <a:pt x="471441" y="2194994"/>
                </a:cubicBezTo>
                <a:cubicBezTo>
                  <a:pt x="478611" y="2186738"/>
                  <a:pt x="487275" y="2178095"/>
                  <a:pt x="495582" y="2170482"/>
                </a:cubicBezTo>
                <a:lnTo>
                  <a:pt x="503402" y="2161978"/>
                </a:lnTo>
                <a:cubicBezTo>
                  <a:pt x="503210" y="2161469"/>
                  <a:pt x="502630" y="2161465"/>
                  <a:pt x="501851" y="2161768"/>
                </a:cubicBezTo>
                <a:lnTo>
                  <a:pt x="501434" y="2162016"/>
                </a:lnTo>
                <a:lnTo>
                  <a:pt x="498872" y="2164596"/>
                </a:lnTo>
                <a:lnTo>
                  <a:pt x="499656" y="2163258"/>
                </a:lnTo>
                <a:lnTo>
                  <a:pt x="499832" y="2162967"/>
                </a:lnTo>
                <a:lnTo>
                  <a:pt x="499096" y="2163406"/>
                </a:lnTo>
                <a:cubicBezTo>
                  <a:pt x="497105" y="2164851"/>
                  <a:pt x="495063" y="2166741"/>
                  <a:pt x="494457" y="2167507"/>
                </a:cubicBezTo>
                <a:cubicBezTo>
                  <a:pt x="475849" y="2184561"/>
                  <a:pt x="456728" y="2207356"/>
                  <a:pt x="438823" y="2220744"/>
                </a:cubicBezTo>
                <a:cubicBezTo>
                  <a:pt x="452544" y="2203391"/>
                  <a:pt x="473725" y="2186437"/>
                  <a:pt x="488715" y="2169677"/>
                </a:cubicBezTo>
                <a:cubicBezTo>
                  <a:pt x="484229" y="2174774"/>
                  <a:pt x="492834" y="2165973"/>
                  <a:pt x="491637" y="2165174"/>
                </a:cubicBezTo>
                <a:cubicBezTo>
                  <a:pt x="489360" y="2163888"/>
                  <a:pt x="488360" y="2168738"/>
                  <a:pt x="488360" y="2168738"/>
                </a:cubicBezTo>
                <a:cubicBezTo>
                  <a:pt x="478450" y="2178031"/>
                  <a:pt x="468998" y="2187150"/>
                  <a:pt x="459669" y="2195955"/>
                </a:cubicBezTo>
                <a:lnTo>
                  <a:pt x="440876" y="2212985"/>
                </a:lnTo>
                <a:lnTo>
                  <a:pt x="442754" y="2209871"/>
                </a:lnTo>
                <a:lnTo>
                  <a:pt x="442824" y="2209725"/>
                </a:lnTo>
                <a:lnTo>
                  <a:pt x="443598" y="2208919"/>
                </a:lnTo>
                <a:cubicBezTo>
                  <a:pt x="445723" y="2207044"/>
                  <a:pt x="456675" y="2197356"/>
                  <a:pt x="456321" y="2196417"/>
                </a:cubicBezTo>
                <a:cubicBezTo>
                  <a:pt x="455196" y="2193442"/>
                  <a:pt x="444598" y="2204069"/>
                  <a:pt x="446164" y="2203477"/>
                </a:cubicBezTo>
                <a:lnTo>
                  <a:pt x="445273" y="2204389"/>
                </a:lnTo>
                <a:lnTo>
                  <a:pt x="444777" y="2202574"/>
                </a:lnTo>
                <a:cubicBezTo>
                  <a:pt x="444165" y="2202960"/>
                  <a:pt x="443186" y="2204217"/>
                  <a:pt x="442057" y="2205882"/>
                </a:cubicBezTo>
                <a:lnTo>
                  <a:pt x="439308" y="2210244"/>
                </a:lnTo>
                <a:lnTo>
                  <a:pt x="436647" y="2212621"/>
                </a:lnTo>
                <a:cubicBezTo>
                  <a:pt x="433943" y="2212570"/>
                  <a:pt x="443459" y="2203425"/>
                  <a:pt x="443459" y="2203425"/>
                </a:cubicBezTo>
                <a:cubicBezTo>
                  <a:pt x="461807" y="2186471"/>
                  <a:pt x="477152" y="2170649"/>
                  <a:pt x="491998" y="2156270"/>
                </a:cubicBezTo>
                <a:cubicBezTo>
                  <a:pt x="492452" y="2155696"/>
                  <a:pt x="495274" y="2153119"/>
                  <a:pt x="498524" y="2149982"/>
                </a:cubicBezTo>
                <a:lnTo>
                  <a:pt x="501075" y="2147469"/>
                </a:lnTo>
                <a:lnTo>
                  <a:pt x="500794" y="2147500"/>
                </a:lnTo>
                <a:cubicBezTo>
                  <a:pt x="499843" y="2147595"/>
                  <a:pt x="498844" y="2147677"/>
                  <a:pt x="498036" y="2147662"/>
                </a:cubicBezTo>
                <a:lnTo>
                  <a:pt x="497191" y="2147449"/>
                </a:lnTo>
                <a:lnTo>
                  <a:pt x="486220" y="2157851"/>
                </a:lnTo>
                <a:lnTo>
                  <a:pt x="477611" y="2166231"/>
                </a:lnTo>
                <a:lnTo>
                  <a:pt x="474540" y="2170448"/>
                </a:lnTo>
                <a:lnTo>
                  <a:pt x="471538" y="2172140"/>
                </a:lnTo>
                <a:lnTo>
                  <a:pt x="466569" y="2176976"/>
                </a:lnTo>
                <a:cubicBezTo>
                  <a:pt x="465785" y="2177273"/>
                  <a:pt x="453703" y="2191860"/>
                  <a:pt x="451651" y="2191562"/>
                </a:cubicBezTo>
                <a:cubicBezTo>
                  <a:pt x="450307" y="2190371"/>
                  <a:pt x="452191" y="2187959"/>
                  <a:pt x="454411" y="2185843"/>
                </a:cubicBezTo>
                <a:lnTo>
                  <a:pt x="455346" y="2185045"/>
                </a:lnTo>
                <a:lnTo>
                  <a:pt x="456162" y="2183096"/>
                </a:lnTo>
                <a:cubicBezTo>
                  <a:pt x="458143" y="2179071"/>
                  <a:pt x="461706" y="2172946"/>
                  <a:pt x="462221" y="2171697"/>
                </a:cubicBezTo>
                <a:cubicBezTo>
                  <a:pt x="464664" y="2167444"/>
                  <a:pt x="466514" y="2164056"/>
                  <a:pt x="468079" y="2161061"/>
                </a:cubicBezTo>
                <a:lnTo>
                  <a:pt x="468873" y="2159481"/>
                </a:lnTo>
                <a:lnTo>
                  <a:pt x="478196" y="2149851"/>
                </a:lnTo>
                <a:lnTo>
                  <a:pt x="468970" y="2163310"/>
                </a:lnTo>
                <a:cubicBezTo>
                  <a:pt x="468045" y="2164610"/>
                  <a:pt x="466656" y="2167362"/>
                  <a:pt x="465064" y="2170548"/>
                </a:cubicBezTo>
                <a:lnTo>
                  <a:pt x="464369" y="2171879"/>
                </a:lnTo>
                <a:lnTo>
                  <a:pt x="470994" y="2163388"/>
                </a:lnTo>
                <a:cubicBezTo>
                  <a:pt x="476635" y="2156465"/>
                  <a:pt x="482434" y="2149770"/>
                  <a:pt x="482434" y="2149770"/>
                </a:cubicBezTo>
                <a:lnTo>
                  <a:pt x="491284" y="2139003"/>
                </a:lnTo>
                <a:lnTo>
                  <a:pt x="491518" y="2137172"/>
                </a:lnTo>
                <a:lnTo>
                  <a:pt x="492315" y="2135247"/>
                </a:lnTo>
                <a:lnTo>
                  <a:pt x="493756" y="2133755"/>
                </a:lnTo>
                <a:lnTo>
                  <a:pt x="486139" y="2140772"/>
                </a:lnTo>
                <a:lnTo>
                  <a:pt x="500413" y="2124881"/>
                </a:lnTo>
                <a:lnTo>
                  <a:pt x="496712" y="2128341"/>
                </a:lnTo>
                <a:lnTo>
                  <a:pt x="495477" y="2129621"/>
                </a:lnTo>
                <a:lnTo>
                  <a:pt x="485675" y="2140363"/>
                </a:lnTo>
                <a:lnTo>
                  <a:pt x="480745" y="2145769"/>
                </a:lnTo>
                <a:lnTo>
                  <a:pt x="476300" y="2150643"/>
                </a:lnTo>
                <a:cubicBezTo>
                  <a:pt x="473776" y="2153263"/>
                  <a:pt x="472059" y="2154786"/>
                  <a:pt x="471749" y="2154330"/>
                </a:cubicBezTo>
                <a:cubicBezTo>
                  <a:pt x="471440" y="2153871"/>
                  <a:pt x="472527" y="2151416"/>
                  <a:pt x="473943" y="2148428"/>
                </a:cubicBezTo>
                <a:lnTo>
                  <a:pt x="476803" y="2142156"/>
                </a:lnTo>
                <a:lnTo>
                  <a:pt x="475439" y="2143330"/>
                </a:lnTo>
                <a:cubicBezTo>
                  <a:pt x="471051" y="2146869"/>
                  <a:pt x="466596" y="2149726"/>
                  <a:pt x="472880" y="2142386"/>
                </a:cubicBezTo>
                <a:lnTo>
                  <a:pt x="477864" y="2136713"/>
                </a:lnTo>
                <a:lnTo>
                  <a:pt x="477785" y="2135824"/>
                </a:lnTo>
                <a:lnTo>
                  <a:pt x="475688" y="2137518"/>
                </a:lnTo>
                <a:lnTo>
                  <a:pt x="475543" y="2137789"/>
                </a:lnTo>
                <a:lnTo>
                  <a:pt x="475205" y="2137909"/>
                </a:lnTo>
                <a:lnTo>
                  <a:pt x="473953" y="2138919"/>
                </a:lnTo>
                <a:cubicBezTo>
                  <a:pt x="472134" y="2140672"/>
                  <a:pt x="469727" y="2143207"/>
                  <a:pt x="466600" y="2146709"/>
                </a:cubicBezTo>
                <a:cubicBezTo>
                  <a:pt x="448555" y="2164682"/>
                  <a:pt x="435456" y="2189966"/>
                  <a:pt x="414429" y="2204183"/>
                </a:cubicBezTo>
                <a:cubicBezTo>
                  <a:pt x="410771" y="2206654"/>
                  <a:pt x="424258" y="2178001"/>
                  <a:pt x="427832" y="2178690"/>
                </a:cubicBezTo>
                <a:cubicBezTo>
                  <a:pt x="422853" y="2177728"/>
                  <a:pt x="404785" y="2202848"/>
                  <a:pt x="394141" y="2217891"/>
                </a:cubicBezTo>
                <a:lnTo>
                  <a:pt x="389237" y="2224738"/>
                </a:lnTo>
                <a:lnTo>
                  <a:pt x="393150" y="2217934"/>
                </a:lnTo>
                <a:cubicBezTo>
                  <a:pt x="411053" y="2188202"/>
                  <a:pt x="380748" y="2225566"/>
                  <a:pt x="380014" y="2227634"/>
                </a:cubicBezTo>
                <a:cubicBezTo>
                  <a:pt x="375748" y="2233106"/>
                  <a:pt x="367223" y="2237455"/>
                  <a:pt x="363345" y="2240737"/>
                </a:cubicBezTo>
                <a:lnTo>
                  <a:pt x="358542" y="2245733"/>
                </a:lnTo>
                <a:lnTo>
                  <a:pt x="402891" y="2187115"/>
                </a:lnTo>
                <a:lnTo>
                  <a:pt x="407692" y="2180959"/>
                </a:lnTo>
                <a:lnTo>
                  <a:pt x="413849" y="2169180"/>
                </a:lnTo>
                <a:lnTo>
                  <a:pt x="409298" y="2173196"/>
                </a:lnTo>
                <a:cubicBezTo>
                  <a:pt x="407311" y="2173582"/>
                  <a:pt x="418825" y="2158470"/>
                  <a:pt x="420931" y="2152718"/>
                </a:cubicBezTo>
                <a:cubicBezTo>
                  <a:pt x="419102" y="2153955"/>
                  <a:pt x="417275" y="2155191"/>
                  <a:pt x="415445" y="2156427"/>
                </a:cubicBezTo>
                <a:cubicBezTo>
                  <a:pt x="416360" y="2155810"/>
                  <a:pt x="412537" y="2156396"/>
                  <a:pt x="408306" y="2156868"/>
                </a:cubicBezTo>
                <a:lnTo>
                  <a:pt x="402822" y="2157283"/>
                </a:lnTo>
                <a:lnTo>
                  <a:pt x="400537" y="2162737"/>
                </a:lnTo>
                <a:cubicBezTo>
                  <a:pt x="398620" y="2167714"/>
                  <a:pt x="397179" y="2171536"/>
                  <a:pt x="395774" y="2170306"/>
                </a:cubicBezTo>
                <a:cubicBezTo>
                  <a:pt x="395774" y="2170306"/>
                  <a:pt x="396821" y="2166490"/>
                  <a:pt x="397092" y="2163298"/>
                </a:cubicBezTo>
                <a:lnTo>
                  <a:pt x="397375" y="2163864"/>
                </a:lnTo>
                <a:lnTo>
                  <a:pt x="396957" y="2164895"/>
                </a:lnTo>
                <a:cubicBezTo>
                  <a:pt x="397347" y="2164583"/>
                  <a:pt x="397540" y="2164427"/>
                  <a:pt x="397558" y="2164228"/>
                </a:cubicBezTo>
                <a:lnTo>
                  <a:pt x="397375" y="2163864"/>
                </a:lnTo>
                <a:lnTo>
                  <a:pt x="398144" y="2161969"/>
                </a:lnTo>
                <a:lnTo>
                  <a:pt x="398969" y="2160925"/>
                </a:lnTo>
                <a:cubicBezTo>
                  <a:pt x="399381" y="2160162"/>
                  <a:pt x="399583" y="2159567"/>
                  <a:pt x="399583" y="2159567"/>
                </a:cubicBezTo>
                <a:cubicBezTo>
                  <a:pt x="399583" y="2159567"/>
                  <a:pt x="397656" y="2156647"/>
                  <a:pt x="398591" y="2154163"/>
                </a:cubicBezTo>
                <a:cubicBezTo>
                  <a:pt x="399904" y="2148647"/>
                  <a:pt x="408237" y="2137256"/>
                  <a:pt x="410193" y="2132713"/>
                </a:cubicBezTo>
                <a:cubicBezTo>
                  <a:pt x="410970" y="2132089"/>
                  <a:pt x="409580" y="2129981"/>
                  <a:pt x="409714" y="2128385"/>
                </a:cubicBezTo>
                <a:cubicBezTo>
                  <a:pt x="410257" y="2125718"/>
                  <a:pt x="411876" y="2122572"/>
                  <a:pt x="413876" y="2119282"/>
                </a:cubicBezTo>
                <a:lnTo>
                  <a:pt x="414890" y="2117716"/>
                </a:lnTo>
                <a:lnTo>
                  <a:pt x="413115" y="2119648"/>
                </a:lnTo>
                <a:lnTo>
                  <a:pt x="408085" y="2125217"/>
                </a:lnTo>
                <a:lnTo>
                  <a:pt x="387408" y="2159439"/>
                </a:lnTo>
                <a:lnTo>
                  <a:pt x="370138" y="2191577"/>
                </a:lnTo>
                <a:lnTo>
                  <a:pt x="368066" y="2193102"/>
                </a:lnTo>
                <a:lnTo>
                  <a:pt x="363434" y="2196960"/>
                </a:lnTo>
                <a:lnTo>
                  <a:pt x="368191" y="2186467"/>
                </a:lnTo>
                <a:lnTo>
                  <a:pt x="362150" y="2195809"/>
                </a:lnTo>
                <a:lnTo>
                  <a:pt x="360228" y="2193918"/>
                </a:lnTo>
                <a:lnTo>
                  <a:pt x="357454" y="2196604"/>
                </a:lnTo>
                <a:lnTo>
                  <a:pt x="362207" y="2186876"/>
                </a:lnTo>
                <a:lnTo>
                  <a:pt x="364141" y="2184110"/>
                </a:lnTo>
                <a:cubicBezTo>
                  <a:pt x="364808" y="2183252"/>
                  <a:pt x="365271" y="2182798"/>
                  <a:pt x="365359" y="2183032"/>
                </a:cubicBezTo>
                <a:lnTo>
                  <a:pt x="364255" y="2182684"/>
                </a:lnTo>
                <a:lnTo>
                  <a:pt x="370615" y="2169668"/>
                </a:lnTo>
                <a:lnTo>
                  <a:pt x="373576" y="2166499"/>
                </a:lnTo>
                <a:cubicBezTo>
                  <a:pt x="375492" y="2164520"/>
                  <a:pt x="377728" y="2162299"/>
                  <a:pt x="380640" y="2159543"/>
                </a:cubicBezTo>
                <a:cubicBezTo>
                  <a:pt x="381849" y="2158012"/>
                  <a:pt x="394276" y="2146695"/>
                  <a:pt x="388105" y="2150101"/>
                </a:cubicBezTo>
                <a:cubicBezTo>
                  <a:pt x="383632" y="2152865"/>
                  <a:pt x="376036" y="2162357"/>
                  <a:pt x="373260" y="2164480"/>
                </a:cubicBezTo>
                <a:lnTo>
                  <a:pt x="373080" y="2164624"/>
                </a:lnTo>
                <a:lnTo>
                  <a:pt x="374813" y="2161075"/>
                </a:lnTo>
                <a:cubicBezTo>
                  <a:pt x="379461" y="2150406"/>
                  <a:pt x="385489" y="2140925"/>
                  <a:pt x="391437" y="2131323"/>
                </a:cubicBezTo>
                <a:lnTo>
                  <a:pt x="397462" y="2121145"/>
                </a:lnTo>
                <a:lnTo>
                  <a:pt x="395641" y="2123191"/>
                </a:lnTo>
                <a:lnTo>
                  <a:pt x="369868" y="2149522"/>
                </a:lnTo>
                <a:lnTo>
                  <a:pt x="373708" y="2143556"/>
                </a:lnTo>
                <a:cubicBezTo>
                  <a:pt x="382534" y="2132330"/>
                  <a:pt x="391574" y="2120502"/>
                  <a:pt x="400172" y="2109099"/>
                </a:cubicBezTo>
                <a:lnTo>
                  <a:pt x="402445" y="2106052"/>
                </a:lnTo>
                <a:lnTo>
                  <a:pt x="402851" y="2103517"/>
                </a:lnTo>
                <a:lnTo>
                  <a:pt x="410845" y="2094798"/>
                </a:lnTo>
                <a:lnTo>
                  <a:pt x="413633" y="2091062"/>
                </a:lnTo>
                <a:lnTo>
                  <a:pt x="405222" y="2098554"/>
                </a:lnTo>
                <a:lnTo>
                  <a:pt x="405684" y="2097643"/>
                </a:lnTo>
                <a:cubicBezTo>
                  <a:pt x="409462" y="2090559"/>
                  <a:pt x="415406" y="2079750"/>
                  <a:pt x="415727" y="2075959"/>
                </a:cubicBezTo>
                <a:cubicBezTo>
                  <a:pt x="405736" y="2086944"/>
                  <a:pt x="403753" y="2093245"/>
                  <a:pt x="396197" y="2104014"/>
                </a:cubicBezTo>
                <a:cubicBezTo>
                  <a:pt x="391441" y="2111668"/>
                  <a:pt x="390826" y="2112162"/>
                  <a:pt x="391470" y="2109910"/>
                </a:cubicBezTo>
                <a:lnTo>
                  <a:pt x="394011" y="2100411"/>
                </a:lnTo>
                <a:lnTo>
                  <a:pt x="392916" y="2101882"/>
                </a:lnTo>
                <a:cubicBezTo>
                  <a:pt x="382053" y="2116830"/>
                  <a:pt x="371759" y="2131503"/>
                  <a:pt x="360101" y="2147138"/>
                </a:cubicBezTo>
                <a:lnTo>
                  <a:pt x="349646" y="2160527"/>
                </a:lnTo>
                <a:lnTo>
                  <a:pt x="355477" y="2151628"/>
                </a:lnTo>
                <a:cubicBezTo>
                  <a:pt x="359756" y="2145232"/>
                  <a:pt x="364872" y="2137776"/>
                  <a:pt x="371595" y="2128347"/>
                </a:cubicBezTo>
                <a:cubicBezTo>
                  <a:pt x="378570" y="2118303"/>
                  <a:pt x="384748" y="2111019"/>
                  <a:pt x="389893" y="2102211"/>
                </a:cubicBezTo>
                <a:cubicBezTo>
                  <a:pt x="400267" y="2081433"/>
                  <a:pt x="374655" y="2112512"/>
                  <a:pt x="368273" y="2119491"/>
                </a:cubicBezTo>
                <a:cubicBezTo>
                  <a:pt x="359676" y="2131075"/>
                  <a:pt x="353346" y="2146012"/>
                  <a:pt x="347809" y="2141764"/>
                </a:cubicBezTo>
                <a:cubicBezTo>
                  <a:pt x="348427" y="2142677"/>
                  <a:pt x="351702" y="2136356"/>
                  <a:pt x="355172" y="2128848"/>
                </a:cubicBezTo>
                <a:lnTo>
                  <a:pt x="358109" y="2122217"/>
                </a:lnTo>
                <a:lnTo>
                  <a:pt x="398278" y="2060311"/>
                </a:lnTo>
                <a:lnTo>
                  <a:pt x="397955" y="2054750"/>
                </a:lnTo>
                <a:cubicBezTo>
                  <a:pt x="400046" y="2048611"/>
                  <a:pt x="406391" y="2045012"/>
                  <a:pt x="409258" y="2038250"/>
                </a:cubicBezTo>
                <a:cubicBezTo>
                  <a:pt x="408481" y="2038872"/>
                  <a:pt x="404256" y="2034574"/>
                  <a:pt x="405163" y="2033848"/>
                </a:cubicBezTo>
                <a:cubicBezTo>
                  <a:pt x="404683" y="2029520"/>
                  <a:pt x="419976" y="2017261"/>
                  <a:pt x="417435" y="2011612"/>
                </a:cubicBezTo>
                <a:cubicBezTo>
                  <a:pt x="417435" y="2011612"/>
                  <a:pt x="417349" y="2011481"/>
                  <a:pt x="417240" y="2011315"/>
                </a:cubicBezTo>
                <a:lnTo>
                  <a:pt x="416994" y="2010945"/>
                </a:lnTo>
                <a:lnTo>
                  <a:pt x="416913" y="2010821"/>
                </a:lnTo>
                <a:cubicBezTo>
                  <a:pt x="416826" y="2010690"/>
                  <a:pt x="416782" y="2010623"/>
                  <a:pt x="416847" y="2010722"/>
                </a:cubicBezTo>
                <a:lnTo>
                  <a:pt x="416994" y="2010945"/>
                </a:lnTo>
                <a:lnTo>
                  <a:pt x="417435" y="2011612"/>
                </a:lnTo>
                <a:cubicBezTo>
                  <a:pt x="411085" y="2016702"/>
                  <a:pt x="410521" y="2023353"/>
                  <a:pt x="405462" y="2028897"/>
                </a:cubicBezTo>
                <a:cubicBezTo>
                  <a:pt x="401765" y="2032603"/>
                  <a:pt x="398450" y="2036439"/>
                  <a:pt x="395280" y="2040716"/>
                </a:cubicBezTo>
                <a:lnTo>
                  <a:pt x="394790" y="2041476"/>
                </a:lnTo>
                <a:lnTo>
                  <a:pt x="395318" y="2042136"/>
                </a:lnTo>
                <a:cubicBezTo>
                  <a:pt x="395618" y="2043060"/>
                  <a:pt x="395648" y="2044053"/>
                  <a:pt x="395346" y="2044600"/>
                </a:cubicBezTo>
                <a:cubicBezTo>
                  <a:pt x="395143" y="2044965"/>
                  <a:pt x="394795" y="2045132"/>
                  <a:pt x="394277" y="2044948"/>
                </a:cubicBezTo>
                <a:cubicBezTo>
                  <a:pt x="393849" y="2046154"/>
                  <a:pt x="393515" y="2045455"/>
                  <a:pt x="393380" y="2044194"/>
                </a:cubicBezTo>
                <a:lnTo>
                  <a:pt x="393421" y="2043602"/>
                </a:lnTo>
                <a:lnTo>
                  <a:pt x="385959" y="2055192"/>
                </a:lnTo>
                <a:cubicBezTo>
                  <a:pt x="374116" y="2072374"/>
                  <a:pt x="396034" y="2033231"/>
                  <a:pt x="395393" y="2032258"/>
                </a:cubicBezTo>
                <a:lnTo>
                  <a:pt x="393508" y="2033494"/>
                </a:lnTo>
                <a:lnTo>
                  <a:pt x="359962" y="2073911"/>
                </a:lnTo>
                <a:cubicBezTo>
                  <a:pt x="352773" y="2081062"/>
                  <a:pt x="349843" y="2089333"/>
                  <a:pt x="341578" y="2098431"/>
                </a:cubicBezTo>
                <a:cubicBezTo>
                  <a:pt x="339018" y="2102372"/>
                  <a:pt x="334882" y="2108157"/>
                  <a:pt x="330287" y="2114372"/>
                </a:cubicBezTo>
                <a:lnTo>
                  <a:pt x="325816" y="2120261"/>
                </a:lnTo>
                <a:lnTo>
                  <a:pt x="322909" y="2116966"/>
                </a:lnTo>
                <a:lnTo>
                  <a:pt x="327553" y="2109373"/>
                </a:lnTo>
                <a:lnTo>
                  <a:pt x="334965" y="2100270"/>
                </a:lnTo>
                <a:cubicBezTo>
                  <a:pt x="341744" y="2091579"/>
                  <a:pt x="348444" y="2082277"/>
                  <a:pt x="347825" y="2081362"/>
                </a:cubicBezTo>
                <a:lnTo>
                  <a:pt x="345500" y="2082807"/>
                </a:lnTo>
                <a:lnTo>
                  <a:pt x="358877" y="2063831"/>
                </a:lnTo>
                <a:lnTo>
                  <a:pt x="371009" y="2045950"/>
                </a:lnTo>
                <a:lnTo>
                  <a:pt x="365344" y="2051884"/>
                </a:lnTo>
                <a:cubicBezTo>
                  <a:pt x="364955" y="2052196"/>
                  <a:pt x="364968" y="2051502"/>
                  <a:pt x="365233" y="2050295"/>
                </a:cubicBezTo>
                <a:lnTo>
                  <a:pt x="365470" y="2049496"/>
                </a:lnTo>
                <a:lnTo>
                  <a:pt x="377516" y="2036292"/>
                </a:lnTo>
                <a:lnTo>
                  <a:pt x="377115" y="2036954"/>
                </a:lnTo>
                <a:lnTo>
                  <a:pt x="388630" y="2019983"/>
                </a:lnTo>
                <a:lnTo>
                  <a:pt x="386557" y="2022480"/>
                </a:lnTo>
                <a:lnTo>
                  <a:pt x="385583" y="2023881"/>
                </a:lnTo>
                <a:lnTo>
                  <a:pt x="378388" y="2031123"/>
                </a:lnTo>
                <a:cubicBezTo>
                  <a:pt x="375087" y="2034253"/>
                  <a:pt x="371621" y="2037263"/>
                  <a:pt x="367824" y="2040040"/>
                </a:cubicBezTo>
                <a:cubicBezTo>
                  <a:pt x="374507" y="2030893"/>
                  <a:pt x="382742" y="2023486"/>
                  <a:pt x="390434" y="2015031"/>
                </a:cubicBezTo>
                <a:cubicBezTo>
                  <a:pt x="396261" y="2008355"/>
                  <a:pt x="390577" y="2012652"/>
                  <a:pt x="387671" y="2014824"/>
                </a:cubicBezTo>
                <a:lnTo>
                  <a:pt x="372467" y="2030138"/>
                </a:lnTo>
                <a:lnTo>
                  <a:pt x="359159" y="2049169"/>
                </a:lnTo>
                <a:lnTo>
                  <a:pt x="342038" y="2073654"/>
                </a:lnTo>
                <a:lnTo>
                  <a:pt x="347577" y="2068684"/>
                </a:lnTo>
                <a:lnTo>
                  <a:pt x="356359" y="2059448"/>
                </a:lnTo>
                <a:lnTo>
                  <a:pt x="353798" y="2064114"/>
                </a:lnTo>
                <a:cubicBezTo>
                  <a:pt x="348789" y="2070486"/>
                  <a:pt x="343940" y="2077101"/>
                  <a:pt x="339235" y="2084157"/>
                </a:cubicBezTo>
                <a:lnTo>
                  <a:pt x="332956" y="2094559"/>
                </a:lnTo>
                <a:lnTo>
                  <a:pt x="332899" y="2094271"/>
                </a:lnTo>
                <a:cubicBezTo>
                  <a:pt x="332174" y="2094735"/>
                  <a:pt x="330634" y="2096011"/>
                  <a:pt x="327863" y="2098445"/>
                </a:cubicBezTo>
                <a:lnTo>
                  <a:pt x="326011" y="2100038"/>
                </a:lnTo>
                <a:lnTo>
                  <a:pt x="327848" y="2096665"/>
                </a:lnTo>
                <a:lnTo>
                  <a:pt x="338027" y="2079260"/>
                </a:lnTo>
                <a:lnTo>
                  <a:pt x="323491" y="2099103"/>
                </a:lnTo>
                <a:cubicBezTo>
                  <a:pt x="318406" y="2106612"/>
                  <a:pt x="313413" y="2113862"/>
                  <a:pt x="307513" y="2120111"/>
                </a:cubicBezTo>
                <a:cubicBezTo>
                  <a:pt x="307513" y="2120111"/>
                  <a:pt x="307577" y="2118292"/>
                  <a:pt x="307273" y="2116682"/>
                </a:cubicBezTo>
                <a:lnTo>
                  <a:pt x="307211" y="2116626"/>
                </a:lnTo>
                <a:lnTo>
                  <a:pt x="309138" y="2114858"/>
                </a:lnTo>
                <a:cubicBezTo>
                  <a:pt x="314319" y="2108482"/>
                  <a:pt x="324895" y="2093091"/>
                  <a:pt x="322597" y="2092647"/>
                </a:cubicBezTo>
                <a:cubicBezTo>
                  <a:pt x="316466" y="2091462"/>
                  <a:pt x="300050" y="2124319"/>
                  <a:pt x="286049" y="2136449"/>
                </a:cubicBezTo>
                <a:cubicBezTo>
                  <a:pt x="278673" y="2143766"/>
                  <a:pt x="275800" y="2146290"/>
                  <a:pt x="269441" y="2152984"/>
                </a:cubicBezTo>
                <a:lnTo>
                  <a:pt x="269140" y="2153309"/>
                </a:lnTo>
                <a:lnTo>
                  <a:pt x="276507" y="2140694"/>
                </a:lnTo>
                <a:cubicBezTo>
                  <a:pt x="280909" y="2134155"/>
                  <a:pt x="285503" y="2128025"/>
                  <a:pt x="290370" y="2121409"/>
                </a:cubicBezTo>
                <a:cubicBezTo>
                  <a:pt x="298290" y="2112191"/>
                  <a:pt x="330700" y="2061220"/>
                  <a:pt x="309859" y="2087196"/>
                </a:cubicBezTo>
                <a:lnTo>
                  <a:pt x="300474" y="2100398"/>
                </a:lnTo>
                <a:lnTo>
                  <a:pt x="296033" y="2105666"/>
                </a:lnTo>
                <a:cubicBezTo>
                  <a:pt x="284661" y="2119034"/>
                  <a:pt x="264428" y="2141907"/>
                  <a:pt x="278679" y="2117009"/>
                </a:cubicBezTo>
                <a:cubicBezTo>
                  <a:pt x="282927" y="2111472"/>
                  <a:pt x="295487" y="2097208"/>
                  <a:pt x="297263" y="2088015"/>
                </a:cubicBezTo>
                <a:cubicBezTo>
                  <a:pt x="300967" y="2077074"/>
                  <a:pt x="283567" y="2099938"/>
                  <a:pt x="274763" y="2111219"/>
                </a:cubicBezTo>
                <a:cubicBezTo>
                  <a:pt x="267995" y="2121567"/>
                  <a:pt x="259191" y="2132847"/>
                  <a:pt x="253402" y="2136762"/>
                </a:cubicBezTo>
                <a:cubicBezTo>
                  <a:pt x="250982" y="2141061"/>
                  <a:pt x="245782" y="2141912"/>
                  <a:pt x="240298" y="2145621"/>
                </a:cubicBezTo>
                <a:lnTo>
                  <a:pt x="232312" y="2155217"/>
                </a:lnTo>
                <a:lnTo>
                  <a:pt x="288428" y="2070606"/>
                </a:lnTo>
                <a:lnTo>
                  <a:pt x="335106" y="2005194"/>
                </a:lnTo>
                <a:lnTo>
                  <a:pt x="333307" y="2005166"/>
                </a:lnTo>
                <a:cubicBezTo>
                  <a:pt x="333307" y="2005166"/>
                  <a:pt x="334084" y="2004543"/>
                  <a:pt x="334991" y="2003816"/>
                </a:cubicBezTo>
                <a:lnTo>
                  <a:pt x="335403" y="2004778"/>
                </a:lnTo>
                <a:lnTo>
                  <a:pt x="340437" y="1997723"/>
                </a:lnTo>
                <a:lnTo>
                  <a:pt x="340790" y="1996656"/>
                </a:lnTo>
                <a:cubicBezTo>
                  <a:pt x="340737" y="1996141"/>
                  <a:pt x="340351" y="1995800"/>
                  <a:pt x="339415" y="1995807"/>
                </a:cubicBezTo>
                <a:cubicBezTo>
                  <a:pt x="339415" y="1995807"/>
                  <a:pt x="336681" y="2000973"/>
                  <a:pt x="334991" y="2003816"/>
                </a:cubicBezTo>
                <a:lnTo>
                  <a:pt x="332720" y="2002485"/>
                </a:lnTo>
                <a:lnTo>
                  <a:pt x="281387" y="2074003"/>
                </a:lnTo>
                <a:cubicBezTo>
                  <a:pt x="250664" y="2114788"/>
                  <a:pt x="219174" y="2153988"/>
                  <a:pt x="186368" y="2190467"/>
                </a:cubicBezTo>
                <a:cubicBezTo>
                  <a:pt x="186869" y="2175904"/>
                  <a:pt x="214477" y="2159307"/>
                  <a:pt x="208055" y="2150050"/>
                </a:cubicBezTo>
                <a:cubicBezTo>
                  <a:pt x="208910" y="2147637"/>
                  <a:pt x="184069" y="2177240"/>
                  <a:pt x="184069" y="2177240"/>
                </a:cubicBezTo>
                <a:cubicBezTo>
                  <a:pt x="177269" y="2182201"/>
                  <a:pt x="175932" y="2179400"/>
                  <a:pt x="173130" y="2180735"/>
                </a:cubicBezTo>
                <a:cubicBezTo>
                  <a:pt x="157676" y="2196983"/>
                  <a:pt x="147659" y="2231837"/>
                  <a:pt x="130516" y="2233134"/>
                </a:cubicBezTo>
                <a:lnTo>
                  <a:pt x="136056" y="2222085"/>
                </a:lnTo>
                <a:lnTo>
                  <a:pt x="137184" y="2220981"/>
                </a:lnTo>
                <a:lnTo>
                  <a:pt x="138207" y="2218785"/>
                </a:lnTo>
                <a:lnTo>
                  <a:pt x="140871" y="2214984"/>
                </a:lnTo>
                <a:cubicBezTo>
                  <a:pt x="142548" y="2212717"/>
                  <a:pt x="144444" y="2210236"/>
                  <a:pt x="146608" y="2207416"/>
                </a:cubicBezTo>
                <a:cubicBezTo>
                  <a:pt x="147340" y="2205348"/>
                  <a:pt x="165596" y="2187765"/>
                  <a:pt x="163779" y="2179751"/>
                </a:cubicBezTo>
                <a:cubicBezTo>
                  <a:pt x="163779" y="2179751"/>
                  <a:pt x="149057" y="2193930"/>
                  <a:pt x="146859" y="2200134"/>
                </a:cubicBezTo>
                <a:cubicBezTo>
                  <a:pt x="145032" y="2202008"/>
                  <a:pt x="142926" y="2207953"/>
                  <a:pt x="140669" y="2213506"/>
                </a:cubicBezTo>
                <a:lnTo>
                  <a:pt x="138207" y="2218785"/>
                </a:lnTo>
                <a:lnTo>
                  <a:pt x="136461" y="2221276"/>
                </a:lnTo>
                <a:lnTo>
                  <a:pt x="136056" y="2222085"/>
                </a:lnTo>
                <a:lnTo>
                  <a:pt x="133566" y="2224519"/>
                </a:lnTo>
                <a:cubicBezTo>
                  <a:pt x="124980" y="2227537"/>
                  <a:pt x="134083" y="2212277"/>
                  <a:pt x="138756" y="2205085"/>
                </a:cubicBezTo>
                <a:lnTo>
                  <a:pt x="140574" y="2202364"/>
                </a:lnTo>
                <a:lnTo>
                  <a:pt x="140819" y="2202019"/>
                </a:lnTo>
                <a:cubicBezTo>
                  <a:pt x="141301" y="2201323"/>
                  <a:pt x="141253" y="2201370"/>
                  <a:pt x="140850" y="2201952"/>
                </a:cubicBezTo>
                <a:lnTo>
                  <a:pt x="140574" y="2202364"/>
                </a:lnTo>
                <a:lnTo>
                  <a:pt x="137601" y="2206553"/>
                </a:lnTo>
                <a:cubicBezTo>
                  <a:pt x="125681" y="2219397"/>
                  <a:pt x="116294" y="2232752"/>
                  <a:pt x="102426" y="2244520"/>
                </a:cubicBezTo>
                <a:cubicBezTo>
                  <a:pt x="91836" y="2254151"/>
                  <a:pt x="96655" y="2243832"/>
                  <a:pt x="103862" y="2231016"/>
                </a:cubicBezTo>
                <a:lnTo>
                  <a:pt x="105669" y="2227902"/>
                </a:lnTo>
                <a:lnTo>
                  <a:pt x="115653" y="2213458"/>
                </a:lnTo>
                <a:cubicBezTo>
                  <a:pt x="115653" y="2213458"/>
                  <a:pt x="138251" y="2189742"/>
                  <a:pt x="130680" y="2186425"/>
                </a:cubicBezTo>
                <a:cubicBezTo>
                  <a:pt x="128081" y="2186849"/>
                  <a:pt x="120676" y="2197407"/>
                  <a:pt x="113693" y="2208011"/>
                </a:cubicBezTo>
                <a:lnTo>
                  <a:pt x="113058" y="2208991"/>
                </a:lnTo>
                <a:lnTo>
                  <a:pt x="112178" y="2209864"/>
                </a:lnTo>
                <a:cubicBezTo>
                  <a:pt x="108406" y="2213668"/>
                  <a:pt x="104543" y="2217729"/>
                  <a:pt x="104177" y="2218763"/>
                </a:cubicBezTo>
                <a:cubicBezTo>
                  <a:pt x="99055" y="2226646"/>
                  <a:pt x="97870" y="2225063"/>
                  <a:pt x="98514" y="2220783"/>
                </a:cubicBezTo>
                <a:lnTo>
                  <a:pt x="99226" y="2218173"/>
                </a:lnTo>
                <a:lnTo>
                  <a:pt x="146487" y="2153980"/>
                </a:lnTo>
                <a:cubicBezTo>
                  <a:pt x="146487" y="2153980"/>
                  <a:pt x="166613" y="2126608"/>
                  <a:pt x="159892" y="2128488"/>
                </a:cubicBezTo>
                <a:cubicBezTo>
                  <a:pt x="154101" y="2132403"/>
                  <a:pt x="146149" y="2148881"/>
                  <a:pt x="139767" y="2155860"/>
                </a:cubicBezTo>
                <a:cubicBezTo>
                  <a:pt x="142508" y="2154005"/>
                  <a:pt x="130683" y="2171242"/>
                  <a:pt x="122948" y="2177533"/>
                </a:cubicBezTo>
                <a:lnTo>
                  <a:pt x="118567" y="2178714"/>
                </a:lnTo>
                <a:lnTo>
                  <a:pt x="124910" y="2168748"/>
                </a:lnTo>
                <a:cubicBezTo>
                  <a:pt x="146307" y="2139452"/>
                  <a:pt x="176867" y="2105549"/>
                  <a:pt x="188484" y="2082609"/>
                </a:cubicBezTo>
                <a:cubicBezTo>
                  <a:pt x="197999" y="2062317"/>
                  <a:pt x="198251" y="2055036"/>
                  <a:pt x="188131" y="2070459"/>
                </a:cubicBezTo>
                <a:cubicBezTo>
                  <a:pt x="176210" y="2083303"/>
                  <a:pt x="135147" y="2145561"/>
                  <a:pt x="128347" y="2150522"/>
                </a:cubicBezTo>
                <a:lnTo>
                  <a:pt x="127674" y="2149569"/>
                </a:lnTo>
                <a:lnTo>
                  <a:pt x="127877" y="2149285"/>
                </a:lnTo>
                <a:cubicBezTo>
                  <a:pt x="136537" y="2136675"/>
                  <a:pt x="144560" y="2124200"/>
                  <a:pt x="151418" y="2112015"/>
                </a:cubicBezTo>
                <a:cubicBezTo>
                  <a:pt x="141592" y="2122766"/>
                  <a:pt x="131799" y="2134881"/>
                  <a:pt x="122019" y="2147814"/>
                </a:cubicBezTo>
                <a:lnTo>
                  <a:pt x="104102" y="2172679"/>
                </a:lnTo>
                <a:lnTo>
                  <a:pt x="103634" y="2173188"/>
                </a:lnTo>
                <a:cubicBezTo>
                  <a:pt x="118261" y="2151605"/>
                  <a:pt x="129708" y="2126956"/>
                  <a:pt x="134097" y="2121139"/>
                </a:cubicBezTo>
                <a:cubicBezTo>
                  <a:pt x="138362" y="2115669"/>
                  <a:pt x="159066" y="2084602"/>
                  <a:pt x="142146" y="2104985"/>
                </a:cubicBezTo>
                <a:cubicBezTo>
                  <a:pt x="136294" y="2114936"/>
                  <a:pt x="128977" y="2129024"/>
                  <a:pt x="122174" y="2133985"/>
                </a:cubicBezTo>
                <a:cubicBezTo>
                  <a:pt x="118642" y="2137388"/>
                  <a:pt x="109290" y="2136402"/>
                  <a:pt x="109290" y="2136402"/>
                </a:cubicBezTo>
                <a:cubicBezTo>
                  <a:pt x="102101" y="2143555"/>
                  <a:pt x="98316" y="2154238"/>
                  <a:pt x="93196" y="2162123"/>
                </a:cubicBezTo>
                <a:cubicBezTo>
                  <a:pt x="89663" y="2165526"/>
                  <a:pt x="79329" y="2173888"/>
                  <a:pt x="81398" y="2174622"/>
                </a:cubicBezTo>
                <a:cubicBezTo>
                  <a:pt x="79329" y="2173888"/>
                  <a:pt x="79457" y="2166953"/>
                  <a:pt x="78726" y="2169021"/>
                </a:cubicBezTo>
                <a:cubicBezTo>
                  <a:pt x="72045" y="2173637"/>
                  <a:pt x="67408" y="2186734"/>
                  <a:pt x="56684" y="2197288"/>
                </a:cubicBezTo>
                <a:cubicBezTo>
                  <a:pt x="52419" y="2202759"/>
                  <a:pt x="40748" y="2208322"/>
                  <a:pt x="37094" y="2212069"/>
                </a:cubicBezTo>
                <a:cubicBezTo>
                  <a:pt x="28094" y="2223235"/>
                  <a:pt x="32482" y="2217419"/>
                  <a:pt x="34680" y="2211215"/>
                </a:cubicBezTo>
                <a:cubicBezTo>
                  <a:pt x="44567" y="2183299"/>
                  <a:pt x="21889" y="2221037"/>
                  <a:pt x="8753" y="2230736"/>
                </a:cubicBezTo>
                <a:cubicBezTo>
                  <a:pt x="7323" y="2220532"/>
                  <a:pt x="20208" y="2218114"/>
                  <a:pt x="18389" y="2210100"/>
                </a:cubicBezTo>
                <a:lnTo>
                  <a:pt x="2202" y="2228417"/>
                </a:lnTo>
                <a:cubicBezTo>
                  <a:pt x="-7021" y="2220495"/>
                  <a:pt x="15624" y="2197095"/>
                  <a:pt x="17088" y="2192961"/>
                </a:cubicBezTo>
                <a:cubicBezTo>
                  <a:pt x="69469" y="2112989"/>
                  <a:pt x="134374" y="2025043"/>
                  <a:pt x="180170" y="1957091"/>
                </a:cubicBezTo>
                <a:cubicBezTo>
                  <a:pt x="159595" y="1981224"/>
                  <a:pt x="138287" y="2007423"/>
                  <a:pt x="118317" y="2036423"/>
                </a:cubicBezTo>
                <a:cubicBezTo>
                  <a:pt x="96276" y="2064691"/>
                  <a:pt x="77254" y="2098680"/>
                  <a:pt x="55852" y="2117477"/>
                </a:cubicBezTo>
                <a:cubicBezTo>
                  <a:pt x="53050" y="2118812"/>
                  <a:pt x="30407" y="2142210"/>
                  <a:pt x="30407" y="2142210"/>
                </a:cubicBezTo>
                <a:cubicBezTo>
                  <a:pt x="21055" y="2141225"/>
                  <a:pt x="31391" y="2132861"/>
                  <a:pt x="35655" y="2127390"/>
                </a:cubicBezTo>
                <a:cubicBezTo>
                  <a:pt x="29804" y="2137341"/>
                  <a:pt x="40776" y="2119507"/>
                  <a:pt x="50162" y="2106152"/>
                </a:cubicBezTo>
                <a:cubicBezTo>
                  <a:pt x="79987" y="2063575"/>
                  <a:pt x="116533" y="2014069"/>
                  <a:pt x="140038" y="1981667"/>
                </a:cubicBezTo>
                <a:cubicBezTo>
                  <a:pt x="300802" y="1752347"/>
                  <a:pt x="462651" y="1533106"/>
                  <a:pt x="607639" y="1293547"/>
                </a:cubicBezTo>
                <a:cubicBezTo>
                  <a:pt x="643833" y="1231891"/>
                  <a:pt x="677478" y="1164291"/>
                  <a:pt x="712334" y="1099835"/>
                </a:cubicBezTo>
                <a:cubicBezTo>
                  <a:pt x="802049" y="934177"/>
                  <a:pt x="892969" y="759636"/>
                  <a:pt x="971167" y="566237"/>
                </a:cubicBezTo>
                <a:cubicBezTo>
                  <a:pt x="1016929" y="450176"/>
                  <a:pt x="1067208" y="321363"/>
                  <a:pt x="1095949" y="206256"/>
                </a:cubicBezTo>
                <a:cubicBezTo>
                  <a:pt x="1098397" y="192771"/>
                  <a:pt x="1111146" y="122812"/>
                  <a:pt x="1118429" y="123065"/>
                </a:cubicBezTo>
                <a:cubicBezTo>
                  <a:pt x="1122566" y="124530"/>
                  <a:pt x="1126290" y="154552"/>
                  <a:pt x="1126290" y="154552"/>
                </a:cubicBezTo>
                <a:cubicBezTo>
                  <a:pt x="1125651" y="164023"/>
                  <a:pt x="1122470" y="179575"/>
                  <a:pt x="1119168" y="195473"/>
                </a:cubicBezTo>
                <a:cubicBezTo>
                  <a:pt x="1112169" y="236050"/>
                  <a:pt x="1095317" y="290204"/>
                  <a:pt x="1082249" y="333672"/>
                </a:cubicBezTo>
                <a:cubicBezTo>
                  <a:pt x="1044854" y="460067"/>
                  <a:pt x="1002050" y="560109"/>
                  <a:pt x="959123" y="660494"/>
                </a:cubicBezTo>
                <a:cubicBezTo>
                  <a:pt x="953874" y="675314"/>
                  <a:pt x="915807" y="763071"/>
                  <a:pt x="923981" y="746570"/>
                </a:cubicBezTo>
                <a:cubicBezTo>
                  <a:pt x="930566" y="734551"/>
                  <a:pt x="927514" y="743167"/>
                  <a:pt x="932030" y="730415"/>
                </a:cubicBezTo>
                <a:cubicBezTo>
                  <a:pt x="1003833" y="582462"/>
                  <a:pt x="1077799" y="380193"/>
                  <a:pt x="1122288" y="220627"/>
                </a:cubicBezTo>
                <a:cubicBezTo>
                  <a:pt x="1131572" y="187841"/>
                  <a:pt x="1130167" y="151271"/>
                  <a:pt x="1148424" y="133688"/>
                </a:cubicBezTo>
                <a:cubicBezTo>
                  <a:pt x="1151224" y="132353"/>
                  <a:pt x="1155612" y="126536"/>
                  <a:pt x="1156345" y="124470"/>
                </a:cubicBezTo>
                <a:cubicBezTo>
                  <a:pt x="1155612" y="126536"/>
                  <a:pt x="1169352" y="121706"/>
                  <a:pt x="1168016" y="118906"/>
                </a:cubicBezTo>
                <a:cubicBezTo>
                  <a:pt x="1171421" y="122438"/>
                  <a:pt x="1167033" y="128254"/>
                  <a:pt x="1167636" y="133123"/>
                </a:cubicBezTo>
                <a:cubicBezTo>
                  <a:pt x="1167386" y="140404"/>
                  <a:pt x="1171135" y="144060"/>
                  <a:pt x="1172471" y="146860"/>
                </a:cubicBezTo>
                <a:cubicBezTo>
                  <a:pt x="1169772" y="167625"/>
                  <a:pt x="1176005" y="143457"/>
                  <a:pt x="1178453" y="129972"/>
                </a:cubicBezTo>
                <a:lnTo>
                  <a:pt x="1177687" y="137041"/>
                </a:lnTo>
                <a:lnTo>
                  <a:pt x="1179499" y="127019"/>
                </a:lnTo>
                <a:lnTo>
                  <a:pt x="1178453" y="129972"/>
                </a:lnTo>
                <a:cubicBezTo>
                  <a:pt x="1178577" y="126332"/>
                  <a:pt x="1178886" y="122174"/>
                  <a:pt x="1179422" y="119019"/>
                </a:cubicBezTo>
                <a:lnTo>
                  <a:pt x="1180555" y="116615"/>
                </a:lnTo>
                <a:lnTo>
                  <a:pt x="1180893" y="111525"/>
                </a:lnTo>
                <a:cubicBezTo>
                  <a:pt x="1181137" y="107544"/>
                  <a:pt x="1181475" y="103684"/>
                  <a:pt x="1182272" y="99985"/>
                </a:cubicBezTo>
                <a:lnTo>
                  <a:pt x="1184240" y="93883"/>
                </a:lnTo>
                <a:lnTo>
                  <a:pt x="1185171" y="94696"/>
                </a:lnTo>
                <a:cubicBezTo>
                  <a:pt x="1182902" y="107211"/>
                  <a:pt x="1181325" y="117811"/>
                  <a:pt x="1184731" y="103221"/>
                </a:cubicBezTo>
                <a:lnTo>
                  <a:pt x="1186480" y="95239"/>
                </a:lnTo>
                <a:lnTo>
                  <a:pt x="1186486" y="95241"/>
                </a:lnTo>
                <a:lnTo>
                  <a:pt x="1186494" y="95174"/>
                </a:lnTo>
                <a:lnTo>
                  <a:pt x="1189957" y="79371"/>
                </a:lnTo>
                <a:cubicBezTo>
                  <a:pt x="1189230" y="81028"/>
                  <a:pt x="1188102" y="85077"/>
                  <a:pt x="1187285" y="88672"/>
                </a:cubicBezTo>
                <a:lnTo>
                  <a:pt x="1186494" y="95174"/>
                </a:lnTo>
                <a:lnTo>
                  <a:pt x="1186480" y="95239"/>
                </a:lnTo>
                <a:lnTo>
                  <a:pt x="1185171" y="94696"/>
                </a:lnTo>
                <a:cubicBezTo>
                  <a:pt x="1187002" y="85221"/>
                  <a:pt x="1189605" y="74551"/>
                  <a:pt x="1190650" y="74227"/>
                </a:cubicBezTo>
                <a:cubicBezTo>
                  <a:pt x="1189605" y="74551"/>
                  <a:pt x="1191002" y="79047"/>
                  <a:pt x="1191002" y="79047"/>
                </a:cubicBezTo>
                <a:cubicBezTo>
                  <a:pt x="1191812" y="81659"/>
                  <a:pt x="1193091" y="78399"/>
                  <a:pt x="1194215" y="82027"/>
                </a:cubicBezTo>
                <a:cubicBezTo>
                  <a:pt x="1193982" y="84962"/>
                  <a:pt x="1192926" y="93244"/>
                  <a:pt x="1192503" y="99260"/>
                </a:cubicBezTo>
                <a:cubicBezTo>
                  <a:pt x="1190340" y="117189"/>
                  <a:pt x="1188103" y="136573"/>
                  <a:pt x="1185385" y="155869"/>
                </a:cubicBezTo>
                <a:lnTo>
                  <a:pt x="1184870" y="158763"/>
                </a:lnTo>
                <a:lnTo>
                  <a:pt x="1184877" y="158872"/>
                </a:lnTo>
                <a:cubicBezTo>
                  <a:pt x="1185006" y="164464"/>
                  <a:pt x="1184703" y="168744"/>
                  <a:pt x="1183606" y="170199"/>
                </a:cubicBezTo>
                <a:lnTo>
                  <a:pt x="1181859" y="175630"/>
                </a:lnTo>
                <a:lnTo>
                  <a:pt x="1177421" y="200511"/>
                </a:lnTo>
                <a:lnTo>
                  <a:pt x="1182099" y="185956"/>
                </a:lnTo>
                <a:cubicBezTo>
                  <a:pt x="1183473" y="180431"/>
                  <a:pt x="1184148" y="175239"/>
                  <a:pt x="1183606" y="170199"/>
                </a:cubicBezTo>
                <a:lnTo>
                  <a:pt x="1186382" y="164459"/>
                </a:lnTo>
                <a:lnTo>
                  <a:pt x="1188943" y="149655"/>
                </a:lnTo>
                <a:cubicBezTo>
                  <a:pt x="1191671" y="130854"/>
                  <a:pt x="1194111" y="112123"/>
                  <a:pt x="1197279" y="91892"/>
                </a:cubicBezTo>
                <a:cubicBezTo>
                  <a:pt x="1198253" y="79660"/>
                  <a:pt x="1199624" y="72396"/>
                  <a:pt x="1202415" y="58644"/>
                </a:cubicBezTo>
                <a:cubicBezTo>
                  <a:pt x="1204831" y="51055"/>
                  <a:pt x="1205278" y="56801"/>
                  <a:pt x="1204127" y="64158"/>
                </a:cubicBezTo>
                <a:cubicBezTo>
                  <a:pt x="1203893" y="67093"/>
                  <a:pt x="1202675" y="67471"/>
                  <a:pt x="1203296" y="73165"/>
                </a:cubicBezTo>
                <a:cubicBezTo>
                  <a:pt x="1206863" y="80964"/>
                  <a:pt x="1204339" y="95587"/>
                  <a:pt x="1203366" y="107818"/>
                </a:cubicBezTo>
                <a:cubicBezTo>
                  <a:pt x="1201827" y="123765"/>
                  <a:pt x="1199810" y="139631"/>
                  <a:pt x="1197352" y="155401"/>
                </a:cubicBezTo>
                <a:lnTo>
                  <a:pt x="1196983" y="157400"/>
                </a:lnTo>
                <a:lnTo>
                  <a:pt x="1197251" y="157964"/>
                </a:lnTo>
                <a:lnTo>
                  <a:pt x="1198529" y="162619"/>
                </a:lnTo>
                <a:lnTo>
                  <a:pt x="1199590" y="156749"/>
                </a:lnTo>
                <a:cubicBezTo>
                  <a:pt x="1202713" y="137686"/>
                  <a:pt x="1205718" y="118779"/>
                  <a:pt x="1209312" y="99927"/>
                </a:cubicBezTo>
                <a:cubicBezTo>
                  <a:pt x="1208920" y="115877"/>
                  <a:pt x="1208129" y="132385"/>
                  <a:pt x="1206356" y="149042"/>
                </a:cubicBezTo>
                <a:lnTo>
                  <a:pt x="1204371" y="163385"/>
                </a:lnTo>
                <a:lnTo>
                  <a:pt x="1205870" y="161017"/>
                </a:lnTo>
                <a:lnTo>
                  <a:pt x="1206011" y="160892"/>
                </a:lnTo>
                <a:lnTo>
                  <a:pt x="1208862" y="140590"/>
                </a:lnTo>
                <a:lnTo>
                  <a:pt x="1214328" y="103537"/>
                </a:lnTo>
                <a:lnTo>
                  <a:pt x="1214269" y="103599"/>
                </a:lnTo>
                <a:cubicBezTo>
                  <a:pt x="1211087" y="104996"/>
                  <a:pt x="1207010" y="102679"/>
                  <a:pt x="1212896" y="94074"/>
                </a:cubicBezTo>
                <a:lnTo>
                  <a:pt x="1214965" y="94806"/>
                </a:lnTo>
                <a:cubicBezTo>
                  <a:pt x="1217087" y="97303"/>
                  <a:pt x="1217365" y="99462"/>
                  <a:pt x="1216752" y="101058"/>
                </a:cubicBezTo>
                <a:lnTo>
                  <a:pt x="1214636" y="103223"/>
                </a:lnTo>
                <a:lnTo>
                  <a:pt x="1211542" y="140154"/>
                </a:lnTo>
                <a:lnTo>
                  <a:pt x="1209164" y="158084"/>
                </a:lnTo>
                <a:lnTo>
                  <a:pt x="1210545" y="156854"/>
                </a:lnTo>
                <a:cubicBezTo>
                  <a:pt x="1211505" y="156613"/>
                  <a:pt x="1211839" y="157313"/>
                  <a:pt x="1211472" y="158346"/>
                </a:cubicBezTo>
                <a:cubicBezTo>
                  <a:pt x="1217670" y="148516"/>
                  <a:pt x="1213215" y="120563"/>
                  <a:pt x="1218937" y="117547"/>
                </a:cubicBezTo>
                <a:lnTo>
                  <a:pt x="1220423" y="118572"/>
                </a:lnTo>
                <a:lnTo>
                  <a:pt x="1222627" y="104704"/>
                </a:lnTo>
                <a:lnTo>
                  <a:pt x="1222754" y="103135"/>
                </a:lnTo>
                <a:lnTo>
                  <a:pt x="1223279" y="102561"/>
                </a:lnTo>
                <a:lnTo>
                  <a:pt x="1225648" y="97822"/>
                </a:lnTo>
                <a:lnTo>
                  <a:pt x="1225583" y="98854"/>
                </a:lnTo>
                <a:lnTo>
                  <a:pt x="1222644" y="123775"/>
                </a:lnTo>
                <a:lnTo>
                  <a:pt x="1223136" y="126610"/>
                </a:lnTo>
                <a:cubicBezTo>
                  <a:pt x="1223847" y="138231"/>
                  <a:pt x="1221417" y="156936"/>
                  <a:pt x="1222087" y="158264"/>
                </a:cubicBezTo>
                <a:lnTo>
                  <a:pt x="1222614" y="157083"/>
                </a:lnTo>
                <a:lnTo>
                  <a:pt x="1229474" y="105858"/>
                </a:lnTo>
                <a:lnTo>
                  <a:pt x="1229506" y="105611"/>
                </a:lnTo>
                <a:lnTo>
                  <a:pt x="1231613" y="99678"/>
                </a:lnTo>
                <a:cubicBezTo>
                  <a:pt x="1232212" y="97801"/>
                  <a:pt x="1232477" y="96663"/>
                  <a:pt x="1232158" y="96959"/>
                </a:cubicBezTo>
                <a:cubicBezTo>
                  <a:pt x="1234702" y="95675"/>
                  <a:pt x="1238681" y="97528"/>
                  <a:pt x="1235908" y="100096"/>
                </a:cubicBezTo>
                <a:cubicBezTo>
                  <a:pt x="1239961" y="96343"/>
                  <a:pt x="1235893" y="101181"/>
                  <a:pt x="1238727" y="94091"/>
                </a:cubicBezTo>
                <a:cubicBezTo>
                  <a:pt x="1242641" y="84929"/>
                  <a:pt x="1242552" y="91621"/>
                  <a:pt x="1242552" y="91621"/>
                </a:cubicBezTo>
                <a:cubicBezTo>
                  <a:pt x="1242492" y="96143"/>
                  <a:pt x="1237294" y="106672"/>
                  <a:pt x="1237265" y="108842"/>
                </a:cubicBezTo>
                <a:cubicBezTo>
                  <a:pt x="1237265" y="108842"/>
                  <a:pt x="1239782" y="109726"/>
                  <a:pt x="1242296" y="110793"/>
                </a:cubicBezTo>
                <a:cubicBezTo>
                  <a:pt x="1240988" y="114149"/>
                  <a:pt x="1238381" y="119956"/>
                  <a:pt x="1238381" y="119956"/>
                </a:cubicBezTo>
                <a:cubicBezTo>
                  <a:pt x="1240867" y="123191"/>
                  <a:pt x="1242238" y="115133"/>
                  <a:pt x="1242238" y="115133"/>
                </a:cubicBezTo>
                <a:lnTo>
                  <a:pt x="1244034" y="112650"/>
                </a:lnTo>
                <a:lnTo>
                  <a:pt x="1245203" y="107829"/>
                </a:lnTo>
                <a:lnTo>
                  <a:pt x="1245720" y="110320"/>
                </a:lnTo>
                <a:lnTo>
                  <a:pt x="1249134" y="105601"/>
                </a:lnTo>
                <a:cubicBezTo>
                  <a:pt x="1251633" y="101925"/>
                  <a:pt x="1253624" y="98697"/>
                  <a:pt x="1252992" y="98747"/>
                </a:cubicBezTo>
                <a:cubicBezTo>
                  <a:pt x="1256774" y="99532"/>
                  <a:pt x="1251623" y="106623"/>
                  <a:pt x="1248791" y="113532"/>
                </a:cubicBezTo>
                <a:lnTo>
                  <a:pt x="1247352" y="118172"/>
                </a:lnTo>
                <a:lnTo>
                  <a:pt x="1247380" y="118312"/>
                </a:lnTo>
                <a:cubicBezTo>
                  <a:pt x="1247372" y="121896"/>
                  <a:pt x="1246764" y="124979"/>
                  <a:pt x="1245903" y="127789"/>
                </a:cubicBezTo>
                <a:lnTo>
                  <a:pt x="1245304" y="129350"/>
                </a:lnTo>
                <a:lnTo>
                  <a:pt x="1247344" y="127197"/>
                </a:lnTo>
                <a:cubicBezTo>
                  <a:pt x="1249935" y="122476"/>
                  <a:pt x="1251472" y="117837"/>
                  <a:pt x="1254078" y="112031"/>
                </a:cubicBezTo>
                <a:cubicBezTo>
                  <a:pt x="1256470" y="106511"/>
                  <a:pt x="1258422" y="102224"/>
                  <a:pt x="1260134" y="98589"/>
                </a:cubicBezTo>
                <a:lnTo>
                  <a:pt x="1264208" y="90150"/>
                </a:lnTo>
                <a:lnTo>
                  <a:pt x="1263801" y="92877"/>
                </a:lnTo>
                <a:lnTo>
                  <a:pt x="1261706" y="112690"/>
                </a:lnTo>
                <a:lnTo>
                  <a:pt x="1259201" y="122828"/>
                </a:lnTo>
                <a:cubicBezTo>
                  <a:pt x="1257115" y="129135"/>
                  <a:pt x="1258467" y="126500"/>
                  <a:pt x="1260656" y="122396"/>
                </a:cubicBezTo>
                <a:lnTo>
                  <a:pt x="1260685" y="122345"/>
                </a:lnTo>
                <a:lnTo>
                  <a:pt x="1260595" y="123200"/>
                </a:lnTo>
                <a:cubicBezTo>
                  <a:pt x="1259356" y="133427"/>
                  <a:pt x="1257896" y="143941"/>
                  <a:pt x="1256063" y="155247"/>
                </a:cubicBezTo>
                <a:cubicBezTo>
                  <a:pt x="1256377" y="156262"/>
                  <a:pt x="1254043" y="167803"/>
                  <a:pt x="1256132" y="167155"/>
                </a:cubicBezTo>
                <a:cubicBezTo>
                  <a:pt x="1258396" y="166452"/>
                  <a:pt x="1258385" y="151663"/>
                  <a:pt x="1258793" y="148673"/>
                </a:cubicBezTo>
                <a:lnTo>
                  <a:pt x="1263120" y="118054"/>
                </a:lnTo>
                <a:lnTo>
                  <a:pt x="1264239" y="116078"/>
                </a:lnTo>
                <a:cubicBezTo>
                  <a:pt x="1265426" y="114228"/>
                  <a:pt x="1266497" y="112948"/>
                  <a:pt x="1267126" y="113168"/>
                </a:cubicBezTo>
                <a:cubicBezTo>
                  <a:pt x="1269869" y="112951"/>
                  <a:pt x="1254819" y="151179"/>
                  <a:pt x="1262984" y="139332"/>
                </a:cubicBezTo>
                <a:cubicBezTo>
                  <a:pt x="1264296" y="135796"/>
                  <a:pt x="1273650" y="113737"/>
                  <a:pt x="1276181" y="113537"/>
                </a:cubicBezTo>
                <a:cubicBezTo>
                  <a:pt x="1277658" y="113420"/>
                  <a:pt x="1281348" y="121079"/>
                  <a:pt x="1281362" y="119994"/>
                </a:cubicBezTo>
                <a:cubicBezTo>
                  <a:pt x="1281348" y="121079"/>
                  <a:pt x="1281332" y="122165"/>
                  <a:pt x="1281319" y="123250"/>
                </a:cubicBezTo>
                <a:cubicBezTo>
                  <a:pt x="1284104" y="119778"/>
                  <a:pt x="1289572" y="104711"/>
                  <a:pt x="1286666" y="117227"/>
                </a:cubicBezTo>
                <a:cubicBezTo>
                  <a:pt x="1282478" y="131108"/>
                  <a:pt x="1289469" y="112489"/>
                  <a:pt x="1292090" y="105596"/>
                </a:cubicBezTo>
                <a:lnTo>
                  <a:pt x="1292714" y="104028"/>
                </a:lnTo>
                <a:lnTo>
                  <a:pt x="1287030" y="148657"/>
                </a:lnTo>
                <a:cubicBezTo>
                  <a:pt x="1287111" y="152608"/>
                  <a:pt x="1287230" y="160366"/>
                  <a:pt x="1289060" y="150890"/>
                </a:cubicBezTo>
                <a:cubicBezTo>
                  <a:pt x="1291167" y="138624"/>
                  <a:pt x="1292013" y="126591"/>
                  <a:pt x="1295391" y="114725"/>
                </a:cubicBezTo>
                <a:cubicBezTo>
                  <a:pt x="1295550" y="119846"/>
                  <a:pt x="1295286" y="124840"/>
                  <a:pt x="1294810" y="129769"/>
                </a:cubicBezTo>
                <a:lnTo>
                  <a:pt x="1293409" y="140799"/>
                </a:lnTo>
                <a:lnTo>
                  <a:pt x="1292859" y="142574"/>
                </a:lnTo>
                <a:cubicBezTo>
                  <a:pt x="1291482" y="147154"/>
                  <a:pt x="1291043" y="149424"/>
                  <a:pt x="1291179" y="150252"/>
                </a:cubicBezTo>
                <a:lnTo>
                  <a:pt x="1292274" y="149650"/>
                </a:lnTo>
                <a:lnTo>
                  <a:pt x="1291054" y="159110"/>
                </a:lnTo>
                <a:cubicBezTo>
                  <a:pt x="1290555" y="164045"/>
                  <a:pt x="1290259" y="169049"/>
                  <a:pt x="1290373" y="174182"/>
                </a:cubicBezTo>
                <a:lnTo>
                  <a:pt x="1291930" y="165050"/>
                </a:lnTo>
                <a:lnTo>
                  <a:pt x="1295170" y="146047"/>
                </a:lnTo>
                <a:lnTo>
                  <a:pt x="1295999" y="144841"/>
                </a:lnTo>
                <a:cubicBezTo>
                  <a:pt x="1296984" y="143366"/>
                  <a:pt x="1297816" y="142182"/>
                  <a:pt x="1298132" y="142158"/>
                </a:cubicBezTo>
                <a:cubicBezTo>
                  <a:pt x="1299398" y="142057"/>
                  <a:pt x="1292620" y="160480"/>
                  <a:pt x="1292560" y="165001"/>
                </a:cubicBezTo>
                <a:cubicBezTo>
                  <a:pt x="1296643" y="159079"/>
                  <a:pt x="1295422" y="155741"/>
                  <a:pt x="1299323" y="147664"/>
                </a:cubicBezTo>
                <a:cubicBezTo>
                  <a:pt x="1299323" y="147664"/>
                  <a:pt x="1304821" y="130427"/>
                  <a:pt x="1306086" y="130328"/>
                </a:cubicBezTo>
                <a:lnTo>
                  <a:pt x="1307172" y="143611"/>
                </a:lnTo>
                <a:cubicBezTo>
                  <a:pt x="1308438" y="143511"/>
                  <a:pt x="1327371" y="98474"/>
                  <a:pt x="1320550" y="120152"/>
                </a:cubicBezTo>
                <a:cubicBezTo>
                  <a:pt x="1315323" y="132849"/>
                  <a:pt x="1312446" y="143194"/>
                  <a:pt x="1311031" y="154509"/>
                </a:cubicBezTo>
                <a:cubicBezTo>
                  <a:pt x="1309658" y="162566"/>
                  <a:pt x="1304325" y="167504"/>
                  <a:pt x="1304206" y="176367"/>
                </a:cubicBezTo>
                <a:lnTo>
                  <a:pt x="1303339" y="176435"/>
                </a:lnTo>
                <a:lnTo>
                  <a:pt x="1303178" y="176447"/>
                </a:lnTo>
                <a:cubicBezTo>
                  <a:pt x="1303007" y="176462"/>
                  <a:pt x="1302922" y="176468"/>
                  <a:pt x="1303049" y="176458"/>
                </a:cubicBezTo>
                <a:lnTo>
                  <a:pt x="1303339" y="176435"/>
                </a:lnTo>
                <a:lnTo>
                  <a:pt x="1303821" y="176398"/>
                </a:lnTo>
                <a:cubicBezTo>
                  <a:pt x="1304035" y="176380"/>
                  <a:pt x="1304206" y="176367"/>
                  <a:pt x="1304206" y="176367"/>
                </a:cubicBezTo>
                <a:cubicBezTo>
                  <a:pt x="1310759" y="174765"/>
                  <a:pt x="1311045" y="153424"/>
                  <a:pt x="1315081" y="150937"/>
                </a:cubicBezTo>
                <a:cubicBezTo>
                  <a:pt x="1315084" y="150620"/>
                  <a:pt x="1315496" y="150429"/>
                  <a:pt x="1316110" y="150338"/>
                </a:cubicBezTo>
                <a:lnTo>
                  <a:pt x="1317799" y="150339"/>
                </a:lnTo>
                <a:lnTo>
                  <a:pt x="1321069" y="128167"/>
                </a:lnTo>
                <a:lnTo>
                  <a:pt x="1322986" y="131035"/>
                </a:lnTo>
                <a:lnTo>
                  <a:pt x="1321740" y="149214"/>
                </a:lnTo>
                <a:lnTo>
                  <a:pt x="1321601" y="150226"/>
                </a:lnTo>
                <a:lnTo>
                  <a:pt x="1321533" y="151455"/>
                </a:lnTo>
                <a:lnTo>
                  <a:pt x="1321604" y="151504"/>
                </a:lnTo>
                <a:cubicBezTo>
                  <a:pt x="1325491" y="144513"/>
                  <a:pt x="1324332" y="136656"/>
                  <a:pt x="1328204" y="130749"/>
                </a:cubicBezTo>
                <a:cubicBezTo>
                  <a:pt x="1329709" y="128462"/>
                  <a:pt x="1330974" y="128361"/>
                  <a:pt x="1333521" y="127077"/>
                </a:cubicBezTo>
                <a:cubicBezTo>
                  <a:pt x="1338853" y="122139"/>
                  <a:pt x="1340222" y="114262"/>
                  <a:pt x="1343055" y="107173"/>
                </a:cubicBezTo>
                <a:cubicBezTo>
                  <a:pt x="1349788" y="92187"/>
                  <a:pt x="1352501" y="78422"/>
                  <a:pt x="1360482" y="64423"/>
                </a:cubicBezTo>
                <a:cubicBezTo>
                  <a:pt x="1356461" y="81543"/>
                  <a:pt x="1351039" y="93172"/>
                  <a:pt x="1346806" y="110310"/>
                </a:cubicBezTo>
                <a:cubicBezTo>
                  <a:pt x="1346746" y="114831"/>
                  <a:pt x="1342845" y="122908"/>
                  <a:pt x="1338704" y="133353"/>
                </a:cubicBezTo>
                <a:cubicBezTo>
                  <a:pt x="1337362" y="139060"/>
                  <a:pt x="1325177" y="168025"/>
                  <a:pt x="1335933" y="151458"/>
                </a:cubicBezTo>
                <a:cubicBezTo>
                  <a:pt x="1337245" y="147922"/>
                  <a:pt x="1343977" y="132936"/>
                  <a:pt x="1345273" y="130485"/>
                </a:cubicBezTo>
                <a:lnTo>
                  <a:pt x="1346870" y="129929"/>
                </a:lnTo>
                <a:lnTo>
                  <a:pt x="1345723" y="134846"/>
                </a:lnTo>
                <a:cubicBezTo>
                  <a:pt x="1338974" y="164512"/>
                  <a:pt x="1332918" y="195516"/>
                  <a:pt x="1343303" y="179162"/>
                </a:cubicBezTo>
                <a:cubicBezTo>
                  <a:pt x="1350059" y="171164"/>
                  <a:pt x="1355239" y="156694"/>
                  <a:pt x="1359188" y="142328"/>
                </a:cubicBezTo>
                <a:lnTo>
                  <a:pt x="1364157" y="121986"/>
                </a:lnTo>
                <a:lnTo>
                  <a:pt x="1370212" y="108658"/>
                </a:lnTo>
                <a:lnTo>
                  <a:pt x="1370684" y="107651"/>
                </a:lnTo>
                <a:lnTo>
                  <a:pt x="1369554" y="124952"/>
                </a:lnTo>
                <a:lnTo>
                  <a:pt x="1373357" y="102290"/>
                </a:lnTo>
                <a:lnTo>
                  <a:pt x="1376241" y="99194"/>
                </a:lnTo>
                <a:cubicBezTo>
                  <a:pt x="1377874" y="98235"/>
                  <a:pt x="1375389" y="103851"/>
                  <a:pt x="1374226" y="108144"/>
                </a:cubicBezTo>
                <a:lnTo>
                  <a:pt x="1381090" y="92831"/>
                </a:lnTo>
                <a:lnTo>
                  <a:pt x="1380564" y="102142"/>
                </a:lnTo>
                <a:cubicBezTo>
                  <a:pt x="1376186" y="138780"/>
                  <a:pt x="1360367" y="208990"/>
                  <a:pt x="1371974" y="156934"/>
                </a:cubicBezTo>
                <a:lnTo>
                  <a:pt x="1373777" y="150140"/>
                </a:lnTo>
                <a:lnTo>
                  <a:pt x="1373627" y="152999"/>
                </a:lnTo>
                <a:lnTo>
                  <a:pt x="1374643" y="152057"/>
                </a:lnTo>
                <a:lnTo>
                  <a:pt x="1375816" y="142483"/>
                </a:lnTo>
                <a:lnTo>
                  <a:pt x="1375788" y="142558"/>
                </a:lnTo>
                <a:lnTo>
                  <a:pt x="1392807" y="78407"/>
                </a:lnTo>
                <a:lnTo>
                  <a:pt x="1398366" y="53048"/>
                </a:lnTo>
                <a:lnTo>
                  <a:pt x="1404007" y="39666"/>
                </a:lnTo>
                <a:lnTo>
                  <a:pt x="1405891" y="35801"/>
                </a:lnTo>
                <a:lnTo>
                  <a:pt x="1405889" y="36051"/>
                </a:lnTo>
                <a:cubicBezTo>
                  <a:pt x="1405926" y="39857"/>
                  <a:pt x="1402863" y="52737"/>
                  <a:pt x="1403486" y="58430"/>
                </a:cubicBezTo>
                <a:cubicBezTo>
                  <a:pt x="1404692" y="66009"/>
                  <a:pt x="1406089" y="47760"/>
                  <a:pt x="1406593" y="45695"/>
                </a:cubicBezTo>
                <a:cubicBezTo>
                  <a:pt x="1407009" y="41351"/>
                  <a:pt x="1407419" y="37941"/>
                  <a:pt x="1407835" y="34969"/>
                </a:cubicBezTo>
                <a:lnTo>
                  <a:pt x="1408573" y="30305"/>
                </a:lnTo>
                <a:lnTo>
                  <a:pt x="1415491" y="16127"/>
                </a:lnTo>
                <a:lnTo>
                  <a:pt x="1416530" y="16842"/>
                </a:lnTo>
                <a:cubicBezTo>
                  <a:pt x="1416268" y="16924"/>
                  <a:pt x="1416348" y="16222"/>
                  <a:pt x="1416639" y="15073"/>
                </a:cubicBezTo>
                <a:lnTo>
                  <a:pt x="1417718" y="11561"/>
                </a:lnTo>
                <a:lnTo>
                  <a:pt x="1421852" y="3091"/>
                </a:lnTo>
                <a:lnTo>
                  <a:pt x="1421032" y="14117"/>
                </a:lnTo>
                <a:lnTo>
                  <a:pt x="1417849" y="36127"/>
                </a:lnTo>
                <a:lnTo>
                  <a:pt x="1411037" y="51577"/>
                </a:lnTo>
                <a:cubicBezTo>
                  <a:pt x="1400894" y="75459"/>
                  <a:pt x="1391408" y="99470"/>
                  <a:pt x="1383281" y="124232"/>
                </a:cubicBezTo>
                <a:cubicBezTo>
                  <a:pt x="1382618" y="126543"/>
                  <a:pt x="1379584" y="132925"/>
                  <a:pt x="1377024" y="139134"/>
                </a:cubicBezTo>
                <a:lnTo>
                  <a:pt x="1376735" y="139937"/>
                </a:lnTo>
                <a:lnTo>
                  <a:pt x="1376827" y="149436"/>
                </a:lnTo>
                <a:lnTo>
                  <a:pt x="1379176" y="143968"/>
                </a:lnTo>
                <a:lnTo>
                  <a:pt x="1379675" y="139796"/>
                </a:lnTo>
                <a:lnTo>
                  <a:pt x="1381642" y="133695"/>
                </a:lnTo>
                <a:lnTo>
                  <a:pt x="1382574" y="134507"/>
                </a:lnTo>
                <a:lnTo>
                  <a:pt x="1382447" y="135228"/>
                </a:lnTo>
                <a:lnTo>
                  <a:pt x="1382651" y="134658"/>
                </a:lnTo>
                <a:lnTo>
                  <a:pt x="1382574" y="134507"/>
                </a:lnTo>
                <a:cubicBezTo>
                  <a:pt x="1384404" y="125031"/>
                  <a:pt x="1387007" y="114360"/>
                  <a:pt x="1388052" y="114037"/>
                </a:cubicBezTo>
                <a:cubicBezTo>
                  <a:pt x="1387531" y="114199"/>
                  <a:pt x="1387619" y="115405"/>
                  <a:pt x="1387838" y="116569"/>
                </a:cubicBezTo>
                <a:lnTo>
                  <a:pt x="1388161" y="117972"/>
                </a:lnTo>
                <a:lnTo>
                  <a:pt x="1390040" y="113399"/>
                </a:lnTo>
                <a:cubicBezTo>
                  <a:pt x="1392841" y="105522"/>
                  <a:pt x="1395457" y="96034"/>
                  <a:pt x="1399310" y="91529"/>
                </a:cubicBezTo>
                <a:cubicBezTo>
                  <a:pt x="1400591" y="90343"/>
                  <a:pt x="1403332" y="90128"/>
                  <a:pt x="1403346" y="89042"/>
                </a:cubicBezTo>
                <a:cubicBezTo>
                  <a:pt x="1405937" y="84321"/>
                  <a:pt x="1410139" y="69535"/>
                  <a:pt x="1413996" y="64714"/>
                </a:cubicBezTo>
                <a:lnTo>
                  <a:pt x="1414533" y="64434"/>
                </a:lnTo>
                <a:lnTo>
                  <a:pt x="1413755" y="72425"/>
                </a:lnTo>
                <a:cubicBezTo>
                  <a:pt x="1413247" y="77873"/>
                  <a:pt x="1412676" y="83957"/>
                  <a:pt x="1411880" y="91660"/>
                </a:cubicBezTo>
                <a:lnTo>
                  <a:pt x="1409214" y="107501"/>
                </a:lnTo>
                <a:lnTo>
                  <a:pt x="1406983" y="113019"/>
                </a:lnTo>
                <a:cubicBezTo>
                  <a:pt x="1405656" y="116248"/>
                  <a:pt x="1404010" y="120235"/>
                  <a:pt x="1402404" y="124145"/>
                </a:cubicBezTo>
                <a:lnTo>
                  <a:pt x="1402393" y="124170"/>
                </a:lnTo>
                <a:lnTo>
                  <a:pt x="1402437" y="128641"/>
                </a:lnTo>
                <a:lnTo>
                  <a:pt x="1401631" y="137821"/>
                </a:lnTo>
                <a:lnTo>
                  <a:pt x="1402392" y="137315"/>
                </a:lnTo>
                <a:lnTo>
                  <a:pt x="1403272" y="136570"/>
                </a:lnTo>
                <a:lnTo>
                  <a:pt x="1394852" y="166357"/>
                </a:lnTo>
                <a:cubicBezTo>
                  <a:pt x="1387463" y="191332"/>
                  <a:pt x="1381589" y="212259"/>
                  <a:pt x="1386922" y="216762"/>
                </a:cubicBezTo>
                <a:cubicBezTo>
                  <a:pt x="1392255" y="221266"/>
                  <a:pt x="1411726" y="148633"/>
                  <a:pt x="1407223" y="153964"/>
                </a:cubicBezTo>
                <a:cubicBezTo>
                  <a:pt x="1410829" y="137977"/>
                  <a:pt x="1427040" y="85428"/>
                  <a:pt x="1432372" y="89933"/>
                </a:cubicBezTo>
                <a:cubicBezTo>
                  <a:pt x="1438593" y="95186"/>
                  <a:pt x="1424040" y="167406"/>
                  <a:pt x="1419615" y="183465"/>
                </a:cubicBezTo>
                <a:cubicBezTo>
                  <a:pt x="1420444" y="193300"/>
                  <a:pt x="1391203" y="267582"/>
                  <a:pt x="1402688" y="276522"/>
                </a:cubicBezTo>
                <a:cubicBezTo>
                  <a:pt x="1407607" y="276107"/>
                  <a:pt x="1429857" y="177648"/>
                  <a:pt x="1425352" y="182982"/>
                </a:cubicBezTo>
                <a:cubicBezTo>
                  <a:pt x="1434775" y="177234"/>
                  <a:pt x="1451178" y="185758"/>
                  <a:pt x="1441420" y="197311"/>
                </a:cubicBezTo>
                <a:cubicBezTo>
                  <a:pt x="1455682" y="180426"/>
                  <a:pt x="1441833" y="202230"/>
                  <a:pt x="1449865" y="170184"/>
                </a:cubicBezTo>
                <a:cubicBezTo>
                  <a:pt x="1452709" y="159832"/>
                  <a:pt x="1455000" y="153964"/>
                  <a:pt x="1456839" y="150984"/>
                </a:cubicBezTo>
                <a:lnTo>
                  <a:pt x="1459388" y="149865"/>
                </a:lnTo>
                <a:lnTo>
                  <a:pt x="1459109" y="152501"/>
                </a:lnTo>
                <a:lnTo>
                  <a:pt x="1456604" y="162639"/>
                </a:lnTo>
                <a:cubicBezTo>
                  <a:pt x="1454518" y="168946"/>
                  <a:pt x="1455871" y="166310"/>
                  <a:pt x="1458059" y="162208"/>
                </a:cubicBezTo>
                <a:lnTo>
                  <a:pt x="1458088" y="162156"/>
                </a:lnTo>
                <a:lnTo>
                  <a:pt x="1457997" y="163011"/>
                </a:lnTo>
                <a:cubicBezTo>
                  <a:pt x="1456758" y="173238"/>
                  <a:pt x="1455299" y="183751"/>
                  <a:pt x="1453465" y="195057"/>
                </a:cubicBezTo>
                <a:cubicBezTo>
                  <a:pt x="1453622" y="195565"/>
                  <a:pt x="1453119" y="198704"/>
                  <a:pt x="1452835" y="201634"/>
                </a:cubicBezTo>
                <a:lnTo>
                  <a:pt x="1452754" y="203798"/>
                </a:lnTo>
                <a:lnTo>
                  <a:pt x="1453739" y="199223"/>
                </a:lnTo>
                <a:lnTo>
                  <a:pt x="1461093" y="149116"/>
                </a:lnTo>
                <a:lnTo>
                  <a:pt x="1461106" y="149154"/>
                </a:lnTo>
                <a:lnTo>
                  <a:pt x="1460207" y="160099"/>
                </a:lnTo>
                <a:lnTo>
                  <a:pt x="1460523" y="157864"/>
                </a:lnTo>
                <a:lnTo>
                  <a:pt x="1461642" y="155889"/>
                </a:lnTo>
                <a:lnTo>
                  <a:pt x="1462264" y="155262"/>
                </a:lnTo>
                <a:lnTo>
                  <a:pt x="1462503" y="153032"/>
                </a:lnTo>
                <a:lnTo>
                  <a:pt x="1463215" y="155013"/>
                </a:lnTo>
                <a:cubicBezTo>
                  <a:pt x="1463633" y="157209"/>
                  <a:pt x="1463792" y="159104"/>
                  <a:pt x="1463792" y="159104"/>
                </a:cubicBezTo>
                <a:cubicBezTo>
                  <a:pt x="1465519" y="179597"/>
                  <a:pt x="1449712" y="227157"/>
                  <a:pt x="1450541" y="236993"/>
                </a:cubicBezTo>
                <a:cubicBezTo>
                  <a:pt x="1450541" y="236993"/>
                  <a:pt x="1460792" y="241083"/>
                  <a:pt x="1471112" y="245992"/>
                </a:cubicBezTo>
                <a:cubicBezTo>
                  <a:pt x="1467437" y="261160"/>
                  <a:pt x="1459741" y="287400"/>
                  <a:pt x="1459741" y="287400"/>
                </a:cubicBezTo>
                <a:cubicBezTo>
                  <a:pt x="1470891" y="302144"/>
                  <a:pt x="1472770" y="265664"/>
                  <a:pt x="1472770" y="265664"/>
                </a:cubicBezTo>
                <a:cubicBezTo>
                  <a:pt x="1482181" y="250012"/>
                  <a:pt x="1512735" y="191304"/>
                  <a:pt x="1507816" y="191718"/>
                </a:cubicBezTo>
                <a:cubicBezTo>
                  <a:pt x="1522986" y="195393"/>
                  <a:pt x="1505867" y="227379"/>
                  <a:pt x="1497767" y="258604"/>
                </a:cubicBezTo>
                <a:cubicBezTo>
                  <a:pt x="1494575" y="279512"/>
                  <a:pt x="1476416" y="367719"/>
                  <a:pt x="1498027" y="320496"/>
                </a:cubicBezTo>
                <a:cubicBezTo>
                  <a:pt x="1506138" y="299176"/>
                  <a:pt x="1510149" y="278200"/>
                  <a:pt x="1517846" y="251960"/>
                </a:cubicBezTo>
                <a:cubicBezTo>
                  <a:pt x="1524825" y="227019"/>
                  <a:pt x="1530623" y="207648"/>
                  <a:pt x="1535753" y="191221"/>
                </a:cubicBezTo>
                <a:lnTo>
                  <a:pt x="1542117" y="171505"/>
                </a:lnTo>
                <a:lnTo>
                  <a:pt x="1542676" y="170296"/>
                </a:lnTo>
                <a:cubicBezTo>
                  <a:pt x="1543316" y="169704"/>
                  <a:pt x="1544321" y="169352"/>
                  <a:pt x="1545167" y="169150"/>
                </a:cubicBezTo>
                <a:lnTo>
                  <a:pt x="1545285" y="169131"/>
                </a:lnTo>
                <a:lnTo>
                  <a:pt x="1546027" y="161514"/>
                </a:lnTo>
                <a:lnTo>
                  <a:pt x="1547398" y="156595"/>
                </a:lnTo>
                <a:lnTo>
                  <a:pt x="1551321" y="155864"/>
                </a:lnTo>
                <a:lnTo>
                  <a:pt x="1552028" y="155725"/>
                </a:lnTo>
                <a:lnTo>
                  <a:pt x="1553476" y="150473"/>
                </a:lnTo>
                <a:cubicBezTo>
                  <a:pt x="1556067" y="145752"/>
                  <a:pt x="1557482" y="134437"/>
                  <a:pt x="1561504" y="133035"/>
                </a:cubicBezTo>
                <a:cubicBezTo>
                  <a:pt x="1565526" y="131634"/>
                  <a:pt x="1557390" y="141311"/>
                  <a:pt x="1561444" y="137557"/>
                </a:cubicBezTo>
                <a:lnTo>
                  <a:pt x="1567633" y="129366"/>
                </a:lnTo>
                <a:lnTo>
                  <a:pt x="1566132" y="137735"/>
                </a:lnTo>
                <a:lnTo>
                  <a:pt x="1560685" y="152996"/>
                </a:lnTo>
                <a:lnTo>
                  <a:pt x="1560394" y="154089"/>
                </a:lnTo>
                <a:lnTo>
                  <a:pt x="1561750" y="153824"/>
                </a:lnTo>
                <a:lnTo>
                  <a:pt x="1563309" y="153480"/>
                </a:lnTo>
                <a:lnTo>
                  <a:pt x="1553763" y="206731"/>
                </a:lnTo>
                <a:cubicBezTo>
                  <a:pt x="1548867" y="240473"/>
                  <a:pt x="1545190" y="272770"/>
                  <a:pt x="1542619" y="301054"/>
                </a:cubicBezTo>
                <a:cubicBezTo>
                  <a:pt x="1531741" y="358105"/>
                  <a:pt x="1559245" y="253425"/>
                  <a:pt x="1569496" y="257515"/>
                </a:cubicBezTo>
                <a:cubicBezTo>
                  <a:pt x="1580151" y="256618"/>
                  <a:pt x="1537750" y="429418"/>
                  <a:pt x="1564616" y="375973"/>
                </a:cubicBezTo>
                <a:cubicBezTo>
                  <a:pt x="1568223" y="359984"/>
                  <a:pt x="1595321" y="260291"/>
                  <a:pt x="1605158" y="259463"/>
                </a:cubicBezTo>
                <a:cubicBezTo>
                  <a:pt x="1610896" y="258981"/>
                  <a:pt x="1628689" y="293802"/>
                  <a:pt x="1628275" y="288886"/>
                </a:cubicBezTo>
                <a:cubicBezTo>
                  <a:pt x="1628689" y="293802"/>
                  <a:pt x="1629104" y="298722"/>
                  <a:pt x="1629517" y="303638"/>
                </a:cubicBezTo>
                <a:cubicBezTo>
                  <a:pt x="1638932" y="287987"/>
                  <a:pt x="1653830" y="219866"/>
                  <a:pt x="1647870" y="276503"/>
                </a:cubicBezTo>
                <a:cubicBezTo>
                  <a:pt x="1637474" y="339290"/>
                  <a:pt x="1656800" y="255113"/>
                  <a:pt x="1664081" y="223955"/>
                </a:cubicBezTo>
                <a:lnTo>
                  <a:pt x="1671693" y="193455"/>
                </a:lnTo>
                <a:lnTo>
                  <a:pt x="1670986" y="200758"/>
                </a:lnTo>
                <a:lnTo>
                  <a:pt x="1672655" y="200922"/>
                </a:lnTo>
                <a:lnTo>
                  <a:pt x="1676529" y="174075"/>
                </a:lnTo>
                <a:lnTo>
                  <a:pt x="1689013" y="124051"/>
                </a:lnTo>
                <a:lnTo>
                  <a:pt x="1689897" y="132025"/>
                </a:lnTo>
                <a:lnTo>
                  <a:pt x="1694206" y="103241"/>
                </a:lnTo>
                <a:lnTo>
                  <a:pt x="1695108" y="99624"/>
                </a:lnTo>
                <a:lnTo>
                  <a:pt x="1692294" y="135047"/>
                </a:lnTo>
                <a:cubicBezTo>
                  <a:pt x="1690391" y="149436"/>
                  <a:pt x="1688153" y="164208"/>
                  <a:pt x="1687062" y="177908"/>
                </a:cubicBezTo>
                <a:cubicBezTo>
                  <a:pt x="1686811" y="178940"/>
                  <a:pt x="1686556" y="181962"/>
                  <a:pt x="1686646" y="184639"/>
                </a:cubicBezTo>
                <a:lnTo>
                  <a:pt x="1688238" y="189100"/>
                </a:lnTo>
                <a:lnTo>
                  <a:pt x="1688326" y="189177"/>
                </a:lnTo>
                <a:lnTo>
                  <a:pt x="1690370" y="176882"/>
                </a:lnTo>
                <a:cubicBezTo>
                  <a:pt x="1691344" y="164649"/>
                  <a:pt x="1692962" y="151421"/>
                  <a:pt x="1695251" y="139735"/>
                </a:cubicBezTo>
                <a:cubicBezTo>
                  <a:pt x="1694824" y="149730"/>
                  <a:pt x="1693715" y="160453"/>
                  <a:pt x="1692447" y="171583"/>
                </a:cubicBezTo>
                <a:lnTo>
                  <a:pt x="1691896" y="176602"/>
                </a:lnTo>
                <a:lnTo>
                  <a:pt x="1695977" y="152750"/>
                </a:lnTo>
                <a:cubicBezTo>
                  <a:pt x="1695490" y="172539"/>
                  <a:pt x="1694508" y="193023"/>
                  <a:pt x="1692309" y="213690"/>
                </a:cubicBezTo>
                <a:lnTo>
                  <a:pt x="1692077" y="215367"/>
                </a:lnTo>
                <a:lnTo>
                  <a:pt x="1683502" y="255287"/>
                </a:lnTo>
                <a:cubicBezTo>
                  <a:pt x="1681647" y="267723"/>
                  <a:pt x="1681532" y="276763"/>
                  <a:pt x="1684420" y="279201"/>
                </a:cubicBezTo>
                <a:cubicBezTo>
                  <a:pt x="1678198" y="273947"/>
                  <a:pt x="1709156" y="210251"/>
                  <a:pt x="1709985" y="220088"/>
                </a:cubicBezTo>
                <a:cubicBezTo>
                  <a:pt x="1714751" y="276646"/>
                  <a:pt x="1689117" y="334940"/>
                  <a:pt x="1683156" y="391577"/>
                </a:cubicBezTo>
                <a:cubicBezTo>
                  <a:pt x="1669501" y="474452"/>
                  <a:pt x="1698731" y="390264"/>
                  <a:pt x="1703648" y="389849"/>
                </a:cubicBezTo>
                <a:cubicBezTo>
                  <a:pt x="1708567" y="389435"/>
                  <a:pt x="1689994" y="472726"/>
                  <a:pt x="1691720" y="493218"/>
                </a:cubicBezTo>
                <a:cubicBezTo>
                  <a:pt x="1688031" y="493529"/>
                  <a:pt x="1686187" y="493684"/>
                  <a:pt x="1685496" y="493742"/>
                </a:cubicBezTo>
                <a:cubicBezTo>
                  <a:pt x="1683421" y="493917"/>
                  <a:pt x="1691720" y="493218"/>
                  <a:pt x="1691720" y="493218"/>
                </a:cubicBezTo>
                <a:cubicBezTo>
                  <a:pt x="1705154" y="466496"/>
                  <a:pt x="1698924" y="451335"/>
                  <a:pt x="1710709" y="414846"/>
                </a:cubicBezTo>
                <a:cubicBezTo>
                  <a:pt x="1710709" y="414846"/>
                  <a:pt x="1724778" y="336889"/>
                  <a:pt x="1729696" y="336475"/>
                </a:cubicBezTo>
                <a:lnTo>
                  <a:pt x="1739726" y="396717"/>
                </a:lnTo>
                <a:cubicBezTo>
                  <a:pt x="1744645" y="396302"/>
                  <a:pt x="1799316" y="192750"/>
                  <a:pt x="1781985" y="290793"/>
                </a:cubicBezTo>
                <a:lnTo>
                  <a:pt x="1777052" y="314601"/>
                </a:lnTo>
                <a:lnTo>
                  <a:pt x="1776559" y="315483"/>
                </a:lnTo>
                <a:lnTo>
                  <a:pt x="1775625" y="318202"/>
                </a:lnTo>
                <a:lnTo>
                  <a:pt x="1775701" y="318540"/>
                </a:lnTo>
                <a:lnTo>
                  <a:pt x="1776339" y="318047"/>
                </a:lnTo>
                <a:lnTo>
                  <a:pt x="1765405" y="370819"/>
                </a:lnTo>
                <a:cubicBezTo>
                  <a:pt x="1761756" y="396099"/>
                  <a:pt x="1759900" y="420608"/>
                  <a:pt x="1759581" y="446226"/>
                </a:cubicBezTo>
                <a:cubicBezTo>
                  <a:pt x="1757702" y="482706"/>
                  <a:pt x="1738935" y="504924"/>
                  <a:pt x="1742319" y="545088"/>
                </a:cubicBezTo>
                <a:cubicBezTo>
                  <a:pt x="1767317" y="538031"/>
                  <a:pt x="1759167" y="441307"/>
                  <a:pt x="1773913" y="430159"/>
                </a:cubicBezTo>
                <a:cubicBezTo>
                  <a:pt x="1773429" y="424421"/>
                  <a:pt x="1799326" y="428017"/>
                  <a:pt x="1799739" y="432935"/>
                </a:cubicBezTo>
                <a:cubicBezTo>
                  <a:pt x="1811938" y="401364"/>
                  <a:pt x="1803982" y="365713"/>
                  <a:pt x="1816595" y="339058"/>
                </a:cubicBezTo>
                <a:cubicBezTo>
                  <a:pt x="1821506" y="328740"/>
                  <a:pt x="1826424" y="328325"/>
                  <a:pt x="1835845" y="322577"/>
                </a:cubicBezTo>
                <a:cubicBezTo>
                  <a:pt x="1854612" y="300360"/>
                  <a:pt x="1856561" y="264698"/>
                  <a:pt x="1864592" y="232652"/>
                </a:cubicBezTo>
                <a:lnTo>
                  <a:pt x="1883324" y="152175"/>
                </a:lnTo>
                <a:lnTo>
                  <a:pt x="1888039" y="144432"/>
                </a:lnTo>
                <a:cubicBezTo>
                  <a:pt x="1893030" y="142694"/>
                  <a:pt x="1882935" y="154699"/>
                  <a:pt x="1887964" y="150043"/>
                </a:cubicBezTo>
                <a:cubicBezTo>
                  <a:pt x="1894582" y="143916"/>
                  <a:pt x="1902935" y="125321"/>
                  <a:pt x="1894525" y="148181"/>
                </a:cubicBezTo>
                <a:cubicBezTo>
                  <a:pt x="1889330" y="165179"/>
                  <a:pt x="1884265" y="172529"/>
                  <a:pt x="1880863" y="192302"/>
                </a:cubicBezTo>
                <a:cubicBezTo>
                  <a:pt x="1882749" y="190556"/>
                  <a:pt x="1885337" y="185854"/>
                  <a:pt x="1888004" y="180349"/>
                </a:cubicBezTo>
                <a:lnTo>
                  <a:pt x="1892923" y="169523"/>
                </a:lnTo>
                <a:lnTo>
                  <a:pt x="1888614" y="192733"/>
                </a:lnTo>
                <a:cubicBezTo>
                  <a:pt x="1885676" y="209774"/>
                  <a:pt x="1882947" y="227598"/>
                  <a:pt x="1880659" y="246984"/>
                </a:cubicBezTo>
                <a:cubicBezTo>
                  <a:pt x="1882385" y="267475"/>
                  <a:pt x="1870600" y="303966"/>
                  <a:pt x="1858893" y="351179"/>
                </a:cubicBezTo>
                <a:cubicBezTo>
                  <a:pt x="1856116" y="377004"/>
                  <a:pt x="1820916" y="507923"/>
                  <a:pt x="1855893" y="433157"/>
                </a:cubicBezTo>
                <a:cubicBezTo>
                  <a:pt x="1859501" y="417169"/>
                  <a:pt x="1879386" y="349453"/>
                  <a:pt x="1883407" y="338382"/>
                </a:cubicBezTo>
                <a:cubicBezTo>
                  <a:pt x="1887910" y="333050"/>
                  <a:pt x="1898568" y="332153"/>
                  <a:pt x="1898568" y="332153"/>
                </a:cubicBezTo>
                <a:cubicBezTo>
                  <a:pt x="1911181" y="305499"/>
                  <a:pt x="1913544" y="274757"/>
                  <a:pt x="1917140" y="248863"/>
                </a:cubicBezTo>
                <a:cubicBezTo>
                  <a:pt x="1923223" y="232872"/>
                  <a:pt x="1925102" y="200055"/>
                  <a:pt x="1932057" y="182017"/>
                </a:cubicBezTo>
                <a:lnTo>
                  <a:pt x="1940502" y="170802"/>
                </a:lnTo>
                <a:lnTo>
                  <a:pt x="1935564" y="182798"/>
                </a:lnTo>
                <a:lnTo>
                  <a:pt x="1935552" y="182829"/>
                </a:lnTo>
                <a:lnTo>
                  <a:pt x="1935606" y="188376"/>
                </a:lnTo>
                <a:lnTo>
                  <a:pt x="1934605" y="199768"/>
                </a:lnTo>
                <a:lnTo>
                  <a:pt x="1935550" y="199140"/>
                </a:lnTo>
                <a:cubicBezTo>
                  <a:pt x="1936417" y="198493"/>
                  <a:pt x="1937127" y="197892"/>
                  <a:pt x="1937525" y="197467"/>
                </a:cubicBezTo>
                <a:lnTo>
                  <a:pt x="1939487" y="192978"/>
                </a:lnTo>
                <a:lnTo>
                  <a:pt x="1942774" y="190568"/>
                </a:lnTo>
                <a:lnTo>
                  <a:pt x="1943712" y="189051"/>
                </a:lnTo>
                <a:lnTo>
                  <a:pt x="1943338" y="191351"/>
                </a:lnTo>
                <a:cubicBezTo>
                  <a:pt x="1943897" y="190778"/>
                  <a:pt x="1945148" y="188248"/>
                  <a:pt x="1946613" y="185008"/>
                </a:cubicBezTo>
                <a:lnTo>
                  <a:pt x="1947536" y="182861"/>
                </a:lnTo>
                <a:lnTo>
                  <a:pt x="1956442" y="168444"/>
                </a:lnTo>
                <a:cubicBezTo>
                  <a:pt x="1969081" y="143929"/>
                  <a:pt x="1976784" y="121456"/>
                  <a:pt x="1962854" y="183924"/>
                </a:cubicBezTo>
                <a:cubicBezTo>
                  <a:pt x="1960237" y="199416"/>
                  <a:pt x="1957435" y="212705"/>
                  <a:pt x="1954645" y="225052"/>
                </a:cubicBezTo>
                <a:lnTo>
                  <a:pt x="1953876" y="228399"/>
                </a:lnTo>
                <a:lnTo>
                  <a:pt x="1954875" y="222693"/>
                </a:lnTo>
                <a:lnTo>
                  <a:pt x="1954548" y="223233"/>
                </a:lnTo>
                <a:cubicBezTo>
                  <a:pt x="1952698" y="226316"/>
                  <a:pt x="1945470" y="238705"/>
                  <a:pt x="1948202" y="239667"/>
                </a:cubicBezTo>
                <a:cubicBezTo>
                  <a:pt x="1948655" y="240023"/>
                  <a:pt x="1949519" y="238947"/>
                  <a:pt x="1950505" y="237263"/>
                </a:cubicBezTo>
                <a:lnTo>
                  <a:pt x="1952961" y="232387"/>
                </a:lnTo>
                <a:lnTo>
                  <a:pt x="1946501" y="260526"/>
                </a:lnTo>
                <a:cubicBezTo>
                  <a:pt x="1941357" y="283971"/>
                  <a:pt x="1937041" y="308686"/>
                  <a:pt x="1935127" y="344756"/>
                </a:cubicBezTo>
                <a:cubicBezTo>
                  <a:pt x="1935127" y="344756"/>
                  <a:pt x="1926366" y="345495"/>
                  <a:pt x="1928556" y="345310"/>
                </a:cubicBezTo>
                <a:cubicBezTo>
                  <a:pt x="1929286" y="345249"/>
                  <a:pt x="1931234" y="345085"/>
                  <a:pt x="1935127" y="344756"/>
                </a:cubicBezTo>
                <a:cubicBezTo>
                  <a:pt x="1949389" y="327870"/>
                  <a:pt x="1972053" y="234330"/>
                  <a:pt x="1980162" y="213010"/>
                </a:cubicBezTo>
                <a:lnTo>
                  <a:pt x="1984607" y="206786"/>
                </a:lnTo>
                <a:lnTo>
                  <a:pt x="1984635" y="209435"/>
                </a:lnTo>
                <a:cubicBezTo>
                  <a:pt x="1985302" y="209597"/>
                  <a:pt x="1986721" y="208602"/>
                  <a:pt x="1989174" y="205942"/>
                </a:cubicBezTo>
                <a:lnTo>
                  <a:pt x="1992530" y="199990"/>
                </a:lnTo>
                <a:lnTo>
                  <a:pt x="1993457" y="201776"/>
                </a:lnTo>
                <a:cubicBezTo>
                  <a:pt x="1992867" y="209463"/>
                  <a:pt x="1989021" y="225058"/>
                  <a:pt x="1987222" y="238006"/>
                </a:cubicBezTo>
                <a:lnTo>
                  <a:pt x="1989068" y="232614"/>
                </a:lnTo>
                <a:lnTo>
                  <a:pt x="1988792" y="234517"/>
                </a:lnTo>
                <a:lnTo>
                  <a:pt x="1992276" y="227079"/>
                </a:lnTo>
                <a:lnTo>
                  <a:pt x="1994708" y="221314"/>
                </a:lnTo>
                <a:lnTo>
                  <a:pt x="1996918" y="209675"/>
                </a:lnTo>
                <a:lnTo>
                  <a:pt x="2001953" y="194964"/>
                </a:lnTo>
                <a:lnTo>
                  <a:pt x="2002267" y="199938"/>
                </a:lnTo>
                <a:lnTo>
                  <a:pt x="2002038" y="204684"/>
                </a:lnTo>
                <a:lnTo>
                  <a:pt x="2003975" y="200486"/>
                </a:lnTo>
                <a:lnTo>
                  <a:pt x="2009030" y="190014"/>
                </a:lnTo>
                <a:lnTo>
                  <a:pt x="2008525" y="193399"/>
                </a:lnTo>
                <a:lnTo>
                  <a:pt x="2005925" y="217983"/>
                </a:lnTo>
                <a:lnTo>
                  <a:pt x="2002817" y="230561"/>
                </a:lnTo>
                <a:cubicBezTo>
                  <a:pt x="2000229" y="238388"/>
                  <a:pt x="2001908" y="235116"/>
                  <a:pt x="2004622" y="230027"/>
                </a:cubicBezTo>
                <a:lnTo>
                  <a:pt x="2004659" y="229962"/>
                </a:lnTo>
                <a:lnTo>
                  <a:pt x="2004546" y="231024"/>
                </a:lnTo>
                <a:cubicBezTo>
                  <a:pt x="2003008" y="243712"/>
                  <a:pt x="2001197" y="256757"/>
                  <a:pt x="1998921" y="270786"/>
                </a:cubicBezTo>
                <a:cubicBezTo>
                  <a:pt x="1999117" y="271417"/>
                  <a:pt x="1998490" y="275312"/>
                  <a:pt x="1998141" y="278949"/>
                </a:cubicBezTo>
                <a:lnTo>
                  <a:pt x="1998037" y="281633"/>
                </a:lnTo>
                <a:lnTo>
                  <a:pt x="1999261" y="275955"/>
                </a:lnTo>
                <a:cubicBezTo>
                  <a:pt x="2002397" y="255379"/>
                  <a:pt x="2002236" y="236408"/>
                  <a:pt x="2008434" y="213464"/>
                </a:cubicBezTo>
                <a:lnTo>
                  <a:pt x="2007287" y="227412"/>
                </a:lnTo>
                <a:lnTo>
                  <a:pt x="2007679" y="224636"/>
                </a:lnTo>
                <a:lnTo>
                  <a:pt x="2009069" y="222187"/>
                </a:lnTo>
                <a:lnTo>
                  <a:pt x="2009840" y="221409"/>
                </a:lnTo>
                <a:lnTo>
                  <a:pt x="2010990" y="210613"/>
                </a:lnTo>
                <a:lnTo>
                  <a:pt x="2012103" y="200506"/>
                </a:lnTo>
                <a:lnTo>
                  <a:pt x="2017145" y="194613"/>
                </a:lnTo>
                <a:lnTo>
                  <a:pt x="2018410" y="195383"/>
                </a:lnTo>
                <a:lnTo>
                  <a:pt x="2017298" y="214516"/>
                </a:lnTo>
                <a:lnTo>
                  <a:pt x="2018392" y="212742"/>
                </a:lnTo>
                <a:cubicBezTo>
                  <a:pt x="2018755" y="213912"/>
                  <a:pt x="2018780" y="215138"/>
                  <a:pt x="2018595" y="216257"/>
                </a:cubicBezTo>
                <a:cubicBezTo>
                  <a:pt x="2018409" y="217375"/>
                  <a:pt x="2018013" y="218386"/>
                  <a:pt x="2017531" y="219127"/>
                </a:cubicBezTo>
                <a:lnTo>
                  <a:pt x="2017131" y="217262"/>
                </a:lnTo>
                <a:lnTo>
                  <a:pt x="2016840" y="222045"/>
                </a:lnTo>
                <a:lnTo>
                  <a:pt x="2017531" y="219127"/>
                </a:lnTo>
                <a:cubicBezTo>
                  <a:pt x="2017528" y="221596"/>
                  <a:pt x="2017451" y="223778"/>
                  <a:pt x="2017333" y="225798"/>
                </a:cubicBezTo>
                <a:lnTo>
                  <a:pt x="2017046" y="229560"/>
                </a:lnTo>
                <a:lnTo>
                  <a:pt x="2017753" y="228112"/>
                </a:lnTo>
                <a:lnTo>
                  <a:pt x="2020047" y="223864"/>
                </a:lnTo>
                <a:lnTo>
                  <a:pt x="2021458" y="211847"/>
                </a:lnTo>
                <a:cubicBezTo>
                  <a:pt x="2023993" y="191834"/>
                  <a:pt x="2026578" y="175415"/>
                  <a:pt x="2029874" y="150561"/>
                </a:cubicBezTo>
                <a:cubicBezTo>
                  <a:pt x="2029874" y="150561"/>
                  <a:pt x="2029862" y="150297"/>
                  <a:pt x="2029850" y="149835"/>
                </a:cubicBezTo>
                <a:lnTo>
                  <a:pt x="2029849" y="149642"/>
                </a:lnTo>
                <a:lnTo>
                  <a:pt x="2028866" y="152616"/>
                </a:lnTo>
                <a:cubicBezTo>
                  <a:pt x="2025293" y="161379"/>
                  <a:pt x="2019413" y="172309"/>
                  <a:pt x="2018180" y="176441"/>
                </a:cubicBezTo>
                <a:lnTo>
                  <a:pt x="2011507" y="197456"/>
                </a:lnTo>
                <a:lnTo>
                  <a:pt x="2014020" y="179522"/>
                </a:lnTo>
                <a:lnTo>
                  <a:pt x="2015042" y="177362"/>
                </a:lnTo>
                <a:cubicBezTo>
                  <a:pt x="2016933" y="173206"/>
                  <a:pt x="2019007" y="168418"/>
                  <a:pt x="2021506" y="162279"/>
                </a:cubicBezTo>
                <a:cubicBezTo>
                  <a:pt x="2022411" y="160695"/>
                  <a:pt x="2025975" y="151808"/>
                  <a:pt x="2028616" y="146352"/>
                </a:cubicBezTo>
                <a:lnTo>
                  <a:pt x="2030016" y="143864"/>
                </a:lnTo>
                <a:lnTo>
                  <a:pt x="2030092" y="142204"/>
                </a:lnTo>
                <a:cubicBezTo>
                  <a:pt x="2030499" y="138081"/>
                  <a:pt x="2031503" y="134069"/>
                  <a:pt x="2033891" y="134512"/>
                </a:cubicBezTo>
                <a:cubicBezTo>
                  <a:pt x="2035912" y="136450"/>
                  <a:pt x="2030411" y="161446"/>
                  <a:pt x="2030746" y="162527"/>
                </a:cubicBezTo>
                <a:cubicBezTo>
                  <a:pt x="2029460" y="175162"/>
                  <a:pt x="2028044" y="187197"/>
                  <a:pt x="2026699" y="199359"/>
                </a:cubicBezTo>
                <a:lnTo>
                  <a:pt x="2024732" y="219692"/>
                </a:lnTo>
                <a:lnTo>
                  <a:pt x="2025661" y="220414"/>
                </a:lnTo>
                <a:cubicBezTo>
                  <a:pt x="2026347" y="221264"/>
                  <a:pt x="2027093" y="222396"/>
                  <a:pt x="2027780" y="223490"/>
                </a:cubicBezTo>
                <a:lnTo>
                  <a:pt x="2027981" y="223812"/>
                </a:lnTo>
                <a:lnTo>
                  <a:pt x="2028538" y="219006"/>
                </a:lnTo>
                <a:cubicBezTo>
                  <a:pt x="2029182" y="212936"/>
                  <a:pt x="2029582" y="207789"/>
                  <a:pt x="2029816" y="206827"/>
                </a:cubicBezTo>
                <a:cubicBezTo>
                  <a:pt x="2032799" y="179060"/>
                  <a:pt x="2036904" y="149563"/>
                  <a:pt x="2039723" y="115924"/>
                </a:cubicBezTo>
                <a:cubicBezTo>
                  <a:pt x="2039723" y="115924"/>
                  <a:pt x="2041557" y="98185"/>
                  <a:pt x="2043859" y="101024"/>
                </a:cubicBezTo>
                <a:lnTo>
                  <a:pt x="2043538" y="105833"/>
                </a:lnTo>
                <a:lnTo>
                  <a:pt x="2041176" y="112388"/>
                </a:lnTo>
                <a:cubicBezTo>
                  <a:pt x="2040340" y="114975"/>
                  <a:pt x="2039814" y="117063"/>
                  <a:pt x="2039911" y="118036"/>
                </a:cubicBezTo>
                <a:lnTo>
                  <a:pt x="2042257" y="117055"/>
                </a:lnTo>
                <a:lnTo>
                  <a:pt x="2042026" y="118763"/>
                </a:lnTo>
                <a:cubicBezTo>
                  <a:pt x="2041354" y="116603"/>
                  <a:pt x="2038839" y="136726"/>
                  <a:pt x="2042943" y="135452"/>
                </a:cubicBezTo>
                <a:cubicBezTo>
                  <a:pt x="2044238" y="135049"/>
                  <a:pt x="2045458" y="115329"/>
                  <a:pt x="2045693" y="111507"/>
                </a:cubicBezTo>
                <a:lnTo>
                  <a:pt x="2045907" y="110011"/>
                </a:lnTo>
                <a:lnTo>
                  <a:pt x="2046005" y="109817"/>
                </a:lnTo>
                <a:lnTo>
                  <a:pt x="2047762" y="105229"/>
                </a:lnTo>
                <a:lnTo>
                  <a:pt x="2045234" y="139403"/>
                </a:lnTo>
                <a:cubicBezTo>
                  <a:pt x="2043606" y="156660"/>
                  <a:pt x="2041743" y="174310"/>
                  <a:pt x="2040077" y="192590"/>
                </a:cubicBezTo>
                <a:cubicBezTo>
                  <a:pt x="2040077" y="192590"/>
                  <a:pt x="2035740" y="197687"/>
                  <a:pt x="2039002" y="199043"/>
                </a:cubicBezTo>
                <a:cubicBezTo>
                  <a:pt x="2040849" y="199654"/>
                  <a:pt x="2043074" y="183174"/>
                  <a:pt x="2041373" y="192189"/>
                </a:cubicBezTo>
                <a:cubicBezTo>
                  <a:pt x="2046773" y="162289"/>
                  <a:pt x="2047235" y="125632"/>
                  <a:pt x="2054322" y="96590"/>
                </a:cubicBezTo>
                <a:cubicBezTo>
                  <a:pt x="2054936" y="126796"/>
                  <a:pt x="2046539" y="166111"/>
                  <a:pt x="2043832" y="200109"/>
                </a:cubicBezTo>
                <a:cubicBezTo>
                  <a:pt x="2043519" y="201390"/>
                  <a:pt x="2043203" y="205141"/>
                  <a:pt x="2043315" y="208460"/>
                </a:cubicBezTo>
                <a:lnTo>
                  <a:pt x="2043462" y="209608"/>
                </a:lnTo>
                <a:lnTo>
                  <a:pt x="2043624" y="209180"/>
                </a:lnTo>
                <a:lnTo>
                  <a:pt x="2044400" y="207234"/>
                </a:lnTo>
                <a:lnTo>
                  <a:pt x="2043778" y="212108"/>
                </a:lnTo>
                <a:lnTo>
                  <a:pt x="2043862" y="212756"/>
                </a:lnTo>
                <a:cubicBezTo>
                  <a:pt x="2044187" y="213840"/>
                  <a:pt x="2044673" y="214453"/>
                  <a:pt x="2045375" y="214236"/>
                </a:cubicBezTo>
                <a:lnTo>
                  <a:pt x="2047934" y="198836"/>
                </a:lnTo>
                <a:cubicBezTo>
                  <a:pt x="2049144" y="183658"/>
                  <a:pt x="2051154" y="167245"/>
                  <a:pt x="2053993" y="152745"/>
                </a:cubicBezTo>
                <a:cubicBezTo>
                  <a:pt x="2053463" y="165147"/>
                  <a:pt x="2052087" y="178452"/>
                  <a:pt x="2050513" y="192264"/>
                </a:cubicBezTo>
                <a:lnTo>
                  <a:pt x="2047146" y="222938"/>
                </a:lnTo>
                <a:lnTo>
                  <a:pt x="2047722" y="220509"/>
                </a:lnTo>
                <a:lnTo>
                  <a:pt x="2047408" y="228645"/>
                </a:lnTo>
                <a:lnTo>
                  <a:pt x="2029713" y="311197"/>
                </a:lnTo>
                <a:cubicBezTo>
                  <a:pt x="2026520" y="332103"/>
                  <a:pt x="1993200" y="426543"/>
                  <a:pt x="2004350" y="441288"/>
                </a:cubicBezTo>
                <a:cubicBezTo>
                  <a:pt x="2010087" y="440803"/>
                  <a:pt x="2014108" y="429733"/>
                  <a:pt x="2014108" y="429733"/>
                </a:cubicBezTo>
                <a:cubicBezTo>
                  <a:pt x="2030388" y="378006"/>
                  <a:pt x="2036357" y="331275"/>
                  <a:pt x="2043155" y="294380"/>
                </a:cubicBezTo>
                <a:cubicBezTo>
                  <a:pt x="2046306" y="285240"/>
                  <a:pt x="2048986" y="274180"/>
                  <a:pt x="2051507" y="262306"/>
                </a:cubicBezTo>
                <a:lnTo>
                  <a:pt x="2054948" y="245124"/>
                </a:lnTo>
                <a:lnTo>
                  <a:pt x="2054138" y="256004"/>
                </a:lnTo>
                <a:lnTo>
                  <a:pt x="2054032" y="257036"/>
                </a:lnTo>
                <a:lnTo>
                  <a:pt x="2056207" y="250669"/>
                </a:lnTo>
                <a:cubicBezTo>
                  <a:pt x="2058109" y="245307"/>
                  <a:pt x="2060206" y="239929"/>
                  <a:pt x="2060991" y="239867"/>
                </a:cubicBezTo>
                <a:lnTo>
                  <a:pt x="2062340" y="256349"/>
                </a:lnTo>
                <a:cubicBezTo>
                  <a:pt x="2063910" y="256225"/>
                  <a:pt x="2087402" y="200343"/>
                  <a:pt x="2078937" y="227242"/>
                </a:cubicBezTo>
                <a:lnTo>
                  <a:pt x="2073886" y="241687"/>
                </a:lnTo>
                <a:lnTo>
                  <a:pt x="2073561" y="249623"/>
                </a:lnTo>
                <a:cubicBezTo>
                  <a:pt x="2073306" y="253275"/>
                  <a:pt x="2073014" y="257300"/>
                  <a:pt x="2072958" y="260927"/>
                </a:cubicBezTo>
                <a:lnTo>
                  <a:pt x="2076465" y="244233"/>
                </a:lnTo>
                <a:lnTo>
                  <a:pt x="2076770" y="245143"/>
                </a:lnTo>
                <a:cubicBezTo>
                  <a:pt x="2078140" y="250355"/>
                  <a:pt x="2078462" y="254366"/>
                  <a:pt x="2077971" y="259164"/>
                </a:cubicBezTo>
                <a:lnTo>
                  <a:pt x="2076864" y="264825"/>
                </a:lnTo>
                <a:lnTo>
                  <a:pt x="2078993" y="265245"/>
                </a:lnTo>
                <a:cubicBezTo>
                  <a:pt x="2079749" y="265497"/>
                  <a:pt x="2080252" y="265807"/>
                  <a:pt x="2080247" y="266144"/>
                </a:cubicBezTo>
                <a:cubicBezTo>
                  <a:pt x="2085069" y="257469"/>
                  <a:pt x="2083632" y="247718"/>
                  <a:pt x="2088434" y="240390"/>
                </a:cubicBezTo>
                <a:cubicBezTo>
                  <a:pt x="2090302" y="237553"/>
                  <a:pt x="2091873" y="237428"/>
                  <a:pt x="2095032" y="235834"/>
                </a:cubicBezTo>
                <a:cubicBezTo>
                  <a:pt x="2101649" y="229707"/>
                  <a:pt x="2103349" y="219933"/>
                  <a:pt x="2106864" y="211137"/>
                </a:cubicBezTo>
                <a:cubicBezTo>
                  <a:pt x="2115218" y="192543"/>
                  <a:pt x="2118583" y="175463"/>
                  <a:pt x="2128488" y="158091"/>
                </a:cubicBezTo>
                <a:cubicBezTo>
                  <a:pt x="2123498" y="179334"/>
                  <a:pt x="2116769" y="193765"/>
                  <a:pt x="2111519" y="215028"/>
                </a:cubicBezTo>
                <a:cubicBezTo>
                  <a:pt x="2111443" y="220639"/>
                  <a:pt x="2106603" y="230660"/>
                  <a:pt x="2101463" y="243621"/>
                </a:cubicBezTo>
                <a:cubicBezTo>
                  <a:pt x="2101047" y="245391"/>
                  <a:pt x="2099791" y="248964"/>
                  <a:pt x="2098347" y="253009"/>
                </a:cubicBezTo>
                <a:lnTo>
                  <a:pt x="2097220" y="256259"/>
                </a:lnTo>
                <a:lnTo>
                  <a:pt x="2102356" y="255996"/>
                </a:lnTo>
                <a:lnTo>
                  <a:pt x="2103827" y="252569"/>
                </a:lnTo>
                <a:cubicBezTo>
                  <a:pt x="2106319" y="246993"/>
                  <a:pt x="2108811" y="241583"/>
                  <a:pt x="2109615" y="240063"/>
                </a:cubicBezTo>
                <a:cubicBezTo>
                  <a:pt x="2110408" y="239328"/>
                  <a:pt x="2111656" y="238893"/>
                  <a:pt x="2112706" y="238641"/>
                </a:cubicBezTo>
                <a:lnTo>
                  <a:pt x="2112853" y="238617"/>
                </a:lnTo>
                <a:lnTo>
                  <a:pt x="2113773" y="229167"/>
                </a:lnTo>
                <a:lnTo>
                  <a:pt x="2115474" y="223062"/>
                </a:lnTo>
                <a:lnTo>
                  <a:pt x="2120342" y="222155"/>
                </a:lnTo>
                <a:lnTo>
                  <a:pt x="2121219" y="221984"/>
                </a:lnTo>
                <a:lnTo>
                  <a:pt x="2123015" y="215465"/>
                </a:lnTo>
                <a:cubicBezTo>
                  <a:pt x="2124623" y="212536"/>
                  <a:pt x="2125866" y="207562"/>
                  <a:pt x="2127331" y="203103"/>
                </a:cubicBezTo>
                <a:lnTo>
                  <a:pt x="2131117" y="196885"/>
                </a:lnTo>
                <a:lnTo>
                  <a:pt x="2125347" y="231321"/>
                </a:lnTo>
                <a:cubicBezTo>
                  <a:pt x="2121743" y="247309"/>
                  <a:pt x="2086542" y="378228"/>
                  <a:pt x="2086956" y="383146"/>
                </a:cubicBezTo>
                <a:cubicBezTo>
                  <a:pt x="2092289" y="387650"/>
                  <a:pt x="2111539" y="371169"/>
                  <a:pt x="2115974" y="365016"/>
                </a:cubicBezTo>
                <a:cubicBezTo>
                  <a:pt x="2120063" y="354766"/>
                  <a:pt x="2142659" y="260405"/>
                  <a:pt x="2133082" y="323125"/>
                </a:cubicBezTo>
                <a:cubicBezTo>
                  <a:pt x="2123033" y="390013"/>
                  <a:pt x="2154212" y="270163"/>
                  <a:pt x="2157818" y="254176"/>
                </a:cubicBezTo>
                <a:cubicBezTo>
                  <a:pt x="2163879" y="233028"/>
                  <a:pt x="2169856" y="213331"/>
                  <a:pt x="2174777" y="197025"/>
                </a:cubicBezTo>
                <a:lnTo>
                  <a:pt x="2175747" y="193666"/>
                </a:lnTo>
                <a:lnTo>
                  <a:pt x="2176664" y="191726"/>
                </a:lnTo>
                <a:cubicBezTo>
                  <a:pt x="2178252" y="190255"/>
                  <a:pt x="2181654" y="189986"/>
                  <a:pt x="2181673" y="188640"/>
                </a:cubicBezTo>
                <a:cubicBezTo>
                  <a:pt x="2184888" y="182782"/>
                  <a:pt x="2190100" y="164434"/>
                  <a:pt x="2194887" y="158453"/>
                </a:cubicBezTo>
                <a:cubicBezTo>
                  <a:pt x="2196757" y="155391"/>
                  <a:pt x="2201467" y="155019"/>
                  <a:pt x="2201467" y="155019"/>
                </a:cubicBezTo>
                <a:cubicBezTo>
                  <a:pt x="2201467" y="155019"/>
                  <a:pt x="2201934" y="154309"/>
                  <a:pt x="2202406" y="153235"/>
                </a:cubicBezTo>
                <a:lnTo>
                  <a:pt x="2202833" y="151488"/>
                </a:lnTo>
                <a:lnTo>
                  <a:pt x="2204212" y="149095"/>
                </a:lnTo>
                <a:lnTo>
                  <a:pt x="2204751" y="148987"/>
                </a:lnTo>
                <a:cubicBezTo>
                  <a:pt x="2204949" y="148803"/>
                  <a:pt x="2204953" y="148466"/>
                  <a:pt x="2204963" y="147793"/>
                </a:cubicBezTo>
                <a:lnTo>
                  <a:pt x="2204212" y="149095"/>
                </a:lnTo>
                <a:lnTo>
                  <a:pt x="2203375" y="149264"/>
                </a:lnTo>
                <a:cubicBezTo>
                  <a:pt x="2206551" y="146322"/>
                  <a:pt x="2209745" y="142034"/>
                  <a:pt x="2209745" y="142034"/>
                </a:cubicBezTo>
                <a:cubicBezTo>
                  <a:pt x="2214700" y="142990"/>
                  <a:pt x="2198252" y="160878"/>
                  <a:pt x="2196514" y="173569"/>
                </a:cubicBezTo>
                <a:cubicBezTo>
                  <a:pt x="2196496" y="174916"/>
                  <a:pt x="2198009" y="179055"/>
                  <a:pt x="2197990" y="180401"/>
                </a:cubicBezTo>
                <a:cubicBezTo>
                  <a:pt x="2196310" y="188829"/>
                  <a:pt x="2192776" y="198972"/>
                  <a:pt x="2189488" y="210216"/>
                </a:cubicBezTo>
                <a:cubicBezTo>
                  <a:pt x="2187862" y="214604"/>
                  <a:pt x="2172741" y="250546"/>
                  <a:pt x="2172723" y="251893"/>
                </a:cubicBezTo>
                <a:cubicBezTo>
                  <a:pt x="2173499" y="252503"/>
                  <a:pt x="2175537" y="251670"/>
                  <a:pt x="2177578" y="250473"/>
                </a:cubicBezTo>
                <a:lnTo>
                  <a:pt x="2180752" y="248129"/>
                </a:lnTo>
                <a:lnTo>
                  <a:pt x="2183627" y="239922"/>
                </a:lnTo>
                <a:cubicBezTo>
                  <a:pt x="2187174" y="226679"/>
                  <a:pt x="2189837" y="212702"/>
                  <a:pt x="2192933" y="212115"/>
                </a:cubicBezTo>
                <a:cubicBezTo>
                  <a:pt x="2194778" y="211324"/>
                  <a:pt x="2195743" y="213952"/>
                  <a:pt x="2196246" y="217950"/>
                </a:cubicBezTo>
                <a:lnTo>
                  <a:pt x="2196436" y="222982"/>
                </a:lnTo>
                <a:lnTo>
                  <a:pt x="2199079" y="216409"/>
                </a:lnTo>
                <a:cubicBezTo>
                  <a:pt x="2204200" y="204794"/>
                  <a:pt x="2209040" y="194773"/>
                  <a:pt x="2210665" y="190609"/>
                </a:cubicBezTo>
                <a:lnTo>
                  <a:pt x="2237309" y="132004"/>
                </a:lnTo>
                <a:lnTo>
                  <a:pt x="2240118" y="134847"/>
                </a:lnTo>
                <a:lnTo>
                  <a:pt x="2237468" y="141191"/>
                </a:lnTo>
                <a:cubicBezTo>
                  <a:pt x="2233955" y="149763"/>
                  <a:pt x="2222441" y="170177"/>
                  <a:pt x="2222347" y="177133"/>
                </a:cubicBezTo>
                <a:cubicBezTo>
                  <a:pt x="2222311" y="179825"/>
                  <a:pt x="2227023" y="179453"/>
                  <a:pt x="2228798" y="183574"/>
                </a:cubicBezTo>
                <a:cubicBezTo>
                  <a:pt x="2230292" y="189061"/>
                  <a:pt x="2226855" y="192022"/>
                  <a:pt x="2223603" y="200573"/>
                </a:cubicBezTo>
                <a:cubicBezTo>
                  <a:pt x="2221939" y="207653"/>
                  <a:pt x="2221865" y="213265"/>
                  <a:pt x="2220237" y="217652"/>
                </a:cubicBezTo>
                <a:lnTo>
                  <a:pt x="2205286" y="257574"/>
                </a:lnTo>
                <a:lnTo>
                  <a:pt x="2204895" y="261142"/>
                </a:lnTo>
                <a:lnTo>
                  <a:pt x="2207687" y="252102"/>
                </a:lnTo>
                <a:cubicBezTo>
                  <a:pt x="2210418" y="243368"/>
                  <a:pt x="2213334" y="235459"/>
                  <a:pt x="2216653" y="231610"/>
                </a:cubicBezTo>
                <a:cubicBezTo>
                  <a:pt x="2218259" y="228793"/>
                  <a:pt x="2221661" y="228523"/>
                  <a:pt x="2223250" y="227055"/>
                </a:cubicBezTo>
                <a:lnTo>
                  <a:pt x="2228423" y="214958"/>
                </a:lnTo>
                <a:lnTo>
                  <a:pt x="2226866" y="235778"/>
                </a:lnTo>
                <a:lnTo>
                  <a:pt x="2223046" y="242314"/>
                </a:lnTo>
                <a:cubicBezTo>
                  <a:pt x="2223028" y="243661"/>
                  <a:pt x="2222952" y="249271"/>
                  <a:pt x="2222917" y="251965"/>
                </a:cubicBezTo>
                <a:cubicBezTo>
                  <a:pt x="2221307" y="255005"/>
                  <a:pt x="2217756" y="266496"/>
                  <a:pt x="2214485" y="276393"/>
                </a:cubicBezTo>
                <a:cubicBezTo>
                  <a:pt x="2211216" y="286292"/>
                  <a:pt x="2202785" y="310719"/>
                  <a:pt x="2211124" y="293248"/>
                </a:cubicBezTo>
                <a:lnTo>
                  <a:pt x="2217595" y="277482"/>
                </a:lnTo>
                <a:lnTo>
                  <a:pt x="2221729" y="267415"/>
                </a:lnTo>
                <a:lnTo>
                  <a:pt x="2225213" y="257906"/>
                </a:lnTo>
                <a:lnTo>
                  <a:pt x="2225113" y="259238"/>
                </a:lnTo>
                <a:cubicBezTo>
                  <a:pt x="2210144" y="326539"/>
                  <a:pt x="2194349" y="384004"/>
                  <a:pt x="2179863" y="457042"/>
                </a:cubicBezTo>
                <a:cubicBezTo>
                  <a:pt x="2179863" y="457042"/>
                  <a:pt x="2154230" y="515338"/>
                  <a:pt x="2164480" y="519426"/>
                </a:cubicBezTo>
                <a:cubicBezTo>
                  <a:pt x="2167592" y="522053"/>
                  <a:pt x="2173893" y="503775"/>
                  <a:pt x="2178406" y="488742"/>
                </a:cubicBezTo>
                <a:lnTo>
                  <a:pt x="2181653" y="477184"/>
                </a:lnTo>
                <a:lnTo>
                  <a:pt x="2181590" y="477536"/>
                </a:lnTo>
                <a:lnTo>
                  <a:pt x="2182201" y="475236"/>
                </a:lnTo>
                <a:lnTo>
                  <a:pt x="2183209" y="471647"/>
                </a:lnTo>
                <a:cubicBezTo>
                  <a:pt x="2183577" y="470210"/>
                  <a:pt x="2183679" y="469729"/>
                  <a:pt x="2183435" y="470586"/>
                </a:cubicBezTo>
                <a:lnTo>
                  <a:pt x="2182201" y="475236"/>
                </a:lnTo>
                <a:lnTo>
                  <a:pt x="2181653" y="477184"/>
                </a:lnTo>
                <a:lnTo>
                  <a:pt x="2189577" y="433317"/>
                </a:lnTo>
                <a:cubicBezTo>
                  <a:pt x="2197308" y="385458"/>
                  <a:pt x="2204957" y="331102"/>
                  <a:pt x="2218668" y="310136"/>
                </a:cubicBezTo>
                <a:cubicBezTo>
                  <a:pt x="2220714" y="305011"/>
                  <a:pt x="2224400" y="302223"/>
                  <a:pt x="2228138" y="300051"/>
                </a:cubicBezTo>
                <a:lnTo>
                  <a:pt x="2232076" y="297477"/>
                </a:lnTo>
                <a:lnTo>
                  <a:pt x="2228454" y="324477"/>
                </a:lnTo>
                <a:cubicBezTo>
                  <a:pt x="2226956" y="343297"/>
                  <a:pt x="2231281" y="319849"/>
                  <a:pt x="2232356" y="313398"/>
                </a:cubicBezTo>
                <a:lnTo>
                  <a:pt x="2235591" y="295179"/>
                </a:lnTo>
                <a:lnTo>
                  <a:pt x="2237919" y="293656"/>
                </a:lnTo>
                <a:cubicBezTo>
                  <a:pt x="2239929" y="288120"/>
                  <a:pt x="2241647" y="279101"/>
                  <a:pt x="2243977" y="268792"/>
                </a:cubicBezTo>
                <a:lnTo>
                  <a:pt x="2248954" y="252131"/>
                </a:lnTo>
                <a:lnTo>
                  <a:pt x="2242939" y="297567"/>
                </a:lnTo>
                <a:cubicBezTo>
                  <a:pt x="2239594" y="313310"/>
                  <a:pt x="2236111" y="335900"/>
                  <a:pt x="2239813" y="336457"/>
                </a:cubicBezTo>
                <a:lnTo>
                  <a:pt x="2242530" y="333106"/>
                </a:lnTo>
                <a:lnTo>
                  <a:pt x="2244200" y="325354"/>
                </a:lnTo>
                <a:cubicBezTo>
                  <a:pt x="2247335" y="304776"/>
                  <a:pt x="2247174" y="285806"/>
                  <a:pt x="2253373" y="262862"/>
                </a:cubicBezTo>
                <a:cubicBezTo>
                  <a:pt x="2252471" y="279030"/>
                  <a:pt x="2250598" y="295499"/>
                  <a:pt x="2248288" y="312277"/>
                </a:cubicBezTo>
                <a:lnTo>
                  <a:pt x="2245754" y="329128"/>
                </a:lnTo>
                <a:lnTo>
                  <a:pt x="2246182" y="328600"/>
                </a:lnTo>
                <a:lnTo>
                  <a:pt x="2252418" y="304389"/>
                </a:lnTo>
                <a:lnTo>
                  <a:pt x="2255634" y="317753"/>
                </a:lnTo>
                <a:cubicBezTo>
                  <a:pt x="2250725" y="328075"/>
                  <a:pt x="2246289" y="334225"/>
                  <a:pt x="2242615" y="349394"/>
                </a:cubicBezTo>
                <a:cubicBezTo>
                  <a:pt x="2243030" y="354312"/>
                  <a:pt x="2244756" y="374804"/>
                  <a:pt x="2245585" y="384641"/>
                </a:cubicBezTo>
                <a:cubicBezTo>
                  <a:pt x="2241564" y="395710"/>
                  <a:pt x="2234360" y="437594"/>
                  <a:pt x="2227494" y="473669"/>
                </a:cubicBezTo>
                <a:cubicBezTo>
                  <a:pt x="2220627" y="509744"/>
                  <a:pt x="2202536" y="598771"/>
                  <a:pt x="2222767" y="535153"/>
                </a:cubicBezTo>
                <a:cubicBezTo>
                  <a:pt x="2243483" y="477274"/>
                  <a:pt x="2252229" y="404719"/>
                  <a:pt x="2268027" y="347253"/>
                </a:cubicBezTo>
                <a:cubicBezTo>
                  <a:pt x="2273673" y="321186"/>
                  <a:pt x="2281778" y="294913"/>
                  <a:pt x="2290396" y="268597"/>
                </a:cubicBezTo>
                <a:lnTo>
                  <a:pt x="2293578" y="258729"/>
                </a:lnTo>
                <a:lnTo>
                  <a:pt x="2292232" y="270985"/>
                </a:lnTo>
                <a:lnTo>
                  <a:pt x="2292767" y="274487"/>
                </a:lnTo>
                <a:lnTo>
                  <a:pt x="2291960" y="292010"/>
                </a:lnTo>
                <a:lnTo>
                  <a:pt x="2296118" y="276479"/>
                </a:lnTo>
                <a:cubicBezTo>
                  <a:pt x="2297881" y="271220"/>
                  <a:pt x="2299607" y="266901"/>
                  <a:pt x="2301248" y="263911"/>
                </a:cubicBezTo>
                <a:lnTo>
                  <a:pt x="2303920" y="261245"/>
                </a:lnTo>
                <a:lnTo>
                  <a:pt x="2283186" y="341022"/>
                </a:lnTo>
                <a:cubicBezTo>
                  <a:pt x="2270581" y="377581"/>
                  <a:pt x="2254853" y="435866"/>
                  <a:pt x="2282145" y="397245"/>
                </a:cubicBezTo>
                <a:cubicBezTo>
                  <a:pt x="2300081" y="365190"/>
                  <a:pt x="2307286" y="323308"/>
                  <a:pt x="2319485" y="291735"/>
                </a:cubicBezTo>
                <a:lnTo>
                  <a:pt x="2325175" y="271968"/>
                </a:lnTo>
                <a:lnTo>
                  <a:pt x="2324496" y="277001"/>
                </a:lnTo>
                <a:cubicBezTo>
                  <a:pt x="2327331" y="286668"/>
                  <a:pt x="2333641" y="294678"/>
                  <a:pt x="2331672" y="300238"/>
                </a:cubicBezTo>
                <a:cubicBezTo>
                  <a:pt x="2332548" y="330387"/>
                  <a:pt x="2317553" y="372724"/>
                  <a:pt x="2304492" y="419116"/>
                </a:cubicBezTo>
                <a:cubicBezTo>
                  <a:pt x="2295253" y="445202"/>
                  <a:pt x="2289935" y="476528"/>
                  <a:pt x="2283111" y="503950"/>
                </a:cubicBezTo>
                <a:cubicBezTo>
                  <a:pt x="2266549" y="559208"/>
                  <a:pt x="2248944" y="613164"/>
                  <a:pt x="2230687" y="665920"/>
                </a:cubicBezTo>
                <a:lnTo>
                  <a:pt x="2219537" y="695967"/>
                </a:lnTo>
                <a:lnTo>
                  <a:pt x="2221172" y="696754"/>
                </a:lnTo>
                <a:lnTo>
                  <a:pt x="2251919" y="608733"/>
                </a:lnTo>
                <a:lnTo>
                  <a:pt x="2302174" y="443611"/>
                </a:lnTo>
                <a:lnTo>
                  <a:pt x="2301222" y="442623"/>
                </a:lnTo>
                <a:cubicBezTo>
                  <a:pt x="2301148" y="440792"/>
                  <a:pt x="2301829" y="438868"/>
                  <a:pt x="2303113" y="439323"/>
                </a:cubicBezTo>
                <a:lnTo>
                  <a:pt x="2303219" y="440177"/>
                </a:lnTo>
                <a:lnTo>
                  <a:pt x="2311892" y="411682"/>
                </a:lnTo>
                <a:cubicBezTo>
                  <a:pt x="2326392" y="360475"/>
                  <a:pt x="2324199" y="303359"/>
                  <a:pt x="2352712" y="275897"/>
                </a:cubicBezTo>
                <a:cubicBezTo>
                  <a:pt x="2357086" y="273811"/>
                  <a:pt x="2363940" y="264728"/>
                  <a:pt x="2365083" y="261499"/>
                </a:cubicBezTo>
                <a:cubicBezTo>
                  <a:pt x="2363940" y="264728"/>
                  <a:pt x="2385397" y="257184"/>
                  <a:pt x="2383311" y="252809"/>
                </a:cubicBezTo>
                <a:cubicBezTo>
                  <a:pt x="2388629" y="258327"/>
                  <a:pt x="2381775" y="267410"/>
                  <a:pt x="2382719" y="275015"/>
                </a:cubicBezTo>
                <a:cubicBezTo>
                  <a:pt x="2382523" y="280701"/>
                  <a:pt x="2383889" y="284971"/>
                  <a:pt x="2385565" y="288365"/>
                </a:cubicBezTo>
                <a:lnTo>
                  <a:pt x="2389547" y="295224"/>
                </a:lnTo>
                <a:lnTo>
                  <a:pt x="2391423" y="282416"/>
                </a:lnTo>
                <a:cubicBezTo>
                  <a:pt x="2392747" y="280719"/>
                  <a:pt x="2393897" y="280615"/>
                  <a:pt x="2394904" y="281468"/>
                </a:cubicBezTo>
                <a:lnTo>
                  <a:pt x="2396593" y="284558"/>
                </a:lnTo>
                <a:lnTo>
                  <a:pt x="2399612" y="270093"/>
                </a:lnTo>
                <a:lnTo>
                  <a:pt x="2398417" y="281133"/>
                </a:lnTo>
                <a:lnTo>
                  <a:pt x="2401246" y="265480"/>
                </a:lnTo>
                <a:lnTo>
                  <a:pt x="2399612" y="270093"/>
                </a:lnTo>
                <a:cubicBezTo>
                  <a:pt x="2399807" y="264408"/>
                  <a:pt x="2400290" y="257913"/>
                  <a:pt x="2401126" y="252985"/>
                </a:cubicBezTo>
                <a:lnTo>
                  <a:pt x="2402897" y="249232"/>
                </a:lnTo>
                <a:lnTo>
                  <a:pt x="2403422" y="241282"/>
                </a:lnTo>
                <a:cubicBezTo>
                  <a:pt x="2403804" y="235063"/>
                  <a:pt x="2404331" y="229036"/>
                  <a:pt x="2405576" y="223257"/>
                </a:cubicBezTo>
                <a:lnTo>
                  <a:pt x="2408651" y="213729"/>
                </a:lnTo>
                <a:lnTo>
                  <a:pt x="2410105" y="214998"/>
                </a:lnTo>
                <a:cubicBezTo>
                  <a:pt x="2406560" y="234543"/>
                  <a:pt x="2404099" y="251098"/>
                  <a:pt x="2409419" y="228311"/>
                </a:cubicBezTo>
                <a:lnTo>
                  <a:pt x="2412150" y="215845"/>
                </a:lnTo>
                <a:lnTo>
                  <a:pt x="2412159" y="215850"/>
                </a:lnTo>
                <a:lnTo>
                  <a:pt x="2412172" y="215746"/>
                </a:lnTo>
                <a:lnTo>
                  <a:pt x="2417580" y="191063"/>
                </a:lnTo>
                <a:cubicBezTo>
                  <a:pt x="2416446" y="193651"/>
                  <a:pt x="2414683" y="199974"/>
                  <a:pt x="2413408" y="205587"/>
                </a:cubicBezTo>
                <a:lnTo>
                  <a:pt x="2412172" y="215746"/>
                </a:lnTo>
                <a:lnTo>
                  <a:pt x="2412150" y="215845"/>
                </a:lnTo>
                <a:lnTo>
                  <a:pt x="2410105" y="214998"/>
                </a:lnTo>
                <a:cubicBezTo>
                  <a:pt x="2412964" y="200197"/>
                  <a:pt x="2417031" y="183532"/>
                  <a:pt x="2418662" y="183026"/>
                </a:cubicBezTo>
                <a:cubicBezTo>
                  <a:pt x="2417031" y="183532"/>
                  <a:pt x="2419211" y="190558"/>
                  <a:pt x="2419211" y="190558"/>
                </a:cubicBezTo>
                <a:cubicBezTo>
                  <a:pt x="2420476" y="194635"/>
                  <a:pt x="2422474" y="189544"/>
                  <a:pt x="2424232" y="195210"/>
                </a:cubicBezTo>
                <a:cubicBezTo>
                  <a:pt x="2423867" y="199795"/>
                  <a:pt x="2422218" y="212728"/>
                  <a:pt x="2421558" y="222126"/>
                </a:cubicBezTo>
                <a:cubicBezTo>
                  <a:pt x="2418180" y="250129"/>
                  <a:pt x="2414685" y="280404"/>
                  <a:pt x="2410440" y="310540"/>
                </a:cubicBezTo>
                <a:lnTo>
                  <a:pt x="2409633" y="315059"/>
                </a:lnTo>
                <a:lnTo>
                  <a:pt x="2409645" y="315230"/>
                </a:lnTo>
                <a:cubicBezTo>
                  <a:pt x="2409848" y="323962"/>
                  <a:pt x="2409374" y="330648"/>
                  <a:pt x="2407661" y="332920"/>
                </a:cubicBezTo>
                <a:lnTo>
                  <a:pt x="2404934" y="341404"/>
                </a:lnTo>
                <a:lnTo>
                  <a:pt x="2398001" y="380263"/>
                </a:lnTo>
                <a:lnTo>
                  <a:pt x="2405307" y="357530"/>
                </a:lnTo>
                <a:cubicBezTo>
                  <a:pt x="2407454" y="348900"/>
                  <a:pt x="2408507" y="340792"/>
                  <a:pt x="2407661" y="332920"/>
                </a:cubicBezTo>
                <a:lnTo>
                  <a:pt x="2411997" y="323955"/>
                </a:lnTo>
                <a:lnTo>
                  <a:pt x="2415997" y="300834"/>
                </a:lnTo>
                <a:cubicBezTo>
                  <a:pt x="2420258" y="271469"/>
                  <a:pt x="2424068" y="242214"/>
                  <a:pt x="2429015" y="210618"/>
                </a:cubicBezTo>
                <a:cubicBezTo>
                  <a:pt x="2430536" y="191515"/>
                  <a:pt x="2432677" y="180167"/>
                  <a:pt x="2437039" y="158690"/>
                </a:cubicBezTo>
                <a:cubicBezTo>
                  <a:pt x="2440810" y="146837"/>
                  <a:pt x="2441511" y="155812"/>
                  <a:pt x="2439712" y="167302"/>
                </a:cubicBezTo>
                <a:cubicBezTo>
                  <a:pt x="2439346" y="171887"/>
                  <a:pt x="2437444" y="172477"/>
                  <a:pt x="2438415" y="181368"/>
                </a:cubicBezTo>
                <a:cubicBezTo>
                  <a:pt x="2443983" y="193550"/>
                  <a:pt x="2440045" y="216387"/>
                  <a:pt x="2438522" y="235492"/>
                </a:cubicBezTo>
                <a:cubicBezTo>
                  <a:pt x="2436119" y="260398"/>
                  <a:pt x="2432969" y="285179"/>
                  <a:pt x="2429129" y="309809"/>
                </a:cubicBezTo>
                <a:lnTo>
                  <a:pt x="2428554" y="312930"/>
                </a:lnTo>
                <a:lnTo>
                  <a:pt x="2428972" y="313812"/>
                </a:lnTo>
                <a:lnTo>
                  <a:pt x="2430968" y="321081"/>
                </a:lnTo>
                <a:lnTo>
                  <a:pt x="2432625" y="311914"/>
                </a:lnTo>
                <a:cubicBezTo>
                  <a:pt x="2437503" y="282141"/>
                  <a:pt x="2442197" y="252611"/>
                  <a:pt x="2447812" y="223169"/>
                </a:cubicBezTo>
                <a:cubicBezTo>
                  <a:pt x="2447198" y="248078"/>
                  <a:pt x="2445961" y="273864"/>
                  <a:pt x="2443194" y="299877"/>
                </a:cubicBezTo>
                <a:lnTo>
                  <a:pt x="2440093" y="322279"/>
                </a:lnTo>
                <a:lnTo>
                  <a:pt x="2442434" y="318581"/>
                </a:lnTo>
                <a:lnTo>
                  <a:pt x="2442654" y="318385"/>
                </a:lnTo>
                <a:lnTo>
                  <a:pt x="2447107" y="286676"/>
                </a:lnTo>
                <a:lnTo>
                  <a:pt x="2455645" y="228806"/>
                </a:lnTo>
                <a:lnTo>
                  <a:pt x="2455551" y="228902"/>
                </a:lnTo>
                <a:cubicBezTo>
                  <a:pt x="2450581" y="231085"/>
                  <a:pt x="2444214" y="227467"/>
                  <a:pt x="2453406" y="214025"/>
                </a:cubicBezTo>
                <a:lnTo>
                  <a:pt x="2456637" y="215170"/>
                </a:lnTo>
                <a:cubicBezTo>
                  <a:pt x="2459952" y="219069"/>
                  <a:pt x="2460387" y="222441"/>
                  <a:pt x="2459429" y="224933"/>
                </a:cubicBezTo>
                <a:lnTo>
                  <a:pt x="2456125" y="228315"/>
                </a:lnTo>
                <a:lnTo>
                  <a:pt x="2451293" y="285997"/>
                </a:lnTo>
                <a:lnTo>
                  <a:pt x="2447579" y="313999"/>
                </a:lnTo>
                <a:lnTo>
                  <a:pt x="2449736" y="312078"/>
                </a:lnTo>
                <a:cubicBezTo>
                  <a:pt x="2451233" y="311701"/>
                  <a:pt x="2451756" y="312795"/>
                  <a:pt x="2451184" y="314410"/>
                </a:cubicBezTo>
                <a:cubicBezTo>
                  <a:pt x="2460863" y="299056"/>
                  <a:pt x="2453904" y="255396"/>
                  <a:pt x="2462844" y="250687"/>
                </a:cubicBezTo>
                <a:lnTo>
                  <a:pt x="2465163" y="252288"/>
                </a:lnTo>
                <a:lnTo>
                  <a:pt x="2468605" y="230627"/>
                </a:lnTo>
                <a:lnTo>
                  <a:pt x="2468804" y="228178"/>
                </a:lnTo>
                <a:lnTo>
                  <a:pt x="2469624" y="227281"/>
                </a:lnTo>
                <a:lnTo>
                  <a:pt x="2473324" y="219878"/>
                </a:lnTo>
                <a:lnTo>
                  <a:pt x="2473221" y="221492"/>
                </a:lnTo>
                <a:lnTo>
                  <a:pt x="2468632" y="260414"/>
                </a:lnTo>
                <a:lnTo>
                  <a:pt x="2469401" y="264842"/>
                </a:lnTo>
                <a:cubicBezTo>
                  <a:pt x="2470510" y="282993"/>
                  <a:pt x="2466716" y="312206"/>
                  <a:pt x="2467762" y="314280"/>
                </a:cubicBezTo>
                <a:lnTo>
                  <a:pt x="2468586" y="312435"/>
                </a:lnTo>
                <a:lnTo>
                  <a:pt x="2479299" y="232431"/>
                </a:lnTo>
                <a:lnTo>
                  <a:pt x="2479348" y="232046"/>
                </a:lnTo>
                <a:lnTo>
                  <a:pt x="2482641" y="222779"/>
                </a:lnTo>
                <a:cubicBezTo>
                  <a:pt x="2483575" y="219848"/>
                  <a:pt x="2483989" y="218070"/>
                  <a:pt x="2483490" y="218533"/>
                </a:cubicBezTo>
                <a:lnTo>
                  <a:pt x="2487766" y="218669"/>
                </a:lnTo>
                <a:lnTo>
                  <a:pt x="2484358" y="231243"/>
                </a:lnTo>
                <a:cubicBezTo>
                  <a:pt x="2481013" y="246358"/>
                  <a:pt x="2480563" y="256018"/>
                  <a:pt x="2484529" y="252563"/>
                </a:cubicBezTo>
                <a:lnTo>
                  <a:pt x="2493267" y="237788"/>
                </a:lnTo>
                <a:lnTo>
                  <a:pt x="2499326" y="240139"/>
                </a:lnTo>
                <a:cubicBezTo>
                  <a:pt x="2497280" y="245380"/>
                  <a:pt x="2493211" y="254448"/>
                  <a:pt x="2493211" y="254448"/>
                </a:cubicBezTo>
                <a:cubicBezTo>
                  <a:pt x="2497092" y="259503"/>
                  <a:pt x="2499234" y="246918"/>
                  <a:pt x="2499234" y="246918"/>
                </a:cubicBezTo>
                <a:lnTo>
                  <a:pt x="2502042" y="243038"/>
                </a:lnTo>
                <a:lnTo>
                  <a:pt x="2503867" y="235510"/>
                </a:lnTo>
                <a:lnTo>
                  <a:pt x="2504674" y="239400"/>
                </a:lnTo>
                <a:lnTo>
                  <a:pt x="2510006" y="232029"/>
                </a:lnTo>
                <a:cubicBezTo>
                  <a:pt x="2513908" y="226288"/>
                  <a:pt x="2517018" y="221246"/>
                  <a:pt x="2516031" y="221324"/>
                </a:cubicBezTo>
                <a:cubicBezTo>
                  <a:pt x="2521937" y="222550"/>
                  <a:pt x="2513892" y="233626"/>
                  <a:pt x="2509469" y="244417"/>
                </a:cubicBezTo>
                <a:lnTo>
                  <a:pt x="2507221" y="251665"/>
                </a:lnTo>
                <a:lnTo>
                  <a:pt x="2507267" y="251882"/>
                </a:lnTo>
                <a:cubicBezTo>
                  <a:pt x="2507254" y="257481"/>
                  <a:pt x="2506305" y="262294"/>
                  <a:pt x="2504960" y="266683"/>
                </a:cubicBezTo>
                <a:lnTo>
                  <a:pt x="2504023" y="269122"/>
                </a:lnTo>
                <a:lnTo>
                  <a:pt x="2507210" y="265759"/>
                </a:lnTo>
                <a:cubicBezTo>
                  <a:pt x="2511257" y="258385"/>
                  <a:pt x="2513658" y="251141"/>
                  <a:pt x="2517728" y="242071"/>
                </a:cubicBezTo>
                <a:cubicBezTo>
                  <a:pt x="2521462" y="233451"/>
                  <a:pt x="2524513" y="226757"/>
                  <a:pt x="2527186" y="221077"/>
                </a:cubicBezTo>
                <a:lnTo>
                  <a:pt x="2533549" y="207897"/>
                </a:lnTo>
                <a:lnTo>
                  <a:pt x="2532914" y="212158"/>
                </a:lnTo>
                <a:lnTo>
                  <a:pt x="2529641" y="243101"/>
                </a:lnTo>
                <a:lnTo>
                  <a:pt x="2525728" y="258935"/>
                </a:lnTo>
                <a:cubicBezTo>
                  <a:pt x="2522470" y="268786"/>
                  <a:pt x="2524583" y="264669"/>
                  <a:pt x="2528000" y="258261"/>
                </a:cubicBezTo>
                <a:lnTo>
                  <a:pt x="2528047" y="258180"/>
                </a:lnTo>
                <a:lnTo>
                  <a:pt x="2527905" y="259517"/>
                </a:lnTo>
                <a:cubicBezTo>
                  <a:pt x="2525970" y="275488"/>
                  <a:pt x="2523691" y="291909"/>
                  <a:pt x="2520826" y="309568"/>
                </a:cubicBezTo>
                <a:cubicBezTo>
                  <a:pt x="2521318" y="311154"/>
                  <a:pt x="2517672" y="329180"/>
                  <a:pt x="2520936" y="328167"/>
                </a:cubicBezTo>
                <a:cubicBezTo>
                  <a:pt x="2524470" y="327069"/>
                  <a:pt x="2524453" y="303969"/>
                  <a:pt x="2525091" y="299301"/>
                </a:cubicBezTo>
                <a:lnTo>
                  <a:pt x="2531848" y="251478"/>
                </a:lnTo>
                <a:lnTo>
                  <a:pt x="2533598" y="248394"/>
                </a:lnTo>
                <a:cubicBezTo>
                  <a:pt x="2535451" y="245504"/>
                  <a:pt x="2537123" y="243502"/>
                  <a:pt x="2538106" y="243848"/>
                </a:cubicBezTo>
                <a:cubicBezTo>
                  <a:pt x="2542388" y="243510"/>
                  <a:pt x="2518885" y="303214"/>
                  <a:pt x="2531638" y="284712"/>
                </a:cubicBezTo>
                <a:cubicBezTo>
                  <a:pt x="2533685" y="279188"/>
                  <a:pt x="2548295" y="244737"/>
                  <a:pt x="2552248" y="244424"/>
                </a:cubicBezTo>
                <a:cubicBezTo>
                  <a:pt x="2554555" y="244242"/>
                  <a:pt x="2560317" y="256204"/>
                  <a:pt x="2560340" y="254509"/>
                </a:cubicBezTo>
                <a:cubicBezTo>
                  <a:pt x="2560317" y="256204"/>
                  <a:pt x="2560295" y="257898"/>
                  <a:pt x="2560273" y="259594"/>
                </a:cubicBezTo>
                <a:cubicBezTo>
                  <a:pt x="2564624" y="254170"/>
                  <a:pt x="2573165" y="230639"/>
                  <a:pt x="2568625" y="250187"/>
                </a:cubicBezTo>
                <a:cubicBezTo>
                  <a:pt x="2562083" y="271867"/>
                  <a:pt x="2573002" y="242786"/>
                  <a:pt x="2577094" y="232022"/>
                </a:cubicBezTo>
                <a:lnTo>
                  <a:pt x="2578070" y="229572"/>
                </a:lnTo>
                <a:lnTo>
                  <a:pt x="2569193" y="299276"/>
                </a:lnTo>
                <a:cubicBezTo>
                  <a:pt x="2569321" y="305447"/>
                  <a:pt x="2569504" y="317563"/>
                  <a:pt x="2572362" y="302763"/>
                </a:cubicBezTo>
                <a:cubicBezTo>
                  <a:pt x="2575656" y="283606"/>
                  <a:pt x="2576975" y="264812"/>
                  <a:pt x="2582253" y="246280"/>
                </a:cubicBezTo>
                <a:cubicBezTo>
                  <a:pt x="2582499" y="254278"/>
                  <a:pt x="2582088" y="262077"/>
                  <a:pt x="2581344" y="269775"/>
                </a:cubicBezTo>
                <a:lnTo>
                  <a:pt x="2579157" y="287003"/>
                </a:lnTo>
                <a:lnTo>
                  <a:pt x="2578297" y="289775"/>
                </a:lnTo>
                <a:cubicBezTo>
                  <a:pt x="2576145" y="296928"/>
                  <a:pt x="2575459" y="300474"/>
                  <a:pt x="2575675" y="301767"/>
                </a:cubicBezTo>
                <a:lnTo>
                  <a:pt x="2577384" y="300825"/>
                </a:lnTo>
                <a:lnTo>
                  <a:pt x="2575476" y="315601"/>
                </a:lnTo>
                <a:cubicBezTo>
                  <a:pt x="2574697" y="323311"/>
                  <a:pt x="2574235" y="331123"/>
                  <a:pt x="2574414" y="339143"/>
                </a:cubicBezTo>
                <a:lnTo>
                  <a:pt x="2576847" y="324879"/>
                </a:lnTo>
                <a:lnTo>
                  <a:pt x="2581907" y="295200"/>
                </a:lnTo>
                <a:lnTo>
                  <a:pt x="2583202" y="293315"/>
                </a:lnTo>
                <a:cubicBezTo>
                  <a:pt x="2584739" y="291012"/>
                  <a:pt x="2586038" y="289163"/>
                  <a:pt x="2586532" y="289124"/>
                </a:cubicBezTo>
                <a:cubicBezTo>
                  <a:pt x="2588509" y="288968"/>
                  <a:pt x="2577923" y="317740"/>
                  <a:pt x="2577830" y="324801"/>
                </a:cubicBezTo>
                <a:cubicBezTo>
                  <a:pt x="2584206" y="315551"/>
                  <a:pt x="2582300" y="310340"/>
                  <a:pt x="2588392" y="297724"/>
                </a:cubicBezTo>
                <a:cubicBezTo>
                  <a:pt x="2588392" y="297724"/>
                  <a:pt x="2596978" y="270804"/>
                  <a:pt x="2598955" y="270648"/>
                </a:cubicBezTo>
                <a:lnTo>
                  <a:pt x="2600652" y="291396"/>
                </a:lnTo>
                <a:cubicBezTo>
                  <a:pt x="2602629" y="291240"/>
                  <a:pt x="2632197" y="220899"/>
                  <a:pt x="2621544" y="254755"/>
                </a:cubicBezTo>
                <a:cubicBezTo>
                  <a:pt x="2613382" y="274588"/>
                  <a:pt x="2608888" y="290745"/>
                  <a:pt x="2606677" y="308416"/>
                </a:cubicBezTo>
                <a:cubicBezTo>
                  <a:pt x="2604534" y="321000"/>
                  <a:pt x="2596204" y="328712"/>
                  <a:pt x="2596020" y="342554"/>
                </a:cubicBezTo>
                <a:lnTo>
                  <a:pt x="2594665" y="342660"/>
                </a:lnTo>
                <a:lnTo>
                  <a:pt x="2594212" y="342697"/>
                </a:lnTo>
                <a:cubicBezTo>
                  <a:pt x="2594012" y="342713"/>
                  <a:pt x="2594146" y="342701"/>
                  <a:pt x="2594413" y="342681"/>
                </a:cubicBezTo>
                <a:lnTo>
                  <a:pt x="2594665" y="342660"/>
                </a:lnTo>
                <a:lnTo>
                  <a:pt x="2595418" y="342602"/>
                </a:lnTo>
                <a:cubicBezTo>
                  <a:pt x="2595751" y="342576"/>
                  <a:pt x="2596020" y="342554"/>
                  <a:pt x="2596020" y="342554"/>
                </a:cubicBezTo>
                <a:cubicBezTo>
                  <a:pt x="2606255" y="340052"/>
                  <a:pt x="2606700" y="306720"/>
                  <a:pt x="2613005" y="302835"/>
                </a:cubicBezTo>
                <a:cubicBezTo>
                  <a:pt x="2613010" y="302341"/>
                  <a:pt x="2613652" y="302044"/>
                  <a:pt x="2614610" y="301902"/>
                </a:cubicBezTo>
                <a:lnTo>
                  <a:pt x="2617250" y="301903"/>
                </a:lnTo>
                <a:lnTo>
                  <a:pt x="2622355" y="267273"/>
                </a:lnTo>
                <a:lnTo>
                  <a:pt x="2625351" y="271753"/>
                </a:lnTo>
                <a:lnTo>
                  <a:pt x="2623404" y="300145"/>
                </a:lnTo>
                <a:lnTo>
                  <a:pt x="2623187" y="301724"/>
                </a:lnTo>
                <a:lnTo>
                  <a:pt x="2623082" y="303645"/>
                </a:lnTo>
                <a:lnTo>
                  <a:pt x="2623194" y="303725"/>
                </a:lnTo>
                <a:cubicBezTo>
                  <a:pt x="2629263" y="292804"/>
                  <a:pt x="2627452" y="280532"/>
                  <a:pt x="2633499" y="271306"/>
                </a:cubicBezTo>
                <a:cubicBezTo>
                  <a:pt x="2635849" y="267735"/>
                  <a:pt x="2637826" y="267579"/>
                  <a:pt x="2641802" y="265571"/>
                </a:cubicBezTo>
                <a:cubicBezTo>
                  <a:pt x="2650131" y="257859"/>
                  <a:pt x="2652271" y="245556"/>
                  <a:pt x="2656696" y="234484"/>
                </a:cubicBezTo>
                <a:cubicBezTo>
                  <a:pt x="2667210" y="211079"/>
                  <a:pt x="2671446" y="189581"/>
                  <a:pt x="2683914" y="167715"/>
                </a:cubicBezTo>
                <a:cubicBezTo>
                  <a:pt x="2677634" y="194454"/>
                  <a:pt x="2669164" y="212618"/>
                  <a:pt x="2662554" y="239382"/>
                </a:cubicBezTo>
                <a:cubicBezTo>
                  <a:pt x="2662461" y="246444"/>
                  <a:pt x="2656368" y="259061"/>
                  <a:pt x="2649898" y="275373"/>
                </a:cubicBezTo>
                <a:cubicBezTo>
                  <a:pt x="2647803" y="284286"/>
                  <a:pt x="2628771" y="329527"/>
                  <a:pt x="2645570" y="303651"/>
                </a:cubicBezTo>
                <a:cubicBezTo>
                  <a:pt x="2647620" y="298128"/>
                  <a:pt x="2658133" y="274723"/>
                  <a:pt x="2660158" y="270895"/>
                </a:cubicBezTo>
                <a:cubicBezTo>
                  <a:pt x="2662157" y="269044"/>
                  <a:pt x="2666441" y="268704"/>
                  <a:pt x="2666441" y="268704"/>
                </a:cubicBezTo>
                <a:cubicBezTo>
                  <a:pt x="2672487" y="259480"/>
                  <a:pt x="2674603" y="248872"/>
                  <a:pt x="2677027" y="239933"/>
                </a:cubicBezTo>
                <a:cubicBezTo>
                  <a:pt x="2681073" y="232559"/>
                  <a:pt x="2683284" y="214889"/>
                  <a:pt x="2689565" y="212701"/>
                </a:cubicBezTo>
                <a:cubicBezTo>
                  <a:pt x="2695848" y="210512"/>
                  <a:pt x="2683141" y="225623"/>
                  <a:pt x="2689471" y="219762"/>
                </a:cubicBezTo>
                <a:cubicBezTo>
                  <a:pt x="2697800" y="212050"/>
                  <a:pt x="2708316" y="188645"/>
                  <a:pt x="2697729" y="217417"/>
                </a:cubicBezTo>
                <a:cubicBezTo>
                  <a:pt x="2691191" y="238815"/>
                  <a:pt x="2684815" y="248066"/>
                  <a:pt x="2680534" y="272954"/>
                </a:cubicBezTo>
                <a:cubicBezTo>
                  <a:pt x="2685282" y="268558"/>
                  <a:pt x="2693561" y="249280"/>
                  <a:pt x="2699110" y="236805"/>
                </a:cubicBezTo>
                <a:lnTo>
                  <a:pt x="2699849" y="235230"/>
                </a:lnTo>
                <a:lnTo>
                  <a:pt x="2698083" y="262251"/>
                </a:lnTo>
                <a:lnTo>
                  <a:pt x="2704022" y="226860"/>
                </a:lnTo>
                <a:lnTo>
                  <a:pt x="2708527" y="222022"/>
                </a:lnTo>
                <a:cubicBezTo>
                  <a:pt x="2711078" y="220525"/>
                  <a:pt x="2707197" y="229297"/>
                  <a:pt x="2705379" y="236000"/>
                </a:cubicBezTo>
                <a:cubicBezTo>
                  <a:pt x="2726248" y="201055"/>
                  <a:pt x="2732997" y="163838"/>
                  <a:pt x="2751891" y="129048"/>
                </a:cubicBezTo>
                <a:lnTo>
                  <a:pt x="2754835" y="123012"/>
                </a:lnTo>
                <a:lnTo>
                  <a:pt x="2754833" y="123403"/>
                </a:lnTo>
                <a:cubicBezTo>
                  <a:pt x="2754890" y="129347"/>
                  <a:pt x="2750105" y="149465"/>
                  <a:pt x="2751077" y="158356"/>
                </a:cubicBezTo>
                <a:cubicBezTo>
                  <a:pt x="2752962" y="170192"/>
                  <a:pt x="2755143" y="141690"/>
                  <a:pt x="2755930" y="138466"/>
                </a:cubicBezTo>
                <a:cubicBezTo>
                  <a:pt x="2756581" y="131681"/>
                  <a:pt x="2757221" y="126358"/>
                  <a:pt x="2757872" y="121715"/>
                </a:cubicBezTo>
                <a:lnTo>
                  <a:pt x="2759023" y="114430"/>
                </a:lnTo>
                <a:lnTo>
                  <a:pt x="2769828" y="92286"/>
                </a:lnTo>
                <a:lnTo>
                  <a:pt x="2771451" y="93403"/>
                </a:lnTo>
                <a:cubicBezTo>
                  <a:pt x="2771042" y="93528"/>
                  <a:pt x="2771168" y="92434"/>
                  <a:pt x="2771622" y="90640"/>
                </a:cubicBezTo>
                <a:lnTo>
                  <a:pt x="2773308" y="85155"/>
                </a:lnTo>
                <a:lnTo>
                  <a:pt x="2781382" y="68604"/>
                </a:lnTo>
                <a:lnTo>
                  <a:pt x="2780682" y="75134"/>
                </a:lnTo>
                <a:lnTo>
                  <a:pt x="2785230" y="75733"/>
                </a:lnTo>
                <a:lnTo>
                  <a:pt x="2779018" y="93610"/>
                </a:lnTo>
                <a:lnTo>
                  <a:pt x="2788114" y="76251"/>
                </a:lnTo>
                <a:lnTo>
                  <a:pt x="2787787" y="86499"/>
                </a:lnTo>
                <a:lnTo>
                  <a:pt x="2787909" y="90873"/>
                </a:lnTo>
                <a:lnTo>
                  <a:pt x="2762871" y="147653"/>
                </a:lnTo>
                <a:cubicBezTo>
                  <a:pt x="2747031" y="184953"/>
                  <a:pt x="2732214" y="222454"/>
                  <a:pt x="2719522" y="261128"/>
                </a:cubicBezTo>
                <a:cubicBezTo>
                  <a:pt x="2718486" y="264736"/>
                  <a:pt x="2713746" y="274705"/>
                  <a:pt x="2709750" y="284403"/>
                </a:cubicBezTo>
                <a:lnTo>
                  <a:pt x="2709298" y="285656"/>
                </a:lnTo>
                <a:lnTo>
                  <a:pt x="2709442" y="300493"/>
                </a:lnTo>
                <a:lnTo>
                  <a:pt x="2713110" y="291953"/>
                </a:lnTo>
                <a:lnTo>
                  <a:pt x="2713888" y="285436"/>
                </a:lnTo>
                <a:lnTo>
                  <a:pt x="2716962" y="275907"/>
                </a:lnTo>
                <a:lnTo>
                  <a:pt x="2718418" y="277176"/>
                </a:lnTo>
                <a:lnTo>
                  <a:pt x="2718219" y="278300"/>
                </a:lnTo>
                <a:lnTo>
                  <a:pt x="2718538" y="277412"/>
                </a:lnTo>
                <a:lnTo>
                  <a:pt x="2718418" y="277176"/>
                </a:lnTo>
                <a:cubicBezTo>
                  <a:pt x="2721277" y="262376"/>
                  <a:pt x="2725343" y="245712"/>
                  <a:pt x="2726973" y="245205"/>
                </a:cubicBezTo>
                <a:cubicBezTo>
                  <a:pt x="2726158" y="245458"/>
                  <a:pt x="2726296" y="247341"/>
                  <a:pt x="2726637" y="249160"/>
                </a:cubicBezTo>
                <a:lnTo>
                  <a:pt x="2727144" y="251350"/>
                </a:lnTo>
                <a:lnTo>
                  <a:pt x="2730077" y="244209"/>
                </a:lnTo>
                <a:cubicBezTo>
                  <a:pt x="2734453" y="231907"/>
                  <a:pt x="2738539" y="217087"/>
                  <a:pt x="2744556" y="210050"/>
                </a:cubicBezTo>
                <a:cubicBezTo>
                  <a:pt x="2746555" y="208200"/>
                  <a:pt x="2750838" y="207862"/>
                  <a:pt x="2750861" y="206167"/>
                </a:cubicBezTo>
                <a:cubicBezTo>
                  <a:pt x="2754907" y="198792"/>
                  <a:pt x="2761469" y="175700"/>
                  <a:pt x="2767493" y="168169"/>
                </a:cubicBezTo>
                <a:cubicBezTo>
                  <a:pt x="2769848" y="164315"/>
                  <a:pt x="2775776" y="163846"/>
                  <a:pt x="2775776" y="163846"/>
                </a:cubicBezTo>
                <a:cubicBezTo>
                  <a:pt x="2775776" y="163846"/>
                  <a:pt x="2776366" y="162953"/>
                  <a:pt x="2776959" y="161601"/>
                </a:cubicBezTo>
                <a:lnTo>
                  <a:pt x="2777494" y="159403"/>
                </a:lnTo>
                <a:lnTo>
                  <a:pt x="2779232" y="156391"/>
                </a:lnTo>
                <a:lnTo>
                  <a:pt x="2779909" y="156254"/>
                </a:lnTo>
                <a:cubicBezTo>
                  <a:pt x="2780158" y="156023"/>
                  <a:pt x="2780165" y="155599"/>
                  <a:pt x="2780176" y="154752"/>
                </a:cubicBezTo>
                <a:lnTo>
                  <a:pt x="2779232" y="156391"/>
                </a:lnTo>
                <a:lnTo>
                  <a:pt x="2778177" y="156603"/>
                </a:lnTo>
                <a:cubicBezTo>
                  <a:pt x="2782175" y="152901"/>
                  <a:pt x="2786196" y="147504"/>
                  <a:pt x="2786196" y="147504"/>
                </a:cubicBezTo>
                <a:cubicBezTo>
                  <a:pt x="2792432" y="148705"/>
                  <a:pt x="2771730" y="171222"/>
                  <a:pt x="2769542" y="187196"/>
                </a:cubicBezTo>
                <a:cubicBezTo>
                  <a:pt x="2769519" y="188891"/>
                  <a:pt x="2771424" y="194102"/>
                  <a:pt x="2771400" y="195796"/>
                </a:cubicBezTo>
                <a:cubicBezTo>
                  <a:pt x="2769285" y="206405"/>
                  <a:pt x="2764836" y="219172"/>
                  <a:pt x="2760698" y="233326"/>
                </a:cubicBezTo>
                <a:cubicBezTo>
                  <a:pt x="2759674" y="236088"/>
                  <a:pt x="2754404" y="248778"/>
                  <a:pt x="2749387" y="260990"/>
                </a:cubicBezTo>
                <a:lnTo>
                  <a:pt x="2749371" y="261030"/>
                </a:lnTo>
                <a:lnTo>
                  <a:pt x="2749440" y="268013"/>
                </a:lnTo>
                <a:lnTo>
                  <a:pt x="2748180" y="282352"/>
                </a:lnTo>
                <a:lnTo>
                  <a:pt x="2749369" y="281561"/>
                </a:lnTo>
                <a:cubicBezTo>
                  <a:pt x="2750459" y="280748"/>
                  <a:pt x="2751354" y="279990"/>
                  <a:pt x="2751855" y="279455"/>
                </a:cubicBezTo>
                <a:cubicBezTo>
                  <a:pt x="2753877" y="275910"/>
                  <a:pt x="2766489" y="243309"/>
                  <a:pt x="2760276" y="264964"/>
                </a:cubicBezTo>
                <a:cubicBezTo>
                  <a:pt x="2753714" y="288056"/>
                  <a:pt x="2770722" y="246644"/>
                  <a:pt x="2772770" y="241119"/>
                </a:cubicBezTo>
                <a:cubicBezTo>
                  <a:pt x="2779218" y="226502"/>
                  <a:pt x="2785309" y="213887"/>
                  <a:pt x="2787354" y="208647"/>
                </a:cubicBezTo>
                <a:cubicBezTo>
                  <a:pt x="2801071" y="179485"/>
                  <a:pt x="2813198" y="152285"/>
                  <a:pt x="2825029" y="125777"/>
                </a:cubicBezTo>
                <a:lnTo>
                  <a:pt x="2827546" y="120259"/>
                </a:lnTo>
                <a:lnTo>
                  <a:pt x="2828006" y="126777"/>
                </a:lnTo>
                <a:lnTo>
                  <a:pt x="2828372" y="129017"/>
                </a:lnTo>
                <a:lnTo>
                  <a:pt x="2821092" y="146441"/>
                </a:lnTo>
                <a:cubicBezTo>
                  <a:pt x="2816670" y="157231"/>
                  <a:pt x="2802177" y="182927"/>
                  <a:pt x="2802059" y="191683"/>
                </a:cubicBezTo>
                <a:cubicBezTo>
                  <a:pt x="2802014" y="195073"/>
                  <a:pt x="2807943" y="194604"/>
                  <a:pt x="2810179" y="199790"/>
                </a:cubicBezTo>
                <a:cubicBezTo>
                  <a:pt x="2812059" y="206695"/>
                  <a:pt x="2807732" y="210424"/>
                  <a:pt x="2803639" y="221187"/>
                </a:cubicBezTo>
                <a:cubicBezTo>
                  <a:pt x="2801546" y="230100"/>
                  <a:pt x="2801452" y="237162"/>
                  <a:pt x="2799404" y="242685"/>
                </a:cubicBezTo>
                <a:lnTo>
                  <a:pt x="2796939" y="249127"/>
                </a:lnTo>
                <a:lnTo>
                  <a:pt x="2797141" y="248887"/>
                </a:lnTo>
                <a:cubicBezTo>
                  <a:pt x="2797564" y="248527"/>
                  <a:pt x="2797909" y="248411"/>
                  <a:pt x="2798154" y="248605"/>
                </a:cubicBezTo>
                <a:cubicBezTo>
                  <a:pt x="2798724" y="249052"/>
                  <a:pt x="2798616" y="250948"/>
                  <a:pt x="2798097" y="253626"/>
                </a:cubicBezTo>
                <a:lnTo>
                  <a:pt x="2796866" y="258591"/>
                </a:lnTo>
                <a:lnTo>
                  <a:pt x="2799051" y="256753"/>
                </a:lnTo>
                <a:cubicBezTo>
                  <a:pt x="2800624" y="255993"/>
                  <a:pt x="2802194" y="255446"/>
                  <a:pt x="2803194" y="254520"/>
                </a:cubicBezTo>
                <a:cubicBezTo>
                  <a:pt x="2805220" y="250693"/>
                  <a:pt x="2807310" y="242062"/>
                  <a:pt x="2811688" y="234661"/>
                </a:cubicBezTo>
                <a:cubicBezTo>
                  <a:pt x="2813735" y="229138"/>
                  <a:pt x="2826252" y="203599"/>
                  <a:pt x="2822064" y="221425"/>
                </a:cubicBezTo>
                <a:cubicBezTo>
                  <a:pt x="2819945" y="232316"/>
                  <a:pt x="2811547" y="245113"/>
                  <a:pt x="2809502" y="250354"/>
                </a:cubicBezTo>
                <a:cubicBezTo>
                  <a:pt x="2807125" y="255903"/>
                  <a:pt x="2809359" y="261088"/>
                  <a:pt x="2809337" y="262783"/>
                </a:cubicBezTo>
                <a:cubicBezTo>
                  <a:pt x="2806986" y="266355"/>
                  <a:pt x="2804982" y="268488"/>
                  <a:pt x="2802938" y="273729"/>
                </a:cubicBezTo>
                <a:lnTo>
                  <a:pt x="2802929" y="274391"/>
                </a:lnTo>
                <a:lnTo>
                  <a:pt x="2804075" y="271957"/>
                </a:lnTo>
                <a:cubicBezTo>
                  <a:pt x="2808144" y="264371"/>
                  <a:pt x="2808037" y="272373"/>
                  <a:pt x="2808037" y="272373"/>
                </a:cubicBezTo>
                <a:cubicBezTo>
                  <a:pt x="2807943" y="279435"/>
                  <a:pt x="2799825" y="295878"/>
                  <a:pt x="2799779" y="299268"/>
                </a:cubicBezTo>
                <a:cubicBezTo>
                  <a:pt x="2799779" y="299268"/>
                  <a:pt x="2800763" y="299614"/>
                  <a:pt x="2802235" y="300168"/>
                </a:cubicBezTo>
                <a:lnTo>
                  <a:pt x="2802975" y="300461"/>
                </a:lnTo>
                <a:lnTo>
                  <a:pt x="2807098" y="288629"/>
                </a:lnTo>
                <a:cubicBezTo>
                  <a:pt x="2809043" y="283175"/>
                  <a:pt x="2811027" y="277887"/>
                  <a:pt x="2813150" y="272922"/>
                </a:cubicBezTo>
                <a:cubicBezTo>
                  <a:pt x="2816397" y="263917"/>
                  <a:pt x="2820631" y="254837"/>
                  <a:pt x="2825072" y="245738"/>
                </a:cubicBezTo>
                <a:lnTo>
                  <a:pt x="2828337" y="238965"/>
                </a:lnTo>
                <a:lnTo>
                  <a:pt x="2828140" y="240517"/>
                </a:lnTo>
                <a:lnTo>
                  <a:pt x="2826550" y="253385"/>
                </a:lnTo>
                <a:lnTo>
                  <a:pt x="2819430" y="270733"/>
                </a:lnTo>
                <a:cubicBezTo>
                  <a:pt x="2813009" y="283375"/>
                  <a:pt x="2804514" y="303515"/>
                  <a:pt x="2816868" y="290124"/>
                </a:cubicBezTo>
                <a:lnTo>
                  <a:pt x="2823272" y="278764"/>
                </a:lnTo>
                <a:lnTo>
                  <a:pt x="2821814" y="288771"/>
                </a:lnTo>
                <a:lnTo>
                  <a:pt x="2823164" y="286672"/>
                </a:lnTo>
                <a:cubicBezTo>
                  <a:pt x="2824305" y="284704"/>
                  <a:pt x="2824835" y="283464"/>
                  <a:pt x="2824342" y="283502"/>
                </a:cubicBezTo>
                <a:cubicBezTo>
                  <a:pt x="2828774" y="284422"/>
                  <a:pt x="2825354" y="290882"/>
                  <a:pt x="2821503" y="298606"/>
                </a:cubicBezTo>
                <a:lnTo>
                  <a:pt x="2819868" y="302117"/>
                </a:lnTo>
                <a:lnTo>
                  <a:pt x="2819155" y="306997"/>
                </a:lnTo>
                <a:lnTo>
                  <a:pt x="2816387" y="326091"/>
                </a:lnTo>
                <a:lnTo>
                  <a:pt x="2820772" y="316729"/>
                </a:lnTo>
                <a:lnTo>
                  <a:pt x="2823834" y="309473"/>
                </a:lnTo>
                <a:lnTo>
                  <a:pt x="2829405" y="280121"/>
                </a:lnTo>
                <a:cubicBezTo>
                  <a:pt x="2832677" y="264014"/>
                  <a:pt x="2833504" y="272980"/>
                  <a:pt x="2833348" y="282566"/>
                </a:cubicBezTo>
                <a:lnTo>
                  <a:pt x="2833062" y="288541"/>
                </a:lnTo>
                <a:lnTo>
                  <a:pt x="2835497" y="283256"/>
                </a:lnTo>
                <a:lnTo>
                  <a:pt x="2841860" y="270074"/>
                </a:lnTo>
                <a:lnTo>
                  <a:pt x="2841226" y="274335"/>
                </a:lnTo>
                <a:lnTo>
                  <a:pt x="2837952" y="305280"/>
                </a:lnTo>
                <a:lnTo>
                  <a:pt x="2834040" y="321112"/>
                </a:lnTo>
                <a:cubicBezTo>
                  <a:pt x="2830782" y="330964"/>
                  <a:pt x="2832894" y="326846"/>
                  <a:pt x="2836312" y="320440"/>
                </a:cubicBezTo>
                <a:lnTo>
                  <a:pt x="2836358" y="320357"/>
                </a:lnTo>
                <a:lnTo>
                  <a:pt x="2836217" y="321694"/>
                </a:lnTo>
                <a:cubicBezTo>
                  <a:pt x="2834282" y="337667"/>
                  <a:pt x="2832002" y="354087"/>
                  <a:pt x="2829138" y="371745"/>
                </a:cubicBezTo>
                <a:cubicBezTo>
                  <a:pt x="2829384" y="372539"/>
                  <a:pt x="2828596" y="377442"/>
                  <a:pt x="2828154" y="382020"/>
                </a:cubicBezTo>
                <a:lnTo>
                  <a:pt x="2828026" y="385399"/>
                </a:lnTo>
                <a:lnTo>
                  <a:pt x="2829565" y="378253"/>
                </a:lnTo>
                <a:cubicBezTo>
                  <a:pt x="2833512" y="352351"/>
                  <a:pt x="2833310" y="328473"/>
                  <a:pt x="2841110" y="299592"/>
                </a:cubicBezTo>
                <a:lnTo>
                  <a:pt x="2839667" y="317148"/>
                </a:lnTo>
                <a:lnTo>
                  <a:pt x="2840160" y="313656"/>
                </a:lnTo>
                <a:lnTo>
                  <a:pt x="2841909" y="310572"/>
                </a:lnTo>
                <a:lnTo>
                  <a:pt x="2842881" y="309591"/>
                </a:lnTo>
                <a:lnTo>
                  <a:pt x="2844327" y="296004"/>
                </a:lnTo>
                <a:lnTo>
                  <a:pt x="2845729" y="283281"/>
                </a:lnTo>
                <a:lnTo>
                  <a:pt x="2852076" y="275864"/>
                </a:lnTo>
                <a:lnTo>
                  <a:pt x="2853666" y="276833"/>
                </a:lnTo>
                <a:lnTo>
                  <a:pt x="2852268" y="300917"/>
                </a:lnTo>
                <a:lnTo>
                  <a:pt x="2853645" y="298683"/>
                </a:lnTo>
                <a:cubicBezTo>
                  <a:pt x="2854102" y="300156"/>
                  <a:pt x="2854134" y="301699"/>
                  <a:pt x="2853900" y="303106"/>
                </a:cubicBezTo>
                <a:cubicBezTo>
                  <a:pt x="2853666" y="304515"/>
                  <a:pt x="2853167" y="305788"/>
                  <a:pt x="2852563" y="306720"/>
                </a:cubicBezTo>
                <a:lnTo>
                  <a:pt x="2852058" y="304372"/>
                </a:lnTo>
                <a:lnTo>
                  <a:pt x="2851691" y="310394"/>
                </a:lnTo>
                <a:lnTo>
                  <a:pt x="2852563" y="306720"/>
                </a:lnTo>
                <a:cubicBezTo>
                  <a:pt x="2852558" y="309827"/>
                  <a:pt x="2852461" y="312575"/>
                  <a:pt x="2852314" y="315116"/>
                </a:cubicBezTo>
                <a:lnTo>
                  <a:pt x="2851951" y="319854"/>
                </a:lnTo>
                <a:lnTo>
                  <a:pt x="2852842" y="318031"/>
                </a:lnTo>
                <a:lnTo>
                  <a:pt x="2855729" y="312682"/>
                </a:lnTo>
                <a:lnTo>
                  <a:pt x="2857504" y="297555"/>
                </a:lnTo>
                <a:cubicBezTo>
                  <a:pt x="2860696" y="272366"/>
                  <a:pt x="2863948" y="251700"/>
                  <a:pt x="2868098" y="220414"/>
                </a:cubicBezTo>
                <a:cubicBezTo>
                  <a:pt x="2868098" y="220414"/>
                  <a:pt x="2868082" y="220081"/>
                  <a:pt x="2868069" y="219500"/>
                </a:cubicBezTo>
                <a:lnTo>
                  <a:pt x="2868065" y="219258"/>
                </a:lnTo>
                <a:lnTo>
                  <a:pt x="2866830" y="223000"/>
                </a:lnTo>
                <a:cubicBezTo>
                  <a:pt x="2862332" y="234031"/>
                  <a:pt x="2854929" y="247789"/>
                  <a:pt x="2853379" y="252990"/>
                </a:cubicBezTo>
                <a:lnTo>
                  <a:pt x="2844979" y="279443"/>
                </a:lnTo>
                <a:lnTo>
                  <a:pt x="2848141" y="256867"/>
                </a:lnTo>
                <a:lnTo>
                  <a:pt x="2849428" y="254149"/>
                </a:lnTo>
                <a:cubicBezTo>
                  <a:pt x="2851809" y="248917"/>
                  <a:pt x="2854419" y="242891"/>
                  <a:pt x="2857566" y="235164"/>
                </a:cubicBezTo>
                <a:cubicBezTo>
                  <a:pt x="2858704" y="233170"/>
                  <a:pt x="2863191" y="221983"/>
                  <a:pt x="2866515" y="215116"/>
                </a:cubicBezTo>
                <a:lnTo>
                  <a:pt x="2868276" y="211983"/>
                </a:lnTo>
                <a:lnTo>
                  <a:pt x="2868372" y="209894"/>
                </a:lnTo>
                <a:cubicBezTo>
                  <a:pt x="2868884" y="204704"/>
                  <a:pt x="2870148" y="199653"/>
                  <a:pt x="2873154" y="200212"/>
                </a:cubicBezTo>
                <a:cubicBezTo>
                  <a:pt x="2875698" y="202651"/>
                  <a:pt x="2868774" y="234116"/>
                  <a:pt x="2869196" y="235475"/>
                </a:cubicBezTo>
                <a:cubicBezTo>
                  <a:pt x="2867577" y="251381"/>
                  <a:pt x="2865796" y="266529"/>
                  <a:pt x="2864100" y="281837"/>
                </a:cubicBezTo>
                <a:lnTo>
                  <a:pt x="2861626" y="307432"/>
                </a:lnTo>
                <a:lnTo>
                  <a:pt x="2862794" y="308340"/>
                </a:lnTo>
                <a:cubicBezTo>
                  <a:pt x="2863659" y="309409"/>
                  <a:pt x="2864596" y="310835"/>
                  <a:pt x="2865464" y="312212"/>
                </a:cubicBezTo>
                <a:lnTo>
                  <a:pt x="2865714" y="312617"/>
                </a:lnTo>
                <a:lnTo>
                  <a:pt x="2866418" y="306569"/>
                </a:lnTo>
                <a:cubicBezTo>
                  <a:pt x="2867227" y="298928"/>
                  <a:pt x="2867730" y="292449"/>
                  <a:pt x="2868025" y="291238"/>
                </a:cubicBezTo>
                <a:cubicBezTo>
                  <a:pt x="2871780" y="256286"/>
                  <a:pt x="2876948" y="219157"/>
                  <a:pt x="2880496" y="176816"/>
                </a:cubicBezTo>
                <a:cubicBezTo>
                  <a:pt x="2880496" y="176816"/>
                  <a:pt x="2882805" y="154486"/>
                  <a:pt x="2885701" y="158058"/>
                </a:cubicBezTo>
                <a:lnTo>
                  <a:pt x="2885296" y="164113"/>
                </a:lnTo>
                <a:lnTo>
                  <a:pt x="2882323" y="172365"/>
                </a:lnTo>
                <a:cubicBezTo>
                  <a:pt x="2881272" y="175622"/>
                  <a:pt x="2880610" y="178248"/>
                  <a:pt x="2880732" y="179473"/>
                </a:cubicBezTo>
                <a:lnTo>
                  <a:pt x="2883684" y="178238"/>
                </a:lnTo>
                <a:lnTo>
                  <a:pt x="2883393" y="180388"/>
                </a:lnTo>
                <a:cubicBezTo>
                  <a:pt x="2882550" y="177670"/>
                  <a:pt x="2879383" y="202999"/>
                  <a:pt x="2884548" y="201395"/>
                </a:cubicBezTo>
                <a:cubicBezTo>
                  <a:pt x="2886179" y="200889"/>
                  <a:pt x="2887715" y="176067"/>
                  <a:pt x="2888008" y="171254"/>
                </a:cubicBezTo>
                <a:lnTo>
                  <a:pt x="2888280" y="169372"/>
                </a:lnTo>
                <a:lnTo>
                  <a:pt x="2888403" y="169129"/>
                </a:lnTo>
                <a:lnTo>
                  <a:pt x="2890614" y="163351"/>
                </a:lnTo>
                <a:lnTo>
                  <a:pt x="2887434" y="206369"/>
                </a:lnTo>
                <a:cubicBezTo>
                  <a:pt x="2885382" y="228090"/>
                  <a:pt x="2883039" y="250308"/>
                  <a:pt x="2880942" y="273318"/>
                </a:cubicBezTo>
                <a:cubicBezTo>
                  <a:pt x="2880942" y="273318"/>
                  <a:pt x="2875481" y="279733"/>
                  <a:pt x="2879588" y="281440"/>
                </a:cubicBezTo>
                <a:cubicBezTo>
                  <a:pt x="2881913" y="282208"/>
                  <a:pt x="2884714" y="261464"/>
                  <a:pt x="2882572" y="272811"/>
                </a:cubicBezTo>
                <a:cubicBezTo>
                  <a:pt x="2889370" y="235175"/>
                  <a:pt x="2889952" y="189037"/>
                  <a:pt x="2898873" y="152480"/>
                </a:cubicBezTo>
                <a:cubicBezTo>
                  <a:pt x="2899644" y="190499"/>
                  <a:pt x="2889075" y="239988"/>
                  <a:pt x="2885668" y="282782"/>
                </a:cubicBezTo>
                <a:cubicBezTo>
                  <a:pt x="2885273" y="284395"/>
                  <a:pt x="2884876" y="289114"/>
                  <a:pt x="2885019" y="293293"/>
                </a:cubicBezTo>
                <a:lnTo>
                  <a:pt x="2885202" y="294739"/>
                </a:lnTo>
                <a:lnTo>
                  <a:pt x="2885406" y="294199"/>
                </a:lnTo>
                <a:lnTo>
                  <a:pt x="2886382" y="291751"/>
                </a:lnTo>
                <a:lnTo>
                  <a:pt x="2885601" y="297885"/>
                </a:lnTo>
                <a:lnTo>
                  <a:pt x="2885705" y="298701"/>
                </a:lnTo>
                <a:cubicBezTo>
                  <a:pt x="2886113" y="300064"/>
                  <a:pt x="2886726" y="300837"/>
                  <a:pt x="2887610" y="300563"/>
                </a:cubicBezTo>
                <a:lnTo>
                  <a:pt x="2890832" y="281179"/>
                </a:lnTo>
                <a:cubicBezTo>
                  <a:pt x="2892354" y="262074"/>
                  <a:pt x="2894884" y="241414"/>
                  <a:pt x="2898457" y="223164"/>
                </a:cubicBezTo>
                <a:cubicBezTo>
                  <a:pt x="2897790" y="238773"/>
                  <a:pt x="2896058" y="255522"/>
                  <a:pt x="2894077" y="272906"/>
                </a:cubicBezTo>
                <a:lnTo>
                  <a:pt x="2889839" y="311517"/>
                </a:lnTo>
                <a:lnTo>
                  <a:pt x="2890564" y="308460"/>
                </a:lnTo>
                <a:lnTo>
                  <a:pt x="2889930" y="324889"/>
                </a:lnTo>
                <a:lnTo>
                  <a:pt x="2895048" y="313746"/>
                </a:lnTo>
                <a:lnTo>
                  <a:pt x="2900076" y="299566"/>
                </a:lnTo>
                <a:lnTo>
                  <a:pt x="2900785" y="295413"/>
                </a:lnTo>
                <a:lnTo>
                  <a:pt x="2901608" y="294257"/>
                </a:lnTo>
                <a:cubicBezTo>
                  <a:pt x="2902951" y="292639"/>
                  <a:pt x="2903864" y="291896"/>
                  <a:pt x="2903853" y="292744"/>
                </a:cubicBezTo>
                <a:lnTo>
                  <a:pt x="2902554" y="301586"/>
                </a:lnTo>
                <a:lnTo>
                  <a:pt x="2902352" y="306471"/>
                </a:lnTo>
                <a:cubicBezTo>
                  <a:pt x="2902040" y="310785"/>
                  <a:pt x="2901536" y="316512"/>
                  <a:pt x="2900816" y="323928"/>
                </a:cubicBezTo>
                <a:cubicBezTo>
                  <a:pt x="2900326" y="334891"/>
                  <a:pt x="2899519" y="344343"/>
                  <a:pt x="2898641" y="353140"/>
                </a:cubicBezTo>
                <a:lnTo>
                  <a:pt x="2898506" y="354437"/>
                </a:lnTo>
                <a:lnTo>
                  <a:pt x="2901244" y="346423"/>
                </a:lnTo>
                <a:cubicBezTo>
                  <a:pt x="2903638" y="339673"/>
                  <a:pt x="2906279" y="332905"/>
                  <a:pt x="2907266" y="332825"/>
                </a:cubicBezTo>
                <a:lnTo>
                  <a:pt x="2908965" y="353574"/>
                </a:lnTo>
                <a:cubicBezTo>
                  <a:pt x="2910940" y="353418"/>
                  <a:pt x="2940510" y="283076"/>
                  <a:pt x="2929856" y="316933"/>
                </a:cubicBezTo>
                <a:lnTo>
                  <a:pt x="2923498" y="335118"/>
                </a:lnTo>
                <a:lnTo>
                  <a:pt x="2923088" y="345106"/>
                </a:lnTo>
                <a:cubicBezTo>
                  <a:pt x="2922768" y="349704"/>
                  <a:pt x="2922400" y="354770"/>
                  <a:pt x="2922329" y="359334"/>
                </a:cubicBezTo>
                <a:lnTo>
                  <a:pt x="2926745" y="338322"/>
                </a:lnTo>
                <a:lnTo>
                  <a:pt x="2927126" y="339467"/>
                </a:lnTo>
                <a:cubicBezTo>
                  <a:pt x="2928851" y="346027"/>
                  <a:pt x="2929257" y="351077"/>
                  <a:pt x="2928641" y="357116"/>
                </a:cubicBezTo>
                <a:lnTo>
                  <a:pt x="2927247" y="364242"/>
                </a:lnTo>
                <a:lnTo>
                  <a:pt x="2929926" y="364771"/>
                </a:lnTo>
                <a:cubicBezTo>
                  <a:pt x="2930879" y="365088"/>
                  <a:pt x="2931510" y="365479"/>
                  <a:pt x="2931504" y="365902"/>
                </a:cubicBezTo>
                <a:cubicBezTo>
                  <a:pt x="2937574" y="354982"/>
                  <a:pt x="2935765" y="342709"/>
                  <a:pt x="2941810" y="333484"/>
                </a:cubicBezTo>
                <a:cubicBezTo>
                  <a:pt x="2944162" y="329913"/>
                  <a:pt x="2946138" y="329756"/>
                  <a:pt x="2950114" y="327749"/>
                </a:cubicBezTo>
                <a:cubicBezTo>
                  <a:pt x="2958444" y="320037"/>
                  <a:pt x="2960582" y="307735"/>
                  <a:pt x="2965008" y="296661"/>
                </a:cubicBezTo>
                <a:cubicBezTo>
                  <a:pt x="2975522" y="273256"/>
                  <a:pt x="2979759" y="251759"/>
                  <a:pt x="2992227" y="229892"/>
                </a:cubicBezTo>
                <a:cubicBezTo>
                  <a:pt x="2985946" y="256632"/>
                  <a:pt x="2977476" y="274797"/>
                  <a:pt x="2970867" y="301562"/>
                </a:cubicBezTo>
                <a:cubicBezTo>
                  <a:pt x="2970772" y="308622"/>
                  <a:pt x="2964680" y="321238"/>
                  <a:pt x="2958210" y="337551"/>
                </a:cubicBezTo>
                <a:cubicBezTo>
                  <a:pt x="2957686" y="339780"/>
                  <a:pt x="2956104" y="344278"/>
                  <a:pt x="2954288" y="349368"/>
                </a:cubicBezTo>
                <a:lnTo>
                  <a:pt x="2952870" y="353460"/>
                </a:lnTo>
                <a:lnTo>
                  <a:pt x="2959334" y="353129"/>
                </a:lnTo>
                <a:lnTo>
                  <a:pt x="2961185" y="348815"/>
                </a:lnTo>
                <a:cubicBezTo>
                  <a:pt x="2964322" y="341795"/>
                  <a:pt x="2967458" y="334987"/>
                  <a:pt x="2968470" y="333072"/>
                </a:cubicBezTo>
                <a:cubicBezTo>
                  <a:pt x="2969471" y="332147"/>
                  <a:pt x="2971041" y="331600"/>
                  <a:pt x="2972361" y="331284"/>
                </a:cubicBezTo>
                <a:lnTo>
                  <a:pt x="2972546" y="331253"/>
                </a:lnTo>
                <a:lnTo>
                  <a:pt x="2973704" y="319357"/>
                </a:lnTo>
                <a:lnTo>
                  <a:pt x="2975846" y="311672"/>
                </a:lnTo>
                <a:lnTo>
                  <a:pt x="2981974" y="310531"/>
                </a:lnTo>
                <a:lnTo>
                  <a:pt x="2983077" y="310316"/>
                </a:lnTo>
                <a:lnTo>
                  <a:pt x="2985338" y="302111"/>
                </a:lnTo>
                <a:cubicBezTo>
                  <a:pt x="2989385" y="294737"/>
                  <a:pt x="2991597" y="277067"/>
                  <a:pt x="2997877" y="274877"/>
                </a:cubicBezTo>
                <a:cubicBezTo>
                  <a:pt x="3004160" y="272690"/>
                  <a:pt x="2991452" y="287801"/>
                  <a:pt x="2997783" y="281940"/>
                </a:cubicBezTo>
                <a:cubicBezTo>
                  <a:pt x="3006114" y="274228"/>
                  <a:pt x="3016627" y="250822"/>
                  <a:pt x="3006041" y="279596"/>
                </a:cubicBezTo>
                <a:cubicBezTo>
                  <a:pt x="3002772" y="290294"/>
                  <a:pt x="2999544" y="297956"/>
                  <a:pt x="2996598" y="306054"/>
                </a:cubicBezTo>
                <a:lnTo>
                  <a:pt x="2996142" y="307760"/>
                </a:lnTo>
                <a:lnTo>
                  <a:pt x="2998262" y="307347"/>
                </a:lnTo>
                <a:lnTo>
                  <a:pt x="3004219" y="306032"/>
                </a:lnTo>
                <a:lnTo>
                  <a:pt x="3007422" y="298983"/>
                </a:lnTo>
                <a:lnTo>
                  <a:pt x="3008161" y="297409"/>
                </a:lnTo>
                <a:lnTo>
                  <a:pt x="3007645" y="305277"/>
                </a:lnTo>
                <a:lnTo>
                  <a:pt x="3009684" y="304827"/>
                </a:lnTo>
                <a:lnTo>
                  <a:pt x="3012334" y="289038"/>
                </a:lnTo>
                <a:lnTo>
                  <a:pt x="3016839" y="284202"/>
                </a:lnTo>
                <a:cubicBezTo>
                  <a:pt x="3019389" y="282703"/>
                  <a:pt x="3015508" y="291476"/>
                  <a:pt x="3013690" y="298179"/>
                </a:cubicBezTo>
                <a:cubicBezTo>
                  <a:pt x="3034560" y="263233"/>
                  <a:pt x="3041310" y="226018"/>
                  <a:pt x="3060203" y="191228"/>
                </a:cubicBezTo>
                <a:lnTo>
                  <a:pt x="3063147" y="185189"/>
                </a:lnTo>
                <a:lnTo>
                  <a:pt x="3063145" y="185582"/>
                </a:lnTo>
                <a:cubicBezTo>
                  <a:pt x="3063201" y="191527"/>
                  <a:pt x="3058417" y="211643"/>
                  <a:pt x="3059389" y="220535"/>
                </a:cubicBezTo>
                <a:cubicBezTo>
                  <a:pt x="3061274" y="232371"/>
                  <a:pt x="3063455" y="203869"/>
                  <a:pt x="3064242" y="200644"/>
                </a:cubicBezTo>
                <a:cubicBezTo>
                  <a:pt x="3064893" y="193858"/>
                  <a:pt x="3065533" y="188535"/>
                  <a:pt x="3066183" y="183893"/>
                </a:cubicBezTo>
                <a:lnTo>
                  <a:pt x="3067335" y="176609"/>
                </a:lnTo>
                <a:lnTo>
                  <a:pt x="3078140" y="154463"/>
                </a:lnTo>
                <a:lnTo>
                  <a:pt x="3079763" y="155580"/>
                </a:lnTo>
                <a:cubicBezTo>
                  <a:pt x="3079355" y="155708"/>
                  <a:pt x="3079481" y="154613"/>
                  <a:pt x="3079934" y="152817"/>
                </a:cubicBezTo>
                <a:lnTo>
                  <a:pt x="3081619" y="147332"/>
                </a:lnTo>
                <a:lnTo>
                  <a:pt x="3089694" y="130781"/>
                </a:lnTo>
                <a:lnTo>
                  <a:pt x="3088995" y="137312"/>
                </a:lnTo>
                <a:lnTo>
                  <a:pt x="3093540" y="137910"/>
                </a:lnTo>
                <a:lnTo>
                  <a:pt x="3087330" y="155788"/>
                </a:lnTo>
                <a:lnTo>
                  <a:pt x="3096426" y="138429"/>
                </a:lnTo>
                <a:lnTo>
                  <a:pt x="3096099" y="148678"/>
                </a:lnTo>
                <a:lnTo>
                  <a:pt x="3096220" y="153051"/>
                </a:lnTo>
                <a:lnTo>
                  <a:pt x="3071182" y="209831"/>
                </a:lnTo>
                <a:cubicBezTo>
                  <a:pt x="3055342" y="247130"/>
                  <a:pt x="3040526" y="284632"/>
                  <a:pt x="3027834" y="323306"/>
                </a:cubicBezTo>
                <a:cubicBezTo>
                  <a:pt x="3026798" y="326915"/>
                  <a:pt x="3022059" y="336884"/>
                  <a:pt x="3018063" y="346581"/>
                </a:cubicBezTo>
                <a:lnTo>
                  <a:pt x="3016480" y="350966"/>
                </a:lnTo>
                <a:lnTo>
                  <a:pt x="3014796" y="364186"/>
                </a:lnTo>
                <a:lnTo>
                  <a:pt x="3014468" y="366648"/>
                </a:lnTo>
                <a:lnTo>
                  <a:pt x="3017085" y="364225"/>
                </a:lnTo>
                <a:cubicBezTo>
                  <a:pt x="3025551" y="346343"/>
                  <a:pt x="3029715" y="330211"/>
                  <a:pt x="3033835" y="317470"/>
                </a:cubicBezTo>
                <a:cubicBezTo>
                  <a:pt x="3040256" y="304829"/>
                  <a:pt x="3044845" y="281610"/>
                  <a:pt x="3052867" y="272228"/>
                </a:cubicBezTo>
                <a:cubicBezTo>
                  <a:pt x="3054867" y="270378"/>
                  <a:pt x="3059150" y="270040"/>
                  <a:pt x="3059172" y="268344"/>
                </a:cubicBezTo>
                <a:cubicBezTo>
                  <a:pt x="3063220" y="260971"/>
                  <a:pt x="3069780" y="237878"/>
                  <a:pt x="3075804" y="230348"/>
                </a:cubicBezTo>
                <a:cubicBezTo>
                  <a:pt x="3078160" y="226494"/>
                  <a:pt x="3084088" y="226026"/>
                  <a:pt x="3084088" y="226026"/>
                </a:cubicBezTo>
                <a:cubicBezTo>
                  <a:pt x="3084088" y="226026"/>
                  <a:pt x="3084676" y="225133"/>
                  <a:pt x="3085271" y="223780"/>
                </a:cubicBezTo>
                <a:lnTo>
                  <a:pt x="3085806" y="221581"/>
                </a:lnTo>
                <a:lnTo>
                  <a:pt x="3087544" y="218569"/>
                </a:lnTo>
                <a:lnTo>
                  <a:pt x="3088222" y="218432"/>
                </a:lnTo>
                <a:cubicBezTo>
                  <a:pt x="3088471" y="218202"/>
                  <a:pt x="3088477" y="217777"/>
                  <a:pt x="3088488" y="216929"/>
                </a:cubicBezTo>
                <a:lnTo>
                  <a:pt x="3087544" y="218569"/>
                </a:lnTo>
                <a:lnTo>
                  <a:pt x="3086488" y="218781"/>
                </a:lnTo>
                <a:cubicBezTo>
                  <a:pt x="3090488" y="215079"/>
                  <a:pt x="3094508" y="209682"/>
                  <a:pt x="3094508" y="209682"/>
                </a:cubicBezTo>
                <a:cubicBezTo>
                  <a:pt x="3100746" y="210883"/>
                  <a:pt x="3080041" y="233399"/>
                  <a:pt x="3077853" y="249374"/>
                </a:cubicBezTo>
                <a:cubicBezTo>
                  <a:pt x="3077831" y="251068"/>
                  <a:pt x="3079735" y="256280"/>
                  <a:pt x="3079713" y="257974"/>
                </a:cubicBezTo>
                <a:cubicBezTo>
                  <a:pt x="3077597" y="268582"/>
                  <a:pt x="3073148" y="281350"/>
                  <a:pt x="3069010" y="295503"/>
                </a:cubicBezTo>
                <a:cubicBezTo>
                  <a:pt x="3066962" y="301028"/>
                  <a:pt x="3047929" y="346269"/>
                  <a:pt x="3047907" y="347963"/>
                </a:cubicBezTo>
                <a:cubicBezTo>
                  <a:pt x="3048884" y="348733"/>
                  <a:pt x="3051449" y="347684"/>
                  <a:pt x="3054018" y="346175"/>
                </a:cubicBezTo>
                <a:lnTo>
                  <a:pt x="3058013" y="343227"/>
                </a:lnTo>
                <a:lnTo>
                  <a:pt x="3061631" y="332895"/>
                </a:lnTo>
                <a:cubicBezTo>
                  <a:pt x="3066096" y="316225"/>
                  <a:pt x="3069448" y="298634"/>
                  <a:pt x="3073346" y="297893"/>
                </a:cubicBezTo>
                <a:lnTo>
                  <a:pt x="3077190" y="304666"/>
                </a:lnTo>
                <a:lnTo>
                  <a:pt x="3081929" y="282183"/>
                </a:lnTo>
                <a:cubicBezTo>
                  <a:pt x="3089767" y="248111"/>
                  <a:pt x="3098680" y="217093"/>
                  <a:pt x="3105161" y="217319"/>
                </a:cubicBezTo>
                <a:cubicBezTo>
                  <a:pt x="3107002" y="217970"/>
                  <a:pt x="3108798" y="221798"/>
                  <a:pt x="3110454" y="227176"/>
                </a:cubicBezTo>
                <a:lnTo>
                  <a:pt x="3112169" y="234526"/>
                </a:lnTo>
                <a:lnTo>
                  <a:pt x="3133341" y="187956"/>
                </a:lnTo>
                <a:lnTo>
                  <a:pt x="3135858" y="182437"/>
                </a:lnTo>
                <a:lnTo>
                  <a:pt x="3136318" y="188955"/>
                </a:lnTo>
                <a:lnTo>
                  <a:pt x="3136684" y="191195"/>
                </a:lnTo>
                <a:lnTo>
                  <a:pt x="3129405" y="208620"/>
                </a:lnTo>
                <a:cubicBezTo>
                  <a:pt x="3127194" y="214014"/>
                  <a:pt x="3122465" y="223135"/>
                  <a:pt x="3118274" y="232003"/>
                </a:cubicBezTo>
                <a:lnTo>
                  <a:pt x="3114204" y="243258"/>
                </a:lnTo>
                <a:lnTo>
                  <a:pt x="3114918" y="246318"/>
                </a:lnTo>
                <a:lnTo>
                  <a:pt x="3117319" y="260841"/>
                </a:lnTo>
                <a:lnTo>
                  <a:pt x="3118490" y="261968"/>
                </a:lnTo>
                <a:lnTo>
                  <a:pt x="3118086" y="265594"/>
                </a:lnTo>
                <a:lnTo>
                  <a:pt x="3119151" y="273362"/>
                </a:lnTo>
                <a:cubicBezTo>
                  <a:pt x="3118584" y="281789"/>
                  <a:pt x="3116884" y="292924"/>
                  <a:pt x="3114591" y="305489"/>
                </a:cubicBezTo>
                <a:lnTo>
                  <a:pt x="3113100" y="312971"/>
                </a:lnTo>
                <a:lnTo>
                  <a:pt x="3119998" y="296839"/>
                </a:lnTo>
                <a:cubicBezTo>
                  <a:pt x="3122047" y="291315"/>
                  <a:pt x="3134564" y="265777"/>
                  <a:pt x="3130376" y="283602"/>
                </a:cubicBezTo>
                <a:cubicBezTo>
                  <a:pt x="3128257" y="294494"/>
                  <a:pt x="3119858" y="307291"/>
                  <a:pt x="3117814" y="312532"/>
                </a:cubicBezTo>
                <a:cubicBezTo>
                  <a:pt x="3115437" y="318081"/>
                  <a:pt x="3117671" y="323265"/>
                  <a:pt x="3117649" y="324961"/>
                </a:cubicBezTo>
                <a:cubicBezTo>
                  <a:pt x="3115297" y="328532"/>
                  <a:pt x="3113295" y="330666"/>
                  <a:pt x="3111250" y="335906"/>
                </a:cubicBezTo>
                <a:cubicBezTo>
                  <a:pt x="3111228" y="337602"/>
                  <a:pt x="3111132" y="344664"/>
                  <a:pt x="3111087" y="348054"/>
                </a:cubicBezTo>
                <a:cubicBezTo>
                  <a:pt x="3109062" y="351882"/>
                  <a:pt x="3104590" y="366344"/>
                  <a:pt x="3100475" y="378804"/>
                </a:cubicBezTo>
                <a:lnTo>
                  <a:pt x="3097918" y="386724"/>
                </a:lnTo>
                <a:lnTo>
                  <a:pt x="3094432" y="403233"/>
                </a:lnTo>
                <a:lnTo>
                  <a:pt x="3096243" y="400019"/>
                </a:lnTo>
                <a:lnTo>
                  <a:pt x="3104391" y="380174"/>
                </a:lnTo>
                <a:lnTo>
                  <a:pt x="3109593" y="367501"/>
                </a:lnTo>
                <a:cubicBezTo>
                  <a:pt x="3113528" y="356256"/>
                  <a:pt x="3117216" y="345030"/>
                  <a:pt x="3121461" y="335100"/>
                </a:cubicBezTo>
                <a:lnTo>
                  <a:pt x="3124356" y="328500"/>
                </a:lnTo>
                <a:lnTo>
                  <a:pt x="3129300" y="303448"/>
                </a:lnTo>
                <a:cubicBezTo>
                  <a:pt x="3134802" y="275971"/>
                  <a:pt x="3142300" y="251875"/>
                  <a:pt x="3158546" y="236227"/>
                </a:cubicBezTo>
                <a:cubicBezTo>
                  <a:pt x="3163532" y="233849"/>
                  <a:pt x="3171342" y="223499"/>
                  <a:pt x="3172645" y="219819"/>
                </a:cubicBezTo>
                <a:cubicBezTo>
                  <a:pt x="3171342" y="223499"/>
                  <a:pt x="3195795" y="214901"/>
                  <a:pt x="3193418" y="209916"/>
                </a:cubicBezTo>
                <a:cubicBezTo>
                  <a:pt x="3199477" y="216205"/>
                  <a:pt x="3191666" y="226555"/>
                  <a:pt x="3192742" y="235222"/>
                </a:cubicBezTo>
                <a:lnTo>
                  <a:pt x="3195316" y="247293"/>
                </a:lnTo>
                <a:lnTo>
                  <a:pt x="3195884" y="240101"/>
                </a:lnTo>
                <a:cubicBezTo>
                  <a:pt x="3196095" y="237089"/>
                  <a:pt x="3196247" y="234636"/>
                  <a:pt x="3196321" y="233432"/>
                </a:cubicBezTo>
                <a:lnTo>
                  <a:pt x="3196591" y="231550"/>
                </a:lnTo>
                <a:lnTo>
                  <a:pt x="3196715" y="231307"/>
                </a:lnTo>
                <a:lnTo>
                  <a:pt x="3198926" y="225530"/>
                </a:lnTo>
                <a:lnTo>
                  <a:pt x="3196960" y="252115"/>
                </a:lnTo>
                <a:lnTo>
                  <a:pt x="3200631" y="258436"/>
                </a:lnTo>
                <a:lnTo>
                  <a:pt x="3207185" y="214658"/>
                </a:lnTo>
                <a:lnTo>
                  <a:pt x="3202931" y="268185"/>
                </a:lnTo>
                <a:lnTo>
                  <a:pt x="3203235" y="267502"/>
                </a:lnTo>
                <a:cubicBezTo>
                  <a:pt x="3205953" y="258367"/>
                  <a:pt x="3209815" y="241613"/>
                  <a:pt x="3211994" y="229613"/>
                </a:cubicBezTo>
                <a:lnTo>
                  <a:pt x="3210632" y="242194"/>
                </a:lnTo>
                <a:lnTo>
                  <a:pt x="3213855" y="224356"/>
                </a:lnTo>
                <a:lnTo>
                  <a:pt x="3211994" y="229613"/>
                </a:lnTo>
                <a:cubicBezTo>
                  <a:pt x="3212217" y="223134"/>
                  <a:pt x="3212766" y="215733"/>
                  <a:pt x="3213719" y="210117"/>
                </a:cubicBezTo>
                <a:lnTo>
                  <a:pt x="3215736" y="205840"/>
                </a:lnTo>
                <a:lnTo>
                  <a:pt x="3216336" y="196779"/>
                </a:lnTo>
                <a:cubicBezTo>
                  <a:pt x="3216770" y="189693"/>
                  <a:pt x="3217372" y="182826"/>
                  <a:pt x="3218791" y="176241"/>
                </a:cubicBezTo>
                <a:lnTo>
                  <a:pt x="3222295" y="165381"/>
                </a:lnTo>
                <a:lnTo>
                  <a:pt x="3223952" y="166827"/>
                </a:lnTo>
                <a:cubicBezTo>
                  <a:pt x="3218566" y="196526"/>
                  <a:pt x="3215374" y="220165"/>
                  <a:pt x="3232470" y="139553"/>
                </a:cubicBezTo>
                <a:cubicBezTo>
                  <a:pt x="3229885" y="145449"/>
                  <a:pt x="3224434" y="168376"/>
                  <a:pt x="3226290" y="167798"/>
                </a:cubicBezTo>
                <a:cubicBezTo>
                  <a:pt x="3224434" y="168376"/>
                  <a:pt x="3224434" y="168376"/>
                  <a:pt x="3223952" y="166827"/>
                </a:cubicBezTo>
                <a:cubicBezTo>
                  <a:pt x="3227208" y="149962"/>
                  <a:pt x="3231844" y="130970"/>
                  <a:pt x="3233702" y="130393"/>
                </a:cubicBezTo>
                <a:cubicBezTo>
                  <a:pt x="3231844" y="130970"/>
                  <a:pt x="3234328" y="138976"/>
                  <a:pt x="3234328" y="138976"/>
                </a:cubicBezTo>
                <a:cubicBezTo>
                  <a:pt x="3235770" y="143623"/>
                  <a:pt x="3238046" y="137821"/>
                  <a:pt x="3240050" y="144277"/>
                </a:cubicBezTo>
                <a:cubicBezTo>
                  <a:pt x="3239633" y="149503"/>
                  <a:pt x="3237754" y="164241"/>
                  <a:pt x="3237003" y="174949"/>
                </a:cubicBezTo>
                <a:cubicBezTo>
                  <a:pt x="3233152" y="206861"/>
                  <a:pt x="3229170" y="241362"/>
                  <a:pt x="3224332" y="275705"/>
                </a:cubicBezTo>
                <a:lnTo>
                  <a:pt x="3223413" y="280855"/>
                </a:lnTo>
                <a:lnTo>
                  <a:pt x="3223428" y="281051"/>
                </a:lnTo>
                <a:cubicBezTo>
                  <a:pt x="3223657" y="291002"/>
                  <a:pt x="3223118" y="298620"/>
                  <a:pt x="3221166" y="301209"/>
                </a:cubicBezTo>
                <a:lnTo>
                  <a:pt x="3218059" y="310879"/>
                </a:lnTo>
                <a:lnTo>
                  <a:pt x="3210158" y="355159"/>
                </a:lnTo>
                <a:lnTo>
                  <a:pt x="3218483" y="329253"/>
                </a:lnTo>
                <a:cubicBezTo>
                  <a:pt x="3220930" y="319419"/>
                  <a:pt x="3222131" y="310180"/>
                  <a:pt x="3221166" y="301209"/>
                </a:cubicBezTo>
                <a:lnTo>
                  <a:pt x="3226107" y="290992"/>
                </a:lnTo>
                <a:lnTo>
                  <a:pt x="3230666" y="264644"/>
                </a:lnTo>
                <a:cubicBezTo>
                  <a:pt x="3235521" y="231181"/>
                  <a:pt x="3239862" y="197842"/>
                  <a:pt x="3245500" y="161837"/>
                </a:cubicBezTo>
                <a:cubicBezTo>
                  <a:pt x="3247234" y="140065"/>
                  <a:pt x="3249673" y="127135"/>
                  <a:pt x="3254643" y="102661"/>
                </a:cubicBezTo>
                <a:cubicBezTo>
                  <a:pt x="3258943" y="89152"/>
                  <a:pt x="3259740" y="99380"/>
                  <a:pt x="3257691" y="112474"/>
                </a:cubicBezTo>
                <a:cubicBezTo>
                  <a:pt x="3257273" y="117698"/>
                  <a:pt x="3255105" y="118371"/>
                  <a:pt x="3256211" y="128504"/>
                </a:cubicBezTo>
                <a:cubicBezTo>
                  <a:pt x="3262559" y="142386"/>
                  <a:pt x="3258069" y="168411"/>
                  <a:pt x="3256336" y="190181"/>
                </a:cubicBezTo>
                <a:cubicBezTo>
                  <a:pt x="3253596" y="218564"/>
                  <a:pt x="3250006" y="246804"/>
                  <a:pt x="3245632" y="274870"/>
                </a:cubicBezTo>
                <a:lnTo>
                  <a:pt x="3244975" y="278429"/>
                </a:lnTo>
                <a:lnTo>
                  <a:pt x="3245451" y="279434"/>
                </a:lnTo>
                <a:lnTo>
                  <a:pt x="3247726" y="287718"/>
                </a:lnTo>
                <a:lnTo>
                  <a:pt x="3249614" y="277271"/>
                </a:lnTo>
                <a:cubicBezTo>
                  <a:pt x="3255173" y="243341"/>
                  <a:pt x="3260522" y="209690"/>
                  <a:pt x="3266921" y="176138"/>
                </a:cubicBezTo>
                <a:cubicBezTo>
                  <a:pt x="3266221" y="204525"/>
                  <a:pt x="3264812" y="233910"/>
                  <a:pt x="3261658" y="263553"/>
                </a:cubicBezTo>
                <a:lnTo>
                  <a:pt x="3258125" y="289083"/>
                </a:lnTo>
                <a:lnTo>
                  <a:pt x="3260794" y="284867"/>
                </a:lnTo>
                <a:lnTo>
                  <a:pt x="3261042" y="284645"/>
                </a:lnTo>
                <a:lnTo>
                  <a:pt x="3266117" y="248509"/>
                </a:lnTo>
                <a:lnTo>
                  <a:pt x="3275847" y="182564"/>
                </a:lnTo>
                <a:lnTo>
                  <a:pt x="3275741" y="182672"/>
                </a:lnTo>
                <a:cubicBezTo>
                  <a:pt x="3270078" y="185160"/>
                  <a:pt x="3262821" y="181037"/>
                  <a:pt x="3273296" y="165719"/>
                </a:cubicBezTo>
                <a:lnTo>
                  <a:pt x="3276978" y="167023"/>
                </a:lnTo>
                <a:cubicBezTo>
                  <a:pt x="3280756" y="171467"/>
                  <a:pt x="3281251" y="175311"/>
                  <a:pt x="3280160" y="178149"/>
                </a:cubicBezTo>
                <a:lnTo>
                  <a:pt x="3276395" y="182003"/>
                </a:lnTo>
                <a:lnTo>
                  <a:pt x="3270887" y="247737"/>
                </a:lnTo>
                <a:lnTo>
                  <a:pt x="3266656" y="279648"/>
                </a:lnTo>
                <a:lnTo>
                  <a:pt x="3269114" y="277459"/>
                </a:lnTo>
                <a:cubicBezTo>
                  <a:pt x="3270821" y="277027"/>
                  <a:pt x="3271415" y="278273"/>
                  <a:pt x="3270764" y="280114"/>
                </a:cubicBezTo>
                <a:cubicBezTo>
                  <a:pt x="3281794" y="262619"/>
                  <a:pt x="3273863" y="212865"/>
                  <a:pt x="3284052" y="207499"/>
                </a:cubicBezTo>
                <a:lnTo>
                  <a:pt x="3286694" y="209322"/>
                </a:lnTo>
                <a:lnTo>
                  <a:pt x="3290617" y="184637"/>
                </a:lnTo>
                <a:lnTo>
                  <a:pt x="3290842" y="181847"/>
                </a:lnTo>
                <a:lnTo>
                  <a:pt x="3291777" y="180824"/>
                </a:lnTo>
                <a:lnTo>
                  <a:pt x="3295992" y="172389"/>
                </a:lnTo>
                <a:lnTo>
                  <a:pt x="3295878" y="174229"/>
                </a:lnTo>
                <a:lnTo>
                  <a:pt x="3290647" y="218583"/>
                </a:lnTo>
                <a:lnTo>
                  <a:pt x="3291524" y="223629"/>
                </a:lnTo>
                <a:cubicBezTo>
                  <a:pt x="3292788" y="244312"/>
                  <a:pt x="3288464" y="277603"/>
                  <a:pt x="3289656" y="279966"/>
                </a:cubicBezTo>
                <a:lnTo>
                  <a:pt x="3290593" y="277866"/>
                </a:lnTo>
                <a:lnTo>
                  <a:pt x="3302804" y="186695"/>
                </a:lnTo>
                <a:lnTo>
                  <a:pt x="3302860" y="186255"/>
                </a:lnTo>
                <a:lnTo>
                  <a:pt x="3306612" y="175694"/>
                </a:lnTo>
                <a:cubicBezTo>
                  <a:pt x="3307676" y="172354"/>
                  <a:pt x="3308148" y="170328"/>
                  <a:pt x="3307578" y="170855"/>
                </a:cubicBezTo>
                <a:cubicBezTo>
                  <a:pt x="3312109" y="168567"/>
                  <a:pt x="3319191" y="171868"/>
                  <a:pt x="3314254" y="176439"/>
                </a:cubicBezTo>
                <a:cubicBezTo>
                  <a:pt x="3321469" y="169757"/>
                  <a:pt x="3314229" y="178369"/>
                  <a:pt x="3319272" y="165752"/>
                </a:cubicBezTo>
                <a:cubicBezTo>
                  <a:pt x="3326240" y="149444"/>
                  <a:pt x="3326081" y="161355"/>
                  <a:pt x="3326081" y="161355"/>
                </a:cubicBezTo>
                <a:cubicBezTo>
                  <a:pt x="3325974" y="169402"/>
                  <a:pt x="3316722" y="188140"/>
                  <a:pt x="3316671" y="192003"/>
                </a:cubicBezTo>
                <a:cubicBezTo>
                  <a:pt x="3316671" y="192003"/>
                  <a:pt x="3321150" y="193580"/>
                  <a:pt x="3325626" y="195477"/>
                </a:cubicBezTo>
                <a:cubicBezTo>
                  <a:pt x="3323294" y="201449"/>
                  <a:pt x="3318658" y="211784"/>
                  <a:pt x="3318658" y="211784"/>
                </a:cubicBezTo>
                <a:cubicBezTo>
                  <a:pt x="3323080" y="217545"/>
                  <a:pt x="3325520" y="203202"/>
                  <a:pt x="3325520" y="203202"/>
                </a:cubicBezTo>
                <a:lnTo>
                  <a:pt x="3328720" y="198780"/>
                </a:lnTo>
                <a:lnTo>
                  <a:pt x="3330799" y="190202"/>
                </a:lnTo>
                <a:lnTo>
                  <a:pt x="3331720" y="194635"/>
                </a:lnTo>
                <a:lnTo>
                  <a:pt x="3337795" y="186235"/>
                </a:lnTo>
                <a:cubicBezTo>
                  <a:pt x="3342242" y="179694"/>
                  <a:pt x="3345787" y="173947"/>
                  <a:pt x="3344662" y="174036"/>
                </a:cubicBezTo>
                <a:cubicBezTo>
                  <a:pt x="3351392" y="175434"/>
                  <a:pt x="3342224" y="188057"/>
                  <a:pt x="3337184" y="200352"/>
                </a:cubicBezTo>
                <a:lnTo>
                  <a:pt x="3334622" y="208611"/>
                </a:lnTo>
                <a:lnTo>
                  <a:pt x="3334674" y="208860"/>
                </a:lnTo>
                <a:cubicBezTo>
                  <a:pt x="3334658" y="215240"/>
                  <a:pt x="3333578" y="220725"/>
                  <a:pt x="3332045" y="225728"/>
                </a:cubicBezTo>
                <a:lnTo>
                  <a:pt x="3330978" y="228506"/>
                </a:lnTo>
                <a:lnTo>
                  <a:pt x="3334609" y="224674"/>
                </a:lnTo>
                <a:cubicBezTo>
                  <a:pt x="3339221" y="216270"/>
                  <a:pt x="3341958" y="208015"/>
                  <a:pt x="3346596" y="197681"/>
                </a:cubicBezTo>
                <a:cubicBezTo>
                  <a:pt x="3350852" y="187857"/>
                  <a:pt x="3354328" y="180227"/>
                  <a:pt x="3357375" y="173756"/>
                </a:cubicBezTo>
                <a:lnTo>
                  <a:pt x="3364624" y="158736"/>
                </a:lnTo>
                <a:lnTo>
                  <a:pt x="3363902" y="163591"/>
                </a:lnTo>
                <a:lnTo>
                  <a:pt x="3360172" y="198853"/>
                </a:lnTo>
                <a:lnTo>
                  <a:pt x="3355714" y="216898"/>
                </a:lnTo>
                <a:cubicBezTo>
                  <a:pt x="3352000" y="228123"/>
                  <a:pt x="3354407" y="223432"/>
                  <a:pt x="3358302" y="216130"/>
                </a:cubicBezTo>
                <a:lnTo>
                  <a:pt x="3358354" y="216038"/>
                </a:lnTo>
                <a:lnTo>
                  <a:pt x="3358193" y="217560"/>
                </a:lnTo>
                <a:cubicBezTo>
                  <a:pt x="3355988" y="235760"/>
                  <a:pt x="3353390" y="254474"/>
                  <a:pt x="3350126" y="274597"/>
                </a:cubicBezTo>
                <a:cubicBezTo>
                  <a:pt x="3350687" y="276405"/>
                  <a:pt x="3346533" y="296945"/>
                  <a:pt x="3350251" y="295791"/>
                </a:cubicBezTo>
                <a:cubicBezTo>
                  <a:pt x="3354279" y="294541"/>
                  <a:pt x="3354260" y="268218"/>
                  <a:pt x="3354986" y="262897"/>
                </a:cubicBezTo>
                <a:lnTo>
                  <a:pt x="3362688" y="208399"/>
                </a:lnTo>
                <a:lnTo>
                  <a:pt x="3364681" y="204883"/>
                </a:lnTo>
                <a:cubicBezTo>
                  <a:pt x="3366792" y="201592"/>
                  <a:pt x="3368698" y="199311"/>
                  <a:pt x="3369817" y="199705"/>
                </a:cubicBezTo>
                <a:cubicBezTo>
                  <a:pt x="3374698" y="199319"/>
                  <a:pt x="3347914" y="267356"/>
                  <a:pt x="3362446" y="246272"/>
                </a:cubicBezTo>
                <a:cubicBezTo>
                  <a:pt x="3364779" y="239977"/>
                  <a:pt x="3381430" y="200717"/>
                  <a:pt x="3385934" y="200361"/>
                </a:cubicBezTo>
                <a:cubicBezTo>
                  <a:pt x="3388563" y="200153"/>
                  <a:pt x="3395130" y="213785"/>
                  <a:pt x="3395156" y="211853"/>
                </a:cubicBezTo>
                <a:cubicBezTo>
                  <a:pt x="3395130" y="213785"/>
                  <a:pt x="3395104" y="215716"/>
                  <a:pt x="3395078" y="217647"/>
                </a:cubicBezTo>
                <a:cubicBezTo>
                  <a:pt x="3400037" y="211467"/>
                  <a:pt x="3409769" y="184652"/>
                  <a:pt x="3404598" y="206927"/>
                </a:cubicBezTo>
                <a:cubicBezTo>
                  <a:pt x="3397142" y="231633"/>
                  <a:pt x="3409584" y="198493"/>
                  <a:pt x="3414248" y="186228"/>
                </a:cubicBezTo>
                <a:lnTo>
                  <a:pt x="3415360" y="183436"/>
                </a:lnTo>
                <a:lnTo>
                  <a:pt x="3405244" y="262868"/>
                </a:lnTo>
                <a:cubicBezTo>
                  <a:pt x="3405390" y="269901"/>
                  <a:pt x="3405600" y="283708"/>
                  <a:pt x="3408856" y="266843"/>
                </a:cubicBezTo>
                <a:cubicBezTo>
                  <a:pt x="3412609" y="245012"/>
                  <a:pt x="3414113" y="223595"/>
                  <a:pt x="3420127" y="202477"/>
                </a:cubicBezTo>
                <a:cubicBezTo>
                  <a:pt x="3420408" y="211590"/>
                  <a:pt x="3419939" y="220478"/>
                  <a:pt x="3419092" y="229251"/>
                </a:cubicBezTo>
                <a:lnTo>
                  <a:pt x="3416598" y="248882"/>
                </a:lnTo>
                <a:lnTo>
                  <a:pt x="3415618" y="252041"/>
                </a:lnTo>
                <a:cubicBezTo>
                  <a:pt x="3413166" y="260193"/>
                  <a:pt x="3412386" y="264234"/>
                  <a:pt x="3412630" y="265707"/>
                </a:cubicBezTo>
                <a:lnTo>
                  <a:pt x="3414579" y="264633"/>
                </a:lnTo>
                <a:lnTo>
                  <a:pt x="3412404" y="281472"/>
                </a:lnTo>
                <a:cubicBezTo>
                  <a:pt x="3411517" y="290258"/>
                  <a:pt x="3410990" y="299162"/>
                  <a:pt x="3411194" y="308300"/>
                </a:cubicBezTo>
                <a:lnTo>
                  <a:pt x="3413967" y="292047"/>
                </a:lnTo>
                <a:lnTo>
                  <a:pt x="3419734" y="258223"/>
                </a:lnTo>
                <a:lnTo>
                  <a:pt x="3421208" y="256077"/>
                </a:lnTo>
                <a:cubicBezTo>
                  <a:pt x="3422960" y="253451"/>
                  <a:pt x="3424442" y="251343"/>
                  <a:pt x="3425004" y="251301"/>
                </a:cubicBezTo>
                <a:cubicBezTo>
                  <a:pt x="3427256" y="251122"/>
                  <a:pt x="3415192" y="283910"/>
                  <a:pt x="3415086" y="291957"/>
                </a:cubicBezTo>
                <a:cubicBezTo>
                  <a:pt x="3422351" y="281416"/>
                  <a:pt x="3420181" y="275477"/>
                  <a:pt x="3427123" y="261101"/>
                </a:cubicBezTo>
                <a:cubicBezTo>
                  <a:pt x="3427123" y="261101"/>
                  <a:pt x="3436908" y="230422"/>
                  <a:pt x="3439160" y="230245"/>
                </a:cubicBezTo>
                <a:lnTo>
                  <a:pt x="3441093" y="253888"/>
                </a:lnTo>
                <a:cubicBezTo>
                  <a:pt x="3443346" y="253711"/>
                  <a:pt x="3477043" y="173551"/>
                  <a:pt x="3464903" y="212133"/>
                </a:cubicBezTo>
                <a:cubicBezTo>
                  <a:pt x="3455601" y="234735"/>
                  <a:pt x="3450480" y="253147"/>
                  <a:pt x="3447961" y="273283"/>
                </a:cubicBezTo>
                <a:cubicBezTo>
                  <a:pt x="3445518" y="287625"/>
                  <a:pt x="3436026" y="296414"/>
                  <a:pt x="3435814" y="312187"/>
                </a:cubicBezTo>
                <a:lnTo>
                  <a:pt x="3434271" y="312309"/>
                </a:lnTo>
                <a:lnTo>
                  <a:pt x="3433985" y="312332"/>
                </a:lnTo>
                <a:cubicBezTo>
                  <a:pt x="3433680" y="312355"/>
                  <a:pt x="3433528" y="312368"/>
                  <a:pt x="3433756" y="312351"/>
                </a:cubicBezTo>
                <a:lnTo>
                  <a:pt x="3434271" y="312309"/>
                </a:lnTo>
                <a:lnTo>
                  <a:pt x="3435128" y="312242"/>
                </a:lnTo>
                <a:cubicBezTo>
                  <a:pt x="3435510" y="312211"/>
                  <a:pt x="3435814" y="312187"/>
                  <a:pt x="3435814" y="312187"/>
                </a:cubicBezTo>
                <a:cubicBezTo>
                  <a:pt x="3447478" y="309337"/>
                  <a:pt x="3447986" y="271352"/>
                  <a:pt x="3455170" y="266925"/>
                </a:cubicBezTo>
                <a:cubicBezTo>
                  <a:pt x="3455178" y="266362"/>
                  <a:pt x="3455909" y="266023"/>
                  <a:pt x="3457001" y="265861"/>
                </a:cubicBezTo>
                <a:lnTo>
                  <a:pt x="3460008" y="265862"/>
                </a:lnTo>
                <a:lnTo>
                  <a:pt x="3465826" y="226399"/>
                </a:lnTo>
                <a:lnTo>
                  <a:pt x="3469239" y="231504"/>
                </a:lnTo>
                <a:lnTo>
                  <a:pt x="3467022" y="263860"/>
                </a:lnTo>
                <a:lnTo>
                  <a:pt x="3466774" y="265658"/>
                </a:lnTo>
                <a:lnTo>
                  <a:pt x="3466654" y="267847"/>
                </a:lnTo>
                <a:lnTo>
                  <a:pt x="3466780" y="267938"/>
                </a:lnTo>
                <a:cubicBezTo>
                  <a:pt x="3473698" y="255494"/>
                  <a:pt x="3471635" y="241509"/>
                  <a:pt x="3478525" y="230994"/>
                </a:cubicBezTo>
                <a:cubicBezTo>
                  <a:pt x="3481204" y="226925"/>
                  <a:pt x="3483456" y="226747"/>
                  <a:pt x="3487989" y="224460"/>
                </a:cubicBezTo>
                <a:cubicBezTo>
                  <a:pt x="3497480" y="215672"/>
                  <a:pt x="3499917" y="201651"/>
                  <a:pt x="3504962" y="189033"/>
                </a:cubicBezTo>
                <a:cubicBezTo>
                  <a:pt x="3516942" y="162361"/>
                  <a:pt x="3521770" y="137862"/>
                  <a:pt x="3535978" y="112944"/>
                </a:cubicBezTo>
                <a:cubicBezTo>
                  <a:pt x="3528820" y="143415"/>
                  <a:pt x="3519169" y="164116"/>
                  <a:pt x="3511638" y="194615"/>
                </a:cubicBezTo>
                <a:cubicBezTo>
                  <a:pt x="3511529" y="202664"/>
                  <a:pt x="3504588" y="217039"/>
                  <a:pt x="3497213" y="235628"/>
                </a:cubicBezTo>
                <a:cubicBezTo>
                  <a:pt x="3494826" y="245787"/>
                  <a:pt x="3473139" y="297342"/>
                  <a:pt x="3492283" y="267853"/>
                </a:cubicBezTo>
                <a:cubicBezTo>
                  <a:pt x="3494618" y="261559"/>
                  <a:pt x="3506598" y="234889"/>
                  <a:pt x="3508906" y="230526"/>
                </a:cubicBezTo>
                <a:cubicBezTo>
                  <a:pt x="3511184" y="228417"/>
                  <a:pt x="3516065" y="228030"/>
                  <a:pt x="3516065" y="228030"/>
                </a:cubicBezTo>
                <a:cubicBezTo>
                  <a:pt x="3522956" y="217519"/>
                  <a:pt x="3525367" y="205429"/>
                  <a:pt x="3528129" y="195242"/>
                </a:cubicBezTo>
                <a:cubicBezTo>
                  <a:pt x="3532741" y="186840"/>
                  <a:pt x="3535260" y="166703"/>
                  <a:pt x="3542418" y="164208"/>
                </a:cubicBezTo>
                <a:cubicBezTo>
                  <a:pt x="3549576" y="161714"/>
                  <a:pt x="3535096" y="178936"/>
                  <a:pt x="3542310" y="172256"/>
                </a:cubicBezTo>
                <a:cubicBezTo>
                  <a:pt x="3551802" y="163468"/>
                  <a:pt x="3563784" y="136795"/>
                  <a:pt x="3551722" y="169584"/>
                </a:cubicBezTo>
                <a:cubicBezTo>
                  <a:pt x="3544270" y="193969"/>
                  <a:pt x="3537004" y="204511"/>
                  <a:pt x="3532126" y="232873"/>
                </a:cubicBezTo>
                <a:cubicBezTo>
                  <a:pt x="3537536" y="227863"/>
                  <a:pt x="3546971" y="205894"/>
                  <a:pt x="3553295" y="191677"/>
                </a:cubicBezTo>
                <a:lnTo>
                  <a:pt x="3554136" y="189884"/>
                </a:lnTo>
                <a:lnTo>
                  <a:pt x="3552123" y="220678"/>
                </a:lnTo>
                <a:lnTo>
                  <a:pt x="3558894" y="180344"/>
                </a:lnTo>
                <a:lnTo>
                  <a:pt x="3564026" y="174832"/>
                </a:lnTo>
                <a:cubicBezTo>
                  <a:pt x="3566932" y="173126"/>
                  <a:pt x="3562509" y="183122"/>
                  <a:pt x="3560438" y="190763"/>
                </a:cubicBezTo>
                <a:cubicBezTo>
                  <a:pt x="3584220" y="150939"/>
                  <a:pt x="3591911" y="108528"/>
                  <a:pt x="3613442" y="68882"/>
                </a:cubicBezTo>
                <a:lnTo>
                  <a:pt x="3616799" y="62003"/>
                </a:lnTo>
                <a:lnTo>
                  <a:pt x="3616795" y="62448"/>
                </a:lnTo>
                <a:cubicBezTo>
                  <a:pt x="3616860" y="69222"/>
                  <a:pt x="3611408" y="92146"/>
                  <a:pt x="3612514" y="102280"/>
                </a:cubicBezTo>
                <a:cubicBezTo>
                  <a:pt x="3614663" y="115769"/>
                  <a:pt x="3617149" y="83288"/>
                  <a:pt x="3618046" y="79613"/>
                </a:cubicBezTo>
                <a:cubicBezTo>
                  <a:pt x="3618787" y="71879"/>
                  <a:pt x="3619516" y="65814"/>
                  <a:pt x="3620258" y="60524"/>
                </a:cubicBezTo>
                <a:lnTo>
                  <a:pt x="3621571" y="52222"/>
                </a:lnTo>
                <a:lnTo>
                  <a:pt x="3633883" y="26988"/>
                </a:lnTo>
                <a:lnTo>
                  <a:pt x="3635732" y="28260"/>
                </a:lnTo>
                <a:cubicBezTo>
                  <a:pt x="3635268" y="28404"/>
                  <a:pt x="3635410" y="27156"/>
                  <a:pt x="3635927" y="25111"/>
                </a:cubicBezTo>
                <a:lnTo>
                  <a:pt x="3637848" y="18861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97743705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25326" y="728962"/>
            <a:ext cx="5020586" cy="5388743"/>
          </a:xfrm>
          <a:custGeom>
            <a:avLst/>
            <a:gdLst>
              <a:gd name="connsiteX0" fmla="*/ 1830342 w 5020586"/>
              <a:gd name="connsiteY0" fmla="*/ 5340096 h 5388743"/>
              <a:gd name="connsiteX1" fmla="*/ 1830042 w 5020586"/>
              <a:gd name="connsiteY1" fmla="*/ 5340681 h 5388743"/>
              <a:gd name="connsiteX2" fmla="*/ 1829001 w 5020586"/>
              <a:gd name="connsiteY2" fmla="*/ 5341624 h 5388743"/>
              <a:gd name="connsiteX3" fmla="*/ 1762909 w 5020586"/>
              <a:gd name="connsiteY3" fmla="*/ 5323742 h 5388743"/>
              <a:gd name="connsiteX4" fmla="*/ 1759988 w 5020586"/>
              <a:gd name="connsiteY4" fmla="*/ 5327562 h 5388743"/>
              <a:gd name="connsiteX5" fmla="*/ 1753450 w 5020586"/>
              <a:gd name="connsiteY5" fmla="*/ 5336385 h 5388743"/>
              <a:gd name="connsiteX6" fmla="*/ 1741478 w 5020586"/>
              <a:gd name="connsiteY6" fmla="*/ 5349180 h 5388743"/>
              <a:gd name="connsiteX7" fmla="*/ 1729231 w 5020586"/>
              <a:gd name="connsiteY7" fmla="*/ 5361878 h 5388743"/>
              <a:gd name="connsiteX8" fmla="*/ 1733324 w 5020586"/>
              <a:gd name="connsiteY8" fmla="*/ 5356488 h 5388743"/>
              <a:gd name="connsiteX9" fmla="*/ 1736743 w 5020586"/>
              <a:gd name="connsiteY9" fmla="*/ 5352126 h 5388743"/>
              <a:gd name="connsiteX10" fmla="*/ 1838509 w 5020586"/>
              <a:gd name="connsiteY10" fmla="*/ 5310878 h 5388743"/>
              <a:gd name="connsiteX11" fmla="*/ 1834573 w 5020586"/>
              <a:gd name="connsiteY11" fmla="*/ 5315977 h 5388743"/>
              <a:gd name="connsiteX12" fmla="*/ 1836291 w 5020586"/>
              <a:gd name="connsiteY12" fmla="*/ 5312952 h 5388743"/>
              <a:gd name="connsiteX13" fmla="*/ 1836830 w 5020586"/>
              <a:gd name="connsiteY13" fmla="*/ 5312309 h 5388743"/>
              <a:gd name="connsiteX14" fmla="*/ 1836757 w 5020586"/>
              <a:gd name="connsiteY14" fmla="*/ 5312255 h 5388743"/>
              <a:gd name="connsiteX15" fmla="*/ 1840804 w 5020586"/>
              <a:gd name="connsiteY15" fmla="*/ 5307420 h 5388743"/>
              <a:gd name="connsiteX16" fmla="*/ 1838509 w 5020586"/>
              <a:gd name="connsiteY16" fmla="*/ 5310878 h 5388743"/>
              <a:gd name="connsiteX17" fmla="*/ 1839972 w 5020586"/>
              <a:gd name="connsiteY17" fmla="*/ 5308360 h 5388743"/>
              <a:gd name="connsiteX18" fmla="*/ 1840804 w 5020586"/>
              <a:gd name="connsiteY18" fmla="*/ 5307420 h 5388743"/>
              <a:gd name="connsiteX19" fmla="*/ 1839147 w 5020586"/>
              <a:gd name="connsiteY19" fmla="*/ 5299352 h 5388743"/>
              <a:gd name="connsiteX20" fmla="*/ 1837016 w 5020586"/>
              <a:gd name="connsiteY20" fmla="*/ 5302139 h 5388743"/>
              <a:gd name="connsiteX21" fmla="*/ 1822483 w 5020586"/>
              <a:gd name="connsiteY21" fmla="*/ 5320431 h 5388743"/>
              <a:gd name="connsiteX22" fmla="*/ 1826251 w 5020586"/>
              <a:gd name="connsiteY22" fmla="*/ 5314073 h 5388743"/>
              <a:gd name="connsiteX23" fmla="*/ 1830183 w 5020586"/>
              <a:gd name="connsiteY23" fmla="*/ 5308982 h 5388743"/>
              <a:gd name="connsiteX24" fmla="*/ 1834007 w 5020586"/>
              <a:gd name="connsiteY24" fmla="*/ 5304901 h 5388743"/>
              <a:gd name="connsiteX25" fmla="*/ 1839828 w 5020586"/>
              <a:gd name="connsiteY25" fmla="*/ 5292825 h 5388743"/>
              <a:gd name="connsiteX26" fmla="*/ 1819125 w 5020586"/>
              <a:gd name="connsiteY26" fmla="*/ 5318817 h 5388743"/>
              <a:gd name="connsiteX27" fmla="*/ 1814986 w 5020586"/>
              <a:gd name="connsiteY27" fmla="*/ 5322854 h 5388743"/>
              <a:gd name="connsiteX28" fmla="*/ 1813484 w 5020586"/>
              <a:gd name="connsiteY28" fmla="*/ 5323663 h 5388743"/>
              <a:gd name="connsiteX29" fmla="*/ 1814887 w 5020586"/>
              <a:gd name="connsiteY29" fmla="*/ 5321613 h 5388743"/>
              <a:gd name="connsiteX30" fmla="*/ 1817609 w 5020586"/>
              <a:gd name="connsiteY30" fmla="*/ 5318198 h 5388743"/>
              <a:gd name="connsiteX31" fmla="*/ 1829724 w 5020586"/>
              <a:gd name="connsiteY31" fmla="*/ 5304089 h 5388743"/>
              <a:gd name="connsiteX32" fmla="*/ 1839439 w 5020586"/>
              <a:gd name="connsiteY32" fmla="*/ 5293257 h 5388743"/>
              <a:gd name="connsiteX33" fmla="*/ 1842068 w 5020586"/>
              <a:gd name="connsiteY33" fmla="*/ 5263188 h 5388743"/>
              <a:gd name="connsiteX34" fmla="*/ 1823721 w 5020586"/>
              <a:gd name="connsiteY34" fmla="*/ 5286100 h 5388743"/>
              <a:gd name="connsiteX35" fmla="*/ 1821574 w 5020586"/>
              <a:gd name="connsiteY35" fmla="*/ 5288340 h 5388743"/>
              <a:gd name="connsiteX36" fmla="*/ 1806524 w 5020586"/>
              <a:gd name="connsiteY36" fmla="*/ 5304480 h 5388743"/>
              <a:gd name="connsiteX37" fmla="*/ 1786795 w 5020586"/>
              <a:gd name="connsiteY37" fmla="*/ 5325132 h 5388743"/>
              <a:gd name="connsiteX38" fmla="*/ 1788754 w 5020586"/>
              <a:gd name="connsiteY38" fmla="*/ 5322255 h 5388743"/>
              <a:gd name="connsiteX39" fmla="*/ 1789727 w 5020586"/>
              <a:gd name="connsiteY39" fmla="*/ 5320935 h 5388743"/>
              <a:gd name="connsiteX40" fmla="*/ 1797158 w 5020586"/>
              <a:gd name="connsiteY40" fmla="*/ 5312512 h 5388743"/>
              <a:gd name="connsiteX41" fmla="*/ 1820894 w 5020586"/>
              <a:gd name="connsiteY41" fmla="*/ 5287353 h 5388743"/>
              <a:gd name="connsiteX42" fmla="*/ 1857938 w 5020586"/>
              <a:gd name="connsiteY42" fmla="*/ 5258756 h 5388743"/>
              <a:gd name="connsiteX43" fmla="*/ 1858306 w 5020586"/>
              <a:gd name="connsiteY43" fmla="*/ 5259452 h 5388743"/>
              <a:gd name="connsiteX44" fmla="*/ 1855289 w 5020586"/>
              <a:gd name="connsiteY44" fmla="*/ 5263444 h 5388743"/>
              <a:gd name="connsiteX45" fmla="*/ 1857938 w 5020586"/>
              <a:gd name="connsiteY45" fmla="*/ 5258756 h 5388743"/>
              <a:gd name="connsiteX46" fmla="*/ 1840696 w 5020586"/>
              <a:gd name="connsiteY46" fmla="*/ 5236467 h 5388743"/>
              <a:gd name="connsiteX47" fmla="*/ 1823287 w 5020586"/>
              <a:gd name="connsiteY47" fmla="*/ 5258109 h 5388743"/>
              <a:gd name="connsiteX48" fmla="*/ 1810091 w 5020586"/>
              <a:gd name="connsiteY48" fmla="*/ 5275142 h 5388743"/>
              <a:gd name="connsiteX49" fmla="*/ 1778625 w 5020586"/>
              <a:gd name="connsiteY49" fmla="*/ 5309480 h 5388743"/>
              <a:gd name="connsiteX50" fmla="*/ 1773875 w 5020586"/>
              <a:gd name="connsiteY50" fmla="*/ 5314557 h 5388743"/>
              <a:gd name="connsiteX51" fmla="*/ 1777276 w 5020586"/>
              <a:gd name="connsiteY51" fmla="*/ 5310124 h 5388743"/>
              <a:gd name="connsiteX52" fmla="*/ 1786397 w 5020586"/>
              <a:gd name="connsiteY52" fmla="*/ 5298141 h 5388743"/>
              <a:gd name="connsiteX53" fmla="*/ 1786241 w 5020586"/>
              <a:gd name="connsiteY53" fmla="*/ 5298132 h 5388743"/>
              <a:gd name="connsiteX54" fmla="*/ 1801606 w 5020586"/>
              <a:gd name="connsiteY54" fmla="*/ 5281214 h 5388743"/>
              <a:gd name="connsiteX55" fmla="*/ 1834105 w 5020586"/>
              <a:gd name="connsiteY55" fmla="*/ 5243526 h 5388743"/>
              <a:gd name="connsiteX56" fmla="*/ 1811463 w 5020586"/>
              <a:gd name="connsiteY56" fmla="*/ 5233424 h 5388743"/>
              <a:gd name="connsiteX57" fmla="*/ 1802022 w 5020586"/>
              <a:gd name="connsiteY57" fmla="*/ 5243125 h 5388743"/>
              <a:gd name="connsiteX58" fmla="*/ 1804566 w 5020586"/>
              <a:gd name="connsiteY58" fmla="*/ 5239889 h 5388743"/>
              <a:gd name="connsiteX59" fmla="*/ 1811463 w 5020586"/>
              <a:gd name="connsiteY59" fmla="*/ 5233424 h 5388743"/>
              <a:gd name="connsiteX60" fmla="*/ 1813072 w 5020586"/>
              <a:gd name="connsiteY60" fmla="*/ 5187243 h 5388743"/>
              <a:gd name="connsiteX61" fmla="*/ 1808817 w 5020586"/>
              <a:gd name="connsiteY61" fmla="*/ 5191809 h 5388743"/>
              <a:gd name="connsiteX62" fmla="*/ 1811074 w 5020586"/>
              <a:gd name="connsiteY62" fmla="*/ 5189133 h 5388743"/>
              <a:gd name="connsiteX63" fmla="*/ 1811978 w 5020586"/>
              <a:gd name="connsiteY63" fmla="*/ 5188248 h 5388743"/>
              <a:gd name="connsiteX64" fmla="*/ 1813072 w 5020586"/>
              <a:gd name="connsiteY64" fmla="*/ 5187243 h 5388743"/>
              <a:gd name="connsiteX65" fmla="*/ 1883333 w 5020586"/>
              <a:gd name="connsiteY65" fmla="*/ 5183977 h 5388743"/>
              <a:gd name="connsiteX66" fmla="*/ 1859043 w 5020586"/>
              <a:gd name="connsiteY66" fmla="*/ 5213867 h 5388743"/>
              <a:gd name="connsiteX67" fmla="*/ 1858151 w 5020586"/>
              <a:gd name="connsiteY67" fmla="*/ 5214663 h 5388743"/>
              <a:gd name="connsiteX68" fmla="*/ 1857060 w 5020586"/>
              <a:gd name="connsiteY68" fmla="*/ 5215038 h 5388743"/>
              <a:gd name="connsiteX69" fmla="*/ 1880904 w 5020586"/>
              <a:gd name="connsiteY69" fmla="*/ 5186655 h 5388743"/>
              <a:gd name="connsiteX70" fmla="*/ 1906027 w 5020586"/>
              <a:gd name="connsiteY70" fmla="*/ 5149285 h 5388743"/>
              <a:gd name="connsiteX71" fmla="*/ 1906414 w 5020586"/>
              <a:gd name="connsiteY71" fmla="*/ 5149621 h 5388743"/>
              <a:gd name="connsiteX72" fmla="*/ 1906603 w 5020586"/>
              <a:gd name="connsiteY72" fmla="*/ 5149787 h 5388743"/>
              <a:gd name="connsiteX73" fmla="*/ 1906594 w 5020586"/>
              <a:gd name="connsiteY73" fmla="*/ 5149779 h 5388743"/>
              <a:gd name="connsiteX74" fmla="*/ 1906414 w 5020586"/>
              <a:gd name="connsiteY74" fmla="*/ 5149621 h 5388743"/>
              <a:gd name="connsiteX75" fmla="*/ 1906388 w 5020586"/>
              <a:gd name="connsiteY75" fmla="*/ 5149598 h 5388743"/>
              <a:gd name="connsiteX76" fmla="*/ 1906027 w 5020586"/>
              <a:gd name="connsiteY76" fmla="*/ 5149285 h 5388743"/>
              <a:gd name="connsiteX77" fmla="*/ 1984590 w 5020586"/>
              <a:gd name="connsiteY77" fmla="*/ 5141894 h 5388743"/>
              <a:gd name="connsiteX78" fmla="*/ 1981313 w 5020586"/>
              <a:gd name="connsiteY78" fmla="*/ 5145124 h 5388743"/>
              <a:gd name="connsiteX79" fmla="*/ 1974327 w 5020586"/>
              <a:gd name="connsiteY79" fmla="*/ 5154332 h 5388743"/>
              <a:gd name="connsiteX80" fmla="*/ 1981017 w 5020586"/>
              <a:gd name="connsiteY80" fmla="*/ 5146134 h 5388743"/>
              <a:gd name="connsiteX81" fmla="*/ 1555824 w 5020586"/>
              <a:gd name="connsiteY81" fmla="*/ 5135793 h 5388743"/>
              <a:gd name="connsiteX82" fmla="*/ 1545029 w 5020586"/>
              <a:gd name="connsiteY82" fmla="*/ 5148442 h 5388743"/>
              <a:gd name="connsiteX83" fmla="*/ 1541651 w 5020586"/>
              <a:gd name="connsiteY83" fmla="*/ 5152107 h 5388743"/>
              <a:gd name="connsiteX84" fmla="*/ 1540553 w 5020586"/>
              <a:gd name="connsiteY84" fmla="*/ 5152233 h 5388743"/>
              <a:gd name="connsiteX85" fmla="*/ 1537844 w 5020586"/>
              <a:gd name="connsiteY85" fmla="*/ 5151465 h 5388743"/>
              <a:gd name="connsiteX86" fmla="*/ 1539010 w 5020586"/>
              <a:gd name="connsiteY86" fmla="*/ 5149564 h 5388743"/>
              <a:gd name="connsiteX87" fmla="*/ 1542916 w 5020586"/>
              <a:gd name="connsiteY87" fmla="*/ 5143843 h 5388743"/>
              <a:gd name="connsiteX88" fmla="*/ 1810252 w 5020586"/>
              <a:gd name="connsiteY88" fmla="*/ 5135765 h 5388743"/>
              <a:gd name="connsiteX89" fmla="*/ 1804981 w 5020586"/>
              <a:gd name="connsiteY89" fmla="*/ 5142336 h 5388743"/>
              <a:gd name="connsiteX90" fmla="*/ 1809243 w 5020586"/>
              <a:gd name="connsiteY90" fmla="*/ 5136847 h 5388743"/>
              <a:gd name="connsiteX91" fmla="*/ 1927792 w 5020586"/>
              <a:gd name="connsiteY91" fmla="*/ 5133169 h 5388743"/>
              <a:gd name="connsiteX92" fmla="*/ 1926075 w 5020586"/>
              <a:gd name="connsiteY92" fmla="*/ 5135097 h 5388743"/>
              <a:gd name="connsiteX93" fmla="*/ 1924014 w 5020586"/>
              <a:gd name="connsiteY93" fmla="*/ 5137809 h 5388743"/>
              <a:gd name="connsiteX94" fmla="*/ 1924513 w 5020586"/>
              <a:gd name="connsiteY94" fmla="*/ 5138113 h 5388743"/>
              <a:gd name="connsiteX95" fmla="*/ 1927112 w 5020586"/>
              <a:gd name="connsiteY95" fmla="*/ 5135030 h 5388743"/>
              <a:gd name="connsiteX96" fmla="*/ 1927792 w 5020586"/>
              <a:gd name="connsiteY96" fmla="*/ 5133169 h 5388743"/>
              <a:gd name="connsiteX97" fmla="*/ 1354170 w 5020586"/>
              <a:gd name="connsiteY97" fmla="*/ 5124590 h 5388743"/>
              <a:gd name="connsiteX98" fmla="*/ 1353713 w 5020586"/>
              <a:gd name="connsiteY98" fmla="*/ 5125061 h 5388743"/>
              <a:gd name="connsiteX99" fmla="*/ 1352443 w 5020586"/>
              <a:gd name="connsiteY99" fmla="*/ 5125663 h 5388743"/>
              <a:gd name="connsiteX100" fmla="*/ 1357321 w 5020586"/>
              <a:gd name="connsiteY100" fmla="*/ 5121036 h 5388743"/>
              <a:gd name="connsiteX101" fmla="*/ 1355909 w 5020586"/>
              <a:gd name="connsiteY101" fmla="*/ 5122798 h 5388743"/>
              <a:gd name="connsiteX102" fmla="*/ 1335418 w 5020586"/>
              <a:gd name="connsiteY102" fmla="*/ 5136266 h 5388743"/>
              <a:gd name="connsiteX103" fmla="*/ 1334914 w 5020586"/>
              <a:gd name="connsiteY103" fmla="*/ 5135877 h 5388743"/>
              <a:gd name="connsiteX104" fmla="*/ 1346279 w 5020586"/>
              <a:gd name="connsiteY104" fmla="*/ 5128674 h 5388743"/>
              <a:gd name="connsiteX105" fmla="*/ 1357229 w 5020586"/>
              <a:gd name="connsiteY105" fmla="*/ 5121097 h 5388743"/>
              <a:gd name="connsiteX106" fmla="*/ 1511638 w 5020586"/>
              <a:gd name="connsiteY106" fmla="*/ 5120257 h 5388743"/>
              <a:gd name="connsiteX107" fmla="*/ 1510057 w 5020586"/>
              <a:gd name="connsiteY107" fmla="*/ 5122642 h 5388743"/>
              <a:gd name="connsiteX108" fmla="*/ 1509954 w 5020586"/>
              <a:gd name="connsiteY108" fmla="*/ 5122664 h 5388743"/>
              <a:gd name="connsiteX109" fmla="*/ 1510807 w 5020586"/>
              <a:gd name="connsiteY109" fmla="*/ 5121197 h 5388743"/>
              <a:gd name="connsiteX110" fmla="*/ 1511638 w 5020586"/>
              <a:gd name="connsiteY110" fmla="*/ 5120257 h 5388743"/>
              <a:gd name="connsiteX111" fmla="*/ 1509981 w 5020586"/>
              <a:gd name="connsiteY111" fmla="*/ 5112189 h 5388743"/>
              <a:gd name="connsiteX112" fmla="*/ 1507851 w 5020586"/>
              <a:gd name="connsiteY112" fmla="*/ 5114978 h 5388743"/>
              <a:gd name="connsiteX113" fmla="*/ 1500012 w 5020586"/>
              <a:gd name="connsiteY113" fmla="*/ 5124844 h 5388743"/>
              <a:gd name="connsiteX114" fmla="*/ 1498411 w 5020586"/>
              <a:gd name="connsiteY114" fmla="*/ 5125195 h 5388743"/>
              <a:gd name="connsiteX115" fmla="*/ 1501018 w 5020586"/>
              <a:gd name="connsiteY115" fmla="*/ 5121820 h 5388743"/>
              <a:gd name="connsiteX116" fmla="*/ 1504842 w 5020586"/>
              <a:gd name="connsiteY116" fmla="*/ 5117740 h 5388743"/>
              <a:gd name="connsiteX117" fmla="*/ 2009536 w 5020586"/>
              <a:gd name="connsiteY117" fmla="*/ 5111254 h 5388743"/>
              <a:gd name="connsiteX118" fmla="*/ 2004751 w 5020586"/>
              <a:gd name="connsiteY118" fmla="*/ 5117347 h 5388743"/>
              <a:gd name="connsiteX119" fmla="*/ 2003296 w 5020586"/>
              <a:gd name="connsiteY119" fmla="*/ 5119701 h 5388743"/>
              <a:gd name="connsiteX120" fmla="*/ 2009712 w 5020586"/>
              <a:gd name="connsiteY120" fmla="*/ 5112089 h 5388743"/>
              <a:gd name="connsiteX121" fmla="*/ 2010255 w 5020586"/>
              <a:gd name="connsiteY121" fmla="*/ 5111303 h 5388743"/>
              <a:gd name="connsiteX122" fmla="*/ 2009536 w 5020586"/>
              <a:gd name="connsiteY122" fmla="*/ 5111254 h 5388743"/>
              <a:gd name="connsiteX123" fmla="*/ 1510662 w 5020586"/>
              <a:gd name="connsiteY123" fmla="*/ 5105662 h 5388743"/>
              <a:gd name="connsiteX124" fmla="*/ 1494407 w 5020586"/>
              <a:gd name="connsiteY124" fmla="*/ 5126073 h 5388743"/>
              <a:gd name="connsiteX125" fmla="*/ 1492312 w 5020586"/>
              <a:gd name="connsiteY125" fmla="*/ 5126531 h 5388743"/>
              <a:gd name="connsiteX126" fmla="*/ 1500558 w 5020586"/>
              <a:gd name="connsiteY126" fmla="*/ 5116928 h 5388743"/>
              <a:gd name="connsiteX127" fmla="*/ 1510273 w 5020586"/>
              <a:gd name="connsiteY127" fmla="*/ 5106095 h 5388743"/>
              <a:gd name="connsiteX128" fmla="*/ 1894750 w 5020586"/>
              <a:gd name="connsiteY128" fmla="*/ 5104204 h 5388743"/>
              <a:gd name="connsiteX129" fmla="*/ 1886897 w 5020586"/>
              <a:gd name="connsiteY129" fmla="*/ 5113180 h 5388743"/>
              <a:gd name="connsiteX130" fmla="*/ 1884686 w 5020586"/>
              <a:gd name="connsiteY130" fmla="*/ 5115845 h 5388743"/>
              <a:gd name="connsiteX131" fmla="*/ 1889585 w 5020586"/>
              <a:gd name="connsiteY131" fmla="*/ 5110297 h 5388743"/>
              <a:gd name="connsiteX132" fmla="*/ 1377692 w 5020586"/>
              <a:gd name="connsiteY132" fmla="*/ 5101173 h 5388743"/>
              <a:gd name="connsiteX133" fmla="*/ 1355449 w 5020586"/>
              <a:gd name="connsiteY133" fmla="*/ 5116395 h 5388743"/>
              <a:gd name="connsiteX134" fmla="*/ 1331342 w 5020586"/>
              <a:gd name="connsiteY134" fmla="*/ 5133113 h 5388743"/>
              <a:gd name="connsiteX135" fmla="*/ 1329639 w 5020586"/>
              <a:gd name="connsiteY135" fmla="*/ 5131795 h 5388743"/>
              <a:gd name="connsiteX136" fmla="*/ 1352968 w 5020586"/>
              <a:gd name="connsiteY136" fmla="*/ 5113894 h 5388743"/>
              <a:gd name="connsiteX137" fmla="*/ 1364441 w 5020586"/>
              <a:gd name="connsiteY137" fmla="*/ 5105822 h 5388743"/>
              <a:gd name="connsiteX138" fmla="*/ 1373663 w 5020586"/>
              <a:gd name="connsiteY138" fmla="*/ 5096354 h 5388743"/>
              <a:gd name="connsiteX139" fmla="*/ 1371333 w 5020586"/>
              <a:gd name="connsiteY139" fmla="*/ 5098281 h 5388743"/>
              <a:gd name="connsiteX140" fmla="*/ 1371199 w 5020586"/>
              <a:gd name="connsiteY140" fmla="*/ 5098315 h 5388743"/>
              <a:gd name="connsiteX141" fmla="*/ 1372596 w 5020586"/>
              <a:gd name="connsiteY141" fmla="*/ 5097013 h 5388743"/>
              <a:gd name="connsiteX142" fmla="*/ 1373663 w 5020586"/>
              <a:gd name="connsiteY142" fmla="*/ 5096354 h 5388743"/>
              <a:gd name="connsiteX143" fmla="*/ 1902708 w 5020586"/>
              <a:gd name="connsiteY143" fmla="*/ 5096127 h 5388743"/>
              <a:gd name="connsiteX144" fmla="*/ 1902406 w 5020586"/>
              <a:gd name="connsiteY144" fmla="*/ 5096713 h 5388743"/>
              <a:gd name="connsiteX145" fmla="*/ 1901366 w 5020586"/>
              <a:gd name="connsiteY145" fmla="*/ 5097656 h 5388743"/>
              <a:gd name="connsiteX146" fmla="*/ 1401377 w 5020586"/>
              <a:gd name="connsiteY146" fmla="*/ 5092863 h 5388743"/>
              <a:gd name="connsiteX147" fmla="*/ 1395792 w 5020586"/>
              <a:gd name="connsiteY147" fmla="*/ 5096789 h 5388743"/>
              <a:gd name="connsiteX148" fmla="*/ 1392057 w 5020586"/>
              <a:gd name="connsiteY148" fmla="*/ 5098893 h 5388743"/>
              <a:gd name="connsiteX149" fmla="*/ 1383395 w 5020586"/>
              <a:gd name="connsiteY149" fmla="*/ 5105049 h 5388743"/>
              <a:gd name="connsiteX150" fmla="*/ 1363985 w 5020586"/>
              <a:gd name="connsiteY150" fmla="*/ 5118497 h 5388743"/>
              <a:gd name="connsiteX151" fmla="*/ 1354170 w 5020586"/>
              <a:gd name="connsiteY151" fmla="*/ 5124590 h 5388743"/>
              <a:gd name="connsiteX152" fmla="*/ 1355909 w 5020586"/>
              <a:gd name="connsiteY152" fmla="*/ 5122798 h 5388743"/>
              <a:gd name="connsiteX153" fmla="*/ 1370457 w 5020586"/>
              <a:gd name="connsiteY153" fmla="*/ 5112389 h 5388743"/>
              <a:gd name="connsiteX154" fmla="*/ 1357321 w 5020586"/>
              <a:gd name="connsiteY154" fmla="*/ 5121036 h 5388743"/>
              <a:gd name="connsiteX155" fmla="*/ 1357326 w 5020586"/>
              <a:gd name="connsiteY155" fmla="*/ 5121029 h 5388743"/>
              <a:gd name="connsiteX156" fmla="*/ 1357229 w 5020586"/>
              <a:gd name="connsiteY156" fmla="*/ 5121097 h 5388743"/>
              <a:gd name="connsiteX157" fmla="*/ 1334850 w 5020586"/>
              <a:gd name="connsiteY157" fmla="*/ 5135827 h 5388743"/>
              <a:gd name="connsiteX158" fmla="*/ 1333697 w 5020586"/>
              <a:gd name="connsiteY158" fmla="*/ 5134934 h 5388743"/>
              <a:gd name="connsiteX159" fmla="*/ 1337320 w 5020586"/>
              <a:gd name="connsiteY159" fmla="*/ 5131376 h 5388743"/>
              <a:gd name="connsiteX160" fmla="*/ 1366434 w 5020586"/>
              <a:gd name="connsiteY160" fmla="*/ 5111007 h 5388743"/>
              <a:gd name="connsiteX161" fmla="*/ 1383750 w 5020586"/>
              <a:gd name="connsiteY161" fmla="*/ 5099047 h 5388743"/>
              <a:gd name="connsiteX162" fmla="*/ 1982094 w 5020586"/>
              <a:gd name="connsiteY162" fmla="*/ 5090727 h 5388743"/>
              <a:gd name="connsiteX163" fmla="*/ 1981619 w 5020586"/>
              <a:gd name="connsiteY163" fmla="*/ 5091207 h 5388743"/>
              <a:gd name="connsiteX164" fmla="*/ 1976511 w 5020586"/>
              <a:gd name="connsiteY164" fmla="*/ 5097382 h 5388743"/>
              <a:gd name="connsiteX165" fmla="*/ 1977346 w 5020586"/>
              <a:gd name="connsiteY165" fmla="*/ 5096445 h 5388743"/>
              <a:gd name="connsiteX166" fmla="*/ 1294384 w 5020586"/>
              <a:gd name="connsiteY166" fmla="*/ 5089369 h 5388743"/>
              <a:gd name="connsiteX167" fmla="*/ 1290480 w 5020586"/>
              <a:gd name="connsiteY167" fmla="*/ 5092178 h 5388743"/>
              <a:gd name="connsiteX168" fmla="*/ 1281663 w 5020586"/>
              <a:gd name="connsiteY168" fmla="*/ 5098725 h 5388743"/>
              <a:gd name="connsiteX169" fmla="*/ 1272050 w 5020586"/>
              <a:gd name="connsiteY169" fmla="*/ 5104283 h 5388743"/>
              <a:gd name="connsiteX170" fmla="*/ 1266709 w 5020586"/>
              <a:gd name="connsiteY170" fmla="*/ 5105645 h 5388743"/>
              <a:gd name="connsiteX171" fmla="*/ 1415316 w 5020586"/>
              <a:gd name="connsiteY171" fmla="*/ 5088659 h 5388743"/>
              <a:gd name="connsiteX172" fmla="*/ 1414822 w 5020586"/>
              <a:gd name="connsiteY172" fmla="*/ 5089404 h 5388743"/>
              <a:gd name="connsiteX173" fmla="*/ 1415033 w 5020586"/>
              <a:gd name="connsiteY173" fmla="*/ 5089252 h 5388743"/>
              <a:gd name="connsiteX174" fmla="*/ 1374419 w 5020586"/>
              <a:gd name="connsiteY174" fmla="*/ 5088153 h 5388743"/>
              <a:gd name="connsiteX175" fmla="*/ 1371571 w 5020586"/>
              <a:gd name="connsiteY175" fmla="*/ 5090203 h 5388743"/>
              <a:gd name="connsiteX176" fmla="*/ 1353466 w 5020586"/>
              <a:gd name="connsiteY176" fmla="*/ 5102721 h 5388743"/>
              <a:gd name="connsiteX177" fmla="*/ 1351865 w 5020586"/>
              <a:gd name="connsiteY177" fmla="*/ 5103008 h 5388743"/>
              <a:gd name="connsiteX178" fmla="*/ 1357806 w 5020586"/>
              <a:gd name="connsiteY178" fmla="*/ 5098498 h 5388743"/>
              <a:gd name="connsiteX179" fmla="*/ 1363047 w 5020586"/>
              <a:gd name="connsiteY179" fmla="*/ 5094768 h 5388743"/>
              <a:gd name="connsiteX180" fmla="*/ 1367890 w 5020586"/>
              <a:gd name="connsiteY180" fmla="*/ 5091973 h 5388743"/>
              <a:gd name="connsiteX181" fmla="*/ 1965431 w 5020586"/>
              <a:gd name="connsiteY181" fmla="*/ 5082480 h 5388743"/>
              <a:gd name="connsiteX182" fmla="*/ 1964242 w 5020586"/>
              <a:gd name="connsiteY182" fmla="*/ 5083370 h 5388743"/>
              <a:gd name="connsiteX183" fmla="*/ 1964900 w 5020586"/>
              <a:gd name="connsiteY183" fmla="*/ 5084186 h 5388743"/>
              <a:gd name="connsiteX184" fmla="*/ 1965431 w 5020586"/>
              <a:gd name="connsiteY184" fmla="*/ 5082480 h 5388743"/>
              <a:gd name="connsiteX185" fmla="*/ 1376965 w 5020586"/>
              <a:gd name="connsiteY185" fmla="*/ 5082105 h 5388743"/>
              <a:gd name="connsiteX186" fmla="*/ 1349609 w 5020586"/>
              <a:gd name="connsiteY186" fmla="*/ 5100970 h 5388743"/>
              <a:gd name="connsiteX187" fmla="*/ 1344478 w 5020586"/>
              <a:gd name="connsiteY187" fmla="*/ 5103632 h 5388743"/>
              <a:gd name="connsiteX188" fmla="*/ 1342805 w 5020586"/>
              <a:gd name="connsiteY188" fmla="*/ 5103971 h 5388743"/>
              <a:gd name="connsiteX189" fmla="*/ 1344742 w 5020586"/>
              <a:gd name="connsiteY189" fmla="*/ 5102417 h 5388743"/>
              <a:gd name="connsiteX190" fmla="*/ 1348339 w 5020586"/>
              <a:gd name="connsiteY190" fmla="*/ 5099938 h 5388743"/>
              <a:gd name="connsiteX191" fmla="*/ 1364026 w 5020586"/>
              <a:gd name="connsiteY191" fmla="*/ 5089953 h 5388743"/>
              <a:gd name="connsiteX192" fmla="*/ 1376467 w 5020586"/>
              <a:gd name="connsiteY192" fmla="*/ 5082405 h 5388743"/>
              <a:gd name="connsiteX193" fmla="*/ 1835274 w 5020586"/>
              <a:gd name="connsiteY193" fmla="*/ 5079772 h 5388743"/>
              <a:gd name="connsiteX194" fmla="*/ 1832351 w 5020586"/>
              <a:gd name="connsiteY194" fmla="*/ 5083593 h 5388743"/>
              <a:gd name="connsiteX195" fmla="*/ 1825816 w 5020586"/>
              <a:gd name="connsiteY195" fmla="*/ 5092416 h 5388743"/>
              <a:gd name="connsiteX196" fmla="*/ 1813843 w 5020586"/>
              <a:gd name="connsiteY196" fmla="*/ 5105210 h 5388743"/>
              <a:gd name="connsiteX197" fmla="*/ 1801597 w 5020586"/>
              <a:gd name="connsiteY197" fmla="*/ 5117909 h 5388743"/>
              <a:gd name="connsiteX198" fmla="*/ 1805689 w 5020586"/>
              <a:gd name="connsiteY198" fmla="*/ 5112519 h 5388743"/>
              <a:gd name="connsiteX199" fmla="*/ 1809108 w 5020586"/>
              <a:gd name="connsiteY199" fmla="*/ 5108157 h 5388743"/>
              <a:gd name="connsiteX200" fmla="*/ 1425240 w 5020586"/>
              <a:gd name="connsiteY200" fmla="*/ 5076126 h 5388743"/>
              <a:gd name="connsiteX201" fmla="*/ 1424371 w 5020586"/>
              <a:gd name="connsiteY201" fmla="*/ 5076710 h 5388743"/>
              <a:gd name="connsiteX202" fmla="*/ 1424221 w 5020586"/>
              <a:gd name="connsiteY202" fmla="*/ 5076860 h 5388743"/>
              <a:gd name="connsiteX203" fmla="*/ 1425180 w 5020586"/>
              <a:gd name="connsiteY203" fmla="*/ 5076192 h 5388743"/>
              <a:gd name="connsiteX204" fmla="*/ 1512904 w 5020586"/>
              <a:gd name="connsiteY204" fmla="*/ 5076026 h 5388743"/>
              <a:gd name="connsiteX205" fmla="*/ 1494556 w 5020586"/>
              <a:gd name="connsiteY205" fmla="*/ 5098938 h 5388743"/>
              <a:gd name="connsiteX206" fmla="*/ 1492410 w 5020586"/>
              <a:gd name="connsiteY206" fmla="*/ 5101177 h 5388743"/>
              <a:gd name="connsiteX207" fmla="*/ 1477359 w 5020586"/>
              <a:gd name="connsiteY207" fmla="*/ 5117317 h 5388743"/>
              <a:gd name="connsiteX208" fmla="*/ 1467663 w 5020586"/>
              <a:gd name="connsiteY208" fmla="*/ 5127636 h 5388743"/>
              <a:gd name="connsiteX209" fmla="*/ 1461948 w 5020586"/>
              <a:gd name="connsiteY209" fmla="*/ 5133524 h 5388743"/>
              <a:gd name="connsiteX210" fmla="*/ 1460423 w 5020586"/>
              <a:gd name="connsiteY210" fmla="*/ 5133962 h 5388743"/>
              <a:gd name="connsiteX211" fmla="*/ 1460562 w 5020586"/>
              <a:gd name="connsiteY211" fmla="*/ 5133773 h 5388743"/>
              <a:gd name="connsiteX212" fmla="*/ 1467994 w 5020586"/>
              <a:gd name="connsiteY212" fmla="*/ 5125350 h 5388743"/>
              <a:gd name="connsiteX213" fmla="*/ 1491729 w 5020586"/>
              <a:gd name="connsiteY213" fmla="*/ 5100191 h 5388743"/>
              <a:gd name="connsiteX214" fmla="*/ 1528773 w 5020586"/>
              <a:gd name="connsiteY214" fmla="*/ 5071594 h 5388743"/>
              <a:gd name="connsiteX215" fmla="*/ 1529140 w 5020586"/>
              <a:gd name="connsiteY215" fmla="*/ 5072291 h 5388743"/>
              <a:gd name="connsiteX216" fmla="*/ 1526124 w 5020586"/>
              <a:gd name="connsiteY216" fmla="*/ 5076282 h 5388743"/>
              <a:gd name="connsiteX217" fmla="*/ 1528773 w 5020586"/>
              <a:gd name="connsiteY217" fmla="*/ 5071594 h 5388743"/>
              <a:gd name="connsiteX218" fmla="*/ 1926639 w 5020586"/>
              <a:gd name="connsiteY218" fmla="*/ 5070264 h 5388743"/>
              <a:gd name="connsiteX219" fmla="*/ 1925539 w 5020586"/>
              <a:gd name="connsiteY219" fmla="*/ 5070966 h 5388743"/>
              <a:gd name="connsiteX220" fmla="*/ 1913369 w 5020586"/>
              <a:gd name="connsiteY220" fmla="*/ 5086293 h 5388743"/>
              <a:gd name="connsiteX221" fmla="*/ 1919976 w 5020586"/>
              <a:gd name="connsiteY221" fmla="*/ 5078929 h 5388743"/>
              <a:gd name="connsiteX222" fmla="*/ 1926639 w 5020586"/>
              <a:gd name="connsiteY222" fmla="*/ 5070264 h 5388743"/>
              <a:gd name="connsiteX223" fmla="*/ 1331848 w 5020586"/>
              <a:gd name="connsiteY223" fmla="*/ 5069455 h 5388743"/>
              <a:gd name="connsiteX224" fmla="*/ 1313561 w 5020586"/>
              <a:gd name="connsiteY224" fmla="*/ 5080282 h 5388743"/>
              <a:gd name="connsiteX225" fmla="*/ 1307544 w 5020586"/>
              <a:gd name="connsiteY225" fmla="*/ 5083763 h 5388743"/>
              <a:gd name="connsiteX226" fmla="*/ 1312084 w 5020586"/>
              <a:gd name="connsiteY226" fmla="*/ 5080508 h 5388743"/>
              <a:gd name="connsiteX227" fmla="*/ 1324289 w 5020586"/>
              <a:gd name="connsiteY227" fmla="*/ 5071686 h 5388743"/>
              <a:gd name="connsiteX228" fmla="*/ 1324144 w 5020586"/>
              <a:gd name="connsiteY228" fmla="*/ 5071634 h 5388743"/>
              <a:gd name="connsiteX229" fmla="*/ 1325605 w 5020586"/>
              <a:gd name="connsiteY229" fmla="*/ 5070761 h 5388743"/>
              <a:gd name="connsiteX230" fmla="*/ 1857569 w 5020586"/>
              <a:gd name="connsiteY230" fmla="*/ 5068349 h 5388743"/>
              <a:gd name="connsiteX231" fmla="*/ 1853633 w 5020586"/>
              <a:gd name="connsiteY231" fmla="*/ 5073448 h 5388743"/>
              <a:gd name="connsiteX232" fmla="*/ 1856419 w 5020586"/>
              <a:gd name="connsiteY232" fmla="*/ 5069352 h 5388743"/>
              <a:gd name="connsiteX233" fmla="*/ 1857569 w 5020586"/>
              <a:gd name="connsiteY233" fmla="*/ 5068349 h 5388743"/>
              <a:gd name="connsiteX234" fmla="*/ 1495570 w 5020586"/>
              <a:gd name="connsiteY234" fmla="*/ 5066550 h 5388743"/>
              <a:gd name="connsiteX235" fmla="*/ 1489072 w 5020586"/>
              <a:gd name="connsiteY235" fmla="*/ 5068245 h 5388743"/>
              <a:gd name="connsiteX236" fmla="*/ 1487224 w 5020586"/>
              <a:gd name="connsiteY236" fmla="*/ 5070558 h 5388743"/>
              <a:gd name="connsiteX237" fmla="*/ 1494925 w 5020586"/>
              <a:gd name="connsiteY237" fmla="*/ 5067503 h 5388743"/>
              <a:gd name="connsiteX238" fmla="*/ 1861505 w 5020586"/>
              <a:gd name="connsiteY238" fmla="*/ 5063249 h 5388743"/>
              <a:gd name="connsiteX239" fmla="*/ 1857569 w 5020586"/>
              <a:gd name="connsiteY239" fmla="*/ 5068349 h 5388743"/>
              <a:gd name="connsiteX240" fmla="*/ 1860355 w 5020586"/>
              <a:gd name="connsiteY240" fmla="*/ 5064253 h 5388743"/>
              <a:gd name="connsiteX241" fmla="*/ 1861505 w 5020586"/>
              <a:gd name="connsiteY241" fmla="*/ 5063249 h 5388743"/>
              <a:gd name="connsiteX242" fmla="*/ 1380614 w 5020586"/>
              <a:gd name="connsiteY242" fmla="*/ 5059259 h 5388743"/>
              <a:gd name="connsiteX243" fmla="*/ 1363503 w 5020586"/>
              <a:gd name="connsiteY243" fmla="*/ 5070994 h 5388743"/>
              <a:gd name="connsiteX244" fmla="*/ 1360799 w 5020586"/>
              <a:gd name="connsiteY244" fmla="*/ 5072515 h 5388743"/>
              <a:gd name="connsiteX245" fmla="*/ 1341711 w 5020586"/>
              <a:gd name="connsiteY245" fmla="*/ 5083593 h 5388743"/>
              <a:gd name="connsiteX246" fmla="*/ 1331255 w 5020586"/>
              <a:gd name="connsiteY246" fmla="*/ 5089610 h 5388743"/>
              <a:gd name="connsiteX247" fmla="*/ 1327348 w 5020586"/>
              <a:gd name="connsiteY247" fmla="*/ 5090459 h 5388743"/>
              <a:gd name="connsiteX248" fmla="*/ 1330419 w 5020586"/>
              <a:gd name="connsiteY248" fmla="*/ 5088562 h 5388743"/>
              <a:gd name="connsiteX249" fmla="*/ 1360434 w 5020586"/>
              <a:gd name="connsiteY249" fmla="*/ 5071374 h 5388743"/>
              <a:gd name="connsiteX250" fmla="*/ 1379530 w 5020586"/>
              <a:gd name="connsiteY250" fmla="*/ 5059485 h 5388743"/>
              <a:gd name="connsiteX251" fmla="*/ 1386704 w 5020586"/>
              <a:gd name="connsiteY251" fmla="*/ 5057986 h 5388743"/>
              <a:gd name="connsiteX252" fmla="*/ 1376639 w 5020586"/>
              <a:gd name="connsiteY252" fmla="*/ 5063613 h 5388743"/>
              <a:gd name="connsiteX253" fmla="*/ 1381198 w 5020586"/>
              <a:gd name="connsiteY253" fmla="*/ 5060499 h 5388743"/>
              <a:gd name="connsiteX254" fmla="*/ 1383988 w 5020586"/>
              <a:gd name="connsiteY254" fmla="*/ 5058553 h 5388743"/>
              <a:gd name="connsiteX255" fmla="*/ 1454948 w 5020586"/>
              <a:gd name="connsiteY255" fmla="*/ 5057641 h 5388743"/>
              <a:gd name="connsiteX256" fmla="*/ 1449287 w 5020586"/>
              <a:gd name="connsiteY256" fmla="*/ 5060890 h 5388743"/>
              <a:gd name="connsiteX257" fmla="*/ 1436527 w 5020586"/>
              <a:gd name="connsiteY257" fmla="*/ 5069119 h 5388743"/>
              <a:gd name="connsiteX258" fmla="*/ 1426188 w 5020586"/>
              <a:gd name="connsiteY258" fmla="*/ 5079821 h 5388743"/>
              <a:gd name="connsiteX259" fmla="*/ 1427218 w 5020586"/>
              <a:gd name="connsiteY259" fmla="*/ 5077672 h 5388743"/>
              <a:gd name="connsiteX260" fmla="*/ 1424959 w 5020586"/>
              <a:gd name="connsiteY260" fmla="*/ 5080599 h 5388743"/>
              <a:gd name="connsiteX261" fmla="*/ 1422691 w 5020586"/>
              <a:gd name="connsiteY261" fmla="*/ 5083201 h 5388743"/>
              <a:gd name="connsiteX262" fmla="*/ 1431273 w 5020586"/>
              <a:gd name="connsiteY262" fmla="*/ 5076351 h 5388743"/>
              <a:gd name="connsiteX263" fmla="*/ 1441314 w 5020586"/>
              <a:gd name="connsiteY263" fmla="*/ 5067321 h 5388743"/>
              <a:gd name="connsiteX264" fmla="*/ 1454948 w 5020586"/>
              <a:gd name="connsiteY264" fmla="*/ 5057641 h 5388743"/>
              <a:gd name="connsiteX265" fmla="*/ 1404182 w 5020586"/>
              <a:gd name="connsiteY265" fmla="*/ 5054757 h 5388743"/>
              <a:gd name="connsiteX266" fmla="*/ 1404332 w 5020586"/>
              <a:gd name="connsiteY266" fmla="*/ 5055530 h 5388743"/>
              <a:gd name="connsiteX267" fmla="*/ 1400287 w 5020586"/>
              <a:gd name="connsiteY267" fmla="*/ 5058475 h 5388743"/>
              <a:gd name="connsiteX268" fmla="*/ 1404182 w 5020586"/>
              <a:gd name="connsiteY268" fmla="*/ 5054757 h 5388743"/>
              <a:gd name="connsiteX269" fmla="*/ 1407385 w 5020586"/>
              <a:gd name="connsiteY269" fmla="*/ 5052262 h 5388743"/>
              <a:gd name="connsiteX270" fmla="*/ 1400269 w 5020586"/>
              <a:gd name="connsiteY270" fmla="*/ 5056887 h 5388743"/>
              <a:gd name="connsiteX271" fmla="*/ 1404753 w 5020586"/>
              <a:gd name="connsiteY271" fmla="*/ 5053315 h 5388743"/>
              <a:gd name="connsiteX272" fmla="*/ 1397846 w 5020586"/>
              <a:gd name="connsiteY272" fmla="*/ 5056473 h 5388743"/>
              <a:gd name="connsiteX273" fmla="*/ 1387416 w 5020586"/>
              <a:gd name="connsiteY273" fmla="*/ 5061965 h 5388743"/>
              <a:gd name="connsiteX274" fmla="*/ 1395042 w 5020586"/>
              <a:gd name="connsiteY274" fmla="*/ 5056198 h 5388743"/>
              <a:gd name="connsiteX275" fmla="*/ 1871837 w 5020586"/>
              <a:gd name="connsiteY275" fmla="*/ 5050320 h 5388743"/>
              <a:gd name="connsiteX276" fmla="*/ 1861505 w 5020586"/>
              <a:gd name="connsiteY276" fmla="*/ 5063249 h 5388743"/>
              <a:gd name="connsiteX277" fmla="*/ 1867470 w 5020586"/>
              <a:gd name="connsiteY277" fmla="*/ 5055215 h 5388743"/>
              <a:gd name="connsiteX278" fmla="*/ 1871837 w 5020586"/>
              <a:gd name="connsiteY278" fmla="*/ 5050320 h 5388743"/>
              <a:gd name="connsiteX279" fmla="*/ 1456197 w 5020586"/>
              <a:gd name="connsiteY279" fmla="*/ 5047487 h 5388743"/>
              <a:gd name="connsiteX280" fmla="*/ 1453754 w 5020586"/>
              <a:gd name="connsiteY280" fmla="*/ 5049135 h 5388743"/>
              <a:gd name="connsiteX281" fmla="*/ 1451028 w 5020586"/>
              <a:gd name="connsiteY281" fmla="*/ 5052578 h 5388743"/>
              <a:gd name="connsiteX282" fmla="*/ 1453485 w 5020586"/>
              <a:gd name="connsiteY282" fmla="*/ 5050879 h 5388743"/>
              <a:gd name="connsiteX283" fmla="*/ 1997578 w 5020586"/>
              <a:gd name="connsiteY283" fmla="*/ 5041828 h 5388743"/>
              <a:gd name="connsiteX284" fmla="*/ 1995849 w 5020586"/>
              <a:gd name="connsiteY284" fmla="*/ 5043898 h 5388743"/>
              <a:gd name="connsiteX285" fmla="*/ 1976215 w 5020586"/>
              <a:gd name="connsiteY285" fmla="*/ 5068799 h 5388743"/>
              <a:gd name="connsiteX286" fmla="*/ 1985821 w 5020586"/>
              <a:gd name="connsiteY286" fmla="*/ 5057795 h 5388743"/>
              <a:gd name="connsiteX287" fmla="*/ 1995838 w 5020586"/>
              <a:gd name="connsiteY287" fmla="*/ 5045337 h 5388743"/>
              <a:gd name="connsiteX288" fmla="*/ 1899117 w 5020586"/>
              <a:gd name="connsiteY288" fmla="*/ 5038980 h 5388743"/>
              <a:gd name="connsiteX289" fmla="*/ 1898316 w 5020586"/>
              <a:gd name="connsiteY289" fmla="*/ 5040588 h 5388743"/>
              <a:gd name="connsiteX290" fmla="*/ 1892878 w 5020586"/>
              <a:gd name="connsiteY290" fmla="*/ 5046977 h 5388743"/>
              <a:gd name="connsiteX291" fmla="*/ 1895926 w 5020586"/>
              <a:gd name="connsiteY291" fmla="*/ 5042586 h 5388743"/>
              <a:gd name="connsiteX292" fmla="*/ 1899117 w 5020586"/>
              <a:gd name="connsiteY292" fmla="*/ 5038980 h 5388743"/>
              <a:gd name="connsiteX293" fmla="*/ 1379053 w 5020586"/>
              <a:gd name="connsiteY293" fmla="*/ 5038730 h 5388743"/>
              <a:gd name="connsiteX294" fmla="*/ 1371210 w 5020586"/>
              <a:gd name="connsiteY294" fmla="*/ 5044084 h 5388743"/>
              <a:gd name="connsiteX295" fmla="*/ 1358073 w 5020586"/>
              <a:gd name="connsiteY295" fmla="*/ 5053407 h 5388743"/>
              <a:gd name="connsiteX296" fmla="*/ 1355822 w 5020586"/>
              <a:gd name="connsiteY296" fmla="*/ 5054991 h 5388743"/>
              <a:gd name="connsiteX297" fmla="*/ 1348217 w 5020586"/>
              <a:gd name="connsiteY297" fmla="*/ 5057076 h 5388743"/>
              <a:gd name="connsiteX298" fmla="*/ 1376015 w 5020586"/>
              <a:gd name="connsiteY298" fmla="*/ 5039463 h 5388743"/>
              <a:gd name="connsiteX299" fmla="*/ 1925512 w 5020586"/>
              <a:gd name="connsiteY299" fmla="*/ 5035681 h 5388743"/>
              <a:gd name="connsiteX300" fmla="*/ 1915639 w 5020586"/>
              <a:gd name="connsiteY300" fmla="*/ 5047003 h 5388743"/>
              <a:gd name="connsiteX301" fmla="*/ 1903506 w 5020586"/>
              <a:gd name="connsiteY301" fmla="*/ 5060584 h 5388743"/>
              <a:gd name="connsiteX302" fmla="*/ 1899621 w 5020586"/>
              <a:gd name="connsiteY302" fmla="*/ 5064639 h 5388743"/>
              <a:gd name="connsiteX303" fmla="*/ 1897080 w 5020586"/>
              <a:gd name="connsiteY303" fmla="*/ 5067829 h 5388743"/>
              <a:gd name="connsiteX304" fmla="*/ 1907673 w 5020586"/>
              <a:gd name="connsiteY304" fmla="*/ 5056164 h 5388743"/>
              <a:gd name="connsiteX305" fmla="*/ 1920440 w 5020586"/>
              <a:gd name="connsiteY305" fmla="*/ 5042082 h 5388743"/>
              <a:gd name="connsiteX306" fmla="*/ 2003541 w 5020586"/>
              <a:gd name="connsiteY306" fmla="*/ 5034687 h 5388743"/>
              <a:gd name="connsiteX307" fmla="*/ 2001615 w 5020586"/>
              <a:gd name="connsiteY307" fmla="*/ 5036995 h 5388743"/>
              <a:gd name="connsiteX308" fmla="*/ 2001681 w 5020586"/>
              <a:gd name="connsiteY308" fmla="*/ 5037013 h 5388743"/>
              <a:gd name="connsiteX309" fmla="*/ 1996584 w 5020586"/>
              <a:gd name="connsiteY309" fmla="*/ 5044408 h 5388743"/>
              <a:gd name="connsiteX310" fmla="*/ 1999013 w 5020586"/>
              <a:gd name="connsiteY310" fmla="*/ 5041388 h 5388743"/>
              <a:gd name="connsiteX311" fmla="*/ 2000856 w 5020586"/>
              <a:gd name="connsiteY311" fmla="*/ 5039338 h 5388743"/>
              <a:gd name="connsiteX312" fmla="*/ 2001681 w 5020586"/>
              <a:gd name="connsiteY312" fmla="*/ 5037013 h 5388743"/>
              <a:gd name="connsiteX313" fmla="*/ 1467877 w 5020586"/>
              <a:gd name="connsiteY313" fmla="*/ 5032750 h 5388743"/>
              <a:gd name="connsiteX314" fmla="*/ 1465444 w 5020586"/>
              <a:gd name="connsiteY314" fmla="*/ 5034392 h 5388743"/>
              <a:gd name="connsiteX315" fmla="*/ 1463205 w 5020586"/>
              <a:gd name="connsiteY315" fmla="*/ 5037196 h 5388743"/>
              <a:gd name="connsiteX316" fmla="*/ 1462923 w 5020586"/>
              <a:gd name="connsiteY316" fmla="*/ 5037553 h 5388743"/>
              <a:gd name="connsiteX317" fmla="*/ 1465043 w 5020586"/>
              <a:gd name="connsiteY317" fmla="*/ 5036089 h 5388743"/>
              <a:gd name="connsiteX318" fmla="*/ 1465528 w 5020586"/>
              <a:gd name="connsiteY318" fmla="*/ 5035764 h 5388743"/>
              <a:gd name="connsiteX319" fmla="*/ 1427697 w 5020586"/>
              <a:gd name="connsiteY319" fmla="*/ 5026980 h 5388743"/>
              <a:gd name="connsiteX320" fmla="*/ 1424385 w 5020586"/>
              <a:gd name="connsiteY320" fmla="*/ 5029250 h 5388743"/>
              <a:gd name="connsiteX321" fmla="*/ 1421383 w 5020586"/>
              <a:gd name="connsiteY321" fmla="*/ 5030826 h 5388743"/>
              <a:gd name="connsiteX322" fmla="*/ 1417406 w 5020586"/>
              <a:gd name="connsiteY322" fmla="*/ 5032131 h 5388743"/>
              <a:gd name="connsiteX323" fmla="*/ 1423281 w 5020586"/>
              <a:gd name="connsiteY323" fmla="*/ 5028048 h 5388743"/>
              <a:gd name="connsiteX324" fmla="*/ 1477920 w 5020586"/>
              <a:gd name="connsiteY324" fmla="*/ 5026003 h 5388743"/>
              <a:gd name="connsiteX325" fmla="*/ 1476247 w 5020586"/>
              <a:gd name="connsiteY325" fmla="*/ 5027127 h 5388743"/>
              <a:gd name="connsiteX326" fmla="*/ 1475321 w 5020586"/>
              <a:gd name="connsiteY326" fmla="*/ 5028124 h 5388743"/>
              <a:gd name="connsiteX327" fmla="*/ 1474600 w 5020586"/>
              <a:gd name="connsiteY327" fmla="*/ 5024127 h 5388743"/>
              <a:gd name="connsiteX328" fmla="*/ 1472447 w 5020586"/>
              <a:gd name="connsiteY328" fmla="*/ 5025603 h 5388743"/>
              <a:gd name="connsiteX329" fmla="*/ 1471140 w 5020586"/>
              <a:gd name="connsiteY329" fmla="*/ 5027246 h 5388743"/>
              <a:gd name="connsiteX330" fmla="*/ 1473351 w 5020586"/>
              <a:gd name="connsiteY330" fmla="*/ 5025728 h 5388743"/>
              <a:gd name="connsiteX331" fmla="*/ 2019321 w 5020586"/>
              <a:gd name="connsiteY331" fmla="*/ 5021712 h 5388743"/>
              <a:gd name="connsiteX332" fmla="*/ 2017517 w 5020586"/>
              <a:gd name="connsiteY332" fmla="*/ 5022591 h 5388743"/>
              <a:gd name="connsiteX333" fmla="*/ 2010650 w 5020586"/>
              <a:gd name="connsiteY333" fmla="*/ 5030331 h 5388743"/>
              <a:gd name="connsiteX334" fmla="*/ 2008298 w 5020586"/>
              <a:gd name="connsiteY334" fmla="*/ 5033356 h 5388743"/>
              <a:gd name="connsiteX335" fmla="*/ 2013816 w 5020586"/>
              <a:gd name="connsiteY335" fmla="*/ 5027697 h 5388743"/>
              <a:gd name="connsiteX336" fmla="*/ 2016232 w 5020586"/>
              <a:gd name="connsiteY336" fmla="*/ 5025308 h 5388743"/>
              <a:gd name="connsiteX337" fmla="*/ 2018965 w 5020586"/>
              <a:gd name="connsiteY337" fmla="*/ 5022232 h 5388743"/>
              <a:gd name="connsiteX338" fmla="*/ 1549336 w 5020586"/>
              <a:gd name="connsiteY338" fmla="*/ 5016221 h 5388743"/>
              <a:gd name="connsiteX339" fmla="*/ 1542176 w 5020586"/>
              <a:gd name="connsiteY339" fmla="*/ 5021753 h 5388743"/>
              <a:gd name="connsiteX340" fmla="*/ 1543956 w 5020586"/>
              <a:gd name="connsiteY340" fmla="*/ 5019654 h 5388743"/>
              <a:gd name="connsiteX341" fmla="*/ 1542637 w 5020586"/>
              <a:gd name="connsiteY341" fmla="*/ 5020533 h 5388743"/>
              <a:gd name="connsiteX342" fmla="*/ 1531492 w 5020586"/>
              <a:gd name="connsiteY342" fmla="*/ 5032774 h 5388743"/>
              <a:gd name="connsiteX343" fmla="*/ 1543376 w 5020586"/>
              <a:gd name="connsiteY343" fmla="*/ 5024918 h 5388743"/>
              <a:gd name="connsiteX344" fmla="*/ 1544365 w 5020586"/>
              <a:gd name="connsiteY344" fmla="*/ 5023259 h 5388743"/>
              <a:gd name="connsiteX345" fmla="*/ 1545159 w 5020586"/>
              <a:gd name="connsiteY345" fmla="*/ 5021749 h 5388743"/>
              <a:gd name="connsiteX346" fmla="*/ 1549336 w 5020586"/>
              <a:gd name="connsiteY346" fmla="*/ 5016221 h 5388743"/>
              <a:gd name="connsiteX347" fmla="*/ 1472948 w 5020586"/>
              <a:gd name="connsiteY347" fmla="*/ 5016051 h 5388743"/>
              <a:gd name="connsiteX348" fmla="*/ 1391183 w 5020586"/>
              <a:gd name="connsiteY348" fmla="*/ 5072298 h 5388743"/>
              <a:gd name="connsiteX349" fmla="*/ 1390768 w 5020586"/>
              <a:gd name="connsiteY349" fmla="*/ 5072584 h 5388743"/>
              <a:gd name="connsiteX350" fmla="*/ 1381294 w 5020586"/>
              <a:gd name="connsiteY350" fmla="*/ 5078349 h 5388743"/>
              <a:gd name="connsiteX351" fmla="*/ 1376800 w 5020586"/>
              <a:gd name="connsiteY351" fmla="*/ 5081339 h 5388743"/>
              <a:gd name="connsiteX352" fmla="*/ 1383568 w 5020586"/>
              <a:gd name="connsiteY352" fmla="*/ 5074294 h 5388743"/>
              <a:gd name="connsiteX353" fmla="*/ 1374227 w 5020586"/>
              <a:gd name="connsiteY353" fmla="*/ 5079565 h 5388743"/>
              <a:gd name="connsiteX354" fmla="*/ 1373042 w 5020586"/>
              <a:gd name="connsiteY354" fmla="*/ 5080206 h 5388743"/>
              <a:gd name="connsiteX355" fmla="*/ 1369027 w 5020586"/>
              <a:gd name="connsiteY355" fmla="*/ 5081389 h 5388743"/>
              <a:gd name="connsiteX356" fmla="*/ 1371348 w 5020586"/>
              <a:gd name="connsiteY356" fmla="*/ 5079544 h 5388743"/>
              <a:gd name="connsiteX357" fmla="*/ 1399146 w 5020586"/>
              <a:gd name="connsiteY357" fmla="*/ 5062128 h 5388743"/>
              <a:gd name="connsiteX358" fmla="*/ 1404332 w 5020586"/>
              <a:gd name="connsiteY358" fmla="*/ 5055530 h 5388743"/>
              <a:gd name="connsiteX359" fmla="*/ 1412986 w 5020586"/>
              <a:gd name="connsiteY359" fmla="*/ 5050476 h 5388743"/>
              <a:gd name="connsiteX360" fmla="*/ 1420270 w 5020586"/>
              <a:gd name="connsiteY360" fmla="*/ 5048153 h 5388743"/>
              <a:gd name="connsiteX361" fmla="*/ 1415710 w 5020586"/>
              <a:gd name="connsiteY361" fmla="*/ 5044042 h 5388743"/>
              <a:gd name="connsiteX362" fmla="*/ 1418891 w 5020586"/>
              <a:gd name="connsiteY362" fmla="*/ 5042053 h 5388743"/>
              <a:gd name="connsiteX363" fmla="*/ 1419142 w 5020586"/>
              <a:gd name="connsiteY363" fmla="*/ 5041853 h 5388743"/>
              <a:gd name="connsiteX364" fmla="*/ 1434958 w 5020586"/>
              <a:gd name="connsiteY364" fmla="*/ 5031092 h 5388743"/>
              <a:gd name="connsiteX365" fmla="*/ 1437434 w 5020586"/>
              <a:gd name="connsiteY365" fmla="*/ 5029612 h 5388743"/>
              <a:gd name="connsiteX366" fmla="*/ 1434457 w 5020586"/>
              <a:gd name="connsiteY366" fmla="*/ 5030657 h 5388743"/>
              <a:gd name="connsiteX367" fmla="*/ 1413559 w 5020586"/>
              <a:gd name="connsiteY367" fmla="*/ 5042660 h 5388743"/>
              <a:gd name="connsiteX368" fmla="*/ 1406122 w 5020586"/>
              <a:gd name="connsiteY368" fmla="*/ 5043116 h 5388743"/>
              <a:gd name="connsiteX369" fmla="*/ 1414621 w 5020586"/>
              <a:gd name="connsiteY369" fmla="*/ 5037188 h 5388743"/>
              <a:gd name="connsiteX370" fmla="*/ 1431206 w 5020586"/>
              <a:gd name="connsiteY370" fmla="*/ 5026436 h 5388743"/>
              <a:gd name="connsiteX371" fmla="*/ 1431944 w 5020586"/>
              <a:gd name="connsiteY371" fmla="*/ 5025955 h 5388743"/>
              <a:gd name="connsiteX372" fmla="*/ 1515371 w 5020586"/>
              <a:gd name="connsiteY372" fmla="*/ 5008069 h 5388743"/>
              <a:gd name="connsiteX373" fmla="*/ 1512242 w 5020586"/>
              <a:gd name="connsiteY373" fmla="*/ 5010013 h 5388743"/>
              <a:gd name="connsiteX374" fmla="*/ 1485602 w 5020586"/>
              <a:gd name="connsiteY374" fmla="*/ 5028685 h 5388743"/>
              <a:gd name="connsiteX375" fmla="*/ 1476703 w 5020586"/>
              <a:gd name="connsiteY375" fmla="*/ 5033657 h 5388743"/>
              <a:gd name="connsiteX376" fmla="*/ 1459255 w 5020586"/>
              <a:gd name="connsiteY376" fmla="*/ 5045424 h 5388743"/>
              <a:gd name="connsiteX377" fmla="*/ 1455446 w 5020586"/>
              <a:gd name="connsiteY377" fmla="*/ 5049525 h 5388743"/>
              <a:gd name="connsiteX378" fmla="*/ 1461525 w 5020586"/>
              <a:gd name="connsiteY378" fmla="*/ 5045328 h 5388743"/>
              <a:gd name="connsiteX379" fmla="*/ 1466329 w 5020586"/>
              <a:gd name="connsiteY379" fmla="*/ 5042096 h 5388743"/>
              <a:gd name="connsiteX380" fmla="*/ 1466523 w 5020586"/>
              <a:gd name="connsiteY380" fmla="*/ 5041951 h 5388743"/>
              <a:gd name="connsiteX381" fmla="*/ 1485602 w 5020586"/>
              <a:gd name="connsiteY381" fmla="*/ 5028685 h 5388743"/>
              <a:gd name="connsiteX382" fmla="*/ 1494344 w 5020586"/>
              <a:gd name="connsiteY382" fmla="*/ 5023256 h 5388743"/>
              <a:gd name="connsiteX383" fmla="*/ 1513192 w 5020586"/>
              <a:gd name="connsiteY383" fmla="*/ 5010578 h 5388743"/>
              <a:gd name="connsiteX384" fmla="*/ 1952635 w 5020586"/>
              <a:gd name="connsiteY384" fmla="*/ 5006518 h 5388743"/>
              <a:gd name="connsiteX385" fmla="*/ 1950347 w 5020586"/>
              <a:gd name="connsiteY385" fmla="*/ 5008173 h 5388743"/>
              <a:gd name="connsiteX386" fmla="*/ 1944856 w 5020586"/>
              <a:gd name="connsiteY386" fmla="*/ 5013803 h 5388743"/>
              <a:gd name="connsiteX387" fmla="*/ 1935645 w 5020586"/>
              <a:gd name="connsiteY387" fmla="*/ 5025113 h 5388743"/>
              <a:gd name="connsiteX388" fmla="*/ 1936176 w 5020586"/>
              <a:gd name="connsiteY388" fmla="*/ 5024604 h 5388743"/>
              <a:gd name="connsiteX389" fmla="*/ 1952635 w 5020586"/>
              <a:gd name="connsiteY389" fmla="*/ 5006518 h 5388743"/>
              <a:gd name="connsiteX390" fmla="*/ 1568020 w 5020586"/>
              <a:gd name="connsiteY390" fmla="*/ 5005059 h 5388743"/>
              <a:gd name="connsiteX391" fmla="*/ 1561206 w 5020586"/>
              <a:gd name="connsiteY391" fmla="*/ 5012441 h 5388743"/>
              <a:gd name="connsiteX392" fmla="*/ 1559473 w 5020586"/>
              <a:gd name="connsiteY392" fmla="*/ 5014278 h 5388743"/>
              <a:gd name="connsiteX393" fmla="*/ 1559664 w 5020586"/>
              <a:gd name="connsiteY393" fmla="*/ 5014151 h 5388743"/>
              <a:gd name="connsiteX394" fmla="*/ 1564201 w 5020586"/>
              <a:gd name="connsiteY394" fmla="*/ 5011236 h 5388743"/>
              <a:gd name="connsiteX395" fmla="*/ 1568889 w 5020586"/>
              <a:gd name="connsiteY395" fmla="*/ 5005706 h 5388743"/>
              <a:gd name="connsiteX396" fmla="*/ 1568020 w 5020586"/>
              <a:gd name="connsiteY396" fmla="*/ 5005059 h 5388743"/>
              <a:gd name="connsiteX397" fmla="*/ 1575110 w 5020586"/>
              <a:gd name="connsiteY397" fmla="*/ 4999745 h 5388743"/>
              <a:gd name="connsiteX398" fmla="*/ 1572898 w 5020586"/>
              <a:gd name="connsiteY398" fmla="*/ 5001144 h 5388743"/>
              <a:gd name="connsiteX399" fmla="*/ 1565462 w 5020586"/>
              <a:gd name="connsiteY399" fmla="*/ 5010426 h 5388743"/>
              <a:gd name="connsiteX400" fmla="*/ 1567712 w 5020586"/>
              <a:gd name="connsiteY400" fmla="*/ 5008979 h 5388743"/>
              <a:gd name="connsiteX401" fmla="*/ 1439679 w 5020586"/>
              <a:gd name="connsiteY401" fmla="*/ 4997660 h 5388743"/>
              <a:gd name="connsiteX402" fmla="*/ 1434003 w 5020586"/>
              <a:gd name="connsiteY402" fmla="*/ 5001493 h 5388743"/>
              <a:gd name="connsiteX403" fmla="*/ 1435047 w 5020586"/>
              <a:gd name="connsiteY403" fmla="*/ 5000270 h 5388743"/>
              <a:gd name="connsiteX404" fmla="*/ 1438343 w 5020586"/>
              <a:gd name="connsiteY404" fmla="*/ 4998121 h 5388743"/>
              <a:gd name="connsiteX405" fmla="*/ 1535662 w 5020586"/>
              <a:gd name="connsiteY405" fmla="*/ 4995465 h 5388743"/>
              <a:gd name="connsiteX406" fmla="*/ 1520858 w 5020586"/>
              <a:gd name="connsiteY406" fmla="*/ 5004660 h 5388743"/>
              <a:gd name="connsiteX407" fmla="*/ 1519092 w 5020586"/>
              <a:gd name="connsiteY407" fmla="*/ 5006610 h 5388743"/>
              <a:gd name="connsiteX408" fmla="*/ 1448721 w 5020586"/>
              <a:gd name="connsiteY408" fmla="*/ 4994540 h 5388743"/>
              <a:gd name="connsiteX409" fmla="*/ 1430312 w 5020586"/>
              <a:gd name="connsiteY409" fmla="*/ 5006942 h 5388743"/>
              <a:gd name="connsiteX410" fmla="*/ 1446456 w 5020586"/>
              <a:gd name="connsiteY410" fmla="*/ 4995321 h 5388743"/>
              <a:gd name="connsiteX411" fmla="*/ 1913061 w 5020586"/>
              <a:gd name="connsiteY411" fmla="*/ 4992496 h 5388743"/>
              <a:gd name="connsiteX412" fmla="*/ 1895652 w 5020586"/>
              <a:gd name="connsiteY412" fmla="*/ 5014140 h 5388743"/>
              <a:gd name="connsiteX413" fmla="*/ 1882457 w 5020586"/>
              <a:gd name="connsiteY413" fmla="*/ 5031172 h 5388743"/>
              <a:gd name="connsiteX414" fmla="*/ 1850989 w 5020586"/>
              <a:gd name="connsiteY414" fmla="*/ 5065511 h 5388743"/>
              <a:gd name="connsiteX415" fmla="*/ 1846239 w 5020586"/>
              <a:gd name="connsiteY415" fmla="*/ 5070587 h 5388743"/>
              <a:gd name="connsiteX416" fmla="*/ 1849640 w 5020586"/>
              <a:gd name="connsiteY416" fmla="*/ 5066154 h 5388743"/>
              <a:gd name="connsiteX417" fmla="*/ 1858760 w 5020586"/>
              <a:gd name="connsiteY417" fmla="*/ 5054172 h 5388743"/>
              <a:gd name="connsiteX418" fmla="*/ 1858606 w 5020586"/>
              <a:gd name="connsiteY418" fmla="*/ 5054164 h 5388743"/>
              <a:gd name="connsiteX419" fmla="*/ 1873970 w 5020586"/>
              <a:gd name="connsiteY419" fmla="*/ 5037245 h 5388743"/>
              <a:gd name="connsiteX420" fmla="*/ 1906470 w 5020586"/>
              <a:gd name="connsiteY420" fmla="*/ 4999557 h 5388743"/>
              <a:gd name="connsiteX421" fmla="*/ 1883828 w 5020586"/>
              <a:gd name="connsiteY421" fmla="*/ 4989455 h 5388743"/>
              <a:gd name="connsiteX422" fmla="*/ 1874386 w 5020586"/>
              <a:gd name="connsiteY422" fmla="*/ 4999157 h 5388743"/>
              <a:gd name="connsiteX423" fmla="*/ 1876932 w 5020586"/>
              <a:gd name="connsiteY423" fmla="*/ 4995920 h 5388743"/>
              <a:gd name="connsiteX424" fmla="*/ 1883828 w 5020586"/>
              <a:gd name="connsiteY424" fmla="*/ 4989455 h 5388743"/>
              <a:gd name="connsiteX425" fmla="*/ 1551048 w 5020586"/>
              <a:gd name="connsiteY425" fmla="*/ 4984845 h 5388743"/>
              <a:gd name="connsiteX426" fmla="*/ 1545866 w 5020586"/>
              <a:gd name="connsiteY426" fmla="*/ 4988603 h 5388743"/>
              <a:gd name="connsiteX427" fmla="*/ 1550496 w 5020586"/>
              <a:gd name="connsiteY427" fmla="*/ 4985488 h 5388743"/>
              <a:gd name="connsiteX428" fmla="*/ 1549418 w 5020586"/>
              <a:gd name="connsiteY428" fmla="*/ 4980477 h 5388743"/>
              <a:gd name="connsiteX429" fmla="*/ 1539254 w 5020586"/>
              <a:gd name="connsiteY429" fmla="*/ 4991553 h 5388743"/>
              <a:gd name="connsiteX430" fmla="*/ 1549418 w 5020586"/>
              <a:gd name="connsiteY430" fmla="*/ 4980477 h 5388743"/>
              <a:gd name="connsiteX431" fmla="*/ 1559296 w 5020586"/>
              <a:gd name="connsiteY431" fmla="*/ 4979677 h 5388743"/>
              <a:gd name="connsiteX432" fmla="*/ 1555940 w 5020586"/>
              <a:gd name="connsiteY432" fmla="*/ 4981442 h 5388743"/>
              <a:gd name="connsiteX433" fmla="*/ 1554896 w 5020586"/>
              <a:gd name="connsiteY433" fmla="*/ 4982534 h 5388743"/>
              <a:gd name="connsiteX434" fmla="*/ 1970472 w 5020586"/>
              <a:gd name="connsiteY434" fmla="*/ 4975789 h 5388743"/>
              <a:gd name="connsiteX435" fmla="*/ 1970471 w 5020586"/>
              <a:gd name="connsiteY435" fmla="*/ 4975790 h 5388743"/>
              <a:gd name="connsiteX436" fmla="*/ 1970670 w 5020586"/>
              <a:gd name="connsiteY436" fmla="*/ 4975939 h 5388743"/>
              <a:gd name="connsiteX437" fmla="*/ 1970680 w 5020586"/>
              <a:gd name="connsiteY437" fmla="*/ 4975944 h 5388743"/>
              <a:gd name="connsiteX438" fmla="*/ 1587788 w 5020586"/>
              <a:gd name="connsiteY438" fmla="*/ 4960584 h 5388743"/>
              <a:gd name="connsiteX439" fmla="*/ 1585713 w 5020586"/>
              <a:gd name="connsiteY439" fmla="*/ 4962036 h 5388743"/>
              <a:gd name="connsiteX440" fmla="*/ 1585632 w 5020586"/>
              <a:gd name="connsiteY440" fmla="*/ 4962107 h 5388743"/>
              <a:gd name="connsiteX441" fmla="*/ 1584830 w 5020586"/>
              <a:gd name="connsiteY441" fmla="*/ 4963092 h 5388743"/>
              <a:gd name="connsiteX442" fmla="*/ 1586965 w 5020586"/>
              <a:gd name="connsiteY442" fmla="*/ 4961705 h 5388743"/>
              <a:gd name="connsiteX443" fmla="*/ 1946124 w 5020586"/>
              <a:gd name="connsiteY443" fmla="*/ 4957697 h 5388743"/>
              <a:gd name="connsiteX444" fmla="*/ 1939870 w 5020586"/>
              <a:gd name="connsiteY444" fmla="*/ 4965010 h 5388743"/>
              <a:gd name="connsiteX445" fmla="*/ 1939992 w 5020586"/>
              <a:gd name="connsiteY445" fmla="*/ 4966079 h 5388743"/>
              <a:gd name="connsiteX446" fmla="*/ 1941909 w 5020586"/>
              <a:gd name="connsiteY446" fmla="*/ 4963901 h 5388743"/>
              <a:gd name="connsiteX447" fmla="*/ 1942673 w 5020586"/>
              <a:gd name="connsiteY447" fmla="*/ 4962943 h 5388743"/>
              <a:gd name="connsiteX448" fmla="*/ 1945562 w 5020586"/>
              <a:gd name="connsiteY448" fmla="*/ 4958934 h 5388743"/>
              <a:gd name="connsiteX449" fmla="*/ 1946124 w 5020586"/>
              <a:gd name="connsiteY449" fmla="*/ 4957697 h 5388743"/>
              <a:gd name="connsiteX450" fmla="*/ 1488713 w 5020586"/>
              <a:gd name="connsiteY450" fmla="*/ 4948041 h 5388743"/>
              <a:gd name="connsiteX451" fmla="*/ 1485829 w 5020586"/>
              <a:gd name="connsiteY451" fmla="*/ 4949848 h 5388743"/>
              <a:gd name="connsiteX452" fmla="*/ 1473088 w 5020586"/>
              <a:gd name="connsiteY452" fmla="*/ 4957720 h 5388743"/>
              <a:gd name="connsiteX453" fmla="*/ 1460511 w 5020586"/>
              <a:gd name="connsiteY453" fmla="*/ 4959550 h 5388743"/>
              <a:gd name="connsiteX454" fmla="*/ 1457656 w 5020586"/>
              <a:gd name="connsiteY454" fmla="*/ 4960297 h 5388743"/>
              <a:gd name="connsiteX455" fmla="*/ 1459245 w 5020586"/>
              <a:gd name="connsiteY455" fmla="*/ 4959328 h 5388743"/>
              <a:gd name="connsiteX456" fmla="*/ 1972241 w 5020586"/>
              <a:gd name="connsiteY456" fmla="*/ 4946204 h 5388743"/>
              <a:gd name="connsiteX457" fmla="*/ 1970536 w 5020586"/>
              <a:gd name="connsiteY457" fmla="*/ 4947503 h 5388743"/>
              <a:gd name="connsiteX458" fmla="*/ 1957166 w 5020586"/>
              <a:gd name="connsiteY458" fmla="*/ 4964465 h 5388743"/>
              <a:gd name="connsiteX459" fmla="*/ 1965363 w 5020586"/>
              <a:gd name="connsiteY459" fmla="*/ 4954988 h 5388743"/>
              <a:gd name="connsiteX460" fmla="*/ 1968687 w 5020586"/>
              <a:gd name="connsiteY460" fmla="*/ 4950985 h 5388743"/>
              <a:gd name="connsiteX461" fmla="*/ 1970849 w 5020586"/>
              <a:gd name="connsiteY461" fmla="*/ 4948264 h 5388743"/>
              <a:gd name="connsiteX462" fmla="*/ 1439395 w 5020586"/>
              <a:gd name="connsiteY462" fmla="*/ 4944607 h 5388743"/>
              <a:gd name="connsiteX463" fmla="*/ 1427860 w 5020586"/>
              <a:gd name="connsiteY463" fmla="*/ 4950882 h 5388743"/>
              <a:gd name="connsiteX464" fmla="*/ 1425028 w 5020586"/>
              <a:gd name="connsiteY464" fmla="*/ 4950709 h 5388743"/>
              <a:gd name="connsiteX465" fmla="*/ 1405860 w 5020586"/>
              <a:gd name="connsiteY465" fmla="*/ 4962046 h 5388743"/>
              <a:gd name="connsiteX466" fmla="*/ 1402774 w 5020586"/>
              <a:gd name="connsiteY466" fmla="*/ 4963781 h 5388743"/>
              <a:gd name="connsiteX467" fmla="*/ 1393784 w 5020586"/>
              <a:gd name="connsiteY467" fmla="*/ 4964575 h 5388743"/>
              <a:gd name="connsiteX468" fmla="*/ 1408397 w 5020586"/>
              <a:gd name="connsiteY468" fmla="*/ 4956229 h 5388743"/>
              <a:gd name="connsiteX469" fmla="*/ 1417470 w 5020586"/>
              <a:gd name="connsiteY469" fmla="*/ 4948979 h 5388743"/>
              <a:gd name="connsiteX470" fmla="*/ 1422901 w 5020586"/>
              <a:gd name="connsiteY470" fmla="*/ 4947401 h 5388743"/>
              <a:gd name="connsiteX471" fmla="*/ 1885437 w 5020586"/>
              <a:gd name="connsiteY471" fmla="*/ 4943274 h 5388743"/>
              <a:gd name="connsiteX472" fmla="*/ 1881182 w 5020586"/>
              <a:gd name="connsiteY472" fmla="*/ 4947841 h 5388743"/>
              <a:gd name="connsiteX473" fmla="*/ 1883438 w 5020586"/>
              <a:gd name="connsiteY473" fmla="*/ 4945164 h 5388743"/>
              <a:gd name="connsiteX474" fmla="*/ 1884342 w 5020586"/>
              <a:gd name="connsiteY474" fmla="*/ 4944279 h 5388743"/>
              <a:gd name="connsiteX475" fmla="*/ 1885437 w 5020586"/>
              <a:gd name="connsiteY475" fmla="*/ 4943274 h 5388743"/>
              <a:gd name="connsiteX476" fmla="*/ 1465674 w 5020586"/>
              <a:gd name="connsiteY476" fmla="*/ 4939242 h 5388743"/>
              <a:gd name="connsiteX477" fmla="*/ 1444175 w 5020586"/>
              <a:gd name="connsiteY477" fmla="*/ 4953783 h 5388743"/>
              <a:gd name="connsiteX478" fmla="*/ 1439593 w 5020586"/>
              <a:gd name="connsiteY478" fmla="*/ 4955559 h 5388743"/>
              <a:gd name="connsiteX479" fmla="*/ 1438989 w 5020586"/>
              <a:gd name="connsiteY479" fmla="*/ 4955763 h 5388743"/>
              <a:gd name="connsiteX480" fmla="*/ 1447456 w 5020586"/>
              <a:gd name="connsiteY480" fmla="*/ 4950495 h 5388743"/>
              <a:gd name="connsiteX481" fmla="*/ 1437226 w 5020586"/>
              <a:gd name="connsiteY481" fmla="*/ 4956355 h 5388743"/>
              <a:gd name="connsiteX482" fmla="*/ 1424776 w 5020586"/>
              <a:gd name="connsiteY482" fmla="*/ 4960537 h 5388743"/>
              <a:gd name="connsiteX483" fmla="*/ 1411880 w 5020586"/>
              <a:gd name="connsiteY483" fmla="*/ 4962583 h 5388743"/>
              <a:gd name="connsiteX484" fmla="*/ 1442920 w 5020586"/>
              <a:gd name="connsiteY484" fmla="*/ 4944010 h 5388743"/>
              <a:gd name="connsiteX485" fmla="*/ 1443556 w 5020586"/>
              <a:gd name="connsiteY485" fmla="*/ 4943902 h 5388743"/>
              <a:gd name="connsiteX486" fmla="*/ 1454579 w 5020586"/>
              <a:gd name="connsiteY486" fmla="*/ 4941743 h 5388743"/>
              <a:gd name="connsiteX487" fmla="*/ 1476590 w 5020586"/>
              <a:gd name="connsiteY487" fmla="*/ 4936707 h 5388743"/>
              <a:gd name="connsiteX488" fmla="*/ 1467987 w 5020586"/>
              <a:gd name="connsiteY488" fmla="*/ 4941112 h 5388743"/>
              <a:gd name="connsiteX489" fmla="*/ 1449166 w 5020586"/>
              <a:gd name="connsiteY489" fmla="*/ 4951847 h 5388743"/>
              <a:gd name="connsiteX490" fmla="*/ 1447464 w 5020586"/>
              <a:gd name="connsiteY490" fmla="*/ 4952507 h 5388743"/>
              <a:gd name="connsiteX491" fmla="*/ 1466326 w 5020586"/>
              <a:gd name="connsiteY491" fmla="*/ 4939096 h 5388743"/>
              <a:gd name="connsiteX492" fmla="*/ 1474826 w 5020586"/>
              <a:gd name="connsiteY492" fmla="*/ 4937181 h 5388743"/>
              <a:gd name="connsiteX493" fmla="*/ 1531075 w 5020586"/>
              <a:gd name="connsiteY493" fmla="*/ 4935939 h 5388743"/>
              <a:gd name="connsiteX494" fmla="*/ 1525919 w 5020586"/>
              <a:gd name="connsiteY494" fmla="*/ 4939421 h 5388743"/>
              <a:gd name="connsiteX495" fmla="*/ 1525287 w 5020586"/>
              <a:gd name="connsiteY495" fmla="*/ 4940094 h 5388743"/>
              <a:gd name="connsiteX496" fmla="*/ 1484810 w 5020586"/>
              <a:gd name="connsiteY496" fmla="*/ 4934502 h 5388743"/>
              <a:gd name="connsiteX497" fmla="*/ 1472002 w 5020586"/>
              <a:gd name="connsiteY497" fmla="*/ 4940441 h 5388743"/>
              <a:gd name="connsiteX498" fmla="*/ 1471798 w 5020586"/>
              <a:gd name="connsiteY498" fmla="*/ 4940547 h 5388743"/>
              <a:gd name="connsiteX499" fmla="*/ 1478645 w 5020586"/>
              <a:gd name="connsiteY499" fmla="*/ 4936156 h 5388743"/>
              <a:gd name="connsiteX500" fmla="*/ 1493339 w 5020586"/>
              <a:gd name="connsiteY500" fmla="*/ 4931889 h 5388743"/>
              <a:gd name="connsiteX501" fmla="*/ 1491354 w 5020586"/>
              <a:gd name="connsiteY501" fmla="*/ 4932746 h 5388743"/>
              <a:gd name="connsiteX502" fmla="*/ 1484810 w 5020586"/>
              <a:gd name="connsiteY502" fmla="*/ 4934502 h 5388743"/>
              <a:gd name="connsiteX503" fmla="*/ 1490138 w 5020586"/>
              <a:gd name="connsiteY503" fmla="*/ 4932031 h 5388743"/>
              <a:gd name="connsiteX504" fmla="*/ 1394238 w 5020586"/>
              <a:gd name="connsiteY504" fmla="*/ 4923222 h 5388743"/>
              <a:gd name="connsiteX505" fmla="*/ 1387286 w 5020586"/>
              <a:gd name="connsiteY505" fmla="*/ 4927980 h 5388743"/>
              <a:gd name="connsiteX506" fmla="*/ 1392958 w 5020586"/>
              <a:gd name="connsiteY506" fmla="*/ 4923964 h 5388743"/>
              <a:gd name="connsiteX507" fmla="*/ 1494219 w 5020586"/>
              <a:gd name="connsiteY507" fmla="*/ 4912119 h 5388743"/>
              <a:gd name="connsiteX508" fmla="*/ 1493760 w 5020586"/>
              <a:gd name="connsiteY508" fmla="*/ 4912590 h 5388743"/>
              <a:gd name="connsiteX509" fmla="*/ 1493085 w 5020586"/>
              <a:gd name="connsiteY509" fmla="*/ 4912909 h 5388743"/>
              <a:gd name="connsiteX510" fmla="*/ 1492849 w 5020586"/>
              <a:gd name="connsiteY510" fmla="*/ 4912969 h 5388743"/>
              <a:gd name="connsiteX511" fmla="*/ 2002385 w 5020586"/>
              <a:gd name="connsiteY511" fmla="*/ 4908905 h 5388743"/>
              <a:gd name="connsiteX512" fmla="*/ 2001137 w 5020586"/>
              <a:gd name="connsiteY512" fmla="*/ 4910343 h 5388743"/>
              <a:gd name="connsiteX513" fmla="*/ 1993997 w 5020586"/>
              <a:gd name="connsiteY513" fmla="*/ 4919315 h 5388743"/>
              <a:gd name="connsiteX514" fmla="*/ 1993768 w 5020586"/>
              <a:gd name="connsiteY514" fmla="*/ 4919613 h 5388743"/>
              <a:gd name="connsiteX515" fmla="*/ 1978392 w 5020586"/>
              <a:gd name="connsiteY515" fmla="*/ 4905317 h 5388743"/>
              <a:gd name="connsiteX516" fmla="*/ 1978904 w 5020586"/>
              <a:gd name="connsiteY516" fmla="*/ 4905762 h 5388743"/>
              <a:gd name="connsiteX517" fmla="*/ 1978960 w 5020586"/>
              <a:gd name="connsiteY517" fmla="*/ 4905810 h 5388743"/>
              <a:gd name="connsiteX518" fmla="*/ 1978968 w 5020586"/>
              <a:gd name="connsiteY518" fmla="*/ 4905817 h 5388743"/>
              <a:gd name="connsiteX519" fmla="*/ 1978904 w 5020586"/>
              <a:gd name="connsiteY519" fmla="*/ 4905762 h 5388743"/>
              <a:gd name="connsiteX520" fmla="*/ 1978752 w 5020586"/>
              <a:gd name="connsiteY520" fmla="*/ 4905630 h 5388743"/>
              <a:gd name="connsiteX521" fmla="*/ 1978392 w 5020586"/>
              <a:gd name="connsiteY521" fmla="*/ 4905317 h 5388743"/>
              <a:gd name="connsiteX522" fmla="*/ 1560123 w 5020586"/>
              <a:gd name="connsiteY522" fmla="*/ 4902909 h 5388743"/>
              <a:gd name="connsiteX523" fmla="*/ 1545941 w 5020586"/>
              <a:gd name="connsiteY523" fmla="*/ 4916269 h 5388743"/>
              <a:gd name="connsiteX524" fmla="*/ 1560123 w 5020586"/>
              <a:gd name="connsiteY524" fmla="*/ 4902909 h 5388743"/>
              <a:gd name="connsiteX525" fmla="*/ 1583096 w 5020586"/>
              <a:gd name="connsiteY525" fmla="*/ 4899906 h 5388743"/>
              <a:gd name="connsiteX526" fmla="*/ 1578982 w 5020586"/>
              <a:gd name="connsiteY526" fmla="*/ 4902773 h 5388743"/>
              <a:gd name="connsiteX527" fmla="*/ 1578074 w 5020586"/>
              <a:gd name="connsiteY527" fmla="*/ 4903808 h 5388743"/>
              <a:gd name="connsiteX528" fmla="*/ 1582026 w 5020586"/>
              <a:gd name="connsiteY528" fmla="*/ 4901339 h 5388743"/>
              <a:gd name="connsiteX529" fmla="*/ 1516279 w 5020586"/>
              <a:gd name="connsiteY529" fmla="*/ 4899572 h 5388743"/>
              <a:gd name="connsiteX530" fmla="*/ 1507273 w 5020586"/>
              <a:gd name="connsiteY530" fmla="*/ 4905801 h 5388743"/>
              <a:gd name="connsiteX531" fmla="*/ 1515145 w 5020586"/>
              <a:gd name="connsiteY531" fmla="*/ 4901028 h 5388743"/>
              <a:gd name="connsiteX532" fmla="*/ 1522131 w 5020586"/>
              <a:gd name="connsiteY532" fmla="*/ 4895523 h 5388743"/>
              <a:gd name="connsiteX533" fmla="*/ 1518676 w 5020586"/>
              <a:gd name="connsiteY533" fmla="*/ 4897913 h 5388743"/>
              <a:gd name="connsiteX534" fmla="*/ 1517437 w 5020586"/>
              <a:gd name="connsiteY534" fmla="*/ 4899453 h 5388743"/>
              <a:gd name="connsiteX535" fmla="*/ 1521129 w 5020586"/>
              <a:gd name="connsiteY535" fmla="*/ 4896812 h 5388743"/>
              <a:gd name="connsiteX536" fmla="*/ 1882617 w 5020586"/>
              <a:gd name="connsiteY536" fmla="*/ 4891797 h 5388743"/>
              <a:gd name="connsiteX537" fmla="*/ 1877345 w 5020586"/>
              <a:gd name="connsiteY537" fmla="*/ 4898368 h 5388743"/>
              <a:gd name="connsiteX538" fmla="*/ 1881608 w 5020586"/>
              <a:gd name="connsiteY538" fmla="*/ 4892877 h 5388743"/>
              <a:gd name="connsiteX539" fmla="*/ 1748799 w 5020586"/>
              <a:gd name="connsiteY539" fmla="*/ 4890849 h 5388743"/>
              <a:gd name="connsiteX540" fmla="*/ 1740072 w 5020586"/>
              <a:gd name="connsiteY540" fmla="*/ 4896287 h 5388743"/>
              <a:gd name="connsiteX541" fmla="*/ 1733506 w 5020586"/>
              <a:gd name="connsiteY541" fmla="*/ 4903833 h 5388743"/>
              <a:gd name="connsiteX542" fmla="*/ 1742271 w 5020586"/>
              <a:gd name="connsiteY542" fmla="*/ 4898388 h 5388743"/>
              <a:gd name="connsiteX543" fmla="*/ 2006668 w 5020586"/>
              <a:gd name="connsiteY543" fmla="*/ 4877287 h 5388743"/>
              <a:gd name="connsiteX544" fmla="*/ 2004352 w 5020586"/>
              <a:gd name="connsiteY544" fmla="*/ 4880649 h 5388743"/>
              <a:gd name="connsiteX545" fmla="*/ 2006668 w 5020586"/>
              <a:gd name="connsiteY545" fmla="*/ 4877288 h 5388743"/>
              <a:gd name="connsiteX546" fmla="*/ 1434431 w 5020586"/>
              <a:gd name="connsiteY546" fmla="*/ 4876898 h 5388743"/>
              <a:gd name="connsiteX547" fmla="*/ 1430527 w 5020586"/>
              <a:gd name="connsiteY547" fmla="*/ 4879706 h 5388743"/>
              <a:gd name="connsiteX548" fmla="*/ 1421712 w 5020586"/>
              <a:gd name="connsiteY548" fmla="*/ 4886253 h 5388743"/>
              <a:gd name="connsiteX549" fmla="*/ 1406542 w 5020586"/>
              <a:gd name="connsiteY549" fmla="*/ 4895023 h 5388743"/>
              <a:gd name="connsiteX550" fmla="*/ 1391137 w 5020586"/>
              <a:gd name="connsiteY550" fmla="*/ 4903622 h 5388743"/>
              <a:gd name="connsiteX551" fmla="*/ 1396617 w 5020586"/>
              <a:gd name="connsiteY551" fmla="*/ 4899650 h 5388743"/>
              <a:gd name="connsiteX552" fmla="*/ 1401155 w 5020586"/>
              <a:gd name="connsiteY552" fmla="*/ 4896468 h 5388743"/>
              <a:gd name="connsiteX553" fmla="*/ 1459082 w 5020586"/>
              <a:gd name="connsiteY553" fmla="*/ 4872435 h 5388743"/>
              <a:gd name="connsiteX554" fmla="*/ 1453836 w 5020586"/>
              <a:gd name="connsiteY554" fmla="*/ 4876174 h 5388743"/>
              <a:gd name="connsiteX555" fmla="*/ 1457692 w 5020586"/>
              <a:gd name="connsiteY555" fmla="*/ 4873062 h 5388743"/>
              <a:gd name="connsiteX556" fmla="*/ 1459082 w 5020586"/>
              <a:gd name="connsiteY556" fmla="*/ 4872435 h 5388743"/>
              <a:gd name="connsiteX557" fmla="*/ 1464329 w 5020586"/>
              <a:gd name="connsiteY557" fmla="*/ 4868698 h 5388743"/>
              <a:gd name="connsiteX558" fmla="*/ 1459082 w 5020586"/>
              <a:gd name="connsiteY558" fmla="*/ 4872435 h 5388743"/>
              <a:gd name="connsiteX559" fmla="*/ 1462938 w 5020586"/>
              <a:gd name="connsiteY559" fmla="*/ 4869325 h 5388743"/>
              <a:gd name="connsiteX560" fmla="*/ 1464329 w 5020586"/>
              <a:gd name="connsiteY560" fmla="*/ 4868698 h 5388743"/>
              <a:gd name="connsiteX561" fmla="*/ 1533581 w 5020586"/>
              <a:gd name="connsiteY561" fmla="*/ 4860890 h 5388743"/>
              <a:gd name="connsiteX562" fmla="*/ 1520847 w 5020586"/>
              <a:gd name="connsiteY562" fmla="*/ 4868860 h 5388743"/>
              <a:gd name="connsiteX563" fmla="*/ 1505296 w 5020586"/>
              <a:gd name="connsiteY563" fmla="*/ 4878336 h 5388743"/>
              <a:gd name="connsiteX564" fmla="*/ 1500403 w 5020586"/>
              <a:gd name="connsiteY564" fmla="*/ 4881088 h 5388743"/>
              <a:gd name="connsiteX565" fmla="*/ 1497045 w 5020586"/>
              <a:gd name="connsiteY565" fmla="*/ 4883404 h 5388743"/>
              <a:gd name="connsiteX566" fmla="*/ 1510566 w 5020586"/>
              <a:gd name="connsiteY566" fmla="*/ 4875316 h 5388743"/>
              <a:gd name="connsiteX567" fmla="*/ 1526870 w 5020586"/>
              <a:gd name="connsiteY567" fmla="*/ 4865544 h 5388743"/>
              <a:gd name="connsiteX568" fmla="*/ 1477967 w 5020586"/>
              <a:gd name="connsiteY568" fmla="*/ 4859323 h 5388743"/>
              <a:gd name="connsiteX569" fmla="*/ 1464329 w 5020586"/>
              <a:gd name="connsiteY569" fmla="*/ 4868698 h 5388743"/>
              <a:gd name="connsiteX570" fmla="*/ 1472369 w 5020586"/>
              <a:gd name="connsiteY570" fmla="*/ 4862740 h 5388743"/>
              <a:gd name="connsiteX571" fmla="*/ 1477967 w 5020586"/>
              <a:gd name="connsiteY571" fmla="*/ 4859323 h 5388743"/>
              <a:gd name="connsiteX572" fmla="*/ 1507365 w 5020586"/>
              <a:gd name="connsiteY572" fmla="*/ 4856388 h 5388743"/>
              <a:gd name="connsiteX573" fmla="*/ 1506132 w 5020586"/>
              <a:gd name="connsiteY573" fmla="*/ 4857694 h 5388743"/>
              <a:gd name="connsiteX574" fmla="*/ 1499074 w 5020586"/>
              <a:gd name="connsiteY574" fmla="*/ 4862230 h 5388743"/>
              <a:gd name="connsiteX575" fmla="*/ 1503266 w 5020586"/>
              <a:gd name="connsiteY575" fmla="*/ 4858914 h 5388743"/>
              <a:gd name="connsiteX576" fmla="*/ 1507365 w 5020586"/>
              <a:gd name="connsiteY576" fmla="*/ 4856388 h 5388743"/>
              <a:gd name="connsiteX577" fmla="*/ 1554166 w 5020586"/>
              <a:gd name="connsiteY577" fmla="*/ 4848450 h 5388743"/>
              <a:gd name="connsiteX578" fmla="*/ 1546347 w 5020586"/>
              <a:gd name="connsiteY578" fmla="*/ 4853718 h 5388743"/>
              <a:gd name="connsiteX579" fmla="*/ 1547001 w 5020586"/>
              <a:gd name="connsiteY579" fmla="*/ 4853384 h 5388743"/>
              <a:gd name="connsiteX580" fmla="*/ 1552683 w 5020586"/>
              <a:gd name="connsiteY580" fmla="*/ 4850347 h 5388743"/>
              <a:gd name="connsiteX581" fmla="*/ 2021548 w 5020586"/>
              <a:gd name="connsiteY581" fmla="*/ 4848199 h 5388743"/>
              <a:gd name="connsiteX582" fmla="*/ 2021471 w 5020586"/>
              <a:gd name="connsiteY582" fmla="*/ 4848258 h 5388743"/>
              <a:gd name="connsiteX583" fmla="*/ 2011962 w 5020586"/>
              <a:gd name="connsiteY583" fmla="*/ 4859815 h 5388743"/>
              <a:gd name="connsiteX584" fmla="*/ 2013915 w 5020586"/>
              <a:gd name="connsiteY584" fmla="*/ 4857671 h 5388743"/>
              <a:gd name="connsiteX585" fmla="*/ 2021548 w 5020586"/>
              <a:gd name="connsiteY585" fmla="*/ 4848199 h 5388743"/>
              <a:gd name="connsiteX586" fmla="*/ 2021546 w 5020586"/>
              <a:gd name="connsiteY586" fmla="*/ 4848490 h 5388743"/>
              <a:gd name="connsiteX587" fmla="*/ 2021544 w 5020586"/>
              <a:gd name="connsiteY587" fmla="*/ 4848854 h 5388743"/>
              <a:gd name="connsiteX588" fmla="*/ 2021542 w 5020586"/>
              <a:gd name="connsiteY588" fmla="*/ 4848976 h 5388743"/>
              <a:gd name="connsiteX589" fmla="*/ 2021542 w 5020586"/>
              <a:gd name="connsiteY589" fmla="*/ 4849073 h 5388743"/>
              <a:gd name="connsiteX590" fmla="*/ 2021544 w 5020586"/>
              <a:gd name="connsiteY590" fmla="*/ 4848854 h 5388743"/>
              <a:gd name="connsiteX591" fmla="*/ 1558998 w 5020586"/>
              <a:gd name="connsiteY591" fmla="*/ 4845263 h 5388743"/>
              <a:gd name="connsiteX592" fmla="*/ 1558443 w 5020586"/>
              <a:gd name="connsiteY592" fmla="*/ 4845568 h 5388743"/>
              <a:gd name="connsiteX593" fmla="*/ 1554674 w 5020586"/>
              <a:gd name="connsiteY593" fmla="*/ 4848106 h 5388743"/>
              <a:gd name="connsiteX594" fmla="*/ 1553041 w 5020586"/>
              <a:gd name="connsiteY594" fmla="*/ 4850155 h 5388743"/>
              <a:gd name="connsiteX595" fmla="*/ 1556642 w 5020586"/>
              <a:gd name="connsiteY595" fmla="*/ 4848230 h 5388743"/>
              <a:gd name="connsiteX596" fmla="*/ 1487682 w 5020586"/>
              <a:gd name="connsiteY596" fmla="*/ 4844690 h 5388743"/>
              <a:gd name="connsiteX597" fmla="*/ 1487356 w 5020586"/>
              <a:gd name="connsiteY597" fmla="*/ 4845180 h 5388743"/>
              <a:gd name="connsiteX598" fmla="*/ 1487486 w 5020586"/>
              <a:gd name="connsiteY598" fmla="*/ 4845098 h 5388743"/>
              <a:gd name="connsiteX599" fmla="*/ 1563417 w 5020586"/>
              <a:gd name="connsiteY599" fmla="*/ 4842828 h 5388743"/>
              <a:gd name="connsiteX600" fmla="*/ 1561952 w 5020586"/>
              <a:gd name="connsiteY600" fmla="*/ 4843636 h 5388743"/>
              <a:gd name="connsiteX601" fmla="*/ 1559849 w 5020586"/>
              <a:gd name="connsiteY601" fmla="*/ 4846285 h 5388743"/>
              <a:gd name="connsiteX602" fmla="*/ 1561643 w 5020586"/>
              <a:gd name="connsiteY602" fmla="*/ 4845089 h 5388743"/>
              <a:gd name="connsiteX603" fmla="*/ 1929934 w 5020586"/>
              <a:gd name="connsiteY603" fmla="*/ 4824379 h 5388743"/>
              <a:gd name="connsiteX604" fmla="*/ 1925998 w 5020586"/>
              <a:gd name="connsiteY604" fmla="*/ 4829479 h 5388743"/>
              <a:gd name="connsiteX605" fmla="*/ 1928784 w 5020586"/>
              <a:gd name="connsiteY605" fmla="*/ 4825383 h 5388743"/>
              <a:gd name="connsiteX606" fmla="*/ 1929934 w 5020586"/>
              <a:gd name="connsiteY606" fmla="*/ 4824379 h 5388743"/>
              <a:gd name="connsiteX607" fmla="*/ 1933870 w 5020586"/>
              <a:gd name="connsiteY607" fmla="*/ 4819279 h 5388743"/>
              <a:gd name="connsiteX608" fmla="*/ 1929934 w 5020586"/>
              <a:gd name="connsiteY608" fmla="*/ 4824379 h 5388743"/>
              <a:gd name="connsiteX609" fmla="*/ 1932720 w 5020586"/>
              <a:gd name="connsiteY609" fmla="*/ 4820283 h 5388743"/>
              <a:gd name="connsiteX610" fmla="*/ 1933870 w 5020586"/>
              <a:gd name="connsiteY610" fmla="*/ 4819279 h 5388743"/>
              <a:gd name="connsiteX611" fmla="*/ 1593986 w 5020586"/>
              <a:gd name="connsiteY611" fmla="*/ 4816622 h 5388743"/>
              <a:gd name="connsiteX612" fmla="*/ 1593993 w 5020586"/>
              <a:gd name="connsiteY612" fmla="*/ 4816630 h 5388743"/>
              <a:gd name="connsiteX613" fmla="*/ 1593994 w 5020586"/>
              <a:gd name="connsiteY613" fmla="*/ 4816631 h 5388743"/>
              <a:gd name="connsiteX614" fmla="*/ 1593987 w 5020586"/>
              <a:gd name="connsiteY614" fmla="*/ 4816622 h 5388743"/>
              <a:gd name="connsiteX615" fmla="*/ 1944200 w 5020586"/>
              <a:gd name="connsiteY615" fmla="*/ 4806350 h 5388743"/>
              <a:gd name="connsiteX616" fmla="*/ 1933870 w 5020586"/>
              <a:gd name="connsiteY616" fmla="*/ 4819279 h 5388743"/>
              <a:gd name="connsiteX617" fmla="*/ 1939834 w 5020586"/>
              <a:gd name="connsiteY617" fmla="*/ 4811245 h 5388743"/>
              <a:gd name="connsiteX618" fmla="*/ 1944200 w 5020586"/>
              <a:gd name="connsiteY618" fmla="*/ 4806350 h 5388743"/>
              <a:gd name="connsiteX619" fmla="*/ 1507106 w 5020586"/>
              <a:gd name="connsiteY619" fmla="*/ 4804557 h 5388743"/>
              <a:gd name="connsiteX620" fmla="*/ 1495255 w 5020586"/>
              <a:gd name="connsiteY620" fmla="*/ 4811101 h 5388743"/>
              <a:gd name="connsiteX621" fmla="*/ 1498631 w 5020586"/>
              <a:gd name="connsiteY621" fmla="*/ 4808743 h 5388743"/>
              <a:gd name="connsiteX622" fmla="*/ 1507106 w 5020586"/>
              <a:gd name="connsiteY622" fmla="*/ 4804557 h 5388743"/>
              <a:gd name="connsiteX623" fmla="*/ 1971482 w 5020586"/>
              <a:gd name="connsiteY623" fmla="*/ 4795011 h 5388743"/>
              <a:gd name="connsiteX624" fmla="*/ 1970681 w 5020586"/>
              <a:gd name="connsiteY624" fmla="*/ 4796619 h 5388743"/>
              <a:gd name="connsiteX625" fmla="*/ 1965243 w 5020586"/>
              <a:gd name="connsiteY625" fmla="*/ 4803008 h 5388743"/>
              <a:gd name="connsiteX626" fmla="*/ 1968291 w 5020586"/>
              <a:gd name="connsiteY626" fmla="*/ 4798618 h 5388743"/>
              <a:gd name="connsiteX627" fmla="*/ 1971482 w 5020586"/>
              <a:gd name="connsiteY627" fmla="*/ 4795011 h 5388743"/>
              <a:gd name="connsiteX628" fmla="*/ 1599780 w 5020586"/>
              <a:gd name="connsiteY628" fmla="*/ 4793028 h 5388743"/>
              <a:gd name="connsiteX629" fmla="*/ 1597465 w 5020586"/>
              <a:gd name="connsiteY629" fmla="*/ 4794611 h 5388743"/>
              <a:gd name="connsiteX630" fmla="*/ 1596441 w 5020586"/>
              <a:gd name="connsiteY630" fmla="*/ 4795873 h 5388743"/>
              <a:gd name="connsiteX631" fmla="*/ 1598804 w 5020586"/>
              <a:gd name="connsiteY631" fmla="*/ 4794253 h 5388743"/>
              <a:gd name="connsiteX632" fmla="*/ 1600488 w 5020586"/>
              <a:gd name="connsiteY632" fmla="*/ 4792544 h 5388743"/>
              <a:gd name="connsiteX633" fmla="*/ 1600396 w 5020586"/>
              <a:gd name="connsiteY633" fmla="*/ 4792607 h 5388743"/>
              <a:gd name="connsiteX634" fmla="*/ 1600187 w 5020586"/>
              <a:gd name="connsiteY634" fmla="*/ 4792838 h 5388743"/>
              <a:gd name="connsiteX635" fmla="*/ 1599034 w 5020586"/>
              <a:gd name="connsiteY635" fmla="*/ 4794096 h 5388743"/>
              <a:gd name="connsiteX636" fmla="*/ 1599716 w 5020586"/>
              <a:gd name="connsiteY636" fmla="*/ 4793629 h 5388743"/>
              <a:gd name="connsiteX637" fmla="*/ 1598014 w 5020586"/>
              <a:gd name="connsiteY637" fmla="*/ 4792530 h 5388743"/>
              <a:gd name="connsiteX638" fmla="*/ 1584540 w 5020586"/>
              <a:gd name="connsiteY638" fmla="*/ 4801925 h 5388743"/>
              <a:gd name="connsiteX639" fmla="*/ 1595134 w 5020586"/>
              <a:gd name="connsiteY639" fmla="*/ 4795234 h 5388743"/>
              <a:gd name="connsiteX640" fmla="*/ 1596689 w 5020586"/>
              <a:gd name="connsiteY640" fmla="*/ 4794208 h 5388743"/>
              <a:gd name="connsiteX641" fmla="*/ 1575937 w 5020586"/>
              <a:gd name="connsiteY641" fmla="*/ 4792243 h 5388743"/>
              <a:gd name="connsiteX642" fmla="*/ 1567831 w 5020586"/>
              <a:gd name="connsiteY642" fmla="*/ 4797428 h 5388743"/>
              <a:gd name="connsiteX643" fmla="*/ 1567637 w 5020586"/>
              <a:gd name="connsiteY643" fmla="*/ 4798486 h 5388743"/>
              <a:gd name="connsiteX644" fmla="*/ 1570104 w 5020586"/>
              <a:gd name="connsiteY644" fmla="*/ 4796958 h 5388743"/>
              <a:gd name="connsiteX645" fmla="*/ 1571112 w 5020586"/>
              <a:gd name="connsiteY645" fmla="*/ 4796262 h 5388743"/>
              <a:gd name="connsiteX646" fmla="*/ 1575041 w 5020586"/>
              <a:gd name="connsiteY646" fmla="*/ 4793265 h 5388743"/>
              <a:gd name="connsiteX647" fmla="*/ 1575937 w 5020586"/>
              <a:gd name="connsiteY647" fmla="*/ 4792243 h 5388743"/>
              <a:gd name="connsiteX648" fmla="*/ 1602647 w 5020586"/>
              <a:gd name="connsiteY648" fmla="*/ 4789428 h 5388743"/>
              <a:gd name="connsiteX649" fmla="*/ 1602257 w 5020586"/>
              <a:gd name="connsiteY649" fmla="*/ 4789572 h 5388743"/>
              <a:gd name="connsiteX650" fmla="*/ 1600634 w 5020586"/>
              <a:gd name="connsiteY650" fmla="*/ 4790704 h 5388743"/>
              <a:gd name="connsiteX651" fmla="*/ 1599061 w 5020586"/>
              <a:gd name="connsiteY651" fmla="*/ 4792642 h 5388743"/>
              <a:gd name="connsiteX652" fmla="*/ 1599476 w 5020586"/>
              <a:gd name="connsiteY652" fmla="*/ 4792368 h 5388743"/>
              <a:gd name="connsiteX653" fmla="*/ 1601320 w 5020586"/>
              <a:gd name="connsiteY653" fmla="*/ 4791093 h 5388743"/>
              <a:gd name="connsiteX654" fmla="*/ 1553616 w 5020586"/>
              <a:gd name="connsiteY654" fmla="*/ 4770836 h 5388743"/>
              <a:gd name="connsiteX655" fmla="*/ 1548254 w 5020586"/>
              <a:gd name="connsiteY655" fmla="*/ 4777305 h 5388743"/>
              <a:gd name="connsiteX656" fmla="*/ 1546192 w 5020586"/>
              <a:gd name="connsiteY656" fmla="*/ 4779898 h 5388743"/>
              <a:gd name="connsiteX657" fmla="*/ 1548103 w 5020586"/>
              <a:gd name="connsiteY657" fmla="*/ 4778696 h 5388743"/>
              <a:gd name="connsiteX658" fmla="*/ 1551593 w 5020586"/>
              <a:gd name="connsiteY658" fmla="*/ 4774220 h 5388743"/>
              <a:gd name="connsiteX659" fmla="*/ 1553616 w 5020586"/>
              <a:gd name="connsiteY659" fmla="*/ 4770836 h 5388743"/>
              <a:gd name="connsiteX660" fmla="*/ 1635436 w 5020586"/>
              <a:gd name="connsiteY660" fmla="*/ 4768707 h 5388743"/>
              <a:gd name="connsiteX661" fmla="*/ 1634061 w 5020586"/>
              <a:gd name="connsiteY661" fmla="*/ 4769614 h 5388743"/>
              <a:gd name="connsiteX662" fmla="*/ 1633482 w 5020586"/>
              <a:gd name="connsiteY662" fmla="*/ 4770349 h 5388743"/>
              <a:gd name="connsiteX663" fmla="*/ 1634820 w 5020586"/>
              <a:gd name="connsiteY663" fmla="*/ 4769420 h 5388743"/>
              <a:gd name="connsiteX664" fmla="*/ 1638994 w 5020586"/>
              <a:gd name="connsiteY664" fmla="*/ 4766360 h 5388743"/>
              <a:gd name="connsiteX665" fmla="*/ 1637735 w 5020586"/>
              <a:gd name="connsiteY665" fmla="*/ 4767190 h 5388743"/>
              <a:gd name="connsiteX666" fmla="*/ 1637373 w 5020586"/>
              <a:gd name="connsiteY666" fmla="*/ 4767641 h 5388743"/>
              <a:gd name="connsiteX667" fmla="*/ 1638778 w 5020586"/>
              <a:gd name="connsiteY667" fmla="*/ 4766629 h 5388743"/>
              <a:gd name="connsiteX668" fmla="*/ 1637570 w 5020586"/>
              <a:gd name="connsiteY668" fmla="*/ 4766173 h 5388743"/>
              <a:gd name="connsiteX669" fmla="*/ 1635822 w 5020586"/>
              <a:gd name="connsiteY669" fmla="*/ 4767380 h 5388743"/>
              <a:gd name="connsiteX670" fmla="*/ 1635766 w 5020586"/>
              <a:gd name="connsiteY670" fmla="*/ 4767451 h 5388743"/>
              <a:gd name="connsiteX671" fmla="*/ 1637481 w 5020586"/>
              <a:gd name="connsiteY671" fmla="*/ 4766282 h 5388743"/>
              <a:gd name="connsiteX672" fmla="*/ 1641093 w 5020586"/>
              <a:gd name="connsiteY672" fmla="*/ 4763742 h 5388743"/>
              <a:gd name="connsiteX673" fmla="*/ 1639776 w 5020586"/>
              <a:gd name="connsiteY673" fmla="*/ 4764651 h 5388743"/>
              <a:gd name="connsiteX674" fmla="*/ 1639660 w 5020586"/>
              <a:gd name="connsiteY674" fmla="*/ 4764795 h 5388743"/>
              <a:gd name="connsiteX675" fmla="*/ 1640960 w 5020586"/>
              <a:gd name="connsiteY675" fmla="*/ 4763908 h 5388743"/>
              <a:gd name="connsiteX676" fmla="*/ 2015133 w 5020586"/>
              <a:gd name="connsiteY676" fmla="*/ 4760945 h 5388743"/>
              <a:gd name="connsiteX677" fmla="*/ 2014090 w 5020586"/>
              <a:gd name="connsiteY677" fmla="*/ 4762629 h 5388743"/>
              <a:gd name="connsiteX678" fmla="*/ 2014868 w 5020586"/>
              <a:gd name="connsiteY678" fmla="*/ 4761372 h 5388743"/>
              <a:gd name="connsiteX679" fmla="*/ 1522047 w 5020586"/>
              <a:gd name="connsiteY679" fmla="*/ 4760830 h 5388743"/>
              <a:gd name="connsiteX680" fmla="*/ 1516650 w 5020586"/>
              <a:gd name="connsiteY680" fmla="*/ 4763966 h 5388743"/>
              <a:gd name="connsiteX681" fmla="*/ 1519586 w 5020586"/>
              <a:gd name="connsiteY681" fmla="*/ 4762059 h 5388743"/>
              <a:gd name="connsiteX682" fmla="*/ 1520708 w 5020586"/>
              <a:gd name="connsiteY682" fmla="*/ 4761474 h 5388743"/>
              <a:gd name="connsiteX683" fmla="*/ 1522047 w 5020586"/>
              <a:gd name="connsiteY683" fmla="*/ 4760830 h 5388743"/>
              <a:gd name="connsiteX684" fmla="*/ 1556272 w 5020586"/>
              <a:gd name="connsiteY684" fmla="*/ 4756112 h 5388743"/>
              <a:gd name="connsiteX685" fmla="*/ 1552017 w 5020586"/>
              <a:gd name="connsiteY685" fmla="*/ 4760678 h 5388743"/>
              <a:gd name="connsiteX686" fmla="*/ 1554273 w 5020586"/>
              <a:gd name="connsiteY686" fmla="*/ 4758002 h 5388743"/>
              <a:gd name="connsiteX687" fmla="*/ 1555177 w 5020586"/>
              <a:gd name="connsiteY687" fmla="*/ 4757117 h 5388743"/>
              <a:gd name="connsiteX688" fmla="*/ 1556272 w 5020586"/>
              <a:gd name="connsiteY688" fmla="*/ 4756112 h 5388743"/>
              <a:gd name="connsiteX689" fmla="*/ 1622016 w 5020586"/>
              <a:gd name="connsiteY689" fmla="*/ 4751480 h 5388743"/>
              <a:gd name="connsiteX690" fmla="*/ 1622270 w 5020586"/>
              <a:gd name="connsiteY690" fmla="*/ 4751884 h 5388743"/>
              <a:gd name="connsiteX691" fmla="*/ 1622378 w 5020586"/>
              <a:gd name="connsiteY691" fmla="*/ 4752056 h 5388743"/>
              <a:gd name="connsiteX692" fmla="*/ 1622416 w 5020586"/>
              <a:gd name="connsiteY692" fmla="*/ 4752117 h 5388743"/>
              <a:gd name="connsiteX693" fmla="*/ 1622423 w 5020586"/>
              <a:gd name="connsiteY693" fmla="*/ 4752126 h 5388743"/>
              <a:gd name="connsiteX694" fmla="*/ 1622378 w 5020586"/>
              <a:gd name="connsiteY694" fmla="*/ 4752056 h 5388743"/>
              <a:gd name="connsiteX695" fmla="*/ 1624453 w 5020586"/>
              <a:gd name="connsiteY695" fmla="*/ 4748295 h 5388743"/>
              <a:gd name="connsiteX696" fmla="*/ 1593642 w 5020586"/>
              <a:gd name="connsiteY696" fmla="*/ 4765449 h 5388743"/>
              <a:gd name="connsiteX697" fmla="*/ 1584244 w 5020586"/>
              <a:gd name="connsiteY697" fmla="*/ 4770598 h 5388743"/>
              <a:gd name="connsiteX698" fmla="*/ 1580653 w 5020586"/>
              <a:gd name="connsiteY698" fmla="*/ 4774560 h 5388743"/>
              <a:gd name="connsiteX699" fmla="*/ 1557615 w 5020586"/>
              <a:gd name="connsiteY699" fmla="*/ 4799143 h 5388743"/>
              <a:gd name="connsiteX700" fmla="*/ 1565542 w 5020586"/>
              <a:gd name="connsiteY700" fmla="*/ 4793725 h 5388743"/>
              <a:gd name="connsiteX701" fmla="*/ 1570892 w 5020586"/>
              <a:gd name="connsiteY701" fmla="*/ 4789879 h 5388743"/>
              <a:gd name="connsiteX702" fmla="*/ 1589821 w 5020586"/>
              <a:gd name="connsiteY702" fmla="*/ 4776563 h 5388743"/>
              <a:gd name="connsiteX703" fmla="*/ 1621584 w 5020586"/>
              <a:gd name="connsiteY703" fmla="*/ 4754076 h 5388743"/>
              <a:gd name="connsiteX704" fmla="*/ 1622986 w 5020586"/>
              <a:gd name="connsiteY704" fmla="*/ 4753097 h 5388743"/>
              <a:gd name="connsiteX705" fmla="*/ 1614768 w 5020586"/>
              <a:gd name="connsiteY705" fmla="*/ 4758140 h 5388743"/>
              <a:gd name="connsiteX706" fmla="*/ 1601142 w 5020586"/>
              <a:gd name="connsiteY706" fmla="*/ 4765972 h 5388743"/>
              <a:gd name="connsiteX707" fmla="*/ 1995873 w 5020586"/>
              <a:gd name="connsiteY707" fmla="*/ 4740373 h 5388743"/>
              <a:gd name="connsiteX708" fmla="*/ 1967015 w 5020586"/>
              <a:gd name="connsiteY708" fmla="*/ 4757506 h 5388743"/>
              <a:gd name="connsiteX709" fmla="*/ 1785421 w 5020586"/>
              <a:gd name="connsiteY709" fmla="*/ 4868415 h 5388743"/>
              <a:gd name="connsiteX710" fmla="*/ 1779379 w 5020586"/>
              <a:gd name="connsiteY710" fmla="*/ 4875333 h 5388743"/>
              <a:gd name="connsiteX711" fmla="*/ 1876256 w 5020586"/>
              <a:gd name="connsiteY711" fmla="*/ 4815141 h 5388743"/>
              <a:gd name="connsiteX712" fmla="*/ 1992015 w 5020586"/>
              <a:gd name="connsiteY712" fmla="*/ 4745261 h 5388743"/>
              <a:gd name="connsiteX713" fmla="*/ 2000778 w 5020586"/>
              <a:gd name="connsiteY713" fmla="*/ 4737460 h 5388743"/>
              <a:gd name="connsiteX714" fmla="*/ 1997876 w 5020586"/>
              <a:gd name="connsiteY714" fmla="*/ 4739184 h 5388743"/>
              <a:gd name="connsiteX715" fmla="*/ 1993843 w 5020586"/>
              <a:gd name="connsiteY715" fmla="*/ 4744157 h 5388743"/>
              <a:gd name="connsiteX716" fmla="*/ 1997149 w 5020586"/>
              <a:gd name="connsiteY716" fmla="*/ 4742161 h 5388743"/>
              <a:gd name="connsiteX717" fmla="*/ 1593987 w 5020586"/>
              <a:gd name="connsiteY717" fmla="*/ 4736652 h 5388743"/>
              <a:gd name="connsiteX718" fmla="*/ 1589999 w 5020586"/>
              <a:gd name="connsiteY718" fmla="*/ 4738927 h 5388743"/>
              <a:gd name="connsiteX719" fmla="*/ 1583178 w 5020586"/>
              <a:gd name="connsiteY719" fmla="*/ 4746156 h 5388743"/>
              <a:gd name="connsiteX720" fmla="*/ 1592248 w 5020586"/>
              <a:gd name="connsiteY720" fmla="*/ 4740644 h 5388743"/>
              <a:gd name="connsiteX721" fmla="*/ 1594026 w 5020586"/>
              <a:gd name="connsiteY721" fmla="*/ 4739503 h 5388743"/>
              <a:gd name="connsiteX722" fmla="*/ 1594059 w 5020586"/>
              <a:gd name="connsiteY722" fmla="*/ 4738723 h 5388743"/>
              <a:gd name="connsiteX723" fmla="*/ 1633910 w 5020586"/>
              <a:gd name="connsiteY723" fmla="*/ 4736604 h 5388743"/>
              <a:gd name="connsiteX724" fmla="*/ 1620568 w 5020586"/>
              <a:gd name="connsiteY724" fmla="*/ 4745430 h 5388743"/>
              <a:gd name="connsiteX725" fmla="*/ 1618231 w 5020586"/>
              <a:gd name="connsiteY725" fmla="*/ 4747815 h 5388743"/>
              <a:gd name="connsiteX726" fmla="*/ 1618369 w 5020586"/>
              <a:gd name="connsiteY726" fmla="*/ 4747717 h 5388743"/>
              <a:gd name="connsiteX727" fmla="*/ 1633910 w 5020586"/>
              <a:gd name="connsiteY727" fmla="*/ 4736604 h 5388743"/>
              <a:gd name="connsiteX728" fmla="*/ 1627495 w 5020586"/>
              <a:gd name="connsiteY728" fmla="*/ 4736363 h 5388743"/>
              <a:gd name="connsiteX729" fmla="*/ 1625878 w 5020586"/>
              <a:gd name="connsiteY729" fmla="*/ 4737376 h 5388743"/>
              <a:gd name="connsiteX730" fmla="*/ 1609865 w 5020586"/>
              <a:gd name="connsiteY730" fmla="*/ 4747270 h 5388743"/>
              <a:gd name="connsiteX731" fmla="*/ 1605452 w 5020586"/>
              <a:gd name="connsiteY731" fmla="*/ 4747543 h 5388743"/>
              <a:gd name="connsiteX732" fmla="*/ 1604885 w 5020586"/>
              <a:gd name="connsiteY732" fmla="*/ 4747826 h 5388743"/>
              <a:gd name="connsiteX733" fmla="*/ 1585821 w 5020586"/>
              <a:gd name="connsiteY733" fmla="*/ 4768859 h 5388743"/>
              <a:gd name="connsiteX734" fmla="*/ 1588816 w 5020586"/>
              <a:gd name="connsiteY734" fmla="*/ 4766947 h 5388743"/>
              <a:gd name="connsiteX735" fmla="*/ 1607431 w 5020586"/>
              <a:gd name="connsiteY735" fmla="*/ 4755580 h 5388743"/>
              <a:gd name="connsiteX736" fmla="*/ 1616242 w 5020586"/>
              <a:gd name="connsiteY736" fmla="*/ 4749246 h 5388743"/>
              <a:gd name="connsiteX737" fmla="*/ 1618128 w 5020586"/>
              <a:gd name="connsiteY737" fmla="*/ 4747043 h 5388743"/>
              <a:gd name="connsiteX738" fmla="*/ 1611721 w 5020586"/>
              <a:gd name="connsiteY738" fmla="*/ 4751282 h 5388743"/>
              <a:gd name="connsiteX739" fmla="*/ 1613075 w 5020586"/>
              <a:gd name="connsiteY739" fmla="*/ 4750154 h 5388743"/>
              <a:gd name="connsiteX740" fmla="*/ 1619915 w 5020586"/>
              <a:gd name="connsiteY740" fmla="*/ 4744958 h 5388743"/>
              <a:gd name="connsiteX741" fmla="*/ 1621942 w 5020586"/>
              <a:gd name="connsiteY741" fmla="*/ 4742591 h 5388743"/>
              <a:gd name="connsiteX742" fmla="*/ 1573207 w 5020586"/>
              <a:gd name="connsiteY742" fmla="*/ 4735680 h 5388743"/>
              <a:gd name="connsiteX743" fmla="*/ 1567908 w 5020586"/>
              <a:gd name="connsiteY743" fmla="*/ 4738411 h 5388743"/>
              <a:gd name="connsiteX744" fmla="*/ 1565077 w 5020586"/>
              <a:gd name="connsiteY744" fmla="*/ 4738237 h 5388743"/>
              <a:gd name="connsiteX745" fmla="*/ 1557052 w 5020586"/>
              <a:gd name="connsiteY745" fmla="*/ 4742881 h 5388743"/>
              <a:gd name="connsiteX746" fmla="*/ 1548562 w 5020586"/>
              <a:gd name="connsiteY746" fmla="*/ 4747982 h 5388743"/>
              <a:gd name="connsiteX747" fmla="*/ 1539505 w 5020586"/>
              <a:gd name="connsiteY747" fmla="*/ 4757545 h 5388743"/>
              <a:gd name="connsiteX748" fmla="*/ 1569506 w 5020586"/>
              <a:gd name="connsiteY748" fmla="*/ 4739592 h 5388743"/>
              <a:gd name="connsiteX749" fmla="*/ 1593922 w 5020586"/>
              <a:gd name="connsiteY749" fmla="*/ 4734769 h 5388743"/>
              <a:gd name="connsiteX750" fmla="*/ 1591887 w 5020586"/>
              <a:gd name="connsiteY750" fmla="*/ 4736924 h 5388743"/>
              <a:gd name="connsiteX751" fmla="*/ 1593946 w 5020586"/>
              <a:gd name="connsiteY751" fmla="*/ 4735461 h 5388743"/>
              <a:gd name="connsiteX752" fmla="*/ 1614515 w 5020586"/>
              <a:gd name="connsiteY752" fmla="*/ 4732909 h 5388743"/>
              <a:gd name="connsiteX753" fmla="*/ 1601643 w 5020586"/>
              <a:gd name="connsiteY753" fmla="*/ 4741923 h 5388743"/>
              <a:gd name="connsiteX754" fmla="*/ 1598623 w 5020586"/>
              <a:gd name="connsiteY754" fmla="*/ 4743845 h 5388743"/>
              <a:gd name="connsiteX755" fmla="*/ 1595172 w 5020586"/>
              <a:gd name="connsiteY755" fmla="*/ 4747592 h 5388743"/>
              <a:gd name="connsiteX756" fmla="*/ 1592045 w 5020586"/>
              <a:gd name="connsiteY756" fmla="*/ 4749822 h 5388743"/>
              <a:gd name="connsiteX757" fmla="*/ 1594646 w 5020586"/>
              <a:gd name="connsiteY757" fmla="*/ 4746379 h 5388743"/>
              <a:gd name="connsiteX758" fmla="*/ 1593650 w 5020586"/>
              <a:gd name="connsiteY758" fmla="*/ 4747014 h 5388743"/>
              <a:gd name="connsiteX759" fmla="*/ 1593741 w 5020586"/>
              <a:gd name="connsiteY759" fmla="*/ 4745680 h 5388743"/>
              <a:gd name="connsiteX760" fmla="*/ 1586404 w 5020586"/>
              <a:gd name="connsiteY760" fmla="*/ 4752004 h 5388743"/>
              <a:gd name="connsiteX761" fmla="*/ 1586213 w 5020586"/>
              <a:gd name="connsiteY761" fmla="*/ 4751594 h 5388743"/>
              <a:gd name="connsiteX762" fmla="*/ 1591167 w 5020586"/>
              <a:gd name="connsiteY762" fmla="*/ 4746003 h 5388743"/>
              <a:gd name="connsiteX763" fmla="*/ 1585284 w 5020586"/>
              <a:gd name="connsiteY763" fmla="*/ 4749756 h 5388743"/>
              <a:gd name="connsiteX764" fmla="*/ 1572302 w 5020586"/>
              <a:gd name="connsiteY764" fmla="*/ 4757687 h 5388743"/>
              <a:gd name="connsiteX765" fmla="*/ 1569926 w 5020586"/>
              <a:gd name="connsiteY765" fmla="*/ 4760206 h 5388743"/>
              <a:gd name="connsiteX766" fmla="*/ 1559277 w 5020586"/>
              <a:gd name="connsiteY766" fmla="*/ 4771674 h 5388743"/>
              <a:gd name="connsiteX767" fmla="*/ 1581327 w 5020586"/>
              <a:gd name="connsiteY767" fmla="*/ 4757813 h 5388743"/>
              <a:gd name="connsiteX768" fmla="*/ 1596462 w 5020586"/>
              <a:gd name="connsiteY768" fmla="*/ 4748132 h 5388743"/>
              <a:gd name="connsiteX769" fmla="*/ 1606997 w 5020586"/>
              <a:gd name="connsiteY769" fmla="*/ 4741926 h 5388743"/>
              <a:gd name="connsiteX770" fmla="*/ 1612125 w 5020586"/>
              <a:gd name="connsiteY770" fmla="*/ 4736022 h 5388743"/>
              <a:gd name="connsiteX771" fmla="*/ 1614654 w 5020586"/>
              <a:gd name="connsiteY771" fmla="*/ 4733065 h 5388743"/>
              <a:gd name="connsiteX772" fmla="*/ 1614506 w 5020586"/>
              <a:gd name="connsiteY772" fmla="*/ 4732981 h 5388743"/>
              <a:gd name="connsiteX773" fmla="*/ 2016390 w 5020586"/>
              <a:gd name="connsiteY773" fmla="*/ 4728192 h 5388743"/>
              <a:gd name="connsiteX774" fmla="*/ 2013122 w 5020586"/>
              <a:gd name="connsiteY774" fmla="*/ 4730132 h 5388743"/>
              <a:gd name="connsiteX775" fmla="*/ 2009500 w 5020586"/>
              <a:gd name="connsiteY775" fmla="*/ 4734723 h 5388743"/>
              <a:gd name="connsiteX776" fmla="*/ 2012787 w 5020586"/>
              <a:gd name="connsiteY776" fmla="*/ 4732784 h 5388743"/>
              <a:gd name="connsiteX777" fmla="*/ 1640708 w 5020586"/>
              <a:gd name="connsiteY777" fmla="*/ 4728082 h 5388743"/>
              <a:gd name="connsiteX778" fmla="*/ 1632138 w 5020586"/>
              <a:gd name="connsiteY778" fmla="*/ 4733453 h 5388743"/>
              <a:gd name="connsiteX779" fmla="*/ 1626125 w 5020586"/>
              <a:gd name="connsiteY779" fmla="*/ 4739756 h 5388743"/>
              <a:gd name="connsiteX780" fmla="*/ 1624271 w 5020586"/>
              <a:gd name="connsiteY780" fmla="*/ 4741649 h 5388743"/>
              <a:gd name="connsiteX781" fmla="*/ 1632922 w 5020586"/>
              <a:gd name="connsiteY781" fmla="*/ 4735078 h 5388743"/>
              <a:gd name="connsiteX782" fmla="*/ 1638171 w 5020586"/>
              <a:gd name="connsiteY782" fmla="*/ 4731579 h 5388743"/>
              <a:gd name="connsiteX783" fmla="*/ 1594325 w 5020586"/>
              <a:gd name="connsiteY783" fmla="*/ 4723340 h 5388743"/>
              <a:gd name="connsiteX784" fmla="*/ 1589203 w 5020586"/>
              <a:gd name="connsiteY784" fmla="*/ 4726421 h 5388743"/>
              <a:gd name="connsiteX785" fmla="*/ 1583977 w 5020586"/>
              <a:gd name="connsiteY785" fmla="*/ 4729544 h 5388743"/>
              <a:gd name="connsiteX786" fmla="*/ 1581153 w 5020586"/>
              <a:gd name="connsiteY786" fmla="*/ 4732625 h 5388743"/>
              <a:gd name="connsiteX787" fmla="*/ 1591536 w 5020586"/>
              <a:gd name="connsiteY787" fmla="*/ 4726411 h 5388743"/>
              <a:gd name="connsiteX788" fmla="*/ 1635621 w 5020586"/>
              <a:gd name="connsiteY788" fmla="*/ 4722160 h 5388743"/>
              <a:gd name="connsiteX789" fmla="*/ 1631285 w 5020586"/>
              <a:gd name="connsiteY789" fmla="*/ 4724677 h 5388743"/>
              <a:gd name="connsiteX790" fmla="*/ 1621502 w 5020586"/>
              <a:gd name="connsiteY790" fmla="*/ 4730259 h 5388743"/>
              <a:gd name="connsiteX791" fmla="*/ 1619772 w 5020586"/>
              <a:gd name="connsiteY791" fmla="*/ 4731229 h 5388743"/>
              <a:gd name="connsiteX792" fmla="*/ 1613770 w 5020586"/>
              <a:gd name="connsiteY792" fmla="*/ 4737937 h 5388743"/>
              <a:gd name="connsiteX793" fmla="*/ 1618154 w 5020586"/>
              <a:gd name="connsiteY793" fmla="*/ 4735354 h 5388743"/>
              <a:gd name="connsiteX794" fmla="*/ 1630298 w 5020586"/>
              <a:gd name="connsiteY794" fmla="*/ 4727856 h 5388743"/>
              <a:gd name="connsiteX795" fmla="*/ 1634490 w 5020586"/>
              <a:gd name="connsiteY795" fmla="*/ 4725293 h 5388743"/>
              <a:gd name="connsiteX796" fmla="*/ 2031629 w 5020586"/>
              <a:gd name="connsiteY796" fmla="*/ 4719145 h 5388743"/>
              <a:gd name="connsiteX797" fmla="*/ 2026861 w 5020586"/>
              <a:gd name="connsiteY797" fmla="*/ 4721975 h 5388743"/>
              <a:gd name="connsiteX798" fmla="*/ 2022897 w 5020586"/>
              <a:gd name="connsiteY798" fmla="*/ 4726821 h 5388743"/>
              <a:gd name="connsiteX799" fmla="*/ 2027918 w 5020586"/>
              <a:gd name="connsiteY799" fmla="*/ 4723859 h 5388743"/>
              <a:gd name="connsiteX800" fmla="*/ 2037782 w 5020586"/>
              <a:gd name="connsiteY800" fmla="*/ 4715492 h 5388743"/>
              <a:gd name="connsiteX801" fmla="*/ 2032773 w 5020586"/>
              <a:gd name="connsiteY801" fmla="*/ 4718465 h 5388743"/>
              <a:gd name="connsiteX802" fmla="*/ 2028908 w 5020586"/>
              <a:gd name="connsiteY802" fmla="*/ 4723275 h 5388743"/>
              <a:gd name="connsiteX803" fmla="*/ 2033938 w 5020586"/>
              <a:gd name="connsiteY803" fmla="*/ 4720309 h 5388743"/>
              <a:gd name="connsiteX804" fmla="*/ 1534286 w 5020586"/>
              <a:gd name="connsiteY804" fmla="*/ 4710751 h 5388743"/>
              <a:gd name="connsiteX805" fmla="*/ 1527334 w 5020586"/>
              <a:gd name="connsiteY805" fmla="*/ 4715509 h 5388743"/>
              <a:gd name="connsiteX806" fmla="*/ 1533007 w 5020586"/>
              <a:gd name="connsiteY806" fmla="*/ 4711492 h 5388743"/>
              <a:gd name="connsiteX807" fmla="*/ 1617485 w 5020586"/>
              <a:gd name="connsiteY807" fmla="*/ 4710299 h 5388743"/>
              <a:gd name="connsiteX808" fmla="*/ 1616564 w 5020586"/>
              <a:gd name="connsiteY808" fmla="*/ 4711436 h 5388743"/>
              <a:gd name="connsiteX809" fmla="*/ 1617651 w 5020586"/>
              <a:gd name="connsiteY809" fmla="*/ 4710785 h 5388743"/>
              <a:gd name="connsiteX810" fmla="*/ 2047847 w 5020586"/>
              <a:gd name="connsiteY810" fmla="*/ 4709517 h 5388743"/>
              <a:gd name="connsiteX811" fmla="*/ 2045283 w 5020586"/>
              <a:gd name="connsiteY811" fmla="*/ 4711037 h 5388743"/>
              <a:gd name="connsiteX812" fmla="*/ 2041231 w 5020586"/>
              <a:gd name="connsiteY812" fmla="*/ 4716008 h 5388743"/>
              <a:gd name="connsiteX813" fmla="*/ 2043938 w 5020586"/>
              <a:gd name="connsiteY813" fmla="*/ 4714411 h 5388743"/>
              <a:gd name="connsiteX814" fmla="*/ 1553451 w 5020586"/>
              <a:gd name="connsiteY814" fmla="*/ 4704635 h 5388743"/>
              <a:gd name="connsiteX815" fmla="*/ 1548180 w 5020586"/>
              <a:gd name="connsiteY815" fmla="*/ 4711206 h 5388743"/>
              <a:gd name="connsiteX816" fmla="*/ 1552443 w 5020586"/>
              <a:gd name="connsiteY816" fmla="*/ 4705716 h 5388743"/>
              <a:gd name="connsiteX817" fmla="*/ 1598930 w 5020586"/>
              <a:gd name="connsiteY817" fmla="*/ 4704046 h 5388743"/>
              <a:gd name="connsiteX818" fmla="*/ 1589008 w 5020586"/>
              <a:gd name="connsiteY818" fmla="*/ 4709712 h 5388743"/>
              <a:gd name="connsiteX819" fmla="*/ 1579776 w 5020586"/>
              <a:gd name="connsiteY819" fmla="*/ 4715016 h 5388743"/>
              <a:gd name="connsiteX820" fmla="*/ 1562632 w 5020586"/>
              <a:gd name="connsiteY820" fmla="*/ 4733122 h 5388743"/>
              <a:gd name="connsiteX821" fmla="*/ 1587454 w 5020586"/>
              <a:gd name="connsiteY821" fmla="*/ 4717372 h 5388743"/>
              <a:gd name="connsiteX822" fmla="*/ 1618732 w 5020586"/>
              <a:gd name="connsiteY822" fmla="*/ 4696457 h 5388743"/>
              <a:gd name="connsiteX823" fmla="*/ 1614814 w 5020586"/>
              <a:gd name="connsiteY823" fmla="*/ 4698980 h 5388743"/>
              <a:gd name="connsiteX824" fmla="*/ 1611289 w 5020586"/>
              <a:gd name="connsiteY824" fmla="*/ 4702880 h 5388743"/>
              <a:gd name="connsiteX825" fmla="*/ 1614737 w 5020586"/>
              <a:gd name="connsiteY825" fmla="*/ 4700855 h 5388743"/>
              <a:gd name="connsiteX826" fmla="*/ 1653671 w 5020586"/>
              <a:gd name="connsiteY826" fmla="*/ 4687407 h 5388743"/>
              <a:gd name="connsiteX827" fmla="*/ 1651112 w 5020586"/>
              <a:gd name="connsiteY827" fmla="*/ 4688962 h 5388743"/>
              <a:gd name="connsiteX828" fmla="*/ 1650318 w 5020586"/>
              <a:gd name="connsiteY828" fmla="*/ 4689814 h 5388743"/>
              <a:gd name="connsiteX829" fmla="*/ 1646506 w 5020586"/>
              <a:gd name="connsiteY829" fmla="*/ 4693819 h 5388743"/>
              <a:gd name="connsiteX830" fmla="*/ 1653593 w 5020586"/>
              <a:gd name="connsiteY830" fmla="*/ 4688928 h 5388743"/>
              <a:gd name="connsiteX831" fmla="*/ 1569568 w 5020586"/>
              <a:gd name="connsiteY831" fmla="*/ 4683659 h 5388743"/>
              <a:gd name="connsiteX832" fmla="*/ 1564172 w 5020586"/>
              <a:gd name="connsiteY832" fmla="*/ 4687341 h 5388743"/>
              <a:gd name="connsiteX833" fmla="*/ 1560284 w 5020586"/>
              <a:gd name="connsiteY833" fmla="*/ 4692175 h 5388743"/>
              <a:gd name="connsiteX834" fmla="*/ 1566219 w 5020586"/>
              <a:gd name="connsiteY834" fmla="*/ 4687973 h 5388743"/>
              <a:gd name="connsiteX835" fmla="*/ 1576241 w 5020586"/>
              <a:gd name="connsiteY835" fmla="*/ 4679104 h 5388743"/>
              <a:gd name="connsiteX836" fmla="*/ 1571143 w 5020586"/>
              <a:gd name="connsiteY836" fmla="*/ 4682583 h 5388743"/>
              <a:gd name="connsiteX837" fmla="*/ 1570101 w 5020586"/>
              <a:gd name="connsiteY837" fmla="*/ 4683884 h 5388743"/>
              <a:gd name="connsiteX838" fmla="*/ 1569910 w 5020586"/>
              <a:gd name="connsiteY838" fmla="*/ 4684079 h 5388743"/>
              <a:gd name="connsiteX839" fmla="*/ 1566650 w 5020586"/>
              <a:gd name="connsiteY839" fmla="*/ 4687666 h 5388743"/>
              <a:gd name="connsiteX840" fmla="*/ 1572629 w 5020586"/>
              <a:gd name="connsiteY840" fmla="*/ 4683432 h 5388743"/>
              <a:gd name="connsiteX841" fmla="*/ 1624347 w 5020586"/>
              <a:gd name="connsiteY841" fmla="*/ 4675312 h 5388743"/>
              <a:gd name="connsiteX842" fmla="*/ 1621893 w 5020586"/>
              <a:gd name="connsiteY842" fmla="*/ 4676771 h 5388743"/>
              <a:gd name="connsiteX843" fmla="*/ 1620416 w 5020586"/>
              <a:gd name="connsiteY843" fmla="*/ 4677613 h 5388743"/>
              <a:gd name="connsiteX844" fmla="*/ 1618798 w 5020586"/>
              <a:gd name="connsiteY844" fmla="*/ 4679432 h 5388743"/>
              <a:gd name="connsiteX845" fmla="*/ 1616168 w 5020586"/>
              <a:gd name="connsiteY845" fmla="*/ 4681570 h 5388743"/>
              <a:gd name="connsiteX846" fmla="*/ 1617593 w 5020586"/>
              <a:gd name="connsiteY846" fmla="*/ 4679222 h 5388743"/>
              <a:gd name="connsiteX847" fmla="*/ 1610631 w 5020586"/>
              <a:gd name="connsiteY847" fmla="*/ 4683191 h 5388743"/>
              <a:gd name="connsiteX848" fmla="*/ 1608903 w 5020586"/>
              <a:gd name="connsiteY848" fmla="*/ 4684182 h 5388743"/>
              <a:gd name="connsiteX849" fmla="*/ 1605518 w 5020586"/>
              <a:gd name="connsiteY849" fmla="*/ 4687762 h 5388743"/>
              <a:gd name="connsiteX850" fmla="*/ 1598430 w 5020586"/>
              <a:gd name="connsiteY850" fmla="*/ 4695297 h 5388743"/>
              <a:gd name="connsiteX851" fmla="*/ 1616651 w 5020586"/>
              <a:gd name="connsiteY851" fmla="*/ 4683159 h 5388743"/>
              <a:gd name="connsiteX852" fmla="*/ 1617703 w 5020586"/>
              <a:gd name="connsiteY852" fmla="*/ 4682527 h 5388743"/>
              <a:gd name="connsiteX853" fmla="*/ 1622079 w 5020586"/>
              <a:gd name="connsiteY853" fmla="*/ 4677768 h 5388743"/>
              <a:gd name="connsiteX854" fmla="*/ 1590751 w 5020586"/>
              <a:gd name="connsiteY854" fmla="*/ 4671779 h 5388743"/>
              <a:gd name="connsiteX855" fmla="*/ 1576403 w 5020586"/>
              <a:gd name="connsiteY855" fmla="*/ 4681491 h 5388743"/>
              <a:gd name="connsiteX856" fmla="*/ 1572386 w 5020586"/>
              <a:gd name="connsiteY856" fmla="*/ 4684328 h 5388743"/>
              <a:gd name="connsiteX857" fmla="*/ 1569281 w 5020586"/>
              <a:gd name="connsiteY857" fmla="*/ 4688182 h 5388743"/>
              <a:gd name="connsiteX858" fmla="*/ 1569678 w 5020586"/>
              <a:gd name="connsiteY858" fmla="*/ 4687944 h 5388743"/>
              <a:gd name="connsiteX859" fmla="*/ 1590751 w 5020586"/>
              <a:gd name="connsiteY859" fmla="*/ 4671779 h 5388743"/>
              <a:gd name="connsiteX860" fmla="*/ 1625039 w 5020586"/>
              <a:gd name="connsiteY860" fmla="*/ 4667707 h 5388743"/>
              <a:gd name="connsiteX861" fmla="*/ 1623702 w 5020586"/>
              <a:gd name="connsiteY861" fmla="*/ 4668455 h 5388743"/>
              <a:gd name="connsiteX862" fmla="*/ 1621146 w 5020586"/>
              <a:gd name="connsiteY862" fmla="*/ 4671239 h 5388743"/>
              <a:gd name="connsiteX863" fmla="*/ 1613323 w 5020586"/>
              <a:gd name="connsiteY863" fmla="*/ 4679509 h 5388743"/>
              <a:gd name="connsiteX864" fmla="*/ 1615271 w 5020586"/>
              <a:gd name="connsiteY864" fmla="*/ 4678343 h 5388743"/>
              <a:gd name="connsiteX865" fmla="*/ 1619559 w 5020586"/>
              <a:gd name="connsiteY865" fmla="*/ 4675987 h 5388743"/>
              <a:gd name="connsiteX866" fmla="*/ 1622495 w 5020586"/>
              <a:gd name="connsiteY866" fmla="*/ 4671150 h 5388743"/>
              <a:gd name="connsiteX867" fmla="*/ 1627721 w 5020586"/>
              <a:gd name="connsiteY867" fmla="*/ 4664077 h 5388743"/>
              <a:gd name="connsiteX868" fmla="*/ 1625181 w 5020586"/>
              <a:gd name="connsiteY868" fmla="*/ 4666844 h 5388743"/>
              <a:gd name="connsiteX869" fmla="*/ 1626194 w 5020586"/>
              <a:gd name="connsiteY869" fmla="*/ 4666143 h 5388743"/>
              <a:gd name="connsiteX870" fmla="*/ 1648592 w 5020586"/>
              <a:gd name="connsiteY870" fmla="*/ 4663886 h 5388743"/>
              <a:gd name="connsiteX871" fmla="*/ 1645345 w 5020586"/>
              <a:gd name="connsiteY871" fmla="*/ 4665866 h 5388743"/>
              <a:gd name="connsiteX872" fmla="*/ 1643950 w 5020586"/>
              <a:gd name="connsiteY872" fmla="*/ 4666601 h 5388743"/>
              <a:gd name="connsiteX873" fmla="*/ 1643667 w 5020586"/>
              <a:gd name="connsiteY873" fmla="*/ 4666918 h 5388743"/>
              <a:gd name="connsiteX874" fmla="*/ 1648443 w 5020586"/>
              <a:gd name="connsiteY874" fmla="*/ 4664047 h 5388743"/>
              <a:gd name="connsiteX875" fmla="*/ 1599131 w 5020586"/>
              <a:gd name="connsiteY875" fmla="*/ 4659964 h 5388743"/>
              <a:gd name="connsiteX876" fmla="*/ 1593883 w 5020586"/>
              <a:gd name="connsiteY876" fmla="*/ 4663702 h 5388743"/>
              <a:gd name="connsiteX877" fmla="*/ 1597739 w 5020586"/>
              <a:gd name="connsiteY877" fmla="*/ 4660591 h 5388743"/>
              <a:gd name="connsiteX878" fmla="*/ 1599131 w 5020586"/>
              <a:gd name="connsiteY878" fmla="*/ 4659964 h 5388743"/>
              <a:gd name="connsiteX879" fmla="*/ 1638525 w 5020586"/>
              <a:gd name="connsiteY879" fmla="*/ 4659948 h 5388743"/>
              <a:gd name="connsiteX880" fmla="*/ 1632871 w 5020586"/>
              <a:gd name="connsiteY880" fmla="*/ 4663209 h 5388743"/>
              <a:gd name="connsiteX881" fmla="*/ 1625259 w 5020586"/>
              <a:gd name="connsiteY881" fmla="*/ 4672171 h 5388743"/>
              <a:gd name="connsiteX882" fmla="*/ 1624069 w 5020586"/>
              <a:gd name="connsiteY882" fmla="*/ 4673509 h 5388743"/>
              <a:gd name="connsiteX883" fmla="*/ 1627460 w 5020586"/>
              <a:gd name="connsiteY883" fmla="*/ 4671644 h 5388743"/>
              <a:gd name="connsiteX884" fmla="*/ 1628214 w 5020586"/>
              <a:gd name="connsiteY884" fmla="*/ 4671124 h 5388743"/>
              <a:gd name="connsiteX885" fmla="*/ 1635876 w 5020586"/>
              <a:gd name="connsiteY885" fmla="*/ 4662826 h 5388743"/>
              <a:gd name="connsiteX886" fmla="*/ 1604377 w 5020586"/>
              <a:gd name="connsiteY886" fmla="*/ 4656227 h 5388743"/>
              <a:gd name="connsiteX887" fmla="*/ 1599131 w 5020586"/>
              <a:gd name="connsiteY887" fmla="*/ 4659964 h 5388743"/>
              <a:gd name="connsiteX888" fmla="*/ 1602986 w 5020586"/>
              <a:gd name="connsiteY888" fmla="*/ 4656853 h 5388743"/>
              <a:gd name="connsiteX889" fmla="*/ 1604377 w 5020586"/>
              <a:gd name="connsiteY889" fmla="*/ 4656227 h 5388743"/>
              <a:gd name="connsiteX890" fmla="*/ 1596177 w 5020586"/>
              <a:gd name="connsiteY890" fmla="*/ 4650954 h 5388743"/>
              <a:gd name="connsiteX891" fmla="*/ 1577083 w 5020586"/>
              <a:gd name="connsiteY891" fmla="*/ 4674925 h 5388743"/>
              <a:gd name="connsiteX892" fmla="*/ 1572443 w 5020586"/>
              <a:gd name="connsiteY892" fmla="*/ 4680924 h 5388743"/>
              <a:gd name="connsiteX893" fmla="*/ 1577844 w 5020586"/>
              <a:gd name="connsiteY893" fmla="*/ 4677111 h 5388743"/>
              <a:gd name="connsiteX894" fmla="*/ 1577076 w 5020586"/>
              <a:gd name="connsiteY894" fmla="*/ 4676798 h 5388743"/>
              <a:gd name="connsiteX895" fmla="*/ 1578824 w 5020586"/>
              <a:gd name="connsiteY895" fmla="*/ 4674610 h 5388743"/>
              <a:gd name="connsiteX896" fmla="*/ 1596177 w 5020586"/>
              <a:gd name="connsiteY896" fmla="*/ 4650954 h 5388743"/>
              <a:gd name="connsiteX897" fmla="*/ 1618016 w 5020586"/>
              <a:gd name="connsiteY897" fmla="*/ 4646852 h 5388743"/>
              <a:gd name="connsiteX898" fmla="*/ 1604377 w 5020586"/>
              <a:gd name="connsiteY898" fmla="*/ 4656227 h 5388743"/>
              <a:gd name="connsiteX899" fmla="*/ 1612417 w 5020586"/>
              <a:gd name="connsiteY899" fmla="*/ 4650268 h 5388743"/>
              <a:gd name="connsiteX900" fmla="*/ 1618016 w 5020586"/>
              <a:gd name="connsiteY900" fmla="*/ 4646852 h 5388743"/>
              <a:gd name="connsiteX901" fmla="*/ 1652387 w 5020586"/>
              <a:gd name="connsiteY901" fmla="*/ 4644820 h 5388743"/>
              <a:gd name="connsiteX902" fmla="*/ 1645917 w 5020586"/>
              <a:gd name="connsiteY902" fmla="*/ 4649504 h 5388743"/>
              <a:gd name="connsiteX903" fmla="*/ 1643194 w 5020586"/>
              <a:gd name="connsiteY903" fmla="*/ 4651053 h 5388743"/>
              <a:gd name="connsiteX904" fmla="*/ 1636052 w 5020586"/>
              <a:gd name="connsiteY904" fmla="*/ 4659463 h 5388743"/>
              <a:gd name="connsiteX905" fmla="*/ 1642411 w 5020586"/>
              <a:gd name="connsiteY905" fmla="*/ 4655726 h 5388743"/>
              <a:gd name="connsiteX906" fmla="*/ 1649108 w 5020586"/>
              <a:gd name="connsiteY906" fmla="*/ 4648453 h 5388743"/>
              <a:gd name="connsiteX907" fmla="*/ 1632962 w 5020586"/>
              <a:gd name="connsiteY907" fmla="*/ 4644713 h 5388743"/>
              <a:gd name="connsiteX908" fmla="*/ 1627494 w 5020586"/>
              <a:gd name="connsiteY908" fmla="*/ 4648508 h 5388743"/>
              <a:gd name="connsiteX909" fmla="*/ 1622229 w 5020586"/>
              <a:gd name="connsiteY909" fmla="*/ 4652185 h 5388743"/>
              <a:gd name="connsiteX910" fmla="*/ 1618514 w 5020586"/>
              <a:gd name="connsiteY910" fmla="*/ 4656107 h 5388743"/>
              <a:gd name="connsiteX911" fmla="*/ 1617182 w 5020586"/>
              <a:gd name="connsiteY911" fmla="*/ 4657521 h 5388743"/>
              <a:gd name="connsiteX912" fmla="*/ 1618687 w 5020586"/>
              <a:gd name="connsiteY912" fmla="*/ 4656506 h 5388743"/>
              <a:gd name="connsiteX913" fmla="*/ 1624842 w 5020586"/>
              <a:gd name="connsiteY913" fmla="*/ 4652282 h 5388743"/>
              <a:gd name="connsiteX914" fmla="*/ 1628284 w 5020586"/>
              <a:gd name="connsiteY914" fmla="*/ 4649887 h 5388743"/>
              <a:gd name="connsiteX915" fmla="*/ 1665178 w 5020586"/>
              <a:gd name="connsiteY915" fmla="*/ 4644250 h 5388743"/>
              <a:gd name="connsiteX916" fmla="*/ 1662554 w 5020586"/>
              <a:gd name="connsiteY916" fmla="*/ 4645836 h 5388743"/>
              <a:gd name="connsiteX917" fmla="*/ 1656130 w 5020586"/>
              <a:gd name="connsiteY917" fmla="*/ 4653007 h 5388743"/>
              <a:gd name="connsiteX918" fmla="*/ 1657750 w 5020586"/>
              <a:gd name="connsiteY918" fmla="*/ 4651826 h 5388743"/>
              <a:gd name="connsiteX919" fmla="*/ 1661073 w 5020586"/>
              <a:gd name="connsiteY919" fmla="*/ 4649407 h 5388743"/>
              <a:gd name="connsiteX920" fmla="*/ 1627917 w 5020586"/>
              <a:gd name="connsiteY920" fmla="*/ 4643604 h 5388743"/>
              <a:gd name="connsiteX921" fmla="*/ 1603976 w 5020586"/>
              <a:gd name="connsiteY921" fmla="*/ 4660176 h 5388743"/>
              <a:gd name="connsiteX922" fmla="*/ 1576861 w 5020586"/>
              <a:gd name="connsiteY922" fmla="*/ 4678682 h 5388743"/>
              <a:gd name="connsiteX923" fmla="*/ 1575686 w 5020586"/>
              <a:gd name="connsiteY923" fmla="*/ 4680175 h 5388743"/>
              <a:gd name="connsiteX924" fmla="*/ 1573711 w 5020586"/>
              <a:gd name="connsiteY924" fmla="*/ 4682666 h 5388743"/>
              <a:gd name="connsiteX925" fmla="*/ 1596913 w 5020586"/>
              <a:gd name="connsiteY925" fmla="*/ 4666237 h 5388743"/>
              <a:gd name="connsiteX926" fmla="*/ 1625077 w 5020586"/>
              <a:gd name="connsiteY926" fmla="*/ 4646509 h 5388743"/>
              <a:gd name="connsiteX927" fmla="*/ 1668652 w 5020586"/>
              <a:gd name="connsiteY927" fmla="*/ 4639892 h 5388743"/>
              <a:gd name="connsiteX928" fmla="*/ 1666838 w 5020586"/>
              <a:gd name="connsiteY928" fmla="*/ 4641053 h 5388743"/>
              <a:gd name="connsiteX929" fmla="*/ 1666051 w 5020586"/>
              <a:gd name="connsiteY929" fmla="*/ 4641931 h 5388743"/>
              <a:gd name="connsiteX930" fmla="*/ 1667866 w 5020586"/>
              <a:gd name="connsiteY930" fmla="*/ 4640877 h 5388743"/>
              <a:gd name="connsiteX931" fmla="*/ 1654540 w 5020586"/>
              <a:gd name="connsiteY931" fmla="*/ 4639740 h 5388743"/>
              <a:gd name="connsiteX932" fmla="*/ 1652390 w 5020586"/>
              <a:gd name="connsiteY932" fmla="*/ 4640691 h 5388743"/>
              <a:gd name="connsiteX933" fmla="*/ 1646544 w 5020586"/>
              <a:gd name="connsiteY933" fmla="*/ 4647244 h 5388743"/>
              <a:gd name="connsiteX934" fmla="*/ 1655466 w 5020586"/>
              <a:gd name="connsiteY934" fmla="*/ 4641088 h 5388743"/>
              <a:gd name="connsiteX935" fmla="*/ 1635594 w 5020586"/>
              <a:gd name="connsiteY935" fmla="*/ 4639143 h 5388743"/>
              <a:gd name="connsiteX936" fmla="*/ 1634263 w 5020586"/>
              <a:gd name="connsiteY936" fmla="*/ 4639211 h 5388743"/>
              <a:gd name="connsiteX937" fmla="*/ 1634256 w 5020586"/>
              <a:gd name="connsiteY937" fmla="*/ 4639216 h 5388743"/>
              <a:gd name="connsiteX938" fmla="*/ 1632070 w 5020586"/>
              <a:gd name="connsiteY938" fmla="*/ 4641612 h 5388743"/>
              <a:gd name="connsiteX939" fmla="*/ 1600769 w 5020586"/>
              <a:gd name="connsiteY939" fmla="*/ 4637218 h 5388743"/>
              <a:gd name="connsiteX940" fmla="*/ 1596831 w 5020586"/>
              <a:gd name="connsiteY940" fmla="*/ 4642317 h 5388743"/>
              <a:gd name="connsiteX941" fmla="*/ 1599619 w 5020586"/>
              <a:gd name="connsiteY941" fmla="*/ 4638221 h 5388743"/>
              <a:gd name="connsiteX942" fmla="*/ 1600769 w 5020586"/>
              <a:gd name="connsiteY942" fmla="*/ 4637218 h 5388743"/>
              <a:gd name="connsiteX943" fmla="*/ 1644077 w 5020586"/>
              <a:gd name="connsiteY943" fmla="*/ 4632418 h 5388743"/>
              <a:gd name="connsiteX944" fmla="*/ 1642861 w 5020586"/>
              <a:gd name="connsiteY944" fmla="*/ 4633260 h 5388743"/>
              <a:gd name="connsiteX945" fmla="*/ 1640120 w 5020586"/>
              <a:gd name="connsiteY945" fmla="*/ 4635973 h 5388743"/>
              <a:gd name="connsiteX946" fmla="*/ 1642146 w 5020586"/>
              <a:gd name="connsiteY946" fmla="*/ 4634552 h 5388743"/>
              <a:gd name="connsiteX947" fmla="*/ 1604706 w 5020586"/>
              <a:gd name="connsiteY947" fmla="*/ 4632118 h 5388743"/>
              <a:gd name="connsiteX948" fmla="*/ 1600769 w 5020586"/>
              <a:gd name="connsiteY948" fmla="*/ 4637218 h 5388743"/>
              <a:gd name="connsiteX949" fmla="*/ 1603555 w 5020586"/>
              <a:gd name="connsiteY949" fmla="*/ 4633121 h 5388743"/>
              <a:gd name="connsiteX950" fmla="*/ 1604706 w 5020586"/>
              <a:gd name="connsiteY950" fmla="*/ 4632118 h 5388743"/>
              <a:gd name="connsiteX951" fmla="*/ 1652503 w 5020586"/>
              <a:gd name="connsiteY951" fmla="*/ 4623099 h 5388743"/>
              <a:gd name="connsiteX952" fmla="*/ 1652193 w 5020586"/>
              <a:gd name="connsiteY952" fmla="*/ 4623312 h 5388743"/>
              <a:gd name="connsiteX953" fmla="*/ 1647730 w 5020586"/>
              <a:gd name="connsiteY953" fmla="*/ 4628307 h 5388743"/>
              <a:gd name="connsiteX954" fmla="*/ 1647900 w 5020586"/>
              <a:gd name="connsiteY954" fmla="*/ 4628191 h 5388743"/>
              <a:gd name="connsiteX955" fmla="*/ 1615036 w 5020586"/>
              <a:gd name="connsiteY955" fmla="*/ 4619189 h 5388743"/>
              <a:gd name="connsiteX956" fmla="*/ 1604706 w 5020586"/>
              <a:gd name="connsiteY956" fmla="*/ 4632118 h 5388743"/>
              <a:gd name="connsiteX957" fmla="*/ 1610669 w 5020586"/>
              <a:gd name="connsiteY957" fmla="*/ 4624084 h 5388743"/>
              <a:gd name="connsiteX958" fmla="*/ 1615036 w 5020586"/>
              <a:gd name="connsiteY958" fmla="*/ 4619189 h 5388743"/>
              <a:gd name="connsiteX959" fmla="*/ 1642317 w 5020586"/>
              <a:gd name="connsiteY959" fmla="*/ 4607849 h 5388743"/>
              <a:gd name="connsiteX960" fmla="*/ 1641515 w 5020586"/>
              <a:gd name="connsiteY960" fmla="*/ 4609457 h 5388743"/>
              <a:gd name="connsiteX961" fmla="*/ 1636078 w 5020586"/>
              <a:gd name="connsiteY961" fmla="*/ 4615847 h 5388743"/>
              <a:gd name="connsiteX962" fmla="*/ 1639127 w 5020586"/>
              <a:gd name="connsiteY962" fmla="*/ 4611456 h 5388743"/>
              <a:gd name="connsiteX963" fmla="*/ 1642317 w 5020586"/>
              <a:gd name="connsiteY963" fmla="*/ 4607849 h 5388743"/>
              <a:gd name="connsiteX964" fmla="*/ 1667952 w 5020586"/>
              <a:gd name="connsiteY964" fmla="*/ 4605420 h 5388743"/>
              <a:gd name="connsiteX965" fmla="*/ 1658838 w 5020586"/>
              <a:gd name="connsiteY965" fmla="*/ 4615872 h 5388743"/>
              <a:gd name="connsiteX966" fmla="*/ 1653398 w 5020586"/>
              <a:gd name="connsiteY966" fmla="*/ 4621963 h 5388743"/>
              <a:gd name="connsiteX967" fmla="*/ 1653759 w 5020586"/>
              <a:gd name="connsiteY967" fmla="*/ 4621709 h 5388743"/>
              <a:gd name="connsiteX968" fmla="*/ 1664294 w 5020586"/>
              <a:gd name="connsiteY968" fmla="*/ 4610056 h 5388743"/>
              <a:gd name="connsiteX969" fmla="*/ 1119735 w 5020586"/>
              <a:gd name="connsiteY969" fmla="*/ 4600311 h 5388743"/>
              <a:gd name="connsiteX970" fmla="*/ 1093118 w 5020586"/>
              <a:gd name="connsiteY970" fmla="*/ 4617368 h 5388743"/>
              <a:gd name="connsiteX971" fmla="*/ 1076404 w 5020586"/>
              <a:gd name="connsiteY971" fmla="*/ 4626134 h 5388743"/>
              <a:gd name="connsiteX972" fmla="*/ 1087033 w 5020586"/>
              <a:gd name="connsiteY972" fmla="*/ 4616694 h 5388743"/>
              <a:gd name="connsiteX973" fmla="*/ 1094860 w 5020586"/>
              <a:gd name="connsiteY973" fmla="*/ 4610401 h 5388743"/>
              <a:gd name="connsiteX974" fmla="*/ 1104361 w 5020586"/>
              <a:gd name="connsiteY974" fmla="*/ 4606957 h 5388743"/>
              <a:gd name="connsiteX975" fmla="*/ 1150319 w 5020586"/>
              <a:gd name="connsiteY975" fmla="*/ 4580389 h 5388743"/>
              <a:gd name="connsiteX976" fmla="*/ 1138369 w 5020586"/>
              <a:gd name="connsiteY976" fmla="*/ 4588290 h 5388743"/>
              <a:gd name="connsiteX977" fmla="*/ 1138850 w 5020586"/>
              <a:gd name="connsiteY977" fmla="*/ 4587800 h 5388743"/>
              <a:gd name="connsiteX978" fmla="*/ 1141718 w 5020586"/>
              <a:gd name="connsiteY978" fmla="*/ 4582818 h 5388743"/>
              <a:gd name="connsiteX979" fmla="*/ 1145001 w 5020586"/>
              <a:gd name="connsiteY979" fmla="*/ 4581252 h 5388743"/>
              <a:gd name="connsiteX980" fmla="*/ 1147821 w 5020586"/>
              <a:gd name="connsiteY980" fmla="*/ 4580685 h 5388743"/>
              <a:gd name="connsiteX981" fmla="*/ 1146096 w 5020586"/>
              <a:gd name="connsiteY981" fmla="*/ 4581580 h 5388743"/>
              <a:gd name="connsiteX982" fmla="*/ 1143907 w 5020586"/>
              <a:gd name="connsiteY982" fmla="*/ 4582879 h 5388743"/>
              <a:gd name="connsiteX983" fmla="*/ 1152321 w 5020586"/>
              <a:gd name="connsiteY983" fmla="*/ 4578348 h 5388743"/>
              <a:gd name="connsiteX984" fmla="*/ 1151680 w 5020586"/>
              <a:gd name="connsiteY984" fmla="*/ 4579488 h 5388743"/>
              <a:gd name="connsiteX985" fmla="*/ 1150765 w 5020586"/>
              <a:gd name="connsiteY985" fmla="*/ 4580094 h 5388743"/>
              <a:gd name="connsiteX986" fmla="*/ 1147821 w 5020586"/>
              <a:gd name="connsiteY986" fmla="*/ 4580685 h 5388743"/>
              <a:gd name="connsiteX987" fmla="*/ 1154768 w 5020586"/>
              <a:gd name="connsiteY987" fmla="*/ 4577078 h 5388743"/>
              <a:gd name="connsiteX988" fmla="*/ 1152321 w 5020586"/>
              <a:gd name="connsiteY988" fmla="*/ 4578348 h 5388743"/>
              <a:gd name="connsiteX989" fmla="*/ 1152904 w 5020586"/>
              <a:gd name="connsiteY989" fmla="*/ 4577312 h 5388743"/>
              <a:gd name="connsiteX990" fmla="*/ 1154768 w 5020586"/>
              <a:gd name="connsiteY990" fmla="*/ 4577078 h 5388743"/>
              <a:gd name="connsiteX991" fmla="*/ 1685968 w 5020586"/>
              <a:gd name="connsiteY991" fmla="*/ 4573783 h 5388743"/>
              <a:gd name="connsiteX992" fmla="*/ 1684925 w 5020586"/>
              <a:gd name="connsiteY992" fmla="*/ 4575468 h 5388743"/>
              <a:gd name="connsiteX993" fmla="*/ 1685702 w 5020586"/>
              <a:gd name="connsiteY993" fmla="*/ 4574210 h 5388743"/>
              <a:gd name="connsiteX994" fmla="*/ 1661657 w 5020586"/>
              <a:gd name="connsiteY994" fmla="*/ 4566157 h 5388743"/>
              <a:gd name="connsiteX995" fmla="*/ 1654768 w 5020586"/>
              <a:gd name="connsiteY995" fmla="*/ 4573899 h 5388743"/>
              <a:gd name="connsiteX996" fmla="*/ 1605466 w 5020586"/>
              <a:gd name="connsiteY996" fmla="*/ 4636013 h 5388743"/>
              <a:gd name="connsiteX997" fmla="*/ 1565243 w 5020586"/>
              <a:gd name="connsiteY997" fmla="*/ 4686010 h 5388743"/>
              <a:gd name="connsiteX998" fmla="*/ 1570777 w 5020586"/>
              <a:gd name="connsiteY998" fmla="*/ 4682102 h 5388743"/>
              <a:gd name="connsiteX999" fmla="*/ 1600466 w 5020586"/>
              <a:gd name="connsiteY999" fmla="*/ 4643863 h 5388743"/>
              <a:gd name="connsiteX1000" fmla="*/ 1655073 w 5020586"/>
              <a:gd name="connsiteY1000" fmla="*/ 4574276 h 5388743"/>
              <a:gd name="connsiteX1001" fmla="*/ 1661657 w 5020586"/>
              <a:gd name="connsiteY1001" fmla="*/ 4566157 h 5388743"/>
              <a:gd name="connsiteX1002" fmla="*/ 1119450 w 5020586"/>
              <a:gd name="connsiteY1002" fmla="*/ 4553990 h 5388743"/>
              <a:gd name="connsiteX1003" fmla="*/ 1112622 w 5020586"/>
              <a:gd name="connsiteY1003" fmla="*/ 4558663 h 5388743"/>
              <a:gd name="connsiteX1004" fmla="*/ 1109615 w 5020586"/>
              <a:gd name="connsiteY1004" fmla="*/ 4558036 h 5388743"/>
              <a:gd name="connsiteX1005" fmla="*/ 1144348 w 5020586"/>
              <a:gd name="connsiteY1005" fmla="*/ 4545641 h 5388743"/>
              <a:gd name="connsiteX1006" fmla="*/ 1128577 w 5020586"/>
              <a:gd name="connsiteY1006" fmla="*/ 4555812 h 5388743"/>
              <a:gd name="connsiteX1007" fmla="*/ 1121476 w 5020586"/>
              <a:gd name="connsiteY1007" fmla="*/ 4560513 h 5388743"/>
              <a:gd name="connsiteX1008" fmla="*/ 1121039 w 5020586"/>
              <a:gd name="connsiteY1008" fmla="*/ 4560422 h 5388743"/>
              <a:gd name="connsiteX1009" fmla="*/ 1121940 w 5020586"/>
              <a:gd name="connsiteY1009" fmla="*/ 4559794 h 5388743"/>
              <a:gd name="connsiteX1010" fmla="*/ 1121013 w 5020586"/>
              <a:gd name="connsiteY1010" fmla="*/ 4560416 h 5388743"/>
              <a:gd name="connsiteX1011" fmla="*/ 1114634 w 5020586"/>
              <a:gd name="connsiteY1011" fmla="*/ 4559084 h 5388743"/>
              <a:gd name="connsiteX1012" fmla="*/ 1125257 w 5020586"/>
              <a:gd name="connsiteY1012" fmla="*/ 4551747 h 5388743"/>
              <a:gd name="connsiteX1013" fmla="*/ 1141327 w 5020586"/>
              <a:gd name="connsiteY1013" fmla="*/ 4546620 h 5388743"/>
              <a:gd name="connsiteX1014" fmla="*/ 1126912 w 5020586"/>
              <a:gd name="connsiteY1014" fmla="*/ 4538185 h 5388743"/>
              <a:gd name="connsiteX1015" fmla="*/ 1126803 w 5020586"/>
              <a:gd name="connsiteY1015" fmla="*/ 4538260 h 5388743"/>
              <a:gd name="connsiteX1016" fmla="*/ 1126790 w 5020586"/>
              <a:gd name="connsiteY1016" fmla="*/ 4538221 h 5388743"/>
              <a:gd name="connsiteX1017" fmla="*/ 1136283 w 5020586"/>
              <a:gd name="connsiteY1017" fmla="*/ 4535514 h 5388743"/>
              <a:gd name="connsiteX1018" fmla="*/ 1136264 w 5020586"/>
              <a:gd name="connsiteY1018" fmla="*/ 4535527 h 5388743"/>
              <a:gd name="connsiteX1019" fmla="*/ 1129775 w 5020586"/>
              <a:gd name="connsiteY1019" fmla="*/ 4537636 h 5388743"/>
              <a:gd name="connsiteX1020" fmla="*/ 1130514 w 5020586"/>
              <a:gd name="connsiteY1020" fmla="*/ 4537109 h 5388743"/>
              <a:gd name="connsiteX1021" fmla="*/ 1134624 w 5020586"/>
              <a:gd name="connsiteY1021" fmla="*/ 4535882 h 5388743"/>
              <a:gd name="connsiteX1022" fmla="*/ 1219697 w 5020586"/>
              <a:gd name="connsiteY1022" fmla="*/ 4517287 h 5388743"/>
              <a:gd name="connsiteX1023" fmla="*/ 1164795 w 5020586"/>
              <a:gd name="connsiteY1023" fmla="*/ 4553848 h 5388743"/>
              <a:gd name="connsiteX1024" fmla="*/ 1130690 w 5020586"/>
              <a:gd name="connsiteY1024" fmla="*/ 4575571 h 5388743"/>
              <a:gd name="connsiteX1025" fmla="*/ 1128803 w 5020586"/>
              <a:gd name="connsiteY1025" fmla="*/ 4572495 h 5388743"/>
              <a:gd name="connsiteX1026" fmla="*/ 1122835 w 5020586"/>
              <a:gd name="connsiteY1026" fmla="*/ 4563889 h 5388743"/>
              <a:gd name="connsiteX1027" fmla="*/ 1122749 w 5020586"/>
              <a:gd name="connsiteY1027" fmla="*/ 4563611 h 5388743"/>
              <a:gd name="connsiteX1028" fmla="*/ 1136994 w 5020586"/>
              <a:gd name="connsiteY1028" fmla="*/ 4551671 h 5388743"/>
              <a:gd name="connsiteX1029" fmla="*/ 1144352 w 5020586"/>
              <a:gd name="connsiteY1029" fmla="*/ 4546542 h 5388743"/>
              <a:gd name="connsiteX1030" fmla="*/ 1145042 w 5020586"/>
              <a:gd name="connsiteY1030" fmla="*/ 4545416 h 5388743"/>
              <a:gd name="connsiteX1031" fmla="*/ 1155978 w 5020586"/>
              <a:gd name="connsiteY1031" fmla="*/ 4541874 h 5388743"/>
              <a:gd name="connsiteX1032" fmla="*/ 1161081 w 5020586"/>
              <a:gd name="connsiteY1032" fmla="*/ 4538732 h 5388743"/>
              <a:gd name="connsiteX1033" fmla="*/ 1149054 w 5020586"/>
              <a:gd name="connsiteY1033" fmla="*/ 4538454 h 5388743"/>
              <a:gd name="connsiteX1034" fmla="*/ 1178201 w 5020586"/>
              <a:gd name="connsiteY1034" fmla="*/ 4526397 h 5388743"/>
              <a:gd name="connsiteX1035" fmla="*/ 1194787 w 5020586"/>
              <a:gd name="connsiteY1035" fmla="*/ 4522925 h 5388743"/>
              <a:gd name="connsiteX1036" fmla="*/ 1263042 w 5020586"/>
              <a:gd name="connsiteY1036" fmla="*/ 4507476 h 5388743"/>
              <a:gd name="connsiteX1037" fmla="*/ 1211801 w 5020586"/>
              <a:gd name="connsiteY1037" fmla="*/ 4539487 h 5388743"/>
              <a:gd name="connsiteX1038" fmla="*/ 1180773 w 5020586"/>
              <a:gd name="connsiteY1038" fmla="*/ 4560252 h 5388743"/>
              <a:gd name="connsiteX1039" fmla="*/ 1154149 w 5020586"/>
              <a:gd name="connsiteY1039" fmla="*/ 4577857 h 5388743"/>
              <a:gd name="connsiteX1040" fmla="*/ 1161601 w 5020586"/>
              <a:gd name="connsiteY1040" fmla="*/ 4572115 h 5388743"/>
              <a:gd name="connsiteX1041" fmla="*/ 1166756 w 5020586"/>
              <a:gd name="connsiteY1041" fmla="*/ 4568593 h 5388743"/>
              <a:gd name="connsiteX1042" fmla="*/ 1147338 w 5020586"/>
              <a:gd name="connsiteY1042" fmla="*/ 4574898 h 5388743"/>
              <a:gd name="connsiteX1043" fmla="*/ 1134323 w 5020586"/>
              <a:gd name="connsiteY1043" fmla="*/ 4581496 h 5388743"/>
              <a:gd name="connsiteX1044" fmla="*/ 1133413 w 5020586"/>
              <a:gd name="connsiteY1044" fmla="*/ 4580013 h 5388743"/>
              <a:gd name="connsiteX1045" fmla="*/ 1133570 w 5020586"/>
              <a:gd name="connsiteY1045" fmla="*/ 4579891 h 5388743"/>
              <a:gd name="connsiteX1046" fmla="*/ 1201594 w 5020586"/>
              <a:gd name="connsiteY1046" fmla="*/ 4534036 h 5388743"/>
              <a:gd name="connsiteX1047" fmla="*/ 1231347 w 5020586"/>
              <a:gd name="connsiteY1047" fmla="*/ 4514650 h 5388743"/>
              <a:gd name="connsiteX1048" fmla="*/ 1052317 w 5020586"/>
              <a:gd name="connsiteY1048" fmla="*/ 4483575 h 5388743"/>
              <a:gd name="connsiteX1049" fmla="*/ 1047100 w 5020586"/>
              <a:gd name="connsiteY1049" fmla="*/ 4487163 h 5388743"/>
              <a:gd name="connsiteX1050" fmla="*/ 1043746 w 5020586"/>
              <a:gd name="connsiteY1050" fmla="*/ 4489491 h 5388743"/>
              <a:gd name="connsiteX1051" fmla="*/ 1036391 w 5020586"/>
              <a:gd name="connsiteY1051" fmla="*/ 4490192 h 5388743"/>
              <a:gd name="connsiteX1052" fmla="*/ 1034596 w 5020586"/>
              <a:gd name="connsiteY1052" fmla="*/ 4490043 h 5388743"/>
              <a:gd name="connsiteX1053" fmla="*/ 1042306 w 5020586"/>
              <a:gd name="connsiteY1053" fmla="*/ 4485605 h 5388743"/>
              <a:gd name="connsiteX1054" fmla="*/ 1044340 w 5020586"/>
              <a:gd name="connsiteY1054" fmla="*/ 4485321 h 5388743"/>
              <a:gd name="connsiteX1055" fmla="*/ 1748937 w 5020586"/>
              <a:gd name="connsiteY1055" fmla="*/ 4476562 h 5388743"/>
              <a:gd name="connsiteX1056" fmla="*/ 1745703 w 5020586"/>
              <a:gd name="connsiteY1056" fmla="*/ 4479229 h 5388743"/>
              <a:gd name="connsiteX1057" fmla="*/ 1737824 w 5020586"/>
              <a:gd name="connsiteY1057" fmla="*/ 4488712 h 5388743"/>
              <a:gd name="connsiteX1058" fmla="*/ 1673935 w 5020586"/>
              <a:gd name="connsiteY1058" fmla="*/ 4568236 h 5388743"/>
              <a:gd name="connsiteX1059" fmla="*/ 1724643 w 5020586"/>
              <a:gd name="connsiteY1059" fmla="*/ 4503795 h 5388743"/>
              <a:gd name="connsiteX1060" fmla="*/ 1741866 w 5020586"/>
              <a:gd name="connsiteY1060" fmla="*/ 4482395 h 5388743"/>
              <a:gd name="connsiteX1061" fmla="*/ 1741356 w 5020586"/>
              <a:gd name="connsiteY1061" fmla="*/ 4482815 h 5388743"/>
              <a:gd name="connsiteX1062" fmla="*/ 1679753 w 5020586"/>
              <a:gd name="connsiteY1062" fmla="*/ 4556750 h 5388743"/>
              <a:gd name="connsiteX1063" fmla="*/ 1637373 w 5020586"/>
              <a:gd name="connsiteY1063" fmla="*/ 4609194 h 5388743"/>
              <a:gd name="connsiteX1064" fmla="*/ 1632117 w 5020586"/>
              <a:gd name="connsiteY1064" fmla="*/ 4614869 h 5388743"/>
              <a:gd name="connsiteX1065" fmla="*/ 1630870 w 5020586"/>
              <a:gd name="connsiteY1065" fmla="*/ 4614579 h 5388743"/>
              <a:gd name="connsiteX1066" fmla="*/ 1632251 w 5020586"/>
              <a:gd name="connsiteY1066" fmla="*/ 4612572 h 5388743"/>
              <a:gd name="connsiteX1067" fmla="*/ 1610683 w 5020586"/>
              <a:gd name="connsiteY1067" fmla="*/ 4639519 h 5388743"/>
              <a:gd name="connsiteX1068" fmla="*/ 1594420 w 5020586"/>
              <a:gd name="connsiteY1068" fmla="*/ 4658751 h 5388743"/>
              <a:gd name="connsiteX1069" fmla="*/ 1623145 w 5020586"/>
              <a:gd name="connsiteY1069" fmla="*/ 4622405 h 5388743"/>
              <a:gd name="connsiteX1070" fmla="*/ 1660917 w 5020586"/>
              <a:gd name="connsiteY1070" fmla="*/ 4574559 h 5388743"/>
              <a:gd name="connsiteX1071" fmla="*/ 1690798 w 5020586"/>
              <a:gd name="connsiteY1071" fmla="*/ 4536475 h 5388743"/>
              <a:gd name="connsiteX1072" fmla="*/ 1691338 w 5020586"/>
              <a:gd name="connsiteY1072" fmla="*/ 4534033 h 5388743"/>
              <a:gd name="connsiteX1073" fmla="*/ 1690557 w 5020586"/>
              <a:gd name="connsiteY1073" fmla="*/ 4534712 h 5388743"/>
              <a:gd name="connsiteX1074" fmla="*/ 1687827 w 5020586"/>
              <a:gd name="connsiteY1074" fmla="*/ 4538063 h 5388743"/>
              <a:gd name="connsiteX1075" fmla="*/ 1668920 w 5020586"/>
              <a:gd name="connsiteY1075" fmla="*/ 4562027 h 5388743"/>
              <a:gd name="connsiteX1076" fmla="*/ 1624587 w 5020586"/>
              <a:gd name="connsiteY1076" fmla="*/ 4618023 h 5388743"/>
              <a:gd name="connsiteX1077" fmla="*/ 1578414 w 5020586"/>
              <a:gd name="connsiteY1077" fmla="*/ 4676708 h 5388743"/>
              <a:gd name="connsiteX1078" fmla="*/ 1608858 w 5020586"/>
              <a:gd name="connsiteY1078" fmla="*/ 4655206 h 5388743"/>
              <a:gd name="connsiteX1079" fmla="*/ 1632110 w 5020586"/>
              <a:gd name="connsiteY1079" fmla="*/ 4639116 h 5388743"/>
              <a:gd name="connsiteX1080" fmla="*/ 1635580 w 5020586"/>
              <a:gd name="connsiteY1080" fmla="*/ 4634753 h 5388743"/>
              <a:gd name="connsiteX1081" fmla="*/ 1618016 w 5020586"/>
              <a:gd name="connsiteY1081" fmla="*/ 4646852 h 5388743"/>
              <a:gd name="connsiteX1082" fmla="*/ 1636045 w 5020586"/>
              <a:gd name="connsiteY1082" fmla="*/ 4634169 h 5388743"/>
              <a:gd name="connsiteX1083" fmla="*/ 1637501 w 5020586"/>
              <a:gd name="connsiteY1083" fmla="*/ 4632340 h 5388743"/>
              <a:gd name="connsiteX1084" fmla="*/ 1641478 w 5020586"/>
              <a:gd name="connsiteY1084" fmla="*/ 4626661 h 5388743"/>
              <a:gd name="connsiteX1085" fmla="*/ 1650038 w 5020586"/>
              <a:gd name="connsiteY1085" fmla="*/ 4618329 h 5388743"/>
              <a:gd name="connsiteX1086" fmla="*/ 1660015 w 5020586"/>
              <a:gd name="connsiteY1086" fmla="*/ 4605124 h 5388743"/>
              <a:gd name="connsiteX1087" fmla="*/ 1684570 w 5020586"/>
              <a:gd name="connsiteY1087" fmla="*/ 4577517 h 5388743"/>
              <a:gd name="connsiteX1088" fmla="*/ 1701725 w 5020586"/>
              <a:gd name="connsiteY1088" fmla="*/ 4556706 h 5388743"/>
              <a:gd name="connsiteX1089" fmla="*/ 1685968 w 5020586"/>
              <a:gd name="connsiteY1089" fmla="*/ 4573783 h 5388743"/>
              <a:gd name="connsiteX1090" fmla="*/ 1675904 w 5020586"/>
              <a:gd name="connsiteY1090" fmla="*/ 4584688 h 5388743"/>
              <a:gd name="connsiteX1091" fmla="*/ 1650077 w 5020586"/>
              <a:gd name="connsiteY1091" fmla="*/ 4613387 h 5388743"/>
              <a:gd name="connsiteX1092" fmla="*/ 1628545 w 5020586"/>
              <a:gd name="connsiteY1092" fmla="*/ 4636344 h 5388743"/>
              <a:gd name="connsiteX1093" fmla="*/ 1623201 w 5020586"/>
              <a:gd name="connsiteY1093" fmla="*/ 4641894 h 5388743"/>
              <a:gd name="connsiteX1094" fmla="*/ 1624463 w 5020586"/>
              <a:gd name="connsiteY1094" fmla="*/ 4640309 h 5388743"/>
              <a:gd name="connsiteX1095" fmla="*/ 1634935 w 5020586"/>
              <a:gd name="connsiteY1095" fmla="*/ 4627129 h 5388743"/>
              <a:gd name="connsiteX1096" fmla="*/ 1648712 w 5020586"/>
              <a:gd name="connsiteY1096" fmla="*/ 4612199 h 5388743"/>
              <a:gd name="connsiteX1097" fmla="*/ 1664479 w 5020586"/>
              <a:gd name="connsiteY1097" fmla="*/ 4592433 h 5388743"/>
              <a:gd name="connsiteX1098" fmla="*/ 1655579 w 5020586"/>
              <a:gd name="connsiteY1098" fmla="*/ 4601215 h 5388743"/>
              <a:gd name="connsiteX1099" fmla="*/ 1678512 w 5020586"/>
              <a:gd name="connsiteY1099" fmla="*/ 4572656 h 5388743"/>
              <a:gd name="connsiteX1100" fmla="*/ 1735552 w 5020586"/>
              <a:gd name="connsiteY1100" fmla="*/ 4501227 h 5388743"/>
              <a:gd name="connsiteX1101" fmla="*/ 1724422 w 5020586"/>
              <a:gd name="connsiteY1101" fmla="*/ 4513693 h 5388743"/>
              <a:gd name="connsiteX1102" fmla="*/ 1657119 w 5020586"/>
              <a:gd name="connsiteY1102" fmla="*/ 4596230 h 5388743"/>
              <a:gd name="connsiteX1103" fmla="*/ 1652416 w 5020586"/>
              <a:gd name="connsiteY1103" fmla="*/ 4600710 h 5388743"/>
              <a:gd name="connsiteX1104" fmla="*/ 1657816 w 5020586"/>
              <a:gd name="connsiteY1104" fmla="*/ 4593557 h 5388743"/>
              <a:gd name="connsiteX1105" fmla="*/ 1654395 w 5020586"/>
              <a:gd name="connsiteY1105" fmla="*/ 4597982 h 5388743"/>
              <a:gd name="connsiteX1106" fmla="*/ 1636222 w 5020586"/>
              <a:gd name="connsiteY1106" fmla="*/ 4620257 h 5388743"/>
              <a:gd name="connsiteX1107" fmla="*/ 1639663 w 5020586"/>
              <a:gd name="connsiteY1107" fmla="*/ 4614787 h 5388743"/>
              <a:gd name="connsiteX1108" fmla="*/ 1653655 w 5020586"/>
              <a:gd name="connsiteY1108" fmla="*/ 4597212 h 5388743"/>
              <a:gd name="connsiteX1109" fmla="*/ 1708954 w 5020586"/>
              <a:gd name="connsiteY1109" fmla="*/ 4527906 h 5388743"/>
              <a:gd name="connsiteX1110" fmla="*/ 1748937 w 5020586"/>
              <a:gd name="connsiteY1110" fmla="*/ 4476562 h 5388743"/>
              <a:gd name="connsiteX1111" fmla="*/ 2584639 w 5020586"/>
              <a:gd name="connsiteY1111" fmla="*/ 4470995 h 5388743"/>
              <a:gd name="connsiteX1112" fmla="*/ 2566339 w 5020586"/>
              <a:gd name="connsiteY1112" fmla="*/ 4493931 h 5388743"/>
              <a:gd name="connsiteX1113" fmla="*/ 2566709 w 5020586"/>
              <a:gd name="connsiteY1113" fmla="*/ 4493605 h 5388743"/>
              <a:gd name="connsiteX1114" fmla="*/ 2583250 w 5020586"/>
              <a:gd name="connsiteY1114" fmla="*/ 4472857 h 5388743"/>
              <a:gd name="connsiteX1115" fmla="*/ 1254978 w 5020586"/>
              <a:gd name="connsiteY1115" fmla="*/ 4464028 h 5388743"/>
              <a:gd name="connsiteX1116" fmla="*/ 1250905 w 5020586"/>
              <a:gd name="connsiteY1116" fmla="*/ 4466168 h 5388743"/>
              <a:gd name="connsiteX1117" fmla="*/ 1241547 w 5020586"/>
              <a:gd name="connsiteY1117" fmla="*/ 4472953 h 5388743"/>
              <a:gd name="connsiteX1118" fmla="*/ 1250328 w 5020586"/>
              <a:gd name="connsiteY1118" fmla="*/ 4467048 h 5388743"/>
              <a:gd name="connsiteX1119" fmla="*/ 1169526 w 5020586"/>
              <a:gd name="connsiteY1119" fmla="*/ 4461964 h 5388743"/>
              <a:gd name="connsiteX1120" fmla="*/ 1165582 w 5020586"/>
              <a:gd name="connsiteY1120" fmla="*/ 4464620 h 5388743"/>
              <a:gd name="connsiteX1121" fmla="*/ 1162597 w 5020586"/>
              <a:gd name="connsiteY1121" fmla="*/ 4468342 h 5388743"/>
              <a:gd name="connsiteX1122" fmla="*/ 1166712 w 5020586"/>
              <a:gd name="connsiteY1122" fmla="*/ 4465502 h 5388743"/>
              <a:gd name="connsiteX1123" fmla="*/ 1139408 w 5020586"/>
              <a:gd name="connsiteY1123" fmla="*/ 4459940 h 5388743"/>
              <a:gd name="connsiteX1124" fmla="*/ 1139775 w 5020586"/>
              <a:gd name="connsiteY1124" fmla="*/ 4460638 h 5388743"/>
              <a:gd name="connsiteX1125" fmla="*/ 1136759 w 5020586"/>
              <a:gd name="connsiteY1125" fmla="*/ 4464629 h 5388743"/>
              <a:gd name="connsiteX1126" fmla="*/ 1139408 w 5020586"/>
              <a:gd name="connsiteY1126" fmla="*/ 4459940 h 5388743"/>
              <a:gd name="connsiteX1127" fmla="*/ 1073653 w 5020586"/>
              <a:gd name="connsiteY1127" fmla="*/ 4459698 h 5388743"/>
              <a:gd name="connsiteX1128" fmla="*/ 1072295 w 5020586"/>
              <a:gd name="connsiteY1128" fmla="*/ 4460404 h 5388743"/>
              <a:gd name="connsiteX1129" fmla="*/ 1072300 w 5020586"/>
              <a:gd name="connsiteY1129" fmla="*/ 4460160 h 5388743"/>
              <a:gd name="connsiteX1130" fmla="*/ 1070703 w 5020586"/>
              <a:gd name="connsiteY1130" fmla="*/ 4461233 h 5388743"/>
              <a:gd name="connsiteX1131" fmla="*/ 1072295 w 5020586"/>
              <a:gd name="connsiteY1131" fmla="*/ 4460404 h 5388743"/>
              <a:gd name="connsiteX1132" fmla="*/ 1072284 w 5020586"/>
              <a:gd name="connsiteY1132" fmla="*/ 4460788 h 5388743"/>
              <a:gd name="connsiteX1133" fmla="*/ 1065008 w 5020586"/>
              <a:gd name="connsiteY1133" fmla="*/ 4463579 h 5388743"/>
              <a:gd name="connsiteX1134" fmla="*/ 1064710 w 5020586"/>
              <a:gd name="connsiteY1134" fmla="*/ 4463555 h 5388743"/>
              <a:gd name="connsiteX1135" fmla="*/ 1070684 w 5020586"/>
              <a:gd name="connsiteY1135" fmla="*/ 4459933 h 5388743"/>
              <a:gd name="connsiteX1136" fmla="*/ 1074242 w 5020586"/>
              <a:gd name="connsiteY1136" fmla="*/ 4459650 h 5388743"/>
              <a:gd name="connsiteX1137" fmla="*/ 1072284 w 5020586"/>
              <a:gd name="connsiteY1137" fmla="*/ 4460788 h 5388743"/>
              <a:gd name="connsiteX1138" fmla="*/ 1074007 w 5020586"/>
              <a:gd name="connsiteY1138" fmla="*/ 4459669 h 5388743"/>
              <a:gd name="connsiteX1139" fmla="*/ 1050656 w 5020586"/>
              <a:gd name="connsiteY1139" fmla="*/ 4453851 h 5388743"/>
              <a:gd name="connsiteX1140" fmla="*/ 1039713 w 5020586"/>
              <a:gd name="connsiteY1140" fmla="*/ 4465176 h 5388743"/>
              <a:gd name="connsiteX1141" fmla="*/ 1034732 w 5020586"/>
              <a:gd name="connsiteY1141" fmla="*/ 4465757 h 5388743"/>
              <a:gd name="connsiteX1142" fmla="*/ 1038545 w 5020586"/>
              <a:gd name="connsiteY1142" fmla="*/ 4461475 h 5388743"/>
              <a:gd name="connsiteX1143" fmla="*/ 1034260 w 5020586"/>
              <a:gd name="connsiteY1143" fmla="*/ 4465812 h 5388743"/>
              <a:gd name="connsiteX1144" fmla="*/ 1031908 w 5020586"/>
              <a:gd name="connsiteY1144" fmla="*/ 4466085 h 5388743"/>
              <a:gd name="connsiteX1145" fmla="*/ 1033301 w 5020586"/>
              <a:gd name="connsiteY1145" fmla="*/ 4464257 h 5388743"/>
              <a:gd name="connsiteX1146" fmla="*/ 1036907 w 5020586"/>
              <a:gd name="connsiteY1146" fmla="*/ 4459399 h 5388743"/>
              <a:gd name="connsiteX1147" fmla="*/ 1040395 w 5020586"/>
              <a:gd name="connsiteY1147" fmla="*/ 4455687 h 5388743"/>
              <a:gd name="connsiteX1148" fmla="*/ 1066066 w 5020586"/>
              <a:gd name="connsiteY1148" fmla="*/ 4451395 h 5388743"/>
              <a:gd name="connsiteX1149" fmla="*/ 1049079 w 5020586"/>
              <a:gd name="connsiteY1149" fmla="*/ 4461082 h 5388743"/>
              <a:gd name="connsiteX1150" fmla="*/ 1043567 w 5020586"/>
              <a:gd name="connsiteY1150" fmla="*/ 4464222 h 5388743"/>
              <a:gd name="connsiteX1151" fmla="*/ 1050871 w 5020586"/>
              <a:gd name="connsiteY1151" fmla="*/ 4458708 h 5388743"/>
              <a:gd name="connsiteX1152" fmla="*/ 1053431 w 5020586"/>
              <a:gd name="connsiteY1152" fmla="*/ 4456702 h 5388743"/>
              <a:gd name="connsiteX1153" fmla="*/ 1061104 w 5020586"/>
              <a:gd name="connsiteY1153" fmla="*/ 4452217 h 5388743"/>
              <a:gd name="connsiteX1154" fmla="*/ 1062794 w 5020586"/>
              <a:gd name="connsiteY1154" fmla="*/ 4451955 h 5388743"/>
              <a:gd name="connsiteX1155" fmla="*/ 1187168 w 5020586"/>
              <a:gd name="connsiteY1155" fmla="*/ 4450109 h 5388743"/>
              <a:gd name="connsiteX1156" fmla="*/ 1186259 w 5020586"/>
              <a:gd name="connsiteY1156" fmla="*/ 4450696 h 5388743"/>
              <a:gd name="connsiteX1157" fmla="*/ 1184352 w 5020586"/>
              <a:gd name="connsiteY1157" fmla="*/ 4452721 h 5388743"/>
              <a:gd name="connsiteX1158" fmla="*/ 1183338 w 5020586"/>
              <a:gd name="connsiteY1158" fmla="*/ 4453915 h 5388743"/>
              <a:gd name="connsiteX1159" fmla="*/ 1185445 w 5020586"/>
              <a:gd name="connsiteY1159" fmla="*/ 4452334 h 5388743"/>
              <a:gd name="connsiteX1160" fmla="*/ 1179569 w 5020586"/>
              <a:gd name="connsiteY1160" fmla="*/ 4449337 h 5388743"/>
              <a:gd name="connsiteX1161" fmla="*/ 1176176 w 5020586"/>
              <a:gd name="connsiteY1161" fmla="*/ 4451419 h 5388743"/>
              <a:gd name="connsiteX1162" fmla="*/ 1168128 w 5020586"/>
              <a:gd name="connsiteY1162" fmla="*/ 4461449 h 5388743"/>
              <a:gd name="connsiteX1163" fmla="*/ 1170259 w 5020586"/>
              <a:gd name="connsiteY1163" fmla="*/ 4459977 h 5388743"/>
              <a:gd name="connsiteX1164" fmla="*/ 1171945 w 5020586"/>
              <a:gd name="connsiteY1164" fmla="*/ 4458922 h 5388743"/>
              <a:gd name="connsiteX1165" fmla="*/ 1176193 w 5020586"/>
              <a:gd name="connsiteY1165" fmla="*/ 4453582 h 5388743"/>
              <a:gd name="connsiteX1166" fmla="*/ 1174310 w 5020586"/>
              <a:gd name="connsiteY1166" fmla="*/ 4454382 h 5388743"/>
              <a:gd name="connsiteX1167" fmla="*/ 1177098 w 5020586"/>
              <a:gd name="connsiteY1167" fmla="*/ 4452444 h 5388743"/>
              <a:gd name="connsiteX1168" fmla="*/ 1172572 w 5020586"/>
              <a:gd name="connsiteY1168" fmla="*/ 4449126 h 5388743"/>
              <a:gd name="connsiteX1169" fmla="*/ 1169726 w 5020586"/>
              <a:gd name="connsiteY1169" fmla="*/ 4450710 h 5388743"/>
              <a:gd name="connsiteX1170" fmla="*/ 1169004 w 5020586"/>
              <a:gd name="connsiteY1170" fmla="*/ 4451118 h 5388743"/>
              <a:gd name="connsiteX1171" fmla="*/ 1163911 w 5020586"/>
              <a:gd name="connsiteY1171" fmla="*/ 4457384 h 5388743"/>
              <a:gd name="connsiteX1172" fmla="*/ 1169184 w 5020586"/>
              <a:gd name="connsiteY1172" fmla="*/ 4453384 h 5388743"/>
              <a:gd name="connsiteX1173" fmla="*/ 1166428 w 5020586"/>
              <a:gd name="connsiteY1173" fmla="*/ 4447774 h 5388743"/>
              <a:gd name="connsiteX1174" fmla="*/ 1162167 w 5020586"/>
              <a:gd name="connsiteY1174" fmla="*/ 4450686 h 5388743"/>
              <a:gd name="connsiteX1175" fmla="*/ 1159419 w 5020586"/>
              <a:gd name="connsiteY1175" fmla="*/ 4454227 h 5388743"/>
              <a:gd name="connsiteX1176" fmla="*/ 1163351 w 5020586"/>
              <a:gd name="connsiteY1176" fmla="*/ 4451720 h 5388743"/>
              <a:gd name="connsiteX1177" fmla="*/ 1162902 w 5020586"/>
              <a:gd name="connsiteY1177" fmla="*/ 4444253 h 5388743"/>
              <a:gd name="connsiteX1178" fmla="*/ 1161086 w 5020586"/>
              <a:gd name="connsiteY1178" fmla="*/ 4444364 h 5388743"/>
              <a:gd name="connsiteX1179" fmla="*/ 1160796 w 5020586"/>
              <a:gd name="connsiteY1179" fmla="*/ 4444509 h 5388743"/>
              <a:gd name="connsiteX1180" fmla="*/ 1146422 w 5020586"/>
              <a:gd name="connsiteY1180" fmla="*/ 4462513 h 5388743"/>
              <a:gd name="connsiteX1181" fmla="*/ 1151908 w 5020586"/>
              <a:gd name="connsiteY1181" fmla="*/ 4459015 h 5388743"/>
              <a:gd name="connsiteX1182" fmla="*/ 1154335 w 5020586"/>
              <a:gd name="connsiteY1182" fmla="*/ 4455953 h 5388743"/>
              <a:gd name="connsiteX1183" fmla="*/ 1158030 w 5020586"/>
              <a:gd name="connsiteY1183" fmla="*/ 4450665 h 5388743"/>
              <a:gd name="connsiteX1184" fmla="*/ 1105622 w 5020586"/>
              <a:gd name="connsiteY1184" fmla="*/ 4443983 h 5388743"/>
              <a:gd name="connsiteX1185" fmla="*/ 1101542 w 5020586"/>
              <a:gd name="connsiteY1185" fmla="*/ 4446397 h 5388743"/>
              <a:gd name="connsiteX1186" fmla="*/ 1099267 w 5020586"/>
              <a:gd name="connsiteY1186" fmla="*/ 4447676 h 5388743"/>
              <a:gd name="connsiteX1187" fmla="*/ 1090126 w 5020586"/>
              <a:gd name="connsiteY1187" fmla="*/ 4451323 h 5388743"/>
              <a:gd name="connsiteX1188" fmla="*/ 1080583 w 5020586"/>
              <a:gd name="connsiteY1188" fmla="*/ 4453998 h 5388743"/>
              <a:gd name="connsiteX1189" fmla="*/ 1093787 w 5020586"/>
              <a:gd name="connsiteY1189" fmla="*/ 4446458 h 5388743"/>
              <a:gd name="connsiteX1190" fmla="*/ 1172308 w 5020586"/>
              <a:gd name="connsiteY1190" fmla="*/ 4443756 h 5388743"/>
              <a:gd name="connsiteX1191" fmla="*/ 1169436 w 5020586"/>
              <a:gd name="connsiteY1191" fmla="*/ 4445719 h 5388743"/>
              <a:gd name="connsiteX1192" fmla="*/ 1165940 w 5020586"/>
              <a:gd name="connsiteY1192" fmla="*/ 4450071 h 5388743"/>
              <a:gd name="connsiteX1193" fmla="*/ 1168887 w 5020586"/>
              <a:gd name="connsiteY1193" fmla="*/ 4448191 h 5388743"/>
              <a:gd name="connsiteX1194" fmla="*/ 1287741 w 5020586"/>
              <a:gd name="connsiteY1194" fmla="*/ 4441944 h 5388743"/>
              <a:gd name="connsiteX1195" fmla="*/ 1281394 w 5020586"/>
              <a:gd name="connsiteY1195" fmla="*/ 4446387 h 5388743"/>
              <a:gd name="connsiteX1196" fmla="*/ 1279319 w 5020586"/>
              <a:gd name="connsiteY1196" fmla="*/ 4448218 h 5388743"/>
              <a:gd name="connsiteX1197" fmla="*/ 1287667 w 5020586"/>
              <a:gd name="connsiteY1197" fmla="*/ 4442795 h 5388743"/>
              <a:gd name="connsiteX1198" fmla="*/ 1288415 w 5020586"/>
              <a:gd name="connsiteY1198" fmla="*/ 4442201 h 5388743"/>
              <a:gd name="connsiteX1199" fmla="*/ 1287741 w 5020586"/>
              <a:gd name="connsiteY1199" fmla="*/ 4441944 h 5388743"/>
              <a:gd name="connsiteX1200" fmla="*/ 1172837 w 5020586"/>
              <a:gd name="connsiteY1200" fmla="*/ 4439559 h 5388743"/>
              <a:gd name="connsiteX1201" fmla="*/ 1168931 w 5020586"/>
              <a:gd name="connsiteY1201" fmla="*/ 4441972 h 5388743"/>
              <a:gd name="connsiteX1202" fmla="*/ 1168473 w 5020586"/>
              <a:gd name="connsiteY1202" fmla="*/ 4442561 h 5388743"/>
              <a:gd name="connsiteX1203" fmla="*/ 1164402 w 5020586"/>
              <a:gd name="connsiteY1203" fmla="*/ 4447806 h 5388743"/>
              <a:gd name="connsiteX1204" fmla="*/ 1168887 w 5020586"/>
              <a:gd name="connsiteY1204" fmla="*/ 4444623 h 5388743"/>
              <a:gd name="connsiteX1205" fmla="*/ 1153351 w 5020586"/>
              <a:gd name="connsiteY1205" fmla="*/ 4439072 h 5388743"/>
              <a:gd name="connsiteX1206" fmla="*/ 1148034 w 5020586"/>
              <a:gd name="connsiteY1206" fmla="*/ 4442283 h 5388743"/>
              <a:gd name="connsiteX1207" fmla="*/ 1142633 w 5020586"/>
              <a:gd name="connsiteY1207" fmla="*/ 4448023 h 5388743"/>
              <a:gd name="connsiteX1208" fmla="*/ 1135546 w 5020586"/>
              <a:gd name="connsiteY1208" fmla="*/ 4455525 h 5388743"/>
              <a:gd name="connsiteX1209" fmla="*/ 1136961 w 5020586"/>
              <a:gd name="connsiteY1209" fmla="*/ 4454635 h 5388743"/>
              <a:gd name="connsiteX1210" fmla="*/ 1144050 w 5020586"/>
              <a:gd name="connsiteY1210" fmla="*/ 4450100 h 5388743"/>
              <a:gd name="connsiteX1211" fmla="*/ 1149797 w 5020586"/>
              <a:gd name="connsiteY1211" fmla="*/ 4443515 h 5388743"/>
              <a:gd name="connsiteX1212" fmla="*/ 1149980 w 5020586"/>
              <a:gd name="connsiteY1212" fmla="*/ 4443251 h 5388743"/>
              <a:gd name="connsiteX1213" fmla="*/ 1182248 w 5020586"/>
              <a:gd name="connsiteY1213" fmla="*/ 4436965 h 5388743"/>
              <a:gd name="connsiteX1214" fmla="*/ 1178335 w 5020586"/>
              <a:gd name="connsiteY1214" fmla="*/ 4439639 h 5388743"/>
              <a:gd name="connsiteX1215" fmla="*/ 1174067 w 5020586"/>
              <a:gd name="connsiteY1215" fmla="*/ 4444889 h 5388743"/>
              <a:gd name="connsiteX1216" fmla="*/ 1177874 w 5020586"/>
              <a:gd name="connsiteY1216" fmla="*/ 4442463 h 5388743"/>
              <a:gd name="connsiteX1217" fmla="*/ 1178018 w 5020586"/>
              <a:gd name="connsiteY1217" fmla="*/ 4436358 h 5388743"/>
              <a:gd name="connsiteX1218" fmla="*/ 1175908 w 5020586"/>
              <a:gd name="connsiteY1218" fmla="*/ 4437660 h 5388743"/>
              <a:gd name="connsiteX1219" fmla="*/ 1174447 w 5020586"/>
              <a:gd name="connsiteY1219" fmla="*/ 4439484 h 5388743"/>
              <a:gd name="connsiteX1220" fmla="*/ 1172219 w 5020586"/>
              <a:gd name="connsiteY1220" fmla="*/ 4442258 h 5388743"/>
              <a:gd name="connsiteX1221" fmla="*/ 1174975 w 5020586"/>
              <a:gd name="connsiteY1221" fmla="*/ 4440300 h 5388743"/>
              <a:gd name="connsiteX1222" fmla="*/ 1145840 w 5020586"/>
              <a:gd name="connsiteY1222" fmla="*/ 4433122 h 5388743"/>
              <a:gd name="connsiteX1223" fmla="*/ 1147300 w 5020586"/>
              <a:gd name="connsiteY1223" fmla="*/ 4433186 h 5388743"/>
              <a:gd name="connsiteX1224" fmla="*/ 1145497 w 5020586"/>
              <a:gd name="connsiteY1224" fmla="*/ 4434451 h 5388743"/>
              <a:gd name="connsiteX1225" fmla="*/ 1145722 w 5020586"/>
              <a:gd name="connsiteY1225" fmla="*/ 4434167 h 5388743"/>
              <a:gd name="connsiteX1226" fmla="*/ 1132726 w 5020586"/>
              <a:gd name="connsiteY1226" fmla="*/ 4442955 h 5388743"/>
              <a:gd name="connsiteX1227" fmla="*/ 1128425 w 5020586"/>
              <a:gd name="connsiteY1227" fmla="*/ 4444498 h 5388743"/>
              <a:gd name="connsiteX1228" fmla="*/ 1143138 w 5020586"/>
              <a:gd name="connsiteY1228" fmla="*/ 4434845 h 5388743"/>
              <a:gd name="connsiteX1229" fmla="*/ 1108437 w 5020586"/>
              <a:gd name="connsiteY1229" fmla="*/ 4454720 h 5388743"/>
              <a:gd name="connsiteX1230" fmla="*/ 1104757 w 5020586"/>
              <a:gd name="connsiteY1230" fmla="*/ 4459295 h 5388743"/>
              <a:gd name="connsiteX1231" fmla="*/ 1091562 w 5020586"/>
              <a:gd name="connsiteY1231" fmla="*/ 4476328 h 5388743"/>
              <a:gd name="connsiteX1232" fmla="*/ 1084035 w 5020586"/>
              <a:gd name="connsiteY1232" fmla="*/ 4484541 h 5388743"/>
              <a:gd name="connsiteX1233" fmla="*/ 1080713 w 5020586"/>
              <a:gd name="connsiteY1233" fmla="*/ 4485001 h 5388743"/>
              <a:gd name="connsiteX1234" fmla="*/ 1083077 w 5020586"/>
              <a:gd name="connsiteY1234" fmla="*/ 4482399 h 5388743"/>
              <a:gd name="connsiteX1235" fmla="*/ 1105487 w 5020586"/>
              <a:gd name="connsiteY1235" fmla="*/ 4456409 h 5388743"/>
              <a:gd name="connsiteX1236" fmla="*/ 1089557 w 5020586"/>
              <a:gd name="connsiteY1236" fmla="*/ 4465533 h 5388743"/>
              <a:gd name="connsiteX1237" fmla="*/ 1049401 w 5020586"/>
              <a:gd name="connsiteY1237" fmla="*/ 4488952 h 5388743"/>
              <a:gd name="connsiteX1238" fmla="*/ 1045654 w 5020586"/>
              <a:gd name="connsiteY1238" fmla="*/ 4489309 h 5388743"/>
              <a:gd name="connsiteX1239" fmla="*/ 1047778 w 5020586"/>
              <a:gd name="connsiteY1239" fmla="*/ 4487849 h 5388743"/>
              <a:gd name="connsiteX1240" fmla="*/ 1067948 w 5020586"/>
              <a:gd name="connsiteY1240" fmla="*/ 4473623 h 5388743"/>
              <a:gd name="connsiteX1241" fmla="*/ 1063858 w 5020586"/>
              <a:gd name="connsiteY1241" fmla="*/ 4475607 h 5388743"/>
              <a:gd name="connsiteX1242" fmla="*/ 1055707 w 5020586"/>
              <a:gd name="connsiteY1242" fmla="*/ 4481237 h 5388743"/>
              <a:gd name="connsiteX1243" fmla="*/ 1051402 w 5020586"/>
              <a:gd name="connsiteY1243" fmla="*/ 4480370 h 5388743"/>
              <a:gd name="connsiteX1244" fmla="*/ 1058855 w 5020586"/>
              <a:gd name="connsiteY1244" fmla="*/ 4476079 h 5388743"/>
              <a:gd name="connsiteX1245" fmla="*/ 1080635 w 5020586"/>
              <a:gd name="connsiteY1245" fmla="*/ 4463047 h 5388743"/>
              <a:gd name="connsiteX1246" fmla="*/ 1082541 w 5020586"/>
              <a:gd name="connsiteY1246" fmla="*/ 4462919 h 5388743"/>
              <a:gd name="connsiteX1247" fmla="*/ 1085968 w 5020586"/>
              <a:gd name="connsiteY1247" fmla="*/ 4461333 h 5388743"/>
              <a:gd name="connsiteX1248" fmla="*/ 1084507 w 5020586"/>
              <a:gd name="connsiteY1248" fmla="*/ 4460729 h 5388743"/>
              <a:gd name="connsiteX1249" fmla="*/ 1097430 w 5020586"/>
              <a:gd name="connsiteY1249" fmla="*/ 4452998 h 5388743"/>
              <a:gd name="connsiteX1250" fmla="*/ 1112898 w 5020586"/>
              <a:gd name="connsiteY1250" fmla="*/ 4446971 h 5388743"/>
              <a:gd name="connsiteX1251" fmla="*/ 1141190 w 5020586"/>
              <a:gd name="connsiteY1251" fmla="*/ 4435483 h 5388743"/>
              <a:gd name="connsiteX1252" fmla="*/ 1127557 w 5020586"/>
              <a:gd name="connsiteY1252" fmla="*/ 4433048 h 5388743"/>
              <a:gd name="connsiteX1253" fmla="*/ 1123541 w 5020586"/>
              <a:gd name="connsiteY1253" fmla="*/ 4435233 h 5388743"/>
              <a:gd name="connsiteX1254" fmla="*/ 1122626 w 5020586"/>
              <a:gd name="connsiteY1254" fmla="*/ 4435176 h 5388743"/>
              <a:gd name="connsiteX1255" fmla="*/ 1118466 w 5020586"/>
              <a:gd name="connsiteY1255" fmla="*/ 4433752 h 5388743"/>
              <a:gd name="connsiteX1256" fmla="*/ 1136211 w 5020586"/>
              <a:gd name="connsiteY1256" fmla="*/ 4432379 h 5388743"/>
              <a:gd name="connsiteX1257" fmla="*/ 1137223 w 5020586"/>
              <a:gd name="connsiteY1257" fmla="*/ 4432536 h 5388743"/>
              <a:gd name="connsiteX1258" fmla="*/ 1137494 w 5020586"/>
              <a:gd name="connsiteY1258" fmla="*/ 4432569 h 5388743"/>
              <a:gd name="connsiteX1259" fmla="*/ 1132488 w 5020586"/>
              <a:gd name="connsiteY1259" fmla="*/ 4434038 h 5388743"/>
              <a:gd name="connsiteX1260" fmla="*/ 1126522 w 5020586"/>
              <a:gd name="connsiteY1260" fmla="*/ 4436512 h 5388743"/>
              <a:gd name="connsiteX1261" fmla="*/ 1125541 w 5020586"/>
              <a:gd name="connsiteY1261" fmla="*/ 4436176 h 5388743"/>
              <a:gd name="connsiteX1262" fmla="*/ 1131244 w 5020586"/>
              <a:gd name="connsiteY1262" fmla="*/ 4432762 h 5388743"/>
              <a:gd name="connsiteX1263" fmla="*/ 1187370 w 5020586"/>
              <a:gd name="connsiteY1263" fmla="*/ 4430526 h 5388743"/>
              <a:gd name="connsiteX1264" fmla="*/ 1184052 w 5020586"/>
              <a:gd name="connsiteY1264" fmla="*/ 4432607 h 5388743"/>
              <a:gd name="connsiteX1265" fmla="*/ 1181649 w 5020586"/>
              <a:gd name="connsiteY1265" fmla="*/ 4435562 h 5388743"/>
              <a:gd name="connsiteX1266" fmla="*/ 1185591 w 5020586"/>
              <a:gd name="connsiteY1266" fmla="*/ 4432764 h 5388743"/>
              <a:gd name="connsiteX1267" fmla="*/ 1175068 w 5020586"/>
              <a:gd name="connsiteY1267" fmla="*/ 4428241 h 5388743"/>
              <a:gd name="connsiteX1268" fmla="*/ 1172746 w 5020586"/>
              <a:gd name="connsiteY1268" fmla="*/ 4429543 h 5388743"/>
              <a:gd name="connsiteX1269" fmla="*/ 1167852 w 5020586"/>
              <a:gd name="connsiteY1269" fmla="*/ 4435672 h 5388743"/>
              <a:gd name="connsiteX1270" fmla="*/ 1170692 w 5020586"/>
              <a:gd name="connsiteY1270" fmla="*/ 4433999 h 5388743"/>
              <a:gd name="connsiteX1271" fmla="*/ 1195536 w 5020586"/>
              <a:gd name="connsiteY1271" fmla="*/ 4427886 h 5388743"/>
              <a:gd name="connsiteX1272" fmla="*/ 1194813 w 5020586"/>
              <a:gd name="connsiteY1272" fmla="*/ 4428380 h 5388743"/>
              <a:gd name="connsiteX1273" fmla="*/ 1189259 w 5020586"/>
              <a:gd name="connsiteY1273" fmla="*/ 4435205 h 5388743"/>
              <a:gd name="connsiteX1274" fmla="*/ 1192449 w 5020586"/>
              <a:gd name="connsiteY1274" fmla="*/ 4433172 h 5388743"/>
              <a:gd name="connsiteX1275" fmla="*/ 1195207 w 5020586"/>
              <a:gd name="connsiteY1275" fmla="*/ 4429791 h 5388743"/>
              <a:gd name="connsiteX1276" fmla="*/ 1195349 w 5020586"/>
              <a:gd name="connsiteY1276" fmla="*/ 4429596 h 5388743"/>
              <a:gd name="connsiteX1277" fmla="*/ 1195531 w 5020586"/>
              <a:gd name="connsiteY1277" fmla="*/ 4429358 h 5388743"/>
              <a:gd name="connsiteX1278" fmla="*/ 1194923 w 5020586"/>
              <a:gd name="connsiteY1278" fmla="*/ 4429275 h 5388743"/>
              <a:gd name="connsiteX1279" fmla="*/ 1163933 w 5020586"/>
              <a:gd name="connsiteY1279" fmla="*/ 4426229 h 5388743"/>
              <a:gd name="connsiteX1280" fmla="*/ 1161386 w 5020586"/>
              <a:gd name="connsiteY1280" fmla="*/ 4428092 h 5388743"/>
              <a:gd name="connsiteX1281" fmla="*/ 1159138 w 5020586"/>
              <a:gd name="connsiteY1281" fmla="*/ 4430483 h 5388743"/>
              <a:gd name="connsiteX1282" fmla="*/ 1161173 w 5020586"/>
              <a:gd name="connsiteY1282" fmla="*/ 4429219 h 5388743"/>
              <a:gd name="connsiteX1283" fmla="*/ 1161447 w 5020586"/>
              <a:gd name="connsiteY1283" fmla="*/ 4429040 h 5388743"/>
              <a:gd name="connsiteX1284" fmla="*/ 1161993 w 5020586"/>
              <a:gd name="connsiteY1284" fmla="*/ 4428364 h 5388743"/>
              <a:gd name="connsiteX1285" fmla="*/ 1075775 w 5020586"/>
              <a:gd name="connsiteY1285" fmla="*/ 4423121 h 5388743"/>
              <a:gd name="connsiteX1286" fmla="*/ 1073841 w 5020586"/>
              <a:gd name="connsiteY1286" fmla="*/ 4425542 h 5388743"/>
              <a:gd name="connsiteX1287" fmla="*/ 1069573 w 5020586"/>
              <a:gd name="connsiteY1287" fmla="*/ 4430935 h 5388743"/>
              <a:gd name="connsiteX1288" fmla="*/ 1064336 w 5020586"/>
              <a:gd name="connsiteY1288" fmla="*/ 4431151 h 5388743"/>
              <a:gd name="connsiteX1289" fmla="*/ 1063417 w 5020586"/>
              <a:gd name="connsiteY1289" fmla="*/ 4431175 h 5388743"/>
              <a:gd name="connsiteX1290" fmla="*/ 1070793 w 5020586"/>
              <a:gd name="connsiteY1290" fmla="*/ 4423321 h 5388743"/>
              <a:gd name="connsiteX1291" fmla="*/ 1079937 w 5020586"/>
              <a:gd name="connsiteY1291" fmla="*/ 4422952 h 5388743"/>
              <a:gd name="connsiteX1292" fmla="*/ 1072643 w 5020586"/>
              <a:gd name="connsiteY1292" fmla="*/ 4430808 h 5388743"/>
              <a:gd name="connsiteX1293" fmla="*/ 1070788 w 5020586"/>
              <a:gd name="connsiteY1293" fmla="*/ 4430885 h 5388743"/>
              <a:gd name="connsiteX1294" fmla="*/ 1074689 w 5020586"/>
              <a:gd name="connsiteY1294" fmla="*/ 4426003 h 5388743"/>
              <a:gd name="connsiteX1295" fmla="*/ 1076973 w 5020586"/>
              <a:gd name="connsiteY1295" fmla="*/ 4423073 h 5388743"/>
              <a:gd name="connsiteX1296" fmla="*/ 1104587 w 5020586"/>
              <a:gd name="connsiteY1296" fmla="*/ 4421958 h 5388743"/>
              <a:gd name="connsiteX1297" fmla="*/ 1099521 w 5020586"/>
              <a:gd name="connsiteY1297" fmla="*/ 4427458 h 5388743"/>
              <a:gd name="connsiteX1298" fmla="*/ 1099014 w 5020586"/>
              <a:gd name="connsiteY1298" fmla="*/ 4427583 h 5388743"/>
              <a:gd name="connsiteX1299" fmla="*/ 1103858 w 5020586"/>
              <a:gd name="connsiteY1299" fmla="*/ 4421987 h 5388743"/>
              <a:gd name="connsiteX1300" fmla="*/ 1118689 w 5020586"/>
              <a:gd name="connsiteY1300" fmla="*/ 4421389 h 5388743"/>
              <a:gd name="connsiteX1301" fmla="*/ 1105062 w 5020586"/>
              <a:gd name="connsiteY1301" fmla="*/ 4429159 h 5388743"/>
              <a:gd name="connsiteX1302" fmla="*/ 1102595 w 5020586"/>
              <a:gd name="connsiteY1302" fmla="*/ 4428313 h 5388743"/>
              <a:gd name="connsiteX1303" fmla="*/ 1113685 w 5020586"/>
              <a:gd name="connsiteY1303" fmla="*/ 4421591 h 5388743"/>
              <a:gd name="connsiteX1304" fmla="*/ 1187470 w 5020586"/>
              <a:gd name="connsiteY1304" fmla="*/ 4421181 h 5388743"/>
              <a:gd name="connsiteX1305" fmla="*/ 1186918 w 5020586"/>
              <a:gd name="connsiteY1305" fmla="*/ 4421499 h 5388743"/>
              <a:gd name="connsiteX1306" fmla="*/ 1183148 w 5020586"/>
              <a:gd name="connsiteY1306" fmla="*/ 4423650 h 5388743"/>
              <a:gd name="connsiteX1307" fmla="*/ 1179055 w 5020586"/>
              <a:gd name="connsiteY1307" fmla="*/ 4428924 h 5388743"/>
              <a:gd name="connsiteX1308" fmla="*/ 1183462 w 5020586"/>
              <a:gd name="connsiteY1308" fmla="*/ 4426204 h 5388743"/>
              <a:gd name="connsiteX1309" fmla="*/ 1149881 w 5020586"/>
              <a:gd name="connsiteY1309" fmla="*/ 4420130 h 5388743"/>
              <a:gd name="connsiteX1310" fmla="*/ 1138831 w 5020586"/>
              <a:gd name="connsiteY1310" fmla="*/ 4426886 h 5388743"/>
              <a:gd name="connsiteX1311" fmla="*/ 1126885 w 5020586"/>
              <a:gd name="connsiteY1311" fmla="*/ 4428300 h 5388743"/>
              <a:gd name="connsiteX1312" fmla="*/ 1120010 w 5020586"/>
              <a:gd name="connsiteY1312" fmla="*/ 4428838 h 5388743"/>
              <a:gd name="connsiteX1313" fmla="*/ 1132635 w 5020586"/>
              <a:gd name="connsiteY1313" fmla="*/ 4420827 h 5388743"/>
              <a:gd name="connsiteX1314" fmla="*/ 1191981 w 5020586"/>
              <a:gd name="connsiteY1314" fmla="*/ 4418582 h 5388743"/>
              <a:gd name="connsiteX1315" fmla="*/ 1190510 w 5020586"/>
              <a:gd name="connsiteY1315" fmla="*/ 4419430 h 5388743"/>
              <a:gd name="connsiteX1316" fmla="*/ 1186664 w 5020586"/>
              <a:gd name="connsiteY1316" fmla="*/ 4424231 h 5388743"/>
              <a:gd name="connsiteX1317" fmla="*/ 1188226 w 5020586"/>
              <a:gd name="connsiteY1317" fmla="*/ 4423277 h 5388743"/>
              <a:gd name="connsiteX1318" fmla="*/ 1267438 w 5020586"/>
              <a:gd name="connsiteY1318" fmla="*/ 4414337 h 5388743"/>
              <a:gd name="connsiteX1319" fmla="*/ 1266844 w 5020586"/>
              <a:gd name="connsiteY1319" fmla="*/ 4414659 h 5388743"/>
              <a:gd name="connsiteX1320" fmla="*/ 1260163 w 5020586"/>
              <a:gd name="connsiteY1320" fmla="*/ 4419088 h 5388743"/>
              <a:gd name="connsiteX1321" fmla="*/ 1261233 w 5020586"/>
              <a:gd name="connsiteY1321" fmla="*/ 4418432 h 5388743"/>
              <a:gd name="connsiteX1322" fmla="*/ 1168680 w 5020586"/>
              <a:gd name="connsiteY1322" fmla="*/ 4408954 h 5388743"/>
              <a:gd name="connsiteX1323" fmla="*/ 1168166 w 5020586"/>
              <a:gd name="connsiteY1323" fmla="*/ 4409294 h 5388743"/>
              <a:gd name="connsiteX1324" fmla="*/ 1168081 w 5020586"/>
              <a:gd name="connsiteY1324" fmla="*/ 4409098 h 5388743"/>
              <a:gd name="connsiteX1325" fmla="*/ 1233381 w 5020586"/>
              <a:gd name="connsiteY1325" fmla="*/ 4404371 h 5388743"/>
              <a:gd name="connsiteX1326" fmla="*/ 1231599 w 5020586"/>
              <a:gd name="connsiteY1326" fmla="*/ 4405071 h 5388743"/>
              <a:gd name="connsiteX1327" fmla="*/ 1239514 w 5020586"/>
              <a:gd name="connsiteY1327" fmla="*/ 4404404 h 5388743"/>
              <a:gd name="connsiteX1328" fmla="*/ 1091846 w 5020586"/>
              <a:gd name="connsiteY1328" fmla="*/ 4403201 h 5388743"/>
              <a:gd name="connsiteX1329" fmla="*/ 1089637 w 5020586"/>
              <a:gd name="connsiteY1329" fmla="*/ 4405866 h 5388743"/>
              <a:gd name="connsiteX1330" fmla="*/ 1086950 w 5020586"/>
              <a:gd name="connsiteY1330" fmla="*/ 4405934 h 5388743"/>
              <a:gd name="connsiteX1331" fmla="*/ 1089301 w 5020586"/>
              <a:gd name="connsiteY1331" fmla="*/ 4403344 h 5388743"/>
              <a:gd name="connsiteX1332" fmla="*/ 1098633 w 5020586"/>
              <a:gd name="connsiteY1332" fmla="*/ 4402820 h 5388743"/>
              <a:gd name="connsiteX1333" fmla="*/ 1095950 w 5020586"/>
              <a:gd name="connsiteY1333" fmla="*/ 4405710 h 5388743"/>
              <a:gd name="connsiteX1334" fmla="*/ 1090273 w 5020586"/>
              <a:gd name="connsiteY1334" fmla="*/ 4405851 h 5388743"/>
              <a:gd name="connsiteX1335" fmla="*/ 1091857 w 5020586"/>
              <a:gd name="connsiteY1335" fmla="*/ 4403200 h 5388743"/>
              <a:gd name="connsiteX1336" fmla="*/ 1090444 w 5020586"/>
              <a:gd name="connsiteY1336" fmla="*/ 4402733 h 5388743"/>
              <a:gd name="connsiteX1337" fmla="*/ 1089736 w 5020586"/>
              <a:gd name="connsiteY1337" fmla="*/ 4402864 h 5388743"/>
              <a:gd name="connsiteX1338" fmla="*/ 1089795 w 5020586"/>
              <a:gd name="connsiteY1338" fmla="*/ 4402799 h 5388743"/>
              <a:gd name="connsiteX1339" fmla="*/ 1100258 w 5020586"/>
              <a:gd name="connsiteY1339" fmla="*/ 4402729 h 5388743"/>
              <a:gd name="connsiteX1340" fmla="*/ 1099883 w 5020586"/>
              <a:gd name="connsiteY1340" fmla="*/ 4402972 h 5388743"/>
              <a:gd name="connsiteX1341" fmla="*/ 1098781 w 5020586"/>
              <a:gd name="connsiteY1341" fmla="*/ 4403053 h 5388743"/>
              <a:gd name="connsiteX1342" fmla="*/ 1099150 w 5020586"/>
              <a:gd name="connsiteY1342" fmla="*/ 4402790 h 5388743"/>
              <a:gd name="connsiteX1343" fmla="*/ 1253884 w 5020586"/>
              <a:gd name="connsiteY1343" fmla="*/ 4401612 h 5388743"/>
              <a:gd name="connsiteX1344" fmla="*/ 1252487 w 5020586"/>
              <a:gd name="connsiteY1344" fmla="*/ 4402117 h 5388743"/>
              <a:gd name="connsiteX1345" fmla="*/ 1252882 w 5020586"/>
              <a:gd name="connsiteY1345" fmla="*/ 4403089 h 5388743"/>
              <a:gd name="connsiteX1346" fmla="*/ 1253884 w 5020586"/>
              <a:gd name="connsiteY1346" fmla="*/ 4401612 h 5388743"/>
              <a:gd name="connsiteX1347" fmla="*/ 1123504 w 5020586"/>
              <a:gd name="connsiteY1347" fmla="*/ 4401424 h 5388743"/>
              <a:gd name="connsiteX1348" fmla="*/ 1120111 w 5020586"/>
              <a:gd name="connsiteY1348" fmla="*/ 4405109 h 5388743"/>
              <a:gd name="connsiteX1349" fmla="*/ 1118433 w 5020586"/>
              <a:gd name="connsiteY1349" fmla="*/ 4405149 h 5388743"/>
              <a:gd name="connsiteX1350" fmla="*/ 1121563 w 5020586"/>
              <a:gd name="connsiteY1350" fmla="*/ 4401533 h 5388743"/>
              <a:gd name="connsiteX1351" fmla="*/ 1156869 w 5020586"/>
              <a:gd name="connsiteY1351" fmla="*/ 4399553 h 5388743"/>
              <a:gd name="connsiteX1352" fmla="*/ 1155767 w 5020586"/>
              <a:gd name="connsiteY1352" fmla="*/ 4400182 h 5388743"/>
              <a:gd name="connsiteX1353" fmla="*/ 1152409 w 5020586"/>
              <a:gd name="connsiteY1353" fmla="*/ 4404304 h 5388743"/>
              <a:gd name="connsiteX1354" fmla="*/ 1152291 w 5020586"/>
              <a:gd name="connsiteY1354" fmla="*/ 4404307 h 5388743"/>
              <a:gd name="connsiteX1355" fmla="*/ 1155192 w 5020586"/>
              <a:gd name="connsiteY1355" fmla="*/ 4400509 h 5388743"/>
              <a:gd name="connsiteX1356" fmla="*/ 1149855 w 5020586"/>
              <a:gd name="connsiteY1356" fmla="*/ 4403558 h 5388743"/>
              <a:gd name="connsiteX1357" fmla="*/ 1149183 w 5020586"/>
              <a:gd name="connsiteY1357" fmla="*/ 4404385 h 5388743"/>
              <a:gd name="connsiteX1358" fmla="*/ 1148461 w 5020586"/>
              <a:gd name="connsiteY1358" fmla="*/ 4404402 h 5388743"/>
              <a:gd name="connsiteX1359" fmla="*/ 1148540 w 5020586"/>
              <a:gd name="connsiteY1359" fmla="*/ 4404308 h 5388743"/>
              <a:gd name="connsiteX1360" fmla="*/ 1148371 w 5020586"/>
              <a:gd name="connsiteY1360" fmla="*/ 4404405 h 5388743"/>
              <a:gd name="connsiteX1361" fmla="*/ 1133495 w 5020586"/>
              <a:gd name="connsiteY1361" fmla="*/ 4404775 h 5388743"/>
              <a:gd name="connsiteX1362" fmla="*/ 1137378 w 5020586"/>
              <a:gd name="connsiteY1362" fmla="*/ 4402074 h 5388743"/>
              <a:gd name="connsiteX1363" fmla="*/ 1140153 w 5020586"/>
              <a:gd name="connsiteY1363" fmla="*/ 4400490 h 5388743"/>
              <a:gd name="connsiteX1364" fmla="*/ 1077498 w 5020586"/>
              <a:gd name="connsiteY1364" fmla="*/ 4390155 h 5388743"/>
              <a:gd name="connsiteX1365" fmla="*/ 1070674 w 5020586"/>
              <a:gd name="connsiteY1365" fmla="*/ 4397362 h 5388743"/>
              <a:gd name="connsiteX1366" fmla="*/ 1069112 w 5020586"/>
              <a:gd name="connsiteY1366" fmla="*/ 4397328 h 5388743"/>
              <a:gd name="connsiteX1367" fmla="*/ 1069193 w 5020586"/>
              <a:gd name="connsiteY1367" fmla="*/ 4397217 h 5388743"/>
              <a:gd name="connsiteX1368" fmla="*/ 1071060 w 5020586"/>
              <a:gd name="connsiteY1368" fmla="*/ 4394556 h 5388743"/>
              <a:gd name="connsiteX1369" fmla="*/ 1074867 w 5020586"/>
              <a:gd name="connsiteY1369" fmla="*/ 4390448 h 5388743"/>
              <a:gd name="connsiteX1370" fmla="*/ 1093785 w 5020586"/>
              <a:gd name="connsiteY1370" fmla="*/ 4388845 h 5388743"/>
              <a:gd name="connsiteX1371" fmla="*/ 1092545 w 5020586"/>
              <a:gd name="connsiteY1371" fmla="*/ 4390318 h 5388743"/>
              <a:gd name="connsiteX1372" fmla="*/ 1090185 w 5020586"/>
              <a:gd name="connsiteY1372" fmla="*/ 4392625 h 5388743"/>
              <a:gd name="connsiteX1373" fmla="*/ 1090120 w 5020586"/>
              <a:gd name="connsiteY1373" fmla="*/ 4392388 h 5388743"/>
              <a:gd name="connsiteX1374" fmla="*/ 1088903 w 5020586"/>
              <a:gd name="connsiteY1374" fmla="*/ 4393880 h 5388743"/>
              <a:gd name="connsiteX1375" fmla="*/ 1090185 w 5020586"/>
              <a:gd name="connsiteY1375" fmla="*/ 4392625 h 5388743"/>
              <a:gd name="connsiteX1376" fmla="*/ 1090287 w 5020586"/>
              <a:gd name="connsiteY1376" fmla="*/ 4392994 h 5388743"/>
              <a:gd name="connsiteX1377" fmla="*/ 1085096 w 5020586"/>
              <a:gd name="connsiteY1377" fmla="*/ 4397030 h 5388743"/>
              <a:gd name="connsiteX1378" fmla="*/ 1084542 w 5020586"/>
              <a:gd name="connsiteY1378" fmla="*/ 4397061 h 5388743"/>
              <a:gd name="connsiteX1379" fmla="*/ 1091791 w 5020586"/>
              <a:gd name="connsiteY1379" fmla="*/ 4388982 h 5388743"/>
              <a:gd name="connsiteX1380" fmla="*/ 1094180 w 5020586"/>
              <a:gd name="connsiteY1380" fmla="*/ 4388818 h 5388743"/>
              <a:gd name="connsiteX1381" fmla="*/ 1090287 w 5020586"/>
              <a:gd name="connsiteY1381" fmla="*/ 4392994 h 5388743"/>
              <a:gd name="connsiteX1382" fmla="*/ 1092545 w 5020586"/>
              <a:gd name="connsiteY1382" fmla="*/ 4390318 h 5388743"/>
              <a:gd name="connsiteX1383" fmla="*/ 1093448 w 5020586"/>
              <a:gd name="connsiteY1383" fmla="*/ 4389434 h 5388743"/>
              <a:gd name="connsiteX1384" fmla="*/ 1094114 w 5020586"/>
              <a:gd name="connsiteY1384" fmla="*/ 4388823 h 5388743"/>
              <a:gd name="connsiteX1385" fmla="*/ 1115089 w 5020586"/>
              <a:gd name="connsiteY1385" fmla="*/ 4387382 h 5388743"/>
              <a:gd name="connsiteX1386" fmla="*/ 1109348 w 5020586"/>
              <a:gd name="connsiteY1386" fmla="*/ 4391300 h 5388743"/>
              <a:gd name="connsiteX1387" fmla="*/ 1108195 w 5020586"/>
              <a:gd name="connsiteY1387" fmla="*/ 4392523 h 5388743"/>
              <a:gd name="connsiteX1388" fmla="*/ 1105065 w 5020586"/>
              <a:gd name="connsiteY1388" fmla="*/ 4395892 h 5388743"/>
              <a:gd name="connsiteX1389" fmla="*/ 1095575 w 5020586"/>
              <a:gd name="connsiteY1389" fmla="*/ 4396433 h 5388743"/>
              <a:gd name="connsiteX1390" fmla="*/ 1103041 w 5020586"/>
              <a:gd name="connsiteY1390" fmla="*/ 4388210 h 5388743"/>
              <a:gd name="connsiteX1391" fmla="*/ 1112903 w 5020586"/>
              <a:gd name="connsiteY1391" fmla="*/ 4387533 h 5388743"/>
              <a:gd name="connsiteX1392" fmla="*/ 1110268 w 5020586"/>
              <a:gd name="connsiteY1392" fmla="*/ 4390326 h 5388743"/>
              <a:gd name="connsiteX1393" fmla="*/ 1114364 w 5020586"/>
              <a:gd name="connsiteY1393" fmla="*/ 4387432 h 5388743"/>
              <a:gd name="connsiteX1394" fmla="*/ 1119650 w 5020586"/>
              <a:gd name="connsiteY1394" fmla="*/ 4387070 h 5388743"/>
              <a:gd name="connsiteX1395" fmla="*/ 1113891 w 5020586"/>
              <a:gd name="connsiteY1395" fmla="*/ 4391164 h 5388743"/>
              <a:gd name="connsiteX1396" fmla="*/ 1111875 w 5020586"/>
              <a:gd name="connsiteY1396" fmla="*/ 4392545 h 5388743"/>
              <a:gd name="connsiteX1397" fmla="*/ 1111634 w 5020586"/>
              <a:gd name="connsiteY1397" fmla="*/ 4392677 h 5388743"/>
              <a:gd name="connsiteX1398" fmla="*/ 1106381 w 5020586"/>
              <a:gd name="connsiteY1398" fmla="*/ 4395818 h 5388743"/>
              <a:gd name="connsiteX1399" fmla="*/ 1106277 w 5020586"/>
              <a:gd name="connsiteY1399" fmla="*/ 4395824 h 5388743"/>
              <a:gd name="connsiteX1400" fmla="*/ 1118531 w 5020586"/>
              <a:gd name="connsiteY1400" fmla="*/ 4387146 h 5388743"/>
              <a:gd name="connsiteX1401" fmla="*/ 1123780 w 5020586"/>
              <a:gd name="connsiteY1401" fmla="*/ 4386786 h 5388743"/>
              <a:gd name="connsiteX1402" fmla="*/ 1118295 w 5020586"/>
              <a:gd name="connsiteY1402" fmla="*/ 4390617 h 5388743"/>
              <a:gd name="connsiteX1403" fmla="*/ 1111099 w 5020586"/>
              <a:gd name="connsiteY1403" fmla="*/ 4395549 h 5388743"/>
              <a:gd name="connsiteX1404" fmla="*/ 1109910 w 5020586"/>
              <a:gd name="connsiteY1404" fmla="*/ 4395617 h 5388743"/>
              <a:gd name="connsiteX1405" fmla="*/ 1113800 w 5020586"/>
              <a:gd name="connsiteY1405" fmla="*/ 4393256 h 5388743"/>
              <a:gd name="connsiteX1406" fmla="*/ 1121286 w 5020586"/>
              <a:gd name="connsiteY1406" fmla="*/ 4388342 h 5388743"/>
              <a:gd name="connsiteX1407" fmla="*/ 1120606 w 5020586"/>
              <a:gd name="connsiteY1407" fmla="*/ 4387788 h 5388743"/>
              <a:gd name="connsiteX1408" fmla="*/ 1121874 w 5020586"/>
              <a:gd name="connsiteY1408" fmla="*/ 4386916 h 5388743"/>
              <a:gd name="connsiteX1409" fmla="*/ 1137882 w 5020586"/>
              <a:gd name="connsiteY1409" fmla="*/ 4385817 h 5388743"/>
              <a:gd name="connsiteX1410" fmla="*/ 1129902 w 5020586"/>
              <a:gd name="connsiteY1410" fmla="*/ 4394479 h 5388743"/>
              <a:gd name="connsiteX1411" fmla="*/ 1127574 w 5020586"/>
              <a:gd name="connsiteY1411" fmla="*/ 4394611 h 5388743"/>
              <a:gd name="connsiteX1412" fmla="*/ 1135044 w 5020586"/>
              <a:gd name="connsiteY1412" fmla="*/ 4386012 h 5388743"/>
              <a:gd name="connsiteX1413" fmla="*/ 1158419 w 5020586"/>
              <a:gd name="connsiteY1413" fmla="*/ 4384377 h 5388743"/>
              <a:gd name="connsiteX1414" fmla="*/ 1151025 w 5020586"/>
              <a:gd name="connsiteY1414" fmla="*/ 4388491 h 5388743"/>
              <a:gd name="connsiteX1415" fmla="*/ 1154047 w 5020586"/>
              <a:gd name="connsiteY1415" fmla="*/ 4385263 h 5388743"/>
              <a:gd name="connsiteX1416" fmla="*/ 1155120 w 5020586"/>
              <a:gd name="connsiteY1416" fmla="*/ 4384620 h 5388743"/>
              <a:gd name="connsiteX1417" fmla="*/ 1191029 w 5020586"/>
              <a:gd name="connsiteY1417" fmla="*/ 4381501 h 5388743"/>
              <a:gd name="connsiteX1418" fmla="*/ 1188988 w 5020586"/>
              <a:gd name="connsiteY1418" fmla="*/ 4382684 h 5388743"/>
              <a:gd name="connsiteX1419" fmla="*/ 1183378 w 5020586"/>
              <a:gd name="connsiteY1419" fmla="*/ 4389685 h 5388743"/>
              <a:gd name="connsiteX1420" fmla="*/ 1186038 w 5020586"/>
              <a:gd name="connsiteY1420" fmla="*/ 4387729 h 5388743"/>
              <a:gd name="connsiteX1421" fmla="*/ 1193395 w 5020586"/>
              <a:gd name="connsiteY1421" fmla="*/ 4378546 h 5388743"/>
              <a:gd name="connsiteX1422" fmla="*/ 1191380 w 5020586"/>
              <a:gd name="connsiteY1422" fmla="*/ 4379646 h 5388743"/>
              <a:gd name="connsiteX1423" fmla="*/ 1190457 w 5020586"/>
              <a:gd name="connsiteY1423" fmla="*/ 4380841 h 5388743"/>
              <a:gd name="connsiteX1424" fmla="*/ 1192750 w 5020586"/>
              <a:gd name="connsiteY1424" fmla="*/ 4379352 h 5388743"/>
              <a:gd name="connsiteX1425" fmla="*/ 1136574 w 5020586"/>
              <a:gd name="connsiteY1425" fmla="*/ 4374369 h 5388743"/>
              <a:gd name="connsiteX1426" fmla="*/ 1136115 w 5020586"/>
              <a:gd name="connsiteY1426" fmla="*/ 4374462 h 5388743"/>
              <a:gd name="connsiteX1427" fmla="*/ 1134598 w 5020586"/>
              <a:gd name="connsiteY1427" fmla="*/ 4375769 h 5388743"/>
              <a:gd name="connsiteX1428" fmla="*/ 1296445 w 5020586"/>
              <a:gd name="connsiteY1428" fmla="*/ 4372035 h 5388743"/>
              <a:gd name="connsiteX1429" fmla="*/ 1294188 w 5020586"/>
              <a:gd name="connsiteY1429" fmla="*/ 4373516 h 5388743"/>
              <a:gd name="connsiteX1430" fmla="*/ 1293897 w 5020586"/>
              <a:gd name="connsiteY1430" fmla="*/ 4373718 h 5388743"/>
              <a:gd name="connsiteX1431" fmla="*/ 1291563 w 5020586"/>
              <a:gd name="connsiteY1431" fmla="*/ 4376391 h 5388743"/>
              <a:gd name="connsiteX1432" fmla="*/ 1293761 w 5020586"/>
              <a:gd name="connsiteY1432" fmla="*/ 4374889 h 5388743"/>
              <a:gd name="connsiteX1433" fmla="*/ 1180786 w 5020586"/>
              <a:gd name="connsiteY1433" fmla="*/ 4371655 h 5388743"/>
              <a:gd name="connsiteX1434" fmla="*/ 1177525 w 5020586"/>
              <a:gd name="connsiteY1434" fmla="*/ 4373594 h 5388743"/>
              <a:gd name="connsiteX1435" fmla="*/ 1177332 w 5020586"/>
              <a:gd name="connsiteY1435" fmla="*/ 4373704 h 5388743"/>
              <a:gd name="connsiteX1436" fmla="*/ 1172139 w 5020586"/>
              <a:gd name="connsiteY1436" fmla="*/ 4380080 h 5388743"/>
              <a:gd name="connsiteX1437" fmla="*/ 1172286 w 5020586"/>
              <a:gd name="connsiteY1437" fmla="*/ 4379982 h 5388743"/>
              <a:gd name="connsiteX1438" fmla="*/ 1175859 w 5020586"/>
              <a:gd name="connsiteY1438" fmla="*/ 4377845 h 5388743"/>
              <a:gd name="connsiteX1439" fmla="*/ 1146384 w 5020586"/>
              <a:gd name="connsiteY1439" fmla="*/ 4368601 h 5388743"/>
              <a:gd name="connsiteX1440" fmla="*/ 1141968 w 5020586"/>
              <a:gd name="connsiteY1440" fmla="*/ 4371411 h 5388743"/>
              <a:gd name="connsiteX1441" fmla="*/ 1139976 w 5020586"/>
              <a:gd name="connsiteY1441" fmla="*/ 4372796 h 5388743"/>
              <a:gd name="connsiteX1442" fmla="*/ 1139424 w 5020586"/>
              <a:gd name="connsiteY1442" fmla="*/ 4373416 h 5388743"/>
              <a:gd name="connsiteX1443" fmla="*/ 1135855 w 5020586"/>
              <a:gd name="connsiteY1443" fmla="*/ 4377291 h 5388743"/>
              <a:gd name="connsiteX1444" fmla="*/ 1142510 w 5020586"/>
              <a:gd name="connsiteY1444" fmla="*/ 4372322 h 5388743"/>
              <a:gd name="connsiteX1445" fmla="*/ 1146384 w 5020586"/>
              <a:gd name="connsiteY1445" fmla="*/ 4368601 h 5388743"/>
              <a:gd name="connsiteX1446" fmla="*/ 1121849 w 5020586"/>
              <a:gd name="connsiteY1446" fmla="*/ 4367294 h 5388743"/>
              <a:gd name="connsiteX1447" fmla="*/ 1117393 w 5020586"/>
              <a:gd name="connsiteY1447" fmla="*/ 4370604 h 5388743"/>
              <a:gd name="connsiteX1448" fmla="*/ 1110308 w 5020586"/>
              <a:gd name="connsiteY1448" fmla="*/ 4374701 h 5388743"/>
              <a:gd name="connsiteX1449" fmla="*/ 1099928 w 5020586"/>
              <a:gd name="connsiteY1449" fmla="*/ 4385526 h 5388743"/>
              <a:gd name="connsiteX1450" fmla="*/ 1094834 w 5020586"/>
              <a:gd name="connsiteY1450" fmla="*/ 4385594 h 5388743"/>
              <a:gd name="connsiteX1451" fmla="*/ 1099035 w 5020586"/>
              <a:gd name="connsiteY1451" fmla="*/ 4381154 h 5388743"/>
              <a:gd name="connsiteX1452" fmla="*/ 1090859 w 5020586"/>
              <a:gd name="connsiteY1452" fmla="*/ 4385717 h 5388743"/>
              <a:gd name="connsiteX1453" fmla="*/ 1089875 w 5020586"/>
              <a:gd name="connsiteY1453" fmla="*/ 4385758 h 5388743"/>
              <a:gd name="connsiteX1454" fmla="*/ 1092299 w 5020586"/>
              <a:gd name="connsiteY1454" fmla="*/ 4384001 h 5388743"/>
              <a:gd name="connsiteX1455" fmla="*/ 1096837 w 5020586"/>
              <a:gd name="connsiteY1455" fmla="*/ 4380819 h 5388743"/>
              <a:gd name="connsiteX1456" fmla="*/ 1102503 w 5020586"/>
              <a:gd name="connsiteY1456" fmla="*/ 4377487 h 5388743"/>
              <a:gd name="connsiteX1457" fmla="*/ 1111232 w 5020586"/>
              <a:gd name="connsiteY1457" fmla="*/ 4368258 h 5388743"/>
              <a:gd name="connsiteX1458" fmla="*/ 1116848 w 5020586"/>
              <a:gd name="connsiteY1458" fmla="*/ 4367748 h 5388743"/>
              <a:gd name="connsiteX1459" fmla="*/ 1114256 w 5020586"/>
              <a:gd name="connsiteY1459" fmla="*/ 4370574 h 5388743"/>
              <a:gd name="connsiteX1460" fmla="*/ 1119467 w 5020586"/>
              <a:gd name="connsiteY1460" fmla="*/ 4367510 h 5388743"/>
              <a:gd name="connsiteX1461" fmla="*/ 1304225 w 5020586"/>
              <a:gd name="connsiteY1461" fmla="*/ 4366934 h 5388743"/>
              <a:gd name="connsiteX1462" fmla="*/ 1301710 w 5020586"/>
              <a:gd name="connsiteY1462" fmla="*/ 4368582 h 5388743"/>
              <a:gd name="connsiteX1463" fmla="*/ 1301767 w 5020586"/>
              <a:gd name="connsiteY1463" fmla="*/ 4368619 h 5388743"/>
              <a:gd name="connsiteX1464" fmla="*/ 1294746 w 5020586"/>
              <a:gd name="connsiteY1464" fmla="*/ 4374217 h 5388743"/>
              <a:gd name="connsiteX1465" fmla="*/ 1297945 w 5020586"/>
              <a:gd name="connsiteY1465" fmla="*/ 4372031 h 5388743"/>
              <a:gd name="connsiteX1466" fmla="*/ 1300303 w 5020586"/>
              <a:gd name="connsiteY1466" fmla="*/ 4370604 h 5388743"/>
              <a:gd name="connsiteX1467" fmla="*/ 1301767 w 5020586"/>
              <a:gd name="connsiteY1467" fmla="*/ 4368619 h 5388743"/>
              <a:gd name="connsiteX1468" fmla="*/ 1126386 w 5020586"/>
              <a:gd name="connsiteY1468" fmla="*/ 4366882 h 5388743"/>
              <a:gd name="connsiteX1469" fmla="*/ 1132317 w 5020586"/>
              <a:gd name="connsiteY1469" fmla="*/ 4366952 h 5388743"/>
              <a:gd name="connsiteX1470" fmla="*/ 1114984 w 5020586"/>
              <a:gd name="connsiteY1470" fmla="*/ 4385326 h 5388743"/>
              <a:gd name="connsiteX1471" fmla="*/ 1105544 w 5020586"/>
              <a:gd name="connsiteY1471" fmla="*/ 4385451 h 5388743"/>
              <a:gd name="connsiteX1472" fmla="*/ 1122046 w 5020586"/>
              <a:gd name="connsiteY1472" fmla="*/ 4367276 h 5388743"/>
              <a:gd name="connsiteX1473" fmla="*/ 1323090 w 5020586"/>
              <a:gd name="connsiteY1473" fmla="*/ 4359095 h 5388743"/>
              <a:gd name="connsiteX1474" fmla="*/ 1321108 w 5020586"/>
              <a:gd name="connsiteY1474" fmla="*/ 4359412 h 5388743"/>
              <a:gd name="connsiteX1475" fmla="*/ 1312290 w 5020586"/>
              <a:gd name="connsiteY1475" fmla="*/ 4364827 h 5388743"/>
              <a:gd name="connsiteX1476" fmla="*/ 1309162 w 5020586"/>
              <a:gd name="connsiteY1476" fmla="*/ 4367039 h 5388743"/>
              <a:gd name="connsiteX1477" fmla="*/ 1316085 w 5020586"/>
              <a:gd name="connsiteY1477" fmla="*/ 4363225 h 5388743"/>
              <a:gd name="connsiteX1478" fmla="*/ 1319089 w 5020586"/>
              <a:gd name="connsiteY1478" fmla="*/ 4361639 h 5388743"/>
              <a:gd name="connsiteX1479" fmla="*/ 1322598 w 5020586"/>
              <a:gd name="connsiteY1479" fmla="*/ 4359490 h 5388743"/>
              <a:gd name="connsiteX1480" fmla="*/ 1191340 w 5020586"/>
              <a:gd name="connsiteY1480" fmla="*/ 4358395 h 5388743"/>
              <a:gd name="connsiteX1481" fmla="*/ 1188438 w 5020586"/>
              <a:gd name="connsiteY1481" fmla="*/ 4360069 h 5388743"/>
              <a:gd name="connsiteX1482" fmla="*/ 1180386 w 5020586"/>
              <a:gd name="connsiteY1482" fmla="*/ 4369955 h 5388743"/>
              <a:gd name="connsiteX1483" fmla="*/ 1183093 w 5020586"/>
              <a:gd name="connsiteY1483" fmla="*/ 4368467 h 5388743"/>
              <a:gd name="connsiteX1484" fmla="*/ 1183604 w 5020586"/>
              <a:gd name="connsiteY1484" fmla="*/ 4368115 h 5388743"/>
              <a:gd name="connsiteX1485" fmla="*/ 1209861 w 5020586"/>
              <a:gd name="connsiteY1485" fmla="*/ 4357274 h 5388743"/>
              <a:gd name="connsiteX1486" fmla="*/ 1207856 w 5020586"/>
              <a:gd name="connsiteY1486" fmla="*/ 4358496 h 5388743"/>
              <a:gd name="connsiteX1487" fmla="*/ 1207541 w 5020586"/>
              <a:gd name="connsiteY1487" fmla="*/ 4358892 h 5388743"/>
              <a:gd name="connsiteX1488" fmla="*/ 1209580 w 5020586"/>
              <a:gd name="connsiteY1488" fmla="*/ 4357670 h 5388743"/>
              <a:gd name="connsiteX1489" fmla="*/ 1181717 w 5020586"/>
              <a:gd name="connsiteY1489" fmla="*/ 4353961 h 5388743"/>
              <a:gd name="connsiteX1490" fmla="*/ 1180613 w 5020586"/>
              <a:gd name="connsiteY1490" fmla="*/ 4355074 h 5388743"/>
              <a:gd name="connsiteX1491" fmla="*/ 1160213 w 5020586"/>
              <a:gd name="connsiteY1491" fmla="*/ 4374907 h 5388743"/>
              <a:gd name="connsiteX1492" fmla="*/ 1176334 w 5020586"/>
              <a:gd name="connsiteY1492" fmla="*/ 4356109 h 5388743"/>
              <a:gd name="connsiteX1493" fmla="*/ 1172533 w 5020586"/>
              <a:gd name="connsiteY1493" fmla="*/ 4358290 h 5388743"/>
              <a:gd name="connsiteX1494" fmla="*/ 1170563 w 5020586"/>
              <a:gd name="connsiteY1494" fmla="*/ 4360741 h 5388743"/>
              <a:gd name="connsiteX1495" fmla="*/ 1171736 w 5020586"/>
              <a:gd name="connsiteY1495" fmla="*/ 4358747 h 5388743"/>
              <a:gd name="connsiteX1496" fmla="*/ 1169233 w 5020586"/>
              <a:gd name="connsiteY1496" fmla="*/ 4360183 h 5388743"/>
              <a:gd name="connsiteX1497" fmla="*/ 1157367 w 5020586"/>
              <a:gd name="connsiteY1497" fmla="*/ 4366986 h 5388743"/>
              <a:gd name="connsiteX1498" fmla="*/ 1154313 w 5020586"/>
              <a:gd name="connsiteY1498" fmla="*/ 4368593 h 5388743"/>
              <a:gd name="connsiteX1499" fmla="*/ 1152113 w 5020586"/>
              <a:gd name="connsiteY1499" fmla="*/ 4370172 h 5388743"/>
              <a:gd name="connsiteX1500" fmla="*/ 1145965 w 5020586"/>
              <a:gd name="connsiteY1500" fmla="*/ 4377043 h 5388743"/>
              <a:gd name="connsiteX1501" fmla="*/ 1138626 w 5020586"/>
              <a:gd name="connsiteY1501" fmla="*/ 4385010 h 5388743"/>
              <a:gd name="connsiteX1502" fmla="*/ 1135883 w 5020586"/>
              <a:gd name="connsiteY1502" fmla="*/ 4385046 h 5388743"/>
              <a:gd name="connsiteX1503" fmla="*/ 1144470 w 5020586"/>
              <a:gd name="connsiteY1503" fmla="*/ 4375159 h 5388743"/>
              <a:gd name="connsiteX1504" fmla="*/ 1142440 w 5020586"/>
              <a:gd name="connsiteY1504" fmla="*/ 4375551 h 5388743"/>
              <a:gd name="connsiteX1505" fmla="*/ 1147319 w 5020586"/>
              <a:gd name="connsiteY1505" fmla="*/ 4371880 h 5388743"/>
              <a:gd name="connsiteX1506" fmla="*/ 1150396 w 5020586"/>
              <a:gd name="connsiteY1506" fmla="*/ 4368338 h 5388743"/>
              <a:gd name="connsiteX1507" fmla="*/ 1150703 w 5020586"/>
              <a:gd name="connsiteY1507" fmla="*/ 4367980 h 5388743"/>
              <a:gd name="connsiteX1508" fmla="*/ 1126083 w 5020586"/>
              <a:gd name="connsiteY1508" fmla="*/ 4385177 h 5388743"/>
              <a:gd name="connsiteX1509" fmla="*/ 1124593 w 5020586"/>
              <a:gd name="connsiteY1509" fmla="*/ 4385198 h 5388743"/>
              <a:gd name="connsiteX1510" fmla="*/ 1125311 w 5020586"/>
              <a:gd name="connsiteY1510" fmla="*/ 4384767 h 5388743"/>
              <a:gd name="connsiteX1511" fmla="*/ 1131710 w 5020586"/>
              <a:gd name="connsiteY1511" fmla="*/ 4380292 h 5388743"/>
              <a:gd name="connsiteX1512" fmla="*/ 1134346 w 5020586"/>
              <a:gd name="connsiteY1512" fmla="*/ 4376803 h 5388743"/>
              <a:gd name="connsiteX1513" fmla="*/ 1134669 w 5020586"/>
              <a:gd name="connsiteY1513" fmla="*/ 4376484 h 5388743"/>
              <a:gd name="connsiteX1514" fmla="*/ 1132038 w 5020586"/>
              <a:gd name="connsiteY1514" fmla="*/ 4378313 h 5388743"/>
              <a:gd name="connsiteX1515" fmla="*/ 1129865 w 5020586"/>
              <a:gd name="connsiteY1515" fmla="*/ 4379847 h 5388743"/>
              <a:gd name="connsiteX1516" fmla="*/ 1124673 w 5020586"/>
              <a:gd name="connsiteY1516" fmla="*/ 4384321 h 5388743"/>
              <a:gd name="connsiteX1517" fmla="*/ 1124483 w 5020586"/>
              <a:gd name="connsiteY1517" fmla="*/ 4383911 h 5388743"/>
              <a:gd name="connsiteX1518" fmla="*/ 1125104 w 5020586"/>
              <a:gd name="connsiteY1518" fmla="*/ 4383209 h 5388743"/>
              <a:gd name="connsiteX1519" fmla="*/ 1122245 w 5020586"/>
              <a:gd name="connsiteY1519" fmla="*/ 4385228 h 5388743"/>
              <a:gd name="connsiteX1520" fmla="*/ 1121220 w 5020586"/>
              <a:gd name="connsiteY1520" fmla="*/ 4385243 h 5388743"/>
              <a:gd name="connsiteX1521" fmla="*/ 1126812 w 5020586"/>
              <a:gd name="connsiteY1521" fmla="*/ 4381282 h 5388743"/>
              <a:gd name="connsiteX1522" fmla="*/ 1131073 w 5020586"/>
              <a:gd name="connsiteY1522" fmla="*/ 4376475 h 5388743"/>
              <a:gd name="connsiteX1523" fmla="*/ 1118165 w 5020586"/>
              <a:gd name="connsiteY1523" fmla="*/ 4385283 h 5388743"/>
              <a:gd name="connsiteX1524" fmla="*/ 1117393 w 5020586"/>
              <a:gd name="connsiteY1524" fmla="*/ 4385293 h 5388743"/>
              <a:gd name="connsiteX1525" fmla="*/ 1133067 w 5020586"/>
              <a:gd name="connsiteY1525" fmla="*/ 4374222 h 5388743"/>
              <a:gd name="connsiteX1526" fmla="*/ 1134756 w 5020586"/>
              <a:gd name="connsiteY1526" fmla="*/ 4372316 h 5388743"/>
              <a:gd name="connsiteX1527" fmla="*/ 1139482 w 5020586"/>
              <a:gd name="connsiteY1527" fmla="*/ 4367036 h 5388743"/>
              <a:gd name="connsiteX1528" fmla="*/ 1145051 w 5020586"/>
              <a:gd name="connsiteY1528" fmla="*/ 4367102 h 5388743"/>
              <a:gd name="connsiteX1529" fmla="*/ 1141994 w 5020586"/>
              <a:gd name="connsiteY1529" fmla="*/ 4370531 h 5388743"/>
              <a:gd name="connsiteX1530" fmla="*/ 1148413 w 5020586"/>
              <a:gd name="connsiteY1530" fmla="*/ 4365985 h 5388743"/>
              <a:gd name="connsiteX1531" fmla="*/ 1159425 w 5020586"/>
              <a:gd name="connsiteY1531" fmla="*/ 4362009 h 5388743"/>
              <a:gd name="connsiteX1532" fmla="*/ 1159371 w 5020586"/>
              <a:gd name="connsiteY1532" fmla="*/ 4362061 h 5388743"/>
              <a:gd name="connsiteX1533" fmla="*/ 1156138 w 5020586"/>
              <a:gd name="connsiteY1533" fmla="*/ 4365673 h 5388743"/>
              <a:gd name="connsiteX1534" fmla="*/ 1162089 w 5020586"/>
              <a:gd name="connsiteY1534" fmla="*/ 4361582 h 5388743"/>
              <a:gd name="connsiteX1535" fmla="*/ 1163793 w 5020586"/>
              <a:gd name="connsiteY1535" fmla="*/ 4360433 h 5388743"/>
              <a:gd name="connsiteX1536" fmla="*/ 1167765 w 5020586"/>
              <a:gd name="connsiteY1536" fmla="*/ 4358999 h 5388743"/>
              <a:gd name="connsiteX1537" fmla="*/ 1163585 w 5020586"/>
              <a:gd name="connsiteY1537" fmla="*/ 4361867 h 5388743"/>
              <a:gd name="connsiteX1538" fmla="*/ 1162569 w 5020586"/>
              <a:gd name="connsiteY1538" fmla="*/ 4362622 h 5388743"/>
              <a:gd name="connsiteX1539" fmla="*/ 1162301 w 5020586"/>
              <a:gd name="connsiteY1539" fmla="*/ 4362819 h 5388743"/>
              <a:gd name="connsiteX1540" fmla="*/ 1166147 w 5020586"/>
              <a:gd name="connsiteY1540" fmla="*/ 4360442 h 5388743"/>
              <a:gd name="connsiteX1541" fmla="*/ 1170263 w 5020586"/>
              <a:gd name="connsiteY1541" fmla="*/ 4358096 h 5388743"/>
              <a:gd name="connsiteX1542" fmla="*/ 1189374 w 5020586"/>
              <a:gd name="connsiteY1542" fmla="*/ 4351197 h 5388743"/>
              <a:gd name="connsiteX1543" fmla="*/ 1182493 w 5020586"/>
              <a:gd name="connsiteY1543" fmla="*/ 4358948 h 5388743"/>
              <a:gd name="connsiteX1544" fmla="*/ 1171726 w 5020586"/>
              <a:gd name="connsiteY1544" fmla="*/ 4370397 h 5388743"/>
              <a:gd name="connsiteX1545" fmla="*/ 1184334 w 5020586"/>
              <a:gd name="connsiteY1545" fmla="*/ 4353016 h 5388743"/>
              <a:gd name="connsiteX1546" fmla="*/ 1193665 w 5020586"/>
              <a:gd name="connsiteY1546" fmla="*/ 4349647 h 5388743"/>
              <a:gd name="connsiteX1547" fmla="*/ 1190741 w 5020586"/>
              <a:gd name="connsiteY1547" fmla="*/ 4353246 h 5388743"/>
              <a:gd name="connsiteX1548" fmla="*/ 1189281 w 5020586"/>
              <a:gd name="connsiteY1548" fmla="*/ 4354569 h 5388743"/>
              <a:gd name="connsiteX1549" fmla="*/ 1186064 w 5020586"/>
              <a:gd name="connsiteY1549" fmla="*/ 4357257 h 5388743"/>
              <a:gd name="connsiteX1550" fmla="*/ 1189742 w 5020586"/>
              <a:gd name="connsiteY1550" fmla="*/ 4352606 h 5388743"/>
              <a:gd name="connsiteX1551" fmla="*/ 1191674 w 5020586"/>
              <a:gd name="connsiteY1551" fmla="*/ 4350367 h 5388743"/>
              <a:gd name="connsiteX1552" fmla="*/ 1201956 w 5020586"/>
              <a:gd name="connsiteY1552" fmla="*/ 4341005 h 5388743"/>
              <a:gd name="connsiteX1553" fmla="*/ 1199232 w 5020586"/>
              <a:gd name="connsiteY1553" fmla="*/ 4342874 h 5388743"/>
              <a:gd name="connsiteX1554" fmla="*/ 1199117 w 5020586"/>
              <a:gd name="connsiteY1554" fmla="*/ 4342939 h 5388743"/>
              <a:gd name="connsiteX1555" fmla="*/ 1198680 w 5020586"/>
              <a:gd name="connsiteY1555" fmla="*/ 4343475 h 5388743"/>
              <a:gd name="connsiteX1556" fmla="*/ 1198947 w 5020586"/>
              <a:gd name="connsiteY1556" fmla="*/ 4343264 h 5388743"/>
              <a:gd name="connsiteX1557" fmla="*/ 1201322 w 5020586"/>
              <a:gd name="connsiteY1557" fmla="*/ 4341801 h 5388743"/>
              <a:gd name="connsiteX1558" fmla="*/ 1124315 w 5020586"/>
              <a:gd name="connsiteY1558" fmla="*/ 4340713 h 5388743"/>
              <a:gd name="connsiteX1559" fmla="*/ 1081327 w 5020586"/>
              <a:gd name="connsiteY1559" fmla="*/ 4386112 h 5388743"/>
              <a:gd name="connsiteX1560" fmla="*/ 1078788 w 5020586"/>
              <a:gd name="connsiteY1560" fmla="*/ 4386216 h 5388743"/>
              <a:gd name="connsiteX1561" fmla="*/ 1084887 w 5020586"/>
              <a:gd name="connsiteY1561" fmla="*/ 4379634 h 5388743"/>
              <a:gd name="connsiteX1562" fmla="*/ 1120779 w 5020586"/>
              <a:gd name="connsiteY1562" fmla="*/ 4340965 h 5388743"/>
              <a:gd name="connsiteX1563" fmla="*/ 1120835 w 5020586"/>
              <a:gd name="connsiteY1563" fmla="*/ 4340862 h 5388743"/>
              <a:gd name="connsiteX1564" fmla="*/ 1123191 w 5020586"/>
              <a:gd name="connsiteY1564" fmla="*/ 4340768 h 5388743"/>
              <a:gd name="connsiteX1565" fmla="*/ 1145724 w 5020586"/>
              <a:gd name="connsiteY1565" fmla="*/ 4339455 h 5388743"/>
              <a:gd name="connsiteX1566" fmla="*/ 1143803 w 5020586"/>
              <a:gd name="connsiteY1566" fmla="*/ 4341611 h 5388743"/>
              <a:gd name="connsiteX1567" fmla="*/ 1131924 w 5020586"/>
              <a:gd name="connsiteY1567" fmla="*/ 4353666 h 5388743"/>
              <a:gd name="connsiteX1568" fmla="*/ 1129164 w 5020586"/>
              <a:gd name="connsiteY1568" fmla="*/ 4354320 h 5388743"/>
              <a:gd name="connsiteX1569" fmla="*/ 1121958 w 5020586"/>
              <a:gd name="connsiteY1569" fmla="*/ 4362177 h 5388743"/>
              <a:gd name="connsiteX1570" fmla="*/ 1115254 w 5020586"/>
              <a:gd name="connsiteY1570" fmla="*/ 4363845 h 5388743"/>
              <a:gd name="connsiteX1571" fmla="*/ 1122051 w 5020586"/>
              <a:gd name="connsiteY1571" fmla="*/ 4353954 h 5388743"/>
              <a:gd name="connsiteX1572" fmla="*/ 1133854 w 5020586"/>
              <a:gd name="connsiteY1572" fmla="*/ 4340249 h 5388743"/>
              <a:gd name="connsiteX1573" fmla="*/ 1144750 w 5020586"/>
              <a:gd name="connsiteY1573" fmla="*/ 4339719 h 5388743"/>
              <a:gd name="connsiteX1574" fmla="*/ 1186814 w 5020586"/>
              <a:gd name="connsiteY1574" fmla="*/ 4338166 h 5388743"/>
              <a:gd name="connsiteX1575" fmla="*/ 1182303 w 5020586"/>
              <a:gd name="connsiteY1575" fmla="*/ 4341291 h 5388743"/>
              <a:gd name="connsiteX1576" fmla="*/ 1180162 w 5020586"/>
              <a:gd name="connsiteY1576" fmla="*/ 4343716 h 5388743"/>
              <a:gd name="connsiteX1577" fmla="*/ 1185308 w 5020586"/>
              <a:gd name="connsiteY1577" fmla="*/ 4340111 h 5388743"/>
              <a:gd name="connsiteX1578" fmla="*/ 1208089 w 5020586"/>
              <a:gd name="connsiteY1578" fmla="*/ 4336800 h 5388743"/>
              <a:gd name="connsiteX1579" fmla="*/ 1206131 w 5020586"/>
              <a:gd name="connsiteY1579" fmla="*/ 4338142 h 5388743"/>
              <a:gd name="connsiteX1580" fmla="*/ 1205484 w 5020586"/>
              <a:gd name="connsiteY1580" fmla="*/ 4338994 h 5388743"/>
              <a:gd name="connsiteX1581" fmla="*/ 1205982 w 5020586"/>
              <a:gd name="connsiteY1581" fmla="*/ 4339298 h 5388743"/>
              <a:gd name="connsiteX1582" fmla="*/ 1209263 w 5020586"/>
              <a:gd name="connsiteY1582" fmla="*/ 4334353 h 5388743"/>
              <a:gd name="connsiteX1583" fmla="*/ 1207775 w 5020586"/>
              <a:gd name="connsiteY1583" fmla="*/ 4336025 h 5388743"/>
              <a:gd name="connsiteX1584" fmla="*/ 1208909 w 5020586"/>
              <a:gd name="connsiteY1584" fmla="*/ 4335318 h 5388743"/>
              <a:gd name="connsiteX1585" fmla="*/ 1174776 w 5020586"/>
              <a:gd name="connsiteY1585" fmla="*/ 4334021 h 5388743"/>
              <a:gd name="connsiteX1586" fmla="*/ 1173648 w 5020586"/>
              <a:gd name="connsiteY1586" fmla="*/ 4335273 h 5388743"/>
              <a:gd name="connsiteX1587" fmla="*/ 1175171 w 5020586"/>
              <a:gd name="connsiteY1587" fmla="*/ 4334363 h 5388743"/>
              <a:gd name="connsiteX1588" fmla="*/ 1208101 w 5020586"/>
              <a:gd name="connsiteY1588" fmla="*/ 4331312 h 5388743"/>
              <a:gd name="connsiteX1589" fmla="*/ 1207406 w 5020586"/>
              <a:gd name="connsiteY1589" fmla="*/ 4331789 h 5388743"/>
              <a:gd name="connsiteX1590" fmla="*/ 1205458 w 5020586"/>
              <a:gd name="connsiteY1590" fmla="*/ 4333126 h 5388743"/>
              <a:gd name="connsiteX1591" fmla="*/ 1205079 w 5020586"/>
              <a:gd name="connsiteY1591" fmla="*/ 4333530 h 5388743"/>
              <a:gd name="connsiteX1592" fmla="*/ 1196716 w 5020586"/>
              <a:gd name="connsiteY1592" fmla="*/ 4342910 h 5388743"/>
              <a:gd name="connsiteX1593" fmla="*/ 1199721 w 5020586"/>
              <a:gd name="connsiteY1593" fmla="*/ 4341038 h 5388743"/>
              <a:gd name="connsiteX1594" fmla="*/ 1207867 w 5020586"/>
              <a:gd name="connsiteY1594" fmla="*/ 4331597 h 5388743"/>
              <a:gd name="connsiteX1595" fmla="*/ 1192726 w 5020586"/>
              <a:gd name="connsiteY1595" fmla="*/ 4330535 h 5388743"/>
              <a:gd name="connsiteX1596" fmla="*/ 1190241 w 5020586"/>
              <a:gd name="connsiteY1596" fmla="*/ 4332245 h 5388743"/>
              <a:gd name="connsiteX1597" fmla="*/ 1187099 w 5020586"/>
              <a:gd name="connsiteY1597" fmla="*/ 4335854 h 5388743"/>
              <a:gd name="connsiteX1598" fmla="*/ 1185897 w 5020586"/>
              <a:gd name="connsiteY1598" fmla="*/ 4337217 h 5388743"/>
              <a:gd name="connsiteX1599" fmla="*/ 1189462 w 5020586"/>
              <a:gd name="connsiteY1599" fmla="*/ 4334750 h 5388743"/>
              <a:gd name="connsiteX1600" fmla="*/ 1198884 w 5020586"/>
              <a:gd name="connsiteY1600" fmla="*/ 4329813 h 5388743"/>
              <a:gd name="connsiteX1601" fmla="*/ 1191072 w 5020586"/>
              <a:gd name="connsiteY1601" fmla="*/ 4335220 h 5388743"/>
              <a:gd name="connsiteX1602" fmla="*/ 1189502 w 5020586"/>
              <a:gd name="connsiteY1602" fmla="*/ 4337175 h 5388743"/>
              <a:gd name="connsiteX1603" fmla="*/ 1197188 w 5020586"/>
              <a:gd name="connsiteY1603" fmla="*/ 4331790 h 5388743"/>
              <a:gd name="connsiteX1604" fmla="*/ 1211225 w 5020586"/>
              <a:gd name="connsiteY1604" fmla="*/ 4329165 h 5388743"/>
              <a:gd name="connsiteX1605" fmla="*/ 1209152 w 5020586"/>
              <a:gd name="connsiteY1605" fmla="*/ 4330590 h 5388743"/>
              <a:gd name="connsiteX1606" fmla="*/ 1201623 w 5020586"/>
              <a:gd name="connsiteY1606" fmla="*/ 4339855 h 5388743"/>
              <a:gd name="connsiteX1607" fmla="*/ 1204104 w 5020586"/>
              <a:gd name="connsiteY1607" fmla="*/ 4338311 h 5388743"/>
              <a:gd name="connsiteX1608" fmla="*/ 1207074 w 5020586"/>
              <a:gd name="connsiteY1608" fmla="*/ 4334581 h 5388743"/>
              <a:gd name="connsiteX1609" fmla="*/ 1198688 w 5020586"/>
              <a:gd name="connsiteY1609" fmla="*/ 4325741 h 5388743"/>
              <a:gd name="connsiteX1610" fmla="*/ 1198100 w 5020586"/>
              <a:gd name="connsiteY1610" fmla="*/ 4326475 h 5388743"/>
              <a:gd name="connsiteX1611" fmla="*/ 1198646 w 5020586"/>
              <a:gd name="connsiteY1611" fmla="*/ 4326091 h 5388743"/>
              <a:gd name="connsiteX1612" fmla="*/ 1214455 w 5020586"/>
              <a:gd name="connsiteY1612" fmla="*/ 4323587 h 5388743"/>
              <a:gd name="connsiteX1613" fmla="*/ 1214316 w 5020586"/>
              <a:gd name="connsiteY1613" fmla="*/ 4323684 h 5388743"/>
              <a:gd name="connsiteX1614" fmla="*/ 1209274 w 5020586"/>
              <a:gd name="connsiteY1614" fmla="*/ 4329060 h 5388743"/>
              <a:gd name="connsiteX1615" fmla="*/ 1210866 w 5020586"/>
              <a:gd name="connsiteY1615" fmla="*/ 4327951 h 5388743"/>
              <a:gd name="connsiteX1616" fmla="*/ 1216684 w 5020586"/>
              <a:gd name="connsiteY1616" fmla="*/ 4322041 h 5388743"/>
              <a:gd name="connsiteX1617" fmla="*/ 1215343 w 5020586"/>
              <a:gd name="connsiteY1617" fmla="*/ 4322972 h 5388743"/>
              <a:gd name="connsiteX1618" fmla="*/ 1214800 w 5020586"/>
              <a:gd name="connsiteY1618" fmla="*/ 4323639 h 5388743"/>
              <a:gd name="connsiteX1619" fmla="*/ 1211857 w 5020586"/>
              <a:gd name="connsiteY1619" fmla="*/ 4327261 h 5388743"/>
              <a:gd name="connsiteX1620" fmla="*/ 1213629 w 5020586"/>
              <a:gd name="connsiteY1620" fmla="*/ 4326028 h 5388743"/>
              <a:gd name="connsiteX1621" fmla="*/ 1206634 w 5020586"/>
              <a:gd name="connsiteY1621" fmla="*/ 4320955 h 5388743"/>
              <a:gd name="connsiteX1622" fmla="*/ 1202344 w 5020586"/>
              <a:gd name="connsiteY1622" fmla="*/ 4323910 h 5388743"/>
              <a:gd name="connsiteX1623" fmla="*/ 1199162 w 5020586"/>
              <a:gd name="connsiteY1623" fmla="*/ 4327145 h 5388743"/>
              <a:gd name="connsiteX1624" fmla="*/ 1198506 w 5020586"/>
              <a:gd name="connsiteY1624" fmla="*/ 4327250 h 5388743"/>
              <a:gd name="connsiteX1625" fmla="*/ 1198597 w 5020586"/>
              <a:gd name="connsiteY1625" fmla="*/ 4326490 h 5388743"/>
              <a:gd name="connsiteX1626" fmla="*/ 1197454 w 5020586"/>
              <a:gd name="connsiteY1626" fmla="*/ 4327277 h 5388743"/>
              <a:gd name="connsiteX1627" fmla="*/ 1193941 w 5020586"/>
              <a:gd name="connsiteY1627" fmla="*/ 4331650 h 5388743"/>
              <a:gd name="connsiteX1628" fmla="*/ 1202223 w 5020586"/>
              <a:gd name="connsiteY1628" fmla="*/ 4325919 h 5388743"/>
              <a:gd name="connsiteX1629" fmla="*/ 1203315 w 5020586"/>
              <a:gd name="connsiteY1629" fmla="*/ 4324646 h 5388743"/>
              <a:gd name="connsiteX1630" fmla="*/ 1200506 w 5020586"/>
              <a:gd name="connsiteY1630" fmla="*/ 4320527 h 5388743"/>
              <a:gd name="connsiteX1631" fmla="*/ 1200350 w 5020586"/>
              <a:gd name="connsiteY1631" fmla="*/ 4320640 h 5388743"/>
              <a:gd name="connsiteX1632" fmla="*/ 1190788 w 5020586"/>
              <a:gd name="connsiteY1632" fmla="*/ 4331618 h 5388743"/>
              <a:gd name="connsiteX1633" fmla="*/ 1193202 w 5020586"/>
              <a:gd name="connsiteY1633" fmla="*/ 4329920 h 5388743"/>
              <a:gd name="connsiteX1634" fmla="*/ 1197667 w 5020586"/>
              <a:gd name="connsiteY1634" fmla="*/ 4324155 h 5388743"/>
              <a:gd name="connsiteX1635" fmla="*/ 1198950 w 5020586"/>
              <a:gd name="connsiteY1635" fmla="*/ 4322551 h 5388743"/>
              <a:gd name="connsiteX1636" fmla="*/ 1224109 w 5020586"/>
              <a:gd name="connsiteY1636" fmla="*/ 4312352 h 5388743"/>
              <a:gd name="connsiteX1637" fmla="*/ 1223798 w 5020586"/>
              <a:gd name="connsiteY1637" fmla="*/ 4312567 h 5388743"/>
              <a:gd name="connsiteX1638" fmla="*/ 1222696 w 5020586"/>
              <a:gd name="connsiteY1638" fmla="*/ 4313923 h 5388743"/>
              <a:gd name="connsiteX1639" fmla="*/ 1223147 w 5020586"/>
              <a:gd name="connsiteY1639" fmla="*/ 4313608 h 5388743"/>
              <a:gd name="connsiteX1640" fmla="*/ 1224263 w 5020586"/>
              <a:gd name="connsiteY1640" fmla="*/ 4312151 h 5388743"/>
              <a:gd name="connsiteX1641" fmla="*/ 1223980 w 5020586"/>
              <a:gd name="connsiteY1641" fmla="*/ 4312344 h 5388743"/>
              <a:gd name="connsiteX1642" fmla="*/ 1223865 w 5020586"/>
              <a:gd name="connsiteY1642" fmla="*/ 4312486 h 5388743"/>
              <a:gd name="connsiteX1643" fmla="*/ 1224149 w 5020586"/>
              <a:gd name="connsiteY1643" fmla="*/ 4312299 h 5388743"/>
              <a:gd name="connsiteX1644" fmla="*/ 1282361 w 5020586"/>
              <a:gd name="connsiteY1644" fmla="*/ 4311125 h 5388743"/>
              <a:gd name="connsiteX1645" fmla="*/ 1277378 w 5020586"/>
              <a:gd name="connsiteY1645" fmla="*/ 4311235 h 5388743"/>
              <a:gd name="connsiteX1646" fmla="*/ 1231668 w 5020586"/>
              <a:gd name="connsiteY1646" fmla="*/ 4328188 h 5388743"/>
              <a:gd name="connsiteX1647" fmla="*/ 1235783 w 5020586"/>
              <a:gd name="connsiteY1647" fmla="*/ 4328397 h 5388743"/>
              <a:gd name="connsiteX1648" fmla="*/ 1244572 w 5020586"/>
              <a:gd name="connsiteY1648" fmla="*/ 4329751 h 5388743"/>
              <a:gd name="connsiteX1649" fmla="*/ 1265779 w 5020586"/>
              <a:gd name="connsiteY1649" fmla="*/ 4321373 h 5388743"/>
              <a:gd name="connsiteX1650" fmla="*/ 1288064 w 5020586"/>
              <a:gd name="connsiteY1650" fmla="*/ 4311545 h 5388743"/>
              <a:gd name="connsiteX1651" fmla="*/ 1217622 w 5020586"/>
              <a:gd name="connsiteY1651" fmla="*/ 4308670 h 5388743"/>
              <a:gd name="connsiteX1652" fmla="*/ 1212810 w 5020586"/>
              <a:gd name="connsiteY1652" fmla="*/ 4311954 h 5388743"/>
              <a:gd name="connsiteX1653" fmla="*/ 1205058 w 5020586"/>
              <a:gd name="connsiteY1653" fmla="*/ 4321151 h 5388743"/>
              <a:gd name="connsiteX1654" fmla="*/ 1203687 w 5020586"/>
              <a:gd name="connsiteY1654" fmla="*/ 4322544 h 5388743"/>
              <a:gd name="connsiteX1655" fmla="*/ 1207817 w 5020586"/>
              <a:gd name="connsiteY1655" fmla="*/ 4319639 h 5388743"/>
              <a:gd name="connsiteX1656" fmla="*/ 1216546 w 5020586"/>
              <a:gd name="connsiteY1656" fmla="*/ 4309935 h 5388743"/>
              <a:gd name="connsiteX1657" fmla="*/ 1207988 w 5020586"/>
              <a:gd name="connsiteY1657" fmla="*/ 4303011 h 5388743"/>
              <a:gd name="connsiteX1658" fmla="*/ 1202076 w 5020586"/>
              <a:gd name="connsiteY1658" fmla="*/ 4307672 h 5388743"/>
              <a:gd name="connsiteX1659" fmla="*/ 1188588 w 5020586"/>
              <a:gd name="connsiteY1659" fmla="*/ 4322131 h 5388743"/>
              <a:gd name="connsiteX1660" fmla="*/ 1179297 w 5020586"/>
              <a:gd name="connsiteY1660" fmla="*/ 4331894 h 5388743"/>
              <a:gd name="connsiteX1661" fmla="*/ 1179487 w 5020586"/>
              <a:gd name="connsiteY1661" fmla="*/ 4331781 h 5388743"/>
              <a:gd name="connsiteX1662" fmla="*/ 1187430 w 5020586"/>
              <a:gd name="connsiteY1662" fmla="*/ 4326748 h 5388743"/>
              <a:gd name="connsiteX1663" fmla="*/ 1188568 w 5020586"/>
              <a:gd name="connsiteY1663" fmla="*/ 4325460 h 5388743"/>
              <a:gd name="connsiteX1664" fmla="*/ 1207988 w 5020586"/>
              <a:gd name="connsiteY1664" fmla="*/ 4303011 h 5388743"/>
              <a:gd name="connsiteX1665" fmla="*/ 1258157 w 5020586"/>
              <a:gd name="connsiteY1665" fmla="*/ 4298370 h 5388743"/>
              <a:gd name="connsiteX1666" fmla="*/ 1258130 w 5020586"/>
              <a:gd name="connsiteY1666" fmla="*/ 4298387 h 5388743"/>
              <a:gd name="connsiteX1667" fmla="*/ 1258001 w 5020586"/>
              <a:gd name="connsiteY1667" fmla="*/ 4298542 h 5388743"/>
              <a:gd name="connsiteX1668" fmla="*/ 1258006 w 5020586"/>
              <a:gd name="connsiteY1668" fmla="*/ 4298539 h 5388743"/>
              <a:gd name="connsiteX1669" fmla="*/ 1261259 w 5020586"/>
              <a:gd name="connsiteY1669" fmla="*/ 4294688 h 5388743"/>
              <a:gd name="connsiteX1670" fmla="*/ 1261097 w 5020586"/>
              <a:gd name="connsiteY1670" fmla="*/ 4294800 h 5388743"/>
              <a:gd name="connsiteX1671" fmla="*/ 1258539 w 5020586"/>
              <a:gd name="connsiteY1671" fmla="*/ 4297893 h 5388743"/>
              <a:gd name="connsiteX1672" fmla="*/ 1258659 w 5020586"/>
              <a:gd name="connsiteY1672" fmla="*/ 4297806 h 5388743"/>
              <a:gd name="connsiteX1673" fmla="*/ 1258816 w 5020586"/>
              <a:gd name="connsiteY1673" fmla="*/ 4297630 h 5388743"/>
              <a:gd name="connsiteX1674" fmla="*/ 1116743 w 5020586"/>
              <a:gd name="connsiteY1674" fmla="*/ 4280958 h 5388743"/>
              <a:gd name="connsiteX1675" fmla="*/ 1113821 w 5020586"/>
              <a:gd name="connsiteY1675" fmla="*/ 4284778 h 5388743"/>
              <a:gd name="connsiteX1676" fmla="*/ 1107285 w 5020586"/>
              <a:gd name="connsiteY1676" fmla="*/ 4293601 h 5388743"/>
              <a:gd name="connsiteX1677" fmla="*/ 1106354 w 5020586"/>
              <a:gd name="connsiteY1677" fmla="*/ 4294596 h 5388743"/>
              <a:gd name="connsiteX1678" fmla="*/ 1103750 w 5020586"/>
              <a:gd name="connsiteY1678" fmla="*/ 4295054 h 5388743"/>
              <a:gd name="connsiteX1679" fmla="*/ 1867218 w 5020586"/>
              <a:gd name="connsiteY1679" fmla="*/ 4280494 h 5388743"/>
              <a:gd name="connsiteX1680" fmla="*/ 1860900 w 5020586"/>
              <a:gd name="connsiteY1680" fmla="*/ 4289357 h 5388743"/>
              <a:gd name="connsiteX1681" fmla="*/ 1183673 w 5020586"/>
              <a:gd name="connsiteY1681" fmla="*/ 4277774 h 5388743"/>
              <a:gd name="connsiteX1682" fmla="*/ 1182285 w 5020586"/>
              <a:gd name="connsiteY1682" fmla="*/ 4279185 h 5388743"/>
              <a:gd name="connsiteX1683" fmla="*/ 1182838 w 5020586"/>
              <a:gd name="connsiteY1683" fmla="*/ 4278806 h 5388743"/>
              <a:gd name="connsiteX1684" fmla="*/ 1191628 w 5020586"/>
              <a:gd name="connsiteY1684" fmla="*/ 4272447 h 5388743"/>
              <a:gd name="connsiteX1685" fmla="*/ 1191061 w 5020586"/>
              <a:gd name="connsiteY1685" fmla="*/ 4272633 h 5388743"/>
              <a:gd name="connsiteX1686" fmla="*/ 1189500 w 5020586"/>
              <a:gd name="connsiteY1686" fmla="*/ 4273519 h 5388743"/>
              <a:gd name="connsiteX1687" fmla="*/ 1187608 w 5020586"/>
              <a:gd name="connsiteY1687" fmla="*/ 4275527 h 5388743"/>
              <a:gd name="connsiteX1688" fmla="*/ 1187827 w 5020586"/>
              <a:gd name="connsiteY1688" fmla="*/ 4275376 h 5388743"/>
              <a:gd name="connsiteX1689" fmla="*/ 1191195 w 5020586"/>
              <a:gd name="connsiteY1689" fmla="*/ 4273002 h 5388743"/>
              <a:gd name="connsiteX1690" fmla="*/ 1137147 w 5020586"/>
              <a:gd name="connsiteY1690" fmla="*/ 4271984 h 5388743"/>
              <a:gd name="connsiteX1691" fmla="*/ 1135103 w 5020586"/>
              <a:gd name="connsiteY1691" fmla="*/ 4274633 h 5388743"/>
              <a:gd name="connsiteX1692" fmla="*/ 1136850 w 5020586"/>
              <a:gd name="connsiteY1692" fmla="*/ 4272065 h 5388743"/>
              <a:gd name="connsiteX1693" fmla="*/ 1136937 w 5020586"/>
              <a:gd name="connsiteY1693" fmla="*/ 4272042 h 5388743"/>
              <a:gd name="connsiteX1694" fmla="*/ 1830449 w 5020586"/>
              <a:gd name="connsiteY1694" fmla="*/ 4271687 h 5388743"/>
              <a:gd name="connsiteX1695" fmla="*/ 1821553 w 5020586"/>
              <a:gd name="connsiteY1695" fmla="*/ 4283433 h 5388743"/>
              <a:gd name="connsiteX1696" fmla="*/ 1141832 w 5020586"/>
              <a:gd name="connsiteY1696" fmla="*/ 4270697 h 5388743"/>
              <a:gd name="connsiteX1697" fmla="*/ 1125283 w 5020586"/>
              <a:gd name="connsiteY1697" fmla="*/ 4291267 h 5388743"/>
              <a:gd name="connsiteX1698" fmla="*/ 1124152 w 5020586"/>
              <a:gd name="connsiteY1698" fmla="*/ 4291467 h 5388743"/>
              <a:gd name="connsiteX1699" fmla="*/ 1139907 w 5020586"/>
              <a:gd name="connsiteY1699" fmla="*/ 4271226 h 5388743"/>
              <a:gd name="connsiteX1700" fmla="*/ 1148220 w 5020586"/>
              <a:gd name="connsiteY1700" fmla="*/ 4268943 h 5388743"/>
              <a:gd name="connsiteX1701" fmla="*/ 1131518 w 5020586"/>
              <a:gd name="connsiteY1701" fmla="*/ 4290172 h 5388743"/>
              <a:gd name="connsiteX1702" fmla="*/ 1129989 w 5020586"/>
              <a:gd name="connsiteY1702" fmla="*/ 4290440 h 5388743"/>
              <a:gd name="connsiteX1703" fmla="*/ 1131820 w 5020586"/>
              <a:gd name="connsiteY1703" fmla="*/ 4287956 h 5388743"/>
              <a:gd name="connsiteX1704" fmla="*/ 1134448 w 5020586"/>
              <a:gd name="connsiteY1704" fmla="*/ 4283271 h 5388743"/>
              <a:gd name="connsiteX1705" fmla="*/ 1131037 w 5020586"/>
              <a:gd name="connsiteY1705" fmla="*/ 4287242 h 5388743"/>
              <a:gd name="connsiteX1706" fmla="*/ 1128269 w 5020586"/>
              <a:gd name="connsiteY1706" fmla="*/ 4290743 h 5388743"/>
              <a:gd name="connsiteX1707" fmla="*/ 1127298 w 5020586"/>
              <a:gd name="connsiteY1707" fmla="*/ 4290913 h 5388743"/>
              <a:gd name="connsiteX1708" fmla="*/ 1138738 w 5020586"/>
              <a:gd name="connsiteY1708" fmla="*/ 4276180 h 5388743"/>
              <a:gd name="connsiteX1709" fmla="*/ 1143372 w 5020586"/>
              <a:gd name="connsiteY1709" fmla="*/ 4270275 h 5388743"/>
              <a:gd name="connsiteX1710" fmla="*/ 1155387 w 5020586"/>
              <a:gd name="connsiteY1710" fmla="*/ 4266975 h 5388743"/>
              <a:gd name="connsiteX1711" fmla="*/ 1153870 w 5020586"/>
              <a:gd name="connsiteY1711" fmla="*/ 4268586 h 5388743"/>
              <a:gd name="connsiteX1712" fmla="*/ 1144489 w 5020586"/>
              <a:gd name="connsiteY1712" fmla="*/ 4278538 h 5388743"/>
              <a:gd name="connsiteX1713" fmla="*/ 1142033 w 5020586"/>
              <a:gd name="connsiteY1713" fmla="*/ 4280963 h 5388743"/>
              <a:gd name="connsiteX1714" fmla="*/ 1140322 w 5020586"/>
              <a:gd name="connsiteY1714" fmla="*/ 4283197 h 5388743"/>
              <a:gd name="connsiteX1715" fmla="*/ 1135064 w 5020586"/>
              <a:gd name="connsiteY1715" fmla="*/ 4289548 h 5388743"/>
              <a:gd name="connsiteX1716" fmla="*/ 1133615 w 5020586"/>
              <a:gd name="connsiteY1716" fmla="*/ 4289802 h 5388743"/>
              <a:gd name="connsiteX1717" fmla="*/ 1137938 w 5020586"/>
              <a:gd name="connsiteY1717" fmla="*/ 4283892 h 5388743"/>
              <a:gd name="connsiteX1718" fmla="*/ 1147441 w 5020586"/>
              <a:gd name="connsiteY1718" fmla="*/ 4271997 h 5388743"/>
              <a:gd name="connsiteX1719" fmla="*/ 1150414 w 5020586"/>
              <a:gd name="connsiteY1719" fmla="*/ 4268340 h 5388743"/>
              <a:gd name="connsiteX1720" fmla="*/ 1152127 w 5020586"/>
              <a:gd name="connsiteY1720" fmla="*/ 4267870 h 5388743"/>
              <a:gd name="connsiteX1721" fmla="*/ 1148955 w 5020586"/>
              <a:gd name="connsiteY1721" fmla="*/ 4271836 h 5388743"/>
              <a:gd name="connsiteX1722" fmla="*/ 1148201 w 5020586"/>
              <a:gd name="connsiteY1722" fmla="*/ 4272853 h 5388743"/>
              <a:gd name="connsiteX1723" fmla="*/ 1148001 w 5020586"/>
              <a:gd name="connsiteY1723" fmla="*/ 4273120 h 5388743"/>
              <a:gd name="connsiteX1724" fmla="*/ 1150993 w 5020586"/>
              <a:gd name="connsiteY1724" fmla="*/ 4269728 h 5388743"/>
              <a:gd name="connsiteX1725" fmla="*/ 1152975 w 5020586"/>
              <a:gd name="connsiteY1725" fmla="*/ 4267637 h 5388743"/>
              <a:gd name="connsiteX1726" fmla="*/ 1172910 w 5020586"/>
              <a:gd name="connsiteY1726" fmla="*/ 4262162 h 5388743"/>
              <a:gd name="connsiteX1727" fmla="*/ 1166815 w 5020586"/>
              <a:gd name="connsiteY1727" fmla="*/ 4268660 h 5388743"/>
              <a:gd name="connsiteX1728" fmla="*/ 1161472 w 5020586"/>
              <a:gd name="connsiteY1728" fmla="*/ 4274211 h 5388743"/>
              <a:gd name="connsiteX1729" fmla="*/ 1162733 w 5020586"/>
              <a:gd name="connsiteY1729" fmla="*/ 4272625 h 5388743"/>
              <a:gd name="connsiteX1730" fmla="*/ 1170525 w 5020586"/>
              <a:gd name="connsiteY1730" fmla="*/ 4262817 h 5388743"/>
              <a:gd name="connsiteX1731" fmla="*/ 1186178 w 5020586"/>
              <a:gd name="connsiteY1731" fmla="*/ 4251577 h 5388743"/>
              <a:gd name="connsiteX1732" fmla="*/ 1187204 w 5020586"/>
              <a:gd name="connsiteY1732" fmla="*/ 4251650 h 5388743"/>
              <a:gd name="connsiteX1733" fmla="*/ 1186930 w 5020586"/>
              <a:gd name="connsiteY1733" fmla="*/ 4251937 h 5388743"/>
              <a:gd name="connsiteX1734" fmla="*/ 1186500 w 5020586"/>
              <a:gd name="connsiteY1734" fmla="*/ 4252134 h 5388743"/>
              <a:gd name="connsiteX1735" fmla="*/ 1194607 w 5020586"/>
              <a:gd name="connsiteY1735" fmla="*/ 4250988 h 5388743"/>
              <a:gd name="connsiteX1736" fmla="*/ 1189284 w 5020586"/>
              <a:gd name="connsiteY1736" fmla="*/ 4256947 h 5388743"/>
              <a:gd name="connsiteX1737" fmla="*/ 1186601 w 5020586"/>
              <a:gd name="connsiteY1737" fmla="*/ 4252309 h 5388743"/>
              <a:gd name="connsiteX1738" fmla="*/ 1187272 w 5020586"/>
              <a:gd name="connsiteY1738" fmla="*/ 4251655 h 5388743"/>
              <a:gd name="connsiteX1739" fmla="*/ 1192126 w 5020586"/>
              <a:gd name="connsiteY1739" fmla="*/ 4252000 h 5388743"/>
              <a:gd name="connsiteX1740" fmla="*/ 1279844 w 5020586"/>
              <a:gd name="connsiteY1740" fmla="*/ 4243369 h 5388743"/>
              <a:gd name="connsiteX1741" fmla="*/ 1279404 w 5020586"/>
              <a:gd name="connsiteY1741" fmla="*/ 4243636 h 5388743"/>
              <a:gd name="connsiteX1742" fmla="*/ 1278055 w 5020586"/>
              <a:gd name="connsiteY1742" fmla="*/ 4245593 h 5388743"/>
              <a:gd name="connsiteX1743" fmla="*/ 1180588 w 5020586"/>
              <a:gd name="connsiteY1743" fmla="*/ 4240166 h 5388743"/>
              <a:gd name="connsiteX1744" fmla="*/ 1179785 w 5020586"/>
              <a:gd name="connsiteY1744" fmla="*/ 4241774 h 5388743"/>
              <a:gd name="connsiteX1745" fmla="*/ 1176954 w 5020586"/>
              <a:gd name="connsiteY1745" fmla="*/ 4245100 h 5388743"/>
              <a:gd name="connsiteX1746" fmla="*/ 1176371 w 5020586"/>
              <a:gd name="connsiteY1746" fmla="*/ 4245250 h 5388743"/>
              <a:gd name="connsiteX1747" fmla="*/ 1177397 w 5020586"/>
              <a:gd name="connsiteY1747" fmla="*/ 4243772 h 5388743"/>
              <a:gd name="connsiteX1748" fmla="*/ 1180588 w 5020586"/>
              <a:gd name="connsiteY1748" fmla="*/ 4240166 h 5388743"/>
              <a:gd name="connsiteX1749" fmla="*/ 1285013 w 5020586"/>
              <a:gd name="connsiteY1749" fmla="*/ 4235872 h 5388743"/>
              <a:gd name="connsiteX1750" fmla="*/ 1283085 w 5020586"/>
              <a:gd name="connsiteY1750" fmla="*/ 4238180 h 5388743"/>
              <a:gd name="connsiteX1751" fmla="*/ 1283150 w 5020586"/>
              <a:gd name="connsiteY1751" fmla="*/ 4238199 h 5388743"/>
              <a:gd name="connsiteX1752" fmla="*/ 1283104 w 5020586"/>
              <a:gd name="connsiteY1752" fmla="*/ 4238264 h 5388743"/>
              <a:gd name="connsiteX1753" fmla="*/ 1283134 w 5020586"/>
              <a:gd name="connsiteY1753" fmla="*/ 4238246 h 5388743"/>
              <a:gd name="connsiteX1754" fmla="*/ 1283150 w 5020586"/>
              <a:gd name="connsiteY1754" fmla="*/ 4238199 h 5388743"/>
              <a:gd name="connsiteX1755" fmla="*/ 1298840 w 5020586"/>
              <a:gd name="connsiteY1755" fmla="*/ 4225212 h 5388743"/>
              <a:gd name="connsiteX1756" fmla="*/ 1297324 w 5020586"/>
              <a:gd name="connsiteY1756" fmla="*/ 4226274 h 5388743"/>
              <a:gd name="connsiteX1757" fmla="*/ 1296051 w 5020586"/>
              <a:gd name="connsiteY1757" fmla="*/ 4227084 h 5388743"/>
              <a:gd name="connsiteX1758" fmla="*/ 1292120 w 5020586"/>
              <a:gd name="connsiteY1758" fmla="*/ 4231516 h 5388743"/>
              <a:gd name="connsiteX1759" fmla="*/ 1290601 w 5020586"/>
              <a:gd name="connsiteY1759" fmla="*/ 4233469 h 5388743"/>
              <a:gd name="connsiteX1760" fmla="*/ 1291164 w 5020586"/>
              <a:gd name="connsiteY1760" fmla="*/ 4233111 h 5388743"/>
              <a:gd name="connsiteX1761" fmla="*/ 1295286 w 5020586"/>
              <a:gd name="connsiteY1761" fmla="*/ 4228882 h 5388743"/>
              <a:gd name="connsiteX1762" fmla="*/ 1297702 w 5020586"/>
              <a:gd name="connsiteY1762" fmla="*/ 4226493 h 5388743"/>
              <a:gd name="connsiteX1763" fmla="*/ 1195902 w 5020586"/>
              <a:gd name="connsiteY1763" fmla="*/ 4220405 h 5388743"/>
              <a:gd name="connsiteX1764" fmla="*/ 1177556 w 5020586"/>
              <a:gd name="connsiteY1764" fmla="*/ 4243316 h 5388743"/>
              <a:gd name="connsiteX1765" fmla="*/ 1175485 w 5020586"/>
              <a:gd name="connsiteY1765" fmla="*/ 4245478 h 5388743"/>
              <a:gd name="connsiteX1766" fmla="*/ 1173371 w 5020586"/>
              <a:gd name="connsiteY1766" fmla="*/ 4246019 h 5388743"/>
              <a:gd name="connsiteX1767" fmla="*/ 1174730 w 5020586"/>
              <a:gd name="connsiteY1767" fmla="*/ 4244570 h 5388743"/>
              <a:gd name="connsiteX1768" fmla="*/ 1234104 w 5020586"/>
              <a:gd name="connsiteY1768" fmla="*/ 4207703 h 5388743"/>
              <a:gd name="connsiteX1769" fmla="*/ 1231818 w 5020586"/>
              <a:gd name="connsiteY1769" fmla="*/ 4209360 h 5388743"/>
              <a:gd name="connsiteX1770" fmla="*/ 1226327 w 5020586"/>
              <a:gd name="connsiteY1770" fmla="*/ 4214989 h 5388743"/>
              <a:gd name="connsiteX1771" fmla="*/ 1217116 w 5020586"/>
              <a:gd name="connsiteY1771" fmla="*/ 4226299 h 5388743"/>
              <a:gd name="connsiteX1772" fmla="*/ 1217646 w 5020586"/>
              <a:gd name="connsiteY1772" fmla="*/ 4225789 h 5388743"/>
              <a:gd name="connsiteX1773" fmla="*/ 1234104 w 5020586"/>
              <a:gd name="connsiteY1773" fmla="*/ 4207703 h 5388743"/>
              <a:gd name="connsiteX1774" fmla="*/ 1185969 w 5020586"/>
              <a:gd name="connsiteY1774" fmla="*/ 4204327 h 5388743"/>
              <a:gd name="connsiteX1775" fmla="*/ 1177122 w 5020586"/>
              <a:gd name="connsiteY1775" fmla="*/ 4215326 h 5388743"/>
              <a:gd name="connsiteX1776" fmla="*/ 1163927 w 5020586"/>
              <a:gd name="connsiteY1776" fmla="*/ 4232358 h 5388743"/>
              <a:gd name="connsiteX1777" fmla="*/ 1144562 w 5020586"/>
              <a:gd name="connsiteY1777" fmla="*/ 4253490 h 5388743"/>
              <a:gd name="connsiteX1778" fmla="*/ 1140886 w 5020586"/>
              <a:gd name="connsiteY1778" fmla="*/ 4254458 h 5388743"/>
              <a:gd name="connsiteX1779" fmla="*/ 1155441 w 5020586"/>
              <a:gd name="connsiteY1779" fmla="*/ 4238431 h 5388743"/>
              <a:gd name="connsiteX1780" fmla="*/ 1184541 w 5020586"/>
              <a:gd name="connsiteY1780" fmla="*/ 4204682 h 5388743"/>
              <a:gd name="connsiteX1781" fmla="*/ 1192166 w 5020586"/>
              <a:gd name="connsiteY1781" fmla="*/ 4202780 h 5388743"/>
              <a:gd name="connsiteX1782" fmla="*/ 1153628 w 5020586"/>
              <a:gd name="connsiteY1782" fmla="*/ 4251102 h 5388743"/>
              <a:gd name="connsiteX1783" fmla="*/ 1153620 w 5020586"/>
              <a:gd name="connsiteY1783" fmla="*/ 4251103 h 5388743"/>
              <a:gd name="connsiteX1784" fmla="*/ 1191196 w 5020586"/>
              <a:gd name="connsiteY1784" fmla="*/ 4203022 h 5388743"/>
              <a:gd name="connsiteX1785" fmla="*/ 1196815 w 5020586"/>
              <a:gd name="connsiteY1785" fmla="*/ 4201620 h 5388743"/>
              <a:gd name="connsiteX1786" fmla="*/ 1193337 w 5020586"/>
              <a:gd name="connsiteY1786" fmla="*/ 4205731 h 5388743"/>
              <a:gd name="connsiteX1787" fmla="*/ 1193040 w 5020586"/>
              <a:gd name="connsiteY1787" fmla="*/ 4206216 h 5388743"/>
              <a:gd name="connsiteX1788" fmla="*/ 1158401 w 5020586"/>
              <a:gd name="connsiteY1788" fmla="*/ 4249855 h 5388743"/>
              <a:gd name="connsiteX1789" fmla="*/ 1156851 w 5020586"/>
              <a:gd name="connsiteY1789" fmla="*/ 4250253 h 5388743"/>
              <a:gd name="connsiteX1790" fmla="*/ 1156304 w 5020586"/>
              <a:gd name="connsiteY1790" fmla="*/ 4250397 h 5388743"/>
              <a:gd name="connsiteX1791" fmla="*/ 1194592 w 5020586"/>
              <a:gd name="connsiteY1791" fmla="*/ 4202175 h 5388743"/>
              <a:gd name="connsiteX1792" fmla="*/ 2762809 w 5020586"/>
              <a:gd name="connsiteY1792" fmla="*/ 4201085 h 5388743"/>
              <a:gd name="connsiteX1793" fmla="*/ 2762699 w 5020586"/>
              <a:gd name="connsiteY1793" fmla="*/ 4201146 h 5388743"/>
              <a:gd name="connsiteX1794" fmla="*/ 2760183 w 5020586"/>
              <a:gd name="connsiteY1794" fmla="*/ 4203763 h 5388743"/>
              <a:gd name="connsiteX1795" fmla="*/ 2760239 w 5020586"/>
              <a:gd name="connsiteY1795" fmla="*/ 4203731 h 5388743"/>
              <a:gd name="connsiteX1796" fmla="*/ 1202566 w 5020586"/>
              <a:gd name="connsiteY1796" fmla="*/ 4200184 h 5388743"/>
              <a:gd name="connsiteX1797" fmla="*/ 1164473 w 5020586"/>
              <a:gd name="connsiteY1797" fmla="*/ 4248299 h 5388743"/>
              <a:gd name="connsiteX1798" fmla="*/ 1159645 w 5020586"/>
              <a:gd name="connsiteY1798" fmla="*/ 4249537 h 5388743"/>
              <a:gd name="connsiteX1799" fmla="*/ 1193343 w 5020586"/>
              <a:gd name="connsiteY1799" fmla="*/ 4206593 h 5388743"/>
              <a:gd name="connsiteX1800" fmla="*/ 1197520 w 5020586"/>
              <a:gd name="connsiteY1800" fmla="*/ 4201444 h 5388743"/>
              <a:gd name="connsiteX1801" fmla="*/ 1207183 w 5020586"/>
              <a:gd name="connsiteY1801" fmla="*/ 4199033 h 5388743"/>
              <a:gd name="connsiteX1802" fmla="*/ 1182162 w 5020586"/>
              <a:gd name="connsiteY1802" fmla="*/ 4230335 h 5388743"/>
              <a:gd name="connsiteX1803" fmla="*/ 1168643 w 5020586"/>
              <a:gd name="connsiteY1803" fmla="*/ 4247230 h 5388743"/>
              <a:gd name="connsiteX1804" fmla="*/ 1166995 w 5020586"/>
              <a:gd name="connsiteY1804" fmla="*/ 4247653 h 5388743"/>
              <a:gd name="connsiteX1805" fmla="*/ 1199188 w 5020586"/>
              <a:gd name="connsiteY1805" fmla="*/ 4206875 h 5388743"/>
              <a:gd name="connsiteX1806" fmla="*/ 1204894 w 5020586"/>
              <a:gd name="connsiteY1806" fmla="*/ 4199604 h 5388743"/>
              <a:gd name="connsiteX1807" fmla="*/ 1213590 w 5020586"/>
              <a:gd name="connsiteY1807" fmla="*/ 4197427 h 5388743"/>
              <a:gd name="connsiteX1808" fmla="*/ 1209476 w 5020586"/>
              <a:gd name="connsiteY1808" fmla="*/ 4202647 h 5388743"/>
              <a:gd name="connsiteX1809" fmla="*/ 1199111 w 5020586"/>
              <a:gd name="connsiteY1809" fmla="*/ 4215774 h 5388743"/>
              <a:gd name="connsiteX1810" fmla="*/ 1193449 w 5020586"/>
              <a:gd name="connsiteY1810" fmla="*/ 4220274 h 5388743"/>
              <a:gd name="connsiteX1811" fmla="*/ 1194354 w 5020586"/>
              <a:gd name="connsiteY1811" fmla="*/ 4218306 h 5388743"/>
              <a:gd name="connsiteX1812" fmla="*/ 1209695 w 5020586"/>
              <a:gd name="connsiteY1812" fmla="*/ 4198405 h 5388743"/>
              <a:gd name="connsiteX1813" fmla="*/ 1212043 w 5020586"/>
              <a:gd name="connsiteY1813" fmla="*/ 4197819 h 5388743"/>
              <a:gd name="connsiteX1814" fmla="*/ 1215009 w 5020586"/>
              <a:gd name="connsiteY1814" fmla="*/ 4197067 h 5388743"/>
              <a:gd name="connsiteX1815" fmla="*/ 1212207 w 5020586"/>
              <a:gd name="connsiteY1815" fmla="*/ 4200554 h 5388743"/>
              <a:gd name="connsiteX1816" fmla="*/ 1214904 w 5020586"/>
              <a:gd name="connsiteY1816" fmla="*/ 4197094 h 5388743"/>
              <a:gd name="connsiteX1817" fmla="*/ 1223486 w 5020586"/>
              <a:gd name="connsiteY1817" fmla="*/ 4194915 h 5388743"/>
              <a:gd name="connsiteX1818" fmla="*/ 1219141 w 5020586"/>
              <a:gd name="connsiteY1818" fmla="*/ 4199593 h 5388743"/>
              <a:gd name="connsiteX1819" fmla="*/ 1195389 w 5020586"/>
              <a:gd name="connsiteY1819" fmla="*/ 4228547 h 5388743"/>
              <a:gd name="connsiteX1820" fmla="*/ 1197670 w 5020586"/>
              <a:gd name="connsiteY1820" fmla="*/ 4223621 h 5388743"/>
              <a:gd name="connsiteX1821" fmla="*/ 1202564 w 5020586"/>
              <a:gd name="connsiteY1821" fmla="*/ 4217244 h 5388743"/>
              <a:gd name="connsiteX1822" fmla="*/ 1198386 w 5020586"/>
              <a:gd name="connsiteY1822" fmla="*/ 4221640 h 5388743"/>
              <a:gd name="connsiteX1823" fmla="*/ 1187985 w 5020586"/>
              <a:gd name="connsiteY1823" fmla="*/ 4232439 h 5388743"/>
              <a:gd name="connsiteX1824" fmla="*/ 1191445 w 5020586"/>
              <a:gd name="connsiteY1824" fmla="*/ 4228137 h 5388743"/>
              <a:gd name="connsiteX1825" fmla="*/ 1216156 w 5020586"/>
              <a:gd name="connsiteY1825" fmla="*/ 4196776 h 5388743"/>
              <a:gd name="connsiteX1826" fmla="*/ 1217178 w 5020586"/>
              <a:gd name="connsiteY1826" fmla="*/ 4192875 h 5388743"/>
              <a:gd name="connsiteX1827" fmla="*/ 1217006 w 5020586"/>
              <a:gd name="connsiteY1827" fmla="*/ 4193093 h 5388743"/>
              <a:gd name="connsiteX1828" fmla="*/ 1216667 w 5020586"/>
              <a:gd name="connsiteY1828" fmla="*/ 4193108 h 5388743"/>
              <a:gd name="connsiteX1829" fmla="*/ 1219069 w 5020586"/>
              <a:gd name="connsiteY1829" fmla="*/ 4192013 h 5388743"/>
              <a:gd name="connsiteX1830" fmla="*/ 1218244 w 5020586"/>
              <a:gd name="connsiteY1830" fmla="*/ 4193039 h 5388743"/>
              <a:gd name="connsiteX1831" fmla="*/ 1218057 w 5020586"/>
              <a:gd name="connsiteY1831" fmla="*/ 4193047 h 5388743"/>
              <a:gd name="connsiteX1832" fmla="*/ 1218750 w 5020586"/>
              <a:gd name="connsiteY1832" fmla="*/ 4192158 h 5388743"/>
              <a:gd name="connsiteX1833" fmla="*/ 1231738 w 5020586"/>
              <a:gd name="connsiteY1833" fmla="*/ 4186233 h 5388743"/>
              <a:gd name="connsiteX1834" fmla="*/ 1225545 w 5020586"/>
              <a:gd name="connsiteY1834" fmla="*/ 4192718 h 5388743"/>
              <a:gd name="connsiteX1835" fmla="*/ 1219315 w 5020586"/>
              <a:gd name="connsiteY1835" fmla="*/ 4192992 h 5388743"/>
              <a:gd name="connsiteX1836" fmla="*/ 1220813 w 5020586"/>
              <a:gd name="connsiteY1836" fmla="*/ 4191217 h 5388743"/>
              <a:gd name="connsiteX1837" fmla="*/ 2724674 w 5020586"/>
              <a:gd name="connsiteY1837" fmla="*/ 4171343 h 5388743"/>
              <a:gd name="connsiteX1838" fmla="*/ 2721274 w 5020586"/>
              <a:gd name="connsiteY1838" fmla="*/ 4173252 h 5388743"/>
              <a:gd name="connsiteX1839" fmla="*/ 2715489 w 5020586"/>
              <a:gd name="connsiteY1839" fmla="*/ 4179460 h 5388743"/>
              <a:gd name="connsiteX1840" fmla="*/ 2718696 w 5020586"/>
              <a:gd name="connsiteY1840" fmla="*/ 4177687 h 5388743"/>
              <a:gd name="connsiteX1841" fmla="*/ 2740407 w 5020586"/>
              <a:gd name="connsiteY1841" fmla="*/ 4162512 h 5388743"/>
              <a:gd name="connsiteX1842" fmla="*/ 2737502 w 5020586"/>
              <a:gd name="connsiteY1842" fmla="*/ 4164142 h 5388743"/>
              <a:gd name="connsiteX1843" fmla="*/ 2731283 w 5020586"/>
              <a:gd name="connsiteY1843" fmla="*/ 4170726 h 5388743"/>
              <a:gd name="connsiteX1844" fmla="*/ 2734142 w 5020586"/>
              <a:gd name="connsiteY1844" fmla="*/ 4169145 h 5388743"/>
              <a:gd name="connsiteX1845" fmla="*/ 2739864 w 5020586"/>
              <a:gd name="connsiteY1845" fmla="*/ 4155229 h 5388743"/>
              <a:gd name="connsiteX1846" fmla="*/ 2736033 w 5020586"/>
              <a:gd name="connsiteY1846" fmla="*/ 4157414 h 5388743"/>
              <a:gd name="connsiteX1847" fmla="*/ 2727469 w 5020586"/>
              <a:gd name="connsiteY1847" fmla="*/ 4166604 h 5388743"/>
              <a:gd name="connsiteX1848" fmla="*/ 2730911 w 5020586"/>
              <a:gd name="connsiteY1848" fmla="*/ 4164726 h 5388743"/>
              <a:gd name="connsiteX1849" fmla="*/ 2756744 w 5020586"/>
              <a:gd name="connsiteY1849" fmla="*/ 4145602 h 5388743"/>
              <a:gd name="connsiteX1850" fmla="*/ 2753007 w 5020586"/>
              <a:gd name="connsiteY1850" fmla="*/ 4147734 h 5388743"/>
              <a:gd name="connsiteX1851" fmla="*/ 2743372 w 5020586"/>
              <a:gd name="connsiteY1851" fmla="*/ 4157931 h 5388743"/>
              <a:gd name="connsiteX1852" fmla="*/ 2746328 w 5020586"/>
              <a:gd name="connsiteY1852" fmla="*/ 4156319 h 5388743"/>
              <a:gd name="connsiteX1853" fmla="*/ 2730169 w 5020586"/>
              <a:gd name="connsiteY1853" fmla="*/ 4140839 h 5388743"/>
              <a:gd name="connsiteX1854" fmla="*/ 2728310 w 5020586"/>
              <a:gd name="connsiteY1854" fmla="*/ 4141890 h 5388743"/>
              <a:gd name="connsiteX1855" fmla="*/ 2727744 w 5020586"/>
              <a:gd name="connsiteY1855" fmla="*/ 4142542 h 5388743"/>
              <a:gd name="connsiteX1856" fmla="*/ 2725046 w 5020586"/>
              <a:gd name="connsiteY1856" fmla="*/ 4146331 h 5388743"/>
              <a:gd name="connsiteX1857" fmla="*/ 2725457 w 5020586"/>
              <a:gd name="connsiteY1857" fmla="*/ 4146109 h 5388743"/>
              <a:gd name="connsiteX1858" fmla="*/ 2728606 w 5020586"/>
              <a:gd name="connsiteY1858" fmla="*/ 4142587 h 5388743"/>
              <a:gd name="connsiteX1859" fmla="*/ 1216109 w 5020586"/>
              <a:gd name="connsiteY1859" fmla="*/ 4124601 h 5388743"/>
              <a:gd name="connsiteX1860" fmla="*/ 1214046 w 5020586"/>
              <a:gd name="connsiteY1860" fmla="*/ 4126912 h 5388743"/>
              <a:gd name="connsiteX1861" fmla="*/ 1212425 w 5020586"/>
              <a:gd name="connsiteY1861" fmla="*/ 4125935 h 5388743"/>
              <a:gd name="connsiteX1862" fmla="*/ 1230779 w 5020586"/>
              <a:gd name="connsiteY1862" fmla="*/ 4119161 h 5388743"/>
              <a:gd name="connsiteX1863" fmla="*/ 1220409 w 5020586"/>
              <a:gd name="connsiteY1863" fmla="*/ 4130751 h 5388743"/>
              <a:gd name="connsiteX1864" fmla="*/ 1218706 w 5020586"/>
              <a:gd name="connsiteY1864" fmla="*/ 4129719 h 5388743"/>
              <a:gd name="connsiteX1865" fmla="*/ 1218318 w 5020586"/>
              <a:gd name="connsiteY1865" fmla="*/ 4129484 h 5388743"/>
              <a:gd name="connsiteX1866" fmla="*/ 1222761 w 5020586"/>
              <a:gd name="connsiteY1866" fmla="*/ 4124369 h 5388743"/>
              <a:gd name="connsiteX1867" fmla="*/ 1225463 w 5020586"/>
              <a:gd name="connsiteY1867" fmla="*/ 4121210 h 5388743"/>
              <a:gd name="connsiteX1868" fmla="*/ 1229046 w 5020586"/>
              <a:gd name="connsiteY1868" fmla="*/ 4119911 h 5388743"/>
              <a:gd name="connsiteX1869" fmla="*/ 1314122 w 5020586"/>
              <a:gd name="connsiteY1869" fmla="*/ 4113239 h 5388743"/>
              <a:gd name="connsiteX1870" fmla="*/ 1311505 w 5020586"/>
              <a:gd name="connsiteY1870" fmla="*/ 4117033 h 5388743"/>
              <a:gd name="connsiteX1871" fmla="*/ 1314122 w 5020586"/>
              <a:gd name="connsiteY1871" fmla="*/ 4113239 h 5388743"/>
              <a:gd name="connsiteX1872" fmla="*/ 2780493 w 5020586"/>
              <a:gd name="connsiteY1872" fmla="*/ 4113182 h 5388743"/>
              <a:gd name="connsiteX1873" fmla="*/ 2777550 w 5020586"/>
              <a:gd name="connsiteY1873" fmla="*/ 4114821 h 5388743"/>
              <a:gd name="connsiteX1874" fmla="*/ 2774748 w 5020586"/>
              <a:gd name="connsiteY1874" fmla="*/ 4116342 h 5388743"/>
              <a:gd name="connsiteX1875" fmla="*/ 2768304 w 5020586"/>
              <a:gd name="connsiteY1875" fmla="*/ 4123149 h 5388743"/>
              <a:gd name="connsiteX1876" fmla="*/ 2769670 w 5020586"/>
              <a:gd name="connsiteY1876" fmla="*/ 4122418 h 5388743"/>
              <a:gd name="connsiteX1877" fmla="*/ 2773561 w 5020586"/>
              <a:gd name="connsiteY1877" fmla="*/ 4120286 h 5388743"/>
              <a:gd name="connsiteX1878" fmla="*/ 1255652 w 5020586"/>
              <a:gd name="connsiteY1878" fmla="*/ 4108408 h 5388743"/>
              <a:gd name="connsiteX1879" fmla="*/ 1252977 w 5020586"/>
              <a:gd name="connsiteY1879" fmla="*/ 4111105 h 5388743"/>
              <a:gd name="connsiteX1880" fmla="*/ 1236760 w 5020586"/>
              <a:gd name="connsiteY1880" fmla="*/ 4128103 h 5388743"/>
              <a:gd name="connsiteX1881" fmla="*/ 1231688 w 5020586"/>
              <a:gd name="connsiteY1881" fmla="*/ 4133281 h 5388743"/>
              <a:gd name="connsiteX1882" fmla="*/ 1230102 w 5020586"/>
              <a:gd name="connsiteY1882" fmla="*/ 4133829 h 5388743"/>
              <a:gd name="connsiteX1883" fmla="*/ 1232578 w 5020586"/>
              <a:gd name="connsiteY1883" fmla="*/ 4130939 h 5388743"/>
              <a:gd name="connsiteX1884" fmla="*/ 1247093 w 5020586"/>
              <a:gd name="connsiteY1884" fmla="*/ 4114658 h 5388743"/>
              <a:gd name="connsiteX1885" fmla="*/ 1250007 w 5020586"/>
              <a:gd name="connsiteY1885" fmla="*/ 4110848 h 5388743"/>
              <a:gd name="connsiteX1886" fmla="*/ 1259861 w 5020586"/>
              <a:gd name="connsiteY1886" fmla="*/ 4106502 h 5388743"/>
              <a:gd name="connsiteX1887" fmla="*/ 1260222 w 5020586"/>
              <a:gd name="connsiteY1887" fmla="*/ 4106816 h 5388743"/>
              <a:gd name="connsiteX1888" fmla="*/ 1260375 w 5020586"/>
              <a:gd name="connsiteY1888" fmla="*/ 4106948 h 5388743"/>
              <a:gd name="connsiteX1889" fmla="*/ 1260429 w 5020586"/>
              <a:gd name="connsiteY1889" fmla="*/ 4106996 h 5388743"/>
              <a:gd name="connsiteX1890" fmla="*/ 1260438 w 5020586"/>
              <a:gd name="connsiteY1890" fmla="*/ 4107003 h 5388743"/>
              <a:gd name="connsiteX1891" fmla="*/ 1260375 w 5020586"/>
              <a:gd name="connsiteY1891" fmla="*/ 4106948 h 5388743"/>
              <a:gd name="connsiteX1892" fmla="*/ 2797413 w 5020586"/>
              <a:gd name="connsiteY1892" fmla="*/ 4103765 h 5388743"/>
              <a:gd name="connsiteX1893" fmla="*/ 2791388 w 5020586"/>
              <a:gd name="connsiteY1893" fmla="*/ 4107118 h 5388743"/>
              <a:gd name="connsiteX1894" fmla="*/ 2790864 w 5020586"/>
              <a:gd name="connsiteY1894" fmla="*/ 4107664 h 5388743"/>
              <a:gd name="connsiteX1895" fmla="*/ 2784707 w 5020586"/>
              <a:gd name="connsiteY1895" fmla="*/ 4114180 h 5388743"/>
              <a:gd name="connsiteX1896" fmla="*/ 2790225 w 5020586"/>
              <a:gd name="connsiteY1896" fmla="*/ 4111158 h 5388743"/>
              <a:gd name="connsiteX1897" fmla="*/ 1366916 w 5020586"/>
              <a:gd name="connsiteY1897" fmla="*/ 4097115 h 5388743"/>
              <a:gd name="connsiteX1898" fmla="*/ 1369662 w 5020586"/>
              <a:gd name="connsiteY1898" fmla="*/ 4098893 h 5388743"/>
              <a:gd name="connsiteX1899" fmla="*/ 1366916 w 5020586"/>
              <a:gd name="connsiteY1899" fmla="*/ 4097115 h 5388743"/>
              <a:gd name="connsiteX1900" fmla="*/ 1277006 w 5020586"/>
              <a:gd name="connsiteY1900" fmla="*/ 4091303 h 5388743"/>
              <a:gd name="connsiteX1901" fmla="*/ 1276101 w 5020586"/>
              <a:gd name="connsiteY1901" fmla="*/ 4092917 h 5388743"/>
              <a:gd name="connsiteX1902" fmla="*/ 1272507 w 5020586"/>
              <a:gd name="connsiteY1902" fmla="*/ 4093640 h 5388743"/>
              <a:gd name="connsiteX1903" fmla="*/ 2870491 w 5020586"/>
              <a:gd name="connsiteY1903" fmla="*/ 4090177 h 5388743"/>
              <a:gd name="connsiteX1904" fmla="*/ 2868168 w 5020586"/>
              <a:gd name="connsiteY1904" fmla="*/ 4091459 h 5388743"/>
              <a:gd name="connsiteX1905" fmla="*/ 2860149 w 5020586"/>
              <a:gd name="connsiteY1905" fmla="*/ 4099799 h 5388743"/>
              <a:gd name="connsiteX1906" fmla="*/ 2862290 w 5020586"/>
              <a:gd name="connsiteY1906" fmla="*/ 4098626 h 5388743"/>
              <a:gd name="connsiteX1907" fmla="*/ 1279454 w 5020586"/>
              <a:gd name="connsiteY1907" fmla="*/ 4090032 h 5388743"/>
              <a:gd name="connsiteX1908" fmla="*/ 1277006 w 5020586"/>
              <a:gd name="connsiteY1908" fmla="*/ 4091303 h 5388743"/>
              <a:gd name="connsiteX1909" fmla="*/ 1277588 w 5020586"/>
              <a:gd name="connsiteY1909" fmla="*/ 4090266 h 5388743"/>
              <a:gd name="connsiteX1910" fmla="*/ 1279454 w 5020586"/>
              <a:gd name="connsiteY1910" fmla="*/ 4090032 h 5388743"/>
              <a:gd name="connsiteX1911" fmla="*/ 1195804 w 5020586"/>
              <a:gd name="connsiteY1911" fmla="*/ 4083630 h 5388743"/>
              <a:gd name="connsiteX1912" fmla="*/ 1191731 w 5020586"/>
              <a:gd name="connsiteY1912" fmla="*/ 4085771 h 5388743"/>
              <a:gd name="connsiteX1913" fmla="*/ 1182373 w 5020586"/>
              <a:gd name="connsiteY1913" fmla="*/ 4092556 h 5388743"/>
              <a:gd name="connsiteX1914" fmla="*/ 1191154 w 5020586"/>
              <a:gd name="connsiteY1914" fmla="*/ 4086650 h 5388743"/>
              <a:gd name="connsiteX1915" fmla="*/ 2889340 w 5020586"/>
              <a:gd name="connsiteY1915" fmla="*/ 4070764 h 5388743"/>
              <a:gd name="connsiteX1916" fmla="*/ 2886557 w 5020586"/>
              <a:gd name="connsiteY1916" fmla="*/ 4072333 h 5388743"/>
              <a:gd name="connsiteX1917" fmla="*/ 2870439 w 5020586"/>
              <a:gd name="connsiteY1917" fmla="*/ 4089096 h 5388743"/>
              <a:gd name="connsiteX1918" fmla="*/ 2872769 w 5020586"/>
              <a:gd name="connsiteY1918" fmla="*/ 4087832 h 5388743"/>
              <a:gd name="connsiteX1919" fmla="*/ 3156678 w 5020586"/>
              <a:gd name="connsiteY1919" fmla="*/ 4054533 h 5388743"/>
              <a:gd name="connsiteX1920" fmla="*/ 3153668 w 5020586"/>
              <a:gd name="connsiteY1920" fmla="*/ 4056031 h 5388743"/>
              <a:gd name="connsiteX1921" fmla="*/ 3143872 w 5020586"/>
              <a:gd name="connsiteY1921" fmla="*/ 4063964 h 5388743"/>
              <a:gd name="connsiteX1922" fmla="*/ 3156678 w 5020586"/>
              <a:gd name="connsiteY1922" fmla="*/ 4054533 h 5388743"/>
              <a:gd name="connsiteX1923" fmla="*/ 1303018 w 5020586"/>
              <a:gd name="connsiteY1923" fmla="*/ 4049384 h 5388743"/>
              <a:gd name="connsiteX1924" fmla="*/ 1302941 w 5020586"/>
              <a:gd name="connsiteY1924" fmla="*/ 4049443 h 5388743"/>
              <a:gd name="connsiteX1925" fmla="*/ 1302027 w 5020586"/>
              <a:gd name="connsiteY1925" fmla="*/ 4050555 h 5388743"/>
              <a:gd name="connsiteX1926" fmla="*/ 1302127 w 5020586"/>
              <a:gd name="connsiteY1926" fmla="*/ 4050491 h 5388743"/>
              <a:gd name="connsiteX1927" fmla="*/ 1303018 w 5020586"/>
              <a:gd name="connsiteY1927" fmla="*/ 4049384 h 5388743"/>
              <a:gd name="connsiteX1928" fmla="*/ 1303016 w 5020586"/>
              <a:gd name="connsiteY1928" fmla="*/ 4049676 h 5388743"/>
              <a:gd name="connsiteX1929" fmla="*/ 1303014 w 5020586"/>
              <a:gd name="connsiteY1929" fmla="*/ 4049930 h 5388743"/>
              <a:gd name="connsiteX1930" fmla="*/ 1100872 w 5020586"/>
              <a:gd name="connsiteY1930" fmla="*/ 4047131 h 5388743"/>
              <a:gd name="connsiteX1931" fmla="*/ 1093653 w 5020586"/>
              <a:gd name="connsiteY1931" fmla="*/ 4051248 h 5388743"/>
              <a:gd name="connsiteX1932" fmla="*/ 1091732 w 5020586"/>
              <a:gd name="connsiteY1932" fmla="*/ 4050943 h 5388743"/>
              <a:gd name="connsiteX1933" fmla="*/ 1092930 w 5020586"/>
              <a:gd name="connsiteY1933" fmla="*/ 4050090 h 5388743"/>
              <a:gd name="connsiteX1934" fmla="*/ 1272627 w 5020586"/>
              <a:gd name="connsiteY1934" fmla="*/ 4043571 h 5388743"/>
              <a:gd name="connsiteX1935" fmla="*/ 1270108 w 5020586"/>
              <a:gd name="connsiteY1935" fmla="*/ 4045507 h 5388743"/>
              <a:gd name="connsiteX1936" fmla="*/ 1266417 w 5020586"/>
              <a:gd name="connsiteY1936" fmla="*/ 4046705 h 5388743"/>
              <a:gd name="connsiteX1937" fmla="*/ 3194362 w 5020586"/>
              <a:gd name="connsiteY1937" fmla="*/ 4034817 h 5388743"/>
              <a:gd name="connsiteX1938" fmla="*/ 3175989 w 5020586"/>
              <a:gd name="connsiteY1938" fmla="*/ 4045807 h 5388743"/>
              <a:gd name="connsiteX1939" fmla="*/ 3170421 w 5020586"/>
              <a:gd name="connsiteY1939" fmla="*/ 4047524 h 5388743"/>
              <a:gd name="connsiteX1940" fmla="*/ 3175989 w 5020586"/>
              <a:gd name="connsiteY1940" fmla="*/ 4045807 h 5388743"/>
              <a:gd name="connsiteX1941" fmla="*/ 3194895 w 5020586"/>
              <a:gd name="connsiteY1941" fmla="*/ 4035695 h 5388743"/>
              <a:gd name="connsiteX1942" fmla="*/ 3194362 w 5020586"/>
              <a:gd name="connsiteY1942" fmla="*/ 4034817 h 5388743"/>
              <a:gd name="connsiteX1943" fmla="*/ 1142791 w 5020586"/>
              <a:gd name="connsiteY1943" fmla="*/ 4032371 h 5388743"/>
              <a:gd name="connsiteX1944" fmla="*/ 1127745 w 5020586"/>
              <a:gd name="connsiteY1944" fmla="*/ 4041101 h 5388743"/>
              <a:gd name="connsiteX1945" fmla="*/ 1113791 w 5020586"/>
              <a:gd name="connsiteY1945" fmla="*/ 4049012 h 5388743"/>
              <a:gd name="connsiteX1946" fmla="*/ 1111783 w 5020586"/>
              <a:gd name="connsiteY1946" fmla="*/ 4049594 h 5388743"/>
              <a:gd name="connsiteX1947" fmla="*/ 1111076 w 5020586"/>
              <a:gd name="connsiteY1947" fmla="*/ 4048473 h 5388743"/>
              <a:gd name="connsiteX1948" fmla="*/ 1106843 w 5020586"/>
              <a:gd name="connsiteY1948" fmla="*/ 4051029 h 5388743"/>
              <a:gd name="connsiteX1949" fmla="*/ 1104272 w 5020586"/>
              <a:gd name="connsiteY1949" fmla="*/ 4051774 h 5388743"/>
              <a:gd name="connsiteX1950" fmla="*/ 1101660 w 5020586"/>
              <a:gd name="connsiteY1950" fmla="*/ 4052521 h 5388743"/>
              <a:gd name="connsiteX1951" fmla="*/ 1096962 w 5020586"/>
              <a:gd name="connsiteY1951" fmla="*/ 4051773 h 5388743"/>
              <a:gd name="connsiteX1952" fmla="*/ 1108820 w 5020586"/>
              <a:gd name="connsiteY1952" fmla="*/ 4044170 h 5388743"/>
              <a:gd name="connsiteX1953" fmla="*/ 1122796 w 5020586"/>
              <a:gd name="connsiteY1953" fmla="*/ 4038962 h 5388743"/>
              <a:gd name="connsiteX1954" fmla="*/ 2927698 w 5020586"/>
              <a:gd name="connsiteY1954" fmla="*/ 4031257 h 5388743"/>
              <a:gd name="connsiteX1955" fmla="*/ 2927436 w 5020586"/>
              <a:gd name="connsiteY1955" fmla="*/ 4031400 h 5388743"/>
              <a:gd name="connsiteX1956" fmla="*/ 2924163 w 5020586"/>
              <a:gd name="connsiteY1956" fmla="*/ 4033222 h 5388743"/>
              <a:gd name="connsiteX1957" fmla="*/ 2914879 w 5020586"/>
              <a:gd name="connsiteY1957" fmla="*/ 4042878 h 5388743"/>
              <a:gd name="connsiteX1958" fmla="*/ 2918161 w 5020586"/>
              <a:gd name="connsiteY1958" fmla="*/ 4041080 h 5388743"/>
              <a:gd name="connsiteX1959" fmla="*/ 1317892 w 5020586"/>
              <a:gd name="connsiteY1959" fmla="*/ 4023129 h 5388743"/>
              <a:gd name="connsiteX1960" fmla="*/ 1272627 w 5020586"/>
              <a:gd name="connsiteY1960" fmla="*/ 4043571 h 5388743"/>
              <a:gd name="connsiteX1961" fmla="*/ 1317892 w 5020586"/>
              <a:gd name="connsiteY1961" fmla="*/ 4023129 h 5388743"/>
              <a:gd name="connsiteX1962" fmla="*/ 1194711 w 5020586"/>
              <a:gd name="connsiteY1962" fmla="*/ 4021214 h 5388743"/>
              <a:gd name="connsiteX1963" fmla="*/ 1193314 w 5020586"/>
              <a:gd name="connsiteY1963" fmla="*/ 4021719 h 5388743"/>
              <a:gd name="connsiteX1964" fmla="*/ 1193708 w 5020586"/>
              <a:gd name="connsiteY1964" fmla="*/ 4022690 h 5388743"/>
              <a:gd name="connsiteX1965" fmla="*/ 1194711 w 5020586"/>
              <a:gd name="connsiteY1965" fmla="*/ 4021214 h 5388743"/>
              <a:gd name="connsiteX1966" fmla="*/ 2596649 w 5020586"/>
              <a:gd name="connsiteY1966" fmla="*/ 4018292 h 5388743"/>
              <a:gd name="connsiteX1967" fmla="*/ 2582626 w 5020586"/>
              <a:gd name="connsiteY1967" fmla="*/ 4027135 h 5388743"/>
              <a:gd name="connsiteX1968" fmla="*/ 2571802 w 5020586"/>
              <a:gd name="connsiteY1968" fmla="*/ 4034318 h 5388743"/>
              <a:gd name="connsiteX1969" fmla="*/ 2568624 w 5020586"/>
              <a:gd name="connsiteY1969" fmla="*/ 4037989 h 5388743"/>
              <a:gd name="connsiteX1970" fmla="*/ 2569867 w 5020586"/>
              <a:gd name="connsiteY1970" fmla="*/ 4037566 h 5388743"/>
              <a:gd name="connsiteX1971" fmla="*/ 2567742 w 5020586"/>
              <a:gd name="connsiteY1971" fmla="*/ 4039085 h 5388743"/>
              <a:gd name="connsiteX1972" fmla="*/ 2579485 w 5020586"/>
              <a:gd name="connsiteY1972" fmla="*/ 4031456 h 5388743"/>
              <a:gd name="connsiteX1973" fmla="*/ 2583311 w 5020586"/>
              <a:gd name="connsiteY1973" fmla="*/ 4028924 h 5388743"/>
              <a:gd name="connsiteX1974" fmla="*/ 2584544 w 5020586"/>
              <a:gd name="connsiteY1974" fmla="*/ 4027873 h 5388743"/>
              <a:gd name="connsiteX1975" fmla="*/ 2585331 w 5020586"/>
              <a:gd name="connsiteY1975" fmla="*/ 4027587 h 5388743"/>
              <a:gd name="connsiteX1976" fmla="*/ 2592546 w 5020586"/>
              <a:gd name="connsiteY1976" fmla="*/ 4022810 h 5388743"/>
              <a:gd name="connsiteX1977" fmla="*/ 1045500 w 5020586"/>
              <a:gd name="connsiteY1977" fmla="*/ 4014093 h 5388743"/>
              <a:gd name="connsiteX1978" fmla="*/ 1042277 w 5020586"/>
              <a:gd name="connsiteY1978" fmla="*/ 4016293 h 5388743"/>
              <a:gd name="connsiteX1979" fmla="*/ 1042009 w 5020586"/>
              <a:gd name="connsiteY1979" fmla="*/ 4016345 h 5388743"/>
              <a:gd name="connsiteX1980" fmla="*/ 1045119 w 5020586"/>
              <a:gd name="connsiteY1980" fmla="*/ 4014148 h 5388743"/>
              <a:gd name="connsiteX1981" fmla="*/ 1050677 w 5020586"/>
              <a:gd name="connsiteY1981" fmla="*/ 4013345 h 5388743"/>
              <a:gd name="connsiteX1982" fmla="*/ 1047887 w 5020586"/>
              <a:gd name="connsiteY1982" fmla="*/ 4015013 h 5388743"/>
              <a:gd name="connsiteX1983" fmla="*/ 1047581 w 5020586"/>
              <a:gd name="connsiteY1983" fmla="*/ 4015088 h 5388743"/>
              <a:gd name="connsiteX1984" fmla="*/ 1049880 w 5020586"/>
              <a:gd name="connsiteY1984" fmla="*/ 4013460 h 5388743"/>
              <a:gd name="connsiteX1985" fmla="*/ 1055597 w 5020586"/>
              <a:gd name="connsiteY1985" fmla="*/ 4012634 h 5388743"/>
              <a:gd name="connsiteX1986" fmla="*/ 1054427 w 5020586"/>
              <a:gd name="connsiteY1986" fmla="*/ 4013435 h 5388743"/>
              <a:gd name="connsiteX1987" fmla="*/ 1053181 w 5020586"/>
              <a:gd name="connsiteY1987" fmla="*/ 4013736 h 5388743"/>
              <a:gd name="connsiteX1988" fmla="*/ 1054627 w 5020586"/>
              <a:gd name="connsiteY1988" fmla="*/ 4012859 h 5388743"/>
              <a:gd name="connsiteX1989" fmla="*/ 1054792 w 5020586"/>
              <a:gd name="connsiteY1989" fmla="*/ 4012750 h 5388743"/>
              <a:gd name="connsiteX1990" fmla="*/ 3236922 w 5020586"/>
              <a:gd name="connsiteY1990" fmla="*/ 4011504 h 5388743"/>
              <a:gd name="connsiteX1991" fmla="*/ 3233396 w 5020586"/>
              <a:gd name="connsiteY1991" fmla="*/ 4013279 h 5388743"/>
              <a:gd name="connsiteX1992" fmla="*/ 3217845 w 5020586"/>
              <a:gd name="connsiteY1992" fmla="*/ 4024520 h 5388743"/>
              <a:gd name="connsiteX1993" fmla="*/ 3236922 w 5020586"/>
              <a:gd name="connsiteY1993" fmla="*/ 4011504 h 5388743"/>
              <a:gd name="connsiteX1994" fmla="*/ 1280552 w 5020586"/>
              <a:gd name="connsiteY1994" fmla="*/ 4006413 h 5388743"/>
              <a:gd name="connsiteX1995" fmla="*/ 1271189 w 5020586"/>
              <a:gd name="connsiteY1995" fmla="*/ 4017032 h 5388743"/>
              <a:gd name="connsiteX1996" fmla="*/ 1280552 w 5020586"/>
              <a:gd name="connsiteY1996" fmla="*/ 4006413 h 5388743"/>
              <a:gd name="connsiteX1997" fmla="*/ 3255278 w 5020586"/>
              <a:gd name="connsiteY1997" fmla="*/ 4001727 h 5388743"/>
              <a:gd name="connsiteX1998" fmla="*/ 3235865 w 5020586"/>
              <a:gd name="connsiteY1998" fmla="*/ 4015181 h 5388743"/>
              <a:gd name="connsiteX1999" fmla="*/ 3255278 w 5020586"/>
              <a:gd name="connsiteY1999" fmla="*/ 4001727 h 5388743"/>
              <a:gd name="connsiteX2000" fmla="*/ 2023894 w 5020586"/>
              <a:gd name="connsiteY2000" fmla="*/ 3996125 h 5388743"/>
              <a:gd name="connsiteX2001" fmla="*/ 1999724 w 5020586"/>
              <a:gd name="connsiteY2001" fmla="*/ 4012762 h 5388743"/>
              <a:gd name="connsiteX2002" fmla="*/ 2000173 w 5020586"/>
              <a:gd name="connsiteY2002" fmla="*/ 4012559 h 5388743"/>
              <a:gd name="connsiteX2003" fmla="*/ 2022023 w 5020586"/>
              <a:gd name="connsiteY2003" fmla="*/ 3997504 h 5388743"/>
              <a:gd name="connsiteX2004" fmla="*/ 3269995 w 5020586"/>
              <a:gd name="connsiteY2004" fmla="*/ 3994398 h 5388743"/>
              <a:gd name="connsiteX2005" fmla="*/ 3254771 w 5020586"/>
              <a:gd name="connsiteY2005" fmla="*/ 4005068 h 5388743"/>
              <a:gd name="connsiteX2006" fmla="*/ 3269995 w 5020586"/>
              <a:gd name="connsiteY2006" fmla="*/ 3994398 h 5388743"/>
              <a:gd name="connsiteX2007" fmla="*/ 1237744 w 5020586"/>
              <a:gd name="connsiteY2007" fmla="*/ 3992087 h 5388743"/>
              <a:gd name="connsiteX2008" fmla="*/ 1235572 w 5020586"/>
              <a:gd name="connsiteY2008" fmla="*/ 3993819 h 5388743"/>
              <a:gd name="connsiteX2009" fmla="*/ 1237329 w 5020586"/>
              <a:gd name="connsiteY2009" fmla="*/ 3992619 h 5388743"/>
              <a:gd name="connsiteX2010" fmla="*/ 1237271 w 5020586"/>
              <a:gd name="connsiteY2010" fmla="*/ 3991638 h 5388743"/>
              <a:gd name="connsiteX2011" fmla="*/ 1235014 w 5020586"/>
              <a:gd name="connsiteY2011" fmla="*/ 3993117 h 5388743"/>
              <a:gd name="connsiteX2012" fmla="*/ 1209000 w 5020586"/>
              <a:gd name="connsiteY2012" fmla="*/ 4011250 h 5388743"/>
              <a:gd name="connsiteX2013" fmla="*/ 1221386 w 5020586"/>
              <a:gd name="connsiteY2013" fmla="*/ 4003507 h 5388743"/>
              <a:gd name="connsiteX2014" fmla="*/ 1234587 w 5020586"/>
              <a:gd name="connsiteY2014" fmla="*/ 3994491 h 5388743"/>
              <a:gd name="connsiteX2015" fmla="*/ 1061673 w 5020586"/>
              <a:gd name="connsiteY2015" fmla="*/ 3987641 h 5388743"/>
              <a:gd name="connsiteX2016" fmla="*/ 1058219 w 5020586"/>
              <a:gd name="connsiteY2016" fmla="*/ 3990206 h 5388743"/>
              <a:gd name="connsiteX2017" fmla="*/ 1043049 w 5020586"/>
              <a:gd name="connsiteY2017" fmla="*/ 3998977 h 5388743"/>
              <a:gd name="connsiteX2018" fmla="*/ 1042900 w 5020586"/>
              <a:gd name="connsiteY2018" fmla="*/ 3999060 h 5388743"/>
              <a:gd name="connsiteX2019" fmla="*/ 1039494 w 5020586"/>
              <a:gd name="connsiteY2019" fmla="*/ 3999343 h 5388743"/>
              <a:gd name="connsiteX2020" fmla="*/ 1058847 w 5020586"/>
              <a:gd name="connsiteY2020" fmla="*/ 3987962 h 5388743"/>
              <a:gd name="connsiteX2021" fmla="*/ 1243824 w 5020586"/>
              <a:gd name="connsiteY2021" fmla="*/ 3987340 h 5388743"/>
              <a:gd name="connsiteX2022" fmla="*/ 1242536 w 5020586"/>
              <a:gd name="connsiteY2022" fmla="*/ 3988185 h 5388743"/>
              <a:gd name="connsiteX2023" fmla="*/ 1242594 w 5020586"/>
              <a:gd name="connsiteY2023" fmla="*/ 3988221 h 5388743"/>
              <a:gd name="connsiteX2024" fmla="*/ 1238424 w 5020586"/>
              <a:gd name="connsiteY2024" fmla="*/ 3991545 h 5388743"/>
              <a:gd name="connsiteX2025" fmla="*/ 1237854 w 5020586"/>
              <a:gd name="connsiteY2025" fmla="*/ 3992260 h 5388743"/>
              <a:gd name="connsiteX2026" fmla="*/ 1238772 w 5020586"/>
              <a:gd name="connsiteY2026" fmla="*/ 3991633 h 5388743"/>
              <a:gd name="connsiteX2027" fmla="*/ 1241129 w 5020586"/>
              <a:gd name="connsiteY2027" fmla="*/ 3990206 h 5388743"/>
              <a:gd name="connsiteX2028" fmla="*/ 1242594 w 5020586"/>
              <a:gd name="connsiteY2028" fmla="*/ 3988221 h 5388743"/>
              <a:gd name="connsiteX2029" fmla="*/ 1243759 w 5020586"/>
              <a:gd name="connsiteY2029" fmla="*/ 3987421 h 5388743"/>
              <a:gd name="connsiteX2030" fmla="*/ 1088765 w 5020586"/>
              <a:gd name="connsiteY2030" fmla="*/ 3984564 h 5388743"/>
              <a:gd name="connsiteX2031" fmla="*/ 1070953 w 5020586"/>
              <a:gd name="connsiteY2031" fmla="*/ 3996721 h 5388743"/>
              <a:gd name="connsiteX2032" fmla="*/ 1069636 w 5020586"/>
              <a:gd name="connsiteY2032" fmla="*/ 3996831 h 5388743"/>
              <a:gd name="connsiteX2033" fmla="*/ 1086666 w 5020586"/>
              <a:gd name="connsiteY2033" fmla="*/ 3984803 h 5388743"/>
              <a:gd name="connsiteX2034" fmla="*/ 1096391 w 5020586"/>
              <a:gd name="connsiteY2034" fmla="*/ 3984185 h 5388743"/>
              <a:gd name="connsiteX2035" fmla="*/ 1079460 w 5020586"/>
              <a:gd name="connsiteY2035" fmla="*/ 3996012 h 5388743"/>
              <a:gd name="connsiteX2036" fmla="*/ 1077657 w 5020586"/>
              <a:gd name="connsiteY2036" fmla="*/ 3996162 h 5388743"/>
              <a:gd name="connsiteX2037" fmla="*/ 1083335 w 5020586"/>
              <a:gd name="connsiteY2037" fmla="*/ 3991924 h 5388743"/>
              <a:gd name="connsiteX2038" fmla="*/ 1087209 w 5020586"/>
              <a:gd name="connsiteY2038" fmla="*/ 3988203 h 5388743"/>
              <a:gd name="connsiteX2039" fmla="*/ 1082794 w 5020586"/>
              <a:gd name="connsiteY2039" fmla="*/ 3991013 h 5388743"/>
              <a:gd name="connsiteX2040" fmla="*/ 1075075 w 5020586"/>
              <a:gd name="connsiteY2040" fmla="*/ 3996377 h 5388743"/>
              <a:gd name="connsiteX2041" fmla="*/ 1073859 w 5020586"/>
              <a:gd name="connsiteY2041" fmla="*/ 3996479 h 5388743"/>
              <a:gd name="connsiteX2042" fmla="*/ 1090846 w 5020586"/>
              <a:gd name="connsiteY2042" fmla="*/ 3984449 h 5388743"/>
              <a:gd name="connsiteX2043" fmla="*/ 1102926 w 5020586"/>
              <a:gd name="connsiteY2043" fmla="*/ 3983874 h 5388743"/>
              <a:gd name="connsiteX2044" fmla="*/ 1098193 w 5020586"/>
              <a:gd name="connsiteY2044" fmla="*/ 3986587 h 5388743"/>
              <a:gd name="connsiteX2045" fmla="*/ 1095140 w 5020586"/>
              <a:gd name="connsiteY2045" fmla="*/ 3988195 h 5388743"/>
              <a:gd name="connsiteX2046" fmla="*/ 1092855 w 5020586"/>
              <a:gd name="connsiteY2046" fmla="*/ 3989835 h 5388743"/>
              <a:gd name="connsiteX2047" fmla="*/ 1083266 w 5020586"/>
              <a:gd name="connsiteY2047" fmla="*/ 3995154 h 5388743"/>
              <a:gd name="connsiteX2048" fmla="*/ 1090370 w 5020586"/>
              <a:gd name="connsiteY2048" fmla="*/ 3989809 h 5388743"/>
              <a:gd name="connsiteX2049" fmla="*/ 1098711 w 5020586"/>
              <a:gd name="connsiteY2049" fmla="*/ 3984074 h 5388743"/>
              <a:gd name="connsiteX2050" fmla="*/ 1255921 w 5020586"/>
              <a:gd name="connsiteY2050" fmla="*/ 3982708 h 5388743"/>
              <a:gd name="connsiteX2051" fmla="*/ 1253116 w 5020586"/>
              <a:gd name="connsiteY2051" fmla="*/ 3984430 h 5388743"/>
              <a:gd name="connsiteX2052" fmla="*/ 1251928 w 5020586"/>
              <a:gd name="connsiteY2052" fmla="*/ 3985269 h 5388743"/>
              <a:gd name="connsiteX2053" fmla="*/ 1251504 w 5020586"/>
              <a:gd name="connsiteY2053" fmla="*/ 3985807 h 5388743"/>
              <a:gd name="connsiteX2054" fmla="*/ 1254991 w 5020586"/>
              <a:gd name="connsiteY2054" fmla="*/ 3983885 h 5388743"/>
              <a:gd name="connsiteX2055" fmla="*/ 1124655 w 5020586"/>
              <a:gd name="connsiteY2055" fmla="*/ 3982327 h 5388743"/>
              <a:gd name="connsiteX2056" fmla="*/ 1122425 w 5020586"/>
              <a:gd name="connsiteY2056" fmla="*/ 3983613 h 5388743"/>
              <a:gd name="connsiteX2057" fmla="*/ 1115701 w 5020586"/>
              <a:gd name="connsiteY2057" fmla="*/ 3987374 h 5388743"/>
              <a:gd name="connsiteX2058" fmla="*/ 1117368 w 5020586"/>
              <a:gd name="connsiteY2058" fmla="*/ 3986222 h 5388743"/>
              <a:gd name="connsiteX2059" fmla="*/ 1122523 w 5020586"/>
              <a:gd name="connsiteY2059" fmla="*/ 3982657 h 5388743"/>
              <a:gd name="connsiteX2060" fmla="*/ 1070938 w 5020586"/>
              <a:gd name="connsiteY2060" fmla="*/ 3980851 h 5388743"/>
              <a:gd name="connsiteX2061" fmla="*/ 1070736 w 5020586"/>
              <a:gd name="connsiteY2061" fmla="*/ 3980996 h 5388743"/>
              <a:gd name="connsiteX2062" fmla="*/ 1070683 w 5020586"/>
              <a:gd name="connsiteY2062" fmla="*/ 3981001 h 5388743"/>
              <a:gd name="connsiteX2063" fmla="*/ 2885345 w 5020586"/>
              <a:gd name="connsiteY2063" fmla="*/ 3979060 h 5388743"/>
              <a:gd name="connsiteX2064" fmla="*/ 2881704 w 5020586"/>
              <a:gd name="connsiteY2064" fmla="*/ 3981240 h 5388743"/>
              <a:gd name="connsiteX2065" fmla="*/ 2874500 w 5020586"/>
              <a:gd name="connsiteY2065" fmla="*/ 3986020 h 5388743"/>
              <a:gd name="connsiteX2066" fmla="*/ 2872958 w 5020586"/>
              <a:gd name="connsiteY2066" fmla="*/ 3987583 h 5388743"/>
              <a:gd name="connsiteX2067" fmla="*/ 2880112 w 5020586"/>
              <a:gd name="connsiteY2067" fmla="*/ 3984297 h 5388743"/>
              <a:gd name="connsiteX2068" fmla="*/ 1263916 w 5020586"/>
              <a:gd name="connsiteY2068" fmla="*/ 3978696 h 5388743"/>
              <a:gd name="connsiteX2069" fmla="*/ 1263135 w 5020586"/>
              <a:gd name="connsiteY2069" fmla="*/ 3978822 h 5388743"/>
              <a:gd name="connsiteX2070" fmla="*/ 1262420 w 5020586"/>
              <a:gd name="connsiteY2070" fmla="*/ 3979708 h 5388743"/>
              <a:gd name="connsiteX2071" fmla="*/ 1263424 w 5020586"/>
              <a:gd name="connsiteY2071" fmla="*/ 3979091 h 5388743"/>
              <a:gd name="connsiteX2072" fmla="*/ 2154263 w 5020586"/>
              <a:gd name="connsiteY2072" fmla="*/ 3977066 h 5388743"/>
              <a:gd name="connsiteX2073" fmla="*/ 2144716 w 5020586"/>
              <a:gd name="connsiteY2073" fmla="*/ 3982436 h 5388743"/>
              <a:gd name="connsiteX2074" fmla="*/ 2081099 w 5020586"/>
              <a:gd name="connsiteY2074" fmla="*/ 4052509 h 5388743"/>
              <a:gd name="connsiteX2075" fmla="*/ 2052089 w 5020586"/>
              <a:gd name="connsiteY2075" fmla="*/ 4084987 h 5388743"/>
              <a:gd name="connsiteX2076" fmla="*/ 2054889 w 5020586"/>
              <a:gd name="connsiteY2076" fmla="*/ 4082119 h 5388743"/>
              <a:gd name="connsiteX2077" fmla="*/ 2057737 w 5020586"/>
              <a:gd name="connsiteY2077" fmla="*/ 4079526 h 5388743"/>
              <a:gd name="connsiteX2078" fmla="*/ 2048857 w 5020586"/>
              <a:gd name="connsiteY2078" fmla="*/ 4091103 h 5388743"/>
              <a:gd name="connsiteX2079" fmla="*/ 1904757 w 5020586"/>
              <a:gd name="connsiteY2079" fmla="*/ 4257552 h 5388743"/>
              <a:gd name="connsiteX2080" fmla="*/ 1875568 w 5020586"/>
              <a:gd name="connsiteY2080" fmla="*/ 4292930 h 5388743"/>
              <a:gd name="connsiteX2081" fmla="*/ 1892795 w 5020586"/>
              <a:gd name="connsiteY2081" fmla="*/ 4272547 h 5388743"/>
              <a:gd name="connsiteX2082" fmla="*/ 1961715 w 5020586"/>
              <a:gd name="connsiteY2082" fmla="*/ 4193319 h 5388743"/>
              <a:gd name="connsiteX2083" fmla="*/ 2108180 w 5020586"/>
              <a:gd name="connsiteY2083" fmla="*/ 4029464 h 5388743"/>
              <a:gd name="connsiteX2084" fmla="*/ 1095590 w 5020586"/>
              <a:gd name="connsiteY2084" fmla="*/ 3976389 h 5388743"/>
              <a:gd name="connsiteX2085" fmla="*/ 1090830 w 5020586"/>
              <a:gd name="connsiteY2085" fmla="*/ 3979781 h 5388743"/>
              <a:gd name="connsiteX2086" fmla="*/ 1090770 w 5020586"/>
              <a:gd name="connsiteY2086" fmla="*/ 3979783 h 5388743"/>
              <a:gd name="connsiteX2087" fmla="*/ 1094199 w 5020586"/>
              <a:gd name="connsiteY2087" fmla="*/ 3977015 h 5388743"/>
              <a:gd name="connsiteX2088" fmla="*/ 1095590 w 5020586"/>
              <a:gd name="connsiteY2088" fmla="*/ 3976389 h 5388743"/>
              <a:gd name="connsiteX2089" fmla="*/ 1206971 w 5020586"/>
              <a:gd name="connsiteY2089" fmla="*/ 3972768 h 5388743"/>
              <a:gd name="connsiteX2090" fmla="*/ 1201618 w 5020586"/>
              <a:gd name="connsiteY2090" fmla="*/ 3974365 h 5388743"/>
              <a:gd name="connsiteX2091" fmla="*/ 1201896 w 5020586"/>
              <a:gd name="connsiteY2091" fmla="*/ 3976230 h 5388743"/>
              <a:gd name="connsiteX2092" fmla="*/ 1210653 w 5020586"/>
              <a:gd name="connsiteY2092" fmla="*/ 3974287 h 5388743"/>
              <a:gd name="connsiteX2093" fmla="*/ 1206971 w 5020586"/>
              <a:gd name="connsiteY2093" fmla="*/ 3972768 h 5388743"/>
              <a:gd name="connsiteX2094" fmla="*/ 1100838 w 5020586"/>
              <a:gd name="connsiteY2094" fmla="*/ 3972651 h 5388743"/>
              <a:gd name="connsiteX2095" fmla="*/ 1095590 w 5020586"/>
              <a:gd name="connsiteY2095" fmla="*/ 3976389 h 5388743"/>
              <a:gd name="connsiteX2096" fmla="*/ 1099445 w 5020586"/>
              <a:gd name="connsiteY2096" fmla="*/ 3973278 h 5388743"/>
              <a:gd name="connsiteX2097" fmla="*/ 1100838 w 5020586"/>
              <a:gd name="connsiteY2097" fmla="*/ 3972651 h 5388743"/>
              <a:gd name="connsiteX2098" fmla="*/ 3315154 w 5020586"/>
              <a:gd name="connsiteY2098" fmla="*/ 3971100 h 5388743"/>
              <a:gd name="connsiteX2099" fmla="*/ 3306536 w 5020586"/>
              <a:gd name="connsiteY2099" fmla="*/ 3977748 h 5388743"/>
              <a:gd name="connsiteX2100" fmla="*/ 3315154 w 5020586"/>
              <a:gd name="connsiteY2100" fmla="*/ 3971100 h 5388743"/>
              <a:gd name="connsiteX2101" fmla="*/ 2640248 w 5020586"/>
              <a:gd name="connsiteY2101" fmla="*/ 3970286 h 5388743"/>
              <a:gd name="connsiteX2102" fmla="*/ 2637571 w 5020586"/>
              <a:gd name="connsiteY2102" fmla="*/ 3971847 h 5388743"/>
              <a:gd name="connsiteX2103" fmla="*/ 2614728 w 5020586"/>
              <a:gd name="connsiteY2103" fmla="*/ 3985331 h 5388743"/>
              <a:gd name="connsiteX2104" fmla="*/ 2593943 w 5020586"/>
              <a:gd name="connsiteY2104" fmla="*/ 4008903 h 5388743"/>
              <a:gd name="connsiteX2105" fmla="*/ 2618224 w 5020586"/>
              <a:gd name="connsiteY2105" fmla="*/ 3994536 h 5388743"/>
              <a:gd name="connsiteX2106" fmla="*/ 1102653 w 5020586"/>
              <a:gd name="connsiteY2106" fmla="*/ 3964342 h 5388743"/>
              <a:gd name="connsiteX2107" fmla="*/ 1090117 w 5020586"/>
              <a:gd name="connsiteY2107" fmla="*/ 3971764 h 5388743"/>
              <a:gd name="connsiteX2108" fmla="*/ 1084098 w 5020586"/>
              <a:gd name="connsiteY2108" fmla="*/ 3975244 h 5388743"/>
              <a:gd name="connsiteX2109" fmla="*/ 1088640 w 5020586"/>
              <a:gd name="connsiteY2109" fmla="*/ 3971990 h 5388743"/>
              <a:gd name="connsiteX2110" fmla="*/ 1098858 w 5020586"/>
              <a:gd name="connsiteY2110" fmla="*/ 3964605 h 5388743"/>
              <a:gd name="connsiteX2111" fmla="*/ 1114076 w 5020586"/>
              <a:gd name="connsiteY2111" fmla="*/ 3963550 h 5388743"/>
              <a:gd name="connsiteX2112" fmla="*/ 1100838 w 5020586"/>
              <a:gd name="connsiteY2112" fmla="*/ 3972651 h 5388743"/>
              <a:gd name="connsiteX2113" fmla="*/ 1108876 w 5020586"/>
              <a:gd name="connsiteY2113" fmla="*/ 3966693 h 5388743"/>
              <a:gd name="connsiteX2114" fmla="*/ 1114020 w 5020586"/>
              <a:gd name="connsiteY2114" fmla="*/ 3963554 h 5388743"/>
              <a:gd name="connsiteX2115" fmla="*/ 1119867 w 5020586"/>
              <a:gd name="connsiteY2115" fmla="*/ 3963149 h 5388743"/>
              <a:gd name="connsiteX2116" fmla="*/ 1100436 w 5020586"/>
              <a:gd name="connsiteY2116" fmla="*/ 3976600 h 5388743"/>
              <a:gd name="connsiteX2117" fmla="*/ 1096021 w 5020586"/>
              <a:gd name="connsiteY2117" fmla="*/ 3979612 h 5388743"/>
              <a:gd name="connsiteX2118" fmla="*/ 1093919 w 5020586"/>
              <a:gd name="connsiteY2118" fmla="*/ 3979681 h 5388743"/>
              <a:gd name="connsiteX2119" fmla="*/ 1105317 w 5020586"/>
              <a:gd name="connsiteY2119" fmla="*/ 3971630 h 5388743"/>
              <a:gd name="connsiteX2120" fmla="*/ 1117318 w 5020586"/>
              <a:gd name="connsiteY2120" fmla="*/ 3963326 h 5388743"/>
              <a:gd name="connsiteX2121" fmla="*/ 1127843 w 5020586"/>
              <a:gd name="connsiteY2121" fmla="*/ 3962232 h 5388743"/>
              <a:gd name="connsiteX2122" fmla="*/ 1123954 w 5020586"/>
              <a:gd name="connsiteY2122" fmla="*/ 3964932 h 5388743"/>
              <a:gd name="connsiteX2123" fmla="*/ 1103276 w 5020586"/>
              <a:gd name="connsiteY2123" fmla="*/ 3979376 h 5388743"/>
              <a:gd name="connsiteX2124" fmla="*/ 1097808 w 5020586"/>
              <a:gd name="connsiteY2124" fmla="*/ 3979553 h 5388743"/>
              <a:gd name="connsiteX2125" fmla="*/ 1121397 w 5020586"/>
              <a:gd name="connsiteY2125" fmla="*/ 3963031 h 5388743"/>
              <a:gd name="connsiteX2126" fmla="*/ 1133449 w 5020586"/>
              <a:gd name="connsiteY2126" fmla="*/ 3961537 h 5388743"/>
              <a:gd name="connsiteX2127" fmla="*/ 1107668 w 5020586"/>
              <a:gd name="connsiteY2127" fmla="*/ 3979233 h 5388743"/>
              <a:gd name="connsiteX2128" fmla="*/ 1105713 w 5020586"/>
              <a:gd name="connsiteY2128" fmla="*/ 3979296 h 5388743"/>
              <a:gd name="connsiteX2129" fmla="*/ 1115146 w 5020586"/>
              <a:gd name="connsiteY2129" fmla="*/ 3972930 h 5388743"/>
              <a:gd name="connsiteX2130" fmla="*/ 1121302 w 5020586"/>
              <a:gd name="connsiteY2130" fmla="*/ 3968707 h 5388743"/>
              <a:gd name="connsiteX2131" fmla="*/ 1131202 w 5020586"/>
              <a:gd name="connsiteY2131" fmla="*/ 3961817 h 5388743"/>
              <a:gd name="connsiteX2132" fmla="*/ 2667053 w 5020586"/>
              <a:gd name="connsiteY2132" fmla="*/ 3960579 h 5388743"/>
              <a:gd name="connsiteX2133" fmla="*/ 2666909 w 5020586"/>
              <a:gd name="connsiteY2133" fmla="*/ 3960743 h 5388743"/>
              <a:gd name="connsiteX2134" fmla="*/ 2666943 w 5020586"/>
              <a:gd name="connsiteY2134" fmla="*/ 3960707 h 5388743"/>
              <a:gd name="connsiteX2135" fmla="*/ 1143873 w 5020586"/>
              <a:gd name="connsiteY2135" fmla="*/ 3960341 h 5388743"/>
              <a:gd name="connsiteX2136" fmla="*/ 1142639 w 5020586"/>
              <a:gd name="connsiteY2136" fmla="*/ 3961647 h 5388743"/>
              <a:gd name="connsiteX2137" fmla="*/ 1135582 w 5020586"/>
              <a:gd name="connsiteY2137" fmla="*/ 3966183 h 5388743"/>
              <a:gd name="connsiteX2138" fmla="*/ 1139773 w 5020586"/>
              <a:gd name="connsiteY2138" fmla="*/ 3962866 h 5388743"/>
              <a:gd name="connsiteX2139" fmla="*/ 1143873 w 5020586"/>
              <a:gd name="connsiteY2139" fmla="*/ 3960341 h 5388743"/>
              <a:gd name="connsiteX2140" fmla="*/ 1143186 w 5020586"/>
              <a:gd name="connsiteY2140" fmla="*/ 3960331 h 5388743"/>
              <a:gd name="connsiteX2141" fmla="*/ 1140058 w 5020586"/>
              <a:gd name="connsiteY2141" fmla="*/ 3962476 h 5388743"/>
              <a:gd name="connsiteX2142" fmla="*/ 1137354 w 5020586"/>
              <a:gd name="connsiteY2142" fmla="*/ 3963997 h 5388743"/>
              <a:gd name="connsiteX2143" fmla="*/ 1118267 w 5020586"/>
              <a:gd name="connsiteY2143" fmla="*/ 3975075 h 5388743"/>
              <a:gd name="connsiteX2144" fmla="*/ 1111221 w 5020586"/>
              <a:gd name="connsiteY2144" fmla="*/ 3979117 h 5388743"/>
              <a:gd name="connsiteX2145" fmla="*/ 1108442 w 5020586"/>
              <a:gd name="connsiteY2145" fmla="*/ 3979208 h 5388743"/>
              <a:gd name="connsiteX2146" fmla="*/ 1124140 w 5020586"/>
              <a:gd name="connsiteY2146" fmla="*/ 3970263 h 5388743"/>
              <a:gd name="connsiteX2147" fmla="*/ 1136988 w 5020586"/>
              <a:gd name="connsiteY2147" fmla="*/ 3962856 h 5388743"/>
              <a:gd name="connsiteX2148" fmla="*/ 1140514 w 5020586"/>
              <a:gd name="connsiteY2148" fmla="*/ 3960662 h 5388743"/>
              <a:gd name="connsiteX2149" fmla="*/ 1118393 w 5020586"/>
              <a:gd name="connsiteY2149" fmla="*/ 3955023 h 5388743"/>
              <a:gd name="connsiteX2150" fmla="*/ 1110683 w 5020586"/>
              <a:gd name="connsiteY2150" fmla="*/ 3959588 h 5388743"/>
              <a:gd name="connsiteX2151" fmla="*/ 1105028 w 5020586"/>
              <a:gd name="connsiteY2151" fmla="*/ 3960527 h 5388743"/>
              <a:gd name="connsiteX2152" fmla="*/ 1113836 w 5020586"/>
              <a:gd name="connsiteY2152" fmla="*/ 3955258 h 5388743"/>
              <a:gd name="connsiteX2153" fmla="*/ 1127133 w 5020586"/>
              <a:gd name="connsiteY2153" fmla="*/ 3954557 h 5388743"/>
              <a:gd name="connsiteX2154" fmla="*/ 1121801 w 5020586"/>
              <a:gd name="connsiteY2154" fmla="*/ 3958230 h 5388743"/>
              <a:gd name="connsiteX2155" fmla="*/ 1121653 w 5020586"/>
              <a:gd name="connsiteY2155" fmla="*/ 3958226 h 5388743"/>
              <a:gd name="connsiteX2156" fmla="*/ 1126846 w 5020586"/>
              <a:gd name="connsiteY2156" fmla="*/ 3954575 h 5388743"/>
              <a:gd name="connsiteX2157" fmla="*/ 1132758 w 5020586"/>
              <a:gd name="connsiteY2157" fmla="*/ 3954227 h 5388743"/>
              <a:gd name="connsiteX2158" fmla="*/ 1126792 w 5020586"/>
              <a:gd name="connsiteY2158" fmla="*/ 3958357 h 5388743"/>
              <a:gd name="connsiteX2159" fmla="*/ 1124582 w 5020586"/>
              <a:gd name="connsiteY2159" fmla="*/ 3958300 h 5388743"/>
              <a:gd name="connsiteX2160" fmla="*/ 1130255 w 5020586"/>
              <a:gd name="connsiteY2160" fmla="*/ 3954373 h 5388743"/>
              <a:gd name="connsiteX2161" fmla="*/ 1140009 w 5020586"/>
              <a:gd name="connsiteY2161" fmla="*/ 3953789 h 5388743"/>
              <a:gd name="connsiteX2162" fmla="*/ 1133195 w 5020586"/>
              <a:gd name="connsiteY2162" fmla="*/ 3958518 h 5388743"/>
              <a:gd name="connsiteX2163" fmla="*/ 1128027 w 5020586"/>
              <a:gd name="connsiteY2163" fmla="*/ 3958388 h 5388743"/>
              <a:gd name="connsiteX2164" fmla="*/ 1134078 w 5020586"/>
              <a:gd name="connsiteY2164" fmla="*/ 3954150 h 5388743"/>
              <a:gd name="connsiteX2165" fmla="*/ 1134307 w 5020586"/>
              <a:gd name="connsiteY2165" fmla="*/ 3954136 h 5388743"/>
              <a:gd name="connsiteX2166" fmla="*/ 1145197 w 5020586"/>
              <a:gd name="connsiteY2166" fmla="*/ 3953474 h 5388743"/>
              <a:gd name="connsiteX2167" fmla="*/ 1137683 w 5020586"/>
              <a:gd name="connsiteY2167" fmla="*/ 3958632 h 5388743"/>
              <a:gd name="connsiteX2168" fmla="*/ 1135842 w 5020586"/>
              <a:gd name="connsiteY2168" fmla="*/ 3958586 h 5388743"/>
              <a:gd name="connsiteX2169" fmla="*/ 1142993 w 5020586"/>
              <a:gd name="connsiteY2169" fmla="*/ 3953608 h 5388743"/>
              <a:gd name="connsiteX2170" fmla="*/ 1153961 w 5020586"/>
              <a:gd name="connsiteY2170" fmla="*/ 3952941 h 5388743"/>
              <a:gd name="connsiteX2171" fmla="*/ 1145380 w 5020586"/>
              <a:gd name="connsiteY2171" fmla="*/ 3958827 h 5388743"/>
              <a:gd name="connsiteX2172" fmla="*/ 1143536 w 5020586"/>
              <a:gd name="connsiteY2172" fmla="*/ 3958780 h 5388743"/>
              <a:gd name="connsiteX2173" fmla="*/ 1152802 w 5020586"/>
              <a:gd name="connsiteY2173" fmla="*/ 3953011 h 5388743"/>
              <a:gd name="connsiteX2174" fmla="*/ 1157420 w 5020586"/>
              <a:gd name="connsiteY2174" fmla="*/ 3952732 h 5388743"/>
              <a:gd name="connsiteX2175" fmla="*/ 1153194 w 5020586"/>
              <a:gd name="connsiteY2175" fmla="*/ 3955094 h 5388743"/>
              <a:gd name="connsiteX2176" fmla="*/ 1156578 w 5020586"/>
              <a:gd name="connsiteY2176" fmla="*/ 3952782 h 5388743"/>
              <a:gd name="connsiteX2177" fmla="*/ 1163102 w 5020586"/>
              <a:gd name="connsiteY2177" fmla="*/ 3952386 h 5388743"/>
              <a:gd name="connsiteX2178" fmla="*/ 1161410 w 5020586"/>
              <a:gd name="connsiteY2178" fmla="*/ 3953518 h 5388743"/>
              <a:gd name="connsiteX2179" fmla="*/ 1152870 w 5020586"/>
              <a:gd name="connsiteY2179" fmla="*/ 3958610 h 5388743"/>
              <a:gd name="connsiteX2180" fmla="*/ 1160970 w 5020586"/>
              <a:gd name="connsiteY2180" fmla="*/ 3952515 h 5388743"/>
              <a:gd name="connsiteX2181" fmla="*/ 1166025 w 5020586"/>
              <a:gd name="connsiteY2181" fmla="*/ 3952208 h 5388743"/>
              <a:gd name="connsiteX2182" fmla="*/ 1163971 w 5020586"/>
              <a:gd name="connsiteY2182" fmla="*/ 3953445 h 5388743"/>
              <a:gd name="connsiteX2183" fmla="*/ 1165799 w 5020586"/>
              <a:gd name="connsiteY2183" fmla="*/ 3952222 h 5388743"/>
              <a:gd name="connsiteX2184" fmla="*/ 1169834 w 5020586"/>
              <a:gd name="connsiteY2184" fmla="*/ 3951976 h 5388743"/>
              <a:gd name="connsiteX2185" fmla="*/ 1169555 w 5020586"/>
              <a:gd name="connsiteY2185" fmla="*/ 3952020 h 5388743"/>
              <a:gd name="connsiteX2186" fmla="*/ 1159131 w 5020586"/>
              <a:gd name="connsiteY2186" fmla="*/ 3957504 h 5388743"/>
              <a:gd name="connsiteX2187" fmla="*/ 1159016 w 5020586"/>
              <a:gd name="connsiteY2187" fmla="*/ 3957482 h 5388743"/>
              <a:gd name="connsiteX2188" fmla="*/ 1166797 w 5020586"/>
              <a:gd name="connsiteY2188" fmla="*/ 3952162 h 5388743"/>
              <a:gd name="connsiteX2189" fmla="*/ 1176795 w 5020586"/>
              <a:gd name="connsiteY2189" fmla="*/ 3951554 h 5388743"/>
              <a:gd name="connsiteX2190" fmla="*/ 1165643 w 5020586"/>
              <a:gd name="connsiteY2190" fmla="*/ 3958368 h 5388743"/>
              <a:gd name="connsiteX2191" fmla="*/ 1149694 w 5020586"/>
              <a:gd name="connsiteY2191" fmla="*/ 3967892 h 5388743"/>
              <a:gd name="connsiteX2192" fmla="*/ 1131361 w 5020586"/>
              <a:gd name="connsiteY2192" fmla="*/ 3978462 h 5388743"/>
              <a:gd name="connsiteX2193" fmla="*/ 1128456 w 5020586"/>
              <a:gd name="connsiteY2193" fmla="*/ 3978556 h 5388743"/>
              <a:gd name="connsiteX2194" fmla="*/ 1131214 w 5020586"/>
              <a:gd name="connsiteY2194" fmla="*/ 3976649 h 5388743"/>
              <a:gd name="connsiteX2195" fmla="*/ 1148729 w 5020586"/>
              <a:gd name="connsiteY2195" fmla="*/ 3966358 h 5388743"/>
              <a:gd name="connsiteX2196" fmla="*/ 1157942 w 5020586"/>
              <a:gd name="connsiteY2196" fmla="*/ 3961008 h 5388743"/>
              <a:gd name="connsiteX2197" fmla="*/ 1158261 w 5020586"/>
              <a:gd name="connsiteY2197" fmla="*/ 3961154 h 5388743"/>
              <a:gd name="connsiteX2198" fmla="*/ 1163391 w 5020586"/>
              <a:gd name="connsiteY2198" fmla="*/ 3958327 h 5388743"/>
              <a:gd name="connsiteX2199" fmla="*/ 1162767 w 5020586"/>
              <a:gd name="connsiteY2199" fmla="*/ 3958206 h 5388743"/>
              <a:gd name="connsiteX2200" fmla="*/ 1168296 w 5020586"/>
              <a:gd name="connsiteY2200" fmla="*/ 3954996 h 5388743"/>
              <a:gd name="connsiteX2201" fmla="*/ 1172631 w 5020586"/>
              <a:gd name="connsiteY2201" fmla="*/ 3951807 h 5388743"/>
              <a:gd name="connsiteX2202" fmla="*/ 2674540 w 5020586"/>
              <a:gd name="connsiteY2202" fmla="*/ 3950283 h 5388743"/>
              <a:gd name="connsiteX2203" fmla="*/ 2672553 w 5020586"/>
              <a:gd name="connsiteY2203" fmla="*/ 3951442 h 5388743"/>
              <a:gd name="connsiteX2204" fmla="*/ 2665574 w 5020586"/>
              <a:gd name="connsiteY2204" fmla="*/ 3960080 h 5388743"/>
              <a:gd name="connsiteX2205" fmla="*/ 2670801 w 5020586"/>
              <a:gd name="connsiteY2205" fmla="*/ 3954185 h 5388743"/>
              <a:gd name="connsiteX2206" fmla="*/ 2676877 w 5020586"/>
              <a:gd name="connsiteY2206" fmla="*/ 3948920 h 5388743"/>
              <a:gd name="connsiteX2207" fmla="*/ 2676849 w 5020586"/>
              <a:gd name="connsiteY2207" fmla="*/ 3948936 h 5388743"/>
              <a:gd name="connsiteX2208" fmla="*/ 2676693 w 5020586"/>
              <a:gd name="connsiteY2208" fmla="*/ 3949137 h 5388743"/>
              <a:gd name="connsiteX2209" fmla="*/ 1141060 w 5020586"/>
              <a:gd name="connsiteY2209" fmla="*/ 3946898 h 5388743"/>
              <a:gd name="connsiteX2210" fmla="*/ 1141690 w 5020586"/>
              <a:gd name="connsiteY2210" fmla="*/ 3947004 h 5388743"/>
              <a:gd name="connsiteX2211" fmla="*/ 1140417 w 5020586"/>
              <a:gd name="connsiteY2211" fmla="*/ 3947343 h 5388743"/>
              <a:gd name="connsiteX2212" fmla="*/ 1138398 w 5020586"/>
              <a:gd name="connsiteY2212" fmla="*/ 3946449 h 5388743"/>
              <a:gd name="connsiteX2213" fmla="*/ 1138806 w 5020586"/>
              <a:gd name="connsiteY2213" fmla="*/ 3946518 h 5388743"/>
              <a:gd name="connsiteX2214" fmla="*/ 1136592 w 5020586"/>
              <a:gd name="connsiteY2214" fmla="*/ 3948042 h 5388743"/>
              <a:gd name="connsiteX2215" fmla="*/ 1136157 w 5020586"/>
              <a:gd name="connsiteY2215" fmla="*/ 3948024 h 5388743"/>
              <a:gd name="connsiteX2216" fmla="*/ 1142559 w 5020586"/>
              <a:gd name="connsiteY2216" fmla="*/ 3939259 h 5388743"/>
              <a:gd name="connsiteX2217" fmla="*/ 1133837 w 5020586"/>
              <a:gd name="connsiteY2217" fmla="*/ 3945451 h 5388743"/>
              <a:gd name="connsiteX2218" fmla="*/ 1132706 w 5020586"/>
              <a:gd name="connsiteY2218" fmla="*/ 3945489 h 5388743"/>
              <a:gd name="connsiteX2219" fmla="*/ 1133577 w 5020586"/>
              <a:gd name="connsiteY2219" fmla="*/ 3945636 h 5388743"/>
              <a:gd name="connsiteX2220" fmla="*/ 1130545 w 5020586"/>
              <a:gd name="connsiteY2220" fmla="*/ 3947788 h 5388743"/>
              <a:gd name="connsiteX2221" fmla="*/ 1129311 w 5020586"/>
              <a:gd name="connsiteY2221" fmla="*/ 3947735 h 5388743"/>
              <a:gd name="connsiteX2222" fmla="*/ 1127816 w 5020586"/>
              <a:gd name="connsiteY2222" fmla="*/ 3946629 h 5388743"/>
              <a:gd name="connsiteX2223" fmla="*/ 1138705 w 5020586"/>
              <a:gd name="connsiteY2223" fmla="*/ 3939729 h 5388743"/>
              <a:gd name="connsiteX2224" fmla="*/ 1150804 w 5020586"/>
              <a:gd name="connsiteY2224" fmla="*/ 3938254 h 5388743"/>
              <a:gd name="connsiteX2225" fmla="*/ 1140682 w 5020586"/>
              <a:gd name="connsiteY2225" fmla="*/ 3945225 h 5388743"/>
              <a:gd name="connsiteX2226" fmla="*/ 1140109 w 5020586"/>
              <a:gd name="connsiteY2226" fmla="*/ 3945244 h 5388743"/>
              <a:gd name="connsiteX2227" fmla="*/ 1149888 w 5020586"/>
              <a:gd name="connsiteY2227" fmla="*/ 3938366 h 5388743"/>
              <a:gd name="connsiteX2228" fmla="*/ 2414176 w 5020586"/>
              <a:gd name="connsiteY2228" fmla="*/ 3937931 h 5388743"/>
              <a:gd name="connsiteX2229" fmla="*/ 2408367 w 5020586"/>
              <a:gd name="connsiteY2229" fmla="*/ 3944093 h 5388743"/>
              <a:gd name="connsiteX2230" fmla="*/ 2395039 w 5020586"/>
              <a:gd name="connsiteY2230" fmla="*/ 3960350 h 5388743"/>
              <a:gd name="connsiteX2231" fmla="*/ 2405776 w 5020586"/>
              <a:gd name="connsiteY2231" fmla="*/ 3948336 h 5388743"/>
              <a:gd name="connsiteX2232" fmla="*/ 2414176 w 5020586"/>
              <a:gd name="connsiteY2232" fmla="*/ 3937931 h 5388743"/>
              <a:gd name="connsiteX2233" fmla="*/ 1156429 w 5020586"/>
              <a:gd name="connsiteY2233" fmla="*/ 3937842 h 5388743"/>
              <a:gd name="connsiteX2234" fmla="*/ 1146016 w 5020586"/>
              <a:gd name="connsiteY2234" fmla="*/ 3945049 h 5388743"/>
              <a:gd name="connsiteX2235" fmla="*/ 1143617 w 5020586"/>
              <a:gd name="connsiteY2235" fmla="*/ 3945128 h 5388743"/>
              <a:gd name="connsiteX2236" fmla="*/ 1154009 w 5020586"/>
              <a:gd name="connsiteY2236" fmla="*/ 3937938 h 5388743"/>
              <a:gd name="connsiteX2237" fmla="*/ 1163384 w 5020586"/>
              <a:gd name="connsiteY2237" fmla="*/ 3937565 h 5388743"/>
              <a:gd name="connsiteX2238" fmla="*/ 1152930 w 5020586"/>
              <a:gd name="connsiteY2238" fmla="*/ 3944821 h 5388743"/>
              <a:gd name="connsiteX2239" fmla="*/ 1147122 w 5020586"/>
              <a:gd name="connsiteY2239" fmla="*/ 3945012 h 5388743"/>
              <a:gd name="connsiteX2240" fmla="*/ 1157416 w 5020586"/>
              <a:gd name="connsiteY2240" fmla="*/ 3937803 h 5388743"/>
              <a:gd name="connsiteX2241" fmla="*/ 1168656 w 5020586"/>
              <a:gd name="connsiteY2241" fmla="*/ 3937356 h 5388743"/>
              <a:gd name="connsiteX2242" fmla="*/ 1158038 w 5020586"/>
              <a:gd name="connsiteY2242" fmla="*/ 3944653 h 5388743"/>
              <a:gd name="connsiteX2243" fmla="*/ 1155749 w 5020586"/>
              <a:gd name="connsiteY2243" fmla="*/ 3944728 h 5388743"/>
              <a:gd name="connsiteX2244" fmla="*/ 1166200 w 5020586"/>
              <a:gd name="connsiteY2244" fmla="*/ 3937454 h 5388743"/>
              <a:gd name="connsiteX2245" fmla="*/ 1176330 w 5020586"/>
              <a:gd name="connsiteY2245" fmla="*/ 3937048 h 5388743"/>
              <a:gd name="connsiteX2246" fmla="*/ 1168678 w 5020586"/>
              <a:gd name="connsiteY2246" fmla="*/ 3942375 h 5388743"/>
              <a:gd name="connsiteX2247" fmla="*/ 1163369 w 5020586"/>
              <a:gd name="connsiteY2247" fmla="*/ 3944477 h 5388743"/>
              <a:gd name="connsiteX2248" fmla="*/ 1162424 w 5020586"/>
              <a:gd name="connsiteY2248" fmla="*/ 3944508 h 5388743"/>
              <a:gd name="connsiteX2249" fmla="*/ 1163391 w 5020586"/>
              <a:gd name="connsiteY2249" fmla="*/ 3943417 h 5388743"/>
              <a:gd name="connsiteX2250" fmla="*/ 1172077 w 5020586"/>
              <a:gd name="connsiteY2250" fmla="*/ 3937220 h 5388743"/>
              <a:gd name="connsiteX2251" fmla="*/ 1186666 w 5020586"/>
              <a:gd name="connsiteY2251" fmla="*/ 3936632 h 5388743"/>
              <a:gd name="connsiteX2252" fmla="*/ 1175531 w 5020586"/>
              <a:gd name="connsiteY2252" fmla="*/ 3944076 h 5388743"/>
              <a:gd name="connsiteX2253" fmla="*/ 1168766 w 5020586"/>
              <a:gd name="connsiteY2253" fmla="*/ 3944300 h 5388743"/>
              <a:gd name="connsiteX2254" fmla="*/ 1179337 w 5020586"/>
              <a:gd name="connsiteY2254" fmla="*/ 3936928 h 5388743"/>
              <a:gd name="connsiteX2255" fmla="*/ 1180886 w 5020586"/>
              <a:gd name="connsiteY2255" fmla="*/ 3936865 h 5388743"/>
              <a:gd name="connsiteX2256" fmla="*/ 1067235 w 5020586"/>
              <a:gd name="connsiteY2256" fmla="*/ 3927405 h 5388743"/>
              <a:gd name="connsiteX2257" fmla="*/ 1066701 w 5020586"/>
              <a:gd name="connsiteY2257" fmla="*/ 3927695 h 5388743"/>
              <a:gd name="connsiteX2258" fmla="*/ 1067090 w 5020586"/>
              <a:gd name="connsiteY2258" fmla="*/ 3927414 h 5388743"/>
              <a:gd name="connsiteX2259" fmla="*/ 1076963 w 5020586"/>
              <a:gd name="connsiteY2259" fmla="*/ 3925867 h 5388743"/>
              <a:gd name="connsiteX2260" fmla="*/ 1073107 w 5020586"/>
              <a:gd name="connsiteY2260" fmla="*/ 3928282 h 5388743"/>
              <a:gd name="connsiteX2261" fmla="*/ 1072091 w 5020586"/>
              <a:gd name="connsiteY2261" fmla="*/ 3928847 h 5388743"/>
              <a:gd name="connsiteX2262" fmla="*/ 1065204 w 5020586"/>
              <a:gd name="connsiteY2262" fmla="*/ 3930064 h 5388743"/>
              <a:gd name="connsiteX2263" fmla="*/ 1065460 w 5020586"/>
              <a:gd name="connsiteY2263" fmla="*/ 3929633 h 5388743"/>
              <a:gd name="connsiteX2264" fmla="*/ 1069293 w 5020586"/>
              <a:gd name="connsiteY2264" fmla="*/ 3927289 h 5388743"/>
              <a:gd name="connsiteX2265" fmla="*/ 1071808 w 5020586"/>
              <a:gd name="connsiteY2265" fmla="*/ 3927148 h 5388743"/>
              <a:gd name="connsiteX2266" fmla="*/ 1204602 w 5020586"/>
              <a:gd name="connsiteY2266" fmla="*/ 3918222 h 5388743"/>
              <a:gd name="connsiteX2267" fmla="*/ 1200940 w 5020586"/>
              <a:gd name="connsiteY2267" fmla="*/ 3920732 h 5388743"/>
              <a:gd name="connsiteX2268" fmla="*/ 1200927 w 5020586"/>
              <a:gd name="connsiteY2268" fmla="*/ 3920739 h 5388743"/>
              <a:gd name="connsiteX2269" fmla="*/ 1199257 w 5020586"/>
              <a:gd name="connsiteY2269" fmla="*/ 3920069 h 5388743"/>
              <a:gd name="connsiteX2270" fmla="*/ 1205837 w 5020586"/>
              <a:gd name="connsiteY2270" fmla="*/ 3917795 h 5388743"/>
              <a:gd name="connsiteX2271" fmla="*/ 1201308 w 5020586"/>
              <a:gd name="connsiteY2271" fmla="*/ 3920891 h 5388743"/>
              <a:gd name="connsiteX2272" fmla="*/ 1200996 w 5020586"/>
              <a:gd name="connsiteY2272" fmla="*/ 3920767 h 5388743"/>
              <a:gd name="connsiteX2273" fmla="*/ 1204607 w 5020586"/>
              <a:gd name="connsiteY2273" fmla="*/ 3918220 h 5388743"/>
              <a:gd name="connsiteX2274" fmla="*/ 1358065 w 5020586"/>
              <a:gd name="connsiteY2274" fmla="*/ 3917327 h 5388743"/>
              <a:gd name="connsiteX2275" fmla="*/ 1356282 w 5020586"/>
              <a:gd name="connsiteY2275" fmla="*/ 3918026 h 5388743"/>
              <a:gd name="connsiteX2276" fmla="*/ 1364198 w 5020586"/>
              <a:gd name="connsiteY2276" fmla="*/ 3917358 h 5388743"/>
              <a:gd name="connsiteX2277" fmla="*/ 1207886 w 5020586"/>
              <a:gd name="connsiteY2277" fmla="*/ 3917086 h 5388743"/>
              <a:gd name="connsiteX2278" fmla="*/ 1207545 w 5020586"/>
              <a:gd name="connsiteY2278" fmla="*/ 3917266 h 5388743"/>
              <a:gd name="connsiteX2279" fmla="*/ 1207464 w 5020586"/>
              <a:gd name="connsiteY2279" fmla="*/ 3917308 h 5388743"/>
              <a:gd name="connsiteX2280" fmla="*/ 1207679 w 5020586"/>
              <a:gd name="connsiteY2280" fmla="*/ 3917158 h 5388743"/>
              <a:gd name="connsiteX2281" fmla="*/ 1090382 w 5020586"/>
              <a:gd name="connsiteY2281" fmla="*/ 3911614 h 5388743"/>
              <a:gd name="connsiteX2282" fmla="*/ 1091962 w 5020586"/>
              <a:gd name="connsiteY2282" fmla="*/ 3916115 h 5388743"/>
              <a:gd name="connsiteX2283" fmla="*/ 1092159 w 5020586"/>
              <a:gd name="connsiteY2283" fmla="*/ 3917670 h 5388743"/>
              <a:gd name="connsiteX2284" fmla="*/ 1080382 w 5020586"/>
              <a:gd name="connsiteY2284" fmla="*/ 3924230 h 5388743"/>
              <a:gd name="connsiteX2285" fmla="*/ 1080265 w 5020586"/>
              <a:gd name="connsiteY2285" fmla="*/ 3924250 h 5388743"/>
              <a:gd name="connsiteX2286" fmla="*/ 1081788 w 5020586"/>
              <a:gd name="connsiteY2286" fmla="*/ 3922586 h 5388743"/>
              <a:gd name="connsiteX2287" fmla="*/ 1079189 w 5020586"/>
              <a:gd name="connsiteY2287" fmla="*/ 3924436 h 5388743"/>
              <a:gd name="connsiteX2288" fmla="*/ 1071891 w 5020586"/>
              <a:gd name="connsiteY2288" fmla="*/ 3925700 h 5388743"/>
              <a:gd name="connsiteX2289" fmla="*/ 1083769 w 5020586"/>
              <a:gd name="connsiteY2289" fmla="*/ 3918438 h 5388743"/>
              <a:gd name="connsiteX2290" fmla="*/ 1069667 w 5020586"/>
              <a:gd name="connsiteY2290" fmla="*/ 3926087 h 5388743"/>
              <a:gd name="connsiteX2291" fmla="*/ 1068696 w 5020586"/>
              <a:gd name="connsiteY2291" fmla="*/ 3926254 h 5388743"/>
              <a:gd name="connsiteX2292" fmla="*/ 1077946 w 5020586"/>
              <a:gd name="connsiteY2292" fmla="*/ 3919578 h 5388743"/>
              <a:gd name="connsiteX2293" fmla="*/ 1082804 w 5020586"/>
              <a:gd name="connsiteY2293" fmla="*/ 3915976 h 5388743"/>
              <a:gd name="connsiteX2294" fmla="*/ 2441093 w 5020586"/>
              <a:gd name="connsiteY2294" fmla="*/ 3909614 h 5388743"/>
              <a:gd name="connsiteX2295" fmla="*/ 2435766 w 5020586"/>
              <a:gd name="connsiteY2295" fmla="*/ 3915234 h 5388743"/>
              <a:gd name="connsiteX2296" fmla="*/ 2420507 w 5020586"/>
              <a:gd name="connsiteY2296" fmla="*/ 3933654 h 5388743"/>
              <a:gd name="connsiteX2297" fmla="*/ 2431242 w 5020586"/>
              <a:gd name="connsiteY2297" fmla="*/ 3921640 h 5388743"/>
              <a:gd name="connsiteX2298" fmla="*/ 2441093 w 5020586"/>
              <a:gd name="connsiteY2298" fmla="*/ 3909614 h 5388743"/>
              <a:gd name="connsiteX2299" fmla="*/ 1193890 w 5020586"/>
              <a:gd name="connsiteY2299" fmla="*/ 3904033 h 5388743"/>
              <a:gd name="connsiteX2300" fmla="*/ 1193735 w 5020586"/>
              <a:gd name="connsiteY2300" fmla="*/ 3904104 h 5388743"/>
              <a:gd name="connsiteX2301" fmla="*/ 1193004 w 5020586"/>
              <a:gd name="connsiteY2301" fmla="*/ 3904132 h 5388743"/>
              <a:gd name="connsiteX2302" fmla="*/ 1230441 w 5020586"/>
              <a:gd name="connsiteY2302" fmla="*/ 3900978 h 5388743"/>
              <a:gd name="connsiteX2303" fmla="*/ 1217945 w 5020586"/>
              <a:gd name="connsiteY2303" fmla="*/ 3909519 h 5388743"/>
              <a:gd name="connsiteX2304" fmla="*/ 1209861 w 5020586"/>
              <a:gd name="connsiteY2304" fmla="*/ 3909979 h 5388743"/>
              <a:gd name="connsiteX2305" fmla="*/ 1210516 w 5020586"/>
              <a:gd name="connsiteY2305" fmla="*/ 3909516 h 5388743"/>
              <a:gd name="connsiteX2306" fmla="*/ 1209663 w 5020586"/>
              <a:gd name="connsiteY2306" fmla="*/ 3909990 h 5388743"/>
              <a:gd name="connsiteX2307" fmla="*/ 1203302 w 5020586"/>
              <a:gd name="connsiteY2307" fmla="*/ 3910353 h 5388743"/>
              <a:gd name="connsiteX2308" fmla="*/ 1205203 w 5020586"/>
              <a:gd name="connsiteY2308" fmla="*/ 3908591 h 5388743"/>
              <a:gd name="connsiteX2309" fmla="*/ 1205709 w 5020586"/>
              <a:gd name="connsiteY2309" fmla="*/ 3908129 h 5388743"/>
              <a:gd name="connsiteX2310" fmla="*/ 1202434 w 5020586"/>
              <a:gd name="connsiteY2310" fmla="*/ 3910401 h 5388743"/>
              <a:gd name="connsiteX2311" fmla="*/ 1201586 w 5020586"/>
              <a:gd name="connsiteY2311" fmla="*/ 3910449 h 5388743"/>
              <a:gd name="connsiteX2312" fmla="*/ 1193055 w 5020586"/>
              <a:gd name="connsiteY2312" fmla="*/ 3910267 h 5388743"/>
              <a:gd name="connsiteX2313" fmla="*/ 1194038 w 5020586"/>
              <a:gd name="connsiteY2313" fmla="*/ 3909588 h 5388743"/>
              <a:gd name="connsiteX2314" fmla="*/ 1194963 w 5020586"/>
              <a:gd name="connsiteY2314" fmla="*/ 3908874 h 5388743"/>
              <a:gd name="connsiteX2315" fmla="*/ 1197462 w 5020586"/>
              <a:gd name="connsiteY2315" fmla="*/ 3906366 h 5388743"/>
              <a:gd name="connsiteX2316" fmla="*/ 1191739 w 5020586"/>
              <a:gd name="connsiteY2316" fmla="*/ 3910239 h 5388743"/>
              <a:gd name="connsiteX2317" fmla="*/ 1190149 w 5020586"/>
              <a:gd name="connsiteY2317" fmla="*/ 3910205 h 5388743"/>
              <a:gd name="connsiteX2318" fmla="*/ 1199989 w 5020586"/>
              <a:gd name="connsiteY2318" fmla="*/ 3903354 h 5388743"/>
              <a:gd name="connsiteX2319" fmla="*/ 1206660 w 5020586"/>
              <a:gd name="connsiteY2319" fmla="*/ 3902611 h 5388743"/>
              <a:gd name="connsiteX2320" fmla="*/ 1227815 w 5020586"/>
              <a:gd name="connsiteY2320" fmla="*/ 3901158 h 5388743"/>
              <a:gd name="connsiteX2321" fmla="*/ 1221047 w 5020586"/>
              <a:gd name="connsiteY2321" fmla="*/ 3905878 h 5388743"/>
              <a:gd name="connsiteX2322" fmla="*/ 1228607 w 5020586"/>
              <a:gd name="connsiteY2322" fmla="*/ 3901104 h 5388743"/>
              <a:gd name="connsiteX2323" fmla="*/ 2465604 w 5020586"/>
              <a:gd name="connsiteY2323" fmla="*/ 3883201 h 5388743"/>
              <a:gd name="connsiteX2324" fmla="*/ 2462343 w 5020586"/>
              <a:gd name="connsiteY2324" fmla="*/ 3886372 h 5388743"/>
              <a:gd name="connsiteX2325" fmla="*/ 2448548 w 5020586"/>
              <a:gd name="connsiteY2325" fmla="*/ 3904075 h 5388743"/>
              <a:gd name="connsiteX2326" fmla="*/ 2465604 w 5020586"/>
              <a:gd name="connsiteY2326" fmla="*/ 3883201 h 5388743"/>
              <a:gd name="connsiteX2327" fmla="*/ 3088713 w 5020586"/>
              <a:gd name="connsiteY2327" fmla="*/ 3867444 h 5388743"/>
              <a:gd name="connsiteX2328" fmla="*/ 3082310 w 5020586"/>
              <a:gd name="connsiteY2328" fmla="*/ 3871114 h 5388743"/>
              <a:gd name="connsiteX2329" fmla="*/ 3078676 w 5020586"/>
              <a:gd name="connsiteY2329" fmla="*/ 3874824 h 5388743"/>
              <a:gd name="connsiteX2330" fmla="*/ 3084298 w 5020586"/>
              <a:gd name="connsiteY2330" fmla="*/ 3871925 h 5388743"/>
              <a:gd name="connsiteX2331" fmla="*/ 1280444 w 5020586"/>
              <a:gd name="connsiteY2331" fmla="*/ 3865830 h 5388743"/>
              <a:gd name="connsiteX2332" fmla="*/ 1278833 w 5020586"/>
              <a:gd name="connsiteY2332" fmla="*/ 3866843 h 5388743"/>
              <a:gd name="connsiteX2333" fmla="*/ 1269395 w 5020586"/>
              <a:gd name="connsiteY2333" fmla="*/ 3873358 h 5388743"/>
              <a:gd name="connsiteX2334" fmla="*/ 1269090 w 5020586"/>
              <a:gd name="connsiteY2334" fmla="*/ 3873576 h 5388743"/>
              <a:gd name="connsiteX2335" fmla="*/ 1158554 w 5020586"/>
              <a:gd name="connsiteY2335" fmla="*/ 3864783 h 5388743"/>
              <a:gd name="connsiteX2336" fmla="*/ 1153159 w 5020586"/>
              <a:gd name="connsiteY2336" fmla="*/ 3867919 h 5388743"/>
              <a:gd name="connsiteX2337" fmla="*/ 1156093 w 5020586"/>
              <a:gd name="connsiteY2337" fmla="*/ 3866012 h 5388743"/>
              <a:gd name="connsiteX2338" fmla="*/ 1157216 w 5020586"/>
              <a:gd name="connsiteY2338" fmla="*/ 3865427 h 5388743"/>
              <a:gd name="connsiteX2339" fmla="*/ 1158554 w 5020586"/>
              <a:gd name="connsiteY2339" fmla="*/ 3864783 h 5388743"/>
              <a:gd name="connsiteX2340" fmla="*/ 1258523 w 5020586"/>
              <a:gd name="connsiteY2340" fmla="*/ 3855433 h 5388743"/>
              <a:gd name="connsiteX2341" fmla="*/ 1258885 w 5020586"/>
              <a:gd name="connsiteY2341" fmla="*/ 3856009 h 5388743"/>
              <a:gd name="connsiteX2342" fmla="*/ 1258930 w 5020586"/>
              <a:gd name="connsiteY2342" fmla="*/ 3856080 h 5388743"/>
              <a:gd name="connsiteX2343" fmla="*/ 1258924 w 5020586"/>
              <a:gd name="connsiteY2343" fmla="*/ 3856070 h 5388743"/>
              <a:gd name="connsiteX2344" fmla="*/ 1258885 w 5020586"/>
              <a:gd name="connsiteY2344" fmla="*/ 3856009 h 5388743"/>
              <a:gd name="connsiteX2345" fmla="*/ 1258778 w 5020586"/>
              <a:gd name="connsiteY2345" fmla="*/ 3855837 h 5388743"/>
              <a:gd name="connsiteX2346" fmla="*/ 1258523 w 5020586"/>
              <a:gd name="connsiteY2346" fmla="*/ 3855433 h 5388743"/>
              <a:gd name="connsiteX2347" fmla="*/ 2766714 w 5020586"/>
              <a:gd name="connsiteY2347" fmla="*/ 3848684 h 5388743"/>
              <a:gd name="connsiteX2348" fmla="*/ 2755171 w 5020586"/>
              <a:gd name="connsiteY2348" fmla="*/ 3860840 h 5388743"/>
              <a:gd name="connsiteX2349" fmla="*/ 2748296 w 5020586"/>
              <a:gd name="connsiteY2349" fmla="*/ 3868633 h 5388743"/>
              <a:gd name="connsiteX2350" fmla="*/ 2751873 w 5020586"/>
              <a:gd name="connsiteY2350" fmla="*/ 3866548 h 5388743"/>
              <a:gd name="connsiteX2351" fmla="*/ 2754178 w 5020586"/>
              <a:gd name="connsiteY2351" fmla="*/ 3863970 h 5388743"/>
              <a:gd name="connsiteX2352" fmla="*/ 2758319 w 5020586"/>
              <a:gd name="connsiteY2352" fmla="*/ 3859337 h 5388743"/>
              <a:gd name="connsiteX2353" fmla="*/ 2766714 w 5020586"/>
              <a:gd name="connsiteY2353" fmla="*/ 3848684 h 5388743"/>
              <a:gd name="connsiteX2354" fmla="*/ 3357036 w 5020586"/>
              <a:gd name="connsiteY2354" fmla="*/ 3828797 h 5388743"/>
              <a:gd name="connsiteX2355" fmla="*/ 3351796 w 5020586"/>
              <a:gd name="connsiteY2355" fmla="*/ 3832242 h 5388743"/>
              <a:gd name="connsiteX2356" fmla="*/ 3353154 w 5020586"/>
              <a:gd name="connsiteY2356" fmla="*/ 3831349 h 5388743"/>
              <a:gd name="connsiteX2357" fmla="*/ 3364024 w 5020586"/>
              <a:gd name="connsiteY2357" fmla="*/ 3824205 h 5388743"/>
              <a:gd name="connsiteX2358" fmla="*/ 3359948 w 5020586"/>
              <a:gd name="connsiteY2358" fmla="*/ 3826884 h 5388743"/>
              <a:gd name="connsiteX2359" fmla="*/ 3357036 w 5020586"/>
              <a:gd name="connsiteY2359" fmla="*/ 3828797 h 5388743"/>
              <a:gd name="connsiteX2360" fmla="*/ 1769954 w 5020586"/>
              <a:gd name="connsiteY2360" fmla="*/ 3821856 h 5388743"/>
              <a:gd name="connsiteX2361" fmla="*/ 1761176 w 5020586"/>
              <a:gd name="connsiteY2361" fmla="*/ 3827469 h 5388743"/>
              <a:gd name="connsiteX2362" fmla="*/ 1757320 w 5020586"/>
              <a:gd name="connsiteY2362" fmla="*/ 3831616 h 5388743"/>
              <a:gd name="connsiteX2363" fmla="*/ 1765863 w 5020586"/>
              <a:gd name="connsiteY2363" fmla="*/ 3826254 h 5388743"/>
              <a:gd name="connsiteX2364" fmla="*/ 2436621 w 5020586"/>
              <a:gd name="connsiteY2364" fmla="*/ 3821479 h 5388743"/>
              <a:gd name="connsiteX2365" fmla="*/ 2431908 w 5020586"/>
              <a:gd name="connsiteY2365" fmla="*/ 3824017 h 5388743"/>
              <a:gd name="connsiteX2366" fmla="*/ 2429729 w 5020586"/>
              <a:gd name="connsiteY2366" fmla="*/ 3826316 h 5388743"/>
              <a:gd name="connsiteX2367" fmla="*/ 2428492 w 5020586"/>
              <a:gd name="connsiteY2367" fmla="*/ 3829959 h 5388743"/>
              <a:gd name="connsiteX2368" fmla="*/ 1170793 w 5020586"/>
              <a:gd name="connsiteY2368" fmla="*/ 3814703 h 5388743"/>
              <a:gd name="connsiteX2369" fmla="*/ 1163842 w 5020586"/>
              <a:gd name="connsiteY2369" fmla="*/ 3819460 h 5388743"/>
              <a:gd name="connsiteX2370" fmla="*/ 1169514 w 5020586"/>
              <a:gd name="connsiteY2370" fmla="*/ 3815444 h 5388743"/>
              <a:gd name="connsiteX2371" fmla="*/ 1777128 w 5020586"/>
              <a:gd name="connsiteY2371" fmla="*/ 3814143 h 5388743"/>
              <a:gd name="connsiteX2372" fmla="*/ 1768546 w 5020586"/>
              <a:gd name="connsiteY2372" fmla="*/ 3819538 h 5388743"/>
              <a:gd name="connsiteX2373" fmla="*/ 1765773 w 5020586"/>
              <a:gd name="connsiteY2373" fmla="*/ 3822522 h 5388743"/>
              <a:gd name="connsiteX2374" fmla="*/ 1774484 w 5020586"/>
              <a:gd name="connsiteY2374" fmla="*/ 3816985 h 5388743"/>
              <a:gd name="connsiteX2375" fmla="*/ 2226456 w 5020586"/>
              <a:gd name="connsiteY2375" fmla="*/ 3813902 h 5388743"/>
              <a:gd name="connsiteX2376" fmla="*/ 2212019 w 5020586"/>
              <a:gd name="connsiteY2376" fmla="*/ 3821701 h 5388743"/>
              <a:gd name="connsiteX2377" fmla="*/ 2190126 w 5020586"/>
              <a:gd name="connsiteY2377" fmla="*/ 3835262 h 5388743"/>
              <a:gd name="connsiteX2378" fmla="*/ 2202176 w 5020586"/>
              <a:gd name="connsiteY2378" fmla="*/ 3829499 h 5388743"/>
              <a:gd name="connsiteX2379" fmla="*/ 2222769 w 5020586"/>
              <a:gd name="connsiteY2379" fmla="*/ 3818065 h 5388743"/>
              <a:gd name="connsiteX2380" fmla="*/ 1316399 w 5020586"/>
              <a:gd name="connsiteY2380" fmla="*/ 3813297 h 5388743"/>
              <a:gd name="connsiteX2381" fmla="*/ 1316309 w 5020586"/>
              <a:gd name="connsiteY2381" fmla="*/ 3813330 h 5388743"/>
              <a:gd name="connsiteX2382" fmla="*/ 1303854 w 5020586"/>
              <a:gd name="connsiteY2382" fmla="*/ 3821632 h 5388743"/>
              <a:gd name="connsiteX2383" fmla="*/ 1306345 w 5020586"/>
              <a:gd name="connsiteY2383" fmla="*/ 3820146 h 5388743"/>
              <a:gd name="connsiteX2384" fmla="*/ 1316399 w 5020586"/>
              <a:gd name="connsiteY2384" fmla="*/ 3813297 h 5388743"/>
              <a:gd name="connsiteX2385" fmla="*/ 1316204 w 5020586"/>
              <a:gd name="connsiteY2385" fmla="*/ 3813924 h 5388743"/>
              <a:gd name="connsiteX2386" fmla="*/ 1316167 w 5020586"/>
              <a:gd name="connsiteY2386" fmla="*/ 3814039 h 5388743"/>
              <a:gd name="connsiteX2387" fmla="*/ 1316138 w 5020586"/>
              <a:gd name="connsiteY2387" fmla="*/ 3814131 h 5388743"/>
              <a:gd name="connsiteX2388" fmla="*/ 1316204 w 5020586"/>
              <a:gd name="connsiteY2388" fmla="*/ 3813924 h 5388743"/>
              <a:gd name="connsiteX2389" fmla="*/ 1316312 w 5020586"/>
              <a:gd name="connsiteY2389" fmla="*/ 3813576 h 5388743"/>
              <a:gd name="connsiteX2390" fmla="*/ 1316399 w 5020586"/>
              <a:gd name="connsiteY2390" fmla="*/ 3813297 h 5388743"/>
              <a:gd name="connsiteX2391" fmla="*/ 3416005 w 5020586"/>
              <a:gd name="connsiteY2391" fmla="*/ 3796988 h 5388743"/>
              <a:gd name="connsiteX2392" fmla="*/ 3364024 w 5020586"/>
              <a:gd name="connsiteY2392" fmla="*/ 3824205 h 5388743"/>
              <a:gd name="connsiteX2393" fmla="*/ 3416005 w 5020586"/>
              <a:gd name="connsiteY2393" fmla="*/ 3796988 h 5388743"/>
              <a:gd name="connsiteX2394" fmla="*/ 3420716 w 5020586"/>
              <a:gd name="connsiteY2394" fmla="*/ 3793778 h 5388743"/>
              <a:gd name="connsiteX2395" fmla="*/ 3416005 w 5020586"/>
              <a:gd name="connsiteY2395" fmla="*/ 3796988 h 5388743"/>
              <a:gd name="connsiteX2396" fmla="*/ 3419198 w 5020586"/>
              <a:gd name="connsiteY2396" fmla="*/ 3794812 h 5388743"/>
              <a:gd name="connsiteX2397" fmla="*/ 3422652 w 5020586"/>
              <a:gd name="connsiteY2397" fmla="*/ 3792462 h 5388743"/>
              <a:gd name="connsiteX2398" fmla="*/ 3420716 w 5020586"/>
              <a:gd name="connsiteY2398" fmla="*/ 3793778 h 5388743"/>
              <a:gd name="connsiteX2399" fmla="*/ 3422524 w 5020586"/>
              <a:gd name="connsiteY2399" fmla="*/ 3792547 h 5388743"/>
              <a:gd name="connsiteX2400" fmla="*/ 3425587 w 5020586"/>
              <a:gd name="connsiteY2400" fmla="*/ 3790464 h 5388743"/>
              <a:gd name="connsiteX2401" fmla="*/ 3422652 w 5020586"/>
              <a:gd name="connsiteY2401" fmla="*/ 3792462 h 5388743"/>
              <a:gd name="connsiteX2402" fmla="*/ 3424522 w 5020586"/>
              <a:gd name="connsiteY2402" fmla="*/ 3791187 h 5388743"/>
              <a:gd name="connsiteX2403" fmla="*/ 3425587 w 5020586"/>
              <a:gd name="connsiteY2403" fmla="*/ 3790464 h 5388743"/>
              <a:gd name="connsiteX2404" fmla="*/ 2807274 w 5020586"/>
              <a:gd name="connsiteY2404" fmla="*/ 3788023 h 5388743"/>
              <a:gd name="connsiteX2405" fmla="*/ 2742396 w 5020586"/>
              <a:gd name="connsiteY2405" fmla="*/ 3853459 h 5388743"/>
              <a:gd name="connsiteX2406" fmla="*/ 2698431 w 5020586"/>
              <a:gd name="connsiteY2406" fmla="*/ 3897684 h 5388743"/>
              <a:gd name="connsiteX2407" fmla="*/ 2716253 w 5020586"/>
              <a:gd name="connsiteY2407" fmla="*/ 3887300 h 5388743"/>
              <a:gd name="connsiteX2408" fmla="*/ 3444000 w 5020586"/>
              <a:gd name="connsiteY2408" fmla="*/ 3780770 h 5388743"/>
              <a:gd name="connsiteX2409" fmla="*/ 3444818 w 5020586"/>
              <a:gd name="connsiteY2409" fmla="*/ 3780841 h 5388743"/>
              <a:gd name="connsiteX2410" fmla="*/ 3432346 w 5020586"/>
              <a:gd name="connsiteY2410" fmla="*/ 3789836 h 5388743"/>
              <a:gd name="connsiteX2411" fmla="*/ 3444000 w 5020586"/>
              <a:gd name="connsiteY2411" fmla="*/ 3780770 h 5388743"/>
              <a:gd name="connsiteX2412" fmla="*/ 1832105 w 5020586"/>
              <a:gd name="connsiteY2412" fmla="*/ 3780248 h 5388743"/>
              <a:gd name="connsiteX2413" fmla="*/ 1832056 w 5020586"/>
              <a:gd name="connsiteY2413" fmla="*/ 3780278 h 5388743"/>
              <a:gd name="connsiteX2414" fmla="*/ 1832054 w 5020586"/>
              <a:gd name="connsiteY2414" fmla="*/ 3780280 h 5388743"/>
              <a:gd name="connsiteX2415" fmla="*/ 1825375 w 5020586"/>
              <a:gd name="connsiteY2415" fmla="*/ 3784351 h 5388743"/>
              <a:gd name="connsiteX2416" fmla="*/ 1824921 w 5020586"/>
              <a:gd name="connsiteY2416" fmla="*/ 3784836 h 5388743"/>
              <a:gd name="connsiteX2417" fmla="*/ 1832054 w 5020586"/>
              <a:gd name="connsiteY2417" fmla="*/ 3780280 h 5388743"/>
              <a:gd name="connsiteX2418" fmla="*/ 3454081 w 5020586"/>
              <a:gd name="connsiteY2418" fmla="*/ 3778444 h 5388743"/>
              <a:gd name="connsiteX2419" fmla="*/ 3452769 w 5020586"/>
              <a:gd name="connsiteY2419" fmla="*/ 3779325 h 5388743"/>
              <a:gd name="connsiteX2420" fmla="*/ 3451720 w 5020586"/>
              <a:gd name="connsiteY2420" fmla="*/ 3780029 h 5388743"/>
              <a:gd name="connsiteX2421" fmla="*/ 1812537 w 5020586"/>
              <a:gd name="connsiteY2421" fmla="*/ 3776074 h 5388743"/>
              <a:gd name="connsiteX2422" fmla="*/ 1804264 w 5020586"/>
              <a:gd name="connsiteY2422" fmla="*/ 3781112 h 5388743"/>
              <a:gd name="connsiteX2423" fmla="*/ 1790276 w 5020586"/>
              <a:gd name="connsiteY2423" fmla="*/ 3796159 h 5388743"/>
              <a:gd name="connsiteX2424" fmla="*/ 1798734 w 5020586"/>
              <a:gd name="connsiteY2424" fmla="*/ 3790913 h 5388743"/>
              <a:gd name="connsiteX2425" fmla="*/ 1225719 w 5020586"/>
              <a:gd name="connsiteY2425" fmla="*/ 3774205 h 5388743"/>
              <a:gd name="connsiteX2426" fmla="*/ 1176541 w 5020586"/>
              <a:gd name="connsiteY2426" fmla="*/ 3807768 h 5388743"/>
              <a:gd name="connsiteX2427" fmla="*/ 1222652 w 5020586"/>
              <a:gd name="connsiteY2427" fmla="*/ 3775201 h 5388743"/>
              <a:gd name="connsiteX2428" fmla="*/ 3461162 w 5020586"/>
              <a:gd name="connsiteY2428" fmla="*/ 3773690 h 5388743"/>
              <a:gd name="connsiteX2429" fmla="*/ 3458014 w 5020586"/>
              <a:gd name="connsiteY2429" fmla="*/ 3775804 h 5388743"/>
              <a:gd name="connsiteX2430" fmla="*/ 3454081 w 5020586"/>
              <a:gd name="connsiteY2430" fmla="*/ 3778444 h 5388743"/>
              <a:gd name="connsiteX2431" fmla="*/ 3271451 w 5020586"/>
              <a:gd name="connsiteY2431" fmla="*/ 3769039 h 5388743"/>
              <a:gd name="connsiteX2432" fmla="*/ 3268682 w 5020586"/>
              <a:gd name="connsiteY2432" fmla="*/ 3770551 h 5388743"/>
              <a:gd name="connsiteX2433" fmla="*/ 3268070 w 5020586"/>
              <a:gd name="connsiteY2433" fmla="*/ 3771248 h 5388743"/>
              <a:gd name="connsiteX2434" fmla="*/ 3267824 w 5020586"/>
              <a:gd name="connsiteY2434" fmla="*/ 3771510 h 5388743"/>
              <a:gd name="connsiteX2435" fmla="*/ 3270509 w 5020586"/>
              <a:gd name="connsiteY2435" fmla="*/ 3770132 h 5388743"/>
              <a:gd name="connsiteX2436" fmla="*/ 1235639 w 5020586"/>
              <a:gd name="connsiteY2436" fmla="*/ 3763916 h 5388743"/>
              <a:gd name="connsiteX2437" fmla="*/ 1230391 w 5020586"/>
              <a:gd name="connsiteY2437" fmla="*/ 3767655 h 5388743"/>
              <a:gd name="connsiteX2438" fmla="*/ 1234247 w 5020586"/>
              <a:gd name="connsiteY2438" fmla="*/ 3764544 h 5388743"/>
              <a:gd name="connsiteX2439" fmla="*/ 1235639 w 5020586"/>
              <a:gd name="connsiteY2439" fmla="*/ 3763916 h 5388743"/>
              <a:gd name="connsiteX2440" fmla="*/ 3592791 w 5020586"/>
              <a:gd name="connsiteY2440" fmla="*/ 3761044 h 5388743"/>
              <a:gd name="connsiteX2441" fmla="*/ 3532055 w 5020586"/>
              <a:gd name="connsiteY2441" fmla="*/ 3790818 h 5388743"/>
              <a:gd name="connsiteX2442" fmla="*/ 3309985 w 5020586"/>
              <a:gd name="connsiteY2442" fmla="*/ 3904370 h 5388743"/>
              <a:gd name="connsiteX2443" fmla="*/ 3091451 w 5020586"/>
              <a:gd name="connsiteY2443" fmla="*/ 4020559 h 5388743"/>
              <a:gd name="connsiteX2444" fmla="*/ 3085710 w 5020586"/>
              <a:gd name="connsiteY2444" fmla="*/ 4026350 h 5388743"/>
              <a:gd name="connsiteX2445" fmla="*/ 3300931 w 5020586"/>
              <a:gd name="connsiteY2445" fmla="*/ 3912047 h 5388743"/>
              <a:gd name="connsiteX2446" fmla="*/ 3525470 w 5020586"/>
              <a:gd name="connsiteY2446" fmla="*/ 3796501 h 5388743"/>
              <a:gd name="connsiteX2447" fmla="*/ 3588812 w 5020586"/>
              <a:gd name="connsiteY2447" fmla="*/ 3764995 h 5388743"/>
              <a:gd name="connsiteX2448" fmla="*/ 3487629 w 5020586"/>
              <a:gd name="connsiteY2448" fmla="*/ 3760607 h 5388743"/>
              <a:gd name="connsiteX2449" fmla="*/ 3484864 w 5020586"/>
              <a:gd name="connsiteY2449" fmla="*/ 3761623 h 5388743"/>
              <a:gd name="connsiteX2450" fmla="*/ 3475160 w 5020586"/>
              <a:gd name="connsiteY2450" fmla="*/ 3769600 h 5388743"/>
              <a:gd name="connsiteX2451" fmla="*/ 1240886 w 5020586"/>
              <a:gd name="connsiteY2451" fmla="*/ 3760180 h 5388743"/>
              <a:gd name="connsiteX2452" fmla="*/ 1235639 w 5020586"/>
              <a:gd name="connsiteY2452" fmla="*/ 3763916 h 5388743"/>
              <a:gd name="connsiteX2453" fmla="*/ 1239494 w 5020586"/>
              <a:gd name="connsiteY2453" fmla="*/ 3760806 h 5388743"/>
              <a:gd name="connsiteX2454" fmla="*/ 1240886 w 5020586"/>
              <a:gd name="connsiteY2454" fmla="*/ 3760180 h 5388743"/>
              <a:gd name="connsiteX2455" fmla="*/ 2339420 w 5020586"/>
              <a:gd name="connsiteY2455" fmla="*/ 3752130 h 5388743"/>
              <a:gd name="connsiteX2456" fmla="*/ 2313205 w 5020586"/>
              <a:gd name="connsiteY2456" fmla="*/ 3766814 h 5388743"/>
              <a:gd name="connsiteX2457" fmla="*/ 2312688 w 5020586"/>
              <a:gd name="connsiteY2457" fmla="*/ 3767400 h 5388743"/>
              <a:gd name="connsiteX2458" fmla="*/ 2338551 w 5020586"/>
              <a:gd name="connsiteY2458" fmla="*/ 3753078 h 5388743"/>
              <a:gd name="connsiteX2459" fmla="*/ 1254523 w 5020586"/>
              <a:gd name="connsiteY2459" fmla="*/ 3750804 h 5388743"/>
              <a:gd name="connsiteX2460" fmla="*/ 1240886 w 5020586"/>
              <a:gd name="connsiteY2460" fmla="*/ 3760180 h 5388743"/>
              <a:gd name="connsiteX2461" fmla="*/ 1248924 w 5020586"/>
              <a:gd name="connsiteY2461" fmla="*/ 3754222 h 5388743"/>
              <a:gd name="connsiteX2462" fmla="*/ 1254523 w 5020586"/>
              <a:gd name="connsiteY2462" fmla="*/ 3750804 h 5388743"/>
              <a:gd name="connsiteX2463" fmla="*/ 1283920 w 5020586"/>
              <a:gd name="connsiteY2463" fmla="*/ 3747870 h 5388743"/>
              <a:gd name="connsiteX2464" fmla="*/ 1282687 w 5020586"/>
              <a:gd name="connsiteY2464" fmla="*/ 3749175 h 5388743"/>
              <a:gd name="connsiteX2465" fmla="*/ 1275629 w 5020586"/>
              <a:gd name="connsiteY2465" fmla="*/ 3753712 h 5388743"/>
              <a:gd name="connsiteX2466" fmla="*/ 1279821 w 5020586"/>
              <a:gd name="connsiteY2466" fmla="*/ 3750394 h 5388743"/>
              <a:gd name="connsiteX2467" fmla="*/ 1283920 w 5020586"/>
              <a:gd name="connsiteY2467" fmla="*/ 3747870 h 5388743"/>
              <a:gd name="connsiteX2468" fmla="*/ 3520564 w 5020586"/>
              <a:gd name="connsiteY2468" fmla="*/ 3742149 h 5388743"/>
              <a:gd name="connsiteX2469" fmla="*/ 3521037 w 5020586"/>
              <a:gd name="connsiteY2469" fmla="*/ 3743064 h 5388743"/>
              <a:gd name="connsiteX2470" fmla="*/ 3503973 w 5020586"/>
              <a:gd name="connsiteY2470" fmla="*/ 3753455 h 5388743"/>
              <a:gd name="connsiteX2471" fmla="*/ 3505985 w 5020586"/>
              <a:gd name="connsiteY2471" fmla="*/ 3750829 h 5388743"/>
              <a:gd name="connsiteX2472" fmla="*/ 3520564 w 5020586"/>
              <a:gd name="connsiteY2472" fmla="*/ 3742149 h 5388743"/>
              <a:gd name="connsiteX2473" fmla="*/ 2370038 w 5020586"/>
              <a:gd name="connsiteY2473" fmla="*/ 3734980 h 5388743"/>
              <a:gd name="connsiteX2474" fmla="*/ 2366155 w 5020586"/>
              <a:gd name="connsiteY2474" fmla="*/ 3737155 h 5388743"/>
              <a:gd name="connsiteX2475" fmla="*/ 2365096 w 5020586"/>
              <a:gd name="connsiteY2475" fmla="*/ 3738378 h 5388743"/>
              <a:gd name="connsiteX2476" fmla="*/ 2369027 w 5020586"/>
              <a:gd name="connsiteY2476" fmla="*/ 3736202 h 5388743"/>
              <a:gd name="connsiteX2477" fmla="*/ 1335579 w 5020586"/>
              <a:gd name="connsiteY2477" fmla="*/ 3727936 h 5388743"/>
              <a:gd name="connsiteX2478" fmla="*/ 1335201 w 5020586"/>
              <a:gd name="connsiteY2478" fmla="*/ 3728268 h 5388743"/>
              <a:gd name="connsiteX2479" fmla="*/ 1334092 w 5020586"/>
              <a:gd name="connsiteY2479" fmla="*/ 3729245 h 5388743"/>
              <a:gd name="connsiteX2480" fmla="*/ 3562558 w 5020586"/>
              <a:gd name="connsiteY2480" fmla="*/ 3722214 h 5388743"/>
              <a:gd name="connsiteX2481" fmla="*/ 3544943 w 5020586"/>
              <a:gd name="connsiteY2481" fmla="*/ 3732941 h 5388743"/>
              <a:gd name="connsiteX2482" fmla="*/ 3530440 w 5020586"/>
              <a:gd name="connsiteY2482" fmla="*/ 3740372 h 5388743"/>
              <a:gd name="connsiteX2483" fmla="*/ 3519025 w 5020586"/>
              <a:gd name="connsiteY2483" fmla="*/ 3745688 h 5388743"/>
              <a:gd name="connsiteX2484" fmla="*/ 3521037 w 5020586"/>
              <a:gd name="connsiteY2484" fmla="*/ 3743064 h 5388743"/>
              <a:gd name="connsiteX2485" fmla="*/ 3562558 w 5020586"/>
              <a:gd name="connsiteY2485" fmla="*/ 3722214 h 5388743"/>
              <a:gd name="connsiteX2486" fmla="*/ 2628766 w 5020586"/>
              <a:gd name="connsiteY2486" fmla="*/ 3718000 h 5388743"/>
              <a:gd name="connsiteX2487" fmla="*/ 2618807 w 5020586"/>
              <a:gd name="connsiteY2487" fmla="*/ 3723379 h 5388743"/>
              <a:gd name="connsiteX2488" fmla="*/ 2570284 w 5020586"/>
              <a:gd name="connsiteY2488" fmla="*/ 3773569 h 5388743"/>
              <a:gd name="connsiteX2489" fmla="*/ 2514101 w 5020586"/>
              <a:gd name="connsiteY2489" fmla="*/ 3831504 h 5388743"/>
              <a:gd name="connsiteX2490" fmla="*/ 2503028 w 5020586"/>
              <a:gd name="connsiteY2490" fmla="*/ 3845221 h 5388743"/>
              <a:gd name="connsiteX2491" fmla="*/ 2564949 w 5020586"/>
              <a:gd name="connsiteY2491" fmla="*/ 3783125 h 5388743"/>
              <a:gd name="connsiteX2492" fmla="*/ 2317106 w 5020586"/>
              <a:gd name="connsiteY2492" fmla="*/ 3713746 h 5388743"/>
              <a:gd name="connsiteX2493" fmla="*/ 2216394 w 5020586"/>
              <a:gd name="connsiteY2493" fmla="*/ 3771322 h 5388743"/>
              <a:gd name="connsiteX2494" fmla="*/ 2214700 w 5020586"/>
              <a:gd name="connsiteY2494" fmla="*/ 3773436 h 5388743"/>
              <a:gd name="connsiteX2495" fmla="*/ 2266900 w 5020586"/>
              <a:gd name="connsiteY2495" fmla="*/ 3743590 h 5388743"/>
              <a:gd name="connsiteX2496" fmla="*/ 2313297 w 5020586"/>
              <a:gd name="connsiteY2496" fmla="*/ 3717933 h 5388743"/>
              <a:gd name="connsiteX2497" fmla="*/ 2276143 w 5020586"/>
              <a:gd name="connsiteY2497" fmla="*/ 3711160 h 5388743"/>
              <a:gd name="connsiteX2498" fmla="*/ 2268796 w 5020586"/>
              <a:gd name="connsiteY2498" fmla="*/ 3715371 h 5388743"/>
              <a:gd name="connsiteX2499" fmla="*/ 2251323 w 5020586"/>
              <a:gd name="connsiteY2499" fmla="*/ 3727062 h 5388743"/>
              <a:gd name="connsiteX2500" fmla="*/ 2265085 w 5020586"/>
              <a:gd name="connsiteY2500" fmla="*/ 3718682 h 5388743"/>
              <a:gd name="connsiteX2501" fmla="*/ 2276143 w 5020586"/>
              <a:gd name="connsiteY2501" fmla="*/ 3711160 h 5388743"/>
              <a:gd name="connsiteX2502" fmla="*/ 3592190 w 5020586"/>
              <a:gd name="connsiteY2502" fmla="*/ 3705767 h 5388743"/>
              <a:gd name="connsiteX2503" fmla="*/ 3592664 w 5020586"/>
              <a:gd name="connsiteY2503" fmla="*/ 3706683 h 5388743"/>
              <a:gd name="connsiteX2504" fmla="*/ 3577610 w 5020586"/>
              <a:gd name="connsiteY2504" fmla="*/ 3714448 h 5388743"/>
              <a:gd name="connsiteX2505" fmla="*/ 3592190 w 5020586"/>
              <a:gd name="connsiteY2505" fmla="*/ 3705767 h 5388743"/>
              <a:gd name="connsiteX2506" fmla="*/ 3596618 w 5020586"/>
              <a:gd name="connsiteY2506" fmla="*/ 3704027 h 5388743"/>
              <a:gd name="connsiteX2507" fmla="*/ 3592664 w 5020586"/>
              <a:gd name="connsiteY2507" fmla="*/ 3706683 h 5388743"/>
              <a:gd name="connsiteX2508" fmla="*/ 3595812 w 5020586"/>
              <a:gd name="connsiteY2508" fmla="*/ 3704568 h 5388743"/>
              <a:gd name="connsiteX2509" fmla="*/ 3153728 w 5020586"/>
              <a:gd name="connsiteY2509" fmla="*/ 3702118 h 5388743"/>
              <a:gd name="connsiteX2510" fmla="*/ 3146181 w 5020586"/>
              <a:gd name="connsiteY2510" fmla="*/ 3707324 h 5388743"/>
              <a:gd name="connsiteX2511" fmla="*/ 3143799 w 5020586"/>
              <a:gd name="connsiteY2511" fmla="*/ 3709720 h 5388743"/>
              <a:gd name="connsiteX2512" fmla="*/ 3146259 w 5020586"/>
              <a:gd name="connsiteY2512" fmla="*/ 3708414 h 5388743"/>
              <a:gd name="connsiteX2513" fmla="*/ 3153728 w 5020586"/>
              <a:gd name="connsiteY2513" fmla="*/ 3702118 h 5388743"/>
              <a:gd name="connsiteX2514" fmla="*/ 3600879 w 5020586"/>
              <a:gd name="connsiteY2514" fmla="*/ 3701165 h 5388743"/>
              <a:gd name="connsiteX2515" fmla="*/ 3599089 w 5020586"/>
              <a:gd name="connsiteY2515" fmla="*/ 3702367 h 5388743"/>
              <a:gd name="connsiteX2516" fmla="*/ 3596618 w 5020586"/>
              <a:gd name="connsiteY2516" fmla="*/ 3704027 h 5388743"/>
              <a:gd name="connsiteX2517" fmla="*/ 3602106 w 5020586"/>
              <a:gd name="connsiteY2517" fmla="*/ 3700343 h 5388743"/>
              <a:gd name="connsiteX2518" fmla="*/ 3601057 w 5020586"/>
              <a:gd name="connsiteY2518" fmla="*/ 3701047 h 5388743"/>
              <a:gd name="connsiteX2519" fmla="*/ 3600879 w 5020586"/>
              <a:gd name="connsiteY2519" fmla="*/ 3701165 h 5388743"/>
              <a:gd name="connsiteX2520" fmla="*/ 2329613 w 5020586"/>
              <a:gd name="connsiteY2520" fmla="*/ 3699995 h 5388743"/>
              <a:gd name="connsiteX2521" fmla="*/ 2273345 w 5020586"/>
              <a:gd name="connsiteY2521" fmla="*/ 3732086 h 5388743"/>
              <a:gd name="connsiteX2522" fmla="*/ 2221134 w 5020586"/>
              <a:gd name="connsiteY2522" fmla="*/ 3762412 h 5388743"/>
              <a:gd name="connsiteX2523" fmla="*/ 2220379 w 5020586"/>
              <a:gd name="connsiteY2523" fmla="*/ 3763532 h 5388743"/>
              <a:gd name="connsiteX2524" fmla="*/ 2220545 w 5020586"/>
              <a:gd name="connsiteY2524" fmla="*/ 3763941 h 5388743"/>
              <a:gd name="connsiteX2525" fmla="*/ 2278363 w 5020586"/>
              <a:gd name="connsiteY2525" fmla="*/ 3730798 h 5388743"/>
              <a:gd name="connsiteX2526" fmla="*/ 2325347 w 5020586"/>
              <a:gd name="connsiteY2526" fmla="*/ 3704685 h 5388743"/>
              <a:gd name="connsiteX2527" fmla="*/ 2310118 w 5020586"/>
              <a:gd name="connsiteY2527" fmla="*/ 3691872 h 5388743"/>
              <a:gd name="connsiteX2528" fmla="*/ 2303391 w 5020586"/>
              <a:gd name="connsiteY2528" fmla="*/ 3695706 h 5388743"/>
              <a:gd name="connsiteX2529" fmla="*/ 2283441 w 5020586"/>
              <a:gd name="connsiteY2529" fmla="*/ 3708904 h 5388743"/>
              <a:gd name="connsiteX2530" fmla="*/ 2297202 w 5020586"/>
              <a:gd name="connsiteY2530" fmla="*/ 3700524 h 5388743"/>
              <a:gd name="connsiteX2531" fmla="*/ 2310118 w 5020586"/>
              <a:gd name="connsiteY2531" fmla="*/ 3691872 h 5388743"/>
              <a:gd name="connsiteX2532" fmla="*/ 3661174 w 5020586"/>
              <a:gd name="connsiteY2532" fmla="*/ 3690306 h 5388743"/>
              <a:gd name="connsiteX2533" fmla="*/ 3617770 w 5020586"/>
              <a:gd name="connsiteY2533" fmla="*/ 3711084 h 5388743"/>
              <a:gd name="connsiteX2534" fmla="*/ 3430634 w 5020586"/>
              <a:gd name="connsiteY2534" fmla="*/ 3803946 h 5388743"/>
              <a:gd name="connsiteX2535" fmla="*/ 3377649 w 5020586"/>
              <a:gd name="connsiteY2535" fmla="*/ 3832907 h 5388743"/>
              <a:gd name="connsiteX2536" fmla="*/ 3396505 w 5020586"/>
              <a:gd name="connsiteY2536" fmla="*/ 3824728 h 5388743"/>
              <a:gd name="connsiteX2537" fmla="*/ 3594386 w 5020586"/>
              <a:gd name="connsiteY2537" fmla="*/ 3725409 h 5388743"/>
              <a:gd name="connsiteX2538" fmla="*/ 3655294 w 5020586"/>
              <a:gd name="connsiteY2538" fmla="*/ 3695304 h 5388743"/>
              <a:gd name="connsiteX2539" fmla="*/ 3626072 w 5020586"/>
              <a:gd name="connsiteY2539" fmla="*/ 3689139 h 5388743"/>
              <a:gd name="connsiteX2540" fmla="*/ 3616569 w 5020586"/>
              <a:gd name="connsiteY2540" fmla="*/ 3696559 h 5388743"/>
              <a:gd name="connsiteX2541" fmla="*/ 2686426 w 5020586"/>
              <a:gd name="connsiteY2541" fmla="*/ 3686853 h 5388743"/>
              <a:gd name="connsiteX2542" fmla="*/ 2664995 w 5020586"/>
              <a:gd name="connsiteY2542" fmla="*/ 3698430 h 5388743"/>
              <a:gd name="connsiteX2543" fmla="*/ 2570663 w 5020586"/>
              <a:gd name="connsiteY2543" fmla="*/ 3797069 h 5388743"/>
              <a:gd name="connsiteX2544" fmla="*/ 2417570 w 5020586"/>
              <a:gd name="connsiteY2544" fmla="*/ 3958768 h 5388743"/>
              <a:gd name="connsiteX2545" fmla="*/ 2376407 w 5020586"/>
              <a:gd name="connsiteY2545" fmla="*/ 4002939 h 5388743"/>
              <a:gd name="connsiteX2546" fmla="*/ 2376008 w 5020586"/>
              <a:gd name="connsiteY2546" fmla="*/ 4004232 h 5388743"/>
              <a:gd name="connsiteX2547" fmla="*/ 2376286 w 5020586"/>
              <a:gd name="connsiteY2547" fmla="*/ 4004574 h 5388743"/>
              <a:gd name="connsiteX2548" fmla="*/ 2422000 w 5020586"/>
              <a:gd name="connsiteY2548" fmla="*/ 3956078 h 5388743"/>
              <a:gd name="connsiteX2549" fmla="*/ 2631431 w 5020586"/>
              <a:gd name="connsiteY2549" fmla="*/ 3742526 h 5388743"/>
              <a:gd name="connsiteX2550" fmla="*/ 3074075 w 5020586"/>
              <a:gd name="connsiteY2550" fmla="*/ 3686440 h 5388743"/>
              <a:gd name="connsiteX2551" fmla="*/ 3068786 w 5020586"/>
              <a:gd name="connsiteY2551" fmla="*/ 3691964 h 5388743"/>
              <a:gd name="connsiteX2552" fmla="*/ 3067091 w 5020586"/>
              <a:gd name="connsiteY2552" fmla="*/ 3693925 h 5388743"/>
              <a:gd name="connsiteX2553" fmla="*/ 3068918 w 5020586"/>
              <a:gd name="connsiteY2553" fmla="*/ 3692949 h 5388743"/>
              <a:gd name="connsiteX2554" fmla="*/ 3071641 w 5020586"/>
              <a:gd name="connsiteY2554" fmla="*/ 3689653 h 5388743"/>
              <a:gd name="connsiteX2555" fmla="*/ 3074075 w 5020586"/>
              <a:gd name="connsiteY2555" fmla="*/ 3686440 h 5388743"/>
              <a:gd name="connsiteX2556" fmla="*/ 635639 w 5020586"/>
              <a:gd name="connsiteY2556" fmla="*/ 3683325 h 5388743"/>
              <a:gd name="connsiteX2557" fmla="*/ 635181 w 5020586"/>
              <a:gd name="connsiteY2557" fmla="*/ 3683797 h 5388743"/>
              <a:gd name="connsiteX2558" fmla="*/ 633911 w 5020586"/>
              <a:gd name="connsiteY2558" fmla="*/ 3684398 h 5388743"/>
              <a:gd name="connsiteX2559" fmla="*/ 3640790 w 5020586"/>
              <a:gd name="connsiteY2559" fmla="*/ 3681811 h 5388743"/>
              <a:gd name="connsiteX2560" fmla="*/ 3628319 w 5020586"/>
              <a:gd name="connsiteY2560" fmla="*/ 3690805 h 5388743"/>
              <a:gd name="connsiteX2561" fmla="*/ 2699013 w 5020586"/>
              <a:gd name="connsiteY2561" fmla="*/ 3680055 h 5388743"/>
              <a:gd name="connsiteX2562" fmla="*/ 2688320 w 5020586"/>
              <a:gd name="connsiteY2562" fmla="*/ 3685830 h 5388743"/>
              <a:gd name="connsiteX2563" fmla="*/ 2640734 w 5020586"/>
              <a:gd name="connsiteY2563" fmla="*/ 3734653 h 5388743"/>
              <a:gd name="connsiteX2564" fmla="*/ 2461698 w 5020586"/>
              <a:gd name="connsiteY2564" fmla="*/ 3920503 h 5388743"/>
              <a:gd name="connsiteX2565" fmla="*/ 2374456 w 5020586"/>
              <a:gd name="connsiteY2565" fmla="*/ 4012842 h 5388743"/>
              <a:gd name="connsiteX2566" fmla="*/ 2373450 w 5020586"/>
              <a:gd name="connsiteY2566" fmla="*/ 4015357 h 5388743"/>
              <a:gd name="connsiteX2567" fmla="*/ 2414742 w 5020586"/>
              <a:gd name="connsiteY2567" fmla="*/ 3971647 h 5388743"/>
              <a:gd name="connsiteX2568" fmla="*/ 2591780 w 5020586"/>
              <a:gd name="connsiteY2568" fmla="*/ 3789522 h 5388743"/>
              <a:gd name="connsiteX2569" fmla="*/ 3652540 w 5020586"/>
              <a:gd name="connsiteY2569" fmla="*/ 3676056 h 5388743"/>
              <a:gd name="connsiteX2570" fmla="*/ 3640069 w 5020586"/>
              <a:gd name="connsiteY2570" fmla="*/ 3685050 h 5388743"/>
              <a:gd name="connsiteX2571" fmla="*/ 3204203 w 5020586"/>
              <a:gd name="connsiteY2571" fmla="*/ 3674183 h 5388743"/>
              <a:gd name="connsiteX2572" fmla="*/ 3203785 w 5020586"/>
              <a:gd name="connsiteY2572" fmla="*/ 3674485 h 5388743"/>
              <a:gd name="connsiteX2573" fmla="*/ 3201168 w 5020586"/>
              <a:gd name="connsiteY2573" fmla="*/ 3677093 h 5388743"/>
              <a:gd name="connsiteX2574" fmla="*/ 2341241 w 5020586"/>
              <a:gd name="connsiteY2574" fmla="*/ 3673710 h 5388743"/>
              <a:gd name="connsiteX2575" fmla="*/ 2337200 w 5020586"/>
              <a:gd name="connsiteY2575" fmla="*/ 3675797 h 5388743"/>
              <a:gd name="connsiteX2576" fmla="*/ 2318862 w 5020586"/>
              <a:gd name="connsiteY2576" fmla="*/ 3688735 h 5388743"/>
              <a:gd name="connsiteX2577" fmla="*/ 2341241 w 5020586"/>
              <a:gd name="connsiteY2577" fmla="*/ 3673710 h 5388743"/>
              <a:gd name="connsiteX2578" fmla="*/ 3669416 w 5020586"/>
              <a:gd name="connsiteY2578" fmla="*/ 3669135 h 5388743"/>
              <a:gd name="connsiteX2579" fmla="*/ 3666872 w 5020586"/>
              <a:gd name="connsiteY2579" fmla="*/ 3671530 h 5388743"/>
              <a:gd name="connsiteX2580" fmla="*/ 3668650 w 5020586"/>
              <a:gd name="connsiteY2580" fmla="*/ 3669855 h 5388743"/>
              <a:gd name="connsiteX2581" fmla="*/ 3667043 w 5020586"/>
              <a:gd name="connsiteY2581" fmla="*/ 3668625 h 5388743"/>
              <a:gd name="connsiteX2582" fmla="*/ 3659160 w 5020586"/>
              <a:gd name="connsiteY2582" fmla="*/ 3675175 h 5388743"/>
              <a:gd name="connsiteX2583" fmla="*/ 3655965 w 5020586"/>
              <a:gd name="connsiteY2583" fmla="*/ 3677269 h 5388743"/>
              <a:gd name="connsiteX2584" fmla="*/ 3652996 w 5020586"/>
              <a:gd name="connsiteY2584" fmla="*/ 3678831 h 5388743"/>
              <a:gd name="connsiteX2585" fmla="*/ 3651819 w 5020586"/>
              <a:gd name="connsiteY2585" fmla="*/ 3679295 h 5388743"/>
              <a:gd name="connsiteX2586" fmla="*/ 3667043 w 5020586"/>
              <a:gd name="connsiteY2586" fmla="*/ 3668625 h 5388743"/>
              <a:gd name="connsiteX2587" fmla="*/ 3670772 w 5020586"/>
              <a:gd name="connsiteY2587" fmla="*/ 3667860 h 5388743"/>
              <a:gd name="connsiteX2588" fmla="*/ 3669416 w 5020586"/>
              <a:gd name="connsiteY2588" fmla="*/ 3669135 h 5388743"/>
              <a:gd name="connsiteX2589" fmla="*/ 3670501 w 5020586"/>
              <a:gd name="connsiteY2589" fmla="*/ 3668112 h 5388743"/>
              <a:gd name="connsiteX2590" fmla="*/ 3672205 w 5020586"/>
              <a:gd name="connsiteY2590" fmla="*/ 3666510 h 5388743"/>
              <a:gd name="connsiteX2591" fmla="*/ 3670772 w 5020586"/>
              <a:gd name="connsiteY2591" fmla="*/ 3667860 h 5388743"/>
              <a:gd name="connsiteX2592" fmla="*/ 3671611 w 5020586"/>
              <a:gd name="connsiteY2592" fmla="*/ 3667067 h 5388743"/>
              <a:gd name="connsiteX2593" fmla="*/ 3672205 w 5020586"/>
              <a:gd name="connsiteY2593" fmla="*/ 3666510 h 5388743"/>
              <a:gd name="connsiteX2594" fmla="*/ 3220278 w 5020586"/>
              <a:gd name="connsiteY2594" fmla="*/ 3666052 h 5388743"/>
              <a:gd name="connsiteX2595" fmla="*/ 3217138 w 5020586"/>
              <a:gd name="connsiteY2595" fmla="*/ 3668293 h 5388743"/>
              <a:gd name="connsiteX2596" fmla="*/ 3213940 w 5020586"/>
              <a:gd name="connsiteY2596" fmla="*/ 3671053 h 5388743"/>
              <a:gd name="connsiteX2597" fmla="*/ 3215131 w 5020586"/>
              <a:gd name="connsiteY2597" fmla="*/ 3670995 h 5388743"/>
              <a:gd name="connsiteX2598" fmla="*/ 3215926 w 5020586"/>
              <a:gd name="connsiteY2598" fmla="*/ 3670476 h 5388743"/>
              <a:gd name="connsiteX2599" fmla="*/ 720627 w 5020586"/>
              <a:gd name="connsiteY2599" fmla="*/ 3665008 h 5388743"/>
              <a:gd name="connsiteX2600" fmla="*/ 720348 w 5020586"/>
              <a:gd name="connsiteY2600" fmla="*/ 3665194 h 5388743"/>
              <a:gd name="connsiteX2601" fmla="*/ 720050 w 5020586"/>
              <a:gd name="connsiteY2601" fmla="*/ 3665387 h 5388743"/>
              <a:gd name="connsiteX2602" fmla="*/ 713391 w 5020586"/>
              <a:gd name="connsiteY2602" fmla="*/ 3673403 h 5388743"/>
              <a:gd name="connsiteX2603" fmla="*/ 3229713 w 5020586"/>
              <a:gd name="connsiteY2603" fmla="*/ 3660048 h 5388743"/>
              <a:gd name="connsiteX2604" fmla="*/ 3227483 w 5020586"/>
              <a:gd name="connsiteY2604" fmla="*/ 3661168 h 5388743"/>
              <a:gd name="connsiteX2605" fmla="*/ 3223991 w 5020586"/>
              <a:gd name="connsiteY2605" fmla="*/ 3664636 h 5388743"/>
              <a:gd name="connsiteX2606" fmla="*/ 651933 w 5020586"/>
              <a:gd name="connsiteY2606" fmla="*/ 3657734 h 5388743"/>
              <a:gd name="connsiteX2607" fmla="*/ 646685 w 5020586"/>
              <a:gd name="connsiteY2607" fmla="*/ 3661472 h 5388743"/>
              <a:gd name="connsiteX2608" fmla="*/ 649207 w 5020586"/>
              <a:gd name="connsiteY2608" fmla="*/ 3659075 h 5388743"/>
              <a:gd name="connsiteX2609" fmla="*/ 649910 w 5020586"/>
              <a:gd name="connsiteY2609" fmla="*/ 3658616 h 5388743"/>
              <a:gd name="connsiteX2610" fmla="*/ 649857 w 5020586"/>
              <a:gd name="connsiteY2610" fmla="*/ 3658544 h 5388743"/>
              <a:gd name="connsiteX2611" fmla="*/ 3690543 w 5020586"/>
              <a:gd name="connsiteY2611" fmla="*/ 3657115 h 5388743"/>
              <a:gd name="connsiteX2612" fmla="*/ 3681590 w 5020586"/>
              <a:gd name="connsiteY2612" fmla="*/ 3664200 h 5388743"/>
              <a:gd name="connsiteX2613" fmla="*/ 3690543 w 5020586"/>
              <a:gd name="connsiteY2613" fmla="*/ 3657115 h 5388743"/>
              <a:gd name="connsiteX2614" fmla="*/ 655132 w 5020586"/>
              <a:gd name="connsiteY2614" fmla="*/ 3655091 h 5388743"/>
              <a:gd name="connsiteX2615" fmla="*/ 651933 w 5020586"/>
              <a:gd name="connsiteY2615" fmla="*/ 3657734 h 5388743"/>
              <a:gd name="connsiteX2616" fmla="*/ 654063 w 5020586"/>
              <a:gd name="connsiteY2616" fmla="*/ 3655749 h 5388743"/>
              <a:gd name="connsiteX2617" fmla="*/ 655132 w 5020586"/>
              <a:gd name="connsiteY2617" fmla="*/ 3655091 h 5388743"/>
              <a:gd name="connsiteX2618" fmla="*/ 4077942 w 5020586"/>
              <a:gd name="connsiteY2618" fmla="*/ 3652695 h 5388743"/>
              <a:gd name="connsiteX2619" fmla="*/ 4075868 w 5020586"/>
              <a:gd name="connsiteY2619" fmla="*/ 3653388 h 5388743"/>
              <a:gd name="connsiteX2620" fmla="*/ 4069323 w 5020586"/>
              <a:gd name="connsiteY2620" fmla="*/ 3659342 h 5388743"/>
              <a:gd name="connsiteX2621" fmla="*/ 575852 w 5020586"/>
              <a:gd name="connsiteY2621" fmla="*/ 3648105 h 5388743"/>
              <a:gd name="connsiteX2622" fmla="*/ 571948 w 5020586"/>
              <a:gd name="connsiteY2622" fmla="*/ 3650913 h 5388743"/>
              <a:gd name="connsiteX2623" fmla="*/ 563132 w 5020586"/>
              <a:gd name="connsiteY2623" fmla="*/ 3657460 h 5388743"/>
              <a:gd name="connsiteX2624" fmla="*/ 547963 w 5020586"/>
              <a:gd name="connsiteY2624" fmla="*/ 3666230 h 5388743"/>
              <a:gd name="connsiteX2625" fmla="*/ 532558 w 5020586"/>
              <a:gd name="connsiteY2625" fmla="*/ 3674828 h 5388743"/>
              <a:gd name="connsiteX2626" fmla="*/ 538037 w 5020586"/>
              <a:gd name="connsiteY2626" fmla="*/ 3670858 h 5388743"/>
              <a:gd name="connsiteX2627" fmla="*/ 542575 w 5020586"/>
              <a:gd name="connsiteY2627" fmla="*/ 3667676 h 5388743"/>
              <a:gd name="connsiteX2628" fmla="*/ 2435765 w 5020586"/>
              <a:gd name="connsiteY2628" fmla="*/ 3647045 h 5388743"/>
              <a:gd name="connsiteX2629" fmla="*/ 2409096 w 5020586"/>
              <a:gd name="connsiteY2629" fmla="*/ 3662013 h 5388743"/>
              <a:gd name="connsiteX2630" fmla="*/ 2403480 w 5020586"/>
              <a:gd name="connsiteY2630" fmla="*/ 3668063 h 5388743"/>
              <a:gd name="connsiteX2631" fmla="*/ 2429880 w 5020586"/>
              <a:gd name="connsiteY2631" fmla="*/ 3653463 h 5388743"/>
              <a:gd name="connsiteX2632" fmla="*/ 3217536 w 5020586"/>
              <a:gd name="connsiteY2632" fmla="*/ 3641450 h 5388743"/>
              <a:gd name="connsiteX2633" fmla="*/ 3204601 w 5020586"/>
              <a:gd name="connsiteY2633" fmla="*/ 3648562 h 5388743"/>
              <a:gd name="connsiteX2634" fmla="*/ 3174531 w 5020586"/>
              <a:gd name="connsiteY2634" fmla="*/ 3678807 h 5388743"/>
              <a:gd name="connsiteX2635" fmla="*/ 3188103 w 5020586"/>
              <a:gd name="connsiteY2635" fmla="*/ 3671221 h 5388743"/>
              <a:gd name="connsiteX2636" fmla="*/ 658434 w 5020586"/>
              <a:gd name="connsiteY2636" fmla="*/ 3640840 h 5388743"/>
              <a:gd name="connsiteX2637" fmla="*/ 631079 w 5020586"/>
              <a:gd name="connsiteY2637" fmla="*/ 3659705 h 5388743"/>
              <a:gd name="connsiteX2638" fmla="*/ 625945 w 5020586"/>
              <a:gd name="connsiteY2638" fmla="*/ 3662369 h 5388743"/>
              <a:gd name="connsiteX2639" fmla="*/ 624273 w 5020586"/>
              <a:gd name="connsiteY2639" fmla="*/ 3662706 h 5388743"/>
              <a:gd name="connsiteX2640" fmla="*/ 626212 w 5020586"/>
              <a:gd name="connsiteY2640" fmla="*/ 3661153 h 5388743"/>
              <a:gd name="connsiteX2641" fmla="*/ 629808 w 5020586"/>
              <a:gd name="connsiteY2641" fmla="*/ 3658675 h 5388743"/>
              <a:gd name="connsiteX2642" fmla="*/ 645495 w 5020586"/>
              <a:gd name="connsiteY2642" fmla="*/ 3648689 h 5388743"/>
              <a:gd name="connsiteX2643" fmla="*/ 657935 w 5020586"/>
              <a:gd name="connsiteY2643" fmla="*/ 3641140 h 5388743"/>
              <a:gd name="connsiteX2644" fmla="*/ 3710597 w 5020586"/>
              <a:gd name="connsiteY2644" fmla="*/ 3639860 h 5388743"/>
              <a:gd name="connsiteX2645" fmla="*/ 3520852 w 5020586"/>
              <a:gd name="connsiteY2645" fmla="*/ 3734542 h 5388743"/>
              <a:gd name="connsiteX2646" fmla="*/ 3279121 w 5020586"/>
              <a:gd name="connsiteY2646" fmla="*/ 3861437 h 5388743"/>
              <a:gd name="connsiteX2647" fmla="*/ 3216500 w 5020586"/>
              <a:gd name="connsiteY2647" fmla="*/ 3894783 h 5388743"/>
              <a:gd name="connsiteX2648" fmla="*/ 3203527 w 5020586"/>
              <a:gd name="connsiteY2648" fmla="*/ 3907685 h 5388743"/>
              <a:gd name="connsiteX2649" fmla="*/ 3247789 w 5020586"/>
              <a:gd name="connsiteY2649" fmla="*/ 3883550 h 5388743"/>
              <a:gd name="connsiteX2650" fmla="*/ 3320706 w 5020586"/>
              <a:gd name="connsiteY2650" fmla="*/ 3847783 h 5388743"/>
              <a:gd name="connsiteX2651" fmla="*/ 3222803 w 5020586"/>
              <a:gd name="connsiteY2651" fmla="*/ 3899781 h 5388743"/>
              <a:gd name="connsiteX2652" fmla="*/ 3198522 w 5020586"/>
              <a:gd name="connsiteY2652" fmla="*/ 3912663 h 5388743"/>
              <a:gd name="connsiteX2653" fmla="*/ 3191728 w 5020586"/>
              <a:gd name="connsiteY2653" fmla="*/ 3919419 h 5388743"/>
              <a:gd name="connsiteX2654" fmla="*/ 3191278 w 5020586"/>
              <a:gd name="connsiteY2654" fmla="*/ 3919873 h 5388743"/>
              <a:gd name="connsiteX2655" fmla="*/ 3216568 w 5020586"/>
              <a:gd name="connsiteY2655" fmla="*/ 3906236 h 5388743"/>
              <a:gd name="connsiteX2656" fmla="*/ 3404823 w 5020586"/>
              <a:gd name="connsiteY2656" fmla="*/ 3806595 h 5388743"/>
              <a:gd name="connsiteX2657" fmla="*/ 3461162 w 5020586"/>
              <a:gd name="connsiteY2657" fmla="*/ 3773690 h 5388743"/>
              <a:gd name="connsiteX2658" fmla="*/ 3505985 w 5020586"/>
              <a:gd name="connsiteY2658" fmla="*/ 3750829 h 5388743"/>
              <a:gd name="connsiteX2659" fmla="*/ 3503973 w 5020586"/>
              <a:gd name="connsiteY2659" fmla="*/ 3753455 h 5388743"/>
              <a:gd name="connsiteX2660" fmla="*/ 3519025 w 5020586"/>
              <a:gd name="connsiteY2660" fmla="*/ 3745688 h 5388743"/>
              <a:gd name="connsiteX2661" fmla="*/ 3530440 w 5020586"/>
              <a:gd name="connsiteY2661" fmla="*/ 3740372 h 5388743"/>
              <a:gd name="connsiteX2662" fmla="*/ 3544943 w 5020586"/>
              <a:gd name="connsiteY2662" fmla="*/ 3732941 h 5388743"/>
              <a:gd name="connsiteX2663" fmla="*/ 3601921 w 5020586"/>
              <a:gd name="connsiteY2663" fmla="*/ 3705712 h 5388743"/>
              <a:gd name="connsiteX2664" fmla="*/ 3652996 w 5020586"/>
              <a:gd name="connsiteY2664" fmla="*/ 3678831 h 5388743"/>
              <a:gd name="connsiteX2665" fmla="*/ 3654460 w 5020586"/>
              <a:gd name="connsiteY2665" fmla="*/ 3678255 h 5388743"/>
              <a:gd name="connsiteX2666" fmla="*/ 3655965 w 5020586"/>
              <a:gd name="connsiteY2666" fmla="*/ 3677269 h 5388743"/>
              <a:gd name="connsiteX2667" fmla="*/ 3666872 w 5020586"/>
              <a:gd name="connsiteY2667" fmla="*/ 3671530 h 5388743"/>
              <a:gd name="connsiteX2668" fmla="*/ 3687787 w 5020586"/>
              <a:gd name="connsiteY2668" fmla="*/ 3663341 h 5388743"/>
              <a:gd name="connsiteX2669" fmla="*/ 3692185 w 5020586"/>
              <a:gd name="connsiteY2669" fmla="*/ 3658806 h 5388743"/>
              <a:gd name="connsiteX2670" fmla="*/ 3703607 w 5020586"/>
              <a:gd name="connsiteY2670" fmla="*/ 3646304 h 5388743"/>
              <a:gd name="connsiteX2671" fmla="*/ 3516692 w 5020586"/>
              <a:gd name="connsiteY2671" fmla="*/ 3638394 h 5388743"/>
              <a:gd name="connsiteX2672" fmla="*/ 3456340 w 5020586"/>
              <a:gd name="connsiteY2672" fmla="*/ 3668123 h 5388743"/>
              <a:gd name="connsiteX2673" fmla="*/ 3445905 w 5020586"/>
              <a:gd name="connsiteY2673" fmla="*/ 3673818 h 5388743"/>
              <a:gd name="connsiteX2674" fmla="*/ 3434693 w 5020586"/>
              <a:gd name="connsiteY2674" fmla="*/ 3684380 h 5388743"/>
              <a:gd name="connsiteX2675" fmla="*/ 3435161 w 5020586"/>
              <a:gd name="connsiteY2675" fmla="*/ 3684132 h 5388743"/>
              <a:gd name="connsiteX2676" fmla="*/ 3500992 w 5020586"/>
              <a:gd name="connsiteY2676" fmla="*/ 3648166 h 5388743"/>
              <a:gd name="connsiteX2677" fmla="*/ 3516692 w 5020586"/>
              <a:gd name="connsiteY2677" fmla="*/ 3638394 h 5388743"/>
              <a:gd name="connsiteX2678" fmla="*/ 4108788 w 5020586"/>
              <a:gd name="connsiteY2678" fmla="*/ 3637776 h 5388743"/>
              <a:gd name="connsiteX2679" fmla="*/ 4100386 w 5020586"/>
              <a:gd name="connsiteY2679" fmla="*/ 3644861 h 5388743"/>
              <a:gd name="connsiteX2680" fmla="*/ 4109003 w 5020586"/>
              <a:gd name="connsiteY2680" fmla="*/ 3638214 h 5388743"/>
              <a:gd name="connsiteX2681" fmla="*/ 4108788 w 5020586"/>
              <a:gd name="connsiteY2681" fmla="*/ 3637776 h 5388743"/>
              <a:gd name="connsiteX2682" fmla="*/ 741868 w 5020586"/>
              <a:gd name="connsiteY2682" fmla="*/ 3633784 h 5388743"/>
              <a:gd name="connsiteX2683" fmla="*/ 737305 w 5020586"/>
              <a:gd name="connsiteY2683" fmla="*/ 3636688 h 5388743"/>
              <a:gd name="connsiteX2684" fmla="*/ 730259 w 5020586"/>
              <a:gd name="connsiteY2684" fmla="*/ 3645470 h 5388743"/>
              <a:gd name="connsiteX2685" fmla="*/ 727945 w 5020586"/>
              <a:gd name="connsiteY2685" fmla="*/ 3648392 h 5388743"/>
              <a:gd name="connsiteX2686" fmla="*/ 733201 w 5020586"/>
              <a:gd name="connsiteY2686" fmla="*/ 3644791 h 5388743"/>
              <a:gd name="connsiteX2687" fmla="*/ 739206 w 5020586"/>
              <a:gd name="connsiteY2687" fmla="*/ 3637128 h 5388743"/>
              <a:gd name="connsiteX2688" fmla="*/ 2450352 w 5020586"/>
              <a:gd name="connsiteY2688" fmla="*/ 3631136 h 5388743"/>
              <a:gd name="connsiteX2689" fmla="*/ 2423598 w 5020586"/>
              <a:gd name="connsiteY2689" fmla="*/ 3646393 h 5388743"/>
              <a:gd name="connsiteX2690" fmla="*/ 2415479 w 5020586"/>
              <a:gd name="connsiteY2690" fmla="*/ 3655138 h 5388743"/>
              <a:gd name="connsiteX2691" fmla="*/ 2441212 w 5020586"/>
              <a:gd name="connsiteY2691" fmla="*/ 3641104 h 5388743"/>
              <a:gd name="connsiteX2692" fmla="*/ 752045 w 5020586"/>
              <a:gd name="connsiteY2692" fmla="*/ 3627259 h 5388743"/>
              <a:gd name="connsiteX2693" fmla="*/ 751991 w 5020586"/>
              <a:gd name="connsiteY2693" fmla="*/ 3627294 h 5388743"/>
              <a:gd name="connsiteX2694" fmla="*/ 743459 w 5020586"/>
              <a:gd name="connsiteY2694" fmla="*/ 3637282 h 5388743"/>
              <a:gd name="connsiteX2695" fmla="*/ 742521 w 5020586"/>
              <a:gd name="connsiteY2695" fmla="*/ 3638403 h 5388743"/>
              <a:gd name="connsiteX2696" fmla="*/ 743990 w 5020586"/>
              <a:gd name="connsiteY2696" fmla="*/ 3637398 h 5388743"/>
              <a:gd name="connsiteX2697" fmla="*/ 746501 w 5020586"/>
              <a:gd name="connsiteY2697" fmla="*/ 3634308 h 5388743"/>
              <a:gd name="connsiteX2698" fmla="*/ 736418 w 5020586"/>
              <a:gd name="connsiteY2698" fmla="*/ 3616375 h 5388743"/>
              <a:gd name="connsiteX2699" fmla="*/ 730756 w 5020586"/>
              <a:gd name="connsiteY2699" fmla="*/ 3619626 h 5388743"/>
              <a:gd name="connsiteX2700" fmla="*/ 729971 w 5020586"/>
              <a:gd name="connsiteY2700" fmla="*/ 3620132 h 5388743"/>
              <a:gd name="connsiteX2701" fmla="*/ 728336 w 5020586"/>
              <a:gd name="connsiteY2701" fmla="*/ 3622184 h 5388743"/>
              <a:gd name="connsiteX2702" fmla="*/ 732546 w 5020586"/>
              <a:gd name="connsiteY2702" fmla="*/ 3619249 h 5388743"/>
              <a:gd name="connsiteX2703" fmla="*/ 736418 w 5020586"/>
              <a:gd name="connsiteY2703" fmla="*/ 3616375 h 5388743"/>
              <a:gd name="connsiteX2704" fmla="*/ 768885 w 5020586"/>
              <a:gd name="connsiteY2704" fmla="*/ 3616044 h 5388743"/>
              <a:gd name="connsiteX2705" fmla="*/ 754277 w 5020586"/>
              <a:gd name="connsiteY2705" fmla="*/ 3625771 h 5388743"/>
              <a:gd name="connsiteX2706" fmla="*/ 753710 w 5020586"/>
              <a:gd name="connsiteY2706" fmla="*/ 3626505 h 5388743"/>
              <a:gd name="connsiteX2707" fmla="*/ 746359 w 5020586"/>
              <a:gd name="connsiteY2707" fmla="*/ 3635774 h 5388743"/>
              <a:gd name="connsiteX2708" fmla="*/ 749572 w 5020586"/>
              <a:gd name="connsiteY2708" fmla="*/ 3633572 h 5388743"/>
              <a:gd name="connsiteX2709" fmla="*/ 762430 w 5020586"/>
              <a:gd name="connsiteY2709" fmla="*/ 3625019 h 5388743"/>
              <a:gd name="connsiteX2710" fmla="*/ 761806 w 5020586"/>
              <a:gd name="connsiteY2710" fmla="*/ 3625358 h 5388743"/>
              <a:gd name="connsiteX2711" fmla="*/ 4160262 w 5020586"/>
              <a:gd name="connsiteY2711" fmla="*/ 3614235 h 5388743"/>
              <a:gd name="connsiteX2712" fmla="*/ 4157586 w 5020586"/>
              <a:gd name="connsiteY2712" fmla="*/ 3615295 h 5388743"/>
              <a:gd name="connsiteX2713" fmla="*/ 4147791 w 5020586"/>
              <a:gd name="connsiteY2713" fmla="*/ 3623228 h 5388743"/>
              <a:gd name="connsiteX2714" fmla="*/ 669178 w 5020586"/>
              <a:gd name="connsiteY2714" fmla="*/ 3613130 h 5388743"/>
              <a:gd name="connsiteX2715" fmla="*/ 644972 w 5020586"/>
              <a:gd name="connsiteY2715" fmla="*/ 3629730 h 5388743"/>
              <a:gd name="connsiteX2716" fmla="*/ 642268 w 5020586"/>
              <a:gd name="connsiteY2716" fmla="*/ 3631250 h 5388743"/>
              <a:gd name="connsiteX2717" fmla="*/ 623181 w 5020586"/>
              <a:gd name="connsiteY2717" fmla="*/ 3642329 h 5388743"/>
              <a:gd name="connsiteX2718" fmla="*/ 598308 w 5020586"/>
              <a:gd name="connsiteY2718" fmla="*/ 3656369 h 5388743"/>
              <a:gd name="connsiteX2719" fmla="*/ 601017 w 5020586"/>
              <a:gd name="connsiteY2719" fmla="*/ 3654183 h 5388743"/>
              <a:gd name="connsiteX2720" fmla="*/ 602331 w 5020586"/>
              <a:gd name="connsiteY2720" fmla="*/ 3653203 h 5388743"/>
              <a:gd name="connsiteX2721" fmla="*/ 611887 w 5020586"/>
              <a:gd name="connsiteY2721" fmla="*/ 3647298 h 5388743"/>
              <a:gd name="connsiteX2722" fmla="*/ 641903 w 5020586"/>
              <a:gd name="connsiteY2722" fmla="*/ 3630111 h 5388743"/>
              <a:gd name="connsiteX2723" fmla="*/ 2827949 w 5020586"/>
              <a:gd name="connsiteY2723" fmla="*/ 3610979 h 5388743"/>
              <a:gd name="connsiteX2724" fmla="*/ 2821097 w 5020586"/>
              <a:gd name="connsiteY2724" fmla="*/ 3614618 h 5388743"/>
              <a:gd name="connsiteX2725" fmla="*/ 2632782 w 5020586"/>
              <a:gd name="connsiteY2725" fmla="*/ 3806764 h 5388743"/>
              <a:gd name="connsiteX2726" fmla="*/ 2428383 w 5020586"/>
              <a:gd name="connsiteY2726" fmla="*/ 4019345 h 5388743"/>
              <a:gd name="connsiteX2727" fmla="*/ 2384889 w 5020586"/>
              <a:gd name="connsiteY2727" fmla="*/ 4062322 h 5388743"/>
              <a:gd name="connsiteX2728" fmla="*/ 2367873 w 5020586"/>
              <a:gd name="connsiteY2728" fmla="*/ 4081653 h 5388743"/>
              <a:gd name="connsiteX2729" fmla="*/ 2412488 w 5020586"/>
              <a:gd name="connsiteY2729" fmla="*/ 4037123 h 5388743"/>
              <a:gd name="connsiteX2730" fmla="*/ 2428383 w 5020586"/>
              <a:gd name="connsiteY2730" fmla="*/ 4019345 h 5388743"/>
              <a:gd name="connsiteX2731" fmla="*/ 2823456 w 5020586"/>
              <a:gd name="connsiteY2731" fmla="*/ 3615449 h 5388743"/>
              <a:gd name="connsiteX2732" fmla="*/ 3276204 w 5020586"/>
              <a:gd name="connsiteY2732" fmla="*/ 3609194 h 5388743"/>
              <a:gd name="connsiteX2733" fmla="*/ 3260793 w 5020586"/>
              <a:gd name="connsiteY2733" fmla="*/ 3617667 h 5388743"/>
              <a:gd name="connsiteX2734" fmla="*/ 3231269 w 5020586"/>
              <a:gd name="connsiteY2734" fmla="*/ 3647093 h 5388743"/>
              <a:gd name="connsiteX2735" fmla="*/ 3248277 w 5020586"/>
              <a:gd name="connsiteY2735" fmla="*/ 3637586 h 5388743"/>
              <a:gd name="connsiteX2736" fmla="*/ 2915604 w 5020586"/>
              <a:gd name="connsiteY2736" fmla="*/ 3605855 h 5388743"/>
              <a:gd name="connsiteX2737" fmla="*/ 2913159 w 5020586"/>
              <a:gd name="connsiteY2737" fmla="*/ 3608162 h 5388743"/>
              <a:gd name="connsiteX2738" fmla="*/ 2906087 w 5020586"/>
              <a:gd name="connsiteY2738" fmla="*/ 3618598 h 5388743"/>
              <a:gd name="connsiteX2739" fmla="*/ 2915604 w 5020586"/>
              <a:gd name="connsiteY2739" fmla="*/ 3605855 h 5388743"/>
              <a:gd name="connsiteX2740" fmla="*/ 701845 w 5020586"/>
              <a:gd name="connsiteY2740" fmla="*/ 3603776 h 5388743"/>
              <a:gd name="connsiteX2741" fmla="*/ 693268 w 5020586"/>
              <a:gd name="connsiteY2741" fmla="*/ 3608829 h 5388743"/>
              <a:gd name="connsiteX2742" fmla="*/ 692365 w 5020586"/>
              <a:gd name="connsiteY2742" fmla="*/ 3609242 h 5388743"/>
              <a:gd name="connsiteX2743" fmla="*/ 690020 w 5020586"/>
              <a:gd name="connsiteY2743" fmla="*/ 3611801 h 5388743"/>
              <a:gd name="connsiteX2744" fmla="*/ 694990 w 5020586"/>
              <a:gd name="connsiteY2744" fmla="*/ 3608899 h 5388743"/>
              <a:gd name="connsiteX2745" fmla="*/ 700192 w 5020586"/>
              <a:gd name="connsiteY2745" fmla="*/ 3605906 h 5388743"/>
              <a:gd name="connsiteX2746" fmla="*/ 701845 w 5020586"/>
              <a:gd name="connsiteY2746" fmla="*/ 3603776 h 5388743"/>
              <a:gd name="connsiteX2747" fmla="*/ 3293216 w 5020586"/>
              <a:gd name="connsiteY2747" fmla="*/ 3599841 h 5388743"/>
              <a:gd name="connsiteX2748" fmla="*/ 3284193 w 5020586"/>
              <a:gd name="connsiteY2748" fmla="*/ 3604802 h 5388743"/>
              <a:gd name="connsiteX2749" fmla="*/ 3263143 w 5020586"/>
              <a:gd name="connsiteY2749" fmla="*/ 3625736 h 5388743"/>
              <a:gd name="connsiteX2750" fmla="*/ 3254871 w 5020586"/>
              <a:gd name="connsiteY2750" fmla="*/ 3633956 h 5388743"/>
              <a:gd name="connsiteX2751" fmla="*/ 3263729 w 5020586"/>
              <a:gd name="connsiteY2751" fmla="*/ 3629082 h 5388743"/>
              <a:gd name="connsiteX2752" fmla="*/ 3752689 w 5020586"/>
              <a:gd name="connsiteY2752" fmla="*/ 3597117 h 5388743"/>
              <a:gd name="connsiteX2753" fmla="*/ 3708736 w 5020586"/>
              <a:gd name="connsiteY2753" fmla="*/ 3619446 h 5388743"/>
              <a:gd name="connsiteX2754" fmla="*/ 3646226 w 5020586"/>
              <a:gd name="connsiteY2754" fmla="*/ 3650966 h 5388743"/>
              <a:gd name="connsiteX2755" fmla="*/ 3349812 w 5020586"/>
              <a:gd name="connsiteY2755" fmla="*/ 3802525 h 5388743"/>
              <a:gd name="connsiteX2756" fmla="*/ 3261984 w 5020586"/>
              <a:gd name="connsiteY2756" fmla="*/ 3849549 h 5388743"/>
              <a:gd name="connsiteX2757" fmla="*/ 3251267 w 5020586"/>
              <a:gd name="connsiteY2757" fmla="*/ 3860208 h 5388743"/>
              <a:gd name="connsiteX2758" fmla="*/ 3457982 w 5020586"/>
              <a:gd name="connsiteY2758" fmla="*/ 3750564 h 5388743"/>
              <a:gd name="connsiteX2759" fmla="*/ 3668617 w 5020586"/>
              <a:gd name="connsiteY2759" fmla="*/ 3642780 h 5388743"/>
              <a:gd name="connsiteX2760" fmla="*/ 3742590 w 5020586"/>
              <a:gd name="connsiteY2760" fmla="*/ 3606470 h 5388743"/>
              <a:gd name="connsiteX2761" fmla="*/ 3745030 w 5020586"/>
              <a:gd name="connsiteY2761" fmla="*/ 3603668 h 5388743"/>
              <a:gd name="connsiteX2762" fmla="*/ 3752317 w 5020586"/>
              <a:gd name="connsiteY2762" fmla="*/ 3597507 h 5388743"/>
              <a:gd name="connsiteX2763" fmla="*/ 743512 w 5020586"/>
              <a:gd name="connsiteY2763" fmla="*/ 3595424 h 5388743"/>
              <a:gd name="connsiteX2764" fmla="*/ 703473 w 5020586"/>
              <a:gd name="connsiteY2764" fmla="*/ 3622455 h 5388743"/>
              <a:gd name="connsiteX2765" fmla="*/ 697900 w 5020586"/>
              <a:gd name="connsiteY2765" fmla="*/ 3628386 h 5388743"/>
              <a:gd name="connsiteX2766" fmla="*/ 697890 w 5020586"/>
              <a:gd name="connsiteY2766" fmla="*/ 3628397 h 5388743"/>
              <a:gd name="connsiteX2767" fmla="*/ 740408 w 5020586"/>
              <a:gd name="connsiteY2767" fmla="*/ 3599040 h 5388743"/>
              <a:gd name="connsiteX2768" fmla="*/ 2486354 w 5020586"/>
              <a:gd name="connsiteY2768" fmla="*/ 3591867 h 5388743"/>
              <a:gd name="connsiteX2769" fmla="*/ 2473229 w 5020586"/>
              <a:gd name="connsiteY2769" fmla="*/ 3599172 h 5388743"/>
              <a:gd name="connsiteX2770" fmla="*/ 2461547 w 5020586"/>
              <a:gd name="connsiteY2770" fmla="*/ 3605522 h 5388743"/>
              <a:gd name="connsiteX2771" fmla="*/ 2455487 w 5020586"/>
              <a:gd name="connsiteY2771" fmla="*/ 3612045 h 5388743"/>
              <a:gd name="connsiteX2772" fmla="*/ 2465351 w 5020586"/>
              <a:gd name="connsiteY2772" fmla="*/ 3606769 h 5388743"/>
              <a:gd name="connsiteX2773" fmla="*/ 2480097 w 5020586"/>
              <a:gd name="connsiteY2773" fmla="*/ 3598691 h 5388743"/>
              <a:gd name="connsiteX2774" fmla="*/ 763013 w 5020586"/>
              <a:gd name="connsiteY2774" fmla="*/ 3589688 h 5388743"/>
              <a:gd name="connsiteX2775" fmla="*/ 758171 w 5020586"/>
              <a:gd name="connsiteY2775" fmla="*/ 3592393 h 5388743"/>
              <a:gd name="connsiteX2776" fmla="*/ 754229 w 5020586"/>
              <a:gd name="connsiteY2776" fmla="*/ 3595051 h 5388743"/>
              <a:gd name="connsiteX2777" fmla="*/ 752054 w 5020586"/>
              <a:gd name="connsiteY2777" fmla="*/ 3597743 h 5388743"/>
              <a:gd name="connsiteX2778" fmla="*/ 760373 w 5020586"/>
              <a:gd name="connsiteY2778" fmla="*/ 3591716 h 5388743"/>
              <a:gd name="connsiteX2779" fmla="*/ 762489 w 5020586"/>
              <a:gd name="connsiteY2779" fmla="*/ 3590359 h 5388743"/>
              <a:gd name="connsiteX2780" fmla="*/ 718904 w 5020586"/>
              <a:gd name="connsiteY2780" fmla="*/ 3588347 h 5388743"/>
              <a:gd name="connsiteX2781" fmla="*/ 715927 w 5020586"/>
              <a:gd name="connsiteY2781" fmla="*/ 3589392 h 5388743"/>
              <a:gd name="connsiteX2782" fmla="*/ 704588 w 5020586"/>
              <a:gd name="connsiteY2782" fmla="*/ 3595905 h 5388743"/>
              <a:gd name="connsiteX2783" fmla="*/ 699780 w 5020586"/>
              <a:gd name="connsiteY2783" fmla="*/ 3601151 h 5388743"/>
              <a:gd name="connsiteX2784" fmla="*/ 700359 w 5020586"/>
              <a:gd name="connsiteY2784" fmla="*/ 3600788 h 5388743"/>
              <a:gd name="connsiteX2785" fmla="*/ 700610 w 5020586"/>
              <a:gd name="connsiteY2785" fmla="*/ 3600588 h 5388743"/>
              <a:gd name="connsiteX2786" fmla="*/ 716426 w 5020586"/>
              <a:gd name="connsiteY2786" fmla="*/ 3589828 h 5388743"/>
              <a:gd name="connsiteX2787" fmla="*/ 675618 w 5020586"/>
              <a:gd name="connsiteY2787" fmla="*/ 3587160 h 5388743"/>
              <a:gd name="connsiteX2788" fmla="*/ 652679 w 5020586"/>
              <a:gd name="connsiteY2788" fmla="*/ 3602819 h 5388743"/>
              <a:gd name="connsiteX2789" fmla="*/ 635109 w 5020586"/>
              <a:gd name="connsiteY2789" fmla="*/ 3615290 h 5388743"/>
              <a:gd name="connsiteX2790" fmla="*/ 595030 w 5020586"/>
              <a:gd name="connsiteY2790" fmla="*/ 3639018 h 5388743"/>
              <a:gd name="connsiteX2791" fmla="*/ 589012 w 5020586"/>
              <a:gd name="connsiteY2791" fmla="*/ 3642498 h 5388743"/>
              <a:gd name="connsiteX2792" fmla="*/ 593553 w 5020586"/>
              <a:gd name="connsiteY2792" fmla="*/ 3639243 h 5388743"/>
              <a:gd name="connsiteX2793" fmla="*/ 605759 w 5020586"/>
              <a:gd name="connsiteY2793" fmla="*/ 3630422 h 5388743"/>
              <a:gd name="connsiteX2794" fmla="*/ 605613 w 5020586"/>
              <a:gd name="connsiteY2794" fmla="*/ 3630369 h 5388743"/>
              <a:gd name="connsiteX2795" fmla="*/ 625226 w 5020586"/>
              <a:gd name="connsiteY2795" fmla="*/ 3618637 h 5388743"/>
              <a:gd name="connsiteX2796" fmla="*/ 667263 w 5020586"/>
              <a:gd name="connsiteY2796" fmla="*/ 3592002 h 5388743"/>
              <a:gd name="connsiteX2797" fmla="*/ 768634 w 5020586"/>
              <a:gd name="connsiteY2797" fmla="*/ 3586325 h 5388743"/>
              <a:gd name="connsiteX2798" fmla="*/ 767070 w 5020586"/>
              <a:gd name="connsiteY2798" fmla="*/ 3587420 h 5388743"/>
              <a:gd name="connsiteX2799" fmla="*/ 764203 w 5020586"/>
              <a:gd name="connsiteY2799" fmla="*/ 3589023 h 5388743"/>
              <a:gd name="connsiteX2800" fmla="*/ 763810 w 5020586"/>
              <a:gd name="connsiteY2800" fmla="*/ 3589512 h 5388743"/>
              <a:gd name="connsiteX2801" fmla="*/ 767070 w 5020586"/>
              <a:gd name="connsiteY2801" fmla="*/ 3587420 h 5388743"/>
              <a:gd name="connsiteX2802" fmla="*/ 768450 w 5020586"/>
              <a:gd name="connsiteY2802" fmla="*/ 3586564 h 5388743"/>
              <a:gd name="connsiteX2803" fmla="*/ 752197 w 5020586"/>
              <a:gd name="connsiteY2803" fmla="*/ 3585517 h 5388743"/>
              <a:gd name="connsiteX2804" fmla="*/ 725119 w 5020586"/>
              <a:gd name="connsiteY2804" fmla="*/ 3604084 h 5388743"/>
              <a:gd name="connsiteX2805" fmla="*/ 712761 w 5020586"/>
              <a:gd name="connsiteY2805" fmla="*/ 3612527 h 5388743"/>
              <a:gd name="connsiteX2806" fmla="*/ 708620 w 5020586"/>
              <a:gd name="connsiteY2806" fmla="*/ 3616969 h 5388743"/>
              <a:gd name="connsiteX2807" fmla="*/ 738795 w 5020586"/>
              <a:gd name="connsiteY2807" fmla="*/ 3595463 h 5388743"/>
              <a:gd name="connsiteX2808" fmla="*/ 750502 w 5020586"/>
              <a:gd name="connsiteY2808" fmla="*/ 3587428 h 5388743"/>
              <a:gd name="connsiteX2809" fmla="*/ 759388 w 5020586"/>
              <a:gd name="connsiteY2809" fmla="*/ 3584738 h 5388743"/>
              <a:gd name="connsiteX2810" fmla="*/ 756779 w 5020586"/>
              <a:gd name="connsiteY2810" fmla="*/ 3586493 h 5388743"/>
              <a:gd name="connsiteX2811" fmla="*/ 755914 w 5020586"/>
              <a:gd name="connsiteY2811" fmla="*/ 3587574 h 5388743"/>
              <a:gd name="connsiteX2812" fmla="*/ 817422 w 5020586"/>
              <a:gd name="connsiteY2812" fmla="*/ 3583719 h 5388743"/>
              <a:gd name="connsiteX2813" fmla="*/ 803823 w 5020586"/>
              <a:gd name="connsiteY2813" fmla="*/ 3592776 h 5388743"/>
              <a:gd name="connsiteX2814" fmla="*/ 798609 w 5020586"/>
              <a:gd name="connsiteY2814" fmla="*/ 3598853 h 5388743"/>
              <a:gd name="connsiteX2815" fmla="*/ 790858 w 5020586"/>
              <a:gd name="connsiteY2815" fmla="*/ 3606122 h 5388743"/>
              <a:gd name="connsiteX2816" fmla="*/ 809170 w 5020586"/>
              <a:gd name="connsiteY2816" fmla="*/ 3594017 h 5388743"/>
              <a:gd name="connsiteX2817" fmla="*/ 718722 w 5020586"/>
              <a:gd name="connsiteY2817" fmla="*/ 3581231 h 5388743"/>
              <a:gd name="connsiteX2818" fmla="*/ 715772 w 5020586"/>
              <a:gd name="connsiteY2818" fmla="*/ 3582781 h 5388743"/>
              <a:gd name="connsiteX2819" fmla="*/ 715188 w 5020586"/>
              <a:gd name="connsiteY2819" fmla="*/ 3583534 h 5388743"/>
              <a:gd name="connsiteX2820" fmla="*/ 777249 w 5020586"/>
              <a:gd name="connsiteY2820" fmla="*/ 3580287 h 5388743"/>
              <a:gd name="connsiteX2821" fmla="*/ 771965 w 5020586"/>
              <a:gd name="connsiteY2821" fmla="*/ 3583990 h 5388743"/>
              <a:gd name="connsiteX2822" fmla="*/ 771324 w 5020586"/>
              <a:gd name="connsiteY2822" fmla="*/ 3584778 h 5388743"/>
              <a:gd name="connsiteX2823" fmla="*/ 775812 w 5020586"/>
              <a:gd name="connsiteY2823" fmla="*/ 3581991 h 5388743"/>
              <a:gd name="connsiteX2824" fmla="*/ 775987 w 5020586"/>
              <a:gd name="connsiteY2824" fmla="*/ 3581873 h 5388743"/>
              <a:gd name="connsiteX2825" fmla="*/ 756698 w 5020586"/>
              <a:gd name="connsiteY2825" fmla="*/ 3579503 h 5388743"/>
              <a:gd name="connsiteX2826" fmla="*/ 740353 w 5020586"/>
              <a:gd name="connsiteY2826" fmla="*/ 3589817 h 5388743"/>
              <a:gd name="connsiteX2827" fmla="*/ 721445 w 5020586"/>
              <a:gd name="connsiteY2827" fmla="*/ 3603214 h 5388743"/>
              <a:gd name="connsiteX2828" fmla="*/ 716110 w 5020586"/>
              <a:gd name="connsiteY2828" fmla="*/ 3608937 h 5388743"/>
              <a:gd name="connsiteX2829" fmla="*/ 725339 w 5020586"/>
              <a:gd name="connsiteY2829" fmla="*/ 3602431 h 5388743"/>
              <a:gd name="connsiteX2830" fmla="*/ 755411 w 5020586"/>
              <a:gd name="connsiteY2830" fmla="*/ 3581731 h 5388743"/>
              <a:gd name="connsiteX2831" fmla="*/ 753789 w 5020586"/>
              <a:gd name="connsiteY2831" fmla="*/ 3582150 h 5388743"/>
              <a:gd name="connsiteX2832" fmla="*/ 756698 w 5020586"/>
              <a:gd name="connsiteY2832" fmla="*/ 3579503 h 5388743"/>
              <a:gd name="connsiteX2833" fmla="*/ 762824 w 5020586"/>
              <a:gd name="connsiteY2833" fmla="*/ 3578969 h 5388743"/>
              <a:gd name="connsiteX2834" fmla="*/ 762759 w 5020586"/>
              <a:gd name="connsiteY2834" fmla="*/ 3579002 h 5388743"/>
              <a:gd name="connsiteX2835" fmla="*/ 762736 w 5020586"/>
              <a:gd name="connsiteY2835" fmla="*/ 3579029 h 5388743"/>
              <a:gd name="connsiteX2836" fmla="*/ 749250 w 5020586"/>
              <a:gd name="connsiteY2836" fmla="*/ 3578342 h 5388743"/>
              <a:gd name="connsiteX2837" fmla="*/ 737555 w 5020586"/>
              <a:gd name="connsiteY2837" fmla="*/ 3586386 h 5388743"/>
              <a:gd name="connsiteX2838" fmla="*/ 735220 w 5020586"/>
              <a:gd name="connsiteY2838" fmla="*/ 3588811 h 5388743"/>
              <a:gd name="connsiteX2839" fmla="*/ 736693 w 5020586"/>
              <a:gd name="connsiteY2839" fmla="*/ 3586978 h 5388743"/>
              <a:gd name="connsiteX2840" fmla="*/ 732851 w 5020586"/>
              <a:gd name="connsiteY2840" fmla="*/ 3589622 h 5388743"/>
              <a:gd name="connsiteX2841" fmla="*/ 730801 w 5020586"/>
              <a:gd name="connsiteY2841" fmla="*/ 3592182 h 5388743"/>
              <a:gd name="connsiteX2842" fmla="*/ 739942 w 5020586"/>
              <a:gd name="connsiteY2842" fmla="*/ 3585564 h 5388743"/>
              <a:gd name="connsiteX2843" fmla="*/ 748322 w 5020586"/>
              <a:gd name="connsiteY2843" fmla="*/ 3579616 h 5388743"/>
              <a:gd name="connsiteX2844" fmla="*/ 3379534 w 5020586"/>
              <a:gd name="connsiteY2844" fmla="*/ 3577914 h 5388743"/>
              <a:gd name="connsiteX2845" fmla="*/ 3370443 w 5020586"/>
              <a:gd name="connsiteY2845" fmla="*/ 3583098 h 5388743"/>
              <a:gd name="connsiteX2846" fmla="*/ 3363177 w 5020586"/>
              <a:gd name="connsiteY2846" fmla="*/ 3590104 h 5388743"/>
              <a:gd name="connsiteX2847" fmla="*/ 3365880 w 5020586"/>
              <a:gd name="connsiteY2847" fmla="*/ 3589018 h 5388743"/>
              <a:gd name="connsiteX2848" fmla="*/ 3371142 w 5020586"/>
              <a:gd name="connsiteY2848" fmla="*/ 3586047 h 5388743"/>
              <a:gd name="connsiteX2849" fmla="*/ 3281330 w 5020586"/>
              <a:gd name="connsiteY2849" fmla="*/ 3577190 h 5388743"/>
              <a:gd name="connsiteX2850" fmla="*/ 3271472 w 5020586"/>
              <a:gd name="connsiteY2850" fmla="*/ 3582524 h 5388743"/>
              <a:gd name="connsiteX2851" fmla="*/ 3268939 w 5020586"/>
              <a:gd name="connsiteY2851" fmla="*/ 3583846 h 5388743"/>
              <a:gd name="connsiteX2852" fmla="*/ 3262838 w 5020586"/>
              <a:gd name="connsiteY2852" fmla="*/ 3589982 h 5388743"/>
              <a:gd name="connsiteX2853" fmla="*/ 3274849 w 5020586"/>
              <a:gd name="connsiteY2853" fmla="*/ 3583628 h 5388743"/>
              <a:gd name="connsiteX2854" fmla="*/ 2945947 w 5020586"/>
              <a:gd name="connsiteY2854" fmla="*/ 3576052 h 5388743"/>
              <a:gd name="connsiteX2855" fmla="*/ 2931553 w 5020586"/>
              <a:gd name="connsiteY2855" fmla="*/ 3591901 h 5388743"/>
              <a:gd name="connsiteX2856" fmla="*/ 2926723 w 5020586"/>
              <a:gd name="connsiteY2856" fmla="*/ 3595161 h 5388743"/>
              <a:gd name="connsiteX2857" fmla="*/ 2931553 w 5020586"/>
              <a:gd name="connsiteY2857" fmla="*/ 3591901 h 5388743"/>
              <a:gd name="connsiteX2858" fmla="*/ 2946711 w 5020586"/>
              <a:gd name="connsiteY2858" fmla="*/ 3576738 h 5388743"/>
              <a:gd name="connsiteX2859" fmla="*/ 2945947 w 5020586"/>
              <a:gd name="connsiteY2859" fmla="*/ 3576052 h 5388743"/>
              <a:gd name="connsiteX2860" fmla="*/ 648526 w 5020586"/>
              <a:gd name="connsiteY2860" fmla="*/ 3575764 h 5388743"/>
              <a:gd name="connsiteX2861" fmla="*/ 636676 w 5020586"/>
              <a:gd name="connsiteY2861" fmla="*/ 3582309 h 5388743"/>
              <a:gd name="connsiteX2862" fmla="*/ 640052 w 5020586"/>
              <a:gd name="connsiteY2862" fmla="*/ 3579950 h 5388743"/>
              <a:gd name="connsiteX2863" fmla="*/ 648526 w 5020586"/>
              <a:gd name="connsiteY2863" fmla="*/ 3575764 h 5388743"/>
              <a:gd name="connsiteX2864" fmla="*/ 758162 w 5020586"/>
              <a:gd name="connsiteY2864" fmla="*/ 3572211 h 5388743"/>
              <a:gd name="connsiteX2865" fmla="*/ 755332 w 5020586"/>
              <a:gd name="connsiteY2865" fmla="*/ 3574157 h 5388743"/>
              <a:gd name="connsiteX2866" fmla="*/ 753443 w 5020586"/>
              <a:gd name="connsiteY2866" fmla="*/ 3575825 h 5388743"/>
              <a:gd name="connsiteX2867" fmla="*/ 752751 w 5020586"/>
              <a:gd name="connsiteY2867" fmla="*/ 3576472 h 5388743"/>
              <a:gd name="connsiteX2868" fmla="*/ 753705 w 5020586"/>
              <a:gd name="connsiteY2868" fmla="*/ 3575795 h 5388743"/>
              <a:gd name="connsiteX2869" fmla="*/ 757725 w 5020586"/>
              <a:gd name="connsiteY2869" fmla="*/ 3572845 h 5388743"/>
              <a:gd name="connsiteX2870" fmla="*/ 760393 w 5020586"/>
              <a:gd name="connsiteY2870" fmla="*/ 3570887 h 5388743"/>
              <a:gd name="connsiteX2871" fmla="*/ 759211 w 5020586"/>
              <a:gd name="connsiteY2871" fmla="*/ 3571564 h 5388743"/>
              <a:gd name="connsiteX2872" fmla="*/ 758793 w 5020586"/>
              <a:gd name="connsiteY2872" fmla="*/ 3572060 h 5388743"/>
              <a:gd name="connsiteX2873" fmla="*/ 793447 w 5020586"/>
              <a:gd name="connsiteY2873" fmla="*/ 3568934 h 5388743"/>
              <a:gd name="connsiteX2874" fmla="*/ 789396 w 5020586"/>
              <a:gd name="connsiteY2874" fmla="*/ 3571773 h 5388743"/>
              <a:gd name="connsiteX2875" fmla="*/ 787510 w 5020586"/>
              <a:gd name="connsiteY2875" fmla="*/ 3574123 h 5388743"/>
              <a:gd name="connsiteX2876" fmla="*/ 791403 w 5020586"/>
              <a:gd name="connsiteY2876" fmla="*/ 3571505 h 5388743"/>
              <a:gd name="connsiteX2877" fmla="*/ 669722 w 5020586"/>
              <a:gd name="connsiteY2877" fmla="*/ 3561554 h 5388743"/>
              <a:gd name="connsiteX2878" fmla="*/ 665593 w 5020586"/>
              <a:gd name="connsiteY2878" fmla="*/ 3564811 h 5388743"/>
              <a:gd name="connsiteX2879" fmla="*/ 665277 w 5020586"/>
              <a:gd name="connsiteY2879" fmla="*/ 3565195 h 5388743"/>
              <a:gd name="connsiteX2880" fmla="*/ 667794 w 5020586"/>
              <a:gd name="connsiteY2880" fmla="*/ 3563606 h 5388743"/>
              <a:gd name="connsiteX2881" fmla="*/ 745687 w 5020586"/>
              <a:gd name="connsiteY2881" fmla="*/ 3560031 h 5388743"/>
              <a:gd name="connsiteX2882" fmla="*/ 742516 w 5020586"/>
              <a:gd name="connsiteY2882" fmla="*/ 3561211 h 5388743"/>
              <a:gd name="connsiteX2883" fmla="*/ 733854 w 5020586"/>
              <a:gd name="connsiteY2883" fmla="*/ 3566295 h 5388743"/>
              <a:gd name="connsiteX2884" fmla="*/ 724307 w 5020586"/>
              <a:gd name="connsiteY2884" fmla="*/ 3571763 h 5388743"/>
              <a:gd name="connsiteX2885" fmla="*/ 720607 w 5020586"/>
              <a:gd name="connsiteY2885" fmla="*/ 3576540 h 5388743"/>
              <a:gd name="connsiteX2886" fmla="*/ 727485 w 5020586"/>
              <a:gd name="connsiteY2886" fmla="*/ 3572199 h 5388743"/>
              <a:gd name="connsiteX2887" fmla="*/ 745687 w 5020586"/>
              <a:gd name="connsiteY2887" fmla="*/ 3560031 h 5388743"/>
              <a:gd name="connsiteX2888" fmla="*/ 373588 w 5020586"/>
              <a:gd name="connsiteY2888" fmla="*/ 3556524 h 5388743"/>
              <a:gd name="connsiteX2889" fmla="*/ 373130 w 5020586"/>
              <a:gd name="connsiteY2889" fmla="*/ 3556995 h 5388743"/>
              <a:gd name="connsiteX2890" fmla="*/ 371859 w 5020586"/>
              <a:gd name="connsiteY2890" fmla="*/ 3557596 h 5388743"/>
              <a:gd name="connsiteX2891" fmla="*/ 731653 w 5020586"/>
              <a:gd name="connsiteY2891" fmla="*/ 3549301 h 5388743"/>
              <a:gd name="connsiteX2892" fmla="*/ 699735 w 5020586"/>
              <a:gd name="connsiteY2892" fmla="*/ 3570856 h 5388743"/>
              <a:gd name="connsiteX2893" fmla="*/ 698649 w 5020586"/>
              <a:gd name="connsiteY2893" fmla="*/ 3571359 h 5388743"/>
              <a:gd name="connsiteX2894" fmla="*/ 697497 w 5020586"/>
              <a:gd name="connsiteY2894" fmla="*/ 3571401 h 5388743"/>
              <a:gd name="connsiteX2895" fmla="*/ 728552 w 5020586"/>
              <a:gd name="connsiteY2895" fmla="*/ 3551160 h 5388743"/>
              <a:gd name="connsiteX2896" fmla="*/ 2221890 w 5020586"/>
              <a:gd name="connsiteY2896" fmla="*/ 3547110 h 5388743"/>
              <a:gd name="connsiteX2897" fmla="*/ 2173045 w 5020586"/>
              <a:gd name="connsiteY2897" fmla="*/ 3575220 h 5388743"/>
              <a:gd name="connsiteX2898" fmla="*/ 1924148 w 5020586"/>
              <a:gd name="connsiteY2898" fmla="*/ 3724153 h 5388743"/>
              <a:gd name="connsiteX2899" fmla="*/ 1886962 w 5020586"/>
              <a:gd name="connsiteY2899" fmla="*/ 3746816 h 5388743"/>
              <a:gd name="connsiteX2900" fmla="*/ 1890476 w 5020586"/>
              <a:gd name="connsiteY2900" fmla="*/ 3744883 h 5388743"/>
              <a:gd name="connsiteX2901" fmla="*/ 1893953 w 5020586"/>
              <a:gd name="connsiteY2901" fmla="*/ 3743228 h 5388743"/>
              <a:gd name="connsiteX2902" fmla="*/ 1882096 w 5020586"/>
              <a:gd name="connsiteY2902" fmla="*/ 3751731 h 5388743"/>
              <a:gd name="connsiteX2903" fmla="*/ 1819405 w 5020586"/>
              <a:gd name="connsiteY2903" fmla="*/ 3790750 h 5388743"/>
              <a:gd name="connsiteX2904" fmla="*/ 1813801 w 5020586"/>
              <a:gd name="connsiteY2904" fmla="*/ 3796756 h 5388743"/>
              <a:gd name="connsiteX2905" fmla="*/ 1863858 w 5020586"/>
              <a:gd name="connsiteY2905" fmla="*/ 3766000 h 5388743"/>
              <a:gd name="connsiteX2906" fmla="*/ 1956752 w 5020586"/>
              <a:gd name="connsiteY2906" fmla="*/ 3709958 h 5388743"/>
              <a:gd name="connsiteX2907" fmla="*/ 2085374 w 5020586"/>
              <a:gd name="connsiteY2907" fmla="*/ 3630238 h 5388743"/>
              <a:gd name="connsiteX2908" fmla="*/ 2113724 w 5020586"/>
              <a:gd name="connsiteY2908" fmla="*/ 3613369 h 5388743"/>
              <a:gd name="connsiteX2909" fmla="*/ 2133301 w 5020586"/>
              <a:gd name="connsiteY2909" fmla="*/ 3601744 h 5388743"/>
              <a:gd name="connsiteX2910" fmla="*/ 2149050 w 5020586"/>
              <a:gd name="connsiteY2910" fmla="*/ 3592151 h 5388743"/>
              <a:gd name="connsiteX2911" fmla="*/ 2215545 w 5020586"/>
              <a:gd name="connsiteY2911" fmla="*/ 3551594 h 5388743"/>
              <a:gd name="connsiteX2912" fmla="*/ 712533 w 5020586"/>
              <a:gd name="connsiteY2912" fmla="*/ 3547013 h 5388743"/>
              <a:gd name="connsiteX2913" fmla="*/ 703091 w 5020586"/>
              <a:gd name="connsiteY2913" fmla="*/ 3556713 h 5388743"/>
              <a:gd name="connsiteX2914" fmla="*/ 705638 w 5020586"/>
              <a:gd name="connsiteY2914" fmla="*/ 3553477 h 5388743"/>
              <a:gd name="connsiteX2915" fmla="*/ 712533 w 5020586"/>
              <a:gd name="connsiteY2915" fmla="*/ 3547013 h 5388743"/>
              <a:gd name="connsiteX2916" fmla="*/ 3344289 w 5020586"/>
              <a:gd name="connsiteY2916" fmla="*/ 3543147 h 5388743"/>
              <a:gd name="connsiteX2917" fmla="*/ 3325743 w 5020586"/>
              <a:gd name="connsiteY2917" fmla="*/ 3553168 h 5388743"/>
              <a:gd name="connsiteX2918" fmla="*/ 3316628 w 5020586"/>
              <a:gd name="connsiteY2918" fmla="*/ 3562142 h 5388743"/>
              <a:gd name="connsiteX2919" fmla="*/ 3333378 w 5020586"/>
              <a:gd name="connsiteY2919" fmla="*/ 3553606 h 5388743"/>
              <a:gd name="connsiteX2920" fmla="*/ 3340786 w 5020586"/>
              <a:gd name="connsiteY2920" fmla="*/ 3546467 h 5388743"/>
              <a:gd name="connsiteX2921" fmla="*/ 2979909 w 5020586"/>
              <a:gd name="connsiteY2921" fmla="*/ 3541393 h 5388743"/>
              <a:gd name="connsiteX2922" fmla="*/ 2977050 w 5020586"/>
              <a:gd name="connsiteY2922" fmla="*/ 3544115 h 5388743"/>
              <a:gd name="connsiteX2923" fmla="*/ 2965431 w 5020586"/>
              <a:gd name="connsiteY2923" fmla="*/ 3559384 h 5388743"/>
              <a:gd name="connsiteX2924" fmla="*/ 2979909 w 5020586"/>
              <a:gd name="connsiteY2924" fmla="*/ 3541393 h 5388743"/>
              <a:gd name="connsiteX2925" fmla="*/ 773378 w 5020586"/>
              <a:gd name="connsiteY2925" fmla="*/ 3541276 h 5388743"/>
              <a:gd name="connsiteX2926" fmla="*/ 764006 w 5020586"/>
              <a:gd name="connsiteY2926" fmla="*/ 3547955 h 5388743"/>
              <a:gd name="connsiteX2927" fmla="*/ 757116 w 5020586"/>
              <a:gd name="connsiteY2927" fmla="*/ 3552852 h 5388743"/>
              <a:gd name="connsiteX2928" fmla="*/ 718401 w 5020586"/>
              <a:gd name="connsiteY2928" fmla="*/ 3579385 h 5388743"/>
              <a:gd name="connsiteX2929" fmla="*/ 716699 w 5020586"/>
              <a:gd name="connsiteY2929" fmla="*/ 3581584 h 5388743"/>
              <a:gd name="connsiteX2930" fmla="*/ 767470 w 5020586"/>
              <a:gd name="connsiteY2930" fmla="*/ 3546788 h 5388743"/>
              <a:gd name="connsiteX2931" fmla="*/ 770613 w 5020586"/>
              <a:gd name="connsiteY2931" fmla="*/ 3544551 h 5388743"/>
              <a:gd name="connsiteX2932" fmla="*/ 3357675 w 5020586"/>
              <a:gd name="connsiteY2932" fmla="*/ 3535916 h 5388743"/>
              <a:gd name="connsiteX2933" fmla="*/ 3347974 w 5020586"/>
              <a:gd name="connsiteY2933" fmla="*/ 3541157 h 5388743"/>
              <a:gd name="connsiteX2934" fmla="*/ 3341743 w 5020586"/>
              <a:gd name="connsiteY2934" fmla="*/ 3547563 h 5388743"/>
              <a:gd name="connsiteX2935" fmla="*/ 3338078 w 5020586"/>
              <a:gd name="connsiteY2935" fmla="*/ 3551210 h 5388743"/>
              <a:gd name="connsiteX2936" fmla="*/ 3346669 w 5020586"/>
              <a:gd name="connsiteY2936" fmla="*/ 3546831 h 5388743"/>
              <a:gd name="connsiteX2937" fmla="*/ 663468 w 5020586"/>
              <a:gd name="connsiteY2937" fmla="*/ 3532038 h 5388743"/>
              <a:gd name="connsiteX2938" fmla="*/ 658071 w 5020586"/>
              <a:gd name="connsiteY2938" fmla="*/ 3535173 h 5388743"/>
              <a:gd name="connsiteX2939" fmla="*/ 661007 w 5020586"/>
              <a:gd name="connsiteY2939" fmla="*/ 3533265 h 5388743"/>
              <a:gd name="connsiteX2940" fmla="*/ 662128 w 5020586"/>
              <a:gd name="connsiteY2940" fmla="*/ 3532682 h 5388743"/>
              <a:gd name="connsiteX2941" fmla="*/ 663468 w 5020586"/>
              <a:gd name="connsiteY2941" fmla="*/ 3532038 h 5388743"/>
              <a:gd name="connsiteX2942" fmla="*/ 2250876 w 5020586"/>
              <a:gd name="connsiteY2942" fmla="*/ 3531588 h 5388743"/>
              <a:gd name="connsiteX2943" fmla="*/ 2250693 w 5020586"/>
              <a:gd name="connsiteY2943" fmla="*/ 3531702 h 5388743"/>
              <a:gd name="connsiteX2944" fmla="*/ 2250736 w 5020586"/>
              <a:gd name="connsiteY2944" fmla="*/ 3531679 h 5388743"/>
              <a:gd name="connsiteX2945" fmla="*/ 389880 w 5020586"/>
              <a:gd name="connsiteY2945" fmla="*/ 3530932 h 5388743"/>
              <a:gd name="connsiteX2946" fmla="*/ 384634 w 5020586"/>
              <a:gd name="connsiteY2946" fmla="*/ 3534670 h 5388743"/>
              <a:gd name="connsiteX2947" fmla="*/ 387156 w 5020586"/>
              <a:gd name="connsiteY2947" fmla="*/ 3532273 h 5388743"/>
              <a:gd name="connsiteX2948" fmla="*/ 387859 w 5020586"/>
              <a:gd name="connsiteY2948" fmla="*/ 3531814 h 5388743"/>
              <a:gd name="connsiteX2949" fmla="*/ 387805 w 5020586"/>
              <a:gd name="connsiteY2949" fmla="*/ 3531742 h 5388743"/>
              <a:gd name="connsiteX2950" fmla="*/ 393079 w 5020586"/>
              <a:gd name="connsiteY2950" fmla="*/ 3528289 h 5388743"/>
              <a:gd name="connsiteX2951" fmla="*/ 389880 w 5020586"/>
              <a:gd name="connsiteY2951" fmla="*/ 3530932 h 5388743"/>
              <a:gd name="connsiteX2952" fmla="*/ 392012 w 5020586"/>
              <a:gd name="connsiteY2952" fmla="*/ 3528948 h 5388743"/>
              <a:gd name="connsiteX2953" fmla="*/ 393079 w 5020586"/>
              <a:gd name="connsiteY2953" fmla="*/ 3528289 h 5388743"/>
              <a:gd name="connsiteX2954" fmla="*/ 2994638 w 5020586"/>
              <a:gd name="connsiteY2954" fmla="*/ 3526710 h 5388743"/>
              <a:gd name="connsiteX2955" fmla="*/ 2979965 w 5020586"/>
              <a:gd name="connsiteY2955" fmla="*/ 3545218 h 5388743"/>
              <a:gd name="connsiteX2956" fmla="*/ 2994638 w 5020586"/>
              <a:gd name="connsiteY2956" fmla="*/ 3526710 h 5388743"/>
              <a:gd name="connsiteX2957" fmla="*/ 775060 w 5020586"/>
              <a:gd name="connsiteY2957" fmla="*/ 3523135 h 5388743"/>
              <a:gd name="connsiteX2958" fmla="*/ 771883 w 5020586"/>
              <a:gd name="connsiteY2958" fmla="*/ 3525185 h 5388743"/>
              <a:gd name="connsiteX2959" fmla="*/ 770435 w 5020586"/>
              <a:gd name="connsiteY2959" fmla="*/ 3526160 h 5388743"/>
              <a:gd name="connsiteX2960" fmla="*/ 768521 w 5020586"/>
              <a:gd name="connsiteY2960" fmla="*/ 3528086 h 5388743"/>
              <a:gd name="connsiteX2961" fmla="*/ 766296 w 5020586"/>
              <a:gd name="connsiteY2961" fmla="*/ 3530059 h 5388743"/>
              <a:gd name="connsiteX2962" fmla="*/ 768272 w 5020586"/>
              <a:gd name="connsiteY2962" fmla="*/ 3527618 h 5388743"/>
              <a:gd name="connsiteX2963" fmla="*/ 765255 w 5020586"/>
              <a:gd name="connsiteY2963" fmla="*/ 3529651 h 5388743"/>
              <a:gd name="connsiteX2964" fmla="*/ 761747 w 5020586"/>
              <a:gd name="connsiteY2964" fmla="*/ 3533504 h 5388743"/>
              <a:gd name="connsiteX2965" fmla="*/ 767297 w 5020586"/>
              <a:gd name="connsiteY2965" fmla="*/ 3529674 h 5388743"/>
              <a:gd name="connsiteX2966" fmla="*/ 774408 w 5020586"/>
              <a:gd name="connsiteY2966" fmla="*/ 3524333 h 5388743"/>
              <a:gd name="connsiteX2967" fmla="*/ 774601 w 5020586"/>
              <a:gd name="connsiteY2967" fmla="*/ 3524010 h 5388743"/>
              <a:gd name="connsiteX2968" fmla="*/ 763678 w 5020586"/>
              <a:gd name="connsiteY2968" fmla="*/ 3523070 h 5388743"/>
              <a:gd name="connsiteX2969" fmla="*/ 763691 w 5020586"/>
              <a:gd name="connsiteY2969" fmla="*/ 3523092 h 5388743"/>
              <a:gd name="connsiteX2970" fmla="*/ 763710 w 5020586"/>
              <a:gd name="connsiteY2970" fmla="*/ 3523122 h 5388743"/>
              <a:gd name="connsiteX2971" fmla="*/ 763837 w 5020586"/>
              <a:gd name="connsiteY2971" fmla="*/ 3523324 h 5388743"/>
              <a:gd name="connsiteX2972" fmla="*/ 763843 w 5020586"/>
              <a:gd name="connsiteY2972" fmla="*/ 3523334 h 5388743"/>
              <a:gd name="connsiteX2973" fmla="*/ 763710 w 5020586"/>
              <a:gd name="connsiteY2973" fmla="*/ 3523122 h 5388743"/>
              <a:gd name="connsiteX2974" fmla="*/ 707439 w 5020586"/>
              <a:gd name="connsiteY2974" fmla="*/ 3521537 h 5388743"/>
              <a:gd name="connsiteX2975" fmla="*/ 705738 w 5020586"/>
              <a:gd name="connsiteY2975" fmla="*/ 3522510 h 5388743"/>
              <a:gd name="connsiteX2976" fmla="*/ 698428 w 5020586"/>
              <a:gd name="connsiteY2976" fmla="*/ 3531702 h 5388743"/>
              <a:gd name="connsiteX2977" fmla="*/ 695872 w 5020586"/>
              <a:gd name="connsiteY2977" fmla="*/ 3534903 h 5388743"/>
              <a:gd name="connsiteX2978" fmla="*/ 698077 w 5020586"/>
              <a:gd name="connsiteY2978" fmla="*/ 3533546 h 5388743"/>
              <a:gd name="connsiteX2979" fmla="*/ 313800 w 5020586"/>
              <a:gd name="connsiteY2979" fmla="*/ 3521304 h 5388743"/>
              <a:gd name="connsiteX2980" fmla="*/ 309897 w 5020586"/>
              <a:gd name="connsiteY2980" fmla="*/ 3524112 h 5388743"/>
              <a:gd name="connsiteX2981" fmla="*/ 301081 w 5020586"/>
              <a:gd name="connsiteY2981" fmla="*/ 3530658 h 5388743"/>
              <a:gd name="connsiteX2982" fmla="*/ 285911 w 5020586"/>
              <a:gd name="connsiteY2982" fmla="*/ 3539429 h 5388743"/>
              <a:gd name="connsiteX2983" fmla="*/ 270506 w 5020586"/>
              <a:gd name="connsiteY2983" fmla="*/ 3548027 h 5388743"/>
              <a:gd name="connsiteX2984" fmla="*/ 275986 w 5020586"/>
              <a:gd name="connsiteY2984" fmla="*/ 3544056 h 5388743"/>
              <a:gd name="connsiteX2985" fmla="*/ 280524 w 5020586"/>
              <a:gd name="connsiteY2985" fmla="*/ 3540875 h 5388743"/>
              <a:gd name="connsiteX2986" fmla="*/ 3003070 w 5020586"/>
              <a:gd name="connsiteY2986" fmla="*/ 3521120 h 5388743"/>
              <a:gd name="connsiteX2987" fmla="*/ 3001240 w 5020586"/>
              <a:gd name="connsiteY2987" fmla="*/ 3522029 h 5388743"/>
              <a:gd name="connsiteX2988" fmla="*/ 2998765 w 5020586"/>
              <a:gd name="connsiteY2988" fmla="*/ 3525082 h 5388743"/>
              <a:gd name="connsiteX2989" fmla="*/ 2995123 w 5020586"/>
              <a:gd name="connsiteY2989" fmla="*/ 3530053 h 5388743"/>
              <a:gd name="connsiteX2990" fmla="*/ 3002080 w 5020586"/>
              <a:gd name="connsiteY2990" fmla="*/ 3522719 h 5388743"/>
              <a:gd name="connsiteX2991" fmla="*/ 773857 w 5020586"/>
              <a:gd name="connsiteY2991" fmla="*/ 3520801 h 5388743"/>
              <a:gd name="connsiteX2992" fmla="*/ 772445 w 5020586"/>
              <a:gd name="connsiteY2992" fmla="*/ 3521754 h 5388743"/>
              <a:gd name="connsiteX2993" fmla="*/ 768113 w 5020586"/>
              <a:gd name="connsiteY2993" fmla="*/ 3526512 h 5388743"/>
              <a:gd name="connsiteX2994" fmla="*/ 770370 w 5020586"/>
              <a:gd name="connsiteY2994" fmla="*/ 3525026 h 5388743"/>
              <a:gd name="connsiteX2995" fmla="*/ 771079 w 5020586"/>
              <a:gd name="connsiteY2995" fmla="*/ 3524150 h 5388743"/>
              <a:gd name="connsiteX2996" fmla="*/ 770903 w 5020586"/>
              <a:gd name="connsiteY2996" fmla="*/ 3524113 h 5388743"/>
              <a:gd name="connsiteX2997" fmla="*/ 771369 w 5020586"/>
              <a:gd name="connsiteY2997" fmla="*/ 3523792 h 5388743"/>
              <a:gd name="connsiteX2998" fmla="*/ 772412 w 5020586"/>
              <a:gd name="connsiteY2998" fmla="*/ 3522503 h 5388743"/>
              <a:gd name="connsiteX2999" fmla="*/ 3439203 w 5020586"/>
              <a:gd name="connsiteY2999" fmla="*/ 3520092 h 5388743"/>
              <a:gd name="connsiteX3000" fmla="*/ 3431367 w 5020586"/>
              <a:gd name="connsiteY3000" fmla="*/ 3524366 h 5388743"/>
              <a:gd name="connsiteX3001" fmla="*/ 3401268 w 5020586"/>
              <a:gd name="connsiteY3001" fmla="*/ 3553383 h 5388743"/>
              <a:gd name="connsiteX3002" fmla="*/ 3409606 w 5020586"/>
              <a:gd name="connsiteY3002" fmla="*/ 3548773 h 5388743"/>
              <a:gd name="connsiteX3003" fmla="*/ 393836 w 5020586"/>
              <a:gd name="connsiteY3003" fmla="*/ 3520087 h 5388743"/>
              <a:gd name="connsiteX3004" fmla="*/ 390988 w 5020586"/>
              <a:gd name="connsiteY3004" fmla="*/ 3522137 h 5388743"/>
              <a:gd name="connsiteX3005" fmla="*/ 371772 w 5020586"/>
              <a:gd name="connsiteY3005" fmla="*/ 3535423 h 5388743"/>
              <a:gd name="connsiteX3006" fmla="*/ 377223 w 5020586"/>
              <a:gd name="connsiteY3006" fmla="*/ 3530432 h 5388743"/>
              <a:gd name="connsiteX3007" fmla="*/ 382463 w 5020586"/>
              <a:gd name="connsiteY3007" fmla="*/ 3526702 h 5388743"/>
              <a:gd name="connsiteX3008" fmla="*/ 387306 w 5020586"/>
              <a:gd name="connsiteY3008" fmla="*/ 3523906 h 5388743"/>
              <a:gd name="connsiteX3009" fmla="*/ 3371000 w 5020586"/>
              <a:gd name="connsiteY3009" fmla="*/ 3518855 h 5388743"/>
              <a:gd name="connsiteX3010" fmla="*/ 3368026 w 5020586"/>
              <a:gd name="connsiteY3010" fmla="*/ 3522422 h 5388743"/>
              <a:gd name="connsiteX3011" fmla="*/ 3366984 w 5020586"/>
              <a:gd name="connsiteY3011" fmla="*/ 3523671 h 5388743"/>
              <a:gd name="connsiteX3012" fmla="*/ 871869 w 5020586"/>
              <a:gd name="connsiteY3012" fmla="*/ 3517490 h 5388743"/>
              <a:gd name="connsiteX3013" fmla="*/ 867182 w 5020586"/>
              <a:gd name="connsiteY3013" fmla="*/ 3520772 h 5388743"/>
              <a:gd name="connsiteX3014" fmla="*/ 865107 w 5020586"/>
              <a:gd name="connsiteY3014" fmla="*/ 3522603 h 5388743"/>
              <a:gd name="connsiteX3015" fmla="*/ 870576 w 5020586"/>
              <a:gd name="connsiteY3015" fmla="*/ 3519049 h 5388743"/>
              <a:gd name="connsiteX3016" fmla="*/ 779571 w 5020586"/>
              <a:gd name="connsiteY3016" fmla="*/ 3516970 h 5388743"/>
              <a:gd name="connsiteX3017" fmla="*/ 775888 w 5020586"/>
              <a:gd name="connsiteY3017" fmla="*/ 3520675 h 5388743"/>
              <a:gd name="connsiteX3018" fmla="*/ 777734 w 5020586"/>
              <a:gd name="connsiteY3018" fmla="*/ 3519403 h 5388743"/>
              <a:gd name="connsiteX3019" fmla="*/ 777924 w 5020586"/>
              <a:gd name="connsiteY3019" fmla="*/ 3516009 h 5388743"/>
              <a:gd name="connsiteX3020" fmla="*/ 777679 w 5020586"/>
              <a:gd name="connsiteY3020" fmla="*/ 3516158 h 5388743"/>
              <a:gd name="connsiteX3021" fmla="*/ 774965 w 5020586"/>
              <a:gd name="connsiteY3021" fmla="*/ 3518985 h 5388743"/>
              <a:gd name="connsiteX3022" fmla="*/ 774827 w 5020586"/>
              <a:gd name="connsiteY3022" fmla="*/ 3519139 h 5388743"/>
              <a:gd name="connsiteX3023" fmla="*/ 775781 w 5020586"/>
              <a:gd name="connsiteY3023" fmla="*/ 3518533 h 5388743"/>
              <a:gd name="connsiteX3024" fmla="*/ 396382 w 5020586"/>
              <a:gd name="connsiteY3024" fmla="*/ 3514039 h 5388743"/>
              <a:gd name="connsiteX3025" fmla="*/ 369028 w 5020586"/>
              <a:gd name="connsiteY3025" fmla="*/ 3532904 h 5388743"/>
              <a:gd name="connsiteX3026" fmla="*/ 363893 w 5020586"/>
              <a:gd name="connsiteY3026" fmla="*/ 3535566 h 5388743"/>
              <a:gd name="connsiteX3027" fmla="*/ 362222 w 5020586"/>
              <a:gd name="connsiteY3027" fmla="*/ 3535905 h 5388743"/>
              <a:gd name="connsiteX3028" fmla="*/ 364160 w 5020586"/>
              <a:gd name="connsiteY3028" fmla="*/ 3534351 h 5388743"/>
              <a:gd name="connsiteX3029" fmla="*/ 367755 w 5020586"/>
              <a:gd name="connsiteY3029" fmla="*/ 3531873 h 5388743"/>
              <a:gd name="connsiteX3030" fmla="*/ 383442 w 5020586"/>
              <a:gd name="connsiteY3030" fmla="*/ 3521887 h 5388743"/>
              <a:gd name="connsiteX3031" fmla="*/ 395884 w 5020586"/>
              <a:gd name="connsiteY3031" fmla="*/ 3514339 h 5388743"/>
              <a:gd name="connsiteX3032" fmla="*/ 3376355 w 5020586"/>
              <a:gd name="connsiteY3032" fmla="*/ 3512433 h 5388743"/>
              <a:gd name="connsiteX3033" fmla="*/ 3373232 w 5020586"/>
              <a:gd name="connsiteY3033" fmla="*/ 3516178 h 5388743"/>
              <a:gd name="connsiteX3034" fmla="*/ 3371000 w 5020586"/>
              <a:gd name="connsiteY3034" fmla="*/ 3518855 h 5388743"/>
              <a:gd name="connsiteX3035" fmla="*/ 744269 w 5020586"/>
              <a:gd name="connsiteY3035" fmla="*/ 3510359 h 5388743"/>
              <a:gd name="connsiteX3036" fmla="*/ 726705 w 5020586"/>
              <a:gd name="connsiteY3036" fmla="*/ 3520963 h 5388743"/>
              <a:gd name="connsiteX3037" fmla="*/ 699527 w 5020586"/>
              <a:gd name="connsiteY3037" fmla="*/ 3536399 h 5388743"/>
              <a:gd name="connsiteX3038" fmla="*/ 707304 w 5020586"/>
              <a:gd name="connsiteY3038" fmla="*/ 3530736 h 5388743"/>
              <a:gd name="connsiteX3039" fmla="*/ 701670 w 5020586"/>
              <a:gd name="connsiteY3039" fmla="*/ 3533060 h 5388743"/>
              <a:gd name="connsiteX3040" fmla="*/ 685420 w 5020586"/>
              <a:gd name="connsiteY3040" fmla="*/ 3550558 h 5388743"/>
              <a:gd name="connsiteX3041" fmla="*/ 680658 w 5020586"/>
              <a:gd name="connsiteY3041" fmla="*/ 3555486 h 5388743"/>
              <a:gd name="connsiteX3042" fmla="*/ 680980 w 5020586"/>
              <a:gd name="connsiteY3042" fmla="*/ 3555060 h 5388743"/>
              <a:gd name="connsiteX3043" fmla="*/ 694290 w 5020586"/>
              <a:gd name="connsiteY3043" fmla="*/ 3538405 h 5388743"/>
              <a:gd name="connsiteX3044" fmla="*/ 696679 w 5020586"/>
              <a:gd name="connsiteY3044" fmla="*/ 3535340 h 5388743"/>
              <a:gd name="connsiteX3045" fmla="*/ 694818 w 5020586"/>
              <a:gd name="connsiteY3045" fmla="*/ 3536223 h 5388743"/>
              <a:gd name="connsiteX3046" fmla="*/ 693441 w 5020586"/>
              <a:gd name="connsiteY3046" fmla="*/ 3537945 h 5388743"/>
              <a:gd name="connsiteX3047" fmla="*/ 679800 w 5020586"/>
              <a:gd name="connsiteY3047" fmla="*/ 3555176 h 5388743"/>
              <a:gd name="connsiteX3048" fmla="*/ 678394 w 5020586"/>
              <a:gd name="connsiteY3048" fmla="*/ 3556918 h 5388743"/>
              <a:gd name="connsiteX3049" fmla="*/ 685655 w 5020586"/>
              <a:gd name="connsiteY3049" fmla="*/ 3552335 h 5388743"/>
              <a:gd name="connsiteX3050" fmla="*/ 722747 w 5020586"/>
              <a:gd name="connsiteY3050" fmla="*/ 3529020 h 5388743"/>
              <a:gd name="connsiteX3051" fmla="*/ 734753 w 5020586"/>
              <a:gd name="connsiteY3051" fmla="*/ 3521341 h 5388743"/>
              <a:gd name="connsiteX3052" fmla="*/ 741266 w 5020586"/>
              <a:gd name="connsiteY3052" fmla="*/ 3513816 h 5388743"/>
              <a:gd name="connsiteX3053" fmla="*/ 728924 w 5020586"/>
              <a:gd name="connsiteY3053" fmla="*/ 3509231 h 5388743"/>
              <a:gd name="connsiteX3054" fmla="*/ 717973 w 5020586"/>
              <a:gd name="connsiteY3054" fmla="*/ 3515504 h 5388743"/>
              <a:gd name="connsiteX3055" fmla="*/ 716184 w 5020586"/>
              <a:gd name="connsiteY3055" fmla="*/ 3517429 h 5388743"/>
              <a:gd name="connsiteX3056" fmla="*/ 718550 w 5020586"/>
              <a:gd name="connsiteY3056" fmla="*/ 3515685 h 5388743"/>
              <a:gd name="connsiteX3057" fmla="*/ 728924 w 5020586"/>
              <a:gd name="connsiteY3057" fmla="*/ 3509231 h 5388743"/>
              <a:gd name="connsiteX3058" fmla="*/ 2510838 w 5020586"/>
              <a:gd name="connsiteY3058" fmla="*/ 3503440 h 5388743"/>
              <a:gd name="connsiteX3059" fmla="*/ 2442679 w 5020586"/>
              <a:gd name="connsiteY3059" fmla="*/ 3540871 h 5388743"/>
              <a:gd name="connsiteX3060" fmla="*/ 2323417 w 5020586"/>
              <a:gd name="connsiteY3060" fmla="*/ 3608863 h 5388743"/>
              <a:gd name="connsiteX3061" fmla="*/ 2321174 w 5020586"/>
              <a:gd name="connsiteY3061" fmla="*/ 3611989 h 5388743"/>
              <a:gd name="connsiteX3062" fmla="*/ 2428816 w 5020586"/>
              <a:gd name="connsiteY3062" fmla="*/ 3551488 h 5388743"/>
              <a:gd name="connsiteX3063" fmla="*/ 2508444 w 5020586"/>
              <a:gd name="connsiteY3063" fmla="*/ 3506013 h 5388743"/>
              <a:gd name="connsiteX3064" fmla="*/ 781323 w 5020586"/>
              <a:gd name="connsiteY3064" fmla="*/ 3502271 h 5388743"/>
              <a:gd name="connsiteX3065" fmla="*/ 779653 w 5020586"/>
              <a:gd name="connsiteY3065" fmla="*/ 3503411 h 5388743"/>
              <a:gd name="connsiteX3066" fmla="*/ 774186 w 5020586"/>
              <a:gd name="connsiteY3066" fmla="*/ 3510138 h 5388743"/>
              <a:gd name="connsiteX3067" fmla="*/ 779503 w 5020586"/>
              <a:gd name="connsiteY3067" fmla="*/ 3506749 h 5388743"/>
              <a:gd name="connsiteX3068" fmla="*/ 782098 w 5020586"/>
              <a:gd name="connsiteY3068" fmla="*/ 3503353 h 5388743"/>
              <a:gd name="connsiteX3069" fmla="*/ 781370 w 5020586"/>
              <a:gd name="connsiteY3069" fmla="*/ 3503750 h 5388743"/>
              <a:gd name="connsiteX3070" fmla="*/ 780712 w 5020586"/>
              <a:gd name="connsiteY3070" fmla="*/ 3503660 h 5388743"/>
              <a:gd name="connsiteX3071" fmla="*/ 787273 w 5020586"/>
              <a:gd name="connsiteY3071" fmla="*/ 3500531 h 5388743"/>
              <a:gd name="connsiteX3072" fmla="*/ 783515 w 5020586"/>
              <a:gd name="connsiteY3072" fmla="*/ 3502581 h 5388743"/>
              <a:gd name="connsiteX3073" fmla="*/ 780785 w 5020586"/>
              <a:gd name="connsiteY3073" fmla="*/ 3505931 h 5388743"/>
              <a:gd name="connsiteX3074" fmla="*/ 785230 w 5020586"/>
              <a:gd name="connsiteY3074" fmla="*/ 3503099 h 5388743"/>
              <a:gd name="connsiteX3075" fmla="*/ 807023 w 5020586"/>
              <a:gd name="connsiteY3075" fmla="*/ 3498403 h 5388743"/>
              <a:gd name="connsiteX3076" fmla="*/ 804644 w 5020586"/>
              <a:gd name="connsiteY3076" fmla="*/ 3500010 h 5388743"/>
              <a:gd name="connsiteX3077" fmla="*/ 804013 w 5020586"/>
              <a:gd name="connsiteY3077" fmla="*/ 3500797 h 5388743"/>
              <a:gd name="connsiteX3078" fmla="*/ 806582 w 5020586"/>
              <a:gd name="connsiteY3078" fmla="*/ 3498953 h 5388743"/>
              <a:gd name="connsiteX3079" fmla="*/ 784710 w 5020586"/>
              <a:gd name="connsiteY3079" fmla="*/ 3497671 h 5388743"/>
              <a:gd name="connsiteX3080" fmla="*/ 783911 w 5020586"/>
              <a:gd name="connsiteY3080" fmla="*/ 3498172 h 5388743"/>
              <a:gd name="connsiteX3081" fmla="*/ 783693 w 5020586"/>
              <a:gd name="connsiteY3081" fmla="*/ 3498440 h 5388743"/>
              <a:gd name="connsiteX3082" fmla="*/ 784596 w 5020586"/>
              <a:gd name="connsiteY3082" fmla="*/ 3497794 h 5388743"/>
              <a:gd name="connsiteX3083" fmla="*/ 2307214 w 5020586"/>
              <a:gd name="connsiteY3083" fmla="*/ 3495154 h 5388743"/>
              <a:gd name="connsiteX3084" fmla="*/ 2295903 w 5020586"/>
              <a:gd name="connsiteY3084" fmla="*/ 3500391 h 5388743"/>
              <a:gd name="connsiteX3085" fmla="*/ 2258970 w 5020586"/>
              <a:gd name="connsiteY3085" fmla="*/ 3524319 h 5388743"/>
              <a:gd name="connsiteX3086" fmla="*/ 2249609 w 5020586"/>
              <a:gd name="connsiteY3086" fmla="*/ 3530682 h 5388743"/>
              <a:gd name="connsiteX3087" fmla="*/ 2256320 w 5020586"/>
              <a:gd name="connsiteY3087" fmla="*/ 3526557 h 5388743"/>
              <a:gd name="connsiteX3088" fmla="*/ 2265548 w 5020586"/>
              <a:gd name="connsiteY3088" fmla="*/ 3521918 h 5388743"/>
              <a:gd name="connsiteX3089" fmla="*/ 2263423 w 5020586"/>
              <a:gd name="connsiteY3089" fmla="*/ 3523436 h 5388743"/>
              <a:gd name="connsiteX3090" fmla="*/ 2275166 w 5020586"/>
              <a:gd name="connsiteY3090" fmla="*/ 3515807 h 5388743"/>
              <a:gd name="connsiteX3091" fmla="*/ 2278992 w 5020586"/>
              <a:gd name="connsiteY3091" fmla="*/ 3513274 h 5388743"/>
              <a:gd name="connsiteX3092" fmla="*/ 2280226 w 5020586"/>
              <a:gd name="connsiteY3092" fmla="*/ 3512224 h 5388743"/>
              <a:gd name="connsiteX3093" fmla="*/ 2281012 w 5020586"/>
              <a:gd name="connsiteY3093" fmla="*/ 3511937 h 5388743"/>
              <a:gd name="connsiteX3094" fmla="*/ 2298052 w 5020586"/>
              <a:gd name="connsiteY3094" fmla="*/ 3500658 h 5388743"/>
              <a:gd name="connsiteX3095" fmla="*/ 2307214 w 5020586"/>
              <a:gd name="connsiteY3095" fmla="*/ 3495154 h 5388743"/>
              <a:gd name="connsiteX3096" fmla="*/ 763993 w 5020586"/>
              <a:gd name="connsiteY3096" fmla="*/ 3492405 h 5388743"/>
              <a:gd name="connsiteX3097" fmla="*/ 761992 w 5020586"/>
              <a:gd name="connsiteY3097" fmla="*/ 3493325 h 5388743"/>
              <a:gd name="connsiteX3098" fmla="*/ 761067 w 5020586"/>
              <a:gd name="connsiteY3098" fmla="*/ 3494328 h 5388743"/>
              <a:gd name="connsiteX3099" fmla="*/ 756233 w 5020586"/>
              <a:gd name="connsiteY3099" fmla="*/ 3491832 h 5388743"/>
              <a:gd name="connsiteX3100" fmla="*/ 718514 w 5020586"/>
              <a:gd name="connsiteY3100" fmla="*/ 3517340 h 5388743"/>
              <a:gd name="connsiteX3101" fmla="*/ 715145 w 5020586"/>
              <a:gd name="connsiteY3101" fmla="*/ 3518549 h 5388743"/>
              <a:gd name="connsiteX3102" fmla="*/ 705399 w 5020586"/>
              <a:gd name="connsiteY3102" fmla="*/ 3529043 h 5388743"/>
              <a:gd name="connsiteX3103" fmla="*/ 706626 w 5020586"/>
              <a:gd name="connsiteY3103" fmla="*/ 3528289 h 5388743"/>
              <a:gd name="connsiteX3104" fmla="*/ 746961 w 5020586"/>
              <a:gd name="connsiteY3104" fmla="*/ 3503605 h 5388743"/>
              <a:gd name="connsiteX3105" fmla="*/ 754366 w 5020586"/>
              <a:gd name="connsiteY3105" fmla="*/ 3498734 h 5388743"/>
              <a:gd name="connsiteX3106" fmla="*/ 756919 w 5020586"/>
              <a:gd name="connsiteY3106" fmla="*/ 3495796 h 5388743"/>
              <a:gd name="connsiteX3107" fmla="*/ 749454 w 5020586"/>
              <a:gd name="connsiteY3107" fmla="*/ 3499849 h 5388743"/>
              <a:gd name="connsiteX3108" fmla="*/ 728362 w 5020586"/>
              <a:gd name="connsiteY3108" fmla="*/ 3511877 h 5388743"/>
              <a:gd name="connsiteX3109" fmla="*/ 726794 w 5020586"/>
              <a:gd name="connsiteY3109" fmla="*/ 3512763 h 5388743"/>
              <a:gd name="connsiteX3110" fmla="*/ 1637576 w 5020586"/>
              <a:gd name="connsiteY3110" fmla="*/ 3488257 h 5388743"/>
              <a:gd name="connsiteX3111" fmla="*/ 1636722 w 5020586"/>
              <a:gd name="connsiteY3111" fmla="*/ 3488802 h 5388743"/>
              <a:gd name="connsiteX3112" fmla="*/ 1621392 w 5020586"/>
              <a:gd name="connsiteY3112" fmla="*/ 3498990 h 5388743"/>
              <a:gd name="connsiteX3113" fmla="*/ 1620569 w 5020586"/>
              <a:gd name="connsiteY3113" fmla="*/ 3499909 h 5388743"/>
              <a:gd name="connsiteX3114" fmla="*/ 1620921 w 5020586"/>
              <a:gd name="connsiteY3114" fmla="*/ 3499682 h 5388743"/>
              <a:gd name="connsiteX3115" fmla="*/ 1635667 w 5020586"/>
              <a:gd name="connsiteY3115" fmla="*/ 3490428 h 5388743"/>
              <a:gd name="connsiteX3116" fmla="*/ 423598 w 5020586"/>
              <a:gd name="connsiteY3116" fmla="*/ 3486692 h 5388743"/>
              <a:gd name="connsiteX3117" fmla="*/ 423749 w 5020586"/>
              <a:gd name="connsiteY3117" fmla="*/ 3487464 h 5388743"/>
              <a:gd name="connsiteX3118" fmla="*/ 419704 w 5020586"/>
              <a:gd name="connsiteY3118" fmla="*/ 3490409 h 5388743"/>
              <a:gd name="connsiteX3119" fmla="*/ 423598 w 5020586"/>
              <a:gd name="connsiteY3119" fmla="*/ 3486692 h 5388743"/>
              <a:gd name="connsiteX3120" fmla="*/ 407126 w 5020586"/>
              <a:gd name="connsiteY3120" fmla="*/ 3486327 h 5388743"/>
              <a:gd name="connsiteX3121" fmla="*/ 382920 w 5020586"/>
              <a:gd name="connsiteY3121" fmla="*/ 3502928 h 5388743"/>
              <a:gd name="connsiteX3122" fmla="*/ 380215 w 5020586"/>
              <a:gd name="connsiteY3122" fmla="*/ 3504450 h 5388743"/>
              <a:gd name="connsiteX3123" fmla="*/ 361129 w 5020586"/>
              <a:gd name="connsiteY3123" fmla="*/ 3515527 h 5388743"/>
              <a:gd name="connsiteX3124" fmla="*/ 336256 w 5020586"/>
              <a:gd name="connsiteY3124" fmla="*/ 3529567 h 5388743"/>
              <a:gd name="connsiteX3125" fmla="*/ 338966 w 5020586"/>
              <a:gd name="connsiteY3125" fmla="*/ 3527382 h 5388743"/>
              <a:gd name="connsiteX3126" fmla="*/ 340279 w 5020586"/>
              <a:gd name="connsiteY3126" fmla="*/ 3526402 h 5388743"/>
              <a:gd name="connsiteX3127" fmla="*/ 349836 w 5020586"/>
              <a:gd name="connsiteY3127" fmla="*/ 3520496 h 5388743"/>
              <a:gd name="connsiteX3128" fmla="*/ 379850 w 5020586"/>
              <a:gd name="connsiteY3128" fmla="*/ 3503309 h 5388743"/>
              <a:gd name="connsiteX3129" fmla="*/ 2950960 w 5020586"/>
              <a:gd name="connsiteY3129" fmla="*/ 3486078 h 5388743"/>
              <a:gd name="connsiteX3130" fmla="*/ 2947933 w 5020586"/>
              <a:gd name="connsiteY3130" fmla="*/ 3488146 h 5388743"/>
              <a:gd name="connsiteX3131" fmla="*/ 2945110 w 5020586"/>
              <a:gd name="connsiteY3131" fmla="*/ 3490956 h 5388743"/>
              <a:gd name="connsiteX3132" fmla="*/ 2948367 w 5020586"/>
              <a:gd name="connsiteY3132" fmla="*/ 3488305 h 5388743"/>
              <a:gd name="connsiteX3133" fmla="*/ 2950960 w 5020586"/>
              <a:gd name="connsiteY3133" fmla="*/ 3486078 h 5388743"/>
              <a:gd name="connsiteX3134" fmla="*/ 755433 w 5020586"/>
              <a:gd name="connsiteY3134" fmla="*/ 3483516 h 5388743"/>
              <a:gd name="connsiteX3135" fmla="*/ 754944 w 5020586"/>
              <a:gd name="connsiteY3135" fmla="*/ 3483838 h 5388743"/>
              <a:gd name="connsiteX3136" fmla="*/ 744091 w 5020586"/>
              <a:gd name="connsiteY3136" fmla="*/ 3490426 h 5388743"/>
              <a:gd name="connsiteX3137" fmla="*/ 748381 w 5020586"/>
              <a:gd name="connsiteY3137" fmla="*/ 3487404 h 5388743"/>
              <a:gd name="connsiteX3138" fmla="*/ 750919 w 5020586"/>
              <a:gd name="connsiteY3138" fmla="*/ 3485366 h 5388743"/>
              <a:gd name="connsiteX3139" fmla="*/ 743709 w 5020586"/>
              <a:gd name="connsiteY3139" fmla="*/ 3489599 h 5388743"/>
              <a:gd name="connsiteX3140" fmla="*/ 740270 w 5020586"/>
              <a:gd name="connsiteY3140" fmla="*/ 3491702 h 5388743"/>
              <a:gd name="connsiteX3141" fmla="*/ 736933 w 5020586"/>
              <a:gd name="connsiteY3141" fmla="*/ 3495239 h 5388743"/>
              <a:gd name="connsiteX3142" fmla="*/ 754179 w 5020586"/>
              <a:gd name="connsiteY3142" fmla="*/ 3484920 h 5388743"/>
              <a:gd name="connsiteX3143" fmla="*/ 754356 w 5020586"/>
              <a:gd name="connsiteY3143" fmla="*/ 3484720 h 5388743"/>
              <a:gd name="connsiteX3144" fmla="*/ 795983 w 5020586"/>
              <a:gd name="connsiteY3144" fmla="*/ 3483122 h 5388743"/>
              <a:gd name="connsiteX3145" fmla="*/ 789808 w 5020586"/>
              <a:gd name="connsiteY3145" fmla="*/ 3485960 h 5388743"/>
              <a:gd name="connsiteX3146" fmla="*/ 782837 w 5020586"/>
              <a:gd name="connsiteY3146" fmla="*/ 3490047 h 5388743"/>
              <a:gd name="connsiteX3147" fmla="*/ 772971 w 5020586"/>
              <a:gd name="connsiteY3147" fmla="*/ 3495730 h 5388743"/>
              <a:gd name="connsiteX3148" fmla="*/ 772862 w 5020586"/>
              <a:gd name="connsiteY3148" fmla="*/ 3495842 h 5388743"/>
              <a:gd name="connsiteX3149" fmla="*/ 772892 w 5020586"/>
              <a:gd name="connsiteY3149" fmla="*/ 3495776 h 5388743"/>
              <a:gd name="connsiteX3150" fmla="*/ 772704 w 5020586"/>
              <a:gd name="connsiteY3150" fmla="*/ 3495883 h 5388743"/>
              <a:gd name="connsiteX3151" fmla="*/ 757002 w 5020586"/>
              <a:gd name="connsiteY3151" fmla="*/ 3504786 h 5388743"/>
              <a:gd name="connsiteX3152" fmla="*/ 756037 w 5020586"/>
              <a:gd name="connsiteY3152" fmla="*/ 3503255 h 5388743"/>
              <a:gd name="connsiteX3153" fmla="*/ 748842 w 5020586"/>
              <a:gd name="connsiteY3153" fmla="*/ 3507599 h 5388743"/>
              <a:gd name="connsiteX3154" fmla="*/ 738197 w 5020586"/>
              <a:gd name="connsiteY3154" fmla="*/ 3519155 h 5388743"/>
              <a:gd name="connsiteX3155" fmla="*/ 759573 w 5020586"/>
              <a:gd name="connsiteY3155" fmla="*/ 3506561 h 5388743"/>
              <a:gd name="connsiteX3156" fmla="*/ 795983 w 5020586"/>
              <a:gd name="connsiteY3156" fmla="*/ 3483122 h 5388743"/>
              <a:gd name="connsiteX3157" fmla="*/ 757100 w 5020586"/>
              <a:gd name="connsiteY3157" fmla="*/ 3481655 h 5388743"/>
              <a:gd name="connsiteX3158" fmla="*/ 755609 w 5020586"/>
              <a:gd name="connsiteY3158" fmla="*/ 3482585 h 5388743"/>
              <a:gd name="connsiteX3159" fmla="*/ 752718 w 5020586"/>
              <a:gd name="connsiteY3159" fmla="*/ 3484493 h 5388743"/>
              <a:gd name="connsiteX3160" fmla="*/ 756832 w 5020586"/>
              <a:gd name="connsiteY3160" fmla="*/ 3481954 h 5388743"/>
              <a:gd name="connsiteX3161" fmla="*/ 1561507 w 5020586"/>
              <a:gd name="connsiteY3161" fmla="*/ 3480766 h 5388743"/>
              <a:gd name="connsiteX3162" fmla="*/ 1549586 w 5020586"/>
              <a:gd name="connsiteY3162" fmla="*/ 3489425 h 5388743"/>
              <a:gd name="connsiteX3163" fmla="*/ 821233 w 5020586"/>
              <a:gd name="connsiteY3163" fmla="*/ 3480581 h 5388743"/>
              <a:gd name="connsiteX3164" fmla="*/ 819283 w 5020586"/>
              <a:gd name="connsiteY3164" fmla="*/ 3481306 h 5388743"/>
              <a:gd name="connsiteX3165" fmla="*/ 818438 w 5020586"/>
              <a:gd name="connsiteY3165" fmla="*/ 3482399 h 5388743"/>
              <a:gd name="connsiteX3166" fmla="*/ 821199 w 5020586"/>
              <a:gd name="connsiteY3166" fmla="*/ 3480624 h 5388743"/>
              <a:gd name="connsiteX3167" fmla="*/ 1645399 w 5020586"/>
              <a:gd name="connsiteY3167" fmla="*/ 3479357 h 5388743"/>
              <a:gd name="connsiteX3168" fmla="*/ 1630657 w 5020586"/>
              <a:gd name="connsiteY3168" fmla="*/ 3488625 h 5388743"/>
              <a:gd name="connsiteX3169" fmla="*/ 1624751 w 5020586"/>
              <a:gd name="connsiteY3169" fmla="*/ 3495231 h 5388743"/>
              <a:gd name="connsiteX3170" fmla="*/ 1630899 w 5020586"/>
              <a:gd name="connsiteY3170" fmla="*/ 3491120 h 5388743"/>
              <a:gd name="connsiteX3171" fmla="*/ 1640651 w 5020586"/>
              <a:gd name="connsiteY3171" fmla="*/ 3484757 h 5388743"/>
              <a:gd name="connsiteX3172" fmla="*/ 641852 w 5020586"/>
              <a:gd name="connsiteY3172" fmla="*/ 3476799 h 5388743"/>
              <a:gd name="connsiteX3173" fmla="*/ 641573 w 5020586"/>
              <a:gd name="connsiteY3173" fmla="*/ 3477394 h 5388743"/>
              <a:gd name="connsiteX3174" fmla="*/ 640568 w 5020586"/>
              <a:gd name="connsiteY3174" fmla="*/ 3478376 h 5388743"/>
              <a:gd name="connsiteX3175" fmla="*/ 3418199 w 5020586"/>
              <a:gd name="connsiteY3175" fmla="*/ 3471302 h 5388743"/>
              <a:gd name="connsiteX3176" fmla="*/ 3376355 w 5020586"/>
              <a:gd name="connsiteY3176" fmla="*/ 3512433 h 5388743"/>
              <a:gd name="connsiteX3177" fmla="*/ 3418199 w 5020586"/>
              <a:gd name="connsiteY3177" fmla="*/ 3471302 h 5388743"/>
              <a:gd name="connsiteX3178" fmla="*/ 775687 w 5020586"/>
              <a:gd name="connsiteY3178" fmla="*/ 3470854 h 5388743"/>
              <a:gd name="connsiteX3179" fmla="*/ 775229 w 5020586"/>
              <a:gd name="connsiteY3179" fmla="*/ 3471326 h 5388743"/>
              <a:gd name="connsiteX3180" fmla="*/ 773960 w 5020586"/>
              <a:gd name="connsiteY3180" fmla="*/ 3471927 h 5388743"/>
              <a:gd name="connsiteX3181" fmla="*/ 1665810 w 5020586"/>
              <a:gd name="connsiteY3181" fmla="*/ 3470207 h 5388743"/>
              <a:gd name="connsiteX3182" fmla="*/ 1665130 w 5020586"/>
              <a:gd name="connsiteY3182" fmla="*/ 3470642 h 5388743"/>
              <a:gd name="connsiteX3183" fmla="*/ 1662723 w 5020586"/>
              <a:gd name="connsiteY3183" fmla="*/ 3473335 h 5388743"/>
              <a:gd name="connsiteX3184" fmla="*/ 1665524 w 5020586"/>
              <a:gd name="connsiteY3184" fmla="*/ 3470466 h 5388743"/>
              <a:gd name="connsiteX3185" fmla="*/ 3490880 w 5020586"/>
              <a:gd name="connsiteY3185" fmla="*/ 3470017 h 5388743"/>
              <a:gd name="connsiteX3186" fmla="*/ 3490391 w 5020586"/>
              <a:gd name="connsiteY3186" fmla="*/ 3470258 h 5388743"/>
              <a:gd name="connsiteX3187" fmla="*/ 3484516 w 5020586"/>
              <a:gd name="connsiteY3187" fmla="*/ 3473127 h 5388743"/>
              <a:gd name="connsiteX3188" fmla="*/ 3477638 w 5020586"/>
              <a:gd name="connsiteY3188" fmla="*/ 3479758 h 5388743"/>
              <a:gd name="connsiteX3189" fmla="*/ 3484434 w 5020586"/>
              <a:gd name="connsiteY3189" fmla="*/ 3476263 h 5388743"/>
              <a:gd name="connsiteX3190" fmla="*/ 751429 w 5020586"/>
              <a:gd name="connsiteY3190" fmla="*/ 3468904 h 5388743"/>
              <a:gd name="connsiteX3191" fmla="*/ 750179 w 5020586"/>
              <a:gd name="connsiteY3191" fmla="*/ 3469642 h 5388743"/>
              <a:gd name="connsiteX3192" fmla="*/ 741588 w 5020586"/>
              <a:gd name="connsiteY3192" fmla="*/ 3474548 h 5388743"/>
              <a:gd name="connsiteX3193" fmla="*/ 733712 w 5020586"/>
              <a:gd name="connsiteY3193" fmla="*/ 3483135 h 5388743"/>
              <a:gd name="connsiteX3194" fmla="*/ 727899 w 5020586"/>
              <a:gd name="connsiteY3194" fmla="*/ 3489200 h 5388743"/>
              <a:gd name="connsiteX3195" fmla="*/ 738774 w 5020586"/>
              <a:gd name="connsiteY3195" fmla="*/ 3482298 h 5388743"/>
              <a:gd name="connsiteX3196" fmla="*/ 739838 w 5020586"/>
              <a:gd name="connsiteY3196" fmla="*/ 3481670 h 5388743"/>
              <a:gd name="connsiteX3197" fmla="*/ 781571 w 5020586"/>
              <a:gd name="connsiteY3197" fmla="*/ 3467201 h 5388743"/>
              <a:gd name="connsiteX3198" fmla="*/ 775687 w 5020586"/>
              <a:gd name="connsiteY3198" fmla="*/ 3470854 h 5388743"/>
              <a:gd name="connsiteX3199" fmla="*/ 777425 w 5020586"/>
              <a:gd name="connsiteY3199" fmla="*/ 3469063 h 5388743"/>
              <a:gd name="connsiteX3200" fmla="*/ 778622 w 5020586"/>
              <a:gd name="connsiteY3200" fmla="*/ 3468257 h 5388743"/>
              <a:gd name="connsiteX3201" fmla="*/ 777714 w 5020586"/>
              <a:gd name="connsiteY3201" fmla="*/ 3468808 h 5388743"/>
              <a:gd name="connsiteX3202" fmla="*/ 777425 w 5020586"/>
              <a:gd name="connsiteY3202" fmla="*/ 3469063 h 5388743"/>
              <a:gd name="connsiteX3203" fmla="*/ 769057 w 5020586"/>
              <a:gd name="connsiteY3203" fmla="*/ 3474562 h 5388743"/>
              <a:gd name="connsiteX3204" fmla="*/ 766179 w 5020586"/>
              <a:gd name="connsiteY3204" fmla="*/ 3477791 h 5388743"/>
              <a:gd name="connsiteX3205" fmla="*/ 769413 w 5020586"/>
              <a:gd name="connsiteY3205" fmla="*/ 3475883 h 5388743"/>
              <a:gd name="connsiteX3206" fmla="*/ 778802 w 5020586"/>
              <a:gd name="connsiteY3206" fmla="*/ 3470441 h 5388743"/>
              <a:gd name="connsiteX3207" fmla="*/ 3421779 w 5020586"/>
              <a:gd name="connsiteY3207" fmla="*/ 3466864 h 5388743"/>
              <a:gd name="connsiteX3208" fmla="*/ 3420626 w 5020586"/>
              <a:gd name="connsiteY3208" fmla="*/ 3468293 h 5388743"/>
              <a:gd name="connsiteX3209" fmla="*/ 3418199 w 5020586"/>
              <a:gd name="connsiteY3209" fmla="*/ 3471302 h 5388743"/>
              <a:gd name="connsiteX3210" fmla="*/ 3423248 w 5020586"/>
              <a:gd name="connsiteY3210" fmla="*/ 3465042 h 5388743"/>
              <a:gd name="connsiteX3211" fmla="*/ 3421779 w 5020586"/>
              <a:gd name="connsiteY3211" fmla="*/ 3466864 h 5388743"/>
              <a:gd name="connsiteX3212" fmla="*/ 3423152 w 5020586"/>
              <a:gd name="connsiteY3212" fmla="*/ 3465160 h 5388743"/>
              <a:gd name="connsiteX3213" fmla="*/ 573852 w 5020586"/>
              <a:gd name="connsiteY3213" fmla="*/ 3462981 h 5388743"/>
              <a:gd name="connsiteX3214" fmla="*/ 571077 w 5020586"/>
              <a:gd name="connsiteY3214" fmla="*/ 3466908 h 5388743"/>
              <a:gd name="connsiteX3215" fmla="*/ 564875 w 5020586"/>
              <a:gd name="connsiteY3215" fmla="*/ 3475969 h 5388743"/>
              <a:gd name="connsiteX3216" fmla="*/ 553390 w 5020586"/>
              <a:gd name="connsiteY3216" fmla="*/ 3489204 h 5388743"/>
              <a:gd name="connsiteX3217" fmla="*/ 541628 w 5020586"/>
              <a:gd name="connsiteY3217" fmla="*/ 3502353 h 5388743"/>
              <a:gd name="connsiteX3218" fmla="*/ 545515 w 5020586"/>
              <a:gd name="connsiteY3218" fmla="*/ 3496813 h 5388743"/>
              <a:gd name="connsiteX3219" fmla="*/ 548769 w 5020586"/>
              <a:gd name="connsiteY3219" fmla="*/ 3492325 h 5388743"/>
              <a:gd name="connsiteX3220" fmla="*/ 3425476 w 5020586"/>
              <a:gd name="connsiteY3220" fmla="*/ 3462277 h 5388743"/>
              <a:gd name="connsiteX3221" fmla="*/ 3423248 w 5020586"/>
              <a:gd name="connsiteY3221" fmla="*/ 3465042 h 5388743"/>
              <a:gd name="connsiteX3222" fmla="*/ 3424668 w 5020586"/>
              <a:gd name="connsiteY3222" fmla="*/ 3463279 h 5388743"/>
              <a:gd name="connsiteX3223" fmla="*/ 3425476 w 5020586"/>
              <a:gd name="connsiteY3223" fmla="*/ 3462277 h 5388743"/>
              <a:gd name="connsiteX3224" fmla="*/ 1679448 w 5020586"/>
              <a:gd name="connsiteY3224" fmla="*/ 3461488 h 5388743"/>
              <a:gd name="connsiteX3225" fmla="*/ 1667401 w 5020586"/>
              <a:gd name="connsiteY3225" fmla="*/ 3469189 h 5388743"/>
              <a:gd name="connsiteX3226" fmla="*/ 1665584 w 5020586"/>
              <a:gd name="connsiteY3226" fmla="*/ 3471652 h 5388743"/>
              <a:gd name="connsiteX3227" fmla="*/ 1676409 w 5020586"/>
              <a:gd name="connsiteY3227" fmla="*/ 3464860 h 5388743"/>
              <a:gd name="connsiteX3228" fmla="*/ 413566 w 5020586"/>
              <a:gd name="connsiteY3228" fmla="*/ 3460357 h 5388743"/>
              <a:gd name="connsiteX3229" fmla="*/ 390626 w 5020586"/>
              <a:gd name="connsiteY3229" fmla="*/ 3476017 h 5388743"/>
              <a:gd name="connsiteX3230" fmla="*/ 373056 w 5020586"/>
              <a:gd name="connsiteY3230" fmla="*/ 3488488 h 5388743"/>
              <a:gd name="connsiteX3231" fmla="*/ 332978 w 5020586"/>
              <a:gd name="connsiteY3231" fmla="*/ 3512217 h 5388743"/>
              <a:gd name="connsiteX3232" fmla="*/ 326961 w 5020586"/>
              <a:gd name="connsiteY3232" fmla="*/ 3515697 h 5388743"/>
              <a:gd name="connsiteX3233" fmla="*/ 331501 w 5020586"/>
              <a:gd name="connsiteY3233" fmla="*/ 3512442 h 5388743"/>
              <a:gd name="connsiteX3234" fmla="*/ 343707 w 5020586"/>
              <a:gd name="connsiteY3234" fmla="*/ 3503621 h 5388743"/>
              <a:gd name="connsiteX3235" fmla="*/ 343561 w 5020586"/>
              <a:gd name="connsiteY3235" fmla="*/ 3503568 h 5388743"/>
              <a:gd name="connsiteX3236" fmla="*/ 363174 w 5020586"/>
              <a:gd name="connsiteY3236" fmla="*/ 3491836 h 5388743"/>
              <a:gd name="connsiteX3237" fmla="*/ 405211 w 5020586"/>
              <a:gd name="connsiteY3237" fmla="*/ 3465201 h 5388743"/>
              <a:gd name="connsiteX3238" fmla="*/ 770165 w 5020586"/>
              <a:gd name="connsiteY3238" fmla="*/ 3460011 h 5388743"/>
              <a:gd name="connsiteX3239" fmla="*/ 762069 w 5020586"/>
              <a:gd name="connsiteY3239" fmla="*/ 3468594 h 5388743"/>
              <a:gd name="connsiteX3240" fmla="*/ 763243 w 5020586"/>
              <a:gd name="connsiteY3240" fmla="*/ 3467905 h 5388743"/>
              <a:gd name="connsiteX3241" fmla="*/ 801103 w 5020586"/>
              <a:gd name="connsiteY3241" fmla="*/ 3454920 h 5388743"/>
              <a:gd name="connsiteX3242" fmla="*/ 800522 w 5020586"/>
              <a:gd name="connsiteY3242" fmla="*/ 3455257 h 5388743"/>
              <a:gd name="connsiteX3243" fmla="*/ 800296 w 5020586"/>
              <a:gd name="connsiteY3243" fmla="*/ 3455514 h 5388743"/>
              <a:gd name="connsiteX3244" fmla="*/ 751850 w 5020586"/>
              <a:gd name="connsiteY3244" fmla="*/ 3454514 h 5388743"/>
              <a:gd name="connsiteX3245" fmla="*/ 745136 w 5020586"/>
              <a:gd name="connsiteY3245" fmla="*/ 3458367 h 5388743"/>
              <a:gd name="connsiteX3246" fmla="*/ 736812 w 5020586"/>
              <a:gd name="connsiteY3246" fmla="*/ 3462876 h 5388743"/>
              <a:gd name="connsiteX3247" fmla="*/ 733255 w 5020586"/>
              <a:gd name="connsiteY3247" fmla="*/ 3464372 h 5388743"/>
              <a:gd name="connsiteX3248" fmla="*/ 719199 w 5020586"/>
              <a:gd name="connsiteY3248" fmla="*/ 3479216 h 5388743"/>
              <a:gd name="connsiteX3249" fmla="*/ 723165 w 5020586"/>
              <a:gd name="connsiteY3249" fmla="*/ 3476458 h 5388743"/>
              <a:gd name="connsiteX3250" fmla="*/ 735306 w 5020586"/>
              <a:gd name="connsiteY3250" fmla="*/ 3469531 h 5388743"/>
              <a:gd name="connsiteX3251" fmla="*/ 743775 w 5020586"/>
              <a:gd name="connsiteY3251" fmla="*/ 3463890 h 5388743"/>
              <a:gd name="connsiteX3252" fmla="*/ 803509 w 5020586"/>
              <a:gd name="connsiteY3252" fmla="*/ 3454321 h 5388743"/>
              <a:gd name="connsiteX3253" fmla="*/ 797964 w 5020586"/>
              <a:gd name="connsiteY3253" fmla="*/ 3458157 h 5388743"/>
              <a:gd name="connsiteX3254" fmla="*/ 796470 w 5020586"/>
              <a:gd name="connsiteY3254" fmla="*/ 3459851 h 5388743"/>
              <a:gd name="connsiteX3255" fmla="*/ 797202 w 5020586"/>
              <a:gd name="connsiteY3255" fmla="*/ 3459407 h 5388743"/>
              <a:gd name="connsiteX3256" fmla="*/ 802510 w 5020586"/>
              <a:gd name="connsiteY3256" fmla="*/ 3455610 h 5388743"/>
              <a:gd name="connsiteX3257" fmla="*/ 776649 w 5020586"/>
              <a:gd name="connsiteY3257" fmla="*/ 3454314 h 5388743"/>
              <a:gd name="connsiteX3258" fmla="*/ 775353 w 5020586"/>
              <a:gd name="connsiteY3258" fmla="*/ 3455020 h 5388743"/>
              <a:gd name="connsiteX3259" fmla="*/ 774013 w 5020586"/>
              <a:gd name="connsiteY3259" fmla="*/ 3456672 h 5388743"/>
              <a:gd name="connsiteX3260" fmla="*/ 775643 w 5020586"/>
              <a:gd name="connsiteY3260" fmla="*/ 3455615 h 5388743"/>
              <a:gd name="connsiteX3261" fmla="*/ 2378721 w 5020586"/>
              <a:gd name="connsiteY3261" fmla="*/ 3453428 h 5388743"/>
              <a:gd name="connsiteX3262" fmla="*/ 2364148 w 5020586"/>
              <a:gd name="connsiteY3262" fmla="*/ 3461711 h 5388743"/>
              <a:gd name="connsiteX3263" fmla="*/ 2330165 w 5020586"/>
              <a:gd name="connsiteY3263" fmla="*/ 3483980 h 5388743"/>
              <a:gd name="connsiteX3264" fmla="*/ 2367596 w 5020586"/>
              <a:gd name="connsiteY3264" fmla="*/ 3461187 h 5388743"/>
              <a:gd name="connsiteX3265" fmla="*/ 2378721 w 5020586"/>
              <a:gd name="connsiteY3265" fmla="*/ 3453428 h 5388743"/>
              <a:gd name="connsiteX3266" fmla="*/ 1686801 w 5020586"/>
              <a:gd name="connsiteY3266" fmla="*/ 3453329 h 5388743"/>
              <a:gd name="connsiteX3267" fmla="*/ 1672643 w 5020586"/>
              <a:gd name="connsiteY3267" fmla="*/ 3462231 h 5388743"/>
              <a:gd name="connsiteX3268" fmla="*/ 1669099 w 5020586"/>
              <a:gd name="connsiteY3268" fmla="*/ 3466198 h 5388743"/>
              <a:gd name="connsiteX3269" fmla="*/ 1683355 w 5020586"/>
              <a:gd name="connsiteY3269" fmla="*/ 3456896 h 5388743"/>
              <a:gd name="connsiteX3270" fmla="*/ 1683896 w 5020586"/>
              <a:gd name="connsiteY3270" fmla="*/ 3456554 h 5388743"/>
              <a:gd name="connsiteX3271" fmla="*/ 783451 w 5020586"/>
              <a:gd name="connsiteY3271" fmla="*/ 3452056 h 5388743"/>
              <a:gd name="connsiteX3272" fmla="*/ 780871 w 5020586"/>
              <a:gd name="connsiteY3272" fmla="*/ 3453535 h 5388743"/>
              <a:gd name="connsiteX3273" fmla="*/ 776898 w 5020586"/>
              <a:gd name="connsiteY3273" fmla="*/ 3455839 h 5388743"/>
              <a:gd name="connsiteX3274" fmla="*/ 770394 w 5020586"/>
              <a:gd name="connsiteY3274" fmla="*/ 3462706 h 5388743"/>
              <a:gd name="connsiteX3275" fmla="*/ 769151 w 5020586"/>
              <a:gd name="connsiteY3275" fmla="*/ 3464009 h 5388743"/>
              <a:gd name="connsiteX3276" fmla="*/ 774310 w 5020586"/>
              <a:gd name="connsiteY3276" fmla="*/ 3457338 h 5388743"/>
              <a:gd name="connsiteX3277" fmla="*/ 772729 w 5020586"/>
              <a:gd name="connsiteY3277" fmla="*/ 3458255 h 5388743"/>
              <a:gd name="connsiteX3278" fmla="*/ 766404 w 5020586"/>
              <a:gd name="connsiteY3278" fmla="*/ 3466049 h 5388743"/>
              <a:gd name="connsiteX3279" fmla="*/ 766715 w 5020586"/>
              <a:gd name="connsiteY3279" fmla="*/ 3465866 h 5388743"/>
              <a:gd name="connsiteX3280" fmla="*/ 766755 w 5020586"/>
              <a:gd name="connsiteY3280" fmla="*/ 3465843 h 5388743"/>
              <a:gd name="connsiteX3281" fmla="*/ 774484 w 5020586"/>
              <a:gd name="connsiteY3281" fmla="*/ 3460157 h 5388743"/>
              <a:gd name="connsiteX3282" fmla="*/ 779317 w 5020586"/>
              <a:gd name="connsiteY3282" fmla="*/ 3456757 h 5388743"/>
              <a:gd name="connsiteX3283" fmla="*/ 780873 w 5020586"/>
              <a:gd name="connsiteY3283" fmla="*/ 3452009 h 5388743"/>
              <a:gd name="connsiteX3284" fmla="*/ 780147 w 5020586"/>
              <a:gd name="connsiteY3284" fmla="*/ 3452405 h 5388743"/>
              <a:gd name="connsiteX3285" fmla="*/ 779444 w 5020586"/>
              <a:gd name="connsiteY3285" fmla="*/ 3453148 h 5388743"/>
              <a:gd name="connsiteX3286" fmla="*/ 779736 w 5020586"/>
              <a:gd name="connsiteY3286" fmla="*/ 3452959 h 5388743"/>
              <a:gd name="connsiteX3287" fmla="*/ 780873 w 5020586"/>
              <a:gd name="connsiteY3287" fmla="*/ 3452009 h 5388743"/>
              <a:gd name="connsiteX3288" fmla="*/ 711322 w 5020586"/>
              <a:gd name="connsiteY3288" fmla="*/ 3449354 h 5388743"/>
              <a:gd name="connsiteX3289" fmla="*/ 706050 w 5020586"/>
              <a:gd name="connsiteY3289" fmla="*/ 3455924 h 5388743"/>
              <a:gd name="connsiteX3290" fmla="*/ 710314 w 5020586"/>
              <a:gd name="connsiteY3290" fmla="*/ 3450434 h 5388743"/>
              <a:gd name="connsiteX3291" fmla="*/ 386474 w 5020586"/>
              <a:gd name="connsiteY3291" fmla="*/ 3448963 h 5388743"/>
              <a:gd name="connsiteX3292" fmla="*/ 374624 w 5020586"/>
              <a:gd name="connsiteY3292" fmla="*/ 3455506 h 5388743"/>
              <a:gd name="connsiteX3293" fmla="*/ 377999 w 5020586"/>
              <a:gd name="connsiteY3293" fmla="*/ 3453148 h 5388743"/>
              <a:gd name="connsiteX3294" fmla="*/ 386474 w 5020586"/>
              <a:gd name="connsiteY3294" fmla="*/ 3448963 h 5388743"/>
              <a:gd name="connsiteX3295" fmla="*/ 2796619 w 5020586"/>
              <a:gd name="connsiteY3295" fmla="*/ 3448934 h 5388743"/>
              <a:gd name="connsiteX3296" fmla="*/ 2791363 w 5020586"/>
              <a:gd name="connsiteY3296" fmla="*/ 3451751 h 5388743"/>
              <a:gd name="connsiteX3297" fmla="*/ 2783649 w 5020586"/>
              <a:gd name="connsiteY3297" fmla="*/ 3459934 h 5388743"/>
              <a:gd name="connsiteX3298" fmla="*/ 2787335 w 5020586"/>
              <a:gd name="connsiteY3298" fmla="*/ 3457945 h 5388743"/>
              <a:gd name="connsiteX3299" fmla="*/ 4260697 w 5020586"/>
              <a:gd name="connsiteY3299" fmla="*/ 3448605 h 5388743"/>
              <a:gd name="connsiteX3300" fmla="*/ 4231189 w 5020586"/>
              <a:gd name="connsiteY3300" fmla="*/ 3459689 h 5388743"/>
              <a:gd name="connsiteX3301" fmla="*/ 4218556 w 5020586"/>
              <a:gd name="connsiteY3301" fmla="*/ 3464925 h 5388743"/>
              <a:gd name="connsiteX3302" fmla="*/ 4167755 w 5020586"/>
              <a:gd name="connsiteY3302" fmla="*/ 3488105 h 5388743"/>
              <a:gd name="connsiteX3303" fmla="*/ 4138048 w 5020586"/>
              <a:gd name="connsiteY3303" fmla="*/ 3501903 h 5388743"/>
              <a:gd name="connsiteX3304" fmla="*/ 4108349 w 5020586"/>
              <a:gd name="connsiteY3304" fmla="*/ 3517313 h 5388743"/>
              <a:gd name="connsiteX3305" fmla="*/ 4200991 w 5020586"/>
              <a:gd name="connsiteY3305" fmla="*/ 3476002 h 5388743"/>
              <a:gd name="connsiteX3306" fmla="*/ 4218081 w 5020586"/>
              <a:gd name="connsiteY3306" fmla="*/ 3468660 h 5388743"/>
              <a:gd name="connsiteX3307" fmla="*/ 4259287 w 5020586"/>
              <a:gd name="connsiteY3307" fmla="*/ 3449253 h 5388743"/>
              <a:gd name="connsiteX3308" fmla="*/ 2895047 w 5020586"/>
              <a:gd name="connsiteY3308" fmla="*/ 3447534 h 5388743"/>
              <a:gd name="connsiteX3309" fmla="*/ 2882687 w 5020586"/>
              <a:gd name="connsiteY3309" fmla="*/ 3454106 h 5388743"/>
              <a:gd name="connsiteX3310" fmla="*/ 2876795 w 5020586"/>
              <a:gd name="connsiteY3310" fmla="*/ 3460031 h 5388743"/>
              <a:gd name="connsiteX3311" fmla="*/ 2889210 w 5020586"/>
              <a:gd name="connsiteY3311" fmla="*/ 3453437 h 5388743"/>
              <a:gd name="connsiteX3312" fmla="*/ 3441089 w 5020586"/>
              <a:gd name="connsiteY3312" fmla="*/ 3447488 h 5388743"/>
              <a:gd name="connsiteX3313" fmla="*/ 3431764 w 5020586"/>
              <a:gd name="connsiteY3313" fmla="*/ 3459714 h 5388743"/>
              <a:gd name="connsiteX3314" fmla="*/ 3440287 w 5020586"/>
              <a:gd name="connsiteY3314" fmla="*/ 3447658 h 5388743"/>
              <a:gd name="connsiteX3315" fmla="*/ 3441089 w 5020586"/>
              <a:gd name="connsiteY3315" fmla="*/ 3447488 h 5388743"/>
              <a:gd name="connsiteX3316" fmla="*/ 648918 w 5020586"/>
              <a:gd name="connsiteY3316" fmla="*/ 3447294 h 5388743"/>
              <a:gd name="connsiteX3317" fmla="*/ 645175 w 5020586"/>
              <a:gd name="connsiteY3317" fmla="*/ 3452538 h 5388743"/>
              <a:gd name="connsiteX3318" fmla="*/ 646779 w 5020586"/>
              <a:gd name="connsiteY3318" fmla="*/ 3449450 h 5388743"/>
              <a:gd name="connsiteX3319" fmla="*/ 647294 w 5020586"/>
              <a:gd name="connsiteY3319" fmla="*/ 3448787 h 5388743"/>
              <a:gd name="connsiteX3320" fmla="*/ 647219 w 5020586"/>
              <a:gd name="connsiteY3320" fmla="*/ 3448735 h 5388743"/>
              <a:gd name="connsiteX3321" fmla="*/ 651081 w 5020586"/>
              <a:gd name="connsiteY3321" fmla="*/ 3443752 h 5388743"/>
              <a:gd name="connsiteX3322" fmla="*/ 648918 w 5020586"/>
              <a:gd name="connsiteY3322" fmla="*/ 3447294 h 5388743"/>
              <a:gd name="connsiteX3323" fmla="*/ 650286 w 5020586"/>
              <a:gd name="connsiteY3323" fmla="*/ 3444723 h 5388743"/>
              <a:gd name="connsiteX3324" fmla="*/ 651081 w 5020586"/>
              <a:gd name="connsiteY3324" fmla="*/ 3443752 h 5388743"/>
              <a:gd name="connsiteX3325" fmla="*/ 2373537 w 5020586"/>
              <a:gd name="connsiteY3325" fmla="*/ 3443600 h 5388743"/>
              <a:gd name="connsiteX3326" fmla="*/ 2263087 w 5020586"/>
              <a:gd name="connsiteY3326" fmla="*/ 3503321 h 5388743"/>
              <a:gd name="connsiteX3327" fmla="*/ 2168496 w 5020586"/>
              <a:gd name="connsiteY3327" fmla="*/ 3555626 h 5388743"/>
              <a:gd name="connsiteX3328" fmla="*/ 2156926 w 5020586"/>
              <a:gd name="connsiteY3328" fmla="*/ 3562780 h 5388743"/>
              <a:gd name="connsiteX3329" fmla="*/ 2104049 w 5020586"/>
              <a:gd name="connsiteY3329" fmla="*/ 3596137 h 5388743"/>
              <a:gd name="connsiteX3330" fmla="*/ 2104302 w 5020586"/>
              <a:gd name="connsiteY3330" fmla="*/ 3596324 h 5388743"/>
              <a:gd name="connsiteX3331" fmla="*/ 2102131 w 5020586"/>
              <a:gd name="connsiteY3331" fmla="*/ 3598319 h 5388743"/>
              <a:gd name="connsiteX3332" fmla="*/ 2103032 w 5020586"/>
              <a:gd name="connsiteY3332" fmla="*/ 3596778 h 5388743"/>
              <a:gd name="connsiteX3333" fmla="*/ 2068639 w 5020586"/>
              <a:gd name="connsiteY3333" fmla="*/ 3618476 h 5388743"/>
              <a:gd name="connsiteX3334" fmla="*/ 1984633 w 5020586"/>
              <a:gd name="connsiteY3334" fmla="*/ 3671281 h 5388743"/>
              <a:gd name="connsiteX3335" fmla="*/ 1873368 w 5020586"/>
              <a:gd name="connsiteY3335" fmla="*/ 3739032 h 5388743"/>
              <a:gd name="connsiteX3336" fmla="*/ 1860129 w 5020586"/>
              <a:gd name="connsiteY3336" fmla="*/ 3747094 h 5388743"/>
              <a:gd name="connsiteX3337" fmla="*/ 1847434 w 5020586"/>
              <a:gd name="connsiteY3337" fmla="*/ 3760704 h 5388743"/>
              <a:gd name="connsiteX3338" fmla="*/ 1938656 w 5020586"/>
              <a:gd name="connsiteY3338" fmla="*/ 3704115 h 5388743"/>
              <a:gd name="connsiteX3339" fmla="*/ 2233120 w 5020586"/>
              <a:gd name="connsiteY3339" fmla="*/ 3526693 h 5388743"/>
              <a:gd name="connsiteX3340" fmla="*/ 1677084 w 5020586"/>
              <a:gd name="connsiteY3340" fmla="*/ 3443313 h 5388743"/>
              <a:gd name="connsiteX3341" fmla="*/ 1663114 w 5020586"/>
              <a:gd name="connsiteY3341" fmla="*/ 3452313 h 5388743"/>
              <a:gd name="connsiteX3342" fmla="*/ 1650502 w 5020586"/>
              <a:gd name="connsiteY3342" fmla="*/ 3466424 h 5388743"/>
              <a:gd name="connsiteX3343" fmla="*/ 1665278 w 5020586"/>
              <a:gd name="connsiteY3343" fmla="*/ 3456744 h 5388743"/>
              <a:gd name="connsiteX3344" fmla="*/ 775056 w 5020586"/>
              <a:gd name="connsiteY3344" fmla="*/ 3442834 h 5388743"/>
              <a:gd name="connsiteX3345" fmla="*/ 773530 w 5020586"/>
              <a:gd name="connsiteY3345" fmla="*/ 3443172 h 5388743"/>
              <a:gd name="connsiteX3346" fmla="*/ 773144 w 5020586"/>
              <a:gd name="connsiteY3346" fmla="*/ 3443077 h 5388743"/>
              <a:gd name="connsiteX3347" fmla="*/ 771048 w 5020586"/>
              <a:gd name="connsiteY3347" fmla="*/ 3445430 h 5388743"/>
              <a:gd name="connsiteX3348" fmla="*/ 3449257 w 5020586"/>
              <a:gd name="connsiteY3348" fmla="*/ 3442506 h 5388743"/>
              <a:gd name="connsiteX3349" fmla="*/ 3448259 w 5020586"/>
              <a:gd name="connsiteY3349" fmla="*/ 3443730 h 5388743"/>
              <a:gd name="connsiteX3350" fmla="*/ 3447459 w 5020586"/>
              <a:gd name="connsiteY3350" fmla="*/ 3444709 h 5388743"/>
              <a:gd name="connsiteX3351" fmla="*/ 3454655 w 5020586"/>
              <a:gd name="connsiteY3351" fmla="*/ 3435902 h 5388743"/>
              <a:gd name="connsiteX3352" fmla="*/ 3449257 w 5020586"/>
              <a:gd name="connsiteY3352" fmla="*/ 3442506 h 5388743"/>
              <a:gd name="connsiteX3353" fmla="*/ 3452256 w 5020586"/>
              <a:gd name="connsiteY3353" fmla="*/ 3438838 h 5388743"/>
              <a:gd name="connsiteX3354" fmla="*/ 3454655 w 5020586"/>
              <a:gd name="connsiteY3354" fmla="*/ 3435902 h 5388743"/>
              <a:gd name="connsiteX3355" fmla="*/ 649125 w 5020586"/>
              <a:gd name="connsiteY3355" fmla="*/ 3435752 h 5388743"/>
              <a:gd name="connsiteX3356" fmla="*/ 647099 w 5020586"/>
              <a:gd name="connsiteY3356" fmla="*/ 3438618 h 5388743"/>
              <a:gd name="connsiteX3357" fmla="*/ 633261 w 5020586"/>
              <a:gd name="connsiteY3357" fmla="*/ 3457441 h 5388743"/>
              <a:gd name="connsiteX3358" fmla="*/ 636788 w 5020586"/>
              <a:gd name="connsiteY3358" fmla="*/ 3450945 h 5388743"/>
              <a:gd name="connsiteX3359" fmla="*/ 640528 w 5020586"/>
              <a:gd name="connsiteY3359" fmla="*/ 3445712 h 5388743"/>
              <a:gd name="connsiteX3360" fmla="*/ 644195 w 5020586"/>
              <a:gd name="connsiteY3360" fmla="*/ 3441491 h 5388743"/>
              <a:gd name="connsiteX3361" fmla="*/ 751742 w 5020586"/>
              <a:gd name="connsiteY3361" fmla="*/ 3434625 h 5388743"/>
              <a:gd name="connsiteX3362" fmla="*/ 749372 w 5020586"/>
              <a:gd name="connsiteY3362" fmla="*/ 3436251 h 5388743"/>
              <a:gd name="connsiteX3363" fmla="*/ 748355 w 5020586"/>
              <a:gd name="connsiteY3363" fmla="*/ 3437007 h 5388743"/>
              <a:gd name="connsiteX3364" fmla="*/ 748088 w 5020586"/>
              <a:gd name="connsiteY3364" fmla="*/ 3437204 h 5388743"/>
              <a:gd name="connsiteX3365" fmla="*/ 751247 w 5020586"/>
              <a:gd name="connsiteY3365" fmla="*/ 3435252 h 5388743"/>
              <a:gd name="connsiteX3366" fmla="*/ 2812930 w 5020586"/>
              <a:gd name="connsiteY3366" fmla="*/ 3431986 h 5388743"/>
              <a:gd name="connsiteX3367" fmla="*/ 2807372 w 5020586"/>
              <a:gd name="connsiteY3367" fmla="*/ 3434945 h 5388743"/>
              <a:gd name="connsiteX3368" fmla="*/ 2805382 w 5020586"/>
              <a:gd name="connsiteY3368" fmla="*/ 3436878 h 5388743"/>
              <a:gd name="connsiteX3369" fmla="*/ 2793119 w 5020586"/>
              <a:gd name="connsiteY3369" fmla="*/ 3449885 h 5388743"/>
              <a:gd name="connsiteX3370" fmla="*/ 2798867 w 5020586"/>
              <a:gd name="connsiteY3370" fmla="*/ 3446752 h 5388743"/>
              <a:gd name="connsiteX3371" fmla="*/ 2800343 w 5020586"/>
              <a:gd name="connsiteY3371" fmla="*/ 3445320 h 5388743"/>
              <a:gd name="connsiteX3372" fmla="*/ 740551 w 5020586"/>
              <a:gd name="connsiteY3372" fmla="*/ 3431172 h 5388743"/>
              <a:gd name="connsiteX3373" fmla="*/ 735305 w 5020586"/>
              <a:gd name="connsiteY3373" fmla="*/ 3434910 h 5388743"/>
              <a:gd name="connsiteX3374" fmla="*/ 739160 w 5020586"/>
              <a:gd name="connsiteY3374" fmla="*/ 3431798 h 5388743"/>
              <a:gd name="connsiteX3375" fmla="*/ 740551 w 5020586"/>
              <a:gd name="connsiteY3375" fmla="*/ 3431172 h 5388743"/>
              <a:gd name="connsiteX3376" fmla="*/ 784287 w 5020586"/>
              <a:gd name="connsiteY3376" fmla="*/ 3430790 h 5388743"/>
              <a:gd name="connsiteX3377" fmla="*/ 781782 w 5020586"/>
              <a:gd name="connsiteY3377" fmla="*/ 3433504 h 5388743"/>
              <a:gd name="connsiteX3378" fmla="*/ 782572 w 5020586"/>
              <a:gd name="connsiteY3378" fmla="*/ 3432884 h 5388743"/>
              <a:gd name="connsiteX3379" fmla="*/ 783011 w 5020586"/>
              <a:gd name="connsiteY3379" fmla="*/ 3432656 h 5388743"/>
              <a:gd name="connsiteX3380" fmla="*/ 649560 w 5020586"/>
              <a:gd name="connsiteY3380" fmla="*/ 3429203 h 5388743"/>
              <a:gd name="connsiteX3381" fmla="*/ 629844 w 5020586"/>
              <a:gd name="connsiteY3381" fmla="*/ 3455954 h 5388743"/>
              <a:gd name="connsiteX3382" fmla="*/ 625860 w 5020586"/>
              <a:gd name="connsiteY3382" fmla="*/ 3460143 h 5388743"/>
              <a:gd name="connsiteX3383" fmla="*/ 624390 w 5020586"/>
              <a:gd name="connsiteY3383" fmla="*/ 3461008 h 5388743"/>
              <a:gd name="connsiteX3384" fmla="*/ 625716 w 5020586"/>
              <a:gd name="connsiteY3384" fmla="*/ 3458907 h 5388743"/>
              <a:gd name="connsiteX3385" fmla="*/ 628308 w 5020586"/>
              <a:gd name="connsiteY3385" fmla="*/ 3455393 h 5388743"/>
              <a:gd name="connsiteX3386" fmla="*/ 639884 w 5020586"/>
              <a:gd name="connsiteY3386" fmla="*/ 3440839 h 5388743"/>
              <a:gd name="connsiteX3387" fmla="*/ 649187 w 5020586"/>
              <a:gd name="connsiteY3387" fmla="*/ 3429652 h 5388743"/>
              <a:gd name="connsiteX3388" fmla="*/ 745798 w 5020586"/>
              <a:gd name="connsiteY3388" fmla="*/ 3427433 h 5388743"/>
              <a:gd name="connsiteX3389" fmla="*/ 740551 w 5020586"/>
              <a:gd name="connsiteY3389" fmla="*/ 3431172 h 5388743"/>
              <a:gd name="connsiteX3390" fmla="*/ 744407 w 5020586"/>
              <a:gd name="connsiteY3390" fmla="*/ 3428061 h 5388743"/>
              <a:gd name="connsiteX3391" fmla="*/ 745798 w 5020586"/>
              <a:gd name="connsiteY3391" fmla="*/ 3427433 h 5388743"/>
              <a:gd name="connsiteX3392" fmla="*/ 788683 w 5020586"/>
              <a:gd name="connsiteY3392" fmla="*/ 3426117 h 5388743"/>
              <a:gd name="connsiteX3393" fmla="*/ 788388 w 5020586"/>
              <a:gd name="connsiteY3393" fmla="*/ 3426288 h 5388743"/>
              <a:gd name="connsiteX3394" fmla="*/ 787968 w 5020586"/>
              <a:gd name="connsiteY3394" fmla="*/ 3426767 h 5388743"/>
              <a:gd name="connsiteX3395" fmla="*/ 785755 w 5020586"/>
              <a:gd name="connsiteY3395" fmla="*/ 3429433 h 5388743"/>
              <a:gd name="connsiteX3396" fmla="*/ 792025 w 5020586"/>
              <a:gd name="connsiteY3396" fmla="*/ 3424190 h 5388743"/>
              <a:gd name="connsiteX3397" fmla="*/ 790061 w 5020586"/>
              <a:gd name="connsiteY3397" fmla="*/ 3425324 h 5388743"/>
              <a:gd name="connsiteX3398" fmla="*/ 787696 w 5020586"/>
              <a:gd name="connsiteY3398" fmla="*/ 3428160 h 5388743"/>
              <a:gd name="connsiteX3399" fmla="*/ 784232 w 5020586"/>
              <a:gd name="connsiteY3399" fmla="*/ 3432024 h 5388743"/>
              <a:gd name="connsiteX3400" fmla="*/ 785512 w 5020586"/>
              <a:gd name="connsiteY3400" fmla="*/ 3431362 h 5388743"/>
              <a:gd name="connsiteX3401" fmla="*/ 791801 w 5020586"/>
              <a:gd name="connsiteY3401" fmla="*/ 3424434 h 5388743"/>
              <a:gd name="connsiteX3402" fmla="*/ 469602 w 5020586"/>
              <a:gd name="connsiteY3402" fmla="*/ 3422499 h 5388743"/>
              <a:gd name="connsiteX3403" fmla="*/ 437683 w 5020586"/>
              <a:gd name="connsiteY3403" fmla="*/ 3444054 h 5388743"/>
              <a:gd name="connsiteX3404" fmla="*/ 436598 w 5020586"/>
              <a:gd name="connsiteY3404" fmla="*/ 3444557 h 5388743"/>
              <a:gd name="connsiteX3405" fmla="*/ 435445 w 5020586"/>
              <a:gd name="connsiteY3405" fmla="*/ 3444600 h 5388743"/>
              <a:gd name="connsiteX3406" fmla="*/ 466500 w 5020586"/>
              <a:gd name="connsiteY3406" fmla="*/ 3424357 h 5388743"/>
              <a:gd name="connsiteX3407" fmla="*/ 759436 w 5020586"/>
              <a:gd name="connsiteY3407" fmla="*/ 3418058 h 5388743"/>
              <a:gd name="connsiteX3408" fmla="*/ 745798 w 5020586"/>
              <a:gd name="connsiteY3408" fmla="*/ 3427433 h 5388743"/>
              <a:gd name="connsiteX3409" fmla="*/ 753837 w 5020586"/>
              <a:gd name="connsiteY3409" fmla="*/ 3421475 h 5388743"/>
              <a:gd name="connsiteX3410" fmla="*/ 759436 w 5020586"/>
              <a:gd name="connsiteY3410" fmla="*/ 3418058 h 5388743"/>
              <a:gd name="connsiteX3411" fmla="*/ 795820 w 5020586"/>
              <a:gd name="connsiteY3411" fmla="*/ 3417792 h 5388743"/>
              <a:gd name="connsiteX3412" fmla="*/ 792042 w 5020586"/>
              <a:gd name="connsiteY3412" fmla="*/ 3422110 h 5388743"/>
              <a:gd name="connsiteX3413" fmla="*/ 792274 w 5020586"/>
              <a:gd name="connsiteY3413" fmla="*/ 3421974 h 5388743"/>
              <a:gd name="connsiteX3414" fmla="*/ 2951454 w 5020586"/>
              <a:gd name="connsiteY3414" fmla="*/ 3417545 h 5388743"/>
              <a:gd name="connsiteX3415" fmla="*/ 2936833 w 5020586"/>
              <a:gd name="connsiteY3415" fmla="*/ 3425318 h 5388743"/>
              <a:gd name="connsiteX3416" fmla="*/ 2930756 w 5020586"/>
              <a:gd name="connsiteY3416" fmla="*/ 3431373 h 5388743"/>
              <a:gd name="connsiteX3417" fmla="*/ 2945610 w 5020586"/>
              <a:gd name="connsiteY3417" fmla="*/ 3423485 h 5388743"/>
              <a:gd name="connsiteX3418" fmla="*/ 784515 w 5020586"/>
              <a:gd name="connsiteY3418" fmla="*/ 3417542 h 5388743"/>
              <a:gd name="connsiteX3419" fmla="*/ 782314 w 5020586"/>
              <a:gd name="connsiteY3419" fmla="*/ 3418779 h 5388743"/>
              <a:gd name="connsiteX3420" fmla="*/ 769084 w 5020586"/>
              <a:gd name="connsiteY3420" fmla="*/ 3426460 h 5388743"/>
              <a:gd name="connsiteX3421" fmla="*/ 763388 w 5020586"/>
              <a:gd name="connsiteY3421" fmla="*/ 3432480 h 5388743"/>
              <a:gd name="connsiteX3422" fmla="*/ 753317 w 5020586"/>
              <a:gd name="connsiteY3422" fmla="*/ 3443187 h 5388743"/>
              <a:gd name="connsiteX3423" fmla="*/ 733425 w 5020586"/>
              <a:gd name="connsiteY3423" fmla="*/ 3464195 h 5388743"/>
              <a:gd name="connsiteX3424" fmla="*/ 739834 w 5020586"/>
              <a:gd name="connsiteY3424" fmla="*/ 3459647 h 5388743"/>
              <a:gd name="connsiteX3425" fmla="*/ 755523 w 5020586"/>
              <a:gd name="connsiteY3425" fmla="*/ 3450250 h 5388743"/>
              <a:gd name="connsiteX3426" fmla="*/ 764194 w 5020586"/>
              <a:gd name="connsiteY3426" fmla="*/ 3440181 h 5388743"/>
              <a:gd name="connsiteX3427" fmla="*/ 760662 w 5020586"/>
              <a:gd name="connsiteY3427" fmla="*/ 3442156 h 5388743"/>
              <a:gd name="connsiteX3428" fmla="*/ 762329 w 5020586"/>
              <a:gd name="connsiteY3428" fmla="*/ 3441006 h 5388743"/>
              <a:gd name="connsiteX3429" fmla="*/ 765183 w 5020586"/>
              <a:gd name="connsiteY3429" fmla="*/ 3439033 h 5388743"/>
              <a:gd name="connsiteX3430" fmla="*/ 771775 w 5020586"/>
              <a:gd name="connsiteY3430" fmla="*/ 3431377 h 5388743"/>
              <a:gd name="connsiteX3431" fmla="*/ 779950 w 5020586"/>
              <a:gd name="connsiteY3431" fmla="*/ 3422487 h 5388743"/>
              <a:gd name="connsiteX3432" fmla="*/ 782538 w 5020586"/>
              <a:gd name="connsiteY3432" fmla="*/ 3419683 h 5388743"/>
              <a:gd name="connsiteX3433" fmla="*/ 780543 w 5020586"/>
              <a:gd name="connsiteY3433" fmla="*/ 3420965 h 5388743"/>
              <a:gd name="connsiteX3434" fmla="*/ 783554 w 5020586"/>
              <a:gd name="connsiteY3434" fmla="*/ 3418582 h 5388743"/>
              <a:gd name="connsiteX3435" fmla="*/ 3476186 w 5020586"/>
              <a:gd name="connsiteY3435" fmla="*/ 3415702 h 5388743"/>
              <a:gd name="connsiteX3436" fmla="*/ 3473835 w 5020586"/>
              <a:gd name="connsiteY3436" fmla="*/ 3417476 h 5388743"/>
              <a:gd name="connsiteX3437" fmla="*/ 3466862 w 5020586"/>
              <a:gd name="connsiteY3437" fmla="*/ 3427926 h 5388743"/>
              <a:gd name="connsiteX3438" fmla="*/ 1720895 w 5020586"/>
              <a:gd name="connsiteY3438" fmla="*/ 3415446 h 5388743"/>
              <a:gd name="connsiteX3439" fmla="*/ 1710774 w 5020586"/>
              <a:gd name="connsiteY3439" fmla="*/ 3421609 h 5388743"/>
              <a:gd name="connsiteX3440" fmla="*/ 1707001 w 5020586"/>
              <a:gd name="connsiteY3440" fmla="*/ 3424040 h 5388743"/>
              <a:gd name="connsiteX3441" fmla="*/ 1693131 w 5020586"/>
              <a:gd name="connsiteY3441" fmla="*/ 3439316 h 5388743"/>
              <a:gd name="connsiteX3442" fmla="*/ 1707422 w 5020586"/>
              <a:gd name="connsiteY3442" fmla="*/ 3430452 h 5388743"/>
              <a:gd name="connsiteX3443" fmla="*/ 1718815 w 5020586"/>
              <a:gd name="connsiteY3443" fmla="*/ 3417811 h 5388743"/>
              <a:gd name="connsiteX3444" fmla="*/ 578712 w 5020586"/>
              <a:gd name="connsiteY3444" fmla="*/ 3411612 h 5388743"/>
              <a:gd name="connsiteX3445" fmla="*/ 574639 w 5020586"/>
              <a:gd name="connsiteY3445" fmla="*/ 3413752 h 5388743"/>
              <a:gd name="connsiteX3446" fmla="*/ 565282 w 5020586"/>
              <a:gd name="connsiteY3446" fmla="*/ 3420537 h 5388743"/>
              <a:gd name="connsiteX3447" fmla="*/ 574063 w 5020586"/>
              <a:gd name="connsiteY3447" fmla="*/ 3414631 h 5388743"/>
              <a:gd name="connsiteX3448" fmla="*/ 2968032 w 5020586"/>
              <a:gd name="connsiteY3448" fmla="*/ 3408729 h 5388743"/>
              <a:gd name="connsiteX3449" fmla="*/ 2959338 w 5020586"/>
              <a:gd name="connsiteY3449" fmla="*/ 3413351 h 5388743"/>
              <a:gd name="connsiteX3450" fmla="*/ 2953207 w 5020586"/>
              <a:gd name="connsiteY3450" fmla="*/ 3419449 h 5388743"/>
              <a:gd name="connsiteX3451" fmla="*/ 2961851 w 5020586"/>
              <a:gd name="connsiteY3451" fmla="*/ 3414858 h 5388743"/>
              <a:gd name="connsiteX3452" fmla="*/ 807374 w 5020586"/>
              <a:gd name="connsiteY3452" fmla="*/ 3407629 h 5388743"/>
              <a:gd name="connsiteX3453" fmla="*/ 806371 w 5020586"/>
              <a:gd name="connsiteY3453" fmla="*/ 3408300 h 5388743"/>
              <a:gd name="connsiteX3454" fmla="*/ 803584 w 5020586"/>
              <a:gd name="connsiteY3454" fmla="*/ 3410093 h 5388743"/>
              <a:gd name="connsiteX3455" fmla="*/ 803477 w 5020586"/>
              <a:gd name="connsiteY3455" fmla="*/ 3410300 h 5388743"/>
              <a:gd name="connsiteX3456" fmla="*/ 802436 w 5020586"/>
              <a:gd name="connsiteY3456" fmla="*/ 3411244 h 5388743"/>
              <a:gd name="connsiteX3457" fmla="*/ 803267 w 5020586"/>
              <a:gd name="connsiteY3457" fmla="*/ 3410298 h 5388743"/>
              <a:gd name="connsiteX3458" fmla="*/ 801799 w 5020586"/>
              <a:gd name="connsiteY3458" fmla="*/ 3411242 h 5388743"/>
              <a:gd name="connsiteX3459" fmla="*/ 793407 w 5020586"/>
              <a:gd name="connsiteY3459" fmla="*/ 3421308 h 5388743"/>
              <a:gd name="connsiteX3460" fmla="*/ 793690 w 5020586"/>
              <a:gd name="connsiteY3460" fmla="*/ 3421142 h 5388743"/>
              <a:gd name="connsiteX3461" fmla="*/ 796129 w 5020586"/>
              <a:gd name="connsiteY3461" fmla="*/ 3419726 h 5388743"/>
              <a:gd name="connsiteX3462" fmla="*/ 799234 w 5020586"/>
              <a:gd name="connsiteY3462" fmla="*/ 3416348 h 5388743"/>
              <a:gd name="connsiteX3463" fmla="*/ 805834 w 5020586"/>
              <a:gd name="connsiteY3463" fmla="*/ 3406379 h 5388743"/>
              <a:gd name="connsiteX3464" fmla="*/ 805125 w 5020586"/>
              <a:gd name="connsiteY3464" fmla="*/ 3407168 h 5388743"/>
              <a:gd name="connsiteX3465" fmla="*/ 804922 w 5020586"/>
              <a:gd name="connsiteY3465" fmla="*/ 3407496 h 5388743"/>
              <a:gd name="connsiteX3466" fmla="*/ 803668 w 5020586"/>
              <a:gd name="connsiteY3466" fmla="*/ 3409001 h 5388743"/>
              <a:gd name="connsiteX3467" fmla="*/ 804451 w 5020586"/>
              <a:gd name="connsiteY3467" fmla="*/ 3408412 h 5388743"/>
              <a:gd name="connsiteX3468" fmla="*/ 804922 w 5020586"/>
              <a:gd name="connsiteY3468" fmla="*/ 3407496 h 5388743"/>
              <a:gd name="connsiteX3469" fmla="*/ 401416 w 5020586"/>
              <a:gd name="connsiteY3469" fmla="*/ 3405236 h 5388743"/>
              <a:gd name="connsiteX3470" fmla="*/ 396020 w 5020586"/>
              <a:gd name="connsiteY3470" fmla="*/ 3408371 h 5388743"/>
              <a:gd name="connsiteX3471" fmla="*/ 398955 w 5020586"/>
              <a:gd name="connsiteY3471" fmla="*/ 3406464 h 5388743"/>
              <a:gd name="connsiteX3472" fmla="*/ 400076 w 5020586"/>
              <a:gd name="connsiteY3472" fmla="*/ 3405881 h 5388743"/>
              <a:gd name="connsiteX3473" fmla="*/ 401416 w 5020586"/>
              <a:gd name="connsiteY3473" fmla="*/ 3405236 h 5388743"/>
              <a:gd name="connsiteX3474" fmla="*/ 796453 w 5020586"/>
              <a:gd name="connsiteY3474" fmla="*/ 3403934 h 5388743"/>
              <a:gd name="connsiteX3475" fmla="*/ 793194 w 5020586"/>
              <a:gd name="connsiteY3475" fmla="*/ 3406174 h 5388743"/>
              <a:gd name="connsiteX3476" fmla="*/ 779149 w 5020586"/>
              <a:gd name="connsiteY3476" fmla="*/ 3415814 h 5388743"/>
              <a:gd name="connsiteX3477" fmla="*/ 779017 w 5020586"/>
              <a:gd name="connsiteY3477" fmla="*/ 3415957 h 5388743"/>
              <a:gd name="connsiteX3478" fmla="*/ 772002 w 5020586"/>
              <a:gd name="connsiteY3478" fmla="*/ 3423374 h 5388743"/>
              <a:gd name="connsiteX3479" fmla="*/ 781950 w 5020586"/>
              <a:gd name="connsiteY3479" fmla="*/ 3417639 h 5388743"/>
              <a:gd name="connsiteX3480" fmla="*/ 787774 w 5020586"/>
              <a:gd name="connsiteY3480" fmla="*/ 3414014 h 5388743"/>
              <a:gd name="connsiteX3481" fmla="*/ 793746 w 5020586"/>
              <a:gd name="connsiteY3481" fmla="*/ 3407545 h 5388743"/>
              <a:gd name="connsiteX3482" fmla="*/ 793777 w 5020586"/>
              <a:gd name="connsiteY3482" fmla="*/ 3407512 h 5388743"/>
              <a:gd name="connsiteX3483" fmla="*/ 812399 w 5020586"/>
              <a:gd name="connsiteY3483" fmla="*/ 3401903 h 5388743"/>
              <a:gd name="connsiteX3484" fmla="*/ 811242 w 5020586"/>
              <a:gd name="connsiteY3484" fmla="*/ 3402560 h 5388743"/>
              <a:gd name="connsiteX3485" fmla="*/ 808929 w 5020586"/>
              <a:gd name="connsiteY3485" fmla="*/ 3403854 h 5388743"/>
              <a:gd name="connsiteX3486" fmla="*/ 805847 w 5020586"/>
              <a:gd name="connsiteY3486" fmla="*/ 3407361 h 5388743"/>
              <a:gd name="connsiteX3487" fmla="*/ 809983 w 5020586"/>
              <a:gd name="connsiteY3487" fmla="*/ 3404248 h 5388743"/>
              <a:gd name="connsiteX3488" fmla="*/ 811409 w 5020586"/>
              <a:gd name="connsiteY3488" fmla="*/ 3403226 h 5388743"/>
              <a:gd name="connsiteX3489" fmla="*/ 4553684 w 5020586"/>
              <a:gd name="connsiteY3489" fmla="*/ 3397772 h 5388743"/>
              <a:gd name="connsiteX3490" fmla="*/ 4544515 w 5020586"/>
              <a:gd name="connsiteY3490" fmla="*/ 3404756 h 5388743"/>
              <a:gd name="connsiteX3491" fmla="*/ 4553684 w 5020586"/>
              <a:gd name="connsiteY3491" fmla="*/ 3397772 h 5388743"/>
              <a:gd name="connsiteX3492" fmla="*/ 801841 w 5020586"/>
              <a:gd name="connsiteY3492" fmla="*/ 3396863 h 5388743"/>
              <a:gd name="connsiteX3493" fmla="*/ 792823 w 5020586"/>
              <a:gd name="connsiteY3493" fmla="*/ 3403120 h 5388743"/>
              <a:gd name="connsiteX3494" fmla="*/ 791813 w 5020586"/>
              <a:gd name="connsiteY3494" fmla="*/ 3404144 h 5388743"/>
              <a:gd name="connsiteX3495" fmla="*/ 792443 w 5020586"/>
              <a:gd name="connsiteY3495" fmla="*/ 3403385 h 5388743"/>
              <a:gd name="connsiteX3496" fmla="*/ 787292 w 5020586"/>
              <a:gd name="connsiteY3496" fmla="*/ 3406960 h 5388743"/>
              <a:gd name="connsiteX3497" fmla="*/ 786409 w 5020586"/>
              <a:gd name="connsiteY3497" fmla="*/ 3407907 h 5388743"/>
              <a:gd name="connsiteX3498" fmla="*/ 782440 w 5020586"/>
              <a:gd name="connsiteY3498" fmla="*/ 3412229 h 5388743"/>
              <a:gd name="connsiteX3499" fmla="*/ 798729 w 5020586"/>
              <a:gd name="connsiteY3499" fmla="*/ 3400891 h 5388743"/>
              <a:gd name="connsiteX3500" fmla="*/ 799523 w 5020586"/>
              <a:gd name="connsiteY3500" fmla="*/ 3399828 h 5388743"/>
              <a:gd name="connsiteX3501" fmla="*/ 501386 w 5020586"/>
              <a:gd name="connsiteY3501" fmla="*/ 3395885 h 5388743"/>
              <a:gd name="connsiteX3502" fmla="*/ 501659 w 5020586"/>
              <a:gd name="connsiteY3502" fmla="*/ 3396321 h 5388743"/>
              <a:gd name="connsiteX3503" fmla="*/ 501785 w 5020586"/>
              <a:gd name="connsiteY3503" fmla="*/ 3396523 h 5388743"/>
              <a:gd name="connsiteX3504" fmla="*/ 501792 w 5020586"/>
              <a:gd name="connsiteY3504" fmla="*/ 3396532 h 5388743"/>
              <a:gd name="connsiteX3505" fmla="*/ 501659 w 5020586"/>
              <a:gd name="connsiteY3505" fmla="*/ 3396321 h 5388743"/>
              <a:gd name="connsiteX3506" fmla="*/ 501640 w 5020586"/>
              <a:gd name="connsiteY3506" fmla="*/ 3396289 h 5388743"/>
              <a:gd name="connsiteX3507" fmla="*/ 501386 w 5020586"/>
              <a:gd name="connsiteY3507" fmla="*/ 3395885 h 5388743"/>
              <a:gd name="connsiteX3508" fmla="*/ 818457 w 5020586"/>
              <a:gd name="connsiteY3508" fmla="*/ 3393804 h 5388743"/>
              <a:gd name="connsiteX3509" fmla="*/ 815515 w 5020586"/>
              <a:gd name="connsiteY3509" fmla="*/ 3395851 h 5388743"/>
              <a:gd name="connsiteX3510" fmla="*/ 811993 w 5020586"/>
              <a:gd name="connsiteY3510" fmla="*/ 3400292 h 5388743"/>
              <a:gd name="connsiteX3511" fmla="*/ 815362 w 5020586"/>
              <a:gd name="connsiteY3511" fmla="*/ 3397943 h 5388743"/>
              <a:gd name="connsiteX3512" fmla="*/ 801166 w 5020586"/>
              <a:gd name="connsiteY3512" fmla="*/ 3392780 h 5388743"/>
              <a:gd name="connsiteX3513" fmla="*/ 799749 w 5020586"/>
              <a:gd name="connsiteY3513" fmla="*/ 3393760 h 5388743"/>
              <a:gd name="connsiteX3514" fmla="*/ 797648 w 5020586"/>
              <a:gd name="connsiteY3514" fmla="*/ 3395898 h 5388743"/>
              <a:gd name="connsiteX3515" fmla="*/ 799944 w 5020586"/>
              <a:gd name="connsiteY3515" fmla="*/ 3394289 h 5388743"/>
              <a:gd name="connsiteX3516" fmla="*/ 658119 w 5020586"/>
              <a:gd name="connsiteY3516" fmla="*/ 3391489 h 5388743"/>
              <a:gd name="connsiteX3517" fmla="*/ 612851 w 5020586"/>
              <a:gd name="connsiteY3517" fmla="*/ 3420099 h 5388743"/>
              <a:gd name="connsiteX3518" fmla="*/ 604835 w 5020586"/>
              <a:gd name="connsiteY3518" fmla="*/ 3429534 h 5388743"/>
              <a:gd name="connsiteX3519" fmla="*/ 636819 w 5020586"/>
              <a:gd name="connsiteY3519" fmla="*/ 3408977 h 5388743"/>
              <a:gd name="connsiteX3520" fmla="*/ 649523 w 5020586"/>
              <a:gd name="connsiteY3520" fmla="*/ 3400939 h 5388743"/>
              <a:gd name="connsiteX3521" fmla="*/ 650689 w 5020586"/>
              <a:gd name="connsiteY3521" fmla="*/ 3399504 h 5388743"/>
              <a:gd name="connsiteX3522" fmla="*/ 649715 w 5020586"/>
              <a:gd name="connsiteY3522" fmla="*/ 3400819 h 5388743"/>
              <a:gd name="connsiteX3523" fmla="*/ 652692 w 5020586"/>
              <a:gd name="connsiteY3523" fmla="*/ 3398934 h 5388743"/>
              <a:gd name="connsiteX3524" fmla="*/ 821900 w 5020586"/>
              <a:gd name="connsiteY3524" fmla="*/ 3391408 h 5388743"/>
              <a:gd name="connsiteX3525" fmla="*/ 820263 w 5020586"/>
              <a:gd name="connsiteY3525" fmla="*/ 3392547 h 5388743"/>
              <a:gd name="connsiteX3526" fmla="*/ 816744 w 5020586"/>
              <a:gd name="connsiteY3526" fmla="*/ 3396978 h 5388743"/>
              <a:gd name="connsiteX3527" fmla="*/ 817544 w 5020586"/>
              <a:gd name="connsiteY3527" fmla="*/ 3396420 h 5388743"/>
              <a:gd name="connsiteX3528" fmla="*/ 821046 w 5020586"/>
              <a:gd name="connsiteY3528" fmla="*/ 3392517 h 5388743"/>
              <a:gd name="connsiteX3529" fmla="*/ 2853850 w 5020586"/>
              <a:gd name="connsiteY3529" fmla="*/ 3389791 h 5388743"/>
              <a:gd name="connsiteX3530" fmla="*/ 2851844 w 5020586"/>
              <a:gd name="connsiteY3530" fmla="*/ 3390877 h 5388743"/>
              <a:gd name="connsiteX3531" fmla="*/ 2841885 w 5020586"/>
              <a:gd name="connsiteY3531" fmla="*/ 3401326 h 5388743"/>
              <a:gd name="connsiteX3532" fmla="*/ 2842112 w 5020586"/>
              <a:gd name="connsiteY3532" fmla="*/ 3401202 h 5388743"/>
              <a:gd name="connsiteX3533" fmla="*/ 611477 w 5020586"/>
              <a:gd name="connsiteY3533" fmla="*/ 3389528 h 5388743"/>
              <a:gd name="connsiteX3534" fmla="*/ 605129 w 5020586"/>
              <a:gd name="connsiteY3534" fmla="*/ 3393970 h 5388743"/>
              <a:gd name="connsiteX3535" fmla="*/ 603054 w 5020586"/>
              <a:gd name="connsiteY3535" fmla="*/ 3395801 h 5388743"/>
              <a:gd name="connsiteX3536" fmla="*/ 611403 w 5020586"/>
              <a:gd name="connsiteY3536" fmla="*/ 3390378 h 5388743"/>
              <a:gd name="connsiteX3537" fmla="*/ 612150 w 5020586"/>
              <a:gd name="connsiteY3537" fmla="*/ 3389784 h 5388743"/>
              <a:gd name="connsiteX3538" fmla="*/ 611477 w 5020586"/>
              <a:gd name="connsiteY3538" fmla="*/ 3389528 h 5388743"/>
              <a:gd name="connsiteX3539" fmla="*/ 3502349 w 5020586"/>
              <a:gd name="connsiteY3539" fmla="*/ 3388481 h 5388743"/>
              <a:gd name="connsiteX3540" fmla="*/ 3503066 w 5020586"/>
              <a:gd name="connsiteY3540" fmla="*/ 3389219 h 5388743"/>
              <a:gd name="connsiteX3541" fmla="*/ 3489752 w 5020586"/>
              <a:gd name="connsiteY3541" fmla="*/ 3404115 h 5388743"/>
              <a:gd name="connsiteX3542" fmla="*/ 3490914 w 5020586"/>
              <a:gd name="connsiteY3542" fmla="*/ 3401017 h 5388743"/>
              <a:gd name="connsiteX3543" fmla="*/ 3502349 w 5020586"/>
              <a:gd name="connsiteY3543" fmla="*/ 3388481 h 5388743"/>
              <a:gd name="connsiteX3544" fmla="*/ 4532382 w 5020586"/>
              <a:gd name="connsiteY3544" fmla="*/ 3387643 h 5388743"/>
              <a:gd name="connsiteX3545" fmla="*/ 4529410 w 5020586"/>
              <a:gd name="connsiteY3545" fmla="*/ 3389728 h 5388743"/>
              <a:gd name="connsiteX3546" fmla="*/ 4528572 w 5020586"/>
              <a:gd name="connsiteY3546" fmla="*/ 3390637 h 5388743"/>
              <a:gd name="connsiteX3547" fmla="*/ 4523188 w 5020586"/>
              <a:gd name="connsiteY3547" fmla="*/ 3393112 h 5388743"/>
              <a:gd name="connsiteX3548" fmla="*/ 4526343 w 5020586"/>
              <a:gd name="connsiteY3548" fmla="*/ 3390555 h 5388743"/>
              <a:gd name="connsiteX3549" fmla="*/ 4532382 w 5020586"/>
              <a:gd name="connsiteY3549" fmla="*/ 3387643 h 5388743"/>
              <a:gd name="connsiteX3550" fmla="*/ 823477 w 5020586"/>
              <a:gd name="connsiteY3550" fmla="*/ 3387091 h 5388743"/>
              <a:gd name="connsiteX3551" fmla="*/ 822591 w 5020586"/>
              <a:gd name="connsiteY3551" fmla="*/ 3388040 h 5388743"/>
              <a:gd name="connsiteX3552" fmla="*/ 822969 w 5020586"/>
              <a:gd name="connsiteY3552" fmla="*/ 3387772 h 5388743"/>
              <a:gd name="connsiteX3553" fmla="*/ 809586 w 5020586"/>
              <a:gd name="connsiteY3553" fmla="*/ 3386952 h 5388743"/>
              <a:gd name="connsiteX3554" fmla="*/ 805398 w 5020586"/>
              <a:gd name="connsiteY3554" fmla="*/ 3389851 h 5388743"/>
              <a:gd name="connsiteX3555" fmla="*/ 803714 w 5020586"/>
              <a:gd name="connsiteY3555" fmla="*/ 3391637 h 5388743"/>
              <a:gd name="connsiteX3556" fmla="*/ 803682 w 5020586"/>
              <a:gd name="connsiteY3556" fmla="*/ 3391672 h 5388743"/>
              <a:gd name="connsiteX3557" fmla="*/ 808578 w 5020586"/>
              <a:gd name="connsiteY3557" fmla="*/ 3388242 h 5388743"/>
              <a:gd name="connsiteX3558" fmla="*/ 526892 w 5020586"/>
              <a:gd name="connsiteY3558" fmla="*/ 3386779 h 5388743"/>
              <a:gd name="connsiteX3559" fmla="*/ 524688 w 5020586"/>
              <a:gd name="connsiteY3559" fmla="*/ 3388125 h 5388743"/>
              <a:gd name="connsiteX3560" fmla="*/ 521929 w 5020586"/>
              <a:gd name="connsiteY3560" fmla="*/ 3390122 h 5388743"/>
              <a:gd name="connsiteX3561" fmla="*/ 522319 w 5020586"/>
              <a:gd name="connsiteY3561" fmla="*/ 3390558 h 5388743"/>
              <a:gd name="connsiteX3562" fmla="*/ 525700 w 5020586"/>
              <a:gd name="connsiteY3562" fmla="*/ 3388362 h 5388743"/>
              <a:gd name="connsiteX3563" fmla="*/ 526892 w 5020586"/>
              <a:gd name="connsiteY3563" fmla="*/ 3386779 h 5388743"/>
              <a:gd name="connsiteX3564" fmla="*/ 809753 w 5020586"/>
              <a:gd name="connsiteY3564" fmla="*/ 3386738 h 5388743"/>
              <a:gd name="connsiteX3565" fmla="*/ 807099 w 5020586"/>
              <a:gd name="connsiteY3565" fmla="*/ 3388540 h 5388743"/>
              <a:gd name="connsiteX3566" fmla="*/ 809647 w 5020586"/>
              <a:gd name="connsiteY3566" fmla="*/ 3386873 h 5388743"/>
              <a:gd name="connsiteX3567" fmla="*/ 3576949 w 5020586"/>
              <a:gd name="connsiteY3567" fmla="*/ 3385604 h 5388743"/>
              <a:gd name="connsiteX3568" fmla="*/ 3527468 w 5020586"/>
              <a:gd name="connsiteY3568" fmla="*/ 3431720 h 5388743"/>
              <a:gd name="connsiteX3569" fmla="*/ 3495291 w 5020586"/>
              <a:gd name="connsiteY3569" fmla="*/ 3462740 h 5388743"/>
              <a:gd name="connsiteX3570" fmla="*/ 3501562 w 5020586"/>
              <a:gd name="connsiteY3570" fmla="*/ 3459664 h 5388743"/>
              <a:gd name="connsiteX3571" fmla="*/ 3522815 w 5020586"/>
              <a:gd name="connsiteY3571" fmla="*/ 3439069 h 5388743"/>
              <a:gd name="connsiteX3572" fmla="*/ 3574288 w 5020586"/>
              <a:gd name="connsiteY3572" fmla="*/ 3390539 h 5388743"/>
              <a:gd name="connsiteX3573" fmla="*/ 827709 w 5020586"/>
              <a:gd name="connsiteY3573" fmla="*/ 3383852 h 5388743"/>
              <a:gd name="connsiteX3574" fmla="*/ 826611 w 5020586"/>
              <a:gd name="connsiteY3574" fmla="*/ 3384555 h 5388743"/>
              <a:gd name="connsiteX3575" fmla="*/ 825476 w 5020586"/>
              <a:gd name="connsiteY3575" fmla="*/ 3385984 h 5388743"/>
              <a:gd name="connsiteX3576" fmla="*/ 826793 w 5020586"/>
              <a:gd name="connsiteY3576" fmla="*/ 3385045 h 5388743"/>
              <a:gd name="connsiteX3577" fmla="*/ 795043 w 5020586"/>
              <a:gd name="connsiteY3577" fmla="*/ 3383084 h 5388743"/>
              <a:gd name="connsiteX3578" fmla="*/ 793682 w 5020586"/>
              <a:gd name="connsiteY3578" fmla="*/ 3383851 h 5388743"/>
              <a:gd name="connsiteX3579" fmla="*/ 792131 w 5020586"/>
              <a:gd name="connsiteY3579" fmla="*/ 3383931 h 5388743"/>
              <a:gd name="connsiteX3580" fmla="*/ 785299 w 5020586"/>
              <a:gd name="connsiteY3580" fmla="*/ 3391415 h 5388743"/>
              <a:gd name="connsiteX3581" fmla="*/ 780413 w 5020586"/>
              <a:gd name="connsiteY3581" fmla="*/ 3396573 h 5388743"/>
              <a:gd name="connsiteX3582" fmla="*/ 788122 w 5020586"/>
              <a:gd name="connsiteY3582" fmla="*/ 3391689 h 5388743"/>
              <a:gd name="connsiteX3583" fmla="*/ 791044 w 5020586"/>
              <a:gd name="connsiteY3583" fmla="*/ 3387817 h 5388743"/>
              <a:gd name="connsiteX3584" fmla="*/ 672113 w 5020586"/>
              <a:gd name="connsiteY3584" fmla="*/ 3382667 h 5388743"/>
              <a:gd name="connsiteX3585" fmla="*/ 669704 w 5020586"/>
              <a:gd name="connsiteY3585" fmla="*/ 3384168 h 5388743"/>
              <a:gd name="connsiteX3586" fmla="*/ 665106 w 5020586"/>
              <a:gd name="connsiteY3586" fmla="*/ 3387074 h 5388743"/>
              <a:gd name="connsiteX3587" fmla="*/ 657229 w 5020586"/>
              <a:gd name="connsiteY3587" fmla="*/ 3396065 h 5388743"/>
              <a:gd name="connsiteX3588" fmla="*/ 664384 w 5020586"/>
              <a:gd name="connsiteY3588" fmla="*/ 3391537 h 5388743"/>
              <a:gd name="connsiteX3589" fmla="*/ 670596 w 5020586"/>
              <a:gd name="connsiteY3589" fmla="*/ 3384543 h 5388743"/>
              <a:gd name="connsiteX3590" fmla="*/ 758639 w 5020586"/>
              <a:gd name="connsiteY3590" fmla="*/ 3381937 h 5388743"/>
              <a:gd name="connsiteX3591" fmla="*/ 754703 w 5020586"/>
              <a:gd name="connsiteY3591" fmla="*/ 3387035 h 5388743"/>
              <a:gd name="connsiteX3592" fmla="*/ 757489 w 5020586"/>
              <a:gd name="connsiteY3592" fmla="*/ 3382940 h 5388743"/>
              <a:gd name="connsiteX3593" fmla="*/ 758639 w 5020586"/>
              <a:gd name="connsiteY3593" fmla="*/ 3381937 h 5388743"/>
              <a:gd name="connsiteX3594" fmla="*/ 4285125 w 5020586"/>
              <a:gd name="connsiteY3594" fmla="*/ 3380941 h 5388743"/>
              <a:gd name="connsiteX3595" fmla="*/ 4283961 w 5020586"/>
              <a:gd name="connsiteY3595" fmla="*/ 3381392 h 5388743"/>
              <a:gd name="connsiteX3596" fmla="*/ 4264028 w 5020586"/>
              <a:gd name="connsiteY3596" fmla="*/ 3390918 h 5388743"/>
              <a:gd name="connsiteX3597" fmla="*/ 4263788 w 5020586"/>
              <a:gd name="connsiteY3597" fmla="*/ 3391101 h 5388743"/>
              <a:gd name="connsiteX3598" fmla="*/ 4283351 w 5020586"/>
              <a:gd name="connsiteY3598" fmla="*/ 3381750 h 5388743"/>
              <a:gd name="connsiteX3599" fmla="*/ 715316 w 5020586"/>
              <a:gd name="connsiteY3599" fmla="*/ 3380665 h 5388743"/>
              <a:gd name="connsiteX3600" fmla="*/ 713898 w 5020586"/>
              <a:gd name="connsiteY3600" fmla="*/ 3382289 h 5388743"/>
              <a:gd name="connsiteX3601" fmla="*/ 714351 w 5020586"/>
              <a:gd name="connsiteY3601" fmla="*/ 3382012 h 5388743"/>
              <a:gd name="connsiteX3602" fmla="*/ 678525 w 5020586"/>
              <a:gd name="connsiteY3602" fmla="*/ 3380017 h 5388743"/>
              <a:gd name="connsiteX3603" fmla="*/ 676409 w 5020586"/>
              <a:gd name="connsiteY3603" fmla="*/ 3382114 h 5388743"/>
              <a:gd name="connsiteX3604" fmla="*/ 673515 w 5020586"/>
              <a:gd name="connsiteY3604" fmla="*/ 3385762 h 5388743"/>
              <a:gd name="connsiteX3605" fmla="*/ 676548 w 5020586"/>
              <a:gd name="connsiteY3605" fmla="*/ 3383843 h 5388743"/>
              <a:gd name="connsiteX3606" fmla="*/ 677656 w 5020586"/>
              <a:gd name="connsiteY3606" fmla="*/ 3382570 h 5388743"/>
              <a:gd name="connsiteX3607" fmla="*/ 678525 w 5020586"/>
              <a:gd name="connsiteY3607" fmla="*/ 3380017 h 5388743"/>
              <a:gd name="connsiteX3608" fmla="*/ 762576 w 5020586"/>
              <a:gd name="connsiteY3608" fmla="*/ 3376837 h 5388743"/>
              <a:gd name="connsiteX3609" fmla="*/ 758639 w 5020586"/>
              <a:gd name="connsiteY3609" fmla="*/ 3381937 h 5388743"/>
              <a:gd name="connsiteX3610" fmla="*/ 761425 w 5020586"/>
              <a:gd name="connsiteY3610" fmla="*/ 3377841 h 5388743"/>
              <a:gd name="connsiteX3611" fmla="*/ 762576 w 5020586"/>
              <a:gd name="connsiteY3611" fmla="*/ 3376837 h 5388743"/>
              <a:gd name="connsiteX3612" fmla="*/ 4569805 w 5020586"/>
              <a:gd name="connsiteY3612" fmla="*/ 3376280 h 5388743"/>
              <a:gd name="connsiteX3613" fmla="*/ 4567894 w 5020586"/>
              <a:gd name="connsiteY3613" fmla="*/ 3377890 h 5388743"/>
              <a:gd name="connsiteX3614" fmla="*/ 4563292 w 5020586"/>
              <a:gd name="connsiteY3614" fmla="*/ 3380255 h 5388743"/>
              <a:gd name="connsiteX3615" fmla="*/ 4566228 w 5020586"/>
              <a:gd name="connsiteY3615" fmla="*/ 3377921 h 5388743"/>
              <a:gd name="connsiteX3616" fmla="*/ 4580851 w 5020586"/>
              <a:gd name="connsiteY3616" fmla="*/ 3371182 h 5388743"/>
              <a:gd name="connsiteX3617" fmla="*/ 4579476 w 5020586"/>
              <a:gd name="connsiteY3617" fmla="*/ 3372355 h 5388743"/>
              <a:gd name="connsiteX3618" fmla="*/ 4574708 w 5020586"/>
              <a:gd name="connsiteY3618" fmla="*/ 3374937 h 5388743"/>
              <a:gd name="connsiteX3619" fmla="*/ 4577280 w 5020586"/>
              <a:gd name="connsiteY3619" fmla="*/ 3372835 h 5388743"/>
              <a:gd name="connsiteX3620" fmla="*/ 696698 w 5020586"/>
              <a:gd name="connsiteY3620" fmla="*/ 3367347 h 5388743"/>
              <a:gd name="connsiteX3621" fmla="*/ 693993 w 5020586"/>
              <a:gd name="connsiteY3621" fmla="*/ 3369034 h 5388743"/>
              <a:gd name="connsiteX3622" fmla="*/ 688759 w 5020586"/>
              <a:gd name="connsiteY3622" fmla="*/ 3376118 h 5388743"/>
              <a:gd name="connsiteX3623" fmla="*/ 691962 w 5020586"/>
              <a:gd name="connsiteY3623" fmla="*/ 3374091 h 5388743"/>
              <a:gd name="connsiteX3624" fmla="*/ 4591870 w 5020586"/>
              <a:gd name="connsiteY3624" fmla="*/ 3366082 h 5388743"/>
              <a:gd name="connsiteX3625" fmla="*/ 4591184 w 5020586"/>
              <a:gd name="connsiteY3625" fmla="*/ 3366654 h 5388743"/>
              <a:gd name="connsiteX3626" fmla="*/ 4586460 w 5020586"/>
              <a:gd name="connsiteY3626" fmla="*/ 3369182 h 5388743"/>
              <a:gd name="connsiteX3627" fmla="*/ 4588251 w 5020586"/>
              <a:gd name="connsiteY3627" fmla="*/ 3367759 h 5388743"/>
              <a:gd name="connsiteX3628" fmla="*/ 772906 w 5020586"/>
              <a:gd name="connsiteY3628" fmla="*/ 3363908 h 5388743"/>
              <a:gd name="connsiteX3629" fmla="*/ 762576 w 5020586"/>
              <a:gd name="connsiteY3629" fmla="*/ 3376837 h 5388743"/>
              <a:gd name="connsiteX3630" fmla="*/ 768541 w 5020586"/>
              <a:gd name="connsiteY3630" fmla="*/ 3368803 h 5388743"/>
              <a:gd name="connsiteX3631" fmla="*/ 772906 w 5020586"/>
              <a:gd name="connsiteY3631" fmla="*/ 3363908 h 5388743"/>
              <a:gd name="connsiteX3632" fmla="*/ 788153 w 5020586"/>
              <a:gd name="connsiteY3632" fmla="*/ 3363556 h 5388743"/>
              <a:gd name="connsiteX3633" fmla="*/ 782029 w 5020586"/>
              <a:gd name="connsiteY3633" fmla="*/ 3367400 h 5388743"/>
              <a:gd name="connsiteX3634" fmla="*/ 768554 w 5020586"/>
              <a:gd name="connsiteY3634" fmla="*/ 3384238 h 5388743"/>
              <a:gd name="connsiteX3635" fmla="*/ 767801 w 5020586"/>
              <a:gd name="connsiteY3635" fmla="*/ 3385255 h 5388743"/>
              <a:gd name="connsiteX3636" fmla="*/ 767602 w 5020586"/>
              <a:gd name="connsiteY3636" fmla="*/ 3385522 h 5388743"/>
              <a:gd name="connsiteX3637" fmla="*/ 770593 w 5020586"/>
              <a:gd name="connsiteY3637" fmla="*/ 3382130 h 5388743"/>
              <a:gd name="connsiteX3638" fmla="*/ 784184 w 5020586"/>
              <a:gd name="connsiteY3638" fmla="*/ 3367789 h 5388743"/>
              <a:gd name="connsiteX3639" fmla="*/ 591173 w 5020586"/>
              <a:gd name="connsiteY3639" fmla="*/ 3361921 h 5388743"/>
              <a:gd name="connsiteX3640" fmla="*/ 590578 w 5020586"/>
              <a:gd name="connsiteY3640" fmla="*/ 3362241 h 5388743"/>
              <a:gd name="connsiteX3641" fmla="*/ 583898 w 5020586"/>
              <a:gd name="connsiteY3641" fmla="*/ 3366671 h 5388743"/>
              <a:gd name="connsiteX3642" fmla="*/ 584969 w 5020586"/>
              <a:gd name="connsiteY3642" fmla="*/ 3366015 h 5388743"/>
              <a:gd name="connsiteX3643" fmla="*/ 708488 w 5020586"/>
              <a:gd name="connsiteY3643" fmla="*/ 3360001 h 5388743"/>
              <a:gd name="connsiteX3644" fmla="*/ 704519 w 5020586"/>
              <a:gd name="connsiteY3644" fmla="*/ 3362474 h 5388743"/>
              <a:gd name="connsiteX3645" fmla="*/ 699699 w 5020586"/>
              <a:gd name="connsiteY3645" fmla="*/ 3369215 h 5388743"/>
              <a:gd name="connsiteX3646" fmla="*/ 703406 w 5020586"/>
              <a:gd name="connsiteY3646" fmla="*/ 3366884 h 5388743"/>
              <a:gd name="connsiteX3647" fmla="*/ 712851 w 5020586"/>
              <a:gd name="connsiteY3647" fmla="*/ 3357282 h 5388743"/>
              <a:gd name="connsiteX3648" fmla="*/ 711413 w 5020586"/>
              <a:gd name="connsiteY3648" fmla="*/ 3358179 h 5388743"/>
              <a:gd name="connsiteX3649" fmla="*/ 706317 w 5020586"/>
              <a:gd name="connsiteY3649" fmla="*/ 3365053 h 5388743"/>
              <a:gd name="connsiteX3650" fmla="*/ 707972 w 5020586"/>
              <a:gd name="connsiteY3650" fmla="*/ 3364013 h 5388743"/>
              <a:gd name="connsiteX3651" fmla="*/ 710751 w 5020586"/>
              <a:gd name="connsiteY3651" fmla="*/ 3360118 h 5388743"/>
              <a:gd name="connsiteX3652" fmla="*/ 3536750 w 5020586"/>
              <a:gd name="connsiteY3652" fmla="*/ 3357217 h 5388743"/>
              <a:gd name="connsiteX3653" fmla="*/ 3523005 w 5020586"/>
              <a:gd name="connsiteY3653" fmla="*/ 3372594 h 5388743"/>
              <a:gd name="connsiteX3654" fmla="*/ 3511283 w 5020586"/>
              <a:gd name="connsiteY3654" fmla="*/ 3383913 h 5388743"/>
              <a:gd name="connsiteX3655" fmla="*/ 3501902 w 5020586"/>
              <a:gd name="connsiteY3655" fmla="*/ 3392314 h 5388743"/>
              <a:gd name="connsiteX3656" fmla="*/ 3503066 w 5020586"/>
              <a:gd name="connsiteY3656" fmla="*/ 3389219 h 5388743"/>
              <a:gd name="connsiteX3657" fmla="*/ 3536750 w 5020586"/>
              <a:gd name="connsiteY3657" fmla="*/ 3357217 h 5388743"/>
              <a:gd name="connsiteX3658" fmla="*/ 413655 w 5020586"/>
              <a:gd name="connsiteY3658" fmla="*/ 3355156 h 5388743"/>
              <a:gd name="connsiteX3659" fmla="*/ 406705 w 5020586"/>
              <a:gd name="connsiteY3659" fmla="*/ 3359913 h 5388743"/>
              <a:gd name="connsiteX3660" fmla="*/ 412376 w 5020586"/>
              <a:gd name="connsiteY3660" fmla="*/ 3355897 h 5388743"/>
              <a:gd name="connsiteX3661" fmla="*/ 721317 w 5020586"/>
              <a:gd name="connsiteY3661" fmla="*/ 3352008 h 5388743"/>
              <a:gd name="connsiteX3662" fmla="*/ 719059 w 5020586"/>
              <a:gd name="connsiteY3662" fmla="*/ 3353413 h 5388743"/>
              <a:gd name="connsiteX3663" fmla="*/ 713879 w 5020586"/>
              <a:gd name="connsiteY3663" fmla="*/ 3360299 h 5388743"/>
              <a:gd name="connsiteX3664" fmla="*/ 716732 w 5020586"/>
              <a:gd name="connsiteY3664" fmla="*/ 3358505 h 5388743"/>
              <a:gd name="connsiteX3665" fmla="*/ 717838 w 5020586"/>
              <a:gd name="connsiteY3665" fmla="*/ 3357003 h 5388743"/>
              <a:gd name="connsiteX3666" fmla="*/ 720249 w 5020586"/>
              <a:gd name="connsiteY3666" fmla="*/ 3353820 h 5388743"/>
              <a:gd name="connsiteX3667" fmla="*/ 720956 w 5020586"/>
              <a:gd name="connsiteY3667" fmla="*/ 3352589 h 5388743"/>
              <a:gd name="connsiteX3668" fmla="*/ 4374909 w 5020586"/>
              <a:gd name="connsiteY3668" fmla="*/ 3351626 h 5388743"/>
              <a:gd name="connsiteX3669" fmla="*/ 4374364 w 5020586"/>
              <a:gd name="connsiteY3669" fmla="*/ 3351741 h 5388743"/>
              <a:gd name="connsiteX3670" fmla="*/ 4371773 w 5020586"/>
              <a:gd name="connsiteY3670" fmla="*/ 3352976 h 5388743"/>
              <a:gd name="connsiteX3671" fmla="*/ 4370469 w 5020586"/>
              <a:gd name="connsiteY3671" fmla="*/ 3354410 h 5388743"/>
              <a:gd name="connsiteX3672" fmla="*/ 4372672 w 5020586"/>
              <a:gd name="connsiteY3672" fmla="*/ 3353471 h 5388743"/>
              <a:gd name="connsiteX3673" fmla="*/ 4374909 w 5020586"/>
              <a:gd name="connsiteY3673" fmla="*/ 3351626 h 5388743"/>
              <a:gd name="connsiteX3674" fmla="*/ 503676 w 5020586"/>
              <a:gd name="connsiteY3674" fmla="*/ 3349471 h 5388743"/>
              <a:gd name="connsiteX3675" fmla="*/ 493558 w 5020586"/>
              <a:gd name="connsiteY3675" fmla="*/ 3355784 h 5388743"/>
              <a:gd name="connsiteX3676" fmla="*/ 490665 w 5020586"/>
              <a:gd name="connsiteY3676" fmla="*/ 3357692 h 5388743"/>
              <a:gd name="connsiteX3677" fmla="*/ 496964 w 5020586"/>
              <a:gd name="connsiteY3677" fmla="*/ 3353804 h 5388743"/>
              <a:gd name="connsiteX3678" fmla="*/ 826581 w 5020586"/>
              <a:gd name="connsiteY3678" fmla="*/ 3349269 h 5388743"/>
              <a:gd name="connsiteX3679" fmla="*/ 816709 w 5020586"/>
              <a:gd name="connsiteY3679" fmla="*/ 3360590 h 5388743"/>
              <a:gd name="connsiteX3680" fmla="*/ 804576 w 5020586"/>
              <a:gd name="connsiteY3680" fmla="*/ 3374173 h 5388743"/>
              <a:gd name="connsiteX3681" fmla="*/ 800691 w 5020586"/>
              <a:gd name="connsiteY3681" fmla="*/ 3378227 h 5388743"/>
              <a:gd name="connsiteX3682" fmla="*/ 798150 w 5020586"/>
              <a:gd name="connsiteY3682" fmla="*/ 3381417 h 5388743"/>
              <a:gd name="connsiteX3683" fmla="*/ 808744 w 5020586"/>
              <a:gd name="connsiteY3683" fmla="*/ 3369752 h 5388743"/>
              <a:gd name="connsiteX3684" fmla="*/ 821511 w 5020586"/>
              <a:gd name="connsiteY3684" fmla="*/ 3355670 h 5388743"/>
              <a:gd name="connsiteX3685" fmla="*/ 577620 w 5020586"/>
              <a:gd name="connsiteY3685" fmla="*/ 3349194 h 5388743"/>
              <a:gd name="connsiteX3686" fmla="*/ 576223 w 5020586"/>
              <a:gd name="connsiteY3686" fmla="*/ 3349701 h 5388743"/>
              <a:gd name="connsiteX3687" fmla="*/ 576616 w 5020586"/>
              <a:gd name="connsiteY3687" fmla="*/ 3350672 h 5388743"/>
              <a:gd name="connsiteX3688" fmla="*/ 577620 w 5020586"/>
              <a:gd name="connsiteY3688" fmla="*/ 3349194 h 5388743"/>
              <a:gd name="connsiteX3689" fmla="*/ 3548900 w 5020586"/>
              <a:gd name="connsiteY3689" fmla="*/ 3345418 h 5388743"/>
              <a:gd name="connsiteX3690" fmla="*/ 3536750 w 5020586"/>
              <a:gd name="connsiteY3690" fmla="*/ 3357217 h 5388743"/>
              <a:gd name="connsiteX3691" fmla="*/ 3548900 w 5020586"/>
              <a:gd name="connsiteY3691" fmla="*/ 3345418 h 5388743"/>
              <a:gd name="connsiteX3692" fmla="*/ 4425172 w 5020586"/>
              <a:gd name="connsiteY3692" fmla="*/ 3344422 h 5388743"/>
              <a:gd name="connsiteX3693" fmla="*/ 4416553 w 5020586"/>
              <a:gd name="connsiteY3693" fmla="*/ 3351069 h 5388743"/>
              <a:gd name="connsiteX3694" fmla="*/ 4425172 w 5020586"/>
              <a:gd name="connsiteY3694" fmla="*/ 3344422 h 5388743"/>
              <a:gd name="connsiteX3695" fmla="*/ 513635 w 5020586"/>
              <a:gd name="connsiteY3695" fmla="*/ 3344052 h 5388743"/>
              <a:gd name="connsiteX3696" fmla="*/ 513177 w 5020586"/>
              <a:gd name="connsiteY3696" fmla="*/ 3344524 h 5388743"/>
              <a:gd name="connsiteX3697" fmla="*/ 511907 w 5020586"/>
              <a:gd name="connsiteY3697" fmla="*/ 3345126 h 5388743"/>
              <a:gd name="connsiteX3698" fmla="*/ 734453 w 5020586"/>
              <a:gd name="connsiteY3698" fmla="*/ 3343822 h 5388743"/>
              <a:gd name="connsiteX3699" fmla="*/ 734331 w 5020586"/>
              <a:gd name="connsiteY3699" fmla="*/ 3343898 h 5388743"/>
              <a:gd name="connsiteX3700" fmla="*/ 728069 w 5020586"/>
              <a:gd name="connsiteY3700" fmla="*/ 3350903 h 5388743"/>
              <a:gd name="connsiteX3701" fmla="*/ 727393 w 5020586"/>
              <a:gd name="connsiteY3701" fmla="*/ 3351801 h 5388743"/>
              <a:gd name="connsiteX3702" fmla="*/ 729102 w 5020586"/>
              <a:gd name="connsiteY3702" fmla="*/ 3350727 h 5388743"/>
              <a:gd name="connsiteX3703" fmla="*/ 729931 w 5020586"/>
              <a:gd name="connsiteY3703" fmla="*/ 3349545 h 5388743"/>
              <a:gd name="connsiteX3704" fmla="*/ 823512 w 5020586"/>
              <a:gd name="connsiteY3704" fmla="*/ 3342730 h 5388743"/>
              <a:gd name="connsiteX3705" fmla="*/ 820114 w 5020586"/>
              <a:gd name="connsiteY3705" fmla="*/ 3344730 h 5388743"/>
              <a:gd name="connsiteX3706" fmla="*/ 807949 w 5020586"/>
              <a:gd name="connsiteY3706" fmla="*/ 3358104 h 5388743"/>
              <a:gd name="connsiteX3707" fmla="*/ 786416 w 5020586"/>
              <a:gd name="connsiteY3707" fmla="*/ 3381063 h 5388743"/>
              <a:gd name="connsiteX3708" fmla="*/ 781072 w 5020586"/>
              <a:gd name="connsiteY3708" fmla="*/ 3386612 h 5388743"/>
              <a:gd name="connsiteX3709" fmla="*/ 782335 w 5020586"/>
              <a:gd name="connsiteY3709" fmla="*/ 3385028 h 5388743"/>
              <a:gd name="connsiteX3710" fmla="*/ 792805 w 5020586"/>
              <a:gd name="connsiteY3710" fmla="*/ 3371848 h 5388743"/>
              <a:gd name="connsiteX3711" fmla="*/ 806581 w 5020586"/>
              <a:gd name="connsiteY3711" fmla="*/ 3356918 h 5388743"/>
              <a:gd name="connsiteX3712" fmla="*/ 815298 w 5020586"/>
              <a:gd name="connsiteY3712" fmla="*/ 3347564 h 5388743"/>
              <a:gd name="connsiteX3713" fmla="*/ 794690 w 5020586"/>
              <a:gd name="connsiteY3713" fmla="*/ 3359694 h 5388743"/>
              <a:gd name="connsiteX3714" fmla="*/ 793949 w 5020586"/>
              <a:gd name="connsiteY3714" fmla="*/ 3360565 h 5388743"/>
              <a:gd name="connsiteX3715" fmla="*/ 794459 w 5020586"/>
              <a:gd name="connsiteY3715" fmla="*/ 3359829 h 5388743"/>
              <a:gd name="connsiteX3716" fmla="*/ 791812 w 5020586"/>
              <a:gd name="connsiteY3716" fmla="*/ 3361387 h 5388743"/>
              <a:gd name="connsiteX3717" fmla="*/ 779959 w 5020586"/>
              <a:gd name="connsiteY3717" fmla="*/ 3374100 h 5388743"/>
              <a:gd name="connsiteX3718" fmla="*/ 764090 w 5020586"/>
              <a:gd name="connsiteY3718" fmla="*/ 3390941 h 5388743"/>
              <a:gd name="connsiteX3719" fmla="*/ 761635 w 5020586"/>
              <a:gd name="connsiteY3719" fmla="*/ 3393366 h 5388743"/>
              <a:gd name="connsiteX3720" fmla="*/ 759923 w 5020586"/>
              <a:gd name="connsiteY3720" fmla="*/ 3395599 h 5388743"/>
              <a:gd name="connsiteX3721" fmla="*/ 752291 w 5020586"/>
              <a:gd name="connsiteY3721" fmla="*/ 3403470 h 5388743"/>
              <a:gd name="connsiteX3722" fmla="*/ 776351 w 5020586"/>
              <a:gd name="connsiteY3722" fmla="*/ 3372952 h 5388743"/>
              <a:gd name="connsiteX3723" fmla="*/ 779550 w 5020586"/>
              <a:gd name="connsiteY3723" fmla="*/ 3368954 h 5388743"/>
              <a:gd name="connsiteX3724" fmla="*/ 777944 w 5020586"/>
              <a:gd name="connsiteY3724" fmla="*/ 3369962 h 5388743"/>
              <a:gd name="connsiteX3725" fmla="*/ 776863 w 5020586"/>
              <a:gd name="connsiteY3725" fmla="*/ 3369851 h 5388743"/>
              <a:gd name="connsiteX3726" fmla="*/ 733558 w 5020586"/>
              <a:gd name="connsiteY3726" fmla="*/ 3424893 h 5388743"/>
              <a:gd name="connsiteX3727" fmla="*/ 730762 w 5020586"/>
              <a:gd name="connsiteY3727" fmla="*/ 3428421 h 5388743"/>
              <a:gd name="connsiteX3728" fmla="*/ 730024 w 5020586"/>
              <a:gd name="connsiteY3728" fmla="*/ 3429335 h 5388743"/>
              <a:gd name="connsiteX3729" fmla="*/ 733600 w 5020586"/>
              <a:gd name="connsiteY3729" fmla="*/ 3426772 h 5388743"/>
              <a:gd name="connsiteX3730" fmla="*/ 745806 w 5020586"/>
              <a:gd name="connsiteY3730" fmla="*/ 3417951 h 5388743"/>
              <a:gd name="connsiteX3731" fmla="*/ 745660 w 5020586"/>
              <a:gd name="connsiteY3731" fmla="*/ 3417899 h 5388743"/>
              <a:gd name="connsiteX3732" fmla="*/ 765274 w 5020586"/>
              <a:gd name="connsiteY3732" fmla="*/ 3406166 h 5388743"/>
              <a:gd name="connsiteX3733" fmla="*/ 774376 w 5020586"/>
              <a:gd name="connsiteY3733" fmla="*/ 3400398 h 5388743"/>
              <a:gd name="connsiteX3734" fmla="*/ 779418 w 5020586"/>
              <a:gd name="connsiteY3734" fmla="*/ 3394840 h 5388743"/>
              <a:gd name="connsiteX3735" fmla="*/ 789138 w 5020586"/>
              <a:gd name="connsiteY3735" fmla="*/ 3384893 h 5388743"/>
              <a:gd name="connsiteX3736" fmla="*/ 799348 w 5020586"/>
              <a:gd name="connsiteY3736" fmla="*/ 3371381 h 5388743"/>
              <a:gd name="connsiteX3737" fmla="*/ 807909 w 5020586"/>
              <a:gd name="connsiteY3737" fmla="*/ 3363048 h 5388743"/>
              <a:gd name="connsiteX3738" fmla="*/ 808452 w 5020586"/>
              <a:gd name="connsiteY3738" fmla="*/ 3362328 h 5388743"/>
              <a:gd name="connsiteX3739" fmla="*/ 806530 w 5020586"/>
              <a:gd name="connsiteY3739" fmla="*/ 3364338 h 5388743"/>
              <a:gd name="connsiteX3740" fmla="*/ 807146 w 5020586"/>
              <a:gd name="connsiteY3740" fmla="*/ 3361623 h 5388743"/>
              <a:gd name="connsiteX3741" fmla="*/ 819050 w 5020586"/>
              <a:gd name="connsiteY3741" fmla="*/ 3347760 h 5388743"/>
              <a:gd name="connsiteX3742" fmla="*/ 4433619 w 5020586"/>
              <a:gd name="connsiteY3742" fmla="*/ 3340678 h 5388743"/>
              <a:gd name="connsiteX3743" fmla="*/ 4425001 w 5020586"/>
              <a:gd name="connsiteY3743" fmla="*/ 3347325 h 5388743"/>
              <a:gd name="connsiteX3744" fmla="*/ 4433619 w 5020586"/>
              <a:gd name="connsiteY3744" fmla="*/ 3340678 h 5388743"/>
              <a:gd name="connsiteX3745" fmla="*/ 3003611 w 5020586"/>
              <a:gd name="connsiteY3745" fmla="*/ 3338919 h 5388743"/>
              <a:gd name="connsiteX3746" fmla="*/ 2990032 w 5020586"/>
              <a:gd name="connsiteY3746" fmla="*/ 3346131 h 5388743"/>
              <a:gd name="connsiteX3747" fmla="*/ 2983136 w 5020586"/>
              <a:gd name="connsiteY3747" fmla="*/ 3353067 h 5388743"/>
              <a:gd name="connsiteX3748" fmla="*/ 2996477 w 5020586"/>
              <a:gd name="connsiteY3748" fmla="*/ 3346006 h 5388743"/>
              <a:gd name="connsiteX3749" fmla="*/ 3104749 w 5020586"/>
              <a:gd name="connsiteY3749" fmla="*/ 3338055 h 5388743"/>
              <a:gd name="connsiteX3750" fmla="*/ 3097442 w 5020586"/>
              <a:gd name="connsiteY3750" fmla="*/ 3341791 h 5388743"/>
              <a:gd name="connsiteX3751" fmla="*/ 3091392 w 5020586"/>
              <a:gd name="connsiteY3751" fmla="*/ 3347624 h 5388743"/>
              <a:gd name="connsiteX3752" fmla="*/ 3098818 w 5020586"/>
              <a:gd name="connsiteY3752" fmla="*/ 3343803 h 5388743"/>
              <a:gd name="connsiteX3753" fmla="*/ 798649 w 5020586"/>
              <a:gd name="connsiteY3753" fmla="*/ 3337211 h 5388743"/>
              <a:gd name="connsiteX3754" fmla="*/ 797220 w 5020586"/>
              <a:gd name="connsiteY3754" fmla="*/ 3338044 h 5388743"/>
              <a:gd name="connsiteX3755" fmla="*/ 763338 w 5020586"/>
              <a:gd name="connsiteY3755" fmla="*/ 3380731 h 5388743"/>
              <a:gd name="connsiteX3756" fmla="*/ 714810 w 5020586"/>
              <a:gd name="connsiteY3756" fmla="*/ 3441051 h 5388743"/>
              <a:gd name="connsiteX3757" fmla="*/ 766567 w 5020586"/>
              <a:gd name="connsiteY3757" fmla="*/ 3374560 h 5388743"/>
              <a:gd name="connsiteX3758" fmla="*/ 794129 w 5020586"/>
              <a:gd name="connsiteY3758" fmla="*/ 3339848 h 5388743"/>
              <a:gd name="connsiteX3759" fmla="*/ 790327 w 5020586"/>
              <a:gd name="connsiteY3759" fmla="*/ 3342063 h 5388743"/>
              <a:gd name="connsiteX3760" fmla="*/ 772906 w 5020586"/>
              <a:gd name="connsiteY3760" fmla="*/ 3363908 h 5388743"/>
              <a:gd name="connsiteX3761" fmla="*/ 789684 w 5020586"/>
              <a:gd name="connsiteY3761" fmla="*/ 3342439 h 5388743"/>
              <a:gd name="connsiteX3762" fmla="*/ 781242 w 5020586"/>
              <a:gd name="connsiteY3762" fmla="*/ 3347362 h 5388743"/>
              <a:gd name="connsiteX3763" fmla="*/ 772334 w 5020586"/>
              <a:gd name="connsiteY3763" fmla="*/ 3358367 h 5388743"/>
              <a:gd name="connsiteX3764" fmla="*/ 716031 w 5020586"/>
              <a:gd name="connsiteY3764" fmla="*/ 3432056 h 5388743"/>
              <a:gd name="connsiteX3765" fmla="*/ 710856 w 5020586"/>
              <a:gd name="connsiteY3765" fmla="*/ 3438599 h 5388743"/>
              <a:gd name="connsiteX3766" fmla="*/ 715900 w 5020586"/>
              <a:gd name="connsiteY3766" fmla="*/ 3435634 h 5388743"/>
              <a:gd name="connsiteX3767" fmla="*/ 711997 w 5020586"/>
              <a:gd name="connsiteY3767" fmla="*/ 3438442 h 5388743"/>
              <a:gd name="connsiteX3768" fmla="*/ 709538 w 5020586"/>
              <a:gd name="connsiteY3768" fmla="*/ 3440267 h 5388743"/>
              <a:gd name="connsiteX3769" fmla="*/ 685504 w 5020586"/>
              <a:gd name="connsiteY3769" fmla="*/ 3470668 h 5388743"/>
              <a:gd name="connsiteX3770" fmla="*/ 682280 w 5020586"/>
              <a:gd name="connsiteY3770" fmla="*/ 3474440 h 5388743"/>
              <a:gd name="connsiteX3771" fmla="*/ 750278 w 5020586"/>
              <a:gd name="connsiteY3771" fmla="*/ 3426414 h 5388743"/>
              <a:gd name="connsiteX3772" fmla="*/ 771964 w 5020586"/>
              <a:gd name="connsiteY3772" fmla="*/ 3411407 h 5388743"/>
              <a:gd name="connsiteX3773" fmla="*/ 775723 w 5020586"/>
              <a:gd name="connsiteY3773" fmla="*/ 3406841 h 5388743"/>
              <a:gd name="connsiteX3774" fmla="*/ 759436 w 5020586"/>
              <a:gd name="connsiteY3774" fmla="*/ 3418058 h 5388743"/>
              <a:gd name="connsiteX3775" fmla="*/ 776189 w 5020586"/>
              <a:gd name="connsiteY3775" fmla="*/ 3406274 h 5388743"/>
              <a:gd name="connsiteX3776" fmla="*/ 782139 w 5020586"/>
              <a:gd name="connsiteY3776" fmla="*/ 3399049 h 5388743"/>
              <a:gd name="connsiteX3777" fmla="*/ 785169 w 5020586"/>
              <a:gd name="connsiteY3777" fmla="*/ 3395711 h 5388743"/>
              <a:gd name="connsiteX3778" fmla="*/ 775157 w 5020586"/>
              <a:gd name="connsiteY3778" fmla="*/ 3402817 h 5388743"/>
              <a:gd name="connsiteX3779" fmla="*/ 773694 w 5020586"/>
              <a:gd name="connsiteY3779" fmla="*/ 3403683 h 5388743"/>
              <a:gd name="connsiteX3780" fmla="*/ 770920 w 5020586"/>
              <a:gd name="connsiteY3780" fmla="*/ 3406631 h 5388743"/>
              <a:gd name="connsiteX3781" fmla="*/ 766217 w 5020586"/>
              <a:gd name="connsiteY3781" fmla="*/ 3409395 h 5388743"/>
              <a:gd name="connsiteX3782" fmla="*/ 768731 w 5020586"/>
              <a:gd name="connsiteY3782" fmla="*/ 3406622 h 5388743"/>
              <a:gd name="connsiteX3783" fmla="*/ 735077 w 5020586"/>
              <a:gd name="connsiteY3783" fmla="*/ 3426548 h 5388743"/>
              <a:gd name="connsiteX3784" fmla="*/ 729823 w 5020586"/>
              <a:gd name="connsiteY3784" fmla="*/ 3429585 h 5388743"/>
              <a:gd name="connsiteX3785" fmla="*/ 724848 w 5020586"/>
              <a:gd name="connsiteY3785" fmla="*/ 3435761 h 5388743"/>
              <a:gd name="connsiteX3786" fmla="*/ 718491 w 5020586"/>
              <a:gd name="connsiteY3786" fmla="*/ 3442458 h 5388743"/>
              <a:gd name="connsiteX3787" fmla="*/ 723443 w 5020586"/>
              <a:gd name="connsiteY3787" fmla="*/ 3436060 h 5388743"/>
              <a:gd name="connsiteX3788" fmla="*/ 730022 w 5020586"/>
              <a:gd name="connsiteY3788" fmla="*/ 3428724 h 5388743"/>
              <a:gd name="connsiteX3789" fmla="*/ 735758 w 5020586"/>
              <a:gd name="connsiteY3789" fmla="*/ 3421849 h 5388743"/>
              <a:gd name="connsiteX3790" fmla="*/ 734947 w 5020586"/>
              <a:gd name="connsiteY3790" fmla="*/ 3421516 h 5388743"/>
              <a:gd name="connsiteX3791" fmla="*/ 736695 w 5020586"/>
              <a:gd name="connsiteY3791" fmla="*/ 3419330 h 5388743"/>
              <a:gd name="connsiteX3792" fmla="*/ 754048 w 5020586"/>
              <a:gd name="connsiteY3792" fmla="*/ 3395674 h 5388743"/>
              <a:gd name="connsiteX3793" fmla="*/ 729501 w 5020586"/>
              <a:gd name="connsiteY3793" fmla="*/ 3426695 h 5388743"/>
              <a:gd name="connsiteX3794" fmla="*/ 727973 w 5020586"/>
              <a:gd name="connsiteY3794" fmla="*/ 3428601 h 5388743"/>
              <a:gd name="connsiteX3795" fmla="*/ 727781 w 5020586"/>
              <a:gd name="connsiteY3795" fmla="*/ 3428798 h 5388743"/>
              <a:gd name="connsiteX3796" fmla="*/ 723182 w 5020586"/>
              <a:gd name="connsiteY3796" fmla="*/ 3433860 h 5388743"/>
              <a:gd name="connsiteX3797" fmla="*/ 758338 w 5020586"/>
              <a:gd name="connsiteY3797" fmla="*/ 3388582 h 5388743"/>
              <a:gd name="connsiteX3798" fmla="*/ 776752 w 5020586"/>
              <a:gd name="connsiteY3798" fmla="*/ 3335902 h 5388743"/>
              <a:gd name="connsiteX3799" fmla="*/ 767294 w 5020586"/>
              <a:gd name="connsiteY3799" fmla="*/ 3341717 h 5388743"/>
              <a:gd name="connsiteX3800" fmla="*/ 758751 w 5020586"/>
              <a:gd name="connsiteY3800" fmla="*/ 3352922 h 5388743"/>
              <a:gd name="connsiteX3801" fmla="*/ 767590 w 5020586"/>
              <a:gd name="connsiteY3801" fmla="*/ 3347835 h 5388743"/>
              <a:gd name="connsiteX3802" fmla="*/ 829894 w 5020586"/>
              <a:gd name="connsiteY3802" fmla="*/ 3333761 h 5388743"/>
              <a:gd name="connsiteX3803" fmla="*/ 822857 w 5020586"/>
              <a:gd name="connsiteY3803" fmla="*/ 3341660 h 5388743"/>
              <a:gd name="connsiteX3804" fmla="*/ 825703 w 5020586"/>
              <a:gd name="connsiteY3804" fmla="*/ 3339864 h 5388743"/>
              <a:gd name="connsiteX3805" fmla="*/ 826500 w 5020586"/>
              <a:gd name="connsiteY3805" fmla="*/ 3339362 h 5388743"/>
              <a:gd name="connsiteX3806" fmla="*/ 828693 w 5020586"/>
              <a:gd name="connsiteY3806" fmla="*/ 3336891 h 5388743"/>
              <a:gd name="connsiteX3807" fmla="*/ 829602 w 5020586"/>
              <a:gd name="connsiteY3807" fmla="*/ 3334505 h 5388743"/>
              <a:gd name="connsiteX3808" fmla="*/ 796700 w 5020586"/>
              <a:gd name="connsiteY3808" fmla="*/ 3332886 h 5388743"/>
              <a:gd name="connsiteX3809" fmla="*/ 789693 w 5020586"/>
              <a:gd name="connsiteY3809" fmla="*/ 3337520 h 5388743"/>
              <a:gd name="connsiteX3810" fmla="*/ 788596 w 5020586"/>
              <a:gd name="connsiteY3810" fmla="*/ 3338278 h 5388743"/>
              <a:gd name="connsiteX3811" fmla="*/ 787511 w 5020586"/>
              <a:gd name="connsiteY3811" fmla="*/ 3339618 h 5388743"/>
              <a:gd name="connsiteX3812" fmla="*/ 786927 w 5020586"/>
              <a:gd name="connsiteY3812" fmla="*/ 3340372 h 5388743"/>
              <a:gd name="connsiteX3813" fmla="*/ 793783 w 5020586"/>
              <a:gd name="connsiteY3813" fmla="*/ 3335537 h 5388743"/>
              <a:gd name="connsiteX3814" fmla="*/ 796700 w 5020586"/>
              <a:gd name="connsiteY3814" fmla="*/ 3332886 h 5388743"/>
              <a:gd name="connsiteX3815" fmla="*/ 3560334 w 5020586"/>
              <a:gd name="connsiteY3815" fmla="*/ 3332879 h 5388743"/>
              <a:gd name="connsiteX3816" fmla="*/ 3561053 w 5020586"/>
              <a:gd name="connsiteY3816" fmla="*/ 3333618 h 5388743"/>
              <a:gd name="connsiteX3817" fmla="*/ 3548900 w 5020586"/>
              <a:gd name="connsiteY3817" fmla="*/ 3345418 h 5388743"/>
              <a:gd name="connsiteX3818" fmla="*/ 3560334 w 5020586"/>
              <a:gd name="connsiteY3818" fmla="*/ 3332879 h 5388743"/>
              <a:gd name="connsiteX3819" fmla="*/ 809734 w 5020586"/>
              <a:gd name="connsiteY3819" fmla="*/ 3330746 h 5388743"/>
              <a:gd name="connsiteX3820" fmla="*/ 806120 w 5020586"/>
              <a:gd name="connsiteY3820" fmla="*/ 3332853 h 5388743"/>
              <a:gd name="connsiteX3821" fmla="*/ 782458 w 5020586"/>
              <a:gd name="connsiteY3821" fmla="*/ 3362742 h 5388743"/>
              <a:gd name="connsiteX3822" fmla="*/ 777060 w 5020586"/>
              <a:gd name="connsiteY3822" fmla="*/ 3369602 h 5388743"/>
              <a:gd name="connsiteX3823" fmla="*/ 780099 w 5020586"/>
              <a:gd name="connsiteY3823" fmla="*/ 3367479 h 5388743"/>
              <a:gd name="connsiteX3824" fmla="*/ 781143 w 5020586"/>
              <a:gd name="connsiteY3824" fmla="*/ 3366963 h 5388743"/>
              <a:gd name="connsiteX3825" fmla="*/ 3564066 w 5020586"/>
              <a:gd name="connsiteY3825" fmla="*/ 3329928 h 5388743"/>
              <a:gd name="connsiteX3826" fmla="*/ 3563452 w 5020586"/>
              <a:gd name="connsiteY3826" fmla="*/ 3330681 h 5388743"/>
              <a:gd name="connsiteX3827" fmla="*/ 3561053 w 5020586"/>
              <a:gd name="connsiteY3827" fmla="*/ 3333618 h 5388743"/>
              <a:gd name="connsiteX3828" fmla="*/ 845857 w 5020586"/>
              <a:gd name="connsiteY3828" fmla="*/ 3329578 h 5388743"/>
              <a:gd name="connsiteX3829" fmla="*/ 842568 w 5020586"/>
              <a:gd name="connsiteY3829" fmla="*/ 3331515 h 5388743"/>
              <a:gd name="connsiteX3830" fmla="*/ 836715 w 5020586"/>
              <a:gd name="connsiteY3830" fmla="*/ 3338701 h 5388743"/>
              <a:gd name="connsiteX3831" fmla="*/ 837247 w 5020586"/>
              <a:gd name="connsiteY3831" fmla="*/ 3338191 h 5388743"/>
              <a:gd name="connsiteX3832" fmla="*/ 4462454 w 5020586"/>
              <a:gd name="connsiteY3832" fmla="*/ 3328385 h 5388743"/>
              <a:gd name="connsiteX3833" fmla="*/ 4454051 w 5020586"/>
              <a:gd name="connsiteY3833" fmla="*/ 3335470 h 5388743"/>
              <a:gd name="connsiteX3834" fmla="*/ 4462670 w 5020586"/>
              <a:gd name="connsiteY3834" fmla="*/ 3328822 h 5388743"/>
              <a:gd name="connsiteX3835" fmla="*/ 4462454 w 5020586"/>
              <a:gd name="connsiteY3835" fmla="*/ 3328385 h 5388743"/>
              <a:gd name="connsiteX3836" fmla="*/ 3566716 w 5020586"/>
              <a:gd name="connsiteY3836" fmla="*/ 3326685 h 5388743"/>
              <a:gd name="connsiteX3837" fmla="*/ 3564066 w 5020586"/>
              <a:gd name="connsiteY3837" fmla="*/ 3329928 h 5388743"/>
              <a:gd name="connsiteX3838" fmla="*/ 3565949 w 5020586"/>
              <a:gd name="connsiteY3838" fmla="*/ 3327624 h 5388743"/>
              <a:gd name="connsiteX3839" fmla="*/ 544041 w 5020586"/>
              <a:gd name="connsiteY3839" fmla="*/ 3326247 h 5388743"/>
              <a:gd name="connsiteX3840" fmla="*/ 542786 w 5020586"/>
              <a:gd name="connsiteY3840" fmla="*/ 3326600 h 5388743"/>
              <a:gd name="connsiteX3841" fmla="*/ 526692 w 5020586"/>
              <a:gd name="connsiteY3841" fmla="*/ 3337735 h 5388743"/>
              <a:gd name="connsiteX3842" fmla="*/ 535151 w 5020586"/>
              <a:gd name="connsiteY3842" fmla="*/ 3332605 h 5388743"/>
              <a:gd name="connsiteX3843" fmla="*/ 544041 w 5020586"/>
              <a:gd name="connsiteY3843" fmla="*/ 3326247 h 5388743"/>
              <a:gd name="connsiteX3844" fmla="*/ 3568249 w 5020586"/>
              <a:gd name="connsiteY3844" fmla="*/ 3324811 h 5388743"/>
              <a:gd name="connsiteX3845" fmla="*/ 3566716 w 5020586"/>
              <a:gd name="connsiteY3845" fmla="*/ 3326685 h 5388743"/>
              <a:gd name="connsiteX3846" fmla="*/ 3567449 w 5020586"/>
              <a:gd name="connsiteY3846" fmla="*/ 3325788 h 5388743"/>
              <a:gd name="connsiteX3847" fmla="*/ 3568249 w 5020586"/>
              <a:gd name="connsiteY3847" fmla="*/ 3324811 h 5388743"/>
              <a:gd name="connsiteX3848" fmla="*/ 3021231 w 5020586"/>
              <a:gd name="connsiteY3848" fmla="*/ 3321417 h 5388743"/>
              <a:gd name="connsiteX3849" fmla="*/ 3007369 w 5020586"/>
              <a:gd name="connsiteY3849" fmla="*/ 3328692 h 5388743"/>
              <a:gd name="connsiteX3850" fmla="*/ 2994406 w 5020586"/>
              <a:gd name="connsiteY3850" fmla="*/ 3341732 h 5388743"/>
              <a:gd name="connsiteX3851" fmla="*/ 3007530 w 5020586"/>
              <a:gd name="connsiteY3851" fmla="*/ 3335025 h 5388743"/>
              <a:gd name="connsiteX3852" fmla="*/ 620551 w 5020586"/>
              <a:gd name="connsiteY3852" fmla="*/ 3320150 h 5388743"/>
              <a:gd name="connsiteX3853" fmla="*/ 618482 w 5020586"/>
              <a:gd name="connsiteY3853" fmla="*/ 3321801 h 5388743"/>
              <a:gd name="connsiteX3854" fmla="*/ 620034 w 5020586"/>
              <a:gd name="connsiteY3854" fmla="*/ 3320740 h 5388743"/>
              <a:gd name="connsiteX3855" fmla="*/ 853705 w 5020586"/>
              <a:gd name="connsiteY3855" fmla="*/ 3320106 h 5388743"/>
              <a:gd name="connsiteX3856" fmla="*/ 851419 w 5020586"/>
              <a:gd name="connsiteY3856" fmla="*/ 3321762 h 5388743"/>
              <a:gd name="connsiteX3857" fmla="*/ 846531 w 5020586"/>
              <a:gd name="connsiteY3857" fmla="*/ 3326772 h 5388743"/>
              <a:gd name="connsiteX3858" fmla="*/ 850029 w 5020586"/>
              <a:gd name="connsiteY3858" fmla="*/ 3324573 h 5388743"/>
              <a:gd name="connsiteX3859" fmla="*/ 620180 w 5020586"/>
              <a:gd name="connsiteY3859" fmla="*/ 3319619 h 5388743"/>
              <a:gd name="connsiteX3860" fmla="*/ 617924 w 5020586"/>
              <a:gd name="connsiteY3860" fmla="*/ 3321098 h 5388743"/>
              <a:gd name="connsiteX3861" fmla="*/ 591909 w 5020586"/>
              <a:gd name="connsiteY3861" fmla="*/ 3339231 h 5388743"/>
              <a:gd name="connsiteX3862" fmla="*/ 604296 w 5020586"/>
              <a:gd name="connsiteY3862" fmla="*/ 3331489 h 5388743"/>
              <a:gd name="connsiteX3863" fmla="*/ 617496 w 5020586"/>
              <a:gd name="connsiteY3863" fmla="*/ 3322473 h 5388743"/>
              <a:gd name="connsiteX3864" fmla="*/ 805568 w 5020586"/>
              <a:gd name="connsiteY3864" fmla="*/ 3318181 h 5388743"/>
              <a:gd name="connsiteX3865" fmla="*/ 804165 w 5020586"/>
              <a:gd name="connsiteY3865" fmla="*/ 3319044 h 5388743"/>
              <a:gd name="connsiteX3866" fmla="*/ 792714 w 5020586"/>
              <a:gd name="connsiteY3866" fmla="*/ 3333191 h 5388743"/>
              <a:gd name="connsiteX3867" fmla="*/ 800598 w 5020586"/>
              <a:gd name="connsiteY3867" fmla="*/ 3328473 h 5388743"/>
              <a:gd name="connsiteX3868" fmla="*/ 807997 w 5020586"/>
              <a:gd name="connsiteY3868" fmla="*/ 3319005 h 5388743"/>
              <a:gd name="connsiteX3869" fmla="*/ 805602 w 5020586"/>
              <a:gd name="connsiteY3869" fmla="*/ 3319238 h 5388743"/>
              <a:gd name="connsiteX3870" fmla="*/ 812345 w 5020586"/>
              <a:gd name="connsiteY3870" fmla="*/ 3316903 h 5388743"/>
              <a:gd name="connsiteX3871" fmla="*/ 808987 w 5020586"/>
              <a:gd name="connsiteY3871" fmla="*/ 3318667 h 5388743"/>
              <a:gd name="connsiteX3872" fmla="*/ 801685 w 5020586"/>
              <a:gd name="connsiteY3872" fmla="*/ 3327823 h 5388743"/>
              <a:gd name="connsiteX3873" fmla="*/ 805476 w 5020586"/>
              <a:gd name="connsiteY3873" fmla="*/ 3325554 h 5388743"/>
              <a:gd name="connsiteX3874" fmla="*/ 4651835 w 5020586"/>
              <a:gd name="connsiteY3874" fmla="*/ 3314906 h 5388743"/>
              <a:gd name="connsiteX3875" fmla="*/ 4642667 w 5020586"/>
              <a:gd name="connsiteY3875" fmla="*/ 3321888 h 5388743"/>
              <a:gd name="connsiteX3876" fmla="*/ 4651835 w 5020586"/>
              <a:gd name="connsiteY3876" fmla="*/ 3314906 h 5388743"/>
              <a:gd name="connsiteX3877" fmla="*/ 817112 w 5020586"/>
              <a:gd name="connsiteY3877" fmla="*/ 3314349 h 5388743"/>
              <a:gd name="connsiteX3878" fmla="*/ 816286 w 5020586"/>
              <a:gd name="connsiteY3878" fmla="*/ 3314834 h 5388743"/>
              <a:gd name="connsiteX3879" fmla="*/ 815284 w 5020586"/>
              <a:gd name="connsiteY3879" fmla="*/ 3315360 h 5388743"/>
              <a:gd name="connsiteX3880" fmla="*/ 812938 w 5020586"/>
              <a:gd name="connsiteY3880" fmla="*/ 3318134 h 5388743"/>
              <a:gd name="connsiteX3881" fmla="*/ 812639 w 5020586"/>
              <a:gd name="connsiteY3881" fmla="*/ 3318619 h 5388743"/>
              <a:gd name="connsiteX3882" fmla="*/ 808634 w 5020586"/>
              <a:gd name="connsiteY3882" fmla="*/ 3323665 h 5388743"/>
              <a:gd name="connsiteX3883" fmla="*/ 809849 w 5020586"/>
              <a:gd name="connsiteY3883" fmla="*/ 3322938 h 5388743"/>
              <a:gd name="connsiteX3884" fmla="*/ 812943 w 5020586"/>
              <a:gd name="connsiteY3884" fmla="*/ 3318995 h 5388743"/>
              <a:gd name="connsiteX3885" fmla="*/ 815604 w 5020586"/>
              <a:gd name="connsiteY3885" fmla="*/ 3316515 h 5388743"/>
              <a:gd name="connsiteX3886" fmla="*/ 839283 w 5020586"/>
              <a:gd name="connsiteY3886" fmla="*/ 3313764 h 5388743"/>
              <a:gd name="connsiteX3887" fmla="*/ 835527 w 5020586"/>
              <a:gd name="connsiteY3887" fmla="*/ 3315915 h 5388743"/>
              <a:gd name="connsiteX3888" fmla="*/ 814989 w 5020586"/>
              <a:gd name="connsiteY3888" fmla="*/ 3340949 h 5388743"/>
              <a:gd name="connsiteX3889" fmla="*/ 817271 w 5020586"/>
              <a:gd name="connsiteY3889" fmla="*/ 3336023 h 5388743"/>
              <a:gd name="connsiteX3890" fmla="*/ 822164 w 5020586"/>
              <a:gd name="connsiteY3890" fmla="*/ 3329646 h 5388743"/>
              <a:gd name="connsiteX3891" fmla="*/ 817986 w 5020586"/>
              <a:gd name="connsiteY3891" fmla="*/ 3334043 h 5388743"/>
              <a:gd name="connsiteX3892" fmla="*/ 807585 w 5020586"/>
              <a:gd name="connsiteY3892" fmla="*/ 3344842 h 5388743"/>
              <a:gd name="connsiteX3893" fmla="*/ 811046 w 5020586"/>
              <a:gd name="connsiteY3893" fmla="*/ 3340540 h 5388743"/>
              <a:gd name="connsiteX3894" fmla="*/ 826271 w 5020586"/>
              <a:gd name="connsiteY3894" fmla="*/ 3321216 h 5388743"/>
              <a:gd name="connsiteX3895" fmla="*/ 822505 w 5020586"/>
              <a:gd name="connsiteY3895" fmla="*/ 3323373 h 5388743"/>
              <a:gd name="connsiteX3896" fmla="*/ 818712 w 5020586"/>
              <a:gd name="connsiteY3896" fmla="*/ 3328177 h 5388743"/>
              <a:gd name="connsiteX3897" fmla="*/ 813049 w 5020586"/>
              <a:gd name="connsiteY3897" fmla="*/ 3332675 h 5388743"/>
              <a:gd name="connsiteX3898" fmla="*/ 813955 w 5020586"/>
              <a:gd name="connsiteY3898" fmla="*/ 3330709 h 5388743"/>
              <a:gd name="connsiteX3899" fmla="*/ 817321 w 5020586"/>
              <a:gd name="connsiteY3899" fmla="*/ 3326343 h 5388743"/>
              <a:gd name="connsiteX3900" fmla="*/ 815393 w 5020586"/>
              <a:gd name="connsiteY3900" fmla="*/ 3327447 h 5388743"/>
              <a:gd name="connsiteX3901" fmla="*/ 812755 w 5020586"/>
              <a:gd name="connsiteY3901" fmla="*/ 3328984 h 5388743"/>
              <a:gd name="connsiteX3902" fmla="*/ 801763 w 5020586"/>
              <a:gd name="connsiteY3902" fmla="*/ 3342737 h 5388743"/>
              <a:gd name="connsiteX3903" fmla="*/ 783184 w 5020586"/>
              <a:gd name="connsiteY3903" fmla="*/ 3365955 h 5388743"/>
              <a:gd name="connsiteX3904" fmla="*/ 788252 w 5020586"/>
              <a:gd name="connsiteY3904" fmla="*/ 3363451 h 5388743"/>
              <a:gd name="connsiteX3905" fmla="*/ 794329 w 5020586"/>
              <a:gd name="connsiteY3905" fmla="*/ 3356973 h 5388743"/>
              <a:gd name="connsiteX3906" fmla="*/ 815503 w 5020586"/>
              <a:gd name="connsiteY3906" fmla="*/ 3332807 h 5388743"/>
              <a:gd name="connsiteX3907" fmla="*/ 797157 w 5020586"/>
              <a:gd name="connsiteY3907" fmla="*/ 3355718 h 5388743"/>
              <a:gd name="connsiteX3908" fmla="*/ 795011 w 5020586"/>
              <a:gd name="connsiteY3908" fmla="*/ 3357957 h 5388743"/>
              <a:gd name="connsiteX3909" fmla="*/ 792124 w 5020586"/>
              <a:gd name="connsiteY3909" fmla="*/ 3361053 h 5388743"/>
              <a:gd name="connsiteX3910" fmla="*/ 794768 w 5020586"/>
              <a:gd name="connsiteY3910" fmla="*/ 3359385 h 5388743"/>
              <a:gd name="connsiteX3911" fmla="*/ 796998 w 5020586"/>
              <a:gd name="connsiteY3911" fmla="*/ 3356174 h 5388743"/>
              <a:gd name="connsiteX3912" fmla="*/ 800188 w 5020586"/>
              <a:gd name="connsiteY3912" fmla="*/ 3352568 h 5388743"/>
              <a:gd name="connsiteX3913" fmla="*/ 799386 w 5020586"/>
              <a:gd name="connsiteY3913" fmla="*/ 3354176 h 5388743"/>
              <a:gd name="connsiteX3914" fmla="*/ 795168 w 5020586"/>
              <a:gd name="connsiteY3914" fmla="*/ 3359131 h 5388743"/>
              <a:gd name="connsiteX3915" fmla="*/ 817868 w 5020586"/>
              <a:gd name="connsiteY3915" fmla="*/ 3344807 h 5388743"/>
              <a:gd name="connsiteX3916" fmla="*/ 822009 w 5020586"/>
              <a:gd name="connsiteY3916" fmla="*/ 3340365 h 5388743"/>
              <a:gd name="connsiteX3917" fmla="*/ 822350 w 5020586"/>
              <a:gd name="connsiteY3917" fmla="*/ 3337152 h 5388743"/>
              <a:gd name="connsiteX3918" fmla="*/ 813449 w 5020586"/>
              <a:gd name="connsiteY3918" fmla="*/ 3345935 h 5388743"/>
              <a:gd name="connsiteX3919" fmla="*/ 821579 w 5020586"/>
              <a:gd name="connsiteY3919" fmla="*/ 3335811 h 5388743"/>
              <a:gd name="connsiteX3920" fmla="*/ 819946 w 5020586"/>
              <a:gd name="connsiteY3920" fmla="*/ 3337339 h 5388743"/>
              <a:gd name="connsiteX3921" fmla="*/ 817421 w 5020586"/>
              <a:gd name="connsiteY3921" fmla="*/ 3340138 h 5388743"/>
              <a:gd name="connsiteX3922" fmla="*/ 829645 w 5020586"/>
              <a:gd name="connsiteY3922" fmla="*/ 3325221 h 5388743"/>
              <a:gd name="connsiteX3923" fmla="*/ 832419 w 5020586"/>
              <a:gd name="connsiteY3923" fmla="*/ 3322313 h 5388743"/>
              <a:gd name="connsiteX3924" fmla="*/ 836383 w 5020586"/>
              <a:gd name="connsiteY3924" fmla="*/ 3317375 h 5388743"/>
              <a:gd name="connsiteX3925" fmla="*/ 3052718 w 5020586"/>
              <a:gd name="connsiteY3925" fmla="*/ 3313148 h 5388743"/>
              <a:gd name="connsiteX3926" fmla="*/ 3047476 w 5020586"/>
              <a:gd name="connsiteY3926" fmla="*/ 3316593 h 5388743"/>
              <a:gd name="connsiteX3927" fmla="*/ 3048836 w 5020586"/>
              <a:gd name="connsiteY3927" fmla="*/ 3315699 h 5388743"/>
              <a:gd name="connsiteX3928" fmla="*/ 3084024 w 5020586"/>
              <a:gd name="connsiteY3928" fmla="*/ 3311028 h 5388743"/>
              <a:gd name="connsiteX3929" fmla="*/ 3081595 w 5020586"/>
              <a:gd name="connsiteY3929" fmla="*/ 3312373 h 5388743"/>
              <a:gd name="connsiteX3930" fmla="*/ 3075837 w 5020586"/>
              <a:gd name="connsiteY3930" fmla="*/ 3315776 h 5388743"/>
              <a:gd name="connsiteX3931" fmla="*/ 3074210 w 5020586"/>
              <a:gd name="connsiteY3931" fmla="*/ 3317455 h 5388743"/>
              <a:gd name="connsiteX3932" fmla="*/ 3074405 w 5020586"/>
              <a:gd name="connsiteY3932" fmla="*/ 3317499 h 5388743"/>
              <a:gd name="connsiteX3933" fmla="*/ 3079997 w 5020586"/>
              <a:gd name="connsiteY3933" fmla="*/ 3314851 h 5388743"/>
              <a:gd name="connsiteX3934" fmla="*/ 638549 w 5020586"/>
              <a:gd name="connsiteY3934" fmla="*/ 3310861 h 5388743"/>
              <a:gd name="connsiteX3935" fmla="*/ 636025 w 5020586"/>
              <a:gd name="connsiteY3935" fmla="*/ 3312411 h 5388743"/>
              <a:gd name="connsiteX3936" fmla="*/ 632897 w 5020586"/>
              <a:gd name="connsiteY3936" fmla="*/ 3314622 h 5388743"/>
              <a:gd name="connsiteX3937" fmla="*/ 637532 w 5020586"/>
              <a:gd name="connsiteY3937" fmla="*/ 3312070 h 5388743"/>
              <a:gd name="connsiteX3938" fmla="*/ 453848 w 5020586"/>
              <a:gd name="connsiteY3938" fmla="*/ 3308832 h 5388743"/>
              <a:gd name="connsiteX3939" fmla="*/ 449944 w 5020586"/>
              <a:gd name="connsiteY3939" fmla="*/ 3311640 h 5388743"/>
              <a:gd name="connsiteX3940" fmla="*/ 441129 w 5020586"/>
              <a:gd name="connsiteY3940" fmla="*/ 3318187 h 5388743"/>
              <a:gd name="connsiteX3941" fmla="*/ 425959 w 5020586"/>
              <a:gd name="connsiteY3941" fmla="*/ 3326958 h 5388743"/>
              <a:gd name="connsiteX3942" fmla="*/ 410554 w 5020586"/>
              <a:gd name="connsiteY3942" fmla="*/ 3335556 h 5388743"/>
              <a:gd name="connsiteX3943" fmla="*/ 416034 w 5020586"/>
              <a:gd name="connsiteY3943" fmla="*/ 3331584 h 5388743"/>
              <a:gd name="connsiteX3944" fmla="*/ 420572 w 5020586"/>
              <a:gd name="connsiteY3944" fmla="*/ 3328402 h 5388743"/>
              <a:gd name="connsiteX3945" fmla="*/ 3059705 w 5020586"/>
              <a:gd name="connsiteY3945" fmla="*/ 3308556 h 5388743"/>
              <a:gd name="connsiteX3946" fmla="*/ 3052718 w 5020586"/>
              <a:gd name="connsiteY3946" fmla="*/ 3313148 h 5388743"/>
              <a:gd name="connsiteX3947" fmla="*/ 3055629 w 5020586"/>
              <a:gd name="connsiteY3947" fmla="*/ 3311235 h 5388743"/>
              <a:gd name="connsiteX3948" fmla="*/ 3059705 w 5020586"/>
              <a:gd name="connsiteY3948" fmla="*/ 3308556 h 5388743"/>
              <a:gd name="connsiteX3949" fmla="*/ 827408 w 5020586"/>
              <a:gd name="connsiteY3949" fmla="*/ 3308292 h 5388743"/>
              <a:gd name="connsiteX3950" fmla="*/ 827377 w 5020586"/>
              <a:gd name="connsiteY3950" fmla="*/ 3308311 h 5388743"/>
              <a:gd name="connsiteX3951" fmla="*/ 823960 w 5020586"/>
              <a:gd name="connsiteY3951" fmla="*/ 3310320 h 5388743"/>
              <a:gd name="connsiteX3952" fmla="*/ 817680 w 5020586"/>
              <a:gd name="connsiteY3952" fmla="*/ 3318251 h 5388743"/>
              <a:gd name="connsiteX3953" fmla="*/ 821287 w 5020586"/>
              <a:gd name="connsiteY3953" fmla="*/ 3316094 h 5388743"/>
              <a:gd name="connsiteX3954" fmla="*/ 3587932 w 5020586"/>
              <a:gd name="connsiteY3954" fmla="*/ 3307135 h 5388743"/>
              <a:gd name="connsiteX3955" fmla="*/ 3580992 w 5020586"/>
              <a:gd name="connsiteY3955" fmla="*/ 3316993 h 5388743"/>
              <a:gd name="connsiteX3956" fmla="*/ 4518245 w 5020586"/>
              <a:gd name="connsiteY3956" fmla="*/ 3305487 h 5388743"/>
              <a:gd name="connsiteX3957" fmla="*/ 4501954 w 5020586"/>
              <a:gd name="connsiteY3957" fmla="*/ 3312861 h 5388743"/>
              <a:gd name="connsiteX3958" fmla="*/ 4499016 w 5020586"/>
              <a:gd name="connsiteY3958" fmla="*/ 3314107 h 5388743"/>
              <a:gd name="connsiteX3959" fmla="*/ 4506745 w 5020586"/>
              <a:gd name="connsiteY3959" fmla="*/ 3310531 h 5388743"/>
              <a:gd name="connsiteX3960" fmla="*/ 833518 w 5020586"/>
              <a:gd name="connsiteY3960" fmla="*/ 3304622 h 5388743"/>
              <a:gd name="connsiteX3961" fmla="*/ 831037 w 5020586"/>
              <a:gd name="connsiteY3961" fmla="*/ 3306112 h 5388743"/>
              <a:gd name="connsiteX3962" fmla="*/ 824683 w 5020586"/>
              <a:gd name="connsiteY3962" fmla="*/ 3314061 h 5388743"/>
              <a:gd name="connsiteX3963" fmla="*/ 828588 w 5020586"/>
              <a:gd name="connsiteY3963" fmla="*/ 3311725 h 5388743"/>
              <a:gd name="connsiteX3964" fmla="*/ 833664 w 5020586"/>
              <a:gd name="connsiteY3964" fmla="*/ 3305139 h 5388743"/>
              <a:gd name="connsiteX3965" fmla="*/ 831921 w 5020586"/>
              <a:gd name="connsiteY3965" fmla="*/ 3306800 h 5388743"/>
              <a:gd name="connsiteX3966" fmla="*/ 478499 w 5020586"/>
              <a:gd name="connsiteY3966" fmla="*/ 3304370 h 5388743"/>
              <a:gd name="connsiteX3967" fmla="*/ 473253 w 5020586"/>
              <a:gd name="connsiteY3967" fmla="*/ 3308107 h 5388743"/>
              <a:gd name="connsiteX3968" fmla="*/ 477108 w 5020586"/>
              <a:gd name="connsiteY3968" fmla="*/ 3304997 h 5388743"/>
              <a:gd name="connsiteX3969" fmla="*/ 478499 w 5020586"/>
              <a:gd name="connsiteY3969" fmla="*/ 3304370 h 5388743"/>
              <a:gd name="connsiteX3970" fmla="*/ 803519 w 5020586"/>
              <a:gd name="connsiteY3970" fmla="*/ 3301154 h 5388743"/>
              <a:gd name="connsiteX3971" fmla="*/ 793806 w 5020586"/>
              <a:gd name="connsiteY3971" fmla="*/ 3307086 h 5388743"/>
              <a:gd name="connsiteX3972" fmla="*/ 791810 w 5020586"/>
              <a:gd name="connsiteY3972" fmla="*/ 3309562 h 5388743"/>
              <a:gd name="connsiteX3973" fmla="*/ 789445 w 5020586"/>
              <a:gd name="connsiteY3973" fmla="*/ 3312666 h 5388743"/>
              <a:gd name="connsiteX3974" fmla="*/ 796828 w 5020586"/>
              <a:gd name="connsiteY3974" fmla="*/ 3308348 h 5388743"/>
              <a:gd name="connsiteX3975" fmla="*/ 798725 w 5020586"/>
              <a:gd name="connsiteY3975" fmla="*/ 3307283 h 5388743"/>
              <a:gd name="connsiteX3976" fmla="*/ 800149 w 5020586"/>
              <a:gd name="connsiteY3976" fmla="*/ 3305430 h 5388743"/>
              <a:gd name="connsiteX3977" fmla="*/ 483746 w 5020586"/>
              <a:gd name="connsiteY3977" fmla="*/ 3300633 h 5388743"/>
              <a:gd name="connsiteX3978" fmla="*/ 478499 w 5020586"/>
              <a:gd name="connsiteY3978" fmla="*/ 3304370 h 5388743"/>
              <a:gd name="connsiteX3979" fmla="*/ 482355 w 5020586"/>
              <a:gd name="connsiteY3979" fmla="*/ 3301259 h 5388743"/>
              <a:gd name="connsiteX3980" fmla="*/ 483746 w 5020586"/>
              <a:gd name="connsiteY3980" fmla="*/ 3300633 h 5388743"/>
              <a:gd name="connsiteX3981" fmla="*/ 4529221 w 5020586"/>
              <a:gd name="connsiteY3981" fmla="*/ 3300521 h 5388743"/>
              <a:gd name="connsiteX3982" fmla="*/ 4519978 w 5020586"/>
              <a:gd name="connsiteY3982" fmla="*/ 3304703 h 5388743"/>
              <a:gd name="connsiteX3983" fmla="*/ 4527923 w 5020586"/>
              <a:gd name="connsiteY3983" fmla="*/ 3300755 h 5388743"/>
              <a:gd name="connsiteX3984" fmla="*/ 3460451 w 5020586"/>
              <a:gd name="connsiteY3984" fmla="*/ 3299741 h 5388743"/>
              <a:gd name="connsiteX3985" fmla="*/ 3455875 w 5020586"/>
              <a:gd name="connsiteY3985" fmla="*/ 3301875 h 5388743"/>
              <a:gd name="connsiteX3986" fmla="*/ 3443804 w 5020586"/>
              <a:gd name="connsiteY3986" fmla="*/ 3313385 h 5388743"/>
              <a:gd name="connsiteX3987" fmla="*/ 3419405 w 5020586"/>
              <a:gd name="connsiteY3987" fmla="*/ 3336277 h 5388743"/>
              <a:gd name="connsiteX3988" fmla="*/ 3256974 w 5020586"/>
              <a:gd name="connsiteY3988" fmla="*/ 3501544 h 5388743"/>
              <a:gd name="connsiteX3989" fmla="*/ 3169780 w 5020586"/>
              <a:gd name="connsiteY3989" fmla="*/ 3589821 h 5388743"/>
              <a:gd name="connsiteX3990" fmla="*/ 3095168 w 5020586"/>
              <a:gd name="connsiteY3990" fmla="*/ 3665814 h 5388743"/>
              <a:gd name="connsiteX3991" fmla="*/ 3169780 w 5020586"/>
              <a:gd name="connsiteY3991" fmla="*/ 3589821 h 5388743"/>
              <a:gd name="connsiteX3992" fmla="*/ 3256974 w 5020586"/>
              <a:gd name="connsiteY3992" fmla="*/ 3501544 h 5388743"/>
              <a:gd name="connsiteX3993" fmla="*/ 3456344 w 5020586"/>
              <a:gd name="connsiteY3993" fmla="*/ 3304222 h 5388743"/>
              <a:gd name="connsiteX3994" fmla="*/ 842388 w 5020586"/>
              <a:gd name="connsiteY3994" fmla="*/ 3299378 h 5388743"/>
              <a:gd name="connsiteX3995" fmla="*/ 841470 w 5020586"/>
              <a:gd name="connsiteY3995" fmla="*/ 3299910 h 5388743"/>
              <a:gd name="connsiteX3996" fmla="*/ 840889 w 5020586"/>
              <a:gd name="connsiteY3996" fmla="*/ 3300481 h 5388743"/>
              <a:gd name="connsiteX3997" fmla="*/ 840150 w 5020586"/>
              <a:gd name="connsiteY3997" fmla="*/ 3300999 h 5388743"/>
              <a:gd name="connsiteX3998" fmla="*/ 834472 w 5020586"/>
              <a:gd name="connsiteY3998" fmla="*/ 3308204 h 5388743"/>
              <a:gd name="connsiteX3999" fmla="*/ 836417 w 5020586"/>
              <a:gd name="connsiteY3999" fmla="*/ 3307040 h 5388743"/>
              <a:gd name="connsiteX4000" fmla="*/ 3079495 w 5020586"/>
              <a:gd name="connsiteY4000" fmla="*/ 3298193 h 5388743"/>
              <a:gd name="connsiteX4001" fmla="*/ 3069313 w 5020586"/>
              <a:gd name="connsiteY4001" fmla="*/ 3303526 h 5388743"/>
              <a:gd name="connsiteX4002" fmla="*/ 3060649 w 5020586"/>
              <a:gd name="connsiteY4002" fmla="*/ 3312041 h 5388743"/>
              <a:gd name="connsiteX4003" fmla="*/ 3071120 w 5020586"/>
              <a:gd name="connsiteY4003" fmla="*/ 3306499 h 5388743"/>
              <a:gd name="connsiteX4004" fmla="*/ 3621863 w 5020586"/>
              <a:gd name="connsiteY4004" fmla="*/ 3298066 h 5388743"/>
              <a:gd name="connsiteX4005" fmla="*/ 3586355 w 5020586"/>
              <a:gd name="connsiteY4005" fmla="*/ 3330543 h 5388743"/>
              <a:gd name="connsiteX4006" fmla="*/ 3434221 w 5020586"/>
              <a:gd name="connsiteY4006" fmla="*/ 3473714 h 5388743"/>
              <a:gd name="connsiteX4007" fmla="*/ 3398411 w 5020586"/>
              <a:gd name="connsiteY4007" fmla="*/ 3509732 h 5388743"/>
              <a:gd name="connsiteX4008" fmla="*/ 3395708 w 5020586"/>
              <a:gd name="connsiteY4008" fmla="*/ 3512678 h 5388743"/>
              <a:gd name="connsiteX4009" fmla="*/ 3399801 w 5020586"/>
              <a:gd name="connsiteY4009" fmla="*/ 3510572 h 5388743"/>
              <a:gd name="connsiteX4010" fmla="*/ 3407590 w 5020586"/>
              <a:gd name="connsiteY4010" fmla="*/ 3503506 h 5388743"/>
              <a:gd name="connsiteX4011" fmla="*/ 3568134 w 5020586"/>
              <a:gd name="connsiteY4011" fmla="*/ 3351039 h 5388743"/>
              <a:gd name="connsiteX4012" fmla="*/ 3617687 w 5020586"/>
              <a:gd name="connsiteY4012" fmla="*/ 3304552 h 5388743"/>
              <a:gd name="connsiteX4013" fmla="*/ 845528 w 5020586"/>
              <a:gd name="connsiteY4013" fmla="*/ 3297561 h 5388743"/>
              <a:gd name="connsiteX4014" fmla="*/ 842997 w 5020586"/>
              <a:gd name="connsiteY4014" fmla="*/ 3299026 h 5388743"/>
              <a:gd name="connsiteX4015" fmla="*/ 836690 w 5020586"/>
              <a:gd name="connsiteY4015" fmla="*/ 3306877 h 5388743"/>
              <a:gd name="connsiteX4016" fmla="*/ 838656 w 5020586"/>
              <a:gd name="connsiteY4016" fmla="*/ 3305700 h 5388743"/>
              <a:gd name="connsiteX4017" fmla="*/ 3599890 w 5020586"/>
              <a:gd name="connsiteY4017" fmla="*/ 3295851 h 5388743"/>
              <a:gd name="connsiteX4018" fmla="*/ 3590566 w 5020586"/>
              <a:gd name="connsiteY4018" fmla="*/ 3308076 h 5388743"/>
              <a:gd name="connsiteX4019" fmla="*/ 552998 w 5020586"/>
              <a:gd name="connsiteY4019" fmla="*/ 3292824 h 5388743"/>
              <a:gd name="connsiteX4020" fmla="*/ 540264 w 5020586"/>
              <a:gd name="connsiteY4020" fmla="*/ 3300794 h 5388743"/>
              <a:gd name="connsiteX4021" fmla="*/ 524712 w 5020586"/>
              <a:gd name="connsiteY4021" fmla="*/ 3310271 h 5388743"/>
              <a:gd name="connsiteX4022" fmla="*/ 519819 w 5020586"/>
              <a:gd name="connsiteY4022" fmla="*/ 3313023 h 5388743"/>
              <a:gd name="connsiteX4023" fmla="*/ 516462 w 5020586"/>
              <a:gd name="connsiteY4023" fmla="*/ 3315338 h 5388743"/>
              <a:gd name="connsiteX4024" fmla="*/ 529983 w 5020586"/>
              <a:gd name="connsiteY4024" fmla="*/ 3307250 h 5388743"/>
              <a:gd name="connsiteX4025" fmla="*/ 546287 w 5020586"/>
              <a:gd name="connsiteY4025" fmla="*/ 3297478 h 5388743"/>
              <a:gd name="connsiteX4026" fmla="*/ 497384 w 5020586"/>
              <a:gd name="connsiteY4026" fmla="*/ 3291257 h 5388743"/>
              <a:gd name="connsiteX4027" fmla="*/ 483746 w 5020586"/>
              <a:gd name="connsiteY4027" fmla="*/ 3300633 h 5388743"/>
              <a:gd name="connsiteX4028" fmla="*/ 491785 w 5020586"/>
              <a:gd name="connsiteY4028" fmla="*/ 3294674 h 5388743"/>
              <a:gd name="connsiteX4029" fmla="*/ 497384 w 5020586"/>
              <a:gd name="connsiteY4029" fmla="*/ 3291257 h 5388743"/>
              <a:gd name="connsiteX4030" fmla="*/ 4620105 w 5020586"/>
              <a:gd name="connsiteY4030" fmla="*/ 3288736 h 5388743"/>
              <a:gd name="connsiteX4031" fmla="*/ 4610521 w 5020586"/>
              <a:gd name="connsiteY4031" fmla="*/ 3295260 h 5388743"/>
              <a:gd name="connsiteX4032" fmla="*/ 4620105 w 5020586"/>
              <a:gd name="connsiteY4032" fmla="*/ 3288736 h 5388743"/>
              <a:gd name="connsiteX4033" fmla="*/ 3084271 w 5020586"/>
              <a:gd name="connsiteY4033" fmla="*/ 3288324 h 5388743"/>
              <a:gd name="connsiteX4034" fmla="*/ 3065370 w 5020586"/>
              <a:gd name="connsiteY4034" fmla="*/ 3298246 h 5388743"/>
              <a:gd name="connsiteX4035" fmla="*/ 3040578 w 5020586"/>
              <a:gd name="connsiteY4035" fmla="*/ 3322664 h 5388743"/>
              <a:gd name="connsiteX4036" fmla="*/ 3058672 w 5020586"/>
              <a:gd name="connsiteY4036" fmla="*/ 3313088 h 5388743"/>
              <a:gd name="connsiteX4037" fmla="*/ 3066098 w 5020586"/>
              <a:gd name="connsiteY4037" fmla="*/ 3305208 h 5388743"/>
              <a:gd name="connsiteX4038" fmla="*/ 3059705 w 5020586"/>
              <a:gd name="connsiteY4038" fmla="*/ 3308556 h 5388743"/>
              <a:gd name="connsiteX4039" fmla="*/ 3066749 w 5020586"/>
              <a:gd name="connsiteY4039" fmla="*/ 3304517 h 5388743"/>
              <a:gd name="connsiteX4040" fmla="*/ 3071152 w 5020586"/>
              <a:gd name="connsiteY4040" fmla="*/ 3299847 h 5388743"/>
              <a:gd name="connsiteX4041" fmla="*/ 526783 w 5020586"/>
              <a:gd name="connsiteY4041" fmla="*/ 3288322 h 5388743"/>
              <a:gd name="connsiteX4042" fmla="*/ 525548 w 5020586"/>
              <a:gd name="connsiteY4042" fmla="*/ 3289628 h 5388743"/>
              <a:gd name="connsiteX4043" fmla="*/ 518491 w 5020586"/>
              <a:gd name="connsiteY4043" fmla="*/ 3294164 h 5388743"/>
              <a:gd name="connsiteX4044" fmla="*/ 522683 w 5020586"/>
              <a:gd name="connsiteY4044" fmla="*/ 3290848 h 5388743"/>
              <a:gd name="connsiteX4045" fmla="*/ 526783 w 5020586"/>
              <a:gd name="connsiteY4045" fmla="*/ 3288322 h 5388743"/>
              <a:gd name="connsiteX4046" fmla="*/ 3609466 w 5020586"/>
              <a:gd name="connsiteY4046" fmla="*/ 3286934 h 5388743"/>
              <a:gd name="connsiteX4047" fmla="*/ 3600141 w 5020586"/>
              <a:gd name="connsiteY4047" fmla="*/ 3299160 h 5388743"/>
              <a:gd name="connsiteX4048" fmla="*/ 4666230 w 5020586"/>
              <a:gd name="connsiteY4048" fmla="*/ 3285714 h 5388743"/>
              <a:gd name="connsiteX4049" fmla="*/ 4666144 w 5020586"/>
              <a:gd name="connsiteY4049" fmla="*/ 3285773 h 5388743"/>
              <a:gd name="connsiteX4050" fmla="*/ 4663943 w 5020586"/>
              <a:gd name="connsiteY4050" fmla="*/ 3287233 h 5388743"/>
              <a:gd name="connsiteX4051" fmla="*/ 3095121 w 5020586"/>
              <a:gd name="connsiteY4051" fmla="*/ 3282628 h 5388743"/>
              <a:gd name="connsiteX4052" fmla="*/ 3085359 w 5020586"/>
              <a:gd name="connsiteY4052" fmla="*/ 3287752 h 5388743"/>
              <a:gd name="connsiteX4053" fmla="*/ 3070477 w 5020586"/>
              <a:gd name="connsiteY4053" fmla="*/ 3302380 h 5388743"/>
              <a:gd name="connsiteX4054" fmla="*/ 3081837 w 5020586"/>
              <a:gd name="connsiteY4054" fmla="*/ 3295868 h 5388743"/>
              <a:gd name="connsiteX4055" fmla="*/ 4674777 w 5020586"/>
              <a:gd name="connsiteY4055" fmla="*/ 3280045 h 5388743"/>
              <a:gd name="connsiteX4056" fmla="*/ 4670716 w 5020586"/>
              <a:gd name="connsiteY4056" fmla="*/ 3282740 h 5388743"/>
              <a:gd name="connsiteX4057" fmla="*/ 4666230 w 5020586"/>
              <a:gd name="connsiteY4057" fmla="*/ 3285714 h 5388743"/>
              <a:gd name="connsiteX4058" fmla="*/ 839270 w 5020586"/>
              <a:gd name="connsiteY4058" fmla="*/ 3279319 h 5388743"/>
              <a:gd name="connsiteX4059" fmla="*/ 833440 w 5020586"/>
              <a:gd name="connsiteY4059" fmla="*/ 3282880 h 5388743"/>
              <a:gd name="connsiteX4060" fmla="*/ 828781 w 5020586"/>
              <a:gd name="connsiteY4060" fmla="*/ 3288636 h 5388743"/>
              <a:gd name="connsiteX4061" fmla="*/ 834933 w 5020586"/>
              <a:gd name="connsiteY4061" fmla="*/ 3284814 h 5388743"/>
              <a:gd name="connsiteX4062" fmla="*/ 3116397 w 5020586"/>
              <a:gd name="connsiteY4062" fmla="*/ 3278130 h 5388743"/>
              <a:gd name="connsiteX4063" fmla="*/ 3111684 w 5020586"/>
              <a:gd name="connsiteY4063" fmla="*/ 3281339 h 5388743"/>
              <a:gd name="connsiteX4064" fmla="*/ 3114879 w 5020586"/>
              <a:gd name="connsiteY4064" fmla="*/ 3279163 h 5388743"/>
              <a:gd name="connsiteX4065" fmla="*/ 3118332 w 5020586"/>
              <a:gd name="connsiteY4065" fmla="*/ 3276813 h 5388743"/>
              <a:gd name="connsiteX4066" fmla="*/ 3116397 w 5020586"/>
              <a:gd name="connsiteY4066" fmla="*/ 3278130 h 5388743"/>
              <a:gd name="connsiteX4067" fmla="*/ 3118206 w 5020586"/>
              <a:gd name="connsiteY4067" fmla="*/ 3276898 h 5388743"/>
              <a:gd name="connsiteX4068" fmla="*/ 843656 w 5020586"/>
              <a:gd name="connsiteY4068" fmla="*/ 3276641 h 5388743"/>
              <a:gd name="connsiteX4069" fmla="*/ 841437 w 5020586"/>
              <a:gd name="connsiteY4069" fmla="*/ 3277995 h 5388743"/>
              <a:gd name="connsiteX4070" fmla="*/ 840940 w 5020586"/>
              <a:gd name="connsiteY4070" fmla="*/ 3278598 h 5388743"/>
              <a:gd name="connsiteX4071" fmla="*/ 841063 w 5020586"/>
              <a:gd name="connsiteY4071" fmla="*/ 3279666 h 5388743"/>
              <a:gd name="connsiteX4072" fmla="*/ 842980 w 5020586"/>
              <a:gd name="connsiteY4072" fmla="*/ 3277489 h 5388743"/>
              <a:gd name="connsiteX4073" fmla="*/ 3621188 w 5020586"/>
              <a:gd name="connsiteY4073" fmla="*/ 3275614 h 5388743"/>
              <a:gd name="connsiteX4074" fmla="*/ 3615544 w 5020586"/>
              <a:gd name="connsiteY4074" fmla="*/ 3284169 h 5388743"/>
              <a:gd name="connsiteX4075" fmla="*/ 3613094 w 5020586"/>
              <a:gd name="connsiteY4075" fmla="*/ 3287101 h 5388743"/>
              <a:gd name="connsiteX4076" fmla="*/ 3610707 w 5020586"/>
              <a:gd name="connsiteY4076" fmla="*/ 3289458 h 5388743"/>
              <a:gd name="connsiteX4077" fmla="*/ 3609715 w 5020586"/>
              <a:gd name="connsiteY4077" fmla="*/ 3290243 h 5388743"/>
              <a:gd name="connsiteX4078" fmla="*/ 3621188 w 5020586"/>
              <a:gd name="connsiteY4078" fmla="*/ 3275614 h 5388743"/>
              <a:gd name="connsiteX4079" fmla="*/ 3623608 w 5020586"/>
              <a:gd name="connsiteY4079" fmla="*/ 3275412 h 5388743"/>
              <a:gd name="connsiteX4080" fmla="*/ 3621867 w 5020586"/>
              <a:gd name="connsiteY4080" fmla="*/ 3278443 h 5388743"/>
              <a:gd name="connsiteX4081" fmla="*/ 3623082 w 5020586"/>
              <a:gd name="connsiteY4081" fmla="*/ 3276325 h 5388743"/>
              <a:gd name="connsiteX4082" fmla="*/ 3067715 w 5020586"/>
              <a:gd name="connsiteY4082" fmla="*/ 3275236 h 5388743"/>
              <a:gd name="connsiteX4083" fmla="*/ 3053943 w 5020586"/>
              <a:gd name="connsiteY4083" fmla="*/ 3282449 h 5388743"/>
              <a:gd name="connsiteX4084" fmla="*/ 3042110 w 5020586"/>
              <a:gd name="connsiteY4084" fmla="*/ 3294084 h 5388743"/>
              <a:gd name="connsiteX4085" fmla="*/ 3056342 w 5020586"/>
              <a:gd name="connsiteY4085" fmla="*/ 3286534 h 5388743"/>
              <a:gd name="connsiteX4086" fmla="*/ 3121267 w 5020586"/>
              <a:gd name="connsiteY4086" fmla="*/ 3274814 h 5388743"/>
              <a:gd name="connsiteX4087" fmla="*/ 3118332 w 5020586"/>
              <a:gd name="connsiteY4087" fmla="*/ 3276813 h 5388743"/>
              <a:gd name="connsiteX4088" fmla="*/ 3120203 w 5020586"/>
              <a:gd name="connsiteY4088" fmla="*/ 3275538 h 5388743"/>
              <a:gd name="connsiteX4089" fmla="*/ 3121267 w 5020586"/>
              <a:gd name="connsiteY4089" fmla="*/ 3274814 h 5388743"/>
              <a:gd name="connsiteX4090" fmla="*/ 3624600 w 5020586"/>
              <a:gd name="connsiteY4090" fmla="*/ 3273683 h 5388743"/>
              <a:gd name="connsiteX4091" fmla="*/ 3624349 w 5020586"/>
              <a:gd name="connsiteY4091" fmla="*/ 3274120 h 5388743"/>
              <a:gd name="connsiteX4092" fmla="*/ 3623608 w 5020586"/>
              <a:gd name="connsiteY4092" fmla="*/ 3275412 h 5388743"/>
              <a:gd name="connsiteX4093" fmla="*/ 4688903 w 5020586"/>
              <a:gd name="connsiteY4093" fmla="*/ 3273434 h 5388743"/>
              <a:gd name="connsiteX4094" fmla="*/ 4676982 w 5020586"/>
              <a:gd name="connsiteY4094" fmla="*/ 3282093 h 5388743"/>
              <a:gd name="connsiteX4095" fmla="*/ 587417 w 5020586"/>
              <a:gd name="connsiteY4095" fmla="*/ 3272787 h 5388743"/>
              <a:gd name="connsiteX4096" fmla="*/ 584748 w 5020586"/>
              <a:gd name="connsiteY4096" fmla="*/ 3273708 h 5388743"/>
              <a:gd name="connsiteX4097" fmla="*/ 577860 w 5020586"/>
              <a:gd name="connsiteY4097" fmla="*/ 3277502 h 5388743"/>
              <a:gd name="connsiteX4098" fmla="*/ 565762 w 5020586"/>
              <a:gd name="connsiteY4098" fmla="*/ 3285652 h 5388743"/>
              <a:gd name="connsiteX4099" fmla="*/ 566418 w 5020586"/>
              <a:gd name="connsiteY4099" fmla="*/ 3285319 h 5388743"/>
              <a:gd name="connsiteX4100" fmla="*/ 587417 w 5020586"/>
              <a:gd name="connsiteY4100" fmla="*/ 3272787 h 5388743"/>
              <a:gd name="connsiteX4101" fmla="*/ 3625513 w 5020586"/>
              <a:gd name="connsiteY4101" fmla="*/ 3272092 h 5388743"/>
              <a:gd name="connsiteX4102" fmla="*/ 3625110 w 5020586"/>
              <a:gd name="connsiteY4102" fmla="*/ 3272798 h 5388743"/>
              <a:gd name="connsiteX4103" fmla="*/ 3624600 w 5020586"/>
              <a:gd name="connsiteY4103" fmla="*/ 3273683 h 5388743"/>
              <a:gd name="connsiteX4104" fmla="*/ 4595440 w 5020586"/>
              <a:gd name="connsiteY4104" fmla="*/ 3271147 h 5388743"/>
              <a:gd name="connsiteX4105" fmla="*/ 4584791 w 5020586"/>
              <a:gd name="connsiteY4105" fmla="*/ 3276639 h 5388743"/>
              <a:gd name="connsiteX4106" fmla="*/ 4561192 w 5020586"/>
              <a:gd name="connsiteY4106" fmla="*/ 3286572 h 5388743"/>
              <a:gd name="connsiteX4107" fmla="*/ 4583777 w 5020586"/>
              <a:gd name="connsiteY4107" fmla="*/ 3275379 h 5388743"/>
              <a:gd name="connsiteX4108" fmla="*/ 4554263 w 5020586"/>
              <a:gd name="connsiteY4108" fmla="*/ 3268186 h 5388743"/>
              <a:gd name="connsiteX4109" fmla="*/ 4540177 w 5020586"/>
              <a:gd name="connsiteY4109" fmla="*/ 3276012 h 5388743"/>
              <a:gd name="connsiteX4110" fmla="*/ 4527174 w 5020586"/>
              <a:gd name="connsiteY4110" fmla="*/ 3282956 h 5388743"/>
              <a:gd name="connsiteX4111" fmla="*/ 4523794 w 5020586"/>
              <a:gd name="connsiteY4111" fmla="*/ 3283334 h 5388743"/>
              <a:gd name="connsiteX4112" fmla="*/ 4522033 w 5020586"/>
              <a:gd name="connsiteY4112" fmla="*/ 3283732 h 5388743"/>
              <a:gd name="connsiteX4113" fmla="*/ 4549597 w 5020586"/>
              <a:gd name="connsiteY4113" fmla="*/ 3269339 h 5388743"/>
              <a:gd name="connsiteX4114" fmla="*/ 4551880 w 5020586"/>
              <a:gd name="connsiteY4114" fmla="*/ 3268670 h 5388743"/>
              <a:gd name="connsiteX4115" fmla="*/ 3137171 w 5020586"/>
              <a:gd name="connsiteY4115" fmla="*/ 3260553 h 5388743"/>
              <a:gd name="connsiteX4116" fmla="*/ 3127017 w 5020586"/>
              <a:gd name="connsiteY4116" fmla="*/ 3265883 h 5388743"/>
              <a:gd name="connsiteX4117" fmla="*/ 3109580 w 5020586"/>
              <a:gd name="connsiteY4117" fmla="*/ 3282294 h 5388743"/>
              <a:gd name="connsiteX4118" fmla="*/ 3111684 w 5020586"/>
              <a:gd name="connsiteY4118" fmla="*/ 3281339 h 5388743"/>
              <a:gd name="connsiteX4119" fmla="*/ 3109230 w 5020586"/>
              <a:gd name="connsiteY4119" fmla="*/ 3282623 h 5388743"/>
              <a:gd name="connsiteX4120" fmla="*/ 3105056 w 5020586"/>
              <a:gd name="connsiteY4120" fmla="*/ 3286552 h 5388743"/>
              <a:gd name="connsiteX4121" fmla="*/ 3100796 w 5020586"/>
              <a:gd name="connsiteY4121" fmla="*/ 3290791 h 5388743"/>
              <a:gd name="connsiteX4122" fmla="*/ 3111122 w 5020586"/>
              <a:gd name="connsiteY4122" fmla="*/ 3285292 h 5388743"/>
              <a:gd name="connsiteX4123" fmla="*/ 3187358 w 5020586"/>
              <a:gd name="connsiteY4123" fmla="*/ 3258004 h 5388743"/>
              <a:gd name="connsiteX4124" fmla="*/ 3181169 w 5020586"/>
              <a:gd name="connsiteY4124" fmla="*/ 3261078 h 5388743"/>
              <a:gd name="connsiteX4125" fmla="*/ 3173938 w 5020586"/>
              <a:gd name="connsiteY4125" fmla="*/ 3268047 h 5388743"/>
              <a:gd name="connsiteX4126" fmla="*/ 3180281 w 5020586"/>
              <a:gd name="connsiteY4126" fmla="*/ 3264862 h 5388743"/>
              <a:gd name="connsiteX4127" fmla="*/ 3640336 w 5020586"/>
              <a:gd name="connsiteY4127" fmla="*/ 3257779 h 5388743"/>
              <a:gd name="connsiteX4128" fmla="*/ 3633826 w 5020586"/>
              <a:gd name="connsiteY4128" fmla="*/ 3267158 h 5388743"/>
              <a:gd name="connsiteX4129" fmla="*/ 3640336 w 5020586"/>
              <a:gd name="connsiteY4129" fmla="*/ 3257779 h 5388743"/>
              <a:gd name="connsiteX4130" fmla="*/ 3125490 w 5020586"/>
              <a:gd name="connsiteY4130" fmla="*/ 3248739 h 5388743"/>
              <a:gd name="connsiteX4131" fmla="*/ 3123877 w 5020586"/>
              <a:gd name="connsiteY4131" fmla="*/ 3250713 h 5388743"/>
              <a:gd name="connsiteX4132" fmla="*/ 3123876 w 5020586"/>
              <a:gd name="connsiteY4132" fmla="*/ 3250713 h 5388743"/>
              <a:gd name="connsiteX4133" fmla="*/ 613404 w 5020586"/>
              <a:gd name="connsiteY4133" fmla="*/ 3248557 h 5388743"/>
              <a:gd name="connsiteX4134" fmla="*/ 613551 w 5020586"/>
              <a:gd name="connsiteY4134" fmla="*/ 3248758 h 5388743"/>
              <a:gd name="connsiteX4135" fmla="*/ 613559 w 5020586"/>
              <a:gd name="connsiteY4135" fmla="*/ 3248767 h 5388743"/>
              <a:gd name="connsiteX4136" fmla="*/ 553615 w 5020586"/>
              <a:gd name="connsiteY4136" fmla="*/ 3247886 h 5388743"/>
              <a:gd name="connsiteX4137" fmla="*/ 530675 w 5020586"/>
              <a:gd name="connsiteY4137" fmla="*/ 3263546 h 5388743"/>
              <a:gd name="connsiteX4138" fmla="*/ 513105 w 5020586"/>
              <a:gd name="connsiteY4138" fmla="*/ 3276016 h 5388743"/>
              <a:gd name="connsiteX4139" fmla="*/ 473026 w 5020586"/>
              <a:gd name="connsiteY4139" fmla="*/ 3299746 h 5388743"/>
              <a:gd name="connsiteX4140" fmla="*/ 467007 w 5020586"/>
              <a:gd name="connsiteY4140" fmla="*/ 3303225 h 5388743"/>
              <a:gd name="connsiteX4141" fmla="*/ 471549 w 5020586"/>
              <a:gd name="connsiteY4141" fmla="*/ 3299969 h 5388743"/>
              <a:gd name="connsiteX4142" fmla="*/ 483754 w 5020586"/>
              <a:gd name="connsiteY4142" fmla="*/ 3291150 h 5388743"/>
              <a:gd name="connsiteX4143" fmla="*/ 483609 w 5020586"/>
              <a:gd name="connsiteY4143" fmla="*/ 3291097 h 5388743"/>
              <a:gd name="connsiteX4144" fmla="*/ 503222 w 5020586"/>
              <a:gd name="connsiteY4144" fmla="*/ 3279364 h 5388743"/>
              <a:gd name="connsiteX4145" fmla="*/ 545259 w 5020586"/>
              <a:gd name="connsiteY4145" fmla="*/ 3252730 h 5388743"/>
              <a:gd name="connsiteX4146" fmla="*/ 3133093 w 5020586"/>
              <a:gd name="connsiteY4146" fmla="*/ 3240993 h 5388743"/>
              <a:gd name="connsiteX4147" fmla="*/ 3112598 w 5020586"/>
              <a:gd name="connsiteY4147" fmla="*/ 3251728 h 5388743"/>
              <a:gd name="connsiteX4148" fmla="*/ 3101666 w 5020586"/>
              <a:gd name="connsiteY4148" fmla="*/ 3262495 h 5388743"/>
              <a:gd name="connsiteX4149" fmla="*/ 3123876 w 5020586"/>
              <a:gd name="connsiteY4149" fmla="*/ 3250715 h 5388743"/>
              <a:gd name="connsiteX4150" fmla="*/ 3123877 w 5020586"/>
              <a:gd name="connsiteY4150" fmla="*/ 3250713 h 5388743"/>
              <a:gd name="connsiteX4151" fmla="*/ 3125670 w 5020586"/>
              <a:gd name="connsiteY4151" fmla="*/ 3249762 h 5388743"/>
              <a:gd name="connsiteX4152" fmla="*/ 3125490 w 5020586"/>
              <a:gd name="connsiteY4152" fmla="*/ 3248739 h 5388743"/>
              <a:gd name="connsiteX4153" fmla="*/ 3140470 w 5020586"/>
              <a:gd name="connsiteY4153" fmla="*/ 3237128 h 5388743"/>
              <a:gd name="connsiteX4154" fmla="*/ 3139059 w 5020586"/>
              <a:gd name="connsiteY4154" fmla="*/ 3237867 h 5388743"/>
              <a:gd name="connsiteX4155" fmla="*/ 3137697 w 5020586"/>
              <a:gd name="connsiteY4155" fmla="*/ 3240764 h 5388743"/>
              <a:gd name="connsiteX4156" fmla="*/ 526522 w 5020586"/>
              <a:gd name="connsiteY4156" fmla="*/ 3236491 h 5388743"/>
              <a:gd name="connsiteX4157" fmla="*/ 514671 w 5020586"/>
              <a:gd name="connsiteY4157" fmla="*/ 3243035 h 5388743"/>
              <a:gd name="connsiteX4158" fmla="*/ 518047 w 5020586"/>
              <a:gd name="connsiteY4158" fmla="*/ 3240677 h 5388743"/>
              <a:gd name="connsiteX4159" fmla="*/ 526522 w 5020586"/>
              <a:gd name="connsiteY4159" fmla="*/ 3236491 h 5388743"/>
              <a:gd name="connsiteX4160" fmla="*/ 3654520 w 5020586"/>
              <a:gd name="connsiteY4160" fmla="*/ 3235447 h 5388743"/>
              <a:gd name="connsiteX4161" fmla="*/ 3500416 w 5020586"/>
              <a:gd name="connsiteY4161" fmla="*/ 3381118 h 5388743"/>
              <a:gd name="connsiteX4162" fmla="*/ 3335297 w 5020586"/>
              <a:gd name="connsiteY4162" fmla="*/ 3543755 h 5388743"/>
              <a:gd name="connsiteX4163" fmla="*/ 3353718 w 5020586"/>
              <a:gd name="connsiteY4163" fmla="*/ 3534278 h 5388743"/>
              <a:gd name="connsiteX4164" fmla="*/ 3357963 w 5020586"/>
              <a:gd name="connsiteY4164" fmla="*/ 3530466 h 5388743"/>
              <a:gd name="connsiteX4165" fmla="*/ 3355519 w 5020586"/>
              <a:gd name="connsiteY4165" fmla="*/ 3533352 h 5388743"/>
              <a:gd name="connsiteX4166" fmla="*/ 3365373 w 5020586"/>
              <a:gd name="connsiteY4166" fmla="*/ 3528283 h 5388743"/>
              <a:gd name="connsiteX4167" fmla="*/ 3410288 w 5020586"/>
              <a:gd name="connsiteY4167" fmla="*/ 3483741 h 5388743"/>
              <a:gd name="connsiteX4168" fmla="*/ 3454655 w 5020586"/>
              <a:gd name="connsiteY4168" fmla="*/ 3435902 h 5388743"/>
              <a:gd name="connsiteX4169" fmla="*/ 3490914 w 5020586"/>
              <a:gd name="connsiteY4169" fmla="*/ 3401017 h 5388743"/>
              <a:gd name="connsiteX4170" fmla="*/ 3489752 w 5020586"/>
              <a:gd name="connsiteY4170" fmla="*/ 3404115 h 5388743"/>
              <a:gd name="connsiteX4171" fmla="*/ 3501902 w 5020586"/>
              <a:gd name="connsiteY4171" fmla="*/ 3392314 h 5388743"/>
              <a:gd name="connsiteX4172" fmla="*/ 3511283 w 5020586"/>
              <a:gd name="connsiteY4172" fmla="*/ 3383913 h 5388743"/>
              <a:gd name="connsiteX4173" fmla="*/ 3523005 w 5020586"/>
              <a:gd name="connsiteY4173" fmla="*/ 3372594 h 5388743"/>
              <a:gd name="connsiteX4174" fmla="*/ 3569631 w 5020586"/>
              <a:gd name="connsiteY4174" fmla="*/ 3330002 h 5388743"/>
              <a:gd name="connsiteX4175" fmla="*/ 3610707 w 5020586"/>
              <a:gd name="connsiteY4175" fmla="*/ 3289458 h 5388743"/>
              <a:gd name="connsiteX4176" fmla="*/ 3611940 w 5020586"/>
              <a:gd name="connsiteY4176" fmla="*/ 3288481 h 5388743"/>
              <a:gd name="connsiteX4177" fmla="*/ 3613094 w 5020586"/>
              <a:gd name="connsiteY4177" fmla="*/ 3287101 h 5388743"/>
              <a:gd name="connsiteX4178" fmla="*/ 3621867 w 5020586"/>
              <a:gd name="connsiteY4178" fmla="*/ 3278443 h 5388743"/>
              <a:gd name="connsiteX4179" fmla="*/ 3639508 w 5020586"/>
              <a:gd name="connsiteY4179" fmla="*/ 3264538 h 5388743"/>
              <a:gd name="connsiteX4180" fmla="*/ 3642398 w 5020586"/>
              <a:gd name="connsiteY4180" fmla="*/ 3258922 h 5388743"/>
              <a:gd name="connsiteX4181" fmla="*/ 3649702 w 5020586"/>
              <a:gd name="connsiteY4181" fmla="*/ 3243642 h 5388743"/>
              <a:gd name="connsiteX4182" fmla="*/ 3020555 w 5020586"/>
              <a:gd name="connsiteY4182" fmla="*/ 3224230 h 5388743"/>
              <a:gd name="connsiteX4183" fmla="*/ 3011620 w 5020586"/>
              <a:gd name="connsiteY4183" fmla="*/ 3229107 h 5388743"/>
              <a:gd name="connsiteX4184" fmla="*/ 3007605 w 5020586"/>
              <a:gd name="connsiteY4184" fmla="*/ 3233193 h 5388743"/>
              <a:gd name="connsiteX4185" fmla="*/ 3015682 w 5020586"/>
              <a:gd name="connsiteY4185" fmla="*/ 3228998 h 5388743"/>
              <a:gd name="connsiteX4186" fmla="*/ 3019972 w 5020586"/>
              <a:gd name="connsiteY4186" fmla="*/ 3224809 h 5388743"/>
              <a:gd name="connsiteX4187" fmla="*/ 595354 w 5020586"/>
              <a:gd name="connsiteY4187" fmla="*/ 3224176 h 5388743"/>
              <a:gd name="connsiteX4188" fmla="*/ 587247 w 5020586"/>
              <a:gd name="connsiteY4188" fmla="*/ 3229361 h 5388743"/>
              <a:gd name="connsiteX4189" fmla="*/ 587054 w 5020586"/>
              <a:gd name="connsiteY4189" fmla="*/ 3230420 h 5388743"/>
              <a:gd name="connsiteX4190" fmla="*/ 589521 w 5020586"/>
              <a:gd name="connsiteY4190" fmla="*/ 3228892 h 5388743"/>
              <a:gd name="connsiteX4191" fmla="*/ 590529 w 5020586"/>
              <a:gd name="connsiteY4191" fmla="*/ 3228197 h 5388743"/>
              <a:gd name="connsiteX4192" fmla="*/ 594458 w 5020586"/>
              <a:gd name="connsiteY4192" fmla="*/ 3225198 h 5388743"/>
              <a:gd name="connsiteX4193" fmla="*/ 595354 w 5020586"/>
              <a:gd name="connsiteY4193" fmla="*/ 3224176 h 5388743"/>
              <a:gd name="connsiteX4194" fmla="*/ 623683 w 5020586"/>
              <a:gd name="connsiteY4194" fmla="*/ 3220759 h 5388743"/>
              <a:gd name="connsiteX4195" fmla="*/ 621673 w 5020586"/>
              <a:gd name="connsiteY4195" fmla="*/ 3221506 h 5388743"/>
              <a:gd name="connsiteX4196" fmla="*/ 603957 w 5020586"/>
              <a:gd name="connsiteY4196" fmla="*/ 3233859 h 5388743"/>
              <a:gd name="connsiteX4197" fmla="*/ 614552 w 5020586"/>
              <a:gd name="connsiteY4197" fmla="*/ 3227169 h 5388743"/>
              <a:gd name="connsiteX4198" fmla="*/ 618893 w 5020586"/>
              <a:gd name="connsiteY4198" fmla="*/ 3224302 h 5388743"/>
              <a:gd name="connsiteX4199" fmla="*/ 621751 w 5020586"/>
              <a:gd name="connsiteY4199" fmla="*/ 3222326 h 5388743"/>
              <a:gd name="connsiteX4200" fmla="*/ 3188116 w 5020586"/>
              <a:gd name="connsiteY4200" fmla="*/ 3212174 h 5388743"/>
              <a:gd name="connsiteX4201" fmla="*/ 3179040 w 5020586"/>
              <a:gd name="connsiteY4201" fmla="*/ 3216927 h 5388743"/>
              <a:gd name="connsiteX4202" fmla="*/ 3167390 w 5020586"/>
              <a:gd name="connsiteY4202" fmla="*/ 3227891 h 5388743"/>
              <a:gd name="connsiteX4203" fmla="*/ 3176443 w 5020586"/>
              <a:gd name="connsiteY4203" fmla="*/ 3223258 h 5388743"/>
              <a:gd name="connsiteX4204" fmla="*/ 3242307 w 5020586"/>
              <a:gd name="connsiteY4204" fmla="*/ 3206033 h 5388743"/>
              <a:gd name="connsiteX4205" fmla="*/ 3236566 w 5020586"/>
              <a:gd name="connsiteY4205" fmla="*/ 3208898 h 5388743"/>
              <a:gd name="connsiteX4206" fmla="*/ 3216712 w 5020586"/>
              <a:gd name="connsiteY4206" fmla="*/ 3227401 h 5388743"/>
              <a:gd name="connsiteX4207" fmla="*/ 3216718 w 5020586"/>
              <a:gd name="connsiteY4207" fmla="*/ 3227415 h 5388743"/>
              <a:gd name="connsiteX4208" fmla="*/ 3216657 w 5020586"/>
              <a:gd name="connsiteY4208" fmla="*/ 3227452 h 5388743"/>
              <a:gd name="connsiteX4209" fmla="*/ 3212925 w 5020586"/>
              <a:gd name="connsiteY4209" fmla="*/ 3230930 h 5388743"/>
              <a:gd name="connsiteX4210" fmla="*/ 3214707 w 5020586"/>
              <a:gd name="connsiteY4210" fmla="*/ 3230039 h 5388743"/>
              <a:gd name="connsiteX4211" fmla="*/ 3217371 w 5020586"/>
              <a:gd name="connsiteY4211" fmla="*/ 3229543 h 5388743"/>
              <a:gd name="connsiteX4212" fmla="*/ 3220362 w 5020586"/>
              <a:gd name="connsiteY4212" fmla="*/ 3226724 h 5388743"/>
              <a:gd name="connsiteX4213" fmla="*/ 3214707 w 5020586"/>
              <a:gd name="connsiteY4213" fmla="*/ 3230039 h 5388743"/>
              <a:gd name="connsiteX4214" fmla="*/ 3216718 w 5020586"/>
              <a:gd name="connsiteY4214" fmla="*/ 3227415 h 5388743"/>
              <a:gd name="connsiteX4215" fmla="*/ 3224029 w 5020586"/>
              <a:gd name="connsiteY4215" fmla="*/ 3223265 h 5388743"/>
              <a:gd name="connsiteX4216" fmla="*/ 3664194 w 5020586"/>
              <a:gd name="connsiteY4216" fmla="*/ 3204711 h 5388743"/>
              <a:gd name="connsiteX4217" fmla="*/ 3654201 w 5020586"/>
              <a:gd name="connsiteY4217" fmla="*/ 3209370 h 5388743"/>
              <a:gd name="connsiteX4218" fmla="*/ 3646816 w 5020586"/>
              <a:gd name="connsiteY4218" fmla="*/ 3216453 h 5388743"/>
              <a:gd name="connsiteX4219" fmla="*/ 3596142 w 5020586"/>
              <a:gd name="connsiteY4219" fmla="*/ 3264755 h 5388743"/>
              <a:gd name="connsiteX4220" fmla="*/ 3356464 w 5020586"/>
              <a:gd name="connsiteY4220" fmla="*/ 3495808 h 5388743"/>
              <a:gd name="connsiteX4221" fmla="*/ 3281057 w 5020586"/>
              <a:gd name="connsiteY4221" fmla="*/ 3571657 h 5388743"/>
              <a:gd name="connsiteX4222" fmla="*/ 3293173 w 5020586"/>
              <a:gd name="connsiteY4222" fmla="*/ 3565423 h 5388743"/>
              <a:gd name="connsiteX4223" fmla="*/ 3444900 w 5020586"/>
              <a:gd name="connsiteY4223" fmla="*/ 3414694 h 5388743"/>
              <a:gd name="connsiteX4224" fmla="*/ 3615195 w 5020586"/>
              <a:gd name="connsiteY4224" fmla="*/ 3250424 h 5388743"/>
              <a:gd name="connsiteX4225" fmla="*/ 660289 w 5020586"/>
              <a:gd name="connsiteY4225" fmla="*/ 3197056 h 5388743"/>
              <a:gd name="connsiteX4226" fmla="*/ 652753 w 5020586"/>
              <a:gd name="connsiteY4226" fmla="*/ 3202026 h 5388743"/>
              <a:gd name="connsiteX4227" fmla="*/ 650551 w 5020586"/>
              <a:gd name="connsiteY4227" fmla="*/ 3203531 h 5388743"/>
              <a:gd name="connsiteX4228" fmla="*/ 649715 w 5020586"/>
              <a:gd name="connsiteY4228" fmla="*/ 3204494 h 5388743"/>
              <a:gd name="connsiteX4229" fmla="*/ 656587 w 5020586"/>
              <a:gd name="connsiteY4229" fmla="*/ 3199722 h 5388743"/>
              <a:gd name="connsiteX4230" fmla="*/ 663353 w 5020586"/>
              <a:gd name="connsiteY4230" fmla="*/ 3193811 h 5388743"/>
              <a:gd name="connsiteX4231" fmla="*/ 661743 w 5020586"/>
              <a:gd name="connsiteY4231" fmla="*/ 3194825 h 5388743"/>
              <a:gd name="connsiteX4232" fmla="*/ 652650 w 5020586"/>
              <a:gd name="connsiteY4232" fmla="*/ 3201102 h 5388743"/>
              <a:gd name="connsiteX4233" fmla="*/ 652625 w 5020586"/>
              <a:gd name="connsiteY4233" fmla="*/ 3201131 h 5388743"/>
              <a:gd name="connsiteX4234" fmla="*/ 541464 w 5020586"/>
              <a:gd name="connsiteY4234" fmla="*/ 3192764 h 5388743"/>
              <a:gd name="connsiteX4235" fmla="*/ 536067 w 5020586"/>
              <a:gd name="connsiteY4235" fmla="*/ 3195900 h 5388743"/>
              <a:gd name="connsiteX4236" fmla="*/ 539003 w 5020586"/>
              <a:gd name="connsiteY4236" fmla="*/ 3193993 h 5388743"/>
              <a:gd name="connsiteX4237" fmla="*/ 540126 w 5020586"/>
              <a:gd name="connsiteY4237" fmla="*/ 3193408 h 5388743"/>
              <a:gd name="connsiteX4238" fmla="*/ 541464 w 5020586"/>
              <a:gd name="connsiteY4238" fmla="*/ 3192764 h 5388743"/>
              <a:gd name="connsiteX4239" fmla="*/ 1925288 w 5020586"/>
              <a:gd name="connsiteY4239" fmla="*/ 3185030 h 5388743"/>
              <a:gd name="connsiteX4240" fmla="*/ 1886700 w 5020586"/>
              <a:gd name="connsiteY4240" fmla="*/ 3226105 h 5388743"/>
              <a:gd name="connsiteX4241" fmla="*/ 1790828 w 5020586"/>
              <a:gd name="connsiteY4241" fmla="*/ 3331706 h 5388743"/>
              <a:gd name="connsiteX4242" fmla="*/ 1799034 w 5020586"/>
              <a:gd name="connsiteY4242" fmla="*/ 3326621 h 5388743"/>
              <a:gd name="connsiteX4243" fmla="*/ 1818768 w 5020586"/>
              <a:gd name="connsiteY4243" fmla="*/ 3304197 h 5388743"/>
              <a:gd name="connsiteX4244" fmla="*/ 1841003 w 5020586"/>
              <a:gd name="connsiteY4244" fmla="*/ 3279826 h 5388743"/>
              <a:gd name="connsiteX4245" fmla="*/ 1856364 w 5020586"/>
              <a:gd name="connsiteY4245" fmla="*/ 3263021 h 5388743"/>
              <a:gd name="connsiteX4246" fmla="*/ 1868651 w 5020586"/>
              <a:gd name="connsiteY4246" fmla="*/ 3249270 h 5388743"/>
              <a:gd name="connsiteX4247" fmla="*/ 1920515 w 5020586"/>
              <a:gd name="connsiteY4247" fmla="*/ 3191161 h 5388743"/>
              <a:gd name="connsiteX4248" fmla="*/ 641433 w 5020586"/>
              <a:gd name="connsiteY4248" fmla="*/ 3183414 h 5388743"/>
              <a:gd name="connsiteX4249" fmla="*/ 641795 w 5020586"/>
              <a:gd name="connsiteY4249" fmla="*/ 3183990 h 5388743"/>
              <a:gd name="connsiteX4250" fmla="*/ 641833 w 5020586"/>
              <a:gd name="connsiteY4250" fmla="*/ 3184051 h 5388743"/>
              <a:gd name="connsiteX4251" fmla="*/ 641841 w 5020586"/>
              <a:gd name="connsiteY4251" fmla="*/ 3184061 h 5388743"/>
              <a:gd name="connsiteX4252" fmla="*/ 641795 w 5020586"/>
              <a:gd name="connsiteY4252" fmla="*/ 3183990 h 5388743"/>
              <a:gd name="connsiteX4253" fmla="*/ 641688 w 5020586"/>
              <a:gd name="connsiteY4253" fmla="*/ 3183819 h 5388743"/>
              <a:gd name="connsiteX4254" fmla="*/ 641433 w 5020586"/>
              <a:gd name="connsiteY4254" fmla="*/ 3183414 h 5388743"/>
              <a:gd name="connsiteX4255" fmla="*/ 676627 w 5020586"/>
              <a:gd name="connsiteY4255" fmla="*/ 3164797 h 5388743"/>
              <a:gd name="connsiteX4256" fmla="*/ 673435 w 5020586"/>
              <a:gd name="connsiteY4256" fmla="*/ 3167342 h 5388743"/>
              <a:gd name="connsiteX4257" fmla="*/ 676626 w 5020586"/>
              <a:gd name="connsiteY4257" fmla="*/ 3164798 h 5388743"/>
              <a:gd name="connsiteX4258" fmla="*/ 1948521 w 5020586"/>
              <a:gd name="connsiteY4258" fmla="*/ 3161764 h 5388743"/>
              <a:gd name="connsiteX4259" fmla="*/ 1948379 w 5020586"/>
              <a:gd name="connsiteY4259" fmla="*/ 3161928 h 5388743"/>
              <a:gd name="connsiteX4260" fmla="*/ 1948413 w 5020586"/>
              <a:gd name="connsiteY4260" fmla="*/ 3161892 h 5388743"/>
              <a:gd name="connsiteX4261" fmla="*/ 2793187 w 5020586"/>
              <a:gd name="connsiteY4261" fmla="*/ 3158485 h 5388743"/>
              <a:gd name="connsiteX4262" fmla="*/ 2790176 w 5020586"/>
              <a:gd name="connsiteY4262" fmla="*/ 3159983 h 5388743"/>
              <a:gd name="connsiteX4263" fmla="*/ 2780379 w 5020586"/>
              <a:gd name="connsiteY4263" fmla="*/ 3167917 h 5388743"/>
              <a:gd name="connsiteX4264" fmla="*/ 2793187 w 5020586"/>
              <a:gd name="connsiteY4264" fmla="*/ 3158485 h 5388743"/>
              <a:gd name="connsiteX4265" fmla="*/ 4639833 w 5020586"/>
              <a:gd name="connsiteY4265" fmla="*/ 3156475 h 5388743"/>
              <a:gd name="connsiteX4266" fmla="*/ 4635249 w 5020586"/>
              <a:gd name="connsiteY4266" fmla="*/ 3158907 h 5388743"/>
              <a:gd name="connsiteX4267" fmla="*/ 4636772 w 5020586"/>
              <a:gd name="connsiteY4267" fmla="*/ 3157966 h 5388743"/>
              <a:gd name="connsiteX4268" fmla="*/ 4637918 w 5020586"/>
              <a:gd name="connsiteY4268" fmla="*/ 3157290 h 5388743"/>
              <a:gd name="connsiteX4269" fmla="*/ 2191702 w 5020586"/>
              <a:gd name="connsiteY4269" fmla="*/ 3151190 h 5388743"/>
              <a:gd name="connsiteX4270" fmla="*/ 2191520 w 5020586"/>
              <a:gd name="connsiteY4270" fmla="*/ 3151305 h 5388743"/>
              <a:gd name="connsiteX4271" fmla="*/ 2191562 w 5020586"/>
              <a:gd name="connsiteY4271" fmla="*/ 3151280 h 5388743"/>
              <a:gd name="connsiteX4272" fmla="*/ 553703 w 5020586"/>
              <a:gd name="connsiteY4272" fmla="*/ 3142685 h 5388743"/>
              <a:gd name="connsiteX4273" fmla="*/ 546751 w 5020586"/>
              <a:gd name="connsiteY4273" fmla="*/ 3147442 h 5388743"/>
              <a:gd name="connsiteX4274" fmla="*/ 552424 w 5020586"/>
              <a:gd name="connsiteY4274" fmla="*/ 3143425 h 5388743"/>
              <a:gd name="connsiteX4275" fmla="*/ 698847 w 5020586"/>
              <a:gd name="connsiteY4275" fmla="*/ 3141559 h 5388743"/>
              <a:gd name="connsiteX4276" fmla="*/ 686763 w 5020586"/>
              <a:gd name="connsiteY4276" fmla="*/ 3149613 h 5388743"/>
              <a:gd name="connsiteX4277" fmla="*/ 689255 w 5020586"/>
              <a:gd name="connsiteY4277" fmla="*/ 3148127 h 5388743"/>
              <a:gd name="connsiteX4278" fmla="*/ 698789 w 5020586"/>
              <a:gd name="connsiteY4278" fmla="*/ 3141633 h 5388743"/>
              <a:gd name="connsiteX4279" fmla="*/ 4009782 w 5020586"/>
              <a:gd name="connsiteY4279" fmla="*/ 3141131 h 5388743"/>
              <a:gd name="connsiteX4280" fmla="*/ 4008000 w 5020586"/>
              <a:gd name="connsiteY4280" fmla="*/ 3142396 h 5388743"/>
              <a:gd name="connsiteX4281" fmla="*/ 4003464 w 5020586"/>
              <a:gd name="connsiteY4281" fmla="*/ 3149992 h 5388743"/>
              <a:gd name="connsiteX4282" fmla="*/ 639930 w 5020586"/>
              <a:gd name="connsiteY4282" fmla="*/ 3140534 h 5388743"/>
              <a:gd name="connsiteX4283" fmla="*/ 638056 w 5020586"/>
              <a:gd name="connsiteY4283" fmla="*/ 3142129 h 5388743"/>
              <a:gd name="connsiteX4284" fmla="*/ 639051 w 5020586"/>
              <a:gd name="connsiteY4284" fmla="*/ 3141542 h 5388743"/>
              <a:gd name="connsiteX4285" fmla="*/ 2830869 w 5020586"/>
              <a:gd name="connsiteY4285" fmla="*/ 3138769 h 5388743"/>
              <a:gd name="connsiteX4286" fmla="*/ 2812498 w 5020586"/>
              <a:gd name="connsiteY4286" fmla="*/ 3149760 h 5388743"/>
              <a:gd name="connsiteX4287" fmla="*/ 2806928 w 5020586"/>
              <a:gd name="connsiteY4287" fmla="*/ 3151477 h 5388743"/>
              <a:gd name="connsiteX4288" fmla="*/ 2812498 w 5020586"/>
              <a:gd name="connsiteY4288" fmla="*/ 3149760 h 5388743"/>
              <a:gd name="connsiteX4289" fmla="*/ 2831402 w 5020586"/>
              <a:gd name="connsiteY4289" fmla="*/ 3139648 h 5388743"/>
              <a:gd name="connsiteX4290" fmla="*/ 2830869 w 5020586"/>
              <a:gd name="connsiteY4290" fmla="*/ 3138769 h 5388743"/>
              <a:gd name="connsiteX4291" fmla="*/ 2207763 w 5020586"/>
              <a:gd name="connsiteY4291" fmla="*/ 3138633 h 5388743"/>
              <a:gd name="connsiteX4292" fmla="*/ 2199797 w 5020586"/>
              <a:gd name="connsiteY4292" fmla="*/ 3143921 h 5388743"/>
              <a:gd name="connsiteX4293" fmla="*/ 2195481 w 5020586"/>
              <a:gd name="connsiteY4293" fmla="*/ 3146855 h 5388743"/>
              <a:gd name="connsiteX4294" fmla="*/ 2194700 w 5020586"/>
              <a:gd name="connsiteY4294" fmla="*/ 3147662 h 5388743"/>
              <a:gd name="connsiteX4295" fmla="*/ 2197146 w 5020586"/>
              <a:gd name="connsiteY4295" fmla="*/ 3146158 h 5388743"/>
              <a:gd name="connsiteX4296" fmla="*/ 2203901 w 5020586"/>
              <a:gd name="connsiteY4296" fmla="*/ 3142359 h 5388743"/>
              <a:gd name="connsiteX4297" fmla="*/ 2204217 w 5020586"/>
              <a:gd name="connsiteY4297" fmla="*/ 3142252 h 5388743"/>
              <a:gd name="connsiteX4298" fmla="*/ 4651566 w 5020586"/>
              <a:gd name="connsiteY4298" fmla="*/ 3135308 h 5388743"/>
              <a:gd name="connsiteX4299" fmla="*/ 4650634 w 5020586"/>
              <a:gd name="connsiteY4299" fmla="*/ 3135718 h 5388743"/>
              <a:gd name="connsiteX4300" fmla="*/ 4646144 w 5020586"/>
              <a:gd name="connsiteY4300" fmla="*/ 3137892 h 5388743"/>
              <a:gd name="connsiteX4301" fmla="*/ 4646051 w 5020586"/>
              <a:gd name="connsiteY4301" fmla="*/ 3138058 h 5388743"/>
              <a:gd name="connsiteX4302" fmla="*/ 4588617 w 5020586"/>
              <a:gd name="connsiteY4302" fmla="*/ 3125701 h 5388743"/>
              <a:gd name="connsiteX4303" fmla="*/ 4584595 w 5020586"/>
              <a:gd name="connsiteY4303" fmla="*/ 3127019 h 5388743"/>
              <a:gd name="connsiteX4304" fmla="*/ 4583452 w 5020586"/>
              <a:gd name="connsiteY4304" fmla="*/ 3127547 h 5388743"/>
              <a:gd name="connsiteX4305" fmla="*/ 4588276 w 5020586"/>
              <a:gd name="connsiteY4305" fmla="*/ 3125859 h 5388743"/>
              <a:gd name="connsiteX4306" fmla="*/ 4034972 w 5020586"/>
              <a:gd name="connsiteY4306" fmla="*/ 3117903 h 5388743"/>
              <a:gd name="connsiteX4307" fmla="*/ 4028987 w 5020586"/>
              <a:gd name="connsiteY4307" fmla="*/ 3127122 h 5388743"/>
              <a:gd name="connsiteX4308" fmla="*/ 4035305 w 5020586"/>
              <a:gd name="connsiteY4308" fmla="*/ 3118259 h 5388743"/>
              <a:gd name="connsiteX4309" fmla="*/ 4034972 w 5020586"/>
              <a:gd name="connsiteY4309" fmla="*/ 3117903 h 5388743"/>
              <a:gd name="connsiteX4310" fmla="*/ 4127904 w 5020586"/>
              <a:gd name="connsiteY4310" fmla="*/ 3116253 h 5388743"/>
              <a:gd name="connsiteX4311" fmla="*/ 4127854 w 5020586"/>
              <a:gd name="connsiteY4311" fmla="*/ 3116778 h 5388743"/>
              <a:gd name="connsiteX4312" fmla="*/ 4124941 w 5020586"/>
              <a:gd name="connsiteY4312" fmla="*/ 3118049 h 5388743"/>
              <a:gd name="connsiteX4313" fmla="*/ 2872992 w 5020586"/>
              <a:gd name="connsiteY4313" fmla="*/ 3115805 h 5388743"/>
              <a:gd name="connsiteX4314" fmla="*/ 2868997 w 5020586"/>
              <a:gd name="connsiteY4314" fmla="*/ 3117871 h 5388743"/>
              <a:gd name="connsiteX4315" fmla="*/ 2860049 w 5020586"/>
              <a:gd name="connsiteY4315" fmla="*/ 3124193 h 5388743"/>
              <a:gd name="connsiteX4316" fmla="*/ 2854355 w 5020586"/>
              <a:gd name="connsiteY4316" fmla="*/ 3128473 h 5388743"/>
              <a:gd name="connsiteX4317" fmla="*/ 2863495 w 5020586"/>
              <a:gd name="connsiteY4317" fmla="*/ 3123343 h 5388743"/>
              <a:gd name="connsiteX4318" fmla="*/ 682733 w 5020586"/>
              <a:gd name="connsiteY4318" fmla="*/ 3114157 h 5388743"/>
              <a:gd name="connsiteX4319" fmla="*/ 680661 w 5020586"/>
              <a:gd name="connsiteY4319" fmla="*/ 3114742 h 5388743"/>
              <a:gd name="connsiteX4320" fmla="*/ 652753 w 5020586"/>
              <a:gd name="connsiteY4320" fmla="*/ 3131693 h 5388743"/>
              <a:gd name="connsiteX4321" fmla="*/ 650630 w 5020586"/>
              <a:gd name="connsiteY4321" fmla="*/ 3134062 h 5388743"/>
              <a:gd name="connsiteX4322" fmla="*/ 650935 w 5020586"/>
              <a:gd name="connsiteY4322" fmla="*/ 3133624 h 5388743"/>
              <a:gd name="connsiteX4323" fmla="*/ 652046 w 5020586"/>
              <a:gd name="connsiteY4323" fmla="*/ 3132123 h 5388743"/>
              <a:gd name="connsiteX4324" fmla="*/ 650121 w 5020586"/>
              <a:gd name="connsiteY4324" fmla="*/ 3133291 h 5388743"/>
              <a:gd name="connsiteX4325" fmla="*/ 649762 w 5020586"/>
              <a:gd name="connsiteY4325" fmla="*/ 3133783 h 5388743"/>
              <a:gd name="connsiteX4326" fmla="*/ 647831 w 5020586"/>
              <a:gd name="connsiteY4326" fmla="*/ 3136366 h 5388743"/>
              <a:gd name="connsiteX4327" fmla="*/ 661398 w 5020586"/>
              <a:gd name="connsiteY4327" fmla="*/ 3128501 h 5388743"/>
              <a:gd name="connsiteX4328" fmla="*/ 665877 w 5020586"/>
              <a:gd name="connsiteY4328" fmla="*/ 3125785 h 5388743"/>
              <a:gd name="connsiteX4329" fmla="*/ 680090 w 5020586"/>
              <a:gd name="connsiteY4329" fmla="*/ 3115976 h 5388743"/>
              <a:gd name="connsiteX4330" fmla="*/ 4138840 w 5020586"/>
              <a:gd name="connsiteY4330" fmla="*/ 3111979 h 5388743"/>
              <a:gd name="connsiteX4331" fmla="*/ 4133142 w 5020586"/>
              <a:gd name="connsiteY4331" fmla="*/ 3114468 h 5388743"/>
              <a:gd name="connsiteX4332" fmla="*/ 4136879 w 5020586"/>
              <a:gd name="connsiteY4332" fmla="*/ 3112264 h 5388743"/>
              <a:gd name="connsiteX4333" fmla="*/ 1991862 w 5020586"/>
              <a:gd name="connsiteY4333" fmla="*/ 3110551 h 5388743"/>
              <a:gd name="connsiteX4334" fmla="*/ 1982557 w 5020586"/>
              <a:gd name="connsiteY4334" fmla="*/ 3118845 h 5388743"/>
              <a:gd name="connsiteX4335" fmla="*/ 1954158 w 5020586"/>
              <a:gd name="connsiteY4335" fmla="*/ 3152460 h 5388743"/>
              <a:gd name="connsiteX4336" fmla="*/ 1947046 w 5020586"/>
              <a:gd name="connsiteY4336" fmla="*/ 3161266 h 5388743"/>
              <a:gd name="connsiteX4337" fmla="*/ 1952271 w 5020586"/>
              <a:gd name="connsiteY4337" fmla="*/ 3155371 h 5388743"/>
              <a:gd name="connsiteX4338" fmla="*/ 1959756 w 5020586"/>
              <a:gd name="connsiteY4338" fmla="*/ 3148253 h 5388743"/>
              <a:gd name="connsiteX4339" fmla="*/ 1958163 w 5020586"/>
              <a:gd name="connsiteY4339" fmla="*/ 3150323 h 5388743"/>
              <a:gd name="connsiteX4340" fmla="*/ 1967186 w 5020586"/>
              <a:gd name="connsiteY4340" fmla="*/ 3139614 h 5388743"/>
              <a:gd name="connsiteX4341" fmla="*/ 1970114 w 5020586"/>
              <a:gd name="connsiteY4341" fmla="*/ 3136080 h 5388743"/>
              <a:gd name="connsiteX4342" fmla="*/ 1970989 w 5020586"/>
              <a:gd name="connsiteY4342" fmla="*/ 3134717 h 5388743"/>
              <a:gd name="connsiteX4343" fmla="*/ 1971659 w 5020586"/>
              <a:gd name="connsiteY4343" fmla="*/ 3134215 h 5388743"/>
              <a:gd name="connsiteX4344" fmla="*/ 1984691 w 5020586"/>
              <a:gd name="connsiteY4344" fmla="*/ 3118475 h 5388743"/>
              <a:gd name="connsiteX4345" fmla="*/ 1991862 w 5020586"/>
              <a:gd name="connsiteY4345" fmla="*/ 3110551 h 5388743"/>
              <a:gd name="connsiteX4346" fmla="*/ 668256 w 5020586"/>
              <a:gd name="connsiteY4346" fmla="*/ 3110040 h 5388743"/>
              <a:gd name="connsiteX4347" fmla="*/ 667085 w 5020586"/>
              <a:gd name="connsiteY4347" fmla="*/ 3110184 h 5388743"/>
              <a:gd name="connsiteX4348" fmla="*/ 662878 w 5020586"/>
              <a:gd name="connsiteY4348" fmla="*/ 3115876 h 5388743"/>
              <a:gd name="connsiteX4349" fmla="*/ 664948 w 5020586"/>
              <a:gd name="connsiteY4349" fmla="*/ 3114629 h 5388743"/>
              <a:gd name="connsiteX4350" fmla="*/ 2890622 w 5020586"/>
              <a:gd name="connsiteY4350" fmla="*/ 3106680 h 5388743"/>
              <a:gd name="connsiteX4351" fmla="*/ 2889390 w 5020586"/>
              <a:gd name="connsiteY4351" fmla="*/ 3107316 h 5388743"/>
              <a:gd name="connsiteX4352" fmla="*/ 2880840 w 5020586"/>
              <a:gd name="connsiteY4352" fmla="*/ 3113160 h 5388743"/>
              <a:gd name="connsiteX4353" fmla="*/ 2872373 w 5020586"/>
              <a:gd name="connsiteY4353" fmla="*/ 3119134 h 5388743"/>
              <a:gd name="connsiteX4354" fmla="*/ 2889192 w 5020586"/>
              <a:gd name="connsiteY4354" fmla="*/ 3107908 h 5388743"/>
              <a:gd name="connsiteX4355" fmla="*/ 4631513 w 5020586"/>
              <a:gd name="connsiteY4355" fmla="*/ 3106007 h 5388743"/>
              <a:gd name="connsiteX4356" fmla="*/ 4627782 w 5020586"/>
              <a:gd name="connsiteY4356" fmla="*/ 3107191 h 5388743"/>
              <a:gd name="connsiteX4357" fmla="*/ 4621264 w 5020586"/>
              <a:gd name="connsiteY4357" fmla="*/ 3110712 h 5388743"/>
              <a:gd name="connsiteX4358" fmla="*/ 4154574 w 5020586"/>
              <a:gd name="connsiteY4358" fmla="*/ 3104115 h 5388743"/>
              <a:gd name="connsiteX4359" fmla="*/ 4149740 w 5020586"/>
              <a:gd name="connsiteY4359" fmla="*/ 3107218 h 5388743"/>
              <a:gd name="connsiteX4360" fmla="*/ 4142026 w 5020586"/>
              <a:gd name="connsiteY4360" fmla="*/ 3110588 h 5388743"/>
              <a:gd name="connsiteX4361" fmla="*/ 2898595 w 5020586"/>
              <a:gd name="connsiteY4361" fmla="*/ 3103704 h 5388743"/>
              <a:gd name="connsiteX4362" fmla="*/ 2896207 w 5020586"/>
              <a:gd name="connsiteY4362" fmla="*/ 3105321 h 5388743"/>
              <a:gd name="connsiteX4363" fmla="*/ 2891279 w 5020586"/>
              <a:gd name="connsiteY4363" fmla="*/ 3109021 h 5388743"/>
              <a:gd name="connsiteX4364" fmla="*/ 2895196 w 5020586"/>
              <a:gd name="connsiteY4364" fmla="*/ 3106997 h 5388743"/>
              <a:gd name="connsiteX4365" fmla="*/ 4658787 w 5020586"/>
              <a:gd name="connsiteY4365" fmla="*/ 3102770 h 5388743"/>
              <a:gd name="connsiteX4366" fmla="*/ 4659807 w 5020586"/>
              <a:gd name="connsiteY4366" fmla="*/ 3103105 h 5388743"/>
              <a:gd name="connsiteX4367" fmla="*/ 4655070 w 5020586"/>
              <a:gd name="connsiteY4367" fmla="*/ 3105186 h 5388743"/>
              <a:gd name="connsiteX4368" fmla="*/ 4655721 w 5020586"/>
              <a:gd name="connsiteY4368" fmla="*/ 3104255 h 5388743"/>
              <a:gd name="connsiteX4369" fmla="*/ 4658787 w 5020586"/>
              <a:gd name="connsiteY4369" fmla="*/ 3102770 h 5388743"/>
              <a:gd name="connsiteX4370" fmla="*/ 4655123 w 5020586"/>
              <a:gd name="connsiteY4370" fmla="*/ 3095214 h 5388743"/>
              <a:gd name="connsiteX4371" fmla="*/ 4649345 w 5020586"/>
              <a:gd name="connsiteY4371" fmla="*/ 3097158 h 5388743"/>
              <a:gd name="connsiteX4372" fmla="*/ 4640790 w 5020586"/>
              <a:gd name="connsiteY4372" fmla="*/ 3099875 h 5388743"/>
              <a:gd name="connsiteX4373" fmla="*/ 4635665 w 5020586"/>
              <a:gd name="connsiteY4373" fmla="*/ 3102831 h 5388743"/>
              <a:gd name="connsiteX4374" fmla="*/ 4634005 w 5020586"/>
              <a:gd name="connsiteY4374" fmla="*/ 3103754 h 5388743"/>
              <a:gd name="connsiteX4375" fmla="*/ 4636503 w 5020586"/>
              <a:gd name="connsiteY4375" fmla="*/ 3103074 h 5388743"/>
              <a:gd name="connsiteX4376" fmla="*/ 4639091 w 5020586"/>
              <a:gd name="connsiteY4376" fmla="*/ 3102528 h 5388743"/>
              <a:gd name="connsiteX4377" fmla="*/ 4644098 w 5020586"/>
              <a:gd name="connsiteY4377" fmla="*/ 3100229 h 5388743"/>
              <a:gd name="connsiteX4378" fmla="*/ 2284777 w 5020586"/>
              <a:gd name="connsiteY4378" fmla="*/ 3093791 h 5388743"/>
              <a:gd name="connsiteX4379" fmla="*/ 2282767 w 5020586"/>
              <a:gd name="connsiteY4379" fmla="*/ 3095033 h 5388743"/>
              <a:gd name="connsiteX4380" fmla="*/ 2270990 w 5020586"/>
              <a:gd name="connsiteY4380" fmla="*/ 3103582 h 5388743"/>
              <a:gd name="connsiteX4381" fmla="*/ 2278464 w 5020586"/>
              <a:gd name="connsiteY4381" fmla="*/ 3099031 h 5388743"/>
              <a:gd name="connsiteX4382" fmla="*/ 2281387 w 5020586"/>
              <a:gd name="connsiteY4382" fmla="*/ 3097252 h 5388743"/>
              <a:gd name="connsiteX4383" fmla="*/ 618548 w 5020586"/>
              <a:gd name="connsiteY4383" fmla="*/ 3091898 h 5388743"/>
              <a:gd name="connsiteX4384" fmla="*/ 613301 w 5020586"/>
              <a:gd name="connsiteY4384" fmla="*/ 3095636 h 5388743"/>
              <a:gd name="connsiteX4385" fmla="*/ 617156 w 5020586"/>
              <a:gd name="connsiteY4385" fmla="*/ 3092525 h 5388743"/>
              <a:gd name="connsiteX4386" fmla="*/ 618548 w 5020586"/>
              <a:gd name="connsiteY4386" fmla="*/ 3091898 h 5388743"/>
              <a:gd name="connsiteX4387" fmla="*/ 4665675 w 5020586"/>
              <a:gd name="connsiteY4387" fmla="*/ 3091662 h 5388743"/>
              <a:gd name="connsiteX4388" fmla="*/ 4663050 w 5020586"/>
              <a:gd name="connsiteY4388" fmla="*/ 3093821 h 5388743"/>
              <a:gd name="connsiteX4389" fmla="*/ 4663653 w 5020586"/>
              <a:gd name="connsiteY4389" fmla="*/ 3093325 h 5388743"/>
              <a:gd name="connsiteX4390" fmla="*/ 4180492 w 5020586"/>
              <a:gd name="connsiteY4390" fmla="*/ 3091367 h 5388743"/>
              <a:gd name="connsiteX4391" fmla="*/ 4164361 w 5020586"/>
              <a:gd name="connsiteY4391" fmla="*/ 3100834 h 5388743"/>
              <a:gd name="connsiteX4392" fmla="*/ 4161939 w 5020586"/>
              <a:gd name="connsiteY4392" fmla="*/ 3101892 h 5388743"/>
              <a:gd name="connsiteX4393" fmla="*/ 4154574 w 5020586"/>
              <a:gd name="connsiteY4393" fmla="*/ 3104115 h 5388743"/>
              <a:gd name="connsiteX4394" fmla="*/ 4180492 w 5020586"/>
              <a:gd name="connsiteY4394" fmla="*/ 3091367 h 5388743"/>
              <a:gd name="connsiteX4395" fmla="*/ 623795 w 5020586"/>
              <a:gd name="connsiteY4395" fmla="*/ 3088162 h 5388743"/>
              <a:gd name="connsiteX4396" fmla="*/ 618548 w 5020586"/>
              <a:gd name="connsiteY4396" fmla="*/ 3091898 h 5388743"/>
              <a:gd name="connsiteX4397" fmla="*/ 622403 w 5020586"/>
              <a:gd name="connsiteY4397" fmla="*/ 3088787 h 5388743"/>
              <a:gd name="connsiteX4398" fmla="*/ 623795 w 5020586"/>
              <a:gd name="connsiteY4398" fmla="*/ 3088162 h 5388743"/>
              <a:gd name="connsiteX4399" fmla="*/ 4631919 w 5020586"/>
              <a:gd name="connsiteY4399" fmla="*/ 3085418 h 5388743"/>
              <a:gd name="connsiteX4400" fmla="*/ 4630017 w 5020586"/>
              <a:gd name="connsiteY4400" fmla="*/ 3085986 h 5388743"/>
              <a:gd name="connsiteX4401" fmla="*/ 4629262 w 5020586"/>
              <a:gd name="connsiteY4401" fmla="*/ 3086538 h 5388743"/>
              <a:gd name="connsiteX4402" fmla="*/ 4629002 w 5020586"/>
              <a:gd name="connsiteY4402" fmla="*/ 3086952 h 5388743"/>
              <a:gd name="connsiteX4403" fmla="*/ 4631206 w 5020586"/>
              <a:gd name="connsiteY4403" fmla="*/ 3086010 h 5388743"/>
              <a:gd name="connsiteX4404" fmla="*/ 4631904 w 5020586"/>
              <a:gd name="connsiteY4404" fmla="*/ 3085570 h 5388743"/>
              <a:gd name="connsiteX4405" fmla="*/ 2262825 w 5020586"/>
              <a:gd name="connsiteY4405" fmla="*/ 3082442 h 5388743"/>
              <a:gd name="connsiteX4406" fmla="*/ 2251014 w 5020586"/>
              <a:gd name="connsiteY4406" fmla="*/ 3089414 h 5388743"/>
              <a:gd name="connsiteX4407" fmla="*/ 2225538 w 5020586"/>
              <a:gd name="connsiteY4407" fmla="*/ 3115765 h 5388743"/>
              <a:gd name="connsiteX4408" fmla="*/ 2236569 w 5020586"/>
              <a:gd name="connsiteY4408" fmla="*/ 3109237 h 5388743"/>
              <a:gd name="connsiteX4409" fmla="*/ 4694893 w 5020586"/>
              <a:gd name="connsiteY4409" fmla="*/ 3081882 h 5388743"/>
              <a:gd name="connsiteX4410" fmla="*/ 4694785 w 5020586"/>
              <a:gd name="connsiteY4410" fmla="*/ 3081898 h 5388743"/>
              <a:gd name="connsiteX4411" fmla="*/ 4694396 w 5020586"/>
              <a:gd name="connsiteY4411" fmla="*/ 3081941 h 5388743"/>
              <a:gd name="connsiteX4412" fmla="*/ 4685862 w 5020586"/>
              <a:gd name="connsiteY4412" fmla="*/ 3084833 h 5388743"/>
              <a:gd name="connsiteX4413" fmla="*/ 4688329 w 5020586"/>
              <a:gd name="connsiteY4413" fmla="*/ 3085271 h 5388743"/>
              <a:gd name="connsiteX4414" fmla="*/ 4692035 w 5020586"/>
              <a:gd name="connsiteY4414" fmla="*/ 3083258 h 5388743"/>
              <a:gd name="connsiteX4415" fmla="*/ 2526119 w 5020586"/>
              <a:gd name="connsiteY4415" fmla="*/ 3081270 h 5388743"/>
              <a:gd name="connsiteX4416" fmla="*/ 2524420 w 5020586"/>
              <a:gd name="connsiteY4416" fmla="*/ 3081477 h 5388743"/>
              <a:gd name="connsiteX4417" fmla="*/ 2506820 w 5020586"/>
              <a:gd name="connsiteY4417" fmla="*/ 3092752 h 5388743"/>
              <a:gd name="connsiteX4418" fmla="*/ 2494282 w 5020586"/>
              <a:gd name="connsiteY4418" fmla="*/ 3099637 h 5388743"/>
              <a:gd name="connsiteX4419" fmla="*/ 2493633 w 5020586"/>
              <a:gd name="connsiteY4419" fmla="*/ 3100282 h 5388743"/>
              <a:gd name="connsiteX4420" fmla="*/ 2506820 w 5020586"/>
              <a:gd name="connsiteY4420" fmla="*/ 3092752 h 5388743"/>
              <a:gd name="connsiteX4421" fmla="*/ 2526119 w 5020586"/>
              <a:gd name="connsiteY4421" fmla="*/ 3081270 h 5388743"/>
              <a:gd name="connsiteX4422" fmla="*/ 4199398 w 5020586"/>
              <a:gd name="connsiteY4422" fmla="*/ 3081253 h 5388743"/>
              <a:gd name="connsiteX4423" fmla="*/ 4190230 w 5020586"/>
              <a:gd name="connsiteY4423" fmla="*/ 3088237 h 5388743"/>
              <a:gd name="connsiteX4424" fmla="*/ 4077399 w 5020586"/>
              <a:gd name="connsiteY4424" fmla="*/ 3080439 h 5388743"/>
              <a:gd name="connsiteX4425" fmla="*/ 4075147 w 5020586"/>
              <a:gd name="connsiteY4425" fmla="*/ 3082229 h 5388743"/>
              <a:gd name="connsiteX4426" fmla="*/ 4068076 w 5020586"/>
              <a:gd name="connsiteY4426" fmla="*/ 3092664 h 5388743"/>
              <a:gd name="connsiteX4427" fmla="*/ 637432 w 5020586"/>
              <a:gd name="connsiteY4427" fmla="*/ 3078786 h 5388743"/>
              <a:gd name="connsiteX4428" fmla="*/ 623795 w 5020586"/>
              <a:gd name="connsiteY4428" fmla="*/ 3088162 h 5388743"/>
              <a:gd name="connsiteX4429" fmla="*/ 631834 w 5020586"/>
              <a:gd name="connsiteY4429" fmla="*/ 3082203 h 5388743"/>
              <a:gd name="connsiteX4430" fmla="*/ 637432 w 5020586"/>
              <a:gd name="connsiteY4430" fmla="*/ 3078786 h 5388743"/>
              <a:gd name="connsiteX4431" fmla="*/ 682043 w 5020586"/>
              <a:gd name="connsiteY4431" fmla="*/ 3078190 h 5388743"/>
              <a:gd name="connsiteX4432" fmla="*/ 677962 w 5020586"/>
              <a:gd name="connsiteY4432" fmla="*/ 3082913 h 5388743"/>
              <a:gd name="connsiteX4433" fmla="*/ 680117 w 5020586"/>
              <a:gd name="connsiteY4433" fmla="*/ 3080154 h 5388743"/>
              <a:gd name="connsiteX4434" fmla="*/ 680987 w 5020586"/>
              <a:gd name="connsiteY4434" fmla="*/ 3079236 h 5388743"/>
              <a:gd name="connsiteX4435" fmla="*/ 682043 w 5020586"/>
              <a:gd name="connsiteY4435" fmla="*/ 3078190 h 5388743"/>
              <a:gd name="connsiteX4436" fmla="*/ 666830 w 5020586"/>
              <a:gd name="connsiteY4436" fmla="*/ 3075851 h 5388743"/>
              <a:gd name="connsiteX4437" fmla="*/ 665597 w 5020586"/>
              <a:gd name="connsiteY4437" fmla="*/ 3077157 h 5388743"/>
              <a:gd name="connsiteX4438" fmla="*/ 658539 w 5020586"/>
              <a:gd name="connsiteY4438" fmla="*/ 3081693 h 5388743"/>
              <a:gd name="connsiteX4439" fmla="*/ 662731 w 5020586"/>
              <a:gd name="connsiteY4439" fmla="*/ 3078376 h 5388743"/>
              <a:gd name="connsiteX4440" fmla="*/ 666830 w 5020586"/>
              <a:gd name="connsiteY4440" fmla="*/ 3075851 h 5388743"/>
              <a:gd name="connsiteX4441" fmla="*/ 4673000 w 5020586"/>
              <a:gd name="connsiteY4441" fmla="*/ 3071412 h 5388743"/>
              <a:gd name="connsiteX4442" fmla="*/ 4667484 w 5020586"/>
              <a:gd name="connsiteY4442" fmla="*/ 3073867 h 5388743"/>
              <a:gd name="connsiteX4443" fmla="*/ 4666803 w 5020586"/>
              <a:gd name="connsiteY4443" fmla="*/ 3074725 h 5388743"/>
              <a:gd name="connsiteX4444" fmla="*/ 4668079 w 5020586"/>
              <a:gd name="connsiteY4444" fmla="*/ 3074759 h 5388743"/>
              <a:gd name="connsiteX4445" fmla="*/ 4668619 w 5020586"/>
              <a:gd name="connsiteY4445" fmla="*/ 3074582 h 5388743"/>
              <a:gd name="connsiteX4446" fmla="*/ 4670442 w 5020586"/>
              <a:gd name="connsiteY4446" fmla="*/ 3073708 h 5388743"/>
              <a:gd name="connsiteX4447" fmla="*/ 4673000 w 5020586"/>
              <a:gd name="connsiteY4447" fmla="*/ 3071412 h 5388743"/>
              <a:gd name="connsiteX4448" fmla="*/ 1670048 w 5020586"/>
              <a:gd name="connsiteY4448" fmla="*/ 3071227 h 5388743"/>
              <a:gd name="connsiteX4449" fmla="*/ 1667589 w 5020586"/>
              <a:gd name="connsiteY4449" fmla="*/ 3072444 h 5388743"/>
              <a:gd name="connsiteX4450" fmla="*/ 1642627 w 5020586"/>
              <a:gd name="connsiteY4450" fmla="*/ 3086243 h 5388743"/>
              <a:gd name="connsiteX4451" fmla="*/ 931757 w 5020586"/>
              <a:gd name="connsiteY4451" fmla="*/ 3510970 h 5388743"/>
              <a:gd name="connsiteX4452" fmla="*/ 845582 w 5020586"/>
              <a:gd name="connsiteY4452" fmla="*/ 3565430 h 5388743"/>
              <a:gd name="connsiteX4453" fmla="*/ 842572 w 5020586"/>
              <a:gd name="connsiteY4453" fmla="*/ 3569099 h 5388743"/>
              <a:gd name="connsiteX4454" fmla="*/ 837370 w 5020586"/>
              <a:gd name="connsiteY4454" fmla="*/ 3575374 h 5388743"/>
              <a:gd name="connsiteX4455" fmla="*/ 841132 w 5020586"/>
              <a:gd name="connsiteY4455" fmla="*/ 3572886 h 5388743"/>
              <a:gd name="connsiteX4456" fmla="*/ 1012460 w 5020586"/>
              <a:gd name="connsiteY4456" fmla="*/ 3464132 h 5388743"/>
              <a:gd name="connsiteX4457" fmla="*/ 1531792 w 5020586"/>
              <a:gd name="connsiteY4457" fmla="*/ 3152333 h 5388743"/>
              <a:gd name="connsiteX4458" fmla="*/ 1670048 w 5020586"/>
              <a:gd name="connsiteY4458" fmla="*/ 3071227 h 5388743"/>
              <a:gd name="connsiteX4459" fmla="*/ 1609680 w 5020586"/>
              <a:gd name="connsiteY4459" fmla="*/ 3070510 h 5388743"/>
              <a:gd name="connsiteX4460" fmla="*/ 1585512 w 5020586"/>
              <a:gd name="connsiteY4460" fmla="*/ 3087147 h 5388743"/>
              <a:gd name="connsiteX4461" fmla="*/ 1585961 w 5020586"/>
              <a:gd name="connsiteY4461" fmla="*/ 3086944 h 5388743"/>
              <a:gd name="connsiteX4462" fmla="*/ 1607811 w 5020586"/>
              <a:gd name="connsiteY4462" fmla="*/ 3071888 h 5388743"/>
              <a:gd name="connsiteX4463" fmla="*/ 699190 w 5020586"/>
              <a:gd name="connsiteY4463" fmla="*/ 3067363 h 5388743"/>
              <a:gd name="connsiteX4464" fmla="*/ 688375 w 5020586"/>
              <a:gd name="connsiteY4464" fmla="*/ 3073899 h 5388743"/>
              <a:gd name="connsiteX4465" fmla="*/ 686487 w 5020586"/>
              <a:gd name="connsiteY4465" fmla="*/ 3076023 h 5388743"/>
              <a:gd name="connsiteX4466" fmla="*/ 683910 w 5020586"/>
              <a:gd name="connsiteY4466" fmla="*/ 3077201 h 5388743"/>
              <a:gd name="connsiteX4467" fmla="*/ 683722 w 5020586"/>
              <a:gd name="connsiteY4467" fmla="*/ 3076711 h 5388743"/>
              <a:gd name="connsiteX4468" fmla="*/ 682056 w 5020586"/>
              <a:gd name="connsiteY4468" fmla="*/ 3077718 h 5388743"/>
              <a:gd name="connsiteX4469" fmla="*/ 681808 w 5020586"/>
              <a:gd name="connsiteY4469" fmla="*/ 3077989 h 5388743"/>
              <a:gd name="connsiteX4470" fmla="*/ 680117 w 5020586"/>
              <a:gd name="connsiteY4470" fmla="*/ 3080154 h 5388743"/>
              <a:gd name="connsiteX4471" fmla="*/ 677847 w 5020586"/>
              <a:gd name="connsiteY4471" fmla="*/ 3082548 h 5388743"/>
              <a:gd name="connsiteX4472" fmla="*/ 677773 w 5020586"/>
              <a:gd name="connsiteY4472" fmla="*/ 3082313 h 5388743"/>
              <a:gd name="connsiteX4473" fmla="*/ 676613 w 5020586"/>
              <a:gd name="connsiteY4473" fmla="*/ 3083850 h 5388743"/>
              <a:gd name="connsiteX4474" fmla="*/ 677847 w 5020586"/>
              <a:gd name="connsiteY4474" fmla="*/ 3082548 h 5388743"/>
              <a:gd name="connsiteX4475" fmla="*/ 677962 w 5020586"/>
              <a:gd name="connsiteY4475" fmla="*/ 3082913 h 5388743"/>
              <a:gd name="connsiteX4476" fmla="*/ 674501 w 5020586"/>
              <a:gd name="connsiteY4476" fmla="*/ 3085702 h 5388743"/>
              <a:gd name="connsiteX4477" fmla="*/ 677168 w 5020586"/>
              <a:gd name="connsiteY4477" fmla="*/ 3083760 h 5388743"/>
              <a:gd name="connsiteX4478" fmla="*/ 684558 w 5020586"/>
              <a:gd name="connsiteY4478" fmla="*/ 3078379 h 5388743"/>
              <a:gd name="connsiteX4479" fmla="*/ 695423 w 5020586"/>
              <a:gd name="connsiteY4479" fmla="*/ 3071840 h 5388743"/>
              <a:gd name="connsiteX4480" fmla="*/ 696048 w 5020586"/>
              <a:gd name="connsiteY4480" fmla="*/ 3066978 h 5388743"/>
              <a:gd name="connsiteX4481" fmla="*/ 694284 w 5020586"/>
              <a:gd name="connsiteY4481" fmla="*/ 3067254 h 5388743"/>
              <a:gd name="connsiteX4482" fmla="*/ 691656 w 5020586"/>
              <a:gd name="connsiteY4482" fmla="*/ 3070209 h 5388743"/>
              <a:gd name="connsiteX4483" fmla="*/ 280601 w 5020586"/>
              <a:gd name="connsiteY4483" fmla="*/ 3066231 h 5388743"/>
              <a:gd name="connsiteX4484" fmla="*/ 280143 w 5020586"/>
              <a:gd name="connsiteY4484" fmla="*/ 3066704 h 5388743"/>
              <a:gd name="connsiteX4485" fmla="*/ 278872 w 5020586"/>
              <a:gd name="connsiteY4485" fmla="*/ 3067305 h 5388743"/>
              <a:gd name="connsiteX4486" fmla="*/ 692680 w 5020586"/>
              <a:gd name="connsiteY4486" fmla="*/ 3063432 h 5388743"/>
              <a:gd name="connsiteX4487" fmla="*/ 684367 w 5020586"/>
              <a:gd name="connsiteY4487" fmla="*/ 3069028 h 5388743"/>
              <a:gd name="connsiteX4488" fmla="*/ 678568 w 5020586"/>
              <a:gd name="connsiteY4488" fmla="*/ 3071949 h 5388743"/>
              <a:gd name="connsiteX4489" fmla="*/ 685811 w 5020586"/>
              <a:gd name="connsiteY4489" fmla="*/ 3066671 h 5388743"/>
              <a:gd name="connsiteX4490" fmla="*/ 681252 w 5020586"/>
              <a:gd name="connsiteY4490" fmla="*/ 3069914 h 5388743"/>
              <a:gd name="connsiteX4491" fmla="*/ 665334 w 5020586"/>
              <a:gd name="connsiteY4491" fmla="*/ 3081437 h 5388743"/>
              <a:gd name="connsiteX4492" fmla="*/ 663267 w 5020586"/>
              <a:gd name="connsiteY4492" fmla="*/ 3082615 h 5388743"/>
              <a:gd name="connsiteX4493" fmla="*/ 656121 w 5020586"/>
              <a:gd name="connsiteY4493" fmla="*/ 3090751 h 5388743"/>
              <a:gd name="connsiteX4494" fmla="*/ 655643 w 5020586"/>
              <a:gd name="connsiteY4494" fmla="*/ 3091294 h 5388743"/>
              <a:gd name="connsiteX4495" fmla="*/ 671687 w 5020586"/>
              <a:gd name="connsiteY4495" fmla="*/ 3081869 h 5388743"/>
              <a:gd name="connsiteX4496" fmla="*/ 681582 w 5020586"/>
              <a:gd name="connsiteY4496" fmla="*/ 3076122 h 5388743"/>
              <a:gd name="connsiteX4497" fmla="*/ 682163 w 5020586"/>
              <a:gd name="connsiteY4497" fmla="*/ 3075423 h 5388743"/>
              <a:gd name="connsiteX4498" fmla="*/ 686153 w 5020586"/>
              <a:gd name="connsiteY4498" fmla="*/ 3070876 h 5388743"/>
              <a:gd name="connsiteX4499" fmla="*/ 681448 w 5020586"/>
              <a:gd name="connsiteY4499" fmla="*/ 3073351 h 5388743"/>
              <a:gd name="connsiteX4500" fmla="*/ 687779 w 5020586"/>
              <a:gd name="connsiteY4500" fmla="*/ 3069021 h 5388743"/>
              <a:gd name="connsiteX4501" fmla="*/ 718487 w 5020586"/>
              <a:gd name="connsiteY4501" fmla="*/ 3055917 h 5388743"/>
              <a:gd name="connsiteX4502" fmla="*/ 718365 w 5020586"/>
              <a:gd name="connsiteY4502" fmla="*/ 3056026 h 5388743"/>
              <a:gd name="connsiteX4503" fmla="*/ 718366 w 5020586"/>
              <a:gd name="connsiteY4503" fmla="*/ 3056025 h 5388743"/>
              <a:gd name="connsiteX4504" fmla="*/ 4752387 w 5020586"/>
              <a:gd name="connsiteY4504" fmla="*/ 3054764 h 5388743"/>
              <a:gd name="connsiteX4505" fmla="*/ 4748558 w 5020586"/>
              <a:gd name="connsiteY4505" fmla="*/ 3056082 h 5388743"/>
              <a:gd name="connsiteX4506" fmla="*/ 4749650 w 5020586"/>
              <a:gd name="connsiteY4506" fmla="*/ 3055501 h 5388743"/>
              <a:gd name="connsiteX4507" fmla="*/ 4728789 w 5020586"/>
              <a:gd name="connsiteY4507" fmla="*/ 3052864 h 5388743"/>
              <a:gd name="connsiteX4508" fmla="*/ 4721394 w 5020586"/>
              <a:gd name="connsiteY4508" fmla="*/ 3055348 h 5388743"/>
              <a:gd name="connsiteX4509" fmla="*/ 4725672 w 5020586"/>
              <a:gd name="connsiteY4509" fmla="*/ 3053240 h 5388743"/>
              <a:gd name="connsiteX4510" fmla="*/ 4728789 w 5020586"/>
              <a:gd name="connsiteY4510" fmla="*/ 3052864 h 5388743"/>
              <a:gd name="connsiteX4511" fmla="*/ 4359643 w 5020586"/>
              <a:gd name="connsiteY4511" fmla="*/ 3052355 h 5388743"/>
              <a:gd name="connsiteX4512" fmla="*/ 4314733 w 5020586"/>
              <a:gd name="connsiteY4512" fmla="*/ 3072906 h 5388743"/>
              <a:gd name="connsiteX4513" fmla="*/ 4312454 w 5020586"/>
              <a:gd name="connsiteY4513" fmla="*/ 3076047 h 5388743"/>
              <a:gd name="connsiteX4514" fmla="*/ 4305862 w 5020586"/>
              <a:gd name="connsiteY4514" fmla="*/ 3079181 h 5388743"/>
              <a:gd name="connsiteX4515" fmla="*/ 4295927 w 5020586"/>
              <a:gd name="connsiteY4515" fmla="*/ 3083471 h 5388743"/>
              <a:gd name="connsiteX4516" fmla="*/ 4271122 w 5020586"/>
              <a:gd name="connsiteY4516" fmla="*/ 3093477 h 5388743"/>
              <a:gd name="connsiteX4517" fmla="*/ 4359643 w 5020586"/>
              <a:gd name="connsiteY4517" fmla="*/ 3052355 h 5388743"/>
              <a:gd name="connsiteX4518" fmla="*/ 4730494 w 5020586"/>
              <a:gd name="connsiteY4518" fmla="*/ 3051778 h 5388743"/>
              <a:gd name="connsiteX4519" fmla="*/ 4731259 w 5020586"/>
              <a:gd name="connsiteY4519" fmla="*/ 3052238 h 5388743"/>
              <a:gd name="connsiteX4520" fmla="*/ 4728789 w 5020586"/>
              <a:gd name="connsiteY4520" fmla="*/ 3052864 h 5388743"/>
              <a:gd name="connsiteX4521" fmla="*/ 4730494 w 5020586"/>
              <a:gd name="connsiteY4521" fmla="*/ 3051778 h 5388743"/>
              <a:gd name="connsiteX4522" fmla="*/ 4732965 w 5020586"/>
              <a:gd name="connsiteY4522" fmla="*/ 3051151 h 5388743"/>
              <a:gd name="connsiteX4523" fmla="*/ 4733729 w 5020586"/>
              <a:gd name="connsiteY4523" fmla="*/ 3051613 h 5388743"/>
              <a:gd name="connsiteX4524" fmla="*/ 4731259 w 5020586"/>
              <a:gd name="connsiteY4524" fmla="*/ 3052238 h 5388743"/>
              <a:gd name="connsiteX4525" fmla="*/ 4732965 w 5020586"/>
              <a:gd name="connsiteY4525" fmla="*/ 3051151 h 5388743"/>
              <a:gd name="connsiteX4526" fmla="*/ 2048184 w 5020586"/>
              <a:gd name="connsiteY4526" fmla="*/ 3049869 h 5388743"/>
              <a:gd name="connsiteX4527" fmla="*/ 2036643 w 5020586"/>
              <a:gd name="connsiteY4527" fmla="*/ 3062026 h 5388743"/>
              <a:gd name="connsiteX4528" fmla="*/ 2010582 w 5020586"/>
              <a:gd name="connsiteY4528" fmla="*/ 3093198 h 5388743"/>
              <a:gd name="connsiteX4529" fmla="*/ 2039789 w 5020586"/>
              <a:gd name="connsiteY4529" fmla="*/ 3060522 h 5388743"/>
              <a:gd name="connsiteX4530" fmla="*/ 2048184 w 5020586"/>
              <a:gd name="connsiteY4530" fmla="*/ 3049869 h 5388743"/>
              <a:gd name="connsiteX4531" fmla="*/ 715323 w 5020586"/>
              <a:gd name="connsiteY4531" fmla="*/ 3048198 h 5388743"/>
              <a:gd name="connsiteX4532" fmla="*/ 704706 w 5020586"/>
              <a:gd name="connsiteY4532" fmla="*/ 3055342 h 5388743"/>
              <a:gd name="connsiteX4533" fmla="*/ 700935 w 5020586"/>
              <a:gd name="connsiteY4533" fmla="*/ 3059775 h 5388743"/>
              <a:gd name="connsiteX4534" fmla="*/ 700369 w 5020586"/>
              <a:gd name="connsiteY4534" fmla="*/ 3060413 h 5388743"/>
              <a:gd name="connsiteX4535" fmla="*/ 711379 w 5020586"/>
              <a:gd name="connsiteY4535" fmla="*/ 3052882 h 5388743"/>
              <a:gd name="connsiteX4536" fmla="*/ 732167 w 5020586"/>
              <a:gd name="connsiteY4536" fmla="*/ 3047882 h 5388743"/>
              <a:gd name="connsiteX4537" fmla="*/ 718487 w 5020586"/>
              <a:gd name="connsiteY4537" fmla="*/ 3055917 h 5388743"/>
              <a:gd name="connsiteX4538" fmla="*/ 718430 w 5020586"/>
              <a:gd name="connsiteY4538" fmla="*/ 3055951 h 5388743"/>
              <a:gd name="connsiteX4539" fmla="*/ 718366 w 5020586"/>
              <a:gd name="connsiteY4539" fmla="*/ 3056025 h 5388743"/>
              <a:gd name="connsiteX4540" fmla="*/ 718364 w 5020586"/>
              <a:gd name="connsiteY4540" fmla="*/ 3056026 h 5388743"/>
              <a:gd name="connsiteX4541" fmla="*/ 715239 w 5020586"/>
              <a:gd name="connsiteY4541" fmla="*/ 3059598 h 5388743"/>
              <a:gd name="connsiteX4542" fmla="*/ 716068 w 5020586"/>
              <a:gd name="connsiteY4542" fmla="*/ 3059085 h 5388743"/>
              <a:gd name="connsiteX4543" fmla="*/ 728055 w 5020586"/>
              <a:gd name="connsiteY4543" fmla="*/ 3051687 h 5388743"/>
              <a:gd name="connsiteX4544" fmla="*/ 730035 w 5020586"/>
              <a:gd name="connsiteY4544" fmla="*/ 3050450 h 5388743"/>
              <a:gd name="connsiteX4545" fmla="*/ 706704 w 5020586"/>
              <a:gd name="connsiteY4545" fmla="*/ 3045136 h 5388743"/>
              <a:gd name="connsiteX4546" fmla="*/ 680620 w 5020586"/>
              <a:gd name="connsiteY4546" fmla="*/ 3062857 h 5388743"/>
              <a:gd name="connsiteX4547" fmla="*/ 666782 w 5020586"/>
              <a:gd name="connsiteY4547" fmla="*/ 3078613 h 5388743"/>
              <a:gd name="connsiteX4548" fmla="*/ 680769 w 5020586"/>
              <a:gd name="connsiteY4548" fmla="*/ 3068962 h 5388743"/>
              <a:gd name="connsiteX4549" fmla="*/ 698597 w 5020586"/>
              <a:gd name="connsiteY4549" fmla="*/ 3056688 h 5388743"/>
              <a:gd name="connsiteX4550" fmla="*/ 701439 w 5020586"/>
              <a:gd name="connsiteY4550" fmla="*/ 3053448 h 5388743"/>
              <a:gd name="connsiteX4551" fmla="*/ 704839 w 5020586"/>
              <a:gd name="connsiteY4551" fmla="*/ 3048079 h 5388743"/>
              <a:gd name="connsiteX4552" fmla="*/ 2326912 w 5020586"/>
              <a:gd name="connsiteY4552" fmla="*/ 3044981 h 5388743"/>
              <a:gd name="connsiteX4553" fmla="*/ 2302426 w 5020586"/>
              <a:gd name="connsiteY4553" fmla="*/ 3059264 h 5388743"/>
              <a:gd name="connsiteX4554" fmla="*/ 2287132 w 5020586"/>
              <a:gd name="connsiteY4554" fmla="*/ 3074749 h 5388743"/>
              <a:gd name="connsiteX4555" fmla="*/ 2277072 w 5020586"/>
              <a:gd name="connsiteY4555" fmla="*/ 3085270 h 5388743"/>
              <a:gd name="connsiteX4556" fmla="*/ 2301248 w 5020586"/>
              <a:gd name="connsiteY4556" fmla="*/ 3070963 h 5388743"/>
              <a:gd name="connsiteX4557" fmla="*/ 2326534 w 5020586"/>
              <a:gd name="connsiteY4557" fmla="*/ 3045365 h 5388743"/>
              <a:gd name="connsiteX4558" fmla="*/ 744957 w 5020586"/>
              <a:gd name="connsiteY4558" fmla="*/ 3040761 h 5388743"/>
              <a:gd name="connsiteX4559" fmla="*/ 742053 w 5020586"/>
              <a:gd name="connsiteY4559" fmla="*/ 3042291 h 5388743"/>
              <a:gd name="connsiteX4560" fmla="*/ 741069 w 5020586"/>
              <a:gd name="connsiteY4560" fmla="*/ 3043529 h 5388743"/>
              <a:gd name="connsiteX4561" fmla="*/ 744994 w 5020586"/>
              <a:gd name="connsiteY4561" fmla="*/ 3040893 h 5388743"/>
              <a:gd name="connsiteX4562" fmla="*/ 296893 w 5020586"/>
              <a:gd name="connsiteY4562" fmla="*/ 3040641 h 5388743"/>
              <a:gd name="connsiteX4563" fmla="*/ 291647 w 5020586"/>
              <a:gd name="connsiteY4563" fmla="*/ 3044377 h 5388743"/>
              <a:gd name="connsiteX4564" fmla="*/ 294169 w 5020586"/>
              <a:gd name="connsiteY4564" fmla="*/ 3041981 h 5388743"/>
              <a:gd name="connsiteX4565" fmla="*/ 294873 w 5020586"/>
              <a:gd name="connsiteY4565" fmla="*/ 3041522 h 5388743"/>
              <a:gd name="connsiteX4566" fmla="*/ 294818 w 5020586"/>
              <a:gd name="connsiteY4566" fmla="*/ 3041450 h 5388743"/>
              <a:gd name="connsiteX4567" fmla="*/ 300094 w 5020586"/>
              <a:gd name="connsiteY4567" fmla="*/ 3037996 h 5388743"/>
              <a:gd name="connsiteX4568" fmla="*/ 296893 w 5020586"/>
              <a:gd name="connsiteY4568" fmla="*/ 3040641 h 5388743"/>
              <a:gd name="connsiteX4569" fmla="*/ 299025 w 5020586"/>
              <a:gd name="connsiteY4569" fmla="*/ 3038654 h 5388743"/>
              <a:gd name="connsiteX4570" fmla="*/ 300094 w 5020586"/>
              <a:gd name="connsiteY4570" fmla="*/ 3037996 h 5388743"/>
              <a:gd name="connsiteX4571" fmla="*/ 2340161 w 5020586"/>
              <a:gd name="connsiteY4571" fmla="*/ 3037253 h 5388743"/>
              <a:gd name="connsiteX4572" fmla="*/ 2328339 w 5020586"/>
              <a:gd name="connsiteY4572" fmla="*/ 3044149 h 5388743"/>
              <a:gd name="connsiteX4573" fmla="*/ 2320950 w 5020586"/>
              <a:gd name="connsiteY4573" fmla="*/ 3051612 h 5388743"/>
              <a:gd name="connsiteX4574" fmla="*/ 2303234 w 5020586"/>
              <a:gd name="connsiteY4574" fmla="*/ 3069787 h 5388743"/>
              <a:gd name="connsiteX4575" fmla="*/ 2315262 w 5020586"/>
              <a:gd name="connsiteY4575" fmla="*/ 3062670 h 5388743"/>
              <a:gd name="connsiteX4576" fmla="*/ 736498 w 5020586"/>
              <a:gd name="connsiteY4576" fmla="*/ 3035300 h 5388743"/>
              <a:gd name="connsiteX4577" fmla="*/ 735826 w 5020586"/>
              <a:gd name="connsiteY4577" fmla="*/ 3036068 h 5388743"/>
              <a:gd name="connsiteX4578" fmla="*/ 735935 w 5020586"/>
              <a:gd name="connsiteY4578" fmla="*/ 3035994 h 5388743"/>
              <a:gd name="connsiteX4579" fmla="*/ 726593 w 5020586"/>
              <a:gd name="connsiteY4579" fmla="*/ 3034808 h 5388743"/>
              <a:gd name="connsiteX4580" fmla="*/ 721340 w 5020586"/>
              <a:gd name="connsiteY4580" fmla="*/ 3038399 h 5388743"/>
              <a:gd name="connsiteX4581" fmla="*/ 718096 w 5020586"/>
              <a:gd name="connsiteY4581" fmla="*/ 3042052 h 5388743"/>
              <a:gd name="connsiteX4582" fmla="*/ 715363 w 5020586"/>
              <a:gd name="connsiteY4582" fmla="*/ 3042810 h 5388743"/>
              <a:gd name="connsiteX4583" fmla="*/ 710571 w 5020586"/>
              <a:gd name="connsiteY4583" fmla="*/ 3048445 h 5388743"/>
              <a:gd name="connsiteX4584" fmla="*/ 721377 w 5020586"/>
              <a:gd name="connsiteY4584" fmla="*/ 3041006 h 5388743"/>
              <a:gd name="connsiteX4585" fmla="*/ 2615795 w 5020586"/>
              <a:gd name="connsiteY4585" fmla="*/ 3034098 h 5388743"/>
              <a:gd name="connsiteX4586" fmla="*/ 2614854 w 5020586"/>
              <a:gd name="connsiteY4586" fmla="*/ 3034281 h 5388743"/>
              <a:gd name="connsiteX4587" fmla="*/ 2614354 w 5020586"/>
              <a:gd name="connsiteY4587" fmla="*/ 3034378 h 5388743"/>
              <a:gd name="connsiteX4588" fmla="*/ 2611283 w 5020586"/>
              <a:gd name="connsiteY4588" fmla="*/ 3034974 h 5388743"/>
              <a:gd name="connsiteX4589" fmla="*/ 2612788 w 5020586"/>
              <a:gd name="connsiteY4589" fmla="*/ 3034683 h 5388743"/>
              <a:gd name="connsiteX4590" fmla="*/ 2614854 w 5020586"/>
              <a:gd name="connsiteY4590" fmla="*/ 3034281 h 5388743"/>
              <a:gd name="connsiteX4591" fmla="*/ 2615294 w 5020586"/>
              <a:gd name="connsiteY4591" fmla="*/ 3034196 h 5388743"/>
              <a:gd name="connsiteX4592" fmla="*/ 2615795 w 5020586"/>
              <a:gd name="connsiteY4592" fmla="*/ 3034098 h 5388743"/>
              <a:gd name="connsiteX4593" fmla="*/ 716934 w 5020586"/>
              <a:gd name="connsiteY4593" fmla="*/ 3031816 h 5388743"/>
              <a:gd name="connsiteX4594" fmla="*/ 714468 w 5020586"/>
              <a:gd name="connsiteY4594" fmla="*/ 3033534 h 5388743"/>
              <a:gd name="connsiteX4595" fmla="*/ 705586 w 5020586"/>
              <a:gd name="connsiteY4595" fmla="*/ 3039720 h 5388743"/>
              <a:gd name="connsiteX4596" fmla="*/ 693685 w 5020586"/>
              <a:gd name="connsiteY4596" fmla="*/ 3047980 h 5388743"/>
              <a:gd name="connsiteX4597" fmla="*/ 689543 w 5020586"/>
              <a:gd name="connsiteY4597" fmla="*/ 3052694 h 5388743"/>
              <a:gd name="connsiteX4598" fmla="*/ 694291 w 5020586"/>
              <a:gd name="connsiteY4598" fmla="*/ 3049390 h 5388743"/>
              <a:gd name="connsiteX4599" fmla="*/ 713836 w 5020586"/>
              <a:gd name="connsiteY4599" fmla="*/ 3035698 h 5388743"/>
              <a:gd name="connsiteX4600" fmla="*/ 220814 w 5020586"/>
              <a:gd name="connsiteY4600" fmla="*/ 3031012 h 5388743"/>
              <a:gd name="connsiteX4601" fmla="*/ 216910 w 5020586"/>
              <a:gd name="connsiteY4601" fmla="*/ 3033820 h 5388743"/>
              <a:gd name="connsiteX4602" fmla="*/ 208094 w 5020586"/>
              <a:gd name="connsiteY4602" fmla="*/ 3040366 h 5388743"/>
              <a:gd name="connsiteX4603" fmla="*/ 192924 w 5020586"/>
              <a:gd name="connsiteY4603" fmla="*/ 3049136 h 5388743"/>
              <a:gd name="connsiteX4604" fmla="*/ 177520 w 5020586"/>
              <a:gd name="connsiteY4604" fmla="*/ 3057735 h 5388743"/>
              <a:gd name="connsiteX4605" fmla="*/ 183000 w 5020586"/>
              <a:gd name="connsiteY4605" fmla="*/ 3053764 h 5388743"/>
              <a:gd name="connsiteX4606" fmla="*/ 187538 w 5020586"/>
              <a:gd name="connsiteY4606" fmla="*/ 3050582 h 5388743"/>
              <a:gd name="connsiteX4607" fmla="*/ 741641 w 5020586"/>
              <a:gd name="connsiteY4607" fmla="*/ 3030488 h 5388743"/>
              <a:gd name="connsiteX4608" fmla="*/ 740788 w 5020586"/>
              <a:gd name="connsiteY4608" fmla="*/ 3031061 h 5388743"/>
              <a:gd name="connsiteX4609" fmla="*/ 738312 w 5020586"/>
              <a:gd name="connsiteY4609" fmla="*/ 3034358 h 5388743"/>
              <a:gd name="connsiteX4610" fmla="*/ 740045 w 5020586"/>
              <a:gd name="connsiteY4610" fmla="*/ 3033166 h 5388743"/>
              <a:gd name="connsiteX4611" fmla="*/ 741753 w 5020586"/>
              <a:gd name="connsiteY4611" fmla="*/ 3030779 h 5388743"/>
              <a:gd name="connsiteX4612" fmla="*/ 300849 w 5020586"/>
              <a:gd name="connsiteY4612" fmla="*/ 3029796 h 5388743"/>
              <a:gd name="connsiteX4613" fmla="*/ 298002 w 5020586"/>
              <a:gd name="connsiteY4613" fmla="*/ 3031844 h 5388743"/>
              <a:gd name="connsiteX4614" fmla="*/ 278785 w 5020586"/>
              <a:gd name="connsiteY4614" fmla="*/ 3045132 h 5388743"/>
              <a:gd name="connsiteX4615" fmla="*/ 284236 w 5020586"/>
              <a:gd name="connsiteY4615" fmla="*/ 3040140 h 5388743"/>
              <a:gd name="connsiteX4616" fmla="*/ 289476 w 5020586"/>
              <a:gd name="connsiteY4616" fmla="*/ 3036411 h 5388743"/>
              <a:gd name="connsiteX4617" fmla="*/ 294320 w 5020586"/>
              <a:gd name="connsiteY4617" fmla="*/ 3033615 h 5388743"/>
              <a:gd name="connsiteX4618" fmla="*/ 732594 w 5020586"/>
              <a:gd name="connsiteY4618" fmla="*/ 3027679 h 5388743"/>
              <a:gd name="connsiteX4619" fmla="*/ 728303 w 5020586"/>
              <a:gd name="connsiteY4619" fmla="*/ 3030557 h 5388743"/>
              <a:gd name="connsiteX4620" fmla="*/ 721785 w 5020586"/>
              <a:gd name="connsiteY4620" fmla="*/ 3037898 h 5388743"/>
              <a:gd name="connsiteX4621" fmla="*/ 727142 w 5020586"/>
              <a:gd name="connsiteY4621" fmla="*/ 3034156 h 5388743"/>
              <a:gd name="connsiteX4622" fmla="*/ 4763529 w 5020586"/>
              <a:gd name="connsiteY4622" fmla="*/ 3027340 h 5388743"/>
              <a:gd name="connsiteX4623" fmla="*/ 4758374 w 5020586"/>
              <a:gd name="connsiteY4623" fmla="*/ 3030096 h 5388743"/>
              <a:gd name="connsiteX4624" fmla="*/ 4725631 w 5020586"/>
              <a:gd name="connsiteY4624" fmla="*/ 3047031 h 5388743"/>
              <a:gd name="connsiteX4625" fmla="*/ 4717230 w 5020586"/>
              <a:gd name="connsiteY4625" fmla="*/ 3049241 h 5388743"/>
              <a:gd name="connsiteX4626" fmla="*/ 4704472 w 5020586"/>
              <a:gd name="connsiteY4626" fmla="*/ 3053696 h 5388743"/>
              <a:gd name="connsiteX4627" fmla="*/ 4711598 w 5020586"/>
              <a:gd name="connsiteY4627" fmla="*/ 3049904 h 5388743"/>
              <a:gd name="connsiteX4628" fmla="*/ 4740910 w 5020586"/>
              <a:gd name="connsiteY4628" fmla="*/ 3036542 h 5388743"/>
              <a:gd name="connsiteX4629" fmla="*/ 4756588 w 5020586"/>
              <a:gd name="connsiteY4629" fmla="*/ 3028556 h 5388743"/>
              <a:gd name="connsiteX4630" fmla="*/ 4756069 w 5020586"/>
              <a:gd name="connsiteY4630" fmla="*/ 3028970 h 5388743"/>
              <a:gd name="connsiteX4631" fmla="*/ 4761451 w 5020586"/>
              <a:gd name="connsiteY4631" fmla="*/ 3027832 h 5388743"/>
              <a:gd name="connsiteX4632" fmla="*/ 677296 w 5020586"/>
              <a:gd name="connsiteY4632" fmla="*/ 3026855 h 5388743"/>
              <a:gd name="connsiteX4633" fmla="*/ 672275 w 5020586"/>
              <a:gd name="connsiteY4633" fmla="*/ 3033619 h 5388743"/>
              <a:gd name="connsiteX4634" fmla="*/ 676328 w 5020586"/>
              <a:gd name="connsiteY4634" fmla="*/ 3027973 h 5388743"/>
              <a:gd name="connsiteX4635" fmla="*/ 303396 w 5020586"/>
              <a:gd name="connsiteY4635" fmla="*/ 3023747 h 5388743"/>
              <a:gd name="connsiteX4636" fmla="*/ 276040 w 5020586"/>
              <a:gd name="connsiteY4636" fmla="*/ 3042612 h 5388743"/>
              <a:gd name="connsiteX4637" fmla="*/ 270907 w 5020586"/>
              <a:gd name="connsiteY4637" fmla="*/ 3045276 h 5388743"/>
              <a:gd name="connsiteX4638" fmla="*/ 269235 w 5020586"/>
              <a:gd name="connsiteY4638" fmla="*/ 3045614 h 5388743"/>
              <a:gd name="connsiteX4639" fmla="*/ 271173 w 5020586"/>
              <a:gd name="connsiteY4639" fmla="*/ 3044059 h 5388743"/>
              <a:gd name="connsiteX4640" fmla="*/ 274769 w 5020586"/>
              <a:gd name="connsiteY4640" fmla="*/ 3041581 h 5388743"/>
              <a:gd name="connsiteX4641" fmla="*/ 290456 w 5020586"/>
              <a:gd name="connsiteY4641" fmla="*/ 3031596 h 5388743"/>
              <a:gd name="connsiteX4642" fmla="*/ 302897 w 5020586"/>
              <a:gd name="connsiteY4642" fmla="*/ 3024047 h 5388743"/>
              <a:gd name="connsiteX4643" fmla="*/ 720227 w 5020586"/>
              <a:gd name="connsiteY4643" fmla="*/ 3022004 h 5388743"/>
              <a:gd name="connsiteX4644" fmla="*/ 711033 w 5020586"/>
              <a:gd name="connsiteY4644" fmla="*/ 3028227 h 5388743"/>
              <a:gd name="connsiteX4645" fmla="*/ 707678 w 5020586"/>
              <a:gd name="connsiteY4645" fmla="*/ 3032047 h 5388743"/>
              <a:gd name="connsiteX4646" fmla="*/ 711789 w 5020586"/>
              <a:gd name="connsiteY4646" fmla="*/ 3029119 h 5388743"/>
              <a:gd name="connsiteX4647" fmla="*/ 720063 w 5020586"/>
              <a:gd name="connsiteY4647" fmla="*/ 3022174 h 5388743"/>
              <a:gd name="connsiteX4648" fmla="*/ 4370193 w 5020586"/>
              <a:gd name="connsiteY4648" fmla="*/ 3008263 h 5388743"/>
              <a:gd name="connsiteX4649" fmla="*/ 4370330 w 5020586"/>
              <a:gd name="connsiteY4649" fmla="*/ 3009552 h 5388743"/>
              <a:gd name="connsiteX4650" fmla="*/ 4372437 w 5020586"/>
              <a:gd name="connsiteY4650" fmla="*/ 3008460 h 5388743"/>
              <a:gd name="connsiteX4651" fmla="*/ 4375398 w 5020586"/>
              <a:gd name="connsiteY4651" fmla="*/ 3008617 h 5388743"/>
              <a:gd name="connsiteX4652" fmla="*/ 4297057 w 5020586"/>
              <a:gd name="connsiteY4652" fmla="*/ 3046123 h 5388743"/>
              <a:gd name="connsiteX4653" fmla="*/ 4274514 w 5020586"/>
              <a:gd name="connsiteY4653" fmla="*/ 3055093 h 5388743"/>
              <a:gd name="connsiteX4654" fmla="*/ 4281111 w 5020586"/>
              <a:gd name="connsiteY4654" fmla="*/ 3052206 h 5388743"/>
              <a:gd name="connsiteX4655" fmla="*/ 4298866 w 5020586"/>
              <a:gd name="connsiteY4655" fmla="*/ 3043786 h 5388743"/>
              <a:gd name="connsiteX4656" fmla="*/ 4317943 w 5020586"/>
              <a:gd name="connsiteY4656" fmla="*/ 3030770 h 5388743"/>
              <a:gd name="connsiteX4657" fmla="*/ 4310617 w 5020586"/>
              <a:gd name="connsiteY4657" fmla="*/ 3038031 h 5388743"/>
              <a:gd name="connsiteX4658" fmla="*/ 4332530 w 5020586"/>
              <a:gd name="connsiteY4658" fmla="*/ 3025114 h 5388743"/>
              <a:gd name="connsiteX4659" fmla="*/ 4336517 w 5020586"/>
              <a:gd name="connsiteY4659" fmla="*/ 3022383 h 5388743"/>
              <a:gd name="connsiteX4660" fmla="*/ 4338005 w 5020586"/>
              <a:gd name="connsiteY4660" fmla="*/ 3021746 h 5388743"/>
              <a:gd name="connsiteX4661" fmla="*/ 4337612 w 5020586"/>
              <a:gd name="connsiteY4661" fmla="*/ 3023110 h 5388743"/>
              <a:gd name="connsiteX4662" fmla="*/ 4337086 w 5020586"/>
              <a:gd name="connsiteY4662" fmla="*/ 3024949 h 5388743"/>
              <a:gd name="connsiteX4663" fmla="*/ 4344817 w 5020586"/>
              <a:gd name="connsiteY4663" fmla="*/ 3018828 h 5388743"/>
              <a:gd name="connsiteX4664" fmla="*/ 4348898 w 5020586"/>
              <a:gd name="connsiteY4664" fmla="*/ 3017080 h 5388743"/>
              <a:gd name="connsiteX4665" fmla="*/ 4350819 w 5020586"/>
              <a:gd name="connsiteY4665" fmla="*/ 3016554 h 5388743"/>
              <a:gd name="connsiteX4666" fmla="*/ 4355440 w 5020586"/>
              <a:gd name="connsiteY4666" fmla="*/ 3015171 h 5388743"/>
              <a:gd name="connsiteX4667" fmla="*/ 2660764 w 5020586"/>
              <a:gd name="connsiteY4667" fmla="*/ 3006960 h 5388743"/>
              <a:gd name="connsiteX4668" fmla="*/ 2654098 w 5020586"/>
              <a:gd name="connsiteY4668" fmla="*/ 3010712 h 5388743"/>
              <a:gd name="connsiteX4669" fmla="*/ 2633898 w 5020586"/>
              <a:gd name="connsiteY4669" fmla="*/ 3024238 h 5388743"/>
              <a:gd name="connsiteX4670" fmla="*/ 2647660 w 5020586"/>
              <a:gd name="connsiteY4670" fmla="*/ 3015857 h 5388743"/>
              <a:gd name="connsiteX4671" fmla="*/ 2660764 w 5020586"/>
              <a:gd name="connsiteY4671" fmla="*/ 3006960 h 5388743"/>
              <a:gd name="connsiteX4672" fmla="*/ 776788 w 5020586"/>
              <a:gd name="connsiteY4672" fmla="*/ 3006841 h 5388743"/>
              <a:gd name="connsiteX4673" fmla="*/ 772725 w 5020586"/>
              <a:gd name="connsiteY4673" fmla="*/ 3009572 h 5388743"/>
              <a:gd name="connsiteX4674" fmla="*/ 772220 w 5020586"/>
              <a:gd name="connsiteY4674" fmla="*/ 3009912 h 5388743"/>
              <a:gd name="connsiteX4675" fmla="*/ 769698 w 5020586"/>
              <a:gd name="connsiteY4675" fmla="*/ 3012769 h 5388743"/>
              <a:gd name="connsiteX4676" fmla="*/ 776772 w 5020586"/>
              <a:gd name="connsiteY4676" fmla="*/ 3007904 h 5388743"/>
              <a:gd name="connsiteX4677" fmla="*/ 4378143 w 5020586"/>
              <a:gd name="connsiteY4677" fmla="*/ 3004540 h 5388743"/>
              <a:gd name="connsiteX4678" fmla="*/ 4372437 w 5020586"/>
              <a:gd name="connsiteY4678" fmla="*/ 3008460 h 5388743"/>
              <a:gd name="connsiteX4679" fmla="*/ 4372310 w 5020586"/>
              <a:gd name="connsiteY4679" fmla="*/ 3007272 h 5388743"/>
              <a:gd name="connsiteX4680" fmla="*/ 4812796 w 5020586"/>
              <a:gd name="connsiteY4680" fmla="*/ 3000726 h 5388743"/>
              <a:gd name="connsiteX4681" fmla="*/ 4798710 w 5020586"/>
              <a:gd name="connsiteY4681" fmla="*/ 3008552 h 5388743"/>
              <a:gd name="connsiteX4682" fmla="*/ 4785708 w 5020586"/>
              <a:gd name="connsiteY4682" fmla="*/ 3015495 h 5388743"/>
              <a:gd name="connsiteX4683" fmla="*/ 4782326 w 5020586"/>
              <a:gd name="connsiteY4683" fmla="*/ 3015874 h 5388743"/>
              <a:gd name="connsiteX4684" fmla="*/ 4780567 w 5020586"/>
              <a:gd name="connsiteY4684" fmla="*/ 3016272 h 5388743"/>
              <a:gd name="connsiteX4685" fmla="*/ 4808130 w 5020586"/>
              <a:gd name="connsiteY4685" fmla="*/ 3001878 h 5388743"/>
              <a:gd name="connsiteX4686" fmla="*/ 4810412 w 5020586"/>
              <a:gd name="connsiteY4686" fmla="*/ 3001209 h 5388743"/>
              <a:gd name="connsiteX4687" fmla="*/ 2248258 w 5020586"/>
              <a:gd name="connsiteY4687" fmla="*/ 2997811 h 5388743"/>
              <a:gd name="connsiteX4688" fmla="*/ 2246692 w 5020586"/>
              <a:gd name="connsiteY4688" fmla="*/ 2998502 h 5388743"/>
              <a:gd name="connsiteX4689" fmla="*/ 2233122 w 5020586"/>
              <a:gd name="connsiteY4689" fmla="*/ 3014398 h 5388743"/>
              <a:gd name="connsiteX4690" fmla="*/ 2134764 w 5020586"/>
              <a:gd name="connsiteY4690" fmla="*/ 3114988 h 5388743"/>
              <a:gd name="connsiteX4691" fmla="*/ 2122713 w 5020586"/>
              <a:gd name="connsiteY4691" fmla="*/ 3127713 h 5388743"/>
              <a:gd name="connsiteX4692" fmla="*/ 2130169 w 5020586"/>
              <a:gd name="connsiteY4692" fmla="*/ 3123262 h 5388743"/>
              <a:gd name="connsiteX4693" fmla="*/ 2233122 w 5020586"/>
              <a:gd name="connsiteY4693" fmla="*/ 3014398 h 5388743"/>
              <a:gd name="connsiteX4694" fmla="*/ 2248258 w 5020586"/>
              <a:gd name="connsiteY4694" fmla="*/ 2997811 h 5388743"/>
              <a:gd name="connsiteX4695" fmla="*/ 330612 w 5020586"/>
              <a:gd name="connsiteY4695" fmla="*/ 2996400 h 5388743"/>
              <a:gd name="connsiteX4696" fmla="*/ 330762 w 5020586"/>
              <a:gd name="connsiteY4696" fmla="*/ 2997172 h 5388743"/>
              <a:gd name="connsiteX4697" fmla="*/ 326716 w 5020586"/>
              <a:gd name="connsiteY4697" fmla="*/ 3000117 h 5388743"/>
              <a:gd name="connsiteX4698" fmla="*/ 330612 w 5020586"/>
              <a:gd name="connsiteY4698" fmla="*/ 2996400 h 5388743"/>
              <a:gd name="connsiteX4699" fmla="*/ 314139 w 5020586"/>
              <a:gd name="connsiteY4699" fmla="*/ 2996035 h 5388743"/>
              <a:gd name="connsiteX4700" fmla="*/ 289934 w 5020586"/>
              <a:gd name="connsiteY4700" fmla="*/ 3012636 h 5388743"/>
              <a:gd name="connsiteX4701" fmla="*/ 287229 w 5020586"/>
              <a:gd name="connsiteY4701" fmla="*/ 3014157 h 5388743"/>
              <a:gd name="connsiteX4702" fmla="*/ 268142 w 5020586"/>
              <a:gd name="connsiteY4702" fmla="*/ 3025237 h 5388743"/>
              <a:gd name="connsiteX4703" fmla="*/ 243270 w 5020586"/>
              <a:gd name="connsiteY4703" fmla="*/ 3039275 h 5388743"/>
              <a:gd name="connsiteX4704" fmla="*/ 245979 w 5020586"/>
              <a:gd name="connsiteY4704" fmla="*/ 3037091 h 5388743"/>
              <a:gd name="connsiteX4705" fmla="*/ 247293 w 5020586"/>
              <a:gd name="connsiteY4705" fmla="*/ 3036110 h 5388743"/>
              <a:gd name="connsiteX4706" fmla="*/ 256849 w 5020586"/>
              <a:gd name="connsiteY4706" fmla="*/ 3030205 h 5388743"/>
              <a:gd name="connsiteX4707" fmla="*/ 286864 w 5020586"/>
              <a:gd name="connsiteY4707" fmla="*/ 3013017 h 5388743"/>
              <a:gd name="connsiteX4708" fmla="*/ 754273 w 5020586"/>
              <a:gd name="connsiteY4708" fmla="*/ 2986455 h 5388743"/>
              <a:gd name="connsiteX4709" fmla="*/ 751500 w 5020586"/>
              <a:gd name="connsiteY4709" fmla="*/ 2988338 h 5388743"/>
              <a:gd name="connsiteX4710" fmla="*/ 749477 w 5020586"/>
              <a:gd name="connsiteY4710" fmla="*/ 2989640 h 5388743"/>
              <a:gd name="connsiteX4711" fmla="*/ 747837 w 5020586"/>
              <a:gd name="connsiteY4711" fmla="*/ 2991724 h 5388743"/>
              <a:gd name="connsiteX4712" fmla="*/ 739105 w 5020586"/>
              <a:gd name="connsiteY4712" fmla="*/ 3001457 h 5388743"/>
              <a:gd name="connsiteX4713" fmla="*/ 743570 w 5020586"/>
              <a:gd name="connsiteY4713" fmla="*/ 2993442 h 5388743"/>
              <a:gd name="connsiteX4714" fmla="*/ 738824 w 5020586"/>
              <a:gd name="connsiteY4714" fmla="*/ 2996497 h 5388743"/>
              <a:gd name="connsiteX4715" fmla="*/ 728695 w 5020586"/>
              <a:gd name="connsiteY4715" fmla="*/ 3008043 h 5388743"/>
              <a:gd name="connsiteX4716" fmla="*/ 719031 w 5020586"/>
              <a:gd name="connsiteY4716" fmla="*/ 3019120 h 5388743"/>
              <a:gd name="connsiteX4717" fmla="*/ 713451 w 5020586"/>
              <a:gd name="connsiteY4717" fmla="*/ 3025474 h 5388743"/>
              <a:gd name="connsiteX4718" fmla="*/ 731200 w 5020586"/>
              <a:gd name="connsiteY4718" fmla="*/ 3013118 h 5388743"/>
              <a:gd name="connsiteX4719" fmla="*/ 732935 w 5020586"/>
              <a:gd name="connsiteY4719" fmla="*/ 3011764 h 5388743"/>
              <a:gd name="connsiteX4720" fmla="*/ 737034 w 5020586"/>
              <a:gd name="connsiteY4720" fmla="*/ 3006628 h 5388743"/>
              <a:gd name="connsiteX4721" fmla="*/ 744870 w 5020586"/>
              <a:gd name="connsiteY4721" fmla="*/ 2997437 h 5388743"/>
              <a:gd name="connsiteX4722" fmla="*/ 749995 w 5020586"/>
              <a:gd name="connsiteY4722" fmla="*/ 2983544 h 5388743"/>
              <a:gd name="connsiteX4723" fmla="*/ 747165 w 5020586"/>
              <a:gd name="connsiteY4723" fmla="*/ 2986869 h 5388743"/>
              <a:gd name="connsiteX4724" fmla="*/ 748223 w 5020586"/>
              <a:gd name="connsiteY4724" fmla="*/ 2986141 h 5388743"/>
              <a:gd name="connsiteX4725" fmla="*/ 320580 w 5020586"/>
              <a:gd name="connsiteY4725" fmla="*/ 2970067 h 5388743"/>
              <a:gd name="connsiteX4726" fmla="*/ 297640 w 5020586"/>
              <a:gd name="connsiteY4726" fmla="*/ 2985726 h 5388743"/>
              <a:gd name="connsiteX4727" fmla="*/ 280070 w 5020586"/>
              <a:gd name="connsiteY4727" fmla="*/ 2998196 h 5388743"/>
              <a:gd name="connsiteX4728" fmla="*/ 239992 w 5020586"/>
              <a:gd name="connsiteY4728" fmla="*/ 3021926 h 5388743"/>
              <a:gd name="connsiteX4729" fmla="*/ 233974 w 5020586"/>
              <a:gd name="connsiteY4729" fmla="*/ 3025406 h 5388743"/>
              <a:gd name="connsiteX4730" fmla="*/ 238515 w 5020586"/>
              <a:gd name="connsiteY4730" fmla="*/ 3022150 h 5388743"/>
              <a:gd name="connsiteX4731" fmla="*/ 250721 w 5020586"/>
              <a:gd name="connsiteY4731" fmla="*/ 3013329 h 5388743"/>
              <a:gd name="connsiteX4732" fmla="*/ 250574 w 5020586"/>
              <a:gd name="connsiteY4732" fmla="*/ 3013277 h 5388743"/>
              <a:gd name="connsiteX4733" fmla="*/ 270188 w 5020586"/>
              <a:gd name="connsiteY4733" fmla="*/ 3001544 h 5388743"/>
              <a:gd name="connsiteX4734" fmla="*/ 312224 w 5020586"/>
              <a:gd name="connsiteY4734" fmla="*/ 2974908 h 5388743"/>
              <a:gd name="connsiteX4735" fmla="*/ 783574 w 5020586"/>
              <a:gd name="connsiteY4735" fmla="*/ 2966548 h 5388743"/>
              <a:gd name="connsiteX4736" fmla="*/ 779991 w 5020586"/>
              <a:gd name="connsiteY4736" fmla="*/ 2968982 h 5388743"/>
              <a:gd name="connsiteX4737" fmla="*/ 761871 w 5020586"/>
              <a:gd name="connsiteY4737" fmla="*/ 2990801 h 5388743"/>
              <a:gd name="connsiteX4738" fmla="*/ 766750 w 5020586"/>
              <a:gd name="connsiteY4738" fmla="*/ 2987301 h 5388743"/>
              <a:gd name="connsiteX4739" fmla="*/ 774494 w 5020586"/>
              <a:gd name="connsiteY4739" fmla="*/ 2978355 h 5388743"/>
              <a:gd name="connsiteX4740" fmla="*/ 777842 w 5020586"/>
              <a:gd name="connsiteY4740" fmla="*/ 2974330 h 5388743"/>
              <a:gd name="connsiteX4741" fmla="*/ 293488 w 5020586"/>
              <a:gd name="connsiteY4741" fmla="*/ 2958671 h 5388743"/>
              <a:gd name="connsiteX4742" fmla="*/ 281637 w 5020586"/>
              <a:gd name="connsiteY4742" fmla="*/ 2965215 h 5388743"/>
              <a:gd name="connsiteX4743" fmla="*/ 285013 w 5020586"/>
              <a:gd name="connsiteY4743" fmla="*/ 2962856 h 5388743"/>
              <a:gd name="connsiteX4744" fmla="*/ 293488 w 5020586"/>
              <a:gd name="connsiteY4744" fmla="*/ 2958671 h 5388743"/>
              <a:gd name="connsiteX4745" fmla="*/ 775884 w 5020586"/>
              <a:gd name="connsiteY4745" fmla="*/ 2958218 h 5388743"/>
              <a:gd name="connsiteX4746" fmla="*/ 773771 w 5020586"/>
              <a:gd name="connsiteY4746" fmla="*/ 2959250 h 5388743"/>
              <a:gd name="connsiteX4747" fmla="*/ 765876 w 5020586"/>
              <a:gd name="connsiteY4747" fmla="*/ 2968797 h 5388743"/>
              <a:gd name="connsiteX4748" fmla="*/ 760145 w 5020586"/>
              <a:gd name="connsiteY4748" fmla="*/ 2976082 h 5388743"/>
              <a:gd name="connsiteX4749" fmla="*/ 768832 w 5020586"/>
              <a:gd name="connsiteY4749" fmla="*/ 2968663 h 5388743"/>
              <a:gd name="connsiteX4750" fmla="*/ 770789 w 5020586"/>
              <a:gd name="connsiteY4750" fmla="*/ 2967121 h 5388743"/>
              <a:gd name="connsiteX4751" fmla="*/ 776990 w 5020586"/>
              <a:gd name="connsiteY4751" fmla="*/ 2959709 h 5388743"/>
              <a:gd name="connsiteX4752" fmla="*/ 775884 w 5020586"/>
              <a:gd name="connsiteY4752" fmla="*/ 2958218 h 5388743"/>
              <a:gd name="connsiteX4753" fmla="*/ 722055 w 5020586"/>
              <a:gd name="connsiteY4753" fmla="*/ 2957713 h 5388743"/>
              <a:gd name="connsiteX4754" fmla="*/ 718313 w 5020586"/>
              <a:gd name="connsiteY4754" fmla="*/ 2962956 h 5388743"/>
              <a:gd name="connsiteX4755" fmla="*/ 720943 w 5020586"/>
              <a:gd name="connsiteY4755" fmla="*/ 2958759 h 5388743"/>
              <a:gd name="connsiteX4756" fmla="*/ 722055 w 5020586"/>
              <a:gd name="connsiteY4756" fmla="*/ 2957713 h 5388743"/>
              <a:gd name="connsiteX4757" fmla="*/ 725799 w 5020586"/>
              <a:gd name="connsiteY4757" fmla="*/ 2952470 h 5388743"/>
              <a:gd name="connsiteX4758" fmla="*/ 722055 w 5020586"/>
              <a:gd name="connsiteY4758" fmla="*/ 2957713 h 5388743"/>
              <a:gd name="connsiteX4759" fmla="*/ 724687 w 5020586"/>
              <a:gd name="connsiteY4759" fmla="*/ 2953515 h 5388743"/>
              <a:gd name="connsiteX4760" fmla="*/ 725799 w 5020586"/>
              <a:gd name="connsiteY4760" fmla="*/ 2952470 h 5388743"/>
              <a:gd name="connsiteX4761" fmla="*/ 3056110 w 5020586"/>
              <a:gd name="connsiteY4761" fmla="*/ 2952271 h 5388743"/>
              <a:gd name="connsiteX4762" fmla="*/ 2946491 w 5020586"/>
              <a:gd name="connsiteY4762" fmla="*/ 3008321 h 5388743"/>
              <a:gd name="connsiteX4763" fmla="*/ 2206938 w 5020586"/>
              <a:gd name="connsiteY4763" fmla="*/ 3412794 h 5388743"/>
              <a:gd name="connsiteX4764" fmla="*/ 2182705 w 5020586"/>
              <a:gd name="connsiteY4764" fmla="*/ 3425175 h 5388743"/>
              <a:gd name="connsiteX4765" fmla="*/ 2158178 w 5020586"/>
              <a:gd name="connsiteY4765" fmla="*/ 3438423 h 5388743"/>
              <a:gd name="connsiteX4766" fmla="*/ 2153344 w 5020586"/>
              <a:gd name="connsiteY4766" fmla="*/ 3443359 h 5388743"/>
              <a:gd name="connsiteX4767" fmla="*/ 2168664 w 5020586"/>
              <a:gd name="connsiteY4767" fmla="*/ 3434852 h 5388743"/>
              <a:gd name="connsiteX4768" fmla="*/ 2186569 w 5020586"/>
              <a:gd name="connsiteY4768" fmla="*/ 3425196 h 5388743"/>
              <a:gd name="connsiteX4769" fmla="*/ 2206938 w 5020586"/>
              <a:gd name="connsiteY4769" fmla="*/ 3412794 h 5388743"/>
              <a:gd name="connsiteX4770" fmla="*/ 2937438 w 5020586"/>
              <a:gd name="connsiteY4770" fmla="*/ 3015999 h 5388743"/>
              <a:gd name="connsiteX4771" fmla="*/ 3049738 w 5020586"/>
              <a:gd name="connsiteY4771" fmla="*/ 2958211 h 5388743"/>
              <a:gd name="connsiteX4772" fmla="*/ 4595564 w 5020586"/>
              <a:gd name="connsiteY4772" fmla="*/ 2950118 h 5388743"/>
              <a:gd name="connsiteX4773" fmla="*/ 4589027 w 5020586"/>
              <a:gd name="connsiteY4773" fmla="*/ 2952695 h 5388743"/>
              <a:gd name="connsiteX4774" fmla="*/ 4564731 w 5020586"/>
              <a:gd name="connsiteY4774" fmla="*/ 2964157 h 5388743"/>
              <a:gd name="connsiteX4775" fmla="*/ 4533330 w 5020586"/>
              <a:gd name="connsiteY4775" fmla="*/ 2977855 h 5388743"/>
              <a:gd name="connsiteX4776" fmla="*/ 4465835 w 5020586"/>
              <a:gd name="connsiteY4776" fmla="*/ 3011529 h 5388743"/>
              <a:gd name="connsiteX4777" fmla="*/ 4416864 w 5020586"/>
              <a:gd name="connsiteY4777" fmla="*/ 3035187 h 5388743"/>
              <a:gd name="connsiteX4778" fmla="*/ 4397663 w 5020586"/>
              <a:gd name="connsiteY4778" fmla="*/ 3044586 h 5388743"/>
              <a:gd name="connsiteX4779" fmla="*/ 4478684 w 5020586"/>
              <a:gd name="connsiteY4779" fmla="*/ 3006614 h 5388743"/>
              <a:gd name="connsiteX4780" fmla="*/ 4486407 w 5020586"/>
              <a:gd name="connsiteY4780" fmla="*/ 3002754 h 5388743"/>
              <a:gd name="connsiteX4781" fmla="*/ 4583326 w 5020586"/>
              <a:gd name="connsiteY4781" fmla="*/ 2956592 h 5388743"/>
              <a:gd name="connsiteX4782" fmla="*/ 4595564 w 5020586"/>
              <a:gd name="connsiteY4782" fmla="*/ 2950118 h 5388743"/>
              <a:gd name="connsiteX4783" fmla="*/ 2488572 w 5020586"/>
              <a:gd name="connsiteY4783" fmla="*/ 2949614 h 5388743"/>
              <a:gd name="connsiteX4784" fmla="*/ 2483280 w 5020586"/>
              <a:gd name="connsiteY4784" fmla="*/ 2952615 h 5388743"/>
              <a:gd name="connsiteX4785" fmla="*/ 2480343 w 5020586"/>
              <a:gd name="connsiteY4785" fmla="*/ 2954359 h 5388743"/>
              <a:gd name="connsiteX4786" fmla="*/ 2453640 w 5020586"/>
              <a:gd name="connsiteY4786" fmla="*/ 2980939 h 5388743"/>
              <a:gd name="connsiteX4787" fmla="*/ 2461528 w 5020586"/>
              <a:gd name="connsiteY4787" fmla="*/ 2976509 h 5388743"/>
              <a:gd name="connsiteX4788" fmla="*/ 3078542 w 5020586"/>
              <a:gd name="connsiteY4788" fmla="*/ 2940801 h 5388743"/>
              <a:gd name="connsiteX4789" fmla="*/ 3070686 w 5020586"/>
              <a:gd name="connsiteY4789" fmla="*/ 2944817 h 5388743"/>
              <a:gd name="connsiteX4790" fmla="*/ 3065407 w 5020586"/>
              <a:gd name="connsiteY4790" fmla="*/ 2949882 h 5388743"/>
              <a:gd name="connsiteX4791" fmla="*/ 3064758 w 5020586"/>
              <a:gd name="connsiteY4791" fmla="*/ 2950482 h 5388743"/>
              <a:gd name="connsiteX4792" fmla="*/ 3072842 w 5020586"/>
              <a:gd name="connsiteY4792" fmla="*/ 2946321 h 5388743"/>
              <a:gd name="connsiteX4793" fmla="*/ 735637 w 5020586"/>
              <a:gd name="connsiteY4793" fmla="*/ 2939163 h 5388743"/>
              <a:gd name="connsiteX4794" fmla="*/ 725799 w 5020586"/>
              <a:gd name="connsiteY4794" fmla="*/ 2952470 h 5388743"/>
              <a:gd name="connsiteX4795" fmla="*/ 731456 w 5020586"/>
              <a:gd name="connsiteY4795" fmla="*/ 2944217 h 5388743"/>
              <a:gd name="connsiteX4796" fmla="*/ 735637 w 5020586"/>
              <a:gd name="connsiteY4796" fmla="*/ 2939163 h 5388743"/>
              <a:gd name="connsiteX4797" fmla="*/ 2993544 w 5020586"/>
              <a:gd name="connsiteY4797" fmla="*/ 2932750 h 5388743"/>
              <a:gd name="connsiteX4798" fmla="*/ 2988302 w 5020586"/>
              <a:gd name="connsiteY4798" fmla="*/ 2936195 h 5388743"/>
              <a:gd name="connsiteX4799" fmla="*/ 2989661 w 5020586"/>
              <a:gd name="connsiteY4799" fmla="*/ 2935302 h 5388743"/>
              <a:gd name="connsiteX4800" fmla="*/ 376615 w 5020586"/>
              <a:gd name="connsiteY4800" fmla="*/ 2932208 h 5388743"/>
              <a:gd name="connsiteX4801" fmla="*/ 344696 w 5020586"/>
              <a:gd name="connsiteY4801" fmla="*/ 2953763 h 5388743"/>
              <a:gd name="connsiteX4802" fmla="*/ 343611 w 5020586"/>
              <a:gd name="connsiteY4802" fmla="*/ 2954265 h 5388743"/>
              <a:gd name="connsiteX4803" fmla="*/ 342458 w 5020586"/>
              <a:gd name="connsiteY4803" fmla="*/ 2954309 h 5388743"/>
              <a:gd name="connsiteX4804" fmla="*/ 373513 w 5020586"/>
              <a:gd name="connsiteY4804" fmla="*/ 2934066 h 5388743"/>
              <a:gd name="connsiteX4805" fmla="*/ 3000531 w 5020586"/>
              <a:gd name="connsiteY4805" fmla="*/ 2928159 h 5388743"/>
              <a:gd name="connsiteX4806" fmla="*/ 2993544 w 5020586"/>
              <a:gd name="connsiteY4806" fmla="*/ 2932750 h 5388743"/>
              <a:gd name="connsiteX4807" fmla="*/ 2996456 w 5020586"/>
              <a:gd name="connsiteY4807" fmla="*/ 2930837 h 5388743"/>
              <a:gd name="connsiteX4808" fmla="*/ 3000531 w 5020586"/>
              <a:gd name="connsiteY4808" fmla="*/ 2928159 h 5388743"/>
              <a:gd name="connsiteX4809" fmla="*/ 762474 w 5020586"/>
              <a:gd name="connsiteY4809" fmla="*/ 2926809 h 5388743"/>
              <a:gd name="connsiteX4810" fmla="*/ 761734 w 5020586"/>
              <a:gd name="connsiteY4810" fmla="*/ 2928445 h 5388743"/>
              <a:gd name="connsiteX4811" fmla="*/ 756539 w 5020586"/>
              <a:gd name="connsiteY4811" fmla="*/ 2935034 h 5388743"/>
              <a:gd name="connsiteX4812" fmla="*/ 759421 w 5020586"/>
              <a:gd name="connsiteY4812" fmla="*/ 2930532 h 5388743"/>
              <a:gd name="connsiteX4813" fmla="*/ 762474 w 5020586"/>
              <a:gd name="connsiteY4813" fmla="*/ 2926809 h 5388743"/>
              <a:gd name="connsiteX4814" fmla="*/ 2320387 w 5020586"/>
              <a:gd name="connsiteY4814" fmla="*/ 2926645 h 5388743"/>
              <a:gd name="connsiteX4815" fmla="*/ 2319936 w 5020586"/>
              <a:gd name="connsiteY4815" fmla="*/ 2926883 h 5388743"/>
              <a:gd name="connsiteX4816" fmla="*/ 2319539 w 5020586"/>
              <a:gd name="connsiteY4816" fmla="*/ 2927093 h 5388743"/>
              <a:gd name="connsiteX4817" fmla="*/ 2319089 w 5020586"/>
              <a:gd name="connsiteY4817" fmla="*/ 2927331 h 5388743"/>
              <a:gd name="connsiteX4818" fmla="*/ 2316324 w 5020586"/>
              <a:gd name="connsiteY4818" fmla="*/ 2928793 h 5388743"/>
              <a:gd name="connsiteX4819" fmla="*/ 2317679 w 5020586"/>
              <a:gd name="connsiteY4819" fmla="*/ 2928077 h 5388743"/>
              <a:gd name="connsiteX4820" fmla="*/ 2319539 w 5020586"/>
              <a:gd name="connsiteY4820" fmla="*/ 2927093 h 5388743"/>
              <a:gd name="connsiteX4821" fmla="*/ 788001 w 5020586"/>
              <a:gd name="connsiteY4821" fmla="*/ 2923421 h 5388743"/>
              <a:gd name="connsiteX4822" fmla="*/ 786987 w 5020586"/>
              <a:gd name="connsiteY4822" fmla="*/ 2924677 h 5388743"/>
              <a:gd name="connsiteX4823" fmla="*/ 787230 w 5020586"/>
              <a:gd name="connsiteY4823" fmla="*/ 2924477 h 5388743"/>
              <a:gd name="connsiteX4824" fmla="*/ 485726 w 5020586"/>
              <a:gd name="connsiteY4824" fmla="*/ 2921320 h 5388743"/>
              <a:gd name="connsiteX4825" fmla="*/ 481654 w 5020586"/>
              <a:gd name="connsiteY4825" fmla="*/ 2923460 h 5388743"/>
              <a:gd name="connsiteX4826" fmla="*/ 472296 w 5020586"/>
              <a:gd name="connsiteY4826" fmla="*/ 2930245 h 5388743"/>
              <a:gd name="connsiteX4827" fmla="*/ 481076 w 5020586"/>
              <a:gd name="connsiteY4827" fmla="*/ 2924340 h 5388743"/>
              <a:gd name="connsiteX4828" fmla="*/ 308429 w 5020586"/>
              <a:gd name="connsiteY4828" fmla="*/ 2914944 h 5388743"/>
              <a:gd name="connsiteX4829" fmla="*/ 303033 w 5020586"/>
              <a:gd name="connsiteY4829" fmla="*/ 2918080 h 5388743"/>
              <a:gd name="connsiteX4830" fmla="*/ 305968 w 5020586"/>
              <a:gd name="connsiteY4830" fmla="*/ 2916173 h 5388743"/>
              <a:gd name="connsiteX4831" fmla="*/ 307089 w 5020586"/>
              <a:gd name="connsiteY4831" fmla="*/ 2915588 h 5388743"/>
              <a:gd name="connsiteX4832" fmla="*/ 308429 w 5020586"/>
              <a:gd name="connsiteY4832" fmla="*/ 2914944 h 5388743"/>
              <a:gd name="connsiteX4833" fmla="*/ 4894110 w 5020586"/>
              <a:gd name="connsiteY4833" fmla="*/ 2908370 h 5388743"/>
              <a:gd name="connsiteX4834" fmla="*/ 4893590 w 5020586"/>
              <a:gd name="connsiteY4834" fmla="*/ 2908842 h 5388743"/>
              <a:gd name="connsiteX4835" fmla="*/ 4893596 w 5020586"/>
              <a:gd name="connsiteY4835" fmla="*/ 2908729 h 5388743"/>
              <a:gd name="connsiteX4836" fmla="*/ 408399 w 5020586"/>
              <a:gd name="connsiteY4836" fmla="*/ 2905594 h 5388743"/>
              <a:gd name="connsiteX4837" fmla="*/ 408653 w 5020586"/>
              <a:gd name="connsiteY4837" fmla="*/ 2905998 h 5388743"/>
              <a:gd name="connsiteX4838" fmla="*/ 408672 w 5020586"/>
              <a:gd name="connsiteY4838" fmla="*/ 2906029 h 5388743"/>
              <a:gd name="connsiteX4839" fmla="*/ 408799 w 5020586"/>
              <a:gd name="connsiteY4839" fmla="*/ 2906231 h 5388743"/>
              <a:gd name="connsiteX4840" fmla="*/ 408806 w 5020586"/>
              <a:gd name="connsiteY4840" fmla="*/ 2906242 h 5388743"/>
              <a:gd name="connsiteX4841" fmla="*/ 408672 w 5020586"/>
              <a:gd name="connsiteY4841" fmla="*/ 2906029 h 5388743"/>
              <a:gd name="connsiteX4842" fmla="*/ 3151931 w 5020586"/>
              <a:gd name="connsiteY4842" fmla="*/ 2903275 h 5388743"/>
              <a:gd name="connsiteX4843" fmla="*/ 3125575 w 5020586"/>
              <a:gd name="connsiteY4843" fmla="*/ 2916751 h 5388743"/>
              <a:gd name="connsiteX4844" fmla="*/ 3120527 w 5020586"/>
              <a:gd name="connsiteY4844" fmla="*/ 2921784 h 5388743"/>
              <a:gd name="connsiteX4845" fmla="*/ 3147386 w 5020586"/>
              <a:gd name="connsiteY4845" fmla="*/ 2907962 h 5388743"/>
              <a:gd name="connsiteX4846" fmla="*/ 3052510 w 5020586"/>
              <a:gd name="connsiteY4846" fmla="*/ 2900940 h 5388743"/>
              <a:gd name="connsiteX4847" fmla="*/ 3000531 w 5020586"/>
              <a:gd name="connsiteY4847" fmla="*/ 2928159 h 5388743"/>
              <a:gd name="connsiteX4848" fmla="*/ 3052510 w 5020586"/>
              <a:gd name="connsiteY4848" fmla="*/ 2900940 h 5388743"/>
              <a:gd name="connsiteX4849" fmla="*/ 518489 w 5020586"/>
              <a:gd name="connsiteY4849" fmla="*/ 2899236 h 5388743"/>
              <a:gd name="connsiteX4850" fmla="*/ 512143 w 5020586"/>
              <a:gd name="connsiteY4850" fmla="*/ 2903678 h 5388743"/>
              <a:gd name="connsiteX4851" fmla="*/ 510067 w 5020586"/>
              <a:gd name="connsiteY4851" fmla="*/ 2905510 h 5388743"/>
              <a:gd name="connsiteX4852" fmla="*/ 518417 w 5020586"/>
              <a:gd name="connsiteY4852" fmla="*/ 2900087 h 5388743"/>
              <a:gd name="connsiteX4853" fmla="*/ 519164 w 5020586"/>
              <a:gd name="connsiteY4853" fmla="*/ 2899492 h 5388743"/>
              <a:gd name="connsiteX4854" fmla="*/ 518489 w 5020586"/>
              <a:gd name="connsiteY4854" fmla="*/ 2899236 h 5388743"/>
              <a:gd name="connsiteX4855" fmla="*/ 3057223 w 5020586"/>
              <a:gd name="connsiteY4855" fmla="*/ 2897732 h 5388743"/>
              <a:gd name="connsiteX4856" fmla="*/ 3055706 w 5020586"/>
              <a:gd name="connsiteY4856" fmla="*/ 2898766 h 5388743"/>
              <a:gd name="connsiteX4857" fmla="*/ 3052510 w 5020586"/>
              <a:gd name="connsiteY4857" fmla="*/ 2900940 h 5388743"/>
              <a:gd name="connsiteX4858" fmla="*/ 433905 w 5020586"/>
              <a:gd name="connsiteY4858" fmla="*/ 2896487 h 5388743"/>
              <a:gd name="connsiteX4859" fmla="*/ 431702 w 5020586"/>
              <a:gd name="connsiteY4859" fmla="*/ 2897835 h 5388743"/>
              <a:gd name="connsiteX4860" fmla="*/ 428942 w 5020586"/>
              <a:gd name="connsiteY4860" fmla="*/ 2899830 h 5388743"/>
              <a:gd name="connsiteX4861" fmla="*/ 429332 w 5020586"/>
              <a:gd name="connsiteY4861" fmla="*/ 2900267 h 5388743"/>
              <a:gd name="connsiteX4862" fmla="*/ 432712 w 5020586"/>
              <a:gd name="connsiteY4862" fmla="*/ 2898070 h 5388743"/>
              <a:gd name="connsiteX4863" fmla="*/ 433905 w 5020586"/>
              <a:gd name="connsiteY4863" fmla="*/ 2896487 h 5388743"/>
              <a:gd name="connsiteX4864" fmla="*/ 3059158 w 5020586"/>
              <a:gd name="connsiteY4864" fmla="*/ 2896414 h 5388743"/>
              <a:gd name="connsiteX4865" fmla="*/ 3059032 w 5020586"/>
              <a:gd name="connsiteY4865" fmla="*/ 2896500 h 5388743"/>
              <a:gd name="connsiteX4866" fmla="*/ 3057223 w 5020586"/>
              <a:gd name="connsiteY4866" fmla="*/ 2897732 h 5388743"/>
              <a:gd name="connsiteX4867" fmla="*/ 3062094 w 5020586"/>
              <a:gd name="connsiteY4867" fmla="*/ 2894416 h 5388743"/>
              <a:gd name="connsiteX4868" fmla="*/ 3061030 w 5020586"/>
              <a:gd name="connsiteY4868" fmla="*/ 2895140 h 5388743"/>
              <a:gd name="connsiteX4869" fmla="*/ 3059158 w 5020586"/>
              <a:gd name="connsiteY4869" fmla="*/ 2896414 h 5388743"/>
              <a:gd name="connsiteX4870" fmla="*/ 804818 w 5020586"/>
              <a:gd name="connsiteY4870" fmla="*/ 2891131 h 5388743"/>
              <a:gd name="connsiteX4871" fmla="*/ 803840 w 5020586"/>
              <a:gd name="connsiteY4871" fmla="*/ 2892854 h 5388743"/>
              <a:gd name="connsiteX4872" fmla="*/ 804570 w 5020586"/>
              <a:gd name="connsiteY4872" fmla="*/ 2891568 h 5388743"/>
              <a:gd name="connsiteX4873" fmla="*/ 4898366 w 5020586"/>
              <a:gd name="connsiteY4873" fmla="*/ 2889015 h 5388743"/>
              <a:gd name="connsiteX4874" fmla="*/ 4893783 w 5020586"/>
              <a:gd name="connsiteY4874" fmla="*/ 2891447 h 5388743"/>
              <a:gd name="connsiteX4875" fmla="*/ 4895305 w 5020586"/>
              <a:gd name="connsiteY4875" fmla="*/ 2890506 h 5388743"/>
              <a:gd name="connsiteX4876" fmla="*/ 4896452 w 5020586"/>
              <a:gd name="connsiteY4876" fmla="*/ 2889831 h 5388743"/>
              <a:gd name="connsiteX4877" fmla="*/ 2355545 w 5020586"/>
              <a:gd name="connsiteY4877" fmla="*/ 2887625 h 5388743"/>
              <a:gd name="connsiteX4878" fmla="*/ 2350257 w 5020586"/>
              <a:gd name="connsiteY4878" fmla="*/ 2893150 h 5388743"/>
              <a:gd name="connsiteX4879" fmla="*/ 2334850 w 5020586"/>
              <a:gd name="connsiteY4879" fmla="*/ 2911955 h 5388743"/>
              <a:gd name="connsiteX4880" fmla="*/ 2345588 w 5020586"/>
              <a:gd name="connsiteY4880" fmla="*/ 2899942 h 5388743"/>
              <a:gd name="connsiteX4881" fmla="*/ 2355545 w 5020586"/>
              <a:gd name="connsiteY4881" fmla="*/ 2887625 h 5388743"/>
              <a:gd name="connsiteX4882" fmla="*/ 4721610 w 5020586"/>
              <a:gd name="connsiteY4882" fmla="*/ 2885459 h 5388743"/>
              <a:gd name="connsiteX4883" fmla="*/ 4717821 w 5020586"/>
              <a:gd name="connsiteY4883" fmla="*/ 2888663 h 5388743"/>
              <a:gd name="connsiteX4884" fmla="*/ 4719629 w 5020586"/>
              <a:gd name="connsiteY4884" fmla="*/ 2886960 h 5388743"/>
              <a:gd name="connsiteX4885" fmla="*/ 4721610 w 5020586"/>
              <a:gd name="connsiteY4885" fmla="*/ 2885459 h 5388743"/>
              <a:gd name="connsiteX4886" fmla="*/ 3080508 w 5020586"/>
              <a:gd name="connsiteY4886" fmla="*/ 2884723 h 5388743"/>
              <a:gd name="connsiteX4887" fmla="*/ 3081325 w 5020586"/>
              <a:gd name="connsiteY4887" fmla="*/ 2884794 h 5388743"/>
              <a:gd name="connsiteX4888" fmla="*/ 3068854 w 5020586"/>
              <a:gd name="connsiteY4888" fmla="*/ 2893788 h 5388743"/>
              <a:gd name="connsiteX4889" fmla="*/ 3080508 w 5020586"/>
              <a:gd name="connsiteY4889" fmla="*/ 2884723 h 5388743"/>
              <a:gd name="connsiteX4890" fmla="*/ 4321878 w 5020586"/>
              <a:gd name="connsiteY4890" fmla="*/ 2883314 h 5388743"/>
              <a:gd name="connsiteX4891" fmla="*/ 4318500 w 5020586"/>
              <a:gd name="connsiteY4891" fmla="*/ 2886673 h 5388743"/>
              <a:gd name="connsiteX4892" fmla="*/ 4319717 w 5020586"/>
              <a:gd name="connsiteY4892" fmla="*/ 2885311 h 5388743"/>
              <a:gd name="connsiteX4893" fmla="*/ 3090588 w 5020586"/>
              <a:gd name="connsiteY4893" fmla="*/ 2882397 h 5388743"/>
              <a:gd name="connsiteX4894" fmla="*/ 3088228 w 5020586"/>
              <a:gd name="connsiteY4894" fmla="*/ 2883981 h 5388743"/>
              <a:gd name="connsiteX4895" fmla="*/ 3089276 w 5020586"/>
              <a:gd name="connsiteY4895" fmla="*/ 2883277 h 5388743"/>
              <a:gd name="connsiteX4896" fmla="*/ 3097670 w 5020586"/>
              <a:gd name="connsiteY4896" fmla="*/ 2877643 h 5388743"/>
              <a:gd name="connsiteX4897" fmla="*/ 3094522 w 5020586"/>
              <a:gd name="connsiteY4897" fmla="*/ 2879757 h 5388743"/>
              <a:gd name="connsiteX4898" fmla="*/ 3090588 w 5020586"/>
              <a:gd name="connsiteY4898" fmla="*/ 2882397 h 5388743"/>
              <a:gd name="connsiteX4899" fmla="*/ 4835539 w 5020586"/>
              <a:gd name="connsiteY4899" fmla="*/ 2873492 h 5388743"/>
              <a:gd name="connsiteX4900" fmla="*/ 4826017 w 5020586"/>
              <a:gd name="connsiteY4900" fmla="*/ 2877192 h 5388743"/>
              <a:gd name="connsiteX4901" fmla="*/ 4822835 w 5020586"/>
              <a:gd name="connsiteY4901" fmla="*/ 2878784 h 5388743"/>
              <a:gd name="connsiteX4902" fmla="*/ 4824413 w 5020586"/>
              <a:gd name="connsiteY4902" fmla="*/ 2878462 h 5388743"/>
              <a:gd name="connsiteX4903" fmla="*/ 4826156 w 5020586"/>
              <a:gd name="connsiteY4903" fmla="*/ 2877727 h 5388743"/>
              <a:gd name="connsiteX4904" fmla="*/ 498186 w 5020586"/>
              <a:gd name="connsiteY4904" fmla="*/ 2871630 h 5388743"/>
              <a:gd name="connsiteX4905" fmla="*/ 497592 w 5020586"/>
              <a:gd name="connsiteY4905" fmla="*/ 2871950 h 5388743"/>
              <a:gd name="connsiteX4906" fmla="*/ 490912 w 5020586"/>
              <a:gd name="connsiteY4906" fmla="*/ 2876379 h 5388743"/>
              <a:gd name="connsiteX4907" fmla="*/ 491983 w 5020586"/>
              <a:gd name="connsiteY4907" fmla="*/ 2875724 h 5388743"/>
              <a:gd name="connsiteX4908" fmla="*/ 3145342 w 5020586"/>
              <a:gd name="connsiteY4908" fmla="*/ 2869093 h 5388743"/>
              <a:gd name="connsiteX4909" fmla="*/ 3067141 w 5020586"/>
              <a:gd name="connsiteY4909" fmla="*/ 2907898 h 5388743"/>
              <a:gd name="connsiteX4910" fmla="*/ 3014157 w 5020586"/>
              <a:gd name="connsiteY4910" fmla="*/ 2936860 h 5388743"/>
              <a:gd name="connsiteX4911" fmla="*/ 3033012 w 5020586"/>
              <a:gd name="connsiteY4911" fmla="*/ 2928680 h 5388743"/>
              <a:gd name="connsiteX4912" fmla="*/ 3137884 w 5020586"/>
              <a:gd name="connsiteY4912" fmla="*/ 2876044 h 5388743"/>
              <a:gd name="connsiteX4913" fmla="*/ 2653686 w 5020586"/>
              <a:gd name="connsiteY4913" fmla="*/ 2868372 h 5388743"/>
              <a:gd name="connsiteX4914" fmla="*/ 2652335 w 5020586"/>
              <a:gd name="connsiteY4914" fmla="*/ 2870265 h 5388743"/>
              <a:gd name="connsiteX4915" fmla="*/ 2653022 w 5020586"/>
              <a:gd name="connsiteY4915" fmla="*/ 2869891 h 5388743"/>
              <a:gd name="connsiteX4916" fmla="*/ 320668 w 5020586"/>
              <a:gd name="connsiteY4916" fmla="*/ 2864865 h 5388743"/>
              <a:gd name="connsiteX4917" fmla="*/ 313718 w 5020586"/>
              <a:gd name="connsiteY4917" fmla="*/ 2869622 h 5388743"/>
              <a:gd name="connsiteX4918" fmla="*/ 319389 w 5020586"/>
              <a:gd name="connsiteY4918" fmla="*/ 2865605 h 5388743"/>
              <a:gd name="connsiteX4919" fmla="*/ 3124136 w 5020586"/>
              <a:gd name="connsiteY4919" fmla="*/ 2864559 h 5388743"/>
              <a:gd name="connsiteX4920" fmla="*/ 3121372 w 5020586"/>
              <a:gd name="connsiteY4920" fmla="*/ 2865576 h 5388743"/>
              <a:gd name="connsiteX4921" fmla="*/ 3111667 w 5020586"/>
              <a:gd name="connsiteY4921" fmla="*/ 2873553 h 5388743"/>
              <a:gd name="connsiteX4922" fmla="*/ 4917331 w 5020586"/>
              <a:gd name="connsiteY4922" fmla="*/ 2863895 h 5388743"/>
              <a:gd name="connsiteX4923" fmla="*/ 4913242 w 5020586"/>
              <a:gd name="connsiteY4923" fmla="*/ 2866282 h 5388743"/>
              <a:gd name="connsiteX4924" fmla="*/ 4915397 w 5020586"/>
              <a:gd name="connsiteY4924" fmla="*/ 2865207 h 5388743"/>
              <a:gd name="connsiteX4925" fmla="*/ 410690 w 5020586"/>
              <a:gd name="connsiteY4925" fmla="*/ 2859180 h 5388743"/>
              <a:gd name="connsiteX4926" fmla="*/ 400570 w 5020586"/>
              <a:gd name="connsiteY4926" fmla="*/ 2865492 h 5388743"/>
              <a:gd name="connsiteX4927" fmla="*/ 397680 w 5020586"/>
              <a:gd name="connsiteY4927" fmla="*/ 2867401 h 5388743"/>
              <a:gd name="connsiteX4928" fmla="*/ 403978 w 5020586"/>
              <a:gd name="connsiteY4928" fmla="*/ 2863512 h 5388743"/>
              <a:gd name="connsiteX4929" fmla="*/ 484633 w 5020586"/>
              <a:gd name="connsiteY4929" fmla="*/ 2858903 h 5388743"/>
              <a:gd name="connsiteX4930" fmla="*/ 483236 w 5020586"/>
              <a:gd name="connsiteY4930" fmla="*/ 2859409 h 5388743"/>
              <a:gd name="connsiteX4931" fmla="*/ 483630 w 5020586"/>
              <a:gd name="connsiteY4931" fmla="*/ 2860380 h 5388743"/>
              <a:gd name="connsiteX4932" fmla="*/ 484633 w 5020586"/>
              <a:gd name="connsiteY4932" fmla="*/ 2858903 h 5388743"/>
              <a:gd name="connsiteX4933" fmla="*/ 420650 w 5020586"/>
              <a:gd name="connsiteY4933" fmla="*/ 2853761 h 5388743"/>
              <a:gd name="connsiteX4934" fmla="*/ 420192 w 5020586"/>
              <a:gd name="connsiteY4934" fmla="*/ 2854232 h 5388743"/>
              <a:gd name="connsiteX4935" fmla="*/ 418921 w 5020586"/>
              <a:gd name="connsiteY4935" fmla="*/ 2854833 h 5388743"/>
              <a:gd name="connsiteX4936" fmla="*/ 4256745 w 5020586"/>
              <a:gd name="connsiteY4936" fmla="*/ 2852475 h 5388743"/>
              <a:gd name="connsiteX4937" fmla="*/ 4253130 w 5020586"/>
              <a:gd name="connsiteY4937" fmla="*/ 2854267 h 5388743"/>
              <a:gd name="connsiteX4938" fmla="*/ 4252807 w 5020586"/>
              <a:gd name="connsiteY4938" fmla="*/ 2855859 h 5388743"/>
              <a:gd name="connsiteX4939" fmla="*/ 3157071 w 5020586"/>
              <a:gd name="connsiteY4939" fmla="*/ 2846101 h 5388743"/>
              <a:gd name="connsiteX4940" fmla="*/ 3157544 w 5020586"/>
              <a:gd name="connsiteY4940" fmla="*/ 2847016 h 5388743"/>
              <a:gd name="connsiteX4941" fmla="*/ 3140480 w 5020586"/>
              <a:gd name="connsiteY4941" fmla="*/ 2857407 h 5388743"/>
              <a:gd name="connsiteX4942" fmla="*/ 3142492 w 5020586"/>
              <a:gd name="connsiteY4942" fmla="*/ 2854782 h 5388743"/>
              <a:gd name="connsiteX4943" fmla="*/ 3157071 w 5020586"/>
              <a:gd name="connsiteY4943" fmla="*/ 2846101 h 5388743"/>
              <a:gd name="connsiteX4944" fmla="*/ 4936344 w 5020586"/>
              <a:gd name="connsiteY4944" fmla="*/ 2843685 h 5388743"/>
              <a:gd name="connsiteX4945" fmla="*/ 4927725 w 5020586"/>
              <a:gd name="connsiteY4945" fmla="*/ 2850334 h 5388743"/>
              <a:gd name="connsiteX4946" fmla="*/ 4936344 w 5020586"/>
              <a:gd name="connsiteY4946" fmla="*/ 2843685 h 5388743"/>
              <a:gd name="connsiteX4947" fmla="*/ 4273287 w 5020586"/>
              <a:gd name="connsiteY4947" fmla="*/ 2838409 h 5388743"/>
              <a:gd name="connsiteX4948" fmla="*/ 4262189 w 5020586"/>
              <a:gd name="connsiteY4948" fmla="*/ 2843420 h 5388743"/>
              <a:gd name="connsiteX4949" fmla="*/ 4261785 w 5020586"/>
              <a:gd name="connsiteY4949" fmla="*/ 2843854 h 5388743"/>
              <a:gd name="connsiteX4950" fmla="*/ 4257148 w 5020586"/>
              <a:gd name="connsiteY4950" fmla="*/ 2849298 h 5388743"/>
              <a:gd name="connsiteX4951" fmla="*/ 4260964 w 5020586"/>
              <a:gd name="connsiteY4951" fmla="*/ 2848054 h 5388743"/>
              <a:gd name="connsiteX4952" fmla="*/ 4261107 w 5020586"/>
              <a:gd name="connsiteY4952" fmla="*/ 2848727 h 5388743"/>
              <a:gd name="connsiteX4953" fmla="*/ 4261781 w 5020586"/>
              <a:gd name="connsiteY4953" fmla="*/ 2848147 h 5388743"/>
              <a:gd name="connsiteX4954" fmla="*/ 451055 w 5020586"/>
              <a:gd name="connsiteY4954" fmla="*/ 2835955 h 5388743"/>
              <a:gd name="connsiteX4955" fmla="*/ 449799 w 5020586"/>
              <a:gd name="connsiteY4955" fmla="*/ 2836309 h 5388743"/>
              <a:gd name="connsiteX4956" fmla="*/ 433704 w 5020586"/>
              <a:gd name="connsiteY4956" fmla="*/ 2847443 h 5388743"/>
              <a:gd name="connsiteX4957" fmla="*/ 442165 w 5020586"/>
              <a:gd name="connsiteY4957" fmla="*/ 2842314 h 5388743"/>
              <a:gd name="connsiteX4958" fmla="*/ 451055 w 5020586"/>
              <a:gd name="connsiteY4958" fmla="*/ 2835955 h 5388743"/>
              <a:gd name="connsiteX4959" fmla="*/ 4917321 w 5020586"/>
              <a:gd name="connsiteY4959" fmla="*/ 2835310 h 5388743"/>
              <a:gd name="connsiteX4960" fmla="*/ 4918341 w 5020586"/>
              <a:gd name="connsiteY4960" fmla="*/ 2835644 h 5388743"/>
              <a:gd name="connsiteX4961" fmla="*/ 4913604 w 5020586"/>
              <a:gd name="connsiteY4961" fmla="*/ 2837726 h 5388743"/>
              <a:gd name="connsiteX4962" fmla="*/ 4914255 w 5020586"/>
              <a:gd name="connsiteY4962" fmla="*/ 2836795 h 5388743"/>
              <a:gd name="connsiteX4963" fmla="*/ 4917321 w 5020586"/>
              <a:gd name="connsiteY4963" fmla="*/ 2835310 h 5388743"/>
              <a:gd name="connsiteX4964" fmla="*/ 4903772 w 5020586"/>
              <a:gd name="connsiteY4964" fmla="*/ 2833191 h 5388743"/>
              <a:gd name="connsiteX4965" fmla="*/ 4899098 w 5020586"/>
              <a:gd name="connsiteY4965" fmla="*/ 2834756 h 5388743"/>
              <a:gd name="connsiteX4966" fmla="*/ 4901992 w 5020586"/>
              <a:gd name="connsiteY4966" fmla="*/ 2833301 h 5388743"/>
              <a:gd name="connsiteX4967" fmla="*/ 4903772 w 5020586"/>
              <a:gd name="connsiteY4967" fmla="*/ 2833191 h 5388743"/>
              <a:gd name="connsiteX4968" fmla="*/ 3221909 w 5020586"/>
              <a:gd name="connsiteY4968" fmla="*/ 2831098 h 5388743"/>
              <a:gd name="connsiteX4969" fmla="*/ 3201178 w 5020586"/>
              <a:gd name="connsiteY4969" fmla="*/ 2841385 h 5388743"/>
              <a:gd name="connsiteX4970" fmla="*/ 3195336 w 5020586"/>
              <a:gd name="connsiteY4970" fmla="*/ 2847208 h 5388743"/>
              <a:gd name="connsiteX4971" fmla="*/ 3216671 w 5020586"/>
              <a:gd name="connsiteY4971" fmla="*/ 2836500 h 5388743"/>
              <a:gd name="connsiteX4972" fmla="*/ 4869794 w 5020586"/>
              <a:gd name="connsiteY4972" fmla="*/ 2830193 h 5388743"/>
              <a:gd name="connsiteX4973" fmla="*/ 4868279 w 5020586"/>
              <a:gd name="connsiteY4973" fmla="*/ 2831933 h 5388743"/>
              <a:gd name="connsiteX4974" fmla="*/ 4853771 w 5020586"/>
              <a:gd name="connsiteY4974" fmla="*/ 2837016 h 5388743"/>
              <a:gd name="connsiteX4975" fmla="*/ 4861567 w 5020586"/>
              <a:gd name="connsiteY4975" fmla="*/ 2833552 h 5388743"/>
              <a:gd name="connsiteX4976" fmla="*/ 4869860 w 5020586"/>
              <a:gd name="connsiteY4976" fmla="*/ 2830167 h 5388743"/>
              <a:gd name="connsiteX4977" fmla="*/ 4869794 w 5020586"/>
              <a:gd name="connsiteY4977" fmla="*/ 2830193 h 5388743"/>
              <a:gd name="connsiteX4978" fmla="*/ 4869800 w 5020586"/>
              <a:gd name="connsiteY4978" fmla="*/ 2830185 h 5388743"/>
              <a:gd name="connsiteX4979" fmla="*/ 4119590 w 5020586"/>
              <a:gd name="connsiteY4979" fmla="*/ 2829672 h 5388743"/>
              <a:gd name="connsiteX4980" fmla="*/ 4119185 w 5020586"/>
              <a:gd name="connsiteY4980" fmla="*/ 2829961 h 5388743"/>
              <a:gd name="connsiteX4981" fmla="*/ 4114303 w 5020586"/>
              <a:gd name="connsiteY4981" fmla="*/ 2834420 h 5388743"/>
              <a:gd name="connsiteX4982" fmla="*/ 4114496 w 5020586"/>
              <a:gd name="connsiteY4982" fmla="*/ 2834327 h 5388743"/>
              <a:gd name="connsiteX4983" fmla="*/ 527194 w 5020586"/>
              <a:gd name="connsiteY4983" fmla="*/ 2829328 h 5388743"/>
              <a:gd name="connsiteX4984" fmla="*/ 524938 w 5020586"/>
              <a:gd name="connsiteY4984" fmla="*/ 2830808 h 5388743"/>
              <a:gd name="connsiteX4985" fmla="*/ 498923 w 5020586"/>
              <a:gd name="connsiteY4985" fmla="*/ 2848939 h 5388743"/>
              <a:gd name="connsiteX4986" fmla="*/ 511309 w 5020586"/>
              <a:gd name="connsiteY4986" fmla="*/ 2841196 h 5388743"/>
              <a:gd name="connsiteX4987" fmla="*/ 524510 w 5020586"/>
              <a:gd name="connsiteY4987" fmla="*/ 2832181 h 5388743"/>
              <a:gd name="connsiteX4988" fmla="*/ 534973 w 5020586"/>
              <a:gd name="connsiteY4988" fmla="*/ 2824225 h 5388743"/>
              <a:gd name="connsiteX4989" fmla="*/ 532459 w 5020586"/>
              <a:gd name="connsiteY4989" fmla="*/ 2825874 h 5388743"/>
              <a:gd name="connsiteX4990" fmla="*/ 532516 w 5020586"/>
              <a:gd name="connsiteY4990" fmla="*/ 2825911 h 5388743"/>
              <a:gd name="connsiteX4991" fmla="*/ 525496 w 5020586"/>
              <a:gd name="connsiteY4991" fmla="*/ 2831508 h 5388743"/>
              <a:gd name="connsiteX4992" fmla="*/ 528695 w 5020586"/>
              <a:gd name="connsiteY4992" fmla="*/ 2829323 h 5388743"/>
              <a:gd name="connsiteX4993" fmla="*/ 531052 w 5020586"/>
              <a:gd name="connsiteY4993" fmla="*/ 2827896 h 5388743"/>
              <a:gd name="connsiteX4994" fmla="*/ 532516 w 5020586"/>
              <a:gd name="connsiteY4994" fmla="*/ 2825911 h 5388743"/>
              <a:gd name="connsiteX4995" fmla="*/ 4886154 w 5020586"/>
              <a:gd name="connsiteY4995" fmla="*/ 2823515 h 5388743"/>
              <a:gd name="connsiteX4996" fmla="*/ 4875645 w 5020586"/>
              <a:gd name="connsiteY4996" fmla="*/ 2828304 h 5388743"/>
              <a:gd name="connsiteX4997" fmla="*/ 4869860 w 5020586"/>
              <a:gd name="connsiteY4997" fmla="*/ 2830167 h 5388743"/>
              <a:gd name="connsiteX4998" fmla="*/ 4309401 w 5020586"/>
              <a:gd name="connsiteY4998" fmla="*/ 2822106 h 5388743"/>
              <a:gd name="connsiteX4999" fmla="*/ 4305345 w 5020586"/>
              <a:gd name="connsiteY4999" fmla="*/ 2823937 h 5388743"/>
              <a:gd name="connsiteX5000" fmla="*/ 4299522 w 5020586"/>
              <a:gd name="connsiteY5000" fmla="*/ 2829363 h 5388743"/>
              <a:gd name="connsiteX5001" fmla="*/ 4301178 w 5020586"/>
              <a:gd name="connsiteY5001" fmla="*/ 2830090 h 5388743"/>
              <a:gd name="connsiteX5002" fmla="*/ 4294566 w 5020586"/>
              <a:gd name="connsiteY5002" fmla="*/ 2819887 h 5388743"/>
              <a:gd name="connsiteX5003" fmla="*/ 4289105 w 5020586"/>
              <a:gd name="connsiteY5003" fmla="*/ 2822666 h 5388743"/>
              <a:gd name="connsiteX5004" fmla="*/ 4279098 w 5020586"/>
              <a:gd name="connsiteY5004" fmla="*/ 2830467 h 5388743"/>
              <a:gd name="connsiteX5005" fmla="*/ 4281652 w 5020586"/>
              <a:gd name="connsiteY5005" fmla="*/ 2830138 h 5388743"/>
              <a:gd name="connsiteX5006" fmla="*/ 4284204 w 5020586"/>
              <a:gd name="connsiteY5006" fmla="*/ 2829097 h 5388743"/>
              <a:gd name="connsiteX5007" fmla="*/ 360863 w 5020586"/>
              <a:gd name="connsiteY5007" fmla="*/ 2818540 h 5388743"/>
              <a:gd name="connsiteX5008" fmla="*/ 356958 w 5020586"/>
              <a:gd name="connsiteY5008" fmla="*/ 2821348 h 5388743"/>
              <a:gd name="connsiteX5009" fmla="*/ 348142 w 5020586"/>
              <a:gd name="connsiteY5009" fmla="*/ 2827896 h 5388743"/>
              <a:gd name="connsiteX5010" fmla="*/ 332973 w 5020586"/>
              <a:gd name="connsiteY5010" fmla="*/ 2836666 h 5388743"/>
              <a:gd name="connsiteX5011" fmla="*/ 317567 w 5020586"/>
              <a:gd name="connsiteY5011" fmla="*/ 2845264 h 5388743"/>
              <a:gd name="connsiteX5012" fmla="*/ 323047 w 5020586"/>
              <a:gd name="connsiteY5012" fmla="*/ 2841293 h 5388743"/>
              <a:gd name="connsiteX5013" fmla="*/ 327586 w 5020586"/>
              <a:gd name="connsiteY5013" fmla="*/ 2838112 h 5388743"/>
              <a:gd name="connsiteX5014" fmla="*/ 3198868 w 5020586"/>
              <a:gd name="connsiteY5014" fmla="*/ 2817782 h 5388743"/>
              <a:gd name="connsiteX5015" fmla="*/ 3157359 w 5020586"/>
              <a:gd name="connsiteY5015" fmla="*/ 2838496 h 5388743"/>
              <a:gd name="connsiteX5016" fmla="*/ 2915629 w 5020586"/>
              <a:gd name="connsiteY5016" fmla="*/ 2965390 h 5388743"/>
              <a:gd name="connsiteX5017" fmla="*/ 2407598 w 5020586"/>
              <a:gd name="connsiteY5017" fmla="*/ 3241372 h 5388743"/>
              <a:gd name="connsiteX5018" fmla="*/ 2282580 w 5020586"/>
              <a:gd name="connsiteY5018" fmla="*/ 3312673 h 5388743"/>
              <a:gd name="connsiteX5019" fmla="*/ 2277036 w 5020586"/>
              <a:gd name="connsiteY5019" fmla="*/ 3318249 h 5388743"/>
              <a:gd name="connsiteX5020" fmla="*/ 2303607 w 5020586"/>
              <a:gd name="connsiteY5020" fmla="*/ 3303481 h 5388743"/>
              <a:gd name="connsiteX5021" fmla="*/ 2587226 w 5020586"/>
              <a:gd name="connsiteY5021" fmla="*/ 3149493 h 5388743"/>
              <a:gd name="connsiteX5022" fmla="*/ 2884296 w 5020586"/>
              <a:gd name="connsiteY5022" fmla="*/ 2987503 h 5388743"/>
              <a:gd name="connsiteX5023" fmla="*/ 2957214 w 5020586"/>
              <a:gd name="connsiteY5023" fmla="*/ 2951734 h 5388743"/>
              <a:gd name="connsiteX5024" fmla="*/ 2580070 w 5020586"/>
              <a:gd name="connsiteY5024" fmla="*/ 3153851 h 5388743"/>
              <a:gd name="connsiteX5025" fmla="*/ 2267504 w 5020586"/>
              <a:gd name="connsiteY5025" fmla="*/ 3327874 h 5388743"/>
              <a:gd name="connsiteX5026" fmla="*/ 2267418 w 5020586"/>
              <a:gd name="connsiteY5026" fmla="*/ 3327925 h 5388743"/>
              <a:gd name="connsiteX5027" fmla="*/ 2262431 w 5020586"/>
              <a:gd name="connsiteY5027" fmla="*/ 3332941 h 5388743"/>
              <a:gd name="connsiteX5028" fmla="*/ 2429998 w 5020586"/>
              <a:gd name="connsiteY5028" fmla="*/ 3240279 h 5388743"/>
              <a:gd name="connsiteX5029" fmla="*/ 2652988 w 5020586"/>
              <a:gd name="connsiteY5029" fmla="*/ 3118084 h 5388743"/>
              <a:gd name="connsiteX5030" fmla="*/ 3041330 w 5020586"/>
              <a:gd name="connsiteY5030" fmla="*/ 2910548 h 5388743"/>
              <a:gd name="connsiteX5031" fmla="*/ 3097670 w 5020586"/>
              <a:gd name="connsiteY5031" fmla="*/ 2877643 h 5388743"/>
              <a:gd name="connsiteX5032" fmla="*/ 3142492 w 5020586"/>
              <a:gd name="connsiteY5032" fmla="*/ 2854782 h 5388743"/>
              <a:gd name="connsiteX5033" fmla="*/ 3140480 w 5020586"/>
              <a:gd name="connsiteY5033" fmla="*/ 2857407 h 5388743"/>
              <a:gd name="connsiteX5034" fmla="*/ 3155532 w 5020586"/>
              <a:gd name="connsiteY5034" fmla="*/ 2849641 h 5388743"/>
              <a:gd name="connsiteX5035" fmla="*/ 3166948 w 5020586"/>
              <a:gd name="connsiteY5035" fmla="*/ 2844324 h 5388743"/>
              <a:gd name="connsiteX5036" fmla="*/ 3171451 w 5020586"/>
              <a:gd name="connsiteY5036" fmla="*/ 2843332 h 5388743"/>
              <a:gd name="connsiteX5037" fmla="*/ 3175098 w 5020586"/>
              <a:gd name="connsiteY5037" fmla="*/ 2840983 h 5388743"/>
              <a:gd name="connsiteX5038" fmla="*/ 3179267 w 5020586"/>
              <a:gd name="connsiteY5038" fmla="*/ 2836915 h 5388743"/>
              <a:gd name="connsiteX5039" fmla="*/ 3177556 w 5020586"/>
              <a:gd name="connsiteY5039" fmla="*/ 2837952 h 5388743"/>
              <a:gd name="connsiteX5040" fmla="*/ 3166948 w 5020586"/>
              <a:gd name="connsiteY5040" fmla="*/ 2844324 h 5388743"/>
              <a:gd name="connsiteX5041" fmla="*/ 3155532 w 5020586"/>
              <a:gd name="connsiteY5041" fmla="*/ 2849641 h 5388743"/>
              <a:gd name="connsiteX5042" fmla="*/ 3157544 w 5020586"/>
              <a:gd name="connsiteY5042" fmla="*/ 2847016 h 5388743"/>
              <a:gd name="connsiteX5043" fmla="*/ 3183655 w 5020586"/>
              <a:gd name="connsiteY5043" fmla="*/ 2832196 h 5388743"/>
              <a:gd name="connsiteX5044" fmla="*/ 3184400 w 5020586"/>
              <a:gd name="connsiteY5044" fmla="*/ 2831905 h 5388743"/>
              <a:gd name="connsiteX5045" fmla="*/ 553838 w 5020586"/>
              <a:gd name="connsiteY5045" fmla="*/ 2816387 h 5388743"/>
              <a:gd name="connsiteX5046" fmla="*/ 551857 w 5020586"/>
              <a:gd name="connsiteY5046" fmla="*/ 2816703 h 5388743"/>
              <a:gd name="connsiteX5047" fmla="*/ 543038 w 5020586"/>
              <a:gd name="connsiteY5047" fmla="*/ 2822119 h 5388743"/>
              <a:gd name="connsiteX5048" fmla="*/ 539911 w 5020586"/>
              <a:gd name="connsiteY5048" fmla="*/ 2824331 h 5388743"/>
              <a:gd name="connsiteX5049" fmla="*/ 546833 w 5020586"/>
              <a:gd name="connsiteY5049" fmla="*/ 2820518 h 5388743"/>
              <a:gd name="connsiteX5050" fmla="*/ 549838 w 5020586"/>
              <a:gd name="connsiteY5050" fmla="*/ 2818932 h 5388743"/>
              <a:gd name="connsiteX5051" fmla="*/ 553347 w 5020586"/>
              <a:gd name="connsiteY5051" fmla="*/ 2816782 h 5388743"/>
              <a:gd name="connsiteX5052" fmla="*/ 385513 w 5020586"/>
              <a:gd name="connsiteY5052" fmla="*/ 2814079 h 5388743"/>
              <a:gd name="connsiteX5053" fmla="*/ 380267 w 5020586"/>
              <a:gd name="connsiteY5053" fmla="*/ 2817816 h 5388743"/>
              <a:gd name="connsiteX5054" fmla="*/ 384122 w 5020586"/>
              <a:gd name="connsiteY5054" fmla="*/ 2814705 h 5388743"/>
              <a:gd name="connsiteX5055" fmla="*/ 385513 w 5020586"/>
              <a:gd name="connsiteY5055" fmla="*/ 2814079 h 5388743"/>
              <a:gd name="connsiteX5056" fmla="*/ 4782915 w 5020586"/>
              <a:gd name="connsiteY5056" fmla="*/ 2813185 h 5388743"/>
              <a:gd name="connsiteX5057" fmla="*/ 4740693 w 5020586"/>
              <a:gd name="connsiteY5057" fmla="*/ 2835417 h 5388743"/>
              <a:gd name="connsiteX5058" fmla="*/ 4413715 w 5020586"/>
              <a:gd name="connsiteY5058" fmla="*/ 2990274 h 5388743"/>
              <a:gd name="connsiteX5059" fmla="*/ 4376304 w 5020586"/>
              <a:gd name="connsiteY5059" fmla="*/ 3008184 h 5388743"/>
              <a:gd name="connsiteX5060" fmla="*/ 4379758 w 5020586"/>
              <a:gd name="connsiteY5060" fmla="*/ 3005914 h 5388743"/>
              <a:gd name="connsiteX5061" fmla="*/ 4379758 w 5020586"/>
              <a:gd name="connsiteY5061" fmla="*/ 3005914 h 5388743"/>
              <a:gd name="connsiteX5062" fmla="*/ 4379843 w 5020586"/>
              <a:gd name="connsiteY5062" fmla="*/ 3003745 h 5388743"/>
              <a:gd name="connsiteX5063" fmla="*/ 4459702 w 5020586"/>
              <a:gd name="connsiteY5063" fmla="*/ 2966355 h 5388743"/>
              <a:gd name="connsiteX5064" fmla="*/ 4768217 w 5020586"/>
              <a:gd name="connsiteY5064" fmla="*/ 2818657 h 5388743"/>
              <a:gd name="connsiteX5065" fmla="*/ 4782915 w 5020586"/>
              <a:gd name="connsiteY5065" fmla="*/ 2813185 h 5388743"/>
              <a:gd name="connsiteX5066" fmla="*/ 4308982 w 5020586"/>
              <a:gd name="connsiteY5066" fmla="*/ 2813120 h 5388743"/>
              <a:gd name="connsiteX5067" fmla="*/ 4307477 w 5020586"/>
              <a:gd name="connsiteY5067" fmla="*/ 2815364 h 5388743"/>
              <a:gd name="connsiteX5068" fmla="*/ 4307891 w 5020586"/>
              <a:gd name="connsiteY5068" fmla="*/ 2814747 h 5388743"/>
              <a:gd name="connsiteX5069" fmla="*/ 390761 w 5020586"/>
              <a:gd name="connsiteY5069" fmla="*/ 2810341 h 5388743"/>
              <a:gd name="connsiteX5070" fmla="*/ 385513 w 5020586"/>
              <a:gd name="connsiteY5070" fmla="*/ 2814079 h 5388743"/>
              <a:gd name="connsiteX5071" fmla="*/ 389368 w 5020586"/>
              <a:gd name="connsiteY5071" fmla="*/ 2810968 h 5388743"/>
              <a:gd name="connsiteX5072" fmla="*/ 390761 w 5020586"/>
              <a:gd name="connsiteY5072" fmla="*/ 2810341 h 5388743"/>
              <a:gd name="connsiteX5073" fmla="*/ 4328163 w 5020586"/>
              <a:gd name="connsiteY5073" fmla="*/ 2804948 h 5388743"/>
              <a:gd name="connsiteX5074" fmla="*/ 4323805 w 5020586"/>
              <a:gd name="connsiteY5074" fmla="*/ 2807005 h 5388743"/>
              <a:gd name="connsiteX5075" fmla="*/ 4321060 w 5020586"/>
              <a:gd name="connsiteY5075" fmla="*/ 2809642 h 5388743"/>
              <a:gd name="connsiteX5076" fmla="*/ 4314547 w 5020586"/>
              <a:gd name="connsiteY5076" fmla="*/ 2815466 h 5388743"/>
              <a:gd name="connsiteX5077" fmla="*/ 4317166 w 5020586"/>
              <a:gd name="connsiteY5077" fmla="*/ 2814566 h 5388743"/>
              <a:gd name="connsiteX5078" fmla="*/ 4321168 w 5020586"/>
              <a:gd name="connsiteY5078" fmla="*/ 2810679 h 5388743"/>
              <a:gd name="connsiteX5079" fmla="*/ 4225552 w 5020586"/>
              <a:gd name="connsiteY5079" fmla="*/ 2804039 h 5388743"/>
              <a:gd name="connsiteX5080" fmla="*/ 4216840 w 5020586"/>
              <a:gd name="connsiteY5080" fmla="*/ 2808255 h 5388743"/>
              <a:gd name="connsiteX5081" fmla="*/ 4201205 w 5020586"/>
              <a:gd name="connsiteY5081" fmla="*/ 2822160 h 5388743"/>
              <a:gd name="connsiteX5082" fmla="*/ 4208814 w 5020586"/>
              <a:gd name="connsiteY5082" fmla="*/ 2818879 h 5388743"/>
              <a:gd name="connsiteX5083" fmla="*/ 4931531 w 5020586"/>
              <a:gd name="connsiteY5083" fmla="*/ 2803951 h 5388743"/>
              <a:gd name="connsiteX5084" fmla="*/ 4926017 w 5020586"/>
              <a:gd name="connsiteY5084" fmla="*/ 2806406 h 5388743"/>
              <a:gd name="connsiteX5085" fmla="*/ 4925336 w 5020586"/>
              <a:gd name="connsiteY5085" fmla="*/ 2807265 h 5388743"/>
              <a:gd name="connsiteX5086" fmla="*/ 4931531 w 5020586"/>
              <a:gd name="connsiteY5086" fmla="*/ 2803951 h 5388743"/>
              <a:gd name="connsiteX5087" fmla="*/ 460011 w 5020586"/>
              <a:gd name="connsiteY5087" fmla="*/ 2802533 h 5388743"/>
              <a:gd name="connsiteX5088" fmla="*/ 447278 w 5020586"/>
              <a:gd name="connsiteY5088" fmla="*/ 2810502 h 5388743"/>
              <a:gd name="connsiteX5089" fmla="*/ 431726 w 5020586"/>
              <a:gd name="connsiteY5089" fmla="*/ 2819979 h 5388743"/>
              <a:gd name="connsiteX5090" fmla="*/ 426832 w 5020586"/>
              <a:gd name="connsiteY5090" fmla="*/ 2822731 h 5388743"/>
              <a:gd name="connsiteX5091" fmla="*/ 423476 w 5020586"/>
              <a:gd name="connsiteY5091" fmla="*/ 2825047 h 5388743"/>
              <a:gd name="connsiteX5092" fmla="*/ 436997 w 5020586"/>
              <a:gd name="connsiteY5092" fmla="*/ 2816958 h 5388743"/>
              <a:gd name="connsiteX5093" fmla="*/ 453301 w 5020586"/>
              <a:gd name="connsiteY5093" fmla="*/ 2807187 h 5388743"/>
              <a:gd name="connsiteX5094" fmla="*/ 404398 w 5020586"/>
              <a:gd name="connsiteY5094" fmla="*/ 2800966 h 5388743"/>
              <a:gd name="connsiteX5095" fmla="*/ 390761 w 5020586"/>
              <a:gd name="connsiteY5095" fmla="*/ 2810341 h 5388743"/>
              <a:gd name="connsiteX5096" fmla="*/ 398800 w 5020586"/>
              <a:gd name="connsiteY5096" fmla="*/ 2804382 h 5388743"/>
              <a:gd name="connsiteX5097" fmla="*/ 404398 w 5020586"/>
              <a:gd name="connsiteY5097" fmla="*/ 2800966 h 5388743"/>
              <a:gd name="connsiteX5098" fmla="*/ 433796 w 5020586"/>
              <a:gd name="connsiteY5098" fmla="*/ 2798030 h 5388743"/>
              <a:gd name="connsiteX5099" fmla="*/ 432562 w 5020586"/>
              <a:gd name="connsiteY5099" fmla="*/ 2799337 h 5388743"/>
              <a:gd name="connsiteX5100" fmla="*/ 425504 w 5020586"/>
              <a:gd name="connsiteY5100" fmla="*/ 2803873 h 5388743"/>
              <a:gd name="connsiteX5101" fmla="*/ 429696 w 5020586"/>
              <a:gd name="connsiteY5101" fmla="*/ 2800556 h 5388743"/>
              <a:gd name="connsiteX5102" fmla="*/ 433796 w 5020586"/>
              <a:gd name="connsiteY5102" fmla="*/ 2798030 h 5388743"/>
              <a:gd name="connsiteX5103" fmla="*/ 4320275 w 5020586"/>
              <a:gd name="connsiteY5103" fmla="*/ 2797051 h 5388743"/>
              <a:gd name="connsiteX5104" fmla="*/ 4314212 w 5020586"/>
              <a:gd name="connsiteY5104" fmla="*/ 2800254 h 5388743"/>
              <a:gd name="connsiteX5105" fmla="*/ 4310174 w 5020586"/>
              <a:gd name="connsiteY5105" fmla="*/ 2802199 h 5388743"/>
              <a:gd name="connsiteX5106" fmla="*/ 4309668 w 5020586"/>
              <a:gd name="connsiteY5106" fmla="*/ 2802433 h 5388743"/>
              <a:gd name="connsiteX5107" fmla="*/ 4309562 w 5020586"/>
              <a:gd name="connsiteY5107" fmla="*/ 2802494 h 5388743"/>
              <a:gd name="connsiteX5108" fmla="*/ 4310174 w 5020586"/>
              <a:gd name="connsiteY5108" fmla="*/ 2802199 h 5388743"/>
              <a:gd name="connsiteX5109" fmla="*/ 4316326 w 5020586"/>
              <a:gd name="connsiteY5109" fmla="*/ 2799348 h 5388743"/>
              <a:gd name="connsiteX5110" fmla="*/ 4318747 w 5020586"/>
              <a:gd name="connsiteY5110" fmla="*/ 2798405 h 5388743"/>
              <a:gd name="connsiteX5111" fmla="*/ 4351914 w 5020586"/>
              <a:gd name="connsiteY5111" fmla="*/ 2793155 h 5388743"/>
              <a:gd name="connsiteX5112" fmla="*/ 4346333 w 5020586"/>
              <a:gd name="connsiteY5112" fmla="*/ 2796156 h 5388743"/>
              <a:gd name="connsiteX5113" fmla="*/ 4341612 w 5020586"/>
              <a:gd name="connsiteY5113" fmla="*/ 2798607 h 5388743"/>
              <a:gd name="connsiteX5114" fmla="*/ 4338031 w 5020586"/>
              <a:gd name="connsiteY5114" fmla="*/ 2800295 h 5388743"/>
              <a:gd name="connsiteX5115" fmla="*/ 4338632 w 5020586"/>
              <a:gd name="connsiteY5115" fmla="*/ 2800975 h 5388743"/>
              <a:gd name="connsiteX5116" fmla="*/ 4337996 w 5020586"/>
              <a:gd name="connsiteY5116" fmla="*/ 2805649 h 5388743"/>
              <a:gd name="connsiteX5117" fmla="*/ 5010920 w 5020586"/>
              <a:gd name="connsiteY5117" fmla="*/ 2787303 h 5388743"/>
              <a:gd name="connsiteX5118" fmla="*/ 5007090 w 5020586"/>
              <a:gd name="connsiteY5118" fmla="*/ 2788622 h 5388743"/>
              <a:gd name="connsiteX5119" fmla="*/ 5008181 w 5020586"/>
              <a:gd name="connsiteY5119" fmla="*/ 2788041 h 5388743"/>
              <a:gd name="connsiteX5120" fmla="*/ 1861929 w 5020586"/>
              <a:gd name="connsiteY5120" fmla="*/ 2785545 h 5388743"/>
              <a:gd name="connsiteX5121" fmla="*/ 1854583 w 5020586"/>
              <a:gd name="connsiteY5121" fmla="*/ 2789756 h 5388743"/>
              <a:gd name="connsiteX5122" fmla="*/ 1837111 w 5020586"/>
              <a:gd name="connsiteY5122" fmla="*/ 2801446 h 5388743"/>
              <a:gd name="connsiteX5123" fmla="*/ 1850872 w 5020586"/>
              <a:gd name="connsiteY5123" fmla="*/ 2793065 h 5388743"/>
              <a:gd name="connsiteX5124" fmla="*/ 1861929 w 5020586"/>
              <a:gd name="connsiteY5124" fmla="*/ 2785545 h 5388743"/>
              <a:gd name="connsiteX5125" fmla="*/ 4987322 w 5020586"/>
              <a:gd name="connsiteY5125" fmla="*/ 2785404 h 5388743"/>
              <a:gd name="connsiteX5126" fmla="*/ 4979927 w 5020586"/>
              <a:gd name="connsiteY5126" fmla="*/ 2787889 h 5388743"/>
              <a:gd name="connsiteX5127" fmla="*/ 4984204 w 5020586"/>
              <a:gd name="connsiteY5127" fmla="*/ 2785779 h 5388743"/>
              <a:gd name="connsiteX5128" fmla="*/ 4987322 w 5020586"/>
              <a:gd name="connsiteY5128" fmla="*/ 2785404 h 5388743"/>
              <a:gd name="connsiteX5129" fmla="*/ 4333496 w 5020586"/>
              <a:gd name="connsiteY5129" fmla="*/ 2785334 h 5388743"/>
              <a:gd name="connsiteX5130" fmla="*/ 4332054 w 5020586"/>
              <a:gd name="connsiteY5130" fmla="*/ 2786009 h 5388743"/>
              <a:gd name="connsiteX5131" fmla="*/ 4321071 w 5020586"/>
              <a:gd name="connsiteY5131" fmla="*/ 2790859 h 5388743"/>
              <a:gd name="connsiteX5132" fmla="*/ 4315227 w 5020586"/>
              <a:gd name="connsiteY5132" fmla="*/ 2793331 h 5388743"/>
              <a:gd name="connsiteX5133" fmla="*/ 4314324 w 5020586"/>
              <a:gd name="connsiteY5133" fmla="*/ 2793697 h 5388743"/>
              <a:gd name="connsiteX5134" fmla="*/ 4306446 w 5020586"/>
              <a:gd name="connsiteY5134" fmla="*/ 2800820 h 5388743"/>
              <a:gd name="connsiteX5135" fmla="*/ 4308600 w 5020586"/>
              <a:gd name="connsiteY5135" fmla="*/ 2799853 h 5388743"/>
              <a:gd name="connsiteX5136" fmla="*/ 4329430 w 5020586"/>
              <a:gd name="connsiteY5136" fmla="*/ 2788044 h 5388743"/>
              <a:gd name="connsiteX5137" fmla="*/ 4332220 w 5020586"/>
              <a:gd name="connsiteY5137" fmla="*/ 2786465 h 5388743"/>
              <a:gd name="connsiteX5138" fmla="*/ 4341981 w 5020586"/>
              <a:gd name="connsiteY5138" fmla="*/ 2784641 h 5388743"/>
              <a:gd name="connsiteX5139" fmla="*/ 4334845 w 5020586"/>
              <a:gd name="connsiteY5139" fmla="*/ 2789355 h 5388743"/>
              <a:gd name="connsiteX5140" fmla="*/ 4330411 w 5020586"/>
              <a:gd name="connsiteY5140" fmla="*/ 2791697 h 5388743"/>
              <a:gd name="connsiteX5141" fmla="*/ 4326495 w 5020586"/>
              <a:gd name="connsiteY5141" fmla="*/ 2795390 h 5388743"/>
              <a:gd name="connsiteX5142" fmla="*/ 4330963 w 5020586"/>
              <a:gd name="connsiteY5142" fmla="*/ 2793651 h 5388743"/>
              <a:gd name="connsiteX5143" fmla="*/ 4989029 w 5020586"/>
              <a:gd name="connsiteY5143" fmla="*/ 2784318 h 5388743"/>
              <a:gd name="connsiteX5144" fmla="*/ 4989793 w 5020586"/>
              <a:gd name="connsiteY5144" fmla="*/ 2784779 h 5388743"/>
              <a:gd name="connsiteX5145" fmla="*/ 4987322 w 5020586"/>
              <a:gd name="connsiteY5145" fmla="*/ 2785404 h 5388743"/>
              <a:gd name="connsiteX5146" fmla="*/ 4989029 w 5020586"/>
              <a:gd name="connsiteY5146" fmla="*/ 2784318 h 5388743"/>
              <a:gd name="connsiteX5147" fmla="*/ 4991497 w 5020586"/>
              <a:gd name="connsiteY5147" fmla="*/ 2783691 h 5388743"/>
              <a:gd name="connsiteX5148" fmla="*/ 4992262 w 5020586"/>
              <a:gd name="connsiteY5148" fmla="*/ 2784152 h 5388743"/>
              <a:gd name="connsiteX5149" fmla="*/ 4989793 w 5020586"/>
              <a:gd name="connsiteY5149" fmla="*/ 2784779 h 5388743"/>
              <a:gd name="connsiteX5150" fmla="*/ 4991497 w 5020586"/>
              <a:gd name="connsiteY5150" fmla="*/ 2783691 h 5388743"/>
              <a:gd name="connsiteX5151" fmla="*/ 494431 w 5020586"/>
              <a:gd name="connsiteY5151" fmla="*/ 2782495 h 5388743"/>
              <a:gd name="connsiteX5152" fmla="*/ 491761 w 5020586"/>
              <a:gd name="connsiteY5152" fmla="*/ 2783417 h 5388743"/>
              <a:gd name="connsiteX5153" fmla="*/ 484873 w 5020586"/>
              <a:gd name="connsiteY5153" fmla="*/ 2787210 h 5388743"/>
              <a:gd name="connsiteX5154" fmla="*/ 472776 w 5020586"/>
              <a:gd name="connsiteY5154" fmla="*/ 2795360 h 5388743"/>
              <a:gd name="connsiteX5155" fmla="*/ 473432 w 5020586"/>
              <a:gd name="connsiteY5155" fmla="*/ 2795027 h 5388743"/>
              <a:gd name="connsiteX5156" fmla="*/ 494431 w 5020586"/>
              <a:gd name="connsiteY5156" fmla="*/ 2782495 h 5388743"/>
              <a:gd name="connsiteX5157" fmla="*/ 3277033 w 5020586"/>
              <a:gd name="connsiteY5157" fmla="*/ 2778777 h 5388743"/>
              <a:gd name="connsiteX5158" fmla="*/ 3251196 w 5020586"/>
              <a:gd name="connsiteY5158" fmla="*/ 2791671 h 5388743"/>
              <a:gd name="connsiteX5159" fmla="*/ 3246973 w 5020586"/>
              <a:gd name="connsiteY5159" fmla="*/ 2795735 h 5388743"/>
              <a:gd name="connsiteX5160" fmla="*/ 3237913 w 5020586"/>
              <a:gd name="connsiteY5160" fmla="*/ 2804765 h 5388743"/>
              <a:gd name="connsiteX5161" fmla="*/ 3227998 w 5020586"/>
              <a:gd name="connsiteY5161" fmla="*/ 2814650 h 5388743"/>
              <a:gd name="connsiteX5162" fmla="*/ 3238428 w 5020586"/>
              <a:gd name="connsiteY5162" fmla="*/ 2809665 h 5388743"/>
              <a:gd name="connsiteX5163" fmla="*/ 3251762 w 5020586"/>
              <a:gd name="connsiteY5163" fmla="*/ 2802647 h 5388743"/>
              <a:gd name="connsiteX5164" fmla="*/ 3255260 w 5020586"/>
              <a:gd name="connsiteY5164" fmla="*/ 2799343 h 5388743"/>
              <a:gd name="connsiteX5165" fmla="*/ 3253076 w 5020586"/>
              <a:gd name="connsiteY5165" fmla="*/ 2800513 h 5388743"/>
              <a:gd name="connsiteX5166" fmla="*/ 3258535 w 5020586"/>
              <a:gd name="connsiteY5166" fmla="*/ 2796250 h 5388743"/>
              <a:gd name="connsiteX5167" fmla="*/ 2840710 w 5020586"/>
              <a:gd name="connsiteY5167" fmla="*/ 2778135 h 5388743"/>
              <a:gd name="connsiteX5168" fmla="*/ 2828788 w 5020586"/>
              <a:gd name="connsiteY5168" fmla="*/ 2786794 h 5388743"/>
              <a:gd name="connsiteX5169" fmla="*/ 2840710 w 5020586"/>
              <a:gd name="connsiteY5169" fmla="*/ 2778135 h 5388743"/>
              <a:gd name="connsiteX5170" fmla="*/ 3242964 w 5020586"/>
              <a:gd name="connsiteY5170" fmla="*/ 2774743 h 5388743"/>
              <a:gd name="connsiteX5171" fmla="*/ 3136709 w 5020586"/>
              <a:gd name="connsiteY5171" fmla="*/ 2827706 h 5388743"/>
              <a:gd name="connsiteX5172" fmla="*/ 2986320 w 5020586"/>
              <a:gd name="connsiteY5172" fmla="*/ 2906478 h 5388743"/>
              <a:gd name="connsiteX5173" fmla="*/ 2414055 w 5020586"/>
              <a:gd name="connsiteY5173" fmla="*/ 3218773 h 5388743"/>
              <a:gd name="connsiteX5174" fmla="*/ 2343477 w 5020586"/>
              <a:gd name="connsiteY5174" fmla="*/ 3257911 h 5388743"/>
              <a:gd name="connsiteX5175" fmla="*/ 2328902 w 5020586"/>
              <a:gd name="connsiteY5175" fmla="*/ 3267825 h 5388743"/>
              <a:gd name="connsiteX5176" fmla="*/ 2406177 w 5020586"/>
              <a:gd name="connsiteY5176" fmla="*/ 3226370 h 5388743"/>
              <a:gd name="connsiteX5177" fmla="*/ 3094489 w 5020586"/>
              <a:gd name="connsiteY5177" fmla="*/ 2854516 h 5388743"/>
              <a:gd name="connsiteX5178" fmla="*/ 3234785 w 5020586"/>
              <a:gd name="connsiteY5178" fmla="*/ 2782727 h 5388743"/>
              <a:gd name="connsiteX5179" fmla="*/ 4354387 w 5020586"/>
              <a:gd name="connsiteY5179" fmla="*/ 2774471 h 5388743"/>
              <a:gd name="connsiteX5180" fmla="*/ 4342562 w 5020586"/>
              <a:gd name="connsiteY5180" fmla="*/ 2780994 h 5388743"/>
              <a:gd name="connsiteX5181" fmla="*/ 4341367 w 5020586"/>
              <a:gd name="connsiteY5181" fmla="*/ 2781367 h 5388743"/>
              <a:gd name="connsiteX5182" fmla="*/ 4340757 w 5020586"/>
              <a:gd name="connsiteY5182" fmla="*/ 2781943 h 5388743"/>
              <a:gd name="connsiteX5183" fmla="*/ 4341316 w 5020586"/>
              <a:gd name="connsiteY5183" fmla="*/ 2781682 h 5388743"/>
              <a:gd name="connsiteX5184" fmla="*/ 4342562 w 5020586"/>
              <a:gd name="connsiteY5184" fmla="*/ 2780994 h 5388743"/>
              <a:gd name="connsiteX5185" fmla="*/ 4345861 w 5020586"/>
              <a:gd name="connsiteY5185" fmla="*/ 2779964 h 5388743"/>
              <a:gd name="connsiteX5186" fmla="*/ 4343622 w 5020586"/>
              <a:gd name="connsiteY5186" fmla="*/ 2783300 h 5388743"/>
              <a:gd name="connsiteX5187" fmla="*/ 4354021 w 5020586"/>
              <a:gd name="connsiteY5187" fmla="*/ 2774797 h 5388743"/>
              <a:gd name="connsiteX5188" fmla="*/ 4361912 w 5020586"/>
              <a:gd name="connsiteY5188" fmla="*/ 2770065 h 5388743"/>
              <a:gd name="connsiteX5189" fmla="*/ 4360779 w 5020586"/>
              <a:gd name="connsiteY5189" fmla="*/ 2770816 h 5388743"/>
              <a:gd name="connsiteX5190" fmla="*/ 4361824 w 5020586"/>
              <a:gd name="connsiteY5190" fmla="*/ 2770123 h 5388743"/>
              <a:gd name="connsiteX5191" fmla="*/ 4366716 w 5020586"/>
              <a:gd name="connsiteY5191" fmla="*/ 2766878 h 5388743"/>
              <a:gd name="connsiteX5192" fmla="*/ 4361912 w 5020586"/>
              <a:gd name="connsiteY5192" fmla="*/ 2770065 h 5388743"/>
              <a:gd name="connsiteX5193" fmla="*/ 4366395 w 5020586"/>
              <a:gd name="connsiteY5193" fmla="*/ 2767090 h 5388743"/>
              <a:gd name="connsiteX5194" fmla="*/ 4206605 w 5020586"/>
              <a:gd name="connsiteY5194" fmla="*/ 2766842 h 5388743"/>
              <a:gd name="connsiteX5195" fmla="*/ 4206115 w 5020586"/>
              <a:gd name="connsiteY5195" fmla="*/ 2767109 h 5388743"/>
              <a:gd name="connsiteX5196" fmla="*/ 4205922 w 5020586"/>
              <a:gd name="connsiteY5196" fmla="*/ 2767287 h 5388743"/>
              <a:gd name="connsiteX5197" fmla="*/ 4206482 w 5020586"/>
              <a:gd name="connsiteY5197" fmla="*/ 2767026 h 5388743"/>
              <a:gd name="connsiteX5198" fmla="*/ 1895906 w 5020586"/>
              <a:gd name="connsiteY5198" fmla="*/ 2766257 h 5388743"/>
              <a:gd name="connsiteX5199" fmla="*/ 1889178 w 5020586"/>
              <a:gd name="connsiteY5199" fmla="*/ 2770091 h 5388743"/>
              <a:gd name="connsiteX5200" fmla="*/ 1869229 w 5020586"/>
              <a:gd name="connsiteY5200" fmla="*/ 2783289 h 5388743"/>
              <a:gd name="connsiteX5201" fmla="*/ 1882990 w 5020586"/>
              <a:gd name="connsiteY5201" fmla="*/ 2774909 h 5388743"/>
              <a:gd name="connsiteX5202" fmla="*/ 1895906 w 5020586"/>
              <a:gd name="connsiteY5202" fmla="*/ 2766257 h 5388743"/>
              <a:gd name="connsiteX5203" fmla="*/ 4268357 w 5020586"/>
              <a:gd name="connsiteY5203" fmla="*/ 2766090 h 5388743"/>
              <a:gd name="connsiteX5204" fmla="*/ 4260564 w 5020586"/>
              <a:gd name="connsiteY5204" fmla="*/ 2769369 h 5388743"/>
              <a:gd name="connsiteX5205" fmla="*/ 4232862 w 5020586"/>
              <a:gd name="connsiteY5205" fmla="*/ 2794007 h 5388743"/>
              <a:gd name="connsiteX5206" fmla="*/ 4237784 w 5020586"/>
              <a:gd name="connsiteY5206" fmla="*/ 2792400 h 5388743"/>
              <a:gd name="connsiteX5207" fmla="*/ 4239008 w 5020586"/>
              <a:gd name="connsiteY5207" fmla="*/ 2792110 h 5388743"/>
              <a:gd name="connsiteX5208" fmla="*/ 4370458 w 5020586"/>
              <a:gd name="connsiteY5208" fmla="*/ 2764395 h 5388743"/>
              <a:gd name="connsiteX5209" fmla="*/ 4370289 w 5020586"/>
              <a:gd name="connsiteY5209" fmla="*/ 2764508 h 5388743"/>
              <a:gd name="connsiteX5210" fmla="*/ 4366716 w 5020586"/>
              <a:gd name="connsiteY5210" fmla="*/ 2766878 h 5388743"/>
              <a:gd name="connsiteX5211" fmla="*/ 2866220 w 5020586"/>
              <a:gd name="connsiteY5211" fmla="*/ 2764001 h 5388743"/>
              <a:gd name="connsiteX5212" fmla="*/ 2862747 w 5020586"/>
              <a:gd name="connsiteY5212" fmla="*/ 2765744 h 5388743"/>
              <a:gd name="connsiteX5213" fmla="*/ 2850447 w 5020586"/>
              <a:gd name="connsiteY5213" fmla="*/ 2775005 h 5388743"/>
              <a:gd name="connsiteX5214" fmla="*/ 2866220 w 5020586"/>
              <a:gd name="connsiteY5214" fmla="*/ 2764001 h 5388743"/>
              <a:gd name="connsiteX5215" fmla="*/ 4391078 w 5020586"/>
              <a:gd name="connsiteY5215" fmla="*/ 2759123 h 5388743"/>
              <a:gd name="connsiteX5216" fmla="*/ 4384330 w 5020586"/>
              <a:gd name="connsiteY5216" fmla="*/ 2768467 h 5388743"/>
              <a:gd name="connsiteX5217" fmla="*/ 4391078 w 5020586"/>
              <a:gd name="connsiteY5217" fmla="*/ 2759123 h 5388743"/>
              <a:gd name="connsiteX5218" fmla="*/ 520417 w 5020586"/>
              <a:gd name="connsiteY5218" fmla="*/ 2758265 h 5388743"/>
              <a:gd name="connsiteX5219" fmla="*/ 520417 w 5020586"/>
              <a:gd name="connsiteY5219" fmla="*/ 2758266 h 5388743"/>
              <a:gd name="connsiteX5220" fmla="*/ 520564 w 5020586"/>
              <a:gd name="connsiteY5220" fmla="*/ 2758467 h 5388743"/>
              <a:gd name="connsiteX5221" fmla="*/ 520571 w 5020586"/>
              <a:gd name="connsiteY5221" fmla="*/ 2758475 h 5388743"/>
              <a:gd name="connsiteX5222" fmla="*/ 4384584 w 5020586"/>
              <a:gd name="connsiteY5222" fmla="*/ 2757784 h 5388743"/>
              <a:gd name="connsiteX5223" fmla="*/ 4372663 w 5020586"/>
              <a:gd name="connsiteY5223" fmla="*/ 2766444 h 5388743"/>
              <a:gd name="connsiteX5224" fmla="*/ 460629 w 5020586"/>
              <a:gd name="connsiteY5224" fmla="*/ 2757594 h 5388743"/>
              <a:gd name="connsiteX5225" fmla="*/ 437688 w 5020586"/>
              <a:gd name="connsiteY5225" fmla="*/ 2773254 h 5388743"/>
              <a:gd name="connsiteX5226" fmla="*/ 420118 w 5020586"/>
              <a:gd name="connsiteY5226" fmla="*/ 2785725 h 5388743"/>
              <a:gd name="connsiteX5227" fmla="*/ 380040 w 5020586"/>
              <a:gd name="connsiteY5227" fmla="*/ 2809454 h 5388743"/>
              <a:gd name="connsiteX5228" fmla="*/ 374021 w 5020586"/>
              <a:gd name="connsiteY5228" fmla="*/ 2812933 h 5388743"/>
              <a:gd name="connsiteX5229" fmla="*/ 378562 w 5020586"/>
              <a:gd name="connsiteY5229" fmla="*/ 2809678 h 5388743"/>
              <a:gd name="connsiteX5230" fmla="*/ 390768 w 5020586"/>
              <a:gd name="connsiteY5230" fmla="*/ 2800857 h 5388743"/>
              <a:gd name="connsiteX5231" fmla="*/ 390622 w 5020586"/>
              <a:gd name="connsiteY5231" fmla="*/ 2800806 h 5388743"/>
              <a:gd name="connsiteX5232" fmla="*/ 410235 w 5020586"/>
              <a:gd name="connsiteY5232" fmla="*/ 2789073 h 5388743"/>
              <a:gd name="connsiteX5233" fmla="*/ 452271 w 5020586"/>
              <a:gd name="connsiteY5233" fmla="*/ 2762438 h 5388743"/>
              <a:gd name="connsiteX5234" fmla="*/ 4367753 w 5020586"/>
              <a:gd name="connsiteY5234" fmla="*/ 2755611 h 5388743"/>
              <a:gd name="connsiteX5235" fmla="*/ 4365513 w 5020586"/>
              <a:gd name="connsiteY5235" fmla="*/ 2758469 h 5388743"/>
              <a:gd name="connsiteX5236" fmla="*/ 4364976 w 5020586"/>
              <a:gd name="connsiteY5236" fmla="*/ 2759581 h 5388743"/>
              <a:gd name="connsiteX5237" fmla="*/ 4360541 w 5020586"/>
              <a:gd name="connsiteY5237" fmla="*/ 2763513 h 5388743"/>
              <a:gd name="connsiteX5238" fmla="*/ 4362819 w 5020586"/>
              <a:gd name="connsiteY5238" fmla="*/ 2760149 h 5388743"/>
              <a:gd name="connsiteX5239" fmla="*/ 4367753 w 5020586"/>
              <a:gd name="connsiteY5239" fmla="*/ 2755611 h 5388743"/>
              <a:gd name="connsiteX5240" fmla="*/ 1927028 w 5020586"/>
              <a:gd name="connsiteY5240" fmla="*/ 2748094 h 5388743"/>
              <a:gd name="connsiteX5241" fmla="*/ 1922987 w 5020586"/>
              <a:gd name="connsiteY5241" fmla="*/ 2750182 h 5388743"/>
              <a:gd name="connsiteX5242" fmla="*/ 1904648 w 5020586"/>
              <a:gd name="connsiteY5242" fmla="*/ 2763121 h 5388743"/>
              <a:gd name="connsiteX5243" fmla="*/ 1927028 w 5020586"/>
              <a:gd name="connsiteY5243" fmla="*/ 2748094 h 5388743"/>
              <a:gd name="connsiteX5244" fmla="*/ 2895036 w 5020586"/>
              <a:gd name="connsiteY5244" fmla="*/ 2747855 h 5388743"/>
              <a:gd name="connsiteX5245" fmla="*/ 2882228 w 5020586"/>
              <a:gd name="connsiteY5245" fmla="*/ 2757287 h 5388743"/>
              <a:gd name="connsiteX5246" fmla="*/ 2895036 w 5020586"/>
              <a:gd name="connsiteY5246" fmla="*/ 2747855 h 5388743"/>
              <a:gd name="connsiteX5247" fmla="*/ 433536 w 5020586"/>
              <a:gd name="connsiteY5247" fmla="*/ 2746200 h 5388743"/>
              <a:gd name="connsiteX5248" fmla="*/ 421685 w 5020586"/>
              <a:gd name="connsiteY5248" fmla="*/ 2752743 h 5388743"/>
              <a:gd name="connsiteX5249" fmla="*/ 425061 w 5020586"/>
              <a:gd name="connsiteY5249" fmla="*/ 2750385 h 5388743"/>
              <a:gd name="connsiteX5250" fmla="*/ 433536 w 5020586"/>
              <a:gd name="connsiteY5250" fmla="*/ 2746200 h 5388743"/>
              <a:gd name="connsiteX5251" fmla="*/ 4252614 w 5020586"/>
              <a:gd name="connsiteY5251" fmla="*/ 2745361 h 5388743"/>
              <a:gd name="connsiteX5252" fmla="*/ 4247522 w 5020586"/>
              <a:gd name="connsiteY5252" fmla="*/ 2751956 h 5388743"/>
              <a:gd name="connsiteX5253" fmla="*/ 4246831 w 5020586"/>
              <a:gd name="connsiteY5253" fmla="*/ 2753234 h 5388743"/>
              <a:gd name="connsiteX5254" fmla="*/ 4247560 w 5020586"/>
              <a:gd name="connsiteY5254" fmla="*/ 2753020 h 5388743"/>
              <a:gd name="connsiteX5255" fmla="*/ 4247612 w 5020586"/>
              <a:gd name="connsiteY5255" fmla="*/ 2753009 h 5388743"/>
              <a:gd name="connsiteX5256" fmla="*/ 4248582 w 5020586"/>
              <a:gd name="connsiteY5256" fmla="*/ 2752114 h 5388743"/>
              <a:gd name="connsiteX5257" fmla="*/ 4252614 w 5020586"/>
              <a:gd name="connsiteY5257" fmla="*/ 2745361 h 5388743"/>
              <a:gd name="connsiteX5258" fmla="*/ 4211513 w 5020586"/>
              <a:gd name="connsiteY5258" fmla="*/ 2743886 h 5388743"/>
              <a:gd name="connsiteX5259" fmla="*/ 4211289 w 5020586"/>
              <a:gd name="connsiteY5259" fmla="*/ 2743994 h 5388743"/>
              <a:gd name="connsiteX5260" fmla="*/ 4210869 w 5020586"/>
              <a:gd name="connsiteY5260" fmla="*/ 2744439 h 5388743"/>
              <a:gd name="connsiteX5261" fmla="*/ 4210466 w 5020586"/>
              <a:gd name="connsiteY5261" fmla="*/ 2745120 h 5388743"/>
              <a:gd name="connsiteX5262" fmla="*/ 4209964 w 5020586"/>
              <a:gd name="connsiteY5262" fmla="*/ 2745971 h 5388743"/>
              <a:gd name="connsiteX5263" fmla="*/ 4209663 w 5020586"/>
              <a:gd name="connsiteY5263" fmla="*/ 2746481 h 5388743"/>
              <a:gd name="connsiteX5264" fmla="*/ 4209797 w 5020586"/>
              <a:gd name="connsiteY5264" fmla="*/ 2746255 h 5388743"/>
              <a:gd name="connsiteX5265" fmla="*/ 4209964 w 5020586"/>
              <a:gd name="connsiteY5265" fmla="*/ 2745971 h 5388743"/>
              <a:gd name="connsiteX5266" fmla="*/ 4210869 w 5020586"/>
              <a:gd name="connsiteY5266" fmla="*/ 2744439 h 5388743"/>
              <a:gd name="connsiteX5267" fmla="*/ 3153201 w 5020586"/>
              <a:gd name="connsiteY5267" fmla="*/ 2742347 h 5388743"/>
              <a:gd name="connsiteX5268" fmla="*/ 3092847 w 5020586"/>
              <a:gd name="connsiteY5268" fmla="*/ 2772075 h 5388743"/>
              <a:gd name="connsiteX5269" fmla="*/ 2889447 w 5020586"/>
              <a:gd name="connsiteY5269" fmla="*/ 2883096 h 5388743"/>
              <a:gd name="connsiteX5270" fmla="*/ 2780388 w 5020586"/>
              <a:gd name="connsiteY5270" fmla="*/ 2942271 h 5388743"/>
              <a:gd name="connsiteX5271" fmla="*/ 2686934 w 5020586"/>
              <a:gd name="connsiteY5271" fmla="*/ 2993343 h 5388743"/>
              <a:gd name="connsiteX5272" fmla="*/ 2780388 w 5020586"/>
              <a:gd name="connsiteY5272" fmla="*/ 2942271 h 5388743"/>
              <a:gd name="connsiteX5273" fmla="*/ 2889447 w 5020586"/>
              <a:gd name="connsiteY5273" fmla="*/ 2883096 h 5388743"/>
              <a:gd name="connsiteX5274" fmla="*/ 3137500 w 5020586"/>
              <a:gd name="connsiteY5274" fmla="*/ 2752119 h 5388743"/>
              <a:gd name="connsiteX5275" fmla="*/ 3153201 w 5020586"/>
              <a:gd name="connsiteY5275" fmla="*/ 2742347 h 5388743"/>
              <a:gd name="connsiteX5276" fmla="*/ 4259611 w 5020586"/>
              <a:gd name="connsiteY5276" fmla="*/ 2739327 h 5388743"/>
              <a:gd name="connsiteX5277" fmla="*/ 4253295 w 5020586"/>
              <a:gd name="connsiteY5277" fmla="*/ 2748190 h 5388743"/>
              <a:gd name="connsiteX5278" fmla="*/ 4259611 w 5020586"/>
              <a:gd name="connsiteY5278" fmla="*/ 2739327 h 5388743"/>
              <a:gd name="connsiteX5279" fmla="*/ 502368 w 5020586"/>
              <a:gd name="connsiteY5279" fmla="*/ 2733886 h 5388743"/>
              <a:gd name="connsiteX5280" fmla="*/ 494261 w 5020586"/>
              <a:gd name="connsiteY5280" fmla="*/ 2739070 h 5388743"/>
              <a:gd name="connsiteX5281" fmla="*/ 494067 w 5020586"/>
              <a:gd name="connsiteY5281" fmla="*/ 2740129 h 5388743"/>
              <a:gd name="connsiteX5282" fmla="*/ 496535 w 5020586"/>
              <a:gd name="connsiteY5282" fmla="*/ 2738600 h 5388743"/>
              <a:gd name="connsiteX5283" fmla="*/ 497542 w 5020586"/>
              <a:gd name="connsiteY5283" fmla="*/ 2737905 h 5388743"/>
              <a:gd name="connsiteX5284" fmla="*/ 501471 w 5020586"/>
              <a:gd name="connsiteY5284" fmla="*/ 2734907 h 5388743"/>
              <a:gd name="connsiteX5285" fmla="*/ 502368 w 5020586"/>
              <a:gd name="connsiteY5285" fmla="*/ 2733886 h 5388743"/>
              <a:gd name="connsiteX5286" fmla="*/ 4400268 w 5020586"/>
              <a:gd name="connsiteY5286" fmla="*/ 2733878 h 5388743"/>
              <a:gd name="connsiteX5287" fmla="*/ 4398907 w 5020586"/>
              <a:gd name="connsiteY5287" fmla="*/ 2735973 h 5388743"/>
              <a:gd name="connsiteX5288" fmla="*/ 4395189 w 5020586"/>
              <a:gd name="connsiteY5288" fmla="*/ 2739571 h 5388743"/>
              <a:gd name="connsiteX5289" fmla="*/ 4397322 w 5020586"/>
              <a:gd name="connsiteY5289" fmla="*/ 2736485 h 5388743"/>
              <a:gd name="connsiteX5290" fmla="*/ 3324694 w 5020586"/>
              <a:gd name="connsiteY5290" fmla="*/ 2733762 h 5388743"/>
              <a:gd name="connsiteX5291" fmla="*/ 3296735 w 5020586"/>
              <a:gd name="connsiteY5291" fmla="*/ 2747859 h 5388743"/>
              <a:gd name="connsiteX5292" fmla="*/ 3289703 w 5020586"/>
              <a:gd name="connsiteY5292" fmla="*/ 2754625 h 5388743"/>
              <a:gd name="connsiteX5293" fmla="*/ 3305124 w 5020586"/>
              <a:gd name="connsiteY5293" fmla="*/ 2746733 h 5388743"/>
              <a:gd name="connsiteX5294" fmla="*/ 3317275 w 5020586"/>
              <a:gd name="connsiteY5294" fmla="*/ 2740769 h 5388743"/>
              <a:gd name="connsiteX5295" fmla="*/ 2923515 w 5020586"/>
              <a:gd name="connsiteY5295" fmla="*/ 2732147 h 5388743"/>
              <a:gd name="connsiteX5296" fmla="*/ 2904439 w 5020586"/>
              <a:gd name="connsiteY5296" fmla="*/ 2745163 h 5388743"/>
              <a:gd name="connsiteX5297" fmla="*/ 2923515 w 5020586"/>
              <a:gd name="connsiteY5297" fmla="*/ 2732147 h 5388743"/>
              <a:gd name="connsiteX5298" fmla="*/ 530696 w 5020586"/>
              <a:gd name="connsiteY5298" fmla="*/ 2730468 h 5388743"/>
              <a:gd name="connsiteX5299" fmla="*/ 528687 w 5020586"/>
              <a:gd name="connsiteY5299" fmla="*/ 2731214 h 5388743"/>
              <a:gd name="connsiteX5300" fmla="*/ 510970 w 5020586"/>
              <a:gd name="connsiteY5300" fmla="*/ 2743567 h 5388743"/>
              <a:gd name="connsiteX5301" fmla="*/ 521565 w 5020586"/>
              <a:gd name="connsiteY5301" fmla="*/ 2736877 h 5388743"/>
              <a:gd name="connsiteX5302" fmla="*/ 525907 w 5020586"/>
              <a:gd name="connsiteY5302" fmla="*/ 2734010 h 5388743"/>
              <a:gd name="connsiteX5303" fmla="*/ 528765 w 5020586"/>
              <a:gd name="connsiteY5303" fmla="*/ 2732034 h 5388743"/>
              <a:gd name="connsiteX5304" fmla="*/ 2934714 w 5020586"/>
              <a:gd name="connsiteY5304" fmla="*/ 2726727 h 5388743"/>
              <a:gd name="connsiteX5305" fmla="*/ 2926097 w 5020586"/>
              <a:gd name="connsiteY5305" fmla="*/ 2733374 h 5388743"/>
              <a:gd name="connsiteX5306" fmla="*/ 2934714 w 5020586"/>
              <a:gd name="connsiteY5306" fmla="*/ 2726727 h 5388743"/>
              <a:gd name="connsiteX5307" fmla="*/ 4409361 w 5020586"/>
              <a:gd name="connsiteY5307" fmla="*/ 2725793 h 5388743"/>
              <a:gd name="connsiteX5308" fmla="*/ 4408384 w 5020586"/>
              <a:gd name="connsiteY5308" fmla="*/ 2727313 h 5388743"/>
              <a:gd name="connsiteX5309" fmla="*/ 4404571 w 5020586"/>
              <a:gd name="connsiteY5309" fmla="*/ 2731169 h 5388743"/>
              <a:gd name="connsiteX5310" fmla="*/ 4406422 w 5020586"/>
              <a:gd name="connsiteY5310" fmla="*/ 2728411 h 5388743"/>
              <a:gd name="connsiteX5311" fmla="*/ 2344042 w 5020586"/>
              <a:gd name="connsiteY5311" fmla="*/ 2722439 h 5388743"/>
              <a:gd name="connsiteX5312" fmla="*/ 2310443 w 5020586"/>
              <a:gd name="connsiteY5312" fmla="*/ 2740588 h 5388743"/>
              <a:gd name="connsiteX5313" fmla="*/ 2169926 w 5020586"/>
              <a:gd name="connsiteY5313" fmla="*/ 2887123 h 5388743"/>
              <a:gd name="connsiteX5314" fmla="*/ 2005477 w 5020586"/>
              <a:gd name="connsiteY5314" fmla="*/ 3065715 h 5388743"/>
              <a:gd name="connsiteX5315" fmla="*/ 1867666 w 5020586"/>
              <a:gd name="connsiteY5315" fmla="*/ 3218878 h 5388743"/>
              <a:gd name="connsiteX5316" fmla="*/ 1826744 w 5020586"/>
              <a:gd name="connsiteY5316" fmla="*/ 3266143 h 5388743"/>
              <a:gd name="connsiteX5317" fmla="*/ 1827040 w 5020586"/>
              <a:gd name="connsiteY5317" fmla="*/ 3266250 h 5388743"/>
              <a:gd name="connsiteX5318" fmla="*/ 1825541 w 5020586"/>
              <a:gd name="connsiteY5318" fmla="*/ 3268789 h 5388743"/>
              <a:gd name="connsiteX5319" fmla="*/ 1825957 w 5020586"/>
              <a:gd name="connsiteY5319" fmla="*/ 3267053 h 5388743"/>
              <a:gd name="connsiteX5320" fmla="*/ 1799340 w 5020586"/>
              <a:gd name="connsiteY5320" fmla="*/ 3297798 h 5388743"/>
              <a:gd name="connsiteX5321" fmla="*/ 1745476 w 5020586"/>
              <a:gd name="connsiteY5321" fmla="*/ 3359809 h 5388743"/>
              <a:gd name="connsiteX5322" fmla="*/ 1759052 w 5020586"/>
              <a:gd name="connsiteY5322" fmla="*/ 3351396 h 5388743"/>
              <a:gd name="connsiteX5323" fmla="*/ 1816972 w 5020586"/>
              <a:gd name="connsiteY5323" fmla="*/ 3286806 h 5388743"/>
              <a:gd name="connsiteX5324" fmla="*/ 2145698 w 5020586"/>
              <a:gd name="connsiteY5324" fmla="*/ 2927089 h 5388743"/>
              <a:gd name="connsiteX5325" fmla="*/ 2263259 w 5020586"/>
              <a:gd name="connsiteY5325" fmla="*/ 2804541 h 5388743"/>
              <a:gd name="connsiteX5326" fmla="*/ 855441 w 5020586"/>
              <a:gd name="connsiteY5326" fmla="*/ 2722359 h 5388743"/>
              <a:gd name="connsiteX5327" fmla="*/ 840177 w 5020586"/>
              <a:gd name="connsiteY5327" fmla="*/ 2731682 h 5388743"/>
              <a:gd name="connsiteX5328" fmla="*/ 836940 w 5020586"/>
              <a:gd name="connsiteY5328" fmla="*/ 2736104 h 5388743"/>
              <a:gd name="connsiteX5329" fmla="*/ 854282 w 5020586"/>
              <a:gd name="connsiteY5329" fmla="*/ 2725636 h 5388743"/>
              <a:gd name="connsiteX5330" fmla="*/ 2652472 w 5020586"/>
              <a:gd name="connsiteY5330" fmla="*/ 2720039 h 5388743"/>
              <a:gd name="connsiteX5331" fmla="*/ 2648456 w 5020586"/>
              <a:gd name="connsiteY5331" fmla="*/ 2724858 h 5388743"/>
              <a:gd name="connsiteX5332" fmla="*/ 2649496 w 5020586"/>
              <a:gd name="connsiteY5332" fmla="*/ 2723608 h 5388743"/>
              <a:gd name="connsiteX5333" fmla="*/ 4283638 w 5020586"/>
              <a:gd name="connsiteY5333" fmla="*/ 2719196 h 5388743"/>
              <a:gd name="connsiteX5334" fmla="*/ 4277653 w 5020586"/>
              <a:gd name="connsiteY5334" fmla="*/ 2728415 h 5388743"/>
              <a:gd name="connsiteX5335" fmla="*/ 4283972 w 5020586"/>
              <a:gd name="connsiteY5335" fmla="*/ 2719551 h 5388743"/>
              <a:gd name="connsiteX5336" fmla="*/ 4283638 w 5020586"/>
              <a:gd name="connsiteY5336" fmla="*/ 2719196 h 5388743"/>
              <a:gd name="connsiteX5337" fmla="*/ 4418424 w 5020586"/>
              <a:gd name="connsiteY5337" fmla="*/ 2717715 h 5388743"/>
              <a:gd name="connsiteX5338" fmla="*/ 4417935 w 5020586"/>
              <a:gd name="connsiteY5338" fmla="*/ 2718462 h 5388743"/>
              <a:gd name="connsiteX5339" fmla="*/ 4414146 w 5020586"/>
              <a:gd name="connsiteY5339" fmla="*/ 2722252 h 5388743"/>
              <a:gd name="connsiteX5340" fmla="*/ 4415445 w 5020586"/>
              <a:gd name="connsiteY5340" fmla="*/ 2720370 h 5388743"/>
              <a:gd name="connsiteX5341" fmla="*/ 5011959 w 5020586"/>
              <a:gd name="connsiteY5341" fmla="*/ 2716673 h 5388743"/>
              <a:gd name="connsiteX5342" fmla="*/ 4978886 w 5020586"/>
              <a:gd name="connsiteY5342" fmla="*/ 2733778 h 5388743"/>
              <a:gd name="connsiteX5343" fmla="*/ 4953374 w 5020586"/>
              <a:gd name="connsiteY5343" fmla="*/ 2747912 h 5388743"/>
              <a:gd name="connsiteX5344" fmla="*/ 5009293 w 5020586"/>
              <a:gd name="connsiteY5344" fmla="*/ 2729732 h 5388743"/>
              <a:gd name="connsiteX5345" fmla="*/ 4852998 w 5020586"/>
              <a:gd name="connsiteY5345" fmla="*/ 2807635 h 5388743"/>
              <a:gd name="connsiteX5346" fmla="*/ 4852998 w 5020586"/>
              <a:gd name="connsiteY5346" fmla="*/ 2807635 h 5388743"/>
              <a:gd name="connsiteX5347" fmla="*/ 4808409 w 5020586"/>
              <a:gd name="connsiteY5347" fmla="*/ 2834785 h 5388743"/>
              <a:gd name="connsiteX5348" fmla="*/ 4787081 w 5020586"/>
              <a:gd name="connsiteY5348" fmla="*/ 2848298 h 5388743"/>
              <a:gd name="connsiteX5349" fmla="*/ 4774105 w 5020586"/>
              <a:gd name="connsiteY5349" fmla="*/ 2855899 h 5388743"/>
              <a:gd name="connsiteX5350" fmla="*/ 4778517 w 5020586"/>
              <a:gd name="connsiteY5350" fmla="*/ 2854044 h 5388743"/>
              <a:gd name="connsiteX5351" fmla="*/ 4807883 w 5020586"/>
              <a:gd name="connsiteY5351" fmla="*/ 2842751 h 5388743"/>
              <a:gd name="connsiteX5352" fmla="*/ 4827726 w 5020586"/>
              <a:gd name="connsiteY5352" fmla="*/ 2835700 h 5388743"/>
              <a:gd name="connsiteX5353" fmla="*/ 4825355 w 5020586"/>
              <a:gd name="connsiteY5353" fmla="*/ 2836890 h 5388743"/>
              <a:gd name="connsiteX5354" fmla="*/ 4807899 w 5020586"/>
              <a:gd name="connsiteY5354" fmla="*/ 2844732 h 5388743"/>
              <a:gd name="connsiteX5355" fmla="*/ 4806072 w 5020586"/>
              <a:gd name="connsiteY5355" fmla="*/ 2845637 h 5388743"/>
              <a:gd name="connsiteX5356" fmla="*/ 4798043 w 5020586"/>
              <a:gd name="connsiteY5356" fmla="*/ 2848496 h 5388743"/>
              <a:gd name="connsiteX5357" fmla="*/ 4770509 w 5020586"/>
              <a:gd name="connsiteY5357" fmla="*/ 2859353 h 5388743"/>
              <a:gd name="connsiteX5358" fmla="*/ 4760750 w 5020586"/>
              <a:gd name="connsiteY5358" fmla="*/ 2863512 h 5388743"/>
              <a:gd name="connsiteX5359" fmla="*/ 4736884 w 5020586"/>
              <a:gd name="connsiteY5359" fmla="*/ 2876109 h 5388743"/>
              <a:gd name="connsiteX5360" fmla="*/ 4659101 w 5020586"/>
              <a:gd name="connsiteY5360" fmla="*/ 2911235 h 5388743"/>
              <a:gd name="connsiteX5361" fmla="*/ 4370388 w 5020586"/>
              <a:gd name="connsiteY5361" fmla="*/ 3048504 h 5388743"/>
              <a:gd name="connsiteX5362" fmla="*/ 4372960 w 5020586"/>
              <a:gd name="connsiteY5362" fmla="*/ 3046980 h 5388743"/>
              <a:gd name="connsiteX5363" fmla="*/ 4363365 w 5020586"/>
              <a:gd name="connsiteY5363" fmla="*/ 3049038 h 5388743"/>
              <a:gd name="connsiteX5364" fmla="*/ 4366068 w 5020586"/>
              <a:gd name="connsiteY5364" fmla="*/ 3041387 h 5388743"/>
              <a:gd name="connsiteX5365" fmla="*/ 4323224 w 5020586"/>
              <a:gd name="connsiteY5365" fmla="*/ 3057580 h 5388743"/>
              <a:gd name="connsiteX5366" fmla="*/ 4026012 w 5020586"/>
              <a:gd name="connsiteY5366" fmla="*/ 3181107 h 5388743"/>
              <a:gd name="connsiteX5367" fmla="*/ 4010621 w 5020586"/>
              <a:gd name="connsiteY5367" fmla="*/ 3188370 h 5388743"/>
              <a:gd name="connsiteX5368" fmla="*/ 4075819 w 5020586"/>
              <a:gd name="connsiteY5368" fmla="*/ 3154551 h 5388743"/>
              <a:gd name="connsiteX5369" fmla="*/ 4126736 w 5020586"/>
              <a:gd name="connsiteY5369" fmla="*/ 3132152 h 5388743"/>
              <a:gd name="connsiteX5370" fmla="*/ 4353182 w 5020586"/>
              <a:gd name="connsiteY5370" fmla="*/ 3038624 h 5388743"/>
              <a:gd name="connsiteX5371" fmla="*/ 4441123 w 5020586"/>
              <a:gd name="connsiteY5371" fmla="*/ 3001922 h 5388743"/>
              <a:gd name="connsiteX5372" fmla="*/ 4433921 w 5020586"/>
              <a:gd name="connsiteY5372" fmla="*/ 3000378 h 5388743"/>
              <a:gd name="connsiteX5373" fmla="*/ 4411715 w 5020586"/>
              <a:gd name="connsiteY5373" fmla="*/ 3008650 h 5388743"/>
              <a:gd name="connsiteX5374" fmla="*/ 4335676 w 5020586"/>
              <a:gd name="connsiteY5374" fmla="*/ 3030758 h 5388743"/>
              <a:gd name="connsiteX5375" fmla="*/ 4333604 w 5020586"/>
              <a:gd name="connsiteY5375" fmla="*/ 3031582 h 5388743"/>
              <a:gd name="connsiteX5376" fmla="*/ 4555936 w 5020586"/>
              <a:gd name="connsiteY5376" fmla="*/ 2925752 h 5388743"/>
              <a:gd name="connsiteX5377" fmla="*/ 5011959 w 5020586"/>
              <a:gd name="connsiteY5377" fmla="*/ 2716673 h 5388743"/>
              <a:gd name="connsiteX5378" fmla="*/ 4243611 w 5020586"/>
              <a:gd name="connsiteY5378" fmla="*/ 2716199 h 5388743"/>
              <a:gd name="connsiteX5379" fmla="*/ 4234804 w 5020586"/>
              <a:gd name="connsiteY5379" fmla="*/ 2720428 h 5388743"/>
              <a:gd name="connsiteX5380" fmla="*/ 4225838 w 5020586"/>
              <a:gd name="connsiteY5380" fmla="*/ 2728772 h 5388743"/>
              <a:gd name="connsiteX5381" fmla="*/ 4230002 w 5020586"/>
              <a:gd name="connsiteY5381" fmla="*/ 2727238 h 5388743"/>
              <a:gd name="connsiteX5382" fmla="*/ 4231780 w 5020586"/>
              <a:gd name="connsiteY5382" fmla="*/ 2725553 h 5388743"/>
              <a:gd name="connsiteX5383" fmla="*/ 2657825 w 5020586"/>
              <a:gd name="connsiteY5383" fmla="*/ 2713618 h 5388743"/>
              <a:gd name="connsiteX5384" fmla="*/ 2654704 w 5020586"/>
              <a:gd name="connsiteY5384" fmla="*/ 2717363 h 5388743"/>
              <a:gd name="connsiteX5385" fmla="*/ 2652472 w 5020586"/>
              <a:gd name="connsiteY5385" fmla="*/ 2720039 h 5388743"/>
              <a:gd name="connsiteX5386" fmla="*/ 5018100 w 5020586"/>
              <a:gd name="connsiteY5386" fmla="*/ 2712416 h 5388743"/>
              <a:gd name="connsiteX5387" fmla="*/ 5014691 w 5020586"/>
              <a:gd name="connsiteY5387" fmla="*/ 2714781 h 5388743"/>
              <a:gd name="connsiteX5388" fmla="*/ 5011959 w 5020586"/>
              <a:gd name="connsiteY5388" fmla="*/ 2716673 h 5388743"/>
              <a:gd name="connsiteX5389" fmla="*/ 5020149 w 5020586"/>
              <a:gd name="connsiteY5389" fmla="*/ 2710997 h 5388743"/>
              <a:gd name="connsiteX5390" fmla="*/ 5019239 w 5020586"/>
              <a:gd name="connsiteY5390" fmla="*/ 2711628 h 5388743"/>
              <a:gd name="connsiteX5391" fmla="*/ 5018100 w 5020586"/>
              <a:gd name="connsiteY5391" fmla="*/ 2712416 h 5388743"/>
              <a:gd name="connsiteX5392" fmla="*/ 4277845 w 5020586"/>
              <a:gd name="connsiteY5392" fmla="*/ 2709673 h 5388743"/>
              <a:gd name="connsiteX5393" fmla="*/ 4275795 w 5020586"/>
              <a:gd name="connsiteY5393" fmla="*/ 2710546 h 5388743"/>
              <a:gd name="connsiteX5394" fmla="*/ 4271143 w 5020586"/>
              <a:gd name="connsiteY5394" fmla="*/ 2713126 h 5388743"/>
              <a:gd name="connsiteX5395" fmla="*/ 4265736 w 5020586"/>
              <a:gd name="connsiteY5395" fmla="*/ 2717072 h 5388743"/>
              <a:gd name="connsiteX5396" fmla="*/ 4267879 w 5020586"/>
              <a:gd name="connsiteY5396" fmla="*/ 2714936 h 5388743"/>
              <a:gd name="connsiteX5397" fmla="*/ 4260922 w 5020586"/>
              <a:gd name="connsiteY5397" fmla="*/ 2718793 h 5388743"/>
              <a:gd name="connsiteX5398" fmla="*/ 4255928 w 5020586"/>
              <a:gd name="connsiteY5398" fmla="*/ 2721664 h 5388743"/>
              <a:gd name="connsiteX5399" fmla="*/ 4249976 w 5020586"/>
              <a:gd name="connsiteY5399" fmla="*/ 2727094 h 5388743"/>
              <a:gd name="connsiteX5400" fmla="*/ 4256987 w 5020586"/>
              <a:gd name="connsiteY5400" fmla="*/ 2721998 h 5388743"/>
              <a:gd name="connsiteX5401" fmla="*/ 4254935 w 5020586"/>
              <a:gd name="connsiteY5401" fmla="*/ 2724813 h 5388743"/>
              <a:gd name="connsiteX5402" fmla="*/ 4253935 w 5020586"/>
              <a:gd name="connsiteY5402" fmla="*/ 2725967 h 5388743"/>
              <a:gd name="connsiteX5403" fmla="*/ 4238271 w 5020586"/>
              <a:gd name="connsiteY5403" fmla="*/ 2737810 h 5388743"/>
              <a:gd name="connsiteX5404" fmla="*/ 4239078 w 5020586"/>
              <a:gd name="connsiteY5404" fmla="*/ 2737036 h 5388743"/>
              <a:gd name="connsiteX5405" fmla="*/ 4218521 w 5020586"/>
              <a:gd name="connsiteY5405" fmla="*/ 2755790 h 5388743"/>
              <a:gd name="connsiteX5406" fmla="*/ 4221505 w 5020586"/>
              <a:gd name="connsiteY5406" fmla="*/ 2753370 h 5388743"/>
              <a:gd name="connsiteX5407" fmla="*/ 4223199 w 5020586"/>
              <a:gd name="connsiteY5407" fmla="*/ 2751843 h 5388743"/>
              <a:gd name="connsiteX5408" fmla="*/ 4231727 w 5020586"/>
              <a:gd name="connsiteY5408" fmla="*/ 2745872 h 5388743"/>
              <a:gd name="connsiteX5409" fmla="*/ 4242043 w 5020586"/>
              <a:gd name="connsiteY5409" fmla="*/ 2740038 h 5388743"/>
              <a:gd name="connsiteX5410" fmla="*/ 4212356 w 5020586"/>
              <a:gd name="connsiteY5410" fmla="*/ 2762650 h 5388743"/>
              <a:gd name="connsiteX5411" fmla="*/ 4209240 w 5020586"/>
              <a:gd name="connsiteY5411" fmla="*/ 2765747 h 5388743"/>
              <a:gd name="connsiteX5412" fmla="*/ 4215617 w 5020586"/>
              <a:gd name="connsiteY5412" fmla="*/ 2762787 h 5388743"/>
              <a:gd name="connsiteX5413" fmla="*/ 4229825 w 5020586"/>
              <a:gd name="connsiteY5413" fmla="*/ 2752831 h 5388743"/>
              <a:gd name="connsiteX5414" fmla="*/ 4252835 w 5020586"/>
              <a:gd name="connsiteY5414" fmla="*/ 2732150 h 5388743"/>
              <a:gd name="connsiteX5415" fmla="*/ 4261451 w 5020586"/>
              <a:gd name="connsiteY5415" fmla="*/ 2708006 h 5388743"/>
              <a:gd name="connsiteX5416" fmla="*/ 4249892 w 5020586"/>
              <a:gd name="connsiteY5416" fmla="*/ 2713274 h 5388743"/>
              <a:gd name="connsiteX5417" fmla="*/ 4242937 w 5020586"/>
              <a:gd name="connsiteY5417" fmla="*/ 2720375 h 5388743"/>
              <a:gd name="connsiteX5418" fmla="*/ 4239965 w 5020586"/>
              <a:gd name="connsiteY5418" fmla="*/ 2723527 h 5388743"/>
              <a:gd name="connsiteX5419" fmla="*/ 4244463 w 5020586"/>
              <a:gd name="connsiteY5419" fmla="*/ 2721797 h 5388743"/>
              <a:gd name="connsiteX5420" fmla="*/ 4282440 w 5020586"/>
              <a:gd name="connsiteY5420" fmla="*/ 2705542 h 5388743"/>
              <a:gd name="connsiteX5421" fmla="*/ 4281571 w 5020586"/>
              <a:gd name="connsiteY5421" fmla="*/ 2706078 h 5388743"/>
              <a:gd name="connsiteX5422" fmla="*/ 4281404 w 5020586"/>
              <a:gd name="connsiteY5422" fmla="*/ 2706474 h 5388743"/>
              <a:gd name="connsiteX5423" fmla="*/ 570367 w 5020586"/>
              <a:gd name="connsiteY5423" fmla="*/ 2703519 h 5388743"/>
              <a:gd name="connsiteX5424" fmla="*/ 568756 w 5020586"/>
              <a:gd name="connsiteY5424" fmla="*/ 2704533 h 5388743"/>
              <a:gd name="connsiteX5425" fmla="*/ 559319 w 5020586"/>
              <a:gd name="connsiteY5425" fmla="*/ 2711048 h 5388743"/>
              <a:gd name="connsiteX5426" fmla="*/ 559013 w 5020586"/>
              <a:gd name="connsiteY5426" fmla="*/ 2711266 h 5388743"/>
              <a:gd name="connsiteX5427" fmla="*/ 448477 w 5020586"/>
              <a:gd name="connsiteY5427" fmla="*/ 2702473 h 5388743"/>
              <a:gd name="connsiteX5428" fmla="*/ 443080 w 5020586"/>
              <a:gd name="connsiteY5428" fmla="*/ 2705607 h 5388743"/>
              <a:gd name="connsiteX5429" fmla="*/ 446016 w 5020586"/>
              <a:gd name="connsiteY5429" fmla="*/ 2703702 h 5388743"/>
              <a:gd name="connsiteX5430" fmla="*/ 447138 w 5020586"/>
              <a:gd name="connsiteY5430" fmla="*/ 2703117 h 5388743"/>
              <a:gd name="connsiteX5431" fmla="*/ 448477 w 5020586"/>
              <a:gd name="connsiteY5431" fmla="*/ 2702473 h 5388743"/>
              <a:gd name="connsiteX5432" fmla="*/ 891281 w 5020586"/>
              <a:gd name="connsiteY5432" fmla="*/ 2700470 h 5388743"/>
              <a:gd name="connsiteX5433" fmla="*/ 870617 w 5020586"/>
              <a:gd name="connsiteY5433" fmla="*/ 2713091 h 5388743"/>
              <a:gd name="connsiteX5434" fmla="*/ 867838 w 5020586"/>
              <a:gd name="connsiteY5434" fmla="*/ 2716469 h 5388743"/>
              <a:gd name="connsiteX5435" fmla="*/ 865393 w 5020586"/>
              <a:gd name="connsiteY5435" fmla="*/ 2718929 h 5388743"/>
              <a:gd name="connsiteX5436" fmla="*/ 886914 w 5020586"/>
              <a:gd name="connsiteY5436" fmla="*/ 2705938 h 5388743"/>
              <a:gd name="connsiteX5437" fmla="*/ 4263634 w 5020586"/>
              <a:gd name="connsiteY5437" fmla="*/ 2697815 h 5388743"/>
              <a:gd name="connsiteX5438" fmla="*/ 4244126 w 5020586"/>
              <a:gd name="connsiteY5438" fmla="*/ 2706340 h 5388743"/>
              <a:gd name="connsiteX5439" fmla="*/ 4241735 w 5020586"/>
              <a:gd name="connsiteY5439" fmla="*/ 2711463 h 5388743"/>
              <a:gd name="connsiteX5440" fmla="*/ 4241104 w 5020586"/>
              <a:gd name="connsiteY5440" fmla="*/ 2712489 h 5388743"/>
              <a:gd name="connsiteX5441" fmla="*/ 4242818 w 5020586"/>
              <a:gd name="connsiteY5441" fmla="*/ 2711655 h 5388743"/>
              <a:gd name="connsiteX5442" fmla="*/ 4241372 w 5020586"/>
              <a:gd name="connsiteY5442" fmla="*/ 2712903 h 5388743"/>
              <a:gd name="connsiteX5443" fmla="*/ 4240507 w 5020586"/>
              <a:gd name="connsiteY5443" fmla="*/ 2713458 h 5388743"/>
              <a:gd name="connsiteX5444" fmla="*/ 4238181 w 5020586"/>
              <a:gd name="connsiteY5444" fmla="*/ 2717232 h 5388743"/>
              <a:gd name="connsiteX5445" fmla="*/ 4246979 w 5020586"/>
              <a:gd name="connsiteY5445" fmla="*/ 2713215 h 5388743"/>
              <a:gd name="connsiteX5446" fmla="*/ 4247692 w 5020586"/>
              <a:gd name="connsiteY5446" fmla="*/ 2711957 h 5388743"/>
              <a:gd name="connsiteX5447" fmla="*/ 4250861 w 5020586"/>
              <a:gd name="connsiteY5447" fmla="*/ 2707717 h 5388743"/>
              <a:gd name="connsiteX5448" fmla="*/ 4251193 w 5020586"/>
              <a:gd name="connsiteY5448" fmla="*/ 2708075 h 5388743"/>
              <a:gd name="connsiteX5449" fmla="*/ 4250128 w 5020586"/>
              <a:gd name="connsiteY5449" fmla="*/ 2710162 h 5388743"/>
              <a:gd name="connsiteX5450" fmla="*/ 4249371 w 5020586"/>
              <a:gd name="connsiteY5450" fmla="*/ 2711139 h 5388743"/>
              <a:gd name="connsiteX5451" fmla="*/ 4263455 w 5020586"/>
              <a:gd name="connsiteY5451" fmla="*/ 2697970 h 5388743"/>
              <a:gd name="connsiteX5452" fmla="*/ 2989041 w 5020586"/>
              <a:gd name="connsiteY5452" fmla="*/ 2696447 h 5388743"/>
              <a:gd name="connsiteX5453" fmla="*/ 2979873 w 5020586"/>
              <a:gd name="connsiteY5453" fmla="*/ 2703430 h 5388743"/>
              <a:gd name="connsiteX5454" fmla="*/ 2989041 w 5020586"/>
              <a:gd name="connsiteY5454" fmla="*/ 2696447 h 5388743"/>
              <a:gd name="connsiteX5455" fmla="*/ 4291005 w 5020586"/>
              <a:gd name="connsiteY5455" fmla="*/ 2694155 h 5388743"/>
              <a:gd name="connsiteX5456" fmla="*/ 4281201 w 5020586"/>
              <a:gd name="connsiteY5456" fmla="*/ 2698772 h 5388743"/>
              <a:gd name="connsiteX5457" fmla="*/ 4271634 w 5020586"/>
              <a:gd name="connsiteY5457" fmla="*/ 2707335 h 5388743"/>
              <a:gd name="connsiteX5458" fmla="*/ 4267336 w 5020586"/>
              <a:gd name="connsiteY5458" fmla="*/ 2711258 h 5388743"/>
              <a:gd name="connsiteX5459" fmla="*/ 4274858 w 5020586"/>
              <a:gd name="connsiteY5459" fmla="*/ 2707629 h 5388743"/>
              <a:gd name="connsiteX5460" fmla="*/ 4276296 w 5020586"/>
              <a:gd name="connsiteY5460" fmla="*/ 2707108 h 5388743"/>
              <a:gd name="connsiteX5461" fmla="*/ 548447 w 5020586"/>
              <a:gd name="connsiteY5461" fmla="*/ 2693123 h 5388743"/>
              <a:gd name="connsiteX5462" fmla="*/ 548700 w 5020586"/>
              <a:gd name="connsiteY5462" fmla="*/ 2693527 h 5388743"/>
              <a:gd name="connsiteX5463" fmla="*/ 548809 w 5020586"/>
              <a:gd name="connsiteY5463" fmla="*/ 2693698 h 5388743"/>
              <a:gd name="connsiteX5464" fmla="*/ 548854 w 5020586"/>
              <a:gd name="connsiteY5464" fmla="*/ 2693770 h 5388743"/>
              <a:gd name="connsiteX5465" fmla="*/ 548847 w 5020586"/>
              <a:gd name="connsiteY5465" fmla="*/ 2693760 h 5388743"/>
              <a:gd name="connsiteX5466" fmla="*/ 548809 w 5020586"/>
              <a:gd name="connsiteY5466" fmla="*/ 2693698 h 5388743"/>
              <a:gd name="connsiteX5467" fmla="*/ 4300380 w 5020586"/>
              <a:gd name="connsiteY5467" fmla="*/ 2689737 h 5388743"/>
              <a:gd name="connsiteX5468" fmla="*/ 4300334 w 5020586"/>
              <a:gd name="connsiteY5468" fmla="*/ 2689760 h 5388743"/>
              <a:gd name="connsiteX5469" fmla="*/ 4298234 w 5020586"/>
              <a:gd name="connsiteY5469" fmla="*/ 2690749 h 5388743"/>
              <a:gd name="connsiteX5470" fmla="*/ 4289210 w 5020586"/>
              <a:gd name="connsiteY5470" fmla="*/ 2699531 h 5388743"/>
              <a:gd name="connsiteX5471" fmla="*/ 4285944 w 5020586"/>
              <a:gd name="connsiteY5471" fmla="*/ 2688064 h 5388743"/>
              <a:gd name="connsiteX5472" fmla="*/ 4265693 w 5020586"/>
              <a:gd name="connsiteY5472" fmla="*/ 2696915 h 5388743"/>
              <a:gd name="connsiteX5473" fmla="*/ 4257525 w 5020586"/>
              <a:gd name="connsiteY5473" fmla="*/ 2705478 h 5388743"/>
              <a:gd name="connsiteX5474" fmla="*/ 4252347 w 5020586"/>
              <a:gd name="connsiteY5474" fmla="*/ 2710765 h 5388743"/>
              <a:gd name="connsiteX5475" fmla="*/ 4265379 w 5020586"/>
              <a:gd name="connsiteY5475" fmla="*/ 2704816 h 5388743"/>
              <a:gd name="connsiteX5476" fmla="*/ 4284699 w 5020586"/>
              <a:gd name="connsiteY5476" fmla="*/ 2689133 h 5388743"/>
              <a:gd name="connsiteX5477" fmla="*/ 221427 w 5020586"/>
              <a:gd name="connsiteY5477" fmla="*/ 2685834 h 5388743"/>
              <a:gd name="connsiteX5478" fmla="*/ 220969 w 5020586"/>
              <a:gd name="connsiteY5478" fmla="*/ 2686307 h 5388743"/>
              <a:gd name="connsiteX5479" fmla="*/ 219699 w 5020586"/>
              <a:gd name="connsiteY5479" fmla="*/ 2686907 h 5388743"/>
              <a:gd name="connsiteX5480" fmla="*/ 923384 w 5020586"/>
              <a:gd name="connsiteY5480" fmla="*/ 2681375 h 5388743"/>
              <a:gd name="connsiteX5481" fmla="*/ 910884 w 5020586"/>
              <a:gd name="connsiteY5481" fmla="*/ 2688795 h 5388743"/>
              <a:gd name="connsiteX5482" fmla="*/ 906780 w 5020586"/>
              <a:gd name="connsiteY5482" fmla="*/ 2693945 h 5388743"/>
              <a:gd name="connsiteX5483" fmla="*/ 919841 w 5020586"/>
              <a:gd name="connsiteY5483" fmla="*/ 2686060 h 5388743"/>
              <a:gd name="connsiteX5484" fmla="*/ 4330385 w 5020586"/>
              <a:gd name="connsiteY5484" fmla="*/ 2681094 h 5388743"/>
              <a:gd name="connsiteX5485" fmla="*/ 4316934 w 5020586"/>
              <a:gd name="connsiteY5485" fmla="*/ 2692877 h 5388743"/>
              <a:gd name="connsiteX5486" fmla="*/ 4314483 w 5020586"/>
              <a:gd name="connsiteY5486" fmla="*/ 2694922 h 5388743"/>
              <a:gd name="connsiteX5487" fmla="*/ 4320841 w 5020586"/>
              <a:gd name="connsiteY5487" fmla="*/ 2689258 h 5388743"/>
              <a:gd name="connsiteX5488" fmla="*/ 583640 w 5020586"/>
              <a:gd name="connsiteY5488" fmla="*/ 2674506 h 5388743"/>
              <a:gd name="connsiteX5489" fmla="*/ 583639 w 5020586"/>
              <a:gd name="connsiteY5489" fmla="*/ 2674506 h 5388743"/>
              <a:gd name="connsiteX5490" fmla="*/ 580448 w 5020586"/>
              <a:gd name="connsiteY5490" fmla="*/ 2677052 h 5388743"/>
              <a:gd name="connsiteX5491" fmla="*/ 4339445 w 5020586"/>
              <a:gd name="connsiteY5491" fmla="*/ 2673156 h 5388743"/>
              <a:gd name="connsiteX5492" fmla="*/ 4331814 w 5020586"/>
              <a:gd name="connsiteY5492" fmla="*/ 2679840 h 5388743"/>
              <a:gd name="connsiteX5493" fmla="*/ 4338272 w 5020586"/>
              <a:gd name="connsiteY5493" fmla="*/ 2673756 h 5388743"/>
              <a:gd name="connsiteX5494" fmla="*/ 2699670 w 5020586"/>
              <a:gd name="connsiteY5494" fmla="*/ 2672489 h 5388743"/>
              <a:gd name="connsiteX5495" fmla="*/ 2657825 w 5020586"/>
              <a:gd name="connsiteY5495" fmla="*/ 2713618 h 5388743"/>
              <a:gd name="connsiteX5496" fmla="*/ 2699670 w 5020586"/>
              <a:gd name="connsiteY5496" fmla="*/ 2672489 h 5388743"/>
              <a:gd name="connsiteX5497" fmla="*/ 4304582 w 5020586"/>
              <a:gd name="connsiteY5497" fmla="*/ 2671995 h 5388743"/>
              <a:gd name="connsiteX5498" fmla="*/ 4278301 w 5020586"/>
              <a:gd name="connsiteY5498" fmla="*/ 2685876 h 5388743"/>
              <a:gd name="connsiteX5499" fmla="*/ 4262921 w 5020586"/>
              <a:gd name="connsiteY5499" fmla="*/ 2693785 h 5388743"/>
              <a:gd name="connsiteX5500" fmla="*/ 4265793 w 5020586"/>
              <a:gd name="connsiteY5500" fmla="*/ 2692695 h 5388743"/>
              <a:gd name="connsiteX5501" fmla="*/ 4290004 w 5020586"/>
              <a:gd name="connsiteY5501" fmla="*/ 2684584 h 5388743"/>
              <a:gd name="connsiteX5502" fmla="*/ 4298562 w 5020586"/>
              <a:gd name="connsiteY5502" fmla="*/ 2677248 h 5388743"/>
              <a:gd name="connsiteX5503" fmla="*/ 2703249 w 5020586"/>
              <a:gd name="connsiteY5503" fmla="*/ 2668049 h 5388743"/>
              <a:gd name="connsiteX5504" fmla="*/ 2702096 w 5020586"/>
              <a:gd name="connsiteY5504" fmla="*/ 2669480 h 5388743"/>
              <a:gd name="connsiteX5505" fmla="*/ 2699670 w 5020586"/>
              <a:gd name="connsiteY5505" fmla="*/ 2672489 h 5388743"/>
              <a:gd name="connsiteX5506" fmla="*/ 2704719 w 5020586"/>
              <a:gd name="connsiteY5506" fmla="*/ 2666228 h 5388743"/>
              <a:gd name="connsiteX5507" fmla="*/ 2703249 w 5020586"/>
              <a:gd name="connsiteY5507" fmla="*/ 2668049 h 5388743"/>
              <a:gd name="connsiteX5508" fmla="*/ 2704623 w 5020586"/>
              <a:gd name="connsiteY5508" fmla="*/ 2666347 h 5388743"/>
              <a:gd name="connsiteX5509" fmla="*/ 2706946 w 5020586"/>
              <a:gd name="connsiteY5509" fmla="*/ 2663464 h 5388743"/>
              <a:gd name="connsiteX5510" fmla="*/ 2704719 w 5020586"/>
              <a:gd name="connsiteY5510" fmla="*/ 2666228 h 5388743"/>
              <a:gd name="connsiteX5511" fmla="*/ 2706138 w 5020586"/>
              <a:gd name="connsiteY5511" fmla="*/ 2664465 h 5388743"/>
              <a:gd name="connsiteX5512" fmla="*/ 2706946 w 5020586"/>
              <a:gd name="connsiteY5512" fmla="*/ 2663464 h 5388743"/>
              <a:gd name="connsiteX5513" fmla="*/ 4317012 w 5020586"/>
              <a:gd name="connsiteY5513" fmla="*/ 2661091 h 5388743"/>
              <a:gd name="connsiteX5514" fmla="*/ 4314096 w 5020586"/>
              <a:gd name="connsiteY5514" fmla="*/ 2662052 h 5388743"/>
              <a:gd name="connsiteX5515" fmla="*/ 4309495 w 5020586"/>
              <a:gd name="connsiteY5515" fmla="*/ 2664885 h 5388743"/>
              <a:gd name="connsiteX5516" fmla="*/ 4314251 w 5020586"/>
              <a:gd name="connsiteY5516" fmla="*/ 2663556 h 5388743"/>
              <a:gd name="connsiteX5517" fmla="*/ 237720 w 5020586"/>
              <a:gd name="connsiteY5517" fmla="*/ 2660243 h 5388743"/>
              <a:gd name="connsiteX5518" fmla="*/ 232473 w 5020586"/>
              <a:gd name="connsiteY5518" fmla="*/ 2663980 h 5388743"/>
              <a:gd name="connsiteX5519" fmla="*/ 234995 w 5020586"/>
              <a:gd name="connsiteY5519" fmla="*/ 2661583 h 5388743"/>
              <a:gd name="connsiteX5520" fmla="*/ 235699 w 5020586"/>
              <a:gd name="connsiteY5520" fmla="*/ 2661125 h 5388743"/>
              <a:gd name="connsiteX5521" fmla="*/ 235645 w 5020586"/>
              <a:gd name="connsiteY5521" fmla="*/ 2661053 h 5388743"/>
              <a:gd name="connsiteX5522" fmla="*/ 240919 w 5020586"/>
              <a:gd name="connsiteY5522" fmla="*/ 2657600 h 5388743"/>
              <a:gd name="connsiteX5523" fmla="*/ 237720 w 5020586"/>
              <a:gd name="connsiteY5523" fmla="*/ 2660243 h 5388743"/>
              <a:gd name="connsiteX5524" fmla="*/ 239851 w 5020586"/>
              <a:gd name="connsiteY5524" fmla="*/ 2658257 h 5388743"/>
              <a:gd name="connsiteX5525" fmla="*/ 240919 w 5020586"/>
              <a:gd name="connsiteY5525" fmla="*/ 2657600 h 5388743"/>
              <a:gd name="connsiteX5526" fmla="*/ 460716 w 5020586"/>
              <a:gd name="connsiteY5526" fmla="*/ 2652392 h 5388743"/>
              <a:gd name="connsiteX5527" fmla="*/ 453765 w 5020586"/>
              <a:gd name="connsiteY5527" fmla="*/ 2657151 h 5388743"/>
              <a:gd name="connsiteX5528" fmla="*/ 459437 w 5020586"/>
              <a:gd name="connsiteY5528" fmla="*/ 2653133 h 5388743"/>
              <a:gd name="connsiteX5529" fmla="*/ 4460958 w 5020586"/>
              <a:gd name="connsiteY5529" fmla="*/ 2651341 h 5388743"/>
              <a:gd name="connsiteX5530" fmla="*/ 4454211 w 5020586"/>
              <a:gd name="connsiteY5530" fmla="*/ 2660683 h 5388743"/>
              <a:gd name="connsiteX5531" fmla="*/ 4460958 w 5020586"/>
              <a:gd name="connsiteY5531" fmla="*/ 2651341 h 5388743"/>
              <a:gd name="connsiteX5532" fmla="*/ 606323 w 5020586"/>
              <a:gd name="connsiteY5532" fmla="*/ 2650987 h 5388743"/>
              <a:gd name="connsiteX5533" fmla="*/ 606231 w 5020586"/>
              <a:gd name="connsiteY5533" fmla="*/ 2651021 h 5388743"/>
              <a:gd name="connsiteX5534" fmla="*/ 593777 w 5020586"/>
              <a:gd name="connsiteY5534" fmla="*/ 2659321 h 5388743"/>
              <a:gd name="connsiteX5535" fmla="*/ 596269 w 5020586"/>
              <a:gd name="connsiteY5535" fmla="*/ 2657835 h 5388743"/>
              <a:gd name="connsiteX5536" fmla="*/ 606323 w 5020586"/>
              <a:gd name="connsiteY5536" fmla="*/ 2650987 h 5388743"/>
              <a:gd name="connsiteX5537" fmla="*/ 606235 w 5020586"/>
              <a:gd name="connsiteY5537" fmla="*/ 2651265 h 5388743"/>
              <a:gd name="connsiteX5538" fmla="*/ 606126 w 5020586"/>
              <a:gd name="connsiteY5538" fmla="*/ 2651614 h 5388743"/>
              <a:gd name="connsiteX5539" fmla="*/ 606062 w 5020586"/>
              <a:gd name="connsiteY5539" fmla="*/ 2651822 h 5388743"/>
              <a:gd name="connsiteX5540" fmla="*/ 606091 w 5020586"/>
              <a:gd name="connsiteY5540" fmla="*/ 2651729 h 5388743"/>
              <a:gd name="connsiteX5541" fmla="*/ 606126 w 5020586"/>
              <a:gd name="connsiteY5541" fmla="*/ 2651614 h 5388743"/>
              <a:gd name="connsiteX5542" fmla="*/ 161641 w 5020586"/>
              <a:gd name="connsiteY5542" fmla="*/ 2650614 h 5388743"/>
              <a:gd name="connsiteX5543" fmla="*/ 157736 w 5020586"/>
              <a:gd name="connsiteY5543" fmla="*/ 2653422 h 5388743"/>
              <a:gd name="connsiteX5544" fmla="*/ 148921 w 5020586"/>
              <a:gd name="connsiteY5544" fmla="*/ 2659968 h 5388743"/>
              <a:gd name="connsiteX5545" fmla="*/ 133749 w 5020586"/>
              <a:gd name="connsiteY5545" fmla="*/ 2668739 h 5388743"/>
              <a:gd name="connsiteX5546" fmla="*/ 118347 w 5020586"/>
              <a:gd name="connsiteY5546" fmla="*/ 2677338 h 5388743"/>
              <a:gd name="connsiteX5547" fmla="*/ 123825 w 5020586"/>
              <a:gd name="connsiteY5547" fmla="*/ 2673366 h 5388743"/>
              <a:gd name="connsiteX5548" fmla="*/ 128364 w 5020586"/>
              <a:gd name="connsiteY5548" fmla="*/ 2670184 h 5388743"/>
              <a:gd name="connsiteX5549" fmla="*/ 241675 w 5020586"/>
              <a:gd name="connsiteY5549" fmla="*/ 2649399 h 5388743"/>
              <a:gd name="connsiteX5550" fmla="*/ 238828 w 5020586"/>
              <a:gd name="connsiteY5550" fmla="*/ 2651446 h 5388743"/>
              <a:gd name="connsiteX5551" fmla="*/ 219611 w 5020586"/>
              <a:gd name="connsiteY5551" fmla="*/ 2664733 h 5388743"/>
              <a:gd name="connsiteX5552" fmla="*/ 225063 w 5020586"/>
              <a:gd name="connsiteY5552" fmla="*/ 2659743 h 5388743"/>
              <a:gd name="connsiteX5553" fmla="*/ 230304 w 5020586"/>
              <a:gd name="connsiteY5553" fmla="*/ 2656013 h 5388743"/>
              <a:gd name="connsiteX5554" fmla="*/ 235146 w 5020586"/>
              <a:gd name="connsiteY5554" fmla="*/ 2653217 h 5388743"/>
              <a:gd name="connsiteX5555" fmla="*/ 2722560 w 5020586"/>
              <a:gd name="connsiteY5555" fmla="*/ 2648674 h 5388743"/>
              <a:gd name="connsiteX5556" fmla="*/ 2713234 w 5020586"/>
              <a:gd name="connsiteY5556" fmla="*/ 2660900 h 5388743"/>
              <a:gd name="connsiteX5557" fmla="*/ 2721756 w 5020586"/>
              <a:gd name="connsiteY5557" fmla="*/ 2648844 h 5388743"/>
              <a:gd name="connsiteX5558" fmla="*/ 2722560 w 5020586"/>
              <a:gd name="connsiteY5558" fmla="*/ 2648674 h 5388743"/>
              <a:gd name="connsiteX5559" fmla="*/ 2730727 w 5020586"/>
              <a:gd name="connsiteY5559" fmla="*/ 2643693 h 5388743"/>
              <a:gd name="connsiteX5560" fmla="*/ 2729728 w 5020586"/>
              <a:gd name="connsiteY5560" fmla="*/ 2644915 h 5388743"/>
              <a:gd name="connsiteX5561" fmla="*/ 2728928 w 5020586"/>
              <a:gd name="connsiteY5561" fmla="*/ 2645894 h 5388743"/>
              <a:gd name="connsiteX5562" fmla="*/ 244222 w 5020586"/>
              <a:gd name="connsiteY5562" fmla="*/ 2643349 h 5388743"/>
              <a:gd name="connsiteX5563" fmla="*/ 216866 w 5020586"/>
              <a:gd name="connsiteY5563" fmla="*/ 2662215 h 5388743"/>
              <a:gd name="connsiteX5564" fmla="*/ 211734 w 5020586"/>
              <a:gd name="connsiteY5564" fmla="*/ 2664878 h 5388743"/>
              <a:gd name="connsiteX5565" fmla="*/ 210062 w 5020586"/>
              <a:gd name="connsiteY5565" fmla="*/ 2665216 h 5388743"/>
              <a:gd name="connsiteX5566" fmla="*/ 211999 w 5020586"/>
              <a:gd name="connsiteY5566" fmla="*/ 2663662 h 5388743"/>
              <a:gd name="connsiteX5567" fmla="*/ 215596 w 5020586"/>
              <a:gd name="connsiteY5567" fmla="*/ 2661183 h 5388743"/>
              <a:gd name="connsiteX5568" fmla="*/ 231282 w 5020586"/>
              <a:gd name="connsiteY5568" fmla="*/ 2651199 h 5388743"/>
              <a:gd name="connsiteX5569" fmla="*/ 243723 w 5020586"/>
              <a:gd name="connsiteY5569" fmla="*/ 2643650 h 5388743"/>
              <a:gd name="connsiteX5570" fmla="*/ 4335512 w 5020586"/>
              <a:gd name="connsiteY5570" fmla="*/ 2640826 h 5388743"/>
              <a:gd name="connsiteX5571" fmla="*/ 4330931 w 5020586"/>
              <a:gd name="connsiteY5571" fmla="*/ 2643259 h 5388743"/>
              <a:gd name="connsiteX5572" fmla="*/ 4332453 w 5020586"/>
              <a:gd name="connsiteY5572" fmla="*/ 2642318 h 5388743"/>
              <a:gd name="connsiteX5573" fmla="*/ 4333600 w 5020586"/>
              <a:gd name="connsiteY5573" fmla="*/ 2641642 h 5388743"/>
              <a:gd name="connsiteX5574" fmla="*/ 2736124 w 5020586"/>
              <a:gd name="connsiteY5574" fmla="*/ 2637088 h 5388743"/>
              <a:gd name="connsiteX5575" fmla="*/ 2733725 w 5020586"/>
              <a:gd name="connsiteY5575" fmla="*/ 2640024 h 5388743"/>
              <a:gd name="connsiteX5576" fmla="*/ 2730727 w 5020586"/>
              <a:gd name="connsiteY5576" fmla="*/ 2643693 h 5388743"/>
              <a:gd name="connsiteX5577" fmla="*/ 4422999 w 5020586"/>
              <a:gd name="connsiteY5577" fmla="*/ 2635504 h 5388743"/>
              <a:gd name="connsiteX5578" fmla="*/ 4415722 w 5020586"/>
              <a:gd name="connsiteY5578" fmla="*/ 2644530 h 5388743"/>
              <a:gd name="connsiteX5579" fmla="*/ 4422999 w 5020586"/>
              <a:gd name="connsiteY5579" fmla="*/ 2635504 h 5388743"/>
              <a:gd name="connsiteX5580" fmla="*/ 4394291 w 5020586"/>
              <a:gd name="connsiteY5580" fmla="*/ 2625830 h 5388743"/>
              <a:gd name="connsiteX5581" fmla="*/ 4385694 w 5020586"/>
              <a:gd name="connsiteY5581" fmla="*/ 2634177 h 5388743"/>
              <a:gd name="connsiteX5582" fmla="*/ 4365993 w 5020586"/>
              <a:gd name="connsiteY5582" fmla="*/ 2650529 h 5388743"/>
              <a:gd name="connsiteX5583" fmla="*/ 4384358 w 5020586"/>
              <a:gd name="connsiteY5583" fmla="*/ 2633263 h 5388743"/>
              <a:gd name="connsiteX5584" fmla="*/ 4347249 w 5020586"/>
              <a:gd name="connsiteY5584" fmla="*/ 2619660 h 5388743"/>
              <a:gd name="connsiteX5585" fmla="*/ 4346314 w 5020586"/>
              <a:gd name="connsiteY5585" fmla="*/ 2620069 h 5388743"/>
              <a:gd name="connsiteX5586" fmla="*/ 4341825 w 5020586"/>
              <a:gd name="connsiteY5586" fmla="*/ 2622243 h 5388743"/>
              <a:gd name="connsiteX5587" fmla="*/ 4341732 w 5020586"/>
              <a:gd name="connsiteY5587" fmla="*/ 2622410 h 5388743"/>
              <a:gd name="connsiteX5588" fmla="*/ 4466263 w 5020586"/>
              <a:gd name="connsiteY5588" fmla="*/ 2619228 h 5388743"/>
              <a:gd name="connsiteX5589" fmla="*/ 4464514 w 5020586"/>
              <a:gd name="connsiteY5589" fmla="*/ 2621345 h 5388743"/>
              <a:gd name="connsiteX5590" fmla="*/ 4466197 w 5020586"/>
              <a:gd name="connsiteY5590" fmla="*/ 2619308 h 5388743"/>
              <a:gd name="connsiteX5591" fmla="*/ 2757657 w 5020586"/>
              <a:gd name="connsiteY5591" fmla="*/ 2616887 h 5388743"/>
              <a:gd name="connsiteX5592" fmla="*/ 2755305 w 5020586"/>
              <a:gd name="connsiteY5592" fmla="*/ 2618662 h 5388743"/>
              <a:gd name="connsiteX5593" fmla="*/ 2748332 w 5020586"/>
              <a:gd name="connsiteY5593" fmla="*/ 2629113 h 5388743"/>
              <a:gd name="connsiteX5594" fmla="*/ 271438 w 5020586"/>
              <a:gd name="connsiteY5594" fmla="*/ 2616003 h 5388743"/>
              <a:gd name="connsiteX5595" fmla="*/ 271587 w 5020586"/>
              <a:gd name="connsiteY5595" fmla="*/ 2616775 h 5388743"/>
              <a:gd name="connsiteX5596" fmla="*/ 267544 w 5020586"/>
              <a:gd name="connsiteY5596" fmla="*/ 2619720 h 5388743"/>
              <a:gd name="connsiteX5597" fmla="*/ 271438 w 5020586"/>
              <a:gd name="connsiteY5597" fmla="*/ 2616003 h 5388743"/>
              <a:gd name="connsiteX5598" fmla="*/ 254965 w 5020586"/>
              <a:gd name="connsiteY5598" fmla="*/ 2615638 h 5388743"/>
              <a:gd name="connsiteX5599" fmla="*/ 230759 w 5020586"/>
              <a:gd name="connsiteY5599" fmla="*/ 2632238 h 5388743"/>
              <a:gd name="connsiteX5600" fmla="*/ 228055 w 5020586"/>
              <a:gd name="connsiteY5600" fmla="*/ 2633760 h 5388743"/>
              <a:gd name="connsiteX5601" fmla="*/ 208968 w 5020586"/>
              <a:gd name="connsiteY5601" fmla="*/ 2644839 h 5388743"/>
              <a:gd name="connsiteX5602" fmla="*/ 184096 w 5020586"/>
              <a:gd name="connsiteY5602" fmla="*/ 2658878 h 5388743"/>
              <a:gd name="connsiteX5603" fmla="*/ 186805 w 5020586"/>
              <a:gd name="connsiteY5603" fmla="*/ 2656693 h 5388743"/>
              <a:gd name="connsiteX5604" fmla="*/ 188119 w 5020586"/>
              <a:gd name="connsiteY5604" fmla="*/ 2655711 h 5388743"/>
              <a:gd name="connsiteX5605" fmla="*/ 197674 w 5020586"/>
              <a:gd name="connsiteY5605" fmla="*/ 2649807 h 5388743"/>
              <a:gd name="connsiteX5606" fmla="*/ 227690 w 5020586"/>
              <a:gd name="connsiteY5606" fmla="*/ 2632621 h 5388743"/>
              <a:gd name="connsiteX5607" fmla="*/ 2438147 w 5020586"/>
              <a:gd name="connsiteY5607" fmla="*/ 2613268 h 5388743"/>
              <a:gd name="connsiteX5608" fmla="*/ 2435136 w 5020586"/>
              <a:gd name="connsiteY5608" fmla="*/ 2614767 h 5388743"/>
              <a:gd name="connsiteX5609" fmla="*/ 2425340 w 5020586"/>
              <a:gd name="connsiteY5609" fmla="*/ 2622700 h 5388743"/>
              <a:gd name="connsiteX5610" fmla="*/ 2438147 w 5020586"/>
              <a:gd name="connsiteY5610" fmla="*/ 2613268 h 5388743"/>
              <a:gd name="connsiteX5611" fmla="*/ 4472797 w 5020586"/>
              <a:gd name="connsiteY5611" fmla="*/ 2611322 h 5388743"/>
              <a:gd name="connsiteX5612" fmla="*/ 4469692 w 5020586"/>
              <a:gd name="connsiteY5612" fmla="*/ 2615080 h 5388743"/>
              <a:gd name="connsiteX5613" fmla="*/ 4466263 w 5020586"/>
              <a:gd name="connsiteY5613" fmla="*/ 2619228 h 5388743"/>
              <a:gd name="connsiteX5614" fmla="*/ 4319065 w 5020586"/>
              <a:gd name="connsiteY5614" fmla="*/ 2607979 h 5388743"/>
              <a:gd name="connsiteX5615" fmla="*/ 4318846 w 5020586"/>
              <a:gd name="connsiteY5615" fmla="*/ 2608063 h 5388743"/>
              <a:gd name="connsiteX5616" fmla="*/ 4318520 w 5020586"/>
              <a:gd name="connsiteY5616" fmla="*/ 2608311 h 5388743"/>
              <a:gd name="connsiteX5617" fmla="*/ 4328715 w 5020586"/>
              <a:gd name="connsiteY5617" fmla="*/ 2604026 h 5388743"/>
              <a:gd name="connsiteX5618" fmla="*/ 4326831 w 5020586"/>
              <a:gd name="connsiteY5618" fmla="*/ 2604991 h 5388743"/>
              <a:gd name="connsiteX5619" fmla="*/ 4320458 w 5020586"/>
              <a:gd name="connsiteY5619" fmla="*/ 2607443 h 5388743"/>
              <a:gd name="connsiteX5620" fmla="*/ 4320097 w 5020586"/>
              <a:gd name="connsiteY5620" fmla="*/ 2607812 h 5388743"/>
              <a:gd name="connsiteX5621" fmla="*/ 4319004 w 5020586"/>
              <a:gd name="connsiteY5621" fmla="*/ 2608919 h 5388743"/>
              <a:gd name="connsiteX5622" fmla="*/ 4319449 w 5020586"/>
              <a:gd name="connsiteY5622" fmla="*/ 2608833 h 5388743"/>
              <a:gd name="connsiteX5623" fmla="*/ 4319865 w 5020586"/>
              <a:gd name="connsiteY5623" fmla="*/ 2608609 h 5388743"/>
              <a:gd name="connsiteX5624" fmla="*/ 4319949 w 5020586"/>
              <a:gd name="connsiteY5624" fmla="*/ 2608737 h 5388743"/>
              <a:gd name="connsiteX5625" fmla="*/ 4321238 w 5020586"/>
              <a:gd name="connsiteY5625" fmla="*/ 2608489 h 5388743"/>
              <a:gd name="connsiteX5626" fmla="*/ 4325574 w 5020586"/>
              <a:gd name="connsiteY5626" fmla="*/ 2606960 h 5388743"/>
              <a:gd name="connsiteX5627" fmla="*/ 4327258 w 5020586"/>
              <a:gd name="connsiteY5627" fmla="*/ 2605374 h 5388743"/>
              <a:gd name="connsiteX5628" fmla="*/ 2459342 w 5020586"/>
              <a:gd name="connsiteY5628" fmla="*/ 2603460 h 5388743"/>
              <a:gd name="connsiteX5629" fmla="*/ 2457459 w 5020586"/>
              <a:gd name="connsiteY5629" fmla="*/ 2604542 h 5388743"/>
              <a:gd name="connsiteX5630" fmla="*/ 2451889 w 5020586"/>
              <a:gd name="connsiteY5630" fmla="*/ 2606260 h 5388743"/>
              <a:gd name="connsiteX5631" fmla="*/ 2457459 w 5020586"/>
              <a:gd name="connsiteY5631" fmla="*/ 2604542 h 5388743"/>
              <a:gd name="connsiteX5632" fmla="*/ 2457604 w 5020586"/>
              <a:gd name="connsiteY5632" fmla="*/ 2605266 h 5388743"/>
              <a:gd name="connsiteX5633" fmla="*/ 525562 w 5020586"/>
              <a:gd name="connsiteY5633" fmla="*/ 2601607 h 5388743"/>
              <a:gd name="connsiteX5634" fmla="*/ 520314 w 5020586"/>
              <a:gd name="connsiteY5634" fmla="*/ 2605345 h 5388743"/>
              <a:gd name="connsiteX5635" fmla="*/ 524169 w 5020586"/>
              <a:gd name="connsiteY5635" fmla="*/ 2602233 h 5388743"/>
              <a:gd name="connsiteX5636" fmla="*/ 525562 w 5020586"/>
              <a:gd name="connsiteY5636" fmla="*/ 2601607 h 5388743"/>
              <a:gd name="connsiteX5637" fmla="*/ 4484397 w 5020586"/>
              <a:gd name="connsiteY5637" fmla="*/ 2600896 h 5388743"/>
              <a:gd name="connsiteX5638" fmla="*/ 4475502 w 5020586"/>
              <a:gd name="connsiteY5638" fmla="*/ 2612641 h 5388743"/>
              <a:gd name="connsiteX5639" fmla="*/ 530808 w 5020586"/>
              <a:gd name="connsiteY5639" fmla="*/ 2597870 h 5388743"/>
              <a:gd name="connsiteX5640" fmla="*/ 525562 w 5020586"/>
              <a:gd name="connsiteY5640" fmla="*/ 2601607 h 5388743"/>
              <a:gd name="connsiteX5641" fmla="*/ 529417 w 5020586"/>
              <a:gd name="connsiteY5641" fmla="*/ 2598496 h 5388743"/>
              <a:gd name="connsiteX5642" fmla="*/ 530808 w 5020586"/>
              <a:gd name="connsiteY5642" fmla="*/ 2597870 h 5388743"/>
              <a:gd name="connsiteX5643" fmla="*/ 261406 w 5020586"/>
              <a:gd name="connsiteY5643" fmla="*/ 2589668 h 5388743"/>
              <a:gd name="connsiteX5644" fmla="*/ 238466 w 5020586"/>
              <a:gd name="connsiteY5644" fmla="*/ 2605328 h 5388743"/>
              <a:gd name="connsiteX5645" fmla="*/ 220896 w 5020586"/>
              <a:gd name="connsiteY5645" fmla="*/ 2617799 h 5388743"/>
              <a:gd name="connsiteX5646" fmla="*/ 180817 w 5020586"/>
              <a:gd name="connsiteY5646" fmla="*/ 2641528 h 5388743"/>
              <a:gd name="connsiteX5647" fmla="*/ 174799 w 5020586"/>
              <a:gd name="connsiteY5647" fmla="*/ 2645007 h 5388743"/>
              <a:gd name="connsiteX5648" fmla="*/ 179340 w 5020586"/>
              <a:gd name="connsiteY5648" fmla="*/ 2641752 h 5388743"/>
              <a:gd name="connsiteX5649" fmla="*/ 191546 w 5020586"/>
              <a:gd name="connsiteY5649" fmla="*/ 2632931 h 5388743"/>
              <a:gd name="connsiteX5650" fmla="*/ 191400 w 5020586"/>
              <a:gd name="connsiteY5650" fmla="*/ 2632879 h 5388743"/>
              <a:gd name="connsiteX5651" fmla="*/ 211013 w 5020586"/>
              <a:gd name="connsiteY5651" fmla="*/ 2621145 h 5388743"/>
              <a:gd name="connsiteX5652" fmla="*/ 253050 w 5020586"/>
              <a:gd name="connsiteY5652" fmla="*/ 2594511 h 5388743"/>
              <a:gd name="connsiteX5653" fmla="*/ 2783817 w 5020586"/>
              <a:gd name="connsiteY5653" fmla="*/ 2589666 h 5388743"/>
              <a:gd name="connsiteX5654" fmla="*/ 2784535 w 5020586"/>
              <a:gd name="connsiteY5654" fmla="*/ 2590404 h 5388743"/>
              <a:gd name="connsiteX5655" fmla="*/ 2771221 w 5020586"/>
              <a:gd name="connsiteY5655" fmla="*/ 2605300 h 5388743"/>
              <a:gd name="connsiteX5656" fmla="*/ 2772384 w 5020586"/>
              <a:gd name="connsiteY5656" fmla="*/ 2602204 h 5388743"/>
              <a:gd name="connsiteX5657" fmla="*/ 2783817 w 5020586"/>
              <a:gd name="connsiteY5657" fmla="*/ 2589666 h 5388743"/>
              <a:gd name="connsiteX5658" fmla="*/ 544445 w 5020586"/>
              <a:gd name="connsiteY5658" fmla="*/ 2588494 h 5388743"/>
              <a:gd name="connsiteX5659" fmla="*/ 530808 w 5020586"/>
              <a:gd name="connsiteY5659" fmla="*/ 2597870 h 5388743"/>
              <a:gd name="connsiteX5660" fmla="*/ 538847 w 5020586"/>
              <a:gd name="connsiteY5660" fmla="*/ 2591912 h 5388743"/>
              <a:gd name="connsiteX5661" fmla="*/ 544445 w 5020586"/>
              <a:gd name="connsiteY5661" fmla="*/ 2588494 h 5388743"/>
              <a:gd name="connsiteX5662" fmla="*/ 2858419 w 5020586"/>
              <a:gd name="connsiteY5662" fmla="*/ 2586790 h 5388743"/>
              <a:gd name="connsiteX5663" fmla="*/ 2808939 w 5020586"/>
              <a:gd name="connsiteY5663" fmla="*/ 2632907 h 5388743"/>
              <a:gd name="connsiteX5664" fmla="*/ 2629375 w 5020586"/>
              <a:gd name="connsiteY5664" fmla="*/ 2806014 h 5388743"/>
              <a:gd name="connsiteX5665" fmla="*/ 2560526 w 5020586"/>
              <a:gd name="connsiteY5665" fmla="*/ 2874545 h 5388743"/>
              <a:gd name="connsiteX5666" fmla="*/ 2568203 w 5020586"/>
              <a:gd name="connsiteY5666" fmla="*/ 2870421 h 5388743"/>
              <a:gd name="connsiteX5667" fmla="*/ 2622938 w 5020586"/>
              <a:gd name="connsiteY5667" fmla="*/ 2815988 h 5388743"/>
              <a:gd name="connsiteX5668" fmla="*/ 2804286 w 5020586"/>
              <a:gd name="connsiteY5668" fmla="*/ 2640255 h 5388743"/>
              <a:gd name="connsiteX5669" fmla="*/ 2855759 w 5020586"/>
              <a:gd name="connsiteY5669" fmla="*/ 2591726 h 5388743"/>
              <a:gd name="connsiteX5670" fmla="*/ 573844 w 5020586"/>
              <a:gd name="connsiteY5670" fmla="*/ 2585560 h 5388743"/>
              <a:gd name="connsiteX5671" fmla="*/ 572611 w 5020586"/>
              <a:gd name="connsiteY5671" fmla="*/ 2586865 h 5388743"/>
              <a:gd name="connsiteX5672" fmla="*/ 565552 w 5020586"/>
              <a:gd name="connsiteY5672" fmla="*/ 2591402 h 5388743"/>
              <a:gd name="connsiteX5673" fmla="*/ 569743 w 5020586"/>
              <a:gd name="connsiteY5673" fmla="*/ 2588085 h 5388743"/>
              <a:gd name="connsiteX5674" fmla="*/ 573844 w 5020586"/>
              <a:gd name="connsiteY5674" fmla="*/ 2585560 h 5388743"/>
              <a:gd name="connsiteX5675" fmla="*/ 1870926 w 5020586"/>
              <a:gd name="connsiteY5675" fmla="*/ 2583590 h 5388743"/>
              <a:gd name="connsiteX5676" fmla="*/ 1851199 w 5020586"/>
              <a:gd name="connsiteY5676" fmla="*/ 2594428 h 5388743"/>
              <a:gd name="connsiteX5677" fmla="*/ 1844757 w 5020586"/>
              <a:gd name="connsiteY5677" fmla="*/ 2598705 h 5388743"/>
              <a:gd name="connsiteX5678" fmla="*/ 1837518 w 5020586"/>
              <a:gd name="connsiteY5678" fmla="*/ 2603625 h 5388743"/>
              <a:gd name="connsiteX5679" fmla="*/ 1839782 w 5020586"/>
              <a:gd name="connsiteY5679" fmla="*/ 2602371 h 5388743"/>
              <a:gd name="connsiteX5680" fmla="*/ 1842107 w 5020586"/>
              <a:gd name="connsiteY5680" fmla="*/ 2600942 h 5388743"/>
              <a:gd name="connsiteX5681" fmla="*/ 1848862 w 5020586"/>
              <a:gd name="connsiteY5681" fmla="*/ 2597144 h 5388743"/>
              <a:gd name="connsiteX5682" fmla="*/ 1850355 w 5020586"/>
              <a:gd name="connsiteY5682" fmla="*/ 2596636 h 5388743"/>
              <a:gd name="connsiteX5683" fmla="*/ 1854417 w 5020586"/>
              <a:gd name="connsiteY5683" fmla="*/ 2594439 h 5388743"/>
              <a:gd name="connsiteX5684" fmla="*/ 1860953 w 5020586"/>
              <a:gd name="connsiteY5684" fmla="*/ 2590192 h 5388743"/>
              <a:gd name="connsiteX5685" fmla="*/ 1864780 w 5020586"/>
              <a:gd name="connsiteY5685" fmla="*/ 2587659 h 5388743"/>
              <a:gd name="connsiteX5686" fmla="*/ 1866012 w 5020586"/>
              <a:gd name="connsiteY5686" fmla="*/ 2586610 h 5388743"/>
              <a:gd name="connsiteX5687" fmla="*/ 1866798 w 5020586"/>
              <a:gd name="connsiteY5687" fmla="*/ 2586323 h 5388743"/>
              <a:gd name="connsiteX5688" fmla="*/ 4358685 w 5020586"/>
              <a:gd name="connsiteY5688" fmla="*/ 2581507 h 5388743"/>
              <a:gd name="connsiteX5689" fmla="*/ 4348991 w 5020586"/>
              <a:gd name="connsiteY5689" fmla="*/ 2585449 h 5388743"/>
              <a:gd name="connsiteX5690" fmla="*/ 4343026 w 5020586"/>
              <a:gd name="connsiteY5690" fmla="*/ 2587810 h 5388743"/>
              <a:gd name="connsiteX5691" fmla="*/ 4338068 w 5020586"/>
              <a:gd name="connsiteY5691" fmla="*/ 2589854 h 5388743"/>
              <a:gd name="connsiteX5692" fmla="*/ 4334216 w 5020586"/>
              <a:gd name="connsiteY5692" fmla="*/ 2593139 h 5388743"/>
              <a:gd name="connsiteX5693" fmla="*/ 4331026 w 5020586"/>
              <a:gd name="connsiteY5693" fmla="*/ 2595907 h 5388743"/>
              <a:gd name="connsiteX5694" fmla="*/ 4335513 w 5020586"/>
              <a:gd name="connsiteY5694" fmla="*/ 2594255 h 5388743"/>
              <a:gd name="connsiteX5695" fmla="*/ 4342314 w 5020586"/>
              <a:gd name="connsiteY5695" fmla="*/ 2591748 h 5388743"/>
              <a:gd name="connsiteX5696" fmla="*/ 4347027 w 5020586"/>
              <a:gd name="connsiteY5696" fmla="*/ 2590827 h 5388743"/>
              <a:gd name="connsiteX5697" fmla="*/ 4337638 w 5020586"/>
              <a:gd name="connsiteY5697" fmla="*/ 2596484 h 5388743"/>
              <a:gd name="connsiteX5698" fmla="*/ 4327855 w 5020586"/>
              <a:gd name="connsiteY5698" fmla="*/ 2602057 h 5388743"/>
              <a:gd name="connsiteX5699" fmla="*/ 4329386 w 5020586"/>
              <a:gd name="connsiteY5699" fmla="*/ 2601694 h 5388743"/>
              <a:gd name="connsiteX5700" fmla="*/ 4331342 w 5020586"/>
              <a:gd name="connsiteY5700" fmla="*/ 2601595 h 5388743"/>
              <a:gd name="connsiteX5701" fmla="*/ 4335345 w 5020586"/>
              <a:gd name="connsiteY5701" fmla="*/ 2597893 h 5388743"/>
              <a:gd name="connsiteX5702" fmla="*/ 4334323 w 5020586"/>
              <a:gd name="connsiteY5702" fmla="*/ 2599504 h 5388743"/>
              <a:gd name="connsiteX5703" fmla="*/ 4332593 w 5020586"/>
              <a:gd name="connsiteY5703" fmla="*/ 2601531 h 5388743"/>
              <a:gd name="connsiteX5704" fmla="*/ 4333700 w 5020586"/>
              <a:gd name="connsiteY5704" fmla="*/ 2601476 h 5388743"/>
              <a:gd name="connsiteX5705" fmla="*/ 4331822 w 5020586"/>
              <a:gd name="connsiteY5705" fmla="*/ 2602438 h 5388743"/>
              <a:gd name="connsiteX5706" fmla="*/ 4328990 w 5020586"/>
              <a:gd name="connsiteY5706" fmla="*/ 2605754 h 5388743"/>
              <a:gd name="connsiteX5707" fmla="*/ 4332021 w 5020586"/>
              <a:gd name="connsiteY5707" fmla="*/ 2604686 h 5388743"/>
              <a:gd name="connsiteX5708" fmla="*/ 4332724 w 5020586"/>
              <a:gd name="connsiteY5708" fmla="*/ 2604397 h 5388743"/>
              <a:gd name="connsiteX5709" fmla="*/ 4351520 w 5020586"/>
              <a:gd name="connsiteY5709" fmla="*/ 2587825 h 5388743"/>
              <a:gd name="connsiteX5710" fmla="*/ 4341634 w 5020586"/>
              <a:gd name="connsiteY5710" fmla="*/ 2591189 h 5388743"/>
              <a:gd name="connsiteX5711" fmla="*/ 4354762 w 5020586"/>
              <a:gd name="connsiteY5711" fmla="*/ 2584966 h 5388743"/>
              <a:gd name="connsiteX5712" fmla="*/ 1772172 w 5020586"/>
              <a:gd name="connsiteY5712" fmla="*/ 2579811 h 5388743"/>
              <a:gd name="connsiteX5713" fmla="*/ 1720580 w 5020586"/>
              <a:gd name="connsiteY5713" fmla="*/ 2609236 h 5388743"/>
              <a:gd name="connsiteX5714" fmla="*/ 1716319 w 5020586"/>
              <a:gd name="connsiteY5714" fmla="*/ 2613587 h 5388743"/>
              <a:gd name="connsiteX5715" fmla="*/ 1740006 w 5020586"/>
              <a:gd name="connsiteY5715" fmla="*/ 2599017 h 5388743"/>
              <a:gd name="connsiteX5716" fmla="*/ 4350803 w 5020586"/>
              <a:gd name="connsiteY5716" fmla="*/ 2579565 h 5388743"/>
              <a:gd name="connsiteX5717" fmla="*/ 4349683 w 5020586"/>
              <a:gd name="connsiteY5717" fmla="*/ 2579942 h 5388743"/>
              <a:gd name="connsiteX5718" fmla="*/ 4349351 w 5020586"/>
              <a:gd name="connsiteY5718" fmla="*/ 2580226 h 5388743"/>
              <a:gd name="connsiteX5719" fmla="*/ 234313 w 5020586"/>
              <a:gd name="connsiteY5719" fmla="*/ 2578273 h 5388743"/>
              <a:gd name="connsiteX5720" fmla="*/ 222463 w 5020586"/>
              <a:gd name="connsiteY5720" fmla="*/ 2584817 h 5388743"/>
              <a:gd name="connsiteX5721" fmla="*/ 225840 w 5020586"/>
              <a:gd name="connsiteY5721" fmla="*/ 2582459 h 5388743"/>
              <a:gd name="connsiteX5722" fmla="*/ 234313 w 5020586"/>
              <a:gd name="connsiteY5722" fmla="*/ 2578273 h 5388743"/>
              <a:gd name="connsiteX5723" fmla="*/ 4361357 w 5020586"/>
              <a:gd name="connsiteY5723" fmla="*/ 2576012 h 5388743"/>
              <a:gd name="connsiteX5724" fmla="*/ 4358732 w 5020586"/>
              <a:gd name="connsiteY5724" fmla="*/ 2578172 h 5388743"/>
              <a:gd name="connsiteX5725" fmla="*/ 4359336 w 5020586"/>
              <a:gd name="connsiteY5725" fmla="*/ 2577676 h 5388743"/>
              <a:gd name="connsiteX5726" fmla="*/ 4374638 w 5020586"/>
              <a:gd name="connsiteY5726" fmla="*/ 2574715 h 5388743"/>
              <a:gd name="connsiteX5727" fmla="*/ 4362384 w 5020586"/>
              <a:gd name="connsiteY5727" fmla="*/ 2580001 h 5388743"/>
              <a:gd name="connsiteX5728" fmla="*/ 4361979 w 5020586"/>
              <a:gd name="connsiteY5728" fmla="*/ 2580167 h 5388743"/>
              <a:gd name="connsiteX5729" fmla="*/ 4358770 w 5020586"/>
              <a:gd name="connsiteY5729" fmla="*/ 2583067 h 5388743"/>
              <a:gd name="connsiteX5730" fmla="*/ 4361519 w 5020586"/>
              <a:gd name="connsiteY5730" fmla="*/ 2581763 h 5388743"/>
              <a:gd name="connsiteX5731" fmla="*/ 4372593 w 5020586"/>
              <a:gd name="connsiteY5731" fmla="*/ 2575827 h 5388743"/>
              <a:gd name="connsiteX5732" fmla="*/ 4350871 w 5020586"/>
              <a:gd name="connsiteY5732" fmla="*/ 2573819 h 5388743"/>
              <a:gd name="connsiteX5733" fmla="*/ 4350433 w 5020586"/>
              <a:gd name="connsiteY5733" fmla="*/ 2573953 h 5388743"/>
              <a:gd name="connsiteX5734" fmla="*/ 4349397 w 5020586"/>
              <a:gd name="connsiteY5734" fmla="*/ 2574955 h 5388743"/>
              <a:gd name="connsiteX5735" fmla="*/ 103081 w 5020586"/>
              <a:gd name="connsiteY5735" fmla="*/ 2567487 h 5388743"/>
              <a:gd name="connsiteX5736" fmla="*/ 102623 w 5020586"/>
              <a:gd name="connsiteY5736" fmla="*/ 2567960 h 5388743"/>
              <a:gd name="connsiteX5737" fmla="*/ 101352 w 5020586"/>
              <a:gd name="connsiteY5737" fmla="*/ 2568561 h 5388743"/>
              <a:gd name="connsiteX5738" fmla="*/ 4390575 w 5020586"/>
              <a:gd name="connsiteY5738" fmla="*/ 2566233 h 5388743"/>
              <a:gd name="connsiteX5739" fmla="*/ 4390467 w 5020586"/>
              <a:gd name="connsiteY5739" fmla="*/ 2566249 h 5388743"/>
              <a:gd name="connsiteX5740" fmla="*/ 4390077 w 5020586"/>
              <a:gd name="connsiteY5740" fmla="*/ 2566292 h 5388743"/>
              <a:gd name="connsiteX5741" fmla="*/ 4381544 w 5020586"/>
              <a:gd name="connsiteY5741" fmla="*/ 2569183 h 5388743"/>
              <a:gd name="connsiteX5742" fmla="*/ 4384011 w 5020586"/>
              <a:gd name="connsiteY5742" fmla="*/ 2569624 h 5388743"/>
              <a:gd name="connsiteX5743" fmla="*/ 4387716 w 5020586"/>
              <a:gd name="connsiteY5743" fmla="*/ 2567609 h 5388743"/>
              <a:gd name="connsiteX5744" fmla="*/ 4376263 w 5020586"/>
              <a:gd name="connsiteY5744" fmla="*/ 2566006 h 5388743"/>
              <a:gd name="connsiteX5745" fmla="*/ 4360198 w 5020586"/>
              <a:gd name="connsiteY5745" fmla="*/ 2570968 h 5388743"/>
              <a:gd name="connsiteX5746" fmla="*/ 4354871 w 5020586"/>
              <a:gd name="connsiteY5746" fmla="*/ 2575513 h 5388743"/>
              <a:gd name="connsiteX5747" fmla="*/ 4358335 w 5020586"/>
              <a:gd name="connsiteY5747" fmla="*/ 2574489 h 5388743"/>
              <a:gd name="connsiteX5748" fmla="*/ 4369679 w 5020586"/>
              <a:gd name="connsiteY5748" fmla="*/ 2570976 h 5388743"/>
              <a:gd name="connsiteX5749" fmla="*/ 4371640 w 5020586"/>
              <a:gd name="connsiteY5749" fmla="*/ 2570083 h 5388743"/>
              <a:gd name="connsiteX5750" fmla="*/ 625501 w 5020586"/>
              <a:gd name="connsiteY5750" fmla="*/ 2565627 h 5388743"/>
              <a:gd name="connsiteX5751" fmla="*/ 624016 w 5020586"/>
              <a:gd name="connsiteY5751" fmla="*/ 2566936 h 5388743"/>
              <a:gd name="connsiteX5752" fmla="*/ 625124 w 5020586"/>
              <a:gd name="connsiteY5752" fmla="*/ 2565958 h 5388743"/>
              <a:gd name="connsiteX5753" fmla="*/ 3237422 w 5020586"/>
              <a:gd name="connsiteY5753" fmla="*/ 2563630 h 5388743"/>
              <a:gd name="connsiteX5754" fmla="*/ 3223166 w 5020586"/>
              <a:gd name="connsiteY5754" fmla="*/ 2571383 h 5388743"/>
              <a:gd name="connsiteX5755" fmla="*/ 3004094 w 5020586"/>
              <a:gd name="connsiteY5755" fmla="*/ 2688680 h 5388743"/>
              <a:gd name="connsiteX5756" fmla="*/ 2994592 w 5020586"/>
              <a:gd name="connsiteY5756" fmla="*/ 2696101 h 5388743"/>
              <a:gd name="connsiteX5757" fmla="*/ 3058826 w 5020586"/>
              <a:gd name="connsiteY5757" fmla="*/ 2659787 h 5388743"/>
              <a:gd name="connsiteX5758" fmla="*/ 3177623 w 5020586"/>
              <a:gd name="connsiteY5758" fmla="*/ 2597483 h 5388743"/>
              <a:gd name="connsiteX5759" fmla="*/ 3237422 w 5020586"/>
              <a:gd name="connsiteY5759" fmla="*/ 2563630 h 5388743"/>
              <a:gd name="connsiteX5760" fmla="*/ 3880800 w 5020586"/>
              <a:gd name="connsiteY5760" fmla="*/ 2558809 h 5388743"/>
              <a:gd name="connsiteX5761" fmla="*/ 3880498 w 5020586"/>
              <a:gd name="connsiteY5761" fmla="*/ 2559318 h 5388743"/>
              <a:gd name="connsiteX5762" fmla="*/ 3880633 w 5020586"/>
              <a:gd name="connsiteY5762" fmla="*/ 2559093 h 5388743"/>
              <a:gd name="connsiteX5763" fmla="*/ 2818219 w 5020586"/>
              <a:gd name="connsiteY5763" fmla="*/ 2558404 h 5388743"/>
              <a:gd name="connsiteX5764" fmla="*/ 2804475 w 5020586"/>
              <a:gd name="connsiteY5764" fmla="*/ 2573780 h 5388743"/>
              <a:gd name="connsiteX5765" fmla="*/ 2792753 w 5020586"/>
              <a:gd name="connsiteY5765" fmla="*/ 2585098 h 5388743"/>
              <a:gd name="connsiteX5766" fmla="*/ 2783372 w 5020586"/>
              <a:gd name="connsiteY5766" fmla="*/ 2593500 h 5388743"/>
              <a:gd name="connsiteX5767" fmla="*/ 2784535 w 5020586"/>
              <a:gd name="connsiteY5767" fmla="*/ 2590404 h 5388743"/>
              <a:gd name="connsiteX5768" fmla="*/ 2818219 w 5020586"/>
              <a:gd name="connsiteY5768" fmla="*/ 2558404 h 5388743"/>
              <a:gd name="connsiteX5769" fmla="*/ 4390282 w 5020586"/>
              <a:gd name="connsiteY5769" fmla="*/ 2554073 h 5388743"/>
              <a:gd name="connsiteX5770" fmla="*/ 4379642 w 5020586"/>
              <a:gd name="connsiteY5770" fmla="*/ 2557497 h 5388743"/>
              <a:gd name="connsiteX5771" fmla="*/ 4372928 w 5020586"/>
              <a:gd name="connsiteY5771" fmla="*/ 2560788 h 5388743"/>
              <a:gd name="connsiteX5772" fmla="*/ 4377893 w 5020586"/>
              <a:gd name="connsiteY5772" fmla="*/ 2558975 h 5388743"/>
              <a:gd name="connsiteX5773" fmla="*/ 4388025 w 5020586"/>
              <a:gd name="connsiteY5773" fmla="*/ 2555978 h 5388743"/>
              <a:gd name="connsiteX5774" fmla="*/ 317442 w 5020586"/>
              <a:gd name="connsiteY5774" fmla="*/ 2551810 h 5388743"/>
              <a:gd name="connsiteX5775" fmla="*/ 285522 w 5020586"/>
              <a:gd name="connsiteY5775" fmla="*/ 2573366 h 5388743"/>
              <a:gd name="connsiteX5776" fmla="*/ 284436 w 5020586"/>
              <a:gd name="connsiteY5776" fmla="*/ 2573868 h 5388743"/>
              <a:gd name="connsiteX5777" fmla="*/ 283285 w 5020586"/>
              <a:gd name="connsiteY5777" fmla="*/ 2573911 h 5388743"/>
              <a:gd name="connsiteX5778" fmla="*/ 314339 w 5020586"/>
              <a:gd name="connsiteY5778" fmla="*/ 2553668 h 5388743"/>
              <a:gd name="connsiteX5779" fmla="*/ 4382736 w 5020586"/>
              <a:gd name="connsiteY5779" fmla="*/ 2551123 h 5388743"/>
              <a:gd name="connsiteX5780" fmla="*/ 4371668 w 5020586"/>
              <a:gd name="connsiteY5780" fmla="*/ 2555159 h 5388743"/>
              <a:gd name="connsiteX5781" fmla="*/ 4370745 w 5020586"/>
              <a:gd name="connsiteY5781" fmla="*/ 2556699 h 5388743"/>
              <a:gd name="connsiteX5782" fmla="*/ 4371022 w 5020586"/>
              <a:gd name="connsiteY5782" fmla="*/ 2556730 h 5388743"/>
              <a:gd name="connsiteX5783" fmla="*/ 4374546 w 5020586"/>
              <a:gd name="connsiteY5783" fmla="*/ 2555574 h 5388743"/>
              <a:gd name="connsiteX5784" fmla="*/ 4372520 w 5020586"/>
              <a:gd name="connsiteY5784" fmla="*/ 2556621 h 5388743"/>
              <a:gd name="connsiteX5785" fmla="*/ 4372084 w 5020586"/>
              <a:gd name="connsiteY5785" fmla="*/ 2556843 h 5388743"/>
              <a:gd name="connsiteX5786" fmla="*/ 4372575 w 5020586"/>
              <a:gd name="connsiteY5786" fmla="*/ 2556895 h 5388743"/>
              <a:gd name="connsiteX5787" fmla="*/ 4375747 w 5020586"/>
              <a:gd name="connsiteY5787" fmla="*/ 2556088 h 5388743"/>
              <a:gd name="connsiteX5788" fmla="*/ 2830372 w 5020586"/>
              <a:gd name="connsiteY5788" fmla="*/ 2546605 h 5388743"/>
              <a:gd name="connsiteX5789" fmla="*/ 2818219 w 5020586"/>
              <a:gd name="connsiteY5789" fmla="*/ 2558404 h 5388743"/>
              <a:gd name="connsiteX5790" fmla="*/ 2830372 w 5020586"/>
              <a:gd name="connsiteY5790" fmla="*/ 2546605 h 5388743"/>
              <a:gd name="connsiteX5791" fmla="*/ 119374 w 5020586"/>
              <a:gd name="connsiteY5791" fmla="*/ 2541896 h 5388743"/>
              <a:gd name="connsiteX5792" fmla="*/ 114127 w 5020586"/>
              <a:gd name="connsiteY5792" fmla="*/ 2545634 h 5388743"/>
              <a:gd name="connsiteX5793" fmla="*/ 116650 w 5020586"/>
              <a:gd name="connsiteY5793" fmla="*/ 2543237 h 5388743"/>
              <a:gd name="connsiteX5794" fmla="*/ 117353 w 5020586"/>
              <a:gd name="connsiteY5794" fmla="*/ 2542778 h 5388743"/>
              <a:gd name="connsiteX5795" fmla="*/ 117298 w 5020586"/>
              <a:gd name="connsiteY5795" fmla="*/ 2542705 h 5388743"/>
              <a:gd name="connsiteX5796" fmla="*/ 426553 w 5020586"/>
              <a:gd name="connsiteY5796" fmla="*/ 2540922 h 5388743"/>
              <a:gd name="connsiteX5797" fmla="*/ 422479 w 5020586"/>
              <a:gd name="connsiteY5797" fmla="*/ 2543063 h 5388743"/>
              <a:gd name="connsiteX5798" fmla="*/ 413121 w 5020586"/>
              <a:gd name="connsiteY5798" fmla="*/ 2549848 h 5388743"/>
              <a:gd name="connsiteX5799" fmla="*/ 421903 w 5020586"/>
              <a:gd name="connsiteY5799" fmla="*/ 2543942 h 5388743"/>
              <a:gd name="connsiteX5800" fmla="*/ 122573 w 5020586"/>
              <a:gd name="connsiteY5800" fmla="*/ 2539253 h 5388743"/>
              <a:gd name="connsiteX5801" fmla="*/ 119374 w 5020586"/>
              <a:gd name="connsiteY5801" fmla="*/ 2541896 h 5388743"/>
              <a:gd name="connsiteX5802" fmla="*/ 121505 w 5020586"/>
              <a:gd name="connsiteY5802" fmla="*/ 2539910 h 5388743"/>
              <a:gd name="connsiteX5803" fmla="*/ 122573 w 5020586"/>
              <a:gd name="connsiteY5803" fmla="*/ 2539253 h 5388743"/>
              <a:gd name="connsiteX5804" fmla="*/ 4448068 w 5020586"/>
              <a:gd name="connsiteY5804" fmla="*/ 2539115 h 5388743"/>
              <a:gd name="connsiteX5805" fmla="*/ 4444239 w 5020586"/>
              <a:gd name="connsiteY5805" fmla="*/ 2540433 h 5388743"/>
              <a:gd name="connsiteX5806" fmla="*/ 4445330 w 5020586"/>
              <a:gd name="connsiteY5806" fmla="*/ 2539851 h 5388743"/>
              <a:gd name="connsiteX5807" fmla="*/ 4424470 w 5020586"/>
              <a:gd name="connsiteY5807" fmla="*/ 2537216 h 5388743"/>
              <a:gd name="connsiteX5808" fmla="*/ 4417074 w 5020586"/>
              <a:gd name="connsiteY5808" fmla="*/ 2539698 h 5388743"/>
              <a:gd name="connsiteX5809" fmla="*/ 4421354 w 5020586"/>
              <a:gd name="connsiteY5809" fmla="*/ 2537591 h 5388743"/>
              <a:gd name="connsiteX5810" fmla="*/ 4424470 w 5020586"/>
              <a:gd name="connsiteY5810" fmla="*/ 2537216 h 5388743"/>
              <a:gd name="connsiteX5811" fmla="*/ 2706961 w 5020586"/>
              <a:gd name="connsiteY5811" fmla="*/ 2536824 h 5388743"/>
              <a:gd name="connsiteX5812" fmla="*/ 2696291 w 5020586"/>
              <a:gd name="connsiteY5812" fmla="*/ 2542125 h 5388743"/>
              <a:gd name="connsiteX5813" fmla="*/ 2538444 w 5020586"/>
              <a:gd name="connsiteY5813" fmla="*/ 2702729 h 5388743"/>
              <a:gd name="connsiteX5814" fmla="*/ 2451250 w 5020586"/>
              <a:gd name="connsiteY5814" fmla="*/ 2791006 h 5388743"/>
              <a:gd name="connsiteX5815" fmla="*/ 2376638 w 5020586"/>
              <a:gd name="connsiteY5815" fmla="*/ 2867000 h 5388743"/>
              <a:gd name="connsiteX5816" fmla="*/ 2451250 w 5020586"/>
              <a:gd name="connsiteY5816" fmla="*/ 2791006 h 5388743"/>
              <a:gd name="connsiteX5817" fmla="*/ 2538444 w 5020586"/>
              <a:gd name="connsiteY5817" fmla="*/ 2702729 h 5388743"/>
              <a:gd name="connsiteX5818" fmla="*/ 2685254 w 5020586"/>
              <a:gd name="connsiteY5818" fmla="*/ 2558928 h 5388743"/>
              <a:gd name="connsiteX5819" fmla="*/ 4426177 w 5020586"/>
              <a:gd name="connsiteY5819" fmla="*/ 2536129 h 5388743"/>
              <a:gd name="connsiteX5820" fmla="*/ 4426940 w 5020586"/>
              <a:gd name="connsiteY5820" fmla="*/ 2536589 h 5388743"/>
              <a:gd name="connsiteX5821" fmla="*/ 4424470 w 5020586"/>
              <a:gd name="connsiteY5821" fmla="*/ 2537216 h 5388743"/>
              <a:gd name="connsiteX5822" fmla="*/ 4426177 w 5020586"/>
              <a:gd name="connsiteY5822" fmla="*/ 2536129 h 5388743"/>
              <a:gd name="connsiteX5823" fmla="*/ 4428646 w 5020586"/>
              <a:gd name="connsiteY5823" fmla="*/ 2535503 h 5388743"/>
              <a:gd name="connsiteX5824" fmla="*/ 4429410 w 5020586"/>
              <a:gd name="connsiteY5824" fmla="*/ 2535963 h 5388743"/>
              <a:gd name="connsiteX5825" fmla="*/ 4426940 w 5020586"/>
              <a:gd name="connsiteY5825" fmla="*/ 2536589 h 5388743"/>
              <a:gd name="connsiteX5826" fmla="*/ 4428646 w 5020586"/>
              <a:gd name="connsiteY5826" fmla="*/ 2535503 h 5388743"/>
              <a:gd name="connsiteX5827" fmla="*/ 249256 w 5020586"/>
              <a:gd name="connsiteY5827" fmla="*/ 2534547 h 5388743"/>
              <a:gd name="connsiteX5828" fmla="*/ 243859 w 5020586"/>
              <a:gd name="connsiteY5828" fmla="*/ 2537681 h 5388743"/>
              <a:gd name="connsiteX5829" fmla="*/ 246794 w 5020586"/>
              <a:gd name="connsiteY5829" fmla="*/ 2535775 h 5388743"/>
              <a:gd name="connsiteX5830" fmla="*/ 247917 w 5020586"/>
              <a:gd name="connsiteY5830" fmla="*/ 2535191 h 5388743"/>
              <a:gd name="connsiteX5831" fmla="*/ 249256 w 5020586"/>
              <a:gd name="connsiteY5831" fmla="*/ 2534547 h 5388743"/>
              <a:gd name="connsiteX5832" fmla="*/ 2841805 w 5020586"/>
              <a:gd name="connsiteY5832" fmla="*/ 2534065 h 5388743"/>
              <a:gd name="connsiteX5833" fmla="*/ 2842523 w 5020586"/>
              <a:gd name="connsiteY5833" fmla="*/ 2534804 h 5388743"/>
              <a:gd name="connsiteX5834" fmla="*/ 2830372 w 5020586"/>
              <a:gd name="connsiteY5834" fmla="*/ 2546605 h 5388743"/>
              <a:gd name="connsiteX5835" fmla="*/ 2841805 w 5020586"/>
              <a:gd name="connsiteY5835" fmla="*/ 2534065 h 5388743"/>
              <a:gd name="connsiteX5836" fmla="*/ 3209508 w 5020586"/>
              <a:gd name="connsiteY5836" fmla="*/ 2533322 h 5388743"/>
              <a:gd name="connsiteX5837" fmla="*/ 3191428 w 5020586"/>
              <a:gd name="connsiteY5837" fmla="*/ 2541405 h 5388743"/>
              <a:gd name="connsiteX5838" fmla="*/ 3126897 w 5020586"/>
              <a:gd name="connsiteY5838" fmla="*/ 2574211 h 5388743"/>
              <a:gd name="connsiteX5839" fmla="*/ 3041918 w 5020586"/>
              <a:gd name="connsiteY5839" fmla="*/ 2614978 h 5388743"/>
              <a:gd name="connsiteX5840" fmla="*/ 2999531 w 5020586"/>
              <a:gd name="connsiteY5840" fmla="*/ 2636980 h 5388743"/>
              <a:gd name="connsiteX5841" fmla="*/ 2965472 w 5020586"/>
              <a:gd name="connsiteY5841" fmla="*/ 2655378 h 5388743"/>
              <a:gd name="connsiteX5842" fmla="*/ 2954488 w 5020586"/>
              <a:gd name="connsiteY5842" fmla="*/ 2665407 h 5388743"/>
              <a:gd name="connsiteX5843" fmla="*/ 3046112 w 5020586"/>
              <a:gd name="connsiteY5843" fmla="*/ 2618706 h 5388743"/>
              <a:gd name="connsiteX5844" fmla="*/ 3177992 w 5020586"/>
              <a:gd name="connsiteY5844" fmla="*/ 2550870 h 5388743"/>
              <a:gd name="connsiteX5845" fmla="*/ 3209508 w 5020586"/>
              <a:gd name="connsiteY5845" fmla="*/ 2533322 h 5388743"/>
              <a:gd name="connsiteX5846" fmla="*/ 43294 w 5020586"/>
              <a:gd name="connsiteY5846" fmla="*/ 2532268 h 5388743"/>
              <a:gd name="connsiteX5847" fmla="*/ 39389 w 5020586"/>
              <a:gd name="connsiteY5847" fmla="*/ 2535076 h 5388743"/>
              <a:gd name="connsiteX5848" fmla="*/ 30574 w 5020586"/>
              <a:gd name="connsiteY5848" fmla="*/ 2541622 h 5388743"/>
              <a:gd name="connsiteX5849" fmla="*/ 15404 w 5020586"/>
              <a:gd name="connsiteY5849" fmla="*/ 2550394 h 5388743"/>
              <a:gd name="connsiteX5850" fmla="*/ 0 w 5020586"/>
              <a:gd name="connsiteY5850" fmla="*/ 2558992 h 5388743"/>
              <a:gd name="connsiteX5851" fmla="*/ 5479 w 5020586"/>
              <a:gd name="connsiteY5851" fmla="*/ 2555021 h 5388743"/>
              <a:gd name="connsiteX5852" fmla="*/ 10018 w 5020586"/>
              <a:gd name="connsiteY5852" fmla="*/ 2551839 h 5388743"/>
              <a:gd name="connsiteX5853" fmla="*/ 4066099 w 5020586"/>
              <a:gd name="connsiteY5853" fmla="*/ 2532263 h 5388743"/>
              <a:gd name="connsiteX5854" fmla="*/ 4062448 w 5020586"/>
              <a:gd name="connsiteY5854" fmla="*/ 2533604 h 5388743"/>
              <a:gd name="connsiteX5855" fmla="*/ 4062087 w 5020586"/>
              <a:gd name="connsiteY5855" fmla="*/ 2533581 h 5388743"/>
              <a:gd name="connsiteX5856" fmla="*/ 4061715 w 5020586"/>
              <a:gd name="connsiteY5856" fmla="*/ 2533756 h 5388743"/>
              <a:gd name="connsiteX5857" fmla="*/ 4056692 w 5020586"/>
              <a:gd name="connsiteY5857" fmla="*/ 2536676 h 5388743"/>
              <a:gd name="connsiteX5858" fmla="*/ 4043485 w 5020586"/>
              <a:gd name="connsiteY5858" fmla="*/ 2548225 h 5388743"/>
              <a:gd name="connsiteX5859" fmla="*/ 4050506 w 5020586"/>
              <a:gd name="connsiteY5859" fmla="*/ 2545341 h 5388743"/>
              <a:gd name="connsiteX5860" fmla="*/ 4051726 w 5020586"/>
              <a:gd name="connsiteY5860" fmla="*/ 2544797 h 5388743"/>
              <a:gd name="connsiteX5861" fmla="*/ 4054907 w 5020586"/>
              <a:gd name="connsiteY5861" fmla="*/ 2542340 h 5388743"/>
              <a:gd name="connsiteX5862" fmla="*/ 2845536 w 5020586"/>
              <a:gd name="connsiteY5862" fmla="*/ 2531115 h 5388743"/>
              <a:gd name="connsiteX5863" fmla="*/ 2844922 w 5020586"/>
              <a:gd name="connsiteY5863" fmla="*/ 2531867 h 5388743"/>
              <a:gd name="connsiteX5864" fmla="*/ 2842523 w 5020586"/>
              <a:gd name="connsiteY5864" fmla="*/ 2534804 h 5388743"/>
              <a:gd name="connsiteX5865" fmla="*/ 123329 w 5020586"/>
              <a:gd name="connsiteY5865" fmla="*/ 2531052 h 5388743"/>
              <a:gd name="connsiteX5866" fmla="*/ 120481 w 5020586"/>
              <a:gd name="connsiteY5866" fmla="*/ 2533101 h 5388743"/>
              <a:gd name="connsiteX5867" fmla="*/ 101265 w 5020586"/>
              <a:gd name="connsiteY5867" fmla="*/ 2546388 h 5388743"/>
              <a:gd name="connsiteX5868" fmla="*/ 106716 w 5020586"/>
              <a:gd name="connsiteY5868" fmla="*/ 2541398 h 5388743"/>
              <a:gd name="connsiteX5869" fmla="*/ 111957 w 5020586"/>
              <a:gd name="connsiteY5869" fmla="*/ 2537666 h 5388743"/>
              <a:gd name="connsiteX5870" fmla="*/ 116799 w 5020586"/>
              <a:gd name="connsiteY5870" fmla="*/ 2534872 h 5388743"/>
              <a:gd name="connsiteX5871" fmla="*/ 2849718 w 5020586"/>
              <a:gd name="connsiteY5871" fmla="*/ 2525997 h 5388743"/>
              <a:gd name="connsiteX5872" fmla="*/ 2848920 w 5020586"/>
              <a:gd name="connsiteY5872" fmla="*/ 2526975 h 5388743"/>
              <a:gd name="connsiteX5873" fmla="*/ 2845536 w 5020586"/>
              <a:gd name="connsiteY5873" fmla="*/ 2531115 h 5388743"/>
              <a:gd name="connsiteX5874" fmla="*/ 2847419 w 5020586"/>
              <a:gd name="connsiteY5874" fmla="*/ 2528810 h 5388743"/>
              <a:gd name="connsiteX5875" fmla="*/ 2849718 w 5020586"/>
              <a:gd name="connsiteY5875" fmla="*/ 2525997 h 5388743"/>
              <a:gd name="connsiteX5876" fmla="*/ 349225 w 5020586"/>
              <a:gd name="connsiteY5876" fmla="*/ 2525196 h 5388743"/>
              <a:gd name="connsiteX5877" fmla="*/ 349498 w 5020586"/>
              <a:gd name="connsiteY5877" fmla="*/ 2525632 h 5388743"/>
              <a:gd name="connsiteX5878" fmla="*/ 349625 w 5020586"/>
              <a:gd name="connsiteY5878" fmla="*/ 2525833 h 5388743"/>
              <a:gd name="connsiteX5879" fmla="*/ 349632 w 5020586"/>
              <a:gd name="connsiteY5879" fmla="*/ 2525843 h 5388743"/>
              <a:gd name="connsiteX5880" fmla="*/ 349498 w 5020586"/>
              <a:gd name="connsiteY5880" fmla="*/ 2525632 h 5388743"/>
              <a:gd name="connsiteX5881" fmla="*/ 349479 w 5020586"/>
              <a:gd name="connsiteY5881" fmla="*/ 2525600 h 5388743"/>
              <a:gd name="connsiteX5882" fmla="*/ 349225 w 5020586"/>
              <a:gd name="connsiteY5882" fmla="*/ 2525196 h 5388743"/>
              <a:gd name="connsiteX5883" fmla="*/ 125876 w 5020586"/>
              <a:gd name="connsiteY5883" fmla="*/ 2525003 h 5388743"/>
              <a:gd name="connsiteX5884" fmla="*/ 98520 w 5020586"/>
              <a:gd name="connsiteY5884" fmla="*/ 2543870 h 5388743"/>
              <a:gd name="connsiteX5885" fmla="*/ 93387 w 5020586"/>
              <a:gd name="connsiteY5885" fmla="*/ 2546531 h 5388743"/>
              <a:gd name="connsiteX5886" fmla="*/ 91716 w 5020586"/>
              <a:gd name="connsiteY5886" fmla="*/ 2546869 h 5388743"/>
              <a:gd name="connsiteX5887" fmla="*/ 93653 w 5020586"/>
              <a:gd name="connsiteY5887" fmla="*/ 2545315 h 5388743"/>
              <a:gd name="connsiteX5888" fmla="*/ 97249 w 5020586"/>
              <a:gd name="connsiteY5888" fmla="*/ 2542837 h 5388743"/>
              <a:gd name="connsiteX5889" fmla="*/ 112936 w 5020586"/>
              <a:gd name="connsiteY5889" fmla="*/ 2532851 h 5388743"/>
              <a:gd name="connsiteX5890" fmla="*/ 125377 w 5020586"/>
              <a:gd name="connsiteY5890" fmla="*/ 2525304 h 5388743"/>
              <a:gd name="connsiteX5891" fmla="*/ 2475841 w 5020586"/>
              <a:gd name="connsiteY5891" fmla="*/ 2524574 h 5388743"/>
              <a:gd name="connsiteX5892" fmla="*/ 2356193 w 5020586"/>
              <a:gd name="connsiteY5892" fmla="*/ 2588189 h 5388743"/>
              <a:gd name="connsiteX5893" fmla="*/ 1851899 w 5020586"/>
              <a:gd name="connsiteY5893" fmla="*/ 2867577 h 5388743"/>
              <a:gd name="connsiteX5894" fmla="*/ 1797806 w 5020586"/>
              <a:gd name="connsiteY5894" fmla="*/ 2896084 h 5388743"/>
              <a:gd name="connsiteX5895" fmla="*/ 1775913 w 5020586"/>
              <a:gd name="connsiteY5895" fmla="*/ 2909646 h 5388743"/>
              <a:gd name="connsiteX5896" fmla="*/ 1831530 w 5020586"/>
              <a:gd name="connsiteY5896" fmla="*/ 2879979 h 5388743"/>
              <a:gd name="connsiteX5897" fmla="*/ 1851899 w 5020586"/>
              <a:gd name="connsiteY5897" fmla="*/ 2867577 h 5388743"/>
              <a:gd name="connsiteX5898" fmla="*/ 2347178 w 5020586"/>
              <a:gd name="connsiteY5898" fmla="*/ 2595708 h 5388743"/>
              <a:gd name="connsiteX5899" fmla="*/ 2469715 w 5020586"/>
              <a:gd name="connsiteY5899" fmla="*/ 2530629 h 5388743"/>
              <a:gd name="connsiteX5900" fmla="*/ 459316 w 5020586"/>
              <a:gd name="connsiteY5900" fmla="*/ 2518838 h 5388743"/>
              <a:gd name="connsiteX5901" fmla="*/ 452969 w 5020586"/>
              <a:gd name="connsiteY5901" fmla="*/ 2523280 h 5388743"/>
              <a:gd name="connsiteX5902" fmla="*/ 450895 w 5020586"/>
              <a:gd name="connsiteY5902" fmla="*/ 2525111 h 5388743"/>
              <a:gd name="connsiteX5903" fmla="*/ 459242 w 5020586"/>
              <a:gd name="connsiteY5903" fmla="*/ 2519689 h 5388743"/>
              <a:gd name="connsiteX5904" fmla="*/ 459990 w 5020586"/>
              <a:gd name="connsiteY5904" fmla="*/ 2519095 h 5388743"/>
              <a:gd name="connsiteX5905" fmla="*/ 459316 w 5020586"/>
              <a:gd name="connsiteY5905" fmla="*/ 2518838 h 5388743"/>
              <a:gd name="connsiteX5906" fmla="*/ 374731 w 5020586"/>
              <a:gd name="connsiteY5906" fmla="*/ 2516089 h 5388743"/>
              <a:gd name="connsiteX5907" fmla="*/ 372527 w 5020586"/>
              <a:gd name="connsiteY5907" fmla="*/ 2517437 h 5388743"/>
              <a:gd name="connsiteX5908" fmla="*/ 369769 w 5020586"/>
              <a:gd name="connsiteY5908" fmla="*/ 2519432 h 5388743"/>
              <a:gd name="connsiteX5909" fmla="*/ 370157 w 5020586"/>
              <a:gd name="connsiteY5909" fmla="*/ 2519868 h 5388743"/>
              <a:gd name="connsiteX5910" fmla="*/ 373539 w 5020586"/>
              <a:gd name="connsiteY5910" fmla="*/ 2517673 h 5388743"/>
              <a:gd name="connsiteX5911" fmla="*/ 374731 w 5020586"/>
              <a:gd name="connsiteY5911" fmla="*/ 2516089 h 5388743"/>
              <a:gd name="connsiteX5912" fmla="*/ 4459210 w 5020586"/>
              <a:gd name="connsiteY5912" fmla="*/ 2511692 h 5388743"/>
              <a:gd name="connsiteX5913" fmla="*/ 4454053 w 5020586"/>
              <a:gd name="connsiteY5913" fmla="*/ 2514446 h 5388743"/>
              <a:gd name="connsiteX5914" fmla="*/ 4421312 w 5020586"/>
              <a:gd name="connsiteY5914" fmla="*/ 2531381 h 5388743"/>
              <a:gd name="connsiteX5915" fmla="*/ 4412912 w 5020586"/>
              <a:gd name="connsiteY5915" fmla="*/ 2533593 h 5388743"/>
              <a:gd name="connsiteX5916" fmla="*/ 4400153 w 5020586"/>
              <a:gd name="connsiteY5916" fmla="*/ 2538049 h 5388743"/>
              <a:gd name="connsiteX5917" fmla="*/ 4407278 w 5020586"/>
              <a:gd name="connsiteY5917" fmla="*/ 2534255 h 5388743"/>
              <a:gd name="connsiteX5918" fmla="*/ 4436592 w 5020586"/>
              <a:gd name="connsiteY5918" fmla="*/ 2520893 h 5388743"/>
              <a:gd name="connsiteX5919" fmla="*/ 4452270 w 5020586"/>
              <a:gd name="connsiteY5919" fmla="*/ 2512908 h 5388743"/>
              <a:gd name="connsiteX5920" fmla="*/ 4451750 w 5020586"/>
              <a:gd name="connsiteY5920" fmla="*/ 2513321 h 5388743"/>
              <a:gd name="connsiteX5921" fmla="*/ 4457130 w 5020586"/>
              <a:gd name="connsiteY5921" fmla="*/ 2512184 h 5388743"/>
              <a:gd name="connsiteX5922" fmla="*/ 2500420 w 5020586"/>
              <a:gd name="connsiteY5922" fmla="*/ 2511506 h 5388743"/>
              <a:gd name="connsiteX5923" fmla="*/ 2491528 w 5020586"/>
              <a:gd name="connsiteY5923" fmla="*/ 2516234 h 5388743"/>
              <a:gd name="connsiteX5924" fmla="*/ 2485481 w 5020586"/>
              <a:gd name="connsiteY5924" fmla="*/ 2522256 h 5388743"/>
              <a:gd name="connsiteX5925" fmla="*/ 2494302 w 5020586"/>
              <a:gd name="connsiteY5925" fmla="*/ 2517571 h 5388743"/>
              <a:gd name="connsiteX5926" fmla="*/ 3980552 w 5020586"/>
              <a:gd name="connsiteY5926" fmla="*/ 2511403 h 5388743"/>
              <a:gd name="connsiteX5927" fmla="*/ 3974653 w 5020586"/>
              <a:gd name="connsiteY5927" fmla="*/ 2514126 h 5388743"/>
              <a:gd name="connsiteX5928" fmla="*/ 3972338 w 5020586"/>
              <a:gd name="connsiteY5928" fmla="*/ 2516289 h 5388743"/>
              <a:gd name="connsiteX5929" fmla="*/ 3972247 w 5020586"/>
              <a:gd name="connsiteY5929" fmla="*/ 2516381 h 5388743"/>
              <a:gd name="connsiteX5930" fmla="*/ 3978743 w 5020586"/>
              <a:gd name="connsiteY5930" fmla="*/ 2512957 h 5388743"/>
              <a:gd name="connsiteX5931" fmla="*/ 3976055 w 5020586"/>
              <a:gd name="connsiteY5931" fmla="*/ 2516014 h 5388743"/>
              <a:gd name="connsiteX5932" fmla="*/ 3979686 w 5020586"/>
              <a:gd name="connsiteY5932" fmla="*/ 2512780 h 5388743"/>
              <a:gd name="connsiteX5933" fmla="*/ 3978743 w 5020586"/>
              <a:gd name="connsiteY5933" fmla="*/ 2512957 h 5388743"/>
              <a:gd name="connsiteX5934" fmla="*/ 3981961 w 5020586"/>
              <a:gd name="connsiteY5934" fmla="*/ 2510752 h 5388743"/>
              <a:gd name="connsiteX5935" fmla="*/ 3981161 w 5020586"/>
              <a:gd name="connsiteY5935" fmla="*/ 2511123 h 5388743"/>
              <a:gd name="connsiteX5936" fmla="*/ 3980891 w 5020586"/>
              <a:gd name="connsiteY5936" fmla="*/ 2511706 h 5388743"/>
              <a:gd name="connsiteX5937" fmla="*/ 2869402 w 5020586"/>
              <a:gd name="connsiteY5937" fmla="*/ 2508321 h 5388743"/>
              <a:gd name="connsiteX5938" fmla="*/ 2862462 w 5020586"/>
              <a:gd name="connsiteY5938" fmla="*/ 2518178 h 5388743"/>
              <a:gd name="connsiteX5939" fmla="*/ 2903332 w 5020586"/>
              <a:gd name="connsiteY5939" fmla="*/ 2499252 h 5388743"/>
              <a:gd name="connsiteX5940" fmla="*/ 2867826 w 5020586"/>
              <a:gd name="connsiteY5940" fmla="*/ 2531730 h 5388743"/>
              <a:gd name="connsiteX5941" fmla="*/ 2715690 w 5020586"/>
              <a:gd name="connsiteY5941" fmla="*/ 2674900 h 5388743"/>
              <a:gd name="connsiteX5942" fmla="*/ 2673390 w 5020586"/>
              <a:gd name="connsiteY5942" fmla="*/ 2717991 h 5388743"/>
              <a:gd name="connsiteX5943" fmla="*/ 2689060 w 5020586"/>
              <a:gd name="connsiteY5943" fmla="*/ 2704692 h 5388743"/>
              <a:gd name="connsiteX5944" fmla="*/ 2849605 w 5020586"/>
              <a:gd name="connsiteY5944" fmla="*/ 2552225 h 5388743"/>
              <a:gd name="connsiteX5945" fmla="*/ 2899156 w 5020586"/>
              <a:gd name="connsiteY5945" fmla="*/ 2505739 h 5388743"/>
              <a:gd name="connsiteX5946" fmla="*/ 153091 w 5020586"/>
              <a:gd name="connsiteY5946" fmla="*/ 2497655 h 5388743"/>
              <a:gd name="connsiteX5947" fmla="*/ 153242 w 5020586"/>
              <a:gd name="connsiteY5947" fmla="*/ 2498430 h 5388743"/>
              <a:gd name="connsiteX5948" fmla="*/ 149197 w 5020586"/>
              <a:gd name="connsiteY5948" fmla="*/ 2501373 h 5388743"/>
              <a:gd name="connsiteX5949" fmla="*/ 153091 w 5020586"/>
              <a:gd name="connsiteY5949" fmla="*/ 2497655 h 5388743"/>
              <a:gd name="connsiteX5950" fmla="*/ 136619 w 5020586"/>
              <a:gd name="connsiteY5950" fmla="*/ 2497292 h 5388743"/>
              <a:gd name="connsiteX5951" fmla="*/ 112413 w 5020586"/>
              <a:gd name="connsiteY5951" fmla="*/ 2513893 h 5388743"/>
              <a:gd name="connsiteX5952" fmla="*/ 109709 w 5020586"/>
              <a:gd name="connsiteY5952" fmla="*/ 2515414 h 5388743"/>
              <a:gd name="connsiteX5953" fmla="*/ 90622 w 5020586"/>
              <a:gd name="connsiteY5953" fmla="*/ 2526492 h 5388743"/>
              <a:gd name="connsiteX5954" fmla="*/ 65750 w 5020586"/>
              <a:gd name="connsiteY5954" fmla="*/ 2540532 h 5388743"/>
              <a:gd name="connsiteX5955" fmla="*/ 68459 w 5020586"/>
              <a:gd name="connsiteY5955" fmla="*/ 2538346 h 5388743"/>
              <a:gd name="connsiteX5956" fmla="*/ 69772 w 5020586"/>
              <a:gd name="connsiteY5956" fmla="*/ 2537365 h 5388743"/>
              <a:gd name="connsiteX5957" fmla="*/ 79328 w 5020586"/>
              <a:gd name="connsiteY5957" fmla="*/ 2531461 h 5388743"/>
              <a:gd name="connsiteX5958" fmla="*/ 109343 w 5020586"/>
              <a:gd name="connsiteY5958" fmla="*/ 2514273 h 5388743"/>
              <a:gd name="connsiteX5959" fmla="*/ 2881361 w 5020586"/>
              <a:gd name="connsiteY5959" fmla="*/ 2497036 h 5388743"/>
              <a:gd name="connsiteX5960" fmla="*/ 2872036 w 5020586"/>
              <a:gd name="connsiteY5960" fmla="*/ 2509261 h 5388743"/>
              <a:gd name="connsiteX5961" fmla="*/ 4018383 w 5020586"/>
              <a:gd name="connsiteY5961" fmla="*/ 2493940 h 5388743"/>
              <a:gd name="connsiteX5962" fmla="*/ 4000255 w 5020586"/>
              <a:gd name="connsiteY5962" fmla="*/ 2502308 h 5388743"/>
              <a:gd name="connsiteX5963" fmla="*/ 3992822 w 5020586"/>
              <a:gd name="connsiteY5963" fmla="*/ 2508599 h 5388743"/>
              <a:gd name="connsiteX5964" fmla="*/ 4008970 w 5020586"/>
              <a:gd name="connsiteY5964" fmla="*/ 2501174 h 5388743"/>
              <a:gd name="connsiteX5965" fmla="*/ 4012598 w 5020586"/>
              <a:gd name="connsiteY5965" fmla="*/ 2497981 h 5388743"/>
              <a:gd name="connsiteX5966" fmla="*/ 439012 w 5020586"/>
              <a:gd name="connsiteY5966" fmla="*/ 2491232 h 5388743"/>
              <a:gd name="connsiteX5967" fmla="*/ 438419 w 5020586"/>
              <a:gd name="connsiteY5967" fmla="*/ 2491553 h 5388743"/>
              <a:gd name="connsiteX5968" fmla="*/ 431737 w 5020586"/>
              <a:gd name="connsiteY5968" fmla="*/ 2495981 h 5388743"/>
              <a:gd name="connsiteX5969" fmla="*/ 432809 w 5020586"/>
              <a:gd name="connsiteY5969" fmla="*/ 2495326 h 5388743"/>
              <a:gd name="connsiteX5970" fmla="*/ 2890935 w 5020586"/>
              <a:gd name="connsiteY5970" fmla="*/ 2488120 h 5388743"/>
              <a:gd name="connsiteX5971" fmla="*/ 2881611 w 5020586"/>
              <a:gd name="connsiteY5971" fmla="*/ 2500345 h 5388743"/>
              <a:gd name="connsiteX5972" fmla="*/ 4508477 w 5020586"/>
              <a:gd name="connsiteY5972" fmla="*/ 2485077 h 5388743"/>
              <a:gd name="connsiteX5973" fmla="*/ 4494391 w 5020586"/>
              <a:gd name="connsiteY5973" fmla="*/ 2492903 h 5388743"/>
              <a:gd name="connsiteX5974" fmla="*/ 4481389 w 5020586"/>
              <a:gd name="connsiteY5974" fmla="*/ 2499847 h 5388743"/>
              <a:gd name="connsiteX5975" fmla="*/ 4478008 w 5020586"/>
              <a:gd name="connsiteY5975" fmla="*/ 2500226 h 5388743"/>
              <a:gd name="connsiteX5976" fmla="*/ 4476249 w 5020586"/>
              <a:gd name="connsiteY5976" fmla="*/ 2500624 h 5388743"/>
              <a:gd name="connsiteX5977" fmla="*/ 4503813 w 5020586"/>
              <a:gd name="connsiteY5977" fmla="*/ 2486231 h 5388743"/>
              <a:gd name="connsiteX5978" fmla="*/ 4506094 w 5020586"/>
              <a:gd name="connsiteY5978" fmla="*/ 2485559 h 5388743"/>
              <a:gd name="connsiteX5979" fmla="*/ 261496 w 5020586"/>
              <a:gd name="connsiteY5979" fmla="*/ 2484466 h 5388743"/>
              <a:gd name="connsiteX5980" fmla="*/ 254544 w 5020586"/>
              <a:gd name="connsiteY5980" fmla="*/ 2489224 h 5388743"/>
              <a:gd name="connsiteX5981" fmla="*/ 260215 w 5020586"/>
              <a:gd name="connsiteY5981" fmla="*/ 2485207 h 5388743"/>
              <a:gd name="connsiteX5982" fmla="*/ 4438217 w 5020586"/>
              <a:gd name="connsiteY5982" fmla="*/ 2483290 h 5388743"/>
              <a:gd name="connsiteX5983" fmla="*/ 4438080 w 5020586"/>
              <a:gd name="connsiteY5983" fmla="*/ 2483668 h 5388743"/>
              <a:gd name="connsiteX5984" fmla="*/ 4438221 w 5020586"/>
              <a:gd name="connsiteY5984" fmla="*/ 2483616 h 5388743"/>
              <a:gd name="connsiteX5985" fmla="*/ 4438572 w 5020586"/>
              <a:gd name="connsiteY5985" fmla="*/ 2483520 h 5388743"/>
              <a:gd name="connsiteX5986" fmla="*/ 4440371 w 5020586"/>
              <a:gd name="connsiteY5986" fmla="*/ 2479807 h 5388743"/>
              <a:gd name="connsiteX5987" fmla="*/ 4438926 w 5020586"/>
              <a:gd name="connsiteY5987" fmla="*/ 2480532 h 5388743"/>
              <a:gd name="connsiteX5988" fmla="*/ 4436518 w 5020586"/>
              <a:gd name="connsiteY5988" fmla="*/ 2482674 h 5388743"/>
              <a:gd name="connsiteX5989" fmla="*/ 4436278 w 5020586"/>
              <a:gd name="connsiteY5989" fmla="*/ 2482866 h 5388743"/>
              <a:gd name="connsiteX5990" fmla="*/ 4434138 w 5020586"/>
              <a:gd name="connsiteY5990" fmla="*/ 2485130 h 5388743"/>
              <a:gd name="connsiteX5991" fmla="*/ 4435016 w 5020586"/>
              <a:gd name="connsiteY5991" fmla="*/ 2484804 h 5388743"/>
              <a:gd name="connsiteX5992" fmla="*/ 351516 w 5020586"/>
              <a:gd name="connsiteY5992" fmla="*/ 2478783 h 5388743"/>
              <a:gd name="connsiteX5993" fmla="*/ 341397 w 5020586"/>
              <a:gd name="connsiteY5993" fmla="*/ 2485094 h 5388743"/>
              <a:gd name="connsiteX5994" fmla="*/ 338506 w 5020586"/>
              <a:gd name="connsiteY5994" fmla="*/ 2487002 h 5388743"/>
              <a:gd name="connsiteX5995" fmla="*/ 344804 w 5020586"/>
              <a:gd name="connsiteY5995" fmla="*/ 2483114 h 5388743"/>
              <a:gd name="connsiteX5996" fmla="*/ 425460 w 5020586"/>
              <a:gd name="connsiteY5996" fmla="*/ 2478505 h 5388743"/>
              <a:gd name="connsiteX5997" fmla="*/ 424062 w 5020586"/>
              <a:gd name="connsiteY5997" fmla="*/ 2479011 h 5388743"/>
              <a:gd name="connsiteX5998" fmla="*/ 424456 w 5020586"/>
              <a:gd name="connsiteY5998" fmla="*/ 2479982 h 5388743"/>
              <a:gd name="connsiteX5999" fmla="*/ 425460 w 5020586"/>
              <a:gd name="connsiteY5999" fmla="*/ 2478505 h 5388743"/>
              <a:gd name="connsiteX6000" fmla="*/ 2902657 w 5020586"/>
              <a:gd name="connsiteY6000" fmla="*/ 2476799 h 5388743"/>
              <a:gd name="connsiteX6001" fmla="*/ 2897016 w 5020586"/>
              <a:gd name="connsiteY6001" fmla="*/ 2485355 h 5388743"/>
              <a:gd name="connsiteX6002" fmla="*/ 2894564 w 5020586"/>
              <a:gd name="connsiteY6002" fmla="*/ 2488287 h 5388743"/>
              <a:gd name="connsiteX6003" fmla="*/ 2892177 w 5020586"/>
              <a:gd name="connsiteY6003" fmla="*/ 2490644 h 5388743"/>
              <a:gd name="connsiteX6004" fmla="*/ 2891186 w 5020586"/>
              <a:gd name="connsiteY6004" fmla="*/ 2491428 h 5388743"/>
              <a:gd name="connsiteX6005" fmla="*/ 2902657 w 5020586"/>
              <a:gd name="connsiteY6005" fmla="*/ 2476799 h 5388743"/>
              <a:gd name="connsiteX6006" fmla="*/ 2905076 w 5020586"/>
              <a:gd name="connsiteY6006" fmla="*/ 2476598 h 5388743"/>
              <a:gd name="connsiteX6007" fmla="*/ 2904552 w 5020586"/>
              <a:gd name="connsiteY6007" fmla="*/ 2477512 h 5388743"/>
              <a:gd name="connsiteX6008" fmla="*/ 2903336 w 5020586"/>
              <a:gd name="connsiteY6008" fmla="*/ 2479628 h 5388743"/>
              <a:gd name="connsiteX6009" fmla="*/ 2905845 w 5020586"/>
              <a:gd name="connsiteY6009" fmla="*/ 2475261 h 5388743"/>
              <a:gd name="connsiteX6010" fmla="*/ 2905819 w 5020586"/>
              <a:gd name="connsiteY6010" fmla="*/ 2475306 h 5388743"/>
              <a:gd name="connsiteX6011" fmla="*/ 2905076 w 5020586"/>
              <a:gd name="connsiteY6011" fmla="*/ 2476598 h 5388743"/>
              <a:gd name="connsiteX6012" fmla="*/ 361475 w 5020586"/>
              <a:gd name="connsiteY6012" fmla="*/ 2473363 h 5388743"/>
              <a:gd name="connsiteX6013" fmla="*/ 361017 w 5020586"/>
              <a:gd name="connsiteY6013" fmla="*/ 2473835 h 5388743"/>
              <a:gd name="connsiteX6014" fmla="*/ 359748 w 5020586"/>
              <a:gd name="connsiteY6014" fmla="*/ 2474435 h 5388743"/>
              <a:gd name="connsiteX6015" fmla="*/ 2906984 w 5020586"/>
              <a:gd name="connsiteY6015" fmla="*/ 2473277 h 5388743"/>
              <a:gd name="connsiteX6016" fmla="*/ 2905845 w 5020586"/>
              <a:gd name="connsiteY6016" fmla="*/ 2475261 h 5388743"/>
              <a:gd name="connsiteX6017" fmla="*/ 2906578 w 5020586"/>
              <a:gd name="connsiteY6017" fmla="*/ 2473984 h 5388743"/>
              <a:gd name="connsiteX6018" fmla="*/ 2906984 w 5020586"/>
              <a:gd name="connsiteY6018" fmla="*/ 2473277 h 5388743"/>
              <a:gd name="connsiteX6019" fmla="*/ 143060 w 5020586"/>
              <a:gd name="connsiteY6019" fmla="*/ 2471322 h 5388743"/>
              <a:gd name="connsiteX6020" fmla="*/ 120120 w 5020586"/>
              <a:gd name="connsiteY6020" fmla="*/ 2486982 h 5388743"/>
              <a:gd name="connsiteX6021" fmla="*/ 102549 w 5020586"/>
              <a:gd name="connsiteY6021" fmla="*/ 2499453 h 5388743"/>
              <a:gd name="connsiteX6022" fmla="*/ 62471 w 5020586"/>
              <a:gd name="connsiteY6022" fmla="*/ 2523182 h 5388743"/>
              <a:gd name="connsiteX6023" fmla="*/ 56454 w 5020586"/>
              <a:gd name="connsiteY6023" fmla="*/ 2526661 h 5388743"/>
              <a:gd name="connsiteX6024" fmla="*/ 60995 w 5020586"/>
              <a:gd name="connsiteY6024" fmla="*/ 2523406 h 5388743"/>
              <a:gd name="connsiteX6025" fmla="*/ 73199 w 5020586"/>
              <a:gd name="connsiteY6025" fmla="*/ 2514585 h 5388743"/>
              <a:gd name="connsiteX6026" fmla="*/ 73053 w 5020586"/>
              <a:gd name="connsiteY6026" fmla="*/ 2514534 h 5388743"/>
              <a:gd name="connsiteX6027" fmla="*/ 92667 w 5020586"/>
              <a:gd name="connsiteY6027" fmla="*/ 2502801 h 5388743"/>
              <a:gd name="connsiteX6028" fmla="*/ 134704 w 5020586"/>
              <a:gd name="connsiteY6028" fmla="*/ 2476165 h 5388743"/>
              <a:gd name="connsiteX6029" fmla="*/ 4067630 w 5020586"/>
              <a:gd name="connsiteY6029" fmla="*/ 2471205 h 5388743"/>
              <a:gd name="connsiteX6030" fmla="*/ 4036702 w 5020586"/>
              <a:gd name="connsiteY6030" fmla="*/ 2485483 h 5388743"/>
              <a:gd name="connsiteX6031" fmla="*/ 4030344 w 5020586"/>
              <a:gd name="connsiteY6031" fmla="*/ 2491347 h 5388743"/>
              <a:gd name="connsiteX6032" fmla="*/ 4056675 w 5020586"/>
              <a:gd name="connsiteY6032" fmla="*/ 2479241 h 5388743"/>
              <a:gd name="connsiteX6033" fmla="*/ 4058982 w 5020586"/>
              <a:gd name="connsiteY6033" fmla="*/ 2476323 h 5388743"/>
              <a:gd name="connsiteX6034" fmla="*/ 4057986 w 5020586"/>
              <a:gd name="connsiteY6034" fmla="*/ 2478638 h 5388743"/>
              <a:gd name="connsiteX6035" fmla="*/ 4062389 w 5020586"/>
              <a:gd name="connsiteY6035" fmla="*/ 2476614 h 5388743"/>
              <a:gd name="connsiteX6036" fmla="*/ 4064810 w 5020586"/>
              <a:gd name="connsiteY6036" fmla="*/ 2474685 h 5388743"/>
              <a:gd name="connsiteX6037" fmla="*/ 4084321 w 5020586"/>
              <a:gd name="connsiteY6037" fmla="*/ 2463341 h 5388743"/>
              <a:gd name="connsiteX6038" fmla="*/ 4078458 w 5020586"/>
              <a:gd name="connsiteY6038" fmla="*/ 2466179 h 5388743"/>
              <a:gd name="connsiteX6039" fmla="*/ 4073607 w 5020586"/>
              <a:gd name="connsiteY6039" fmla="*/ 2471457 h 5388743"/>
              <a:gd name="connsiteX6040" fmla="*/ 4077248 w 5020586"/>
              <a:gd name="connsiteY6040" fmla="*/ 2469783 h 5388743"/>
              <a:gd name="connsiteX6041" fmla="*/ 115968 w 5020586"/>
              <a:gd name="connsiteY6041" fmla="*/ 2459928 h 5388743"/>
              <a:gd name="connsiteX6042" fmla="*/ 104118 w 5020586"/>
              <a:gd name="connsiteY6042" fmla="*/ 2466472 h 5388743"/>
              <a:gd name="connsiteX6043" fmla="*/ 107493 w 5020586"/>
              <a:gd name="connsiteY6043" fmla="*/ 2464113 h 5388743"/>
              <a:gd name="connsiteX6044" fmla="*/ 115968 w 5020586"/>
              <a:gd name="connsiteY6044" fmla="*/ 2459928 h 5388743"/>
              <a:gd name="connsiteX6045" fmla="*/ 2921807 w 5020586"/>
              <a:gd name="connsiteY6045" fmla="*/ 2458966 h 5388743"/>
              <a:gd name="connsiteX6046" fmla="*/ 2915294 w 5020586"/>
              <a:gd name="connsiteY6046" fmla="*/ 2468344 h 5388743"/>
              <a:gd name="connsiteX6047" fmla="*/ 2921807 w 5020586"/>
              <a:gd name="connsiteY6047" fmla="*/ 2458966 h 5388743"/>
              <a:gd name="connsiteX6048" fmla="*/ 2600350 w 5020586"/>
              <a:gd name="connsiteY6048" fmla="*/ 2458555 h 5388743"/>
              <a:gd name="connsiteX6049" fmla="*/ 2591453 w 5020586"/>
              <a:gd name="connsiteY6049" fmla="*/ 2463106 h 5388743"/>
              <a:gd name="connsiteX6050" fmla="*/ 2567885 w 5020586"/>
              <a:gd name="connsiteY6050" fmla="*/ 2475637 h 5388743"/>
              <a:gd name="connsiteX6051" fmla="*/ 2562003 w 5020586"/>
              <a:gd name="connsiteY6051" fmla="*/ 2481614 h 5388743"/>
              <a:gd name="connsiteX6052" fmla="*/ 2582399 w 5020586"/>
              <a:gd name="connsiteY6052" fmla="*/ 2470782 h 5388743"/>
              <a:gd name="connsiteX6053" fmla="*/ 2594485 w 5020586"/>
              <a:gd name="connsiteY6053" fmla="*/ 2464563 h 5388743"/>
              <a:gd name="connsiteX6054" fmla="*/ 4011416 w 5020586"/>
              <a:gd name="connsiteY6054" fmla="*/ 2455580 h 5388743"/>
              <a:gd name="connsiteX6055" fmla="*/ 4010871 w 5020586"/>
              <a:gd name="connsiteY6055" fmla="*/ 2455694 h 5388743"/>
              <a:gd name="connsiteX6056" fmla="*/ 4009663 w 5020586"/>
              <a:gd name="connsiteY6056" fmla="*/ 2456270 h 5388743"/>
              <a:gd name="connsiteX6057" fmla="*/ 4008977 w 5020586"/>
              <a:gd name="connsiteY6057" fmla="*/ 2457510 h 5388743"/>
              <a:gd name="connsiteX6058" fmla="*/ 4009181 w 5020586"/>
              <a:gd name="connsiteY6058" fmla="*/ 2457424 h 5388743"/>
              <a:gd name="connsiteX6059" fmla="*/ 4011416 w 5020586"/>
              <a:gd name="connsiteY6059" fmla="*/ 2455580 h 5388743"/>
              <a:gd name="connsiteX6060" fmla="*/ 391881 w 5020586"/>
              <a:gd name="connsiteY6060" fmla="*/ 2455557 h 5388743"/>
              <a:gd name="connsiteX6061" fmla="*/ 390625 w 5020586"/>
              <a:gd name="connsiteY6061" fmla="*/ 2455910 h 5388743"/>
              <a:gd name="connsiteX6062" fmla="*/ 374530 w 5020586"/>
              <a:gd name="connsiteY6062" fmla="*/ 2467046 h 5388743"/>
              <a:gd name="connsiteX6063" fmla="*/ 382991 w 5020586"/>
              <a:gd name="connsiteY6063" fmla="*/ 2461916 h 5388743"/>
              <a:gd name="connsiteX6064" fmla="*/ 391881 w 5020586"/>
              <a:gd name="connsiteY6064" fmla="*/ 2455557 h 5388743"/>
              <a:gd name="connsiteX6065" fmla="*/ 4017131 w 5020586"/>
              <a:gd name="connsiteY6065" fmla="*/ 2453772 h 5388743"/>
              <a:gd name="connsiteX6066" fmla="*/ 4012917 w 5020586"/>
              <a:gd name="connsiteY6066" fmla="*/ 2456006 h 5388743"/>
              <a:gd name="connsiteX6067" fmla="*/ 4014980 w 5020586"/>
              <a:gd name="connsiteY6067" fmla="*/ 2455880 h 5388743"/>
              <a:gd name="connsiteX6068" fmla="*/ 4110308 w 5020586"/>
              <a:gd name="connsiteY6068" fmla="*/ 2450769 h 5388743"/>
              <a:gd name="connsiteX6069" fmla="*/ 4089754 w 5020586"/>
              <a:gd name="connsiteY6069" fmla="*/ 2460713 h 5388743"/>
              <a:gd name="connsiteX6070" fmla="*/ 4078588 w 5020586"/>
              <a:gd name="connsiteY6070" fmla="*/ 2469167 h 5388743"/>
              <a:gd name="connsiteX6071" fmla="*/ 4080453 w 5020586"/>
              <a:gd name="connsiteY6071" fmla="*/ 2468309 h 5388743"/>
              <a:gd name="connsiteX6072" fmla="*/ 4101697 w 5020586"/>
              <a:gd name="connsiteY6072" fmla="*/ 2459150 h 5388743"/>
              <a:gd name="connsiteX6073" fmla="*/ 468020 w 5020586"/>
              <a:gd name="connsiteY6073" fmla="*/ 2448930 h 5388743"/>
              <a:gd name="connsiteX6074" fmla="*/ 465763 w 5020586"/>
              <a:gd name="connsiteY6074" fmla="*/ 2450409 h 5388743"/>
              <a:gd name="connsiteX6075" fmla="*/ 439749 w 5020586"/>
              <a:gd name="connsiteY6075" fmla="*/ 2468542 h 5388743"/>
              <a:gd name="connsiteX6076" fmla="*/ 452136 w 5020586"/>
              <a:gd name="connsiteY6076" fmla="*/ 2460798 h 5388743"/>
              <a:gd name="connsiteX6077" fmla="*/ 465336 w 5020586"/>
              <a:gd name="connsiteY6077" fmla="*/ 2451784 h 5388743"/>
              <a:gd name="connsiteX6078" fmla="*/ 4061680 w 5020586"/>
              <a:gd name="connsiteY6078" fmla="*/ 2448375 h 5388743"/>
              <a:gd name="connsiteX6079" fmla="*/ 4053061 w 5020586"/>
              <a:gd name="connsiteY6079" fmla="*/ 2455022 h 5388743"/>
              <a:gd name="connsiteX6080" fmla="*/ 4061680 w 5020586"/>
              <a:gd name="connsiteY6080" fmla="*/ 2448375 h 5388743"/>
              <a:gd name="connsiteX6081" fmla="*/ 4070126 w 5020586"/>
              <a:gd name="connsiteY6081" fmla="*/ 2444632 h 5388743"/>
              <a:gd name="connsiteX6082" fmla="*/ 4061509 w 5020586"/>
              <a:gd name="connsiteY6082" fmla="*/ 2451279 h 5388743"/>
              <a:gd name="connsiteX6083" fmla="*/ 4070126 w 5020586"/>
              <a:gd name="connsiteY6083" fmla="*/ 2444632 h 5388743"/>
              <a:gd name="connsiteX6084" fmla="*/ 475800 w 5020586"/>
              <a:gd name="connsiteY6084" fmla="*/ 2443828 h 5388743"/>
              <a:gd name="connsiteX6085" fmla="*/ 473285 w 5020586"/>
              <a:gd name="connsiteY6085" fmla="*/ 2445476 h 5388743"/>
              <a:gd name="connsiteX6086" fmla="*/ 473342 w 5020586"/>
              <a:gd name="connsiteY6086" fmla="*/ 2445513 h 5388743"/>
              <a:gd name="connsiteX6087" fmla="*/ 466321 w 5020586"/>
              <a:gd name="connsiteY6087" fmla="*/ 2451111 h 5388743"/>
              <a:gd name="connsiteX6088" fmla="*/ 469521 w 5020586"/>
              <a:gd name="connsiteY6088" fmla="*/ 2448925 h 5388743"/>
              <a:gd name="connsiteX6089" fmla="*/ 471878 w 5020586"/>
              <a:gd name="connsiteY6089" fmla="*/ 2447498 h 5388743"/>
              <a:gd name="connsiteX6090" fmla="*/ 473342 w 5020586"/>
              <a:gd name="connsiteY6090" fmla="*/ 2445513 h 5388743"/>
              <a:gd name="connsiteX6091" fmla="*/ 2634762 w 5020586"/>
              <a:gd name="connsiteY6091" fmla="*/ 2440959 h 5388743"/>
              <a:gd name="connsiteX6092" fmla="*/ 2629281 w 5020586"/>
              <a:gd name="connsiteY6092" fmla="*/ 2443763 h 5388743"/>
              <a:gd name="connsiteX6093" fmla="*/ 2623936 w 5020586"/>
              <a:gd name="connsiteY6093" fmla="*/ 2449408 h 5388743"/>
              <a:gd name="connsiteX6094" fmla="*/ 2629964 w 5020586"/>
              <a:gd name="connsiteY6094" fmla="*/ 2446305 h 5388743"/>
              <a:gd name="connsiteX6095" fmla="*/ 2910739 w 5020586"/>
              <a:gd name="connsiteY6095" fmla="*/ 2438479 h 5388743"/>
              <a:gd name="connsiteX6096" fmla="*/ 2902092 w 5020586"/>
              <a:gd name="connsiteY6096" fmla="*/ 2442608 h 5388743"/>
              <a:gd name="connsiteX6097" fmla="*/ 2877612 w 5020586"/>
              <a:gd name="connsiteY6097" fmla="*/ 2465941 h 5388743"/>
              <a:gd name="connsiteX6098" fmla="*/ 2637934 w 5020586"/>
              <a:gd name="connsiteY6098" fmla="*/ 2696993 h 5388743"/>
              <a:gd name="connsiteX6099" fmla="*/ 2413707 w 5020586"/>
              <a:gd name="connsiteY6099" fmla="*/ 2922535 h 5388743"/>
              <a:gd name="connsiteX6100" fmla="*/ 2338125 w 5020586"/>
              <a:gd name="connsiteY6100" fmla="*/ 2999779 h 5388743"/>
              <a:gd name="connsiteX6101" fmla="*/ 2351412 w 5020586"/>
              <a:gd name="connsiteY6101" fmla="*/ 2992039 h 5388743"/>
              <a:gd name="connsiteX6102" fmla="*/ 2363614 w 5020586"/>
              <a:gd name="connsiteY6102" fmla="*/ 2979585 h 5388743"/>
              <a:gd name="connsiteX6103" fmla="*/ 2896663 w 5020586"/>
              <a:gd name="connsiteY6103" fmla="*/ 2451610 h 5388743"/>
              <a:gd name="connsiteX6104" fmla="*/ 2935990 w 5020586"/>
              <a:gd name="connsiteY6104" fmla="*/ 2436634 h 5388743"/>
              <a:gd name="connsiteX6105" fmla="*/ 2781887 w 5020586"/>
              <a:gd name="connsiteY6105" fmla="*/ 2582303 h 5388743"/>
              <a:gd name="connsiteX6106" fmla="*/ 2587382 w 5020586"/>
              <a:gd name="connsiteY6106" fmla="*/ 2773885 h 5388743"/>
              <a:gd name="connsiteX6107" fmla="*/ 2392541 w 5020586"/>
              <a:gd name="connsiteY6107" fmla="*/ 2968078 h 5388743"/>
              <a:gd name="connsiteX6108" fmla="*/ 2416001 w 5020586"/>
              <a:gd name="connsiteY6108" fmla="*/ 2954410 h 5388743"/>
              <a:gd name="connsiteX6109" fmla="*/ 2563812 w 5020586"/>
              <a:gd name="connsiteY6109" fmla="*/ 2804138 h 5388743"/>
              <a:gd name="connsiteX6110" fmla="*/ 2623215 w 5020586"/>
              <a:gd name="connsiteY6110" fmla="*/ 2748750 h 5388743"/>
              <a:gd name="connsiteX6111" fmla="*/ 2469968 w 5020586"/>
              <a:gd name="connsiteY6111" fmla="*/ 2901089 h 5388743"/>
              <a:gd name="connsiteX6112" fmla="*/ 2418787 w 5020586"/>
              <a:gd name="connsiteY6112" fmla="*/ 2952788 h 5388743"/>
              <a:gd name="connsiteX6113" fmla="*/ 2429917 w 5020586"/>
              <a:gd name="connsiteY6113" fmla="*/ 2946302 h 5388743"/>
              <a:gd name="connsiteX6114" fmla="*/ 2540518 w 5020586"/>
              <a:gd name="connsiteY6114" fmla="*/ 2834908 h 5388743"/>
              <a:gd name="connsiteX6115" fmla="*/ 2691758 w 5020586"/>
              <a:gd name="connsiteY6115" fmla="*/ 2684927 h 5388743"/>
              <a:gd name="connsiteX6116" fmla="*/ 2736124 w 5020586"/>
              <a:gd name="connsiteY6116" fmla="*/ 2637088 h 5388743"/>
              <a:gd name="connsiteX6117" fmla="*/ 2772384 w 5020586"/>
              <a:gd name="connsiteY6117" fmla="*/ 2602204 h 5388743"/>
              <a:gd name="connsiteX6118" fmla="*/ 2771221 w 5020586"/>
              <a:gd name="connsiteY6118" fmla="*/ 2605300 h 5388743"/>
              <a:gd name="connsiteX6119" fmla="*/ 2783372 w 5020586"/>
              <a:gd name="connsiteY6119" fmla="*/ 2593500 h 5388743"/>
              <a:gd name="connsiteX6120" fmla="*/ 2792753 w 5020586"/>
              <a:gd name="connsiteY6120" fmla="*/ 2585098 h 5388743"/>
              <a:gd name="connsiteX6121" fmla="*/ 2804475 w 5020586"/>
              <a:gd name="connsiteY6121" fmla="*/ 2573780 h 5388743"/>
              <a:gd name="connsiteX6122" fmla="*/ 2851100 w 5020586"/>
              <a:gd name="connsiteY6122" fmla="*/ 2531187 h 5388743"/>
              <a:gd name="connsiteX6123" fmla="*/ 2892177 w 5020586"/>
              <a:gd name="connsiteY6123" fmla="*/ 2490644 h 5388743"/>
              <a:gd name="connsiteX6124" fmla="*/ 2893411 w 5020586"/>
              <a:gd name="connsiteY6124" fmla="*/ 2489668 h 5388743"/>
              <a:gd name="connsiteX6125" fmla="*/ 2894564 w 5020586"/>
              <a:gd name="connsiteY6125" fmla="*/ 2488287 h 5388743"/>
              <a:gd name="connsiteX6126" fmla="*/ 2903336 w 5020586"/>
              <a:gd name="connsiteY6126" fmla="*/ 2479628 h 5388743"/>
              <a:gd name="connsiteX6127" fmla="*/ 2920976 w 5020586"/>
              <a:gd name="connsiteY6127" fmla="*/ 2465722 h 5388743"/>
              <a:gd name="connsiteX6128" fmla="*/ 2923869 w 5020586"/>
              <a:gd name="connsiteY6128" fmla="*/ 2460107 h 5388743"/>
              <a:gd name="connsiteX6129" fmla="*/ 2931171 w 5020586"/>
              <a:gd name="connsiteY6129" fmla="*/ 2444828 h 5388743"/>
              <a:gd name="connsiteX6130" fmla="*/ 494664 w 5020586"/>
              <a:gd name="connsiteY6130" fmla="*/ 2435989 h 5388743"/>
              <a:gd name="connsiteX6131" fmla="*/ 492684 w 5020586"/>
              <a:gd name="connsiteY6131" fmla="*/ 2436307 h 5388743"/>
              <a:gd name="connsiteX6132" fmla="*/ 483866 w 5020586"/>
              <a:gd name="connsiteY6132" fmla="*/ 2441721 h 5388743"/>
              <a:gd name="connsiteX6133" fmla="*/ 480737 w 5020586"/>
              <a:gd name="connsiteY6133" fmla="*/ 2443933 h 5388743"/>
              <a:gd name="connsiteX6134" fmla="*/ 487660 w 5020586"/>
              <a:gd name="connsiteY6134" fmla="*/ 2440120 h 5388743"/>
              <a:gd name="connsiteX6135" fmla="*/ 490664 w 5020586"/>
              <a:gd name="connsiteY6135" fmla="*/ 2438534 h 5388743"/>
              <a:gd name="connsiteX6136" fmla="*/ 494172 w 5020586"/>
              <a:gd name="connsiteY6136" fmla="*/ 2436384 h 5388743"/>
              <a:gd name="connsiteX6137" fmla="*/ 4142649 w 5020586"/>
              <a:gd name="connsiteY6137" fmla="*/ 2435123 h 5388743"/>
              <a:gd name="connsiteX6138" fmla="*/ 4127109 w 5020586"/>
              <a:gd name="connsiteY6138" fmla="*/ 2442641 h 5388743"/>
              <a:gd name="connsiteX6139" fmla="*/ 4121753 w 5020586"/>
              <a:gd name="connsiteY6139" fmla="*/ 2448139 h 5388743"/>
              <a:gd name="connsiteX6140" fmla="*/ 4120457 w 5020586"/>
              <a:gd name="connsiteY6140" fmla="*/ 2449021 h 5388743"/>
              <a:gd name="connsiteX6141" fmla="*/ 4117747 w 5020586"/>
              <a:gd name="connsiteY6141" fmla="*/ 2451863 h 5388743"/>
              <a:gd name="connsiteX6142" fmla="*/ 4116957 w 5020586"/>
              <a:gd name="connsiteY6142" fmla="*/ 2452571 h 5388743"/>
              <a:gd name="connsiteX6143" fmla="*/ 4117150 w 5020586"/>
              <a:gd name="connsiteY6143" fmla="*/ 2452489 h 5388743"/>
              <a:gd name="connsiteX6144" fmla="*/ 4117747 w 5020586"/>
              <a:gd name="connsiteY6144" fmla="*/ 2451863 h 5388743"/>
              <a:gd name="connsiteX6145" fmla="*/ 4120759 w 5020586"/>
              <a:gd name="connsiteY6145" fmla="*/ 2449159 h 5388743"/>
              <a:gd name="connsiteX6146" fmla="*/ 4121753 w 5020586"/>
              <a:gd name="connsiteY6146" fmla="*/ 2448139 h 5388743"/>
              <a:gd name="connsiteX6147" fmla="*/ 4124610 w 5020586"/>
              <a:gd name="connsiteY6147" fmla="*/ 2446195 h 5388743"/>
              <a:gd name="connsiteX6148" fmla="*/ 4123528 w 5020586"/>
              <a:gd name="connsiteY6148" fmla="*/ 2449740 h 5388743"/>
              <a:gd name="connsiteX6149" fmla="*/ 4127371 w 5020586"/>
              <a:gd name="connsiteY6149" fmla="*/ 2448083 h 5388743"/>
              <a:gd name="connsiteX6150" fmla="*/ 4129352 w 5020586"/>
              <a:gd name="connsiteY6150" fmla="*/ 2446520 h 5388743"/>
              <a:gd name="connsiteX6151" fmla="*/ 4115941 w 5020586"/>
              <a:gd name="connsiteY6151" fmla="*/ 2434546 h 5388743"/>
              <a:gd name="connsiteX6152" fmla="*/ 4110367 w 5020586"/>
              <a:gd name="connsiteY6152" fmla="*/ 2437562 h 5388743"/>
              <a:gd name="connsiteX6153" fmla="*/ 4105664 w 5020586"/>
              <a:gd name="connsiteY6153" fmla="*/ 2441405 h 5388743"/>
              <a:gd name="connsiteX6154" fmla="*/ 4109928 w 5020586"/>
              <a:gd name="connsiteY6154" fmla="*/ 2440022 h 5388743"/>
              <a:gd name="connsiteX6155" fmla="*/ 199096 w 5020586"/>
              <a:gd name="connsiteY6155" fmla="*/ 2433464 h 5388743"/>
              <a:gd name="connsiteX6156" fmla="*/ 167177 w 5020586"/>
              <a:gd name="connsiteY6156" fmla="*/ 2455019 h 5388743"/>
              <a:gd name="connsiteX6157" fmla="*/ 166090 w 5020586"/>
              <a:gd name="connsiteY6157" fmla="*/ 2455521 h 5388743"/>
              <a:gd name="connsiteX6158" fmla="*/ 164938 w 5020586"/>
              <a:gd name="connsiteY6158" fmla="*/ 2455564 h 5388743"/>
              <a:gd name="connsiteX6159" fmla="*/ 195994 w 5020586"/>
              <a:gd name="connsiteY6159" fmla="*/ 2435323 h 5388743"/>
              <a:gd name="connsiteX6160" fmla="*/ 4098961 w 5020586"/>
              <a:gd name="connsiteY6160" fmla="*/ 2432337 h 5388743"/>
              <a:gd name="connsiteX6161" fmla="*/ 4090558 w 5020586"/>
              <a:gd name="connsiteY6161" fmla="*/ 2439424 h 5388743"/>
              <a:gd name="connsiteX6162" fmla="*/ 4099177 w 5020586"/>
              <a:gd name="connsiteY6162" fmla="*/ 2432775 h 5388743"/>
              <a:gd name="connsiteX6163" fmla="*/ 4098961 w 5020586"/>
              <a:gd name="connsiteY6163" fmla="*/ 2432337 h 5388743"/>
              <a:gd name="connsiteX6164" fmla="*/ 4135081 w 5020586"/>
              <a:gd name="connsiteY6164" fmla="*/ 2429825 h 5388743"/>
              <a:gd name="connsiteX6165" fmla="*/ 4132024 w 5020586"/>
              <a:gd name="connsiteY6165" fmla="*/ 2430620 h 5388743"/>
              <a:gd name="connsiteX6166" fmla="*/ 4129547 w 5020586"/>
              <a:gd name="connsiteY6166" fmla="*/ 2432209 h 5388743"/>
              <a:gd name="connsiteX6167" fmla="*/ 308206 w 5020586"/>
              <a:gd name="connsiteY6167" fmla="*/ 2422576 h 5388743"/>
              <a:gd name="connsiteX6168" fmla="*/ 304133 w 5020586"/>
              <a:gd name="connsiteY6168" fmla="*/ 2424717 h 5388743"/>
              <a:gd name="connsiteX6169" fmla="*/ 294776 w 5020586"/>
              <a:gd name="connsiteY6169" fmla="*/ 2431501 h 5388743"/>
              <a:gd name="connsiteX6170" fmla="*/ 303557 w 5020586"/>
              <a:gd name="connsiteY6170" fmla="*/ 2425596 h 5388743"/>
              <a:gd name="connsiteX6171" fmla="*/ 400838 w 5020586"/>
              <a:gd name="connsiteY6171" fmla="*/ 2422135 h 5388743"/>
              <a:gd name="connsiteX6172" fmla="*/ 388104 w 5020586"/>
              <a:gd name="connsiteY6172" fmla="*/ 2430105 h 5388743"/>
              <a:gd name="connsiteX6173" fmla="*/ 372552 w 5020586"/>
              <a:gd name="connsiteY6173" fmla="*/ 2439582 h 5388743"/>
              <a:gd name="connsiteX6174" fmla="*/ 367659 w 5020586"/>
              <a:gd name="connsiteY6174" fmla="*/ 2442333 h 5388743"/>
              <a:gd name="connsiteX6175" fmla="*/ 364301 w 5020586"/>
              <a:gd name="connsiteY6175" fmla="*/ 2444649 h 5388743"/>
              <a:gd name="connsiteX6176" fmla="*/ 377824 w 5020586"/>
              <a:gd name="connsiteY6176" fmla="*/ 2436560 h 5388743"/>
              <a:gd name="connsiteX6177" fmla="*/ 394126 w 5020586"/>
              <a:gd name="connsiteY6177" fmla="*/ 2426789 h 5388743"/>
              <a:gd name="connsiteX6178" fmla="*/ 4122655 w 5020586"/>
              <a:gd name="connsiteY6178" fmla="*/ 2421458 h 5388743"/>
              <a:gd name="connsiteX6179" fmla="*/ 4120626 w 5020586"/>
              <a:gd name="connsiteY6179" fmla="*/ 2422456 h 5388743"/>
              <a:gd name="connsiteX6180" fmla="*/ 4113510 w 5020586"/>
              <a:gd name="connsiteY6180" fmla="*/ 2428249 h 5388743"/>
              <a:gd name="connsiteX6181" fmla="*/ 4116792 w 5020586"/>
              <a:gd name="connsiteY6181" fmla="*/ 2426729 h 5388743"/>
              <a:gd name="connsiteX6182" fmla="*/ 130909 w 5020586"/>
              <a:gd name="connsiteY6182" fmla="*/ 2416201 h 5388743"/>
              <a:gd name="connsiteX6183" fmla="*/ 125513 w 5020586"/>
              <a:gd name="connsiteY6183" fmla="*/ 2419336 h 5388743"/>
              <a:gd name="connsiteX6184" fmla="*/ 128449 w 5020586"/>
              <a:gd name="connsiteY6184" fmla="*/ 2417429 h 5388743"/>
              <a:gd name="connsiteX6185" fmla="*/ 129570 w 5020586"/>
              <a:gd name="connsiteY6185" fmla="*/ 2416845 h 5388743"/>
              <a:gd name="connsiteX6186" fmla="*/ 130909 w 5020586"/>
              <a:gd name="connsiteY6186" fmla="*/ 2416201 h 5388743"/>
              <a:gd name="connsiteX6187" fmla="*/ 4139321 w 5020586"/>
              <a:gd name="connsiteY6187" fmla="*/ 2413254 h 5388743"/>
              <a:gd name="connsiteX6188" fmla="*/ 4130140 w 5020586"/>
              <a:gd name="connsiteY6188" fmla="*/ 2417773 h 5388743"/>
              <a:gd name="connsiteX6189" fmla="*/ 4123993 w 5020586"/>
              <a:gd name="connsiteY6189" fmla="*/ 2423398 h 5388743"/>
              <a:gd name="connsiteX6190" fmla="*/ 4132514 w 5020586"/>
              <a:gd name="connsiteY6190" fmla="*/ 2419453 h 5388743"/>
              <a:gd name="connsiteX6191" fmla="*/ 2591872 w 5020586"/>
              <a:gd name="connsiteY6191" fmla="*/ 2411990 h 5388743"/>
              <a:gd name="connsiteX6192" fmla="*/ 2504272 w 5020586"/>
              <a:gd name="connsiteY6192" fmla="*/ 2458518 h 5388743"/>
              <a:gd name="connsiteX6193" fmla="*/ 2225031 w 5020586"/>
              <a:gd name="connsiteY6193" fmla="*/ 2608634 h 5388743"/>
              <a:gd name="connsiteX6194" fmla="*/ 1912466 w 5020586"/>
              <a:gd name="connsiteY6194" fmla="*/ 2782657 h 5388743"/>
              <a:gd name="connsiteX6195" fmla="*/ 1802181 w 5020586"/>
              <a:gd name="connsiteY6195" fmla="*/ 2845707 h 5388743"/>
              <a:gd name="connsiteX6196" fmla="*/ 1800487 w 5020586"/>
              <a:gd name="connsiteY6196" fmla="*/ 2847821 h 5388743"/>
              <a:gd name="connsiteX6197" fmla="*/ 1852688 w 5020586"/>
              <a:gd name="connsiteY6197" fmla="*/ 2817975 h 5388743"/>
              <a:gd name="connsiteX6198" fmla="*/ 2297949 w 5020586"/>
              <a:gd name="connsiteY6198" fmla="*/ 2572868 h 5388743"/>
              <a:gd name="connsiteX6199" fmla="*/ 2498036 w 5020586"/>
              <a:gd name="connsiteY6199" fmla="*/ 2464973 h 5388743"/>
              <a:gd name="connsiteX6200" fmla="*/ 2584326 w 5020586"/>
              <a:gd name="connsiteY6200" fmla="*/ 2419300 h 5388743"/>
              <a:gd name="connsiteX6201" fmla="*/ 4199039 w 5020586"/>
              <a:gd name="connsiteY6201" fmla="*/ 2407841 h 5388743"/>
              <a:gd name="connsiteX6202" fmla="*/ 4182953 w 5020586"/>
              <a:gd name="connsiteY6202" fmla="*/ 2415624 h 5388743"/>
              <a:gd name="connsiteX6203" fmla="*/ 4165205 w 5020586"/>
              <a:gd name="connsiteY6203" fmla="*/ 2431772 h 5388743"/>
              <a:gd name="connsiteX6204" fmla="*/ 4166810 w 5020586"/>
              <a:gd name="connsiteY6204" fmla="*/ 2431079 h 5388743"/>
              <a:gd name="connsiteX6205" fmla="*/ 4179745 w 5020586"/>
              <a:gd name="connsiteY6205" fmla="*/ 2425942 h 5388743"/>
              <a:gd name="connsiteX6206" fmla="*/ 230878 w 5020586"/>
              <a:gd name="connsiteY6206" fmla="*/ 2406851 h 5388743"/>
              <a:gd name="connsiteX6207" fmla="*/ 231151 w 5020586"/>
              <a:gd name="connsiteY6207" fmla="*/ 2407285 h 5388743"/>
              <a:gd name="connsiteX6208" fmla="*/ 231279 w 5020586"/>
              <a:gd name="connsiteY6208" fmla="*/ 2407488 h 5388743"/>
              <a:gd name="connsiteX6209" fmla="*/ 231286 w 5020586"/>
              <a:gd name="connsiteY6209" fmla="*/ 2407497 h 5388743"/>
              <a:gd name="connsiteX6210" fmla="*/ 231151 w 5020586"/>
              <a:gd name="connsiteY6210" fmla="*/ 2407285 h 5388743"/>
              <a:gd name="connsiteX6211" fmla="*/ 231133 w 5020586"/>
              <a:gd name="connsiteY6211" fmla="*/ 2407256 h 5388743"/>
              <a:gd name="connsiteX6212" fmla="*/ 230878 w 5020586"/>
              <a:gd name="connsiteY6212" fmla="*/ 2406851 h 5388743"/>
              <a:gd name="connsiteX6213" fmla="*/ 435257 w 5020586"/>
              <a:gd name="connsiteY6213" fmla="*/ 2402098 h 5388743"/>
              <a:gd name="connsiteX6214" fmla="*/ 432587 w 5020586"/>
              <a:gd name="connsiteY6214" fmla="*/ 2403019 h 5388743"/>
              <a:gd name="connsiteX6215" fmla="*/ 425700 w 5020586"/>
              <a:gd name="connsiteY6215" fmla="*/ 2406813 h 5388743"/>
              <a:gd name="connsiteX6216" fmla="*/ 413603 w 5020586"/>
              <a:gd name="connsiteY6216" fmla="*/ 2414964 h 5388743"/>
              <a:gd name="connsiteX6217" fmla="*/ 414257 w 5020586"/>
              <a:gd name="connsiteY6217" fmla="*/ 2414630 h 5388743"/>
              <a:gd name="connsiteX6218" fmla="*/ 435257 w 5020586"/>
              <a:gd name="connsiteY6218" fmla="*/ 2402098 h 5388743"/>
              <a:gd name="connsiteX6219" fmla="*/ 4178104 w 5020586"/>
              <a:gd name="connsiteY6219" fmla="*/ 2401319 h 5388743"/>
              <a:gd name="connsiteX6220" fmla="*/ 4171860 w 5020586"/>
              <a:gd name="connsiteY6220" fmla="*/ 2405214 h 5388743"/>
              <a:gd name="connsiteX6221" fmla="*/ 4169953 w 5020586"/>
              <a:gd name="connsiteY6221" fmla="*/ 2406704 h 5388743"/>
              <a:gd name="connsiteX6222" fmla="*/ 4170205 w 5020586"/>
              <a:gd name="connsiteY6222" fmla="*/ 2406813 h 5388743"/>
              <a:gd name="connsiteX6223" fmla="*/ 4168292 w 5020586"/>
              <a:gd name="connsiteY6223" fmla="*/ 2408002 h 5388743"/>
              <a:gd name="connsiteX6224" fmla="*/ 4161150 w 5020586"/>
              <a:gd name="connsiteY6224" fmla="*/ 2413584 h 5388743"/>
              <a:gd name="connsiteX6225" fmla="*/ 4153101 w 5020586"/>
              <a:gd name="connsiteY6225" fmla="*/ 2420649 h 5388743"/>
              <a:gd name="connsiteX6226" fmla="*/ 4147899 w 5020586"/>
              <a:gd name="connsiteY6226" fmla="*/ 2424163 h 5388743"/>
              <a:gd name="connsiteX6227" fmla="*/ 4163972 w 5020586"/>
              <a:gd name="connsiteY6227" fmla="*/ 2416843 h 5388743"/>
              <a:gd name="connsiteX6228" fmla="*/ 4168489 w 5020586"/>
              <a:gd name="connsiteY6228" fmla="*/ 2412971 h 5388743"/>
              <a:gd name="connsiteX6229" fmla="*/ 4178104 w 5020586"/>
              <a:gd name="connsiteY6229" fmla="*/ 2401319 h 5388743"/>
              <a:gd name="connsiteX6230" fmla="*/ 4145267 w 5020586"/>
              <a:gd name="connsiteY6230" fmla="*/ 2401127 h 5388743"/>
              <a:gd name="connsiteX6231" fmla="*/ 4141421 w 5020586"/>
              <a:gd name="connsiteY6231" fmla="*/ 2402901 h 5388743"/>
              <a:gd name="connsiteX6232" fmla="*/ 4127516 w 5020586"/>
              <a:gd name="connsiteY6232" fmla="*/ 2410899 h 5388743"/>
              <a:gd name="connsiteX6233" fmla="*/ 4133231 w 5020586"/>
              <a:gd name="connsiteY6233" fmla="*/ 2410236 h 5388743"/>
              <a:gd name="connsiteX6234" fmla="*/ 4137069 w 5020586"/>
              <a:gd name="connsiteY6234" fmla="*/ 2408498 h 5388743"/>
              <a:gd name="connsiteX6235" fmla="*/ 340970 w 5020586"/>
              <a:gd name="connsiteY6235" fmla="*/ 2400493 h 5388743"/>
              <a:gd name="connsiteX6236" fmla="*/ 334623 w 5020586"/>
              <a:gd name="connsiteY6236" fmla="*/ 2404934 h 5388743"/>
              <a:gd name="connsiteX6237" fmla="*/ 332547 w 5020586"/>
              <a:gd name="connsiteY6237" fmla="*/ 2406766 h 5388743"/>
              <a:gd name="connsiteX6238" fmla="*/ 340896 w 5020586"/>
              <a:gd name="connsiteY6238" fmla="*/ 2401343 h 5388743"/>
              <a:gd name="connsiteX6239" fmla="*/ 341645 w 5020586"/>
              <a:gd name="connsiteY6239" fmla="*/ 2400749 h 5388743"/>
              <a:gd name="connsiteX6240" fmla="*/ 340970 w 5020586"/>
              <a:gd name="connsiteY6240" fmla="*/ 2400493 h 5388743"/>
              <a:gd name="connsiteX6241" fmla="*/ 256385 w 5020586"/>
              <a:gd name="connsiteY6241" fmla="*/ 2397744 h 5388743"/>
              <a:gd name="connsiteX6242" fmla="*/ 254181 w 5020586"/>
              <a:gd name="connsiteY6242" fmla="*/ 2399091 h 5388743"/>
              <a:gd name="connsiteX6243" fmla="*/ 251423 w 5020586"/>
              <a:gd name="connsiteY6243" fmla="*/ 2401086 h 5388743"/>
              <a:gd name="connsiteX6244" fmla="*/ 251812 w 5020586"/>
              <a:gd name="connsiteY6244" fmla="*/ 2401523 h 5388743"/>
              <a:gd name="connsiteX6245" fmla="*/ 255193 w 5020586"/>
              <a:gd name="connsiteY6245" fmla="*/ 2399327 h 5388743"/>
              <a:gd name="connsiteX6246" fmla="*/ 256385 w 5020586"/>
              <a:gd name="connsiteY6246" fmla="*/ 2397744 h 5388743"/>
              <a:gd name="connsiteX6247" fmla="*/ 2618787 w 5020586"/>
              <a:gd name="connsiteY6247" fmla="*/ 2397336 h 5388743"/>
              <a:gd name="connsiteX6248" fmla="*/ 2602175 w 5020586"/>
              <a:gd name="connsiteY6248" fmla="*/ 2406518 h 5388743"/>
              <a:gd name="connsiteX6249" fmla="*/ 2601400 w 5020586"/>
              <a:gd name="connsiteY6249" fmla="*/ 2406930 h 5388743"/>
              <a:gd name="connsiteX6250" fmla="*/ 2593936 w 5020586"/>
              <a:gd name="connsiteY6250" fmla="*/ 2414213 h 5388743"/>
              <a:gd name="connsiteX6251" fmla="*/ 2610288 w 5020586"/>
              <a:gd name="connsiteY6251" fmla="*/ 2405559 h 5388743"/>
              <a:gd name="connsiteX6252" fmla="*/ 2611646 w 5020586"/>
              <a:gd name="connsiteY6252" fmla="*/ 2404254 h 5388743"/>
              <a:gd name="connsiteX6253" fmla="*/ 4160188 w 5020586"/>
              <a:gd name="connsiteY6253" fmla="*/ 2394250 h 5388743"/>
              <a:gd name="connsiteX6254" fmla="*/ 4151669 w 5020586"/>
              <a:gd name="connsiteY6254" fmla="*/ 2398177 h 5388743"/>
              <a:gd name="connsiteX6255" fmla="*/ 4143503 w 5020586"/>
              <a:gd name="connsiteY6255" fmla="*/ 2405584 h 5388743"/>
              <a:gd name="connsiteX6256" fmla="*/ 4151147 w 5020586"/>
              <a:gd name="connsiteY6256" fmla="*/ 2402123 h 5388743"/>
              <a:gd name="connsiteX6257" fmla="*/ 4151958 w 5020586"/>
              <a:gd name="connsiteY6257" fmla="*/ 2401747 h 5388743"/>
              <a:gd name="connsiteX6258" fmla="*/ 2610433 w 5020586"/>
              <a:gd name="connsiteY6258" fmla="*/ 2394009 h 5388743"/>
              <a:gd name="connsiteX6259" fmla="*/ 2560590 w 5020586"/>
              <a:gd name="connsiteY6259" fmla="*/ 2420173 h 5388743"/>
              <a:gd name="connsiteX6260" fmla="*/ 2052559 w 5020586"/>
              <a:gd name="connsiteY6260" fmla="*/ 2696156 h 5388743"/>
              <a:gd name="connsiteX6261" fmla="*/ 1859133 w 5020586"/>
              <a:gd name="connsiteY6261" fmla="*/ 2806470 h 5388743"/>
              <a:gd name="connsiteX6262" fmla="*/ 1806922 w 5020586"/>
              <a:gd name="connsiteY6262" fmla="*/ 2836796 h 5388743"/>
              <a:gd name="connsiteX6263" fmla="*/ 1806165 w 5020586"/>
              <a:gd name="connsiteY6263" fmla="*/ 2837917 h 5388743"/>
              <a:gd name="connsiteX6264" fmla="*/ 1806331 w 5020586"/>
              <a:gd name="connsiteY6264" fmla="*/ 2838326 h 5388743"/>
              <a:gd name="connsiteX6265" fmla="*/ 1864151 w 5020586"/>
              <a:gd name="connsiteY6265" fmla="*/ 2805182 h 5388743"/>
              <a:gd name="connsiteX6266" fmla="*/ 2232187 w 5020586"/>
              <a:gd name="connsiteY6266" fmla="*/ 2604276 h 5388743"/>
              <a:gd name="connsiteX6267" fmla="*/ 2529257 w 5020586"/>
              <a:gd name="connsiteY6267" fmla="*/ 2442285 h 5388743"/>
              <a:gd name="connsiteX6268" fmla="*/ 2562566 w 5020586"/>
              <a:gd name="connsiteY6268" fmla="*/ 2425125 h 5388743"/>
              <a:gd name="connsiteX6269" fmla="*/ 2595892 w 5020586"/>
              <a:gd name="connsiteY6269" fmla="*/ 2408096 h 5388743"/>
              <a:gd name="connsiteX6270" fmla="*/ 4589792 w 5020586"/>
              <a:gd name="connsiteY6270" fmla="*/ 2392721 h 5388743"/>
              <a:gd name="connsiteX6271" fmla="*/ 4589271 w 5020586"/>
              <a:gd name="connsiteY6271" fmla="*/ 2393194 h 5388743"/>
              <a:gd name="connsiteX6272" fmla="*/ 4589278 w 5020586"/>
              <a:gd name="connsiteY6272" fmla="*/ 2393081 h 5388743"/>
              <a:gd name="connsiteX6273" fmla="*/ 1695840 w 5020586"/>
              <a:gd name="connsiteY6273" fmla="*/ 2383951 h 5388743"/>
              <a:gd name="connsiteX6274" fmla="*/ 1692578 w 5020586"/>
              <a:gd name="connsiteY6274" fmla="*/ 2387122 h 5388743"/>
              <a:gd name="connsiteX6275" fmla="*/ 1683808 w 5020586"/>
              <a:gd name="connsiteY6275" fmla="*/ 2398165 h 5388743"/>
              <a:gd name="connsiteX6276" fmla="*/ 1682464 w 5020586"/>
              <a:gd name="connsiteY6276" fmla="*/ 2399948 h 5388743"/>
              <a:gd name="connsiteX6277" fmla="*/ 1685704 w 5020586"/>
              <a:gd name="connsiteY6277" fmla="*/ 2398030 h 5388743"/>
              <a:gd name="connsiteX6278" fmla="*/ 1688459 w 5020586"/>
              <a:gd name="connsiteY6278" fmla="*/ 2394561 h 5388743"/>
              <a:gd name="connsiteX6279" fmla="*/ 1695840 w 5020586"/>
              <a:gd name="connsiteY6279" fmla="*/ 2383951 h 5388743"/>
              <a:gd name="connsiteX6280" fmla="*/ 2674777 w 5020586"/>
              <a:gd name="connsiteY6280" fmla="*/ 2382661 h 5388743"/>
              <a:gd name="connsiteX6281" fmla="*/ 2667383 w 5020586"/>
              <a:gd name="connsiteY6281" fmla="*/ 2386758 h 5388743"/>
              <a:gd name="connsiteX6282" fmla="*/ 2659117 w 5020586"/>
              <a:gd name="connsiteY6282" fmla="*/ 2391643 h 5388743"/>
              <a:gd name="connsiteX6283" fmla="*/ 2660193 w 5020586"/>
              <a:gd name="connsiteY6283" fmla="*/ 2391884 h 5388743"/>
              <a:gd name="connsiteX6284" fmla="*/ 2670703 w 5020586"/>
              <a:gd name="connsiteY6284" fmla="*/ 2386908 h 5388743"/>
              <a:gd name="connsiteX6285" fmla="*/ 420421 w 5020586"/>
              <a:gd name="connsiteY6285" fmla="*/ 2381958 h 5388743"/>
              <a:gd name="connsiteX6286" fmla="*/ 419984 w 5020586"/>
              <a:gd name="connsiteY6286" fmla="*/ 2382181 h 5388743"/>
              <a:gd name="connsiteX6287" fmla="*/ 399198 w 5020586"/>
              <a:gd name="connsiteY6287" fmla="*/ 2395132 h 5388743"/>
              <a:gd name="connsiteX6288" fmla="*/ 393006 w 5020586"/>
              <a:gd name="connsiteY6288" fmla="*/ 2399047 h 5388743"/>
              <a:gd name="connsiteX6289" fmla="*/ 378981 w 5020586"/>
              <a:gd name="connsiteY6289" fmla="*/ 2408683 h 5388743"/>
              <a:gd name="connsiteX6290" fmla="*/ 335161 w 5020586"/>
              <a:gd name="connsiteY6290" fmla="*/ 2438761 h 5388743"/>
              <a:gd name="connsiteX6291" fmla="*/ 334143 w 5020586"/>
              <a:gd name="connsiteY6291" fmla="*/ 2439516 h 5388743"/>
              <a:gd name="connsiteX6292" fmla="*/ 333876 w 5020586"/>
              <a:gd name="connsiteY6292" fmla="*/ 2439712 h 5388743"/>
              <a:gd name="connsiteX6293" fmla="*/ 337722 w 5020586"/>
              <a:gd name="connsiteY6293" fmla="*/ 2437335 h 5388743"/>
              <a:gd name="connsiteX6294" fmla="*/ 351156 w 5020586"/>
              <a:gd name="connsiteY6294" fmla="*/ 2429682 h 5388743"/>
              <a:gd name="connsiteX6295" fmla="*/ 366313 w 5020586"/>
              <a:gd name="connsiteY6295" fmla="*/ 2419940 h 5388743"/>
              <a:gd name="connsiteX6296" fmla="*/ 396576 w 5020586"/>
              <a:gd name="connsiteY6296" fmla="*/ 2400795 h 5388743"/>
              <a:gd name="connsiteX6297" fmla="*/ 392702 w 5020586"/>
              <a:gd name="connsiteY6297" fmla="*/ 2402329 h 5388743"/>
              <a:gd name="connsiteX6298" fmla="*/ 394141 w 5020586"/>
              <a:gd name="connsiteY6298" fmla="*/ 2400708 h 5388743"/>
              <a:gd name="connsiteX6299" fmla="*/ 4174729 w 5020586"/>
              <a:gd name="connsiteY6299" fmla="*/ 2381010 h 5388743"/>
              <a:gd name="connsiteX6300" fmla="*/ 4164676 w 5020586"/>
              <a:gd name="connsiteY6300" fmla="*/ 2386378 h 5388743"/>
              <a:gd name="connsiteX6301" fmla="*/ 4155441 w 5020586"/>
              <a:gd name="connsiteY6301" fmla="*/ 2394756 h 5388743"/>
              <a:gd name="connsiteX6302" fmla="*/ 4163562 w 5020586"/>
              <a:gd name="connsiteY6302" fmla="*/ 2391178 h 5388743"/>
              <a:gd name="connsiteX6303" fmla="*/ 4167930 w 5020586"/>
              <a:gd name="connsiteY6303" fmla="*/ 2380751 h 5388743"/>
              <a:gd name="connsiteX6304" fmla="*/ 4158164 w 5020586"/>
              <a:gd name="connsiteY6304" fmla="*/ 2385694 h 5388743"/>
              <a:gd name="connsiteX6305" fmla="*/ 4145140 w 5020586"/>
              <a:gd name="connsiteY6305" fmla="*/ 2391106 h 5388743"/>
              <a:gd name="connsiteX6306" fmla="*/ 4117169 w 5020586"/>
              <a:gd name="connsiteY6306" fmla="*/ 2404430 h 5388743"/>
              <a:gd name="connsiteX6307" fmla="*/ 4118821 w 5020586"/>
              <a:gd name="connsiteY6307" fmla="*/ 2404514 h 5388743"/>
              <a:gd name="connsiteX6308" fmla="*/ 4090916 w 5020586"/>
              <a:gd name="connsiteY6308" fmla="*/ 2417505 h 5388743"/>
              <a:gd name="connsiteX6309" fmla="*/ 4064455 w 5020586"/>
              <a:gd name="connsiteY6309" fmla="*/ 2430129 h 5388743"/>
              <a:gd name="connsiteX6310" fmla="*/ 4072644 w 5020586"/>
              <a:gd name="connsiteY6310" fmla="*/ 2427288 h 5388743"/>
              <a:gd name="connsiteX6311" fmla="*/ 4069863 w 5020586"/>
              <a:gd name="connsiteY6311" fmla="*/ 2429385 h 5388743"/>
              <a:gd name="connsiteX6312" fmla="*/ 4068571 w 5020586"/>
              <a:gd name="connsiteY6312" fmla="*/ 2430199 h 5388743"/>
              <a:gd name="connsiteX6313" fmla="*/ 4050145 w 5020586"/>
              <a:gd name="connsiteY6313" fmla="*/ 2436987 h 5388743"/>
              <a:gd name="connsiteX6314" fmla="*/ 4051142 w 5020586"/>
              <a:gd name="connsiteY6314" fmla="*/ 2436480 h 5388743"/>
              <a:gd name="connsiteX6315" fmla="*/ 4026027 w 5020586"/>
              <a:gd name="connsiteY6315" fmla="*/ 2448462 h 5388743"/>
              <a:gd name="connsiteX6316" fmla="*/ 4029585 w 5020586"/>
              <a:gd name="connsiteY6316" fmla="*/ 2447011 h 5388743"/>
              <a:gd name="connsiteX6317" fmla="*/ 4031648 w 5020586"/>
              <a:gd name="connsiteY6317" fmla="*/ 2446043 h 5388743"/>
              <a:gd name="connsiteX6318" fmla="*/ 4041543 w 5020586"/>
              <a:gd name="connsiteY6318" fmla="*/ 2442802 h 5388743"/>
              <a:gd name="connsiteX6319" fmla="*/ 4053107 w 5020586"/>
              <a:gd name="connsiteY6319" fmla="*/ 2440214 h 5388743"/>
              <a:gd name="connsiteX6320" fmla="*/ 4020394 w 5020586"/>
              <a:gd name="connsiteY6320" fmla="*/ 2452397 h 5388743"/>
              <a:gd name="connsiteX6321" fmla="*/ 4017291 w 5020586"/>
              <a:gd name="connsiteY6321" fmla="*/ 2455602 h 5388743"/>
              <a:gd name="connsiteX6322" fmla="*/ 4037704 w 5020586"/>
              <a:gd name="connsiteY6322" fmla="*/ 2448909 h 5388743"/>
              <a:gd name="connsiteX6323" fmla="*/ 4065725 w 5020586"/>
              <a:gd name="connsiteY6323" fmla="*/ 2435796 h 5388743"/>
              <a:gd name="connsiteX6324" fmla="*/ 4101778 w 5020586"/>
              <a:gd name="connsiteY6324" fmla="*/ 2418924 h 5388743"/>
              <a:gd name="connsiteX6325" fmla="*/ 4095204 w 5020586"/>
              <a:gd name="connsiteY6325" fmla="*/ 2420654 h 5388743"/>
              <a:gd name="connsiteX6326" fmla="*/ 4082445 w 5020586"/>
              <a:gd name="connsiteY6326" fmla="*/ 2425110 h 5388743"/>
              <a:gd name="connsiteX6327" fmla="*/ 4089572 w 5020586"/>
              <a:gd name="connsiteY6327" fmla="*/ 2421316 h 5388743"/>
              <a:gd name="connsiteX6328" fmla="*/ 4118885 w 5020586"/>
              <a:gd name="connsiteY6328" fmla="*/ 2407956 h 5388743"/>
              <a:gd name="connsiteX6329" fmla="*/ 4134562 w 5020586"/>
              <a:gd name="connsiteY6329" fmla="*/ 2399970 h 5388743"/>
              <a:gd name="connsiteX6330" fmla="*/ 4134043 w 5020586"/>
              <a:gd name="connsiteY6330" fmla="*/ 2400382 h 5388743"/>
              <a:gd name="connsiteX6331" fmla="*/ 4139423 w 5020586"/>
              <a:gd name="connsiteY6331" fmla="*/ 2399246 h 5388743"/>
              <a:gd name="connsiteX6332" fmla="*/ 4141503 w 5020586"/>
              <a:gd name="connsiteY6332" fmla="*/ 2398754 h 5388743"/>
              <a:gd name="connsiteX6333" fmla="*/ 4136345 w 5020586"/>
              <a:gd name="connsiteY6333" fmla="*/ 2401508 h 5388743"/>
              <a:gd name="connsiteX6334" fmla="*/ 4109999 w 5020586"/>
              <a:gd name="connsiteY6334" fmla="*/ 2415137 h 5388743"/>
              <a:gd name="connsiteX6335" fmla="*/ 4138977 w 5020586"/>
              <a:gd name="connsiteY6335" fmla="*/ 2402006 h 5388743"/>
              <a:gd name="connsiteX6336" fmla="*/ 4149390 w 5020586"/>
              <a:gd name="connsiteY6336" fmla="*/ 2397420 h 5388743"/>
              <a:gd name="connsiteX6337" fmla="*/ 4160711 w 5020586"/>
              <a:gd name="connsiteY6337" fmla="*/ 2387241 h 5388743"/>
              <a:gd name="connsiteX6338" fmla="*/ 4160301 w 5020586"/>
              <a:gd name="connsiteY6338" fmla="*/ 2387288 h 5388743"/>
              <a:gd name="connsiteX6339" fmla="*/ 4158541 w 5020586"/>
              <a:gd name="connsiteY6339" fmla="*/ 2387686 h 5388743"/>
              <a:gd name="connsiteX6340" fmla="*/ 4162541 w 5020586"/>
              <a:gd name="connsiteY6340" fmla="*/ 2385598 h 5388743"/>
              <a:gd name="connsiteX6341" fmla="*/ 2636167 w 5020586"/>
              <a:gd name="connsiteY6341" fmla="*/ 2380500 h 5388743"/>
              <a:gd name="connsiteX6342" fmla="*/ 2621776 w 5020586"/>
              <a:gd name="connsiteY6342" fmla="*/ 2388054 h 5388743"/>
              <a:gd name="connsiteX6343" fmla="*/ 2606550 w 5020586"/>
              <a:gd name="connsiteY6343" fmla="*/ 2401903 h 5388743"/>
              <a:gd name="connsiteX6344" fmla="*/ 2604873 w 5020586"/>
              <a:gd name="connsiteY6344" fmla="*/ 2403540 h 5388743"/>
              <a:gd name="connsiteX6345" fmla="*/ 2615836 w 5020586"/>
              <a:gd name="connsiteY6345" fmla="*/ 2398052 h 5388743"/>
              <a:gd name="connsiteX6346" fmla="*/ 2620112 w 5020586"/>
              <a:gd name="connsiteY6346" fmla="*/ 2396053 h 5388743"/>
              <a:gd name="connsiteX6347" fmla="*/ 461243 w 5020586"/>
              <a:gd name="connsiteY6347" fmla="*/ 2377867 h 5388743"/>
              <a:gd name="connsiteX6348" fmla="*/ 461390 w 5020586"/>
              <a:gd name="connsiteY6348" fmla="*/ 2378069 h 5388743"/>
              <a:gd name="connsiteX6349" fmla="*/ 461397 w 5020586"/>
              <a:gd name="connsiteY6349" fmla="*/ 2378077 h 5388743"/>
              <a:gd name="connsiteX6350" fmla="*/ 435433 w 5020586"/>
              <a:gd name="connsiteY6350" fmla="*/ 2375458 h 5388743"/>
              <a:gd name="connsiteX6351" fmla="*/ 431688 w 5020586"/>
              <a:gd name="connsiteY6351" fmla="*/ 2378024 h 5388743"/>
              <a:gd name="connsiteX6352" fmla="*/ 428687 w 5020586"/>
              <a:gd name="connsiteY6352" fmla="*/ 2379599 h 5388743"/>
              <a:gd name="connsiteX6353" fmla="*/ 427830 w 5020586"/>
              <a:gd name="connsiteY6353" fmla="*/ 2379880 h 5388743"/>
              <a:gd name="connsiteX6354" fmla="*/ 413155 w 5020586"/>
              <a:gd name="connsiteY6354" fmla="*/ 2390112 h 5388743"/>
              <a:gd name="connsiteX6355" fmla="*/ 410083 w 5020586"/>
              <a:gd name="connsiteY6355" fmla="*/ 2392251 h 5388743"/>
              <a:gd name="connsiteX6356" fmla="*/ 424576 w 5020586"/>
              <a:gd name="connsiteY6356" fmla="*/ 2383081 h 5388743"/>
              <a:gd name="connsiteX6357" fmla="*/ 425026 w 5020586"/>
              <a:gd name="connsiteY6357" fmla="*/ 2382798 h 5388743"/>
              <a:gd name="connsiteX6358" fmla="*/ 4594047 w 5020586"/>
              <a:gd name="connsiteY6358" fmla="*/ 2373367 h 5388743"/>
              <a:gd name="connsiteX6359" fmla="*/ 4589464 w 5020586"/>
              <a:gd name="connsiteY6359" fmla="*/ 2375798 h 5388743"/>
              <a:gd name="connsiteX6360" fmla="*/ 4590987 w 5020586"/>
              <a:gd name="connsiteY6360" fmla="*/ 2374857 h 5388743"/>
              <a:gd name="connsiteX6361" fmla="*/ 4592133 w 5020586"/>
              <a:gd name="connsiteY6361" fmla="*/ 2374182 h 5388743"/>
              <a:gd name="connsiteX6362" fmla="*/ 3515560 w 5020586"/>
              <a:gd name="connsiteY6362" fmla="*/ 2368096 h 5388743"/>
              <a:gd name="connsiteX6363" fmla="*/ 3468066 w 5020586"/>
              <a:gd name="connsiteY6363" fmla="*/ 2392207 h 5388743"/>
              <a:gd name="connsiteX6364" fmla="*/ 3481588 w 5020586"/>
              <a:gd name="connsiteY6364" fmla="*/ 2383768 h 5388743"/>
              <a:gd name="connsiteX6365" fmla="*/ 3515560 w 5020586"/>
              <a:gd name="connsiteY6365" fmla="*/ 2368096 h 5388743"/>
              <a:gd name="connsiteX6366" fmla="*/ 143149 w 5020586"/>
              <a:gd name="connsiteY6366" fmla="*/ 2366121 h 5388743"/>
              <a:gd name="connsiteX6367" fmla="*/ 136197 w 5020586"/>
              <a:gd name="connsiteY6367" fmla="*/ 2370879 h 5388743"/>
              <a:gd name="connsiteX6368" fmla="*/ 141869 w 5020586"/>
              <a:gd name="connsiteY6368" fmla="*/ 2366862 h 5388743"/>
              <a:gd name="connsiteX6369" fmla="*/ 3521555 w 5020586"/>
              <a:gd name="connsiteY6369" fmla="*/ 2365265 h 5388743"/>
              <a:gd name="connsiteX6370" fmla="*/ 3515560 w 5020586"/>
              <a:gd name="connsiteY6370" fmla="*/ 2368096 h 5388743"/>
              <a:gd name="connsiteX6371" fmla="*/ 3519527 w 5020586"/>
              <a:gd name="connsiteY6371" fmla="*/ 2365345 h 5388743"/>
              <a:gd name="connsiteX6372" fmla="*/ 3521555 w 5020586"/>
              <a:gd name="connsiteY6372" fmla="*/ 2365265 h 5388743"/>
              <a:gd name="connsiteX6373" fmla="*/ 1998705 w 5020586"/>
              <a:gd name="connsiteY6373" fmla="*/ 2362080 h 5388743"/>
              <a:gd name="connsiteX6374" fmla="*/ 1998203 w 5020586"/>
              <a:gd name="connsiteY6374" fmla="*/ 2362177 h 5388743"/>
              <a:gd name="connsiteX6375" fmla="*/ 1997763 w 5020586"/>
              <a:gd name="connsiteY6375" fmla="*/ 2362264 h 5388743"/>
              <a:gd name="connsiteX6376" fmla="*/ 1997263 w 5020586"/>
              <a:gd name="connsiteY6376" fmla="*/ 2362360 h 5388743"/>
              <a:gd name="connsiteX6377" fmla="*/ 1996429 w 5020586"/>
              <a:gd name="connsiteY6377" fmla="*/ 2362522 h 5388743"/>
              <a:gd name="connsiteX6378" fmla="*/ 1994193 w 5020586"/>
              <a:gd name="connsiteY6378" fmla="*/ 2362957 h 5388743"/>
              <a:gd name="connsiteX6379" fmla="*/ 1995696 w 5020586"/>
              <a:gd name="connsiteY6379" fmla="*/ 2362665 h 5388743"/>
              <a:gd name="connsiteX6380" fmla="*/ 1996429 w 5020586"/>
              <a:gd name="connsiteY6380" fmla="*/ 2362522 h 5388743"/>
              <a:gd name="connsiteX6381" fmla="*/ 1997763 w 5020586"/>
              <a:gd name="connsiteY6381" fmla="*/ 2362264 h 5388743"/>
              <a:gd name="connsiteX6382" fmla="*/ 233169 w 5020586"/>
              <a:gd name="connsiteY6382" fmla="*/ 2360436 h 5388743"/>
              <a:gd name="connsiteX6383" fmla="*/ 223050 w 5020586"/>
              <a:gd name="connsiteY6383" fmla="*/ 2366747 h 5388743"/>
              <a:gd name="connsiteX6384" fmla="*/ 220160 w 5020586"/>
              <a:gd name="connsiteY6384" fmla="*/ 2368657 h 5388743"/>
              <a:gd name="connsiteX6385" fmla="*/ 226457 w 5020586"/>
              <a:gd name="connsiteY6385" fmla="*/ 2364769 h 5388743"/>
              <a:gd name="connsiteX6386" fmla="*/ 2716724 w 5020586"/>
              <a:gd name="connsiteY6386" fmla="*/ 2360388 h 5388743"/>
              <a:gd name="connsiteX6387" fmla="*/ 2712102 w 5020586"/>
              <a:gd name="connsiteY6387" fmla="*/ 2362682 h 5388743"/>
              <a:gd name="connsiteX6388" fmla="*/ 2710115 w 5020586"/>
              <a:gd name="connsiteY6388" fmla="*/ 2363739 h 5388743"/>
              <a:gd name="connsiteX6389" fmla="*/ 2702552 w 5020586"/>
              <a:gd name="connsiteY6389" fmla="*/ 2371128 h 5388743"/>
              <a:gd name="connsiteX6390" fmla="*/ 2709438 w 5020586"/>
              <a:gd name="connsiteY6390" fmla="*/ 2367672 h 5388743"/>
              <a:gd name="connsiteX6391" fmla="*/ 307113 w 5020586"/>
              <a:gd name="connsiteY6391" fmla="*/ 2360159 h 5388743"/>
              <a:gd name="connsiteX6392" fmla="*/ 305717 w 5020586"/>
              <a:gd name="connsiteY6392" fmla="*/ 2360666 h 5388743"/>
              <a:gd name="connsiteX6393" fmla="*/ 306110 w 5020586"/>
              <a:gd name="connsiteY6393" fmla="*/ 2361636 h 5388743"/>
              <a:gd name="connsiteX6394" fmla="*/ 307113 w 5020586"/>
              <a:gd name="connsiteY6394" fmla="*/ 2360159 h 5388743"/>
              <a:gd name="connsiteX6395" fmla="*/ 4531221 w 5020586"/>
              <a:gd name="connsiteY6395" fmla="*/ 2357843 h 5388743"/>
              <a:gd name="connsiteX6396" fmla="*/ 4521699 w 5020586"/>
              <a:gd name="connsiteY6396" fmla="*/ 2361543 h 5388743"/>
              <a:gd name="connsiteX6397" fmla="*/ 4518515 w 5020586"/>
              <a:gd name="connsiteY6397" fmla="*/ 2363135 h 5388743"/>
              <a:gd name="connsiteX6398" fmla="*/ 4520095 w 5020586"/>
              <a:gd name="connsiteY6398" fmla="*/ 2362813 h 5388743"/>
              <a:gd name="connsiteX6399" fmla="*/ 4521838 w 5020586"/>
              <a:gd name="connsiteY6399" fmla="*/ 2362078 h 5388743"/>
              <a:gd name="connsiteX6400" fmla="*/ 3536940 w 5020586"/>
              <a:gd name="connsiteY6400" fmla="*/ 2355531 h 5388743"/>
              <a:gd name="connsiteX6401" fmla="*/ 3528878 w 5020586"/>
              <a:gd name="connsiteY6401" fmla="*/ 2362719 h 5388743"/>
              <a:gd name="connsiteX6402" fmla="*/ 3536940 w 5020586"/>
              <a:gd name="connsiteY6402" fmla="*/ 2355531 h 5388743"/>
              <a:gd name="connsiteX6403" fmla="*/ 243129 w 5020586"/>
              <a:gd name="connsiteY6403" fmla="*/ 2355016 h 5388743"/>
              <a:gd name="connsiteX6404" fmla="*/ 242671 w 5020586"/>
              <a:gd name="connsiteY6404" fmla="*/ 2355489 h 5388743"/>
              <a:gd name="connsiteX6405" fmla="*/ 241401 w 5020586"/>
              <a:gd name="connsiteY6405" fmla="*/ 2356090 h 5388743"/>
              <a:gd name="connsiteX6406" fmla="*/ 2702185 w 5020586"/>
              <a:gd name="connsiteY6406" fmla="*/ 2352516 h 5388743"/>
              <a:gd name="connsiteX6407" fmla="*/ 2697471 w 5020586"/>
              <a:gd name="connsiteY6407" fmla="*/ 2355724 h 5388743"/>
              <a:gd name="connsiteX6408" fmla="*/ 2700666 w 5020586"/>
              <a:gd name="connsiteY6408" fmla="*/ 2353549 h 5388743"/>
              <a:gd name="connsiteX6409" fmla="*/ 2704119 w 5020586"/>
              <a:gd name="connsiteY6409" fmla="*/ 2351198 h 5388743"/>
              <a:gd name="connsiteX6410" fmla="*/ 2703993 w 5020586"/>
              <a:gd name="connsiteY6410" fmla="*/ 2351284 h 5388743"/>
              <a:gd name="connsiteX6411" fmla="*/ 2702185 w 5020586"/>
              <a:gd name="connsiteY6411" fmla="*/ 2352516 h 5388743"/>
              <a:gd name="connsiteX6412" fmla="*/ 471523 w 5020586"/>
              <a:gd name="connsiteY6412" fmla="*/ 2350070 h 5388743"/>
              <a:gd name="connsiteX6413" fmla="*/ 471506 w 5020586"/>
              <a:gd name="connsiteY6413" fmla="*/ 2350075 h 5388743"/>
              <a:gd name="connsiteX6414" fmla="*/ 462756 w 5020586"/>
              <a:gd name="connsiteY6414" fmla="*/ 2355528 h 5388743"/>
              <a:gd name="connsiteX6415" fmla="*/ 451795 w 5020586"/>
              <a:gd name="connsiteY6415" fmla="*/ 2363169 h 5388743"/>
              <a:gd name="connsiteX6416" fmla="*/ 462391 w 5020586"/>
              <a:gd name="connsiteY6416" fmla="*/ 2356479 h 5388743"/>
              <a:gd name="connsiteX6417" fmla="*/ 466733 w 5020586"/>
              <a:gd name="connsiteY6417" fmla="*/ 2353613 h 5388743"/>
              <a:gd name="connsiteX6418" fmla="*/ 469592 w 5020586"/>
              <a:gd name="connsiteY6418" fmla="*/ 2351636 h 5388743"/>
              <a:gd name="connsiteX6419" fmla="*/ 2706387 w 5020586"/>
              <a:gd name="connsiteY6419" fmla="*/ 2349653 h 5388743"/>
              <a:gd name="connsiteX6420" fmla="*/ 2705991 w 5020586"/>
              <a:gd name="connsiteY6420" fmla="*/ 2349924 h 5388743"/>
              <a:gd name="connsiteX6421" fmla="*/ 2704119 w 5020586"/>
              <a:gd name="connsiteY6421" fmla="*/ 2351198 h 5388743"/>
              <a:gd name="connsiteX6422" fmla="*/ 4613013 w 5020586"/>
              <a:gd name="connsiteY6422" fmla="*/ 2348247 h 5388743"/>
              <a:gd name="connsiteX6423" fmla="*/ 4608922 w 5020586"/>
              <a:gd name="connsiteY6423" fmla="*/ 2350633 h 5388743"/>
              <a:gd name="connsiteX6424" fmla="*/ 4611078 w 5020586"/>
              <a:gd name="connsiteY6424" fmla="*/ 2349559 h 5388743"/>
              <a:gd name="connsiteX6425" fmla="*/ 2661685 w 5020586"/>
              <a:gd name="connsiteY6425" fmla="*/ 2345335 h 5388743"/>
              <a:gd name="connsiteX6426" fmla="*/ 2631281 w 5020586"/>
              <a:gd name="connsiteY6426" fmla="*/ 2361260 h 5388743"/>
              <a:gd name="connsiteX6427" fmla="*/ 2059017 w 5020586"/>
              <a:gd name="connsiteY6427" fmla="*/ 2673557 h 5388743"/>
              <a:gd name="connsiteX6428" fmla="*/ 1988439 w 5020586"/>
              <a:gd name="connsiteY6428" fmla="*/ 2712694 h 5388743"/>
              <a:gd name="connsiteX6429" fmla="*/ 1973863 w 5020586"/>
              <a:gd name="connsiteY6429" fmla="*/ 2722607 h 5388743"/>
              <a:gd name="connsiteX6430" fmla="*/ 2051139 w 5020586"/>
              <a:gd name="connsiteY6430" fmla="*/ 2681153 h 5388743"/>
              <a:gd name="connsiteX6431" fmla="*/ 2517270 w 5020586"/>
              <a:gd name="connsiteY6431" fmla="*/ 2427146 h 5388743"/>
              <a:gd name="connsiteX6432" fmla="*/ 2648711 w 5020586"/>
              <a:gd name="connsiteY6432" fmla="*/ 2357428 h 5388743"/>
              <a:gd name="connsiteX6433" fmla="*/ 3291253 w 5020586"/>
              <a:gd name="connsiteY6433" fmla="*/ 2342316 h 5388743"/>
              <a:gd name="connsiteX6434" fmla="*/ 3289470 w 5020586"/>
              <a:gd name="connsiteY6434" fmla="*/ 2343582 h 5388743"/>
              <a:gd name="connsiteX6435" fmla="*/ 3284934 w 5020586"/>
              <a:gd name="connsiteY6435" fmla="*/ 2351180 h 5388743"/>
              <a:gd name="connsiteX6436" fmla="*/ 1766253 w 5020586"/>
              <a:gd name="connsiteY6436" fmla="*/ 2339973 h 5388743"/>
              <a:gd name="connsiteX6437" fmla="*/ 1759596 w 5020586"/>
              <a:gd name="connsiteY6437" fmla="*/ 2343928 h 5388743"/>
              <a:gd name="connsiteX6438" fmla="*/ 1754343 w 5020586"/>
              <a:gd name="connsiteY6438" fmla="*/ 2346993 h 5388743"/>
              <a:gd name="connsiteX6439" fmla="*/ 1731907 w 5020586"/>
              <a:gd name="connsiteY6439" fmla="*/ 2370690 h 5388743"/>
              <a:gd name="connsiteX6440" fmla="*/ 1742260 w 5020586"/>
              <a:gd name="connsiteY6440" fmla="*/ 2364561 h 5388743"/>
              <a:gd name="connsiteX6441" fmla="*/ 884061 w 5020586"/>
              <a:gd name="connsiteY6441" fmla="*/ 2337554 h 5388743"/>
              <a:gd name="connsiteX6442" fmla="*/ 875444 w 5020586"/>
              <a:gd name="connsiteY6442" fmla="*/ 2344202 h 5388743"/>
              <a:gd name="connsiteX6443" fmla="*/ 2718112 w 5020586"/>
              <a:gd name="connsiteY6443" fmla="*/ 2337484 h 5388743"/>
              <a:gd name="connsiteX6444" fmla="*/ 2688469 w 5020586"/>
              <a:gd name="connsiteY6444" fmla="*/ 2353045 h 5388743"/>
              <a:gd name="connsiteX6445" fmla="*/ 2676438 w 5020586"/>
              <a:gd name="connsiteY6445" fmla="*/ 2365277 h 5388743"/>
              <a:gd name="connsiteX6446" fmla="*/ 2697471 w 5020586"/>
              <a:gd name="connsiteY6446" fmla="*/ 2355724 h 5388743"/>
              <a:gd name="connsiteX6447" fmla="*/ 2673472 w 5020586"/>
              <a:gd name="connsiteY6447" fmla="*/ 2368290 h 5388743"/>
              <a:gd name="connsiteX6448" fmla="*/ 2665621 w 5020586"/>
              <a:gd name="connsiteY6448" fmla="*/ 2376271 h 5388743"/>
              <a:gd name="connsiteX6449" fmla="*/ 2686291 w 5020586"/>
              <a:gd name="connsiteY6449" fmla="*/ 2365332 h 5388743"/>
              <a:gd name="connsiteX6450" fmla="*/ 2696732 w 5020586"/>
              <a:gd name="connsiteY6450" fmla="*/ 2359772 h 5388743"/>
              <a:gd name="connsiteX6451" fmla="*/ 2706532 w 5020586"/>
              <a:gd name="connsiteY6451" fmla="*/ 2349554 h 5388743"/>
              <a:gd name="connsiteX6452" fmla="*/ 2706533 w 5020586"/>
              <a:gd name="connsiteY6452" fmla="*/ 2349554 h 5388743"/>
              <a:gd name="connsiteX6453" fmla="*/ 273535 w 5020586"/>
              <a:gd name="connsiteY6453" fmla="*/ 2337212 h 5388743"/>
              <a:gd name="connsiteX6454" fmla="*/ 272279 w 5020586"/>
              <a:gd name="connsiteY6454" fmla="*/ 2337565 h 5388743"/>
              <a:gd name="connsiteX6455" fmla="*/ 256184 w 5020586"/>
              <a:gd name="connsiteY6455" fmla="*/ 2348700 h 5388743"/>
              <a:gd name="connsiteX6456" fmla="*/ 264643 w 5020586"/>
              <a:gd name="connsiteY6456" fmla="*/ 2343571 h 5388743"/>
              <a:gd name="connsiteX6457" fmla="*/ 273535 w 5020586"/>
              <a:gd name="connsiteY6457" fmla="*/ 2337212 h 5388743"/>
              <a:gd name="connsiteX6458" fmla="*/ 2043673 w 5020586"/>
              <a:gd name="connsiteY6458" fmla="*/ 2334943 h 5388743"/>
              <a:gd name="connsiteX6459" fmla="*/ 2037008 w 5020586"/>
              <a:gd name="connsiteY6459" fmla="*/ 2338694 h 5388743"/>
              <a:gd name="connsiteX6460" fmla="*/ 2016808 w 5020586"/>
              <a:gd name="connsiteY6460" fmla="*/ 2352220 h 5388743"/>
              <a:gd name="connsiteX6461" fmla="*/ 2030570 w 5020586"/>
              <a:gd name="connsiteY6461" fmla="*/ 2343840 h 5388743"/>
              <a:gd name="connsiteX6462" fmla="*/ 2043673 w 5020586"/>
              <a:gd name="connsiteY6462" fmla="*/ 2334943 h 5388743"/>
              <a:gd name="connsiteX6463" fmla="*/ 497077 w 5020586"/>
              <a:gd name="connsiteY6463" fmla="*/ 2334141 h 5388743"/>
              <a:gd name="connsiteX6464" fmla="*/ 490425 w 5020586"/>
              <a:gd name="connsiteY6464" fmla="*/ 2338287 h 5388743"/>
              <a:gd name="connsiteX6465" fmla="*/ 428480 w 5020586"/>
              <a:gd name="connsiteY6465" fmla="*/ 2380626 h 5388743"/>
              <a:gd name="connsiteX6466" fmla="*/ 439579 w 5020586"/>
              <a:gd name="connsiteY6466" fmla="*/ 2373649 h 5388743"/>
              <a:gd name="connsiteX6467" fmla="*/ 439656 w 5020586"/>
              <a:gd name="connsiteY6467" fmla="*/ 2373594 h 5388743"/>
              <a:gd name="connsiteX6468" fmla="*/ 493305 w 5020586"/>
              <a:gd name="connsiteY6468" fmla="*/ 2336826 h 5388743"/>
              <a:gd name="connsiteX6469" fmla="*/ 2685161 w 5020586"/>
              <a:gd name="connsiteY6469" fmla="*/ 2333040 h 5388743"/>
              <a:gd name="connsiteX6470" fmla="*/ 2676996 w 5020586"/>
              <a:gd name="connsiteY6470" fmla="*/ 2337316 h 5388743"/>
              <a:gd name="connsiteX6471" fmla="*/ 2676042 w 5020586"/>
              <a:gd name="connsiteY6471" fmla="*/ 2338231 h 5388743"/>
              <a:gd name="connsiteX6472" fmla="*/ 2664051 w 5020586"/>
              <a:gd name="connsiteY6472" fmla="*/ 2349294 h 5388743"/>
              <a:gd name="connsiteX6473" fmla="*/ 2673624 w 5020586"/>
              <a:gd name="connsiteY6473" fmla="*/ 2344215 h 5388743"/>
              <a:gd name="connsiteX6474" fmla="*/ 2742632 w 5020586"/>
              <a:gd name="connsiteY6474" fmla="*/ 2332426 h 5388743"/>
              <a:gd name="connsiteX6475" fmla="*/ 2740865 w 5020586"/>
              <a:gd name="connsiteY6475" fmla="*/ 2333611 h 5388743"/>
              <a:gd name="connsiteX6476" fmla="*/ 2740865 w 5020586"/>
              <a:gd name="connsiteY6476" fmla="*/ 2333610 h 5388743"/>
              <a:gd name="connsiteX6477" fmla="*/ 349674 w 5020586"/>
              <a:gd name="connsiteY6477" fmla="*/ 2330583 h 5388743"/>
              <a:gd name="connsiteX6478" fmla="*/ 347417 w 5020586"/>
              <a:gd name="connsiteY6478" fmla="*/ 2332063 h 5388743"/>
              <a:gd name="connsiteX6479" fmla="*/ 321403 w 5020586"/>
              <a:gd name="connsiteY6479" fmla="*/ 2350196 h 5388743"/>
              <a:gd name="connsiteX6480" fmla="*/ 333790 w 5020586"/>
              <a:gd name="connsiteY6480" fmla="*/ 2342453 h 5388743"/>
              <a:gd name="connsiteX6481" fmla="*/ 346989 w 5020586"/>
              <a:gd name="connsiteY6481" fmla="*/ 2333437 h 5388743"/>
              <a:gd name="connsiteX6482" fmla="*/ 1783891 w 5020586"/>
              <a:gd name="connsiteY6482" fmla="*/ 2329494 h 5388743"/>
              <a:gd name="connsiteX6483" fmla="*/ 1774860 w 5020586"/>
              <a:gd name="connsiteY6483" fmla="*/ 2334859 h 5388743"/>
              <a:gd name="connsiteX6484" fmla="*/ 1751725 w 5020586"/>
              <a:gd name="connsiteY6484" fmla="*/ 2358962 h 5388743"/>
              <a:gd name="connsiteX6485" fmla="*/ 1760012 w 5020586"/>
              <a:gd name="connsiteY6485" fmla="*/ 2354058 h 5388743"/>
              <a:gd name="connsiteX6486" fmla="*/ 4632027 w 5020586"/>
              <a:gd name="connsiteY6486" fmla="*/ 2328037 h 5388743"/>
              <a:gd name="connsiteX6487" fmla="*/ 4623407 w 5020586"/>
              <a:gd name="connsiteY6487" fmla="*/ 2334684 h 5388743"/>
              <a:gd name="connsiteX6488" fmla="*/ 4632027 w 5020586"/>
              <a:gd name="connsiteY6488" fmla="*/ 2328037 h 5388743"/>
              <a:gd name="connsiteX6489" fmla="*/ 357453 w 5020586"/>
              <a:gd name="connsiteY6489" fmla="*/ 2325482 h 5388743"/>
              <a:gd name="connsiteX6490" fmla="*/ 354938 w 5020586"/>
              <a:gd name="connsiteY6490" fmla="*/ 2327132 h 5388743"/>
              <a:gd name="connsiteX6491" fmla="*/ 354996 w 5020586"/>
              <a:gd name="connsiteY6491" fmla="*/ 2327168 h 5388743"/>
              <a:gd name="connsiteX6492" fmla="*/ 347974 w 5020586"/>
              <a:gd name="connsiteY6492" fmla="*/ 2332765 h 5388743"/>
              <a:gd name="connsiteX6493" fmla="*/ 351174 w 5020586"/>
              <a:gd name="connsiteY6493" fmla="*/ 2330579 h 5388743"/>
              <a:gd name="connsiteX6494" fmla="*/ 353533 w 5020586"/>
              <a:gd name="connsiteY6494" fmla="*/ 2329153 h 5388743"/>
              <a:gd name="connsiteX6495" fmla="*/ 354996 w 5020586"/>
              <a:gd name="connsiteY6495" fmla="*/ 2327168 h 5388743"/>
              <a:gd name="connsiteX6496" fmla="*/ 183342 w 5020586"/>
              <a:gd name="connsiteY6496" fmla="*/ 2319796 h 5388743"/>
              <a:gd name="connsiteX6497" fmla="*/ 179437 w 5020586"/>
              <a:gd name="connsiteY6497" fmla="*/ 2322605 h 5388743"/>
              <a:gd name="connsiteX6498" fmla="*/ 170622 w 5020586"/>
              <a:gd name="connsiteY6498" fmla="*/ 2329151 h 5388743"/>
              <a:gd name="connsiteX6499" fmla="*/ 155453 w 5020586"/>
              <a:gd name="connsiteY6499" fmla="*/ 2337922 h 5388743"/>
              <a:gd name="connsiteX6500" fmla="*/ 140047 w 5020586"/>
              <a:gd name="connsiteY6500" fmla="*/ 2346521 h 5388743"/>
              <a:gd name="connsiteX6501" fmla="*/ 145528 w 5020586"/>
              <a:gd name="connsiteY6501" fmla="*/ 2342549 h 5388743"/>
              <a:gd name="connsiteX6502" fmla="*/ 150065 w 5020586"/>
              <a:gd name="connsiteY6502" fmla="*/ 2339367 h 5388743"/>
              <a:gd name="connsiteX6503" fmla="*/ 4613003 w 5020586"/>
              <a:gd name="connsiteY6503" fmla="*/ 2319662 h 5388743"/>
              <a:gd name="connsiteX6504" fmla="*/ 4614022 w 5020586"/>
              <a:gd name="connsiteY6504" fmla="*/ 2319997 h 5388743"/>
              <a:gd name="connsiteX6505" fmla="*/ 4609285 w 5020586"/>
              <a:gd name="connsiteY6505" fmla="*/ 2322077 h 5388743"/>
              <a:gd name="connsiteX6506" fmla="*/ 4609936 w 5020586"/>
              <a:gd name="connsiteY6506" fmla="*/ 2321147 h 5388743"/>
              <a:gd name="connsiteX6507" fmla="*/ 4613003 w 5020586"/>
              <a:gd name="connsiteY6507" fmla="*/ 2319662 h 5388743"/>
              <a:gd name="connsiteX6508" fmla="*/ 3316443 w 5020586"/>
              <a:gd name="connsiteY6508" fmla="*/ 2319089 h 5388743"/>
              <a:gd name="connsiteX6509" fmla="*/ 3310457 w 5020586"/>
              <a:gd name="connsiteY6509" fmla="*/ 2328308 h 5388743"/>
              <a:gd name="connsiteX6510" fmla="*/ 3316775 w 5020586"/>
              <a:gd name="connsiteY6510" fmla="*/ 2319446 h 5388743"/>
              <a:gd name="connsiteX6511" fmla="*/ 3316443 w 5020586"/>
              <a:gd name="connsiteY6511" fmla="*/ 2319089 h 5388743"/>
              <a:gd name="connsiteX6512" fmla="*/ 4301252 w 5020586"/>
              <a:gd name="connsiteY6512" fmla="*/ 2318579 h 5388743"/>
              <a:gd name="connsiteX6513" fmla="*/ 4295744 w 5020586"/>
              <a:gd name="connsiteY6513" fmla="*/ 2322942 h 5388743"/>
              <a:gd name="connsiteX6514" fmla="*/ 4275819 w 5020586"/>
              <a:gd name="connsiteY6514" fmla="*/ 2340961 h 5388743"/>
              <a:gd name="connsiteX6515" fmla="*/ 4249744 w 5020586"/>
              <a:gd name="connsiteY6515" fmla="*/ 2363183 h 5388743"/>
              <a:gd name="connsiteX6516" fmla="*/ 4194926 w 5020586"/>
              <a:gd name="connsiteY6516" fmla="*/ 2414993 h 5388743"/>
              <a:gd name="connsiteX6517" fmla="*/ 4185543 w 5020586"/>
              <a:gd name="connsiteY6517" fmla="*/ 2423638 h 5388743"/>
              <a:gd name="connsiteX6518" fmla="*/ 4187827 w 5020586"/>
              <a:gd name="connsiteY6518" fmla="*/ 2422731 h 5388743"/>
              <a:gd name="connsiteX6519" fmla="*/ 4205796 w 5020586"/>
              <a:gd name="connsiteY6519" fmla="*/ 2406562 h 5388743"/>
              <a:gd name="connsiteX6520" fmla="*/ 4212065 w 5020586"/>
              <a:gd name="connsiteY6520" fmla="*/ 2400627 h 5388743"/>
              <a:gd name="connsiteX6521" fmla="*/ 4291418 w 5020586"/>
              <a:gd name="connsiteY6521" fmla="*/ 2328325 h 5388743"/>
              <a:gd name="connsiteX6522" fmla="*/ 4301252 w 5020586"/>
              <a:gd name="connsiteY6522" fmla="*/ 2318579 h 5388743"/>
              <a:gd name="connsiteX6523" fmla="*/ 376319 w 5020586"/>
              <a:gd name="connsiteY6523" fmla="*/ 2317644 h 5388743"/>
              <a:gd name="connsiteX6524" fmla="*/ 374336 w 5020586"/>
              <a:gd name="connsiteY6524" fmla="*/ 2317960 h 5388743"/>
              <a:gd name="connsiteX6525" fmla="*/ 365519 w 5020586"/>
              <a:gd name="connsiteY6525" fmla="*/ 2323376 h 5388743"/>
              <a:gd name="connsiteX6526" fmla="*/ 362390 w 5020586"/>
              <a:gd name="connsiteY6526" fmla="*/ 2325588 h 5388743"/>
              <a:gd name="connsiteX6527" fmla="*/ 369313 w 5020586"/>
              <a:gd name="connsiteY6527" fmla="*/ 2321773 h 5388743"/>
              <a:gd name="connsiteX6528" fmla="*/ 372319 w 5020586"/>
              <a:gd name="connsiteY6528" fmla="*/ 2320189 h 5388743"/>
              <a:gd name="connsiteX6529" fmla="*/ 375827 w 5020586"/>
              <a:gd name="connsiteY6529" fmla="*/ 2318038 h 5388743"/>
              <a:gd name="connsiteX6530" fmla="*/ 4599454 w 5020586"/>
              <a:gd name="connsiteY6530" fmla="*/ 2317541 h 5388743"/>
              <a:gd name="connsiteX6531" fmla="*/ 4594779 w 5020586"/>
              <a:gd name="connsiteY6531" fmla="*/ 2319107 h 5388743"/>
              <a:gd name="connsiteX6532" fmla="*/ 4597673 w 5020586"/>
              <a:gd name="connsiteY6532" fmla="*/ 2317652 h 5388743"/>
              <a:gd name="connsiteX6533" fmla="*/ 4599454 w 5020586"/>
              <a:gd name="connsiteY6533" fmla="*/ 2317541 h 5388743"/>
              <a:gd name="connsiteX6534" fmla="*/ 2760244 w 5020586"/>
              <a:gd name="connsiteY6534" fmla="*/ 2315368 h 5388743"/>
              <a:gd name="connsiteX6535" fmla="*/ 2758502 w 5020586"/>
              <a:gd name="connsiteY6535" fmla="*/ 2316280 h 5388743"/>
              <a:gd name="connsiteX6536" fmla="*/ 2740865 w 5020586"/>
              <a:gd name="connsiteY6536" fmla="*/ 2333610 h 5388743"/>
              <a:gd name="connsiteX6537" fmla="*/ 2740864 w 5020586"/>
              <a:gd name="connsiteY6537" fmla="*/ 2333612 h 5388743"/>
              <a:gd name="connsiteX6538" fmla="*/ 2736574 w 5020586"/>
              <a:gd name="connsiteY6538" fmla="*/ 2337827 h 5388743"/>
              <a:gd name="connsiteX6539" fmla="*/ 2741626 w 5020586"/>
              <a:gd name="connsiteY6539" fmla="*/ 2334868 h 5388743"/>
              <a:gd name="connsiteX6540" fmla="*/ 2744025 w 5020586"/>
              <a:gd name="connsiteY6540" fmla="*/ 2332323 h 5388743"/>
              <a:gd name="connsiteX6541" fmla="*/ 2742632 w 5020586"/>
              <a:gd name="connsiteY6541" fmla="*/ 2332426 h 5388743"/>
              <a:gd name="connsiteX6542" fmla="*/ 2745311 w 5020586"/>
              <a:gd name="connsiteY6542" fmla="*/ 2330962 h 5388743"/>
              <a:gd name="connsiteX6543" fmla="*/ 2745698 w 5020586"/>
              <a:gd name="connsiteY6543" fmla="*/ 2330549 h 5388743"/>
              <a:gd name="connsiteX6544" fmla="*/ 207994 w 5020586"/>
              <a:gd name="connsiteY6544" fmla="*/ 2315335 h 5388743"/>
              <a:gd name="connsiteX6545" fmla="*/ 202746 w 5020586"/>
              <a:gd name="connsiteY6545" fmla="*/ 2319072 h 5388743"/>
              <a:gd name="connsiteX6546" fmla="*/ 206601 w 5020586"/>
              <a:gd name="connsiteY6546" fmla="*/ 2315961 h 5388743"/>
              <a:gd name="connsiteX6547" fmla="*/ 207994 w 5020586"/>
              <a:gd name="connsiteY6547" fmla="*/ 2315335 h 5388743"/>
              <a:gd name="connsiteX6548" fmla="*/ 4565477 w 5020586"/>
              <a:gd name="connsiteY6548" fmla="*/ 2314545 h 5388743"/>
              <a:gd name="connsiteX6549" fmla="*/ 4563961 w 5020586"/>
              <a:gd name="connsiteY6549" fmla="*/ 2316284 h 5388743"/>
              <a:gd name="connsiteX6550" fmla="*/ 4549452 w 5020586"/>
              <a:gd name="connsiteY6550" fmla="*/ 2321366 h 5388743"/>
              <a:gd name="connsiteX6551" fmla="*/ 4557248 w 5020586"/>
              <a:gd name="connsiteY6551" fmla="*/ 2317903 h 5388743"/>
              <a:gd name="connsiteX6552" fmla="*/ 4565543 w 5020586"/>
              <a:gd name="connsiteY6552" fmla="*/ 2314518 h 5388743"/>
              <a:gd name="connsiteX6553" fmla="*/ 4565477 w 5020586"/>
              <a:gd name="connsiteY6553" fmla="*/ 2314545 h 5388743"/>
              <a:gd name="connsiteX6554" fmla="*/ 4565482 w 5020586"/>
              <a:gd name="connsiteY6554" fmla="*/ 2314536 h 5388743"/>
              <a:gd name="connsiteX6555" fmla="*/ 213240 w 5020586"/>
              <a:gd name="connsiteY6555" fmla="*/ 2311597 h 5388743"/>
              <a:gd name="connsiteX6556" fmla="*/ 207994 w 5020586"/>
              <a:gd name="connsiteY6556" fmla="*/ 2315335 h 5388743"/>
              <a:gd name="connsiteX6557" fmla="*/ 211848 w 5020586"/>
              <a:gd name="connsiteY6557" fmla="*/ 2312224 h 5388743"/>
              <a:gd name="connsiteX6558" fmla="*/ 213240 w 5020586"/>
              <a:gd name="connsiteY6558" fmla="*/ 2311597 h 5388743"/>
              <a:gd name="connsiteX6559" fmla="*/ 4581835 w 5020586"/>
              <a:gd name="connsiteY6559" fmla="*/ 2307866 h 5388743"/>
              <a:gd name="connsiteX6560" fmla="*/ 4571326 w 5020586"/>
              <a:gd name="connsiteY6560" fmla="*/ 2312654 h 5388743"/>
              <a:gd name="connsiteX6561" fmla="*/ 4565543 w 5020586"/>
              <a:gd name="connsiteY6561" fmla="*/ 2314518 h 5388743"/>
              <a:gd name="connsiteX6562" fmla="*/ 4249087 w 5020586"/>
              <a:gd name="connsiteY6562" fmla="*/ 2305500 h 5388743"/>
              <a:gd name="connsiteX6563" fmla="*/ 4241159 w 5020586"/>
              <a:gd name="connsiteY6563" fmla="*/ 2309362 h 5388743"/>
              <a:gd name="connsiteX6564" fmla="*/ 4206820 w 5020586"/>
              <a:gd name="connsiteY6564" fmla="*/ 2325538 h 5388743"/>
              <a:gd name="connsiteX6565" fmla="*/ 4168346 w 5020586"/>
              <a:gd name="connsiteY6565" fmla="*/ 2343528 h 5388743"/>
              <a:gd name="connsiteX6566" fmla="*/ 4190342 w 5020586"/>
              <a:gd name="connsiteY6566" fmla="*/ 2339455 h 5388743"/>
              <a:gd name="connsiteX6567" fmla="*/ 4221369 w 5020586"/>
              <a:gd name="connsiteY6567" fmla="*/ 2328125 h 5388743"/>
              <a:gd name="connsiteX6568" fmla="*/ 4201747 w 5020586"/>
              <a:gd name="connsiteY6568" fmla="*/ 2338395 h 5388743"/>
              <a:gd name="connsiteX6569" fmla="*/ 4191372 w 5020586"/>
              <a:gd name="connsiteY6569" fmla="*/ 2344362 h 5388743"/>
              <a:gd name="connsiteX6570" fmla="*/ 4099090 w 5020586"/>
              <a:gd name="connsiteY6570" fmla="*/ 2389581 h 5388743"/>
              <a:gd name="connsiteX6571" fmla="*/ 4089378 w 5020586"/>
              <a:gd name="connsiteY6571" fmla="*/ 2396874 h 5388743"/>
              <a:gd name="connsiteX6572" fmla="*/ 4064998 w 5020586"/>
              <a:gd name="connsiteY6572" fmla="*/ 2408436 h 5388743"/>
              <a:gd name="connsiteX6573" fmla="*/ 4055922 w 5020586"/>
              <a:gd name="connsiteY6573" fmla="*/ 2417364 h 5388743"/>
              <a:gd name="connsiteX6574" fmla="*/ 4021997 w 5020586"/>
              <a:gd name="connsiteY6574" fmla="*/ 2435377 h 5388743"/>
              <a:gd name="connsiteX6575" fmla="*/ 4021415 w 5020586"/>
              <a:gd name="connsiteY6575" fmla="*/ 2435912 h 5388743"/>
              <a:gd name="connsiteX6576" fmla="*/ 4020688 w 5020586"/>
              <a:gd name="connsiteY6576" fmla="*/ 2436581 h 5388743"/>
              <a:gd name="connsiteX6577" fmla="*/ 4020251 w 5020586"/>
              <a:gd name="connsiteY6577" fmla="*/ 2436983 h 5388743"/>
              <a:gd name="connsiteX6578" fmla="*/ 4020446 w 5020586"/>
              <a:gd name="connsiteY6578" fmla="*/ 2436805 h 5388743"/>
              <a:gd name="connsiteX6579" fmla="*/ 4020688 w 5020586"/>
              <a:gd name="connsiteY6579" fmla="*/ 2436581 h 5388743"/>
              <a:gd name="connsiteX6580" fmla="*/ 4021997 w 5020586"/>
              <a:gd name="connsiteY6580" fmla="*/ 2435377 h 5388743"/>
              <a:gd name="connsiteX6581" fmla="*/ 4047490 w 5020586"/>
              <a:gd name="connsiteY6581" fmla="*/ 2423374 h 5388743"/>
              <a:gd name="connsiteX6582" fmla="*/ 4064202 w 5020586"/>
              <a:gd name="connsiteY6582" fmla="*/ 2416804 h 5388743"/>
              <a:gd name="connsiteX6583" fmla="*/ 4065334 w 5020586"/>
              <a:gd name="connsiteY6583" fmla="*/ 2416245 h 5388743"/>
              <a:gd name="connsiteX6584" fmla="*/ 4066662 w 5020586"/>
              <a:gd name="connsiteY6584" fmla="*/ 2414980 h 5388743"/>
              <a:gd name="connsiteX6585" fmla="*/ 4070925 w 5020586"/>
              <a:gd name="connsiteY6585" fmla="*/ 2411841 h 5388743"/>
              <a:gd name="connsiteX6586" fmla="*/ 4071139 w 5020586"/>
              <a:gd name="connsiteY6586" fmla="*/ 2412282 h 5388743"/>
              <a:gd name="connsiteX6587" fmla="*/ 4069514 w 5020586"/>
              <a:gd name="connsiteY6587" fmla="*/ 2413970 h 5388743"/>
              <a:gd name="connsiteX6588" fmla="*/ 4068507 w 5020586"/>
              <a:gd name="connsiteY6588" fmla="*/ 2414684 h 5388743"/>
              <a:gd name="connsiteX6589" fmla="*/ 4085805 w 5020586"/>
              <a:gd name="connsiteY6589" fmla="*/ 2406169 h 5388743"/>
              <a:gd name="connsiteX6590" fmla="*/ 4049648 w 5020586"/>
              <a:gd name="connsiteY6590" fmla="*/ 2427400 h 5388743"/>
              <a:gd name="connsiteX6591" fmla="*/ 4051099 w 5020586"/>
              <a:gd name="connsiteY6591" fmla="*/ 2427385 h 5388743"/>
              <a:gd name="connsiteX6592" fmla="*/ 4108700 w 5020586"/>
              <a:gd name="connsiteY6592" fmla="*/ 2403876 h 5388743"/>
              <a:gd name="connsiteX6593" fmla="*/ 4144355 w 5020586"/>
              <a:gd name="connsiteY6593" fmla="*/ 2387998 h 5388743"/>
              <a:gd name="connsiteX6594" fmla="*/ 4167776 w 5020586"/>
              <a:gd name="connsiteY6594" fmla="*/ 2377131 h 5388743"/>
              <a:gd name="connsiteX6595" fmla="*/ 4175982 w 5020586"/>
              <a:gd name="connsiteY6595" fmla="*/ 2373512 h 5388743"/>
              <a:gd name="connsiteX6596" fmla="*/ 282492 w 5020586"/>
              <a:gd name="connsiteY6596" fmla="*/ 2303789 h 5388743"/>
              <a:gd name="connsiteX6597" fmla="*/ 269757 w 5020586"/>
              <a:gd name="connsiteY6597" fmla="*/ 2311758 h 5388743"/>
              <a:gd name="connsiteX6598" fmla="*/ 254206 w 5020586"/>
              <a:gd name="connsiteY6598" fmla="*/ 2321236 h 5388743"/>
              <a:gd name="connsiteX6599" fmla="*/ 249312 w 5020586"/>
              <a:gd name="connsiteY6599" fmla="*/ 2323988 h 5388743"/>
              <a:gd name="connsiteX6600" fmla="*/ 245955 w 5020586"/>
              <a:gd name="connsiteY6600" fmla="*/ 2326303 h 5388743"/>
              <a:gd name="connsiteX6601" fmla="*/ 259477 w 5020586"/>
              <a:gd name="connsiteY6601" fmla="*/ 2318214 h 5388743"/>
              <a:gd name="connsiteX6602" fmla="*/ 275780 w 5020586"/>
              <a:gd name="connsiteY6602" fmla="*/ 2308442 h 5388743"/>
              <a:gd name="connsiteX6603" fmla="*/ 226878 w 5020586"/>
              <a:gd name="connsiteY6603" fmla="*/ 2302222 h 5388743"/>
              <a:gd name="connsiteX6604" fmla="*/ 213240 w 5020586"/>
              <a:gd name="connsiteY6604" fmla="*/ 2311597 h 5388743"/>
              <a:gd name="connsiteX6605" fmla="*/ 221278 w 5020586"/>
              <a:gd name="connsiteY6605" fmla="*/ 2305640 h 5388743"/>
              <a:gd name="connsiteX6606" fmla="*/ 226878 w 5020586"/>
              <a:gd name="connsiteY6606" fmla="*/ 2302222 h 5388743"/>
              <a:gd name="connsiteX6607" fmla="*/ 256276 w 5020586"/>
              <a:gd name="connsiteY6607" fmla="*/ 2299287 h 5388743"/>
              <a:gd name="connsiteX6608" fmla="*/ 255042 w 5020586"/>
              <a:gd name="connsiteY6608" fmla="*/ 2300593 h 5388743"/>
              <a:gd name="connsiteX6609" fmla="*/ 247984 w 5020586"/>
              <a:gd name="connsiteY6609" fmla="*/ 2305129 h 5388743"/>
              <a:gd name="connsiteX6610" fmla="*/ 252175 w 5020586"/>
              <a:gd name="connsiteY6610" fmla="*/ 2301812 h 5388743"/>
              <a:gd name="connsiteX6611" fmla="*/ 256276 w 5020586"/>
              <a:gd name="connsiteY6611" fmla="*/ 2299287 h 5388743"/>
              <a:gd name="connsiteX6612" fmla="*/ 2760845 w 5020586"/>
              <a:gd name="connsiteY6612" fmla="*/ 2293397 h 5388743"/>
              <a:gd name="connsiteX6613" fmla="*/ 2733671 w 5020586"/>
              <a:gd name="connsiteY6613" fmla="*/ 2307632 h 5388743"/>
              <a:gd name="connsiteX6614" fmla="*/ 2723521 w 5020586"/>
              <a:gd name="connsiteY6614" fmla="*/ 2317749 h 5388743"/>
              <a:gd name="connsiteX6615" fmla="*/ 2739451 w 5020586"/>
              <a:gd name="connsiteY6615" fmla="*/ 2309300 h 5388743"/>
              <a:gd name="connsiteX6616" fmla="*/ 2751312 w 5020586"/>
              <a:gd name="connsiteY6616" fmla="*/ 2303230 h 5388743"/>
              <a:gd name="connsiteX6617" fmla="*/ 4627213 w 5020586"/>
              <a:gd name="connsiteY6617" fmla="*/ 2288302 h 5388743"/>
              <a:gd name="connsiteX6618" fmla="*/ 4621699 w 5020586"/>
              <a:gd name="connsiteY6618" fmla="*/ 2290757 h 5388743"/>
              <a:gd name="connsiteX6619" fmla="*/ 4621018 w 5020586"/>
              <a:gd name="connsiteY6619" fmla="*/ 2291615 h 5388743"/>
              <a:gd name="connsiteX6620" fmla="*/ 4627213 w 5020586"/>
              <a:gd name="connsiteY6620" fmla="*/ 2288302 h 5388743"/>
              <a:gd name="connsiteX6621" fmla="*/ 316911 w 5020586"/>
              <a:gd name="connsiteY6621" fmla="*/ 2283751 h 5388743"/>
              <a:gd name="connsiteX6622" fmla="*/ 314242 w 5020586"/>
              <a:gd name="connsiteY6622" fmla="*/ 2284673 h 5388743"/>
              <a:gd name="connsiteX6623" fmla="*/ 307353 w 5020586"/>
              <a:gd name="connsiteY6623" fmla="*/ 2288467 h 5388743"/>
              <a:gd name="connsiteX6624" fmla="*/ 295256 w 5020586"/>
              <a:gd name="connsiteY6624" fmla="*/ 2296616 h 5388743"/>
              <a:gd name="connsiteX6625" fmla="*/ 295912 w 5020586"/>
              <a:gd name="connsiteY6625" fmla="*/ 2296283 h 5388743"/>
              <a:gd name="connsiteX6626" fmla="*/ 316911 w 5020586"/>
              <a:gd name="connsiteY6626" fmla="*/ 2283751 h 5388743"/>
              <a:gd name="connsiteX6627" fmla="*/ 3358869 w 5020586"/>
              <a:gd name="connsiteY6627" fmla="*/ 2281624 h 5388743"/>
              <a:gd name="connsiteX6628" fmla="*/ 3356617 w 5020586"/>
              <a:gd name="connsiteY6628" fmla="*/ 2283414 h 5388743"/>
              <a:gd name="connsiteX6629" fmla="*/ 3349545 w 5020586"/>
              <a:gd name="connsiteY6629" fmla="*/ 2293850 h 5388743"/>
              <a:gd name="connsiteX6630" fmla="*/ 3741288 w 5020586"/>
              <a:gd name="connsiteY6630" fmla="*/ 2280560 h 5388743"/>
              <a:gd name="connsiteX6631" fmla="*/ 3723227 w 5020586"/>
              <a:gd name="connsiteY6631" fmla="*/ 2289334 h 5388743"/>
              <a:gd name="connsiteX6632" fmla="*/ 3523177 w 5020586"/>
              <a:gd name="connsiteY6632" fmla="*/ 2388702 h 5388743"/>
              <a:gd name="connsiteX6633" fmla="*/ 2960923 w 5020586"/>
              <a:gd name="connsiteY6633" fmla="*/ 2686638 h 5388743"/>
              <a:gd name="connsiteX6634" fmla="*/ 2886270 w 5020586"/>
              <a:gd name="connsiteY6634" fmla="*/ 2727683 h 5388743"/>
              <a:gd name="connsiteX6635" fmla="*/ 2849475 w 5020586"/>
              <a:gd name="connsiteY6635" fmla="*/ 2761275 h 5388743"/>
              <a:gd name="connsiteX6636" fmla="*/ 2885121 w 5020586"/>
              <a:gd name="connsiteY6636" fmla="*/ 2741350 h 5388743"/>
              <a:gd name="connsiteX6637" fmla="*/ 3027130 w 5020586"/>
              <a:gd name="connsiteY6637" fmla="*/ 2663220 h 5388743"/>
              <a:gd name="connsiteX6638" fmla="*/ 3314796 w 5020586"/>
              <a:gd name="connsiteY6638" fmla="*/ 2503921 h 5388743"/>
              <a:gd name="connsiteX6639" fmla="*/ 3570645 w 5020586"/>
              <a:gd name="connsiteY6639" fmla="*/ 2374264 h 5388743"/>
              <a:gd name="connsiteX6640" fmla="*/ 3701192 w 5020586"/>
              <a:gd name="connsiteY6640" fmla="*/ 2306204 h 5388743"/>
              <a:gd name="connsiteX6641" fmla="*/ 3725628 w 5020586"/>
              <a:gd name="connsiteY6641" fmla="*/ 2294461 h 5388743"/>
              <a:gd name="connsiteX6642" fmla="*/ 3729816 w 5020586"/>
              <a:gd name="connsiteY6642" fmla="*/ 2289160 h 5388743"/>
              <a:gd name="connsiteX6643" fmla="*/ 3728330 w 5020586"/>
              <a:gd name="connsiteY6643" fmla="*/ 2292617 h 5388743"/>
              <a:gd name="connsiteX6644" fmla="*/ 3727861 w 5020586"/>
              <a:gd name="connsiteY6644" fmla="*/ 2293388 h 5388743"/>
              <a:gd name="connsiteX6645" fmla="*/ 3732828 w 5020586"/>
              <a:gd name="connsiteY6645" fmla="*/ 2291000 h 5388743"/>
              <a:gd name="connsiteX6646" fmla="*/ 4706601 w 5020586"/>
              <a:gd name="connsiteY6646" fmla="*/ 2271655 h 5388743"/>
              <a:gd name="connsiteX6647" fmla="*/ 4702772 w 5020586"/>
              <a:gd name="connsiteY6647" fmla="*/ 2272972 h 5388743"/>
              <a:gd name="connsiteX6648" fmla="*/ 4703863 w 5020586"/>
              <a:gd name="connsiteY6648" fmla="*/ 2272392 h 5388743"/>
              <a:gd name="connsiteX6649" fmla="*/ 3760704 w 5020586"/>
              <a:gd name="connsiteY6649" fmla="*/ 2271127 h 5388743"/>
              <a:gd name="connsiteX6650" fmla="*/ 3752133 w 5020586"/>
              <a:gd name="connsiteY6650" fmla="*/ 2275291 h 5388743"/>
              <a:gd name="connsiteX6651" fmla="*/ 3737318 w 5020586"/>
              <a:gd name="connsiteY6651" fmla="*/ 2288843 h 5388743"/>
              <a:gd name="connsiteX6652" fmla="*/ 3745644 w 5020586"/>
              <a:gd name="connsiteY6652" fmla="*/ 2284841 h 5388743"/>
              <a:gd name="connsiteX6653" fmla="*/ 4683004 w 5020586"/>
              <a:gd name="connsiteY6653" fmla="*/ 2269755 h 5388743"/>
              <a:gd name="connsiteX6654" fmla="*/ 4675608 w 5020586"/>
              <a:gd name="connsiteY6654" fmla="*/ 2272238 h 5388743"/>
              <a:gd name="connsiteX6655" fmla="*/ 4679886 w 5020586"/>
              <a:gd name="connsiteY6655" fmla="*/ 2270131 h 5388743"/>
              <a:gd name="connsiteX6656" fmla="*/ 4683004 w 5020586"/>
              <a:gd name="connsiteY6656" fmla="*/ 2269755 h 5388743"/>
              <a:gd name="connsiteX6657" fmla="*/ 4684709 w 5020586"/>
              <a:gd name="connsiteY6657" fmla="*/ 2268668 h 5388743"/>
              <a:gd name="connsiteX6658" fmla="*/ 4685475 w 5020586"/>
              <a:gd name="connsiteY6658" fmla="*/ 2269129 h 5388743"/>
              <a:gd name="connsiteX6659" fmla="*/ 4683004 w 5020586"/>
              <a:gd name="connsiteY6659" fmla="*/ 2269755 h 5388743"/>
              <a:gd name="connsiteX6660" fmla="*/ 4684709 w 5020586"/>
              <a:gd name="connsiteY6660" fmla="*/ 2268668 h 5388743"/>
              <a:gd name="connsiteX6661" fmla="*/ 4687179 w 5020586"/>
              <a:gd name="connsiteY6661" fmla="*/ 2268042 h 5388743"/>
              <a:gd name="connsiteX6662" fmla="*/ 4687945 w 5020586"/>
              <a:gd name="connsiteY6662" fmla="*/ 2268503 h 5388743"/>
              <a:gd name="connsiteX6663" fmla="*/ 4685475 w 5020586"/>
              <a:gd name="connsiteY6663" fmla="*/ 2269129 h 5388743"/>
              <a:gd name="connsiteX6664" fmla="*/ 4687179 w 5020586"/>
              <a:gd name="connsiteY6664" fmla="*/ 2268042 h 5388743"/>
              <a:gd name="connsiteX6665" fmla="*/ 4290326 w 5020586"/>
              <a:gd name="connsiteY6665" fmla="*/ 2267134 h 5388743"/>
              <a:gd name="connsiteX6666" fmla="*/ 4277755 w 5020586"/>
              <a:gd name="connsiteY6666" fmla="*/ 2274132 h 5388743"/>
              <a:gd name="connsiteX6667" fmla="*/ 4273359 w 5020586"/>
              <a:gd name="connsiteY6667" fmla="*/ 2275703 h 5388743"/>
              <a:gd name="connsiteX6668" fmla="*/ 4263912 w 5020586"/>
              <a:gd name="connsiteY6668" fmla="*/ 2278690 h 5388743"/>
              <a:gd name="connsiteX6669" fmla="*/ 4250320 w 5020586"/>
              <a:gd name="connsiteY6669" fmla="*/ 2284487 h 5388743"/>
              <a:gd name="connsiteX6670" fmla="*/ 4269762 w 5020586"/>
              <a:gd name="connsiteY6670" fmla="*/ 2278514 h 5388743"/>
              <a:gd name="connsiteX6671" fmla="*/ 4269943 w 5020586"/>
              <a:gd name="connsiteY6671" fmla="*/ 2278482 h 5388743"/>
              <a:gd name="connsiteX6672" fmla="*/ 4264448 w 5020586"/>
              <a:gd name="connsiteY6672" fmla="*/ 2281541 h 5388743"/>
              <a:gd name="connsiteX6673" fmla="*/ 4219127 w 5020586"/>
              <a:gd name="connsiteY6673" fmla="*/ 2305477 h 5388743"/>
              <a:gd name="connsiteX6674" fmla="*/ 4203747 w 5020586"/>
              <a:gd name="connsiteY6674" fmla="*/ 2313387 h 5388743"/>
              <a:gd name="connsiteX6675" fmla="*/ 4206620 w 5020586"/>
              <a:gd name="connsiteY6675" fmla="*/ 2312297 h 5388743"/>
              <a:gd name="connsiteX6676" fmla="*/ 4242729 w 5020586"/>
              <a:gd name="connsiteY6676" fmla="*/ 2300201 h 5388743"/>
              <a:gd name="connsiteX6677" fmla="*/ 4233826 w 5020586"/>
              <a:gd name="connsiteY6677" fmla="*/ 2304584 h 5388743"/>
              <a:gd name="connsiteX6678" fmla="*/ 4183944 w 5020586"/>
              <a:gd name="connsiteY6678" fmla="*/ 2326382 h 5388743"/>
              <a:gd name="connsiteX6679" fmla="*/ 4179511 w 5020586"/>
              <a:gd name="connsiteY6679" fmla="*/ 2328363 h 5388743"/>
              <a:gd name="connsiteX6680" fmla="*/ 4175282 w 5020586"/>
              <a:gd name="connsiteY6680" fmla="*/ 2331236 h 5388743"/>
              <a:gd name="connsiteX6681" fmla="*/ 4163131 w 5020586"/>
              <a:gd name="connsiteY6681" fmla="*/ 2335683 h 5388743"/>
              <a:gd name="connsiteX6682" fmla="*/ 4157694 w 5020586"/>
              <a:gd name="connsiteY6682" fmla="*/ 2338112 h 5388743"/>
              <a:gd name="connsiteX6683" fmla="*/ 4167578 w 5020586"/>
              <a:gd name="connsiteY6683" fmla="*/ 2335555 h 5388743"/>
              <a:gd name="connsiteX6684" fmla="*/ 4166175 w 5020586"/>
              <a:gd name="connsiteY6684" fmla="*/ 2336328 h 5388743"/>
              <a:gd name="connsiteX6685" fmla="*/ 4132395 w 5020586"/>
              <a:gd name="connsiteY6685" fmla="*/ 2355475 h 5388743"/>
              <a:gd name="connsiteX6686" fmla="*/ 4173734 w 5020586"/>
              <a:gd name="connsiteY6686" fmla="*/ 2336072 h 5388743"/>
              <a:gd name="connsiteX6687" fmla="*/ 4182199 w 5020586"/>
              <a:gd name="connsiteY6687" fmla="*/ 2332505 h 5388743"/>
              <a:gd name="connsiteX6688" fmla="*/ 4166729 w 5020586"/>
              <a:gd name="connsiteY6688" fmla="*/ 2342420 h 5388743"/>
              <a:gd name="connsiteX6689" fmla="*/ 4168871 w 5020586"/>
              <a:gd name="connsiteY6689" fmla="*/ 2341461 h 5388743"/>
              <a:gd name="connsiteX6690" fmla="*/ 4235085 w 5020586"/>
              <a:gd name="connsiteY6690" fmla="*/ 2311235 h 5388743"/>
              <a:gd name="connsiteX6691" fmla="*/ 4249686 w 5020586"/>
              <a:gd name="connsiteY6691" fmla="*/ 2304941 h 5388743"/>
              <a:gd name="connsiteX6692" fmla="*/ 4276339 w 5020586"/>
              <a:gd name="connsiteY6692" fmla="*/ 2260428 h 5388743"/>
              <a:gd name="connsiteX6693" fmla="*/ 4271757 w 5020586"/>
              <a:gd name="connsiteY6693" fmla="*/ 2262861 h 5388743"/>
              <a:gd name="connsiteX6694" fmla="*/ 4273279 w 5020586"/>
              <a:gd name="connsiteY6694" fmla="*/ 2261919 h 5388743"/>
              <a:gd name="connsiteX6695" fmla="*/ 4274427 w 5020586"/>
              <a:gd name="connsiteY6695" fmla="*/ 2261244 h 5388743"/>
              <a:gd name="connsiteX6696" fmla="*/ 3709664 w 5020586"/>
              <a:gd name="connsiteY6696" fmla="*/ 2259674 h 5388743"/>
              <a:gd name="connsiteX6697" fmla="*/ 3625114 w 5020586"/>
              <a:gd name="connsiteY6697" fmla="*/ 2301516 h 5388743"/>
              <a:gd name="connsiteX6698" fmla="*/ 3596994 w 5020586"/>
              <a:gd name="connsiteY6698" fmla="*/ 2315981 h 5388743"/>
              <a:gd name="connsiteX6699" fmla="*/ 3578677 w 5020586"/>
              <a:gd name="connsiteY6699" fmla="*/ 2324625 h 5388743"/>
              <a:gd name="connsiteX6700" fmla="*/ 3525412 w 5020586"/>
              <a:gd name="connsiteY6700" fmla="*/ 2351362 h 5388743"/>
              <a:gd name="connsiteX6701" fmla="*/ 3525411 w 5020586"/>
              <a:gd name="connsiteY6701" fmla="*/ 2351308 h 5388743"/>
              <a:gd name="connsiteX6702" fmla="*/ 3523783 w 5020586"/>
              <a:gd name="connsiteY6702" fmla="*/ 2352178 h 5388743"/>
              <a:gd name="connsiteX6703" fmla="*/ 3498774 w 5020586"/>
              <a:gd name="connsiteY6703" fmla="*/ 2364734 h 5388743"/>
              <a:gd name="connsiteX6704" fmla="*/ 3498750 w 5020586"/>
              <a:gd name="connsiteY6704" fmla="*/ 2364607 h 5388743"/>
              <a:gd name="connsiteX6705" fmla="*/ 3494949 w 5020586"/>
              <a:gd name="connsiteY6705" fmla="*/ 2366653 h 5388743"/>
              <a:gd name="connsiteX6706" fmla="*/ 3491084 w 5020586"/>
              <a:gd name="connsiteY6706" fmla="*/ 2368593 h 5388743"/>
              <a:gd name="connsiteX6707" fmla="*/ 3311666 w 5020586"/>
              <a:gd name="connsiteY6707" fmla="*/ 2460187 h 5388743"/>
              <a:gd name="connsiteX6708" fmla="*/ 3296258 w 5020586"/>
              <a:gd name="connsiteY6708" fmla="*/ 2466143 h 5388743"/>
              <a:gd name="connsiteX6709" fmla="*/ 3295514 w 5020586"/>
              <a:gd name="connsiteY6709" fmla="*/ 2465666 h 5388743"/>
              <a:gd name="connsiteX6710" fmla="*/ 3354932 w 5020586"/>
              <a:gd name="connsiteY6710" fmla="*/ 2433790 h 5388743"/>
              <a:gd name="connsiteX6711" fmla="*/ 3440439 w 5020586"/>
              <a:gd name="connsiteY6711" fmla="*/ 2388257 h 5388743"/>
              <a:gd name="connsiteX6712" fmla="*/ 3460961 w 5020586"/>
              <a:gd name="connsiteY6712" fmla="*/ 2378243 h 5388743"/>
              <a:gd name="connsiteX6713" fmla="*/ 3492061 w 5020586"/>
              <a:gd name="connsiteY6713" fmla="*/ 2363058 h 5388743"/>
              <a:gd name="connsiteX6714" fmla="*/ 3681623 w 5020586"/>
              <a:gd name="connsiteY6714" fmla="*/ 2272009 h 5388743"/>
              <a:gd name="connsiteX6715" fmla="*/ 342898 w 5020586"/>
              <a:gd name="connsiteY6715" fmla="*/ 2259521 h 5388743"/>
              <a:gd name="connsiteX6716" fmla="*/ 342897 w 5020586"/>
              <a:gd name="connsiteY6716" fmla="*/ 2259522 h 5388743"/>
              <a:gd name="connsiteX6717" fmla="*/ 343044 w 5020586"/>
              <a:gd name="connsiteY6717" fmla="*/ 2259724 h 5388743"/>
              <a:gd name="connsiteX6718" fmla="*/ 343051 w 5020586"/>
              <a:gd name="connsiteY6718" fmla="*/ 2259731 h 5388743"/>
              <a:gd name="connsiteX6719" fmla="*/ 283109 w 5020586"/>
              <a:gd name="connsiteY6719" fmla="*/ 2258850 h 5388743"/>
              <a:gd name="connsiteX6720" fmla="*/ 260167 w 5020586"/>
              <a:gd name="connsiteY6720" fmla="*/ 2274511 h 5388743"/>
              <a:gd name="connsiteX6721" fmla="*/ 242598 w 5020586"/>
              <a:gd name="connsiteY6721" fmla="*/ 2286980 h 5388743"/>
              <a:gd name="connsiteX6722" fmla="*/ 202519 w 5020586"/>
              <a:gd name="connsiteY6722" fmla="*/ 2310710 h 5388743"/>
              <a:gd name="connsiteX6723" fmla="*/ 196502 w 5020586"/>
              <a:gd name="connsiteY6723" fmla="*/ 2314190 h 5388743"/>
              <a:gd name="connsiteX6724" fmla="*/ 201042 w 5020586"/>
              <a:gd name="connsiteY6724" fmla="*/ 2310936 h 5388743"/>
              <a:gd name="connsiteX6725" fmla="*/ 213248 w 5020586"/>
              <a:gd name="connsiteY6725" fmla="*/ 2302114 h 5388743"/>
              <a:gd name="connsiteX6726" fmla="*/ 213101 w 5020586"/>
              <a:gd name="connsiteY6726" fmla="*/ 2302061 h 5388743"/>
              <a:gd name="connsiteX6727" fmla="*/ 232715 w 5020586"/>
              <a:gd name="connsiteY6727" fmla="*/ 2290330 h 5388743"/>
              <a:gd name="connsiteX6728" fmla="*/ 274751 w 5020586"/>
              <a:gd name="connsiteY6728" fmla="*/ 2263694 h 5388743"/>
              <a:gd name="connsiteX6729" fmla="*/ 4317130 w 5020586"/>
              <a:gd name="connsiteY6729" fmla="*/ 2252212 h 5388743"/>
              <a:gd name="connsiteX6730" fmla="*/ 4305357 w 5020586"/>
              <a:gd name="connsiteY6730" fmla="*/ 2258766 h 5388743"/>
              <a:gd name="connsiteX6731" fmla="*/ 4169603 w 5020586"/>
              <a:gd name="connsiteY6731" fmla="*/ 2381909 h 5388743"/>
              <a:gd name="connsiteX6732" fmla="*/ 4179303 w 5020586"/>
              <a:gd name="connsiteY6732" fmla="*/ 2376843 h 5388743"/>
              <a:gd name="connsiteX6733" fmla="*/ 4256258 w 5020586"/>
              <a:gd name="connsiteY6733" fmla="*/ 2306761 h 5388743"/>
              <a:gd name="connsiteX6734" fmla="*/ 1923890 w 5020586"/>
              <a:gd name="connsiteY6734" fmla="*/ 2247882 h 5388743"/>
              <a:gd name="connsiteX6735" fmla="*/ 1918424 w 5020586"/>
              <a:gd name="connsiteY6735" fmla="*/ 2250982 h 5388743"/>
              <a:gd name="connsiteX6736" fmla="*/ 1892360 w 5020586"/>
              <a:gd name="connsiteY6736" fmla="*/ 2277575 h 5388743"/>
              <a:gd name="connsiteX6737" fmla="*/ 1897427 w 5020586"/>
              <a:gd name="connsiteY6737" fmla="*/ 2274729 h 5388743"/>
              <a:gd name="connsiteX6738" fmla="*/ 256016 w 5020586"/>
              <a:gd name="connsiteY6738" fmla="*/ 2247456 h 5388743"/>
              <a:gd name="connsiteX6739" fmla="*/ 244165 w 5020586"/>
              <a:gd name="connsiteY6739" fmla="*/ 2254001 h 5388743"/>
              <a:gd name="connsiteX6740" fmla="*/ 247541 w 5020586"/>
              <a:gd name="connsiteY6740" fmla="*/ 2251641 h 5388743"/>
              <a:gd name="connsiteX6741" fmla="*/ 256016 w 5020586"/>
              <a:gd name="connsiteY6741" fmla="*/ 2247456 h 5388743"/>
              <a:gd name="connsiteX6742" fmla="*/ 3779814 w 5020586"/>
              <a:gd name="connsiteY6742" fmla="*/ 2246591 h 5388743"/>
              <a:gd name="connsiteX6743" fmla="*/ 3775491 w 5020586"/>
              <a:gd name="connsiteY6743" fmla="*/ 2251998 h 5388743"/>
              <a:gd name="connsiteX6744" fmla="*/ 3775025 w 5020586"/>
              <a:gd name="connsiteY6744" fmla="*/ 2250896 h 5388743"/>
              <a:gd name="connsiteX6745" fmla="*/ 3802924 w 5020586"/>
              <a:gd name="connsiteY6745" fmla="*/ 2243440 h 5388743"/>
              <a:gd name="connsiteX6746" fmla="*/ 3802860 w 5020586"/>
              <a:gd name="connsiteY6746" fmla="*/ 2243457 h 5388743"/>
              <a:gd name="connsiteX6747" fmla="*/ 3802805 w 5020586"/>
              <a:gd name="connsiteY6747" fmla="*/ 2243493 h 5388743"/>
              <a:gd name="connsiteX6748" fmla="*/ 3820151 w 5020586"/>
              <a:gd name="connsiteY6748" fmla="*/ 2242245 h 5388743"/>
              <a:gd name="connsiteX6749" fmla="*/ 3769319 w 5020586"/>
              <a:gd name="connsiteY6749" fmla="*/ 2266940 h 5388743"/>
              <a:gd name="connsiteX6750" fmla="*/ 3746782 w 5020586"/>
              <a:gd name="connsiteY6750" fmla="*/ 2284003 h 5388743"/>
              <a:gd name="connsiteX6751" fmla="*/ 3745862 w 5020586"/>
              <a:gd name="connsiteY6751" fmla="*/ 2284737 h 5388743"/>
              <a:gd name="connsiteX6752" fmla="*/ 3802123 w 5020586"/>
              <a:gd name="connsiteY6752" fmla="*/ 2257698 h 5388743"/>
              <a:gd name="connsiteX6753" fmla="*/ 4288074 w 5020586"/>
              <a:gd name="connsiteY6753" fmla="*/ 2239261 h 5388743"/>
              <a:gd name="connsiteX6754" fmla="*/ 4287140 w 5020586"/>
              <a:gd name="connsiteY6754" fmla="*/ 2239670 h 5388743"/>
              <a:gd name="connsiteX6755" fmla="*/ 4282651 w 5020586"/>
              <a:gd name="connsiteY6755" fmla="*/ 2241846 h 5388743"/>
              <a:gd name="connsiteX6756" fmla="*/ 4282558 w 5020586"/>
              <a:gd name="connsiteY6756" fmla="*/ 2242011 h 5388743"/>
              <a:gd name="connsiteX6757" fmla="*/ 324847 w 5020586"/>
              <a:gd name="connsiteY6757" fmla="*/ 2235142 h 5388743"/>
              <a:gd name="connsiteX6758" fmla="*/ 316741 w 5020586"/>
              <a:gd name="connsiteY6758" fmla="*/ 2240327 h 5388743"/>
              <a:gd name="connsiteX6759" fmla="*/ 316546 w 5020586"/>
              <a:gd name="connsiteY6759" fmla="*/ 2241384 h 5388743"/>
              <a:gd name="connsiteX6760" fmla="*/ 319013 w 5020586"/>
              <a:gd name="connsiteY6760" fmla="*/ 2239857 h 5388743"/>
              <a:gd name="connsiteX6761" fmla="*/ 320021 w 5020586"/>
              <a:gd name="connsiteY6761" fmla="*/ 2239161 h 5388743"/>
              <a:gd name="connsiteX6762" fmla="*/ 323950 w 5020586"/>
              <a:gd name="connsiteY6762" fmla="*/ 2236163 h 5388743"/>
              <a:gd name="connsiteX6763" fmla="*/ 324847 w 5020586"/>
              <a:gd name="connsiteY6763" fmla="*/ 2235142 h 5388743"/>
              <a:gd name="connsiteX6764" fmla="*/ 1752197 w 5020586"/>
              <a:gd name="connsiteY6764" fmla="*/ 2233098 h 5388743"/>
              <a:gd name="connsiteX6765" fmla="*/ 1745594 w 5020586"/>
              <a:gd name="connsiteY6765" fmla="*/ 2236653 h 5388743"/>
              <a:gd name="connsiteX6766" fmla="*/ 1659966 w 5020586"/>
              <a:gd name="connsiteY6766" fmla="*/ 2327066 h 5388743"/>
              <a:gd name="connsiteX6767" fmla="*/ 1658727 w 5020586"/>
              <a:gd name="connsiteY6767" fmla="*/ 2330710 h 5388743"/>
              <a:gd name="connsiteX6768" fmla="*/ 1744180 w 5020586"/>
              <a:gd name="connsiteY6768" fmla="*/ 2241575 h 5388743"/>
              <a:gd name="connsiteX6769" fmla="*/ 353175 w 5020586"/>
              <a:gd name="connsiteY6769" fmla="*/ 2231723 h 5388743"/>
              <a:gd name="connsiteX6770" fmla="*/ 351167 w 5020586"/>
              <a:gd name="connsiteY6770" fmla="*/ 2232471 h 5388743"/>
              <a:gd name="connsiteX6771" fmla="*/ 333450 w 5020586"/>
              <a:gd name="connsiteY6771" fmla="*/ 2244823 h 5388743"/>
              <a:gd name="connsiteX6772" fmla="*/ 344044 w 5020586"/>
              <a:gd name="connsiteY6772" fmla="*/ 2238134 h 5388743"/>
              <a:gd name="connsiteX6773" fmla="*/ 348387 w 5020586"/>
              <a:gd name="connsiteY6773" fmla="*/ 2235267 h 5388743"/>
              <a:gd name="connsiteX6774" fmla="*/ 351245 w 5020586"/>
              <a:gd name="connsiteY6774" fmla="*/ 2233291 h 5388743"/>
              <a:gd name="connsiteX6775" fmla="*/ 1530407 w 5020586"/>
              <a:gd name="connsiteY6775" fmla="*/ 2231695 h 5388743"/>
              <a:gd name="connsiteX6776" fmla="*/ 1526050 w 5020586"/>
              <a:gd name="connsiteY6776" fmla="*/ 2234135 h 5388743"/>
              <a:gd name="connsiteX6777" fmla="*/ 1525731 w 5020586"/>
              <a:gd name="connsiteY6777" fmla="*/ 2234497 h 5388743"/>
              <a:gd name="connsiteX6778" fmla="*/ 1530020 w 5020586"/>
              <a:gd name="connsiteY6778" fmla="*/ 2232122 h 5388743"/>
              <a:gd name="connsiteX6779" fmla="*/ 4225125 w 5020586"/>
              <a:gd name="connsiteY6779" fmla="*/ 2229655 h 5388743"/>
              <a:gd name="connsiteX6780" fmla="*/ 4221103 w 5020586"/>
              <a:gd name="connsiteY6780" fmla="*/ 2230972 h 5388743"/>
              <a:gd name="connsiteX6781" fmla="*/ 4219959 w 5020586"/>
              <a:gd name="connsiteY6781" fmla="*/ 2231501 h 5388743"/>
              <a:gd name="connsiteX6782" fmla="*/ 4224784 w 5020586"/>
              <a:gd name="connsiteY6782" fmla="*/ 2229812 h 5388743"/>
              <a:gd name="connsiteX6783" fmla="*/ 3764412 w 5020586"/>
              <a:gd name="connsiteY6783" fmla="*/ 2220205 h 5388743"/>
              <a:gd name="connsiteX6784" fmla="*/ 3764361 w 5020586"/>
              <a:gd name="connsiteY6784" fmla="*/ 2220731 h 5388743"/>
              <a:gd name="connsiteX6785" fmla="*/ 3761449 w 5020586"/>
              <a:gd name="connsiteY6785" fmla="*/ 2222002 h 5388743"/>
              <a:gd name="connsiteX6786" fmla="*/ 4403110 w 5020586"/>
              <a:gd name="connsiteY6786" fmla="*/ 2220126 h 5388743"/>
              <a:gd name="connsiteX6787" fmla="*/ 4400413 w 5020586"/>
              <a:gd name="connsiteY6787" fmla="*/ 2224291 h 5388743"/>
              <a:gd name="connsiteX6788" fmla="*/ 4401650 w 5020586"/>
              <a:gd name="connsiteY6788" fmla="*/ 2222137 h 5388743"/>
              <a:gd name="connsiteX6789" fmla="*/ 4403110 w 5020586"/>
              <a:gd name="connsiteY6789" fmla="*/ 2220126 h 5388743"/>
              <a:gd name="connsiteX6790" fmla="*/ 3775350 w 5020586"/>
              <a:gd name="connsiteY6790" fmla="*/ 2215933 h 5388743"/>
              <a:gd name="connsiteX6791" fmla="*/ 3769650 w 5020586"/>
              <a:gd name="connsiteY6791" fmla="*/ 2218421 h 5388743"/>
              <a:gd name="connsiteX6792" fmla="*/ 3773387 w 5020586"/>
              <a:gd name="connsiteY6792" fmla="*/ 2216217 h 5388743"/>
              <a:gd name="connsiteX6793" fmla="*/ 3875654 w 5020586"/>
              <a:gd name="connsiteY6793" fmla="*/ 2215278 h 5388743"/>
              <a:gd name="connsiteX6794" fmla="*/ 3859820 w 5020586"/>
              <a:gd name="connsiteY6794" fmla="*/ 2222972 h 5388743"/>
              <a:gd name="connsiteX6795" fmla="*/ 3843214 w 5020586"/>
              <a:gd name="connsiteY6795" fmla="*/ 2238081 h 5388743"/>
              <a:gd name="connsiteX6796" fmla="*/ 3859433 w 5020586"/>
              <a:gd name="connsiteY6796" fmla="*/ 2230473 h 5388743"/>
              <a:gd name="connsiteX6797" fmla="*/ 3874580 w 5020586"/>
              <a:gd name="connsiteY6797" fmla="*/ 2216262 h 5388743"/>
              <a:gd name="connsiteX6798" fmla="*/ 3848937 w 5020586"/>
              <a:gd name="connsiteY6798" fmla="*/ 2214155 h 5388743"/>
              <a:gd name="connsiteX6799" fmla="*/ 3831984 w 5020586"/>
              <a:gd name="connsiteY6799" fmla="*/ 2226421 h 5388743"/>
              <a:gd name="connsiteX6800" fmla="*/ 3823936 w 5020586"/>
              <a:gd name="connsiteY6800" fmla="*/ 2233486 h 5388743"/>
              <a:gd name="connsiteX6801" fmla="*/ 3820507 w 5020586"/>
              <a:gd name="connsiteY6801" fmla="*/ 2235803 h 5388743"/>
              <a:gd name="connsiteX6802" fmla="*/ 3835022 w 5020586"/>
              <a:gd name="connsiteY6802" fmla="*/ 2229496 h 5388743"/>
              <a:gd name="connsiteX6803" fmla="*/ 3839324 w 5020586"/>
              <a:gd name="connsiteY6803" fmla="*/ 2225809 h 5388743"/>
              <a:gd name="connsiteX6804" fmla="*/ 3848937 w 5020586"/>
              <a:gd name="connsiteY6804" fmla="*/ 2214155 h 5388743"/>
              <a:gd name="connsiteX6805" fmla="*/ 4352085 w 5020586"/>
              <a:gd name="connsiteY6805" fmla="*/ 2211172 h 5388743"/>
              <a:gd name="connsiteX6806" fmla="*/ 4319525 w 5020586"/>
              <a:gd name="connsiteY6806" fmla="*/ 2225571 h 5388743"/>
              <a:gd name="connsiteX6807" fmla="*/ 4310641 w 5020586"/>
              <a:gd name="connsiteY6807" fmla="*/ 2229405 h 5388743"/>
              <a:gd name="connsiteX6808" fmla="*/ 4292545 w 5020586"/>
              <a:gd name="connsiteY6808" fmla="*/ 2239230 h 5388743"/>
              <a:gd name="connsiteX6809" fmla="*/ 4297826 w 5020586"/>
              <a:gd name="connsiteY6809" fmla="*/ 2237896 h 5388743"/>
              <a:gd name="connsiteX6810" fmla="*/ 4266703 w 5020586"/>
              <a:gd name="connsiteY6810" fmla="*/ 2254214 h 5388743"/>
              <a:gd name="connsiteX6811" fmla="*/ 4271118 w 5020586"/>
              <a:gd name="connsiteY6811" fmla="*/ 2254034 h 5388743"/>
              <a:gd name="connsiteX6812" fmla="*/ 4269300 w 5020586"/>
              <a:gd name="connsiteY6812" fmla="*/ 2259340 h 5388743"/>
              <a:gd name="connsiteX6813" fmla="*/ 4268031 w 5020586"/>
              <a:gd name="connsiteY6813" fmla="*/ 2263323 h 5388743"/>
              <a:gd name="connsiteX6814" fmla="*/ 4276616 w 5020586"/>
              <a:gd name="connsiteY6814" fmla="*/ 2258307 h 5388743"/>
              <a:gd name="connsiteX6815" fmla="*/ 4287952 w 5020586"/>
              <a:gd name="connsiteY6815" fmla="*/ 2252658 h 5388743"/>
              <a:gd name="connsiteX6816" fmla="*/ 4276339 w 5020586"/>
              <a:gd name="connsiteY6816" fmla="*/ 2260428 h 5388743"/>
              <a:gd name="connsiteX6817" fmla="*/ 4277417 w 5020586"/>
              <a:gd name="connsiteY6817" fmla="*/ 2259481 h 5388743"/>
              <a:gd name="connsiteX6818" fmla="*/ 4279043 w 5020586"/>
              <a:gd name="connsiteY6818" fmla="*/ 2258523 h 5388743"/>
              <a:gd name="connsiteX6819" fmla="*/ 4278110 w 5020586"/>
              <a:gd name="connsiteY6819" fmla="*/ 2258872 h 5388743"/>
              <a:gd name="connsiteX6820" fmla="*/ 4277417 w 5020586"/>
              <a:gd name="connsiteY6820" fmla="*/ 2259481 h 5388743"/>
              <a:gd name="connsiteX6821" fmla="*/ 4274427 w 5020586"/>
              <a:gd name="connsiteY6821" fmla="*/ 2261244 h 5388743"/>
              <a:gd name="connsiteX6822" fmla="*/ 4272925 w 5020586"/>
              <a:gd name="connsiteY6822" fmla="*/ 2261885 h 5388743"/>
              <a:gd name="connsiteX6823" fmla="*/ 4270800 w 5020586"/>
              <a:gd name="connsiteY6823" fmla="*/ 2263099 h 5388743"/>
              <a:gd name="connsiteX6824" fmla="*/ 4261120 w 5020586"/>
              <a:gd name="connsiteY6824" fmla="*/ 2270741 h 5388743"/>
              <a:gd name="connsiteX6825" fmla="*/ 4228307 w 5020586"/>
              <a:gd name="connsiteY6825" fmla="*/ 2288312 h 5388743"/>
              <a:gd name="connsiteX6826" fmla="*/ 4220668 w 5020586"/>
              <a:gd name="connsiteY6826" fmla="*/ 2294173 h 5388743"/>
              <a:gd name="connsiteX6827" fmla="*/ 4206468 w 5020586"/>
              <a:gd name="connsiteY6827" fmla="*/ 2302256 h 5388743"/>
              <a:gd name="connsiteX6828" fmla="*/ 4204131 w 5020586"/>
              <a:gd name="connsiteY6828" fmla="*/ 2303404 h 5388743"/>
              <a:gd name="connsiteX6829" fmla="*/ 4206824 w 5020586"/>
              <a:gd name="connsiteY6829" fmla="*/ 2302418 h 5388743"/>
              <a:gd name="connsiteX6830" fmla="*/ 4214614 w 5020586"/>
              <a:gd name="connsiteY6830" fmla="*/ 2299515 h 5388743"/>
              <a:gd name="connsiteX6831" fmla="*/ 4266181 w 5020586"/>
              <a:gd name="connsiteY6831" fmla="*/ 2273260 h 5388743"/>
              <a:gd name="connsiteX6832" fmla="*/ 4307934 w 5020586"/>
              <a:gd name="connsiteY6832" fmla="*/ 2250840 h 5388743"/>
              <a:gd name="connsiteX6833" fmla="*/ 4268021 w 5020586"/>
              <a:gd name="connsiteY6833" fmla="*/ 2209960 h 5388743"/>
              <a:gd name="connsiteX6834" fmla="*/ 4264289 w 5020586"/>
              <a:gd name="connsiteY6834" fmla="*/ 2211145 h 5388743"/>
              <a:gd name="connsiteX6835" fmla="*/ 4257773 w 5020586"/>
              <a:gd name="connsiteY6835" fmla="*/ 2214666 h 5388743"/>
              <a:gd name="connsiteX6836" fmla="*/ 3886913 w 5020586"/>
              <a:gd name="connsiteY6836" fmla="*/ 2209811 h 5388743"/>
              <a:gd name="connsiteX6837" fmla="*/ 3882563 w 5020586"/>
              <a:gd name="connsiteY6837" fmla="*/ 2211922 h 5388743"/>
              <a:gd name="connsiteX6838" fmla="*/ 3866443 w 5020586"/>
              <a:gd name="connsiteY6838" fmla="*/ 2227184 h 5388743"/>
              <a:gd name="connsiteX6839" fmla="*/ 3869650 w 5020586"/>
              <a:gd name="connsiteY6839" fmla="*/ 2225681 h 5388743"/>
              <a:gd name="connsiteX6840" fmla="*/ 3876630 w 5020586"/>
              <a:gd name="connsiteY6840" fmla="*/ 2219399 h 5388743"/>
              <a:gd name="connsiteX6841" fmla="*/ 3882900 w 5020586"/>
              <a:gd name="connsiteY6841" fmla="*/ 2213464 h 5388743"/>
              <a:gd name="connsiteX6842" fmla="*/ 3791082 w 5020586"/>
              <a:gd name="connsiteY6842" fmla="*/ 2208068 h 5388743"/>
              <a:gd name="connsiteX6843" fmla="*/ 3786248 w 5020586"/>
              <a:gd name="connsiteY6843" fmla="*/ 2211173 h 5388743"/>
              <a:gd name="connsiteX6844" fmla="*/ 3778534 w 5020586"/>
              <a:gd name="connsiteY6844" fmla="*/ 2214541 h 5388743"/>
              <a:gd name="connsiteX6845" fmla="*/ 4295295 w 5020586"/>
              <a:gd name="connsiteY6845" fmla="*/ 2206723 h 5388743"/>
              <a:gd name="connsiteX6846" fmla="*/ 4296315 w 5020586"/>
              <a:gd name="connsiteY6846" fmla="*/ 2207058 h 5388743"/>
              <a:gd name="connsiteX6847" fmla="*/ 4291578 w 5020586"/>
              <a:gd name="connsiteY6847" fmla="*/ 2209139 h 5388743"/>
              <a:gd name="connsiteX6848" fmla="*/ 4292228 w 5020586"/>
              <a:gd name="connsiteY6848" fmla="*/ 2208208 h 5388743"/>
              <a:gd name="connsiteX6849" fmla="*/ 4295295 w 5020586"/>
              <a:gd name="connsiteY6849" fmla="*/ 2206723 h 5388743"/>
              <a:gd name="connsiteX6850" fmla="*/ 392847 w 5020586"/>
              <a:gd name="connsiteY6850" fmla="*/ 2204776 h 5388743"/>
              <a:gd name="connsiteX6851" fmla="*/ 391236 w 5020586"/>
              <a:gd name="connsiteY6851" fmla="*/ 2205790 h 5388743"/>
              <a:gd name="connsiteX6852" fmla="*/ 381798 w 5020586"/>
              <a:gd name="connsiteY6852" fmla="*/ 2212304 h 5388743"/>
              <a:gd name="connsiteX6853" fmla="*/ 381492 w 5020586"/>
              <a:gd name="connsiteY6853" fmla="*/ 2212522 h 5388743"/>
              <a:gd name="connsiteX6854" fmla="*/ 270957 w 5020586"/>
              <a:gd name="connsiteY6854" fmla="*/ 2203730 h 5388743"/>
              <a:gd name="connsiteX6855" fmla="*/ 265560 w 5020586"/>
              <a:gd name="connsiteY6855" fmla="*/ 2206865 h 5388743"/>
              <a:gd name="connsiteX6856" fmla="*/ 268496 w 5020586"/>
              <a:gd name="connsiteY6856" fmla="*/ 2204958 h 5388743"/>
              <a:gd name="connsiteX6857" fmla="*/ 269618 w 5020586"/>
              <a:gd name="connsiteY6857" fmla="*/ 2204372 h 5388743"/>
              <a:gd name="connsiteX6858" fmla="*/ 270957 w 5020586"/>
              <a:gd name="connsiteY6858" fmla="*/ 2203730 h 5388743"/>
              <a:gd name="connsiteX6859" fmla="*/ 4373482 w 5020586"/>
              <a:gd name="connsiteY6859" fmla="*/ 2201710 h 5388743"/>
              <a:gd name="connsiteX6860" fmla="*/ 4363283 w 5020586"/>
              <a:gd name="connsiteY6860" fmla="*/ 2206220 h 5388743"/>
              <a:gd name="connsiteX6861" fmla="*/ 4319212 w 5020586"/>
              <a:gd name="connsiteY6861" fmla="*/ 2246198 h 5388743"/>
              <a:gd name="connsiteX6862" fmla="*/ 4322244 w 5020586"/>
              <a:gd name="connsiteY6862" fmla="*/ 2245547 h 5388743"/>
              <a:gd name="connsiteX6863" fmla="*/ 4316001 w 5020586"/>
              <a:gd name="connsiteY6863" fmla="*/ 2249109 h 5388743"/>
              <a:gd name="connsiteX6864" fmla="*/ 4314058 w 5020586"/>
              <a:gd name="connsiteY6864" fmla="*/ 2250872 h 5388743"/>
              <a:gd name="connsiteX6865" fmla="*/ 4319795 w 5020586"/>
              <a:gd name="connsiteY6865" fmla="*/ 2248056 h 5388743"/>
              <a:gd name="connsiteX6866" fmla="*/ 4315838 w 5020586"/>
              <a:gd name="connsiteY6866" fmla="*/ 2252023 h 5388743"/>
              <a:gd name="connsiteX6867" fmla="*/ 4315345 w 5020586"/>
              <a:gd name="connsiteY6867" fmla="*/ 2251440 h 5388743"/>
              <a:gd name="connsiteX6868" fmla="*/ 4315838 w 5020586"/>
              <a:gd name="connsiteY6868" fmla="*/ 2252023 h 5388743"/>
              <a:gd name="connsiteX6869" fmla="*/ 4318120 w 5020586"/>
              <a:gd name="connsiteY6869" fmla="*/ 2251323 h 5388743"/>
              <a:gd name="connsiteX6870" fmla="*/ 4291629 w 5020586"/>
              <a:gd name="connsiteY6870" fmla="*/ 2199167 h 5388743"/>
              <a:gd name="connsiteX6871" fmla="*/ 4285852 w 5020586"/>
              <a:gd name="connsiteY6871" fmla="*/ 2201110 h 5388743"/>
              <a:gd name="connsiteX6872" fmla="*/ 4277297 w 5020586"/>
              <a:gd name="connsiteY6872" fmla="*/ 2203828 h 5388743"/>
              <a:gd name="connsiteX6873" fmla="*/ 4272172 w 5020586"/>
              <a:gd name="connsiteY6873" fmla="*/ 2206784 h 5388743"/>
              <a:gd name="connsiteX6874" fmla="*/ 4270512 w 5020586"/>
              <a:gd name="connsiteY6874" fmla="*/ 2207708 h 5388743"/>
              <a:gd name="connsiteX6875" fmla="*/ 4273010 w 5020586"/>
              <a:gd name="connsiteY6875" fmla="*/ 2207028 h 5388743"/>
              <a:gd name="connsiteX6876" fmla="*/ 4275599 w 5020586"/>
              <a:gd name="connsiteY6876" fmla="*/ 2206481 h 5388743"/>
              <a:gd name="connsiteX6877" fmla="*/ 4280605 w 5020586"/>
              <a:gd name="connsiteY6877" fmla="*/ 2204181 h 5388743"/>
              <a:gd name="connsiteX6878" fmla="*/ 4713782 w 5020586"/>
              <a:gd name="connsiteY6878" fmla="*/ 2196767 h 5388743"/>
              <a:gd name="connsiteX6879" fmla="*/ 4707641 w 5020586"/>
              <a:gd name="connsiteY6879" fmla="*/ 2201023 h 5388743"/>
              <a:gd name="connsiteX6880" fmla="*/ 4710370 w 5020586"/>
              <a:gd name="connsiteY6880" fmla="*/ 2199131 h 5388743"/>
              <a:gd name="connsiteX6881" fmla="*/ 2529563 w 5020586"/>
              <a:gd name="connsiteY6881" fmla="*/ 2196424 h 5388743"/>
              <a:gd name="connsiteX6882" fmla="*/ 2450051 w 5020586"/>
              <a:gd name="connsiteY6882" fmla="*/ 2235880 h 5388743"/>
              <a:gd name="connsiteX6883" fmla="*/ 2397066 w 5020586"/>
              <a:gd name="connsiteY6883" fmla="*/ 2264842 h 5388743"/>
              <a:gd name="connsiteX6884" fmla="*/ 2415921 w 5020586"/>
              <a:gd name="connsiteY6884" fmla="*/ 2256662 h 5388743"/>
              <a:gd name="connsiteX6885" fmla="*/ 2473472 w 5020586"/>
              <a:gd name="connsiteY6885" fmla="*/ 2227778 h 5388743"/>
              <a:gd name="connsiteX6886" fmla="*/ 4302185 w 5020586"/>
              <a:gd name="connsiteY6886" fmla="*/ 2195615 h 5388743"/>
              <a:gd name="connsiteX6887" fmla="*/ 4300161 w 5020586"/>
              <a:gd name="connsiteY6887" fmla="*/ 2197277 h 5388743"/>
              <a:gd name="connsiteX6888" fmla="*/ 4299558 w 5020586"/>
              <a:gd name="connsiteY6888" fmla="*/ 2197774 h 5388743"/>
              <a:gd name="connsiteX6889" fmla="*/ 4715829 w 5020586"/>
              <a:gd name="connsiteY6889" fmla="*/ 2195348 h 5388743"/>
              <a:gd name="connsiteX6890" fmla="*/ 4714922 w 5020586"/>
              <a:gd name="connsiteY6890" fmla="*/ 2195978 h 5388743"/>
              <a:gd name="connsiteX6891" fmla="*/ 4713782 w 5020586"/>
              <a:gd name="connsiteY6891" fmla="*/ 2196767 h 5388743"/>
              <a:gd name="connsiteX6892" fmla="*/ 3817000 w 5020586"/>
              <a:gd name="connsiteY6892" fmla="*/ 2195319 h 5388743"/>
              <a:gd name="connsiteX6893" fmla="*/ 3800869 w 5020586"/>
              <a:gd name="connsiteY6893" fmla="*/ 2204788 h 5388743"/>
              <a:gd name="connsiteX6894" fmla="*/ 3798448 w 5020586"/>
              <a:gd name="connsiteY6894" fmla="*/ 2205845 h 5388743"/>
              <a:gd name="connsiteX6895" fmla="*/ 3791082 w 5020586"/>
              <a:gd name="connsiteY6895" fmla="*/ 2208068 h 5388743"/>
              <a:gd name="connsiteX6896" fmla="*/ 3817000 w 5020586"/>
              <a:gd name="connsiteY6896" fmla="*/ 2195319 h 5388743"/>
              <a:gd name="connsiteX6897" fmla="*/ 370927 w 5020586"/>
              <a:gd name="connsiteY6897" fmla="*/ 2194380 h 5388743"/>
              <a:gd name="connsiteX6898" fmla="*/ 371287 w 5020586"/>
              <a:gd name="connsiteY6898" fmla="*/ 2194955 h 5388743"/>
              <a:gd name="connsiteX6899" fmla="*/ 371326 w 5020586"/>
              <a:gd name="connsiteY6899" fmla="*/ 2195017 h 5388743"/>
              <a:gd name="connsiteX6900" fmla="*/ 371333 w 5020586"/>
              <a:gd name="connsiteY6900" fmla="*/ 2195026 h 5388743"/>
              <a:gd name="connsiteX6901" fmla="*/ 371287 w 5020586"/>
              <a:gd name="connsiteY6901" fmla="*/ 2194955 h 5388743"/>
              <a:gd name="connsiteX6902" fmla="*/ 371181 w 5020586"/>
              <a:gd name="connsiteY6902" fmla="*/ 2194784 h 5388743"/>
              <a:gd name="connsiteX6903" fmla="*/ 370927 w 5020586"/>
              <a:gd name="connsiteY6903" fmla="*/ 2194380 h 5388743"/>
              <a:gd name="connsiteX6904" fmla="*/ 4372319 w 5020586"/>
              <a:gd name="connsiteY6904" fmla="*/ 2192993 h 5388743"/>
              <a:gd name="connsiteX6905" fmla="*/ 4369172 w 5020586"/>
              <a:gd name="connsiteY6905" fmla="*/ 2194634 h 5388743"/>
              <a:gd name="connsiteX6906" fmla="*/ 4357118 w 5020586"/>
              <a:gd name="connsiteY6906" fmla="*/ 2203228 h 5388743"/>
              <a:gd name="connsiteX6907" fmla="*/ 4363964 w 5020586"/>
              <a:gd name="connsiteY6907" fmla="*/ 2200500 h 5388743"/>
              <a:gd name="connsiteX6908" fmla="*/ 4574836 w 5020586"/>
              <a:gd name="connsiteY6908" fmla="*/ 2191993 h 5388743"/>
              <a:gd name="connsiteX6909" fmla="*/ 4574475 w 5020586"/>
              <a:gd name="connsiteY6909" fmla="*/ 2192597 h 5388743"/>
              <a:gd name="connsiteX6910" fmla="*/ 4574448 w 5020586"/>
              <a:gd name="connsiteY6910" fmla="*/ 2192487 h 5388743"/>
              <a:gd name="connsiteX6911" fmla="*/ 4268426 w 5020586"/>
              <a:gd name="connsiteY6911" fmla="*/ 2189371 h 5388743"/>
              <a:gd name="connsiteX6912" fmla="*/ 4266525 w 5020586"/>
              <a:gd name="connsiteY6912" fmla="*/ 2189939 h 5388743"/>
              <a:gd name="connsiteX6913" fmla="*/ 4265769 w 5020586"/>
              <a:gd name="connsiteY6913" fmla="*/ 2190491 h 5388743"/>
              <a:gd name="connsiteX6914" fmla="*/ 4265510 w 5020586"/>
              <a:gd name="connsiteY6914" fmla="*/ 2190904 h 5388743"/>
              <a:gd name="connsiteX6915" fmla="*/ 4267713 w 5020586"/>
              <a:gd name="connsiteY6915" fmla="*/ 2189963 h 5388743"/>
              <a:gd name="connsiteX6916" fmla="*/ 4268412 w 5020586"/>
              <a:gd name="connsiteY6916" fmla="*/ 2189524 h 5388743"/>
              <a:gd name="connsiteX6917" fmla="*/ 4331400 w 5020586"/>
              <a:gd name="connsiteY6917" fmla="*/ 2185834 h 5388743"/>
              <a:gd name="connsiteX6918" fmla="*/ 4331292 w 5020586"/>
              <a:gd name="connsiteY6918" fmla="*/ 2185851 h 5388743"/>
              <a:gd name="connsiteX6919" fmla="*/ 4330903 w 5020586"/>
              <a:gd name="connsiteY6919" fmla="*/ 2185894 h 5388743"/>
              <a:gd name="connsiteX6920" fmla="*/ 4322370 w 5020586"/>
              <a:gd name="connsiteY6920" fmla="*/ 2188786 h 5388743"/>
              <a:gd name="connsiteX6921" fmla="*/ 4324836 w 5020586"/>
              <a:gd name="connsiteY6921" fmla="*/ 2189225 h 5388743"/>
              <a:gd name="connsiteX6922" fmla="*/ 4328544 w 5020586"/>
              <a:gd name="connsiteY6922" fmla="*/ 2187211 h 5388743"/>
              <a:gd name="connsiteX6923" fmla="*/ 3835905 w 5020586"/>
              <a:gd name="connsiteY6923" fmla="*/ 2185207 h 5388743"/>
              <a:gd name="connsiteX6924" fmla="*/ 3826737 w 5020586"/>
              <a:gd name="connsiteY6924" fmla="*/ 2192189 h 5388743"/>
              <a:gd name="connsiteX6925" fmla="*/ 3914911 w 5020586"/>
              <a:gd name="connsiteY6925" fmla="*/ 2179345 h 5388743"/>
              <a:gd name="connsiteX6926" fmla="*/ 3902230 w 5020586"/>
              <a:gd name="connsiteY6926" fmla="*/ 2184386 h 5388743"/>
              <a:gd name="connsiteX6927" fmla="*/ 3868755 w 5020586"/>
              <a:gd name="connsiteY6927" fmla="*/ 2214842 h 5388743"/>
              <a:gd name="connsiteX6928" fmla="*/ 3869983 w 5020586"/>
              <a:gd name="connsiteY6928" fmla="*/ 2214309 h 5388743"/>
              <a:gd name="connsiteX6929" fmla="*/ 3880942 w 5020586"/>
              <a:gd name="connsiteY6929" fmla="*/ 2210439 h 5388743"/>
              <a:gd name="connsiteX6930" fmla="*/ 406120 w 5020586"/>
              <a:gd name="connsiteY6930" fmla="*/ 2175762 h 5388743"/>
              <a:gd name="connsiteX6931" fmla="*/ 406119 w 5020586"/>
              <a:gd name="connsiteY6931" fmla="*/ 2175762 h 5388743"/>
              <a:gd name="connsiteX6932" fmla="*/ 402927 w 5020586"/>
              <a:gd name="connsiteY6932" fmla="*/ 2178308 h 5388743"/>
              <a:gd name="connsiteX6933" fmla="*/ 4508665 w 5020586"/>
              <a:gd name="connsiteY6933" fmla="*/ 2175612 h 5388743"/>
              <a:gd name="connsiteX6934" fmla="*/ 4500626 w 5020586"/>
              <a:gd name="connsiteY6934" fmla="*/ 2181917 h 5388743"/>
              <a:gd name="connsiteX6935" fmla="*/ 4498041 w 5020586"/>
              <a:gd name="connsiteY6935" fmla="*/ 2184363 h 5388743"/>
              <a:gd name="connsiteX6936" fmla="*/ 4499460 w 5020586"/>
              <a:gd name="connsiteY6936" fmla="*/ 2183598 h 5388743"/>
              <a:gd name="connsiteX6937" fmla="*/ 4500915 w 5020586"/>
              <a:gd name="connsiteY6937" fmla="*/ 2182388 h 5388743"/>
              <a:gd name="connsiteX6938" fmla="*/ 3924553 w 5020586"/>
              <a:gd name="connsiteY6938" fmla="*/ 2175515 h 5388743"/>
              <a:gd name="connsiteX6939" fmla="*/ 3918615 w 5020586"/>
              <a:gd name="connsiteY6939" fmla="*/ 2177874 h 5388743"/>
              <a:gd name="connsiteX6940" fmla="*/ 3893249 w 5020586"/>
              <a:gd name="connsiteY6940" fmla="*/ 2201806 h 5388743"/>
              <a:gd name="connsiteX6941" fmla="*/ 3886026 w 5020586"/>
              <a:gd name="connsiteY6941" fmla="*/ 2208644 h 5388743"/>
              <a:gd name="connsiteX6942" fmla="*/ 3889562 w 5020586"/>
              <a:gd name="connsiteY6942" fmla="*/ 2207395 h 5388743"/>
              <a:gd name="connsiteX6943" fmla="*/ 4309506 w 5020586"/>
              <a:gd name="connsiteY6943" fmla="*/ 2175364 h 5388743"/>
              <a:gd name="connsiteX6944" fmla="*/ 4303991 w 5020586"/>
              <a:gd name="connsiteY6944" fmla="*/ 2177820 h 5388743"/>
              <a:gd name="connsiteX6945" fmla="*/ 4303310 w 5020586"/>
              <a:gd name="connsiteY6945" fmla="*/ 2178679 h 5388743"/>
              <a:gd name="connsiteX6946" fmla="*/ 4304587 w 5020586"/>
              <a:gd name="connsiteY6946" fmla="*/ 2178712 h 5388743"/>
              <a:gd name="connsiteX6947" fmla="*/ 4305125 w 5020586"/>
              <a:gd name="connsiteY6947" fmla="*/ 2178535 h 5388743"/>
              <a:gd name="connsiteX6948" fmla="*/ 4306949 w 5020586"/>
              <a:gd name="connsiteY6948" fmla="*/ 2177660 h 5388743"/>
              <a:gd name="connsiteX6949" fmla="*/ 4309506 w 5020586"/>
              <a:gd name="connsiteY6949" fmla="*/ 2175364 h 5388743"/>
              <a:gd name="connsiteX6950" fmla="*/ 4573294 w 5020586"/>
              <a:gd name="connsiteY6950" fmla="*/ 2172236 h 5388743"/>
              <a:gd name="connsiteX6951" fmla="*/ 4569612 w 5020586"/>
              <a:gd name="connsiteY6951" fmla="*/ 2175893 h 5388743"/>
              <a:gd name="connsiteX6952" fmla="*/ 4570798 w 5020586"/>
              <a:gd name="connsiteY6952" fmla="*/ 2174552 h 5388743"/>
              <a:gd name="connsiteX6953" fmla="*/ 4571697 w 5020586"/>
              <a:gd name="connsiteY6953" fmla="*/ 2173572 h 5388743"/>
              <a:gd name="connsiteX6954" fmla="*/ 3499507 w 5020586"/>
              <a:gd name="connsiteY6954" fmla="*/ 2163090 h 5388743"/>
              <a:gd name="connsiteX6955" fmla="*/ 3486881 w 5020586"/>
              <a:gd name="connsiteY6955" fmla="*/ 2168957 h 5388743"/>
              <a:gd name="connsiteX6956" fmla="*/ 3462475 w 5020586"/>
              <a:gd name="connsiteY6956" fmla="*/ 2190819 h 5388743"/>
              <a:gd name="connsiteX6957" fmla="*/ 3396794 w 5020586"/>
              <a:gd name="connsiteY6957" fmla="*/ 2250262 h 5388743"/>
              <a:gd name="connsiteX6958" fmla="*/ 3390226 w 5020586"/>
              <a:gd name="connsiteY6958" fmla="*/ 2255815 h 5388743"/>
              <a:gd name="connsiteX6959" fmla="*/ 3390226 w 5020586"/>
              <a:gd name="connsiteY6959" fmla="*/ 2255815 h 5388743"/>
              <a:gd name="connsiteX6960" fmla="*/ 3396794 w 5020586"/>
              <a:gd name="connsiteY6960" fmla="*/ 2250262 h 5388743"/>
              <a:gd name="connsiteX6961" fmla="*/ 3492027 w 5020586"/>
              <a:gd name="connsiteY6961" fmla="*/ 2169740 h 5388743"/>
              <a:gd name="connsiteX6962" fmla="*/ 4388894 w 5020586"/>
              <a:gd name="connsiteY6962" fmla="*/ 2158716 h 5388743"/>
              <a:gd name="connsiteX6963" fmla="*/ 4385066 w 5020586"/>
              <a:gd name="connsiteY6963" fmla="*/ 2160035 h 5388743"/>
              <a:gd name="connsiteX6964" fmla="*/ 4386156 w 5020586"/>
              <a:gd name="connsiteY6964" fmla="*/ 2159453 h 5388743"/>
              <a:gd name="connsiteX6965" fmla="*/ 4365296 w 5020586"/>
              <a:gd name="connsiteY6965" fmla="*/ 2156817 h 5388743"/>
              <a:gd name="connsiteX6966" fmla="*/ 4357900 w 5020586"/>
              <a:gd name="connsiteY6966" fmla="*/ 2159300 h 5388743"/>
              <a:gd name="connsiteX6967" fmla="*/ 4362179 w 5020586"/>
              <a:gd name="connsiteY6967" fmla="*/ 2157194 h 5388743"/>
              <a:gd name="connsiteX6968" fmla="*/ 4365296 w 5020586"/>
              <a:gd name="connsiteY6968" fmla="*/ 2156817 h 5388743"/>
              <a:gd name="connsiteX6969" fmla="*/ 4367002 w 5020586"/>
              <a:gd name="connsiteY6969" fmla="*/ 2155731 h 5388743"/>
              <a:gd name="connsiteX6970" fmla="*/ 4367767 w 5020586"/>
              <a:gd name="connsiteY6970" fmla="*/ 2156191 h 5388743"/>
              <a:gd name="connsiteX6971" fmla="*/ 4365296 w 5020586"/>
              <a:gd name="connsiteY6971" fmla="*/ 2156817 h 5388743"/>
              <a:gd name="connsiteX6972" fmla="*/ 4367002 w 5020586"/>
              <a:gd name="connsiteY6972" fmla="*/ 2155731 h 5388743"/>
              <a:gd name="connsiteX6973" fmla="*/ 4369471 w 5020586"/>
              <a:gd name="connsiteY6973" fmla="*/ 2155105 h 5388743"/>
              <a:gd name="connsiteX6974" fmla="*/ 4370235 w 5020586"/>
              <a:gd name="connsiteY6974" fmla="*/ 2155565 h 5388743"/>
              <a:gd name="connsiteX6975" fmla="*/ 4367767 w 5020586"/>
              <a:gd name="connsiteY6975" fmla="*/ 2156191 h 5388743"/>
              <a:gd name="connsiteX6976" fmla="*/ 4369471 w 5020586"/>
              <a:gd name="connsiteY6976" fmla="*/ 2155105 h 5388743"/>
              <a:gd name="connsiteX6977" fmla="*/ 283197 w 5020586"/>
              <a:gd name="connsiteY6977" fmla="*/ 2153649 h 5388743"/>
              <a:gd name="connsiteX6978" fmla="*/ 276244 w 5020586"/>
              <a:gd name="connsiteY6978" fmla="*/ 2158408 h 5388743"/>
              <a:gd name="connsiteX6979" fmla="*/ 281918 w 5020586"/>
              <a:gd name="connsiteY6979" fmla="*/ 2154390 h 5388743"/>
              <a:gd name="connsiteX6980" fmla="*/ 428801 w 5020586"/>
              <a:gd name="connsiteY6980" fmla="*/ 2152243 h 5388743"/>
              <a:gd name="connsiteX6981" fmla="*/ 428711 w 5020586"/>
              <a:gd name="connsiteY6981" fmla="*/ 2152276 h 5388743"/>
              <a:gd name="connsiteX6982" fmla="*/ 416257 w 5020586"/>
              <a:gd name="connsiteY6982" fmla="*/ 2160577 h 5388743"/>
              <a:gd name="connsiteX6983" fmla="*/ 418748 w 5020586"/>
              <a:gd name="connsiteY6983" fmla="*/ 2159093 h 5388743"/>
              <a:gd name="connsiteX6984" fmla="*/ 428801 w 5020586"/>
              <a:gd name="connsiteY6984" fmla="*/ 2152243 h 5388743"/>
              <a:gd name="connsiteX6985" fmla="*/ 428606 w 5020586"/>
              <a:gd name="connsiteY6985" fmla="*/ 2152869 h 5388743"/>
              <a:gd name="connsiteX6986" fmla="*/ 428541 w 5020586"/>
              <a:gd name="connsiteY6986" fmla="*/ 2153078 h 5388743"/>
              <a:gd name="connsiteX6987" fmla="*/ 428570 w 5020586"/>
              <a:gd name="connsiteY6987" fmla="*/ 2152986 h 5388743"/>
              <a:gd name="connsiteX6988" fmla="*/ 428606 w 5020586"/>
              <a:gd name="connsiteY6988" fmla="*/ 2152869 h 5388743"/>
              <a:gd name="connsiteX6989" fmla="*/ 428715 w 5020586"/>
              <a:gd name="connsiteY6989" fmla="*/ 2152522 h 5388743"/>
              <a:gd name="connsiteX6990" fmla="*/ 428801 w 5020586"/>
              <a:gd name="connsiteY6990" fmla="*/ 2152243 h 5388743"/>
              <a:gd name="connsiteX6991" fmla="*/ 2616034 w 5020586"/>
              <a:gd name="connsiteY6991" fmla="*/ 2135961 h 5388743"/>
              <a:gd name="connsiteX6992" fmla="*/ 2615228 w 5020586"/>
              <a:gd name="connsiteY6992" fmla="*/ 2136503 h 5388743"/>
              <a:gd name="connsiteX6993" fmla="*/ 2612080 w 5020586"/>
              <a:gd name="connsiteY6993" fmla="*/ 2138617 h 5388743"/>
              <a:gd name="connsiteX6994" fmla="*/ 2616622 w 5020586"/>
              <a:gd name="connsiteY6994" fmla="*/ 2135568 h 5388743"/>
              <a:gd name="connsiteX6995" fmla="*/ 2616034 w 5020586"/>
              <a:gd name="connsiteY6995" fmla="*/ 2135961 h 5388743"/>
              <a:gd name="connsiteX6996" fmla="*/ 2616621 w 5020586"/>
              <a:gd name="connsiteY6996" fmla="*/ 2135568 h 5388743"/>
              <a:gd name="connsiteX6997" fmla="*/ 3964777 w 5020586"/>
              <a:gd name="connsiteY6997" fmla="*/ 2135134 h 5388743"/>
              <a:gd name="connsiteX6998" fmla="*/ 3947013 w 5020586"/>
              <a:gd name="connsiteY6998" fmla="*/ 2143638 h 5388743"/>
              <a:gd name="connsiteX6999" fmla="*/ 3914000 w 5020586"/>
              <a:gd name="connsiteY6999" fmla="*/ 2173675 h 5388743"/>
              <a:gd name="connsiteX7000" fmla="*/ 3926894 w 5020586"/>
              <a:gd name="connsiteY7000" fmla="*/ 2168378 h 5388743"/>
              <a:gd name="connsiteX7001" fmla="*/ 3932044 w 5020586"/>
              <a:gd name="connsiteY7001" fmla="*/ 2163664 h 5388743"/>
              <a:gd name="connsiteX7002" fmla="*/ 3971834 w 5020586"/>
              <a:gd name="connsiteY7002" fmla="*/ 2131755 h 5388743"/>
              <a:gd name="connsiteX7003" fmla="*/ 3971392 w 5020586"/>
              <a:gd name="connsiteY7003" fmla="*/ 2131967 h 5388743"/>
              <a:gd name="connsiteX7004" fmla="*/ 3966578 w 5020586"/>
              <a:gd name="connsiteY7004" fmla="*/ 2135779 h 5388743"/>
              <a:gd name="connsiteX7005" fmla="*/ 3946654 w 5020586"/>
              <a:gd name="connsiteY7005" fmla="*/ 2153798 h 5388743"/>
              <a:gd name="connsiteX7006" fmla="*/ 3933117 w 5020586"/>
              <a:gd name="connsiteY7006" fmla="*/ 2165438 h 5388743"/>
              <a:gd name="connsiteX7007" fmla="*/ 3932234 w 5020586"/>
              <a:gd name="connsiteY7007" fmla="*/ 2166183 h 5388743"/>
              <a:gd name="connsiteX7008" fmla="*/ 3936894 w 5020586"/>
              <a:gd name="connsiteY7008" fmla="*/ 2164268 h 5388743"/>
              <a:gd name="connsiteX7009" fmla="*/ 3962253 w 5020586"/>
              <a:gd name="connsiteY7009" fmla="*/ 2141163 h 5388743"/>
              <a:gd name="connsiteX7010" fmla="*/ 3970843 w 5020586"/>
              <a:gd name="connsiteY7010" fmla="*/ 2133084 h 5388743"/>
              <a:gd name="connsiteX7011" fmla="*/ 4400036 w 5020586"/>
              <a:gd name="connsiteY7011" fmla="*/ 2131294 h 5388743"/>
              <a:gd name="connsiteX7012" fmla="*/ 4394879 w 5020586"/>
              <a:gd name="connsiteY7012" fmla="*/ 2134047 h 5388743"/>
              <a:gd name="connsiteX7013" fmla="*/ 4362138 w 5020586"/>
              <a:gd name="connsiteY7013" fmla="*/ 2150984 h 5388743"/>
              <a:gd name="connsiteX7014" fmla="*/ 4353738 w 5020586"/>
              <a:gd name="connsiteY7014" fmla="*/ 2153195 h 5388743"/>
              <a:gd name="connsiteX7015" fmla="*/ 4340979 w 5020586"/>
              <a:gd name="connsiteY7015" fmla="*/ 2157650 h 5388743"/>
              <a:gd name="connsiteX7016" fmla="*/ 4348105 w 5020586"/>
              <a:gd name="connsiteY7016" fmla="*/ 2153857 h 5388743"/>
              <a:gd name="connsiteX7017" fmla="*/ 4377418 w 5020586"/>
              <a:gd name="connsiteY7017" fmla="*/ 2140495 h 5388743"/>
              <a:gd name="connsiteX7018" fmla="*/ 4393095 w 5020586"/>
              <a:gd name="connsiteY7018" fmla="*/ 2132510 h 5388743"/>
              <a:gd name="connsiteX7019" fmla="*/ 4392576 w 5020586"/>
              <a:gd name="connsiteY7019" fmla="*/ 2132922 h 5388743"/>
              <a:gd name="connsiteX7020" fmla="*/ 4397957 w 5020586"/>
              <a:gd name="connsiteY7020" fmla="*/ 2131786 h 5388743"/>
              <a:gd name="connsiteX7021" fmla="*/ 3535425 w 5020586"/>
              <a:gd name="connsiteY7021" fmla="*/ 2131157 h 5388743"/>
              <a:gd name="connsiteX7022" fmla="*/ 3522015 w 5020586"/>
              <a:gd name="connsiteY7022" fmla="*/ 2137488 h 5388743"/>
              <a:gd name="connsiteX7023" fmla="*/ 3517629 w 5020586"/>
              <a:gd name="connsiteY7023" fmla="*/ 2141417 h 5388743"/>
              <a:gd name="connsiteX7024" fmla="*/ 3529267 w 5020586"/>
              <a:gd name="connsiteY7024" fmla="*/ 2136630 h 5388743"/>
              <a:gd name="connsiteX7025" fmla="*/ 1624166 w 5020586"/>
              <a:gd name="connsiteY7025" fmla="*/ 2128105 h 5388743"/>
              <a:gd name="connsiteX7026" fmla="*/ 1614288 w 5020586"/>
              <a:gd name="connsiteY7026" fmla="*/ 2133651 h 5388743"/>
              <a:gd name="connsiteX7027" fmla="*/ 1609624 w 5020586"/>
              <a:gd name="connsiteY7027" fmla="*/ 2138961 h 5388743"/>
              <a:gd name="connsiteX7028" fmla="*/ 1619067 w 5020586"/>
              <a:gd name="connsiteY7028" fmla="*/ 2133739 h 5388743"/>
              <a:gd name="connsiteX7029" fmla="*/ 1948896 w 5020586"/>
              <a:gd name="connsiteY7029" fmla="*/ 2127011 h 5388743"/>
              <a:gd name="connsiteX7030" fmla="*/ 1936848 w 5020586"/>
              <a:gd name="connsiteY7030" fmla="*/ 2133519 h 5388743"/>
              <a:gd name="connsiteX7031" fmla="*/ 1919750 w 5020586"/>
              <a:gd name="connsiteY7031" fmla="*/ 2150992 h 5388743"/>
              <a:gd name="connsiteX7032" fmla="*/ 1800519 w 5020586"/>
              <a:gd name="connsiteY7032" fmla="*/ 2274319 h 5388743"/>
              <a:gd name="connsiteX7033" fmla="*/ 1783966 w 5020586"/>
              <a:gd name="connsiteY7033" fmla="*/ 2291098 h 5388743"/>
              <a:gd name="connsiteX7034" fmla="*/ 1793540 w 5020586"/>
              <a:gd name="connsiteY7034" fmla="*/ 2285521 h 5388743"/>
              <a:gd name="connsiteX7035" fmla="*/ 1795185 w 5020586"/>
              <a:gd name="connsiteY7035" fmla="*/ 2283875 h 5388743"/>
              <a:gd name="connsiteX7036" fmla="*/ 4528881 w 5020586"/>
              <a:gd name="connsiteY7036" fmla="*/ 2124237 h 5388743"/>
              <a:gd name="connsiteX7037" fmla="*/ 4527936 w 5020586"/>
              <a:gd name="connsiteY7037" fmla="*/ 2126342 h 5388743"/>
              <a:gd name="connsiteX7038" fmla="*/ 4515527 w 5020586"/>
              <a:gd name="connsiteY7038" fmla="*/ 2135415 h 5388743"/>
              <a:gd name="connsiteX7039" fmla="*/ 4521981 w 5020586"/>
              <a:gd name="connsiteY7039" fmla="*/ 2129838 h 5388743"/>
              <a:gd name="connsiteX7040" fmla="*/ 4528936 w 5020586"/>
              <a:gd name="connsiteY7040" fmla="*/ 2124192 h 5388743"/>
              <a:gd name="connsiteX7041" fmla="*/ 4528881 w 5020586"/>
              <a:gd name="connsiteY7041" fmla="*/ 2124237 h 5388743"/>
              <a:gd name="connsiteX7042" fmla="*/ 4528885 w 5020586"/>
              <a:gd name="connsiteY7042" fmla="*/ 2124227 h 5388743"/>
              <a:gd name="connsiteX7043" fmla="*/ 2645488 w 5020586"/>
              <a:gd name="connsiteY7043" fmla="*/ 2121075 h 5388743"/>
              <a:gd name="connsiteX7044" fmla="*/ 2635986 w 5020586"/>
              <a:gd name="connsiteY7044" fmla="*/ 2128494 h 5388743"/>
              <a:gd name="connsiteX7045" fmla="*/ 4607043 w 5020586"/>
              <a:gd name="connsiteY7045" fmla="*/ 2118882 h 5388743"/>
              <a:gd name="connsiteX7046" fmla="*/ 4584153 w 5020586"/>
              <a:gd name="connsiteY7046" fmla="*/ 2142695 h 5388743"/>
              <a:gd name="connsiteX7047" fmla="*/ 4580932 w 5020586"/>
              <a:gd name="connsiteY7047" fmla="*/ 2146164 h 5388743"/>
              <a:gd name="connsiteX7048" fmla="*/ 4582681 w 5020586"/>
              <a:gd name="connsiteY7048" fmla="*/ 2144511 h 5388743"/>
              <a:gd name="connsiteX7049" fmla="*/ 4584153 w 5020586"/>
              <a:gd name="connsiteY7049" fmla="*/ 2142695 h 5388743"/>
              <a:gd name="connsiteX7050" fmla="*/ 4607043 w 5020586"/>
              <a:gd name="connsiteY7050" fmla="*/ 2118882 h 5388743"/>
              <a:gd name="connsiteX7051" fmla="*/ 4596483 w 5020586"/>
              <a:gd name="connsiteY7051" fmla="*/ 2117836 h 5388743"/>
              <a:gd name="connsiteX7052" fmla="*/ 4590163 w 5020586"/>
              <a:gd name="connsiteY7052" fmla="*/ 2126699 h 5388743"/>
              <a:gd name="connsiteX7053" fmla="*/ 4596483 w 5020586"/>
              <a:gd name="connsiteY7053" fmla="*/ 2117836 h 5388743"/>
              <a:gd name="connsiteX7054" fmla="*/ 4562267 w 5020586"/>
              <a:gd name="connsiteY7054" fmla="*/ 2117244 h 5388743"/>
              <a:gd name="connsiteX7055" fmla="*/ 4558248 w 5020586"/>
              <a:gd name="connsiteY7055" fmla="*/ 2120100 h 5388743"/>
              <a:gd name="connsiteX7056" fmla="*/ 4560594 w 5020586"/>
              <a:gd name="connsiteY7056" fmla="*/ 2117867 h 5388743"/>
              <a:gd name="connsiteX7057" fmla="*/ 4562267 w 5020586"/>
              <a:gd name="connsiteY7057" fmla="*/ 2117244 h 5388743"/>
              <a:gd name="connsiteX7058" fmla="*/ 4575848 w 5020586"/>
              <a:gd name="connsiteY7058" fmla="*/ 2115343 h 5388743"/>
              <a:gd name="connsiteX7059" fmla="*/ 4576920 w 5020586"/>
              <a:gd name="connsiteY7059" fmla="*/ 2115365 h 5388743"/>
              <a:gd name="connsiteX7060" fmla="*/ 4572992 w 5020586"/>
              <a:gd name="connsiteY7060" fmla="*/ 2118732 h 5388743"/>
              <a:gd name="connsiteX7061" fmla="*/ 4573343 w 5020586"/>
              <a:gd name="connsiteY7061" fmla="*/ 2117652 h 5388743"/>
              <a:gd name="connsiteX7062" fmla="*/ 4575848 w 5020586"/>
              <a:gd name="connsiteY7062" fmla="*/ 2115343 h 5388743"/>
              <a:gd name="connsiteX7063" fmla="*/ 2660206 w 5020586"/>
              <a:gd name="connsiteY7063" fmla="*/ 2113746 h 5388743"/>
              <a:gd name="connsiteX7064" fmla="*/ 2647736 w 5020586"/>
              <a:gd name="connsiteY7064" fmla="*/ 2122740 h 5388743"/>
              <a:gd name="connsiteX7065" fmla="*/ 1637651 w 5020586"/>
              <a:gd name="connsiteY7065" fmla="*/ 2113207 h 5388743"/>
              <a:gd name="connsiteX7066" fmla="*/ 1626809 w 5020586"/>
              <a:gd name="connsiteY7066" fmla="*/ 2119391 h 5388743"/>
              <a:gd name="connsiteX7067" fmla="*/ 1620692 w 5020586"/>
              <a:gd name="connsiteY7067" fmla="*/ 2126357 h 5388743"/>
              <a:gd name="connsiteX7068" fmla="*/ 1630679 w 5020586"/>
              <a:gd name="connsiteY7068" fmla="*/ 2120911 h 5388743"/>
              <a:gd name="connsiteX7069" fmla="*/ 4542599 w 5020586"/>
              <a:gd name="connsiteY7069" fmla="*/ 2113099 h 5388743"/>
              <a:gd name="connsiteX7070" fmla="*/ 4533931 w 5020586"/>
              <a:gd name="connsiteY7070" fmla="*/ 2120731 h 5388743"/>
              <a:gd name="connsiteX7071" fmla="*/ 4528936 w 5020586"/>
              <a:gd name="connsiteY7071" fmla="*/ 2124192 h 5388743"/>
              <a:gd name="connsiteX7072" fmla="*/ 2671956 w 5020586"/>
              <a:gd name="connsiteY7072" fmla="*/ 2107991 h 5388743"/>
              <a:gd name="connsiteX7073" fmla="*/ 2659485 w 5020586"/>
              <a:gd name="connsiteY7073" fmla="*/ 2116985 h 5388743"/>
              <a:gd name="connsiteX7074" fmla="*/ 2223620 w 5020586"/>
              <a:gd name="connsiteY7074" fmla="*/ 2106117 h 5388743"/>
              <a:gd name="connsiteX7075" fmla="*/ 2212006 w 5020586"/>
              <a:gd name="connsiteY7075" fmla="*/ 2114554 h 5388743"/>
              <a:gd name="connsiteX7076" fmla="*/ 2211870 w 5020586"/>
              <a:gd name="connsiteY7076" fmla="*/ 2114680 h 5388743"/>
              <a:gd name="connsiteX7077" fmla="*/ 2218627 w 5020586"/>
              <a:gd name="connsiteY7077" fmla="*/ 2110908 h 5388743"/>
              <a:gd name="connsiteX7078" fmla="*/ 2223620 w 5020586"/>
              <a:gd name="connsiteY7078" fmla="*/ 2106117 h 5388743"/>
              <a:gd name="connsiteX7079" fmla="*/ 1619094 w 5020586"/>
              <a:gd name="connsiteY7079" fmla="*/ 2105332 h 5388743"/>
              <a:gd name="connsiteX7080" fmla="*/ 1618824 w 5020586"/>
              <a:gd name="connsiteY7080" fmla="*/ 2105515 h 5388743"/>
              <a:gd name="connsiteX7081" fmla="*/ 1619024 w 5020586"/>
              <a:gd name="connsiteY7081" fmla="*/ 2105408 h 5388743"/>
              <a:gd name="connsiteX7082" fmla="*/ 4449304 w 5020586"/>
              <a:gd name="connsiteY7082" fmla="*/ 2104679 h 5388743"/>
              <a:gd name="connsiteX7083" fmla="*/ 4435216 w 5020586"/>
              <a:gd name="connsiteY7083" fmla="*/ 2112504 h 5388743"/>
              <a:gd name="connsiteX7084" fmla="*/ 4422215 w 5020586"/>
              <a:gd name="connsiteY7084" fmla="*/ 2119448 h 5388743"/>
              <a:gd name="connsiteX7085" fmla="*/ 4418835 w 5020586"/>
              <a:gd name="connsiteY7085" fmla="*/ 2119828 h 5388743"/>
              <a:gd name="connsiteX7086" fmla="*/ 4417075 w 5020586"/>
              <a:gd name="connsiteY7086" fmla="*/ 2120224 h 5388743"/>
              <a:gd name="connsiteX7087" fmla="*/ 4444638 w 5020586"/>
              <a:gd name="connsiteY7087" fmla="*/ 2105832 h 5388743"/>
              <a:gd name="connsiteX7088" fmla="*/ 4446920 w 5020586"/>
              <a:gd name="connsiteY7088" fmla="*/ 2105161 h 5388743"/>
              <a:gd name="connsiteX7089" fmla="*/ 348041 w 5020586"/>
              <a:gd name="connsiteY7089" fmla="*/ 2102863 h 5388743"/>
              <a:gd name="connsiteX7090" fmla="*/ 342794 w 5020586"/>
              <a:gd name="connsiteY7090" fmla="*/ 2106601 h 5388743"/>
              <a:gd name="connsiteX7091" fmla="*/ 346649 w 5020586"/>
              <a:gd name="connsiteY7091" fmla="*/ 2103491 h 5388743"/>
              <a:gd name="connsiteX7092" fmla="*/ 348041 w 5020586"/>
              <a:gd name="connsiteY7092" fmla="*/ 2102863 h 5388743"/>
              <a:gd name="connsiteX7093" fmla="*/ 2688833 w 5020586"/>
              <a:gd name="connsiteY7093" fmla="*/ 2101070 h 5388743"/>
              <a:gd name="connsiteX7094" fmla="*/ 2686290 w 5020586"/>
              <a:gd name="connsiteY7094" fmla="*/ 2103464 h 5388743"/>
              <a:gd name="connsiteX7095" fmla="*/ 2688066 w 5020586"/>
              <a:gd name="connsiteY7095" fmla="*/ 2101791 h 5388743"/>
              <a:gd name="connsiteX7096" fmla="*/ 2686460 w 5020586"/>
              <a:gd name="connsiteY7096" fmla="*/ 2100560 h 5388743"/>
              <a:gd name="connsiteX7097" fmla="*/ 2678576 w 5020586"/>
              <a:gd name="connsiteY7097" fmla="*/ 2107109 h 5388743"/>
              <a:gd name="connsiteX7098" fmla="*/ 2675381 w 5020586"/>
              <a:gd name="connsiteY7098" fmla="*/ 2109204 h 5388743"/>
              <a:gd name="connsiteX7099" fmla="*/ 2672413 w 5020586"/>
              <a:gd name="connsiteY7099" fmla="*/ 2110767 h 5388743"/>
              <a:gd name="connsiteX7100" fmla="*/ 2671236 w 5020586"/>
              <a:gd name="connsiteY7100" fmla="*/ 2111230 h 5388743"/>
              <a:gd name="connsiteX7101" fmla="*/ 2686460 w 5020586"/>
              <a:gd name="connsiteY7101" fmla="*/ 2100560 h 5388743"/>
              <a:gd name="connsiteX7102" fmla="*/ 353288 w 5020586"/>
              <a:gd name="connsiteY7102" fmla="*/ 2099126 h 5388743"/>
              <a:gd name="connsiteX7103" fmla="*/ 348041 w 5020586"/>
              <a:gd name="connsiteY7103" fmla="*/ 2102863 h 5388743"/>
              <a:gd name="connsiteX7104" fmla="*/ 351897 w 5020586"/>
              <a:gd name="connsiteY7104" fmla="*/ 2099752 h 5388743"/>
              <a:gd name="connsiteX7105" fmla="*/ 353288 w 5020586"/>
              <a:gd name="connsiteY7105" fmla="*/ 2099126 h 5388743"/>
              <a:gd name="connsiteX7106" fmla="*/ 2691012 w 5020586"/>
              <a:gd name="connsiteY7106" fmla="*/ 2099018 h 5388743"/>
              <a:gd name="connsiteX7107" fmla="*/ 2688833 w 5020586"/>
              <a:gd name="connsiteY7107" fmla="*/ 2101070 h 5388743"/>
              <a:gd name="connsiteX7108" fmla="*/ 2689918 w 5020586"/>
              <a:gd name="connsiteY7108" fmla="*/ 2100047 h 5388743"/>
              <a:gd name="connsiteX7109" fmla="*/ 2691622 w 5020586"/>
              <a:gd name="connsiteY7109" fmla="*/ 2098444 h 5388743"/>
              <a:gd name="connsiteX7110" fmla="*/ 2691029 w 5020586"/>
              <a:gd name="connsiteY7110" fmla="*/ 2099003 h 5388743"/>
              <a:gd name="connsiteX7111" fmla="*/ 2691012 w 5020586"/>
              <a:gd name="connsiteY7111" fmla="*/ 2099018 h 5388743"/>
              <a:gd name="connsiteX7112" fmla="*/ 2007333 w 5020586"/>
              <a:gd name="connsiteY7112" fmla="*/ 2095551 h 5388743"/>
              <a:gd name="connsiteX7113" fmla="*/ 1995669 w 5020586"/>
              <a:gd name="connsiteY7113" fmla="*/ 2101746 h 5388743"/>
              <a:gd name="connsiteX7114" fmla="*/ 1986665 w 5020586"/>
              <a:gd name="connsiteY7114" fmla="*/ 2106610 h 5388743"/>
              <a:gd name="connsiteX7115" fmla="*/ 1906733 w 5020586"/>
              <a:gd name="connsiteY7115" fmla="*/ 2187153 h 5388743"/>
              <a:gd name="connsiteX7116" fmla="*/ 1836713 w 5020586"/>
              <a:gd name="connsiteY7116" fmla="*/ 2260369 h 5388743"/>
              <a:gd name="connsiteX7117" fmla="*/ 1849118 w 5020586"/>
              <a:gd name="connsiteY7117" fmla="*/ 2253142 h 5388743"/>
              <a:gd name="connsiteX7118" fmla="*/ 1855006 w 5020586"/>
              <a:gd name="connsiteY7118" fmla="*/ 2250004 h 5388743"/>
              <a:gd name="connsiteX7119" fmla="*/ 1861666 w 5020586"/>
              <a:gd name="connsiteY7119" fmla="*/ 2243276 h 5388743"/>
              <a:gd name="connsiteX7120" fmla="*/ 1946135 w 5020586"/>
              <a:gd name="connsiteY7120" fmla="*/ 2157769 h 5388743"/>
              <a:gd name="connsiteX7121" fmla="*/ 2249130 w 5020586"/>
              <a:gd name="connsiteY7121" fmla="*/ 2091984 h 5388743"/>
              <a:gd name="connsiteX7122" fmla="*/ 2245656 w 5020586"/>
              <a:gd name="connsiteY7122" fmla="*/ 2093726 h 5388743"/>
              <a:gd name="connsiteX7123" fmla="*/ 2233357 w 5020586"/>
              <a:gd name="connsiteY7123" fmla="*/ 2102988 h 5388743"/>
              <a:gd name="connsiteX7124" fmla="*/ 2249130 w 5020586"/>
              <a:gd name="connsiteY7124" fmla="*/ 2091984 h 5388743"/>
              <a:gd name="connsiteX7125" fmla="*/ 366926 w 5020586"/>
              <a:gd name="connsiteY7125" fmla="*/ 2089751 h 5388743"/>
              <a:gd name="connsiteX7126" fmla="*/ 353288 w 5020586"/>
              <a:gd name="connsiteY7126" fmla="*/ 2099126 h 5388743"/>
              <a:gd name="connsiteX7127" fmla="*/ 361328 w 5020586"/>
              <a:gd name="connsiteY7127" fmla="*/ 2093167 h 5388743"/>
              <a:gd name="connsiteX7128" fmla="*/ 366926 w 5020586"/>
              <a:gd name="connsiteY7128" fmla="*/ 2089751 h 5388743"/>
              <a:gd name="connsiteX7129" fmla="*/ 2019184 w 5020586"/>
              <a:gd name="connsiteY7129" fmla="*/ 2089257 h 5388743"/>
              <a:gd name="connsiteX7130" fmla="*/ 2009435 w 5020586"/>
              <a:gd name="connsiteY7130" fmla="*/ 2094435 h 5388743"/>
              <a:gd name="connsiteX7131" fmla="*/ 1940551 w 5020586"/>
              <a:gd name="connsiteY7131" fmla="*/ 2164015 h 5388743"/>
              <a:gd name="connsiteX7132" fmla="*/ 1870969 w 5020586"/>
              <a:gd name="connsiteY7132" fmla="*/ 2235403 h 5388743"/>
              <a:gd name="connsiteX7133" fmla="*/ 1858738 w 5020586"/>
              <a:gd name="connsiteY7133" fmla="*/ 2248017 h 5388743"/>
              <a:gd name="connsiteX7134" fmla="*/ 1860771 w 5020586"/>
              <a:gd name="connsiteY7134" fmla="*/ 2246933 h 5388743"/>
              <a:gd name="connsiteX7135" fmla="*/ 1868580 w 5020586"/>
              <a:gd name="connsiteY7135" fmla="*/ 2242737 h 5388743"/>
              <a:gd name="connsiteX7136" fmla="*/ 1999951 w 5020586"/>
              <a:gd name="connsiteY7136" fmla="*/ 2108627 h 5388743"/>
              <a:gd name="connsiteX7137" fmla="*/ 2709960 w 5020586"/>
              <a:gd name="connsiteY7137" fmla="*/ 2089050 h 5388743"/>
              <a:gd name="connsiteX7138" fmla="*/ 2701007 w 5020586"/>
              <a:gd name="connsiteY7138" fmla="*/ 2096135 h 5388743"/>
              <a:gd name="connsiteX7139" fmla="*/ 2709960 w 5020586"/>
              <a:gd name="connsiteY7139" fmla="*/ 2089050 h 5388743"/>
              <a:gd name="connsiteX7140" fmla="*/ 396324 w 5020586"/>
              <a:gd name="connsiteY7140" fmla="*/ 2086815 h 5388743"/>
              <a:gd name="connsiteX7141" fmla="*/ 395090 w 5020586"/>
              <a:gd name="connsiteY7141" fmla="*/ 2088123 h 5388743"/>
              <a:gd name="connsiteX7142" fmla="*/ 388032 w 5020586"/>
              <a:gd name="connsiteY7142" fmla="*/ 2092658 h 5388743"/>
              <a:gd name="connsiteX7143" fmla="*/ 392223 w 5020586"/>
              <a:gd name="connsiteY7143" fmla="*/ 2089341 h 5388743"/>
              <a:gd name="connsiteX7144" fmla="*/ 396324 w 5020586"/>
              <a:gd name="connsiteY7144" fmla="*/ 2086815 h 5388743"/>
              <a:gd name="connsiteX7145" fmla="*/ 4580346 w 5020586"/>
              <a:gd name="connsiteY7145" fmla="*/ 2081208 h 5388743"/>
              <a:gd name="connsiteX7146" fmla="*/ 4575782 w 5020586"/>
              <a:gd name="connsiteY7146" fmla="*/ 2085159 h 5388743"/>
              <a:gd name="connsiteX7147" fmla="*/ 4575379 w 5020586"/>
              <a:gd name="connsiteY7147" fmla="*/ 2086177 h 5388743"/>
              <a:gd name="connsiteX7148" fmla="*/ 4580346 w 5020586"/>
              <a:gd name="connsiteY7148" fmla="*/ 2081208 h 5388743"/>
              <a:gd name="connsiteX7149" fmla="*/ 2176181 w 5020586"/>
              <a:gd name="connsiteY7149" fmla="*/ 2076803 h 5388743"/>
              <a:gd name="connsiteX7150" fmla="*/ 2174165 w 5020586"/>
              <a:gd name="connsiteY7150" fmla="*/ 2079104 h 5388743"/>
              <a:gd name="connsiteX7151" fmla="*/ 2176720 w 5020586"/>
              <a:gd name="connsiteY7151" fmla="*/ 2077753 h 5388743"/>
              <a:gd name="connsiteX7152" fmla="*/ 2176946 w 5020586"/>
              <a:gd name="connsiteY7152" fmla="*/ 2077489 h 5388743"/>
              <a:gd name="connsiteX7153" fmla="*/ 2176181 w 5020586"/>
              <a:gd name="connsiteY7153" fmla="*/ 2076803 h 5388743"/>
              <a:gd name="connsiteX7154" fmla="*/ 2724862 w 5020586"/>
              <a:gd name="connsiteY7154" fmla="*/ 2076543 h 5388743"/>
              <a:gd name="connsiteX7155" fmla="*/ 2616624 w 5020586"/>
              <a:gd name="connsiteY7155" fmla="*/ 2135567 h 5388743"/>
              <a:gd name="connsiteX7156" fmla="*/ 2616623 w 5020586"/>
              <a:gd name="connsiteY7156" fmla="*/ 2135567 h 5388743"/>
              <a:gd name="connsiteX7157" fmla="*/ 2616621 w 5020586"/>
              <a:gd name="connsiteY7157" fmla="*/ 2135568 h 5388743"/>
              <a:gd name="connsiteX7158" fmla="*/ 2611849 w 5020586"/>
              <a:gd name="connsiteY7158" fmla="*/ 2138170 h 5388743"/>
              <a:gd name="connsiteX7159" fmla="*/ 2612080 w 5020586"/>
              <a:gd name="connsiteY7159" fmla="*/ 2138617 h 5388743"/>
              <a:gd name="connsiteX7160" fmla="*/ 2597027 w 5020586"/>
              <a:gd name="connsiteY7160" fmla="*/ 2146383 h 5388743"/>
              <a:gd name="connsiteX7161" fmla="*/ 2603419 w 5020586"/>
              <a:gd name="connsiteY7161" fmla="*/ 2142812 h 5388743"/>
              <a:gd name="connsiteX7162" fmla="*/ 2603865 w 5020586"/>
              <a:gd name="connsiteY7162" fmla="*/ 2142532 h 5388743"/>
              <a:gd name="connsiteX7163" fmla="*/ 2596435 w 5020586"/>
              <a:gd name="connsiteY7163" fmla="*/ 2146617 h 5388743"/>
              <a:gd name="connsiteX7164" fmla="*/ 2597027 w 5020586"/>
              <a:gd name="connsiteY7164" fmla="*/ 2146383 h 5388743"/>
              <a:gd name="connsiteX7165" fmla="*/ 2587302 w 5020586"/>
              <a:gd name="connsiteY7165" fmla="*/ 2152130 h 5388743"/>
              <a:gd name="connsiteX7166" fmla="*/ 2584428 w 5020586"/>
              <a:gd name="connsiteY7166" fmla="*/ 2153219 h 5388743"/>
              <a:gd name="connsiteX7167" fmla="*/ 2574888 w 5020586"/>
              <a:gd name="connsiteY7167" fmla="*/ 2158465 h 5388743"/>
              <a:gd name="connsiteX7168" fmla="*/ 2564360 w 5020586"/>
              <a:gd name="connsiteY7168" fmla="*/ 2164875 h 5388743"/>
              <a:gd name="connsiteX7169" fmla="*/ 2564463 w 5020586"/>
              <a:gd name="connsiteY7169" fmla="*/ 2164195 h 5388743"/>
              <a:gd name="connsiteX7170" fmla="*/ 2551418 w 5020586"/>
              <a:gd name="connsiteY7170" fmla="*/ 2171369 h 5388743"/>
              <a:gd name="connsiteX7171" fmla="*/ 2549857 w 5020586"/>
              <a:gd name="connsiteY7171" fmla="*/ 2172306 h 5388743"/>
              <a:gd name="connsiteX7172" fmla="*/ 2549713 w 5020586"/>
              <a:gd name="connsiteY7172" fmla="*/ 2172306 h 5388743"/>
              <a:gd name="connsiteX7173" fmla="*/ 2540861 w 5020586"/>
              <a:gd name="connsiteY7173" fmla="*/ 2177173 h 5388743"/>
              <a:gd name="connsiteX7174" fmla="*/ 2541824 w 5020586"/>
              <a:gd name="connsiteY7174" fmla="*/ 2176993 h 5388743"/>
              <a:gd name="connsiteX7175" fmla="*/ 2549857 w 5020586"/>
              <a:gd name="connsiteY7175" fmla="*/ 2172306 h 5388743"/>
              <a:gd name="connsiteX7176" fmla="*/ 2564360 w 5020586"/>
              <a:gd name="connsiteY7176" fmla="*/ 2164875 h 5388743"/>
              <a:gd name="connsiteX7177" fmla="*/ 2621339 w 5020586"/>
              <a:gd name="connsiteY7177" fmla="*/ 2137647 h 5388743"/>
              <a:gd name="connsiteX7178" fmla="*/ 2672413 w 5020586"/>
              <a:gd name="connsiteY7178" fmla="*/ 2110767 h 5388743"/>
              <a:gd name="connsiteX7179" fmla="*/ 2673877 w 5020586"/>
              <a:gd name="connsiteY7179" fmla="*/ 2110191 h 5388743"/>
              <a:gd name="connsiteX7180" fmla="*/ 2675381 w 5020586"/>
              <a:gd name="connsiteY7180" fmla="*/ 2109204 h 5388743"/>
              <a:gd name="connsiteX7181" fmla="*/ 2686290 w 5020586"/>
              <a:gd name="connsiteY7181" fmla="*/ 2103464 h 5388743"/>
              <a:gd name="connsiteX7182" fmla="*/ 2707205 w 5020586"/>
              <a:gd name="connsiteY7182" fmla="*/ 2095276 h 5388743"/>
              <a:gd name="connsiteX7183" fmla="*/ 2711602 w 5020586"/>
              <a:gd name="connsiteY7183" fmla="*/ 2090741 h 5388743"/>
              <a:gd name="connsiteX7184" fmla="*/ 2723023 w 5020586"/>
              <a:gd name="connsiteY7184" fmla="*/ 2078239 h 5388743"/>
              <a:gd name="connsiteX7185" fmla="*/ 2277945 w 5020586"/>
              <a:gd name="connsiteY7185" fmla="*/ 2075838 h 5388743"/>
              <a:gd name="connsiteX7186" fmla="*/ 2265139 w 5020586"/>
              <a:gd name="connsiteY7186" fmla="*/ 2085269 h 5388743"/>
              <a:gd name="connsiteX7187" fmla="*/ 2277945 w 5020586"/>
              <a:gd name="connsiteY7187" fmla="*/ 2075838 h 5388743"/>
              <a:gd name="connsiteX7188" fmla="*/ 1195469 w 5020586"/>
              <a:gd name="connsiteY7188" fmla="*/ 2073019 h 5388743"/>
              <a:gd name="connsiteX7189" fmla="*/ 1171299 w 5020586"/>
              <a:gd name="connsiteY7189" fmla="*/ 2089657 h 5388743"/>
              <a:gd name="connsiteX7190" fmla="*/ 1171749 w 5020586"/>
              <a:gd name="connsiteY7190" fmla="*/ 2089453 h 5388743"/>
              <a:gd name="connsiteX7191" fmla="*/ 1193598 w 5020586"/>
              <a:gd name="connsiteY7191" fmla="*/ 2074398 h 5388743"/>
              <a:gd name="connsiteX7192" fmla="*/ 1675322 w 5020586"/>
              <a:gd name="connsiteY7192" fmla="*/ 2072035 h 5388743"/>
              <a:gd name="connsiteX7193" fmla="*/ 1668860 w 5020586"/>
              <a:gd name="connsiteY7193" fmla="*/ 2075547 h 5388743"/>
              <a:gd name="connsiteX7194" fmla="*/ 1661847 w 5020586"/>
              <a:gd name="connsiteY7194" fmla="*/ 2079512 h 5388743"/>
              <a:gd name="connsiteX7195" fmla="*/ 1659798 w 5020586"/>
              <a:gd name="connsiteY7195" fmla="*/ 2081824 h 5388743"/>
              <a:gd name="connsiteX7196" fmla="*/ 1657001 w 5020586"/>
              <a:gd name="connsiteY7196" fmla="*/ 2085009 h 5388743"/>
              <a:gd name="connsiteX7197" fmla="*/ 1669632 w 5020586"/>
              <a:gd name="connsiteY7197" fmla="*/ 2078232 h 5388743"/>
              <a:gd name="connsiteX7198" fmla="*/ 2536109 w 5020586"/>
              <a:gd name="connsiteY7198" fmla="*/ 2070329 h 5388743"/>
              <a:gd name="connsiteX7199" fmla="*/ 2475756 w 5020586"/>
              <a:gd name="connsiteY7199" fmla="*/ 2100058 h 5388743"/>
              <a:gd name="connsiteX7200" fmla="*/ 2272356 w 5020586"/>
              <a:gd name="connsiteY7200" fmla="*/ 2211078 h 5388743"/>
              <a:gd name="connsiteX7201" fmla="*/ 2163298 w 5020586"/>
              <a:gd name="connsiteY7201" fmla="*/ 2270252 h 5388743"/>
              <a:gd name="connsiteX7202" fmla="*/ 2069844 w 5020586"/>
              <a:gd name="connsiteY7202" fmla="*/ 2321325 h 5388743"/>
              <a:gd name="connsiteX7203" fmla="*/ 2163298 w 5020586"/>
              <a:gd name="connsiteY7203" fmla="*/ 2270252 h 5388743"/>
              <a:gd name="connsiteX7204" fmla="*/ 2272356 w 5020586"/>
              <a:gd name="connsiteY7204" fmla="*/ 2211078 h 5388743"/>
              <a:gd name="connsiteX7205" fmla="*/ 2520408 w 5020586"/>
              <a:gd name="connsiteY7205" fmla="*/ 2080101 h 5388743"/>
              <a:gd name="connsiteX7206" fmla="*/ 2536109 w 5020586"/>
              <a:gd name="connsiteY7206" fmla="*/ 2070329 h 5388743"/>
              <a:gd name="connsiteX7207" fmla="*/ 1680761 w 5020586"/>
              <a:gd name="connsiteY7207" fmla="*/ 2069081 h 5388743"/>
              <a:gd name="connsiteX7208" fmla="*/ 1680205 w 5020586"/>
              <a:gd name="connsiteY7208" fmla="*/ 2069383 h 5388743"/>
              <a:gd name="connsiteX7209" fmla="*/ 1674682 w 5020586"/>
              <a:gd name="connsiteY7209" fmla="*/ 2075521 h 5388743"/>
              <a:gd name="connsiteX7210" fmla="*/ 1674864 w 5020586"/>
              <a:gd name="connsiteY7210" fmla="*/ 2075424 h 5388743"/>
              <a:gd name="connsiteX7211" fmla="*/ 447981 w 5020586"/>
              <a:gd name="connsiteY7211" fmla="*/ 2066882 h 5388743"/>
              <a:gd name="connsiteX7212" fmla="*/ 446494 w 5020586"/>
              <a:gd name="connsiteY7212" fmla="*/ 2068191 h 5388743"/>
              <a:gd name="connsiteX7213" fmla="*/ 447604 w 5020586"/>
              <a:gd name="connsiteY7213" fmla="*/ 2067214 h 5388743"/>
              <a:gd name="connsiteX7214" fmla="*/ 2306424 w 5020586"/>
              <a:gd name="connsiteY7214" fmla="*/ 2060129 h 5388743"/>
              <a:gd name="connsiteX7215" fmla="*/ 2287348 w 5020586"/>
              <a:gd name="connsiteY7215" fmla="*/ 2073145 h 5388743"/>
              <a:gd name="connsiteX7216" fmla="*/ 2306424 w 5020586"/>
              <a:gd name="connsiteY7216" fmla="*/ 2060129 h 5388743"/>
              <a:gd name="connsiteX7217" fmla="*/ 1361158 w 5020586"/>
              <a:gd name="connsiteY7217" fmla="*/ 2058024 h 5388743"/>
              <a:gd name="connsiteX7218" fmla="*/ 1154898 w 5020586"/>
              <a:gd name="connsiteY7218" fmla="*/ 2181445 h 5388743"/>
              <a:gd name="connsiteX7219" fmla="*/ 1117712 w 5020586"/>
              <a:gd name="connsiteY7219" fmla="*/ 2204107 h 5388743"/>
              <a:gd name="connsiteX7220" fmla="*/ 1121224 w 5020586"/>
              <a:gd name="connsiteY7220" fmla="*/ 2202175 h 5388743"/>
              <a:gd name="connsiteX7221" fmla="*/ 1124702 w 5020586"/>
              <a:gd name="connsiteY7221" fmla="*/ 2200521 h 5388743"/>
              <a:gd name="connsiteX7222" fmla="*/ 1112845 w 5020586"/>
              <a:gd name="connsiteY7222" fmla="*/ 2209022 h 5388743"/>
              <a:gd name="connsiteX7223" fmla="*/ 926645 w 5020586"/>
              <a:gd name="connsiteY7223" fmla="*/ 2326493 h 5388743"/>
              <a:gd name="connsiteX7224" fmla="*/ 888443 w 5020586"/>
              <a:gd name="connsiteY7224" fmla="*/ 2351878 h 5388743"/>
              <a:gd name="connsiteX7225" fmla="*/ 910844 w 5020586"/>
              <a:gd name="connsiteY7225" fmla="*/ 2337372 h 5388743"/>
              <a:gd name="connsiteX7226" fmla="*/ 999791 w 5020586"/>
              <a:gd name="connsiteY7226" fmla="*/ 2281552 h 5388743"/>
              <a:gd name="connsiteX7227" fmla="*/ 1187501 w 5020586"/>
              <a:gd name="connsiteY7227" fmla="*/ 2167251 h 5388743"/>
              <a:gd name="connsiteX7228" fmla="*/ 1316122 w 5020586"/>
              <a:gd name="connsiteY7228" fmla="*/ 2087532 h 5388743"/>
              <a:gd name="connsiteX7229" fmla="*/ 1344473 w 5020586"/>
              <a:gd name="connsiteY7229" fmla="*/ 2070662 h 5388743"/>
              <a:gd name="connsiteX7230" fmla="*/ 1356547 w 5020586"/>
              <a:gd name="connsiteY7230" fmla="*/ 2063492 h 5388743"/>
              <a:gd name="connsiteX7231" fmla="*/ 2317624 w 5020586"/>
              <a:gd name="connsiteY7231" fmla="*/ 2054710 h 5388743"/>
              <a:gd name="connsiteX7232" fmla="*/ 2309006 w 5020586"/>
              <a:gd name="connsiteY7232" fmla="*/ 2061357 h 5388743"/>
              <a:gd name="connsiteX7233" fmla="*/ 2317624 w 5020586"/>
              <a:gd name="connsiteY7233" fmla="*/ 2054710 h 5388743"/>
              <a:gd name="connsiteX7234" fmla="*/ 4232072 w 5020586"/>
              <a:gd name="connsiteY7234" fmla="*/ 2054071 h 5388743"/>
              <a:gd name="connsiteX7235" fmla="*/ 4225535 w 5020586"/>
              <a:gd name="connsiteY7235" fmla="*/ 2056647 h 5388743"/>
              <a:gd name="connsiteX7236" fmla="*/ 4201239 w 5020586"/>
              <a:gd name="connsiteY7236" fmla="*/ 2068110 h 5388743"/>
              <a:gd name="connsiteX7237" fmla="*/ 4184906 w 5020586"/>
              <a:gd name="connsiteY7237" fmla="*/ 2075320 h 5388743"/>
              <a:gd name="connsiteX7238" fmla="*/ 4179080 w 5020586"/>
              <a:gd name="connsiteY7238" fmla="*/ 2077828 h 5388743"/>
              <a:gd name="connsiteX7239" fmla="*/ 4174470 w 5020586"/>
              <a:gd name="connsiteY7239" fmla="*/ 2082275 h 5388743"/>
              <a:gd name="connsiteX7240" fmla="*/ 4219833 w 5020586"/>
              <a:gd name="connsiteY7240" fmla="*/ 2060545 h 5388743"/>
              <a:gd name="connsiteX7241" fmla="*/ 4232072 w 5020586"/>
              <a:gd name="connsiteY7241" fmla="*/ 2054071 h 5388743"/>
              <a:gd name="connsiteX7242" fmla="*/ 1579905 w 5020586"/>
              <a:gd name="connsiteY7242" fmla="*/ 2051480 h 5388743"/>
              <a:gd name="connsiteX7243" fmla="*/ 1574133 w 5020586"/>
              <a:gd name="connsiteY7243" fmla="*/ 2054772 h 5388743"/>
              <a:gd name="connsiteX7244" fmla="*/ 1570617 w 5020586"/>
              <a:gd name="connsiteY7244" fmla="*/ 2058774 h 5388743"/>
              <a:gd name="connsiteX7245" fmla="*/ 1576218 w 5020586"/>
              <a:gd name="connsiteY7245" fmla="*/ 2055625 h 5388743"/>
              <a:gd name="connsiteX7246" fmla="*/ 4628354 w 5020586"/>
              <a:gd name="connsiteY7246" fmla="*/ 2047269 h 5388743"/>
              <a:gd name="connsiteX7247" fmla="*/ 4621998 w 5020586"/>
              <a:gd name="connsiteY7247" fmla="*/ 2051792 h 5388743"/>
              <a:gd name="connsiteX7248" fmla="*/ 4625480 w 5020586"/>
              <a:gd name="connsiteY7248" fmla="*/ 2048533 h 5388743"/>
              <a:gd name="connsiteX7249" fmla="*/ 4628354 w 5020586"/>
              <a:gd name="connsiteY7249" fmla="*/ 2047269 h 5388743"/>
              <a:gd name="connsiteX7250" fmla="*/ 4629672 w 5020586"/>
              <a:gd name="connsiteY7250" fmla="*/ 2045734 h 5388743"/>
              <a:gd name="connsiteX7251" fmla="*/ 4630536 w 5020586"/>
              <a:gd name="connsiteY7251" fmla="*/ 2045954 h 5388743"/>
              <a:gd name="connsiteX7252" fmla="*/ 4628354 w 5020586"/>
              <a:gd name="connsiteY7252" fmla="*/ 2047269 h 5388743"/>
              <a:gd name="connsiteX7253" fmla="*/ 4629672 w 5020586"/>
              <a:gd name="connsiteY7253" fmla="*/ 2045734 h 5388743"/>
              <a:gd name="connsiteX7254" fmla="*/ 4631853 w 5020586"/>
              <a:gd name="connsiteY7254" fmla="*/ 2044418 h 5388743"/>
              <a:gd name="connsiteX7255" fmla="*/ 4632718 w 5020586"/>
              <a:gd name="connsiteY7255" fmla="*/ 2044638 h 5388743"/>
              <a:gd name="connsiteX7256" fmla="*/ 4630536 w 5020586"/>
              <a:gd name="connsiteY7256" fmla="*/ 2045954 h 5388743"/>
              <a:gd name="connsiteX7257" fmla="*/ 4631853 w 5020586"/>
              <a:gd name="connsiteY7257" fmla="*/ 2044418 h 5388743"/>
              <a:gd name="connsiteX7258" fmla="*/ 4651487 w 5020586"/>
              <a:gd name="connsiteY7258" fmla="*/ 2042239 h 5388743"/>
              <a:gd name="connsiteX7259" fmla="*/ 4648206 w 5020586"/>
              <a:gd name="connsiteY7259" fmla="*/ 2044612 h 5388743"/>
              <a:gd name="connsiteX7260" fmla="*/ 4649081 w 5020586"/>
              <a:gd name="connsiteY7260" fmla="*/ 2043740 h 5388743"/>
              <a:gd name="connsiteX7261" fmla="*/ 2210145 w 5020586"/>
              <a:gd name="connsiteY7261" fmla="*/ 2042142 h 5388743"/>
              <a:gd name="connsiteX7262" fmla="*/ 2207286 w 5020586"/>
              <a:gd name="connsiteY7262" fmla="*/ 2044865 h 5388743"/>
              <a:gd name="connsiteX7263" fmla="*/ 2199874 w 5020586"/>
              <a:gd name="connsiteY7263" fmla="*/ 2054387 h 5388743"/>
              <a:gd name="connsiteX7264" fmla="*/ 2197593 w 5020586"/>
              <a:gd name="connsiteY7264" fmla="*/ 2057503 h 5388743"/>
              <a:gd name="connsiteX7265" fmla="*/ 2198809 w 5020586"/>
              <a:gd name="connsiteY7265" fmla="*/ 2056863 h 5388743"/>
              <a:gd name="connsiteX7266" fmla="*/ 2202927 w 5020586"/>
              <a:gd name="connsiteY7266" fmla="*/ 2052574 h 5388743"/>
              <a:gd name="connsiteX7267" fmla="*/ 2210145 w 5020586"/>
              <a:gd name="connsiteY7267" fmla="*/ 2042142 h 5388743"/>
              <a:gd name="connsiteX7268" fmla="*/ 3467134 w 5020586"/>
              <a:gd name="connsiteY7268" fmla="*/ 2038670 h 5388743"/>
              <a:gd name="connsiteX7269" fmla="*/ 3464767 w 5020586"/>
              <a:gd name="connsiteY7269" fmla="*/ 2039749 h 5388743"/>
              <a:gd name="connsiteX7270" fmla="*/ 3463646 w 5020586"/>
              <a:gd name="connsiteY7270" fmla="*/ 2042169 h 5388743"/>
              <a:gd name="connsiteX7271" fmla="*/ 3471599 w 5020586"/>
              <a:gd name="connsiteY7271" fmla="*/ 2036632 h 5388743"/>
              <a:gd name="connsiteX7272" fmla="*/ 3471527 w 5020586"/>
              <a:gd name="connsiteY7272" fmla="*/ 2036664 h 5388743"/>
              <a:gd name="connsiteX7273" fmla="*/ 3471503 w 5020586"/>
              <a:gd name="connsiteY7273" fmla="*/ 2036716 h 5388743"/>
              <a:gd name="connsiteX7274" fmla="*/ 4073945 w 5020586"/>
              <a:gd name="connsiteY7274" fmla="*/ 2032964 h 5388743"/>
              <a:gd name="connsiteX7275" fmla="*/ 4071249 w 5020586"/>
              <a:gd name="connsiteY7275" fmla="*/ 2037128 h 5388743"/>
              <a:gd name="connsiteX7276" fmla="*/ 4072485 w 5020586"/>
              <a:gd name="connsiteY7276" fmla="*/ 2034974 h 5388743"/>
              <a:gd name="connsiteX7277" fmla="*/ 4073945 w 5020586"/>
              <a:gd name="connsiteY7277" fmla="*/ 2032964 h 5388743"/>
              <a:gd name="connsiteX7278" fmla="*/ 2772106 w 5020586"/>
              <a:gd name="connsiteY7278" fmla="*/ 2029053 h 5388743"/>
              <a:gd name="connsiteX7279" fmla="*/ 2728154 w 5020586"/>
              <a:gd name="connsiteY7279" fmla="*/ 2051382 h 5388743"/>
              <a:gd name="connsiteX7280" fmla="*/ 2665643 w 5020586"/>
              <a:gd name="connsiteY7280" fmla="*/ 2082901 h 5388743"/>
              <a:gd name="connsiteX7281" fmla="*/ 2604220 w 5020586"/>
              <a:gd name="connsiteY7281" fmla="*/ 2113518 h 5388743"/>
              <a:gd name="connsiteX7282" fmla="*/ 2598775 w 5020586"/>
              <a:gd name="connsiteY7282" fmla="*/ 2116460 h 5388743"/>
              <a:gd name="connsiteX7283" fmla="*/ 2510205 w 5020586"/>
              <a:gd name="connsiteY7283" fmla="*/ 2163573 h 5388743"/>
              <a:gd name="connsiteX7284" fmla="*/ 2314434 w 5020586"/>
              <a:gd name="connsiteY7284" fmla="*/ 2265121 h 5388743"/>
              <a:gd name="connsiteX7285" fmla="*/ 2286311 w 5020586"/>
              <a:gd name="connsiteY7285" fmla="*/ 2279899 h 5388743"/>
              <a:gd name="connsiteX7286" fmla="*/ 2316507 w 5020586"/>
              <a:gd name="connsiteY7286" fmla="*/ 2262688 h 5388743"/>
              <a:gd name="connsiteX7287" fmla="*/ 2228499 w 5020586"/>
              <a:gd name="connsiteY7287" fmla="*/ 2309810 h 5388743"/>
              <a:gd name="connsiteX7288" fmla="*/ 1796965 w 5020586"/>
              <a:gd name="connsiteY7288" fmla="*/ 2546756 h 5388743"/>
              <a:gd name="connsiteX7289" fmla="*/ 1764474 w 5020586"/>
              <a:gd name="connsiteY7289" fmla="*/ 2564410 h 5388743"/>
              <a:gd name="connsiteX7290" fmla="*/ 1758043 w 5020586"/>
              <a:gd name="connsiteY7290" fmla="*/ 2570978 h 5388743"/>
              <a:gd name="connsiteX7291" fmla="*/ 1769269 w 5020586"/>
              <a:gd name="connsiteY7291" fmla="*/ 2564954 h 5388743"/>
              <a:gd name="connsiteX7292" fmla="*/ 1789086 w 5020586"/>
              <a:gd name="connsiteY7292" fmla="*/ 2554353 h 5388743"/>
              <a:gd name="connsiteX7293" fmla="*/ 2688034 w 5020586"/>
              <a:gd name="connsiteY7293" fmla="*/ 2074715 h 5388743"/>
              <a:gd name="connsiteX7294" fmla="*/ 2702366 w 5020586"/>
              <a:gd name="connsiteY7294" fmla="*/ 2067680 h 5388743"/>
              <a:gd name="connsiteX7295" fmla="*/ 2764217 w 5020586"/>
              <a:gd name="connsiteY7295" fmla="*/ 2035866 h 5388743"/>
              <a:gd name="connsiteX7296" fmla="*/ 2764446 w 5020586"/>
              <a:gd name="connsiteY7296" fmla="*/ 2035601 h 5388743"/>
              <a:gd name="connsiteX7297" fmla="*/ 2771733 w 5020586"/>
              <a:gd name="connsiteY7297" fmla="*/ 2029442 h 5388743"/>
              <a:gd name="connsiteX7298" fmla="*/ 2224874 w 5020586"/>
              <a:gd name="connsiteY7298" fmla="*/ 2027460 h 5388743"/>
              <a:gd name="connsiteX7299" fmla="*/ 2210202 w 5020586"/>
              <a:gd name="connsiteY7299" fmla="*/ 2045968 h 5388743"/>
              <a:gd name="connsiteX7300" fmla="*/ 2224874 w 5020586"/>
              <a:gd name="connsiteY7300" fmla="*/ 2027460 h 5388743"/>
              <a:gd name="connsiteX7301" fmla="*/ 4196454 w 5020586"/>
              <a:gd name="connsiteY7301" fmla="*/ 2024972 h 5388743"/>
              <a:gd name="connsiteX7302" fmla="*/ 4186268 w 5020586"/>
              <a:gd name="connsiteY7302" fmla="*/ 2029796 h 5388743"/>
              <a:gd name="connsiteX7303" fmla="*/ 4184709 w 5020586"/>
              <a:gd name="connsiteY7303" fmla="*/ 2031402 h 5388743"/>
              <a:gd name="connsiteX7304" fmla="*/ 4180933 w 5020586"/>
              <a:gd name="connsiteY7304" fmla="*/ 2035185 h 5388743"/>
              <a:gd name="connsiteX7305" fmla="*/ 4190861 w 5020586"/>
              <a:gd name="connsiteY7305" fmla="*/ 2030460 h 5388743"/>
              <a:gd name="connsiteX7306" fmla="*/ 4194333 w 5020586"/>
              <a:gd name="connsiteY7306" fmla="*/ 2027045 h 5388743"/>
              <a:gd name="connsiteX7307" fmla="*/ 2371951 w 5020586"/>
              <a:gd name="connsiteY7307" fmla="*/ 2024429 h 5388743"/>
              <a:gd name="connsiteX7308" fmla="*/ 2362783 w 5020586"/>
              <a:gd name="connsiteY7308" fmla="*/ 2031411 h 5388743"/>
              <a:gd name="connsiteX7309" fmla="*/ 2371951 w 5020586"/>
              <a:gd name="connsiteY7309" fmla="*/ 2024429 h 5388743"/>
              <a:gd name="connsiteX7310" fmla="*/ 2150723 w 5020586"/>
              <a:gd name="connsiteY7310" fmla="*/ 2019701 h 5388743"/>
              <a:gd name="connsiteX7311" fmla="*/ 2143735 w 5020586"/>
              <a:gd name="connsiteY7311" fmla="*/ 2023172 h 5388743"/>
              <a:gd name="connsiteX7312" fmla="*/ 2060135 w 5020586"/>
              <a:gd name="connsiteY7312" fmla="*/ 2106386 h 5388743"/>
              <a:gd name="connsiteX7313" fmla="*/ 1990901 w 5020586"/>
              <a:gd name="connsiteY7313" fmla="*/ 2177029 h 5388743"/>
              <a:gd name="connsiteX7314" fmla="*/ 1996913 w 5020586"/>
              <a:gd name="connsiteY7314" fmla="*/ 2173800 h 5388743"/>
              <a:gd name="connsiteX7315" fmla="*/ 2053692 w 5020586"/>
              <a:gd name="connsiteY7315" fmla="*/ 2116199 h 5388743"/>
              <a:gd name="connsiteX7316" fmla="*/ 2236831 w 5020586"/>
              <a:gd name="connsiteY7316" fmla="*/ 2016176 h 5388743"/>
              <a:gd name="connsiteX7317" fmla="*/ 2225359 w 5020586"/>
              <a:gd name="connsiteY7317" fmla="*/ 2030805 h 5388743"/>
              <a:gd name="connsiteX7318" fmla="*/ 2236831 w 5020586"/>
              <a:gd name="connsiteY7318" fmla="*/ 2016176 h 5388743"/>
              <a:gd name="connsiteX7319" fmla="*/ 4530617 w 5020586"/>
              <a:gd name="connsiteY7319" fmla="*/ 2012323 h 5388743"/>
              <a:gd name="connsiteX7320" fmla="*/ 4530097 w 5020586"/>
              <a:gd name="connsiteY7320" fmla="*/ 2012795 h 5388743"/>
              <a:gd name="connsiteX7321" fmla="*/ 4530103 w 5020586"/>
              <a:gd name="connsiteY7321" fmla="*/ 2012683 h 5388743"/>
              <a:gd name="connsiteX7322" fmla="*/ 4227998 w 5020586"/>
              <a:gd name="connsiteY7322" fmla="*/ 2010033 h 5388743"/>
              <a:gd name="connsiteX7323" fmla="*/ 4216968 w 5020586"/>
              <a:gd name="connsiteY7323" fmla="*/ 2015256 h 5388743"/>
              <a:gd name="connsiteX7324" fmla="*/ 4211035 w 5020586"/>
              <a:gd name="connsiteY7324" fmla="*/ 2021037 h 5388743"/>
              <a:gd name="connsiteX7325" fmla="*/ 4221737 w 5020586"/>
              <a:gd name="connsiteY7325" fmla="*/ 2016049 h 5388743"/>
              <a:gd name="connsiteX7326" fmla="*/ 1452639 w 5020586"/>
              <a:gd name="connsiteY7326" fmla="*/ 2004401 h 5388743"/>
              <a:gd name="connsiteX7327" fmla="*/ 1448704 w 5020586"/>
              <a:gd name="connsiteY7327" fmla="*/ 2005264 h 5388743"/>
              <a:gd name="connsiteX7328" fmla="*/ 1448375 w 5020586"/>
              <a:gd name="connsiteY7328" fmla="*/ 2005456 h 5388743"/>
              <a:gd name="connsiteX7329" fmla="*/ 1444542 w 5020586"/>
              <a:gd name="connsiteY7329" fmla="*/ 2009954 h 5388743"/>
              <a:gd name="connsiteX7330" fmla="*/ 1446294 w 5020586"/>
              <a:gd name="connsiteY7330" fmla="*/ 2008886 h 5388743"/>
              <a:gd name="connsiteX7331" fmla="*/ 4534873 w 5020586"/>
              <a:gd name="connsiteY7331" fmla="*/ 1992968 h 5388743"/>
              <a:gd name="connsiteX7332" fmla="*/ 4530291 w 5020586"/>
              <a:gd name="connsiteY7332" fmla="*/ 1995401 h 5388743"/>
              <a:gd name="connsiteX7333" fmla="*/ 4531813 w 5020586"/>
              <a:gd name="connsiteY7333" fmla="*/ 1994460 h 5388743"/>
              <a:gd name="connsiteX7334" fmla="*/ 4532961 w 5020586"/>
              <a:gd name="connsiteY7334" fmla="*/ 1993784 h 5388743"/>
              <a:gd name="connsiteX7335" fmla="*/ 4358118 w 5020586"/>
              <a:gd name="connsiteY7335" fmla="*/ 1989413 h 5388743"/>
              <a:gd name="connsiteX7336" fmla="*/ 4354328 w 5020586"/>
              <a:gd name="connsiteY7336" fmla="*/ 1992616 h 5388743"/>
              <a:gd name="connsiteX7337" fmla="*/ 4356137 w 5020586"/>
              <a:gd name="connsiteY7337" fmla="*/ 1990913 h 5388743"/>
              <a:gd name="connsiteX7338" fmla="*/ 4358118 w 5020586"/>
              <a:gd name="connsiteY7338" fmla="*/ 1989413 h 5388743"/>
              <a:gd name="connsiteX7339" fmla="*/ 4179500 w 5020586"/>
              <a:gd name="connsiteY7339" fmla="*/ 1988450 h 5388743"/>
              <a:gd name="connsiteX7340" fmla="*/ 4171461 w 5020586"/>
              <a:gd name="connsiteY7340" fmla="*/ 1994754 h 5388743"/>
              <a:gd name="connsiteX7341" fmla="*/ 4168877 w 5020586"/>
              <a:gd name="connsiteY7341" fmla="*/ 1997201 h 5388743"/>
              <a:gd name="connsiteX7342" fmla="*/ 4170295 w 5020586"/>
              <a:gd name="connsiteY7342" fmla="*/ 1996434 h 5388743"/>
              <a:gd name="connsiteX7343" fmla="*/ 4171749 w 5020586"/>
              <a:gd name="connsiteY7343" fmla="*/ 1995225 h 5388743"/>
              <a:gd name="connsiteX7344" fmla="*/ 4244126 w 5020586"/>
              <a:gd name="connsiteY7344" fmla="*/ 1985074 h 5388743"/>
              <a:gd name="connsiteX7345" fmla="*/ 4240448 w 5020586"/>
              <a:gd name="connsiteY7345" fmla="*/ 1988731 h 5388743"/>
              <a:gd name="connsiteX7346" fmla="*/ 4241632 w 5020586"/>
              <a:gd name="connsiteY7346" fmla="*/ 1987389 h 5388743"/>
              <a:gd name="connsiteX7347" fmla="*/ 4242533 w 5020586"/>
              <a:gd name="connsiteY7347" fmla="*/ 1986409 h 5388743"/>
              <a:gd name="connsiteX7348" fmla="*/ 2273286 w 5020586"/>
              <a:gd name="connsiteY7348" fmla="*/ 1980777 h 5388743"/>
              <a:gd name="connsiteX7349" fmla="*/ 2266968 w 5020586"/>
              <a:gd name="connsiteY7349" fmla="*/ 1989639 h 5388743"/>
              <a:gd name="connsiteX7350" fmla="*/ 2273286 w 5020586"/>
              <a:gd name="connsiteY7350" fmla="*/ 1980777 h 5388743"/>
              <a:gd name="connsiteX7351" fmla="*/ 4472047 w 5020586"/>
              <a:gd name="connsiteY7351" fmla="*/ 1977445 h 5388743"/>
              <a:gd name="connsiteX7352" fmla="*/ 4462524 w 5020586"/>
              <a:gd name="connsiteY7352" fmla="*/ 1981145 h 5388743"/>
              <a:gd name="connsiteX7353" fmla="*/ 4459341 w 5020586"/>
              <a:gd name="connsiteY7353" fmla="*/ 1982737 h 5388743"/>
              <a:gd name="connsiteX7354" fmla="*/ 4460922 w 5020586"/>
              <a:gd name="connsiteY7354" fmla="*/ 1982415 h 5388743"/>
              <a:gd name="connsiteX7355" fmla="*/ 4462664 w 5020586"/>
              <a:gd name="connsiteY7355" fmla="*/ 1981680 h 5388743"/>
              <a:gd name="connsiteX7356" fmla="*/ 2120793 w 5020586"/>
              <a:gd name="connsiteY7356" fmla="*/ 1976459 h 5388743"/>
              <a:gd name="connsiteX7357" fmla="*/ 2115311 w 5020586"/>
              <a:gd name="connsiteY7357" fmla="*/ 1979775 h 5388743"/>
              <a:gd name="connsiteX7358" fmla="*/ 2109937 w 5020586"/>
              <a:gd name="connsiteY7358" fmla="*/ 1982975 h 5388743"/>
              <a:gd name="connsiteX7359" fmla="*/ 2105988 w 5020586"/>
              <a:gd name="connsiteY7359" fmla="*/ 1986909 h 5388743"/>
              <a:gd name="connsiteX7360" fmla="*/ 2107681 w 5020586"/>
              <a:gd name="connsiteY7360" fmla="*/ 1985997 h 5388743"/>
              <a:gd name="connsiteX7361" fmla="*/ 2121326 w 5020586"/>
              <a:gd name="connsiteY7361" fmla="*/ 1977337 h 5388743"/>
              <a:gd name="connsiteX7362" fmla="*/ 2120793 w 5020586"/>
              <a:gd name="connsiteY7362" fmla="*/ 1976459 h 5388743"/>
              <a:gd name="connsiteX7363" fmla="*/ 1507507 w 5020586"/>
              <a:gd name="connsiteY7363" fmla="*/ 1969804 h 5388743"/>
              <a:gd name="connsiteX7364" fmla="*/ 1503824 w 5020586"/>
              <a:gd name="connsiteY7364" fmla="*/ 1972250 h 5388743"/>
              <a:gd name="connsiteX7365" fmla="*/ 1499972 w 5020586"/>
              <a:gd name="connsiteY7365" fmla="*/ 1976960 h 5388743"/>
              <a:gd name="connsiteX7366" fmla="*/ 1503451 w 5020586"/>
              <a:gd name="connsiteY7366" fmla="*/ 1974699 h 5388743"/>
              <a:gd name="connsiteX7367" fmla="*/ 4636628 w 5020586"/>
              <a:gd name="connsiteY7367" fmla="*/ 1968490 h 5388743"/>
              <a:gd name="connsiteX7368" fmla="*/ 4631986 w 5020586"/>
              <a:gd name="connsiteY7368" fmla="*/ 1974347 h 5388743"/>
              <a:gd name="connsiteX7369" fmla="*/ 4634049 w 5020586"/>
              <a:gd name="connsiteY7369" fmla="*/ 1971743 h 5388743"/>
              <a:gd name="connsiteX7370" fmla="*/ 4553839 w 5020586"/>
              <a:gd name="connsiteY7370" fmla="*/ 1967848 h 5388743"/>
              <a:gd name="connsiteX7371" fmla="*/ 4549749 w 5020586"/>
              <a:gd name="connsiteY7371" fmla="*/ 1970235 h 5388743"/>
              <a:gd name="connsiteX7372" fmla="*/ 4551904 w 5020586"/>
              <a:gd name="connsiteY7372" fmla="*/ 1969160 h 5388743"/>
              <a:gd name="connsiteX7373" fmla="*/ 2009208 w 5020586"/>
              <a:gd name="connsiteY7373" fmla="*/ 1966813 h 5388743"/>
              <a:gd name="connsiteX7374" fmla="*/ 2006999 w 5020586"/>
              <a:gd name="connsiteY7374" fmla="*/ 1967989 h 5388743"/>
              <a:gd name="connsiteX7375" fmla="*/ 2001835 w 5020586"/>
              <a:gd name="connsiteY7375" fmla="*/ 1973466 h 5388743"/>
              <a:gd name="connsiteX7376" fmla="*/ 2002983 w 5020586"/>
              <a:gd name="connsiteY7376" fmla="*/ 1972856 h 5388743"/>
              <a:gd name="connsiteX7377" fmla="*/ 4638176 w 5020586"/>
              <a:gd name="connsiteY7377" fmla="*/ 1966538 h 5388743"/>
              <a:gd name="connsiteX7378" fmla="*/ 4637489 w 5020586"/>
              <a:gd name="connsiteY7378" fmla="*/ 1967405 h 5388743"/>
              <a:gd name="connsiteX7379" fmla="*/ 4636628 w 5020586"/>
              <a:gd name="connsiteY7379" fmla="*/ 1968490 h 5388743"/>
              <a:gd name="connsiteX7380" fmla="*/ 3625513 w 5020586"/>
              <a:gd name="connsiteY7380" fmla="*/ 1966185 h 5388743"/>
              <a:gd name="connsiteX7381" fmla="*/ 3618854 w 5020586"/>
              <a:gd name="connsiteY7381" fmla="*/ 1969259 h 5388743"/>
              <a:gd name="connsiteX7382" fmla="*/ 3617747 w 5020586"/>
              <a:gd name="connsiteY7382" fmla="*/ 1970880 h 5388743"/>
              <a:gd name="connsiteX7383" fmla="*/ 3623703 w 5020586"/>
              <a:gd name="connsiteY7383" fmla="*/ 1967739 h 5388743"/>
              <a:gd name="connsiteX7384" fmla="*/ 3621843 w 5020586"/>
              <a:gd name="connsiteY7384" fmla="*/ 1969859 h 5388743"/>
              <a:gd name="connsiteX7385" fmla="*/ 3624283 w 5020586"/>
              <a:gd name="connsiteY7385" fmla="*/ 1967631 h 5388743"/>
              <a:gd name="connsiteX7386" fmla="*/ 3623703 w 5020586"/>
              <a:gd name="connsiteY7386" fmla="*/ 1967739 h 5388743"/>
              <a:gd name="connsiteX7387" fmla="*/ 3626232 w 5020586"/>
              <a:gd name="connsiteY7387" fmla="*/ 1965854 h 5388743"/>
              <a:gd name="connsiteX7388" fmla="*/ 3626122 w 5020586"/>
              <a:gd name="connsiteY7388" fmla="*/ 1965904 h 5388743"/>
              <a:gd name="connsiteX7389" fmla="*/ 3626081 w 5020586"/>
              <a:gd name="connsiteY7389" fmla="*/ 1965991 h 5388743"/>
              <a:gd name="connsiteX7390" fmla="*/ 3835153 w 5020586"/>
              <a:gd name="connsiteY7390" fmla="*/ 1956508 h 5388743"/>
              <a:gd name="connsiteX7391" fmla="*/ 3825983 w 5020586"/>
              <a:gd name="connsiteY7391" fmla="*/ 1963492 h 5388743"/>
              <a:gd name="connsiteX7392" fmla="*/ 3835153 w 5020586"/>
              <a:gd name="connsiteY7392" fmla="*/ 1956508 h 5388743"/>
              <a:gd name="connsiteX7393" fmla="*/ 1503520 w 5020586"/>
              <a:gd name="connsiteY7393" fmla="*/ 1955609 h 5388743"/>
              <a:gd name="connsiteX7394" fmla="*/ 1479746 w 5020586"/>
              <a:gd name="connsiteY7394" fmla="*/ 1968641 h 5388743"/>
              <a:gd name="connsiteX7395" fmla="*/ 1479617 w 5020586"/>
              <a:gd name="connsiteY7395" fmla="*/ 1968794 h 5388743"/>
              <a:gd name="connsiteX7396" fmla="*/ 1469521 w 5020586"/>
              <a:gd name="connsiteY7396" fmla="*/ 1980639 h 5388743"/>
              <a:gd name="connsiteX7397" fmla="*/ 1495118 w 5020586"/>
              <a:gd name="connsiteY7397" fmla="*/ 1965494 h 5388743"/>
              <a:gd name="connsiteX7398" fmla="*/ 1761121 w 5020586"/>
              <a:gd name="connsiteY7398" fmla="*/ 1950004 h 5388743"/>
              <a:gd name="connsiteX7399" fmla="*/ 1750455 w 5020586"/>
              <a:gd name="connsiteY7399" fmla="*/ 1955862 h 5388743"/>
              <a:gd name="connsiteX7400" fmla="*/ 1748591 w 5020586"/>
              <a:gd name="connsiteY7400" fmla="*/ 1957940 h 5388743"/>
              <a:gd name="connsiteX7401" fmla="*/ 1759641 w 5020586"/>
              <a:gd name="connsiteY7401" fmla="*/ 1951629 h 5388743"/>
              <a:gd name="connsiteX7402" fmla="*/ 4572851 w 5020586"/>
              <a:gd name="connsiteY7402" fmla="*/ 1947638 h 5388743"/>
              <a:gd name="connsiteX7403" fmla="*/ 4564232 w 5020586"/>
              <a:gd name="connsiteY7403" fmla="*/ 1954287 h 5388743"/>
              <a:gd name="connsiteX7404" fmla="*/ 4572851 w 5020586"/>
              <a:gd name="connsiteY7404" fmla="*/ 1947638 h 5388743"/>
              <a:gd name="connsiteX7405" fmla="*/ 3813850 w 5020586"/>
              <a:gd name="connsiteY7405" fmla="*/ 1946379 h 5388743"/>
              <a:gd name="connsiteX7406" fmla="*/ 3810877 w 5020586"/>
              <a:gd name="connsiteY7406" fmla="*/ 1948463 h 5388743"/>
              <a:gd name="connsiteX7407" fmla="*/ 3810040 w 5020586"/>
              <a:gd name="connsiteY7407" fmla="*/ 1949373 h 5388743"/>
              <a:gd name="connsiteX7408" fmla="*/ 3804655 w 5020586"/>
              <a:gd name="connsiteY7408" fmla="*/ 1951849 h 5388743"/>
              <a:gd name="connsiteX7409" fmla="*/ 3807811 w 5020586"/>
              <a:gd name="connsiteY7409" fmla="*/ 1949291 h 5388743"/>
              <a:gd name="connsiteX7410" fmla="*/ 3813850 w 5020586"/>
              <a:gd name="connsiteY7410" fmla="*/ 1946379 h 5388743"/>
              <a:gd name="connsiteX7411" fmla="*/ 4553830 w 5020586"/>
              <a:gd name="connsiteY7411" fmla="*/ 1939263 h 5388743"/>
              <a:gd name="connsiteX7412" fmla="*/ 4554848 w 5020586"/>
              <a:gd name="connsiteY7412" fmla="*/ 1939598 h 5388743"/>
              <a:gd name="connsiteX7413" fmla="*/ 4550112 w 5020586"/>
              <a:gd name="connsiteY7413" fmla="*/ 1941679 h 5388743"/>
              <a:gd name="connsiteX7414" fmla="*/ 4550762 w 5020586"/>
              <a:gd name="connsiteY7414" fmla="*/ 1940748 h 5388743"/>
              <a:gd name="connsiteX7415" fmla="*/ 4553830 w 5020586"/>
              <a:gd name="connsiteY7415" fmla="*/ 1939263 h 5388743"/>
              <a:gd name="connsiteX7416" fmla="*/ 4540279 w 5020586"/>
              <a:gd name="connsiteY7416" fmla="*/ 1937143 h 5388743"/>
              <a:gd name="connsiteX7417" fmla="*/ 4535605 w 5020586"/>
              <a:gd name="connsiteY7417" fmla="*/ 1938710 h 5388743"/>
              <a:gd name="connsiteX7418" fmla="*/ 4538499 w 5020586"/>
              <a:gd name="connsiteY7418" fmla="*/ 1937254 h 5388743"/>
              <a:gd name="connsiteX7419" fmla="*/ 4540279 w 5020586"/>
              <a:gd name="connsiteY7419" fmla="*/ 1937143 h 5388743"/>
              <a:gd name="connsiteX7420" fmla="*/ 4199716 w 5020586"/>
              <a:gd name="connsiteY7420" fmla="*/ 1937074 h 5388743"/>
              <a:gd name="connsiteX7421" fmla="*/ 4198771 w 5020586"/>
              <a:gd name="connsiteY7421" fmla="*/ 1939178 h 5388743"/>
              <a:gd name="connsiteX7422" fmla="*/ 4186362 w 5020586"/>
              <a:gd name="connsiteY7422" fmla="*/ 1948253 h 5388743"/>
              <a:gd name="connsiteX7423" fmla="*/ 4192816 w 5020586"/>
              <a:gd name="connsiteY7423" fmla="*/ 1942676 h 5388743"/>
              <a:gd name="connsiteX7424" fmla="*/ 4199771 w 5020586"/>
              <a:gd name="connsiteY7424" fmla="*/ 1937030 h 5388743"/>
              <a:gd name="connsiteX7425" fmla="*/ 4199716 w 5020586"/>
              <a:gd name="connsiteY7425" fmla="*/ 1937074 h 5388743"/>
              <a:gd name="connsiteX7426" fmla="*/ 4199720 w 5020586"/>
              <a:gd name="connsiteY7426" fmla="*/ 1937065 h 5388743"/>
              <a:gd name="connsiteX7427" fmla="*/ 3851273 w 5020586"/>
              <a:gd name="connsiteY7427" fmla="*/ 1935016 h 5388743"/>
              <a:gd name="connsiteX7428" fmla="*/ 3849363 w 5020586"/>
              <a:gd name="connsiteY7428" fmla="*/ 1936627 h 5388743"/>
              <a:gd name="connsiteX7429" fmla="*/ 3844761 w 5020586"/>
              <a:gd name="connsiteY7429" fmla="*/ 1938991 h 5388743"/>
              <a:gd name="connsiteX7430" fmla="*/ 3847697 w 5020586"/>
              <a:gd name="connsiteY7430" fmla="*/ 1936657 h 5388743"/>
              <a:gd name="connsiteX7431" fmla="*/ 4506301 w 5020586"/>
              <a:gd name="connsiteY7431" fmla="*/ 1934147 h 5388743"/>
              <a:gd name="connsiteX7432" fmla="*/ 4504787 w 5020586"/>
              <a:gd name="connsiteY7432" fmla="*/ 1935888 h 5388743"/>
              <a:gd name="connsiteX7433" fmla="*/ 4490279 w 5020586"/>
              <a:gd name="connsiteY7433" fmla="*/ 1940969 h 5388743"/>
              <a:gd name="connsiteX7434" fmla="*/ 4498074 w 5020586"/>
              <a:gd name="connsiteY7434" fmla="*/ 1937506 h 5388743"/>
              <a:gd name="connsiteX7435" fmla="*/ 4506368 w 5020586"/>
              <a:gd name="connsiteY7435" fmla="*/ 1934120 h 5388743"/>
              <a:gd name="connsiteX7436" fmla="*/ 4506301 w 5020586"/>
              <a:gd name="connsiteY7436" fmla="*/ 1934147 h 5388743"/>
              <a:gd name="connsiteX7437" fmla="*/ 4506309 w 5020586"/>
              <a:gd name="connsiteY7437" fmla="*/ 1934139 h 5388743"/>
              <a:gd name="connsiteX7438" fmla="*/ 4277877 w 5020586"/>
              <a:gd name="connsiteY7438" fmla="*/ 1931719 h 5388743"/>
              <a:gd name="connsiteX7439" fmla="*/ 4254988 w 5020586"/>
              <a:gd name="connsiteY7439" fmla="*/ 1955531 h 5388743"/>
              <a:gd name="connsiteX7440" fmla="*/ 4251766 w 5020586"/>
              <a:gd name="connsiteY7440" fmla="*/ 1959001 h 5388743"/>
              <a:gd name="connsiteX7441" fmla="*/ 4253517 w 5020586"/>
              <a:gd name="connsiteY7441" fmla="*/ 1957347 h 5388743"/>
              <a:gd name="connsiteX7442" fmla="*/ 4254988 w 5020586"/>
              <a:gd name="connsiteY7442" fmla="*/ 1955531 h 5388743"/>
              <a:gd name="connsiteX7443" fmla="*/ 4277877 w 5020586"/>
              <a:gd name="connsiteY7443" fmla="*/ 1931719 h 5388743"/>
              <a:gd name="connsiteX7444" fmla="*/ 4267318 w 5020586"/>
              <a:gd name="connsiteY7444" fmla="*/ 1930673 h 5388743"/>
              <a:gd name="connsiteX7445" fmla="*/ 4260999 w 5020586"/>
              <a:gd name="connsiteY7445" fmla="*/ 1939537 h 5388743"/>
              <a:gd name="connsiteX7446" fmla="*/ 4267318 w 5020586"/>
              <a:gd name="connsiteY7446" fmla="*/ 1930673 h 5388743"/>
              <a:gd name="connsiteX7447" fmla="*/ 4233101 w 5020586"/>
              <a:gd name="connsiteY7447" fmla="*/ 1930083 h 5388743"/>
              <a:gd name="connsiteX7448" fmla="*/ 4229082 w 5020586"/>
              <a:gd name="connsiteY7448" fmla="*/ 1932936 h 5388743"/>
              <a:gd name="connsiteX7449" fmla="*/ 4231429 w 5020586"/>
              <a:gd name="connsiteY7449" fmla="*/ 1930705 h 5388743"/>
              <a:gd name="connsiteX7450" fmla="*/ 4233101 w 5020586"/>
              <a:gd name="connsiteY7450" fmla="*/ 1930083 h 5388743"/>
              <a:gd name="connsiteX7451" fmla="*/ 3862320 w 5020586"/>
              <a:gd name="connsiteY7451" fmla="*/ 1929919 h 5388743"/>
              <a:gd name="connsiteX7452" fmla="*/ 3860945 w 5020586"/>
              <a:gd name="connsiteY7452" fmla="*/ 1931091 h 5388743"/>
              <a:gd name="connsiteX7453" fmla="*/ 3856176 w 5020586"/>
              <a:gd name="connsiteY7453" fmla="*/ 1933673 h 5388743"/>
              <a:gd name="connsiteX7454" fmla="*/ 3858749 w 5020586"/>
              <a:gd name="connsiteY7454" fmla="*/ 1931572 h 5388743"/>
              <a:gd name="connsiteX7455" fmla="*/ 4246682 w 5020586"/>
              <a:gd name="connsiteY7455" fmla="*/ 1928179 h 5388743"/>
              <a:gd name="connsiteX7456" fmla="*/ 4247756 w 5020586"/>
              <a:gd name="connsiteY7456" fmla="*/ 1928203 h 5388743"/>
              <a:gd name="connsiteX7457" fmla="*/ 4243826 w 5020586"/>
              <a:gd name="connsiteY7457" fmla="*/ 1931570 h 5388743"/>
              <a:gd name="connsiteX7458" fmla="*/ 4244178 w 5020586"/>
              <a:gd name="connsiteY7458" fmla="*/ 1930490 h 5388743"/>
              <a:gd name="connsiteX7459" fmla="*/ 4246682 w 5020586"/>
              <a:gd name="connsiteY7459" fmla="*/ 1928179 h 5388743"/>
              <a:gd name="connsiteX7460" fmla="*/ 4522662 w 5020586"/>
              <a:gd name="connsiteY7460" fmla="*/ 1927469 h 5388743"/>
              <a:gd name="connsiteX7461" fmla="*/ 4512152 w 5020586"/>
              <a:gd name="connsiteY7461" fmla="*/ 1932256 h 5388743"/>
              <a:gd name="connsiteX7462" fmla="*/ 4506368 w 5020586"/>
              <a:gd name="connsiteY7462" fmla="*/ 1934120 h 5388743"/>
              <a:gd name="connsiteX7463" fmla="*/ 4213435 w 5020586"/>
              <a:gd name="connsiteY7463" fmla="*/ 1925936 h 5388743"/>
              <a:gd name="connsiteX7464" fmla="*/ 4204766 w 5020586"/>
              <a:gd name="connsiteY7464" fmla="*/ 1933567 h 5388743"/>
              <a:gd name="connsiteX7465" fmla="*/ 4199771 w 5020586"/>
              <a:gd name="connsiteY7465" fmla="*/ 1937030 h 5388743"/>
              <a:gd name="connsiteX7466" fmla="*/ 3873338 w 5020586"/>
              <a:gd name="connsiteY7466" fmla="*/ 1924818 h 5388743"/>
              <a:gd name="connsiteX7467" fmla="*/ 3872653 w 5020586"/>
              <a:gd name="connsiteY7467" fmla="*/ 1925390 h 5388743"/>
              <a:gd name="connsiteX7468" fmla="*/ 3867926 w 5020586"/>
              <a:gd name="connsiteY7468" fmla="*/ 1927918 h 5388743"/>
              <a:gd name="connsiteX7469" fmla="*/ 3869718 w 5020586"/>
              <a:gd name="connsiteY7469" fmla="*/ 1926494 h 5388743"/>
              <a:gd name="connsiteX7470" fmla="*/ 1814341 w 5020586"/>
              <a:gd name="connsiteY7470" fmla="*/ 1919167 h 5388743"/>
              <a:gd name="connsiteX7471" fmla="*/ 1796742 w 5020586"/>
              <a:gd name="connsiteY7471" fmla="*/ 1930442 h 5388743"/>
              <a:gd name="connsiteX7472" fmla="*/ 1793551 w 5020586"/>
              <a:gd name="connsiteY7472" fmla="*/ 1932195 h 5388743"/>
              <a:gd name="connsiteX7473" fmla="*/ 1793417 w 5020586"/>
              <a:gd name="connsiteY7473" fmla="*/ 1932340 h 5388743"/>
              <a:gd name="connsiteX7474" fmla="*/ 1796742 w 5020586"/>
              <a:gd name="connsiteY7474" fmla="*/ 1930442 h 5388743"/>
              <a:gd name="connsiteX7475" fmla="*/ 1806619 w 5020586"/>
              <a:gd name="connsiteY7475" fmla="*/ 1925904 h 5388743"/>
              <a:gd name="connsiteX7476" fmla="*/ 1814234 w 5020586"/>
              <a:gd name="connsiteY7476" fmla="*/ 1920488 h 5388743"/>
              <a:gd name="connsiteX7477" fmla="*/ 1814910 w 5020586"/>
              <a:gd name="connsiteY7477" fmla="*/ 1919747 h 5388743"/>
              <a:gd name="connsiteX7478" fmla="*/ 4568038 w 5020586"/>
              <a:gd name="connsiteY7478" fmla="*/ 1907904 h 5388743"/>
              <a:gd name="connsiteX7479" fmla="*/ 4562525 w 5020586"/>
              <a:gd name="connsiteY7479" fmla="*/ 1910358 h 5388743"/>
              <a:gd name="connsiteX7480" fmla="*/ 4561844 w 5020586"/>
              <a:gd name="connsiteY7480" fmla="*/ 1911218 h 5388743"/>
              <a:gd name="connsiteX7481" fmla="*/ 4568038 w 5020586"/>
              <a:gd name="connsiteY7481" fmla="*/ 1907904 h 5388743"/>
              <a:gd name="connsiteX7482" fmla="*/ 3706640 w 5020586"/>
              <a:gd name="connsiteY7482" fmla="*/ 1903158 h 5388743"/>
              <a:gd name="connsiteX7483" fmla="*/ 3698022 w 5020586"/>
              <a:gd name="connsiteY7483" fmla="*/ 1909806 h 5388743"/>
              <a:gd name="connsiteX7484" fmla="*/ 3706640 w 5020586"/>
              <a:gd name="connsiteY7484" fmla="*/ 1903158 h 5388743"/>
              <a:gd name="connsiteX7485" fmla="*/ 3715088 w 5020586"/>
              <a:gd name="connsiteY7485" fmla="*/ 1899415 h 5388743"/>
              <a:gd name="connsiteX7486" fmla="*/ 3706470 w 5020586"/>
              <a:gd name="connsiteY7486" fmla="*/ 1906062 h 5388743"/>
              <a:gd name="connsiteX7487" fmla="*/ 3715088 w 5020586"/>
              <a:gd name="connsiteY7487" fmla="*/ 1899415 h 5388743"/>
              <a:gd name="connsiteX7488" fmla="*/ 3694230 w 5020586"/>
              <a:gd name="connsiteY7488" fmla="*/ 1896426 h 5388743"/>
              <a:gd name="connsiteX7489" fmla="*/ 3688651 w 5020586"/>
              <a:gd name="connsiteY7489" fmla="*/ 1898504 h 5388743"/>
              <a:gd name="connsiteX7490" fmla="*/ 3686139 w 5020586"/>
              <a:gd name="connsiteY7490" fmla="*/ 1902069 h 5388743"/>
              <a:gd name="connsiteX7491" fmla="*/ 3686514 w 5020586"/>
              <a:gd name="connsiteY7491" fmla="*/ 1901891 h 5388743"/>
              <a:gd name="connsiteX7492" fmla="*/ 4251183 w 5020586"/>
              <a:gd name="connsiteY7492" fmla="*/ 1894045 h 5388743"/>
              <a:gd name="connsiteX7493" fmla="*/ 4246616 w 5020586"/>
              <a:gd name="connsiteY7493" fmla="*/ 1897995 h 5388743"/>
              <a:gd name="connsiteX7494" fmla="*/ 4246214 w 5020586"/>
              <a:gd name="connsiteY7494" fmla="*/ 1899015 h 5388743"/>
              <a:gd name="connsiteX7495" fmla="*/ 4251183 w 5020586"/>
              <a:gd name="connsiteY7495" fmla="*/ 1894045 h 5388743"/>
              <a:gd name="connsiteX7496" fmla="*/ 2620330 w 5020586"/>
              <a:gd name="connsiteY7496" fmla="*/ 1891611 h 5388743"/>
              <a:gd name="connsiteX7497" fmla="*/ 2606076 w 5020586"/>
              <a:gd name="connsiteY7497" fmla="*/ 1899365 h 5388743"/>
              <a:gd name="connsiteX7498" fmla="*/ 2387003 w 5020586"/>
              <a:gd name="connsiteY7498" fmla="*/ 2016663 h 5388743"/>
              <a:gd name="connsiteX7499" fmla="*/ 2377499 w 5020586"/>
              <a:gd name="connsiteY7499" fmla="*/ 2024084 h 5388743"/>
              <a:gd name="connsiteX7500" fmla="*/ 2441735 w 5020586"/>
              <a:gd name="connsiteY7500" fmla="*/ 1987769 h 5388743"/>
              <a:gd name="connsiteX7501" fmla="*/ 2560532 w 5020586"/>
              <a:gd name="connsiteY7501" fmla="*/ 1925465 h 5388743"/>
              <a:gd name="connsiteX7502" fmla="*/ 2620330 w 5020586"/>
              <a:gd name="connsiteY7502" fmla="*/ 1891611 h 5388743"/>
              <a:gd name="connsiteX7503" fmla="*/ 4647428 w 5020586"/>
              <a:gd name="connsiteY7503" fmla="*/ 1891257 h 5388743"/>
              <a:gd name="connsiteX7504" fmla="*/ 4643598 w 5020586"/>
              <a:gd name="connsiteY7504" fmla="*/ 1892574 h 5388743"/>
              <a:gd name="connsiteX7505" fmla="*/ 4644689 w 5020586"/>
              <a:gd name="connsiteY7505" fmla="*/ 1891994 h 5388743"/>
              <a:gd name="connsiteX7506" fmla="*/ 4623831 w 5020586"/>
              <a:gd name="connsiteY7506" fmla="*/ 1889357 h 5388743"/>
              <a:gd name="connsiteX7507" fmla="*/ 4616433 w 5020586"/>
              <a:gd name="connsiteY7507" fmla="*/ 1891841 h 5388743"/>
              <a:gd name="connsiteX7508" fmla="*/ 4620712 w 5020586"/>
              <a:gd name="connsiteY7508" fmla="*/ 1889732 h 5388743"/>
              <a:gd name="connsiteX7509" fmla="*/ 4623831 w 5020586"/>
              <a:gd name="connsiteY7509" fmla="*/ 1889357 h 5388743"/>
              <a:gd name="connsiteX7510" fmla="*/ 3702348 w 5020586"/>
              <a:gd name="connsiteY7510" fmla="*/ 1889103 h 5388743"/>
              <a:gd name="connsiteX7511" fmla="*/ 3695105 w 5020586"/>
              <a:gd name="connsiteY7511" fmla="*/ 1891771 h 5388743"/>
              <a:gd name="connsiteX7512" fmla="*/ 3696103 w 5020586"/>
              <a:gd name="connsiteY7512" fmla="*/ 1891264 h 5388743"/>
              <a:gd name="connsiteX7513" fmla="*/ 3692569 w 5020586"/>
              <a:gd name="connsiteY7513" fmla="*/ 1892949 h 5388743"/>
              <a:gd name="connsiteX7514" fmla="*/ 3689823 w 5020586"/>
              <a:gd name="connsiteY7514" fmla="*/ 1896843 h 5388743"/>
              <a:gd name="connsiteX7515" fmla="*/ 3695072 w 5020586"/>
              <a:gd name="connsiteY7515" fmla="*/ 1895668 h 5388743"/>
              <a:gd name="connsiteX7516" fmla="*/ 4625537 w 5020586"/>
              <a:gd name="connsiteY7516" fmla="*/ 1888270 h 5388743"/>
              <a:gd name="connsiteX7517" fmla="*/ 4626299 w 5020586"/>
              <a:gd name="connsiteY7517" fmla="*/ 1888731 h 5388743"/>
              <a:gd name="connsiteX7518" fmla="*/ 4623831 w 5020586"/>
              <a:gd name="connsiteY7518" fmla="*/ 1889357 h 5388743"/>
              <a:gd name="connsiteX7519" fmla="*/ 4625537 w 5020586"/>
              <a:gd name="connsiteY7519" fmla="*/ 1888270 h 5388743"/>
              <a:gd name="connsiteX7520" fmla="*/ 4628004 w 5020586"/>
              <a:gd name="connsiteY7520" fmla="*/ 1887644 h 5388743"/>
              <a:gd name="connsiteX7521" fmla="*/ 4628769 w 5020586"/>
              <a:gd name="connsiteY7521" fmla="*/ 1888105 h 5388743"/>
              <a:gd name="connsiteX7522" fmla="*/ 4626299 w 5020586"/>
              <a:gd name="connsiteY7522" fmla="*/ 1888731 h 5388743"/>
              <a:gd name="connsiteX7523" fmla="*/ 4628004 w 5020586"/>
              <a:gd name="connsiteY7523" fmla="*/ 1887644 h 5388743"/>
              <a:gd name="connsiteX7524" fmla="*/ 3743922 w 5020586"/>
              <a:gd name="connsiteY7524" fmla="*/ 1887121 h 5388743"/>
              <a:gd name="connsiteX7525" fmla="*/ 3735519 w 5020586"/>
              <a:gd name="connsiteY7525" fmla="*/ 1894206 h 5388743"/>
              <a:gd name="connsiteX7526" fmla="*/ 3744137 w 5020586"/>
              <a:gd name="connsiteY7526" fmla="*/ 1887558 h 5388743"/>
              <a:gd name="connsiteX7527" fmla="*/ 3743922 w 5020586"/>
              <a:gd name="connsiteY7527" fmla="*/ 1887121 h 5388743"/>
              <a:gd name="connsiteX7528" fmla="*/ 3690768 w 5020586"/>
              <a:gd name="connsiteY7528" fmla="*/ 1877097 h 5388743"/>
              <a:gd name="connsiteX7529" fmla="*/ 3685132 w 5020586"/>
              <a:gd name="connsiteY7529" fmla="*/ 1879855 h 5388743"/>
              <a:gd name="connsiteX7530" fmla="*/ 3681512 w 5020586"/>
              <a:gd name="connsiteY7530" fmla="*/ 1883633 h 5388743"/>
              <a:gd name="connsiteX7531" fmla="*/ 3682470 w 5020586"/>
              <a:gd name="connsiteY7531" fmla="*/ 1883153 h 5388743"/>
              <a:gd name="connsiteX7532" fmla="*/ 3683719 w 5020586"/>
              <a:gd name="connsiteY7532" fmla="*/ 1882292 h 5388743"/>
              <a:gd name="connsiteX7533" fmla="*/ 3690280 w 5020586"/>
              <a:gd name="connsiteY7533" fmla="*/ 1877521 h 5388743"/>
              <a:gd name="connsiteX7534" fmla="*/ 3933303 w 5020586"/>
              <a:gd name="connsiteY7534" fmla="*/ 1873642 h 5388743"/>
              <a:gd name="connsiteX7535" fmla="*/ 3924135 w 5020586"/>
              <a:gd name="connsiteY7535" fmla="*/ 1880625 h 5388743"/>
              <a:gd name="connsiteX7536" fmla="*/ 3933303 w 5020586"/>
              <a:gd name="connsiteY7536" fmla="*/ 1873642 h 5388743"/>
              <a:gd name="connsiteX7537" fmla="*/ 3799713 w 5020586"/>
              <a:gd name="connsiteY7537" fmla="*/ 1864224 h 5388743"/>
              <a:gd name="connsiteX7538" fmla="*/ 3783424 w 5020586"/>
              <a:gd name="connsiteY7538" fmla="*/ 1871597 h 5388743"/>
              <a:gd name="connsiteX7539" fmla="*/ 3780484 w 5020586"/>
              <a:gd name="connsiteY7539" fmla="*/ 1872843 h 5388743"/>
              <a:gd name="connsiteX7540" fmla="*/ 3788212 w 5020586"/>
              <a:gd name="connsiteY7540" fmla="*/ 1869267 h 5388743"/>
              <a:gd name="connsiteX7541" fmla="*/ 3711860 w 5020586"/>
              <a:gd name="connsiteY7541" fmla="*/ 1862331 h 5388743"/>
              <a:gd name="connsiteX7542" fmla="*/ 3711499 w 5020586"/>
              <a:gd name="connsiteY7542" fmla="*/ 1862500 h 5388743"/>
              <a:gd name="connsiteX7543" fmla="*/ 3710847 w 5020586"/>
              <a:gd name="connsiteY7543" fmla="*/ 1863145 h 5388743"/>
              <a:gd name="connsiteX7544" fmla="*/ 3707547 w 5020586"/>
              <a:gd name="connsiteY7544" fmla="*/ 1866178 h 5388743"/>
              <a:gd name="connsiteX7545" fmla="*/ 3707129 w 5020586"/>
              <a:gd name="connsiteY7545" fmla="*/ 1866549 h 5388743"/>
              <a:gd name="connsiteX7546" fmla="*/ 3707047 w 5020586"/>
              <a:gd name="connsiteY7546" fmla="*/ 1866637 h 5388743"/>
              <a:gd name="connsiteX7547" fmla="*/ 3707547 w 5020586"/>
              <a:gd name="connsiteY7547" fmla="*/ 1866178 h 5388743"/>
              <a:gd name="connsiteX7548" fmla="*/ 2592418 w 5020586"/>
              <a:gd name="connsiteY7548" fmla="*/ 1861304 h 5388743"/>
              <a:gd name="connsiteX7549" fmla="*/ 2574337 w 5020586"/>
              <a:gd name="connsiteY7549" fmla="*/ 1869387 h 5388743"/>
              <a:gd name="connsiteX7550" fmla="*/ 2509807 w 5020586"/>
              <a:gd name="connsiteY7550" fmla="*/ 1902193 h 5388743"/>
              <a:gd name="connsiteX7551" fmla="*/ 2424828 w 5020586"/>
              <a:gd name="connsiteY7551" fmla="*/ 1942960 h 5388743"/>
              <a:gd name="connsiteX7552" fmla="*/ 2382441 w 5020586"/>
              <a:gd name="connsiteY7552" fmla="*/ 1964963 h 5388743"/>
              <a:gd name="connsiteX7553" fmla="*/ 2355155 w 5020586"/>
              <a:gd name="connsiteY7553" fmla="*/ 1979702 h 5388743"/>
              <a:gd name="connsiteX7554" fmla="*/ 2344433 w 5020586"/>
              <a:gd name="connsiteY7554" fmla="*/ 1989803 h 5388743"/>
              <a:gd name="connsiteX7555" fmla="*/ 2429022 w 5020586"/>
              <a:gd name="connsiteY7555" fmla="*/ 1946688 h 5388743"/>
              <a:gd name="connsiteX7556" fmla="*/ 2560901 w 5020586"/>
              <a:gd name="connsiteY7556" fmla="*/ 1878852 h 5388743"/>
              <a:gd name="connsiteX7557" fmla="*/ 2592418 w 5020586"/>
              <a:gd name="connsiteY7557" fmla="*/ 1861304 h 5388743"/>
              <a:gd name="connsiteX7558" fmla="*/ 4299189 w 5020586"/>
              <a:gd name="connsiteY7558" fmla="*/ 1860107 h 5388743"/>
              <a:gd name="connsiteX7559" fmla="*/ 4292832 w 5020586"/>
              <a:gd name="connsiteY7559" fmla="*/ 1864629 h 5388743"/>
              <a:gd name="connsiteX7560" fmla="*/ 4296315 w 5020586"/>
              <a:gd name="connsiteY7560" fmla="*/ 1861371 h 5388743"/>
              <a:gd name="connsiteX7561" fmla="*/ 4299189 w 5020586"/>
              <a:gd name="connsiteY7561" fmla="*/ 1860107 h 5388743"/>
              <a:gd name="connsiteX7562" fmla="*/ 3810689 w 5020586"/>
              <a:gd name="connsiteY7562" fmla="*/ 1859257 h 5388743"/>
              <a:gd name="connsiteX7563" fmla="*/ 3801445 w 5020586"/>
              <a:gd name="connsiteY7563" fmla="*/ 1863440 h 5388743"/>
              <a:gd name="connsiteX7564" fmla="*/ 3809392 w 5020586"/>
              <a:gd name="connsiteY7564" fmla="*/ 1859492 h 5388743"/>
              <a:gd name="connsiteX7565" fmla="*/ 2116156 w 5020586"/>
              <a:gd name="connsiteY7565" fmla="*/ 1858972 h 5388743"/>
              <a:gd name="connsiteX7566" fmla="*/ 2110187 w 5020586"/>
              <a:gd name="connsiteY7566" fmla="*/ 1862139 h 5388743"/>
              <a:gd name="connsiteX7567" fmla="*/ 2103454 w 5020586"/>
              <a:gd name="connsiteY7567" fmla="*/ 1869203 h 5388743"/>
              <a:gd name="connsiteX7568" fmla="*/ 2109248 w 5020586"/>
              <a:gd name="connsiteY7568" fmla="*/ 1866079 h 5388743"/>
              <a:gd name="connsiteX7569" fmla="*/ 2110910 w 5020586"/>
              <a:gd name="connsiteY7569" fmla="*/ 1864461 h 5388743"/>
              <a:gd name="connsiteX7570" fmla="*/ 4300506 w 5020586"/>
              <a:gd name="connsiteY7570" fmla="*/ 1858571 h 5388743"/>
              <a:gd name="connsiteX7571" fmla="*/ 4301372 w 5020586"/>
              <a:gd name="connsiteY7571" fmla="*/ 1858792 h 5388743"/>
              <a:gd name="connsiteX7572" fmla="*/ 4299189 w 5020586"/>
              <a:gd name="connsiteY7572" fmla="*/ 1860107 h 5388743"/>
              <a:gd name="connsiteX7573" fmla="*/ 4300506 w 5020586"/>
              <a:gd name="connsiteY7573" fmla="*/ 1858571 h 5388743"/>
              <a:gd name="connsiteX7574" fmla="*/ 4302688 w 5020586"/>
              <a:gd name="connsiteY7574" fmla="*/ 1857257 h 5388743"/>
              <a:gd name="connsiteX7575" fmla="*/ 4303554 w 5020586"/>
              <a:gd name="connsiteY7575" fmla="*/ 1857474 h 5388743"/>
              <a:gd name="connsiteX7576" fmla="*/ 4301372 w 5020586"/>
              <a:gd name="connsiteY7576" fmla="*/ 1858792 h 5388743"/>
              <a:gd name="connsiteX7577" fmla="*/ 4302688 w 5020586"/>
              <a:gd name="connsiteY7577" fmla="*/ 1857257 h 5388743"/>
              <a:gd name="connsiteX7578" fmla="*/ 2217156 w 5020586"/>
              <a:gd name="connsiteY7578" fmla="*/ 1856252 h 5388743"/>
              <a:gd name="connsiteX7579" fmla="*/ 2203996 w 5020586"/>
              <a:gd name="connsiteY7579" fmla="*/ 1863249 h 5388743"/>
              <a:gd name="connsiteX7580" fmla="*/ 2197994 w 5020586"/>
              <a:gd name="connsiteY7580" fmla="*/ 1869286 h 5388743"/>
              <a:gd name="connsiteX7581" fmla="*/ 2210975 w 5020586"/>
              <a:gd name="connsiteY7581" fmla="*/ 1862393 h 5388743"/>
              <a:gd name="connsiteX7582" fmla="*/ 4322322 w 5020586"/>
              <a:gd name="connsiteY7582" fmla="*/ 1855077 h 5388743"/>
              <a:gd name="connsiteX7583" fmla="*/ 4319040 w 5020586"/>
              <a:gd name="connsiteY7583" fmla="*/ 1857449 h 5388743"/>
              <a:gd name="connsiteX7584" fmla="*/ 4319916 w 5020586"/>
              <a:gd name="connsiteY7584" fmla="*/ 1856576 h 5388743"/>
              <a:gd name="connsiteX7585" fmla="*/ 3742428 w 5020586"/>
              <a:gd name="connsiteY7585" fmla="*/ 1852525 h 5388743"/>
              <a:gd name="connsiteX7586" fmla="*/ 3735681 w 5020586"/>
              <a:gd name="connsiteY7586" fmla="*/ 1861868 h 5388743"/>
              <a:gd name="connsiteX7587" fmla="*/ 3742428 w 5020586"/>
              <a:gd name="connsiteY7587" fmla="*/ 1852525 h 5388743"/>
              <a:gd name="connsiteX7588" fmla="*/ 3899666 w 5020586"/>
              <a:gd name="connsiteY7588" fmla="*/ 1848771 h 5388743"/>
              <a:gd name="connsiteX7589" fmla="*/ 3897979 w 5020586"/>
              <a:gd name="connsiteY7589" fmla="*/ 1849919 h 5388743"/>
              <a:gd name="connsiteX7590" fmla="*/ 3891990 w 5020586"/>
              <a:gd name="connsiteY7590" fmla="*/ 1853996 h 5388743"/>
              <a:gd name="connsiteX7591" fmla="*/ 3901573 w 5020586"/>
              <a:gd name="connsiteY7591" fmla="*/ 1847473 h 5388743"/>
              <a:gd name="connsiteX7592" fmla="*/ 3901423 w 5020586"/>
              <a:gd name="connsiteY7592" fmla="*/ 1847575 h 5388743"/>
              <a:gd name="connsiteX7593" fmla="*/ 3899666 w 5020586"/>
              <a:gd name="connsiteY7593" fmla="*/ 1848771 h 5388743"/>
              <a:gd name="connsiteX7594" fmla="*/ 1946545 w 5020586"/>
              <a:gd name="connsiteY7594" fmla="*/ 1846982 h 5388743"/>
              <a:gd name="connsiteX7595" fmla="*/ 1944021 w 5020586"/>
              <a:gd name="connsiteY7595" fmla="*/ 1848403 h 5388743"/>
              <a:gd name="connsiteX7596" fmla="*/ 1938842 w 5020586"/>
              <a:gd name="connsiteY7596" fmla="*/ 1851677 h 5388743"/>
              <a:gd name="connsiteX7597" fmla="*/ 1936459 w 5020586"/>
              <a:gd name="connsiteY7597" fmla="*/ 1854233 h 5388743"/>
              <a:gd name="connsiteX7598" fmla="*/ 1937583 w 5020586"/>
              <a:gd name="connsiteY7598" fmla="*/ 1853548 h 5388743"/>
              <a:gd name="connsiteX7599" fmla="*/ 1945024 w 5020586"/>
              <a:gd name="connsiteY7599" fmla="*/ 1848612 h 5388743"/>
              <a:gd name="connsiteX7600" fmla="*/ 3947698 w 5020586"/>
              <a:gd name="connsiteY7600" fmla="*/ 1844451 h 5388743"/>
              <a:gd name="connsiteX7601" fmla="*/ 3947612 w 5020586"/>
              <a:gd name="connsiteY7601" fmla="*/ 1844509 h 5388743"/>
              <a:gd name="connsiteX7602" fmla="*/ 3945411 w 5020586"/>
              <a:gd name="connsiteY7602" fmla="*/ 1845969 h 5388743"/>
              <a:gd name="connsiteX7603" fmla="*/ 2132280 w 5020586"/>
              <a:gd name="connsiteY7603" fmla="*/ 1842099 h 5388743"/>
              <a:gd name="connsiteX7604" fmla="*/ 2127908 w 5020586"/>
              <a:gd name="connsiteY7604" fmla="*/ 1844426 h 5388743"/>
              <a:gd name="connsiteX7605" fmla="*/ 2116520 w 5020586"/>
              <a:gd name="connsiteY7605" fmla="*/ 1855494 h 5388743"/>
              <a:gd name="connsiteX7606" fmla="*/ 2114215 w 5020586"/>
              <a:gd name="connsiteY7606" fmla="*/ 1857913 h 5388743"/>
              <a:gd name="connsiteX7607" fmla="*/ 2120381 w 5020586"/>
              <a:gd name="connsiteY7607" fmla="*/ 1854550 h 5388743"/>
              <a:gd name="connsiteX7608" fmla="*/ 3953712 w 5020586"/>
              <a:gd name="connsiteY7608" fmla="*/ 1840461 h 5388743"/>
              <a:gd name="connsiteX7609" fmla="*/ 3952183 w 5020586"/>
              <a:gd name="connsiteY7609" fmla="*/ 1841476 h 5388743"/>
              <a:gd name="connsiteX7610" fmla="*/ 3947698 w 5020586"/>
              <a:gd name="connsiteY7610" fmla="*/ 1844451 h 5388743"/>
              <a:gd name="connsiteX7611" fmla="*/ 706541 w 5020586"/>
              <a:gd name="connsiteY7611" fmla="*/ 1838811 h 5388743"/>
              <a:gd name="connsiteX7612" fmla="*/ 697924 w 5020586"/>
              <a:gd name="connsiteY7612" fmla="*/ 1845458 h 5388743"/>
              <a:gd name="connsiteX7613" fmla="*/ 3956245 w 5020586"/>
              <a:gd name="connsiteY7613" fmla="*/ 1838781 h 5388743"/>
              <a:gd name="connsiteX7614" fmla="*/ 3953712 w 5020586"/>
              <a:gd name="connsiteY7614" fmla="*/ 1840461 h 5388743"/>
              <a:gd name="connsiteX7615" fmla="*/ 3956076 w 5020586"/>
              <a:gd name="connsiteY7615" fmla="*/ 1838893 h 5388743"/>
              <a:gd name="connsiteX7616" fmla="*/ 3956245 w 5020586"/>
              <a:gd name="connsiteY7616" fmla="*/ 1838781 h 5388743"/>
              <a:gd name="connsiteX7617" fmla="*/ 3970372 w 5020586"/>
              <a:gd name="connsiteY7617" fmla="*/ 1832170 h 5388743"/>
              <a:gd name="connsiteX7618" fmla="*/ 3958450 w 5020586"/>
              <a:gd name="connsiteY7618" fmla="*/ 1840829 h 5388743"/>
              <a:gd name="connsiteX7619" fmla="*/ 3876908 w 5020586"/>
              <a:gd name="connsiteY7619" fmla="*/ 1829882 h 5388743"/>
              <a:gd name="connsiteX7620" fmla="*/ 3866259 w 5020586"/>
              <a:gd name="connsiteY7620" fmla="*/ 1835376 h 5388743"/>
              <a:gd name="connsiteX7621" fmla="*/ 3842662 w 5020586"/>
              <a:gd name="connsiteY7621" fmla="*/ 1845308 h 5388743"/>
              <a:gd name="connsiteX7622" fmla="*/ 3865245 w 5020586"/>
              <a:gd name="connsiteY7622" fmla="*/ 1834115 h 5388743"/>
              <a:gd name="connsiteX7623" fmla="*/ 3835731 w 5020586"/>
              <a:gd name="connsiteY7623" fmla="*/ 1826923 h 5388743"/>
              <a:gd name="connsiteX7624" fmla="*/ 3821644 w 5020586"/>
              <a:gd name="connsiteY7624" fmla="*/ 1834749 h 5388743"/>
              <a:gd name="connsiteX7625" fmla="*/ 3808644 w 5020586"/>
              <a:gd name="connsiteY7625" fmla="*/ 1841693 h 5388743"/>
              <a:gd name="connsiteX7626" fmla="*/ 3805263 w 5020586"/>
              <a:gd name="connsiteY7626" fmla="*/ 1842071 h 5388743"/>
              <a:gd name="connsiteX7627" fmla="*/ 3803501 w 5020586"/>
              <a:gd name="connsiteY7627" fmla="*/ 1842469 h 5388743"/>
              <a:gd name="connsiteX7628" fmla="*/ 3831065 w 5020586"/>
              <a:gd name="connsiteY7628" fmla="*/ 1828074 h 5388743"/>
              <a:gd name="connsiteX7629" fmla="*/ 3833348 w 5020586"/>
              <a:gd name="connsiteY7629" fmla="*/ 1827405 h 5388743"/>
              <a:gd name="connsiteX7630" fmla="*/ 673910 w 5020586"/>
              <a:gd name="connsiteY7630" fmla="*/ 1819712 h 5388743"/>
              <a:gd name="connsiteX7631" fmla="*/ 661989 w 5020586"/>
              <a:gd name="connsiteY7631" fmla="*/ 1828372 h 5388743"/>
              <a:gd name="connsiteX7632" fmla="*/ 2289789 w 5020586"/>
              <a:gd name="connsiteY7632" fmla="*/ 1818721 h 5388743"/>
              <a:gd name="connsiteX7633" fmla="*/ 2279500 w 5020586"/>
              <a:gd name="connsiteY7633" fmla="*/ 1823981 h 5388743"/>
              <a:gd name="connsiteX7634" fmla="*/ 2277425 w 5020586"/>
              <a:gd name="connsiteY7634" fmla="*/ 1826020 h 5388743"/>
              <a:gd name="connsiteX7635" fmla="*/ 2279207 w 5020586"/>
              <a:gd name="connsiteY7635" fmla="*/ 1824131 h 5388743"/>
              <a:gd name="connsiteX7636" fmla="*/ 2260239 w 5020586"/>
              <a:gd name="connsiteY7636" fmla="*/ 1833829 h 5388743"/>
              <a:gd name="connsiteX7637" fmla="*/ 2253987 w 5020586"/>
              <a:gd name="connsiteY7637" fmla="*/ 1839988 h 5388743"/>
              <a:gd name="connsiteX7638" fmla="*/ 2274643 w 5020586"/>
              <a:gd name="connsiteY7638" fmla="*/ 1829359 h 5388743"/>
              <a:gd name="connsiteX7639" fmla="*/ 2274643 w 5020586"/>
              <a:gd name="connsiteY7639" fmla="*/ 1829358 h 5388743"/>
              <a:gd name="connsiteX7640" fmla="*/ 2283827 w 5020586"/>
              <a:gd name="connsiteY7640" fmla="*/ 1824633 h 5388743"/>
              <a:gd name="connsiteX7641" fmla="*/ 4654608 w 5020586"/>
              <a:gd name="connsiteY7641" fmla="*/ 1816369 h 5388743"/>
              <a:gd name="connsiteX7642" fmla="*/ 4648466 w 5020586"/>
              <a:gd name="connsiteY7642" fmla="*/ 1820625 h 5388743"/>
              <a:gd name="connsiteX7643" fmla="*/ 4651196 w 5020586"/>
              <a:gd name="connsiteY7643" fmla="*/ 1818733 h 5388743"/>
              <a:gd name="connsiteX7644" fmla="*/ 4656657 w 5020586"/>
              <a:gd name="connsiteY7644" fmla="*/ 1814949 h 5388743"/>
              <a:gd name="connsiteX7645" fmla="*/ 4654608 w 5020586"/>
              <a:gd name="connsiteY7645" fmla="*/ 1816369 h 5388743"/>
              <a:gd name="connsiteX7646" fmla="*/ 4655746 w 5020586"/>
              <a:gd name="connsiteY7646" fmla="*/ 1815580 h 5388743"/>
              <a:gd name="connsiteX7647" fmla="*/ 4656657 w 5020586"/>
              <a:gd name="connsiteY7647" fmla="*/ 1814949 h 5388743"/>
              <a:gd name="connsiteX7648" fmla="*/ 2326965 w 5020586"/>
              <a:gd name="connsiteY7648" fmla="*/ 1799710 h 5388743"/>
              <a:gd name="connsiteX7649" fmla="*/ 2318444 w 5020586"/>
              <a:gd name="connsiteY7649" fmla="*/ 1804068 h 5388743"/>
              <a:gd name="connsiteX7650" fmla="*/ 2312719 w 5020586"/>
              <a:gd name="connsiteY7650" fmla="*/ 1809765 h 5388743"/>
              <a:gd name="connsiteX7651" fmla="*/ 2320707 w 5020586"/>
              <a:gd name="connsiteY7651" fmla="*/ 1805655 h 5388743"/>
              <a:gd name="connsiteX7652" fmla="*/ 2175866 w 5020586"/>
              <a:gd name="connsiteY7652" fmla="*/ 1797911 h 5388743"/>
              <a:gd name="connsiteX7653" fmla="*/ 2173977 w 5020586"/>
              <a:gd name="connsiteY7653" fmla="*/ 1798923 h 5388743"/>
              <a:gd name="connsiteX7654" fmla="*/ 2163913 w 5020586"/>
              <a:gd name="connsiteY7654" fmla="*/ 1809162 h 5388743"/>
              <a:gd name="connsiteX7655" fmla="*/ 2164602 w 5020586"/>
              <a:gd name="connsiteY7655" fmla="*/ 1808797 h 5388743"/>
              <a:gd name="connsiteX7656" fmla="*/ 4307462 w 5020586"/>
              <a:gd name="connsiteY7656" fmla="*/ 1781328 h 5388743"/>
              <a:gd name="connsiteX7657" fmla="*/ 4304885 w 5020586"/>
              <a:gd name="connsiteY7657" fmla="*/ 1784581 h 5388743"/>
              <a:gd name="connsiteX7658" fmla="*/ 4302820 w 5020586"/>
              <a:gd name="connsiteY7658" fmla="*/ 1787184 h 5388743"/>
              <a:gd name="connsiteX7659" fmla="*/ 1597879 w 5020586"/>
              <a:gd name="connsiteY7659" fmla="*/ 1780358 h 5388743"/>
              <a:gd name="connsiteX7660" fmla="*/ 1437687 w 5020586"/>
              <a:gd name="connsiteY7660" fmla="*/ 1870087 h 5388743"/>
              <a:gd name="connsiteX7661" fmla="*/ 1383595 w 5020586"/>
              <a:gd name="connsiteY7661" fmla="*/ 1898593 h 5388743"/>
              <a:gd name="connsiteX7662" fmla="*/ 1361702 w 5020586"/>
              <a:gd name="connsiteY7662" fmla="*/ 1912155 h 5388743"/>
              <a:gd name="connsiteX7663" fmla="*/ 1417318 w 5020586"/>
              <a:gd name="connsiteY7663" fmla="*/ 1882489 h 5388743"/>
              <a:gd name="connsiteX7664" fmla="*/ 1437687 w 5020586"/>
              <a:gd name="connsiteY7664" fmla="*/ 1870087 h 5388743"/>
              <a:gd name="connsiteX7665" fmla="*/ 1596199 w 5020586"/>
              <a:gd name="connsiteY7665" fmla="*/ 1782307 h 5388743"/>
              <a:gd name="connsiteX7666" fmla="*/ 4309010 w 5020586"/>
              <a:gd name="connsiteY7666" fmla="*/ 1779376 h 5388743"/>
              <a:gd name="connsiteX7667" fmla="*/ 4308323 w 5020586"/>
              <a:gd name="connsiteY7667" fmla="*/ 1780243 h 5388743"/>
              <a:gd name="connsiteX7668" fmla="*/ 4307462 w 5020586"/>
              <a:gd name="connsiteY7668" fmla="*/ 1781328 h 5388743"/>
              <a:gd name="connsiteX7669" fmla="*/ 1361397 w 5020586"/>
              <a:gd name="connsiteY7669" fmla="*/ 1777097 h 5388743"/>
              <a:gd name="connsiteX7670" fmla="*/ 1375641 w 5020586"/>
              <a:gd name="connsiteY7670" fmla="*/ 1781903 h 5388743"/>
              <a:gd name="connsiteX7671" fmla="*/ 1361397 w 5020586"/>
              <a:gd name="connsiteY7671" fmla="*/ 1777097 h 5388743"/>
              <a:gd name="connsiteX7672" fmla="*/ 1268088 w 5020586"/>
              <a:gd name="connsiteY7672" fmla="*/ 1761529 h 5388743"/>
              <a:gd name="connsiteX7673" fmla="*/ 1274000 w 5020586"/>
              <a:gd name="connsiteY7673" fmla="*/ 1767332 h 5388743"/>
              <a:gd name="connsiteX7674" fmla="*/ 1275133 w 5020586"/>
              <a:gd name="connsiteY7674" fmla="*/ 1767536 h 5388743"/>
              <a:gd name="connsiteX7675" fmla="*/ 1270951 w 5020586"/>
              <a:gd name="connsiteY7675" fmla="*/ 1762282 h 5388743"/>
              <a:gd name="connsiteX7676" fmla="*/ 1432938 w 5020586"/>
              <a:gd name="connsiteY7676" fmla="*/ 1752715 h 5388743"/>
              <a:gd name="connsiteX7677" fmla="*/ 1450897 w 5020586"/>
              <a:gd name="connsiteY7677" fmla="*/ 1760271 h 5388743"/>
              <a:gd name="connsiteX7678" fmla="*/ 1201863 w 5020586"/>
              <a:gd name="connsiteY7678" fmla="*/ 1750722 h 5388743"/>
              <a:gd name="connsiteX7679" fmla="*/ 1198083 w 5020586"/>
              <a:gd name="connsiteY7679" fmla="*/ 1750791 h 5388743"/>
              <a:gd name="connsiteX7680" fmla="*/ 1212329 w 5020586"/>
              <a:gd name="connsiteY7680" fmla="*/ 1755599 h 5388743"/>
              <a:gd name="connsiteX7681" fmla="*/ 1201863 w 5020586"/>
              <a:gd name="connsiteY7681" fmla="*/ 1750722 h 5388743"/>
              <a:gd name="connsiteX7682" fmla="*/ 2429693 w 5020586"/>
              <a:gd name="connsiteY7682" fmla="*/ 1747183 h 5388743"/>
              <a:gd name="connsiteX7683" fmla="*/ 2423094 w 5020586"/>
              <a:gd name="connsiteY7683" fmla="*/ 1750557 h 5388743"/>
              <a:gd name="connsiteX7684" fmla="*/ 2417731 w 5020586"/>
              <a:gd name="connsiteY7684" fmla="*/ 1755727 h 5388743"/>
              <a:gd name="connsiteX7685" fmla="*/ 2424116 w 5020586"/>
              <a:gd name="connsiteY7685" fmla="*/ 1752442 h 5388743"/>
              <a:gd name="connsiteX7686" fmla="*/ 2327888 w 5020586"/>
              <a:gd name="connsiteY7686" fmla="*/ 1746247 h 5388743"/>
              <a:gd name="connsiteX7687" fmla="*/ 2314788 w 5020586"/>
              <a:gd name="connsiteY7687" fmla="*/ 1753107 h 5388743"/>
              <a:gd name="connsiteX7688" fmla="*/ 2306313 w 5020586"/>
              <a:gd name="connsiteY7688" fmla="*/ 1761440 h 5388743"/>
              <a:gd name="connsiteX7689" fmla="*/ 2319759 w 5020586"/>
              <a:gd name="connsiteY7689" fmla="*/ 1754322 h 5388743"/>
              <a:gd name="connsiteX7690" fmla="*/ 1254096 w 5020586"/>
              <a:gd name="connsiteY7690" fmla="*/ 1745458 h 5388743"/>
              <a:gd name="connsiteX7691" fmla="*/ 1260104 w 5020586"/>
              <a:gd name="connsiteY7691" fmla="*/ 1751213 h 5388743"/>
              <a:gd name="connsiteX7692" fmla="*/ 1262407 w 5020586"/>
              <a:gd name="connsiteY7692" fmla="*/ 1751548 h 5388743"/>
              <a:gd name="connsiteX7693" fmla="*/ 1258283 w 5020586"/>
              <a:gd name="connsiteY7693" fmla="*/ 1746366 h 5388743"/>
              <a:gd name="connsiteX7694" fmla="*/ 2361920 w 5020586"/>
              <a:gd name="connsiteY7694" fmla="*/ 1743179 h 5388743"/>
              <a:gd name="connsiteX7695" fmla="*/ 2357065 w 5020586"/>
              <a:gd name="connsiteY7695" fmla="*/ 1745589 h 5388743"/>
              <a:gd name="connsiteX7696" fmla="*/ 2341345 w 5020586"/>
              <a:gd name="connsiteY7696" fmla="*/ 1753943 h 5388743"/>
              <a:gd name="connsiteX7697" fmla="*/ 2334747 w 5020586"/>
              <a:gd name="connsiteY7697" fmla="*/ 1760442 h 5388743"/>
              <a:gd name="connsiteX7698" fmla="*/ 2355138 w 5020586"/>
              <a:gd name="connsiteY7698" fmla="*/ 1750206 h 5388743"/>
              <a:gd name="connsiteX7699" fmla="*/ 2355793 w 5020586"/>
              <a:gd name="connsiteY7699" fmla="*/ 1749878 h 5388743"/>
              <a:gd name="connsiteX7700" fmla="*/ 2355725 w 5020586"/>
              <a:gd name="connsiteY7700" fmla="*/ 1749491 h 5388743"/>
              <a:gd name="connsiteX7701" fmla="*/ 2369552 w 5020586"/>
              <a:gd name="connsiteY7701" fmla="*/ 1739392 h 5388743"/>
              <a:gd name="connsiteX7702" fmla="*/ 2368743 w 5020586"/>
              <a:gd name="connsiteY7702" fmla="*/ 1739794 h 5388743"/>
              <a:gd name="connsiteX7703" fmla="*/ 2367932 w 5020586"/>
              <a:gd name="connsiteY7703" fmla="*/ 1741515 h 5388743"/>
              <a:gd name="connsiteX7704" fmla="*/ 2343653 w 5020586"/>
              <a:gd name="connsiteY7704" fmla="*/ 1730585 h 5388743"/>
              <a:gd name="connsiteX7705" fmla="*/ 2330869 w 5020586"/>
              <a:gd name="connsiteY7705" fmla="*/ 1737296 h 5388743"/>
              <a:gd name="connsiteX7706" fmla="*/ 2317738 w 5020586"/>
              <a:gd name="connsiteY7706" fmla="*/ 1750206 h 5388743"/>
              <a:gd name="connsiteX7707" fmla="*/ 2320761 w 5020586"/>
              <a:gd name="connsiteY7707" fmla="*/ 1748473 h 5388743"/>
              <a:gd name="connsiteX7708" fmla="*/ 2329762 w 5020586"/>
              <a:gd name="connsiteY7708" fmla="*/ 1744386 h 5388743"/>
              <a:gd name="connsiteX7709" fmla="*/ 1240866 w 5020586"/>
              <a:gd name="connsiteY7709" fmla="*/ 1728997 h 5388743"/>
              <a:gd name="connsiteX7710" fmla="*/ 1246495 w 5020586"/>
              <a:gd name="connsiteY7710" fmla="*/ 1734947 h 5388743"/>
              <a:gd name="connsiteX7711" fmla="*/ 1249669 w 5020586"/>
              <a:gd name="connsiteY7711" fmla="*/ 1735470 h 5388743"/>
              <a:gd name="connsiteX7712" fmla="*/ 1245560 w 5020586"/>
              <a:gd name="connsiteY7712" fmla="*/ 1730232 h 5388743"/>
              <a:gd name="connsiteX7713" fmla="*/ 2380511 w 5020586"/>
              <a:gd name="connsiteY7713" fmla="*/ 1720087 h 5388743"/>
              <a:gd name="connsiteX7714" fmla="*/ 2379199 w 5020586"/>
              <a:gd name="connsiteY7714" fmla="*/ 1720968 h 5388743"/>
              <a:gd name="connsiteX7715" fmla="*/ 2378151 w 5020586"/>
              <a:gd name="connsiteY7715" fmla="*/ 1721672 h 5388743"/>
              <a:gd name="connsiteX7716" fmla="*/ 1709991 w 5020586"/>
              <a:gd name="connsiteY7716" fmla="*/ 1717748 h 5388743"/>
              <a:gd name="connsiteX7717" fmla="*/ 1694981 w 5020586"/>
              <a:gd name="connsiteY7717" fmla="*/ 1725968 h 5388743"/>
              <a:gd name="connsiteX7718" fmla="*/ 1683112 w 5020586"/>
              <a:gd name="connsiteY7718" fmla="*/ 1732616 h 5388743"/>
              <a:gd name="connsiteX7719" fmla="*/ 1680375 w 5020586"/>
              <a:gd name="connsiteY7719" fmla="*/ 1735694 h 5388743"/>
              <a:gd name="connsiteX7720" fmla="*/ 1688868 w 5020586"/>
              <a:gd name="connsiteY7720" fmla="*/ 1730991 h 5388743"/>
              <a:gd name="connsiteX7721" fmla="*/ 1706968 w 5020586"/>
              <a:gd name="connsiteY7721" fmla="*/ 1721146 h 5388743"/>
              <a:gd name="connsiteX7722" fmla="*/ 2413384 w 5020586"/>
              <a:gd name="connsiteY7722" fmla="*/ 1717641 h 5388743"/>
              <a:gd name="connsiteX7723" fmla="*/ 2404776 w 5020586"/>
              <a:gd name="connsiteY7723" fmla="*/ 1721913 h 5388743"/>
              <a:gd name="connsiteX7724" fmla="*/ 2397076 w 5020586"/>
              <a:gd name="connsiteY7724" fmla="*/ 1729159 h 5388743"/>
              <a:gd name="connsiteX7725" fmla="*/ 2405941 w 5020586"/>
              <a:gd name="connsiteY7725" fmla="*/ 1724709 h 5388743"/>
              <a:gd name="connsiteX7726" fmla="*/ 2387593 w 5020586"/>
              <a:gd name="connsiteY7726" fmla="*/ 1715332 h 5388743"/>
              <a:gd name="connsiteX7727" fmla="*/ 2384444 w 5020586"/>
              <a:gd name="connsiteY7727" fmla="*/ 1717447 h 5388743"/>
              <a:gd name="connsiteX7728" fmla="*/ 2380511 w 5020586"/>
              <a:gd name="connsiteY7728" fmla="*/ 1720087 h 5388743"/>
              <a:gd name="connsiteX7729" fmla="*/ 3921299 w 5020586"/>
              <a:gd name="connsiteY7729" fmla="*/ 1715212 h 5388743"/>
              <a:gd name="connsiteX7730" fmla="*/ 3916718 w 5020586"/>
              <a:gd name="connsiteY7730" fmla="*/ 1717644 h 5388743"/>
              <a:gd name="connsiteX7731" fmla="*/ 3918240 w 5020586"/>
              <a:gd name="connsiteY7731" fmla="*/ 1716702 h 5388743"/>
              <a:gd name="connsiteX7732" fmla="*/ 3919387 w 5020586"/>
              <a:gd name="connsiteY7732" fmla="*/ 1716027 h 5388743"/>
              <a:gd name="connsiteX7733" fmla="*/ 1391504 w 5020586"/>
              <a:gd name="connsiteY7733" fmla="*/ 1704210 h 5388743"/>
              <a:gd name="connsiteX7734" fmla="*/ 1395921 w 5020586"/>
              <a:gd name="connsiteY7734" fmla="*/ 1708080 h 5388743"/>
              <a:gd name="connsiteX7735" fmla="*/ 1397349 w 5020586"/>
              <a:gd name="connsiteY7735" fmla="*/ 1710948 h 5388743"/>
              <a:gd name="connsiteX7736" fmla="*/ 1395760 w 5020586"/>
              <a:gd name="connsiteY7736" fmla="*/ 1709481 h 5388743"/>
              <a:gd name="connsiteX7737" fmla="*/ 2898469 w 5020586"/>
              <a:gd name="connsiteY7737" fmla="*/ 1696077 h 5388743"/>
              <a:gd name="connsiteX7738" fmla="*/ 2850977 w 5020586"/>
              <a:gd name="connsiteY7738" fmla="*/ 1720189 h 5388743"/>
              <a:gd name="connsiteX7739" fmla="*/ 2864497 w 5020586"/>
              <a:gd name="connsiteY7739" fmla="*/ 1711750 h 5388743"/>
              <a:gd name="connsiteX7740" fmla="*/ 2898469 w 5020586"/>
              <a:gd name="connsiteY7740" fmla="*/ 1696077 h 5388743"/>
              <a:gd name="connsiteX7741" fmla="*/ 3933035 w 5020586"/>
              <a:gd name="connsiteY7741" fmla="*/ 1694044 h 5388743"/>
              <a:gd name="connsiteX7742" fmla="*/ 3932101 w 5020586"/>
              <a:gd name="connsiteY7742" fmla="*/ 1694455 h 5388743"/>
              <a:gd name="connsiteX7743" fmla="*/ 3927612 w 5020586"/>
              <a:gd name="connsiteY7743" fmla="*/ 1696628 h 5388743"/>
              <a:gd name="connsiteX7744" fmla="*/ 3927520 w 5020586"/>
              <a:gd name="connsiteY7744" fmla="*/ 1696795 h 5388743"/>
              <a:gd name="connsiteX7745" fmla="*/ 2904465 w 5020586"/>
              <a:gd name="connsiteY7745" fmla="*/ 1693247 h 5388743"/>
              <a:gd name="connsiteX7746" fmla="*/ 2898469 w 5020586"/>
              <a:gd name="connsiteY7746" fmla="*/ 1696077 h 5388743"/>
              <a:gd name="connsiteX7747" fmla="*/ 2902436 w 5020586"/>
              <a:gd name="connsiteY7747" fmla="*/ 1693327 h 5388743"/>
              <a:gd name="connsiteX7748" fmla="*/ 2904465 w 5020586"/>
              <a:gd name="connsiteY7748" fmla="*/ 1693247 h 5388743"/>
              <a:gd name="connsiteX7749" fmla="*/ 2420724 w 5020586"/>
              <a:gd name="connsiteY7749" fmla="*/ 1690127 h 5388743"/>
              <a:gd name="connsiteX7750" fmla="*/ 2417490 w 5020586"/>
              <a:gd name="connsiteY7750" fmla="*/ 1691825 h 5388743"/>
              <a:gd name="connsiteX7751" fmla="*/ 2412353 w 5020586"/>
              <a:gd name="connsiteY7751" fmla="*/ 1697501 h 5388743"/>
              <a:gd name="connsiteX7752" fmla="*/ 2402973 w 5020586"/>
              <a:gd name="connsiteY7752" fmla="*/ 1705903 h 5388743"/>
              <a:gd name="connsiteX7753" fmla="*/ 2404136 w 5020586"/>
              <a:gd name="connsiteY7753" fmla="*/ 1702808 h 5388743"/>
              <a:gd name="connsiteX7754" fmla="*/ 2411676 w 5020586"/>
              <a:gd name="connsiteY7754" fmla="*/ 1694878 h 5388743"/>
              <a:gd name="connsiteX7755" fmla="*/ 2389488 w 5020586"/>
              <a:gd name="connsiteY7755" fmla="*/ 1706524 h 5388743"/>
              <a:gd name="connsiteX7756" fmla="*/ 2366173 w 5020586"/>
              <a:gd name="connsiteY7756" fmla="*/ 1729490 h 5388743"/>
              <a:gd name="connsiteX7757" fmla="*/ 2371761 w 5020586"/>
              <a:gd name="connsiteY7757" fmla="*/ 1726460 h 5388743"/>
              <a:gd name="connsiteX7758" fmla="*/ 2387593 w 5020586"/>
              <a:gd name="connsiteY7758" fmla="*/ 1715332 h 5388743"/>
              <a:gd name="connsiteX7759" fmla="*/ 2395395 w 5020586"/>
              <a:gd name="connsiteY7759" fmla="*/ 1711068 h 5388743"/>
              <a:gd name="connsiteX7760" fmla="*/ 2397064 w 5020586"/>
              <a:gd name="connsiteY7760" fmla="*/ 1709334 h 5388743"/>
              <a:gd name="connsiteX7761" fmla="*/ 2403418 w 5020586"/>
              <a:gd name="connsiteY7761" fmla="*/ 1702069 h 5388743"/>
              <a:gd name="connsiteX7762" fmla="*/ 2404136 w 5020586"/>
              <a:gd name="connsiteY7762" fmla="*/ 1702808 h 5388743"/>
              <a:gd name="connsiteX7763" fmla="*/ 2398051 w 5020586"/>
              <a:gd name="connsiteY7763" fmla="*/ 1709615 h 5388743"/>
              <a:gd name="connsiteX7764" fmla="*/ 2400419 w 5020586"/>
              <a:gd name="connsiteY7764" fmla="*/ 1708321 h 5388743"/>
              <a:gd name="connsiteX7765" fmla="*/ 2402973 w 5020586"/>
              <a:gd name="connsiteY7765" fmla="*/ 1705903 h 5388743"/>
              <a:gd name="connsiteX7766" fmla="*/ 2412353 w 5020586"/>
              <a:gd name="connsiteY7766" fmla="*/ 1697501 h 5388743"/>
              <a:gd name="connsiteX7767" fmla="*/ 2416376 w 5020586"/>
              <a:gd name="connsiteY7767" fmla="*/ 1695245 h 5388743"/>
              <a:gd name="connsiteX7768" fmla="*/ 3870087 w 5020586"/>
              <a:gd name="connsiteY7768" fmla="*/ 1684438 h 5388743"/>
              <a:gd name="connsiteX7769" fmla="*/ 3866064 w 5020586"/>
              <a:gd name="connsiteY7769" fmla="*/ 1685754 h 5388743"/>
              <a:gd name="connsiteX7770" fmla="*/ 3864920 w 5020586"/>
              <a:gd name="connsiteY7770" fmla="*/ 1686285 h 5388743"/>
              <a:gd name="connsiteX7771" fmla="*/ 3869744 w 5020586"/>
              <a:gd name="connsiteY7771" fmla="*/ 1684595 h 5388743"/>
              <a:gd name="connsiteX7772" fmla="*/ 2919848 w 5020586"/>
              <a:gd name="connsiteY7772" fmla="*/ 1683512 h 5388743"/>
              <a:gd name="connsiteX7773" fmla="*/ 2911787 w 5020586"/>
              <a:gd name="connsiteY7773" fmla="*/ 1690701 h 5388743"/>
              <a:gd name="connsiteX7774" fmla="*/ 2919848 w 5020586"/>
              <a:gd name="connsiteY7774" fmla="*/ 1683512 h 5388743"/>
              <a:gd name="connsiteX7775" fmla="*/ 2392783 w 5020586"/>
              <a:gd name="connsiteY7775" fmla="*/ 1683126 h 5388743"/>
              <a:gd name="connsiteX7776" fmla="*/ 2378194 w 5020586"/>
              <a:gd name="connsiteY7776" fmla="*/ 1690768 h 5388743"/>
              <a:gd name="connsiteX7777" fmla="*/ 2367730 w 5020586"/>
              <a:gd name="connsiteY7777" fmla="*/ 1701054 h 5388743"/>
              <a:gd name="connsiteX7778" fmla="*/ 2382097 w 5020586"/>
              <a:gd name="connsiteY7778" fmla="*/ 1693434 h 5388743"/>
              <a:gd name="connsiteX7779" fmla="*/ 1350930 w 5020586"/>
              <a:gd name="connsiteY7779" fmla="*/ 1682369 h 5388743"/>
              <a:gd name="connsiteX7780" fmla="*/ 1351066 w 5020586"/>
              <a:gd name="connsiteY7780" fmla="*/ 1682487 h 5388743"/>
              <a:gd name="connsiteX7781" fmla="*/ 1351652 w 5020586"/>
              <a:gd name="connsiteY7781" fmla="*/ 1683222 h 5388743"/>
              <a:gd name="connsiteX7782" fmla="*/ 1693348 w 5020586"/>
              <a:gd name="connsiteY7782" fmla="*/ 1675997 h 5388743"/>
              <a:gd name="connsiteX7783" fmla="*/ 1643869 w 5020586"/>
              <a:gd name="connsiteY7783" fmla="*/ 1703436 h 5388743"/>
              <a:gd name="connsiteX7784" fmla="*/ 1498253 w 5020586"/>
              <a:gd name="connsiteY7784" fmla="*/ 1785167 h 5388743"/>
              <a:gd name="connsiteX7785" fmla="*/ 1387969 w 5020586"/>
              <a:gd name="connsiteY7785" fmla="*/ 1848216 h 5388743"/>
              <a:gd name="connsiteX7786" fmla="*/ 1386275 w 5020586"/>
              <a:gd name="connsiteY7786" fmla="*/ 1850330 h 5388743"/>
              <a:gd name="connsiteX7787" fmla="*/ 1438474 w 5020586"/>
              <a:gd name="connsiteY7787" fmla="*/ 1820485 h 5388743"/>
              <a:gd name="connsiteX7788" fmla="*/ 1660747 w 5020586"/>
              <a:gd name="connsiteY7788" fmla="*/ 1697571 h 5388743"/>
              <a:gd name="connsiteX7789" fmla="*/ 1686404 w 5020586"/>
              <a:gd name="connsiteY7789" fmla="*/ 1683511 h 5388743"/>
              <a:gd name="connsiteX7790" fmla="*/ 2467834 w 5020586"/>
              <a:gd name="connsiteY7790" fmla="*/ 1665930 h 5388743"/>
              <a:gd name="connsiteX7791" fmla="*/ 2460231 w 5020586"/>
              <a:gd name="connsiteY7791" fmla="*/ 1669724 h 5388743"/>
              <a:gd name="connsiteX7792" fmla="*/ 2442209 w 5020586"/>
              <a:gd name="connsiteY7792" fmla="*/ 1686685 h 5388743"/>
              <a:gd name="connsiteX7793" fmla="*/ 2446994 w 5020586"/>
              <a:gd name="connsiteY7793" fmla="*/ 1683792 h 5388743"/>
              <a:gd name="connsiteX7794" fmla="*/ 2447467 w 5020586"/>
              <a:gd name="connsiteY7794" fmla="*/ 1684707 h 5388743"/>
              <a:gd name="connsiteX7795" fmla="*/ 2438525 w 5020586"/>
              <a:gd name="connsiteY7795" fmla="*/ 1690152 h 5388743"/>
              <a:gd name="connsiteX7796" fmla="*/ 2434580 w 5020586"/>
              <a:gd name="connsiteY7796" fmla="*/ 1693863 h 5388743"/>
              <a:gd name="connsiteX7797" fmla="*/ 2435813 w 5020586"/>
              <a:gd name="connsiteY7797" fmla="*/ 1693117 h 5388743"/>
              <a:gd name="connsiteX7798" fmla="*/ 2441945 w 5020586"/>
              <a:gd name="connsiteY7798" fmla="*/ 1689086 h 5388743"/>
              <a:gd name="connsiteX7799" fmla="*/ 2445125 w 5020586"/>
              <a:gd name="connsiteY7799" fmla="*/ 1687497 h 5388743"/>
              <a:gd name="connsiteX7800" fmla="*/ 2445874 w 5020586"/>
              <a:gd name="connsiteY7800" fmla="*/ 1686786 h 5388743"/>
              <a:gd name="connsiteX7801" fmla="*/ 2447467 w 5020586"/>
              <a:gd name="connsiteY7801" fmla="*/ 1684707 h 5388743"/>
              <a:gd name="connsiteX7802" fmla="*/ 2448948 w 5020586"/>
              <a:gd name="connsiteY7802" fmla="*/ 1683867 h 5388743"/>
              <a:gd name="connsiteX7803" fmla="*/ 1703647 w 5020586"/>
              <a:gd name="connsiteY7803" fmla="*/ 1664851 h 5388743"/>
              <a:gd name="connsiteX7804" fmla="*/ 1667980 w 5020586"/>
              <a:gd name="connsiteY7804" fmla="*/ 1684118 h 5388743"/>
              <a:gd name="connsiteX7805" fmla="*/ 1594192 w 5020586"/>
              <a:gd name="connsiteY7805" fmla="*/ 1723846 h 5388743"/>
              <a:gd name="connsiteX7806" fmla="*/ 1444919 w 5020586"/>
              <a:gd name="connsiteY7806" fmla="*/ 1808980 h 5388743"/>
              <a:gd name="connsiteX7807" fmla="*/ 1392709 w 5020586"/>
              <a:gd name="connsiteY7807" fmla="*/ 1839306 h 5388743"/>
              <a:gd name="connsiteX7808" fmla="*/ 1391954 w 5020586"/>
              <a:gd name="connsiteY7808" fmla="*/ 1840427 h 5388743"/>
              <a:gd name="connsiteX7809" fmla="*/ 1392119 w 5020586"/>
              <a:gd name="connsiteY7809" fmla="*/ 1840835 h 5388743"/>
              <a:gd name="connsiteX7810" fmla="*/ 1449939 w 5020586"/>
              <a:gd name="connsiteY7810" fmla="*/ 1807692 h 5388743"/>
              <a:gd name="connsiteX7811" fmla="*/ 1619805 w 5020586"/>
              <a:gd name="connsiteY7811" fmla="*/ 1714171 h 5388743"/>
              <a:gd name="connsiteX7812" fmla="*/ 1696348 w 5020586"/>
              <a:gd name="connsiteY7812" fmla="*/ 1672752 h 5388743"/>
              <a:gd name="connsiteX7813" fmla="*/ 3912983 w 5020586"/>
              <a:gd name="connsiteY7813" fmla="*/ 1664743 h 5388743"/>
              <a:gd name="connsiteX7814" fmla="*/ 3909251 w 5020586"/>
              <a:gd name="connsiteY7814" fmla="*/ 1665928 h 5388743"/>
              <a:gd name="connsiteX7815" fmla="*/ 3902732 w 5020586"/>
              <a:gd name="connsiteY7815" fmla="*/ 1669448 h 5388743"/>
              <a:gd name="connsiteX7816" fmla="*/ 3940255 w 5020586"/>
              <a:gd name="connsiteY7816" fmla="*/ 1661506 h 5388743"/>
              <a:gd name="connsiteX7817" fmla="*/ 3941277 w 5020586"/>
              <a:gd name="connsiteY7817" fmla="*/ 1661843 h 5388743"/>
              <a:gd name="connsiteX7818" fmla="*/ 3936539 w 5020586"/>
              <a:gd name="connsiteY7818" fmla="*/ 1663922 h 5388743"/>
              <a:gd name="connsiteX7819" fmla="*/ 3937190 w 5020586"/>
              <a:gd name="connsiteY7819" fmla="*/ 1662991 h 5388743"/>
              <a:gd name="connsiteX7820" fmla="*/ 3940255 w 5020586"/>
              <a:gd name="connsiteY7820" fmla="*/ 1661506 h 5388743"/>
              <a:gd name="connsiteX7821" fmla="*/ 1000570 w 5020586"/>
              <a:gd name="connsiteY7821" fmla="*/ 1657430 h 5388743"/>
              <a:gd name="connsiteX7822" fmla="*/ 1006789 w 5020586"/>
              <a:gd name="connsiteY7822" fmla="*/ 1665102 h 5388743"/>
              <a:gd name="connsiteX7823" fmla="*/ 992875 w 5020586"/>
              <a:gd name="connsiteY7823" fmla="*/ 1673427 h 5388743"/>
              <a:gd name="connsiteX7824" fmla="*/ 987054 w 5020586"/>
              <a:gd name="connsiteY7824" fmla="*/ 1665659 h 5388743"/>
              <a:gd name="connsiteX7825" fmla="*/ 991885 w 5020586"/>
              <a:gd name="connsiteY7825" fmla="*/ 1662663 h 5388743"/>
              <a:gd name="connsiteX7826" fmla="*/ 3936591 w 5020586"/>
              <a:gd name="connsiteY7826" fmla="*/ 1653950 h 5388743"/>
              <a:gd name="connsiteX7827" fmla="*/ 3930813 w 5020586"/>
              <a:gd name="connsiteY7827" fmla="*/ 1655892 h 5388743"/>
              <a:gd name="connsiteX7828" fmla="*/ 3922260 w 5020586"/>
              <a:gd name="connsiteY7828" fmla="*/ 1658612 h 5388743"/>
              <a:gd name="connsiteX7829" fmla="*/ 3917132 w 5020586"/>
              <a:gd name="connsiteY7829" fmla="*/ 1661566 h 5388743"/>
              <a:gd name="connsiteX7830" fmla="*/ 3915473 w 5020586"/>
              <a:gd name="connsiteY7830" fmla="*/ 1662490 h 5388743"/>
              <a:gd name="connsiteX7831" fmla="*/ 3917972 w 5020586"/>
              <a:gd name="connsiteY7831" fmla="*/ 1661811 h 5388743"/>
              <a:gd name="connsiteX7832" fmla="*/ 3920559 w 5020586"/>
              <a:gd name="connsiteY7832" fmla="*/ 1661265 h 5388743"/>
              <a:gd name="connsiteX7833" fmla="*/ 3925566 w 5020586"/>
              <a:gd name="connsiteY7833" fmla="*/ 1658965 h 5388743"/>
              <a:gd name="connsiteX7834" fmla="*/ 1202162 w 5020586"/>
              <a:gd name="connsiteY7834" fmla="*/ 1653094 h 5388743"/>
              <a:gd name="connsiteX7835" fmla="*/ 1208359 w 5020586"/>
              <a:gd name="connsiteY7835" fmla="*/ 1660962 h 5388743"/>
              <a:gd name="connsiteX7836" fmla="*/ 1210023 w 5020586"/>
              <a:gd name="connsiteY7836" fmla="*/ 1660556 h 5388743"/>
              <a:gd name="connsiteX7837" fmla="*/ 1214401 w 5020586"/>
              <a:gd name="connsiteY7837" fmla="*/ 1662676 h 5388743"/>
              <a:gd name="connsiteX7838" fmla="*/ 1207271 w 5020586"/>
              <a:gd name="connsiteY7838" fmla="*/ 1654273 h 5388743"/>
              <a:gd name="connsiteX7839" fmla="*/ 932522 w 5020586"/>
              <a:gd name="connsiteY7839" fmla="*/ 1652501 h 5388743"/>
              <a:gd name="connsiteX7840" fmla="*/ 954636 w 5020586"/>
              <a:gd name="connsiteY7840" fmla="*/ 1680508 h 5388743"/>
              <a:gd name="connsiteX7841" fmla="*/ 926596 w 5020586"/>
              <a:gd name="connsiteY7841" fmla="*/ 1697581 h 5388743"/>
              <a:gd name="connsiteX7842" fmla="*/ 823177 w 5020586"/>
              <a:gd name="connsiteY7842" fmla="*/ 1760556 h 5388743"/>
              <a:gd name="connsiteX7843" fmla="*/ 704294 w 5020586"/>
              <a:gd name="connsiteY7843" fmla="*/ 1837146 h 5388743"/>
              <a:gd name="connsiteX7844" fmla="*/ 628373 w 5020586"/>
              <a:gd name="connsiteY7844" fmla="*/ 1886408 h 5388743"/>
              <a:gd name="connsiteX7845" fmla="*/ 603918 w 5020586"/>
              <a:gd name="connsiteY7845" fmla="*/ 1896866 h 5388743"/>
              <a:gd name="connsiteX7846" fmla="*/ 564473 w 5020586"/>
              <a:gd name="connsiteY7846" fmla="*/ 1922285 h 5388743"/>
              <a:gd name="connsiteX7847" fmla="*/ 611665 w 5020586"/>
              <a:gd name="connsiteY7847" fmla="*/ 1874881 h 5388743"/>
              <a:gd name="connsiteX7848" fmla="*/ 559751 w 5020586"/>
              <a:gd name="connsiteY7848" fmla="*/ 1909295 h 5388743"/>
              <a:gd name="connsiteX7849" fmla="*/ 505488 w 5020586"/>
              <a:gd name="connsiteY7849" fmla="*/ 1946769 h 5388743"/>
              <a:gd name="connsiteX7850" fmla="*/ 529644 w 5020586"/>
              <a:gd name="connsiteY7850" fmla="*/ 1924825 h 5388743"/>
              <a:gd name="connsiteX7851" fmla="*/ 527398 w 5020586"/>
              <a:gd name="connsiteY7851" fmla="*/ 1923160 h 5388743"/>
              <a:gd name="connsiteX7852" fmla="*/ 539318 w 5020586"/>
              <a:gd name="connsiteY7852" fmla="*/ 1914502 h 5388743"/>
              <a:gd name="connsiteX7853" fmla="*/ 669887 w 5020586"/>
              <a:gd name="connsiteY7853" fmla="*/ 1824962 h 5388743"/>
              <a:gd name="connsiteX7854" fmla="*/ 719555 w 5020586"/>
              <a:gd name="connsiteY7854" fmla="*/ 1788885 h 5388743"/>
              <a:gd name="connsiteX7855" fmla="*/ 848792 w 5020586"/>
              <a:gd name="connsiteY7855" fmla="*/ 1704385 h 5388743"/>
              <a:gd name="connsiteX7856" fmla="*/ 3947144 w 5020586"/>
              <a:gd name="connsiteY7856" fmla="*/ 1650397 h 5388743"/>
              <a:gd name="connsiteX7857" fmla="*/ 3944518 w 5020586"/>
              <a:gd name="connsiteY7857" fmla="*/ 1652557 h 5388743"/>
              <a:gd name="connsiteX7858" fmla="*/ 3945122 w 5020586"/>
              <a:gd name="connsiteY7858" fmla="*/ 1652062 h 5388743"/>
              <a:gd name="connsiteX7859" fmla="*/ 2458931 w 5020586"/>
              <a:gd name="connsiteY7859" fmla="*/ 1649297 h 5388743"/>
              <a:gd name="connsiteX7860" fmla="*/ 2439031 w 5020586"/>
              <a:gd name="connsiteY7860" fmla="*/ 1659217 h 5388743"/>
              <a:gd name="connsiteX7861" fmla="*/ 2427403 w 5020586"/>
              <a:gd name="connsiteY7861" fmla="*/ 1670207 h 5388743"/>
              <a:gd name="connsiteX7862" fmla="*/ 2450629 w 5020586"/>
              <a:gd name="connsiteY7862" fmla="*/ 1658322 h 5388743"/>
              <a:gd name="connsiteX7863" fmla="*/ 2455052 w 5020586"/>
              <a:gd name="connsiteY7863" fmla="*/ 1653734 h 5388743"/>
              <a:gd name="connsiteX7864" fmla="*/ 3913388 w 5020586"/>
              <a:gd name="connsiteY7864" fmla="*/ 1644155 h 5388743"/>
              <a:gd name="connsiteX7865" fmla="*/ 3911486 w 5020586"/>
              <a:gd name="connsiteY7865" fmla="*/ 1644722 h 5388743"/>
              <a:gd name="connsiteX7866" fmla="*/ 3910730 w 5020586"/>
              <a:gd name="connsiteY7866" fmla="*/ 1645273 h 5388743"/>
              <a:gd name="connsiteX7867" fmla="*/ 3910470 w 5020586"/>
              <a:gd name="connsiteY7867" fmla="*/ 1645688 h 5388743"/>
              <a:gd name="connsiteX7868" fmla="*/ 3912676 w 5020586"/>
              <a:gd name="connsiteY7868" fmla="*/ 1644746 h 5388743"/>
              <a:gd name="connsiteX7869" fmla="*/ 3913374 w 5020586"/>
              <a:gd name="connsiteY7869" fmla="*/ 1644307 h 5388743"/>
              <a:gd name="connsiteX7870" fmla="*/ 2471030 w 5020586"/>
              <a:gd name="connsiteY7870" fmla="*/ 1643265 h 5388743"/>
              <a:gd name="connsiteX7871" fmla="*/ 2461371 w 5020586"/>
              <a:gd name="connsiteY7871" fmla="*/ 1648080 h 5388743"/>
              <a:gd name="connsiteX7872" fmla="*/ 2454083 w 5020586"/>
              <a:gd name="connsiteY7872" fmla="*/ 1656555 h 5388743"/>
              <a:gd name="connsiteX7873" fmla="*/ 2459597 w 5020586"/>
              <a:gd name="connsiteY7873" fmla="*/ 1653734 h 5388743"/>
              <a:gd name="connsiteX7874" fmla="*/ 2470701 w 5020586"/>
              <a:gd name="connsiteY7874" fmla="*/ 1643591 h 5388743"/>
              <a:gd name="connsiteX7875" fmla="*/ 3976362 w 5020586"/>
              <a:gd name="connsiteY7875" fmla="*/ 1640617 h 5388743"/>
              <a:gd name="connsiteX7876" fmla="*/ 3976253 w 5020586"/>
              <a:gd name="connsiteY7876" fmla="*/ 1640634 h 5388743"/>
              <a:gd name="connsiteX7877" fmla="*/ 3975864 w 5020586"/>
              <a:gd name="connsiteY7877" fmla="*/ 1640677 h 5388743"/>
              <a:gd name="connsiteX7878" fmla="*/ 3967331 w 5020586"/>
              <a:gd name="connsiteY7878" fmla="*/ 1643569 h 5388743"/>
              <a:gd name="connsiteX7879" fmla="*/ 3969798 w 5020586"/>
              <a:gd name="connsiteY7879" fmla="*/ 1644007 h 5388743"/>
              <a:gd name="connsiteX7880" fmla="*/ 3973503 w 5020586"/>
              <a:gd name="connsiteY7880" fmla="*/ 1641994 h 5388743"/>
              <a:gd name="connsiteX7881" fmla="*/ 2345151 w 5020586"/>
              <a:gd name="connsiteY7881" fmla="*/ 1630299 h 5388743"/>
              <a:gd name="connsiteX7882" fmla="*/ 2336393 w 5020586"/>
              <a:gd name="connsiteY7882" fmla="*/ 1635079 h 5388743"/>
              <a:gd name="connsiteX7883" fmla="*/ 2328982 w 5020586"/>
              <a:gd name="connsiteY7883" fmla="*/ 1642162 h 5388743"/>
              <a:gd name="connsiteX7884" fmla="*/ 2326622 w 5020586"/>
              <a:gd name="connsiteY7884" fmla="*/ 1644299 h 5388743"/>
              <a:gd name="connsiteX7885" fmla="*/ 2336585 w 5020586"/>
              <a:gd name="connsiteY7885" fmla="*/ 1639021 h 5388743"/>
              <a:gd name="connsiteX7886" fmla="*/ 3954466 w 5020586"/>
              <a:gd name="connsiteY7886" fmla="*/ 1630148 h 5388743"/>
              <a:gd name="connsiteX7887" fmla="*/ 3948952 w 5020586"/>
              <a:gd name="connsiteY7887" fmla="*/ 1632604 h 5388743"/>
              <a:gd name="connsiteX7888" fmla="*/ 3948272 w 5020586"/>
              <a:gd name="connsiteY7888" fmla="*/ 1633462 h 5388743"/>
              <a:gd name="connsiteX7889" fmla="*/ 3949547 w 5020586"/>
              <a:gd name="connsiteY7889" fmla="*/ 1633494 h 5388743"/>
              <a:gd name="connsiteX7890" fmla="*/ 3950086 w 5020586"/>
              <a:gd name="connsiteY7890" fmla="*/ 1633318 h 5388743"/>
              <a:gd name="connsiteX7891" fmla="*/ 3951910 w 5020586"/>
              <a:gd name="connsiteY7891" fmla="*/ 1632444 h 5388743"/>
              <a:gd name="connsiteX7892" fmla="*/ 3954466 w 5020586"/>
              <a:gd name="connsiteY7892" fmla="*/ 1630148 h 5388743"/>
              <a:gd name="connsiteX7893" fmla="*/ 975157 w 5020586"/>
              <a:gd name="connsiteY7893" fmla="*/ 1626084 h 5388743"/>
              <a:gd name="connsiteX7894" fmla="*/ 997914 w 5020586"/>
              <a:gd name="connsiteY7894" fmla="*/ 1654154 h 5388743"/>
              <a:gd name="connsiteX7895" fmla="*/ 984536 w 5020586"/>
              <a:gd name="connsiteY7895" fmla="*/ 1662300 h 5388743"/>
              <a:gd name="connsiteX7896" fmla="*/ 963889 w 5020586"/>
              <a:gd name="connsiteY7896" fmla="*/ 1634742 h 5388743"/>
              <a:gd name="connsiteX7897" fmla="*/ 962997 w 5020586"/>
              <a:gd name="connsiteY7897" fmla="*/ 1633618 h 5388743"/>
              <a:gd name="connsiteX7898" fmla="*/ 1322508 w 5020586"/>
              <a:gd name="connsiteY7898" fmla="*/ 1624307 h 5388743"/>
              <a:gd name="connsiteX7899" fmla="*/ 1372638 w 5020586"/>
              <a:gd name="connsiteY7899" fmla="*/ 1679503 h 5388743"/>
              <a:gd name="connsiteX7900" fmla="*/ 1385011 w 5020586"/>
              <a:gd name="connsiteY7900" fmla="*/ 1696167 h 5388743"/>
              <a:gd name="connsiteX7901" fmla="*/ 1391504 w 5020586"/>
              <a:gd name="connsiteY7901" fmla="*/ 1704210 h 5388743"/>
              <a:gd name="connsiteX7902" fmla="*/ 1380887 w 5020586"/>
              <a:gd name="connsiteY7902" fmla="*/ 1694905 h 5388743"/>
              <a:gd name="connsiteX7903" fmla="*/ 1353935 w 5020586"/>
              <a:gd name="connsiteY7903" fmla="*/ 1671398 h 5388743"/>
              <a:gd name="connsiteX7904" fmla="*/ 1322508 w 5020586"/>
              <a:gd name="connsiteY7904" fmla="*/ 1624307 h 5388743"/>
              <a:gd name="connsiteX7905" fmla="*/ 2515722 w 5020586"/>
              <a:gd name="connsiteY7905" fmla="*/ 1620989 h 5388743"/>
              <a:gd name="connsiteX7906" fmla="*/ 2509141 w 5020586"/>
              <a:gd name="connsiteY7906" fmla="*/ 1624269 h 5388743"/>
              <a:gd name="connsiteX7907" fmla="*/ 2498936 w 5020586"/>
              <a:gd name="connsiteY7907" fmla="*/ 1633604 h 5388743"/>
              <a:gd name="connsiteX7908" fmla="*/ 2506281 w 5020586"/>
              <a:gd name="connsiteY7908" fmla="*/ 1629846 h 5388743"/>
              <a:gd name="connsiteX7909" fmla="*/ 1802829 w 5020586"/>
              <a:gd name="connsiteY7909" fmla="*/ 1615548 h 5388743"/>
              <a:gd name="connsiteX7910" fmla="*/ 1772248 w 5020586"/>
              <a:gd name="connsiteY7910" fmla="*/ 1632404 h 5388743"/>
              <a:gd name="connsiteX7911" fmla="*/ 1765194 w 5020586"/>
              <a:gd name="connsiteY7911" fmla="*/ 1640335 h 5388743"/>
              <a:gd name="connsiteX7912" fmla="*/ 1795223 w 5020586"/>
              <a:gd name="connsiteY7912" fmla="*/ 1623880 h 5388743"/>
              <a:gd name="connsiteX7913" fmla="*/ 4033855 w 5020586"/>
              <a:gd name="connsiteY7913" fmla="*/ 1613500 h 5388743"/>
              <a:gd name="connsiteX7914" fmla="*/ 4030026 w 5020586"/>
              <a:gd name="connsiteY7914" fmla="*/ 1614818 h 5388743"/>
              <a:gd name="connsiteX7915" fmla="*/ 4031117 w 5020586"/>
              <a:gd name="connsiteY7915" fmla="*/ 1614237 h 5388743"/>
              <a:gd name="connsiteX7916" fmla="*/ 4010258 w 5020586"/>
              <a:gd name="connsiteY7916" fmla="*/ 1611600 h 5388743"/>
              <a:gd name="connsiteX7917" fmla="*/ 4002862 w 5020586"/>
              <a:gd name="connsiteY7917" fmla="*/ 1614084 h 5388743"/>
              <a:gd name="connsiteX7918" fmla="*/ 4007140 w 5020586"/>
              <a:gd name="connsiteY7918" fmla="*/ 1611976 h 5388743"/>
              <a:gd name="connsiteX7919" fmla="*/ 4010258 w 5020586"/>
              <a:gd name="connsiteY7919" fmla="*/ 1611600 h 5388743"/>
              <a:gd name="connsiteX7920" fmla="*/ 4011964 w 5020586"/>
              <a:gd name="connsiteY7920" fmla="*/ 1610514 h 5388743"/>
              <a:gd name="connsiteX7921" fmla="*/ 4012727 w 5020586"/>
              <a:gd name="connsiteY7921" fmla="*/ 1610975 h 5388743"/>
              <a:gd name="connsiteX7922" fmla="*/ 4010258 w 5020586"/>
              <a:gd name="connsiteY7922" fmla="*/ 1611600 h 5388743"/>
              <a:gd name="connsiteX7923" fmla="*/ 4011964 w 5020586"/>
              <a:gd name="connsiteY7923" fmla="*/ 1610514 h 5388743"/>
              <a:gd name="connsiteX7924" fmla="*/ 4014434 w 5020586"/>
              <a:gd name="connsiteY7924" fmla="*/ 1609889 h 5388743"/>
              <a:gd name="connsiteX7925" fmla="*/ 4015196 w 5020586"/>
              <a:gd name="connsiteY7925" fmla="*/ 1610348 h 5388743"/>
              <a:gd name="connsiteX7926" fmla="*/ 4012727 w 5020586"/>
              <a:gd name="connsiteY7926" fmla="*/ 1610975 h 5388743"/>
              <a:gd name="connsiteX7927" fmla="*/ 4014434 w 5020586"/>
              <a:gd name="connsiteY7927" fmla="*/ 1609889 h 5388743"/>
              <a:gd name="connsiteX7928" fmla="*/ 1810518 w 5020586"/>
              <a:gd name="connsiteY7928" fmla="*/ 1607124 h 5388743"/>
              <a:gd name="connsiteX7929" fmla="*/ 1780138 w 5020586"/>
              <a:gd name="connsiteY7929" fmla="*/ 1623535 h 5388743"/>
              <a:gd name="connsiteX7930" fmla="*/ 1773640 w 5020586"/>
              <a:gd name="connsiteY7930" fmla="*/ 1630839 h 5388743"/>
              <a:gd name="connsiteX7931" fmla="*/ 1803814 w 5020586"/>
              <a:gd name="connsiteY7931" fmla="*/ 1614470 h 5388743"/>
              <a:gd name="connsiteX7932" fmla="*/ 3004372 w 5020586"/>
              <a:gd name="connsiteY7932" fmla="*/ 1594337 h 5388743"/>
              <a:gd name="connsiteX7933" fmla="*/ 3002299 w 5020586"/>
              <a:gd name="connsiteY7933" fmla="*/ 1595031 h 5388743"/>
              <a:gd name="connsiteX7934" fmla="*/ 2995753 w 5020586"/>
              <a:gd name="connsiteY7934" fmla="*/ 1600985 h 5388743"/>
              <a:gd name="connsiteX7935" fmla="*/ 1115830 w 5020586"/>
              <a:gd name="connsiteY7935" fmla="*/ 1587983 h 5388743"/>
              <a:gd name="connsiteX7936" fmla="*/ 1117954 w 5020586"/>
              <a:gd name="connsiteY7936" fmla="*/ 1590418 h 5388743"/>
              <a:gd name="connsiteX7937" fmla="*/ 1122376 w 5020586"/>
              <a:gd name="connsiteY7937" fmla="*/ 1595938 h 5388743"/>
              <a:gd name="connsiteX7938" fmla="*/ 1118812 w 5020586"/>
              <a:gd name="connsiteY7938" fmla="*/ 1598071 h 5388743"/>
              <a:gd name="connsiteX7939" fmla="*/ 1111619 w 5020586"/>
              <a:gd name="connsiteY7939" fmla="*/ 1590520 h 5388743"/>
              <a:gd name="connsiteX7940" fmla="*/ 3092574 w 5020586"/>
              <a:gd name="connsiteY7940" fmla="*/ 1587656 h 5388743"/>
              <a:gd name="connsiteX7941" fmla="*/ 3008023 w 5020586"/>
              <a:gd name="connsiteY7941" fmla="*/ 1629498 h 5388743"/>
              <a:gd name="connsiteX7942" fmla="*/ 2979903 w 5020586"/>
              <a:gd name="connsiteY7942" fmla="*/ 1643962 h 5388743"/>
              <a:gd name="connsiteX7943" fmla="*/ 2961586 w 5020586"/>
              <a:gd name="connsiteY7943" fmla="*/ 1652607 h 5388743"/>
              <a:gd name="connsiteX7944" fmla="*/ 2908322 w 5020586"/>
              <a:gd name="connsiteY7944" fmla="*/ 1679344 h 5388743"/>
              <a:gd name="connsiteX7945" fmla="*/ 2908319 w 5020586"/>
              <a:gd name="connsiteY7945" fmla="*/ 1679289 h 5388743"/>
              <a:gd name="connsiteX7946" fmla="*/ 2906694 w 5020586"/>
              <a:gd name="connsiteY7946" fmla="*/ 1680160 h 5388743"/>
              <a:gd name="connsiteX7947" fmla="*/ 2881683 w 5020586"/>
              <a:gd name="connsiteY7947" fmla="*/ 1692714 h 5388743"/>
              <a:gd name="connsiteX7948" fmla="*/ 2881659 w 5020586"/>
              <a:gd name="connsiteY7948" fmla="*/ 1692589 h 5388743"/>
              <a:gd name="connsiteX7949" fmla="*/ 2877858 w 5020586"/>
              <a:gd name="connsiteY7949" fmla="*/ 1694635 h 5388743"/>
              <a:gd name="connsiteX7950" fmla="*/ 2873993 w 5020586"/>
              <a:gd name="connsiteY7950" fmla="*/ 1696575 h 5388743"/>
              <a:gd name="connsiteX7951" fmla="*/ 2694577 w 5020586"/>
              <a:gd name="connsiteY7951" fmla="*/ 1788169 h 5388743"/>
              <a:gd name="connsiteX7952" fmla="*/ 2679168 w 5020586"/>
              <a:gd name="connsiteY7952" fmla="*/ 1794126 h 5388743"/>
              <a:gd name="connsiteX7953" fmla="*/ 2678423 w 5020586"/>
              <a:gd name="connsiteY7953" fmla="*/ 1793649 h 5388743"/>
              <a:gd name="connsiteX7954" fmla="*/ 2737843 w 5020586"/>
              <a:gd name="connsiteY7954" fmla="*/ 1761771 h 5388743"/>
              <a:gd name="connsiteX7955" fmla="*/ 2823349 w 5020586"/>
              <a:gd name="connsiteY7955" fmla="*/ 1716239 h 5388743"/>
              <a:gd name="connsiteX7956" fmla="*/ 2843869 w 5020586"/>
              <a:gd name="connsiteY7956" fmla="*/ 1706224 h 5388743"/>
              <a:gd name="connsiteX7957" fmla="*/ 2874970 w 5020586"/>
              <a:gd name="connsiteY7957" fmla="*/ 1691039 h 5388743"/>
              <a:gd name="connsiteX7958" fmla="*/ 3064532 w 5020586"/>
              <a:gd name="connsiteY7958" fmla="*/ 1599991 h 5388743"/>
              <a:gd name="connsiteX7959" fmla="*/ 4044997 w 5020586"/>
              <a:gd name="connsiteY7959" fmla="*/ 1586077 h 5388743"/>
              <a:gd name="connsiteX7960" fmla="*/ 4039841 w 5020586"/>
              <a:gd name="connsiteY7960" fmla="*/ 1588831 h 5388743"/>
              <a:gd name="connsiteX7961" fmla="*/ 4007100 w 5020586"/>
              <a:gd name="connsiteY7961" fmla="*/ 1605768 h 5388743"/>
              <a:gd name="connsiteX7962" fmla="*/ 3998699 w 5020586"/>
              <a:gd name="connsiteY7962" fmla="*/ 1607978 h 5388743"/>
              <a:gd name="connsiteX7963" fmla="*/ 3985941 w 5020586"/>
              <a:gd name="connsiteY7963" fmla="*/ 1612434 h 5388743"/>
              <a:gd name="connsiteX7964" fmla="*/ 3993065 w 5020586"/>
              <a:gd name="connsiteY7964" fmla="*/ 1608640 h 5388743"/>
              <a:gd name="connsiteX7965" fmla="*/ 4022379 w 5020586"/>
              <a:gd name="connsiteY7965" fmla="*/ 1595279 h 5388743"/>
              <a:gd name="connsiteX7966" fmla="*/ 4038056 w 5020586"/>
              <a:gd name="connsiteY7966" fmla="*/ 1587293 h 5388743"/>
              <a:gd name="connsiteX7967" fmla="*/ 4037537 w 5020586"/>
              <a:gd name="connsiteY7967" fmla="*/ 1587704 h 5388743"/>
              <a:gd name="connsiteX7968" fmla="*/ 4042918 w 5020586"/>
              <a:gd name="connsiteY7968" fmla="*/ 1586567 h 5388743"/>
              <a:gd name="connsiteX7969" fmla="*/ 3721632 w 5020586"/>
              <a:gd name="connsiteY7969" fmla="*/ 1582667 h 5388743"/>
              <a:gd name="connsiteX7970" fmla="*/ 3709220 w 5020586"/>
              <a:gd name="connsiteY7970" fmla="*/ 1588665 h 5388743"/>
              <a:gd name="connsiteX7971" fmla="*/ 3708810 w 5020586"/>
              <a:gd name="connsiteY7971" fmla="*/ 1589414 h 5388743"/>
              <a:gd name="connsiteX7972" fmla="*/ 3720237 w 5020586"/>
              <a:gd name="connsiteY7972" fmla="*/ 1584059 h 5388743"/>
              <a:gd name="connsiteX7973" fmla="*/ 3035218 w 5020586"/>
              <a:gd name="connsiteY7973" fmla="*/ 1579420 h 5388743"/>
              <a:gd name="connsiteX7974" fmla="*/ 3026816 w 5020586"/>
              <a:gd name="connsiteY7974" fmla="*/ 1586503 h 5388743"/>
              <a:gd name="connsiteX7975" fmla="*/ 3035433 w 5020586"/>
              <a:gd name="connsiteY7975" fmla="*/ 1579857 h 5388743"/>
              <a:gd name="connsiteX7976" fmla="*/ 3035218 w 5020586"/>
              <a:gd name="connsiteY7976" fmla="*/ 1579420 h 5388743"/>
              <a:gd name="connsiteX7977" fmla="*/ 1134611 w 5020586"/>
              <a:gd name="connsiteY7977" fmla="*/ 1576667 h 5388743"/>
              <a:gd name="connsiteX7978" fmla="*/ 1141570 w 5020586"/>
              <a:gd name="connsiteY7978" fmla="*/ 1584453 h 5388743"/>
              <a:gd name="connsiteX7979" fmla="*/ 1139490 w 5020586"/>
              <a:gd name="connsiteY7979" fmla="*/ 1585698 h 5388743"/>
              <a:gd name="connsiteX7980" fmla="*/ 1133738 w 5020586"/>
              <a:gd name="connsiteY7980" fmla="*/ 1577193 h 5388743"/>
              <a:gd name="connsiteX7981" fmla="*/ 2106721 w 5020586"/>
              <a:gd name="connsiteY7981" fmla="*/ 1573881 h 5388743"/>
              <a:gd name="connsiteX7982" fmla="*/ 2105690 w 5020586"/>
              <a:gd name="connsiteY7982" fmla="*/ 1574607 h 5388743"/>
              <a:gd name="connsiteX7983" fmla="*/ 2103122 w 5020586"/>
              <a:gd name="connsiteY7983" fmla="*/ 1576426 h 5388743"/>
              <a:gd name="connsiteX7984" fmla="*/ 2105825 w 5020586"/>
              <a:gd name="connsiteY7984" fmla="*/ 1574838 h 5388743"/>
              <a:gd name="connsiteX7985" fmla="*/ 2103740 w 5020586"/>
              <a:gd name="connsiteY7985" fmla="*/ 1573097 h 5388743"/>
              <a:gd name="connsiteX7986" fmla="*/ 2099748 w 5020586"/>
              <a:gd name="connsiteY7986" fmla="*/ 1575163 h 5388743"/>
              <a:gd name="connsiteX7987" fmla="*/ 2098137 w 5020586"/>
              <a:gd name="connsiteY7987" fmla="*/ 1576301 h 5388743"/>
              <a:gd name="connsiteX7988" fmla="*/ 2097818 w 5020586"/>
              <a:gd name="connsiteY7988" fmla="*/ 1576640 h 5388743"/>
              <a:gd name="connsiteX7989" fmla="*/ 2094012 w 5020586"/>
              <a:gd name="connsiteY7989" fmla="*/ 1580766 h 5388743"/>
              <a:gd name="connsiteX7990" fmla="*/ 2094244 w 5020586"/>
              <a:gd name="connsiteY7990" fmla="*/ 1580636 h 5388743"/>
              <a:gd name="connsiteX7991" fmla="*/ 1129565 w 5020586"/>
              <a:gd name="connsiteY7991" fmla="*/ 1571020 h 5388743"/>
              <a:gd name="connsiteX7992" fmla="*/ 1130221 w 5020586"/>
              <a:gd name="connsiteY7992" fmla="*/ 1571754 h 5388743"/>
              <a:gd name="connsiteX7993" fmla="*/ 1130109 w 5020586"/>
              <a:gd name="connsiteY7993" fmla="*/ 1571826 h 5388743"/>
              <a:gd name="connsiteX7994" fmla="*/ 1121131 w 5020586"/>
              <a:gd name="connsiteY7994" fmla="*/ 1569205 h 5388743"/>
              <a:gd name="connsiteX7995" fmla="*/ 1129565 w 5020586"/>
              <a:gd name="connsiteY7995" fmla="*/ 1571020 h 5388743"/>
              <a:gd name="connsiteX7996" fmla="*/ 1121131 w 5020586"/>
              <a:gd name="connsiteY7996" fmla="*/ 1569205 h 5388743"/>
              <a:gd name="connsiteX7997" fmla="*/ 3742548 w 5020586"/>
              <a:gd name="connsiteY7997" fmla="*/ 1564120 h 5388743"/>
              <a:gd name="connsiteX7998" fmla="*/ 3717844 w 5020586"/>
              <a:gd name="connsiteY7998" fmla="*/ 1575865 h 5388743"/>
              <a:gd name="connsiteX7999" fmla="*/ 3713423 w 5020586"/>
              <a:gd name="connsiteY7999" fmla="*/ 1579291 h 5388743"/>
              <a:gd name="connsiteX8000" fmla="*/ 3710887 w 5020586"/>
              <a:gd name="connsiteY8000" fmla="*/ 1585588 h 5388743"/>
              <a:gd name="connsiteX8001" fmla="*/ 3727498 w 5020586"/>
              <a:gd name="connsiteY8001" fmla="*/ 1577375 h 5388743"/>
              <a:gd name="connsiteX8002" fmla="*/ 1089708 w 5020586"/>
              <a:gd name="connsiteY8002" fmla="*/ 1560498 h 5388743"/>
              <a:gd name="connsiteX8003" fmla="*/ 1100061 w 5020586"/>
              <a:gd name="connsiteY8003" fmla="*/ 1569898 h 5388743"/>
              <a:gd name="connsiteX8004" fmla="*/ 1111796 w 5020586"/>
              <a:gd name="connsiteY8004" fmla="*/ 1583356 h 5388743"/>
              <a:gd name="connsiteX8005" fmla="*/ 1107417 w 5020586"/>
              <a:gd name="connsiteY8005" fmla="*/ 1586108 h 5388743"/>
              <a:gd name="connsiteX8006" fmla="*/ 1099230 w 5020586"/>
              <a:gd name="connsiteY8006" fmla="*/ 1577511 h 5388743"/>
              <a:gd name="connsiteX8007" fmla="*/ 1089708 w 5020586"/>
              <a:gd name="connsiteY8007" fmla="*/ 1560498 h 5388743"/>
              <a:gd name="connsiteX8008" fmla="*/ 1163081 w 5020586"/>
              <a:gd name="connsiteY8008" fmla="*/ 1559514 h 5388743"/>
              <a:gd name="connsiteX8009" fmla="*/ 1169324 w 5020586"/>
              <a:gd name="connsiteY8009" fmla="*/ 1567846 h 5388743"/>
              <a:gd name="connsiteX8010" fmla="*/ 1150570 w 5020586"/>
              <a:gd name="connsiteY8010" fmla="*/ 1579067 h 5388743"/>
              <a:gd name="connsiteX8011" fmla="*/ 1144155 w 5020586"/>
              <a:gd name="connsiteY8011" fmla="*/ 1570916 h 5388743"/>
              <a:gd name="connsiteX8012" fmla="*/ 4094265 w 5020586"/>
              <a:gd name="connsiteY8012" fmla="*/ 1559463 h 5388743"/>
              <a:gd name="connsiteX8013" fmla="*/ 4080178 w 5020586"/>
              <a:gd name="connsiteY8013" fmla="*/ 1567288 h 5388743"/>
              <a:gd name="connsiteX8014" fmla="*/ 4067177 w 5020586"/>
              <a:gd name="connsiteY8014" fmla="*/ 1574232 h 5388743"/>
              <a:gd name="connsiteX8015" fmla="*/ 4063795 w 5020586"/>
              <a:gd name="connsiteY8015" fmla="*/ 1574611 h 5388743"/>
              <a:gd name="connsiteX8016" fmla="*/ 4062035 w 5020586"/>
              <a:gd name="connsiteY8016" fmla="*/ 1575008 h 5388743"/>
              <a:gd name="connsiteX8017" fmla="*/ 4089599 w 5020586"/>
              <a:gd name="connsiteY8017" fmla="*/ 1560615 h 5388743"/>
              <a:gd name="connsiteX8018" fmla="*/ 4091882 w 5020586"/>
              <a:gd name="connsiteY8018" fmla="*/ 1559944 h 5388743"/>
              <a:gd name="connsiteX8019" fmla="*/ 3086692 w 5020586"/>
              <a:gd name="connsiteY8019" fmla="*/ 1555878 h 5388743"/>
              <a:gd name="connsiteX8020" fmla="*/ 3084017 w 5020586"/>
              <a:gd name="connsiteY8020" fmla="*/ 1556938 h 5388743"/>
              <a:gd name="connsiteX8021" fmla="*/ 3074222 w 5020586"/>
              <a:gd name="connsiteY8021" fmla="*/ 1564872 h 5388743"/>
              <a:gd name="connsiteX8022" fmla="*/ 3147322 w 5020586"/>
              <a:gd name="connsiteY8022" fmla="*/ 1548188 h 5388743"/>
              <a:gd name="connsiteX8023" fmla="*/ 3147270 w 5020586"/>
              <a:gd name="connsiteY8023" fmla="*/ 1548713 h 5388743"/>
              <a:gd name="connsiteX8024" fmla="*/ 3144358 w 5020586"/>
              <a:gd name="connsiteY8024" fmla="*/ 1549985 h 5388743"/>
              <a:gd name="connsiteX8025" fmla="*/ 3158257 w 5020586"/>
              <a:gd name="connsiteY8025" fmla="*/ 1543914 h 5388743"/>
              <a:gd name="connsiteX8026" fmla="*/ 3152560 w 5020586"/>
              <a:gd name="connsiteY8026" fmla="*/ 1546403 h 5388743"/>
              <a:gd name="connsiteX8027" fmla="*/ 3156296 w 5020586"/>
              <a:gd name="connsiteY8027" fmla="*/ 1544199 h 5388743"/>
              <a:gd name="connsiteX8028" fmla="*/ 3173991 w 5020586"/>
              <a:gd name="connsiteY8028" fmla="*/ 1536049 h 5388743"/>
              <a:gd name="connsiteX8029" fmla="*/ 3169157 w 5020586"/>
              <a:gd name="connsiteY8029" fmla="*/ 1539154 h 5388743"/>
              <a:gd name="connsiteX8030" fmla="*/ 3161443 w 5020586"/>
              <a:gd name="connsiteY8030" fmla="*/ 1542524 h 5388743"/>
              <a:gd name="connsiteX8031" fmla="*/ 2048432 w 5020586"/>
              <a:gd name="connsiteY8031" fmla="*/ 1534100 h 5388743"/>
              <a:gd name="connsiteX8032" fmla="*/ 2043757 w 5020586"/>
              <a:gd name="connsiteY8032" fmla="*/ 1536585 h 5388743"/>
              <a:gd name="connsiteX8033" fmla="*/ 2038824 w 5020586"/>
              <a:gd name="connsiteY8033" fmla="*/ 1541996 h 5388743"/>
              <a:gd name="connsiteX8034" fmla="*/ 2043073 w 5020586"/>
              <a:gd name="connsiteY8034" fmla="*/ 1539740 h 5388743"/>
              <a:gd name="connsiteX8035" fmla="*/ 1137929 w 5020586"/>
              <a:gd name="connsiteY8035" fmla="*/ 1525938 h 5388743"/>
              <a:gd name="connsiteX8036" fmla="*/ 1158763 w 5020586"/>
              <a:gd name="connsiteY8036" fmla="*/ 1553750 h 5388743"/>
              <a:gd name="connsiteX8037" fmla="*/ 1157278 w 5020586"/>
              <a:gd name="connsiteY8037" fmla="*/ 1554685 h 5388743"/>
              <a:gd name="connsiteX8038" fmla="*/ 1157530 w 5020586"/>
              <a:gd name="connsiteY8038" fmla="*/ 1554873 h 5388743"/>
              <a:gd name="connsiteX8039" fmla="*/ 1155359 w 5020586"/>
              <a:gd name="connsiteY8039" fmla="*/ 1556867 h 5388743"/>
              <a:gd name="connsiteX8040" fmla="*/ 1156260 w 5020586"/>
              <a:gd name="connsiteY8040" fmla="*/ 1555328 h 5388743"/>
              <a:gd name="connsiteX8041" fmla="*/ 1139973 w 5020586"/>
              <a:gd name="connsiteY8041" fmla="*/ 1565603 h 5388743"/>
              <a:gd name="connsiteX8042" fmla="*/ 1139629 w 5020586"/>
              <a:gd name="connsiteY8042" fmla="*/ 1565168 h 5388743"/>
              <a:gd name="connsiteX8043" fmla="*/ 1118185 w 5020586"/>
              <a:gd name="connsiteY8043" fmla="*/ 1538082 h 5388743"/>
              <a:gd name="connsiteX8044" fmla="*/ 3199908 w 5020586"/>
              <a:gd name="connsiteY8044" fmla="*/ 1523301 h 5388743"/>
              <a:gd name="connsiteX8045" fmla="*/ 3183777 w 5020586"/>
              <a:gd name="connsiteY8045" fmla="*/ 1532769 h 5388743"/>
              <a:gd name="connsiteX8046" fmla="*/ 3181356 w 5020586"/>
              <a:gd name="connsiteY8046" fmla="*/ 1533827 h 5388743"/>
              <a:gd name="connsiteX8047" fmla="*/ 3173991 w 5020586"/>
              <a:gd name="connsiteY8047" fmla="*/ 1536049 h 5388743"/>
              <a:gd name="connsiteX8048" fmla="*/ 3199908 w 5020586"/>
              <a:gd name="connsiteY8048" fmla="*/ 1523301 h 5388743"/>
              <a:gd name="connsiteX8049" fmla="*/ 3770403 w 5020586"/>
              <a:gd name="connsiteY8049" fmla="*/ 1513386 h 5388743"/>
              <a:gd name="connsiteX8050" fmla="*/ 3757881 w 5020586"/>
              <a:gd name="connsiteY8050" fmla="*/ 1519317 h 5388743"/>
              <a:gd name="connsiteX8051" fmla="*/ 3762407 w 5020586"/>
              <a:gd name="connsiteY8051" fmla="*/ 1517234 h 5388743"/>
              <a:gd name="connsiteX8052" fmla="*/ 3752081 w 5020586"/>
              <a:gd name="connsiteY8052" fmla="*/ 1522616 h 5388743"/>
              <a:gd name="connsiteX8053" fmla="*/ 3748502 w 5020586"/>
              <a:gd name="connsiteY8053" fmla="*/ 1524503 h 5388743"/>
              <a:gd name="connsiteX8054" fmla="*/ 3742818 w 5020586"/>
              <a:gd name="connsiteY8054" fmla="*/ 1529512 h 5388743"/>
              <a:gd name="connsiteX8055" fmla="*/ 3761651 w 5020586"/>
              <a:gd name="connsiteY8055" fmla="*/ 1520546 h 5388743"/>
              <a:gd name="connsiteX8056" fmla="*/ 3768071 w 5020586"/>
              <a:gd name="connsiteY8056" fmla="*/ 1515411 h 5388743"/>
              <a:gd name="connsiteX8057" fmla="*/ 3218815 w 5020586"/>
              <a:gd name="connsiteY8057" fmla="*/ 1513188 h 5388743"/>
              <a:gd name="connsiteX8058" fmla="*/ 3209646 w 5020586"/>
              <a:gd name="connsiteY8058" fmla="*/ 1520172 h 5388743"/>
              <a:gd name="connsiteX8059" fmla="*/ 3877032 w 5020586"/>
              <a:gd name="connsiteY8059" fmla="*/ 1508854 h 5388743"/>
              <a:gd name="connsiteX8060" fmla="*/ 3870496 w 5020586"/>
              <a:gd name="connsiteY8060" fmla="*/ 1511430 h 5388743"/>
              <a:gd name="connsiteX8061" fmla="*/ 3846199 w 5020586"/>
              <a:gd name="connsiteY8061" fmla="*/ 1522893 h 5388743"/>
              <a:gd name="connsiteX8062" fmla="*/ 3814799 w 5020586"/>
              <a:gd name="connsiteY8062" fmla="*/ 1536592 h 5388743"/>
              <a:gd name="connsiteX8063" fmla="*/ 3747304 w 5020586"/>
              <a:gd name="connsiteY8063" fmla="*/ 1570265 h 5388743"/>
              <a:gd name="connsiteX8064" fmla="*/ 3726643 w 5020586"/>
              <a:gd name="connsiteY8064" fmla="*/ 1580246 h 5388743"/>
              <a:gd name="connsiteX8065" fmla="*/ 3723541 w 5020586"/>
              <a:gd name="connsiteY8065" fmla="*/ 1582510 h 5388743"/>
              <a:gd name="connsiteX8066" fmla="*/ 3760152 w 5020586"/>
              <a:gd name="connsiteY8066" fmla="*/ 1565351 h 5388743"/>
              <a:gd name="connsiteX8067" fmla="*/ 3767875 w 5020586"/>
              <a:gd name="connsiteY8067" fmla="*/ 1561491 h 5388743"/>
              <a:gd name="connsiteX8068" fmla="*/ 3864794 w 5020586"/>
              <a:gd name="connsiteY8068" fmla="*/ 1515328 h 5388743"/>
              <a:gd name="connsiteX8069" fmla="*/ 3877032 w 5020586"/>
              <a:gd name="connsiteY8069" fmla="*/ 1508854 h 5388743"/>
              <a:gd name="connsiteX8070" fmla="*/ 1507031 w 5020586"/>
              <a:gd name="connsiteY8070" fmla="*/ 1493310 h 5388743"/>
              <a:gd name="connsiteX8071" fmla="*/ 1495907 w 5020586"/>
              <a:gd name="connsiteY8071" fmla="*/ 1499418 h 5388743"/>
              <a:gd name="connsiteX8072" fmla="*/ 1376645 w 5020586"/>
              <a:gd name="connsiteY8072" fmla="*/ 1567411 h 5388743"/>
              <a:gd name="connsiteX8073" fmla="*/ 1374402 w 5020586"/>
              <a:gd name="connsiteY8073" fmla="*/ 1570537 h 5388743"/>
              <a:gd name="connsiteX8074" fmla="*/ 1430471 w 5020586"/>
              <a:gd name="connsiteY8074" fmla="*/ 1539024 h 5388743"/>
              <a:gd name="connsiteX8075" fmla="*/ 3771300 w 5020586"/>
              <a:gd name="connsiteY8075" fmla="*/ 1486872 h 5388743"/>
              <a:gd name="connsiteX8076" fmla="*/ 3771131 w 5020586"/>
              <a:gd name="connsiteY8076" fmla="*/ 1486931 h 5388743"/>
              <a:gd name="connsiteX8077" fmla="*/ 3770747 w 5020586"/>
              <a:gd name="connsiteY8077" fmla="*/ 1487468 h 5388743"/>
              <a:gd name="connsiteX8078" fmla="*/ 3379061 w 5020586"/>
              <a:gd name="connsiteY8078" fmla="*/ 1484290 h 5388743"/>
              <a:gd name="connsiteX8079" fmla="*/ 3334150 w 5020586"/>
              <a:gd name="connsiteY8079" fmla="*/ 1504841 h 5388743"/>
              <a:gd name="connsiteX8080" fmla="*/ 3331871 w 5020586"/>
              <a:gd name="connsiteY8080" fmla="*/ 1507983 h 5388743"/>
              <a:gd name="connsiteX8081" fmla="*/ 3325279 w 5020586"/>
              <a:gd name="connsiteY8081" fmla="*/ 1511117 h 5388743"/>
              <a:gd name="connsiteX8082" fmla="*/ 3315344 w 5020586"/>
              <a:gd name="connsiteY8082" fmla="*/ 1515406 h 5388743"/>
              <a:gd name="connsiteX8083" fmla="*/ 3290539 w 5020586"/>
              <a:gd name="connsiteY8083" fmla="*/ 1525411 h 5388743"/>
              <a:gd name="connsiteX8084" fmla="*/ 3379061 w 5020586"/>
              <a:gd name="connsiteY8084" fmla="*/ 1484290 h 5388743"/>
              <a:gd name="connsiteX8085" fmla="*/ 4175579 w 5020586"/>
              <a:gd name="connsiteY8085" fmla="*/ 1467106 h 5388743"/>
              <a:gd name="connsiteX8086" fmla="*/ 4175058 w 5020586"/>
              <a:gd name="connsiteY8086" fmla="*/ 1467579 h 5388743"/>
              <a:gd name="connsiteX8087" fmla="*/ 4175064 w 5020586"/>
              <a:gd name="connsiteY8087" fmla="*/ 1467465 h 5388743"/>
              <a:gd name="connsiteX8088" fmla="*/ 1320930 w 5020586"/>
              <a:gd name="connsiteY8088" fmla="*/ 1464778 h 5388743"/>
              <a:gd name="connsiteX8089" fmla="*/ 1327762 w 5020586"/>
              <a:gd name="connsiteY8089" fmla="*/ 1472785 h 5388743"/>
              <a:gd name="connsiteX8090" fmla="*/ 1312199 w 5020586"/>
              <a:gd name="connsiteY8090" fmla="*/ 1482868 h 5388743"/>
              <a:gd name="connsiteX8091" fmla="*/ 1305818 w 5020586"/>
              <a:gd name="connsiteY8091" fmla="*/ 1487204 h 5388743"/>
              <a:gd name="connsiteX8092" fmla="*/ 1299523 w 5020586"/>
              <a:gd name="connsiteY8092" fmla="*/ 1477446 h 5388743"/>
              <a:gd name="connsiteX8093" fmla="*/ 4179833 w 5020586"/>
              <a:gd name="connsiteY8093" fmla="*/ 1447752 h 5388743"/>
              <a:gd name="connsiteX8094" fmla="*/ 4175252 w 5020586"/>
              <a:gd name="connsiteY8094" fmla="*/ 1450184 h 5388743"/>
              <a:gd name="connsiteX8095" fmla="*/ 4176774 w 5020586"/>
              <a:gd name="connsiteY8095" fmla="*/ 1449242 h 5388743"/>
              <a:gd name="connsiteX8096" fmla="*/ 4177920 w 5020586"/>
              <a:gd name="connsiteY8096" fmla="*/ 1448567 h 5388743"/>
              <a:gd name="connsiteX8097" fmla="*/ 4003077 w 5020586"/>
              <a:gd name="connsiteY8097" fmla="*/ 1444195 h 5388743"/>
              <a:gd name="connsiteX8098" fmla="*/ 3999289 w 5020586"/>
              <a:gd name="connsiteY8098" fmla="*/ 1447399 h 5388743"/>
              <a:gd name="connsiteX8099" fmla="*/ 4001098 w 5020586"/>
              <a:gd name="connsiteY8099" fmla="*/ 1445697 h 5388743"/>
              <a:gd name="connsiteX8100" fmla="*/ 4003077 w 5020586"/>
              <a:gd name="connsiteY8100" fmla="*/ 1444195 h 5388743"/>
              <a:gd name="connsiteX8101" fmla="*/ 2129724 w 5020586"/>
              <a:gd name="connsiteY8101" fmla="*/ 1443186 h 5388743"/>
              <a:gd name="connsiteX8102" fmla="*/ 2128243 w 5020586"/>
              <a:gd name="connsiteY8102" fmla="*/ 1443922 h 5388743"/>
              <a:gd name="connsiteX8103" fmla="*/ 2128159 w 5020586"/>
              <a:gd name="connsiteY8103" fmla="*/ 1444015 h 5388743"/>
              <a:gd name="connsiteX8104" fmla="*/ 3389610 w 5020586"/>
              <a:gd name="connsiteY8104" fmla="*/ 1440199 h 5388743"/>
              <a:gd name="connsiteX8105" fmla="*/ 3389748 w 5020586"/>
              <a:gd name="connsiteY8105" fmla="*/ 1441487 h 5388743"/>
              <a:gd name="connsiteX8106" fmla="*/ 3391854 w 5020586"/>
              <a:gd name="connsiteY8106" fmla="*/ 1440395 h 5388743"/>
              <a:gd name="connsiteX8107" fmla="*/ 3394815 w 5020586"/>
              <a:gd name="connsiteY8107" fmla="*/ 1440552 h 5388743"/>
              <a:gd name="connsiteX8108" fmla="*/ 3316473 w 5020586"/>
              <a:gd name="connsiteY8108" fmla="*/ 1478058 h 5388743"/>
              <a:gd name="connsiteX8109" fmla="*/ 3293931 w 5020586"/>
              <a:gd name="connsiteY8109" fmla="*/ 1487028 h 5388743"/>
              <a:gd name="connsiteX8110" fmla="*/ 3300527 w 5020586"/>
              <a:gd name="connsiteY8110" fmla="*/ 1484141 h 5388743"/>
              <a:gd name="connsiteX8111" fmla="*/ 3318283 w 5020586"/>
              <a:gd name="connsiteY8111" fmla="*/ 1475721 h 5388743"/>
              <a:gd name="connsiteX8112" fmla="*/ 3337360 w 5020586"/>
              <a:gd name="connsiteY8112" fmla="*/ 1462705 h 5388743"/>
              <a:gd name="connsiteX8113" fmla="*/ 3330033 w 5020586"/>
              <a:gd name="connsiteY8113" fmla="*/ 1469966 h 5388743"/>
              <a:gd name="connsiteX8114" fmla="*/ 3351947 w 5020586"/>
              <a:gd name="connsiteY8114" fmla="*/ 1457049 h 5388743"/>
              <a:gd name="connsiteX8115" fmla="*/ 3355934 w 5020586"/>
              <a:gd name="connsiteY8115" fmla="*/ 1454319 h 5388743"/>
              <a:gd name="connsiteX8116" fmla="*/ 3357422 w 5020586"/>
              <a:gd name="connsiteY8116" fmla="*/ 1453681 h 5388743"/>
              <a:gd name="connsiteX8117" fmla="*/ 3357029 w 5020586"/>
              <a:gd name="connsiteY8117" fmla="*/ 1455044 h 5388743"/>
              <a:gd name="connsiteX8118" fmla="*/ 3356502 w 5020586"/>
              <a:gd name="connsiteY8118" fmla="*/ 1456882 h 5388743"/>
              <a:gd name="connsiteX8119" fmla="*/ 3364234 w 5020586"/>
              <a:gd name="connsiteY8119" fmla="*/ 1450764 h 5388743"/>
              <a:gd name="connsiteX8120" fmla="*/ 3368315 w 5020586"/>
              <a:gd name="connsiteY8120" fmla="*/ 1449016 h 5388743"/>
              <a:gd name="connsiteX8121" fmla="*/ 3370237 w 5020586"/>
              <a:gd name="connsiteY8121" fmla="*/ 1448490 h 5388743"/>
              <a:gd name="connsiteX8122" fmla="*/ 3374858 w 5020586"/>
              <a:gd name="connsiteY8122" fmla="*/ 1447105 h 5388743"/>
              <a:gd name="connsiteX8123" fmla="*/ 3397561 w 5020586"/>
              <a:gd name="connsiteY8123" fmla="*/ 1436475 h 5388743"/>
              <a:gd name="connsiteX8124" fmla="*/ 3391854 w 5020586"/>
              <a:gd name="connsiteY8124" fmla="*/ 1440395 h 5388743"/>
              <a:gd name="connsiteX8125" fmla="*/ 3391727 w 5020586"/>
              <a:gd name="connsiteY8125" fmla="*/ 1439206 h 5388743"/>
              <a:gd name="connsiteX8126" fmla="*/ 2239324 w 5020586"/>
              <a:gd name="connsiteY8126" fmla="*/ 1433869 h 5388743"/>
              <a:gd name="connsiteX8127" fmla="*/ 2227200 w 5020586"/>
              <a:gd name="connsiteY8127" fmla="*/ 1440069 h 5388743"/>
              <a:gd name="connsiteX8128" fmla="*/ 2221528 w 5020586"/>
              <a:gd name="connsiteY8128" fmla="*/ 1445843 h 5388743"/>
              <a:gd name="connsiteX8129" fmla="*/ 2233961 w 5020586"/>
              <a:gd name="connsiteY8129" fmla="*/ 1439445 h 5388743"/>
              <a:gd name="connsiteX8130" fmla="*/ 4117007 w 5020586"/>
              <a:gd name="connsiteY8130" fmla="*/ 1432228 h 5388743"/>
              <a:gd name="connsiteX8131" fmla="*/ 4107485 w 5020586"/>
              <a:gd name="connsiteY8131" fmla="*/ 1435929 h 5388743"/>
              <a:gd name="connsiteX8132" fmla="*/ 4104302 w 5020586"/>
              <a:gd name="connsiteY8132" fmla="*/ 1437521 h 5388743"/>
              <a:gd name="connsiteX8133" fmla="*/ 4105882 w 5020586"/>
              <a:gd name="connsiteY8133" fmla="*/ 1437198 h 5388743"/>
              <a:gd name="connsiteX8134" fmla="*/ 4107625 w 5020586"/>
              <a:gd name="connsiteY8134" fmla="*/ 1436464 h 5388743"/>
              <a:gd name="connsiteX8135" fmla="*/ 1293028 w 5020586"/>
              <a:gd name="connsiteY8135" fmla="*/ 1432080 h 5388743"/>
              <a:gd name="connsiteX8136" fmla="*/ 1315071 w 5020586"/>
              <a:gd name="connsiteY8136" fmla="*/ 1457912 h 5388743"/>
              <a:gd name="connsiteX8137" fmla="*/ 1294820 w 5020586"/>
              <a:gd name="connsiteY8137" fmla="*/ 1470152 h 5388743"/>
              <a:gd name="connsiteX8138" fmla="*/ 1294038 w 5020586"/>
              <a:gd name="connsiteY8138" fmla="*/ 1468941 h 5388743"/>
              <a:gd name="connsiteX8139" fmla="*/ 1275213 w 5020586"/>
              <a:gd name="connsiteY8139" fmla="*/ 1442718 h 5388743"/>
              <a:gd name="connsiteX8140" fmla="*/ 3797108 w 5020586"/>
              <a:gd name="connsiteY8140" fmla="*/ 1423119 h 5388743"/>
              <a:gd name="connsiteX8141" fmla="*/ 3787433 w 5020586"/>
              <a:gd name="connsiteY8141" fmla="*/ 1427674 h 5388743"/>
              <a:gd name="connsiteX8142" fmla="*/ 3787139 w 5020586"/>
              <a:gd name="connsiteY8142" fmla="*/ 1427968 h 5388743"/>
              <a:gd name="connsiteX8143" fmla="*/ 3781356 w 5020586"/>
              <a:gd name="connsiteY8143" fmla="*/ 1435755 h 5388743"/>
              <a:gd name="connsiteX8144" fmla="*/ 3780645 w 5020586"/>
              <a:gd name="connsiteY8144" fmla="*/ 1436860 h 5388743"/>
              <a:gd name="connsiteX8145" fmla="*/ 3784775 w 5020586"/>
              <a:gd name="connsiteY8145" fmla="*/ 1435208 h 5388743"/>
              <a:gd name="connsiteX8146" fmla="*/ 3793227 w 5020586"/>
              <a:gd name="connsiteY8146" fmla="*/ 1426933 h 5388743"/>
              <a:gd name="connsiteX8147" fmla="*/ 4198800 w 5020586"/>
              <a:gd name="connsiteY8147" fmla="*/ 1422632 h 5388743"/>
              <a:gd name="connsiteX8148" fmla="*/ 4194710 w 5020586"/>
              <a:gd name="connsiteY8148" fmla="*/ 1425017 h 5388743"/>
              <a:gd name="connsiteX8149" fmla="*/ 4196865 w 5020586"/>
              <a:gd name="connsiteY8149" fmla="*/ 1423944 h 5388743"/>
              <a:gd name="connsiteX8150" fmla="*/ 1431950 w 5020586"/>
              <a:gd name="connsiteY8150" fmla="*/ 1411976 h 5388743"/>
              <a:gd name="connsiteX8151" fmla="*/ 1417376 w 5020586"/>
              <a:gd name="connsiteY8151" fmla="*/ 1420260 h 5388743"/>
              <a:gd name="connsiteX8152" fmla="*/ 1383393 w 5020586"/>
              <a:gd name="connsiteY8152" fmla="*/ 1442529 h 5388743"/>
              <a:gd name="connsiteX8153" fmla="*/ 1420825 w 5020586"/>
              <a:gd name="connsiteY8153" fmla="*/ 1419735 h 5388743"/>
              <a:gd name="connsiteX8154" fmla="*/ 1431950 w 5020586"/>
              <a:gd name="connsiteY8154" fmla="*/ 1411976 h 5388743"/>
              <a:gd name="connsiteX8155" fmla="*/ 2298786 w 5020586"/>
              <a:gd name="connsiteY8155" fmla="*/ 1403465 h 5388743"/>
              <a:gd name="connsiteX8156" fmla="*/ 2296188 w 5020586"/>
              <a:gd name="connsiteY8156" fmla="*/ 1406900 h 5388743"/>
              <a:gd name="connsiteX8157" fmla="*/ 2298475 w 5020586"/>
              <a:gd name="connsiteY8157" fmla="*/ 1403875 h 5388743"/>
              <a:gd name="connsiteX8158" fmla="*/ 4217812 w 5020586"/>
              <a:gd name="connsiteY8158" fmla="*/ 1402421 h 5388743"/>
              <a:gd name="connsiteX8159" fmla="*/ 4209194 w 5020586"/>
              <a:gd name="connsiteY8159" fmla="*/ 1409070 h 5388743"/>
              <a:gd name="connsiteX8160" fmla="*/ 4217812 w 5020586"/>
              <a:gd name="connsiteY8160" fmla="*/ 1402421 h 5388743"/>
              <a:gd name="connsiteX8161" fmla="*/ 3837667 w 5020586"/>
              <a:gd name="connsiteY8161" fmla="*/ 1399308 h 5388743"/>
              <a:gd name="connsiteX8162" fmla="*/ 3828288 w 5020586"/>
              <a:gd name="connsiteY8162" fmla="*/ 1403767 h 5388743"/>
              <a:gd name="connsiteX8163" fmla="*/ 3823753 w 5020586"/>
              <a:gd name="connsiteY8163" fmla="*/ 1407794 h 5388743"/>
              <a:gd name="connsiteX8164" fmla="*/ 3821625 w 5020586"/>
              <a:gd name="connsiteY8164" fmla="*/ 1409469 h 5388743"/>
              <a:gd name="connsiteX8165" fmla="*/ 3821532 w 5020586"/>
              <a:gd name="connsiteY8165" fmla="*/ 1409519 h 5388743"/>
              <a:gd name="connsiteX8166" fmla="*/ 3821507 w 5020586"/>
              <a:gd name="connsiteY8166" fmla="*/ 1409544 h 5388743"/>
              <a:gd name="connsiteX8167" fmla="*/ 3823043 w 5020586"/>
              <a:gd name="connsiteY8167" fmla="*/ 1410319 h 5388743"/>
              <a:gd name="connsiteX8168" fmla="*/ 3824931 w 5020586"/>
              <a:gd name="connsiteY8168" fmla="*/ 1411293 h 5388743"/>
              <a:gd name="connsiteX8169" fmla="*/ 3825426 w 5020586"/>
              <a:gd name="connsiteY8169" fmla="*/ 1411070 h 5388743"/>
              <a:gd name="connsiteX8170" fmla="*/ 2309123 w 5020586"/>
              <a:gd name="connsiteY8170" fmla="*/ 1398179 h 5388743"/>
              <a:gd name="connsiteX8171" fmla="*/ 2298786 w 5020586"/>
              <a:gd name="connsiteY8171" fmla="*/ 1403465 h 5388743"/>
              <a:gd name="connsiteX8172" fmla="*/ 2280268 w 5020586"/>
              <a:gd name="connsiteY8172" fmla="*/ 1412934 h 5388743"/>
              <a:gd name="connsiteX8173" fmla="*/ 2274948 w 5020586"/>
              <a:gd name="connsiteY8173" fmla="*/ 1418353 h 5388743"/>
              <a:gd name="connsiteX8174" fmla="*/ 2293191 w 5020586"/>
              <a:gd name="connsiteY8174" fmla="*/ 1408966 h 5388743"/>
              <a:gd name="connsiteX8175" fmla="*/ 2295443 w 5020586"/>
              <a:gd name="connsiteY8175" fmla="*/ 1406188 h 5388743"/>
              <a:gd name="connsiteX8176" fmla="*/ 2296188 w 5020586"/>
              <a:gd name="connsiteY8176" fmla="*/ 1406900 h 5388743"/>
              <a:gd name="connsiteX8177" fmla="*/ 2295479 w 5020586"/>
              <a:gd name="connsiteY8177" fmla="*/ 1407788 h 5388743"/>
              <a:gd name="connsiteX8178" fmla="*/ 2304374 w 5020586"/>
              <a:gd name="connsiteY8178" fmla="*/ 1403211 h 5388743"/>
              <a:gd name="connsiteX8179" fmla="*/ 2304625 w 5020586"/>
              <a:gd name="connsiteY8179" fmla="*/ 1402965 h 5388743"/>
              <a:gd name="connsiteX8180" fmla="*/ 1352716 w 5020586"/>
              <a:gd name="connsiteY8180" fmla="*/ 1396440 h 5388743"/>
              <a:gd name="connsiteX8181" fmla="*/ 1365924 w 5020586"/>
              <a:gd name="connsiteY8181" fmla="*/ 1413234 h 5388743"/>
              <a:gd name="connsiteX8182" fmla="*/ 1374383 w 5020586"/>
              <a:gd name="connsiteY8182" fmla="*/ 1422060 h 5388743"/>
              <a:gd name="connsiteX8183" fmla="*/ 1328259 w 5020586"/>
              <a:gd name="connsiteY8183" fmla="*/ 1449941 h 5388743"/>
              <a:gd name="connsiteX8184" fmla="*/ 1325835 w 5020586"/>
              <a:gd name="connsiteY8184" fmla="*/ 1443828 h 5388743"/>
              <a:gd name="connsiteX8185" fmla="*/ 1313421 w 5020586"/>
              <a:gd name="connsiteY8185" fmla="*/ 1419904 h 5388743"/>
              <a:gd name="connsiteX8186" fmla="*/ 4198789 w 5020586"/>
              <a:gd name="connsiteY8186" fmla="*/ 1394047 h 5388743"/>
              <a:gd name="connsiteX8187" fmla="*/ 4199809 w 5020586"/>
              <a:gd name="connsiteY8187" fmla="*/ 1394381 h 5388743"/>
              <a:gd name="connsiteX8188" fmla="*/ 4195072 w 5020586"/>
              <a:gd name="connsiteY8188" fmla="*/ 1396463 h 5388743"/>
              <a:gd name="connsiteX8189" fmla="*/ 4195724 w 5020586"/>
              <a:gd name="connsiteY8189" fmla="*/ 1395532 h 5388743"/>
              <a:gd name="connsiteX8190" fmla="*/ 4198789 w 5020586"/>
              <a:gd name="connsiteY8190" fmla="*/ 1394047 h 5388743"/>
              <a:gd name="connsiteX8191" fmla="*/ 3856306 w 5020586"/>
              <a:gd name="connsiteY8191" fmla="*/ 1393178 h 5388743"/>
              <a:gd name="connsiteX8192" fmla="*/ 3855946 w 5020586"/>
              <a:gd name="connsiteY8192" fmla="*/ 1393780 h 5388743"/>
              <a:gd name="connsiteX8193" fmla="*/ 3855919 w 5020586"/>
              <a:gd name="connsiteY8193" fmla="*/ 1393671 h 5388743"/>
              <a:gd name="connsiteX8194" fmla="*/ 4185240 w 5020586"/>
              <a:gd name="connsiteY8194" fmla="*/ 1391927 h 5388743"/>
              <a:gd name="connsiteX8195" fmla="*/ 4180566 w 5020586"/>
              <a:gd name="connsiteY8195" fmla="*/ 1393492 h 5388743"/>
              <a:gd name="connsiteX8196" fmla="*/ 4183461 w 5020586"/>
              <a:gd name="connsiteY8196" fmla="*/ 1392038 h 5388743"/>
              <a:gd name="connsiteX8197" fmla="*/ 4185240 w 5020586"/>
              <a:gd name="connsiteY8197" fmla="*/ 1391927 h 5388743"/>
              <a:gd name="connsiteX8198" fmla="*/ 3187128 w 5020586"/>
              <a:gd name="connsiteY8198" fmla="*/ 1390248 h 5388743"/>
              <a:gd name="connsiteX8199" fmla="*/ 3157619 w 5020586"/>
              <a:gd name="connsiteY8199" fmla="*/ 1401332 h 5388743"/>
              <a:gd name="connsiteX8200" fmla="*/ 3144986 w 5020586"/>
              <a:gd name="connsiteY8200" fmla="*/ 1406570 h 5388743"/>
              <a:gd name="connsiteX8201" fmla="*/ 3094185 w 5020586"/>
              <a:gd name="connsiteY8201" fmla="*/ 1429748 h 5388743"/>
              <a:gd name="connsiteX8202" fmla="*/ 3064478 w 5020586"/>
              <a:gd name="connsiteY8202" fmla="*/ 1443546 h 5388743"/>
              <a:gd name="connsiteX8203" fmla="*/ 3034779 w 5020586"/>
              <a:gd name="connsiteY8203" fmla="*/ 1458955 h 5388743"/>
              <a:gd name="connsiteX8204" fmla="*/ 3127421 w 5020586"/>
              <a:gd name="connsiteY8204" fmla="*/ 1417645 h 5388743"/>
              <a:gd name="connsiteX8205" fmla="*/ 3144511 w 5020586"/>
              <a:gd name="connsiteY8205" fmla="*/ 1410303 h 5388743"/>
              <a:gd name="connsiteX8206" fmla="*/ 3185717 w 5020586"/>
              <a:gd name="connsiteY8206" fmla="*/ 1390897 h 5388743"/>
              <a:gd name="connsiteX8207" fmla="*/ 4151263 w 5020586"/>
              <a:gd name="connsiteY8207" fmla="*/ 1388930 h 5388743"/>
              <a:gd name="connsiteX8208" fmla="*/ 4149748 w 5020586"/>
              <a:gd name="connsiteY8208" fmla="*/ 1390670 h 5388743"/>
              <a:gd name="connsiteX8209" fmla="*/ 4135240 w 5020586"/>
              <a:gd name="connsiteY8209" fmla="*/ 1395752 h 5388743"/>
              <a:gd name="connsiteX8210" fmla="*/ 4143035 w 5020586"/>
              <a:gd name="connsiteY8210" fmla="*/ 1392289 h 5388743"/>
              <a:gd name="connsiteX8211" fmla="*/ 4151328 w 5020586"/>
              <a:gd name="connsiteY8211" fmla="*/ 1388903 h 5388743"/>
              <a:gd name="connsiteX8212" fmla="*/ 4151263 w 5020586"/>
              <a:gd name="connsiteY8212" fmla="*/ 1388930 h 5388743"/>
              <a:gd name="connsiteX8213" fmla="*/ 4151269 w 5020586"/>
              <a:gd name="connsiteY8213" fmla="*/ 1388922 h 5388743"/>
              <a:gd name="connsiteX8214" fmla="*/ 3841195 w 5020586"/>
              <a:gd name="connsiteY8214" fmla="*/ 1385049 h 5388743"/>
              <a:gd name="connsiteX8215" fmla="*/ 3829548 w 5020586"/>
              <a:gd name="connsiteY8215" fmla="*/ 1390364 h 5388743"/>
              <a:gd name="connsiteX8216" fmla="*/ 3820874 w 5020586"/>
              <a:gd name="connsiteY8216" fmla="*/ 1394800 h 5388743"/>
              <a:gd name="connsiteX8217" fmla="*/ 3814613 w 5020586"/>
              <a:gd name="connsiteY8217" fmla="*/ 1398813 h 5388743"/>
              <a:gd name="connsiteX8218" fmla="*/ 3805718 w 5020586"/>
              <a:gd name="connsiteY8218" fmla="*/ 1408392 h 5388743"/>
              <a:gd name="connsiteX8219" fmla="*/ 3799757 w 5020586"/>
              <a:gd name="connsiteY8219" fmla="*/ 1414582 h 5388743"/>
              <a:gd name="connsiteX8220" fmla="*/ 3802551 w 5020586"/>
              <a:gd name="connsiteY8220" fmla="*/ 1412323 h 5388743"/>
              <a:gd name="connsiteX8221" fmla="*/ 3797247 w 5020586"/>
              <a:gd name="connsiteY8221" fmla="*/ 1417791 h 5388743"/>
              <a:gd name="connsiteX8222" fmla="*/ 3798829 w 5020586"/>
              <a:gd name="connsiteY8222" fmla="*/ 1417055 h 5388743"/>
              <a:gd name="connsiteX8223" fmla="*/ 3807217 w 5020586"/>
              <a:gd name="connsiteY8223" fmla="*/ 1413195 h 5388743"/>
              <a:gd name="connsiteX8224" fmla="*/ 3811871 w 5020586"/>
              <a:gd name="connsiteY8224" fmla="*/ 1408647 h 5388743"/>
              <a:gd name="connsiteX8225" fmla="*/ 3834216 w 5020586"/>
              <a:gd name="connsiteY8225" fmla="*/ 1389017 h 5388743"/>
              <a:gd name="connsiteX8226" fmla="*/ 3836602 w 5020586"/>
              <a:gd name="connsiteY8226" fmla="*/ 1389325 h 5388743"/>
              <a:gd name="connsiteX8227" fmla="*/ 4167623 w 5020586"/>
              <a:gd name="connsiteY8227" fmla="*/ 1382253 h 5388743"/>
              <a:gd name="connsiteX8228" fmla="*/ 4157113 w 5020586"/>
              <a:gd name="connsiteY8228" fmla="*/ 1387040 h 5388743"/>
              <a:gd name="connsiteX8229" fmla="*/ 4151328 w 5020586"/>
              <a:gd name="connsiteY8229" fmla="*/ 1388903 h 5388743"/>
              <a:gd name="connsiteX8230" fmla="*/ 3614981 w 5020586"/>
              <a:gd name="connsiteY8230" fmla="*/ 1382053 h 5388743"/>
              <a:gd name="connsiteX8231" fmla="*/ 3608445 w 5020586"/>
              <a:gd name="connsiteY8231" fmla="*/ 1384630 h 5388743"/>
              <a:gd name="connsiteX8232" fmla="*/ 3584148 w 5020586"/>
              <a:gd name="connsiteY8232" fmla="*/ 1396091 h 5388743"/>
              <a:gd name="connsiteX8233" fmla="*/ 3552747 w 5020586"/>
              <a:gd name="connsiteY8233" fmla="*/ 1409790 h 5388743"/>
              <a:gd name="connsiteX8234" fmla="*/ 3485252 w 5020586"/>
              <a:gd name="connsiteY8234" fmla="*/ 1443463 h 5388743"/>
              <a:gd name="connsiteX8235" fmla="*/ 3436283 w 5020586"/>
              <a:gd name="connsiteY8235" fmla="*/ 1467123 h 5388743"/>
              <a:gd name="connsiteX8236" fmla="*/ 3417080 w 5020586"/>
              <a:gd name="connsiteY8236" fmla="*/ 1476521 h 5388743"/>
              <a:gd name="connsiteX8237" fmla="*/ 3498101 w 5020586"/>
              <a:gd name="connsiteY8237" fmla="*/ 1438550 h 5388743"/>
              <a:gd name="connsiteX8238" fmla="*/ 3505824 w 5020586"/>
              <a:gd name="connsiteY8238" fmla="*/ 1434690 h 5388743"/>
              <a:gd name="connsiteX8239" fmla="*/ 3602742 w 5020586"/>
              <a:gd name="connsiteY8239" fmla="*/ 1388526 h 5388743"/>
              <a:gd name="connsiteX8240" fmla="*/ 3614981 w 5020586"/>
              <a:gd name="connsiteY8240" fmla="*/ 1382053 h 5388743"/>
              <a:gd name="connsiteX8241" fmla="*/ 2350336 w 5020586"/>
              <a:gd name="connsiteY8241" fmla="*/ 1377106 h 5388743"/>
              <a:gd name="connsiteX8242" fmla="*/ 2344439 w 5020586"/>
              <a:gd name="connsiteY8242" fmla="*/ 1380120 h 5388743"/>
              <a:gd name="connsiteX8243" fmla="*/ 2339192 w 5020586"/>
              <a:gd name="connsiteY8243" fmla="*/ 1385294 h 5388743"/>
              <a:gd name="connsiteX8244" fmla="*/ 2345394 w 5020586"/>
              <a:gd name="connsiteY8244" fmla="*/ 1382103 h 5388743"/>
              <a:gd name="connsiteX8245" fmla="*/ 3867148 w 5020586"/>
              <a:gd name="connsiteY8245" fmla="*/ 1370198 h 5388743"/>
              <a:gd name="connsiteX8246" fmla="*/ 3866659 w 5020586"/>
              <a:gd name="connsiteY8246" fmla="*/ 1370438 h 5388743"/>
              <a:gd name="connsiteX8247" fmla="*/ 3849439 w 5020586"/>
              <a:gd name="connsiteY8247" fmla="*/ 1380122 h 5388743"/>
              <a:gd name="connsiteX8248" fmla="*/ 3857310 w 5020586"/>
              <a:gd name="connsiteY8248" fmla="*/ 1377667 h 5388743"/>
              <a:gd name="connsiteX8249" fmla="*/ 3847165 w 5020586"/>
              <a:gd name="connsiteY8249" fmla="*/ 1382321 h 5388743"/>
              <a:gd name="connsiteX8250" fmla="*/ 3843189 w 5020586"/>
              <a:gd name="connsiteY8250" fmla="*/ 1387706 h 5388743"/>
              <a:gd name="connsiteX8251" fmla="*/ 3829544 w 5020586"/>
              <a:gd name="connsiteY8251" fmla="*/ 1401713 h 5388743"/>
              <a:gd name="connsiteX8252" fmla="*/ 3828327 w 5020586"/>
              <a:gd name="connsiteY8252" fmla="*/ 1402899 h 5388743"/>
              <a:gd name="connsiteX8253" fmla="*/ 3829314 w 5020586"/>
              <a:gd name="connsiteY8253" fmla="*/ 1402382 h 5388743"/>
              <a:gd name="connsiteX8254" fmla="*/ 3834315 w 5020586"/>
              <a:gd name="connsiteY8254" fmla="*/ 1399332 h 5388743"/>
              <a:gd name="connsiteX8255" fmla="*/ 3836038 w 5020586"/>
              <a:gd name="connsiteY8255" fmla="*/ 1398813 h 5388743"/>
              <a:gd name="connsiteX8256" fmla="*/ 3835888 w 5020586"/>
              <a:gd name="connsiteY8256" fmla="*/ 1398929 h 5388743"/>
              <a:gd name="connsiteX8257" fmla="*/ 3836531 w 5020586"/>
              <a:gd name="connsiteY8257" fmla="*/ 1398590 h 5388743"/>
              <a:gd name="connsiteX8258" fmla="*/ 3839603 w 5020586"/>
              <a:gd name="connsiteY8258" fmla="*/ 1397449 h 5388743"/>
              <a:gd name="connsiteX8259" fmla="*/ 3848763 w 5020586"/>
              <a:gd name="connsiteY8259" fmla="*/ 1388649 h 5388743"/>
              <a:gd name="connsiteX8260" fmla="*/ 4213001 w 5020586"/>
              <a:gd name="connsiteY8260" fmla="*/ 1362688 h 5388743"/>
              <a:gd name="connsiteX8261" fmla="*/ 4207486 w 5020586"/>
              <a:gd name="connsiteY8261" fmla="*/ 1365143 h 5388743"/>
              <a:gd name="connsiteX8262" fmla="*/ 4206804 w 5020586"/>
              <a:gd name="connsiteY8262" fmla="*/ 1366001 h 5388743"/>
              <a:gd name="connsiteX8263" fmla="*/ 4213001 w 5020586"/>
              <a:gd name="connsiteY8263" fmla="*/ 1362688 h 5388743"/>
              <a:gd name="connsiteX8264" fmla="*/ 2312219 w 5020586"/>
              <a:gd name="connsiteY8264" fmla="*/ 1358080 h 5388743"/>
              <a:gd name="connsiteX8265" fmla="*/ 2303480 w 5020586"/>
              <a:gd name="connsiteY8265" fmla="*/ 1362416 h 5388743"/>
              <a:gd name="connsiteX8266" fmla="*/ 2296466 w 5020586"/>
              <a:gd name="connsiteY8266" fmla="*/ 1369558 h 5388743"/>
              <a:gd name="connsiteX8267" fmla="*/ 2305579 w 5020586"/>
              <a:gd name="connsiteY8267" fmla="*/ 1364984 h 5388743"/>
              <a:gd name="connsiteX8268" fmla="*/ 3842458 w 5020586"/>
              <a:gd name="connsiteY8268" fmla="*/ 1350732 h 5388743"/>
              <a:gd name="connsiteX8269" fmla="*/ 3837240 w 5020586"/>
              <a:gd name="connsiteY8269" fmla="*/ 1353526 h 5388743"/>
              <a:gd name="connsiteX8270" fmla="*/ 3822944 w 5020586"/>
              <a:gd name="connsiteY8270" fmla="*/ 1364831 h 5388743"/>
              <a:gd name="connsiteX8271" fmla="*/ 3829464 w 5020586"/>
              <a:gd name="connsiteY8271" fmla="*/ 1361548 h 5388743"/>
              <a:gd name="connsiteX8272" fmla="*/ 3829570 w 5020586"/>
              <a:gd name="connsiteY8272" fmla="*/ 1361493 h 5388743"/>
              <a:gd name="connsiteX8273" fmla="*/ 3830513 w 5020586"/>
              <a:gd name="connsiteY8273" fmla="*/ 1360464 h 5388743"/>
              <a:gd name="connsiteX8274" fmla="*/ 3831674 w 5020586"/>
              <a:gd name="connsiteY8274" fmla="*/ 1360396 h 5388743"/>
              <a:gd name="connsiteX8275" fmla="*/ 3832778 w 5020586"/>
              <a:gd name="connsiteY8275" fmla="*/ 1359820 h 5388743"/>
              <a:gd name="connsiteX8276" fmla="*/ 3835770 w 5020586"/>
              <a:gd name="connsiteY8276" fmla="*/ 1357729 h 5388743"/>
              <a:gd name="connsiteX8277" fmla="*/ 4292388 w 5020586"/>
              <a:gd name="connsiteY8277" fmla="*/ 1346040 h 5388743"/>
              <a:gd name="connsiteX8278" fmla="*/ 4288559 w 5020586"/>
              <a:gd name="connsiteY8278" fmla="*/ 1347358 h 5388743"/>
              <a:gd name="connsiteX8279" fmla="*/ 4289651 w 5020586"/>
              <a:gd name="connsiteY8279" fmla="*/ 1346777 h 5388743"/>
              <a:gd name="connsiteX8280" fmla="*/ 4268791 w 5020586"/>
              <a:gd name="connsiteY8280" fmla="*/ 1344140 h 5388743"/>
              <a:gd name="connsiteX8281" fmla="*/ 4261395 w 5020586"/>
              <a:gd name="connsiteY8281" fmla="*/ 1346624 h 5388743"/>
              <a:gd name="connsiteX8282" fmla="*/ 4265673 w 5020586"/>
              <a:gd name="connsiteY8282" fmla="*/ 1344516 h 5388743"/>
              <a:gd name="connsiteX8283" fmla="*/ 4268791 w 5020586"/>
              <a:gd name="connsiteY8283" fmla="*/ 1344140 h 5388743"/>
              <a:gd name="connsiteX8284" fmla="*/ 4270497 w 5020586"/>
              <a:gd name="connsiteY8284" fmla="*/ 1343054 h 5388743"/>
              <a:gd name="connsiteX8285" fmla="*/ 4271260 w 5020586"/>
              <a:gd name="connsiteY8285" fmla="*/ 1343515 h 5388743"/>
              <a:gd name="connsiteX8286" fmla="*/ 4268791 w 5020586"/>
              <a:gd name="connsiteY8286" fmla="*/ 1344140 h 5388743"/>
              <a:gd name="connsiteX8287" fmla="*/ 4270497 w 5020586"/>
              <a:gd name="connsiteY8287" fmla="*/ 1343054 h 5388743"/>
              <a:gd name="connsiteX8288" fmla="*/ 4272966 w 5020586"/>
              <a:gd name="connsiteY8288" fmla="*/ 1342428 h 5388743"/>
              <a:gd name="connsiteX8289" fmla="*/ 4273730 w 5020586"/>
              <a:gd name="connsiteY8289" fmla="*/ 1342887 h 5388743"/>
              <a:gd name="connsiteX8290" fmla="*/ 4271260 w 5020586"/>
              <a:gd name="connsiteY8290" fmla="*/ 1343515 h 5388743"/>
              <a:gd name="connsiteX8291" fmla="*/ 4272966 w 5020586"/>
              <a:gd name="connsiteY8291" fmla="*/ 1342428 h 5388743"/>
              <a:gd name="connsiteX8292" fmla="*/ 1613554 w 5020586"/>
              <a:gd name="connsiteY8292" fmla="*/ 1340509 h 5388743"/>
              <a:gd name="connsiteX8293" fmla="*/ 1613040 w 5020586"/>
              <a:gd name="connsiteY8293" fmla="*/ 1343741 h 5388743"/>
              <a:gd name="connsiteX8294" fmla="*/ 1613554 w 5020586"/>
              <a:gd name="connsiteY8294" fmla="*/ 1340509 h 5388743"/>
              <a:gd name="connsiteX8295" fmla="*/ 3913527 w 5020586"/>
              <a:gd name="connsiteY8295" fmla="*/ 1340305 h 5388743"/>
              <a:gd name="connsiteX8296" fmla="*/ 3913006 w 5020586"/>
              <a:gd name="connsiteY8296" fmla="*/ 1340778 h 5388743"/>
              <a:gd name="connsiteX8297" fmla="*/ 3913014 w 5020586"/>
              <a:gd name="connsiteY8297" fmla="*/ 1340665 h 5388743"/>
              <a:gd name="connsiteX8298" fmla="*/ 3480115 w 5020586"/>
              <a:gd name="connsiteY8298" fmla="*/ 1339415 h 5388743"/>
              <a:gd name="connsiteX8299" fmla="*/ 3470945 w 5020586"/>
              <a:gd name="connsiteY8299" fmla="*/ 1346399 h 5388743"/>
              <a:gd name="connsiteX8300" fmla="*/ 3480115 w 5020586"/>
              <a:gd name="connsiteY8300" fmla="*/ 1339415 h 5388743"/>
              <a:gd name="connsiteX8301" fmla="*/ 3867973 w 5020586"/>
              <a:gd name="connsiteY8301" fmla="*/ 1335942 h 5388743"/>
              <a:gd name="connsiteX8302" fmla="*/ 3860701 w 5020586"/>
              <a:gd name="connsiteY8302" fmla="*/ 1340185 h 5388743"/>
              <a:gd name="connsiteX8303" fmla="*/ 3853200 w 5020586"/>
              <a:gd name="connsiteY8303" fmla="*/ 1344378 h 5388743"/>
              <a:gd name="connsiteX8304" fmla="*/ 3856529 w 5020586"/>
              <a:gd name="connsiteY8304" fmla="*/ 1343028 h 5388743"/>
              <a:gd name="connsiteX8305" fmla="*/ 3851730 w 5020586"/>
              <a:gd name="connsiteY8305" fmla="*/ 1345686 h 5388743"/>
              <a:gd name="connsiteX8306" fmla="*/ 3843633 w 5020586"/>
              <a:gd name="connsiteY8306" fmla="*/ 1353627 h 5388743"/>
              <a:gd name="connsiteX8307" fmla="*/ 3842531 w 5020586"/>
              <a:gd name="connsiteY8307" fmla="*/ 1354738 h 5388743"/>
              <a:gd name="connsiteX8308" fmla="*/ 3843367 w 5020586"/>
              <a:gd name="connsiteY8308" fmla="*/ 1354302 h 5388743"/>
              <a:gd name="connsiteX8309" fmla="*/ 3853259 w 5020586"/>
              <a:gd name="connsiteY8309" fmla="*/ 1349122 h 5388743"/>
              <a:gd name="connsiteX8310" fmla="*/ 3458813 w 5020586"/>
              <a:gd name="connsiteY8310" fmla="*/ 1329287 h 5388743"/>
              <a:gd name="connsiteX8311" fmla="*/ 3455840 w 5020586"/>
              <a:gd name="connsiteY8311" fmla="*/ 1331371 h 5388743"/>
              <a:gd name="connsiteX8312" fmla="*/ 3455003 w 5020586"/>
              <a:gd name="connsiteY8312" fmla="*/ 1332281 h 5388743"/>
              <a:gd name="connsiteX8313" fmla="*/ 3449617 w 5020586"/>
              <a:gd name="connsiteY8313" fmla="*/ 1334756 h 5388743"/>
              <a:gd name="connsiteX8314" fmla="*/ 3452774 w 5020586"/>
              <a:gd name="connsiteY8314" fmla="*/ 1332198 h 5388743"/>
              <a:gd name="connsiteX8315" fmla="*/ 3458813 w 5020586"/>
              <a:gd name="connsiteY8315" fmla="*/ 1329287 h 5388743"/>
              <a:gd name="connsiteX8316" fmla="*/ 3880052 w 5020586"/>
              <a:gd name="connsiteY8316" fmla="*/ 1328971 h 5388743"/>
              <a:gd name="connsiteX8317" fmla="*/ 3879847 w 5020586"/>
              <a:gd name="connsiteY8317" fmla="*/ 1329083 h 5388743"/>
              <a:gd name="connsiteX8318" fmla="*/ 3867775 w 5020586"/>
              <a:gd name="connsiteY8318" fmla="*/ 1341640 h 5388743"/>
              <a:gd name="connsiteX8319" fmla="*/ 3867842 w 5020586"/>
              <a:gd name="connsiteY8319" fmla="*/ 1341611 h 5388743"/>
              <a:gd name="connsiteX8320" fmla="*/ 3874974 w 5020586"/>
              <a:gd name="connsiteY8320" fmla="*/ 1334316 h 5388743"/>
              <a:gd name="connsiteX8321" fmla="*/ 2375848 w 5020586"/>
              <a:gd name="connsiteY8321" fmla="*/ 1326505 h 5388743"/>
              <a:gd name="connsiteX8322" fmla="*/ 2354887 w 5020586"/>
              <a:gd name="connsiteY8322" fmla="*/ 1336908 h 5388743"/>
              <a:gd name="connsiteX8323" fmla="*/ 2348448 w 5020586"/>
              <a:gd name="connsiteY8323" fmla="*/ 1343468 h 5388743"/>
              <a:gd name="connsiteX8324" fmla="*/ 2369289 w 5020586"/>
              <a:gd name="connsiteY8324" fmla="*/ 1333008 h 5388743"/>
              <a:gd name="connsiteX8325" fmla="*/ 2372575 w 5020586"/>
              <a:gd name="connsiteY8325" fmla="*/ 1328144 h 5388743"/>
              <a:gd name="connsiteX8326" fmla="*/ 2370231 w 5020586"/>
              <a:gd name="connsiteY8326" fmla="*/ 1332534 h 5388743"/>
              <a:gd name="connsiteX8327" fmla="*/ 2374009 w 5020586"/>
              <a:gd name="connsiteY8327" fmla="*/ 1330638 h 5388743"/>
              <a:gd name="connsiteX8328" fmla="*/ 2374679 w 5020586"/>
              <a:gd name="connsiteY8328" fmla="*/ 1329209 h 5388743"/>
              <a:gd name="connsiteX8329" fmla="*/ 3211555 w 5020586"/>
              <a:gd name="connsiteY8329" fmla="*/ 1322584 h 5388743"/>
              <a:gd name="connsiteX8330" fmla="*/ 3210392 w 5020586"/>
              <a:gd name="connsiteY8330" fmla="*/ 1323035 h 5388743"/>
              <a:gd name="connsiteX8331" fmla="*/ 3190459 w 5020586"/>
              <a:gd name="connsiteY8331" fmla="*/ 1332561 h 5388743"/>
              <a:gd name="connsiteX8332" fmla="*/ 3190218 w 5020586"/>
              <a:gd name="connsiteY8332" fmla="*/ 1332744 h 5388743"/>
              <a:gd name="connsiteX8333" fmla="*/ 3209781 w 5020586"/>
              <a:gd name="connsiteY8333" fmla="*/ 1323393 h 5388743"/>
              <a:gd name="connsiteX8334" fmla="*/ 3917782 w 5020586"/>
              <a:gd name="connsiteY8334" fmla="*/ 1320950 h 5388743"/>
              <a:gd name="connsiteX8335" fmla="*/ 3913199 w 5020586"/>
              <a:gd name="connsiteY8335" fmla="*/ 1323383 h 5388743"/>
              <a:gd name="connsiteX8336" fmla="*/ 3914722 w 5020586"/>
              <a:gd name="connsiteY8336" fmla="*/ 1322442 h 5388743"/>
              <a:gd name="connsiteX8337" fmla="*/ 3915869 w 5020586"/>
              <a:gd name="connsiteY8337" fmla="*/ 1321766 h 5388743"/>
              <a:gd name="connsiteX8338" fmla="*/ 3496235 w 5020586"/>
              <a:gd name="connsiteY8338" fmla="*/ 1317923 h 5388743"/>
              <a:gd name="connsiteX8339" fmla="*/ 3494324 w 5020586"/>
              <a:gd name="connsiteY8339" fmla="*/ 1319533 h 5388743"/>
              <a:gd name="connsiteX8340" fmla="*/ 3489723 w 5020586"/>
              <a:gd name="connsiteY8340" fmla="*/ 1321898 h 5388743"/>
              <a:gd name="connsiteX8341" fmla="*/ 3492659 w 5020586"/>
              <a:gd name="connsiteY8341" fmla="*/ 1319564 h 5388743"/>
              <a:gd name="connsiteX8342" fmla="*/ 3741026 w 5020586"/>
              <a:gd name="connsiteY8342" fmla="*/ 1317394 h 5388743"/>
              <a:gd name="connsiteX8343" fmla="*/ 3737237 w 5020586"/>
              <a:gd name="connsiteY8343" fmla="*/ 1320598 h 5388743"/>
              <a:gd name="connsiteX8344" fmla="*/ 3739046 w 5020586"/>
              <a:gd name="connsiteY8344" fmla="*/ 1318896 h 5388743"/>
              <a:gd name="connsiteX8345" fmla="*/ 3741026 w 5020586"/>
              <a:gd name="connsiteY8345" fmla="*/ 1317394 h 5388743"/>
              <a:gd name="connsiteX8346" fmla="*/ 3507282 w 5020586"/>
              <a:gd name="connsiteY8346" fmla="*/ 1312825 h 5388743"/>
              <a:gd name="connsiteX8347" fmla="*/ 3505906 w 5020586"/>
              <a:gd name="connsiteY8347" fmla="*/ 1313997 h 5388743"/>
              <a:gd name="connsiteX8348" fmla="*/ 3501138 w 5020586"/>
              <a:gd name="connsiteY8348" fmla="*/ 1316580 h 5388743"/>
              <a:gd name="connsiteX8349" fmla="*/ 3503710 w 5020586"/>
              <a:gd name="connsiteY8349" fmla="*/ 1314478 h 5388743"/>
              <a:gd name="connsiteX8350" fmla="*/ 3518300 w 5020586"/>
              <a:gd name="connsiteY8350" fmla="*/ 1307725 h 5388743"/>
              <a:gd name="connsiteX8351" fmla="*/ 3517614 w 5020586"/>
              <a:gd name="connsiteY8351" fmla="*/ 1308297 h 5388743"/>
              <a:gd name="connsiteX8352" fmla="*/ 3512888 w 5020586"/>
              <a:gd name="connsiteY8352" fmla="*/ 1310825 h 5388743"/>
              <a:gd name="connsiteX8353" fmla="*/ 3514679 w 5020586"/>
              <a:gd name="connsiteY8353" fmla="*/ 1309401 h 5388743"/>
              <a:gd name="connsiteX8354" fmla="*/ 3852350 w 5020586"/>
              <a:gd name="connsiteY8354" fmla="*/ 1306440 h 5388743"/>
              <a:gd name="connsiteX8355" fmla="*/ 3845433 w 5020586"/>
              <a:gd name="connsiteY8355" fmla="*/ 1309127 h 5388743"/>
              <a:gd name="connsiteX8356" fmla="*/ 3842251 w 5020586"/>
              <a:gd name="connsiteY8356" fmla="*/ 1310720 h 5388743"/>
              <a:gd name="connsiteX8357" fmla="*/ 3843830 w 5020586"/>
              <a:gd name="connsiteY8357" fmla="*/ 1310397 h 5388743"/>
              <a:gd name="connsiteX8358" fmla="*/ 3845573 w 5020586"/>
              <a:gd name="connsiteY8358" fmla="*/ 1309661 h 5388743"/>
              <a:gd name="connsiteX8359" fmla="*/ 3851591 w 5020586"/>
              <a:gd name="connsiteY8359" fmla="*/ 1306946 h 5388743"/>
              <a:gd name="connsiteX8360" fmla="*/ 3836041 w 5020586"/>
              <a:gd name="connsiteY8360" fmla="*/ 1299012 h 5388743"/>
              <a:gd name="connsiteX8361" fmla="*/ 3836015 w 5020586"/>
              <a:gd name="connsiteY8361" fmla="*/ 1299019 h 5388743"/>
              <a:gd name="connsiteX8362" fmla="*/ 3830420 w 5020586"/>
              <a:gd name="connsiteY8362" fmla="*/ 1302009 h 5388743"/>
              <a:gd name="connsiteX8363" fmla="*/ 3829285 w 5020586"/>
              <a:gd name="connsiteY8363" fmla="*/ 1303649 h 5388743"/>
              <a:gd name="connsiteX8364" fmla="*/ 3830162 w 5020586"/>
              <a:gd name="connsiteY8364" fmla="*/ 1303368 h 5388743"/>
              <a:gd name="connsiteX8365" fmla="*/ 1572896 w 5020586"/>
              <a:gd name="connsiteY8365" fmla="*/ 1297916 h 5388743"/>
              <a:gd name="connsiteX8366" fmla="*/ 1577427 w 5020586"/>
              <a:gd name="connsiteY8366" fmla="*/ 1298772 h 5388743"/>
              <a:gd name="connsiteX8367" fmla="*/ 1572896 w 5020586"/>
              <a:gd name="connsiteY8367" fmla="*/ 1297916 h 5388743"/>
              <a:gd name="connsiteX8368" fmla="*/ 3936750 w 5020586"/>
              <a:gd name="connsiteY8368" fmla="*/ 1295831 h 5388743"/>
              <a:gd name="connsiteX8369" fmla="*/ 3932658 w 5020586"/>
              <a:gd name="connsiteY8369" fmla="*/ 1298216 h 5388743"/>
              <a:gd name="connsiteX8370" fmla="*/ 3934813 w 5020586"/>
              <a:gd name="connsiteY8370" fmla="*/ 1297143 h 5388743"/>
              <a:gd name="connsiteX8371" fmla="*/ 3301339 w 5020586"/>
              <a:gd name="connsiteY8371" fmla="*/ 1293269 h 5388743"/>
              <a:gd name="connsiteX8372" fmla="*/ 3300794 w 5020586"/>
              <a:gd name="connsiteY8372" fmla="*/ 1293384 h 5388743"/>
              <a:gd name="connsiteX8373" fmla="*/ 3298203 w 5020586"/>
              <a:gd name="connsiteY8373" fmla="*/ 1294620 h 5388743"/>
              <a:gd name="connsiteX8374" fmla="*/ 3296900 w 5020586"/>
              <a:gd name="connsiteY8374" fmla="*/ 1296054 h 5388743"/>
              <a:gd name="connsiteX8375" fmla="*/ 3299103 w 5020586"/>
              <a:gd name="connsiteY8375" fmla="*/ 1295114 h 5388743"/>
              <a:gd name="connsiteX8376" fmla="*/ 3301339 w 5020586"/>
              <a:gd name="connsiteY8376" fmla="*/ 1293269 h 5388743"/>
              <a:gd name="connsiteX8377" fmla="*/ 1570351 w 5020586"/>
              <a:gd name="connsiteY8377" fmla="*/ 1287856 h 5388743"/>
              <a:gd name="connsiteX8378" fmla="*/ 1571450 w 5020586"/>
              <a:gd name="connsiteY8378" fmla="*/ 1291075 h 5388743"/>
              <a:gd name="connsiteX8379" fmla="*/ 1570351 w 5020586"/>
              <a:gd name="connsiteY8379" fmla="*/ 1287856 h 5388743"/>
              <a:gd name="connsiteX8380" fmla="*/ 3881230 w 5020586"/>
              <a:gd name="connsiteY8380" fmla="*/ 1287104 h 5388743"/>
              <a:gd name="connsiteX8381" fmla="*/ 3878912 w 5020586"/>
              <a:gd name="connsiteY8381" fmla="*/ 1287834 h 5388743"/>
              <a:gd name="connsiteX8382" fmla="*/ 3870904 w 5020586"/>
              <a:gd name="connsiteY8382" fmla="*/ 1290768 h 5388743"/>
              <a:gd name="connsiteX8383" fmla="*/ 3858645 w 5020586"/>
              <a:gd name="connsiteY8383" fmla="*/ 1299047 h 5388743"/>
              <a:gd name="connsiteX8384" fmla="*/ 3868208 w 5020586"/>
              <a:gd name="connsiteY8384" fmla="*/ 1295862 h 5388743"/>
              <a:gd name="connsiteX8385" fmla="*/ 3879802 w 5020586"/>
              <a:gd name="connsiteY8385" fmla="*/ 1288127 h 5388743"/>
              <a:gd name="connsiteX8386" fmla="*/ 3351602 w 5020586"/>
              <a:gd name="connsiteY8386" fmla="*/ 1286065 h 5388743"/>
              <a:gd name="connsiteX8387" fmla="*/ 3342984 w 5020586"/>
              <a:gd name="connsiteY8387" fmla="*/ 1292713 h 5388743"/>
              <a:gd name="connsiteX8388" fmla="*/ 3351602 w 5020586"/>
              <a:gd name="connsiteY8388" fmla="*/ 1286065 h 5388743"/>
              <a:gd name="connsiteX8389" fmla="*/ 3360049 w 5020586"/>
              <a:gd name="connsiteY8389" fmla="*/ 1282321 h 5388743"/>
              <a:gd name="connsiteX8390" fmla="*/ 3351431 w 5020586"/>
              <a:gd name="connsiteY8390" fmla="*/ 1288968 h 5388743"/>
              <a:gd name="connsiteX8391" fmla="*/ 3360049 w 5020586"/>
              <a:gd name="connsiteY8391" fmla="*/ 1282321 h 5388743"/>
              <a:gd name="connsiteX8392" fmla="*/ 1551303 w 5020586"/>
              <a:gd name="connsiteY8392" fmla="*/ 1280016 h 5388743"/>
              <a:gd name="connsiteX8393" fmla="*/ 1558620 w 5020586"/>
              <a:gd name="connsiteY8393" fmla="*/ 1294560 h 5388743"/>
              <a:gd name="connsiteX8394" fmla="*/ 1563078 w 5020586"/>
              <a:gd name="connsiteY8394" fmla="*/ 1302377 h 5388743"/>
              <a:gd name="connsiteX8395" fmla="*/ 1568780 w 5020586"/>
              <a:gd name="connsiteY8395" fmla="*/ 1307544 h 5388743"/>
              <a:gd name="connsiteX8396" fmla="*/ 1489089 w 5020586"/>
              <a:gd name="connsiteY8396" fmla="*/ 1354892 h 5388743"/>
              <a:gd name="connsiteX8397" fmla="*/ 1386482 w 5020586"/>
              <a:gd name="connsiteY8397" fmla="*/ 1414748 h 5388743"/>
              <a:gd name="connsiteX8398" fmla="*/ 1379479 w 5020586"/>
              <a:gd name="connsiteY8398" fmla="*/ 1418980 h 5388743"/>
              <a:gd name="connsiteX8399" fmla="*/ 1378152 w 5020586"/>
              <a:gd name="connsiteY8399" fmla="*/ 1416461 h 5388743"/>
              <a:gd name="connsiteX8400" fmla="*/ 1367145 w 5020586"/>
              <a:gd name="connsiteY8400" fmla="*/ 1394372 h 5388743"/>
              <a:gd name="connsiteX8401" fmla="*/ 1364208 w 5020586"/>
              <a:gd name="connsiteY8401" fmla="*/ 1389580 h 5388743"/>
              <a:gd name="connsiteX8402" fmla="*/ 1403123 w 5020586"/>
              <a:gd name="connsiteY8402" fmla="*/ 1366343 h 5388743"/>
              <a:gd name="connsiteX8403" fmla="*/ 1499845 w 5020586"/>
              <a:gd name="connsiteY8403" fmla="*/ 1309995 h 5388743"/>
              <a:gd name="connsiteX8404" fmla="*/ 1512134 w 5020586"/>
              <a:gd name="connsiteY8404" fmla="*/ 1324229 h 5388743"/>
              <a:gd name="connsiteX8405" fmla="*/ 1501306 w 5020586"/>
              <a:gd name="connsiteY8405" fmla="*/ 1309144 h 5388743"/>
              <a:gd name="connsiteX8406" fmla="*/ 1543611 w 5020586"/>
              <a:gd name="connsiteY8406" fmla="*/ 1284497 h 5388743"/>
              <a:gd name="connsiteX8407" fmla="*/ 1546042 w 5020586"/>
              <a:gd name="connsiteY8407" fmla="*/ 1286941 h 5388743"/>
              <a:gd name="connsiteX8408" fmla="*/ 1553078 w 5020586"/>
              <a:gd name="connsiteY8408" fmla="*/ 1293315 h 5388743"/>
              <a:gd name="connsiteX8409" fmla="*/ 1552936 w 5020586"/>
              <a:gd name="connsiteY8409" fmla="*/ 1292892 h 5388743"/>
              <a:gd name="connsiteX8410" fmla="*/ 1547300 w 5020586"/>
              <a:gd name="connsiteY8410" fmla="*/ 1282348 h 5388743"/>
              <a:gd name="connsiteX8411" fmla="*/ 3955761 w 5020586"/>
              <a:gd name="connsiteY8411" fmla="*/ 1275621 h 5388743"/>
              <a:gd name="connsiteX8412" fmla="*/ 3947142 w 5020586"/>
              <a:gd name="connsiteY8412" fmla="*/ 1282268 h 5388743"/>
              <a:gd name="connsiteX8413" fmla="*/ 3955761 w 5020586"/>
              <a:gd name="connsiteY8413" fmla="*/ 1275621 h 5388743"/>
              <a:gd name="connsiteX8414" fmla="*/ 4299569 w 5020586"/>
              <a:gd name="connsiteY8414" fmla="*/ 1271152 h 5388743"/>
              <a:gd name="connsiteX8415" fmla="*/ 4296157 w 5020586"/>
              <a:gd name="connsiteY8415" fmla="*/ 1273517 h 5388743"/>
              <a:gd name="connsiteX8416" fmla="*/ 4293427 w 5020586"/>
              <a:gd name="connsiteY8416" fmla="*/ 1275409 h 5388743"/>
              <a:gd name="connsiteX8417" fmla="*/ 3388885 w 5020586"/>
              <a:gd name="connsiteY8417" fmla="*/ 1270029 h 5388743"/>
              <a:gd name="connsiteX8418" fmla="*/ 3380481 w 5020586"/>
              <a:gd name="connsiteY8418" fmla="*/ 1277113 h 5388743"/>
              <a:gd name="connsiteX8419" fmla="*/ 3389100 w 5020586"/>
              <a:gd name="connsiteY8419" fmla="*/ 1270466 h 5388743"/>
              <a:gd name="connsiteX8420" fmla="*/ 3388885 w 5020586"/>
              <a:gd name="connsiteY8420" fmla="*/ 1270029 h 5388743"/>
              <a:gd name="connsiteX8421" fmla="*/ 4301616 w 5020586"/>
              <a:gd name="connsiteY8421" fmla="*/ 1269732 h 5388743"/>
              <a:gd name="connsiteX8422" fmla="*/ 4300708 w 5020586"/>
              <a:gd name="connsiteY8422" fmla="*/ 1270364 h 5388743"/>
              <a:gd name="connsiteX8423" fmla="*/ 4299569 w 5020586"/>
              <a:gd name="connsiteY8423" fmla="*/ 1271152 h 5388743"/>
              <a:gd name="connsiteX8424" fmla="*/ 3936738 w 5020586"/>
              <a:gd name="connsiteY8424" fmla="*/ 1267245 h 5388743"/>
              <a:gd name="connsiteX8425" fmla="*/ 3937758 w 5020586"/>
              <a:gd name="connsiteY8425" fmla="*/ 1267579 h 5388743"/>
              <a:gd name="connsiteX8426" fmla="*/ 3933021 w 5020586"/>
              <a:gd name="connsiteY8426" fmla="*/ 1269661 h 5388743"/>
              <a:gd name="connsiteX8427" fmla="*/ 3933671 w 5020586"/>
              <a:gd name="connsiteY8427" fmla="*/ 1268730 h 5388743"/>
              <a:gd name="connsiteX8428" fmla="*/ 3936738 w 5020586"/>
              <a:gd name="connsiteY8428" fmla="*/ 1267245 h 5388743"/>
              <a:gd name="connsiteX8429" fmla="*/ 3923189 w 5020586"/>
              <a:gd name="connsiteY8429" fmla="*/ 1265125 h 5388743"/>
              <a:gd name="connsiteX8430" fmla="*/ 3918515 w 5020586"/>
              <a:gd name="connsiteY8430" fmla="*/ 1266691 h 5388743"/>
              <a:gd name="connsiteX8431" fmla="*/ 3921407 w 5020586"/>
              <a:gd name="connsiteY8431" fmla="*/ 1265236 h 5388743"/>
              <a:gd name="connsiteX8432" fmla="*/ 3923189 w 5020586"/>
              <a:gd name="connsiteY8432" fmla="*/ 1265125 h 5388743"/>
              <a:gd name="connsiteX8433" fmla="*/ 3887397 w 5020586"/>
              <a:gd name="connsiteY8433" fmla="*/ 1264328 h 5388743"/>
              <a:gd name="connsiteX8434" fmla="*/ 3885207 w 5020586"/>
              <a:gd name="connsiteY8434" fmla="*/ 1265875 h 5388743"/>
              <a:gd name="connsiteX8435" fmla="*/ 3886923 w 5020586"/>
              <a:gd name="connsiteY8435" fmla="*/ 1265057 h 5388743"/>
              <a:gd name="connsiteX8436" fmla="*/ 3886718 w 5020586"/>
              <a:gd name="connsiteY8436" fmla="*/ 1265369 h 5388743"/>
              <a:gd name="connsiteX8437" fmla="*/ 3888191 w 5020586"/>
              <a:gd name="connsiteY8437" fmla="*/ 1264451 h 5388743"/>
              <a:gd name="connsiteX8438" fmla="*/ 3886923 w 5020586"/>
              <a:gd name="connsiteY8438" fmla="*/ 1265057 h 5388743"/>
              <a:gd name="connsiteX8439" fmla="*/ 3889277 w 5020586"/>
              <a:gd name="connsiteY8439" fmla="*/ 1262102 h 5388743"/>
              <a:gd name="connsiteX8440" fmla="*/ 3889211 w 5020586"/>
              <a:gd name="connsiteY8440" fmla="*/ 1262129 h 5388743"/>
              <a:gd name="connsiteX8441" fmla="*/ 3889219 w 5020586"/>
              <a:gd name="connsiteY8441" fmla="*/ 1262121 h 5388743"/>
              <a:gd name="connsiteX8442" fmla="*/ 1772985 w 5020586"/>
              <a:gd name="connsiteY8442" fmla="*/ 1258243 h 5388743"/>
              <a:gd name="connsiteX8443" fmla="*/ 1776801 w 5020586"/>
              <a:gd name="connsiteY8443" fmla="*/ 1265210 h 5388743"/>
              <a:gd name="connsiteX8444" fmla="*/ 1774346 w 5020586"/>
              <a:gd name="connsiteY8444" fmla="*/ 1259590 h 5388743"/>
              <a:gd name="connsiteX8445" fmla="*/ 2109358 w 5020586"/>
              <a:gd name="connsiteY8445" fmla="*/ 1257216 h 5388743"/>
              <a:gd name="connsiteX8446" fmla="*/ 2108845 w 5020586"/>
              <a:gd name="connsiteY8446" fmla="*/ 1260448 h 5388743"/>
              <a:gd name="connsiteX8447" fmla="*/ 2109358 w 5020586"/>
              <a:gd name="connsiteY8447" fmla="*/ 1257216 h 5388743"/>
              <a:gd name="connsiteX8448" fmla="*/ 3578265 w 5020586"/>
              <a:gd name="connsiteY8448" fmla="*/ 1256548 h 5388743"/>
              <a:gd name="connsiteX8449" fmla="*/ 3569097 w 5020586"/>
              <a:gd name="connsiteY8449" fmla="*/ 1263531 h 5388743"/>
              <a:gd name="connsiteX8450" fmla="*/ 3578265 w 5020586"/>
              <a:gd name="connsiteY8450" fmla="*/ 1256548 h 5388743"/>
              <a:gd name="connsiteX8451" fmla="*/ 3905074 w 5020586"/>
              <a:gd name="connsiteY8451" fmla="*/ 1255678 h 5388743"/>
              <a:gd name="connsiteX8452" fmla="*/ 3895062 w 5020586"/>
              <a:gd name="connsiteY8452" fmla="*/ 1260239 h 5388743"/>
              <a:gd name="connsiteX8453" fmla="*/ 3891614 w 5020586"/>
              <a:gd name="connsiteY8453" fmla="*/ 1261349 h 5388743"/>
              <a:gd name="connsiteX8454" fmla="*/ 3888533 w 5020586"/>
              <a:gd name="connsiteY8454" fmla="*/ 1263526 h 5388743"/>
              <a:gd name="connsiteX8455" fmla="*/ 3901002 w 5020586"/>
              <a:gd name="connsiteY8455" fmla="*/ 1258408 h 5388743"/>
              <a:gd name="connsiteX8456" fmla="*/ 3903573 w 5020586"/>
              <a:gd name="connsiteY8456" fmla="*/ 1256626 h 5388743"/>
              <a:gd name="connsiteX8457" fmla="*/ 3444675 w 5020586"/>
              <a:gd name="connsiteY8457" fmla="*/ 1247130 h 5388743"/>
              <a:gd name="connsiteX8458" fmla="*/ 3428386 w 5020586"/>
              <a:gd name="connsiteY8458" fmla="*/ 1254504 h 5388743"/>
              <a:gd name="connsiteX8459" fmla="*/ 3425446 w 5020586"/>
              <a:gd name="connsiteY8459" fmla="*/ 1255750 h 5388743"/>
              <a:gd name="connsiteX8460" fmla="*/ 3433175 w 5020586"/>
              <a:gd name="connsiteY8460" fmla="*/ 1252175 h 5388743"/>
              <a:gd name="connsiteX8461" fmla="*/ 3802332 w 5020586"/>
              <a:gd name="connsiteY8461" fmla="*/ 1245121 h 5388743"/>
              <a:gd name="connsiteX8462" fmla="*/ 3760109 w 5020586"/>
              <a:gd name="connsiteY8462" fmla="*/ 1267353 h 5388743"/>
              <a:gd name="connsiteX8463" fmla="*/ 3433131 w 5020586"/>
              <a:gd name="connsiteY8463" fmla="*/ 1422209 h 5388743"/>
              <a:gd name="connsiteX8464" fmla="*/ 3395722 w 5020586"/>
              <a:gd name="connsiteY8464" fmla="*/ 1440118 h 5388743"/>
              <a:gd name="connsiteX8465" fmla="*/ 3399175 w 5020586"/>
              <a:gd name="connsiteY8465" fmla="*/ 1437850 h 5388743"/>
              <a:gd name="connsiteX8466" fmla="*/ 3399175 w 5020586"/>
              <a:gd name="connsiteY8466" fmla="*/ 1437850 h 5388743"/>
              <a:gd name="connsiteX8467" fmla="*/ 3399260 w 5020586"/>
              <a:gd name="connsiteY8467" fmla="*/ 1435681 h 5388743"/>
              <a:gd name="connsiteX8468" fmla="*/ 3479118 w 5020586"/>
              <a:gd name="connsiteY8468" fmla="*/ 1398291 h 5388743"/>
              <a:gd name="connsiteX8469" fmla="*/ 3787636 w 5020586"/>
              <a:gd name="connsiteY8469" fmla="*/ 1250593 h 5388743"/>
              <a:gd name="connsiteX8470" fmla="*/ 3802332 w 5020586"/>
              <a:gd name="connsiteY8470" fmla="*/ 1245121 h 5388743"/>
              <a:gd name="connsiteX8471" fmla="*/ 3455651 w 5020586"/>
              <a:gd name="connsiteY8471" fmla="*/ 1242164 h 5388743"/>
              <a:gd name="connsiteX8472" fmla="*/ 3446408 w 5020586"/>
              <a:gd name="connsiteY8472" fmla="*/ 1246346 h 5388743"/>
              <a:gd name="connsiteX8473" fmla="*/ 3454353 w 5020586"/>
              <a:gd name="connsiteY8473" fmla="*/ 1242398 h 5388743"/>
              <a:gd name="connsiteX8474" fmla="*/ 1621898 w 5020586"/>
              <a:gd name="connsiteY8474" fmla="*/ 1240903 h 5388743"/>
              <a:gd name="connsiteX8475" fmla="*/ 1640429 w 5020586"/>
              <a:gd name="connsiteY8475" fmla="*/ 1258570 h 5388743"/>
              <a:gd name="connsiteX8476" fmla="*/ 1644448 w 5020586"/>
              <a:gd name="connsiteY8476" fmla="*/ 1264159 h 5388743"/>
              <a:gd name="connsiteX8477" fmla="*/ 1595681 w 5020586"/>
              <a:gd name="connsiteY8477" fmla="*/ 1291561 h 5388743"/>
              <a:gd name="connsiteX8478" fmla="*/ 1588427 w 5020586"/>
              <a:gd name="connsiteY8478" fmla="*/ 1295871 h 5388743"/>
              <a:gd name="connsiteX8479" fmla="*/ 1564350 w 5020586"/>
              <a:gd name="connsiteY8479" fmla="*/ 1272415 h 5388743"/>
              <a:gd name="connsiteX8480" fmla="*/ 1578612 w 5020586"/>
              <a:gd name="connsiteY8480" fmla="*/ 1264107 h 5388743"/>
              <a:gd name="connsiteX8481" fmla="*/ 1587360 w 5020586"/>
              <a:gd name="connsiteY8481" fmla="*/ 1259444 h 5388743"/>
              <a:gd name="connsiteX8482" fmla="*/ 1591905 w 5020586"/>
              <a:gd name="connsiteY8482" fmla="*/ 1261911 h 5388743"/>
              <a:gd name="connsiteX8483" fmla="*/ 1597213 w 5020586"/>
              <a:gd name="connsiteY8483" fmla="*/ 1265198 h 5388743"/>
              <a:gd name="connsiteX8484" fmla="*/ 1596231 w 5020586"/>
              <a:gd name="connsiteY8484" fmla="*/ 1260356 h 5388743"/>
              <a:gd name="connsiteX8485" fmla="*/ 1592054 w 5020586"/>
              <a:gd name="connsiteY8485" fmla="*/ 1256934 h 5388743"/>
              <a:gd name="connsiteX8486" fmla="*/ 1616590 w 5020586"/>
              <a:gd name="connsiteY8486" fmla="*/ 1243754 h 5388743"/>
              <a:gd name="connsiteX8487" fmla="*/ 1617277 w 5020586"/>
              <a:gd name="connsiteY8487" fmla="*/ 1244521 h 5388743"/>
              <a:gd name="connsiteX8488" fmla="*/ 1622215 w 5020586"/>
              <a:gd name="connsiteY8488" fmla="*/ 1247912 h 5388743"/>
              <a:gd name="connsiteX8489" fmla="*/ 1619776 w 5020586"/>
              <a:gd name="connsiteY8489" fmla="*/ 1242043 h 5388743"/>
              <a:gd name="connsiteX8490" fmla="*/ 3950948 w 5020586"/>
              <a:gd name="connsiteY8490" fmla="*/ 1235886 h 5388743"/>
              <a:gd name="connsiteX8491" fmla="*/ 3945434 w 5020586"/>
              <a:gd name="connsiteY8491" fmla="*/ 1238342 h 5388743"/>
              <a:gd name="connsiteX8492" fmla="*/ 3944753 w 5020586"/>
              <a:gd name="connsiteY8492" fmla="*/ 1239201 h 5388743"/>
              <a:gd name="connsiteX8493" fmla="*/ 3950948 w 5020586"/>
              <a:gd name="connsiteY8493" fmla="*/ 1235886 h 5388743"/>
              <a:gd name="connsiteX8494" fmla="*/ 3543710 w 5020586"/>
              <a:gd name="connsiteY8494" fmla="*/ 1232302 h 5388743"/>
              <a:gd name="connsiteX8495" fmla="*/ 3542941 w 5020586"/>
              <a:gd name="connsiteY8495" fmla="*/ 1232826 h 5388743"/>
              <a:gd name="connsiteX8496" fmla="*/ 3536953 w 5020586"/>
              <a:gd name="connsiteY8496" fmla="*/ 1236904 h 5388743"/>
              <a:gd name="connsiteX8497" fmla="*/ 3546535 w 5020586"/>
              <a:gd name="connsiteY8497" fmla="*/ 1230379 h 5388743"/>
              <a:gd name="connsiteX8498" fmla="*/ 3546385 w 5020586"/>
              <a:gd name="connsiteY8498" fmla="*/ 1230482 h 5388743"/>
              <a:gd name="connsiteX8499" fmla="*/ 3543710 w 5020586"/>
              <a:gd name="connsiteY8499" fmla="*/ 1232302 h 5388743"/>
              <a:gd name="connsiteX8500" fmla="*/ 3592660 w 5020586"/>
              <a:gd name="connsiteY8500" fmla="*/ 1227357 h 5388743"/>
              <a:gd name="connsiteX8501" fmla="*/ 3592574 w 5020586"/>
              <a:gd name="connsiteY8501" fmla="*/ 1227416 h 5388743"/>
              <a:gd name="connsiteX8502" fmla="*/ 3590373 w 5020586"/>
              <a:gd name="connsiteY8502" fmla="*/ 1228876 h 5388743"/>
              <a:gd name="connsiteX8503" fmla="*/ 1843305 w 5020586"/>
              <a:gd name="connsiteY8503" fmla="*/ 1227163 h 5388743"/>
              <a:gd name="connsiteX8504" fmla="*/ 1844781 w 5020586"/>
              <a:gd name="connsiteY8504" fmla="*/ 1231010 h 5388743"/>
              <a:gd name="connsiteX8505" fmla="*/ 1847103 w 5020586"/>
              <a:gd name="connsiteY8505" fmla="*/ 1239595 h 5388743"/>
              <a:gd name="connsiteX8506" fmla="*/ 1863354 w 5020586"/>
              <a:gd name="connsiteY8506" fmla="*/ 1255590 h 5388743"/>
              <a:gd name="connsiteX8507" fmla="*/ 1881366 w 5020586"/>
              <a:gd name="connsiteY8507" fmla="*/ 1271984 h 5388743"/>
              <a:gd name="connsiteX8508" fmla="*/ 1879441 w 5020586"/>
              <a:gd name="connsiteY8508" fmla="*/ 1266599 h 5388743"/>
              <a:gd name="connsiteX8509" fmla="*/ 1877321 w 5020586"/>
              <a:gd name="connsiteY8509" fmla="*/ 1262088 h 5388743"/>
              <a:gd name="connsiteX8510" fmla="*/ 1660493 w 5020586"/>
              <a:gd name="connsiteY8510" fmla="*/ 1225856 h 5388743"/>
              <a:gd name="connsiteX8511" fmla="*/ 1665734 w 5020586"/>
              <a:gd name="connsiteY8511" fmla="*/ 1236337 h 5388743"/>
              <a:gd name="connsiteX8512" fmla="*/ 1675794 w 5020586"/>
              <a:gd name="connsiteY8512" fmla="*/ 1246545 h 5388743"/>
              <a:gd name="connsiteX8513" fmla="*/ 1669455 w 5020586"/>
              <a:gd name="connsiteY8513" fmla="*/ 1250107 h 5388743"/>
              <a:gd name="connsiteX8514" fmla="*/ 1662336 w 5020586"/>
              <a:gd name="connsiteY8514" fmla="*/ 1238510 h 5388743"/>
              <a:gd name="connsiteX8515" fmla="*/ 1660493 w 5020586"/>
              <a:gd name="connsiteY8515" fmla="*/ 1225856 h 5388743"/>
              <a:gd name="connsiteX8516" fmla="*/ 3601208 w 5020586"/>
              <a:gd name="connsiteY8516" fmla="*/ 1221688 h 5388743"/>
              <a:gd name="connsiteX8517" fmla="*/ 3592660 w 5020586"/>
              <a:gd name="connsiteY8517" fmla="*/ 1227357 h 5388743"/>
              <a:gd name="connsiteX8518" fmla="*/ 3597143 w 5020586"/>
              <a:gd name="connsiteY8518" fmla="*/ 1224384 h 5388743"/>
              <a:gd name="connsiteX8519" fmla="*/ 3601208 w 5020586"/>
              <a:gd name="connsiteY8519" fmla="*/ 1221688 h 5388743"/>
              <a:gd name="connsiteX8520" fmla="*/ 4030337 w 5020586"/>
              <a:gd name="connsiteY8520" fmla="*/ 1219239 h 5388743"/>
              <a:gd name="connsiteX8521" fmla="*/ 4026508 w 5020586"/>
              <a:gd name="connsiteY8521" fmla="*/ 1220557 h 5388743"/>
              <a:gd name="connsiteX8522" fmla="*/ 4027598 w 5020586"/>
              <a:gd name="connsiteY8522" fmla="*/ 1219975 h 5388743"/>
              <a:gd name="connsiteX8523" fmla="*/ 4006740 w 5020586"/>
              <a:gd name="connsiteY8523" fmla="*/ 1217338 h 5388743"/>
              <a:gd name="connsiteX8524" fmla="*/ 3999343 w 5020586"/>
              <a:gd name="connsiteY8524" fmla="*/ 1219822 h 5388743"/>
              <a:gd name="connsiteX8525" fmla="*/ 4003622 w 5020586"/>
              <a:gd name="connsiteY8525" fmla="*/ 1217716 h 5388743"/>
              <a:gd name="connsiteX8526" fmla="*/ 4006740 w 5020586"/>
              <a:gd name="connsiteY8526" fmla="*/ 1217338 h 5388743"/>
              <a:gd name="connsiteX8527" fmla="*/ 4008445 w 5020586"/>
              <a:gd name="connsiteY8527" fmla="*/ 1216252 h 5388743"/>
              <a:gd name="connsiteX8528" fmla="*/ 4009208 w 5020586"/>
              <a:gd name="connsiteY8528" fmla="*/ 1216713 h 5388743"/>
              <a:gd name="connsiteX8529" fmla="*/ 4006740 w 5020586"/>
              <a:gd name="connsiteY8529" fmla="*/ 1217338 h 5388743"/>
              <a:gd name="connsiteX8530" fmla="*/ 4008445 w 5020586"/>
              <a:gd name="connsiteY8530" fmla="*/ 1216252 h 5388743"/>
              <a:gd name="connsiteX8531" fmla="*/ 4010914 w 5020586"/>
              <a:gd name="connsiteY8531" fmla="*/ 1215627 h 5388743"/>
              <a:gd name="connsiteX8532" fmla="*/ 4011679 w 5020586"/>
              <a:gd name="connsiteY8532" fmla="*/ 1216087 h 5388743"/>
              <a:gd name="connsiteX8533" fmla="*/ 4009208 w 5020586"/>
              <a:gd name="connsiteY8533" fmla="*/ 1216713 h 5388743"/>
              <a:gd name="connsiteX8534" fmla="*/ 4010914 w 5020586"/>
              <a:gd name="connsiteY8534" fmla="*/ 1215627 h 5388743"/>
              <a:gd name="connsiteX8535" fmla="*/ 3615333 w 5020586"/>
              <a:gd name="connsiteY8535" fmla="*/ 1215077 h 5388743"/>
              <a:gd name="connsiteX8536" fmla="*/ 3603412 w 5020586"/>
              <a:gd name="connsiteY8536" fmla="*/ 1223736 h 5388743"/>
              <a:gd name="connsiteX8537" fmla="*/ 2068701 w 5020586"/>
              <a:gd name="connsiteY8537" fmla="*/ 1214624 h 5388743"/>
              <a:gd name="connsiteX8538" fmla="*/ 2073230 w 5020586"/>
              <a:gd name="connsiteY8538" fmla="*/ 1215479 h 5388743"/>
              <a:gd name="connsiteX8539" fmla="*/ 2068701 w 5020586"/>
              <a:gd name="connsiteY8539" fmla="*/ 1214624 h 5388743"/>
              <a:gd name="connsiteX8540" fmla="*/ 3521870 w 5020586"/>
              <a:gd name="connsiteY8540" fmla="*/ 1212789 h 5388743"/>
              <a:gd name="connsiteX8541" fmla="*/ 3511221 w 5020586"/>
              <a:gd name="connsiteY8541" fmla="*/ 1218282 h 5388743"/>
              <a:gd name="connsiteX8542" fmla="*/ 3487623 w 5020586"/>
              <a:gd name="connsiteY8542" fmla="*/ 1228214 h 5388743"/>
              <a:gd name="connsiteX8543" fmla="*/ 3510208 w 5020586"/>
              <a:gd name="connsiteY8543" fmla="*/ 1217022 h 5388743"/>
              <a:gd name="connsiteX8544" fmla="*/ 3480694 w 5020586"/>
              <a:gd name="connsiteY8544" fmla="*/ 1209830 h 5388743"/>
              <a:gd name="connsiteX8545" fmla="*/ 3466607 w 5020586"/>
              <a:gd name="connsiteY8545" fmla="*/ 1217656 h 5388743"/>
              <a:gd name="connsiteX8546" fmla="*/ 3453606 w 5020586"/>
              <a:gd name="connsiteY8546" fmla="*/ 1224599 h 5388743"/>
              <a:gd name="connsiteX8547" fmla="*/ 3450224 w 5020586"/>
              <a:gd name="connsiteY8547" fmla="*/ 1224977 h 5388743"/>
              <a:gd name="connsiteX8548" fmla="*/ 3448464 w 5020586"/>
              <a:gd name="connsiteY8548" fmla="*/ 1225375 h 5388743"/>
              <a:gd name="connsiteX8549" fmla="*/ 3476027 w 5020586"/>
              <a:gd name="connsiteY8549" fmla="*/ 1210981 h 5388743"/>
              <a:gd name="connsiteX8550" fmla="*/ 3478309 w 5020586"/>
              <a:gd name="connsiteY8550" fmla="*/ 1210312 h 5388743"/>
              <a:gd name="connsiteX8551" fmla="*/ 2066156 w 5020586"/>
              <a:gd name="connsiteY8551" fmla="*/ 1204564 h 5388743"/>
              <a:gd name="connsiteX8552" fmla="*/ 2067255 w 5020586"/>
              <a:gd name="connsiteY8552" fmla="*/ 1207783 h 5388743"/>
              <a:gd name="connsiteX8553" fmla="*/ 2066156 w 5020586"/>
              <a:gd name="connsiteY8553" fmla="*/ 1204564 h 5388743"/>
              <a:gd name="connsiteX8554" fmla="*/ 1743573 w 5020586"/>
              <a:gd name="connsiteY8554" fmla="*/ 1201802 h 5388743"/>
              <a:gd name="connsiteX8555" fmla="*/ 1747038 w 5020586"/>
              <a:gd name="connsiteY8555" fmla="*/ 1206332 h 5388743"/>
              <a:gd name="connsiteX8556" fmla="*/ 1747108 w 5020586"/>
              <a:gd name="connsiteY8556" fmla="*/ 1206474 h 5388743"/>
              <a:gd name="connsiteX8557" fmla="*/ 1741561 w 5020586"/>
              <a:gd name="connsiteY8557" fmla="*/ 1209591 h 5388743"/>
              <a:gd name="connsiteX8558" fmla="*/ 1740450 w 5020586"/>
              <a:gd name="connsiteY8558" fmla="*/ 1205162 h 5388743"/>
              <a:gd name="connsiteX8559" fmla="*/ 1743573 w 5020586"/>
              <a:gd name="connsiteY8559" fmla="*/ 1201802 h 5388743"/>
              <a:gd name="connsiteX8560" fmla="*/ 1724621 w 5020586"/>
              <a:gd name="connsiteY8560" fmla="*/ 1185724 h 5388743"/>
              <a:gd name="connsiteX8561" fmla="*/ 1737287 w 5020586"/>
              <a:gd name="connsiteY8561" fmla="*/ 1211992 h 5388743"/>
              <a:gd name="connsiteX8562" fmla="*/ 1694615 w 5020586"/>
              <a:gd name="connsiteY8562" fmla="*/ 1235970 h 5388743"/>
              <a:gd name="connsiteX8563" fmla="*/ 1678303 w 5020586"/>
              <a:gd name="connsiteY8563" fmla="*/ 1210605 h 5388743"/>
              <a:gd name="connsiteX8564" fmla="*/ 1712917 w 5020586"/>
              <a:gd name="connsiteY8564" fmla="*/ 1192011 h 5388743"/>
              <a:gd name="connsiteX8565" fmla="*/ 1713483 w 5020586"/>
              <a:gd name="connsiteY8565" fmla="*/ 1193454 h 5388743"/>
              <a:gd name="connsiteX8566" fmla="*/ 1724861 w 5020586"/>
              <a:gd name="connsiteY8566" fmla="*/ 1203674 h 5388743"/>
              <a:gd name="connsiteX8567" fmla="*/ 1723326 w 5020586"/>
              <a:gd name="connsiteY8567" fmla="*/ 1196790 h 5388743"/>
              <a:gd name="connsiteX8568" fmla="*/ 1719027 w 5020586"/>
              <a:gd name="connsiteY8568" fmla="*/ 1188729 h 5388743"/>
              <a:gd name="connsiteX8569" fmla="*/ 1741986 w 5020586"/>
              <a:gd name="connsiteY8569" fmla="*/ 1176406 h 5388743"/>
              <a:gd name="connsiteX8570" fmla="*/ 1748839 w 5020586"/>
              <a:gd name="connsiteY8570" fmla="*/ 1189793 h 5388743"/>
              <a:gd name="connsiteX8571" fmla="*/ 1755501 w 5020586"/>
              <a:gd name="connsiteY8571" fmla="*/ 1201758 h 5388743"/>
              <a:gd name="connsiteX8572" fmla="*/ 1750350 w 5020586"/>
              <a:gd name="connsiteY8572" fmla="*/ 1204652 h 5388743"/>
              <a:gd name="connsiteX8573" fmla="*/ 1746690 w 5020586"/>
              <a:gd name="connsiteY8573" fmla="*/ 1196273 h 5388743"/>
              <a:gd name="connsiteX8574" fmla="*/ 1738239 w 5020586"/>
              <a:gd name="connsiteY8574" fmla="*/ 1178410 h 5388743"/>
              <a:gd name="connsiteX8575" fmla="*/ 2268789 w 5020586"/>
              <a:gd name="connsiteY8575" fmla="*/ 1174950 h 5388743"/>
              <a:gd name="connsiteX8576" fmla="*/ 2272605 w 5020586"/>
              <a:gd name="connsiteY8576" fmla="*/ 1181918 h 5388743"/>
              <a:gd name="connsiteX8577" fmla="*/ 2270150 w 5020586"/>
              <a:gd name="connsiteY8577" fmla="*/ 1176297 h 5388743"/>
              <a:gd name="connsiteX8578" fmla="*/ 2078251 w 5020586"/>
              <a:gd name="connsiteY8578" fmla="*/ 1172659 h 5388743"/>
              <a:gd name="connsiteX8579" fmla="*/ 2079435 w 5020586"/>
              <a:gd name="connsiteY8579" fmla="*/ 1172771 h 5388743"/>
              <a:gd name="connsiteX8580" fmla="*/ 2080405 w 5020586"/>
              <a:gd name="connsiteY8580" fmla="*/ 1174382 h 5388743"/>
              <a:gd name="connsiteX8581" fmla="*/ 3918098 w 5020586"/>
              <a:gd name="connsiteY8581" fmla="*/ 1169676 h 5388743"/>
              <a:gd name="connsiteX8582" fmla="*/ 3913456 w 5020586"/>
              <a:gd name="connsiteY8582" fmla="*/ 1175532 h 5388743"/>
              <a:gd name="connsiteX8583" fmla="*/ 3915519 w 5020586"/>
              <a:gd name="connsiteY8583" fmla="*/ 1172929 h 5388743"/>
              <a:gd name="connsiteX8584" fmla="*/ 2074292 w 5020586"/>
              <a:gd name="connsiteY8584" fmla="*/ 1169491 h 5388743"/>
              <a:gd name="connsiteX8585" fmla="*/ 2078251 w 5020586"/>
              <a:gd name="connsiteY8585" fmla="*/ 1172659 h 5388743"/>
              <a:gd name="connsiteX8586" fmla="*/ 2076408 w 5020586"/>
              <a:gd name="connsiteY8586" fmla="*/ 1172485 h 5388743"/>
              <a:gd name="connsiteX8587" fmla="*/ 1755077 w 5020586"/>
              <a:gd name="connsiteY8587" fmla="*/ 1169405 h 5388743"/>
              <a:gd name="connsiteX8588" fmla="*/ 1759370 w 5020586"/>
              <a:gd name="connsiteY8588" fmla="*/ 1177539 h 5388743"/>
              <a:gd name="connsiteX8589" fmla="*/ 1766657 w 5020586"/>
              <a:gd name="connsiteY8589" fmla="*/ 1191189 h 5388743"/>
              <a:gd name="connsiteX8590" fmla="*/ 1765466 w 5020586"/>
              <a:gd name="connsiteY8590" fmla="*/ 1193995 h 5388743"/>
              <a:gd name="connsiteX8591" fmla="*/ 1767166 w 5020586"/>
              <a:gd name="connsiteY8591" fmla="*/ 1195203 h 5388743"/>
              <a:gd name="connsiteX8592" fmla="*/ 1760729 w 5020586"/>
              <a:gd name="connsiteY8592" fmla="*/ 1198820 h 5388743"/>
              <a:gd name="connsiteX8593" fmla="*/ 1754155 w 5020586"/>
              <a:gd name="connsiteY8593" fmla="*/ 1185698 h 5388743"/>
              <a:gd name="connsiteX8594" fmla="*/ 1747796 w 5020586"/>
              <a:gd name="connsiteY8594" fmla="*/ 1173299 h 5388743"/>
              <a:gd name="connsiteX8595" fmla="*/ 3919647 w 5020586"/>
              <a:gd name="connsiteY8595" fmla="*/ 1167723 h 5388743"/>
              <a:gd name="connsiteX8596" fmla="*/ 3918098 w 5020586"/>
              <a:gd name="connsiteY8596" fmla="*/ 1169676 h 5388743"/>
              <a:gd name="connsiteX8597" fmla="*/ 3918958 w 5020586"/>
              <a:gd name="connsiteY8597" fmla="*/ 1168590 h 5388743"/>
              <a:gd name="connsiteX8598" fmla="*/ 3919647 w 5020586"/>
              <a:gd name="connsiteY8598" fmla="*/ 1167723 h 5388743"/>
              <a:gd name="connsiteX8599" fmla="*/ 1771343 w 5020586"/>
              <a:gd name="connsiteY8599" fmla="*/ 1160707 h 5388743"/>
              <a:gd name="connsiteX8600" fmla="*/ 1772745 w 5020586"/>
              <a:gd name="connsiteY8600" fmla="*/ 1163975 h 5388743"/>
              <a:gd name="connsiteX8601" fmla="*/ 1790231 w 5020586"/>
              <a:gd name="connsiteY8601" fmla="*/ 1182243 h 5388743"/>
              <a:gd name="connsiteX8602" fmla="*/ 1768942 w 5020586"/>
              <a:gd name="connsiteY8602" fmla="*/ 1194206 h 5388743"/>
              <a:gd name="connsiteX8603" fmla="*/ 1769024 w 5020586"/>
              <a:gd name="connsiteY8603" fmla="*/ 1192744 h 5388743"/>
              <a:gd name="connsiteX8604" fmla="*/ 1766657 w 5020586"/>
              <a:gd name="connsiteY8604" fmla="*/ 1191189 h 5388743"/>
              <a:gd name="connsiteX8605" fmla="*/ 1764481 w 5020586"/>
              <a:gd name="connsiteY8605" fmla="*/ 1183354 h 5388743"/>
              <a:gd name="connsiteX8606" fmla="*/ 1759370 w 5020586"/>
              <a:gd name="connsiteY8606" fmla="*/ 1177539 h 5388743"/>
              <a:gd name="connsiteX8607" fmla="*/ 1755526 w 5020586"/>
              <a:gd name="connsiteY8607" fmla="*/ 1169165 h 5388743"/>
              <a:gd name="connsiteX8608" fmla="*/ 1769042 w 5020586"/>
              <a:gd name="connsiteY8608" fmla="*/ 1155347 h 5388743"/>
              <a:gd name="connsiteX8609" fmla="*/ 1769281 w 5020586"/>
              <a:gd name="connsiteY8609" fmla="*/ 1155902 h 5388743"/>
              <a:gd name="connsiteX8610" fmla="*/ 1753752 w 5020586"/>
              <a:gd name="connsiteY8610" fmla="*/ 1164062 h 5388743"/>
              <a:gd name="connsiteX8611" fmla="*/ 2120117 w 5020586"/>
              <a:gd name="connsiteY8611" fmla="*/ 1149321 h 5388743"/>
              <a:gd name="connsiteX8612" fmla="*/ 2157143 w 5020586"/>
              <a:gd name="connsiteY8612" fmla="*/ 1182425 h 5388743"/>
              <a:gd name="connsiteX8613" fmla="*/ 2120117 w 5020586"/>
              <a:gd name="connsiteY8613" fmla="*/ 1149321 h 5388743"/>
              <a:gd name="connsiteX8614" fmla="*/ 1795307 w 5020586"/>
              <a:gd name="connsiteY8614" fmla="*/ 1147892 h 5388743"/>
              <a:gd name="connsiteX8615" fmla="*/ 1797555 w 5020586"/>
              <a:gd name="connsiteY8615" fmla="*/ 1152366 h 5388743"/>
              <a:gd name="connsiteX8616" fmla="*/ 1811593 w 5020586"/>
              <a:gd name="connsiteY8616" fmla="*/ 1169681 h 5388743"/>
              <a:gd name="connsiteX8617" fmla="*/ 1812074 w 5020586"/>
              <a:gd name="connsiteY8617" fmla="*/ 1169970 h 5388743"/>
              <a:gd name="connsiteX8618" fmla="*/ 1797419 w 5020586"/>
              <a:gd name="connsiteY8618" fmla="*/ 1178204 h 5388743"/>
              <a:gd name="connsiteX8619" fmla="*/ 1794950 w 5020586"/>
              <a:gd name="connsiteY8619" fmla="*/ 1175554 h 5388743"/>
              <a:gd name="connsiteX8620" fmla="*/ 1779861 w 5020586"/>
              <a:gd name="connsiteY8620" fmla="*/ 1156151 h 5388743"/>
              <a:gd name="connsiteX8621" fmla="*/ 2114736 w 5020586"/>
              <a:gd name="connsiteY8621" fmla="*/ 1144912 h 5388743"/>
              <a:gd name="connsiteX8622" fmla="*/ 2120117 w 5020586"/>
              <a:gd name="connsiteY8622" fmla="*/ 1149321 h 5388743"/>
              <a:gd name="connsiteX8623" fmla="*/ 2117328 w 5020586"/>
              <a:gd name="connsiteY8623" fmla="*/ 1147802 h 5388743"/>
              <a:gd name="connsiteX8624" fmla="*/ 4037519 w 5020586"/>
              <a:gd name="connsiteY8624" fmla="*/ 1144351 h 5388743"/>
              <a:gd name="connsiteX8625" fmla="*/ 4031376 w 5020586"/>
              <a:gd name="connsiteY8625" fmla="*/ 1148608 h 5388743"/>
              <a:gd name="connsiteX8626" fmla="*/ 4034105 w 5020586"/>
              <a:gd name="connsiteY8626" fmla="*/ 1146716 h 5388743"/>
              <a:gd name="connsiteX8627" fmla="*/ 4039566 w 5020586"/>
              <a:gd name="connsiteY8627" fmla="*/ 1142932 h 5388743"/>
              <a:gd name="connsiteX8628" fmla="*/ 4037519 w 5020586"/>
              <a:gd name="connsiteY8628" fmla="*/ 1144351 h 5388743"/>
              <a:gd name="connsiteX8629" fmla="*/ 4038655 w 5020586"/>
              <a:gd name="connsiteY8629" fmla="*/ 1143562 h 5388743"/>
              <a:gd name="connsiteX8630" fmla="*/ 4039566 w 5020586"/>
              <a:gd name="connsiteY8630" fmla="*/ 1142932 h 5388743"/>
              <a:gd name="connsiteX8631" fmla="*/ 1792405 w 5020586"/>
              <a:gd name="connsiteY8631" fmla="*/ 1142118 h 5388743"/>
              <a:gd name="connsiteX8632" fmla="*/ 1793079 w 5020586"/>
              <a:gd name="connsiteY8632" fmla="*/ 1143459 h 5388743"/>
              <a:gd name="connsiteX8633" fmla="*/ 1781876 w 5020586"/>
              <a:gd name="connsiteY8633" fmla="*/ 1149284 h 5388743"/>
              <a:gd name="connsiteX8634" fmla="*/ 1776656 w 5020586"/>
              <a:gd name="connsiteY8634" fmla="*/ 1152027 h 5388743"/>
              <a:gd name="connsiteX8635" fmla="*/ 1776107 w 5020586"/>
              <a:gd name="connsiteY8635" fmla="*/ 1151321 h 5388743"/>
              <a:gd name="connsiteX8636" fmla="*/ 1784376 w 5020586"/>
              <a:gd name="connsiteY8636" fmla="*/ 1146607 h 5388743"/>
              <a:gd name="connsiteX8637" fmla="*/ 2144029 w 5020586"/>
              <a:gd name="connsiteY8637" fmla="*/ 1136531 h 5388743"/>
              <a:gd name="connsiteX8638" fmla="*/ 2143799 w 5020586"/>
              <a:gd name="connsiteY8638" fmla="*/ 1137255 h 5388743"/>
              <a:gd name="connsiteX8639" fmla="*/ 2157302 w 5020586"/>
              <a:gd name="connsiteY8639" fmla="*/ 1141515 h 5388743"/>
              <a:gd name="connsiteX8640" fmla="*/ 2144029 w 5020586"/>
              <a:gd name="connsiteY8640" fmla="*/ 1136531 h 5388743"/>
              <a:gd name="connsiteX8641" fmla="*/ 1924297 w 5020586"/>
              <a:gd name="connsiteY8641" fmla="*/ 1133228 h 5388743"/>
              <a:gd name="connsiteX8642" fmla="*/ 1905771 w 5020586"/>
              <a:gd name="connsiteY8642" fmla="*/ 1145909 h 5388743"/>
              <a:gd name="connsiteX8643" fmla="*/ 1924297 w 5020586"/>
              <a:gd name="connsiteY8643" fmla="*/ 1133228 h 5388743"/>
              <a:gd name="connsiteX8644" fmla="*/ 1854864 w 5020586"/>
              <a:gd name="connsiteY8644" fmla="*/ 1116042 h 5388743"/>
              <a:gd name="connsiteX8645" fmla="*/ 1856265 w 5020586"/>
              <a:gd name="connsiteY8645" fmla="*/ 1117810 h 5388743"/>
              <a:gd name="connsiteX8646" fmla="*/ 1871569 w 5020586"/>
              <a:gd name="connsiteY8646" fmla="*/ 1136539 h 5388743"/>
              <a:gd name="connsiteX8647" fmla="*/ 1854851 w 5020586"/>
              <a:gd name="connsiteY8647" fmla="*/ 1145932 h 5388743"/>
              <a:gd name="connsiteX8648" fmla="*/ 1843883 w 5020586"/>
              <a:gd name="connsiteY8648" fmla="*/ 1129715 h 5388743"/>
              <a:gd name="connsiteX8649" fmla="*/ 1840031 w 5020586"/>
              <a:gd name="connsiteY8649" fmla="*/ 1123975 h 5388743"/>
              <a:gd name="connsiteX8650" fmla="*/ 1850004 w 5020586"/>
              <a:gd name="connsiteY8650" fmla="*/ 1109914 h 5388743"/>
              <a:gd name="connsiteX8651" fmla="*/ 1852225 w 5020586"/>
              <a:gd name="connsiteY8651" fmla="*/ 1112715 h 5388743"/>
              <a:gd name="connsiteX8652" fmla="*/ 1837582 w 5020586"/>
              <a:gd name="connsiteY8652" fmla="*/ 1120327 h 5388743"/>
              <a:gd name="connsiteX8653" fmla="*/ 1835889 w 5020586"/>
              <a:gd name="connsiteY8653" fmla="*/ 1117806 h 5388743"/>
              <a:gd name="connsiteX8654" fmla="*/ 1902328 w 5020586"/>
              <a:gd name="connsiteY8654" fmla="*/ 1107753 h 5388743"/>
              <a:gd name="connsiteX8655" fmla="*/ 1905671 w 5020586"/>
              <a:gd name="connsiteY8655" fmla="*/ 1108809 h 5388743"/>
              <a:gd name="connsiteX8656" fmla="*/ 1913189 w 5020586"/>
              <a:gd name="connsiteY8656" fmla="*/ 1113662 h 5388743"/>
              <a:gd name="connsiteX8657" fmla="*/ 1910642 w 5020586"/>
              <a:gd name="connsiteY8657" fmla="*/ 1115061 h 5388743"/>
              <a:gd name="connsiteX8658" fmla="*/ 1906465 w 5020586"/>
              <a:gd name="connsiteY8658" fmla="*/ 1111136 h 5388743"/>
              <a:gd name="connsiteX8659" fmla="*/ 1902328 w 5020586"/>
              <a:gd name="connsiteY8659" fmla="*/ 1107753 h 5388743"/>
              <a:gd name="connsiteX8660" fmla="*/ 1887445 w 5020586"/>
              <a:gd name="connsiteY8660" fmla="*/ 1098646 h 5388743"/>
              <a:gd name="connsiteX8661" fmla="*/ 1892305 w 5020586"/>
              <a:gd name="connsiteY8661" fmla="*/ 1104190 h 5388743"/>
              <a:gd name="connsiteX8662" fmla="*/ 1908215 w 5020586"/>
              <a:gd name="connsiteY8662" fmla="*/ 1116393 h 5388743"/>
              <a:gd name="connsiteX8663" fmla="*/ 1885552 w 5020586"/>
              <a:gd name="connsiteY8663" fmla="*/ 1128835 h 5388743"/>
              <a:gd name="connsiteX8664" fmla="*/ 1884254 w 5020586"/>
              <a:gd name="connsiteY8664" fmla="*/ 1127190 h 5388743"/>
              <a:gd name="connsiteX8665" fmla="*/ 1869204 w 5020586"/>
              <a:gd name="connsiteY8665" fmla="*/ 1108374 h 5388743"/>
              <a:gd name="connsiteX8666" fmla="*/ 1882645 w 5020586"/>
              <a:gd name="connsiteY8666" fmla="*/ 1101186 h 5388743"/>
              <a:gd name="connsiteX8667" fmla="*/ 3566261 w 5020586"/>
              <a:gd name="connsiteY8667" fmla="*/ 1098119 h 5388743"/>
              <a:gd name="connsiteX8668" fmla="*/ 3561680 w 5020586"/>
              <a:gd name="connsiteY8668" fmla="*/ 1100551 h 5388743"/>
              <a:gd name="connsiteX8669" fmla="*/ 3563202 w 5020586"/>
              <a:gd name="connsiteY8669" fmla="*/ 1099609 h 5388743"/>
              <a:gd name="connsiteX8670" fmla="*/ 3564349 w 5020586"/>
              <a:gd name="connsiteY8670" fmla="*/ 1098934 h 5388743"/>
              <a:gd name="connsiteX8671" fmla="*/ 1881878 w 5020586"/>
              <a:gd name="connsiteY8671" fmla="*/ 1092299 h 5388743"/>
              <a:gd name="connsiteX8672" fmla="*/ 1884897 w 5020586"/>
              <a:gd name="connsiteY8672" fmla="*/ 1095741 h 5388743"/>
              <a:gd name="connsiteX8673" fmla="*/ 1880795 w 5020586"/>
              <a:gd name="connsiteY8673" fmla="*/ 1097864 h 5388743"/>
              <a:gd name="connsiteX8674" fmla="*/ 1866671 w 5020586"/>
              <a:gd name="connsiteY8674" fmla="*/ 1105206 h 5388743"/>
              <a:gd name="connsiteX8675" fmla="*/ 1864169 w 5020586"/>
              <a:gd name="connsiteY8675" fmla="*/ 1102079 h 5388743"/>
              <a:gd name="connsiteX8676" fmla="*/ 1864130 w 5020586"/>
              <a:gd name="connsiteY8676" fmla="*/ 1102016 h 5388743"/>
              <a:gd name="connsiteX8677" fmla="*/ 1875467 w 5020586"/>
              <a:gd name="connsiteY8677" fmla="*/ 1095678 h 5388743"/>
              <a:gd name="connsiteX8678" fmla="*/ 3577996 w 5020586"/>
              <a:gd name="connsiteY8678" fmla="*/ 1076952 h 5388743"/>
              <a:gd name="connsiteX8679" fmla="*/ 3577064 w 5020586"/>
              <a:gd name="connsiteY8679" fmla="*/ 1077361 h 5388743"/>
              <a:gd name="connsiteX8680" fmla="*/ 3572575 w 5020586"/>
              <a:gd name="connsiteY8680" fmla="*/ 1079536 h 5388743"/>
              <a:gd name="connsiteX8681" fmla="*/ 3572481 w 5020586"/>
              <a:gd name="connsiteY8681" fmla="*/ 1079701 h 5388743"/>
              <a:gd name="connsiteX8682" fmla="*/ 3515049 w 5020586"/>
              <a:gd name="connsiteY8682" fmla="*/ 1067345 h 5388743"/>
              <a:gd name="connsiteX8683" fmla="*/ 3511025 w 5020586"/>
              <a:gd name="connsiteY8683" fmla="*/ 1068661 h 5388743"/>
              <a:gd name="connsiteX8684" fmla="*/ 3509882 w 5020586"/>
              <a:gd name="connsiteY8684" fmla="*/ 1069191 h 5388743"/>
              <a:gd name="connsiteX8685" fmla="*/ 3514706 w 5020586"/>
              <a:gd name="connsiteY8685" fmla="*/ 1067502 h 5388743"/>
              <a:gd name="connsiteX8686" fmla="*/ 2010448 w 5020586"/>
              <a:gd name="connsiteY8686" fmla="*/ 1058707 h 5388743"/>
              <a:gd name="connsiteX8687" fmla="*/ 2011525 w 5020586"/>
              <a:gd name="connsiteY8687" fmla="*/ 1059675 h 5388743"/>
              <a:gd name="connsiteX8688" fmla="*/ 2011205 w 5020586"/>
              <a:gd name="connsiteY8688" fmla="*/ 1059851 h 5388743"/>
              <a:gd name="connsiteX8689" fmla="*/ 2154628 w 5020586"/>
              <a:gd name="connsiteY8689" fmla="*/ 1056365 h 5388743"/>
              <a:gd name="connsiteX8690" fmla="*/ 2153036 w 5020586"/>
              <a:gd name="connsiteY8690" fmla="*/ 1057375 h 5388743"/>
              <a:gd name="connsiteX8691" fmla="*/ 2158359 w 5020586"/>
              <a:gd name="connsiteY8691" fmla="*/ 1064595 h 5388743"/>
              <a:gd name="connsiteX8692" fmla="*/ 2158256 w 5020586"/>
              <a:gd name="connsiteY8692" fmla="*/ 1060611 h 5388743"/>
              <a:gd name="connsiteX8693" fmla="*/ 2154628 w 5020586"/>
              <a:gd name="connsiteY8693" fmla="*/ 1056365 h 5388743"/>
              <a:gd name="connsiteX8694" fmla="*/ 3557943 w 5020586"/>
              <a:gd name="connsiteY8694" fmla="*/ 1047650 h 5388743"/>
              <a:gd name="connsiteX8695" fmla="*/ 3554212 w 5020586"/>
              <a:gd name="connsiteY8695" fmla="*/ 1048835 h 5388743"/>
              <a:gd name="connsiteX8696" fmla="*/ 3547695 w 5020586"/>
              <a:gd name="connsiteY8696" fmla="*/ 1052356 h 5388743"/>
              <a:gd name="connsiteX8697" fmla="*/ 3585218 w 5020586"/>
              <a:gd name="connsiteY8697" fmla="*/ 1044413 h 5388743"/>
              <a:gd name="connsiteX8698" fmla="*/ 3586238 w 5020586"/>
              <a:gd name="connsiteY8698" fmla="*/ 1044748 h 5388743"/>
              <a:gd name="connsiteX8699" fmla="*/ 3581501 w 5020586"/>
              <a:gd name="connsiteY8699" fmla="*/ 1046829 h 5388743"/>
              <a:gd name="connsiteX8700" fmla="*/ 3582151 w 5020586"/>
              <a:gd name="connsiteY8700" fmla="*/ 1045898 h 5388743"/>
              <a:gd name="connsiteX8701" fmla="*/ 3585218 w 5020586"/>
              <a:gd name="connsiteY8701" fmla="*/ 1044413 h 5388743"/>
              <a:gd name="connsiteX8702" fmla="*/ 1992022 w 5020586"/>
              <a:gd name="connsiteY8702" fmla="*/ 1043318 h 5388743"/>
              <a:gd name="connsiteX8703" fmla="*/ 2002483 w 5020586"/>
              <a:gd name="connsiteY8703" fmla="*/ 1053557 h 5388743"/>
              <a:gd name="connsiteX8704" fmla="*/ 2010053 w 5020586"/>
              <a:gd name="connsiteY8704" fmla="*/ 1060483 h 5388743"/>
              <a:gd name="connsiteX8705" fmla="*/ 1997862 w 5020586"/>
              <a:gd name="connsiteY8705" fmla="*/ 1067176 h 5388743"/>
              <a:gd name="connsiteX8706" fmla="*/ 1991922 w 5020586"/>
              <a:gd name="connsiteY8706" fmla="*/ 1061106 h 5388743"/>
              <a:gd name="connsiteX8707" fmla="*/ 1980551 w 5020586"/>
              <a:gd name="connsiteY8707" fmla="*/ 1049387 h 5388743"/>
              <a:gd name="connsiteX8708" fmla="*/ 1983610 w 5020586"/>
              <a:gd name="connsiteY8708" fmla="*/ 1038673 h 5388743"/>
              <a:gd name="connsiteX8709" fmla="*/ 1989666 w 5020586"/>
              <a:gd name="connsiteY8709" fmla="*/ 1041010 h 5388743"/>
              <a:gd name="connsiteX8710" fmla="*/ 1989885 w 5020586"/>
              <a:gd name="connsiteY8710" fmla="*/ 1041225 h 5388743"/>
              <a:gd name="connsiteX8711" fmla="*/ 1978505 w 5020586"/>
              <a:gd name="connsiteY8711" fmla="*/ 1047280 h 5388743"/>
              <a:gd name="connsiteX8712" fmla="*/ 1974783 w 5020586"/>
              <a:gd name="connsiteY8712" fmla="*/ 1043444 h 5388743"/>
              <a:gd name="connsiteX8713" fmla="*/ 1974710 w 5020586"/>
              <a:gd name="connsiteY8713" fmla="*/ 1043364 h 5388743"/>
              <a:gd name="connsiteX8714" fmla="*/ 3581554 w 5020586"/>
              <a:gd name="connsiteY8714" fmla="*/ 1036857 h 5388743"/>
              <a:gd name="connsiteX8715" fmla="*/ 3575775 w 5020586"/>
              <a:gd name="connsiteY8715" fmla="*/ 1038801 h 5388743"/>
              <a:gd name="connsiteX8716" fmla="*/ 3567221 w 5020586"/>
              <a:gd name="connsiteY8716" fmla="*/ 1041518 h 5388743"/>
              <a:gd name="connsiteX8717" fmla="*/ 3562095 w 5020586"/>
              <a:gd name="connsiteY8717" fmla="*/ 1044474 h 5388743"/>
              <a:gd name="connsiteX8718" fmla="*/ 3560435 w 5020586"/>
              <a:gd name="connsiteY8718" fmla="*/ 1045397 h 5388743"/>
              <a:gd name="connsiteX8719" fmla="*/ 3562933 w 5020586"/>
              <a:gd name="connsiteY8719" fmla="*/ 1044717 h 5388743"/>
              <a:gd name="connsiteX8720" fmla="*/ 3565521 w 5020586"/>
              <a:gd name="connsiteY8720" fmla="*/ 1044171 h 5388743"/>
              <a:gd name="connsiteX8721" fmla="*/ 3570529 w 5020586"/>
              <a:gd name="connsiteY8721" fmla="*/ 1041872 h 5388743"/>
              <a:gd name="connsiteX8722" fmla="*/ 3592105 w 5020586"/>
              <a:gd name="connsiteY8722" fmla="*/ 1033304 h 5388743"/>
              <a:gd name="connsiteX8723" fmla="*/ 3589480 w 5020586"/>
              <a:gd name="connsiteY8723" fmla="*/ 1035464 h 5388743"/>
              <a:gd name="connsiteX8724" fmla="*/ 3590084 w 5020586"/>
              <a:gd name="connsiteY8724" fmla="*/ 1034968 h 5388743"/>
              <a:gd name="connsiteX8725" fmla="*/ 3558349 w 5020586"/>
              <a:gd name="connsiteY8725" fmla="*/ 1027061 h 5388743"/>
              <a:gd name="connsiteX8726" fmla="*/ 3556447 w 5020586"/>
              <a:gd name="connsiteY8726" fmla="*/ 1027629 h 5388743"/>
              <a:gd name="connsiteX8727" fmla="*/ 3555692 w 5020586"/>
              <a:gd name="connsiteY8727" fmla="*/ 1028181 h 5388743"/>
              <a:gd name="connsiteX8728" fmla="*/ 3555433 w 5020586"/>
              <a:gd name="connsiteY8728" fmla="*/ 1028594 h 5388743"/>
              <a:gd name="connsiteX8729" fmla="*/ 3557636 w 5020586"/>
              <a:gd name="connsiteY8729" fmla="*/ 1027654 h 5388743"/>
              <a:gd name="connsiteX8730" fmla="*/ 3558335 w 5020586"/>
              <a:gd name="connsiteY8730" fmla="*/ 1027213 h 5388743"/>
              <a:gd name="connsiteX8731" fmla="*/ 2102688 w 5020586"/>
              <a:gd name="connsiteY8731" fmla="*/ 1025224 h 5388743"/>
              <a:gd name="connsiteX8732" fmla="*/ 2110416 w 5020586"/>
              <a:gd name="connsiteY8732" fmla="*/ 1032376 h 5388743"/>
              <a:gd name="connsiteX8733" fmla="*/ 2107766 w 5020586"/>
              <a:gd name="connsiteY8733" fmla="*/ 1034445 h 5388743"/>
              <a:gd name="connsiteX8734" fmla="*/ 3621323 w 5020586"/>
              <a:gd name="connsiteY8734" fmla="*/ 1023525 h 5388743"/>
              <a:gd name="connsiteX8735" fmla="*/ 3621215 w 5020586"/>
              <a:gd name="connsiteY8735" fmla="*/ 1023541 h 5388743"/>
              <a:gd name="connsiteX8736" fmla="*/ 3620826 w 5020586"/>
              <a:gd name="connsiteY8736" fmla="*/ 1023584 h 5388743"/>
              <a:gd name="connsiteX8737" fmla="*/ 3612292 w 5020586"/>
              <a:gd name="connsiteY8737" fmla="*/ 1026476 h 5388743"/>
              <a:gd name="connsiteX8738" fmla="*/ 3614759 w 5020586"/>
              <a:gd name="connsiteY8738" fmla="*/ 1026915 h 5388743"/>
              <a:gd name="connsiteX8739" fmla="*/ 3618465 w 5020586"/>
              <a:gd name="connsiteY8739" fmla="*/ 1024902 h 5388743"/>
              <a:gd name="connsiteX8740" fmla="*/ 3599428 w 5020586"/>
              <a:gd name="connsiteY8740" fmla="*/ 1013055 h 5388743"/>
              <a:gd name="connsiteX8741" fmla="*/ 3593914 w 5020586"/>
              <a:gd name="connsiteY8741" fmla="*/ 1015510 h 5388743"/>
              <a:gd name="connsiteX8742" fmla="*/ 3593233 w 5020586"/>
              <a:gd name="connsiteY8742" fmla="*/ 1016368 h 5388743"/>
              <a:gd name="connsiteX8743" fmla="*/ 3594509 w 5020586"/>
              <a:gd name="connsiteY8743" fmla="*/ 1016401 h 5388743"/>
              <a:gd name="connsiteX8744" fmla="*/ 3595049 w 5020586"/>
              <a:gd name="connsiteY8744" fmla="*/ 1016225 h 5388743"/>
              <a:gd name="connsiteX8745" fmla="*/ 3596872 w 5020586"/>
              <a:gd name="connsiteY8745" fmla="*/ 1015351 h 5388743"/>
              <a:gd name="connsiteX8746" fmla="*/ 3599428 w 5020586"/>
              <a:gd name="connsiteY8746" fmla="*/ 1013055 h 5388743"/>
              <a:gd name="connsiteX8747" fmla="*/ 2060733 w 5020586"/>
              <a:gd name="connsiteY8747" fmla="*/ 1007491 h 5388743"/>
              <a:gd name="connsiteX8748" fmla="*/ 2063639 w 5020586"/>
              <a:gd name="connsiteY8748" fmla="*/ 1010466 h 5388743"/>
              <a:gd name="connsiteX8749" fmla="*/ 2076091 w 5020586"/>
              <a:gd name="connsiteY8749" fmla="*/ 1024227 h 5388743"/>
              <a:gd name="connsiteX8750" fmla="*/ 2069579 w 5020586"/>
              <a:gd name="connsiteY8750" fmla="*/ 1027803 h 5388743"/>
              <a:gd name="connsiteX8751" fmla="*/ 2061090 w 5020586"/>
              <a:gd name="connsiteY8751" fmla="*/ 1018527 h 5388743"/>
              <a:gd name="connsiteX8752" fmla="*/ 2054484 w 5020586"/>
              <a:gd name="connsiteY8752" fmla="*/ 1010676 h 5388743"/>
              <a:gd name="connsiteX8753" fmla="*/ 2055037 w 5020586"/>
              <a:gd name="connsiteY8753" fmla="*/ 1001660 h 5388743"/>
              <a:gd name="connsiteX8754" fmla="*/ 2058192 w 5020586"/>
              <a:gd name="connsiteY8754" fmla="*/ 1004891 h 5388743"/>
              <a:gd name="connsiteX8755" fmla="*/ 2052267 w 5020586"/>
              <a:gd name="connsiteY8755" fmla="*/ 1008043 h 5388743"/>
              <a:gd name="connsiteX8756" fmla="*/ 2049355 w 5020586"/>
              <a:gd name="connsiteY8756" fmla="*/ 1004583 h 5388743"/>
              <a:gd name="connsiteX8757" fmla="*/ 2169487 w 5020586"/>
              <a:gd name="connsiteY8757" fmla="*/ 999789 h 5388743"/>
              <a:gd name="connsiteX8758" fmla="*/ 2176159 w 5020586"/>
              <a:gd name="connsiteY8758" fmla="*/ 1013368 h 5388743"/>
              <a:gd name="connsiteX8759" fmla="*/ 2180516 w 5020586"/>
              <a:gd name="connsiteY8759" fmla="*/ 1022219 h 5388743"/>
              <a:gd name="connsiteX8760" fmla="*/ 2209975 w 5020586"/>
              <a:gd name="connsiteY8760" fmla="*/ 1080759 h 5388743"/>
              <a:gd name="connsiteX8761" fmla="*/ 2220914 w 5020586"/>
              <a:gd name="connsiteY8761" fmla="*/ 1103442 h 5388743"/>
              <a:gd name="connsiteX8762" fmla="*/ 2215625 w 5020586"/>
              <a:gd name="connsiteY8762" fmla="*/ 1106118 h 5388743"/>
              <a:gd name="connsiteX8763" fmla="*/ 2215281 w 5020586"/>
              <a:gd name="connsiteY8763" fmla="*/ 1106281 h 5388743"/>
              <a:gd name="connsiteX8764" fmla="*/ 2212432 w 5020586"/>
              <a:gd name="connsiteY8764" fmla="*/ 1100940 h 5388743"/>
              <a:gd name="connsiteX8765" fmla="*/ 2201806 w 5020586"/>
              <a:gd name="connsiteY8765" fmla="*/ 1082457 h 5388743"/>
              <a:gd name="connsiteX8766" fmla="*/ 2163596 w 5020586"/>
              <a:gd name="connsiteY8766" fmla="*/ 1003360 h 5388743"/>
              <a:gd name="connsiteX8767" fmla="*/ 2144941 w 5020586"/>
              <a:gd name="connsiteY8767" fmla="*/ 999176 h 5388743"/>
              <a:gd name="connsiteX8768" fmla="*/ 2149205 w 5020586"/>
              <a:gd name="connsiteY8768" fmla="*/ 1006282 h 5388743"/>
              <a:gd name="connsiteX8769" fmla="*/ 2149172 w 5020586"/>
              <a:gd name="connsiteY8769" fmla="*/ 1008992 h 5388743"/>
              <a:gd name="connsiteX8770" fmla="*/ 2121805 w 5020586"/>
              <a:gd name="connsiteY8770" fmla="*/ 1024601 h 5388743"/>
              <a:gd name="connsiteX8771" fmla="*/ 2121539 w 5020586"/>
              <a:gd name="connsiteY8771" fmla="*/ 1023816 h 5388743"/>
              <a:gd name="connsiteX8772" fmla="*/ 2116846 w 5020586"/>
              <a:gd name="connsiteY8772" fmla="*/ 1014649 h 5388743"/>
              <a:gd name="connsiteX8773" fmla="*/ 2128412 w 5020586"/>
              <a:gd name="connsiteY8773" fmla="*/ 1008284 h 5388743"/>
              <a:gd name="connsiteX8774" fmla="*/ 2132459 w 5020586"/>
              <a:gd name="connsiteY8774" fmla="*/ 1014587 h 5388743"/>
              <a:gd name="connsiteX8775" fmla="*/ 2129207 w 5020586"/>
              <a:gd name="connsiteY8775" fmla="*/ 1007847 h 5388743"/>
              <a:gd name="connsiteX8776" fmla="*/ 2139533 w 5020586"/>
              <a:gd name="connsiteY8776" fmla="*/ 1002167 h 5388743"/>
              <a:gd name="connsiteX8777" fmla="*/ 3280357 w 5020586"/>
              <a:gd name="connsiteY8777" fmla="*/ 998087 h 5388743"/>
              <a:gd name="connsiteX8778" fmla="*/ 3272622 w 5020586"/>
              <a:gd name="connsiteY8778" fmla="*/ 1002583 h 5388743"/>
              <a:gd name="connsiteX8779" fmla="*/ 3271657 w 5020586"/>
              <a:gd name="connsiteY8779" fmla="*/ 1003204 h 5388743"/>
              <a:gd name="connsiteX8780" fmla="*/ 3267217 w 5020586"/>
              <a:gd name="connsiteY8780" fmla="*/ 1007898 h 5388743"/>
              <a:gd name="connsiteX8781" fmla="*/ 3271001 w 5020586"/>
              <a:gd name="connsiteY8781" fmla="*/ 1005392 h 5388743"/>
              <a:gd name="connsiteX8782" fmla="*/ 3678817 w 5020586"/>
              <a:gd name="connsiteY8782" fmla="*/ 996407 h 5388743"/>
              <a:gd name="connsiteX8783" fmla="*/ 3674988 w 5020586"/>
              <a:gd name="connsiteY8783" fmla="*/ 997725 h 5388743"/>
              <a:gd name="connsiteX8784" fmla="*/ 3676080 w 5020586"/>
              <a:gd name="connsiteY8784" fmla="*/ 997144 h 5388743"/>
              <a:gd name="connsiteX8785" fmla="*/ 2201499 w 5020586"/>
              <a:gd name="connsiteY8785" fmla="*/ 996055 h 5388743"/>
              <a:gd name="connsiteX8786" fmla="*/ 2207738 w 5020586"/>
              <a:gd name="connsiteY8786" fmla="*/ 1004359 h 5388743"/>
              <a:gd name="connsiteX8787" fmla="*/ 2199988 w 5020586"/>
              <a:gd name="connsiteY8787" fmla="*/ 996754 h 5388743"/>
              <a:gd name="connsiteX8788" fmla="*/ 2201499 w 5020586"/>
              <a:gd name="connsiteY8788" fmla="*/ 996055 h 5388743"/>
              <a:gd name="connsiteX8789" fmla="*/ 2150704 w 5020586"/>
              <a:gd name="connsiteY8789" fmla="*/ 995990 h 5388743"/>
              <a:gd name="connsiteX8790" fmla="*/ 2155552 w 5020586"/>
              <a:gd name="connsiteY8790" fmla="*/ 1005355 h 5388743"/>
              <a:gd name="connsiteX8791" fmla="*/ 2150819 w 5020586"/>
              <a:gd name="connsiteY8791" fmla="*/ 1008054 h 5388743"/>
              <a:gd name="connsiteX8792" fmla="*/ 2149205 w 5020586"/>
              <a:gd name="connsiteY8792" fmla="*/ 1006282 h 5388743"/>
              <a:gd name="connsiteX8793" fmla="*/ 2146099 w 5020586"/>
              <a:gd name="connsiteY8793" fmla="*/ 998537 h 5388743"/>
              <a:gd name="connsiteX8794" fmla="*/ 3655220 w 5020586"/>
              <a:gd name="connsiteY8794" fmla="*/ 994509 h 5388743"/>
              <a:gd name="connsiteX8795" fmla="*/ 3647824 w 5020586"/>
              <a:gd name="connsiteY8795" fmla="*/ 996990 h 5388743"/>
              <a:gd name="connsiteX8796" fmla="*/ 3652102 w 5020586"/>
              <a:gd name="connsiteY8796" fmla="*/ 994884 h 5388743"/>
              <a:gd name="connsiteX8797" fmla="*/ 3655220 w 5020586"/>
              <a:gd name="connsiteY8797" fmla="*/ 994509 h 5388743"/>
              <a:gd name="connsiteX8798" fmla="*/ 3656926 w 5020586"/>
              <a:gd name="connsiteY8798" fmla="*/ 993420 h 5388743"/>
              <a:gd name="connsiteX8799" fmla="*/ 3657690 w 5020586"/>
              <a:gd name="connsiteY8799" fmla="*/ 993882 h 5388743"/>
              <a:gd name="connsiteX8800" fmla="*/ 3655220 w 5020586"/>
              <a:gd name="connsiteY8800" fmla="*/ 994509 h 5388743"/>
              <a:gd name="connsiteX8801" fmla="*/ 3656926 w 5020586"/>
              <a:gd name="connsiteY8801" fmla="*/ 993420 h 5388743"/>
              <a:gd name="connsiteX8802" fmla="*/ 3659394 w 5020586"/>
              <a:gd name="connsiteY8802" fmla="*/ 992795 h 5388743"/>
              <a:gd name="connsiteX8803" fmla="*/ 3660158 w 5020586"/>
              <a:gd name="connsiteY8803" fmla="*/ 993256 h 5388743"/>
              <a:gd name="connsiteX8804" fmla="*/ 3657690 w 5020586"/>
              <a:gd name="connsiteY8804" fmla="*/ 993882 h 5388743"/>
              <a:gd name="connsiteX8805" fmla="*/ 3659394 w 5020586"/>
              <a:gd name="connsiteY8805" fmla="*/ 992795 h 5388743"/>
              <a:gd name="connsiteX8806" fmla="*/ 2163320 w 5020586"/>
              <a:gd name="connsiteY8806" fmla="*/ 989017 h 5388743"/>
              <a:gd name="connsiteX8807" fmla="*/ 2168243 w 5020586"/>
              <a:gd name="connsiteY8807" fmla="*/ 997260 h 5388743"/>
              <a:gd name="connsiteX8808" fmla="*/ 2168618 w 5020586"/>
              <a:gd name="connsiteY8808" fmla="*/ 998021 h 5388743"/>
              <a:gd name="connsiteX8809" fmla="*/ 2165479 w 5020586"/>
              <a:gd name="connsiteY8809" fmla="*/ 999692 h 5388743"/>
              <a:gd name="connsiteX8810" fmla="*/ 2162614 w 5020586"/>
              <a:gd name="connsiteY8810" fmla="*/ 1001327 h 5388743"/>
              <a:gd name="connsiteX8811" fmla="*/ 2158070 w 5020586"/>
              <a:gd name="connsiteY8811" fmla="*/ 991920 h 5388743"/>
              <a:gd name="connsiteX8812" fmla="*/ 2111729 w 5020586"/>
              <a:gd name="connsiteY8812" fmla="*/ 981498 h 5388743"/>
              <a:gd name="connsiteX8813" fmla="*/ 2113570 w 5020586"/>
              <a:gd name="connsiteY8813" fmla="*/ 985170 h 5388743"/>
              <a:gd name="connsiteX8814" fmla="*/ 2122344 w 5020586"/>
              <a:gd name="connsiteY8814" fmla="*/ 998835 h 5388743"/>
              <a:gd name="connsiteX8815" fmla="*/ 2111733 w 5020586"/>
              <a:gd name="connsiteY8815" fmla="*/ 1004661 h 5388743"/>
              <a:gd name="connsiteX8816" fmla="*/ 2102329 w 5020586"/>
              <a:gd name="connsiteY8816" fmla="*/ 986289 h 5388743"/>
              <a:gd name="connsiteX8817" fmla="*/ 3325012 w 5020586"/>
              <a:gd name="connsiteY8817" fmla="*/ 976742 h 5388743"/>
              <a:gd name="connsiteX8818" fmla="*/ 3315078 w 5020586"/>
              <a:gd name="connsiteY8818" fmla="*/ 981465 h 5388743"/>
              <a:gd name="connsiteX8819" fmla="*/ 3305129 w 5020586"/>
              <a:gd name="connsiteY8819" fmla="*/ 991844 h 5388743"/>
              <a:gd name="connsiteX8820" fmla="*/ 3310544 w 5020586"/>
              <a:gd name="connsiteY8820" fmla="*/ 989346 h 5388743"/>
              <a:gd name="connsiteX8821" fmla="*/ 3324960 w 5020586"/>
              <a:gd name="connsiteY8821" fmla="*/ 976793 h 5388743"/>
              <a:gd name="connsiteX8822" fmla="*/ 2150706 w 5020586"/>
              <a:gd name="connsiteY8822" fmla="*/ 974906 h 5388743"/>
              <a:gd name="connsiteX8823" fmla="*/ 2156764 w 5020586"/>
              <a:gd name="connsiteY8823" fmla="*/ 979937 h 5388743"/>
              <a:gd name="connsiteX8824" fmla="*/ 2153221 w 5020586"/>
              <a:gd name="connsiteY8824" fmla="*/ 981882 h 5388743"/>
              <a:gd name="connsiteX8825" fmla="*/ 2153114 w 5020586"/>
              <a:gd name="connsiteY8825" fmla="*/ 981663 h 5388743"/>
              <a:gd name="connsiteX8826" fmla="*/ 2153177 w 5020586"/>
              <a:gd name="connsiteY8826" fmla="*/ 981906 h 5388743"/>
              <a:gd name="connsiteX8827" fmla="*/ 2151094 w 5020586"/>
              <a:gd name="connsiteY8827" fmla="*/ 983050 h 5388743"/>
              <a:gd name="connsiteX8828" fmla="*/ 2149685 w 5020586"/>
              <a:gd name="connsiteY8828" fmla="*/ 979469 h 5388743"/>
              <a:gd name="connsiteX8829" fmla="*/ 2150706 w 5020586"/>
              <a:gd name="connsiteY8829" fmla="*/ 974906 h 5388743"/>
              <a:gd name="connsiteX8830" fmla="*/ 2108141 w 5020586"/>
              <a:gd name="connsiteY8830" fmla="*/ 974342 h 5388743"/>
              <a:gd name="connsiteX8831" fmla="*/ 2109748 w 5020586"/>
              <a:gd name="connsiteY8831" fmla="*/ 977549 h 5388743"/>
              <a:gd name="connsiteX8832" fmla="*/ 2100393 w 5020586"/>
              <a:gd name="connsiteY8832" fmla="*/ 982508 h 5388743"/>
              <a:gd name="connsiteX8833" fmla="*/ 2098698 w 5020586"/>
              <a:gd name="connsiteY8833" fmla="*/ 979199 h 5388743"/>
              <a:gd name="connsiteX8834" fmla="*/ 2129355 w 5020586"/>
              <a:gd name="connsiteY8834" fmla="*/ 972514 h 5388743"/>
              <a:gd name="connsiteX8835" fmla="*/ 2132383 w 5020586"/>
              <a:gd name="connsiteY8835" fmla="*/ 978243 h 5388743"/>
              <a:gd name="connsiteX8836" fmla="*/ 2139188 w 5020586"/>
              <a:gd name="connsiteY8836" fmla="*/ 989587 h 5388743"/>
              <a:gd name="connsiteX8837" fmla="*/ 2124331 w 5020586"/>
              <a:gd name="connsiteY8837" fmla="*/ 997743 h 5388743"/>
              <a:gd name="connsiteX8838" fmla="*/ 2115551 w 5020586"/>
              <a:gd name="connsiteY8838" fmla="*/ 979550 h 5388743"/>
              <a:gd name="connsiteX8839" fmla="*/ 3334620 w 5020586"/>
              <a:gd name="connsiteY8839" fmla="*/ 972173 h 5388743"/>
              <a:gd name="connsiteX8840" fmla="*/ 3333150 w 5020586"/>
              <a:gd name="connsiteY8840" fmla="*/ 972873 h 5388743"/>
              <a:gd name="connsiteX8841" fmla="*/ 3330448 w 5020586"/>
              <a:gd name="connsiteY8841" fmla="*/ 975547 h 5388743"/>
              <a:gd name="connsiteX8842" fmla="*/ 3327147 w 5020586"/>
              <a:gd name="connsiteY8842" fmla="*/ 978581 h 5388743"/>
              <a:gd name="connsiteX8843" fmla="*/ 3326731 w 5020586"/>
              <a:gd name="connsiteY8843" fmla="*/ 978952 h 5388743"/>
              <a:gd name="connsiteX8844" fmla="*/ 3326647 w 5020586"/>
              <a:gd name="connsiteY8844" fmla="*/ 979041 h 5388743"/>
              <a:gd name="connsiteX8845" fmla="*/ 3327147 w 5020586"/>
              <a:gd name="connsiteY8845" fmla="*/ 978581 h 5388743"/>
              <a:gd name="connsiteX8846" fmla="*/ 3332207 w 5020586"/>
              <a:gd name="connsiteY8846" fmla="*/ 974068 h 5388743"/>
              <a:gd name="connsiteX8847" fmla="*/ 3357803 w 5020586"/>
              <a:gd name="connsiteY8847" fmla="*/ 970411 h 5388743"/>
              <a:gd name="connsiteX8848" fmla="*/ 3357094 w 5020586"/>
              <a:gd name="connsiteY8848" fmla="*/ 970763 h 5388743"/>
              <a:gd name="connsiteX8849" fmla="*/ 3357784 w 5020586"/>
              <a:gd name="connsiteY8849" fmla="*/ 970440 h 5388743"/>
              <a:gd name="connsiteX8850" fmla="*/ 3689959 w 5020586"/>
              <a:gd name="connsiteY8850" fmla="*/ 968984 h 5388743"/>
              <a:gd name="connsiteX8851" fmla="*/ 3684803 w 5020586"/>
              <a:gd name="connsiteY8851" fmla="*/ 971738 h 5388743"/>
              <a:gd name="connsiteX8852" fmla="*/ 3652061 w 5020586"/>
              <a:gd name="connsiteY8852" fmla="*/ 988674 h 5388743"/>
              <a:gd name="connsiteX8853" fmla="*/ 3643660 w 5020586"/>
              <a:gd name="connsiteY8853" fmla="*/ 990885 h 5388743"/>
              <a:gd name="connsiteX8854" fmla="*/ 3630902 w 5020586"/>
              <a:gd name="connsiteY8854" fmla="*/ 995340 h 5388743"/>
              <a:gd name="connsiteX8855" fmla="*/ 3638027 w 5020586"/>
              <a:gd name="connsiteY8855" fmla="*/ 991547 h 5388743"/>
              <a:gd name="connsiteX8856" fmla="*/ 3667341 w 5020586"/>
              <a:gd name="connsiteY8856" fmla="*/ 978186 h 5388743"/>
              <a:gd name="connsiteX8857" fmla="*/ 3683018 w 5020586"/>
              <a:gd name="connsiteY8857" fmla="*/ 970200 h 5388743"/>
              <a:gd name="connsiteX8858" fmla="*/ 3682501 w 5020586"/>
              <a:gd name="connsiteY8858" fmla="*/ 970612 h 5388743"/>
              <a:gd name="connsiteX8859" fmla="*/ 3687880 w 5020586"/>
              <a:gd name="connsiteY8859" fmla="*/ 969475 h 5388743"/>
              <a:gd name="connsiteX8860" fmla="*/ 2136735 w 5020586"/>
              <a:gd name="connsiteY8860" fmla="*/ 968754 h 5388743"/>
              <a:gd name="connsiteX8861" fmla="*/ 2141547 w 5020586"/>
              <a:gd name="connsiteY8861" fmla="*/ 978264 h 5388743"/>
              <a:gd name="connsiteX8862" fmla="*/ 2145574 w 5020586"/>
              <a:gd name="connsiteY8862" fmla="*/ 986080 h 5388743"/>
              <a:gd name="connsiteX8863" fmla="*/ 2141882 w 5020586"/>
              <a:gd name="connsiteY8863" fmla="*/ 988108 h 5388743"/>
              <a:gd name="connsiteX8864" fmla="*/ 2135904 w 5020586"/>
              <a:gd name="connsiteY8864" fmla="*/ 974085 h 5388743"/>
              <a:gd name="connsiteX8865" fmla="*/ 2133805 w 5020586"/>
              <a:gd name="connsiteY8865" fmla="*/ 971047 h 5388743"/>
              <a:gd name="connsiteX8866" fmla="*/ 2133411 w 5020586"/>
              <a:gd name="connsiteY8866" fmla="*/ 970447 h 5388743"/>
              <a:gd name="connsiteX8867" fmla="*/ 2125579 w 5020586"/>
              <a:gd name="connsiteY8867" fmla="*/ 965371 h 5388743"/>
              <a:gd name="connsiteX8868" fmla="*/ 2127143 w 5020586"/>
              <a:gd name="connsiteY8868" fmla="*/ 968329 h 5388743"/>
              <a:gd name="connsiteX8869" fmla="*/ 2113601 w 5020586"/>
              <a:gd name="connsiteY8869" fmla="*/ 975507 h 5388743"/>
              <a:gd name="connsiteX8870" fmla="*/ 2112064 w 5020586"/>
              <a:gd name="connsiteY8870" fmla="*/ 972323 h 5388743"/>
              <a:gd name="connsiteX8871" fmla="*/ 2132965 w 5020586"/>
              <a:gd name="connsiteY8871" fmla="*/ 961571 h 5388743"/>
              <a:gd name="connsiteX8872" fmla="*/ 2133954 w 5020586"/>
              <a:gd name="connsiteY8872" fmla="*/ 963258 h 5388743"/>
              <a:gd name="connsiteX8873" fmla="*/ 2134537 w 5020586"/>
              <a:gd name="connsiteY8873" fmla="*/ 964410 h 5388743"/>
              <a:gd name="connsiteX8874" fmla="*/ 2130759 w 5020586"/>
              <a:gd name="connsiteY8874" fmla="*/ 966412 h 5388743"/>
              <a:gd name="connsiteX8875" fmla="*/ 2128939 w 5020586"/>
              <a:gd name="connsiteY8875" fmla="*/ 963642 h 5388743"/>
              <a:gd name="connsiteX8876" fmla="*/ 3239614 w 5020586"/>
              <a:gd name="connsiteY8876" fmla="*/ 955625 h 5388743"/>
              <a:gd name="connsiteX8877" fmla="*/ 3211910 w 5020586"/>
              <a:gd name="connsiteY8877" fmla="*/ 968413 h 5388743"/>
              <a:gd name="connsiteX8878" fmla="*/ 3211212 w 5020586"/>
              <a:gd name="connsiteY8878" fmla="*/ 969927 h 5388743"/>
              <a:gd name="connsiteX8879" fmla="*/ 3209491 w 5020586"/>
              <a:gd name="connsiteY8879" fmla="*/ 970248 h 5388743"/>
              <a:gd name="connsiteX8880" fmla="*/ 3211300 w 5020586"/>
              <a:gd name="connsiteY8880" fmla="*/ 968694 h 5388743"/>
              <a:gd name="connsiteX8881" fmla="*/ 3200948 w 5020586"/>
              <a:gd name="connsiteY8881" fmla="*/ 973474 h 5388743"/>
              <a:gd name="connsiteX8882" fmla="*/ 3199237 w 5020586"/>
              <a:gd name="connsiteY8882" fmla="*/ 974531 h 5388743"/>
              <a:gd name="connsiteX8883" fmla="*/ 3197273 w 5020586"/>
              <a:gd name="connsiteY8883" fmla="*/ 976734 h 5388743"/>
              <a:gd name="connsiteX8884" fmla="*/ 3209491 w 5020586"/>
              <a:gd name="connsiteY8884" fmla="*/ 970248 h 5388743"/>
              <a:gd name="connsiteX8885" fmla="*/ 3206374 w 5020586"/>
              <a:gd name="connsiteY8885" fmla="*/ 973796 h 5388743"/>
              <a:gd name="connsiteX8886" fmla="*/ 3232549 w 5020586"/>
              <a:gd name="connsiteY8886" fmla="*/ 961762 h 5388743"/>
              <a:gd name="connsiteX8887" fmla="*/ 3234542 w 5020586"/>
              <a:gd name="connsiteY8887" fmla="*/ 959983 h 5388743"/>
              <a:gd name="connsiteX8888" fmla="*/ 3739226 w 5020586"/>
              <a:gd name="connsiteY8888" fmla="*/ 942369 h 5388743"/>
              <a:gd name="connsiteX8889" fmla="*/ 3725140 w 5020586"/>
              <a:gd name="connsiteY8889" fmla="*/ 950196 h 5388743"/>
              <a:gd name="connsiteX8890" fmla="*/ 3712139 w 5020586"/>
              <a:gd name="connsiteY8890" fmla="*/ 957139 h 5388743"/>
              <a:gd name="connsiteX8891" fmla="*/ 3708759 w 5020586"/>
              <a:gd name="connsiteY8891" fmla="*/ 957519 h 5388743"/>
              <a:gd name="connsiteX8892" fmla="*/ 3706997 w 5020586"/>
              <a:gd name="connsiteY8892" fmla="*/ 957915 h 5388743"/>
              <a:gd name="connsiteX8893" fmla="*/ 3734561 w 5020586"/>
              <a:gd name="connsiteY8893" fmla="*/ 943522 h 5388743"/>
              <a:gd name="connsiteX8894" fmla="*/ 3736844 w 5020586"/>
              <a:gd name="connsiteY8894" fmla="*/ 942852 h 5388743"/>
              <a:gd name="connsiteX8895" fmla="*/ 2281408 w 5020586"/>
              <a:gd name="connsiteY8895" fmla="*/ 923737 h 5388743"/>
              <a:gd name="connsiteX8896" fmla="*/ 2290526 w 5020586"/>
              <a:gd name="connsiteY8896" fmla="*/ 933904 h 5388743"/>
              <a:gd name="connsiteX8897" fmla="*/ 2284286 w 5020586"/>
              <a:gd name="connsiteY8897" fmla="*/ 937171 h 5388743"/>
              <a:gd name="connsiteX8898" fmla="*/ 2224499 w 5020586"/>
              <a:gd name="connsiteY8898" fmla="*/ 968249 h 5388743"/>
              <a:gd name="connsiteX8899" fmla="*/ 2200880 w 5020586"/>
              <a:gd name="connsiteY8899" fmla="*/ 980833 h 5388743"/>
              <a:gd name="connsiteX8900" fmla="*/ 2195427 w 5020586"/>
              <a:gd name="connsiteY8900" fmla="*/ 971268 h 5388743"/>
              <a:gd name="connsiteX8901" fmla="*/ 2280888 w 5020586"/>
              <a:gd name="connsiteY8901" fmla="*/ 924026 h 5388743"/>
              <a:gd name="connsiteX8902" fmla="*/ 3242166 w 5020586"/>
              <a:gd name="connsiteY8902" fmla="*/ 912871 h 5388743"/>
              <a:gd name="connsiteX8903" fmla="*/ 3241692 w 5020586"/>
              <a:gd name="connsiteY8903" fmla="*/ 912971 h 5388743"/>
              <a:gd name="connsiteX8904" fmla="*/ 3239583 w 5020586"/>
              <a:gd name="connsiteY8904" fmla="*/ 914864 h 5388743"/>
              <a:gd name="connsiteX8905" fmla="*/ 3239929 w 5020586"/>
              <a:gd name="connsiteY8905" fmla="*/ 914716 h 5388743"/>
              <a:gd name="connsiteX8906" fmla="*/ 3242166 w 5020586"/>
              <a:gd name="connsiteY8906" fmla="*/ 912871 h 5388743"/>
              <a:gd name="connsiteX8907" fmla="*/ 3255206 w 5020586"/>
              <a:gd name="connsiteY8907" fmla="*/ 908176 h 5388743"/>
              <a:gd name="connsiteX8908" fmla="*/ 3248885 w 5020586"/>
              <a:gd name="connsiteY8908" fmla="*/ 910530 h 5388743"/>
              <a:gd name="connsiteX8909" fmla="*/ 3247527 w 5020586"/>
              <a:gd name="connsiteY8909" fmla="*/ 913063 h 5388743"/>
              <a:gd name="connsiteX8910" fmla="*/ 3251206 w 5020586"/>
              <a:gd name="connsiteY8910" fmla="*/ 911856 h 5388743"/>
              <a:gd name="connsiteX8911" fmla="*/ 2311105 w 5020586"/>
              <a:gd name="connsiteY8911" fmla="*/ 907265 h 5388743"/>
              <a:gd name="connsiteX8912" fmla="*/ 2313843 w 5020586"/>
              <a:gd name="connsiteY8912" fmla="*/ 910484 h 5388743"/>
              <a:gd name="connsiteX8913" fmla="*/ 2321234 w 5020586"/>
              <a:gd name="connsiteY8913" fmla="*/ 917833 h 5388743"/>
              <a:gd name="connsiteX8914" fmla="*/ 2313009 w 5020586"/>
              <a:gd name="connsiteY8914" fmla="*/ 922137 h 5388743"/>
              <a:gd name="connsiteX8915" fmla="*/ 2312464 w 5020586"/>
              <a:gd name="connsiteY8915" fmla="*/ 921479 h 5388743"/>
              <a:gd name="connsiteX8916" fmla="*/ 2305289 w 5020586"/>
              <a:gd name="connsiteY8916" fmla="*/ 910490 h 5388743"/>
              <a:gd name="connsiteX8917" fmla="*/ 3292428 w 5020586"/>
              <a:gd name="connsiteY8917" fmla="*/ 905666 h 5388743"/>
              <a:gd name="connsiteX8918" fmla="*/ 3283811 w 5020586"/>
              <a:gd name="connsiteY8918" fmla="*/ 912315 h 5388743"/>
              <a:gd name="connsiteX8919" fmla="*/ 3292428 w 5020586"/>
              <a:gd name="connsiteY8919" fmla="*/ 905666 h 5388743"/>
              <a:gd name="connsiteX8920" fmla="*/ 3258981 w 5020586"/>
              <a:gd name="connsiteY8920" fmla="*/ 904703 h 5388743"/>
              <a:gd name="connsiteX8921" fmla="*/ 3256776 w 5020586"/>
              <a:gd name="connsiteY8921" fmla="*/ 905754 h 5388743"/>
              <a:gd name="connsiteX8922" fmla="*/ 3258684 w 5020586"/>
              <a:gd name="connsiteY8922" fmla="*/ 904977 h 5388743"/>
              <a:gd name="connsiteX8923" fmla="*/ 2263429 w 5020586"/>
              <a:gd name="connsiteY8923" fmla="*/ 903687 h 5388743"/>
              <a:gd name="connsiteX8924" fmla="*/ 2274850 w 5020586"/>
              <a:gd name="connsiteY8924" fmla="*/ 916423 h 5388743"/>
              <a:gd name="connsiteX8925" fmla="*/ 2190075 w 5020586"/>
              <a:gd name="connsiteY8925" fmla="*/ 961881 h 5388743"/>
              <a:gd name="connsiteX8926" fmla="*/ 2181054 w 5020586"/>
              <a:gd name="connsiteY8926" fmla="*/ 946058 h 5388743"/>
              <a:gd name="connsiteX8927" fmla="*/ 3300875 w 5020586"/>
              <a:gd name="connsiteY8927" fmla="*/ 901923 h 5388743"/>
              <a:gd name="connsiteX8928" fmla="*/ 3292259 w 5020586"/>
              <a:gd name="connsiteY8928" fmla="*/ 908571 h 5388743"/>
              <a:gd name="connsiteX8929" fmla="*/ 3300875 w 5020586"/>
              <a:gd name="connsiteY8929" fmla="*/ 901923 h 5388743"/>
              <a:gd name="connsiteX8930" fmla="*/ 2258773 w 5020586"/>
              <a:gd name="connsiteY8930" fmla="*/ 898494 h 5388743"/>
              <a:gd name="connsiteX8931" fmla="*/ 2261707 w 5020586"/>
              <a:gd name="connsiteY8931" fmla="*/ 901766 h 5388743"/>
              <a:gd name="connsiteX8932" fmla="*/ 2239300 w 5020586"/>
              <a:gd name="connsiteY8932" fmla="*/ 913157 h 5388743"/>
              <a:gd name="connsiteX8933" fmla="*/ 2195221 w 5020586"/>
              <a:gd name="connsiteY8933" fmla="*/ 934486 h 5388743"/>
              <a:gd name="connsiteX8934" fmla="*/ 2178883 w 5020586"/>
              <a:gd name="connsiteY8934" fmla="*/ 942251 h 5388743"/>
              <a:gd name="connsiteX8935" fmla="*/ 2176987 w 5020586"/>
              <a:gd name="connsiteY8935" fmla="*/ 938926 h 5388743"/>
              <a:gd name="connsiteX8936" fmla="*/ 2190677 w 5020586"/>
              <a:gd name="connsiteY8936" fmla="*/ 931883 h 5388743"/>
              <a:gd name="connsiteX8937" fmla="*/ 3521994 w 5020586"/>
              <a:gd name="connsiteY8937" fmla="*/ 891761 h 5388743"/>
              <a:gd name="connsiteX8938" fmla="*/ 3515457 w 5020586"/>
              <a:gd name="connsiteY8938" fmla="*/ 894338 h 5388743"/>
              <a:gd name="connsiteX8939" fmla="*/ 3491162 w 5020586"/>
              <a:gd name="connsiteY8939" fmla="*/ 905800 h 5388743"/>
              <a:gd name="connsiteX8940" fmla="*/ 3459760 w 5020586"/>
              <a:gd name="connsiteY8940" fmla="*/ 919498 h 5388743"/>
              <a:gd name="connsiteX8941" fmla="*/ 3426122 w 5020586"/>
              <a:gd name="connsiteY8941" fmla="*/ 936243 h 5388743"/>
              <a:gd name="connsiteX8942" fmla="*/ 3396664 w 5020586"/>
              <a:gd name="connsiteY8942" fmla="*/ 950973 h 5388743"/>
              <a:gd name="connsiteX8943" fmla="*/ 3395828 w 5020586"/>
              <a:gd name="connsiteY8943" fmla="*/ 951882 h 5388743"/>
              <a:gd name="connsiteX8944" fmla="*/ 3390443 w 5020586"/>
              <a:gd name="connsiteY8944" fmla="*/ 954358 h 5388743"/>
              <a:gd name="connsiteX8945" fmla="*/ 3391376 w 5020586"/>
              <a:gd name="connsiteY8945" fmla="*/ 953603 h 5388743"/>
              <a:gd name="connsiteX8946" fmla="*/ 3386449 w 5020586"/>
              <a:gd name="connsiteY8946" fmla="*/ 955982 h 5388743"/>
              <a:gd name="connsiteX8947" fmla="*/ 3386002 w 5020586"/>
              <a:gd name="connsiteY8947" fmla="*/ 956399 h 5388743"/>
              <a:gd name="connsiteX8948" fmla="*/ 3385585 w 5020586"/>
              <a:gd name="connsiteY8948" fmla="*/ 956590 h 5388743"/>
              <a:gd name="connsiteX8949" fmla="*/ 3358579 w 5020586"/>
              <a:gd name="connsiteY8949" fmla="*/ 970024 h 5388743"/>
              <a:gd name="connsiteX8950" fmla="*/ 3358528 w 5020586"/>
              <a:gd name="connsiteY8950" fmla="*/ 970093 h 5388743"/>
              <a:gd name="connsiteX8951" fmla="*/ 3405114 w 5020586"/>
              <a:gd name="connsiteY8951" fmla="*/ 948257 h 5388743"/>
              <a:gd name="connsiteX8952" fmla="*/ 3412837 w 5020586"/>
              <a:gd name="connsiteY8952" fmla="*/ 944397 h 5388743"/>
              <a:gd name="connsiteX8953" fmla="*/ 3509756 w 5020586"/>
              <a:gd name="connsiteY8953" fmla="*/ 898234 h 5388743"/>
              <a:gd name="connsiteX8954" fmla="*/ 3521994 w 5020586"/>
              <a:gd name="connsiteY8954" fmla="*/ 891761 h 5388743"/>
              <a:gd name="connsiteX8955" fmla="*/ 3329710 w 5020586"/>
              <a:gd name="connsiteY8955" fmla="*/ 889630 h 5388743"/>
              <a:gd name="connsiteX8956" fmla="*/ 3321307 w 5020586"/>
              <a:gd name="connsiteY8956" fmla="*/ 896716 h 5388743"/>
              <a:gd name="connsiteX8957" fmla="*/ 3329926 w 5020586"/>
              <a:gd name="connsiteY8957" fmla="*/ 890067 h 5388743"/>
              <a:gd name="connsiteX8958" fmla="*/ 3329710 w 5020586"/>
              <a:gd name="connsiteY8958" fmla="*/ 889630 h 5388743"/>
              <a:gd name="connsiteX8959" fmla="*/ 2294098 w 5020586"/>
              <a:gd name="connsiteY8959" fmla="*/ 887943 h 5388743"/>
              <a:gd name="connsiteX8960" fmla="*/ 2300089 w 5020586"/>
              <a:gd name="connsiteY8960" fmla="*/ 894320 h 5388743"/>
              <a:gd name="connsiteX8961" fmla="*/ 2305096 w 5020586"/>
              <a:gd name="connsiteY8961" fmla="*/ 900204 h 5388743"/>
              <a:gd name="connsiteX8962" fmla="*/ 2300266 w 5020586"/>
              <a:gd name="connsiteY8962" fmla="*/ 902794 h 5388743"/>
              <a:gd name="connsiteX8963" fmla="*/ 2294251 w 5020586"/>
              <a:gd name="connsiteY8963" fmla="*/ 893581 h 5388743"/>
              <a:gd name="connsiteX8964" fmla="*/ 2292665 w 5020586"/>
              <a:gd name="connsiteY8964" fmla="*/ 888669 h 5388743"/>
              <a:gd name="connsiteX8965" fmla="*/ 2291559 w 5020586"/>
              <a:gd name="connsiteY8965" fmla="*/ 885238 h 5388743"/>
              <a:gd name="connsiteX8966" fmla="*/ 2292418 w 5020586"/>
              <a:gd name="connsiteY8966" fmla="*/ 886154 h 5388743"/>
              <a:gd name="connsiteX8967" fmla="*/ 2291934 w 5020586"/>
              <a:gd name="connsiteY8967" fmla="*/ 886400 h 5388743"/>
              <a:gd name="connsiteX8968" fmla="*/ 3385501 w 5020586"/>
              <a:gd name="connsiteY8968" fmla="*/ 866732 h 5388743"/>
              <a:gd name="connsiteX8969" fmla="*/ 3369211 w 5020586"/>
              <a:gd name="connsiteY8969" fmla="*/ 874106 h 5388743"/>
              <a:gd name="connsiteX8970" fmla="*/ 3366272 w 5020586"/>
              <a:gd name="connsiteY8970" fmla="*/ 875352 h 5388743"/>
              <a:gd name="connsiteX8971" fmla="*/ 3374000 w 5020586"/>
              <a:gd name="connsiteY8971" fmla="*/ 871776 h 5388743"/>
              <a:gd name="connsiteX8972" fmla="*/ 3396476 w 5020586"/>
              <a:gd name="connsiteY8972" fmla="*/ 861765 h 5388743"/>
              <a:gd name="connsiteX8973" fmla="*/ 3387234 w 5020586"/>
              <a:gd name="connsiteY8973" fmla="*/ 865949 h 5388743"/>
              <a:gd name="connsiteX8974" fmla="*/ 3395180 w 5020586"/>
              <a:gd name="connsiteY8974" fmla="*/ 862000 h 5388743"/>
              <a:gd name="connsiteX8975" fmla="*/ 3485544 w 5020586"/>
              <a:gd name="connsiteY8975" fmla="*/ 851218 h 5388743"/>
              <a:gd name="connsiteX8976" fmla="*/ 3477779 w 5020586"/>
              <a:gd name="connsiteY8976" fmla="*/ 856505 h 5388743"/>
              <a:gd name="connsiteX8977" fmla="*/ 3483767 w 5020586"/>
              <a:gd name="connsiteY8977" fmla="*/ 852428 h 5388743"/>
              <a:gd name="connsiteX8978" fmla="*/ 3820540 w 5020586"/>
              <a:gd name="connsiteY8978" fmla="*/ 850013 h 5388743"/>
              <a:gd name="connsiteX8979" fmla="*/ 3820021 w 5020586"/>
              <a:gd name="connsiteY8979" fmla="*/ 850487 h 5388743"/>
              <a:gd name="connsiteX8980" fmla="*/ 3820026 w 5020586"/>
              <a:gd name="connsiteY8980" fmla="*/ 850372 h 5388743"/>
              <a:gd name="connsiteX8981" fmla="*/ 3487362 w 5020586"/>
              <a:gd name="connsiteY8981" fmla="*/ 849981 h 5388743"/>
              <a:gd name="connsiteX8982" fmla="*/ 3485544 w 5020586"/>
              <a:gd name="connsiteY8982" fmla="*/ 851218 h 5388743"/>
              <a:gd name="connsiteX8983" fmla="*/ 3487211 w 5020586"/>
              <a:gd name="connsiteY8983" fmla="*/ 850083 h 5388743"/>
              <a:gd name="connsiteX8984" fmla="*/ 3487362 w 5020586"/>
              <a:gd name="connsiteY8984" fmla="*/ 849981 h 5388743"/>
              <a:gd name="connsiteX8985" fmla="*/ 3462696 w 5020586"/>
              <a:gd name="connsiteY8985" fmla="*/ 832392 h 5388743"/>
              <a:gd name="connsiteX8986" fmla="*/ 3452047 w 5020586"/>
              <a:gd name="connsiteY8986" fmla="*/ 837884 h 5388743"/>
              <a:gd name="connsiteX8987" fmla="*/ 3428448 w 5020586"/>
              <a:gd name="connsiteY8987" fmla="*/ 847818 h 5388743"/>
              <a:gd name="connsiteX8988" fmla="*/ 3451033 w 5020586"/>
              <a:gd name="connsiteY8988" fmla="*/ 836624 h 5388743"/>
              <a:gd name="connsiteX8989" fmla="*/ 3824795 w 5020586"/>
              <a:gd name="connsiteY8989" fmla="*/ 830657 h 5388743"/>
              <a:gd name="connsiteX8990" fmla="*/ 3820213 w 5020586"/>
              <a:gd name="connsiteY8990" fmla="*/ 833091 h 5388743"/>
              <a:gd name="connsiteX8991" fmla="*/ 3821736 w 5020586"/>
              <a:gd name="connsiteY8991" fmla="*/ 832149 h 5388743"/>
              <a:gd name="connsiteX8992" fmla="*/ 3822882 w 5020586"/>
              <a:gd name="connsiteY8992" fmla="*/ 831474 h 5388743"/>
              <a:gd name="connsiteX8993" fmla="*/ 3421519 w 5020586"/>
              <a:gd name="connsiteY8993" fmla="*/ 829431 h 5388743"/>
              <a:gd name="connsiteX8994" fmla="*/ 3407432 w 5020586"/>
              <a:gd name="connsiteY8994" fmla="*/ 837258 h 5388743"/>
              <a:gd name="connsiteX8995" fmla="*/ 3394431 w 5020586"/>
              <a:gd name="connsiteY8995" fmla="*/ 844201 h 5388743"/>
              <a:gd name="connsiteX8996" fmla="*/ 3391051 w 5020586"/>
              <a:gd name="connsiteY8996" fmla="*/ 844579 h 5388743"/>
              <a:gd name="connsiteX8997" fmla="*/ 3389290 w 5020586"/>
              <a:gd name="connsiteY8997" fmla="*/ 844978 h 5388743"/>
              <a:gd name="connsiteX8998" fmla="*/ 3416853 w 5020586"/>
              <a:gd name="connsiteY8998" fmla="*/ 830584 h 5388743"/>
              <a:gd name="connsiteX8999" fmla="*/ 3419136 w 5020586"/>
              <a:gd name="connsiteY8999" fmla="*/ 829914 h 5388743"/>
              <a:gd name="connsiteX9000" fmla="*/ 3648041 w 5020586"/>
              <a:gd name="connsiteY9000" fmla="*/ 827102 h 5388743"/>
              <a:gd name="connsiteX9001" fmla="*/ 3644251 w 5020586"/>
              <a:gd name="connsiteY9001" fmla="*/ 830306 h 5388743"/>
              <a:gd name="connsiteX9002" fmla="*/ 3646059 w 5020586"/>
              <a:gd name="connsiteY9002" fmla="*/ 828604 h 5388743"/>
              <a:gd name="connsiteX9003" fmla="*/ 3648041 w 5020586"/>
              <a:gd name="connsiteY9003" fmla="*/ 827102 h 5388743"/>
              <a:gd name="connsiteX9004" fmla="*/ 3761969 w 5020586"/>
              <a:gd name="connsiteY9004" fmla="*/ 815135 h 5388743"/>
              <a:gd name="connsiteX9005" fmla="*/ 3752447 w 5020586"/>
              <a:gd name="connsiteY9005" fmla="*/ 818834 h 5388743"/>
              <a:gd name="connsiteX9006" fmla="*/ 3749264 w 5020586"/>
              <a:gd name="connsiteY9006" fmla="*/ 820427 h 5388743"/>
              <a:gd name="connsiteX9007" fmla="*/ 3750843 w 5020586"/>
              <a:gd name="connsiteY9007" fmla="*/ 820105 h 5388743"/>
              <a:gd name="connsiteX9008" fmla="*/ 3752586 w 5020586"/>
              <a:gd name="connsiteY9008" fmla="*/ 819370 h 5388743"/>
              <a:gd name="connsiteX9009" fmla="*/ 3843762 w 5020586"/>
              <a:gd name="connsiteY9009" fmla="*/ 805539 h 5388743"/>
              <a:gd name="connsiteX9010" fmla="*/ 3839672 w 5020586"/>
              <a:gd name="connsiteY9010" fmla="*/ 807924 h 5388743"/>
              <a:gd name="connsiteX9011" fmla="*/ 3841826 w 5020586"/>
              <a:gd name="connsiteY9011" fmla="*/ 806850 h 5388743"/>
              <a:gd name="connsiteX9012" fmla="*/ 3862775 w 5020586"/>
              <a:gd name="connsiteY9012" fmla="*/ 785328 h 5388743"/>
              <a:gd name="connsiteX9013" fmla="*/ 3854155 w 5020586"/>
              <a:gd name="connsiteY9013" fmla="*/ 791976 h 5388743"/>
              <a:gd name="connsiteX9014" fmla="*/ 3862775 w 5020586"/>
              <a:gd name="connsiteY9014" fmla="*/ 785328 h 5388743"/>
              <a:gd name="connsiteX9015" fmla="*/ 3843750 w 5020586"/>
              <a:gd name="connsiteY9015" fmla="*/ 776953 h 5388743"/>
              <a:gd name="connsiteX9016" fmla="*/ 3844771 w 5020586"/>
              <a:gd name="connsiteY9016" fmla="*/ 777287 h 5388743"/>
              <a:gd name="connsiteX9017" fmla="*/ 3840034 w 5020586"/>
              <a:gd name="connsiteY9017" fmla="*/ 779369 h 5388743"/>
              <a:gd name="connsiteX9018" fmla="*/ 3840684 w 5020586"/>
              <a:gd name="connsiteY9018" fmla="*/ 778438 h 5388743"/>
              <a:gd name="connsiteX9019" fmla="*/ 3843750 w 5020586"/>
              <a:gd name="connsiteY9019" fmla="*/ 776953 h 5388743"/>
              <a:gd name="connsiteX9020" fmla="*/ 3830202 w 5020586"/>
              <a:gd name="connsiteY9020" fmla="*/ 774833 h 5388743"/>
              <a:gd name="connsiteX9021" fmla="*/ 3825529 w 5020586"/>
              <a:gd name="connsiteY9021" fmla="*/ 776399 h 5388743"/>
              <a:gd name="connsiteX9022" fmla="*/ 3828422 w 5020586"/>
              <a:gd name="connsiteY9022" fmla="*/ 774944 h 5388743"/>
              <a:gd name="connsiteX9023" fmla="*/ 3830202 w 5020586"/>
              <a:gd name="connsiteY9023" fmla="*/ 774833 h 5388743"/>
              <a:gd name="connsiteX9024" fmla="*/ 3796224 w 5020586"/>
              <a:gd name="connsiteY9024" fmla="*/ 771837 h 5388743"/>
              <a:gd name="connsiteX9025" fmla="*/ 3794710 w 5020586"/>
              <a:gd name="connsiteY9025" fmla="*/ 773577 h 5388743"/>
              <a:gd name="connsiteX9026" fmla="*/ 3780202 w 5020586"/>
              <a:gd name="connsiteY9026" fmla="*/ 778659 h 5388743"/>
              <a:gd name="connsiteX9027" fmla="*/ 3787997 w 5020586"/>
              <a:gd name="connsiteY9027" fmla="*/ 775195 h 5388743"/>
              <a:gd name="connsiteX9028" fmla="*/ 3796290 w 5020586"/>
              <a:gd name="connsiteY9028" fmla="*/ 771810 h 5388743"/>
              <a:gd name="connsiteX9029" fmla="*/ 3796224 w 5020586"/>
              <a:gd name="connsiteY9029" fmla="*/ 771837 h 5388743"/>
              <a:gd name="connsiteX9030" fmla="*/ 3796231 w 5020586"/>
              <a:gd name="connsiteY9030" fmla="*/ 771829 h 5388743"/>
              <a:gd name="connsiteX9031" fmla="*/ 3812585 w 5020586"/>
              <a:gd name="connsiteY9031" fmla="*/ 765158 h 5388743"/>
              <a:gd name="connsiteX9032" fmla="*/ 3802076 w 5020586"/>
              <a:gd name="connsiteY9032" fmla="*/ 769947 h 5388743"/>
              <a:gd name="connsiteX9033" fmla="*/ 3796290 w 5020586"/>
              <a:gd name="connsiteY9033" fmla="*/ 771810 h 5388743"/>
              <a:gd name="connsiteX9034" fmla="*/ 2568559 w 5020586"/>
              <a:gd name="connsiteY9034" fmla="*/ 761830 h 5388743"/>
              <a:gd name="connsiteX9035" fmla="*/ 2508856 w 5020586"/>
              <a:gd name="connsiteY9035" fmla="*/ 792281 h 5388743"/>
              <a:gd name="connsiteX9036" fmla="*/ 2504635 w 5020586"/>
              <a:gd name="connsiteY9036" fmla="*/ 796553 h 5388743"/>
              <a:gd name="connsiteX9037" fmla="*/ 2490502 w 5020586"/>
              <a:gd name="connsiteY9037" fmla="*/ 811310 h 5388743"/>
              <a:gd name="connsiteX9038" fmla="*/ 2543261 w 5020586"/>
              <a:gd name="connsiteY9038" fmla="*/ 785009 h 5388743"/>
              <a:gd name="connsiteX9039" fmla="*/ 3857961 w 5020586"/>
              <a:gd name="connsiteY9039" fmla="*/ 745595 h 5388743"/>
              <a:gd name="connsiteX9040" fmla="*/ 3852447 w 5020586"/>
              <a:gd name="connsiteY9040" fmla="*/ 748049 h 5388743"/>
              <a:gd name="connsiteX9041" fmla="*/ 3851767 w 5020586"/>
              <a:gd name="connsiteY9041" fmla="*/ 748909 h 5388743"/>
              <a:gd name="connsiteX9042" fmla="*/ 3857961 w 5020586"/>
              <a:gd name="connsiteY9042" fmla="*/ 745595 h 5388743"/>
              <a:gd name="connsiteX9043" fmla="*/ 2618231 w 5020586"/>
              <a:gd name="connsiteY9043" fmla="*/ 736495 h 5388743"/>
              <a:gd name="connsiteX9044" fmla="*/ 2601467 w 5020586"/>
              <a:gd name="connsiteY9044" fmla="*/ 745045 h 5388743"/>
              <a:gd name="connsiteX9045" fmla="*/ 2593425 w 5020586"/>
              <a:gd name="connsiteY9045" fmla="*/ 753068 h 5388743"/>
              <a:gd name="connsiteX9046" fmla="*/ 2580827 w 5020586"/>
              <a:gd name="connsiteY9046" fmla="*/ 765856 h 5388743"/>
              <a:gd name="connsiteX9047" fmla="*/ 2596930 w 5020586"/>
              <a:gd name="connsiteY9047" fmla="*/ 757562 h 5388743"/>
              <a:gd name="connsiteX9048" fmla="*/ 3937350 w 5020586"/>
              <a:gd name="connsiteY9048" fmla="*/ 728947 h 5388743"/>
              <a:gd name="connsiteX9049" fmla="*/ 3933520 w 5020586"/>
              <a:gd name="connsiteY9049" fmla="*/ 730265 h 5388743"/>
              <a:gd name="connsiteX9050" fmla="*/ 3934613 w 5020586"/>
              <a:gd name="connsiteY9050" fmla="*/ 729684 h 5388743"/>
              <a:gd name="connsiteX9051" fmla="*/ 3913753 w 5020586"/>
              <a:gd name="connsiteY9051" fmla="*/ 727047 h 5388743"/>
              <a:gd name="connsiteX9052" fmla="*/ 3906356 w 5020586"/>
              <a:gd name="connsiteY9052" fmla="*/ 729530 h 5388743"/>
              <a:gd name="connsiteX9053" fmla="*/ 3910635 w 5020586"/>
              <a:gd name="connsiteY9053" fmla="*/ 727423 h 5388743"/>
              <a:gd name="connsiteX9054" fmla="*/ 3913753 w 5020586"/>
              <a:gd name="connsiteY9054" fmla="*/ 727047 h 5388743"/>
              <a:gd name="connsiteX9055" fmla="*/ 3915459 w 5020586"/>
              <a:gd name="connsiteY9055" fmla="*/ 725961 h 5388743"/>
              <a:gd name="connsiteX9056" fmla="*/ 3916223 w 5020586"/>
              <a:gd name="connsiteY9056" fmla="*/ 726422 h 5388743"/>
              <a:gd name="connsiteX9057" fmla="*/ 3913753 w 5020586"/>
              <a:gd name="connsiteY9057" fmla="*/ 727047 h 5388743"/>
              <a:gd name="connsiteX9058" fmla="*/ 3915459 w 5020586"/>
              <a:gd name="connsiteY9058" fmla="*/ 725961 h 5388743"/>
              <a:gd name="connsiteX9059" fmla="*/ 3917928 w 5020586"/>
              <a:gd name="connsiteY9059" fmla="*/ 725335 h 5388743"/>
              <a:gd name="connsiteX9060" fmla="*/ 3918692 w 5020586"/>
              <a:gd name="connsiteY9060" fmla="*/ 725794 h 5388743"/>
              <a:gd name="connsiteX9061" fmla="*/ 3916223 w 5020586"/>
              <a:gd name="connsiteY9061" fmla="*/ 726422 h 5388743"/>
              <a:gd name="connsiteX9062" fmla="*/ 3917928 w 5020586"/>
              <a:gd name="connsiteY9062" fmla="*/ 725335 h 5388743"/>
              <a:gd name="connsiteX9063" fmla="*/ 3507087 w 5020586"/>
              <a:gd name="connsiteY9063" fmla="*/ 717720 h 5388743"/>
              <a:gd name="connsiteX9064" fmla="*/ 3502505 w 5020586"/>
              <a:gd name="connsiteY9064" fmla="*/ 720153 h 5388743"/>
              <a:gd name="connsiteX9065" fmla="*/ 3504028 w 5020586"/>
              <a:gd name="connsiteY9065" fmla="*/ 719212 h 5388743"/>
              <a:gd name="connsiteX9066" fmla="*/ 3505175 w 5020586"/>
              <a:gd name="connsiteY9066" fmla="*/ 718537 h 5388743"/>
              <a:gd name="connsiteX9067" fmla="*/ 2627963 w 5020586"/>
              <a:gd name="connsiteY9067" fmla="*/ 707042 h 5388743"/>
              <a:gd name="connsiteX9068" fmla="*/ 2580469 w 5020586"/>
              <a:gd name="connsiteY9068" fmla="*/ 731153 h 5388743"/>
              <a:gd name="connsiteX9069" fmla="*/ 2593990 w 5020586"/>
              <a:gd name="connsiteY9069" fmla="*/ 722713 h 5388743"/>
              <a:gd name="connsiteX9070" fmla="*/ 2627963 w 5020586"/>
              <a:gd name="connsiteY9070" fmla="*/ 707042 h 5388743"/>
              <a:gd name="connsiteX9071" fmla="*/ 3518822 w 5020586"/>
              <a:gd name="connsiteY9071" fmla="*/ 696554 h 5388743"/>
              <a:gd name="connsiteX9072" fmla="*/ 3517889 w 5020586"/>
              <a:gd name="connsiteY9072" fmla="*/ 696963 h 5388743"/>
              <a:gd name="connsiteX9073" fmla="*/ 3513400 w 5020586"/>
              <a:gd name="connsiteY9073" fmla="*/ 699138 h 5388743"/>
              <a:gd name="connsiteX9074" fmla="*/ 3513307 w 5020586"/>
              <a:gd name="connsiteY9074" fmla="*/ 699302 h 5388743"/>
              <a:gd name="connsiteX9075" fmla="*/ 3455873 w 5020586"/>
              <a:gd name="connsiteY9075" fmla="*/ 686946 h 5388743"/>
              <a:gd name="connsiteX9076" fmla="*/ 3451851 w 5020586"/>
              <a:gd name="connsiteY9076" fmla="*/ 688263 h 5388743"/>
              <a:gd name="connsiteX9077" fmla="*/ 3450708 w 5020586"/>
              <a:gd name="connsiteY9077" fmla="*/ 688793 h 5388743"/>
              <a:gd name="connsiteX9078" fmla="*/ 3455532 w 5020586"/>
              <a:gd name="connsiteY9078" fmla="*/ 687103 h 5388743"/>
              <a:gd name="connsiteX9079" fmla="*/ 2657289 w 5020586"/>
              <a:gd name="connsiteY9079" fmla="*/ 680533 h 5388743"/>
              <a:gd name="connsiteX9080" fmla="*/ 2637815 w 5020586"/>
              <a:gd name="connsiteY9080" fmla="*/ 690307 h 5388743"/>
              <a:gd name="connsiteX9081" fmla="*/ 2637813 w 5020586"/>
              <a:gd name="connsiteY9081" fmla="*/ 690254 h 5388743"/>
              <a:gd name="connsiteX9082" fmla="*/ 2636186 w 5020586"/>
              <a:gd name="connsiteY9082" fmla="*/ 691124 h 5388743"/>
              <a:gd name="connsiteX9083" fmla="*/ 2611177 w 5020586"/>
              <a:gd name="connsiteY9083" fmla="*/ 703679 h 5388743"/>
              <a:gd name="connsiteX9084" fmla="*/ 2611152 w 5020586"/>
              <a:gd name="connsiteY9084" fmla="*/ 703553 h 5388743"/>
              <a:gd name="connsiteX9085" fmla="*/ 2607351 w 5020586"/>
              <a:gd name="connsiteY9085" fmla="*/ 705599 h 5388743"/>
              <a:gd name="connsiteX9086" fmla="*/ 2603487 w 5020586"/>
              <a:gd name="connsiteY9086" fmla="*/ 707539 h 5388743"/>
              <a:gd name="connsiteX9087" fmla="*/ 2599375 w 5020586"/>
              <a:gd name="connsiteY9087" fmla="*/ 709638 h 5388743"/>
              <a:gd name="connsiteX9088" fmla="*/ 2560419 w 5020586"/>
              <a:gd name="connsiteY9088" fmla="*/ 745243 h 5388743"/>
              <a:gd name="connsiteX9089" fmla="*/ 2616986 w 5020586"/>
              <a:gd name="connsiteY9089" fmla="*/ 717461 h 5388743"/>
              <a:gd name="connsiteX9090" fmla="*/ 2628773 w 5020586"/>
              <a:gd name="connsiteY9090" fmla="*/ 706659 h 5388743"/>
              <a:gd name="connsiteX9091" fmla="*/ 2627963 w 5020586"/>
              <a:gd name="connsiteY9091" fmla="*/ 707042 h 5388743"/>
              <a:gd name="connsiteX9092" fmla="*/ 2629579 w 5020586"/>
              <a:gd name="connsiteY9092" fmla="*/ 705921 h 5388743"/>
              <a:gd name="connsiteX9093" fmla="*/ 2609839 w 5020586"/>
              <a:gd name="connsiteY9093" fmla="*/ 674292 h 5388743"/>
              <a:gd name="connsiteX9094" fmla="*/ 2609962 w 5020586"/>
              <a:gd name="connsiteY9094" fmla="*/ 674804 h 5388743"/>
              <a:gd name="connsiteX9095" fmla="*/ 2607623 w 5020586"/>
              <a:gd name="connsiteY9095" fmla="*/ 676956 h 5388743"/>
              <a:gd name="connsiteX9096" fmla="*/ 3498770 w 5020586"/>
              <a:gd name="connsiteY9096" fmla="*/ 667251 h 5388743"/>
              <a:gd name="connsiteX9097" fmla="*/ 3495038 w 5020586"/>
              <a:gd name="connsiteY9097" fmla="*/ 668436 h 5388743"/>
              <a:gd name="connsiteX9098" fmla="*/ 3488520 w 5020586"/>
              <a:gd name="connsiteY9098" fmla="*/ 671957 h 5388743"/>
              <a:gd name="connsiteX9099" fmla="*/ 2618785 w 5020586"/>
              <a:gd name="connsiteY9099" fmla="*/ 666688 h 5388743"/>
              <a:gd name="connsiteX9100" fmla="*/ 2614211 w 5020586"/>
              <a:gd name="connsiteY9100" fmla="*/ 670898 h 5388743"/>
              <a:gd name="connsiteX9101" fmla="*/ 2617024 w 5020586"/>
              <a:gd name="connsiteY9101" fmla="*/ 667597 h 5388743"/>
              <a:gd name="connsiteX9102" fmla="*/ 3526044 w 5020586"/>
              <a:gd name="connsiteY9102" fmla="*/ 664015 h 5388743"/>
              <a:gd name="connsiteX9103" fmla="*/ 3527064 w 5020586"/>
              <a:gd name="connsiteY9103" fmla="*/ 664350 h 5388743"/>
              <a:gd name="connsiteX9104" fmla="*/ 3522327 w 5020586"/>
              <a:gd name="connsiteY9104" fmla="*/ 666431 h 5388743"/>
              <a:gd name="connsiteX9105" fmla="*/ 3522978 w 5020586"/>
              <a:gd name="connsiteY9105" fmla="*/ 665500 h 5388743"/>
              <a:gd name="connsiteX9106" fmla="*/ 3526044 w 5020586"/>
              <a:gd name="connsiteY9106" fmla="*/ 664015 h 5388743"/>
              <a:gd name="connsiteX9107" fmla="*/ 2693200 w 5020586"/>
              <a:gd name="connsiteY9107" fmla="*/ 662569 h 5388743"/>
              <a:gd name="connsiteX9108" fmla="*/ 2691078 w 5020586"/>
              <a:gd name="connsiteY9108" fmla="*/ 663571 h 5388743"/>
              <a:gd name="connsiteX9109" fmla="*/ 2675111 w 5020586"/>
              <a:gd name="connsiteY9109" fmla="*/ 671585 h 5388743"/>
              <a:gd name="connsiteX9110" fmla="*/ 2640894 w 5020586"/>
              <a:gd name="connsiteY9110" fmla="*/ 705717 h 5388743"/>
              <a:gd name="connsiteX9111" fmla="*/ 2657692 w 5020586"/>
              <a:gd name="connsiteY9111" fmla="*/ 697468 h 5388743"/>
              <a:gd name="connsiteX9112" fmla="*/ 2681181 w 5020586"/>
              <a:gd name="connsiteY9112" fmla="*/ 674236 h 5388743"/>
              <a:gd name="connsiteX9113" fmla="*/ 3522378 w 5020586"/>
              <a:gd name="connsiteY9113" fmla="*/ 656458 h 5388743"/>
              <a:gd name="connsiteX9114" fmla="*/ 3516601 w 5020586"/>
              <a:gd name="connsiteY9114" fmla="*/ 658402 h 5388743"/>
              <a:gd name="connsiteX9115" fmla="*/ 3508048 w 5020586"/>
              <a:gd name="connsiteY9115" fmla="*/ 661120 h 5388743"/>
              <a:gd name="connsiteX9116" fmla="*/ 3502920 w 5020586"/>
              <a:gd name="connsiteY9116" fmla="*/ 664076 h 5388743"/>
              <a:gd name="connsiteX9117" fmla="*/ 3501261 w 5020586"/>
              <a:gd name="connsiteY9117" fmla="*/ 664999 h 5388743"/>
              <a:gd name="connsiteX9118" fmla="*/ 3503759 w 5020586"/>
              <a:gd name="connsiteY9118" fmla="*/ 664320 h 5388743"/>
              <a:gd name="connsiteX9119" fmla="*/ 3506347 w 5020586"/>
              <a:gd name="connsiteY9119" fmla="*/ 663774 h 5388743"/>
              <a:gd name="connsiteX9120" fmla="*/ 3511354 w 5020586"/>
              <a:gd name="connsiteY9120" fmla="*/ 661474 h 5388743"/>
              <a:gd name="connsiteX9121" fmla="*/ 2631098 w 5020586"/>
              <a:gd name="connsiteY9121" fmla="*/ 654127 h 5388743"/>
              <a:gd name="connsiteX9122" fmla="*/ 2627539 w 5020586"/>
              <a:gd name="connsiteY9122" fmla="*/ 658636 h 5388743"/>
              <a:gd name="connsiteX9123" fmla="*/ 2621346 w 5020586"/>
              <a:gd name="connsiteY9123" fmla="*/ 664335 h 5388743"/>
              <a:gd name="connsiteX9124" fmla="*/ 3944531 w 5020586"/>
              <a:gd name="connsiteY9124" fmla="*/ 654059 h 5388743"/>
              <a:gd name="connsiteX9125" fmla="*/ 3941119 w 5020586"/>
              <a:gd name="connsiteY9125" fmla="*/ 656424 h 5388743"/>
              <a:gd name="connsiteX9126" fmla="*/ 3938389 w 5020586"/>
              <a:gd name="connsiteY9126" fmla="*/ 658316 h 5388743"/>
              <a:gd name="connsiteX9127" fmla="*/ 3532933 w 5020586"/>
              <a:gd name="connsiteY9127" fmla="*/ 652907 h 5388743"/>
              <a:gd name="connsiteX9128" fmla="*/ 3530910 w 5020586"/>
              <a:gd name="connsiteY9128" fmla="*/ 654570 h 5388743"/>
              <a:gd name="connsiteX9129" fmla="*/ 3530306 w 5020586"/>
              <a:gd name="connsiteY9129" fmla="*/ 655066 h 5388743"/>
              <a:gd name="connsiteX9130" fmla="*/ 3946579 w 5020586"/>
              <a:gd name="connsiteY9130" fmla="*/ 652640 h 5388743"/>
              <a:gd name="connsiteX9131" fmla="*/ 3945670 w 5020586"/>
              <a:gd name="connsiteY9131" fmla="*/ 653271 h 5388743"/>
              <a:gd name="connsiteX9132" fmla="*/ 3944531 w 5020586"/>
              <a:gd name="connsiteY9132" fmla="*/ 654059 h 5388743"/>
              <a:gd name="connsiteX9133" fmla="*/ 3499176 w 5020586"/>
              <a:gd name="connsiteY9133" fmla="*/ 646663 h 5388743"/>
              <a:gd name="connsiteX9134" fmla="*/ 3497274 w 5020586"/>
              <a:gd name="connsiteY9134" fmla="*/ 647231 h 5388743"/>
              <a:gd name="connsiteX9135" fmla="*/ 3496518 w 5020586"/>
              <a:gd name="connsiteY9135" fmla="*/ 647782 h 5388743"/>
              <a:gd name="connsiteX9136" fmla="*/ 3496259 w 5020586"/>
              <a:gd name="connsiteY9136" fmla="*/ 648196 h 5388743"/>
              <a:gd name="connsiteX9137" fmla="*/ 3498464 w 5020586"/>
              <a:gd name="connsiteY9137" fmla="*/ 647256 h 5388743"/>
              <a:gd name="connsiteX9138" fmla="*/ 3499161 w 5020586"/>
              <a:gd name="connsiteY9138" fmla="*/ 646815 h 5388743"/>
              <a:gd name="connsiteX9139" fmla="*/ 3562149 w 5020586"/>
              <a:gd name="connsiteY9139" fmla="*/ 643128 h 5388743"/>
              <a:gd name="connsiteX9140" fmla="*/ 3562041 w 5020586"/>
              <a:gd name="connsiteY9140" fmla="*/ 643143 h 5388743"/>
              <a:gd name="connsiteX9141" fmla="*/ 3561651 w 5020586"/>
              <a:gd name="connsiteY9141" fmla="*/ 643186 h 5388743"/>
              <a:gd name="connsiteX9142" fmla="*/ 3553118 w 5020586"/>
              <a:gd name="connsiteY9142" fmla="*/ 646077 h 5388743"/>
              <a:gd name="connsiteX9143" fmla="*/ 3555585 w 5020586"/>
              <a:gd name="connsiteY9143" fmla="*/ 646517 h 5388743"/>
              <a:gd name="connsiteX9144" fmla="*/ 3559291 w 5020586"/>
              <a:gd name="connsiteY9144" fmla="*/ 644503 h 5388743"/>
              <a:gd name="connsiteX9145" fmla="*/ 2651448 w 5020586"/>
              <a:gd name="connsiteY9145" fmla="*/ 633629 h 5388743"/>
              <a:gd name="connsiteX9146" fmla="*/ 2639283 w 5020586"/>
              <a:gd name="connsiteY9146" fmla="*/ 647836 h 5388743"/>
              <a:gd name="connsiteX9147" fmla="*/ 2637337 w 5020586"/>
              <a:gd name="connsiteY9147" fmla="*/ 649625 h 5388743"/>
              <a:gd name="connsiteX9148" fmla="*/ 2631098 w 5020586"/>
              <a:gd name="connsiteY9148" fmla="*/ 654127 h 5388743"/>
              <a:gd name="connsiteX9149" fmla="*/ 2651448 w 5020586"/>
              <a:gd name="connsiteY9149" fmla="*/ 633629 h 5388743"/>
              <a:gd name="connsiteX9150" fmla="*/ 3540254 w 5020586"/>
              <a:gd name="connsiteY9150" fmla="*/ 632656 h 5388743"/>
              <a:gd name="connsiteX9151" fmla="*/ 3534740 w 5020586"/>
              <a:gd name="connsiteY9151" fmla="*/ 635112 h 5388743"/>
              <a:gd name="connsiteX9152" fmla="*/ 3534059 w 5020586"/>
              <a:gd name="connsiteY9152" fmla="*/ 635971 h 5388743"/>
              <a:gd name="connsiteX9153" fmla="*/ 3535336 w 5020586"/>
              <a:gd name="connsiteY9153" fmla="*/ 636003 h 5388743"/>
              <a:gd name="connsiteX9154" fmla="*/ 3535874 w 5020586"/>
              <a:gd name="connsiteY9154" fmla="*/ 635827 h 5388743"/>
              <a:gd name="connsiteX9155" fmla="*/ 3537698 w 5020586"/>
              <a:gd name="connsiteY9155" fmla="*/ 634953 h 5388743"/>
              <a:gd name="connsiteX9156" fmla="*/ 3540254 w 5020586"/>
              <a:gd name="connsiteY9156" fmla="*/ 632656 h 5388743"/>
              <a:gd name="connsiteX9157" fmla="*/ 2666027 w 5020586"/>
              <a:gd name="connsiteY9157" fmla="*/ 617907 h 5388743"/>
              <a:gd name="connsiteX9158" fmla="*/ 2659634 w 5020586"/>
              <a:gd name="connsiteY9158" fmla="*/ 627497 h 5388743"/>
              <a:gd name="connsiteX9159" fmla="*/ 3619643 w 5020586"/>
              <a:gd name="connsiteY9159" fmla="*/ 616008 h 5388743"/>
              <a:gd name="connsiteX9160" fmla="*/ 3615814 w 5020586"/>
              <a:gd name="connsiteY9160" fmla="*/ 617326 h 5388743"/>
              <a:gd name="connsiteX9161" fmla="*/ 3616905 w 5020586"/>
              <a:gd name="connsiteY9161" fmla="*/ 616746 h 5388743"/>
              <a:gd name="connsiteX9162" fmla="*/ 3596045 w 5020586"/>
              <a:gd name="connsiteY9162" fmla="*/ 614109 h 5388743"/>
              <a:gd name="connsiteX9163" fmla="*/ 3588649 w 5020586"/>
              <a:gd name="connsiteY9163" fmla="*/ 616593 h 5388743"/>
              <a:gd name="connsiteX9164" fmla="*/ 3592927 w 5020586"/>
              <a:gd name="connsiteY9164" fmla="*/ 614485 h 5388743"/>
              <a:gd name="connsiteX9165" fmla="*/ 3596045 w 5020586"/>
              <a:gd name="connsiteY9165" fmla="*/ 614109 h 5388743"/>
              <a:gd name="connsiteX9166" fmla="*/ 3597751 w 5020586"/>
              <a:gd name="connsiteY9166" fmla="*/ 613023 h 5388743"/>
              <a:gd name="connsiteX9167" fmla="*/ 3598515 w 5020586"/>
              <a:gd name="connsiteY9167" fmla="*/ 613483 h 5388743"/>
              <a:gd name="connsiteX9168" fmla="*/ 3596045 w 5020586"/>
              <a:gd name="connsiteY9168" fmla="*/ 614109 h 5388743"/>
              <a:gd name="connsiteX9169" fmla="*/ 3597751 w 5020586"/>
              <a:gd name="connsiteY9169" fmla="*/ 613023 h 5388743"/>
              <a:gd name="connsiteX9170" fmla="*/ 3600221 w 5020586"/>
              <a:gd name="connsiteY9170" fmla="*/ 612396 h 5388743"/>
              <a:gd name="connsiteX9171" fmla="*/ 3600985 w 5020586"/>
              <a:gd name="connsiteY9171" fmla="*/ 612858 h 5388743"/>
              <a:gd name="connsiteX9172" fmla="*/ 3598515 w 5020586"/>
              <a:gd name="connsiteY9172" fmla="*/ 613483 h 5388743"/>
              <a:gd name="connsiteX9173" fmla="*/ 3600221 w 5020586"/>
              <a:gd name="connsiteY9173" fmla="*/ 612396 h 5388743"/>
              <a:gd name="connsiteX9174" fmla="*/ 3630785 w 5020586"/>
              <a:gd name="connsiteY9174" fmla="*/ 588586 h 5388743"/>
              <a:gd name="connsiteX9175" fmla="*/ 3625629 w 5020586"/>
              <a:gd name="connsiteY9175" fmla="*/ 591340 h 5388743"/>
              <a:gd name="connsiteX9176" fmla="*/ 3592888 w 5020586"/>
              <a:gd name="connsiteY9176" fmla="*/ 608276 h 5388743"/>
              <a:gd name="connsiteX9177" fmla="*/ 3584486 w 5020586"/>
              <a:gd name="connsiteY9177" fmla="*/ 610487 h 5388743"/>
              <a:gd name="connsiteX9178" fmla="*/ 3571729 w 5020586"/>
              <a:gd name="connsiteY9178" fmla="*/ 614942 h 5388743"/>
              <a:gd name="connsiteX9179" fmla="*/ 3578853 w 5020586"/>
              <a:gd name="connsiteY9179" fmla="*/ 611149 h 5388743"/>
              <a:gd name="connsiteX9180" fmla="*/ 3608167 w 5020586"/>
              <a:gd name="connsiteY9180" fmla="*/ 597787 h 5388743"/>
              <a:gd name="connsiteX9181" fmla="*/ 3623845 w 5020586"/>
              <a:gd name="connsiteY9181" fmla="*/ 589802 h 5388743"/>
              <a:gd name="connsiteX9182" fmla="*/ 3623325 w 5020586"/>
              <a:gd name="connsiteY9182" fmla="*/ 590214 h 5388743"/>
              <a:gd name="connsiteX9183" fmla="*/ 3628705 w 5020586"/>
              <a:gd name="connsiteY9183" fmla="*/ 589077 h 5388743"/>
              <a:gd name="connsiteX9184" fmla="*/ 3680052 w 5020586"/>
              <a:gd name="connsiteY9184" fmla="*/ 561971 h 5388743"/>
              <a:gd name="connsiteX9185" fmla="*/ 3665965 w 5020586"/>
              <a:gd name="connsiteY9185" fmla="*/ 569797 h 5388743"/>
              <a:gd name="connsiteX9186" fmla="*/ 3652965 w 5020586"/>
              <a:gd name="connsiteY9186" fmla="*/ 576740 h 5388743"/>
              <a:gd name="connsiteX9187" fmla="*/ 3649583 w 5020586"/>
              <a:gd name="connsiteY9187" fmla="*/ 577120 h 5388743"/>
              <a:gd name="connsiteX9188" fmla="*/ 3647824 w 5020586"/>
              <a:gd name="connsiteY9188" fmla="*/ 577517 h 5388743"/>
              <a:gd name="connsiteX9189" fmla="*/ 3675387 w 5020586"/>
              <a:gd name="connsiteY9189" fmla="*/ 563123 h 5388743"/>
              <a:gd name="connsiteX9190" fmla="*/ 3677669 w 5020586"/>
              <a:gd name="connsiteY9190" fmla="*/ 562453 h 5388743"/>
              <a:gd name="connsiteX9191" fmla="*/ 2808112 w 5020586"/>
              <a:gd name="connsiteY9191" fmla="*/ 538374 h 5388743"/>
              <a:gd name="connsiteX9192" fmla="*/ 2772348 w 5020586"/>
              <a:gd name="connsiteY9192" fmla="*/ 572436 h 5388743"/>
              <a:gd name="connsiteX9193" fmla="*/ 2771218 w 5020586"/>
              <a:gd name="connsiteY9193" fmla="*/ 576149 h 5388743"/>
              <a:gd name="connsiteX9194" fmla="*/ 2766005 w 5020586"/>
              <a:gd name="connsiteY9194" fmla="*/ 581260 h 5388743"/>
              <a:gd name="connsiteX9195" fmla="*/ 2758011 w 5020586"/>
              <a:gd name="connsiteY9195" fmla="*/ 588552 h 5388743"/>
              <a:gd name="connsiteX9196" fmla="*/ 2737821 w 5020586"/>
              <a:gd name="connsiteY9196" fmla="*/ 606095 h 5388743"/>
              <a:gd name="connsiteX9197" fmla="*/ 2808112 w 5020586"/>
              <a:gd name="connsiteY9197" fmla="*/ 538374 h 5388743"/>
              <a:gd name="connsiteX9198" fmla="*/ 3048488 w 5020586"/>
              <a:gd name="connsiteY9198" fmla="*/ 533111 h 5388743"/>
              <a:gd name="connsiteX9199" fmla="*/ 3047264 w 5020586"/>
              <a:gd name="connsiteY9199" fmla="*/ 534038 h 5388743"/>
              <a:gd name="connsiteX9200" fmla="*/ 3047529 w 5020586"/>
              <a:gd name="connsiteY9200" fmla="*/ 533914 h 5388743"/>
              <a:gd name="connsiteX9201" fmla="*/ 3048216 w 5020586"/>
              <a:gd name="connsiteY9201" fmla="*/ 533370 h 5388743"/>
              <a:gd name="connsiteX9202" fmla="*/ 3422940 w 5020586"/>
              <a:gd name="connsiteY9202" fmla="*/ 529396 h 5388743"/>
              <a:gd name="connsiteX9203" fmla="*/ 3422048 w 5020586"/>
              <a:gd name="connsiteY9203" fmla="*/ 529790 h 5388743"/>
              <a:gd name="connsiteX9204" fmla="*/ 3422767 w 5020586"/>
              <a:gd name="connsiteY9204" fmla="*/ 529567 h 5388743"/>
              <a:gd name="connsiteX9205" fmla="*/ 3426630 w 5020586"/>
              <a:gd name="connsiteY9205" fmla="*/ 525439 h 5388743"/>
              <a:gd name="connsiteX9206" fmla="*/ 3419248 w 5020586"/>
              <a:gd name="connsiteY9206" fmla="*/ 527719 h 5388743"/>
              <a:gd name="connsiteX9207" fmla="*/ 3417460 w 5020586"/>
              <a:gd name="connsiteY9207" fmla="*/ 529560 h 5388743"/>
              <a:gd name="connsiteX9208" fmla="*/ 3429390 w 5020586"/>
              <a:gd name="connsiteY9208" fmla="*/ 518583 h 5388743"/>
              <a:gd name="connsiteX9209" fmla="*/ 3427166 w 5020586"/>
              <a:gd name="connsiteY9209" fmla="*/ 519640 h 5388743"/>
              <a:gd name="connsiteX9210" fmla="*/ 3427498 w 5020586"/>
              <a:gd name="connsiteY9210" fmla="*/ 519739 h 5388743"/>
              <a:gd name="connsiteX9211" fmla="*/ 3449385 w 5020586"/>
              <a:gd name="connsiteY9211" fmla="*/ 518410 h 5388743"/>
              <a:gd name="connsiteX9212" fmla="*/ 3442580 w 5020586"/>
              <a:gd name="connsiteY9212" fmla="*/ 520512 h 5388743"/>
              <a:gd name="connsiteX9213" fmla="*/ 3441108 w 5020586"/>
              <a:gd name="connsiteY9213" fmla="*/ 521947 h 5388743"/>
              <a:gd name="connsiteX9214" fmla="*/ 3441543 w 5020586"/>
              <a:gd name="connsiteY9214" fmla="*/ 522167 h 5388743"/>
              <a:gd name="connsiteX9215" fmla="*/ 3084829 w 5020586"/>
              <a:gd name="connsiteY9215" fmla="*/ 516334 h 5388743"/>
              <a:gd name="connsiteX9216" fmla="*/ 3084590 w 5020586"/>
              <a:gd name="connsiteY9216" fmla="*/ 516536 h 5388743"/>
              <a:gd name="connsiteX9217" fmla="*/ 3084873 w 5020586"/>
              <a:gd name="connsiteY9217" fmla="*/ 516403 h 5388743"/>
              <a:gd name="connsiteX9218" fmla="*/ 3439653 w 5020586"/>
              <a:gd name="connsiteY9218" fmla="*/ 513863 h 5388743"/>
              <a:gd name="connsiteX9219" fmla="*/ 3438619 w 5020586"/>
              <a:gd name="connsiteY9219" fmla="*/ 514195 h 5388743"/>
              <a:gd name="connsiteX9220" fmla="*/ 3432437 w 5020586"/>
              <a:gd name="connsiteY9220" fmla="*/ 517134 h 5388743"/>
              <a:gd name="connsiteX9221" fmla="*/ 3437700 w 5020586"/>
              <a:gd name="connsiteY9221" fmla="*/ 515577 h 5388743"/>
              <a:gd name="connsiteX9222" fmla="*/ 3081125 w 5020586"/>
              <a:gd name="connsiteY9222" fmla="*/ 508848 h 5388743"/>
              <a:gd name="connsiteX9223" fmla="*/ 3080400 w 5020586"/>
              <a:gd name="connsiteY9223" fmla="*/ 509195 h 5388743"/>
              <a:gd name="connsiteX9224" fmla="*/ 3080000 w 5020586"/>
              <a:gd name="connsiteY9224" fmla="*/ 509371 h 5388743"/>
              <a:gd name="connsiteX9225" fmla="*/ 3079785 w 5020586"/>
              <a:gd name="connsiteY9225" fmla="*/ 509623 h 5388743"/>
              <a:gd name="connsiteX9226" fmla="*/ 3078074 w 5020586"/>
              <a:gd name="connsiteY9226" fmla="*/ 510954 h 5388743"/>
              <a:gd name="connsiteX9227" fmla="*/ 3085033 w 5020586"/>
              <a:gd name="connsiteY9227" fmla="*/ 506980 h 5388743"/>
              <a:gd name="connsiteX9228" fmla="*/ 3083065 w 5020586"/>
              <a:gd name="connsiteY9228" fmla="*/ 507921 h 5388743"/>
              <a:gd name="connsiteX9229" fmla="*/ 3067745 w 5020586"/>
              <a:gd name="connsiteY9229" fmla="*/ 520590 h 5388743"/>
              <a:gd name="connsiteX9230" fmla="*/ 3071691 w 5020586"/>
              <a:gd name="connsiteY9230" fmla="*/ 517820 h 5388743"/>
              <a:gd name="connsiteX9231" fmla="*/ 3073159 w 5020586"/>
              <a:gd name="connsiteY9231" fmla="*/ 516677 h 5388743"/>
              <a:gd name="connsiteX9232" fmla="*/ 3462776 w 5020586"/>
              <a:gd name="connsiteY9232" fmla="*/ 506419 h 5388743"/>
              <a:gd name="connsiteX9233" fmla="*/ 3453842 w 5020586"/>
              <a:gd name="connsiteY9233" fmla="*/ 509295 h 5388743"/>
              <a:gd name="connsiteX9234" fmla="*/ 3451777 w 5020586"/>
              <a:gd name="connsiteY9234" fmla="*/ 511414 h 5388743"/>
              <a:gd name="connsiteX9235" fmla="*/ 3460157 w 5020586"/>
              <a:gd name="connsiteY9235" fmla="*/ 508935 h 5388743"/>
              <a:gd name="connsiteX9236" fmla="*/ 3082626 w 5020586"/>
              <a:gd name="connsiteY9236" fmla="*/ 500514 h 5388743"/>
              <a:gd name="connsiteX9237" fmla="*/ 3079485 w 5020586"/>
              <a:gd name="connsiteY9237" fmla="*/ 502848 h 5388743"/>
              <a:gd name="connsiteX9238" fmla="*/ 3074470 w 5020586"/>
              <a:gd name="connsiteY9238" fmla="*/ 508302 h 5388743"/>
              <a:gd name="connsiteX9239" fmla="*/ 3470256 w 5020586"/>
              <a:gd name="connsiteY9239" fmla="*/ 499153 h 5388743"/>
              <a:gd name="connsiteX9240" fmla="*/ 3458084 w 5020586"/>
              <a:gd name="connsiteY9240" fmla="*/ 504940 h 5388743"/>
              <a:gd name="connsiteX9241" fmla="*/ 3457429 w 5020586"/>
              <a:gd name="connsiteY9241" fmla="*/ 505612 h 5388743"/>
              <a:gd name="connsiteX9242" fmla="*/ 3466744 w 5020586"/>
              <a:gd name="connsiteY9242" fmla="*/ 502608 h 5388743"/>
              <a:gd name="connsiteX9243" fmla="*/ 3468364 w 5020586"/>
              <a:gd name="connsiteY9243" fmla="*/ 501051 h 5388743"/>
              <a:gd name="connsiteX9244" fmla="*/ 3486848 w 5020586"/>
              <a:gd name="connsiteY9244" fmla="*/ 498132 h 5388743"/>
              <a:gd name="connsiteX9245" fmla="*/ 3475180 w 5020586"/>
              <a:gd name="connsiteY9245" fmla="*/ 502211 h 5388743"/>
              <a:gd name="connsiteX9246" fmla="*/ 3475269 w 5020586"/>
              <a:gd name="connsiteY9246" fmla="*/ 503573 h 5388743"/>
              <a:gd name="connsiteX9247" fmla="*/ 3480151 w 5020586"/>
              <a:gd name="connsiteY9247" fmla="*/ 501379 h 5388743"/>
              <a:gd name="connsiteX9248" fmla="*/ 3089458 w 5020586"/>
              <a:gd name="connsiteY9248" fmla="*/ 493991 h 5388743"/>
              <a:gd name="connsiteX9249" fmla="*/ 3086406 w 5020586"/>
              <a:gd name="connsiteY9249" fmla="*/ 495134 h 5388743"/>
              <a:gd name="connsiteX9250" fmla="*/ 3085516 w 5020586"/>
              <a:gd name="connsiteY9250" fmla="*/ 496158 h 5388743"/>
              <a:gd name="connsiteX9251" fmla="*/ 3084247 w 5020586"/>
              <a:gd name="connsiteY9251" fmla="*/ 497572 h 5388743"/>
              <a:gd name="connsiteX9252" fmla="*/ 3086389 w 5020586"/>
              <a:gd name="connsiteY9252" fmla="*/ 496116 h 5388743"/>
              <a:gd name="connsiteX9253" fmla="*/ 3088656 w 5020586"/>
              <a:gd name="connsiteY9253" fmla="*/ 494756 h 5388743"/>
              <a:gd name="connsiteX9254" fmla="*/ 2808756 w 5020586"/>
              <a:gd name="connsiteY9254" fmla="*/ 491889 h 5388743"/>
              <a:gd name="connsiteX9255" fmla="*/ 2746910 w 5020586"/>
              <a:gd name="connsiteY9255" fmla="*/ 552873 h 5388743"/>
              <a:gd name="connsiteX9256" fmla="*/ 2728520 w 5020586"/>
              <a:gd name="connsiteY9256" fmla="*/ 568698 h 5388743"/>
              <a:gd name="connsiteX9257" fmla="*/ 2733815 w 5020586"/>
              <a:gd name="connsiteY9257" fmla="*/ 563821 h 5388743"/>
              <a:gd name="connsiteX9258" fmla="*/ 2747859 w 5020586"/>
              <a:gd name="connsiteY9258" fmla="*/ 550075 h 5388743"/>
              <a:gd name="connsiteX9259" fmla="*/ 2761654 w 5020586"/>
              <a:gd name="connsiteY9259" fmla="*/ 531553 h 5388743"/>
              <a:gd name="connsiteX9260" fmla="*/ 2757093 w 5020586"/>
              <a:gd name="connsiteY9260" fmla="*/ 540806 h 5388743"/>
              <a:gd name="connsiteX9261" fmla="*/ 2773602 w 5020586"/>
              <a:gd name="connsiteY9261" fmla="*/ 521453 h 5388743"/>
              <a:gd name="connsiteX9262" fmla="*/ 2776481 w 5020586"/>
              <a:gd name="connsiteY9262" fmla="*/ 517573 h 5388743"/>
              <a:gd name="connsiteX9263" fmla="*/ 2777679 w 5020586"/>
              <a:gd name="connsiteY9263" fmla="*/ 516486 h 5388743"/>
              <a:gd name="connsiteX9264" fmla="*/ 2777754 w 5020586"/>
              <a:gd name="connsiteY9264" fmla="*/ 517903 h 5388743"/>
              <a:gd name="connsiteX9265" fmla="*/ 2777855 w 5020586"/>
              <a:gd name="connsiteY9265" fmla="*/ 519812 h 5388743"/>
              <a:gd name="connsiteX9266" fmla="*/ 2783170 w 5020586"/>
              <a:gd name="connsiteY9266" fmla="*/ 511506 h 5388743"/>
              <a:gd name="connsiteX9267" fmla="*/ 2786460 w 5020586"/>
              <a:gd name="connsiteY9267" fmla="*/ 508524 h 5388743"/>
              <a:gd name="connsiteX9268" fmla="*/ 2788104 w 5020586"/>
              <a:gd name="connsiteY9268" fmla="*/ 507401 h 5388743"/>
              <a:gd name="connsiteX9269" fmla="*/ 2792023 w 5020586"/>
              <a:gd name="connsiteY9269" fmla="*/ 504587 h 5388743"/>
              <a:gd name="connsiteX9270" fmla="*/ 2803719 w 5020586"/>
              <a:gd name="connsiteY9270" fmla="*/ 493250 h 5388743"/>
              <a:gd name="connsiteX9271" fmla="*/ 2804269 w 5020586"/>
              <a:gd name="connsiteY9271" fmla="*/ 494424 h 5388743"/>
              <a:gd name="connsiteX9272" fmla="*/ 2805905 w 5020586"/>
              <a:gd name="connsiteY9272" fmla="*/ 492704 h 5388743"/>
              <a:gd name="connsiteX9273" fmla="*/ 3108432 w 5020586"/>
              <a:gd name="connsiteY9273" fmla="*/ 488550 h 5388743"/>
              <a:gd name="connsiteX9274" fmla="*/ 3104631 w 5020586"/>
              <a:gd name="connsiteY9274" fmla="*/ 492062 h 5388743"/>
              <a:gd name="connsiteX9275" fmla="*/ 3104942 w 5020586"/>
              <a:gd name="connsiteY9275" fmla="*/ 490970 h 5388743"/>
              <a:gd name="connsiteX9276" fmla="*/ 3107357 w 5020586"/>
              <a:gd name="connsiteY9276" fmla="*/ 488567 h 5388743"/>
              <a:gd name="connsiteX9277" fmla="*/ 3108432 w 5020586"/>
              <a:gd name="connsiteY9277" fmla="*/ 488550 h 5388743"/>
              <a:gd name="connsiteX9278" fmla="*/ 2810023 w 5020586"/>
              <a:gd name="connsiteY9278" fmla="*/ 487140 h 5388743"/>
              <a:gd name="connsiteX9279" fmla="*/ 2805905 w 5020586"/>
              <a:gd name="connsiteY9279" fmla="*/ 492704 h 5388743"/>
              <a:gd name="connsiteX9280" fmla="*/ 2805399 w 5020586"/>
              <a:gd name="connsiteY9280" fmla="*/ 491623 h 5388743"/>
              <a:gd name="connsiteX9281" fmla="*/ 3114978 w 5020586"/>
              <a:gd name="connsiteY9281" fmla="*/ 484286 h 5388743"/>
              <a:gd name="connsiteX9282" fmla="*/ 3108858 w 5020586"/>
              <a:gd name="connsiteY9282" fmla="*/ 486627 h 5388743"/>
              <a:gd name="connsiteX9283" fmla="*/ 3107598 w 5020586"/>
              <a:gd name="connsiteY9283" fmla="*/ 488020 h 5388743"/>
              <a:gd name="connsiteX9284" fmla="*/ 3096549 w 5020586"/>
              <a:gd name="connsiteY9284" fmla="*/ 496595 h 5388743"/>
              <a:gd name="connsiteX9285" fmla="*/ 3105373 w 5020586"/>
              <a:gd name="connsiteY9285" fmla="*/ 487959 h 5388743"/>
              <a:gd name="connsiteX9286" fmla="*/ 3100331 w 5020586"/>
              <a:gd name="connsiteY9286" fmla="*/ 489887 h 5388743"/>
              <a:gd name="connsiteX9287" fmla="*/ 3096764 w 5020586"/>
              <a:gd name="connsiteY9287" fmla="*/ 492947 h 5388743"/>
              <a:gd name="connsiteX9288" fmla="*/ 3084290 w 5020586"/>
              <a:gd name="connsiteY9288" fmla="*/ 503945 h 5388743"/>
              <a:gd name="connsiteX9289" fmla="*/ 3082076 w 5020586"/>
              <a:gd name="connsiteY9289" fmla="*/ 506952 h 5388743"/>
              <a:gd name="connsiteX9290" fmla="*/ 3081562 w 5020586"/>
              <a:gd name="connsiteY9290" fmla="*/ 507550 h 5388743"/>
              <a:gd name="connsiteX9291" fmla="*/ 3085817 w 5020586"/>
              <a:gd name="connsiteY9291" fmla="*/ 505612 h 5388743"/>
              <a:gd name="connsiteX9292" fmla="*/ 3086065 w 5020586"/>
              <a:gd name="connsiteY9292" fmla="*/ 505440 h 5388743"/>
              <a:gd name="connsiteX9293" fmla="*/ 3085908 w 5020586"/>
              <a:gd name="connsiteY9293" fmla="*/ 505570 h 5388743"/>
              <a:gd name="connsiteX9294" fmla="*/ 3087835 w 5020586"/>
              <a:gd name="connsiteY9294" fmla="*/ 504693 h 5388743"/>
              <a:gd name="connsiteX9295" fmla="*/ 3091759 w 5020586"/>
              <a:gd name="connsiteY9295" fmla="*/ 501487 h 5388743"/>
              <a:gd name="connsiteX9296" fmla="*/ 3097373 w 5020586"/>
              <a:gd name="connsiteY9296" fmla="*/ 496902 h 5388743"/>
              <a:gd name="connsiteX9297" fmla="*/ 3101530 w 5020586"/>
              <a:gd name="connsiteY9297" fmla="*/ 494496 h 5388743"/>
              <a:gd name="connsiteX9298" fmla="*/ 3096179 w 5020586"/>
              <a:gd name="connsiteY9298" fmla="*/ 500891 h 5388743"/>
              <a:gd name="connsiteX9299" fmla="*/ 3108553 w 5020586"/>
              <a:gd name="connsiteY9299" fmla="*/ 495254 h 5388743"/>
              <a:gd name="connsiteX9300" fmla="*/ 3096173 w 5020586"/>
              <a:gd name="connsiteY9300" fmla="*/ 501656 h 5388743"/>
              <a:gd name="connsiteX9301" fmla="*/ 3095116 w 5020586"/>
              <a:gd name="connsiteY9301" fmla="*/ 502161 h 5388743"/>
              <a:gd name="connsiteX9302" fmla="*/ 3094497 w 5020586"/>
              <a:gd name="connsiteY9302" fmla="*/ 502902 h 5388743"/>
              <a:gd name="connsiteX9303" fmla="*/ 3087063 w 5020586"/>
              <a:gd name="connsiteY9303" fmla="*/ 511359 h 5388743"/>
              <a:gd name="connsiteX9304" fmla="*/ 3088392 w 5020586"/>
              <a:gd name="connsiteY9304" fmla="*/ 510517 h 5388743"/>
              <a:gd name="connsiteX9305" fmla="*/ 3087050 w 5020586"/>
              <a:gd name="connsiteY9305" fmla="*/ 514466 h 5388743"/>
              <a:gd name="connsiteX9306" fmla="*/ 3085144 w 5020586"/>
              <a:gd name="connsiteY9306" fmla="*/ 516068 h 5388743"/>
              <a:gd name="connsiteX9307" fmla="*/ 3092510 w 5020586"/>
              <a:gd name="connsiteY9307" fmla="*/ 511916 h 5388743"/>
              <a:gd name="connsiteX9308" fmla="*/ 3115081 w 5020586"/>
              <a:gd name="connsiteY9308" fmla="*/ 492115 h 5388743"/>
              <a:gd name="connsiteX9309" fmla="*/ 3112274 w 5020586"/>
              <a:gd name="connsiteY9309" fmla="*/ 491937 h 5388743"/>
              <a:gd name="connsiteX9310" fmla="*/ 3114978 w 5020586"/>
              <a:gd name="connsiteY9310" fmla="*/ 484286 h 5388743"/>
              <a:gd name="connsiteX9311" fmla="*/ 3076301 w 5020586"/>
              <a:gd name="connsiteY9311" fmla="*/ 480917 h 5388743"/>
              <a:gd name="connsiteX9312" fmla="*/ 3074688 w 5020586"/>
              <a:gd name="connsiteY9312" fmla="*/ 482073 h 5388743"/>
              <a:gd name="connsiteX9313" fmla="*/ 3074154 w 5020586"/>
              <a:gd name="connsiteY9313" fmla="*/ 482841 h 5388743"/>
              <a:gd name="connsiteX9314" fmla="*/ 3074043 w 5020586"/>
              <a:gd name="connsiteY9314" fmla="*/ 483316 h 5388743"/>
              <a:gd name="connsiteX9315" fmla="*/ 3075821 w 5020586"/>
              <a:gd name="connsiteY9315" fmla="*/ 481709 h 5388743"/>
              <a:gd name="connsiteX9316" fmla="*/ 3076337 w 5020586"/>
              <a:gd name="connsiteY9316" fmla="*/ 481065 h 5388743"/>
              <a:gd name="connsiteX9317" fmla="*/ 3144235 w 5020586"/>
              <a:gd name="connsiteY9317" fmla="*/ 479547 h 5388743"/>
              <a:gd name="connsiteX9318" fmla="*/ 3136845 w 5020586"/>
              <a:gd name="connsiteY9318" fmla="*/ 483059 h 5388743"/>
              <a:gd name="connsiteX9319" fmla="*/ 3132602 w 5020586"/>
              <a:gd name="connsiteY9319" fmla="*/ 487569 h 5388743"/>
              <a:gd name="connsiteX9320" fmla="*/ 3127982 w 5020586"/>
              <a:gd name="connsiteY9320" fmla="*/ 490982 h 5388743"/>
              <a:gd name="connsiteX9321" fmla="*/ 3143472 w 5020586"/>
              <a:gd name="connsiteY9321" fmla="*/ 480262 h 5388743"/>
              <a:gd name="connsiteX9322" fmla="*/ 3110250 w 5020586"/>
              <a:gd name="connsiteY9322" fmla="*/ 475820 h 5388743"/>
              <a:gd name="connsiteX9323" fmla="*/ 3108880 w 5020586"/>
              <a:gd name="connsiteY9323" fmla="*/ 478051 h 5388743"/>
              <a:gd name="connsiteX9324" fmla="*/ 3108471 w 5020586"/>
              <a:gd name="connsiteY9324" fmla="*/ 478717 h 5388743"/>
              <a:gd name="connsiteX9325" fmla="*/ 3122383 w 5020586"/>
              <a:gd name="connsiteY9325" fmla="*/ 470266 h 5388743"/>
              <a:gd name="connsiteX9326" fmla="*/ 3116013 w 5020586"/>
              <a:gd name="connsiteY9326" fmla="*/ 476073 h 5388743"/>
              <a:gd name="connsiteX9327" fmla="*/ 3117601 w 5020586"/>
              <a:gd name="connsiteY9327" fmla="*/ 475452 h 5388743"/>
              <a:gd name="connsiteX9328" fmla="*/ 3120812 w 5020586"/>
              <a:gd name="connsiteY9328" fmla="*/ 471983 h 5388743"/>
              <a:gd name="connsiteX9329" fmla="*/ 3761366 w 5020586"/>
              <a:gd name="connsiteY9329" fmla="*/ 469615 h 5388743"/>
              <a:gd name="connsiteX9330" fmla="*/ 3760846 w 5020586"/>
              <a:gd name="connsiteY9330" fmla="*/ 470088 h 5388743"/>
              <a:gd name="connsiteX9331" fmla="*/ 3760852 w 5020586"/>
              <a:gd name="connsiteY9331" fmla="*/ 469974 h 5388743"/>
              <a:gd name="connsiteX9332" fmla="*/ 3134686 w 5020586"/>
              <a:gd name="connsiteY9332" fmla="*/ 457054 h 5388743"/>
              <a:gd name="connsiteX9333" fmla="*/ 3134590 w 5020586"/>
              <a:gd name="connsiteY9333" fmla="*/ 457105 h 5388743"/>
              <a:gd name="connsiteX9334" fmla="*/ 3134235 w 5020586"/>
              <a:gd name="connsiteY9334" fmla="*/ 457272 h 5388743"/>
              <a:gd name="connsiteX9335" fmla="*/ 3127110 w 5020586"/>
              <a:gd name="connsiteY9335" fmla="*/ 462786 h 5388743"/>
              <a:gd name="connsiteX9336" fmla="*/ 3129585 w 5020586"/>
              <a:gd name="connsiteY9336" fmla="*/ 462398 h 5388743"/>
              <a:gd name="connsiteX9337" fmla="*/ 3132433 w 5020586"/>
              <a:gd name="connsiteY9337" fmla="*/ 459286 h 5388743"/>
              <a:gd name="connsiteX9338" fmla="*/ 3133099 w 5020586"/>
              <a:gd name="connsiteY9338" fmla="*/ 455917 h 5388743"/>
              <a:gd name="connsiteX9339" fmla="*/ 3131165 w 5020586"/>
              <a:gd name="connsiteY9339" fmla="*/ 456465 h 5388743"/>
              <a:gd name="connsiteX9340" fmla="*/ 3124717 w 5020586"/>
              <a:gd name="connsiteY9340" fmla="*/ 458845 h 5388743"/>
              <a:gd name="connsiteX9341" fmla="*/ 3105398 w 5020586"/>
              <a:gd name="connsiteY9341" fmla="*/ 472974 h 5388743"/>
              <a:gd name="connsiteX9342" fmla="*/ 3098214 w 5020586"/>
              <a:gd name="connsiteY9342" fmla="*/ 478184 h 5388743"/>
              <a:gd name="connsiteX9343" fmla="*/ 3095339 w 5020586"/>
              <a:gd name="connsiteY9343" fmla="*/ 480315 h 5388743"/>
              <a:gd name="connsiteX9344" fmla="*/ 3095354 w 5020586"/>
              <a:gd name="connsiteY9344" fmla="*/ 480515 h 5388743"/>
              <a:gd name="connsiteX9345" fmla="*/ 3095348 w 5020586"/>
              <a:gd name="connsiteY9345" fmla="*/ 482695 h 5388743"/>
              <a:gd name="connsiteX9346" fmla="*/ 3095026 w 5020586"/>
              <a:gd name="connsiteY9346" fmla="*/ 483825 h 5388743"/>
              <a:gd name="connsiteX9347" fmla="*/ 3106897 w 5020586"/>
              <a:gd name="connsiteY9347" fmla="*/ 475365 h 5388743"/>
              <a:gd name="connsiteX9348" fmla="*/ 3116476 w 5020586"/>
              <a:gd name="connsiteY9348" fmla="*/ 468347 h 5388743"/>
              <a:gd name="connsiteX9349" fmla="*/ 3121392 w 5020586"/>
              <a:gd name="connsiteY9349" fmla="*/ 463684 h 5388743"/>
              <a:gd name="connsiteX9350" fmla="*/ 3123234 w 5020586"/>
              <a:gd name="connsiteY9350" fmla="*/ 463395 h 5388743"/>
              <a:gd name="connsiteX9351" fmla="*/ 3128762 w 5020586"/>
              <a:gd name="connsiteY9351" fmla="*/ 459344 h 5388743"/>
              <a:gd name="connsiteX9352" fmla="*/ 3131569 w 5020586"/>
              <a:gd name="connsiteY9352" fmla="*/ 457171 h 5388743"/>
              <a:gd name="connsiteX9353" fmla="*/ 3110575 w 5020586"/>
              <a:gd name="connsiteY9353" fmla="*/ 454289 h 5388743"/>
              <a:gd name="connsiteX9354" fmla="*/ 3108712 w 5020586"/>
              <a:gd name="connsiteY9354" fmla="*/ 456028 h 5388743"/>
              <a:gd name="connsiteX9355" fmla="*/ 3109925 w 5020586"/>
              <a:gd name="connsiteY9355" fmla="*/ 455459 h 5388743"/>
              <a:gd name="connsiteX9356" fmla="*/ 3487949 w 5020586"/>
              <a:gd name="connsiteY9356" fmla="*/ 453494 h 5388743"/>
              <a:gd name="connsiteX9357" fmla="*/ 3487864 w 5020586"/>
              <a:gd name="connsiteY9357" fmla="*/ 453535 h 5388743"/>
              <a:gd name="connsiteX9358" fmla="*/ 3485224 w 5020586"/>
              <a:gd name="connsiteY9358" fmla="*/ 456282 h 5388743"/>
              <a:gd name="connsiteX9359" fmla="*/ 3482734 w 5020586"/>
              <a:gd name="connsiteY9359" fmla="*/ 458963 h 5388743"/>
              <a:gd name="connsiteX9360" fmla="*/ 3482900 w 5020586"/>
              <a:gd name="connsiteY9360" fmla="*/ 458903 h 5388743"/>
              <a:gd name="connsiteX9361" fmla="*/ 3483752 w 5020586"/>
              <a:gd name="connsiteY9361" fmla="*/ 458098 h 5388743"/>
              <a:gd name="connsiteX9362" fmla="*/ 3485224 w 5020586"/>
              <a:gd name="connsiteY9362" fmla="*/ 456282 h 5388743"/>
              <a:gd name="connsiteX9363" fmla="*/ 3124189 w 5020586"/>
              <a:gd name="connsiteY9363" fmla="*/ 451573 h 5388743"/>
              <a:gd name="connsiteX9364" fmla="*/ 3120305 w 5020586"/>
              <a:gd name="connsiteY9364" fmla="*/ 453433 h 5388743"/>
              <a:gd name="connsiteX9365" fmla="*/ 3116228 w 5020586"/>
              <a:gd name="connsiteY9365" fmla="*/ 457655 h 5388743"/>
              <a:gd name="connsiteX9366" fmla="*/ 3120332 w 5020586"/>
              <a:gd name="connsiteY9366" fmla="*/ 454324 h 5388743"/>
              <a:gd name="connsiteX9367" fmla="*/ 3123311 w 5020586"/>
              <a:gd name="connsiteY9367" fmla="*/ 450753 h 5388743"/>
              <a:gd name="connsiteX9368" fmla="*/ 3122478 w 5020586"/>
              <a:gd name="connsiteY9368" fmla="*/ 451420 h 5388743"/>
              <a:gd name="connsiteX9369" fmla="*/ 3122555 w 5020586"/>
              <a:gd name="connsiteY9369" fmla="*/ 451423 h 5388743"/>
              <a:gd name="connsiteX9370" fmla="*/ 3765621 w 5020586"/>
              <a:gd name="connsiteY9370" fmla="*/ 450260 h 5388743"/>
              <a:gd name="connsiteX9371" fmla="*/ 3761040 w 5020586"/>
              <a:gd name="connsiteY9371" fmla="*/ 452693 h 5388743"/>
              <a:gd name="connsiteX9372" fmla="*/ 3762562 w 5020586"/>
              <a:gd name="connsiteY9372" fmla="*/ 451751 h 5388743"/>
              <a:gd name="connsiteX9373" fmla="*/ 3763709 w 5020586"/>
              <a:gd name="connsiteY9373" fmla="*/ 451076 h 5388743"/>
              <a:gd name="connsiteX9374" fmla="*/ 3128741 w 5020586"/>
              <a:gd name="connsiteY9374" fmla="*/ 446931 h 5388743"/>
              <a:gd name="connsiteX9375" fmla="*/ 3122736 w 5020586"/>
              <a:gd name="connsiteY9375" fmla="*/ 451433 h 5388743"/>
              <a:gd name="connsiteX9376" fmla="*/ 3124272 w 5020586"/>
              <a:gd name="connsiteY9376" fmla="*/ 451515 h 5388743"/>
              <a:gd name="connsiteX9377" fmla="*/ 3128686 w 5020586"/>
              <a:gd name="connsiteY9377" fmla="*/ 448368 h 5388743"/>
              <a:gd name="connsiteX9378" fmla="*/ 3588865 w 5020586"/>
              <a:gd name="connsiteY9378" fmla="*/ 446705 h 5388743"/>
              <a:gd name="connsiteX9379" fmla="*/ 3585077 w 5020586"/>
              <a:gd name="connsiteY9379" fmla="*/ 449907 h 5388743"/>
              <a:gd name="connsiteX9380" fmla="*/ 3586886 w 5020586"/>
              <a:gd name="connsiteY9380" fmla="*/ 448206 h 5388743"/>
              <a:gd name="connsiteX9381" fmla="*/ 3588865 w 5020586"/>
              <a:gd name="connsiteY9381" fmla="*/ 446705 h 5388743"/>
              <a:gd name="connsiteX9382" fmla="*/ 3133639 w 5020586"/>
              <a:gd name="connsiteY9382" fmla="*/ 444381 h 5388743"/>
              <a:gd name="connsiteX9383" fmla="*/ 3132142 w 5020586"/>
              <a:gd name="connsiteY9383" fmla="*/ 445717 h 5388743"/>
              <a:gd name="connsiteX9384" fmla="*/ 3133087 w 5020586"/>
              <a:gd name="connsiteY9384" fmla="*/ 444874 h 5388743"/>
              <a:gd name="connsiteX9385" fmla="*/ 3133639 w 5020586"/>
              <a:gd name="connsiteY9385" fmla="*/ 444381 h 5388743"/>
              <a:gd name="connsiteX9386" fmla="*/ 3202033 w 5020586"/>
              <a:gd name="connsiteY9386" fmla="*/ 437567 h 5388743"/>
              <a:gd name="connsiteX9387" fmla="*/ 3200558 w 5020586"/>
              <a:gd name="connsiteY9387" fmla="*/ 438936 h 5388743"/>
              <a:gd name="connsiteX9388" fmla="*/ 3201629 w 5020586"/>
              <a:gd name="connsiteY9388" fmla="*/ 438338 h 5388743"/>
              <a:gd name="connsiteX9389" fmla="*/ 3202614 w 5020586"/>
              <a:gd name="connsiteY9389" fmla="*/ 436458 h 5388743"/>
              <a:gd name="connsiteX9390" fmla="*/ 3182831 w 5020586"/>
              <a:gd name="connsiteY9390" fmla="*/ 443277 h 5388743"/>
              <a:gd name="connsiteX9391" fmla="*/ 3160626 w 5020586"/>
              <a:gd name="connsiteY9391" fmla="*/ 451549 h 5388743"/>
              <a:gd name="connsiteX9392" fmla="*/ 3150015 w 5020586"/>
              <a:gd name="connsiteY9392" fmla="*/ 451129 h 5388743"/>
              <a:gd name="connsiteX9393" fmla="*/ 3139035 w 5020586"/>
              <a:gd name="connsiteY9393" fmla="*/ 454237 h 5388743"/>
              <a:gd name="connsiteX9394" fmla="*/ 3138675 w 5020586"/>
              <a:gd name="connsiteY9394" fmla="*/ 454641 h 5388743"/>
              <a:gd name="connsiteX9395" fmla="*/ 3137768 w 5020586"/>
              <a:gd name="connsiteY9395" fmla="*/ 455210 h 5388743"/>
              <a:gd name="connsiteX9396" fmla="*/ 3135453 w 5020586"/>
              <a:gd name="connsiteY9396" fmla="*/ 457905 h 5388743"/>
              <a:gd name="connsiteX9397" fmla="*/ 3122003 w 5020586"/>
              <a:gd name="connsiteY9397" fmla="*/ 472510 h 5388743"/>
              <a:gd name="connsiteX9398" fmla="*/ 3120210 w 5020586"/>
              <a:gd name="connsiteY9398" fmla="*/ 474431 h 5388743"/>
              <a:gd name="connsiteX9399" fmla="*/ 3142844 w 5020586"/>
              <a:gd name="connsiteY9399" fmla="*/ 465569 h 5388743"/>
              <a:gd name="connsiteX9400" fmla="*/ 3154092 w 5020586"/>
              <a:gd name="connsiteY9400" fmla="*/ 460705 h 5388743"/>
              <a:gd name="connsiteX9401" fmla="*/ 3158073 w 5020586"/>
              <a:gd name="connsiteY9401" fmla="*/ 458190 h 5388743"/>
              <a:gd name="connsiteX9402" fmla="*/ 3157277 w 5020586"/>
              <a:gd name="connsiteY9402" fmla="*/ 459328 h 5388743"/>
              <a:gd name="connsiteX9403" fmla="*/ 3164315 w 5020586"/>
              <a:gd name="connsiteY9403" fmla="*/ 456283 h 5388743"/>
              <a:gd name="connsiteX9404" fmla="*/ 3173223 w 5020586"/>
              <a:gd name="connsiteY9404" fmla="*/ 452313 h 5388743"/>
              <a:gd name="connsiteX9405" fmla="*/ 3173285 w 5020586"/>
              <a:gd name="connsiteY9405" fmla="*/ 452255 h 5388743"/>
              <a:gd name="connsiteX9406" fmla="*/ 3181271 w 5020586"/>
              <a:gd name="connsiteY9406" fmla="*/ 444613 h 5388743"/>
              <a:gd name="connsiteX9407" fmla="*/ 3174528 w 5020586"/>
              <a:gd name="connsiteY9407" fmla="*/ 451732 h 5388743"/>
              <a:gd name="connsiteX9408" fmla="*/ 3185740 w 5020586"/>
              <a:gd name="connsiteY9408" fmla="*/ 446734 h 5388743"/>
              <a:gd name="connsiteX9409" fmla="*/ 3192480 w 5020586"/>
              <a:gd name="connsiteY9409" fmla="*/ 442409 h 5388743"/>
              <a:gd name="connsiteX9410" fmla="*/ 3198862 w 5020586"/>
              <a:gd name="connsiteY9410" fmla="*/ 439668 h 5388743"/>
              <a:gd name="connsiteX9411" fmla="*/ 3202368 w 5020586"/>
              <a:gd name="connsiteY9411" fmla="*/ 436927 h 5388743"/>
              <a:gd name="connsiteX9412" fmla="*/ 3702795 w 5020586"/>
              <a:gd name="connsiteY9412" fmla="*/ 434738 h 5388743"/>
              <a:gd name="connsiteX9413" fmla="*/ 3693274 w 5020586"/>
              <a:gd name="connsiteY9413" fmla="*/ 438436 h 5388743"/>
              <a:gd name="connsiteX9414" fmla="*/ 3690090 w 5020586"/>
              <a:gd name="connsiteY9414" fmla="*/ 440029 h 5388743"/>
              <a:gd name="connsiteX9415" fmla="*/ 3691669 w 5020586"/>
              <a:gd name="connsiteY9415" fmla="*/ 439708 h 5388743"/>
              <a:gd name="connsiteX9416" fmla="*/ 3693412 w 5020586"/>
              <a:gd name="connsiteY9416" fmla="*/ 438971 h 5388743"/>
              <a:gd name="connsiteX9417" fmla="*/ 3508112 w 5020586"/>
              <a:gd name="connsiteY9417" fmla="*/ 432470 h 5388743"/>
              <a:gd name="connsiteX9418" fmla="*/ 3501464 w 5020586"/>
              <a:gd name="connsiteY9418" fmla="*/ 439387 h 5388743"/>
              <a:gd name="connsiteX9419" fmla="*/ 3501567 w 5020586"/>
              <a:gd name="connsiteY9419" fmla="*/ 439358 h 5388743"/>
              <a:gd name="connsiteX9420" fmla="*/ 3506005 w 5020586"/>
              <a:gd name="connsiteY9420" fmla="*/ 432129 h 5388743"/>
              <a:gd name="connsiteX9421" fmla="*/ 3492301 w 5020586"/>
              <a:gd name="connsiteY9421" fmla="*/ 439007 h 5388743"/>
              <a:gd name="connsiteX9422" fmla="*/ 3491234 w 5020586"/>
              <a:gd name="connsiteY9422" fmla="*/ 440287 h 5388743"/>
              <a:gd name="connsiteX9423" fmla="*/ 3491842 w 5020586"/>
              <a:gd name="connsiteY9423" fmla="*/ 439358 h 5388743"/>
              <a:gd name="connsiteX9424" fmla="*/ 3489748 w 5020586"/>
              <a:gd name="connsiteY9424" fmla="*/ 441221 h 5388743"/>
              <a:gd name="connsiteX9425" fmla="*/ 3486124 w 5020586"/>
              <a:gd name="connsiteY9425" fmla="*/ 444137 h 5388743"/>
              <a:gd name="connsiteX9426" fmla="*/ 3491450 w 5020586"/>
              <a:gd name="connsiteY9426" fmla="*/ 442163 h 5388743"/>
              <a:gd name="connsiteX9427" fmla="*/ 3495856 w 5020586"/>
              <a:gd name="connsiteY9427" fmla="*/ 440942 h 5388743"/>
              <a:gd name="connsiteX9428" fmla="*/ 3513339 w 5020586"/>
              <a:gd name="connsiteY9428" fmla="*/ 428447 h 5388743"/>
              <a:gd name="connsiteX9429" fmla="*/ 3513161 w 5020586"/>
              <a:gd name="connsiteY9429" fmla="*/ 428537 h 5388743"/>
              <a:gd name="connsiteX9430" fmla="*/ 3512960 w 5020586"/>
              <a:gd name="connsiteY9430" fmla="*/ 428821 h 5388743"/>
              <a:gd name="connsiteX9431" fmla="*/ 3784589 w 5020586"/>
              <a:gd name="connsiteY9431" fmla="*/ 425141 h 5388743"/>
              <a:gd name="connsiteX9432" fmla="*/ 3780498 w 5020586"/>
              <a:gd name="connsiteY9432" fmla="*/ 427527 h 5388743"/>
              <a:gd name="connsiteX9433" fmla="*/ 3782653 w 5020586"/>
              <a:gd name="connsiteY9433" fmla="*/ 426452 h 5388743"/>
              <a:gd name="connsiteX9434" fmla="*/ 3157278 w 5020586"/>
              <a:gd name="connsiteY9434" fmla="*/ 418576 h 5388743"/>
              <a:gd name="connsiteX9435" fmla="*/ 3151094 w 5020586"/>
              <a:gd name="connsiteY9435" fmla="*/ 423333 h 5388743"/>
              <a:gd name="connsiteX9436" fmla="*/ 3154453 w 5020586"/>
              <a:gd name="connsiteY9436" fmla="*/ 419948 h 5388743"/>
              <a:gd name="connsiteX9437" fmla="*/ 3157278 w 5020586"/>
              <a:gd name="connsiteY9437" fmla="*/ 418576 h 5388743"/>
              <a:gd name="connsiteX9438" fmla="*/ 3158538 w 5020586"/>
              <a:gd name="connsiteY9438" fmla="*/ 416993 h 5388743"/>
              <a:gd name="connsiteX9439" fmla="*/ 3159409 w 5020586"/>
              <a:gd name="connsiteY9439" fmla="*/ 417179 h 5388743"/>
              <a:gd name="connsiteX9440" fmla="*/ 3157278 w 5020586"/>
              <a:gd name="connsiteY9440" fmla="*/ 418576 h 5388743"/>
              <a:gd name="connsiteX9441" fmla="*/ 3158538 w 5020586"/>
              <a:gd name="connsiteY9441" fmla="*/ 416993 h 5388743"/>
              <a:gd name="connsiteX9442" fmla="*/ 3160668 w 5020586"/>
              <a:gd name="connsiteY9442" fmla="*/ 415596 h 5388743"/>
              <a:gd name="connsiteX9443" fmla="*/ 3161539 w 5020586"/>
              <a:gd name="connsiteY9443" fmla="*/ 415783 h 5388743"/>
              <a:gd name="connsiteX9444" fmla="*/ 3159409 w 5020586"/>
              <a:gd name="connsiteY9444" fmla="*/ 417179 h 5388743"/>
              <a:gd name="connsiteX9445" fmla="*/ 3160668 w 5020586"/>
              <a:gd name="connsiteY9445" fmla="*/ 415596 h 5388743"/>
              <a:gd name="connsiteX9446" fmla="*/ 3180208 w 5020586"/>
              <a:gd name="connsiteY9446" fmla="*/ 412682 h 5388743"/>
              <a:gd name="connsiteX9447" fmla="*/ 3177016 w 5020586"/>
              <a:gd name="connsiteY9447" fmla="*/ 415176 h 5388743"/>
              <a:gd name="connsiteX9448" fmla="*/ 3177858 w 5020586"/>
              <a:gd name="connsiteY9448" fmla="*/ 414271 h 5388743"/>
              <a:gd name="connsiteX9449" fmla="*/ 3803601 w 5020586"/>
              <a:gd name="connsiteY9449" fmla="*/ 404930 h 5388743"/>
              <a:gd name="connsiteX9450" fmla="*/ 3794982 w 5020586"/>
              <a:gd name="connsiteY9450" fmla="*/ 411578 h 5388743"/>
              <a:gd name="connsiteX9451" fmla="*/ 3803601 w 5020586"/>
              <a:gd name="connsiteY9451" fmla="*/ 404930 h 5388743"/>
              <a:gd name="connsiteX9452" fmla="*/ 3784576 w 5020586"/>
              <a:gd name="connsiteY9452" fmla="*/ 396555 h 5388743"/>
              <a:gd name="connsiteX9453" fmla="*/ 3785597 w 5020586"/>
              <a:gd name="connsiteY9453" fmla="*/ 396889 h 5388743"/>
              <a:gd name="connsiteX9454" fmla="*/ 3780860 w 5020586"/>
              <a:gd name="connsiteY9454" fmla="*/ 398971 h 5388743"/>
              <a:gd name="connsiteX9455" fmla="*/ 3781510 w 5020586"/>
              <a:gd name="connsiteY9455" fmla="*/ 398040 h 5388743"/>
              <a:gd name="connsiteX9456" fmla="*/ 3784576 w 5020586"/>
              <a:gd name="connsiteY9456" fmla="*/ 396555 h 5388743"/>
              <a:gd name="connsiteX9457" fmla="*/ 3771028 w 5020586"/>
              <a:gd name="connsiteY9457" fmla="*/ 394435 h 5388743"/>
              <a:gd name="connsiteX9458" fmla="*/ 3766354 w 5020586"/>
              <a:gd name="connsiteY9458" fmla="*/ 396001 h 5388743"/>
              <a:gd name="connsiteX9459" fmla="*/ 3769248 w 5020586"/>
              <a:gd name="connsiteY9459" fmla="*/ 394545 h 5388743"/>
              <a:gd name="connsiteX9460" fmla="*/ 3771028 w 5020586"/>
              <a:gd name="connsiteY9460" fmla="*/ 394435 h 5388743"/>
              <a:gd name="connsiteX9461" fmla="*/ 3344474 w 5020586"/>
              <a:gd name="connsiteY9461" fmla="*/ 393017 h 5388743"/>
              <a:gd name="connsiteX9462" fmla="*/ 3337939 w 5020586"/>
              <a:gd name="connsiteY9462" fmla="*/ 395593 h 5388743"/>
              <a:gd name="connsiteX9463" fmla="*/ 3313641 w 5020586"/>
              <a:gd name="connsiteY9463" fmla="*/ 407056 h 5388743"/>
              <a:gd name="connsiteX9464" fmla="*/ 3282240 w 5020586"/>
              <a:gd name="connsiteY9464" fmla="*/ 420755 h 5388743"/>
              <a:gd name="connsiteX9465" fmla="*/ 3214746 w 5020586"/>
              <a:gd name="connsiteY9465" fmla="*/ 454428 h 5388743"/>
              <a:gd name="connsiteX9466" fmla="*/ 3165773 w 5020586"/>
              <a:gd name="connsiteY9466" fmla="*/ 478087 h 5388743"/>
              <a:gd name="connsiteX9467" fmla="*/ 3150144 w 5020586"/>
              <a:gd name="connsiteY9467" fmla="*/ 485738 h 5388743"/>
              <a:gd name="connsiteX9468" fmla="*/ 3149982 w 5020586"/>
              <a:gd name="connsiteY9468" fmla="*/ 485888 h 5388743"/>
              <a:gd name="connsiteX9469" fmla="*/ 3227594 w 5020586"/>
              <a:gd name="connsiteY9469" fmla="*/ 449514 h 5388743"/>
              <a:gd name="connsiteX9470" fmla="*/ 3235317 w 5020586"/>
              <a:gd name="connsiteY9470" fmla="*/ 445653 h 5388743"/>
              <a:gd name="connsiteX9471" fmla="*/ 3332235 w 5020586"/>
              <a:gd name="connsiteY9471" fmla="*/ 399492 h 5388743"/>
              <a:gd name="connsiteX9472" fmla="*/ 3344474 w 5020586"/>
              <a:gd name="connsiteY9472" fmla="*/ 393017 h 5388743"/>
              <a:gd name="connsiteX9473" fmla="*/ 3737050 w 5020586"/>
              <a:gd name="connsiteY9473" fmla="*/ 391439 h 5388743"/>
              <a:gd name="connsiteX9474" fmla="*/ 3735536 w 5020586"/>
              <a:gd name="connsiteY9474" fmla="*/ 393178 h 5388743"/>
              <a:gd name="connsiteX9475" fmla="*/ 3721028 w 5020586"/>
              <a:gd name="connsiteY9475" fmla="*/ 398261 h 5388743"/>
              <a:gd name="connsiteX9476" fmla="*/ 3728822 w 5020586"/>
              <a:gd name="connsiteY9476" fmla="*/ 394797 h 5388743"/>
              <a:gd name="connsiteX9477" fmla="*/ 3737116 w 5020586"/>
              <a:gd name="connsiteY9477" fmla="*/ 391412 h 5388743"/>
              <a:gd name="connsiteX9478" fmla="*/ 3737050 w 5020586"/>
              <a:gd name="connsiteY9478" fmla="*/ 391439 h 5388743"/>
              <a:gd name="connsiteX9479" fmla="*/ 3737058 w 5020586"/>
              <a:gd name="connsiteY9479" fmla="*/ 391431 h 5388743"/>
              <a:gd name="connsiteX9480" fmla="*/ 3753411 w 5020586"/>
              <a:gd name="connsiteY9480" fmla="*/ 384761 h 5388743"/>
              <a:gd name="connsiteX9481" fmla="*/ 3742901 w 5020586"/>
              <a:gd name="connsiteY9481" fmla="*/ 389549 h 5388743"/>
              <a:gd name="connsiteX9482" fmla="*/ 3737116 w 5020586"/>
              <a:gd name="connsiteY9482" fmla="*/ 391412 h 5388743"/>
              <a:gd name="connsiteX9483" fmla="*/ 3181805 w 5020586"/>
              <a:gd name="connsiteY9483" fmla="*/ 383125 h 5388743"/>
              <a:gd name="connsiteX9484" fmla="*/ 3177827 w 5020586"/>
              <a:gd name="connsiteY9484" fmla="*/ 387410 h 5388743"/>
              <a:gd name="connsiteX9485" fmla="*/ 3152392 w 5020586"/>
              <a:gd name="connsiteY9485" fmla="*/ 414090 h 5388743"/>
              <a:gd name="connsiteX9486" fmla="*/ 3145169 w 5020586"/>
              <a:gd name="connsiteY9486" fmla="*/ 418918 h 5388743"/>
              <a:gd name="connsiteX9487" fmla="*/ 3134559 w 5020586"/>
              <a:gd name="connsiteY9487" fmla="*/ 427286 h 5388743"/>
              <a:gd name="connsiteX9488" fmla="*/ 3140059 w 5020586"/>
              <a:gd name="connsiteY9488" fmla="*/ 421379 h 5388743"/>
              <a:gd name="connsiteX9489" fmla="*/ 3163420 w 5020586"/>
              <a:gd name="connsiteY9489" fmla="*/ 399195 h 5388743"/>
              <a:gd name="connsiteX9490" fmla="*/ 3175640 w 5020586"/>
              <a:gd name="connsiteY9490" fmla="*/ 386537 h 5388743"/>
              <a:gd name="connsiteX9491" fmla="*/ 3175283 w 5020586"/>
              <a:gd name="connsiteY9491" fmla="*/ 387096 h 5388743"/>
              <a:gd name="connsiteX9492" fmla="*/ 3180000 w 5020586"/>
              <a:gd name="connsiteY9492" fmla="*/ 384267 h 5388743"/>
              <a:gd name="connsiteX9493" fmla="*/ 3798787 w 5020586"/>
              <a:gd name="connsiteY9493" fmla="*/ 365196 h 5388743"/>
              <a:gd name="connsiteX9494" fmla="*/ 3793274 w 5020586"/>
              <a:gd name="connsiteY9494" fmla="*/ 367651 h 5388743"/>
              <a:gd name="connsiteX9495" fmla="*/ 3792593 w 5020586"/>
              <a:gd name="connsiteY9495" fmla="*/ 368510 h 5388743"/>
              <a:gd name="connsiteX9496" fmla="*/ 3798787 w 5020586"/>
              <a:gd name="connsiteY9496" fmla="*/ 365196 h 5388743"/>
              <a:gd name="connsiteX9497" fmla="*/ 2997846 w 5020586"/>
              <a:gd name="connsiteY9497" fmla="*/ 364845 h 5388743"/>
              <a:gd name="connsiteX9498" fmla="*/ 2992505 w 5020586"/>
              <a:gd name="connsiteY9498" fmla="*/ 369411 h 5388743"/>
              <a:gd name="connsiteX9499" fmla="*/ 2973269 w 5020586"/>
              <a:gd name="connsiteY9499" fmla="*/ 388164 h 5388743"/>
              <a:gd name="connsiteX9500" fmla="*/ 2948045 w 5020586"/>
              <a:gd name="connsiteY9500" fmla="*/ 411347 h 5388743"/>
              <a:gd name="connsiteX9501" fmla="*/ 2895205 w 5020586"/>
              <a:gd name="connsiteY9501" fmla="*/ 465175 h 5388743"/>
              <a:gd name="connsiteX9502" fmla="*/ 2856615 w 5020586"/>
              <a:gd name="connsiteY9502" fmla="*/ 503498 h 5388743"/>
              <a:gd name="connsiteX9503" fmla="*/ 2841526 w 5020586"/>
              <a:gd name="connsiteY9503" fmla="*/ 518642 h 5388743"/>
              <a:gd name="connsiteX9504" fmla="*/ 2905752 w 5020586"/>
              <a:gd name="connsiteY9504" fmla="*/ 456342 h 5388743"/>
              <a:gd name="connsiteX9505" fmla="*/ 2911795 w 5020586"/>
              <a:gd name="connsiteY9505" fmla="*/ 450177 h 5388743"/>
              <a:gd name="connsiteX9506" fmla="*/ 2988385 w 5020586"/>
              <a:gd name="connsiteY9506" fmla="*/ 374953 h 5388743"/>
              <a:gd name="connsiteX9507" fmla="*/ 2997846 w 5020586"/>
              <a:gd name="connsiteY9507" fmla="*/ 364845 h 5388743"/>
              <a:gd name="connsiteX9508" fmla="*/ 3643020 w 5020586"/>
              <a:gd name="connsiteY9508" fmla="*/ 351269 h 5388743"/>
              <a:gd name="connsiteX9509" fmla="*/ 3642500 w 5020586"/>
              <a:gd name="connsiteY9509" fmla="*/ 351742 h 5388743"/>
              <a:gd name="connsiteX9510" fmla="*/ 3642506 w 5020586"/>
              <a:gd name="connsiteY9510" fmla="*/ 351629 h 5388743"/>
              <a:gd name="connsiteX9511" fmla="*/ 3878176 w 5020586"/>
              <a:gd name="connsiteY9511" fmla="*/ 348548 h 5388743"/>
              <a:gd name="connsiteX9512" fmla="*/ 3874347 w 5020586"/>
              <a:gd name="connsiteY9512" fmla="*/ 349867 h 5388743"/>
              <a:gd name="connsiteX9513" fmla="*/ 3875437 w 5020586"/>
              <a:gd name="connsiteY9513" fmla="*/ 349285 h 5388743"/>
              <a:gd name="connsiteX9514" fmla="*/ 3854579 w 5020586"/>
              <a:gd name="connsiteY9514" fmla="*/ 346650 h 5388743"/>
              <a:gd name="connsiteX9515" fmla="*/ 3847183 w 5020586"/>
              <a:gd name="connsiteY9515" fmla="*/ 349133 h 5388743"/>
              <a:gd name="connsiteX9516" fmla="*/ 3851461 w 5020586"/>
              <a:gd name="connsiteY9516" fmla="*/ 347024 h 5388743"/>
              <a:gd name="connsiteX9517" fmla="*/ 3854579 w 5020586"/>
              <a:gd name="connsiteY9517" fmla="*/ 346650 h 5388743"/>
              <a:gd name="connsiteX9518" fmla="*/ 3856285 w 5020586"/>
              <a:gd name="connsiteY9518" fmla="*/ 345562 h 5388743"/>
              <a:gd name="connsiteX9519" fmla="*/ 3857048 w 5020586"/>
              <a:gd name="connsiteY9519" fmla="*/ 346023 h 5388743"/>
              <a:gd name="connsiteX9520" fmla="*/ 3854579 w 5020586"/>
              <a:gd name="connsiteY9520" fmla="*/ 346650 h 5388743"/>
              <a:gd name="connsiteX9521" fmla="*/ 3856285 w 5020586"/>
              <a:gd name="connsiteY9521" fmla="*/ 345562 h 5388743"/>
              <a:gd name="connsiteX9522" fmla="*/ 3858755 w 5020586"/>
              <a:gd name="connsiteY9522" fmla="*/ 344937 h 5388743"/>
              <a:gd name="connsiteX9523" fmla="*/ 3859518 w 5020586"/>
              <a:gd name="connsiteY9523" fmla="*/ 345397 h 5388743"/>
              <a:gd name="connsiteX9524" fmla="*/ 3857048 w 5020586"/>
              <a:gd name="connsiteY9524" fmla="*/ 346023 h 5388743"/>
              <a:gd name="connsiteX9525" fmla="*/ 3858755 w 5020586"/>
              <a:gd name="connsiteY9525" fmla="*/ 344937 h 5388743"/>
              <a:gd name="connsiteX9526" fmla="*/ 3219713 w 5020586"/>
              <a:gd name="connsiteY9526" fmla="*/ 341911 h 5388743"/>
              <a:gd name="connsiteX9527" fmla="*/ 3208944 w 5020586"/>
              <a:gd name="connsiteY9527" fmla="*/ 353899 h 5388743"/>
              <a:gd name="connsiteX9528" fmla="*/ 3198914 w 5020586"/>
              <a:gd name="connsiteY9528" fmla="*/ 364700 h 5388743"/>
              <a:gd name="connsiteX9529" fmla="*/ 3195843 w 5020586"/>
              <a:gd name="connsiteY9529" fmla="*/ 366160 h 5388743"/>
              <a:gd name="connsiteX9530" fmla="*/ 3194307 w 5020586"/>
              <a:gd name="connsiteY9530" fmla="*/ 367109 h 5388743"/>
              <a:gd name="connsiteX9531" fmla="*/ 3215676 w 5020586"/>
              <a:gd name="connsiteY9531" fmla="*/ 344521 h 5388743"/>
              <a:gd name="connsiteX9532" fmla="*/ 3217616 w 5020586"/>
              <a:gd name="connsiteY9532" fmla="*/ 343143 h 5388743"/>
              <a:gd name="connsiteX9533" fmla="*/ 3647275 w 5020586"/>
              <a:gd name="connsiteY9533" fmla="*/ 331914 h 5388743"/>
              <a:gd name="connsiteX9534" fmla="*/ 3642693 w 5020586"/>
              <a:gd name="connsiteY9534" fmla="*/ 334347 h 5388743"/>
              <a:gd name="connsiteX9535" fmla="*/ 3644216 w 5020586"/>
              <a:gd name="connsiteY9535" fmla="*/ 333405 h 5388743"/>
              <a:gd name="connsiteX9536" fmla="*/ 3645363 w 5020586"/>
              <a:gd name="connsiteY9536" fmla="*/ 332730 h 5388743"/>
              <a:gd name="connsiteX9537" fmla="*/ 3470520 w 5020586"/>
              <a:gd name="connsiteY9537" fmla="*/ 328359 h 5388743"/>
              <a:gd name="connsiteX9538" fmla="*/ 3466731 w 5020586"/>
              <a:gd name="connsiteY9538" fmla="*/ 331562 h 5388743"/>
              <a:gd name="connsiteX9539" fmla="*/ 3468539 w 5020586"/>
              <a:gd name="connsiteY9539" fmla="*/ 329860 h 5388743"/>
              <a:gd name="connsiteX9540" fmla="*/ 3470520 w 5020586"/>
              <a:gd name="connsiteY9540" fmla="*/ 328359 h 5388743"/>
              <a:gd name="connsiteX9541" fmla="*/ 3584450 w 5020586"/>
              <a:gd name="connsiteY9541" fmla="*/ 316391 h 5388743"/>
              <a:gd name="connsiteX9542" fmla="*/ 3574927 w 5020586"/>
              <a:gd name="connsiteY9542" fmla="*/ 320090 h 5388743"/>
              <a:gd name="connsiteX9543" fmla="*/ 3571744 w 5020586"/>
              <a:gd name="connsiteY9543" fmla="*/ 321683 h 5388743"/>
              <a:gd name="connsiteX9544" fmla="*/ 3573324 w 5020586"/>
              <a:gd name="connsiteY9544" fmla="*/ 321361 h 5388743"/>
              <a:gd name="connsiteX9545" fmla="*/ 3575066 w 5020586"/>
              <a:gd name="connsiteY9545" fmla="*/ 320626 h 5388743"/>
              <a:gd name="connsiteX9546" fmla="*/ 3666242 w 5020586"/>
              <a:gd name="connsiteY9546" fmla="*/ 306795 h 5388743"/>
              <a:gd name="connsiteX9547" fmla="*/ 3662151 w 5020586"/>
              <a:gd name="connsiteY9547" fmla="*/ 309180 h 5388743"/>
              <a:gd name="connsiteX9548" fmla="*/ 3664307 w 5020586"/>
              <a:gd name="connsiteY9548" fmla="*/ 308107 h 5388743"/>
              <a:gd name="connsiteX9549" fmla="*/ 3514016 w 5020586"/>
              <a:gd name="connsiteY9549" fmla="*/ 304554 h 5388743"/>
              <a:gd name="connsiteX9550" fmla="*/ 3509660 w 5020586"/>
              <a:gd name="connsiteY9550" fmla="*/ 306412 h 5388743"/>
              <a:gd name="connsiteX9551" fmla="*/ 3485794 w 5020586"/>
              <a:gd name="connsiteY9551" fmla="*/ 319009 h 5388743"/>
              <a:gd name="connsiteX9552" fmla="*/ 3408011 w 5020586"/>
              <a:gd name="connsiteY9552" fmla="*/ 354133 h 5388743"/>
              <a:gd name="connsiteX9553" fmla="*/ 3170019 w 5020586"/>
              <a:gd name="connsiteY9553" fmla="*/ 467286 h 5388743"/>
              <a:gd name="connsiteX9554" fmla="*/ 3154932 w 5020586"/>
              <a:gd name="connsiteY9554" fmla="*/ 481292 h 5388743"/>
              <a:gd name="connsiteX9555" fmla="*/ 3174418 w 5020586"/>
              <a:gd name="connsiteY9555" fmla="*/ 471683 h 5388743"/>
              <a:gd name="connsiteX9556" fmla="*/ 3226542 w 5020586"/>
              <a:gd name="connsiteY9556" fmla="*/ 445916 h 5388743"/>
              <a:gd name="connsiteX9557" fmla="*/ 3361805 w 5020586"/>
              <a:gd name="connsiteY9557" fmla="*/ 383033 h 5388743"/>
              <a:gd name="connsiteX9558" fmla="*/ 3431996 w 5020586"/>
              <a:gd name="connsiteY9558" fmla="*/ 349003 h 5388743"/>
              <a:gd name="connsiteX9559" fmla="*/ 3493552 w 5020586"/>
              <a:gd name="connsiteY9559" fmla="*/ 322416 h 5388743"/>
              <a:gd name="connsiteX9560" fmla="*/ 3529947 w 5020586"/>
              <a:gd name="connsiteY9560" fmla="*/ 298100 h 5388743"/>
              <a:gd name="connsiteX9561" fmla="*/ 3519419 w 5020586"/>
              <a:gd name="connsiteY9561" fmla="*/ 302251 h 5388743"/>
              <a:gd name="connsiteX9562" fmla="*/ 3518866 w 5020586"/>
              <a:gd name="connsiteY9562" fmla="*/ 302487 h 5388743"/>
              <a:gd name="connsiteX9563" fmla="*/ 3506371 w 5020586"/>
              <a:gd name="connsiteY9563" fmla="*/ 313901 h 5388743"/>
              <a:gd name="connsiteX9564" fmla="*/ 3501073 w 5020586"/>
              <a:gd name="connsiteY9564" fmla="*/ 319169 h 5388743"/>
              <a:gd name="connsiteX9565" fmla="*/ 3508499 w 5020586"/>
              <a:gd name="connsiteY9565" fmla="*/ 315962 h 5388743"/>
              <a:gd name="connsiteX9566" fmla="*/ 3517605 w 5020586"/>
              <a:gd name="connsiteY9566" fmla="*/ 307687 h 5388743"/>
              <a:gd name="connsiteX9567" fmla="*/ 3685254 w 5020586"/>
              <a:gd name="connsiteY9567" fmla="*/ 286585 h 5388743"/>
              <a:gd name="connsiteX9568" fmla="*/ 3676636 w 5020586"/>
              <a:gd name="connsiteY9568" fmla="*/ 293233 h 5388743"/>
              <a:gd name="connsiteX9569" fmla="*/ 3685254 w 5020586"/>
              <a:gd name="connsiteY9569" fmla="*/ 286585 h 5388743"/>
              <a:gd name="connsiteX9570" fmla="*/ 3666230 w 5020586"/>
              <a:gd name="connsiteY9570" fmla="*/ 278210 h 5388743"/>
              <a:gd name="connsiteX9571" fmla="*/ 3667251 w 5020586"/>
              <a:gd name="connsiteY9571" fmla="*/ 278544 h 5388743"/>
              <a:gd name="connsiteX9572" fmla="*/ 3662515 w 5020586"/>
              <a:gd name="connsiteY9572" fmla="*/ 280625 h 5388743"/>
              <a:gd name="connsiteX9573" fmla="*/ 3663164 w 5020586"/>
              <a:gd name="connsiteY9573" fmla="*/ 279694 h 5388743"/>
              <a:gd name="connsiteX9574" fmla="*/ 3666230 w 5020586"/>
              <a:gd name="connsiteY9574" fmla="*/ 278210 h 5388743"/>
              <a:gd name="connsiteX9575" fmla="*/ 3652682 w 5020586"/>
              <a:gd name="connsiteY9575" fmla="*/ 276089 h 5388743"/>
              <a:gd name="connsiteX9576" fmla="*/ 3648008 w 5020586"/>
              <a:gd name="connsiteY9576" fmla="*/ 277656 h 5388743"/>
              <a:gd name="connsiteX9577" fmla="*/ 3650901 w 5020586"/>
              <a:gd name="connsiteY9577" fmla="*/ 276200 h 5388743"/>
              <a:gd name="connsiteX9578" fmla="*/ 3652682 w 5020586"/>
              <a:gd name="connsiteY9578" fmla="*/ 276089 h 5388743"/>
              <a:gd name="connsiteX9579" fmla="*/ 3885358 w 5020586"/>
              <a:gd name="connsiteY9579" fmla="*/ 273661 h 5388743"/>
              <a:gd name="connsiteX9580" fmla="*/ 3879215 w 5020586"/>
              <a:gd name="connsiteY9580" fmla="*/ 277918 h 5388743"/>
              <a:gd name="connsiteX9581" fmla="*/ 3881945 w 5020586"/>
              <a:gd name="connsiteY9581" fmla="*/ 276025 h 5388743"/>
              <a:gd name="connsiteX9582" fmla="*/ 3618704 w 5020586"/>
              <a:gd name="connsiteY9582" fmla="*/ 273093 h 5388743"/>
              <a:gd name="connsiteX9583" fmla="*/ 3617190 w 5020586"/>
              <a:gd name="connsiteY9583" fmla="*/ 274833 h 5388743"/>
              <a:gd name="connsiteX9584" fmla="*/ 3602682 w 5020586"/>
              <a:gd name="connsiteY9584" fmla="*/ 279914 h 5388743"/>
              <a:gd name="connsiteX9585" fmla="*/ 3610476 w 5020586"/>
              <a:gd name="connsiteY9585" fmla="*/ 276452 h 5388743"/>
              <a:gd name="connsiteX9586" fmla="*/ 3618770 w 5020586"/>
              <a:gd name="connsiteY9586" fmla="*/ 273066 h 5388743"/>
              <a:gd name="connsiteX9587" fmla="*/ 3618704 w 5020586"/>
              <a:gd name="connsiteY9587" fmla="*/ 273093 h 5388743"/>
              <a:gd name="connsiteX9588" fmla="*/ 3618712 w 5020586"/>
              <a:gd name="connsiteY9588" fmla="*/ 273085 h 5388743"/>
              <a:gd name="connsiteX9589" fmla="*/ 3887405 w 5020586"/>
              <a:gd name="connsiteY9589" fmla="*/ 272242 h 5388743"/>
              <a:gd name="connsiteX9590" fmla="*/ 3885358 w 5020586"/>
              <a:gd name="connsiteY9590" fmla="*/ 273661 h 5388743"/>
              <a:gd name="connsiteX9591" fmla="*/ 3886495 w 5020586"/>
              <a:gd name="connsiteY9591" fmla="*/ 272872 h 5388743"/>
              <a:gd name="connsiteX9592" fmla="*/ 3887405 w 5020586"/>
              <a:gd name="connsiteY9592" fmla="*/ 272242 h 5388743"/>
              <a:gd name="connsiteX9593" fmla="*/ 3635064 w 5020586"/>
              <a:gd name="connsiteY9593" fmla="*/ 266415 h 5388743"/>
              <a:gd name="connsiteX9594" fmla="*/ 3624556 w 5020586"/>
              <a:gd name="connsiteY9594" fmla="*/ 271203 h 5388743"/>
              <a:gd name="connsiteX9595" fmla="*/ 3618770 w 5020586"/>
              <a:gd name="connsiteY9595" fmla="*/ 273066 h 5388743"/>
              <a:gd name="connsiteX9596" fmla="*/ 3095945 w 5020586"/>
              <a:gd name="connsiteY9596" fmla="*/ 262645 h 5388743"/>
              <a:gd name="connsiteX9597" fmla="*/ 3093407 w 5020586"/>
              <a:gd name="connsiteY9597" fmla="*/ 266909 h 5388743"/>
              <a:gd name="connsiteX9598" fmla="*/ 3094561 w 5020586"/>
              <a:gd name="connsiteY9598" fmla="*/ 264710 h 5388743"/>
              <a:gd name="connsiteX9599" fmla="*/ 3095945 w 5020586"/>
              <a:gd name="connsiteY9599" fmla="*/ 262645 h 5388743"/>
              <a:gd name="connsiteX9600" fmla="*/ 3680441 w 5020586"/>
              <a:gd name="connsiteY9600" fmla="*/ 246850 h 5388743"/>
              <a:gd name="connsiteX9601" fmla="*/ 3674927 w 5020586"/>
              <a:gd name="connsiteY9601" fmla="*/ 249305 h 5388743"/>
              <a:gd name="connsiteX9602" fmla="*/ 3674247 w 5020586"/>
              <a:gd name="connsiteY9602" fmla="*/ 250165 h 5388743"/>
              <a:gd name="connsiteX9603" fmla="*/ 3680441 w 5020586"/>
              <a:gd name="connsiteY9603" fmla="*/ 246850 h 5388743"/>
              <a:gd name="connsiteX9604" fmla="*/ 3759831 w 5020586"/>
              <a:gd name="connsiteY9604" fmla="*/ 230204 h 5388743"/>
              <a:gd name="connsiteX9605" fmla="*/ 3756000 w 5020586"/>
              <a:gd name="connsiteY9605" fmla="*/ 231521 h 5388743"/>
              <a:gd name="connsiteX9606" fmla="*/ 3757091 w 5020586"/>
              <a:gd name="connsiteY9606" fmla="*/ 230940 h 5388743"/>
              <a:gd name="connsiteX9607" fmla="*/ 3736233 w 5020586"/>
              <a:gd name="connsiteY9607" fmla="*/ 228303 h 5388743"/>
              <a:gd name="connsiteX9608" fmla="*/ 3728836 w 5020586"/>
              <a:gd name="connsiteY9608" fmla="*/ 230787 h 5388743"/>
              <a:gd name="connsiteX9609" fmla="*/ 3733116 w 5020586"/>
              <a:gd name="connsiteY9609" fmla="*/ 228679 h 5388743"/>
              <a:gd name="connsiteX9610" fmla="*/ 3736233 w 5020586"/>
              <a:gd name="connsiteY9610" fmla="*/ 228303 h 5388743"/>
              <a:gd name="connsiteX9611" fmla="*/ 3266496 w 5020586"/>
              <a:gd name="connsiteY9611" fmla="*/ 228101 h 5388743"/>
              <a:gd name="connsiteX9612" fmla="*/ 3266158 w 5020586"/>
              <a:gd name="connsiteY9612" fmla="*/ 228717 h 5388743"/>
              <a:gd name="connsiteX9613" fmla="*/ 3266127 w 5020586"/>
              <a:gd name="connsiteY9613" fmla="*/ 228608 h 5388743"/>
              <a:gd name="connsiteX9614" fmla="*/ 3737939 w 5020586"/>
              <a:gd name="connsiteY9614" fmla="*/ 227216 h 5388743"/>
              <a:gd name="connsiteX9615" fmla="*/ 3738702 w 5020586"/>
              <a:gd name="connsiteY9615" fmla="*/ 227677 h 5388743"/>
              <a:gd name="connsiteX9616" fmla="*/ 3736233 w 5020586"/>
              <a:gd name="connsiteY9616" fmla="*/ 228303 h 5388743"/>
              <a:gd name="connsiteX9617" fmla="*/ 3737939 w 5020586"/>
              <a:gd name="connsiteY9617" fmla="*/ 227216 h 5388743"/>
              <a:gd name="connsiteX9618" fmla="*/ 3740408 w 5020586"/>
              <a:gd name="connsiteY9618" fmla="*/ 226591 h 5388743"/>
              <a:gd name="connsiteX9619" fmla="*/ 3741171 w 5020586"/>
              <a:gd name="connsiteY9619" fmla="*/ 227050 h 5388743"/>
              <a:gd name="connsiteX9620" fmla="*/ 3738702 w 5020586"/>
              <a:gd name="connsiteY9620" fmla="*/ 227677 h 5388743"/>
              <a:gd name="connsiteX9621" fmla="*/ 3740408 w 5020586"/>
              <a:gd name="connsiteY9621" fmla="*/ 226591 h 5388743"/>
              <a:gd name="connsiteX9622" fmla="*/ 3199757 w 5020586"/>
              <a:gd name="connsiteY9622" fmla="*/ 214210 h 5388743"/>
              <a:gd name="connsiteX9623" fmla="*/ 3191961 w 5020586"/>
              <a:gd name="connsiteY9623" fmla="*/ 220810 h 5388743"/>
              <a:gd name="connsiteX9624" fmla="*/ 3189470 w 5020586"/>
              <a:gd name="connsiteY9624" fmla="*/ 223352 h 5388743"/>
              <a:gd name="connsiteX9625" fmla="*/ 3190858 w 5020586"/>
              <a:gd name="connsiteY9625" fmla="*/ 222533 h 5388743"/>
              <a:gd name="connsiteX9626" fmla="*/ 3192266 w 5020586"/>
              <a:gd name="connsiteY9626" fmla="*/ 221271 h 5388743"/>
              <a:gd name="connsiteX9627" fmla="*/ 3264213 w 5020586"/>
              <a:gd name="connsiteY9627" fmla="*/ 208415 h 5388743"/>
              <a:gd name="connsiteX9628" fmla="*/ 3260673 w 5020586"/>
              <a:gd name="connsiteY9628" fmla="*/ 212207 h 5388743"/>
              <a:gd name="connsiteX9629" fmla="*/ 3261806 w 5020586"/>
              <a:gd name="connsiteY9629" fmla="*/ 210822 h 5388743"/>
              <a:gd name="connsiteX9630" fmla="*/ 3262670 w 5020586"/>
              <a:gd name="connsiteY9630" fmla="*/ 209810 h 5388743"/>
              <a:gd name="connsiteX9631" fmla="*/ 3130356 w 5020586"/>
              <a:gd name="connsiteY9631" fmla="*/ 174339 h 5388743"/>
              <a:gd name="connsiteX9632" fmla="*/ 3097681 w 5020586"/>
              <a:gd name="connsiteY9632" fmla="*/ 209117 h 5388743"/>
              <a:gd name="connsiteX9633" fmla="*/ 2839003 w 5020586"/>
              <a:gd name="connsiteY9633" fmla="*/ 462063 h 5388743"/>
              <a:gd name="connsiteX9634" fmla="*/ 2809471 w 5020586"/>
              <a:gd name="connsiteY9634" fmla="*/ 491184 h 5388743"/>
              <a:gd name="connsiteX9635" fmla="*/ 2811997 w 5020586"/>
              <a:gd name="connsiteY9635" fmla="*/ 487913 h 5388743"/>
              <a:gd name="connsiteX9636" fmla="*/ 2811997 w 5020586"/>
              <a:gd name="connsiteY9636" fmla="*/ 487913 h 5388743"/>
              <a:gd name="connsiteX9637" fmla="*/ 2811370 w 5020586"/>
              <a:gd name="connsiteY9637" fmla="*/ 485835 h 5388743"/>
              <a:gd name="connsiteX9638" fmla="*/ 2874688 w 5020586"/>
              <a:gd name="connsiteY9638" fmla="*/ 424464 h 5388743"/>
              <a:gd name="connsiteX9639" fmla="*/ 3118242 w 5020586"/>
              <a:gd name="connsiteY9639" fmla="*/ 184303 h 5388743"/>
              <a:gd name="connsiteX9640" fmla="*/ 3130356 w 5020586"/>
              <a:gd name="connsiteY9640" fmla="*/ 174339 h 5388743"/>
              <a:gd name="connsiteX9641" fmla="*/ 3218035 w 5020586"/>
              <a:gd name="connsiteY9641" fmla="*/ 162113 h 5388743"/>
              <a:gd name="connsiteX9642" fmla="*/ 3217170 w 5020586"/>
              <a:gd name="connsiteY9642" fmla="*/ 164252 h 5388743"/>
              <a:gd name="connsiteX9643" fmla="*/ 3205109 w 5020586"/>
              <a:gd name="connsiteY9643" fmla="*/ 173784 h 5388743"/>
              <a:gd name="connsiteX9644" fmla="*/ 3211351 w 5020586"/>
              <a:gd name="connsiteY9644" fmla="*/ 167969 h 5388743"/>
              <a:gd name="connsiteX9645" fmla="*/ 3218088 w 5020586"/>
              <a:gd name="connsiteY9645" fmla="*/ 162066 h 5388743"/>
              <a:gd name="connsiteX9646" fmla="*/ 3218035 w 5020586"/>
              <a:gd name="connsiteY9646" fmla="*/ 162113 h 5388743"/>
              <a:gd name="connsiteX9647" fmla="*/ 3218039 w 5020586"/>
              <a:gd name="connsiteY9647" fmla="*/ 162103 h 5388743"/>
              <a:gd name="connsiteX9648" fmla="*/ 3767011 w 5020586"/>
              <a:gd name="connsiteY9648" fmla="*/ 155315 h 5388743"/>
              <a:gd name="connsiteX9649" fmla="*/ 3760869 w 5020586"/>
              <a:gd name="connsiteY9649" fmla="*/ 159571 h 5388743"/>
              <a:gd name="connsiteX9650" fmla="*/ 3763599 w 5020586"/>
              <a:gd name="connsiteY9650" fmla="*/ 157679 h 5388743"/>
              <a:gd name="connsiteX9651" fmla="*/ 3769058 w 5020586"/>
              <a:gd name="connsiteY9651" fmla="*/ 153896 h 5388743"/>
              <a:gd name="connsiteX9652" fmla="*/ 3767011 w 5020586"/>
              <a:gd name="connsiteY9652" fmla="*/ 155315 h 5388743"/>
              <a:gd name="connsiteX9653" fmla="*/ 3768149 w 5020586"/>
              <a:gd name="connsiteY9653" fmla="*/ 154526 h 5388743"/>
              <a:gd name="connsiteX9654" fmla="*/ 3769058 w 5020586"/>
              <a:gd name="connsiteY9654" fmla="*/ 153896 h 5388743"/>
              <a:gd name="connsiteX9655" fmla="*/ 3251135 w 5020586"/>
              <a:gd name="connsiteY9655" fmla="*/ 153874 h 5388743"/>
              <a:gd name="connsiteX9656" fmla="*/ 3247227 w 5020586"/>
              <a:gd name="connsiteY9656" fmla="*/ 156878 h 5388743"/>
              <a:gd name="connsiteX9657" fmla="*/ 3249487 w 5020586"/>
              <a:gd name="connsiteY9657" fmla="*/ 154559 h 5388743"/>
              <a:gd name="connsiteX9658" fmla="*/ 3251135 w 5020586"/>
              <a:gd name="connsiteY9658" fmla="*/ 153874 h 5388743"/>
              <a:gd name="connsiteX9659" fmla="*/ 3295941 w 5020586"/>
              <a:gd name="connsiteY9659" fmla="*/ 153833 h 5388743"/>
              <a:gd name="connsiteX9660" fmla="*/ 3273960 w 5020586"/>
              <a:gd name="connsiteY9660" fmla="*/ 178487 h 5388743"/>
              <a:gd name="connsiteX9661" fmla="*/ 3270870 w 5020586"/>
              <a:gd name="connsiteY9661" fmla="*/ 182075 h 5388743"/>
              <a:gd name="connsiteX9662" fmla="*/ 3272557 w 5020586"/>
              <a:gd name="connsiteY9662" fmla="*/ 180357 h 5388743"/>
              <a:gd name="connsiteX9663" fmla="*/ 3273960 w 5020586"/>
              <a:gd name="connsiteY9663" fmla="*/ 178487 h 5388743"/>
              <a:gd name="connsiteX9664" fmla="*/ 3295941 w 5020586"/>
              <a:gd name="connsiteY9664" fmla="*/ 153833 h 5388743"/>
              <a:gd name="connsiteX9665" fmla="*/ 3285350 w 5020586"/>
              <a:gd name="connsiteY9665" fmla="*/ 153184 h 5388743"/>
              <a:gd name="connsiteX9666" fmla="*/ 3279367 w 5020586"/>
              <a:gd name="connsiteY9666" fmla="*/ 162278 h 5388743"/>
              <a:gd name="connsiteX9667" fmla="*/ 3285350 w 5020586"/>
              <a:gd name="connsiteY9667" fmla="*/ 153184 h 5388743"/>
              <a:gd name="connsiteX9668" fmla="*/ 3265708 w 5020586"/>
              <a:gd name="connsiteY9668" fmla="*/ 151448 h 5388743"/>
              <a:gd name="connsiteX9669" fmla="*/ 3261909 w 5020586"/>
              <a:gd name="connsiteY9669" fmla="*/ 154959 h 5388743"/>
              <a:gd name="connsiteX9670" fmla="*/ 3262219 w 5020586"/>
              <a:gd name="connsiteY9670" fmla="*/ 153868 h 5388743"/>
              <a:gd name="connsiteX9671" fmla="*/ 3264635 w 5020586"/>
              <a:gd name="connsiteY9671" fmla="*/ 151465 h 5388743"/>
              <a:gd name="connsiteX9672" fmla="*/ 3265708 w 5020586"/>
              <a:gd name="connsiteY9672" fmla="*/ 151448 h 5388743"/>
              <a:gd name="connsiteX9673" fmla="*/ 3231326 w 5020586"/>
              <a:gd name="connsiteY9673" fmla="*/ 150469 h 5388743"/>
              <a:gd name="connsiteX9674" fmla="*/ 3222950 w 5020586"/>
              <a:gd name="connsiteY9674" fmla="*/ 158420 h 5388743"/>
              <a:gd name="connsiteX9675" fmla="*/ 3218088 w 5020586"/>
              <a:gd name="connsiteY9675" fmla="*/ 162066 h 5388743"/>
              <a:gd name="connsiteX9676" fmla="*/ 3267853 w 5020586"/>
              <a:gd name="connsiteY9676" fmla="*/ 117187 h 5388743"/>
              <a:gd name="connsiteX9677" fmla="*/ 3263439 w 5020586"/>
              <a:gd name="connsiteY9677" fmla="*/ 121304 h 5388743"/>
              <a:gd name="connsiteX9678" fmla="*/ 3263075 w 5020586"/>
              <a:gd name="connsiteY9678" fmla="*/ 122338 h 5388743"/>
              <a:gd name="connsiteX9679" fmla="*/ 3267853 w 5020586"/>
              <a:gd name="connsiteY9679" fmla="*/ 117187 h 5388743"/>
              <a:gd name="connsiteX9680" fmla="*/ 3314557 w 5020586"/>
              <a:gd name="connsiteY9680" fmla="*/ 81473 h 5388743"/>
              <a:gd name="connsiteX9681" fmla="*/ 3308373 w 5020586"/>
              <a:gd name="connsiteY9681" fmla="*/ 86231 h 5388743"/>
              <a:gd name="connsiteX9682" fmla="*/ 3311731 w 5020586"/>
              <a:gd name="connsiteY9682" fmla="*/ 82843 h 5388743"/>
              <a:gd name="connsiteX9683" fmla="*/ 3314557 w 5020586"/>
              <a:gd name="connsiteY9683" fmla="*/ 81473 h 5388743"/>
              <a:gd name="connsiteX9684" fmla="*/ 3315815 w 5020586"/>
              <a:gd name="connsiteY9684" fmla="*/ 79889 h 5388743"/>
              <a:gd name="connsiteX9685" fmla="*/ 3316686 w 5020586"/>
              <a:gd name="connsiteY9685" fmla="*/ 80077 h 5388743"/>
              <a:gd name="connsiteX9686" fmla="*/ 3314557 w 5020586"/>
              <a:gd name="connsiteY9686" fmla="*/ 81473 h 5388743"/>
              <a:gd name="connsiteX9687" fmla="*/ 3315815 w 5020586"/>
              <a:gd name="connsiteY9687" fmla="*/ 79889 h 5388743"/>
              <a:gd name="connsiteX9688" fmla="*/ 3317945 w 5020586"/>
              <a:gd name="connsiteY9688" fmla="*/ 78494 h 5388743"/>
              <a:gd name="connsiteX9689" fmla="*/ 3318818 w 5020586"/>
              <a:gd name="connsiteY9689" fmla="*/ 78679 h 5388743"/>
              <a:gd name="connsiteX9690" fmla="*/ 3316686 w 5020586"/>
              <a:gd name="connsiteY9690" fmla="*/ 80077 h 5388743"/>
              <a:gd name="connsiteX9691" fmla="*/ 3317945 w 5020586"/>
              <a:gd name="connsiteY9691" fmla="*/ 78494 h 5388743"/>
              <a:gd name="connsiteX9692" fmla="*/ 3337485 w 5020586"/>
              <a:gd name="connsiteY9692" fmla="*/ 75580 h 5388743"/>
              <a:gd name="connsiteX9693" fmla="*/ 3334293 w 5020586"/>
              <a:gd name="connsiteY9693" fmla="*/ 78074 h 5388743"/>
              <a:gd name="connsiteX9694" fmla="*/ 3335135 w 5020586"/>
              <a:gd name="connsiteY9694" fmla="*/ 77169 h 5388743"/>
              <a:gd name="connsiteX9695" fmla="*/ 3315454 w 5020586"/>
              <a:gd name="connsiteY9695" fmla="*/ 8466 h 5388743"/>
              <a:gd name="connsiteX9696" fmla="*/ 3289758 w 5020586"/>
              <a:gd name="connsiteY9696" fmla="*/ 35413 h 5388743"/>
              <a:gd name="connsiteX9697" fmla="*/ 3270244 w 5020586"/>
              <a:gd name="connsiteY9697" fmla="*/ 57089 h 5388743"/>
              <a:gd name="connsiteX9698" fmla="*/ 3317186 w 5020586"/>
              <a:gd name="connsiteY9698" fmla="*/ 21680 h 5388743"/>
              <a:gd name="connsiteX9699" fmla="*/ 3194805 w 5020586"/>
              <a:gd name="connsiteY9699" fmla="*/ 146259 h 5388743"/>
              <a:gd name="connsiteX9700" fmla="*/ 3194805 w 5020586"/>
              <a:gd name="connsiteY9700" fmla="*/ 146259 h 5388743"/>
              <a:gd name="connsiteX9701" fmla="*/ 3161495 w 5020586"/>
              <a:gd name="connsiteY9701" fmla="*/ 186455 h 5388743"/>
              <a:gd name="connsiteX9702" fmla="*/ 3145734 w 5020586"/>
              <a:gd name="connsiteY9702" fmla="*/ 206179 h 5388743"/>
              <a:gd name="connsiteX9703" fmla="*/ 3135942 w 5020586"/>
              <a:gd name="connsiteY9703" fmla="*/ 217594 h 5388743"/>
              <a:gd name="connsiteX9704" fmla="*/ 3139510 w 5020586"/>
              <a:gd name="connsiteY9704" fmla="*/ 214403 h 5388743"/>
              <a:gd name="connsiteX9705" fmla="*/ 3163594 w 5020586"/>
              <a:gd name="connsiteY9705" fmla="*/ 194156 h 5388743"/>
              <a:gd name="connsiteX9706" fmla="*/ 3180056 w 5020586"/>
              <a:gd name="connsiteY9706" fmla="*/ 181026 h 5388743"/>
              <a:gd name="connsiteX9707" fmla="*/ 3178203 w 5020586"/>
              <a:gd name="connsiteY9707" fmla="*/ 182923 h 5388743"/>
              <a:gd name="connsiteX9708" fmla="*/ 3164255 w 5020586"/>
              <a:gd name="connsiteY9708" fmla="*/ 196025 h 5388743"/>
              <a:gd name="connsiteX9709" fmla="*/ 3162822 w 5020586"/>
              <a:gd name="connsiteY9709" fmla="*/ 197476 h 5388743"/>
              <a:gd name="connsiteX9710" fmla="*/ 3156161 w 5020586"/>
              <a:gd name="connsiteY9710" fmla="*/ 202795 h 5388743"/>
              <a:gd name="connsiteX9711" fmla="*/ 3133669 w 5020586"/>
              <a:gd name="connsiteY9711" fmla="*/ 222030 h 5388743"/>
              <a:gd name="connsiteX9712" fmla="*/ 3125798 w 5020586"/>
              <a:gd name="connsiteY9712" fmla="*/ 229143 h 5388743"/>
              <a:gd name="connsiteX9713" fmla="*/ 3107340 w 5020586"/>
              <a:gd name="connsiteY9713" fmla="*/ 248830 h 5388743"/>
              <a:gd name="connsiteX9714" fmla="*/ 3045246 w 5020586"/>
              <a:gd name="connsiteY9714" fmla="*/ 307381 h 5388743"/>
              <a:gd name="connsiteX9715" fmla="*/ 2817015 w 5020586"/>
              <a:gd name="connsiteY9715" fmla="*/ 531231 h 5388743"/>
              <a:gd name="connsiteX9716" fmla="*/ 2818949 w 5020586"/>
              <a:gd name="connsiteY9716" fmla="*/ 528953 h 5388743"/>
              <a:gd name="connsiteX9717" fmla="*/ 2810548 w 5020586"/>
              <a:gd name="connsiteY9717" fmla="*/ 534024 h 5388743"/>
              <a:gd name="connsiteX9718" fmla="*/ 2810612 w 5020586"/>
              <a:gd name="connsiteY9718" fmla="*/ 525911 h 5388743"/>
              <a:gd name="connsiteX9719" fmla="*/ 2775384 w 5020586"/>
              <a:gd name="connsiteY9719" fmla="*/ 555180 h 5388743"/>
              <a:gd name="connsiteX9720" fmla="*/ 2657038 w 5020586"/>
              <a:gd name="connsiteY9720" fmla="*/ 656934 h 5388743"/>
              <a:gd name="connsiteX9721" fmla="*/ 2611574 w 5020586"/>
              <a:gd name="connsiteY9721" fmla="*/ 698489 h 5388743"/>
              <a:gd name="connsiteX9722" fmla="*/ 2655257 w 5020586"/>
              <a:gd name="connsiteY9722" fmla="*/ 676885 h 5388743"/>
              <a:gd name="connsiteX9723" fmla="*/ 2668195 w 5020586"/>
              <a:gd name="connsiteY9723" fmla="*/ 670540 h 5388743"/>
              <a:gd name="connsiteX9724" fmla="*/ 2707726 w 5020586"/>
              <a:gd name="connsiteY9724" fmla="*/ 634319 h 5388743"/>
              <a:gd name="connsiteX9725" fmla="*/ 2731037 w 5020586"/>
              <a:gd name="connsiteY9725" fmla="*/ 615800 h 5388743"/>
              <a:gd name="connsiteX9726" fmla="*/ 2683865 w 5020586"/>
              <a:gd name="connsiteY9726" fmla="*/ 662854 h 5388743"/>
              <a:gd name="connsiteX9727" fmla="*/ 2701964 w 5020586"/>
              <a:gd name="connsiteY9727" fmla="*/ 653976 h 5388743"/>
              <a:gd name="connsiteX9728" fmla="*/ 2702136 w 5020586"/>
              <a:gd name="connsiteY9728" fmla="*/ 653896 h 5388743"/>
              <a:gd name="connsiteX9729" fmla="*/ 2780201 w 5020586"/>
              <a:gd name="connsiteY9729" fmla="*/ 578124 h 5388743"/>
              <a:gd name="connsiteX9730" fmla="*/ 2783071 w 5020586"/>
              <a:gd name="connsiteY9730" fmla="*/ 575339 h 5388743"/>
              <a:gd name="connsiteX9731" fmla="*/ 2783748 w 5020586"/>
              <a:gd name="connsiteY9731" fmla="*/ 574439 h 5388743"/>
              <a:gd name="connsiteX9732" fmla="*/ 2783852 w 5020586"/>
              <a:gd name="connsiteY9732" fmla="*/ 574582 h 5388743"/>
              <a:gd name="connsiteX9733" fmla="*/ 2792614 w 5020586"/>
              <a:gd name="connsiteY9733" fmla="*/ 566084 h 5388743"/>
              <a:gd name="connsiteX9734" fmla="*/ 2792491 w 5020586"/>
              <a:gd name="connsiteY9734" fmla="*/ 565985 h 5388743"/>
              <a:gd name="connsiteX9735" fmla="*/ 2798582 w 5020586"/>
              <a:gd name="connsiteY9735" fmla="*/ 559117 h 5388743"/>
              <a:gd name="connsiteX9736" fmla="*/ 2819486 w 5020586"/>
              <a:gd name="connsiteY9736" fmla="*/ 538249 h 5388743"/>
              <a:gd name="connsiteX9737" fmla="*/ 2903585 w 5020586"/>
              <a:gd name="connsiteY9737" fmla="*/ 453283 h 5388743"/>
              <a:gd name="connsiteX9738" fmla="*/ 3010976 w 5020586"/>
              <a:gd name="connsiteY9738" fmla="*/ 349758 h 5388743"/>
              <a:gd name="connsiteX9739" fmla="*/ 3066249 w 5020586"/>
              <a:gd name="connsiteY9739" fmla="*/ 294716 h 5388743"/>
              <a:gd name="connsiteX9740" fmla="*/ 3193986 w 5020586"/>
              <a:gd name="connsiteY9740" fmla="*/ 183318 h 5388743"/>
              <a:gd name="connsiteX9741" fmla="*/ 3211131 w 5020586"/>
              <a:gd name="connsiteY9741" fmla="*/ 171226 h 5388743"/>
              <a:gd name="connsiteX9742" fmla="*/ 3216825 w 5020586"/>
              <a:gd name="connsiteY9742" fmla="*/ 165627 h 5388743"/>
              <a:gd name="connsiteX9743" fmla="*/ 3216734 w 5020586"/>
              <a:gd name="connsiteY9743" fmla="*/ 165989 h 5388743"/>
              <a:gd name="connsiteX9744" fmla="*/ 3217827 w 5020586"/>
              <a:gd name="connsiteY9744" fmla="*/ 164641 h 5388743"/>
              <a:gd name="connsiteX9745" fmla="*/ 3216825 w 5020586"/>
              <a:gd name="connsiteY9745" fmla="*/ 165627 h 5388743"/>
              <a:gd name="connsiteX9746" fmla="*/ 3217170 w 5020586"/>
              <a:gd name="connsiteY9746" fmla="*/ 164252 h 5388743"/>
              <a:gd name="connsiteX9747" fmla="*/ 3235235 w 5020586"/>
              <a:gd name="connsiteY9747" fmla="*/ 147466 h 5388743"/>
              <a:gd name="connsiteX9748" fmla="*/ 3232499 w 5020586"/>
              <a:gd name="connsiteY9748" fmla="*/ 148500 h 5388743"/>
              <a:gd name="connsiteX9749" fmla="*/ 3233579 w 5020586"/>
              <a:gd name="connsiteY9749" fmla="*/ 143814 h 5388743"/>
              <a:gd name="connsiteX9750" fmla="*/ 3221054 w 5020586"/>
              <a:gd name="connsiteY9750" fmla="*/ 152790 h 5388743"/>
              <a:gd name="connsiteX9751" fmla="*/ 3200308 w 5020586"/>
              <a:gd name="connsiteY9751" fmla="*/ 168320 h 5388743"/>
              <a:gd name="connsiteX9752" fmla="*/ 3182112 w 5020586"/>
              <a:gd name="connsiteY9752" fmla="*/ 182203 h 5388743"/>
              <a:gd name="connsiteX9753" fmla="*/ 3187131 w 5020586"/>
              <a:gd name="connsiteY9753" fmla="*/ 177732 h 5388743"/>
              <a:gd name="connsiteX9754" fmla="*/ 3210596 w 5020586"/>
              <a:gd name="connsiteY9754" fmla="*/ 159942 h 5388743"/>
              <a:gd name="connsiteX9755" fmla="*/ 3260299 w 5020586"/>
              <a:gd name="connsiteY9755" fmla="*/ 120684 h 5388743"/>
              <a:gd name="connsiteX9756" fmla="*/ 3285555 w 5020586"/>
              <a:gd name="connsiteY9756" fmla="*/ 102184 h 5388743"/>
              <a:gd name="connsiteX9757" fmla="*/ 3308373 w 5020586"/>
              <a:gd name="connsiteY9757" fmla="*/ 86231 h 5388743"/>
              <a:gd name="connsiteX9758" fmla="*/ 3280270 w 5020586"/>
              <a:gd name="connsiteY9758" fmla="*/ 107701 h 5388743"/>
              <a:gd name="connsiteX9759" fmla="*/ 3270482 w 5020586"/>
              <a:gd name="connsiteY9759" fmla="*/ 115643 h 5388743"/>
              <a:gd name="connsiteX9760" fmla="*/ 3276560 w 5020586"/>
              <a:gd name="connsiteY9760" fmla="*/ 113932 h 5388743"/>
              <a:gd name="connsiteX9761" fmla="*/ 3337354 w 5020586"/>
              <a:gd name="connsiteY9761" fmla="*/ 70172 h 5388743"/>
              <a:gd name="connsiteX9762" fmla="*/ 3278781 w 5020586"/>
              <a:gd name="connsiteY9762" fmla="*/ 115254 h 5388743"/>
              <a:gd name="connsiteX9763" fmla="*/ 3273507 w 5020586"/>
              <a:gd name="connsiteY9763" fmla="*/ 120553 h 5388743"/>
              <a:gd name="connsiteX9764" fmla="*/ 3277610 w 5020586"/>
              <a:gd name="connsiteY9764" fmla="*/ 117222 h 5388743"/>
              <a:gd name="connsiteX9765" fmla="*/ 3308673 w 5020586"/>
              <a:gd name="connsiteY9765" fmla="*/ 95072 h 5388743"/>
              <a:gd name="connsiteX9766" fmla="*/ 3328044 w 5020586"/>
              <a:gd name="connsiteY9766" fmla="*/ 81966 h 5388743"/>
              <a:gd name="connsiteX9767" fmla="*/ 3324386 w 5020586"/>
              <a:gd name="connsiteY9767" fmla="*/ 85756 h 5388743"/>
              <a:gd name="connsiteX9768" fmla="*/ 3324215 w 5020586"/>
              <a:gd name="connsiteY9768" fmla="*/ 85950 h 5388743"/>
              <a:gd name="connsiteX9769" fmla="*/ 3323288 w 5020586"/>
              <a:gd name="connsiteY9769" fmla="*/ 86673 h 5388743"/>
              <a:gd name="connsiteX9770" fmla="*/ 3308986 w 5020586"/>
              <a:gd name="connsiteY9770" fmla="*/ 97258 h 5388743"/>
              <a:gd name="connsiteX9771" fmla="*/ 3316842 w 5020586"/>
              <a:gd name="connsiteY9771" fmla="*/ 93940 h 5388743"/>
              <a:gd name="connsiteX9772" fmla="*/ 3317889 w 5020586"/>
              <a:gd name="connsiteY9772" fmla="*/ 93135 h 5388743"/>
              <a:gd name="connsiteX9773" fmla="*/ 3315638 w 5020586"/>
              <a:gd name="connsiteY9773" fmla="*/ 96766 h 5388743"/>
              <a:gd name="connsiteX9774" fmla="*/ 3319471 w 5020586"/>
              <a:gd name="connsiteY9774" fmla="*/ 93388 h 5388743"/>
              <a:gd name="connsiteX9775" fmla="*/ 3324585 w 5020586"/>
              <a:gd name="connsiteY9775" fmla="*/ 88187 h 5388743"/>
              <a:gd name="connsiteX9776" fmla="*/ 3327288 w 5020586"/>
              <a:gd name="connsiteY9776" fmla="*/ 86389 h 5388743"/>
              <a:gd name="connsiteX9777" fmla="*/ 3316580 w 5020586"/>
              <a:gd name="connsiteY9777" fmla="*/ 96449 h 5388743"/>
              <a:gd name="connsiteX9778" fmla="*/ 3262675 w 5020586"/>
              <a:gd name="connsiteY9778" fmla="*/ 135871 h 5388743"/>
              <a:gd name="connsiteX9779" fmla="*/ 3239600 w 5020586"/>
              <a:gd name="connsiteY9779" fmla="*/ 155445 h 5388743"/>
              <a:gd name="connsiteX9780" fmla="*/ 3242229 w 5020586"/>
              <a:gd name="connsiteY9780" fmla="*/ 153902 h 5388743"/>
              <a:gd name="connsiteX9781" fmla="*/ 3286040 w 5020586"/>
              <a:gd name="connsiteY9781" fmla="*/ 122242 h 5388743"/>
              <a:gd name="connsiteX9782" fmla="*/ 3302720 w 5020586"/>
              <a:gd name="connsiteY9782" fmla="*/ 109962 h 5388743"/>
              <a:gd name="connsiteX9783" fmla="*/ 3291513 w 5020586"/>
              <a:gd name="connsiteY9783" fmla="*/ 120170 h 5388743"/>
              <a:gd name="connsiteX9784" fmla="*/ 3240902 w 5020586"/>
              <a:gd name="connsiteY9784" fmla="*/ 158887 h 5388743"/>
              <a:gd name="connsiteX9785" fmla="*/ 3219800 w 5020586"/>
              <a:gd name="connsiteY9785" fmla="*/ 176528 h 5388743"/>
              <a:gd name="connsiteX9786" fmla="*/ 3234044 w 5020586"/>
              <a:gd name="connsiteY9786" fmla="*/ 165465 h 5388743"/>
              <a:gd name="connsiteX9787" fmla="*/ 3247227 w 5020586"/>
              <a:gd name="connsiteY9787" fmla="*/ 156878 h 5388743"/>
              <a:gd name="connsiteX9788" fmla="*/ 3221364 w 5020586"/>
              <a:gd name="connsiteY9788" fmla="*/ 177459 h 5388743"/>
              <a:gd name="connsiteX9789" fmla="*/ 3211311 w 5020586"/>
              <a:gd name="connsiteY9789" fmla="*/ 187912 h 5388743"/>
              <a:gd name="connsiteX9790" fmla="*/ 3180721 w 5020586"/>
              <a:gd name="connsiteY9790" fmla="*/ 213674 h 5388743"/>
              <a:gd name="connsiteX9791" fmla="*/ 3175446 w 5020586"/>
              <a:gd name="connsiteY9791" fmla="*/ 218972 h 5388743"/>
              <a:gd name="connsiteX9792" fmla="*/ 3182287 w 5020586"/>
              <a:gd name="connsiteY9792" fmla="*/ 214605 h 5388743"/>
              <a:gd name="connsiteX9793" fmla="*/ 3189556 w 5020586"/>
              <a:gd name="connsiteY9793" fmla="*/ 208862 h 5388743"/>
              <a:gd name="connsiteX9794" fmla="*/ 3200200 w 5020586"/>
              <a:gd name="connsiteY9794" fmla="*/ 197894 h 5388743"/>
              <a:gd name="connsiteX9795" fmla="*/ 3208788 w 5020586"/>
              <a:gd name="connsiteY9795" fmla="*/ 191230 h 5388743"/>
              <a:gd name="connsiteX9796" fmla="*/ 3203031 w 5020586"/>
              <a:gd name="connsiteY9796" fmla="*/ 198215 h 5388743"/>
              <a:gd name="connsiteX9797" fmla="*/ 3214266 w 5020586"/>
              <a:gd name="connsiteY9797" fmla="*/ 189336 h 5388743"/>
              <a:gd name="connsiteX9798" fmla="*/ 3243343 w 5020586"/>
              <a:gd name="connsiteY9798" fmla="*/ 168337 h 5388743"/>
              <a:gd name="connsiteX9799" fmla="*/ 3216675 w 5020586"/>
              <a:gd name="connsiteY9799" fmla="*/ 189770 h 5388743"/>
              <a:gd name="connsiteX9800" fmla="*/ 3193080 w 5020586"/>
              <a:gd name="connsiteY9800" fmla="*/ 208968 h 5388743"/>
              <a:gd name="connsiteX9801" fmla="*/ 3187642 w 5020586"/>
              <a:gd name="connsiteY9801" fmla="*/ 214757 h 5388743"/>
              <a:gd name="connsiteX9802" fmla="*/ 3180416 w 5020586"/>
              <a:gd name="connsiteY9802" fmla="*/ 222305 h 5388743"/>
              <a:gd name="connsiteX9803" fmla="*/ 3181100 w 5020586"/>
              <a:gd name="connsiteY9803" fmla="*/ 222339 h 5388743"/>
              <a:gd name="connsiteX9804" fmla="*/ 3241804 w 5020586"/>
              <a:gd name="connsiteY9804" fmla="*/ 175860 h 5388743"/>
              <a:gd name="connsiteX9805" fmla="*/ 3246870 w 5020586"/>
              <a:gd name="connsiteY9805" fmla="*/ 172997 h 5388743"/>
              <a:gd name="connsiteX9806" fmla="*/ 3256062 w 5020586"/>
              <a:gd name="connsiteY9806" fmla="*/ 164134 h 5388743"/>
              <a:gd name="connsiteX9807" fmla="*/ 3248279 w 5020586"/>
              <a:gd name="connsiteY9807" fmla="*/ 174378 h 5388743"/>
              <a:gd name="connsiteX9808" fmla="*/ 3235366 w 5020586"/>
              <a:gd name="connsiteY9808" fmla="*/ 188654 h 5388743"/>
              <a:gd name="connsiteX9809" fmla="*/ 3241250 w 5020586"/>
              <a:gd name="connsiteY9809" fmla="*/ 184042 h 5388743"/>
              <a:gd name="connsiteX9810" fmla="*/ 3232839 w 5020586"/>
              <a:gd name="connsiteY9810" fmla="*/ 193834 h 5388743"/>
              <a:gd name="connsiteX9811" fmla="*/ 3242239 w 5020586"/>
              <a:gd name="connsiteY9811" fmla="*/ 186642 h 5388743"/>
              <a:gd name="connsiteX9812" fmla="*/ 3253509 w 5020586"/>
              <a:gd name="connsiteY9812" fmla="*/ 174715 h 5388743"/>
              <a:gd name="connsiteX9813" fmla="*/ 3259680 w 5020586"/>
              <a:gd name="connsiteY9813" fmla="*/ 170069 h 5388743"/>
              <a:gd name="connsiteX9814" fmla="*/ 3260428 w 5020586"/>
              <a:gd name="connsiteY9814" fmla="*/ 169502 h 5388743"/>
              <a:gd name="connsiteX9815" fmla="*/ 3255741 w 5020586"/>
              <a:gd name="connsiteY9815" fmla="*/ 174712 h 5388743"/>
              <a:gd name="connsiteX9816" fmla="*/ 3237629 w 5020586"/>
              <a:gd name="connsiteY9816" fmla="*/ 194271 h 5388743"/>
              <a:gd name="connsiteX9817" fmla="*/ 3217431 w 5020586"/>
              <a:gd name="connsiteY9817" fmla="*/ 214921 h 5388743"/>
              <a:gd name="connsiteX9818" fmla="*/ 3202540 w 5020586"/>
              <a:gd name="connsiteY9818" fmla="*/ 230683 h 5388743"/>
              <a:gd name="connsiteX9819" fmla="*/ 3206265 w 5020586"/>
              <a:gd name="connsiteY9819" fmla="*/ 228941 h 5388743"/>
              <a:gd name="connsiteX9820" fmla="*/ 3207436 w 5020586"/>
              <a:gd name="connsiteY9820" fmla="*/ 227788 h 5388743"/>
              <a:gd name="connsiteX9821" fmla="*/ 3226221 w 5020586"/>
              <a:gd name="connsiteY9821" fmla="*/ 208933 h 5388743"/>
              <a:gd name="connsiteX9822" fmla="*/ 3231255 w 5020586"/>
              <a:gd name="connsiteY9822" fmla="*/ 206069 h 5388743"/>
              <a:gd name="connsiteX9823" fmla="*/ 3239494 w 5020586"/>
              <a:gd name="connsiteY9823" fmla="*/ 196374 h 5388743"/>
              <a:gd name="connsiteX9824" fmla="*/ 3244645 w 5020586"/>
              <a:gd name="connsiteY9824" fmla="*/ 193445 h 5388743"/>
              <a:gd name="connsiteX9825" fmla="*/ 3263845 w 5020586"/>
              <a:gd name="connsiteY9825" fmla="*/ 172773 h 5388743"/>
              <a:gd name="connsiteX9826" fmla="*/ 3266633 w 5020586"/>
              <a:gd name="connsiteY9826" fmla="*/ 170906 h 5388743"/>
              <a:gd name="connsiteX9827" fmla="*/ 3264662 w 5020586"/>
              <a:gd name="connsiteY9827" fmla="*/ 173441 h 5388743"/>
              <a:gd name="connsiteX9828" fmla="*/ 3274041 w 5020586"/>
              <a:gd name="connsiteY9828" fmla="*/ 163400 h 5388743"/>
              <a:gd name="connsiteX9829" fmla="*/ 3278993 w 5020586"/>
              <a:gd name="connsiteY9829" fmla="*/ 158980 h 5388743"/>
              <a:gd name="connsiteX9830" fmla="*/ 3266246 w 5020586"/>
              <a:gd name="connsiteY9830" fmla="*/ 174364 h 5388743"/>
              <a:gd name="connsiteX9831" fmla="*/ 3252349 w 5020586"/>
              <a:gd name="connsiteY9831" fmla="*/ 189052 h 5388743"/>
              <a:gd name="connsiteX9832" fmla="*/ 3235141 w 5020586"/>
              <a:gd name="connsiteY9832" fmla="*/ 207761 h 5388743"/>
              <a:gd name="connsiteX9833" fmla="*/ 3231969 w 5020586"/>
              <a:gd name="connsiteY9833" fmla="*/ 212255 h 5388743"/>
              <a:gd name="connsiteX9834" fmla="*/ 3224157 w 5020586"/>
              <a:gd name="connsiteY9834" fmla="*/ 221326 h 5388743"/>
              <a:gd name="connsiteX9835" fmla="*/ 3221640 w 5020586"/>
              <a:gd name="connsiteY9835" fmla="*/ 223870 h 5388743"/>
              <a:gd name="connsiteX9836" fmla="*/ 3222457 w 5020586"/>
              <a:gd name="connsiteY9836" fmla="*/ 223149 h 5388743"/>
              <a:gd name="connsiteX9837" fmla="*/ 3225228 w 5020586"/>
              <a:gd name="connsiteY9837" fmla="*/ 220396 h 5388743"/>
              <a:gd name="connsiteX9838" fmla="*/ 3241783 w 5020586"/>
              <a:gd name="connsiteY9838" fmla="*/ 203244 h 5388743"/>
              <a:gd name="connsiteX9839" fmla="*/ 3246882 w 5020586"/>
              <a:gd name="connsiteY9839" fmla="*/ 198764 h 5388743"/>
              <a:gd name="connsiteX9840" fmla="*/ 3247405 w 5020586"/>
              <a:gd name="connsiteY9840" fmla="*/ 198332 h 5388743"/>
              <a:gd name="connsiteX9841" fmla="*/ 3254961 w 5020586"/>
              <a:gd name="connsiteY9841" fmla="*/ 190794 h 5388743"/>
              <a:gd name="connsiteX9842" fmla="*/ 3261217 w 5020586"/>
              <a:gd name="connsiteY9842" fmla="*/ 184753 h 5388743"/>
              <a:gd name="connsiteX9843" fmla="*/ 3261233 w 5020586"/>
              <a:gd name="connsiteY9843" fmla="*/ 184737 h 5388743"/>
              <a:gd name="connsiteX9844" fmla="*/ 3261240 w 5020586"/>
              <a:gd name="connsiteY9844" fmla="*/ 184731 h 5388743"/>
              <a:gd name="connsiteX9845" fmla="*/ 3283455 w 5020586"/>
              <a:gd name="connsiteY9845" fmla="*/ 163279 h 5388743"/>
              <a:gd name="connsiteX9846" fmla="*/ 3306221 w 5020586"/>
              <a:gd name="connsiteY9846" fmla="*/ 141427 h 5388743"/>
              <a:gd name="connsiteX9847" fmla="*/ 3300649 w 5020586"/>
              <a:gd name="connsiteY9847" fmla="*/ 150005 h 5388743"/>
              <a:gd name="connsiteX9848" fmla="*/ 3305149 w 5020586"/>
              <a:gd name="connsiteY9848" fmla="*/ 145217 h 5388743"/>
              <a:gd name="connsiteX9849" fmla="*/ 3305843 w 5020586"/>
              <a:gd name="connsiteY9849" fmla="*/ 145139 h 5388743"/>
              <a:gd name="connsiteX9850" fmla="*/ 3308221 w 5020586"/>
              <a:gd name="connsiteY9850" fmla="*/ 144226 h 5388743"/>
              <a:gd name="connsiteX9851" fmla="*/ 3304487 w 5020586"/>
              <a:gd name="connsiteY9851" fmla="*/ 148308 h 5388743"/>
              <a:gd name="connsiteX9852" fmla="*/ 3248489 w 5020586"/>
              <a:gd name="connsiteY9852" fmla="*/ 209450 h 5388743"/>
              <a:gd name="connsiteX9853" fmla="*/ 3239977 w 5020586"/>
              <a:gd name="connsiteY9853" fmla="*/ 218673 h 5388743"/>
              <a:gd name="connsiteX9854" fmla="*/ 3229785 w 5020586"/>
              <a:gd name="connsiteY9854" fmla="*/ 229786 h 5388743"/>
              <a:gd name="connsiteX9855" fmla="*/ 3216514 w 5020586"/>
              <a:gd name="connsiteY9855" fmla="*/ 245198 h 5388743"/>
              <a:gd name="connsiteX9856" fmla="*/ 3210788 w 5020586"/>
              <a:gd name="connsiteY9856" fmla="*/ 251607 h 5388743"/>
              <a:gd name="connsiteX9857" fmla="*/ 3213495 w 5020586"/>
              <a:gd name="connsiteY9857" fmla="*/ 249246 h 5388743"/>
              <a:gd name="connsiteX9858" fmla="*/ 3198680 w 5020586"/>
              <a:gd name="connsiteY9858" fmla="*/ 265457 h 5388743"/>
              <a:gd name="connsiteX9859" fmla="*/ 3188847 w 5020586"/>
              <a:gd name="connsiteY9859" fmla="*/ 280803 h 5388743"/>
              <a:gd name="connsiteX9860" fmla="*/ 3222670 w 5020586"/>
              <a:gd name="connsiteY9860" fmla="*/ 245223 h 5388743"/>
              <a:gd name="connsiteX9861" fmla="*/ 3244266 w 5020586"/>
              <a:gd name="connsiteY9861" fmla="*/ 224768 h 5388743"/>
              <a:gd name="connsiteX9862" fmla="*/ 3246661 w 5020586"/>
              <a:gd name="connsiteY9862" fmla="*/ 224987 h 5388743"/>
              <a:gd name="connsiteX9863" fmla="*/ 3272659 w 5020586"/>
              <a:gd name="connsiteY9863" fmla="*/ 197284 h 5388743"/>
              <a:gd name="connsiteX9864" fmla="*/ 3264213 w 5020586"/>
              <a:gd name="connsiteY9864" fmla="*/ 208415 h 5388743"/>
              <a:gd name="connsiteX9865" fmla="*/ 3264923 w 5020586"/>
              <a:gd name="connsiteY9865" fmla="*/ 207168 h 5388743"/>
              <a:gd name="connsiteX9866" fmla="*/ 3266150 w 5020586"/>
              <a:gd name="connsiteY9866" fmla="*/ 205732 h 5388743"/>
              <a:gd name="connsiteX9867" fmla="*/ 3265381 w 5020586"/>
              <a:gd name="connsiteY9867" fmla="*/ 206368 h 5388743"/>
              <a:gd name="connsiteX9868" fmla="*/ 3264923 w 5020586"/>
              <a:gd name="connsiteY9868" fmla="*/ 207168 h 5388743"/>
              <a:gd name="connsiteX9869" fmla="*/ 3262670 w 5020586"/>
              <a:gd name="connsiteY9869" fmla="*/ 209810 h 5388743"/>
              <a:gd name="connsiteX9870" fmla="*/ 3261458 w 5020586"/>
              <a:gd name="connsiteY9870" fmla="*/ 210903 h 5388743"/>
              <a:gd name="connsiteX9871" fmla="*/ 3259846 w 5020586"/>
              <a:gd name="connsiteY9871" fmla="*/ 212743 h 5388743"/>
              <a:gd name="connsiteX9872" fmla="*/ 3253185 w 5020586"/>
              <a:gd name="connsiteY9872" fmla="*/ 223123 h 5388743"/>
              <a:gd name="connsiteX9873" fmla="*/ 3240072 w 5020586"/>
              <a:gd name="connsiteY9873" fmla="*/ 237631 h 5388743"/>
              <a:gd name="connsiteX9874" fmla="*/ 3232334 w 5020586"/>
              <a:gd name="connsiteY9874" fmla="*/ 245757 h 5388743"/>
              <a:gd name="connsiteX9875" fmla="*/ 3233898 w 5020586"/>
              <a:gd name="connsiteY9875" fmla="*/ 246474 h 5388743"/>
              <a:gd name="connsiteX9876" fmla="*/ 3235822 w 5020586"/>
              <a:gd name="connsiteY9876" fmla="*/ 247378 h 5388743"/>
              <a:gd name="connsiteX9877" fmla="*/ 3236308 w 5020586"/>
              <a:gd name="connsiteY9877" fmla="*/ 247134 h 5388743"/>
              <a:gd name="connsiteX9878" fmla="*/ 3258788 w 5020586"/>
              <a:gd name="connsiteY9878" fmla="*/ 223856 h 5388743"/>
              <a:gd name="connsiteX9879" fmla="*/ 3296697 w 5020586"/>
              <a:gd name="connsiteY9879" fmla="*/ 182847 h 5388743"/>
              <a:gd name="connsiteX9880" fmla="*/ 3298404 w 5020586"/>
              <a:gd name="connsiteY9880" fmla="*/ 182021 h 5388743"/>
              <a:gd name="connsiteX9881" fmla="*/ 3302764 w 5020586"/>
              <a:gd name="connsiteY9881" fmla="*/ 179387 h 5388743"/>
              <a:gd name="connsiteX9882" fmla="*/ 3290321 w 5020586"/>
              <a:gd name="connsiteY9882" fmla="*/ 193566 h 5388743"/>
              <a:gd name="connsiteX9883" fmla="*/ 3301267 w 5020586"/>
              <a:gd name="connsiteY9883" fmla="*/ 182559 h 5388743"/>
              <a:gd name="connsiteX9884" fmla="*/ 3298818 w 5020586"/>
              <a:gd name="connsiteY9884" fmla="*/ 187599 h 5388743"/>
              <a:gd name="connsiteX9885" fmla="*/ 3298161 w 5020586"/>
              <a:gd name="connsiteY9885" fmla="*/ 187208 h 5388743"/>
              <a:gd name="connsiteX9886" fmla="*/ 3298818 w 5020586"/>
              <a:gd name="connsiteY9886" fmla="*/ 187599 h 5388743"/>
              <a:gd name="connsiteX9887" fmla="*/ 3301886 w 5020586"/>
              <a:gd name="connsiteY9887" fmla="*/ 185362 h 5388743"/>
              <a:gd name="connsiteX9888" fmla="*/ 3290376 w 5020586"/>
              <a:gd name="connsiteY9888" fmla="*/ 198201 h 5388743"/>
              <a:gd name="connsiteX9889" fmla="*/ 3287150 w 5020586"/>
              <a:gd name="connsiteY9889" fmla="*/ 201328 h 5388743"/>
              <a:gd name="connsiteX9890" fmla="*/ 3285924 w 5020586"/>
              <a:gd name="connsiteY9890" fmla="*/ 202131 h 5388743"/>
              <a:gd name="connsiteX9891" fmla="*/ 3285418 w 5020586"/>
              <a:gd name="connsiteY9891" fmla="*/ 203734 h 5388743"/>
              <a:gd name="connsiteX9892" fmla="*/ 3270016 w 5020586"/>
              <a:gd name="connsiteY9892" fmla="*/ 220910 h 5388743"/>
              <a:gd name="connsiteX9893" fmla="*/ 3266373 w 5020586"/>
              <a:gd name="connsiteY9893" fmla="*/ 223828 h 5388743"/>
              <a:gd name="connsiteX9894" fmla="*/ 3265607 w 5020586"/>
              <a:gd name="connsiteY9894" fmla="*/ 224395 h 5388743"/>
              <a:gd name="connsiteX9895" fmla="*/ 3265988 w 5020586"/>
              <a:gd name="connsiteY9895" fmla="*/ 228093 h 5388743"/>
              <a:gd name="connsiteX9896" fmla="*/ 3266127 w 5020586"/>
              <a:gd name="connsiteY9896" fmla="*/ 228608 h 5388743"/>
              <a:gd name="connsiteX9897" fmla="*/ 3264955 w 5020586"/>
              <a:gd name="connsiteY9897" fmla="*/ 230214 h 5388743"/>
              <a:gd name="connsiteX9898" fmla="*/ 3246331 w 5020586"/>
              <a:gd name="connsiteY9898" fmla="*/ 255958 h 5388743"/>
              <a:gd name="connsiteX9899" fmla="*/ 3242631 w 5020586"/>
              <a:gd name="connsiteY9899" fmla="*/ 261195 h 5388743"/>
              <a:gd name="connsiteX9900" fmla="*/ 3232005 w 5020586"/>
              <a:gd name="connsiteY9900" fmla="*/ 271858 h 5388743"/>
              <a:gd name="connsiteX9901" fmla="*/ 3218880 w 5020586"/>
              <a:gd name="connsiteY9901" fmla="*/ 286625 h 5388743"/>
              <a:gd name="connsiteX9902" fmla="*/ 3225521 w 5020586"/>
              <a:gd name="connsiteY9902" fmla="*/ 281740 h 5388743"/>
              <a:gd name="connsiteX9903" fmla="*/ 3217276 w 5020586"/>
              <a:gd name="connsiteY9903" fmla="*/ 289608 h 5388743"/>
              <a:gd name="connsiteX9904" fmla="*/ 3216044 w 5020586"/>
              <a:gd name="connsiteY9904" fmla="*/ 290783 h 5388743"/>
              <a:gd name="connsiteX9905" fmla="*/ 3203411 w 5020586"/>
              <a:gd name="connsiteY9905" fmla="*/ 302789 h 5388743"/>
              <a:gd name="connsiteX9906" fmla="*/ 3196656 w 5020586"/>
              <a:gd name="connsiteY9906" fmla="*/ 309811 h 5388743"/>
              <a:gd name="connsiteX9907" fmla="*/ 3186011 w 5020586"/>
              <a:gd name="connsiteY9907" fmla="*/ 323276 h 5388743"/>
              <a:gd name="connsiteX9908" fmla="*/ 3188939 w 5020586"/>
              <a:gd name="connsiteY9908" fmla="*/ 321612 h 5388743"/>
              <a:gd name="connsiteX9909" fmla="*/ 3170441 w 5020586"/>
              <a:gd name="connsiteY9909" fmla="*/ 341886 h 5388743"/>
              <a:gd name="connsiteX9910" fmla="*/ 3152476 w 5020586"/>
              <a:gd name="connsiteY9910" fmla="*/ 360275 h 5388743"/>
              <a:gd name="connsiteX9911" fmla="*/ 3150898 w 5020586"/>
              <a:gd name="connsiteY9911" fmla="*/ 363084 h 5388743"/>
              <a:gd name="connsiteX9912" fmla="*/ 3148423 w 5020586"/>
              <a:gd name="connsiteY9912" fmla="*/ 367021 h 5388743"/>
              <a:gd name="connsiteX9913" fmla="*/ 3152814 w 5020586"/>
              <a:gd name="connsiteY9913" fmla="*/ 363421 h 5388743"/>
              <a:gd name="connsiteX9914" fmla="*/ 3164170 w 5020586"/>
              <a:gd name="connsiteY9914" fmla="*/ 355611 h 5388743"/>
              <a:gd name="connsiteX9915" fmla="*/ 3169279 w 5020586"/>
              <a:gd name="connsiteY9915" fmla="*/ 351313 h 5388743"/>
              <a:gd name="connsiteX9916" fmla="*/ 3183065 w 5020586"/>
              <a:gd name="connsiteY9916" fmla="*/ 338034 h 5388743"/>
              <a:gd name="connsiteX9917" fmla="*/ 3198129 w 5020586"/>
              <a:gd name="connsiteY9917" fmla="*/ 323624 h 5388743"/>
              <a:gd name="connsiteX9918" fmla="*/ 3201942 w 5020586"/>
              <a:gd name="connsiteY9918" fmla="*/ 319713 h 5388743"/>
              <a:gd name="connsiteX9919" fmla="*/ 3207105 w 5020586"/>
              <a:gd name="connsiteY9919" fmla="*/ 314228 h 5388743"/>
              <a:gd name="connsiteX9920" fmla="*/ 3210841 w 5020586"/>
              <a:gd name="connsiteY9920" fmla="*/ 309716 h 5388743"/>
              <a:gd name="connsiteX9921" fmla="*/ 3212300 w 5020586"/>
              <a:gd name="connsiteY9921" fmla="*/ 308663 h 5388743"/>
              <a:gd name="connsiteX9922" fmla="*/ 3212196 w 5020586"/>
              <a:gd name="connsiteY9922" fmla="*/ 308821 h 5388743"/>
              <a:gd name="connsiteX9923" fmla="*/ 3212694 w 5020586"/>
              <a:gd name="connsiteY9923" fmla="*/ 308293 h 5388743"/>
              <a:gd name="connsiteX9924" fmla="*/ 3218484 w 5020586"/>
              <a:gd name="connsiteY9924" fmla="*/ 303535 h 5388743"/>
              <a:gd name="connsiteX9925" fmla="*/ 3216748 w 5020586"/>
              <a:gd name="connsiteY9925" fmla="*/ 305908 h 5388743"/>
              <a:gd name="connsiteX9926" fmla="*/ 3206587 w 5020586"/>
              <a:gd name="connsiteY9926" fmla="*/ 315873 h 5388743"/>
              <a:gd name="connsiteX9927" fmla="*/ 3203611 w 5020586"/>
              <a:gd name="connsiteY9927" fmla="*/ 321157 h 5388743"/>
              <a:gd name="connsiteX9928" fmla="*/ 3202144 w 5020586"/>
              <a:gd name="connsiteY9928" fmla="*/ 323435 h 5388743"/>
              <a:gd name="connsiteX9929" fmla="*/ 3196226 w 5020586"/>
              <a:gd name="connsiteY9929" fmla="*/ 329870 h 5388743"/>
              <a:gd name="connsiteX9930" fmla="*/ 3194035 w 5020586"/>
              <a:gd name="connsiteY9930" fmla="*/ 331167 h 5388743"/>
              <a:gd name="connsiteX9931" fmla="*/ 3194022 w 5020586"/>
              <a:gd name="connsiteY9931" fmla="*/ 333910 h 5388743"/>
              <a:gd name="connsiteX9932" fmla="*/ 3189968 w 5020586"/>
              <a:gd name="connsiteY9932" fmla="*/ 337946 h 5388743"/>
              <a:gd name="connsiteX9933" fmla="*/ 3155622 w 5020586"/>
              <a:gd name="connsiteY9933" fmla="*/ 371033 h 5388743"/>
              <a:gd name="connsiteX9934" fmla="*/ 3182900 w 5020586"/>
              <a:gd name="connsiteY9934" fmla="*/ 353553 h 5388743"/>
              <a:gd name="connsiteX9935" fmla="*/ 3209646 w 5020586"/>
              <a:gd name="connsiteY9935" fmla="*/ 328534 h 5388743"/>
              <a:gd name="connsiteX9936" fmla="*/ 3225033 w 5020586"/>
              <a:gd name="connsiteY9936" fmla="*/ 316271 h 5388743"/>
              <a:gd name="connsiteX9937" fmla="*/ 3224715 w 5020586"/>
              <a:gd name="connsiteY9937" fmla="*/ 317256 h 5388743"/>
              <a:gd name="connsiteX9938" fmla="*/ 3229478 w 5020586"/>
              <a:gd name="connsiteY9938" fmla="*/ 313358 h 5388743"/>
              <a:gd name="connsiteX9939" fmla="*/ 3232991 w 5020586"/>
              <a:gd name="connsiteY9939" fmla="*/ 309853 h 5388743"/>
              <a:gd name="connsiteX9940" fmla="*/ 3245639 w 5020586"/>
              <a:gd name="connsiteY9940" fmla="*/ 299645 h 5388743"/>
              <a:gd name="connsiteX9941" fmla="*/ 3239964 w 5020586"/>
              <a:gd name="connsiteY9941" fmla="*/ 308053 h 5388743"/>
              <a:gd name="connsiteX9942" fmla="*/ 3226823 w 5020586"/>
              <a:gd name="connsiteY9942" fmla="*/ 323573 h 5388743"/>
              <a:gd name="connsiteX9943" fmla="*/ 3222945 w 5020586"/>
              <a:gd name="connsiteY9943" fmla="*/ 327104 h 5388743"/>
              <a:gd name="connsiteX9944" fmla="*/ 3181686 w 5020586"/>
              <a:gd name="connsiteY9944" fmla="*/ 368239 h 5388743"/>
              <a:gd name="connsiteX9945" fmla="*/ 3167899 w 5020586"/>
              <a:gd name="connsiteY9945" fmla="*/ 387838 h 5388743"/>
              <a:gd name="connsiteX9946" fmla="*/ 3130686 w 5020586"/>
              <a:gd name="connsiteY9946" fmla="*/ 419434 h 5388743"/>
              <a:gd name="connsiteX9947" fmla="*/ 3128350 w 5020586"/>
              <a:gd name="connsiteY9947" fmla="*/ 425922 h 5388743"/>
              <a:gd name="connsiteX9948" fmla="*/ 3124437 w 5020586"/>
              <a:gd name="connsiteY9948" fmla="*/ 433767 h 5388743"/>
              <a:gd name="connsiteX9949" fmla="*/ 3126001 w 5020586"/>
              <a:gd name="connsiteY9949" fmla="*/ 432538 h 5388743"/>
              <a:gd name="connsiteX9950" fmla="*/ 3124056 w 5020586"/>
              <a:gd name="connsiteY9950" fmla="*/ 435428 h 5388743"/>
              <a:gd name="connsiteX9951" fmla="*/ 3123100 w 5020586"/>
              <a:gd name="connsiteY9951" fmla="*/ 436619 h 5388743"/>
              <a:gd name="connsiteX9952" fmla="*/ 3122956 w 5020586"/>
              <a:gd name="connsiteY9952" fmla="*/ 436735 h 5388743"/>
              <a:gd name="connsiteX9953" fmla="*/ 3122592 w 5020586"/>
              <a:gd name="connsiteY9953" fmla="*/ 437465 h 5388743"/>
              <a:gd name="connsiteX9954" fmla="*/ 3121880 w 5020586"/>
              <a:gd name="connsiteY9954" fmla="*/ 438521 h 5388743"/>
              <a:gd name="connsiteX9955" fmla="*/ 3104976 w 5020586"/>
              <a:gd name="connsiteY9955" fmla="*/ 455293 h 5388743"/>
              <a:gd name="connsiteX9956" fmla="*/ 3111744 w 5020586"/>
              <a:gd name="connsiteY9956" fmla="*/ 451125 h 5388743"/>
              <a:gd name="connsiteX9957" fmla="*/ 3110070 w 5020586"/>
              <a:gd name="connsiteY9957" fmla="*/ 452624 h 5388743"/>
              <a:gd name="connsiteX9958" fmla="*/ 3128277 w 5020586"/>
              <a:gd name="connsiteY9958" fmla="*/ 439287 h 5388743"/>
              <a:gd name="connsiteX9959" fmla="*/ 3151094 w 5020586"/>
              <a:gd name="connsiteY9959" fmla="*/ 423333 h 5388743"/>
              <a:gd name="connsiteX9960" fmla="*/ 3122993 w 5020586"/>
              <a:gd name="connsiteY9960" fmla="*/ 444803 h 5388743"/>
              <a:gd name="connsiteX9961" fmla="*/ 3113203 w 5020586"/>
              <a:gd name="connsiteY9961" fmla="*/ 452745 h 5388743"/>
              <a:gd name="connsiteX9962" fmla="*/ 3112927 w 5020586"/>
              <a:gd name="connsiteY9962" fmla="*/ 454053 h 5388743"/>
              <a:gd name="connsiteX9963" fmla="*/ 3114720 w 5020586"/>
              <a:gd name="connsiteY9963" fmla="*/ 453215 h 5388743"/>
              <a:gd name="connsiteX9964" fmla="*/ 3116059 w 5020586"/>
              <a:gd name="connsiteY9964" fmla="*/ 452200 h 5388743"/>
              <a:gd name="connsiteX9965" fmla="*/ 3115390 w 5020586"/>
              <a:gd name="connsiteY9965" fmla="*/ 452900 h 5388743"/>
              <a:gd name="connsiteX9966" fmla="*/ 3119049 w 5020586"/>
              <a:gd name="connsiteY9966" fmla="*/ 451188 h 5388743"/>
              <a:gd name="connsiteX9967" fmla="*/ 3119284 w 5020586"/>
              <a:gd name="connsiteY9967" fmla="*/ 451034 h 5388743"/>
              <a:gd name="connsiteX9968" fmla="*/ 3180076 w 5020586"/>
              <a:gd name="connsiteY9968" fmla="*/ 407275 h 5388743"/>
              <a:gd name="connsiteX9969" fmla="*/ 3150484 w 5020586"/>
              <a:gd name="connsiteY9969" fmla="*/ 430632 h 5388743"/>
              <a:gd name="connsiteX9970" fmla="*/ 3129741 w 5020586"/>
              <a:gd name="connsiteY9970" fmla="*/ 446182 h 5388743"/>
              <a:gd name="connsiteX9971" fmla="*/ 3135594 w 5020586"/>
              <a:gd name="connsiteY9971" fmla="*/ 443442 h 5388743"/>
              <a:gd name="connsiteX9972" fmla="*/ 3151394 w 5020586"/>
              <a:gd name="connsiteY9972" fmla="*/ 432175 h 5388743"/>
              <a:gd name="connsiteX9973" fmla="*/ 3170767 w 5020586"/>
              <a:gd name="connsiteY9973" fmla="*/ 419068 h 5388743"/>
              <a:gd name="connsiteX9974" fmla="*/ 3167109 w 5020586"/>
              <a:gd name="connsiteY9974" fmla="*/ 422860 h 5388743"/>
              <a:gd name="connsiteX9975" fmla="*/ 3166938 w 5020586"/>
              <a:gd name="connsiteY9975" fmla="*/ 423052 h 5388743"/>
              <a:gd name="connsiteX9976" fmla="*/ 3166011 w 5020586"/>
              <a:gd name="connsiteY9976" fmla="*/ 423776 h 5388743"/>
              <a:gd name="connsiteX9977" fmla="*/ 3151709 w 5020586"/>
              <a:gd name="connsiteY9977" fmla="*/ 434360 h 5388743"/>
              <a:gd name="connsiteX9978" fmla="*/ 3151520 w 5020586"/>
              <a:gd name="connsiteY9978" fmla="*/ 435986 h 5388743"/>
              <a:gd name="connsiteX9979" fmla="*/ 3156136 w 5020586"/>
              <a:gd name="connsiteY9979" fmla="*/ 433824 h 5388743"/>
              <a:gd name="connsiteX9980" fmla="*/ 3159564 w 5020586"/>
              <a:gd name="connsiteY9980" fmla="*/ 431043 h 5388743"/>
              <a:gd name="connsiteX9981" fmla="*/ 3160611 w 5020586"/>
              <a:gd name="connsiteY9981" fmla="*/ 430237 h 5388743"/>
              <a:gd name="connsiteX9982" fmla="*/ 3159309 w 5020586"/>
              <a:gd name="connsiteY9982" fmla="*/ 432338 h 5388743"/>
              <a:gd name="connsiteX9983" fmla="*/ 3160990 w 5020586"/>
              <a:gd name="connsiteY9983" fmla="*/ 431551 h 5388743"/>
              <a:gd name="connsiteX9984" fmla="*/ 3162193 w 5020586"/>
              <a:gd name="connsiteY9984" fmla="*/ 430491 h 5388743"/>
              <a:gd name="connsiteX9985" fmla="*/ 3167308 w 5020586"/>
              <a:gd name="connsiteY9985" fmla="*/ 425288 h 5388743"/>
              <a:gd name="connsiteX9986" fmla="*/ 3170009 w 5020586"/>
              <a:gd name="connsiteY9986" fmla="*/ 423491 h 5388743"/>
              <a:gd name="connsiteX9987" fmla="*/ 3164557 w 5020586"/>
              <a:gd name="connsiteY9987" fmla="*/ 429462 h 5388743"/>
              <a:gd name="connsiteX9988" fmla="*/ 3163205 w 5020586"/>
              <a:gd name="connsiteY9988" fmla="*/ 430513 h 5388743"/>
              <a:gd name="connsiteX9989" fmla="*/ 3208612 w 5020586"/>
              <a:gd name="connsiteY9989" fmla="*/ 409254 h 5388743"/>
              <a:gd name="connsiteX9990" fmla="*/ 3517127 w 5020586"/>
              <a:gd name="connsiteY9990" fmla="*/ 261557 h 5388743"/>
              <a:gd name="connsiteX9991" fmla="*/ 3531825 w 5020586"/>
              <a:gd name="connsiteY9991" fmla="*/ 256084 h 5388743"/>
              <a:gd name="connsiteX9992" fmla="*/ 3489603 w 5020586"/>
              <a:gd name="connsiteY9992" fmla="*/ 278317 h 5388743"/>
              <a:gd name="connsiteX9993" fmla="*/ 3162624 w 5020586"/>
              <a:gd name="connsiteY9993" fmla="*/ 433174 h 5388743"/>
              <a:gd name="connsiteX9994" fmla="*/ 3154500 w 5020586"/>
              <a:gd name="connsiteY9994" fmla="*/ 437063 h 5388743"/>
              <a:gd name="connsiteX9995" fmla="*/ 3142152 w 5020586"/>
              <a:gd name="connsiteY9995" fmla="*/ 446093 h 5388743"/>
              <a:gd name="connsiteX9996" fmla="*/ 3304847 w 5020586"/>
              <a:gd name="connsiteY9996" fmla="*/ 368651 h 5388743"/>
              <a:gd name="connsiteX9997" fmla="*/ 3760869 w 5020586"/>
              <a:gd name="connsiteY9997" fmla="*/ 159571 h 5388743"/>
              <a:gd name="connsiteX9998" fmla="*/ 3727796 w 5020586"/>
              <a:gd name="connsiteY9998" fmla="*/ 176677 h 5388743"/>
              <a:gd name="connsiteX9999" fmla="*/ 3702284 w 5020586"/>
              <a:gd name="connsiteY9999" fmla="*/ 190812 h 5388743"/>
              <a:gd name="connsiteX10000" fmla="*/ 3758201 w 5020586"/>
              <a:gd name="connsiteY10000" fmla="*/ 172630 h 5388743"/>
              <a:gd name="connsiteX10001" fmla="*/ 3601906 w 5020586"/>
              <a:gd name="connsiteY10001" fmla="*/ 250533 h 5388743"/>
              <a:gd name="connsiteX10002" fmla="*/ 3601906 w 5020586"/>
              <a:gd name="connsiteY10002" fmla="*/ 250533 h 5388743"/>
              <a:gd name="connsiteX10003" fmla="*/ 3557319 w 5020586"/>
              <a:gd name="connsiteY10003" fmla="*/ 277684 h 5388743"/>
              <a:gd name="connsiteX10004" fmla="*/ 3535990 w 5020586"/>
              <a:gd name="connsiteY10004" fmla="*/ 291197 h 5388743"/>
              <a:gd name="connsiteX10005" fmla="*/ 3523014 w 5020586"/>
              <a:gd name="connsiteY10005" fmla="*/ 298799 h 5388743"/>
              <a:gd name="connsiteX10006" fmla="*/ 3527426 w 5020586"/>
              <a:gd name="connsiteY10006" fmla="*/ 296943 h 5388743"/>
              <a:gd name="connsiteX10007" fmla="*/ 3556794 w 5020586"/>
              <a:gd name="connsiteY10007" fmla="*/ 285650 h 5388743"/>
              <a:gd name="connsiteX10008" fmla="*/ 3576635 w 5020586"/>
              <a:gd name="connsiteY10008" fmla="*/ 278600 h 5388743"/>
              <a:gd name="connsiteX10009" fmla="*/ 3574264 w 5020586"/>
              <a:gd name="connsiteY10009" fmla="*/ 279788 h 5388743"/>
              <a:gd name="connsiteX10010" fmla="*/ 3556809 w 5020586"/>
              <a:gd name="connsiteY10010" fmla="*/ 287632 h 5388743"/>
              <a:gd name="connsiteX10011" fmla="*/ 3554982 w 5020586"/>
              <a:gd name="connsiteY10011" fmla="*/ 288536 h 5388743"/>
              <a:gd name="connsiteX10012" fmla="*/ 3546951 w 5020586"/>
              <a:gd name="connsiteY10012" fmla="*/ 291395 h 5388743"/>
              <a:gd name="connsiteX10013" fmla="*/ 3531438 w 5020586"/>
              <a:gd name="connsiteY10013" fmla="*/ 297512 h 5388743"/>
              <a:gd name="connsiteX10014" fmla="*/ 3534292 w 5020586"/>
              <a:gd name="connsiteY10014" fmla="*/ 301204 h 5388743"/>
              <a:gd name="connsiteX10015" fmla="*/ 3525898 w 5020586"/>
              <a:gd name="connsiteY10015" fmla="*/ 309132 h 5388743"/>
              <a:gd name="connsiteX10016" fmla="*/ 3589059 w 5020586"/>
              <a:gd name="connsiteY10016" fmla="*/ 285305 h 5388743"/>
              <a:gd name="connsiteX10017" fmla="*/ 3609207 w 5020586"/>
              <a:gd name="connsiteY10017" fmla="*/ 279459 h 5388743"/>
              <a:gd name="connsiteX10018" fmla="*/ 3616416 w 5020586"/>
              <a:gd name="connsiteY10018" fmla="*/ 276021 h 5388743"/>
              <a:gd name="connsiteX10019" fmla="*/ 3616211 w 5020586"/>
              <a:gd name="connsiteY10019" fmla="*/ 276334 h 5388743"/>
              <a:gd name="connsiteX10020" fmla="*/ 3617683 w 5020586"/>
              <a:gd name="connsiteY10020" fmla="*/ 275415 h 5388743"/>
              <a:gd name="connsiteX10021" fmla="*/ 3616416 w 5020586"/>
              <a:gd name="connsiteY10021" fmla="*/ 276021 h 5388743"/>
              <a:gd name="connsiteX10022" fmla="*/ 3617190 w 5020586"/>
              <a:gd name="connsiteY10022" fmla="*/ 274833 h 5388743"/>
              <a:gd name="connsiteX10023" fmla="*/ 3639737 w 5020586"/>
              <a:gd name="connsiteY10023" fmla="*/ 264849 h 5388743"/>
              <a:gd name="connsiteX10024" fmla="*/ 3636813 w 5020586"/>
              <a:gd name="connsiteY10024" fmla="*/ 264936 h 5388743"/>
              <a:gd name="connsiteX10025" fmla="*/ 3639362 w 5020586"/>
              <a:gd name="connsiteY10025" fmla="*/ 260857 h 5388743"/>
              <a:gd name="connsiteX10026" fmla="*/ 3624595 w 5020586"/>
              <a:gd name="connsiteY10026" fmla="*/ 265263 h 5388743"/>
              <a:gd name="connsiteX10027" fmla="*/ 3599922 w 5020586"/>
              <a:gd name="connsiteY10027" fmla="*/ 273184 h 5388743"/>
              <a:gd name="connsiteX10028" fmla="*/ 3578196 w 5020586"/>
              <a:gd name="connsiteY10028" fmla="*/ 280381 h 5388743"/>
              <a:gd name="connsiteX10029" fmla="*/ 3584397 w 5020586"/>
              <a:gd name="connsiteY10029" fmla="*/ 277790 h 5388743"/>
              <a:gd name="connsiteX10030" fmla="*/ 3612378 w 5020586"/>
              <a:gd name="connsiteY10030" fmla="*/ 268618 h 5388743"/>
              <a:gd name="connsiteX10031" fmla="*/ 3672161 w 5020586"/>
              <a:gd name="connsiteY10031" fmla="*/ 247696 h 5388743"/>
              <a:gd name="connsiteX10032" fmla="*/ 3702066 w 5020586"/>
              <a:gd name="connsiteY10032" fmla="*/ 238436 h 5388743"/>
              <a:gd name="connsiteX10033" fmla="*/ 3728836 w 5020586"/>
              <a:gd name="connsiteY10033" fmla="*/ 230787 h 5388743"/>
              <a:gd name="connsiteX10034" fmla="*/ 3695273 w 5020586"/>
              <a:gd name="connsiteY10034" fmla="*/ 241929 h 5388743"/>
              <a:gd name="connsiteX10035" fmla="*/ 3683429 w 5020586"/>
              <a:gd name="connsiteY10035" fmla="*/ 246248 h 5388743"/>
              <a:gd name="connsiteX10036" fmla="*/ 3689734 w 5020586"/>
              <a:gd name="connsiteY10036" fmla="*/ 246610 h 5388743"/>
              <a:gd name="connsiteX10037" fmla="*/ 3761469 w 5020586"/>
              <a:gd name="connsiteY10037" fmla="*/ 225048 h 5388743"/>
              <a:gd name="connsiteX10038" fmla="*/ 3691404 w 5020586"/>
              <a:gd name="connsiteY10038" fmla="*/ 248584 h 5388743"/>
              <a:gd name="connsiteX10039" fmla="*/ 3684689 w 5020586"/>
              <a:gd name="connsiteY10039" fmla="*/ 251876 h 5388743"/>
              <a:gd name="connsiteX10040" fmla="*/ 3689655 w 5020586"/>
              <a:gd name="connsiteY10040" fmla="*/ 250063 h 5388743"/>
              <a:gd name="connsiteX10041" fmla="*/ 3726239 w 5020586"/>
              <a:gd name="connsiteY10041" fmla="*/ 239243 h 5388743"/>
              <a:gd name="connsiteX10042" fmla="*/ 3748824 w 5020586"/>
              <a:gd name="connsiteY10042" fmla="*/ 233165 h 5388743"/>
              <a:gd name="connsiteX10043" fmla="*/ 3744131 w 5020586"/>
              <a:gd name="connsiteY10043" fmla="*/ 235557 h 5388743"/>
              <a:gd name="connsiteX10044" fmla="*/ 3743906 w 5020586"/>
              <a:gd name="connsiteY10044" fmla="*/ 235682 h 5388743"/>
              <a:gd name="connsiteX10045" fmla="*/ 3742795 w 5020586"/>
              <a:gd name="connsiteY10045" fmla="*/ 236065 h 5388743"/>
              <a:gd name="connsiteX10046" fmla="*/ 3725823 w 5020586"/>
              <a:gd name="connsiteY10046" fmla="*/ 241411 h 5388743"/>
              <a:gd name="connsiteX10047" fmla="*/ 3734332 w 5020586"/>
              <a:gd name="connsiteY10047" fmla="*/ 240835 h 5388743"/>
              <a:gd name="connsiteX10048" fmla="*/ 3735585 w 5020586"/>
              <a:gd name="connsiteY10048" fmla="*/ 240414 h 5388743"/>
              <a:gd name="connsiteX10049" fmla="*/ 3732274 w 5020586"/>
              <a:gd name="connsiteY10049" fmla="*/ 243114 h 5388743"/>
              <a:gd name="connsiteX10050" fmla="*/ 3736997 w 5020586"/>
              <a:gd name="connsiteY10050" fmla="*/ 241170 h 5388743"/>
              <a:gd name="connsiteX10051" fmla="*/ 3743528 w 5020586"/>
              <a:gd name="connsiteY10051" fmla="*/ 237917 h 5388743"/>
              <a:gd name="connsiteX10052" fmla="*/ 3746668 w 5020586"/>
              <a:gd name="connsiteY10052" fmla="*/ 237099 h 5388743"/>
              <a:gd name="connsiteX10053" fmla="*/ 3733266 w 5020586"/>
              <a:gd name="connsiteY10053" fmla="*/ 243121 h 5388743"/>
              <a:gd name="connsiteX10054" fmla="*/ 3669459 w 5020586"/>
              <a:gd name="connsiteY10054" fmla="*/ 262829 h 5388743"/>
              <a:gd name="connsiteX10055" fmla="*/ 3641264 w 5020586"/>
              <a:gd name="connsiteY10055" fmla="*/ 273816 h 5388743"/>
              <a:gd name="connsiteX10056" fmla="*/ 3644252 w 5020586"/>
              <a:gd name="connsiteY10056" fmla="*/ 273214 h 5388743"/>
              <a:gd name="connsiteX10057" fmla="*/ 3695990 w 5020586"/>
              <a:gd name="connsiteY10057" fmla="*/ 257555 h 5388743"/>
              <a:gd name="connsiteX10058" fmla="*/ 3715760 w 5020586"/>
              <a:gd name="connsiteY10058" fmla="*/ 251381 h 5388743"/>
              <a:gd name="connsiteX10059" fmla="*/ 3701838 w 5020586"/>
              <a:gd name="connsiteY10059" fmla="*/ 257380 h 5388743"/>
              <a:gd name="connsiteX10060" fmla="*/ 3641374 w 5020586"/>
              <a:gd name="connsiteY10060" fmla="*/ 277494 h 5388743"/>
              <a:gd name="connsiteX10061" fmla="*/ 3615675 w 5020586"/>
              <a:gd name="connsiteY10061" fmla="*/ 287295 h 5388743"/>
              <a:gd name="connsiteX10062" fmla="*/ 3632748 w 5020586"/>
              <a:gd name="connsiteY10062" fmla="*/ 281478 h 5388743"/>
              <a:gd name="connsiteX10063" fmla="*/ 3648008 w 5020586"/>
              <a:gd name="connsiteY10063" fmla="*/ 277656 h 5388743"/>
              <a:gd name="connsiteX10064" fmla="*/ 3616850 w 5020586"/>
              <a:gd name="connsiteY10064" fmla="*/ 288686 h 5388743"/>
              <a:gd name="connsiteX10065" fmla="*/ 3603941 w 5020586"/>
              <a:gd name="connsiteY10065" fmla="*/ 295293 h 5388743"/>
              <a:gd name="connsiteX10066" fmla="*/ 3566627 w 5020586"/>
              <a:gd name="connsiteY10066" fmla="*/ 309682 h 5388743"/>
              <a:gd name="connsiteX10067" fmla="*/ 3559913 w 5020586"/>
              <a:gd name="connsiteY10067" fmla="*/ 312973 h 5388743"/>
              <a:gd name="connsiteX10068" fmla="*/ 3567802 w 5020586"/>
              <a:gd name="connsiteY10068" fmla="*/ 311072 h 5388743"/>
              <a:gd name="connsiteX10069" fmla="*/ 3576547 w 5020586"/>
              <a:gd name="connsiteY10069" fmla="*/ 308011 h 5388743"/>
              <a:gd name="connsiteX10070" fmla="*/ 3590183 w 5020586"/>
              <a:gd name="connsiteY10070" fmla="*/ 301111 h 5388743"/>
              <a:gd name="connsiteX10071" fmla="*/ 3600473 w 5020586"/>
              <a:gd name="connsiteY10071" fmla="*/ 297608 h 5388743"/>
              <a:gd name="connsiteX10072" fmla="*/ 3592755 w 5020586"/>
              <a:gd name="connsiteY10072" fmla="*/ 302335 h 5388743"/>
              <a:gd name="connsiteX10073" fmla="*/ 3606270 w 5020586"/>
              <a:gd name="connsiteY10073" fmla="*/ 297603 h 5388743"/>
              <a:gd name="connsiteX10074" fmla="*/ 3640603 w 5020586"/>
              <a:gd name="connsiteY10074" fmla="*/ 287224 h 5388743"/>
              <a:gd name="connsiteX10075" fmla="*/ 3608406 w 5020586"/>
              <a:gd name="connsiteY10075" fmla="*/ 298798 h 5388743"/>
              <a:gd name="connsiteX10076" fmla="*/ 3579845 w 5020586"/>
              <a:gd name="connsiteY10076" fmla="*/ 309260 h 5388743"/>
              <a:gd name="connsiteX10077" fmla="*/ 3572817 w 5020586"/>
              <a:gd name="connsiteY10077" fmla="*/ 312961 h 5388743"/>
              <a:gd name="connsiteX10078" fmla="*/ 3563526 w 5020586"/>
              <a:gd name="connsiteY10078" fmla="*/ 317742 h 5388743"/>
              <a:gd name="connsiteX10079" fmla="*/ 3564163 w 5020586"/>
              <a:gd name="connsiteY10079" fmla="*/ 317997 h 5388743"/>
              <a:gd name="connsiteX10080" fmla="*/ 3636698 w 5020586"/>
              <a:gd name="connsiteY10080" fmla="*/ 293835 h 5388743"/>
              <a:gd name="connsiteX10081" fmla="*/ 3642418 w 5020586"/>
              <a:gd name="connsiteY10081" fmla="*/ 292778 h 5388743"/>
              <a:gd name="connsiteX10082" fmla="*/ 3653997 w 5020586"/>
              <a:gd name="connsiteY10082" fmla="*/ 287394 h 5388743"/>
              <a:gd name="connsiteX10083" fmla="*/ 3643300 w 5020586"/>
              <a:gd name="connsiteY10083" fmla="*/ 294543 h 5388743"/>
              <a:gd name="connsiteX10084" fmla="*/ 3626442 w 5020586"/>
              <a:gd name="connsiteY10084" fmla="*/ 303833 h 5388743"/>
              <a:gd name="connsiteX10085" fmla="*/ 3633506 w 5020586"/>
              <a:gd name="connsiteY10085" fmla="*/ 301388 h 5388743"/>
              <a:gd name="connsiteX10086" fmla="*/ 3622365 w 5020586"/>
              <a:gd name="connsiteY10086" fmla="*/ 307906 h 5388743"/>
              <a:gd name="connsiteX10087" fmla="*/ 3633595 w 5020586"/>
              <a:gd name="connsiteY10087" fmla="*/ 304169 h 5388743"/>
              <a:gd name="connsiteX10088" fmla="*/ 3648135 w 5020586"/>
              <a:gd name="connsiteY10088" fmla="*/ 296565 h 5388743"/>
              <a:gd name="connsiteX10089" fmla="*/ 3655484 w 5020586"/>
              <a:gd name="connsiteY10089" fmla="*/ 294185 h 5388743"/>
              <a:gd name="connsiteX10090" fmla="*/ 3656375 w 5020586"/>
              <a:gd name="connsiteY10090" fmla="*/ 293892 h 5388743"/>
              <a:gd name="connsiteX10091" fmla="*/ 3650247 w 5020586"/>
              <a:gd name="connsiteY10091" fmla="*/ 297290 h 5388743"/>
              <a:gd name="connsiteX10092" fmla="*/ 3626752 w 5020586"/>
              <a:gd name="connsiteY10092" fmla="*/ 309881 h 5388743"/>
              <a:gd name="connsiteX10093" fmla="*/ 3600926 w 5020586"/>
              <a:gd name="connsiteY10093" fmla="*/ 322822 h 5388743"/>
              <a:gd name="connsiteX10094" fmla="*/ 3581713 w 5020586"/>
              <a:gd name="connsiteY10094" fmla="*/ 332872 h 5388743"/>
              <a:gd name="connsiteX10095" fmla="*/ 3585801 w 5020586"/>
              <a:gd name="connsiteY10095" fmla="*/ 332438 h 5388743"/>
              <a:gd name="connsiteX10096" fmla="*/ 3587284 w 5020586"/>
              <a:gd name="connsiteY10096" fmla="*/ 331731 h 5388743"/>
              <a:gd name="connsiteX10097" fmla="*/ 3611189 w 5020586"/>
              <a:gd name="connsiteY10097" fmla="*/ 320024 h 5388743"/>
              <a:gd name="connsiteX10098" fmla="*/ 3616881 w 5020586"/>
              <a:gd name="connsiteY10098" fmla="*/ 318958 h 5388743"/>
              <a:gd name="connsiteX10099" fmla="*/ 3627829 w 5020586"/>
              <a:gd name="connsiteY10099" fmla="*/ 312476 h 5388743"/>
              <a:gd name="connsiteX10100" fmla="*/ 3633653 w 5020586"/>
              <a:gd name="connsiteY10100" fmla="*/ 311387 h 5388743"/>
              <a:gd name="connsiteX10101" fmla="*/ 3658541 w 5020586"/>
              <a:gd name="connsiteY10101" fmla="*/ 298097 h 5388743"/>
              <a:gd name="connsiteX10102" fmla="*/ 3661786 w 5020586"/>
              <a:gd name="connsiteY10102" fmla="*/ 297241 h 5388743"/>
              <a:gd name="connsiteX10103" fmla="*/ 3659097 w 5020586"/>
              <a:gd name="connsiteY10103" fmla="*/ 298995 h 5388743"/>
              <a:gd name="connsiteX10104" fmla="*/ 3671235 w 5020586"/>
              <a:gd name="connsiteY10104" fmla="*/ 292558 h 5388743"/>
              <a:gd name="connsiteX10105" fmla="*/ 3677356 w 5020586"/>
              <a:gd name="connsiteY10105" fmla="*/ 289994 h 5388743"/>
              <a:gd name="connsiteX10106" fmla="*/ 3660292 w 5020586"/>
              <a:gd name="connsiteY10106" fmla="*/ 300384 h 5388743"/>
              <a:gd name="connsiteX10107" fmla="*/ 3642368 w 5020586"/>
              <a:gd name="connsiteY10107" fmla="*/ 309741 h 5388743"/>
              <a:gd name="connsiteX10108" fmla="*/ 3620003 w 5020586"/>
              <a:gd name="connsiteY10108" fmla="*/ 321823 h 5388743"/>
              <a:gd name="connsiteX10109" fmla="*/ 3615540 w 5020586"/>
              <a:gd name="connsiteY10109" fmla="*/ 325038 h 5388743"/>
              <a:gd name="connsiteX10110" fmla="*/ 3605198 w 5020586"/>
              <a:gd name="connsiteY10110" fmla="*/ 331070 h 5388743"/>
              <a:gd name="connsiteX10111" fmla="*/ 3601990 w 5020586"/>
              <a:gd name="connsiteY10111" fmla="*/ 332654 h 5388743"/>
              <a:gd name="connsiteX10112" fmla="*/ 3602999 w 5020586"/>
              <a:gd name="connsiteY10112" fmla="*/ 332238 h 5388743"/>
              <a:gd name="connsiteX10113" fmla="*/ 3606515 w 5020586"/>
              <a:gd name="connsiteY10113" fmla="*/ 330538 h 5388743"/>
              <a:gd name="connsiteX10114" fmla="*/ 3627754 w 5020586"/>
              <a:gd name="connsiteY10114" fmla="*/ 319719 h 5388743"/>
              <a:gd name="connsiteX10115" fmla="*/ 3634034 w 5020586"/>
              <a:gd name="connsiteY10115" fmla="*/ 317143 h 5388743"/>
              <a:gd name="connsiteX10116" fmla="*/ 3634669 w 5020586"/>
              <a:gd name="connsiteY10116" fmla="*/ 316904 h 5388743"/>
              <a:gd name="connsiteX10117" fmla="*/ 3644270 w 5020586"/>
              <a:gd name="connsiteY10117" fmla="*/ 312240 h 5388743"/>
              <a:gd name="connsiteX10118" fmla="*/ 3652153 w 5020586"/>
              <a:gd name="connsiteY10118" fmla="*/ 308567 h 5388743"/>
              <a:gd name="connsiteX10119" fmla="*/ 3652173 w 5020586"/>
              <a:gd name="connsiteY10119" fmla="*/ 308557 h 5388743"/>
              <a:gd name="connsiteX10120" fmla="*/ 3652182 w 5020586"/>
              <a:gd name="connsiteY10120" fmla="*/ 308553 h 5388743"/>
              <a:gd name="connsiteX10121" fmla="*/ 3680174 w 5020586"/>
              <a:gd name="connsiteY10121" fmla="*/ 295511 h 5388743"/>
              <a:gd name="connsiteX10122" fmla="*/ 3708817 w 5020586"/>
              <a:gd name="connsiteY10122" fmla="*/ 282270 h 5388743"/>
              <a:gd name="connsiteX10123" fmla="*/ 3700755 w 5020586"/>
              <a:gd name="connsiteY10123" fmla="*/ 288565 h 5388743"/>
              <a:gd name="connsiteX10124" fmla="*/ 3706569 w 5020586"/>
              <a:gd name="connsiteY10124" fmla="*/ 285504 h 5388743"/>
              <a:gd name="connsiteX10125" fmla="*/ 3707251 w 5020586"/>
              <a:gd name="connsiteY10125" fmla="*/ 285656 h 5388743"/>
              <a:gd name="connsiteX10126" fmla="*/ 3709796 w 5020586"/>
              <a:gd name="connsiteY10126" fmla="*/ 285568 h 5388743"/>
              <a:gd name="connsiteX10127" fmla="*/ 3704936 w 5020586"/>
              <a:gd name="connsiteY10127" fmla="*/ 288209 h 5388743"/>
              <a:gd name="connsiteX10128" fmla="*/ 3632070 w 5020586"/>
              <a:gd name="connsiteY10128" fmla="*/ 327770 h 5388743"/>
              <a:gd name="connsiteX10129" fmla="*/ 3621018 w 5020586"/>
              <a:gd name="connsiteY10129" fmla="*/ 333715 h 5388743"/>
              <a:gd name="connsiteX10130" fmla="*/ 3607762 w 5020586"/>
              <a:gd name="connsiteY10130" fmla="*/ 340902 h 5388743"/>
              <a:gd name="connsiteX10131" fmla="*/ 3590194 w 5020586"/>
              <a:gd name="connsiteY10131" fmla="*/ 351148 h 5388743"/>
              <a:gd name="connsiteX10132" fmla="*/ 3582693 w 5020586"/>
              <a:gd name="connsiteY10132" fmla="*/ 355342 h 5388743"/>
              <a:gd name="connsiteX10133" fmla="*/ 3586021 w 5020586"/>
              <a:gd name="connsiteY10133" fmla="*/ 353992 h 5388743"/>
              <a:gd name="connsiteX10134" fmla="*/ 3566734 w 5020586"/>
              <a:gd name="connsiteY10134" fmla="*/ 364490 h 5388743"/>
              <a:gd name="connsiteX10135" fmla="*/ 3552436 w 5020586"/>
              <a:gd name="connsiteY10135" fmla="*/ 375795 h 5388743"/>
              <a:gd name="connsiteX10136" fmla="*/ 3596007 w 5020586"/>
              <a:gd name="connsiteY10136" fmla="*/ 353177 h 5388743"/>
              <a:gd name="connsiteX10137" fmla="*/ 3623088 w 5020586"/>
              <a:gd name="connsiteY10137" fmla="*/ 340876 h 5388743"/>
              <a:gd name="connsiteX10138" fmla="*/ 3625282 w 5020586"/>
              <a:gd name="connsiteY10138" fmla="*/ 341863 h 5388743"/>
              <a:gd name="connsiteX10139" fmla="*/ 3658889 w 5020586"/>
              <a:gd name="connsiteY10139" fmla="*/ 324143 h 5388743"/>
              <a:gd name="connsiteX10140" fmla="*/ 3647275 w 5020586"/>
              <a:gd name="connsiteY10140" fmla="*/ 331914 h 5388743"/>
              <a:gd name="connsiteX10141" fmla="*/ 3648354 w 5020586"/>
              <a:gd name="connsiteY10141" fmla="*/ 330967 h 5388743"/>
              <a:gd name="connsiteX10142" fmla="*/ 3649980 w 5020586"/>
              <a:gd name="connsiteY10142" fmla="*/ 330008 h 5388743"/>
              <a:gd name="connsiteX10143" fmla="*/ 3649046 w 5020586"/>
              <a:gd name="connsiteY10143" fmla="*/ 330358 h 5388743"/>
              <a:gd name="connsiteX10144" fmla="*/ 3648354 w 5020586"/>
              <a:gd name="connsiteY10144" fmla="*/ 330967 h 5388743"/>
              <a:gd name="connsiteX10145" fmla="*/ 3645363 w 5020586"/>
              <a:gd name="connsiteY10145" fmla="*/ 332730 h 5388743"/>
              <a:gd name="connsiteX10146" fmla="*/ 3643860 w 5020586"/>
              <a:gd name="connsiteY10146" fmla="*/ 333370 h 5388743"/>
              <a:gd name="connsiteX10147" fmla="*/ 3641736 w 5020586"/>
              <a:gd name="connsiteY10147" fmla="*/ 334584 h 5388743"/>
              <a:gd name="connsiteX10148" fmla="*/ 3632056 w 5020586"/>
              <a:gd name="connsiteY10148" fmla="*/ 342226 h 5388743"/>
              <a:gd name="connsiteX10149" fmla="*/ 3614933 w 5020586"/>
              <a:gd name="connsiteY10149" fmla="*/ 351671 h 5388743"/>
              <a:gd name="connsiteX10150" fmla="*/ 3604968 w 5020586"/>
              <a:gd name="connsiteY10150" fmla="*/ 356832 h 5388743"/>
              <a:gd name="connsiteX10151" fmla="*/ 3606214 w 5020586"/>
              <a:gd name="connsiteY10151" fmla="*/ 358018 h 5388743"/>
              <a:gd name="connsiteX10152" fmla="*/ 3607738 w 5020586"/>
              <a:gd name="connsiteY10152" fmla="*/ 359500 h 5388743"/>
              <a:gd name="connsiteX10153" fmla="*/ 3608278 w 5020586"/>
              <a:gd name="connsiteY10153" fmla="*/ 359429 h 5388743"/>
              <a:gd name="connsiteX10154" fmla="*/ 3637115 w 5020586"/>
              <a:gd name="connsiteY10154" fmla="*/ 344746 h 5388743"/>
              <a:gd name="connsiteX10155" fmla="*/ 3686317 w 5020586"/>
              <a:gd name="connsiteY10155" fmla="*/ 318327 h 5388743"/>
              <a:gd name="connsiteX10156" fmla="*/ 3688200 w 5020586"/>
              <a:gd name="connsiteY10156" fmla="*/ 318102 h 5388743"/>
              <a:gd name="connsiteX10157" fmla="*/ 3693180 w 5020586"/>
              <a:gd name="connsiteY10157" fmla="*/ 317032 h 5388743"/>
              <a:gd name="connsiteX10158" fmla="*/ 3676797 w 5020586"/>
              <a:gd name="connsiteY10158" fmla="*/ 326382 h 5388743"/>
              <a:gd name="connsiteX10159" fmla="*/ 3690731 w 5020586"/>
              <a:gd name="connsiteY10159" fmla="*/ 319541 h 5388743"/>
              <a:gd name="connsiteX10160" fmla="*/ 3686773 w 5020586"/>
              <a:gd name="connsiteY10160" fmla="*/ 323510 h 5388743"/>
              <a:gd name="connsiteX10161" fmla="*/ 3686281 w 5020586"/>
              <a:gd name="connsiteY10161" fmla="*/ 322926 h 5388743"/>
              <a:gd name="connsiteX10162" fmla="*/ 3686773 w 5020586"/>
              <a:gd name="connsiteY10162" fmla="*/ 323510 h 5388743"/>
              <a:gd name="connsiteX10163" fmla="*/ 3690404 w 5020586"/>
              <a:gd name="connsiteY10163" fmla="*/ 322395 h 5388743"/>
              <a:gd name="connsiteX10164" fmla="*/ 3675340 w 5020586"/>
              <a:gd name="connsiteY10164" fmla="*/ 330782 h 5388743"/>
              <a:gd name="connsiteX10165" fmla="*/ 3671269 w 5020586"/>
              <a:gd name="connsiteY10165" fmla="*/ 332687 h 5388743"/>
              <a:gd name="connsiteX10166" fmla="*/ 3669849 w 5020586"/>
              <a:gd name="connsiteY10166" fmla="*/ 333048 h 5388743"/>
              <a:gd name="connsiteX10167" fmla="*/ 3668848 w 5020586"/>
              <a:gd name="connsiteY10167" fmla="*/ 334397 h 5388743"/>
              <a:gd name="connsiteX10168" fmla="*/ 3648692 w 5020586"/>
              <a:gd name="connsiteY10168" fmla="*/ 345618 h 5388743"/>
              <a:gd name="connsiteX10169" fmla="*/ 3644296 w 5020586"/>
              <a:gd name="connsiteY10169" fmla="*/ 347189 h 5388743"/>
              <a:gd name="connsiteX10170" fmla="*/ 3643385 w 5020586"/>
              <a:gd name="connsiteY10170" fmla="*/ 347477 h 5388743"/>
              <a:gd name="connsiteX10171" fmla="*/ 3642543 w 5020586"/>
              <a:gd name="connsiteY10171" fmla="*/ 351098 h 5388743"/>
              <a:gd name="connsiteX10172" fmla="*/ 3642506 w 5020586"/>
              <a:gd name="connsiteY10172" fmla="*/ 351629 h 5388743"/>
              <a:gd name="connsiteX10173" fmla="*/ 3640875 w 5020586"/>
              <a:gd name="connsiteY10173" fmla="*/ 352767 h 5388743"/>
              <a:gd name="connsiteX10174" fmla="*/ 3614878 w 5020586"/>
              <a:gd name="connsiteY10174" fmla="*/ 371037 h 5388743"/>
              <a:gd name="connsiteX10175" fmla="*/ 3609674 w 5020586"/>
              <a:gd name="connsiteY10175" fmla="*/ 374782 h 5388743"/>
              <a:gd name="connsiteX10176" fmla="*/ 3596152 w 5020586"/>
              <a:gd name="connsiteY10176" fmla="*/ 381401 h 5388743"/>
              <a:gd name="connsiteX10177" fmla="*/ 3578932 w 5020586"/>
              <a:gd name="connsiteY10177" fmla="*/ 391086 h 5388743"/>
              <a:gd name="connsiteX10178" fmla="*/ 3586803 w 5020586"/>
              <a:gd name="connsiteY10178" fmla="*/ 388630 h 5388743"/>
              <a:gd name="connsiteX10179" fmla="*/ 3576444 w 5020586"/>
              <a:gd name="connsiteY10179" fmla="*/ 393383 h 5388743"/>
              <a:gd name="connsiteX10180" fmla="*/ 3574898 w 5020586"/>
              <a:gd name="connsiteY10180" fmla="*/ 394092 h 5388743"/>
              <a:gd name="connsiteX10181" fmla="*/ 3559041 w 5020586"/>
              <a:gd name="connsiteY10181" fmla="*/ 401327 h 5388743"/>
              <a:gd name="connsiteX10182" fmla="*/ 3550368 w 5020586"/>
              <a:gd name="connsiteY10182" fmla="*/ 405764 h 5388743"/>
              <a:gd name="connsiteX10183" fmla="*/ 3535915 w 5020586"/>
              <a:gd name="connsiteY10183" fmla="*/ 415027 h 5388743"/>
              <a:gd name="connsiteX10184" fmla="*/ 3539225 w 5020586"/>
              <a:gd name="connsiteY10184" fmla="*/ 414406 h 5388743"/>
              <a:gd name="connsiteX10185" fmla="*/ 3518271 w 5020586"/>
              <a:gd name="connsiteY10185" fmla="*/ 425836 h 5388743"/>
              <a:gd name="connsiteX10186" fmla="*/ 3516859 w 5020586"/>
              <a:gd name="connsiteY10186" fmla="*/ 427266 h 5388743"/>
              <a:gd name="connsiteX10187" fmla="*/ 3506436 w 5020586"/>
              <a:gd name="connsiteY10187" fmla="*/ 437824 h 5388743"/>
              <a:gd name="connsiteX10188" fmla="*/ 3510962 w 5020586"/>
              <a:gd name="connsiteY10188" fmla="*/ 436081 h 5388743"/>
              <a:gd name="connsiteX10189" fmla="*/ 3528322 w 5020586"/>
              <a:gd name="connsiteY10189" fmla="*/ 428020 h 5388743"/>
              <a:gd name="connsiteX10190" fmla="*/ 3547260 w 5020586"/>
              <a:gd name="connsiteY10190" fmla="*/ 419304 h 5388743"/>
              <a:gd name="connsiteX10191" fmla="*/ 3552137 w 5020586"/>
              <a:gd name="connsiteY10191" fmla="*/ 416848 h 5388743"/>
              <a:gd name="connsiteX10192" fmla="*/ 3558805 w 5020586"/>
              <a:gd name="connsiteY10192" fmla="*/ 413346 h 5388743"/>
              <a:gd name="connsiteX10193" fmla="*/ 3563809 w 5020586"/>
              <a:gd name="connsiteY10193" fmla="*/ 410296 h 5388743"/>
              <a:gd name="connsiteX10194" fmla="*/ 3565531 w 5020586"/>
              <a:gd name="connsiteY10194" fmla="*/ 409777 h 5388743"/>
              <a:gd name="connsiteX10195" fmla="*/ 3565382 w 5020586"/>
              <a:gd name="connsiteY10195" fmla="*/ 409892 h 5388743"/>
              <a:gd name="connsiteX10196" fmla="*/ 3566025 w 5020586"/>
              <a:gd name="connsiteY10196" fmla="*/ 409554 h 5388743"/>
              <a:gd name="connsiteX10197" fmla="*/ 3573049 w 5020586"/>
              <a:gd name="connsiteY10197" fmla="*/ 406944 h 5388743"/>
              <a:gd name="connsiteX10198" fmla="*/ 3570635 w 5020586"/>
              <a:gd name="connsiteY10198" fmla="*/ 408621 h 5388743"/>
              <a:gd name="connsiteX10199" fmla="*/ 3557781 w 5020586"/>
              <a:gd name="connsiteY10199" fmla="*/ 414732 h 5388743"/>
              <a:gd name="connsiteX10200" fmla="*/ 3554178 w 5020586"/>
              <a:gd name="connsiteY10200" fmla="*/ 417929 h 5388743"/>
              <a:gd name="connsiteX10201" fmla="*/ 3635474 w 5020586"/>
              <a:gd name="connsiteY10201" fmla="*/ 379903 h 5388743"/>
              <a:gd name="connsiteX10202" fmla="*/ 3607949 w 5020586"/>
              <a:gd name="connsiteY10202" fmla="*/ 396663 h 5388743"/>
              <a:gd name="connsiteX10203" fmla="*/ 3493615 w 5020586"/>
              <a:gd name="connsiteY10203" fmla="*/ 450811 h 5388743"/>
              <a:gd name="connsiteX10204" fmla="*/ 3487482 w 5020586"/>
              <a:gd name="connsiteY10204" fmla="*/ 457024 h 5388743"/>
              <a:gd name="connsiteX10205" fmla="*/ 3655451 w 5020586"/>
              <a:gd name="connsiteY10205" fmla="*/ 378712 h 5388743"/>
              <a:gd name="connsiteX10206" fmla="*/ 3879215 w 5020586"/>
              <a:gd name="connsiteY10206" fmla="*/ 277918 h 5388743"/>
              <a:gd name="connsiteX10207" fmla="*/ 3846143 w 5020586"/>
              <a:gd name="connsiteY10207" fmla="*/ 295023 h 5388743"/>
              <a:gd name="connsiteX10208" fmla="*/ 3820631 w 5020586"/>
              <a:gd name="connsiteY10208" fmla="*/ 309158 h 5388743"/>
              <a:gd name="connsiteX10209" fmla="*/ 3876548 w 5020586"/>
              <a:gd name="connsiteY10209" fmla="*/ 290976 h 5388743"/>
              <a:gd name="connsiteX10210" fmla="*/ 3720253 w 5020586"/>
              <a:gd name="connsiteY10210" fmla="*/ 368879 h 5388743"/>
              <a:gd name="connsiteX10211" fmla="*/ 3720253 w 5020586"/>
              <a:gd name="connsiteY10211" fmla="*/ 368879 h 5388743"/>
              <a:gd name="connsiteX10212" fmla="*/ 3675666 w 5020586"/>
              <a:gd name="connsiteY10212" fmla="*/ 396029 h 5388743"/>
              <a:gd name="connsiteX10213" fmla="*/ 3654337 w 5020586"/>
              <a:gd name="connsiteY10213" fmla="*/ 409542 h 5388743"/>
              <a:gd name="connsiteX10214" fmla="*/ 3641360 w 5020586"/>
              <a:gd name="connsiteY10214" fmla="*/ 417144 h 5388743"/>
              <a:gd name="connsiteX10215" fmla="*/ 3645772 w 5020586"/>
              <a:gd name="connsiteY10215" fmla="*/ 415289 h 5388743"/>
              <a:gd name="connsiteX10216" fmla="*/ 3675139 w 5020586"/>
              <a:gd name="connsiteY10216" fmla="*/ 403995 h 5388743"/>
              <a:gd name="connsiteX10217" fmla="*/ 3694982 w 5020586"/>
              <a:gd name="connsiteY10217" fmla="*/ 396946 h 5388743"/>
              <a:gd name="connsiteX10218" fmla="*/ 3692611 w 5020586"/>
              <a:gd name="connsiteY10218" fmla="*/ 398135 h 5388743"/>
              <a:gd name="connsiteX10219" fmla="*/ 3675156 w 5020586"/>
              <a:gd name="connsiteY10219" fmla="*/ 405978 h 5388743"/>
              <a:gd name="connsiteX10220" fmla="*/ 3673329 w 5020586"/>
              <a:gd name="connsiteY10220" fmla="*/ 406882 h 5388743"/>
              <a:gd name="connsiteX10221" fmla="*/ 3665298 w 5020586"/>
              <a:gd name="connsiteY10221" fmla="*/ 409740 h 5388743"/>
              <a:gd name="connsiteX10222" fmla="*/ 3637765 w 5020586"/>
              <a:gd name="connsiteY10222" fmla="*/ 420597 h 5388743"/>
              <a:gd name="connsiteX10223" fmla="*/ 3628006 w 5020586"/>
              <a:gd name="connsiteY10223" fmla="*/ 424757 h 5388743"/>
              <a:gd name="connsiteX10224" fmla="*/ 3604140 w 5020586"/>
              <a:gd name="connsiteY10224" fmla="*/ 437355 h 5388743"/>
              <a:gd name="connsiteX10225" fmla="*/ 3526357 w 5020586"/>
              <a:gd name="connsiteY10225" fmla="*/ 472479 h 5388743"/>
              <a:gd name="connsiteX10226" fmla="*/ 3486601 w 5020586"/>
              <a:gd name="connsiteY10226" fmla="*/ 491381 h 5388743"/>
              <a:gd name="connsiteX10227" fmla="*/ 3479716 w 5020586"/>
              <a:gd name="connsiteY10227" fmla="*/ 498505 h 5388743"/>
              <a:gd name="connsiteX10228" fmla="*/ 3487906 w 5020586"/>
              <a:gd name="connsiteY10228" fmla="*/ 495928 h 5388743"/>
              <a:gd name="connsiteX10229" fmla="*/ 3494480 w 5020586"/>
              <a:gd name="connsiteY10229" fmla="*/ 494432 h 5388743"/>
              <a:gd name="connsiteX10230" fmla="*/ 3550341 w 5020586"/>
              <a:gd name="connsiteY10230" fmla="*/ 467350 h 5388743"/>
              <a:gd name="connsiteX10231" fmla="*/ 3707405 w 5020586"/>
              <a:gd name="connsiteY10231" fmla="*/ 403651 h 5388743"/>
              <a:gd name="connsiteX10232" fmla="*/ 3727553 w 5020586"/>
              <a:gd name="connsiteY10232" fmla="*/ 397805 h 5388743"/>
              <a:gd name="connsiteX10233" fmla="*/ 3734761 w 5020586"/>
              <a:gd name="connsiteY10233" fmla="*/ 394367 h 5388743"/>
              <a:gd name="connsiteX10234" fmla="*/ 3734557 w 5020586"/>
              <a:gd name="connsiteY10234" fmla="*/ 394679 h 5388743"/>
              <a:gd name="connsiteX10235" fmla="*/ 3736030 w 5020586"/>
              <a:gd name="connsiteY10235" fmla="*/ 393761 h 5388743"/>
              <a:gd name="connsiteX10236" fmla="*/ 3734761 w 5020586"/>
              <a:gd name="connsiteY10236" fmla="*/ 394367 h 5388743"/>
              <a:gd name="connsiteX10237" fmla="*/ 3735536 w 5020586"/>
              <a:gd name="connsiteY10237" fmla="*/ 393178 h 5388743"/>
              <a:gd name="connsiteX10238" fmla="*/ 3758083 w 5020586"/>
              <a:gd name="connsiteY10238" fmla="*/ 383194 h 5388743"/>
              <a:gd name="connsiteX10239" fmla="*/ 3755160 w 5020586"/>
              <a:gd name="connsiteY10239" fmla="*/ 383282 h 5388743"/>
              <a:gd name="connsiteX10240" fmla="*/ 3757708 w 5020586"/>
              <a:gd name="connsiteY10240" fmla="*/ 379204 h 5388743"/>
              <a:gd name="connsiteX10241" fmla="*/ 3742941 w 5020586"/>
              <a:gd name="connsiteY10241" fmla="*/ 383609 h 5388743"/>
              <a:gd name="connsiteX10242" fmla="*/ 3718267 w 5020586"/>
              <a:gd name="connsiteY10242" fmla="*/ 391530 h 5388743"/>
              <a:gd name="connsiteX10243" fmla="*/ 3696543 w 5020586"/>
              <a:gd name="connsiteY10243" fmla="*/ 398727 h 5388743"/>
              <a:gd name="connsiteX10244" fmla="*/ 3702744 w 5020586"/>
              <a:gd name="connsiteY10244" fmla="*/ 396136 h 5388743"/>
              <a:gd name="connsiteX10245" fmla="*/ 3730724 w 5020586"/>
              <a:gd name="connsiteY10245" fmla="*/ 386963 h 5388743"/>
              <a:gd name="connsiteX10246" fmla="*/ 3790507 w 5020586"/>
              <a:gd name="connsiteY10246" fmla="*/ 366042 h 5388743"/>
              <a:gd name="connsiteX10247" fmla="*/ 3820412 w 5020586"/>
              <a:gd name="connsiteY10247" fmla="*/ 356781 h 5388743"/>
              <a:gd name="connsiteX10248" fmla="*/ 3847183 w 5020586"/>
              <a:gd name="connsiteY10248" fmla="*/ 349133 h 5388743"/>
              <a:gd name="connsiteX10249" fmla="*/ 3813619 w 5020586"/>
              <a:gd name="connsiteY10249" fmla="*/ 360273 h 5388743"/>
              <a:gd name="connsiteX10250" fmla="*/ 3801776 w 5020586"/>
              <a:gd name="connsiteY10250" fmla="*/ 364593 h 5388743"/>
              <a:gd name="connsiteX10251" fmla="*/ 3808081 w 5020586"/>
              <a:gd name="connsiteY10251" fmla="*/ 364956 h 5388743"/>
              <a:gd name="connsiteX10252" fmla="*/ 3879816 w 5020586"/>
              <a:gd name="connsiteY10252" fmla="*/ 343393 h 5388743"/>
              <a:gd name="connsiteX10253" fmla="*/ 3809750 w 5020586"/>
              <a:gd name="connsiteY10253" fmla="*/ 366930 h 5388743"/>
              <a:gd name="connsiteX10254" fmla="*/ 3803036 w 5020586"/>
              <a:gd name="connsiteY10254" fmla="*/ 370221 h 5388743"/>
              <a:gd name="connsiteX10255" fmla="*/ 3808001 w 5020586"/>
              <a:gd name="connsiteY10255" fmla="*/ 368408 h 5388743"/>
              <a:gd name="connsiteX10256" fmla="*/ 3844585 w 5020586"/>
              <a:gd name="connsiteY10256" fmla="*/ 357589 h 5388743"/>
              <a:gd name="connsiteX10257" fmla="*/ 3867171 w 5020586"/>
              <a:gd name="connsiteY10257" fmla="*/ 351510 h 5388743"/>
              <a:gd name="connsiteX10258" fmla="*/ 3862478 w 5020586"/>
              <a:gd name="connsiteY10258" fmla="*/ 353902 h 5388743"/>
              <a:gd name="connsiteX10259" fmla="*/ 3862252 w 5020586"/>
              <a:gd name="connsiteY10259" fmla="*/ 354028 h 5388743"/>
              <a:gd name="connsiteX10260" fmla="*/ 3861141 w 5020586"/>
              <a:gd name="connsiteY10260" fmla="*/ 354411 h 5388743"/>
              <a:gd name="connsiteX10261" fmla="*/ 3844170 w 5020586"/>
              <a:gd name="connsiteY10261" fmla="*/ 359757 h 5388743"/>
              <a:gd name="connsiteX10262" fmla="*/ 3852678 w 5020586"/>
              <a:gd name="connsiteY10262" fmla="*/ 359181 h 5388743"/>
              <a:gd name="connsiteX10263" fmla="*/ 3853931 w 5020586"/>
              <a:gd name="connsiteY10263" fmla="*/ 358760 h 5388743"/>
              <a:gd name="connsiteX10264" fmla="*/ 3850619 w 5020586"/>
              <a:gd name="connsiteY10264" fmla="*/ 361461 h 5388743"/>
              <a:gd name="connsiteX10265" fmla="*/ 3855344 w 5020586"/>
              <a:gd name="connsiteY10265" fmla="*/ 359515 h 5388743"/>
              <a:gd name="connsiteX10266" fmla="*/ 3861874 w 5020586"/>
              <a:gd name="connsiteY10266" fmla="*/ 356264 h 5388743"/>
              <a:gd name="connsiteX10267" fmla="*/ 3865014 w 5020586"/>
              <a:gd name="connsiteY10267" fmla="*/ 355445 h 5388743"/>
              <a:gd name="connsiteX10268" fmla="*/ 3851613 w 5020586"/>
              <a:gd name="connsiteY10268" fmla="*/ 361467 h 5388743"/>
              <a:gd name="connsiteX10269" fmla="*/ 3787805 w 5020586"/>
              <a:gd name="connsiteY10269" fmla="*/ 381173 h 5388743"/>
              <a:gd name="connsiteX10270" fmla="*/ 3759611 w 5020586"/>
              <a:gd name="connsiteY10270" fmla="*/ 392161 h 5388743"/>
              <a:gd name="connsiteX10271" fmla="*/ 3762600 w 5020586"/>
              <a:gd name="connsiteY10271" fmla="*/ 391560 h 5388743"/>
              <a:gd name="connsiteX10272" fmla="*/ 3814335 w 5020586"/>
              <a:gd name="connsiteY10272" fmla="*/ 375901 h 5388743"/>
              <a:gd name="connsiteX10273" fmla="*/ 3834106 w 5020586"/>
              <a:gd name="connsiteY10273" fmla="*/ 369728 h 5388743"/>
              <a:gd name="connsiteX10274" fmla="*/ 3820184 w 5020586"/>
              <a:gd name="connsiteY10274" fmla="*/ 375726 h 5388743"/>
              <a:gd name="connsiteX10275" fmla="*/ 3759721 w 5020586"/>
              <a:gd name="connsiteY10275" fmla="*/ 395840 h 5388743"/>
              <a:gd name="connsiteX10276" fmla="*/ 3734021 w 5020586"/>
              <a:gd name="connsiteY10276" fmla="*/ 405642 h 5388743"/>
              <a:gd name="connsiteX10277" fmla="*/ 3751094 w 5020586"/>
              <a:gd name="connsiteY10277" fmla="*/ 399825 h 5388743"/>
              <a:gd name="connsiteX10278" fmla="*/ 3766354 w 5020586"/>
              <a:gd name="connsiteY10278" fmla="*/ 396001 h 5388743"/>
              <a:gd name="connsiteX10279" fmla="*/ 3735197 w 5020586"/>
              <a:gd name="connsiteY10279" fmla="*/ 407032 h 5388743"/>
              <a:gd name="connsiteX10280" fmla="*/ 3722287 w 5020586"/>
              <a:gd name="connsiteY10280" fmla="*/ 413638 h 5388743"/>
              <a:gd name="connsiteX10281" fmla="*/ 3684973 w 5020586"/>
              <a:gd name="connsiteY10281" fmla="*/ 428028 h 5388743"/>
              <a:gd name="connsiteX10282" fmla="*/ 3678259 w 5020586"/>
              <a:gd name="connsiteY10282" fmla="*/ 431319 h 5388743"/>
              <a:gd name="connsiteX10283" fmla="*/ 3686150 w 5020586"/>
              <a:gd name="connsiteY10283" fmla="*/ 429419 h 5388743"/>
              <a:gd name="connsiteX10284" fmla="*/ 3694894 w 5020586"/>
              <a:gd name="connsiteY10284" fmla="*/ 426356 h 5388743"/>
              <a:gd name="connsiteX10285" fmla="*/ 3708530 w 5020586"/>
              <a:gd name="connsiteY10285" fmla="*/ 419456 h 5388743"/>
              <a:gd name="connsiteX10286" fmla="*/ 3718819 w 5020586"/>
              <a:gd name="connsiteY10286" fmla="*/ 415954 h 5388743"/>
              <a:gd name="connsiteX10287" fmla="*/ 3711102 w 5020586"/>
              <a:gd name="connsiteY10287" fmla="*/ 420681 h 5388743"/>
              <a:gd name="connsiteX10288" fmla="*/ 3724617 w 5020586"/>
              <a:gd name="connsiteY10288" fmla="*/ 415948 h 5388743"/>
              <a:gd name="connsiteX10289" fmla="*/ 3758950 w 5020586"/>
              <a:gd name="connsiteY10289" fmla="*/ 405569 h 5388743"/>
              <a:gd name="connsiteX10290" fmla="*/ 3726752 w 5020586"/>
              <a:gd name="connsiteY10290" fmla="*/ 417143 h 5388743"/>
              <a:gd name="connsiteX10291" fmla="*/ 3698191 w 5020586"/>
              <a:gd name="connsiteY10291" fmla="*/ 427606 h 5388743"/>
              <a:gd name="connsiteX10292" fmla="*/ 3691164 w 5020586"/>
              <a:gd name="connsiteY10292" fmla="*/ 431307 h 5388743"/>
              <a:gd name="connsiteX10293" fmla="*/ 3681872 w 5020586"/>
              <a:gd name="connsiteY10293" fmla="*/ 436088 h 5388743"/>
              <a:gd name="connsiteX10294" fmla="*/ 3682508 w 5020586"/>
              <a:gd name="connsiteY10294" fmla="*/ 436344 h 5388743"/>
              <a:gd name="connsiteX10295" fmla="*/ 3755043 w 5020586"/>
              <a:gd name="connsiteY10295" fmla="*/ 412180 h 5388743"/>
              <a:gd name="connsiteX10296" fmla="*/ 3760764 w 5020586"/>
              <a:gd name="connsiteY10296" fmla="*/ 411124 h 5388743"/>
              <a:gd name="connsiteX10297" fmla="*/ 3772344 w 5020586"/>
              <a:gd name="connsiteY10297" fmla="*/ 405739 h 5388743"/>
              <a:gd name="connsiteX10298" fmla="*/ 3761646 w 5020586"/>
              <a:gd name="connsiteY10298" fmla="*/ 412889 h 5388743"/>
              <a:gd name="connsiteX10299" fmla="*/ 3744788 w 5020586"/>
              <a:gd name="connsiteY10299" fmla="*/ 422179 h 5388743"/>
              <a:gd name="connsiteX10300" fmla="*/ 3751853 w 5020586"/>
              <a:gd name="connsiteY10300" fmla="*/ 419734 h 5388743"/>
              <a:gd name="connsiteX10301" fmla="*/ 3740710 w 5020586"/>
              <a:gd name="connsiteY10301" fmla="*/ 426252 h 5388743"/>
              <a:gd name="connsiteX10302" fmla="*/ 3751942 w 5020586"/>
              <a:gd name="connsiteY10302" fmla="*/ 422515 h 5388743"/>
              <a:gd name="connsiteX10303" fmla="*/ 3766481 w 5020586"/>
              <a:gd name="connsiteY10303" fmla="*/ 414912 h 5388743"/>
              <a:gd name="connsiteX10304" fmla="*/ 3773831 w 5020586"/>
              <a:gd name="connsiteY10304" fmla="*/ 412530 h 5388743"/>
              <a:gd name="connsiteX10305" fmla="*/ 3774722 w 5020586"/>
              <a:gd name="connsiteY10305" fmla="*/ 412238 h 5388743"/>
              <a:gd name="connsiteX10306" fmla="*/ 3768593 w 5020586"/>
              <a:gd name="connsiteY10306" fmla="*/ 415636 h 5388743"/>
              <a:gd name="connsiteX10307" fmla="*/ 3745098 w 5020586"/>
              <a:gd name="connsiteY10307" fmla="*/ 428227 h 5388743"/>
              <a:gd name="connsiteX10308" fmla="*/ 3719273 w 5020586"/>
              <a:gd name="connsiteY10308" fmla="*/ 441168 h 5388743"/>
              <a:gd name="connsiteX10309" fmla="*/ 3700058 w 5020586"/>
              <a:gd name="connsiteY10309" fmla="*/ 451217 h 5388743"/>
              <a:gd name="connsiteX10310" fmla="*/ 3704148 w 5020586"/>
              <a:gd name="connsiteY10310" fmla="*/ 450785 h 5388743"/>
              <a:gd name="connsiteX10311" fmla="*/ 3705630 w 5020586"/>
              <a:gd name="connsiteY10311" fmla="*/ 450076 h 5388743"/>
              <a:gd name="connsiteX10312" fmla="*/ 3729534 w 5020586"/>
              <a:gd name="connsiteY10312" fmla="*/ 438371 h 5388743"/>
              <a:gd name="connsiteX10313" fmla="*/ 3735227 w 5020586"/>
              <a:gd name="connsiteY10313" fmla="*/ 437304 h 5388743"/>
              <a:gd name="connsiteX10314" fmla="*/ 3746175 w 5020586"/>
              <a:gd name="connsiteY10314" fmla="*/ 430823 h 5388743"/>
              <a:gd name="connsiteX10315" fmla="*/ 3752000 w 5020586"/>
              <a:gd name="connsiteY10315" fmla="*/ 429732 h 5388743"/>
              <a:gd name="connsiteX10316" fmla="*/ 3776887 w 5020586"/>
              <a:gd name="connsiteY10316" fmla="*/ 416443 h 5388743"/>
              <a:gd name="connsiteX10317" fmla="*/ 3780131 w 5020586"/>
              <a:gd name="connsiteY10317" fmla="*/ 415587 h 5388743"/>
              <a:gd name="connsiteX10318" fmla="*/ 3777442 w 5020586"/>
              <a:gd name="connsiteY10318" fmla="*/ 417341 h 5388743"/>
              <a:gd name="connsiteX10319" fmla="*/ 3789581 w 5020586"/>
              <a:gd name="connsiteY10319" fmla="*/ 410904 h 5388743"/>
              <a:gd name="connsiteX10320" fmla="*/ 3795703 w 5020586"/>
              <a:gd name="connsiteY10320" fmla="*/ 408340 h 5388743"/>
              <a:gd name="connsiteX10321" fmla="*/ 3778638 w 5020586"/>
              <a:gd name="connsiteY10321" fmla="*/ 418731 h 5388743"/>
              <a:gd name="connsiteX10322" fmla="*/ 3760714 w 5020586"/>
              <a:gd name="connsiteY10322" fmla="*/ 428088 h 5388743"/>
              <a:gd name="connsiteX10323" fmla="*/ 3738349 w 5020586"/>
              <a:gd name="connsiteY10323" fmla="*/ 440170 h 5388743"/>
              <a:gd name="connsiteX10324" fmla="*/ 3733886 w 5020586"/>
              <a:gd name="connsiteY10324" fmla="*/ 443383 h 5388743"/>
              <a:gd name="connsiteX10325" fmla="*/ 3723546 w 5020586"/>
              <a:gd name="connsiteY10325" fmla="*/ 449415 h 5388743"/>
              <a:gd name="connsiteX10326" fmla="*/ 3720336 w 5020586"/>
              <a:gd name="connsiteY10326" fmla="*/ 451001 h 5388743"/>
              <a:gd name="connsiteX10327" fmla="*/ 3721344 w 5020586"/>
              <a:gd name="connsiteY10327" fmla="*/ 450584 h 5388743"/>
              <a:gd name="connsiteX10328" fmla="*/ 3724860 w 5020586"/>
              <a:gd name="connsiteY10328" fmla="*/ 448885 h 5388743"/>
              <a:gd name="connsiteX10329" fmla="*/ 3746101 w 5020586"/>
              <a:gd name="connsiteY10329" fmla="*/ 438064 h 5388743"/>
              <a:gd name="connsiteX10330" fmla="*/ 3752380 w 5020586"/>
              <a:gd name="connsiteY10330" fmla="*/ 435488 h 5388743"/>
              <a:gd name="connsiteX10331" fmla="*/ 3753015 w 5020586"/>
              <a:gd name="connsiteY10331" fmla="*/ 435250 h 5388743"/>
              <a:gd name="connsiteX10332" fmla="*/ 3762617 w 5020586"/>
              <a:gd name="connsiteY10332" fmla="*/ 430587 h 5388743"/>
              <a:gd name="connsiteX10333" fmla="*/ 3770500 w 5020586"/>
              <a:gd name="connsiteY10333" fmla="*/ 426914 h 5388743"/>
              <a:gd name="connsiteX10334" fmla="*/ 3770519 w 5020586"/>
              <a:gd name="connsiteY10334" fmla="*/ 426903 h 5388743"/>
              <a:gd name="connsiteX10335" fmla="*/ 3770528 w 5020586"/>
              <a:gd name="connsiteY10335" fmla="*/ 426900 h 5388743"/>
              <a:gd name="connsiteX10336" fmla="*/ 3798521 w 5020586"/>
              <a:gd name="connsiteY10336" fmla="*/ 413857 h 5388743"/>
              <a:gd name="connsiteX10337" fmla="*/ 3827165 w 5020586"/>
              <a:gd name="connsiteY10337" fmla="*/ 400616 h 5388743"/>
              <a:gd name="connsiteX10338" fmla="*/ 3819101 w 5020586"/>
              <a:gd name="connsiteY10338" fmla="*/ 406911 h 5388743"/>
              <a:gd name="connsiteX10339" fmla="*/ 3824916 w 5020586"/>
              <a:gd name="connsiteY10339" fmla="*/ 403849 h 5388743"/>
              <a:gd name="connsiteX10340" fmla="*/ 3825598 w 5020586"/>
              <a:gd name="connsiteY10340" fmla="*/ 404001 h 5388743"/>
              <a:gd name="connsiteX10341" fmla="*/ 3828142 w 5020586"/>
              <a:gd name="connsiteY10341" fmla="*/ 403914 h 5388743"/>
              <a:gd name="connsiteX10342" fmla="*/ 3823282 w 5020586"/>
              <a:gd name="connsiteY10342" fmla="*/ 406554 h 5388743"/>
              <a:gd name="connsiteX10343" fmla="*/ 3750417 w 5020586"/>
              <a:gd name="connsiteY10343" fmla="*/ 446115 h 5388743"/>
              <a:gd name="connsiteX10344" fmla="*/ 3739365 w 5020586"/>
              <a:gd name="connsiteY10344" fmla="*/ 452061 h 5388743"/>
              <a:gd name="connsiteX10345" fmla="*/ 3726109 w 5020586"/>
              <a:gd name="connsiteY10345" fmla="*/ 459248 h 5388743"/>
              <a:gd name="connsiteX10346" fmla="*/ 3708541 w 5020586"/>
              <a:gd name="connsiteY10346" fmla="*/ 469494 h 5388743"/>
              <a:gd name="connsiteX10347" fmla="*/ 3701039 w 5020586"/>
              <a:gd name="connsiteY10347" fmla="*/ 473688 h 5388743"/>
              <a:gd name="connsiteX10348" fmla="*/ 3704368 w 5020586"/>
              <a:gd name="connsiteY10348" fmla="*/ 472338 h 5388743"/>
              <a:gd name="connsiteX10349" fmla="*/ 3685079 w 5020586"/>
              <a:gd name="connsiteY10349" fmla="*/ 482837 h 5388743"/>
              <a:gd name="connsiteX10350" fmla="*/ 3670783 w 5020586"/>
              <a:gd name="connsiteY10350" fmla="*/ 494141 h 5388743"/>
              <a:gd name="connsiteX10351" fmla="*/ 3714353 w 5020586"/>
              <a:gd name="connsiteY10351" fmla="*/ 471523 h 5388743"/>
              <a:gd name="connsiteX10352" fmla="*/ 3741435 w 5020586"/>
              <a:gd name="connsiteY10352" fmla="*/ 459222 h 5388743"/>
              <a:gd name="connsiteX10353" fmla="*/ 3743628 w 5020586"/>
              <a:gd name="connsiteY10353" fmla="*/ 460209 h 5388743"/>
              <a:gd name="connsiteX10354" fmla="*/ 3777234 w 5020586"/>
              <a:gd name="connsiteY10354" fmla="*/ 442488 h 5388743"/>
              <a:gd name="connsiteX10355" fmla="*/ 3765621 w 5020586"/>
              <a:gd name="connsiteY10355" fmla="*/ 450260 h 5388743"/>
              <a:gd name="connsiteX10356" fmla="*/ 3766701 w 5020586"/>
              <a:gd name="connsiteY10356" fmla="*/ 449313 h 5388743"/>
              <a:gd name="connsiteX10357" fmla="*/ 3768326 w 5020586"/>
              <a:gd name="connsiteY10357" fmla="*/ 448354 h 5388743"/>
              <a:gd name="connsiteX10358" fmla="*/ 3767392 w 5020586"/>
              <a:gd name="connsiteY10358" fmla="*/ 448704 h 5388743"/>
              <a:gd name="connsiteX10359" fmla="*/ 3766701 w 5020586"/>
              <a:gd name="connsiteY10359" fmla="*/ 449313 h 5388743"/>
              <a:gd name="connsiteX10360" fmla="*/ 3763709 w 5020586"/>
              <a:gd name="connsiteY10360" fmla="*/ 451076 h 5388743"/>
              <a:gd name="connsiteX10361" fmla="*/ 3762206 w 5020586"/>
              <a:gd name="connsiteY10361" fmla="*/ 451716 h 5388743"/>
              <a:gd name="connsiteX10362" fmla="*/ 3760083 w 5020586"/>
              <a:gd name="connsiteY10362" fmla="*/ 452930 h 5388743"/>
              <a:gd name="connsiteX10363" fmla="*/ 3750401 w 5020586"/>
              <a:gd name="connsiteY10363" fmla="*/ 460572 h 5388743"/>
              <a:gd name="connsiteX10364" fmla="*/ 3733278 w 5020586"/>
              <a:gd name="connsiteY10364" fmla="*/ 470017 h 5388743"/>
              <a:gd name="connsiteX10365" fmla="*/ 3723315 w 5020586"/>
              <a:gd name="connsiteY10365" fmla="*/ 475177 h 5388743"/>
              <a:gd name="connsiteX10366" fmla="*/ 3724560 w 5020586"/>
              <a:gd name="connsiteY10366" fmla="*/ 476365 h 5388743"/>
              <a:gd name="connsiteX10367" fmla="*/ 3726086 w 5020586"/>
              <a:gd name="connsiteY10367" fmla="*/ 477847 h 5388743"/>
              <a:gd name="connsiteX10368" fmla="*/ 3726624 w 5020586"/>
              <a:gd name="connsiteY10368" fmla="*/ 477775 h 5388743"/>
              <a:gd name="connsiteX10369" fmla="*/ 3755462 w 5020586"/>
              <a:gd name="connsiteY10369" fmla="*/ 463091 h 5388743"/>
              <a:gd name="connsiteX10370" fmla="*/ 3804664 w 5020586"/>
              <a:gd name="connsiteY10370" fmla="*/ 436672 h 5388743"/>
              <a:gd name="connsiteX10371" fmla="*/ 3806545 w 5020586"/>
              <a:gd name="connsiteY10371" fmla="*/ 436448 h 5388743"/>
              <a:gd name="connsiteX10372" fmla="*/ 3811527 w 5020586"/>
              <a:gd name="connsiteY10372" fmla="*/ 435378 h 5388743"/>
              <a:gd name="connsiteX10373" fmla="*/ 3795143 w 5020586"/>
              <a:gd name="connsiteY10373" fmla="*/ 444729 h 5388743"/>
              <a:gd name="connsiteX10374" fmla="*/ 3809079 w 5020586"/>
              <a:gd name="connsiteY10374" fmla="*/ 437887 h 5388743"/>
              <a:gd name="connsiteX10375" fmla="*/ 3805120 w 5020586"/>
              <a:gd name="connsiteY10375" fmla="*/ 441855 h 5388743"/>
              <a:gd name="connsiteX10376" fmla="*/ 3804628 w 5020586"/>
              <a:gd name="connsiteY10376" fmla="*/ 441272 h 5388743"/>
              <a:gd name="connsiteX10377" fmla="*/ 3805120 w 5020586"/>
              <a:gd name="connsiteY10377" fmla="*/ 441855 h 5388743"/>
              <a:gd name="connsiteX10378" fmla="*/ 3808750 w 5020586"/>
              <a:gd name="connsiteY10378" fmla="*/ 440741 h 5388743"/>
              <a:gd name="connsiteX10379" fmla="*/ 3793686 w 5020586"/>
              <a:gd name="connsiteY10379" fmla="*/ 449128 h 5388743"/>
              <a:gd name="connsiteX10380" fmla="*/ 3789615 w 5020586"/>
              <a:gd name="connsiteY10380" fmla="*/ 451032 h 5388743"/>
              <a:gd name="connsiteX10381" fmla="*/ 3788195 w 5020586"/>
              <a:gd name="connsiteY10381" fmla="*/ 451394 h 5388743"/>
              <a:gd name="connsiteX10382" fmla="*/ 3787194 w 5020586"/>
              <a:gd name="connsiteY10382" fmla="*/ 452742 h 5388743"/>
              <a:gd name="connsiteX10383" fmla="*/ 3767039 w 5020586"/>
              <a:gd name="connsiteY10383" fmla="*/ 463963 h 5388743"/>
              <a:gd name="connsiteX10384" fmla="*/ 3762642 w 5020586"/>
              <a:gd name="connsiteY10384" fmla="*/ 465534 h 5388743"/>
              <a:gd name="connsiteX10385" fmla="*/ 3761733 w 5020586"/>
              <a:gd name="connsiteY10385" fmla="*/ 465823 h 5388743"/>
              <a:gd name="connsiteX10386" fmla="*/ 3760889 w 5020586"/>
              <a:gd name="connsiteY10386" fmla="*/ 469443 h 5388743"/>
              <a:gd name="connsiteX10387" fmla="*/ 3760852 w 5020586"/>
              <a:gd name="connsiteY10387" fmla="*/ 469974 h 5388743"/>
              <a:gd name="connsiteX10388" fmla="*/ 3759220 w 5020586"/>
              <a:gd name="connsiteY10388" fmla="*/ 471112 h 5388743"/>
              <a:gd name="connsiteX10389" fmla="*/ 3733224 w 5020586"/>
              <a:gd name="connsiteY10389" fmla="*/ 489382 h 5388743"/>
              <a:gd name="connsiteX10390" fmla="*/ 3728021 w 5020586"/>
              <a:gd name="connsiteY10390" fmla="*/ 493128 h 5388743"/>
              <a:gd name="connsiteX10391" fmla="*/ 3714498 w 5020586"/>
              <a:gd name="connsiteY10391" fmla="*/ 499747 h 5388743"/>
              <a:gd name="connsiteX10392" fmla="*/ 3697278 w 5020586"/>
              <a:gd name="connsiteY10392" fmla="*/ 509432 h 5388743"/>
              <a:gd name="connsiteX10393" fmla="*/ 3705149 w 5020586"/>
              <a:gd name="connsiteY10393" fmla="*/ 506977 h 5388743"/>
              <a:gd name="connsiteX10394" fmla="*/ 3694790 w 5020586"/>
              <a:gd name="connsiteY10394" fmla="*/ 511729 h 5388743"/>
              <a:gd name="connsiteX10395" fmla="*/ 3693244 w 5020586"/>
              <a:gd name="connsiteY10395" fmla="*/ 512439 h 5388743"/>
              <a:gd name="connsiteX10396" fmla="*/ 3677387 w 5020586"/>
              <a:gd name="connsiteY10396" fmla="*/ 519673 h 5388743"/>
              <a:gd name="connsiteX10397" fmla="*/ 3668713 w 5020586"/>
              <a:gd name="connsiteY10397" fmla="*/ 524110 h 5388743"/>
              <a:gd name="connsiteX10398" fmla="*/ 3654261 w 5020586"/>
              <a:gd name="connsiteY10398" fmla="*/ 533374 h 5388743"/>
              <a:gd name="connsiteX10399" fmla="*/ 3657571 w 5020586"/>
              <a:gd name="connsiteY10399" fmla="*/ 532753 h 5388743"/>
              <a:gd name="connsiteX10400" fmla="*/ 3633477 w 5020586"/>
              <a:gd name="connsiteY10400" fmla="*/ 545894 h 5388743"/>
              <a:gd name="connsiteX10401" fmla="*/ 3610502 w 5020586"/>
              <a:gd name="connsiteY10401" fmla="*/ 557426 h 5388743"/>
              <a:gd name="connsiteX10402" fmla="*/ 3608094 w 5020586"/>
              <a:gd name="connsiteY10402" fmla="*/ 559567 h 5388743"/>
              <a:gd name="connsiteX10403" fmla="*/ 3604471 w 5020586"/>
              <a:gd name="connsiteY10403" fmla="*/ 562483 h 5388743"/>
              <a:gd name="connsiteX10404" fmla="*/ 3609796 w 5020586"/>
              <a:gd name="connsiteY10404" fmla="*/ 560510 h 5388743"/>
              <a:gd name="connsiteX10405" fmla="*/ 3623077 w 5020586"/>
              <a:gd name="connsiteY10405" fmla="*/ 556826 h 5388743"/>
              <a:gd name="connsiteX10406" fmla="*/ 3629309 w 5020586"/>
              <a:gd name="connsiteY10406" fmla="*/ 554427 h 5388743"/>
              <a:gd name="connsiteX10407" fmla="*/ 3646668 w 5020586"/>
              <a:gd name="connsiteY10407" fmla="*/ 546365 h 5388743"/>
              <a:gd name="connsiteX10408" fmla="*/ 3665606 w 5020586"/>
              <a:gd name="connsiteY10408" fmla="*/ 537650 h 5388743"/>
              <a:gd name="connsiteX10409" fmla="*/ 3670484 w 5020586"/>
              <a:gd name="connsiteY10409" fmla="*/ 535193 h 5388743"/>
              <a:gd name="connsiteX10410" fmla="*/ 3677152 w 5020586"/>
              <a:gd name="connsiteY10410" fmla="*/ 531692 h 5388743"/>
              <a:gd name="connsiteX10411" fmla="*/ 3682155 w 5020586"/>
              <a:gd name="connsiteY10411" fmla="*/ 528642 h 5388743"/>
              <a:gd name="connsiteX10412" fmla="*/ 3683877 w 5020586"/>
              <a:gd name="connsiteY10412" fmla="*/ 528123 h 5388743"/>
              <a:gd name="connsiteX10413" fmla="*/ 3683727 w 5020586"/>
              <a:gd name="connsiteY10413" fmla="*/ 528239 h 5388743"/>
              <a:gd name="connsiteX10414" fmla="*/ 3684371 w 5020586"/>
              <a:gd name="connsiteY10414" fmla="*/ 527900 h 5388743"/>
              <a:gd name="connsiteX10415" fmla="*/ 3691395 w 5020586"/>
              <a:gd name="connsiteY10415" fmla="*/ 525289 h 5388743"/>
              <a:gd name="connsiteX10416" fmla="*/ 3688982 w 5020586"/>
              <a:gd name="connsiteY10416" fmla="*/ 526967 h 5388743"/>
              <a:gd name="connsiteX10417" fmla="*/ 3676127 w 5020586"/>
              <a:gd name="connsiteY10417" fmla="*/ 533077 h 5388743"/>
              <a:gd name="connsiteX10418" fmla="*/ 3671592 w 5020586"/>
              <a:gd name="connsiteY10418" fmla="*/ 537103 h 5388743"/>
              <a:gd name="connsiteX10419" fmla="*/ 3669462 w 5020586"/>
              <a:gd name="connsiteY10419" fmla="*/ 538780 h 5388743"/>
              <a:gd name="connsiteX10420" fmla="*/ 3661771 w 5020586"/>
              <a:gd name="connsiteY10420" fmla="*/ 542934 h 5388743"/>
              <a:gd name="connsiteX10421" fmla="*/ 3659277 w 5020586"/>
              <a:gd name="connsiteY10421" fmla="*/ 543447 h 5388743"/>
              <a:gd name="connsiteX10422" fmla="*/ 3658370 w 5020586"/>
              <a:gd name="connsiteY10422" fmla="*/ 546037 h 5388743"/>
              <a:gd name="connsiteX10423" fmla="*/ 3653223 w 5020586"/>
              <a:gd name="connsiteY10423" fmla="*/ 548531 h 5388743"/>
              <a:gd name="connsiteX10424" fmla="*/ 3609971 w 5020586"/>
              <a:gd name="connsiteY10424" fmla="*/ 568622 h 5388743"/>
              <a:gd name="connsiteX10425" fmla="*/ 3641456 w 5020586"/>
              <a:gd name="connsiteY10425" fmla="*/ 560983 h 5388743"/>
              <a:gd name="connsiteX10426" fmla="*/ 3674894 w 5020586"/>
              <a:gd name="connsiteY10426" fmla="*/ 546044 h 5388743"/>
              <a:gd name="connsiteX10427" fmla="*/ 3693437 w 5020586"/>
              <a:gd name="connsiteY10427" fmla="*/ 539465 h 5388743"/>
              <a:gd name="connsiteX10428" fmla="*/ 3692815 w 5020586"/>
              <a:gd name="connsiteY10428" fmla="*/ 540293 h 5388743"/>
              <a:gd name="connsiteX10429" fmla="*/ 3698589 w 5020586"/>
              <a:gd name="connsiteY10429" fmla="*/ 538159 h 5388743"/>
              <a:gd name="connsiteX10430" fmla="*/ 3703052 w 5020586"/>
              <a:gd name="connsiteY10430" fmla="*/ 535990 h 5388743"/>
              <a:gd name="connsiteX10431" fmla="*/ 3718335 w 5020586"/>
              <a:gd name="connsiteY10431" fmla="*/ 530459 h 5388743"/>
              <a:gd name="connsiteX10432" fmla="*/ 3710230 w 5020586"/>
              <a:gd name="connsiteY10432" fmla="*/ 536560 h 5388743"/>
              <a:gd name="connsiteX10433" fmla="*/ 3692751 w 5020586"/>
              <a:gd name="connsiteY10433" fmla="*/ 546951 h 5388743"/>
              <a:gd name="connsiteX10434" fmla="*/ 3687933 w 5020586"/>
              <a:gd name="connsiteY10434" fmla="*/ 549026 h 5388743"/>
              <a:gd name="connsiteX10435" fmla="*/ 3635523 w 5020586"/>
              <a:gd name="connsiteY10435" fmla="*/ 574473 h 5388743"/>
              <a:gd name="connsiteX10436" fmla="*/ 3616103 w 5020586"/>
              <a:gd name="connsiteY10436" fmla="*/ 588510 h 5388743"/>
              <a:gd name="connsiteX10437" fmla="*/ 3570624 w 5020586"/>
              <a:gd name="connsiteY10437" fmla="*/ 606255 h 5388743"/>
              <a:gd name="connsiteX10438" fmla="*/ 3566301 w 5020586"/>
              <a:gd name="connsiteY10438" fmla="*/ 611630 h 5388743"/>
              <a:gd name="connsiteX10439" fmla="*/ 3560047 w 5020586"/>
              <a:gd name="connsiteY10439" fmla="*/ 617771 h 5388743"/>
              <a:gd name="connsiteX10440" fmla="*/ 3561925 w 5020586"/>
              <a:gd name="connsiteY10440" fmla="*/ 617119 h 5388743"/>
              <a:gd name="connsiteX10441" fmla="*/ 3559146 w 5020586"/>
              <a:gd name="connsiteY10441" fmla="*/ 619217 h 5388743"/>
              <a:gd name="connsiteX10442" fmla="*/ 3557853 w 5020586"/>
              <a:gd name="connsiteY10442" fmla="*/ 620031 h 5388743"/>
              <a:gd name="connsiteX10443" fmla="*/ 3557680 w 5020586"/>
              <a:gd name="connsiteY10443" fmla="*/ 620094 h 5388743"/>
              <a:gd name="connsiteX10444" fmla="*/ 3557098 w 5020586"/>
              <a:gd name="connsiteY10444" fmla="*/ 620665 h 5388743"/>
              <a:gd name="connsiteX10445" fmla="*/ 3556079 w 5020586"/>
              <a:gd name="connsiteY10445" fmla="*/ 621431 h 5388743"/>
              <a:gd name="connsiteX10446" fmla="*/ 3534635 w 5020586"/>
              <a:gd name="connsiteY10446" fmla="*/ 631781 h 5388743"/>
              <a:gd name="connsiteX10447" fmla="*/ 3542390 w 5020586"/>
              <a:gd name="connsiteY10447" fmla="*/ 630046 h 5388743"/>
              <a:gd name="connsiteX10448" fmla="*/ 3540320 w 5020586"/>
              <a:gd name="connsiteY10448" fmla="*/ 630917 h 5388743"/>
              <a:gd name="connsiteX10449" fmla="*/ 3561879 w 5020586"/>
              <a:gd name="connsiteY10449" fmla="*/ 624241 h 5388743"/>
              <a:gd name="connsiteX10450" fmla="*/ 3588649 w 5020586"/>
              <a:gd name="connsiteY10450" fmla="*/ 616593 h 5388743"/>
              <a:gd name="connsiteX10451" fmla="*/ 3555086 w 5020586"/>
              <a:gd name="connsiteY10451" fmla="*/ 627735 h 5388743"/>
              <a:gd name="connsiteX10452" fmla="*/ 3543243 w 5020586"/>
              <a:gd name="connsiteY10452" fmla="*/ 632053 h 5388743"/>
              <a:gd name="connsiteX10453" fmla="*/ 3542320 w 5020586"/>
              <a:gd name="connsiteY10453" fmla="*/ 633593 h 5388743"/>
              <a:gd name="connsiteX10454" fmla="*/ 3542595 w 5020586"/>
              <a:gd name="connsiteY10454" fmla="*/ 633623 h 5388743"/>
              <a:gd name="connsiteX10455" fmla="*/ 3546121 w 5020586"/>
              <a:gd name="connsiteY10455" fmla="*/ 632467 h 5388743"/>
              <a:gd name="connsiteX10456" fmla="*/ 3544096 w 5020586"/>
              <a:gd name="connsiteY10456" fmla="*/ 633514 h 5388743"/>
              <a:gd name="connsiteX10457" fmla="*/ 3543659 w 5020586"/>
              <a:gd name="connsiteY10457" fmla="*/ 633736 h 5388743"/>
              <a:gd name="connsiteX10458" fmla="*/ 3544148 w 5020586"/>
              <a:gd name="connsiteY10458" fmla="*/ 633788 h 5388743"/>
              <a:gd name="connsiteX10459" fmla="*/ 3549547 w 5020586"/>
              <a:gd name="connsiteY10459" fmla="*/ 632417 h 5388743"/>
              <a:gd name="connsiteX10460" fmla="*/ 3621281 w 5020586"/>
              <a:gd name="connsiteY10460" fmla="*/ 610854 h 5388743"/>
              <a:gd name="connsiteX10461" fmla="*/ 3551216 w 5020586"/>
              <a:gd name="connsiteY10461" fmla="*/ 634390 h 5388743"/>
              <a:gd name="connsiteX10462" fmla="*/ 3544504 w 5020586"/>
              <a:gd name="connsiteY10462" fmla="*/ 637682 h 5388743"/>
              <a:gd name="connsiteX10463" fmla="*/ 3549468 w 5020586"/>
              <a:gd name="connsiteY10463" fmla="*/ 635868 h 5388743"/>
              <a:gd name="connsiteX10464" fmla="*/ 3586052 w 5020586"/>
              <a:gd name="connsiteY10464" fmla="*/ 625049 h 5388743"/>
              <a:gd name="connsiteX10465" fmla="*/ 3608638 w 5020586"/>
              <a:gd name="connsiteY10465" fmla="*/ 618970 h 5388743"/>
              <a:gd name="connsiteX10466" fmla="*/ 3603943 w 5020586"/>
              <a:gd name="connsiteY10466" fmla="*/ 621362 h 5388743"/>
              <a:gd name="connsiteX10467" fmla="*/ 3603719 w 5020586"/>
              <a:gd name="connsiteY10467" fmla="*/ 621489 h 5388743"/>
              <a:gd name="connsiteX10468" fmla="*/ 3602607 w 5020586"/>
              <a:gd name="connsiteY10468" fmla="*/ 621872 h 5388743"/>
              <a:gd name="connsiteX10469" fmla="*/ 3585637 w 5020586"/>
              <a:gd name="connsiteY10469" fmla="*/ 627217 h 5388743"/>
              <a:gd name="connsiteX10470" fmla="*/ 3594145 w 5020586"/>
              <a:gd name="connsiteY10470" fmla="*/ 626641 h 5388743"/>
              <a:gd name="connsiteX10471" fmla="*/ 3595396 w 5020586"/>
              <a:gd name="connsiteY10471" fmla="*/ 626221 h 5388743"/>
              <a:gd name="connsiteX10472" fmla="*/ 3592086 w 5020586"/>
              <a:gd name="connsiteY10472" fmla="*/ 628921 h 5388743"/>
              <a:gd name="connsiteX10473" fmla="*/ 3596810 w 5020586"/>
              <a:gd name="connsiteY10473" fmla="*/ 626976 h 5388743"/>
              <a:gd name="connsiteX10474" fmla="*/ 3603342 w 5020586"/>
              <a:gd name="connsiteY10474" fmla="*/ 623723 h 5388743"/>
              <a:gd name="connsiteX10475" fmla="*/ 3606481 w 5020586"/>
              <a:gd name="connsiteY10475" fmla="*/ 622906 h 5388743"/>
              <a:gd name="connsiteX10476" fmla="*/ 3593079 w 5020586"/>
              <a:gd name="connsiteY10476" fmla="*/ 628926 h 5388743"/>
              <a:gd name="connsiteX10477" fmla="*/ 3529272 w 5020586"/>
              <a:gd name="connsiteY10477" fmla="*/ 648635 h 5388743"/>
              <a:gd name="connsiteX10478" fmla="*/ 3520784 w 5020586"/>
              <a:gd name="connsiteY10478" fmla="*/ 651218 h 5388743"/>
              <a:gd name="connsiteX10479" fmla="*/ 3517370 w 5020586"/>
              <a:gd name="connsiteY10479" fmla="*/ 652299 h 5388743"/>
              <a:gd name="connsiteX10480" fmla="*/ 3517320 w 5020586"/>
              <a:gd name="connsiteY10480" fmla="*/ 652492 h 5388743"/>
              <a:gd name="connsiteX10481" fmla="*/ 3516602 w 5020586"/>
              <a:gd name="connsiteY10481" fmla="*/ 654552 h 5388743"/>
              <a:gd name="connsiteX10482" fmla="*/ 3515931 w 5020586"/>
              <a:gd name="connsiteY10482" fmla="*/ 655514 h 5388743"/>
              <a:gd name="connsiteX10483" fmla="*/ 3529910 w 5020586"/>
              <a:gd name="connsiteY10483" fmla="*/ 651384 h 5388743"/>
              <a:gd name="connsiteX10484" fmla="*/ 3541253 w 5020586"/>
              <a:gd name="connsiteY10484" fmla="*/ 647869 h 5388743"/>
              <a:gd name="connsiteX10485" fmla="*/ 3547420 w 5020586"/>
              <a:gd name="connsiteY10485" fmla="*/ 645064 h 5388743"/>
              <a:gd name="connsiteX10486" fmla="*/ 3549255 w 5020586"/>
              <a:gd name="connsiteY10486" fmla="*/ 645391 h 5388743"/>
              <a:gd name="connsiteX10487" fmla="*/ 3555803 w 5020586"/>
              <a:gd name="connsiteY10487" fmla="*/ 643362 h 5388743"/>
              <a:gd name="connsiteX10488" fmla="*/ 3575572 w 5020586"/>
              <a:gd name="connsiteY10488" fmla="*/ 637188 h 5388743"/>
              <a:gd name="connsiteX10489" fmla="*/ 3566706 w 5020586"/>
              <a:gd name="connsiteY10489" fmla="*/ 642145 h 5388743"/>
              <a:gd name="connsiteX10490" fmla="*/ 3565664 w 5020586"/>
              <a:gd name="connsiteY10490" fmla="*/ 642388 h 5388743"/>
              <a:gd name="connsiteX10491" fmla="*/ 3562595 w 5020586"/>
              <a:gd name="connsiteY10491" fmla="*/ 644181 h 5388743"/>
              <a:gd name="connsiteX10492" fmla="*/ 3545122 w 5020586"/>
              <a:gd name="connsiteY10492" fmla="*/ 653605 h 5388743"/>
              <a:gd name="connsiteX10493" fmla="*/ 3528890 w 5020586"/>
              <a:gd name="connsiteY10493" fmla="*/ 662231 h 5388743"/>
              <a:gd name="connsiteX10494" fmla="*/ 3526450 w 5020586"/>
              <a:gd name="connsiteY10494" fmla="*/ 663576 h 5388743"/>
              <a:gd name="connsiteX10495" fmla="*/ 3513209 w 5020586"/>
              <a:gd name="connsiteY10495" fmla="*/ 668083 h 5388743"/>
              <a:gd name="connsiteX10496" fmla="*/ 3533092 w 5020586"/>
              <a:gd name="connsiteY10496" fmla="*/ 658657 h 5388743"/>
              <a:gd name="connsiteX10497" fmla="*/ 3544168 w 5020586"/>
              <a:gd name="connsiteY10497" fmla="*/ 652721 h 5388743"/>
              <a:gd name="connsiteX10498" fmla="*/ 3546213 w 5020586"/>
              <a:gd name="connsiteY10498" fmla="*/ 651610 h 5388743"/>
              <a:gd name="connsiteX10499" fmla="*/ 3533958 w 5020586"/>
              <a:gd name="connsiteY10499" fmla="*/ 656897 h 5388743"/>
              <a:gd name="connsiteX10500" fmla="*/ 3514601 w 5020586"/>
              <a:gd name="connsiteY10500" fmla="*/ 664704 h 5388743"/>
              <a:gd name="connsiteX10501" fmla="*/ 3499225 w 5020586"/>
              <a:gd name="connsiteY10501" fmla="*/ 671039 h 5388743"/>
              <a:gd name="connsiteX10502" fmla="*/ 3496151 w 5020586"/>
              <a:gd name="connsiteY10502" fmla="*/ 673160 h 5388743"/>
              <a:gd name="connsiteX10503" fmla="*/ 3493116 w 5020586"/>
              <a:gd name="connsiteY10503" fmla="*/ 674939 h 5388743"/>
              <a:gd name="connsiteX10504" fmla="*/ 3491064 w 5020586"/>
              <a:gd name="connsiteY10504" fmla="*/ 675639 h 5388743"/>
              <a:gd name="connsiteX10505" fmla="*/ 3500417 w 5020586"/>
              <a:gd name="connsiteY10505" fmla="*/ 673030 h 5388743"/>
              <a:gd name="connsiteX10506" fmla="*/ 3478160 w 5020586"/>
              <a:gd name="connsiteY10506" fmla="*/ 681384 h 5388743"/>
              <a:gd name="connsiteX10507" fmla="*/ 3482793 w 5020586"/>
              <a:gd name="connsiteY10507" fmla="*/ 680051 h 5388743"/>
              <a:gd name="connsiteX10508" fmla="*/ 3484553 w 5020586"/>
              <a:gd name="connsiteY10508" fmla="*/ 679450 h 5388743"/>
              <a:gd name="connsiteX10509" fmla="*/ 3499543 w 5020586"/>
              <a:gd name="connsiteY10509" fmla="*/ 673927 h 5388743"/>
              <a:gd name="connsiteX10510" fmla="*/ 3507087 w 5020586"/>
              <a:gd name="connsiteY10510" fmla="*/ 671148 h 5388743"/>
              <a:gd name="connsiteX10511" fmla="*/ 3513887 w 5020586"/>
              <a:gd name="connsiteY10511" fmla="*/ 668642 h 5388743"/>
              <a:gd name="connsiteX10512" fmla="*/ 3518603 w 5020586"/>
              <a:gd name="connsiteY10512" fmla="*/ 667721 h 5388743"/>
              <a:gd name="connsiteX10513" fmla="*/ 3509214 w 5020586"/>
              <a:gd name="connsiteY10513" fmla="*/ 673378 h 5388743"/>
              <a:gd name="connsiteX10514" fmla="*/ 3499429 w 5020586"/>
              <a:gd name="connsiteY10514" fmla="*/ 678950 h 5388743"/>
              <a:gd name="connsiteX10515" fmla="*/ 3500962 w 5020586"/>
              <a:gd name="connsiteY10515" fmla="*/ 678589 h 5388743"/>
              <a:gd name="connsiteX10516" fmla="*/ 3498406 w 5020586"/>
              <a:gd name="connsiteY10516" fmla="*/ 681884 h 5388743"/>
              <a:gd name="connsiteX10517" fmla="*/ 3490421 w 5020586"/>
              <a:gd name="connsiteY10517" fmla="*/ 684957 h 5388743"/>
              <a:gd name="connsiteX10518" fmla="*/ 3488860 w 5020586"/>
              <a:gd name="connsiteY10518" fmla="*/ 686144 h 5388743"/>
              <a:gd name="connsiteX10519" fmla="*/ 3491024 w 5020586"/>
              <a:gd name="connsiteY10519" fmla="*/ 685728 h 5388743"/>
              <a:gd name="connsiteX10520" fmla="*/ 3491439 w 5020586"/>
              <a:gd name="connsiteY10520" fmla="*/ 685503 h 5388743"/>
              <a:gd name="connsiteX10521" fmla="*/ 3491523 w 5020586"/>
              <a:gd name="connsiteY10521" fmla="*/ 685631 h 5388743"/>
              <a:gd name="connsiteX10522" fmla="*/ 3492814 w 5020586"/>
              <a:gd name="connsiteY10522" fmla="*/ 685383 h 5388743"/>
              <a:gd name="connsiteX10523" fmla="*/ 3503597 w 5020586"/>
              <a:gd name="connsiteY10523" fmla="*/ 681579 h 5388743"/>
              <a:gd name="connsiteX10524" fmla="*/ 3583890 w 5020586"/>
              <a:gd name="connsiteY10524" fmla="*/ 651820 h 5388743"/>
              <a:gd name="connsiteX10525" fmla="*/ 3544756 w 5020586"/>
              <a:gd name="connsiteY10525" fmla="*/ 673019 h 5388743"/>
              <a:gd name="connsiteX10526" fmla="*/ 3600206 w 5020586"/>
              <a:gd name="connsiteY10526" fmla="*/ 651166 h 5388743"/>
              <a:gd name="connsiteX10527" fmla="*/ 3610246 w 5020586"/>
              <a:gd name="connsiteY10527" fmla="*/ 646543 h 5388743"/>
              <a:gd name="connsiteX10528" fmla="*/ 3599921 w 5020586"/>
              <a:gd name="connsiteY10528" fmla="*/ 651926 h 5388743"/>
              <a:gd name="connsiteX10529" fmla="*/ 3611906 w 5020586"/>
              <a:gd name="connsiteY10529" fmla="*/ 650462 h 5388743"/>
              <a:gd name="connsiteX10530" fmla="*/ 3628486 w 5020586"/>
              <a:gd name="connsiteY10530" fmla="*/ 647599 h 5388743"/>
              <a:gd name="connsiteX10531" fmla="*/ 3635370 w 5020586"/>
              <a:gd name="connsiteY10531" fmla="*/ 645231 h 5388743"/>
              <a:gd name="connsiteX10532" fmla="*/ 3550274 w 5020586"/>
              <a:gd name="connsiteY10532" fmla="*/ 682863 h 5388743"/>
              <a:gd name="connsiteX10533" fmla="*/ 3541389 w 5020586"/>
              <a:gd name="connsiteY10533" fmla="*/ 686698 h 5388743"/>
              <a:gd name="connsiteX10534" fmla="*/ 3523294 w 5020586"/>
              <a:gd name="connsiteY10534" fmla="*/ 696522 h 5388743"/>
              <a:gd name="connsiteX10535" fmla="*/ 3528575 w 5020586"/>
              <a:gd name="connsiteY10535" fmla="*/ 695188 h 5388743"/>
              <a:gd name="connsiteX10536" fmla="*/ 3497452 w 5020586"/>
              <a:gd name="connsiteY10536" fmla="*/ 711506 h 5388743"/>
              <a:gd name="connsiteX10537" fmla="*/ 3501867 w 5020586"/>
              <a:gd name="connsiteY10537" fmla="*/ 711326 h 5388743"/>
              <a:gd name="connsiteX10538" fmla="*/ 3500048 w 5020586"/>
              <a:gd name="connsiteY10538" fmla="*/ 716632 h 5388743"/>
              <a:gd name="connsiteX10539" fmla="*/ 3498782 w 5020586"/>
              <a:gd name="connsiteY10539" fmla="*/ 720615 h 5388743"/>
              <a:gd name="connsiteX10540" fmla="*/ 3507365 w 5020586"/>
              <a:gd name="connsiteY10540" fmla="*/ 715599 h 5388743"/>
              <a:gd name="connsiteX10541" fmla="*/ 3518701 w 5020586"/>
              <a:gd name="connsiteY10541" fmla="*/ 709948 h 5388743"/>
              <a:gd name="connsiteX10542" fmla="*/ 3507087 w 5020586"/>
              <a:gd name="connsiteY10542" fmla="*/ 717720 h 5388743"/>
              <a:gd name="connsiteX10543" fmla="*/ 3508166 w 5020586"/>
              <a:gd name="connsiteY10543" fmla="*/ 716773 h 5388743"/>
              <a:gd name="connsiteX10544" fmla="*/ 3509792 w 5020586"/>
              <a:gd name="connsiteY10544" fmla="*/ 715815 h 5388743"/>
              <a:gd name="connsiteX10545" fmla="*/ 3508859 w 5020586"/>
              <a:gd name="connsiteY10545" fmla="*/ 716165 h 5388743"/>
              <a:gd name="connsiteX10546" fmla="*/ 3508166 w 5020586"/>
              <a:gd name="connsiteY10546" fmla="*/ 716773 h 5388743"/>
              <a:gd name="connsiteX10547" fmla="*/ 3505175 w 5020586"/>
              <a:gd name="connsiteY10547" fmla="*/ 718537 h 5388743"/>
              <a:gd name="connsiteX10548" fmla="*/ 3503674 w 5020586"/>
              <a:gd name="connsiteY10548" fmla="*/ 719175 h 5388743"/>
              <a:gd name="connsiteX10549" fmla="*/ 3501549 w 5020586"/>
              <a:gd name="connsiteY10549" fmla="*/ 720390 h 5388743"/>
              <a:gd name="connsiteX10550" fmla="*/ 3491868 w 5020586"/>
              <a:gd name="connsiteY10550" fmla="*/ 728033 h 5388743"/>
              <a:gd name="connsiteX10551" fmla="*/ 3459057 w 5020586"/>
              <a:gd name="connsiteY10551" fmla="*/ 745605 h 5388743"/>
              <a:gd name="connsiteX10552" fmla="*/ 3451417 w 5020586"/>
              <a:gd name="connsiteY10552" fmla="*/ 751465 h 5388743"/>
              <a:gd name="connsiteX10553" fmla="*/ 3437218 w 5020586"/>
              <a:gd name="connsiteY10553" fmla="*/ 759548 h 5388743"/>
              <a:gd name="connsiteX10554" fmla="*/ 3434880 w 5020586"/>
              <a:gd name="connsiteY10554" fmla="*/ 760695 h 5388743"/>
              <a:gd name="connsiteX10555" fmla="*/ 3437574 w 5020586"/>
              <a:gd name="connsiteY10555" fmla="*/ 759711 h 5388743"/>
              <a:gd name="connsiteX10556" fmla="*/ 3445362 w 5020586"/>
              <a:gd name="connsiteY10556" fmla="*/ 756807 h 5388743"/>
              <a:gd name="connsiteX10557" fmla="*/ 3496928 w 5020586"/>
              <a:gd name="connsiteY10557" fmla="*/ 730552 h 5388743"/>
              <a:gd name="connsiteX10558" fmla="*/ 3546131 w 5020586"/>
              <a:gd name="connsiteY10558" fmla="*/ 704133 h 5388743"/>
              <a:gd name="connsiteX10559" fmla="*/ 3548013 w 5020586"/>
              <a:gd name="connsiteY10559" fmla="*/ 703908 h 5388743"/>
              <a:gd name="connsiteX10560" fmla="*/ 3552993 w 5020586"/>
              <a:gd name="connsiteY10560" fmla="*/ 702839 h 5388743"/>
              <a:gd name="connsiteX10561" fmla="*/ 3536610 w 5020586"/>
              <a:gd name="connsiteY10561" fmla="*/ 712189 h 5388743"/>
              <a:gd name="connsiteX10562" fmla="*/ 3550544 w 5020586"/>
              <a:gd name="connsiteY10562" fmla="*/ 705348 h 5388743"/>
              <a:gd name="connsiteX10563" fmla="*/ 3546588 w 5020586"/>
              <a:gd name="connsiteY10563" fmla="*/ 709316 h 5388743"/>
              <a:gd name="connsiteX10564" fmla="*/ 3546095 w 5020586"/>
              <a:gd name="connsiteY10564" fmla="*/ 708732 h 5388743"/>
              <a:gd name="connsiteX10565" fmla="*/ 3546588 w 5020586"/>
              <a:gd name="connsiteY10565" fmla="*/ 709316 h 5388743"/>
              <a:gd name="connsiteX10566" fmla="*/ 3550217 w 5020586"/>
              <a:gd name="connsiteY10566" fmla="*/ 708201 h 5388743"/>
              <a:gd name="connsiteX10567" fmla="*/ 3535153 w 5020586"/>
              <a:gd name="connsiteY10567" fmla="*/ 716588 h 5388743"/>
              <a:gd name="connsiteX10568" fmla="*/ 3531083 w 5020586"/>
              <a:gd name="connsiteY10568" fmla="*/ 718493 h 5388743"/>
              <a:gd name="connsiteX10569" fmla="*/ 3529662 w 5020586"/>
              <a:gd name="connsiteY10569" fmla="*/ 718855 h 5388743"/>
              <a:gd name="connsiteX10570" fmla="*/ 3528661 w 5020586"/>
              <a:gd name="connsiteY10570" fmla="*/ 720202 h 5388743"/>
              <a:gd name="connsiteX10571" fmla="*/ 3508504 w 5020586"/>
              <a:gd name="connsiteY10571" fmla="*/ 731425 h 5388743"/>
              <a:gd name="connsiteX10572" fmla="*/ 3504108 w 5020586"/>
              <a:gd name="connsiteY10572" fmla="*/ 732995 h 5388743"/>
              <a:gd name="connsiteX10573" fmla="*/ 3494661 w 5020586"/>
              <a:gd name="connsiteY10573" fmla="*/ 735981 h 5388743"/>
              <a:gd name="connsiteX10574" fmla="*/ 3481069 w 5020586"/>
              <a:gd name="connsiteY10574" fmla="*/ 741779 h 5388743"/>
              <a:gd name="connsiteX10575" fmla="*/ 3500510 w 5020586"/>
              <a:gd name="connsiteY10575" fmla="*/ 735806 h 5388743"/>
              <a:gd name="connsiteX10576" fmla="*/ 3500693 w 5020586"/>
              <a:gd name="connsiteY10576" fmla="*/ 735773 h 5388743"/>
              <a:gd name="connsiteX10577" fmla="*/ 3495197 w 5020586"/>
              <a:gd name="connsiteY10577" fmla="*/ 738833 h 5388743"/>
              <a:gd name="connsiteX10578" fmla="*/ 3449876 w 5020586"/>
              <a:gd name="connsiteY10578" fmla="*/ 762770 h 5388743"/>
              <a:gd name="connsiteX10579" fmla="*/ 3434496 w 5020586"/>
              <a:gd name="connsiteY10579" fmla="*/ 770679 h 5388743"/>
              <a:gd name="connsiteX10580" fmla="*/ 3437368 w 5020586"/>
              <a:gd name="connsiteY10580" fmla="*/ 769590 h 5388743"/>
              <a:gd name="connsiteX10581" fmla="*/ 3473478 w 5020586"/>
              <a:gd name="connsiteY10581" fmla="*/ 757492 h 5388743"/>
              <a:gd name="connsiteX10582" fmla="*/ 3464574 w 5020586"/>
              <a:gd name="connsiteY10582" fmla="*/ 761876 h 5388743"/>
              <a:gd name="connsiteX10583" fmla="*/ 3414693 w 5020586"/>
              <a:gd name="connsiteY10583" fmla="*/ 783675 h 5388743"/>
              <a:gd name="connsiteX10584" fmla="*/ 3410260 w 5020586"/>
              <a:gd name="connsiteY10584" fmla="*/ 785657 h 5388743"/>
              <a:gd name="connsiteX10585" fmla="*/ 3406031 w 5020586"/>
              <a:gd name="connsiteY10585" fmla="*/ 788527 h 5388743"/>
              <a:gd name="connsiteX10586" fmla="*/ 3393880 w 5020586"/>
              <a:gd name="connsiteY10586" fmla="*/ 792975 h 5388743"/>
              <a:gd name="connsiteX10587" fmla="*/ 3388443 w 5020586"/>
              <a:gd name="connsiteY10587" fmla="*/ 795404 h 5388743"/>
              <a:gd name="connsiteX10588" fmla="*/ 3398327 w 5020586"/>
              <a:gd name="connsiteY10588" fmla="*/ 792848 h 5388743"/>
              <a:gd name="connsiteX10589" fmla="*/ 3396922 w 5020586"/>
              <a:gd name="connsiteY10589" fmla="*/ 793620 h 5388743"/>
              <a:gd name="connsiteX10590" fmla="*/ 3363144 w 5020586"/>
              <a:gd name="connsiteY10590" fmla="*/ 812767 h 5388743"/>
              <a:gd name="connsiteX10591" fmla="*/ 3404484 w 5020586"/>
              <a:gd name="connsiteY10591" fmla="*/ 793364 h 5388743"/>
              <a:gd name="connsiteX10592" fmla="*/ 3412948 w 5020586"/>
              <a:gd name="connsiteY10592" fmla="*/ 789797 h 5388743"/>
              <a:gd name="connsiteX10593" fmla="*/ 3397477 w 5020586"/>
              <a:gd name="connsiteY10593" fmla="*/ 799713 h 5388743"/>
              <a:gd name="connsiteX10594" fmla="*/ 3399619 w 5020586"/>
              <a:gd name="connsiteY10594" fmla="*/ 798754 h 5388743"/>
              <a:gd name="connsiteX10595" fmla="*/ 3465834 w 5020586"/>
              <a:gd name="connsiteY10595" fmla="*/ 768527 h 5388743"/>
              <a:gd name="connsiteX10596" fmla="*/ 3485155 w 5020586"/>
              <a:gd name="connsiteY10596" fmla="*/ 760199 h 5388743"/>
              <a:gd name="connsiteX10597" fmla="*/ 3471908 w 5020586"/>
              <a:gd name="connsiteY10597" fmla="*/ 766654 h 5388743"/>
              <a:gd name="connsiteX10598" fmla="*/ 3437569 w 5020586"/>
              <a:gd name="connsiteY10598" fmla="*/ 782829 h 5388743"/>
              <a:gd name="connsiteX10599" fmla="*/ 3399094 w 5020586"/>
              <a:gd name="connsiteY10599" fmla="*/ 800820 h 5388743"/>
              <a:gd name="connsiteX10600" fmla="*/ 3421091 w 5020586"/>
              <a:gd name="connsiteY10600" fmla="*/ 796748 h 5388743"/>
              <a:gd name="connsiteX10601" fmla="*/ 3452117 w 5020586"/>
              <a:gd name="connsiteY10601" fmla="*/ 785417 h 5388743"/>
              <a:gd name="connsiteX10602" fmla="*/ 3432497 w 5020586"/>
              <a:gd name="connsiteY10602" fmla="*/ 795688 h 5388743"/>
              <a:gd name="connsiteX10603" fmla="*/ 3422119 w 5020586"/>
              <a:gd name="connsiteY10603" fmla="*/ 801653 h 5388743"/>
              <a:gd name="connsiteX10604" fmla="*/ 3337933 w 5020586"/>
              <a:gd name="connsiteY10604" fmla="*/ 842907 h 5388743"/>
              <a:gd name="connsiteX10605" fmla="*/ 3349571 w 5020586"/>
              <a:gd name="connsiteY10605" fmla="*/ 838153 h 5388743"/>
              <a:gd name="connsiteX10606" fmla="*/ 3364695 w 5020586"/>
              <a:gd name="connsiteY10606" fmla="*/ 833190 h 5388743"/>
              <a:gd name="connsiteX10607" fmla="*/ 3332578 w 5020586"/>
              <a:gd name="connsiteY10607" fmla="*/ 851348 h 5388743"/>
              <a:gd name="connsiteX10608" fmla="*/ 3358325 w 5020586"/>
              <a:gd name="connsiteY10608" fmla="*/ 841505 h 5388743"/>
              <a:gd name="connsiteX10609" fmla="*/ 3302537 w 5020586"/>
              <a:gd name="connsiteY10609" fmla="*/ 874074 h 5388743"/>
              <a:gd name="connsiteX10610" fmla="*/ 3281680 w 5020586"/>
              <a:gd name="connsiteY10610" fmla="*/ 883956 h 5388743"/>
              <a:gd name="connsiteX10611" fmla="*/ 3280396 w 5020586"/>
              <a:gd name="connsiteY10611" fmla="*/ 884691 h 5388743"/>
              <a:gd name="connsiteX10612" fmla="*/ 3281848 w 5020586"/>
              <a:gd name="connsiteY10612" fmla="*/ 884677 h 5388743"/>
              <a:gd name="connsiteX10613" fmla="*/ 3339450 w 5020586"/>
              <a:gd name="connsiteY10613" fmla="*/ 861168 h 5388743"/>
              <a:gd name="connsiteX10614" fmla="*/ 3375104 w 5020586"/>
              <a:gd name="connsiteY10614" fmla="*/ 845290 h 5388743"/>
              <a:gd name="connsiteX10615" fmla="*/ 3398525 w 5020586"/>
              <a:gd name="connsiteY10615" fmla="*/ 834423 h 5388743"/>
              <a:gd name="connsiteX10616" fmla="*/ 3407069 w 5020586"/>
              <a:gd name="connsiteY10616" fmla="*/ 830654 h 5388743"/>
              <a:gd name="connsiteX10617" fmla="*/ 3400334 w 5020586"/>
              <a:gd name="connsiteY10617" fmla="*/ 837207 h 5388743"/>
              <a:gd name="connsiteX10618" fmla="*/ 3388912 w 5020586"/>
              <a:gd name="connsiteY10618" fmla="*/ 842986 h 5388743"/>
              <a:gd name="connsiteX10619" fmla="*/ 3375889 w 5020586"/>
              <a:gd name="connsiteY10619" fmla="*/ 848397 h 5388743"/>
              <a:gd name="connsiteX10620" fmla="*/ 3347918 w 5020586"/>
              <a:gd name="connsiteY10620" fmla="*/ 861722 h 5388743"/>
              <a:gd name="connsiteX10621" fmla="*/ 3349571 w 5020586"/>
              <a:gd name="connsiteY10621" fmla="*/ 861806 h 5388743"/>
              <a:gd name="connsiteX10622" fmla="*/ 3321665 w 5020586"/>
              <a:gd name="connsiteY10622" fmla="*/ 874797 h 5388743"/>
              <a:gd name="connsiteX10623" fmla="*/ 3295203 w 5020586"/>
              <a:gd name="connsiteY10623" fmla="*/ 887421 h 5388743"/>
              <a:gd name="connsiteX10624" fmla="*/ 3303393 w 5020586"/>
              <a:gd name="connsiteY10624" fmla="*/ 884578 h 5388743"/>
              <a:gd name="connsiteX10625" fmla="*/ 3300612 w 5020586"/>
              <a:gd name="connsiteY10625" fmla="*/ 886677 h 5388743"/>
              <a:gd name="connsiteX10626" fmla="*/ 3299320 w 5020586"/>
              <a:gd name="connsiteY10626" fmla="*/ 887491 h 5388743"/>
              <a:gd name="connsiteX10627" fmla="*/ 3280895 w 5020586"/>
              <a:gd name="connsiteY10627" fmla="*/ 894279 h 5388743"/>
              <a:gd name="connsiteX10628" fmla="*/ 3281891 w 5020586"/>
              <a:gd name="connsiteY10628" fmla="*/ 893772 h 5388743"/>
              <a:gd name="connsiteX10629" fmla="*/ 3268435 w 5020586"/>
              <a:gd name="connsiteY10629" fmla="*/ 900192 h 5388743"/>
              <a:gd name="connsiteX10630" fmla="*/ 3267651 w 5020586"/>
              <a:gd name="connsiteY10630" fmla="*/ 900849 h 5388743"/>
              <a:gd name="connsiteX10631" fmla="*/ 3266563 w 5020586"/>
              <a:gd name="connsiteY10631" fmla="*/ 901970 h 5388743"/>
              <a:gd name="connsiteX10632" fmla="*/ 3272293 w 5020586"/>
              <a:gd name="connsiteY10632" fmla="*/ 900095 h 5388743"/>
              <a:gd name="connsiteX10633" fmla="*/ 3283857 w 5020586"/>
              <a:gd name="connsiteY10633" fmla="*/ 897506 h 5388743"/>
              <a:gd name="connsiteX10634" fmla="*/ 3263564 w 5020586"/>
              <a:gd name="connsiteY10634" fmla="*/ 905063 h 5388743"/>
              <a:gd name="connsiteX10635" fmla="*/ 3259665 w 5020586"/>
              <a:gd name="connsiteY10635" fmla="*/ 909083 h 5388743"/>
              <a:gd name="connsiteX10636" fmla="*/ 3268453 w 5020586"/>
              <a:gd name="connsiteY10636" fmla="*/ 906201 h 5388743"/>
              <a:gd name="connsiteX10637" fmla="*/ 3296474 w 5020586"/>
              <a:gd name="connsiteY10637" fmla="*/ 893089 h 5388743"/>
              <a:gd name="connsiteX10638" fmla="*/ 3332526 w 5020586"/>
              <a:gd name="connsiteY10638" fmla="*/ 876216 h 5388743"/>
              <a:gd name="connsiteX10639" fmla="*/ 3325953 w 5020586"/>
              <a:gd name="connsiteY10639" fmla="*/ 877947 h 5388743"/>
              <a:gd name="connsiteX10640" fmla="*/ 3313196 w 5020586"/>
              <a:gd name="connsiteY10640" fmla="*/ 882402 h 5388743"/>
              <a:gd name="connsiteX10641" fmla="*/ 3320320 w 5020586"/>
              <a:gd name="connsiteY10641" fmla="*/ 878609 h 5388743"/>
              <a:gd name="connsiteX10642" fmla="*/ 3349634 w 5020586"/>
              <a:gd name="connsiteY10642" fmla="*/ 865249 h 5388743"/>
              <a:gd name="connsiteX10643" fmla="*/ 3365312 w 5020586"/>
              <a:gd name="connsiteY10643" fmla="*/ 857263 h 5388743"/>
              <a:gd name="connsiteX10644" fmla="*/ 3364791 w 5020586"/>
              <a:gd name="connsiteY10644" fmla="*/ 857674 h 5388743"/>
              <a:gd name="connsiteX10645" fmla="*/ 3370172 w 5020586"/>
              <a:gd name="connsiteY10645" fmla="*/ 856537 h 5388743"/>
              <a:gd name="connsiteX10646" fmla="*/ 3372252 w 5020586"/>
              <a:gd name="connsiteY10646" fmla="*/ 856046 h 5388743"/>
              <a:gd name="connsiteX10647" fmla="*/ 3367095 w 5020586"/>
              <a:gd name="connsiteY10647" fmla="*/ 858800 h 5388743"/>
              <a:gd name="connsiteX10648" fmla="*/ 3340747 w 5020586"/>
              <a:gd name="connsiteY10648" fmla="*/ 872429 h 5388743"/>
              <a:gd name="connsiteX10649" fmla="*/ 3369726 w 5020586"/>
              <a:gd name="connsiteY10649" fmla="*/ 859298 h 5388743"/>
              <a:gd name="connsiteX10650" fmla="*/ 3400196 w 5020586"/>
              <a:gd name="connsiteY10650" fmla="*/ 845878 h 5388743"/>
              <a:gd name="connsiteX10651" fmla="*/ 3394191 w 5020586"/>
              <a:gd name="connsiteY10651" fmla="*/ 850411 h 5388743"/>
              <a:gd name="connsiteX10652" fmla="*/ 3394072 w 5020586"/>
              <a:gd name="connsiteY10652" fmla="*/ 850533 h 5388743"/>
              <a:gd name="connsiteX10653" fmla="*/ 3391718 w 5020586"/>
              <a:gd name="connsiteY10653" fmla="*/ 851183 h 5388743"/>
              <a:gd name="connsiteX10654" fmla="*/ 3358265 w 5020586"/>
              <a:gd name="connsiteY10654" fmla="*/ 868190 h 5388743"/>
              <a:gd name="connsiteX10655" fmla="*/ 3420620 w 5020586"/>
              <a:gd name="connsiteY10655" fmla="*/ 842870 h 5388743"/>
              <a:gd name="connsiteX10656" fmla="*/ 3443143 w 5020586"/>
              <a:gd name="connsiteY10656" fmla="*/ 835621 h 5388743"/>
              <a:gd name="connsiteX10657" fmla="*/ 3443595 w 5020586"/>
              <a:gd name="connsiteY10657" fmla="*/ 835459 h 5388743"/>
              <a:gd name="connsiteX10658" fmla="*/ 3424495 w 5020586"/>
              <a:gd name="connsiteY10658" fmla="*/ 845345 h 5388743"/>
              <a:gd name="connsiteX10659" fmla="*/ 3396237 w 5020586"/>
              <a:gd name="connsiteY10659" fmla="*/ 858323 h 5388743"/>
              <a:gd name="connsiteX10660" fmla="*/ 3344257 w 5020586"/>
              <a:gd name="connsiteY10660" fmla="*/ 885541 h 5388743"/>
              <a:gd name="connsiteX10661" fmla="*/ 3363640 w 5020586"/>
              <a:gd name="connsiteY10661" fmla="*/ 876571 h 5388743"/>
              <a:gd name="connsiteX10662" fmla="*/ 3371124 w 5020586"/>
              <a:gd name="connsiteY10662" fmla="*/ 873562 h 5388743"/>
              <a:gd name="connsiteX10663" fmla="*/ 3384418 w 5020586"/>
              <a:gd name="connsiteY10663" fmla="*/ 873488 h 5388743"/>
              <a:gd name="connsiteX10664" fmla="*/ 3341115 w 5020586"/>
              <a:gd name="connsiteY10664" fmla="*/ 894854 h 5388743"/>
              <a:gd name="connsiteX10665" fmla="*/ 3373014 w 5020586"/>
              <a:gd name="connsiteY10665" fmla="*/ 884020 h 5388743"/>
              <a:gd name="connsiteX10666" fmla="*/ 3409360 w 5020586"/>
              <a:gd name="connsiteY10666" fmla="*/ 869296 h 5388743"/>
              <a:gd name="connsiteX10667" fmla="*/ 3419905 w 5020586"/>
              <a:gd name="connsiteY10667" fmla="*/ 868866 h 5388743"/>
              <a:gd name="connsiteX10668" fmla="*/ 3433574 w 5020586"/>
              <a:gd name="connsiteY10668" fmla="*/ 863301 h 5388743"/>
              <a:gd name="connsiteX10669" fmla="*/ 3307888 w 5020586"/>
              <a:gd name="connsiteY10669" fmla="*/ 924108 h 5388743"/>
              <a:gd name="connsiteX10670" fmla="*/ 3241032 w 5020586"/>
              <a:gd name="connsiteY10670" fmla="*/ 954970 h 5388743"/>
              <a:gd name="connsiteX10671" fmla="*/ 3238889 w 5020586"/>
              <a:gd name="connsiteY10671" fmla="*/ 958847 h 5388743"/>
              <a:gd name="connsiteX10672" fmla="*/ 3246545 w 5020586"/>
              <a:gd name="connsiteY10672" fmla="*/ 955328 h 5388743"/>
              <a:gd name="connsiteX10673" fmla="*/ 3250967 w 5020586"/>
              <a:gd name="connsiteY10673" fmla="*/ 950990 h 5388743"/>
              <a:gd name="connsiteX10674" fmla="*/ 3252956 w 5020586"/>
              <a:gd name="connsiteY10674" fmla="*/ 949688 h 5388743"/>
              <a:gd name="connsiteX10675" fmla="*/ 3255097 w 5020586"/>
              <a:gd name="connsiteY10675" fmla="*/ 948534 h 5388743"/>
              <a:gd name="connsiteX10676" fmla="*/ 3250104 w 5020586"/>
              <a:gd name="connsiteY10676" fmla="*/ 953691 h 5388743"/>
              <a:gd name="connsiteX10677" fmla="*/ 3311202 w 5020586"/>
              <a:gd name="connsiteY10677" fmla="*/ 925601 h 5388743"/>
              <a:gd name="connsiteX10678" fmla="*/ 3477779 w 5020586"/>
              <a:gd name="connsiteY10678" fmla="*/ 856505 h 5388743"/>
              <a:gd name="connsiteX10679" fmla="*/ 3415890 w 5020586"/>
              <a:gd name="connsiteY10679" fmla="*/ 889757 h 5388743"/>
              <a:gd name="connsiteX10680" fmla="*/ 3447612 w 5020586"/>
              <a:gd name="connsiteY10680" fmla="*/ 877726 h 5388743"/>
              <a:gd name="connsiteX10681" fmla="*/ 3449934 w 5020586"/>
              <a:gd name="connsiteY10681" fmla="*/ 876792 h 5388743"/>
              <a:gd name="connsiteX10682" fmla="*/ 3544704 w 5020586"/>
              <a:gd name="connsiteY10682" fmla="*/ 830438 h 5388743"/>
              <a:gd name="connsiteX10683" fmla="*/ 3694647 w 5020586"/>
              <a:gd name="connsiteY10683" fmla="*/ 760301 h 5388743"/>
              <a:gd name="connsiteX10684" fmla="*/ 3667123 w 5020586"/>
              <a:gd name="connsiteY10684" fmla="*/ 777061 h 5388743"/>
              <a:gd name="connsiteX10685" fmla="*/ 3456683 w 5020586"/>
              <a:gd name="connsiteY10685" fmla="*/ 876725 h 5388743"/>
              <a:gd name="connsiteX10686" fmla="*/ 3456969 w 5020586"/>
              <a:gd name="connsiteY10686" fmla="*/ 876905 h 5388743"/>
              <a:gd name="connsiteX10687" fmla="*/ 3456205 w 5020586"/>
              <a:gd name="connsiteY10687" fmla="*/ 879676 h 5388743"/>
              <a:gd name="connsiteX10688" fmla="*/ 3465115 w 5020586"/>
              <a:gd name="connsiteY10688" fmla="*/ 875606 h 5388743"/>
              <a:gd name="connsiteX10689" fmla="*/ 3482366 w 5020586"/>
              <a:gd name="connsiteY10689" fmla="*/ 867395 h 5388743"/>
              <a:gd name="connsiteX10690" fmla="*/ 3483640 w 5020586"/>
              <a:gd name="connsiteY10690" fmla="*/ 866802 h 5388743"/>
              <a:gd name="connsiteX10691" fmla="*/ 3503602 w 5020586"/>
              <a:gd name="connsiteY10691" fmla="*/ 856473 h 5388743"/>
              <a:gd name="connsiteX10692" fmla="*/ 3524306 w 5020586"/>
              <a:gd name="connsiteY10692" fmla="*/ 847000 h 5388743"/>
              <a:gd name="connsiteX10693" fmla="*/ 3525543 w 5020586"/>
              <a:gd name="connsiteY10693" fmla="*/ 847266 h 5388743"/>
              <a:gd name="connsiteX10694" fmla="*/ 3714624 w 5020586"/>
              <a:gd name="connsiteY10694" fmla="*/ 759110 h 5388743"/>
              <a:gd name="connsiteX10695" fmla="*/ 3938389 w 5020586"/>
              <a:gd name="connsiteY10695" fmla="*/ 658316 h 5388743"/>
              <a:gd name="connsiteX10696" fmla="*/ 3905317 w 5020586"/>
              <a:gd name="connsiteY10696" fmla="*/ 675420 h 5388743"/>
              <a:gd name="connsiteX10697" fmla="*/ 3879804 w 5020586"/>
              <a:gd name="connsiteY10697" fmla="*/ 689556 h 5388743"/>
              <a:gd name="connsiteX10698" fmla="*/ 3935722 w 5020586"/>
              <a:gd name="connsiteY10698" fmla="*/ 671374 h 5388743"/>
              <a:gd name="connsiteX10699" fmla="*/ 3779427 w 5020586"/>
              <a:gd name="connsiteY10699" fmla="*/ 749277 h 5388743"/>
              <a:gd name="connsiteX10700" fmla="*/ 3779427 w 5020586"/>
              <a:gd name="connsiteY10700" fmla="*/ 749277 h 5388743"/>
              <a:gd name="connsiteX10701" fmla="*/ 3734840 w 5020586"/>
              <a:gd name="connsiteY10701" fmla="*/ 776428 h 5388743"/>
              <a:gd name="connsiteX10702" fmla="*/ 3713511 w 5020586"/>
              <a:gd name="connsiteY10702" fmla="*/ 789940 h 5388743"/>
              <a:gd name="connsiteX10703" fmla="*/ 3700535 w 5020586"/>
              <a:gd name="connsiteY10703" fmla="*/ 797542 h 5388743"/>
              <a:gd name="connsiteX10704" fmla="*/ 3704947 w 5020586"/>
              <a:gd name="connsiteY10704" fmla="*/ 795687 h 5388743"/>
              <a:gd name="connsiteX10705" fmla="*/ 3734313 w 5020586"/>
              <a:gd name="connsiteY10705" fmla="*/ 784394 h 5388743"/>
              <a:gd name="connsiteX10706" fmla="*/ 3754155 w 5020586"/>
              <a:gd name="connsiteY10706" fmla="*/ 777344 h 5388743"/>
              <a:gd name="connsiteX10707" fmla="*/ 3751784 w 5020586"/>
              <a:gd name="connsiteY10707" fmla="*/ 778532 h 5388743"/>
              <a:gd name="connsiteX10708" fmla="*/ 3734329 w 5020586"/>
              <a:gd name="connsiteY10708" fmla="*/ 786375 h 5388743"/>
              <a:gd name="connsiteX10709" fmla="*/ 3732502 w 5020586"/>
              <a:gd name="connsiteY10709" fmla="*/ 787280 h 5388743"/>
              <a:gd name="connsiteX10710" fmla="*/ 3724473 w 5020586"/>
              <a:gd name="connsiteY10710" fmla="*/ 790139 h 5388743"/>
              <a:gd name="connsiteX10711" fmla="*/ 3696939 w 5020586"/>
              <a:gd name="connsiteY10711" fmla="*/ 800994 h 5388743"/>
              <a:gd name="connsiteX10712" fmla="*/ 3687180 w 5020586"/>
              <a:gd name="connsiteY10712" fmla="*/ 805155 h 5388743"/>
              <a:gd name="connsiteX10713" fmla="*/ 3663314 w 5020586"/>
              <a:gd name="connsiteY10713" fmla="*/ 817754 h 5388743"/>
              <a:gd name="connsiteX10714" fmla="*/ 3585531 w 5020586"/>
              <a:gd name="connsiteY10714" fmla="*/ 852878 h 5388743"/>
              <a:gd name="connsiteX10715" fmla="*/ 3432668 w 5020586"/>
              <a:gd name="connsiteY10715" fmla="*/ 925556 h 5388743"/>
              <a:gd name="connsiteX10716" fmla="*/ 3432990 w 5020586"/>
              <a:gd name="connsiteY10716" fmla="*/ 927056 h 5388743"/>
              <a:gd name="connsiteX10717" fmla="*/ 3418089 w 5020586"/>
              <a:gd name="connsiteY10717" fmla="*/ 934438 h 5388743"/>
              <a:gd name="connsiteX10718" fmla="*/ 3373763 w 5020586"/>
              <a:gd name="connsiteY10718" fmla="*/ 953563 h 5388743"/>
              <a:gd name="connsiteX10719" fmla="*/ 3363921 w 5020586"/>
              <a:gd name="connsiteY10719" fmla="*/ 958243 h 5388743"/>
              <a:gd name="connsiteX10720" fmla="*/ 3359996 w 5020586"/>
              <a:gd name="connsiteY10720" fmla="*/ 962305 h 5388743"/>
              <a:gd name="connsiteX10721" fmla="*/ 3356192 w 5020586"/>
              <a:gd name="connsiteY10721" fmla="*/ 966020 h 5388743"/>
              <a:gd name="connsiteX10722" fmla="*/ 3350999 w 5020586"/>
              <a:gd name="connsiteY10722" fmla="*/ 970715 h 5388743"/>
              <a:gd name="connsiteX10723" fmla="*/ 3356073 w 5020586"/>
              <a:gd name="connsiteY10723" fmla="*/ 968382 h 5388743"/>
              <a:gd name="connsiteX10724" fmla="*/ 3361302 w 5020586"/>
              <a:gd name="connsiteY10724" fmla="*/ 965799 h 5388743"/>
              <a:gd name="connsiteX10725" fmla="*/ 3362029 w 5020586"/>
              <a:gd name="connsiteY10725" fmla="*/ 964929 h 5388743"/>
              <a:gd name="connsiteX10726" fmla="*/ 3361619 w 5020586"/>
              <a:gd name="connsiteY10726" fmla="*/ 965641 h 5388743"/>
              <a:gd name="connsiteX10727" fmla="*/ 3404063 w 5020586"/>
              <a:gd name="connsiteY10727" fmla="*/ 944660 h 5388743"/>
              <a:gd name="connsiteX10728" fmla="*/ 3539324 w 5020586"/>
              <a:gd name="connsiteY10728" fmla="*/ 881777 h 5388743"/>
              <a:gd name="connsiteX10729" fmla="*/ 3609516 w 5020586"/>
              <a:gd name="connsiteY10729" fmla="*/ 847747 h 5388743"/>
              <a:gd name="connsiteX10730" fmla="*/ 3766581 w 5020586"/>
              <a:gd name="connsiteY10730" fmla="*/ 784049 h 5388743"/>
              <a:gd name="connsiteX10731" fmla="*/ 3786728 w 5020586"/>
              <a:gd name="connsiteY10731" fmla="*/ 778202 h 5388743"/>
              <a:gd name="connsiteX10732" fmla="*/ 3793935 w 5020586"/>
              <a:gd name="connsiteY10732" fmla="*/ 774764 h 5388743"/>
              <a:gd name="connsiteX10733" fmla="*/ 3793732 w 5020586"/>
              <a:gd name="connsiteY10733" fmla="*/ 775077 h 5388743"/>
              <a:gd name="connsiteX10734" fmla="*/ 3795204 w 5020586"/>
              <a:gd name="connsiteY10734" fmla="*/ 774159 h 5388743"/>
              <a:gd name="connsiteX10735" fmla="*/ 3793935 w 5020586"/>
              <a:gd name="connsiteY10735" fmla="*/ 774764 h 5388743"/>
              <a:gd name="connsiteX10736" fmla="*/ 3794710 w 5020586"/>
              <a:gd name="connsiteY10736" fmla="*/ 773577 h 5388743"/>
              <a:gd name="connsiteX10737" fmla="*/ 3817257 w 5020586"/>
              <a:gd name="connsiteY10737" fmla="*/ 763593 h 5388743"/>
              <a:gd name="connsiteX10738" fmla="*/ 3814333 w 5020586"/>
              <a:gd name="connsiteY10738" fmla="*/ 763680 h 5388743"/>
              <a:gd name="connsiteX10739" fmla="*/ 3816882 w 5020586"/>
              <a:gd name="connsiteY10739" fmla="*/ 759601 h 5388743"/>
              <a:gd name="connsiteX10740" fmla="*/ 3802115 w 5020586"/>
              <a:gd name="connsiteY10740" fmla="*/ 764008 h 5388743"/>
              <a:gd name="connsiteX10741" fmla="*/ 3777441 w 5020586"/>
              <a:gd name="connsiteY10741" fmla="*/ 771928 h 5388743"/>
              <a:gd name="connsiteX10742" fmla="*/ 3755717 w 5020586"/>
              <a:gd name="connsiteY10742" fmla="*/ 779126 h 5388743"/>
              <a:gd name="connsiteX10743" fmla="*/ 3761918 w 5020586"/>
              <a:gd name="connsiteY10743" fmla="*/ 776534 h 5388743"/>
              <a:gd name="connsiteX10744" fmla="*/ 3789899 w 5020586"/>
              <a:gd name="connsiteY10744" fmla="*/ 767361 h 5388743"/>
              <a:gd name="connsiteX10745" fmla="*/ 3849681 w 5020586"/>
              <a:gd name="connsiteY10745" fmla="*/ 746441 h 5388743"/>
              <a:gd name="connsiteX10746" fmla="*/ 3879586 w 5020586"/>
              <a:gd name="connsiteY10746" fmla="*/ 737179 h 5388743"/>
              <a:gd name="connsiteX10747" fmla="*/ 3906356 w 5020586"/>
              <a:gd name="connsiteY10747" fmla="*/ 729530 h 5388743"/>
              <a:gd name="connsiteX10748" fmla="*/ 3872793 w 5020586"/>
              <a:gd name="connsiteY10748" fmla="*/ 740672 h 5388743"/>
              <a:gd name="connsiteX10749" fmla="*/ 3860950 w 5020586"/>
              <a:gd name="connsiteY10749" fmla="*/ 744991 h 5388743"/>
              <a:gd name="connsiteX10750" fmla="*/ 3867256 w 5020586"/>
              <a:gd name="connsiteY10750" fmla="*/ 745355 h 5388743"/>
              <a:gd name="connsiteX10751" fmla="*/ 3938990 w 5020586"/>
              <a:gd name="connsiteY10751" fmla="*/ 723791 h 5388743"/>
              <a:gd name="connsiteX10752" fmla="*/ 3868925 w 5020586"/>
              <a:gd name="connsiteY10752" fmla="*/ 747328 h 5388743"/>
              <a:gd name="connsiteX10753" fmla="*/ 3862210 w 5020586"/>
              <a:gd name="connsiteY10753" fmla="*/ 750619 h 5388743"/>
              <a:gd name="connsiteX10754" fmla="*/ 3867175 w 5020586"/>
              <a:gd name="connsiteY10754" fmla="*/ 748807 h 5388743"/>
              <a:gd name="connsiteX10755" fmla="*/ 3903759 w 5020586"/>
              <a:gd name="connsiteY10755" fmla="*/ 737987 h 5388743"/>
              <a:gd name="connsiteX10756" fmla="*/ 3926344 w 5020586"/>
              <a:gd name="connsiteY10756" fmla="*/ 731908 h 5388743"/>
              <a:gd name="connsiteX10757" fmla="*/ 3921652 w 5020586"/>
              <a:gd name="connsiteY10757" fmla="*/ 734300 h 5388743"/>
              <a:gd name="connsiteX10758" fmla="*/ 3921427 w 5020586"/>
              <a:gd name="connsiteY10758" fmla="*/ 734427 h 5388743"/>
              <a:gd name="connsiteX10759" fmla="*/ 3920315 w 5020586"/>
              <a:gd name="connsiteY10759" fmla="*/ 734809 h 5388743"/>
              <a:gd name="connsiteX10760" fmla="*/ 3903344 w 5020586"/>
              <a:gd name="connsiteY10760" fmla="*/ 740156 h 5388743"/>
              <a:gd name="connsiteX10761" fmla="*/ 3911852 w 5020586"/>
              <a:gd name="connsiteY10761" fmla="*/ 739578 h 5388743"/>
              <a:gd name="connsiteX10762" fmla="*/ 3913104 w 5020586"/>
              <a:gd name="connsiteY10762" fmla="*/ 739158 h 5388743"/>
              <a:gd name="connsiteX10763" fmla="*/ 3909793 w 5020586"/>
              <a:gd name="connsiteY10763" fmla="*/ 741859 h 5388743"/>
              <a:gd name="connsiteX10764" fmla="*/ 3914518 w 5020586"/>
              <a:gd name="connsiteY10764" fmla="*/ 739913 h 5388743"/>
              <a:gd name="connsiteX10765" fmla="*/ 3921048 w 5020586"/>
              <a:gd name="connsiteY10765" fmla="*/ 736661 h 5388743"/>
              <a:gd name="connsiteX10766" fmla="*/ 3924188 w 5020586"/>
              <a:gd name="connsiteY10766" fmla="*/ 735843 h 5388743"/>
              <a:gd name="connsiteX10767" fmla="*/ 3910788 w 5020586"/>
              <a:gd name="connsiteY10767" fmla="*/ 741865 h 5388743"/>
              <a:gd name="connsiteX10768" fmla="*/ 3846979 w 5020586"/>
              <a:gd name="connsiteY10768" fmla="*/ 761572 h 5388743"/>
              <a:gd name="connsiteX10769" fmla="*/ 3818785 w 5020586"/>
              <a:gd name="connsiteY10769" fmla="*/ 772560 h 5388743"/>
              <a:gd name="connsiteX10770" fmla="*/ 3821774 w 5020586"/>
              <a:gd name="connsiteY10770" fmla="*/ 771957 h 5388743"/>
              <a:gd name="connsiteX10771" fmla="*/ 3873509 w 5020586"/>
              <a:gd name="connsiteY10771" fmla="*/ 756300 h 5388743"/>
              <a:gd name="connsiteX10772" fmla="*/ 3893279 w 5020586"/>
              <a:gd name="connsiteY10772" fmla="*/ 750125 h 5388743"/>
              <a:gd name="connsiteX10773" fmla="*/ 3879358 w 5020586"/>
              <a:gd name="connsiteY10773" fmla="*/ 756125 h 5388743"/>
              <a:gd name="connsiteX10774" fmla="*/ 3818894 w 5020586"/>
              <a:gd name="connsiteY10774" fmla="*/ 776238 h 5388743"/>
              <a:gd name="connsiteX10775" fmla="*/ 3793195 w 5020586"/>
              <a:gd name="connsiteY10775" fmla="*/ 786041 h 5388743"/>
              <a:gd name="connsiteX10776" fmla="*/ 3810267 w 5020586"/>
              <a:gd name="connsiteY10776" fmla="*/ 780222 h 5388743"/>
              <a:gd name="connsiteX10777" fmla="*/ 3825529 w 5020586"/>
              <a:gd name="connsiteY10777" fmla="*/ 776399 h 5388743"/>
              <a:gd name="connsiteX10778" fmla="*/ 3794371 w 5020586"/>
              <a:gd name="connsiteY10778" fmla="*/ 787431 h 5388743"/>
              <a:gd name="connsiteX10779" fmla="*/ 3781462 w 5020586"/>
              <a:gd name="connsiteY10779" fmla="*/ 794036 h 5388743"/>
              <a:gd name="connsiteX10780" fmla="*/ 3744147 w 5020586"/>
              <a:gd name="connsiteY10780" fmla="*/ 808426 h 5388743"/>
              <a:gd name="connsiteX10781" fmla="*/ 3737434 w 5020586"/>
              <a:gd name="connsiteY10781" fmla="*/ 811717 h 5388743"/>
              <a:gd name="connsiteX10782" fmla="*/ 3745324 w 5020586"/>
              <a:gd name="connsiteY10782" fmla="*/ 809817 h 5388743"/>
              <a:gd name="connsiteX10783" fmla="*/ 3754068 w 5020586"/>
              <a:gd name="connsiteY10783" fmla="*/ 806755 h 5388743"/>
              <a:gd name="connsiteX10784" fmla="*/ 3767704 w 5020586"/>
              <a:gd name="connsiteY10784" fmla="*/ 799855 h 5388743"/>
              <a:gd name="connsiteX10785" fmla="*/ 3777994 w 5020586"/>
              <a:gd name="connsiteY10785" fmla="*/ 796352 h 5388743"/>
              <a:gd name="connsiteX10786" fmla="*/ 3770275 w 5020586"/>
              <a:gd name="connsiteY10786" fmla="*/ 801079 h 5388743"/>
              <a:gd name="connsiteX10787" fmla="*/ 3783791 w 5020586"/>
              <a:gd name="connsiteY10787" fmla="*/ 796346 h 5388743"/>
              <a:gd name="connsiteX10788" fmla="*/ 3818123 w 5020586"/>
              <a:gd name="connsiteY10788" fmla="*/ 785968 h 5388743"/>
              <a:gd name="connsiteX10789" fmla="*/ 3785926 w 5020586"/>
              <a:gd name="connsiteY10789" fmla="*/ 797542 h 5388743"/>
              <a:gd name="connsiteX10790" fmla="*/ 3757366 w 5020586"/>
              <a:gd name="connsiteY10790" fmla="*/ 808003 h 5388743"/>
              <a:gd name="connsiteX10791" fmla="*/ 3750338 w 5020586"/>
              <a:gd name="connsiteY10791" fmla="*/ 811705 h 5388743"/>
              <a:gd name="connsiteX10792" fmla="*/ 3741047 w 5020586"/>
              <a:gd name="connsiteY10792" fmla="*/ 816487 h 5388743"/>
              <a:gd name="connsiteX10793" fmla="*/ 3741682 w 5020586"/>
              <a:gd name="connsiteY10793" fmla="*/ 816741 h 5388743"/>
              <a:gd name="connsiteX10794" fmla="*/ 3814217 w 5020586"/>
              <a:gd name="connsiteY10794" fmla="*/ 792579 h 5388743"/>
              <a:gd name="connsiteX10795" fmla="*/ 3819938 w 5020586"/>
              <a:gd name="connsiteY10795" fmla="*/ 791522 h 5388743"/>
              <a:gd name="connsiteX10796" fmla="*/ 3831518 w 5020586"/>
              <a:gd name="connsiteY10796" fmla="*/ 786138 h 5388743"/>
              <a:gd name="connsiteX10797" fmla="*/ 3820820 w 5020586"/>
              <a:gd name="connsiteY10797" fmla="*/ 793288 h 5388743"/>
              <a:gd name="connsiteX10798" fmla="*/ 3803962 w 5020586"/>
              <a:gd name="connsiteY10798" fmla="*/ 802577 h 5388743"/>
              <a:gd name="connsiteX10799" fmla="*/ 3811028 w 5020586"/>
              <a:gd name="connsiteY10799" fmla="*/ 800133 h 5388743"/>
              <a:gd name="connsiteX10800" fmla="*/ 3799885 w 5020586"/>
              <a:gd name="connsiteY10800" fmla="*/ 806650 h 5388743"/>
              <a:gd name="connsiteX10801" fmla="*/ 3811115 w 5020586"/>
              <a:gd name="connsiteY10801" fmla="*/ 802913 h 5388743"/>
              <a:gd name="connsiteX10802" fmla="*/ 3825656 w 5020586"/>
              <a:gd name="connsiteY10802" fmla="*/ 795310 h 5388743"/>
              <a:gd name="connsiteX10803" fmla="*/ 3833004 w 5020586"/>
              <a:gd name="connsiteY10803" fmla="*/ 792928 h 5388743"/>
              <a:gd name="connsiteX10804" fmla="*/ 3833896 w 5020586"/>
              <a:gd name="connsiteY10804" fmla="*/ 792635 h 5388743"/>
              <a:gd name="connsiteX10805" fmla="*/ 3827767 w 5020586"/>
              <a:gd name="connsiteY10805" fmla="*/ 796034 h 5388743"/>
              <a:gd name="connsiteX10806" fmla="*/ 3804271 w 5020586"/>
              <a:gd name="connsiteY10806" fmla="*/ 808625 h 5388743"/>
              <a:gd name="connsiteX10807" fmla="*/ 3778446 w 5020586"/>
              <a:gd name="connsiteY10807" fmla="*/ 821566 h 5388743"/>
              <a:gd name="connsiteX10808" fmla="*/ 3759232 w 5020586"/>
              <a:gd name="connsiteY10808" fmla="*/ 831616 h 5388743"/>
              <a:gd name="connsiteX10809" fmla="*/ 3763322 w 5020586"/>
              <a:gd name="connsiteY10809" fmla="*/ 831182 h 5388743"/>
              <a:gd name="connsiteX10810" fmla="*/ 3764804 w 5020586"/>
              <a:gd name="connsiteY10810" fmla="*/ 830475 h 5388743"/>
              <a:gd name="connsiteX10811" fmla="*/ 3788709 w 5020586"/>
              <a:gd name="connsiteY10811" fmla="*/ 818769 h 5388743"/>
              <a:gd name="connsiteX10812" fmla="*/ 3794401 w 5020586"/>
              <a:gd name="connsiteY10812" fmla="*/ 817703 h 5388743"/>
              <a:gd name="connsiteX10813" fmla="*/ 3805349 w 5020586"/>
              <a:gd name="connsiteY10813" fmla="*/ 811220 h 5388743"/>
              <a:gd name="connsiteX10814" fmla="*/ 3811174 w 5020586"/>
              <a:gd name="connsiteY10814" fmla="*/ 810130 h 5388743"/>
              <a:gd name="connsiteX10815" fmla="*/ 3836061 w 5020586"/>
              <a:gd name="connsiteY10815" fmla="*/ 796840 h 5388743"/>
              <a:gd name="connsiteX10816" fmla="*/ 3839306 w 5020586"/>
              <a:gd name="connsiteY10816" fmla="*/ 795984 h 5388743"/>
              <a:gd name="connsiteX10817" fmla="*/ 3836616 w 5020586"/>
              <a:gd name="connsiteY10817" fmla="*/ 797739 h 5388743"/>
              <a:gd name="connsiteX10818" fmla="*/ 3848756 w 5020586"/>
              <a:gd name="connsiteY10818" fmla="*/ 791302 h 5388743"/>
              <a:gd name="connsiteX10819" fmla="*/ 3854877 w 5020586"/>
              <a:gd name="connsiteY10819" fmla="*/ 788738 h 5388743"/>
              <a:gd name="connsiteX10820" fmla="*/ 3837813 w 5020586"/>
              <a:gd name="connsiteY10820" fmla="*/ 799128 h 5388743"/>
              <a:gd name="connsiteX10821" fmla="*/ 3819888 w 5020586"/>
              <a:gd name="connsiteY10821" fmla="*/ 808486 h 5388743"/>
              <a:gd name="connsiteX10822" fmla="*/ 3797524 w 5020586"/>
              <a:gd name="connsiteY10822" fmla="*/ 820567 h 5388743"/>
              <a:gd name="connsiteX10823" fmla="*/ 3793060 w 5020586"/>
              <a:gd name="connsiteY10823" fmla="*/ 823782 h 5388743"/>
              <a:gd name="connsiteX10824" fmla="*/ 3782720 w 5020586"/>
              <a:gd name="connsiteY10824" fmla="*/ 829814 h 5388743"/>
              <a:gd name="connsiteX10825" fmla="*/ 3779511 w 5020586"/>
              <a:gd name="connsiteY10825" fmla="*/ 831399 h 5388743"/>
              <a:gd name="connsiteX10826" fmla="*/ 3780519 w 5020586"/>
              <a:gd name="connsiteY10826" fmla="*/ 830983 h 5388743"/>
              <a:gd name="connsiteX10827" fmla="*/ 3784034 w 5020586"/>
              <a:gd name="connsiteY10827" fmla="*/ 829283 h 5388743"/>
              <a:gd name="connsiteX10828" fmla="*/ 3805276 w 5020586"/>
              <a:gd name="connsiteY10828" fmla="*/ 818462 h 5388743"/>
              <a:gd name="connsiteX10829" fmla="*/ 3811554 w 5020586"/>
              <a:gd name="connsiteY10829" fmla="*/ 815887 h 5388743"/>
              <a:gd name="connsiteX10830" fmla="*/ 3812190 w 5020586"/>
              <a:gd name="connsiteY10830" fmla="*/ 815648 h 5388743"/>
              <a:gd name="connsiteX10831" fmla="*/ 3821790 w 5020586"/>
              <a:gd name="connsiteY10831" fmla="*/ 810984 h 5388743"/>
              <a:gd name="connsiteX10832" fmla="*/ 3829674 w 5020586"/>
              <a:gd name="connsiteY10832" fmla="*/ 807311 h 5388743"/>
              <a:gd name="connsiteX10833" fmla="*/ 3829693 w 5020586"/>
              <a:gd name="connsiteY10833" fmla="*/ 807301 h 5388743"/>
              <a:gd name="connsiteX10834" fmla="*/ 3829702 w 5020586"/>
              <a:gd name="connsiteY10834" fmla="*/ 807299 h 5388743"/>
              <a:gd name="connsiteX10835" fmla="*/ 3857694 w 5020586"/>
              <a:gd name="connsiteY10835" fmla="*/ 794255 h 5388743"/>
              <a:gd name="connsiteX10836" fmla="*/ 3886338 w 5020586"/>
              <a:gd name="connsiteY10836" fmla="*/ 781014 h 5388743"/>
              <a:gd name="connsiteX10837" fmla="*/ 3878275 w 5020586"/>
              <a:gd name="connsiteY10837" fmla="*/ 787309 h 5388743"/>
              <a:gd name="connsiteX10838" fmla="*/ 3884089 w 5020586"/>
              <a:gd name="connsiteY10838" fmla="*/ 784247 h 5388743"/>
              <a:gd name="connsiteX10839" fmla="*/ 3884772 w 5020586"/>
              <a:gd name="connsiteY10839" fmla="*/ 784399 h 5388743"/>
              <a:gd name="connsiteX10840" fmla="*/ 3887316 w 5020586"/>
              <a:gd name="connsiteY10840" fmla="*/ 784311 h 5388743"/>
              <a:gd name="connsiteX10841" fmla="*/ 3882456 w 5020586"/>
              <a:gd name="connsiteY10841" fmla="*/ 786953 h 5388743"/>
              <a:gd name="connsiteX10842" fmla="*/ 3809591 w 5020586"/>
              <a:gd name="connsiteY10842" fmla="*/ 826513 h 5388743"/>
              <a:gd name="connsiteX10843" fmla="*/ 3798539 w 5020586"/>
              <a:gd name="connsiteY10843" fmla="*/ 832460 h 5388743"/>
              <a:gd name="connsiteX10844" fmla="*/ 3785282 w 5020586"/>
              <a:gd name="connsiteY10844" fmla="*/ 839646 h 5388743"/>
              <a:gd name="connsiteX10845" fmla="*/ 3767714 w 5020586"/>
              <a:gd name="connsiteY10845" fmla="*/ 849892 h 5388743"/>
              <a:gd name="connsiteX10846" fmla="*/ 3760213 w 5020586"/>
              <a:gd name="connsiteY10846" fmla="*/ 854085 h 5388743"/>
              <a:gd name="connsiteX10847" fmla="*/ 3763542 w 5020586"/>
              <a:gd name="connsiteY10847" fmla="*/ 852736 h 5388743"/>
              <a:gd name="connsiteX10848" fmla="*/ 3744255 w 5020586"/>
              <a:gd name="connsiteY10848" fmla="*/ 863234 h 5388743"/>
              <a:gd name="connsiteX10849" fmla="*/ 3729956 w 5020586"/>
              <a:gd name="connsiteY10849" fmla="*/ 874539 h 5388743"/>
              <a:gd name="connsiteX10850" fmla="*/ 3773527 w 5020586"/>
              <a:gd name="connsiteY10850" fmla="*/ 851920 h 5388743"/>
              <a:gd name="connsiteX10851" fmla="*/ 3800608 w 5020586"/>
              <a:gd name="connsiteY10851" fmla="*/ 839620 h 5388743"/>
              <a:gd name="connsiteX10852" fmla="*/ 3802803 w 5020586"/>
              <a:gd name="connsiteY10852" fmla="*/ 840607 h 5388743"/>
              <a:gd name="connsiteX10853" fmla="*/ 3836409 w 5020586"/>
              <a:gd name="connsiteY10853" fmla="*/ 822886 h 5388743"/>
              <a:gd name="connsiteX10854" fmla="*/ 3824795 w 5020586"/>
              <a:gd name="connsiteY10854" fmla="*/ 830657 h 5388743"/>
              <a:gd name="connsiteX10855" fmla="*/ 3825873 w 5020586"/>
              <a:gd name="connsiteY10855" fmla="*/ 829711 h 5388743"/>
              <a:gd name="connsiteX10856" fmla="*/ 3827501 w 5020586"/>
              <a:gd name="connsiteY10856" fmla="*/ 828753 h 5388743"/>
              <a:gd name="connsiteX10857" fmla="*/ 3826567 w 5020586"/>
              <a:gd name="connsiteY10857" fmla="*/ 829103 h 5388743"/>
              <a:gd name="connsiteX10858" fmla="*/ 3825873 w 5020586"/>
              <a:gd name="connsiteY10858" fmla="*/ 829711 h 5388743"/>
              <a:gd name="connsiteX10859" fmla="*/ 3822882 w 5020586"/>
              <a:gd name="connsiteY10859" fmla="*/ 831474 h 5388743"/>
              <a:gd name="connsiteX10860" fmla="*/ 3821381 w 5020586"/>
              <a:gd name="connsiteY10860" fmla="*/ 832114 h 5388743"/>
              <a:gd name="connsiteX10861" fmla="*/ 3819257 w 5020586"/>
              <a:gd name="connsiteY10861" fmla="*/ 833328 h 5388743"/>
              <a:gd name="connsiteX10862" fmla="*/ 3809576 w 5020586"/>
              <a:gd name="connsiteY10862" fmla="*/ 840970 h 5388743"/>
              <a:gd name="connsiteX10863" fmla="*/ 3792453 w 5020586"/>
              <a:gd name="connsiteY10863" fmla="*/ 850415 h 5388743"/>
              <a:gd name="connsiteX10864" fmla="*/ 3782489 w 5020586"/>
              <a:gd name="connsiteY10864" fmla="*/ 855576 h 5388743"/>
              <a:gd name="connsiteX10865" fmla="*/ 3783735 w 5020586"/>
              <a:gd name="connsiteY10865" fmla="*/ 856762 h 5388743"/>
              <a:gd name="connsiteX10866" fmla="*/ 3785259 w 5020586"/>
              <a:gd name="connsiteY10866" fmla="*/ 858245 h 5388743"/>
              <a:gd name="connsiteX10867" fmla="*/ 3785797 w 5020586"/>
              <a:gd name="connsiteY10867" fmla="*/ 858173 h 5388743"/>
              <a:gd name="connsiteX10868" fmla="*/ 3814636 w 5020586"/>
              <a:gd name="connsiteY10868" fmla="*/ 843490 h 5388743"/>
              <a:gd name="connsiteX10869" fmla="*/ 3863837 w 5020586"/>
              <a:gd name="connsiteY10869" fmla="*/ 817071 h 5388743"/>
              <a:gd name="connsiteX10870" fmla="*/ 3865720 w 5020586"/>
              <a:gd name="connsiteY10870" fmla="*/ 816847 h 5388743"/>
              <a:gd name="connsiteX10871" fmla="*/ 3870701 w 5020586"/>
              <a:gd name="connsiteY10871" fmla="*/ 815776 h 5388743"/>
              <a:gd name="connsiteX10872" fmla="*/ 3854317 w 5020586"/>
              <a:gd name="connsiteY10872" fmla="*/ 825126 h 5388743"/>
              <a:gd name="connsiteX10873" fmla="*/ 3868251 w 5020586"/>
              <a:gd name="connsiteY10873" fmla="*/ 818285 h 5388743"/>
              <a:gd name="connsiteX10874" fmla="*/ 3864294 w 5020586"/>
              <a:gd name="connsiteY10874" fmla="*/ 822253 h 5388743"/>
              <a:gd name="connsiteX10875" fmla="*/ 3863801 w 5020586"/>
              <a:gd name="connsiteY10875" fmla="*/ 821670 h 5388743"/>
              <a:gd name="connsiteX10876" fmla="*/ 3864294 w 5020586"/>
              <a:gd name="connsiteY10876" fmla="*/ 822253 h 5388743"/>
              <a:gd name="connsiteX10877" fmla="*/ 3867924 w 5020586"/>
              <a:gd name="connsiteY10877" fmla="*/ 821140 h 5388743"/>
              <a:gd name="connsiteX10878" fmla="*/ 3852860 w 5020586"/>
              <a:gd name="connsiteY10878" fmla="*/ 829526 h 5388743"/>
              <a:gd name="connsiteX10879" fmla="*/ 3848788 w 5020586"/>
              <a:gd name="connsiteY10879" fmla="*/ 831431 h 5388743"/>
              <a:gd name="connsiteX10880" fmla="*/ 3847369 w 5020586"/>
              <a:gd name="connsiteY10880" fmla="*/ 831792 h 5388743"/>
              <a:gd name="connsiteX10881" fmla="*/ 3846368 w 5020586"/>
              <a:gd name="connsiteY10881" fmla="*/ 833141 h 5388743"/>
              <a:gd name="connsiteX10882" fmla="*/ 3826212 w 5020586"/>
              <a:gd name="connsiteY10882" fmla="*/ 844361 h 5388743"/>
              <a:gd name="connsiteX10883" fmla="*/ 3821818 w 5020586"/>
              <a:gd name="connsiteY10883" fmla="*/ 845933 h 5388743"/>
              <a:gd name="connsiteX10884" fmla="*/ 3820906 w 5020586"/>
              <a:gd name="connsiteY10884" fmla="*/ 846220 h 5388743"/>
              <a:gd name="connsiteX10885" fmla="*/ 3820063 w 5020586"/>
              <a:gd name="connsiteY10885" fmla="*/ 849842 h 5388743"/>
              <a:gd name="connsiteX10886" fmla="*/ 3820026 w 5020586"/>
              <a:gd name="connsiteY10886" fmla="*/ 850372 h 5388743"/>
              <a:gd name="connsiteX10887" fmla="*/ 3818396 w 5020586"/>
              <a:gd name="connsiteY10887" fmla="*/ 851511 h 5388743"/>
              <a:gd name="connsiteX10888" fmla="*/ 3792398 w 5020586"/>
              <a:gd name="connsiteY10888" fmla="*/ 869780 h 5388743"/>
              <a:gd name="connsiteX10889" fmla="*/ 3787194 w 5020586"/>
              <a:gd name="connsiteY10889" fmla="*/ 873526 h 5388743"/>
              <a:gd name="connsiteX10890" fmla="*/ 3773673 w 5020586"/>
              <a:gd name="connsiteY10890" fmla="*/ 880146 h 5388743"/>
              <a:gd name="connsiteX10891" fmla="*/ 3756452 w 5020586"/>
              <a:gd name="connsiteY10891" fmla="*/ 889829 h 5388743"/>
              <a:gd name="connsiteX10892" fmla="*/ 3764323 w 5020586"/>
              <a:gd name="connsiteY10892" fmla="*/ 887374 h 5388743"/>
              <a:gd name="connsiteX10893" fmla="*/ 3753964 w 5020586"/>
              <a:gd name="connsiteY10893" fmla="*/ 892126 h 5388743"/>
              <a:gd name="connsiteX10894" fmla="*/ 3752418 w 5020586"/>
              <a:gd name="connsiteY10894" fmla="*/ 892836 h 5388743"/>
              <a:gd name="connsiteX10895" fmla="*/ 3736561 w 5020586"/>
              <a:gd name="connsiteY10895" fmla="*/ 900071 h 5388743"/>
              <a:gd name="connsiteX10896" fmla="*/ 3727887 w 5020586"/>
              <a:gd name="connsiteY10896" fmla="*/ 904509 h 5388743"/>
              <a:gd name="connsiteX10897" fmla="*/ 3713436 w 5020586"/>
              <a:gd name="connsiteY10897" fmla="*/ 913772 h 5388743"/>
              <a:gd name="connsiteX10898" fmla="*/ 3716745 w 5020586"/>
              <a:gd name="connsiteY10898" fmla="*/ 913152 h 5388743"/>
              <a:gd name="connsiteX10899" fmla="*/ 3692652 w 5020586"/>
              <a:gd name="connsiteY10899" fmla="*/ 926291 h 5388743"/>
              <a:gd name="connsiteX10900" fmla="*/ 3669676 w 5020586"/>
              <a:gd name="connsiteY10900" fmla="*/ 937825 h 5388743"/>
              <a:gd name="connsiteX10901" fmla="*/ 3667268 w 5020586"/>
              <a:gd name="connsiteY10901" fmla="*/ 939966 h 5388743"/>
              <a:gd name="connsiteX10902" fmla="*/ 3663645 w 5020586"/>
              <a:gd name="connsiteY10902" fmla="*/ 942881 h 5388743"/>
              <a:gd name="connsiteX10903" fmla="*/ 3668971 w 5020586"/>
              <a:gd name="connsiteY10903" fmla="*/ 940907 h 5388743"/>
              <a:gd name="connsiteX10904" fmla="*/ 3682253 w 5020586"/>
              <a:gd name="connsiteY10904" fmla="*/ 937225 h 5388743"/>
              <a:gd name="connsiteX10905" fmla="*/ 3688482 w 5020586"/>
              <a:gd name="connsiteY10905" fmla="*/ 934825 h 5388743"/>
              <a:gd name="connsiteX10906" fmla="*/ 3705842 w 5020586"/>
              <a:gd name="connsiteY10906" fmla="*/ 926764 h 5388743"/>
              <a:gd name="connsiteX10907" fmla="*/ 3724779 w 5020586"/>
              <a:gd name="connsiteY10907" fmla="*/ 918049 h 5388743"/>
              <a:gd name="connsiteX10908" fmla="*/ 3729658 w 5020586"/>
              <a:gd name="connsiteY10908" fmla="*/ 915592 h 5388743"/>
              <a:gd name="connsiteX10909" fmla="*/ 3736326 w 5020586"/>
              <a:gd name="connsiteY10909" fmla="*/ 912089 h 5388743"/>
              <a:gd name="connsiteX10910" fmla="*/ 3741329 w 5020586"/>
              <a:gd name="connsiteY10910" fmla="*/ 909041 h 5388743"/>
              <a:gd name="connsiteX10911" fmla="*/ 3743051 w 5020586"/>
              <a:gd name="connsiteY10911" fmla="*/ 908521 h 5388743"/>
              <a:gd name="connsiteX10912" fmla="*/ 3742901 w 5020586"/>
              <a:gd name="connsiteY10912" fmla="*/ 908637 h 5388743"/>
              <a:gd name="connsiteX10913" fmla="*/ 3743545 w 5020586"/>
              <a:gd name="connsiteY10913" fmla="*/ 908299 h 5388743"/>
              <a:gd name="connsiteX10914" fmla="*/ 3750569 w 5020586"/>
              <a:gd name="connsiteY10914" fmla="*/ 905688 h 5388743"/>
              <a:gd name="connsiteX10915" fmla="*/ 3748155 w 5020586"/>
              <a:gd name="connsiteY10915" fmla="*/ 907365 h 5388743"/>
              <a:gd name="connsiteX10916" fmla="*/ 3735301 w 5020586"/>
              <a:gd name="connsiteY10916" fmla="*/ 913476 h 5388743"/>
              <a:gd name="connsiteX10917" fmla="*/ 3730766 w 5020586"/>
              <a:gd name="connsiteY10917" fmla="*/ 917502 h 5388743"/>
              <a:gd name="connsiteX10918" fmla="*/ 3728638 w 5020586"/>
              <a:gd name="connsiteY10918" fmla="*/ 919178 h 5388743"/>
              <a:gd name="connsiteX10919" fmla="*/ 3720946 w 5020586"/>
              <a:gd name="connsiteY10919" fmla="*/ 923334 h 5388743"/>
              <a:gd name="connsiteX10920" fmla="*/ 3718451 w 5020586"/>
              <a:gd name="connsiteY10920" fmla="*/ 923846 h 5388743"/>
              <a:gd name="connsiteX10921" fmla="*/ 3717544 w 5020586"/>
              <a:gd name="connsiteY10921" fmla="*/ 926434 h 5388743"/>
              <a:gd name="connsiteX10922" fmla="*/ 3712398 w 5020586"/>
              <a:gd name="connsiteY10922" fmla="*/ 928929 h 5388743"/>
              <a:gd name="connsiteX10923" fmla="*/ 3669144 w 5020586"/>
              <a:gd name="connsiteY10923" fmla="*/ 949020 h 5388743"/>
              <a:gd name="connsiteX10924" fmla="*/ 3700630 w 5020586"/>
              <a:gd name="connsiteY10924" fmla="*/ 941382 h 5388743"/>
              <a:gd name="connsiteX10925" fmla="*/ 3734068 w 5020586"/>
              <a:gd name="connsiteY10925" fmla="*/ 926443 h 5388743"/>
              <a:gd name="connsiteX10926" fmla="*/ 3752610 w 5020586"/>
              <a:gd name="connsiteY10926" fmla="*/ 919863 h 5388743"/>
              <a:gd name="connsiteX10927" fmla="*/ 3751989 w 5020586"/>
              <a:gd name="connsiteY10927" fmla="*/ 920690 h 5388743"/>
              <a:gd name="connsiteX10928" fmla="*/ 3757762 w 5020586"/>
              <a:gd name="connsiteY10928" fmla="*/ 918557 h 5388743"/>
              <a:gd name="connsiteX10929" fmla="*/ 3762225 w 5020586"/>
              <a:gd name="connsiteY10929" fmla="*/ 916389 h 5388743"/>
              <a:gd name="connsiteX10930" fmla="*/ 3777509 w 5020586"/>
              <a:gd name="connsiteY10930" fmla="*/ 910858 h 5388743"/>
              <a:gd name="connsiteX10931" fmla="*/ 3769404 w 5020586"/>
              <a:gd name="connsiteY10931" fmla="*/ 916958 h 5388743"/>
              <a:gd name="connsiteX10932" fmla="*/ 3751925 w 5020586"/>
              <a:gd name="connsiteY10932" fmla="*/ 927350 h 5388743"/>
              <a:gd name="connsiteX10933" fmla="*/ 3747108 w 5020586"/>
              <a:gd name="connsiteY10933" fmla="*/ 929424 h 5388743"/>
              <a:gd name="connsiteX10934" fmla="*/ 3694698 w 5020586"/>
              <a:gd name="connsiteY10934" fmla="*/ 954871 h 5388743"/>
              <a:gd name="connsiteX10935" fmla="*/ 3675276 w 5020586"/>
              <a:gd name="connsiteY10935" fmla="*/ 968908 h 5388743"/>
              <a:gd name="connsiteX10936" fmla="*/ 3629798 w 5020586"/>
              <a:gd name="connsiteY10936" fmla="*/ 986654 h 5388743"/>
              <a:gd name="connsiteX10937" fmla="*/ 3625477 w 5020586"/>
              <a:gd name="connsiteY10937" fmla="*/ 992027 h 5388743"/>
              <a:gd name="connsiteX10938" fmla="*/ 3619221 w 5020586"/>
              <a:gd name="connsiteY10938" fmla="*/ 998169 h 5388743"/>
              <a:gd name="connsiteX10939" fmla="*/ 3621100 w 5020586"/>
              <a:gd name="connsiteY10939" fmla="*/ 997517 h 5388743"/>
              <a:gd name="connsiteX10940" fmla="*/ 3618320 w 5020586"/>
              <a:gd name="connsiteY10940" fmla="*/ 999615 h 5388743"/>
              <a:gd name="connsiteX10941" fmla="*/ 3617027 w 5020586"/>
              <a:gd name="connsiteY10941" fmla="*/ 1000428 h 5388743"/>
              <a:gd name="connsiteX10942" fmla="*/ 3616855 w 5020586"/>
              <a:gd name="connsiteY10942" fmla="*/ 1000493 h 5388743"/>
              <a:gd name="connsiteX10943" fmla="*/ 3616273 w 5020586"/>
              <a:gd name="connsiteY10943" fmla="*/ 1001064 h 5388743"/>
              <a:gd name="connsiteX10944" fmla="*/ 3615254 w 5020586"/>
              <a:gd name="connsiteY10944" fmla="*/ 1001829 h 5388743"/>
              <a:gd name="connsiteX10945" fmla="*/ 3593808 w 5020586"/>
              <a:gd name="connsiteY10945" fmla="*/ 1012179 h 5388743"/>
              <a:gd name="connsiteX10946" fmla="*/ 3601565 w 5020586"/>
              <a:gd name="connsiteY10946" fmla="*/ 1010444 h 5388743"/>
              <a:gd name="connsiteX10947" fmla="*/ 3599494 w 5020586"/>
              <a:gd name="connsiteY10947" fmla="*/ 1011316 h 5388743"/>
              <a:gd name="connsiteX10948" fmla="*/ 3621053 w 5020586"/>
              <a:gd name="connsiteY10948" fmla="*/ 1004640 h 5388743"/>
              <a:gd name="connsiteX10949" fmla="*/ 3647824 w 5020586"/>
              <a:gd name="connsiteY10949" fmla="*/ 996990 h 5388743"/>
              <a:gd name="connsiteX10950" fmla="*/ 3614259 w 5020586"/>
              <a:gd name="connsiteY10950" fmla="*/ 1008132 h 5388743"/>
              <a:gd name="connsiteX10951" fmla="*/ 3602417 w 5020586"/>
              <a:gd name="connsiteY10951" fmla="*/ 1012452 h 5388743"/>
              <a:gd name="connsiteX10952" fmla="*/ 3601494 w 5020586"/>
              <a:gd name="connsiteY10952" fmla="*/ 1013991 h 5388743"/>
              <a:gd name="connsiteX10953" fmla="*/ 3601770 w 5020586"/>
              <a:gd name="connsiteY10953" fmla="*/ 1014021 h 5388743"/>
              <a:gd name="connsiteX10954" fmla="*/ 3605296 w 5020586"/>
              <a:gd name="connsiteY10954" fmla="*/ 1012866 h 5388743"/>
              <a:gd name="connsiteX10955" fmla="*/ 3603270 w 5020586"/>
              <a:gd name="connsiteY10955" fmla="*/ 1013913 h 5388743"/>
              <a:gd name="connsiteX10956" fmla="*/ 3602833 w 5020586"/>
              <a:gd name="connsiteY10956" fmla="*/ 1014135 h 5388743"/>
              <a:gd name="connsiteX10957" fmla="*/ 3603322 w 5020586"/>
              <a:gd name="connsiteY10957" fmla="*/ 1014187 h 5388743"/>
              <a:gd name="connsiteX10958" fmla="*/ 3608721 w 5020586"/>
              <a:gd name="connsiteY10958" fmla="*/ 1012815 h 5388743"/>
              <a:gd name="connsiteX10959" fmla="*/ 3680456 w 5020586"/>
              <a:gd name="connsiteY10959" fmla="*/ 991252 h 5388743"/>
              <a:gd name="connsiteX10960" fmla="*/ 3610390 w 5020586"/>
              <a:gd name="connsiteY10960" fmla="*/ 1014789 h 5388743"/>
              <a:gd name="connsiteX10961" fmla="*/ 3603676 w 5020586"/>
              <a:gd name="connsiteY10961" fmla="*/ 1018079 h 5388743"/>
              <a:gd name="connsiteX10962" fmla="*/ 3608642 w 5020586"/>
              <a:gd name="connsiteY10962" fmla="*/ 1016267 h 5388743"/>
              <a:gd name="connsiteX10963" fmla="*/ 3645226 w 5020586"/>
              <a:gd name="connsiteY10963" fmla="*/ 1005447 h 5388743"/>
              <a:gd name="connsiteX10964" fmla="*/ 3667812 w 5020586"/>
              <a:gd name="connsiteY10964" fmla="*/ 999369 h 5388743"/>
              <a:gd name="connsiteX10965" fmla="*/ 3663120 w 5020586"/>
              <a:gd name="connsiteY10965" fmla="*/ 1001761 h 5388743"/>
              <a:gd name="connsiteX10966" fmla="*/ 3662893 w 5020586"/>
              <a:gd name="connsiteY10966" fmla="*/ 1001887 h 5388743"/>
              <a:gd name="connsiteX10967" fmla="*/ 3661781 w 5020586"/>
              <a:gd name="connsiteY10967" fmla="*/ 1002270 h 5388743"/>
              <a:gd name="connsiteX10968" fmla="*/ 3644811 w 5020586"/>
              <a:gd name="connsiteY10968" fmla="*/ 1007615 h 5388743"/>
              <a:gd name="connsiteX10969" fmla="*/ 3653319 w 5020586"/>
              <a:gd name="connsiteY10969" fmla="*/ 1007039 h 5388743"/>
              <a:gd name="connsiteX10970" fmla="*/ 3654570 w 5020586"/>
              <a:gd name="connsiteY10970" fmla="*/ 1006618 h 5388743"/>
              <a:gd name="connsiteX10971" fmla="*/ 3651260 w 5020586"/>
              <a:gd name="connsiteY10971" fmla="*/ 1009318 h 5388743"/>
              <a:gd name="connsiteX10972" fmla="*/ 3655984 w 5020586"/>
              <a:gd name="connsiteY10972" fmla="*/ 1007374 h 5388743"/>
              <a:gd name="connsiteX10973" fmla="*/ 3662516 w 5020586"/>
              <a:gd name="connsiteY10973" fmla="*/ 1004121 h 5388743"/>
              <a:gd name="connsiteX10974" fmla="*/ 3665654 w 5020586"/>
              <a:gd name="connsiteY10974" fmla="*/ 1003304 h 5388743"/>
              <a:gd name="connsiteX10975" fmla="*/ 3652253 w 5020586"/>
              <a:gd name="connsiteY10975" fmla="*/ 1009325 h 5388743"/>
              <a:gd name="connsiteX10976" fmla="*/ 3588445 w 5020586"/>
              <a:gd name="connsiteY10976" fmla="*/ 1029033 h 5388743"/>
              <a:gd name="connsiteX10977" fmla="*/ 3579956 w 5020586"/>
              <a:gd name="connsiteY10977" fmla="*/ 1031617 h 5388743"/>
              <a:gd name="connsiteX10978" fmla="*/ 3576544 w 5020586"/>
              <a:gd name="connsiteY10978" fmla="*/ 1032698 h 5388743"/>
              <a:gd name="connsiteX10979" fmla="*/ 3576493 w 5020586"/>
              <a:gd name="connsiteY10979" fmla="*/ 1032889 h 5388743"/>
              <a:gd name="connsiteX10980" fmla="*/ 3575777 w 5020586"/>
              <a:gd name="connsiteY10980" fmla="*/ 1034950 h 5388743"/>
              <a:gd name="connsiteX10981" fmla="*/ 3575104 w 5020586"/>
              <a:gd name="connsiteY10981" fmla="*/ 1035912 h 5388743"/>
              <a:gd name="connsiteX10982" fmla="*/ 3589084 w 5020586"/>
              <a:gd name="connsiteY10982" fmla="*/ 1031782 h 5388743"/>
              <a:gd name="connsiteX10983" fmla="*/ 3600428 w 5020586"/>
              <a:gd name="connsiteY10983" fmla="*/ 1028268 h 5388743"/>
              <a:gd name="connsiteX10984" fmla="*/ 3606595 w 5020586"/>
              <a:gd name="connsiteY10984" fmla="*/ 1025462 h 5388743"/>
              <a:gd name="connsiteX10985" fmla="*/ 3608429 w 5020586"/>
              <a:gd name="connsiteY10985" fmla="*/ 1025789 h 5388743"/>
              <a:gd name="connsiteX10986" fmla="*/ 3614976 w 5020586"/>
              <a:gd name="connsiteY10986" fmla="*/ 1023759 h 5388743"/>
              <a:gd name="connsiteX10987" fmla="*/ 3634747 w 5020586"/>
              <a:gd name="connsiteY10987" fmla="*/ 1017587 h 5388743"/>
              <a:gd name="connsiteX10988" fmla="*/ 3625880 w 5020586"/>
              <a:gd name="connsiteY10988" fmla="*/ 1022543 h 5388743"/>
              <a:gd name="connsiteX10989" fmla="*/ 3624838 w 5020586"/>
              <a:gd name="connsiteY10989" fmla="*/ 1022785 h 5388743"/>
              <a:gd name="connsiteX10990" fmla="*/ 3621769 w 5020586"/>
              <a:gd name="connsiteY10990" fmla="*/ 1024580 h 5388743"/>
              <a:gd name="connsiteX10991" fmla="*/ 3604296 w 5020586"/>
              <a:gd name="connsiteY10991" fmla="*/ 1034004 h 5388743"/>
              <a:gd name="connsiteX10992" fmla="*/ 3588064 w 5020586"/>
              <a:gd name="connsiteY10992" fmla="*/ 1042630 h 5388743"/>
              <a:gd name="connsiteX10993" fmla="*/ 3585624 w 5020586"/>
              <a:gd name="connsiteY10993" fmla="*/ 1043974 h 5388743"/>
              <a:gd name="connsiteX10994" fmla="*/ 3572383 w 5020586"/>
              <a:gd name="connsiteY10994" fmla="*/ 1048481 h 5388743"/>
              <a:gd name="connsiteX10995" fmla="*/ 3592266 w 5020586"/>
              <a:gd name="connsiteY10995" fmla="*/ 1039056 h 5388743"/>
              <a:gd name="connsiteX10996" fmla="*/ 3603342 w 5020586"/>
              <a:gd name="connsiteY10996" fmla="*/ 1033119 h 5388743"/>
              <a:gd name="connsiteX10997" fmla="*/ 3605386 w 5020586"/>
              <a:gd name="connsiteY10997" fmla="*/ 1032008 h 5388743"/>
              <a:gd name="connsiteX10998" fmla="*/ 3593133 w 5020586"/>
              <a:gd name="connsiteY10998" fmla="*/ 1037294 h 5388743"/>
              <a:gd name="connsiteX10999" fmla="*/ 3573775 w 5020586"/>
              <a:gd name="connsiteY10999" fmla="*/ 1045103 h 5388743"/>
              <a:gd name="connsiteX11000" fmla="*/ 3558399 w 5020586"/>
              <a:gd name="connsiteY11000" fmla="*/ 1051436 h 5388743"/>
              <a:gd name="connsiteX11001" fmla="*/ 3555325 w 5020586"/>
              <a:gd name="connsiteY11001" fmla="*/ 1053557 h 5388743"/>
              <a:gd name="connsiteX11002" fmla="*/ 3552290 w 5020586"/>
              <a:gd name="connsiteY11002" fmla="*/ 1055336 h 5388743"/>
              <a:gd name="connsiteX11003" fmla="*/ 3550238 w 5020586"/>
              <a:gd name="connsiteY11003" fmla="*/ 1056038 h 5388743"/>
              <a:gd name="connsiteX11004" fmla="*/ 3559590 w 5020586"/>
              <a:gd name="connsiteY11004" fmla="*/ 1053428 h 5388743"/>
              <a:gd name="connsiteX11005" fmla="*/ 3537333 w 5020586"/>
              <a:gd name="connsiteY11005" fmla="*/ 1061782 h 5388743"/>
              <a:gd name="connsiteX11006" fmla="*/ 3541966 w 5020586"/>
              <a:gd name="connsiteY11006" fmla="*/ 1060450 h 5388743"/>
              <a:gd name="connsiteX11007" fmla="*/ 3543727 w 5020586"/>
              <a:gd name="connsiteY11007" fmla="*/ 1059848 h 5388743"/>
              <a:gd name="connsiteX11008" fmla="*/ 3558717 w 5020586"/>
              <a:gd name="connsiteY11008" fmla="*/ 1054326 h 5388743"/>
              <a:gd name="connsiteX11009" fmla="*/ 3566261 w 5020586"/>
              <a:gd name="connsiteY11009" fmla="*/ 1051546 h 5388743"/>
              <a:gd name="connsiteX11010" fmla="*/ 3573061 w 5020586"/>
              <a:gd name="connsiteY11010" fmla="*/ 1049041 h 5388743"/>
              <a:gd name="connsiteX11011" fmla="*/ 3577777 w 5020586"/>
              <a:gd name="connsiteY11011" fmla="*/ 1048120 h 5388743"/>
              <a:gd name="connsiteX11012" fmla="*/ 3568388 w 5020586"/>
              <a:gd name="connsiteY11012" fmla="*/ 1053777 h 5388743"/>
              <a:gd name="connsiteX11013" fmla="*/ 3558603 w 5020586"/>
              <a:gd name="connsiteY11013" fmla="*/ 1059348 h 5388743"/>
              <a:gd name="connsiteX11014" fmla="*/ 3560135 w 5020586"/>
              <a:gd name="connsiteY11014" fmla="*/ 1058987 h 5388743"/>
              <a:gd name="connsiteX11015" fmla="*/ 3557581 w 5020586"/>
              <a:gd name="connsiteY11015" fmla="*/ 1062283 h 5388743"/>
              <a:gd name="connsiteX11016" fmla="*/ 3549595 w 5020586"/>
              <a:gd name="connsiteY11016" fmla="*/ 1065356 h 5388743"/>
              <a:gd name="connsiteX11017" fmla="*/ 3548034 w 5020586"/>
              <a:gd name="connsiteY11017" fmla="*/ 1066542 h 5388743"/>
              <a:gd name="connsiteX11018" fmla="*/ 3550198 w 5020586"/>
              <a:gd name="connsiteY11018" fmla="*/ 1066126 h 5388743"/>
              <a:gd name="connsiteX11019" fmla="*/ 3550614 w 5020586"/>
              <a:gd name="connsiteY11019" fmla="*/ 1065901 h 5388743"/>
              <a:gd name="connsiteX11020" fmla="*/ 3550699 w 5020586"/>
              <a:gd name="connsiteY11020" fmla="*/ 1066029 h 5388743"/>
              <a:gd name="connsiteX11021" fmla="*/ 3551987 w 5020586"/>
              <a:gd name="connsiteY11021" fmla="*/ 1065781 h 5388743"/>
              <a:gd name="connsiteX11022" fmla="*/ 3562771 w 5020586"/>
              <a:gd name="connsiteY11022" fmla="*/ 1061977 h 5388743"/>
              <a:gd name="connsiteX11023" fmla="*/ 3643064 w 5020586"/>
              <a:gd name="connsiteY11023" fmla="*/ 1032219 h 5388743"/>
              <a:gd name="connsiteX11024" fmla="*/ 3603930 w 5020586"/>
              <a:gd name="connsiteY11024" fmla="*/ 1053417 h 5388743"/>
              <a:gd name="connsiteX11025" fmla="*/ 3659379 w 5020586"/>
              <a:gd name="connsiteY11025" fmla="*/ 1031564 h 5388743"/>
              <a:gd name="connsiteX11026" fmla="*/ 3669420 w 5020586"/>
              <a:gd name="connsiteY11026" fmla="*/ 1026942 h 5388743"/>
              <a:gd name="connsiteX11027" fmla="*/ 3659095 w 5020586"/>
              <a:gd name="connsiteY11027" fmla="*/ 1032325 h 5388743"/>
              <a:gd name="connsiteX11028" fmla="*/ 3671081 w 5020586"/>
              <a:gd name="connsiteY11028" fmla="*/ 1030859 h 5388743"/>
              <a:gd name="connsiteX11029" fmla="*/ 3687660 w 5020586"/>
              <a:gd name="connsiteY11029" fmla="*/ 1027998 h 5388743"/>
              <a:gd name="connsiteX11030" fmla="*/ 3694544 w 5020586"/>
              <a:gd name="connsiteY11030" fmla="*/ 1025630 h 5388743"/>
              <a:gd name="connsiteX11031" fmla="*/ 3609449 w 5020586"/>
              <a:gd name="connsiteY11031" fmla="*/ 1063261 h 5388743"/>
              <a:gd name="connsiteX11032" fmla="*/ 3600562 w 5020586"/>
              <a:gd name="connsiteY11032" fmla="*/ 1067096 h 5388743"/>
              <a:gd name="connsiteX11033" fmla="*/ 3582468 w 5020586"/>
              <a:gd name="connsiteY11033" fmla="*/ 1076919 h 5388743"/>
              <a:gd name="connsiteX11034" fmla="*/ 3587749 w 5020586"/>
              <a:gd name="connsiteY11034" fmla="*/ 1075585 h 5388743"/>
              <a:gd name="connsiteX11035" fmla="*/ 3556626 w 5020586"/>
              <a:gd name="connsiteY11035" fmla="*/ 1091903 h 5388743"/>
              <a:gd name="connsiteX11036" fmla="*/ 3561042 w 5020586"/>
              <a:gd name="connsiteY11036" fmla="*/ 1091724 h 5388743"/>
              <a:gd name="connsiteX11037" fmla="*/ 3559222 w 5020586"/>
              <a:gd name="connsiteY11037" fmla="*/ 1097031 h 5388743"/>
              <a:gd name="connsiteX11038" fmla="*/ 3557954 w 5020586"/>
              <a:gd name="connsiteY11038" fmla="*/ 1101012 h 5388743"/>
              <a:gd name="connsiteX11039" fmla="*/ 3566539 w 5020586"/>
              <a:gd name="connsiteY11039" fmla="*/ 1095996 h 5388743"/>
              <a:gd name="connsiteX11040" fmla="*/ 3577876 w 5020586"/>
              <a:gd name="connsiteY11040" fmla="*/ 1090347 h 5388743"/>
              <a:gd name="connsiteX11041" fmla="*/ 3566261 w 5020586"/>
              <a:gd name="connsiteY11041" fmla="*/ 1098119 h 5388743"/>
              <a:gd name="connsiteX11042" fmla="*/ 3567340 w 5020586"/>
              <a:gd name="connsiteY11042" fmla="*/ 1097171 h 5388743"/>
              <a:gd name="connsiteX11043" fmla="*/ 3568966 w 5020586"/>
              <a:gd name="connsiteY11043" fmla="*/ 1096213 h 5388743"/>
              <a:gd name="connsiteX11044" fmla="*/ 3568032 w 5020586"/>
              <a:gd name="connsiteY11044" fmla="*/ 1096563 h 5388743"/>
              <a:gd name="connsiteX11045" fmla="*/ 3567340 w 5020586"/>
              <a:gd name="connsiteY11045" fmla="*/ 1097171 h 5388743"/>
              <a:gd name="connsiteX11046" fmla="*/ 3564349 w 5020586"/>
              <a:gd name="connsiteY11046" fmla="*/ 1098934 h 5388743"/>
              <a:gd name="connsiteX11047" fmla="*/ 3562848 w 5020586"/>
              <a:gd name="connsiteY11047" fmla="*/ 1099574 h 5388743"/>
              <a:gd name="connsiteX11048" fmla="*/ 3560723 w 5020586"/>
              <a:gd name="connsiteY11048" fmla="*/ 1100788 h 5388743"/>
              <a:gd name="connsiteX11049" fmla="*/ 3551042 w 5020586"/>
              <a:gd name="connsiteY11049" fmla="*/ 1108431 h 5388743"/>
              <a:gd name="connsiteX11050" fmla="*/ 3518230 w 5020586"/>
              <a:gd name="connsiteY11050" fmla="*/ 1126003 h 5388743"/>
              <a:gd name="connsiteX11051" fmla="*/ 3510591 w 5020586"/>
              <a:gd name="connsiteY11051" fmla="*/ 1131863 h 5388743"/>
              <a:gd name="connsiteX11052" fmla="*/ 3496392 w 5020586"/>
              <a:gd name="connsiteY11052" fmla="*/ 1139946 h 5388743"/>
              <a:gd name="connsiteX11053" fmla="*/ 3494054 w 5020586"/>
              <a:gd name="connsiteY11053" fmla="*/ 1141094 h 5388743"/>
              <a:gd name="connsiteX11054" fmla="*/ 3496747 w 5020586"/>
              <a:gd name="connsiteY11054" fmla="*/ 1140108 h 5388743"/>
              <a:gd name="connsiteX11055" fmla="*/ 3504537 w 5020586"/>
              <a:gd name="connsiteY11055" fmla="*/ 1137204 h 5388743"/>
              <a:gd name="connsiteX11056" fmla="*/ 3556103 w 5020586"/>
              <a:gd name="connsiteY11056" fmla="*/ 1110950 h 5388743"/>
              <a:gd name="connsiteX11057" fmla="*/ 3605304 w 5020586"/>
              <a:gd name="connsiteY11057" fmla="*/ 1084531 h 5388743"/>
              <a:gd name="connsiteX11058" fmla="*/ 3607187 w 5020586"/>
              <a:gd name="connsiteY11058" fmla="*/ 1084307 h 5388743"/>
              <a:gd name="connsiteX11059" fmla="*/ 3612167 w 5020586"/>
              <a:gd name="connsiteY11059" fmla="*/ 1083237 h 5388743"/>
              <a:gd name="connsiteX11060" fmla="*/ 3595784 w 5020586"/>
              <a:gd name="connsiteY11060" fmla="*/ 1092587 h 5388743"/>
              <a:gd name="connsiteX11061" fmla="*/ 3609718 w 5020586"/>
              <a:gd name="connsiteY11061" fmla="*/ 1085746 h 5388743"/>
              <a:gd name="connsiteX11062" fmla="*/ 3605760 w 5020586"/>
              <a:gd name="connsiteY11062" fmla="*/ 1089715 h 5388743"/>
              <a:gd name="connsiteX11063" fmla="*/ 3605268 w 5020586"/>
              <a:gd name="connsiteY11063" fmla="*/ 1089130 h 5388743"/>
              <a:gd name="connsiteX11064" fmla="*/ 3605760 w 5020586"/>
              <a:gd name="connsiteY11064" fmla="*/ 1089715 h 5388743"/>
              <a:gd name="connsiteX11065" fmla="*/ 3609391 w 5020586"/>
              <a:gd name="connsiteY11065" fmla="*/ 1088600 h 5388743"/>
              <a:gd name="connsiteX11066" fmla="*/ 3594327 w 5020586"/>
              <a:gd name="connsiteY11066" fmla="*/ 1096987 h 5388743"/>
              <a:gd name="connsiteX11067" fmla="*/ 3590256 w 5020586"/>
              <a:gd name="connsiteY11067" fmla="*/ 1098891 h 5388743"/>
              <a:gd name="connsiteX11068" fmla="*/ 3588835 w 5020586"/>
              <a:gd name="connsiteY11068" fmla="*/ 1099253 h 5388743"/>
              <a:gd name="connsiteX11069" fmla="*/ 3587835 w 5020586"/>
              <a:gd name="connsiteY11069" fmla="*/ 1100601 h 5388743"/>
              <a:gd name="connsiteX11070" fmla="*/ 3567678 w 5020586"/>
              <a:gd name="connsiteY11070" fmla="*/ 1111823 h 5388743"/>
              <a:gd name="connsiteX11071" fmla="*/ 3563282 w 5020586"/>
              <a:gd name="connsiteY11071" fmla="*/ 1113393 h 5388743"/>
              <a:gd name="connsiteX11072" fmla="*/ 3553834 w 5020586"/>
              <a:gd name="connsiteY11072" fmla="*/ 1116380 h 5388743"/>
              <a:gd name="connsiteX11073" fmla="*/ 3540243 w 5020586"/>
              <a:gd name="connsiteY11073" fmla="*/ 1122177 h 5388743"/>
              <a:gd name="connsiteX11074" fmla="*/ 3559686 w 5020586"/>
              <a:gd name="connsiteY11074" fmla="*/ 1116204 h 5388743"/>
              <a:gd name="connsiteX11075" fmla="*/ 3559866 w 5020586"/>
              <a:gd name="connsiteY11075" fmla="*/ 1116171 h 5388743"/>
              <a:gd name="connsiteX11076" fmla="*/ 3554371 w 5020586"/>
              <a:gd name="connsiteY11076" fmla="*/ 1119231 h 5388743"/>
              <a:gd name="connsiteX11077" fmla="*/ 3509049 w 5020586"/>
              <a:gd name="connsiteY11077" fmla="*/ 1143168 h 5388743"/>
              <a:gd name="connsiteX11078" fmla="*/ 3493670 w 5020586"/>
              <a:gd name="connsiteY11078" fmla="*/ 1151076 h 5388743"/>
              <a:gd name="connsiteX11079" fmla="*/ 3496542 w 5020586"/>
              <a:gd name="connsiteY11079" fmla="*/ 1149987 h 5388743"/>
              <a:gd name="connsiteX11080" fmla="*/ 3532651 w 5020586"/>
              <a:gd name="connsiteY11080" fmla="*/ 1137890 h 5388743"/>
              <a:gd name="connsiteX11081" fmla="*/ 3523748 w 5020586"/>
              <a:gd name="connsiteY11081" fmla="*/ 1142275 h 5388743"/>
              <a:gd name="connsiteX11082" fmla="*/ 3473867 w 5020586"/>
              <a:gd name="connsiteY11082" fmla="*/ 1164072 h 5388743"/>
              <a:gd name="connsiteX11083" fmla="*/ 3469433 w 5020586"/>
              <a:gd name="connsiteY11083" fmla="*/ 1166054 h 5388743"/>
              <a:gd name="connsiteX11084" fmla="*/ 3465205 w 5020586"/>
              <a:gd name="connsiteY11084" fmla="*/ 1168926 h 5388743"/>
              <a:gd name="connsiteX11085" fmla="*/ 3453054 w 5020586"/>
              <a:gd name="connsiteY11085" fmla="*/ 1173373 h 5388743"/>
              <a:gd name="connsiteX11086" fmla="*/ 3447617 w 5020586"/>
              <a:gd name="connsiteY11086" fmla="*/ 1175803 h 5388743"/>
              <a:gd name="connsiteX11087" fmla="*/ 3457501 w 5020586"/>
              <a:gd name="connsiteY11087" fmla="*/ 1173246 h 5388743"/>
              <a:gd name="connsiteX11088" fmla="*/ 3456096 w 5020586"/>
              <a:gd name="connsiteY11088" fmla="*/ 1174018 h 5388743"/>
              <a:gd name="connsiteX11089" fmla="*/ 3422318 w 5020586"/>
              <a:gd name="connsiteY11089" fmla="*/ 1193165 h 5388743"/>
              <a:gd name="connsiteX11090" fmla="*/ 3463658 w 5020586"/>
              <a:gd name="connsiteY11090" fmla="*/ 1173763 h 5388743"/>
              <a:gd name="connsiteX11091" fmla="*/ 3472122 w 5020586"/>
              <a:gd name="connsiteY11091" fmla="*/ 1170196 h 5388743"/>
              <a:gd name="connsiteX11092" fmla="*/ 3456652 w 5020586"/>
              <a:gd name="connsiteY11092" fmla="*/ 1180111 h 5388743"/>
              <a:gd name="connsiteX11093" fmla="*/ 3458793 w 5020586"/>
              <a:gd name="connsiteY11093" fmla="*/ 1179152 h 5388743"/>
              <a:gd name="connsiteX11094" fmla="*/ 3525007 w 5020586"/>
              <a:gd name="connsiteY11094" fmla="*/ 1148926 h 5388743"/>
              <a:gd name="connsiteX11095" fmla="*/ 3544328 w 5020586"/>
              <a:gd name="connsiteY11095" fmla="*/ 1140598 h 5388743"/>
              <a:gd name="connsiteX11096" fmla="*/ 3531082 w 5020586"/>
              <a:gd name="connsiteY11096" fmla="*/ 1147053 h 5388743"/>
              <a:gd name="connsiteX11097" fmla="*/ 3496743 w 5020586"/>
              <a:gd name="connsiteY11097" fmla="*/ 1163227 h 5388743"/>
              <a:gd name="connsiteX11098" fmla="*/ 3458268 w 5020586"/>
              <a:gd name="connsiteY11098" fmla="*/ 1181219 h 5388743"/>
              <a:gd name="connsiteX11099" fmla="*/ 3480265 w 5020586"/>
              <a:gd name="connsiteY11099" fmla="*/ 1177146 h 5388743"/>
              <a:gd name="connsiteX11100" fmla="*/ 3511291 w 5020586"/>
              <a:gd name="connsiteY11100" fmla="*/ 1165816 h 5388743"/>
              <a:gd name="connsiteX11101" fmla="*/ 3491671 w 5020586"/>
              <a:gd name="connsiteY11101" fmla="*/ 1176087 h 5388743"/>
              <a:gd name="connsiteX11102" fmla="*/ 3481293 w 5020586"/>
              <a:gd name="connsiteY11102" fmla="*/ 1182051 h 5388743"/>
              <a:gd name="connsiteX11103" fmla="*/ 3389014 w 5020586"/>
              <a:gd name="connsiteY11103" fmla="*/ 1227271 h 5388743"/>
              <a:gd name="connsiteX11104" fmla="*/ 3379302 w 5020586"/>
              <a:gd name="connsiteY11104" fmla="*/ 1234565 h 5388743"/>
              <a:gd name="connsiteX11105" fmla="*/ 3354921 w 5020586"/>
              <a:gd name="connsiteY11105" fmla="*/ 1246126 h 5388743"/>
              <a:gd name="connsiteX11106" fmla="*/ 3345845 w 5020586"/>
              <a:gd name="connsiteY11106" fmla="*/ 1255054 h 5388743"/>
              <a:gd name="connsiteX11107" fmla="*/ 3311920 w 5020586"/>
              <a:gd name="connsiteY11107" fmla="*/ 1273068 h 5388743"/>
              <a:gd name="connsiteX11108" fmla="*/ 3311338 w 5020586"/>
              <a:gd name="connsiteY11108" fmla="*/ 1273603 h 5388743"/>
              <a:gd name="connsiteX11109" fmla="*/ 3310611 w 5020586"/>
              <a:gd name="connsiteY11109" fmla="*/ 1274272 h 5388743"/>
              <a:gd name="connsiteX11110" fmla="*/ 3310174 w 5020586"/>
              <a:gd name="connsiteY11110" fmla="*/ 1274673 h 5388743"/>
              <a:gd name="connsiteX11111" fmla="*/ 3310369 w 5020586"/>
              <a:gd name="connsiteY11111" fmla="*/ 1274495 h 5388743"/>
              <a:gd name="connsiteX11112" fmla="*/ 3310611 w 5020586"/>
              <a:gd name="connsiteY11112" fmla="*/ 1274272 h 5388743"/>
              <a:gd name="connsiteX11113" fmla="*/ 3311920 w 5020586"/>
              <a:gd name="connsiteY11113" fmla="*/ 1273068 h 5388743"/>
              <a:gd name="connsiteX11114" fmla="*/ 3337412 w 5020586"/>
              <a:gd name="connsiteY11114" fmla="*/ 1261063 h 5388743"/>
              <a:gd name="connsiteX11115" fmla="*/ 3354123 w 5020586"/>
              <a:gd name="connsiteY11115" fmla="*/ 1254494 h 5388743"/>
              <a:gd name="connsiteX11116" fmla="*/ 3355257 w 5020586"/>
              <a:gd name="connsiteY11116" fmla="*/ 1253936 h 5388743"/>
              <a:gd name="connsiteX11117" fmla="*/ 3356585 w 5020586"/>
              <a:gd name="connsiteY11117" fmla="*/ 1252669 h 5388743"/>
              <a:gd name="connsiteX11118" fmla="*/ 3360848 w 5020586"/>
              <a:gd name="connsiteY11118" fmla="*/ 1249532 h 5388743"/>
              <a:gd name="connsiteX11119" fmla="*/ 3361062 w 5020586"/>
              <a:gd name="connsiteY11119" fmla="*/ 1249971 h 5388743"/>
              <a:gd name="connsiteX11120" fmla="*/ 3359437 w 5020586"/>
              <a:gd name="connsiteY11120" fmla="*/ 1251660 h 5388743"/>
              <a:gd name="connsiteX11121" fmla="*/ 3358430 w 5020586"/>
              <a:gd name="connsiteY11121" fmla="*/ 1252373 h 5388743"/>
              <a:gd name="connsiteX11122" fmla="*/ 3375728 w 5020586"/>
              <a:gd name="connsiteY11122" fmla="*/ 1243860 h 5388743"/>
              <a:gd name="connsiteX11123" fmla="*/ 3339570 w 5020586"/>
              <a:gd name="connsiteY11123" fmla="*/ 1265089 h 5388743"/>
              <a:gd name="connsiteX11124" fmla="*/ 3341022 w 5020586"/>
              <a:gd name="connsiteY11124" fmla="*/ 1265074 h 5388743"/>
              <a:gd name="connsiteX11125" fmla="*/ 3398623 w 5020586"/>
              <a:gd name="connsiteY11125" fmla="*/ 1241566 h 5388743"/>
              <a:gd name="connsiteX11126" fmla="*/ 3434279 w 5020586"/>
              <a:gd name="connsiteY11126" fmla="*/ 1225688 h 5388743"/>
              <a:gd name="connsiteX11127" fmla="*/ 3457699 w 5020586"/>
              <a:gd name="connsiteY11127" fmla="*/ 1214822 h 5388743"/>
              <a:gd name="connsiteX11128" fmla="*/ 3466243 w 5020586"/>
              <a:gd name="connsiteY11128" fmla="*/ 1211052 h 5388743"/>
              <a:gd name="connsiteX11129" fmla="*/ 3459508 w 5020586"/>
              <a:gd name="connsiteY11129" fmla="*/ 1217605 h 5388743"/>
              <a:gd name="connsiteX11130" fmla="*/ 3448086 w 5020586"/>
              <a:gd name="connsiteY11130" fmla="*/ 1223383 h 5388743"/>
              <a:gd name="connsiteX11131" fmla="*/ 3435062 w 5020586"/>
              <a:gd name="connsiteY11131" fmla="*/ 1228795 h 5388743"/>
              <a:gd name="connsiteX11132" fmla="*/ 3407092 w 5020586"/>
              <a:gd name="connsiteY11132" fmla="*/ 1242121 h 5388743"/>
              <a:gd name="connsiteX11133" fmla="*/ 3408743 w 5020586"/>
              <a:gd name="connsiteY11133" fmla="*/ 1242205 h 5388743"/>
              <a:gd name="connsiteX11134" fmla="*/ 3380839 w 5020586"/>
              <a:gd name="connsiteY11134" fmla="*/ 1255194 h 5388743"/>
              <a:gd name="connsiteX11135" fmla="*/ 3354377 w 5020586"/>
              <a:gd name="connsiteY11135" fmla="*/ 1267820 h 5388743"/>
              <a:gd name="connsiteX11136" fmla="*/ 3362567 w 5020586"/>
              <a:gd name="connsiteY11136" fmla="*/ 1264977 h 5388743"/>
              <a:gd name="connsiteX11137" fmla="*/ 3359787 w 5020586"/>
              <a:gd name="connsiteY11137" fmla="*/ 1267075 h 5388743"/>
              <a:gd name="connsiteX11138" fmla="*/ 3358494 w 5020586"/>
              <a:gd name="connsiteY11138" fmla="*/ 1267889 h 5388743"/>
              <a:gd name="connsiteX11139" fmla="*/ 3340067 w 5020586"/>
              <a:gd name="connsiteY11139" fmla="*/ 1274677 h 5388743"/>
              <a:gd name="connsiteX11140" fmla="*/ 3341065 w 5020586"/>
              <a:gd name="connsiteY11140" fmla="*/ 1274171 h 5388743"/>
              <a:gd name="connsiteX11141" fmla="*/ 3315950 w 5020586"/>
              <a:gd name="connsiteY11141" fmla="*/ 1286153 h 5388743"/>
              <a:gd name="connsiteX11142" fmla="*/ 3319508 w 5020586"/>
              <a:gd name="connsiteY11142" fmla="*/ 1284702 h 5388743"/>
              <a:gd name="connsiteX11143" fmla="*/ 3321571 w 5020586"/>
              <a:gd name="connsiteY11143" fmla="*/ 1283732 h 5388743"/>
              <a:gd name="connsiteX11144" fmla="*/ 3331466 w 5020586"/>
              <a:gd name="connsiteY11144" fmla="*/ 1280492 h 5388743"/>
              <a:gd name="connsiteX11145" fmla="*/ 3343030 w 5020586"/>
              <a:gd name="connsiteY11145" fmla="*/ 1277904 h 5388743"/>
              <a:gd name="connsiteX11146" fmla="*/ 3308059 w 5020586"/>
              <a:gd name="connsiteY11146" fmla="*/ 1290928 h 5388743"/>
              <a:gd name="connsiteX11147" fmla="*/ 3306701 w 5020586"/>
              <a:gd name="connsiteY11147" fmla="*/ 1293461 h 5388743"/>
              <a:gd name="connsiteX11148" fmla="*/ 3327627 w 5020586"/>
              <a:gd name="connsiteY11148" fmla="*/ 1286600 h 5388743"/>
              <a:gd name="connsiteX11149" fmla="*/ 3355648 w 5020586"/>
              <a:gd name="connsiteY11149" fmla="*/ 1273486 h 5388743"/>
              <a:gd name="connsiteX11150" fmla="*/ 3391700 w 5020586"/>
              <a:gd name="connsiteY11150" fmla="*/ 1256615 h 5388743"/>
              <a:gd name="connsiteX11151" fmla="*/ 3385127 w 5020586"/>
              <a:gd name="connsiteY11151" fmla="*/ 1258346 h 5388743"/>
              <a:gd name="connsiteX11152" fmla="*/ 3372368 w 5020586"/>
              <a:gd name="connsiteY11152" fmla="*/ 1262800 h 5388743"/>
              <a:gd name="connsiteX11153" fmla="*/ 3379494 w 5020586"/>
              <a:gd name="connsiteY11153" fmla="*/ 1259008 h 5388743"/>
              <a:gd name="connsiteX11154" fmla="*/ 3408808 w 5020586"/>
              <a:gd name="connsiteY11154" fmla="*/ 1245647 h 5388743"/>
              <a:gd name="connsiteX11155" fmla="*/ 3424485 w 5020586"/>
              <a:gd name="connsiteY11155" fmla="*/ 1237660 h 5388743"/>
              <a:gd name="connsiteX11156" fmla="*/ 3423965 w 5020586"/>
              <a:gd name="connsiteY11156" fmla="*/ 1238073 h 5388743"/>
              <a:gd name="connsiteX11157" fmla="*/ 3429345 w 5020586"/>
              <a:gd name="connsiteY11157" fmla="*/ 1236935 h 5388743"/>
              <a:gd name="connsiteX11158" fmla="*/ 3431426 w 5020586"/>
              <a:gd name="connsiteY11158" fmla="*/ 1236444 h 5388743"/>
              <a:gd name="connsiteX11159" fmla="*/ 3426269 w 5020586"/>
              <a:gd name="connsiteY11159" fmla="*/ 1239199 h 5388743"/>
              <a:gd name="connsiteX11160" fmla="*/ 3399921 w 5020586"/>
              <a:gd name="connsiteY11160" fmla="*/ 1252828 h 5388743"/>
              <a:gd name="connsiteX11161" fmla="*/ 3428900 w 5020586"/>
              <a:gd name="connsiteY11161" fmla="*/ 1239697 h 5388743"/>
              <a:gd name="connsiteX11162" fmla="*/ 3459369 w 5020586"/>
              <a:gd name="connsiteY11162" fmla="*/ 1226277 h 5388743"/>
              <a:gd name="connsiteX11163" fmla="*/ 3453365 w 5020586"/>
              <a:gd name="connsiteY11163" fmla="*/ 1230809 h 5388743"/>
              <a:gd name="connsiteX11164" fmla="*/ 3453246 w 5020586"/>
              <a:gd name="connsiteY11164" fmla="*/ 1230930 h 5388743"/>
              <a:gd name="connsiteX11165" fmla="*/ 3450892 w 5020586"/>
              <a:gd name="connsiteY11165" fmla="*/ 1231580 h 5388743"/>
              <a:gd name="connsiteX11166" fmla="*/ 3417439 w 5020586"/>
              <a:gd name="connsiteY11166" fmla="*/ 1248589 h 5388743"/>
              <a:gd name="connsiteX11167" fmla="*/ 3479794 w 5020586"/>
              <a:gd name="connsiteY11167" fmla="*/ 1223269 h 5388743"/>
              <a:gd name="connsiteX11168" fmla="*/ 3502318 w 5020586"/>
              <a:gd name="connsiteY11168" fmla="*/ 1216019 h 5388743"/>
              <a:gd name="connsiteX11169" fmla="*/ 3502769 w 5020586"/>
              <a:gd name="connsiteY11169" fmla="*/ 1215857 h 5388743"/>
              <a:gd name="connsiteX11170" fmla="*/ 3483669 w 5020586"/>
              <a:gd name="connsiteY11170" fmla="*/ 1225744 h 5388743"/>
              <a:gd name="connsiteX11171" fmla="*/ 3455411 w 5020586"/>
              <a:gd name="connsiteY11171" fmla="*/ 1238721 h 5388743"/>
              <a:gd name="connsiteX11172" fmla="*/ 3403431 w 5020586"/>
              <a:gd name="connsiteY11172" fmla="*/ 1265939 h 5388743"/>
              <a:gd name="connsiteX11173" fmla="*/ 3422812 w 5020586"/>
              <a:gd name="connsiteY11173" fmla="*/ 1256969 h 5388743"/>
              <a:gd name="connsiteX11174" fmla="*/ 3430297 w 5020586"/>
              <a:gd name="connsiteY11174" fmla="*/ 1253960 h 5388743"/>
              <a:gd name="connsiteX11175" fmla="*/ 3443592 w 5020586"/>
              <a:gd name="connsiteY11175" fmla="*/ 1253885 h 5388743"/>
              <a:gd name="connsiteX11176" fmla="*/ 3400289 w 5020586"/>
              <a:gd name="connsiteY11176" fmla="*/ 1275253 h 5388743"/>
              <a:gd name="connsiteX11177" fmla="*/ 3432186 w 5020586"/>
              <a:gd name="connsiteY11177" fmla="*/ 1264418 h 5388743"/>
              <a:gd name="connsiteX11178" fmla="*/ 3468533 w 5020586"/>
              <a:gd name="connsiteY11178" fmla="*/ 1249692 h 5388743"/>
              <a:gd name="connsiteX11179" fmla="*/ 3479078 w 5020586"/>
              <a:gd name="connsiteY11179" fmla="*/ 1249264 h 5388743"/>
              <a:gd name="connsiteX11180" fmla="*/ 3492749 w 5020586"/>
              <a:gd name="connsiteY11180" fmla="*/ 1243699 h 5388743"/>
              <a:gd name="connsiteX11181" fmla="*/ 3367061 w 5020586"/>
              <a:gd name="connsiteY11181" fmla="*/ 1304507 h 5388743"/>
              <a:gd name="connsiteX11182" fmla="*/ 3271084 w 5020586"/>
              <a:gd name="connsiteY11182" fmla="*/ 1348812 h 5388743"/>
              <a:gd name="connsiteX11183" fmla="*/ 3270387 w 5020586"/>
              <a:gd name="connsiteY11183" fmla="*/ 1350325 h 5388743"/>
              <a:gd name="connsiteX11184" fmla="*/ 3268665 w 5020586"/>
              <a:gd name="connsiteY11184" fmla="*/ 1350647 h 5388743"/>
              <a:gd name="connsiteX11185" fmla="*/ 3270476 w 5020586"/>
              <a:gd name="connsiteY11185" fmla="*/ 1349093 h 5388743"/>
              <a:gd name="connsiteX11186" fmla="*/ 3260122 w 5020586"/>
              <a:gd name="connsiteY11186" fmla="*/ 1353871 h 5388743"/>
              <a:gd name="connsiteX11187" fmla="*/ 3258410 w 5020586"/>
              <a:gd name="connsiteY11187" fmla="*/ 1354928 h 5388743"/>
              <a:gd name="connsiteX11188" fmla="*/ 3256448 w 5020586"/>
              <a:gd name="connsiteY11188" fmla="*/ 1357133 h 5388743"/>
              <a:gd name="connsiteX11189" fmla="*/ 3268665 w 5020586"/>
              <a:gd name="connsiteY11189" fmla="*/ 1350647 h 5388743"/>
              <a:gd name="connsiteX11190" fmla="*/ 3265548 w 5020586"/>
              <a:gd name="connsiteY11190" fmla="*/ 1354194 h 5388743"/>
              <a:gd name="connsiteX11191" fmla="*/ 3370376 w 5020586"/>
              <a:gd name="connsiteY11191" fmla="*/ 1305999 h 5388743"/>
              <a:gd name="connsiteX11192" fmla="*/ 3536953 w 5020586"/>
              <a:gd name="connsiteY11192" fmla="*/ 1236904 h 5388743"/>
              <a:gd name="connsiteX11193" fmla="*/ 3475066 w 5020586"/>
              <a:gd name="connsiteY11193" fmla="*/ 1270155 h 5388743"/>
              <a:gd name="connsiteX11194" fmla="*/ 3513302 w 5020586"/>
              <a:gd name="connsiteY11194" fmla="*/ 1255504 h 5388743"/>
              <a:gd name="connsiteX11195" fmla="*/ 3515378 w 5020586"/>
              <a:gd name="connsiteY11195" fmla="*/ 1260074 h 5388743"/>
              <a:gd name="connsiteX11196" fmla="*/ 3590373 w 5020586"/>
              <a:gd name="connsiteY11196" fmla="*/ 1228876 h 5388743"/>
              <a:gd name="connsiteX11197" fmla="*/ 3573311 w 5020586"/>
              <a:gd name="connsiteY11197" fmla="*/ 1238286 h 5388743"/>
              <a:gd name="connsiteX11198" fmla="*/ 3571815 w 5020586"/>
              <a:gd name="connsiteY11198" fmla="*/ 1238753 h 5388743"/>
              <a:gd name="connsiteX11199" fmla="*/ 3568397 w 5020586"/>
              <a:gd name="connsiteY11199" fmla="*/ 1240688 h 5388743"/>
              <a:gd name="connsiteX11200" fmla="*/ 3562803 w 5020586"/>
              <a:gd name="connsiteY11200" fmla="*/ 1243301 h 5388743"/>
              <a:gd name="connsiteX11201" fmla="*/ 3551820 w 5020586"/>
              <a:gd name="connsiteY11201" fmla="*/ 1248151 h 5388743"/>
              <a:gd name="connsiteX11202" fmla="*/ 3510298 w 5020586"/>
              <a:gd name="connsiteY11202" fmla="*/ 1269001 h 5388743"/>
              <a:gd name="connsiteX11203" fmla="*/ 3539348 w 5020586"/>
              <a:gd name="connsiteY11203" fmla="*/ 1257147 h 5388743"/>
              <a:gd name="connsiteX11204" fmla="*/ 3560179 w 5020586"/>
              <a:gd name="connsiteY11204" fmla="*/ 1245336 h 5388743"/>
              <a:gd name="connsiteX11205" fmla="*/ 3568397 w 5020586"/>
              <a:gd name="connsiteY11205" fmla="*/ 1240688 h 5388743"/>
              <a:gd name="connsiteX11206" fmla="*/ 3572063 w 5020586"/>
              <a:gd name="connsiteY11206" fmla="*/ 1238975 h 5388743"/>
              <a:gd name="connsiteX11207" fmla="*/ 3573311 w 5020586"/>
              <a:gd name="connsiteY11207" fmla="*/ 1238286 h 5388743"/>
              <a:gd name="connsiteX11208" fmla="*/ 3576610 w 5020586"/>
              <a:gd name="connsiteY11208" fmla="*/ 1237256 h 5388743"/>
              <a:gd name="connsiteX11209" fmla="*/ 3544961 w 5020586"/>
              <a:gd name="connsiteY11209" fmla="*/ 1257546 h 5388743"/>
              <a:gd name="connsiteX11210" fmla="*/ 3540923 w 5020586"/>
              <a:gd name="connsiteY11210" fmla="*/ 1259491 h 5388743"/>
              <a:gd name="connsiteX11211" fmla="*/ 3540417 w 5020586"/>
              <a:gd name="connsiteY11211" fmla="*/ 1259726 h 5388743"/>
              <a:gd name="connsiteX11212" fmla="*/ 3540311 w 5020586"/>
              <a:gd name="connsiteY11212" fmla="*/ 1259785 h 5388743"/>
              <a:gd name="connsiteX11213" fmla="*/ 3540923 w 5020586"/>
              <a:gd name="connsiteY11213" fmla="*/ 1259491 h 5388743"/>
              <a:gd name="connsiteX11214" fmla="*/ 3547075 w 5020586"/>
              <a:gd name="connsiteY11214" fmla="*/ 1256640 h 5388743"/>
              <a:gd name="connsiteX11215" fmla="*/ 3599859 w 5020586"/>
              <a:gd name="connsiteY11215" fmla="*/ 1237565 h 5388743"/>
              <a:gd name="connsiteX11216" fmla="*/ 3577083 w 5020586"/>
              <a:gd name="connsiteY11216" fmla="*/ 1253449 h 5388743"/>
              <a:gd name="connsiteX11217" fmla="*/ 3572362 w 5020586"/>
              <a:gd name="connsiteY11217" fmla="*/ 1255900 h 5388743"/>
              <a:gd name="connsiteX11218" fmla="*/ 3551051 w 5020586"/>
              <a:gd name="connsiteY11218" fmla="*/ 1265948 h 5388743"/>
              <a:gd name="connsiteX11219" fmla="*/ 3509846 w 5020586"/>
              <a:gd name="connsiteY11219" fmla="*/ 1287760 h 5388743"/>
              <a:gd name="connsiteX11220" fmla="*/ 3540948 w 5020586"/>
              <a:gd name="connsiteY11220" fmla="*/ 1274440 h 5388743"/>
              <a:gd name="connsiteX11221" fmla="*/ 3542407 w 5020586"/>
              <a:gd name="connsiteY11221" fmla="*/ 1273723 h 5388743"/>
              <a:gd name="connsiteX11222" fmla="*/ 3543597 w 5020586"/>
              <a:gd name="connsiteY11222" fmla="*/ 1273343 h 5388743"/>
              <a:gd name="connsiteX11223" fmla="*/ 3556056 w 5020586"/>
              <a:gd name="connsiteY11223" fmla="*/ 1268672 h 5388743"/>
              <a:gd name="connsiteX11224" fmla="*/ 3557494 w 5020586"/>
              <a:gd name="connsiteY11224" fmla="*/ 1270773 h 5388743"/>
              <a:gd name="connsiteX11225" fmla="*/ 3553246 w 5020586"/>
              <a:gd name="connsiteY11225" fmla="*/ 1273486 h 5388743"/>
              <a:gd name="connsiteX11226" fmla="*/ 3459586 w 5020586"/>
              <a:gd name="connsiteY11226" fmla="*/ 1315768 h 5388743"/>
              <a:gd name="connsiteX11227" fmla="*/ 3420454 w 5020586"/>
              <a:gd name="connsiteY11227" fmla="*/ 1336965 h 5388743"/>
              <a:gd name="connsiteX11228" fmla="*/ 3460400 w 5020586"/>
              <a:gd name="connsiteY11228" fmla="*/ 1318914 h 5388743"/>
              <a:gd name="connsiteX11229" fmla="*/ 3491712 w 5020586"/>
              <a:gd name="connsiteY11229" fmla="*/ 1305346 h 5388743"/>
              <a:gd name="connsiteX11230" fmla="*/ 3492163 w 5020586"/>
              <a:gd name="connsiteY11230" fmla="*/ 1307454 h 5388743"/>
              <a:gd name="connsiteX11231" fmla="*/ 3477264 w 5020586"/>
              <a:gd name="connsiteY11231" fmla="*/ 1314835 h 5388743"/>
              <a:gd name="connsiteX11232" fmla="*/ 3351636 w 5020586"/>
              <a:gd name="connsiteY11232" fmla="*/ 1371446 h 5388743"/>
              <a:gd name="connsiteX11233" fmla="*/ 3330549 w 5020586"/>
              <a:gd name="connsiteY11233" fmla="*/ 1387089 h 5388743"/>
              <a:gd name="connsiteX11234" fmla="*/ 3447063 w 5020586"/>
              <a:gd name="connsiteY11234" fmla="*/ 1335041 h 5388743"/>
              <a:gd name="connsiteX11235" fmla="*/ 3445175 w 5020586"/>
              <a:gd name="connsiteY11235" fmla="*/ 1336797 h 5388743"/>
              <a:gd name="connsiteX11236" fmla="*/ 3444760 w 5020586"/>
              <a:gd name="connsiteY11236" fmla="*/ 1336988 h 5388743"/>
              <a:gd name="connsiteX11237" fmla="*/ 3388969 w 5020586"/>
              <a:gd name="connsiteY11237" fmla="*/ 1364741 h 5388743"/>
              <a:gd name="connsiteX11238" fmla="*/ 3388969 w 5020586"/>
              <a:gd name="connsiteY11238" fmla="*/ 1364741 h 5388743"/>
              <a:gd name="connsiteX11239" fmla="*/ 3440102 w 5020586"/>
              <a:gd name="connsiteY11239" fmla="*/ 1343661 h 5388743"/>
              <a:gd name="connsiteX11240" fmla="*/ 3476525 w 5020586"/>
              <a:gd name="connsiteY11240" fmla="*/ 1326962 h 5388743"/>
              <a:gd name="connsiteX11241" fmla="*/ 3477233 w 5020586"/>
              <a:gd name="connsiteY11241" fmla="*/ 1326703 h 5388743"/>
              <a:gd name="connsiteX11242" fmla="*/ 3398450 w 5020586"/>
              <a:gd name="connsiteY11242" fmla="*/ 1367442 h 5388743"/>
              <a:gd name="connsiteX11243" fmla="*/ 3373489 w 5020586"/>
              <a:gd name="connsiteY11243" fmla="*/ 1381241 h 5388743"/>
              <a:gd name="connsiteX11244" fmla="*/ 3416300 w 5020586"/>
              <a:gd name="connsiteY11244" fmla="*/ 1361007 h 5388743"/>
              <a:gd name="connsiteX11245" fmla="*/ 3415815 w 5020586"/>
              <a:gd name="connsiteY11245" fmla="*/ 1368536 h 5388743"/>
              <a:gd name="connsiteX11246" fmla="*/ 3454367 w 5020586"/>
              <a:gd name="connsiteY11246" fmla="*/ 1349259 h 5388743"/>
              <a:gd name="connsiteX11247" fmla="*/ 3471666 w 5020586"/>
              <a:gd name="connsiteY11247" fmla="*/ 1343160 h 5388743"/>
              <a:gd name="connsiteX11248" fmla="*/ 3461038 w 5020586"/>
              <a:gd name="connsiteY11248" fmla="*/ 1352432 h 5388743"/>
              <a:gd name="connsiteX11249" fmla="*/ 3501837 w 5020586"/>
              <a:gd name="connsiteY11249" fmla="*/ 1334822 h 5388743"/>
              <a:gd name="connsiteX11250" fmla="*/ 3520257 w 5020586"/>
              <a:gd name="connsiteY11250" fmla="*/ 1332239 h 5388743"/>
              <a:gd name="connsiteX11251" fmla="*/ 3517909 w 5020586"/>
              <a:gd name="connsiteY11251" fmla="*/ 1335302 h 5388743"/>
              <a:gd name="connsiteX11252" fmla="*/ 3542217 w 5020586"/>
              <a:gd name="connsiteY11252" fmla="*/ 1331935 h 5388743"/>
              <a:gd name="connsiteX11253" fmla="*/ 3510098 w 5020586"/>
              <a:gd name="connsiteY11253" fmla="*/ 1350093 h 5388743"/>
              <a:gd name="connsiteX11254" fmla="*/ 3535845 w 5020586"/>
              <a:gd name="connsiteY11254" fmla="*/ 1340249 h 5388743"/>
              <a:gd name="connsiteX11255" fmla="*/ 3480057 w 5020586"/>
              <a:gd name="connsiteY11255" fmla="*/ 1372818 h 5388743"/>
              <a:gd name="connsiteX11256" fmla="*/ 3132085 w 5020586"/>
              <a:gd name="connsiteY11256" fmla="*/ 1536871 h 5388743"/>
              <a:gd name="connsiteX11257" fmla="*/ 3124189 w 5020586"/>
              <a:gd name="connsiteY11257" fmla="*/ 1540278 h 5388743"/>
              <a:gd name="connsiteX11258" fmla="*/ 3124189 w 5020586"/>
              <a:gd name="connsiteY11258" fmla="*/ 1540278 h 5388743"/>
              <a:gd name="connsiteX11259" fmla="*/ 3132085 w 5020586"/>
              <a:gd name="connsiteY11259" fmla="*/ 1536871 h 5388743"/>
              <a:gd name="connsiteX11260" fmla="*/ 3246587 w 5020586"/>
              <a:gd name="connsiteY11260" fmla="*/ 1487449 h 5388743"/>
              <a:gd name="connsiteX11261" fmla="*/ 3363843 w 5020586"/>
              <a:gd name="connsiteY11261" fmla="*/ 1436351 h 5388743"/>
              <a:gd name="connsiteX11262" fmla="*/ 3397315 w 5020586"/>
              <a:gd name="connsiteY11262" fmla="*/ 1426002 h 5388743"/>
              <a:gd name="connsiteX11263" fmla="*/ 3373645 w 5020586"/>
              <a:gd name="connsiteY11263" fmla="*/ 1440415 h 5388743"/>
              <a:gd name="connsiteX11264" fmla="*/ 3342247 w 5020586"/>
              <a:gd name="connsiteY11264" fmla="*/ 1455334 h 5388743"/>
              <a:gd name="connsiteX11265" fmla="*/ 3159974 w 5020586"/>
              <a:gd name="connsiteY11265" fmla="*/ 1538788 h 5388743"/>
              <a:gd name="connsiteX11266" fmla="*/ 2659676 w 5020586"/>
              <a:gd name="connsiteY11266" fmla="*/ 1771737 h 5388743"/>
              <a:gd name="connsiteX11267" fmla="*/ 2493740 w 5020586"/>
              <a:gd name="connsiteY11267" fmla="*/ 1850972 h 5388743"/>
              <a:gd name="connsiteX11268" fmla="*/ 2424627 w 5020586"/>
              <a:gd name="connsiteY11268" fmla="*/ 1914255 h 5388743"/>
              <a:gd name="connsiteX11269" fmla="*/ 2365069 w 5020586"/>
              <a:gd name="connsiteY11269" fmla="*/ 1970363 h 5388743"/>
              <a:gd name="connsiteX11270" fmla="*/ 2461184 w 5020586"/>
              <a:gd name="connsiteY11270" fmla="*/ 1920918 h 5388743"/>
              <a:gd name="connsiteX11271" fmla="*/ 2635887 w 5020586"/>
              <a:gd name="connsiteY11271" fmla="*/ 1835257 h 5388743"/>
              <a:gd name="connsiteX11272" fmla="*/ 2821020 w 5020586"/>
              <a:gd name="connsiteY11272" fmla="*/ 1739143 h 5388743"/>
              <a:gd name="connsiteX11273" fmla="*/ 3252892 w 5020586"/>
              <a:gd name="connsiteY11273" fmla="*/ 1542290 h 5388743"/>
              <a:gd name="connsiteX11274" fmla="*/ 3280964 w 5020586"/>
              <a:gd name="connsiteY11274" fmla="*/ 1532378 h 5388743"/>
              <a:gd name="connsiteX11275" fmla="*/ 3106136 w 5020586"/>
              <a:gd name="connsiteY11275" fmla="*/ 1617316 h 5388743"/>
              <a:gd name="connsiteX11276" fmla="*/ 2906085 w 5020586"/>
              <a:gd name="connsiteY11276" fmla="*/ 1716684 h 5388743"/>
              <a:gd name="connsiteX11277" fmla="*/ 2343832 w 5020586"/>
              <a:gd name="connsiteY11277" fmla="*/ 2014621 h 5388743"/>
              <a:gd name="connsiteX11278" fmla="*/ 2281996 w 5020586"/>
              <a:gd name="connsiteY11278" fmla="*/ 2048620 h 5388743"/>
              <a:gd name="connsiteX11279" fmla="*/ 2248303 w 5020586"/>
              <a:gd name="connsiteY11279" fmla="*/ 2080359 h 5388743"/>
              <a:gd name="connsiteX11280" fmla="*/ 2268031 w 5020586"/>
              <a:gd name="connsiteY11280" fmla="*/ 2069333 h 5388743"/>
              <a:gd name="connsiteX11281" fmla="*/ 2410039 w 5020586"/>
              <a:gd name="connsiteY11281" fmla="*/ 1991202 h 5388743"/>
              <a:gd name="connsiteX11282" fmla="*/ 2697706 w 5020586"/>
              <a:gd name="connsiteY11282" fmla="*/ 1831903 h 5388743"/>
              <a:gd name="connsiteX11283" fmla="*/ 2953554 w 5020586"/>
              <a:gd name="connsiteY11283" fmla="*/ 1702246 h 5388743"/>
              <a:gd name="connsiteX11284" fmla="*/ 3084101 w 5020586"/>
              <a:gd name="connsiteY11284" fmla="*/ 1634186 h 5388743"/>
              <a:gd name="connsiteX11285" fmla="*/ 3339721 w 5020586"/>
              <a:gd name="connsiteY11285" fmla="*/ 1512777 h 5388743"/>
              <a:gd name="connsiteX11286" fmla="*/ 3343342 w 5020586"/>
              <a:gd name="connsiteY11286" fmla="*/ 1511081 h 5388743"/>
              <a:gd name="connsiteX11287" fmla="*/ 3344275 w 5020586"/>
              <a:gd name="connsiteY11287" fmla="*/ 1510449 h 5388743"/>
              <a:gd name="connsiteX11288" fmla="*/ 3344328 w 5020586"/>
              <a:gd name="connsiteY11288" fmla="*/ 1510619 h 5388743"/>
              <a:gd name="connsiteX11289" fmla="*/ 3355379 w 5020586"/>
              <a:gd name="connsiteY11289" fmla="*/ 1505439 h 5388743"/>
              <a:gd name="connsiteX11290" fmla="*/ 3355297 w 5020586"/>
              <a:gd name="connsiteY11290" fmla="*/ 1505304 h 5388743"/>
              <a:gd name="connsiteX11291" fmla="*/ 3363291 w 5020586"/>
              <a:gd name="connsiteY11291" fmla="*/ 1500796 h 5388743"/>
              <a:gd name="connsiteX11292" fmla="*/ 3389855 w 5020586"/>
              <a:gd name="connsiteY11292" fmla="*/ 1487878 h 5388743"/>
              <a:gd name="connsiteX11293" fmla="*/ 3497049 w 5020586"/>
              <a:gd name="connsiteY11293" fmla="*/ 1434952 h 5388743"/>
              <a:gd name="connsiteX11294" fmla="*/ 3632311 w 5020586"/>
              <a:gd name="connsiteY11294" fmla="*/ 1372069 h 5388743"/>
              <a:gd name="connsiteX11295" fmla="*/ 3702502 w 5020586"/>
              <a:gd name="connsiteY11295" fmla="*/ 1338039 h 5388743"/>
              <a:gd name="connsiteX11296" fmla="*/ 3751564 w 5020586"/>
              <a:gd name="connsiteY11296" fmla="*/ 1316851 h 5388743"/>
              <a:gd name="connsiteX11297" fmla="*/ 3769834 w 5020586"/>
              <a:gd name="connsiteY11297" fmla="*/ 1300902 h 5388743"/>
              <a:gd name="connsiteX11298" fmla="*/ 3756301 w 5020586"/>
              <a:gd name="connsiteY11298" fmla="*/ 1308045 h 5388743"/>
              <a:gd name="connsiteX11299" fmla="*/ 3678517 w 5020586"/>
              <a:gd name="connsiteY11299" fmla="*/ 1343170 h 5388743"/>
              <a:gd name="connsiteX11300" fmla="*/ 3389805 w 5020586"/>
              <a:gd name="connsiteY11300" fmla="*/ 1480438 h 5388743"/>
              <a:gd name="connsiteX11301" fmla="*/ 3392376 w 5020586"/>
              <a:gd name="connsiteY11301" fmla="*/ 1478914 h 5388743"/>
              <a:gd name="connsiteX11302" fmla="*/ 3382781 w 5020586"/>
              <a:gd name="connsiteY11302" fmla="*/ 1480972 h 5388743"/>
              <a:gd name="connsiteX11303" fmla="*/ 3385485 w 5020586"/>
              <a:gd name="connsiteY11303" fmla="*/ 1473322 h 5388743"/>
              <a:gd name="connsiteX11304" fmla="*/ 3342641 w 5020586"/>
              <a:gd name="connsiteY11304" fmla="*/ 1489515 h 5388743"/>
              <a:gd name="connsiteX11305" fmla="*/ 3045428 w 5020586"/>
              <a:gd name="connsiteY11305" fmla="*/ 1613043 h 5388743"/>
              <a:gd name="connsiteX11306" fmla="*/ 3030038 w 5020586"/>
              <a:gd name="connsiteY11306" fmla="*/ 1620305 h 5388743"/>
              <a:gd name="connsiteX11307" fmla="*/ 3095235 w 5020586"/>
              <a:gd name="connsiteY11307" fmla="*/ 1586486 h 5388743"/>
              <a:gd name="connsiteX11308" fmla="*/ 3146154 w 5020586"/>
              <a:gd name="connsiteY11308" fmla="*/ 1564087 h 5388743"/>
              <a:gd name="connsiteX11309" fmla="*/ 3372598 w 5020586"/>
              <a:gd name="connsiteY11309" fmla="*/ 1470561 h 5388743"/>
              <a:gd name="connsiteX11310" fmla="*/ 3460539 w 5020586"/>
              <a:gd name="connsiteY11310" fmla="*/ 1433857 h 5388743"/>
              <a:gd name="connsiteX11311" fmla="*/ 3453338 w 5020586"/>
              <a:gd name="connsiteY11311" fmla="*/ 1432314 h 5388743"/>
              <a:gd name="connsiteX11312" fmla="*/ 3431133 w 5020586"/>
              <a:gd name="connsiteY11312" fmla="*/ 1440585 h 5388743"/>
              <a:gd name="connsiteX11313" fmla="*/ 3355092 w 5020586"/>
              <a:gd name="connsiteY11313" fmla="*/ 1462693 h 5388743"/>
              <a:gd name="connsiteX11314" fmla="*/ 3353021 w 5020586"/>
              <a:gd name="connsiteY11314" fmla="*/ 1463516 h 5388743"/>
              <a:gd name="connsiteX11315" fmla="*/ 3575353 w 5020586"/>
              <a:gd name="connsiteY11315" fmla="*/ 1357687 h 5388743"/>
              <a:gd name="connsiteX11316" fmla="*/ 3807611 w 5020586"/>
              <a:gd name="connsiteY11316" fmla="*/ 1249403 h 5388743"/>
              <a:gd name="connsiteX11317" fmla="*/ 3851456 w 5020586"/>
              <a:gd name="connsiteY11317" fmla="*/ 1229652 h 5388743"/>
              <a:gd name="connsiteX11318" fmla="*/ 3913456 w 5020586"/>
              <a:gd name="connsiteY11318" fmla="*/ 1175532 h 5388743"/>
              <a:gd name="connsiteX11319" fmla="*/ 3886769 w 5020586"/>
              <a:gd name="connsiteY11319" fmla="*/ 1201498 h 5388743"/>
              <a:gd name="connsiteX11320" fmla="*/ 3866458 w 5020586"/>
              <a:gd name="connsiteY11320" fmla="*/ 1222428 h 5388743"/>
              <a:gd name="connsiteX11321" fmla="*/ 3914691 w 5020586"/>
              <a:gd name="connsiteY11321" fmla="*/ 1188803 h 5388743"/>
              <a:gd name="connsiteX11322" fmla="*/ 3889659 w 5020586"/>
              <a:gd name="connsiteY11322" fmla="*/ 1212443 h 5388743"/>
              <a:gd name="connsiteX11323" fmla="*/ 4031376 w 5020586"/>
              <a:gd name="connsiteY11323" fmla="*/ 1148608 h 5388743"/>
              <a:gd name="connsiteX11324" fmla="*/ 3998304 w 5020586"/>
              <a:gd name="connsiteY11324" fmla="*/ 1165713 h 5388743"/>
              <a:gd name="connsiteX11325" fmla="*/ 3972792 w 5020586"/>
              <a:gd name="connsiteY11325" fmla="*/ 1179848 h 5388743"/>
              <a:gd name="connsiteX11326" fmla="*/ 4028707 w 5020586"/>
              <a:gd name="connsiteY11326" fmla="*/ 1161667 h 5388743"/>
              <a:gd name="connsiteX11327" fmla="*/ 3872413 w 5020586"/>
              <a:gd name="connsiteY11327" fmla="*/ 1239570 h 5388743"/>
              <a:gd name="connsiteX11328" fmla="*/ 3872413 w 5020586"/>
              <a:gd name="connsiteY11328" fmla="*/ 1239570 h 5388743"/>
              <a:gd name="connsiteX11329" fmla="*/ 3848152 w 5020586"/>
              <a:gd name="connsiteY11329" fmla="*/ 1257581 h 5388743"/>
              <a:gd name="connsiteX11330" fmla="*/ 3836154 w 5020586"/>
              <a:gd name="connsiteY11330" fmla="*/ 1262976 h 5388743"/>
              <a:gd name="connsiteX11331" fmla="*/ 3821319 w 5020586"/>
              <a:gd name="connsiteY11331" fmla="*/ 1276986 h 5388743"/>
              <a:gd name="connsiteX11332" fmla="*/ 3827301 w 5020586"/>
              <a:gd name="connsiteY11332" fmla="*/ 1274687 h 5388743"/>
              <a:gd name="connsiteX11333" fmla="*/ 3847144 w 5020586"/>
              <a:gd name="connsiteY11333" fmla="*/ 1267636 h 5388743"/>
              <a:gd name="connsiteX11334" fmla="*/ 3844773 w 5020586"/>
              <a:gd name="connsiteY11334" fmla="*/ 1268825 h 5388743"/>
              <a:gd name="connsiteX11335" fmla="*/ 3827317 w 5020586"/>
              <a:gd name="connsiteY11335" fmla="*/ 1276667 h 5388743"/>
              <a:gd name="connsiteX11336" fmla="*/ 3825488 w 5020586"/>
              <a:gd name="connsiteY11336" fmla="*/ 1277572 h 5388743"/>
              <a:gd name="connsiteX11337" fmla="*/ 3817801 w 5020586"/>
              <a:gd name="connsiteY11337" fmla="*/ 1280308 h 5388743"/>
              <a:gd name="connsiteX11338" fmla="*/ 3800544 w 5020586"/>
              <a:gd name="connsiteY11338" fmla="*/ 1296607 h 5388743"/>
              <a:gd name="connsiteX11339" fmla="*/ 3859566 w 5020586"/>
              <a:gd name="connsiteY11339" fmla="*/ 1274341 h 5388743"/>
              <a:gd name="connsiteX11340" fmla="*/ 3879224 w 5020586"/>
              <a:gd name="connsiteY11340" fmla="*/ 1268636 h 5388743"/>
              <a:gd name="connsiteX11341" fmla="*/ 3880068 w 5020586"/>
              <a:gd name="connsiteY11341" fmla="*/ 1268065 h 5388743"/>
              <a:gd name="connsiteX11342" fmla="*/ 3885083 w 5020586"/>
              <a:gd name="connsiteY11342" fmla="*/ 1264832 h 5388743"/>
              <a:gd name="connsiteX11343" fmla="*/ 3877117 w 5020586"/>
              <a:gd name="connsiteY11343" fmla="*/ 1267768 h 5388743"/>
              <a:gd name="connsiteX11344" fmla="*/ 3873188 w 5020586"/>
              <a:gd name="connsiteY11344" fmla="*/ 1268951 h 5388743"/>
              <a:gd name="connsiteX11345" fmla="*/ 3880982 w 5020586"/>
              <a:gd name="connsiteY11345" fmla="*/ 1265487 h 5388743"/>
              <a:gd name="connsiteX11346" fmla="*/ 3889211 w 5020586"/>
              <a:gd name="connsiteY11346" fmla="*/ 1262129 h 5388743"/>
              <a:gd name="connsiteX11347" fmla="*/ 3889129 w 5020586"/>
              <a:gd name="connsiteY11347" fmla="*/ 1262222 h 5388743"/>
              <a:gd name="connsiteX11348" fmla="*/ 3889356 w 5020586"/>
              <a:gd name="connsiteY11348" fmla="*/ 1262076 h 5388743"/>
              <a:gd name="connsiteX11349" fmla="*/ 3889277 w 5020586"/>
              <a:gd name="connsiteY11349" fmla="*/ 1262102 h 5388743"/>
              <a:gd name="connsiteX11350" fmla="*/ 3889386 w 5020586"/>
              <a:gd name="connsiteY11350" fmla="*/ 1262057 h 5388743"/>
              <a:gd name="connsiteX11351" fmla="*/ 3903467 w 5020586"/>
              <a:gd name="connsiteY11351" fmla="*/ 1252978 h 5388743"/>
              <a:gd name="connsiteX11352" fmla="*/ 3892290 w 5020586"/>
              <a:gd name="connsiteY11352" fmla="*/ 1260872 h 5388743"/>
              <a:gd name="connsiteX11353" fmla="*/ 3905180 w 5020586"/>
              <a:gd name="connsiteY11353" fmla="*/ 1255610 h 5388743"/>
              <a:gd name="connsiteX11354" fmla="*/ 3907796 w 5020586"/>
              <a:gd name="connsiteY11354" fmla="*/ 1253958 h 5388743"/>
              <a:gd name="connsiteX11355" fmla="*/ 3907320 w 5020586"/>
              <a:gd name="connsiteY11355" fmla="*/ 1253971 h 5388743"/>
              <a:gd name="connsiteX11356" fmla="*/ 3909869 w 5020586"/>
              <a:gd name="connsiteY11356" fmla="*/ 1249894 h 5388743"/>
              <a:gd name="connsiteX11357" fmla="*/ 3906252 w 5020586"/>
              <a:gd name="connsiteY11357" fmla="*/ 1250996 h 5388743"/>
              <a:gd name="connsiteX11358" fmla="*/ 3903467 w 5020586"/>
              <a:gd name="connsiteY11358" fmla="*/ 1252978 h 5388743"/>
              <a:gd name="connsiteX11359" fmla="*/ 3905263 w 5020586"/>
              <a:gd name="connsiteY11359" fmla="*/ 1251297 h 5388743"/>
              <a:gd name="connsiteX11360" fmla="*/ 3903411 w 5020586"/>
              <a:gd name="connsiteY11360" fmla="*/ 1251861 h 5388743"/>
              <a:gd name="connsiteX11361" fmla="*/ 3895102 w 5020586"/>
              <a:gd name="connsiteY11361" fmla="*/ 1254299 h 5388743"/>
              <a:gd name="connsiteX11362" fmla="*/ 3870428 w 5020586"/>
              <a:gd name="connsiteY11362" fmla="*/ 1262221 h 5388743"/>
              <a:gd name="connsiteX11363" fmla="*/ 3848702 w 5020586"/>
              <a:gd name="connsiteY11363" fmla="*/ 1269417 h 5388743"/>
              <a:gd name="connsiteX11364" fmla="*/ 3854905 w 5020586"/>
              <a:gd name="connsiteY11364" fmla="*/ 1266826 h 5388743"/>
              <a:gd name="connsiteX11365" fmla="*/ 3882885 w 5020586"/>
              <a:gd name="connsiteY11365" fmla="*/ 1257653 h 5388743"/>
              <a:gd name="connsiteX11366" fmla="*/ 3909846 w 5020586"/>
              <a:gd name="connsiteY11366" fmla="*/ 1248428 h 5388743"/>
              <a:gd name="connsiteX11367" fmla="*/ 3911142 w 5020586"/>
              <a:gd name="connsiteY11367" fmla="*/ 1246919 h 5388743"/>
              <a:gd name="connsiteX11368" fmla="*/ 3912007 w 5020586"/>
              <a:gd name="connsiteY11368" fmla="*/ 1247139 h 5388743"/>
              <a:gd name="connsiteX11369" fmla="*/ 3911312 w 5020586"/>
              <a:gd name="connsiteY11369" fmla="*/ 1247927 h 5388743"/>
              <a:gd name="connsiteX11370" fmla="*/ 3911911 w 5020586"/>
              <a:gd name="connsiteY11370" fmla="*/ 1247722 h 5388743"/>
              <a:gd name="connsiteX11371" fmla="*/ 3912161 w 5020586"/>
              <a:gd name="connsiteY11371" fmla="*/ 1247632 h 5388743"/>
              <a:gd name="connsiteX11372" fmla="*/ 3912007 w 5020586"/>
              <a:gd name="connsiteY11372" fmla="*/ 1247139 h 5388743"/>
              <a:gd name="connsiteX11373" fmla="*/ 3913323 w 5020586"/>
              <a:gd name="connsiteY11373" fmla="*/ 1245604 h 5388743"/>
              <a:gd name="connsiteX11374" fmla="*/ 3914188 w 5020586"/>
              <a:gd name="connsiteY11374" fmla="*/ 1245822 h 5388743"/>
              <a:gd name="connsiteX11375" fmla="*/ 3912792 w 5020586"/>
              <a:gd name="connsiteY11375" fmla="*/ 1247407 h 5388743"/>
              <a:gd name="connsiteX11376" fmla="*/ 3925159 w 5020586"/>
              <a:gd name="connsiteY11376" fmla="*/ 1242988 h 5388743"/>
              <a:gd name="connsiteX11377" fmla="*/ 3933031 w 5020586"/>
              <a:gd name="connsiteY11377" fmla="*/ 1238016 h 5388743"/>
              <a:gd name="connsiteX11378" fmla="*/ 3927237 w 5020586"/>
              <a:gd name="connsiteY11378" fmla="*/ 1242246 h 5388743"/>
              <a:gd name="connsiteX11379" fmla="*/ 3942668 w 5020586"/>
              <a:gd name="connsiteY11379" fmla="*/ 1236734 h 5388743"/>
              <a:gd name="connsiteX11380" fmla="*/ 3972572 w 5020586"/>
              <a:gd name="connsiteY11380" fmla="*/ 1227472 h 5388743"/>
              <a:gd name="connsiteX11381" fmla="*/ 3999343 w 5020586"/>
              <a:gd name="connsiteY11381" fmla="*/ 1219822 h 5388743"/>
              <a:gd name="connsiteX11382" fmla="*/ 3965780 w 5020586"/>
              <a:gd name="connsiteY11382" fmla="*/ 1230964 h 5388743"/>
              <a:gd name="connsiteX11383" fmla="*/ 3953938 w 5020586"/>
              <a:gd name="connsiteY11383" fmla="*/ 1235284 h 5388743"/>
              <a:gd name="connsiteX11384" fmla="*/ 3960242 w 5020586"/>
              <a:gd name="connsiteY11384" fmla="*/ 1235646 h 5388743"/>
              <a:gd name="connsiteX11385" fmla="*/ 4031976 w 5020586"/>
              <a:gd name="connsiteY11385" fmla="*/ 1214083 h 5388743"/>
              <a:gd name="connsiteX11386" fmla="*/ 3961910 w 5020586"/>
              <a:gd name="connsiteY11386" fmla="*/ 1237621 h 5388743"/>
              <a:gd name="connsiteX11387" fmla="*/ 3955197 w 5020586"/>
              <a:gd name="connsiteY11387" fmla="*/ 1240911 h 5388743"/>
              <a:gd name="connsiteX11388" fmla="*/ 3960162 w 5020586"/>
              <a:gd name="connsiteY11388" fmla="*/ 1239100 h 5388743"/>
              <a:gd name="connsiteX11389" fmla="*/ 3996747 w 5020586"/>
              <a:gd name="connsiteY11389" fmla="*/ 1228279 h 5388743"/>
              <a:gd name="connsiteX11390" fmla="*/ 4019330 w 5020586"/>
              <a:gd name="connsiteY11390" fmla="*/ 1222201 h 5388743"/>
              <a:gd name="connsiteX11391" fmla="*/ 4014638 w 5020586"/>
              <a:gd name="connsiteY11391" fmla="*/ 1224592 h 5388743"/>
              <a:gd name="connsiteX11392" fmla="*/ 4014412 w 5020586"/>
              <a:gd name="connsiteY11392" fmla="*/ 1224719 h 5388743"/>
              <a:gd name="connsiteX11393" fmla="*/ 4013302 w 5020586"/>
              <a:gd name="connsiteY11393" fmla="*/ 1225102 h 5388743"/>
              <a:gd name="connsiteX11394" fmla="*/ 3996331 w 5020586"/>
              <a:gd name="connsiteY11394" fmla="*/ 1230447 h 5388743"/>
              <a:gd name="connsiteX11395" fmla="*/ 4004838 w 5020586"/>
              <a:gd name="connsiteY11395" fmla="*/ 1229871 h 5388743"/>
              <a:gd name="connsiteX11396" fmla="*/ 4006092 w 5020586"/>
              <a:gd name="connsiteY11396" fmla="*/ 1229451 h 5388743"/>
              <a:gd name="connsiteX11397" fmla="*/ 4002779 w 5020586"/>
              <a:gd name="connsiteY11397" fmla="*/ 1232151 h 5388743"/>
              <a:gd name="connsiteX11398" fmla="*/ 4007504 w 5020586"/>
              <a:gd name="connsiteY11398" fmla="*/ 1230205 h 5388743"/>
              <a:gd name="connsiteX11399" fmla="*/ 4014035 w 5020586"/>
              <a:gd name="connsiteY11399" fmla="*/ 1226954 h 5388743"/>
              <a:gd name="connsiteX11400" fmla="*/ 4017175 w 5020586"/>
              <a:gd name="connsiteY11400" fmla="*/ 1226136 h 5388743"/>
              <a:gd name="connsiteX11401" fmla="*/ 4003773 w 5020586"/>
              <a:gd name="connsiteY11401" fmla="*/ 1232156 h 5388743"/>
              <a:gd name="connsiteX11402" fmla="*/ 3939966 w 5020586"/>
              <a:gd name="connsiteY11402" fmla="*/ 1251864 h 5388743"/>
              <a:gd name="connsiteX11403" fmla="*/ 3927033 w 5020586"/>
              <a:gd name="connsiteY11403" fmla="*/ 1255854 h 5388743"/>
              <a:gd name="connsiteX11404" fmla="*/ 3912897 w 5020586"/>
              <a:gd name="connsiteY11404" fmla="*/ 1262338 h 5388743"/>
              <a:gd name="connsiteX11405" fmla="*/ 3911885 w 5020586"/>
              <a:gd name="connsiteY11405" fmla="*/ 1263063 h 5388743"/>
              <a:gd name="connsiteX11406" fmla="*/ 3912301 w 5020586"/>
              <a:gd name="connsiteY11406" fmla="*/ 1263831 h 5388743"/>
              <a:gd name="connsiteX11407" fmla="*/ 3914760 w 5020586"/>
              <a:gd name="connsiteY11407" fmla="*/ 1262249 h 5388743"/>
              <a:gd name="connsiteX11408" fmla="*/ 3966496 w 5020586"/>
              <a:gd name="connsiteY11408" fmla="*/ 1246591 h 5388743"/>
              <a:gd name="connsiteX11409" fmla="*/ 3986266 w 5020586"/>
              <a:gd name="connsiteY11409" fmla="*/ 1240417 h 5388743"/>
              <a:gd name="connsiteX11410" fmla="*/ 3972345 w 5020586"/>
              <a:gd name="connsiteY11410" fmla="*/ 1246416 h 5388743"/>
              <a:gd name="connsiteX11411" fmla="*/ 3911882 w 5020586"/>
              <a:gd name="connsiteY11411" fmla="*/ 1266530 h 5388743"/>
              <a:gd name="connsiteX11412" fmla="*/ 3907435 w 5020586"/>
              <a:gd name="connsiteY11412" fmla="*/ 1267970 h 5388743"/>
              <a:gd name="connsiteX11413" fmla="*/ 3902189 w 5020586"/>
              <a:gd name="connsiteY11413" fmla="*/ 1269638 h 5388743"/>
              <a:gd name="connsiteX11414" fmla="*/ 3897280 w 5020586"/>
              <a:gd name="connsiteY11414" fmla="*/ 1272954 h 5388743"/>
              <a:gd name="connsiteX11415" fmla="*/ 3901341 w 5020586"/>
              <a:gd name="connsiteY11415" fmla="*/ 1271317 h 5388743"/>
              <a:gd name="connsiteX11416" fmla="*/ 3903255 w 5020586"/>
              <a:gd name="connsiteY11416" fmla="*/ 1270515 h 5388743"/>
              <a:gd name="connsiteX11417" fmla="*/ 3918515 w 5020586"/>
              <a:gd name="connsiteY11417" fmla="*/ 1266691 h 5388743"/>
              <a:gd name="connsiteX11418" fmla="*/ 3902280 w 5020586"/>
              <a:gd name="connsiteY11418" fmla="*/ 1272761 h 5388743"/>
              <a:gd name="connsiteX11419" fmla="*/ 3892994 w 5020586"/>
              <a:gd name="connsiteY11419" fmla="*/ 1275848 h 5388743"/>
              <a:gd name="connsiteX11420" fmla="*/ 3877213 w 5020586"/>
              <a:gd name="connsiteY11420" fmla="*/ 1286506 h 5388743"/>
              <a:gd name="connsiteX11421" fmla="*/ 3885337 w 5020586"/>
              <a:gd name="connsiteY11421" fmla="*/ 1284051 h 5388743"/>
              <a:gd name="connsiteX11422" fmla="*/ 3888702 w 5020586"/>
              <a:gd name="connsiteY11422" fmla="*/ 1281499 h 5388743"/>
              <a:gd name="connsiteX11423" fmla="*/ 3896929 w 5020586"/>
              <a:gd name="connsiteY11423" fmla="*/ 1276480 h 5388743"/>
              <a:gd name="connsiteX11424" fmla="*/ 3891406 w 5020586"/>
              <a:gd name="connsiteY11424" fmla="*/ 1282216 h 5388743"/>
              <a:gd name="connsiteX11425" fmla="*/ 3911110 w 5020586"/>
              <a:gd name="connsiteY11425" fmla="*/ 1276259 h 5388743"/>
              <a:gd name="connsiteX11426" fmla="*/ 3893381 w 5020586"/>
              <a:gd name="connsiteY11426" fmla="*/ 1283277 h 5388743"/>
              <a:gd name="connsiteX11427" fmla="*/ 3887339 w 5020586"/>
              <a:gd name="connsiteY11427" fmla="*/ 1285179 h 5388743"/>
              <a:gd name="connsiteX11428" fmla="*/ 3885349 w 5020586"/>
              <a:gd name="connsiteY11428" fmla="*/ 1286262 h 5388743"/>
              <a:gd name="connsiteX11429" fmla="*/ 3875196 w 5020586"/>
              <a:gd name="connsiteY11429" fmla="*/ 1293532 h 5388743"/>
              <a:gd name="connsiteX11430" fmla="*/ 3907204 w 5020586"/>
              <a:gd name="connsiteY11430" fmla="*/ 1282870 h 5388743"/>
              <a:gd name="connsiteX11431" fmla="*/ 3912925 w 5020586"/>
              <a:gd name="connsiteY11431" fmla="*/ 1281815 h 5388743"/>
              <a:gd name="connsiteX11432" fmla="*/ 3924504 w 5020586"/>
              <a:gd name="connsiteY11432" fmla="*/ 1276430 h 5388743"/>
              <a:gd name="connsiteX11433" fmla="*/ 3913808 w 5020586"/>
              <a:gd name="connsiteY11433" fmla="*/ 1283579 h 5388743"/>
              <a:gd name="connsiteX11434" fmla="*/ 3896948 w 5020586"/>
              <a:gd name="connsiteY11434" fmla="*/ 1292869 h 5388743"/>
              <a:gd name="connsiteX11435" fmla="*/ 3904013 w 5020586"/>
              <a:gd name="connsiteY11435" fmla="*/ 1290424 h 5388743"/>
              <a:gd name="connsiteX11436" fmla="*/ 3892871 w 5020586"/>
              <a:gd name="connsiteY11436" fmla="*/ 1296941 h 5388743"/>
              <a:gd name="connsiteX11437" fmla="*/ 3904103 w 5020586"/>
              <a:gd name="connsiteY11437" fmla="*/ 1293205 h 5388743"/>
              <a:gd name="connsiteX11438" fmla="*/ 3918642 w 5020586"/>
              <a:gd name="connsiteY11438" fmla="*/ 1285602 h 5388743"/>
              <a:gd name="connsiteX11439" fmla="*/ 3925992 w 5020586"/>
              <a:gd name="connsiteY11439" fmla="*/ 1283220 h 5388743"/>
              <a:gd name="connsiteX11440" fmla="*/ 3926883 w 5020586"/>
              <a:gd name="connsiteY11440" fmla="*/ 1282928 h 5388743"/>
              <a:gd name="connsiteX11441" fmla="*/ 3920754 w 5020586"/>
              <a:gd name="connsiteY11441" fmla="*/ 1286327 h 5388743"/>
              <a:gd name="connsiteX11442" fmla="*/ 3897258 w 5020586"/>
              <a:gd name="connsiteY11442" fmla="*/ 1298916 h 5388743"/>
              <a:gd name="connsiteX11443" fmla="*/ 3871434 w 5020586"/>
              <a:gd name="connsiteY11443" fmla="*/ 1311858 h 5388743"/>
              <a:gd name="connsiteX11444" fmla="*/ 3852218 w 5020586"/>
              <a:gd name="connsiteY11444" fmla="*/ 1321908 h 5388743"/>
              <a:gd name="connsiteX11445" fmla="*/ 3856308 w 5020586"/>
              <a:gd name="connsiteY11445" fmla="*/ 1321475 h 5388743"/>
              <a:gd name="connsiteX11446" fmla="*/ 3857792 w 5020586"/>
              <a:gd name="connsiteY11446" fmla="*/ 1320767 h 5388743"/>
              <a:gd name="connsiteX11447" fmla="*/ 3881696 w 5020586"/>
              <a:gd name="connsiteY11447" fmla="*/ 1309061 h 5388743"/>
              <a:gd name="connsiteX11448" fmla="*/ 3887388 w 5020586"/>
              <a:gd name="connsiteY11448" fmla="*/ 1307995 h 5388743"/>
              <a:gd name="connsiteX11449" fmla="*/ 3898336 w 5020586"/>
              <a:gd name="connsiteY11449" fmla="*/ 1301513 h 5388743"/>
              <a:gd name="connsiteX11450" fmla="*/ 3904160 w 5020586"/>
              <a:gd name="connsiteY11450" fmla="*/ 1300422 h 5388743"/>
              <a:gd name="connsiteX11451" fmla="*/ 3929048 w 5020586"/>
              <a:gd name="connsiteY11451" fmla="*/ 1287133 h 5388743"/>
              <a:gd name="connsiteX11452" fmla="*/ 3932292 w 5020586"/>
              <a:gd name="connsiteY11452" fmla="*/ 1286276 h 5388743"/>
              <a:gd name="connsiteX11453" fmla="*/ 3929602 w 5020586"/>
              <a:gd name="connsiteY11453" fmla="*/ 1288031 h 5388743"/>
              <a:gd name="connsiteX11454" fmla="*/ 3941742 w 5020586"/>
              <a:gd name="connsiteY11454" fmla="*/ 1281594 h 5388743"/>
              <a:gd name="connsiteX11455" fmla="*/ 3947863 w 5020586"/>
              <a:gd name="connsiteY11455" fmla="*/ 1279029 h 5388743"/>
              <a:gd name="connsiteX11456" fmla="*/ 3930799 w 5020586"/>
              <a:gd name="connsiteY11456" fmla="*/ 1289420 h 5388743"/>
              <a:gd name="connsiteX11457" fmla="*/ 3912875 w 5020586"/>
              <a:gd name="connsiteY11457" fmla="*/ 1298778 h 5388743"/>
              <a:gd name="connsiteX11458" fmla="*/ 3890510 w 5020586"/>
              <a:gd name="connsiteY11458" fmla="*/ 1310860 h 5388743"/>
              <a:gd name="connsiteX11459" fmla="*/ 3886047 w 5020586"/>
              <a:gd name="connsiteY11459" fmla="*/ 1314075 h 5388743"/>
              <a:gd name="connsiteX11460" fmla="*/ 3875707 w 5020586"/>
              <a:gd name="connsiteY11460" fmla="*/ 1320105 h 5388743"/>
              <a:gd name="connsiteX11461" fmla="*/ 3872497 w 5020586"/>
              <a:gd name="connsiteY11461" fmla="*/ 1321690 h 5388743"/>
              <a:gd name="connsiteX11462" fmla="*/ 3873505 w 5020586"/>
              <a:gd name="connsiteY11462" fmla="*/ 1321274 h 5388743"/>
              <a:gd name="connsiteX11463" fmla="*/ 3877021 w 5020586"/>
              <a:gd name="connsiteY11463" fmla="*/ 1319574 h 5388743"/>
              <a:gd name="connsiteX11464" fmla="*/ 3877858 w 5020586"/>
              <a:gd name="connsiteY11464" fmla="*/ 1319148 h 5388743"/>
              <a:gd name="connsiteX11465" fmla="*/ 3877953 w 5020586"/>
              <a:gd name="connsiteY11465" fmla="*/ 1319021 h 5388743"/>
              <a:gd name="connsiteX11466" fmla="*/ 3877878 w 5020586"/>
              <a:gd name="connsiteY11466" fmla="*/ 1319138 h 5388743"/>
              <a:gd name="connsiteX11467" fmla="*/ 3898263 w 5020586"/>
              <a:gd name="connsiteY11467" fmla="*/ 1308755 h 5388743"/>
              <a:gd name="connsiteX11468" fmla="*/ 3898680 w 5020586"/>
              <a:gd name="connsiteY11468" fmla="*/ 1308583 h 5388743"/>
              <a:gd name="connsiteX11469" fmla="*/ 3899250 w 5020586"/>
              <a:gd name="connsiteY11469" fmla="*/ 1308055 h 5388743"/>
              <a:gd name="connsiteX11470" fmla="*/ 3898958 w 5020586"/>
              <a:gd name="connsiteY11470" fmla="*/ 1308468 h 5388743"/>
              <a:gd name="connsiteX11471" fmla="*/ 3904540 w 5020586"/>
              <a:gd name="connsiteY11471" fmla="*/ 1306179 h 5388743"/>
              <a:gd name="connsiteX11472" fmla="*/ 3905176 w 5020586"/>
              <a:gd name="connsiteY11472" fmla="*/ 1305941 h 5388743"/>
              <a:gd name="connsiteX11473" fmla="*/ 3914776 w 5020586"/>
              <a:gd name="connsiteY11473" fmla="*/ 1301277 h 5388743"/>
              <a:gd name="connsiteX11474" fmla="*/ 3922660 w 5020586"/>
              <a:gd name="connsiteY11474" fmla="*/ 1297603 h 5388743"/>
              <a:gd name="connsiteX11475" fmla="*/ 3922679 w 5020586"/>
              <a:gd name="connsiteY11475" fmla="*/ 1297593 h 5388743"/>
              <a:gd name="connsiteX11476" fmla="*/ 3922688 w 5020586"/>
              <a:gd name="connsiteY11476" fmla="*/ 1297590 h 5388743"/>
              <a:gd name="connsiteX11477" fmla="*/ 3950682 w 5020586"/>
              <a:gd name="connsiteY11477" fmla="*/ 1284548 h 5388743"/>
              <a:gd name="connsiteX11478" fmla="*/ 3979324 w 5020586"/>
              <a:gd name="connsiteY11478" fmla="*/ 1271306 h 5388743"/>
              <a:gd name="connsiteX11479" fmla="*/ 3971261 w 5020586"/>
              <a:gd name="connsiteY11479" fmla="*/ 1277600 h 5388743"/>
              <a:gd name="connsiteX11480" fmla="*/ 3977075 w 5020586"/>
              <a:gd name="connsiteY11480" fmla="*/ 1274539 h 5388743"/>
              <a:gd name="connsiteX11481" fmla="*/ 3977758 w 5020586"/>
              <a:gd name="connsiteY11481" fmla="*/ 1274692 h 5388743"/>
              <a:gd name="connsiteX11482" fmla="*/ 3980303 w 5020586"/>
              <a:gd name="connsiteY11482" fmla="*/ 1274604 h 5388743"/>
              <a:gd name="connsiteX11483" fmla="*/ 3975442 w 5020586"/>
              <a:gd name="connsiteY11483" fmla="*/ 1277244 h 5388743"/>
              <a:gd name="connsiteX11484" fmla="*/ 3902577 w 5020586"/>
              <a:gd name="connsiteY11484" fmla="*/ 1316804 h 5388743"/>
              <a:gd name="connsiteX11485" fmla="*/ 3891525 w 5020586"/>
              <a:gd name="connsiteY11485" fmla="*/ 1322752 h 5388743"/>
              <a:gd name="connsiteX11486" fmla="*/ 3887108 w 5020586"/>
              <a:gd name="connsiteY11486" fmla="*/ 1325147 h 5388743"/>
              <a:gd name="connsiteX11487" fmla="*/ 3873304 w 5020586"/>
              <a:gd name="connsiteY11487" fmla="*/ 1339129 h 5388743"/>
              <a:gd name="connsiteX11488" fmla="*/ 3893594 w 5020586"/>
              <a:gd name="connsiteY11488" fmla="*/ 1329912 h 5388743"/>
              <a:gd name="connsiteX11489" fmla="*/ 3895788 w 5020586"/>
              <a:gd name="connsiteY11489" fmla="*/ 1330899 h 5388743"/>
              <a:gd name="connsiteX11490" fmla="*/ 3929395 w 5020586"/>
              <a:gd name="connsiteY11490" fmla="*/ 1313178 h 5388743"/>
              <a:gd name="connsiteX11491" fmla="*/ 3917782 w 5020586"/>
              <a:gd name="connsiteY11491" fmla="*/ 1320950 h 5388743"/>
              <a:gd name="connsiteX11492" fmla="*/ 3918860 w 5020586"/>
              <a:gd name="connsiteY11492" fmla="*/ 1320003 h 5388743"/>
              <a:gd name="connsiteX11493" fmla="*/ 3920486 w 5020586"/>
              <a:gd name="connsiteY11493" fmla="*/ 1319044 h 5388743"/>
              <a:gd name="connsiteX11494" fmla="*/ 3919553 w 5020586"/>
              <a:gd name="connsiteY11494" fmla="*/ 1319394 h 5388743"/>
              <a:gd name="connsiteX11495" fmla="*/ 3918860 w 5020586"/>
              <a:gd name="connsiteY11495" fmla="*/ 1320003 h 5388743"/>
              <a:gd name="connsiteX11496" fmla="*/ 3915869 w 5020586"/>
              <a:gd name="connsiteY11496" fmla="*/ 1321766 h 5388743"/>
              <a:gd name="connsiteX11497" fmla="*/ 3914367 w 5020586"/>
              <a:gd name="connsiteY11497" fmla="*/ 1322406 h 5388743"/>
              <a:gd name="connsiteX11498" fmla="*/ 3912243 w 5020586"/>
              <a:gd name="connsiteY11498" fmla="*/ 1323620 h 5388743"/>
              <a:gd name="connsiteX11499" fmla="*/ 3902562 w 5020586"/>
              <a:gd name="connsiteY11499" fmla="*/ 1331262 h 5388743"/>
              <a:gd name="connsiteX11500" fmla="*/ 3885439 w 5020586"/>
              <a:gd name="connsiteY11500" fmla="*/ 1340707 h 5388743"/>
              <a:gd name="connsiteX11501" fmla="*/ 3875476 w 5020586"/>
              <a:gd name="connsiteY11501" fmla="*/ 1345868 h 5388743"/>
              <a:gd name="connsiteX11502" fmla="*/ 3876721 w 5020586"/>
              <a:gd name="connsiteY11502" fmla="*/ 1347055 h 5388743"/>
              <a:gd name="connsiteX11503" fmla="*/ 3878245 w 5020586"/>
              <a:gd name="connsiteY11503" fmla="*/ 1348537 h 5388743"/>
              <a:gd name="connsiteX11504" fmla="*/ 3878784 w 5020586"/>
              <a:gd name="connsiteY11504" fmla="*/ 1348464 h 5388743"/>
              <a:gd name="connsiteX11505" fmla="*/ 3907623 w 5020586"/>
              <a:gd name="connsiteY11505" fmla="*/ 1333781 h 5388743"/>
              <a:gd name="connsiteX11506" fmla="*/ 3956824 w 5020586"/>
              <a:gd name="connsiteY11506" fmla="*/ 1307363 h 5388743"/>
              <a:gd name="connsiteX11507" fmla="*/ 3958706 w 5020586"/>
              <a:gd name="connsiteY11507" fmla="*/ 1307138 h 5388743"/>
              <a:gd name="connsiteX11508" fmla="*/ 3963687 w 5020586"/>
              <a:gd name="connsiteY11508" fmla="*/ 1306069 h 5388743"/>
              <a:gd name="connsiteX11509" fmla="*/ 3947304 w 5020586"/>
              <a:gd name="connsiteY11509" fmla="*/ 1315418 h 5388743"/>
              <a:gd name="connsiteX11510" fmla="*/ 3961238 w 5020586"/>
              <a:gd name="connsiteY11510" fmla="*/ 1308578 h 5388743"/>
              <a:gd name="connsiteX11511" fmla="*/ 3957282 w 5020586"/>
              <a:gd name="connsiteY11511" fmla="*/ 1312545 h 5388743"/>
              <a:gd name="connsiteX11512" fmla="*/ 3956787 w 5020586"/>
              <a:gd name="connsiteY11512" fmla="*/ 1311962 h 5388743"/>
              <a:gd name="connsiteX11513" fmla="*/ 3957282 w 5020586"/>
              <a:gd name="connsiteY11513" fmla="*/ 1312545 h 5388743"/>
              <a:gd name="connsiteX11514" fmla="*/ 3960911 w 5020586"/>
              <a:gd name="connsiteY11514" fmla="*/ 1311431 h 5388743"/>
              <a:gd name="connsiteX11515" fmla="*/ 3945846 w 5020586"/>
              <a:gd name="connsiteY11515" fmla="*/ 1319819 h 5388743"/>
              <a:gd name="connsiteX11516" fmla="*/ 3941775 w 5020586"/>
              <a:gd name="connsiteY11516" fmla="*/ 1321723 h 5388743"/>
              <a:gd name="connsiteX11517" fmla="*/ 3940356 w 5020586"/>
              <a:gd name="connsiteY11517" fmla="*/ 1322085 h 5388743"/>
              <a:gd name="connsiteX11518" fmla="*/ 3939354 w 5020586"/>
              <a:gd name="connsiteY11518" fmla="*/ 1323433 h 5388743"/>
              <a:gd name="connsiteX11519" fmla="*/ 3919198 w 5020586"/>
              <a:gd name="connsiteY11519" fmla="*/ 1334654 h 5388743"/>
              <a:gd name="connsiteX11520" fmla="*/ 3914803 w 5020586"/>
              <a:gd name="connsiteY11520" fmla="*/ 1336224 h 5388743"/>
              <a:gd name="connsiteX11521" fmla="*/ 3913893 w 5020586"/>
              <a:gd name="connsiteY11521" fmla="*/ 1336513 h 5388743"/>
              <a:gd name="connsiteX11522" fmla="*/ 3913049 w 5020586"/>
              <a:gd name="connsiteY11522" fmla="*/ 1340134 h 5388743"/>
              <a:gd name="connsiteX11523" fmla="*/ 3913014 w 5020586"/>
              <a:gd name="connsiteY11523" fmla="*/ 1340665 h 5388743"/>
              <a:gd name="connsiteX11524" fmla="*/ 3911381 w 5020586"/>
              <a:gd name="connsiteY11524" fmla="*/ 1341802 h 5388743"/>
              <a:gd name="connsiteX11525" fmla="*/ 3885384 w 5020586"/>
              <a:gd name="connsiteY11525" fmla="*/ 1360073 h 5388743"/>
              <a:gd name="connsiteX11526" fmla="*/ 3885021 w 5020586"/>
              <a:gd name="connsiteY11526" fmla="*/ 1360334 h 5388743"/>
              <a:gd name="connsiteX11527" fmla="*/ 3881290 w 5020586"/>
              <a:gd name="connsiteY11527" fmla="*/ 1364194 h 5388743"/>
              <a:gd name="connsiteX11528" fmla="*/ 3877948 w 5020586"/>
              <a:gd name="connsiteY11528" fmla="*/ 1367198 h 5388743"/>
              <a:gd name="connsiteX11529" fmla="*/ 3876693 w 5020586"/>
              <a:gd name="connsiteY11529" fmla="*/ 1367956 h 5388743"/>
              <a:gd name="connsiteX11530" fmla="*/ 3876126 w 5020586"/>
              <a:gd name="connsiteY11530" fmla="*/ 1369537 h 5388743"/>
              <a:gd name="connsiteX11531" fmla="*/ 3860095 w 5020586"/>
              <a:gd name="connsiteY11531" fmla="*/ 1386125 h 5388743"/>
              <a:gd name="connsiteX11532" fmla="*/ 3856343 w 5020586"/>
              <a:gd name="connsiteY11532" fmla="*/ 1388903 h 5388743"/>
              <a:gd name="connsiteX11533" fmla="*/ 3855555 w 5020586"/>
              <a:gd name="connsiteY11533" fmla="*/ 1389442 h 5388743"/>
              <a:gd name="connsiteX11534" fmla="*/ 3855799 w 5020586"/>
              <a:gd name="connsiteY11534" fmla="*/ 1393153 h 5388743"/>
              <a:gd name="connsiteX11535" fmla="*/ 3855919 w 5020586"/>
              <a:gd name="connsiteY11535" fmla="*/ 1393671 h 5388743"/>
              <a:gd name="connsiteX11536" fmla="*/ 3854688 w 5020586"/>
              <a:gd name="connsiteY11536" fmla="*/ 1395234 h 5388743"/>
              <a:gd name="connsiteX11537" fmla="*/ 3846225 w 5020586"/>
              <a:gd name="connsiteY11537" fmla="*/ 1406010 h 5388743"/>
              <a:gd name="connsiteX11538" fmla="*/ 3841996 w 5020586"/>
              <a:gd name="connsiteY11538" fmla="*/ 1411433 h 5388743"/>
              <a:gd name="connsiteX11539" fmla="*/ 3845597 w 5020586"/>
              <a:gd name="connsiteY11539" fmla="*/ 1410156 h 5388743"/>
              <a:gd name="connsiteX11540" fmla="*/ 3844975 w 5020586"/>
              <a:gd name="connsiteY11540" fmla="*/ 1410982 h 5388743"/>
              <a:gd name="connsiteX11541" fmla="*/ 3850748 w 5020586"/>
              <a:gd name="connsiteY11541" fmla="*/ 1408849 h 5388743"/>
              <a:gd name="connsiteX11542" fmla="*/ 3855212 w 5020586"/>
              <a:gd name="connsiteY11542" fmla="*/ 1406680 h 5388743"/>
              <a:gd name="connsiteX11543" fmla="*/ 3870496 w 5020586"/>
              <a:gd name="connsiteY11543" fmla="*/ 1401149 h 5388743"/>
              <a:gd name="connsiteX11544" fmla="*/ 3862391 w 5020586"/>
              <a:gd name="connsiteY11544" fmla="*/ 1407250 h 5388743"/>
              <a:gd name="connsiteX11545" fmla="*/ 3844910 w 5020586"/>
              <a:gd name="connsiteY11545" fmla="*/ 1417641 h 5388743"/>
              <a:gd name="connsiteX11546" fmla="*/ 3840094 w 5020586"/>
              <a:gd name="connsiteY11546" fmla="*/ 1419716 h 5388743"/>
              <a:gd name="connsiteX11547" fmla="*/ 3833399 w 5020586"/>
              <a:gd name="connsiteY11547" fmla="*/ 1422502 h 5388743"/>
              <a:gd name="connsiteX11548" fmla="*/ 3831218 w 5020586"/>
              <a:gd name="connsiteY11548" fmla="*/ 1425356 h 5388743"/>
              <a:gd name="connsiteX11549" fmla="*/ 3820199 w 5020586"/>
              <a:gd name="connsiteY11549" fmla="*/ 1435614 h 5388743"/>
              <a:gd name="connsiteX11550" fmla="*/ 3816295 w 5020586"/>
              <a:gd name="connsiteY11550" fmla="*/ 1439688 h 5388743"/>
              <a:gd name="connsiteX11551" fmla="*/ 3827547 w 5020586"/>
              <a:gd name="connsiteY11551" fmla="*/ 1433814 h 5388743"/>
              <a:gd name="connsiteX11552" fmla="*/ 3829829 w 5020586"/>
              <a:gd name="connsiteY11552" fmla="*/ 1433143 h 5388743"/>
              <a:gd name="connsiteX11553" fmla="*/ 3832213 w 5020586"/>
              <a:gd name="connsiteY11553" fmla="*/ 1432661 h 5388743"/>
              <a:gd name="connsiteX11554" fmla="*/ 3818126 w 5020586"/>
              <a:gd name="connsiteY11554" fmla="*/ 1440487 h 5388743"/>
              <a:gd name="connsiteX11555" fmla="*/ 3812810 w 5020586"/>
              <a:gd name="connsiteY11555" fmla="*/ 1443325 h 5388743"/>
              <a:gd name="connsiteX11556" fmla="*/ 3806531 w 5020586"/>
              <a:gd name="connsiteY11556" fmla="*/ 1449879 h 5388743"/>
              <a:gd name="connsiteX11557" fmla="*/ 3813351 w 5020586"/>
              <a:gd name="connsiteY11557" fmla="*/ 1445244 h 5388743"/>
              <a:gd name="connsiteX11558" fmla="*/ 3804817 w 5020586"/>
              <a:gd name="connsiteY11558" fmla="*/ 1452799 h 5388743"/>
              <a:gd name="connsiteX11559" fmla="*/ 3803544 w 5020586"/>
              <a:gd name="connsiteY11559" fmla="*/ 1453927 h 5388743"/>
              <a:gd name="connsiteX11560" fmla="*/ 3790467 w 5020586"/>
              <a:gd name="connsiteY11560" fmla="*/ 1465451 h 5388743"/>
              <a:gd name="connsiteX11561" fmla="*/ 3783454 w 5020586"/>
              <a:gd name="connsiteY11561" fmla="*/ 1472216 h 5388743"/>
              <a:gd name="connsiteX11562" fmla="*/ 3772312 w 5020586"/>
              <a:gd name="connsiteY11562" fmla="*/ 1485274 h 5388743"/>
              <a:gd name="connsiteX11563" fmla="*/ 3771175 w 5020586"/>
              <a:gd name="connsiteY11563" fmla="*/ 1486868 h 5388743"/>
              <a:gd name="connsiteX11564" fmla="*/ 3771348 w 5020586"/>
              <a:gd name="connsiteY11564" fmla="*/ 1486821 h 5388743"/>
              <a:gd name="connsiteX11565" fmla="*/ 3773224 w 5020586"/>
              <a:gd name="connsiteY11565" fmla="*/ 1484800 h 5388743"/>
              <a:gd name="connsiteX11566" fmla="*/ 3775299 w 5020586"/>
              <a:gd name="connsiteY11566" fmla="*/ 1483719 h 5388743"/>
              <a:gd name="connsiteX11567" fmla="*/ 3756056 w 5020586"/>
              <a:gd name="connsiteY11567" fmla="*/ 1503286 h 5388743"/>
              <a:gd name="connsiteX11568" fmla="*/ 3737415 w 5020586"/>
              <a:gd name="connsiteY11568" fmla="*/ 1520990 h 5388743"/>
              <a:gd name="connsiteX11569" fmla="*/ 3735734 w 5020586"/>
              <a:gd name="connsiteY11569" fmla="*/ 1523738 h 5388743"/>
              <a:gd name="connsiteX11570" fmla="*/ 3733111 w 5020586"/>
              <a:gd name="connsiteY11570" fmla="*/ 1527578 h 5388743"/>
              <a:gd name="connsiteX11571" fmla="*/ 3737635 w 5020586"/>
              <a:gd name="connsiteY11571" fmla="*/ 1524146 h 5388743"/>
              <a:gd name="connsiteX11572" fmla="*/ 3749276 w 5020586"/>
              <a:gd name="connsiteY11572" fmla="*/ 1516767 h 5388743"/>
              <a:gd name="connsiteX11573" fmla="*/ 3754542 w 5020586"/>
              <a:gd name="connsiteY11573" fmla="*/ 1512663 h 5388743"/>
              <a:gd name="connsiteX11574" fmla="*/ 3768816 w 5020586"/>
              <a:gd name="connsiteY11574" fmla="*/ 1499911 h 5388743"/>
              <a:gd name="connsiteX11575" fmla="*/ 3784409 w 5020586"/>
              <a:gd name="connsiteY11575" fmla="*/ 1486074 h 5388743"/>
              <a:gd name="connsiteX11576" fmla="*/ 3788364 w 5020586"/>
              <a:gd name="connsiteY11576" fmla="*/ 1482308 h 5388743"/>
              <a:gd name="connsiteX11577" fmla="*/ 3793729 w 5020586"/>
              <a:gd name="connsiteY11577" fmla="*/ 1477022 h 5388743"/>
              <a:gd name="connsiteX11578" fmla="*/ 3797632 w 5020586"/>
              <a:gd name="connsiteY11578" fmla="*/ 1472652 h 5388743"/>
              <a:gd name="connsiteX11579" fmla="*/ 3799130 w 5020586"/>
              <a:gd name="connsiteY11579" fmla="*/ 1471654 h 5388743"/>
              <a:gd name="connsiteX11580" fmla="*/ 3799020 w 5020586"/>
              <a:gd name="connsiteY11580" fmla="*/ 1471809 h 5388743"/>
              <a:gd name="connsiteX11581" fmla="*/ 3799539 w 5020586"/>
              <a:gd name="connsiteY11581" fmla="*/ 1471298 h 5388743"/>
              <a:gd name="connsiteX11582" fmla="*/ 3805502 w 5020586"/>
              <a:gd name="connsiteY11582" fmla="*/ 1466762 h 5388743"/>
              <a:gd name="connsiteX11583" fmla="*/ 3803679 w 5020586"/>
              <a:gd name="connsiteY11583" fmla="*/ 1469068 h 5388743"/>
              <a:gd name="connsiteX11584" fmla="*/ 3793152 w 5020586"/>
              <a:gd name="connsiteY11584" fmla="*/ 1478646 h 5388743"/>
              <a:gd name="connsiteX11585" fmla="*/ 3789980 w 5020586"/>
              <a:gd name="connsiteY11585" fmla="*/ 1483814 h 5388743"/>
              <a:gd name="connsiteX11586" fmla="*/ 3788429 w 5020586"/>
              <a:gd name="connsiteY11586" fmla="*/ 1486036 h 5388743"/>
              <a:gd name="connsiteX11587" fmla="*/ 3782273 w 5020586"/>
              <a:gd name="connsiteY11587" fmla="*/ 1492245 h 5388743"/>
              <a:gd name="connsiteX11588" fmla="*/ 3780035 w 5020586"/>
              <a:gd name="connsiteY11588" fmla="*/ 1493458 h 5388743"/>
              <a:gd name="connsiteX11589" fmla="*/ 3779919 w 5020586"/>
              <a:gd name="connsiteY11589" fmla="*/ 1496200 h 5388743"/>
              <a:gd name="connsiteX11590" fmla="*/ 3775718 w 5020586"/>
              <a:gd name="connsiteY11590" fmla="*/ 1500080 h 5388743"/>
              <a:gd name="connsiteX11591" fmla="*/ 3756115 w 5020586"/>
              <a:gd name="connsiteY11591" fmla="*/ 1517781 h 5388743"/>
              <a:gd name="connsiteX11592" fmla="*/ 3777258 w 5020586"/>
              <a:gd name="connsiteY11592" fmla="*/ 1507441 h 5388743"/>
              <a:gd name="connsiteX11593" fmla="*/ 3795736 w 5020586"/>
              <a:gd name="connsiteY11593" fmla="*/ 1491413 h 5388743"/>
              <a:gd name="connsiteX11594" fmla="*/ 3811570 w 5020586"/>
              <a:gd name="connsiteY11594" fmla="*/ 1479735 h 5388743"/>
              <a:gd name="connsiteX11595" fmla="*/ 3811215 w 5020586"/>
              <a:gd name="connsiteY11595" fmla="*/ 1480707 h 5388743"/>
              <a:gd name="connsiteX11596" fmla="*/ 3816120 w 5020586"/>
              <a:gd name="connsiteY11596" fmla="*/ 1476990 h 5388743"/>
              <a:gd name="connsiteX11597" fmla="*/ 3819762 w 5020586"/>
              <a:gd name="connsiteY11597" fmla="*/ 1473619 h 5388743"/>
              <a:gd name="connsiteX11598" fmla="*/ 3832784 w 5020586"/>
              <a:gd name="connsiteY11598" fmla="*/ 1463891 h 5388743"/>
              <a:gd name="connsiteX11599" fmla="*/ 3826798 w 5020586"/>
              <a:gd name="connsiteY11599" fmla="*/ 1472082 h 5388743"/>
              <a:gd name="connsiteX11600" fmla="*/ 3813085 w 5020586"/>
              <a:gd name="connsiteY11600" fmla="*/ 1487098 h 5388743"/>
              <a:gd name="connsiteX11601" fmla="*/ 3809077 w 5020586"/>
              <a:gd name="connsiteY11601" fmla="*/ 1490482 h 5388743"/>
              <a:gd name="connsiteX11602" fmla="*/ 3804899 w 5020586"/>
              <a:gd name="connsiteY11602" fmla="*/ 1493922 h 5388743"/>
              <a:gd name="connsiteX11603" fmla="*/ 3899743 w 5020586"/>
              <a:gd name="connsiteY11603" fmla="*/ 1447532 h 5388743"/>
              <a:gd name="connsiteX11604" fmla="*/ 4049686 w 5020586"/>
              <a:gd name="connsiteY11604" fmla="*/ 1377394 h 5388743"/>
              <a:gd name="connsiteX11605" fmla="*/ 4022161 w 5020586"/>
              <a:gd name="connsiteY11605" fmla="*/ 1394154 h 5388743"/>
              <a:gd name="connsiteX11606" fmla="*/ 3795952 w 5020586"/>
              <a:gd name="connsiteY11606" fmla="*/ 1501287 h 5388743"/>
              <a:gd name="connsiteX11607" fmla="*/ 3788423 w 5020586"/>
              <a:gd name="connsiteY11607" fmla="*/ 1507484 h 5388743"/>
              <a:gd name="connsiteX11608" fmla="*/ 3787836 w 5020586"/>
              <a:gd name="connsiteY11608" fmla="*/ 1508084 h 5388743"/>
              <a:gd name="connsiteX11609" fmla="*/ 3837404 w 5020586"/>
              <a:gd name="connsiteY11609" fmla="*/ 1484489 h 5388743"/>
              <a:gd name="connsiteX11610" fmla="*/ 4293427 w 5020586"/>
              <a:gd name="connsiteY11610" fmla="*/ 1275409 h 5388743"/>
              <a:gd name="connsiteX11611" fmla="*/ 4260355 w 5020586"/>
              <a:gd name="connsiteY11611" fmla="*/ 1292514 h 5388743"/>
              <a:gd name="connsiteX11612" fmla="*/ 4234842 w 5020586"/>
              <a:gd name="connsiteY11612" fmla="*/ 1306649 h 5388743"/>
              <a:gd name="connsiteX11613" fmla="*/ 4290759 w 5020586"/>
              <a:gd name="connsiteY11613" fmla="*/ 1288467 h 5388743"/>
              <a:gd name="connsiteX11614" fmla="*/ 4134465 w 5020586"/>
              <a:gd name="connsiteY11614" fmla="*/ 1366371 h 5388743"/>
              <a:gd name="connsiteX11615" fmla="*/ 4134465 w 5020586"/>
              <a:gd name="connsiteY11615" fmla="*/ 1366371 h 5388743"/>
              <a:gd name="connsiteX11616" fmla="*/ 4089879 w 5020586"/>
              <a:gd name="connsiteY11616" fmla="*/ 1393522 h 5388743"/>
              <a:gd name="connsiteX11617" fmla="*/ 4068549 w 5020586"/>
              <a:gd name="connsiteY11617" fmla="*/ 1407034 h 5388743"/>
              <a:gd name="connsiteX11618" fmla="*/ 4055573 w 5020586"/>
              <a:gd name="connsiteY11618" fmla="*/ 1414636 h 5388743"/>
              <a:gd name="connsiteX11619" fmla="*/ 4059985 w 5020586"/>
              <a:gd name="connsiteY11619" fmla="*/ 1412780 h 5388743"/>
              <a:gd name="connsiteX11620" fmla="*/ 4089352 w 5020586"/>
              <a:gd name="connsiteY11620" fmla="*/ 1401488 h 5388743"/>
              <a:gd name="connsiteX11621" fmla="*/ 4109195 w 5020586"/>
              <a:gd name="connsiteY11621" fmla="*/ 1394437 h 5388743"/>
              <a:gd name="connsiteX11622" fmla="*/ 4106823 w 5020586"/>
              <a:gd name="connsiteY11622" fmla="*/ 1395626 h 5388743"/>
              <a:gd name="connsiteX11623" fmla="*/ 4089367 w 5020586"/>
              <a:gd name="connsiteY11623" fmla="*/ 1403469 h 5388743"/>
              <a:gd name="connsiteX11624" fmla="*/ 4087540 w 5020586"/>
              <a:gd name="connsiteY11624" fmla="*/ 1404374 h 5388743"/>
              <a:gd name="connsiteX11625" fmla="*/ 4079510 w 5020586"/>
              <a:gd name="connsiteY11625" fmla="*/ 1407231 h 5388743"/>
              <a:gd name="connsiteX11626" fmla="*/ 4051980 w 5020586"/>
              <a:gd name="connsiteY11626" fmla="*/ 1418089 h 5388743"/>
              <a:gd name="connsiteX11627" fmla="*/ 4042218 w 5020586"/>
              <a:gd name="connsiteY11627" fmla="*/ 1422248 h 5388743"/>
              <a:gd name="connsiteX11628" fmla="*/ 4018352 w 5020586"/>
              <a:gd name="connsiteY11628" fmla="*/ 1434847 h 5388743"/>
              <a:gd name="connsiteX11629" fmla="*/ 3940569 w 5020586"/>
              <a:gd name="connsiteY11629" fmla="*/ 1469970 h 5388743"/>
              <a:gd name="connsiteX11630" fmla="*/ 3749789 w 5020586"/>
              <a:gd name="connsiteY11630" fmla="*/ 1560676 h 5388743"/>
              <a:gd name="connsiteX11631" fmla="*/ 3737929 w 5020586"/>
              <a:gd name="connsiteY11631" fmla="*/ 1572219 h 5388743"/>
              <a:gd name="connsiteX11632" fmla="*/ 3759101 w 5020586"/>
              <a:gd name="connsiteY11632" fmla="*/ 1561753 h 5388743"/>
              <a:gd name="connsiteX11633" fmla="*/ 3894363 w 5020586"/>
              <a:gd name="connsiteY11633" fmla="*/ 1498870 h 5388743"/>
              <a:gd name="connsiteX11634" fmla="*/ 3964554 w 5020586"/>
              <a:gd name="connsiteY11634" fmla="*/ 1464841 h 5388743"/>
              <a:gd name="connsiteX11635" fmla="*/ 4121617 w 5020586"/>
              <a:gd name="connsiteY11635" fmla="*/ 1401142 h 5388743"/>
              <a:gd name="connsiteX11636" fmla="*/ 4141766 w 5020586"/>
              <a:gd name="connsiteY11636" fmla="*/ 1395296 h 5388743"/>
              <a:gd name="connsiteX11637" fmla="*/ 4148973 w 5020586"/>
              <a:gd name="connsiteY11637" fmla="*/ 1391858 h 5388743"/>
              <a:gd name="connsiteX11638" fmla="*/ 4148771 w 5020586"/>
              <a:gd name="connsiteY11638" fmla="*/ 1392170 h 5388743"/>
              <a:gd name="connsiteX11639" fmla="*/ 4150242 w 5020586"/>
              <a:gd name="connsiteY11639" fmla="*/ 1391253 h 5388743"/>
              <a:gd name="connsiteX11640" fmla="*/ 4148973 w 5020586"/>
              <a:gd name="connsiteY11640" fmla="*/ 1391858 h 5388743"/>
              <a:gd name="connsiteX11641" fmla="*/ 4149748 w 5020586"/>
              <a:gd name="connsiteY11641" fmla="*/ 1390670 h 5388743"/>
              <a:gd name="connsiteX11642" fmla="*/ 4172296 w 5020586"/>
              <a:gd name="connsiteY11642" fmla="*/ 1380686 h 5388743"/>
              <a:gd name="connsiteX11643" fmla="*/ 4169371 w 5020586"/>
              <a:gd name="connsiteY11643" fmla="*/ 1380773 h 5388743"/>
              <a:gd name="connsiteX11644" fmla="*/ 4171920 w 5020586"/>
              <a:gd name="connsiteY11644" fmla="*/ 1376694 h 5388743"/>
              <a:gd name="connsiteX11645" fmla="*/ 4157155 w 5020586"/>
              <a:gd name="connsiteY11645" fmla="*/ 1381100 h 5388743"/>
              <a:gd name="connsiteX11646" fmla="*/ 4132480 w 5020586"/>
              <a:gd name="connsiteY11646" fmla="*/ 1389022 h 5388743"/>
              <a:gd name="connsiteX11647" fmla="*/ 4110754 w 5020586"/>
              <a:gd name="connsiteY11647" fmla="*/ 1396218 h 5388743"/>
              <a:gd name="connsiteX11648" fmla="*/ 4116956 w 5020586"/>
              <a:gd name="connsiteY11648" fmla="*/ 1393627 h 5388743"/>
              <a:gd name="connsiteX11649" fmla="*/ 4144937 w 5020586"/>
              <a:gd name="connsiteY11649" fmla="*/ 1384454 h 5388743"/>
              <a:gd name="connsiteX11650" fmla="*/ 4204718 w 5020586"/>
              <a:gd name="connsiteY11650" fmla="*/ 1363534 h 5388743"/>
              <a:gd name="connsiteX11651" fmla="*/ 4234624 w 5020586"/>
              <a:gd name="connsiteY11651" fmla="*/ 1354272 h 5388743"/>
              <a:gd name="connsiteX11652" fmla="*/ 4261395 w 5020586"/>
              <a:gd name="connsiteY11652" fmla="*/ 1346624 h 5388743"/>
              <a:gd name="connsiteX11653" fmla="*/ 4227831 w 5020586"/>
              <a:gd name="connsiteY11653" fmla="*/ 1357765 h 5388743"/>
              <a:gd name="connsiteX11654" fmla="*/ 4215988 w 5020586"/>
              <a:gd name="connsiteY11654" fmla="*/ 1362085 h 5388743"/>
              <a:gd name="connsiteX11655" fmla="*/ 4222293 w 5020586"/>
              <a:gd name="connsiteY11655" fmla="*/ 1362447 h 5388743"/>
              <a:gd name="connsiteX11656" fmla="*/ 4294028 w 5020586"/>
              <a:gd name="connsiteY11656" fmla="*/ 1340885 h 5388743"/>
              <a:gd name="connsiteX11657" fmla="*/ 4223963 w 5020586"/>
              <a:gd name="connsiteY11657" fmla="*/ 1364422 h 5388743"/>
              <a:gd name="connsiteX11658" fmla="*/ 4217248 w 5020586"/>
              <a:gd name="connsiteY11658" fmla="*/ 1367713 h 5388743"/>
              <a:gd name="connsiteX11659" fmla="*/ 4222214 w 5020586"/>
              <a:gd name="connsiteY11659" fmla="*/ 1365901 h 5388743"/>
              <a:gd name="connsiteX11660" fmla="*/ 4258798 w 5020586"/>
              <a:gd name="connsiteY11660" fmla="*/ 1355080 h 5388743"/>
              <a:gd name="connsiteX11661" fmla="*/ 4281384 w 5020586"/>
              <a:gd name="connsiteY11661" fmla="*/ 1349002 h 5388743"/>
              <a:gd name="connsiteX11662" fmla="*/ 4276690 w 5020586"/>
              <a:gd name="connsiteY11662" fmla="*/ 1351394 h 5388743"/>
              <a:gd name="connsiteX11663" fmla="*/ 4276464 w 5020586"/>
              <a:gd name="connsiteY11663" fmla="*/ 1351520 h 5388743"/>
              <a:gd name="connsiteX11664" fmla="*/ 4275353 w 5020586"/>
              <a:gd name="connsiteY11664" fmla="*/ 1351903 h 5388743"/>
              <a:gd name="connsiteX11665" fmla="*/ 4258383 w 5020586"/>
              <a:gd name="connsiteY11665" fmla="*/ 1357250 h 5388743"/>
              <a:gd name="connsiteX11666" fmla="*/ 4266892 w 5020586"/>
              <a:gd name="connsiteY11666" fmla="*/ 1356672 h 5388743"/>
              <a:gd name="connsiteX11667" fmla="*/ 4268142 w 5020586"/>
              <a:gd name="connsiteY11667" fmla="*/ 1356251 h 5388743"/>
              <a:gd name="connsiteX11668" fmla="*/ 4264831 w 5020586"/>
              <a:gd name="connsiteY11668" fmla="*/ 1358952 h 5388743"/>
              <a:gd name="connsiteX11669" fmla="*/ 4269556 w 5020586"/>
              <a:gd name="connsiteY11669" fmla="*/ 1357006 h 5388743"/>
              <a:gd name="connsiteX11670" fmla="*/ 4276087 w 5020586"/>
              <a:gd name="connsiteY11670" fmla="*/ 1353754 h 5388743"/>
              <a:gd name="connsiteX11671" fmla="*/ 4279227 w 5020586"/>
              <a:gd name="connsiteY11671" fmla="*/ 1352936 h 5388743"/>
              <a:gd name="connsiteX11672" fmla="*/ 4265824 w 5020586"/>
              <a:gd name="connsiteY11672" fmla="*/ 1358958 h 5388743"/>
              <a:gd name="connsiteX11673" fmla="*/ 4202017 w 5020586"/>
              <a:gd name="connsiteY11673" fmla="*/ 1378666 h 5388743"/>
              <a:gd name="connsiteX11674" fmla="*/ 4173823 w 5020586"/>
              <a:gd name="connsiteY11674" fmla="*/ 1389653 h 5388743"/>
              <a:gd name="connsiteX11675" fmla="*/ 4176811 w 5020586"/>
              <a:gd name="connsiteY11675" fmla="*/ 1389050 h 5388743"/>
              <a:gd name="connsiteX11676" fmla="*/ 4228548 w 5020586"/>
              <a:gd name="connsiteY11676" fmla="*/ 1373393 h 5388743"/>
              <a:gd name="connsiteX11677" fmla="*/ 4248318 w 5020586"/>
              <a:gd name="connsiteY11677" fmla="*/ 1367219 h 5388743"/>
              <a:gd name="connsiteX11678" fmla="*/ 4234398 w 5020586"/>
              <a:gd name="connsiteY11678" fmla="*/ 1373218 h 5388743"/>
              <a:gd name="connsiteX11679" fmla="*/ 4173933 w 5020586"/>
              <a:gd name="connsiteY11679" fmla="*/ 1393331 h 5388743"/>
              <a:gd name="connsiteX11680" fmla="*/ 4148232 w 5020586"/>
              <a:gd name="connsiteY11680" fmla="*/ 1403133 h 5388743"/>
              <a:gd name="connsiteX11681" fmla="*/ 4165306 w 5020586"/>
              <a:gd name="connsiteY11681" fmla="*/ 1397316 h 5388743"/>
              <a:gd name="connsiteX11682" fmla="*/ 4180566 w 5020586"/>
              <a:gd name="connsiteY11682" fmla="*/ 1393492 h 5388743"/>
              <a:gd name="connsiteX11683" fmla="*/ 4149410 w 5020586"/>
              <a:gd name="connsiteY11683" fmla="*/ 1404524 h 5388743"/>
              <a:gd name="connsiteX11684" fmla="*/ 4136500 w 5020586"/>
              <a:gd name="connsiteY11684" fmla="*/ 1411129 h 5388743"/>
              <a:gd name="connsiteX11685" fmla="*/ 4099185 w 5020586"/>
              <a:gd name="connsiteY11685" fmla="*/ 1425519 h 5388743"/>
              <a:gd name="connsiteX11686" fmla="*/ 4092473 w 5020586"/>
              <a:gd name="connsiteY11686" fmla="*/ 1428810 h 5388743"/>
              <a:gd name="connsiteX11687" fmla="*/ 4100362 w 5020586"/>
              <a:gd name="connsiteY11687" fmla="*/ 1426911 h 5388743"/>
              <a:gd name="connsiteX11688" fmla="*/ 4109106 w 5020586"/>
              <a:gd name="connsiteY11688" fmla="*/ 1423848 h 5388743"/>
              <a:gd name="connsiteX11689" fmla="*/ 4122742 w 5020586"/>
              <a:gd name="connsiteY11689" fmla="*/ 1416947 h 5388743"/>
              <a:gd name="connsiteX11690" fmla="*/ 4133032 w 5020586"/>
              <a:gd name="connsiteY11690" fmla="*/ 1413445 h 5388743"/>
              <a:gd name="connsiteX11691" fmla="*/ 4125314 w 5020586"/>
              <a:gd name="connsiteY11691" fmla="*/ 1418172 h 5388743"/>
              <a:gd name="connsiteX11692" fmla="*/ 4138829 w 5020586"/>
              <a:gd name="connsiteY11692" fmla="*/ 1413440 h 5388743"/>
              <a:gd name="connsiteX11693" fmla="*/ 4173163 w 5020586"/>
              <a:gd name="connsiteY11693" fmla="*/ 1403061 h 5388743"/>
              <a:gd name="connsiteX11694" fmla="*/ 4140964 w 5020586"/>
              <a:gd name="connsiteY11694" fmla="*/ 1414635 h 5388743"/>
              <a:gd name="connsiteX11695" fmla="*/ 4112406 w 5020586"/>
              <a:gd name="connsiteY11695" fmla="*/ 1425098 h 5388743"/>
              <a:gd name="connsiteX11696" fmla="*/ 4105375 w 5020586"/>
              <a:gd name="connsiteY11696" fmla="*/ 1428798 h 5388743"/>
              <a:gd name="connsiteX11697" fmla="*/ 4096084 w 5020586"/>
              <a:gd name="connsiteY11697" fmla="*/ 1433580 h 5388743"/>
              <a:gd name="connsiteX11698" fmla="*/ 4096720 w 5020586"/>
              <a:gd name="connsiteY11698" fmla="*/ 1433834 h 5388743"/>
              <a:gd name="connsiteX11699" fmla="*/ 4169255 w 5020586"/>
              <a:gd name="connsiteY11699" fmla="*/ 1409672 h 5388743"/>
              <a:gd name="connsiteX11700" fmla="*/ 4174976 w 5020586"/>
              <a:gd name="connsiteY11700" fmla="*/ 1408617 h 5388743"/>
              <a:gd name="connsiteX11701" fmla="*/ 4186556 w 5020586"/>
              <a:gd name="connsiteY11701" fmla="*/ 1403231 h 5388743"/>
              <a:gd name="connsiteX11702" fmla="*/ 4175859 w 5020586"/>
              <a:gd name="connsiteY11702" fmla="*/ 1410379 h 5388743"/>
              <a:gd name="connsiteX11703" fmla="*/ 4159000 w 5020586"/>
              <a:gd name="connsiteY11703" fmla="*/ 1419670 h 5388743"/>
              <a:gd name="connsiteX11704" fmla="*/ 4166065 w 5020586"/>
              <a:gd name="connsiteY11704" fmla="*/ 1417225 h 5388743"/>
              <a:gd name="connsiteX11705" fmla="*/ 4154922 w 5020586"/>
              <a:gd name="connsiteY11705" fmla="*/ 1423743 h 5388743"/>
              <a:gd name="connsiteX11706" fmla="*/ 4166154 w 5020586"/>
              <a:gd name="connsiteY11706" fmla="*/ 1420006 h 5388743"/>
              <a:gd name="connsiteX11707" fmla="*/ 4180693 w 5020586"/>
              <a:gd name="connsiteY11707" fmla="*/ 1412402 h 5388743"/>
              <a:gd name="connsiteX11708" fmla="*/ 4188043 w 5020586"/>
              <a:gd name="connsiteY11708" fmla="*/ 1410022 h 5388743"/>
              <a:gd name="connsiteX11709" fmla="*/ 4188934 w 5020586"/>
              <a:gd name="connsiteY11709" fmla="*/ 1409729 h 5388743"/>
              <a:gd name="connsiteX11710" fmla="*/ 4182805 w 5020586"/>
              <a:gd name="connsiteY11710" fmla="*/ 1413127 h 5388743"/>
              <a:gd name="connsiteX11711" fmla="*/ 4159309 w 5020586"/>
              <a:gd name="connsiteY11711" fmla="*/ 1425718 h 5388743"/>
              <a:gd name="connsiteX11712" fmla="*/ 4133484 w 5020586"/>
              <a:gd name="connsiteY11712" fmla="*/ 1438659 h 5388743"/>
              <a:gd name="connsiteX11713" fmla="*/ 4114273 w 5020586"/>
              <a:gd name="connsiteY11713" fmla="*/ 1448709 h 5388743"/>
              <a:gd name="connsiteX11714" fmla="*/ 4118361 w 5020586"/>
              <a:gd name="connsiteY11714" fmla="*/ 1448276 h 5388743"/>
              <a:gd name="connsiteX11715" fmla="*/ 4119844 w 5020586"/>
              <a:gd name="connsiteY11715" fmla="*/ 1447568 h 5388743"/>
              <a:gd name="connsiteX11716" fmla="*/ 4143747 w 5020586"/>
              <a:gd name="connsiteY11716" fmla="*/ 1435861 h 5388743"/>
              <a:gd name="connsiteX11717" fmla="*/ 4149440 w 5020586"/>
              <a:gd name="connsiteY11717" fmla="*/ 1434795 h 5388743"/>
              <a:gd name="connsiteX11718" fmla="*/ 4160387 w 5020586"/>
              <a:gd name="connsiteY11718" fmla="*/ 1428315 h 5388743"/>
              <a:gd name="connsiteX11719" fmla="*/ 4166212 w 5020586"/>
              <a:gd name="connsiteY11719" fmla="*/ 1427223 h 5388743"/>
              <a:gd name="connsiteX11720" fmla="*/ 4191100 w 5020586"/>
              <a:gd name="connsiteY11720" fmla="*/ 1413934 h 5388743"/>
              <a:gd name="connsiteX11721" fmla="*/ 4194345 w 5020586"/>
              <a:gd name="connsiteY11721" fmla="*/ 1413078 h 5388743"/>
              <a:gd name="connsiteX11722" fmla="*/ 4191654 w 5020586"/>
              <a:gd name="connsiteY11722" fmla="*/ 1414833 h 5388743"/>
              <a:gd name="connsiteX11723" fmla="*/ 4203794 w 5020586"/>
              <a:gd name="connsiteY11723" fmla="*/ 1408395 h 5388743"/>
              <a:gd name="connsiteX11724" fmla="*/ 4209915 w 5020586"/>
              <a:gd name="connsiteY11724" fmla="*/ 1405831 h 5388743"/>
              <a:gd name="connsiteX11725" fmla="*/ 4192851 w 5020586"/>
              <a:gd name="connsiteY11725" fmla="*/ 1416222 h 5388743"/>
              <a:gd name="connsiteX11726" fmla="*/ 4174926 w 5020586"/>
              <a:gd name="connsiteY11726" fmla="*/ 1425579 h 5388743"/>
              <a:gd name="connsiteX11727" fmla="*/ 4152562 w 5020586"/>
              <a:gd name="connsiteY11727" fmla="*/ 1437661 h 5388743"/>
              <a:gd name="connsiteX11728" fmla="*/ 4148099 w 5020586"/>
              <a:gd name="connsiteY11728" fmla="*/ 1440874 h 5388743"/>
              <a:gd name="connsiteX11729" fmla="*/ 4137757 w 5020586"/>
              <a:gd name="connsiteY11729" fmla="*/ 1446907 h 5388743"/>
              <a:gd name="connsiteX11730" fmla="*/ 4134549 w 5020586"/>
              <a:gd name="connsiteY11730" fmla="*/ 1448492 h 5388743"/>
              <a:gd name="connsiteX11731" fmla="*/ 4135556 w 5020586"/>
              <a:gd name="connsiteY11731" fmla="*/ 1448076 h 5388743"/>
              <a:gd name="connsiteX11732" fmla="*/ 4139074 w 5020586"/>
              <a:gd name="connsiteY11732" fmla="*/ 1446376 h 5388743"/>
              <a:gd name="connsiteX11733" fmla="*/ 4160313 w 5020586"/>
              <a:gd name="connsiteY11733" fmla="*/ 1435556 h 5388743"/>
              <a:gd name="connsiteX11734" fmla="*/ 4166593 w 5020586"/>
              <a:gd name="connsiteY11734" fmla="*/ 1432980 h 5388743"/>
              <a:gd name="connsiteX11735" fmla="*/ 4167229 w 5020586"/>
              <a:gd name="connsiteY11735" fmla="*/ 1432742 h 5388743"/>
              <a:gd name="connsiteX11736" fmla="*/ 4176829 w 5020586"/>
              <a:gd name="connsiteY11736" fmla="*/ 1428078 h 5388743"/>
              <a:gd name="connsiteX11737" fmla="*/ 4184713 w 5020586"/>
              <a:gd name="connsiteY11737" fmla="*/ 1424404 h 5388743"/>
              <a:gd name="connsiteX11738" fmla="*/ 4184731 w 5020586"/>
              <a:gd name="connsiteY11738" fmla="*/ 1424394 h 5388743"/>
              <a:gd name="connsiteX11739" fmla="*/ 4184740 w 5020586"/>
              <a:gd name="connsiteY11739" fmla="*/ 1424392 h 5388743"/>
              <a:gd name="connsiteX11740" fmla="*/ 4212732 w 5020586"/>
              <a:gd name="connsiteY11740" fmla="*/ 1411348 h 5388743"/>
              <a:gd name="connsiteX11741" fmla="*/ 4241376 w 5020586"/>
              <a:gd name="connsiteY11741" fmla="*/ 1398107 h 5388743"/>
              <a:gd name="connsiteX11742" fmla="*/ 4233313 w 5020586"/>
              <a:gd name="connsiteY11742" fmla="*/ 1404402 h 5388743"/>
              <a:gd name="connsiteX11743" fmla="*/ 4239128 w 5020586"/>
              <a:gd name="connsiteY11743" fmla="*/ 1401341 h 5388743"/>
              <a:gd name="connsiteX11744" fmla="*/ 4239810 w 5020586"/>
              <a:gd name="connsiteY11744" fmla="*/ 1401493 h 5388743"/>
              <a:gd name="connsiteX11745" fmla="*/ 4242354 w 5020586"/>
              <a:gd name="connsiteY11745" fmla="*/ 1401404 h 5388743"/>
              <a:gd name="connsiteX11746" fmla="*/ 4237495 w 5020586"/>
              <a:gd name="connsiteY11746" fmla="*/ 1404046 h 5388743"/>
              <a:gd name="connsiteX11747" fmla="*/ 4164629 w 5020586"/>
              <a:gd name="connsiteY11747" fmla="*/ 1443606 h 5388743"/>
              <a:gd name="connsiteX11748" fmla="*/ 4153577 w 5020586"/>
              <a:gd name="connsiteY11748" fmla="*/ 1449552 h 5388743"/>
              <a:gd name="connsiteX11749" fmla="*/ 4140320 w 5020586"/>
              <a:gd name="connsiteY11749" fmla="*/ 1456739 h 5388743"/>
              <a:gd name="connsiteX11750" fmla="*/ 4122754 w 5020586"/>
              <a:gd name="connsiteY11750" fmla="*/ 1466985 h 5388743"/>
              <a:gd name="connsiteX11751" fmla="*/ 4115252 w 5020586"/>
              <a:gd name="connsiteY11751" fmla="*/ 1471180 h 5388743"/>
              <a:gd name="connsiteX11752" fmla="*/ 4118580 w 5020586"/>
              <a:gd name="connsiteY11752" fmla="*/ 1469828 h 5388743"/>
              <a:gd name="connsiteX11753" fmla="*/ 4099291 w 5020586"/>
              <a:gd name="connsiteY11753" fmla="*/ 1480327 h 5388743"/>
              <a:gd name="connsiteX11754" fmla="*/ 4084995 w 5020586"/>
              <a:gd name="connsiteY11754" fmla="*/ 1491632 h 5388743"/>
              <a:gd name="connsiteX11755" fmla="*/ 4128566 w 5020586"/>
              <a:gd name="connsiteY11755" fmla="*/ 1469014 h 5388743"/>
              <a:gd name="connsiteX11756" fmla="*/ 4155646 w 5020586"/>
              <a:gd name="connsiteY11756" fmla="*/ 1456713 h 5388743"/>
              <a:gd name="connsiteX11757" fmla="*/ 4157841 w 5020586"/>
              <a:gd name="connsiteY11757" fmla="*/ 1457700 h 5388743"/>
              <a:gd name="connsiteX11758" fmla="*/ 4191448 w 5020586"/>
              <a:gd name="connsiteY11758" fmla="*/ 1439980 h 5388743"/>
              <a:gd name="connsiteX11759" fmla="*/ 4179833 w 5020586"/>
              <a:gd name="connsiteY11759" fmla="*/ 1447752 h 5388743"/>
              <a:gd name="connsiteX11760" fmla="*/ 4180913 w 5020586"/>
              <a:gd name="connsiteY11760" fmla="*/ 1446805 h 5388743"/>
              <a:gd name="connsiteX11761" fmla="*/ 4182538 w 5020586"/>
              <a:gd name="connsiteY11761" fmla="*/ 1445844 h 5388743"/>
              <a:gd name="connsiteX11762" fmla="*/ 4181605 w 5020586"/>
              <a:gd name="connsiteY11762" fmla="*/ 1446196 h 5388743"/>
              <a:gd name="connsiteX11763" fmla="*/ 4180913 w 5020586"/>
              <a:gd name="connsiteY11763" fmla="*/ 1446805 h 5388743"/>
              <a:gd name="connsiteX11764" fmla="*/ 4177920 w 5020586"/>
              <a:gd name="connsiteY11764" fmla="*/ 1448567 h 5388743"/>
              <a:gd name="connsiteX11765" fmla="*/ 4176419 w 5020586"/>
              <a:gd name="connsiteY11765" fmla="*/ 1449207 h 5388743"/>
              <a:gd name="connsiteX11766" fmla="*/ 4174295 w 5020586"/>
              <a:gd name="connsiteY11766" fmla="*/ 1450420 h 5388743"/>
              <a:gd name="connsiteX11767" fmla="*/ 4164614 w 5020586"/>
              <a:gd name="connsiteY11767" fmla="*/ 1458063 h 5388743"/>
              <a:gd name="connsiteX11768" fmla="*/ 4147491 w 5020586"/>
              <a:gd name="connsiteY11768" fmla="*/ 1467507 h 5388743"/>
              <a:gd name="connsiteX11769" fmla="*/ 4137527 w 5020586"/>
              <a:gd name="connsiteY11769" fmla="*/ 1472669 h 5388743"/>
              <a:gd name="connsiteX11770" fmla="*/ 4138772 w 5020586"/>
              <a:gd name="connsiteY11770" fmla="*/ 1473856 h 5388743"/>
              <a:gd name="connsiteX11771" fmla="*/ 4140297 w 5020586"/>
              <a:gd name="connsiteY11771" fmla="*/ 1475337 h 5388743"/>
              <a:gd name="connsiteX11772" fmla="*/ 4140836 w 5020586"/>
              <a:gd name="connsiteY11772" fmla="*/ 1475266 h 5388743"/>
              <a:gd name="connsiteX11773" fmla="*/ 4169674 w 5020586"/>
              <a:gd name="connsiteY11773" fmla="*/ 1460583 h 5388743"/>
              <a:gd name="connsiteX11774" fmla="*/ 4218876 w 5020586"/>
              <a:gd name="connsiteY11774" fmla="*/ 1434164 h 5388743"/>
              <a:gd name="connsiteX11775" fmla="*/ 4220758 w 5020586"/>
              <a:gd name="connsiteY11775" fmla="*/ 1433940 h 5388743"/>
              <a:gd name="connsiteX11776" fmla="*/ 4225739 w 5020586"/>
              <a:gd name="connsiteY11776" fmla="*/ 1432870 h 5388743"/>
              <a:gd name="connsiteX11777" fmla="*/ 4209355 w 5020586"/>
              <a:gd name="connsiteY11777" fmla="*/ 1442219 h 5388743"/>
              <a:gd name="connsiteX11778" fmla="*/ 4223290 w 5020586"/>
              <a:gd name="connsiteY11778" fmla="*/ 1435378 h 5388743"/>
              <a:gd name="connsiteX11779" fmla="*/ 4219332 w 5020586"/>
              <a:gd name="connsiteY11779" fmla="*/ 1439347 h 5388743"/>
              <a:gd name="connsiteX11780" fmla="*/ 4218839 w 5020586"/>
              <a:gd name="connsiteY11780" fmla="*/ 1438763 h 5388743"/>
              <a:gd name="connsiteX11781" fmla="*/ 4219332 w 5020586"/>
              <a:gd name="connsiteY11781" fmla="*/ 1439347 h 5388743"/>
              <a:gd name="connsiteX11782" fmla="*/ 4222964 w 5020586"/>
              <a:gd name="connsiteY11782" fmla="*/ 1438233 h 5388743"/>
              <a:gd name="connsiteX11783" fmla="*/ 4207898 w 5020586"/>
              <a:gd name="connsiteY11783" fmla="*/ 1446620 h 5388743"/>
              <a:gd name="connsiteX11784" fmla="*/ 4203827 w 5020586"/>
              <a:gd name="connsiteY11784" fmla="*/ 1448524 h 5388743"/>
              <a:gd name="connsiteX11785" fmla="*/ 4202408 w 5020586"/>
              <a:gd name="connsiteY11785" fmla="*/ 1448885 h 5388743"/>
              <a:gd name="connsiteX11786" fmla="*/ 4201406 w 5020586"/>
              <a:gd name="connsiteY11786" fmla="*/ 1450234 h 5388743"/>
              <a:gd name="connsiteX11787" fmla="*/ 4181251 w 5020586"/>
              <a:gd name="connsiteY11787" fmla="*/ 1461455 h 5388743"/>
              <a:gd name="connsiteX11788" fmla="*/ 4176854 w 5020586"/>
              <a:gd name="connsiteY11788" fmla="*/ 1463026 h 5388743"/>
              <a:gd name="connsiteX11789" fmla="*/ 4175944 w 5020586"/>
              <a:gd name="connsiteY11789" fmla="*/ 1463313 h 5388743"/>
              <a:gd name="connsiteX11790" fmla="*/ 4175101 w 5020586"/>
              <a:gd name="connsiteY11790" fmla="*/ 1466934 h 5388743"/>
              <a:gd name="connsiteX11791" fmla="*/ 4175064 w 5020586"/>
              <a:gd name="connsiteY11791" fmla="*/ 1467465 h 5388743"/>
              <a:gd name="connsiteX11792" fmla="*/ 4173433 w 5020586"/>
              <a:gd name="connsiteY11792" fmla="*/ 1468603 h 5388743"/>
              <a:gd name="connsiteX11793" fmla="*/ 4147436 w 5020586"/>
              <a:gd name="connsiteY11793" fmla="*/ 1486873 h 5388743"/>
              <a:gd name="connsiteX11794" fmla="*/ 4142232 w 5020586"/>
              <a:gd name="connsiteY11794" fmla="*/ 1490619 h 5388743"/>
              <a:gd name="connsiteX11795" fmla="*/ 4128711 w 5020586"/>
              <a:gd name="connsiteY11795" fmla="*/ 1497239 h 5388743"/>
              <a:gd name="connsiteX11796" fmla="*/ 4111491 w 5020586"/>
              <a:gd name="connsiteY11796" fmla="*/ 1506922 h 5388743"/>
              <a:gd name="connsiteX11797" fmla="*/ 4119361 w 5020586"/>
              <a:gd name="connsiteY11797" fmla="*/ 1504467 h 5388743"/>
              <a:gd name="connsiteX11798" fmla="*/ 4109004 w 5020586"/>
              <a:gd name="connsiteY11798" fmla="*/ 1509221 h 5388743"/>
              <a:gd name="connsiteX11799" fmla="*/ 4107456 w 5020586"/>
              <a:gd name="connsiteY11799" fmla="*/ 1509930 h 5388743"/>
              <a:gd name="connsiteX11800" fmla="*/ 4091600 w 5020586"/>
              <a:gd name="connsiteY11800" fmla="*/ 1517165 h 5388743"/>
              <a:gd name="connsiteX11801" fmla="*/ 4082925 w 5020586"/>
              <a:gd name="connsiteY11801" fmla="*/ 1521602 h 5388743"/>
              <a:gd name="connsiteX11802" fmla="*/ 4068473 w 5020586"/>
              <a:gd name="connsiteY11802" fmla="*/ 1530864 h 5388743"/>
              <a:gd name="connsiteX11803" fmla="*/ 4071783 w 5020586"/>
              <a:gd name="connsiteY11803" fmla="*/ 1530245 h 5388743"/>
              <a:gd name="connsiteX11804" fmla="*/ 4047690 w 5020586"/>
              <a:gd name="connsiteY11804" fmla="*/ 1543384 h 5388743"/>
              <a:gd name="connsiteX11805" fmla="*/ 4024713 w 5020586"/>
              <a:gd name="connsiteY11805" fmla="*/ 1554917 h 5388743"/>
              <a:gd name="connsiteX11806" fmla="*/ 4022307 w 5020586"/>
              <a:gd name="connsiteY11806" fmla="*/ 1557057 h 5388743"/>
              <a:gd name="connsiteX11807" fmla="*/ 4018683 w 5020586"/>
              <a:gd name="connsiteY11807" fmla="*/ 1559974 h 5388743"/>
              <a:gd name="connsiteX11808" fmla="*/ 4024008 w 5020586"/>
              <a:gd name="connsiteY11808" fmla="*/ 1558001 h 5388743"/>
              <a:gd name="connsiteX11809" fmla="*/ 4037290 w 5020586"/>
              <a:gd name="connsiteY11809" fmla="*/ 1554318 h 5388743"/>
              <a:gd name="connsiteX11810" fmla="*/ 4043521 w 5020586"/>
              <a:gd name="connsiteY11810" fmla="*/ 1551918 h 5388743"/>
              <a:gd name="connsiteX11811" fmla="*/ 4060880 w 5020586"/>
              <a:gd name="connsiteY11811" fmla="*/ 1543857 h 5388743"/>
              <a:gd name="connsiteX11812" fmla="*/ 4079819 w 5020586"/>
              <a:gd name="connsiteY11812" fmla="*/ 1535141 h 5388743"/>
              <a:gd name="connsiteX11813" fmla="*/ 4084695 w 5020586"/>
              <a:gd name="connsiteY11813" fmla="*/ 1532685 h 5388743"/>
              <a:gd name="connsiteX11814" fmla="*/ 4091364 w 5020586"/>
              <a:gd name="connsiteY11814" fmla="*/ 1529183 h 5388743"/>
              <a:gd name="connsiteX11815" fmla="*/ 4096367 w 5020586"/>
              <a:gd name="connsiteY11815" fmla="*/ 1526134 h 5388743"/>
              <a:gd name="connsiteX11816" fmla="*/ 4098089 w 5020586"/>
              <a:gd name="connsiteY11816" fmla="*/ 1525614 h 5388743"/>
              <a:gd name="connsiteX11817" fmla="*/ 4097940 w 5020586"/>
              <a:gd name="connsiteY11817" fmla="*/ 1525730 h 5388743"/>
              <a:gd name="connsiteX11818" fmla="*/ 4098583 w 5020586"/>
              <a:gd name="connsiteY11818" fmla="*/ 1525391 h 5388743"/>
              <a:gd name="connsiteX11819" fmla="*/ 4105607 w 5020586"/>
              <a:gd name="connsiteY11819" fmla="*/ 1522781 h 5388743"/>
              <a:gd name="connsiteX11820" fmla="*/ 4103193 w 5020586"/>
              <a:gd name="connsiteY11820" fmla="*/ 1524458 h 5388743"/>
              <a:gd name="connsiteX11821" fmla="*/ 4090339 w 5020586"/>
              <a:gd name="connsiteY11821" fmla="*/ 1530569 h 5388743"/>
              <a:gd name="connsiteX11822" fmla="*/ 4085804 w 5020586"/>
              <a:gd name="connsiteY11822" fmla="*/ 1534595 h 5388743"/>
              <a:gd name="connsiteX11823" fmla="*/ 4083675 w 5020586"/>
              <a:gd name="connsiteY11823" fmla="*/ 1536271 h 5388743"/>
              <a:gd name="connsiteX11824" fmla="*/ 4075982 w 5020586"/>
              <a:gd name="connsiteY11824" fmla="*/ 1540427 h 5388743"/>
              <a:gd name="connsiteX11825" fmla="*/ 4073491 w 5020586"/>
              <a:gd name="connsiteY11825" fmla="*/ 1540939 h 5388743"/>
              <a:gd name="connsiteX11826" fmla="*/ 4072583 w 5020586"/>
              <a:gd name="connsiteY11826" fmla="*/ 1543527 h 5388743"/>
              <a:gd name="connsiteX11827" fmla="*/ 4067437 w 5020586"/>
              <a:gd name="connsiteY11827" fmla="*/ 1546023 h 5388743"/>
              <a:gd name="connsiteX11828" fmla="*/ 4024183 w 5020586"/>
              <a:gd name="connsiteY11828" fmla="*/ 1566113 h 5388743"/>
              <a:gd name="connsiteX11829" fmla="*/ 4055667 w 5020586"/>
              <a:gd name="connsiteY11829" fmla="*/ 1558474 h 5388743"/>
              <a:gd name="connsiteX11830" fmla="*/ 4089106 w 5020586"/>
              <a:gd name="connsiteY11830" fmla="*/ 1543536 h 5388743"/>
              <a:gd name="connsiteX11831" fmla="*/ 4107649 w 5020586"/>
              <a:gd name="connsiteY11831" fmla="*/ 1536957 h 5388743"/>
              <a:gd name="connsiteX11832" fmla="*/ 4107027 w 5020586"/>
              <a:gd name="connsiteY11832" fmla="*/ 1537783 h 5388743"/>
              <a:gd name="connsiteX11833" fmla="*/ 4112800 w 5020586"/>
              <a:gd name="connsiteY11833" fmla="*/ 1535651 h 5388743"/>
              <a:gd name="connsiteX11834" fmla="*/ 4117264 w 5020586"/>
              <a:gd name="connsiteY11834" fmla="*/ 1533481 h 5388743"/>
              <a:gd name="connsiteX11835" fmla="*/ 4132547 w 5020586"/>
              <a:gd name="connsiteY11835" fmla="*/ 1527951 h 5388743"/>
              <a:gd name="connsiteX11836" fmla="*/ 4124443 w 5020586"/>
              <a:gd name="connsiteY11836" fmla="*/ 1534052 h 5388743"/>
              <a:gd name="connsiteX11837" fmla="*/ 4106963 w 5020586"/>
              <a:gd name="connsiteY11837" fmla="*/ 1544443 h 5388743"/>
              <a:gd name="connsiteX11838" fmla="*/ 4102145 w 5020586"/>
              <a:gd name="connsiteY11838" fmla="*/ 1546517 h 5388743"/>
              <a:gd name="connsiteX11839" fmla="*/ 4049737 w 5020586"/>
              <a:gd name="connsiteY11839" fmla="*/ 1571963 h 5388743"/>
              <a:gd name="connsiteX11840" fmla="*/ 4030314 w 5020586"/>
              <a:gd name="connsiteY11840" fmla="*/ 1586001 h 5388743"/>
              <a:gd name="connsiteX11841" fmla="*/ 3984837 w 5020586"/>
              <a:gd name="connsiteY11841" fmla="*/ 1603748 h 5388743"/>
              <a:gd name="connsiteX11842" fmla="*/ 3980514 w 5020586"/>
              <a:gd name="connsiteY11842" fmla="*/ 1609121 h 5388743"/>
              <a:gd name="connsiteX11843" fmla="*/ 3974259 w 5020586"/>
              <a:gd name="connsiteY11843" fmla="*/ 1615262 h 5388743"/>
              <a:gd name="connsiteX11844" fmla="*/ 3976139 w 5020586"/>
              <a:gd name="connsiteY11844" fmla="*/ 1614609 h 5388743"/>
              <a:gd name="connsiteX11845" fmla="*/ 3973358 w 5020586"/>
              <a:gd name="connsiteY11845" fmla="*/ 1616708 h 5388743"/>
              <a:gd name="connsiteX11846" fmla="*/ 3972065 w 5020586"/>
              <a:gd name="connsiteY11846" fmla="*/ 1617521 h 5388743"/>
              <a:gd name="connsiteX11847" fmla="*/ 3971892 w 5020586"/>
              <a:gd name="connsiteY11847" fmla="*/ 1617585 h 5388743"/>
              <a:gd name="connsiteX11848" fmla="*/ 3971309 w 5020586"/>
              <a:gd name="connsiteY11848" fmla="*/ 1618157 h 5388743"/>
              <a:gd name="connsiteX11849" fmla="*/ 3970292 w 5020586"/>
              <a:gd name="connsiteY11849" fmla="*/ 1618924 h 5388743"/>
              <a:gd name="connsiteX11850" fmla="*/ 3948846 w 5020586"/>
              <a:gd name="connsiteY11850" fmla="*/ 1629272 h 5388743"/>
              <a:gd name="connsiteX11851" fmla="*/ 3956602 w 5020586"/>
              <a:gd name="connsiteY11851" fmla="*/ 1627537 h 5388743"/>
              <a:gd name="connsiteX11852" fmla="*/ 3954532 w 5020586"/>
              <a:gd name="connsiteY11852" fmla="*/ 1628409 h 5388743"/>
              <a:gd name="connsiteX11853" fmla="*/ 3976091 w 5020586"/>
              <a:gd name="connsiteY11853" fmla="*/ 1621734 h 5388743"/>
              <a:gd name="connsiteX11854" fmla="*/ 4002862 w 5020586"/>
              <a:gd name="connsiteY11854" fmla="*/ 1614084 h 5388743"/>
              <a:gd name="connsiteX11855" fmla="*/ 3969298 w 5020586"/>
              <a:gd name="connsiteY11855" fmla="*/ 1625225 h 5388743"/>
              <a:gd name="connsiteX11856" fmla="*/ 3957456 w 5020586"/>
              <a:gd name="connsiteY11856" fmla="*/ 1629544 h 5388743"/>
              <a:gd name="connsiteX11857" fmla="*/ 3956533 w 5020586"/>
              <a:gd name="connsiteY11857" fmla="*/ 1631086 h 5388743"/>
              <a:gd name="connsiteX11858" fmla="*/ 3956808 w 5020586"/>
              <a:gd name="connsiteY11858" fmla="*/ 1631115 h 5388743"/>
              <a:gd name="connsiteX11859" fmla="*/ 3960334 w 5020586"/>
              <a:gd name="connsiteY11859" fmla="*/ 1629958 h 5388743"/>
              <a:gd name="connsiteX11860" fmla="*/ 3958308 w 5020586"/>
              <a:gd name="connsiteY11860" fmla="*/ 1631006 h 5388743"/>
              <a:gd name="connsiteX11861" fmla="*/ 3957873 w 5020586"/>
              <a:gd name="connsiteY11861" fmla="*/ 1631228 h 5388743"/>
              <a:gd name="connsiteX11862" fmla="*/ 3958361 w 5020586"/>
              <a:gd name="connsiteY11862" fmla="*/ 1631280 h 5388743"/>
              <a:gd name="connsiteX11863" fmla="*/ 3963759 w 5020586"/>
              <a:gd name="connsiteY11863" fmla="*/ 1629908 h 5388743"/>
              <a:gd name="connsiteX11864" fmla="*/ 4035494 w 5020586"/>
              <a:gd name="connsiteY11864" fmla="*/ 1608344 h 5388743"/>
              <a:gd name="connsiteX11865" fmla="*/ 3965431 w 5020586"/>
              <a:gd name="connsiteY11865" fmla="*/ 1631881 h 5388743"/>
              <a:gd name="connsiteX11866" fmla="*/ 3958714 w 5020586"/>
              <a:gd name="connsiteY11866" fmla="*/ 1635174 h 5388743"/>
              <a:gd name="connsiteX11867" fmla="*/ 3963680 w 5020586"/>
              <a:gd name="connsiteY11867" fmla="*/ 1633360 h 5388743"/>
              <a:gd name="connsiteX11868" fmla="*/ 4000263 w 5020586"/>
              <a:gd name="connsiteY11868" fmla="*/ 1622540 h 5388743"/>
              <a:gd name="connsiteX11869" fmla="*/ 4022850 w 5020586"/>
              <a:gd name="connsiteY11869" fmla="*/ 1616462 h 5388743"/>
              <a:gd name="connsiteX11870" fmla="*/ 4018157 w 5020586"/>
              <a:gd name="connsiteY11870" fmla="*/ 1618854 h 5388743"/>
              <a:gd name="connsiteX11871" fmla="*/ 4017931 w 5020586"/>
              <a:gd name="connsiteY11871" fmla="*/ 1618980 h 5388743"/>
              <a:gd name="connsiteX11872" fmla="*/ 4016819 w 5020586"/>
              <a:gd name="connsiteY11872" fmla="*/ 1619362 h 5388743"/>
              <a:gd name="connsiteX11873" fmla="*/ 3999849 w 5020586"/>
              <a:gd name="connsiteY11873" fmla="*/ 1624708 h 5388743"/>
              <a:gd name="connsiteX11874" fmla="*/ 4008359 w 5020586"/>
              <a:gd name="connsiteY11874" fmla="*/ 1624131 h 5388743"/>
              <a:gd name="connsiteX11875" fmla="*/ 4009609 w 5020586"/>
              <a:gd name="connsiteY11875" fmla="*/ 1623711 h 5388743"/>
              <a:gd name="connsiteX11876" fmla="*/ 4006298 w 5020586"/>
              <a:gd name="connsiteY11876" fmla="*/ 1626411 h 5388743"/>
              <a:gd name="connsiteX11877" fmla="*/ 4011023 w 5020586"/>
              <a:gd name="connsiteY11877" fmla="*/ 1624466 h 5388743"/>
              <a:gd name="connsiteX11878" fmla="*/ 4017554 w 5020586"/>
              <a:gd name="connsiteY11878" fmla="*/ 1621214 h 5388743"/>
              <a:gd name="connsiteX11879" fmla="*/ 4020693 w 5020586"/>
              <a:gd name="connsiteY11879" fmla="*/ 1620397 h 5388743"/>
              <a:gd name="connsiteX11880" fmla="*/ 4007291 w 5020586"/>
              <a:gd name="connsiteY11880" fmla="*/ 1626418 h 5388743"/>
              <a:gd name="connsiteX11881" fmla="*/ 3943485 w 5020586"/>
              <a:gd name="connsiteY11881" fmla="*/ 1646127 h 5388743"/>
              <a:gd name="connsiteX11882" fmla="*/ 3934996 w 5020586"/>
              <a:gd name="connsiteY11882" fmla="*/ 1648711 h 5388743"/>
              <a:gd name="connsiteX11883" fmla="*/ 3931582 w 5020586"/>
              <a:gd name="connsiteY11883" fmla="*/ 1649789 h 5388743"/>
              <a:gd name="connsiteX11884" fmla="*/ 3931532 w 5020586"/>
              <a:gd name="connsiteY11884" fmla="*/ 1649982 h 5388743"/>
              <a:gd name="connsiteX11885" fmla="*/ 3930815 w 5020586"/>
              <a:gd name="connsiteY11885" fmla="*/ 1652044 h 5388743"/>
              <a:gd name="connsiteX11886" fmla="*/ 3930143 w 5020586"/>
              <a:gd name="connsiteY11886" fmla="*/ 1653006 h 5388743"/>
              <a:gd name="connsiteX11887" fmla="*/ 3944123 w 5020586"/>
              <a:gd name="connsiteY11887" fmla="*/ 1648875 h 5388743"/>
              <a:gd name="connsiteX11888" fmla="*/ 3955466 w 5020586"/>
              <a:gd name="connsiteY11888" fmla="*/ 1645361 h 5388743"/>
              <a:gd name="connsiteX11889" fmla="*/ 3961633 w 5020586"/>
              <a:gd name="connsiteY11889" fmla="*/ 1642555 h 5388743"/>
              <a:gd name="connsiteX11890" fmla="*/ 3963467 w 5020586"/>
              <a:gd name="connsiteY11890" fmla="*/ 1642882 h 5388743"/>
              <a:gd name="connsiteX11891" fmla="*/ 3970014 w 5020586"/>
              <a:gd name="connsiteY11891" fmla="*/ 1640853 h 5388743"/>
              <a:gd name="connsiteX11892" fmla="*/ 3989784 w 5020586"/>
              <a:gd name="connsiteY11892" fmla="*/ 1634678 h 5388743"/>
              <a:gd name="connsiteX11893" fmla="*/ 3980918 w 5020586"/>
              <a:gd name="connsiteY11893" fmla="*/ 1639636 h 5388743"/>
              <a:gd name="connsiteX11894" fmla="*/ 3979877 w 5020586"/>
              <a:gd name="connsiteY11894" fmla="*/ 1639878 h 5388743"/>
              <a:gd name="connsiteX11895" fmla="*/ 3976807 w 5020586"/>
              <a:gd name="connsiteY11895" fmla="*/ 1641673 h 5388743"/>
              <a:gd name="connsiteX11896" fmla="*/ 3959333 w 5020586"/>
              <a:gd name="connsiteY11896" fmla="*/ 1651097 h 5388743"/>
              <a:gd name="connsiteX11897" fmla="*/ 3943101 w 5020586"/>
              <a:gd name="connsiteY11897" fmla="*/ 1659722 h 5388743"/>
              <a:gd name="connsiteX11898" fmla="*/ 3940662 w 5020586"/>
              <a:gd name="connsiteY11898" fmla="*/ 1661068 h 5388743"/>
              <a:gd name="connsiteX11899" fmla="*/ 3927421 w 5020586"/>
              <a:gd name="connsiteY11899" fmla="*/ 1665575 h 5388743"/>
              <a:gd name="connsiteX11900" fmla="*/ 3947305 w 5020586"/>
              <a:gd name="connsiteY11900" fmla="*/ 1656148 h 5388743"/>
              <a:gd name="connsiteX11901" fmla="*/ 3958379 w 5020586"/>
              <a:gd name="connsiteY11901" fmla="*/ 1650213 h 5388743"/>
              <a:gd name="connsiteX11902" fmla="*/ 3960425 w 5020586"/>
              <a:gd name="connsiteY11902" fmla="*/ 1649101 h 5388743"/>
              <a:gd name="connsiteX11903" fmla="*/ 3948171 w 5020586"/>
              <a:gd name="connsiteY11903" fmla="*/ 1654387 h 5388743"/>
              <a:gd name="connsiteX11904" fmla="*/ 3928814 w 5020586"/>
              <a:gd name="connsiteY11904" fmla="*/ 1662195 h 5388743"/>
              <a:gd name="connsiteX11905" fmla="*/ 3913438 w 5020586"/>
              <a:gd name="connsiteY11905" fmla="*/ 1668530 h 5388743"/>
              <a:gd name="connsiteX11906" fmla="*/ 3910363 w 5020586"/>
              <a:gd name="connsiteY11906" fmla="*/ 1670650 h 5388743"/>
              <a:gd name="connsiteX11907" fmla="*/ 3907328 w 5020586"/>
              <a:gd name="connsiteY11907" fmla="*/ 1672429 h 5388743"/>
              <a:gd name="connsiteX11908" fmla="*/ 3905276 w 5020586"/>
              <a:gd name="connsiteY11908" fmla="*/ 1673130 h 5388743"/>
              <a:gd name="connsiteX11909" fmla="*/ 3914628 w 5020586"/>
              <a:gd name="connsiteY11909" fmla="*/ 1670521 h 5388743"/>
              <a:gd name="connsiteX11910" fmla="*/ 3892371 w 5020586"/>
              <a:gd name="connsiteY11910" fmla="*/ 1678874 h 5388743"/>
              <a:gd name="connsiteX11911" fmla="*/ 3897004 w 5020586"/>
              <a:gd name="connsiteY11911" fmla="*/ 1677542 h 5388743"/>
              <a:gd name="connsiteX11912" fmla="*/ 3898765 w 5020586"/>
              <a:gd name="connsiteY11912" fmla="*/ 1676940 h 5388743"/>
              <a:gd name="connsiteX11913" fmla="*/ 3913756 w 5020586"/>
              <a:gd name="connsiteY11913" fmla="*/ 1671417 h 5388743"/>
              <a:gd name="connsiteX11914" fmla="*/ 3921299 w 5020586"/>
              <a:gd name="connsiteY11914" fmla="*/ 1668639 h 5388743"/>
              <a:gd name="connsiteX11915" fmla="*/ 3928099 w 5020586"/>
              <a:gd name="connsiteY11915" fmla="*/ 1666134 h 5388743"/>
              <a:gd name="connsiteX11916" fmla="*/ 3932814 w 5020586"/>
              <a:gd name="connsiteY11916" fmla="*/ 1665212 h 5388743"/>
              <a:gd name="connsiteX11917" fmla="*/ 3923426 w 5020586"/>
              <a:gd name="connsiteY11917" fmla="*/ 1670870 h 5388743"/>
              <a:gd name="connsiteX11918" fmla="*/ 3913642 w 5020586"/>
              <a:gd name="connsiteY11918" fmla="*/ 1676442 h 5388743"/>
              <a:gd name="connsiteX11919" fmla="*/ 3915173 w 5020586"/>
              <a:gd name="connsiteY11919" fmla="*/ 1676079 h 5388743"/>
              <a:gd name="connsiteX11920" fmla="*/ 3912618 w 5020586"/>
              <a:gd name="connsiteY11920" fmla="*/ 1679375 h 5388743"/>
              <a:gd name="connsiteX11921" fmla="*/ 3904633 w 5020586"/>
              <a:gd name="connsiteY11921" fmla="*/ 1682447 h 5388743"/>
              <a:gd name="connsiteX11922" fmla="*/ 3903072 w 5020586"/>
              <a:gd name="connsiteY11922" fmla="*/ 1683635 h 5388743"/>
              <a:gd name="connsiteX11923" fmla="*/ 3905236 w 5020586"/>
              <a:gd name="connsiteY11923" fmla="*/ 1683218 h 5388743"/>
              <a:gd name="connsiteX11924" fmla="*/ 3905653 w 5020586"/>
              <a:gd name="connsiteY11924" fmla="*/ 1682993 h 5388743"/>
              <a:gd name="connsiteX11925" fmla="*/ 3905736 w 5020586"/>
              <a:gd name="connsiteY11925" fmla="*/ 1683122 h 5388743"/>
              <a:gd name="connsiteX11926" fmla="*/ 3907026 w 5020586"/>
              <a:gd name="connsiteY11926" fmla="*/ 1682873 h 5388743"/>
              <a:gd name="connsiteX11927" fmla="*/ 3917809 w 5020586"/>
              <a:gd name="connsiteY11927" fmla="*/ 1679071 h 5388743"/>
              <a:gd name="connsiteX11928" fmla="*/ 3998101 w 5020586"/>
              <a:gd name="connsiteY11928" fmla="*/ 1649311 h 5388743"/>
              <a:gd name="connsiteX11929" fmla="*/ 3958968 w 5020586"/>
              <a:gd name="connsiteY11929" fmla="*/ 1670509 h 5388743"/>
              <a:gd name="connsiteX11930" fmla="*/ 4014417 w 5020586"/>
              <a:gd name="connsiteY11930" fmla="*/ 1648657 h 5388743"/>
              <a:gd name="connsiteX11931" fmla="*/ 4024458 w 5020586"/>
              <a:gd name="connsiteY11931" fmla="*/ 1644035 h 5388743"/>
              <a:gd name="connsiteX11932" fmla="*/ 4014133 w 5020586"/>
              <a:gd name="connsiteY11932" fmla="*/ 1649417 h 5388743"/>
              <a:gd name="connsiteX11933" fmla="*/ 4026120 w 5020586"/>
              <a:gd name="connsiteY11933" fmla="*/ 1647952 h 5388743"/>
              <a:gd name="connsiteX11934" fmla="*/ 4042699 w 5020586"/>
              <a:gd name="connsiteY11934" fmla="*/ 1645091 h 5388743"/>
              <a:gd name="connsiteX11935" fmla="*/ 4049582 w 5020586"/>
              <a:gd name="connsiteY11935" fmla="*/ 1642723 h 5388743"/>
              <a:gd name="connsiteX11936" fmla="*/ 3964486 w 5020586"/>
              <a:gd name="connsiteY11936" fmla="*/ 1680353 h 5388743"/>
              <a:gd name="connsiteX11937" fmla="*/ 3955602 w 5020586"/>
              <a:gd name="connsiteY11937" fmla="*/ 1684188 h 5388743"/>
              <a:gd name="connsiteX11938" fmla="*/ 3937506 w 5020586"/>
              <a:gd name="connsiteY11938" fmla="*/ 1694013 h 5388743"/>
              <a:gd name="connsiteX11939" fmla="*/ 3942787 w 5020586"/>
              <a:gd name="connsiteY11939" fmla="*/ 1692679 h 5388743"/>
              <a:gd name="connsiteX11940" fmla="*/ 3911664 w 5020586"/>
              <a:gd name="connsiteY11940" fmla="*/ 1708996 h 5388743"/>
              <a:gd name="connsiteX11941" fmla="*/ 3916079 w 5020586"/>
              <a:gd name="connsiteY11941" fmla="*/ 1708817 h 5388743"/>
              <a:gd name="connsiteX11942" fmla="*/ 3914260 w 5020586"/>
              <a:gd name="connsiteY11942" fmla="*/ 1714124 h 5388743"/>
              <a:gd name="connsiteX11943" fmla="*/ 3912993 w 5020586"/>
              <a:gd name="connsiteY11943" fmla="*/ 1718106 h 5388743"/>
              <a:gd name="connsiteX11944" fmla="*/ 3921577 w 5020586"/>
              <a:gd name="connsiteY11944" fmla="*/ 1713091 h 5388743"/>
              <a:gd name="connsiteX11945" fmla="*/ 3932913 w 5020586"/>
              <a:gd name="connsiteY11945" fmla="*/ 1707440 h 5388743"/>
              <a:gd name="connsiteX11946" fmla="*/ 3921299 w 5020586"/>
              <a:gd name="connsiteY11946" fmla="*/ 1715212 h 5388743"/>
              <a:gd name="connsiteX11947" fmla="*/ 3922379 w 5020586"/>
              <a:gd name="connsiteY11947" fmla="*/ 1714264 h 5388743"/>
              <a:gd name="connsiteX11948" fmla="*/ 3924005 w 5020586"/>
              <a:gd name="connsiteY11948" fmla="*/ 1713307 h 5388743"/>
              <a:gd name="connsiteX11949" fmla="*/ 3923071 w 5020586"/>
              <a:gd name="connsiteY11949" fmla="*/ 1713655 h 5388743"/>
              <a:gd name="connsiteX11950" fmla="*/ 3922379 w 5020586"/>
              <a:gd name="connsiteY11950" fmla="*/ 1714264 h 5388743"/>
              <a:gd name="connsiteX11951" fmla="*/ 3919387 w 5020586"/>
              <a:gd name="connsiteY11951" fmla="*/ 1716027 h 5388743"/>
              <a:gd name="connsiteX11952" fmla="*/ 3917885 w 5020586"/>
              <a:gd name="connsiteY11952" fmla="*/ 1716667 h 5388743"/>
              <a:gd name="connsiteX11953" fmla="*/ 3915761 w 5020586"/>
              <a:gd name="connsiteY11953" fmla="*/ 1717882 h 5388743"/>
              <a:gd name="connsiteX11954" fmla="*/ 3906081 w 5020586"/>
              <a:gd name="connsiteY11954" fmla="*/ 1725523 h 5388743"/>
              <a:gd name="connsiteX11955" fmla="*/ 3873267 w 5020586"/>
              <a:gd name="connsiteY11955" fmla="*/ 1743097 h 5388743"/>
              <a:gd name="connsiteX11956" fmla="*/ 3865629 w 5020586"/>
              <a:gd name="connsiteY11956" fmla="*/ 1748956 h 5388743"/>
              <a:gd name="connsiteX11957" fmla="*/ 3851429 w 5020586"/>
              <a:gd name="connsiteY11957" fmla="*/ 1757039 h 5388743"/>
              <a:gd name="connsiteX11958" fmla="*/ 3849091 w 5020586"/>
              <a:gd name="connsiteY11958" fmla="*/ 1758186 h 5388743"/>
              <a:gd name="connsiteX11959" fmla="*/ 3851786 w 5020586"/>
              <a:gd name="connsiteY11959" fmla="*/ 1757202 h 5388743"/>
              <a:gd name="connsiteX11960" fmla="*/ 3859574 w 5020586"/>
              <a:gd name="connsiteY11960" fmla="*/ 1754298 h 5388743"/>
              <a:gd name="connsiteX11961" fmla="*/ 3911141 w 5020586"/>
              <a:gd name="connsiteY11961" fmla="*/ 1728045 h 5388743"/>
              <a:gd name="connsiteX11962" fmla="*/ 3960342 w 5020586"/>
              <a:gd name="connsiteY11962" fmla="*/ 1701624 h 5388743"/>
              <a:gd name="connsiteX11963" fmla="*/ 3962224 w 5020586"/>
              <a:gd name="connsiteY11963" fmla="*/ 1701400 h 5388743"/>
              <a:gd name="connsiteX11964" fmla="*/ 3967206 w 5020586"/>
              <a:gd name="connsiteY11964" fmla="*/ 1700331 h 5388743"/>
              <a:gd name="connsiteX11965" fmla="*/ 3950822 w 5020586"/>
              <a:gd name="connsiteY11965" fmla="*/ 1709679 h 5388743"/>
              <a:gd name="connsiteX11966" fmla="*/ 3964756 w 5020586"/>
              <a:gd name="connsiteY11966" fmla="*/ 1702838 h 5388743"/>
              <a:gd name="connsiteX11967" fmla="*/ 3960800 w 5020586"/>
              <a:gd name="connsiteY11967" fmla="*/ 1706808 h 5388743"/>
              <a:gd name="connsiteX11968" fmla="*/ 3960306 w 5020586"/>
              <a:gd name="connsiteY11968" fmla="*/ 1706222 h 5388743"/>
              <a:gd name="connsiteX11969" fmla="*/ 3960800 w 5020586"/>
              <a:gd name="connsiteY11969" fmla="*/ 1706808 h 5388743"/>
              <a:gd name="connsiteX11970" fmla="*/ 3964430 w 5020586"/>
              <a:gd name="connsiteY11970" fmla="*/ 1705693 h 5388743"/>
              <a:gd name="connsiteX11971" fmla="*/ 3949365 w 5020586"/>
              <a:gd name="connsiteY11971" fmla="*/ 1714080 h 5388743"/>
              <a:gd name="connsiteX11972" fmla="*/ 3945295 w 5020586"/>
              <a:gd name="connsiteY11972" fmla="*/ 1715985 h 5388743"/>
              <a:gd name="connsiteX11973" fmla="*/ 3943874 w 5020586"/>
              <a:gd name="connsiteY11973" fmla="*/ 1716347 h 5388743"/>
              <a:gd name="connsiteX11974" fmla="*/ 3942873 w 5020586"/>
              <a:gd name="connsiteY11974" fmla="*/ 1717694 h 5388743"/>
              <a:gd name="connsiteX11975" fmla="*/ 3922717 w 5020586"/>
              <a:gd name="connsiteY11975" fmla="*/ 1728915 h 5388743"/>
              <a:gd name="connsiteX11976" fmla="*/ 3918320 w 5020586"/>
              <a:gd name="connsiteY11976" fmla="*/ 1730486 h 5388743"/>
              <a:gd name="connsiteX11977" fmla="*/ 3908872 w 5020586"/>
              <a:gd name="connsiteY11977" fmla="*/ 1733473 h 5388743"/>
              <a:gd name="connsiteX11978" fmla="*/ 3895281 w 5020586"/>
              <a:gd name="connsiteY11978" fmla="*/ 1739270 h 5388743"/>
              <a:gd name="connsiteX11979" fmla="*/ 3914722 w 5020586"/>
              <a:gd name="connsiteY11979" fmla="*/ 1733298 h 5388743"/>
              <a:gd name="connsiteX11980" fmla="*/ 3914905 w 5020586"/>
              <a:gd name="connsiteY11980" fmla="*/ 1733265 h 5388743"/>
              <a:gd name="connsiteX11981" fmla="*/ 3909409 w 5020586"/>
              <a:gd name="connsiteY11981" fmla="*/ 1736323 h 5388743"/>
              <a:gd name="connsiteX11982" fmla="*/ 3864088 w 5020586"/>
              <a:gd name="connsiteY11982" fmla="*/ 1760261 h 5388743"/>
              <a:gd name="connsiteX11983" fmla="*/ 3848709 w 5020586"/>
              <a:gd name="connsiteY11983" fmla="*/ 1768170 h 5388743"/>
              <a:gd name="connsiteX11984" fmla="*/ 3851580 w 5020586"/>
              <a:gd name="connsiteY11984" fmla="*/ 1767081 h 5388743"/>
              <a:gd name="connsiteX11985" fmla="*/ 3887689 w 5020586"/>
              <a:gd name="connsiteY11985" fmla="*/ 1754982 h 5388743"/>
              <a:gd name="connsiteX11986" fmla="*/ 3878786 w 5020586"/>
              <a:gd name="connsiteY11986" fmla="*/ 1759367 h 5388743"/>
              <a:gd name="connsiteX11987" fmla="*/ 3828905 w 5020586"/>
              <a:gd name="connsiteY11987" fmla="*/ 1781165 h 5388743"/>
              <a:gd name="connsiteX11988" fmla="*/ 3824473 w 5020586"/>
              <a:gd name="connsiteY11988" fmla="*/ 1783146 h 5388743"/>
              <a:gd name="connsiteX11989" fmla="*/ 3820243 w 5020586"/>
              <a:gd name="connsiteY11989" fmla="*/ 1786019 h 5388743"/>
              <a:gd name="connsiteX11990" fmla="*/ 3808092 w 5020586"/>
              <a:gd name="connsiteY11990" fmla="*/ 1790466 h 5388743"/>
              <a:gd name="connsiteX11991" fmla="*/ 3802655 w 5020586"/>
              <a:gd name="connsiteY11991" fmla="*/ 1792896 h 5388743"/>
              <a:gd name="connsiteX11992" fmla="*/ 3812540 w 5020586"/>
              <a:gd name="connsiteY11992" fmla="*/ 1790339 h 5388743"/>
              <a:gd name="connsiteX11993" fmla="*/ 3811134 w 5020586"/>
              <a:gd name="connsiteY11993" fmla="*/ 1791110 h 5388743"/>
              <a:gd name="connsiteX11994" fmla="*/ 3777356 w 5020586"/>
              <a:gd name="connsiteY11994" fmla="*/ 1810258 h 5388743"/>
              <a:gd name="connsiteX11995" fmla="*/ 3818696 w 5020586"/>
              <a:gd name="connsiteY11995" fmla="*/ 1790856 h 5388743"/>
              <a:gd name="connsiteX11996" fmla="*/ 3827161 w 5020586"/>
              <a:gd name="connsiteY11996" fmla="*/ 1787288 h 5388743"/>
              <a:gd name="connsiteX11997" fmla="*/ 3811689 w 5020586"/>
              <a:gd name="connsiteY11997" fmla="*/ 1797204 h 5388743"/>
              <a:gd name="connsiteX11998" fmla="*/ 3813831 w 5020586"/>
              <a:gd name="connsiteY11998" fmla="*/ 1796244 h 5388743"/>
              <a:gd name="connsiteX11999" fmla="*/ 3880046 w 5020586"/>
              <a:gd name="connsiteY11999" fmla="*/ 1766019 h 5388743"/>
              <a:gd name="connsiteX12000" fmla="*/ 3899368 w 5020586"/>
              <a:gd name="connsiteY12000" fmla="*/ 1757691 h 5388743"/>
              <a:gd name="connsiteX12001" fmla="*/ 3886120 w 5020586"/>
              <a:gd name="connsiteY12001" fmla="*/ 1764146 h 5388743"/>
              <a:gd name="connsiteX12002" fmla="*/ 3851781 w 5020586"/>
              <a:gd name="connsiteY12002" fmla="*/ 1780322 h 5388743"/>
              <a:gd name="connsiteX12003" fmla="*/ 3813307 w 5020586"/>
              <a:gd name="connsiteY12003" fmla="*/ 1798313 h 5388743"/>
              <a:gd name="connsiteX12004" fmla="*/ 3835304 w 5020586"/>
              <a:gd name="connsiteY12004" fmla="*/ 1794238 h 5388743"/>
              <a:gd name="connsiteX12005" fmla="*/ 3866329 w 5020586"/>
              <a:gd name="connsiteY12005" fmla="*/ 1782909 h 5388743"/>
              <a:gd name="connsiteX12006" fmla="*/ 3846709 w 5020586"/>
              <a:gd name="connsiteY12006" fmla="*/ 1793179 h 5388743"/>
              <a:gd name="connsiteX12007" fmla="*/ 3836331 w 5020586"/>
              <a:gd name="connsiteY12007" fmla="*/ 1799145 h 5388743"/>
              <a:gd name="connsiteX12008" fmla="*/ 3747266 w 5020586"/>
              <a:gd name="connsiteY12008" fmla="*/ 1842790 h 5388743"/>
              <a:gd name="connsiteX12009" fmla="*/ 3740396 w 5020586"/>
              <a:gd name="connsiteY12009" fmla="*/ 1849902 h 5388743"/>
              <a:gd name="connsiteX12010" fmla="*/ 3736590 w 5020586"/>
              <a:gd name="connsiteY12010" fmla="*/ 1853618 h 5388743"/>
              <a:gd name="connsiteX12011" fmla="*/ 3725741 w 5020586"/>
              <a:gd name="connsiteY12011" fmla="*/ 1863426 h 5388743"/>
              <a:gd name="connsiteX12012" fmla="*/ 3730766 w 5020586"/>
              <a:gd name="connsiteY12012" fmla="*/ 1860953 h 5388743"/>
              <a:gd name="connsiteX12013" fmla="*/ 3722915 w 5020586"/>
              <a:gd name="connsiteY12013" fmla="*/ 1866417 h 5388743"/>
              <a:gd name="connsiteX12014" fmla="*/ 3721691 w 5020586"/>
              <a:gd name="connsiteY12014" fmla="*/ 1867087 h 5388743"/>
              <a:gd name="connsiteX12015" fmla="*/ 3719113 w 5020586"/>
              <a:gd name="connsiteY12015" fmla="*/ 1869418 h 5388743"/>
              <a:gd name="connsiteX12016" fmla="*/ 3714655 w 5020586"/>
              <a:gd name="connsiteY12016" fmla="*/ 1872801 h 5388743"/>
              <a:gd name="connsiteX12017" fmla="*/ 3710357 w 5020586"/>
              <a:gd name="connsiteY12017" fmla="*/ 1876333 h 5388743"/>
              <a:gd name="connsiteX12018" fmla="*/ 3724946 w 5020586"/>
              <a:gd name="connsiteY12018" fmla="*/ 1870378 h 5388743"/>
              <a:gd name="connsiteX12019" fmla="*/ 3731313 w 5020586"/>
              <a:gd name="connsiteY12019" fmla="*/ 1865496 h 5388743"/>
              <a:gd name="connsiteX12020" fmla="*/ 3729095 w 5020586"/>
              <a:gd name="connsiteY12020" fmla="*/ 1868684 h 5388743"/>
              <a:gd name="connsiteX12021" fmla="*/ 3753662 w 5020586"/>
              <a:gd name="connsiteY12021" fmla="*/ 1858659 h 5388743"/>
              <a:gd name="connsiteX12022" fmla="*/ 3789317 w 5020586"/>
              <a:gd name="connsiteY12022" fmla="*/ 1842782 h 5388743"/>
              <a:gd name="connsiteX12023" fmla="*/ 3812738 w 5020586"/>
              <a:gd name="connsiteY12023" fmla="*/ 1831914 h 5388743"/>
              <a:gd name="connsiteX12024" fmla="*/ 3821282 w 5020586"/>
              <a:gd name="connsiteY12024" fmla="*/ 1828145 h 5388743"/>
              <a:gd name="connsiteX12025" fmla="*/ 3814546 w 5020586"/>
              <a:gd name="connsiteY12025" fmla="*/ 1834698 h 5388743"/>
              <a:gd name="connsiteX12026" fmla="*/ 3803124 w 5020586"/>
              <a:gd name="connsiteY12026" fmla="*/ 1840476 h 5388743"/>
              <a:gd name="connsiteX12027" fmla="*/ 3790101 w 5020586"/>
              <a:gd name="connsiteY12027" fmla="*/ 1845889 h 5388743"/>
              <a:gd name="connsiteX12028" fmla="*/ 3762130 w 5020586"/>
              <a:gd name="connsiteY12028" fmla="*/ 1859214 h 5388743"/>
              <a:gd name="connsiteX12029" fmla="*/ 3763784 w 5020586"/>
              <a:gd name="connsiteY12029" fmla="*/ 1859299 h 5388743"/>
              <a:gd name="connsiteX12030" fmla="*/ 3735877 w 5020586"/>
              <a:gd name="connsiteY12030" fmla="*/ 1872287 h 5388743"/>
              <a:gd name="connsiteX12031" fmla="*/ 3717749 w 5020586"/>
              <a:gd name="connsiteY12031" fmla="*/ 1880937 h 5388743"/>
              <a:gd name="connsiteX12032" fmla="*/ 3715694 w 5020586"/>
              <a:gd name="connsiteY12032" fmla="*/ 1882733 h 5388743"/>
              <a:gd name="connsiteX12033" fmla="*/ 3717606 w 5020586"/>
              <a:gd name="connsiteY12033" fmla="*/ 1882070 h 5388743"/>
              <a:gd name="connsiteX12034" fmla="*/ 3714825 w 5020586"/>
              <a:gd name="connsiteY12034" fmla="*/ 1884168 h 5388743"/>
              <a:gd name="connsiteX12035" fmla="*/ 3713532 w 5020586"/>
              <a:gd name="connsiteY12035" fmla="*/ 1884983 h 5388743"/>
              <a:gd name="connsiteX12036" fmla="*/ 3712824 w 5020586"/>
              <a:gd name="connsiteY12036" fmla="*/ 1885242 h 5388743"/>
              <a:gd name="connsiteX12037" fmla="*/ 3702154 w 5020586"/>
              <a:gd name="connsiteY12037" fmla="*/ 1894572 h 5388743"/>
              <a:gd name="connsiteX12038" fmla="*/ 3710687 w 5020586"/>
              <a:gd name="connsiteY12038" fmla="*/ 1890580 h 5388743"/>
              <a:gd name="connsiteX12039" fmla="*/ 3746738 w 5020586"/>
              <a:gd name="connsiteY12039" fmla="*/ 1873708 h 5388743"/>
              <a:gd name="connsiteX12040" fmla="*/ 3740165 w 5020586"/>
              <a:gd name="connsiteY12040" fmla="*/ 1875439 h 5388743"/>
              <a:gd name="connsiteX12041" fmla="*/ 3727406 w 5020586"/>
              <a:gd name="connsiteY12041" fmla="*/ 1879894 h 5388743"/>
              <a:gd name="connsiteX12042" fmla="*/ 3734532 w 5020586"/>
              <a:gd name="connsiteY12042" fmla="*/ 1876101 h 5388743"/>
              <a:gd name="connsiteX12043" fmla="*/ 3763846 w 5020586"/>
              <a:gd name="connsiteY12043" fmla="*/ 1862740 h 5388743"/>
              <a:gd name="connsiteX12044" fmla="*/ 3779524 w 5020586"/>
              <a:gd name="connsiteY12044" fmla="*/ 1854754 h 5388743"/>
              <a:gd name="connsiteX12045" fmla="*/ 3779004 w 5020586"/>
              <a:gd name="connsiteY12045" fmla="*/ 1855166 h 5388743"/>
              <a:gd name="connsiteX12046" fmla="*/ 3784384 w 5020586"/>
              <a:gd name="connsiteY12046" fmla="*/ 1854029 h 5388743"/>
              <a:gd name="connsiteX12047" fmla="*/ 3786465 w 5020586"/>
              <a:gd name="connsiteY12047" fmla="*/ 1853537 h 5388743"/>
              <a:gd name="connsiteX12048" fmla="*/ 3781308 w 5020586"/>
              <a:gd name="connsiteY12048" fmla="*/ 1856292 h 5388743"/>
              <a:gd name="connsiteX12049" fmla="*/ 3754959 w 5020586"/>
              <a:gd name="connsiteY12049" fmla="*/ 1869921 h 5388743"/>
              <a:gd name="connsiteX12050" fmla="*/ 3783939 w 5020586"/>
              <a:gd name="connsiteY12050" fmla="*/ 1856789 h 5388743"/>
              <a:gd name="connsiteX12051" fmla="*/ 3814410 w 5020586"/>
              <a:gd name="connsiteY12051" fmla="*/ 1843370 h 5388743"/>
              <a:gd name="connsiteX12052" fmla="*/ 3808403 w 5020586"/>
              <a:gd name="connsiteY12052" fmla="*/ 1847902 h 5388743"/>
              <a:gd name="connsiteX12053" fmla="*/ 3808284 w 5020586"/>
              <a:gd name="connsiteY12053" fmla="*/ 1848024 h 5388743"/>
              <a:gd name="connsiteX12054" fmla="*/ 3805930 w 5020586"/>
              <a:gd name="connsiteY12054" fmla="*/ 1848675 h 5388743"/>
              <a:gd name="connsiteX12055" fmla="*/ 3772477 w 5020586"/>
              <a:gd name="connsiteY12055" fmla="*/ 1865682 h 5388743"/>
              <a:gd name="connsiteX12056" fmla="*/ 3834832 w 5020586"/>
              <a:gd name="connsiteY12056" fmla="*/ 1840362 h 5388743"/>
              <a:gd name="connsiteX12057" fmla="*/ 3857356 w 5020586"/>
              <a:gd name="connsiteY12057" fmla="*/ 1833113 h 5388743"/>
              <a:gd name="connsiteX12058" fmla="*/ 3857807 w 5020586"/>
              <a:gd name="connsiteY12058" fmla="*/ 1832949 h 5388743"/>
              <a:gd name="connsiteX12059" fmla="*/ 3838707 w 5020586"/>
              <a:gd name="connsiteY12059" fmla="*/ 1842837 h 5388743"/>
              <a:gd name="connsiteX12060" fmla="*/ 3810449 w 5020586"/>
              <a:gd name="connsiteY12060" fmla="*/ 1855815 h 5388743"/>
              <a:gd name="connsiteX12061" fmla="*/ 3758469 w 5020586"/>
              <a:gd name="connsiteY12061" fmla="*/ 1883033 h 5388743"/>
              <a:gd name="connsiteX12062" fmla="*/ 3777851 w 5020586"/>
              <a:gd name="connsiteY12062" fmla="*/ 1874062 h 5388743"/>
              <a:gd name="connsiteX12063" fmla="*/ 3785335 w 5020586"/>
              <a:gd name="connsiteY12063" fmla="*/ 1871053 h 5388743"/>
              <a:gd name="connsiteX12064" fmla="*/ 3798630 w 5020586"/>
              <a:gd name="connsiteY12064" fmla="*/ 1870979 h 5388743"/>
              <a:gd name="connsiteX12065" fmla="*/ 3755328 w 5020586"/>
              <a:gd name="connsiteY12065" fmla="*/ 1892345 h 5388743"/>
              <a:gd name="connsiteX12066" fmla="*/ 3787225 w 5020586"/>
              <a:gd name="connsiteY12066" fmla="*/ 1881511 h 5388743"/>
              <a:gd name="connsiteX12067" fmla="*/ 3823571 w 5020586"/>
              <a:gd name="connsiteY12067" fmla="*/ 1866785 h 5388743"/>
              <a:gd name="connsiteX12068" fmla="*/ 3834116 w 5020586"/>
              <a:gd name="connsiteY12068" fmla="*/ 1866357 h 5388743"/>
              <a:gd name="connsiteX12069" fmla="*/ 3847786 w 5020586"/>
              <a:gd name="connsiteY12069" fmla="*/ 1860792 h 5388743"/>
              <a:gd name="connsiteX12070" fmla="*/ 3722099 w 5020586"/>
              <a:gd name="connsiteY12070" fmla="*/ 1921599 h 5388743"/>
              <a:gd name="connsiteX12071" fmla="*/ 3632945 w 5020586"/>
              <a:gd name="connsiteY12071" fmla="*/ 1962755 h 5388743"/>
              <a:gd name="connsiteX12072" fmla="*/ 3625551 w 5020586"/>
              <a:gd name="connsiteY12072" fmla="*/ 1969005 h 5388743"/>
              <a:gd name="connsiteX12073" fmla="*/ 3646345 w 5020586"/>
              <a:gd name="connsiteY12073" fmla="*/ 1959445 h 5388743"/>
              <a:gd name="connsiteX12074" fmla="*/ 3649223 w 5020586"/>
              <a:gd name="connsiteY12074" fmla="*/ 1956798 h 5388743"/>
              <a:gd name="connsiteX12075" fmla="*/ 3647599 w 5020586"/>
              <a:gd name="connsiteY12075" fmla="*/ 1958868 h 5388743"/>
              <a:gd name="connsiteX12076" fmla="*/ 3662660 w 5020586"/>
              <a:gd name="connsiteY12076" fmla="*/ 1951944 h 5388743"/>
              <a:gd name="connsiteX12077" fmla="*/ 3665498 w 5020586"/>
              <a:gd name="connsiteY12077" fmla="*/ 1949433 h 5388743"/>
              <a:gd name="connsiteX12078" fmla="*/ 3666102 w 5020586"/>
              <a:gd name="connsiteY12078" fmla="*/ 1948980 h 5388743"/>
              <a:gd name="connsiteX12079" fmla="*/ 3663368 w 5020586"/>
              <a:gd name="connsiteY12079" fmla="*/ 1951618 h 5388743"/>
              <a:gd name="connsiteX12080" fmla="*/ 3725414 w 5020586"/>
              <a:gd name="connsiteY12080" fmla="*/ 1923093 h 5388743"/>
              <a:gd name="connsiteX12081" fmla="*/ 3891990 w 5020586"/>
              <a:gd name="connsiteY12081" fmla="*/ 1853996 h 5388743"/>
              <a:gd name="connsiteX12082" fmla="*/ 3830102 w 5020586"/>
              <a:gd name="connsiteY12082" fmla="*/ 1887248 h 5388743"/>
              <a:gd name="connsiteX12083" fmla="*/ 3868340 w 5020586"/>
              <a:gd name="connsiteY12083" fmla="*/ 1872598 h 5388743"/>
              <a:gd name="connsiteX12084" fmla="*/ 3870417 w 5020586"/>
              <a:gd name="connsiteY12084" fmla="*/ 1877168 h 5388743"/>
              <a:gd name="connsiteX12085" fmla="*/ 3945411 w 5020586"/>
              <a:gd name="connsiteY12085" fmla="*/ 1845969 h 5388743"/>
              <a:gd name="connsiteX12086" fmla="*/ 3928349 w 5020586"/>
              <a:gd name="connsiteY12086" fmla="*/ 1855379 h 5388743"/>
              <a:gd name="connsiteX12087" fmla="*/ 3926854 w 5020586"/>
              <a:gd name="connsiteY12087" fmla="*/ 1855847 h 5388743"/>
              <a:gd name="connsiteX12088" fmla="*/ 3923435 w 5020586"/>
              <a:gd name="connsiteY12088" fmla="*/ 1857781 h 5388743"/>
              <a:gd name="connsiteX12089" fmla="*/ 3917841 w 5020586"/>
              <a:gd name="connsiteY12089" fmla="*/ 1860395 h 5388743"/>
              <a:gd name="connsiteX12090" fmla="*/ 3906858 w 5020586"/>
              <a:gd name="connsiteY12090" fmla="*/ 1865245 h 5388743"/>
              <a:gd name="connsiteX12091" fmla="*/ 3865337 w 5020586"/>
              <a:gd name="connsiteY12091" fmla="*/ 1886094 h 5388743"/>
              <a:gd name="connsiteX12092" fmla="*/ 3894386 w 5020586"/>
              <a:gd name="connsiteY12092" fmla="*/ 1874239 h 5388743"/>
              <a:gd name="connsiteX12093" fmla="*/ 3915217 w 5020586"/>
              <a:gd name="connsiteY12093" fmla="*/ 1862429 h 5388743"/>
              <a:gd name="connsiteX12094" fmla="*/ 3923435 w 5020586"/>
              <a:gd name="connsiteY12094" fmla="*/ 1857781 h 5388743"/>
              <a:gd name="connsiteX12095" fmla="*/ 3927101 w 5020586"/>
              <a:gd name="connsiteY12095" fmla="*/ 1856068 h 5388743"/>
              <a:gd name="connsiteX12096" fmla="*/ 3928349 w 5020586"/>
              <a:gd name="connsiteY12096" fmla="*/ 1855379 h 5388743"/>
              <a:gd name="connsiteX12097" fmla="*/ 3931648 w 5020586"/>
              <a:gd name="connsiteY12097" fmla="*/ 1854349 h 5388743"/>
              <a:gd name="connsiteX12098" fmla="*/ 3899999 w 5020586"/>
              <a:gd name="connsiteY12098" fmla="*/ 1874640 h 5388743"/>
              <a:gd name="connsiteX12099" fmla="*/ 3895961 w 5020586"/>
              <a:gd name="connsiteY12099" fmla="*/ 1876584 h 5388743"/>
              <a:gd name="connsiteX12100" fmla="*/ 3895455 w 5020586"/>
              <a:gd name="connsiteY12100" fmla="*/ 1876819 h 5388743"/>
              <a:gd name="connsiteX12101" fmla="*/ 3895349 w 5020586"/>
              <a:gd name="connsiteY12101" fmla="*/ 1876878 h 5388743"/>
              <a:gd name="connsiteX12102" fmla="*/ 3895961 w 5020586"/>
              <a:gd name="connsiteY12102" fmla="*/ 1876584 h 5388743"/>
              <a:gd name="connsiteX12103" fmla="*/ 3902113 w 5020586"/>
              <a:gd name="connsiteY12103" fmla="*/ 1873734 h 5388743"/>
              <a:gd name="connsiteX12104" fmla="*/ 3954897 w 5020586"/>
              <a:gd name="connsiteY12104" fmla="*/ 1854658 h 5388743"/>
              <a:gd name="connsiteX12105" fmla="*/ 3932121 w 5020586"/>
              <a:gd name="connsiteY12105" fmla="*/ 1870542 h 5388743"/>
              <a:gd name="connsiteX12106" fmla="*/ 3927400 w 5020586"/>
              <a:gd name="connsiteY12106" fmla="*/ 1872993 h 5388743"/>
              <a:gd name="connsiteX12107" fmla="*/ 3906091 w 5020586"/>
              <a:gd name="connsiteY12107" fmla="*/ 1883040 h 5388743"/>
              <a:gd name="connsiteX12108" fmla="*/ 3864885 w 5020586"/>
              <a:gd name="connsiteY12108" fmla="*/ 1904852 h 5388743"/>
              <a:gd name="connsiteX12109" fmla="*/ 3895986 w 5020586"/>
              <a:gd name="connsiteY12109" fmla="*/ 1891533 h 5388743"/>
              <a:gd name="connsiteX12110" fmla="*/ 3897446 w 5020586"/>
              <a:gd name="connsiteY12110" fmla="*/ 1890817 h 5388743"/>
              <a:gd name="connsiteX12111" fmla="*/ 3898633 w 5020586"/>
              <a:gd name="connsiteY12111" fmla="*/ 1890436 h 5388743"/>
              <a:gd name="connsiteX12112" fmla="*/ 3911095 w 5020586"/>
              <a:gd name="connsiteY12112" fmla="*/ 1885767 h 5388743"/>
              <a:gd name="connsiteX12113" fmla="*/ 3912532 w 5020586"/>
              <a:gd name="connsiteY12113" fmla="*/ 1887866 h 5388743"/>
              <a:gd name="connsiteX12114" fmla="*/ 3908286 w 5020586"/>
              <a:gd name="connsiteY12114" fmla="*/ 1890579 h 5388743"/>
              <a:gd name="connsiteX12115" fmla="*/ 3814625 w 5020586"/>
              <a:gd name="connsiteY12115" fmla="*/ 1932862 h 5388743"/>
              <a:gd name="connsiteX12116" fmla="*/ 3775491 w 5020586"/>
              <a:gd name="connsiteY12116" fmla="*/ 1954060 h 5388743"/>
              <a:gd name="connsiteX12117" fmla="*/ 3815439 w 5020586"/>
              <a:gd name="connsiteY12117" fmla="*/ 1936008 h 5388743"/>
              <a:gd name="connsiteX12118" fmla="*/ 3846750 w 5020586"/>
              <a:gd name="connsiteY12118" fmla="*/ 1922440 h 5388743"/>
              <a:gd name="connsiteX12119" fmla="*/ 3847202 w 5020586"/>
              <a:gd name="connsiteY12119" fmla="*/ 1924547 h 5388743"/>
              <a:gd name="connsiteX12120" fmla="*/ 3832302 w 5020586"/>
              <a:gd name="connsiteY12120" fmla="*/ 1931930 h 5388743"/>
              <a:gd name="connsiteX12121" fmla="*/ 3706675 w 5020586"/>
              <a:gd name="connsiteY12121" fmla="*/ 1988540 h 5388743"/>
              <a:gd name="connsiteX12122" fmla="*/ 3685587 w 5020586"/>
              <a:gd name="connsiteY12122" fmla="*/ 2004182 h 5388743"/>
              <a:gd name="connsiteX12123" fmla="*/ 3802100 w 5020586"/>
              <a:gd name="connsiteY12123" fmla="*/ 1952135 h 5388743"/>
              <a:gd name="connsiteX12124" fmla="*/ 3800213 w 5020586"/>
              <a:gd name="connsiteY12124" fmla="*/ 1953890 h 5388743"/>
              <a:gd name="connsiteX12125" fmla="*/ 3799798 w 5020586"/>
              <a:gd name="connsiteY12125" fmla="*/ 1954082 h 5388743"/>
              <a:gd name="connsiteX12126" fmla="*/ 3744007 w 5020586"/>
              <a:gd name="connsiteY12126" fmla="*/ 1981834 h 5388743"/>
              <a:gd name="connsiteX12127" fmla="*/ 3744007 w 5020586"/>
              <a:gd name="connsiteY12127" fmla="*/ 1981834 h 5388743"/>
              <a:gd name="connsiteX12128" fmla="*/ 3795141 w 5020586"/>
              <a:gd name="connsiteY12128" fmla="*/ 1960755 h 5388743"/>
              <a:gd name="connsiteX12129" fmla="*/ 3831563 w 5020586"/>
              <a:gd name="connsiteY12129" fmla="*/ 1944055 h 5388743"/>
              <a:gd name="connsiteX12130" fmla="*/ 3832272 w 5020586"/>
              <a:gd name="connsiteY12130" fmla="*/ 1943797 h 5388743"/>
              <a:gd name="connsiteX12131" fmla="*/ 3753488 w 5020586"/>
              <a:gd name="connsiteY12131" fmla="*/ 1984535 h 5388743"/>
              <a:gd name="connsiteX12132" fmla="*/ 3728527 w 5020586"/>
              <a:gd name="connsiteY12132" fmla="*/ 1998334 h 5388743"/>
              <a:gd name="connsiteX12133" fmla="*/ 3771339 w 5020586"/>
              <a:gd name="connsiteY12133" fmla="*/ 1978099 h 5388743"/>
              <a:gd name="connsiteX12134" fmla="*/ 3770853 w 5020586"/>
              <a:gd name="connsiteY12134" fmla="*/ 1985629 h 5388743"/>
              <a:gd name="connsiteX12135" fmla="*/ 3809406 w 5020586"/>
              <a:gd name="connsiteY12135" fmla="*/ 1966353 h 5388743"/>
              <a:gd name="connsiteX12136" fmla="*/ 3826704 w 5020586"/>
              <a:gd name="connsiteY12136" fmla="*/ 1960253 h 5388743"/>
              <a:gd name="connsiteX12137" fmla="*/ 3816076 w 5020586"/>
              <a:gd name="connsiteY12137" fmla="*/ 1969525 h 5388743"/>
              <a:gd name="connsiteX12138" fmla="*/ 3856875 w 5020586"/>
              <a:gd name="connsiteY12138" fmla="*/ 1951916 h 5388743"/>
              <a:gd name="connsiteX12139" fmla="*/ 3875295 w 5020586"/>
              <a:gd name="connsiteY12139" fmla="*/ 1949332 h 5388743"/>
              <a:gd name="connsiteX12140" fmla="*/ 3872948 w 5020586"/>
              <a:gd name="connsiteY12140" fmla="*/ 1952394 h 5388743"/>
              <a:gd name="connsiteX12141" fmla="*/ 3897254 w 5020586"/>
              <a:gd name="connsiteY12141" fmla="*/ 1949028 h 5388743"/>
              <a:gd name="connsiteX12142" fmla="*/ 3865137 w 5020586"/>
              <a:gd name="connsiteY12142" fmla="*/ 1967185 h 5388743"/>
              <a:gd name="connsiteX12143" fmla="*/ 3890883 w 5020586"/>
              <a:gd name="connsiteY12143" fmla="*/ 1957342 h 5388743"/>
              <a:gd name="connsiteX12144" fmla="*/ 3835096 w 5020586"/>
              <a:gd name="connsiteY12144" fmla="*/ 1989911 h 5388743"/>
              <a:gd name="connsiteX12145" fmla="*/ 3654226 w 5020586"/>
              <a:gd name="connsiteY12145" fmla="*/ 2075604 h 5388743"/>
              <a:gd name="connsiteX12146" fmla="*/ 3570410 w 5020586"/>
              <a:gd name="connsiteY12146" fmla="*/ 2114657 h 5388743"/>
              <a:gd name="connsiteX12147" fmla="*/ 3561445 w 5020586"/>
              <a:gd name="connsiteY12147" fmla="*/ 2122615 h 5388743"/>
              <a:gd name="connsiteX12148" fmla="*/ 3601626 w 5020586"/>
              <a:gd name="connsiteY12148" fmla="*/ 2104543 h 5388743"/>
              <a:gd name="connsiteX12149" fmla="*/ 3718881 w 5020586"/>
              <a:gd name="connsiteY12149" fmla="*/ 2053443 h 5388743"/>
              <a:gd name="connsiteX12150" fmla="*/ 3752353 w 5020586"/>
              <a:gd name="connsiteY12150" fmla="*/ 2043095 h 5388743"/>
              <a:gd name="connsiteX12151" fmla="*/ 3728683 w 5020586"/>
              <a:gd name="connsiteY12151" fmla="*/ 2057508 h 5388743"/>
              <a:gd name="connsiteX12152" fmla="*/ 3697287 w 5020586"/>
              <a:gd name="connsiteY12152" fmla="*/ 2072427 h 5388743"/>
              <a:gd name="connsiteX12153" fmla="*/ 3554678 w 5020586"/>
              <a:gd name="connsiteY12153" fmla="*/ 2137836 h 5388743"/>
              <a:gd name="connsiteX12154" fmla="*/ 3533380 w 5020586"/>
              <a:gd name="connsiteY12154" fmla="*/ 2147525 h 5388743"/>
              <a:gd name="connsiteX12155" fmla="*/ 3494500 w 5020586"/>
              <a:gd name="connsiteY12155" fmla="*/ 2182037 h 5388743"/>
              <a:gd name="connsiteX12156" fmla="*/ 3424039 w 5020586"/>
              <a:gd name="connsiteY12156" fmla="*/ 2244004 h 5388743"/>
              <a:gd name="connsiteX12157" fmla="*/ 3012868 w 5020586"/>
              <a:gd name="connsiteY12157" fmla="*/ 2612110 h 5388743"/>
              <a:gd name="connsiteX12158" fmla="*/ 2976549 w 5020586"/>
              <a:gd name="connsiteY12158" fmla="*/ 2645266 h 5388743"/>
              <a:gd name="connsiteX12159" fmla="*/ 3078274 w 5020586"/>
              <a:gd name="connsiteY12159" fmla="*/ 2592936 h 5388743"/>
              <a:gd name="connsiteX12160" fmla="*/ 3252978 w 5020586"/>
              <a:gd name="connsiteY12160" fmla="*/ 2507276 h 5388743"/>
              <a:gd name="connsiteX12161" fmla="*/ 3438111 w 5020586"/>
              <a:gd name="connsiteY12161" fmla="*/ 2411162 h 5388743"/>
              <a:gd name="connsiteX12162" fmla="*/ 3658820 w 5020586"/>
              <a:gd name="connsiteY12162" fmla="*/ 2306043 h 5388743"/>
              <a:gd name="connsiteX12163" fmla="*/ 3764989 w 5020586"/>
              <a:gd name="connsiteY12163" fmla="*/ 2259921 h 5388743"/>
              <a:gd name="connsiteX12164" fmla="*/ 3773286 w 5020586"/>
              <a:gd name="connsiteY12164" fmla="*/ 2252459 h 5388743"/>
              <a:gd name="connsiteX12165" fmla="*/ 3773792 w 5020586"/>
              <a:gd name="connsiteY12165" fmla="*/ 2253654 h 5388743"/>
              <a:gd name="connsiteX12166" fmla="*/ 3775491 w 5020586"/>
              <a:gd name="connsiteY12166" fmla="*/ 2251998 h 5388743"/>
              <a:gd name="connsiteX12167" fmla="*/ 3778371 w 5020586"/>
              <a:gd name="connsiteY12167" fmla="*/ 2251288 h 5388743"/>
              <a:gd name="connsiteX12168" fmla="*/ 3772503 w 5020586"/>
              <a:gd name="connsiteY12168" fmla="*/ 2256655 h 5388743"/>
              <a:gd name="connsiteX12169" fmla="*/ 3780325 w 5020586"/>
              <a:gd name="connsiteY12169" fmla="*/ 2253258 h 5388743"/>
              <a:gd name="connsiteX12170" fmla="*/ 3820121 w 5020586"/>
              <a:gd name="connsiteY12170" fmla="*/ 2217016 h 5388743"/>
              <a:gd name="connsiteX12171" fmla="*/ 3814691 w 5020586"/>
              <a:gd name="connsiteY12171" fmla="*/ 2219175 h 5388743"/>
              <a:gd name="connsiteX12172" fmla="*/ 3812428 w 5020586"/>
              <a:gd name="connsiteY12172" fmla="*/ 2220153 h 5388743"/>
              <a:gd name="connsiteX12173" fmla="*/ 3809715 w 5020586"/>
              <a:gd name="connsiteY12173" fmla="*/ 2222616 h 5388743"/>
              <a:gd name="connsiteX12174" fmla="*/ 3779112 w 5020586"/>
              <a:gd name="connsiteY12174" fmla="*/ 2250611 h 5388743"/>
              <a:gd name="connsiteX12175" fmla="*/ 3781759 w 5020586"/>
              <a:gd name="connsiteY12175" fmla="*/ 2247437 h 5388743"/>
              <a:gd name="connsiteX12176" fmla="*/ 3781759 w 5020586"/>
              <a:gd name="connsiteY12176" fmla="*/ 2247437 h 5388743"/>
              <a:gd name="connsiteX12177" fmla="*/ 3781210 w 5020586"/>
              <a:gd name="connsiteY12177" fmla="*/ 2245336 h 5388743"/>
              <a:gd name="connsiteX12178" fmla="*/ 3806236 w 5020586"/>
              <a:gd name="connsiteY12178" fmla="*/ 2222835 h 5388743"/>
              <a:gd name="connsiteX12179" fmla="*/ 3662519 w 5020586"/>
              <a:gd name="connsiteY12179" fmla="*/ 2285060 h 5388743"/>
              <a:gd name="connsiteX12180" fmla="*/ 3647128 w 5020586"/>
              <a:gd name="connsiteY12180" fmla="*/ 2292323 h 5388743"/>
              <a:gd name="connsiteX12181" fmla="*/ 3712325 w 5020586"/>
              <a:gd name="connsiteY12181" fmla="*/ 2258504 h 5388743"/>
              <a:gd name="connsiteX12182" fmla="*/ 3763244 w 5020586"/>
              <a:gd name="connsiteY12182" fmla="*/ 2236105 h 5388743"/>
              <a:gd name="connsiteX12183" fmla="*/ 3815705 w 5020586"/>
              <a:gd name="connsiteY12183" fmla="*/ 2214321 h 5388743"/>
              <a:gd name="connsiteX12184" fmla="*/ 3846784 w 5020586"/>
              <a:gd name="connsiteY12184" fmla="*/ 2186381 h 5388743"/>
              <a:gd name="connsiteX12185" fmla="*/ 4099162 w 5020586"/>
              <a:gd name="connsiteY12185" fmla="*/ 1955511 h 5388743"/>
              <a:gd name="connsiteX12186" fmla="*/ 4077686 w 5020586"/>
              <a:gd name="connsiteY12186" fmla="*/ 1979537 h 5388743"/>
              <a:gd name="connsiteX12187" fmla="*/ 3821520 w 5020586"/>
              <a:gd name="connsiteY12187" fmla="*/ 2211907 h 5388743"/>
              <a:gd name="connsiteX12188" fmla="*/ 3829263 w 5020586"/>
              <a:gd name="connsiteY12188" fmla="*/ 2208692 h 5388743"/>
              <a:gd name="connsiteX12189" fmla="*/ 3927093 w 5020586"/>
              <a:gd name="connsiteY12189" fmla="*/ 2119599 h 5388743"/>
              <a:gd name="connsiteX12190" fmla="*/ 4302820 w 5020586"/>
              <a:gd name="connsiteY12190" fmla="*/ 1787184 h 5388743"/>
              <a:gd name="connsiteX12191" fmla="*/ 4276135 w 5020586"/>
              <a:gd name="connsiteY12191" fmla="*/ 1813150 h 5388743"/>
              <a:gd name="connsiteX12192" fmla="*/ 4255824 w 5020586"/>
              <a:gd name="connsiteY12192" fmla="*/ 1834080 h 5388743"/>
              <a:gd name="connsiteX12193" fmla="*/ 4304057 w 5020586"/>
              <a:gd name="connsiteY12193" fmla="*/ 1800455 h 5388743"/>
              <a:gd name="connsiteX12194" fmla="*/ 4177095 w 5020586"/>
              <a:gd name="connsiteY12194" fmla="*/ 1920360 h 5388743"/>
              <a:gd name="connsiteX12195" fmla="*/ 4177095 w 5020586"/>
              <a:gd name="connsiteY12195" fmla="*/ 1920360 h 5388743"/>
              <a:gd name="connsiteX12196" fmla="*/ 4142305 w 5020586"/>
              <a:gd name="connsiteY12196" fmla="*/ 1959282 h 5388743"/>
              <a:gd name="connsiteX12197" fmla="*/ 4125816 w 5020586"/>
              <a:gd name="connsiteY12197" fmla="*/ 1978401 h 5388743"/>
              <a:gd name="connsiteX12198" fmla="*/ 4115603 w 5020586"/>
              <a:gd name="connsiteY12198" fmla="*/ 1989442 h 5388743"/>
              <a:gd name="connsiteX12199" fmla="*/ 4119286 w 5020586"/>
              <a:gd name="connsiteY12199" fmla="*/ 1986386 h 5388743"/>
              <a:gd name="connsiteX12200" fmla="*/ 4144114 w 5020586"/>
              <a:gd name="connsiteY12200" fmla="*/ 1967057 h 5388743"/>
              <a:gd name="connsiteX12201" fmla="*/ 4161056 w 5020586"/>
              <a:gd name="connsiteY12201" fmla="*/ 1954551 h 5388743"/>
              <a:gd name="connsiteX12202" fmla="*/ 4159131 w 5020586"/>
              <a:gd name="connsiteY12202" fmla="*/ 1956379 h 5388743"/>
              <a:gd name="connsiteX12203" fmla="*/ 4144704 w 5020586"/>
              <a:gd name="connsiteY12203" fmla="*/ 1968947 h 5388743"/>
              <a:gd name="connsiteX12204" fmla="*/ 4143217 w 5020586"/>
              <a:gd name="connsiteY12204" fmla="*/ 1970344 h 5388743"/>
              <a:gd name="connsiteX12205" fmla="*/ 4136362 w 5020586"/>
              <a:gd name="connsiteY12205" fmla="*/ 1975409 h 5388743"/>
              <a:gd name="connsiteX12206" fmla="*/ 4113165 w 5020586"/>
              <a:gd name="connsiteY12206" fmla="*/ 1993790 h 5388743"/>
              <a:gd name="connsiteX12207" fmla="*/ 4105033 w 5020586"/>
              <a:gd name="connsiteY12207" fmla="*/ 2000603 h 5388743"/>
              <a:gd name="connsiteX12208" fmla="*/ 4085849 w 5020586"/>
              <a:gd name="connsiteY12208" fmla="*/ 2019585 h 5388743"/>
              <a:gd name="connsiteX12209" fmla="*/ 4021606 w 5020586"/>
              <a:gd name="connsiteY12209" fmla="*/ 2075769 h 5388743"/>
              <a:gd name="connsiteX12210" fmla="*/ 3950539 w 5020586"/>
              <a:gd name="connsiteY12210" fmla="*/ 2140429 h 5388743"/>
              <a:gd name="connsiteX12211" fmla="*/ 3955806 w 5020586"/>
              <a:gd name="connsiteY12211" fmla="*/ 2138032 h 5388743"/>
              <a:gd name="connsiteX12212" fmla="*/ 3969037 w 5020586"/>
              <a:gd name="connsiteY12212" fmla="*/ 2129067 h 5388743"/>
              <a:gd name="connsiteX12213" fmla="*/ 3973025 w 5020586"/>
              <a:gd name="connsiteY12213" fmla="*/ 2126337 h 5388743"/>
              <a:gd name="connsiteX12214" fmla="*/ 3974512 w 5020586"/>
              <a:gd name="connsiteY12214" fmla="*/ 2125700 h 5388743"/>
              <a:gd name="connsiteX12215" fmla="*/ 3974148 w 5020586"/>
              <a:gd name="connsiteY12215" fmla="*/ 2126966 h 5388743"/>
              <a:gd name="connsiteX12216" fmla="*/ 3985773 w 5020586"/>
              <a:gd name="connsiteY12216" fmla="*/ 2116832 h 5388743"/>
              <a:gd name="connsiteX12217" fmla="*/ 4043069 w 5020586"/>
              <a:gd name="connsiteY12217" fmla="*/ 2063899 h 5388743"/>
              <a:gd name="connsiteX12218" fmla="*/ 4174891 w 5020586"/>
              <a:gd name="connsiteY12218" fmla="*/ 1957364 h 5388743"/>
              <a:gd name="connsiteX12219" fmla="*/ 4192475 w 5020586"/>
              <a:gd name="connsiteY12219" fmla="*/ 1945923 h 5388743"/>
              <a:gd name="connsiteX12220" fmla="*/ 4198374 w 5020586"/>
              <a:gd name="connsiteY12220" fmla="*/ 1940540 h 5388743"/>
              <a:gd name="connsiteX12221" fmla="*/ 4198272 w 5020586"/>
              <a:gd name="connsiteY12221" fmla="*/ 1940900 h 5388743"/>
              <a:gd name="connsiteX12222" fmla="*/ 4199414 w 5020586"/>
              <a:gd name="connsiteY12222" fmla="*/ 1939593 h 5388743"/>
              <a:gd name="connsiteX12223" fmla="*/ 4198374 w 5020586"/>
              <a:gd name="connsiteY12223" fmla="*/ 1940540 h 5388743"/>
              <a:gd name="connsiteX12224" fmla="*/ 4198771 w 5020586"/>
              <a:gd name="connsiteY12224" fmla="*/ 1939178 h 5388743"/>
              <a:gd name="connsiteX12225" fmla="*/ 4217451 w 5020586"/>
              <a:gd name="connsiteY12225" fmla="*/ 1923082 h 5388743"/>
              <a:gd name="connsiteX12226" fmla="*/ 4214679 w 5020586"/>
              <a:gd name="connsiteY12226" fmla="*/ 1924014 h 5388743"/>
              <a:gd name="connsiteX12227" fmla="*/ 4215934 w 5020586"/>
              <a:gd name="connsiteY12227" fmla="*/ 1919370 h 5388743"/>
              <a:gd name="connsiteX12228" fmla="*/ 4203081 w 5020586"/>
              <a:gd name="connsiteY12228" fmla="*/ 1927872 h 5388743"/>
              <a:gd name="connsiteX12229" fmla="*/ 4181767 w 5020586"/>
              <a:gd name="connsiteY12229" fmla="*/ 1942613 h 5388743"/>
              <a:gd name="connsiteX12230" fmla="*/ 4163066 w 5020586"/>
              <a:gd name="connsiteY12230" fmla="*/ 1955804 h 5388743"/>
              <a:gd name="connsiteX12231" fmla="*/ 4168249 w 5020586"/>
              <a:gd name="connsiteY12231" fmla="*/ 1951524 h 5388743"/>
              <a:gd name="connsiteX12232" fmla="*/ 4192363 w 5020586"/>
              <a:gd name="connsiteY12232" fmla="*/ 1934627 h 5388743"/>
              <a:gd name="connsiteX12233" fmla="*/ 4243502 w 5020586"/>
              <a:gd name="connsiteY12233" fmla="*/ 1897259 h 5388743"/>
              <a:gd name="connsiteX12234" fmla="*/ 4269434 w 5020586"/>
              <a:gd name="connsiteY12234" fmla="*/ 1879717 h 5388743"/>
              <a:gd name="connsiteX12235" fmla="*/ 4292832 w 5020586"/>
              <a:gd name="connsiteY12235" fmla="*/ 1864629 h 5388743"/>
              <a:gd name="connsiteX12236" fmla="*/ 4263946 w 5020586"/>
              <a:gd name="connsiteY12236" fmla="*/ 1885032 h 5388743"/>
              <a:gd name="connsiteX12237" fmla="*/ 4253866 w 5020586"/>
              <a:gd name="connsiteY12237" fmla="*/ 1892601 h 5388743"/>
              <a:gd name="connsiteX12238" fmla="*/ 4260007 w 5020586"/>
              <a:gd name="connsiteY12238" fmla="*/ 1891119 h 5388743"/>
              <a:gd name="connsiteX12239" fmla="*/ 4322395 w 5020586"/>
              <a:gd name="connsiteY12239" fmla="*/ 1849667 h 5388743"/>
              <a:gd name="connsiteX12240" fmla="*/ 4262176 w 5020586"/>
              <a:gd name="connsiteY12240" fmla="*/ 1892524 h 5388743"/>
              <a:gd name="connsiteX12241" fmla="*/ 4256705 w 5020586"/>
              <a:gd name="connsiteY12241" fmla="*/ 1897621 h 5388743"/>
              <a:gd name="connsiteX12242" fmla="*/ 4260930 w 5020586"/>
              <a:gd name="connsiteY12242" fmla="*/ 1894445 h 5388743"/>
              <a:gd name="connsiteX12243" fmla="*/ 4292801 w 5020586"/>
              <a:gd name="connsiteY12243" fmla="*/ 1873475 h 5388743"/>
              <a:gd name="connsiteX12244" fmla="*/ 4312650 w 5020586"/>
              <a:gd name="connsiteY12244" fmla="*/ 1861105 h 5388743"/>
              <a:gd name="connsiteX12245" fmla="*/ 4308853 w 5020586"/>
              <a:gd name="connsiteY12245" fmla="*/ 1864755 h 5388743"/>
              <a:gd name="connsiteX12246" fmla="*/ 4308674 w 5020586"/>
              <a:gd name="connsiteY12246" fmla="*/ 1864942 h 5388743"/>
              <a:gd name="connsiteX12247" fmla="*/ 4307721 w 5020586"/>
              <a:gd name="connsiteY12247" fmla="*/ 1865631 h 5388743"/>
              <a:gd name="connsiteX12248" fmla="*/ 4293033 w 5020586"/>
              <a:gd name="connsiteY12248" fmla="*/ 1875672 h 5388743"/>
              <a:gd name="connsiteX12249" fmla="*/ 4301007 w 5020586"/>
              <a:gd name="connsiteY12249" fmla="*/ 1872651 h 5388743"/>
              <a:gd name="connsiteX12250" fmla="*/ 4302083 w 5020586"/>
              <a:gd name="connsiteY12250" fmla="*/ 1871885 h 5388743"/>
              <a:gd name="connsiteX12251" fmla="*/ 4299699 w 5020586"/>
              <a:gd name="connsiteY12251" fmla="*/ 1875429 h 5388743"/>
              <a:gd name="connsiteX12252" fmla="*/ 4303655 w 5020586"/>
              <a:gd name="connsiteY12252" fmla="*/ 1872197 h 5388743"/>
              <a:gd name="connsiteX12253" fmla="*/ 4308962 w 5020586"/>
              <a:gd name="connsiteY12253" fmla="*/ 1867191 h 5388743"/>
              <a:gd name="connsiteX12254" fmla="*/ 4311728 w 5020586"/>
              <a:gd name="connsiteY12254" fmla="*/ 1865495 h 5388743"/>
              <a:gd name="connsiteX12255" fmla="*/ 4300651 w 5020586"/>
              <a:gd name="connsiteY12255" fmla="*/ 1875148 h 5388743"/>
              <a:gd name="connsiteX12256" fmla="*/ 4245309 w 5020586"/>
              <a:gd name="connsiteY12256" fmla="*/ 1912524 h 5388743"/>
              <a:gd name="connsiteX12257" fmla="*/ 4221516 w 5020586"/>
              <a:gd name="connsiteY12257" fmla="*/ 1931219 h 5388743"/>
              <a:gd name="connsiteX12258" fmla="*/ 4224200 w 5020586"/>
              <a:gd name="connsiteY12258" fmla="*/ 1929776 h 5388743"/>
              <a:gd name="connsiteX12259" fmla="*/ 4269166 w 5020586"/>
              <a:gd name="connsiteY12259" fmla="*/ 1899777 h 5388743"/>
              <a:gd name="connsiteX12260" fmla="*/ 4286295 w 5020586"/>
              <a:gd name="connsiteY12260" fmla="*/ 1888133 h 5388743"/>
              <a:gd name="connsiteX12261" fmla="*/ 4274713 w 5020586"/>
              <a:gd name="connsiteY12261" fmla="*/ 1897913 h 5388743"/>
              <a:gd name="connsiteX12262" fmla="*/ 4222687 w 5020586"/>
              <a:gd name="connsiteY12262" fmla="*/ 1934708 h 5388743"/>
              <a:gd name="connsiteX12263" fmla="*/ 4200939 w 5020586"/>
              <a:gd name="connsiteY12263" fmla="*/ 1951545 h 5388743"/>
              <a:gd name="connsiteX12264" fmla="*/ 4215588 w 5020586"/>
              <a:gd name="connsiteY12264" fmla="*/ 1941024 h 5388743"/>
              <a:gd name="connsiteX12265" fmla="*/ 4229082 w 5020586"/>
              <a:gd name="connsiteY12265" fmla="*/ 1932936 h 5388743"/>
              <a:gd name="connsiteX12266" fmla="*/ 4202467 w 5020586"/>
              <a:gd name="connsiteY12266" fmla="*/ 1952536 h 5388743"/>
              <a:gd name="connsiteX12267" fmla="*/ 4192030 w 5020586"/>
              <a:gd name="connsiteY12267" fmla="*/ 1962602 h 5388743"/>
              <a:gd name="connsiteX12268" fmla="*/ 4160497 w 5020586"/>
              <a:gd name="connsiteY12268" fmla="*/ 1987201 h 5388743"/>
              <a:gd name="connsiteX12269" fmla="*/ 4155028 w 5020586"/>
              <a:gd name="connsiteY12269" fmla="*/ 1992298 h 5388743"/>
              <a:gd name="connsiteX12270" fmla="*/ 4162026 w 5020586"/>
              <a:gd name="connsiteY12270" fmla="*/ 1988191 h 5388743"/>
              <a:gd name="connsiteX12271" fmla="*/ 4169506 w 5020586"/>
              <a:gd name="connsiteY12271" fmla="*/ 1982723 h 5388743"/>
              <a:gd name="connsiteX12272" fmla="*/ 4180553 w 5020586"/>
              <a:gd name="connsiteY12272" fmla="*/ 1972163 h 5388743"/>
              <a:gd name="connsiteX12273" fmla="*/ 4189383 w 5020586"/>
              <a:gd name="connsiteY12273" fmla="*/ 1965824 h 5388743"/>
              <a:gd name="connsiteX12274" fmla="*/ 4183369 w 5020586"/>
              <a:gd name="connsiteY12274" fmla="*/ 1972588 h 5388743"/>
              <a:gd name="connsiteX12275" fmla="*/ 4194930 w 5020586"/>
              <a:gd name="connsiteY12275" fmla="*/ 1964138 h 5388743"/>
              <a:gd name="connsiteX12276" fmla="*/ 4224774 w 5020586"/>
              <a:gd name="connsiteY12276" fmla="*/ 1944242 h 5388743"/>
              <a:gd name="connsiteX12277" fmla="*/ 4197320 w 5020586"/>
              <a:gd name="connsiteY12277" fmla="*/ 1964661 h 5388743"/>
              <a:gd name="connsiteX12278" fmla="*/ 4173025 w 5020586"/>
              <a:gd name="connsiteY12278" fmla="*/ 1982962 h 5388743"/>
              <a:gd name="connsiteX12279" fmla="*/ 4167373 w 5020586"/>
              <a:gd name="connsiteY12279" fmla="*/ 1988543 h 5388743"/>
              <a:gd name="connsiteX12280" fmla="*/ 4159868 w 5020586"/>
              <a:gd name="connsiteY12280" fmla="*/ 1995814 h 5388743"/>
              <a:gd name="connsiteX12281" fmla="*/ 4160553 w 5020586"/>
              <a:gd name="connsiteY12281" fmla="*/ 1995874 h 5388743"/>
              <a:gd name="connsiteX12282" fmla="*/ 4222954 w 5020586"/>
              <a:gd name="connsiteY12282" fmla="*/ 1951701 h 5388743"/>
              <a:gd name="connsiteX12283" fmla="*/ 4228122 w 5020586"/>
              <a:gd name="connsiteY12283" fmla="*/ 1949031 h 5388743"/>
              <a:gd name="connsiteX12284" fmla="*/ 4237639 w 5020586"/>
              <a:gd name="connsiteY12284" fmla="*/ 1940518 h 5388743"/>
              <a:gd name="connsiteX12285" fmla="*/ 4229479 w 5020586"/>
              <a:gd name="connsiteY12285" fmla="*/ 1950464 h 5388743"/>
              <a:gd name="connsiteX12286" fmla="*/ 4216041 w 5020586"/>
              <a:gd name="connsiteY12286" fmla="*/ 1964245 h 5388743"/>
              <a:gd name="connsiteX12287" fmla="*/ 4222092 w 5020586"/>
              <a:gd name="connsiteY12287" fmla="*/ 1959856 h 5388743"/>
              <a:gd name="connsiteX12288" fmla="*/ 4213322 w 5020586"/>
              <a:gd name="connsiteY12288" fmla="*/ 1969328 h 5388743"/>
              <a:gd name="connsiteX12289" fmla="*/ 4222985 w 5020586"/>
              <a:gd name="connsiteY12289" fmla="*/ 1962492 h 5388743"/>
              <a:gd name="connsiteX12290" fmla="*/ 4234692 w 5020586"/>
              <a:gd name="connsiteY12290" fmla="*/ 1950996 h 5388743"/>
              <a:gd name="connsiteX12291" fmla="*/ 4241034 w 5020586"/>
              <a:gd name="connsiteY12291" fmla="*/ 1946585 h 5388743"/>
              <a:gd name="connsiteX12292" fmla="*/ 4241803 w 5020586"/>
              <a:gd name="connsiteY12292" fmla="*/ 1946047 h 5388743"/>
              <a:gd name="connsiteX12293" fmla="*/ 4236924 w 5020586"/>
              <a:gd name="connsiteY12293" fmla="*/ 1951077 h 5388743"/>
              <a:gd name="connsiteX12294" fmla="*/ 4218092 w 5020586"/>
              <a:gd name="connsiteY12294" fmla="*/ 1969944 h 5388743"/>
              <a:gd name="connsiteX12295" fmla="*/ 4197132 w 5020586"/>
              <a:gd name="connsiteY12295" fmla="*/ 1989823 h 5388743"/>
              <a:gd name="connsiteX12296" fmla="*/ 4181662 w 5020586"/>
              <a:gd name="connsiteY12296" fmla="*/ 2005016 h 5388743"/>
              <a:gd name="connsiteX12297" fmla="*/ 4185451 w 5020586"/>
              <a:gd name="connsiteY12297" fmla="*/ 2003414 h 5388743"/>
              <a:gd name="connsiteX12298" fmla="*/ 4186664 w 5020586"/>
              <a:gd name="connsiteY12298" fmla="*/ 2002307 h 5388743"/>
              <a:gd name="connsiteX12299" fmla="*/ 4206143 w 5020586"/>
              <a:gd name="connsiteY12299" fmla="*/ 1984167 h 5388743"/>
              <a:gd name="connsiteX12300" fmla="*/ 4211280 w 5020586"/>
              <a:gd name="connsiteY12300" fmla="*/ 1981496 h 5388743"/>
              <a:gd name="connsiteX12301" fmla="*/ 4219877 w 5020586"/>
              <a:gd name="connsiteY12301" fmla="*/ 1972117 h 5388743"/>
              <a:gd name="connsiteX12302" fmla="*/ 4225134 w 5020586"/>
              <a:gd name="connsiteY12302" fmla="*/ 1969381 h 5388743"/>
              <a:gd name="connsiteX12303" fmla="*/ 4245094 w 5020586"/>
              <a:gd name="connsiteY12303" fmla="*/ 1949443 h 5388743"/>
              <a:gd name="connsiteX12304" fmla="*/ 4247952 w 5020586"/>
              <a:gd name="connsiteY12304" fmla="*/ 1947681 h 5388743"/>
              <a:gd name="connsiteX12305" fmla="*/ 4245887 w 5020586"/>
              <a:gd name="connsiteY12305" fmla="*/ 1950141 h 5388743"/>
              <a:gd name="connsiteX12306" fmla="*/ 4255635 w 5020586"/>
              <a:gd name="connsiteY12306" fmla="*/ 1940457 h 5388743"/>
              <a:gd name="connsiteX12307" fmla="*/ 4260749 w 5020586"/>
              <a:gd name="connsiteY12307" fmla="*/ 1936227 h 5388743"/>
              <a:gd name="connsiteX12308" fmla="*/ 4247433 w 5020586"/>
              <a:gd name="connsiteY12308" fmla="*/ 1951124 h 5388743"/>
              <a:gd name="connsiteX12309" fmla="*/ 4232996 w 5020586"/>
              <a:gd name="connsiteY12309" fmla="*/ 1965280 h 5388743"/>
              <a:gd name="connsiteX12310" fmla="*/ 4215100 w 5020586"/>
              <a:gd name="connsiteY12310" fmla="*/ 1983331 h 5388743"/>
              <a:gd name="connsiteX12311" fmla="*/ 4211761 w 5020586"/>
              <a:gd name="connsiteY12311" fmla="*/ 1987703 h 5388743"/>
              <a:gd name="connsiteX12312" fmla="*/ 4203616 w 5020586"/>
              <a:gd name="connsiteY12312" fmla="*/ 1996475 h 5388743"/>
              <a:gd name="connsiteX12313" fmla="*/ 4201005 w 5020586"/>
              <a:gd name="connsiteY12313" fmla="*/ 1998923 h 5388743"/>
              <a:gd name="connsiteX12314" fmla="*/ 4201849 w 5020586"/>
              <a:gd name="connsiteY12314" fmla="*/ 1998233 h 5388743"/>
              <a:gd name="connsiteX12315" fmla="*/ 4204720 w 5020586"/>
              <a:gd name="connsiteY12315" fmla="*/ 1995585 h 5388743"/>
              <a:gd name="connsiteX12316" fmla="*/ 4221907 w 5020586"/>
              <a:gd name="connsiteY12316" fmla="*/ 1979067 h 5388743"/>
              <a:gd name="connsiteX12317" fmla="*/ 4227170 w 5020586"/>
              <a:gd name="connsiteY12317" fmla="*/ 1974781 h 5388743"/>
              <a:gd name="connsiteX12318" fmla="*/ 4227708 w 5020586"/>
              <a:gd name="connsiteY12318" fmla="*/ 1974368 h 5388743"/>
              <a:gd name="connsiteX12319" fmla="*/ 4235543 w 5020586"/>
              <a:gd name="connsiteY12319" fmla="*/ 1967119 h 5388743"/>
              <a:gd name="connsiteX12320" fmla="*/ 4242021 w 5020586"/>
              <a:gd name="connsiteY12320" fmla="*/ 1961315 h 5388743"/>
              <a:gd name="connsiteX12321" fmla="*/ 4242037 w 5020586"/>
              <a:gd name="connsiteY12321" fmla="*/ 1961300 h 5388743"/>
              <a:gd name="connsiteX12322" fmla="*/ 4242043 w 5020586"/>
              <a:gd name="connsiteY12322" fmla="*/ 1961294 h 5388743"/>
              <a:gd name="connsiteX12323" fmla="*/ 4265046 w 5020586"/>
              <a:gd name="connsiteY12323" fmla="*/ 1940690 h 5388743"/>
              <a:gd name="connsiteX12324" fmla="*/ 4288615 w 5020586"/>
              <a:gd name="connsiteY12324" fmla="*/ 1919707 h 5388743"/>
              <a:gd name="connsiteX12325" fmla="*/ 4282725 w 5020586"/>
              <a:gd name="connsiteY12325" fmla="*/ 1928071 h 5388743"/>
              <a:gd name="connsiteX12326" fmla="*/ 4287401 w 5020586"/>
              <a:gd name="connsiteY12326" fmla="*/ 1923453 h 5388743"/>
              <a:gd name="connsiteX12327" fmla="*/ 4288098 w 5020586"/>
              <a:gd name="connsiteY12327" fmla="*/ 1923401 h 5388743"/>
              <a:gd name="connsiteX12328" fmla="*/ 4290507 w 5020586"/>
              <a:gd name="connsiteY12328" fmla="*/ 1922578 h 5388743"/>
              <a:gd name="connsiteX12329" fmla="*/ 4286623 w 5020586"/>
              <a:gd name="connsiteY12329" fmla="*/ 1926517 h 5388743"/>
              <a:gd name="connsiteX12330" fmla="*/ 4228374 w 5020586"/>
              <a:gd name="connsiteY12330" fmla="*/ 1985518 h 5388743"/>
              <a:gd name="connsiteX12331" fmla="*/ 4219523 w 5020586"/>
              <a:gd name="connsiteY12331" fmla="*/ 1994417 h 5388743"/>
              <a:gd name="connsiteX12332" fmla="*/ 4208922 w 5020586"/>
              <a:gd name="connsiteY12332" fmla="*/ 2005141 h 5388743"/>
              <a:gd name="connsiteX12333" fmla="*/ 4195084 w 5020586"/>
              <a:gd name="connsiteY12333" fmla="*/ 2020044 h 5388743"/>
              <a:gd name="connsiteX12334" fmla="*/ 4191617 w 5020586"/>
              <a:gd name="connsiteY12334" fmla="*/ 2023643 h 5388743"/>
              <a:gd name="connsiteX12335" fmla="*/ 4204728 w 5020586"/>
              <a:gd name="connsiteY12335" fmla="*/ 2017231 h 5388743"/>
              <a:gd name="connsiteX12336" fmla="*/ 4223581 w 5020586"/>
              <a:gd name="connsiteY12336" fmla="*/ 2000668 h 5388743"/>
              <a:gd name="connsiteX12337" fmla="*/ 4225967 w 5020586"/>
              <a:gd name="connsiteY12337" fmla="*/ 2000976 h 5388743"/>
              <a:gd name="connsiteX12338" fmla="*/ 4252985 w 5020586"/>
              <a:gd name="connsiteY12338" fmla="*/ 1974267 h 5388743"/>
              <a:gd name="connsiteX12339" fmla="*/ 4244126 w 5020586"/>
              <a:gd name="connsiteY12339" fmla="*/ 1985074 h 5388743"/>
              <a:gd name="connsiteX12340" fmla="*/ 4244884 w 5020586"/>
              <a:gd name="connsiteY12340" fmla="*/ 1983854 h 5388743"/>
              <a:gd name="connsiteX12341" fmla="*/ 4246162 w 5020586"/>
              <a:gd name="connsiteY12341" fmla="*/ 1982465 h 5388743"/>
              <a:gd name="connsiteX12342" fmla="*/ 4245370 w 5020586"/>
              <a:gd name="connsiteY12342" fmla="*/ 1983071 h 5388743"/>
              <a:gd name="connsiteX12343" fmla="*/ 4244884 w 5020586"/>
              <a:gd name="connsiteY12343" fmla="*/ 1983854 h 5388743"/>
              <a:gd name="connsiteX12344" fmla="*/ 4242533 w 5020586"/>
              <a:gd name="connsiteY12344" fmla="*/ 1986409 h 5388743"/>
              <a:gd name="connsiteX12345" fmla="*/ 4241280 w 5020586"/>
              <a:gd name="connsiteY12345" fmla="*/ 1987457 h 5388743"/>
              <a:gd name="connsiteX12346" fmla="*/ 4239601 w 5020586"/>
              <a:gd name="connsiteY12346" fmla="*/ 1989235 h 5388743"/>
              <a:gd name="connsiteX12347" fmla="*/ 4232555 w 5020586"/>
              <a:gd name="connsiteY12347" fmla="*/ 1999359 h 5388743"/>
              <a:gd name="connsiteX12348" fmla="*/ 4224625 w 5020586"/>
              <a:gd name="connsiteY12348" fmla="*/ 2007500 h 5388743"/>
              <a:gd name="connsiteX12349" fmla="*/ 4236869 w 5020586"/>
              <a:gd name="connsiteY12349" fmla="*/ 2001510 h 5388743"/>
              <a:gd name="connsiteX12350" fmla="*/ 4238128 w 5020586"/>
              <a:gd name="connsiteY12350" fmla="*/ 2000301 h 5388743"/>
              <a:gd name="connsiteX12351" fmla="*/ 4277547 w 5020586"/>
              <a:gd name="connsiteY12351" fmla="*/ 1960741 h 5388743"/>
              <a:gd name="connsiteX12352" fmla="*/ 4279282 w 5020586"/>
              <a:gd name="connsiteY12352" fmla="*/ 1959980 h 5388743"/>
              <a:gd name="connsiteX12353" fmla="*/ 4283738 w 5020586"/>
              <a:gd name="connsiteY12353" fmla="*/ 1957511 h 5388743"/>
              <a:gd name="connsiteX12354" fmla="*/ 4270772 w 5020586"/>
              <a:gd name="connsiteY12354" fmla="*/ 1971213 h 5388743"/>
              <a:gd name="connsiteX12355" fmla="*/ 4282123 w 5020586"/>
              <a:gd name="connsiteY12355" fmla="*/ 1960623 h 5388743"/>
              <a:gd name="connsiteX12356" fmla="*/ 4279487 w 5020586"/>
              <a:gd name="connsiteY12356" fmla="*/ 1965568 h 5388743"/>
              <a:gd name="connsiteX12357" fmla="*/ 4278846 w 5020586"/>
              <a:gd name="connsiteY12357" fmla="*/ 1965154 h 5388743"/>
              <a:gd name="connsiteX12358" fmla="*/ 4279487 w 5020586"/>
              <a:gd name="connsiteY12358" fmla="*/ 1965568 h 5388743"/>
              <a:gd name="connsiteX12359" fmla="*/ 4282638 w 5020586"/>
              <a:gd name="connsiteY12359" fmla="*/ 1963448 h 5388743"/>
              <a:gd name="connsiteX12360" fmla="*/ 4270655 w 5020586"/>
              <a:gd name="connsiteY12360" fmla="*/ 1975846 h 5388743"/>
              <a:gd name="connsiteX12361" fmla="*/ 4267312 w 5020586"/>
              <a:gd name="connsiteY12361" fmla="*/ 1978851 h 5388743"/>
              <a:gd name="connsiteX12362" fmla="*/ 4266058 w 5020586"/>
              <a:gd name="connsiteY12362" fmla="*/ 1979608 h 5388743"/>
              <a:gd name="connsiteX12363" fmla="*/ 4265491 w 5020586"/>
              <a:gd name="connsiteY12363" fmla="*/ 1981190 h 5388743"/>
              <a:gd name="connsiteX12364" fmla="*/ 4253902 w 5020586"/>
              <a:gd name="connsiteY12364" fmla="*/ 1993178 h 5388743"/>
              <a:gd name="connsiteX12365" fmla="*/ 4254781 w 5020586"/>
              <a:gd name="connsiteY12365" fmla="*/ 1992749 h 5388743"/>
              <a:gd name="connsiteX12366" fmla="*/ 4404724 w 5020586"/>
              <a:gd name="connsiteY12366" fmla="*/ 1922610 h 5388743"/>
              <a:gd name="connsiteX12367" fmla="*/ 4419423 w 5020586"/>
              <a:gd name="connsiteY12367" fmla="*/ 1917138 h 5388743"/>
              <a:gd name="connsiteX12368" fmla="*/ 4377200 w 5020586"/>
              <a:gd name="connsiteY12368" fmla="*/ 1939370 h 5388743"/>
              <a:gd name="connsiteX12369" fmla="*/ 4244979 w 5020586"/>
              <a:gd name="connsiteY12369" fmla="*/ 2001990 h 5388743"/>
              <a:gd name="connsiteX12370" fmla="*/ 4245164 w 5020586"/>
              <a:gd name="connsiteY12370" fmla="*/ 2004805 h 5388743"/>
              <a:gd name="connsiteX12371" fmla="*/ 4245231 w 5020586"/>
              <a:gd name="connsiteY12371" fmla="*/ 2005094 h 5388743"/>
              <a:gd name="connsiteX12372" fmla="*/ 4245599 w 5020586"/>
              <a:gd name="connsiteY12372" fmla="*/ 2004923 h 5388743"/>
              <a:gd name="connsiteX12373" fmla="*/ 4245672 w 5020586"/>
              <a:gd name="connsiteY12373" fmla="*/ 2004831 h 5388743"/>
              <a:gd name="connsiteX12374" fmla="*/ 4245623 w 5020586"/>
              <a:gd name="connsiteY12374" fmla="*/ 2004912 h 5388743"/>
              <a:gd name="connsiteX12375" fmla="*/ 4424701 w 5020586"/>
              <a:gd name="connsiteY12375" fmla="*/ 1921420 h 5388743"/>
              <a:gd name="connsiteX12376" fmla="*/ 4648466 w 5020586"/>
              <a:gd name="connsiteY12376" fmla="*/ 1820625 h 5388743"/>
              <a:gd name="connsiteX12377" fmla="*/ 4615394 w 5020586"/>
              <a:gd name="connsiteY12377" fmla="*/ 1837731 h 5388743"/>
              <a:gd name="connsiteX12378" fmla="*/ 4589881 w 5020586"/>
              <a:gd name="connsiteY12378" fmla="*/ 1851865 h 5388743"/>
              <a:gd name="connsiteX12379" fmla="*/ 4645798 w 5020586"/>
              <a:gd name="connsiteY12379" fmla="*/ 1833684 h 5388743"/>
              <a:gd name="connsiteX12380" fmla="*/ 4489503 w 5020586"/>
              <a:gd name="connsiteY12380" fmla="*/ 1911588 h 5388743"/>
              <a:gd name="connsiteX12381" fmla="*/ 4489503 w 5020586"/>
              <a:gd name="connsiteY12381" fmla="*/ 1911588 h 5388743"/>
              <a:gd name="connsiteX12382" fmla="*/ 4444916 w 5020586"/>
              <a:gd name="connsiteY12382" fmla="*/ 1938738 h 5388743"/>
              <a:gd name="connsiteX12383" fmla="*/ 4423588 w 5020586"/>
              <a:gd name="connsiteY12383" fmla="*/ 1952250 h 5388743"/>
              <a:gd name="connsiteX12384" fmla="*/ 4410612 w 5020586"/>
              <a:gd name="connsiteY12384" fmla="*/ 1959852 h 5388743"/>
              <a:gd name="connsiteX12385" fmla="*/ 4415025 w 5020586"/>
              <a:gd name="connsiteY12385" fmla="*/ 1957997 h 5388743"/>
              <a:gd name="connsiteX12386" fmla="*/ 4444391 w 5020586"/>
              <a:gd name="connsiteY12386" fmla="*/ 1946704 h 5388743"/>
              <a:gd name="connsiteX12387" fmla="*/ 4464233 w 5020586"/>
              <a:gd name="connsiteY12387" fmla="*/ 1939653 h 5388743"/>
              <a:gd name="connsiteX12388" fmla="*/ 4461862 w 5020586"/>
              <a:gd name="connsiteY12388" fmla="*/ 1940842 h 5388743"/>
              <a:gd name="connsiteX12389" fmla="*/ 4444406 w 5020586"/>
              <a:gd name="connsiteY12389" fmla="*/ 1948685 h 5388743"/>
              <a:gd name="connsiteX12390" fmla="*/ 4442580 w 5020586"/>
              <a:gd name="connsiteY12390" fmla="*/ 1949590 h 5388743"/>
              <a:gd name="connsiteX12391" fmla="*/ 4434549 w 5020586"/>
              <a:gd name="connsiteY12391" fmla="*/ 1952447 h 5388743"/>
              <a:gd name="connsiteX12392" fmla="*/ 4407016 w 5020586"/>
              <a:gd name="connsiteY12392" fmla="*/ 1963305 h 5388743"/>
              <a:gd name="connsiteX12393" fmla="*/ 4397257 w 5020586"/>
              <a:gd name="connsiteY12393" fmla="*/ 1967465 h 5388743"/>
              <a:gd name="connsiteX12394" fmla="*/ 4373391 w 5020586"/>
              <a:gd name="connsiteY12394" fmla="*/ 1980064 h 5388743"/>
              <a:gd name="connsiteX12395" fmla="*/ 4295608 w 5020586"/>
              <a:gd name="connsiteY12395" fmla="*/ 2015187 h 5388743"/>
              <a:gd name="connsiteX12396" fmla="*/ 4196722 w 5020586"/>
              <a:gd name="connsiteY12396" fmla="*/ 2062204 h 5388743"/>
              <a:gd name="connsiteX12397" fmla="*/ 4194181 w 5020586"/>
              <a:gd name="connsiteY12397" fmla="*/ 2064452 h 5388743"/>
              <a:gd name="connsiteX12398" fmla="*/ 4192906 w 5020586"/>
              <a:gd name="connsiteY12398" fmla="*/ 2065580 h 5388743"/>
              <a:gd name="connsiteX12399" fmla="*/ 4183828 w 5020586"/>
              <a:gd name="connsiteY12399" fmla="*/ 2073581 h 5388743"/>
              <a:gd name="connsiteX12400" fmla="*/ 4184394 w 5020586"/>
              <a:gd name="connsiteY12400" fmla="*/ 2073310 h 5388743"/>
              <a:gd name="connsiteX12401" fmla="*/ 4249401 w 5020586"/>
              <a:gd name="connsiteY12401" fmla="*/ 2044086 h 5388743"/>
              <a:gd name="connsiteX12402" fmla="*/ 4319592 w 5020586"/>
              <a:gd name="connsiteY12402" fmla="*/ 2010057 h 5388743"/>
              <a:gd name="connsiteX12403" fmla="*/ 4476656 w 5020586"/>
              <a:gd name="connsiteY12403" fmla="*/ 1946360 h 5388743"/>
              <a:gd name="connsiteX12404" fmla="*/ 4496805 w 5020586"/>
              <a:gd name="connsiteY12404" fmla="*/ 1940512 h 5388743"/>
              <a:gd name="connsiteX12405" fmla="*/ 4504012 w 5020586"/>
              <a:gd name="connsiteY12405" fmla="*/ 1937075 h 5388743"/>
              <a:gd name="connsiteX12406" fmla="*/ 4503809 w 5020586"/>
              <a:gd name="connsiteY12406" fmla="*/ 1937388 h 5388743"/>
              <a:gd name="connsiteX12407" fmla="*/ 4505281 w 5020586"/>
              <a:gd name="connsiteY12407" fmla="*/ 1936469 h 5388743"/>
              <a:gd name="connsiteX12408" fmla="*/ 4504012 w 5020586"/>
              <a:gd name="connsiteY12408" fmla="*/ 1937075 h 5388743"/>
              <a:gd name="connsiteX12409" fmla="*/ 4504787 w 5020586"/>
              <a:gd name="connsiteY12409" fmla="*/ 1935888 h 5388743"/>
              <a:gd name="connsiteX12410" fmla="*/ 4527336 w 5020586"/>
              <a:gd name="connsiteY12410" fmla="*/ 1925902 h 5388743"/>
              <a:gd name="connsiteX12411" fmla="*/ 4524410 w 5020586"/>
              <a:gd name="connsiteY12411" fmla="*/ 1925989 h 5388743"/>
              <a:gd name="connsiteX12412" fmla="*/ 4526960 w 5020586"/>
              <a:gd name="connsiteY12412" fmla="*/ 1921911 h 5388743"/>
              <a:gd name="connsiteX12413" fmla="*/ 4512194 w 5020586"/>
              <a:gd name="connsiteY12413" fmla="*/ 1926319 h 5388743"/>
              <a:gd name="connsiteX12414" fmla="*/ 4487519 w 5020586"/>
              <a:gd name="connsiteY12414" fmla="*/ 1934238 h 5388743"/>
              <a:gd name="connsiteX12415" fmla="*/ 4465793 w 5020586"/>
              <a:gd name="connsiteY12415" fmla="*/ 1941435 h 5388743"/>
              <a:gd name="connsiteX12416" fmla="*/ 4471995 w 5020586"/>
              <a:gd name="connsiteY12416" fmla="*/ 1938844 h 5388743"/>
              <a:gd name="connsiteX12417" fmla="*/ 4499975 w 5020586"/>
              <a:gd name="connsiteY12417" fmla="*/ 1929672 h 5388743"/>
              <a:gd name="connsiteX12418" fmla="*/ 4559759 w 5020586"/>
              <a:gd name="connsiteY12418" fmla="*/ 1908751 h 5388743"/>
              <a:gd name="connsiteX12419" fmla="*/ 4589663 w 5020586"/>
              <a:gd name="connsiteY12419" fmla="*/ 1899489 h 5388743"/>
              <a:gd name="connsiteX12420" fmla="*/ 4616433 w 5020586"/>
              <a:gd name="connsiteY12420" fmla="*/ 1891841 h 5388743"/>
              <a:gd name="connsiteX12421" fmla="*/ 4582870 w 5020586"/>
              <a:gd name="connsiteY12421" fmla="*/ 1902983 h 5388743"/>
              <a:gd name="connsiteX12422" fmla="*/ 4571028 w 5020586"/>
              <a:gd name="connsiteY12422" fmla="*/ 1907301 h 5388743"/>
              <a:gd name="connsiteX12423" fmla="*/ 4577332 w 5020586"/>
              <a:gd name="connsiteY12423" fmla="*/ 1907664 h 5388743"/>
              <a:gd name="connsiteX12424" fmla="*/ 4649066 w 5020586"/>
              <a:gd name="connsiteY12424" fmla="*/ 1886102 h 5388743"/>
              <a:gd name="connsiteX12425" fmla="*/ 4579001 w 5020586"/>
              <a:gd name="connsiteY12425" fmla="*/ 1909638 h 5388743"/>
              <a:gd name="connsiteX12426" fmla="*/ 4572287 w 5020586"/>
              <a:gd name="connsiteY12426" fmla="*/ 1912929 h 5388743"/>
              <a:gd name="connsiteX12427" fmla="*/ 4577253 w 5020586"/>
              <a:gd name="connsiteY12427" fmla="*/ 1911117 h 5388743"/>
              <a:gd name="connsiteX12428" fmla="*/ 4613837 w 5020586"/>
              <a:gd name="connsiteY12428" fmla="*/ 1900296 h 5388743"/>
              <a:gd name="connsiteX12429" fmla="*/ 4636422 w 5020586"/>
              <a:gd name="connsiteY12429" fmla="*/ 1894219 h 5388743"/>
              <a:gd name="connsiteX12430" fmla="*/ 4631728 w 5020586"/>
              <a:gd name="connsiteY12430" fmla="*/ 1896609 h 5388743"/>
              <a:gd name="connsiteX12431" fmla="*/ 4631503 w 5020586"/>
              <a:gd name="connsiteY12431" fmla="*/ 1896736 h 5388743"/>
              <a:gd name="connsiteX12432" fmla="*/ 4630392 w 5020586"/>
              <a:gd name="connsiteY12432" fmla="*/ 1897119 h 5388743"/>
              <a:gd name="connsiteX12433" fmla="*/ 4613421 w 5020586"/>
              <a:gd name="connsiteY12433" fmla="*/ 1902466 h 5388743"/>
              <a:gd name="connsiteX12434" fmla="*/ 4621929 w 5020586"/>
              <a:gd name="connsiteY12434" fmla="*/ 1901888 h 5388743"/>
              <a:gd name="connsiteX12435" fmla="*/ 4623182 w 5020586"/>
              <a:gd name="connsiteY12435" fmla="*/ 1901468 h 5388743"/>
              <a:gd name="connsiteX12436" fmla="*/ 4619870 w 5020586"/>
              <a:gd name="connsiteY12436" fmla="*/ 1904169 h 5388743"/>
              <a:gd name="connsiteX12437" fmla="*/ 4624595 w 5020586"/>
              <a:gd name="connsiteY12437" fmla="*/ 1902223 h 5388743"/>
              <a:gd name="connsiteX12438" fmla="*/ 4631125 w 5020586"/>
              <a:gd name="connsiteY12438" fmla="*/ 1898972 h 5388743"/>
              <a:gd name="connsiteX12439" fmla="*/ 4634266 w 5020586"/>
              <a:gd name="connsiteY12439" fmla="*/ 1898152 h 5388743"/>
              <a:gd name="connsiteX12440" fmla="*/ 4620863 w 5020586"/>
              <a:gd name="connsiteY12440" fmla="*/ 1904175 h 5388743"/>
              <a:gd name="connsiteX12441" fmla="*/ 4557057 w 5020586"/>
              <a:gd name="connsiteY12441" fmla="*/ 1923883 h 5388743"/>
              <a:gd name="connsiteX12442" fmla="*/ 4528863 w 5020586"/>
              <a:gd name="connsiteY12442" fmla="*/ 1934870 h 5388743"/>
              <a:gd name="connsiteX12443" fmla="*/ 4531850 w 5020586"/>
              <a:gd name="connsiteY12443" fmla="*/ 1934268 h 5388743"/>
              <a:gd name="connsiteX12444" fmla="*/ 4583587 w 5020586"/>
              <a:gd name="connsiteY12444" fmla="*/ 1918609 h 5388743"/>
              <a:gd name="connsiteX12445" fmla="*/ 4603358 w 5020586"/>
              <a:gd name="connsiteY12445" fmla="*/ 1912435 h 5388743"/>
              <a:gd name="connsiteX12446" fmla="*/ 4589436 w 5020586"/>
              <a:gd name="connsiteY12446" fmla="*/ 1918434 h 5388743"/>
              <a:gd name="connsiteX12447" fmla="*/ 4528971 w 5020586"/>
              <a:gd name="connsiteY12447" fmla="*/ 1938548 h 5388743"/>
              <a:gd name="connsiteX12448" fmla="*/ 4503272 w 5020586"/>
              <a:gd name="connsiteY12448" fmla="*/ 1948349 h 5388743"/>
              <a:gd name="connsiteX12449" fmla="*/ 4520345 w 5020586"/>
              <a:gd name="connsiteY12449" fmla="*/ 1942532 h 5388743"/>
              <a:gd name="connsiteX12450" fmla="*/ 4535605 w 5020586"/>
              <a:gd name="connsiteY12450" fmla="*/ 1938710 h 5388743"/>
              <a:gd name="connsiteX12451" fmla="*/ 4504447 w 5020586"/>
              <a:gd name="connsiteY12451" fmla="*/ 1949740 h 5388743"/>
              <a:gd name="connsiteX12452" fmla="*/ 4491538 w 5020586"/>
              <a:gd name="connsiteY12452" fmla="*/ 1956346 h 5388743"/>
              <a:gd name="connsiteX12453" fmla="*/ 4454224 w 5020586"/>
              <a:gd name="connsiteY12453" fmla="*/ 1970736 h 5388743"/>
              <a:gd name="connsiteX12454" fmla="*/ 4447511 w 5020586"/>
              <a:gd name="connsiteY12454" fmla="*/ 1974027 h 5388743"/>
              <a:gd name="connsiteX12455" fmla="*/ 4455400 w 5020586"/>
              <a:gd name="connsiteY12455" fmla="*/ 1972127 h 5388743"/>
              <a:gd name="connsiteX12456" fmla="*/ 4464145 w 5020586"/>
              <a:gd name="connsiteY12456" fmla="*/ 1969065 h 5388743"/>
              <a:gd name="connsiteX12457" fmla="*/ 4477781 w 5020586"/>
              <a:gd name="connsiteY12457" fmla="*/ 1962164 h 5388743"/>
              <a:gd name="connsiteX12458" fmla="*/ 4488070 w 5020586"/>
              <a:gd name="connsiteY12458" fmla="*/ 1958662 h 5388743"/>
              <a:gd name="connsiteX12459" fmla="*/ 4480353 w 5020586"/>
              <a:gd name="connsiteY12459" fmla="*/ 1963389 h 5388743"/>
              <a:gd name="connsiteX12460" fmla="*/ 4493869 w 5020586"/>
              <a:gd name="connsiteY12460" fmla="*/ 1958655 h 5388743"/>
              <a:gd name="connsiteX12461" fmla="*/ 4528201 w 5020586"/>
              <a:gd name="connsiteY12461" fmla="*/ 1948277 h 5388743"/>
              <a:gd name="connsiteX12462" fmla="*/ 4496003 w 5020586"/>
              <a:gd name="connsiteY12462" fmla="*/ 1959852 h 5388743"/>
              <a:gd name="connsiteX12463" fmla="*/ 4467443 w 5020586"/>
              <a:gd name="connsiteY12463" fmla="*/ 1970313 h 5388743"/>
              <a:gd name="connsiteX12464" fmla="*/ 4460414 w 5020586"/>
              <a:gd name="connsiteY12464" fmla="*/ 1974015 h 5388743"/>
              <a:gd name="connsiteX12465" fmla="*/ 4451123 w 5020586"/>
              <a:gd name="connsiteY12465" fmla="*/ 1978796 h 5388743"/>
              <a:gd name="connsiteX12466" fmla="*/ 4451760 w 5020586"/>
              <a:gd name="connsiteY12466" fmla="*/ 1979051 h 5388743"/>
              <a:gd name="connsiteX12467" fmla="*/ 4524294 w 5020586"/>
              <a:gd name="connsiteY12467" fmla="*/ 1954888 h 5388743"/>
              <a:gd name="connsiteX12468" fmla="*/ 4530016 w 5020586"/>
              <a:gd name="connsiteY12468" fmla="*/ 1953832 h 5388743"/>
              <a:gd name="connsiteX12469" fmla="*/ 4541595 w 5020586"/>
              <a:gd name="connsiteY12469" fmla="*/ 1948448 h 5388743"/>
              <a:gd name="connsiteX12470" fmla="*/ 4530898 w 5020586"/>
              <a:gd name="connsiteY12470" fmla="*/ 1955597 h 5388743"/>
              <a:gd name="connsiteX12471" fmla="*/ 4514040 w 5020586"/>
              <a:gd name="connsiteY12471" fmla="*/ 1964886 h 5388743"/>
              <a:gd name="connsiteX12472" fmla="*/ 4521104 w 5020586"/>
              <a:gd name="connsiteY12472" fmla="*/ 1962443 h 5388743"/>
              <a:gd name="connsiteX12473" fmla="*/ 4509963 w 5020586"/>
              <a:gd name="connsiteY12473" fmla="*/ 1968961 h 5388743"/>
              <a:gd name="connsiteX12474" fmla="*/ 4521193 w 5020586"/>
              <a:gd name="connsiteY12474" fmla="*/ 1965224 h 5388743"/>
              <a:gd name="connsiteX12475" fmla="*/ 4535733 w 5020586"/>
              <a:gd name="connsiteY12475" fmla="*/ 1957619 h 5388743"/>
              <a:gd name="connsiteX12476" fmla="*/ 4543081 w 5020586"/>
              <a:gd name="connsiteY12476" fmla="*/ 1955238 h 5388743"/>
              <a:gd name="connsiteX12477" fmla="*/ 4543973 w 5020586"/>
              <a:gd name="connsiteY12477" fmla="*/ 1954946 h 5388743"/>
              <a:gd name="connsiteX12478" fmla="*/ 4537845 w 5020586"/>
              <a:gd name="connsiteY12478" fmla="*/ 1958345 h 5388743"/>
              <a:gd name="connsiteX12479" fmla="*/ 4514350 w 5020586"/>
              <a:gd name="connsiteY12479" fmla="*/ 1970936 h 5388743"/>
              <a:gd name="connsiteX12480" fmla="*/ 4488523 w 5020586"/>
              <a:gd name="connsiteY12480" fmla="*/ 1983876 h 5388743"/>
              <a:gd name="connsiteX12481" fmla="*/ 4469309 w 5020586"/>
              <a:gd name="connsiteY12481" fmla="*/ 1993927 h 5388743"/>
              <a:gd name="connsiteX12482" fmla="*/ 4473399 w 5020586"/>
              <a:gd name="connsiteY12482" fmla="*/ 1993492 h 5388743"/>
              <a:gd name="connsiteX12483" fmla="*/ 4474881 w 5020586"/>
              <a:gd name="connsiteY12483" fmla="*/ 1992785 h 5388743"/>
              <a:gd name="connsiteX12484" fmla="*/ 4498787 w 5020586"/>
              <a:gd name="connsiteY12484" fmla="*/ 1981078 h 5388743"/>
              <a:gd name="connsiteX12485" fmla="*/ 4504480 w 5020586"/>
              <a:gd name="connsiteY12485" fmla="*/ 1980013 h 5388743"/>
              <a:gd name="connsiteX12486" fmla="*/ 4515428 w 5020586"/>
              <a:gd name="connsiteY12486" fmla="*/ 1973531 h 5388743"/>
              <a:gd name="connsiteX12487" fmla="*/ 4521250 w 5020586"/>
              <a:gd name="connsiteY12487" fmla="*/ 1972440 h 5388743"/>
              <a:gd name="connsiteX12488" fmla="*/ 4546140 w 5020586"/>
              <a:gd name="connsiteY12488" fmla="*/ 1959152 h 5388743"/>
              <a:gd name="connsiteX12489" fmla="*/ 4549383 w 5020586"/>
              <a:gd name="connsiteY12489" fmla="*/ 1958295 h 5388743"/>
              <a:gd name="connsiteX12490" fmla="*/ 4546693 w 5020586"/>
              <a:gd name="connsiteY12490" fmla="*/ 1960049 h 5388743"/>
              <a:gd name="connsiteX12491" fmla="*/ 4558833 w 5020586"/>
              <a:gd name="connsiteY12491" fmla="*/ 1953612 h 5388743"/>
              <a:gd name="connsiteX12492" fmla="*/ 4564955 w 5020586"/>
              <a:gd name="connsiteY12492" fmla="*/ 1951047 h 5388743"/>
              <a:gd name="connsiteX12493" fmla="*/ 4547889 w 5020586"/>
              <a:gd name="connsiteY12493" fmla="*/ 1961437 h 5388743"/>
              <a:gd name="connsiteX12494" fmla="*/ 4529966 w 5020586"/>
              <a:gd name="connsiteY12494" fmla="*/ 1970796 h 5388743"/>
              <a:gd name="connsiteX12495" fmla="*/ 4507600 w 5020586"/>
              <a:gd name="connsiteY12495" fmla="*/ 1982877 h 5388743"/>
              <a:gd name="connsiteX12496" fmla="*/ 4503138 w 5020586"/>
              <a:gd name="connsiteY12496" fmla="*/ 1986092 h 5388743"/>
              <a:gd name="connsiteX12497" fmla="*/ 4492795 w 5020586"/>
              <a:gd name="connsiteY12497" fmla="*/ 1992124 h 5388743"/>
              <a:gd name="connsiteX12498" fmla="*/ 4489588 w 5020586"/>
              <a:gd name="connsiteY12498" fmla="*/ 1993708 h 5388743"/>
              <a:gd name="connsiteX12499" fmla="*/ 4490596 w 5020586"/>
              <a:gd name="connsiteY12499" fmla="*/ 1993292 h 5388743"/>
              <a:gd name="connsiteX12500" fmla="*/ 4494112 w 5020586"/>
              <a:gd name="connsiteY12500" fmla="*/ 1991592 h 5388743"/>
              <a:gd name="connsiteX12501" fmla="*/ 4515352 w 5020586"/>
              <a:gd name="connsiteY12501" fmla="*/ 1980773 h 5388743"/>
              <a:gd name="connsiteX12502" fmla="*/ 4521632 w 5020586"/>
              <a:gd name="connsiteY12502" fmla="*/ 1978197 h 5388743"/>
              <a:gd name="connsiteX12503" fmla="*/ 4522267 w 5020586"/>
              <a:gd name="connsiteY12503" fmla="*/ 1977958 h 5388743"/>
              <a:gd name="connsiteX12504" fmla="*/ 4531867 w 5020586"/>
              <a:gd name="connsiteY12504" fmla="*/ 1973295 h 5388743"/>
              <a:gd name="connsiteX12505" fmla="*/ 4539750 w 5020586"/>
              <a:gd name="connsiteY12505" fmla="*/ 1969621 h 5388743"/>
              <a:gd name="connsiteX12506" fmla="*/ 4539770 w 5020586"/>
              <a:gd name="connsiteY12506" fmla="*/ 1969610 h 5388743"/>
              <a:gd name="connsiteX12507" fmla="*/ 4539780 w 5020586"/>
              <a:gd name="connsiteY12507" fmla="*/ 1969608 h 5388743"/>
              <a:gd name="connsiteX12508" fmla="*/ 4567771 w 5020586"/>
              <a:gd name="connsiteY12508" fmla="*/ 1956565 h 5388743"/>
              <a:gd name="connsiteX12509" fmla="*/ 4596415 w 5020586"/>
              <a:gd name="connsiteY12509" fmla="*/ 1943324 h 5388743"/>
              <a:gd name="connsiteX12510" fmla="*/ 4588353 w 5020586"/>
              <a:gd name="connsiteY12510" fmla="*/ 1949618 h 5388743"/>
              <a:gd name="connsiteX12511" fmla="*/ 4594166 w 5020586"/>
              <a:gd name="connsiteY12511" fmla="*/ 1946557 h 5388743"/>
              <a:gd name="connsiteX12512" fmla="*/ 4594849 w 5020586"/>
              <a:gd name="connsiteY12512" fmla="*/ 1946710 h 5388743"/>
              <a:gd name="connsiteX12513" fmla="*/ 4597394 w 5020586"/>
              <a:gd name="connsiteY12513" fmla="*/ 1946621 h 5388743"/>
              <a:gd name="connsiteX12514" fmla="*/ 4592534 w 5020586"/>
              <a:gd name="connsiteY12514" fmla="*/ 1949264 h 5388743"/>
              <a:gd name="connsiteX12515" fmla="*/ 4519669 w 5020586"/>
              <a:gd name="connsiteY12515" fmla="*/ 1988822 h 5388743"/>
              <a:gd name="connsiteX12516" fmla="*/ 4508616 w 5020586"/>
              <a:gd name="connsiteY12516" fmla="*/ 1994769 h 5388743"/>
              <a:gd name="connsiteX12517" fmla="*/ 4495359 w 5020586"/>
              <a:gd name="connsiteY12517" fmla="*/ 2001956 h 5388743"/>
              <a:gd name="connsiteX12518" fmla="*/ 4477792 w 5020586"/>
              <a:gd name="connsiteY12518" fmla="*/ 2012203 h 5388743"/>
              <a:gd name="connsiteX12519" fmla="*/ 4470290 w 5020586"/>
              <a:gd name="connsiteY12519" fmla="*/ 2016395 h 5388743"/>
              <a:gd name="connsiteX12520" fmla="*/ 4473619 w 5020586"/>
              <a:gd name="connsiteY12520" fmla="*/ 2015046 h 5388743"/>
              <a:gd name="connsiteX12521" fmla="*/ 4454333 w 5020586"/>
              <a:gd name="connsiteY12521" fmla="*/ 2025545 h 5388743"/>
              <a:gd name="connsiteX12522" fmla="*/ 4440034 w 5020586"/>
              <a:gd name="connsiteY12522" fmla="*/ 2036850 h 5388743"/>
              <a:gd name="connsiteX12523" fmla="*/ 4483605 w 5020586"/>
              <a:gd name="connsiteY12523" fmla="*/ 2014231 h 5388743"/>
              <a:gd name="connsiteX12524" fmla="*/ 4510686 w 5020586"/>
              <a:gd name="connsiteY12524" fmla="*/ 2001930 h 5388743"/>
              <a:gd name="connsiteX12525" fmla="*/ 4512880 w 5020586"/>
              <a:gd name="connsiteY12525" fmla="*/ 2002917 h 5388743"/>
              <a:gd name="connsiteX12526" fmla="*/ 4546486 w 5020586"/>
              <a:gd name="connsiteY12526" fmla="*/ 1985197 h 5388743"/>
              <a:gd name="connsiteX12527" fmla="*/ 4534873 w 5020586"/>
              <a:gd name="connsiteY12527" fmla="*/ 1992968 h 5388743"/>
              <a:gd name="connsiteX12528" fmla="*/ 4535951 w 5020586"/>
              <a:gd name="connsiteY12528" fmla="*/ 1992020 h 5388743"/>
              <a:gd name="connsiteX12529" fmla="*/ 4537577 w 5020586"/>
              <a:gd name="connsiteY12529" fmla="*/ 1991062 h 5388743"/>
              <a:gd name="connsiteX12530" fmla="*/ 4536643 w 5020586"/>
              <a:gd name="connsiteY12530" fmla="*/ 1991411 h 5388743"/>
              <a:gd name="connsiteX12531" fmla="*/ 4535951 w 5020586"/>
              <a:gd name="connsiteY12531" fmla="*/ 1992020 h 5388743"/>
              <a:gd name="connsiteX12532" fmla="*/ 4532961 w 5020586"/>
              <a:gd name="connsiteY12532" fmla="*/ 1993784 h 5388743"/>
              <a:gd name="connsiteX12533" fmla="*/ 4531457 w 5020586"/>
              <a:gd name="connsiteY12533" fmla="*/ 1994424 h 5388743"/>
              <a:gd name="connsiteX12534" fmla="*/ 4529334 w 5020586"/>
              <a:gd name="connsiteY12534" fmla="*/ 1995638 h 5388743"/>
              <a:gd name="connsiteX12535" fmla="*/ 4519652 w 5020586"/>
              <a:gd name="connsiteY12535" fmla="*/ 2003280 h 5388743"/>
              <a:gd name="connsiteX12536" fmla="*/ 4502530 w 5020586"/>
              <a:gd name="connsiteY12536" fmla="*/ 2012725 h 5388743"/>
              <a:gd name="connsiteX12537" fmla="*/ 4492567 w 5020586"/>
              <a:gd name="connsiteY12537" fmla="*/ 2017886 h 5388743"/>
              <a:gd name="connsiteX12538" fmla="*/ 4493812 w 5020586"/>
              <a:gd name="connsiteY12538" fmla="*/ 2019073 h 5388743"/>
              <a:gd name="connsiteX12539" fmla="*/ 4495336 w 5020586"/>
              <a:gd name="connsiteY12539" fmla="*/ 2020554 h 5388743"/>
              <a:gd name="connsiteX12540" fmla="*/ 4495875 w 5020586"/>
              <a:gd name="connsiteY12540" fmla="*/ 2020482 h 5388743"/>
              <a:gd name="connsiteX12541" fmla="*/ 4524714 w 5020586"/>
              <a:gd name="connsiteY12541" fmla="*/ 2005800 h 5388743"/>
              <a:gd name="connsiteX12542" fmla="*/ 4573915 w 5020586"/>
              <a:gd name="connsiteY12542" fmla="*/ 1979380 h 5388743"/>
              <a:gd name="connsiteX12543" fmla="*/ 4575796 w 5020586"/>
              <a:gd name="connsiteY12543" fmla="*/ 1979157 h 5388743"/>
              <a:gd name="connsiteX12544" fmla="*/ 4580778 w 5020586"/>
              <a:gd name="connsiteY12544" fmla="*/ 1978088 h 5388743"/>
              <a:gd name="connsiteX12545" fmla="*/ 4564395 w 5020586"/>
              <a:gd name="connsiteY12545" fmla="*/ 1987436 h 5388743"/>
              <a:gd name="connsiteX12546" fmla="*/ 4578329 w 5020586"/>
              <a:gd name="connsiteY12546" fmla="*/ 1980596 h 5388743"/>
              <a:gd name="connsiteX12547" fmla="*/ 4574371 w 5020586"/>
              <a:gd name="connsiteY12547" fmla="*/ 1984563 h 5388743"/>
              <a:gd name="connsiteX12548" fmla="*/ 4573878 w 5020586"/>
              <a:gd name="connsiteY12548" fmla="*/ 1983980 h 5388743"/>
              <a:gd name="connsiteX12549" fmla="*/ 4574371 w 5020586"/>
              <a:gd name="connsiteY12549" fmla="*/ 1984563 h 5388743"/>
              <a:gd name="connsiteX12550" fmla="*/ 4578002 w 5020586"/>
              <a:gd name="connsiteY12550" fmla="*/ 1983448 h 5388743"/>
              <a:gd name="connsiteX12551" fmla="*/ 4562936 w 5020586"/>
              <a:gd name="connsiteY12551" fmla="*/ 1991835 h 5388743"/>
              <a:gd name="connsiteX12552" fmla="*/ 4558866 w 5020586"/>
              <a:gd name="connsiteY12552" fmla="*/ 1993741 h 5388743"/>
              <a:gd name="connsiteX12553" fmla="*/ 4557446 w 5020586"/>
              <a:gd name="connsiteY12553" fmla="*/ 1994102 h 5388743"/>
              <a:gd name="connsiteX12554" fmla="*/ 4556446 w 5020586"/>
              <a:gd name="connsiteY12554" fmla="*/ 1995451 h 5388743"/>
              <a:gd name="connsiteX12555" fmla="*/ 4536289 w 5020586"/>
              <a:gd name="connsiteY12555" fmla="*/ 2006672 h 5388743"/>
              <a:gd name="connsiteX12556" fmla="*/ 4531894 w 5020586"/>
              <a:gd name="connsiteY12556" fmla="*/ 2008243 h 5388743"/>
              <a:gd name="connsiteX12557" fmla="*/ 4530983 w 5020586"/>
              <a:gd name="connsiteY12557" fmla="*/ 2008530 h 5388743"/>
              <a:gd name="connsiteX12558" fmla="*/ 4530140 w 5020586"/>
              <a:gd name="connsiteY12558" fmla="*/ 2012151 h 5388743"/>
              <a:gd name="connsiteX12559" fmla="*/ 4530103 w 5020586"/>
              <a:gd name="connsiteY12559" fmla="*/ 2012683 h 5388743"/>
              <a:gd name="connsiteX12560" fmla="*/ 4528472 w 5020586"/>
              <a:gd name="connsiteY12560" fmla="*/ 2013821 h 5388743"/>
              <a:gd name="connsiteX12561" fmla="*/ 4502475 w 5020586"/>
              <a:gd name="connsiteY12561" fmla="*/ 2032090 h 5388743"/>
              <a:gd name="connsiteX12562" fmla="*/ 4497272 w 5020586"/>
              <a:gd name="connsiteY12562" fmla="*/ 2035836 h 5388743"/>
              <a:gd name="connsiteX12563" fmla="*/ 4483750 w 5020586"/>
              <a:gd name="connsiteY12563" fmla="*/ 2042455 h 5388743"/>
              <a:gd name="connsiteX12564" fmla="*/ 4466530 w 5020586"/>
              <a:gd name="connsiteY12564" fmla="*/ 2052140 h 5388743"/>
              <a:gd name="connsiteX12565" fmla="*/ 4474400 w 5020586"/>
              <a:gd name="connsiteY12565" fmla="*/ 2049685 h 5388743"/>
              <a:gd name="connsiteX12566" fmla="*/ 4464042 w 5020586"/>
              <a:gd name="connsiteY12566" fmla="*/ 2054437 h 5388743"/>
              <a:gd name="connsiteX12567" fmla="*/ 4462494 w 5020586"/>
              <a:gd name="connsiteY12567" fmla="*/ 2055147 h 5388743"/>
              <a:gd name="connsiteX12568" fmla="*/ 4446639 w 5020586"/>
              <a:gd name="connsiteY12568" fmla="*/ 2062380 h 5388743"/>
              <a:gd name="connsiteX12569" fmla="*/ 4437966 w 5020586"/>
              <a:gd name="connsiteY12569" fmla="*/ 2066819 h 5388743"/>
              <a:gd name="connsiteX12570" fmla="*/ 4423513 w 5020586"/>
              <a:gd name="connsiteY12570" fmla="*/ 2076081 h 5388743"/>
              <a:gd name="connsiteX12571" fmla="*/ 4426822 w 5020586"/>
              <a:gd name="connsiteY12571" fmla="*/ 2075460 h 5388743"/>
              <a:gd name="connsiteX12572" fmla="*/ 4402729 w 5020586"/>
              <a:gd name="connsiteY12572" fmla="*/ 2088601 h 5388743"/>
              <a:gd name="connsiteX12573" fmla="*/ 4379753 w 5020586"/>
              <a:gd name="connsiteY12573" fmla="*/ 2100134 h 5388743"/>
              <a:gd name="connsiteX12574" fmla="*/ 4377344 w 5020586"/>
              <a:gd name="connsiteY12574" fmla="*/ 2102276 h 5388743"/>
              <a:gd name="connsiteX12575" fmla="*/ 4373721 w 5020586"/>
              <a:gd name="connsiteY12575" fmla="*/ 2105191 h 5388743"/>
              <a:gd name="connsiteX12576" fmla="*/ 4379049 w 5020586"/>
              <a:gd name="connsiteY12576" fmla="*/ 2103219 h 5388743"/>
              <a:gd name="connsiteX12577" fmla="*/ 4392329 w 5020586"/>
              <a:gd name="connsiteY12577" fmla="*/ 2099535 h 5388743"/>
              <a:gd name="connsiteX12578" fmla="*/ 4398560 w 5020586"/>
              <a:gd name="connsiteY12578" fmla="*/ 2097135 h 5388743"/>
              <a:gd name="connsiteX12579" fmla="*/ 4415920 w 5020586"/>
              <a:gd name="connsiteY12579" fmla="*/ 2089073 h 5388743"/>
              <a:gd name="connsiteX12580" fmla="*/ 4434857 w 5020586"/>
              <a:gd name="connsiteY12580" fmla="*/ 2080358 h 5388743"/>
              <a:gd name="connsiteX12581" fmla="*/ 4439735 w 5020586"/>
              <a:gd name="connsiteY12581" fmla="*/ 2077903 h 5388743"/>
              <a:gd name="connsiteX12582" fmla="*/ 4446403 w 5020586"/>
              <a:gd name="connsiteY12582" fmla="*/ 2074400 h 5388743"/>
              <a:gd name="connsiteX12583" fmla="*/ 4451407 w 5020586"/>
              <a:gd name="connsiteY12583" fmla="*/ 2071350 h 5388743"/>
              <a:gd name="connsiteX12584" fmla="*/ 4453129 w 5020586"/>
              <a:gd name="connsiteY12584" fmla="*/ 2070830 h 5388743"/>
              <a:gd name="connsiteX12585" fmla="*/ 4452979 w 5020586"/>
              <a:gd name="connsiteY12585" fmla="*/ 2070946 h 5388743"/>
              <a:gd name="connsiteX12586" fmla="*/ 4453623 w 5020586"/>
              <a:gd name="connsiteY12586" fmla="*/ 2070608 h 5388743"/>
              <a:gd name="connsiteX12587" fmla="*/ 4460646 w 5020586"/>
              <a:gd name="connsiteY12587" fmla="*/ 2067998 h 5388743"/>
              <a:gd name="connsiteX12588" fmla="*/ 4458232 w 5020586"/>
              <a:gd name="connsiteY12588" fmla="*/ 2069675 h 5388743"/>
              <a:gd name="connsiteX12589" fmla="*/ 4445379 w 5020586"/>
              <a:gd name="connsiteY12589" fmla="*/ 2075786 h 5388743"/>
              <a:gd name="connsiteX12590" fmla="*/ 4440844 w 5020586"/>
              <a:gd name="connsiteY12590" fmla="*/ 2079812 h 5388743"/>
              <a:gd name="connsiteX12591" fmla="*/ 4438714 w 5020586"/>
              <a:gd name="connsiteY12591" fmla="*/ 2081487 h 5388743"/>
              <a:gd name="connsiteX12592" fmla="*/ 4431022 w 5020586"/>
              <a:gd name="connsiteY12592" fmla="*/ 2085642 h 5388743"/>
              <a:gd name="connsiteX12593" fmla="*/ 4428529 w 5020586"/>
              <a:gd name="connsiteY12593" fmla="*/ 2086155 h 5388743"/>
              <a:gd name="connsiteX12594" fmla="*/ 4427621 w 5020586"/>
              <a:gd name="connsiteY12594" fmla="*/ 2088744 h 5388743"/>
              <a:gd name="connsiteX12595" fmla="*/ 4422475 w 5020586"/>
              <a:gd name="connsiteY12595" fmla="*/ 2091239 h 5388743"/>
              <a:gd name="connsiteX12596" fmla="*/ 4379221 w 5020586"/>
              <a:gd name="connsiteY12596" fmla="*/ 2111330 h 5388743"/>
              <a:gd name="connsiteX12597" fmla="*/ 4410707 w 5020586"/>
              <a:gd name="connsiteY12597" fmla="*/ 2103691 h 5388743"/>
              <a:gd name="connsiteX12598" fmla="*/ 4444145 w 5020586"/>
              <a:gd name="connsiteY12598" fmla="*/ 2088753 h 5388743"/>
              <a:gd name="connsiteX12599" fmla="*/ 4462688 w 5020586"/>
              <a:gd name="connsiteY12599" fmla="*/ 2082172 h 5388743"/>
              <a:gd name="connsiteX12600" fmla="*/ 4462066 w 5020586"/>
              <a:gd name="connsiteY12600" fmla="*/ 2083000 h 5388743"/>
              <a:gd name="connsiteX12601" fmla="*/ 4467839 w 5020586"/>
              <a:gd name="connsiteY12601" fmla="*/ 2080866 h 5388743"/>
              <a:gd name="connsiteX12602" fmla="*/ 4472303 w 5020586"/>
              <a:gd name="connsiteY12602" fmla="*/ 2078697 h 5388743"/>
              <a:gd name="connsiteX12603" fmla="*/ 4487587 w 5020586"/>
              <a:gd name="connsiteY12603" fmla="*/ 2073167 h 5388743"/>
              <a:gd name="connsiteX12604" fmla="*/ 4479482 w 5020586"/>
              <a:gd name="connsiteY12604" fmla="*/ 2079268 h 5388743"/>
              <a:gd name="connsiteX12605" fmla="*/ 4462001 w 5020586"/>
              <a:gd name="connsiteY12605" fmla="*/ 2089659 h 5388743"/>
              <a:gd name="connsiteX12606" fmla="*/ 4457184 w 5020586"/>
              <a:gd name="connsiteY12606" fmla="*/ 2091734 h 5388743"/>
              <a:gd name="connsiteX12607" fmla="*/ 4404776 w 5020586"/>
              <a:gd name="connsiteY12607" fmla="*/ 2117181 h 5388743"/>
              <a:gd name="connsiteX12608" fmla="*/ 4385353 w 5020586"/>
              <a:gd name="connsiteY12608" fmla="*/ 2131218 h 5388743"/>
              <a:gd name="connsiteX12609" fmla="*/ 4339875 w 5020586"/>
              <a:gd name="connsiteY12609" fmla="*/ 2148964 h 5388743"/>
              <a:gd name="connsiteX12610" fmla="*/ 4335553 w 5020586"/>
              <a:gd name="connsiteY12610" fmla="*/ 2154337 h 5388743"/>
              <a:gd name="connsiteX12611" fmla="*/ 4329297 w 5020586"/>
              <a:gd name="connsiteY12611" fmla="*/ 2160478 h 5388743"/>
              <a:gd name="connsiteX12612" fmla="*/ 4331177 w 5020586"/>
              <a:gd name="connsiteY12612" fmla="*/ 2159826 h 5388743"/>
              <a:gd name="connsiteX12613" fmla="*/ 4328396 w 5020586"/>
              <a:gd name="connsiteY12613" fmla="*/ 2161925 h 5388743"/>
              <a:gd name="connsiteX12614" fmla="*/ 4327104 w 5020586"/>
              <a:gd name="connsiteY12614" fmla="*/ 2162738 h 5388743"/>
              <a:gd name="connsiteX12615" fmla="*/ 4326931 w 5020586"/>
              <a:gd name="connsiteY12615" fmla="*/ 2162801 h 5388743"/>
              <a:gd name="connsiteX12616" fmla="*/ 4326349 w 5020586"/>
              <a:gd name="connsiteY12616" fmla="*/ 2163375 h 5388743"/>
              <a:gd name="connsiteX12617" fmla="*/ 4325331 w 5020586"/>
              <a:gd name="connsiteY12617" fmla="*/ 2164140 h 5388743"/>
              <a:gd name="connsiteX12618" fmla="*/ 4303885 w 5020586"/>
              <a:gd name="connsiteY12618" fmla="*/ 2174489 h 5388743"/>
              <a:gd name="connsiteX12619" fmla="*/ 4311641 w 5020586"/>
              <a:gd name="connsiteY12619" fmla="*/ 2172754 h 5388743"/>
              <a:gd name="connsiteX12620" fmla="*/ 4309572 w 5020586"/>
              <a:gd name="connsiteY12620" fmla="*/ 2173625 h 5388743"/>
              <a:gd name="connsiteX12621" fmla="*/ 4331130 w 5020586"/>
              <a:gd name="connsiteY12621" fmla="*/ 2166951 h 5388743"/>
              <a:gd name="connsiteX12622" fmla="*/ 4357900 w 5020586"/>
              <a:gd name="connsiteY12622" fmla="*/ 2159300 h 5388743"/>
              <a:gd name="connsiteX12623" fmla="*/ 4324337 w 5020586"/>
              <a:gd name="connsiteY12623" fmla="*/ 2170443 h 5388743"/>
              <a:gd name="connsiteX12624" fmla="*/ 4312494 w 5020586"/>
              <a:gd name="connsiteY12624" fmla="*/ 2174761 h 5388743"/>
              <a:gd name="connsiteX12625" fmla="*/ 4311572 w 5020586"/>
              <a:gd name="connsiteY12625" fmla="*/ 2176301 h 5388743"/>
              <a:gd name="connsiteX12626" fmla="*/ 4311847 w 5020586"/>
              <a:gd name="connsiteY12626" fmla="*/ 2176332 h 5388743"/>
              <a:gd name="connsiteX12627" fmla="*/ 4315372 w 5020586"/>
              <a:gd name="connsiteY12627" fmla="*/ 2175176 h 5388743"/>
              <a:gd name="connsiteX12628" fmla="*/ 4313346 w 5020586"/>
              <a:gd name="connsiteY12628" fmla="*/ 2176223 h 5388743"/>
              <a:gd name="connsiteX12629" fmla="*/ 4312911 w 5020586"/>
              <a:gd name="connsiteY12629" fmla="*/ 2176444 h 5388743"/>
              <a:gd name="connsiteX12630" fmla="*/ 4313400 w 5020586"/>
              <a:gd name="connsiteY12630" fmla="*/ 2176496 h 5388743"/>
              <a:gd name="connsiteX12631" fmla="*/ 4318798 w 5020586"/>
              <a:gd name="connsiteY12631" fmla="*/ 2175124 h 5388743"/>
              <a:gd name="connsiteX12632" fmla="*/ 4390533 w 5020586"/>
              <a:gd name="connsiteY12632" fmla="*/ 2153562 h 5388743"/>
              <a:gd name="connsiteX12633" fmla="*/ 4320468 w 5020586"/>
              <a:gd name="connsiteY12633" fmla="*/ 2177099 h 5388743"/>
              <a:gd name="connsiteX12634" fmla="*/ 4313754 w 5020586"/>
              <a:gd name="connsiteY12634" fmla="*/ 2180389 h 5388743"/>
              <a:gd name="connsiteX12635" fmla="*/ 4318719 w 5020586"/>
              <a:gd name="connsiteY12635" fmla="*/ 2178578 h 5388743"/>
              <a:gd name="connsiteX12636" fmla="*/ 4355303 w 5020586"/>
              <a:gd name="connsiteY12636" fmla="*/ 2167757 h 5388743"/>
              <a:gd name="connsiteX12637" fmla="*/ 4377889 w 5020586"/>
              <a:gd name="connsiteY12637" fmla="*/ 2161678 h 5388743"/>
              <a:gd name="connsiteX12638" fmla="*/ 4373195 w 5020586"/>
              <a:gd name="connsiteY12638" fmla="*/ 2164071 h 5388743"/>
              <a:gd name="connsiteX12639" fmla="*/ 4372970 w 5020586"/>
              <a:gd name="connsiteY12639" fmla="*/ 2164196 h 5388743"/>
              <a:gd name="connsiteX12640" fmla="*/ 4371860 w 5020586"/>
              <a:gd name="connsiteY12640" fmla="*/ 2164580 h 5388743"/>
              <a:gd name="connsiteX12641" fmla="*/ 4354888 w 5020586"/>
              <a:gd name="connsiteY12641" fmla="*/ 2169926 h 5388743"/>
              <a:gd name="connsiteX12642" fmla="*/ 4363396 w 5020586"/>
              <a:gd name="connsiteY12642" fmla="*/ 2169349 h 5388743"/>
              <a:gd name="connsiteX12643" fmla="*/ 4364647 w 5020586"/>
              <a:gd name="connsiteY12643" fmla="*/ 2168928 h 5388743"/>
              <a:gd name="connsiteX12644" fmla="*/ 4361337 w 5020586"/>
              <a:gd name="connsiteY12644" fmla="*/ 2171629 h 5388743"/>
              <a:gd name="connsiteX12645" fmla="*/ 4366062 w 5020586"/>
              <a:gd name="connsiteY12645" fmla="*/ 2169684 h 5388743"/>
              <a:gd name="connsiteX12646" fmla="*/ 4372592 w 5020586"/>
              <a:gd name="connsiteY12646" fmla="*/ 2166431 h 5388743"/>
              <a:gd name="connsiteX12647" fmla="*/ 4375733 w 5020586"/>
              <a:gd name="connsiteY12647" fmla="*/ 2165614 h 5388743"/>
              <a:gd name="connsiteX12648" fmla="*/ 4362330 w 5020586"/>
              <a:gd name="connsiteY12648" fmla="*/ 2171634 h 5388743"/>
              <a:gd name="connsiteX12649" fmla="*/ 4298522 w 5020586"/>
              <a:gd name="connsiteY12649" fmla="*/ 2191343 h 5388743"/>
              <a:gd name="connsiteX12650" fmla="*/ 4290035 w 5020586"/>
              <a:gd name="connsiteY12650" fmla="*/ 2193928 h 5388743"/>
              <a:gd name="connsiteX12651" fmla="*/ 4286621 w 5020586"/>
              <a:gd name="connsiteY12651" fmla="*/ 2195007 h 5388743"/>
              <a:gd name="connsiteX12652" fmla="*/ 4286570 w 5020586"/>
              <a:gd name="connsiteY12652" fmla="*/ 2195199 h 5388743"/>
              <a:gd name="connsiteX12653" fmla="*/ 4285854 w 5020586"/>
              <a:gd name="connsiteY12653" fmla="*/ 2197260 h 5388743"/>
              <a:gd name="connsiteX12654" fmla="*/ 4285181 w 5020586"/>
              <a:gd name="connsiteY12654" fmla="*/ 2198223 h 5388743"/>
              <a:gd name="connsiteX12655" fmla="*/ 4299162 w 5020586"/>
              <a:gd name="connsiteY12655" fmla="*/ 2194091 h 5388743"/>
              <a:gd name="connsiteX12656" fmla="*/ 4310504 w 5020586"/>
              <a:gd name="connsiteY12656" fmla="*/ 2190578 h 5388743"/>
              <a:gd name="connsiteX12657" fmla="*/ 4316672 w 5020586"/>
              <a:gd name="connsiteY12657" fmla="*/ 2187772 h 5388743"/>
              <a:gd name="connsiteX12658" fmla="*/ 4318506 w 5020586"/>
              <a:gd name="connsiteY12658" fmla="*/ 2188098 h 5388743"/>
              <a:gd name="connsiteX12659" fmla="*/ 4325053 w 5020586"/>
              <a:gd name="connsiteY12659" fmla="*/ 2186070 h 5388743"/>
              <a:gd name="connsiteX12660" fmla="*/ 4344823 w 5020586"/>
              <a:gd name="connsiteY12660" fmla="*/ 2179895 h 5388743"/>
              <a:gd name="connsiteX12661" fmla="*/ 4335958 w 5020586"/>
              <a:gd name="connsiteY12661" fmla="*/ 2184852 h 5388743"/>
              <a:gd name="connsiteX12662" fmla="*/ 4334915 w 5020586"/>
              <a:gd name="connsiteY12662" fmla="*/ 2185096 h 5388743"/>
              <a:gd name="connsiteX12663" fmla="*/ 4331846 w 5020586"/>
              <a:gd name="connsiteY12663" fmla="*/ 2186889 h 5388743"/>
              <a:gd name="connsiteX12664" fmla="*/ 4314373 w 5020586"/>
              <a:gd name="connsiteY12664" fmla="*/ 2196313 h 5388743"/>
              <a:gd name="connsiteX12665" fmla="*/ 4298142 w 5020586"/>
              <a:gd name="connsiteY12665" fmla="*/ 2204940 h 5388743"/>
              <a:gd name="connsiteX12666" fmla="*/ 4295701 w 5020586"/>
              <a:gd name="connsiteY12666" fmla="*/ 2206284 h 5388743"/>
              <a:gd name="connsiteX12667" fmla="*/ 4282460 w 5020586"/>
              <a:gd name="connsiteY12667" fmla="*/ 2210791 h 5388743"/>
              <a:gd name="connsiteX12668" fmla="*/ 4302344 w 5020586"/>
              <a:gd name="connsiteY12668" fmla="*/ 2201366 h 5388743"/>
              <a:gd name="connsiteX12669" fmla="*/ 4313419 w 5020586"/>
              <a:gd name="connsiteY12669" fmla="*/ 2195430 h 5388743"/>
              <a:gd name="connsiteX12670" fmla="*/ 4315465 w 5020586"/>
              <a:gd name="connsiteY12670" fmla="*/ 2194317 h 5388743"/>
              <a:gd name="connsiteX12671" fmla="*/ 4303210 w 5020586"/>
              <a:gd name="connsiteY12671" fmla="*/ 2199604 h 5388743"/>
              <a:gd name="connsiteX12672" fmla="*/ 4283852 w 5020586"/>
              <a:gd name="connsiteY12672" fmla="*/ 2207412 h 5388743"/>
              <a:gd name="connsiteX12673" fmla="*/ 4268476 w 5020586"/>
              <a:gd name="connsiteY12673" fmla="*/ 2213747 h 5388743"/>
              <a:gd name="connsiteX12674" fmla="*/ 4265404 w 5020586"/>
              <a:gd name="connsiteY12674" fmla="*/ 2215867 h 5388743"/>
              <a:gd name="connsiteX12675" fmla="*/ 4262367 w 5020586"/>
              <a:gd name="connsiteY12675" fmla="*/ 2217646 h 5388743"/>
              <a:gd name="connsiteX12676" fmla="*/ 4260314 w 5020586"/>
              <a:gd name="connsiteY12676" fmla="*/ 2218347 h 5388743"/>
              <a:gd name="connsiteX12677" fmla="*/ 4269668 w 5020586"/>
              <a:gd name="connsiteY12677" fmla="*/ 2215739 h 5388743"/>
              <a:gd name="connsiteX12678" fmla="*/ 4247410 w 5020586"/>
              <a:gd name="connsiteY12678" fmla="*/ 2224092 h 5388743"/>
              <a:gd name="connsiteX12679" fmla="*/ 4252044 w 5020586"/>
              <a:gd name="connsiteY12679" fmla="*/ 2222759 h 5388743"/>
              <a:gd name="connsiteX12680" fmla="*/ 4253804 w 5020586"/>
              <a:gd name="connsiteY12680" fmla="*/ 2222158 h 5388743"/>
              <a:gd name="connsiteX12681" fmla="*/ 4268795 w 5020586"/>
              <a:gd name="connsiteY12681" fmla="*/ 2216636 h 5388743"/>
              <a:gd name="connsiteX12682" fmla="*/ 4276337 w 5020586"/>
              <a:gd name="connsiteY12682" fmla="*/ 2213856 h 5388743"/>
              <a:gd name="connsiteX12683" fmla="*/ 4283139 w 5020586"/>
              <a:gd name="connsiteY12683" fmla="*/ 2211350 h 5388743"/>
              <a:gd name="connsiteX12684" fmla="*/ 4287854 w 5020586"/>
              <a:gd name="connsiteY12684" fmla="*/ 2210430 h 5388743"/>
              <a:gd name="connsiteX12685" fmla="*/ 4278465 w 5020586"/>
              <a:gd name="connsiteY12685" fmla="*/ 2216086 h 5388743"/>
              <a:gd name="connsiteX12686" fmla="*/ 4268681 w 5020586"/>
              <a:gd name="connsiteY12686" fmla="*/ 2221658 h 5388743"/>
              <a:gd name="connsiteX12687" fmla="*/ 4270214 w 5020586"/>
              <a:gd name="connsiteY12687" fmla="*/ 2221296 h 5388743"/>
              <a:gd name="connsiteX12688" fmla="*/ 4267657 w 5020586"/>
              <a:gd name="connsiteY12688" fmla="*/ 2224592 h 5388743"/>
              <a:gd name="connsiteX12689" fmla="*/ 4259672 w 5020586"/>
              <a:gd name="connsiteY12689" fmla="*/ 2227665 h 5388743"/>
              <a:gd name="connsiteX12690" fmla="*/ 4258111 w 5020586"/>
              <a:gd name="connsiteY12690" fmla="*/ 2228852 h 5388743"/>
              <a:gd name="connsiteX12691" fmla="*/ 4260277 w 5020586"/>
              <a:gd name="connsiteY12691" fmla="*/ 2228435 h 5388743"/>
              <a:gd name="connsiteX12692" fmla="*/ 4260691 w 5020586"/>
              <a:gd name="connsiteY12692" fmla="*/ 2228211 h 5388743"/>
              <a:gd name="connsiteX12693" fmla="*/ 4260775 w 5020586"/>
              <a:gd name="connsiteY12693" fmla="*/ 2228340 h 5388743"/>
              <a:gd name="connsiteX12694" fmla="*/ 4262064 w 5020586"/>
              <a:gd name="connsiteY12694" fmla="*/ 2228090 h 5388743"/>
              <a:gd name="connsiteX12695" fmla="*/ 4272847 w 5020586"/>
              <a:gd name="connsiteY12695" fmla="*/ 2224287 h 5388743"/>
              <a:gd name="connsiteX12696" fmla="*/ 4353141 w 5020586"/>
              <a:gd name="connsiteY12696" fmla="*/ 2194528 h 5388743"/>
              <a:gd name="connsiteX12697" fmla="*/ 4314007 w 5020586"/>
              <a:gd name="connsiteY12697" fmla="*/ 2215727 h 5388743"/>
              <a:gd name="connsiteX12698" fmla="*/ 4369456 w 5020586"/>
              <a:gd name="connsiteY12698" fmla="*/ 2193875 h 5388743"/>
              <a:gd name="connsiteX12699" fmla="*/ 4373317 w 5020586"/>
              <a:gd name="connsiteY12699" fmla="*/ 2192097 h 5388743"/>
              <a:gd name="connsiteX12700" fmla="*/ 4428327 w 5020586"/>
              <a:gd name="connsiteY12700" fmla="*/ 2142673 h 5388743"/>
              <a:gd name="connsiteX12701" fmla="*/ 4440805 w 5020586"/>
              <a:gd name="connsiteY12701" fmla="*/ 2133171 h 5388743"/>
              <a:gd name="connsiteX12702" fmla="*/ 4406851 w 5020586"/>
              <a:gd name="connsiteY12702" fmla="*/ 2166700 h 5388743"/>
              <a:gd name="connsiteX12703" fmla="*/ 4374260 w 5020586"/>
              <a:gd name="connsiteY12703" fmla="*/ 2196263 h 5388743"/>
              <a:gd name="connsiteX12704" fmla="*/ 4381158 w 5020586"/>
              <a:gd name="connsiteY12704" fmla="*/ 2193169 h 5388743"/>
              <a:gd name="connsiteX12705" fmla="*/ 4383704 w 5020586"/>
              <a:gd name="connsiteY12705" fmla="*/ 2192551 h 5388743"/>
              <a:gd name="connsiteX12706" fmla="*/ 4447099 w 5020586"/>
              <a:gd name="connsiteY12706" fmla="*/ 2135737 h 5388743"/>
              <a:gd name="connsiteX12707" fmla="*/ 4631986 w 5020586"/>
              <a:gd name="connsiteY12707" fmla="*/ 1974347 h 5388743"/>
              <a:gd name="connsiteX12708" fmla="*/ 4605300 w 5020586"/>
              <a:gd name="connsiteY12708" fmla="*/ 2000312 h 5388743"/>
              <a:gd name="connsiteX12709" fmla="*/ 4584987 w 5020586"/>
              <a:gd name="connsiteY12709" fmla="*/ 2021243 h 5388743"/>
              <a:gd name="connsiteX12710" fmla="*/ 4633222 w 5020586"/>
              <a:gd name="connsiteY12710" fmla="*/ 1987617 h 5388743"/>
              <a:gd name="connsiteX12711" fmla="*/ 4506259 w 5020586"/>
              <a:gd name="connsiteY12711" fmla="*/ 2107523 h 5388743"/>
              <a:gd name="connsiteX12712" fmla="*/ 4506259 w 5020586"/>
              <a:gd name="connsiteY12712" fmla="*/ 2107523 h 5388743"/>
              <a:gd name="connsiteX12713" fmla="*/ 4471470 w 5020586"/>
              <a:gd name="connsiteY12713" fmla="*/ 2146444 h 5388743"/>
              <a:gd name="connsiteX12714" fmla="*/ 4454980 w 5020586"/>
              <a:gd name="connsiteY12714" fmla="*/ 2165564 h 5388743"/>
              <a:gd name="connsiteX12715" fmla="*/ 4444768 w 5020586"/>
              <a:gd name="connsiteY12715" fmla="*/ 2176604 h 5388743"/>
              <a:gd name="connsiteX12716" fmla="*/ 4448452 w 5020586"/>
              <a:gd name="connsiteY12716" fmla="*/ 2173549 h 5388743"/>
              <a:gd name="connsiteX12717" fmla="*/ 4473279 w 5020586"/>
              <a:gd name="connsiteY12717" fmla="*/ 2154220 h 5388743"/>
              <a:gd name="connsiteX12718" fmla="*/ 4490221 w 5020586"/>
              <a:gd name="connsiteY12718" fmla="*/ 2141714 h 5388743"/>
              <a:gd name="connsiteX12719" fmla="*/ 4488296 w 5020586"/>
              <a:gd name="connsiteY12719" fmla="*/ 2143540 h 5388743"/>
              <a:gd name="connsiteX12720" fmla="*/ 4473868 w 5020586"/>
              <a:gd name="connsiteY12720" fmla="*/ 2156111 h 5388743"/>
              <a:gd name="connsiteX12721" fmla="*/ 4472382 w 5020586"/>
              <a:gd name="connsiteY12721" fmla="*/ 2157507 h 5388743"/>
              <a:gd name="connsiteX12722" fmla="*/ 4465528 w 5020586"/>
              <a:gd name="connsiteY12722" fmla="*/ 2162572 h 5388743"/>
              <a:gd name="connsiteX12723" fmla="*/ 4442329 w 5020586"/>
              <a:gd name="connsiteY12723" fmla="*/ 2180952 h 5388743"/>
              <a:gd name="connsiteX12724" fmla="*/ 4434197 w 5020586"/>
              <a:gd name="connsiteY12724" fmla="*/ 2187764 h 5388743"/>
              <a:gd name="connsiteX12725" fmla="*/ 4415014 w 5020586"/>
              <a:gd name="connsiteY12725" fmla="*/ 2206746 h 5388743"/>
              <a:gd name="connsiteX12726" fmla="*/ 4350771 w 5020586"/>
              <a:gd name="connsiteY12726" fmla="*/ 2262930 h 5388743"/>
              <a:gd name="connsiteX12727" fmla="*/ 4224534 w 5020586"/>
              <a:gd name="connsiteY12727" fmla="*/ 2377789 h 5388743"/>
              <a:gd name="connsiteX12728" fmla="*/ 4231947 w 5020586"/>
              <a:gd name="connsiteY12728" fmla="*/ 2375100 h 5388743"/>
              <a:gd name="connsiteX12729" fmla="*/ 4221659 w 5020586"/>
              <a:gd name="connsiteY12729" fmla="*/ 2380408 h 5388743"/>
              <a:gd name="connsiteX12730" fmla="*/ 4187751 w 5020586"/>
              <a:gd name="connsiteY12730" fmla="*/ 2411258 h 5388743"/>
              <a:gd name="connsiteX12731" fmla="*/ 4189156 w 5020586"/>
              <a:gd name="connsiteY12731" fmla="*/ 2411574 h 5388743"/>
              <a:gd name="connsiteX12732" fmla="*/ 4199585 w 5020586"/>
              <a:gd name="connsiteY12732" fmla="*/ 2407327 h 5388743"/>
              <a:gd name="connsiteX12733" fmla="*/ 4203745 w 5020586"/>
              <a:gd name="connsiteY12733" fmla="*/ 2403426 h 5388743"/>
              <a:gd name="connsiteX12734" fmla="*/ 4314938 w 5020586"/>
              <a:gd name="connsiteY12734" fmla="*/ 2303995 h 5388743"/>
              <a:gd name="connsiteX12735" fmla="*/ 4372234 w 5020586"/>
              <a:gd name="connsiteY12735" fmla="*/ 2251061 h 5388743"/>
              <a:gd name="connsiteX12736" fmla="*/ 4504055 w 5020586"/>
              <a:gd name="connsiteY12736" fmla="*/ 2144525 h 5388743"/>
              <a:gd name="connsiteX12737" fmla="*/ 4521639 w 5020586"/>
              <a:gd name="connsiteY12737" fmla="*/ 2133084 h 5388743"/>
              <a:gd name="connsiteX12738" fmla="*/ 4527540 w 5020586"/>
              <a:gd name="connsiteY12738" fmla="*/ 2127702 h 5388743"/>
              <a:gd name="connsiteX12739" fmla="*/ 4527436 w 5020586"/>
              <a:gd name="connsiteY12739" fmla="*/ 2128061 h 5388743"/>
              <a:gd name="connsiteX12740" fmla="*/ 4528579 w 5020586"/>
              <a:gd name="connsiteY12740" fmla="*/ 2126756 h 5388743"/>
              <a:gd name="connsiteX12741" fmla="*/ 4527540 w 5020586"/>
              <a:gd name="connsiteY12741" fmla="*/ 2127702 h 5388743"/>
              <a:gd name="connsiteX12742" fmla="*/ 4527936 w 5020586"/>
              <a:gd name="connsiteY12742" fmla="*/ 2126342 h 5388743"/>
              <a:gd name="connsiteX12743" fmla="*/ 4546616 w 5020586"/>
              <a:gd name="connsiteY12743" fmla="*/ 2110245 h 5388743"/>
              <a:gd name="connsiteX12744" fmla="*/ 4543844 w 5020586"/>
              <a:gd name="connsiteY12744" fmla="*/ 2111176 h 5388743"/>
              <a:gd name="connsiteX12745" fmla="*/ 4545101 w 5020586"/>
              <a:gd name="connsiteY12745" fmla="*/ 2106534 h 5388743"/>
              <a:gd name="connsiteX12746" fmla="*/ 4532246 w 5020586"/>
              <a:gd name="connsiteY12746" fmla="*/ 2115035 h 5388743"/>
              <a:gd name="connsiteX12747" fmla="*/ 4510932 w 5020586"/>
              <a:gd name="connsiteY12747" fmla="*/ 2129775 h 5388743"/>
              <a:gd name="connsiteX12748" fmla="*/ 4492230 w 5020586"/>
              <a:gd name="connsiteY12748" fmla="*/ 2142967 h 5388743"/>
              <a:gd name="connsiteX12749" fmla="*/ 4497415 w 5020586"/>
              <a:gd name="connsiteY12749" fmla="*/ 2138687 h 5388743"/>
              <a:gd name="connsiteX12750" fmla="*/ 4521529 w 5020586"/>
              <a:gd name="connsiteY12750" fmla="*/ 2121790 h 5388743"/>
              <a:gd name="connsiteX12751" fmla="*/ 4572668 w 5020586"/>
              <a:gd name="connsiteY12751" fmla="*/ 2084421 h 5388743"/>
              <a:gd name="connsiteX12752" fmla="*/ 4598598 w 5020586"/>
              <a:gd name="connsiteY12752" fmla="*/ 2066880 h 5388743"/>
              <a:gd name="connsiteX12753" fmla="*/ 4621998 w 5020586"/>
              <a:gd name="connsiteY12753" fmla="*/ 2051792 h 5388743"/>
              <a:gd name="connsiteX12754" fmla="*/ 4593111 w 5020586"/>
              <a:gd name="connsiteY12754" fmla="*/ 2072194 h 5388743"/>
              <a:gd name="connsiteX12755" fmla="*/ 4583031 w 5020586"/>
              <a:gd name="connsiteY12755" fmla="*/ 2079764 h 5388743"/>
              <a:gd name="connsiteX12756" fmla="*/ 4589171 w 5020586"/>
              <a:gd name="connsiteY12756" fmla="*/ 2078282 h 5388743"/>
              <a:gd name="connsiteX12757" fmla="*/ 4651561 w 5020586"/>
              <a:gd name="connsiteY12757" fmla="*/ 2036830 h 5388743"/>
              <a:gd name="connsiteX12758" fmla="*/ 4591339 w 5020586"/>
              <a:gd name="connsiteY12758" fmla="*/ 2079688 h 5388743"/>
              <a:gd name="connsiteX12759" fmla="*/ 4585869 w 5020586"/>
              <a:gd name="connsiteY12759" fmla="*/ 2084784 h 5388743"/>
              <a:gd name="connsiteX12760" fmla="*/ 4590095 w 5020586"/>
              <a:gd name="connsiteY12760" fmla="*/ 2081608 h 5388743"/>
              <a:gd name="connsiteX12761" fmla="*/ 4621965 w 5020586"/>
              <a:gd name="connsiteY12761" fmla="*/ 2060638 h 5388743"/>
              <a:gd name="connsiteX12762" fmla="*/ 4641815 w 5020586"/>
              <a:gd name="connsiteY12762" fmla="*/ 2048267 h 5388743"/>
              <a:gd name="connsiteX12763" fmla="*/ 4638017 w 5020586"/>
              <a:gd name="connsiteY12763" fmla="*/ 2051918 h 5388743"/>
              <a:gd name="connsiteX12764" fmla="*/ 4637839 w 5020586"/>
              <a:gd name="connsiteY12764" fmla="*/ 2052104 h 5388743"/>
              <a:gd name="connsiteX12765" fmla="*/ 4636887 w 5020586"/>
              <a:gd name="connsiteY12765" fmla="*/ 2052793 h 5388743"/>
              <a:gd name="connsiteX12766" fmla="*/ 4622197 w 5020586"/>
              <a:gd name="connsiteY12766" fmla="*/ 2062834 h 5388743"/>
              <a:gd name="connsiteX12767" fmla="*/ 4630172 w 5020586"/>
              <a:gd name="connsiteY12767" fmla="*/ 2059813 h 5388743"/>
              <a:gd name="connsiteX12768" fmla="*/ 4631248 w 5020586"/>
              <a:gd name="connsiteY12768" fmla="*/ 2059047 h 5388743"/>
              <a:gd name="connsiteX12769" fmla="*/ 4628864 w 5020586"/>
              <a:gd name="connsiteY12769" fmla="*/ 2062593 h 5388743"/>
              <a:gd name="connsiteX12770" fmla="*/ 4632820 w 5020586"/>
              <a:gd name="connsiteY12770" fmla="*/ 2059360 h 5388743"/>
              <a:gd name="connsiteX12771" fmla="*/ 4638125 w 5020586"/>
              <a:gd name="connsiteY12771" fmla="*/ 2054354 h 5388743"/>
              <a:gd name="connsiteX12772" fmla="*/ 4640893 w 5020586"/>
              <a:gd name="connsiteY12772" fmla="*/ 2052658 h 5388743"/>
              <a:gd name="connsiteX12773" fmla="*/ 4629816 w 5020586"/>
              <a:gd name="connsiteY12773" fmla="*/ 2062310 h 5388743"/>
              <a:gd name="connsiteX12774" fmla="*/ 4574473 w 5020586"/>
              <a:gd name="connsiteY12774" fmla="*/ 2099686 h 5388743"/>
              <a:gd name="connsiteX12775" fmla="*/ 4550681 w 5020586"/>
              <a:gd name="connsiteY12775" fmla="*/ 2118383 h 5388743"/>
              <a:gd name="connsiteX12776" fmla="*/ 4553365 w 5020586"/>
              <a:gd name="connsiteY12776" fmla="*/ 2116939 h 5388743"/>
              <a:gd name="connsiteX12777" fmla="*/ 4598333 w 5020586"/>
              <a:gd name="connsiteY12777" fmla="*/ 2086941 h 5388743"/>
              <a:gd name="connsiteX12778" fmla="*/ 4615459 w 5020586"/>
              <a:gd name="connsiteY12778" fmla="*/ 2075295 h 5388743"/>
              <a:gd name="connsiteX12779" fmla="*/ 4603878 w 5020586"/>
              <a:gd name="connsiteY12779" fmla="*/ 2085076 h 5388743"/>
              <a:gd name="connsiteX12780" fmla="*/ 4551852 w 5020586"/>
              <a:gd name="connsiteY12780" fmla="*/ 2121870 h 5388743"/>
              <a:gd name="connsiteX12781" fmla="*/ 4530104 w 5020586"/>
              <a:gd name="connsiteY12781" fmla="*/ 2138709 h 5388743"/>
              <a:gd name="connsiteX12782" fmla="*/ 4544753 w 5020586"/>
              <a:gd name="connsiteY12782" fmla="*/ 2128188 h 5388743"/>
              <a:gd name="connsiteX12783" fmla="*/ 4558248 w 5020586"/>
              <a:gd name="connsiteY12783" fmla="*/ 2120100 h 5388743"/>
              <a:gd name="connsiteX12784" fmla="*/ 4531632 w 5020586"/>
              <a:gd name="connsiteY12784" fmla="*/ 2139698 h 5388743"/>
              <a:gd name="connsiteX12785" fmla="*/ 4521195 w 5020586"/>
              <a:gd name="connsiteY12785" fmla="*/ 2149766 h 5388743"/>
              <a:gd name="connsiteX12786" fmla="*/ 4489663 w 5020586"/>
              <a:gd name="connsiteY12786" fmla="*/ 2174363 h 5388743"/>
              <a:gd name="connsiteX12787" fmla="*/ 4484193 w 5020586"/>
              <a:gd name="connsiteY12787" fmla="*/ 2179462 h 5388743"/>
              <a:gd name="connsiteX12788" fmla="*/ 4491191 w 5020586"/>
              <a:gd name="connsiteY12788" fmla="*/ 2175353 h 5388743"/>
              <a:gd name="connsiteX12789" fmla="*/ 4498671 w 5020586"/>
              <a:gd name="connsiteY12789" fmla="*/ 2169885 h 5388743"/>
              <a:gd name="connsiteX12790" fmla="*/ 4509718 w 5020586"/>
              <a:gd name="connsiteY12790" fmla="*/ 2159325 h 5388743"/>
              <a:gd name="connsiteX12791" fmla="*/ 4518548 w 5020586"/>
              <a:gd name="connsiteY12791" fmla="*/ 2152987 h 5388743"/>
              <a:gd name="connsiteX12792" fmla="*/ 4512535 w 5020586"/>
              <a:gd name="connsiteY12792" fmla="*/ 2159751 h 5388743"/>
              <a:gd name="connsiteX12793" fmla="*/ 4524094 w 5020586"/>
              <a:gd name="connsiteY12793" fmla="*/ 2151300 h 5388743"/>
              <a:gd name="connsiteX12794" fmla="*/ 4553939 w 5020586"/>
              <a:gd name="connsiteY12794" fmla="*/ 2131406 h 5388743"/>
              <a:gd name="connsiteX12795" fmla="*/ 4526485 w 5020586"/>
              <a:gd name="connsiteY12795" fmla="*/ 2151824 h 5388743"/>
              <a:gd name="connsiteX12796" fmla="*/ 4502189 w 5020586"/>
              <a:gd name="connsiteY12796" fmla="*/ 2170124 h 5388743"/>
              <a:gd name="connsiteX12797" fmla="*/ 4496538 w 5020586"/>
              <a:gd name="connsiteY12797" fmla="*/ 2175705 h 5388743"/>
              <a:gd name="connsiteX12798" fmla="*/ 4489034 w 5020586"/>
              <a:gd name="connsiteY12798" fmla="*/ 2182978 h 5388743"/>
              <a:gd name="connsiteX12799" fmla="*/ 4489717 w 5020586"/>
              <a:gd name="connsiteY12799" fmla="*/ 2183038 h 5388743"/>
              <a:gd name="connsiteX12800" fmla="*/ 4552119 w 5020586"/>
              <a:gd name="connsiteY12800" fmla="*/ 2138865 h 5388743"/>
              <a:gd name="connsiteX12801" fmla="*/ 4557288 w 5020586"/>
              <a:gd name="connsiteY12801" fmla="*/ 2136194 h 5388743"/>
              <a:gd name="connsiteX12802" fmla="*/ 4566806 w 5020586"/>
              <a:gd name="connsiteY12802" fmla="*/ 2127681 h 5388743"/>
              <a:gd name="connsiteX12803" fmla="*/ 4558644 w 5020586"/>
              <a:gd name="connsiteY12803" fmla="*/ 2137627 h 5388743"/>
              <a:gd name="connsiteX12804" fmla="*/ 4545206 w 5020586"/>
              <a:gd name="connsiteY12804" fmla="*/ 2151409 h 5388743"/>
              <a:gd name="connsiteX12805" fmla="*/ 4551257 w 5020586"/>
              <a:gd name="connsiteY12805" fmla="*/ 2147020 h 5388743"/>
              <a:gd name="connsiteX12806" fmla="*/ 4542485 w 5020586"/>
              <a:gd name="connsiteY12806" fmla="*/ 2156490 h 5388743"/>
              <a:gd name="connsiteX12807" fmla="*/ 4552150 w 5020586"/>
              <a:gd name="connsiteY12807" fmla="*/ 2149655 h 5388743"/>
              <a:gd name="connsiteX12808" fmla="*/ 4563857 w 5020586"/>
              <a:gd name="connsiteY12808" fmla="*/ 2138158 h 5388743"/>
              <a:gd name="connsiteX12809" fmla="*/ 4570199 w 5020586"/>
              <a:gd name="connsiteY12809" fmla="*/ 2133748 h 5388743"/>
              <a:gd name="connsiteX12810" fmla="*/ 4570967 w 5020586"/>
              <a:gd name="connsiteY12810" fmla="*/ 2133209 h 5388743"/>
              <a:gd name="connsiteX12811" fmla="*/ 4566089 w 5020586"/>
              <a:gd name="connsiteY12811" fmla="*/ 2138239 h 5388743"/>
              <a:gd name="connsiteX12812" fmla="*/ 4547257 w 5020586"/>
              <a:gd name="connsiteY12812" fmla="*/ 2157106 h 5388743"/>
              <a:gd name="connsiteX12813" fmla="*/ 4526298 w 5020586"/>
              <a:gd name="connsiteY12813" fmla="*/ 2176985 h 5388743"/>
              <a:gd name="connsiteX12814" fmla="*/ 4510828 w 5020586"/>
              <a:gd name="connsiteY12814" fmla="*/ 2192179 h 5388743"/>
              <a:gd name="connsiteX12815" fmla="*/ 4514616 w 5020586"/>
              <a:gd name="connsiteY12815" fmla="*/ 2190577 h 5388743"/>
              <a:gd name="connsiteX12816" fmla="*/ 4515829 w 5020586"/>
              <a:gd name="connsiteY12816" fmla="*/ 2189470 h 5388743"/>
              <a:gd name="connsiteX12817" fmla="*/ 4535308 w 5020586"/>
              <a:gd name="connsiteY12817" fmla="*/ 2171329 h 5388743"/>
              <a:gd name="connsiteX12818" fmla="*/ 4540445 w 5020586"/>
              <a:gd name="connsiteY12818" fmla="*/ 2168658 h 5388743"/>
              <a:gd name="connsiteX12819" fmla="*/ 4549042 w 5020586"/>
              <a:gd name="connsiteY12819" fmla="*/ 2159279 h 5388743"/>
              <a:gd name="connsiteX12820" fmla="*/ 4554299 w 5020586"/>
              <a:gd name="connsiteY12820" fmla="*/ 2156543 h 5388743"/>
              <a:gd name="connsiteX12821" fmla="*/ 4574259 w 5020586"/>
              <a:gd name="connsiteY12821" fmla="*/ 2136605 h 5388743"/>
              <a:gd name="connsiteX12822" fmla="*/ 4577116 w 5020586"/>
              <a:gd name="connsiteY12822" fmla="*/ 2134845 h 5388743"/>
              <a:gd name="connsiteX12823" fmla="*/ 4575051 w 5020586"/>
              <a:gd name="connsiteY12823" fmla="*/ 2137303 h 5388743"/>
              <a:gd name="connsiteX12824" fmla="*/ 4584800 w 5020586"/>
              <a:gd name="connsiteY12824" fmla="*/ 2127620 h 5388743"/>
              <a:gd name="connsiteX12825" fmla="*/ 4589913 w 5020586"/>
              <a:gd name="connsiteY12825" fmla="*/ 2123390 h 5388743"/>
              <a:gd name="connsiteX12826" fmla="*/ 4576598 w 5020586"/>
              <a:gd name="connsiteY12826" fmla="*/ 2138286 h 5388743"/>
              <a:gd name="connsiteX12827" fmla="*/ 4562162 w 5020586"/>
              <a:gd name="connsiteY12827" fmla="*/ 2152443 h 5388743"/>
              <a:gd name="connsiteX12828" fmla="*/ 4544264 w 5020586"/>
              <a:gd name="connsiteY12828" fmla="*/ 2170495 h 5388743"/>
              <a:gd name="connsiteX12829" fmla="*/ 4540927 w 5020586"/>
              <a:gd name="connsiteY12829" fmla="*/ 2174865 h 5388743"/>
              <a:gd name="connsiteX12830" fmla="*/ 4532781 w 5020586"/>
              <a:gd name="connsiteY12830" fmla="*/ 2183639 h 5388743"/>
              <a:gd name="connsiteX12831" fmla="*/ 4530170 w 5020586"/>
              <a:gd name="connsiteY12831" fmla="*/ 2186086 h 5388743"/>
              <a:gd name="connsiteX12832" fmla="*/ 4531014 w 5020586"/>
              <a:gd name="connsiteY12832" fmla="*/ 2185394 h 5388743"/>
              <a:gd name="connsiteX12833" fmla="*/ 4533886 w 5020586"/>
              <a:gd name="connsiteY12833" fmla="*/ 2182748 h 5388743"/>
              <a:gd name="connsiteX12834" fmla="*/ 4551071 w 5020586"/>
              <a:gd name="connsiteY12834" fmla="*/ 2166230 h 5388743"/>
              <a:gd name="connsiteX12835" fmla="*/ 4556334 w 5020586"/>
              <a:gd name="connsiteY12835" fmla="*/ 2161943 h 5388743"/>
              <a:gd name="connsiteX12836" fmla="*/ 4556873 w 5020586"/>
              <a:gd name="connsiteY12836" fmla="*/ 2161530 h 5388743"/>
              <a:gd name="connsiteX12837" fmla="*/ 4564708 w 5020586"/>
              <a:gd name="connsiteY12837" fmla="*/ 2154282 h 5388743"/>
              <a:gd name="connsiteX12838" fmla="*/ 4571185 w 5020586"/>
              <a:gd name="connsiteY12838" fmla="*/ 2148479 h 5388743"/>
              <a:gd name="connsiteX12839" fmla="*/ 4571201 w 5020586"/>
              <a:gd name="connsiteY12839" fmla="*/ 2148463 h 5388743"/>
              <a:gd name="connsiteX12840" fmla="*/ 4571209 w 5020586"/>
              <a:gd name="connsiteY12840" fmla="*/ 2148457 h 5388743"/>
              <a:gd name="connsiteX12841" fmla="*/ 4594211 w 5020586"/>
              <a:gd name="connsiteY12841" fmla="*/ 2127853 h 5388743"/>
              <a:gd name="connsiteX12842" fmla="*/ 4617780 w 5020586"/>
              <a:gd name="connsiteY12842" fmla="*/ 2106869 h 5388743"/>
              <a:gd name="connsiteX12843" fmla="*/ 4611891 w 5020586"/>
              <a:gd name="connsiteY12843" fmla="*/ 2115233 h 5388743"/>
              <a:gd name="connsiteX12844" fmla="*/ 4616567 w 5020586"/>
              <a:gd name="connsiteY12844" fmla="*/ 2110616 h 5388743"/>
              <a:gd name="connsiteX12845" fmla="*/ 4617263 w 5020586"/>
              <a:gd name="connsiteY12845" fmla="*/ 2110564 h 5388743"/>
              <a:gd name="connsiteX12846" fmla="*/ 4619673 w 5020586"/>
              <a:gd name="connsiteY12846" fmla="*/ 2109741 h 5388743"/>
              <a:gd name="connsiteX12847" fmla="*/ 4615788 w 5020586"/>
              <a:gd name="connsiteY12847" fmla="*/ 2113679 h 5388743"/>
              <a:gd name="connsiteX12848" fmla="*/ 4557539 w 5020586"/>
              <a:gd name="connsiteY12848" fmla="*/ 2172682 h 5388743"/>
              <a:gd name="connsiteX12849" fmla="*/ 4548688 w 5020586"/>
              <a:gd name="connsiteY12849" fmla="*/ 2181579 h 5388743"/>
              <a:gd name="connsiteX12850" fmla="*/ 4538087 w 5020586"/>
              <a:gd name="connsiteY12850" fmla="*/ 2192304 h 5388743"/>
              <a:gd name="connsiteX12851" fmla="*/ 4524249 w 5020586"/>
              <a:gd name="connsiteY12851" fmla="*/ 2207207 h 5388743"/>
              <a:gd name="connsiteX12852" fmla="*/ 4518286 w 5020586"/>
              <a:gd name="connsiteY12852" fmla="*/ 2213397 h 5388743"/>
              <a:gd name="connsiteX12853" fmla="*/ 4521080 w 5020586"/>
              <a:gd name="connsiteY12853" fmla="*/ 2211139 h 5388743"/>
              <a:gd name="connsiteX12854" fmla="*/ 4505668 w 5020586"/>
              <a:gd name="connsiteY12854" fmla="*/ 2226783 h 5388743"/>
              <a:gd name="connsiteX12855" fmla="*/ 4495268 w 5020586"/>
              <a:gd name="connsiteY12855" fmla="*/ 2241750 h 5388743"/>
              <a:gd name="connsiteX12856" fmla="*/ 4530400 w 5020586"/>
              <a:gd name="connsiteY12856" fmla="*/ 2207462 h 5388743"/>
              <a:gd name="connsiteX12857" fmla="*/ 4552747 w 5020586"/>
              <a:gd name="connsiteY12857" fmla="*/ 2187831 h 5388743"/>
              <a:gd name="connsiteX12858" fmla="*/ 4555132 w 5020586"/>
              <a:gd name="connsiteY12858" fmla="*/ 2188139 h 5388743"/>
              <a:gd name="connsiteX12859" fmla="*/ 4582150 w 5020586"/>
              <a:gd name="connsiteY12859" fmla="*/ 2161429 h 5388743"/>
              <a:gd name="connsiteX12860" fmla="*/ 4573294 w 5020586"/>
              <a:gd name="connsiteY12860" fmla="*/ 2172236 h 5388743"/>
              <a:gd name="connsiteX12861" fmla="*/ 4574048 w 5020586"/>
              <a:gd name="connsiteY12861" fmla="*/ 2171017 h 5388743"/>
              <a:gd name="connsiteX12862" fmla="*/ 4575328 w 5020586"/>
              <a:gd name="connsiteY12862" fmla="*/ 2169627 h 5388743"/>
              <a:gd name="connsiteX12863" fmla="*/ 4574535 w 5020586"/>
              <a:gd name="connsiteY12863" fmla="*/ 2170233 h 5388743"/>
              <a:gd name="connsiteX12864" fmla="*/ 4574048 w 5020586"/>
              <a:gd name="connsiteY12864" fmla="*/ 2171017 h 5388743"/>
              <a:gd name="connsiteX12865" fmla="*/ 4571697 w 5020586"/>
              <a:gd name="connsiteY12865" fmla="*/ 2173572 h 5388743"/>
              <a:gd name="connsiteX12866" fmla="*/ 4570446 w 5020586"/>
              <a:gd name="connsiteY12866" fmla="*/ 2174621 h 5388743"/>
              <a:gd name="connsiteX12867" fmla="*/ 4568767 w 5020586"/>
              <a:gd name="connsiteY12867" fmla="*/ 2176398 h 5388743"/>
              <a:gd name="connsiteX12868" fmla="*/ 4561719 w 5020586"/>
              <a:gd name="connsiteY12868" fmla="*/ 2186520 h 5388743"/>
              <a:gd name="connsiteX12869" fmla="*/ 4548074 w 5020586"/>
              <a:gd name="connsiteY12869" fmla="*/ 2200528 h 5388743"/>
              <a:gd name="connsiteX12870" fmla="*/ 4540037 w 5020586"/>
              <a:gd name="connsiteY12870" fmla="*/ 2208359 h 5388743"/>
              <a:gd name="connsiteX12871" fmla="*/ 4541573 w 5020586"/>
              <a:gd name="connsiteY12871" fmla="*/ 2209134 h 5388743"/>
              <a:gd name="connsiteX12872" fmla="*/ 4543461 w 5020586"/>
              <a:gd name="connsiteY12872" fmla="*/ 2210110 h 5388743"/>
              <a:gd name="connsiteX12873" fmla="*/ 4543957 w 5020586"/>
              <a:gd name="connsiteY12873" fmla="*/ 2209883 h 5388743"/>
              <a:gd name="connsiteX12874" fmla="*/ 4567293 w 5020586"/>
              <a:gd name="connsiteY12874" fmla="*/ 2187464 h 5388743"/>
              <a:gd name="connsiteX12875" fmla="*/ 4606713 w 5020586"/>
              <a:gd name="connsiteY12875" fmla="*/ 2147904 h 5388743"/>
              <a:gd name="connsiteX12876" fmla="*/ 4608446 w 5020586"/>
              <a:gd name="connsiteY12876" fmla="*/ 2147143 h 5388743"/>
              <a:gd name="connsiteX12877" fmla="*/ 4612903 w 5020586"/>
              <a:gd name="connsiteY12877" fmla="*/ 2144673 h 5388743"/>
              <a:gd name="connsiteX12878" fmla="*/ 4599938 w 5020586"/>
              <a:gd name="connsiteY12878" fmla="*/ 2158376 h 5388743"/>
              <a:gd name="connsiteX12879" fmla="*/ 4611288 w 5020586"/>
              <a:gd name="connsiteY12879" fmla="*/ 2147786 h 5388743"/>
              <a:gd name="connsiteX12880" fmla="*/ 4608652 w 5020586"/>
              <a:gd name="connsiteY12880" fmla="*/ 2152731 h 5388743"/>
              <a:gd name="connsiteX12881" fmla="*/ 4608011 w 5020586"/>
              <a:gd name="connsiteY12881" fmla="*/ 2152316 h 5388743"/>
              <a:gd name="connsiteX12882" fmla="*/ 4608652 w 5020586"/>
              <a:gd name="connsiteY12882" fmla="*/ 2152731 h 5388743"/>
              <a:gd name="connsiteX12883" fmla="*/ 4611804 w 5020586"/>
              <a:gd name="connsiteY12883" fmla="*/ 2150612 h 5388743"/>
              <a:gd name="connsiteX12884" fmla="*/ 4599820 w 5020586"/>
              <a:gd name="connsiteY12884" fmla="*/ 2163009 h 5388743"/>
              <a:gd name="connsiteX12885" fmla="*/ 4596477 w 5020586"/>
              <a:gd name="connsiteY12885" fmla="*/ 2166014 h 5388743"/>
              <a:gd name="connsiteX12886" fmla="*/ 4595223 w 5020586"/>
              <a:gd name="connsiteY12886" fmla="*/ 2166772 h 5388743"/>
              <a:gd name="connsiteX12887" fmla="*/ 4594657 w 5020586"/>
              <a:gd name="connsiteY12887" fmla="*/ 2168351 h 5388743"/>
              <a:gd name="connsiteX12888" fmla="*/ 4578625 w 5020586"/>
              <a:gd name="connsiteY12888" fmla="*/ 2184941 h 5388743"/>
              <a:gd name="connsiteX12889" fmla="*/ 4574873 w 5020586"/>
              <a:gd name="connsiteY12889" fmla="*/ 2187719 h 5388743"/>
              <a:gd name="connsiteX12890" fmla="*/ 4574086 w 5020586"/>
              <a:gd name="connsiteY12890" fmla="*/ 2188257 h 5388743"/>
              <a:gd name="connsiteX12891" fmla="*/ 4574329 w 5020586"/>
              <a:gd name="connsiteY12891" fmla="*/ 2191967 h 5388743"/>
              <a:gd name="connsiteX12892" fmla="*/ 4574448 w 5020586"/>
              <a:gd name="connsiteY12892" fmla="*/ 2192487 h 5388743"/>
              <a:gd name="connsiteX12893" fmla="*/ 4573219 w 5020586"/>
              <a:gd name="connsiteY12893" fmla="*/ 2194049 h 5388743"/>
              <a:gd name="connsiteX12894" fmla="*/ 4553641 w 5020586"/>
              <a:gd name="connsiteY12894" fmla="*/ 2219076 h 5388743"/>
              <a:gd name="connsiteX12895" fmla="*/ 4549748 w 5020586"/>
              <a:gd name="connsiteY12895" fmla="*/ 2224171 h 5388743"/>
              <a:gd name="connsiteX12896" fmla="*/ 4538729 w 5020586"/>
              <a:gd name="connsiteY12896" fmla="*/ 2234429 h 5388743"/>
              <a:gd name="connsiteX12897" fmla="*/ 4525060 w 5020586"/>
              <a:gd name="connsiteY12897" fmla="*/ 2248694 h 5388743"/>
              <a:gd name="connsiteX12898" fmla="*/ 4531880 w 5020586"/>
              <a:gd name="connsiteY12898" fmla="*/ 2244060 h 5388743"/>
              <a:gd name="connsiteX12899" fmla="*/ 4523346 w 5020586"/>
              <a:gd name="connsiteY12899" fmla="*/ 2251615 h 5388743"/>
              <a:gd name="connsiteX12900" fmla="*/ 4522072 w 5020586"/>
              <a:gd name="connsiteY12900" fmla="*/ 2252743 h 5388743"/>
              <a:gd name="connsiteX12901" fmla="*/ 4508997 w 5020586"/>
              <a:gd name="connsiteY12901" fmla="*/ 2264266 h 5388743"/>
              <a:gd name="connsiteX12902" fmla="*/ 4501984 w 5020586"/>
              <a:gd name="connsiteY12902" fmla="*/ 2271030 h 5388743"/>
              <a:gd name="connsiteX12903" fmla="*/ 4490842 w 5020586"/>
              <a:gd name="connsiteY12903" fmla="*/ 2284089 h 5388743"/>
              <a:gd name="connsiteX12904" fmla="*/ 4493829 w 5020586"/>
              <a:gd name="connsiteY12904" fmla="*/ 2282535 h 5388743"/>
              <a:gd name="connsiteX12905" fmla="*/ 4474586 w 5020586"/>
              <a:gd name="connsiteY12905" fmla="*/ 2302101 h 5388743"/>
              <a:gd name="connsiteX12906" fmla="*/ 4466213 w 5020586"/>
              <a:gd name="connsiteY12906" fmla="*/ 2310053 h 5388743"/>
              <a:gd name="connsiteX12907" fmla="*/ 4483875 w 5020586"/>
              <a:gd name="connsiteY12907" fmla="*/ 2301818 h 5388743"/>
              <a:gd name="connsiteX12908" fmla="*/ 4483892 w 5020586"/>
              <a:gd name="connsiteY12908" fmla="*/ 2301811 h 5388743"/>
              <a:gd name="connsiteX12909" fmla="*/ 4487346 w 5020586"/>
              <a:gd name="connsiteY12909" fmla="*/ 2298724 h 5388743"/>
              <a:gd name="connsiteX12910" fmla="*/ 4502940 w 5020586"/>
              <a:gd name="connsiteY12910" fmla="*/ 2284889 h 5388743"/>
              <a:gd name="connsiteX12911" fmla="*/ 4506894 w 5020586"/>
              <a:gd name="connsiteY12911" fmla="*/ 2281123 h 5388743"/>
              <a:gd name="connsiteX12912" fmla="*/ 4512260 w 5020586"/>
              <a:gd name="connsiteY12912" fmla="*/ 2275836 h 5388743"/>
              <a:gd name="connsiteX12913" fmla="*/ 4516164 w 5020586"/>
              <a:gd name="connsiteY12913" fmla="*/ 2271468 h 5388743"/>
              <a:gd name="connsiteX12914" fmla="*/ 4517660 w 5020586"/>
              <a:gd name="connsiteY12914" fmla="*/ 2270470 h 5388743"/>
              <a:gd name="connsiteX12915" fmla="*/ 4517551 w 5020586"/>
              <a:gd name="connsiteY12915" fmla="*/ 2270624 h 5388743"/>
              <a:gd name="connsiteX12916" fmla="*/ 4518068 w 5020586"/>
              <a:gd name="connsiteY12916" fmla="*/ 2270114 h 5388743"/>
              <a:gd name="connsiteX12917" fmla="*/ 4524032 w 5020586"/>
              <a:gd name="connsiteY12917" fmla="*/ 2265577 h 5388743"/>
              <a:gd name="connsiteX12918" fmla="*/ 4522209 w 5020586"/>
              <a:gd name="connsiteY12918" fmla="*/ 2267883 h 5388743"/>
              <a:gd name="connsiteX12919" fmla="*/ 4511681 w 5020586"/>
              <a:gd name="connsiteY12919" fmla="*/ 2277459 h 5388743"/>
              <a:gd name="connsiteX12920" fmla="*/ 4508509 w 5020586"/>
              <a:gd name="connsiteY12920" fmla="*/ 2282630 h 5388743"/>
              <a:gd name="connsiteX12921" fmla="*/ 4506959 w 5020586"/>
              <a:gd name="connsiteY12921" fmla="*/ 2284850 h 5388743"/>
              <a:gd name="connsiteX12922" fmla="*/ 4500802 w 5020586"/>
              <a:gd name="connsiteY12922" fmla="*/ 2291059 h 5388743"/>
              <a:gd name="connsiteX12923" fmla="*/ 4498565 w 5020586"/>
              <a:gd name="connsiteY12923" fmla="*/ 2292273 h 5388743"/>
              <a:gd name="connsiteX12924" fmla="*/ 4498449 w 5020586"/>
              <a:gd name="connsiteY12924" fmla="*/ 2295014 h 5388743"/>
              <a:gd name="connsiteX12925" fmla="*/ 4497943 w 5020586"/>
              <a:gd name="connsiteY12925" fmla="*/ 2295481 h 5388743"/>
              <a:gd name="connsiteX12926" fmla="*/ 4521572 w 5020586"/>
              <a:gd name="connsiteY12926" fmla="*/ 2284837 h 5388743"/>
              <a:gd name="connsiteX12927" fmla="*/ 4530099 w 5020586"/>
              <a:gd name="connsiteY12927" fmla="*/ 2278550 h 5388743"/>
              <a:gd name="connsiteX12928" fmla="*/ 4529744 w 5020586"/>
              <a:gd name="connsiteY12928" fmla="*/ 2279522 h 5388743"/>
              <a:gd name="connsiteX12929" fmla="*/ 4534650 w 5020586"/>
              <a:gd name="connsiteY12929" fmla="*/ 2275805 h 5388743"/>
              <a:gd name="connsiteX12930" fmla="*/ 4538293 w 5020586"/>
              <a:gd name="connsiteY12930" fmla="*/ 2272433 h 5388743"/>
              <a:gd name="connsiteX12931" fmla="*/ 4551314 w 5020586"/>
              <a:gd name="connsiteY12931" fmla="*/ 2262707 h 5388743"/>
              <a:gd name="connsiteX12932" fmla="*/ 4545329 w 5020586"/>
              <a:gd name="connsiteY12932" fmla="*/ 2270896 h 5388743"/>
              <a:gd name="connsiteX12933" fmla="*/ 4540301 w 5020586"/>
              <a:gd name="connsiteY12933" fmla="*/ 2276401 h 5388743"/>
              <a:gd name="connsiteX12934" fmla="*/ 4707641 w 5020586"/>
              <a:gd name="connsiteY12934" fmla="*/ 2201023 h 5388743"/>
              <a:gd name="connsiteX12935" fmla="*/ 4674569 w 5020586"/>
              <a:gd name="connsiteY12935" fmla="*/ 2218129 h 5388743"/>
              <a:gd name="connsiteX12936" fmla="*/ 4649056 w 5020586"/>
              <a:gd name="connsiteY12936" fmla="*/ 2232263 h 5388743"/>
              <a:gd name="connsiteX12937" fmla="*/ 4704973 w 5020586"/>
              <a:gd name="connsiteY12937" fmla="*/ 2214083 h 5388743"/>
              <a:gd name="connsiteX12938" fmla="*/ 4548678 w 5020586"/>
              <a:gd name="connsiteY12938" fmla="*/ 2291986 h 5388743"/>
              <a:gd name="connsiteX12939" fmla="*/ 4548678 w 5020586"/>
              <a:gd name="connsiteY12939" fmla="*/ 2291986 h 5388743"/>
              <a:gd name="connsiteX12940" fmla="*/ 4524416 w 5020586"/>
              <a:gd name="connsiteY12940" fmla="*/ 2309996 h 5388743"/>
              <a:gd name="connsiteX12941" fmla="*/ 4513032 w 5020586"/>
              <a:gd name="connsiteY12941" fmla="*/ 2315117 h 5388743"/>
              <a:gd name="connsiteX12942" fmla="*/ 4512613 w 5020586"/>
              <a:gd name="connsiteY12942" fmla="*/ 2315548 h 5388743"/>
              <a:gd name="connsiteX12943" fmla="*/ 4502185 w 5020586"/>
              <a:gd name="connsiteY12943" fmla="*/ 2325966 h 5388743"/>
              <a:gd name="connsiteX12944" fmla="*/ 4499060 w 5020586"/>
              <a:gd name="connsiteY12944" fmla="*/ 2327309 h 5388743"/>
              <a:gd name="connsiteX12945" fmla="*/ 4497491 w 5020586"/>
              <a:gd name="connsiteY12945" fmla="*/ 2328202 h 5388743"/>
              <a:gd name="connsiteX12946" fmla="*/ 4508973 w 5020586"/>
              <a:gd name="connsiteY12946" fmla="*/ 2316941 h 5388743"/>
              <a:gd name="connsiteX12947" fmla="*/ 4504090 w 5020586"/>
              <a:gd name="connsiteY12947" fmla="*/ 2319135 h 5388743"/>
              <a:gd name="connsiteX12948" fmla="*/ 4482764 w 5020586"/>
              <a:gd name="connsiteY12948" fmla="*/ 2332649 h 5388743"/>
              <a:gd name="connsiteX12949" fmla="*/ 4481754 w 5020586"/>
              <a:gd name="connsiteY12949" fmla="*/ 2333239 h 5388743"/>
              <a:gd name="connsiteX12950" fmla="*/ 4479583 w 5020586"/>
              <a:gd name="connsiteY12950" fmla="*/ 2336324 h 5388743"/>
              <a:gd name="connsiteX12951" fmla="*/ 4503565 w 5020586"/>
              <a:gd name="connsiteY12951" fmla="*/ 2327101 h 5388743"/>
              <a:gd name="connsiteX12952" fmla="*/ 4523407 w 5020586"/>
              <a:gd name="connsiteY12952" fmla="*/ 2320051 h 5388743"/>
              <a:gd name="connsiteX12953" fmla="*/ 4521036 w 5020586"/>
              <a:gd name="connsiteY12953" fmla="*/ 2321241 h 5388743"/>
              <a:gd name="connsiteX12954" fmla="*/ 4503580 w 5020586"/>
              <a:gd name="connsiteY12954" fmla="*/ 2329083 h 5388743"/>
              <a:gd name="connsiteX12955" fmla="*/ 4501753 w 5020586"/>
              <a:gd name="connsiteY12955" fmla="*/ 2329988 h 5388743"/>
              <a:gd name="connsiteX12956" fmla="*/ 4493723 w 5020586"/>
              <a:gd name="connsiteY12956" fmla="*/ 2332846 h 5388743"/>
              <a:gd name="connsiteX12957" fmla="*/ 4477541 w 5020586"/>
              <a:gd name="connsiteY12957" fmla="*/ 2339227 h 5388743"/>
              <a:gd name="connsiteX12958" fmla="*/ 4477327 w 5020586"/>
              <a:gd name="connsiteY12958" fmla="*/ 2339531 h 5388743"/>
              <a:gd name="connsiteX12959" fmla="*/ 4470326 w 5020586"/>
              <a:gd name="connsiteY12959" fmla="*/ 2347926 h 5388743"/>
              <a:gd name="connsiteX12960" fmla="*/ 4461918 w 5020586"/>
              <a:gd name="connsiteY12960" fmla="*/ 2354640 h 5388743"/>
              <a:gd name="connsiteX12961" fmla="*/ 4475339 w 5020586"/>
              <a:gd name="connsiteY12961" fmla="*/ 2349577 h 5388743"/>
              <a:gd name="connsiteX12962" fmla="*/ 4478109 w 5020586"/>
              <a:gd name="connsiteY12962" fmla="*/ 2346915 h 5388743"/>
              <a:gd name="connsiteX12963" fmla="*/ 4477731 w 5020586"/>
              <a:gd name="connsiteY12963" fmla="*/ 2347461 h 5388743"/>
              <a:gd name="connsiteX12964" fmla="*/ 4482551 w 5020586"/>
              <a:gd name="connsiteY12964" fmla="*/ 2344811 h 5388743"/>
              <a:gd name="connsiteX12965" fmla="*/ 4484398 w 5020586"/>
              <a:gd name="connsiteY12965" fmla="*/ 2343738 h 5388743"/>
              <a:gd name="connsiteX12966" fmla="*/ 4480502 w 5020586"/>
              <a:gd name="connsiteY12966" fmla="*/ 2347630 h 5388743"/>
              <a:gd name="connsiteX12967" fmla="*/ 4535830 w 5020586"/>
              <a:gd name="connsiteY12967" fmla="*/ 2326756 h 5388743"/>
              <a:gd name="connsiteX12968" fmla="*/ 4555979 w 5020586"/>
              <a:gd name="connsiteY12968" fmla="*/ 2320911 h 5388743"/>
              <a:gd name="connsiteX12969" fmla="*/ 4563186 w 5020586"/>
              <a:gd name="connsiteY12969" fmla="*/ 2317473 h 5388743"/>
              <a:gd name="connsiteX12970" fmla="*/ 4562983 w 5020586"/>
              <a:gd name="connsiteY12970" fmla="*/ 2317785 h 5388743"/>
              <a:gd name="connsiteX12971" fmla="*/ 4564455 w 5020586"/>
              <a:gd name="connsiteY12971" fmla="*/ 2316868 h 5388743"/>
              <a:gd name="connsiteX12972" fmla="*/ 4563186 w 5020586"/>
              <a:gd name="connsiteY12972" fmla="*/ 2317473 h 5388743"/>
              <a:gd name="connsiteX12973" fmla="*/ 4563961 w 5020586"/>
              <a:gd name="connsiteY12973" fmla="*/ 2316284 h 5388743"/>
              <a:gd name="connsiteX12974" fmla="*/ 4586509 w 5020586"/>
              <a:gd name="connsiteY12974" fmla="*/ 2306300 h 5388743"/>
              <a:gd name="connsiteX12975" fmla="*/ 4583584 w 5020586"/>
              <a:gd name="connsiteY12975" fmla="*/ 2306388 h 5388743"/>
              <a:gd name="connsiteX12976" fmla="*/ 4586135 w 5020586"/>
              <a:gd name="connsiteY12976" fmla="*/ 2302310 h 5388743"/>
              <a:gd name="connsiteX12977" fmla="*/ 4571368 w 5020586"/>
              <a:gd name="connsiteY12977" fmla="*/ 2306716 h 5388743"/>
              <a:gd name="connsiteX12978" fmla="*/ 4546693 w 5020586"/>
              <a:gd name="connsiteY12978" fmla="*/ 2314636 h 5388743"/>
              <a:gd name="connsiteX12979" fmla="*/ 4524968 w 5020586"/>
              <a:gd name="connsiteY12979" fmla="*/ 2321834 h 5388743"/>
              <a:gd name="connsiteX12980" fmla="*/ 4531170 w 5020586"/>
              <a:gd name="connsiteY12980" fmla="*/ 2319242 h 5388743"/>
              <a:gd name="connsiteX12981" fmla="*/ 4559149 w 5020586"/>
              <a:gd name="connsiteY12981" fmla="*/ 2310069 h 5388743"/>
              <a:gd name="connsiteX12982" fmla="*/ 4618932 w 5020586"/>
              <a:gd name="connsiteY12982" fmla="*/ 2289149 h 5388743"/>
              <a:gd name="connsiteX12983" fmla="*/ 4648837 w 5020586"/>
              <a:gd name="connsiteY12983" fmla="*/ 2279888 h 5388743"/>
              <a:gd name="connsiteX12984" fmla="*/ 4675608 w 5020586"/>
              <a:gd name="connsiteY12984" fmla="*/ 2272238 h 5388743"/>
              <a:gd name="connsiteX12985" fmla="*/ 4642043 w 5020586"/>
              <a:gd name="connsiteY12985" fmla="*/ 2283380 h 5388743"/>
              <a:gd name="connsiteX12986" fmla="*/ 4630201 w 5020586"/>
              <a:gd name="connsiteY12986" fmla="*/ 2287699 h 5388743"/>
              <a:gd name="connsiteX12987" fmla="*/ 4636506 w 5020586"/>
              <a:gd name="connsiteY12987" fmla="*/ 2288062 h 5388743"/>
              <a:gd name="connsiteX12988" fmla="*/ 4708240 w 5020586"/>
              <a:gd name="connsiteY12988" fmla="*/ 2266499 h 5388743"/>
              <a:gd name="connsiteX12989" fmla="*/ 4638175 w 5020586"/>
              <a:gd name="connsiteY12989" fmla="*/ 2290036 h 5388743"/>
              <a:gd name="connsiteX12990" fmla="*/ 4631461 w 5020586"/>
              <a:gd name="connsiteY12990" fmla="*/ 2293327 h 5388743"/>
              <a:gd name="connsiteX12991" fmla="*/ 4636427 w 5020586"/>
              <a:gd name="connsiteY12991" fmla="*/ 2291515 h 5388743"/>
              <a:gd name="connsiteX12992" fmla="*/ 4673011 w 5020586"/>
              <a:gd name="connsiteY12992" fmla="*/ 2280695 h 5388743"/>
              <a:gd name="connsiteX12993" fmla="*/ 4695596 w 5020586"/>
              <a:gd name="connsiteY12993" fmla="*/ 2274616 h 5388743"/>
              <a:gd name="connsiteX12994" fmla="*/ 4690903 w 5020586"/>
              <a:gd name="connsiteY12994" fmla="*/ 2277007 h 5388743"/>
              <a:gd name="connsiteX12995" fmla="*/ 4690678 w 5020586"/>
              <a:gd name="connsiteY12995" fmla="*/ 2277134 h 5388743"/>
              <a:gd name="connsiteX12996" fmla="*/ 4689567 w 5020586"/>
              <a:gd name="connsiteY12996" fmla="*/ 2277517 h 5388743"/>
              <a:gd name="connsiteX12997" fmla="*/ 4672595 w 5020586"/>
              <a:gd name="connsiteY12997" fmla="*/ 2282863 h 5388743"/>
              <a:gd name="connsiteX12998" fmla="*/ 4681102 w 5020586"/>
              <a:gd name="connsiteY12998" fmla="*/ 2282286 h 5388743"/>
              <a:gd name="connsiteX12999" fmla="*/ 4682355 w 5020586"/>
              <a:gd name="connsiteY12999" fmla="*/ 2281866 h 5388743"/>
              <a:gd name="connsiteX13000" fmla="*/ 4679044 w 5020586"/>
              <a:gd name="connsiteY13000" fmla="*/ 2284566 h 5388743"/>
              <a:gd name="connsiteX13001" fmla="*/ 4683768 w 5020586"/>
              <a:gd name="connsiteY13001" fmla="*/ 2282621 h 5388743"/>
              <a:gd name="connsiteX13002" fmla="*/ 4690299 w 5020586"/>
              <a:gd name="connsiteY13002" fmla="*/ 2279369 h 5388743"/>
              <a:gd name="connsiteX13003" fmla="*/ 4693439 w 5020586"/>
              <a:gd name="connsiteY13003" fmla="*/ 2278551 h 5388743"/>
              <a:gd name="connsiteX13004" fmla="*/ 4680037 w 5020586"/>
              <a:gd name="connsiteY13004" fmla="*/ 2284572 h 5388743"/>
              <a:gd name="connsiteX13005" fmla="*/ 4616233 w 5020586"/>
              <a:gd name="connsiteY13005" fmla="*/ 2304279 h 5388743"/>
              <a:gd name="connsiteX13006" fmla="*/ 4588036 w 5020586"/>
              <a:gd name="connsiteY13006" fmla="*/ 2315268 h 5388743"/>
              <a:gd name="connsiteX13007" fmla="*/ 4591024 w 5020586"/>
              <a:gd name="connsiteY13007" fmla="*/ 2314666 h 5388743"/>
              <a:gd name="connsiteX13008" fmla="*/ 4642761 w 5020586"/>
              <a:gd name="connsiteY13008" fmla="*/ 2299007 h 5388743"/>
              <a:gd name="connsiteX13009" fmla="*/ 4662531 w 5020586"/>
              <a:gd name="connsiteY13009" fmla="*/ 2292833 h 5388743"/>
              <a:gd name="connsiteX13010" fmla="*/ 4648611 w 5020586"/>
              <a:gd name="connsiteY13010" fmla="*/ 2298832 h 5388743"/>
              <a:gd name="connsiteX13011" fmla="*/ 4588145 w 5020586"/>
              <a:gd name="connsiteY13011" fmla="*/ 2318945 h 5388743"/>
              <a:gd name="connsiteX13012" fmla="*/ 4562448 w 5020586"/>
              <a:gd name="connsiteY13012" fmla="*/ 2328748 h 5388743"/>
              <a:gd name="connsiteX13013" fmla="*/ 4579519 w 5020586"/>
              <a:gd name="connsiteY13013" fmla="*/ 2322931 h 5388743"/>
              <a:gd name="connsiteX13014" fmla="*/ 4594779 w 5020586"/>
              <a:gd name="connsiteY13014" fmla="*/ 2319107 h 5388743"/>
              <a:gd name="connsiteX13015" fmla="*/ 4563622 w 5020586"/>
              <a:gd name="connsiteY13015" fmla="*/ 2330139 h 5388743"/>
              <a:gd name="connsiteX13016" fmla="*/ 4550712 w 5020586"/>
              <a:gd name="connsiteY13016" fmla="*/ 2336744 h 5388743"/>
              <a:gd name="connsiteX13017" fmla="*/ 4513398 w 5020586"/>
              <a:gd name="connsiteY13017" fmla="*/ 2351133 h 5388743"/>
              <a:gd name="connsiteX13018" fmla="*/ 4506685 w 5020586"/>
              <a:gd name="connsiteY13018" fmla="*/ 2354425 h 5388743"/>
              <a:gd name="connsiteX13019" fmla="*/ 4514574 w 5020586"/>
              <a:gd name="connsiteY13019" fmla="*/ 2352525 h 5388743"/>
              <a:gd name="connsiteX13020" fmla="*/ 4523319 w 5020586"/>
              <a:gd name="connsiteY13020" fmla="*/ 2349463 h 5388743"/>
              <a:gd name="connsiteX13021" fmla="*/ 4536956 w 5020586"/>
              <a:gd name="connsiteY13021" fmla="*/ 2342562 h 5388743"/>
              <a:gd name="connsiteX13022" fmla="*/ 4547245 w 5020586"/>
              <a:gd name="connsiteY13022" fmla="*/ 2339060 h 5388743"/>
              <a:gd name="connsiteX13023" fmla="*/ 4539529 w 5020586"/>
              <a:gd name="connsiteY13023" fmla="*/ 2343788 h 5388743"/>
              <a:gd name="connsiteX13024" fmla="*/ 4553042 w 5020586"/>
              <a:gd name="connsiteY13024" fmla="*/ 2339053 h 5388743"/>
              <a:gd name="connsiteX13025" fmla="*/ 4587375 w 5020586"/>
              <a:gd name="connsiteY13025" fmla="*/ 2328676 h 5388743"/>
              <a:gd name="connsiteX13026" fmla="*/ 4555177 w 5020586"/>
              <a:gd name="connsiteY13026" fmla="*/ 2340249 h 5388743"/>
              <a:gd name="connsiteX13027" fmla="*/ 4526618 w 5020586"/>
              <a:gd name="connsiteY13027" fmla="*/ 2350712 h 5388743"/>
              <a:gd name="connsiteX13028" fmla="*/ 4519588 w 5020586"/>
              <a:gd name="connsiteY13028" fmla="*/ 2354413 h 5388743"/>
              <a:gd name="connsiteX13029" fmla="*/ 4510296 w 5020586"/>
              <a:gd name="connsiteY13029" fmla="*/ 2359194 h 5388743"/>
              <a:gd name="connsiteX13030" fmla="*/ 4510933 w 5020586"/>
              <a:gd name="connsiteY13030" fmla="*/ 2359449 h 5388743"/>
              <a:gd name="connsiteX13031" fmla="*/ 4583468 w 5020586"/>
              <a:gd name="connsiteY13031" fmla="*/ 2335287 h 5388743"/>
              <a:gd name="connsiteX13032" fmla="*/ 4589190 w 5020586"/>
              <a:gd name="connsiteY13032" fmla="*/ 2334230 h 5388743"/>
              <a:gd name="connsiteX13033" fmla="*/ 4600769 w 5020586"/>
              <a:gd name="connsiteY13033" fmla="*/ 2328846 h 5388743"/>
              <a:gd name="connsiteX13034" fmla="*/ 4590072 w 5020586"/>
              <a:gd name="connsiteY13034" fmla="*/ 2335995 h 5388743"/>
              <a:gd name="connsiteX13035" fmla="*/ 4573214 w 5020586"/>
              <a:gd name="connsiteY13035" fmla="*/ 2345284 h 5388743"/>
              <a:gd name="connsiteX13036" fmla="*/ 4580278 w 5020586"/>
              <a:gd name="connsiteY13036" fmla="*/ 2342840 h 5388743"/>
              <a:gd name="connsiteX13037" fmla="*/ 4569136 w 5020586"/>
              <a:gd name="connsiteY13037" fmla="*/ 2349357 h 5388743"/>
              <a:gd name="connsiteX13038" fmla="*/ 4580368 w 5020586"/>
              <a:gd name="connsiteY13038" fmla="*/ 2345621 h 5388743"/>
              <a:gd name="connsiteX13039" fmla="*/ 4594906 w 5020586"/>
              <a:gd name="connsiteY13039" fmla="*/ 2338018 h 5388743"/>
              <a:gd name="connsiteX13040" fmla="*/ 4602256 w 5020586"/>
              <a:gd name="connsiteY13040" fmla="*/ 2335636 h 5388743"/>
              <a:gd name="connsiteX13041" fmla="*/ 4603147 w 5020586"/>
              <a:gd name="connsiteY13041" fmla="*/ 2335343 h 5388743"/>
              <a:gd name="connsiteX13042" fmla="*/ 4597018 w 5020586"/>
              <a:gd name="connsiteY13042" fmla="*/ 2338742 h 5388743"/>
              <a:gd name="connsiteX13043" fmla="*/ 4573522 w 5020586"/>
              <a:gd name="connsiteY13043" fmla="*/ 2351333 h 5388743"/>
              <a:gd name="connsiteX13044" fmla="*/ 4547697 w 5020586"/>
              <a:gd name="connsiteY13044" fmla="*/ 2364274 h 5388743"/>
              <a:gd name="connsiteX13045" fmla="*/ 4528482 w 5020586"/>
              <a:gd name="connsiteY13045" fmla="*/ 2374324 h 5388743"/>
              <a:gd name="connsiteX13046" fmla="*/ 4532573 w 5020586"/>
              <a:gd name="connsiteY13046" fmla="*/ 2373891 h 5388743"/>
              <a:gd name="connsiteX13047" fmla="*/ 4534056 w 5020586"/>
              <a:gd name="connsiteY13047" fmla="*/ 2373182 h 5388743"/>
              <a:gd name="connsiteX13048" fmla="*/ 4557959 w 5020586"/>
              <a:gd name="connsiteY13048" fmla="*/ 2361476 h 5388743"/>
              <a:gd name="connsiteX13049" fmla="*/ 4563652 w 5020586"/>
              <a:gd name="connsiteY13049" fmla="*/ 2360410 h 5388743"/>
              <a:gd name="connsiteX13050" fmla="*/ 4574600 w 5020586"/>
              <a:gd name="connsiteY13050" fmla="*/ 2353930 h 5388743"/>
              <a:gd name="connsiteX13051" fmla="*/ 4580424 w 5020586"/>
              <a:gd name="connsiteY13051" fmla="*/ 2352839 h 5388743"/>
              <a:gd name="connsiteX13052" fmla="*/ 4605313 w 5020586"/>
              <a:gd name="connsiteY13052" fmla="*/ 2339549 h 5388743"/>
              <a:gd name="connsiteX13053" fmla="*/ 4608557 w 5020586"/>
              <a:gd name="connsiteY13053" fmla="*/ 2338693 h 5388743"/>
              <a:gd name="connsiteX13054" fmla="*/ 4605867 w 5020586"/>
              <a:gd name="connsiteY13054" fmla="*/ 2340447 h 5388743"/>
              <a:gd name="connsiteX13055" fmla="*/ 4618006 w 5020586"/>
              <a:gd name="connsiteY13055" fmla="*/ 2334009 h 5388743"/>
              <a:gd name="connsiteX13056" fmla="*/ 4624127 w 5020586"/>
              <a:gd name="connsiteY13056" fmla="*/ 2331445 h 5388743"/>
              <a:gd name="connsiteX13057" fmla="*/ 4607063 w 5020586"/>
              <a:gd name="connsiteY13057" fmla="*/ 2341836 h 5388743"/>
              <a:gd name="connsiteX13058" fmla="*/ 4589140 w 5020586"/>
              <a:gd name="connsiteY13058" fmla="*/ 2351194 h 5388743"/>
              <a:gd name="connsiteX13059" fmla="*/ 4566774 w 5020586"/>
              <a:gd name="connsiteY13059" fmla="*/ 2363275 h 5388743"/>
              <a:gd name="connsiteX13060" fmla="*/ 4562311 w 5020586"/>
              <a:gd name="connsiteY13060" fmla="*/ 2366490 h 5388743"/>
              <a:gd name="connsiteX13061" fmla="*/ 4551970 w 5020586"/>
              <a:gd name="connsiteY13061" fmla="*/ 2372523 h 5388743"/>
              <a:gd name="connsiteX13062" fmla="*/ 4548761 w 5020586"/>
              <a:gd name="connsiteY13062" fmla="*/ 2374106 h 5388743"/>
              <a:gd name="connsiteX13063" fmla="*/ 4549770 w 5020586"/>
              <a:gd name="connsiteY13063" fmla="*/ 2373691 h 5388743"/>
              <a:gd name="connsiteX13064" fmla="*/ 4553286 w 5020586"/>
              <a:gd name="connsiteY13064" fmla="*/ 2371990 h 5388743"/>
              <a:gd name="connsiteX13065" fmla="*/ 4574526 w 5020586"/>
              <a:gd name="connsiteY13065" fmla="*/ 2361170 h 5388743"/>
              <a:gd name="connsiteX13066" fmla="*/ 4580805 w 5020586"/>
              <a:gd name="connsiteY13066" fmla="*/ 2358595 h 5388743"/>
              <a:gd name="connsiteX13067" fmla="*/ 4581442 w 5020586"/>
              <a:gd name="connsiteY13067" fmla="*/ 2358357 h 5388743"/>
              <a:gd name="connsiteX13068" fmla="*/ 4591041 w 5020586"/>
              <a:gd name="connsiteY13068" fmla="*/ 2353693 h 5388743"/>
              <a:gd name="connsiteX13069" fmla="*/ 4598924 w 5020586"/>
              <a:gd name="connsiteY13069" fmla="*/ 2350020 h 5388743"/>
              <a:gd name="connsiteX13070" fmla="*/ 4598943 w 5020586"/>
              <a:gd name="connsiteY13070" fmla="*/ 2350008 h 5388743"/>
              <a:gd name="connsiteX13071" fmla="*/ 4598953 w 5020586"/>
              <a:gd name="connsiteY13071" fmla="*/ 2350007 h 5388743"/>
              <a:gd name="connsiteX13072" fmla="*/ 4626945 w 5020586"/>
              <a:gd name="connsiteY13072" fmla="*/ 2336962 h 5388743"/>
              <a:gd name="connsiteX13073" fmla="*/ 4655589 w 5020586"/>
              <a:gd name="connsiteY13073" fmla="*/ 2323722 h 5388743"/>
              <a:gd name="connsiteX13074" fmla="*/ 4647527 w 5020586"/>
              <a:gd name="connsiteY13074" fmla="*/ 2330015 h 5388743"/>
              <a:gd name="connsiteX13075" fmla="*/ 4653341 w 5020586"/>
              <a:gd name="connsiteY13075" fmla="*/ 2326956 h 5388743"/>
              <a:gd name="connsiteX13076" fmla="*/ 4654021 w 5020586"/>
              <a:gd name="connsiteY13076" fmla="*/ 2327108 h 5388743"/>
              <a:gd name="connsiteX13077" fmla="*/ 4656567 w 5020586"/>
              <a:gd name="connsiteY13077" fmla="*/ 2327019 h 5388743"/>
              <a:gd name="connsiteX13078" fmla="*/ 4651707 w 5020586"/>
              <a:gd name="connsiteY13078" fmla="*/ 2329661 h 5388743"/>
              <a:gd name="connsiteX13079" fmla="*/ 4578842 w 5020586"/>
              <a:gd name="connsiteY13079" fmla="*/ 2369220 h 5388743"/>
              <a:gd name="connsiteX13080" fmla="*/ 4567791 w 5020586"/>
              <a:gd name="connsiteY13080" fmla="*/ 2375168 h 5388743"/>
              <a:gd name="connsiteX13081" fmla="*/ 4554533 w 5020586"/>
              <a:gd name="connsiteY13081" fmla="*/ 2382354 h 5388743"/>
              <a:gd name="connsiteX13082" fmla="*/ 4536966 w 5020586"/>
              <a:gd name="connsiteY13082" fmla="*/ 2392599 h 5388743"/>
              <a:gd name="connsiteX13083" fmla="*/ 4529464 w 5020586"/>
              <a:gd name="connsiteY13083" fmla="*/ 2396794 h 5388743"/>
              <a:gd name="connsiteX13084" fmla="*/ 4532793 w 5020586"/>
              <a:gd name="connsiteY13084" fmla="*/ 2395444 h 5388743"/>
              <a:gd name="connsiteX13085" fmla="*/ 4513504 w 5020586"/>
              <a:gd name="connsiteY13085" fmla="*/ 2405942 h 5388743"/>
              <a:gd name="connsiteX13086" fmla="*/ 4499209 w 5020586"/>
              <a:gd name="connsiteY13086" fmla="*/ 2417248 h 5388743"/>
              <a:gd name="connsiteX13087" fmla="*/ 4542779 w 5020586"/>
              <a:gd name="connsiteY13087" fmla="*/ 2394629 h 5388743"/>
              <a:gd name="connsiteX13088" fmla="*/ 4569859 w 5020586"/>
              <a:gd name="connsiteY13088" fmla="*/ 2382328 h 5388743"/>
              <a:gd name="connsiteX13089" fmla="*/ 4572054 w 5020586"/>
              <a:gd name="connsiteY13089" fmla="*/ 2383315 h 5388743"/>
              <a:gd name="connsiteX13090" fmla="*/ 4605660 w 5020586"/>
              <a:gd name="connsiteY13090" fmla="*/ 2365595 h 5388743"/>
              <a:gd name="connsiteX13091" fmla="*/ 4594047 w 5020586"/>
              <a:gd name="connsiteY13091" fmla="*/ 2373367 h 5388743"/>
              <a:gd name="connsiteX13092" fmla="*/ 4595125 w 5020586"/>
              <a:gd name="connsiteY13092" fmla="*/ 2372419 h 5388743"/>
              <a:gd name="connsiteX13093" fmla="*/ 4596751 w 5020586"/>
              <a:gd name="connsiteY13093" fmla="*/ 2371460 h 5388743"/>
              <a:gd name="connsiteX13094" fmla="*/ 4595817 w 5020586"/>
              <a:gd name="connsiteY13094" fmla="*/ 2371810 h 5388743"/>
              <a:gd name="connsiteX13095" fmla="*/ 4595125 w 5020586"/>
              <a:gd name="connsiteY13095" fmla="*/ 2372419 h 5388743"/>
              <a:gd name="connsiteX13096" fmla="*/ 4592133 w 5020586"/>
              <a:gd name="connsiteY13096" fmla="*/ 2374182 h 5388743"/>
              <a:gd name="connsiteX13097" fmla="*/ 4590632 w 5020586"/>
              <a:gd name="connsiteY13097" fmla="*/ 2374823 h 5388743"/>
              <a:gd name="connsiteX13098" fmla="*/ 4588507 w 5020586"/>
              <a:gd name="connsiteY13098" fmla="*/ 2376036 h 5388743"/>
              <a:gd name="connsiteX13099" fmla="*/ 4578826 w 5020586"/>
              <a:gd name="connsiteY13099" fmla="*/ 2383678 h 5388743"/>
              <a:gd name="connsiteX13100" fmla="*/ 4561704 w 5020586"/>
              <a:gd name="connsiteY13100" fmla="*/ 2393123 h 5388743"/>
              <a:gd name="connsiteX13101" fmla="*/ 4551741 w 5020586"/>
              <a:gd name="connsiteY13101" fmla="*/ 2398285 h 5388743"/>
              <a:gd name="connsiteX13102" fmla="*/ 4552985 w 5020586"/>
              <a:gd name="connsiteY13102" fmla="*/ 2399471 h 5388743"/>
              <a:gd name="connsiteX13103" fmla="*/ 4554510 w 5020586"/>
              <a:gd name="connsiteY13103" fmla="*/ 2400952 h 5388743"/>
              <a:gd name="connsiteX13104" fmla="*/ 4555048 w 5020586"/>
              <a:gd name="connsiteY13104" fmla="*/ 2400880 h 5388743"/>
              <a:gd name="connsiteX13105" fmla="*/ 4583887 w 5020586"/>
              <a:gd name="connsiteY13105" fmla="*/ 2386198 h 5388743"/>
              <a:gd name="connsiteX13106" fmla="*/ 4633089 w 5020586"/>
              <a:gd name="connsiteY13106" fmla="*/ 2359779 h 5388743"/>
              <a:gd name="connsiteX13107" fmla="*/ 4634971 w 5020586"/>
              <a:gd name="connsiteY13107" fmla="*/ 2359553 h 5388743"/>
              <a:gd name="connsiteX13108" fmla="*/ 4639952 w 5020586"/>
              <a:gd name="connsiteY13108" fmla="*/ 2358485 h 5388743"/>
              <a:gd name="connsiteX13109" fmla="*/ 4623569 w 5020586"/>
              <a:gd name="connsiteY13109" fmla="*/ 2367834 h 5388743"/>
              <a:gd name="connsiteX13110" fmla="*/ 4637503 w 5020586"/>
              <a:gd name="connsiteY13110" fmla="*/ 2360993 h 5388743"/>
              <a:gd name="connsiteX13111" fmla="*/ 4633545 w 5020586"/>
              <a:gd name="connsiteY13111" fmla="*/ 2364961 h 5388743"/>
              <a:gd name="connsiteX13112" fmla="*/ 4633053 w 5020586"/>
              <a:gd name="connsiteY13112" fmla="*/ 2364378 h 5388743"/>
              <a:gd name="connsiteX13113" fmla="*/ 4633545 w 5020586"/>
              <a:gd name="connsiteY13113" fmla="*/ 2364961 h 5388743"/>
              <a:gd name="connsiteX13114" fmla="*/ 4637176 w 5020586"/>
              <a:gd name="connsiteY13114" fmla="*/ 2363847 h 5388743"/>
              <a:gd name="connsiteX13115" fmla="*/ 4622112 w 5020586"/>
              <a:gd name="connsiteY13115" fmla="*/ 2372234 h 5388743"/>
              <a:gd name="connsiteX13116" fmla="*/ 4618040 w 5020586"/>
              <a:gd name="connsiteY13116" fmla="*/ 2374139 h 5388743"/>
              <a:gd name="connsiteX13117" fmla="*/ 4616620 w 5020586"/>
              <a:gd name="connsiteY13117" fmla="*/ 2374500 h 5388743"/>
              <a:gd name="connsiteX13118" fmla="*/ 4615619 w 5020586"/>
              <a:gd name="connsiteY13118" fmla="*/ 2375848 h 5388743"/>
              <a:gd name="connsiteX13119" fmla="*/ 4595463 w 5020586"/>
              <a:gd name="connsiteY13119" fmla="*/ 2387069 h 5388743"/>
              <a:gd name="connsiteX13120" fmla="*/ 4591067 w 5020586"/>
              <a:gd name="connsiteY13120" fmla="*/ 2388641 h 5388743"/>
              <a:gd name="connsiteX13121" fmla="*/ 4590157 w 5020586"/>
              <a:gd name="connsiteY13121" fmla="*/ 2388929 h 5388743"/>
              <a:gd name="connsiteX13122" fmla="*/ 4589313 w 5020586"/>
              <a:gd name="connsiteY13122" fmla="*/ 2392549 h 5388743"/>
              <a:gd name="connsiteX13123" fmla="*/ 4589278 w 5020586"/>
              <a:gd name="connsiteY13123" fmla="*/ 2393081 h 5388743"/>
              <a:gd name="connsiteX13124" fmla="*/ 4587646 w 5020586"/>
              <a:gd name="connsiteY13124" fmla="*/ 2394219 h 5388743"/>
              <a:gd name="connsiteX13125" fmla="*/ 4561649 w 5020586"/>
              <a:gd name="connsiteY13125" fmla="*/ 2412488 h 5388743"/>
              <a:gd name="connsiteX13126" fmla="*/ 4556446 w 5020586"/>
              <a:gd name="connsiteY13126" fmla="*/ 2416235 h 5388743"/>
              <a:gd name="connsiteX13127" fmla="*/ 4542924 w 5020586"/>
              <a:gd name="connsiteY13127" fmla="*/ 2422854 h 5388743"/>
              <a:gd name="connsiteX13128" fmla="*/ 4525703 w 5020586"/>
              <a:gd name="connsiteY13128" fmla="*/ 2432538 h 5388743"/>
              <a:gd name="connsiteX13129" fmla="*/ 4533574 w 5020586"/>
              <a:gd name="connsiteY13129" fmla="*/ 2430082 h 5388743"/>
              <a:gd name="connsiteX13130" fmla="*/ 4523216 w 5020586"/>
              <a:gd name="connsiteY13130" fmla="*/ 2434835 h 5388743"/>
              <a:gd name="connsiteX13131" fmla="*/ 4521669 w 5020586"/>
              <a:gd name="connsiteY13131" fmla="*/ 2435544 h 5388743"/>
              <a:gd name="connsiteX13132" fmla="*/ 4505813 w 5020586"/>
              <a:gd name="connsiteY13132" fmla="*/ 2442779 h 5388743"/>
              <a:gd name="connsiteX13133" fmla="*/ 4497138 w 5020586"/>
              <a:gd name="connsiteY13133" fmla="*/ 2447216 h 5388743"/>
              <a:gd name="connsiteX13134" fmla="*/ 4482687 w 5020586"/>
              <a:gd name="connsiteY13134" fmla="*/ 2456479 h 5388743"/>
              <a:gd name="connsiteX13135" fmla="*/ 4485996 w 5020586"/>
              <a:gd name="connsiteY13135" fmla="*/ 2455859 h 5388743"/>
              <a:gd name="connsiteX13136" fmla="*/ 4461903 w 5020586"/>
              <a:gd name="connsiteY13136" fmla="*/ 2469000 h 5388743"/>
              <a:gd name="connsiteX13137" fmla="*/ 4441141 w 5020586"/>
              <a:gd name="connsiteY13137" fmla="*/ 2479421 h 5388743"/>
              <a:gd name="connsiteX13138" fmla="*/ 4439023 w 5020586"/>
              <a:gd name="connsiteY13138" fmla="*/ 2483393 h 5388743"/>
              <a:gd name="connsiteX13139" fmla="*/ 4439530 w 5020586"/>
              <a:gd name="connsiteY13139" fmla="*/ 2483253 h 5388743"/>
              <a:gd name="connsiteX13140" fmla="*/ 4442008 w 5020586"/>
              <a:gd name="connsiteY13140" fmla="*/ 2481586 h 5388743"/>
              <a:gd name="connsiteX13141" fmla="*/ 4440714 w 5020586"/>
              <a:gd name="connsiteY13141" fmla="*/ 2482924 h 5388743"/>
              <a:gd name="connsiteX13142" fmla="*/ 4451503 w 5020586"/>
              <a:gd name="connsiteY13142" fmla="*/ 2479932 h 5388743"/>
              <a:gd name="connsiteX13143" fmla="*/ 4457733 w 5020586"/>
              <a:gd name="connsiteY13143" fmla="*/ 2477534 h 5388743"/>
              <a:gd name="connsiteX13144" fmla="*/ 4475094 w 5020586"/>
              <a:gd name="connsiteY13144" fmla="*/ 2469473 h 5388743"/>
              <a:gd name="connsiteX13145" fmla="*/ 4494031 w 5020586"/>
              <a:gd name="connsiteY13145" fmla="*/ 2460756 h 5388743"/>
              <a:gd name="connsiteX13146" fmla="*/ 4498908 w 5020586"/>
              <a:gd name="connsiteY13146" fmla="*/ 2458299 h 5388743"/>
              <a:gd name="connsiteX13147" fmla="*/ 4505577 w 5020586"/>
              <a:gd name="connsiteY13147" fmla="*/ 2454797 h 5388743"/>
              <a:gd name="connsiteX13148" fmla="*/ 4510580 w 5020586"/>
              <a:gd name="connsiteY13148" fmla="*/ 2451749 h 5388743"/>
              <a:gd name="connsiteX13149" fmla="*/ 4512303 w 5020586"/>
              <a:gd name="connsiteY13149" fmla="*/ 2451229 h 5388743"/>
              <a:gd name="connsiteX13150" fmla="*/ 4512152 w 5020586"/>
              <a:gd name="connsiteY13150" fmla="*/ 2451344 h 5388743"/>
              <a:gd name="connsiteX13151" fmla="*/ 4512797 w 5020586"/>
              <a:gd name="connsiteY13151" fmla="*/ 2451006 h 5388743"/>
              <a:gd name="connsiteX13152" fmla="*/ 4519820 w 5020586"/>
              <a:gd name="connsiteY13152" fmla="*/ 2448395 h 5388743"/>
              <a:gd name="connsiteX13153" fmla="*/ 4517407 w 5020586"/>
              <a:gd name="connsiteY13153" fmla="*/ 2450073 h 5388743"/>
              <a:gd name="connsiteX13154" fmla="*/ 4504552 w 5020586"/>
              <a:gd name="connsiteY13154" fmla="*/ 2456184 h 5388743"/>
              <a:gd name="connsiteX13155" fmla="*/ 4500018 w 5020586"/>
              <a:gd name="connsiteY13155" fmla="*/ 2460210 h 5388743"/>
              <a:gd name="connsiteX13156" fmla="*/ 4497888 w 5020586"/>
              <a:gd name="connsiteY13156" fmla="*/ 2461886 h 5388743"/>
              <a:gd name="connsiteX13157" fmla="*/ 4490196 w 5020586"/>
              <a:gd name="connsiteY13157" fmla="*/ 2466041 h 5388743"/>
              <a:gd name="connsiteX13158" fmla="*/ 4487703 w 5020586"/>
              <a:gd name="connsiteY13158" fmla="*/ 2466553 h 5388743"/>
              <a:gd name="connsiteX13159" fmla="*/ 4486795 w 5020586"/>
              <a:gd name="connsiteY13159" fmla="*/ 2469142 h 5388743"/>
              <a:gd name="connsiteX13160" fmla="*/ 4481649 w 5020586"/>
              <a:gd name="connsiteY13160" fmla="*/ 2471638 h 5388743"/>
              <a:gd name="connsiteX13161" fmla="*/ 4438396 w 5020586"/>
              <a:gd name="connsiteY13161" fmla="*/ 2491727 h 5388743"/>
              <a:gd name="connsiteX13162" fmla="*/ 4424545 w 5020586"/>
              <a:gd name="connsiteY13162" fmla="*/ 2499755 h 5388743"/>
              <a:gd name="connsiteX13163" fmla="*/ 4424188 w 5020586"/>
              <a:gd name="connsiteY13163" fmla="*/ 2500023 h 5388743"/>
              <a:gd name="connsiteX13164" fmla="*/ 4421330 w 5020586"/>
              <a:gd name="connsiteY13164" fmla="*/ 2502979 h 5388743"/>
              <a:gd name="connsiteX13165" fmla="*/ 4422837 w 5020586"/>
              <a:gd name="connsiteY13165" fmla="*/ 2502830 h 5388743"/>
              <a:gd name="connsiteX13166" fmla="*/ 4469880 w 5020586"/>
              <a:gd name="connsiteY13166" fmla="*/ 2484089 h 5388743"/>
              <a:gd name="connsiteX13167" fmla="*/ 4503319 w 5020586"/>
              <a:gd name="connsiteY13167" fmla="*/ 2469151 h 5388743"/>
              <a:gd name="connsiteX13168" fmla="*/ 4521862 w 5020586"/>
              <a:gd name="connsiteY13168" fmla="*/ 2462571 h 5388743"/>
              <a:gd name="connsiteX13169" fmla="*/ 4521239 w 5020586"/>
              <a:gd name="connsiteY13169" fmla="*/ 2463399 h 5388743"/>
              <a:gd name="connsiteX13170" fmla="*/ 4527013 w 5020586"/>
              <a:gd name="connsiteY13170" fmla="*/ 2461265 h 5388743"/>
              <a:gd name="connsiteX13171" fmla="*/ 4531477 w 5020586"/>
              <a:gd name="connsiteY13171" fmla="*/ 2459096 h 5388743"/>
              <a:gd name="connsiteX13172" fmla="*/ 4546760 w 5020586"/>
              <a:gd name="connsiteY13172" fmla="*/ 2453565 h 5388743"/>
              <a:gd name="connsiteX13173" fmla="*/ 4538656 w 5020586"/>
              <a:gd name="connsiteY13173" fmla="*/ 2459666 h 5388743"/>
              <a:gd name="connsiteX13174" fmla="*/ 4521176 w 5020586"/>
              <a:gd name="connsiteY13174" fmla="*/ 2470058 h 5388743"/>
              <a:gd name="connsiteX13175" fmla="*/ 4516358 w 5020586"/>
              <a:gd name="connsiteY13175" fmla="*/ 2472131 h 5388743"/>
              <a:gd name="connsiteX13176" fmla="*/ 4463948 w 5020586"/>
              <a:gd name="connsiteY13176" fmla="*/ 2497579 h 5388743"/>
              <a:gd name="connsiteX13177" fmla="*/ 4444527 w 5020586"/>
              <a:gd name="connsiteY13177" fmla="*/ 2511615 h 5388743"/>
              <a:gd name="connsiteX13178" fmla="*/ 4399049 w 5020586"/>
              <a:gd name="connsiteY13178" fmla="*/ 2529361 h 5388743"/>
              <a:gd name="connsiteX13179" fmla="*/ 4394727 w 5020586"/>
              <a:gd name="connsiteY13179" fmla="*/ 2534735 h 5388743"/>
              <a:gd name="connsiteX13180" fmla="*/ 4388472 w 5020586"/>
              <a:gd name="connsiteY13180" fmla="*/ 2540877 h 5388743"/>
              <a:gd name="connsiteX13181" fmla="*/ 4390351 w 5020586"/>
              <a:gd name="connsiteY13181" fmla="*/ 2540225 h 5388743"/>
              <a:gd name="connsiteX13182" fmla="*/ 4387570 w 5020586"/>
              <a:gd name="connsiteY13182" fmla="*/ 2542322 h 5388743"/>
              <a:gd name="connsiteX13183" fmla="*/ 4386278 w 5020586"/>
              <a:gd name="connsiteY13183" fmla="*/ 2543136 h 5388743"/>
              <a:gd name="connsiteX13184" fmla="*/ 4386105 w 5020586"/>
              <a:gd name="connsiteY13184" fmla="*/ 2543200 h 5388743"/>
              <a:gd name="connsiteX13185" fmla="*/ 4385522 w 5020586"/>
              <a:gd name="connsiteY13185" fmla="*/ 2543772 h 5388743"/>
              <a:gd name="connsiteX13186" fmla="*/ 4384506 w 5020586"/>
              <a:gd name="connsiteY13186" fmla="*/ 2544537 h 5388743"/>
              <a:gd name="connsiteX13187" fmla="*/ 4376482 w 5020586"/>
              <a:gd name="connsiteY13187" fmla="*/ 2548410 h 5388743"/>
              <a:gd name="connsiteX13188" fmla="*/ 4371751 w 5020586"/>
              <a:gd name="connsiteY13188" fmla="*/ 2553093 h 5388743"/>
              <a:gd name="connsiteX13189" fmla="*/ 4390304 w 5020586"/>
              <a:gd name="connsiteY13189" fmla="*/ 2547348 h 5388743"/>
              <a:gd name="connsiteX13190" fmla="*/ 4417074 w 5020586"/>
              <a:gd name="connsiteY13190" fmla="*/ 2539698 h 5388743"/>
              <a:gd name="connsiteX13191" fmla="*/ 4383510 w 5020586"/>
              <a:gd name="connsiteY13191" fmla="*/ 2550841 h 5388743"/>
              <a:gd name="connsiteX13192" fmla="*/ 4382790 w 5020586"/>
              <a:gd name="connsiteY13192" fmla="*/ 2551103 h 5388743"/>
              <a:gd name="connsiteX13193" fmla="*/ 4378113 w 5020586"/>
              <a:gd name="connsiteY13193" fmla="*/ 2555477 h 5388743"/>
              <a:gd name="connsiteX13194" fmla="*/ 4416116 w 5020586"/>
              <a:gd name="connsiteY13194" fmla="*/ 2543222 h 5388743"/>
              <a:gd name="connsiteX13195" fmla="*/ 4449707 w 5020586"/>
              <a:gd name="connsiteY13195" fmla="*/ 2533960 h 5388743"/>
              <a:gd name="connsiteX13196" fmla="*/ 4414118 w 5020586"/>
              <a:gd name="connsiteY13196" fmla="*/ 2546400 h 5388743"/>
              <a:gd name="connsiteX13197" fmla="*/ 4390904 w 5020586"/>
              <a:gd name="connsiteY13197" fmla="*/ 2553872 h 5388743"/>
              <a:gd name="connsiteX13198" fmla="*/ 4388920 w 5020586"/>
              <a:gd name="connsiteY13198" fmla="*/ 2555714 h 5388743"/>
              <a:gd name="connsiteX13199" fmla="*/ 4414476 w 5020586"/>
              <a:gd name="connsiteY13199" fmla="*/ 2548154 h 5388743"/>
              <a:gd name="connsiteX13200" fmla="*/ 4437063 w 5020586"/>
              <a:gd name="connsiteY13200" fmla="*/ 2542077 h 5388743"/>
              <a:gd name="connsiteX13201" fmla="*/ 4432369 w 5020586"/>
              <a:gd name="connsiteY13201" fmla="*/ 2544468 h 5388743"/>
              <a:gd name="connsiteX13202" fmla="*/ 4432144 w 5020586"/>
              <a:gd name="connsiteY13202" fmla="*/ 2544595 h 5388743"/>
              <a:gd name="connsiteX13203" fmla="*/ 4431033 w 5020586"/>
              <a:gd name="connsiteY13203" fmla="*/ 2544978 h 5388743"/>
              <a:gd name="connsiteX13204" fmla="*/ 4414062 w 5020586"/>
              <a:gd name="connsiteY13204" fmla="*/ 2550324 h 5388743"/>
              <a:gd name="connsiteX13205" fmla="*/ 4422570 w 5020586"/>
              <a:gd name="connsiteY13205" fmla="*/ 2549747 h 5388743"/>
              <a:gd name="connsiteX13206" fmla="*/ 4423821 w 5020586"/>
              <a:gd name="connsiteY13206" fmla="*/ 2549327 h 5388743"/>
              <a:gd name="connsiteX13207" fmla="*/ 4420510 w 5020586"/>
              <a:gd name="connsiteY13207" fmla="*/ 2552027 h 5388743"/>
              <a:gd name="connsiteX13208" fmla="*/ 4425235 w 5020586"/>
              <a:gd name="connsiteY13208" fmla="*/ 2550082 h 5388743"/>
              <a:gd name="connsiteX13209" fmla="*/ 4431768 w 5020586"/>
              <a:gd name="connsiteY13209" fmla="*/ 2546829 h 5388743"/>
              <a:gd name="connsiteX13210" fmla="*/ 4434906 w 5020586"/>
              <a:gd name="connsiteY13210" fmla="*/ 2546011 h 5388743"/>
              <a:gd name="connsiteX13211" fmla="*/ 4421504 w 5020586"/>
              <a:gd name="connsiteY13211" fmla="*/ 2552032 h 5388743"/>
              <a:gd name="connsiteX13212" fmla="*/ 4378380 w 5020586"/>
              <a:gd name="connsiteY13212" fmla="*/ 2565353 h 5388743"/>
              <a:gd name="connsiteX13213" fmla="*/ 4374668 w 5020586"/>
              <a:gd name="connsiteY13213" fmla="*/ 2568706 h 5388743"/>
              <a:gd name="connsiteX13214" fmla="*/ 4375846 w 5020586"/>
              <a:gd name="connsiteY13214" fmla="*/ 2568170 h 5388743"/>
              <a:gd name="connsiteX13215" fmla="*/ 4377680 w 5020586"/>
              <a:gd name="connsiteY13215" fmla="*/ 2568497 h 5388743"/>
              <a:gd name="connsiteX13216" fmla="*/ 4384228 w 5020586"/>
              <a:gd name="connsiteY13216" fmla="*/ 2566469 h 5388743"/>
              <a:gd name="connsiteX13217" fmla="*/ 4403997 w 5020586"/>
              <a:gd name="connsiteY13217" fmla="*/ 2560294 h 5388743"/>
              <a:gd name="connsiteX13218" fmla="*/ 4395131 w 5020586"/>
              <a:gd name="connsiteY13218" fmla="*/ 2565251 h 5388743"/>
              <a:gd name="connsiteX13219" fmla="*/ 4394090 w 5020586"/>
              <a:gd name="connsiteY13219" fmla="*/ 2565494 h 5388743"/>
              <a:gd name="connsiteX13220" fmla="*/ 4391021 w 5020586"/>
              <a:gd name="connsiteY13220" fmla="*/ 2567287 h 5388743"/>
              <a:gd name="connsiteX13221" fmla="*/ 4373547 w 5020586"/>
              <a:gd name="connsiteY13221" fmla="*/ 2576712 h 5388743"/>
              <a:gd name="connsiteX13222" fmla="*/ 4357314 w 5020586"/>
              <a:gd name="connsiteY13222" fmla="*/ 2585337 h 5388743"/>
              <a:gd name="connsiteX13223" fmla="*/ 4354875 w 5020586"/>
              <a:gd name="connsiteY13223" fmla="*/ 2586683 h 5388743"/>
              <a:gd name="connsiteX13224" fmla="*/ 4354690 w 5020586"/>
              <a:gd name="connsiteY13224" fmla="*/ 2586745 h 5388743"/>
              <a:gd name="connsiteX13225" fmla="*/ 4354040 w 5020586"/>
              <a:gd name="connsiteY13225" fmla="*/ 2587328 h 5388743"/>
              <a:gd name="connsiteX13226" fmla="*/ 4354469 w 5020586"/>
              <a:gd name="connsiteY13226" fmla="*/ 2587121 h 5388743"/>
              <a:gd name="connsiteX13227" fmla="*/ 4355489 w 5020586"/>
              <a:gd name="connsiteY13227" fmla="*/ 2587457 h 5388743"/>
              <a:gd name="connsiteX13228" fmla="*/ 4353291 w 5020586"/>
              <a:gd name="connsiteY13228" fmla="*/ 2588698 h 5388743"/>
              <a:gd name="connsiteX13229" fmla="*/ 4352064 w 5020586"/>
              <a:gd name="connsiteY13229" fmla="*/ 2589104 h 5388743"/>
              <a:gd name="connsiteX13230" fmla="*/ 4336969 w 5020586"/>
              <a:gd name="connsiteY13230" fmla="*/ 2602662 h 5388743"/>
              <a:gd name="connsiteX13231" fmla="*/ 4352076 w 5020586"/>
              <a:gd name="connsiteY13231" fmla="*/ 2596483 h 5388743"/>
              <a:gd name="connsiteX13232" fmla="*/ 4364838 w 5020586"/>
              <a:gd name="connsiteY13232" fmla="*/ 2584740 h 5388743"/>
              <a:gd name="connsiteX13233" fmla="*/ 4370537 w 5020586"/>
              <a:gd name="connsiteY13233" fmla="*/ 2583946 h 5388743"/>
              <a:gd name="connsiteX13234" fmla="*/ 4366580 w 5020586"/>
              <a:gd name="connsiteY13234" fmla="*/ 2587260 h 5388743"/>
              <a:gd name="connsiteX13235" fmla="*/ 4361292 w 5020586"/>
              <a:gd name="connsiteY13235" fmla="*/ 2592714 h 5388743"/>
              <a:gd name="connsiteX13236" fmla="*/ 4375002 w 5020586"/>
              <a:gd name="connsiteY13236" fmla="*/ 2587107 h 5388743"/>
              <a:gd name="connsiteX13237" fmla="*/ 4412314 w 5020586"/>
              <a:gd name="connsiteY13237" fmla="*/ 2574927 h 5388743"/>
              <a:gd name="connsiteX13238" fmla="*/ 4373181 w 5020586"/>
              <a:gd name="connsiteY13238" fmla="*/ 2596124 h 5388743"/>
              <a:gd name="connsiteX13239" fmla="*/ 4428631 w 5020586"/>
              <a:gd name="connsiteY13239" fmla="*/ 2574272 h 5388743"/>
              <a:gd name="connsiteX13240" fmla="*/ 4438672 w 5020586"/>
              <a:gd name="connsiteY13240" fmla="*/ 2569649 h 5388743"/>
              <a:gd name="connsiteX13241" fmla="*/ 4428346 w 5020586"/>
              <a:gd name="connsiteY13241" fmla="*/ 2575032 h 5388743"/>
              <a:gd name="connsiteX13242" fmla="*/ 4440332 w 5020586"/>
              <a:gd name="connsiteY13242" fmla="*/ 2573567 h 5388743"/>
              <a:gd name="connsiteX13243" fmla="*/ 4456911 w 5020586"/>
              <a:gd name="connsiteY13243" fmla="*/ 2570705 h 5388743"/>
              <a:gd name="connsiteX13244" fmla="*/ 4463795 w 5020586"/>
              <a:gd name="connsiteY13244" fmla="*/ 2568338 h 5388743"/>
              <a:gd name="connsiteX13245" fmla="*/ 4378701 w 5020586"/>
              <a:gd name="connsiteY13245" fmla="*/ 2605970 h 5388743"/>
              <a:gd name="connsiteX13246" fmla="*/ 4369813 w 5020586"/>
              <a:gd name="connsiteY13246" fmla="*/ 2609804 h 5388743"/>
              <a:gd name="connsiteX13247" fmla="*/ 4351719 w 5020586"/>
              <a:gd name="connsiteY13247" fmla="*/ 2619628 h 5388743"/>
              <a:gd name="connsiteX13248" fmla="*/ 4357000 w 5020586"/>
              <a:gd name="connsiteY13248" fmla="*/ 2618294 h 5388743"/>
              <a:gd name="connsiteX13249" fmla="*/ 4325877 w 5020586"/>
              <a:gd name="connsiteY13249" fmla="*/ 2634612 h 5388743"/>
              <a:gd name="connsiteX13250" fmla="*/ 4330293 w 5020586"/>
              <a:gd name="connsiteY13250" fmla="*/ 2634432 h 5388743"/>
              <a:gd name="connsiteX13251" fmla="*/ 4328473 w 5020586"/>
              <a:gd name="connsiteY13251" fmla="*/ 2639738 h 5388743"/>
              <a:gd name="connsiteX13252" fmla="*/ 4327206 w 5020586"/>
              <a:gd name="connsiteY13252" fmla="*/ 2643720 h 5388743"/>
              <a:gd name="connsiteX13253" fmla="*/ 4335790 w 5020586"/>
              <a:gd name="connsiteY13253" fmla="*/ 2638706 h 5388743"/>
              <a:gd name="connsiteX13254" fmla="*/ 4347128 w 5020586"/>
              <a:gd name="connsiteY13254" fmla="*/ 2633054 h 5388743"/>
              <a:gd name="connsiteX13255" fmla="*/ 4335512 w 5020586"/>
              <a:gd name="connsiteY13255" fmla="*/ 2640826 h 5388743"/>
              <a:gd name="connsiteX13256" fmla="*/ 4336591 w 5020586"/>
              <a:gd name="connsiteY13256" fmla="*/ 2639879 h 5388743"/>
              <a:gd name="connsiteX13257" fmla="*/ 4338218 w 5020586"/>
              <a:gd name="connsiteY13257" fmla="*/ 2638921 h 5388743"/>
              <a:gd name="connsiteX13258" fmla="*/ 4337284 w 5020586"/>
              <a:gd name="connsiteY13258" fmla="*/ 2639270 h 5388743"/>
              <a:gd name="connsiteX13259" fmla="*/ 4336591 w 5020586"/>
              <a:gd name="connsiteY13259" fmla="*/ 2639879 h 5388743"/>
              <a:gd name="connsiteX13260" fmla="*/ 4333600 w 5020586"/>
              <a:gd name="connsiteY13260" fmla="*/ 2641642 h 5388743"/>
              <a:gd name="connsiteX13261" fmla="*/ 4332098 w 5020586"/>
              <a:gd name="connsiteY13261" fmla="*/ 2642281 h 5388743"/>
              <a:gd name="connsiteX13262" fmla="*/ 4329974 w 5020586"/>
              <a:gd name="connsiteY13262" fmla="*/ 2643497 h 5388743"/>
              <a:gd name="connsiteX13263" fmla="*/ 4320293 w 5020586"/>
              <a:gd name="connsiteY13263" fmla="*/ 2651139 h 5388743"/>
              <a:gd name="connsiteX13264" fmla="*/ 4287481 w 5020586"/>
              <a:gd name="connsiteY13264" fmla="*/ 2668710 h 5388743"/>
              <a:gd name="connsiteX13265" fmla="*/ 4279842 w 5020586"/>
              <a:gd name="connsiteY13265" fmla="*/ 2674571 h 5388743"/>
              <a:gd name="connsiteX13266" fmla="*/ 4269895 w 5020586"/>
              <a:gd name="connsiteY13266" fmla="*/ 2680232 h 5388743"/>
              <a:gd name="connsiteX13267" fmla="*/ 4268756 w 5020586"/>
              <a:gd name="connsiteY13267" fmla="*/ 2681789 h 5388743"/>
              <a:gd name="connsiteX13268" fmla="*/ 4273787 w 5020586"/>
              <a:gd name="connsiteY13268" fmla="*/ 2679913 h 5388743"/>
              <a:gd name="connsiteX13269" fmla="*/ 4325316 w 5020586"/>
              <a:gd name="connsiteY13269" fmla="*/ 2653679 h 5388743"/>
              <a:gd name="connsiteX13270" fmla="*/ 4333471 w 5020586"/>
              <a:gd name="connsiteY13270" fmla="*/ 2646395 h 5388743"/>
              <a:gd name="connsiteX13271" fmla="*/ 4340555 w 5020586"/>
              <a:gd name="connsiteY13271" fmla="*/ 2640308 h 5388743"/>
              <a:gd name="connsiteX13272" fmla="*/ 4336479 w 5020586"/>
              <a:gd name="connsiteY13272" fmla="*/ 2647685 h 5388743"/>
              <a:gd name="connsiteX13273" fmla="*/ 4342963 w 5020586"/>
              <a:gd name="connsiteY13273" fmla="*/ 2644203 h 5388743"/>
              <a:gd name="connsiteX13274" fmla="*/ 4349898 w 5020586"/>
              <a:gd name="connsiteY13274" fmla="*/ 2637402 h 5388743"/>
              <a:gd name="connsiteX13275" fmla="*/ 4351886 w 5020586"/>
              <a:gd name="connsiteY13275" fmla="*/ 2636098 h 5388743"/>
              <a:gd name="connsiteX13276" fmla="*/ 4354028 w 5020586"/>
              <a:gd name="connsiteY13276" fmla="*/ 2634945 h 5388743"/>
              <a:gd name="connsiteX13277" fmla="*/ 4347339 w 5020586"/>
              <a:gd name="connsiteY13277" fmla="*/ 2641853 h 5388743"/>
              <a:gd name="connsiteX13278" fmla="*/ 4374555 w 5020586"/>
              <a:gd name="connsiteY13278" fmla="*/ 2627239 h 5388743"/>
              <a:gd name="connsiteX13279" fmla="*/ 4376439 w 5020586"/>
              <a:gd name="connsiteY13279" fmla="*/ 2627014 h 5388743"/>
              <a:gd name="connsiteX13280" fmla="*/ 4381418 w 5020586"/>
              <a:gd name="connsiteY13280" fmla="*/ 2625944 h 5388743"/>
              <a:gd name="connsiteX13281" fmla="*/ 4365035 w 5020586"/>
              <a:gd name="connsiteY13281" fmla="*/ 2635295 h 5388743"/>
              <a:gd name="connsiteX13282" fmla="*/ 4378970 w 5020586"/>
              <a:gd name="connsiteY13282" fmla="*/ 2628454 h 5388743"/>
              <a:gd name="connsiteX13283" fmla="*/ 4375012 w 5020586"/>
              <a:gd name="connsiteY13283" fmla="*/ 2632423 h 5388743"/>
              <a:gd name="connsiteX13284" fmla="*/ 4374520 w 5020586"/>
              <a:gd name="connsiteY13284" fmla="*/ 2631838 h 5388743"/>
              <a:gd name="connsiteX13285" fmla="*/ 4375012 w 5020586"/>
              <a:gd name="connsiteY13285" fmla="*/ 2632423 h 5388743"/>
              <a:gd name="connsiteX13286" fmla="*/ 4378642 w 5020586"/>
              <a:gd name="connsiteY13286" fmla="*/ 2631307 h 5388743"/>
              <a:gd name="connsiteX13287" fmla="*/ 4363577 w 5020586"/>
              <a:gd name="connsiteY13287" fmla="*/ 2639694 h 5388743"/>
              <a:gd name="connsiteX13288" fmla="*/ 4359508 w 5020586"/>
              <a:gd name="connsiteY13288" fmla="*/ 2641599 h 5388743"/>
              <a:gd name="connsiteX13289" fmla="*/ 4358087 w 5020586"/>
              <a:gd name="connsiteY13289" fmla="*/ 2641960 h 5388743"/>
              <a:gd name="connsiteX13290" fmla="*/ 4357086 w 5020586"/>
              <a:gd name="connsiteY13290" fmla="*/ 2643309 h 5388743"/>
              <a:gd name="connsiteX13291" fmla="*/ 4336929 w 5020586"/>
              <a:gd name="connsiteY13291" fmla="*/ 2654530 h 5388743"/>
              <a:gd name="connsiteX13292" fmla="*/ 4333619 w 5020586"/>
              <a:gd name="connsiteY13292" fmla="*/ 2655713 h 5388743"/>
              <a:gd name="connsiteX13293" fmla="*/ 4332391 w 5020586"/>
              <a:gd name="connsiteY13293" fmla="*/ 2656941 h 5388743"/>
              <a:gd name="connsiteX13294" fmla="*/ 4329266 w 5020586"/>
              <a:gd name="connsiteY13294" fmla="*/ 2658283 h 5388743"/>
              <a:gd name="connsiteX13295" fmla="*/ 4327696 w 5020586"/>
              <a:gd name="connsiteY13295" fmla="*/ 2659175 h 5388743"/>
              <a:gd name="connsiteX13296" fmla="*/ 4330022 w 5020586"/>
              <a:gd name="connsiteY13296" fmla="*/ 2656894 h 5388743"/>
              <a:gd name="connsiteX13297" fmla="*/ 4325673 w 5020586"/>
              <a:gd name="connsiteY13297" fmla="*/ 2658269 h 5388743"/>
              <a:gd name="connsiteX13298" fmla="*/ 4322097 w 5020586"/>
              <a:gd name="connsiteY13298" fmla="*/ 2661210 h 5388743"/>
              <a:gd name="connsiteX13299" fmla="*/ 4328936 w 5020586"/>
              <a:gd name="connsiteY13299" fmla="*/ 2658912 h 5388743"/>
              <a:gd name="connsiteX13300" fmla="*/ 4329117 w 5020586"/>
              <a:gd name="connsiteY13300" fmla="*/ 2658879 h 5388743"/>
              <a:gd name="connsiteX13301" fmla="*/ 4323622 w 5020586"/>
              <a:gd name="connsiteY13301" fmla="*/ 2661939 h 5388743"/>
              <a:gd name="connsiteX13302" fmla="*/ 4316887 w 5020586"/>
              <a:gd name="connsiteY13302" fmla="*/ 2665496 h 5388743"/>
              <a:gd name="connsiteX13303" fmla="*/ 4315863 w 5020586"/>
              <a:gd name="connsiteY13303" fmla="*/ 2666338 h 5388743"/>
              <a:gd name="connsiteX13304" fmla="*/ 4300966 w 5020586"/>
              <a:gd name="connsiteY13304" fmla="*/ 2679286 h 5388743"/>
              <a:gd name="connsiteX13305" fmla="*/ 4298483 w 5020586"/>
              <a:gd name="connsiteY13305" fmla="*/ 2681744 h 5388743"/>
              <a:gd name="connsiteX13306" fmla="*/ 4301903 w 5020586"/>
              <a:gd name="connsiteY13306" fmla="*/ 2680598 h 5388743"/>
              <a:gd name="connsiteX13307" fmla="*/ 4297400 w 5020586"/>
              <a:gd name="connsiteY13307" fmla="*/ 2682815 h 5388743"/>
              <a:gd name="connsiteX13308" fmla="*/ 4292964 w 5020586"/>
              <a:gd name="connsiteY13308" fmla="*/ 2687205 h 5388743"/>
              <a:gd name="connsiteX13309" fmla="*/ 4294570 w 5020586"/>
              <a:gd name="connsiteY13309" fmla="*/ 2686807 h 5388743"/>
              <a:gd name="connsiteX13310" fmla="*/ 4283887 w 5020586"/>
              <a:gd name="connsiteY13310" fmla="*/ 2696369 h 5388743"/>
              <a:gd name="connsiteX13311" fmla="*/ 4293445 w 5020586"/>
              <a:gd name="connsiteY13311" fmla="*/ 2692006 h 5388743"/>
              <a:gd name="connsiteX13312" fmla="*/ 4295629 w 5020586"/>
              <a:gd name="connsiteY13312" fmla="*/ 2690082 h 5388743"/>
              <a:gd name="connsiteX13313" fmla="*/ 4308314 w 5020586"/>
              <a:gd name="connsiteY13313" fmla="*/ 2677890 h 5388743"/>
              <a:gd name="connsiteX13314" fmla="*/ 4307937 w 5020586"/>
              <a:gd name="connsiteY13314" fmla="*/ 2678435 h 5388743"/>
              <a:gd name="connsiteX13315" fmla="*/ 4312755 w 5020586"/>
              <a:gd name="connsiteY13315" fmla="*/ 2675786 h 5388743"/>
              <a:gd name="connsiteX13316" fmla="*/ 4314603 w 5020586"/>
              <a:gd name="connsiteY13316" fmla="*/ 2674711 h 5388743"/>
              <a:gd name="connsiteX13317" fmla="*/ 4310467 w 5020586"/>
              <a:gd name="connsiteY13317" fmla="*/ 2678844 h 5388743"/>
              <a:gd name="connsiteX13318" fmla="*/ 4299764 w 5020586"/>
              <a:gd name="connsiteY13318" fmla="*/ 2689261 h 5388743"/>
              <a:gd name="connsiteX13319" fmla="*/ 4302044 w 5020586"/>
              <a:gd name="connsiteY13319" fmla="*/ 2688277 h 5388743"/>
              <a:gd name="connsiteX13320" fmla="*/ 4313133 w 5020586"/>
              <a:gd name="connsiteY13320" fmla="*/ 2678558 h 5388743"/>
              <a:gd name="connsiteX13321" fmla="*/ 4338394 w 5020586"/>
              <a:gd name="connsiteY13321" fmla="*/ 2656873 h 5388743"/>
              <a:gd name="connsiteX13322" fmla="*/ 4333963 w 5020586"/>
              <a:gd name="connsiteY13322" fmla="*/ 2662952 h 5388743"/>
              <a:gd name="connsiteX13323" fmla="*/ 4333886 w 5020586"/>
              <a:gd name="connsiteY13323" fmla="*/ 2663105 h 5388743"/>
              <a:gd name="connsiteX13324" fmla="*/ 4331822 w 5020586"/>
              <a:gd name="connsiteY13324" fmla="*/ 2664409 h 5388743"/>
              <a:gd name="connsiteX13325" fmla="*/ 4315726 w 5020586"/>
              <a:gd name="connsiteY13325" fmla="*/ 2678705 h 5388743"/>
              <a:gd name="connsiteX13326" fmla="*/ 4309025 w 5020586"/>
              <a:gd name="connsiteY13326" fmla="*/ 2685268 h 5388743"/>
              <a:gd name="connsiteX13327" fmla="*/ 4313579 w 5020586"/>
              <a:gd name="connsiteY13327" fmla="*/ 2683306 h 5388743"/>
              <a:gd name="connsiteX13328" fmla="*/ 4308505 w 5020586"/>
              <a:gd name="connsiteY13328" fmla="*/ 2685778 h 5388743"/>
              <a:gd name="connsiteX13329" fmla="*/ 4308245 w 5020586"/>
              <a:gd name="connsiteY13329" fmla="*/ 2686033 h 5388743"/>
              <a:gd name="connsiteX13330" fmla="*/ 4304742 w 5020586"/>
              <a:gd name="connsiteY13330" fmla="*/ 2690393 h 5388743"/>
              <a:gd name="connsiteX13331" fmla="*/ 4357068 w 5020586"/>
              <a:gd name="connsiteY13331" fmla="*/ 2648068 h 5388743"/>
              <a:gd name="connsiteX13332" fmla="*/ 4376517 w 5020586"/>
              <a:gd name="connsiteY13332" fmla="*/ 2634593 h 5388743"/>
              <a:gd name="connsiteX13333" fmla="*/ 4376903 w 5020586"/>
              <a:gd name="connsiteY13333" fmla="*/ 2634307 h 5388743"/>
              <a:gd name="connsiteX13334" fmla="*/ 4361492 w 5020586"/>
              <a:gd name="connsiteY13334" fmla="*/ 2649311 h 5388743"/>
              <a:gd name="connsiteX13335" fmla="*/ 4338217 w 5020586"/>
              <a:gd name="connsiteY13335" fmla="*/ 2669931 h 5388743"/>
              <a:gd name="connsiteX13336" fmla="*/ 4296373 w 5020586"/>
              <a:gd name="connsiteY13336" fmla="*/ 2711062 h 5388743"/>
              <a:gd name="connsiteX13337" fmla="*/ 4312318 w 5020586"/>
              <a:gd name="connsiteY13337" fmla="*/ 2696852 h 5388743"/>
              <a:gd name="connsiteX13338" fmla="*/ 4318607 w 5020586"/>
              <a:gd name="connsiteY13338" fmla="*/ 2691802 h 5388743"/>
              <a:gd name="connsiteX13339" fmla="*/ 4331308 w 5020586"/>
              <a:gd name="connsiteY13339" fmla="*/ 2687873 h 5388743"/>
              <a:gd name="connsiteX13340" fmla="*/ 4296069 w 5020586"/>
              <a:gd name="connsiteY13340" fmla="*/ 2720885 h 5388743"/>
              <a:gd name="connsiteX13341" fmla="*/ 4323449 w 5020586"/>
              <a:gd name="connsiteY13341" fmla="*/ 2701261 h 5388743"/>
              <a:gd name="connsiteX13342" fmla="*/ 4353959 w 5020586"/>
              <a:gd name="connsiteY13342" fmla="*/ 2676622 h 5388743"/>
              <a:gd name="connsiteX13343" fmla="*/ 4363926 w 5020586"/>
              <a:gd name="connsiteY13343" fmla="*/ 2673151 h 5388743"/>
              <a:gd name="connsiteX13344" fmla="*/ 4375392 w 5020586"/>
              <a:gd name="connsiteY13344" fmla="*/ 2663859 h 5388743"/>
              <a:gd name="connsiteX13345" fmla="*/ 4272759 w 5020586"/>
              <a:gd name="connsiteY13345" fmla="*/ 2758523 h 5388743"/>
              <a:gd name="connsiteX13346" fmla="*/ 4261265 w 5020586"/>
              <a:gd name="connsiteY13346" fmla="*/ 2768746 h 5388743"/>
              <a:gd name="connsiteX13347" fmla="*/ 4270551 w 5020586"/>
              <a:gd name="connsiteY13347" fmla="*/ 2764143 h 5388743"/>
              <a:gd name="connsiteX13348" fmla="*/ 4276366 w 5020586"/>
              <a:gd name="connsiteY13348" fmla="*/ 2758990 h 5388743"/>
              <a:gd name="connsiteX13349" fmla="*/ 4415722 w 5020586"/>
              <a:gd name="connsiteY13349" fmla="*/ 2644530 h 5388743"/>
              <a:gd name="connsiteX13350" fmla="*/ 4366149 w 5020586"/>
              <a:gd name="connsiteY13350" fmla="*/ 2694309 h 5388743"/>
              <a:gd name="connsiteX13351" fmla="*/ 4398488 w 5020586"/>
              <a:gd name="connsiteY13351" fmla="*/ 2669192 h 5388743"/>
              <a:gd name="connsiteX13352" fmla="*/ 4401800 w 5020586"/>
              <a:gd name="connsiteY13352" fmla="*/ 2672964 h 5388743"/>
              <a:gd name="connsiteX13353" fmla="*/ 4464514 w 5020586"/>
              <a:gd name="connsiteY13353" fmla="*/ 2621345 h 5388743"/>
              <a:gd name="connsiteX13354" fmla="*/ 4450917 w 5020586"/>
              <a:gd name="connsiteY13354" fmla="*/ 2635301 h 5388743"/>
              <a:gd name="connsiteX13355" fmla="*/ 4449622 w 5020586"/>
              <a:gd name="connsiteY13355" fmla="*/ 2636182 h 5388743"/>
              <a:gd name="connsiteX13356" fmla="*/ 4446912 w 5020586"/>
              <a:gd name="connsiteY13356" fmla="*/ 2639025 h 5388743"/>
              <a:gd name="connsiteX13357" fmla="*/ 4442317 w 5020586"/>
              <a:gd name="connsiteY13357" fmla="*/ 2643149 h 5388743"/>
              <a:gd name="connsiteX13358" fmla="*/ 4433214 w 5020586"/>
              <a:gd name="connsiteY13358" fmla="*/ 2650978 h 5388743"/>
              <a:gd name="connsiteX13359" fmla="*/ 4399530 w 5020586"/>
              <a:gd name="connsiteY13359" fmla="*/ 2682981 h 5388743"/>
              <a:gd name="connsiteX13360" fmla="*/ 4423889 w 5020586"/>
              <a:gd name="connsiteY13360" fmla="*/ 2663205 h 5388743"/>
              <a:gd name="connsiteX13361" fmla="*/ 4440397 w 5020586"/>
              <a:gd name="connsiteY13361" fmla="*/ 2645859 h 5388743"/>
              <a:gd name="connsiteX13362" fmla="*/ 4446912 w 5020586"/>
              <a:gd name="connsiteY13362" fmla="*/ 2639025 h 5388743"/>
              <a:gd name="connsiteX13363" fmla="*/ 4449924 w 5020586"/>
              <a:gd name="connsiteY13363" fmla="*/ 2636322 h 5388743"/>
              <a:gd name="connsiteX13364" fmla="*/ 4450917 w 5020586"/>
              <a:gd name="connsiteY13364" fmla="*/ 2635301 h 5388743"/>
              <a:gd name="connsiteX13365" fmla="*/ 4453776 w 5020586"/>
              <a:gd name="connsiteY13365" fmla="*/ 2633358 h 5388743"/>
              <a:gd name="connsiteX13366" fmla="*/ 4429377 w 5020586"/>
              <a:gd name="connsiteY13366" fmla="*/ 2661960 h 5388743"/>
              <a:gd name="connsiteX13367" fmla="*/ 4426077 w 5020586"/>
              <a:gd name="connsiteY13367" fmla="*/ 2664992 h 5388743"/>
              <a:gd name="connsiteX13368" fmla="*/ 4425661 w 5020586"/>
              <a:gd name="connsiteY13368" fmla="*/ 2665363 h 5388743"/>
              <a:gd name="connsiteX13369" fmla="*/ 4425577 w 5020586"/>
              <a:gd name="connsiteY13369" fmla="*/ 2665452 h 5388743"/>
              <a:gd name="connsiteX13370" fmla="*/ 4426077 w 5020586"/>
              <a:gd name="connsiteY13370" fmla="*/ 2664992 h 5388743"/>
              <a:gd name="connsiteX13371" fmla="*/ 4431136 w 5020586"/>
              <a:gd name="connsiteY13371" fmla="*/ 2660479 h 5388743"/>
              <a:gd name="connsiteX13372" fmla="*/ 4476115 w 5020586"/>
              <a:gd name="connsiteY13372" fmla="*/ 2626909 h 5388743"/>
              <a:gd name="connsiteX13373" fmla="*/ 4458926 w 5020586"/>
              <a:gd name="connsiteY13373" fmla="*/ 2648716 h 5388743"/>
              <a:gd name="connsiteX13374" fmla="*/ 4455120 w 5020586"/>
              <a:gd name="connsiteY13374" fmla="*/ 2652432 h 5388743"/>
              <a:gd name="connsiteX13375" fmla="*/ 4437644 w 5020586"/>
              <a:gd name="connsiteY13375" fmla="*/ 2668232 h 5388743"/>
              <a:gd name="connsiteX13376" fmla="*/ 4404541 w 5020586"/>
              <a:gd name="connsiteY13376" fmla="*/ 2701062 h 5388743"/>
              <a:gd name="connsiteX13377" fmla="*/ 4430438 w 5020586"/>
              <a:gd name="connsiteY13377" fmla="*/ 2679290 h 5388743"/>
              <a:gd name="connsiteX13378" fmla="*/ 4431628 w 5020586"/>
              <a:gd name="connsiteY13378" fmla="*/ 2678181 h 5388743"/>
              <a:gd name="connsiteX13379" fmla="*/ 4432654 w 5020586"/>
              <a:gd name="connsiteY13379" fmla="*/ 2677474 h 5388743"/>
              <a:gd name="connsiteX13380" fmla="*/ 4443224 w 5020586"/>
              <a:gd name="connsiteY13380" fmla="*/ 2669387 h 5388743"/>
              <a:gd name="connsiteX13381" fmla="*/ 4445207 w 5020586"/>
              <a:gd name="connsiteY13381" fmla="*/ 2670980 h 5388743"/>
              <a:gd name="connsiteX13382" fmla="*/ 4441931 w 5020586"/>
              <a:gd name="connsiteY13382" fmla="*/ 2674808 h 5388743"/>
              <a:gd name="connsiteX13383" fmla="*/ 4364571 w 5020586"/>
              <a:gd name="connsiteY13383" fmla="*/ 2742450 h 5388743"/>
              <a:gd name="connsiteX13384" fmla="*/ 4333273 w 5020586"/>
              <a:gd name="connsiteY13384" fmla="*/ 2774092 h 5388743"/>
              <a:gd name="connsiteX13385" fmla="*/ 4366263 w 5020586"/>
              <a:gd name="connsiteY13385" fmla="*/ 2745225 h 5388743"/>
              <a:gd name="connsiteX13386" fmla="*/ 4392290 w 5020586"/>
              <a:gd name="connsiteY13386" fmla="*/ 2723154 h 5388743"/>
              <a:gd name="connsiteX13387" fmla="*/ 4393334 w 5020586"/>
              <a:gd name="connsiteY13387" fmla="*/ 2725040 h 5388743"/>
              <a:gd name="connsiteX13388" fmla="*/ 4381217 w 5020586"/>
              <a:gd name="connsiteY13388" fmla="*/ 2736428 h 5388743"/>
              <a:gd name="connsiteX13389" fmla="*/ 4327236 w 5020586"/>
              <a:gd name="connsiteY13389" fmla="*/ 2782057 h 5388743"/>
              <a:gd name="connsiteX13390" fmla="*/ 4332027 w 5020586"/>
              <a:gd name="connsiteY13390" fmla="*/ 2779579 h 5388743"/>
              <a:gd name="connsiteX13391" fmla="*/ 4348961 w 5020586"/>
              <a:gd name="connsiteY13391" fmla="*/ 2771832 h 5388743"/>
              <a:gd name="connsiteX13392" fmla="*/ 4353041 w 5020586"/>
              <a:gd name="connsiteY13392" fmla="*/ 2768351 h 5388743"/>
              <a:gd name="connsiteX13393" fmla="*/ 4358179 w 5020586"/>
              <a:gd name="connsiteY13393" fmla="*/ 2764527 h 5388743"/>
              <a:gd name="connsiteX13394" fmla="*/ 4356883 w 5020586"/>
              <a:gd name="connsiteY13394" fmla="*/ 2766756 h 5388743"/>
              <a:gd name="connsiteX13395" fmla="*/ 4356540 w 5020586"/>
              <a:gd name="connsiteY13395" fmla="*/ 2767059 h 5388743"/>
              <a:gd name="connsiteX13396" fmla="*/ 4353201 w 5020586"/>
              <a:gd name="connsiteY13396" fmla="*/ 2770207 h 5388743"/>
              <a:gd name="connsiteX13397" fmla="*/ 4358036 w 5020586"/>
              <a:gd name="connsiteY13397" fmla="*/ 2771243 h 5388743"/>
              <a:gd name="connsiteX13398" fmla="*/ 4384028 w 5020586"/>
              <a:gd name="connsiteY13398" fmla="*/ 2748246 h 5388743"/>
              <a:gd name="connsiteX13399" fmla="*/ 4384631 w 5020586"/>
              <a:gd name="connsiteY13399" fmla="*/ 2747793 h 5388743"/>
              <a:gd name="connsiteX13400" fmla="*/ 4360779 w 5020586"/>
              <a:gd name="connsiteY13400" fmla="*/ 2770816 h 5388743"/>
              <a:gd name="connsiteX13401" fmla="*/ 4345665 w 5020586"/>
              <a:gd name="connsiteY13401" fmla="*/ 2785405 h 5388743"/>
              <a:gd name="connsiteX13402" fmla="*/ 4341529 w 5020586"/>
              <a:gd name="connsiteY13402" fmla="*/ 2789538 h 5388743"/>
              <a:gd name="connsiteX13403" fmla="*/ 4343678 w 5020586"/>
              <a:gd name="connsiteY13403" fmla="*/ 2788701 h 5388743"/>
              <a:gd name="connsiteX13404" fmla="*/ 4362955 w 5020586"/>
              <a:gd name="connsiteY13404" fmla="*/ 2782314 h 5388743"/>
              <a:gd name="connsiteX13405" fmla="*/ 4369296 w 5020586"/>
              <a:gd name="connsiteY13405" fmla="*/ 2776015 h 5388743"/>
              <a:gd name="connsiteX13406" fmla="*/ 4384079 w 5020586"/>
              <a:gd name="connsiteY13406" fmla="*/ 2765158 h 5388743"/>
              <a:gd name="connsiteX13407" fmla="*/ 4376600 w 5020586"/>
              <a:gd name="connsiteY13407" fmla="*/ 2777114 h 5388743"/>
              <a:gd name="connsiteX13408" fmla="*/ 4410533 w 5020586"/>
              <a:gd name="connsiteY13408" fmla="*/ 2748424 h 5388743"/>
              <a:gd name="connsiteX13409" fmla="*/ 4427411 w 5020586"/>
              <a:gd name="connsiteY13409" fmla="*/ 2740606 h 5388743"/>
              <a:gd name="connsiteX13410" fmla="*/ 4426053 w 5020586"/>
              <a:gd name="connsiteY13410" fmla="*/ 2744219 h 5388743"/>
              <a:gd name="connsiteX13411" fmla="*/ 4448337 w 5020586"/>
              <a:gd name="connsiteY13411" fmla="*/ 2733943 h 5388743"/>
              <a:gd name="connsiteX13412" fmla="*/ 4422870 w 5020586"/>
              <a:gd name="connsiteY13412" fmla="*/ 2760640 h 5388743"/>
              <a:gd name="connsiteX13413" fmla="*/ 4444652 w 5020586"/>
              <a:gd name="connsiteY13413" fmla="*/ 2743748 h 5388743"/>
              <a:gd name="connsiteX13414" fmla="*/ 4400717 w 5020586"/>
              <a:gd name="connsiteY13414" fmla="*/ 2791105 h 5388743"/>
              <a:gd name="connsiteX13415" fmla="*/ 4307057 w 5020586"/>
              <a:gd name="connsiteY13415" fmla="*/ 2876090 h 5388743"/>
              <a:gd name="connsiteX13416" fmla="*/ 4311467 w 5020586"/>
              <a:gd name="connsiteY13416" fmla="*/ 2874643 h 5388743"/>
              <a:gd name="connsiteX13417" fmla="*/ 4300840 w 5020586"/>
              <a:gd name="connsiteY13417" fmla="*/ 2881781 h 5388743"/>
              <a:gd name="connsiteX13418" fmla="*/ 4300737 w 5020586"/>
              <a:gd name="connsiteY13418" fmla="*/ 2881824 h 5388743"/>
              <a:gd name="connsiteX13419" fmla="*/ 4295407 w 5020586"/>
              <a:gd name="connsiteY13419" fmla="*/ 2886661 h 5388743"/>
              <a:gd name="connsiteX13420" fmla="*/ 4305096 w 5020586"/>
              <a:gd name="connsiteY13420" fmla="*/ 2882956 h 5388743"/>
              <a:gd name="connsiteX13421" fmla="*/ 4283465 w 5020586"/>
              <a:gd name="connsiteY13421" fmla="*/ 2897496 h 5388743"/>
              <a:gd name="connsiteX13422" fmla="*/ 4252497 w 5020586"/>
              <a:gd name="connsiteY13422" fmla="*/ 2925596 h 5388743"/>
              <a:gd name="connsiteX13423" fmla="*/ 4115325 w 5020586"/>
              <a:gd name="connsiteY13423" fmla="*/ 3049076 h 5388743"/>
              <a:gd name="connsiteX13424" fmla="*/ 4108756 w 5020586"/>
              <a:gd name="connsiteY13424" fmla="*/ 3054629 h 5388743"/>
              <a:gd name="connsiteX13425" fmla="*/ 4108756 w 5020586"/>
              <a:gd name="connsiteY13425" fmla="*/ 3054629 h 5388743"/>
              <a:gd name="connsiteX13426" fmla="*/ 4115325 w 5020586"/>
              <a:gd name="connsiteY13426" fmla="*/ 3049076 h 5388743"/>
              <a:gd name="connsiteX13427" fmla="*/ 4210558 w 5020586"/>
              <a:gd name="connsiteY13427" fmla="*/ 2968553 h 5388743"/>
              <a:gd name="connsiteX13428" fmla="*/ 4307939 w 5020586"/>
              <a:gd name="connsiteY13428" fmla="*/ 2885627 h 5388743"/>
              <a:gd name="connsiteX13429" fmla="*/ 4336967 w 5020586"/>
              <a:gd name="connsiteY13429" fmla="*/ 2866011 h 5388743"/>
              <a:gd name="connsiteX13430" fmla="*/ 4319717 w 5020586"/>
              <a:gd name="connsiteY13430" fmla="*/ 2885311 h 5388743"/>
              <a:gd name="connsiteX13431" fmla="*/ 4316251 w 5020586"/>
              <a:gd name="connsiteY13431" fmla="*/ 2888515 h 5388743"/>
              <a:gd name="connsiteX13432" fmla="*/ 4292782 w 5020586"/>
              <a:gd name="connsiteY13432" fmla="*/ 2910060 h 5388743"/>
              <a:gd name="connsiteX13433" fmla="*/ 4142570 w 5020586"/>
              <a:gd name="connsiteY13433" fmla="*/ 3042819 h 5388743"/>
              <a:gd name="connsiteX13434" fmla="*/ 3955821 w 5020586"/>
              <a:gd name="connsiteY13434" fmla="*/ 3209784 h 5388743"/>
              <a:gd name="connsiteX13435" fmla="*/ 4045115 w 5020586"/>
              <a:gd name="connsiteY13435" fmla="*/ 3168056 h 5388743"/>
              <a:gd name="connsiteX13436" fmla="*/ 4073157 w 5020586"/>
              <a:gd name="connsiteY13436" fmla="*/ 3155721 h 5388743"/>
              <a:gd name="connsiteX13437" fmla="*/ 3988606 w 5020586"/>
              <a:gd name="connsiteY13437" fmla="*/ 3197562 h 5388743"/>
              <a:gd name="connsiteX13438" fmla="*/ 3960486 w 5020586"/>
              <a:gd name="connsiteY13438" fmla="*/ 3212028 h 5388743"/>
              <a:gd name="connsiteX13439" fmla="*/ 3945291 w 5020586"/>
              <a:gd name="connsiteY13439" fmla="*/ 3219198 h 5388743"/>
              <a:gd name="connsiteX13440" fmla="*/ 3936455 w 5020586"/>
              <a:gd name="connsiteY13440" fmla="*/ 3227098 h 5388743"/>
              <a:gd name="connsiteX13441" fmla="*/ 3902215 w 5020586"/>
              <a:gd name="connsiteY13441" fmla="*/ 3257794 h 5388743"/>
              <a:gd name="connsiteX13442" fmla="*/ 3913824 w 5020586"/>
              <a:gd name="connsiteY13442" fmla="*/ 3252092 h 5388743"/>
              <a:gd name="connsiteX13443" fmla="*/ 4233475 w 5020586"/>
              <a:gd name="connsiteY13443" fmla="*/ 3110356 h 5388743"/>
              <a:gd name="connsiteX13444" fmla="*/ 4261547 w 5020586"/>
              <a:gd name="connsiteY13444" fmla="*/ 3100443 h 5388743"/>
              <a:gd name="connsiteX13445" fmla="*/ 4086719 w 5020586"/>
              <a:gd name="connsiteY13445" fmla="*/ 3185381 h 5388743"/>
              <a:gd name="connsiteX13446" fmla="*/ 3886667 w 5020586"/>
              <a:gd name="connsiteY13446" fmla="*/ 3284748 h 5388743"/>
              <a:gd name="connsiteX13447" fmla="*/ 3852978 w 5020586"/>
              <a:gd name="connsiteY13447" fmla="*/ 3301932 h 5388743"/>
              <a:gd name="connsiteX13448" fmla="*/ 3826294 w 5020586"/>
              <a:gd name="connsiteY13448" fmla="*/ 3325852 h 5388743"/>
              <a:gd name="connsiteX13449" fmla="*/ 3934137 w 5020586"/>
              <a:gd name="connsiteY13449" fmla="*/ 3270311 h 5388743"/>
              <a:gd name="connsiteX13450" fmla="*/ 4064686 w 5020586"/>
              <a:gd name="connsiteY13450" fmla="*/ 3202252 h 5388743"/>
              <a:gd name="connsiteX13451" fmla="*/ 4320303 w 5020586"/>
              <a:gd name="connsiteY13451" fmla="*/ 3080842 h 5388743"/>
              <a:gd name="connsiteX13452" fmla="*/ 4323925 w 5020586"/>
              <a:gd name="connsiteY13452" fmla="*/ 3079145 h 5388743"/>
              <a:gd name="connsiteX13453" fmla="*/ 4324858 w 5020586"/>
              <a:gd name="connsiteY13453" fmla="*/ 3078513 h 5388743"/>
              <a:gd name="connsiteX13454" fmla="*/ 4324910 w 5020586"/>
              <a:gd name="connsiteY13454" fmla="*/ 3078684 h 5388743"/>
              <a:gd name="connsiteX13455" fmla="*/ 4335963 w 5020586"/>
              <a:gd name="connsiteY13455" fmla="*/ 3073504 h 5388743"/>
              <a:gd name="connsiteX13456" fmla="*/ 4335879 w 5020586"/>
              <a:gd name="connsiteY13456" fmla="*/ 3073370 h 5388743"/>
              <a:gd name="connsiteX13457" fmla="*/ 4343874 w 5020586"/>
              <a:gd name="connsiteY13457" fmla="*/ 3068861 h 5388743"/>
              <a:gd name="connsiteX13458" fmla="*/ 4370438 w 5020586"/>
              <a:gd name="connsiteY13458" fmla="*/ 3055943 h 5388743"/>
              <a:gd name="connsiteX13459" fmla="*/ 4477632 w 5020586"/>
              <a:gd name="connsiteY13459" fmla="*/ 3003017 h 5388743"/>
              <a:gd name="connsiteX13460" fmla="*/ 4612894 w 5020586"/>
              <a:gd name="connsiteY13460" fmla="*/ 2940134 h 5388743"/>
              <a:gd name="connsiteX13461" fmla="*/ 4683085 w 5020586"/>
              <a:gd name="connsiteY13461" fmla="*/ 2906104 h 5388743"/>
              <a:gd name="connsiteX13462" fmla="*/ 4840150 w 5020586"/>
              <a:gd name="connsiteY13462" fmla="*/ 2842406 h 5388743"/>
              <a:gd name="connsiteX13463" fmla="*/ 4860298 w 5020586"/>
              <a:gd name="connsiteY13463" fmla="*/ 2836559 h 5388743"/>
              <a:gd name="connsiteX13464" fmla="*/ 4867505 w 5020586"/>
              <a:gd name="connsiteY13464" fmla="*/ 2833121 h 5388743"/>
              <a:gd name="connsiteX13465" fmla="*/ 4867302 w 5020586"/>
              <a:gd name="connsiteY13465" fmla="*/ 2833434 h 5388743"/>
              <a:gd name="connsiteX13466" fmla="*/ 4868773 w 5020586"/>
              <a:gd name="connsiteY13466" fmla="*/ 2832516 h 5388743"/>
              <a:gd name="connsiteX13467" fmla="*/ 4867505 w 5020586"/>
              <a:gd name="connsiteY13467" fmla="*/ 2833121 h 5388743"/>
              <a:gd name="connsiteX13468" fmla="*/ 4868279 w 5020586"/>
              <a:gd name="connsiteY13468" fmla="*/ 2831933 h 5388743"/>
              <a:gd name="connsiteX13469" fmla="*/ 4890828 w 5020586"/>
              <a:gd name="connsiteY13469" fmla="*/ 2821949 h 5388743"/>
              <a:gd name="connsiteX13470" fmla="*/ 4887903 w 5020586"/>
              <a:gd name="connsiteY13470" fmla="*/ 2822037 h 5388743"/>
              <a:gd name="connsiteX13471" fmla="*/ 4890452 w 5020586"/>
              <a:gd name="connsiteY13471" fmla="*/ 2817958 h 5388743"/>
              <a:gd name="connsiteX13472" fmla="*/ 4875686 w 5020586"/>
              <a:gd name="connsiteY13472" fmla="*/ 2822364 h 5388743"/>
              <a:gd name="connsiteX13473" fmla="*/ 4851011 w 5020586"/>
              <a:gd name="connsiteY13473" fmla="*/ 2830285 h 5388743"/>
              <a:gd name="connsiteX13474" fmla="*/ 4829286 w 5020586"/>
              <a:gd name="connsiteY13474" fmla="*/ 2837482 h 5388743"/>
              <a:gd name="connsiteX13475" fmla="*/ 4835488 w 5020586"/>
              <a:gd name="connsiteY13475" fmla="*/ 2834891 h 5388743"/>
              <a:gd name="connsiteX13476" fmla="*/ 4863469 w 5020586"/>
              <a:gd name="connsiteY13476" fmla="*/ 2825719 h 5388743"/>
              <a:gd name="connsiteX13477" fmla="*/ 4923253 w 5020586"/>
              <a:gd name="connsiteY13477" fmla="*/ 2804798 h 5388743"/>
              <a:gd name="connsiteX13478" fmla="*/ 4953156 w 5020586"/>
              <a:gd name="connsiteY13478" fmla="*/ 2795536 h 5388743"/>
              <a:gd name="connsiteX13479" fmla="*/ 4979927 w 5020586"/>
              <a:gd name="connsiteY13479" fmla="*/ 2787889 h 5388743"/>
              <a:gd name="connsiteX13480" fmla="*/ 4946362 w 5020586"/>
              <a:gd name="connsiteY13480" fmla="*/ 2799028 h 5388743"/>
              <a:gd name="connsiteX13481" fmla="*/ 4934520 w 5020586"/>
              <a:gd name="connsiteY13481" fmla="*/ 2803348 h 5388743"/>
              <a:gd name="connsiteX13482" fmla="*/ 4940825 w 5020586"/>
              <a:gd name="connsiteY13482" fmla="*/ 2803711 h 5388743"/>
              <a:gd name="connsiteX13483" fmla="*/ 5012560 w 5020586"/>
              <a:gd name="connsiteY13483" fmla="*/ 2782149 h 5388743"/>
              <a:gd name="connsiteX13484" fmla="*/ 4942495 w 5020586"/>
              <a:gd name="connsiteY13484" fmla="*/ 2805685 h 5388743"/>
              <a:gd name="connsiteX13485" fmla="*/ 4935780 w 5020586"/>
              <a:gd name="connsiteY13485" fmla="*/ 2808976 h 5388743"/>
              <a:gd name="connsiteX13486" fmla="*/ 4940745 w 5020586"/>
              <a:gd name="connsiteY13486" fmla="*/ 2807164 h 5388743"/>
              <a:gd name="connsiteX13487" fmla="*/ 4977330 w 5020586"/>
              <a:gd name="connsiteY13487" fmla="*/ 2796344 h 5388743"/>
              <a:gd name="connsiteX13488" fmla="*/ 4999914 w 5020586"/>
              <a:gd name="connsiteY13488" fmla="*/ 2790265 h 5388743"/>
              <a:gd name="connsiteX13489" fmla="*/ 4995221 w 5020586"/>
              <a:gd name="connsiteY13489" fmla="*/ 2792657 h 5388743"/>
              <a:gd name="connsiteX13490" fmla="*/ 4994996 w 5020586"/>
              <a:gd name="connsiteY13490" fmla="*/ 2792784 h 5388743"/>
              <a:gd name="connsiteX13491" fmla="*/ 4993884 w 5020586"/>
              <a:gd name="connsiteY13491" fmla="*/ 2793166 h 5388743"/>
              <a:gd name="connsiteX13492" fmla="*/ 4976914 w 5020586"/>
              <a:gd name="connsiteY13492" fmla="*/ 2798512 h 5388743"/>
              <a:gd name="connsiteX13493" fmla="*/ 4985422 w 5020586"/>
              <a:gd name="connsiteY13493" fmla="*/ 2797936 h 5388743"/>
              <a:gd name="connsiteX13494" fmla="*/ 4986674 w 5020586"/>
              <a:gd name="connsiteY13494" fmla="*/ 2797515 h 5388743"/>
              <a:gd name="connsiteX13495" fmla="*/ 4983362 w 5020586"/>
              <a:gd name="connsiteY13495" fmla="*/ 2800215 h 5388743"/>
              <a:gd name="connsiteX13496" fmla="*/ 4988088 w 5020586"/>
              <a:gd name="connsiteY13496" fmla="*/ 2798270 h 5388743"/>
              <a:gd name="connsiteX13497" fmla="*/ 4994617 w 5020586"/>
              <a:gd name="connsiteY13497" fmla="*/ 2795019 h 5388743"/>
              <a:gd name="connsiteX13498" fmla="*/ 4997759 w 5020586"/>
              <a:gd name="connsiteY13498" fmla="*/ 2794200 h 5388743"/>
              <a:gd name="connsiteX13499" fmla="*/ 4984357 w 5020586"/>
              <a:gd name="connsiteY13499" fmla="*/ 2800221 h 5388743"/>
              <a:gd name="connsiteX13500" fmla="*/ 4920549 w 5020586"/>
              <a:gd name="connsiteY13500" fmla="*/ 2819929 h 5388743"/>
              <a:gd name="connsiteX13501" fmla="*/ 4892355 w 5020586"/>
              <a:gd name="connsiteY13501" fmla="*/ 2830917 h 5388743"/>
              <a:gd name="connsiteX13502" fmla="*/ 4895343 w 5020586"/>
              <a:gd name="connsiteY13502" fmla="*/ 2830314 h 5388743"/>
              <a:gd name="connsiteX13503" fmla="*/ 4947080 w 5020586"/>
              <a:gd name="connsiteY13503" fmla="*/ 2814656 h 5388743"/>
              <a:gd name="connsiteX13504" fmla="*/ 4966849 w 5020586"/>
              <a:gd name="connsiteY13504" fmla="*/ 2808482 h 5388743"/>
              <a:gd name="connsiteX13505" fmla="*/ 4952929 w 5020586"/>
              <a:gd name="connsiteY13505" fmla="*/ 2814481 h 5388743"/>
              <a:gd name="connsiteX13506" fmla="*/ 4892464 w 5020586"/>
              <a:gd name="connsiteY13506" fmla="*/ 2834595 h 5388743"/>
              <a:gd name="connsiteX13507" fmla="*/ 4866764 w 5020586"/>
              <a:gd name="connsiteY13507" fmla="*/ 2844397 h 5388743"/>
              <a:gd name="connsiteX13508" fmla="*/ 4883837 w 5020586"/>
              <a:gd name="connsiteY13508" fmla="*/ 2838579 h 5388743"/>
              <a:gd name="connsiteX13509" fmla="*/ 4899098 w 5020586"/>
              <a:gd name="connsiteY13509" fmla="*/ 2834756 h 5388743"/>
              <a:gd name="connsiteX13510" fmla="*/ 4867940 w 5020586"/>
              <a:gd name="connsiteY13510" fmla="*/ 2845787 h 5388743"/>
              <a:gd name="connsiteX13511" fmla="*/ 4855032 w 5020586"/>
              <a:gd name="connsiteY13511" fmla="*/ 2852393 h 5388743"/>
              <a:gd name="connsiteX13512" fmla="*/ 4817716 w 5020586"/>
              <a:gd name="connsiteY13512" fmla="*/ 2866783 h 5388743"/>
              <a:gd name="connsiteX13513" fmla="*/ 4811003 w 5020586"/>
              <a:gd name="connsiteY13513" fmla="*/ 2870073 h 5388743"/>
              <a:gd name="connsiteX13514" fmla="*/ 4818893 w 5020586"/>
              <a:gd name="connsiteY13514" fmla="*/ 2868174 h 5388743"/>
              <a:gd name="connsiteX13515" fmla="*/ 4827639 w 5020586"/>
              <a:gd name="connsiteY13515" fmla="*/ 2865112 h 5388743"/>
              <a:gd name="connsiteX13516" fmla="*/ 4841274 w 5020586"/>
              <a:gd name="connsiteY13516" fmla="*/ 2858211 h 5388743"/>
              <a:gd name="connsiteX13517" fmla="*/ 4851564 w 5020586"/>
              <a:gd name="connsiteY13517" fmla="*/ 2854708 h 5388743"/>
              <a:gd name="connsiteX13518" fmla="*/ 4843845 w 5020586"/>
              <a:gd name="connsiteY13518" fmla="*/ 2859435 h 5388743"/>
              <a:gd name="connsiteX13519" fmla="*/ 4857360 w 5020586"/>
              <a:gd name="connsiteY13519" fmla="*/ 2854703 h 5388743"/>
              <a:gd name="connsiteX13520" fmla="*/ 4891695 w 5020586"/>
              <a:gd name="connsiteY13520" fmla="*/ 2844325 h 5388743"/>
              <a:gd name="connsiteX13521" fmla="*/ 4859496 w 5020586"/>
              <a:gd name="connsiteY13521" fmla="*/ 2855899 h 5388743"/>
              <a:gd name="connsiteX13522" fmla="*/ 4830935 w 5020586"/>
              <a:gd name="connsiteY13522" fmla="*/ 2866360 h 5388743"/>
              <a:gd name="connsiteX13523" fmla="*/ 4823907 w 5020586"/>
              <a:gd name="connsiteY13523" fmla="*/ 2870062 h 5388743"/>
              <a:gd name="connsiteX13524" fmla="*/ 4814616 w 5020586"/>
              <a:gd name="connsiteY13524" fmla="*/ 2874843 h 5388743"/>
              <a:gd name="connsiteX13525" fmla="*/ 4815252 w 5020586"/>
              <a:gd name="connsiteY13525" fmla="*/ 2875098 h 5388743"/>
              <a:gd name="connsiteX13526" fmla="*/ 4887787 w 5020586"/>
              <a:gd name="connsiteY13526" fmla="*/ 2850936 h 5388743"/>
              <a:gd name="connsiteX13527" fmla="*/ 4893508 w 5020586"/>
              <a:gd name="connsiteY13527" fmla="*/ 2849879 h 5388743"/>
              <a:gd name="connsiteX13528" fmla="*/ 4905087 w 5020586"/>
              <a:gd name="connsiteY13528" fmla="*/ 2844494 h 5388743"/>
              <a:gd name="connsiteX13529" fmla="*/ 4894390 w 5020586"/>
              <a:gd name="connsiteY13529" fmla="*/ 2851644 h 5388743"/>
              <a:gd name="connsiteX13530" fmla="*/ 4877532 w 5020586"/>
              <a:gd name="connsiteY13530" fmla="*/ 2860934 h 5388743"/>
              <a:gd name="connsiteX13531" fmla="*/ 4884597 w 5020586"/>
              <a:gd name="connsiteY13531" fmla="*/ 2858489 h 5388743"/>
              <a:gd name="connsiteX13532" fmla="*/ 4873457 w 5020586"/>
              <a:gd name="connsiteY13532" fmla="*/ 2865007 h 5388743"/>
              <a:gd name="connsiteX13533" fmla="*/ 4884685 w 5020586"/>
              <a:gd name="connsiteY13533" fmla="*/ 2861270 h 5388743"/>
              <a:gd name="connsiteX13534" fmla="*/ 4899225 w 5020586"/>
              <a:gd name="connsiteY13534" fmla="*/ 2853666 h 5388743"/>
              <a:gd name="connsiteX13535" fmla="*/ 4906574 w 5020586"/>
              <a:gd name="connsiteY13535" fmla="*/ 2851285 h 5388743"/>
              <a:gd name="connsiteX13536" fmla="*/ 4907466 w 5020586"/>
              <a:gd name="connsiteY13536" fmla="*/ 2850993 h 5388743"/>
              <a:gd name="connsiteX13537" fmla="*/ 4901339 w 5020586"/>
              <a:gd name="connsiteY13537" fmla="*/ 2854391 h 5388743"/>
              <a:gd name="connsiteX13538" fmla="*/ 4877841 w 5020586"/>
              <a:gd name="connsiteY13538" fmla="*/ 2866982 h 5388743"/>
              <a:gd name="connsiteX13539" fmla="*/ 4852015 w 5020586"/>
              <a:gd name="connsiteY13539" fmla="*/ 2879923 h 5388743"/>
              <a:gd name="connsiteX13540" fmla="*/ 4832801 w 5020586"/>
              <a:gd name="connsiteY13540" fmla="*/ 2889973 h 5388743"/>
              <a:gd name="connsiteX13541" fmla="*/ 4836891 w 5020586"/>
              <a:gd name="connsiteY13541" fmla="*/ 2889538 h 5388743"/>
              <a:gd name="connsiteX13542" fmla="*/ 4838374 w 5020586"/>
              <a:gd name="connsiteY13542" fmla="*/ 2888832 h 5388743"/>
              <a:gd name="connsiteX13543" fmla="*/ 4862278 w 5020586"/>
              <a:gd name="connsiteY13543" fmla="*/ 2877125 h 5388743"/>
              <a:gd name="connsiteX13544" fmla="*/ 4867970 w 5020586"/>
              <a:gd name="connsiteY13544" fmla="*/ 2876059 h 5388743"/>
              <a:gd name="connsiteX13545" fmla="*/ 4878921 w 5020586"/>
              <a:gd name="connsiteY13545" fmla="*/ 2869579 h 5388743"/>
              <a:gd name="connsiteX13546" fmla="*/ 4884745 w 5020586"/>
              <a:gd name="connsiteY13546" fmla="*/ 2868487 h 5388743"/>
              <a:gd name="connsiteX13547" fmla="*/ 4909631 w 5020586"/>
              <a:gd name="connsiteY13547" fmla="*/ 2855197 h 5388743"/>
              <a:gd name="connsiteX13548" fmla="*/ 4912876 w 5020586"/>
              <a:gd name="connsiteY13548" fmla="*/ 2854343 h 5388743"/>
              <a:gd name="connsiteX13549" fmla="*/ 4910186 w 5020586"/>
              <a:gd name="connsiteY13549" fmla="*/ 2856096 h 5388743"/>
              <a:gd name="connsiteX13550" fmla="*/ 4922325 w 5020586"/>
              <a:gd name="connsiteY13550" fmla="*/ 2849658 h 5388743"/>
              <a:gd name="connsiteX13551" fmla="*/ 4928446 w 5020586"/>
              <a:gd name="connsiteY13551" fmla="*/ 2847094 h 5388743"/>
              <a:gd name="connsiteX13552" fmla="*/ 4911383 w 5020586"/>
              <a:gd name="connsiteY13552" fmla="*/ 2857486 h 5388743"/>
              <a:gd name="connsiteX13553" fmla="*/ 4893458 w 5020586"/>
              <a:gd name="connsiteY13553" fmla="*/ 2866843 h 5388743"/>
              <a:gd name="connsiteX13554" fmla="*/ 4871095 w 5020586"/>
              <a:gd name="connsiteY13554" fmla="*/ 2878925 h 5388743"/>
              <a:gd name="connsiteX13555" fmla="*/ 4866629 w 5020586"/>
              <a:gd name="connsiteY13555" fmla="*/ 2882139 h 5388743"/>
              <a:gd name="connsiteX13556" fmla="*/ 4856289 w 5020586"/>
              <a:gd name="connsiteY13556" fmla="*/ 2888171 h 5388743"/>
              <a:gd name="connsiteX13557" fmla="*/ 4853081 w 5020586"/>
              <a:gd name="connsiteY13557" fmla="*/ 2889756 h 5388743"/>
              <a:gd name="connsiteX13558" fmla="*/ 4854088 w 5020586"/>
              <a:gd name="connsiteY13558" fmla="*/ 2889339 h 5388743"/>
              <a:gd name="connsiteX13559" fmla="*/ 4857604 w 5020586"/>
              <a:gd name="connsiteY13559" fmla="*/ 2887639 h 5388743"/>
              <a:gd name="connsiteX13560" fmla="*/ 4878845 w 5020586"/>
              <a:gd name="connsiteY13560" fmla="*/ 2876819 h 5388743"/>
              <a:gd name="connsiteX13561" fmla="*/ 4885123 w 5020586"/>
              <a:gd name="connsiteY13561" fmla="*/ 2874243 h 5388743"/>
              <a:gd name="connsiteX13562" fmla="*/ 4885760 w 5020586"/>
              <a:gd name="connsiteY13562" fmla="*/ 2874005 h 5388743"/>
              <a:gd name="connsiteX13563" fmla="*/ 4895359 w 5020586"/>
              <a:gd name="connsiteY13563" fmla="*/ 2869341 h 5388743"/>
              <a:gd name="connsiteX13564" fmla="*/ 4903243 w 5020586"/>
              <a:gd name="connsiteY13564" fmla="*/ 2865669 h 5388743"/>
              <a:gd name="connsiteX13565" fmla="*/ 4903263 w 5020586"/>
              <a:gd name="connsiteY13565" fmla="*/ 2865658 h 5388743"/>
              <a:gd name="connsiteX13566" fmla="*/ 4903271 w 5020586"/>
              <a:gd name="connsiteY13566" fmla="*/ 2865655 h 5388743"/>
              <a:gd name="connsiteX13567" fmla="*/ 4931264 w 5020586"/>
              <a:gd name="connsiteY13567" fmla="*/ 2852612 h 5388743"/>
              <a:gd name="connsiteX13568" fmla="*/ 4959908 w 5020586"/>
              <a:gd name="connsiteY13568" fmla="*/ 2839371 h 5388743"/>
              <a:gd name="connsiteX13569" fmla="*/ 4951846 w 5020586"/>
              <a:gd name="connsiteY13569" fmla="*/ 2845665 h 5388743"/>
              <a:gd name="connsiteX13570" fmla="*/ 4957659 w 5020586"/>
              <a:gd name="connsiteY13570" fmla="*/ 2842604 h 5388743"/>
              <a:gd name="connsiteX13571" fmla="*/ 4958342 w 5020586"/>
              <a:gd name="connsiteY13571" fmla="*/ 2842757 h 5388743"/>
              <a:gd name="connsiteX13572" fmla="*/ 4960885 w 5020586"/>
              <a:gd name="connsiteY13572" fmla="*/ 2842668 h 5388743"/>
              <a:gd name="connsiteX13573" fmla="*/ 4956028 w 5020586"/>
              <a:gd name="connsiteY13573" fmla="*/ 2845310 h 5388743"/>
              <a:gd name="connsiteX13574" fmla="*/ 4883162 w 5020586"/>
              <a:gd name="connsiteY13574" fmla="*/ 2884870 h 5388743"/>
              <a:gd name="connsiteX13575" fmla="*/ 4872108 w 5020586"/>
              <a:gd name="connsiteY13575" fmla="*/ 2890816 h 5388743"/>
              <a:gd name="connsiteX13576" fmla="*/ 4858852 w 5020586"/>
              <a:gd name="connsiteY13576" fmla="*/ 2898003 h 5388743"/>
              <a:gd name="connsiteX13577" fmla="*/ 4841284 w 5020586"/>
              <a:gd name="connsiteY13577" fmla="*/ 2908249 h 5388743"/>
              <a:gd name="connsiteX13578" fmla="*/ 4833784 w 5020586"/>
              <a:gd name="connsiteY13578" fmla="*/ 2912444 h 5388743"/>
              <a:gd name="connsiteX13579" fmla="*/ 4837112 w 5020586"/>
              <a:gd name="connsiteY13579" fmla="*/ 2911092 h 5388743"/>
              <a:gd name="connsiteX13580" fmla="*/ 4817823 w 5020586"/>
              <a:gd name="connsiteY13580" fmla="*/ 2921591 h 5388743"/>
              <a:gd name="connsiteX13581" fmla="*/ 4803527 w 5020586"/>
              <a:gd name="connsiteY13581" fmla="*/ 2932896 h 5388743"/>
              <a:gd name="connsiteX13582" fmla="*/ 4847097 w 5020586"/>
              <a:gd name="connsiteY13582" fmla="*/ 2910278 h 5388743"/>
              <a:gd name="connsiteX13583" fmla="*/ 4874178 w 5020586"/>
              <a:gd name="connsiteY13583" fmla="*/ 2897977 h 5388743"/>
              <a:gd name="connsiteX13584" fmla="*/ 4876374 w 5020586"/>
              <a:gd name="connsiteY13584" fmla="*/ 2898965 h 5388743"/>
              <a:gd name="connsiteX13585" fmla="*/ 4909979 w 5020586"/>
              <a:gd name="connsiteY13585" fmla="*/ 2881243 h 5388743"/>
              <a:gd name="connsiteX13586" fmla="*/ 4898366 w 5020586"/>
              <a:gd name="connsiteY13586" fmla="*/ 2889015 h 5388743"/>
              <a:gd name="connsiteX13587" fmla="*/ 4899443 w 5020586"/>
              <a:gd name="connsiteY13587" fmla="*/ 2888067 h 5388743"/>
              <a:gd name="connsiteX13588" fmla="*/ 4901070 w 5020586"/>
              <a:gd name="connsiteY13588" fmla="*/ 2887109 h 5388743"/>
              <a:gd name="connsiteX13589" fmla="*/ 4900137 w 5020586"/>
              <a:gd name="connsiteY13589" fmla="*/ 2887460 h 5388743"/>
              <a:gd name="connsiteX13590" fmla="*/ 4899443 w 5020586"/>
              <a:gd name="connsiteY13590" fmla="*/ 2888067 h 5388743"/>
              <a:gd name="connsiteX13591" fmla="*/ 4896452 w 5020586"/>
              <a:gd name="connsiteY13591" fmla="*/ 2889831 h 5388743"/>
              <a:gd name="connsiteX13592" fmla="*/ 4894951 w 5020586"/>
              <a:gd name="connsiteY13592" fmla="*/ 2890471 h 5388743"/>
              <a:gd name="connsiteX13593" fmla="*/ 4892826 w 5020586"/>
              <a:gd name="connsiteY13593" fmla="*/ 2891685 h 5388743"/>
              <a:gd name="connsiteX13594" fmla="*/ 4883145 w 5020586"/>
              <a:gd name="connsiteY13594" fmla="*/ 2899327 h 5388743"/>
              <a:gd name="connsiteX13595" fmla="*/ 4866023 w 5020586"/>
              <a:gd name="connsiteY13595" fmla="*/ 2908771 h 5388743"/>
              <a:gd name="connsiteX13596" fmla="*/ 4856059 w 5020586"/>
              <a:gd name="connsiteY13596" fmla="*/ 2913933 h 5388743"/>
              <a:gd name="connsiteX13597" fmla="*/ 4857306 w 5020586"/>
              <a:gd name="connsiteY13597" fmla="*/ 2915120 h 5388743"/>
              <a:gd name="connsiteX13598" fmla="*/ 4858828 w 5020586"/>
              <a:gd name="connsiteY13598" fmla="*/ 2916601 h 5388743"/>
              <a:gd name="connsiteX13599" fmla="*/ 4859367 w 5020586"/>
              <a:gd name="connsiteY13599" fmla="*/ 2916528 h 5388743"/>
              <a:gd name="connsiteX13600" fmla="*/ 4888206 w 5020586"/>
              <a:gd name="connsiteY13600" fmla="*/ 2901847 h 5388743"/>
              <a:gd name="connsiteX13601" fmla="*/ 4937408 w 5020586"/>
              <a:gd name="connsiteY13601" fmla="*/ 2875427 h 5388743"/>
              <a:gd name="connsiteX13602" fmla="*/ 4939289 w 5020586"/>
              <a:gd name="connsiteY13602" fmla="*/ 2875202 h 5388743"/>
              <a:gd name="connsiteX13603" fmla="*/ 4944272 w 5020586"/>
              <a:gd name="connsiteY13603" fmla="*/ 2874134 h 5388743"/>
              <a:gd name="connsiteX13604" fmla="*/ 4927887 w 5020586"/>
              <a:gd name="connsiteY13604" fmla="*/ 2883483 h 5388743"/>
              <a:gd name="connsiteX13605" fmla="*/ 4941821 w 5020586"/>
              <a:gd name="connsiteY13605" fmla="*/ 2876642 h 5388743"/>
              <a:gd name="connsiteX13606" fmla="*/ 4937865 w 5020586"/>
              <a:gd name="connsiteY13606" fmla="*/ 2880610 h 5388743"/>
              <a:gd name="connsiteX13607" fmla="*/ 4937370 w 5020586"/>
              <a:gd name="connsiteY13607" fmla="*/ 2880027 h 5388743"/>
              <a:gd name="connsiteX13608" fmla="*/ 4937865 w 5020586"/>
              <a:gd name="connsiteY13608" fmla="*/ 2880610 h 5388743"/>
              <a:gd name="connsiteX13609" fmla="*/ 4941496 w 5020586"/>
              <a:gd name="connsiteY13609" fmla="*/ 2879496 h 5388743"/>
              <a:gd name="connsiteX13610" fmla="*/ 4926430 w 5020586"/>
              <a:gd name="connsiteY13610" fmla="*/ 2887883 h 5388743"/>
              <a:gd name="connsiteX13611" fmla="*/ 4922358 w 5020586"/>
              <a:gd name="connsiteY13611" fmla="*/ 2889788 h 5388743"/>
              <a:gd name="connsiteX13612" fmla="*/ 4920939 w 5020586"/>
              <a:gd name="connsiteY13612" fmla="*/ 2890149 h 5388743"/>
              <a:gd name="connsiteX13613" fmla="*/ 4919938 w 5020586"/>
              <a:gd name="connsiteY13613" fmla="*/ 2891498 h 5388743"/>
              <a:gd name="connsiteX13614" fmla="*/ 4899781 w 5020586"/>
              <a:gd name="connsiteY13614" fmla="*/ 2902718 h 5388743"/>
              <a:gd name="connsiteX13615" fmla="*/ 4895387 w 5020586"/>
              <a:gd name="connsiteY13615" fmla="*/ 2904289 h 5388743"/>
              <a:gd name="connsiteX13616" fmla="*/ 4894476 w 5020586"/>
              <a:gd name="connsiteY13616" fmla="*/ 2904577 h 5388743"/>
              <a:gd name="connsiteX13617" fmla="*/ 4893633 w 5020586"/>
              <a:gd name="connsiteY13617" fmla="*/ 2908199 h 5388743"/>
              <a:gd name="connsiteX13618" fmla="*/ 4893596 w 5020586"/>
              <a:gd name="connsiteY13618" fmla="*/ 2908729 h 5388743"/>
              <a:gd name="connsiteX13619" fmla="*/ 4891964 w 5020586"/>
              <a:gd name="connsiteY13619" fmla="*/ 2909867 h 5388743"/>
              <a:gd name="connsiteX13620" fmla="*/ 4865967 w 5020586"/>
              <a:gd name="connsiteY13620" fmla="*/ 2928137 h 5388743"/>
              <a:gd name="connsiteX13621" fmla="*/ 4860765 w 5020586"/>
              <a:gd name="connsiteY13621" fmla="*/ 2931883 h 5388743"/>
              <a:gd name="connsiteX13622" fmla="*/ 4847243 w 5020586"/>
              <a:gd name="connsiteY13622" fmla="*/ 2938502 h 5388743"/>
              <a:gd name="connsiteX13623" fmla="*/ 4830023 w 5020586"/>
              <a:gd name="connsiteY13623" fmla="*/ 2948187 h 5388743"/>
              <a:gd name="connsiteX13624" fmla="*/ 4837893 w 5020586"/>
              <a:gd name="connsiteY13624" fmla="*/ 2945731 h 5388743"/>
              <a:gd name="connsiteX13625" fmla="*/ 4827535 w 5020586"/>
              <a:gd name="connsiteY13625" fmla="*/ 2950484 h 5388743"/>
              <a:gd name="connsiteX13626" fmla="*/ 4825987 w 5020586"/>
              <a:gd name="connsiteY13626" fmla="*/ 2951193 h 5388743"/>
              <a:gd name="connsiteX13627" fmla="*/ 4810132 w 5020586"/>
              <a:gd name="connsiteY13627" fmla="*/ 2958428 h 5388743"/>
              <a:gd name="connsiteX13628" fmla="*/ 4801457 w 5020586"/>
              <a:gd name="connsiteY13628" fmla="*/ 2962865 h 5388743"/>
              <a:gd name="connsiteX13629" fmla="*/ 4787004 w 5020586"/>
              <a:gd name="connsiteY13629" fmla="*/ 2972128 h 5388743"/>
              <a:gd name="connsiteX13630" fmla="*/ 4790317 w 5020586"/>
              <a:gd name="connsiteY13630" fmla="*/ 2971508 h 5388743"/>
              <a:gd name="connsiteX13631" fmla="*/ 4766222 w 5020586"/>
              <a:gd name="connsiteY13631" fmla="*/ 2984648 h 5388743"/>
              <a:gd name="connsiteX13632" fmla="*/ 4743245 w 5020586"/>
              <a:gd name="connsiteY13632" fmla="*/ 2996181 h 5388743"/>
              <a:gd name="connsiteX13633" fmla="*/ 4740837 w 5020586"/>
              <a:gd name="connsiteY13633" fmla="*/ 2998322 h 5388743"/>
              <a:gd name="connsiteX13634" fmla="*/ 4737215 w 5020586"/>
              <a:gd name="connsiteY13634" fmla="*/ 3001238 h 5388743"/>
              <a:gd name="connsiteX13635" fmla="*/ 4742540 w 5020586"/>
              <a:gd name="connsiteY13635" fmla="*/ 2999265 h 5388743"/>
              <a:gd name="connsiteX13636" fmla="*/ 4755821 w 5020586"/>
              <a:gd name="connsiteY13636" fmla="*/ 2995582 h 5388743"/>
              <a:gd name="connsiteX13637" fmla="*/ 4762052 w 5020586"/>
              <a:gd name="connsiteY13637" fmla="*/ 2993182 h 5388743"/>
              <a:gd name="connsiteX13638" fmla="*/ 4779411 w 5020586"/>
              <a:gd name="connsiteY13638" fmla="*/ 2985120 h 5388743"/>
              <a:gd name="connsiteX13639" fmla="*/ 4798351 w 5020586"/>
              <a:gd name="connsiteY13639" fmla="*/ 2976405 h 5388743"/>
              <a:gd name="connsiteX13640" fmla="*/ 4803227 w 5020586"/>
              <a:gd name="connsiteY13640" fmla="*/ 2973949 h 5388743"/>
              <a:gd name="connsiteX13641" fmla="*/ 4809896 w 5020586"/>
              <a:gd name="connsiteY13641" fmla="*/ 2970447 h 5388743"/>
              <a:gd name="connsiteX13642" fmla="*/ 4814900 w 5020586"/>
              <a:gd name="connsiteY13642" fmla="*/ 2967397 h 5388743"/>
              <a:gd name="connsiteX13643" fmla="*/ 4816620 w 5020586"/>
              <a:gd name="connsiteY13643" fmla="*/ 2966878 h 5388743"/>
              <a:gd name="connsiteX13644" fmla="*/ 4816472 w 5020586"/>
              <a:gd name="connsiteY13644" fmla="*/ 2966994 h 5388743"/>
              <a:gd name="connsiteX13645" fmla="*/ 4817115 w 5020586"/>
              <a:gd name="connsiteY13645" fmla="*/ 2966656 h 5388743"/>
              <a:gd name="connsiteX13646" fmla="*/ 4824138 w 5020586"/>
              <a:gd name="connsiteY13646" fmla="*/ 2964044 h 5388743"/>
              <a:gd name="connsiteX13647" fmla="*/ 4821726 w 5020586"/>
              <a:gd name="connsiteY13647" fmla="*/ 2965723 h 5388743"/>
              <a:gd name="connsiteX13648" fmla="*/ 4808870 w 5020586"/>
              <a:gd name="connsiteY13648" fmla="*/ 2971833 h 5388743"/>
              <a:gd name="connsiteX13649" fmla="*/ 4804336 w 5020586"/>
              <a:gd name="connsiteY13649" fmla="*/ 2975859 h 5388743"/>
              <a:gd name="connsiteX13650" fmla="*/ 4802207 w 5020586"/>
              <a:gd name="connsiteY13650" fmla="*/ 2977534 h 5388743"/>
              <a:gd name="connsiteX13651" fmla="*/ 4794515 w 5020586"/>
              <a:gd name="connsiteY13651" fmla="*/ 2981690 h 5388743"/>
              <a:gd name="connsiteX13652" fmla="*/ 4792021 w 5020586"/>
              <a:gd name="connsiteY13652" fmla="*/ 2982202 h 5388743"/>
              <a:gd name="connsiteX13653" fmla="*/ 4791114 w 5020586"/>
              <a:gd name="connsiteY13653" fmla="*/ 2984791 h 5388743"/>
              <a:gd name="connsiteX13654" fmla="*/ 4785968 w 5020586"/>
              <a:gd name="connsiteY13654" fmla="*/ 2987286 h 5388743"/>
              <a:gd name="connsiteX13655" fmla="*/ 4742713 w 5020586"/>
              <a:gd name="connsiteY13655" fmla="*/ 3007376 h 5388743"/>
              <a:gd name="connsiteX13656" fmla="*/ 4774199 w 5020586"/>
              <a:gd name="connsiteY13656" fmla="*/ 2999738 h 5388743"/>
              <a:gd name="connsiteX13657" fmla="*/ 4807638 w 5020586"/>
              <a:gd name="connsiteY13657" fmla="*/ 2984800 h 5388743"/>
              <a:gd name="connsiteX13658" fmla="*/ 4826180 w 5020586"/>
              <a:gd name="connsiteY13658" fmla="*/ 2978220 h 5388743"/>
              <a:gd name="connsiteX13659" fmla="*/ 4825558 w 5020586"/>
              <a:gd name="connsiteY13659" fmla="*/ 2979047 h 5388743"/>
              <a:gd name="connsiteX13660" fmla="*/ 4831332 w 5020586"/>
              <a:gd name="connsiteY13660" fmla="*/ 2976914 h 5388743"/>
              <a:gd name="connsiteX13661" fmla="*/ 4835795 w 5020586"/>
              <a:gd name="connsiteY13661" fmla="*/ 2974746 h 5388743"/>
              <a:gd name="connsiteX13662" fmla="*/ 4851080 w 5020586"/>
              <a:gd name="connsiteY13662" fmla="*/ 2969214 h 5388743"/>
              <a:gd name="connsiteX13663" fmla="*/ 4842973 w 5020586"/>
              <a:gd name="connsiteY13663" fmla="*/ 2975315 h 5388743"/>
              <a:gd name="connsiteX13664" fmla="*/ 4825496 w 5020586"/>
              <a:gd name="connsiteY13664" fmla="*/ 2985707 h 5388743"/>
              <a:gd name="connsiteX13665" fmla="*/ 4820677 w 5020586"/>
              <a:gd name="connsiteY13665" fmla="*/ 2987781 h 5388743"/>
              <a:gd name="connsiteX13666" fmla="*/ 4768266 w 5020586"/>
              <a:gd name="connsiteY13666" fmla="*/ 3013227 h 5388743"/>
              <a:gd name="connsiteX13667" fmla="*/ 4748845 w 5020586"/>
              <a:gd name="connsiteY13667" fmla="*/ 3027265 h 5388743"/>
              <a:gd name="connsiteX13668" fmla="*/ 4703367 w 5020586"/>
              <a:gd name="connsiteY13668" fmla="*/ 3045010 h 5388743"/>
              <a:gd name="connsiteX13669" fmla="*/ 4699046 w 5020586"/>
              <a:gd name="connsiteY13669" fmla="*/ 3050384 h 5388743"/>
              <a:gd name="connsiteX13670" fmla="*/ 4692791 w 5020586"/>
              <a:gd name="connsiteY13670" fmla="*/ 3056526 h 5388743"/>
              <a:gd name="connsiteX13671" fmla="*/ 4694672 w 5020586"/>
              <a:gd name="connsiteY13671" fmla="*/ 3055874 h 5388743"/>
              <a:gd name="connsiteX13672" fmla="*/ 4691889 w 5020586"/>
              <a:gd name="connsiteY13672" fmla="*/ 3057971 h 5388743"/>
              <a:gd name="connsiteX13673" fmla="*/ 4690596 w 5020586"/>
              <a:gd name="connsiteY13673" fmla="*/ 3058785 h 5388743"/>
              <a:gd name="connsiteX13674" fmla="*/ 4690424 w 5020586"/>
              <a:gd name="connsiteY13674" fmla="*/ 3058849 h 5388743"/>
              <a:gd name="connsiteX13675" fmla="*/ 4689842 w 5020586"/>
              <a:gd name="connsiteY13675" fmla="*/ 3059421 h 5388743"/>
              <a:gd name="connsiteX13676" fmla="*/ 4688823 w 5020586"/>
              <a:gd name="connsiteY13676" fmla="*/ 3060186 h 5388743"/>
              <a:gd name="connsiteX13677" fmla="*/ 4667379 w 5020586"/>
              <a:gd name="connsiteY13677" fmla="*/ 3070535 h 5388743"/>
              <a:gd name="connsiteX13678" fmla="*/ 4675133 w 5020586"/>
              <a:gd name="connsiteY13678" fmla="*/ 3068800 h 5388743"/>
              <a:gd name="connsiteX13679" fmla="*/ 4673064 w 5020586"/>
              <a:gd name="connsiteY13679" fmla="*/ 3069673 h 5388743"/>
              <a:gd name="connsiteX13680" fmla="*/ 4694623 w 5020586"/>
              <a:gd name="connsiteY13680" fmla="*/ 3062997 h 5388743"/>
              <a:gd name="connsiteX13681" fmla="*/ 4721394 w 5020586"/>
              <a:gd name="connsiteY13681" fmla="*/ 3055348 h 5388743"/>
              <a:gd name="connsiteX13682" fmla="*/ 4687830 w 5020586"/>
              <a:gd name="connsiteY13682" fmla="*/ 3066491 h 5388743"/>
              <a:gd name="connsiteX13683" fmla="*/ 4675987 w 5020586"/>
              <a:gd name="connsiteY13683" fmla="*/ 3070809 h 5388743"/>
              <a:gd name="connsiteX13684" fmla="*/ 4675064 w 5020586"/>
              <a:gd name="connsiteY13684" fmla="*/ 3072348 h 5388743"/>
              <a:gd name="connsiteX13685" fmla="*/ 4675340 w 5020586"/>
              <a:gd name="connsiteY13685" fmla="*/ 3072378 h 5388743"/>
              <a:gd name="connsiteX13686" fmla="*/ 4678866 w 5020586"/>
              <a:gd name="connsiteY13686" fmla="*/ 3071223 h 5388743"/>
              <a:gd name="connsiteX13687" fmla="*/ 4676840 w 5020586"/>
              <a:gd name="connsiteY13687" fmla="*/ 3072271 h 5388743"/>
              <a:gd name="connsiteX13688" fmla="*/ 4676405 w 5020586"/>
              <a:gd name="connsiteY13688" fmla="*/ 3072492 h 5388743"/>
              <a:gd name="connsiteX13689" fmla="*/ 4676892 w 5020586"/>
              <a:gd name="connsiteY13689" fmla="*/ 3072544 h 5388743"/>
              <a:gd name="connsiteX13690" fmla="*/ 4682291 w 5020586"/>
              <a:gd name="connsiteY13690" fmla="*/ 3071172 h 5388743"/>
              <a:gd name="connsiteX13691" fmla="*/ 4754026 w 5020586"/>
              <a:gd name="connsiteY13691" fmla="*/ 3049609 h 5388743"/>
              <a:gd name="connsiteX13692" fmla="*/ 4683959 w 5020586"/>
              <a:gd name="connsiteY13692" fmla="*/ 3073145 h 5388743"/>
              <a:gd name="connsiteX13693" fmla="*/ 4677247 w 5020586"/>
              <a:gd name="connsiteY13693" fmla="*/ 3076437 h 5388743"/>
              <a:gd name="connsiteX13694" fmla="*/ 4682211 w 5020586"/>
              <a:gd name="connsiteY13694" fmla="*/ 3074624 h 5388743"/>
              <a:gd name="connsiteX13695" fmla="*/ 4718796 w 5020586"/>
              <a:gd name="connsiteY13695" fmla="*/ 3063804 h 5388743"/>
              <a:gd name="connsiteX13696" fmla="*/ 4741382 w 5020586"/>
              <a:gd name="connsiteY13696" fmla="*/ 3057726 h 5388743"/>
              <a:gd name="connsiteX13697" fmla="*/ 4736687 w 5020586"/>
              <a:gd name="connsiteY13697" fmla="*/ 3060118 h 5388743"/>
              <a:gd name="connsiteX13698" fmla="*/ 4736463 w 5020586"/>
              <a:gd name="connsiteY13698" fmla="*/ 3060243 h 5388743"/>
              <a:gd name="connsiteX13699" fmla="*/ 4735351 w 5020586"/>
              <a:gd name="connsiteY13699" fmla="*/ 3060626 h 5388743"/>
              <a:gd name="connsiteX13700" fmla="*/ 4718381 w 5020586"/>
              <a:gd name="connsiteY13700" fmla="*/ 3065972 h 5388743"/>
              <a:gd name="connsiteX13701" fmla="*/ 4726890 w 5020586"/>
              <a:gd name="connsiteY13701" fmla="*/ 3065396 h 5388743"/>
              <a:gd name="connsiteX13702" fmla="*/ 4728140 w 5020586"/>
              <a:gd name="connsiteY13702" fmla="*/ 3064975 h 5388743"/>
              <a:gd name="connsiteX13703" fmla="*/ 4724830 w 5020586"/>
              <a:gd name="connsiteY13703" fmla="*/ 3067676 h 5388743"/>
              <a:gd name="connsiteX13704" fmla="*/ 4729553 w 5020586"/>
              <a:gd name="connsiteY13704" fmla="*/ 3065731 h 5388743"/>
              <a:gd name="connsiteX13705" fmla="*/ 4736085 w 5020586"/>
              <a:gd name="connsiteY13705" fmla="*/ 3062479 h 5388743"/>
              <a:gd name="connsiteX13706" fmla="*/ 4739226 w 5020586"/>
              <a:gd name="connsiteY13706" fmla="*/ 3061660 h 5388743"/>
              <a:gd name="connsiteX13707" fmla="*/ 4725822 w 5020586"/>
              <a:gd name="connsiteY13707" fmla="*/ 3067681 h 5388743"/>
              <a:gd name="connsiteX13708" fmla="*/ 4662016 w 5020586"/>
              <a:gd name="connsiteY13708" fmla="*/ 3087390 h 5388743"/>
              <a:gd name="connsiteX13709" fmla="*/ 4653528 w 5020586"/>
              <a:gd name="connsiteY13709" fmla="*/ 3089974 h 5388743"/>
              <a:gd name="connsiteX13710" fmla="*/ 4650114 w 5020586"/>
              <a:gd name="connsiteY13710" fmla="*/ 3091054 h 5388743"/>
              <a:gd name="connsiteX13711" fmla="*/ 4650063 w 5020586"/>
              <a:gd name="connsiteY13711" fmla="*/ 3091246 h 5388743"/>
              <a:gd name="connsiteX13712" fmla="*/ 4649347 w 5020586"/>
              <a:gd name="connsiteY13712" fmla="*/ 3093307 h 5388743"/>
              <a:gd name="connsiteX13713" fmla="*/ 4648674 w 5020586"/>
              <a:gd name="connsiteY13713" fmla="*/ 3094269 h 5388743"/>
              <a:gd name="connsiteX13714" fmla="*/ 4662654 w 5020586"/>
              <a:gd name="connsiteY13714" fmla="*/ 3090139 h 5388743"/>
              <a:gd name="connsiteX13715" fmla="*/ 4673996 w 5020586"/>
              <a:gd name="connsiteY13715" fmla="*/ 3086625 h 5388743"/>
              <a:gd name="connsiteX13716" fmla="*/ 4680163 w 5020586"/>
              <a:gd name="connsiteY13716" fmla="*/ 3083819 h 5388743"/>
              <a:gd name="connsiteX13717" fmla="*/ 4681999 w 5020586"/>
              <a:gd name="connsiteY13717" fmla="*/ 3084145 h 5388743"/>
              <a:gd name="connsiteX13718" fmla="*/ 4688546 w 5020586"/>
              <a:gd name="connsiteY13718" fmla="*/ 3082117 h 5388743"/>
              <a:gd name="connsiteX13719" fmla="*/ 4708316 w 5020586"/>
              <a:gd name="connsiteY13719" fmla="*/ 3075942 h 5388743"/>
              <a:gd name="connsiteX13720" fmla="*/ 4699449 w 5020586"/>
              <a:gd name="connsiteY13720" fmla="*/ 3080899 h 5388743"/>
              <a:gd name="connsiteX13721" fmla="*/ 4698409 w 5020586"/>
              <a:gd name="connsiteY13721" fmla="*/ 3081143 h 5388743"/>
              <a:gd name="connsiteX13722" fmla="*/ 4695339 w 5020586"/>
              <a:gd name="connsiteY13722" fmla="*/ 3082935 h 5388743"/>
              <a:gd name="connsiteX13723" fmla="*/ 4677865 w 5020586"/>
              <a:gd name="connsiteY13723" fmla="*/ 3092361 h 5388743"/>
              <a:gd name="connsiteX13724" fmla="*/ 4661633 w 5020586"/>
              <a:gd name="connsiteY13724" fmla="*/ 3100986 h 5388743"/>
              <a:gd name="connsiteX13725" fmla="*/ 4659193 w 5020586"/>
              <a:gd name="connsiteY13725" fmla="*/ 3102331 h 5388743"/>
              <a:gd name="connsiteX13726" fmla="*/ 4645953 w 5020586"/>
              <a:gd name="connsiteY13726" fmla="*/ 3106837 h 5388743"/>
              <a:gd name="connsiteX13727" fmla="*/ 4665838 w 5020586"/>
              <a:gd name="connsiteY13727" fmla="*/ 3097412 h 5388743"/>
              <a:gd name="connsiteX13728" fmla="*/ 4676912 w 5020586"/>
              <a:gd name="connsiteY13728" fmla="*/ 3091476 h 5388743"/>
              <a:gd name="connsiteX13729" fmla="*/ 4678957 w 5020586"/>
              <a:gd name="connsiteY13729" fmla="*/ 3090365 h 5388743"/>
              <a:gd name="connsiteX13730" fmla="*/ 4666703 w 5020586"/>
              <a:gd name="connsiteY13730" fmla="*/ 3095651 h 5388743"/>
              <a:gd name="connsiteX13731" fmla="*/ 4647345 w 5020586"/>
              <a:gd name="connsiteY13731" fmla="*/ 3103459 h 5388743"/>
              <a:gd name="connsiteX13732" fmla="*/ 4631969 w 5020586"/>
              <a:gd name="connsiteY13732" fmla="*/ 3109793 h 5388743"/>
              <a:gd name="connsiteX13733" fmla="*/ 4628895 w 5020586"/>
              <a:gd name="connsiteY13733" fmla="*/ 3111914 h 5388743"/>
              <a:gd name="connsiteX13734" fmla="*/ 4625860 w 5020586"/>
              <a:gd name="connsiteY13734" fmla="*/ 3113694 h 5388743"/>
              <a:gd name="connsiteX13735" fmla="*/ 4623807 w 5020586"/>
              <a:gd name="connsiteY13735" fmla="*/ 3114395 h 5388743"/>
              <a:gd name="connsiteX13736" fmla="*/ 4633160 w 5020586"/>
              <a:gd name="connsiteY13736" fmla="*/ 3111785 h 5388743"/>
              <a:gd name="connsiteX13737" fmla="*/ 4610903 w 5020586"/>
              <a:gd name="connsiteY13737" fmla="*/ 3120139 h 5388743"/>
              <a:gd name="connsiteX13738" fmla="*/ 4615536 w 5020586"/>
              <a:gd name="connsiteY13738" fmla="*/ 3118806 h 5388743"/>
              <a:gd name="connsiteX13739" fmla="*/ 4617296 w 5020586"/>
              <a:gd name="connsiteY13739" fmla="*/ 3118205 h 5388743"/>
              <a:gd name="connsiteX13740" fmla="*/ 4632286 w 5020586"/>
              <a:gd name="connsiteY13740" fmla="*/ 3112683 h 5388743"/>
              <a:gd name="connsiteX13741" fmla="*/ 4639831 w 5020586"/>
              <a:gd name="connsiteY13741" fmla="*/ 3109903 h 5388743"/>
              <a:gd name="connsiteX13742" fmla="*/ 4646631 w 5020586"/>
              <a:gd name="connsiteY13742" fmla="*/ 3107397 h 5388743"/>
              <a:gd name="connsiteX13743" fmla="*/ 4651347 w 5020586"/>
              <a:gd name="connsiteY13743" fmla="*/ 3106477 h 5388743"/>
              <a:gd name="connsiteX13744" fmla="*/ 4641957 w 5020586"/>
              <a:gd name="connsiteY13744" fmla="*/ 3112132 h 5388743"/>
              <a:gd name="connsiteX13745" fmla="*/ 4632173 w 5020586"/>
              <a:gd name="connsiteY13745" fmla="*/ 3117706 h 5388743"/>
              <a:gd name="connsiteX13746" fmla="*/ 4633705 w 5020586"/>
              <a:gd name="connsiteY13746" fmla="*/ 3117343 h 5388743"/>
              <a:gd name="connsiteX13747" fmla="*/ 4631150 w 5020586"/>
              <a:gd name="connsiteY13747" fmla="*/ 3120640 h 5388743"/>
              <a:gd name="connsiteX13748" fmla="*/ 4623165 w 5020586"/>
              <a:gd name="connsiteY13748" fmla="*/ 3123711 h 5388743"/>
              <a:gd name="connsiteX13749" fmla="*/ 4621604 w 5020586"/>
              <a:gd name="connsiteY13749" fmla="*/ 3124899 h 5388743"/>
              <a:gd name="connsiteX13750" fmla="*/ 4623768 w 5020586"/>
              <a:gd name="connsiteY13750" fmla="*/ 3124482 h 5388743"/>
              <a:gd name="connsiteX13751" fmla="*/ 4624184 w 5020586"/>
              <a:gd name="connsiteY13751" fmla="*/ 3124258 h 5388743"/>
              <a:gd name="connsiteX13752" fmla="*/ 4624268 w 5020586"/>
              <a:gd name="connsiteY13752" fmla="*/ 3124386 h 5388743"/>
              <a:gd name="connsiteX13753" fmla="*/ 4625557 w 5020586"/>
              <a:gd name="connsiteY13753" fmla="*/ 3124137 h 5388743"/>
              <a:gd name="connsiteX13754" fmla="*/ 4636340 w 5020586"/>
              <a:gd name="connsiteY13754" fmla="*/ 3120334 h 5388743"/>
              <a:gd name="connsiteX13755" fmla="*/ 4716635 w 5020586"/>
              <a:gd name="connsiteY13755" fmla="*/ 3090576 h 5388743"/>
              <a:gd name="connsiteX13756" fmla="*/ 4677499 w 5020586"/>
              <a:gd name="connsiteY13756" fmla="*/ 3111772 h 5388743"/>
              <a:gd name="connsiteX13757" fmla="*/ 4732948 w 5020586"/>
              <a:gd name="connsiteY13757" fmla="*/ 3089921 h 5388743"/>
              <a:gd name="connsiteX13758" fmla="*/ 4742989 w 5020586"/>
              <a:gd name="connsiteY13758" fmla="*/ 3085299 h 5388743"/>
              <a:gd name="connsiteX13759" fmla="*/ 4732666 w 5020586"/>
              <a:gd name="connsiteY13759" fmla="*/ 3090682 h 5388743"/>
              <a:gd name="connsiteX13760" fmla="*/ 4744651 w 5020586"/>
              <a:gd name="connsiteY13760" fmla="*/ 3089217 h 5388743"/>
              <a:gd name="connsiteX13761" fmla="*/ 4761231 w 5020586"/>
              <a:gd name="connsiteY13761" fmla="*/ 3086355 h 5388743"/>
              <a:gd name="connsiteX13762" fmla="*/ 4768114 w 5020586"/>
              <a:gd name="connsiteY13762" fmla="*/ 3083986 h 5388743"/>
              <a:gd name="connsiteX13763" fmla="*/ 4683018 w 5020586"/>
              <a:gd name="connsiteY13763" fmla="*/ 3121618 h 5388743"/>
              <a:gd name="connsiteX13764" fmla="*/ 4674132 w 5020586"/>
              <a:gd name="connsiteY13764" fmla="*/ 3125452 h 5388743"/>
              <a:gd name="connsiteX13765" fmla="*/ 4656039 w 5020586"/>
              <a:gd name="connsiteY13765" fmla="*/ 3135278 h 5388743"/>
              <a:gd name="connsiteX13766" fmla="*/ 4661319 w 5020586"/>
              <a:gd name="connsiteY13766" fmla="*/ 3133942 h 5388743"/>
              <a:gd name="connsiteX13767" fmla="*/ 4630196 w 5020586"/>
              <a:gd name="connsiteY13767" fmla="*/ 3150261 h 5388743"/>
              <a:gd name="connsiteX13768" fmla="*/ 4634611 w 5020586"/>
              <a:gd name="connsiteY13768" fmla="*/ 3150081 h 5388743"/>
              <a:gd name="connsiteX13769" fmla="*/ 4632791 w 5020586"/>
              <a:gd name="connsiteY13769" fmla="*/ 3155388 h 5388743"/>
              <a:gd name="connsiteX13770" fmla="*/ 4631525 w 5020586"/>
              <a:gd name="connsiteY13770" fmla="*/ 3159368 h 5388743"/>
              <a:gd name="connsiteX13771" fmla="*/ 4640109 w 5020586"/>
              <a:gd name="connsiteY13771" fmla="*/ 3154354 h 5388743"/>
              <a:gd name="connsiteX13772" fmla="*/ 4651445 w 5020586"/>
              <a:gd name="connsiteY13772" fmla="*/ 3148704 h 5388743"/>
              <a:gd name="connsiteX13773" fmla="*/ 4639833 w 5020586"/>
              <a:gd name="connsiteY13773" fmla="*/ 3156475 h 5388743"/>
              <a:gd name="connsiteX13774" fmla="*/ 4640909 w 5020586"/>
              <a:gd name="connsiteY13774" fmla="*/ 3155528 h 5388743"/>
              <a:gd name="connsiteX13775" fmla="*/ 4642536 w 5020586"/>
              <a:gd name="connsiteY13775" fmla="*/ 3154570 h 5388743"/>
              <a:gd name="connsiteX13776" fmla="*/ 4641604 w 5020586"/>
              <a:gd name="connsiteY13776" fmla="*/ 3154920 h 5388743"/>
              <a:gd name="connsiteX13777" fmla="*/ 4640909 w 5020586"/>
              <a:gd name="connsiteY13777" fmla="*/ 3155528 h 5388743"/>
              <a:gd name="connsiteX13778" fmla="*/ 4637918 w 5020586"/>
              <a:gd name="connsiteY13778" fmla="*/ 3157290 h 5388743"/>
              <a:gd name="connsiteX13779" fmla="*/ 4636417 w 5020586"/>
              <a:gd name="connsiteY13779" fmla="*/ 3157931 h 5388743"/>
              <a:gd name="connsiteX13780" fmla="*/ 4634293 w 5020586"/>
              <a:gd name="connsiteY13780" fmla="*/ 3159145 h 5388743"/>
              <a:gd name="connsiteX13781" fmla="*/ 4624612 w 5020586"/>
              <a:gd name="connsiteY13781" fmla="*/ 3166787 h 5388743"/>
              <a:gd name="connsiteX13782" fmla="*/ 4591799 w 5020586"/>
              <a:gd name="connsiteY13782" fmla="*/ 3184359 h 5388743"/>
              <a:gd name="connsiteX13783" fmla="*/ 4584162 w 5020586"/>
              <a:gd name="connsiteY13783" fmla="*/ 3190220 h 5388743"/>
              <a:gd name="connsiteX13784" fmla="*/ 4569962 w 5020586"/>
              <a:gd name="connsiteY13784" fmla="*/ 3198303 h 5388743"/>
              <a:gd name="connsiteX13785" fmla="*/ 4567623 w 5020586"/>
              <a:gd name="connsiteY13785" fmla="*/ 3199450 h 5388743"/>
              <a:gd name="connsiteX13786" fmla="*/ 4570317 w 5020586"/>
              <a:gd name="connsiteY13786" fmla="*/ 3198465 h 5388743"/>
              <a:gd name="connsiteX13787" fmla="*/ 4578107 w 5020586"/>
              <a:gd name="connsiteY13787" fmla="*/ 3195562 h 5388743"/>
              <a:gd name="connsiteX13788" fmla="*/ 4629672 w 5020586"/>
              <a:gd name="connsiteY13788" fmla="*/ 3169306 h 5388743"/>
              <a:gd name="connsiteX13789" fmla="*/ 4678874 w 5020586"/>
              <a:gd name="connsiteY13789" fmla="*/ 3142888 h 5388743"/>
              <a:gd name="connsiteX13790" fmla="*/ 4680759 w 5020586"/>
              <a:gd name="connsiteY13790" fmla="*/ 3142664 h 5388743"/>
              <a:gd name="connsiteX13791" fmla="*/ 4685737 w 5020586"/>
              <a:gd name="connsiteY13791" fmla="*/ 3141594 h 5388743"/>
              <a:gd name="connsiteX13792" fmla="*/ 4669353 w 5020586"/>
              <a:gd name="connsiteY13792" fmla="*/ 3150943 h 5388743"/>
              <a:gd name="connsiteX13793" fmla="*/ 4683287 w 5020586"/>
              <a:gd name="connsiteY13793" fmla="*/ 3144103 h 5388743"/>
              <a:gd name="connsiteX13794" fmla="*/ 4679330 w 5020586"/>
              <a:gd name="connsiteY13794" fmla="*/ 3148070 h 5388743"/>
              <a:gd name="connsiteX13795" fmla="*/ 4678838 w 5020586"/>
              <a:gd name="connsiteY13795" fmla="*/ 3147487 h 5388743"/>
              <a:gd name="connsiteX13796" fmla="*/ 4679330 w 5020586"/>
              <a:gd name="connsiteY13796" fmla="*/ 3148070 h 5388743"/>
              <a:gd name="connsiteX13797" fmla="*/ 4682962 w 5020586"/>
              <a:gd name="connsiteY13797" fmla="*/ 3146956 h 5388743"/>
              <a:gd name="connsiteX13798" fmla="*/ 4667897 w 5020586"/>
              <a:gd name="connsiteY13798" fmla="*/ 3155344 h 5388743"/>
              <a:gd name="connsiteX13799" fmla="*/ 4663825 w 5020586"/>
              <a:gd name="connsiteY13799" fmla="*/ 3157248 h 5388743"/>
              <a:gd name="connsiteX13800" fmla="*/ 4662407 w 5020586"/>
              <a:gd name="connsiteY13800" fmla="*/ 3157610 h 5388743"/>
              <a:gd name="connsiteX13801" fmla="*/ 4661404 w 5020586"/>
              <a:gd name="connsiteY13801" fmla="*/ 3158958 h 5388743"/>
              <a:gd name="connsiteX13802" fmla="*/ 4641248 w 5020586"/>
              <a:gd name="connsiteY13802" fmla="*/ 3170180 h 5388743"/>
              <a:gd name="connsiteX13803" fmla="*/ 4636852 w 5020586"/>
              <a:gd name="connsiteY13803" fmla="*/ 3171750 h 5388743"/>
              <a:gd name="connsiteX13804" fmla="*/ 4627405 w 5020586"/>
              <a:gd name="connsiteY13804" fmla="*/ 3174737 h 5388743"/>
              <a:gd name="connsiteX13805" fmla="*/ 4613814 w 5020586"/>
              <a:gd name="connsiteY13805" fmla="*/ 3180534 h 5388743"/>
              <a:gd name="connsiteX13806" fmla="*/ 4633254 w 5020586"/>
              <a:gd name="connsiteY13806" fmla="*/ 3174561 h 5388743"/>
              <a:gd name="connsiteX13807" fmla="*/ 4633436 w 5020586"/>
              <a:gd name="connsiteY13807" fmla="*/ 3174528 h 5388743"/>
              <a:gd name="connsiteX13808" fmla="*/ 4627939 w 5020586"/>
              <a:gd name="connsiteY13808" fmla="*/ 3177588 h 5388743"/>
              <a:gd name="connsiteX13809" fmla="*/ 4582620 w 5020586"/>
              <a:gd name="connsiteY13809" fmla="*/ 3201525 h 5388743"/>
              <a:gd name="connsiteX13810" fmla="*/ 4567240 w 5020586"/>
              <a:gd name="connsiteY13810" fmla="*/ 3209433 h 5388743"/>
              <a:gd name="connsiteX13811" fmla="*/ 4570111 w 5020586"/>
              <a:gd name="connsiteY13811" fmla="*/ 3208345 h 5388743"/>
              <a:gd name="connsiteX13812" fmla="*/ 4606220 w 5020586"/>
              <a:gd name="connsiteY13812" fmla="*/ 3196247 h 5388743"/>
              <a:gd name="connsiteX13813" fmla="*/ 4597318 w 5020586"/>
              <a:gd name="connsiteY13813" fmla="*/ 3200631 h 5388743"/>
              <a:gd name="connsiteX13814" fmla="*/ 4547436 w 5020586"/>
              <a:gd name="connsiteY13814" fmla="*/ 3222429 h 5388743"/>
              <a:gd name="connsiteX13815" fmla="*/ 4543003 w 5020586"/>
              <a:gd name="connsiteY13815" fmla="*/ 3224411 h 5388743"/>
              <a:gd name="connsiteX13816" fmla="*/ 4538774 w 5020586"/>
              <a:gd name="connsiteY13816" fmla="*/ 3227282 h 5388743"/>
              <a:gd name="connsiteX13817" fmla="*/ 4526624 w 5020586"/>
              <a:gd name="connsiteY13817" fmla="*/ 3231730 h 5388743"/>
              <a:gd name="connsiteX13818" fmla="*/ 4521187 w 5020586"/>
              <a:gd name="connsiteY13818" fmla="*/ 3234160 h 5388743"/>
              <a:gd name="connsiteX13819" fmla="*/ 4531071 w 5020586"/>
              <a:gd name="connsiteY13819" fmla="*/ 3231603 h 5388743"/>
              <a:gd name="connsiteX13820" fmla="*/ 4529667 w 5020586"/>
              <a:gd name="connsiteY13820" fmla="*/ 3232375 h 5388743"/>
              <a:gd name="connsiteX13821" fmla="*/ 4495888 w 5020586"/>
              <a:gd name="connsiteY13821" fmla="*/ 3251522 h 5388743"/>
              <a:gd name="connsiteX13822" fmla="*/ 4537227 w 5020586"/>
              <a:gd name="connsiteY13822" fmla="*/ 3232119 h 5388743"/>
              <a:gd name="connsiteX13823" fmla="*/ 4545691 w 5020586"/>
              <a:gd name="connsiteY13823" fmla="*/ 3228552 h 5388743"/>
              <a:gd name="connsiteX13824" fmla="*/ 4530221 w 5020586"/>
              <a:gd name="connsiteY13824" fmla="*/ 3238467 h 5388743"/>
              <a:gd name="connsiteX13825" fmla="*/ 4532363 w 5020586"/>
              <a:gd name="connsiteY13825" fmla="*/ 3237508 h 5388743"/>
              <a:gd name="connsiteX13826" fmla="*/ 4598579 w 5020586"/>
              <a:gd name="connsiteY13826" fmla="*/ 3207284 h 5388743"/>
              <a:gd name="connsiteX13827" fmla="*/ 4617899 w 5020586"/>
              <a:gd name="connsiteY13827" fmla="*/ 3198954 h 5388743"/>
              <a:gd name="connsiteX13828" fmla="*/ 4604652 w 5020586"/>
              <a:gd name="connsiteY13828" fmla="*/ 3205409 h 5388743"/>
              <a:gd name="connsiteX13829" fmla="*/ 4570312 w 5020586"/>
              <a:gd name="connsiteY13829" fmla="*/ 3221584 h 5388743"/>
              <a:gd name="connsiteX13830" fmla="*/ 4531838 w 5020586"/>
              <a:gd name="connsiteY13830" fmla="*/ 3239576 h 5388743"/>
              <a:gd name="connsiteX13831" fmla="*/ 4553834 w 5020586"/>
              <a:gd name="connsiteY13831" fmla="*/ 3235501 h 5388743"/>
              <a:gd name="connsiteX13832" fmla="*/ 4584860 w 5020586"/>
              <a:gd name="connsiteY13832" fmla="*/ 3224173 h 5388743"/>
              <a:gd name="connsiteX13833" fmla="*/ 4565241 w 5020586"/>
              <a:gd name="connsiteY13833" fmla="*/ 3234444 h 5388743"/>
              <a:gd name="connsiteX13834" fmla="*/ 4554864 w 5020586"/>
              <a:gd name="connsiteY13834" fmla="*/ 3240409 h 5388743"/>
              <a:gd name="connsiteX13835" fmla="*/ 4462583 w 5020586"/>
              <a:gd name="connsiteY13835" fmla="*/ 3285628 h 5388743"/>
              <a:gd name="connsiteX13836" fmla="*/ 4452871 w 5020586"/>
              <a:gd name="connsiteY13836" fmla="*/ 3292921 h 5388743"/>
              <a:gd name="connsiteX13837" fmla="*/ 4428491 w 5020586"/>
              <a:gd name="connsiteY13837" fmla="*/ 3304483 h 5388743"/>
              <a:gd name="connsiteX13838" fmla="*/ 4419416 w 5020586"/>
              <a:gd name="connsiteY13838" fmla="*/ 3313412 h 5388743"/>
              <a:gd name="connsiteX13839" fmla="*/ 4385489 w 5020586"/>
              <a:gd name="connsiteY13839" fmla="*/ 3331425 h 5388743"/>
              <a:gd name="connsiteX13840" fmla="*/ 4384180 w 5020586"/>
              <a:gd name="connsiteY13840" fmla="*/ 3332628 h 5388743"/>
              <a:gd name="connsiteX13841" fmla="*/ 4383937 w 5020586"/>
              <a:gd name="connsiteY13841" fmla="*/ 3332851 h 5388743"/>
              <a:gd name="connsiteX13842" fmla="*/ 4383745 w 5020586"/>
              <a:gd name="connsiteY13842" fmla="*/ 3333030 h 5388743"/>
              <a:gd name="connsiteX13843" fmla="*/ 4384180 w 5020586"/>
              <a:gd name="connsiteY13843" fmla="*/ 3332628 h 5388743"/>
              <a:gd name="connsiteX13844" fmla="*/ 4384908 w 5020586"/>
              <a:gd name="connsiteY13844" fmla="*/ 3331960 h 5388743"/>
              <a:gd name="connsiteX13845" fmla="*/ 4385489 w 5020586"/>
              <a:gd name="connsiteY13845" fmla="*/ 3331425 h 5388743"/>
              <a:gd name="connsiteX13846" fmla="*/ 4410982 w 5020586"/>
              <a:gd name="connsiteY13846" fmla="*/ 3319420 h 5388743"/>
              <a:gd name="connsiteX13847" fmla="*/ 4427693 w 5020586"/>
              <a:gd name="connsiteY13847" fmla="*/ 3312850 h 5388743"/>
              <a:gd name="connsiteX13848" fmla="*/ 4428826 w 5020586"/>
              <a:gd name="connsiteY13848" fmla="*/ 3312292 h 5388743"/>
              <a:gd name="connsiteX13849" fmla="*/ 4430155 w 5020586"/>
              <a:gd name="connsiteY13849" fmla="*/ 3311026 h 5388743"/>
              <a:gd name="connsiteX13850" fmla="*/ 4434418 w 5020586"/>
              <a:gd name="connsiteY13850" fmla="*/ 3307889 h 5388743"/>
              <a:gd name="connsiteX13851" fmla="*/ 4434631 w 5020586"/>
              <a:gd name="connsiteY13851" fmla="*/ 3308327 h 5388743"/>
              <a:gd name="connsiteX13852" fmla="*/ 4433007 w 5020586"/>
              <a:gd name="connsiteY13852" fmla="*/ 3310017 h 5388743"/>
              <a:gd name="connsiteX13853" fmla="*/ 4432000 w 5020586"/>
              <a:gd name="connsiteY13853" fmla="*/ 3310730 h 5388743"/>
              <a:gd name="connsiteX13854" fmla="*/ 4449297 w 5020586"/>
              <a:gd name="connsiteY13854" fmla="*/ 3302217 h 5388743"/>
              <a:gd name="connsiteX13855" fmla="*/ 4413140 w 5020586"/>
              <a:gd name="connsiteY13855" fmla="*/ 3323446 h 5388743"/>
              <a:gd name="connsiteX13856" fmla="*/ 4414592 w 5020586"/>
              <a:gd name="connsiteY13856" fmla="*/ 3323432 h 5388743"/>
              <a:gd name="connsiteX13857" fmla="*/ 4472194 w 5020586"/>
              <a:gd name="connsiteY13857" fmla="*/ 3299923 h 5388743"/>
              <a:gd name="connsiteX13858" fmla="*/ 4507848 w 5020586"/>
              <a:gd name="connsiteY13858" fmla="*/ 3284044 h 5388743"/>
              <a:gd name="connsiteX13859" fmla="*/ 4531269 w 5020586"/>
              <a:gd name="connsiteY13859" fmla="*/ 3273178 h 5388743"/>
              <a:gd name="connsiteX13860" fmla="*/ 4539813 w 5020586"/>
              <a:gd name="connsiteY13860" fmla="*/ 3269409 h 5388743"/>
              <a:gd name="connsiteX13861" fmla="*/ 4533078 w 5020586"/>
              <a:gd name="connsiteY13861" fmla="*/ 3275961 h 5388743"/>
              <a:gd name="connsiteX13862" fmla="*/ 4521656 w 5020586"/>
              <a:gd name="connsiteY13862" fmla="*/ 3281741 h 5388743"/>
              <a:gd name="connsiteX13863" fmla="*/ 4508632 w 5020586"/>
              <a:gd name="connsiteY13863" fmla="*/ 3287151 h 5388743"/>
              <a:gd name="connsiteX13864" fmla="*/ 4480662 w 5020586"/>
              <a:gd name="connsiteY13864" fmla="*/ 3300478 h 5388743"/>
              <a:gd name="connsiteX13865" fmla="*/ 4482313 w 5020586"/>
              <a:gd name="connsiteY13865" fmla="*/ 3300561 h 5388743"/>
              <a:gd name="connsiteX13866" fmla="*/ 4454408 w 5020586"/>
              <a:gd name="connsiteY13866" fmla="*/ 3313552 h 5388743"/>
              <a:gd name="connsiteX13867" fmla="*/ 4427948 w 5020586"/>
              <a:gd name="connsiteY13867" fmla="*/ 3326176 h 5388743"/>
              <a:gd name="connsiteX13868" fmla="*/ 4436138 w 5020586"/>
              <a:gd name="connsiteY13868" fmla="*/ 3323334 h 5388743"/>
              <a:gd name="connsiteX13869" fmla="*/ 4433355 w 5020586"/>
              <a:gd name="connsiteY13869" fmla="*/ 3325432 h 5388743"/>
              <a:gd name="connsiteX13870" fmla="*/ 4432064 w 5020586"/>
              <a:gd name="connsiteY13870" fmla="*/ 3326246 h 5388743"/>
              <a:gd name="connsiteX13871" fmla="*/ 4413637 w 5020586"/>
              <a:gd name="connsiteY13871" fmla="*/ 3333034 h 5388743"/>
              <a:gd name="connsiteX13872" fmla="*/ 4414635 w 5020586"/>
              <a:gd name="connsiteY13872" fmla="*/ 3332528 h 5388743"/>
              <a:gd name="connsiteX13873" fmla="*/ 4389519 w 5020586"/>
              <a:gd name="connsiteY13873" fmla="*/ 3344510 h 5388743"/>
              <a:gd name="connsiteX13874" fmla="*/ 4393077 w 5020586"/>
              <a:gd name="connsiteY13874" fmla="*/ 3343058 h 5388743"/>
              <a:gd name="connsiteX13875" fmla="*/ 4395141 w 5020586"/>
              <a:gd name="connsiteY13875" fmla="*/ 3342089 h 5388743"/>
              <a:gd name="connsiteX13876" fmla="*/ 4405036 w 5020586"/>
              <a:gd name="connsiteY13876" fmla="*/ 3338848 h 5388743"/>
              <a:gd name="connsiteX13877" fmla="*/ 4416599 w 5020586"/>
              <a:gd name="connsiteY13877" fmla="*/ 3336261 h 5388743"/>
              <a:gd name="connsiteX13878" fmla="*/ 4381630 w 5020586"/>
              <a:gd name="connsiteY13878" fmla="*/ 3349285 h 5388743"/>
              <a:gd name="connsiteX13879" fmla="*/ 4380271 w 5020586"/>
              <a:gd name="connsiteY13879" fmla="*/ 3351818 h 5388743"/>
              <a:gd name="connsiteX13880" fmla="*/ 4401197 w 5020586"/>
              <a:gd name="connsiteY13880" fmla="*/ 3344957 h 5388743"/>
              <a:gd name="connsiteX13881" fmla="*/ 4429217 w 5020586"/>
              <a:gd name="connsiteY13881" fmla="*/ 3331843 h 5388743"/>
              <a:gd name="connsiteX13882" fmla="*/ 4465270 w 5020586"/>
              <a:gd name="connsiteY13882" fmla="*/ 3314972 h 5388743"/>
              <a:gd name="connsiteX13883" fmla="*/ 4458696 w 5020586"/>
              <a:gd name="connsiteY13883" fmla="*/ 3316702 h 5388743"/>
              <a:gd name="connsiteX13884" fmla="*/ 4445938 w 5020586"/>
              <a:gd name="connsiteY13884" fmla="*/ 3321157 h 5388743"/>
              <a:gd name="connsiteX13885" fmla="*/ 4453063 w 5020586"/>
              <a:gd name="connsiteY13885" fmla="*/ 3317364 h 5388743"/>
              <a:gd name="connsiteX13886" fmla="*/ 4482377 w 5020586"/>
              <a:gd name="connsiteY13886" fmla="*/ 3304002 h 5388743"/>
              <a:gd name="connsiteX13887" fmla="*/ 4498055 w 5020586"/>
              <a:gd name="connsiteY13887" fmla="*/ 3296017 h 5388743"/>
              <a:gd name="connsiteX13888" fmla="*/ 4497535 w 5020586"/>
              <a:gd name="connsiteY13888" fmla="*/ 3296430 h 5388743"/>
              <a:gd name="connsiteX13889" fmla="*/ 4502917 w 5020586"/>
              <a:gd name="connsiteY13889" fmla="*/ 3295293 h 5388743"/>
              <a:gd name="connsiteX13890" fmla="*/ 4504998 w 5020586"/>
              <a:gd name="connsiteY13890" fmla="*/ 3294801 h 5388743"/>
              <a:gd name="connsiteX13891" fmla="*/ 4499838 w 5020586"/>
              <a:gd name="connsiteY13891" fmla="*/ 3297556 h 5388743"/>
              <a:gd name="connsiteX13892" fmla="*/ 4473491 w 5020586"/>
              <a:gd name="connsiteY13892" fmla="*/ 3311183 h 5388743"/>
              <a:gd name="connsiteX13893" fmla="*/ 4502471 w 5020586"/>
              <a:gd name="connsiteY13893" fmla="*/ 3298054 h 5388743"/>
              <a:gd name="connsiteX13894" fmla="*/ 4532939 w 5020586"/>
              <a:gd name="connsiteY13894" fmla="*/ 3284634 h 5388743"/>
              <a:gd name="connsiteX13895" fmla="*/ 4526936 w 5020586"/>
              <a:gd name="connsiteY13895" fmla="*/ 3289166 h 5388743"/>
              <a:gd name="connsiteX13896" fmla="*/ 4526814 w 5020586"/>
              <a:gd name="connsiteY13896" fmla="*/ 3289287 h 5388743"/>
              <a:gd name="connsiteX13897" fmla="*/ 4524463 w 5020586"/>
              <a:gd name="connsiteY13897" fmla="*/ 3289938 h 5388743"/>
              <a:gd name="connsiteX13898" fmla="*/ 4491008 w 5020586"/>
              <a:gd name="connsiteY13898" fmla="*/ 3306946 h 5388743"/>
              <a:gd name="connsiteX13899" fmla="*/ 4553364 w 5020586"/>
              <a:gd name="connsiteY13899" fmla="*/ 3281626 h 5388743"/>
              <a:gd name="connsiteX13900" fmla="*/ 4575888 w 5020586"/>
              <a:gd name="connsiteY13900" fmla="*/ 3274376 h 5388743"/>
              <a:gd name="connsiteX13901" fmla="*/ 4576339 w 5020586"/>
              <a:gd name="connsiteY13901" fmla="*/ 3274213 h 5388743"/>
              <a:gd name="connsiteX13902" fmla="*/ 4557239 w 5020586"/>
              <a:gd name="connsiteY13902" fmla="*/ 3284100 h 5388743"/>
              <a:gd name="connsiteX13903" fmla="*/ 4528981 w 5020586"/>
              <a:gd name="connsiteY13903" fmla="*/ 3297079 h 5388743"/>
              <a:gd name="connsiteX13904" fmla="*/ 4477000 w 5020586"/>
              <a:gd name="connsiteY13904" fmla="*/ 3324297 h 5388743"/>
              <a:gd name="connsiteX13905" fmla="*/ 4496383 w 5020586"/>
              <a:gd name="connsiteY13905" fmla="*/ 3315326 h 5388743"/>
              <a:gd name="connsiteX13906" fmla="*/ 4503867 w 5020586"/>
              <a:gd name="connsiteY13906" fmla="*/ 3312317 h 5388743"/>
              <a:gd name="connsiteX13907" fmla="*/ 4517162 w 5020586"/>
              <a:gd name="connsiteY13907" fmla="*/ 3312242 h 5388743"/>
              <a:gd name="connsiteX13908" fmla="*/ 4473859 w 5020586"/>
              <a:gd name="connsiteY13908" fmla="*/ 3333610 h 5388743"/>
              <a:gd name="connsiteX13909" fmla="*/ 4505757 w 5020586"/>
              <a:gd name="connsiteY13909" fmla="*/ 3322774 h 5388743"/>
              <a:gd name="connsiteX13910" fmla="*/ 4542101 w 5020586"/>
              <a:gd name="connsiteY13910" fmla="*/ 3308049 h 5388743"/>
              <a:gd name="connsiteX13911" fmla="*/ 4552648 w 5020586"/>
              <a:gd name="connsiteY13911" fmla="*/ 3307621 h 5388743"/>
              <a:gd name="connsiteX13912" fmla="*/ 4566319 w 5020586"/>
              <a:gd name="connsiteY13912" fmla="*/ 3302056 h 5388743"/>
              <a:gd name="connsiteX13913" fmla="*/ 4440632 w 5020586"/>
              <a:gd name="connsiteY13913" fmla="*/ 3362863 h 5388743"/>
              <a:gd name="connsiteX13914" fmla="*/ 4344653 w 5020586"/>
              <a:gd name="connsiteY13914" fmla="*/ 3407168 h 5388743"/>
              <a:gd name="connsiteX13915" fmla="*/ 4343956 w 5020586"/>
              <a:gd name="connsiteY13915" fmla="*/ 3408682 h 5388743"/>
              <a:gd name="connsiteX13916" fmla="*/ 4342235 w 5020586"/>
              <a:gd name="connsiteY13916" fmla="*/ 3409004 h 5388743"/>
              <a:gd name="connsiteX13917" fmla="*/ 4344046 w 5020586"/>
              <a:gd name="connsiteY13917" fmla="*/ 3407450 h 5388743"/>
              <a:gd name="connsiteX13918" fmla="*/ 4333692 w 5020586"/>
              <a:gd name="connsiteY13918" fmla="*/ 3412228 h 5388743"/>
              <a:gd name="connsiteX13919" fmla="*/ 4331980 w 5020586"/>
              <a:gd name="connsiteY13919" fmla="*/ 3413285 h 5388743"/>
              <a:gd name="connsiteX13920" fmla="*/ 4330018 w 5020586"/>
              <a:gd name="connsiteY13920" fmla="*/ 3415490 h 5388743"/>
              <a:gd name="connsiteX13921" fmla="*/ 4342235 w 5020586"/>
              <a:gd name="connsiteY13921" fmla="*/ 3409004 h 5388743"/>
              <a:gd name="connsiteX13922" fmla="*/ 4339118 w 5020586"/>
              <a:gd name="connsiteY13922" fmla="*/ 3412551 h 5388743"/>
              <a:gd name="connsiteX13923" fmla="*/ 4443945 w 5020586"/>
              <a:gd name="connsiteY13923" fmla="*/ 3364356 h 5388743"/>
              <a:gd name="connsiteX13924" fmla="*/ 4610521 w 5020586"/>
              <a:gd name="connsiteY13924" fmla="*/ 3295260 h 5388743"/>
              <a:gd name="connsiteX13925" fmla="*/ 4548634 w 5020586"/>
              <a:gd name="connsiteY13925" fmla="*/ 3328512 h 5388743"/>
              <a:gd name="connsiteX13926" fmla="*/ 4586872 w 5020586"/>
              <a:gd name="connsiteY13926" fmla="*/ 3313861 h 5388743"/>
              <a:gd name="connsiteX13927" fmla="*/ 4588947 w 5020586"/>
              <a:gd name="connsiteY13927" fmla="*/ 3318432 h 5388743"/>
              <a:gd name="connsiteX13928" fmla="*/ 4663943 w 5020586"/>
              <a:gd name="connsiteY13928" fmla="*/ 3287233 h 5388743"/>
              <a:gd name="connsiteX13929" fmla="*/ 4646880 w 5020586"/>
              <a:gd name="connsiteY13929" fmla="*/ 3296643 h 5388743"/>
              <a:gd name="connsiteX13930" fmla="*/ 4645387 w 5020586"/>
              <a:gd name="connsiteY13930" fmla="*/ 3297112 h 5388743"/>
              <a:gd name="connsiteX13931" fmla="*/ 4641967 w 5020586"/>
              <a:gd name="connsiteY13931" fmla="*/ 3299045 h 5388743"/>
              <a:gd name="connsiteX13932" fmla="*/ 4636373 w 5020586"/>
              <a:gd name="connsiteY13932" fmla="*/ 3301657 h 5388743"/>
              <a:gd name="connsiteX13933" fmla="*/ 4625389 w 5020586"/>
              <a:gd name="connsiteY13933" fmla="*/ 3306508 h 5388743"/>
              <a:gd name="connsiteX13934" fmla="*/ 4583868 w 5020586"/>
              <a:gd name="connsiteY13934" fmla="*/ 3327358 h 5388743"/>
              <a:gd name="connsiteX13935" fmla="*/ 4612918 w 5020586"/>
              <a:gd name="connsiteY13935" fmla="*/ 3315502 h 5388743"/>
              <a:gd name="connsiteX13936" fmla="*/ 4633749 w 5020586"/>
              <a:gd name="connsiteY13936" fmla="*/ 3303693 h 5388743"/>
              <a:gd name="connsiteX13937" fmla="*/ 4641967 w 5020586"/>
              <a:gd name="connsiteY13937" fmla="*/ 3299045 h 5388743"/>
              <a:gd name="connsiteX13938" fmla="*/ 4645633 w 5020586"/>
              <a:gd name="connsiteY13938" fmla="*/ 3297332 h 5388743"/>
              <a:gd name="connsiteX13939" fmla="*/ 4646880 w 5020586"/>
              <a:gd name="connsiteY13939" fmla="*/ 3296643 h 5388743"/>
              <a:gd name="connsiteX13940" fmla="*/ 4650180 w 5020586"/>
              <a:gd name="connsiteY13940" fmla="*/ 3295613 h 5388743"/>
              <a:gd name="connsiteX13941" fmla="*/ 4618531 w 5020586"/>
              <a:gd name="connsiteY13941" fmla="*/ 3315903 h 5388743"/>
              <a:gd name="connsiteX13942" fmla="*/ 4614492 w 5020586"/>
              <a:gd name="connsiteY13942" fmla="*/ 3317847 h 5388743"/>
              <a:gd name="connsiteX13943" fmla="*/ 4613987 w 5020586"/>
              <a:gd name="connsiteY13943" fmla="*/ 3318082 h 5388743"/>
              <a:gd name="connsiteX13944" fmla="*/ 4613881 w 5020586"/>
              <a:gd name="connsiteY13944" fmla="*/ 3318142 h 5388743"/>
              <a:gd name="connsiteX13945" fmla="*/ 4614492 w 5020586"/>
              <a:gd name="connsiteY13945" fmla="*/ 3317847 h 5388743"/>
              <a:gd name="connsiteX13946" fmla="*/ 4620645 w 5020586"/>
              <a:gd name="connsiteY13946" fmla="*/ 3314998 h 5388743"/>
              <a:gd name="connsiteX13947" fmla="*/ 4673429 w 5020586"/>
              <a:gd name="connsiteY13947" fmla="*/ 3295923 h 5388743"/>
              <a:gd name="connsiteX13948" fmla="*/ 4650653 w 5020586"/>
              <a:gd name="connsiteY13948" fmla="*/ 3311806 h 5388743"/>
              <a:gd name="connsiteX13949" fmla="*/ 4645932 w 5020586"/>
              <a:gd name="connsiteY13949" fmla="*/ 3314257 h 5388743"/>
              <a:gd name="connsiteX13950" fmla="*/ 4624621 w 5020586"/>
              <a:gd name="connsiteY13950" fmla="*/ 3324305 h 5388743"/>
              <a:gd name="connsiteX13951" fmla="*/ 4583416 w 5020586"/>
              <a:gd name="connsiteY13951" fmla="*/ 3346116 h 5388743"/>
              <a:gd name="connsiteX13952" fmla="*/ 4614518 w 5020586"/>
              <a:gd name="connsiteY13952" fmla="*/ 3332797 h 5388743"/>
              <a:gd name="connsiteX13953" fmla="*/ 4615978 w 5020586"/>
              <a:gd name="connsiteY13953" fmla="*/ 3332081 h 5388743"/>
              <a:gd name="connsiteX13954" fmla="*/ 4617167 w 5020586"/>
              <a:gd name="connsiteY13954" fmla="*/ 3331700 h 5388743"/>
              <a:gd name="connsiteX13955" fmla="*/ 4629626 w 5020586"/>
              <a:gd name="connsiteY13955" fmla="*/ 3327029 h 5388743"/>
              <a:gd name="connsiteX13956" fmla="*/ 4631063 w 5020586"/>
              <a:gd name="connsiteY13956" fmla="*/ 3329128 h 5388743"/>
              <a:gd name="connsiteX13957" fmla="*/ 4626818 w 5020586"/>
              <a:gd name="connsiteY13957" fmla="*/ 3331843 h 5388743"/>
              <a:gd name="connsiteX13958" fmla="*/ 4533156 w 5020586"/>
              <a:gd name="connsiteY13958" fmla="*/ 3374125 h 5388743"/>
              <a:gd name="connsiteX13959" fmla="*/ 4494023 w 5020586"/>
              <a:gd name="connsiteY13959" fmla="*/ 3395323 h 5388743"/>
              <a:gd name="connsiteX13960" fmla="*/ 4533969 w 5020586"/>
              <a:gd name="connsiteY13960" fmla="*/ 3377271 h 5388743"/>
              <a:gd name="connsiteX13961" fmla="*/ 4565281 w 5020586"/>
              <a:gd name="connsiteY13961" fmla="*/ 3363703 h 5388743"/>
              <a:gd name="connsiteX13962" fmla="*/ 4565733 w 5020586"/>
              <a:gd name="connsiteY13962" fmla="*/ 3365811 h 5388743"/>
              <a:gd name="connsiteX13963" fmla="*/ 4550833 w 5020586"/>
              <a:gd name="connsiteY13963" fmla="*/ 3373192 h 5388743"/>
              <a:gd name="connsiteX13964" fmla="*/ 4425206 w 5020586"/>
              <a:gd name="connsiteY13964" fmla="*/ 3429803 h 5388743"/>
              <a:gd name="connsiteX13965" fmla="*/ 4404118 w 5020586"/>
              <a:gd name="connsiteY13965" fmla="*/ 3445445 h 5388743"/>
              <a:gd name="connsiteX13966" fmla="*/ 4520633 w 5020586"/>
              <a:gd name="connsiteY13966" fmla="*/ 3393398 h 5388743"/>
              <a:gd name="connsiteX13967" fmla="*/ 4518746 w 5020586"/>
              <a:gd name="connsiteY13967" fmla="*/ 3395154 h 5388743"/>
              <a:gd name="connsiteX13968" fmla="*/ 4518331 w 5020586"/>
              <a:gd name="connsiteY13968" fmla="*/ 3395346 h 5388743"/>
              <a:gd name="connsiteX13969" fmla="*/ 4462539 w 5020586"/>
              <a:gd name="connsiteY13969" fmla="*/ 3423098 h 5388743"/>
              <a:gd name="connsiteX13970" fmla="*/ 4462539 w 5020586"/>
              <a:gd name="connsiteY13970" fmla="*/ 3423098 h 5388743"/>
              <a:gd name="connsiteX13971" fmla="*/ 4513672 w 5020586"/>
              <a:gd name="connsiteY13971" fmla="*/ 3402018 h 5388743"/>
              <a:gd name="connsiteX13972" fmla="*/ 4550095 w 5020586"/>
              <a:gd name="connsiteY13972" fmla="*/ 3385319 h 5388743"/>
              <a:gd name="connsiteX13973" fmla="*/ 4550802 w 5020586"/>
              <a:gd name="connsiteY13973" fmla="*/ 3385059 h 5388743"/>
              <a:gd name="connsiteX13974" fmla="*/ 4472021 w 5020586"/>
              <a:gd name="connsiteY13974" fmla="*/ 3425800 h 5388743"/>
              <a:gd name="connsiteX13975" fmla="*/ 4447059 w 5020586"/>
              <a:gd name="connsiteY13975" fmla="*/ 3439599 h 5388743"/>
              <a:gd name="connsiteX13976" fmla="*/ 4489871 w 5020586"/>
              <a:gd name="connsiteY13976" fmla="*/ 3419363 h 5388743"/>
              <a:gd name="connsiteX13977" fmla="*/ 4489384 w 5020586"/>
              <a:gd name="connsiteY13977" fmla="*/ 3426893 h 5388743"/>
              <a:gd name="connsiteX13978" fmla="*/ 4527938 w 5020586"/>
              <a:gd name="connsiteY13978" fmla="*/ 3407617 h 5388743"/>
              <a:gd name="connsiteX13979" fmla="*/ 4545236 w 5020586"/>
              <a:gd name="connsiteY13979" fmla="*/ 3401516 h 5388743"/>
              <a:gd name="connsiteX13980" fmla="*/ 4534608 w 5020586"/>
              <a:gd name="connsiteY13980" fmla="*/ 3410789 h 5388743"/>
              <a:gd name="connsiteX13981" fmla="*/ 4575406 w 5020586"/>
              <a:gd name="connsiteY13981" fmla="*/ 3393178 h 5388743"/>
              <a:gd name="connsiteX13982" fmla="*/ 4593827 w 5020586"/>
              <a:gd name="connsiteY13982" fmla="*/ 3390596 h 5388743"/>
              <a:gd name="connsiteX13983" fmla="*/ 4591482 w 5020586"/>
              <a:gd name="connsiteY13983" fmla="*/ 3393660 h 5388743"/>
              <a:gd name="connsiteX13984" fmla="*/ 4615786 w 5020586"/>
              <a:gd name="connsiteY13984" fmla="*/ 3390292 h 5388743"/>
              <a:gd name="connsiteX13985" fmla="*/ 4583668 w 5020586"/>
              <a:gd name="connsiteY13985" fmla="*/ 3408449 h 5388743"/>
              <a:gd name="connsiteX13986" fmla="*/ 4609414 w 5020586"/>
              <a:gd name="connsiteY13986" fmla="*/ 3398605 h 5388743"/>
              <a:gd name="connsiteX13987" fmla="*/ 4553628 w 5020586"/>
              <a:gd name="connsiteY13987" fmla="*/ 3431175 h 5388743"/>
              <a:gd name="connsiteX13988" fmla="*/ 4205656 w 5020586"/>
              <a:gd name="connsiteY13988" fmla="*/ 3595228 h 5388743"/>
              <a:gd name="connsiteX13989" fmla="*/ 4197759 w 5020586"/>
              <a:gd name="connsiteY13989" fmla="*/ 3598636 h 5388743"/>
              <a:gd name="connsiteX13990" fmla="*/ 4197759 w 5020586"/>
              <a:gd name="connsiteY13990" fmla="*/ 3598636 h 5388743"/>
              <a:gd name="connsiteX13991" fmla="*/ 4205656 w 5020586"/>
              <a:gd name="connsiteY13991" fmla="*/ 3595228 h 5388743"/>
              <a:gd name="connsiteX13992" fmla="*/ 4320157 w 5020586"/>
              <a:gd name="connsiteY13992" fmla="*/ 3545806 h 5388743"/>
              <a:gd name="connsiteX13993" fmla="*/ 4437412 w 5020586"/>
              <a:gd name="connsiteY13993" fmla="*/ 3494707 h 5388743"/>
              <a:gd name="connsiteX13994" fmla="*/ 4470884 w 5020586"/>
              <a:gd name="connsiteY13994" fmla="*/ 3484359 h 5388743"/>
              <a:gd name="connsiteX13995" fmla="*/ 4447216 w 5020586"/>
              <a:gd name="connsiteY13995" fmla="*/ 3498773 h 5388743"/>
              <a:gd name="connsiteX13996" fmla="*/ 4415818 w 5020586"/>
              <a:gd name="connsiteY13996" fmla="*/ 3513690 h 5388743"/>
              <a:gd name="connsiteX13997" fmla="*/ 4233544 w 5020586"/>
              <a:gd name="connsiteY13997" fmla="*/ 3597147 h 5388743"/>
              <a:gd name="connsiteX13998" fmla="*/ 3215420 w 5020586"/>
              <a:gd name="connsiteY13998" fmla="*/ 4082465 h 5388743"/>
              <a:gd name="connsiteX13999" fmla="*/ 2919071 w 5020586"/>
              <a:gd name="connsiteY13999" fmla="*/ 4241219 h 5388743"/>
              <a:gd name="connsiteX14000" fmla="*/ 2821213 w 5020586"/>
              <a:gd name="connsiteY14000" fmla="*/ 4293907 h 5388743"/>
              <a:gd name="connsiteX14001" fmla="*/ 2756647 w 5020586"/>
              <a:gd name="connsiteY14001" fmla="*/ 4359841 h 5388743"/>
              <a:gd name="connsiteX14002" fmla="*/ 2414083 w 5020586"/>
              <a:gd name="connsiteY14002" fmla="*/ 4722329 h 5388743"/>
              <a:gd name="connsiteX14003" fmla="*/ 1965170 w 5020586"/>
              <a:gd name="connsiteY14003" fmla="*/ 5226636 h 5388743"/>
              <a:gd name="connsiteX14004" fmla="*/ 1860742 w 5020586"/>
              <a:gd name="connsiteY14004" fmla="*/ 5348845 h 5388743"/>
              <a:gd name="connsiteX14005" fmla="*/ 1902028 w 5020586"/>
              <a:gd name="connsiteY14005" fmla="*/ 5288002 h 5388743"/>
              <a:gd name="connsiteX14006" fmla="*/ 1953820 w 5020586"/>
              <a:gd name="connsiteY14006" fmla="*/ 5224381 h 5388743"/>
              <a:gd name="connsiteX14007" fmla="*/ 2127343 w 5020586"/>
              <a:gd name="connsiteY14007" fmla="*/ 5020986 h 5388743"/>
              <a:gd name="connsiteX14008" fmla="*/ 2533846 w 5020586"/>
              <a:gd name="connsiteY14008" fmla="*/ 4571898 h 5388743"/>
              <a:gd name="connsiteX14009" fmla="*/ 2640616 w 5020586"/>
              <a:gd name="connsiteY14009" fmla="*/ 4456042 h 5388743"/>
              <a:gd name="connsiteX14010" fmla="*/ 2620734 w 5020586"/>
              <a:gd name="connsiteY14010" fmla="*/ 4476491 h 5388743"/>
              <a:gd name="connsiteX14011" fmla="*/ 1986460 w 5020586"/>
              <a:gd name="connsiteY14011" fmla="*/ 5178595 h 5388743"/>
              <a:gd name="connsiteX14012" fmla="*/ 1877613 w 5020586"/>
              <a:gd name="connsiteY14012" fmla="*/ 5303953 h 5388743"/>
              <a:gd name="connsiteX14013" fmla="*/ 1866625 w 5020586"/>
              <a:gd name="connsiteY14013" fmla="*/ 5312657 h 5388743"/>
              <a:gd name="connsiteX14014" fmla="*/ 1860735 w 5020586"/>
              <a:gd name="connsiteY14014" fmla="*/ 5311770 h 5388743"/>
              <a:gd name="connsiteX14015" fmla="*/ 1878954 w 5020586"/>
              <a:gd name="connsiteY14015" fmla="*/ 5287799 h 5388743"/>
              <a:gd name="connsiteX14016" fmla="*/ 1897117 w 5020586"/>
              <a:gd name="connsiteY14016" fmla="*/ 5260004 h 5388743"/>
              <a:gd name="connsiteX14017" fmla="*/ 1876071 w 5020586"/>
              <a:gd name="connsiteY14017" fmla="*/ 5283549 h 5388743"/>
              <a:gd name="connsiteX14018" fmla="*/ 1885067 w 5020586"/>
              <a:gd name="connsiteY14018" fmla="*/ 5272145 h 5388743"/>
              <a:gd name="connsiteX14019" fmla="*/ 1872390 w 5020586"/>
              <a:gd name="connsiteY14019" fmla="*/ 5287667 h 5388743"/>
              <a:gd name="connsiteX14020" fmla="*/ 1876071 w 5020586"/>
              <a:gd name="connsiteY14020" fmla="*/ 5283549 h 5388743"/>
              <a:gd name="connsiteX14021" fmla="*/ 1862106 w 5020586"/>
              <a:gd name="connsiteY14021" fmla="*/ 5301414 h 5388743"/>
              <a:gd name="connsiteX14022" fmla="*/ 1859143 w 5020586"/>
              <a:gd name="connsiteY14022" fmla="*/ 5304512 h 5388743"/>
              <a:gd name="connsiteX14023" fmla="*/ 1852640 w 5020586"/>
              <a:gd name="connsiteY14023" fmla="*/ 5312916 h 5388743"/>
              <a:gd name="connsiteX14024" fmla="*/ 1837967 w 5020586"/>
              <a:gd name="connsiteY14024" fmla="*/ 5331418 h 5388743"/>
              <a:gd name="connsiteX14025" fmla="*/ 1830342 w 5020586"/>
              <a:gd name="connsiteY14025" fmla="*/ 5340096 h 5388743"/>
              <a:gd name="connsiteX14026" fmla="*/ 1831487 w 5020586"/>
              <a:gd name="connsiteY14026" fmla="*/ 5337877 h 5388743"/>
              <a:gd name="connsiteX14027" fmla="*/ 1812320 w 5020586"/>
              <a:gd name="connsiteY14027" fmla="*/ 5359814 h 5388743"/>
              <a:gd name="connsiteX14028" fmla="*/ 1832330 w 5020586"/>
              <a:gd name="connsiteY14028" fmla="*/ 5335773 h 5388743"/>
              <a:gd name="connsiteX14029" fmla="*/ 1831487 w 5020586"/>
              <a:gd name="connsiteY14029" fmla="*/ 5337877 h 5388743"/>
              <a:gd name="connsiteX14030" fmla="*/ 1805784 w 5020586"/>
              <a:gd name="connsiteY14030" fmla="*/ 5367995 h 5388743"/>
              <a:gd name="connsiteX14031" fmla="*/ 1812016 w 5020586"/>
              <a:gd name="connsiteY14031" fmla="*/ 5359438 h 5388743"/>
              <a:gd name="connsiteX14032" fmla="*/ 1816188 w 5020586"/>
              <a:gd name="connsiteY14032" fmla="*/ 5351481 h 5388743"/>
              <a:gd name="connsiteX14033" fmla="*/ 1838137 w 5020586"/>
              <a:gd name="connsiteY14033" fmla="*/ 5323540 h 5388743"/>
              <a:gd name="connsiteX14034" fmla="*/ 1910076 w 5020586"/>
              <a:gd name="connsiteY14034" fmla="*/ 5233093 h 5388743"/>
              <a:gd name="connsiteX14035" fmla="*/ 1913736 w 5020586"/>
              <a:gd name="connsiteY14035" fmla="*/ 5228605 h 5388743"/>
              <a:gd name="connsiteX14036" fmla="*/ 1913879 w 5020586"/>
              <a:gd name="connsiteY14036" fmla="*/ 5228410 h 5388743"/>
              <a:gd name="connsiteX14037" fmla="*/ 1928288 w 5020586"/>
              <a:gd name="connsiteY14037" fmla="*/ 5210178 h 5388743"/>
              <a:gd name="connsiteX14038" fmla="*/ 1935079 w 5020586"/>
              <a:gd name="connsiteY14038" fmla="*/ 5202446 h 5388743"/>
              <a:gd name="connsiteX14039" fmla="*/ 1966555 w 5020586"/>
              <a:gd name="connsiteY14039" fmla="*/ 5163861 h 5388743"/>
              <a:gd name="connsiteX14040" fmla="*/ 1948364 w 5020586"/>
              <a:gd name="connsiteY14040" fmla="*/ 5184579 h 5388743"/>
              <a:gd name="connsiteX14041" fmla="*/ 1928288 w 5020586"/>
              <a:gd name="connsiteY14041" fmla="*/ 5210178 h 5388743"/>
              <a:gd name="connsiteX14042" fmla="*/ 1921215 w 5020586"/>
              <a:gd name="connsiteY14042" fmla="*/ 5217519 h 5388743"/>
              <a:gd name="connsiteX14043" fmla="*/ 1902477 w 5020586"/>
              <a:gd name="connsiteY14043" fmla="*/ 5240548 h 5388743"/>
              <a:gd name="connsiteX14044" fmla="*/ 1829188 w 5020586"/>
              <a:gd name="connsiteY14044" fmla="*/ 5331883 h 5388743"/>
              <a:gd name="connsiteX14045" fmla="*/ 1787039 w 5020586"/>
              <a:gd name="connsiteY14045" fmla="*/ 5384153 h 5388743"/>
              <a:gd name="connsiteX14046" fmla="*/ 1794304 w 5020586"/>
              <a:gd name="connsiteY14046" fmla="*/ 5373201 h 5388743"/>
              <a:gd name="connsiteX14047" fmla="*/ 1805783 w 5020586"/>
              <a:gd name="connsiteY14047" fmla="*/ 5358541 h 5388743"/>
              <a:gd name="connsiteX14048" fmla="*/ 1850297 w 5020586"/>
              <a:gd name="connsiteY14048" fmla="*/ 5299229 h 5388743"/>
              <a:gd name="connsiteX14049" fmla="*/ 1910762 w 5020586"/>
              <a:gd name="connsiteY14049" fmla="*/ 5223231 h 5388743"/>
              <a:gd name="connsiteX14050" fmla="*/ 1913290 w 5020586"/>
              <a:gd name="connsiteY14050" fmla="*/ 5220141 h 5388743"/>
              <a:gd name="connsiteX14051" fmla="*/ 1914044 w 5020586"/>
              <a:gd name="connsiteY14051" fmla="*/ 5218936 h 5388743"/>
              <a:gd name="connsiteX14052" fmla="*/ 1920158 w 5020586"/>
              <a:gd name="connsiteY14052" fmla="*/ 5209841 h 5388743"/>
              <a:gd name="connsiteX14053" fmla="*/ 1912734 w 5020586"/>
              <a:gd name="connsiteY14053" fmla="*/ 5218931 h 5388743"/>
              <a:gd name="connsiteX14054" fmla="*/ 1840804 w 5020586"/>
              <a:gd name="connsiteY14054" fmla="*/ 5307420 h 5388743"/>
              <a:gd name="connsiteX14055" fmla="*/ 1903564 w 5020586"/>
              <a:gd name="connsiteY14055" fmla="*/ 5226079 h 5388743"/>
              <a:gd name="connsiteX14056" fmla="*/ 1921773 w 5020586"/>
              <a:gd name="connsiteY14056" fmla="*/ 5203322 h 5388743"/>
              <a:gd name="connsiteX14057" fmla="*/ 1918892 w 5020586"/>
              <a:gd name="connsiteY14057" fmla="*/ 5206037 h 5388743"/>
              <a:gd name="connsiteX14058" fmla="*/ 1918746 w 5020586"/>
              <a:gd name="connsiteY14058" fmla="*/ 5206126 h 5388743"/>
              <a:gd name="connsiteX14059" fmla="*/ 1892977 w 5020586"/>
              <a:gd name="connsiteY14059" fmla="*/ 5238298 h 5388743"/>
              <a:gd name="connsiteX14060" fmla="*/ 1845978 w 5020586"/>
              <a:gd name="connsiteY14060" fmla="*/ 5296779 h 5388743"/>
              <a:gd name="connsiteX14061" fmla="*/ 1846050 w 5020586"/>
              <a:gd name="connsiteY14061" fmla="*/ 5296728 h 5388743"/>
              <a:gd name="connsiteX14062" fmla="*/ 1833669 w 5020586"/>
              <a:gd name="connsiteY14062" fmla="*/ 5314237 h 5388743"/>
              <a:gd name="connsiteX14063" fmla="*/ 1834833 w 5020586"/>
              <a:gd name="connsiteY14063" fmla="*/ 5311140 h 5388743"/>
              <a:gd name="connsiteX14064" fmla="*/ 1843053 w 5020586"/>
              <a:gd name="connsiteY14064" fmla="*/ 5298861 h 5388743"/>
              <a:gd name="connsiteX14065" fmla="*/ 1845607 w 5020586"/>
              <a:gd name="connsiteY14065" fmla="*/ 5297043 h 5388743"/>
              <a:gd name="connsiteX14066" fmla="*/ 1892708 w 5020586"/>
              <a:gd name="connsiteY14066" fmla="*/ 5236652 h 5388743"/>
              <a:gd name="connsiteX14067" fmla="*/ 1915480 w 5020586"/>
              <a:gd name="connsiteY14067" fmla="*/ 5208116 h 5388743"/>
              <a:gd name="connsiteX14068" fmla="*/ 1914048 w 5020586"/>
              <a:gd name="connsiteY14068" fmla="*/ 5208988 h 5388743"/>
              <a:gd name="connsiteX14069" fmla="*/ 1916064 w 5020586"/>
              <a:gd name="connsiteY14069" fmla="*/ 5205612 h 5388743"/>
              <a:gd name="connsiteX14070" fmla="*/ 1864468 w 5020586"/>
              <a:gd name="connsiteY14070" fmla="*/ 5268718 h 5388743"/>
              <a:gd name="connsiteX14071" fmla="*/ 1865943 w 5020586"/>
              <a:gd name="connsiteY14071" fmla="*/ 5265642 h 5388743"/>
              <a:gd name="connsiteX14072" fmla="*/ 1848368 w 5020586"/>
              <a:gd name="connsiteY14072" fmla="*/ 5287391 h 5388743"/>
              <a:gd name="connsiteX14073" fmla="*/ 1846369 w 5020586"/>
              <a:gd name="connsiteY14073" fmla="*/ 5289958 h 5388743"/>
              <a:gd name="connsiteX14074" fmla="*/ 1845687 w 5020586"/>
              <a:gd name="connsiteY14074" fmla="*/ 5290474 h 5388743"/>
              <a:gd name="connsiteX14075" fmla="*/ 1839855 w 5020586"/>
              <a:gd name="connsiteY14075" fmla="*/ 5296466 h 5388743"/>
              <a:gd name="connsiteX14076" fmla="*/ 1841175 w 5020586"/>
              <a:gd name="connsiteY14076" fmla="*/ 5294757 h 5388743"/>
              <a:gd name="connsiteX14077" fmla="*/ 1872864 w 5020586"/>
              <a:gd name="connsiteY14077" fmla="*/ 5254767 h 5388743"/>
              <a:gd name="connsiteX14078" fmla="*/ 1876559 w 5020586"/>
              <a:gd name="connsiteY14078" fmla="*/ 5249480 h 5388743"/>
              <a:gd name="connsiteX14079" fmla="*/ 1917100 w 5020586"/>
              <a:gd name="connsiteY14079" fmla="*/ 5196294 h 5388743"/>
              <a:gd name="connsiteX14080" fmla="*/ 1915641 w 5020586"/>
              <a:gd name="connsiteY14080" fmla="*/ 5197843 h 5388743"/>
              <a:gd name="connsiteX14081" fmla="*/ 1850588 w 5020586"/>
              <a:gd name="connsiteY14081" fmla="*/ 5279314 h 5388743"/>
              <a:gd name="connsiteX14082" fmla="*/ 1850275 w 5020586"/>
              <a:gd name="connsiteY14082" fmla="*/ 5279708 h 5388743"/>
              <a:gd name="connsiteX14083" fmla="*/ 1842882 w 5020586"/>
              <a:gd name="connsiteY14083" fmla="*/ 5287975 h 5388743"/>
              <a:gd name="connsiteX14084" fmla="*/ 1839448 w 5020586"/>
              <a:gd name="connsiteY14084" fmla="*/ 5292140 h 5388743"/>
              <a:gd name="connsiteX14085" fmla="*/ 1843880 w 5020586"/>
              <a:gd name="connsiteY14085" fmla="*/ 5283434 h 5388743"/>
              <a:gd name="connsiteX14086" fmla="*/ 1836471 w 5020586"/>
              <a:gd name="connsiteY14086" fmla="*/ 5291188 h 5388743"/>
              <a:gd name="connsiteX14087" fmla="*/ 1833710 w 5020586"/>
              <a:gd name="connsiteY14087" fmla="*/ 5292003 h 5388743"/>
              <a:gd name="connsiteX14088" fmla="*/ 1855259 w 5020586"/>
              <a:gd name="connsiteY14088" fmla="*/ 5267271 h 5388743"/>
              <a:gd name="connsiteX14089" fmla="*/ 1858306 w 5020586"/>
              <a:gd name="connsiteY14089" fmla="*/ 5259452 h 5388743"/>
              <a:gd name="connsiteX14090" fmla="*/ 1869651 w 5020586"/>
              <a:gd name="connsiteY14090" fmla="*/ 5247275 h 5388743"/>
              <a:gd name="connsiteX14091" fmla="*/ 1863874 w 5020586"/>
              <a:gd name="connsiteY14091" fmla="*/ 5252082 h 5388743"/>
              <a:gd name="connsiteX14092" fmla="*/ 1860876 w 5020586"/>
              <a:gd name="connsiteY14092" fmla="*/ 5254729 h 5388743"/>
              <a:gd name="connsiteX14093" fmla="*/ 1854812 w 5020586"/>
              <a:gd name="connsiteY14093" fmla="*/ 5261928 h 5388743"/>
              <a:gd name="connsiteX14094" fmla="*/ 1858067 w 5020586"/>
              <a:gd name="connsiteY14094" fmla="*/ 5257210 h 5388743"/>
              <a:gd name="connsiteX14095" fmla="*/ 1852372 w 5020586"/>
              <a:gd name="connsiteY14095" fmla="*/ 5262237 h 5388743"/>
              <a:gd name="connsiteX14096" fmla="*/ 1843985 w 5020586"/>
              <a:gd name="connsiteY14096" fmla="*/ 5270518 h 5388743"/>
              <a:gd name="connsiteX14097" fmla="*/ 1862522 w 5020586"/>
              <a:gd name="connsiteY14097" fmla="*/ 5248982 h 5388743"/>
              <a:gd name="connsiteX14098" fmla="*/ 1868327 w 5020586"/>
              <a:gd name="connsiteY14098" fmla="*/ 5242329 h 5388743"/>
              <a:gd name="connsiteX14099" fmla="*/ 1868509 w 5020586"/>
              <a:gd name="connsiteY14099" fmla="*/ 5242066 h 5388743"/>
              <a:gd name="connsiteX14100" fmla="*/ 1880522 w 5020586"/>
              <a:gd name="connsiteY14100" fmla="*/ 5227178 h 5388743"/>
              <a:gd name="connsiteX14101" fmla="*/ 1882462 w 5020586"/>
              <a:gd name="connsiteY14101" fmla="*/ 5225042 h 5388743"/>
              <a:gd name="connsiteX14102" fmla="*/ 1879917 w 5020586"/>
              <a:gd name="connsiteY14102" fmla="*/ 5226906 h 5388743"/>
              <a:gd name="connsiteX14103" fmla="*/ 1861163 w 5020586"/>
              <a:gd name="connsiteY14103" fmla="*/ 5246837 h 5388743"/>
              <a:gd name="connsiteX14104" fmla="*/ 1844550 w 5020586"/>
              <a:gd name="connsiteY14104" fmla="*/ 5264422 h 5388743"/>
              <a:gd name="connsiteX14105" fmla="*/ 1834150 w 5020586"/>
              <a:gd name="connsiteY14105" fmla="*/ 5275223 h 5388743"/>
              <a:gd name="connsiteX14106" fmla="*/ 1837610 w 5020586"/>
              <a:gd name="connsiteY14106" fmla="*/ 5270921 h 5388743"/>
              <a:gd name="connsiteX14107" fmla="*/ 1862831 w 5020586"/>
              <a:gd name="connsiteY14107" fmla="*/ 5238913 h 5388743"/>
              <a:gd name="connsiteX14108" fmla="*/ 1875582 w 5020586"/>
              <a:gd name="connsiteY14108" fmla="*/ 5223811 h 5388743"/>
              <a:gd name="connsiteX14109" fmla="*/ 1875184 w 5020586"/>
              <a:gd name="connsiteY14109" fmla="*/ 5223252 h 5388743"/>
              <a:gd name="connsiteX14110" fmla="*/ 1875119 w 5020586"/>
              <a:gd name="connsiteY14110" fmla="*/ 5223315 h 5388743"/>
              <a:gd name="connsiteX14111" fmla="*/ 1876209 w 5020586"/>
              <a:gd name="connsiteY14111" fmla="*/ 5221933 h 5388743"/>
              <a:gd name="connsiteX14112" fmla="*/ 1916880 w 5020586"/>
              <a:gd name="connsiteY14112" fmla="*/ 5171178 h 5388743"/>
              <a:gd name="connsiteX14113" fmla="*/ 1932182 w 5020586"/>
              <a:gd name="connsiteY14113" fmla="*/ 5150755 h 5388743"/>
              <a:gd name="connsiteX14114" fmla="*/ 1908730 w 5020586"/>
              <a:gd name="connsiteY14114" fmla="*/ 5179985 h 5388743"/>
              <a:gd name="connsiteX14115" fmla="*/ 1869870 w 5020586"/>
              <a:gd name="connsiteY14115" fmla="*/ 5228483 h 5388743"/>
              <a:gd name="connsiteX14116" fmla="*/ 1867454 w 5020586"/>
              <a:gd name="connsiteY14116" fmla="*/ 5230862 h 5388743"/>
              <a:gd name="connsiteX14117" fmla="*/ 1864027 w 5020586"/>
              <a:gd name="connsiteY14117" fmla="*/ 5233266 h 5388743"/>
              <a:gd name="connsiteX14118" fmla="*/ 1897185 w 5020586"/>
              <a:gd name="connsiteY14118" fmla="*/ 5192222 h 5388743"/>
              <a:gd name="connsiteX14119" fmla="*/ 1865476 w 5020586"/>
              <a:gd name="connsiteY14119" fmla="*/ 5224567 h 5388743"/>
              <a:gd name="connsiteX14120" fmla="*/ 1874324 w 5020586"/>
              <a:gd name="connsiteY14120" fmla="*/ 5208909 h 5388743"/>
              <a:gd name="connsiteX14121" fmla="*/ 1878502 w 5020586"/>
              <a:gd name="connsiteY14121" fmla="*/ 5203382 h 5388743"/>
              <a:gd name="connsiteX14122" fmla="*/ 1871341 w 5020586"/>
              <a:gd name="connsiteY14122" fmla="*/ 5208915 h 5388743"/>
              <a:gd name="connsiteX14123" fmla="*/ 1856988 w 5020586"/>
              <a:gd name="connsiteY14123" fmla="*/ 5223968 h 5388743"/>
              <a:gd name="connsiteX14124" fmla="*/ 1855040 w 5020586"/>
              <a:gd name="connsiteY14124" fmla="*/ 5226094 h 5388743"/>
              <a:gd name="connsiteX14125" fmla="*/ 1911748 w 5020586"/>
              <a:gd name="connsiteY14125" fmla="*/ 5154852 h 5388743"/>
              <a:gd name="connsiteX14126" fmla="*/ 1914834 w 5020586"/>
              <a:gd name="connsiteY14126" fmla="*/ 5149225 h 5388743"/>
              <a:gd name="connsiteX14127" fmla="*/ 1869068 w 5020586"/>
              <a:gd name="connsiteY14127" fmla="*/ 5205415 h 5388743"/>
              <a:gd name="connsiteX14128" fmla="*/ 1888326 w 5020586"/>
              <a:gd name="connsiteY14128" fmla="*/ 5180213 h 5388743"/>
              <a:gd name="connsiteX14129" fmla="*/ 1902341 w 5020586"/>
              <a:gd name="connsiteY14129" fmla="*/ 5162602 h 5388743"/>
              <a:gd name="connsiteX14130" fmla="*/ 1904561 w 5020586"/>
              <a:gd name="connsiteY14130" fmla="*/ 5160058 h 5388743"/>
              <a:gd name="connsiteX14131" fmla="*/ 1914242 w 5020586"/>
              <a:gd name="connsiteY14131" fmla="*/ 5148426 h 5388743"/>
              <a:gd name="connsiteX14132" fmla="*/ 1913585 w 5020586"/>
              <a:gd name="connsiteY14132" fmla="*/ 5148483 h 5388743"/>
              <a:gd name="connsiteX14133" fmla="*/ 1925604 w 5020586"/>
              <a:gd name="connsiteY14133" fmla="*/ 5133395 h 5388743"/>
              <a:gd name="connsiteX14134" fmla="*/ 1944891 w 5020586"/>
              <a:gd name="connsiteY14134" fmla="*/ 5108228 h 5388743"/>
              <a:gd name="connsiteX14135" fmla="*/ 1933329 w 5020586"/>
              <a:gd name="connsiteY14135" fmla="*/ 5122454 h 5388743"/>
              <a:gd name="connsiteX14136" fmla="*/ 1909271 w 5020586"/>
              <a:gd name="connsiteY14136" fmla="*/ 5152060 h 5388743"/>
              <a:gd name="connsiteX14137" fmla="*/ 1907810 w 5020586"/>
              <a:gd name="connsiteY14137" fmla="*/ 5153383 h 5388743"/>
              <a:gd name="connsiteX14138" fmla="*/ 1904594 w 5020586"/>
              <a:gd name="connsiteY14138" fmla="*/ 5156072 h 5388743"/>
              <a:gd name="connsiteX14139" fmla="*/ 1933333 w 5020586"/>
              <a:gd name="connsiteY14139" fmla="*/ 5121979 h 5388743"/>
              <a:gd name="connsiteX14140" fmla="*/ 1911795 w 5020586"/>
              <a:gd name="connsiteY14140" fmla="*/ 5145594 h 5388743"/>
              <a:gd name="connsiteX14141" fmla="*/ 1890256 w 5020586"/>
              <a:gd name="connsiteY14141" fmla="*/ 5169210 h 5388743"/>
              <a:gd name="connsiteX14142" fmla="*/ 1907433 w 5020586"/>
              <a:gd name="connsiteY14142" fmla="*/ 5145531 h 5388743"/>
              <a:gd name="connsiteX14143" fmla="*/ 1878743 w 5020586"/>
              <a:gd name="connsiteY14143" fmla="*/ 5173721 h 5388743"/>
              <a:gd name="connsiteX14144" fmla="*/ 1921845 w 5020586"/>
              <a:gd name="connsiteY14144" fmla="*/ 5123460 h 5388743"/>
              <a:gd name="connsiteX14145" fmla="*/ 1949183 w 5020586"/>
              <a:gd name="connsiteY14145" fmla="*/ 5092168 h 5388743"/>
              <a:gd name="connsiteX14146" fmla="*/ 1949179 w 5020586"/>
              <a:gd name="connsiteY14146" fmla="*/ 5092824 h 5388743"/>
              <a:gd name="connsiteX14147" fmla="*/ 1949177 w 5020586"/>
              <a:gd name="connsiteY14147" fmla="*/ 5093042 h 5388743"/>
              <a:gd name="connsiteX14148" fmla="*/ 1949178 w 5020586"/>
              <a:gd name="connsiteY14148" fmla="*/ 5092945 h 5388743"/>
              <a:gd name="connsiteX14149" fmla="*/ 1949179 w 5020586"/>
              <a:gd name="connsiteY14149" fmla="*/ 5092824 h 5388743"/>
              <a:gd name="connsiteX14150" fmla="*/ 1949182 w 5020586"/>
              <a:gd name="connsiteY14150" fmla="*/ 5092459 h 5388743"/>
              <a:gd name="connsiteX14151" fmla="*/ 1949183 w 5020586"/>
              <a:gd name="connsiteY14151" fmla="*/ 5092168 h 5388743"/>
              <a:gd name="connsiteX14152" fmla="*/ 1917692 w 5020586"/>
              <a:gd name="connsiteY14152" fmla="*/ 5125958 h 5388743"/>
              <a:gd name="connsiteX14153" fmla="*/ 1917035 w 5020586"/>
              <a:gd name="connsiteY14153" fmla="*/ 5126063 h 5388743"/>
              <a:gd name="connsiteX14154" fmla="*/ 1917218 w 5020586"/>
              <a:gd name="connsiteY14154" fmla="*/ 5124556 h 5388743"/>
              <a:gd name="connsiteX14155" fmla="*/ 1889092 w 5020586"/>
              <a:gd name="connsiteY14155" fmla="*/ 5159555 h 5388743"/>
              <a:gd name="connsiteX14156" fmla="*/ 1892983 w 5020586"/>
              <a:gd name="connsiteY14156" fmla="*/ 5152941 h 5388743"/>
              <a:gd name="connsiteX14157" fmla="*/ 1916196 w 5020586"/>
              <a:gd name="connsiteY14157" fmla="*/ 5122969 h 5388743"/>
              <a:gd name="connsiteX14158" fmla="*/ 1917480 w 5020586"/>
              <a:gd name="connsiteY14158" fmla="*/ 5121366 h 5388743"/>
              <a:gd name="connsiteX14159" fmla="*/ 1919052 w 5020586"/>
              <a:gd name="connsiteY14159" fmla="*/ 5119323 h 5388743"/>
              <a:gd name="connsiteX14160" fmla="*/ 1919125 w 5020586"/>
              <a:gd name="connsiteY14160" fmla="*/ 5119172 h 5388743"/>
              <a:gd name="connsiteX14161" fmla="*/ 1893176 w 5020586"/>
              <a:gd name="connsiteY14161" fmla="*/ 5148783 h 5388743"/>
              <a:gd name="connsiteX14162" fmla="*/ 1889032 w 5020586"/>
              <a:gd name="connsiteY14162" fmla="*/ 5150323 h 5388743"/>
              <a:gd name="connsiteX14163" fmla="*/ 1864494 w 5020586"/>
              <a:gd name="connsiteY14163" fmla="*/ 5175857 h 5388743"/>
              <a:gd name="connsiteX14164" fmla="*/ 1811463 w 5020586"/>
              <a:gd name="connsiteY14164" fmla="*/ 5233424 h 5388743"/>
              <a:gd name="connsiteX14165" fmla="*/ 1868926 w 5020586"/>
              <a:gd name="connsiteY14165" fmla="*/ 5167153 h 5388743"/>
              <a:gd name="connsiteX14166" fmla="*/ 1897651 w 5020586"/>
              <a:gd name="connsiteY14166" fmla="*/ 5134974 h 5388743"/>
              <a:gd name="connsiteX14167" fmla="*/ 1920605 w 5020586"/>
              <a:gd name="connsiteY14167" fmla="*/ 5106486 h 5388743"/>
              <a:gd name="connsiteX14168" fmla="*/ 1894675 w 5020586"/>
              <a:gd name="connsiteY14168" fmla="*/ 5134023 h 5388743"/>
              <a:gd name="connsiteX14169" fmla="*/ 1893306 w 5020586"/>
              <a:gd name="connsiteY14169" fmla="*/ 5132837 h 5388743"/>
              <a:gd name="connsiteX14170" fmla="*/ 1870375 w 5020586"/>
              <a:gd name="connsiteY14170" fmla="*/ 5158294 h 5388743"/>
              <a:gd name="connsiteX14171" fmla="*/ 1848844 w 5020586"/>
              <a:gd name="connsiteY14171" fmla="*/ 5180953 h 5388743"/>
              <a:gd name="connsiteX14172" fmla="*/ 1854646 w 5020586"/>
              <a:gd name="connsiteY14172" fmla="*/ 5173276 h 5388743"/>
              <a:gd name="connsiteX14173" fmla="*/ 1853285 w 5020586"/>
              <a:gd name="connsiteY14173" fmla="*/ 5171132 h 5388743"/>
              <a:gd name="connsiteX14174" fmla="*/ 1897770 w 5020586"/>
              <a:gd name="connsiteY14174" fmla="*/ 5120144 h 5388743"/>
              <a:gd name="connsiteX14175" fmla="*/ 1869325 w 5020586"/>
              <a:gd name="connsiteY14175" fmla="*/ 5149119 h 5388743"/>
              <a:gd name="connsiteX14176" fmla="*/ 1868081 w 5020586"/>
              <a:gd name="connsiteY14176" fmla="*/ 5150422 h 5388743"/>
              <a:gd name="connsiteX14177" fmla="*/ 1890179 w 5020586"/>
              <a:gd name="connsiteY14177" fmla="*/ 5121847 h 5388743"/>
              <a:gd name="connsiteX14178" fmla="*/ 1861484 w 5020586"/>
              <a:gd name="connsiteY14178" fmla="*/ 5157204 h 5388743"/>
              <a:gd name="connsiteX14179" fmla="*/ 1857817 w 5020586"/>
              <a:gd name="connsiteY14179" fmla="*/ 5159929 h 5388743"/>
              <a:gd name="connsiteX14180" fmla="*/ 1869095 w 5020586"/>
              <a:gd name="connsiteY14180" fmla="*/ 5146423 h 5388743"/>
              <a:gd name="connsiteX14181" fmla="*/ 1784349 w 5020586"/>
              <a:gd name="connsiteY14181" fmla="*/ 5236971 h 5388743"/>
              <a:gd name="connsiteX14182" fmla="*/ 1779587 w 5020586"/>
              <a:gd name="connsiteY14182" fmla="*/ 5241898 h 5388743"/>
              <a:gd name="connsiteX14183" fmla="*/ 1779909 w 5020586"/>
              <a:gd name="connsiteY14183" fmla="*/ 5241473 h 5388743"/>
              <a:gd name="connsiteX14184" fmla="*/ 1808393 w 5020586"/>
              <a:gd name="connsiteY14184" fmla="*/ 5205351 h 5388743"/>
              <a:gd name="connsiteX14185" fmla="*/ 1792371 w 5020586"/>
              <a:gd name="connsiteY14185" fmla="*/ 5224357 h 5388743"/>
              <a:gd name="connsiteX14186" fmla="*/ 1778730 w 5020586"/>
              <a:gd name="connsiteY14186" fmla="*/ 5241588 h 5388743"/>
              <a:gd name="connsiteX14187" fmla="*/ 1772818 w 5020586"/>
              <a:gd name="connsiteY14187" fmla="*/ 5248905 h 5388743"/>
              <a:gd name="connsiteX14188" fmla="*/ 1755354 w 5020586"/>
              <a:gd name="connsiteY14188" fmla="*/ 5266982 h 5388743"/>
              <a:gd name="connsiteX14189" fmla="*/ 1756383 w 5020586"/>
              <a:gd name="connsiteY14189" fmla="*/ 5264835 h 5388743"/>
              <a:gd name="connsiteX14190" fmla="*/ 1754123 w 5020586"/>
              <a:gd name="connsiteY14190" fmla="*/ 5267761 h 5388743"/>
              <a:gd name="connsiteX14191" fmla="*/ 1749728 w 5020586"/>
              <a:gd name="connsiteY14191" fmla="*/ 5272805 h 5388743"/>
              <a:gd name="connsiteX14192" fmla="*/ 1736674 w 5020586"/>
              <a:gd name="connsiteY14192" fmla="*/ 5286316 h 5388743"/>
              <a:gd name="connsiteX14193" fmla="*/ 1741998 w 5020586"/>
              <a:gd name="connsiteY14193" fmla="*/ 5279566 h 5388743"/>
              <a:gd name="connsiteX14194" fmla="*/ 1742802 w 5020586"/>
              <a:gd name="connsiteY14194" fmla="*/ 5276317 h 5388743"/>
              <a:gd name="connsiteX14195" fmla="*/ 1757075 w 5020586"/>
              <a:gd name="connsiteY14195" fmla="*/ 5260290 h 5388743"/>
              <a:gd name="connsiteX14196" fmla="*/ 1743428 w 5020586"/>
              <a:gd name="connsiteY14196" fmla="*/ 5274103 h 5388743"/>
              <a:gd name="connsiteX14197" fmla="*/ 1751832 w 5020586"/>
              <a:gd name="connsiteY14197" fmla="*/ 5263072 h 5388743"/>
              <a:gd name="connsiteX14198" fmla="*/ 1755437 w 5020586"/>
              <a:gd name="connsiteY14198" fmla="*/ 5258215 h 5388743"/>
              <a:gd name="connsiteX14199" fmla="*/ 1800404 w 5020586"/>
              <a:gd name="connsiteY14199" fmla="*/ 5210339 h 5388743"/>
              <a:gd name="connsiteX14200" fmla="*/ 1890731 w 5020586"/>
              <a:gd name="connsiteY14200" fmla="*/ 5110847 h 5388743"/>
              <a:gd name="connsiteX14201" fmla="*/ 1909197 w 5020586"/>
              <a:gd name="connsiteY14201" fmla="*/ 5090941 h 5388743"/>
              <a:gd name="connsiteX14202" fmla="*/ 1910197 w 5020586"/>
              <a:gd name="connsiteY14202" fmla="*/ 5089827 h 5388743"/>
              <a:gd name="connsiteX14203" fmla="*/ 1922407 w 5020586"/>
              <a:gd name="connsiteY14203" fmla="*/ 5073503 h 5388743"/>
              <a:gd name="connsiteX14204" fmla="*/ 1915637 w 5020586"/>
              <a:gd name="connsiteY14204" fmla="*/ 5080760 h 5388743"/>
              <a:gd name="connsiteX14205" fmla="*/ 1910332 w 5020586"/>
              <a:gd name="connsiteY14205" fmla="*/ 5087447 h 5388743"/>
              <a:gd name="connsiteX14206" fmla="*/ 1902708 w 5020586"/>
              <a:gd name="connsiteY14206" fmla="*/ 5096127 h 5388743"/>
              <a:gd name="connsiteX14207" fmla="*/ 1903851 w 5020586"/>
              <a:gd name="connsiteY14207" fmla="*/ 5093909 h 5388743"/>
              <a:gd name="connsiteX14208" fmla="*/ 1904762 w 5020586"/>
              <a:gd name="connsiteY14208" fmla="*/ 5092790 h 5388743"/>
              <a:gd name="connsiteX14209" fmla="*/ 1904054 w 5020586"/>
              <a:gd name="connsiteY14209" fmla="*/ 5093580 h 5388743"/>
              <a:gd name="connsiteX14210" fmla="*/ 1903851 w 5020586"/>
              <a:gd name="connsiteY14210" fmla="*/ 5093909 h 5388743"/>
              <a:gd name="connsiteX14211" fmla="*/ 1878151 w 5020586"/>
              <a:gd name="connsiteY14211" fmla="*/ 5124027 h 5388743"/>
              <a:gd name="connsiteX14212" fmla="*/ 1881381 w 5020586"/>
              <a:gd name="connsiteY14212" fmla="*/ 5119888 h 5388743"/>
              <a:gd name="connsiteX14213" fmla="*/ 1883217 w 5020586"/>
              <a:gd name="connsiteY14213" fmla="*/ 5117202 h 5388743"/>
              <a:gd name="connsiteX14214" fmla="*/ 1877545 w 5020586"/>
              <a:gd name="connsiteY14214" fmla="*/ 5123345 h 5388743"/>
              <a:gd name="connsiteX14215" fmla="*/ 1850453 w 5020586"/>
              <a:gd name="connsiteY14215" fmla="*/ 5152480 h 5388743"/>
              <a:gd name="connsiteX14216" fmla="*/ 1847694 w 5020586"/>
              <a:gd name="connsiteY14216" fmla="*/ 5153135 h 5388743"/>
              <a:gd name="connsiteX14217" fmla="*/ 1817594 w 5020586"/>
              <a:gd name="connsiteY14217" fmla="*/ 5185243 h 5388743"/>
              <a:gd name="connsiteX14218" fmla="*/ 1814609 w 5020586"/>
              <a:gd name="connsiteY14218" fmla="*/ 5185248 h 5388743"/>
              <a:gd name="connsiteX14219" fmla="*/ 1812845 w 5020586"/>
              <a:gd name="connsiteY14219" fmla="*/ 5187032 h 5388743"/>
              <a:gd name="connsiteX14220" fmla="*/ 1811074 w 5020586"/>
              <a:gd name="connsiteY14220" fmla="*/ 5189133 h 5388743"/>
              <a:gd name="connsiteX14221" fmla="*/ 1808716 w 5020586"/>
              <a:gd name="connsiteY14221" fmla="*/ 5191440 h 5388743"/>
              <a:gd name="connsiteX14222" fmla="*/ 1808651 w 5020586"/>
              <a:gd name="connsiteY14222" fmla="*/ 5191202 h 5388743"/>
              <a:gd name="connsiteX14223" fmla="*/ 1807433 w 5020586"/>
              <a:gd name="connsiteY14223" fmla="*/ 5192695 h 5388743"/>
              <a:gd name="connsiteX14224" fmla="*/ 1808716 w 5020586"/>
              <a:gd name="connsiteY14224" fmla="*/ 5191440 h 5388743"/>
              <a:gd name="connsiteX14225" fmla="*/ 1808817 w 5020586"/>
              <a:gd name="connsiteY14225" fmla="*/ 5191809 h 5388743"/>
              <a:gd name="connsiteX14226" fmla="*/ 1801888 w 5020586"/>
              <a:gd name="connsiteY14226" fmla="*/ 5197195 h 5388743"/>
              <a:gd name="connsiteX14227" fmla="*/ 1833380 w 5020586"/>
              <a:gd name="connsiteY14227" fmla="*/ 5163244 h 5388743"/>
              <a:gd name="connsiteX14228" fmla="*/ 1840582 w 5020586"/>
              <a:gd name="connsiteY14228" fmla="*/ 5152768 h 5388743"/>
              <a:gd name="connsiteX14229" fmla="*/ 1870705 w 5020586"/>
              <a:gd name="connsiteY14229" fmla="*/ 5117790 h 5388743"/>
              <a:gd name="connsiteX14230" fmla="*/ 1892674 w 5020586"/>
              <a:gd name="connsiteY14230" fmla="*/ 5093957 h 5388743"/>
              <a:gd name="connsiteX14231" fmla="*/ 1892707 w 5020586"/>
              <a:gd name="connsiteY14231" fmla="*/ 5093924 h 5388743"/>
              <a:gd name="connsiteX14232" fmla="*/ 1898453 w 5020586"/>
              <a:gd name="connsiteY14232" fmla="*/ 5086240 h 5388743"/>
              <a:gd name="connsiteX14233" fmla="*/ 1910159 w 5020586"/>
              <a:gd name="connsiteY14233" fmla="*/ 5071261 h 5388743"/>
              <a:gd name="connsiteX14234" fmla="*/ 1909590 w 5020586"/>
              <a:gd name="connsiteY14234" fmla="*/ 5071448 h 5388743"/>
              <a:gd name="connsiteX14235" fmla="*/ 1908030 w 5020586"/>
              <a:gd name="connsiteY14235" fmla="*/ 5072334 h 5388743"/>
              <a:gd name="connsiteX14236" fmla="*/ 1896693 w 5020586"/>
              <a:gd name="connsiteY14236" fmla="*/ 5083396 h 5388743"/>
              <a:gd name="connsiteX14237" fmla="*/ 1877947 w 5020586"/>
              <a:gd name="connsiteY14237" fmla="*/ 5102370 h 5388743"/>
              <a:gd name="connsiteX14238" fmla="*/ 1852246 w 5020586"/>
              <a:gd name="connsiteY14238" fmla="*/ 5129600 h 5388743"/>
              <a:gd name="connsiteX14239" fmla="*/ 1786697 w 5020586"/>
              <a:gd name="connsiteY14239" fmla="*/ 5198823 h 5388743"/>
              <a:gd name="connsiteX14240" fmla="*/ 1782331 w 5020586"/>
              <a:gd name="connsiteY14240" fmla="*/ 5203429 h 5388743"/>
              <a:gd name="connsiteX14241" fmla="*/ 1787723 w 5020586"/>
              <a:gd name="connsiteY14241" fmla="*/ 5196031 h 5388743"/>
              <a:gd name="connsiteX14242" fmla="*/ 1789591 w 5020586"/>
              <a:gd name="connsiteY14242" fmla="*/ 5193370 h 5388743"/>
              <a:gd name="connsiteX14243" fmla="*/ 1803418 w 5020586"/>
              <a:gd name="connsiteY14243" fmla="*/ 5178448 h 5388743"/>
              <a:gd name="connsiteX14244" fmla="*/ 1839309 w 5020586"/>
              <a:gd name="connsiteY14244" fmla="*/ 5139780 h 5388743"/>
              <a:gd name="connsiteX14245" fmla="*/ 1846535 w 5020586"/>
              <a:gd name="connsiteY14245" fmla="*/ 5126273 h 5388743"/>
              <a:gd name="connsiteX14246" fmla="*/ 1863681 w 5020586"/>
              <a:gd name="connsiteY14246" fmla="*/ 5106578 h 5388743"/>
              <a:gd name="connsiteX14247" fmla="*/ 1881068 w 5020586"/>
              <a:gd name="connsiteY14247" fmla="*/ 5085461 h 5388743"/>
              <a:gd name="connsiteX14248" fmla="*/ 1886194 w 5020586"/>
              <a:gd name="connsiteY14248" fmla="*/ 5079815 h 5388743"/>
              <a:gd name="connsiteX14249" fmla="*/ 1886011 w 5020586"/>
              <a:gd name="connsiteY14249" fmla="*/ 5079964 h 5388743"/>
              <a:gd name="connsiteX14250" fmla="*/ 1885848 w 5020586"/>
              <a:gd name="connsiteY14250" fmla="*/ 5079695 h 5388743"/>
              <a:gd name="connsiteX14251" fmla="*/ 1889974 w 5020586"/>
              <a:gd name="connsiteY14251" fmla="*/ 5074229 h 5388743"/>
              <a:gd name="connsiteX14252" fmla="*/ 1893972 w 5020586"/>
              <a:gd name="connsiteY14252" fmla="*/ 5069496 h 5388743"/>
              <a:gd name="connsiteX14253" fmla="*/ 1892610 w 5020586"/>
              <a:gd name="connsiteY14253" fmla="*/ 5070262 h 5388743"/>
              <a:gd name="connsiteX14254" fmla="*/ 1891060 w 5020586"/>
              <a:gd name="connsiteY14254" fmla="*/ 5070342 h 5388743"/>
              <a:gd name="connsiteX14255" fmla="*/ 1875314 w 5020586"/>
              <a:gd name="connsiteY14255" fmla="*/ 5087237 h 5388743"/>
              <a:gd name="connsiteX14256" fmla="*/ 1865145 w 5020586"/>
              <a:gd name="connsiteY14256" fmla="*/ 5095807 h 5388743"/>
              <a:gd name="connsiteX14257" fmla="*/ 1888068 w 5020586"/>
              <a:gd name="connsiteY14257" fmla="*/ 5071305 h 5388743"/>
              <a:gd name="connsiteX14258" fmla="*/ 1898278 w 5020586"/>
              <a:gd name="connsiteY14258" fmla="*/ 5057793 h 5388743"/>
              <a:gd name="connsiteX14259" fmla="*/ 1906840 w 5020586"/>
              <a:gd name="connsiteY14259" fmla="*/ 5049460 h 5388743"/>
              <a:gd name="connsiteX14260" fmla="*/ 1907383 w 5020586"/>
              <a:gd name="connsiteY14260" fmla="*/ 5048740 h 5388743"/>
              <a:gd name="connsiteX14261" fmla="*/ 1905459 w 5020586"/>
              <a:gd name="connsiteY14261" fmla="*/ 5050751 h 5388743"/>
              <a:gd name="connsiteX14262" fmla="*/ 1906074 w 5020586"/>
              <a:gd name="connsiteY14262" fmla="*/ 5048034 h 5388743"/>
              <a:gd name="connsiteX14263" fmla="*/ 1927622 w 5020586"/>
              <a:gd name="connsiteY14263" fmla="*/ 5023304 h 5388743"/>
              <a:gd name="connsiteX14264" fmla="*/ 1928531 w 5020586"/>
              <a:gd name="connsiteY14264" fmla="*/ 5020917 h 5388743"/>
              <a:gd name="connsiteX14265" fmla="*/ 1928824 w 5020586"/>
              <a:gd name="connsiteY14265" fmla="*/ 5020173 h 5388743"/>
              <a:gd name="connsiteX14266" fmla="*/ 1919378 w 5020586"/>
              <a:gd name="connsiteY14266" fmla="*/ 5030775 h 5388743"/>
              <a:gd name="connsiteX14267" fmla="*/ 1906878 w 5020586"/>
              <a:gd name="connsiteY14267" fmla="*/ 5044517 h 5388743"/>
              <a:gd name="connsiteX14268" fmla="*/ 1885345 w 5020586"/>
              <a:gd name="connsiteY14268" fmla="*/ 5067475 h 5388743"/>
              <a:gd name="connsiteX14269" fmla="*/ 1880001 w 5020586"/>
              <a:gd name="connsiteY14269" fmla="*/ 5073025 h 5388743"/>
              <a:gd name="connsiteX14270" fmla="*/ 1881263 w 5020586"/>
              <a:gd name="connsiteY14270" fmla="*/ 5071440 h 5388743"/>
              <a:gd name="connsiteX14271" fmla="*/ 1891736 w 5020586"/>
              <a:gd name="connsiteY14271" fmla="*/ 5058260 h 5388743"/>
              <a:gd name="connsiteX14272" fmla="*/ 1905511 w 5020586"/>
              <a:gd name="connsiteY14272" fmla="*/ 5043330 h 5388743"/>
              <a:gd name="connsiteX14273" fmla="*/ 1921280 w 5020586"/>
              <a:gd name="connsiteY14273" fmla="*/ 5023565 h 5388743"/>
              <a:gd name="connsiteX14274" fmla="*/ 1912379 w 5020586"/>
              <a:gd name="connsiteY14274" fmla="*/ 5032347 h 5388743"/>
              <a:gd name="connsiteX14275" fmla="*/ 1920508 w 5020586"/>
              <a:gd name="connsiteY14275" fmla="*/ 5022224 h 5388743"/>
              <a:gd name="connsiteX14276" fmla="*/ 1918876 w 5020586"/>
              <a:gd name="connsiteY14276" fmla="*/ 5023751 h 5388743"/>
              <a:gd name="connsiteX14277" fmla="*/ 1916349 w 5020586"/>
              <a:gd name="connsiteY14277" fmla="*/ 5026550 h 5388743"/>
              <a:gd name="connsiteX14278" fmla="*/ 1928574 w 5020586"/>
              <a:gd name="connsiteY14278" fmla="*/ 5011633 h 5388743"/>
              <a:gd name="connsiteX14279" fmla="*/ 1931348 w 5020586"/>
              <a:gd name="connsiteY14279" fmla="*/ 5008725 h 5388743"/>
              <a:gd name="connsiteX14280" fmla="*/ 1935312 w 5020586"/>
              <a:gd name="connsiteY14280" fmla="*/ 5003789 h 5388743"/>
              <a:gd name="connsiteX14281" fmla="*/ 1950824 w 5020586"/>
              <a:gd name="connsiteY14281" fmla="*/ 4984464 h 5388743"/>
              <a:gd name="connsiteX14282" fmla="*/ 1943427 w 5020586"/>
              <a:gd name="connsiteY14282" fmla="*/ 4992212 h 5388743"/>
              <a:gd name="connsiteX14283" fmla="*/ 1937671 w 5020586"/>
              <a:gd name="connsiteY14283" fmla="*/ 4998409 h 5388743"/>
              <a:gd name="connsiteX14284" fmla="*/ 1913918 w 5020586"/>
              <a:gd name="connsiteY14284" fmla="*/ 5027361 h 5388743"/>
              <a:gd name="connsiteX14285" fmla="*/ 1916200 w 5020586"/>
              <a:gd name="connsiteY14285" fmla="*/ 5022436 h 5388743"/>
              <a:gd name="connsiteX14286" fmla="*/ 1921094 w 5020586"/>
              <a:gd name="connsiteY14286" fmla="*/ 5016057 h 5388743"/>
              <a:gd name="connsiteX14287" fmla="*/ 1916915 w 5020586"/>
              <a:gd name="connsiteY14287" fmla="*/ 5020455 h 5388743"/>
              <a:gd name="connsiteX14288" fmla="*/ 1906514 w 5020586"/>
              <a:gd name="connsiteY14288" fmla="*/ 5031254 h 5388743"/>
              <a:gd name="connsiteX14289" fmla="*/ 1909974 w 5020586"/>
              <a:gd name="connsiteY14289" fmla="*/ 5026952 h 5388743"/>
              <a:gd name="connsiteX14290" fmla="*/ 1935195 w 5020586"/>
              <a:gd name="connsiteY14290" fmla="*/ 4994944 h 5388743"/>
              <a:gd name="connsiteX14291" fmla="*/ 1947945 w 5020586"/>
              <a:gd name="connsiteY14291" fmla="*/ 4979843 h 5388743"/>
              <a:gd name="connsiteX14292" fmla="*/ 1947549 w 5020586"/>
              <a:gd name="connsiteY14292" fmla="*/ 4979282 h 5388743"/>
              <a:gd name="connsiteX14293" fmla="*/ 1947485 w 5020586"/>
              <a:gd name="connsiteY14293" fmla="*/ 4979346 h 5388743"/>
              <a:gd name="connsiteX14294" fmla="*/ 1948574 w 5020586"/>
              <a:gd name="connsiteY14294" fmla="*/ 4977964 h 5388743"/>
              <a:gd name="connsiteX14295" fmla="*/ 1989244 w 5020586"/>
              <a:gd name="connsiteY14295" fmla="*/ 4927210 h 5388743"/>
              <a:gd name="connsiteX14296" fmla="*/ 1997625 w 5020586"/>
              <a:gd name="connsiteY14296" fmla="*/ 4916524 h 5388743"/>
              <a:gd name="connsiteX14297" fmla="*/ 2000394 w 5020586"/>
              <a:gd name="connsiteY14297" fmla="*/ 4912899 h 5388743"/>
              <a:gd name="connsiteX14298" fmla="*/ 1994625 w 5020586"/>
              <a:gd name="connsiteY14298" fmla="*/ 4919842 h 5388743"/>
              <a:gd name="connsiteX14299" fmla="*/ 1930736 w 5020586"/>
              <a:gd name="connsiteY14299" fmla="*/ 4999368 h 5388743"/>
              <a:gd name="connsiteX14300" fmla="*/ 1945072 w 5020586"/>
              <a:gd name="connsiteY14300" fmla="*/ 4980973 h 5388743"/>
              <a:gd name="connsiteX14301" fmla="*/ 1942235 w 5020586"/>
              <a:gd name="connsiteY14301" fmla="*/ 4984515 h 5388743"/>
              <a:gd name="connsiteX14302" fmla="*/ 1939820 w 5020586"/>
              <a:gd name="connsiteY14302" fmla="*/ 4986893 h 5388743"/>
              <a:gd name="connsiteX14303" fmla="*/ 1939080 w 5020586"/>
              <a:gd name="connsiteY14303" fmla="*/ 4987412 h 5388743"/>
              <a:gd name="connsiteX14304" fmla="*/ 1928005 w 5020586"/>
              <a:gd name="connsiteY14304" fmla="*/ 5001461 h 5388743"/>
              <a:gd name="connsiteX14305" fmla="*/ 1917641 w 5020586"/>
              <a:gd name="connsiteY14305" fmla="*/ 5014588 h 5388743"/>
              <a:gd name="connsiteX14306" fmla="*/ 1911978 w 5020586"/>
              <a:gd name="connsiteY14306" fmla="*/ 5019088 h 5388743"/>
              <a:gd name="connsiteX14307" fmla="*/ 1912884 w 5020586"/>
              <a:gd name="connsiteY14307" fmla="*/ 5017120 h 5388743"/>
              <a:gd name="connsiteX14308" fmla="*/ 1932594 w 5020586"/>
              <a:gd name="connsiteY14308" fmla="*/ 4991552 h 5388743"/>
              <a:gd name="connsiteX14309" fmla="*/ 1930851 w 5020586"/>
              <a:gd name="connsiteY14309" fmla="*/ 4993212 h 5388743"/>
              <a:gd name="connsiteX14310" fmla="*/ 1934506 w 5020586"/>
              <a:gd name="connsiteY14310" fmla="*/ 4988223 h 5388743"/>
              <a:gd name="connsiteX14311" fmla="*/ 1937385 w 5020586"/>
              <a:gd name="connsiteY14311" fmla="*/ 4985030 h 5388743"/>
              <a:gd name="connsiteX14312" fmla="*/ 1935420 w 5020586"/>
              <a:gd name="connsiteY14312" fmla="*/ 4987890 h 5388743"/>
              <a:gd name="connsiteX14313" fmla="*/ 1940346 w 5020586"/>
              <a:gd name="connsiteY14313" fmla="*/ 4981506 h 5388743"/>
              <a:gd name="connsiteX14314" fmla="*/ 1937385 w 5020586"/>
              <a:gd name="connsiteY14314" fmla="*/ 4985030 h 5388743"/>
              <a:gd name="connsiteX14315" fmla="*/ 1944273 w 5020586"/>
              <a:gd name="connsiteY14315" fmla="*/ 4975981 h 5388743"/>
              <a:gd name="connsiteX14316" fmla="*/ 1948144 w 5020586"/>
              <a:gd name="connsiteY14316" fmla="*/ 4971003 h 5388743"/>
              <a:gd name="connsiteX14317" fmla="*/ 1946706 w 5020586"/>
              <a:gd name="connsiteY14317" fmla="*/ 4972490 h 5388743"/>
              <a:gd name="connsiteX14318" fmla="*/ 1942506 w 5020586"/>
              <a:gd name="connsiteY14318" fmla="*/ 4976699 h 5388743"/>
              <a:gd name="connsiteX14319" fmla="*/ 1930189 w 5020586"/>
              <a:gd name="connsiteY14319" fmla="*/ 4992245 h 5388743"/>
              <a:gd name="connsiteX14320" fmla="*/ 1867485 w 5020586"/>
              <a:gd name="connsiteY14320" fmla="*/ 5070650 h 5388743"/>
              <a:gd name="connsiteX14321" fmla="*/ 1866730 w 5020586"/>
              <a:gd name="connsiteY14321" fmla="*/ 5071668 h 5388743"/>
              <a:gd name="connsiteX14322" fmla="*/ 1866532 w 5020586"/>
              <a:gd name="connsiteY14322" fmla="*/ 5071934 h 5388743"/>
              <a:gd name="connsiteX14323" fmla="*/ 1869524 w 5020586"/>
              <a:gd name="connsiteY14323" fmla="*/ 5068543 h 5388743"/>
              <a:gd name="connsiteX14324" fmla="*/ 1893259 w 5020586"/>
              <a:gd name="connsiteY14324" fmla="*/ 5043386 h 5388743"/>
              <a:gd name="connsiteX14325" fmla="*/ 1914432 w 5020586"/>
              <a:gd name="connsiteY14325" fmla="*/ 5019220 h 5388743"/>
              <a:gd name="connsiteX14326" fmla="*/ 1896086 w 5020586"/>
              <a:gd name="connsiteY14326" fmla="*/ 5042130 h 5388743"/>
              <a:gd name="connsiteX14327" fmla="*/ 1893940 w 5020586"/>
              <a:gd name="connsiteY14327" fmla="*/ 5044369 h 5388743"/>
              <a:gd name="connsiteX14328" fmla="*/ 1878889 w 5020586"/>
              <a:gd name="connsiteY14328" fmla="*/ 5060512 h 5388743"/>
              <a:gd name="connsiteX14329" fmla="*/ 1863019 w 5020586"/>
              <a:gd name="connsiteY14329" fmla="*/ 5077352 h 5388743"/>
              <a:gd name="connsiteX14330" fmla="*/ 1860563 w 5020586"/>
              <a:gd name="connsiteY14330" fmla="*/ 5079778 h 5388743"/>
              <a:gd name="connsiteX14331" fmla="*/ 1858852 w 5020586"/>
              <a:gd name="connsiteY14331" fmla="*/ 5082011 h 5388743"/>
              <a:gd name="connsiteX14332" fmla="*/ 1851219 w 5020586"/>
              <a:gd name="connsiteY14332" fmla="*/ 5089881 h 5388743"/>
              <a:gd name="connsiteX14333" fmla="*/ 1879945 w 5020586"/>
              <a:gd name="connsiteY14333" fmla="*/ 5053535 h 5388743"/>
              <a:gd name="connsiteX14334" fmla="*/ 1917719 w 5020586"/>
              <a:gd name="connsiteY14334" fmla="*/ 5005689 h 5388743"/>
              <a:gd name="connsiteX14335" fmla="*/ 1938595 w 5020586"/>
              <a:gd name="connsiteY14335" fmla="*/ 4979082 h 5388743"/>
              <a:gd name="connsiteX14336" fmla="*/ 1939422 w 5020586"/>
              <a:gd name="connsiteY14336" fmla="*/ 4977420 h 5388743"/>
              <a:gd name="connsiteX14337" fmla="*/ 1942790 w 5020586"/>
              <a:gd name="connsiteY14337" fmla="*/ 4971660 h 5388743"/>
              <a:gd name="connsiteX14338" fmla="*/ 1943141 w 5020586"/>
              <a:gd name="connsiteY14338" fmla="*/ 4971072 h 5388743"/>
              <a:gd name="connsiteX14339" fmla="*/ 1938215 w 5020586"/>
              <a:gd name="connsiteY14339" fmla="*/ 4977293 h 5388743"/>
              <a:gd name="connsiteX14340" fmla="*/ 1925720 w 5020586"/>
              <a:gd name="connsiteY14340" fmla="*/ 4993158 h 5388743"/>
              <a:gd name="connsiteX14341" fmla="*/ 1832487 w 5020586"/>
              <a:gd name="connsiteY14341" fmla="*/ 5111306 h 5388743"/>
              <a:gd name="connsiteX14342" fmla="*/ 1817420 w 5020586"/>
              <a:gd name="connsiteY14342" fmla="*/ 5128870 h 5388743"/>
              <a:gd name="connsiteX14343" fmla="*/ 1822371 w 5020586"/>
              <a:gd name="connsiteY14343" fmla="*/ 5122472 h 5388743"/>
              <a:gd name="connsiteX14344" fmla="*/ 1828952 w 5020586"/>
              <a:gd name="connsiteY14344" fmla="*/ 5115136 h 5388743"/>
              <a:gd name="connsiteX14345" fmla="*/ 1834688 w 5020586"/>
              <a:gd name="connsiteY14345" fmla="*/ 5108261 h 5388743"/>
              <a:gd name="connsiteX14346" fmla="*/ 1833875 w 5020586"/>
              <a:gd name="connsiteY14346" fmla="*/ 5107928 h 5388743"/>
              <a:gd name="connsiteX14347" fmla="*/ 1835624 w 5020586"/>
              <a:gd name="connsiteY14347" fmla="*/ 5105741 h 5388743"/>
              <a:gd name="connsiteX14348" fmla="*/ 1852977 w 5020586"/>
              <a:gd name="connsiteY14348" fmla="*/ 5082086 h 5388743"/>
              <a:gd name="connsiteX14349" fmla="*/ 1828431 w 5020586"/>
              <a:gd name="connsiteY14349" fmla="*/ 5113107 h 5388743"/>
              <a:gd name="connsiteX14350" fmla="*/ 1826901 w 5020586"/>
              <a:gd name="connsiteY14350" fmla="*/ 5115013 h 5388743"/>
              <a:gd name="connsiteX14351" fmla="*/ 1826710 w 5020586"/>
              <a:gd name="connsiteY14351" fmla="*/ 5115210 h 5388743"/>
              <a:gd name="connsiteX14352" fmla="*/ 1822112 w 5020586"/>
              <a:gd name="connsiteY14352" fmla="*/ 5120272 h 5388743"/>
              <a:gd name="connsiteX14353" fmla="*/ 1857268 w 5020586"/>
              <a:gd name="connsiteY14353" fmla="*/ 5074995 h 5388743"/>
              <a:gd name="connsiteX14354" fmla="*/ 1911873 w 5020586"/>
              <a:gd name="connsiteY14354" fmla="*/ 5005408 h 5388743"/>
              <a:gd name="connsiteX14355" fmla="*/ 1918458 w 5020586"/>
              <a:gd name="connsiteY14355" fmla="*/ 4997288 h 5388743"/>
              <a:gd name="connsiteX14356" fmla="*/ 1911569 w 5020586"/>
              <a:gd name="connsiteY14356" fmla="*/ 5005031 h 5388743"/>
              <a:gd name="connsiteX14357" fmla="*/ 1813741 w 5020586"/>
              <a:gd name="connsiteY14357" fmla="*/ 5127463 h 5388743"/>
              <a:gd name="connsiteX14358" fmla="*/ 1919980 w 5020586"/>
              <a:gd name="connsiteY14358" fmla="*/ 4992351 h 5388743"/>
              <a:gd name="connsiteX14359" fmla="*/ 1928580 w 5020586"/>
              <a:gd name="connsiteY14359" fmla="*/ 4981213 h 5388743"/>
              <a:gd name="connsiteX14360" fmla="*/ 1929781 w 5020586"/>
              <a:gd name="connsiteY14360" fmla="*/ 4979526 h 5388743"/>
              <a:gd name="connsiteX14361" fmla="*/ 1929353 w 5020586"/>
              <a:gd name="connsiteY14361" fmla="*/ 4979999 h 5388743"/>
              <a:gd name="connsiteX14362" fmla="*/ 1927405 w 5020586"/>
              <a:gd name="connsiteY14362" fmla="*/ 4982124 h 5388743"/>
              <a:gd name="connsiteX14363" fmla="*/ 1932395 w 5020586"/>
              <a:gd name="connsiteY14363" fmla="*/ 4975855 h 5388743"/>
              <a:gd name="connsiteX14364" fmla="*/ 1933074 w 5020586"/>
              <a:gd name="connsiteY14364" fmla="*/ 4974902 h 5388743"/>
              <a:gd name="connsiteX14365" fmla="*/ 1934736 w 5020586"/>
              <a:gd name="connsiteY14365" fmla="*/ 4971776 h 5388743"/>
              <a:gd name="connsiteX14366" fmla="*/ 1919018 w 5020586"/>
              <a:gd name="connsiteY14366" fmla="*/ 4991159 h 5388743"/>
              <a:gd name="connsiteX14367" fmla="*/ 1871837 w 5020586"/>
              <a:gd name="connsiteY14367" fmla="*/ 5050320 h 5388743"/>
              <a:gd name="connsiteX14368" fmla="*/ 1912439 w 5020586"/>
              <a:gd name="connsiteY14368" fmla="*/ 4998364 h 5388743"/>
              <a:gd name="connsiteX14369" fmla="*/ 1943897 w 5020586"/>
              <a:gd name="connsiteY14369" fmla="*/ 4958514 h 5388743"/>
              <a:gd name="connsiteX14370" fmla="*/ 1941433 w 5020586"/>
              <a:gd name="connsiteY14370" fmla="*/ 4961446 h 5388743"/>
              <a:gd name="connsiteX14371" fmla="*/ 1954900 w 5020586"/>
              <a:gd name="connsiteY14371" fmla="*/ 4943824 h 5388743"/>
              <a:gd name="connsiteX14372" fmla="*/ 1946089 w 5020586"/>
              <a:gd name="connsiteY14372" fmla="*/ 4953100 h 5388743"/>
              <a:gd name="connsiteX14373" fmla="*/ 1934775 w 5020586"/>
              <a:gd name="connsiteY14373" fmla="*/ 4965755 h 5388743"/>
              <a:gd name="connsiteX14374" fmla="*/ 1931409 w 5020586"/>
              <a:gd name="connsiteY14374" fmla="*/ 4969898 h 5388743"/>
              <a:gd name="connsiteX14375" fmla="*/ 1930515 w 5020586"/>
              <a:gd name="connsiteY14375" fmla="*/ 4970694 h 5388743"/>
              <a:gd name="connsiteX14376" fmla="*/ 1929424 w 5020586"/>
              <a:gd name="connsiteY14376" fmla="*/ 4971069 h 5388743"/>
              <a:gd name="connsiteX14377" fmla="*/ 1936606 w 5020586"/>
              <a:gd name="connsiteY14377" fmla="*/ 4962131 h 5388743"/>
              <a:gd name="connsiteX14378" fmla="*/ 1940610 w 5020586"/>
              <a:gd name="connsiteY14378" fmla="*/ 4956899 h 5388743"/>
              <a:gd name="connsiteX14379" fmla="*/ 1954859 w 5020586"/>
              <a:gd name="connsiteY14379" fmla="*/ 4938663 h 5388743"/>
              <a:gd name="connsiteX14380" fmla="*/ 1978731 w 5020586"/>
              <a:gd name="connsiteY14380" fmla="*/ 4907926 h 5388743"/>
              <a:gd name="connsiteX14381" fmla="*/ 1979788 w 5020586"/>
              <a:gd name="connsiteY14381" fmla="*/ 4906583 h 5388743"/>
              <a:gd name="connsiteX14382" fmla="*/ 1973388 w 5020586"/>
              <a:gd name="connsiteY14382" fmla="*/ 4913792 h 5388743"/>
              <a:gd name="connsiteX14383" fmla="*/ 1962620 w 5020586"/>
              <a:gd name="connsiteY14383" fmla="*/ 4925242 h 5388743"/>
              <a:gd name="connsiteX14384" fmla="*/ 1979800 w 5020586"/>
              <a:gd name="connsiteY14384" fmla="*/ 4901561 h 5388743"/>
              <a:gd name="connsiteX14385" fmla="*/ 1951107 w 5020586"/>
              <a:gd name="connsiteY14385" fmla="*/ 4929753 h 5388743"/>
              <a:gd name="connsiteX14386" fmla="*/ 1965622 w 5020586"/>
              <a:gd name="connsiteY14386" fmla="*/ 4913472 h 5388743"/>
              <a:gd name="connsiteX14387" fmla="*/ 1973809 w 5020586"/>
              <a:gd name="connsiteY14387" fmla="*/ 4902772 h 5388743"/>
              <a:gd name="connsiteX14388" fmla="*/ 1985456 w 5020586"/>
              <a:gd name="connsiteY14388" fmla="*/ 4887629 h 5388743"/>
              <a:gd name="connsiteX14389" fmla="*/ 1968481 w 5020586"/>
              <a:gd name="connsiteY14389" fmla="*/ 4908113 h 5388743"/>
              <a:gd name="connsiteX14390" fmla="*/ 1969450 w 5020586"/>
              <a:gd name="connsiteY14390" fmla="*/ 4906642 h 5388743"/>
              <a:gd name="connsiteX14391" fmla="*/ 1984068 w 5020586"/>
              <a:gd name="connsiteY14391" fmla="*/ 4886455 h 5388743"/>
              <a:gd name="connsiteX14392" fmla="*/ 1989832 w 5020586"/>
              <a:gd name="connsiteY14392" fmla="*/ 4879450 h 5388743"/>
              <a:gd name="connsiteX14393" fmla="*/ 1990451 w 5020586"/>
              <a:gd name="connsiteY14393" fmla="*/ 4877342 h 5388743"/>
              <a:gd name="connsiteX14394" fmla="*/ 1991490 w 5020586"/>
              <a:gd name="connsiteY14394" fmla="*/ 4875203 h 5388743"/>
              <a:gd name="connsiteX14395" fmla="*/ 1965541 w 5020586"/>
              <a:gd name="connsiteY14395" fmla="*/ 4904813 h 5388743"/>
              <a:gd name="connsiteX14396" fmla="*/ 1961398 w 5020586"/>
              <a:gd name="connsiteY14396" fmla="*/ 4906354 h 5388743"/>
              <a:gd name="connsiteX14397" fmla="*/ 1936859 w 5020586"/>
              <a:gd name="connsiteY14397" fmla="*/ 4931889 h 5388743"/>
              <a:gd name="connsiteX14398" fmla="*/ 1883828 w 5020586"/>
              <a:gd name="connsiteY14398" fmla="*/ 4989455 h 5388743"/>
              <a:gd name="connsiteX14399" fmla="*/ 1941291 w 5020586"/>
              <a:gd name="connsiteY14399" fmla="*/ 4923184 h 5388743"/>
              <a:gd name="connsiteX14400" fmla="*/ 1970014 w 5020586"/>
              <a:gd name="connsiteY14400" fmla="*/ 4891005 h 5388743"/>
              <a:gd name="connsiteX14401" fmla="*/ 1979462 w 5020586"/>
              <a:gd name="connsiteY14401" fmla="*/ 4880305 h 5388743"/>
              <a:gd name="connsiteX14402" fmla="*/ 1982729 w 5020586"/>
              <a:gd name="connsiteY14402" fmla="*/ 4876636 h 5388743"/>
              <a:gd name="connsiteX14403" fmla="*/ 1982902 w 5020586"/>
              <a:gd name="connsiteY14403" fmla="*/ 4873310 h 5388743"/>
              <a:gd name="connsiteX14404" fmla="*/ 1979482 w 5020586"/>
              <a:gd name="connsiteY14404" fmla="*/ 4876976 h 5388743"/>
              <a:gd name="connsiteX14405" fmla="*/ 1967038 w 5020586"/>
              <a:gd name="connsiteY14405" fmla="*/ 4890054 h 5388743"/>
              <a:gd name="connsiteX14406" fmla="*/ 1965835 w 5020586"/>
              <a:gd name="connsiteY14406" fmla="*/ 4889792 h 5388743"/>
              <a:gd name="connsiteX14407" fmla="*/ 1965823 w 5020586"/>
              <a:gd name="connsiteY14407" fmla="*/ 4889720 h 5388743"/>
              <a:gd name="connsiteX14408" fmla="*/ 1956121 w 5020586"/>
              <a:gd name="connsiteY14408" fmla="*/ 4902082 h 5388743"/>
              <a:gd name="connsiteX14409" fmla="*/ 1949949 w 5020586"/>
              <a:gd name="connsiteY14409" fmla="*/ 4909273 h 5388743"/>
              <a:gd name="connsiteX14410" fmla="*/ 1949434 w 5020586"/>
              <a:gd name="connsiteY14410" fmla="*/ 4907026 h 5388743"/>
              <a:gd name="connsiteX14411" fmla="*/ 1949331 w 5020586"/>
              <a:gd name="connsiteY14411" fmla="*/ 4906633 h 5388743"/>
              <a:gd name="connsiteX14412" fmla="*/ 1942741 w 5020586"/>
              <a:gd name="connsiteY14412" fmla="*/ 4914325 h 5388743"/>
              <a:gd name="connsiteX14413" fmla="*/ 1921210 w 5020586"/>
              <a:gd name="connsiteY14413" fmla="*/ 4936984 h 5388743"/>
              <a:gd name="connsiteX14414" fmla="*/ 1927010 w 5020586"/>
              <a:gd name="connsiteY14414" fmla="*/ 4929306 h 5388743"/>
              <a:gd name="connsiteX14415" fmla="*/ 1925651 w 5020586"/>
              <a:gd name="connsiteY14415" fmla="*/ 4927162 h 5388743"/>
              <a:gd name="connsiteX14416" fmla="*/ 1946759 w 5020586"/>
              <a:gd name="connsiteY14416" fmla="*/ 4903585 h 5388743"/>
              <a:gd name="connsiteX14417" fmla="*/ 1948130 w 5020586"/>
              <a:gd name="connsiteY14417" fmla="*/ 4901977 h 5388743"/>
              <a:gd name="connsiteX14418" fmla="*/ 1947935 w 5020586"/>
              <a:gd name="connsiteY14418" fmla="*/ 4901221 h 5388743"/>
              <a:gd name="connsiteX14419" fmla="*/ 1947265 w 5020586"/>
              <a:gd name="connsiteY14419" fmla="*/ 4899260 h 5388743"/>
              <a:gd name="connsiteX14420" fmla="*/ 1941689 w 5020586"/>
              <a:gd name="connsiteY14420" fmla="*/ 4905149 h 5388743"/>
              <a:gd name="connsiteX14421" fmla="*/ 1940445 w 5020586"/>
              <a:gd name="connsiteY14421" fmla="*/ 4906452 h 5388743"/>
              <a:gd name="connsiteX14422" fmla="*/ 1946880 w 5020586"/>
              <a:gd name="connsiteY14422" fmla="*/ 4898132 h 5388743"/>
              <a:gd name="connsiteX14423" fmla="*/ 1946650 w 5020586"/>
              <a:gd name="connsiteY14423" fmla="*/ 4897461 h 5388743"/>
              <a:gd name="connsiteX14424" fmla="*/ 1933849 w 5020586"/>
              <a:gd name="connsiteY14424" fmla="*/ 4913234 h 5388743"/>
              <a:gd name="connsiteX14425" fmla="*/ 1930181 w 5020586"/>
              <a:gd name="connsiteY14425" fmla="*/ 4915959 h 5388743"/>
              <a:gd name="connsiteX14426" fmla="*/ 1941459 w 5020586"/>
              <a:gd name="connsiteY14426" fmla="*/ 4902453 h 5388743"/>
              <a:gd name="connsiteX14427" fmla="*/ 1856714 w 5020586"/>
              <a:gd name="connsiteY14427" fmla="*/ 4993000 h 5388743"/>
              <a:gd name="connsiteX14428" fmla="*/ 1851953 w 5020586"/>
              <a:gd name="connsiteY14428" fmla="*/ 4997929 h 5388743"/>
              <a:gd name="connsiteX14429" fmla="*/ 1852275 w 5020586"/>
              <a:gd name="connsiteY14429" fmla="*/ 4997504 h 5388743"/>
              <a:gd name="connsiteX14430" fmla="*/ 1880758 w 5020586"/>
              <a:gd name="connsiteY14430" fmla="*/ 4961382 h 5388743"/>
              <a:gd name="connsiteX14431" fmla="*/ 1864735 w 5020586"/>
              <a:gd name="connsiteY14431" fmla="*/ 4980388 h 5388743"/>
              <a:gd name="connsiteX14432" fmla="*/ 1851095 w 5020586"/>
              <a:gd name="connsiteY14432" fmla="*/ 4997618 h 5388743"/>
              <a:gd name="connsiteX14433" fmla="*/ 1845184 w 5020586"/>
              <a:gd name="connsiteY14433" fmla="*/ 5004936 h 5388743"/>
              <a:gd name="connsiteX14434" fmla="*/ 1827718 w 5020586"/>
              <a:gd name="connsiteY14434" fmla="*/ 5023014 h 5388743"/>
              <a:gd name="connsiteX14435" fmla="*/ 1828748 w 5020586"/>
              <a:gd name="connsiteY14435" fmla="*/ 5020866 h 5388743"/>
              <a:gd name="connsiteX14436" fmla="*/ 1826488 w 5020586"/>
              <a:gd name="connsiteY14436" fmla="*/ 5023792 h 5388743"/>
              <a:gd name="connsiteX14437" fmla="*/ 1822094 w 5020586"/>
              <a:gd name="connsiteY14437" fmla="*/ 5028836 h 5388743"/>
              <a:gd name="connsiteX14438" fmla="*/ 1809039 w 5020586"/>
              <a:gd name="connsiteY14438" fmla="*/ 5042347 h 5388743"/>
              <a:gd name="connsiteX14439" fmla="*/ 1814362 w 5020586"/>
              <a:gd name="connsiteY14439" fmla="*/ 5035596 h 5388743"/>
              <a:gd name="connsiteX14440" fmla="*/ 1815167 w 5020586"/>
              <a:gd name="connsiteY14440" fmla="*/ 5032350 h 5388743"/>
              <a:gd name="connsiteX14441" fmla="*/ 1829440 w 5020586"/>
              <a:gd name="connsiteY14441" fmla="*/ 5016320 h 5388743"/>
              <a:gd name="connsiteX14442" fmla="*/ 1815791 w 5020586"/>
              <a:gd name="connsiteY14442" fmla="*/ 5030135 h 5388743"/>
              <a:gd name="connsiteX14443" fmla="*/ 1824197 w 5020586"/>
              <a:gd name="connsiteY14443" fmla="*/ 5019103 h 5388743"/>
              <a:gd name="connsiteX14444" fmla="*/ 1827801 w 5020586"/>
              <a:gd name="connsiteY14444" fmla="*/ 5014244 h 5388743"/>
              <a:gd name="connsiteX14445" fmla="*/ 1872768 w 5020586"/>
              <a:gd name="connsiteY14445" fmla="*/ 4966371 h 5388743"/>
              <a:gd name="connsiteX14446" fmla="*/ 1963095 w 5020586"/>
              <a:gd name="connsiteY14446" fmla="*/ 4866878 h 5388743"/>
              <a:gd name="connsiteX14447" fmla="*/ 1981563 w 5020586"/>
              <a:gd name="connsiteY14447" fmla="*/ 4846972 h 5388743"/>
              <a:gd name="connsiteX14448" fmla="*/ 1985060 w 5020586"/>
              <a:gd name="connsiteY14448" fmla="*/ 4843075 h 5388743"/>
              <a:gd name="connsiteX14449" fmla="*/ 1995815 w 5020586"/>
              <a:gd name="connsiteY14449" fmla="*/ 4829562 h 5388743"/>
              <a:gd name="connsiteX14450" fmla="*/ 1997817 w 5020586"/>
              <a:gd name="connsiteY14450" fmla="*/ 4827055 h 5388743"/>
              <a:gd name="connsiteX14451" fmla="*/ 1996004 w 5020586"/>
              <a:gd name="connsiteY14451" fmla="*/ 4828214 h 5388743"/>
              <a:gd name="connsiteX14452" fmla="*/ 1958710 w 5020586"/>
              <a:gd name="connsiteY14452" fmla="*/ 4869842 h 5388743"/>
              <a:gd name="connsiteX14453" fmla="*/ 1922819 w 5020586"/>
              <a:gd name="connsiteY14453" fmla="*/ 4908510 h 5388743"/>
              <a:gd name="connsiteX14454" fmla="*/ 1920059 w 5020586"/>
              <a:gd name="connsiteY14454" fmla="*/ 4909167 h 5388743"/>
              <a:gd name="connsiteX14455" fmla="*/ 1889958 w 5020586"/>
              <a:gd name="connsiteY14455" fmla="*/ 4941274 h 5388743"/>
              <a:gd name="connsiteX14456" fmla="*/ 1886974 w 5020586"/>
              <a:gd name="connsiteY14456" fmla="*/ 4941279 h 5388743"/>
              <a:gd name="connsiteX14457" fmla="*/ 1885209 w 5020586"/>
              <a:gd name="connsiteY14457" fmla="*/ 4943063 h 5388743"/>
              <a:gd name="connsiteX14458" fmla="*/ 1883438 w 5020586"/>
              <a:gd name="connsiteY14458" fmla="*/ 4945164 h 5388743"/>
              <a:gd name="connsiteX14459" fmla="*/ 1881081 w 5020586"/>
              <a:gd name="connsiteY14459" fmla="*/ 4947471 h 5388743"/>
              <a:gd name="connsiteX14460" fmla="*/ 1881015 w 5020586"/>
              <a:gd name="connsiteY14460" fmla="*/ 4947233 h 5388743"/>
              <a:gd name="connsiteX14461" fmla="*/ 1879798 w 5020586"/>
              <a:gd name="connsiteY14461" fmla="*/ 4948727 h 5388743"/>
              <a:gd name="connsiteX14462" fmla="*/ 1881081 w 5020586"/>
              <a:gd name="connsiteY14462" fmla="*/ 4947471 h 5388743"/>
              <a:gd name="connsiteX14463" fmla="*/ 1881182 w 5020586"/>
              <a:gd name="connsiteY14463" fmla="*/ 4947841 h 5388743"/>
              <a:gd name="connsiteX14464" fmla="*/ 1874253 w 5020586"/>
              <a:gd name="connsiteY14464" fmla="*/ 4953226 h 5388743"/>
              <a:gd name="connsiteX14465" fmla="*/ 1905745 w 5020586"/>
              <a:gd name="connsiteY14465" fmla="*/ 4919275 h 5388743"/>
              <a:gd name="connsiteX14466" fmla="*/ 1912945 w 5020586"/>
              <a:gd name="connsiteY14466" fmla="*/ 4908799 h 5388743"/>
              <a:gd name="connsiteX14467" fmla="*/ 1943070 w 5020586"/>
              <a:gd name="connsiteY14467" fmla="*/ 4873821 h 5388743"/>
              <a:gd name="connsiteX14468" fmla="*/ 1984756 w 5020586"/>
              <a:gd name="connsiteY14468" fmla="*/ 4828432 h 5388743"/>
              <a:gd name="connsiteX14469" fmla="*/ 1983707 w 5020586"/>
              <a:gd name="connsiteY14469" fmla="*/ 4826902 h 5388743"/>
              <a:gd name="connsiteX14470" fmla="*/ 1981555 w 5020586"/>
              <a:gd name="connsiteY14470" fmla="*/ 4827852 h 5388743"/>
              <a:gd name="connsiteX14471" fmla="*/ 1973308 w 5020586"/>
              <a:gd name="connsiteY14471" fmla="*/ 4837097 h 5388743"/>
              <a:gd name="connsiteX14472" fmla="*/ 1945333 w 5020586"/>
              <a:gd name="connsiteY14472" fmla="*/ 4868732 h 5388743"/>
              <a:gd name="connsiteX14473" fmla="*/ 1951661 w 5020586"/>
              <a:gd name="connsiteY14473" fmla="*/ 4858312 h 5388743"/>
              <a:gd name="connsiteX14474" fmla="*/ 1956886 w 5020586"/>
              <a:gd name="connsiteY14474" fmla="*/ 4851240 h 5388743"/>
              <a:gd name="connsiteX14475" fmla="*/ 1950311 w 5020586"/>
              <a:gd name="connsiteY14475" fmla="*/ 4858400 h 5388743"/>
              <a:gd name="connsiteX14476" fmla="*/ 1924611 w 5020586"/>
              <a:gd name="connsiteY14476" fmla="*/ 4885631 h 5388743"/>
              <a:gd name="connsiteX14477" fmla="*/ 1859062 w 5020586"/>
              <a:gd name="connsiteY14477" fmla="*/ 4954854 h 5388743"/>
              <a:gd name="connsiteX14478" fmla="*/ 1854697 w 5020586"/>
              <a:gd name="connsiteY14478" fmla="*/ 4959461 h 5388743"/>
              <a:gd name="connsiteX14479" fmla="*/ 1860088 w 5020586"/>
              <a:gd name="connsiteY14479" fmla="*/ 4952063 h 5388743"/>
              <a:gd name="connsiteX14480" fmla="*/ 1861955 w 5020586"/>
              <a:gd name="connsiteY14480" fmla="*/ 4949401 h 5388743"/>
              <a:gd name="connsiteX14481" fmla="*/ 1875782 w 5020586"/>
              <a:gd name="connsiteY14481" fmla="*/ 4934480 h 5388743"/>
              <a:gd name="connsiteX14482" fmla="*/ 1911674 w 5020586"/>
              <a:gd name="connsiteY14482" fmla="*/ 4895811 h 5388743"/>
              <a:gd name="connsiteX14483" fmla="*/ 1918900 w 5020586"/>
              <a:gd name="connsiteY14483" fmla="*/ 4882305 h 5388743"/>
              <a:gd name="connsiteX14484" fmla="*/ 1936045 w 5020586"/>
              <a:gd name="connsiteY14484" fmla="*/ 4862611 h 5388743"/>
              <a:gd name="connsiteX14485" fmla="*/ 1953432 w 5020586"/>
              <a:gd name="connsiteY14485" fmla="*/ 4841492 h 5388743"/>
              <a:gd name="connsiteX14486" fmla="*/ 1993459 w 5020586"/>
              <a:gd name="connsiteY14486" fmla="*/ 4797218 h 5388743"/>
              <a:gd name="connsiteX14487" fmla="*/ 1997118 w 5020586"/>
              <a:gd name="connsiteY14487" fmla="*/ 4792582 h 5388743"/>
              <a:gd name="connsiteX14488" fmla="*/ 1988003 w 5020586"/>
              <a:gd name="connsiteY14488" fmla="*/ 4803035 h 5388743"/>
              <a:gd name="connsiteX14489" fmla="*/ 1967569 w 5020586"/>
              <a:gd name="connsiteY14489" fmla="*/ 4824833 h 5388743"/>
              <a:gd name="connsiteX14490" fmla="*/ 1963426 w 5020586"/>
              <a:gd name="connsiteY14490" fmla="*/ 4826373 h 5388743"/>
              <a:gd name="connsiteX14491" fmla="*/ 1947680 w 5020586"/>
              <a:gd name="connsiteY14491" fmla="*/ 4843269 h 5388743"/>
              <a:gd name="connsiteX14492" fmla="*/ 1937510 w 5020586"/>
              <a:gd name="connsiteY14492" fmla="*/ 4851838 h 5388743"/>
              <a:gd name="connsiteX14493" fmla="*/ 1960434 w 5020586"/>
              <a:gd name="connsiteY14493" fmla="*/ 4827336 h 5388743"/>
              <a:gd name="connsiteX14494" fmla="*/ 1970642 w 5020586"/>
              <a:gd name="connsiteY14494" fmla="*/ 4813823 h 5388743"/>
              <a:gd name="connsiteX14495" fmla="*/ 1979203 w 5020586"/>
              <a:gd name="connsiteY14495" fmla="*/ 4805492 h 5388743"/>
              <a:gd name="connsiteX14496" fmla="*/ 1989180 w 5020586"/>
              <a:gd name="connsiteY14496" fmla="*/ 4792286 h 5388743"/>
              <a:gd name="connsiteX14497" fmla="*/ 2013735 w 5020586"/>
              <a:gd name="connsiteY14497" fmla="*/ 4764678 h 5388743"/>
              <a:gd name="connsiteX14498" fmla="*/ 2030890 w 5020586"/>
              <a:gd name="connsiteY14498" fmla="*/ 4743868 h 5388743"/>
              <a:gd name="connsiteX14499" fmla="*/ 2015133 w 5020586"/>
              <a:gd name="connsiteY14499" fmla="*/ 4760945 h 5388743"/>
              <a:gd name="connsiteX14500" fmla="*/ 2005070 w 5020586"/>
              <a:gd name="connsiteY14500" fmla="*/ 4771850 h 5388743"/>
              <a:gd name="connsiteX14501" fmla="*/ 1979243 w 5020586"/>
              <a:gd name="connsiteY14501" fmla="*/ 4800549 h 5388743"/>
              <a:gd name="connsiteX14502" fmla="*/ 1957710 w 5020586"/>
              <a:gd name="connsiteY14502" fmla="*/ 4823506 h 5388743"/>
              <a:gd name="connsiteX14503" fmla="*/ 1952367 w 5020586"/>
              <a:gd name="connsiteY14503" fmla="*/ 4829057 h 5388743"/>
              <a:gd name="connsiteX14504" fmla="*/ 1953629 w 5020586"/>
              <a:gd name="connsiteY14504" fmla="*/ 4827471 h 5388743"/>
              <a:gd name="connsiteX14505" fmla="*/ 1964100 w 5020586"/>
              <a:gd name="connsiteY14505" fmla="*/ 4814292 h 5388743"/>
              <a:gd name="connsiteX14506" fmla="*/ 1977876 w 5020586"/>
              <a:gd name="connsiteY14506" fmla="*/ 4799361 h 5388743"/>
              <a:gd name="connsiteX14507" fmla="*/ 1993644 w 5020586"/>
              <a:gd name="connsiteY14507" fmla="*/ 4779595 h 5388743"/>
              <a:gd name="connsiteX14508" fmla="*/ 1984744 w 5020586"/>
              <a:gd name="connsiteY14508" fmla="*/ 4788377 h 5388743"/>
              <a:gd name="connsiteX14509" fmla="*/ 2007677 w 5020586"/>
              <a:gd name="connsiteY14509" fmla="*/ 4759819 h 5388743"/>
              <a:gd name="connsiteX14510" fmla="*/ 2018023 w 5020586"/>
              <a:gd name="connsiteY14510" fmla="*/ 4746863 h 5388743"/>
              <a:gd name="connsiteX14511" fmla="*/ 2014229 w 5020586"/>
              <a:gd name="connsiteY14511" fmla="*/ 4749122 h 5388743"/>
              <a:gd name="connsiteX14512" fmla="*/ 1986282 w 5020586"/>
              <a:gd name="connsiteY14512" fmla="*/ 4783393 h 5388743"/>
              <a:gd name="connsiteX14513" fmla="*/ 1981581 w 5020586"/>
              <a:gd name="connsiteY14513" fmla="*/ 4787872 h 5388743"/>
              <a:gd name="connsiteX14514" fmla="*/ 1986982 w 5020586"/>
              <a:gd name="connsiteY14514" fmla="*/ 4780719 h 5388743"/>
              <a:gd name="connsiteX14515" fmla="*/ 1983561 w 5020586"/>
              <a:gd name="connsiteY14515" fmla="*/ 4785144 h 5388743"/>
              <a:gd name="connsiteX14516" fmla="*/ 1965388 w 5020586"/>
              <a:gd name="connsiteY14516" fmla="*/ 4807418 h 5388743"/>
              <a:gd name="connsiteX14517" fmla="*/ 1968828 w 5020586"/>
              <a:gd name="connsiteY14517" fmla="*/ 4801950 h 5388743"/>
              <a:gd name="connsiteX14518" fmla="*/ 1982821 w 5020586"/>
              <a:gd name="connsiteY14518" fmla="*/ 4784374 h 5388743"/>
              <a:gd name="connsiteX14519" fmla="*/ 2007983 w 5020586"/>
              <a:gd name="connsiteY14519" fmla="*/ 4752839 h 5388743"/>
              <a:gd name="connsiteX14520" fmla="*/ 1995887 w 5020586"/>
              <a:gd name="connsiteY14520" fmla="*/ 4760037 h 5388743"/>
              <a:gd name="connsiteX14521" fmla="*/ 1966539 w 5020586"/>
              <a:gd name="connsiteY14521" fmla="*/ 4796355 h 5388743"/>
              <a:gd name="connsiteX14522" fmla="*/ 1961283 w 5020586"/>
              <a:gd name="connsiteY14522" fmla="*/ 4802032 h 5388743"/>
              <a:gd name="connsiteX14523" fmla="*/ 1960035 w 5020586"/>
              <a:gd name="connsiteY14523" fmla="*/ 4801740 h 5388743"/>
              <a:gd name="connsiteX14524" fmla="*/ 1961418 w 5020586"/>
              <a:gd name="connsiteY14524" fmla="*/ 4799734 h 5388743"/>
              <a:gd name="connsiteX14525" fmla="*/ 1939849 w 5020586"/>
              <a:gd name="connsiteY14525" fmla="*/ 4826681 h 5388743"/>
              <a:gd name="connsiteX14526" fmla="*/ 1923584 w 5020586"/>
              <a:gd name="connsiteY14526" fmla="*/ 4845914 h 5388743"/>
              <a:gd name="connsiteX14527" fmla="*/ 1952311 w 5020586"/>
              <a:gd name="connsiteY14527" fmla="*/ 4809566 h 5388743"/>
              <a:gd name="connsiteX14528" fmla="*/ 1987445 w 5020586"/>
              <a:gd name="connsiteY14528" fmla="*/ 4765061 h 5388743"/>
              <a:gd name="connsiteX14529" fmla="*/ 1983802 w 5020586"/>
              <a:gd name="connsiteY14529" fmla="*/ 4767230 h 5388743"/>
              <a:gd name="connsiteX14530" fmla="*/ 1953751 w 5020586"/>
              <a:gd name="connsiteY14530" fmla="*/ 4805185 h 5388743"/>
              <a:gd name="connsiteX14531" fmla="*/ 1904852 w 5020586"/>
              <a:gd name="connsiteY14531" fmla="*/ 4867336 h 5388743"/>
              <a:gd name="connsiteX14532" fmla="*/ 1889785 w 5020586"/>
              <a:gd name="connsiteY14532" fmla="*/ 4884901 h 5388743"/>
              <a:gd name="connsiteX14533" fmla="*/ 1894736 w 5020586"/>
              <a:gd name="connsiteY14533" fmla="*/ 4878504 h 5388743"/>
              <a:gd name="connsiteX14534" fmla="*/ 1901316 w 5020586"/>
              <a:gd name="connsiteY14534" fmla="*/ 4871168 h 5388743"/>
              <a:gd name="connsiteX14535" fmla="*/ 1907054 w 5020586"/>
              <a:gd name="connsiteY14535" fmla="*/ 4864292 h 5388743"/>
              <a:gd name="connsiteX14536" fmla="*/ 1906241 w 5020586"/>
              <a:gd name="connsiteY14536" fmla="*/ 4863960 h 5388743"/>
              <a:gd name="connsiteX14537" fmla="*/ 1907989 w 5020586"/>
              <a:gd name="connsiteY14537" fmla="*/ 4861773 h 5388743"/>
              <a:gd name="connsiteX14538" fmla="*/ 1925342 w 5020586"/>
              <a:gd name="connsiteY14538" fmla="*/ 4838117 h 5388743"/>
              <a:gd name="connsiteX14539" fmla="*/ 1900796 w 5020586"/>
              <a:gd name="connsiteY14539" fmla="*/ 4869138 h 5388743"/>
              <a:gd name="connsiteX14540" fmla="*/ 1899265 w 5020586"/>
              <a:gd name="connsiteY14540" fmla="*/ 4871046 h 5388743"/>
              <a:gd name="connsiteX14541" fmla="*/ 1899074 w 5020586"/>
              <a:gd name="connsiteY14541" fmla="*/ 4871240 h 5388743"/>
              <a:gd name="connsiteX14542" fmla="*/ 1894476 w 5020586"/>
              <a:gd name="connsiteY14542" fmla="*/ 4876303 h 5388743"/>
              <a:gd name="connsiteX14543" fmla="*/ 1929631 w 5020586"/>
              <a:gd name="connsiteY14543" fmla="*/ 4831026 h 5388743"/>
              <a:gd name="connsiteX14544" fmla="*/ 1976092 w 5020586"/>
              <a:gd name="connsiteY14544" fmla="*/ 4771819 h 5388743"/>
              <a:gd name="connsiteX14545" fmla="*/ 1974771 w 5020586"/>
              <a:gd name="connsiteY14545" fmla="*/ 4772604 h 5388743"/>
              <a:gd name="connsiteX14546" fmla="*/ 1934631 w 5020586"/>
              <a:gd name="connsiteY14546" fmla="*/ 4823175 h 5388743"/>
              <a:gd name="connsiteX14547" fmla="*/ 1886105 w 5020586"/>
              <a:gd name="connsiteY14547" fmla="*/ 4883494 h 5388743"/>
              <a:gd name="connsiteX14548" fmla="*/ 1937861 w 5020586"/>
              <a:gd name="connsiteY14548" fmla="*/ 4817003 h 5388743"/>
              <a:gd name="connsiteX14549" fmla="*/ 1971627 w 5020586"/>
              <a:gd name="connsiteY14549" fmla="*/ 4774476 h 5388743"/>
              <a:gd name="connsiteX14550" fmla="*/ 1967810 w 5020586"/>
              <a:gd name="connsiteY14550" fmla="*/ 4776747 h 5388743"/>
              <a:gd name="connsiteX14551" fmla="*/ 1944200 w 5020586"/>
              <a:gd name="connsiteY14551" fmla="*/ 4806350 h 5388743"/>
              <a:gd name="connsiteX14552" fmla="*/ 1966923 w 5020586"/>
              <a:gd name="connsiteY14552" fmla="*/ 4777275 h 5388743"/>
              <a:gd name="connsiteX14553" fmla="*/ 1951042 w 5020586"/>
              <a:gd name="connsiteY14553" fmla="*/ 4786727 h 5388743"/>
              <a:gd name="connsiteX14554" fmla="*/ 1805782 w 5020586"/>
              <a:gd name="connsiteY14554" fmla="*/ 4874176 h 5388743"/>
              <a:gd name="connsiteX14555" fmla="*/ 1750921 w 5020586"/>
              <a:gd name="connsiteY14555" fmla="*/ 4907912 h 5388743"/>
              <a:gd name="connsiteX14556" fmla="*/ 1636003 w 5020586"/>
              <a:gd name="connsiteY14556" fmla="*/ 5039474 h 5388743"/>
              <a:gd name="connsiteX14557" fmla="*/ 1576979 w 5020586"/>
              <a:gd name="connsiteY14557" fmla="*/ 5111002 h 5388743"/>
              <a:gd name="connsiteX14558" fmla="*/ 1562783 w 5020586"/>
              <a:gd name="connsiteY14558" fmla="*/ 5127636 h 5388743"/>
              <a:gd name="connsiteX14559" fmla="*/ 1557438 w 5020586"/>
              <a:gd name="connsiteY14559" fmla="*/ 5128590 h 5388743"/>
              <a:gd name="connsiteX14560" fmla="*/ 1553794 w 5020586"/>
              <a:gd name="connsiteY14560" fmla="*/ 5127939 h 5388743"/>
              <a:gd name="connsiteX14561" fmla="*/ 1566740 w 5020586"/>
              <a:gd name="connsiteY14561" fmla="*/ 5109477 h 5388743"/>
              <a:gd name="connsiteX14562" fmla="*/ 1572863 w 5020586"/>
              <a:gd name="connsiteY14562" fmla="*/ 5100841 h 5388743"/>
              <a:gd name="connsiteX14563" fmla="*/ 1624653 w 5020586"/>
              <a:gd name="connsiteY14563" fmla="*/ 5037219 h 5388743"/>
              <a:gd name="connsiteX14564" fmla="*/ 1710267 w 5020586"/>
              <a:gd name="connsiteY14564" fmla="*/ 4935349 h 5388743"/>
              <a:gd name="connsiteX14565" fmla="*/ 1714781 w 5020586"/>
              <a:gd name="connsiteY14565" fmla="*/ 4930136 h 5388743"/>
              <a:gd name="connsiteX14566" fmla="*/ 1705839 w 5020586"/>
              <a:gd name="connsiteY14566" fmla="*/ 4935634 h 5388743"/>
              <a:gd name="connsiteX14567" fmla="*/ 1657295 w 5020586"/>
              <a:gd name="connsiteY14567" fmla="*/ 4991432 h 5388743"/>
              <a:gd name="connsiteX14568" fmla="*/ 1548447 w 5020586"/>
              <a:gd name="connsiteY14568" fmla="*/ 5116791 h 5388743"/>
              <a:gd name="connsiteX14569" fmla="*/ 1543390 w 5020586"/>
              <a:gd name="connsiteY14569" fmla="*/ 5119982 h 5388743"/>
              <a:gd name="connsiteX14570" fmla="*/ 1537891 w 5020586"/>
              <a:gd name="connsiteY14570" fmla="*/ 5125095 h 5388743"/>
              <a:gd name="connsiteX14571" fmla="*/ 1537386 w 5020586"/>
              <a:gd name="connsiteY14571" fmla="*/ 5125005 h 5388743"/>
              <a:gd name="connsiteX14572" fmla="*/ 1536884 w 5020586"/>
              <a:gd name="connsiteY14572" fmla="*/ 5121729 h 5388743"/>
              <a:gd name="connsiteX14573" fmla="*/ 1532012 w 5020586"/>
              <a:gd name="connsiteY14573" fmla="*/ 5124369 h 5388743"/>
              <a:gd name="connsiteX14574" fmla="*/ 1531768 w 5020586"/>
              <a:gd name="connsiteY14574" fmla="*/ 5124347 h 5388743"/>
              <a:gd name="connsiteX14575" fmla="*/ 1549789 w 5020586"/>
              <a:gd name="connsiteY14575" fmla="*/ 5100637 h 5388743"/>
              <a:gd name="connsiteX14576" fmla="*/ 1567952 w 5020586"/>
              <a:gd name="connsiteY14576" fmla="*/ 5072841 h 5388743"/>
              <a:gd name="connsiteX14577" fmla="*/ 1546906 w 5020586"/>
              <a:gd name="connsiteY14577" fmla="*/ 5096387 h 5388743"/>
              <a:gd name="connsiteX14578" fmla="*/ 1555901 w 5020586"/>
              <a:gd name="connsiteY14578" fmla="*/ 5084983 h 5388743"/>
              <a:gd name="connsiteX14579" fmla="*/ 1543225 w 5020586"/>
              <a:gd name="connsiteY14579" fmla="*/ 5100504 h 5388743"/>
              <a:gd name="connsiteX14580" fmla="*/ 1546906 w 5020586"/>
              <a:gd name="connsiteY14580" fmla="*/ 5096387 h 5388743"/>
              <a:gd name="connsiteX14581" fmla="*/ 1532942 w 5020586"/>
              <a:gd name="connsiteY14581" fmla="*/ 5114252 h 5388743"/>
              <a:gd name="connsiteX14582" fmla="*/ 1529978 w 5020586"/>
              <a:gd name="connsiteY14582" fmla="*/ 5117351 h 5388743"/>
              <a:gd name="connsiteX14583" fmla="*/ 1525024 w 5020586"/>
              <a:gd name="connsiteY14583" fmla="*/ 5123753 h 5388743"/>
              <a:gd name="connsiteX14584" fmla="*/ 1519408 w 5020586"/>
              <a:gd name="connsiteY14584" fmla="*/ 5123258 h 5388743"/>
              <a:gd name="connsiteX14585" fmla="*/ 1580911 w 5020586"/>
              <a:gd name="connsiteY14585" fmla="*/ 5045930 h 5388743"/>
              <a:gd name="connsiteX14586" fmla="*/ 1584572 w 5020586"/>
              <a:gd name="connsiteY14586" fmla="*/ 5041443 h 5388743"/>
              <a:gd name="connsiteX14587" fmla="*/ 1584714 w 5020586"/>
              <a:gd name="connsiteY14587" fmla="*/ 5041248 h 5388743"/>
              <a:gd name="connsiteX14588" fmla="*/ 1599123 w 5020586"/>
              <a:gd name="connsiteY14588" fmla="*/ 5023016 h 5388743"/>
              <a:gd name="connsiteX14589" fmla="*/ 1605912 w 5020586"/>
              <a:gd name="connsiteY14589" fmla="*/ 5015284 h 5388743"/>
              <a:gd name="connsiteX14590" fmla="*/ 1634908 w 5020586"/>
              <a:gd name="connsiteY14590" fmla="*/ 4979743 h 5388743"/>
              <a:gd name="connsiteX14591" fmla="*/ 1634480 w 5020586"/>
              <a:gd name="connsiteY14591" fmla="*/ 4980014 h 5388743"/>
              <a:gd name="connsiteX14592" fmla="*/ 1619199 w 5020586"/>
              <a:gd name="connsiteY14592" fmla="*/ 4997418 h 5388743"/>
              <a:gd name="connsiteX14593" fmla="*/ 1599123 w 5020586"/>
              <a:gd name="connsiteY14593" fmla="*/ 5023016 h 5388743"/>
              <a:gd name="connsiteX14594" fmla="*/ 1592050 w 5020586"/>
              <a:gd name="connsiteY14594" fmla="*/ 5030356 h 5388743"/>
              <a:gd name="connsiteX14595" fmla="*/ 1573312 w 5020586"/>
              <a:gd name="connsiteY14595" fmla="*/ 5053386 h 5388743"/>
              <a:gd name="connsiteX14596" fmla="*/ 1517389 w 5020586"/>
              <a:gd name="connsiteY14596" fmla="*/ 5123079 h 5388743"/>
              <a:gd name="connsiteX14597" fmla="*/ 1512839 w 5020586"/>
              <a:gd name="connsiteY14597" fmla="*/ 5122678 h 5388743"/>
              <a:gd name="connsiteX14598" fmla="*/ 1521132 w 5020586"/>
              <a:gd name="connsiteY14598" fmla="*/ 5112066 h 5388743"/>
              <a:gd name="connsiteX14599" fmla="*/ 1581596 w 5020586"/>
              <a:gd name="connsiteY14599" fmla="*/ 5036069 h 5388743"/>
              <a:gd name="connsiteX14600" fmla="*/ 1584125 w 5020586"/>
              <a:gd name="connsiteY14600" fmla="*/ 5032978 h 5388743"/>
              <a:gd name="connsiteX14601" fmla="*/ 1584879 w 5020586"/>
              <a:gd name="connsiteY14601" fmla="*/ 5031775 h 5388743"/>
              <a:gd name="connsiteX14602" fmla="*/ 1590993 w 5020586"/>
              <a:gd name="connsiteY14602" fmla="*/ 5022679 h 5388743"/>
              <a:gd name="connsiteX14603" fmla="*/ 1583568 w 5020586"/>
              <a:gd name="connsiteY14603" fmla="*/ 5031770 h 5388743"/>
              <a:gd name="connsiteX14604" fmla="*/ 1511638 w 5020586"/>
              <a:gd name="connsiteY14604" fmla="*/ 5120257 h 5388743"/>
              <a:gd name="connsiteX14605" fmla="*/ 1574399 w 5020586"/>
              <a:gd name="connsiteY14605" fmla="*/ 5038917 h 5388743"/>
              <a:gd name="connsiteX14606" fmla="*/ 1592607 w 5020586"/>
              <a:gd name="connsiteY14606" fmla="*/ 5016161 h 5388743"/>
              <a:gd name="connsiteX14607" fmla="*/ 1589727 w 5020586"/>
              <a:gd name="connsiteY14607" fmla="*/ 5018874 h 5388743"/>
              <a:gd name="connsiteX14608" fmla="*/ 1589581 w 5020586"/>
              <a:gd name="connsiteY14608" fmla="*/ 5018964 h 5388743"/>
              <a:gd name="connsiteX14609" fmla="*/ 1563812 w 5020586"/>
              <a:gd name="connsiteY14609" fmla="*/ 5051137 h 5388743"/>
              <a:gd name="connsiteX14610" fmla="*/ 1516813 w 5020586"/>
              <a:gd name="connsiteY14610" fmla="*/ 5109617 h 5388743"/>
              <a:gd name="connsiteX14611" fmla="*/ 1516885 w 5020586"/>
              <a:gd name="connsiteY14611" fmla="*/ 5109565 h 5388743"/>
              <a:gd name="connsiteX14612" fmla="*/ 1515147 w 5020586"/>
              <a:gd name="connsiteY14612" fmla="*/ 5114935 h 5388743"/>
              <a:gd name="connsiteX14613" fmla="*/ 1507996 w 5020586"/>
              <a:gd name="connsiteY14613" fmla="*/ 5123094 h 5388743"/>
              <a:gd name="connsiteX14614" fmla="*/ 1505962 w 5020586"/>
              <a:gd name="connsiteY14614" fmla="*/ 5123539 h 5388743"/>
              <a:gd name="connsiteX14615" fmla="*/ 1513888 w 5020586"/>
              <a:gd name="connsiteY14615" fmla="*/ 5111698 h 5388743"/>
              <a:gd name="connsiteX14616" fmla="*/ 1516442 w 5020586"/>
              <a:gd name="connsiteY14616" fmla="*/ 5109881 h 5388743"/>
              <a:gd name="connsiteX14617" fmla="*/ 1563544 w 5020586"/>
              <a:gd name="connsiteY14617" fmla="*/ 5049491 h 5388743"/>
              <a:gd name="connsiteX14618" fmla="*/ 1586315 w 5020586"/>
              <a:gd name="connsiteY14618" fmla="*/ 5020955 h 5388743"/>
              <a:gd name="connsiteX14619" fmla="*/ 1584884 w 5020586"/>
              <a:gd name="connsiteY14619" fmla="*/ 5021826 h 5388743"/>
              <a:gd name="connsiteX14620" fmla="*/ 1586899 w 5020586"/>
              <a:gd name="connsiteY14620" fmla="*/ 5018449 h 5388743"/>
              <a:gd name="connsiteX14621" fmla="*/ 1535302 w 5020586"/>
              <a:gd name="connsiteY14621" fmla="*/ 5081555 h 5388743"/>
              <a:gd name="connsiteX14622" fmla="*/ 1536779 w 5020586"/>
              <a:gd name="connsiteY14622" fmla="*/ 5078479 h 5388743"/>
              <a:gd name="connsiteX14623" fmla="*/ 1519202 w 5020586"/>
              <a:gd name="connsiteY14623" fmla="*/ 5100230 h 5388743"/>
              <a:gd name="connsiteX14624" fmla="*/ 1517203 w 5020586"/>
              <a:gd name="connsiteY14624" fmla="*/ 5102797 h 5388743"/>
              <a:gd name="connsiteX14625" fmla="*/ 1516522 w 5020586"/>
              <a:gd name="connsiteY14625" fmla="*/ 5103311 h 5388743"/>
              <a:gd name="connsiteX14626" fmla="*/ 1510689 w 5020586"/>
              <a:gd name="connsiteY14626" fmla="*/ 5109304 h 5388743"/>
              <a:gd name="connsiteX14627" fmla="*/ 1512010 w 5020586"/>
              <a:gd name="connsiteY14627" fmla="*/ 5107595 h 5388743"/>
              <a:gd name="connsiteX14628" fmla="*/ 1543700 w 5020586"/>
              <a:gd name="connsiteY14628" fmla="*/ 5067605 h 5388743"/>
              <a:gd name="connsiteX14629" fmla="*/ 1547394 w 5020586"/>
              <a:gd name="connsiteY14629" fmla="*/ 5062319 h 5388743"/>
              <a:gd name="connsiteX14630" fmla="*/ 1582959 w 5020586"/>
              <a:gd name="connsiteY14630" fmla="*/ 5015770 h 5388743"/>
              <a:gd name="connsiteX14631" fmla="*/ 1587330 w 5020586"/>
              <a:gd name="connsiteY14631" fmla="*/ 5009940 h 5388743"/>
              <a:gd name="connsiteX14632" fmla="*/ 1586944 w 5020586"/>
              <a:gd name="connsiteY14632" fmla="*/ 5010185 h 5388743"/>
              <a:gd name="connsiteX14633" fmla="*/ 1586475 w 5020586"/>
              <a:gd name="connsiteY14633" fmla="*/ 5010682 h 5388743"/>
              <a:gd name="connsiteX14634" fmla="*/ 1521423 w 5020586"/>
              <a:gd name="connsiteY14634" fmla="*/ 5092153 h 5388743"/>
              <a:gd name="connsiteX14635" fmla="*/ 1521110 w 5020586"/>
              <a:gd name="connsiteY14635" fmla="*/ 5092547 h 5388743"/>
              <a:gd name="connsiteX14636" fmla="*/ 1513715 w 5020586"/>
              <a:gd name="connsiteY14636" fmla="*/ 5100813 h 5388743"/>
              <a:gd name="connsiteX14637" fmla="*/ 1510283 w 5020586"/>
              <a:gd name="connsiteY14637" fmla="*/ 5104978 h 5388743"/>
              <a:gd name="connsiteX14638" fmla="*/ 1514715 w 5020586"/>
              <a:gd name="connsiteY14638" fmla="*/ 5096273 h 5388743"/>
              <a:gd name="connsiteX14639" fmla="*/ 1507306 w 5020586"/>
              <a:gd name="connsiteY14639" fmla="*/ 5104026 h 5388743"/>
              <a:gd name="connsiteX14640" fmla="*/ 1504545 w 5020586"/>
              <a:gd name="connsiteY14640" fmla="*/ 5104842 h 5388743"/>
              <a:gd name="connsiteX14641" fmla="*/ 1526093 w 5020586"/>
              <a:gd name="connsiteY14641" fmla="*/ 5080110 h 5388743"/>
              <a:gd name="connsiteX14642" fmla="*/ 1529140 w 5020586"/>
              <a:gd name="connsiteY14642" fmla="*/ 5072291 h 5388743"/>
              <a:gd name="connsiteX14643" fmla="*/ 1540487 w 5020586"/>
              <a:gd name="connsiteY14643" fmla="*/ 5060113 h 5388743"/>
              <a:gd name="connsiteX14644" fmla="*/ 1534709 w 5020586"/>
              <a:gd name="connsiteY14644" fmla="*/ 5064920 h 5388743"/>
              <a:gd name="connsiteX14645" fmla="*/ 1531710 w 5020586"/>
              <a:gd name="connsiteY14645" fmla="*/ 5067567 h 5388743"/>
              <a:gd name="connsiteX14646" fmla="*/ 1525646 w 5020586"/>
              <a:gd name="connsiteY14646" fmla="*/ 5074766 h 5388743"/>
              <a:gd name="connsiteX14647" fmla="*/ 1528900 w 5020586"/>
              <a:gd name="connsiteY14647" fmla="*/ 5070048 h 5388743"/>
              <a:gd name="connsiteX14648" fmla="*/ 1523206 w 5020586"/>
              <a:gd name="connsiteY14648" fmla="*/ 5075075 h 5388743"/>
              <a:gd name="connsiteX14649" fmla="*/ 1514819 w 5020586"/>
              <a:gd name="connsiteY14649" fmla="*/ 5083357 h 5388743"/>
              <a:gd name="connsiteX14650" fmla="*/ 1533357 w 5020586"/>
              <a:gd name="connsiteY14650" fmla="*/ 5061819 h 5388743"/>
              <a:gd name="connsiteX14651" fmla="*/ 1539162 w 5020586"/>
              <a:gd name="connsiteY14651" fmla="*/ 5055168 h 5388743"/>
              <a:gd name="connsiteX14652" fmla="*/ 1539344 w 5020586"/>
              <a:gd name="connsiteY14652" fmla="*/ 5054903 h 5388743"/>
              <a:gd name="connsiteX14653" fmla="*/ 1551357 w 5020586"/>
              <a:gd name="connsiteY14653" fmla="*/ 5040017 h 5388743"/>
              <a:gd name="connsiteX14654" fmla="*/ 1553297 w 5020586"/>
              <a:gd name="connsiteY14654" fmla="*/ 5037881 h 5388743"/>
              <a:gd name="connsiteX14655" fmla="*/ 1550751 w 5020586"/>
              <a:gd name="connsiteY14655" fmla="*/ 5039745 h 5388743"/>
              <a:gd name="connsiteX14656" fmla="*/ 1531997 w 5020586"/>
              <a:gd name="connsiteY14656" fmla="*/ 5059675 h 5388743"/>
              <a:gd name="connsiteX14657" fmla="*/ 1515385 w 5020586"/>
              <a:gd name="connsiteY14657" fmla="*/ 5077260 h 5388743"/>
              <a:gd name="connsiteX14658" fmla="*/ 1504984 w 5020586"/>
              <a:gd name="connsiteY14658" fmla="*/ 5088061 h 5388743"/>
              <a:gd name="connsiteX14659" fmla="*/ 1508445 w 5020586"/>
              <a:gd name="connsiteY14659" fmla="*/ 5083759 h 5388743"/>
              <a:gd name="connsiteX14660" fmla="*/ 1533665 w 5020586"/>
              <a:gd name="connsiteY14660" fmla="*/ 5051751 h 5388743"/>
              <a:gd name="connsiteX14661" fmla="*/ 1546417 w 5020586"/>
              <a:gd name="connsiteY14661" fmla="*/ 5036649 h 5388743"/>
              <a:gd name="connsiteX14662" fmla="*/ 1547751 w 5020586"/>
              <a:gd name="connsiteY14662" fmla="*/ 5035061 h 5388743"/>
              <a:gd name="connsiteX14663" fmla="*/ 1543622 w 5020586"/>
              <a:gd name="connsiteY14663" fmla="*/ 5037682 h 5388743"/>
              <a:gd name="connsiteX14664" fmla="*/ 1540705 w 5020586"/>
              <a:gd name="connsiteY14664" fmla="*/ 5041321 h 5388743"/>
              <a:gd name="connsiteX14665" fmla="*/ 1538289 w 5020586"/>
              <a:gd name="connsiteY14665" fmla="*/ 5043700 h 5388743"/>
              <a:gd name="connsiteX14666" fmla="*/ 1534862 w 5020586"/>
              <a:gd name="connsiteY14666" fmla="*/ 5046104 h 5388743"/>
              <a:gd name="connsiteX14667" fmla="*/ 1539404 w 5020586"/>
              <a:gd name="connsiteY14667" fmla="*/ 5040359 h 5388743"/>
              <a:gd name="connsiteX14668" fmla="*/ 1516120 w 5020586"/>
              <a:gd name="connsiteY14668" fmla="*/ 5055137 h 5388743"/>
              <a:gd name="connsiteX14669" fmla="*/ 1503751 w 5020586"/>
              <a:gd name="connsiteY14669" fmla="*/ 5063433 h 5388743"/>
              <a:gd name="connsiteX14670" fmla="*/ 1496002 w 5020586"/>
              <a:gd name="connsiteY14670" fmla="*/ 5068611 h 5388743"/>
              <a:gd name="connsiteX14671" fmla="*/ 1494122 w 5020586"/>
              <a:gd name="connsiteY14671" fmla="*/ 5070947 h 5388743"/>
              <a:gd name="connsiteX14672" fmla="*/ 1480926 w 5020586"/>
              <a:gd name="connsiteY14672" fmla="*/ 5087979 h 5388743"/>
              <a:gd name="connsiteX14673" fmla="*/ 1449459 w 5020586"/>
              <a:gd name="connsiteY14673" fmla="*/ 5122319 h 5388743"/>
              <a:gd name="connsiteX14674" fmla="*/ 1444709 w 5020586"/>
              <a:gd name="connsiteY14674" fmla="*/ 5127394 h 5388743"/>
              <a:gd name="connsiteX14675" fmla="*/ 1448111 w 5020586"/>
              <a:gd name="connsiteY14675" fmla="*/ 5122962 h 5388743"/>
              <a:gd name="connsiteX14676" fmla="*/ 1457231 w 5020586"/>
              <a:gd name="connsiteY14676" fmla="*/ 5110978 h 5388743"/>
              <a:gd name="connsiteX14677" fmla="*/ 1457076 w 5020586"/>
              <a:gd name="connsiteY14677" fmla="*/ 5110971 h 5388743"/>
              <a:gd name="connsiteX14678" fmla="*/ 1472441 w 5020586"/>
              <a:gd name="connsiteY14678" fmla="*/ 5094051 h 5388743"/>
              <a:gd name="connsiteX14679" fmla="*/ 1492174 w 5020586"/>
              <a:gd name="connsiteY14679" fmla="*/ 5071168 h 5388743"/>
              <a:gd name="connsiteX14680" fmla="*/ 1485092 w 5020586"/>
              <a:gd name="connsiteY14680" fmla="*/ 5075901 h 5388743"/>
              <a:gd name="connsiteX14681" fmla="*/ 1416315 w 5020586"/>
              <a:gd name="connsiteY14681" fmla="*/ 5121100 h 5388743"/>
              <a:gd name="connsiteX14682" fmla="*/ 1408373 w 5020586"/>
              <a:gd name="connsiteY14682" fmla="*/ 5126054 h 5388743"/>
              <a:gd name="connsiteX14683" fmla="*/ 1408251 w 5020586"/>
              <a:gd name="connsiteY14683" fmla="*/ 5126054 h 5388743"/>
              <a:gd name="connsiteX14684" fmla="*/ 1390844 w 5020586"/>
              <a:gd name="connsiteY14684" fmla="*/ 5132795 h 5388743"/>
              <a:gd name="connsiteX14685" fmla="*/ 1391353 w 5020586"/>
              <a:gd name="connsiteY14685" fmla="*/ 5132342 h 5388743"/>
              <a:gd name="connsiteX14686" fmla="*/ 1437888 w 5020586"/>
              <a:gd name="connsiteY14686" fmla="*/ 5095540 h 5388743"/>
              <a:gd name="connsiteX14687" fmla="*/ 1468104 w 5020586"/>
              <a:gd name="connsiteY14687" fmla="*/ 5074837 h 5388743"/>
              <a:gd name="connsiteX14688" fmla="*/ 1468535 w 5020586"/>
              <a:gd name="connsiteY14688" fmla="*/ 5074550 h 5388743"/>
              <a:gd name="connsiteX14689" fmla="*/ 1466863 w 5020586"/>
              <a:gd name="connsiteY14689" fmla="*/ 5076842 h 5388743"/>
              <a:gd name="connsiteX14690" fmla="*/ 1474557 w 5020586"/>
              <a:gd name="connsiteY14690" fmla="*/ 5073679 h 5388743"/>
              <a:gd name="connsiteX14691" fmla="*/ 1475797 w 5020586"/>
              <a:gd name="connsiteY14691" fmla="*/ 5071709 h 5388743"/>
              <a:gd name="connsiteX14692" fmla="*/ 1470876 w 5020586"/>
              <a:gd name="connsiteY14692" fmla="*/ 5072992 h 5388743"/>
              <a:gd name="connsiteX14693" fmla="*/ 1505912 w 5020586"/>
              <a:gd name="connsiteY14693" fmla="*/ 5049686 h 5388743"/>
              <a:gd name="connsiteX14694" fmla="*/ 1529980 w 5020586"/>
              <a:gd name="connsiteY14694" fmla="*/ 5033775 h 5388743"/>
              <a:gd name="connsiteX14695" fmla="*/ 1538130 w 5020586"/>
              <a:gd name="connsiteY14695" fmla="*/ 5023535 h 5388743"/>
              <a:gd name="connsiteX14696" fmla="*/ 1469114 w 5020586"/>
              <a:gd name="connsiteY14696" fmla="*/ 5069497 h 5388743"/>
              <a:gd name="connsiteX14697" fmla="*/ 1454758 w 5020586"/>
              <a:gd name="connsiteY14697" fmla="*/ 5078640 h 5388743"/>
              <a:gd name="connsiteX14698" fmla="*/ 1455937 w 5020586"/>
              <a:gd name="connsiteY14698" fmla="*/ 5076842 h 5388743"/>
              <a:gd name="connsiteX14699" fmla="*/ 1449483 w 5020586"/>
              <a:gd name="connsiteY14699" fmla="*/ 5078478 h 5388743"/>
              <a:gd name="connsiteX14700" fmla="*/ 1446454 w 5020586"/>
              <a:gd name="connsiteY14700" fmla="*/ 5082269 h 5388743"/>
              <a:gd name="connsiteX14701" fmla="*/ 1448006 w 5020586"/>
              <a:gd name="connsiteY14701" fmla="*/ 5082941 h 5388743"/>
              <a:gd name="connsiteX14702" fmla="*/ 1434385 w 5020586"/>
              <a:gd name="connsiteY14702" fmla="*/ 5091617 h 5388743"/>
              <a:gd name="connsiteX14703" fmla="*/ 1409894 w 5020586"/>
              <a:gd name="connsiteY14703" fmla="*/ 5103718 h 5388743"/>
              <a:gd name="connsiteX14704" fmla="*/ 1396854 w 5020586"/>
              <a:gd name="connsiteY14704" fmla="*/ 5108860 h 5388743"/>
              <a:gd name="connsiteX14705" fmla="*/ 1391474 w 5020586"/>
              <a:gd name="connsiteY14705" fmla="*/ 5106302 h 5388743"/>
              <a:gd name="connsiteX14706" fmla="*/ 1413303 w 5020586"/>
              <a:gd name="connsiteY14706" fmla="*/ 5090503 h 5388743"/>
              <a:gd name="connsiteX14707" fmla="*/ 1413637 w 5020586"/>
              <a:gd name="connsiteY14707" fmla="*/ 5089155 h 5388743"/>
              <a:gd name="connsiteX14708" fmla="*/ 1414407 w 5020586"/>
              <a:gd name="connsiteY14708" fmla="*/ 5088290 h 5388743"/>
              <a:gd name="connsiteX14709" fmla="*/ 1421798 w 5020586"/>
              <a:gd name="connsiteY14709" fmla="*/ 5085697 h 5388743"/>
              <a:gd name="connsiteX14710" fmla="*/ 1420367 w 5020586"/>
              <a:gd name="connsiteY14710" fmla="*/ 5085856 h 5388743"/>
              <a:gd name="connsiteX14711" fmla="*/ 1415471 w 5020586"/>
              <a:gd name="connsiteY14711" fmla="*/ 5087096 h 5388743"/>
              <a:gd name="connsiteX14712" fmla="*/ 1424366 w 5020586"/>
              <a:gd name="connsiteY14712" fmla="*/ 5077109 h 5388743"/>
              <a:gd name="connsiteX14713" fmla="*/ 1423244 w 5020586"/>
              <a:gd name="connsiteY14713" fmla="*/ 5077851 h 5388743"/>
              <a:gd name="connsiteX14714" fmla="*/ 1414262 w 5020586"/>
              <a:gd name="connsiteY14714" fmla="*/ 5086941 h 5388743"/>
              <a:gd name="connsiteX14715" fmla="*/ 1419096 w 5020586"/>
              <a:gd name="connsiteY14715" fmla="*/ 5080597 h 5388743"/>
              <a:gd name="connsiteX14716" fmla="*/ 1414340 w 5020586"/>
              <a:gd name="connsiteY14716" fmla="*/ 5083746 h 5388743"/>
              <a:gd name="connsiteX14717" fmla="*/ 1419362 w 5020586"/>
              <a:gd name="connsiteY14717" fmla="*/ 5080245 h 5388743"/>
              <a:gd name="connsiteX14718" fmla="*/ 1419632 w 5020586"/>
              <a:gd name="connsiteY14718" fmla="*/ 5079894 h 5388743"/>
              <a:gd name="connsiteX14719" fmla="*/ 1409623 w 5020586"/>
              <a:gd name="connsiteY14719" fmla="*/ 5086617 h 5388743"/>
              <a:gd name="connsiteX14720" fmla="*/ 1414340 w 5020586"/>
              <a:gd name="connsiteY14720" fmla="*/ 5083746 h 5388743"/>
              <a:gd name="connsiteX14721" fmla="*/ 1406255 w 5020586"/>
              <a:gd name="connsiteY14721" fmla="*/ 5089431 h 5388743"/>
              <a:gd name="connsiteX14722" fmla="*/ 1392697 w 5020586"/>
              <a:gd name="connsiteY14722" fmla="*/ 5092866 h 5388743"/>
              <a:gd name="connsiteX14723" fmla="*/ 1429950 w 5020586"/>
              <a:gd name="connsiteY14723" fmla="*/ 5067136 h 5388743"/>
              <a:gd name="connsiteX14724" fmla="*/ 1434492 w 5020586"/>
              <a:gd name="connsiteY14724" fmla="*/ 5062300 h 5388743"/>
              <a:gd name="connsiteX14725" fmla="*/ 1388142 w 5020586"/>
              <a:gd name="connsiteY14725" fmla="*/ 5094021 h 5388743"/>
              <a:gd name="connsiteX14726" fmla="*/ 1377316 w 5020586"/>
              <a:gd name="connsiteY14726" fmla="*/ 5096765 h 5388743"/>
              <a:gd name="connsiteX14727" fmla="*/ 1385124 w 5020586"/>
              <a:gd name="connsiteY14727" fmla="*/ 5091271 h 5388743"/>
              <a:gd name="connsiteX14728" fmla="*/ 1448166 w 5020586"/>
              <a:gd name="connsiteY14728" fmla="*/ 5047743 h 5388743"/>
              <a:gd name="connsiteX14729" fmla="*/ 1452491 w 5020586"/>
              <a:gd name="connsiteY14729" fmla="*/ 5043137 h 5388743"/>
              <a:gd name="connsiteX14730" fmla="*/ 1373663 w 5020586"/>
              <a:gd name="connsiteY14730" fmla="*/ 5096354 h 5388743"/>
              <a:gd name="connsiteX14731" fmla="*/ 1457327 w 5020586"/>
              <a:gd name="connsiteY14731" fmla="*/ 5036727 h 5388743"/>
              <a:gd name="connsiteX14732" fmla="*/ 1460664 w 5020586"/>
              <a:gd name="connsiteY14732" fmla="*/ 5034436 h 5388743"/>
              <a:gd name="connsiteX14733" fmla="*/ 1462652 w 5020586"/>
              <a:gd name="connsiteY14733" fmla="*/ 5032318 h 5388743"/>
              <a:gd name="connsiteX14734" fmla="*/ 1443650 w 5020586"/>
              <a:gd name="connsiteY14734" fmla="*/ 5045348 h 5388743"/>
              <a:gd name="connsiteX14735" fmla="*/ 1381704 w 5020586"/>
              <a:gd name="connsiteY14735" fmla="*/ 5087673 h 5388743"/>
              <a:gd name="connsiteX14736" fmla="*/ 1381787 w 5020586"/>
              <a:gd name="connsiteY14736" fmla="*/ 5087645 h 5388743"/>
              <a:gd name="connsiteX14737" fmla="*/ 1378566 w 5020586"/>
              <a:gd name="connsiteY14737" fmla="*/ 5092280 h 5388743"/>
              <a:gd name="connsiteX14738" fmla="*/ 1367266 w 5020586"/>
              <a:gd name="connsiteY14738" fmla="*/ 5099311 h 5388743"/>
              <a:gd name="connsiteX14739" fmla="*/ 1365702 w 5020586"/>
              <a:gd name="connsiteY14739" fmla="*/ 5099707 h 5388743"/>
              <a:gd name="connsiteX14740" fmla="*/ 1366870 w 5020586"/>
              <a:gd name="connsiteY14740" fmla="*/ 5098183 h 5388743"/>
              <a:gd name="connsiteX14741" fmla="*/ 1378300 w 5020586"/>
              <a:gd name="connsiteY14741" fmla="*/ 5088817 h 5388743"/>
              <a:gd name="connsiteX14742" fmla="*/ 1381271 w 5020586"/>
              <a:gd name="connsiteY14742" fmla="*/ 5087818 h 5388743"/>
              <a:gd name="connsiteX14743" fmla="*/ 1443870 w 5020586"/>
              <a:gd name="connsiteY14743" fmla="*/ 5043694 h 5388743"/>
              <a:gd name="connsiteX14744" fmla="*/ 1466779 w 5020586"/>
              <a:gd name="connsiteY14744" fmla="*/ 5027925 h 5388743"/>
              <a:gd name="connsiteX14745" fmla="*/ 1470990 w 5020586"/>
              <a:gd name="connsiteY14745" fmla="*/ 5023442 h 5388743"/>
              <a:gd name="connsiteX14746" fmla="*/ 1458883 w 5020586"/>
              <a:gd name="connsiteY14746" fmla="*/ 5031081 h 5388743"/>
              <a:gd name="connsiteX14747" fmla="*/ 1407540 w 5020586"/>
              <a:gd name="connsiteY14747" fmla="*/ 5066185 h 5388743"/>
              <a:gd name="connsiteX14748" fmla="*/ 1409845 w 5020586"/>
              <a:gd name="connsiteY14748" fmla="*/ 5063671 h 5388743"/>
              <a:gd name="connsiteX14749" fmla="*/ 1386714 w 5020586"/>
              <a:gd name="connsiteY14749" fmla="*/ 5079384 h 5388743"/>
              <a:gd name="connsiteX14750" fmla="*/ 1384055 w 5020586"/>
              <a:gd name="connsiteY14750" fmla="*/ 5081260 h 5388743"/>
              <a:gd name="connsiteX14751" fmla="*/ 1383253 w 5020586"/>
              <a:gd name="connsiteY14751" fmla="*/ 5081555 h 5388743"/>
              <a:gd name="connsiteX14752" fmla="*/ 1375935 w 5020586"/>
              <a:gd name="connsiteY14752" fmla="*/ 5085597 h 5388743"/>
              <a:gd name="connsiteX14753" fmla="*/ 1377694 w 5020586"/>
              <a:gd name="connsiteY14753" fmla="*/ 5084344 h 5388743"/>
              <a:gd name="connsiteX14754" fmla="*/ 1419625 w 5020586"/>
              <a:gd name="connsiteY14754" fmla="*/ 5055271 h 5388743"/>
              <a:gd name="connsiteX14755" fmla="*/ 1424693 w 5020586"/>
              <a:gd name="connsiteY14755" fmla="*/ 5051284 h 5388743"/>
              <a:gd name="connsiteX14756" fmla="*/ 1472236 w 5020586"/>
              <a:gd name="connsiteY14756" fmla="*/ 5017060 h 5388743"/>
              <a:gd name="connsiteX14757" fmla="*/ 1473934 w 5020586"/>
              <a:gd name="connsiteY14757" fmla="*/ 5015813 h 5388743"/>
              <a:gd name="connsiteX14758" fmla="*/ 1516819 w 5020586"/>
              <a:gd name="connsiteY14758" fmla="*/ 5005456 h 5388743"/>
              <a:gd name="connsiteX14759" fmla="*/ 1522722 w 5020586"/>
              <a:gd name="connsiteY14759" fmla="*/ 5001615 h 5388743"/>
              <a:gd name="connsiteX14760" fmla="*/ 1513794 w 5020586"/>
              <a:gd name="connsiteY14760" fmla="*/ 4995439 h 5388743"/>
              <a:gd name="connsiteX14761" fmla="*/ 1488914 w 5020586"/>
              <a:gd name="connsiteY14761" fmla="*/ 4998556 h 5388743"/>
              <a:gd name="connsiteX14762" fmla="*/ 1486392 w 5020586"/>
              <a:gd name="connsiteY14762" fmla="*/ 4998692 h 5388743"/>
              <a:gd name="connsiteX14763" fmla="*/ 1483866 w 5020586"/>
              <a:gd name="connsiteY14763" fmla="*/ 4999475 h 5388743"/>
              <a:gd name="connsiteX14764" fmla="*/ 1459665 w 5020586"/>
              <a:gd name="connsiteY14764" fmla="*/ 5006102 h 5388743"/>
              <a:gd name="connsiteX14765" fmla="*/ 1462019 w 5020586"/>
              <a:gd name="connsiteY14765" fmla="*/ 5004488 h 5388743"/>
              <a:gd name="connsiteX14766" fmla="*/ 1464641 w 5020586"/>
              <a:gd name="connsiteY14766" fmla="*/ 5001659 h 5388743"/>
              <a:gd name="connsiteX14767" fmla="*/ 1457159 w 5020586"/>
              <a:gd name="connsiteY14767" fmla="*/ 5006787 h 5388743"/>
              <a:gd name="connsiteX14768" fmla="*/ 1455767 w 5020586"/>
              <a:gd name="connsiteY14768" fmla="*/ 5007168 h 5388743"/>
              <a:gd name="connsiteX14769" fmla="*/ 1461693 w 5020586"/>
              <a:gd name="connsiteY14769" fmla="*/ 5003345 h 5388743"/>
              <a:gd name="connsiteX14770" fmla="*/ 1461047 w 5020586"/>
              <a:gd name="connsiteY14770" fmla="*/ 5002474 h 5388743"/>
              <a:gd name="connsiteX14771" fmla="*/ 1452385 w 5020586"/>
              <a:gd name="connsiteY14771" fmla="*/ 5007560 h 5388743"/>
              <a:gd name="connsiteX14772" fmla="*/ 1450598 w 5020586"/>
              <a:gd name="connsiteY14772" fmla="*/ 5008584 h 5388743"/>
              <a:gd name="connsiteX14773" fmla="*/ 1445575 w 5020586"/>
              <a:gd name="connsiteY14773" fmla="*/ 5009960 h 5388743"/>
              <a:gd name="connsiteX14774" fmla="*/ 1435939 w 5020586"/>
              <a:gd name="connsiteY14774" fmla="*/ 5010638 h 5388743"/>
              <a:gd name="connsiteX14775" fmla="*/ 1439930 w 5020586"/>
              <a:gd name="connsiteY14775" fmla="*/ 5007733 h 5388743"/>
              <a:gd name="connsiteX14776" fmla="*/ 1434322 w 5020586"/>
              <a:gd name="connsiteY14776" fmla="*/ 5010753 h 5388743"/>
              <a:gd name="connsiteX14777" fmla="*/ 1431466 w 5020586"/>
              <a:gd name="connsiteY14777" fmla="*/ 5010953 h 5388743"/>
              <a:gd name="connsiteX14778" fmla="*/ 1431471 w 5020586"/>
              <a:gd name="connsiteY14778" fmla="*/ 5010950 h 5388743"/>
              <a:gd name="connsiteX14779" fmla="*/ 1434936 w 5020586"/>
              <a:gd name="connsiteY14779" fmla="*/ 5008325 h 5388743"/>
              <a:gd name="connsiteX14780" fmla="*/ 1430404 w 5020586"/>
              <a:gd name="connsiteY14780" fmla="*/ 5011029 h 5388743"/>
              <a:gd name="connsiteX14781" fmla="*/ 1427437 w 5020586"/>
              <a:gd name="connsiteY14781" fmla="*/ 5011238 h 5388743"/>
              <a:gd name="connsiteX14782" fmla="*/ 1454543 w 5020586"/>
              <a:gd name="connsiteY14782" fmla="*/ 4992530 h 5388743"/>
              <a:gd name="connsiteX14783" fmla="*/ 1459513 w 5020586"/>
              <a:gd name="connsiteY14783" fmla="*/ 4990815 h 5388743"/>
              <a:gd name="connsiteX14784" fmla="*/ 1482707 w 5020586"/>
              <a:gd name="connsiteY14784" fmla="*/ 4986552 h 5388743"/>
              <a:gd name="connsiteX14785" fmla="*/ 1486978 w 5020586"/>
              <a:gd name="connsiteY14785" fmla="*/ 4986043 h 5388743"/>
              <a:gd name="connsiteX14786" fmla="*/ 1475647 w 5020586"/>
              <a:gd name="connsiteY14786" fmla="*/ 4994115 h 5388743"/>
              <a:gd name="connsiteX14787" fmla="*/ 1471370 w 5020586"/>
              <a:gd name="connsiteY14787" fmla="*/ 4997047 h 5388743"/>
              <a:gd name="connsiteX14788" fmla="*/ 1468585 w 5020586"/>
              <a:gd name="connsiteY14788" fmla="*/ 4999989 h 5388743"/>
              <a:gd name="connsiteX14789" fmla="*/ 1486001 w 5020586"/>
              <a:gd name="connsiteY14789" fmla="*/ 4988053 h 5388743"/>
              <a:gd name="connsiteX14790" fmla="*/ 1489243 w 5020586"/>
              <a:gd name="connsiteY14790" fmla="*/ 4985774 h 5388743"/>
              <a:gd name="connsiteX14791" fmla="*/ 1493241 w 5020586"/>
              <a:gd name="connsiteY14791" fmla="*/ 4985298 h 5388743"/>
              <a:gd name="connsiteX14792" fmla="*/ 1531060 w 5020586"/>
              <a:gd name="connsiteY14792" fmla="*/ 4974866 h 5388743"/>
              <a:gd name="connsiteX14793" fmla="*/ 1538920 w 5020586"/>
              <a:gd name="connsiteY14793" fmla="*/ 4971997 h 5388743"/>
              <a:gd name="connsiteX14794" fmla="*/ 1567540 w 5020586"/>
              <a:gd name="connsiteY14794" fmla="*/ 4948112 h 5388743"/>
              <a:gd name="connsiteX14795" fmla="*/ 1514222 w 5020586"/>
              <a:gd name="connsiteY14795" fmla="*/ 4951733 h 5388743"/>
              <a:gd name="connsiteX14796" fmla="*/ 1507757 w 5020586"/>
              <a:gd name="connsiteY14796" fmla="*/ 4952675 h 5388743"/>
              <a:gd name="connsiteX14797" fmla="*/ 1511618 w 5020586"/>
              <a:gd name="connsiteY14797" fmla="*/ 4949903 h 5388743"/>
              <a:gd name="connsiteX14798" fmla="*/ 1512324 w 5020586"/>
              <a:gd name="connsiteY14798" fmla="*/ 4948602 h 5388743"/>
              <a:gd name="connsiteX14799" fmla="*/ 1505891 w 5020586"/>
              <a:gd name="connsiteY14799" fmla="*/ 4952946 h 5388743"/>
              <a:gd name="connsiteX14800" fmla="*/ 1504900 w 5020586"/>
              <a:gd name="connsiteY14800" fmla="*/ 4953090 h 5388743"/>
              <a:gd name="connsiteX14801" fmla="*/ 1506939 w 5020586"/>
              <a:gd name="connsiteY14801" fmla="*/ 4951801 h 5388743"/>
              <a:gd name="connsiteX14802" fmla="*/ 1512656 w 5020586"/>
              <a:gd name="connsiteY14802" fmla="*/ 4947990 h 5388743"/>
              <a:gd name="connsiteX14803" fmla="*/ 1512896 w 5020586"/>
              <a:gd name="connsiteY14803" fmla="*/ 4947548 h 5388743"/>
              <a:gd name="connsiteX14804" fmla="*/ 1503709 w 5020586"/>
              <a:gd name="connsiteY14804" fmla="*/ 4952843 h 5388743"/>
              <a:gd name="connsiteX14805" fmla="*/ 1502805 w 5020586"/>
              <a:gd name="connsiteY14805" fmla="*/ 4953395 h 5388743"/>
              <a:gd name="connsiteX14806" fmla="*/ 1485684 w 5020586"/>
              <a:gd name="connsiteY14806" fmla="*/ 4955887 h 5388743"/>
              <a:gd name="connsiteX14807" fmla="*/ 1504600 w 5020586"/>
              <a:gd name="connsiteY14807" fmla="*/ 4943829 h 5388743"/>
              <a:gd name="connsiteX14808" fmla="*/ 1521531 w 5020586"/>
              <a:gd name="connsiteY14808" fmla="*/ 4933589 h 5388743"/>
              <a:gd name="connsiteX14809" fmla="*/ 1521939 w 5020586"/>
              <a:gd name="connsiteY14809" fmla="*/ 4933327 h 5388743"/>
              <a:gd name="connsiteX14810" fmla="*/ 1524799 w 5020586"/>
              <a:gd name="connsiteY14810" fmla="*/ 4929705 h 5388743"/>
              <a:gd name="connsiteX14811" fmla="*/ 1520786 w 5020586"/>
              <a:gd name="connsiteY14811" fmla="*/ 4932220 h 5388743"/>
              <a:gd name="connsiteX14812" fmla="*/ 1499901 w 5020586"/>
              <a:gd name="connsiteY14812" fmla="*/ 4945014 h 5388743"/>
              <a:gd name="connsiteX14813" fmla="*/ 1499242 w 5020586"/>
              <a:gd name="connsiteY14813" fmla="*/ 4944924 h 5388743"/>
              <a:gd name="connsiteX14814" fmla="*/ 1499854 w 5020586"/>
              <a:gd name="connsiteY14814" fmla="*/ 4943536 h 5388743"/>
              <a:gd name="connsiteX14815" fmla="*/ 1480720 w 5020586"/>
              <a:gd name="connsiteY14815" fmla="*/ 4956609 h 5388743"/>
              <a:gd name="connsiteX14816" fmla="*/ 1477758 w 5020586"/>
              <a:gd name="connsiteY14816" fmla="*/ 4957041 h 5388743"/>
              <a:gd name="connsiteX14817" fmla="*/ 1499338 w 5020586"/>
              <a:gd name="connsiteY14817" fmla="*/ 4941720 h 5388743"/>
              <a:gd name="connsiteX14818" fmla="*/ 1501030 w 5020586"/>
              <a:gd name="connsiteY14818" fmla="*/ 4940556 h 5388743"/>
              <a:gd name="connsiteX14819" fmla="*/ 1503128 w 5020586"/>
              <a:gd name="connsiteY14819" fmla="*/ 4939059 h 5388743"/>
              <a:gd name="connsiteX14820" fmla="*/ 1503242 w 5020586"/>
              <a:gd name="connsiteY14820" fmla="*/ 4938936 h 5388743"/>
              <a:gd name="connsiteX14821" fmla="*/ 1495401 w 5020586"/>
              <a:gd name="connsiteY14821" fmla="*/ 4943851 h 5388743"/>
              <a:gd name="connsiteX14822" fmla="*/ 1501835 w 5020586"/>
              <a:gd name="connsiteY14822" fmla="*/ 4939253 h 5388743"/>
              <a:gd name="connsiteX14823" fmla="*/ 1500821 w 5020586"/>
              <a:gd name="connsiteY14823" fmla="*/ 4933831 h 5388743"/>
              <a:gd name="connsiteX14824" fmla="*/ 1509322 w 5020586"/>
              <a:gd name="connsiteY14824" fmla="*/ 4928607 h 5388743"/>
              <a:gd name="connsiteX14825" fmla="*/ 1514516 w 5020586"/>
              <a:gd name="connsiteY14825" fmla="*/ 4924387 h 5388743"/>
              <a:gd name="connsiteX14826" fmla="*/ 1508340 w 5020586"/>
              <a:gd name="connsiteY14826" fmla="*/ 4927225 h 5388743"/>
              <a:gd name="connsiteX14827" fmla="*/ 1501369 w 5020586"/>
              <a:gd name="connsiteY14827" fmla="*/ 4931311 h 5388743"/>
              <a:gd name="connsiteX14828" fmla="*/ 1500450 w 5020586"/>
              <a:gd name="connsiteY14828" fmla="*/ 4931840 h 5388743"/>
              <a:gd name="connsiteX14829" fmla="*/ 1500400 w 5020586"/>
              <a:gd name="connsiteY14829" fmla="*/ 4931573 h 5388743"/>
              <a:gd name="connsiteX14830" fmla="*/ 1493339 w 5020586"/>
              <a:gd name="connsiteY14830" fmla="*/ 4931889 h 5388743"/>
              <a:gd name="connsiteX14831" fmla="*/ 1520483 w 5020586"/>
              <a:gd name="connsiteY14831" fmla="*/ 4920154 h 5388743"/>
              <a:gd name="connsiteX14832" fmla="*/ 1523536 w 5020586"/>
              <a:gd name="connsiteY14832" fmla="*/ 4917947 h 5388743"/>
              <a:gd name="connsiteX14833" fmla="*/ 1534939 w 5020586"/>
              <a:gd name="connsiteY14833" fmla="*/ 4909701 h 5388743"/>
              <a:gd name="connsiteX14834" fmla="*/ 1529519 w 5020586"/>
              <a:gd name="connsiteY14834" fmla="*/ 4913620 h 5388743"/>
              <a:gd name="connsiteX14835" fmla="*/ 1523536 w 5020586"/>
              <a:gd name="connsiteY14835" fmla="*/ 4917947 h 5388743"/>
              <a:gd name="connsiteX14836" fmla="*/ 1523420 w 5020586"/>
              <a:gd name="connsiteY14836" fmla="*/ 4918030 h 5388743"/>
              <a:gd name="connsiteX14837" fmla="*/ 1520483 w 5020586"/>
              <a:gd name="connsiteY14837" fmla="*/ 4920154 h 5388743"/>
              <a:gd name="connsiteX14838" fmla="*/ 1497402 w 5020586"/>
              <a:gd name="connsiteY14838" fmla="*/ 4911823 h 5388743"/>
              <a:gd name="connsiteX14839" fmla="*/ 1496922 w 5020586"/>
              <a:gd name="connsiteY14839" fmla="*/ 4911944 h 5388743"/>
              <a:gd name="connsiteX14840" fmla="*/ 1501933 w 5020586"/>
              <a:gd name="connsiteY14840" fmla="*/ 4909039 h 5388743"/>
              <a:gd name="connsiteX14841" fmla="*/ 1503214 w 5020586"/>
              <a:gd name="connsiteY14841" fmla="*/ 4908262 h 5388743"/>
              <a:gd name="connsiteX14842" fmla="*/ 1517951 w 5020586"/>
              <a:gd name="connsiteY14842" fmla="*/ 4897423 h 5388743"/>
              <a:gd name="connsiteX14843" fmla="*/ 1518323 w 5020586"/>
              <a:gd name="connsiteY14843" fmla="*/ 4896946 h 5388743"/>
              <a:gd name="connsiteX14844" fmla="*/ 1511051 w 5020586"/>
              <a:gd name="connsiteY14844" fmla="*/ 4901163 h 5388743"/>
              <a:gd name="connsiteX14845" fmla="*/ 1504033 w 5020586"/>
              <a:gd name="connsiteY14845" fmla="*/ 4906025 h 5388743"/>
              <a:gd name="connsiteX14846" fmla="*/ 1494219 w 5020586"/>
              <a:gd name="connsiteY14846" fmla="*/ 4912119 h 5388743"/>
              <a:gd name="connsiteX14847" fmla="*/ 1495957 w 5020586"/>
              <a:gd name="connsiteY14847" fmla="*/ 4910327 h 5388743"/>
              <a:gd name="connsiteX14848" fmla="*/ 1497153 w 5020586"/>
              <a:gd name="connsiteY14848" fmla="*/ 4909522 h 5388743"/>
              <a:gd name="connsiteX14849" fmla="*/ 1496245 w 5020586"/>
              <a:gd name="connsiteY14849" fmla="*/ 4910073 h 5388743"/>
              <a:gd name="connsiteX14850" fmla="*/ 1495957 w 5020586"/>
              <a:gd name="connsiteY14850" fmla="*/ 4910327 h 5388743"/>
              <a:gd name="connsiteX14851" fmla="*/ 1491372 w 5020586"/>
              <a:gd name="connsiteY14851" fmla="*/ 4913341 h 5388743"/>
              <a:gd name="connsiteX14852" fmla="*/ 1462182 w 5020586"/>
              <a:gd name="connsiteY14852" fmla="*/ 4920687 h 5388743"/>
              <a:gd name="connsiteX14853" fmla="*/ 1467709 w 5020586"/>
              <a:gd name="connsiteY14853" fmla="*/ 4917425 h 5388743"/>
              <a:gd name="connsiteX14854" fmla="*/ 1485247 w 5020586"/>
              <a:gd name="connsiteY14854" fmla="*/ 4907130 h 5388743"/>
              <a:gd name="connsiteX14855" fmla="*/ 1485287 w 5020586"/>
              <a:gd name="connsiteY14855" fmla="*/ 4907106 h 5388743"/>
              <a:gd name="connsiteX14856" fmla="*/ 1493016 w 5020586"/>
              <a:gd name="connsiteY14856" fmla="*/ 4901423 h 5388743"/>
              <a:gd name="connsiteX14857" fmla="*/ 1508564 w 5020586"/>
              <a:gd name="connsiteY14857" fmla="*/ 4890484 h 5388743"/>
              <a:gd name="connsiteX14858" fmla="*/ 1507966 w 5020586"/>
              <a:gd name="connsiteY14858" fmla="*/ 4890498 h 5388743"/>
              <a:gd name="connsiteX14859" fmla="*/ 1506215 w 5020586"/>
              <a:gd name="connsiteY14859" fmla="*/ 4890893 h 5388743"/>
              <a:gd name="connsiteX14860" fmla="*/ 1492157 w 5020586"/>
              <a:gd name="connsiteY14860" fmla="*/ 4898190 h 5388743"/>
              <a:gd name="connsiteX14861" fmla="*/ 1468710 w 5020586"/>
              <a:gd name="connsiteY14861" fmla="*/ 4910906 h 5388743"/>
              <a:gd name="connsiteX14862" fmla="*/ 1436215 w 5020586"/>
              <a:gd name="connsiteY14862" fmla="*/ 4929507 h 5388743"/>
              <a:gd name="connsiteX14863" fmla="*/ 1434686 w 5020586"/>
              <a:gd name="connsiteY14863" fmla="*/ 4930379 h 5388743"/>
              <a:gd name="connsiteX14864" fmla="*/ 1421081 w 5020586"/>
              <a:gd name="connsiteY14864" fmla="*/ 4935294 h 5388743"/>
              <a:gd name="connsiteX14865" fmla="*/ 1431715 w 5020586"/>
              <a:gd name="connsiteY14865" fmla="*/ 4924667 h 5388743"/>
              <a:gd name="connsiteX14866" fmla="*/ 1453838 w 5020586"/>
              <a:gd name="connsiteY14866" fmla="*/ 4910795 h 5388743"/>
              <a:gd name="connsiteX14867" fmla="*/ 1476605 w 5020586"/>
              <a:gd name="connsiteY14867" fmla="*/ 4895630 h 5388743"/>
              <a:gd name="connsiteX14868" fmla="*/ 1483149 w 5020586"/>
              <a:gd name="connsiteY14868" fmla="*/ 4891716 h 5388743"/>
              <a:gd name="connsiteX14869" fmla="*/ 1482931 w 5020586"/>
              <a:gd name="connsiteY14869" fmla="*/ 4891804 h 5388743"/>
              <a:gd name="connsiteX14870" fmla="*/ 1482853 w 5020586"/>
              <a:gd name="connsiteY14870" fmla="*/ 4891501 h 5388743"/>
              <a:gd name="connsiteX14871" fmla="*/ 1488387 w 5020586"/>
              <a:gd name="connsiteY14871" fmla="*/ 4887468 h 5388743"/>
              <a:gd name="connsiteX14872" fmla="*/ 1493587 w 5020586"/>
              <a:gd name="connsiteY14872" fmla="*/ 4884099 h 5388743"/>
              <a:gd name="connsiteX14873" fmla="*/ 1492061 w 5020586"/>
              <a:gd name="connsiteY14873" fmla="*/ 4884436 h 5388743"/>
              <a:gd name="connsiteX14874" fmla="*/ 1490555 w 5020586"/>
              <a:gd name="connsiteY14874" fmla="*/ 4884063 h 5388743"/>
              <a:gd name="connsiteX14875" fmla="*/ 1470583 w 5020586"/>
              <a:gd name="connsiteY14875" fmla="*/ 4895663 h 5388743"/>
              <a:gd name="connsiteX14876" fmla="*/ 1458365 w 5020586"/>
              <a:gd name="connsiteY14876" fmla="*/ 4900911 h 5388743"/>
              <a:gd name="connsiteX14877" fmla="*/ 1487412 w 5020586"/>
              <a:gd name="connsiteY14877" fmla="*/ 4884116 h 5388743"/>
              <a:gd name="connsiteX14878" fmla="*/ 1501102 w 5020586"/>
              <a:gd name="connsiteY14878" fmla="*/ 4874148 h 5388743"/>
              <a:gd name="connsiteX14879" fmla="*/ 1511714 w 5020586"/>
              <a:gd name="connsiteY14879" fmla="*/ 4868657 h 5388743"/>
              <a:gd name="connsiteX14880" fmla="*/ 1512442 w 5020586"/>
              <a:gd name="connsiteY14880" fmla="*/ 4868127 h 5388743"/>
              <a:gd name="connsiteX14881" fmla="*/ 1510020 w 5020586"/>
              <a:gd name="connsiteY14881" fmla="*/ 4869493 h 5388743"/>
              <a:gd name="connsiteX14882" fmla="*/ 1511397 w 5020586"/>
              <a:gd name="connsiteY14882" fmla="*/ 4867072 h 5388743"/>
              <a:gd name="connsiteX14883" fmla="*/ 1539193 w 5020586"/>
              <a:gd name="connsiteY14883" fmla="*/ 4849658 h 5388743"/>
              <a:gd name="connsiteX14884" fmla="*/ 1540756 w 5020586"/>
              <a:gd name="connsiteY14884" fmla="*/ 4847638 h 5388743"/>
              <a:gd name="connsiteX14885" fmla="*/ 1541252 w 5020586"/>
              <a:gd name="connsiteY14885" fmla="*/ 4847011 h 5388743"/>
              <a:gd name="connsiteX14886" fmla="*/ 1529136 w 5020586"/>
              <a:gd name="connsiteY14886" fmla="*/ 4854416 h 5388743"/>
              <a:gd name="connsiteX14887" fmla="*/ 1513186 w 5020586"/>
              <a:gd name="connsiteY14887" fmla="*/ 4863939 h 5388743"/>
              <a:gd name="connsiteX14888" fmla="*/ 1485917 w 5020586"/>
              <a:gd name="connsiteY14888" fmla="*/ 4879661 h 5388743"/>
              <a:gd name="connsiteX14889" fmla="*/ 1479193 w 5020586"/>
              <a:gd name="connsiteY14889" fmla="*/ 4883421 h 5388743"/>
              <a:gd name="connsiteX14890" fmla="*/ 1480860 w 5020586"/>
              <a:gd name="connsiteY14890" fmla="*/ 4882271 h 5388743"/>
              <a:gd name="connsiteX14891" fmla="*/ 1494707 w 5020586"/>
              <a:gd name="connsiteY14891" fmla="*/ 4872696 h 5388743"/>
              <a:gd name="connsiteX14892" fmla="*/ 1512222 w 5020586"/>
              <a:gd name="connsiteY14892" fmla="*/ 4862406 h 5388743"/>
              <a:gd name="connsiteX14893" fmla="*/ 1533048 w 5020586"/>
              <a:gd name="connsiteY14893" fmla="*/ 4848067 h 5388743"/>
              <a:gd name="connsiteX14894" fmla="*/ 1521981 w 5020586"/>
              <a:gd name="connsiteY14894" fmla="*/ 4853889 h 5388743"/>
              <a:gd name="connsiteX14895" fmla="*/ 1532698 w 5020586"/>
              <a:gd name="connsiteY14895" fmla="*/ 4846560 h 5388743"/>
              <a:gd name="connsiteX14896" fmla="*/ 1530694 w 5020586"/>
              <a:gd name="connsiteY14896" fmla="*/ 4847547 h 5388743"/>
              <a:gd name="connsiteX14897" fmla="*/ 1527464 w 5020586"/>
              <a:gd name="connsiteY14897" fmla="*/ 4849493 h 5388743"/>
              <a:gd name="connsiteX14898" fmla="*/ 1543491 w 5020586"/>
              <a:gd name="connsiteY14898" fmla="*/ 4838767 h 5388743"/>
              <a:gd name="connsiteX14899" fmla="*/ 1546989 w 5020586"/>
              <a:gd name="connsiteY14899" fmla="*/ 4836788 h 5388743"/>
              <a:gd name="connsiteX14900" fmla="*/ 1552216 w 5020586"/>
              <a:gd name="connsiteY14900" fmla="*/ 4833213 h 5388743"/>
              <a:gd name="connsiteX14901" fmla="*/ 1569618 w 5020586"/>
              <a:gd name="connsiteY14901" fmla="*/ 4821308 h 5388743"/>
              <a:gd name="connsiteX14902" fmla="*/ 1570230 w 5020586"/>
              <a:gd name="connsiteY14902" fmla="*/ 4820599 h 5388743"/>
              <a:gd name="connsiteX14903" fmla="*/ 1563340 w 5020586"/>
              <a:gd name="connsiteY14903" fmla="*/ 4824490 h 5388743"/>
              <a:gd name="connsiteX14904" fmla="*/ 1556034 w 5020586"/>
              <a:gd name="connsiteY14904" fmla="*/ 4828750 h 5388743"/>
              <a:gd name="connsiteX14905" fmla="*/ 1524901 w 5020586"/>
              <a:gd name="connsiteY14905" fmla="*/ 4849565 h 5388743"/>
              <a:gd name="connsiteX14906" fmla="*/ 1528514 w 5020586"/>
              <a:gd name="connsiteY14906" fmla="*/ 4845513 h 5388743"/>
              <a:gd name="connsiteX14907" fmla="*/ 1535049 w 5020586"/>
              <a:gd name="connsiteY14907" fmla="*/ 4840830 h 5388743"/>
              <a:gd name="connsiteX14908" fmla="*/ 1529774 w 5020586"/>
              <a:gd name="connsiteY14908" fmla="*/ 4843824 h 5388743"/>
              <a:gd name="connsiteX14909" fmla="*/ 1516686 w 5020586"/>
              <a:gd name="connsiteY14909" fmla="*/ 4851141 h 5388743"/>
              <a:gd name="connsiteX14910" fmla="*/ 1521245 w 5020586"/>
              <a:gd name="connsiteY14910" fmla="*/ 4848028 h 5388743"/>
              <a:gd name="connsiteX14911" fmla="*/ 1554670 w 5020586"/>
              <a:gd name="connsiteY14911" fmla="*/ 4824716 h 5388743"/>
              <a:gd name="connsiteX14912" fmla="*/ 1571253 w 5020586"/>
              <a:gd name="connsiteY14912" fmla="*/ 4813965 h 5388743"/>
              <a:gd name="connsiteX14913" fmla="*/ 1571037 w 5020586"/>
              <a:gd name="connsiteY14913" fmla="*/ 4813314 h 5388743"/>
              <a:gd name="connsiteX14914" fmla="*/ 1570956 w 5020586"/>
              <a:gd name="connsiteY14914" fmla="*/ 4813356 h 5388743"/>
              <a:gd name="connsiteX14915" fmla="*/ 1572401 w 5020586"/>
              <a:gd name="connsiteY14915" fmla="*/ 4812349 h 5388743"/>
              <a:gd name="connsiteX14916" fmla="*/ 1594118 w 5020586"/>
              <a:gd name="connsiteY14916" fmla="*/ 4797465 h 5388743"/>
              <a:gd name="connsiteX14917" fmla="*/ 1595090 w 5020586"/>
              <a:gd name="connsiteY14917" fmla="*/ 4796235 h 5388743"/>
              <a:gd name="connsiteX14918" fmla="*/ 1549118 w 5020586"/>
              <a:gd name="connsiteY14918" fmla="*/ 4827655 h 5388743"/>
              <a:gd name="connsiteX14919" fmla="*/ 1568177 w 5020586"/>
              <a:gd name="connsiteY14919" fmla="*/ 4814213 h 5388743"/>
              <a:gd name="connsiteX14920" fmla="*/ 1564433 w 5020586"/>
              <a:gd name="connsiteY14920" fmla="*/ 4816779 h 5388743"/>
              <a:gd name="connsiteX14921" fmla="*/ 1561431 w 5020586"/>
              <a:gd name="connsiteY14921" fmla="*/ 4818354 h 5388743"/>
              <a:gd name="connsiteX14922" fmla="*/ 1560574 w 5020586"/>
              <a:gd name="connsiteY14922" fmla="*/ 4818635 h 5388743"/>
              <a:gd name="connsiteX14923" fmla="*/ 1545899 w 5020586"/>
              <a:gd name="connsiteY14923" fmla="*/ 4828867 h 5388743"/>
              <a:gd name="connsiteX14924" fmla="*/ 1532171 w 5020586"/>
              <a:gd name="connsiteY14924" fmla="*/ 4838421 h 5388743"/>
              <a:gd name="connsiteX14925" fmla="*/ 1525446 w 5020586"/>
              <a:gd name="connsiteY14925" fmla="*/ 4841084 h 5388743"/>
              <a:gd name="connsiteX14926" fmla="*/ 1526885 w 5020586"/>
              <a:gd name="connsiteY14926" fmla="*/ 4839464 h 5388743"/>
              <a:gd name="connsiteX14927" fmla="*/ 1553165 w 5020586"/>
              <a:gd name="connsiteY14927" fmla="*/ 4820714 h 5388743"/>
              <a:gd name="connsiteX14928" fmla="*/ 1551015 w 5020586"/>
              <a:gd name="connsiteY14928" fmla="*/ 4821799 h 5388743"/>
              <a:gd name="connsiteX14929" fmla="*/ 1555960 w 5020586"/>
              <a:gd name="connsiteY14929" fmla="*/ 4818085 h 5388743"/>
              <a:gd name="connsiteX14930" fmla="*/ 1559643 w 5020586"/>
              <a:gd name="connsiteY14930" fmla="*/ 4815865 h 5388743"/>
              <a:gd name="connsiteX14931" fmla="*/ 1556932 w 5020586"/>
              <a:gd name="connsiteY14931" fmla="*/ 4818031 h 5388743"/>
              <a:gd name="connsiteX14932" fmla="*/ 1563500 w 5020586"/>
              <a:gd name="connsiteY14932" fmla="*/ 4813352 h 5388743"/>
              <a:gd name="connsiteX14933" fmla="*/ 1559643 w 5020586"/>
              <a:gd name="connsiteY14933" fmla="*/ 4815865 h 5388743"/>
              <a:gd name="connsiteX14934" fmla="*/ 1568860 w 5020586"/>
              <a:gd name="connsiteY14934" fmla="*/ 4809203 h 5388743"/>
              <a:gd name="connsiteX14935" fmla="*/ 1574009 w 5020586"/>
              <a:gd name="connsiteY14935" fmla="*/ 4805562 h 5388743"/>
              <a:gd name="connsiteX14936" fmla="*/ 1572201 w 5020586"/>
              <a:gd name="connsiteY14936" fmla="*/ 4806568 h 5388743"/>
              <a:gd name="connsiteX14937" fmla="*/ 1566961 w 5020586"/>
              <a:gd name="connsiteY14937" fmla="*/ 4809378 h 5388743"/>
              <a:gd name="connsiteX14938" fmla="*/ 1550663 w 5020586"/>
              <a:gd name="connsiteY14938" fmla="*/ 4820680 h 5388743"/>
              <a:gd name="connsiteX14939" fmla="*/ 1467903 w 5020586"/>
              <a:gd name="connsiteY14939" fmla="*/ 4877517 h 5388743"/>
              <a:gd name="connsiteX14940" fmla="*/ 1466887 w 5020586"/>
              <a:gd name="connsiteY14940" fmla="*/ 4878271 h 5388743"/>
              <a:gd name="connsiteX14941" fmla="*/ 1466618 w 5020586"/>
              <a:gd name="connsiteY14941" fmla="*/ 4878469 h 5388743"/>
              <a:gd name="connsiteX14942" fmla="*/ 1470467 w 5020586"/>
              <a:gd name="connsiteY14942" fmla="*/ 4876091 h 5388743"/>
              <a:gd name="connsiteX14943" fmla="*/ 1500481 w 5020586"/>
              <a:gd name="connsiteY14943" fmla="*/ 4858904 h 5388743"/>
              <a:gd name="connsiteX14944" fmla="*/ 1527756 w 5020586"/>
              <a:gd name="connsiteY14944" fmla="*/ 4841922 h 5388743"/>
              <a:gd name="connsiteX14945" fmla="*/ 1503551 w 5020586"/>
              <a:gd name="connsiteY14945" fmla="*/ 4858523 h 5388743"/>
              <a:gd name="connsiteX14946" fmla="*/ 1500846 w 5020586"/>
              <a:gd name="connsiteY14946" fmla="*/ 4860043 h 5388743"/>
              <a:gd name="connsiteX14947" fmla="*/ 1481760 w 5020586"/>
              <a:gd name="connsiteY14947" fmla="*/ 4871123 h 5388743"/>
              <a:gd name="connsiteX14948" fmla="*/ 1461685 w 5020586"/>
              <a:gd name="connsiteY14948" fmla="*/ 4882635 h 5388743"/>
              <a:gd name="connsiteX14949" fmla="*/ 1458632 w 5020586"/>
              <a:gd name="connsiteY14949" fmla="*/ 4884242 h 5388743"/>
              <a:gd name="connsiteX14950" fmla="*/ 1456346 w 5020586"/>
              <a:gd name="connsiteY14950" fmla="*/ 4885882 h 5388743"/>
              <a:gd name="connsiteX14951" fmla="*/ 1446759 w 5020586"/>
              <a:gd name="connsiteY14951" fmla="*/ 4891200 h 5388743"/>
              <a:gd name="connsiteX14952" fmla="*/ 1484794 w 5020586"/>
              <a:gd name="connsiteY14952" fmla="*/ 4864754 h 5388743"/>
              <a:gd name="connsiteX14953" fmla="*/ 1534827 w 5020586"/>
              <a:gd name="connsiteY14953" fmla="*/ 4829927 h 5388743"/>
              <a:gd name="connsiteX14954" fmla="*/ 1562527 w 5020586"/>
              <a:gd name="connsiteY14954" fmla="*/ 4810523 h 5388743"/>
              <a:gd name="connsiteX14955" fmla="*/ 1563801 w 5020586"/>
              <a:gd name="connsiteY14955" fmla="*/ 4809173 h 5388743"/>
              <a:gd name="connsiteX14956" fmla="*/ 1568694 w 5020586"/>
              <a:gd name="connsiteY14956" fmla="*/ 4804637 h 5388743"/>
              <a:gd name="connsiteX14957" fmla="*/ 1569201 w 5020586"/>
              <a:gd name="connsiteY14957" fmla="*/ 4804178 h 5388743"/>
              <a:gd name="connsiteX14958" fmla="*/ 1562682 w 5020586"/>
              <a:gd name="connsiteY14958" fmla="*/ 4808701 h 5388743"/>
              <a:gd name="connsiteX14959" fmla="*/ 1546120 w 5020586"/>
              <a:gd name="connsiteY14959" fmla="*/ 4820257 h 5388743"/>
              <a:gd name="connsiteX14960" fmla="*/ 1422614 w 5020586"/>
              <a:gd name="connsiteY14960" fmla="*/ 4906266 h 5388743"/>
              <a:gd name="connsiteX14961" fmla="*/ 1403099 w 5020586"/>
              <a:gd name="connsiteY14961" fmla="*/ 4918703 h 5388743"/>
              <a:gd name="connsiteX14962" fmla="*/ 1409694 w 5020586"/>
              <a:gd name="connsiteY14962" fmla="*/ 4914017 h 5388743"/>
              <a:gd name="connsiteX14963" fmla="*/ 1418120 w 5020586"/>
              <a:gd name="connsiteY14963" fmla="*/ 4908906 h 5388743"/>
              <a:gd name="connsiteX14964" fmla="*/ 1425605 w 5020586"/>
              <a:gd name="connsiteY14964" fmla="*/ 4903992 h 5388743"/>
              <a:gd name="connsiteX14965" fmla="*/ 1424924 w 5020586"/>
              <a:gd name="connsiteY14965" fmla="*/ 4903437 h 5388743"/>
              <a:gd name="connsiteX14966" fmla="*/ 1427231 w 5020586"/>
              <a:gd name="connsiteY14966" fmla="*/ 4901852 h 5388743"/>
              <a:gd name="connsiteX14967" fmla="*/ 1450702 w 5020586"/>
              <a:gd name="connsiteY14967" fmla="*/ 4884250 h 5388743"/>
              <a:gd name="connsiteX14968" fmla="*/ 1418210 w 5020586"/>
              <a:gd name="connsiteY14968" fmla="*/ 4906813 h 5388743"/>
              <a:gd name="connsiteX14969" fmla="*/ 1416193 w 5020586"/>
              <a:gd name="connsiteY14969" fmla="*/ 4908194 h 5388743"/>
              <a:gd name="connsiteX14970" fmla="*/ 1415953 w 5020586"/>
              <a:gd name="connsiteY14970" fmla="*/ 4908326 h 5388743"/>
              <a:gd name="connsiteX14971" fmla="*/ 1410084 w 5020586"/>
              <a:gd name="connsiteY14971" fmla="*/ 4911836 h 5388743"/>
              <a:gd name="connsiteX14972" fmla="*/ 1456864 w 5020586"/>
              <a:gd name="connsiteY14972" fmla="*/ 4878708 h 5388743"/>
              <a:gd name="connsiteX14973" fmla="*/ 1529315 w 5020586"/>
              <a:gd name="connsiteY14973" fmla="*/ 4827960 h 5388743"/>
              <a:gd name="connsiteX14974" fmla="*/ 1537973 w 5020586"/>
              <a:gd name="connsiteY14974" fmla="*/ 4822103 h 5388743"/>
              <a:gd name="connsiteX14975" fmla="*/ 1529134 w 5020586"/>
              <a:gd name="connsiteY14975" fmla="*/ 4827513 h 5388743"/>
              <a:gd name="connsiteX14976" fmla="*/ 1399985 w 5020586"/>
              <a:gd name="connsiteY14976" fmla="*/ 4916288 h 5388743"/>
              <a:gd name="connsiteX14977" fmla="*/ 1540863 w 5020586"/>
              <a:gd name="connsiteY14977" fmla="*/ 4817819 h 5388743"/>
              <a:gd name="connsiteX14978" fmla="*/ 1552324 w 5020586"/>
              <a:gd name="connsiteY14978" fmla="*/ 4809657 h 5388743"/>
              <a:gd name="connsiteX14979" fmla="*/ 1553964 w 5020586"/>
              <a:gd name="connsiteY14979" fmla="*/ 4808391 h 5388743"/>
              <a:gd name="connsiteX14980" fmla="*/ 1553416 w 5020586"/>
              <a:gd name="connsiteY14980" fmla="*/ 4808718 h 5388743"/>
              <a:gd name="connsiteX14981" fmla="*/ 1550936 w 5020586"/>
              <a:gd name="connsiteY14981" fmla="*/ 4810188 h 5388743"/>
              <a:gd name="connsiteX14982" fmla="*/ 1557530 w 5020586"/>
              <a:gd name="connsiteY14982" fmla="*/ 4805636 h 5388743"/>
              <a:gd name="connsiteX14983" fmla="*/ 1558455 w 5020586"/>
              <a:gd name="connsiteY14983" fmla="*/ 4804921 h 5388743"/>
              <a:gd name="connsiteX14984" fmla="*/ 1560954 w 5020586"/>
              <a:gd name="connsiteY14984" fmla="*/ 4802412 h 5388743"/>
              <a:gd name="connsiteX14985" fmla="*/ 1540288 w 5020586"/>
              <a:gd name="connsiteY14985" fmla="*/ 4816399 h 5388743"/>
              <a:gd name="connsiteX14986" fmla="*/ 1477967 w 5020586"/>
              <a:gd name="connsiteY14986" fmla="*/ 4859323 h 5388743"/>
              <a:gd name="connsiteX14987" fmla="*/ 1531900 w 5020586"/>
              <a:gd name="connsiteY14987" fmla="*/ 4821386 h 5388743"/>
              <a:gd name="connsiteX14988" fmla="*/ 1545457 w 5020586"/>
              <a:gd name="connsiteY14988" fmla="*/ 4811949 h 5388743"/>
              <a:gd name="connsiteX14989" fmla="*/ 1545221 w 5020586"/>
              <a:gd name="connsiteY14989" fmla="*/ 4811995 h 5388743"/>
              <a:gd name="connsiteX14990" fmla="*/ 1547767 w 5020586"/>
              <a:gd name="connsiteY14990" fmla="*/ 4808758 h 5388743"/>
              <a:gd name="connsiteX14991" fmla="*/ 1554663 w 5020586"/>
              <a:gd name="connsiteY14991" fmla="*/ 4802293 h 5388743"/>
              <a:gd name="connsiteX14992" fmla="*/ 1547497 w 5020586"/>
              <a:gd name="connsiteY14992" fmla="*/ 4810527 h 5388743"/>
              <a:gd name="connsiteX14993" fmla="*/ 1573569 w 5020586"/>
              <a:gd name="connsiteY14993" fmla="*/ 4792378 h 5388743"/>
              <a:gd name="connsiteX14994" fmla="*/ 1570360 w 5020586"/>
              <a:gd name="connsiteY14994" fmla="*/ 4794470 h 5388743"/>
              <a:gd name="connsiteX14995" fmla="*/ 1588361 w 5020586"/>
              <a:gd name="connsiteY14995" fmla="*/ 4781513 h 5388743"/>
              <a:gd name="connsiteX14996" fmla="*/ 1577238 w 5020586"/>
              <a:gd name="connsiteY14996" fmla="*/ 4787834 h 5388743"/>
              <a:gd name="connsiteX14997" fmla="*/ 1562739 w 5020586"/>
              <a:gd name="connsiteY14997" fmla="*/ 4796661 h 5388743"/>
              <a:gd name="connsiteX14998" fmla="*/ 1558315 w 5020586"/>
              <a:gd name="connsiteY14998" fmla="*/ 4799649 h 5388743"/>
              <a:gd name="connsiteX14999" fmla="*/ 1557227 w 5020586"/>
              <a:gd name="connsiteY14999" fmla="*/ 4800151 h 5388743"/>
              <a:gd name="connsiteX15000" fmla="*/ 1556650 w 5020586"/>
              <a:gd name="connsiteY15000" fmla="*/ 4800173 h 5388743"/>
              <a:gd name="connsiteX15001" fmla="*/ 1554663 w 5020586"/>
              <a:gd name="connsiteY15001" fmla="*/ 4802293 h 5388743"/>
              <a:gd name="connsiteX15002" fmla="*/ 1556492 w 5020586"/>
              <a:gd name="connsiteY15002" fmla="*/ 4800179 h 5388743"/>
              <a:gd name="connsiteX15003" fmla="*/ 1556076 w 5020586"/>
              <a:gd name="connsiteY15003" fmla="*/ 4800195 h 5388743"/>
              <a:gd name="connsiteX15004" fmla="*/ 1557062 w 5020586"/>
              <a:gd name="connsiteY15004" fmla="*/ 4799521 h 5388743"/>
              <a:gd name="connsiteX15005" fmla="*/ 1580158 w 5020586"/>
              <a:gd name="connsiteY15005" fmla="*/ 4772837 h 5388743"/>
              <a:gd name="connsiteX15006" fmla="*/ 1579686 w 5020586"/>
              <a:gd name="connsiteY15006" fmla="*/ 4773096 h 5388743"/>
              <a:gd name="connsiteX15007" fmla="*/ 1580330 w 5020586"/>
              <a:gd name="connsiteY15007" fmla="*/ 4772364 h 5388743"/>
              <a:gd name="connsiteX15008" fmla="*/ 1580863 w 5020586"/>
              <a:gd name="connsiteY15008" fmla="*/ 4772023 h 5388743"/>
              <a:gd name="connsiteX15009" fmla="*/ 1583395 w 5020586"/>
              <a:gd name="connsiteY15009" fmla="*/ 4769098 h 5388743"/>
              <a:gd name="connsiteX15010" fmla="*/ 1599553 w 5020586"/>
              <a:gd name="connsiteY15010" fmla="*/ 4750497 h 5388743"/>
              <a:gd name="connsiteX15011" fmla="*/ 1591737 w 5020586"/>
              <a:gd name="connsiteY15011" fmla="*/ 4754411 h 5388743"/>
              <a:gd name="connsiteX15012" fmla="*/ 1574560 w 5020586"/>
              <a:gd name="connsiteY15012" fmla="*/ 4764857 h 5388743"/>
              <a:gd name="connsiteX15013" fmla="*/ 1554813 w 5020586"/>
              <a:gd name="connsiteY15013" fmla="*/ 4776480 h 5388743"/>
              <a:gd name="connsiteX15014" fmla="*/ 1527549 w 5020586"/>
              <a:gd name="connsiteY15014" fmla="*/ 4805839 h 5388743"/>
              <a:gd name="connsiteX15015" fmla="*/ 1522788 w 5020586"/>
              <a:gd name="connsiteY15015" fmla="*/ 4810768 h 5388743"/>
              <a:gd name="connsiteX15016" fmla="*/ 1523109 w 5020586"/>
              <a:gd name="connsiteY15016" fmla="*/ 4810341 h 5388743"/>
              <a:gd name="connsiteX15017" fmla="*/ 1536419 w 5020586"/>
              <a:gd name="connsiteY15017" fmla="*/ 4793686 h 5388743"/>
              <a:gd name="connsiteX15018" fmla="*/ 1545609 w 5020586"/>
              <a:gd name="connsiteY15018" fmla="*/ 4781897 h 5388743"/>
              <a:gd name="connsiteX15019" fmla="*/ 1543717 w 5020586"/>
              <a:gd name="connsiteY15019" fmla="*/ 4783010 h 5388743"/>
              <a:gd name="connsiteX15020" fmla="*/ 1540557 w 5020586"/>
              <a:gd name="connsiteY15020" fmla="*/ 4786983 h 5388743"/>
              <a:gd name="connsiteX15021" fmla="*/ 1535570 w 5020586"/>
              <a:gd name="connsiteY15021" fmla="*/ 4793226 h 5388743"/>
              <a:gd name="connsiteX15022" fmla="*/ 1521929 w 5020586"/>
              <a:gd name="connsiteY15022" fmla="*/ 4810456 h 5388743"/>
              <a:gd name="connsiteX15023" fmla="*/ 1516018 w 5020586"/>
              <a:gd name="connsiteY15023" fmla="*/ 4817774 h 5388743"/>
              <a:gd name="connsiteX15024" fmla="*/ 1498553 w 5020586"/>
              <a:gd name="connsiteY15024" fmla="*/ 4835852 h 5388743"/>
              <a:gd name="connsiteX15025" fmla="*/ 1499584 w 5020586"/>
              <a:gd name="connsiteY15025" fmla="*/ 4833704 h 5388743"/>
              <a:gd name="connsiteX15026" fmla="*/ 1497323 w 5020586"/>
              <a:gd name="connsiteY15026" fmla="*/ 4836629 h 5388743"/>
              <a:gd name="connsiteX15027" fmla="*/ 1492976 w 5020586"/>
              <a:gd name="connsiteY15027" fmla="*/ 4841620 h 5388743"/>
              <a:gd name="connsiteX15028" fmla="*/ 1525842 w 5020586"/>
              <a:gd name="connsiteY15028" fmla="*/ 4820794 h 5388743"/>
              <a:gd name="connsiteX15029" fmla="*/ 1534198 w 5020586"/>
              <a:gd name="connsiteY15029" fmla="*/ 4815951 h 5388743"/>
              <a:gd name="connsiteX15030" fmla="*/ 1511258 w 5020586"/>
              <a:gd name="connsiteY15030" fmla="*/ 4831612 h 5388743"/>
              <a:gd name="connsiteX15031" fmla="*/ 1493689 w 5020586"/>
              <a:gd name="connsiteY15031" fmla="*/ 4844082 h 5388743"/>
              <a:gd name="connsiteX15032" fmla="*/ 1486477 w 5020586"/>
              <a:gd name="connsiteY15032" fmla="*/ 4848352 h 5388743"/>
              <a:gd name="connsiteX15033" fmla="*/ 1479874 w 5020586"/>
              <a:gd name="connsiteY15033" fmla="*/ 4855185 h 5388743"/>
              <a:gd name="connsiteX15034" fmla="*/ 1484199 w 5020586"/>
              <a:gd name="connsiteY15034" fmla="*/ 4849701 h 5388743"/>
              <a:gd name="connsiteX15035" fmla="*/ 1453609 w 5020586"/>
              <a:gd name="connsiteY15035" fmla="*/ 4867812 h 5388743"/>
              <a:gd name="connsiteX15036" fmla="*/ 1447591 w 5020586"/>
              <a:gd name="connsiteY15036" fmla="*/ 4871292 h 5388743"/>
              <a:gd name="connsiteX15037" fmla="*/ 1452132 w 5020586"/>
              <a:gd name="connsiteY15037" fmla="*/ 4868036 h 5388743"/>
              <a:gd name="connsiteX15038" fmla="*/ 1464337 w 5020586"/>
              <a:gd name="connsiteY15038" fmla="*/ 4859214 h 5388743"/>
              <a:gd name="connsiteX15039" fmla="*/ 1464191 w 5020586"/>
              <a:gd name="connsiteY15039" fmla="*/ 4859163 h 5388743"/>
              <a:gd name="connsiteX15040" fmla="*/ 1483805 w 5020586"/>
              <a:gd name="connsiteY15040" fmla="*/ 4847430 h 5388743"/>
              <a:gd name="connsiteX15041" fmla="*/ 1485751 w 5020586"/>
              <a:gd name="connsiteY15041" fmla="*/ 4846198 h 5388743"/>
              <a:gd name="connsiteX15042" fmla="*/ 1486002 w 5020586"/>
              <a:gd name="connsiteY15042" fmla="*/ 4845187 h 5388743"/>
              <a:gd name="connsiteX15043" fmla="*/ 1500274 w 5020586"/>
              <a:gd name="connsiteY15043" fmla="*/ 4829158 h 5388743"/>
              <a:gd name="connsiteX15044" fmla="*/ 1486627 w 5020586"/>
              <a:gd name="connsiteY15044" fmla="*/ 4842972 h 5388743"/>
              <a:gd name="connsiteX15045" fmla="*/ 1495032 w 5020586"/>
              <a:gd name="connsiteY15045" fmla="*/ 4831941 h 5388743"/>
              <a:gd name="connsiteX15046" fmla="*/ 1498637 w 5020586"/>
              <a:gd name="connsiteY15046" fmla="*/ 4827083 h 5388743"/>
              <a:gd name="connsiteX15047" fmla="*/ 1535479 w 5020586"/>
              <a:gd name="connsiteY15047" fmla="*/ 4787858 h 5388743"/>
              <a:gd name="connsiteX15048" fmla="*/ 1507106 w 5020586"/>
              <a:gd name="connsiteY15048" fmla="*/ 4804557 h 5388743"/>
              <a:gd name="connsiteX15049" fmla="*/ 1538258 w 5020586"/>
              <a:gd name="connsiteY15049" fmla="*/ 4784898 h 5388743"/>
              <a:gd name="connsiteX15050" fmla="*/ 1543603 w 5020586"/>
              <a:gd name="connsiteY15050" fmla="*/ 4779209 h 5388743"/>
              <a:gd name="connsiteX15051" fmla="*/ 1558824 w 5020586"/>
              <a:gd name="connsiteY15051" fmla="*/ 4762443 h 5388743"/>
              <a:gd name="connsiteX15052" fmla="*/ 1552074 w 5020586"/>
              <a:gd name="connsiteY15052" fmla="*/ 4765642 h 5388743"/>
              <a:gd name="connsiteX15053" fmla="*/ 1552011 w 5020586"/>
              <a:gd name="connsiteY15053" fmla="*/ 4765196 h 5388743"/>
              <a:gd name="connsiteX15054" fmla="*/ 1561778 w 5020586"/>
              <a:gd name="connsiteY15054" fmla="*/ 4759190 h 5388743"/>
              <a:gd name="connsiteX15055" fmla="*/ 1573943 w 5020586"/>
              <a:gd name="connsiteY15055" fmla="*/ 4745792 h 5388743"/>
              <a:gd name="connsiteX15056" fmla="*/ 1562707 w 5020586"/>
              <a:gd name="connsiteY15056" fmla="*/ 4752226 h 5388743"/>
              <a:gd name="connsiteX15057" fmla="*/ 1560793 w 5020586"/>
              <a:gd name="connsiteY15057" fmla="*/ 4754111 h 5388743"/>
              <a:gd name="connsiteX15058" fmla="*/ 1558174 w 5020586"/>
              <a:gd name="connsiteY15058" fmla="*/ 4755192 h 5388743"/>
              <a:gd name="connsiteX15059" fmla="*/ 1558068 w 5020586"/>
              <a:gd name="connsiteY15059" fmla="*/ 4754883 h 5388743"/>
              <a:gd name="connsiteX15060" fmla="*/ 1555814 w 5020586"/>
              <a:gd name="connsiteY15060" fmla="*/ 4756173 h 5388743"/>
              <a:gd name="connsiteX15061" fmla="*/ 1554273 w 5020586"/>
              <a:gd name="connsiteY15061" fmla="*/ 4758002 h 5388743"/>
              <a:gd name="connsiteX15062" fmla="*/ 1551916 w 5020586"/>
              <a:gd name="connsiteY15062" fmla="*/ 4760309 h 5388743"/>
              <a:gd name="connsiteX15063" fmla="*/ 1551850 w 5020586"/>
              <a:gd name="connsiteY15063" fmla="*/ 4760071 h 5388743"/>
              <a:gd name="connsiteX15064" fmla="*/ 1550634 w 5020586"/>
              <a:gd name="connsiteY15064" fmla="*/ 4761564 h 5388743"/>
              <a:gd name="connsiteX15065" fmla="*/ 1551916 w 5020586"/>
              <a:gd name="connsiteY15065" fmla="*/ 4760309 h 5388743"/>
              <a:gd name="connsiteX15066" fmla="*/ 1552017 w 5020586"/>
              <a:gd name="connsiteY15066" fmla="*/ 4760678 h 5388743"/>
              <a:gd name="connsiteX15067" fmla="*/ 1545087 w 5020586"/>
              <a:gd name="connsiteY15067" fmla="*/ 4766064 h 5388743"/>
              <a:gd name="connsiteX15068" fmla="*/ 1548780 w 5020586"/>
              <a:gd name="connsiteY15068" fmla="*/ 4760988 h 5388743"/>
              <a:gd name="connsiteX15069" fmla="*/ 1550662 w 5020586"/>
              <a:gd name="connsiteY15069" fmla="*/ 4759124 h 5388743"/>
              <a:gd name="connsiteX15070" fmla="*/ 1533924 w 5020586"/>
              <a:gd name="connsiteY15070" fmla="*/ 4768710 h 5388743"/>
              <a:gd name="connsiteX15071" fmla="*/ 1480130 w 5020586"/>
              <a:gd name="connsiteY15071" fmla="*/ 4800083 h 5388743"/>
              <a:gd name="connsiteX15072" fmla="*/ 1474143 w 5020586"/>
              <a:gd name="connsiteY15072" fmla="*/ 4803418 h 5388743"/>
              <a:gd name="connsiteX15073" fmla="*/ 1474574 w 5020586"/>
              <a:gd name="connsiteY15073" fmla="*/ 4803102 h 5388743"/>
              <a:gd name="connsiteX15074" fmla="*/ 1512315 w 5020586"/>
              <a:gd name="connsiteY15074" fmla="*/ 4776803 h 5388743"/>
              <a:gd name="connsiteX15075" fmla="*/ 1491466 w 5020586"/>
              <a:gd name="connsiteY15075" fmla="*/ 4790340 h 5388743"/>
              <a:gd name="connsiteX15076" fmla="*/ 1473413 w 5020586"/>
              <a:gd name="connsiteY15076" fmla="*/ 4802870 h 5388743"/>
              <a:gd name="connsiteX15077" fmla="*/ 1465632 w 5020586"/>
              <a:gd name="connsiteY15077" fmla="*/ 4808159 h 5388743"/>
              <a:gd name="connsiteX15078" fmla="*/ 1443671 w 5020586"/>
              <a:gd name="connsiteY15078" fmla="*/ 4820390 h 5388743"/>
              <a:gd name="connsiteX15079" fmla="*/ 1445282 w 5020586"/>
              <a:gd name="connsiteY15079" fmla="*/ 4818633 h 5388743"/>
              <a:gd name="connsiteX15080" fmla="*/ 1442269 w 5020586"/>
              <a:gd name="connsiteY15080" fmla="*/ 4820777 h 5388743"/>
              <a:gd name="connsiteX15081" fmla="*/ 1436600 w 5020586"/>
              <a:gd name="connsiteY15081" fmla="*/ 4824329 h 5388743"/>
              <a:gd name="connsiteX15082" fmla="*/ 1420187 w 5020586"/>
              <a:gd name="connsiteY15082" fmla="*/ 4833470 h 5388743"/>
              <a:gd name="connsiteX15083" fmla="*/ 1427239 w 5020586"/>
              <a:gd name="connsiteY15083" fmla="*/ 4828556 h 5388743"/>
              <a:gd name="connsiteX15084" fmla="*/ 1428952 w 5020586"/>
              <a:gd name="connsiteY15084" fmla="*/ 4825680 h 5388743"/>
              <a:gd name="connsiteX15085" fmla="*/ 1447262 w 5020586"/>
              <a:gd name="connsiteY15085" fmla="*/ 4814485 h 5388743"/>
              <a:gd name="connsiteX15086" fmla="*/ 1430193 w 5020586"/>
              <a:gd name="connsiteY15086" fmla="*/ 4823742 h 5388743"/>
              <a:gd name="connsiteX15087" fmla="*/ 1441437 w 5020586"/>
              <a:gd name="connsiteY15087" fmla="*/ 4815625 h 5388743"/>
              <a:gd name="connsiteX15088" fmla="*/ 1446297 w 5020586"/>
              <a:gd name="connsiteY15088" fmla="*/ 4812022 h 5388743"/>
              <a:gd name="connsiteX15089" fmla="*/ 1503221 w 5020586"/>
              <a:gd name="connsiteY15089" fmla="*/ 4779258 h 5388743"/>
              <a:gd name="connsiteX15090" fmla="*/ 1534196 w 5020586"/>
              <a:gd name="connsiteY15090" fmla="*/ 4760722 h 5388743"/>
              <a:gd name="connsiteX15091" fmla="*/ 1542869 w 5020586"/>
              <a:gd name="connsiteY15091" fmla="*/ 4751363 h 5388743"/>
              <a:gd name="connsiteX15092" fmla="*/ 1534818 w 5020586"/>
              <a:gd name="connsiteY15092" fmla="*/ 4756098 h 5388743"/>
              <a:gd name="connsiteX15093" fmla="*/ 1526954 w 5020586"/>
              <a:gd name="connsiteY15093" fmla="*/ 4760228 h 5388743"/>
              <a:gd name="connsiteX15094" fmla="*/ 1524097 w 5020586"/>
              <a:gd name="connsiteY15094" fmla="*/ 4759367 h 5388743"/>
              <a:gd name="connsiteX15095" fmla="*/ 1521890 w 5020586"/>
              <a:gd name="connsiteY15095" fmla="*/ 4760562 h 5388743"/>
              <a:gd name="connsiteX15096" fmla="*/ 1519586 w 5020586"/>
              <a:gd name="connsiteY15096" fmla="*/ 4762059 h 5388743"/>
              <a:gd name="connsiteX15097" fmla="*/ 1516660 w 5020586"/>
              <a:gd name="connsiteY15097" fmla="*/ 4763583 h 5388743"/>
              <a:gd name="connsiteX15098" fmla="*/ 1516666 w 5020586"/>
              <a:gd name="connsiteY15098" fmla="*/ 4763335 h 5388743"/>
              <a:gd name="connsiteX15099" fmla="*/ 1515069 w 5020586"/>
              <a:gd name="connsiteY15099" fmla="*/ 4764412 h 5388743"/>
              <a:gd name="connsiteX15100" fmla="*/ 1516660 w 5020586"/>
              <a:gd name="connsiteY15100" fmla="*/ 4763583 h 5388743"/>
              <a:gd name="connsiteX15101" fmla="*/ 1516650 w 5020586"/>
              <a:gd name="connsiteY15101" fmla="*/ 4763966 h 5388743"/>
              <a:gd name="connsiteX15102" fmla="*/ 1508457 w 5020586"/>
              <a:gd name="connsiteY15102" fmla="*/ 4767109 h 5388743"/>
              <a:gd name="connsiteX15103" fmla="*/ 1548445 w 5020586"/>
              <a:gd name="connsiteY15103" fmla="*/ 4743757 h 5388743"/>
              <a:gd name="connsiteX15104" fmla="*/ 1553411 w 5020586"/>
              <a:gd name="connsiteY15104" fmla="*/ 4739790 h 5388743"/>
              <a:gd name="connsiteX15105" fmla="*/ 1555240 w 5020586"/>
              <a:gd name="connsiteY15105" fmla="*/ 4738329 h 5388743"/>
              <a:gd name="connsiteX15106" fmla="*/ 1565080 w 5020586"/>
              <a:gd name="connsiteY15106" fmla="*/ 4728070 h 5388743"/>
              <a:gd name="connsiteX15107" fmla="*/ 1573641 w 5020586"/>
              <a:gd name="connsiteY15107" fmla="*/ 4718530 h 5388743"/>
              <a:gd name="connsiteX15108" fmla="*/ 1493446 w 5020586"/>
              <a:gd name="connsiteY15108" fmla="*/ 4764258 h 5388743"/>
              <a:gd name="connsiteX15109" fmla="*/ 1487932 w 5020586"/>
              <a:gd name="connsiteY15109" fmla="*/ 4767399 h 5388743"/>
              <a:gd name="connsiteX15110" fmla="*/ 1495238 w 5020586"/>
              <a:gd name="connsiteY15110" fmla="*/ 4761885 h 5388743"/>
              <a:gd name="connsiteX15111" fmla="*/ 1497798 w 5020586"/>
              <a:gd name="connsiteY15111" fmla="*/ 4759880 h 5388743"/>
              <a:gd name="connsiteX15112" fmla="*/ 1515360 w 5020586"/>
              <a:gd name="connsiteY15112" fmla="*/ 4749613 h 5388743"/>
              <a:gd name="connsiteX15113" fmla="*/ 1560929 w 5020586"/>
              <a:gd name="connsiteY15113" fmla="*/ 4723023 h 5388743"/>
              <a:gd name="connsiteX15114" fmla="*/ 1571763 w 5020586"/>
              <a:gd name="connsiteY15114" fmla="*/ 4712195 h 5388743"/>
              <a:gd name="connsiteX15115" fmla="*/ 1581746 w 5020586"/>
              <a:gd name="connsiteY15115" fmla="*/ 4705251 h 5388743"/>
              <a:gd name="connsiteX15116" fmla="*/ 1585522 w 5020586"/>
              <a:gd name="connsiteY15116" fmla="*/ 4703095 h 5388743"/>
              <a:gd name="connsiteX15117" fmla="*/ 1589735 w 5020586"/>
              <a:gd name="connsiteY15117" fmla="*/ 4695142 h 5388743"/>
              <a:gd name="connsiteX15118" fmla="*/ 1606880 w 5020586"/>
              <a:gd name="connsiteY15118" fmla="*/ 4675448 h 5388743"/>
              <a:gd name="connsiteX15119" fmla="*/ 1624267 w 5020586"/>
              <a:gd name="connsiteY15119" fmla="*/ 4654329 h 5388743"/>
              <a:gd name="connsiteX15120" fmla="*/ 1625413 w 5020586"/>
              <a:gd name="connsiteY15120" fmla="*/ 4653064 h 5388743"/>
              <a:gd name="connsiteX15121" fmla="*/ 1614019 w 5020586"/>
              <a:gd name="connsiteY15121" fmla="*/ 4660881 h 5388743"/>
              <a:gd name="connsiteX15122" fmla="*/ 1613049 w 5020586"/>
              <a:gd name="connsiteY15122" fmla="*/ 4661912 h 5388743"/>
              <a:gd name="connsiteX15123" fmla="*/ 1603253 w 5020586"/>
              <a:gd name="connsiteY15123" fmla="*/ 4671247 h 5388743"/>
              <a:gd name="connsiteX15124" fmla="*/ 1608182 w 5020586"/>
              <a:gd name="connsiteY15124" fmla="*/ 4664887 h 5388743"/>
              <a:gd name="connsiteX15125" fmla="*/ 1607951 w 5020586"/>
              <a:gd name="connsiteY15125" fmla="*/ 4665045 h 5388743"/>
              <a:gd name="connsiteX15126" fmla="*/ 1586807 w 5020586"/>
              <a:gd name="connsiteY15126" fmla="*/ 4678729 h 5388743"/>
              <a:gd name="connsiteX15127" fmla="*/ 1606456 w 5020586"/>
              <a:gd name="connsiteY15127" fmla="*/ 4664759 h 5388743"/>
              <a:gd name="connsiteX15128" fmla="*/ 1611131 w 5020586"/>
              <a:gd name="connsiteY15128" fmla="*/ 4661605 h 5388743"/>
              <a:gd name="connsiteX15129" fmla="*/ 1615258 w 5020586"/>
              <a:gd name="connsiteY15129" fmla="*/ 4657055 h 5388743"/>
              <a:gd name="connsiteX15130" fmla="*/ 1567460 w 5020586"/>
              <a:gd name="connsiteY15130" fmla="*/ 4690443 h 5388743"/>
              <a:gd name="connsiteX15131" fmla="*/ 1566976 w 5020586"/>
              <a:gd name="connsiteY15131" fmla="*/ 4691043 h 5388743"/>
              <a:gd name="connsiteX15132" fmla="*/ 1560620 w 5020586"/>
              <a:gd name="connsiteY15132" fmla="*/ 4697739 h 5388743"/>
              <a:gd name="connsiteX15133" fmla="*/ 1564863 w 5020586"/>
              <a:gd name="connsiteY15133" fmla="*/ 4692258 h 5388743"/>
              <a:gd name="connsiteX15134" fmla="*/ 1562661 w 5020586"/>
              <a:gd name="connsiteY15134" fmla="*/ 4693795 h 5388743"/>
              <a:gd name="connsiteX15135" fmla="*/ 1543148 w 5020586"/>
              <a:gd name="connsiteY15135" fmla="*/ 4706231 h 5388743"/>
              <a:gd name="connsiteX15136" fmla="*/ 1549741 w 5020586"/>
              <a:gd name="connsiteY15136" fmla="*/ 4701546 h 5388743"/>
              <a:gd name="connsiteX15137" fmla="*/ 1558167 w 5020586"/>
              <a:gd name="connsiteY15137" fmla="*/ 4696434 h 5388743"/>
              <a:gd name="connsiteX15138" fmla="*/ 1565207 w 5020586"/>
              <a:gd name="connsiteY15138" fmla="*/ 4691812 h 5388743"/>
              <a:gd name="connsiteX15139" fmla="*/ 1565518 w 5020586"/>
              <a:gd name="connsiteY15139" fmla="*/ 4691410 h 5388743"/>
              <a:gd name="connsiteX15140" fmla="*/ 1564971 w 5020586"/>
              <a:gd name="connsiteY15140" fmla="*/ 4690966 h 5388743"/>
              <a:gd name="connsiteX15141" fmla="*/ 1567280 w 5020586"/>
              <a:gd name="connsiteY15141" fmla="*/ 4689380 h 5388743"/>
              <a:gd name="connsiteX15142" fmla="*/ 1567391 w 5020586"/>
              <a:gd name="connsiteY15142" fmla="*/ 4689314 h 5388743"/>
              <a:gd name="connsiteX15143" fmla="*/ 1570957 w 5020586"/>
              <a:gd name="connsiteY15143" fmla="*/ 4685338 h 5388743"/>
              <a:gd name="connsiteX15144" fmla="*/ 1565523 w 5020586"/>
              <a:gd name="connsiteY15144" fmla="*/ 4689177 h 5388743"/>
              <a:gd name="connsiteX15145" fmla="*/ 1558919 w 5020586"/>
              <a:gd name="connsiteY15145" fmla="*/ 4693873 h 5388743"/>
              <a:gd name="connsiteX15146" fmla="*/ 1556940 w 5020586"/>
              <a:gd name="connsiteY15146" fmla="*/ 4696332 h 5388743"/>
              <a:gd name="connsiteX15147" fmla="*/ 1558776 w 5020586"/>
              <a:gd name="connsiteY15147" fmla="*/ 4693974 h 5388743"/>
              <a:gd name="connsiteX15148" fmla="*/ 1558258 w 5020586"/>
              <a:gd name="connsiteY15148" fmla="*/ 4694342 h 5388743"/>
              <a:gd name="connsiteX15149" fmla="*/ 1556241 w 5020586"/>
              <a:gd name="connsiteY15149" fmla="*/ 4695722 h 5388743"/>
              <a:gd name="connsiteX15150" fmla="*/ 1556001 w 5020586"/>
              <a:gd name="connsiteY15150" fmla="*/ 4695854 h 5388743"/>
              <a:gd name="connsiteX15151" fmla="*/ 1550131 w 5020586"/>
              <a:gd name="connsiteY15151" fmla="*/ 4699364 h 5388743"/>
              <a:gd name="connsiteX15152" fmla="*/ 1560042 w 5020586"/>
              <a:gd name="connsiteY15152" fmla="*/ 4692346 h 5388743"/>
              <a:gd name="connsiteX15153" fmla="*/ 1563672 w 5020586"/>
              <a:gd name="connsiteY15153" fmla="*/ 4687683 h 5388743"/>
              <a:gd name="connsiteX15154" fmla="*/ 1540033 w 5020586"/>
              <a:gd name="connsiteY15154" fmla="*/ 4703817 h 5388743"/>
              <a:gd name="connsiteX15155" fmla="*/ 1564645 w 5020586"/>
              <a:gd name="connsiteY15155" fmla="*/ 4686434 h 5388743"/>
              <a:gd name="connsiteX15156" fmla="*/ 1608695 w 5020586"/>
              <a:gd name="connsiteY15156" fmla="*/ 4629841 h 5388743"/>
              <a:gd name="connsiteX15157" fmla="*/ 1663181 w 5020586"/>
              <a:gd name="connsiteY15157" fmla="*/ 4561218 h 5388743"/>
              <a:gd name="connsiteX15158" fmla="*/ 1671781 w 5020586"/>
              <a:gd name="connsiteY15158" fmla="*/ 4550083 h 5388743"/>
              <a:gd name="connsiteX15159" fmla="*/ 1677682 w 5020586"/>
              <a:gd name="connsiteY15159" fmla="*/ 4541035 h 5388743"/>
              <a:gd name="connsiteX15160" fmla="*/ 1677791 w 5020586"/>
              <a:gd name="connsiteY15160" fmla="*/ 4540825 h 5388743"/>
              <a:gd name="connsiteX15161" fmla="*/ 1662218 w 5020586"/>
              <a:gd name="connsiteY15161" fmla="*/ 4560028 h 5388743"/>
              <a:gd name="connsiteX15162" fmla="*/ 1615036 w 5020586"/>
              <a:gd name="connsiteY15162" fmla="*/ 4619189 h 5388743"/>
              <a:gd name="connsiteX15163" fmla="*/ 1655638 w 5020586"/>
              <a:gd name="connsiteY15163" fmla="*/ 4567234 h 5388743"/>
              <a:gd name="connsiteX15164" fmla="*/ 1685713 w 5020586"/>
              <a:gd name="connsiteY15164" fmla="*/ 4529136 h 5388743"/>
              <a:gd name="connsiteX15165" fmla="*/ 1689384 w 5020586"/>
              <a:gd name="connsiteY15165" fmla="*/ 4523926 h 5388743"/>
              <a:gd name="connsiteX15166" fmla="*/ 1719595 w 5020586"/>
              <a:gd name="connsiteY15166" fmla="*/ 4484520 h 5388743"/>
              <a:gd name="connsiteX15167" fmla="*/ 1832394 w 5020586"/>
              <a:gd name="connsiteY15167" fmla="*/ 4344014 h 5388743"/>
              <a:gd name="connsiteX15168" fmla="*/ 1837759 w 5020586"/>
              <a:gd name="connsiteY15168" fmla="*/ 4337663 h 5388743"/>
              <a:gd name="connsiteX15169" fmla="*/ 1862281 w 5020586"/>
              <a:gd name="connsiteY15169" fmla="*/ 4307273 h 5388743"/>
              <a:gd name="connsiteX15170" fmla="*/ 1899860 w 5020586"/>
              <a:gd name="connsiteY15170" fmla="*/ 4261458 h 5388743"/>
              <a:gd name="connsiteX15171" fmla="*/ 1980707 w 5020586"/>
              <a:gd name="connsiteY15171" fmla="*/ 4166294 h 5388743"/>
              <a:gd name="connsiteX15172" fmla="*/ 2009254 w 5020586"/>
              <a:gd name="connsiteY15172" fmla="*/ 4132945 h 5388743"/>
              <a:gd name="connsiteX15173" fmla="*/ 2009294 w 5020586"/>
              <a:gd name="connsiteY15173" fmla="*/ 4132900 h 5388743"/>
              <a:gd name="connsiteX15174" fmla="*/ 2009255 w 5020586"/>
              <a:gd name="connsiteY15174" fmla="*/ 4132943 h 5388743"/>
              <a:gd name="connsiteX15175" fmla="*/ 2009254 w 5020586"/>
              <a:gd name="connsiteY15175" fmla="*/ 4132945 h 5388743"/>
              <a:gd name="connsiteX15176" fmla="*/ 1982228 w 5020586"/>
              <a:gd name="connsiteY15176" fmla="*/ 4163202 h 5388743"/>
              <a:gd name="connsiteX15177" fmla="*/ 1881768 w 5020586"/>
              <a:gd name="connsiteY15177" fmla="*/ 4278869 h 5388743"/>
              <a:gd name="connsiteX15178" fmla="*/ 1777147 w 5020586"/>
              <a:gd name="connsiteY15178" fmla="*/ 4401594 h 5388743"/>
              <a:gd name="connsiteX15179" fmla="*/ 1683085 w 5020586"/>
              <a:gd name="connsiteY15179" fmla="*/ 4516095 h 5388743"/>
              <a:gd name="connsiteX15180" fmla="*/ 1694736 w 5020586"/>
              <a:gd name="connsiteY15180" fmla="*/ 4497677 h 5388743"/>
              <a:gd name="connsiteX15181" fmla="*/ 1719411 w 5020586"/>
              <a:gd name="connsiteY15181" fmla="*/ 4460504 h 5388743"/>
              <a:gd name="connsiteX15182" fmla="*/ 1840103 w 5020586"/>
              <a:gd name="connsiteY15182" fmla="*/ 4316211 h 5388743"/>
              <a:gd name="connsiteX15183" fmla="*/ 1926060 w 5020586"/>
              <a:gd name="connsiteY15183" fmla="*/ 4214665 h 5388743"/>
              <a:gd name="connsiteX15184" fmla="*/ 2089167 w 5020586"/>
              <a:gd name="connsiteY15184" fmla="*/ 4029123 h 5388743"/>
              <a:gd name="connsiteX15185" fmla="*/ 2117109 w 5020586"/>
              <a:gd name="connsiteY15185" fmla="*/ 3997963 h 5388743"/>
              <a:gd name="connsiteX15186" fmla="*/ 2105784 w 5020586"/>
              <a:gd name="connsiteY15186" fmla="*/ 4004332 h 5388743"/>
              <a:gd name="connsiteX15187" fmla="*/ 2036820 w 5020586"/>
              <a:gd name="connsiteY15187" fmla="*/ 4081483 h 5388743"/>
              <a:gd name="connsiteX15188" fmla="*/ 1956125 w 5020586"/>
              <a:gd name="connsiteY15188" fmla="*/ 4171761 h 5388743"/>
              <a:gd name="connsiteX15189" fmla="*/ 1864584 w 5020586"/>
              <a:gd name="connsiteY15189" fmla="*/ 4279554 h 5388743"/>
              <a:gd name="connsiteX15190" fmla="*/ 1806226 w 5020586"/>
              <a:gd name="connsiteY15190" fmla="*/ 4348728 h 5388743"/>
              <a:gd name="connsiteX15191" fmla="*/ 1785857 w 5020586"/>
              <a:gd name="connsiteY15191" fmla="*/ 4365833 h 5388743"/>
              <a:gd name="connsiteX15192" fmla="*/ 1755486 w 5020586"/>
              <a:gd name="connsiteY15192" fmla="*/ 4401604 h 5388743"/>
              <a:gd name="connsiteX15193" fmla="*/ 1786892 w 5020586"/>
              <a:gd name="connsiteY15193" fmla="*/ 4342545 h 5388743"/>
              <a:gd name="connsiteX15194" fmla="*/ 1747196 w 5020586"/>
              <a:gd name="connsiteY15194" fmla="*/ 4390543 h 5388743"/>
              <a:gd name="connsiteX15195" fmla="*/ 1706144 w 5020586"/>
              <a:gd name="connsiteY15195" fmla="*/ 4442150 h 5388743"/>
              <a:gd name="connsiteX15196" fmla="*/ 1722892 w 5020586"/>
              <a:gd name="connsiteY15196" fmla="*/ 4414142 h 5388743"/>
              <a:gd name="connsiteX15197" fmla="*/ 1720260 w 5020586"/>
              <a:gd name="connsiteY15197" fmla="*/ 4413200 h 5388743"/>
              <a:gd name="connsiteX15198" fmla="*/ 1729156 w 5020586"/>
              <a:gd name="connsiteY15198" fmla="*/ 4401455 h 5388743"/>
              <a:gd name="connsiteX15199" fmla="*/ 1828121 w 5020586"/>
              <a:gd name="connsiteY15199" fmla="*/ 4277880 h 5388743"/>
              <a:gd name="connsiteX15200" fmla="*/ 1865183 w 5020586"/>
              <a:gd name="connsiteY15200" fmla="*/ 4228941 h 5388743"/>
              <a:gd name="connsiteX15201" fmla="*/ 1964339 w 5020586"/>
              <a:gd name="connsiteY15201" fmla="*/ 4110574 h 5388743"/>
              <a:gd name="connsiteX15202" fmla="*/ 2010835 w 5020586"/>
              <a:gd name="connsiteY15202" fmla="*/ 4057735 h 5388743"/>
              <a:gd name="connsiteX15203" fmla="*/ 2010169 w 5020586"/>
              <a:gd name="connsiteY15203" fmla="*/ 4058109 h 5388743"/>
              <a:gd name="connsiteX15204" fmla="*/ 1787743 w 5020586"/>
              <a:gd name="connsiteY15204" fmla="*/ 4187151 h 5388743"/>
              <a:gd name="connsiteX15205" fmla="*/ 1501464 w 5020586"/>
              <a:gd name="connsiteY15205" fmla="*/ 4358527 h 5388743"/>
              <a:gd name="connsiteX15206" fmla="*/ 1299681 w 5020586"/>
              <a:gd name="connsiteY15206" fmla="*/ 4484587 h 5388743"/>
              <a:gd name="connsiteX15207" fmla="*/ 1296501 w 5020586"/>
              <a:gd name="connsiteY15207" fmla="*/ 4484482 h 5388743"/>
              <a:gd name="connsiteX15208" fmla="*/ 1279012 w 5020586"/>
              <a:gd name="connsiteY15208" fmla="*/ 4488622 h 5388743"/>
              <a:gd name="connsiteX15209" fmla="*/ 1268805 w 5020586"/>
              <a:gd name="connsiteY15209" fmla="*/ 4490244 h 5388743"/>
              <a:gd name="connsiteX15210" fmla="*/ 1313084 w 5020586"/>
              <a:gd name="connsiteY15210" fmla="*/ 4461393 h 5388743"/>
              <a:gd name="connsiteX15211" fmla="*/ 1426673 w 5020586"/>
              <a:gd name="connsiteY15211" fmla="*/ 4389748 h 5388743"/>
              <a:gd name="connsiteX15212" fmla="*/ 1946006 w 5020586"/>
              <a:gd name="connsiteY15212" fmla="*/ 4077948 h 5388743"/>
              <a:gd name="connsiteX15213" fmla="*/ 2032347 w 5020586"/>
              <a:gd name="connsiteY15213" fmla="*/ 4027298 h 5388743"/>
              <a:gd name="connsiteX15214" fmla="*/ 2043184 w 5020586"/>
              <a:gd name="connsiteY15214" fmla="*/ 4020972 h 5388743"/>
              <a:gd name="connsiteX15215" fmla="*/ 2045619 w 5020586"/>
              <a:gd name="connsiteY15215" fmla="*/ 4018206 h 5388743"/>
              <a:gd name="connsiteX15216" fmla="*/ 1966803 w 5020586"/>
              <a:gd name="connsiteY15216" fmla="*/ 4062788 h 5388743"/>
              <a:gd name="connsiteX15217" fmla="*/ 1423636 w 5020586"/>
              <a:gd name="connsiteY15217" fmla="*/ 4388106 h 5388743"/>
              <a:gd name="connsiteX15218" fmla="*/ 1258558 w 5020586"/>
              <a:gd name="connsiteY15218" fmla="*/ 4491873 h 5388743"/>
              <a:gd name="connsiteX15219" fmla="*/ 1250906 w 5020586"/>
              <a:gd name="connsiteY15219" fmla="*/ 4493089 h 5388743"/>
              <a:gd name="connsiteX15220" fmla="*/ 1265618 w 5020586"/>
              <a:gd name="connsiteY15220" fmla="*/ 4479981 h 5388743"/>
              <a:gd name="connsiteX15221" fmla="*/ 1282761 w 5020586"/>
              <a:gd name="connsiteY15221" fmla="*/ 4473652 h 5388743"/>
              <a:gd name="connsiteX15222" fmla="*/ 1264685 w 5020586"/>
              <a:gd name="connsiteY15222" fmla="*/ 4478291 h 5388743"/>
              <a:gd name="connsiteX15223" fmla="*/ 1231387 w 5020586"/>
              <a:gd name="connsiteY15223" fmla="*/ 4486787 h 5388743"/>
              <a:gd name="connsiteX15224" fmla="*/ 1215864 w 5020586"/>
              <a:gd name="connsiteY15224" fmla="*/ 4490227 h 5388743"/>
              <a:gd name="connsiteX15225" fmla="*/ 1231343 w 5020586"/>
              <a:gd name="connsiteY15225" fmla="*/ 4479816 h 5388743"/>
              <a:gd name="connsiteX15226" fmla="*/ 1213872 w 5020586"/>
              <a:gd name="connsiteY15226" fmla="*/ 4490669 h 5388743"/>
              <a:gd name="connsiteX15227" fmla="*/ 1196564 w 5020586"/>
              <a:gd name="connsiteY15227" fmla="*/ 4494505 h 5388743"/>
              <a:gd name="connsiteX15228" fmla="*/ 1173020 w 5020586"/>
              <a:gd name="connsiteY15228" fmla="*/ 4497667 h 5388743"/>
              <a:gd name="connsiteX15229" fmla="*/ 1174605 w 5020586"/>
              <a:gd name="connsiteY15229" fmla="*/ 4496503 h 5388743"/>
              <a:gd name="connsiteX15230" fmla="*/ 1172759 w 5020586"/>
              <a:gd name="connsiteY15230" fmla="*/ 4497562 h 5388743"/>
              <a:gd name="connsiteX15231" fmla="*/ 1172506 w 5020586"/>
              <a:gd name="connsiteY15231" fmla="*/ 4497736 h 5388743"/>
              <a:gd name="connsiteX15232" fmla="*/ 1168736 w 5020586"/>
              <a:gd name="connsiteY15232" fmla="*/ 4498243 h 5388743"/>
              <a:gd name="connsiteX15233" fmla="*/ 1156419 w 5020586"/>
              <a:gd name="connsiteY15233" fmla="*/ 4494802 h 5388743"/>
              <a:gd name="connsiteX15234" fmla="*/ 1219569 w 5020586"/>
              <a:gd name="connsiteY15234" fmla="*/ 4468846 h 5388743"/>
              <a:gd name="connsiteX15235" fmla="*/ 1181955 w 5020586"/>
              <a:gd name="connsiteY15235" fmla="*/ 4467317 h 5388743"/>
              <a:gd name="connsiteX15236" fmla="*/ 1153124 w 5020586"/>
              <a:gd name="connsiteY15236" fmla="*/ 4471805 h 5388743"/>
              <a:gd name="connsiteX15237" fmla="*/ 1156240 w 5020586"/>
              <a:gd name="connsiteY15237" fmla="*/ 4469654 h 5388743"/>
              <a:gd name="connsiteX15238" fmla="*/ 1165679 w 5020586"/>
              <a:gd name="connsiteY15238" fmla="*/ 4457791 h 5388743"/>
              <a:gd name="connsiteX15239" fmla="*/ 1161587 w 5020586"/>
              <a:gd name="connsiteY15239" fmla="*/ 4460241 h 5388743"/>
              <a:gd name="connsiteX15240" fmla="*/ 1152052 w 5020586"/>
              <a:gd name="connsiteY15240" fmla="*/ 4471973 h 5388743"/>
              <a:gd name="connsiteX15241" fmla="*/ 1150331 w 5020586"/>
              <a:gd name="connsiteY15241" fmla="*/ 4472240 h 5388743"/>
              <a:gd name="connsiteX15242" fmla="*/ 1158186 w 5020586"/>
              <a:gd name="connsiteY15242" fmla="*/ 4462062 h 5388743"/>
              <a:gd name="connsiteX15243" fmla="*/ 1156776 w 5020586"/>
              <a:gd name="connsiteY15243" fmla="*/ 4462794 h 5388743"/>
              <a:gd name="connsiteX15244" fmla="*/ 1158809 w 5020586"/>
              <a:gd name="connsiteY15244" fmla="*/ 4461253 h 5388743"/>
              <a:gd name="connsiteX15245" fmla="*/ 1164792 w 5020586"/>
              <a:gd name="connsiteY15245" fmla="*/ 4453499 h 5388743"/>
              <a:gd name="connsiteX15246" fmla="*/ 1161845 w 5020586"/>
              <a:gd name="connsiteY15246" fmla="*/ 4455165 h 5388743"/>
              <a:gd name="connsiteX15247" fmla="*/ 1147807 w 5020586"/>
              <a:gd name="connsiteY15247" fmla="*/ 4472633 h 5388743"/>
              <a:gd name="connsiteX15248" fmla="*/ 1146934 w 5020586"/>
              <a:gd name="connsiteY15248" fmla="*/ 4472769 h 5388743"/>
              <a:gd name="connsiteX15249" fmla="*/ 1159733 w 5020586"/>
              <a:gd name="connsiteY15249" fmla="*/ 4456359 h 5388743"/>
              <a:gd name="connsiteX15250" fmla="*/ 1156226 w 5020586"/>
              <a:gd name="connsiteY15250" fmla="*/ 4458341 h 5388743"/>
              <a:gd name="connsiteX15251" fmla="*/ 1153692 w 5020586"/>
              <a:gd name="connsiteY15251" fmla="*/ 4461607 h 5388743"/>
              <a:gd name="connsiteX15252" fmla="*/ 1145939 w 5020586"/>
              <a:gd name="connsiteY15252" fmla="*/ 4469903 h 5388743"/>
              <a:gd name="connsiteX15253" fmla="*/ 1147414 w 5020586"/>
              <a:gd name="connsiteY15253" fmla="*/ 4466827 h 5388743"/>
              <a:gd name="connsiteX15254" fmla="*/ 1141991 w 5020586"/>
              <a:gd name="connsiteY15254" fmla="*/ 4473539 h 5388743"/>
              <a:gd name="connsiteX15255" fmla="*/ 1140923 w 5020586"/>
              <a:gd name="connsiteY15255" fmla="*/ 4473705 h 5388743"/>
              <a:gd name="connsiteX15256" fmla="*/ 1140137 w 5020586"/>
              <a:gd name="connsiteY15256" fmla="*/ 4473869 h 5388743"/>
              <a:gd name="connsiteX15257" fmla="*/ 1149371 w 5020586"/>
              <a:gd name="connsiteY15257" fmla="*/ 4462217 h 5388743"/>
              <a:gd name="connsiteX15258" fmla="*/ 1149275 w 5020586"/>
              <a:gd name="connsiteY15258" fmla="*/ 4462272 h 5388743"/>
              <a:gd name="connsiteX15259" fmla="*/ 1144544 w 5020586"/>
              <a:gd name="connsiteY15259" fmla="*/ 4464863 h 5388743"/>
              <a:gd name="connsiteX15260" fmla="*/ 1136796 w 5020586"/>
              <a:gd name="connsiteY15260" fmla="*/ 4474567 h 5388743"/>
              <a:gd name="connsiteX15261" fmla="*/ 1130059 w 5020586"/>
              <a:gd name="connsiteY15261" fmla="*/ 4475974 h 5388743"/>
              <a:gd name="connsiteX15262" fmla="*/ 1135537 w 5020586"/>
              <a:gd name="connsiteY15262" fmla="*/ 4469799 h 5388743"/>
              <a:gd name="connsiteX15263" fmla="*/ 1135321 w 5020586"/>
              <a:gd name="connsiteY15263" fmla="*/ 4469918 h 5388743"/>
              <a:gd name="connsiteX15264" fmla="*/ 1135962 w 5020586"/>
              <a:gd name="connsiteY15264" fmla="*/ 4469187 h 5388743"/>
              <a:gd name="connsiteX15265" fmla="*/ 1136236 w 5020586"/>
              <a:gd name="connsiteY15265" fmla="*/ 4469011 h 5388743"/>
              <a:gd name="connsiteX15266" fmla="*/ 1136728 w 5020586"/>
              <a:gd name="connsiteY15266" fmla="*/ 4468456 h 5388743"/>
              <a:gd name="connsiteX15267" fmla="*/ 1139775 w 5020586"/>
              <a:gd name="connsiteY15267" fmla="*/ 4460638 h 5388743"/>
              <a:gd name="connsiteX15268" fmla="*/ 1147012 w 5020586"/>
              <a:gd name="connsiteY15268" fmla="*/ 4452835 h 5388743"/>
              <a:gd name="connsiteX15269" fmla="*/ 1149537 w 5020586"/>
              <a:gd name="connsiteY15269" fmla="*/ 4450148 h 5388743"/>
              <a:gd name="connsiteX15270" fmla="*/ 1147371 w 5020586"/>
              <a:gd name="connsiteY15270" fmla="*/ 4451233 h 5388743"/>
              <a:gd name="connsiteX15271" fmla="*/ 1146780 w 5020586"/>
              <a:gd name="connsiteY15271" fmla="*/ 4451592 h 5388743"/>
              <a:gd name="connsiteX15272" fmla="*/ 1145344 w 5020586"/>
              <a:gd name="connsiteY15272" fmla="*/ 4453268 h 5388743"/>
              <a:gd name="connsiteX15273" fmla="*/ 1142347 w 5020586"/>
              <a:gd name="connsiteY15273" fmla="*/ 4455914 h 5388743"/>
              <a:gd name="connsiteX15274" fmla="*/ 1136282 w 5020586"/>
              <a:gd name="connsiteY15274" fmla="*/ 4463114 h 5388743"/>
              <a:gd name="connsiteX15275" fmla="*/ 1139536 w 5020586"/>
              <a:gd name="connsiteY15275" fmla="*/ 4458396 h 5388743"/>
              <a:gd name="connsiteX15276" fmla="*/ 1133842 w 5020586"/>
              <a:gd name="connsiteY15276" fmla="*/ 4463423 h 5388743"/>
              <a:gd name="connsiteX15277" fmla="*/ 1125456 w 5020586"/>
              <a:gd name="connsiteY15277" fmla="*/ 4471704 h 5388743"/>
              <a:gd name="connsiteX15278" fmla="*/ 1132041 w 5020586"/>
              <a:gd name="connsiteY15278" fmla="*/ 4462651 h 5388743"/>
              <a:gd name="connsiteX15279" fmla="*/ 1136843 w 5020586"/>
              <a:gd name="connsiteY15279" fmla="*/ 4457636 h 5388743"/>
              <a:gd name="connsiteX15280" fmla="*/ 1130192 w 5020586"/>
              <a:gd name="connsiteY15280" fmla="*/ 4461680 h 5388743"/>
              <a:gd name="connsiteX15281" fmla="*/ 1129153 w 5020586"/>
              <a:gd name="connsiteY15281" fmla="*/ 4462292 h 5388743"/>
              <a:gd name="connsiteX15282" fmla="*/ 1126021 w 5020586"/>
              <a:gd name="connsiteY15282" fmla="*/ 4465608 h 5388743"/>
              <a:gd name="connsiteX15283" fmla="*/ 1115619 w 5020586"/>
              <a:gd name="connsiteY15283" fmla="*/ 4476409 h 5388743"/>
              <a:gd name="connsiteX15284" fmla="*/ 1119080 w 5020586"/>
              <a:gd name="connsiteY15284" fmla="*/ 4472107 h 5388743"/>
              <a:gd name="connsiteX15285" fmla="*/ 1124788 w 5020586"/>
              <a:gd name="connsiteY15285" fmla="*/ 4464860 h 5388743"/>
              <a:gd name="connsiteX15286" fmla="*/ 1121685 w 5020586"/>
              <a:gd name="connsiteY15286" fmla="*/ 4466687 h 5388743"/>
              <a:gd name="connsiteX15287" fmla="*/ 1111074 w 5020586"/>
              <a:gd name="connsiteY15287" fmla="*/ 4479939 h 5388743"/>
              <a:gd name="connsiteX15288" fmla="*/ 1109636 w 5020586"/>
              <a:gd name="connsiteY15288" fmla="*/ 4480239 h 5388743"/>
              <a:gd name="connsiteX15289" fmla="*/ 1121324 w 5020586"/>
              <a:gd name="connsiteY15289" fmla="*/ 4466899 h 5388743"/>
              <a:gd name="connsiteX15290" fmla="*/ 1093606 w 5020586"/>
              <a:gd name="connsiteY15290" fmla="*/ 4483213 h 5388743"/>
              <a:gd name="connsiteX15291" fmla="*/ 1090942 w 5020586"/>
              <a:gd name="connsiteY15291" fmla="*/ 4483583 h 5388743"/>
              <a:gd name="connsiteX15292" fmla="*/ 1099868 w 5020586"/>
              <a:gd name="connsiteY15292" fmla="*/ 4477950 h 5388743"/>
              <a:gd name="connsiteX15293" fmla="*/ 1128808 w 5020586"/>
              <a:gd name="connsiteY15293" fmla="*/ 4459760 h 5388743"/>
              <a:gd name="connsiteX15294" fmla="*/ 1137594 w 5020586"/>
              <a:gd name="connsiteY15294" fmla="*/ 4448609 h 5388743"/>
              <a:gd name="connsiteX15295" fmla="*/ 1124987 w 5020586"/>
              <a:gd name="connsiteY15295" fmla="*/ 4456310 h 5388743"/>
              <a:gd name="connsiteX15296" fmla="*/ 1113739 w 5020586"/>
              <a:gd name="connsiteY15296" fmla="*/ 4462015 h 5388743"/>
              <a:gd name="connsiteX15297" fmla="*/ 1121518 w 5020586"/>
              <a:gd name="connsiteY15297" fmla="*/ 4456351 h 5388743"/>
              <a:gd name="connsiteX15298" fmla="*/ 1120839 w 5020586"/>
              <a:gd name="connsiteY15298" fmla="*/ 4453904 h 5388743"/>
              <a:gd name="connsiteX15299" fmla="*/ 1145091 w 5020586"/>
              <a:gd name="connsiteY15299" fmla="*/ 4439162 h 5388743"/>
              <a:gd name="connsiteX15300" fmla="*/ 1150146 w 5020586"/>
              <a:gd name="connsiteY15300" fmla="*/ 4433176 h 5388743"/>
              <a:gd name="connsiteX15301" fmla="*/ 1142574 w 5020586"/>
              <a:gd name="connsiteY15301" fmla="*/ 4437493 h 5388743"/>
              <a:gd name="connsiteX15302" fmla="*/ 1141007 w 5020586"/>
              <a:gd name="connsiteY15302" fmla="*/ 4438379 h 5388743"/>
              <a:gd name="connsiteX15303" fmla="*/ 1148251 w 5020586"/>
              <a:gd name="connsiteY15303" fmla="*/ 4433228 h 5388743"/>
              <a:gd name="connsiteX15304" fmla="*/ 1148260 w 5020586"/>
              <a:gd name="connsiteY15304" fmla="*/ 4433228 h 5388743"/>
              <a:gd name="connsiteX15305" fmla="*/ 1162214 w 5020586"/>
              <a:gd name="connsiteY15305" fmla="*/ 4426965 h 5388743"/>
              <a:gd name="connsiteX15306" fmla="*/ 1155297 w 5020586"/>
              <a:gd name="connsiteY15306" fmla="*/ 4425579 h 5388743"/>
              <a:gd name="connsiteX15307" fmla="*/ 1141572 w 5020586"/>
              <a:gd name="connsiteY15307" fmla="*/ 4426583 h 5388743"/>
              <a:gd name="connsiteX15308" fmla="*/ 1148920 w 5020586"/>
              <a:gd name="connsiteY15308" fmla="*/ 4422187 h 5388743"/>
              <a:gd name="connsiteX15309" fmla="*/ 1150062 w 5020586"/>
              <a:gd name="connsiteY15309" fmla="*/ 4420123 h 5388743"/>
              <a:gd name="connsiteX15310" fmla="*/ 1193270 w 5020586"/>
              <a:gd name="connsiteY15310" fmla="*/ 4418380 h 5388743"/>
              <a:gd name="connsiteX15311" fmla="*/ 1195727 w 5020586"/>
              <a:gd name="connsiteY15311" fmla="*/ 4418251 h 5388743"/>
              <a:gd name="connsiteX15312" fmla="*/ 1195018 w 5020586"/>
              <a:gd name="connsiteY15312" fmla="*/ 4419120 h 5388743"/>
              <a:gd name="connsiteX15313" fmla="*/ 1196504 w 5020586"/>
              <a:gd name="connsiteY15313" fmla="*/ 4418212 h 5388743"/>
              <a:gd name="connsiteX15314" fmla="*/ 1197402 w 5020586"/>
              <a:gd name="connsiteY15314" fmla="*/ 4418164 h 5388743"/>
              <a:gd name="connsiteX15315" fmla="*/ 1217737 w 5020586"/>
              <a:gd name="connsiteY15315" fmla="*/ 4412556 h 5388743"/>
              <a:gd name="connsiteX15316" fmla="*/ 1210646 w 5020586"/>
              <a:gd name="connsiteY15316" fmla="*/ 4412452 h 5388743"/>
              <a:gd name="connsiteX15317" fmla="*/ 1199450 w 5020586"/>
              <a:gd name="connsiteY15317" fmla="*/ 4416077 h 5388743"/>
              <a:gd name="connsiteX15318" fmla="*/ 1198067 w 5020586"/>
              <a:gd name="connsiteY15318" fmla="*/ 4416324 h 5388743"/>
              <a:gd name="connsiteX15319" fmla="*/ 1199463 w 5020586"/>
              <a:gd name="connsiteY15319" fmla="*/ 4414248 h 5388743"/>
              <a:gd name="connsiteX15320" fmla="*/ 1198571 w 5020586"/>
              <a:gd name="connsiteY15320" fmla="*/ 4414771 h 5388743"/>
              <a:gd name="connsiteX15321" fmla="*/ 1197171 w 5020586"/>
              <a:gd name="connsiteY15321" fmla="*/ 4416485 h 5388743"/>
              <a:gd name="connsiteX15322" fmla="*/ 1190418 w 5020586"/>
              <a:gd name="connsiteY15322" fmla="*/ 4417691 h 5388743"/>
              <a:gd name="connsiteX15323" fmla="*/ 1193678 w 5020586"/>
              <a:gd name="connsiteY15323" fmla="*/ 4413248 h 5388743"/>
              <a:gd name="connsiteX15324" fmla="*/ 1191068 w 5020586"/>
              <a:gd name="connsiteY15324" fmla="*/ 4413440 h 5388743"/>
              <a:gd name="connsiteX15325" fmla="*/ 1169888 w 5020586"/>
              <a:gd name="connsiteY15325" fmla="*/ 4413315 h 5388743"/>
              <a:gd name="connsiteX15326" fmla="*/ 1168183 w 5020586"/>
              <a:gd name="connsiteY15326" fmla="*/ 4409335 h 5388743"/>
              <a:gd name="connsiteX15327" fmla="*/ 1168879 w 5020586"/>
              <a:gd name="connsiteY15327" fmla="*/ 4408906 h 5388743"/>
              <a:gd name="connsiteX15328" fmla="*/ 1173626 w 5020586"/>
              <a:gd name="connsiteY15328" fmla="*/ 4407767 h 5388743"/>
              <a:gd name="connsiteX15329" fmla="*/ 1204297 w 5020586"/>
              <a:gd name="connsiteY15329" fmla="*/ 4407368 h 5388743"/>
              <a:gd name="connsiteX15330" fmla="*/ 1206594 w 5020586"/>
              <a:gd name="connsiteY15330" fmla="*/ 4407175 h 5388743"/>
              <a:gd name="connsiteX15331" fmla="*/ 1206947 w 5020586"/>
              <a:gd name="connsiteY15331" fmla="*/ 4407014 h 5388743"/>
              <a:gd name="connsiteX15332" fmla="*/ 1214867 w 5020586"/>
              <a:gd name="connsiteY15332" fmla="*/ 4404274 h 5388743"/>
              <a:gd name="connsiteX15333" fmla="*/ 1164289 w 5020586"/>
              <a:gd name="connsiteY15333" fmla="*/ 4404008 h 5388743"/>
              <a:gd name="connsiteX15334" fmla="*/ 1157845 w 5020586"/>
              <a:gd name="connsiteY15334" fmla="*/ 4404170 h 5388743"/>
              <a:gd name="connsiteX15335" fmla="*/ 1159105 w 5020586"/>
              <a:gd name="connsiteY15335" fmla="*/ 4402685 h 5388743"/>
              <a:gd name="connsiteX15336" fmla="*/ 1157676 w 5020586"/>
              <a:gd name="connsiteY15336" fmla="*/ 4404173 h 5388743"/>
              <a:gd name="connsiteX15337" fmla="*/ 1154847 w 5020586"/>
              <a:gd name="connsiteY15337" fmla="*/ 4404244 h 5388743"/>
              <a:gd name="connsiteX15338" fmla="*/ 1158660 w 5020586"/>
              <a:gd name="connsiteY15338" fmla="*/ 4399452 h 5388743"/>
              <a:gd name="connsiteX15339" fmla="*/ 1159235 w 5020586"/>
              <a:gd name="connsiteY15339" fmla="*/ 4399419 h 5388743"/>
              <a:gd name="connsiteX15340" fmla="*/ 1232362 w 5020586"/>
              <a:gd name="connsiteY15340" fmla="*/ 4392748 h 5388743"/>
              <a:gd name="connsiteX15341" fmla="*/ 1157645 w 5020586"/>
              <a:gd name="connsiteY15341" fmla="*/ 4392900 h 5388743"/>
              <a:gd name="connsiteX15342" fmla="*/ 1152447 w 5020586"/>
              <a:gd name="connsiteY15342" fmla="*/ 4393196 h 5388743"/>
              <a:gd name="connsiteX15343" fmla="*/ 1166587 w 5020586"/>
              <a:gd name="connsiteY15343" fmla="*/ 4383777 h 5388743"/>
              <a:gd name="connsiteX15344" fmla="*/ 1167729 w 5020586"/>
              <a:gd name="connsiteY15344" fmla="*/ 4383693 h 5388743"/>
              <a:gd name="connsiteX15345" fmla="*/ 1173347 w 5020586"/>
              <a:gd name="connsiteY15345" fmla="*/ 4383818 h 5388743"/>
              <a:gd name="connsiteX15346" fmla="*/ 1178966 w 5020586"/>
              <a:gd name="connsiteY15346" fmla="*/ 4383942 h 5388743"/>
              <a:gd name="connsiteX15347" fmla="*/ 1175728 w 5020586"/>
              <a:gd name="connsiteY15347" fmla="*/ 4382285 h 5388743"/>
              <a:gd name="connsiteX15348" fmla="*/ 1173347 w 5020586"/>
              <a:gd name="connsiteY15348" fmla="*/ 4383818 h 5388743"/>
              <a:gd name="connsiteX15349" fmla="*/ 1170109 w 5020586"/>
              <a:gd name="connsiteY15349" fmla="*/ 4382161 h 5388743"/>
              <a:gd name="connsiteX15350" fmla="*/ 1167729 w 5020586"/>
              <a:gd name="connsiteY15350" fmla="*/ 4383693 h 5388743"/>
              <a:gd name="connsiteX15351" fmla="*/ 1166897 w 5020586"/>
              <a:gd name="connsiteY15351" fmla="*/ 4383572 h 5388743"/>
              <a:gd name="connsiteX15352" fmla="*/ 1169420 w 5020586"/>
              <a:gd name="connsiteY15352" fmla="*/ 4381890 h 5388743"/>
              <a:gd name="connsiteX15353" fmla="*/ 1169797 w 5020586"/>
              <a:gd name="connsiteY15353" fmla="*/ 4381399 h 5388743"/>
              <a:gd name="connsiteX15354" fmla="*/ 1174748 w 5020586"/>
              <a:gd name="connsiteY15354" fmla="*/ 4375178 h 5388743"/>
              <a:gd name="connsiteX15355" fmla="*/ 1166264 w 5020586"/>
              <a:gd name="connsiteY15355" fmla="*/ 4380012 h 5388743"/>
              <a:gd name="connsiteX15356" fmla="*/ 1161337 w 5020586"/>
              <a:gd name="connsiteY15356" fmla="*/ 4382754 h 5388743"/>
              <a:gd name="connsiteX15357" fmla="*/ 1159683 w 5020586"/>
              <a:gd name="connsiteY15357" fmla="*/ 4382510 h 5388743"/>
              <a:gd name="connsiteX15358" fmla="*/ 1157496 w 5020586"/>
              <a:gd name="connsiteY15358" fmla="*/ 4383197 h 5388743"/>
              <a:gd name="connsiteX15359" fmla="*/ 1170903 w 5020586"/>
              <a:gd name="connsiteY15359" fmla="*/ 4375165 h 5388743"/>
              <a:gd name="connsiteX15360" fmla="*/ 1177752 w 5020586"/>
              <a:gd name="connsiteY15360" fmla="*/ 4371402 h 5388743"/>
              <a:gd name="connsiteX15361" fmla="*/ 1183811 w 5020586"/>
              <a:gd name="connsiteY15361" fmla="*/ 4363788 h 5388743"/>
              <a:gd name="connsiteX15362" fmla="*/ 1185661 w 5020586"/>
              <a:gd name="connsiteY15362" fmla="*/ 4361670 h 5388743"/>
              <a:gd name="connsiteX15363" fmla="*/ 1181600 w 5020586"/>
              <a:gd name="connsiteY15363" fmla="*/ 4364011 h 5388743"/>
              <a:gd name="connsiteX15364" fmla="*/ 1174874 w 5020586"/>
              <a:gd name="connsiteY15364" fmla="*/ 4367772 h 5388743"/>
              <a:gd name="connsiteX15365" fmla="*/ 1176542 w 5020586"/>
              <a:gd name="connsiteY15365" fmla="*/ 4366621 h 5388743"/>
              <a:gd name="connsiteX15366" fmla="*/ 1188355 w 5020586"/>
              <a:gd name="connsiteY15366" fmla="*/ 4358453 h 5388743"/>
              <a:gd name="connsiteX15367" fmla="*/ 1195713 w 5020586"/>
              <a:gd name="connsiteY15367" fmla="*/ 4349611 h 5388743"/>
              <a:gd name="connsiteX15368" fmla="*/ 1195055 w 5020586"/>
              <a:gd name="connsiteY15368" fmla="*/ 4349668 h 5388743"/>
              <a:gd name="connsiteX15369" fmla="*/ 1195640 w 5020586"/>
              <a:gd name="connsiteY15369" fmla="*/ 4348935 h 5388743"/>
              <a:gd name="connsiteX15370" fmla="*/ 1198401 w 5020586"/>
              <a:gd name="connsiteY15370" fmla="*/ 4347937 h 5388743"/>
              <a:gd name="connsiteX15371" fmla="*/ 1196304 w 5020586"/>
              <a:gd name="connsiteY15371" fmla="*/ 4350410 h 5388743"/>
              <a:gd name="connsiteX15372" fmla="*/ 1191366 w 5020586"/>
              <a:gd name="connsiteY15372" fmla="*/ 4356473 h 5388743"/>
              <a:gd name="connsiteX15373" fmla="*/ 1194056 w 5020586"/>
              <a:gd name="connsiteY15373" fmla="*/ 4354893 h 5388743"/>
              <a:gd name="connsiteX15374" fmla="*/ 1199421 w 5020586"/>
              <a:gd name="connsiteY15374" fmla="*/ 4347570 h 5388743"/>
              <a:gd name="connsiteX15375" fmla="*/ 1199981 w 5020586"/>
              <a:gd name="connsiteY15375" fmla="*/ 4347366 h 5388743"/>
              <a:gd name="connsiteX15376" fmla="*/ 1208394 w 5020586"/>
              <a:gd name="connsiteY15376" fmla="*/ 4344044 h 5388743"/>
              <a:gd name="connsiteX15377" fmla="*/ 1203579 w 5020586"/>
              <a:gd name="connsiteY15377" fmla="*/ 4343850 h 5388743"/>
              <a:gd name="connsiteX15378" fmla="*/ 1199883 w 5020586"/>
              <a:gd name="connsiteY15378" fmla="*/ 4343608 h 5388743"/>
              <a:gd name="connsiteX15379" fmla="*/ 1200409 w 5020586"/>
              <a:gd name="connsiteY15379" fmla="*/ 4342948 h 5388743"/>
              <a:gd name="connsiteX15380" fmla="*/ 1199428 w 5020586"/>
              <a:gd name="connsiteY15380" fmla="*/ 4343579 h 5388743"/>
              <a:gd name="connsiteX15381" fmla="*/ 1190817 w 5020586"/>
              <a:gd name="connsiteY15381" fmla="*/ 4343017 h 5388743"/>
              <a:gd name="connsiteX15382" fmla="*/ 1191354 w 5020586"/>
              <a:gd name="connsiteY15382" fmla="*/ 4342348 h 5388743"/>
              <a:gd name="connsiteX15383" fmla="*/ 1186776 w 5020586"/>
              <a:gd name="connsiteY15383" fmla="*/ 4343931 h 5388743"/>
              <a:gd name="connsiteX15384" fmla="*/ 1189178 w 5020586"/>
              <a:gd name="connsiteY15384" fmla="*/ 4341131 h 5388743"/>
              <a:gd name="connsiteX15385" fmla="*/ 1183526 w 5020586"/>
              <a:gd name="connsiteY15385" fmla="*/ 4345054 h 5388743"/>
              <a:gd name="connsiteX15386" fmla="*/ 1165057 w 5020586"/>
              <a:gd name="connsiteY15386" fmla="*/ 4351437 h 5388743"/>
              <a:gd name="connsiteX15387" fmla="*/ 1169712 w 5020586"/>
              <a:gd name="connsiteY15387" fmla="*/ 4346380 h 5388743"/>
              <a:gd name="connsiteX15388" fmla="*/ 1160789 w 5020586"/>
              <a:gd name="connsiteY15388" fmla="*/ 4352515 h 5388743"/>
              <a:gd name="connsiteX15389" fmla="*/ 1160705 w 5020586"/>
              <a:gd name="connsiteY15389" fmla="*/ 4352536 h 5388743"/>
              <a:gd name="connsiteX15390" fmla="*/ 1168050 w 5020586"/>
              <a:gd name="connsiteY15390" fmla="*/ 4347091 h 5388743"/>
              <a:gd name="connsiteX15391" fmla="*/ 1170350 w 5020586"/>
              <a:gd name="connsiteY15391" fmla="*/ 4345688 h 5388743"/>
              <a:gd name="connsiteX15392" fmla="*/ 1179120 w 5020586"/>
              <a:gd name="connsiteY15392" fmla="*/ 4336159 h 5388743"/>
              <a:gd name="connsiteX15393" fmla="*/ 1182189 w 5020586"/>
              <a:gd name="connsiteY15393" fmla="*/ 4332685 h 5388743"/>
              <a:gd name="connsiteX15394" fmla="*/ 1168886 w 5020586"/>
              <a:gd name="connsiteY15394" fmla="*/ 4340560 h 5388743"/>
              <a:gd name="connsiteX15395" fmla="*/ 1157348 w 5020586"/>
              <a:gd name="connsiteY15395" fmla="*/ 4353371 h 5388743"/>
              <a:gd name="connsiteX15396" fmla="*/ 1150102 w 5020586"/>
              <a:gd name="connsiteY15396" fmla="*/ 4355174 h 5388743"/>
              <a:gd name="connsiteX15397" fmla="*/ 1155863 w 5020586"/>
              <a:gd name="connsiteY15397" fmla="*/ 4348739 h 5388743"/>
              <a:gd name="connsiteX15398" fmla="*/ 1156722 w 5020586"/>
              <a:gd name="connsiteY15398" fmla="*/ 4347763 h 5388743"/>
              <a:gd name="connsiteX15399" fmla="*/ 1149291 w 5020586"/>
              <a:gd name="connsiteY15399" fmla="*/ 4352163 h 5388743"/>
              <a:gd name="connsiteX15400" fmla="*/ 1146874 w 5020586"/>
              <a:gd name="connsiteY15400" fmla="*/ 4353559 h 5388743"/>
              <a:gd name="connsiteX15401" fmla="*/ 1144415 w 5020586"/>
              <a:gd name="connsiteY15401" fmla="*/ 4356589 h 5388743"/>
              <a:gd name="connsiteX15402" fmla="*/ 1142263 w 5020586"/>
              <a:gd name="connsiteY15402" fmla="*/ 4357124 h 5388743"/>
              <a:gd name="connsiteX15403" fmla="*/ 1142509 w 5020586"/>
              <a:gd name="connsiteY15403" fmla="*/ 4356795 h 5388743"/>
              <a:gd name="connsiteX15404" fmla="*/ 1143774 w 5020586"/>
              <a:gd name="connsiteY15404" fmla="*/ 4355352 h 5388743"/>
              <a:gd name="connsiteX15405" fmla="*/ 1143272 w 5020586"/>
              <a:gd name="connsiteY15405" fmla="*/ 4355641 h 5388743"/>
              <a:gd name="connsiteX15406" fmla="*/ 1143938 w 5020586"/>
              <a:gd name="connsiteY15406" fmla="*/ 4355166 h 5388743"/>
              <a:gd name="connsiteX15407" fmla="*/ 1150564 w 5020586"/>
              <a:gd name="connsiteY15407" fmla="*/ 4347609 h 5388743"/>
              <a:gd name="connsiteX15408" fmla="*/ 1141381 w 5020586"/>
              <a:gd name="connsiteY15408" fmla="*/ 4357344 h 5388743"/>
              <a:gd name="connsiteX15409" fmla="*/ 1128053 w 5020586"/>
              <a:gd name="connsiteY15409" fmla="*/ 4360660 h 5388743"/>
              <a:gd name="connsiteX15410" fmla="*/ 1147819 w 5020586"/>
              <a:gd name="connsiteY15410" fmla="*/ 4338887 h 5388743"/>
              <a:gd name="connsiteX15411" fmla="*/ 1161865 w 5020586"/>
              <a:gd name="connsiteY15411" fmla="*/ 4335088 h 5388743"/>
              <a:gd name="connsiteX15412" fmla="*/ 1147842 w 5020586"/>
              <a:gd name="connsiteY15412" fmla="*/ 4352366 h 5388743"/>
              <a:gd name="connsiteX15413" fmla="*/ 1150384 w 5020586"/>
              <a:gd name="connsiteY15413" fmla="*/ 4350530 h 5388743"/>
              <a:gd name="connsiteX15414" fmla="*/ 1162448 w 5020586"/>
              <a:gd name="connsiteY15414" fmla="*/ 4334930 h 5388743"/>
              <a:gd name="connsiteX15415" fmla="*/ 1166267 w 5020586"/>
              <a:gd name="connsiteY15415" fmla="*/ 4333898 h 5388743"/>
              <a:gd name="connsiteX15416" fmla="*/ 1166450 w 5020586"/>
              <a:gd name="connsiteY15416" fmla="*/ 4333768 h 5388743"/>
              <a:gd name="connsiteX15417" fmla="*/ 1151008 w 5020586"/>
              <a:gd name="connsiteY15417" fmla="*/ 4350079 h 5388743"/>
              <a:gd name="connsiteX15418" fmla="*/ 1160020 w 5020586"/>
              <a:gd name="connsiteY15418" fmla="*/ 4343566 h 5388743"/>
              <a:gd name="connsiteX15419" fmla="*/ 1159872 w 5020586"/>
              <a:gd name="connsiteY15419" fmla="*/ 4343514 h 5388743"/>
              <a:gd name="connsiteX15420" fmla="*/ 1161106 w 5020586"/>
              <a:gd name="connsiteY15420" fmla="*/ 4342777 h 5388743"/>
              <a:gd name="connsiteX15421" fmla="*/ 1166191 w 5020586"/>
              <a:gd name="connsiteY15421" fmla="*/ 4336991 h 5388743"/>
              <a:gd name="connsiteX15422" fmla="*/ 1172308 w 5020586"/>
              <a:gd name="connsiteY15422" fmla="*/ 4329651 h 5388743"/>
              <a:gd name="connsiteX15423" fmla="*/ 1178596 w 5020586"/>
              <a:gd name="connsiteY15423" fmla="*/ 4325230 h 5388743"/>
              <a:gd name="connsiteX15424" fmla="*/ 1189533 w 5020586"/>
              <a:gd name="connsiteY15424" fmla="*/ 4312305 h 5388743"/>
              <a:gd name="connsiteX15425" fmla="*/ 1211188 w 5020586"/>
              <a:gd name="connsiteY15425" fmla="*/ 4300329 h 5388743"/>
              <a:gd name="connsiteX15426" fmla="*/ 1228167 w 5020586"/>
              <a:gd name="connsiteY15426" fmla="*/ 4295244 h 5388743"/>
              <a:gd name="connsiteX15427" fmla="*/ 1225551 w 5020586"/>
              <a:gd name="connsiteY15427" fmla="*/ 4297233 h 5388743"/>
              <a:gd name="connsiteX15428" fmla="*/ 1215436 w 5020586"/>
              <a:gd name="connsiteY15428" fmla="*/ 4308840 h 5388743"/>
              <a:gd name="connsiteX15429" fmla="*/ 1215142 w 5020586"/>
              <a:gd name="connsiteY15429" fmla="*/ 4309190 h 5388743"/>
              <a:gd name="connsiteX15430" fmla="*/ 1219564 w 5020586"/>
              <a:gd name="connsiteY15430" fmla="*/ 4306387 h 5388743"/>
              <a:gd name="connsiteX15431" fmla="*/ 1229345 w 5020586"/>
              <a:gd name="connsiteY15431" fmla="*/ 4294891 h 5388743"/>
              <a:gd name="connsiteX15432" fmla="*/ 1233884 w 5020586"/>
              <a:gd name="connsiteY15432" fmla="*/ 4293531 h 5388743"/>
              <a:gd name="connsiteX15433" fmla="*/ 1280862 w 5020586"/>
              <a:gd name="connsiteY15433" fmla="*/ 4284831 h 5388743"/>
              <a:gd name="connsiteX15434" fmla="*/ 1289864 w 5020586"/>
              <a:gd name="connsiteY15434" fmla="*/ 4282960 h 5388743"/>
              <a:gd name="connsiteX15435" fmla="*/ 1315954 w 5020586"/>
              <a:gd name="connsiteY15435" fmla="*/ 4269081 h 5388743"/>
              <a:gd name="connsiteX15436" fmla="*/ 1325104 w 5020586"/>
              <a:gd name="connsiteY15436" fmla="*/ 4259468 h 5388743"/>
              <a:gd name="connsiteX15437" fmla="*/ 1294133 w 5020586"/>
              <a:gd name="connsiteY15437" fmla="*/ 4262800 h 5388743"/>
              <a:gd name="connsiteX15438" fmla="*/ 1286358 w 5020586"/>
              <a:gd name="connsiteY15438" fmla="*/ 4265143 h 5388743"/>
              <a:gd name="connsiteX15439" fmla="*/ 1274761 w 5020586"/>
              <a:gd name="connsiteY15439" fmla="*/ 4266513 h 5388743"/>
              <a:gd name="connsiteX15440" fmla="*/ 1274639 w 5020586"/>
              <a:gd name="connsiteY15440" fmla="*/ 4264885 h 5388743"/>
              <a:gd name="connsiteX15441" fmla="*/ 1260965 w 5020586"/>
              <a:gd name="connsiteY15441" fmla="*/ 4266227 h 5388743"/>
              <a:gd name="connsiteX15442" fmla="*/ 1267291 w 5020586"/>
              <a:gd name="connsiteY15442" fmla="*/ 4258980 h 5388743"/>
              <a:gd name="connsiteX15443" fmla="*/ 1277308 w 5020586"/>
              <a:gd name="connsiteY15443" fmla="*/ 4246522 h 5388743"/>
              <a:gd name="connsiteX15444" fmla="*/ 1278452 w 5020586"/>
              <a:gd name="connsiteY15444" fmla="*/ 4244215 h 5388743"/>
              <a:gd name="connsiteX15445" fmla="*/ 1277622 w 5020586"/>
              <a:gd name="connsiteY15445" fmla="*/ 4244718 h 5388743"/>
              <a:gd name="connsiteX15446" fmla="*/ 1277317 w 5020586"/>
              <a:gd name="connsiteY15446" fmla="*/ 4245083 h 5388743"/>
              <a:gd name="connsiteX15447" fmla="*/ 1260622 w 5020586"/>
              <a:gd name="connsiteY15447" fmla="*/ 4266261 h 5388743"/>
              <a:gd name="connsiteX15448" fmla="*/ 1236764 w 5020586"/>
              <a:gd name="connsiteY15448" fmla="*/ 4268604 h 5388743"/>
              <a:gd name="connsiteX15449" fmla="*/ 1204498 w 5020586"/>
              <a:gd name="connsiteY15449" fmla="*/ 4276145 h 5388743"/>
              <a:gd name="connsiteX15450" fmla="*/ 1208108 w 5020586"/>
              <a:gd name="connsiteY15450" fmla="*/ 4271450 h 5388743"/>
              <a:gd name="connsiteX15451" fmla="*/ 1207010 w 5020586"/>
              <a:gd name="connsiteY15451" fmla="*/ 4272153 h 5388743"/>
              <a:gd name="connsiteX15452" fmla="*/ 1203690 w 5020586"/>
              <a:gd name="connsiteY15452" fmla="*/ 4276334 h 5388743"/>
              <a:gd name="connsiteX15453" fmla="*/ 1202427 w 5020586"/>
              <a:gd name="connsiteY15453" fmla="*/ 4276629 h 5388743"/>
              <a:gd name="connsiteX15454" fmla="*/ 1203878 w 5020586"/>
              <a:gd name="connsiteY15454" fmla="*/ 4274689 h 5388743"/>
              <a:gd name="connsiteX15455" fmla="*/ 1201967 w 5020586"/>
              <a:gd name="connsiteY15455" fmla="*/ 4276736 h 5388743"/>
              <a:gd name="connsiteX15456" fmla="*/ 1185217 w 5020586"/>
              <a:gd name="connsiteY15456" fmla="*/ 4280651 h 5388743"/>
              <a:gd name="connsiteX15457" fmla="*/ 1187662 w 5020586"/>
              <a:gd name="connsiteY15457" fmla="*/ 4277523 h 5388743"/>
              <a:gd name="connsiteX15458" fmla="*/ 1183381 w 5020586"/>
              <a:gd name="connsiteY15458" fmla="*/ 4280019 h 5388743"/>
              <a:gd name="connsiteX15459" fmla="*/ 1182114 w 5020586"/>
              <a:gd name="connsiteY15459" fmla="*/ 4281376 h 5388743"/>
              <a:gd name="connsiteX15460" fmla="*/ 1180440 w 5020586"/>
              <a:gd name="connsiteY15460" fmla="*/ 4281767 h 5388743"/>
              <a:gd name="connsiteX15461" fmla="*/ 1180492 w 5020586"/>
              <a:gd name="connsiteY15461" fmla="*/ 4281704 h 5388743"/>
              <a:gd name="connsiteX15462" fmla="*/ 1180344 w 5020586"/>
              <a:gd name="connsiteY15462" fmla="*/ 4281790 h 5388743"/>
              <a:gd name="connsiteX15463" fmla="*/ 1175513 w 5020586"/>
              <a:gd name="connsiteY15463" fmla="*/ 4282918 h 5388743"/>
              <a:gd name="connsiteX15464" fmla="*/ 1162279 w 5020586"/>
              <a:gd name="connsiteY15464" fmla="*/ 4284692 h 5388743"/>
              <a:gd name="connsiteX15465" fmla="*/ 1162269 w 5020586"/>
              <a:gd name="connsiteY15465" fmla="*/ 4284693 h 5388743"/>
              <a:gd name="connsiteX15466" fmla="*/ 1166547 w 5020586"/>
              <a:gd name="connsiteY15466" fmla="*/ 4282231 h 5388743"/>
              <a:gd name="connsiteX15467" fmla="*/ 1167665 w 5020586"/>
              <a:gd name="connsiteY15467" fmla="*/ 4281000 h 5388743"/>
              <a:gd name="connsiteX15468" fmla="*/ 1167482 w 5020586"/>
              <a:gd name="connsiteY15468" fmla="*/ 4281148 h 5388743"/>
              <a:gd name="connsiteX15469" fmla="*/ 1167318 w 5020586"/>
              <a:gd name="connsiteY15469" fmla="*/ 4280880 h 5388743"/>
              <a:gd name="connsiteX15470" fmla="*/ 1171444 w 5020586"/>
              <a:gd name="connsiteY15470" fmla="*/ 4275416 h 5388743"/>
              <a:gd name="connsiteX15471" fmla="*/ 1175442 w 5020586"/>
              <a:gd name="connsiteY15471" fmla="*/ 4270682 h 5388743"/>
              <a:gd name="connsiteX15472" fmla="*/ 1174080 w 5020586"/>
              <a:gd name="connsiteY15472" fmla="*/ 4271448 h 5388743"/>
              <a:gd name="connsiteX15473" fmla="*/ 1172530 w 5020586"/>
              <a:gd name="connsiteY15473" fmla="*/ 4271528 h 5388743"/>
              <a:gd name="connsiteX15474" fmla="*/ 1165698 w 5020586"/>
              <a:gd name="connsiteY15474" fmla="*/ 4279012 h 5388743"/>
              <a:gd name="connsiteX15475" fmla="*/ 1159918 w 5020586"/>
              <a:gd name="connsiteY15475" fmla="*/ 4285116 h 5388743"/>
              <a:gd name="connsiteX15476" fmla="*/ 1156896 w 5020586"/>
              <a:gd name="connsiteY15476" fmla="*/ 4285658 h 5388743"/>
              <a:gd name="connsiteX15477" fmla="*/ 1159817 w 5020586"/>
              <a:gd name="connsiteY15477" fmla="*/ 4282438 h 5388743"/>
              <a:gd name="connsiteX15478" fmla="*/ 1169538 w 5020586"/>
              <a:gd name="connsiteY15478" fmla="*/ 4272491 h 5388743"/>
              <a:gd name="connsiteX15479" fmla="*/ 1175771 w 5020586"/>
              <a:gd name="connsiteY15479" fmla="*/ 4264656 h 5388743"/>
              <a:gd name="connsiteX15480" fmla="*/ 1178614 w 5020586"/>
              <a:gd name="connsiteY15480" fmla="*/ 4260596 h 5388743"/>
              <a:gd name="connsiteX15481" fmla="*/ 1180554 w 5020586"/>
              <a:gd name="connsiteY15481" fmla="*/ 4260063 h 5388743"/>
              <a:gd name="connsiteX15482" fmla="*/ 1188673 w 5020586"/>
              <a:gd name="connsiteY15482" fmla="*/ 4257632 h 5388743"/>
              <a:gd name="connsiteX15483" fmla="*/ 1184975 w 5020586"/>
              <a:gd name="connsiteY15483" fmla="*/ 4261770 h 5388743"/>
              <a:gd name="connsiteX15484" fmla="*/ 1181091 w 5020586"/>
              <a:gd name="connsiteY15484" fmla="*/ 4265824 h 5388743"/>
              <a:gd name="connsiteX15485" fmla="*/ 1178550 w 5020586"/>
              <a:gd name="connsiteY15485" fmla="*/ 4269014 h 5388743"/>
              <a:gd name="connsiteX15486" fmla="*/ 1188966 w 5020586"/>
              <a:gd name="connsiteY15486" fmla="*/ 4257543 h 5388743"/>
              <a:gd name="connsiteX15487" fmla="*/ 1189531 w 5020586"/>
              <a:gd name="connsiteY15487" fmla="*/ 4257375 h 5388743"/>
              <a:gd name="connsiteX15488" fmla="*/ 1189371 w 5020586"/>
              <a:gd name="connsiteY15488" fmla="*/ 4257098 h 5388743"/>
              <a:gd name="connsiteX15489" fmla="*/ 1195087 w 5020586"/>
              <a:gd name="connsiteY15489" fmla="*/ 4250793 h 5388743"/>
              <a:gd name="connsiteX15490" fmla="*/ 1204567 w 5020586"/>
              <a:gd name="connsiteY15490" fmla="*/ 4246927 h 5388743"/>
              <a:gd name="connsiteX15491" fmla="*/ 1206802 w 5020586"/>
              <a:gd name="connsiteY15491" fmla="*/ 4244220 h 5388743"/>
              <a:gd name="connsiteX15492" fmla="*/ 1210519 w 5020586"/>
              <a:gd name="connsiteY15492" fmla="*/ 4237326 h 5388743"/>
              <a:gd name="connsiteX15493" fmla="*/ 1233216 w 5020586"/>
              <a:gd name="connsiteY15493" fmla="*/ 4230911 h 5388743"/>
              <a:gd name="connsiteX15494" fmla="*/ 1236263 w 5020586"/>
              <a:gd name="connsiteY15494" fmla="*/ 4228393 h 5388743"/>
              <a:gd name="connsiteX15495" fmla="*/ 1222188 w 5020586"/>
              <a:gd name="connsiteY15495" fmla="*/ 4230094 h 5388743"/>
              <a:gd name="connsiteX15496" fmla="*/ 1221124 w 5020586"/>
              <a:gd name="connsiteY15496" fmla="*/ 4230495 h 5388743"/>
              <a:gd name="connsiteX15497" fmla="*/ 1221287 w 5020586"/>
              <a:gd name="connsiteY15497" fmla="*/ 4230311 h 5388743"/>
              <a:gd name="connsiteX15498" fmla="*/ 1217559 w 5020586"/>
              <a:gd name="connsiteY15498" fmla="*/ 4230430 h 5388743"/>
              <a:gd name="connsiteX15499" fmla="*/ 1210264 w 5020586"/>
              <a:gd name="connsiteY15499" fmla="*/ 4234588 h 5388743"/>
              <a:gd name="connsiteX15500" fmla="*/ 1199251 w 5020586"/>
              <a:gd name="connsiteY15500" fmla="*/ 4238738 h 5388743"/>
              <a:gd name="connsiteX15501" fmla="*/ 1195458 w 5020586"/>
              <a:gd name="connsiteY15501" fmla="*/ 4240007 h 5388743"/>
              <a:gd name="connsiteX15502" fmla="*/ 1199449 w 5020586"/>
              <a:gd name="connsiteY15502" fmla="*/ 4235357 h 5388743"/>
              <a:gd name="connsiteX15503" fmla="*/ 1209092 w 5020586"/>
              <a:gd name="connsiteY15503" fmla="*/ 4224489 h 5388743"/>
              <a:gd name="connsiteX15504" fmla="*/ 1210001 w 5020586"/>
              <a:gd name="connsiteY15504" fmla="*/ 4222102 h 5388743"/>
              <a:gd name="connsiteX15505" fmla="*/ 1210295 w 5020586"/>
              <a:gd name="connsiteY15505" fmla="*/ 4221360 h 5388743"/>
              <a:gd name="connsiteX15506" fmla="*/ 1200848 w 5020586"/>
              <a:gd name="connsiteY15506" fmla="*/ 4231961 h 5388743"/>
              <a:gd name="connsiteX15507" fmla="*/ 1192688 w 5020586"/>
              <a:gd name="connsiteY15507" fmla="*/ 4240933 h 5388743"/>
              <a:gd name="connsiteX15508" fmla="*/ 1190952 w 5020586"/>
              <a:gd name="connsiteY15508" fmla="*/ 4241513 h 5388743"/>
              <a:gd name="connsiteX15509" fmla="*/ 1189412 w 5020586"/>
              <a:gd name="connsiteY15509" fmla="*/ 4241908 h 5388743"/>
              <a:gd name="connsiteX15510" fmla="*/ 1202409 w 5020586"/>
              <a:gd name="connsiteY15510" fmla="*/ 4227963 h 5388743"/>
              <a:gd name="connsiteX15511" fmla="*/ 1202749 w 5020586"/>
              <a:gd name="connsiteY15511" fmla="*/ 4224751 h 5388743"/>
              <a:gd name="connsiteX15512" fmla="*/ 1193849 w 5020586"/>
              <a:gd name="connsiteY15512" fmla="*/ 4233533 h 5388743"/>
              <a:gd name="connsiteX15513" fmla="*/ 1201979 w 5020586"/>
              <a:gd name="connsiteY15513" fmla="*/ 4223409 h 5388743"/>
              <a:gd name="connsiteX15514" fmla="*/ 1200346 w 5020586"/>
              <a:gd name="connsiteY15514" fmla="*/ 4224936 h 5388743"/>
              <a:gd name="connsiteX15515" fmla="*/ 1197819 w 5020586"/>
              <a:gd name="connsiteY15515" fmla="*/ 4227736 h 5388743"/>
              <a:gd name="connsiteX15516" fmla="*/ 1210045 w 5020586"/>
              <a:gd name="connsiteY15516" fmla="*/ 4212819 h 5388743"/>
              <a:gd name="connsiteX15517" fmla="*/ 1212818 w 5020586"/>
              <a:gd name="connsiteY15517" fmla="*/ 4209911 h 5388743"/>
              <a:gd name="connsiteX15518" fmla="*/ 1216783 w 5020586"/>
              <a:gd name="connsiteY15518" fmla="*/ 4204973 h 5388743"/>
              <a:gd name="connsiteX15519" fmla="*/ 1225208 w 5020586"/>
              <a:gd name="connsiteY15519" fmla="*/ 4194478 h 5388743"/>
              <a:gd name="connsiteX15520" fmla="*/ 1233521 w 5020586"/>
              <a:gd name="connsiteY15520" fmla="*/ 4192367 h 5388743"/>
              <a:gd name="connsiteX15521" fmla="*/ 1226660 w 5020586"/>
              <a:gd name="connsiteY15521" fmla="*/ 4192669 h 5388743"/>
              <a:gd name="connsiteX15522" fmla="*/ 1231879 w 5020586"/>
              <a:gd name="connsiteY15522" fmla="*/ 4186169 h 5388743"/>
              <a:gd name="connsiteX15523" fmla="*/ 1243639 w 5020586"/>
              <a:gd name="connsiteY15523" fmla="*/ 4180804 h 5388743"/>
              <a:gd name="connsiteX15524" fmla="*/ 1267076 w 5020586"/>
              <a:gd name="connsiteY15524" fmla="*/ 4173582 h 5388743"/>
              <a:gd name="connsiteX15525" fmla="*/ 1273345 w 5020586"/>
              <a:gd name="connsiteY15525" fmla="*/ 4167835 h 5388743"/>
              <a:gd name="connsiteX15526" fmla="*/ 1305682 w 5020586"/>
              <a:gd name="connsiteY15526" fmla="*/ 4140220 h 5388743"/>
              <a:gd name="connsiteX15527" fmla="*/ 1307731 w 5020586"/>
              <a:gd name="connsiteY15527" fmla="*/ 4138508 h 5388743"/>
              <a:gd name="connsiteX15528" fmla="*/ 1307975 w 5020586"/>
              <a:gd name="connsiteY15528" fmla="*/ 4138785 h 5388743"/>
              <a:gd name="connsiteX15529" fmla="*/ 1308377 w 5020586"/>
              <a:gd name="connsiteY15529" fmla="*/ 4137967 h 5388743"/>
              <a:gd name="connsiteX15530" fmla="*/ 1307731 w 5020586"/>
              <a:gd name="connsiteY15530" fmla="*/ 4138508 h 5388743"/>
              <a:gd name="connsiteX15531" fmla="*/ 1306617 w 5020586"/>
              <a:gd name="connsiteY15531" fmla="*/ 4137218 h 5388743"/>
              <a:gd name="connsiteX15532" fmla="*/ 1300714 w 5020586"/>
              <a:gd name="connsiteY15532" fmla="*/ 4128821 h 5388743"/>
              <a:gd name="connsiteX15533" fmla="*/ 1302654 w 5020586"/>
              <a:gd name="connsiteY15533" fmla="*/ 4128726 h 5388743"/>
              <a:gd name="connsiteX15534" fmla="*/ 1311606 w 5020586"/>
              <a:gd name="connsiteY15534" fmla="*/ 4127816 h 5388743"/>
              <a:gd name="connsiteX15535" fmla="*/ 1343437 w 5020586"/>
              <a:gd name="connsiteY15535" fmla="*/ 4113697 h 5388743"/>
              <a:gd name="connsiteX15536" fmla="*/ 1343203 w 5020586"/>
              <a:gd name="connsiteY15536" fmla="*/ 4111038 h 5388743"/>
              <a:gd name="connsiteX15537" fmla="*/ 1346430 w 5020586"/>
              <a:gd name="connsiteY15537" fmla="*/ 4111106 h 5388743"/>
              <a:gd name="connsiteX15538" fmla="*/ 1353688 w 5020586"/>
              <a:gd name="connsiteY15538" fmla="*/ 4109149 h 5388743"/>
              <a:gd name="connsiteX15539" fmla="*/ 1377479 w 5020586"/>
              <a:gd name="connsiteY15539" fmla="*/ 4098596 h 5388743"/>
              <a:gd name="connsiteX15540" fmla="*/ 1369662 w 5020586"/>
              <a:gd name="connsiteY15540" fmla="*/ 4098893 h 5388743"/>
              <a:gd name="connsiteX15541" fmla="*/ 1371861 w 5020586"/>
              <a:gd name="connsiteY15541" fmla="*/ 4091750 h 5388743"/>
              <a:gd name="connsiteX15542" fmla="*/ 1347752 w 5020586"/>
              <a:gd name="connsiteY15542" fmla="*/ 4099241 h 5388743"/>
              <a:gd name="connsiteX15543" fmla="*/ 1373100 w 5020586"/>
              <a:gd name="connsiteY15543" fmla="*/ 4087199 h 5388743"/>
              <a:gd name="connsiteX15544" fmla="*/ 1361322 w 5020586"/>
              <a:gd name="connsiteY15544" fmla="*/ 4086467 h 5388743"/>
              <a:gd name="connsiteX15545" fmla="*/ 1356460 w 5020586"/>
              <a:gd name="connsiteY15545" fmla="*/ 4085748 h 5388743"/>
              <a:gd name="connsiteX15546" fmla="*/ 1280121 w 5020586"/>
              <a:gd name="connsiteY15546" fmla="*/ 4116365 h 5388743"/>
              <a:gd name="connsiteX15547" fmla="*/ 1281864 w 5020586"/>
              <a:gd name="connsiteY15547" fmla="*/ 4114084 h 5388743"/>
              <a:gd name="connsiteX15548" fmla="*/ 1279892 w 5020586"/>
              <a:gd name="connsiteY15548" fmla="*/ 4116458 h 5388743"/>
              <a:gd name="connsiteX15549" fmla="*/ 1278179 w 5020586"/>
              <a:gd name="connsiteY15549" fmla="*/ 4117145 h 5388743"/>
              <a:gd name="connsiteX15550" fmla="*/ 1283855 w 5020586"/>
              <a:gd name="connsiteY15550" fmla="*/ 4110090 h 5388743"/>
              <a:gd name="connsiteX15551" fmla="*/ 1282608 w 5020586"/>
              <a:gd name="connsiteY15551" fmla="*/ 4111527 h 5388743"/>
              <a:gd name="connsiteX15552" fmla="*/ 1278119 w 5020586"/>
              <a:gd name="connsiteY15552" fmla="*/ 4117168 h 5388743"/>
              <a:gd name="connsiteX15553" fmla="*/ 1276530 w 5020586"/>
              <a:gd name="connsiteY15553" fmla="*/ 4117806 h 5388743"/>
              <a:gd name="connsiteX15554" fmla="*/ 1244997 w 5020586"/>
              <a:gd name="connsiteY15554" fmla="*/ 4128688 h 5388743"/>
              <a:gd name="connsiteX15555" fmla="*/ 1260201 w 5020586"/>
              <a:gd name="connsiteY15555" fmla="*/ 4109112 h 5388743"/>
              <a:gd name="connsiteX15556" fmla="*/ 1261258 w 5020586"/>
              <a:gd name="connsiteY15556" fmla="*/ 4107769 h 5388743"/>
              <a:gd name="connsiteX15557" fmla="*/ 1254857 w 5020586"/>
              <a:gd name="connsiteY15557" fmla="*/ 4114978 h 5388743"/>
              <a:gd name="connsiteX15558" fmla="*/ 1244090 w 5020586"/>
              <a:gd name="connsiteY15558" fmla="*/ 4126427 h 5388743"/>
              <a:gd name="connsiteX15559" fmla="*/ 1260392 w 5020586"/>
              <a:gd name="connsiteY15559" fmla="*/ 4103954 h 5388743"/>
              <a:gd name="connsiteX15560" fmla="*/ 1263534 w 5020586"/>
              <a:gd name="connsiteY15560" fmla="*/ 4100755 h 5388743"/>
              <a:gd name="connsiteX15561" fmla="*/ 1266404 w 5020586"/>
              <a:gd name="connsiteY15561" fmla="*/ 4095773 h 5388743"/>
              <a:gd name="connsiteX15562" fmla="*/ 1269685 w 5020586"/>
              <a:gd name="connsiteY15562" fmla="*/ 4094207 h 5388743"/>
              <a:gd name="connsiteX15563" fmla="*/ 1272507 w 5020586"/>
              <a:gd name="connsiteY15563" fmla="*/ 4093640 h 5388743"/>
              <a:gd name="connsiteX15564" fmla="*/ 1270781 w 5020586"/>
              <a:gd name="connsiteY15564" fmla="*/ 4094535 h 5388743"/>
              <a:gd name="connsiteX15565" fmla="*/ 1268592 w 5020586"/>
              <a:gd name="connsiteY15565" fmla="*/ 4095834 h 5388743"/>
              <a:gd name="connsiteX15566" fmla="*/ 1276101 w 5020586"/>
              <a:gd name="connsiteY15566" fmla="*/ 4092917 h 5388743"/>
              <a:gd name="connsiteX15567" fmla="*/ 1291441 w 5020586"/>
              <a:gd name="connsiteY15567" fmla="*/ 4081548 h 5388743"/>
              <a:gd name="connsiteX15568" fmla="*/ 1286735 w 5020586"/>
              <a:gd name="connsiteY15568" fmla="*/ 4080509 h 5388743"/>
              <a:gd name="connsiteX15569" fmla="*/ 1288137 w 5020586"/>
              <a:gd name="connsiteY15569" fmla="*/ 4078474 h 5388743"/>
              <a:gd name="connsiteX15570" fmla="*/ 1288138 w 5020586"/>
              <a:gd name="connsiteY15570" fmla="*/ 4078473 h 5388743"/>
              <a:gd name="connsiteX15571" fmla="*/ 1286735 w 5020586"/>
              <a:gd name="connsiteY15571" fmla="*/ 4080509 h 5388743"/>
              <a:gd name="connsiteX15572" fmla="*/ 1286616 w 5020586"/>
              <a:gd name="connsiteY15572" fmla="*/ 4080484 h 5388743"/>
              <a:gd name="connsiteX15573" fmla="*/ 1272023 w 5020586"/>
              <a:gd name="connsiteY15573" fmla="*/ 4087852 h 5388743"/>
              <a:gd name="connsiteX15574" fmla="*/ 1264882 w 5020586"/>
              <a:gd name="connsiteY15574" fmla="*/ 4091472 h 5388743"/>
              <a:gd name="connsiteX15575" fmla="*/ 1266927 w 5020586"/>
              <a:gd name="connsiteY15575" fmla="*/ 4088814 h 5388743"/>
              <a:gd name="connsiteX15576" fmla="*/ 1264610 w 5020586"/>
              <a:gd name="connsiteY15576" fmla="*/ 4091611 h 5388743"/>
              <a:gd name="connsiteX15577" fmla="*/ 1261533 w 5020586"/>
              <a:gd name="connsiteY15577" fmla="*/ 4093170 h 5388743"/>
              <a:gd name="connsiteX15578" fmla="*/ 1265537 w 5020586"/>
              <a:gd name="connsiteY15578" fmla="*/ 4087640 h 5388743"/>
              <a:gd name="connsiteX15579" fmla="*/ 1265909 w 5020586"/>
              <a:gd name="connsiteY15579" fmla="*/ 4087190 h 5388743"/>
              <a:gd name="connsiteX15580" fmla="*/ 1260641 w 5020586"/>
              <a:gd name="connsiteY15580" fmla="*/ 4090534 h 5388743"/>
              <a:gd name="connsiteX15581" fmla="*/ 1259463 w 5020586"/>
              <a:gd name="connsiteY15581" fmla="*/ 4091885 h 5388743"/>
              <a:gd name="connsiteX15582" fmla="*/ 1255738 w 5020586"/>
              <a:gd name="connsiteY15582" fmla="*/ 4096108 h 5388743"/>
              <a:gd name="connsiteX15583" fmla="*/ 1253303 w 5020586"/>
              <a:gd name="connsiteY15583" fmla="*/ 4097341 h 5388743"/>
              <a:gd name="connsiteX15584" fmla="*/ 1236100 w 5020586"/>
              <a:gd name="connsiteY15584" fmla="*/ 4102640 h 5388743"/>
              <a:gd name="connsiteX15585" fmla="*/ 1227566 w 5020586"/>
              <a:gd name="connsiteY15585" fmla="*/ 4098707 h 5388743"/>
              <a:gd name="connsiteX15586" fmla="*/ 1178430 w 5020586"/>
              <a:gd name="connsiteY15586" fmla="*/ 4110805 h 5388743"/>
              <a:gd name="connsiteX15587" fmla="*/ 1140045 w 5020586"/>
              <a:gd name="connsiteY15587" fmla="*/ 4125044 h 5388743"/>
              <a:gd name="connsiteX15588" fmla="*/ 1125988 w 5020586"/>
              <a:gd name="connsiteY15588" fmla="*/ 4130229 h 5388743"/>
              <a:gd name="connsiteX15589" fmla="*/ 1130851 w 5020586"/>
              <a:gd name="connsiteY15589" fmla="*/ 4127207 h 5388743"/>
              <a:gd name="connsiteX15590" fmla="*/ 1172170 w 5020586"/>
              <a:gd name="connsiteY15590" fmla="*/ 4099418 h 5388743"/>
              <a:gd name="connsiteX15591" fmla="*/ 1148751 w 5020586"/>
              <a:gd name="connsiteY15591" fmla="*/ 4113966 h 5388743"/>
              <a:gd name="connsiteX15592" fmla="*/ 1125058 w 5020586"/>
              <a:gd name="connsiteY15592" fmla="*/ 4130571 h 5388743"/>
              <a:gd name="connsiteX15593" fmla="*/ 1116955 w 5020586"/>
              <a:gd name="connsiteY15593" fmla="*/ 4133560 h 5388743"/>
              <a:gd name="connsiteX15594" fmla="*/ 1105862 w 5020586"/>
              <a:gd name="connsiteY15594" fmla="*/ 4137269 h 5388743"/>
              <a:gd name="connsiteX15595" fmla="*/ 1106285 w 5020586"/>
              <a:gd name="connsiteY15595" fmla="*/ 4136602 h 5388743"/>
              <a:gd name="connsiteX15596" fmla="*/ 1114428 w 5020586"/>
              <a:gd name="connsiteY15596" fmla="*/ 4129956 h 5388743"/>
              <a:gd name="connsiteX15597" fmla="*/ 1107581 w 5020586"/>
              <a:gd name="connsiteY15597" fmla="*/ 4134556 h 5388743"/>
              <a:gd name="connsiteX15598" fmla="*/ 1111288 w 5020586"/>
              <a:gd name="connsiteY15598" fmla="*/ 4128700 h 5388743"/>
              <a:gd name="connsiteX15599" fmla="*/ 1117864 w 5020586"/>
              <a:gd name="connsiteY15599" fmla="*/ 4124186 h 5388743"/>
              <a:gd name="connsiteX15600" fmla="*/ 1114319 w 5020586"/>
              <a:gd name="connsiteY15600" fmla="*/ 4125947 h 5388743"/>
              <a:gd name="connsiteX15601" fmla="*/ 1114154 w 5020586"/>
              <a:gd name="connsiteY15601" fmla="*/ 4125991 h 5388743"/>
              <a:gd name="connsiteX15602" fmla="*/ 1112816 w 5020586"/>
              <a:gd name="connsiteY15602" fmla="*/ 4126909 h 5388743"/>
              <a:gd name="connsiteX15603" fmla="*/ 1120758 w 5020586"/>
              <a:gd name="connsiteY15603" fmla="*/ 4118968 h 5388743"/>
              <a:gd name="connsiteX15604" fmla="*/ 1151767 w 5020586"/>
              <a:gd name="connsiteY15604" fmla="*/ 4106049 h 5388743"/>
              <a:gd name="connsiteX15605" fmla="*/ 1145356 w 5020586"/>
              <a:gd name="connsiteY15605" fmla="*/ 4107135 h 5388743"/>
              <a:gd name="connsiteX15606" fmla="*/ 1157163 w 5020586"/>
              <a:gd name="connsiteY15606" fmla="*/ 4101837 h 5388743"/>
              <a:gd name="connsiteX15607" fmla="*/ 1183835 w 5020586"/>
              <a:gd name="connsiteY15607" fmla="*/ 4088377 h 5388743"/>
              <a:gd name="connsiteX15608" fmla="*/ 1205215 w 5020586"/>
              <a:gd name="connsiteY15608" fmla="*/ 4079570 h 5388743"/>
              <a:gd name="connsiteX15609" fmla="*/ 1223142 w 5020586"/>
              <a:gd name="connsiteY15609" fmla="*/ 4072339 h 5388743"/>
              <a:gd name="connsiteX15610" fmla="*/ 1340516 w 5020586"/>
              <a:gd name="connsiteY15610" fmla="*/ 4023785 h 5388743"/>
              <a:gd name="connsiteX15611" fmla="*/ 1348339 w 5020586"/>
              <a:gd name="connsiteY15611" fmla="*/ 4020539 h 5388743"/>
              <a:gd name="connsiteX15612" fmla="*/ 1341272 w 5020586"/>
              <a:gd name="connsiteY15612" fmla="*/ 4019033 h 5388743"/>
              <a:gd name="connsiteX15613" fmla="*/ 1338972 w 5020586"/>
              <a:gd name="connsiteY15613" fmla="*/ 4018193 h 5388743"/>
              <a:gd name="connsiteX15614" fmla="*/ 1329387 w 5020586"/>
              <a:gd name="connsiteY15614" fmla="*/ 4021830 h 5388743"/>
              <a:gd name="connsiteX15615" fmla="*/ 1337974 w 5020586"/>
              <a:gd name="connsiteY15615" fmla="*/ 4011710 h 5388743"/>
              <a:gd name="connsiteX15616" fmla="*/ 1286530 w 5020586"/>
              <a:gd name="connsiteY15616" fmla="*/ 4025075 h 5388743"/>
              <a:gd name="connsiteX15617" fmla="*/ 1236493 w 5020586"/>
              <a:gd name="connsiteY15617" fmla="*/ 4038392 h 5388743"/>
              <a:gd name="connsiteX15618" fmla="*/ 1236474 w 5020586"/>
              <a:gd name="connsiteY15618" fmla="*/ 4038393 h 5388743"/>
              <a:gd name="connsiteX15619" fmla="*/ 1236442 w 5020586"/>
              <a:gd name="connsiteY15619" fmla="*/ 4038405 h 5388743"/>
              <a:gd name="connsiteX15620" fmla="*/ 1222349 w 5020586"/>
              <a:gd name="connsiteY15620" fmla="*/ 4042155 h 5388743"/>
              <a:gd name="connsiteX15621" fmla="*/ 1205626 w 5020586"/>
              <a:gd name="connsiteY15621" fmla="*/ 4047195 h 5388743"/>
              <a:gd name="connsiteX15622" fmla="*/ 1204356 w 5020586"/>
              <a:gd name="connsiteY15622" fmla="*/ 4047353 h 5388743"/>
              <a:gd name="connsiteX15623" fmla="*/ 1192328 w 5020586"/>
              <a:gd name="connsiteY15623" fmla="*/ 4049474 h 5388743"/>
              <a:gd name="connsiteX15624" fmla="*/ 1156478 w 5020586"/>
              <a:gd name="connsiteY15624" fmla="*/ 4061864 h 5388743"/>
              <a:gd name="connsiteX15625" fmla="*/ 1150335 w 5020586"/>
              <a:gd name="connsiteY15625" fmla="*/ 4063689 h 5388743"/>
              <a:gd name="connsiteX15626" fmla="*/ 1148410 w 5020586"/>
              <a:gd name="connsiteY15626" fmla="*/ 4064036 h 5388743"/>
              <a:gd name="connsiteX15627" fmla="*/ 1153939 w 5020586"/>
              <a:gd name="connsiteY15627" fmla="*/ 4062288 h 5388743"/>
              <a:gd name="connsiteX15628" fmla="*/ 1169639 w 5020586"/>
              <a:gd name="connsiteY15628" fmla="*/ 4054362 h 5388743"/>
              <a:gd name="connsiteX15629" fmla="*/ 1175012 w 5020586"/>
              <a:gd name="connsiteY15629" fmla="*/ 4049428 h 5388743"/>
              <a:gd name="connsiteX15630" fmla="*/ 1211180 w 5020586"/>
              <a:gd name="connsiteY15630" fmla="*/ 4034677 h 5388743"/>
              <a:gd name="connsiteX15631" fmla="*/ 1240910 w 5020586"/>
              <a:gd name="connsiteY15631" fmla="*/ 4023659 h 5388743"/>
              <a:gd name="connsiteX15632" fmla="*/ 1265813 w 5020586"/>
              <a:gd name="connsiteY15632" fmla="*/ 4009499 h 5388743"/>
              <a:gd name="connsiteX15633" fmla="*/ 1254211 w 5020586"/>
              <a:gd name="connsiteY15633" fmla="*/ 4011698 h 5388743"/>
              <a:gd name="connsiteX15634" fmla="*/ 1234303 w 5020586"/>
              <a:gd name="connsiteY15634" fmla="*/ 4019407 h 5388743"/>
              <a:gd name="connsiteX15635" fmla="*/ 1237960 w 5020586"/>
              <a:gd name="connsiteY15635" fmla="*/ 4016887 h 5388743"/>
              <a:gd name="connsiteX15636" fmla="*/ 1230655 w 5020586"/>
              <a:gd name="connsiteY15636" fmla="*/ 4016805 h 5388743"/>
              <a:gd name="connsiteX15637" fmla="*/ 1190053 w 5020586"/>
              <a:gd name="connsiteY15637" fmla="*/ 4032838 h 5388743"/>
              <a:gd name="connsiteX15638" fmla="*/ 1175916 w 5020586"/>
              <a:gd name="connsiteY15638" fmla="*/ 4031589 h 5388743"/>
              <a:gd name="connsiteX15639" fmla="*/ 1159513 w 5020586"/>
              <a:gd name="connsiteY15639" fmla="*/ 4040215 h 5388743"/>
              <a:gd name="connsiteX15640" fmla="*/ 1154369 w 5020586"/>
              <a:gd name="connsiteY15640" fmla="*/ 4039761 h 5388743"/>
              <a:gd name="connsiteX15641" fmla="*/ 1158040 w 5020586"/>
              <a:gd name="connsiteY15641" fmla="*/ 4037542 h 5388743"/>
              <a:gd name="connsiteX15642" fmla="*/ 1176351 w 5020586"/>
              <a:gd name="connsiteY15642" fmla="*/ 4025768 h 5388743"/>
              <a:gd name="connsiteX15643" fmla="*/ 1176156 w 5020586"/>
              <a:gd name="connsiteY15643" fmla="*/ 4026393 h 5388743"/>
              <a:gd name="connsiteX15644" fmla="*/ 1176091 w 5020586"/>
              <a:gd name="connsiteY15644" fmla="*/ 4026603 h 5388743"/>
              <a:gd name="connsiteX15645" fmla="*/ 1176120 w 5020586"/>
              <a:gd name="connsiteY15645" fmla="*/ 4026510 h 5388743"/>
              <a:gd name="connsiteX15646" fmla="*/ 1176156 w 5020586"/>
              <a:gd name="connsiteY15646" fmla="*/ 4026393 h 5388743"/>
              <a:gd name="connsiteX15647" fmla="*/ 1176265 w 5020586"/>
              <a:gd name="connsiteY15647" fmla="*/ 4026047 h 5388743"/>
              <a:gd name="connsiteX15648" fmla="*/ 1176351 w 5020586"/>
              <a:gd name="connsiteY15648" fmla="*/ 4025768 h 5388743"/>
              <a:gd name="connsiteX15649" fmla="*/ 1157294 w 5020586"/>
              <a:gd name="connsiteY15649" fmla="*/ 4036173 h 5388743"/>
              <a:gd name="connsiteX15650" fmla="*/ 1152079 w 5020586"/>
              <a:gd name="connsiteY15650" fmla="*/ 4039559 h 5388743"/>
              <a:gd name="connsiteX15651" fmla="*/ 1145696 w 5020586"/>
              <a:gd name="connsiteY15651" fmla="*/ 4038994 h 5388743"/>
              <a:gd name="connsiteX15652" fmla="*/ 1129133 w 5020586"/>
              <a:gd name="connsiteY15652" fmla="*/ 4044558 h 5388743"/>
              <a:gd name="connsiteX15653" fmla="*/ 1123802 w 5020586"/>
              <a:gd name="connsiteY15653" fmla="*/ 4046106 h 5388743"/>
              <a:gd name="connsiteX15654" fmla="*/ 1126758 w 5020586"/>
              <a:gd name="connsiteY15654" fmla="*/ 4044281 h 5388743"/>
              <a:gd name="connsiteX15655" fmla="*/ 1142501 w 5020586"/>
              <a:gd name="connsiteY15655" fmla="*/ 4034650 h 5388743"/>
              <a:gd name="connsiteX15656" fmla="*/ 1149027 w 5020586"/>
              <a:gd name="connsiteY15656" fmla="*/ 4030316 h 5388743"/>
              <a:gd name="connsiteX15657" fmla="*/ 1166879 w 5020586"/>
              <a:gd name="connsiteY15657" fmla="*/ 4024429 h 5388743"/>
              <a:gd name="connsiteX15658" fmla="*/ 1205106 w 5020586"/>
              <a:gd name="connsiteY15658" fmla="*/ 4009183 h 5388743"/>
              <a:gd name="connsiteX15659" fmla="*/ 1214816 w 5020586"/>
              <a:gd name="connsiteY15659" fmla="*/ 4004924 h 5388743"/>
              <a:gd name="connsiteX15660" fmla="*/ 1212940 w 5020586"/>
              <a:gd name="connsiteY15660" fmla="*/ 4005043 h 5388743"/>
              <a:gd name="connsiteX15661" fmla="*/ 1197408 w 5020586"/>
              <a:gd name="connsiteY15661" fmla="*/ 4005955 h 5388743"/>
              <a:gd name="connsiteX15662" fmla="*/ 1173320 w 5020586"/>
              <a:gd name="connsiteY15662" fmla="*/ 4014925 h 5388743"/>
              <a:gd name="connsiteX15663" fmla="*/ 1149808 w 5020586"/>
              <a:gd name="connsiteY15663" fmla="*/ 4016562 h 5388743"/>
              <a:gd name="connsiteX15664" fmla="*/ 1166682 w 5020586"/>
              <a:gd name="connsiteY15664" fmla="*/ 4007978 h 5388743"/>
              <a:gd name="connsiteX15665" fmla="*/ 1152106 w 5020586"/>
              <a:gd name="connsiteY15665" fmla="*/ 4009239 h 5388743"/>
              <a:gd name="connsiteX15666" fmla="*/ 1178951 w 5020586"/>
              <a:gd name="connsiteY15666" fmla="*/ 3997667 h 5388743"/>
              <a:gd name="connsiteX15667" fmla="*/ 1193102 w 5020586"/>
              <a:gd name="connsiteY15667" fmla="*/ 3987216 h 5388743"/>
              <a:gd name="connsiteX15668" fmla="*/ 1172380 w 5020586"/>
              <a:gd name="connsiteY15668" fmla="*/ 3992699 h 5388743"/>
              <a:gd name="connsiteX15669" fmla="*/ 1158456 w 5020586"/>
              <a:gd name="connsiteY15669" fmla="*/ 3991433 h 5388743"/>
              <a:gd name="connsiteX15670" fmla="*/ 1122075 w 5020586"/>
              <a:gd name="connsiteY15670" fmla="*/ 3993475 h 5388743"/>
              <a:gd name="connsiteX15671" fmla="*/ 1124895 w 5020586"/>
              <a:gd name="connsiteY15671" fmla="*/ 3991420 h 5388743"/>
              <a:gd name="connsiteX15672" fmla="*/ 1130094 w 5020586"/>
              <a:gd name="connsiteY15672" fmla="*/ 3988051 h 5388743"/>
              <a:gd name="connsiteX15673" fmla="*/ 1128569 w 5020586"/>
              <a:gd name="connsiteY15673" fmla="*/ 3988389 h 5388743"/>
              <a:gd name="connsiteX15674" fmla="*/ 1127062 w 5020586"/>
              <a:gd name="connsiteY15674" fmla="*/ 3988015 h 5388743"/>
              <a:gd name="connsiteX15675" fmla="*/ 1117191 w 5020586"/>
              <a:gd name="connsiteY15675" fmla="*/ 3993750 h 5388743"/>
              <a:gd name="connsiteX15676" fmla="*/ 1113171 w 5020586"/>
              <a:gd name="connsiteY15676" fmla="*/ 3993975 h 5388743"/>
              <a:gd name="connsiteX15677" fmla="*/ 1123919 w 5020586"/>
              <a:gd name="connsiteY15677" fmla="*/ 3988069 h 5388743"/>
              <a:gd name="connsiteX15678" fmla="*/ 1133740 w 5020586"/>
              <a:gd name="connsiteY15678" fmla="*/ 3980919 h 5388743"/>
              <a:gd name="connsiteX15679" fmla="*/ 1147570 w 5020586"/>
              <a:gd name="connsiteY15679" fmla="*/ 3978776 h 5388743"/>
              <a:gd name="connsiteX15680" fmla="*/ 1141804 w 5020586"/>
              <a:gd name="connsiteY15680" fmla="*/ 3982289 h 5388743"/>
              <a:gd name="connsiteX15681" fmla="*/ 1136910 w 5020586"/>
              <a:gd name="connsiteY15681" fmla="*/ 3985042 h 5388743"/>
              <a:gd name="connsiteX15682" fmla="*/ 1133553 w 5020586"/>
              <a:gd name="connsiteY15682" fmla="*/ 3987357 h 5388743"/>
              <a:gd name="connsiteX15683" fmla="*/ 1147074 w 5020586"/>
              <a:gd name="connsiteY15683" fmla="*/ 3979268 h 5388743"/>
              <a:gd name="connsiteX15684" fmla="*/ 1148010 w 5020586"/>
              <a:gd name="connsiteY15684" fmla="*/ 3978707 h 5388743"/>
              <a:gd name="connsiteX15685" fmla="*/ 1154441 w 5020586"/>
              <a:gd name="connsiteY15685" fmla="*/ 3977710 h 5388743"/>
              <a:gd name="connsiteX15686" fmla="*/ 1149399 w 5020586"/>
              <a:gd name="connsiteY15686" fmla="*/ 3977874 h 5388743"/>
              <a:gd name="connsiteX15687" fmla="*/ 1163378 w 5020586"/>
              <a:gd name="connsiteY15687" fmla="*/ 3969497 h 5388743"/>
              <a:gd name="connsiteX15688" fmla="*/ 1170090 w 5020586"/>
              <a:gd name="connsiteY15688" fmla="*/ 3964843 h 5388743"/>
              <a:gd name="connsiteX15689" fmla="*/ 1157355 w 5020586"/>
              <a:gd name="connsiteY15689" fmla="*/ 3972812 h 5388743"/>
              <a:gd name="connsiteX15690" fmla="*/ 1149028 w 5020586"/>
              <a:gd name="connsiteY15690" fmla="*/ 3977887 h 5388743"/>
              <a:gd name="connsiteX15691" fmla="*/ 1137385 w 5020586"/>
              <a:gd name="connsiteY15691" fmla="*/ 3978265 h 5388743"/>
              <a:gd name="connsiteX15692" fmla="*/ 1137610 w 5020586"/>
              <a:gd name="connsiteY15692" fmla="*/ 3978101 h 5388743"/>
              <a:gd name="connsiteX15693" fmla="*/ 1148221 w 5020586"/>
              <a:gd name="connsiteY15693" fmla="*/ 3972611 h 5388743"/>
              <a:gd name="connsiteX15694" fmla="*/ 1148951 w 5020586"/>
              <a:gd name="connsiteY15694" fmla="*/ 3972080 h 5388743"/>
              <a:gd name="connsiteX15695" fmla="*/ 1146527 w 5020586"/>
              <a:gd name="connsiteY15695" fmla="*/ 3973446 h 5388743"/>
              <a:gd name="connsiteX15696" fmla="*/ 1147905 w 5020586"/>
              <a:gd name="connsiteY15696" fmla="*/ 3971025 h 5388743"/>
              <a:gd name="connsiteX15697" fmla="*/ 1175701 w 5020586"/>
              <a:gd name="connsiteY15697" fmla="*/ 3953612 h 5388743"/>
              <a:gd name="connsiteX15698" fmla="*/ 1177263 w 5020586"/>
              <a:gd name="connsiteY15698" fmla="*/ 3951591 h 5388743"/>
              <a:gd name="connsiteX15699" fmla="*/ 1177317 w 5020586"/>
              <a:gd name="connsiteY15699" fmla="*/ 3951522 h 5388743"/>
              <a:gd name="connsiteX15700" fmla="*/ 1193434 w 5020586"/>
              <a:gd name="connsiteY15700" fmla="*/ 3950543 h 5388743"/>
              <a:gd name="connsiteX15701" fmla="*/ 1182854 w 5020586"/>
              <a:gd name="connsiteY15701" fmla="*/ 3957670 h 5388743"/>
              <a:gd name="connsiteX15702" fmla="*/ 1183509 w 5020586"/>
              <a:gd name="connsiteY15702" fmla="*/ 3957337 h 5388743"/>
              <a:gd name="connsiteX15703" fmla="*/ 1194614 w 5020586"/>
              <a:gd name="connsiteY15703" fmla="*/ 3951399 h 5388743"/>
              <a:gd name="connsiteX15704" fmla="*/ 1196146 w 5020586"/>
              <a:gd name="connsiteY15704" fmla="*/ 3950378 h 5388743"/>
              <a:gd name="connsiteX15705" fmla="*/ 1196524 w 5020586"/>
              <a:gd name="connsiteY15705" fmla="*/ 3950355 h 5388743"/>
              <a:gd name="connsiteX15706" fmla="*/ 1260894 w 5020586"/>
              <a:gd name="connsiteY15706" fmla="*/ 3945334 h 5388743"/>
              <a:gd name="connsiteX15707" fmla="*/ 1286899 w 5020586"/>
              <a:gd name="connsiteY15707" fmla="*/ 3939918 h 5388743"/>
              <a:gd name="connsiteX15708" fmla="*/ 1244584 w 5020586"/>
              <a:gd name="connsiteY15708" fmla="*/ 3941800 h 5388743"/>
              <a:gd name="connsiteX15709" fmla="*/ 1178098 w 5020586"/>
              <a:gd name="connsiteY15709" fmla="*/ 3943992 h 5388743"/>
              <a:gd name="connsiteX15710" fmla="*/ 1179998 w 5020586"/>
              <a:gd name="connsiteY15710" fmla="*/ 3942720 h 5388743"/>
              <a:gd name="connsiteX15711" fmla="*/ 1183497 w 5020586"/>
              <a:gd name="connsiteY15711" fmla="*/ 3940740 h 5388743"/>
              <a:gd name="connsiteX15712" fmla="*/ 1188724 w 5020586"/>
              <a:gd name="connsiteY15712" fmla="*/ 3937166 h 5388743"/>
              <a:gd name="connsiteX15713" fmla="*/ 1189682 w 5020586"/>
              <a:gd name="connsiteY15713" fmla="*/ 3936510 h 5388743"/>
              <a:gd name="connsiteX15714" fmla="*/ 1317954 w 5020586"/>
              <a:gd name="connsiteY15714" fmla="*/ 3931333 h 5388743"/>
              <a:gd name="connsiteX15715" fmla="*/ 1342423 w 5020586"/>
              <a:gd name="connsiteY15715" fmla="*/ 3925510 h 5388743"/>
              <a:gd name="connsiteX15716" fmla="*/ 1335329 w 5020586"/>
              <a:gd name="connsiteY15716" fmla="*/ 3925407 h 5388743"/>
              <a:gd name="connsiteX15717" fmla="*/ 1324136 w 5020586"/>
              <a:gd name="connsiteY15717" fmla="*/ 3929032 h 5388743"/>
              <a:gd name="connsiteX15718" fmla="*/ 1315103 w 5020586"/>
              <a:gd name="connsiteY15718" fmla="*/ 3930645 h 5388743"/>
              <a:gd name="connsiteX15719" fmla="*/ 1318363 w 5020586"/>
              <a:gd name="connsiteY15719" fmla="*/ 3926203 h 5388743"/>
              <a:gd name="connsiteX15720" fmla="*/ 1315751 w 5020586"/>
              <a:gd name="connsiteY15720" fmla="*/ 3926395 h 5388743"/>
              <a:gd name="connsiteX15721" fmla="*/ 1292765 w 5020586"/>
              <a:gd name="connsiteY15721" fmla="*/ 3922053 h 5388743"/>
              <a:gd name="connsiteX15722" fmla="*/ 1328983 w 5020586"/>
              <a:gd name="connsiteY15722" fmla="*/ 3920323 h 5388743"/>
              <a:gd name="connsiteX15723" fmla="*/ 1331280 w 5020586"/>
              <a:gd name="connsiteY15723" fmla="*/ 3920129 h 5388743"/>
              <a:gd name="connsiteX15724" fmla="*/ 1331632 w 5020586"/>
              <a:gd name="connsiteY15724" fmla="*/ 3919968 h 5388743"/>
              <a:gd name="connsiteX15725" fmla="*/ 1339551 w 5020586"/>
              <a:gd name="connsiteY15725" fmla="*/ 3917228 h 5388743"/>
              <a:gd name="connsiteX15726" fmla="*/ 1288974 w 5020586"/>
              <a:gd name="connsiteY15726" fmla="*/ 3916963 h 5388743"/>
              <a:gd name="connsiteX15727" fmla="*/ 1209284 w 5020586"/>
              <a:gd name="connsiteY15727" fmla="*/ 3918947 h 5388743"/>
              <a:gd name="connsiteX15728" fmla="*/ 1204020 w 5020586"/>
              <a:gd name="connsiteY15728" fmla="*/ 3921980 h 5388743"/>
              <a:gd name="connsiteX15729" fmla="*/ 1202460 w 5020586"/>
              <a:gd name="connsiteY15729" fmla="*/ 3921353 h 5388743"/>
              <a:gd name="connsiteX15730" fmla="*/ 1207761 w 5020586"/>
              <a:gd name="connsiteY15730" fmla="*/ 3917917 h 5388743"/>
              <a:gd name="connsiteX15731" fmla="*/ 1210332 w 5020586"/>
              <a:gd name="connsiteY15731" fmla="*/ 3916242 h 5388743"/>
              <a:gd name="connsiteX15732" fmla="*/ 1210609 w 5020586"/>
              <a:gd name="connsiteY15732" fmla="*/ 3916146 h 5388743"/>
              <a:gd name="connsiteX15733" fmla="*/ 1210886 w 5020586"/>
              <a:gd name="connsiteY15733" fmla="*/ 3916472 h 5388743"/>
              <a:gd name="connsiteX15734" fmla="*/ 1357046 w 5020586"/>
              <a:gd name="connsiteY15734" fmla="*/ 3905702 h 5388743"/>
              <a:gd name="connsiteX15735" fmla="*/ 1282329 w 5020586"/>
              <a:gd name="connsiteY15735" fmla="*/ 3905855 h 5388743"/>
              <a:gd name="connsiteX15736" fmla="*/ 1218883 w 5020586"/>
              <a:gd name="connsiteY15736" fmla="*/ 3909465 h 5388743"/>
              <a:gd name="connsiteX15737" fmla="*/ 1231360 w 5020586"/>
              <a:gd name="connsiteY15737" fmla="*/ 3900915 h 5388743"/>
              <a:gd name="connsiteX15738" fmla="*/ 1276981 w 5020586"/>
              <a:gd name="connsiteY15738" fmla="*/ 3897782 h 5388743"/>
              <a:gd name="connsiteX15739" fmla="*/ 1292413 w 5020586"/>
              <a:gd name="connsiteY15739" fmla="*/ 3896648 h 5388743"/>
              <a:gd name="connsiteX15740" fmla="*/ 1298032 w 5020586"/>
              <a:gd name="connsiteY15740" fmla="*/ 3896774 h 5388743"/>
              <a:gd name="connsiteX15741" fmla="*/ 1303651 w 5020586"/>
              <a:gd name="connsiteY15741" fmla="*/ 3896897 h 5388743"/>
              <a:gd name="connsiteX15742" fmla="*/ 1300412 w 5020586"/>
              <a:gd name="connsiteY15742" fmla="*/ 3895240 h 5388743"/>
              <a:gd name="connsiteX15743" fmla="*/ 1298032 w 5020586"/>
              <a:gd name="connsiteY15743" fmla="*/ 3896774 h 5388743"/>
              <a:gd name="connsiteX15744" fmla="*/ 1294794 w 5020586"/>
              <a:gd name="connsiteY15744" fmla="*/ 3895114 h 5388743"/>
              <a:gd name="connsiteX15745" fmla="*/ 1292413 w 5020586"/>
              <a:gd name="connsiteY15745" fmla="*/ 3896648 h 5388743"/>
              <a:gd name="connsiteX15746" fmla="*/ 1284369 w 5020586"/>
              <a:gd name="connsiteY15746" fmla="*/ 3895464 h 5388743"/>
              <a:gd name="connsiteX15747" fmla="*/ 1276981 w 5020586"/>
              <a:gd name="connsiteY15747" fmla="*/ 3897782 h 5388743"/>
              <a:gd name="connsiteX15748" fmla="*/ 1235117 w 5020586"/>
              <a:gd name="connsiteY15748" fmla="*/ 3898341 h 5388743"/>
              <a:gd name="connsiteX15749" fmla="*/ 1262557 w 5020586"/>
              <a:gd name="connsiteY15749" fmla="*/ 3879535 h 5388743"/>
              <a:gd name="connsiteX15750" fmla="*/ 1273677 w 5020586"/>
              <a:gd name="connsiteY15750" fmla="*/ 3871740 h 5388743"/>
              <a:gd name="connsiteX15751" fmla="*/ 1277379 w 5020586"/>
              <a:gd name="connsiteY15751" fmla="*/ 3869074 h 5388743"/>
              <a:gd name="connsiteX15752" fmla="*/ 1269844 w 5020586"/>
              <a:gd name="connsiteY15752" fmla="*/ 3874045 h 5388743"/>
              <a:gd name="connsiteX15753" fmla="*/ 1234283 w 5020586"/>
              <a:gd name="connsiteY15753" fmla="*/ 3898351 h 5388743"/>
              <a:gd name="connsiteX15754" fmla="*/ 1232880 w 5020586"/>
              <a:gd name="connsiteY15754" fmla="*/ 3898370 h 5388743"/>
              <a:gd name="connsiteX15755" fmla="*/ 1235985 w 5020586"/>
              <a:gd name="connsiteY15755" fmla="*/ 3896321 h 5388743"/>
              <a:gd name="connsiteX15756" fmla="*/ 1238842 w 5020586"/>
              <a:gd name="connsiteY15756" fmla="*/ 3894344 h 5388743"/>
              <a:gd name="connsiteX15757" fmla="*/ 1240773 w 5020586"/>
              <a:gd name="connsiteY15757" fmla="*/ 3892778 h 5388743"/>
              <a:gd name="connsiteX15758" fmla="*/ 1238764 w 5020586"/>
              <a:gd name="connsiteY15758" fmla="*/ 3893524 h 5388743"/>
              <a:gd name="connsiteX15759" fmla="*/ 1231793 w 5020586"/>
              <a:gd name="connsiteY15759" fmla="*/ 3898385 h 5388743"/>
              <a:gd name="connsiteX15760" fmla="*/ 1218053 w 5020586"/>
              <a:gd name="connsiteY15760" fmla="*/ 3898568 h 5388743"/>
              <a:gd name="connsiteX15761" fmla="*/ 1209305 w 5020586"/>
              <a:gd name="connsiteY15761" fmla="*/ 3898930 h 5388743"/>
              <a:gd name="connsiteX15762" fmla="*/ 1211548 w 5020586"/>
              <a:gd name="connsiteY15762" fmla="*/ 3897218 h 5388743"/>
              <a:gd name="connsiteX15763" fmla="*/ 1212446 w 5020586"/>
              <a:gd name="connsiteY15763" fmla="*/ 3896196 h 5388743"/>
              <a:gd name="connsiteX15764" fmla="*/ 1207936 w 5020586"/>
              <a:gd name="connsiteY15764" fmla="*/ 3898986 h 5388743"/>
              <a:gd name="connsiteX15765" fmla="*/ 1206160 w 5020586"/>
              <a:gd name="connsiteY15765" fmla="*/ 3899060 h 5388743"/>
              <a:gd name="connsiteX15766" fmla="*/ 1210078 w 5020586"/>
              <a:gd name="connsiteY15766" fmla="*/ 3896332 h 5388743"/>
              <a:gd name="connsiteX15767" fmla="*/ 1206867 w 5020586"/>
              <a:gd name="connsiteY15767" fmla="*/ 3898423 h 5388743"/>
              <a:gd name="connsiteX15768" fmla="*/ 1224870 w 5020586"/>
              <a:gd name="connsiteY15768" fmla="*/ 3885466 h 5388743"/>
              <a:gd name="connsiteX15769" fmla="*/ 1213745 w 5020586"/>
              <a:gd name="connsiteY15769" fmla="*/ 3891787 h 5388743"/>
              <a:gd name="connsiteX15770" fmla="*/ 1201482 w 5020586"/>
              <a:gd name="connsiteY15770" fmla="*/ 3899252 h 5388743"/>
              <a:gd name="connsiteX15771" fmla="*/ 1199634 w 5020586"/>
              <a:gd name="connsiteY15771" fmla="*/ 3899328 h 5388743"/>
              <a:gd name="connsiteX15772" fmla="*/ 1202050 w 5020586"/>
              <a:gd name="connsiteY15772" fmla="*/ 3897678 h 5388743"/>
              <a:gd name="connsiteX15773" fmla="*/ 1207400 w 5020586"/>
              <a:gd name="connsiteY15773" fmla="*/ 3893832 h 5388743"/>
              <a:gd name="connsiteX15774" fmla="*/ 1226328 w 5020586"/>
              <a:gd name="connsiteY15774" fmla="*/ 3880515 h 5388743"/>
              <a:gd name="connsiteX15775" fmla="*/ 1258091 w 5020586"/>
              <a:gd name="connsiteY15775" fmla="*/ 3858029 h 5388743"/>
              <a:gd name="connsiteX15776" fmla="*/ 1259493 w 5020586"/>
              <a:gd name="connsiteY15776" fmla="*/ 3857050 h 5388743"/>
              <a:gd name="connsiteX15777" fmla="*/ 1251276 w 5020586"/>
              <a:gd name="connsiteY15777" fmla="*/ 3862092 h 5388743"/>
              <a:gd name="connsiteX15778" fmla="*/ 1237650 w 5020586"/>
              <a:gd name="connsiteY15778" fmla="*/ 3869925 h 5388743"/>
              <a:gd name="connsiteX15779" fmla="*/ 1260961 w 5020586"/>
              <a:gd name="connsiteY15779" fmla="*/ 3852247 h 5388743"/>
              <a:gd name="connsiteX15780" fmla="*/ 1225323 w 5020586"/>
              <a:gd name="connsiteY15780" fmla="*/ 3870900 h 5388743"/>
              <a:gd name="connsiteX15781" fmla="*/ 1243938 w 5020586"/>
              <a:gd name="connsiteY15781" fmla="*/ 3859534 h 5388743"/>
              <a:gd name="connsiteX15782" fmla="*/ 1254876 w 5020586"/>
              <a:gd name="connsiteY15782" fmla="*/ 3851669 h 5388743"/>
              <a:gd name="connsiteX15783" fmla="*/ 1270418 w 5020586"/>
              <a:gd name="connsiteY15783" fmla="*/ 3840556 h 5388743"/>
              <a:gd name="connsiteX15784" fmla="*/ 1248228 w 5020586"/>
              <a:gd name="connsiteY15784" fmla="*/ 3855234 h 5388743"/>
              <a:gd name="connsiteX15785" fmla="*/ 1249582 w 5020586"/>
              <a:gd name="connsiteY15785" fmla="*/ 3854106 h 5388743"/>
              <a:gd name="connsiteX15786" fmla="*/ 1269429 w 5020586"/>
              <a:gd name="connsiteY15786" fmla="*/ 3839031 h 5388743"/>
              <a:gd name="connsiteX15787" fmla="*/ 1276978 w 5020586"/>
              <a:gd name="connsiteY15787" fmla="*/ 3834000 h 5388743"/>
              <a:gd name="connsiteX15788" fmla="*/ 1278182 w 5020586"/>
              <a:gd name="connsiteY15788" fmla="*/ 3832162 h 5388743"/>
              <a:gd name="connsiteX15789" fmla="*/ 1279797 w 5020586"/>
              <a:gd name="connsiteY15789" fmla="*/ 3830417 h 5388743"/>
              <a:gd name="connsiteX15790" fmla="*/ 1246373 w 5020586"/>
              <a:gd name="connsiteY15790" fmla="*/ 3851222 h 5388743"/>
              <a:gd name="connsiteX15791" fmla="*/ 1241960 w 5020586"/>
              <a:gd name="connsiteY15791" fmla="*/ 3851495 h 5388743"/>
              <a:gd name="connsiteX15792" fmla="*/ 1211068 w 5020586"/>
              <a:gd name="connsiteY15792" fmla="*/ 3868810 h 5388743"/>
              <a:gd name="connsiteX15793" fmla="*/ 1156161 w 5020586"/>
              <a:gd name="connsiteY15793" fmla="*/ 3901125 h 5388743"/>
              <a:gd name="connsiteX15794" fmla="*/ 1155256 w 5020586"/>
              <a:gd name="connsiteY15794" fmla="*/ 3901162 h 5388743"/>
              <a:gd name="connsiteX15795" fmla="*/ 1180742 w 5020586"/>
              <a:gd name="connsiteY15795" fmla="*/ 3885081 h 5388743"/>
              <a:gd name="connsiteX15796" fmla="*/ 1217835 w 5020586"/>
              <a:gd name="connsiteY15796" fmla="*/ 3861765 h 5388743"/>
              <a:gd name="connsiteX15797" fmla="*/ 1254661 w 5020586"/>
              <a:gd name="connsiteY15797" fmla="*/ 3839307 h 5388743"/>
              <a:gd name="connsiteX15798" fmla="*/ 1266806 w 5020586"/>
              <a:gd name="connsiteY15798" fmla="*/ 3831809 h 5388743"/>
              <a:gd name="connsiteX15799" fmla="*/ 1270998 w 5020586"/>
              <a:gd name="connsiteY15799" fmla="*/ 3829245 h 5388743"/>
              <a:gd name="connsiteX15800" fmla="*/ 1272129 w 5020586"/>
              <a:gd name="connsiteY15800" fmla="*/ 3826113 h 5388743"/>
              <a:gd name="connsiteX15801" fmla="*/ 1267792 w 5020586"/>
              <a:gd name="connsiteY15801" fmla="*/ 3828629 h 5388743"/>
              <a:gd name="connsiteX15802" fmla="*/ 1252088 w 5020586"/>
              <a:gd name="connsiteY15802" fmla="*/ 3837534 h 5388743"/>
              <a:gd name="connsiteX15803" fmla="*/ 1251012 w 5020586"/>
              <a:gd name="connsiteY15803" fmla="*/ 3836934 h 5388743"/>
              <a:gd name="connsiteX15804" fmla="*/ 1251022 w 5020586"/>
              <a:gd name="connsiteY15804" fmla="*/ 3836861 h 5388743"/>
              <a:gd name="connsiteX15805" fmla="*/ 1238150 w 5020586"/>
              <a:gd name="connsiteY15805" fmla="*/ 3845876 h 5388743"/>
              <a:gd name="connsiteX15806" fmla="*/ 1230157 w 5020586"/>
              <a:gd name="connsiteY15806" fmla="*/ 3850966 h 5388743"/>
              <a:gd name="connsiteX15807" fmla="*/ 1230316 w 5020586"/>
              <a:gd name="connsiteY15807" fmla="*/ 3848665 h 5388743"/>
              <a:gd name="connsiteX15808" fmla="*/ 1230332 w 5020586"/>
              <a:gd name="connsiteY15808" fmla="*/ 3848261 h 5388743"/>
              <a:gd name="connsiteX15809" fmla="*/ 1221793 w 5020586"/>
              <a:gd name="connsiteY15809" fmla="*/ 3853709 h 5388743"/>
              <a:gd name="connsiteX15810" fmla="*/ 1194612 w 5020586"/>
              <a:gd name="connsiteY15810" fmla="*/ 3869144 h 5388743"/>
              <a:gd name="connsiteX15811" fmla="*/ 1202393 w 5020586"/>
              <a:gd name="connsiteY15811" fmla="*/ 3863481 h 5388743"/>
              <a:gd name="connsiteX15812" fmla="*/ 1201713 w 5020586"/>
              <a:gd name="connsiteY15812" fmla="*/ 3861034 h 5388743"/>
              <a:gd name="connsiteX15813" fmla="*/ 1228755 w 5020586"/>
              <a:gd name="connsiteY15813" fmla="*/ 3844596 h 5388743"/>
              <a:gd name="connsiteX15814" fmla="*/ 1230533 w 5020586"/>
              <a:gd name="connsiteY15814" fmla="*/ 3843456 h 5388743"/>
              <a:gd name="connsiteX15815" fmla="*/ 1230567 w 5020586"/>
              <a:gd name="connsiteY15815" fmla="*/ 3842675 h 5388743"/>
              <a:gd name="connsiteX15816" fmla="*/ 1230494 w 5020586"/>
              <a:gd name="connsiteY15816" fmla="*/ 3840605 h 5388743"/>
              <a:gd name="connsiteX15817" fmla="*/ 1223449 w 5020586"/>
              <a:gd name="connsiteY15817" fmla="*/ 3844623 h 5388743"/>
              <a:gd name="connsiteX15818" fmla="*/ 1221882 w 5020586"/>
              <a:gd name="connsiteY15818" fmla="*/ 3845508 h 5388743"/>
              <a:gd name="connsiteX15819" fmla="*/ 1230454 w 5020586"/>
              <a:gd name="connsiteY15819" fmla="*/ 3839414 h 5388743"/>
              <a:gd name="connsiteX15820" fmla="*/ 1230428 w 5020586"/>
              <a:gd name="connsiteY15820" fmla="*/ 3838706 h 5388743"/>
              <a:gd name="connsiteX15821" fmla="*/ 1213599 w 5020586"/>
              <a:gd name="connsiteY15821" fmla="*/ 3850085 h 5388743"/>
              <a:gd name="connsiteX15822" fmla="*/ 1209301 w 5020586"/>
              <a:gd name="connsiteY15822" fmla="*/ 3851629 h 5388743"/>
              <a:gd name="connsiteX15823" fmla="*/ 1224012 w 5020586"/>
              <a:gd name="connsiteY15823" fmla="*/ 3841976 h 5388743"/>
              <a:gd name="connsiteX15824" fmla="*/ 1116638 w 5020586"/>
              <a:gd name="connsiteY15824" fmla="*/ 3904036 h 5388743"/>
              <a:gd name="connsiteX15825" fmla="*/ 1114527 w 5020586"/>
              <a:gd name="connsiteY15825" fmla="*/ 3905212 h 5388743"/>
              <a:gd name="connsiteX15826" fmla="*/ 1113632 w 5020586"/>
              <a:gd name="connsiteY15826" fmla="*/ 3905303 h 5388743"/>
              <a:gd name="connsiteX15827" fmla="*/ 1128652 w 5020586"/>
              <a:gd name="connsiteY15827" fmla="*/ 3894979 h 5388743"/>
              <a:gd name="connsiteX15828" fmla="*/ 1148823 w 5020586"/>
              <a:gd name="connsiteY15828" fmla="*/ 3880755 h 5388743"/>
              <a:gd name="connsiteX15829" fmla="*/ 1127973 w 5020586"/>
              <a:gd name="connsiteY15829" fmla="*/ 3894292 h 5388743"/>
              <a:gd name="connsiteX15830" fmla="*/ 1111849 w 5020586"/>
              <a:gd name="connsiteY15830" fmla="*/ 3905484 h 5388743"/>
              <a:gd name="connsiteX15831" fmla="*/ 1098718 w 5020586"/>
              <a:gd name="connsiteY15831" fmla="*/ 3906816 h 5388743"/>
              <a:gd name="connsiteX15832" fmla="*/ 1139729 w 5020586"/>
              <a:gd name="connsiteY15832" fmla="*/ 3883210 h 5388743"/>
              <a:gd name="connsiteX15833" fmla="*/ 1255041 w 5020586"/>
              <a:gd name="connsiteY15833" fmla="*/ 3814210 h 5388743"/>
              <a:gd name="connsiteX15834" fmla="*/ 1278490 w 5020586"/>
              <a:gd name="connsiteY15834" fmla="*/ 3800520 h 5388743"/>
              <a:gd name="connsiteX15835" fmla="*/ 1282967 w 5020586"/>
              <a:gd name="connsiteY15835" fmla="*/ 3797805 h 5388743"/>
              <a:gd name="connsiteX15836" fmla="*/ 1297181 w 5020586"/>
              <a:gd name="connsiteY15836" fmla="*/ 3787994 h 5388743"/>
              <a:gd name="connsiteX15837" fmla="*/ 1299824 w 5020586"/>
              <a:gd name="connsiteY15837" fmla="*/ 3786177 h 5388743"/>
              <a:gd name="connsiteX15838" fmla="*/ 1297752 w 5020586"/>
              <a:gd name="connsiteY15838" fmla="*/ 3786761 h 5388743"/>
              <a:gd name="connsiteX15839" fmla="*/ 1249984 w 5020586"/>
              <a:gd name="connsiteY15839" fmla="*/ 3815774 h 5388743"/>
              <a:gd name="connsiteX15840" fmla="*/ 1204415 w 5020586"/>
              <a:gd name="connsiteY15840" fmla="*/ 3842364 h 5388743"/>
              <a:gd name="connsiteX15841" fmla="*/ 1201584 w 5020586"/>
              <a:gd name="connsiteY15841" fmla="*/ 3842190 h 5388743"/>
              <a:gd name="connsiteX15842" fmla="*/ 1163461 w 5020586"/>
              <a:gd name="connsiteY15842" fmla="*/ 3864181 h 5388743"/>
              <a:gd name="connsiteX15843" fmla="*/ 1160604 w 5020586"/>
              <a:gd name="connsiteY15843" fmla="*/ 3863320 h 5388743"/>
              <a:gd name="connsiteX15844" fmla="*/ 1158398 w 5020586"/>
              <a:gd name="connsiteY15844" fmla="*/ 3864514 h 5388743"/>
              <a:gd name="connsiteX15845" fmla="*/ 1156093 w 5020586"/>
              <a:gd name="connsiteY15845" fmla="*/ 3866012 h 5388743"/>
              <a:gd name="connsiteX15846" fmla="*/ 1153168 w 5020586"/>
              <a:gd name="connsiteY15846" fmla="*/ 3867535 h 5388743"/>
              <a:gd name="connsiteX15847" fmla="*/ 1153175 w 5020586"/>
              <a:gd name="connsiteY15847" fmla="*/ 3867289 h 5388743"/>
              <a:gd name="connsiteX15848" fmla="*/ 1151576 w 5020586"/>
              <a:gd name="connsiteY15848" fmla="*/ 3868365 h 5388743"/>
              <a:gd name="connsiteX15849" fmla="*/ 1153168 w 5020586"/>
              <a:gd name="connsiteY15849" fmla="*/ 3867535 h 5388743"/>
              <a:gd name="connsiteX15850" fmla="*/ 1153159 w 5020586"/>
              <a:gd name="connsiteY15850" fmla="*/ 3867919 h 5388743"/>
              <a:gd name="connsiteX15851" fmla="*/ 1144963 w 5020586"/>
              <a:gd name="connsiteY15851" fmla="*/ 3871062 h 5388743"/>
              <a:gd name="connsiteX15852" fmla="*/ 1184953 w 5020586"/>
              <a:gd name="connsiteY15852" fmla="*/ 3847710 h 5388743"/>
              <a:gd name="connsiteX15853" fmla="*/ 1194884 w 5020586"/>
              <a:gd name="connsiteY15853" fmla="*/ 3839775 h 5388743"/>
              <a:gd name="connsiteX15854" fmla="*/ 1233861 w 5020586"/>
              <a:gd name="connsiteY15854" fmla="*/ 3815043 h 5388743"/>
              <a:gd name="connsiteX15855" fmla="*/ 1286924 w 5020586"/>
              <a:gd name="connsiteY15855" fmla="*/ 3783704 h 5388743"/>
              <a:gd name="connsiteX15856" fmla="*/ 1286365 w 5020586"/>
              <a:gd name="connsiteY15856" fmla="*/ 3781935 h 5388743"/>
              <a:gd name="connsiteX15857" fmla="*/ 1284031 w 5020586"/>
              <a:gd name="connsiteY15857" fmla="*/ 3782220 h 5388743"/>
              <a:gd name="connsiteX15858" fmla="*/ 1273456 w 5020586"/>
              <a:gd name="connsiteY15858" fmla="*/ 3788676 h 5388743"/>
              <a:gd name="connsiteX15859" fmla="*/ 1237504 w 5020586"/>
              <a:gd name="connsiteY15859" fmla="*/ 3810830 h 5388743"/>
              <a:gd name="connsiteX15860" fmla="*/ 1246584 w 5020586"/>
              <a:gd name="connsiteY15860" fmla="*/ 3802693 h 5388743"/>
              <a:gd name="connsiteX15861" fmla="*/ 1253637 w 5020586"/>
              <a:gd name="connsiteY15861" fmla="*/ 3797442 h 5388743"/>
              <a:gd name="connsiteX15862" fmla="*/ 1245266 w 5020586"/>
              <a:gd name="connsiteY15862" fmla="*/ 3802387 h 5388743"/>
              <a:gd name="connsiteX15863" fmla="*/ 1212770 w 5020586"/>
              <a:gd name="connsiteY15863" fmla="*/ 3820988 h 5388743"/>
              <a:gd name="connsiteX15864" fmla="*/ 1129953 w 5020586"/>
              <a:gd name="connsiteY15864" fmla="*/ 3868212 h 5388743"/>
              <a:gd name="connsiteX15865" fmla="*/ 1124439 w 5020586"/>
              <a:gd name="connsiteY15865" fmla="*/ 3871353 h 5388743"/>
              <a:gd name="connsiteX15866" fmla="*/ 1131745 w 5020586"/>
              <a:gd name="connsiteY15866" fmla="*/ 3865838 h 5388743"/>
              <a:gd name="connsiteX15867" fmla="*/ 1134305 w 5020586"/>
              <a:gd name="connsiteY15867" fmla="*/ 3863833 h 5388743"/>
              <a:gd name="connsiteX15868" fmla="*/ 1151867 w 5020586"/>
              <a:gd name="connsiteY15868" fmla="*/ 3853566 h 5388743"/>
              <a:gd name="connsiteX15869" fmla="*/ 1197436 w 5020586"/>
              <a:gd name="connsiteY15869" fmla="*/ 3826977 h 5388743"/>
              <a:gd name="connsiteX15870" fmla="*/ 1208270 w 5020586"/>
              <a:gd name="connsiteY15870" fmla="*/ 3816148 h 5388743"/>
              <a:gd name="connsiteX15871" fmla="*/ 1230393 w 5020586"/>
              <a:gd name="connsiteY15871" fmla="*/ 3802276 h 5388743"/>
              <a:gd name="connsiteX15872" fmla="*/ 1253160 w 5020586"/>
              <a:gd name="connsiteY15872" fmla="*/ 3787111 h 5388743"/>
              <a:gd name="connsiteX15873" fmla="*/ 1304312 w 5020586"/>
              <a:gd name="connsiteY15873" fmla="*/ 3756359 h 5388743"/>
              <a:gd name="connsiteX15874" fmla="*/ 1309158 w 5020586"/>
              <a:gd name="connsiteY15874" fmla="*/ 3752984 h 5388743"/>
              <a:gd name="connsiteX15875" fmla="*/ 1297403 w 5020586"/>
              <a:gd name="connsiteY15875" fmla="*/ 3760341 h 5388743"/>
              <a:gd name="connsiteX15876" fmla="*/ 1271523 w 5020586"/>
              <a:gd name="connsiteY15876" fmla="*/ 3775272 h 5388743"/>
              <a:gd name="connsiteX15877" fmla="*/ 1267111 w 5020586"/>
              <a:gd name="connsiteY15877" fmla="*/ 3775544 h 5388743"/>
              <a:gd name="connsiteX15878" fmla="*/ 1247139 w 5020586"/>
              <a:gd name="connsiteY15878" fmla="*/ 3787144 h 5388743"/>
              <a:gd name="connsiteX15879" fmla="*/ 1234920 w 5020586"/>
              <a:gd name="connsiteY15879" fmla="*/ 3792393 h 5388743"/>
              <a:gd name="connsiteX15880" fmla="*/ 1263968 w 5020586"/>
              <a:gd name="connsiteY15880" fmla="*/ 3775598 h 5388743"/>
              <a:gd name="connsiteX15881" fmla="*/ 1277659 w 5020586"/>
              <a:gd name="connsiteY15881" fmla="*/ 3765628 h 5388743"/>
              <a:gd name="connsiteX15882" fmla="*/ 1288268 w 5020586"/>
              <a:gd name="connsiteY15882" fmla="*/ 3760140 h 5388743"/>
              <a:gd name="connsiteX15883" fmla="*/ 1301649 w 5020586"/>
              <a:gd name="connsiteY15883" fmla="*/ 3750399 h 5388743"/>
              <a:gd name="connsiteX15884" fmla="*/ 1333159 w 5020586"/>
              <a:gd name="connsiteY15884" fmla="*/ 3731103 h 5388743"/>
              <a:gd name="connsiteX15885" fmla="*/ 1355614 w 5020586"/>
              <a:gd name="connsiteY15885" fmla="*/ 3716166 h 5388743"/>
              <a:gd name="connsiteX15886" fmla="*/ 1335579 w 5020586"/>
              <a:gd name="connsiteY15886" fmla="*/ 3727936 h 5388743"/>
              <a:gd name="connsiteX15887" fmla="*/ 1322784 w 5020586"/>
              <a:gd name="connsiteY15887" fmla="*/ 3735451 h 5388743"/>
              <a:gd name="connsiteX15888" fmla="*/ 1289742 w 5020586"/>
              <a:gd name="connsiteY15888" fmla="*/ 3755420 h 5388743"/>
              <a:gd name="connsiteX15889" fmla="*/ 1262473 w 5020586"/>
              <a:gd name="connsiteY15889" fmla="*/ 3771141 h 5388743"/>
              <a:gd name="connsiteX15890" fmla="*/ 1255748 w 5020586"/>
              <a:gd name="connsiteY15890" fmla="*/ 3774902 h 5388743"/>
              <a:gd name="connsiteX15891" fmla="*/ 1257416 w 5020586"/>
              <a:gd name="connsiteY15891" fmla="*/ 3773752 h 5388743"/>
              <a:gd name="connsiteX15892" fmla="*/ 1271261 w 5020586"/>
              <a:gd name="connsiteY15892" fmla="*/ 3764178 h 5388743"/>
              <a:gd name="connsiteX15893" fmla="*/ 1288778 w 5020586"/>
              <a:gd name="connsiteY15893" fmla="*/ 3753886 h 5388743"/>
              <a:gd name="connsiteX15894" fmla="*/ 1309604 w 5020586"/>
              <a:gd name="connsiteY15894" fmla="*/ 3739549 h 5388743"/>
              <a:gd name="connsiteX15895" fmla="*/ 1298538 w 5020586"/>
              <a:gd name="connsiteY15895" fmla="*/ 3745370 h 5388743"/>
              <a:gd name="connsiteX15896" fmla="*/ 1328771 w 5020586"/>
              <a:gd name="connsiteY15896" fmla="*/ 3724695 h 5388743"/>
              <a:gd name="connsiteX15897" fmla="*/ 1404084 w 5020586"/>
              <a:gd name="connsiteY15897" fmla="*/ 3672890 h 5388743"/>
              <a:gd name="connsiteX15898" fmla="*/ 1389817 w 5020586"/>
              <a:gd name="connsiteY15898" fmla="*/ 3681590 h 5388743"/>
              <a:gd name="connsiteX15899" fmla="*/ 1301456 w 5020586"/>
              <a:gd name="connsiteY15899" fmla="*/ 3741046 h 5388743"/>
              <a:gd name="connsiteX15900" fmla="*/ 1295657 w 5020586"/>
              <a:gd name="connsiteY15900" fmla="*/ 3743968 h 5388743"/>
              <a:gd name="connsiteX15901" fmla="*/ 1302901 w 5020586"/>
              <a:gd name="connsiteY15901" fmla="*/ 3738690 h 5388743"/>
              <a:gd name="connsiteX15902" fmla="*/ 1298342 w 5020586"/>
              <a:gd name="connsiteY15902" fmla="*/ 3741933 h 5388743"/>
              <a:gd name="connsiteX15903" fmla="*/ 1274489 w 5020586"/>
              <a:gd name="connsiteY15903" fmla="*/ 3757974 h 5388743"/>
              <a:gd name="connsiteX15904" fmla="*/ 1279367 w 5020586"/>
              <a:gd name="connsiteY15904" fmla="*/ 3753740 h 5388743"/>
              <a:gd name="connsiteX15905" fmla="*/ 1297858 w 5020586"/>
              <a:gd name="connsiteY15905" fmla="*/ 3740980 h 5388743"/>
              <a:gd name="connsiteX15906" fmla="*/ 1370889 w 5020586"/>
              <a:gd name="connsiteY15906" fmla="*/ 3690703 h 5388743"/>
              <a:gd name="connsiteX15907" fmla="*/ 1424051 w 5020586"/>
              <a:gd name="connsiteY15907" fmla="*/ 3653171 h 5388743"/>
              <a:gd name="connsiteX15908" fmla="*/ 1420183 w 5020586"/>
              <a:gd name="connsiteY15908" fmla="*/ 3654785 h 5388743"/>
              <a:gd name="connsiteX15909" fmla="*/ 1409891 w 5020586"/>
              <a:gd name="connsiteY15909" fmla="*/ 3661574 h 5388743"/>
              <a:gd name="connsiteX15910" fmla="*/ 1325674 w 5020586"/>
              <a:gd name="connsiteY15910" fmla="*/ 3719137 h 5388743"/>
              <a:gd name="connsiteX15911" fmla="*/ 1392900 w 5020586"/>
              <a:gd name="connsiteY15911" fmla="*/ 3672183 h 5388743"/>
              <a:gd name="connsiteX15912" fmla="*/ 1415592 w 5020586"/>
              <a:gd name="connsiteY15912" fmla="*/ 3656702 h 5388743"/>
              <a:gd name="connsiteX15913" fmla="*/ 1414983 w 5020586"/>
              <a:gd name="connsiteY15913" fmla="*/ 3656956 h 5388743"/>
              <a:gd name="connsiteX15914" fmla="*/ 1334574 w 5020586"/>
              <a:gd name="connsiteY15914" fmla="*/ 3709832 h 5388743"/>
              <a:gd name="connsiteX15915" fmla="*/ 1278800 w 5020586"/>
              <a:gd name="connsiteY15915" fmla="*/ 3747721 h 5388743"/>
              <a:gd name="connsiteX15916" fmla="*/ 1272123 w 5020586"/>
              <a:gd name="connsiteY15916" fmla="*/ 3751627 h 5388743"/>
              <a:gd name="connsiteX15917" fmla="*/ 1271013 w 5020586"/>
              <a:gd name="connsiteY15917" fmla="*/ 3750987 h 5388743"/>
              <a:gd name="connsiteX15918" fmla="*/ 1272919 w 5020586"/>
              <a:gd name="connsiteY15918" fmla="*/ 3749469 h 5388743"/>
              <a:gd name="connsiteX15919" fmla="*/ 1244459 w 5020586"/>
              <a:gd name="connsiteY15919" fmla="*/ 3768998 h 5388743"/>
              <a:gd name="connsiteX15920" fmla="*/ 1223314 w 5020586"/>
              <a:gd name="connsiteY15920" fmla="*/ 3782681 h 5388743"/>
              <a:gd name="connsiteX15921" fmla="*/ 1261349 w 5020586"/>
              <a:gd name="connsiteY15921" fmla="*/ 3756235 h 5388743"/>
              <a:gd name="connsiteX15922" fmla="*/ 1311381 w 5020586"/>
              <a:gd name="connsiteY15922" fmla="*/ 3721409 h 5388743"/>
              <a:gd name="connsiteX15923" fmla="*/ 1351027 w 5020586"/>
              <a:gd name="connsiteY15923" fmla="*/ 3693635 h 5388743"/>
              <a:gd name="connsiteX15924" fmla="*/ 1352253 w 5020586"/>
              <a:gd name="connsiteY15924" fmla="*/ 3691455 h 5388743"/>
              <a:gd name="connsiteX15925" fmla="*/ 1351309 w 5020586"/>
              <a:gd name="connsiteY15925" fmla="*/ 3691878 h 5388743"/>
              <a:gd name="connsiteX15926" fmla="*/ 1347725 w 5020586"/>
              <a:gd name="connsiteY15926" fmla="*/ 3694293 h 5388743"/>
              <a:gd name="connsiteX15927" fmla="*/ 1322676 w 5020586"/>
              <a:gd name="connsiteY15927" fmla="*/ 3711738 h 5388743"/>
              <a:gd name="connsiteX15928" fmla="*/ 1199169 w 5020586"/>
              <a:gd name="connsiteY15928" fmla="*/ 3797747 h 5388743"/>
              <a:gd name="connsiteX15929" fmla="*/ 1179655 w 5020586"/>
              <a:gd name="connsiteY15929" fmla="*/ 3810184 h 5388743"/>
              <a:gd name="connsiteX15930" fmla="*/ 1186249 w 5020586"/>
              <a:gd name="connsiteY15930" fmla="*/ 3805499 h 5388743"/>
              <a:gd name="connsiteX15931" fmla="*/ 1194675 w 5020586"/>
              <a:gd name="connsiteY15931" fmla="*/ 3800388 h 5388743"/>
              <a:gd name="connsiteX15932" fmla="*/ 1202160 w 5020586"/>
              <a:gd name="connsiteY15932" fmla="*/ 3795472 h 5388743"/>
              <a:gd name="connsiteX15933" fmla="*/ 1201480 w 5020586"/>
              <a:gd name="connsiteY15933" fmla="*/ 3794919 h 5388743"/>
              <a:gd name="connsiteX15934" fmla="*/ 1203786 w 5020586"/>
              <a:gd name="connsiteY15934" fmla="*/ 3793332 h 5388743"/>
              <a:gd name="connsiteX15935" fmla="*/ 1227259 w 5020586"/>
              <a:gd name="connsiteY15935" fmla="*/ 3775731 h 5388743"/>
              <a:gd name="connsiteX15936" fmla="*/ 1194765 w 5020586"/>
              <a:gd name="connsiteY15936" fmla="*/ 3798294 h 5388743"/>
              <a:gd name="connsiteX15937" fmla="*/ 1192748 w 5020586"/>
              <a:gd name="connsiteY15937" fmla="*/ 3799675 h 5388743"/>
              <a:gd name="connsiteX15938" fmla="*/ 1192509 w 5020586"/>
              <a:gd name="connsiteY15938" fmla="*/ 3799806 h 5388743"/>
              <a:gd name="connsiteX15939" fmla="*/ 1186639 w 5020586"/>
              <a:gd name="connsiteY15939" fmla="*/ 3803318 h 5388743"/>
              <a:gd name="connsiteX15940" fmla="*/ 1233421 w 5020586"/>
              <a:gd name="connsiteY15940" fmla="*/ 3770189 h 5388743"/>
              <a:gd name="connsiteX15941" fmla="*/ 1305871 w 5020586"/>
              <a:gd name="connsiteY15941" fmla="*/ 3719442 h 5388743"/>
              <a:gd name="connsiteX15942" fmla="*/ 1314528 w 5020586"/>
              <a:gd name="connsiteY15942" fmla="*/ 3713585 h 5388743"/>
              <a:gd name="connsiteX15943" fmla="*/ 1305688 w 5020586"/>
              <a:gd name="connsiteY15943" fmla="*/ 3718994 h 5388743"/>
              <a:gd name="connsiteX15944" fmla="*/ 1240483 w 5020586"/>
              <a:gd name="connsiteY15944" fmla="*/ 3764128 h 5388743"/>
              <a:gd name="connsiteX15945" fmla="*/ 1226977 w 5020586"/>
              <a:gd name="connsiteY15945" fmla="*/ 3773346 h 5388743"/>
              <a:gd name="connsiteX15946" fmla="*/ 1226184 w 5020586"/>
              <a:gd name="connsiteY15946" fmla="*/ 3772706 h 5388743"/>
              <a:gd name="connsiteX15947" fmla="*/ 1245365 w 5020586"/>
              <a:gd name="connsiteY15947" fmla="*/ 3759158 h 5388743"/>
              <a:gd name="connsiteX15948" fmla="*/ 1317418 w 5020586"/>
              <a:gd name="connsiteY15948" fmla="*/ 3709300 h 5388743"/>
              <a:gd name="connsiteX15949" fmla="*/ 1328880 w 5020586"/>
              <a:gd name="connsiteY15949" fmla="*/ 3701137 h 5388743"/>
              <a:gd name="connsiteX15950" fmla="*/ 1337153 w 5020586"/>
              <a:gd name="connsiteY15950" fmla="*/ 3694193 h 5388743"/>
              <a:gd name="connsiteX15951" fmla="*/ 1337318 w 5020586"/>
              <a:gd name="connsiteY15951" fmla="*/ 3694023 h 5388743"/>
              <a:gd name="connsiteX15952" fmla="*/ 1316844 w 5020586"/>
              <a:gd name="connsiteY15952" fmla="*/ 3707880 h 5388743"/>
              <a:gd name="connsiteX15953" fmla="*/ 1254523 w 5020586"/>
              <a:gd name="connsiteY15953" fmla="*/ 3750804 h 5388743"/>
              <a:gd name="connsiteX15954" fmla="*/ 1308455 w 5020586"/>
              <a:gd name="connsiteY15954" fmla="*/ 3712867 h 5388743"/>
              <a:gd name="connsiteX15955" fmla="*/ 1348292 w 5020586"/>
              <a:gd name="connsiteY15955" fmla="*/ 3685136 h 5388743"/>
              <a:gd name="connsiteX15956" fmla="*/ 1353316 w 5020586"/>
              <a:gd name="connsiteY15956" fmla="*/ 3681216 h 5388743"/>
              <a:gd name="connsiteX15957" fmla="*/ 1393662 w 5020586"/>
              <a:gd name="connsiteY15957" fmla="*/ 3652273 h 5388743"/>
              <a:gd name="connsiteX15958" fmla="*/ 1468532 w 5020586"/>
              <a:gd name="connsiteY15958" fmla="*/ 3600168 h 5388743"/>
              <a:gd name="connsiteX15959" fmla="*/ 1518013 w 5020586"/>
              <a:gd name="connsiteY15959" fmla="*/ 3566919 h 5388743"/>
              <a:gd name="connsiteX15960" fmla="*/ 1528812 w 5020586"/>
              <a:gd name="connsiteY15960" fmla="*/ 3554027 h 5388743"/>
              <a:gd name="connsiteX15961" fmla="*/ 1472802 w 5020586"/>
              <a:gd name="connsiteY15961" fmla="*/ 3589615 h 5388743"/>
              <a:gd name="connsiteX15962" fmla="*/ 1349561 w 5020586"/>
              <a:gd name="connsiteY15962" fmla="*/ 3671893 h 5388743"/>
              <a:gd name="connsiteX15963" fmla="*/ 1366056 w 5020586"/>
              <a:gd name="connsiteY15963" fmla="*/ 3657650 h 5388743"/>
              <a:gd name="connsiteX15964" fmla="*/ 1400455 w 5020586"/>
              <a:gd name="connsiteY15964" fmla="*/ 3629236 h 5388743"/>
              <a:gd name="connsiteX15965" fmla="*/ 1472196 w 5020586"/>
              <a:gd name="connsiteY15965" fmla="*/ 3580448 h 5388743"/>
              <a:gd name="connsiteX15966" fmla="*/ 1545710 w 5020586"/>
              <a:gd name="connsiteY15966" fmla="*/ 3533855 h 5388743"/>
              <a:gd name="connsiteX15967" fmla="*/ 1554717 w 5020586"/>
              <a:gd name="connsiteY15967" fmla="*/ 3523103 h 5388743"/>
              <a:gd name="connsiteX15968" fmla="*/ 1548374 w 5020586"/>
              <a:gd name="connsiteY15968" fmla="*/ 3527352 h 5388743"/>
              <a:gd name="connsiteX15969" fmla="*/ 1515971 w 5020586"/>
              <a:gd name="connsiteY15969" fmla="*/ 3547462 h 5388743"/>
              <a:gd name="connsiteX15970" fmla="*/ 1491515 w 5020586"/>
              <a:gd name="connsiteY15970" fmla="*/ 3557921 h 5388743"/>
              <a:gd name="connsiteX15971" fmla="*/ 1452071 w 5020586"/>
              <a:gd name="connsiteY15971" fmla="*/ 3583339 h 5388743"/>
              <a:gd name="connsiteX15972" fmla="*/ 1499263 w 5020586"/>
              <a:gd name="connsiteY15972" fmla="*/ 3535934 h 5388743"/>
              <a:gd name="connsiteX15973" fmla="*/ 1447347 w 5020586"/>
              <a:gd name="connsiteY15973" fmla="*/ 3570348 h 5388743"/>
              <a:gd name="connsiteX15974" fmla="*/ 1393085 w 5020586"/>
              <a:gd name="connsiteY15974" fmla="*/ 3607823 h 5388743"/>
              <a:gd name="connsiteX15975" fmla="*/ 1417241 w 5020586"/>
              <a:gd name="connsiteY15975" fmla="*/ 3585880 h 5388743"/>
              <a:gd name="connsiteX15976" fmla="*/ 1414995 w 5020586"/>
              <a:gd name="connsiteY15976" fmla="*/ 3584214 h 5388743"/>
              <a:gd name="connsiteX15977" fmla="*/ 1426915 w 5020586"/>
              <a:gd name="connsiteY15977" fmla="*/ 3575556 h 5388743"/>
              <a:gd name="connsiteX15978" fmla="*/ 1557483 w 5020586"/>
              <a:gd name="connsiteY15978" fmla="*/ 3486017 h 5388743"/>
              <a:gd name="connsiteX15979" fmla="*/ 1607151 w 5020586"/>
              <a:gd name="connsiteY15979" fmla="*/ 3449939 h 5388743"/>
              <a:gd name="connsiteX15980" fmla="*/ 1632877 w 5020586"/>
              <a:gd name="connsiteY15980" fmla="*/ 3433118 h 5388743"/>
              <a:gd name="connsiteX15981" fmla="*/ 1678548 w 5020586"/>
              <a:gd name="connsiteY15981" fmla="*/ 3381218 h 5388743"/>
              <a:gd name="connsiteX15982" fmla="*/ 1854005 w 5020586"/>
              <a:gd name="connsiteY15982" fmla="*/ 3183158 h 5388743"/>
              <a:gd name="connsiteX15983" fmla="*/ 2007355 w 5020586"/>
              <a:gd name="connsiteY15983" fmla="*/ 3014565 h 5388743"/>
              <a:gd name="connsiteX15984" fmla="*/ 2145624 w 5020586"/>
              <a:gd name="connsiteY15984" fmla="*/ 2865802 h 5388743"/>
              <a:gd name="connsiteX15985" fmla="*/ 2154974 w 5020586"/>
              <a:gd name="connsiteY15985" fmla="*/ 2856478 h 5388743"/>
              <a:gd name="connsiteX15986" fmla="*/ 2223783 w 5020586"/>
              <a:gd name="connsiteY15986" fmla="*/ 2787398 h 5388743"/>
              <a:gd name="connsiteX15987" fmla="*/ 2200539 w 5020586"/>
              <a:gd name="connsiteY15987" fmla="*/ 2799953 h 5388743"/>
              <a:gd name="connsiteX15988" fmla="*/ 1373530 w 5020586"/>
              <a:gd name="connsiteY15988" fmla="*/ 3261536 h 5388743"/>
              <a:gd name="connsiteX15989" fmla="*/ 941145 w 5020586"/>
              <a:gd name="connsiteY15989" fmla="*/ 3522758 h 5388743"/>
              <a:gd name="connsiteX15990" fmla="*/ 814193 w 5020586"/>
              <a:gd name="connsiteY15990" fmla="*/ 3603333 h 5388743"/>
              <a:gd name="connsiteX15991" fmla="*/ 807215 w 5020586"/>
              <a:gd name="connsiteY15991" fmla="*/ 3611751 h 5388743"/>
              <a:gd name="connsiteX15992" fmla="*/ 761812 w 5020586"/>
              <a:gd name="connsiteY15992" fmla="*/ 3662433 h 5388743"/>
              <a:gd name="connsiteX15993" fmla="*/ 783328 w 5020586"/>
              <a:gd name="connsiteY15993" fmla="*/ 3629689 h 5388743"/>
              <a:gd name="connsiteX15994" fmla="*/ 791605 w 5020586"/>
              <a:gd name="connsiteY15994" fmla="*/ 3617885 h 5388743"/>
              <a:gd name="connsiteX15995" fmla="*/ 785220 w 5020586"/>
              <a:gd name="connsiteY15995" fmla="*/ 3622168 h 5388743"/>
              <a:gd name="connsiteX15996" fmla="*/ 766560 w 5020586"/>
              <a:gd name="connsiteY15996" fmla="*/ 3634636 h 5388743"/>
              <a:gd name="connsiteX15997" fmla="*/ 722054 w 5020586"/>
              <a:gd name="connsiteY15997" fmla="*/ 3664067 h 5388743"/>
              <a:gd name="connsiteX15998" fmla="*/ 715331 w 5020586"/>
              <a:gd name="connsiteY15998" fmla="*/ 3672130 h 5388743"/>
              <a:gd name="connsiteX15999" fmla="*/ 706856 w 5020586"/>
              <a:gd name="connsiteY15999" fmla="*/ 3681583 h 5388743"/>
              <a:gd name="connsiteX16000" fmla="*/ 713086 w 5020586"/>
              <a:gd name="connsiteY16000" fmla="*/ 3673025 h 5388743"/>
              <a:gd name="connsiteX16001" fmla="*/ 714671 w 5020586"/>
              <a:gd name="connsiteY16001" fmla="*/ 3669802 h 5388743"/>
              <a:gd name="connsiteX16002" fmla="*/ 715455 w 5020586"/>
              <a:gd name="connsiteY16002" fmla="*/ 3668368 h 5388743"/>
              <a:gd name="connsiteX16003" fmla="*/ 708492 w 5020586"/>
              <a:gd name="connsiteY16003" fmla="*/ 3672886 h 5388743"/>
              <a:gd name="connsiteX16004" fmla="*/ 688110 w 5020586"/>
              <a:gd name="connsiteY16004" fmla="*/ 3697740 h 5388743"/>
              <a:gd name="connsiteX16005" fmla="*/ 695375 w 5020586"/>
              <a:gd name="connsiteY16005" fmla="*/ 3686788 h 5388743"/>
              <a:gd name="connsiteX16006" fmla="*/ 699751 w 5020586"/>
              <a:gd name="connsiteY16006" fmla="*/ 3681514 h 5388743"/>
              <a:gd name="connsiteX16007" fmla="*/ 704146 w 5020586"/>
              <a:gd name="connsiteY16007" fmla="*/ 3675706 h 5388743"/>
              <a:gd name="connsiteX16008" fmla="*/ 697784 w 5020586"/>
              <a:gd name="connsiteY16008" fmla="*/ 3679835 h 5388743"/>
              <a:gd name="connsiteX16009" fmla="*/ 662192 w 5020586"/>
              <a:gd name="connsiteY16009" fmla="*/ 3700518 h 5388743"/>
              <a:gd name="connsiteX16010" fmla="*/ 719357 w 5020586"/>
              <a:gd name="connsiteY16010" fmla="*/ 3654276 h 5388743"/>
              <a:gd name="connsiteX16011" fmla="*/ 719931 w 5020586"/>
              <a:gd name="connsiteY16011" fmla="*/ 3653883 h 5388743"/>
              <a:gd name="connsiteX16012" fmla="*/ 727160 w 5020586"/>
              <a:gd name="connsiteY16012" fmla="*/ 3643797 h 5388743"/>
              <a:gd name="connsiteX16013" fmla="*/ 728162 w 5020586"/>
              <a:gd name="connsiteY16013" fmla="*/ 3642512 h 5388743"/>
              <a:gd name="connsiteX16014" fmla="*/ 715854 w 5020586"/>
              <a:gd name="connsiteY16014" fmla="*/ 3650353 h 5388743"/>
              <a:gd name="connsiteX16015" fmla="*/ 691363 w 5020586"/>
              <a:gd name="connsiteY16015" fmla="*/ 3662455 h 5388743"/>
              <a:gd name="connsiteX16016" fmla="*/ 678322 w 5020586"/>
              <a:gd name="connsiteY16016" fmla="*/ 3667595 h 5388743"/>
              <a:gd name="connsiteX16017" fmla="*/ 672943 w 5020586"/>
              <a:gd name="connsiteY16017" fmla="*/ 3665037 h 5388743"/>
              <a:gd name="connsiteX16018" fmla="*/ 697335 w 5020586"/>
              <a:gd name="connsiteY16018" fmla="*/ 3647385 h 5388743"/>
              <a:gd name="connsiteX16019" fmla="*/ 722782 w 5020586"/>
              <a:gd name="connsiteY16019" fmla="*/ 3626055 h 5388743"/>
              <a:gd name="connsiteX16020" fmla="*/ 724819 w 5020586"/>
              <a:gd name="connsiteY16020" fmla="*/ 3624636 h 5388743"/>
              <a:gd name="connsiteX16021" fmla="*/ 727092 w 5020586"/>
              <a:gd name="connsiteY16021" fmla="*/ 3621988 h 5388743"/>
              <a:gd name="connsiteX16022" fmla="*/ 714365 w 5020586"/>
              <a:gd name="connsiteY16022" fmla="*/ 3630197 h 5388743"/>
              <a:gd name="connsiteX16023" fmla="*/ 695808 w 5020586"/>
              <a:gd name="connsiteY16023" fmla="*/ 3642480 h 5388743"/>
              <a:gd name="connsiteX16024" fmla="*/ 707726 w 5020586"/>
              <a:gd name="connsiteY16024" fmla="*/ 3634178 h 5388743"/>
              <a:gd name="connsiteX16025" fmla="*/ 691091 w 5020586"/>
              <a:gd name="connsiteY16025" fmla="*/ 3645353 h 5388743"/>
              <a:gd name="connsiteX16026" fmla="*/ 695808 w 5020586"/>
              <a:gd name="connsiteY16026" fmla="*/ 3642480 h 5388743"/>
              <a:gd name="connsiteX16027" fmla="*/ 677261 w 5020586"/>
              <a:gd name="connsiteY16027" fmla="*/ 3655524 h 5388743"/>
              <a:gd name="connsiteX16028" fmla="*/ 673525 w 5020586"/>
              <a:gd name="connsiteY16028" fmla="*/ 3657629 h 5388743"/>
              <a:gd name="connsiteX16029" fmla="*/ 664864 w 5020586"/>
              <a:gd name="connsiteY16029" fmla="*/ 3663786 h 5388743"/>
              <a:gd name="connsiteX16030" fmla="*/ 645454 w 5020586"/>
              <a:gd name="connsiteY16030" fmla="*/ 3677234 h 5388743"/>
              <a:gd name="connsiteX16031" fmla="*/ 635639 w 5020586"/>
              <a:gd name="connsiteY16031" fmla="*/ 3683325 h 5388743"/>
              <a:gd name="connsiteX16032" fmla="*/ 637378 w 5020586"/>
              <a:gd name="connsiteY16032" fmla="*/ 3681534 h 5388743"/>
              <a:gd name="connsiteX16033" fmla="*/ 651925 w 5020586"/>
              <a:gd name="connsiteY16033" fmla="*/ 3671125 h 5388743"/>
              <a:gd name="connsiteX16034" fmla="*/ 638786 w 5020586"/>
              <a:gd name="connsiteY16034" fmla="*/ 3679774 h 5388743"/>
              <a:gd name="connsiteX16035" fmla="*/ 638794 w 5020586"/>
              <a:gd name="connsiteY16035" fmla="*/ 3679763 h 5388743"/>
              <a:gd name="connsiteX16036" fmla="*/ 638654 w 5020586"/>
              <a:gd name="connsiteY16036" fmla="*/ 3679860 h 5388743"/>
              <a:gd name="connsiteX16037" fmla="*/ 612670 w 5020586"/>
              <a:gd name="connsiteY16037" fmla="*/ 3696965 h 5388743"/>
              <a:gd name="connsiteX16038" fmla="*/ 627748 w 5020586"/>
              <a:gd name="connsiteY16038" fmla="*/ 3687410 h 5388743"/>
              <a:gd name="connsiteX16039" fmla="*/ 638654 w 5020586"/>
              <a:gd name="connsiteY16039" fmla="*/ 3679860 h 5388743"/>
              <a:gd name="connsiteX16040" fmla="*/ 638786 w 5020586"/>
              <a:gd name="connsiteY16040" fmla="*/ 3679774 h 5388743"/>
              <a:gd name="connsiteX16041" fmla="*/ 637378 w 5020586"/>
              <a:gd name="connsiteY16041" fmla="*/ 3681534 h 5388743"/>
              <a:gd name="connsiteX16042" fmla="*/ 604042 w 5020586"/>
              <a:gd name="connsiteY16042" fmla="*/ 3702898 h 5388743"/>
              <a:gd name="connsiteX16043" fmla="*/ 612489 w 5020586"/>
              <a:gd name="connsiteY16043" fmla="*/ 3696515 h 5388743"/>
              <a:gd name="connsiteX16044" fmla="*/ 618790 w 5020586"/>
              <a:gd name="connsiteY16044" fmla="*/ 3690111 h 5388743"/>
              <a:gd name="connsiteX16045" fmla="*/ 647902 w 5020586"/>
              <a:gd name="connsiteY16045" fmla="*/ 3669743 h 5388743"/>
              <a:gd name="connsiteX16046" fmla="*/ 742993 w 5020586"/>
              <a:gd name="connsiteY16046" fmla="*/ 3604063 h 5388743"/>
              <a:gd name="connsiteX16047" fmla="*/ 747798 w 5020586"/>
              <a:gd name="connsiteY16047" fmla="*/ 3600832 h 5388743"/>
              <a:gd name="connsiteX16048" fmla="*/ 747991 w 5020586"/>
              <a:gd name="connsiteY16048" fmla="*/ 3600687 h 5388743"/>
              <a:gd name="connsiteX16049" fmla="*/ 748751 w 5020586"/>
              <a:gd name="connsiteY16049" fmla="*/ 3600137 h 5388743"/>
              <a:gd name="connsiteX16050" fmla="*/ 751117 w 5020586"/>
              <a:gd name="connsiteY16050" fmla="*/ 3597150 h 5388743"/>
              <a:gd name="connsiteX16051" fmla="*/ 743172 w 5020586"/>
              <a:gd name="connsiteY16051" fmla="*/ 3602509 h 5388743"/>
              <a:gd name="connsiteX16052" fmla="*/ 740518 w 5020586"/>
              <a:gd name="connsiteY16052" fmla="*/ 3605728 h 5388743"/>
              <a:gd name="connsiteX16053" fmla="*/ 740769 w 5020586"/>
              <a:gd name="connsiteY16053" fmla="*/ 3604129 h 5388743"/>
              <a:gd name="connsiteX16054" fmla="*/ 733557 w 5020586"/>
              <a:gd name="connsiteY16054" fmla="*/ 3608993 h 5388743"/>
              <a:gd name="connsiteX16055" fmla="*/ 732951 w 5020586"/>
              <a:gd name="connsiteY16055" fmla="*/ 3609408 h 5388743"/>
              <a:gd name="connsiteX16056" fmla="*/ 732324 w 5020586"/>
              <a:gd name="connsiteY16056" fmla="*/ 3610042 h 5388743"/>
              <a:gd name="connsiteX16057" fmla="*/ 732176 w 5020586"/>
              <a:gd name="connsiteY16057" fmla="*/ 3609939 h 5388743"/>
              <a:gd name="connsiteX16058" fmla="*/ 636918 w 5020586"/>
              <a:gd name="connsiteY16058" fmla="*/ 3675130 h 5388743"/>
              <a:gd name="connsiteX16059" fmla="*/ 581414 w 5020586"/>
              <a:gd name="connsiteY16059" fmla="*/ 3712921 h 5388743"/>
              <a:gd name="connsiteX16060" fmla="*/ 591544 w 5020586"/>
              <a:gd name="connsiteY16060" fmla="*/ 3704547 h 5388743"/>
              <a:gd name="connsiteX16061" fmla="*/ 606782 w 5020586"/>
              <a:gd name="connsiteY16061" fmla="*/ 3693849 h 5388743"/>
              <a:gd name="connsiteX16062" fmla="*/ 666593 w 5020586"/>
              <a:gd name="connsiteY16062" fmla="*/ 3650006 h 5388743"/>
              <a:gd name="connsiteX16063" fmla="*/ 693572 w 5020586"/>
              <a:gd name="connsiteY16063" fmla="*/ 3631377 h 5388743"/>
              <a:gd name="connsiteX16064" fmla="*/ 698229 w 5020586"/>
              <a:gd name="connsiteY16064" fmla="*/ 3626100 h 5388743"/>
              <a:gd name="connsiteX16065" fmla="*/ 698506 w 5020586"/>
              <a:gd name="connsiteY16065" fmla="*/ 3625809 h 5388743"/>
              <a:gd name="connsiteX16066" fmla="*/ 655132 w 5020586"/>
              <a:gd name="connsiteY16066" fmla="*/ 3655091 h 5388743"/>
              <a:gd name="connsiteX16067" fmla="*/ 703265 w 5020586"/>
              <a:gd name="connsiteY16067" fmla="*/ 3620785 h 5388743"/>
              <a:gd name="connsiteX16068" fmla="*/ 708021 w 5020586"/>
              <a:gd name="connsiteY16068" fmla="*/ 3615767 h 5388743"/>
              <a:gd name="connsiteX16069" fmla="*/ 663173 w 5020586"/>
              <a:gd name="connsiteY16069" fmla="*/ 3646409 h 5388743"/>
              <a:gd name="connsiteX16070" fmla="*/ 663255 w 5020586"/>
              <a:gd name="connsiteY16070" fmla="*/ 3646381 h 5388743"/>
              <a:gd name="connsiteX16071" fmla="*/ 646326 w 5020586"/>
              <a:gd name="connsiteY16071" fmla="*/ 3659545 h 5388743"/>
              <a:gd name="connsiteX16072" fmla="*/ 648338 w 5020586"/>
              <a:gd name="connsiteY16072" fmla="*/ 3656919 h 5388743"/>
              <a:gd name="connsiteX16073" fmla="*/ 659769 w 5020586"/>
              <a:gd name="connsiteY16073" fmla="*/ 3647552 h 5388743"/>
              <a:gd name="connsiteX16074" fmla="*/ 662740 w 5020586"/>
              <a:gd name="connsiteY16074" fmla="*/ 3646554 h 5388743"/>
              <a:gd name="connsiteX16075" fmla="*/ 711241 w 5020586"/>
              <a:gd name="connsiteY16075" fmla="*/ 3612368 h 5388743"/>
              <a:gd name="connsiteX16076" fmla="*/ 711818 w 5020586"/>
              <a:gd name="connsiteY16076" fmla="*/ 3611759 h 5388743"/>
              <a:gd name="connsiteX16077" fmla="*/ 716638 w 5020586"/>
              <a:gd name="connsiteY16077" fmla="*/ 3606620 h 5388743"/>
              <a:gd name="connsiteX16078" fmla="*/ 698837 w 5020586"/>
              <a:gd name="connsiteY16078" fmla="*/ 3619232 h 5388743"/>
              <a:gd name="connsiteX16079" fmla="*/ 689009 w 5020586"/>
              <a:gd name="connsiteY16079" fmla="*/ 3624920 h 5388743"/>
              <a:gd name="connsiteX16080" fmla="*/ 691313 w 5020586"/>
              <a:gd name="connsiteY16080" fmla="*/ 3622407 h 5388743"/>
              <a:gd name="connsiteX16081" fmla="*/ 668182 w 5020586"/>
              <a:gd name="connsiteY16081" fmla="*/ 3638120 h 5388743"/>
              <a:gd name="connsiteX16082" fmla="*/ 665524 w 5020586"/>
              <a:gd name="connsiteY16082" fmla="*/ 3639996 h 5388743"/>
              <a:gd name="connsiteX16083" fmla="*/ 664723 w 5020586"/>
              <a:gd name="connsiteY16083" fmla="*/ 3640291 h 5388743"/>
              <a:gd name="connsiteX16084" fmla="*/ 659598 w 5020586"/>
              <a:gd name="connsiteY16084" fmla="*/ 3643121 h 5388743"/>
              <a:gd name="connsiteX16085" fmla="*/ 654521 w 5020586"/>
              <a:gd name="connsiteY16085" fmla="*/ 3649972 h 5388743"/>
              <a:gd name="connsiteX16086" fmla="*/ 642549 w 5020586"/>
              <a:gd name="connsiteY16086" fmla="*/ 3662767 h 5388743"/>
              <a:gd name="connsiteX16087" fmla="*/ 630303 w 5020586"/>
              <a:gd name="connsiteY16087" fmla="*/ 3675466 h 5388743"/>
              <a:gd name="connsiteX16088" fmla="*/ 634394 w 5020586"/>
              <a:gd name="connsiteY16088" fmla="*/ 3670075 h 5388743"/>
              <a:gd name="connsiteX16089" fmla="*/ 637813 w 5020586"/>
              <a:gd name="connsiteY16089" fmla="*/ 3665713 h 5388743"/>
              <a:gd name="connsiteX16090" fmla="*/ 653747 w 5020586"/>
              <a:gd name="connsiteY16090" fmla="*/ 3648431 h 5388743"/>
              <a:gd name="connsiteX16091" fmla="*/ 653039 w 5020586"/>
              <a:gd name="connsiteY16091" fmla="*/ 3648939 h 5388743"/>
              <a:gd name="connsiteX16092" fmla="*/ 633825 w 5020586"/>
              <a:gd name="connsiteY16092" fmla="*/ 3662225 h 5388743"/>
              <a:gd name="connsiteX16093" fmla="*/ 639275 w 5020586"/>
              <a:gd name="connsiteY16093" fmla="*/ 3657234 h 5388743"/>
              <a:gd name="connsiteX16094" fmla="*/ 644516 w 5020586"/>
              <a:gd name="connsiteY16094" fmla="*/ 3653504 h 5388743"/>
              <a:gd name="connsiteX16095" fmla="*/ 649358 w 5020586"/>
              <a:gd name="connsiteY16095" fmla="*/ 3650708 h 5388743"/>
              <a:gd name="connsiteX16096" fmla="*/ 654323 w 5020586"/>
              <a:gd name="connsiteY16096" fmla="*/ 3647804 h 5388743"/>
              <a:gd name="connsiteX16097" fmla="*/ 657648 w 5020586"/>
              <a:gd name="connsiteY16097" fmla="*/ 3644197 h 5388743"/>
              <a:gd name="connsiteX16098" fmla="*/ 657403 w 5020586"/>
              <a:gd name="connsiteY16098" fmla="*/ 3644333 h 5388743"/>
              <a:gd name="connsiteX16099" fmla="*/ 657754 w 5020586"/>
              <a:gd name="connsiteY16099" fmla="*/ 3644083 h 5388743"/>
              <a:gd name="connsiteX16100" fmla="*/ 663979 w 5020586"/>
              <a:gd name="connsiteY16100" fmla="*/ 3637329 h 5388743"/>
              <a:gd name="connsiteX16101" fmla="*/ 661057 w 5020586"/>
              <a:gd name="connsiteY16101" fmla="*/ 3641150 h 5388743"/>
              <a:gd name="connsiteX16102" fmla="*/ 660119 w 5020586"/>
              <a:gd name="connsiteY16102" fmla="*/ 3642417 h 5388743"/>
              <a:gd name="connsiteX16103" fmla="*/ 701093 w 5020586"/>
              <a:gd name="connsiteY16103" fmla="*/ 3614007 h 5388743"/>
              <a:gd name="connsiteX16104" fmla="*/ 706163 w 5020586"/>
              <a:gd name="connsiteY16104" fmla="*/ 3610020 h 5388743"/>
              <a:gd name="connsiteX16105" fmla="*/ 727625 w 5020586"/>
              <a:gd name="connsiteY16105" fmla="*/ 3594481 h 5388743"/>
              <a:gd name="connsiteX16106" fmla="*/ 730413 w 5020586"/>
              <a:gd name="connsiteY16106" fmla="*/ 3591299 h 5388743"/>
              <a:gd name="connsiteX16107" fmla="*/ 672652 w 5020586"/>
              <a:gd name="connsiteY16107" fmla="*/ 3631035 h 5388743"/>
              <a:gd name="connsiteX16108" fmla="*/ 672237 w 5020586"/>
              <a:gd name="connsiteY16108" fmla="*/ 3631320 h 5388743"/>
              <a:gd name="connsiteX16109" fmla="*/ 662763 w 5020586"/>
              <a:gd name="connsiteY16109" fmla="*/ 3637086 h 5388743"/>
              <a:gd name="connsiteX16110" fmla="*/ 658268 w 5020586"/>
              <a:gd name="connsiteY16110" fmla="*/ 3640074 h 5388743"/>
              <a:gd name="connsiteX16111" fmla="*/ 665036 w 5020586"/>
              <a:gd name="connsiteY16111" fmla="*/ 3633030 h 5388743"/>
              <a:gd name="connsiteX16112" fmla="*/ 655696 w 5020586"/>
              <a:gd name="connsiteY16112" fmla="*/ 3638300 h 5388743"/>
              <a:gd name="connsiteX16113" fmla="*/ 652817 w 5020586"/>
              <a:gd name="connsiteY16113" fmla="*/ 3638280 h 5388743"/>
              <a:gd name="connsiteX16114" fmla="*/ 668232 w 5020586"/>
              <a:gd name="connsiteY16114" fmla="*/ 3628468 h 5388743"/>
              <a:gd name="connsiteX16115" fmla="*/ 680425 w 5020586"/>
              <a:gd name="connsiteY16115" fmla="*/ 3620980 h 5388743"/>
              <a:gd name="connsiteX16116" fmla="*/ 685208 w 5020586"/>
              <a:gd name="connsiteY16116" fmla="*/ 3614697 h 5388743"/>
              <a:gd name="connsiteX16117" fmla="*/ 681755 w 5020586"/>
              <a:gd name="connsiteY16117" fmla="*/ 3617211 h 5388743"/>
              <a:gd name="connsiteX16118" fmla="*/ 685651 w 5020586"/>
              <a:gd name="connsiteY16118" fmla="*/ 3613493 h 5388743"/>
              <a:gd name="connsiteX16119" fmla="*/ 685746 w 5020586"/>
              <a:gd name="connsiteY16119" fmla="*/ 3613989 h 5388743"/>
              <a:gd name="connsiteX16120" fmla="*/ 687210 w 5020586"/>
              <a:gd name="connsiteY16120" fmla="*/ 3612066 h 5388743"/>
              <a:gd name="connsiteX16121" fmla="*/ 681739 w 5020586"/>
              <a:gd name="connsiteY16121" fmla="*/ 3615622 h 5388743"/>
              <a:gd name="connsiteX16122" fmla="*/ 686221 w 5020586"/>
              <a:gd name="connsiteY16122" fmla="*/ 3612051 h 5388743"/>
              <a:gd name="connsiteX16123" fmla="*/ 679314 w 5020586"/>
              <a:gd name="connsiteY16123" fmla="*/ 3615209 h 5388743"/>
              <a:gd name="connsiteX16124" fmla="*/ 668884 w 5020586"/>
              <a:gd name="connsiteY16124" fmla="*/ 3620700 h 5388743"/>
              <a:gd name="connsiteX16125" fmla="*/ 692874 w 5020586"/>
              <a:gd name="connsiteY16125" fmla="*/ 3605470 h 5388743"/>
              <a:gd name="connsiteX16126" fmla="*/ 693140 w 5020586"/>
              <a:gd name="connsiteY16126" fmla="*/ 3605304 h 5388743"/>
              <a:gd name="connsiteX16127" fmla="*/ 698499 w 5020586"/>
              <a:gd name="connsiteY16127" fmla="*/ 3599403 h 5388743"/>
              <a:gd name="connsiteX16128" fmla="*/ 692195 w 5020586"/>
              <a:gd name="connsiteY16128" fmla="*/ 3603022 h 5388743"/>
              <a:gd name="connsiteX16129" fmla="*/ 671195 w 5020586"/>
              <a:gd name="connsiteY16129" fmla="*/ 3615031 h 5388743"/>
              <a:gd name="connsiteX16130" fmla="*/ 658107 w 5020586"/>
              <a:gd name="connsiteY16130" fmla="*/ 3622349 h 5388743"/>
              <a:gd name="connsiteX16131" fmla="*/ 662667 w 5020586"/>
              <a:gd name="connsiteY16131" fmla="*/ 3619236 h 5388743"/>
              <a:gd name="connsiteX16132" fmla="*/ 696089 w 5020586"/>
              <a:gd name="connsiteY16132" fmla="*/ 3595923 h 5388743"/>
              <a:gd name="connsiteX16133" fmla="*/ 708832 w 5020586"/>
              <a:gd name="connsiteY16133" fmla="*/ 3587663 h 5388743"/>
              <a:gd name="connsiteX16134" fmla="*/ 712456 w 5020586"/>
              <a:gd name="connsiteY16134" fmla="*/ 3583460 h 5388743"/>
              <a:gd name="connsiteX16135" fmla="*/ 705854 w 5020586"/>
              <a:gd name="connsiteY16135" fmla="*/ 3587985 h 5388743"/>
              <a:gd name="connsiteX16136" fmla="*/ 702852 w 5020586"/>
              <a:gd name="connsiteY16136" fmla="*/ 3589561 h 5388743"/>
              <a:gd name="connsiteX16137" fmla="*/ 698875 w 5020586"/>
              <a:gd name="connsiteY16137" fmla="*/ 3590866 h 5388743"/>
              <a:gd name="connsiteX16138" fmla="*/ 708412 w 5020586"/>
              <a:gd name="connsiteY16138" fmla="*/ 3584236 h 5388743"/>
              <a:gd name="connsiteX16139" fmla="*/ 715817 w 5020586"/>
              <a:gd name="connsiteY16139" fmla="*/ 3579562 h 5388743"/>
              <a:gd name="connsiteX16140" fmla="*/ 720823 w 5020586"/>
              <a:gd name="connsiteY16140" fmla="*/ 3573758 h 5388743"/>
              <a:gd name="connsiteX16141" fmla="*/ 720327 w 5020586"/>
              <a:gd name="connsiteY16141" fmla="*/ 3574042 h 5388743"/>
              <a:gd name="connsiteX16142" fmla="*/ 702785 w 5020586"/>
              <a:gd name="connsiteY16142" fmla="*/ 3582961 h 5388743"/>
              <a:gd name="connsiteX16143" fmla="*/ 715797 w 5020586"/>
              <a:gd name="connsiteY16143" fmla="*/ 3570547 h 5388743"/>
              <a:gd name="connsiteX16144" fmla="*/ 721399 w 5020586"/>
              <a:gd name="connsiteY16144" fmla="*/ 3566469 h 5388743"/>
              <a:gd name="connsiteX16145" fmla="*/ 712940 w 5020586"/>
              <a:gd name="connsiteY16145" fmla="*/ 3569686 h 5388743"/>
              <a:gd name="connsiteX16146" fmla="*/ 694837 w 5020586"/>
              <a:gd name="connsiteY16146" fmla="*/ 3579926 h 5388743"/>
              <a:gd name="connsiteX16147" fmla="*/ 692356 w 5020586"/>
              <a:gd name="connsiteY16147" fmla="*/ 3581394 h 5388743"/>
              <a:gd name="connsiteX16148" fmla="*/ 760151 w 5020586"/>
              <a:gd name="connsiteY16148" fmla="*/ 3534606 h 5388743"/>
              <a:gd name="connsiteX16149" fmla="*/ 762752 w 5020586"/>
              <a:gd name="connsiteY16149" fmla="*/ 3531336 h 5388743"/>
              <a:gd name="connsiteX16150" fmla="*/ 711780 w 5020586"/>
              <a:gd name="connsiteY16150" fmla="*/ 3565677 h 5388743"/>
              <a:gd name="connsiteX16151" fmla="*/ 737524 w 5020586"/>
              <a:gd name="connsiteY16151" fmla="*/ 3547149 h 5388743"/>
              <a:gd name="connsiteX16152" fmla="*/ 756046 w 5020586"/>
              <a:gd name="connsiteY16152" fmla="*/ 3534361 h 5388743"/>
              <a:gd name="connsiteX16153" fmla="*/ 758909 w 5020586"/>
              <a:gd name="connsiteY16153" fmla="*/ 3532571 h 5388743"/>
              <a:gd name="connsiteX16154" fmla="*/ 764920 w 5020586"/>
              <a:gd name="connsiteY16154" fmla="*/ 3528614 h 5388743"/>
              <a:gd name="connsiteX16155" fmla="*/ 767981 w 5020586"/>
              <a:gd name="connsiteY16155" fmla="*/ 3524768 h 5388743"/>
              <a:gd name="connsiteX16156" fmla="*/ 765737 w 5020586"/>
              <a:gd name="connsiteY16156" fmla="*/ 3526284 h 5388743"/>
              <a:gd name="connsiteX16157" fmla="*/ 763956 w 5020586"/>
              <a:gd name="connsiteY16157" fmla="*/ 3527128 h 5388743"/>
              <a:gd name="connsiteX16158" fmla="*/ 760097 w 5020586"/>
              <a:gd name="connsiteY16158" fmla="*/ 3528766 h 5388743"/>
              <a:gd name="connsiteX16159" fmla="*/ 764967 w 5020586"/>
              <a:gd name="connsiteY16159" fmla="*/ 3525383 h 5388743"/>
              <a:gd name="connsiteX16160" fmla="*/ 770060 w 5020586"/>
              <a:gd name="connsiteY16160" fmla="*/ 3522157 h 5388743"/>
              <a:gd name="connsiteX16161" fmla="*/ 772146 w 5020586"/>
              <a:gd name="connsiteY16161" fmla="*/ 3519537 h 5388743"/>
              <a:gd name="connsiteX16162" fmla="*/ 770028 w 5020586"/>
              <a:gd name="connsiteY16162" fmla="*/ 3520830 h 5388743"/>
              <a:gd name="connsiteX16163" fmla="*/ 765697 w 5020586"/>
              <a:gd name="connsiteY16163" fmla="*/ 3523512 h 5388743"/>
              <a:gd name="connsiteX16164" fmla="*/ 760951 w 5020586"/>
              <a:gd name="connsiteY16164" fmla="*/ 3526425 h 5388743"/>
              <a:gd name="connsiteX16165" fmla="*/ 760115 w 5020586"/>
              <a:gd name="connsiteY16165" fmla="*/ 3527454 h 5388743"/>
              <a:gd name="connsiteX16166" fmla="*/ 759220 w 5020586"/>
              <a:gd name="connsiteY16166" fmla="*/ 3528250 h 5388743"/>
              <a:gd name="connsiteX16167" fmla="*/ 758131 w 5020586"/>
              <a:gd name="connsiteY16167" fmla="*/ 3528626 h 5388743"/>
              <a:gd name="connsiteX16168" fmla="*/ 758947 w 5020586"/>
              <a:gd name="connsiteY16168" fmla="*/ 3527654 h 5388743"/>
              <a:gd name="connsiteX16169" fmla="*/ 756189 w 5020586"/>
              <a:gd name="connsiteY16169" fmla="*/ 3529347 h 5388743"/>
              <a:gd name="connsiteX16170" fmla="*/ 742563 w 5020586"/>
              <a:gd name="connsiteY16170" fmla="*/ 3537180 h 5388743"/>
              <a:gd name="connsiteX16171" fmla="*/ 765659 w 5020586"/>
              <a:gd name="connsiteY16171" fmla="*/ 3519665 h 5388743"/>
              <a:gd name="connsiteX16172" fmla="*/ 765739 w 5020586"/>
              <a:gd name="connsiteY16172" fmla="*/ 3519569 h 5388743"/>
              <a:gd name="connsiteX16173" fmla="*/ 762991 w 5020586"/>
              <a:gd name="connsiteY16173" fmla="*/ 3520935 h 5388743"/>
              <a:gd name="connsiteX16174" fmla="*/ 730236 w 5020586"/>
              <a:gd name="connsiteY16174" fmla="*/ 3538155 h 5388743"/>
              <a:gd name="connsiteX16175" fmla="*/ 773058 w 5020586"/>
              <a:gd name="connsiteY16175" fmla="*/ 3510858 h 5388743"/>
              <a:gd name="connsiteX16176" fmla="*/ 778854 w 5020586"/>
              <a:gd name="connsiteY16176" fmla="*/ 3503957 h 5388743"/>
              <a:gd name="connsiteX16177" fmla="*/ 744251 w 5020586"/>
              <a:gd name="connsiteY16177" fmla="*/ 3527601 h 5388743"/>
              <a:gd name="connsiteX16178" fmla="*/ 749895 w 5020586"/>
              <a:gd name="connsiteY16178" fmla="*/ 3522401 h 5388743"/>
              <a:gd name="connsiteX16179" fmla="*/ 780806 w 5020586"/>
              <a:gd name="connsiteY16179" fmla="*/ 3500456 h 5388743"/>
              <a:gd name="connsiteX16180" fmla="*/ 782499 w 5020586"/>
              <a:gd name="connsiteY16180" fmla="*/ 3499293 h 5388743"/>
              <a:gd name="connsiteX16181" fmla="*/ 783458 w 5020586"/>
              <a:gd name="connsiteY16181" fmla="*/ 3498607 h 5388743"/>
              <a:gd name="connsiteX16182" fmla="*/ 783777 w 5020586"/>
              <a:gd name="connsiteY16182" fmla="*/ 3498256 h 5388743"/>
              <a:gd name="connsiteX16183" fmla="*/ 767298 w 5020586"/>
              <a:gd name="connsiteY16183" fmla="*/ 3508584 h 5388743"/>
              <a:gd name="connsiteX16184" fmla="*/ 751286 w 5020586"/>
              <a:gd name="connsiteY16184" fmla="*/ 3518477 h 5388743"/>
              <a:gd name="connsiteX16185" fmla="*/ 746873 w 5020586"/>
              <a:gd name="connsiteY16185" fmla="*/ 3518748 h 5388743"/>
              <a:gd name="connsiteX16186" fmla="*/ 733157 w 5020586"/>
              <a:gd name="connsiteY16186" fmla="*/ 3525618 h 5388743"/>
              <a:gd name="connsiteX16187" fmla="*/ 731077 w 5020586"/>
              <a:gd name="connsiteY16187" fmla="*/ 3526883 h 5388743"/>
              <a:gd name="connsiteX16188" fmla="*/ 712533 w 5020586"/>
              <a:gd name="connsiteY16188" fmla="*/ 3547013 h 5388743"/>
              <a:gd name="connsiteX16189" fmla="*/ 728710 w 5020586"/>
              <a:gd name="connsiteY16189" fmla="*/ 3528322 h 5388743"/>
              <a:gd name="connsiteX16190" fmla="*/ 715980 w 5020586"/>
              <a:gd name="connsiteY16190" fmla="*/ 3536064 h 5388743"/>
              <a:gd name="connsiteX16191" fmla="*/ 676439 w 5020586"/>
              <a:gd name="connsiteY16191" fmla="*/ 3559337 h 5388743"/>
              <a:gd name="connsiteX16192" fmla="*/ 673890 w 5020586"/>
              <a:gd name="connsiteY16192" fmla="*/ 3562492 h 5388743"/>
              <a:gd name="connsiteX16193" fmla="*/ 656424 w 5020586"/>
              <a:gd name="connsiteY16193" fmla="*/ 3580570 h 5388743"/>
              <a:gd name="connsiteX16194" fmla="*/ 657454 w 5020586"/>
              <a:gd name="connsiteY16194" fmla="*/ 3578423 h 5388743"/>
              <a:gd name="connsiteX16195" fmla="*/ 655194 w 5020586"/>
              <a:gd name="connsiteY16195" fmla="*/ 3581348 h 5388743"/>
              <a:gd name="connsiteX16196" fmla="*/ 650799 w 5020586"/>
              <a:gd name="connsiteY16196" fmla="*/ 3586393 h 5388743"/>
              <a:gd name="connsiteX16197" fmla="*/ 637746 w 5020586"/>
              <a:gd name="connsiteY16197" fmla="*/ 3599903 h 5388743"/>
              <a:gd name="connsiteX16198" fmla="*/ 643068 w 5020586"/>
              <a:gd name="connsiteY16198" fmla="*/ 3593153 h 5388743"/>
              <a:gd name="connsiteX16199" fmla="*/ 643873 w 5020586"/>
              <a:gd name="connsiteY16199" fmla="*/ 3589905 h 5388743"/>
              <a:gd name="connsiteX16200" fmla="*/ 658145 w 5020586"/>
              <a:gd name="connsiteY16200" fmla="*/ 3573878 h 5388743"/>
              <a:gd name="connsiteX16201" fmla="*/ 666073 w 5020586"/>
              <a:gd name="connsiteY16201" fmla="*/ 3565437 h 5388743"/>
              <a:gd name="connsiteX16202" fmla="*/ 664145 w 5020586"/>
              <a:gd name="connsiteY16202" fmla="*/ 3566572 h 5388743"/>
              <a:gd name="connsiteX16203" fmla="*/ 658145 w 5020586"/>
              <a:gd name="connsiteY16203" fmla="*/ 3573878 h 5388743"/>
              <a:gd name="connsiteX16204" fmla="*/ 644498 w 5020586"/>
              <a:gd name="connsiteY16204" fmla="*/ 3587691 h 5388743"/>
              <a:gd name="connsiteX16205" fmla="*/ 652902 w 5020586"/>
              <a:gd name="connsiteY16205" fmla="*/ 3576659 h 5388743"/>
              <a:gd name="connsiteX16206" fmla="*/ 656507 w 5020586"/>
              <a:gd name="connsiteY16206" fmla="*/ 3571803 h 5388743"/>
              <a:gd name="connsiteX16207" fmla="*/ 658050 w 5020586"/>
              <a:gd name="connsiteY16207" fmla="*/ 3570160 h 5388743"/>
              <a:gd name="connsiteX16208" fmla="*/ 648526 w 5020586"/>
              <a:gd name="connsiteY16208" fmla="*/ 3575764 h 5388743"/>
              <a:gd name="connsiteX16209" fmla="*/ 658983 w 5020586"/>
              <a:gd name="connsiteY16209" fmla="*/ 3569166 h 5388743"/>
              <a:gd name="connsiteX16210" fmla="*/ 699389 w 5020586"/>
              <a:gd name="connsiteY16210" fmla="*/ 3526146 h 5388743"/>
              <a:gd name="connsiteX16211" fmla="*/ 675345 w 5020586"/>
              <a:gd name="connsiteY16211" fmla="*/ 3539918 h 5388743"/>
              <a:gd name="connsiteX16212" fmla="*/ 621550 w 5020586"/>
              <a:gd name="connsiteY16212" fmla="*/ 3571290 h 5388743"/>
              <a:gd name="connsiteX16213" fmla="*/ 615564 w 5020586"/>
              <a:gd name="connsiteY16213" fmla="*/ 3574624 h 5388743"/>
              <a:gd name="connsiteX16214" fmla="*/ 615995 w 5020586"/>
              <a:gd name="connsiteY16214" fmla="*/ 3574311 h 5388743"/>
              <a:gd name="connsiteX16215" fmla="*/ 653735 w 5020586"/>
              <a:gd name="connsiteY16215" fmla="*/ 3548009 h 5388743"/>
              <a:gd name="connsiteX16216" fmla="*/ 632887 w 5020586"/>
              <a:gd name="connsiteY16216" fmla="*/ 3561548 h 5388743"/>
              <a:gd name="connsiteX16217" fmla="*/ 614833 w 5020586"/>
              <a:gd name="connsiteY16217" fmla="*/ 3574078 h 5388743"/>
              <a:gd name="connsiteX16218" fmla="*/ 607053 w 5020586"/>
              <a:gd name="connsiteY16218" fmla="*/ 3579366 h 5388743"/>
              <a:gd name="connsiteX16219" fmla="*/ 585093 w 5020586"/>
              <a:gd name="connsiteY16219" fmla="*/ 3591597 h 5388743"/>
              <a:gd name="connsiteX16220" fmla="*/ 586702 w 5020586"/>
              <a:gd name="connsiteY16220" fmla="*/ 3589840 h 5388743"/>
              <a:gd name="connsiteX16221" fmla="*/ 583690 w 5020586"/>
              <a:gd name="connsiteY16221" fmla="*/ 3591984 h 5388743"/>
              <a:gd name="connsiteX16222" fmla="*/ 578020 w 5020586"/>
              <a:gd name="connsiteY16222" fmla="*/ 3595537 h 5388743"/>
              <a:gd name="connsiteX16223" fmla="*/ 561607 w 5020586"/>
              <a:gd name="connsiteY16223" fmla="*/ 3604678 h 5388743"/>
              <a:gd name="connsiteX16224" fmla="*/ 568659 w 5020586"/>
              <a:gd name="connsiteY16224" fmla="*/ 3599763 h 5388743"/>
              <a:gd name="connsiteX16225" fmla="*/ 570373 w 5020586"/>
              <a:gd name="connsiteY16225" fmla="*/ 3596887 h 5388743"/>
              <a:gd name="connsiteX16226" fmla="*/ 588683 w 5020586"/>
              <a:gd name="connsiteY16226" fmla="*/ 3585691 h 5388743"/>
              <a:gd name="connsiteX16227" fmla="*/ 571614 w 5020586"/>
              <a:gd name="connsiteY16227" fmla="*/ 3594950 h 5388743"/>
              <a:gd name="connsiteX16228" fmla="*/ 582859 w 5020586"/>
              <a:gd name="connsiteY16228" fmla="*/ 3586832 h 5388743"/>
              <a:gd name="connsiteX16229" fmla="*/ 587718 w 5020586"/>
              <a:gd name="connsiteY16229" fmla="*/ 3583230 h 5388743"/>
              <a:gd name="connsiteX16230" fmla="*/ 644642 w 5020586"/>
              <a:gd name="connsiteY16230" fmla="*/ 3550463 h 5388743"/>
              <a:gd name="connsiteX16231" fmla="*/ 716324 w 5020586"/>
              <a:gd name="connsiteY16231" fmla="*/ 3507572 h 5388743"/>
              <a:gd name="connsiteX16232" fmla="*/ 719479 w 5020586"/>
              <a:gd name="connsiteY16232" fmla="*/ 3504096 h 5388743"/>
              <a:gd name="connsiteX16233" fmla="*/ 709328 w 5020586"/>
              <a:gd name="connsiteY16233" fmla="*/ 3509617 h 5388743"/>
              <a:gd name="connsiteX16234" fmla="*/ 706496 w 5020586"/>
              <a:gd name="connsiteY16234" fmla="*/ 3509444 h 5388743"/>
              <a:gd name="connsiteX16235" fmla="*/ 668374 w 5020586"/>
              <a:gd name="connsiteY16235" fmla="*/ 3531435 h 5388743"/>
              <a:gd name="connsiteX16236" fmla="*/ 665517 w 5020586"/>
              <a:gd name="connsiteY16236" fmla="*/ 3530576 h 5388743"/>
              <a:gd name="connsiteX16237" fmla="*/ 663311 w 5020586"/>
              <a:gd name="connsiteY16237" fmla="*/ 3531769 h 5388743"/>
              <a:gd name="connsiteX16238" fmla="*/ 661007 w 5020586"/>
              <a:gd name="connsiteY16238" fmla="*/ 3533265 h 5388743"/>
              <a:gd name="connsiteX16239" fmla="*/ 658081 w 5020586"/>
              <a:gd name="connsiteY16239" fmla="*/ 3534790 h 5388743"/>
              <a:gd name="connsiteX16240" fmla="*/ 658087 w 5020586"/>
              <a:gd name="connsiteY16240" fmla="*/ 3534544 h 5388743"/>
              <a:gd name="connsiteX16241" fmla="*/ 656489 w 5020586"/>
              <a:gd name="connsiteY16241" fmla="*/ 3535618 h 5388743"/>
              <a:gd name="connsiteX16242" fmla="*/ 658081 w 5020586"/>
              <a:gd name="connsiteY16242" fmla="*/ 3534790 h 5388743"/>
              <a:gd name="connsiteX16243" fmla="*/ 658071 w 5020586"/>
              <a:gd name="connsiteY16243" fmla="*/ 3535173 h 5388743"/>
              <a:gd name="connsiteX16244" fmla="*/ 649876 w 5020586"/>
              <a:gd name="connsiteY16244" fmla="*/ 3538315 h 5388743"/>
              <a:gd name="connsiteX16245" fmla="*/ 689866 w 5020586"/>
              <a:gd name="connsiteY16245" fmla="*/ 3514965 h 5388743"/>
              <a:gd name="connsiteX16246" fmla="*/ 699797 w 5020586"/>
              <a:gd name="connsiteY16246" fmla="*/ 3507029 h 5388743"/>
              <a:gd name="connsiteX16247" fmla="*/ 715041 w 5020586"/>
              <a:gd name="connsiteY16247" fmla="*/ 3497357 h 5388743"/>
              <a:gd name="connsiteX16248" fmla="*/ 730771 w 5020586"/>
              <a:gd name="connsiteY16248" fmla="*/ 3480723 h 5388743"/>
              <a:gd name="connsiteX16249" fmla="*/ 730429 w 5020586"/>
              <a:gd name="connsiteY16249" fmla="*/ 3480918 h 5388743"/>
              <a:gd name="connsiteX16250" fmla="*/ 717682 w 5020586"/>
              <a:gd name="connsiteY16250" fmla="*/ 3488243 h 5388743"/>
              <a:gd name="connsiteX16251" fmla="*/ 702403 w 5020586"/>
              <a:gd name="connsiteY16251" fmla="*/ 3496956 h 5388743"/>
              <a:gd name="connsiteX16252" fmla="*/ 687767 w 5020586"/>
              <a:gd name="connsiteY16252" fmla="*/ 3512411 h 5388743"/>
              <a:gd name="connsiteX16253" fmla="*/ 683402 w 5020586"/>
              <a:gd name="connsiteY16253" fmla="*/ 3517016 h 5388743"/>
              <a:gd name="connsiteX16254" fmla="*/ 688794 w 5020586"/>
              <a:gd name="connsiteY16254" fmla="*/ 3509620 h 5388743"/>
              <a:gd name="connsiteX16255" fmla="*/ 690661 w 5020586"/>
              <a:gd name="connsiteY16255" fmla="*/ 3506958 h 5388743"/>
              <a:gd name="connsiteX16256" fmla="*/ 697159 w 5020586"/>
              <a:gd name="connsiteY16256" fmla="*/ 3499946 h 5388743"/>
              <a:gd name="connsiteX16257" fmla="*/ 634867 w 5020586"/>
              <a:gd name="connsiteY16257" fmla="*/ 3535466 h 5388743"/>
              <a:gd name="connsiteX16258" fmla="*/ 629353 w 5020586"/>
              <a:gd name="connsiteY16258" fmla="*/ 3538607 h 5388743"/>
              <a:gd name="connsiteX16259" fmla="*/ 636658 w 5020586"/>
              <a:gd name="connsiteY16259" fmla="*/ 3533093 h 5388743"/>
              <a:gd name="connsiteX16260" fmla="*/ 639219 w 5020586"/>
              <a:gd name="connsiteY16260" fmla="*/ 3531087 h 5388743"/>
              <a:gd name="connsiteX16261" fmla="*/ 656781 w 5020586"/>
              <a:gd name="connsiteY16261" fmla="*/ 3520820 h 5388743"/>
              <a:gd name="connsiteX16262" fmla="*/ 702349 w 5020586"/>
              <a:gd name="connsiteY16262" fmla="*/ 3494231 h 5388743"/>
              <a:gd name="connsiteX16263" fmla="*/ 703593 w 5020586"/>
              <a:gd name="connsiteY16263" fmla="*/ 3493003 h 5388743"/>
              <a:gd name="connsiteX16264" fmla="*/ 704487 w 5020586"/>
              <a:gd name="connsiteY16264" fmla="*/ 3492037 h 5388743"/>
              <a:gd name="connsiteX16265" fmla="*/ 740380 w 5020586"/>
              <a:gd name="connsiteY16265" fmla="*/ 3453368 h 5388743"/>
              <a:gd name="connsiteX16266" fmla="*/ 747605 w 5020586"/>
              <a:gd name="connsiteY16266" fmla="*/ 3439862 h 5388743"/>
              <a:gd name="connsiteX16267" fmla="*/ 749113 w 5020586"/>
              <a:gd name="connsiteY16267" fmla="*/ 3437955 h 5388743"/>
              <a:gd name="connsiteX16268" fmla="*/ 743154 w 5020586"/>
              <a:gd name="connsiteY16268" fmla="*/ 3441370 h 5388743"/>
              <a:gd name="connsiteX16269" fmla="*/ 740101 w 5020586"/>
              <a:gd name="connsiteY16269" fmla="*/ 3442978 h 5388743"/>
              <a:gd name="connsiteX16270" fmla="*/ 737815 w 5020586"/>
              <a:gd name="connsiteY16270" fmla="*/ 3444617 h 5388743"/>
              <a:gd name="connsiteX16271" fmla="*/ 728227 w 5020586"/>
              <a:gd name="connsiteY16271" fmla="*/ 3449936 h 5388743"/>
              <a:gd name="connsiteX16272" fmla="*/ 747877 w 5020586"/>
              <a:gd name="connsiteY16272" fmla="*/ 3435967 h 5388743"/>
              <a:gd name="connsiteX16273" fmla="*/ 753885 w 5020586"/>
              <a:gd name="connsiteY16273" fmla="*/ 3431912 h 5388743"/>
              <a:gd name="connsiteX16274" fmla="*/ 755143 w 5020586"/>
              <a:gd name="connsiteY16274" fmla="*/ 3430320 h 5388743"/>
              <a:gd name="connsiteX16275" fmla="*/ 757894 w 5020586"/>
              <a:gd name="connsiteY16275" fmla="*/ 3427414 h 5388743"/>
              <a:gd name="connsiteX16276" fmla="*/ 704082 w 5020586"/>
              <a:gd name="connsiteY16276" fmla="*/ 3465001 h 5388743"/>
              <a:gd name="connsiteX16277" fmla="*/ 684568 w 5020586"/>
              <a:gd name="connsiteY16277" fmla="*/ 3477438 h 5388743"/>
              <a:gd name="connsiteX16278" fmla="*/ 691162 w 5020586"/>
              <a:gd name="connsiteY16278" fmla="*/ 3472753 h 5388743"/>
              <a:gd name="connsiteX16279" fmla="*/ 699588 w 5020586"/>
              <a:gd name="connsiteY16279" fmla="*/ 3467642 h 5388743"/>
              <a:gd name="connsiteX16280" fmla="*/ 707073 w 5020586"/>
              <a:gd name="connsiteY16280" fmla="*/ 3462726 h 5388743"/>
              <a:gd name="connsiteX16281" fmla="*/ 706392 w 5020586"/>
              <a:gd name="connsiteY16281" fmla="*/ 3462173 h 5388743"/>
              <a:gd name="connsiteX16282" fmla="*/ 708699 w 5020586"/>
              <a:gd name="connsiteY16282" fmla="*/ 3460588 h 5388743"/>
              <a:gd name="connsiteX16283" fmla="*/ 732171 w 5020586"/>
              <a:gd name="connsiteY16283" fmla="*/ 3442985 h 5388743"/>
              <a:gd name="connsiteX16284" fmla="*/ 699679 w 5020586"/>
              <a:gd name="connsiteY16284" fmla="*/ 3465549 h 5388743"/>
              <a:gd name="connsiteX16285" fmla="*/ 697661 w 5020586"/>
              <a:gd name="connsiteY16285" fmla="*/ 3466930 h 5388743"/>
              <a:gd name="connsiteX16286" fmla="*/ 697421 w 5020586"/>
              <a:gd name="connsiteY16286" fmla="*/ 3467061 h 5388743"/>
              <a:gd name="connsiteX16287" fmla="*/ 691552 w 5020586"/>
              <a:gd name="connsiteY16287" fmla="*/ 3470572 h 5388743"/>
              <a:gd name="connsiteX16288" fmla="*/ 738334 w 5020586"/>
              <a:gd name="connsiteY16288" fmla="*/ 3437444 h 5388743"/>
              <a:gd name="connsiteX16289" fmla="*/ 767139 w 5020586"/>
              <a:gd name="connsiteY16289" fmla="*/ 3417268 h 5388743"/>
              <a:gd name="connsiteX16290" fmla="*/ 768927 w 5020586"/>
              <a:gd name="connsiteY16290" fmla="*/ 3415094 h 5388743"/>
              <a:gd name="connsiteX16291" fmla="*/ 745397 w 5020586"/>
              <a:gd name="connsiteY16291" fmla="*/ 3431382 h 5388743"/>
              <a:gd name="connsiteX16292" fmla="*/ 682241 w 5020586"/>
              <a:gd name="connsiteY16292" fmla="*/ 3474486 h 5388743"/>
              <a:gd name="connsiteX16293" fmla="*/ 675936 w 5020586"/>
              <a:gd name="connsiteY16293" fmla="*/ 3481866 h 5388743"/>
              <a:gd name="connsiteX16294" fmla="*/ 672559 w 5020586"/>
              <a:gd name="connsiteY16294" fmla="*/ 3484402 h 5388743"/>
              <a:gd name="connsiteX16295" fmla="*/ 672806 w 5020586"/>
              <a:gd name="connsiteY16295" fmla="*/ 3483942 h 5388743"/>
              <a:gd name="connsiteX16296" fmla="*/ 668756 w 5020586"/>
              <a:gd name="connsiteY16296" fmla="*/ 3486715 h 5388743"/>
              <a:gd name="connsiteX16297" fmla="*/ 672891 w 5020586"/>
              <a:gd name="connsiteY16297" fmla="*/ 3483787 h 5388743"/>
              <a:gd name="connsiteX16298" fmla="*/ 676932 w 5020586"/>
              <a:gd name="connsiteY16298" fmla="*/ 3476318 h 5388743"/>
              <a:gd name="connsiteX16299" fmla="*/ 685811 w 5020586"/>
              <a:gd name="connsiteY16299" fmla="*/ 3461918 h 5388743"/>
              <a:gd name="connsiteX16300" fmla="*/ 692857 w 5020586"/>
              <a:gd name="connsiteY16300" fmla="*/ 3450957 h 5388743"/>
              <a:gd name="connsiteX16301" fmla="*/ 688011 w 5020586"/>
              <a:gd name="connsiteY16301" fmla="*/ 3453758 h 5388743"/>
              <a:gd name="connsiteX16302" fmla="*/ 672606 w 5020586"/>
              <a:gd name="connsiteY16302" fmla="*/ 3462357 h 5388743"/>
              <a:gd name="connsiteX16303" fmla="*/ 678086 w 5020586"/>
              <a:gd name="connsiteY16303" fmla="*/ 3458385 h 5388743"/>
              <a:gd name="connsiteX16304" fmla="*/ 682624 w 5020586"/>
              <a:gd name="connsiteY16304" fmla="*/ 3455204 h 5388743"/>
              <a:gd name="connsiteX16305" fmla="*/ 694688 w 5020586"/>
              <a:gd name="connsiteY16305" fmla="*/ 3448110 h 5388743"/>
              <a:gd name="connsiteX16306" fmla="*/ 705741 w 5020586"/>
              <a:gd name="connsiteY16306" fmla="*/ 3430915 h 5388743"/>
              <a:gd name="connsiteX16307" fmla="*/ 711039 w 5020586"/>
              <a:gd name="connsiteY16307" fmla="*/ 3422816 h 5388743"/>
              <a:gd name="connsiteX16308" fmla="*/ 702668 w 5020586"/>
              <a:gd name="connsiteY16308" fmla="*/ 3431497 h 5388743"/>
              <a:gd name="connsiteX16309" fmla="*/ 706759 w 5020586"/>
              <a:gd name="connsiteY16309" fmla="*/ 3426107 h 5388743"/>
              <a:gd name="connsiteX16310" fmla="*/ 710179 w 5020586"/>
              <a:gd name="connsiteY16310" fmla="*/ 3421745 h 5388743"/>
              <a:gd name="connsiteX16311" fmla="*/ 718312 w 5020586"/>
              <a:gd name="connsiteY16311" fmla="*/ 3412921 h 5388743"/>
              <a:gd name="connsiteX16312" fmla="*/ 733357 w 5020586"/>
              <a:gd name="connsiteY16312" fmla="*/ 3392638 h 5388743"/>
              <a:gd name="connsiteX16313" fmla="*/ 757371 w 5020586"/>
              <a:gd name="connsiteY16313" fmla="*/ 3361173 h 5388743"/>
              <a:gd name="connsiteX16314" fmla="*/ 755611 w 5020586"/>
              <a:gd name="connsiteY16314" fmla="*/ 3362154 h 5388743"/>
              <a:gd name="connsiteX16315" fmla="*/ 756043 w 5020586"/>
              <a:gd name="connsiteY16315" fmla="*/ 3361838 h 5388743"/>
              <a:gd name="connsiteX16316" fmla="*/ 757768 w 5020586"/>
              <a:gd name="connsiteY16316" fmla="*/ 3360653 h 5388743"/>
              <a:gd name="connsiteX16317" fmla="*/ 759472 w 5020586"/>
              <a:gd name="connsiteY16317" fmla="*/ 3358419 h 5388743"/>
              <a:gd name="connsiteX16318" fmla="*/ 754881 w 5020586"/>
              <a:gd name="connsiteY16318" fmla="*/ 3361606 h 5388743"/>
              <a:gd name="connsiteX16319" fmla="*/ 749174 w 5020586"/>
              <a:gd name="connsiteY16319" fmla="*/ 3365484 h 5388743"/>
              <a:gd name="connsiteX16320" fmla="*/ 732572 w 5020586"/>
              <a:gd name="connsiteY16320" fmla="*/ 3387260 h 5388743"/>
              <a:gd name="connsiteX16321" fmla="*/ 687736 w 5020586"/>
              <a:gd name="connsiteY16321" fmla="*/ 3438910 h 5388743"/>
              <a:gd name="connsiteX16322" fmla="*/ 677081 w 5020586"/>
              <a:gd name="connsiteY16322" fmla="*/ 3448019 h 5388743"/>
              <a:gd name="connsiteX16323" fmla="*/ 671161 w 5020586"/>
              <a:gd name="connsiteY16323" fmla="*/ 3447353 h 5388743"/>
              <a:gd name="connsiteX16324" fmla="*/ 688470 w 5020586"/>
              <a:gd name="connsiteY16324" fmla="*/ 3422717 h 5388743"/>
              <a:gd name="connsiteX16325" fmla="*/ 705579 w 5020586"/>
              <a:gd name="connsiteY16325" fmla="*/ 3394261 h 5388743"/>
              <a:gd name="connsiteX16326" fmla="*/ 710631 w 5020586"/>
              <a:gd name="connsiteY16326" fmla="*/ 3387207 h 5388743"/>
              <a:gd name="connsiteX16327" fmla="*/ 709057 w 5020586"/>
              <a:gd name="connsiteY16327" fmla="*/ 3388083 h 5388743"/>
              <a:gd name="connsiteX16328" fmla="*/ 698972 w 5020586"/>
              <a:gd name="connsiteY16328" fmla="*/ 3400918 h 5388743"/>
              <a:gd name="connsiteX16329" fmla="*/ 685429 w 5020586"/>
              <a:gd name="connsiteY16329" fmla="*/ 3418578 h 5388743"/>
              <a:gd name="connsiteX16330" fmla="*/ 693993 w 5020586"/>
              <a:gd name="connsiteY16330" fmla="*/ 3406844 h 5388743"/>
              <a:gd name="connsiteX16331" fmla="*/ 681905 w 5020586"/>
              <a:gd name="connsiteY16331" fmla="*/ 3422830 h 5388743"/>
              <a:gd name="connsiteX16332" fmla="*/ 685429 w 5020586"/>
              <a:gd name="connsiteY16332" fmla="*/ 3418578 h 5388743"/>
              <a:gd name="connsiteX16333" fmla="*/ 672145 w 5020586"/>
              <a:gd name="connsiteY16333" fmla="*/ 3436952 h 5388743"/>
              <a:gd name="connsiteX16334" fmla="*/ 669299 w 5020586"/>
              <a:gd name="connsiteY16334" fmla="*/ 3440160 h 5388743"/>
              <a:gd name="connsiteX16335" fmla="*/ 663116 w 5020586"/>
              <a:gd name="connsiteY16335" fmla="*/ 3448802 h 5388743"/>
              <a:gd name="connsiteX16336" fmla="*/ 649146 w 5020586"/>
              <a:gd name="connsiteY16336" fmla="*/ 3467840 h 5388743"/>
              <a:gd name="connsiteX16337" fmla="*/ 641852 w 5020586"/>
              <a:gd name="connsiteY16337" fmla="*/ 3476799 h 5388743"/>
              <a:gd name="connsiteX16338" fmla="*/ 642912 w 5020586"/>
              <a:gd name="connsiteY16338" fmla="*/ 3474538 h 5388743"/>
              <a:gd name="connsiteX16339" fmla="*/ 624580 w 5020586"/>
              <a:gd name="connsiteY16339" fmla="*/ 3497177 h 5388743"/>
              <a:gd name="connsiteX16340" fmla="*/ 643675 w 5020586"/>
              <a:gd name="connsiteY16340" fmla="*/ 3472404 h 5388743"/>
              <a:gd name="connsiteX16341" fmla="*/ 642912 w 5020586"/>
              <a:gd name="connsiteY16341" fmla="*/ 3474538 h 5388743"/>
              <a:gd name="connsiteX16342" fmla="*/ 618357 w 5020586"/>
              <a:gd name="connsiteY16342" fmla="*/ 3505597 h 5388743"/>
              <a:gd name="connsiteX16343" fmla="*/ 624263 w 5020586"/>
              <a:gd name="connsiteY16343" fmla="*/ 3496812 h 5388743"/>
              <a:gd name="connsiteX16344" fmla="*/ 628133 w 5020586"/>
              <a:gd name="connsiteY16344" fmla="*/ 3488705 h 5388743"/>
              <a:gd name="connsiteX16345" fmla="*/ 649021 w 5020586"/>
              <a:gd name="connsiteY16345" fmla="*/ 3459961 h 5388743"/>
              <a:gd name="connsiteX16346" fmla="*/ 710206 w 5020586"/>
              <a:gd name="connsiteY16346" fmla="*/ 3376824 h 5388743"/>
              <a:gd name="connsiteX16347" fmla="*/ 707195 w 5020586"/>
              <a:gd name="connsiteY16347" fmla="*/ 3378675 h 5388743"/>
              <a:gd name="connsiteX16348" fmla="*/ 640391 w 5020586"/>
              <a:gd name="connsiteY16348" fmla="*/ 3468634 h 5388743"/>
              <a:gd name="connsiteX16349" fmla="*/ 600229 w 5020586"/>
              <a:gd name="connsiteY16349" fmla="*/ 3522445 h 5388743"/>
              <a:gd name="connsiteX16350" fmla="*/ 607079 w 5020586"/>
              <a:gd name="connsiteY16350" fmla="*/ 3511229 h 5388743"/>
              <a:gd name="connsiteX16351" fmla="*/ 618000 w 5020586"/>
              <a:gd name="connsiteY16351" fmla="*/ 3496150 h 5388743"/>
              <a:gd name="connsiteX16352" fmla="*/ 660261 w 5020586"/>
              <a:gd name="connsiteY16352" fmla="*/ 3435212 h 5388743"/>
              <a:gd name="connsiteX16353" fmla="*/ 697489 w 5020586"/>
              <a:gd name="connsiteY16353" fmla="*/ 3384644 h 5388743"/>
              <a:gd name="connsiteX16354" fmla="*/ 693898 w 5020586"/>
              <a:gd name="connsiteY16354" fmla="*/ 3386851 h 5388743"/>
              <a:gd name="connsiteX16355" fmla="*/ 651081 w 5020586"/>
              <a:gd name="connsiteY16355" fmla="*/ 3443752 h 5388743"/>
              <a:gd name="connsiteX16356" fmla="*/ 689942 w 5020586"/>
              <a:gd name="connsiteY16356" fmla="*/ 3389285 h 5388743"/>
              <a:gd name="connsiteX16357" fmla="*/ 686942 w 5020586"/>
              <a:gd name="connsiteY16357" fmla="*/ 3391129 h 5388743"/>
              <a:gd name="connsiteX16358" fmla="*/ 655855 w 5020586"/>
              <a:gd name="connsiteY16358" fmla="*/ 3432925 h 5388743"/>
              <a:gd name="connsiteX16359" fmla="*/ 655925 w 5020586"/>
              <a:gd name="connsiteY16359" fmla="*/ 3432871 h 5388743"/>
              <a:gd name="connsiteX16360" fmla="*/ 644207 w 5020586"/>
              <a:gd name="connsiteY16360" fmla="*/ 3450833 h 5388743"/>
              <a:gd name="connsiteX16361" fmla="*/ 645255 w 5020586"/>
              <a:gd name="connsiteY16361" fmla="*/ 3447695 h 5388743"/>
              <a:gd name="connsiteX16362" fmla="*/ 653009 w 5020586"/>
              <a:gd name="connsiteY16362" fmla="*/ 3435115 h 5388743"/>
              <a:gd name="connsiteX16363" fmla="*/ 655493 w 5020586"/>
              <a:gd name="connsiteY16363" fmla="*/ 3433203 h 5388743"/>
              <a:gd name="connsiteX16364" fmla="*/ 684969 w 5020586"/>
              <a:gd name="connsiteY16364" fmla="*/ 3392342 h 5388743"/>
              <a:gd name="connsiteX16365" fmla="*/ 681440 w 5020586"/>
              <a:gd name="connsiteY16365" fmla="*/ 3394512 h 5388743"/>
              <a:gd name="connsiteX16366" fmla="*/ 678040 w 5020586"/>
              <a:gd name="connsiteY16366" fmla="*/ 3399131 h 5388743"/>
              <a:gd name="connsiteX16367" fmla="*/ 673280 w 5020586"/>
              <a:gd name="connsiteY16367" fmla="*/ 3404191 h 5388743"/>
              <a:gd name="connsiteX16368" fmla="*/ 674638 w 5020586"/>
              <a:gd name="connsiteY16368" fmla="*/ 3401062 h 5388743"/>
              <a:gd name="connsiteX16369" fmla="*/ 657890 w 5020586"/>
              <a:gd name="connsiteY16369" fmla="*/ 3423455 h 5388743"/>
              <a:gd name="connsiteX16370" fmla="*/ 655988 w 5020586"/>
              <a:gd name="connsiteY16370" fmla="*/ 3426096 h 5388743"/>
              <a:gd name="connsiteX16371" fmla="*/ 655326 w 5020586"/>
              <a:gd name="connsiteY16371" fmla="*/ 3426635 h 5388743"/>
              <a:gd name="connsiteX16372" fmla="*/ 649723 w 5020586"/>
              <a:gd name="connsiteY16372" fmla="*/ 3432842 h 5388743"/>
              <a:gd name="connsiteX16373" fmla="*/ 650978 w 5020586"/>
              <a:gd name="connsiteY16373" fmla="*/ 3431085 h 5388743"/>
              <a:gd name="connsiteX16374" fmla="*/ 674682 w 5020586"/>
              <a:gd name="connsiteY16374" fmla="*/ 3398755 h 5388743"/>
              <a:gd name="connsiteX16375" fmla="*/ 669691 w 5020586"/>
              <a:gd name="connsiteY16375" fmla="*/ 3401923 h 5388743"/>
              <a:gd name="connsiteX16376" fmla="*/ 659807 w 5020586"/>
              <a:gd name="connsiteY16376" fmla="*/ 3415301 h 5388743"/>
              <a:gd name="connsiteX16377" fmla="*/ 659508 w 5020586"/>
              <a:gd name="connsiteY16377" fmla="*/ 3415706 h 5388743"/>
              <a:gd name="connsiteX16378" fmla="*/ 652429 w 5020586"/>
              <a:gd name="connsiteY16378" fmla="*/ 3424244 h 5388743"/>
              <a:gd name="connsiteX16379" fmla="*/ 649154 w 5020586"/>
              <a:gd name="connsiteY16379" fmla="*/ 3428534 h 5388743"/>
              <a:gd name="connsiteX16380" fmla="*/ 653258 w 5020586"/>
              <a:gd name="connsiteY16380" fmla="*/ 3419669 h 5388743"/>
              <a:gd name="connsiteX16381" fmla="*/ 646145 w 5020586"/>
              <a:gd name="connsiteY16381" fmla="*/ 3427695 h 5388743"/>
              <a:gd name="connsiteX16382" fmla="*/ 643415 w 5020586"/>
              <a:gd name="connsiteY16382" fmla="*/ 3428614 h 5388743"/>
              <a:gd name="connsiteX16383" fmla="*/ 654793 w 5020586"/>
              <a:gd name="connsiteY16383" fmla="*/ 3414314 h 5388743"/>
              <a:gd name="connsiteX16384" fmla="*/ 659843 w 5020586"/>
              <a:gd name="connsiteY16384" fmla="*/ 3408174 h 5388743"/>
              <a:gd name="connsiteX16385" fmla="*/ 629276 w 5020586"/>
              <a:gd name="connsiteY16385" fmla="*/ 3427575 h 5388743"/>
              <a:gd name="connsiteX16386" fmla="*/ 616716 w 5020586"/>
              <a:gd name="connsiteY16386" fmla="*/ 3442099 h 5388743"/>
              <a:gd name="connsiteX16387" fmla="*/ 597774 w 5020586"/>
              <a:gd name="connsiteY16387" fmla="*/ 3463476 h 5388743"/>
              <a:gd name="connsiteX16388" fmla="*/ 599625 w 5020586"/>
              <a:gd name="connsiteY16388" fmla="*/ 3460528 h 5388743"/>
              <a:gd name="connsiteX16389" fmla="*/ 600547 w 5020586"/>
              <a:gd name="connsiteY16389" fmla="*/ 3459172 h 5388743"/>
              <a:gd name="connsiteX16390" fmla="*/ 607658 w 5020586"/>
              <a:gd name="connsiteY16390" fmla="*/ 3450476 h 5388743"/>
              <a:gd name="connsiteX16391" fmla="*/ 620701 w 5020586"/>
              <a:gd name="connsiteY16391" fmla="*/ 3435636 h 5388743"/>
              <a:gd name="connsiteX16392" fmla="*/ 625786 w 5020586"/>
              <a:gd name="connsiteY16392" fmla="*/ 3429789 h 5388743"/>
              <a:gd name="connsiteX16393" fmla="*/ 535537 w 5020586"/>
              <a:gd name="connsiteY16393" fmla="*/ 3487071 h 5388743"/>
              <a:gd name="connsiteX16394" fmla="*/ 400140 w 5020586"/>
              <a:gd name="connsiteY16394" fmla="*/ 3573717 h 5388743"/>
              <a:gd name="connsiteX16395" fmla="*/ 457305 w 5020586"/>
              <a:gd name="connsiteY16395" fmla="*/ 3527475 h 5388743"/>
              <a:gd name="connsiteX16396" fmla="*/ 525329 w 5020586"/>
              <a:gd name="connsiteY16396" fmla="*/ 3481620 h 5388743"/>
              <a:gd name="connsiteX16397" fmla="*/ 579081 w 5020586"/>
              <a:gd name="connsiteY16397" fmla="*/ 3446085 h 5388743"/>
              <a:gd name="connsiteX16398" fmla="*/ 598852 w 5020586"/>
              <a:gd name="connsiteY16398" fmla="*/ 3433378 h 5388743"/>
              <a:gd name="connsiteX16399" fmla="*/ 606827 w 5020586"/>
              <a:gd name="connsiteY16399" fmla="*/ 3423906 h 5388743"/>
              <a:gd name="connsiteX16400" fmla="*/ 569852 w 5020586"/>
              <a:gd name="connsiteY16400" fmla="*/ 3447274 h 5388743"/>
              <a:gd name="connsiteX16401" fmla="*/ 429311 w 5020586"/>
              <a:gd name="connsiteY16401" fmla="*/ 3535654 h 5388743"/>
              <a:gd name="connsiteX16402" fmla="*/ 416270 w 5020586"/>
              <a:gd name="connsiteY16402" fmla="*/ 3540794 h 5388743"/>
              <a:gd name="connsiteX16403" fmla="*/ 410891 w 5020586"/>
              <a:gd name="connsiteY16403" fmla="*/ 3538236 h 5388743"/>
              <a:gd name="connsiteX16404" fmla="*/ 435283 w 5020586"/>
              <a:gd name="connsiteY16404" fmla="*/ 3520583 h 5388743"/>
              <a:gd name="connsiteX16405" fmla="*/ 460730 w 5020586"/>
              <a:gd name="connsiteY16405" fmla="*/ 3499254 h 5388743"/>
              <a:gd name="connsiteX16406" fmla="*/ 433756 w 5020586"/>
              <a:gd name="connsiteY16406" fmla="*/ 3515679 h 5388743"/>
              <a:gd name="connsiteX16407" fmla="*/ 445675 w 5020586"/>
              <a:gd name="connsiteY16407" fmla="*/ 3507376 h 5388743"/>
              <a:gd name="connsiteX16408" fmla="*/ 429039 w 5020586"/>
              <a:gd name="connsiteY16408" fmla="*/ 3518552 h 5388743"/>
              <a:gd name="connsiteX16409" fmla="*/ 433756 w 5020586"/>
              <a:gd name="connsiteY16409" fmla="*/ 3515679 h 5388743"/>
              <a:gd name="connsiteX16410" fmla="*/ 415209 w 5020586"/>
              <a:gd name="connsiteY16410" fmla="*/ 3528723 h 5388743"/>
              <a:gd name="connsiteX16411" fmla="*/ 411474 w 5020586"/>
              <a:gd name="connsiteY16411" fmla="*/ 3530828 h 5388743"/>
              <a:gd name="connsiteX16412" fmla="*/ 402812 w 5020586"/>
              <a:gd name="connsiteY16412" fmla="*/ 3536983 h 5388743"/>
              <a:gd name="connsiteX16413" fmla="*/ 383402 w 5020586"/>
              <a:gd name="connsiteY16413" fmla="*/ 3550432 h 5388743"/>
              <a:gd name="connsiteX16414" fmla="*/ 373588 w 5020586"/>
              <a:gd name="connsiteY16414" fmla="*/ 3556524 h 5388743"/>
              <a:gd name="connsiteX16415" fmla="*/ 375326 w 5020586"/>
              <a:gd name="connsiteY16415" fmla="*/ 3554732 h 5388743"/>
              <a:gd name="connsiteX16416" fmla="*/ 389874 w 5020586"/>
              <a:gd name="connsiteY16416" fmla="*/ 3544323 h 5388743"/>
              <a:gd name="connsiteX16417" fmla="*/ 376737 w 5020586"/>
              <a:gd name="connsiteY16417" fmla="*/ 3552971 h 5388743"/>
              <a:gd name="connsiteX16418" fmla="*/ 376742 w 5020586"/>
              <a:gd name="connsiteY16418" fmla="*/ 3552963 h 5388743"/>
              <a:gd name="connsiteX16419" fmla="*/ 376642 w 5020586"/>
              <a:gd name="connsiteY16419" fmla="*/ 3553033 h 5388743"/>
              <a:gd name="connsiteX16420" fmla="*/ 350618 w 5020586"/>
              <a:gd name="connsiteY16420" fmla="*/ 3570164 h 5388743"/>
              <a:gd name="connsiteX16421" fmla="*/ 365696 w 5020586"/>
              <a:gd name="connsiteY16421" fmla="*/ 3560609 h 5388743"/>
              <a:gd name="connsiteX16422" fmla="*/ 376642 w 5020586"/>
              <a:gd name="connsiteY16422" fmla="*/ 3553033 h 5388743"/>
              <a:gd name="connsiteX16423" fmla="*/ 376737 w 5020586"/>
              <a:gd name="connsiteY16423" fmla="*/ 3552971 h 5388743"/>
              <a:gd name="connsiteX16424" fmla="*/ 375326 w 5020586"/>
              <a:gd name="connsiteY16424" fmla="*/ 3554732 h 5388743"/>
              <a:gd name="connsiteX16425" fmla="*/ 341990 w 5020586"/>
              <a:gd name="connsiteY16425" fmla="*/ 3576097 h 5388743"/>
              <a:gd name="connsiteX16426" fmla="*/ 350437 w 5020586"/>
              <a:gd name="connsiteY16426" fmla="*/ 3569714 h 5388743"/>
              <a:gd name="connsiteX16427" fmla="*/ 356738 w 5020586"/>
              <a:gd name="connsiteY16427" fmla="*/ 3563310 h 5388743"/>
              <a:gd name="connsiteX16428" fmla="*/ 385850 w 5020586"/>
              <a:gd name="connsiteY16428" fmla="*/ 3542942 h 5388743"/>
              <a:gd name="connsiteX16429" fmla="*/ 480941 w 5020586"/>
              <a:gd name="connsiteY16429" fmla="*/ 3477262 h 5388743"/>
              <a:gd name="connsiteX16430" fmla="*/ 485747 w 5020586"/>
              <a:gd name="connsiteY16430" fmla="*/ 3474030 h 5388743"/>
              <a:gd name="connsiteX16431" fmla="*/ 485940 w 5020586"/>
              <a:gd name="connsiteY16431" fmla="*/ 3473885 h 5388743"/>
              <a:gd name="connsiteX16432" fmla="*/ 505019 w 5020586"/>
              <a:gd name="connsiteY16432" fmla="*/ 3460618 h 5388743"/>
              <a:gd name="connsiteX16433" fmla="*/ 513760 w 5020586"/>
              <a:gd name="connsiteY16433" fmla="*/ 3455189 h 5388743"/>
              <a:gd name="connsiteX16434" fmla="*/ 555078 w 5020586"/>
              <a:gd name="connsiteY16434" fmla="*/ 3427399 h 5388743"/>
              <a:gd name="connsiteX16435" fmla="*/ 531659 w 5020586"/>
              <a:gd name="connsiteY16435" fmla="*/ 3441947 h 5388743"/>
              <a:gd name="connsiteX16436" fmla="*/ 505019 w 5020586"/>
              <a:gd name="connsiteY16436" fmla="*/ 3460618 h 5388743"/>
              <a:gd name="connsiteX16437" fmla="*/ 496120 w 5020586"/>
              <a:gd name="connsiteY16437" fmla="*/ 3465591 h 5388743"/>
              <a:gd name="connsiteX16438" fmla="*/ 471506 w 5020586"/>
              <a:gd name="connsiteY16438" fmla="*/ 3482192 h 5388743"/>
              <a:gd name="connsiteX16439" fmla="*/ 374866 w 5020586"/>
              <a:gd name="connsiteY16439" fmla="*/ 3548329 h 5388743"/>
              <a:gd name="connsiteX16440" fmla="*/ 319362 w 5020586"/>
              <a:gd name="connsiteY16440" fmla="*/ 3586118 h 5388743"/>
              <a:gd name="connsiteX16441" fmla="*/ 329492 w 5020586"/>
              <a:gd name="connsiteY16441" fmla="*/ 3577746 h 5388743"/>
              <a:gd name="connsiteX16442" fmla="*/ 344731 w 5020586"/>
              <a:gd name="connsiteY16442" fmla="*/ 3567048 h 5388743"/>
              <a:gd name="connsiteX16443" fmla="*/ 404542 w 5020586"/>
              <a:gd name="connsiteY16443" fmla="*/ 3523205 h 5388743"/>
              <a:gd name="connsiteX16444" fmla="*/ 484459 w 5020586"/>
              <a:gd name="connsiteY16444" fmla="*/ 3468024 h 5388743"/>
              <a:gd name="connsiteX16445" fmla="*/ 487775 w 5020586"/>
              <a:gd name="connsiteY16445" fmla="*/ 3465800 h 5388743"/>
              <a:gd name="connsiteX16446" fmla="*/ 488846 w 5020586"/>
              <a:gd name="connsiteY16446" fmla="*/ 3464866 h 5388743"/>
              <a:gd name="connsiteX16447" fmla="*/ 497336 w 5020586"/>
              <a:gd name="connsiteY16447" fmla="*/ 3457938 h 5388743"/>
              <a:gd name="connsiteX16448" fmla="*/ 487594 w 5020586"/>
              <a:gd name="connsiteY16448" fmla="*/ 3464481 h 5388743"/>
              <a:gd name="connsiteX16449" fmla="*/ 393079 w 5020586"/>
              <a:gd name="connsiteY16449" fmla="*/ 3528289 h 5388743"/>
              <a:gd name="connsiteX16450" fmla="*/ 476744 w 5020586"/>
              <a:gd name="connsiteY16450" fmla="*/ 3468661 h 5388743"/>
              <a:gd name="connsiteX16451" fmla="*/ 500772 w 5020586"/>
              <a:gd name="connsiteY16451" fmla="*/ 3452168 h 5388743"/>
              <a:gd name="connsiteX16452" fmla="*/ 497228 w 5020586"/>
              <a:gd name="connsiteY16452" fmla="*/ 3453929 h 5388743"/>
              <a:gd name="connsiteX16453" fmla="*/ 497063 w 5020586"/>
              <a:gd name="connsiteY16453" fmla="*/ 3453972 h 5388743"/>
              <a:gd name="connsiteX16454" fmla="*/ 463067 w 5020586"/>
              <a:gd name="connsiteY16454" fmla="*/ 3477282 h 5388743"/>
              <a:gd name="connsiteX16455" fmla="*/ 401120 w 5020586"/>
              <a:gd name="connsiteY16455" fmla="*/ 3519607 h 5388743"/>
              <a:gd name="connsiteX16456" fmla="*/ 401204 w 5020586"/>
              <a:gd name="connsiteY16456" fmla="*/ 3519580 h 5388743"/>
              <a:gd name="connsiteX16457" fmla="*/ 384274 w 5020586"/>
              <a:gd name="connsiteY16457" fmla="*/ 3532743 h 5388743"/>
              <a:gd name="connsiteX16458" fmla="*/ 386286 w 5020586"/>
              <a:gd name="connsiteY16458" fmla="*/ 3530118 h 5388743"/>
              <a:gd name="connsiteX16459" fmla="*/ 397717 w 5020586"/>
              <a:gd name="connsiteY16459" fmla="*/ 3520751 h 5388743"/>
              <a:gd name="connsiteX16460" fmla="*/ 400688 w 5020586"/>
              <a:gd name="connsiteY16460" fmla="*/ 3519752 h 5388743"/>
              <a:gd name="connsiteX16461" fmla="*/ 463287 w 5020586"/>
              <a:gd name="connsiteY16461" fmla="*/ 3475629 h 5388743"/>
              <a:gd name="connsiteX16462" fmla="*/ 493360 w 5020586"/>
              <a:gd name="connsiteY16462" fmla="*/ 3454929 h 5388743"/>
              <a:gd name="connsiteX16463" fmla="*/ 491737 w 5020586"/>
              <a:gd name="connsiteY16463" fmla="*/ 3455348 h 5388743"/>
              <a:gd name="connsiteX16464" fmla="*/ 494646 w 5020586"/>
              <a:gd name="connsiteY16464" fmla="*/ 3452701 h 5388743"/>
              <a:gd name="connsiteX16465" fmla="*/ 426958 w 5020586"/>
              <a:gd name="connsiteY16465" fmla="*/ 3498119 h 5388743"/>
              <a:gd name="connsiteX16466" fmla="*/ 429262 w 5020586"/>
              <a:gd name="connsiteY16466" fmla="*/ 3495603 h 5388743"/>
              <a:gd name="connsiteX16467" fmla="*/ 406131 w 5020586"/>
              <a:gd name="connsiteY16467" fmla="*/ 3511318 h 5388743"/>
              <a:gd name="connsiteX16468" fmla="*/ 403472 w 5020586"/>
              <a:gd name="connsiteY16468" fmla="*/ 3513194 h 5388743"/>
              <a:gd name="connsiteX16469" fmla="*/ 402672 w 5020586"/>
              <a:gd name="connsiteY16469" fmla="*/ 3513489 h 5388743"/>
              <a:gd name="connsiteX16470" fmla="*/ 395350 w 5020586"/>
              <a:gd name="connsiteY16470" fmla="*/ 3517531 h 5388743"/>
              <a:gd name="connsiteX16471" fmla="*/ 397109 w 5020586"/>
              <a:gd name="connsiteY16471" fmla="*/ 3516279 h 5388743"/>
              <a:gd name="connsiteX16472" fmla="*/ 439041 w 5020586"/>
              <a:gd name="connsiteY16472" fmla="*/ 3487205 h 5388743"/>
              <a:gd name="connsiteX16473" fmla="*/ 444110 w 5020586"/>
              <a:gd name="connsiteY16473" fmla="*/ 3483218 h 5388743"/>
              <a:gd name="connsiteX16474" fmla="*/ 498341 w 5020586"/>
              <a:gd name="connsiteY16474" fmla="*/ 3444086 h 5388743"/>
              <a:gd name="connsiteX16475" fmla="*/ 496494 w 5020586"/>
              <a:gd name="connsiteY16475" fmla="*/ 3445144 h 5388743"/>
              <a:gd name="connsiteX16476" fmla="*/ 410600 w 5020586"/>
              <a:gd name="connsiteY16476" fmla="*/ 3504234 h 5388743"/>
              <a:gd name="connsiteX16477" fmla="*/ 410186 w 5020586"/>
              <a:gd name="connsiteY16477" fmla="*/ 3504519 h 5388743"/>
              <a:gd name="connsiteX16478" fmla="*/ 400711 w 5020586"/>
              <a:gd name="connsiteY16478" fmla="*/ 3510284 h 5388743"/>
              <a:gd name="connsiteX16479" fmla="*/ 396216 w 5020586"/>
              <a:gd name="connsiteY16479" fmla="*/ 3513273 h 5388743"/>
              <a:gd name="connsiteX16480" fmla="*/ 402984 w 5020586"/>
              <a:gd name="connsiteY16480" fmla="*/ 3506229 h 5388743"/>
              <a:gd name="connsiteX16481" fmla="*/ 393644 w 5020586"/>
              <a:gd name="connsiteY16481" fmla="*/ 3511499 h 5388743"/>
              <a:gd name="connsiteX16482" fmla="*/ 390765 w 5020586"/>
              <a:gd name="connsiteY16482" fmla="*/ 3511479 h 5388743"/>
              <a:gd name="connsiteX16483" fmla="*/ 418563 w 5020586"/>
              <a:gd name="connsiteY16483" fmla="*/ 3494063 h 5388743"/>
              <a:gd name="connsiteX16484" fmla="*/ 423749 w 5020586"/>
              <a:gd name="connsiteY16484" fmla="*/ 3487464 h 5388743"/>
              <a:gd name="connsiteX16485" fmla="*/ 438140 w 5020586"/>
              <a:gd name="connsiteY16485" fmla="*/ 3479103 h 5388743"/>
              <a:gd name="connsiteX16486" fmla="*/ 431217 w 5020586"/>
              <a:gd name="connsiteY16486" fmla="*/ 3482027 h 5388743"/>
              <a:gd name="connsiteX16487" fmla="*/ 427579 w 5020586"/>
              <a:gd name="connsiteY16487" fmla="*/ 3483690 h 5388743"/>
              <a:gd name="connsiteX16488" fmla="*/ 419686 w 5020586"/>
              <a:gd name="connsiteY16488" fmla="*/ 3488821 h 5388743"/>
              <a:gd name="connsiteX16489" fmla="*/ 424170 w 5020586"/>
              <a:gd name="connsiteY16489" fmla="*/ 3485248 h 5388743"/>
              <a:gd name="connsiteX16490" fmla="*/ 417263 w 5020586"/>
              <a:gd name="connsiteY16490" fmla="*/ 3488407 h 5388743"/>
              <a:gd name="connsiteX16491" fmla="*/ 406833 w 5020586"/>
              <a:gd name="connsiteY16491" fmla="*/ 3493899 h 5388743"/>
              <a:gd name="connsiteX16492" fmla="*/ 430823 w 5020586"/>
              <a:gd name="connsiteY16492" fmla="*/ 3478669 h 5388743"/>
              <a:gd name="connsiteX16493" fmla="*/ 438308 w 5020586"/>
              <a:gd name="connsiteY16493" fmla="*/ 3473987 h 5388743"/>
              <a:gd name="connsiteX16494" fmla="*/ 438559 w 5020586"/>
              <a:gd name="connsiteY16494" fmla="*/ 3473787 h 5388743"/>
              <a:gd name="connsiteX16495" fmla="*/ 454375 w 5020586"/>
              <a:gd name="connsiteY16495" fmla="*/ 3463026 h 5388743"/>
              <a:gd name="connsiteX16496" fmla="*/ 456851 w 5020586"/>
              <a:gd name="connsiteY16496" fmla="*/ 3461546 h 5388743"/>
              <a:gd name="connsiteX16497" fmla="*/ 453874 w 5020586"/>
              <a:gd name="connsiteY16497" fmla="*/ 3462591 h 5388743"/>
              <a:gd name="connsiteX16498" fmla="*/ 430144 w 5020586"/>
              <a:gd name="connsiteY16498" fmla="*/ 3476221 h 5388743"/>
              <a:gd name="connsiteX16499" fmla="*/ 409142 w 5020586"/>
              <a:gd name="connsiteY16499" fmla="*/ 3488230 h 5388743"/>
              <a:gd name="connsiteX16500" fmla="*/ 396056 w 5020586"/>
              <a:gd name="connsiteY16500" fmla="*/ 3495548 h 5388743"/>
              <a:gd name="connsiteX16501" fmla="*/ 400615 w 5020586"/>
              <a:gd name="connsiteY16501" fmla="*/ 3492433 h 5388743"/>
              <a:gd name="connsiteX16502" fmla="*/ 434038 w 5020586"/>
              <a:gd name="connsiteY16502" fmla="*/ 3469122 h 5388743"/>
              <a:gd name="connsiteX16503" fmla="*/ 450623 w 5020586"/>
              <a:gd name="connsiteY16503" fmla="*/ 3458370 h 5388743"/>
              <a:gd name="connsiteX16504" fmla="*/ 450405 w 5020586"/>
              <a:gd name="connsiteY16504" fmla="*/ 3457719 h 5388743"/>
              <a:gd name="connsiteX16505" fmla="*/ 450326 w 5020586"/>
              <a:gd name="connsiteY16505" fmla="*/ 3457762 h 5388743"/>
              <a:gd name="connsiteX16506" fmla="*/ 451770 w 5020586"/>
              <a:gd name="connsiteY16506" fmla="*/ 3456755 h 5388743"/>
              <a:gd name="connsiteX16507" fmla="*/ 505418 w 5020586"/>
              <a:gd name="connsiteY16507" fmla="*/ 3419987 h 5388743"/>
              <a:gd name="connsiteX16508" fmla="*/ 525988 w 5020586"/>
              <a:gd name="connsiteY16508" fmla="*/ 3404883 h 5388743"/>
              <a:gd name="connsiteX16509" fmla="*/ 495065 w 5020586"/>
              <a:gd name="connsiteY16509" fmla="*/ 3426050 h 5388743"/>
              <a:gd name="connsiteX16510" fmla="*/ 443802 w 5020586"/>
              <a:gd name="connsiteY16510" fmla="*/ 3461184 h 5388743"/>
              <a:gd name="connsiteX16511" fmla="*/ 440799 w 5020586"/>
              <a:gd name="connsiteY16511" fmla="*/ 3462759 h 5388743"/>
              <a:gd name="connsiteX16512" fmla="*/ 436823 w 5020586"/>
              <a:gd name="connsiteY16512" fmla="*/ 3464065 h 5388743"/>
              <a:gd name="connsiteX16513" fmla="*/ 480464 w 5020586"/>
              <a:gd name="connsiteY16513" fmla="*/ 3434408 h 5388743"/>
              <a:gd name="connsiteX16514" fmla="*/ 440733 w 5020586"/>
              <a:gd name="connsiteY16514" fmla="*/ 3456160 h 5388743"/>
              <a:gd name="connsiteX16515" fmla="*/ 453746 w 5020586"/>
              <a:gd name="connsiteY16515" fmla="*/ 3443745 h 5388743"/>
              <a:gd name="connsiteX16516" fmla="*/ 459347 w 5020586"/>
              <a:gd name="connsiteY16516" fmla="*/ 3439667 h 5388743"/>
              <a:gd name="connsiteX16517" fmla="*/ 450889 w 5020586"/>
              <a:gd name="connsiteY16517" fmla="*/ 3442884 h 5388743"/>
              <a:gd name="connsiteX16518" fmla="*/ 432785 w 5020586"/>
              <a:gd name="connsiteY16518" fmla="*/ 3453124 h 5388743"/>
              <a:gd name="connsiteX16519" fmla="*/ 430304 w 5020586"/>
              <a:gd name="connsiteY16519" fmla="*/ 3454593 h 5388743"/>
              <a:gd name="connsiteX16520" fmla="*/ 505245 w 5020586"/>
              <a:gd name="connsiteY16520" fmla="*/ 3402873 h 5388743"/>
              <a:gd name="connsiteX16521" fmla="*/ 509832 w 5020586"/>
              <a:gd name="connsiteY16521" fmla="*/ 3398384 h 5388743"/>
              <a:gd name="connsiteX16522" fmla="*/ 449728 w 5020586"/>
              <a:gd name="connsiteY16522" fmla="*/ 3438876 h 5388743"/>
              <a:gd name="connsiteX16523" fmla="*/ 475472 w 5020586"/>
              <a:gd name="connsiteY16523" fmla="*/ 3420346 h 5388743"/>
              <a:gd name="connsiteX16524" fmla="*/ 493994 w 5020586"/>
              <a:gd name="connsiteY16524" fmla="*/ 3407561 h 5388743"/>
              <a:gd name="connsiteX16525" fmla="*/ 496857 w 5020586"/>
              <a:gd name="connsiteY16525" fmla="*/ 3405771 h 5388743"/>
              <a:gd name="connsiteX16526" fmla="*/ 509497 w 5020586"/>
              <a:gd name="connsiteY16526" fmla="*/ 3397447 h 5388743"/>
              <a:gd name="connsiteX16527" fmla="*/ 508852 w 5020586"/>
              <a:gd name="connsiteY16527" fmla="*/ 3397311 h 5388743"/>
              <a:gd name="connsiteX16528" fmla="*/ 524731 w 5020586"/>
              <a:gd name="connsiteY16528" fmla="*/ 3386362 h 5388743"/>
              <a:gd name="connsiteX16529" fmla="*/ 550492 w 5020586"/>
              <a:gd name="connsiteY16529" fmla="*/ 3367872 h 5388743"/>
              <a:gd name="connsiteX16530" fmla="*/ 535299 w 5020586"/>
              <a:gd name="connsiteY16530" fmla="*/ 3378133 h 5388743"/>
              <a:gd name="connsiteX16531" fmla="*/ 503685 w 5020586"/>
              <a:gd name="connsiteY16531" fmla="*/ 3399483 h 5388743"/>
              <a:gd name="connsiteX16532" fmla="*/ 501905 w 5020586"/>
              <a:gd name="connsiteY16532" fmla="*/ 3400326 h 5388743"/>
              <a:gd name="connsiteX16533" fmla="*/ 498046 w 5020586"/>
              <a:gd name="connsiteY16533" fmla="*/ 3401964 h 5388743"/>
              <a:gd name="connsiteX16534" fmla="*/ 535441 w 5020586"/>
              <a:gd name="connsiteY16534" fmla="*/ 3377680 h 5388743"/>
              <a:gd name="connsiteX16535" fmla="*/ 507977 w 5020586"/>
              <a:gd name="connsiteY16535" fmla="*/ 3394028 h 5388743"/>
              <a:gd name="connsiteX16536" fmla="*/ 480512 w 5020586"/>
              <a:gd name="connsiteY16536" fmla="*/ 3410378 h 5388743"/>
              <a:gd name="connsiteX16537" fmla="*/ 503822 w 5020586"/>
              <a:gd name="connsiteY16537" fmla="*/ 3392700 h 5388743"/>
              <a:gd name="connsiteX16538" fmla="*/ 468184 w 5020586"/>
              <a:gd name="connsiteY16538" fmla="*/ 3411353 h 5388743"/>
              <a:gd name="connsiteX16539" fmla="*/ 524017 w 5020586"/>
              <a:gd name="connsiteY16539" fmla="*/ 3375763 h 5388743"/>
              <a:gd name="connsiteX16540" fmla="*/ 559261 w 5020586"/>
              <a:gd name="connsiteY16540" fmla="*/ 3353749 h 5388743"/>
              <a:gd name="connsiteX16541" fmla="*/ 559066 w 5020586"/>
              <a:gd name="connsiteY16541" fmla="*/ 3354375 h 5388743"/>
              <a:gd name="connsiteX16542" fmla="*/ 559029 w 5020586"/>
              <a:gd name="connsiteY16542" fmla="*/ 3354492 h 5388743"/>
              <a:gd name="connsiteX16543" fmla="*/ 559000 w 5020586"/>
              <a:gd name="connsiteY16543" fmla="*/ 3354584 h 5388743"/>
              <a:gd name="connsiteX16544" fmla="*/ 559066 w 5020586"/>
              <a:gd name="connsiteY16544" fmla="*/ 3354375 h 5388743"/>
              <a:gd name="connsiteX16545" fmla="*/ 559175 w 5020586"/>
              <a:gd name="connsiteY16545" fmla="*/ 3354027 h 5388743"/>
              <a:gd name="connsiteX16546" fmla="*/ 559261 w 5020586"/>
              <a:gd name="connsiteY16546" fmla="*/ 3353749 h 5388743"/>
              <a:gd name="connsiteX16547" fmla="*/ 519318 w 5020586"/>
              <a:gd name="connsiteY16547" fmla="*/ 3376948 h 5388743"/>
              <a:gd name="connsiteX16548" fmla="*/ 518659 w 5020586"/>
              <a:gd name="connsiteY16548" fmla="*/ 3376858 h 5388743"/>
              <a:gd name="connsiteX16549" fmla="*/ 519271 w 5020586"/>
              <a:gd name="connsiteY16549" fmla="*/ 3375470 h 5388743"/>
              <a:gd name="connsiteX16550" fmla="*/ 482199 w 5020586"/>
              <a:gd name="connsiteY16550" fmla="*/ 3400800 h 5388743"/>
              <a:gd name="connsiteX16551" fmla="*/ 487842 w 5020586"/>
              <a:gd name="connsiteY16551" fmla="*/ 3395599 h 5388743"/>
              <a:gd name="connsiteX16552" fmla="*/ 518755 w 5020586"/>
              <a:gd name="connsiteY16552" fmla="*/ 3373654 h 5388743"/>
              <a:gd name="connsiteX16553" fmla="*/ 520447 w 5020586"/>
              <a:gd name="connsiteY16553" fmla="*/ 3372492 h 5388743"/>
              <a:gd name="connsiteX16554" fmla="*/ 522545 w 5020586"/>
              <a:gd name="connsiteY16554" fmla="*/ 3370993 h 5388743"/>
              <a:gd name="connsiteX16555" fmla="*/ 522658 w 5020586"/>
              <a:gd name="connsiteY16555" fmla="*/ 3370869 h 5388743"/>
              <a:gd name="connsiteX16556" fmla="*/ 489234 w 5020586"/>
              <a:gd name="connsiteY16556" fmla="*/ 3391676 h 5388743"/>
              <a:gd name="connsiteX16557" fmla="*/ 484821 w 5020586"/>
              <a:gd name="connsiteY16557" fmla="*/ 3391947 h 5388743"/>
              <a:gd name="connsiteX16558" fmla="*/ 453929 w 5020586"/>
              <a:gd name="connsiteY16558" fmla="*/ 3409263 h 5388743"/>
              <a:gd name="connsiteX16559" fmla="*/ 386474 w 5020586"/>
              <a:gd name="connsiteY16559" fmla="*/ 3448963 h 5388743"/>
              <a:gd name="connsiteX16560" fmla="*/ 460696 w 5020586"/>
              <a:gd name="connsiteY16560" fmla="*/ 3402218 h 5388743"/>
              <a:gd name="connsiteX16561" fmla="*/ 497523 w 5020586"/>
              <a:gd name="connsiteY16561" fmla="*/ 3379759 h 5388743"/>
              <a:gd name="connsiteX16562" fmla="*/ 527757 w 5020586"/>
              <a:gd name="connsiteY16562" fmla="*/ 3359159 h 5388743"/>
              <a:gd name="connsiteX16563" fmla="*/ 494950 w 5020586"/>
              <a:gd name="connsiteY16563" fmla="*/ 3377985 h 5388743"/>
              <a:gd name="connsiteX16564" fmla="*/ 493985 w 5020586"/>
              <a:gd name="connsiteY16564" fmla="*/ 3376454 h 5388743"/>
              <a:gd name="connsiteX16565" fmla="*/ 464654 w 5020586"/>
              <a:gd name="connsiteY16565" fmla="*/ 3394162 h 5388743"/>
              <a:gd name="connsiteX16566" fmla="*/ 437475 w 5020586"/>
              <a:gd name="connsiteY16566" fmla="*/ 3409598 h 5388743"/>
              <a:gd name="connsiteX16567" fmla="*/ 445253 w 5020586"/>
              <a:gd name="connsiteY16567" fmla="*/ 3403934 h 5388743"/>
              <a:gd name="connsiteX16568" fmla="*/ 444574 w 5020586"/>
              <a:gd name="connsiteY16568" fmla="*/ 3401487 h 5388743"/>
              <a:gd name="connsiteX16569" fmla="*/ 501941 w 5020586"/>
              <a:gd name="connsiteY16569" fmla="*/ 3365602 h 5388743"/>
              <a:gd name="connsiteX16570" fmla="*/ 466310 w 5020586"/>
              <a:gd name="connsiteY16570" fmla="*/ 3385076 h 5388743"/>
              <a:gd name="connsiteX16571" fmla="*/ 464742 w 5020586"/>
              <a:gd name="connsiteY16571" fmla="*/ 3385961 h 5388743"/>
              <a:gd name="connsiteX16572" fmla="*/ 494182 w 5020586"/>
              <a:gd name="connsiteY16572" fmla="*/ 3365031 h 5388743"/>
              <a:gd name="connsiteX16573" fmla="*/ 456462 w 5020586"/>
              <a:gd name="connsiteY16573" fmla="*/ 3390538 h 5388743"/>
              <a:gd name="connsiteX16574" fmla="*/ 452161 w 5020586"/>
              <a:gd name="connsiteY16574" fmla="*/ 3392082 h 5388743"/>
              <a:gd name="connsiteX16575" fmla="*/ 466873 w 5020586"/>
              <a:gd name="connsiteY16575" fmla="*/ 3382429 h 5388743"/>
              <a:gd name="connsiteX16576" fmla="*/ 359499 w 5020586"/>
              <a:gd name="connsiteY16576" fmla="*/ 3444489 h 5388743"/>
              <a:gd name="connsiteX16577" fmla="*/ 353512 w 5020586"/>
              <a:gd name="connsiteY16577" fmla="*/ 3447822 h 5388743"/>
              <a:gd name="connsiteX16578" fmla="*/ 353944 w 5020586"/>
              <a:gd name="connsiteY16578" fmla="*/ 3447509 h 5388743"/>
              <a:gd name="connsiteX16579" fmla="*/ 391684 w 5020586"/>
              <a:gd name="connsiteY16579" fmla="*/ 3421207 h 5388743"/>
              <a:gd name="connsiteX16580" fmla="*/ 370836 w 5020586"/>
              <a:gd name="connsiteY16580" fmla="*/ 3434746 h 5388743"/>
              <a:gd name="connsiteX16581" fmla="*/ 352781 w 5020586"/>
              <a:gd name="connsiteY16581" fmla="*/ 3447277 h 5388743"/>
              <a:gd name="connsiteX16582" fmla="*/ 345001 w 5020586"/>
              <a:gd name="connsiteY16582" fmla="*/ 3452563 h 5388743"/>
              <a:gd name="connsiteX16583" fmla="*/ 323042 w 5020586"/>
              <a:gd name="connsiteY16583" fmla="*/ 3464796 h 5388743"/>
              <a:gd name="connsiteX16584" fmla="*/ 324650 w 5020586"/>
              <a:gd name="connsiteY16584" fmla="*/ 3463038 h 5388743"/>
              <a:gd name="connsiteX16585" fmla="*/ 321638 w 5020586"/>
              <a:gd name="connsiteY16585" fmla="*/ 3465183 h 5388743"/>
              <a:gd name="connsiteX16586" fmla="*/ 315969 w 5020586"/>
              <a:gd name="connsiteY16586" fmla="*/ 3468734 h 5388743"/>
              <a:gd name="connsiteX16587" fmla="*/ 299556 w 5020586"/>
              <a:gd name="connsiteY16587" fmla="*/ 3477877 h 5388743"/>
              <a:gd name="connsiteX16588" fmla="*/ 306607 w 5020586"/>
              <a:gd name="connsiteY16588" fmla="*/ 3472961 h 5388743"/>
              <a:gd name="connsiteX16589" fmla="*/ 308321 w 5020586"/>
              <a:gd name="connsiteY16589" fmla="*/ 3470086 h 5388743"/>
              <a:gd name="connsiteX16590" fmla="*/ 326631 w 5020586"/>
              <a:gd name="connsiteY16590" fmla="*/ 3458890 h 5388743"/>
              <a:gd name="connsiteX16591" fmla="*/ 309561 w 5020586"/>
              <a:gd name="connsiteY16591" fmla="*/ 3468148 h 5388743"/>
              <a:gd name="connsiteX16592" fmla="*/ 320806 w 5020586"/>
              <a:gd name="connsiteY16592" fmla="*/ 3460031 h 5388743"/>
              <a:gd name="connsiteX16593" fmla="*/ 325666 w 5020586"/>
              <a:gd name="connsiteY16593" fmla="*/ 3456428 h 5388743"/>
              <a:gd name="connsiteX16594" fmla="*/ 382591 w 5020586"/>
              <a:gd name="connsiteY16594" fmla="*/ 3423662 h 5388743"/>
              <a:gd name="connsiteX16595" fmla="*/ 497902 w 5020586"/>
              <a:gd name="connsiteY16595" fmla="*/ 3354663 h 5388743"/>
              <a:gd name="connsiteX16596" fmla="*/ 521350 w 5020586"/>
              <a:gd name="connsiteY16596" fmla="*/ 3340973 h 5388743"/>
              <a:gd name="connsiteX16597" fmla="*/ 522630 w 5020586"/>
              <a:gd name="connsiteY16597" fmla="*/ 3340196 h 5388743"/>
              <a:gd name="connsiteX16598" fmla="*/ 539053 w 5020586"/>
              <a:gd name="connsiteY16598" fmla="*/ 3328118 h 5388743"/>
              <a:gd name="connsiteX16599" fmla="*/ 530469 w 5020586"/>
              <a:gd name="connsiteY16599" fmla="*/ 3333096 h 5388743"/>
              <a:gd name="connsiteX16600" fmla="*/ 523450 w 5020586"/>
              <a:gd name="connsiteY16600" fmla="*/ 3337959 h 5388743"/>
              <a:gd name="connsiteX16601" fmla="*/ 513635 w 5020586"/>
              <a:gd name="connsiteY16601" fmla="*/ 3344052 h 5388743"/>
              <a:gd name="connsiteX16602" fmla="*/ 515375 w 5020586"/>
              <a:gd name="connsiteY16602" fmla="*/ 3342261 h 5388743"/>
              <a:gd name="connsiteX16603" fmla="*/ 516570 w 5020586"/>
              <a:gd name="connsiteY16603" fmla="*/ 3341456 h 5388743"/>
              <a:gd name="connsiteX16604" fmla="*/ 515662 w 5020586"/>
              <a:gd name="connsiteY16604" fmla="*/ 3342006 h 5388743"/>
              <a:gd name="connsiteX16605" fmla="*/ 515375 w 5020586"/>
              <a:gd name="connsiteY16605" fmla="*/ 3342261 h 5388743"/>
              <a:gd name="connsiteX16606" fmla="*/ 482040 w 5020586"/>
              <a:gd name="connsiteY16606" fmla="*/ 3363624 h 5388743"/>
              <a:gd name="connsiteX16607" fmla="*/ 486330 w 5020586"/>
              <a:gd name="connsiteY16607" fmla="*/ 3360602 h 5388743"/>
              <a:gd name="connsiteX16608" fmla="*/ 488867 w 5020586"/>
              <a:gd name="connsiteY16608" fmla="*/ 3358564 h 5388743"/>
              <a:gd name="connsiteX16609" fmla="*/ 481657 w 5020586"/>
              <a:gd name="connsiteY16609" fmla="*/ 3362798 h 5388743"/>
              <a:gd name="connsiteX16610" fmla="*/ 447276 w 5020586"/>
              <a:gd name="connsiteY16610" fmla="*/ 3382816 h 5388743"/>
              <a:gd name="connsiteX16611" fmla="*/ 444445 w 5020586"/>
              <a:gd name="connsiteY16611" fmla="*/ 3382643 h 5388743"/>
              <a:gd name="connsiteX16612" fmla="*/ 406323 w 5020586"/>
              <a:gd name="connsiteY16612" fmla="*/ 3404634 h 5388743"/>
              <a:gd name="connsiteX16613" fmla="*/ 403466 w 5020586"/>
              <a:gd name="connsiteY16613" fmla="*/ 3403773 h 5388743"/>
              <a:gd name="connsiteX16614" fmla="*/ 401259 w 5020586"/>
              <a:gd name="connsiteY16614" fmla="*/ 3404967 h 5388743"/>
              <a:gd name="connsiteX16615" fmla="*/ 398955 w 5020586"/>
              <a:gd name="connsiteY16615" fmla="*/ 3406464 h 5388743"/>
              <a:gd name="connsiteX16616" fmla="*/ 396030 w 5020586"/>
              <a:gd name="connsiteY16616" fmla="*/ 3407988 h 5388743"/>
              <a:gd name="connsiteX16617" fmla="*/ 396035 w 5020586"/>
              <a:gd name="connsiteY16617" fmla="*/ 3407742 h 5388743"/>
              <a:gd name="connsiteX16618" fmla="*/ 394437 w 5020586"/>
              <a:gd name="connsiteY16618" fmla="*/ 3408817 h 5388743"/>
              <a:gd name="connsiteX16619" fmla="*/ 396030 w 5020586"/>
              <a:gd name="connsiteY16619" fmla="*/ 3407988 h 5388743"/>
              <a:gd name="connsiteX16620" fmla="*/ 396020 w 5020586"/>
              <a:gd name="connsiteY16620" fmla="*/ 3408371 h 5388743"/>
              <a:gd name="connsiteX16621" fmla="*/ 387825 w 5020586"/>
              <a:gd name="connsiteY16621" fmla="*/ 3411513 h 5388743"/>
              <a:gd name="connsiteX16622" fmla="*/ 427814 w 5020586"/>
              <a:gd name="connsiteY16622" fmla="*/ 3388163 h 5388743"/>
              <a:gd name="connsiteX16623" fmla="*/ 437745 w 5020586"/>
              <a:gd name="connsiteY16623" fmla="*/ 3380227 h 5388743"/>
              <a:gd name="connsiteX16624" fmla="*/ 476722 w 5020586"/>
              <a:gd name="connsiteY16624" fmla="*/ 3355496 h 5388743"/>
              <a:gd name="connsiteX16625" fmla="*/ 504664 w 5020586"/>
              <a:gd name="connsiteY16625" fmla="*/ 3339064 h 5388743"/>
              <a:gd name="connsiteX16626" fmla="*/ 504704 w 5020586"/>
              <a:gd name="connsiteY16626" fmla="*/ 3339041 h 5388743"/>
              <a:gd name="connsiteX16627" fmla="*/ 512433 w 5020586"/>
              <a:gd name="connsiteY16627" fmla="*/ 3333356 h 5388743"/>
              <a:gd name="connsiteX16628" fmla="*/ 527980 w 5020586"/>
              <a:gd name="connsiteY16628" fmla="*/ 3322419 h 5388743"/>
              <a:gd name="connsiteX16629" fmla="*/ 527383 w 5020586"/>
              <a:gd name="connsiteY16629" fmla="*/ 3322432 h 5388743"/>
              <a:gd name="connsiteX16630" fmla="*/ 525632 w 5020586"/>
              <a:gd name="connsiteY16630" fmla="*/ 3322828 h 5388743"/>
              <a:gd name="connsiteX16631" fmla="*/ 511573 w 5020586"/>
              <a:gd name="connsiteY16631" fmla="*/ 3330123 h 5388743"/>
              <a:gd name="connsiteX16632" fmla="*/ 488127 w 5020586"/>
              <a:gd name="connsiteY16632" fmla="*/ 3342840 h 5388743"/>
              <a:gd name="connsiteX16633" fmla="*/ 455632 w 5020586"/>
              <a:gd name="connsiteY16633" fmla="*/ 3361440 h 5388743"/>
              <a:gd name="connsiteX16634" fmla="*/ 372815 w 5020586"/>
              <a:gd name="connsiteY16634" fmla="*/ 3408664 h 5388743"/>
              <a:gd name="connsiteX16635" fmla="*/ 367301 w 5020586"/>
              <a:gd name="connsiteY16635" fmla="*/ 3411805 h 5388743"/>
              <a:gd name="connsiteX16636" fmla="*/ 374607 w 5020586"/>
              <a:gd name="connsiteY16636" fmla="*/ 3406291 h 5388743"/>
              <a:gd name="connsiteX16637" fmla="*/ 377167 w 5020586"/>
              <a:gd name="connsiteY16637" fmla="*/ 3404286 h 5388743"/>
              <a:gd name="connsiteX16638" fmla="*/ 394728 w 5020586"/>
              <a:gd name="connsiteY16638" fmla="*/ 3394019 h 5388743"/>
              <a:gd name="connsiteX16639" fmla="*/ 440298 w 5020586"/>
              <a:gd name="connsiteY16639" fmla="*/ 3367429 h 5388743"/>
              <a:gd name="connsiteX16640" fmla="*/ 451131 w 5020586"/>
              <a:gd name="connsiteY16640" fmla="*/ 3356600 h 5388743"/>
              <a:gd name="connsiteX16641" fmla="*/ 473255 w 5020586"/>
              <a:gd name="connsiteY16641" fmla="*/ 3342729 h 5388743"/>
              <a:gd name="connsiteX16642" fmla="*/ 496022 w 5020586"/>
              <a:gd name="connsiteY16642" fmla="*/ 3327565 h 5388743"/>
              <a:gd name="connsiteX16643" fmla="*/ 502566 w 5020586"/>
              <a:gd name="connsiteY16643" fmla="*/ 3323650 h 5388743"/>
              <a:gd name="connsiteX16644" fmla="*/ 502347 w 5020586"/>
              <a:gd name="connsiteY16644" fmla="*/ 3323738 h 5388743"/>
              <a:gd name="connsiteX16645" fmla="*/ 502269 w 5020586"/>
              <a:gd name="connsiteY16645" fmla="*/ 3323435 h 5388743"/>
              <a:gd name="connsiteX16646" fmla="*/ 507803 w 5020586"/>
              <a:gd name="connsiteY16646" fmla="*/ 3319401 h 5388743"/>
              <a:gd name="connsiteX16647" fmla="*/ 513003 w 5020586"/>
              <a:gd name="connsiteY16647" fmla="*/ 3316032 h 5388743"/>
              <a:gd name="connsiteX16648" fmla="*/ 511477 w 5020586"/>
              <a:gd name="connsiteY16648" fmla="*/ 3316370 h 5388743"/>
              <a:gd name="connsiteX16649" fmla="*/ 509972 w 5020586"/>
              <a:gd name="connsiteY16649" fmla="*/ 3315997 h 5388743"/>
              <a:gd name="connsiteX16650" fmla="*/ 489999 w 5020586"/>
              <a:gd name="connsiteY16650" fmla="*/ 3327596 h 5388743"/>
              <a:gd name="connsiteX16651" fmla="*/ 477782 w 5020586"/>
              <a:gd name="connsiteY16651" fmla="*/ 3332845 h 5388743"/>
              <a:gd name="connsiteX16652" fmla="*/ 506829 w 5020586"/>
              <a:gd name="connsiteY16652" fmla="*/ 3316050 h 5388743"/>
              <a:gd name="connsiteX16653" fmla="*/ 520519 w 5020586"/>
              <a:gd name="connsiteY16653" fmla="*/ 3306082 h 5388743"/>
              <a:gd name="connsiteX16654" fmla="*/ 531130 w 5020586"/>
              <a:gd name="connsiteY16654" fmla="*/ 3300592 h 5388743"/>
              <a:gd name="connsiteX16655" fmla="*/ 531860 w 5020586"/>
              <a:gd name="connsiteY16655" fmla="*/ 3300061 h 5388743"/>
              <a:gd name="connsiteX16656" fmla="*/ 529436 w 5020586"/>
              <a:gd name="connsiteY16656" fmla="*/ 3301428 h 5388743"/>
              <a:gd name="connsiteX16657" fmla="*/ 530813 w 5020586"/>
              <a:gd name="connsiteY16657" fmla="*/ 3299006 h 5388743"/>
              <a:gd name="connsiteX16658" fmla="*/ 558610 w 5020586"/>
              <a:gd name="connsiteY16658" fmla="*/ 3281592 h 5388743"/>
              <a:gd name="connsiteX16659" fmla="*/ 560173 w 5020586"/>
              <a:gd name="connsiteY16659" fmla="*/ 3279571 h 5388743"/>
              <a:gd name="connsiteX16660" fmla="*/ 560669 w 5020586"/>
              <a:gd name="connsiteY16660" fmla="*/ 3278945 h 5388743"/>
              <a:gd name="connsiteX16661" fmla="*/ 548552 w 5020586"/>
              <a:gd name="connsiteY16661" fmla="*/ 3286349 h 5388743"/>
              <a:gd name="connsiteX16662" fmla="*/ 532604 w 5020586"/>
              <a:gd name="connsiteY16662" fmla="*/ 3295873 h 5388743"/>
              <a:gd name="connsiteX16663" fmla="*/ 505334 w 5020586"/>
              <a:gd name="connsiteY16663" fmla="*/ 3311595 h 5388743"/>
              <a:gd name="connsiteX16664" fmla="*/ 498610 w 5020586"/>
              <a:gd name="connsiteY16664" fmla="*/ 3315355 h 5388743"/>
              <a:gd name="connsiteX16665" fmla="*/ 500277 w 5020586"/>
              <a:gd name="connsiteY16665" fmla="*/ 3314204 h 5388743"/>
              <a:gd name="connsiteX16666" fmla="*/ 514123 w 5020586"/>
              <a:gd name="connsiteY16666" fmla="*/ 3304630 h 5388743"/>
              <a:gd name="connsiteX16667" fmla="*/ 531638 w 5020586"/>
              <a:gd name="connsiteY16667" fmla="*/ 3294341 h 5388743"/>
              <a:gd name="connsiteX16668" fmla="*/ 552465 w 5020586"/>
              <a:gd name="connsiteY16668" fmla="*/ 3280001 h 5388743"/>
              <a:gd name="connsiteX16669" fmla="*/ 541399 w 5020586"/>
              <a:gd name="connsiteY16669" fmla="*/ 3285824 h 5388743"/>
              <a:gd name="connsiteX16670" fmla="*/ 552116 w 5020586"/>
              <a:gd name="connsiteY16670" fmla="*/ 3278495 h 5388743"/>
              <a:gd name="connsiteX16671" fmla="*/ 550110 w 5020586"/>
              <a:gd name="connsiteY16671" fmla="*/ 3279482 h 5388743"/>
              <a:gd name="connsiteX16672" fmla="*/ 546881 w 5020586"/>
              <a:gd name="connsiteY16672" fmla="*/ 3281427 h 5388743"/>
              <a:gd name="connsiteX16673" fmla="*/ 562908 w 5020586"/>
              <a:gd name="connsiteY16673" fmla="*/ 3270701 h 5388743"/>
              <a:gd name="connsiteX16674" fmla="*/ 566406 w 5020586"/>
              <a:gd name="connsiteY16674" fmla="*/ 3268722 h 5388743"/>
              <a:gd name="connsiteX16675" fmla="*/ 571633 w 5020586"/>
              <a:gd name="connsiteY16675" fmla="*/ 3265147 h 5388743"/>
              <a:gd name="connsiteX16676" fmla="*/ 592083 w 5020586"/>
              <a:gd name="connsiteY16676" fmla="*/ 3251158 h 5388743"/>
              <a:gd name="connsiteX16677" fmla="*/ 582757 w 5020586"/>
              <a:gd name="connsiteY16677" fmla="*/ 3256424 h 5388743"/>
              <a:gd name="connsiteX16678" fmla="*/ 575452 w 5020586"/>
              <a:gd name="connsiteY16678" fmla="*/ 3260684 h 5388743"/>
              <a:gd name="connsiteX16679" fmla="*/ 544318 w 5020586"/>
              <a:gd name="connsiteY16679" fmla="*/ 3281499 h 5388743"/>
              <a:gd name="connsiteX16680" fmla="*/ 547931 w 5020586"/>
              <a:gd name="connsiteY16680" fmla="*/ 3277447 h 5388743"/>
              <a:gd name="connsiteX16681" fmla="*/ 554465 w 5020586"/>
              <a:gd name="connsiteY16681" fmla="*/ 3272764 h 5388743"/>
              <a:gd name="connsiteX16682" fmla="*/ 549191 w 5020586"/>
              <a:gd name="connsiteY16682" fmla="*/ 3275759 h 5388743"/>
              <a:gd name="connsiteX16683" fmla="*/ 536104 w 5020586"/>
              <a:gd name="connsiteY16683" fmla="*/ 3283075 h 5388743"/>
              <a:gd name="connsiteX16684" fmla="*/ 540663 w 5020586"/>
              <a:gd name="connsiteY16684" fmla="*/ 3279963 h 5388743"/>
              <a:gd name="connsiteX16685" fmla="*/ 574087 w 5020586"/>
              <a:gd name="connsiteY16685" fmla="*/ 3256650 h 5388743"/>
              <a:gd name="connsiteX16686" fmla="*/ 590670 w 5020586"/>
              <a:gd name="connsiteY16686" fmla="*/ 3245899 h 5388743"/>
              <a:gd name="connsiteX16687" fmla="*/ 590454 w 5020586"/>
              <a:gd name="connsiteY16687" fmla="*/ 3245249 h 5388743"/>
              <a:gd name="connsiteX16688" fmla="*/ 590374 w 5020586"/>
              <a:gd name="connsiteY16688" fmla="*/ 3245290 h 5388743"/>
              <a:gd name="connsiteX16689" fmla="*/ 591818 w 5020586"/>
              <a:gd name="connsiteY16689" fmla="*/ 3244283 h 5388743"/>
              <a:gd name="connsiteX16690" fmla="*/ 645466 w 5020586"/>
              <a:gd name="connsiteY16690" fmla="*/ 3207515 h 5388743"/>
              <a:gd name="connsiteX16691" fmla="*/ 648956 w 5020586"/>
              <a:gd name="connsiteY16691" fmla="*/ 3205031 h 5388743"/>
              <a:gd name="connsiteX16692" fmla="*/ 649521 w 5020586"/>
              <a:gd name="connsiteY16692" fmla="*/ 3204236 h 5388743"/>
              <a:gd name="connsiteX16693" fmla="*/ 568535 w 5020586"/>
              <a:gd name="connsiteY16693" fmla="*/ 3259589 h 5388743"/>
              <a:gd name="connsiteX16694" fmla="*/ 587593 w 5020586"/>
              <a:gd name="connsiteY16694" fmla="*/ 3246147 h 5388743"/>
              <a:gd name="connsiteX16695" fmla="*/ 583850 w 5020586"/>
              <a:gd name="connsiteY16695" fmla="*/ 3248713 h 5388743"/>
              <a:gd name="connsiteX16696" fmla="*/ 580848 w 5020586"/>
              <a:gd name="connsiteY16696" fmla="*/ 3250287 h 5388743"/>
              <a:gd name="connsiteX16697" fmla="*/ 579990 w 5020586"/>
              <a:gd name="connsiteY16697" fmla="*/ 3250569 h 5388743"/>
              <a:gd name="connsiteX16698" fmla="*/ 565316 w 5020586"/>
              <a:gd name="connsiteY16698" fmla="*/ 3260801 h 5388743"/>
              <a:gd name="connsiteX16699" fmla="*/ 551587 w 5020586"/>
              <a:gd name="connsiteY16699" fmla="*/ 3270356 h 5388743"/>
              <a:gd name="connsiteX16700" fmla="*/ 544863 w 5020586"/>
              <a:gd name="connsiteY16700" fmla="*/ 3273018 h 5388743"/>
              <a:gd name="connsiteX16701" fmla="*/ 546301 w 5020586"/>
              <a:gd name="connsiteY16701" fmla="*/ 3271398 h 5388743"/>
              <a:gd name="connsiteX16702" fmla="*/ 572582 w 5020586"/>
              <a:gd name="connsiteY16702" fmla="*/ 3252648 h 5388743"/>
              <a:gd name="connsiteX16703" fmla="*/ 570432 w 5020586"/>
              <a:gd name="connsiteY16703" fmla="*/ 3253733 h 5388743"/>
              <a:gd name="connsiteX16704" fmla="*/ 575378 w 5020586"/>
              <a:gd name="connsiteY16704" fmla="*/ 3250020 h 5388743"/>
              <a:gd name="connsiteX16705" fmla="*/ 579060 w 5020586"/>
              <a:gd name="connsiteY16705" fmla="*/ 3247799 h 5388743"/>
              <a:gd name="connsiteX16706" fmla="*/ 576349 w 5020586"/>
              <a:gd name="connsiteY16706" fmla="*/ 3249965 h 5388743"/>
              <a:gd name="connsiteX16707" fmla="*/ 582917 w 5020586"/>
              <a:gd name="connsiteY16707" fmla="*/ 3245285 h 5388743"/>
              <a:gd name="connsiteX16708" fmla="*/ 579060 w 5020586"/>
              <a:gd name="connsiteY16708" fmla="*/ 3247799 h 5388743"/>
              <a:gd name="connsiteX16709" fmla="*/ 588277 w 5020586"/>
              <a:gd name="connsiteY16709" fmla="*/ 3241138 h 5388743"/>
              <a:gd name="connsiteX16710" fmla="*/ 593426 w 5020586"/>
              <a:gd name="connsiteY16710" fmla="*/ 3237497 h 5388743"/>
              <a:gd name="connsiteX16711" fmla="*/ 591618 w 5020586"/>
              <a:gd name="connsiteY16711" fmla="*/ 3238502 h 5388743"/>
              <a:gd name="connsiteX16712" fmla="*/ 586378 w 5020586"/>
              <a:gd name="connsiteY16712" fmla="*/ 3241311 h 5388743"/>
              <a:gd name="connsiteX16713" fmla="*/ 570080 w 5020586"/>
              <a:gd name="connsiteY16713" fmla="*/ 3252615 h 5388743"/>
              <a:gd name="connsiteX16714" fmla="*/ 487321 w 5020586"/>
              <a:gd name="connsiteY16714" fmla="*/ 3309450 h 5388743"/>
              <a:gd name="connsiteX16715" fmla="*/ 486304 w 5020586"/>
              <a:gd name="connsiteY16715" fmla="*/ 3310206 h 5388743"/>
              <a:gd name="connsiteX16716" fmla="*/ 486037 w 5020586"/>
              <a:gd name="connsiteY16716" fmla="*/ 3310402 h 5388743"/>
              <a:gd name="connsiteX16717" fmla="*/ 489884 w 5020586"/>
              <a:gd name="connsiteY16717" fmla="*/ 3308025 h 5388743"/>
              <a:gd name="connsiteX16718" fmla="*/ 519898 w 5020586"/>
              <a:gd name="connsiteY16718" fmla="*/ 3290838 h 5388743"/>
              <a:gd name="connsiteX16719" fmla="*/ 547173 w 5020586"/>
              <a:gd name="connsiteY16719" fmla="*/ 3273856 h 5388743"/>
              <a:gd name="connsiteX16720" fmla="*/ 522968 w 5020586"/>
              <a:gd name="connsiteY16720" fmla="*/ 3290457 h 5388743"/>
              <a:gd name="connsiteX16721" fmla="*/ 520263 w 5020586"/>
              <a:gd name="connsiteY16721" fmla="*/ 3291978 h 5388743"/>
              <a:gd name="connsiteX16722" fmla="*/ 501176 w 5020586"/>
              <a:gd name="connsiteY16722" fmla="*/ 3303056 h 5388743"/>
              <a:gd name="connsiteX16723" fmla="*/ 481103 w 5020586"/>
              <a:gd name="connsiteY16723" fmla="*/ 3314569 h 5388743"/>
              <a:gd name="connsiteX16724" fmla="*/ 478049 w 5020586"/>
              <a:gd name="connsiteY16724" fmla="*/ 3316177 h 5388743"/>
              <a:gd name="connsiteX16725" fmla="*/ 475764 w 5020586"/>
              <a:gd name="connsiteY16725" fmla="*/ 3317817 h 5388743"/>
              <a:gd name="connsiteX16726" fmla="*/ 466175 w 5020586"/>
              <a:gd name="connsiteY16726" fmla="*/ 3323134 h 5388743"/>
              <a:gd name="connsiteX16727" fmla="*/ 504211 w 5020586"/>
              <a:gd name="connsiteY16727" fmla="*/ 3296688 h 5388743"/>
              <a:gd name="connsiteX16728" fmla="*/ 554244 w 5020586"/>
              <a:gd name="connsiteY16728" fmla="*/ 3261862 h 5388743"/>
              <a:gd name="connsiteX16729" fmla="*/ 581943 w 5020586"/>
              <a:gd name="connsiteY16729" fmla="*/ 3242457 h 5388743"/>
              <a:gd name="connsiteX16730" fmla="*/ 583217 w 5020586"/>
              <a:gd name="connsiteY16730" fmla="*/ 3241108 h 5388743"/>
              <a:gd name="connsiteX16731" fmla="*/ 588112 w 5020586"/>
              <a:gd name="connsiteY16731" fmla="*/ 3236573 h 5388743"/>
              <a:gd name="connsiteX16732" fmla="*/ 588618 w 5020586"/>
              <a:gd name="connsiteY16732" fmla="*/ 3236111 h 5388743"/>
              <a:gd name="connsiteX16733" fmla="*/ 582099 w 5020586"/>
              <a:gd name="connsiteY16733" fmla="*/ 3240636 h 5388743"/>
              <a:gd name="connsiteX16734" fmla="*/ 565538 w 5020586"/>
              <a:gd name="connsiteY16734" fmla="*/ 3252191 h 5388743"/>
              <a:gd name="connsiteX16735" fmla="*/ 442031 w 5020586"/>
              <a:gd name="connsiteY16735" fmla="*/ 3338199 h 5388743"/>
              <a:gd name="connsiteX16736" fmla="*/ 422516 w 5020586"/>
              <a:gd name="connsiteY16736" fmla="*/ 3350637 h 5388743"/>
              <a:gd name="connsiteX16737" fmla="*/ 429111 w 5020586"/>
              <a:gd name="connsiteY16737" fmla="*/ 3345951 h 5388743"/>
              <a:gd name="connsiteX16738" fmla="*/ 437536 w 5020586"/>
              <a:gd name="connsiteY16738" fmla="*/ 3340841 h 5388743"/>
              <a:gd name="connsiteX16739" fmla="*/ 445021 w 5020586"/>
              <a:gd name="connsiteY16739" fmla="*/ 3335925 h 5388743"/>
              <a:gd name="connsiteX16740" fmla="*/ 444341 w 5020586"/>
              <a:gd name="connsiteY16740" fmla="*/ 3335371 h 5388743"/>
              <a:gd name="connsiteX16741" fmla="*/ 446648 w 5020586"/>
              <a:gd name="connsiteY16741" fmla="*/ 3333787 h 5388743"/>
              <a:gd name="connsiteX16742" fmla="*/ 470120 w 5020586"/>
              <a:gd name="connsiteY16742" fmla="*/ 3316183 h 5388743"/>
              <a:gd name="connsiteX16743" fmla="*/ 437627 w 5020586"/>
              <a:gd name="connsiteY16743" fmla="*/ 3338748 h 5388743"/>
              <a:gd name="connsiteX16744" fmla="*/ 435610 w 5020586"/>
              <a:gd name="connsiteY16744" fmla="*/ 3340128 h 5388743"/>
              <a:gd name="connsiteX16745" fmla="*/ 435370 w 5020586"/>
              <a:gd name="connsiteY16745" fmla="*/ 3340260 h 5388743"/>
              <a:gd name="connsiteX16746" fmla="*/ 429500 w 5020586"/>
              <a:gd name="connsiteY16746" fmla="*/ 3343771 h 5388743"/>
              <a:gd name="connsiteX16747" fmla="*/ 476281 w 5020586"/>
              <a:gd name="connsiteY16747" fmla="*/ 3310642 h 5388743"/>
              <a:gd name="connsiteX16748" fmla="*/ 548732 w 5020586"/>
              <a:gd name="connsiteY16748" fmla="*/ 3259896 h 5388743"/>
              <a:gd name="connsiteX16749" fmla="*/ 557390 w 5020586"/>
              <a:gd name="connsiteY16749" fmla="*/ 3254037 h 5388743"/>
              <a:gd name="connsiteX16750" fmla="*/ 548551 w 5020586"/>
              <a:gd name="connsiteY16750" fmla="*/ 3259447 h 5388743"/>
              <a:gd name="connsiteX16751" fmla="*/ 419403 w 5020586"/>
              <a:gd name="connsiteY16751" fmla="*/ 3348222 h 5388743"/>
              <a:gd name="connsiteX16752" fmla="*/ 560280 w 5020586"/>
              <a:gd name="connsiteY16752" fmla="*/ 3249753 h 5388743"/>
              <a:gd name="connsiteX16753" fmla="*/ 571741 w 5020586"/>
              <a:gd name="connsiteY16753" fmla="*/ 3241591 h 5388743"/>
              <a:gd name="connsiteX16754" fmla="*/ 573380 w 5020586"/>
              <a:gd name="connsiteY16754" fmla="*/ 3240325 h 5388743"/>
              <a:gd name="connsiteX16755" fmla="*/ 572833 w 5020586"/>
              <a:gd name="connsiteY16755" fmla="*/ 3240654 h 5388743"/>
              <a:gd name="connsiteX16756" fmla="*/ 570353 w 5020586"/>
              <a:gd name="connsiteY16756" fmla="*/ 3242122 h 5388743"/>
              <a:gd name="connsiteX16757" fmla="*/ 576947 w 5020586"/>
              <a:gd name="connsiteY16757" fmla="*/ 3237570 h 5388743"/>
              <a:gd name="connsiteX16758" fmla="*/ 577873 w 5020586"/>
              <a:gd name="connsiteY16758" fmla="*/ 3236855 h 5388743"/>
              <a:gd name="connsiteX16759" fmla="*/ 580371 w 5020586"/>
              <a:gd name="connsiteY16759" fmla="*/ 3234346 h 5388743"/>
              <a:gd name="connsiteX16760" fmla="*/ 559705 w 5020586"/>
              <a:gd name="connsiteY16760" fmla="*/ 3248332 h 5388743"/>
              <a:gd name="connsiteX16761" fmla="*/ 497384 w 5020586"/>
              <a:gd name="connsiteY16761" fmla="*/ 3291257 h 5388743"/>
              <a:gd name="connsiteX16762" fmla="*/ 551317 w 5020586"/>
              <a:gd name="connsiteY16762" fmla="*/ 3253320 h 5388743"/>
              <a:gd name="connsiteX16763" fmla="*/ 592986 w 5020586"/>
              <a:gd name="connsiteY16763" fmla="*/ 3224312 h 5388743"/>
              <a:gd name="connsiteX16764" fmla="*/ 589777 w 5020586"/>
              <a:gd name="connsiteY16764" fmla="*/ 3226404 h 5388743"/>
              <a:gd name="connsiteX16765" fmla="*/ 607779 w 5020586"/>
              <a:gd name="connsiteY16765" fmla="*/ 3213447 h 5388743"/>
              <a:gd name="connsiteX16766" fmla="*/ 596655 w 5020586"/>
              <a:gd name="connsiteY16766" fmla="*/ 3219768 h 5388743"/>
              <a:gd name="connsiteX16767" fmla="*/ 582155 w 5020586"/>
              <a:gd name="connsiteY16767" fmla="*/ 3228596 h 5388743"/>
              <a:gd name="connsiteX16768" fmla="*/ 577730 w 5020586"/>
              <a:gd name="connsiteY16768" fmla="*/ 3231583 h 5388743"/>
              <a:gd name="connsiteX16769" fmla="*/ 576645 w 5020586"/>
              <a:gd name="connsiteY16769" fmla="*/ 3232086 h 5388743"/>
              <a:gd name="connsiteX16770" fmla="*/ 575494 w 5020586"/>
              <a:gd name="connsiteY16770" fmla="*/ 3232129 h 5388743"/>
              <a:gd name="connsiteX16771" fmla="*/ 584958 w 5020586"/>
              <a:gd name="connsiteY16771" fmla="*/ 3225659 h 5388743"/>
              <a:gd name="connsiteX16772" fmla="*/ 590309 w 5020586"/>
              <a:gd name="connsiteY16772" fmla="*/ 3221813 h 5388743"/>
              <a:gd name="connsiteX16773" fmla="*/ 609238 w 5020586"/>
              <a:gd name="connsiteY16773" fmla="*/ 3208497 h 5388743"/>
              <a:gd name="connsiteX16774" fmla="*/ 641002 w 5020586"/>
              <a:gd name="connsiteY16774" fmla="*/ 3186010 h 5388743"/>
              <a:gd name="connsiteX16775" fmla="*/ 642403 w 5020586"/>
              <a:gd name="connsiteY16775" fmla="*/ 3185032 h 5388743"/>
              <a:gd name="connsiteX16776" fmla="*/ 634184 w 5020586"/>
              <a:gd name="connsiteY16776" fmla="*/ 3190074 h 5388743"/>
              <a:gd name="connsiteX16777" fmla="*/ 620560 w 5020586"/>
              <a:gd name="connsiteY16777" fmla="*/ 3197906 h 5388743"/>
              <a:gd name="connsiteX16778" fmla="*/ 643871 w 5020586"/>
              <a:gd name="connsiteY16778" fmla="*/ 3180228 h 5388743"/>
              <a:gd name="connsiteX16779" fmla="*/ 608232 w 5020586"/>
              <a:gd name="connsiteY16779" fmla="*/ 3198882 h 5388743"/>
              <a:gd name="connsiteX16780" fmla="*/ 626848 w 5020586"/>
              <a:gd name="connsiteY16780" fmla="*/ 3187514 h 5388743"/>
              <a:gd name="connsiteX16781" fmla="*/ 637785 w 5020586"/>
              <a:gd name="connsiteY16781" fmla="*/ 3179651 h 5388743"/>
              <a:gd name="connsiteX16782" fmla="*/ 653327 w 5020586"/>
              <a:gd name="connsiteY16782" fmla="*/ 3168538 h 5388743"/>
              <a:gd name="connsiteX16783" fmla="*/ 631139 w 5020586"/>
              <a:gd name="connsiteY16783" fmla="*/ 3183216 h 5388743"/>
              <a:gd name="connsiteX16784" fmla="*/ 632491 w 5020586"/>
              <a:gd name="connsiteY16784" fmla="*/ 3182088 h 5388743"/>
              <a:gd name="connsiteX16785" fmla="*/ 652338 w 5020586"/>
              <a:gd name="connsiteY16785" fmla="*/ 3167013 h 5388743"/>
              <a:gd name="connsiteX16786" fmla="*/ 659886 w 5020586"/>
              <a:gd name="connsiteY16786" fmla="*/ 3161982 h 5388743"/>
              <a:gd name="connsiteX16787" fmla="*/ 661091 w 5020586"/>
              <a:gd name="connsiteY16787" fmla="*/ 3160144 h 5388743"/>
              <a:gd name="connsiteX16788" fmla="*/ 662706 w 5020586"/>
              <a:gd name="connsiteY16788" fmla="*/ 3158399 h 5388743"/>
              <a:gd name="connsiteX16789" fmla="*/ 629282 w 5020586"/>
              <a:gd name="connsiteY16789" fmla="*/ 3179204 h 5388743"/>
              <a:gd name="connsiteX16790" fmla="*/ 624869 w 5020586"/>
              <a:gd name="connsiteY16790" fmla="*/ 3179477 h 5388743"/>
              <a:gd name="connsiteX16791" fmla="*/ 593977 w 5020586"/>
              <a:gd name="connsiteY16791" fmla="*/ 3196791 h 5388743"/>
              <a:gd name="connsiteX16792" fmla="*/ 526522 w 5020586"/>
              <a:gd name="connsiteY16792" fmla="*/ 3236491 h 5388743"/>
              <a:gd name="connsiteX16793" fmla="*/ 600744 w 5020586"/>
              <a:gd name="connsiteY16793" fmla="*/ 3189747 h 5388743"/>
              <a:gd name="connsiteX16794" fmla="*/ 637570 w 5020586"/>
              <a:gd name="connsiteY16794" fmla="*/ 3167289 h 5388743"/>
              <a:gd name="connsiteX16795" fmla="*/ 649716 w 5020586"/>
              <a:gd name="connsiteY16795" fmla="*/ 3159791 h 5388743"/>
              <a:gd name="connsiteX16796" fmla="*/ 653907 w 5020586"/>
              <a:gd name="connsiteY16796" fmla="*/ 3157227 h 5388743"/>
              <a:gd name="connsiteX16797" fmla="*/ 655038 w 5020586"/>
              <a:gd name="connsiteY16797" fmla="*/ 3154094 h 5388743"/>
              <a:gd name="connsiteX16798" fmla="*/ 650702 w 5020586"/>
              <a:gd name="connsiteY16798" fmla="*/ 3156611 h 5388743"/>
              <a:gd name="connsiteX16799" fmla="*/ 634998 w 5020586"/>
              <a:gd name="connsiteY16799" fmla="*/ 3165514 h 5388743"/>
              <a:gd name="connsiteX16800" fmla="*/ 633922 w 5020586"/>
              <a:gd name="connsiteY16800" fmla="*/ 3164915 h 5388743"/>
              <a:gd name="connsiteX16801" fmla="*/ 633931 w 5020586"/>
              <a:gd name="connsiteY16801" fmla="*/ 3164843 h 5388743"/>
              <a:gd name="connsiteX16802" fmla="*/ 621060 w 5020586"/>
              <a:gd name="connsiteY16802" fmla="*/ 3173857 h 5388743"/>
              <a:gd name="connsiteX16803" fmla="*/ 613067 w 5020586"/>
              <a:gd name="connsiteY16803" fmla="*/ 3178947 h 5388743"/>
              <a:gd name="connsiteX16804" fmla="*/ 613226 w 5020586"/>
              <a:gd name="connsiteY16804" fmla="*/ 3176646 h 5388743"/>
              <a:gd name="connsiteX16805" fmla="*/ 613242 w 5020586"/>
              <a:gd name="connsiteY16805" fmla="*/ 3176241 h 5388743"/>
              <a:gd name="connsiteX16806" fmla="*/ 612279 w 5020586"/>
              <a:gd name="connsiteY16806" fmla="*/ 3176856 h 5388743"/>
              <a:gd name="connsiteX16807" fmla="*/ 609411 w 5020586"/>
              <a:gd name="connsiteY16807" fmla="*/ 3180055 h 5388743"/>
              <a:gd name="connsiteX16808" fmla="*/ 611281 w 5020586"/>
              <a:gd name="connsiteY16808" fmla="*/ 3177493 h 5388743"/>
              <a:gd name="connsiteX16809" fmla="*/ 604702 w 5020586"/>
              <a:gd name="connsiteY16809" fmla="*/ 3181690 h 5388743"/>
              <a:gd name="connsiteX16810" fmla="*/ 577522 w 5020586"/>
              <a:gd name="connsiteY16810" fmla="*/ 3197125 h 5388743"/>
              <a:gd name="connsiteX16811" fmla="*/ 585302 w 5020586"/>
              <a:gd name="connsiteY16811" fmla="*/ 3191462 h 5388743"/>
              <a:gd name="connsiteX16812" fmla="*/ 584622 w 5020586"/>
              <a:gd name="connsiteY16812" fmla="*/ 3189016 h 5388743"/>
              <a:gd name="connsiteX16813" fmla="*/ 611664 w 5020586"/>
              <a:gd name="connsiteY16813" fmla="*/ 3172577 h 5388743"/>
              <a:gd name="connsiteX16814" fmla="*/ 613443 w 5020586"/>
              <a:gd name="connsiteY16814" fmla="*/ 3171437 h 5388743"/>
              <a:gd name="connsiteX16815" fmla="*/ 613476 w 5020586"/>
              <a:gd name="connsiteY16815" fmla="*/ 3170657 h 5388743"/>
              <a:gd name="connsiteX16816" fmla="*/ 613404 w 5020586"/>
              <a:gd name="connsiteY16816" fmla="*/ 3168586 h 5388743"/>
              <a:gd name="connsiteX16817" fmla="*/ 606359 w 5020586"/>
              <a:gd name="connsiteY16817" fmla="*/ 3172605 h 5388743"/>
              <a:gd name="connsiteX16818" fmla="*/ 604791 w 5020586"/>
              <a:gd name="connsiteY16818" fmla="*/ 3173490 h 5388743"/>
              <a:gd name="connsiteX16819" fmla="*/ 613362 w 5020586"/>
              <a:gd name="connsiteY16819" fmla="*/ 3167395 h 5388743"/>
              <a:gd name="connsiteX16820" fmla="*/ 613337 w 5020586"/>
              <a:gd name="connsiteY16820" fmla="*/ 3166687 h 5388743"/>
              <a:gd name="connsiteX16821" fmla="*/ 596509 w 5020586"/>
              <a:gd name="connsiteY16821" fmla="*/ 3178067 h 5388743"/>
              <a:gd name="connsiteX16822" fmla="*/ 592210 w 5020586"/>
              <a:gd name="connsiteY16822" fmla="*/ 3179610 h 5388743"/>
              <a:gd name="connsiteX16823" fmla="*/ 606921 w 5020586"/>
              <a:gd name="connsiteY16823" fmla="*/ 3169957 h 5388743"/>
              <a:gd name="connsiteX16824" fmla="*/ 499547 w 5020586"/>
              <a:gd name="connsiteY16824" fmla="*/ 3232017 h 5388743"/>
              <a:gd name="connsiteX16825" fmla="*/ 493560 w 5020586"/>
              <a:gd name="connsiteY16825" fmla="*/ 3235352 h 5388743"/>
              <a:gd name="connsiteX16826" fmla="*/ 493992 w 5020586"/>
              <a:gd name="connsiteY16826" fmla="*/ 3235037 h 5388743"/>
              <a:gd name="connsiteX16827" fmla="*/ 531731 w 5020586"/>
              <a:gd name="connsiteY16827" fmla="*/ 3208736 h 5388743"/>
              <a:gd name="connsiteX16828" fmla="*/ 510883 w 5020586"/>
              <a:gd name="connsiteY16828" fmla="*/ 3222274 h 5388743"/>
              <a:gd name="connsiteX16829" fmla="*/ 492830 w 5020586"/>
              <a:gd name="connsiteY16829" fmla="*/ 3234805 h 5388743"/>
              <a:gd name="connsiteX16830" fmla="*/ 485049 w 5020586"/>
              <a:gd name="connsiteY16830" fmla="*/ 3240093 h 5388743"/>
              <a:gd name="connsiteX16831" fmla="*/ 463089 w 5020586"/>
              <a:gd name="connsiteY16831" fmla="*/ 3252324 h 5388743"/>
              <a:gd name="connsiteX16832" fmla="*/ 464699 w 5020586"/>
              <a:gd name="connsiteY16832" fmla="*/ 3250567 h 5388743"/>
              <a:gd name="connsiteX16833" fmla="*/ 461687 w 5020586"/>
              <a:gd name="connsiteY16833" fmla="*/ 3252711 h 5388743"/>
              <a:gd name="connsiteX16834" fmla="*/ 456017 w 5020586"/>
              <a:gd name="connsiteY16834" fmla="*/ 3256263 h 5388743"/>
              <a:gd name="connsiteX16835" fmla="*/ 439605 w 5020586"/>
              <a:gd name="connsiteY16835" fmla="*/ 3265405 h 5388743"/>
              <a:gd name="connsiteX16836" fmla="*/ 446656 w 5020586"/>
              <a:gd name="connsiteY16836" fmla="*/ 3260490 h 5388743"/>
              <a:gd name="connsiteX16837" fmla="*/ 448370 w 5020586"/>
              <a:gd name="connsiteY16837" fmla="*/ 3257614 h 5388743"/>
              <a:gd name="connsiteX16838" fmla="*/ 466679 w 5020586"/>
              <a:gd name="connsiteY16838" fmla="*/ 3246418 h 5388743"/>
              <a:gd name="connsiteX16839" fmla="*/ 449609 w 5020586"/>
              <a:gd name="connsiteY16839" fmla="*/ 3255677 h 5388743"/>
              <a:gd name="connsiteX16840" fmla="*/ 460855 w 5020586"/>
              <a:gd name="connsiteY16840" fmla="*/ 3247559 h 5388743"/>
              <a:gd name="connsiteX16841" fmla="*/ 465714 w 5020586"/>
              <a:gd name="connsiteY16841" fmla="*/ 3243957 h 5388743"/>
              <a:gd name="connsiteX16842" fmla="*/ 522638 w 5020586"/>
              <a:gd name="connsiteY16842" fmla="*/ 3211192 h 5388743"/>
              <a:gd name="connsiteX16843" fmla="*/ 631822 w 5020586"/>
              <a:gd name="connsiteY16843" fmla="*/ 3145857 h 5388743"/>
              <a:gd name="connsiteX16844" fmla="*/ 634509 w 5020586"/>
              <a:gd name="connsiteY16844" fmla="*/ 3142775 h 5388743"/>
              <a:gd name="connsiteX16845" fmla="*/ 632893 w 5020586"/>
              <a:gd name="connsiteY16845" fmla="*/ 3143756 h 5388743"/>
              <a:gd name="connsiteX16846" fmla="*/ 587324 w 5020586"/>
              <a:gd name="connsiteY16846" fmla="*/ 3170344 h 5388743"/>
              <a:gd name="connsiteX16847" fmla="*/ 584494 w 5020586"/>
              <a:gd name="connsiteY16847" fmla="*/ 3170171 h 5388743"/>
              <a:gd name="connsiteX16848" fmla="*/ 546371 w 5020586"/>
              <a:gd name="connsiteY16848" fmla="*/ 3192162 h 5388743"/>
              <a:gd name="connsiteX16849" fmla="*/ 543513 w 5020586"/>
              <a:gd name="connsiteY16849" fmla="*/ 3191301 h 5388743"/>
              <a:gd name="connsiteX16850" fmla="*/ 541307 w 5020586"/>
              <a:gd name="connsiteY16850" fmla="*/ 3192496 h 5388743"/>
              <a:gd name="connsiteX16851" fmla="*/ 539003 w 5020586"/>
              <a:gd name="connsiteY16851" fmla="*/ 3193993 h 5388743"/>
              <a:gd name="connsiteX16852" fmla="*/ 536077 w 5020586"/>
              <a:gd name="connsiteY16852" fmla="*/ 3195517 h 5388743"/>
              <a:gd name="connsiteX16853" fmla="*/ 536084 w 5020586"/>
              <a:gd name="connsiteY16853" fmla="*/ 3195271 h 5388743"/>
              <a:gd name="connsiteX16854" fmla="*/ 534485 w 5020586"/>
              <a:gd name="connsiteY16854" fmla="*/ 3196345 h 5388743"/>
              <a:gd name="connsiteX16855" fmla="*/ 536077 w 5020586"/>
              <a:gd name="connsiteY16855" fmla="*/ 3195517 h 5388743"/>
              <a:gd name="connsiteX16856" fmla="*/ 536067 w 5020586"/>
              <a:gd name="connsiteY16856" fmla="*/ 3195900 h 5388743"/>
              <a:gd name="connsiteX16857" fmla="*/ 527872 w 5020586"/>
              <a:gd name="connsiteY16857" fmla="*/ 3199043 h 5388743"/>
              <a:gd name="connsiteX16858" fmla="*/ 567862 w 5020586"/>
              <a:gd name="connsiteY16858" fmla="*/ 3175691 h 5388743"/>
              <a:gd name="connsiteX16859" fmla="*/ 577793 w 5020586"/>
              <a:gd name="connsiteY16859" fmla="*/ 3167756 h 5388743"/>
              <a:gd name="connsiteX16860" fmla="*/ 616771 w 5020586"/>
              <a:gd name="connsiteY16860" fmla="*/ 3143025 h 5388743"/>
              <a:gd name="connsiteX16861" fmla="*/ 644712 w 5020586"/>
              <a:gd name="connsiteY16861" fmla="*/ 3126593 h 5388743"/>
              <a:gd name="connsiteX16862" fmla="*/ 652704 w 5020586"/>
              <a:gd name="connsiteY16862" fmla="*/ 3121886 h 5388743"/>
              <a:gd name="connsiteX16863" fmla="*/ 658275 w 5020586"/>
              <a:gd name="connsiteY16863" fmla="*/ 3115491 h 5388743"/>
              <a:gd name="connsiteX16864" fmla="*/ 656365 w 5020586"/>
              <a:gd name="connsiteY16864" fmla="*/ 3116656 h 5388743"/>
              <a:gd name="connsiteX16865" fmla="*/ 620414 w 5020586"/>
              <a:gd name="connsiteY16865" fmla="*/ 3138811 h 5388743"/>
              <a:gd name="connsiteX16866" fmla="*/ 629493 w 5020586"/>
              <a:gd name="connsiteY16866" fmla="*/ 3130675 h 5388743"/>
              <a:gd name="connsiteX16867" fmla="*/ 636546 w 5020586"/>
              <a:gd name="connsiteY16867" fmla="*/ 3125424 h 5388743"/>
              <a:gd name="connsiteX16868" fmla="*/ 628175 w 5020586"/>
              <a:gd name="connsiteY16868" fmla="*/ 3130368 h 5388743"/>
              <a:gd name="connsiteX16869" fmla="*/ 595679 w 5020586"/>
              <a:gd name="connsiteY16869" fmla="*/ 3148970 h 5388743"/>
              <a:gd name="connsiteX16870" fmla="*/ 512863 w 5020586"/>
              <a:gd name="connsiteY16870" fmla="*/ 3196194 h 5388743"/>
              <a:gd name="connsiteX16871" fmla="*/ 507349 w 5020586"/>
              <a:gd name="connsiteY16871" fmla="*/ 3199334 h 5388743"/>
              <a:gd name="connsiteX16872" fmla="*/ 514655 w 5020586"/>
              <a:gd name="connsiteY16872" fmla="*/ 3193819 h 5388743"/>
              <a:gd name="connsiteX16873" fmla="*/ 517215 w 5020586"/>
              <a:gd name="connsiteY16873" fmla="*/ 3191814 h 5388743"/>
              <a:gd name="connsiteX16874" fmla="*/ 534776 w 5020586"/>
              <a:gd name="connsiteY16874" fmla="*/ 3181547 h 5388743"/>
              <a:gd name="connsiteX16875" fmla="*/ 580345 w 5020586"/>
              <a:gd name="connsiteY16875" fmla="*/ 3154958 h 5388743"/>
              <a:gd name="connsiteX16876" fmla="*/ 591180 w 5020586"/>
              <a:gd name="connsiteY16876" fmla="*/ 3144129 h 5388743"/>
              <a:gd name="connsiteX16877" fmla="*/ 613302 w 5020586"/>
              <a:gd name="connsiteY16877" fmla="*/ 3130258 h 5388743"/>
              <a:gd name="connsiteX16878" fmla="*/ 636069 w 5020586"/>
              <a:gd name="connsiteY16878" fmla="*/ 3115094 h 5388743"/>
              <a:gd name="connsiteX16879" fmla="*/ 682522 w 5020586"/>
              <a:gd name="connsiteY16879" fmla="*/ 3087165 h 5388743"/>
              <a:gd name="connsiteX16880" fmla="*/ 682923 w 5020586"/>
              <a:gd name="connsiteY16880" fmla="*/ 3086689 h 5388743"/>
              <a:gd name="connsiteX16881" fmla="*/ 680312 w 5020586"/>
              <a:gd name="connsiteY16881" fmla="*/ 3088323 h 5388743"/>
              <a:gd name="connsiteX16882" fmla="*/ 654433 w 5020586"/>
              <a:gd name="connsiteY16882" fmla="*/ 3103253 h 5388743"/>
              <a:gd name="connsiteX16883" fmla="*/ 650020 w 5020586"/>
              <a:gd name="connsiteY16883" fmla="*/ 3103525 h 5388743"/>
              <a:gd name="connsiteX16884" fmla="*/ 630048 w 5020586"/>
              <a:gd name="connsiteY16884" fmla="*/ 3115125 h 5388743"/>
              <a:gd name="connsiteX16885" fmla="*/ 617830 w 5020586"/>
              <a:gd name="connsiteY16885" fmla="*/ 3120375 h 5388743"/>
              <a:gd name="connsiteX16886" fmla="*/ 646878 w 5020586"/>
              <a:gd name="connsiteY16886" fmla="*/ 3103579 h 5388743"/>
              <a:gd name="connsiteX16887" fmla="*/ 660568 w 5020586"/>
              <a:gd name="connsiteY16887" fmla="*/ 3093610 h 5388743"/>
              <a:gd name="connsiteX16888" fmla="*/ 671178 w 5020586"/>
              <a:gd name="connsiteY16888" fmla="*/ 3088121 h 5388743"/>
              <a:gd name="connsiteX16889" fmla="*/ 672249 w 5020586"/>
              <a:gd name="connsiteY16889" fmla="*/ 3087341 h 5388743"/>
              <a:gd name="connsiteX16890" fmla="*/ 678433 w 5020586"/>
              <a:gd name="connsiteY16890" fmla="*/ 3079907 h 5388743"/>
              <a:gd name="connsiteX16891" fmla="*/ 672650 w 5020586"/>
              <a:gd name="connsiteY16891" fmla="*/ 3083403 h 5388743"/>
              <a:gd name="connsiteX16892" fmla="*/ 652233 w 5020586"/>
              <a:gd name="connsiteY16892" fmla="*/ 3095174 h 5388743"/>
              <a:gd name="connsiteX16893" fmla="*/ 651931 w 5020586"/>
              <a:gd name="connsiteY16893" fmla="*/ 3095518 h 5388743"/>
              <a:gd name="connsiteX16894" fmla="*/ 652116 w 5020586"/>
              <a:gd name="connsiteY16894" fmla="*/ 3095240 h 5388743"/>
              <a:gd name="connsiteX16895" fmla="*/ 645382 w 5020586"/>
              <a:gd name="connsiteY16895" fmla="*/ 3099123 h 5388743"/>
              <a:gd name="connsiteX16896" fmla="*/ 638657 w 5020586"/>
              <a:gd name="connsiteY16896" fmla="*/ 3102884 h 5388743"/>
              <a:gd name="connsiteX16897" fmla="*/ 640326 w 5020586"/>
              <a:gd name="connsiteY16897" fmla="*/ 3101733 h 5388743"/>
              <a:gd name="connsiteX16898" fmla="*/ 654170 w 5020586"/>
              <a:gd name="connsiteY16898" fmla="*/ 3092160 h 5388743"/>
              <a:gd name="connsiteX16899" fmla="*/ 654203 w 5020586"/>
              <a:gd name="connsiteY16899" fmla="*/ 3092140 h 5388743"/>
              <a:gd name="connsiteX16900" fmla="*/ 657040 w 5020586"/>
              <a:gd name="connsiteY16900" fmla="*/ 3087923 h 5388743"/>
              <a:gd name="connsiteX16901" fmla="*/ 658808 w 5020586"/>
              <a:gd name="connsiteY16901" fmla="*/ 3085193 h 5388743"/>
              <a:gd name="connsiteX16902" fmla="*/ 658875 w 5020586"/>
              <a:gd name="connsiteY16902" fmla="*/ 3085114 h 5388743"/>
              <a:gd name="connsiteX16903" fmla="*/ 657398 w 5020586"/>
              <a:gd name="connsiteY16903" fmla="*/ 3085956 h 5388743"/>
              <a:gd name="connsiteX16904" fmla="*/ 660369 w 5020586"/>
              <a:gd name="connsiteY16904" fmla="*/ 3083377 h 5388743"/>
              <a:gd name="connsiteX16905" fmla="*/ 672066 w 5020586"/>
              <a:gd name="connsiteY16905" fmla="*/ 3069764 h 5388743"/>
              <a:gd name="connsiteX16906" fmla="*/ 674534 w 5020586"/>
              <a:gd name="connsiteY16906" fmla="*/ 3066990 h 5388743"/>
              <a:gd name="connsiteX16907" fmla="*/ 661710 w 5020586"/>
              <a:gd name="connsiteY16907" fmla="*/ 3075702 h 5388743"/>
              <a:gd name="connsiteX16908" fmla="*/ 655033 w 5020586"/>
              <a:gd name="connsiteY16908" fmla="*/ 3079608 h 5388743"/>
              <a:gd name="connsiteX16909" fmla="*/ 653923 w 5020586"/>
              <a:gd name="connsiteY16909" fmla="*/ 3078968 h 5388743"/>
              <a:gd name="connsiteX16910" fmla="*/ 655829 w 5020586"/>
              <a:gd name="connsiteY16910" fmla="*/ 3077449 h 5388743"/>
              <a:gd name="connsiteX16911" fmla="*/ 627368 w 5020586"/>
              <a:gd name="connsiteY16911" fmla="*/ 3096979 h 5388743"/>
              <a:gd name="connsiteX16912" fmla="*/ 606222 w 5020586"/>
              <a:gd name="connsiteY16912" fmla="*/ 3110663 h 5388743"/>
              <a:gd name="connsiteX16913" fmla="*/ 644260 w 5020586"/>
              <a:gd name="connsiteY16913" fmla="*/ 3084216 h 5388743"/>
              <a:gd name="connsiteX16914" fmla="*/ 683525 w 5020586"/>
              <a:gd name="connsiteY16914" fmla="*/ 3056884 h 5388743"/>
              <a:gd name="connsiteX16915" fmla="*/ 687837 w 5020586"/>
              <a:gd name="connsiteY16915" fmla="*/ 3052038 h 5388743"/>
              <a:gd name="connsiteX16916" fmla="*/ 646911 w 5020586"/>
              <a:gd name="connsiteY16916" fmla="*/ 3080442 h 5388743"/>
              <a:gd name="connsiteX16917" fmla="*/ 582079 w 5020586"/>
              <a:gd name="connsiteY16917" fmla="*/ 3125729 h 5388743"/>
              <a:gd name="connsiteX16918" fmla="*/ 562564 w 5020586"/>
              <a:gd name="connsiteY16918" fmla="*/ 3138164 h 5388743"/>
              <a:gd name="connsiteX16919" fmla="*/ 569158 w 5020586"/>
              <a:gd name="connsiteY16919" fmla="*/ 3133480 h 5388743"/>
              <a:gd name="connsiteX16920" fmla="*/ 577584 w 5020586"/>
              <a:gd name="connsiteY16920" fmla="*/ 3128368 h 5388743"/>
              <a:gd name="connsiteX16921" fmla="*/ 585070 w 5020586"/>
              <a:gd name="connsiteY16921" fmla="*/ 3123454 h 5388743"/>
              <a:gd name="connsiteX16922" fmla="*/ 584389 w 5020586"/>
              <a:gd name="connsiteY16922" fmla="*/ 3122899 h 5388743"/>
              <a:gd name="connsiteX16923" fmla="*/ 586696 w 5020586"/>
              <a:gd name="connsiteY16923" fmla="*/ 3121314 h 5388743"/>
              <a:gd name="connsiteX16924" fmla="*/ 610168 w 5020586"/>
              <a:gd name="connsiteY16924" fmla="*/ 3103712 h 5388743"/>
              <a:gd name="connsiteX16925" fmla="*/ 577675 w 5020586"/>
              <a:gd name="connsiteY16925" fmla="*/ 3126276 h 5388743"/>
              <a:gd name="connsiteX16926" fmla="*/ 575657 w 5020586"/>
              <a:gd name="connsiteY16926" fmla="*/ 3127657 h 5388743"/>
              <a:gd name="connsiteX16927" fmla="*/ 575418 w 5020586"/>
              <a:gd name="connsiteY16927" fmla="*/ 3127788 h 5388743"/>
              <a:gd name="connsiteX16928" fmla="*/ 569548 w 5020586"/>
              <a:gd name="connsiteY16928" fmla="*/ 3131299 h 5388743"/>
              <a:gd name="connsiteX16929" fmla="*/ 616330 w 5020586"/>
              <a:gd name="connsiteY16929" fmla="*/ 3098170 h 5388743"/>
              <a:gd name="connsiteX16930" fmla="*/ 688780 w 5020586"/>
              <a:gd name="connsiteY16930" fmla="*/ 3047424 h 5388743"/>
              <a:gd name="connsiteX16931" fmla="*/ 692045 w 5020586"/>
              <a:gd name="connsiteY16931" fmla="*/ 3045823 h 5388743"/>
              <a:gd name="connsiteX16932" fmla="*/ 695222 w 5020586"/>
              <a:gd name="connsiteY16932" fmla="*/ 3043315 h 5388743"/>
              <a:gd name="connsiteX16933" fmla="*/ 696168 w 5020586"/>
              <a:gd name="connsiteY16933" fmla="*/ 3042177 h 5388743"/>
              <a:gd name="connsiteX16934" fmla="*/ 694949 w 5020586"/>
              <a:gd name="connsiteY16934" fmla="*/ 3042765 h 5388743"/>
              <a:gd name="connsiteX16935" fmla="*/ 688597 w 5020586"/>
              <a:gd name="connsiteY16935" fmla="*/ 3046975 h 5388743"/>
              <a:gd name="connsiteX16936" fmla="*/ 559450 w 5020586"/>
              <a:gd name="connsiteY16936" fmla="*/ 3135750 h 5388743"/>
              <a:gd name="connsiteX16937" fmla="*/ 628274 w 5020586"/>
              <a:gd name="connsiteY16937" fmla="*/ 3087140 h 5388743"/>
              <a:gd name="connsiteX16938" fmla="*/ 700126 w 5020586"/>
              <a:gd name="connsiteY16938" fmla="*/ 3037421 h 5388743"/>
              <a:gd name="connsiteX16939" fmla="*/ 703577 w 5020586"/>
              <a:gd name="connsiteY16939" fmla="*/ 3033274 h 5388743"/>
              <a:gd name="connsiteX16940" fmla="*/ 699753 w 5020586"/>
              <a:gd name="connsiteY16940" fmla="*/ 3035862 h 5388743"/>
              <a:gd name="connsiteX16941" fmla="*/ 637432 w 5020586"/>
              <a:gd name="connsiteY16941" fmla="*/ 3078786 h 5388743"/>
              <a:gd name="connsiteX16942" fmla="*/ 691364 w 5020586"/>
              <a:gd name="connsiteY16942" fmla="*/ 3040849 h 5388743"/>
              <a:gd name="connsiteX16943" fmla="*/ 705408 w 5020586"/>
              <a:gd name="connsiteY16943" fmla="*/ 3031073 h 5388743"/>
              <a:gd name="connsiteX16944" fmla="*/ 706485 w 5020586"/>
              <a:gd name="connsiteY16944" fmla="*/ 3029778 h 5388743"/>
              <a:gd name="connsiteX16945" fmla="*/ 713199 w 5020586"/>
              <a:gd name="connsiteY16945" fmla="*/ 3016010 h 5388743"/>
              <a:gd name="connsiteX16946" fmla="*/ 729595 w 5020586"/>
              <a:gd name="connsiteY16946" fmla="*/ 2995688 h 5388743"/>
              <a:gd name="connsiteX16947" fmla="*/ 746178 w 5020586"/>
              <a:gd name="connsiteY16947" fmla="*/ 2973933 h 5388743"/>
              <a:gd name="connsiteX16948" fmla="*/ 780898 w 5020586"/>
              <a:gd name="connsiteY16948" fmla="*/ 2932511 h 5388743"/>
              <a:gd name="connsiteX16949" fmla="*/ 780368 w 5020586"/>
              <a:gd name="connsiteY16949" fmla="*/ 2932866 h 5388743"/>
              <a:gd name="connsiteX16950" fmla="*/ 779285 w 5020586"/>
              <a:gd name="connsiteY16950" fmla="*/ 2934207 h 5388743"/>
              <a:gd name="connsiteX16951" fmla="*/ 759681 w 5020586"/>
              <a:gd name="connsiteY16951" fmla="*/ 2956755 h 5388743"/>
              <a:gd name="connsiteX16952" fmla="*/ 755599 w 5020586"/>
              <a:gd name="connsiteY16952" fmla="*/ 2958450 h 5388743"/>
              <a:gd name="connsiteX16953" fmla="*/ 740496 w 5020586"/>
              <a:gd name="connsiteY16953" fmla="*/ 2975925 h 5388743"/>
              <a:gd name="connsiteX16954" fmla="*/ 730655 w 5020586"/>
              <a:gd name="connsiteY16954" fmla="*/ 2984869 h 5388743"/>
              <a:gd name="connsiteX16955" fmla="*/ 752644 w 5020586"/>
              <a:gd name="connsiteY16955" fmla="*/ 2959524 h 5388743"/>
              <a:gd name="connsiteX16956" fmla="*/ 762340 w 5020586"/>
              <a:gd name="connsiteY16956" fmla="*/ 2945638 h 5388743"/>
              <a:gd name="connsiteX16957" fmla="*/ 770583 w 5020586"/>
              <a:gd name="connsiteY16957" fmla="*/ 2936993 h 5388743"/>
              <a:gd name="connsiteX16958" fmla="*/ 780059 w 5020586"/>
              <a:gd name="connsiteY16958" fmla="*/ 2923423 h 5388743"/>
              <a:gd name="connsiteX16959" fmla="*/ 803562 w 5020586"/>
              <a:gd name="connsiteY16959" fmla="*/ 2894915 h 5388743"/>
              <a:gd name="connsiteX16960" fmla="*/ 819926 w 5020586"/>
              <a:gd name="connsiteY16960" fmla="*/ 2873476 h 5388743"/>
              <a:gd name="connsiteX16961" fmla="*/ 804818 w 5020586"/>
              <a:gd name="connsiteY16961" fmla="*/ 2891131 h 5388743"/>
              <a:gd name="connsiteX16962" fmla="*/ 795171 w 5020586"/>
              <a:gd name="connsiteY16962" fmla="*/ 2902406 h 5388743"/>
              <a:gd name="connsiteX16963" fmla="*/ 770437 w 5020586"/>
              <a:gd name="connsiteY16963" fmla="*/ 2932051 h 5388743"/>
              <a:gd name="connsiteX16964" fmla="*/ 749779 w 5020586"/>
              <a:gd name="connsiteY16964" fmla="*/ 2955799 h 5388743"/>
              <a:gd name="connsiteX16965" fmla="*/ 744647 w 5020586"/>
              <a:gd name="connsiteY16965" fmla="*/ 2961546 h 5388743"/>
              <a:gd name="connsiteX16966" fmla="*/ 745850 w 5020586"/>
              <a:gd name="connsiteY16966" fmla="*/ 2959914 h 5388743"/>
              <a:gd name="connsiteX16967" fmla="*/ 755819 w 5020586"/>
              <a:gd name="connsiteY16967" fmla="*/ 2946352 h 5388743"/>
              <a:gd name="connsiteX16968" fmla="*/ 769027 w 5020586"/>
              <a:gd name="connsiteY16968" fmla="*/ 2930915 h 5388743"/>
              <a:gd name="connsiteX16969" fmla="*/ 784045 w 5020586"/>
              <a:gd name="connsiteY16969" fmla="*/ 2910574 h 5388743"/>
              <a:gd name="connsiteX16970" fmla="*/ 775479 w 5020586"/>
              <a:gd name="connsiteY16970" fmla="*/ 2919682 h 5388743"/>
              <a:gd name="connsiteX16971" fmla="*/ 797326 w 5020586"/>
              <a:gd name="connsiteY16971" fmla="*/ 2890286 h 5388743"/>
              <a:gd name="connsiteX16972" fmla="*/ 851651 w 5020586"/>
              <a:gd name="connsiteY16972" fmla="*/ 2816769 h 5388743"/>
              <a:gd name="connsiteX16973" fmla="*/ 840995 w 5020586"/>
              <a:gd name="connsiteY16973" fmla="*/ 2829642 h 5388743"/>
              <a:gd name="connsiteX16974" fmla="*/ 776829 w 5020586"/>
              <a:gd name="connsiteY16974" fmla="*/ 2914644 h 5388743"/>
              <a:gd name="connsiteX16975" fmla="*/ 772300 w 5020586"/>
              <a:gd name="connsiteY16975" fmla="*/ 2919296 h 5388743"/>
              <a:gd name="connsiteX16976" fmla="*/ 777427 w 5020586"/>
              <a:gd name="connsiteY16976" fmla="*/ 2911946 h 5388743"/>
              <a:gd name="connsiteX16977" fmla="*/ 774174 w 5020586"/>
              <a:gd name="connsiteY16977" fmla="*/ 2916497 h 5388743"/>
              <a:gd name="connsiteX16978" fmla="*/ 756849 w 5020586"/>
              <a:gd name="connsiteY16978" fmla="*/ 2939435 h 5388743"/>
              <a:gd name="connsiteX16979" fmla="*/ 760082 w 5020586"/>
              <a:gd name="connsiteY16979" fmla="*/ 2933842 h 5388743"/>
              <a:gd name="connsiteX16980" fmla="*/ 773407 w 5020586"/>
              <a:gd name="connsiteY16980" fmla="*/ 2915755 h 5388743"/>
              <a:gd name="connsiteX16981" fmla="*/ 826070 w 5020586"/>
              <a:gd name="connsiteY16981" fmla="*/ 2844426 h 5388743"/>
              <a:gd name="connsiteX16982" fmla="*/ 864101 w 5020586"/>
              <a:gd name="connsiteY16982" fmla="*/ 2791619 h 5388743"/>
              <a:gd name="connsiteX16983" fmla="*/ 860971 w 5020586"/>
              <a:gd name="connsiteY16983" fmla="*/ 2794405 h 5388743"/>
              <a:gd name="connsiteX16984" fmla="*/ 853452 w 5020586"/>
              <a:gd name="connsiteY16984" fmla="*/ 2804177 h 5388743"/>
              <a:gd name="connsiteX16985" fmla="*/ 792587 w 5020586"/>
              <a:gd name="connsiteY16985" fmla="*/ 2886040 h 5388743"/>
              <a:gd name="connsiteX16986" fmla="*/ 840845 w 5020586"/>
              <a:gd name="connsiteY16986" fmla="*/ 2819745 h 5388743"/>
              <a:gd name="connsiteX16987" fmla="*/ 857254 w 5020586"/>
              <a:gd name="connsiteY16987" fmla="*/ 2797714 h 5388743"/>
              <a:gd name="connsiteX16988" fmla="*/ 856761 w 5020586"/>
              <a:gd name="connsiteY16988" fmla="*/ 2798152 h 5388743"/>
              <a:gd name="connsiteX16989" fmla="*/ 797970 w 5020586"/>
              <a:gd name="connsiteY16989" fmla="*/ 2874343 h 5388743"/>
              <a:gd name="connsiteX16990" fmla="*/ 757583 w 5020586"/>
              <a:gd name="connsiteY16990" fmla="*/ 2928337 h 5388743"/>
              <a:gd name="connsiteX16991" fmla="*/ 752545 w 5020586"/>
              <a:gd name="connsiteY16991" fmla="*/ 2934206 h 5388743"/>
              <a:gd name="connsiteX16992" fmla="*/ 751287 w 5020586"/>
              <a:gd name="connsiteY16992" fmla="*/ 2933962 h 5388743"/>
              <a:gd name="connsiteX16993" fmla="*/ 752593 w 5020586"/>
              <a:gd name="connsiteY16993" fmla="*/ 2931905 h 5388743"/>
              <a:gd name="connsiteX16994" fmla="*/ 732050 w 5020586"/>
              <a:gd name="connsiteY16994" fmla="*/ 2959641 h 5388743"/>
              <a:gd name="connsiteX16995" fmla="*/ 716518 w 5020586"/>
              <a:gd name="connsiteY16995" fmla="*/ 2979469 h 5388743"/>
              <a:gd name="connsiteX16996" fmla="*/ 743861 w 5020586"/>
              <a:gd name="connsiteY16996" fmla="*/ 2942072 h 5388743"/>
              <a:gd name="connsiteX16997" fmla="*/ 779815 w 5020586"/>
              <a:gd name="connsiteY16997" fmla="*/ 2892844 h 5388743"/>
              <a:gd name="connsiteX16998" fmla="*/ 808248 w 5020586"/>
              <a:gd name="connsiteY16998" fmla="*/ 2853668 h 5388743"/>
              <a:gd name="connsiteX16999" fmla="*/ 808695 w 5020586"/>
              <a:gd name="connsiteY16999" fmla="*/ 2851209 h 5388743"/>
              <a:gd name="connsiteX17000" fmla="*/ 807941 w 5020586"/>
              <a:gd name="connsiteY17000" fmla="*/ 2851915 h 5388743"/>
              <a:gd name="connsiteX17001" fmla="*/ 805339 w 5020586"/>
              <a:gd name="connsiteY17001" fmla="*/ 2855367 h 5388743"/>
              <a:gd name="connsiteX17002" fmla="*/ 787342 w 5020586"/>
              <a:gd name="connsiteY17002" fmla="*/ 2880022 h 5388743"/>
              <a:gd name="connsiteX17003" fmla="*/ 698598 w 5020586"/>
              <a:gd name="connsiteY17003" fmla="*/ 3001580 h 5388743"/>
              <a:gd name="connsiteX17004" fmla="*/ 684202 w 5020586"/>
              <a:gd name="connsiteY17004" fmla="*/ 3019695 h 5388743"/>
              <a:gd name="connsiteX17005" fmla="*/ 688911 w 5020586"/>
              <a:gd name="connsiteY17005" fmla="*/ 3013117 h 5388743"/>
              <a:gd name="connsiteX17006" fmla="*/ 695210 w 5020586"/>
              <a:gd name="connsiteY17006" fmla="*/ 3005540 h 5388743"/>
              <a:gd name="connsiteX17007" fmla="*/ 700686 w 5020586"/>
              <a:gd name="connsiteY17007" fmla="*/ 2998454 h 5388743"/>
              <a:gd name="connsiteX17008" fmla="*/ 699861 w 5020586"/>
              <a:gd name="connsiteY17008" fmla="*/ 2998153 h 5388743"/>
              <a:gd name="connsiteX17009" fmla="*/ 701526 w 5020586"/>
              <a:gd name="connsiteY17009" fmla="*/ 2995901 h 5388743"/>
              <a:gd name="connsiteX17010" fmla="*/ 717982 w 5020586"/>
              <a:gd name="connsiteY17010" fmla="*/ 2971612 h 5388743"/>
              <a:gd name="connsiteX17011" fmla="*/ 694614 w 5020586"/>
              <a:gd name="connsiteY17011" fmla="*/ 3003532 h 5388743"/>
              <a:gd name="connsiteX17012" fmla="*/ 693157 w 5020586"/>
              <a:gd name="connsiteY17012" fmla="*/ 3005495 h 5388743"/>
              <a:gd name="connsiteX17013" fmla="*/ 692974 w 5020586"/>
              <a:gd name="connsiteY17013" fmla="*/ 3005697 h 5388743"/>
              <a:gd name="connsiteX17014" fmla="*/ 688567 w 5020586"/>
              <a:gd name="connsiteY17014" fmla="*/ 3010928 h 5388743"/>
              <a:gd name="connsiteX17015" fmla="*/ 722002 w 5020586"/>
              <a:gd name="connsiteY17015" fmla="*/ 2964365 h 5388743"/>
              <a:gd name="connsiteX17016" fmla="*/ 773964 w 5020586"/>
              <a:gd name="connsiteY17016" fmla="*/ 2892780 h 5388743"/>
              <a:gd name="connsiteX17017" fmla="*/ 780240 w 5020586"/>
              <a:gd name="connsiteY17017" fmla="*/ 2884422 h 5388743"/>
              <a:gd name="connsiteX17018" fmla="*/ 773645 w 5020586"/>
              <a:gd name="connsiteY17018" fmla="*/ 2892417 h 5388743"/>
              <a:gd name="connsiteX17019" fmla="*/ 680471 w 5020586"/>
              <a:gd name="connsiteY17019" fmla="*/ 3018427 h 5388743"/>
              <a:gd name="connsiteX17020" fmla="*/ 781576 w 5020586"/>
              <a:gd name="connsiteY17020" fmla="*/ 2879430 h 5388743"/>
              <a:gd name="connsiteX17021" fmla="*/ 789753 w 5020586"/>
              <a:gd name="connsiteY17021" fmla="*/ 2867978 h 5388743"/>
              <a:gd name="connsiteX17022" fmla="*/ 795311 w 5020586"/>
              <a:gd name="connsiteY17022" fmla="*/ 2858717 h 5388743"/>
              <a:gd name="connsiteX17023" fmla="*/ 795412 w 5020586"/>
              <a:gd name="connsiteY17023" fmla="*/ 2858503 h 5388743"/>
              <a:gd name="connsiteX17024" fmla="*/ 780571 w 5020586"/>
              <a:gd name="connsiteY17024" fmla="*/ 2878275 h 5388743"/>
              <a:gd name="connsiteX17025" fmla="*/ 735637 w 5020586"/>
              <a:gd name="connsiteY17025" fmla="*/ 2939163 h 5388743"/>
              <a:gd name="connsiteX17026" fmla="*/ 774265 w 5020586"/>
              <a:gd name="connsiteY17026" fmla="*/ 2885723 h 5388743"/>
              <a:gd name="connsiteX17027" fmla="*/ 802891 w 5020586"/>
              <a:gd name="connsiteY17027" fmla="*/ 2846526 h 5388743"/>
              <a:gd name="connsiteX17028" fmla="*/ 806364 w 5020586"/>
              <a:gd name="connsiteY17028" fmla="*/ 2841182 h 5388743"/>
              <a:gd name="connsiteX17029" fmla="*/ 835079 w 5020586"/>
              <a:gd name="connsiteY17029" fmla="*/ 2800672 h 5388743"/>
              <a:gd name="connsiteX17030" fmla="*/ 888886 w 5020586"/>
              <a:gd name="connsiteY17030" fmla="*/ 2727016 h 5388743"/>
              <a:gd name="connsiteX17031" fmla="*/ 896358 w 5020586"/>
              <a:gd name="connsiteY17031" fmla="*/ 2717130 h 5388743"/>
              <a:gd name="connsiteX17032" fmla="*/ 881318 w 5020586"/>
              <a:gd name="connsiteY17032" fmla="*/ 2726081 h 5388743"/>
              <a:gd name="connsiteX17033" fmla="*/ 869680 w 5020586"/>
              <a:gd name="connsiteY17033" fmla="*/ 2741589 h 5388743"/>
              <a:gd name="connsiteX17034" fmla="*/ 799777 w 5020586"/>
              <a:gd name="connsiteY17034" fmla="*/ 2833591 h 5388743"/>
              <a:gd name="connsiteX17035" fmla="*/ 810730 w 5020586"/>
              <a:gd name="connsiteY17035" fmla="*/ 2814749 h 5388743"/>
              <a:gd name="connsiteX17036" fmla="*/ 833994 w 5020586"/>
              <a:gd name="connsiteY17036" fmla="*/ 2776679 h 5388743"/>
              <a:gd name="connsiteX17037" fmla="*/ 864054 w 5020586"/>
              <a:gd name="connsiteY17037" fmla="*/ 2736447 h 5388743"/>
              <a:gd name="connsiteX17038" fmla="*/ 732212 w 5020586"/>
              <a:gd name="connsiteY17038" fmla="*/ 2815819 h 5388743"/>
              <a:gd name="connsiteX17039" fmla="*/ 442550 w 5020586"/>
              <a:gd name="connsiteY17039" fmla="*/ 2996778 h 5388743"/>
              <a:gd name="connsiteX17040" fmla="*/ 307153 w 5020586"/>
              <a:gd name="connsiteY17040" fmla="*/ 3083426 h 5388743"/>
              <a:gd name="connsiteX17041" fmla="*/ 364318 w 5020586"/>
              <a:gd name="connsiteY17041" fmla="*/ 3037182 h 5388743"/>
              <a:gd name="connsiteX17042" fmla="*/ 432343 w 5020586"/>
              <a:gd name="connsiteY17042" fmla="*/ 2991328 h 5388743"/>
              <a:gd name="connsiteX17043" fmla="*/ 657422 w 5020586"/>
              <a:gd name="connsiteY17043" fmla="*/ 2847039 h 5388743"/>
              <a:gd name="connsiteX17044" fmla="*/ 802686 w 5020586"/>
              <a:gd name="connsiteY17044" fmla="*/ 2756784 h 5388743"/>
              <a:gd name="connsiteX17045" fmla="*/ 829284 w 5020586"/>
              <a:gd name="connsiteY17045" fmla="*/ 2740726 h 5388743"/>
              <a:gd name="connsiteX17046" fmla="*/ 830911 w 5020586"/>
              <a:gd name="connsiteY17046" fmla="*/ 2738084 h 5388743"/>
              <a:gd name="connsiteX17047" fmla="*/ 831641 w 5020586"/>
              <a:gd name="connsiteY17047" fmla="*/ 2736896 h 5388743"/>
              <a:gd name="connsiteX17048" fmla="*/ 680651 w 5020586"/>
              <a:gd name="connsiteY17048" fmla="*/ 2829113 h 5388743"/>
              <a:gd name="connsiteX17049" fmla="*/ 476867 w 5020586"/>
              <a:gd name="connsiteY17049" fmla="*/ 2956983 h 5388743"/>
              <a:gd name="connsiteX17050" fmla="*/ 336326 w 5020586"/>
              <a:gd name="connsiteY17050" fmla="*/ 3045361 h 5388743"/>
              <a:gd name="connsiteX17051" fmla="*/ 323284 w 5020586"/>
              <a:gd name="connsiteY17051" fmla="*/ 3050502 h 5388743"/>
              <a:gd name="connsiteX17052" fmla="*/ 317905 w 5020586"/>
              <a:gd name="connsiteY17052" fmla="*/ 3047944 h 5388743"/>
              <a:gd name="connsiteX17053" fmla="*/ 342297 w 5020586"/>
              <a:gd name="connsiteY17053" fmla="*/ 3030291 h 5388743"/>
              <a:gd name="connsiteX17054" fmla="*/ 367745 w 5020586"/>
              <a:gd name="connsiteY17054" fmla="*/ 3008962 h 5388743"/>
              <a:gd name="connsiteX17055" fmla="*/ 340771 w 5020586"/>
              <a:gd name="connsiteY17055" fmla="*/ 3025388 h 5388743"/>
              <a:gd name="connsiteX17056" fmla="*/ 352689 w 5020586"/>
              <a:gd name="connsiteY17056" fmla="*/ 3017084 h 5388743"/>
              <a:gd name="connsiteX17057" fmla="*/ 336053 w 5020586"/>
              <a:gd name="connsiteY17057" fmla="*/ 3028260 h 5388743"/>
              <a:gd name="connsiteX17058" fmla="*/ 340771 w 5020586"/>
              <a:gd name="connsiteY17058" fmla="*/ 3025388 h 5388743"/>
              <a:gd name="connsiteX17059" fmla="*/ 322223 w 5020586"/>
              <a:gd name="connsiteY17059" fmla="*/ 3038431 h 5388743"/>
              <a:gd name="connsiteX17060" fmla="*/ 318487 w 5020586"/>
              <a:gd name="connsiteY17060" fmla="*/ 3040536 h 5388743"/>
              <a:gd name="connsiteX17061" fmla="*/ 309826 w 5020586"/>
              <a:gd name="connsiteY17061" fmla="*/ 3046692 h 5388743"/>
              <a:gd name="connsiteX17062" fmla="*/ 290415 w 5020586"/>
              <a:gd name="connsiteY17062" fmla="*/ 3060140 h 5388743"/>
              <a:gd name="connsiteX17063" fmla="*/ 280601 w 5020586"/>
              <a:gd name="connsiteY17063" fmla="*/ 3066231 h 5388743"/>
              <a:gd name="connsiteX17064" fmla="*/ 282340 w 5020586"/>
              <a:gd name="connsiteY17064" fmla="*/ 3064441 h 5388743"/>
              <a:gd name="connsiteX17065" fmla="*/ 296887 w 5020586"/>
              <a:gd name="connsiteY17065" fmla="*/ 3054031 h 5388743"/>
              <a:gd name="connsiteX17066" fmla="*/ 283749 w 5020586"/>
              <a:gd name="connsiteY17066" fmla="*/ 3062680 h 5388743"/>
              <a:gd name="connsiteX17067" fmla="*/ 283756 w 5020586"/>
              <a:gd name="connsiteY17067" fmla="*/ 3062671 h 5388743"/>
              <a:gd name="connsiteX17068" fmla="*/ 283636 w 5020586"/>
              <a:gd name="connsiteY17068" fmla="*/ 3062754 h 5388743"/>
              <a:gd name="connsiteX17069" fmla="*/ 257632 w 5020586"/>
              <a:gd name="connsiteY17069" fmla="*/ 3079871 h 5388743"/>
              <a:gd name="connsiteX17070" fmla="*/ 272709 w 5020586"/>
              <a:gd name="connsiteY17070" fmla="*/ 3070316 h 5388743"/>
              <a:gd name="connsiteX17071" fmla="*/ 283636 w 5020586"/>
              <a:gd name="connsiteY17071" fmla="*/ 3062754 h 5388743"/>
              <a:gd name="connsiteX17072" fmla="*/ 283749 w 5020586"/>
              <a:gd name="connsiteY17072" fmla="*/ 3062680 h 5388743"/>
              <a:gd name="connsiteX17073" fmla="*/ 282340 w 5020586"/>
              <a:gd name="connsiteY17073" fmla="*/ 3064441 h 5388743"/>
              <a:gd name="connsiteX17074" fmla="*/ 249004 w 5020586"/>
              <a:gd name="connsiteY17074" fmla="*/ 3085804 h 5388743"/>
              <a:gd name="connsiteX17075" fmla="*/ 257450 w 5020586"/>
              <a:gd name="connsiteY17075" fmla="*/ 3079423 h 5388743"/>
              <a:gd name="connsiteX17076" fmla="*/ 263752 w 5020586"/>
              <a:gd name="connsiteY17076" fmla="*/ 3073018 h 5388743"/>
              <a:gd name="connsiteX17077" fmla="*/ 292864 w 5020586"/>
              <a:gd name="connsiteY17077" fmla="*/ 3052650 h 5388743"/>
              <a:gd name="connsiteX17078" fmla="*/ 387955 w 5020586"/>
              <a:gd name="connsiteY17078" fmla="*/ 2986971 h 5388743"/>
              <a:gd name="connsiteX17079" fmla="*/ 392760 w 5020586"/>
              <a:gd name="connsiteY17079" fmla="*/ 2983739 h 5388743"/>
              <a:gd name="connsiteX17080" fmla="*/ 392952 w 5020586"/>
              <a:gd name="connsiteY17080" fmla="*/ 2983593 h 5388743"/>
              <a:gd name="connsiteX17081" fmla="*/ 412033 w 5020586"/>
              <a:gd name="connsiteY17081" fmla="*/ 2970327 h 5388743"/>
              <a:gd name="connsiteX17082" fmla="*/ 420773 w 5020586"/>
              <a:gd name="connsiteY17082" fmla="*/ 2964897 h 5388743"/>
              <a:gd name="connsiteX17083" fmla="*/ 462093 w 5020586"/>
              <a:gd name="connsiteY17083" fmla="*/ 2937108 h 5388743"/>
              <a:gd name="connsiteX17084" fmla="*/ 438673 w 5020586"/>
              <a:gd name="connsiteY17084" fmla="*/ 2951655 h 5388743"/>
              <a:gd name="connsiteX17085" fmla="*/ 412033 w 5020586"/>
              <a:gd name="connsiteY17085" fmla="*/ 2970327 h 5388743"/>
              <a:gd name="connsiteX17086" fmla="*/ 403133 w 5020586"/>
              <a:gd name="connsiteY17086" fmla="*/ 2975299 h 5388743"/>
              <a:gd name="connsiteX17087" fmla="*/ 378520 w 5020586"/>
              <a:gd name="connsiteY17087" fmla="*/ 2991899 h 5388743"/>
              <a:gd name="connsiteX17088" fmla="*/ 281879 w 5020586"/>
              <a:gd name="connsiteY17088" fmla="*/ 3058037 h 5388743"/>
              <a:gd name="connsiteX17089" fmla="*/ 226376 w 5020586"/>
              <a:gd name="connsiteY17089" fmla="*/ 3095826 h 5388743"/>
              <a:gd name="connsiteX17090" fmla="*/ 236506 w 5020586"/>
              <a:gd name="connsiteY17090" fmla="*/ 3087454 h 5388743"/>
              <a:gd name="connsiteX17091" fmla="*/ 251744 w 5020586"/>
              <a:gd name="connsiteY17091" fmla="*/ 3076757 h 5388743"/>
              <a:gd name="connsiteX17092" fmla="*/ 311555 w 5020586"/>
              <a:gd name="connsiteY17092" fmla="*/ 3032914 h 5388743"/>
              <a:gd name="connsiteX17093" fmla="*/ 391473 w 5020586"/>
              <a:gd name="connsiteY17093" fmla="*/ 2977732 h 5388743"/>
              <a:gd name="connsiteX17094" fmla="*/ 394789 w 5020586"/>
              <a:gd name="connsiteY17094" fmla="*/ 2975508 h 5388743"/>
              <a:gd name="connsiteX17095" fmla="*/ 395859 w 5020586"/>
              <a:gd name="connsiteY17095" fmla="*/ 2974575 h 5388743"/>
              <a:gd name="connsiteX17096" fmla="*/ 404350 w 5020586"/>
              <a:gd name="connsiteY17096" fmla="*/ 2967646 h 5388743"/>
              <a:gd name="connsiteX17097" fmla="*/ 394608 w 5020586"/>
              <a:gd name="connsiteY17097" fmla="*/ 2974190 h 5388743"/>
              <a:gd name="connsiteX17098" fmla="*/ 300094 w 5020586"/>
              <a:gd name="connsiteY17098" fmla="*/ 3037996 h 5388743"/>
              <a:gd name="connsiteX17099" fmla="*/ 383757 w 5020586"/>
              <a:gd name="connsiteY17099" fmla="*/ 2978368 h 5388743"/>
              <a:gd name="connsiteX17100" fmla="*/ 407787 w 5020586"/>
              <a:gd name="connsiteY17100" fmla="*/ 2961876 h 5388743"/>
              <a:gd name="connsiteX17101" fmla="*/ 404242 w 5020586"/>
              <a:gd name="connsiteY17101" fmla="*/ 2963637 h 5388743"/>
              <a:gd name="connsiteX17102" fmla="*/ 404076 w 5020586"/>
              <a:gd name="connsiteY17102" fmla="*/ 2963681 h 5388743"/>
              <a:gd name="connsiteX17103" fmla="*/ 370081 w 5020586"/>
              <a:gd name="connsiteY17103" fmla="*/ 2986990 h 5388743"/>
              <a:gd name="connsiteX17104" fmla="*/ 308134 w 5020586"/>
              <a:gd name="connsiteY17104" fmla="*/ 3029316 h 5388743"/>
              <a:gd name="connsiteX17105" fmla="*/ 308217 w 5020586"/>
              <a:gd name="connsiteY17105" fmla="*/ 3029288 h 5388743"/>
              <a:gd name="connsiteX17106" fmla="*/ 291287 w 5020586"/>
              <a:gd name="connsiteY17106" fmla="*/ 3042452 h 5388743"/>
              <a:gd name="connsiteX17107" fmla="*/ 293300 w 5020586"/>
              <a:gd name="connsiteY17107" fmla="*/ 3039826 h 5388743"/>
              <a:gd name="connsiteX17108" fmla="*/ 304731 w 5020586"/>
              <a:gd name="connsiteY17108" fmla="*/ 3030459 h 5388743"/>
              <a:gd name="connsiteX17109" fmla="*/ 307702 w 5020586"/>
              <a:gd name="connsiteY17109" fmla="*/ 3029460 h 5388743"/>
              <a:gd name="connsiteX17110" fmla="*/ 370300 w 5020586"/>
              <a:gd name="connsiteY17110" fmla="*/ 2985337 h 5388743"/>
              <a:gd name="connsiteX17111" fmla="*/ 400372 w 5020586"/>
              <a:gd name="connsiteY17111" fmla="*/ 2964637 h 5388743"/>
              <a:gd name="connsiteX17112" fmla="*/ 398751 w 5020586"/>
              <a:gd name="connsiteY17112" fmla="*/ 2965056 h 5388743"/>
              <a:gd name="connsiteX17113" fmla="*/ 401660 w 5020586"/>
              <a:gd name="connsiteY17113" fmla="*/ 2962410 h 5388743"/>
              <a:gd name="connsiteX17114" fmla="*/ 333971 w 5020586"/>
              <a:gd name="connsiteY17114" fmla="*/ 3007827 h 5388743"/>
              <a:gd name="connsiteX17115" fmla="*/ 336276 w 5020586"/>
              <a:gd name="connsiteY17115" fmla="*/ 3005313 h 5388743"/>
              <a:gd name="connsiteX17116" fmla="*/ 313144 w 5020586"/>
              <a:gd name="connsiteY17116" fmla="*/ 3021027 h 5388743"/>
              <a:gd name="connsiteX17117" fmla="*/ 310486 w 5020586"/>
              <a:gd name="connsiteY17117" fmla="*/ 3022902 h 5388743"/>
              <a:gd name="connsiteX17118" fmla="*/ 309684 w 5020586"/>
              <a:gd name="connsiteY17118" fmla="*/ 3023197 h 5388743"/>
              <a:gd name="connsiteX17119" fmla="*/ 302365 w 5020586"/>
              <a:gd name="connsiteY17119" fmla="*/ 3027239 h 5388743"/>
              <a:gd name="connsiteX17120" fmla="*/ 304124 w 5020586"/>
              <a:gd name="connsiteY17120" fmla="*/ 3025987 h 5388743"/>
              <a:gd name="connsiteX17121" fmla="*/ 346055 w 5020586"/>
              <a:gd name="connsiteY17121" fmla="*/ 2996914 h 5388743"/>
              <a:gd name="connsiteX17122" fmla="*/ 351124 w 5020586"/>
              <a:gd name="connsiteY17122" fmla="*/ 2992928 h 5388743"/>
              <a:gd name="connsiteX17123" fmla="*/ 405354 w 5020586"/>
              <a:gd name="connsiteY17123" fmla="*/ 2953795 h 5388743"/>
              <a:gd name="connsiteX17124" fmla="*/ 403508 w 5020586"/>
              <a:gd name="connsiteY17124" fmla="*/ 2954853 h 5388743"/>
              <a:gd name="connsiteX17125" fmla="*/ 317613 w 5020586"/>
              <a:gd name="connsiteY17125" fmla="*/ 3013942 h 5388743"/>
              <a:gd name="connsiteX17126" fmla="*/ 317199 w 5020586"/>
              <a:gd name="connsiteY17126" fmla="*/ 3014228 h 5388743"/>
              <a:gd name="connsiteX17127" fmla="*/ 307724 w 5020586"/>
              <a:gd name="connsiteY17127" fmla="*/ 3019992 h 5388743"/>
              <a:gd name="connsiteX17128" fmla="*/ 303230 w 5020586"/>
              <a:gd name="connsiteY17128" fmla="*/ 3022982 h 5388743"/>
              <a:gd name="connsiteX17129" fmla="*/ 309998 w 5020586"/>
              <a:gd name="connsiteY17129" fmla="*/ 3015937 h 5388743"/>
              <a:gd name="connsiteX17130" fmla="*/ 300658 w 5020586"/>
              <a:gd name="connsiteY17130" fmla="*/ 3021207 h 5388743"/>
              <a:gd name="connsiteX17131" fmla="*/ 297779 w 5020586"/>
              <a:gd name="connsiteY17131" fmla="*/ 3021186 h 5388743"/>
              <a:gd name="connsiteX17132" fmla="*/ 325576 w 5020586"/>
              <a:gd name="connsiteY17132" fmla="*/ 3003772 h 5388743"/>
              <a:gd name="connsiteX17133" fmla="*/ 330762 w 5020586"/>
              <a:gd name="connsiteY17133" fmla="*/ 2997172 h 5388743"/>
              <a:gd name="connsiteX17134" fmla="*/ 345153 w 5020586"/>
              <a:gd name="connsiteY17134" fmla="*/ 2988812 h 5388743"/>
              <a:gd name="connsiteX17135" fmla="*/ 338230 w 5020586"/>
              <a:gd name="connsiteY17135" fmla="*/ 2991736 h 5388743"/>
              <a:gd name="connsiteX17136" fmla="*/ 334593 w 5020586"/>
              <a:gd name="connsiteY17136" fmla="*/ 2993398 h 5388743"/>
              <a:gd name="connsiteX17137" fmla="*/ 326699 w 5020586"/>
              <a:gd name="connsiteY17137" fmla="*/ 2998529 h 5388743"/>
              <a:gd name="connsiteX17138" fmla="*/ 331183 w 5020586"/>
              <a:gd name="connsiteY17138" fmla="*/ 2994958 h 5388743"/>
              <a:gd name="connsiteX17139" fmla="*/ 324276 w 5020586"/>
              <a:gd name="connsiteY17139" fmla="*/ 2998116 h 5388743"/>
              <a:gd name="connsiteX17140" fmla="*/ 313846 w 5020586"/>
              <a:gd name="connsiteY17140" fmla="*/ 3003607 h 5388743"/>
              <a:gd name="connsiteX17141" fmla="*/ 337836 w 5020586"/>
              <a:gd name="connsiteY17141" fmla="*/ 2988376 h 5388743"/>
              <a:gd name="connsiteX17142" fmla="*/ 345321 w 5020586"/>
              <a:gd name="connsiteY17142" fmla="*/ 2983694 h 5388743"/>
              <a:gd name="connsiteX17143" fmla="*/ 345573 w 5020586"/>
              <a:gd name="connsiteY17143" fmla="*/ 2983495 h 5388743"/>
              <a:gd name="connsiteX17144" fmla="*/ 361388 w 5020586"/>
              <a:gd name="connsiteY17144" fmla="*/ 2972734 h 5388743"/>
              <a:gd name="connsiteX17145" fmla="*/ 363865 w 5020586"/>
              <a:gd name="connsiteY17145" fmla="*/ 2971253 h 5388743"/>
              <a:gd name="connsiteX17146" fmla="*/ 360888 w 5020586"/>
              <a:gd name="connsiteY17146" fmla="*/ 2972298 h 5388743"/>
              <a:gd name="connsiteX17147" fmla="*/ 337157 w 5020586"/>
              <a:gd name="connsiteY17147" fmla="*/ 2985929 h 5388743"/>
              <a:gd name="connsiteX17148" fmla="*/ 316156 w 5020586"/>
              <a:gd name="connsiteY17148" fmla="*/ 2997938 h 5388743"/>
              <a:gd name="connsiteX17149" fmla="*/ 303070 w 5020586"/>
              <a:gd name="connsiteY17149" fmla="*/ 3005254 h 5388743"/>
              <a:gd name="connsiteX17150" fmla="*/ 307628 w 5020586"/>
              <a:gd name="connsiteY17150" fmla="*/ 3002142 h 5388743"/>
              <a:gd name="connsiteX17151" fmla="*/ 341052 w 5020586"/>
              <a:gd name="connsiteY17151" fmla="*/ 2978830 h 5388743"/>
              <a:gd name="connsiteX17152" fmla="*/ 357637 w 5020586"/>
              <a:gd name="connsiteY17152" fmla="*/ 2968078 h 5388743"/>
              <a:gd name="connsiteX17153" fmla="*/ 357419 w 5020586"/>
              <a:gd name="connsiteY17153" fmla="*/ 2967427 h 5388743"/>
              <a:gd name="connsiteX17154" fmla="*/ 357339 w 5020586"/>
              <a:gd name="connsiteY17154" fmla="*/ 2967470 h 5388743"/>
              <a:gd name="connsiteX17155" fmla="*/ 358783 w 5020586"/>
              <a:gd name="connsiteY17155" fmla="*/ 2966464 h 5388743"/>
              <a:gd name="connsiteX17156" fmla="*/ 412432 w 5020586"/>
              <a:gd name="connsiteY17156" fmla="*/ 2929695 h 5388743"/>
              <a:gd name="connsiteX17157" fmla="*/ 433001 w 5020586"/>
              <a:gd name="connsiteY17157" fmla="*/ 2914591 h 5388743"/>
              <a:gd name="connsiteX17158" fmla="*/ 402077 w 5020586"/>
              <a:gd name="connsiteY17158" fmla="*/ 2935758 h 5388743"/>
              <a:gd name="connsiteX17159" fmla="*/ 350816 w 5020586"/>
              <a:gd name="connsiteY17159" fmla="*/ 2970892 h 5388743"/>
              <a:gd name="connsiteX17160" fmla="*/ 347814 w 5020586"/>
              <a:gd name="connsiteY17160" fmla="*/ 2972467 h 5388743"/>
              <a:gd name="connsiteX17161" fmla="*/ 343836 w 5020586"/>
              <a:gd name="connsiteY17161" fmla="*/ 2973774 h 5388743"/>
              <a:gd name="connsiteX17162" fmla="*/ 387477 w 5020586"/>
              <a:gd name="connsiteY17162" fmla="*/ 2944118 h 5388743"/>
              <a:gd name="connsiteX17163" fmla="*/ 347746 w 5020586"/>
              <a:gd name="connsiteY17163" fmla="*/ 2965868 h 5388743"/>
              <a:gd name="connsiteX17164" fmla="*/ 360758 w 5020586"/>
              <a:gd name="connsiteY17164" fmla="*/ 2953453 h 5388743"/>
              <a:gd name="connsiteX17165" fmla="*/ 366360 w 5020586"/>
              <a:gd name="connsiteY17165" fmla="*/ 2949376 h 5388743"/>
              <a:gd name="connsiteX17166" fmla="*/ 357902 w 5020586"/>
              <a:gd name="connsiteY17166" fmla="*/ 2952593 h 5388743"/>
              <a:gd name="connsiteX17167" fmla="*/ 339798 w 5020586"/>
              <a:gd name="connsiteY17167" fmla="*/ 2962832 h 5388743"/>
              <a:gd name="connsiteX17168" fmla="*/ 337318 w 5020586"/>
              <a:gd name="connsiteY17168" fmla="*/ 2964302 h 5388743"/>
              <a:gd name="connsiteX17169" fmla="*/ 412259 w 5020586"/>
              <a:gd name="connsiteY17169" fmla="*/ 2912581 h 5388743"/>
              <a:gd name="connsiteX17170" fmla="*/ 416845 w 5020586"/>
              <a:gd name="connsiteY17170" fmla="*/ 2908091 h 5388743"/>
              <a:gd name="connsiteX17171" fmla="*/ 356742 w 5020586"/>
              <a:gd name="connsiteY17171" fmla="*/ 2948584 h 5388743"/>
              <a:gd name="connsiteX17172" fmla="*/ 382485 w 5020586"/>
              <a:gd name="connsiteY17172" fmla="*/ 2930055 h 5388743"/>
              <a:gd name="connsiteX17173" fmla="*/ 401008 w 5020586"/>
              <a:gd name="connsiteY17173" fmla="*/ 2917269 h 5388743"/>
              <a:gd name="connsiteX17174" fmla="*/ 403871 w 5020586"/>
              <a:gd name="connsiteY17174" fmla="*/ 2915479 h 5388743"/>
              <a:gd name="connsiteX17175" fmla="*/ 416511 w 5020586"/>
              <a:gd name="connsiteY17175" fmla="*/ 2907155 h 5388743"/>
              <a:gd name="connsiteX17176" fmla="*/ 415865 w 5020586"/>
              <a:gd name="connsiteY17176" fmla="*/ 2907019 h 5388743"/>
              <a:gd name="connsiteX17177" fmla="*/ 431745 w 5020586"/>
              <a:gd name="connsiteY17177" fmla="*/ 2896070 h 5388743"/>
              <a:gd name="connsiteX17178" fmla="*/ 457505 w 5020586"/>
              <a:gd name="connsiteY17178" fmla="*/ 2877582 h 5388743"/>
              <a:gd name="connsiteX17179" fmla="*/ 442313 w 5020586"/>
              <a:gd name="connsiteY17179" fmla="*/ 2887841 h 5388743"/>
              <a:gd name="connsiteX17180" fmla="*/ 410699 w 5020586"/>
              <a:gd name="connsiteY17180" fmla="*/ 2909191 h 5388743"/>
              <a:gd name="connsiteX17181" fmla="*/ 408917 w 5020586"/>
              <a:gd name="connsiteY17181" fmla="*/ 2910034 h 5388743"/>
              <a:gd name="connsiteX17182" fmla="*/ 405059 w 5020586"/>
              <a:gd name="connsiteY17182" fmla="*/ 2911673 h 5388743"/>
              <a:gd name="connsiteX17183" fmla="*/ 442454 w 5020586"/>
              <a:gd name="connsiteY17183" fmla="*/ 2887387 h 5388743"/>
              <a:gd name="connsiteX17184" fmla="*/ 414989 w 5020586"/>
              <a:gd name="connsiteY17184" fmla="*/ 2903737 h 5388743"/>
              <a:gd name="connsiteX17185" fmla="*/ 387525 w 5020586"/>
              <a:gd name="connsiteY17185" fmla="*/ 2920085 h 5388743"/>
              <a:gd name="connsiteX17186" fmla="*/ 410836 w 5020586"/>
              <a:gd name="connsiteY17186" fmla="*/ 2902409 h 5388743"/>
              <a:gd name="connsiteX17187" fmla="*/ 375199 w 5020586"/>
              <a:gd name="connsiteY17187" fmla="*/ 2921061 h 5388743"/>
              <a:gd name="connsiteX17188" fmla="*/ 431031 w 5020586"/>
              <a:gd name="connsiteY17188" fmla="*/ 2885470 h 5388743"/>
              <a:gd name="connsiteX17189" fmla="*/ 466274 w 5020586"/>
              <a:gd name="connsiteY17189" fmla="*/ 2863458 h 5388743"/>
              <a:gd name="connsiteX17190" fmla="*/ 466079 w 5020586"/>
              <a:gd name="connsiteY17190" fmla="*/ 2864083 h 5388743"/>
              <a:gd name="connsiteX17191" fmla="*/ 466042 w 5020586"/>
              <a:gd name="connsiteY17191" fmla="*/ 2864200 h 5388743"/>
              <a:gd name="connsiteX17192" fmla="*/ 466014 w 5020586"/>
              <a:gd name="connsiteY17192" fmla="*/ 2864293 h 5388743"/>
              <a:gd name="connsiteX17193" fmla="*/ 466079 w 5020586"/>
              <a:gd name="connsiteY17193" fmla="*/ 2864083 h 5388743"/>
              <a:gd name="connsiteX17194" fmla="*/ 466188 w 5020586"/>
              <a:gd name="connsiteY17194" fmla="*/ 2863736 h 5388743"/>
              <a:gd name="connsiteX17195" fmla="*/ 466274 w 5020586"/>
              <a:gd name="connsiteY17195" fmla="*/ 2863458 h 5388743"/>
              <a:gd name="connsiteX17196" fmla="*/ 426331 w 5020586"/>
              <a:gd name="connsiteY17196" fmla="*/ 2886657 h 5388743"/>
              <a:gd name="connsiteX17197" fmla="*/ 425673 w 5020586"/>
              <a:gd name="connsiteY17197" fmla="*/ 2886567 h 5388743"/>
              <a:gd name="connsiteX17198" fmla="*/ 426284 w 5020586"/>
              <a:gd name="connsiteY17198" fmla="*/ 2885178 h 5388743"/>
              <a:gd name="connsiteX17199" fmla="*/ 389213 w 5020586"/>
              <a:gd name="connsiteY17199" fmla="*/ 2910508 h 5388743"/>
              <a:gd name="connsiteX17200" fmla="*/ 394856 w 5020586"/>
              <a:gd name="connsiteY17200" fmla="*/ 2905307 h 5388743"/>
              <a:gd name="connsiteX17201" fmla="*/ 425768 w 5020586"/>
              <a:gd name="connsiteY17201" fmla="*/ 2883362 h 5388743"/>
              <a:gd name="connsiteX17202" fmla="*/ 427461 w 5020586"/>
              <a:gd name="connsiteY17202" fmla="*/ 2882200 h 5388743"/>
              <a:gd name="connsiteX17203" fmla="*/ 429558 w 5020586"/>
              <a:gd name="connsiteY17203" fmla="*/ 2880701 h 5388743"/>
              <a:gd name="connsiteX17204" fmla="*/ 429672 w 5020586"/>
              <a:gd name="connsiteY17204" fmla="*/ 2880577 h 5388743"/>
              <a:gd name="connsiteX17205" fmla="*/ 396248 w 5020586"/>
              <a:gd name="connsiteY17205" fmla="*/ 2901384 h 5388743"/>
              <a:gd name="connsiteX17206" fmla="*/ 391836 w 5020586"/>
              <a:gd name="connsiteY17206" fmla="*/ 2901656 h 5388743"/>
              <a:gd name="connsiteX17207" fmla="*/ 360943 w 5020586"/>
              <a:gd name="connsiteY17207" fmla="*/ 2918971 h 5388743"/>
              <a:gd name="connsiteX17208" fmla="*/ 293488 w 5020586"/>
              <a:gd name="connsiteY17208" fmla="*/ 2958671 h 5388743"/>
              <a:gd name="connsiteX17209" fmla="*/ 367710 w 5020586"/>
              <a:gd name="connsiteY17209" fmla="*/ 2911928 h 5388743"/>
              <a:gd name="connsiteX17210" fmla="*/ 404535 w 5020586"/>
              <a:gd name="connsiteY17210" fmla="*/ 2889467 h 5388743"/>
              <a:gd name="connsiteX17211" fmla="*/ 434770 w 5020586"/>
              <a:gd name="connsiteY17211" fmla="*/ 2868868 h 5388743"/>
              <a:gd name="connsiteX17212" fmla="*/ 401963 w 5020586"/>
              <a:gd name="connsiteY17212" fmla="*/ 2887695 h 5388743"/>
              <a:gd name="connsiteX17213" fmla="*/ 400999 w 5020586"/>
              <a:gd name="connsiteY17213" fmla="*/ 2886162 h 5388743"/>
              <a:gd name="connsiteX17214" fmla="*/ 371667 w 5020586"/>
              <a:gd name="connsiteY17214" fmla="*/ 2903870 h 5388743"/>
              <a:gd name="connsiteX17215" fmla="*/ 344488 w 5020586"/>
              <a:gd name="connsiteY17215" fmla="*/ 2919305 h 5388743"/>
              <a:gd name="connsiteX17216" fmla="*/ 352267 w 5020586"/>
              <a:gd name="connsiteY17216" fmla="*/ 2913643 h 5388743"/>
              <a:gd name="connsiteX17217" fmla="*/ 351588 w 5020586"/>
              <a:gd name="connsiteY17217" fmla="*/ 2911196 h 5388743"/>
              <a:gd name="connsiteX17218" fmla="*/ 408954 w 5020586"/>
              <a:gd name="connsiteY17218" fmla="*/ 2875311 h 5388743"/>
              <a:gd name="connsiteX17219" fmla="*/ 373324 w 5020586"/>
              <a:gd name="connsiteY17219" fmla="*/ 2894784 h 5388743"/>
              <a:gd name="connsiteX17220" fmla="*/ 371756 w 5020586"/>
              <a:gd name="connsiteY17220" fmla="*/ 2895669 h 5388743"/>
              <a:gd name="connsiteX17221" fmla="*/ 401196 w 5020586"/>
              <a:gd name="connsiteY17221" fmla="*/ 2874739 h 5388743"/>
              <a:gd name="connsiteX17222" fmla="*/ 363475 w 5020586"/>
              <a:gd name="connsiteY17222" fmla="*/ 2900246 h 5388743"/>
              <a:gd name="connsiteX17223" fmla="*/ 359174 w 5020586"/>
              <a:gd name="connsiteY17223" fmla="*/ 2901790 h 5388743"/>
              <a:gd name="connsiteX17224" fmla="*/ 373886 w 5020586"/>
              <a:gd name="connsiteY17224" fmla="*/ 2892138 h 5388743"/>
              <a:gd name="connsiteX17225" fmla="*/ 266512 w 5020586"/>
              <a:gd name="connsiteY17225" fmla="*/ 2954197 h 5388743"/>
              <a:gd name="connsiteX17226" fmla="*/ 260525 w 5020586"/>
              <a:gd name="connsiteY17226" fmla="*/ 2957531 h 5388743"/>
              <a:gd name="connsiteX17227" fmla="*/ 260957 w 5020586"/>
              <a:gd name="connsiteY17227" fmla="*/ 2957216 h 5388743"/>
              <a:gd name="connsiteX17228" fmla="*/ 298696 w 5020586"/>
              <a:gd name="connsiteY17228" fmla="*/ 2930915 h 5388743"/>
              <a:gd name="connsiteX17229" fmla="*/ 277849 w 5020586"/>
              <a:gd name="connsiteY17229" fmla="*/ 2944454 h 5388743"/>
              <a:gd name="connsiteX17230" fmla="*/ 259795 w 5020586"/>
              <a:gd name="connsiteY17230" fmla="*/ 2956985 h 5388743"/>
              <a:gd name="connsiteX17231" fmla="*/ 252015 w 5020586"/>
              <a:gd name="connsiteY17231" fmla="*/ 2962272 h 5388743"/>
              <a:gd name="connsiteX17232" fmla="*/ 230055 w 5020586"/>
              <a:gd name="connsiteY17232" fmla="*/ 2974503 h 5388743"/>
              <a:gd name="connsiteX17233" fmla="*/ 231664 w 5020586"/>
              <a:gd name="connsiteY17233" fmla="*/ 2972747 h 5388743"/>
              <a:gd name="connsiteX17234" fmla="*/ 228652 w 5020586"/>
              <a:gd name="connsiteY17234" fmla="*/ 2974891 h 5388743"/>
              <a:gd name="connsiteX17235" fmla="*/ 222983 w 5020586"/>
              <a:gd name="connsiteY17235" fmla="*/ 2978442 h 5388743"/>
              <a:gd name="connsiteX17236" fmla="*/ 206571 w 5020586"/>
              <a:gd name="connsiteY17236" fmla="*/ 2987585 h 5388743"/>
              <a:gd name="connsiteX17237" fmla="*/ 213622 w 5020586"/>
              <a:gd name="connsiteY17237" fmla="*/ 2982669 h 5388743"/>
              <a:gd name="connsiteX17238" fmla="*/ 215335 w 5020586"/>
              <a:gd name="connsiteY17238" fmla="*/ 2979794 h 5388743"/>
              <a:gd name="connsiteX17239" fmla="*/ 233644 w 5020586"/>
              <a:gd name="connsiteY17239" fmla="*/ 2968597 h 5388743"/>
              <a:gd name="connsiteX17240" fmla="*/ 216576 w 5020586"/>
              <a:gd name="connsiteY17240" fmla="*/ 2977856 h 5388743"/>
              <a:gd name="connsiteX17241" fmla="*/ 227820 w 5020586"/>
              <a:gd name="connsiteY17241" fmla="*/ 2969738 h 5388743"/>
              <a:gd name="connsiteX17242" fmla="*/ 232680 w 5020586"/>
              <a:gd name="connsiteY17242" fmla="*/ 2966136 h 5388743"/>
              <a:gd name="connsiteX17243" fmla="*/ 289603 w 5020586"/>
              <a:gd name="connsiteY17243" fmla="*/ 2933369 h 5388743"/>
              <a:gd name="connsiteX17244" fmla="*/ 404915 w 5020586"/>
              <a:gd name="connsiteY17244" fmla="*/ 2864370 h 5388743"/>
              <a:gd name="connsiteX17245" fmla="*/ 428364 w 5020586"/>
              <a:gd name="connsiteY17245" fmla="*/ 2850681 h 5388743"/>
              <a:gd name="connsiteX17246" fmla="*/ 429644 w 5020586"/>
              <a:gd name="connsiteY17246" fmla="*/ 2849905 h 5388743"/>
              <a:gd name="connsiteX17247" fmla="*/ 446066 w 5020586"/>
              <a:gd name="connsiteY17247" fmla="*/ 2837827 h 5388743"/>
              <a:gd name="connsiteX17248" fmla="*/ 437483 w 5020586"/>
              <a:gd name="connsiteY17248" fmla="*/ 2842806 h 5388743"/>
              <a:gd name="connsiteX17249" fmla="*/ 430463 w 5020586"/>
              <a:gd name="connsiteY17249" fmla="*/ 2847668 h 5388743"/>
              <a:gd name="connsiteX17250" fmla="*/ 420650 w 5020586"/>
              <a:gd name="connsiteY17250" fmla="*/ 2853761 h 5388743"/>
              <a:gd name="connsiteX17251" fmla="*/ 422388 w 5020586"/>
              <a:gd name="connsiteY17251" fmla="*/ 2851968 h 5388743"/>
              <a:gd name="connsiteX17252" fmla="*/ 423584 w 5020586"/>
              <a:gd name="connsiteY17252" fmla="*/ 2851163 h 5388743"/>
              <a:gd name="connsiteX17253" fmla="*/ 422676 w 5020586"/>
              <a:gd name="connsiteY17253" fmla="*/ 2851714 h 5388743"/>
              <a:gd name="connsiteX17254" fmla="*/ 422388 w 5020586"/>
              <a:gd name="connsiteY17254" fmla="*/ 2851968 h 5388743"/>
              <a:gd name="connsiteX17255" fmla="*/ 389052 w 5020586"/>
              <a:gd name="connsiteY17255" fmla="*/ 2873332 h 5388743"/>
              <a:gd name="connsiteX17256" fmla="*/ 393343 w 5020586"/>
              <a:gd name="connsiteY17256" fmla="*/ 2870310 h 5388743"/>
              <a:gd name="connsiteX17257" fmla="*/ 395881 w 5020586"/>
              <a:gd name="connsiteY17257" fmla="*/ 2868272 h 5388743"/>
              <a:gd name="connsiteX17258" fmla="*/ 388671 w 5020586"/>
              <a:gd name="connsiteY17258" fmla="*/ 2872506 h 5388743"/>
              <a:gd name="connsiteX17259" fmla="*/ 354289 w 5020586"/>
              <a:gd name="connsiteY17259" fmla="*/ 2892525 h 5388743"/>
              <a:gd name="connsiteX17260" fmla="*/ 351458 w 5020586"/>
              <a:gd name="connsiteY17260" fmla="*/ 2892351 h 5388743"/>
              <a:gd name="connsiteX17261" fmla="*/ 313337 w 5020586"/>
              <a:gd name="connsiteY17261" fmla="*/ 2914342 h 5388743"/>
              <a:gd name="connsiteX17262" fmla="*/ 310478 w 5020586"/>
              <a:gd name="connsiteY17262" fmla="*/ 2913482 h 5388743"/>
              <a:gd name="connsiteX17263" fmla="*/ 308273 w 5020586"/>
              <a:gd name="connsiteY17263" fmla="*/ 2914676 h 5388743"/>
              <a:gd name="connsiteX17264" fmla="*/ 305968 w 5020586"/>
              <a:gd name="connsiteY17264" fmla="*/ 2916173 h 5388743"/>
              <a:gd name="connsiteX17265" fmla="*/ 303043 w 5020586"/>
              <a:gd name="connsiteY17265" fmla="*/ 2917697 h 5388743"/>
              <a:gd name="connsiteX17266" fmla="*/ 303048 w 5020586"/>
              <a:gd name="connsiteY17266" fmla="*/ 2917450 h 5388743"/>
              <a:gd name="connsiteX17267" fmla="*/ 301451 w 5020586"/>
              <a:gd name="connsiteY17267" fmla="*/ 2918525 h 5388743"/>
              <a:gd name="connsiteX17268" fmla="*/ 303043 w 5020586"/>
              <a:gd name="connsiteY17268" fmla="*/ 2917697 h 5388743"/>
              <a:gd name="connsiteX17269" fmla="*/ 303033 w 5020586"/>
              <a:gd name="connsiteY17269" fmla="*/ 2918080 h 5388743"/>
              <a:gd name="connsiteX17270" fmla="*/ 294838 w 5020586"/>
              <a:gd name="connsiteY17270" fmla="*/ 2921222 h 5388743"/>
              <a:gd name="connsiteX17271" fmla="*/ 334828 w 5020586"/>
              <a:gd name="connsiteY17271" fmla="*/ 2897872 h 5388743"/>
              <a:gd name="connsiteX17272" fmla="*/ 344758 w 5020586"/>
              <a:gd name="connsiteY17272" fmla="*/ 2889936 h 5388743"/>
              <a:gd name="connsiteX17273" fmla="*/ 383737 w 5020586"/>
              <a:gd name="connsiteY17273" fmla="*/ 2865205 h 5388743"/>
              <a:gd name="connsiteX17274" fmla="*/ 411678 w 5020586"/>
              <a:gd name="connsiteY17274" fmla="*/ 2848773 h 5388743"/>
              <a:gd name="connsiteX17275" fmla="*/ 411717 w 5020586"/>
              <a:gd name="connsiteY17275" fmla="*/ 2848749 h 5388743"/>
              <a:gd name="connsiteX17276" fmla="*/ 419446 w 5020586"/>
              <a:gd name="connsiteY17276" fmla="*/ 2843064 h 5388743"/>
              <a:gd name="connsiteX17277" fmla="*/ 434994 w 5020586"/>
              <a:gd name="connsiteY17277" fmla="*/ 2832126 h 5388743"/>
              <a:gd name="connsiteX17278" fmla="*/ 434396 w 5020586"/>
              <a:gd name="connsiteY17278" fmla="*/ 2832141 h 5388743"/>
              <a:gd name="connsiteX17279" fmla="*/ 432645 w 5020586"/>
              <a:gd name="connsiteY17279" fmla="*/ 2832536 h 5388743"/>
              <a:gd name="connsiteX17280" fmla="*/ 418587 w 5020586"/>
              <a:gd name="connsiteY17280" fmla="*/ 2839831 h 5388743"/>
              <a:gd name="connsiteX17281" fmla="*/ 395140 w 5020586"/>
              <a:gd name="connsiteY17281" fmla="*/ 2852549 h 5388743"/>
              <a:gd name="connsiteX17282" fmla="*/ 362646 w 5020586"/>
              <a:gd name="connsiteY17282" fmla="*/ 2871149 h 5388743"/>
              <a:gd name="connsiteX17283" fmla="*/ 279828 w 5020586"/>
              <a:gd name="connsiteY17283" fmla="*/ 2918372 h 5388743"/>
              <a:gd name="connsiteX17284" fmla="*/ 274315 w 5020586"/>
              <a:gd name="connsiteY17284" fmla="*/ 2921513 h 5388743"/>
              <a:gd name="connsiteX17285" fmla="*/ 281620 w 5020586"/>
              <a:gd name="connsiteY17285" fmla="*/ 2915999 h 5388743"/>
              <a:gd name="connsiteX17286" fmla="*/ 284181 w 5020586"/>
              <a:gd name="connsiteY17286" fmla="*/ 2913993 h 5388743"/>
              <a:gd name="connsiteX17287" fmla="*/ 301741 w 5020586"/>
              <a:gd name="connsiteY17287" fmla="*/ 2903727 h 5388743"/>
              <a:gd name="connsiteX17288" fmla="*/ 347311 w 5020586"/>
              <a:gd name="connsiteY17288" fmla="*/ 2877138 h 5388743"/>
              <a:gd name="connsiteX17289" fmla="*/ 358145 w 5020586"/>
              <a:gd name="connsiteY17289" fmla="*/ 2866309 h 5388743"/>
              <a:gd name="connsiteX17290" fmla="*/ 380268 w 5020586"/>
              <a:gd name="connsiteY17290" fmla="*/ 2852438 h 5388743"/>
              <a:gd name="connsiteX17291" fmla="*/ 403034 w 5020586"/>
              <a:gd name="connsiteY17291" fmla="*/ 2837273 h 5388743"/>
              <a:gd name="connsiteX17292" fmla="*/ 409579 w 5020586"/>
              <a:gd name="connsiteY17292" fmla="*/ 2833359 h 5388743"/>
              <a:gd name="connsiteX17293" fmla="*/ 409362 w 5020586"/>
              <a:gd name="connsiteY17293" fmla="*/ 2833447 h 5388743"/>
              <a:gd name="connsiteX17294" fmla="*/ 409283 w 5020586"/>
              <a:gd name="connsiteY17294" fmla="*/ 2833143 h 5388743"/>
              <a:gd name="connsiteX17295" fmla="*/ 414817 w 5020586"/>
              <a:gd name="connsiteY17295" fmla="*/ 2829110 h 5388743"/>
              <a:gd name="connsiteX17296" fmla="*/ 420018 w 5020586"/>
              <a:gd name="connsiteY17296" fmla="*/ 2825740 h 5388743"/>
              <a:gd name="connsiteX17297" fmla="*/ 418491 w 5020586"/>
              <a:gd name="connsiteY17297" fmla="*/ 2826079 h 5388743"/>
              <a:gd name="connsiteX17298" fmla="*/ 416985 w 5020586"/>
              <a:gd name="connsiteY17298" fmla="*/ 2825705 h 5388743"/>
              <a:gd name="connsiteX17299" fmla="*/ 397014 w 5020586"/>
              <a:gd name="connsiteY17299" fmla="*/ 2837305 h 5388743"/>
              <a:gd name="connsiteX17300" fmla="*/ 384796 w 5020586"/>
              <a:gd name="connsiteY17300" fmla="*/ 2842553 h 5388743"/>
              <a:gd name="connsiteX17301" fmla="*/ 413843 w 5020586"/>
              <a:gd name="connsiteY17301" fmla="*/ 2825758 h 5388743"/>
              <a:gd name="connsiteX17302" fmla="*/ 427532 w 5020586"/>
              <a:gd name="connsiteY17302" fmla="*/ 2815791 h 5388743"/>
              <a:gd name="connsiteX17303" fmla="*/ 438144 w 5020586"/>
              <a:gd name="connsiteY17303" fmla="*/ 2810300 h 5388743"/>
              <a:gd name="connsiteX17304" fmla="*/ 438873 w 5020586"/>
              <a:gd name="connsiteY17304" fmla="*/ 2809769 h 5388743"/>
              <a:gd name="connsiteX17305" fmla="*/ 436450 w 5020586"/>
              <a:gd name="connsiteY17305" fmla="*/ 2811136 h 5388743"/>
              <a:gd name="connsiteX17306" fmla="*/ 437827 w 5020586"/>
              <a:gd name="connsiteY17306" fmla="*/ 2808714 h 5388743"/>
              <a:gd name="connsiteX17307" fmla="*/ 465624 w 5020586"/>
              <a:gd name="connsiteY17307" fmla="*/ 2791300 h 5388743"/>
              <a:gd name="connsiteX17308" fmla="*/ 467187 w 5020586"/>
              <a:gd name="connsiteY17308" fmla="*/ 2789281 h 5388743"/>
              <a:gd name="connsiteX17309" fmla="*/ 467682 w 5020586"/>
              <a:gd name="connsiteY17309" fmla="*/ 2788654 h 5388743"/>
              <a:gd name="connsiteX17310" fmla="*/ 455566 w 5020586"/>
              <a:gd name="connsiteY17310" fmla="*/ 2796058 h 5388743"/>
              <a:gd name="connsiteX17311" fmla="*/ 439617 w 5020586"/>
              <a:gd name="connsiteY17311" fmla="*/ 2805582 h 5388743"/>
              <a:gd name="connsiteX17312" fmla="*/ 412348 w 5020586"/>
              <a:gd name="connsiteY17312" fmla="*/ 2821303 h 5388743"/>
              <a:gd name="connsiteX17313" fmla="*/ 405624 w 5020586"/>
              <a:gd name="connsiteY17313" fmla="*/ 2825063 h 5388743"/>
              <a:gd name="connsiteX17314" fmla="*/ 407290 w 5020586"/>
              <a:gd name="connsiteY17314" fmla="*/ 2823913 h 5388743"/>
              <a:gd name="connsiteX17315" fmla="*/ 421137 w 5020586"/>
              <a:gd name="connsiteY17315" fmla="*/ 2814339 h 5388743"/>
              <a:gd name="connsiteX17316" fmla="*/ 438653 w 5020586"/>
              <a:gd name="connsiteY17316" fmla="*/ 2804049 h 5388743"/>
              <a:gd name="connsiteX17317" fmla="*/ 459479 w 5020586"/>
              <a:gd name="connsiteY17317" fmla="*/ 2789709 h 5388743"/>
              <a:gd name="connsiteX17318" fmla="*/ 448412 w 5020586"/>
              <a:gd name="connsiteY17318" fmla="*/ 2795532 h 5388743"/>
              <a:gd name="connsiteX17319" fmla="*/ 459128 w 5020586"/>
              <a:gd name="connsiteY17319" fmla="*/ 2788202 h 5388743"/>
              <a:gd name="connsiteX17320" fmla="*/ 457124 w 5020586"/>
              <a:gd name="connsiteY17320" fmla="*/ 2789190 h 5388743"/>
              <a:gd name="connsiteX17321" fmla="*/ 453894 w 5020586"/>
              <a:gd name="connsiteY17321" fmla="*/ 2791135 h 5388743"/>
              <a:gd name="connsiteX17322" fmla="*/ 469922 w 5020586"/>
              <a:gd name="connsiteY17322" fmla="*/ 2780409 h 5388743"/>
              <a:gd name="connsiteX17323" fmla="*/ 473421 w 5020586"/>
              <a:gd name="connsiteY17323" fmla="*/ 2778430 h 5388743"/>
              <a:gd name="connsiteX17324" fmla="*/ 478646 w 5020586"/>
              <a:gd name="connsiteY17324" fmla="*/ 2774856 h 5388743"/>
              <a:gd name="connsiteX17325" fmla="*/ 499097 w 5020586"/>
              <a:gd name="connsiteY17325" fmla="*/ 2760866 h 5388743"/>
              <a:gd name="connsiteX17326" fmla="*/ 489771 w 5020586"/>
              <a:gd name="connsiteY17326" fmla="*/ 2766133 h 5388743"/>
              <a:gd name="connsiteX17327" fmla="*/ 482464 w 5020586"/>
              <a:gd name="connsiteY17327" fmla="*/ 2770392 h 5388743"/>
              <a:gd name="connsiteX17328" fmla="*/ 451331 w 5020586"/>
              <a:gd name="connsiteY17328" fmla="*/ 2791207 h 5388743"/>
              <a:gd name="connsiteX17329" fmla="*/ 454945 w 5020586"/>
              <a:gd name="connsiteY17329" fmla="*/ 2787155 h 5388743"/>
              <a:gd name="connsiteX17330" fmla="*/ 461479 w 5020586"/>
              <a:gd name="connsiteY17330" fmla="*/ 2782472 h 5388743"/>
              <a:gd name="connsiteX17331" fmla="*/ 456205 w 5020586"/>
              <a:gd name="connsiteY17331" fmla="*/ 2785467 h 5388743"/>
              <a:gd name="connsiteX17332" fmla="*/ 443117 w 5020586"/>
              <a:gd name="connsiteY17332" fmla="*/ 2792783 h 5388743"/>
              <a:gd name="connsiteX17333" fmla="*/ 447675 w 5020586"/>
              <a:gd name="connsiteY17333" fmla="*/ 2789671 h 5388743"/>
              <a:gd name="connsiteX17334" fmla="*/ 481100 w 5020586"/>
              <a:gd name="connsiteY17334" fmla="*/ 2766358 h 5388743"/>
              <a:gd name="connsiteX17335" fmla="*/ 497684 w 5020586"/>
              <a:gd name="connsiteY17335" fmla="*/ 2755608 h 5388743"/>
              <a:gd name="connsiteX17336" fmla="*/ 497467 w 5020586"/>
              <a:gd name="connsiteY17336" fmla="*/ 2754956 h 5388743"/>
              <a:gd name="connsiteX17337" fmla="*/ 497387 w 5020586"/>
              <a:gd name="connsiteY17337" fmla="*/ 2754998 h 5388743"/>
              <a:gd name="connsiteX17338" fmla="*/ 498831 w 5020586"/>
              <a:gd name="connsiteY17338" fmla="*/ 2753991 h 5388743"/>
              <a:gd name="connsiteX17339" fmla="*/ 552479 w 5020586"/>
              <a:gd name="connsiteY17339" fmla="*/ 2717223 h 5388743"/>
              <a:gd name="connsiteX17340" fmla="*/ 563600 w 5020586"/>
              <a:gd name="connsiteY17340" fmla="*/ 2709430 h 5388743"/>
              <a:gd name="connsiteX17341" fmla="*/ 567303 w 5020586"/>
              <a:gd name="connsiteY17341" fmla="*/ 2706764 h 5388743"/>
              <a:gd name="connsiteX17342" fmla="*/ 559767 w 5020586"/>
              <a:gd name="connsiteY17342" fmla="*/ 2711735 h 5388743"/>
              <a:gd name="connsiteX17343" fmla="*/ 475548 w 5020586"/>
              <a:gd name="connsiteY17343" fmla="*/ 2769298 h 5388743"/>
              <a:gd name="connsiteX17344" fmla="*/ 494607 w 5020586"/>
              <a:gd name="connsiteY17344" fmla="*/ 2755855 h 5388743"/>
              <a:gd name="connsiteX17345" fmla="*/ 490863 w 5020586"/>
              <a:gd name="connsiteY17345" fmla="*/ 2758422 h 5388743"/>
              <a:gd name="connsiteX17346" fmla="*/ 487861 w 5020586"/>
              <a:gd name="connsiteY17346" fmla="*/ 2759996 h 5388743"/>
              <a:gd name="connsiteX17347" fmla="*/ 487003 w 5020586"/>
              <a:gd name="connsiteY17347" fmla="*/ 2760278 h 5388743"/>
              <a:gd name="connsiteX17348" fmla="*/ 472330 w 5020586"/>
              <a:gd name="connsiteY17348" fmla="*/ 2770510 h 5388743"/>
              <a:gd name="connsiteX17349" fmla="*/ 458600 w 5020586"/>
              <a:gd name="connsiteY17349" fmla="*/ 2780064 h 5388743"/>
              <a:gd name="connsiteX17350" fmla="*/ 451876 w 5020586"/>
              <a:gd name="connsiteY17350" fmla="*/ 2782726 h 5388743"/>
              <a:gd name="connsiteX17351" fmla="*/ 453314 w 5020586"/>
              <a:gd name="connsiteY17351" fmla="*/ 2781106 h 5388743"/>
              <a:gd name="connsiteX17352" fmla="*/ 479595 w 5020586"/>
              <a:gd name="connsiteY17352" fmla="*/ 2762357 h 5388743"/>
              <a:gd name="connsiteX17353" fmla="*/ 477446 w 5020586"/>
              <a:gd name="connsiteY17353" fmla="*/ 2763441 h 5388743"/>
              <a:gd name="connsiteX17354" fmla="*/ 482391 w 5020586"/>
              <a:gd name="connsiteY17354" fmla="*/ 2759727 h 5388743"/>
              <a:gd name="connsiteX17355" fmla="*/ 486073 w 5020586"/>
              <a:gd name="connsiteY17355" fmla="*/ 2757508 h 5388743"/>
              <a:gd name="connsiteX17356" fmla="*/ 483363 w 5020586"/>
              <a:gd name="connsiteY17356" fmla="*/ 2759673 h 5388743"/>
              <a:gd name="connsiteX17357" fmla="*/ 489930 w 5020586"/>
              <a:gd name="connsiteY17357" fmla="*/ 2754994 h 5388743"/>
              <a:gd name="connsiteX17358" fmla="*/ 486073 w 5020586"/>
              <a:gd name="connsiteY17358" fmla="*/ 2757508 h 5388743"/>
              <a:gd name="connsiteX17359" fmla="*/ 495291 w 5020586"/>
              <a:gd name="connsiteY17359" fmla="*/ 2750847 h 5388743"/>
              <a:gd name="connsiteX17360" fmla="*/ 500439 w 5020586"/>
              <a:gd name="connsiteY17360" fmla="*/ 2747205 h 5388743"/>
              <a:gd name="connsiteX17361" fmla="*/ 498631 w 5020586"/>
              <a:gd name="connsiteY17361" fmla="*/ 2748211 h 5388743"/>
              <a:gd name="connsiteX17362" fmla="*/ 493391 w 5020586"/>
              <a:gd name="connsiteY17362" fmla="*/ 2751020 h 5388743"/>
              <a:gd name="connsiteX17363" fmla="*/ 477094 w 5020586"/>
              <a:gd name="connsiteY17363" fmla="*/ 2762323 h 5388743"/>
              <a:gd name="connsiteX17364" fmla="*/ 394334 w 5020586"/>
              <a:gd name="connsiteY17364" fmla="*/ 2819159 h 5388743"/>
              <a:gd name="connsiteX17365" fmla="*/ 393317 w 5020586"/>
              <a:gd name="connsiteY17365" fmla="*/ 2819913 h 5388743"/>
              <a:gd name="connsiteX17366" fmla="*/ 393049 w 5020586"/>
              <a:gd name="connsiteY17366" fmla="*/ 2820110 h 5388743"/>
              <a:gd name="connsiteX17367" fmla="*/ 396897 w 5020586"/>
              <a:gd name="connsiteY17367" fmla="*/ 2817734 h 5388743"/>
              <a:gd name="connsiteX17368" fmla="*/ 426911 w 5020586"/>
              <a:gd name="connsiteY17368" fmla="*/ 2800546 h 5388743"/>
              <a:gd name="connsiteX17369" fmla="*/ 454186 w 5020586"/>
              <a:gd name="connsiteY17369" fmla="*/ 2783565 h 5388743"/>
              <a:gd name="connsiteX17370" fmla="*/ 429981 w 5020586"/>
              <a:gd name="connsiteY17370" fmla="*/ 2800166 h 5388743"/>
              <a:gd name="connsiteX17371" fmla="*/ 427277 w 5020586"/>
              <a:gd name="connsiteY17371" fmla="*/ 2801687 h 5388743"/>
              <a:gd name="connsiteX17372" fmla="*/ 408190 w 5020586"/>
              <a:gd name="connsiteY17372" fmla="*/ 2812765 h 5388743"/>
              <a:gd name="connsiteX17373" fmla="*/ 388116 w 5020586"/>
              <a:gd name="connsiteY17373" fmla="*/ 2824277 h 5388743"/>
              <a:gd name="connsiteX17374" fmla="*/ 385063 w 5020586"/>
              <a:gd name="connsiteY17374" fmla="*/ 2825885 h 5388743"/>
              <a:gd name="connsiteX17375" fmla="*/ 382777 w 5020586"/>
              <a:gd name="connsiteY17375" fmla="*/ 2827526 h 5388743"/>
              <a:gd name="connsiteX17376" fmla="*/ 373188 w 5020586"/>
              <a:gd name="connsiteY17376" fmla="*/ 2832842 h 5388743"/>
              <a:gd name="connsiteX17377" fmla="*/ 411225 w 5020586"/>
              <a:gd name="connsiteY17377" fmla="*/ 2806396 h 5388743"/>
              <a:gd name="connsiteX17378" fmla="*/ 461257 w 5020586"/>
              <a:gd name="connsiteY17378" fmla="*/ 2771570 h 5388743"/>
              <a:gd name="connsiteX17379" fmla="*/ 488957 w 5020586"/>
              <a:gd name="connsiteY17379" fmla="*/ 2752165 h 5388743"/>
              <a:gd name="connsiteX17380" fmla="*/ 490231 w 5020586"/>
              <a:gd name="connsiteY17380" fmla="*/ 2750816 h 5388743"/>
              <a:gd name="connsiteX17381" fmla="*/ 495125 w 5020586"/>
              <a:gd name="connsiteY17381" fmla="*/ 2746279 h 5388743"/>
              <a:gd name="connsiteX17382" fmla="*/ 495631 w 5020586"/>
              <a:gd name="connsiteY17382" fmla="*/ 2745820 h 5388743"/>
              <a:gd name="connsiteX17383" fmla="*/ 489112 w 5020586"/>
              <a:gd name="connsiteY17383" fmla="*/ 2750343 h 5388743"/>
              <a:gd name="connsiteX17384" fmla="*/ 472551 w 5020586"/>
              <a:gd name="connsiteY17384" fmla="*/ 2761899 h 5388743"/>
              <a:gd name="connsiteX17385" fmla="*/ 349044 w 5020586"/>
              <a:gd name="connsiteY17385" fmla="*/ 2847908 h 5388743"/>
              <a:gd name="connsiteX17386" fmla="*/ 329529 w 5020586"/>
              <a:gd name="connsiteY17386" fmla="*/ 2860345 h 5388743"/>
              <a:gd name="connsiteX17387" fmla="*/ 336124 w 5020586"/>
              <a:gd name="connsiteY17387" fmla="*/ 2855659 h 5388743"/>
              <a:gd name="connsiteX17388" fmla="*/ 344550 w 5020586"/>
              <a:gd name="connsiteY17388" fmla="*/ 2850548 h 5388743"/>
              <a:gd name="connsiteX17389" fmla="*/ 352035 w 5020586"/>
              <a:gd name="connsiteY17389" fmla="*/ 2845634 h 5388743"/>
              <a:gd name="connsiteX17390" fmla="*/ 351354 w 5020586"/>
              <a:gd name="connsiteY17390" fmla="*/ 2845080 h 5388743"/>
              <a:gd name="connsiteX17391" fmla="*/ 353662 w 5020586"/>
              <a:gd name="connsiteY17391" fmla="*/ 2843494 h 5388743"/>
              <a:gd name="connsiteX17392" fmla="*/ 377133 w 5020586"/>
              <a:gd name="connsiteY17392" fmla="*/ 2825892 h 5388743"/>
              <a:gd name="connsiteX17393" fmla="*/ 344640 w 5020586"/>
              <a:gd name="connsiteY17393" fmla="*/ 2848455 h 5388743"/>
              <a:gd name="connsiteX17394" fmla="*/ 342624 w 5020586"/>
              <a:gd name="connsiteY17394" fmla="*/ 2849836 h 5388743"/>
              <a:gd name="connsiteX17395" fmla="*/ 342383 w 5020586"/>
              <a:gd name="connsiteY17395" fmla="*/ 2849969 h 5388743"/>
              <a:gd name="connsiteX17396" fmla="*/ 336515 w 5020586"/>
              <a:gd name="connsiteY17396" fmla="*/ 2853478 h 5388743"/>
              <a:gd name="connsiteX17397" fmla="*/ 383296 w 5020586"/>
              <a:gd name="connsiteY17397" fmla="*/ 2820350 h 5388743"/>
              <a:gd name="connsiteX17398" fmla="*/ 455745 w 5020586"/>
              <a:gd name="connsiteY17398" fmla="*/ 2769604 h 5388743"/>
              <a:gd name="connsiteX17399" fmla="*/ 464403 w 5020586"/>
              <a:gd name="connsiteY17399" fmla="*/ 2763746 h 5388743"/>
              <a:gd name="connsiteX17400" fmla="*/ 455564 w 5020586"/>
              <a:gd name="connsiteY17400" fmla="*/ 2769156 h 5388743"/>
              <a:gd name="connsiteX17401" fmla="*/ 326417 w 5020586"/>
              <a:gd name="connsiteY17401" fmla="*/ 2857930 h 5388743"/>
              <a:gd name="connsiteX17402" fmla="*/ 467293 w 5020586"/>
              <a:gd name="connsiteY17402" fmla="*/ 2759461 h 5388743"/>
              <a:gd name="connsiteX17403" fmla="*/ 478755 w 5020586"/>
              <a:gd name="connsiteY17403" fmla="*/ 2751299 h 5388743"/>
              <a:gd name="connsiteX17404" fmla="*/ 480394 w 5020586"/>
              <a:gd name="connsiteY17404" fmla="*/ 2750033 h 5388743"/>
              <a:gd name="connsiteX17405" fmla="*/ 479846 w 5020586"/>
              <a:gd name="connsiteY17405" fmla="*/ 2750361 h 5388743"/>
              <a:gd name="connsiteX17406" fmla="*/ 477365 w 5020586"/>
              <a:gd name="connsiteY17406" fmla="*/ 2751830 h 5388743"/>
              <a:gd name="connsiteX17407" fmla="*/ 483960 w 5020586"/>
              <a:gd name="connsiteY17407" fmla="*/ 2747278 h 5388743"/>
              <a:gd name="connsiteX17408" fmla="*/ 484886 w 5020586"/>
              <a:gd name="connsiteY17408" fmla="*/ 2746563 h 5388743"/>
              <a:gd name="connsiteX17409" fmla="*/ 487384 w 5020586"/>
              <a:gd name="connsiteY17409" fmla="*/ 2744054 h 5388743"/>
              <a:gd name="connsiteX17410" fmla="*/ 466719 w 5020586"/>
              <a:gd name="connsiteY17410" fmla="*/ 2758042 h 5388743"/>
              <a:gd name="connsiteX17411" fmla="*/ 404398 w 5020586"/>
              <a:gd name="connsiteY17411" fmla="*/ 2800966 h 5388743"/>
              <a:gd name="connsiteX17412" fmla="*/ 458330 w 5020586"/>
              <a:gd name="connsiteY17412" fmla="*/ 2763028 h 5388743"/>
              <a:gd name="connsiteX17413" fmla="*/ 499999 w 5020586"/>
              <a:gd name="connsiteY17413" fmla="*/ 2734021 h 5388743"/>
              <a:gd name="connsiteX17414" fmla="*/ 496792 w 5020586"/>
              <a:gd name="connsiteY17414" fmla="*/ 2736113 h 5388743"/>
              <a:gd name="connsiteX17415" fmla="*/ 514792 w 5020586"/>
              <a:gd name="connsiteY17415" fmla="*/ 2723157 h 5388743"/>
              <a:gd name="connsiteX17416" fmla="*/ 503668 w 5020586"/>
              <a:gd name="connsiteY17416" fmla="*/ 2729477 h 5388743"/>
              <a:gd name="connsiteX17417" fmla="*/ 489168 w 5020586"/>
              <a:gd name="connsiteY17417" fmla="*/ 2738304 h 5388743"/>
              <a:gd name="connsiteX17418" fmla="*/ 484745 w 5020586"/>
              <a:gd name="connsiteY17418" fmla="*/ 2741291 h 5388743"/>
              <a:gd name="connsiteX17419" fmla="*/ 483659 w 5020586"/>
              <a:gd name="connsiteY17419" fmla="*/ 2741794 h 5388743"/>
              <a:gd name="connsiteX17420" fmla="*/ 482507 w 5020586"/>
              <a:gd name="connsiteY17420" fmla="*/ 2741838 h 5388743"/>
              <a:gd name="connsiteX17421" fmla="*/ 491972 w 5020586"/>
              <a:gd name="connsiteY17421" fmla="*/ 2735368 h 5388743"/>
              <a:gd name="connsiteX17422" fmla="*/ 497322 w 5020586"/>
              <a:gd name="connsiteY17422" fmla="*/ 2731522 h 5388743"/>
              <a:gd name="connsiteX17423" fmla="*/ 516251 w 5020586"/>
              <a:gd name="connsiteY17423" fmla="*/ 2718206 h 5388743"/>
              <a:gd name="connsiteX17424" fmla="*/ 548014 w 5020586"/>
              <a:gd name="connsiteY17424" fmla="*/ 2695718 h 5388743"/>
              <a:gd name="connsiteX17425" fmla="*/ 549416 w 5020586"/>
              <a:gd name="connsiteY17425" fmla="*/ 2694741 h 5388743"/>
              <a:gd name="connsiteX17426" fmla="*/ 541198 w 5020586"/>
              <a:gd name="connsiteY17426" fmla="*/ 2699782 h 5388743"/>
              <a:gd name="connsiteX17427" fmla="*/ 527572 w 5020586"/>
              <a:gd name="connsiteY17427" fmla="*/ 2707615 h 5388743"/>
              <a:gd name="connsiteX17428" fmla="*/ 550884 w 5020586"/>
              <a:gd name="connsiteY17428" fmla="*/ 2689937 h 5388743"/>
              <a:gd name="connsiteX17429" fmla="*/ 515245 w 5020586"/>
              <a:gd name="connsiteY17429" fmla="*/ 2708591 h 5388743"/>
              <a:gd name="connsiteX17430" fmla="*/ 533861 w 5020586"/>
              <a:gd name="connsiteY17430" fmla="*/ 2697224 h 5388743"/>
              <a:gd name="connsiteX17431" fmla="*/ 544799 w 5020586"/>
              <a:gd name="connsiteY17431" fmla="*/ 2689359 h 5388743"/>
              <a:gd name="connsiteX17432" fmla="*/ 560340 w 5020586"/>
              <a:gd name="connsiteY17432" fmla="*/ 2678247 h 5388743"/>
              <a:gd name="connsiteX17433" fmla="*/ 538152 w 5020586"/>
              <a:gd name="connsiteY17433" fmla="*/ 2692925 h 5388743"/>
              <a:gd name="connsiteX17434" fmla="*/ 539505 w 5020586"/>
              <a:gd name="connsiteY17434" fmla="*/ 2691797 h 5388743"/>
              <a:gd name="connsiteX17435" fmla="*/ 559351 w 5020586"/>
              <a:gd name="connsiteY17435" fmla="*/ 2676722 h 5388743"/>
              <a:gd name="connsiteX17436" fmla="*/ 566900 w 5020586"/>
              <a:gd name="connsiteY17436" fmla="*/ 2671689 h 5388743"/>
              <a:gd name="connsiteX17437" fmla="*/ 568104 w 5020586"/>
              <a:gd name="connsiteY17437" fmla="*/ 2669853 h 5388743"/>
              <a:gd name="connsiteX17438" fmla="*/ 569719 w 5020586"/>
              <a:gd name="connsiteY17438" fmla="*/ 2668107 h 5388743"/>
              <a:gd name="connsiteX17439" fmla="*/ 536296 w 5020586"/>
              <a:gd name="connsiteY17439" fmla="*/ 2688913 h 5388743"/>
              <a:gd name="connsiteX17440" fmla="*/ 531883 w 5020586"/>
              <a:gd name="connsiteY17440" fmla="*/ 2689185 h 5388743"/>
              <a:gd name="connsiteX17441" fmla="*/ 500989 w 5020586"/>
              <a:gd name="connsiteY17441" fmla="*/ 2706500 h 5388743"/>
              <a:gd name="connsiteX17442" fmla="*/ 433536 w 5020586"/>
              <a:gd name="connsiteY17442" fmla="*/ 2746200 h 5388743"/>
              <a:gd name="connsiteX17443" fmla="*/ 507758 w 5020586"/>
              <a:gd name="connsiteY17443" fmla="*/ 2699456 h 5388743"/>
              <a:gd name="connsiteX17444" fmla="*/ 544583 w 5020586"/>
              <a:gd name="connsiteY17444" fmla="*/ 2676998 h 5388743"/>
              <a:gd name="connsiteX17445" fmla="*/ 556730 w 5020586"/>
              <a:gd name="connsiteY17445" fmla="*/ 2669500 h 5388743"/>
              <a:gd name="connsiteX17446" fmla="*/ 560920 w 5020586"/>
              <a:gd name="connsiteY17446" fmla="*/ 2666935 h 5388743"/>
              <a:gd name="connsiteX17447" fmla="*/ 562052 w 5020586"/>
              <a:gd name="connsiteY17447" fmla="*/ 2663805 h 5388743"/>
              <a:gd name="connsiteX17448" fmla="*/ 557715 w 5020586"/>
              <a:gd name="connsiteY17448" fmla="*/ 2666319 h 5388743"/>
              <a:gd name="connsiteX17449" fmla="*/ 542012 w 5020586"/>
              <a:gd name="connsiteY17449" fmla="*/ 2675223 h 5388743"/>
              <a:gd name="connsiteX17450" fmla="*/ 540935 w 5020586"/>
              <a:gd name="connsiteY17450" fmla="*/ 2674624 h 5388743"/>
              <a:gd name="connsiteX17451" fmla="*/ 540944 w 5020586"/>
              <a:gd name="connsiteY17451" fmla="*/ 2674551 h 5388743"/>
              <a:gd name="connsiteX17452" fmla="*/ 528073 w 5020586"/>
              <a:gd name="connsiteY17452" fmla="*/ 2683566 h 5388743"/>
              <a:gd name="connsiteX17453" fmla="*/ 520080 w 5020586"/>
              <a:gd name="connsiteY17453" fmla="*/ 2688656 h 5388743"/>
              <a:gd name="connsiteX17454" fmla="*/ 520238 w 5020586"/>
              <a:gd name="connsiteY17454" fmla="*/ 2686356 h 5388743"/>
              <a:gd name="connsiteX17455" fmla="*/ 520254 w 5020586"/>
              <a:gd name="connsiteY17455" fmla="*/ 2685951 h 5388743"/>
              <a:gd name="connsiteX17456" fmla="*/ 511715 w 5020586"/>
              <a:gd name="connsiteY17456" fmla="*/ 2691397 h 5388743"/>
              <a:gd name="connsiteX17457" fmla="*/ 484535 w 5020586"/>
              <a:gd name="connsiteY17457" fmla="*/ 2706834 h 5388743"/>
              <a:gd name="connsiteX17458" fmla="*/ 492315 w 5020586"/>
              <a:gd name="connsiteY17458" fmla="*/ 2701171 h 5388743"/>
              <a:gd name="connsiteX17459" fmla="*/ 491636 w 5020586"/>
              <a:gd name="connsiteY17459" fmla="*/ 2698724 h 5388743"/>
              <a:gd name="connsiteX17460" fmla="*/ 518678 w 5020586"/>
              <a:gd name="connsiteY17460" fmla="*/ 2682286 h 5388743"/>
              <a:gd name="connsiteX17461" fmla="*/ 520456 w 5020586"/>
              <a:gd name="connsiteY17461" fmla="*/ 2681146 h 5388743"/>
              <a:gd name="connsiteX17462" fmla="*/ 520489 w 5020586"/>
              <a:gd name="connsiteY17462" fmla="*/ 2680366 h 5388743"/>
              <a:gd name="connsiteX17463" fmla="*/ 520418 w 5020586"/>
              <a:gd name="connsiteY17463" fmla="*/ 2678294 h 5388743"/>
              <a:gd name="connsiteX17464" fmla="*/ 513372 w 5020586"/>
              <a:gd name="connsiteY17464" fmla="*/ 2682313 h 5388743"/>
              <a:gd name="connsiteX17465" fmla="*/ 511804 w 5020586"/>
              <a:gd name="connsiteY17465" fmla="*/ 2683198 h 5388743"/>
              <a:gd name="connsiteX17466" fmla="*/ 520376 w 5020586"/>
              <a:gd name="connsiteY17466" fmla="*/ 2677104 h 5388743"/>
              <a:gd name="connsiteX17467" fmla="*/ 520350 w 5020586"/>
              <a:gd name="connsiteY17467" fmla="*/ 2676396 h 5388743"/>
              <a:gd name="connsiteX17468" fmla="*/ 503523 w 5020586"/>
              <a:gd name="connsiteY17468" fmla="*/ 2687775 h 5388743"/>
              <a:gd name="connsiteX17469" fmla="*/ 499223 w 5020586"/>
              <a:gd name="connsiteY17469" fmla="*/ 2689319 h 5388743"/>
              <a:gd name="connsiteX17470" fmla="*/ 513935 w 5020586"/>
              <a:gd name="connsiteY17470" fmla="*/ 2679666 h 5388743"/>
              <a:gd name="connsiteX17471" fmla="*/ 406560 w 5020586"/>
              <a:gd name="connsiteY17471" fmla="*/ 2741725 h 5388743"/>
              <a:gd name="connsiteX17472" fmla="*/ 400573 w 5020586"/>
              <a:gd name="connsiteY17472" fmla="*/ 2745060 h 5388743"/>
              <a:gd name="connsiteX17473" fmla="*/ 401005 w 5020586"/>
              <a:gd name="connsiteY17473" fmla="*/ 2744745 h 5388743"/>
              <a:gd name="connsiteX17474" fmla="*/ 438745 w 5020586"/>
              <a:gd name="connsiteY17474" fmla="*/ 2718445 h 5388743"/>
              <a:gd name="connsiteX17475" fmla="*/ 417896 w 5020586"/>
              <a:gd name="connsiteY17475" fmla="*/ 2731983 h 5388743"/>
              <a:gd name="connsiteX17476" fmla="*/ 399844 w 5020586"/>
              <a:gd name="connsiteY17476" fmla="*/ 2744513 h 5388743"/>
              <a:gd name="connsiteX17477" fmla="*/ 392063 w 5020586"/>
              <a:gd name="connsiteY17477" fmla="*/ 2749800 h 5388743"/>
              <a:gd name="connsiteX17478" fmla="*/ 370103 w 5020586"/>
              <a:gd name="connsiteY17478" fmla="*/ 2762032 h 5388743"/>
              <a:gd name="connsiteX17479" fmla="*/ 371712 w 5020586"/>
              <a:gd name="connsiteY17479" fmla="*/ 2760275 h 5388743"/>
              <a:gd name="connsiteX17480" fmla="*/ 368700 w 5020586"/>
              <a:gd name="connsiteY17480" fmla="*/ 2762420 h 5388743"/>
              <a:gd name="connsiteX17481" fmla="*/ 363031 w 5020586"/>
              <a:gd name="connsiteY17481" fmla="*/ 2765971 h 5388743"/>
              <a:gd name="connsiteX17482" fmla="*/ 346618 w 5020586"/>
              <a:gd name="connsiteY17482" fmla="*/ 2775114 h 5388743"/>
              <a:gd name="connsiteX17483" fmla="*/ 353670 w 5020586"/>
              <a:gd name="connsiteY17483" fmla="*/ 2770198 h 5388743"/>
              <a:gd name="connsiteX17484" fmla="*/ 355382 w 5020586"/>
              <a:gd name="connsiteY17484" fmla="*/ 2767323 h 5388743"/>
              <a:gd name="connsiteX17485" fmla="*/ 373692 w 5020586"/>
              <a:gd name="connsiteY17485" fmla="*/ 2756127 h 5388743"/>
              <a:gd name="connsiteX17486" fmla="*/ 356623 w 5020586"/>
              <a:gd name="connsiteY17486" fmla="*/ 2765386 h 5388743"/>
              <a:gd name="connsiteX17487" fmla="*/ 367868 w 5020586"/>
              <a:gd name="connsiteY17487" fmla="*/ 2757266 h 5388743"/>
              <a:gd name="connsiteX17488" fmla="*/ 372727 w 5020586"/>
              <a:gd name="connsiteY17488" fmla="*/ 2753665 h 5388743"/>
              <a:gd name="connsiteX17489" fmla="*/ 429651 w 5020586"/>
              <a:gd name="connsiteY17489" fmla="*/ 2720900 h 5388743"/>
              <a:gd name="connsiteX17490" fmla="*/ 544964 w 5020586"/>
              <a:gd name="connsiteY17490" fmla="*/ 2651900 h 5388743"/>
              <a:gd name="connsiteX17491" fmla="*/ 568412 w 5020586"/>
              <a:gd name="connsiteY17491" fmla="*/ 2638210 h 5388743"/>
              <a:gd name="connsiteX17492" fmla="*/ 572891 w 5020586"/>
              <a:gd name="connsiteY17492" fmla="*/ 2635495 h 5388743"/>
              <a:gd name="connsiteX17493" fmla="*/ 587103 w 5020586"/>
              <a:gd name="connsiteY17493" fmla="*/ 2625684 h 5388743"/>
              <a:gd name="connsiteX17494" fmla="*/ 589747 w 5020586"/>
              <a:gd name="connsiteY17494" fmla="*/ 2623866 h 5388743"/>
              <a:gd name="connsiteX17495" fmla="*/ 587675 w 5020586"/>
              <a:gd name="connsiteY17495" fmla="*/ 2624450 h 5388743"/>
              <a:gd name="connsiteX17496" fmla="*/ 539907 w 5020586"/>
              <a:gd name="connsiteY17496" fmla="*/ 2653464 h 5388743"/>
              <a:gd name="connsiteX17497" fmla="*/ 494339 w 5020586"/>
              <a:gd name="connsiteY17497" fmla="*/ 2680053 h 5388743"/>
              <a:gd name="connsiteX17498" fmla="*/ 491507 w 5020586"/>
              <a:gd name="connsiteY17498" fmla="*/ 2679880 h 5388743"/>
              <a:gd name="connsiteX17499" fmla="*/ 453384 w 5020586"/>
              <a:gd name="connsiteY17499" fmla="*/ 2701870 h 5388743"/>
              <a:gd name="connsiteX17500" fmla="*/ 450527 w 5020586"/>
              <a:gd name="connsiteY17500" fmla="*/ 2701009 h 5388743"/>
              <a:gd name="connsiteX17501" fmla="*/ 448321 w 5020586"/>
              <a:gd name="connsiteY17501" fmla="*/ 2702205 h 5388743"/>
              <a:gd name="connsiteX17502" fmla="*/ 446016 w 5020586"/>
              <a:gd name="connsiteY17502" fmla="*/ 2703702 h 5388743"/>
              <a:gd name="connsiteX17503" fmla="*/ 443091 w 5020586"/>
              <a:gd name="connsiteY17503" fmla="*/ 2705224 h 5388743"/>
              <a:gd name="connsiteX17504" fmla="*/ 443097 w 5020586"/>
              <a:gd name="connsiteY17504" fmla="*/ 2704979 h 5388743"/>
              <a:gd name="connsiteX17505" fmla="*/ 441499 w 5020586"/>
              <a:gd name="connsiteY17505" fmla="*/ 2706054 h 5388743"/>
              <a:gd name="connsiteX17506" fmla="*/ 443091 w 5020586"/>
              <a:gd name="connsiteY17506" fmla="*/ 2705224 h 5388743"/>
              <a:gd name="connsiteX17507" fmla="*/ 443080 w 5020586"/>
              <a:gd name="connsiteY17507" fmla="*/ 2705607 h 5388743"/>
              <a:gd name="connsiteX17508" fmla="*/ 434886 w 5020586"/>
              <a:gd name="connsiteY17508" fmla="*/ 2708751 h 5388743"/>
              <a:gd name="connsiteX17509" fmla="*/ 474876 w 5020586"/>
              <a:gd name="connsiteY17509" fmla="*/ 2685400 h 5388743"/>
              <a:gd name="connsiteX17510" fmla="*/ 484807 w 5020586"/>
              <a:gd name="connsiteY17510" fmla="*/ 2677464 h 5388743"/>
              <a:gd name="connsiteX17511" fmla="*/ 523784 w 5020586"/>
              <a:gd name="connsiteY17511" fmla="*/ 2652733 h 5388743"/>
              <a:gd name="connsiteX17512" fmla="*/ 576847 w 5020586"/>
              <a:gd name="connsiteY17512" fmla="*/ 2621394 h 5388743"/>
              <a:gd name="connsiteX17513" fmla="*/ 576287 w 5020586"/>
              <a:gd name="connsiteY17513" fmla="*/ 2619624 h 5388743"/>
              <a:gd name="connsiteX17514" fmla="*/ 573953 w 5020586"/>
              <a:gd name="connsiteY17514" fmla="*/ 2619911 h 5388743"/>
              <a:gd name="connsiteX17515" fmla="*/ 563379 w 5020586"/>
              <a:gd name="connsiteY17515" fmla="*/ 2626365 h 5388743"/>
              <a:gd name="connsiteX17516" fmla="*/ 527427 w 5020586"/>
              <a:gd name="connsiteY17516" fmla="*/ 2648520 h 5388743"/>
              <a:gd name="connsiteX17517" fmla="*/ 536506 w 5020586"/>
              <a:gd name="connsiteY17517" fmla="*/ 2640383 h 5388743"/>
              <a:gd name="connsiteX17518" fmla="*/ 543560 w 5020586"/>
              <a:gd name="connsiteY17518" fmla="*/ 2635133 h 5388743"/>
              <a:gd name="connsiteX17519" fmla="*/ 535189 w 5020586"/>
              <a:gd name="connsiteY17519" fmla="*/ 2640077 h 5388743"/>
              <a:gd name="connsiteX17520" fmla="*/ 502693 w 5020586"/>
              <a:gd name="connsiteY17520" fmla="*/ 2658678 h 5388743"/>
              <a:gd name="connsiteX17521" fmla="*/ 419875 w 5020586"/>
              <a:gd name="connsiteY17521" fmla="*/ 2705902 h 5388743"/>
              <a:gd name="connsiteX17522" fmla="*/ 414362 w 5020586"/>
              <a:gd name="connsiteY17522" fmla="*/ 2709043 h 5388743"/>
              <a:gd name="connsiteX17523" fmla="*/ 421669 w 5020586"/>
              <a:gd name="connsiteY17523" fmla="*/ 2703527 h 5388743"/>
              <a:gd name="connsiteX17524" fmla="*/ 424228 w 5020586"/>
              <a:gd name="connsiteY17524" fmla="*/ 2701522 h 5388743"/>
              <a:gd name="connsiteX17525" fmla="*/ 441789 w 5020586"/>
              <a:gd name="connsiteY17525" fmla="*/ 2691256 h 5388743"/>
              <a:gd name="connsiteX17526" fmla="*/ 487358 w 5020586"/>
              <a:gd name="connsiteY17526" fmla="*/ 2664667 h 5388743"/>
              <a:gd name="connsiteX17527" fmla="*/ 498193 w 5020586"/>
              <a:gd name="connsiteY17527" fmla="*/ 2653837 h 5388743"/>
              <a:gd name="connsiteX17528" fmla="*/ 520316 w 5020586"/>
              <a:gd name="connsiteY17528" fmla="*/ 2639966 h 5388743"/>
              <a:gd name="connsiteX17529" fmla="*/ 543083 w 5020586"/>
              <a:gd name="connsiteY17529" fmla="*/ 2624802 h 5388743"/>
              <a:gd name="connsiteX17530" fmla="*/ 594235 w 5020586"/>
              <a:gd name="connsiteY17530" fmla="*/ 2594049 h 5388743"/>
              <a:gd name="connsiteX17531" fmla="*/ 599081 w 5020586"/>
              <a:gd name="connsiteY17531" fmla="*/ 2590674 h 5388743"/>
              <a:gd name="connsiteX17532" fmla="*/ 587325 w 5020586"/>
              <a:gd name="connsiteY17532" fmla="*/ 2598031 h 5388743"/>
              <a:gd name="connsiteX17533" fmla="*/ 561445 w 5020586"/>
              <a:gd name="connsiteY17533" fmla="*/ 2612962 h 5388743"/>
              <a:gd name="connsiteX17534" fmla="*/ 557034 w 5020586"/>
              <a:gd name="connsiteY17534" fmla="*/ 2613234 h 5388743"/>
              <a:gd name="connsiteX17535" fmla="*/ 537062 w 5020586"/>
              <a:gd name="connsiteY17535" fmla="*/ 2624834 h 5388743"/>
              <a:gd name="connsiteX17536" fmla="*/ 524843 w 5020586"/>
              <a:gd name="connsiteY17536" fmla="*/ 2630082 h 5388743"/>
              <a:gd name="connsiteX17537" fmla="*/ 553890 w 5020586"/>
              <a:gd name="connsiteY17537" fmla="*/ 2613287 h 5388743"/>
              <a:gd name="connsiteX17538" fmla="*/ 567582 w 5020586"/>
              <a:gd name="connsiteY17538" fmla="*/ 2603319 h 5388743"/>
              <a:gd name="connsiteX17539" fmla="*/ 578191 w 5020586"/>
              <a:gd name="connsiteY17539" fmla="*/ 2597830 h 5388743"/>
              <a:gd name="connsiteX17540" fmla="*/ 591572 w 5020586"/>
              <a:gd name="connsiteY17540" fmla="*/ 2588088 h 5388743"/>
              <a:gd name="connsiteX17541" fmla="*/ 623081 w 5020586"/>
              <a:gd name="connsiteY17541" fmla="*/ 2568794 h 5388743"/>
              <a:gd name="connsiteX17542" fmla="*/ 645536 w 5020586"/>
              <a:gd name="connsiteY17542" fmla="*/ 2553856 h 5388743"/>
              <a:gd name="connsiteX17543" fmla="*/ 625501 w 5020586"/>
              <a:gd name="connsiteY17543" fmla="*/ 2565627 h 5388743"/>
              <a:gd name="connsiteX17544" fmla="*/ 612707 w 5020586"/>
              <a:gd name="connsiteY17544" fmla="*/ 2573142 h 5388743"/>
              <a:gd name="connsiteX17545" fmla="*/ 579664 w 5020586"/>
              <a:gd name="connsiteY17545" fmla="*/ 2593111 h 5388743"/>
              <a:gd name="connsiteX17546" fmla="*/ 552395 w 5020586"/>
              <a:gd name="connsiteY17546" fmla="*/ 2608831 h 5388743"/>
              <a:gd name="connsiteX17547" fmla="*/ 545671 w 5020586"/>
              <a:gd name="connsiteY17547" fmla="*/ 2612593 h 5388743"/>
              <a:gd name="connsiteX17548" fmla="*/ 547339 w 5020586"/>
              <a:gd name="connsiteY17548" fmla="*/ 2611442 h 5388743"/>
              <a:gd name="connsiteX17549" fmla="*/ 561184 w 5020586"/>
              <a:gd name="connsiteY17549" fmla="*/ 2601867 h 5388743"/>
              <a:gd name="connsiteX17550" fmla="*/ 578700 w 5020586"/>
              <a:gd name="connsiteY17550" fmla="*/ 2591577 h 5388743"/>
              <a:gd name="connsiteX17551" fmla="*/ 599527 w 5020586"/>
              <a:gd name="connsiteY17551" fmla="*/ 2577239 h 5388743"/>
              <a:gd name="connsiteX17552" fmla="*/ 588461 w 5020586"/>
              <a:gd name="connsiteY17552" fmla="*/ 2583059 h 5388743"/>
              <a:gd name="connsiteX17553" fmla="*/ 618694 w 5020586"/>
              <a:gd name="connsiteY17553" fmla="*/ 2562385 h 5388743"/>
              <a:gd name="connsiteX17554" fmla="*/ 694008 w 5020586"/>
              <a:gd name="connsiteY17554" fmla="*/ 2510581 h 5388743"/>
              <a:gd name="connsiteX17555" fmla="*/ 679739 w 5020586"/>
              <a:gd name="connsiteY17555" fmla="*/ 2519280 h 5388743"/>
              <a:gd name="connsiteX17556" fmla="*/ 591380 w 5020586"/>
              <a:gd name="connsiteY17556" fmla="*/ 2578736 h 5388743"/>
              <a:gd name="connsiteX17557" fmla="*/ 585581 w 5020586"/>
              <a:gd name="connsiteY17557" fmla="*/ 2581658 h 5388743"/>
              <a:gd name="connsiteX17558" fmla="*/ 592824 w 5020586"/>
              <a:gd name="connsiteY17558" fmla="*/ 2576380 h 5388743"/>
              <a:gd name="connsiteX17559" fmla="*/ 588266 w 5020586"/>
              <a:gd name="connsiteY17559" fmla="*/ 2579623 h 5388743"/>
              <a:gd name="connsiteX17560" fmla="*/ 564413 w 5020586"/>
              <a:gd name="connsiteY17560" fmla="*/ 2595664 h 5388743"/>
              <a:gd name="connsiteX17561" fmla="*/ 569290 w 5020586"/>
              <a:gd name="connsiteY17561" fmla="*/ 2591429 h 5388743"/>
              <a:gd name="connsiteX17562" fmla="*/ 587781 w 5020586"/>
              <a:gd name="connsiteY17562" fmla="*/ 2578670 h 5388743"/>
              <a:gd name="connsiteX17563" fmla="*/ 660812 w 5020586"/>
              <a:gd name="connsiteY17563" fmla="*/ 2528393 h 5388743"/>
              <a:gd name="connsiteX17564" fmla="*/ 713974 w 5020586"/>
              <a:gd name="connsiteY17564" fmla="*/ 2490861 h 5388743"/>
              <a:gd name="connsiteX17565" fmla="*/ 710106 w 5020586"/>
              <a:gd name="connsiteY17565" fmla="*/ 2492475 h 5388743"/>
              <a:gd name="connsiteX17566" fmla="*/ 699815 w 5020586"/>
              <a:gd name="connsiteY17566" fmla="*/ 2499264 h 5388743"/>
              <a:gd name="connsiteX17567" fmla="*/ 615597 w 5020586"/>
              <a:gd name="connsiteY17567" fmla="*/ 2556827 h 5388743"/>
              <a:gd name="connsiteX17568" fmla="*/ 682823 w 5020586"/>
              <a:gd name="connsiteY17568" fmla="*/ 2509874 h 5388743"/>
              <a:gd name="connsiteX17569" fmla="*/ 705514 w 5020586"/>
              <a:gd name="connsiteY17569" fmla="*/ 2494392 h 5388743"/>
              <a:gd name="connsiteX17570" fmla="*/ 704905 w 5020586"/>
              <a:gd name="connsiteY17570" fmla="*/ 2494646 h 5388743"/>
              <a:gd name="connsiteX17571" fmla="*/ 624498 w 5020586"/>
              <a:gd name="connsiteY17571" fmla="*/ 2547522 h 5388743"/>
              <a:gd name="connsiteX17572" fmla="*/ 568723 w 5020586"/>
              <a:gd name="connsiteY17572" fmla="*/ 2585411 h 5388743"/>
              <a:gd name="connsiteX17573" fmla="*/ 562047 w 5020586"/>
              <a:gd name="connsiteY17573" fmla="*/ 2589318 h 5388743"/>
              <a:gd name="connsiteX17574" fmla="*/ 560937 w 5020586"/>
              <a:gd name="connsiteY17574" fmla="*/ 2588677 h 5388743"/>
              <a:gd name="connsiteX17575" fmla="*/ 562842 w 5020586"/>
              <a:gd name="connsiteY17575" fmla="*/ 2587158 h 5388743"/>
              <a:gd name="connsiteX17576" fmla="*/ 534382 w 5020586"/>
              <a:gd name="connsiteY17576" fmla="*/ 2606687 h 5388743"/>
              <a:gd name="connsiteX17577" fmla="*/ 513236 w 5020586"/>
              <a:gd name="connsiteY17577" fmla="*/ 2620373 h 5388743"/>
              <a:gd name="connsiteX17578" fmla="*/ 551272 w 5020586"/>
              <a:gd name="connsiteY17578" fmla="*/ 2593925 h 5388743"/>
              <a:gd name="connsiteX17579" fmla="*/ 601306 w 5020586"/>
              <a:gd name="connsiteY17579" fmla="*/ 2559099 h 5388743"/>
              <a:gd name="connsiteX17580" fmla="*/ 640952 w 5020586"/>
              <a:gd name="connsiteY17580" fmla="*/ 2531325 h 5388743"/>
              <a:gd name="connsiteX17581" fmla="*/ 642175 w 5020586"/>
              <a:gd name="connsiteY17581" fmla="*/ 2529146 h 5388743"/>
              <a:gd name="connsiteX17582" fmla="*/ 641232 w 5020586"/>
              <a:gd name="connsiteY17582" fmla="*/ 2529567 h 5388743"/>
              <a:gd name="connsiteX17583" fmla="*/ 637647 w 5020586"/>
              <a:gd name="connsiteY17583" fmla="*/ 2531983 h 5388743"/>
              <a:gd name="connsiteX17584" fmla="*/ 612599 w 5020586"/>
              <a:gd name="connsiteY17584" fmla="*/ 2549429 h 5388743"/>
              <a:gd name="connsiteX17585" fmla="*/ 489093 w 5020586"/>
              <a:gd name="connsiteY17585" fmla="*/ 2635437 h 5388743"/>
              <a:gd name="connsiteX17586" fmla="*/ 469577 w 5020586"/>
              <a:gd name="connsiteY17586" fmla="*/ 2647873 h 5388743"/>
              <a:gd name="connsiteX17587" fmla="*/ 476172 w 5020586"/>
              <a:gd name="connsiteY17587" fmla="*/ 2643188 h 5388743"/>
              <a:gd name="connsiteX17588" fmla="*/ 484598 w 5020586"/>
              <a:gd name="connsiteY17588" fmla="*/ 2638078 h 5388743"/>
              <a:gd name="connsiteX17589" fmla="*/ 492083 w 5020586"/>
              <a:gd name="connsiteY17589" fmla="*/ 2633162 h 5388743"/>
              <a:gd name="connsiteX17590" fmla="*/ 491403 w 5020586"/>
              <a:gd name="connsiteY17590" fmla="*/ 2632609 h 5388743"/>
              <a:gd name="connsiteX17591" fmla="*/ 493710 w 5020586"/>
              <a:gd name="connsiteY17591" fmla="*/ 2631023 h 5388743"/>
              <a:gd name="connsiteX17592" fmla="*/ 517181 w 5020586"/>
              <a:gd name="connsiteY17592" fmla="*/ 2613421 h 5388743"/>
              <a:gd name="connsiteX17593" fmla="*/ 484688 w 5020586"/>
              <a:gd name="connsiteY17593" fmla="*/ 2635984 h 5388743"/>
              <a:gd name="connsiteX17594" fmla="*/ 482670 w 5020586"/>
              <a:gd name="connsiteY17594" fmla="*/ 2637366 h 5388743"/>
              <a:gd name="connsiteX17595" fmla="*/ 482431 w 5020586"/>
              <a:gd name="connsiteY17595" fmla="*/ 2637497 h 5388743"/>
              <a:gd name="connsiteX17596" fmla="*/ 476561 w 5020586"/>
              <a:gd name="connsiteY17596" fmla="*/ 2641008 h 5388743"/>
              <a:gd name="connsiteX17597" fmla="*/ 523343 w 5020586"/>
              <a:gd name="connsiteY17597" fmla="*/ 2607879 h 5388743"/>
              <a:gd name="connsiteX17598" fmla="*/ 595793 w 5020586"/>
              <a:gd name="connsiteY17598" fmla="*/ 2557132 h 5388743"/>
              <a:gd name="connsiteX17599" fmla="*/ 604451 w 5020586"/>
              <a:gd name="connsiteY17599" fmla="*/ 2551275 h 5388743"/>
              <a:gd name="connsiteX17600" fmla="*/ 595611 w 5020586"/>
              <a:gd name="connsiteY17600" fmla="*/ 2556685 h 5388743"/>
              <a:gd name="connsiteX17601" fmla="*/ 466463 w 5020586"/>
              <a:gd name="connsiteY17601" fmla="*/ 2645459 h 5388743"/>
              <a:gd name="connsiteX17602" fmla="*/ 607341 w 5020586"/>
              <a:gd name="connsiteY17602" fmla="*/ 2546990 h 5388743"/>
              <a:gd name="connsiteX17603" fmla="*/ 618802 w 5020586"/>
              <a:gd name="connsiteY17603" fmla="*/ 2538828 h 5388743"/>
              <a:gd name="connsiteX17604" fmla="*/ 627076 w 5020586"/>
              <a:gd name="connsiteY17604" fmla="*/ 2531883 h 5388743"/>
              <a:gd name="connsiteX17605" fmla="*/ 627241 w 5020586"/>
              <a:gd name="connsiteY17605" fmla="*/ 2531712 h 5388743"/>
              <a:gd name="connsiteX17606" fmla="*/ 606767 w 5020586"/>
              <a:gd name="connsiteY17606" fmla="*/ 2545570 h 5388743"/>
              <a:gd name="connsiteX17607" fmla="*/ 544445 w 5020586"/>
              <a:gd name="connsiteY17607" fmla="*/ 2588494 h 5388743"/>
              <a:gd name="connsiteX17608" fmla="*/ 598377 w 5020586"/>
              <a:gd name="connsiteY17608" fmla="*/ 2550557 h 5388743"/>
              <a:gd name="connsiteX17609" fmla="*/ 638214 w 5020586"/>
              <a:gd name="connsiteY17609" fmla="*/ 2522827 h 5388743"/>
              <a:gd name="connsiteX17610" fmla="*/ 643239 w 5020586"/>
              <a:gd name="connsiteY17610" fmla="*/ 2518906 h 5388743"/>
              <a:gd name="connsiteX17611" fmla="*/ 683586 w 5020586"/>
              <a:gd name="connsiteY17611" fmla="*/ 2489963 h 5388743"/>
              <a:gd name="connsiteX17612" fmla="*/ 832303 w 5020586"/>
              <a:gd name="connsiteY17612" fmla="*/ 2388235 h 5388743"/>
              <a:gd name="connsiteX17613" fmla="*/ 839283 w 5020586"/>
              <a:gd name="connsiteY17613" fmla="*/ 2383714 h 5388743"/>
              <a:gd name="connsiteX17614" fmla="*/ 871566 w 5020586"/>
              <a:gd name="connsiteY17614" fmla="*/ 2361750 h 5388743"/>
              <a:gd name="connsiteX17615" fmla="*/ 920823 w 5020586"/>
              <a:gd name="connsiteY17615" fmla="*/ 2328810 h 5388743"/>
              <a:gd name="connsiteX17616" fmla="*/ 1025808 w 5020586"/>
              <a:gd name="connsiteY17616" fmla="*/ 2261201 h 5388743"/>
              <a:gd name="connsiteX17617" fmla="*/ 1062805 w 5020586"/>
              <a:gd name="connsiteY17617" fmla="*/ 2237571 h 5388743"/>
              <a:gd name="connsiteX17618" fmla="*/ 1062853 w 5020586"/>
              <a:gd name="connsiteY17618" fmla="*/ 2237540 h 5388743"/>
              <a:gd name="connsiteX17619" fmla="*/ 1028160 w 5020586"/>
              <a:gd name="connsiteY17619" fmla="*/ 2258685 h 5388743"/>
              <a:gd name="connsiteX17620" fmla="*/ 898457 w 5020586"/>
              <a:gd name="connsiteY17620" fmla="*/ 2340221 h 5388743"/>
              <a:gd name="connsiteX17621" fmla="*/ 762726 w 5020586"/>
              <a:gd name="connsiteY17621" fmla="*/ 2427306 h 5388743"/>
              <a:gd name="connsiteX17622" fmla="*/ 639484 w 5020586"/>
              <a:gd name="connsiteY17622" fmla="*/ 2509584 h 5388743"/>
              <a:gd name="connsiteX17623" fmla="*/ 655979 w 5020586"/>
              <a:gd name="connsiteY17623" fmla="*/ 2495339 h 5388743"/>
              <a:gd name="connsiteX17624" fmla="*/ 690378 w 5020586"/>
              <a:gd name="connsiteY17624" fmla="*/ 2466925 h 5388743"/>
              <a:gd name="connsiteX17625" fmla="*/ 847749 w 5020586"/>
              <a:gd name="connsiteY17625" fmla="*/ 2363866 h 5388743"/>
              <a:gd name="connsiteX17626" fmla="*/ 959475 w 5020586"/>
              <a:gd name="connsiteY17626" fmla="*/ 2291633 h 5388743"/>
              <a:gd name="connsiteX17627" fmla="*/ 1169405 w 5020586"/>
              <a:gd name="connsiteY17627" fmla="*/ 2161407 h 5388743"/>
              <a:gd name="connsiteX17628" fmla="*/ 1319450 w 5020586"/>
              <a:gd name="connsiteY17628" fmla="*/ 2070365 h 5388743"/>
              <a:gd name="connsiteX17629" fmla="*/ 1382609 w 5020586"/>
              <a:gd name="connsiteY17629" fmla="*/ 2032588 h 5388743"/>
              <a:gd name="connsiteX17630" fmla="*/ 1399147 w 5020586"/>
              <a:gd name="connsiteY17630" fmla="*/ 2012978 h 5388743"/>
              <a:gd name="connsiteX17631" fmla="*/ 1387674 w 5020586"/>
              <a:gd name="connsiteY17631" fmla="*/ 2020072 h 5388743"/>
              <a:gd name="connsiteX17632" fmla="*/ 1334797 w 5020586"/>
              <a:gd name="connsiteY17632" fmla="*/ 2053430 h 5388743"/>
              <a:gd name="connsiteX17633" fmla="*/ 1335051 w 5020586"/>
              <a:gd name="connsiteY17633" fmla="*/ 2053616 h 5388743"/>
              <a:gd name="connsiteX17634" fmla="*/ 1332879 w 5020586"/>
              <a:gd name="connsiteY17634" fmla="*/ 2055610 h 5388743"/>
              <a:gd name="connsiteX17635" fmla="*/ 1333780 w 5020586"/>
              <a:gd name="connsiteY17635" fmla="*/ 2054071 h 5388743"/>
              <a:gd name="connsiteX17636" fmla="*/ 1299389 w 5020586"/>
              <a:gd name="connsiteY17636" fmla="*/ 2075768 h 5388743"/>
              <a:gd name="connsiteX17637" fmla="*/ 1215381 w 5020586"/>
              <a:gd name="connsiteY17637" fmla="*/ 2128573 h 5388743"/>
              <a:gd name="connsiteX17638" fmla="*/ 1000696 w 5020586"/>
              <a:gd name="connsiteY17638" fmla="*/ 2259299 h 5388743"/>
              <a:gd name="connsiteX17639" fmla="*/ 881813 w 5020586"/>
              <a:gd name="connsiteY17639" fmla="*/ 2335890 h 5388743"/>
              <a:gd name="connsiteX17640" fmla="*/ 805893 w 5020586"/>
              <a:gd name="connsiteY17640" fmla="*/ 2385152 h 5388743"/>
              <a:gd name="connsiteX17641" fmla="*/ 781438 w 5020586"/>
              <a:gd name="connsiteY17641" fmla="*/ 2395611 h 5388743"/>
              <a:gd name="connsiteX17642" fmla="*/ 741993 w 5020586"/>
              <a:gd name="connsiteY17642" fmla="*/ 2421029 h 5388743"/>
              <a:gd name="connsiteX17643" fmla="*/ 789185 w 5020586"/>
              <a:gd name="connsiteY17643" fmla="*/ 2373625 h 5388743"/>
              <a:gd name="connsiteX17644" fmla="*/ 737270 w 5020586"/>
              <a:gd name="connsiteY17644" fmla="*/ 2408038 h 5388743"/>
              <a:gd name="connsiteX17645" fmla="*/ 683008 w 5020586"/>
              <a:gd name="connsiteY17645" fmla="*/ 2445513 h 5388743"/>
              <a:gd name="connsiteX17646" fmla="*/ 707164 w 5020586"/>
              <a:gd name="connsiteY17646" fmla="*/ 2423570 h 5388743"/>
              <a:gd name="connsiteX17647" fmla="*/ 704919 w 5020586"/>
              <a:gd name="connsiteY17647" fmla="*/ 2421905 h 5388743"/>
              <a:gd name="connsiteX17648" fmla="*/ 716839 w 5020586"/>
              <a:gd name="connsiteY17648" fmla="*/ 2413246 h 5388743"/>
              <a:gd name="connsiteX17649" fmla="*/ 767925 w 5020586"/>
              <a:gd name="connsiteY17649" fmla="*/ 2378298 h 5388743"/>
              <a:gd name="connsiteX17650" fmla="*/ 673039 w 5020586"/>
              <a:gd name="connsiteY17650" fmla="*/ 2435421 h 5388743"/>
              <a:gd name="connsiteX17651" fmla="*/ 383376 w 5020586"/>
              <a:gd name="connsiteY17651" fmla="*/ 2616381 h 5388743"/>
              <a:gd name="connsiteX17652" fmla="*/ 247980 w 5020586"/>
              <a:gd name="connsiteY17652" fmla="*/ 2703028 h 5388743"/>
              <a:gd name="connsiteX17653" fmla="*/ 305145 w 5020586"/>
              <a:gd name="connsiteY17653" fmla="*/ 2656785 h 5388743"/>
              <a:gd name="connsiteX17654" fmla="*/ 373169 w 5020586"/>
              <a:gd name="connsiteY17654" fmla="*/ 2610931 h 5388743"/>
              <a:gd name="connsiteX17655" fmla="*/ 598248 w 5020586"/>
              <a:gd name="connsiteY17655" fmla="*/ 2466641 h 5388743"/>
              <a:gd name="connsiteX17656" fmla="*/ 875491 w 5020586"/>
              <a:gd name="connsiteY17656" fmla="*/ 2296714 h 5388743"/>
              <a:gd name="connsiteX17657" fmla="*/ 954005 w 5020586"/>
              <a:gd name="connsiteY17657" fmla="*/ 2250406 h 5388743"/>
              <a:gd name="connsiteX17658" fmla="*/ 999593 w 5020586"/>
              <a:gd name="connsiteY17658" fmla="*/ 2220599 h 5388743"/>
              <a:gd name="connsiteX17659" fmla="*/ 834270 w 5020586"/>
              <a:gd name="connsiteY17659" fmla="*/ 2318751 h 5388743"/>
              <a:gd name="connsiteX17660" fmla="*/ 417692 w 5020586"/>
              <a:gd name="connsiteY17660" fmla="*/ 2576585 h 5388743"/>
              <a:gd name="connsiteX17661" fmla="*/ 277152 w 5020586"/>
              <a:gd name="connsiteY17661" fmla="*/ 2664964 h 5388743"/>
              <a:gd name="connsiteX17662" fmla="*/ 264110 w 5020586"/>
              <a:gd name="connsiteY17662" fmla="*/ 2670104 h 5388743"/>
              <a:gd name="connsiteX17663" fmla="*/ 258730 w 5020586"/>
              <a:gd name="connsiteY17663" fmla="*/ 2667546 h 5388743"/>
              <a:gd name="connsiteX17664" fmla="*/ 283122 w 5020586"/>
              <a:gd name="connsiteY17664" fmla="*/ 2649894 h 5388743"/>
              <a:gd name="connsiteX17665" fmla="*/ 308570 w 5020586"/>
              <a:gd name="connsiteY17665" fmla="*/ 2628565 h 5388743"/>
              <a:gd name="connsiteX17666" fmla="*/ 281596 w 5020586"/>
              <a:gd name="connsiteY17666" fmla="*/ 2644989 h 5388743"/>
              <a:gd name="connsiteX17667" fmla="*/ 293515 w 5020586"/>
              <a:gd name="connsiteY17667" fmla="*/ 2636687 h 5388743"/>
              <a:gd name="connsiteX17668" fmla="*/ 276879 w 5020586"/>
              <a:gd name="connsiteY17668" fmla="*/ 2647863 h 5388743"/>
              <a:gd name="connsiteX17669" fmla="*/ 281596 w 5020586"/>
              <a:gd name="connsiteY17669" fmla="*/ 2644989 h 5388743"/>
              <a:gd name="connsiteX17670" fmla="*/ 263049 w 5020586"/>
              <a:gd name="connsiteY17670" fmla="*/ 2658034 h 5388743"/>
              <a:gd name="connsiteX17671" fmla="*/ 259314 w 5020586"/>
              <a:gd name="connsiteY17671" fmla="*/ 2660139 h 5388743"/>
              <a:gd name="connsiteX17672" fmla="*/ 250652 w 5020586"/>
              <a:gd name="connsiteY17672" fmla="*/ 2666295 h 5388743"/>
              <a:gd name="connsiteX17673" fmla="*/ 231242 w 5020586"/>
              <a:gd name="connsiteY17673" fmla="*/ 2679743 h 5388743"/>
              <a:gd name="connsiteX17674" fmla="*/ 221427 w 5020586"/>
              <a:gd name="connsiteY17674" fmla="*/ 2685834 h 5388743"/>
              <a:gd name="connsiteX17675" fmla="*/ 223165 w 5020586"/>
              <a:gd name="connsiteY17675" fmla="*/ 2684042 h 5388743"/>
              <a:gd name="connsiteX17676" fmla="*/ 237713 w 5020586"/>
              <a:gd name="connsiteY17676" fmla="*/ 2673633 h 5388743"/>
              <a:gd name="connsiteX17677" fmla="*/ 224576 w 5020586"/>
              <a:gd name="connsiteY17677" fmla="*/ 2682281 h 5388743"/>
              <a:gd name="connsiteX17678" fmla="*/ 224582 w 5020586"/>
              <a:gd name="connsiteY17678" fmla="*/ 2682273 h 5388743"/>
              <a:gd name="connsiteX17679" fmla="*/ 224475 w 5020586"/>
              <a:gd name="connsiteY17679" fmla="*/ 2682347 h 5388743"/>
              <a:gd name="connsiteX17680" fmla="*/ 198457 w 5020586"/>
              <a:gd name="connsiteY17680" fmla="*/ 2699474 h 5388743"/>
              <a:gd name="connsiteX17681" fmla="*/ 213535 w 5020586"/>
              <a:gd name="connsiteY17681" fmla="*/ 2689919 h 5388743"/>
              <a:gd name="connsiteX17682" fmla="*/ 224475 w 5020586"/>
              <a:gd name="connsiteY17682" fmla="*/ 2682347 h 5388743"/>
              <a:gd name="connsiteX17683" fmla="*/ 224576 w 5020586"/>
              <a:gd name="connsiteY17683" fmla="*/ 2682281 h 5388743"/>
              <a:gd name="connsiteX17684" fmla="*/ 223165 w 5020586"/>
              <a:gd name="connsiteY17684" fmla="*/ 2684042 h 5388743"/>
              <a:gd name="connsiteX17685" fmla="*/ 189830 w 5020586"/>
              <a:gd name="connsiteY17685" fmla="*/ 2705406 h 5388743"/>
              <a:gd name="connsiteX17686" fmla="*/ 198276 w 5020586"/>
              <a:gd name="connsiteY17686" fmla="*/ 2699024 h 5388743"/>
              <a:gd name="connsiteX17687" fmla="*/ 204577 w 5020586"/>
              <a:gd name="connsiteY17687" fmla="*/ 2692620 h 5388743"/>
              <a:gd name="connsiteX17688" fmla="*/ 233690 w 5020586"/>
              <a:gd name="connsiteY17688" fmla="*/ 2672253 h 5388743"/>
              <a:gd name="connsiteX17689" fmla="*/ 328782 w 5020586"/>
              <a:gd name="connsiteY17689" fmla="*/ 2606573 h 5388743"/>
              <a:gd name="connsiteX17690" fmla="*/ 333586 w 5020586"/>
              <a:gd name="connsiteY17690" fmla="*/ 2603341 h 5388743"/>
              <a:gd name="connsiteX17691" fmla="*/ 333779 w 5020586"/>
              <a:gd name="connsiteY17691" fmla="*/ 2603196 h 5388743"/>
              <a:gd name="connsiteX17692" fmla="*/ 352858 w 5020586"/>
              <a:gd name="connsiteY17692" fmla="*/ 2589929 h 5388743"/>
              <a:gd name="connsiteX17693" fmla="*/ 361599 w 5020586"/>
              <a:gd name="connsiteY17693" fmla="*/ 2584500 h 5388743"/>
              <a:gd name="connsiteX17694" fmla="*/ 402918 w 5020586"/>
              <a:gd name="connsiteY17694" fmla="*/ 2556709 h 5388743"/>
              <a:gd name="connsiteX17695" fmla="*/ 379499 w 5020586"/>
              <a:gd name="connsiteY17695" fmla="*/ 2571258 h 5388743"/>
              <a:gd name="connsiteX17696" fmla="*/ 352858 w 5020586"/>
              <a:gd name="connsiteY17696" fmla="*/ 2589929 h 5388743"/>
              <a:gd name="connsiteX17697" fmla="*/ 343959 w 5020586"/>
              <a:gd name="connsiteY17697" fmla="*/ 2594901 h 5388743"/>
              <a:gd name="connsiteX17698" fmla="*/ 319346 w 5020586"/>
              <a:gd name="connsiteY17698" fmla="*/ 2611502 h 5388743"/>
              <a:gd name="connsiteX17699" fmla="*/ 222705 w 5020586"/>
              <a:gd name="connsiteY17699" fmla="*/ 2677639 h 5388743"/>
              <a:gd name="connsiteX17700" fmla="*/ 167202 w 5020586"/>
              <a:gd name="connsiteY17700" fmla="*/ 2715428 h 5388743"/>
              <a:gd name="connsiteX17701" fmla="*/ 177332 w 5020586"/>
              <a:gd name="connsiteY17701" fmla="*/ 2707056 h 5388743"/>
              <a:gd name="connsiteX17702" fmla="*/ 192570 w 5020586"/>
              <a:gd name="connsiteY17702" fmla="*/ 2696358 h 5388743"/>
              <a:gd name="connsiteX17703" fmla="*/ 252381 w 5020586"/>
              <a:gd name="connsiteY17703" fmla="*/ 2652516 h 5388743"/>
              <a:gd name="connsiteX17704" fmla="*/ 332299 w 5020586"/>
              <a:gd name="connsiteY17704" fmla="*/ 2597335 h 5388743"/>
              <a:gd name="connsiteX17705" fmla="*/ 335615 w 5020586"/>
              <a:gd name="connsiteY17705" fmla="*/ 2595111 h 5388743"/>
              <a:gd name="connsiteX17706" fmla="*/ 336686 w 5020586"/>
              <a:gd name="connsiteY17706" fmla="*/ 2594178 h 5388743"/>
              <a:gd name="connsiteX17707" fmla="*/ 345176 w 5020586"/>
              <a:gd name="connsiteY17707" fmla="*/ 2587248 h 5388743"/>
              <a:gd name="connsiteX17708" fmla="*/ 335433 w 5020586"/>
              <a:gd name="connsiteY17708" fmla="*/ 2593793 h 5388743"/>
              <a:gd name="connsiteX17709" fmla="*/ 240919 w 5020586"/>
              <a:gd name="connsiteY17709" fmla="*/ 2657600 h 5388743"/>
              <a:gd name="connsiteX17710" fmla="*/ 324583 w 5020586"/>
              <a:gd name="connsiteY17710" fmla="*/ 2597971 h 5388743"/>
              <a:gd name="connsiteX17711" fmla="*/ 348613 w 5020586"/>
              <a:gd name="connsiteY17711" fmla="*/ 2581478 h 5388743"/>
              <a:gd name="connsiteX17712" fmla="*/ 345068 w 5020586"/>
              <a:gd name="connsiteY17712" fmla="*/ 2583239 h 5388743"/>
              <a:gd name="connsiteX17713" fmla="*/ 344902 w 5020586"/>
              <a:gd name="connsiteY17713" fmla="*/ 2583282 h 5388743"/>
              <a:gd name="connsiteX17714" fmla="*/ 310907 w 5020586"/>
              <a:gd name="connsiteY17714" fmla="*/ 2606593 h 5388743"/>
              <a:gd name="connsiteX17715" fmla="*/ 248960 w 5020586"/>
              <a:gd name="connsiteY17715" fmla="*/ 2648919 h 5388743"/>
              <a:gd name="connsiteX17716" fmla="*/ 249043 w 5020586"/>
              <a:gd name="connsiteY17716" fmla="*/ 2648890 h 5388743"/>
              <a:gd name="connsiteX17717" fmla="*/ 232114 w 5020586"/>
              <a:gd name="connsiteY17717" fmla="*/ 2662054 h 5388743"/>
              <a:gd name="connsiteX17718" fmla="*/ 234125 w 5020586"/>
              <a:gd name="connsiteY17718" fmla="*/ 2659428 h 5388743"/>
              <a:gd name="connsiteX17719" fmla="*/ 245558 w 5020586"/>
              <a:gd name="connsiteY17719" fmla="*/ 2650061 h 5388743"/>
              <a:gd name="connsiteX17720" fmla="*/ 248528 w 5020586"/>
              <a:gd name="connsiteY17720" fmla="*/ 2649063 h 5388743"/>
              <a:gd name="connsiteX17721" fmla="*/ 311126 w 5020586"/>
              <a:gd name="connsiteY17721" fmla="*/ 2604940 h 5388743"/>
              <a:gd name="connsiteX17722" fmla="*/ 341199 w 5020586"/>
              <a:gd name="connsiteY17722" fmla="*/ 2584239 h 5388743"/>
              <a:gd name="connsiteX17723" fmla="*/ 339576 w 5020586"/>
              <a:gd name="connsiteY17723" fmla="*/ 2584659 h 5388743"/>
              <a:gd name="connsiteX17724" fmla="*/ 342486 w 5020586"/>
              <a:gd name="connsiteY17724" fmla="*/ 2582012 h 5388743"/>
              <a:gd name="connsiteX17725" fmla="*/ 274796 w 5020586"/>
              <a:gd name="connsiteY17725" fmla="*/ 2627429 h 5388743"/>
              <a:gd name="connsiteX17726" fmla="*/ 277102 w 5020586"/>
              <a:gd name="connsiteY17726" fmla="*/ 2624915 h 5388743"/>
              <a:gd name="connsiteX17727" fmla="*/ 253971 w 5020586"/>
              <a:gd name="connsiteY17727" fmla="*/ 2640629 h 5388743"/>
              <a:gd name="connsiteX17728" fmla="*/ 251312 w 5020586"/>
              <a:gd name="connsiteY17728" fmla="*/ 2642505 h 5388743"/>
              <a:gd name="connsiteX17729" fmla="*/ 250511 w 5020586"/>
              <a:gd name="connsiteY17729" fmla="*/ 2642799 h 5388743"/>
              <a:gd name="connsiteX17730" fmla="*/ 243190 w 5020586"/>
              <a:gd name="connsiteY17730" fmla="*/ 2646842 h 5388743"/>
              <a:gd name="connsiteX17731" fmla="*/ 244950 w 5020586"/>
              <a:gd name="connsiteY17731" fmla="*/ 2645589 h 5388743"/>
              <a:gd name="connsiteX17732" fmla="*/ 286882 w 5020586"/>
              <a:gd name="connsiteY17732" fmla="*/ 2616516 h 5388743"/>
              <a:gd name="connsiteX17733" fmla="*/ 291950 w 5020586"/>
              <a:gd name="connsiteY17733" fmla="*/ 2612529 h 5388743"/>
              <a:gd name="connsiteX17734" fmla="*/ 346179 w 5020586"/>
              <a:gd name="connsiteY17734" fmla="*/ 2573397 h 5388743"/>
              <a:gd name="connsiteX17735" fmla="*/ 344333 w 5020586"/>
              <a:gd name="connsiteY17735" fmla="*/ 2574455 h 5388743"/>
              <a:gd name="connsiteX17736" fmla="*/ 258439 w 5020586"/>
              <a:gd name="connsiteY17736" fmla="*/ 2633544 h 5388743"/>
              <a:gd name="connsiteX17737" fmla="*/ 258025 w 5020586"/>
              <a:gd name="connsiteY17737" fmla="*/ 2633829 h 5388743"/>
              <a:gd name="connsiteX17738" fmla="*/ 248550 w 5020586"/>
              <a:gd name="connsiteY17738" fmla="*/ 2639595 h 5388743"/>
              <a:gd name="connsiteX17739" fmla="*/ 244055 w 5020586"/>
              <a:gd name="connsiteY17739" fmla="*/ 2642583 h 5388743"/>
              <a:gd name="connsiteX17740" fmla="*/ 250825 w 5020586"/>
              <a:gd name="connsiteY17740" fmla="*/ 2635539 h 5388743"/>
              <a:gd name="connsiteX17741" fmla="*/ 241484 w 5020586"/>
              <a:gd name="connsiteY17741" fmla="*/ 2640809 h 5388743"/>
              <a:gd name="connsiteX17742" fmla="*/ 238605 w 5020586"/>
              <a:gd name="connsiteY17742" fmla="*/ 2640788 h 5388743"/>
              <a:gd name="connsiteX17743" fmla="*/ 266402 w 5020586"/>
              <a:gd name="connsiteY17743" fmla="*/ 2623374 h 5388743"/>
              <a:gd name="connsiteX17744" fmla="*/ 271587 w 5020586"/>
              <a:gd name="connsiteY17744" fmla="*/ 2616775 h 5388743"/>
              <a:gd name="connsiteX17745" fmla="*/ 285980 w 5020586"/>
              <a:gd name="connsiteY17745" fmla="*/ 2608414 h 5388743"/>
              <a:gd name="connsiteX17746" fmla="*/ 279056 w 5020586"/>
              <a:gd name="connsiteY17746" fmla="*/ 2611339 h 5388743"/>
              <a:gd name="connsiteX17747" fmla="*/ 275419 w 5020586"/>
              <a:gd name="connsiteY17747" fmla="*/ 2613001 h 5388743"/>
              <a:gd name="connsiteX17748" fmla="*/ 267527 w 5020586"/>
              <a:gd name="connsiteY17748" fmla="*/ 2618130 h 5388743"/>
              <a:gd name="connsiteX17749" fmla="*/ 272010 w 5020586"/>
              <a:gd name="connsiteY17749" fmla="*/ 2614560 h 5388743"/>
              <a:gd name="connsiteX17750" fmla="*/ 265102 w 5020586"/>
              <a:gd name="connsiteY17750" fmla="*/ 2617719 h 5388743"/>
              <a:gd name="connsiteX17751" fmla="*/ 254672 w 5020586"/>
              <a:gd name="connsiteY17751" fmla="*/ 2623209 h 5388743"/>
              <a:gd name="connsiteX17752" fmla="*/ 278661 w 5020586"/>
              <a:gd name="connsiteY17752" fmla="*/ 2607979 h 5388743"/>
              <a:gd name="connsiteX17753" fmla="*/ 286148 w 5020586"/>
              <a:gd name="connsiteY17753" fmla="*/ 2603297 h 5388743"/>
              <a:gd name="connsiteX17754" fmla="*/ 286398 w 5020586"/>
              <a:gd name="connsiteY17754" fmla="*/ 2603096 h 5388743"/>
              <a:gd name="connsiteX17755" fmla="*/ 302215 w 5020586"/>
              <a:gd name="connsiteY17755" fmla="*/ 2592337 h 5388743"/>
              <a:gd name="connsiteX17756" fmla="*/ 304691 w 5020586"/>
              <a:gd name="connsiteY17756" fmla="*/ 2590856 h 5388743"/>
              <a:gd name="connsiteX17757" fmla="*/ 301714 w 5020586"/>
              <a:gd name="connsiteY17757" fmla="*/ 2591901 h 5388743"/>
              <a:gd name="connsiteX17758" fmla="*/ 277984 w 5020586"/>
              <a:gd name="connsiteY17758" fmla="*/ 2605531 h 5388743"/>
              <a:gd name="connsiteX17759" fmla="*/ 256982 w 5020586"/>
              <a:gd name="connsiteY17759" fmla="*/ 2617541 h 5388743"/>
              <a:gd name="connsiteX17760" fmla="*/ 243895 w 5020586"/>
              <a:gd name="connsiteY17760" fmla="*/ 2624858 h 5388743"/>
              <a:gd name="connsiteX17761" fmla="*/ 248455 w 5020586"/>
              <a:gd name="connsiteY17761" fmla="*/ 2621744 h 5388743"/>
              <a:gd name="connsiteX17762" fmla="*/ 281878 w 5020586"/>
              <a:gd name="connsiteY17762" fmla="*/ 2598432 h 5388743"/>
              <a:gd name="connsiteX17763" fmla="*/ 298463 w 5020586"/>
              <a:gd name="connsiteY17763" fmla="*/ 2587680 h 5388743"/>
              <a:gd name="connsiteX17764" fmla="*/ 298245 w 5020586"/>
              <a:gd name="connsiteY17764" fmla="*/ 2587031 h 5388743"/>
              <a:gd name="connsiteX17765" fmla="*/ 298165 w 5020586"/>
              <a:gd name="connsiteY17765" fmla="*/ 2587072 h 5388743"/>
              <a:gd name="connsiteX17766" fmla="*/ 299609 w 5020586"/>
              <a:gd name="connsiteY17766" fmla="*/ 2586064 h 5388743"/>
              <a:gd name="connsiteX17767" fmla="*/ 353258 w 5020586"/>
              <a:gd name="connsiteY17767" fmla="*/ 2549297 h 5388743"/>
              <a:gd name="connsiteX17768" fmla="*/ 373827 w 5020586"/>
              <a:gd name="connsiteY17768" fmla="*/ 2534193 h 5388743"/>
              <a:gd name="connsiteX17769" fmla="*/ 342904 w 5020586"/>
              <a:gd name="connsiteY17769" fmla="*/ 2555360 h 5388743"/>
              <a:gd name="connsiteX17770" fmla="*/ 291642 w 5020586"/>
              <a:gd name="connsiteY17770" fmla="*/ 2590495 h 5388743"/>
              <a:gd name="connsiteX17771" fmla="*/ 288640 w 5020586"/>
              <a:gd name="connsiteY17771" fmla="*/ 2592070 h 5388743"/>
              <a:gd name="connsiteX17772" fmla="*/ 284662 w 5020586"/>
              <a:gd name="connsiteY17772" fmla="*/ 2593375 h 5388743"/>
              <a:gd name="connsiteX17773" fmla="*/ 328304 w 5020586"/>
              <a:gd name="connsiteY17773" fmla="*/ 2563720 h 5388743"/>
              <a:gd name="connsiteX17774" fmla="*/ 288573 w 5020586"/>
              <a:gd name="connsiteY17774" fmla="*/ 2585470 h 5388743"/>
              <a:gd name="connsiteX17775" fmla="*/ 301585 w 5020586"/>
              <a:gd name="connsiteY17775" fmla="*/ 2573055 h 5388743"/>
              <a:gd name="connsiteX17776" fmla="*/ 307186 w 5020586"/>
              <a:gd name="connsiteY17776" fmla="*/ 2568979 h 5388743"/>
              <a:gd name="connsiteX17777" fmla="*/ 298728 w 5020586"/>
              <a:gd name="connsiteY17777" fmla="*/ 2572195 h 5388743"/>
              <a:gd name="connsiteX17778" fmla="*/ 280624 w 5020586"/>
              <a:gd name="connsiteY17778" fmla="*/ 2582434 h 5388743"/>
              <a:gd name="connsiteX17779" fmla="*/ 278144 w 5020586"/>
              <a:gd name="connsiteY17779" fmla="*/ 2583904 h 5388743"/>
              <a:gd name="connsiteX17780" fmla="*/ 353084 w 5020586"/>
              <a:gd name="connsiteY17780" fmla="*/ 2532183 h 5388743"/>
              <a:gd name="connsiteX17781" fmla="*/ 357671 w 5020586"/>
              <a:gd name="connsiteY17781" fmla="*/ 2527694 h 5388743"/>
              <a:gd name="connsiteX17782" fmla="*/ 297568 w 5020586"/>
              <a:gd name="connsiteY17782" fmla="*/ 2568187 h 5388743"/>
              <a:gd name="connsiteX17783" fmla="*/ 323311 w 5020586"/>
              <a:gd name="connsiteY17783" fmla="*/ 2549658 h 5388743"/>
              <a:gd name="connsiteX17784" fmla="*/ 341833 w 5020586"/>
              <a:gd name="connsiteY17784" fmla="*/ 2536872 h 5388743"/>
              <a:gd name="connsiteX17785" fmla="*/ 344697 w 5020586"/>
              <a:gd name="connsiteY17785" fmla="*/ 2535080 h 5388743"/>
              <a:gd name="connsiteX17786" fmla="*/ 357338 w 5020586"/>
              <a:gd name="connsiteY17786" fmla="*/ 2526759 h 5388743"/>
              <a:gd name="connsiteX17787" fmla="*/ 356691 w 5020586"/>
              <a:gd name="connsiteY17787" fmla="*/ 2526621 h 5388743"/>
              <a:gd name="connsiteX17788" fmla="*/ 372571 w 5020586"/>
              <a:gd name="connsiteY17788" fmla="*/ 2515672 h 5388743"/>
              <a:gd name="connsiteX17789" fmla="*/ 398332 w 5020586"/>
              <a:gd name="connsiteY17789" fmla="*/ 2497185 h 5388743"/>
              <a:gd name="connsiteX17790" fmla="*/ 383139 w 5020586"/>
              <a:gd name="connsiteY17790" fmla="*/ 2507443 h 5388743"/>
              <a:gd name="connsiteX17791" fmla="*/ 351525 w 5020586"/>
              <a:gd name="connsiteY17791" fmla="*/ 2528793 h 5388743"/>
              <a:gd name="connsiteX17792" fmla="*/ 349743 w 5020586"/>
              <a:gd name="connsiteY17792" fmla="*/ 2529637 h 5388743"/>
              <a:gd name="connsiteX17793" fmla="*/ 345884 w 5020586"/>
              <a:gd name="connsiteY17793" fmla="*/ 2531275 h 5388743"/>
              <a:gd name="connsiteX17794" fmla="*/ 383280 w 5020586"/>
              <a:gd name="connsiteY17794" fmla="*/ 2506990 h 5388743"/>
              <a:gd name="connsiteX17795" fmla="*/ 355816 w 5020586"/>
              <a:gd name="connsiteY17795" fmla="*/ 2523339 h 5388743"/>
              <a:gd name="connsiteX17796" fmla="*/ 328351 w 5020586"/>
              <a:gd name="connsiteY17796" fmla="*/ 2539689 h 5388743"/>
              <a:gd name="connsiteX17797" fmla="*/ 351661 w 5020586"/>
              <a:gd name="connsiteY17797" fmla="*/ 2522012 h 5388743"/>
              <a:gd name="connsiteX17798" fmla="*/ 316025 w 5020586"/>
              <a:gd name="connsiteY17798" fmla="*/ 2540663 h 5388743"/>
              <a:gd name="connsiteX17799" fmla="*/ 371856 w 5020586"/>
              <a:gd name="connsiteY17799" fmla="*/ 2505073 h 5388743"/>
              <a:gd name="connsiteX17800" fmla="*/ 407100 w 5020586"/>
              <a:gd name="connsiteY17800" fmla="*/ 2483060 h 5388743"/>
              <a:gd name="connsiteX17801" fmla="*/ 406905 w 5020586"/>
              <a:gd name="connsiteY17801" fmla="*/ 2483686 h 5388743"/>
              <a:gd name="connsiteX17802" fmla="*/ 406840 w 5020586"/>
              <a:gd name="connsiteY17802" fmla="*/ 2483895 h 5388743"/>
              <a:gd name="connsiteX17803" fmla="*/ 406869 w 5020586"/>
              <a:gd name="connsiteY17803" fmla="*/ 2483802 h 5388743"/>
              <a:gd name="connsiteX17804" fmla="*/ 406905 w 5020586"/>
              <a:gd name="connsiteY17804" fmla="*/ 2483686 h 5388743"/>
              <a:gd name="connsiteX17805" fmla="*/ 407013 w 5020586"/>
              <a:gd name="connsiteY17805" fmla="*/ 2483338 h 5388743"/>
              <a:gd name="connsiteX17806" fmla="*/ 407100 w 5020586"/>
              <a:gd name="connsiteY17806" fmla="*/ 2483060 h 5388743"/>
              <a:gd name="connsiteX17807" fmla="*/ 367158 w 5020586"/>
              <a:gd name="connsiteY17807" fmla="*/ 2506259 h 5388743"/>
              <a:gd name="connsiteX17808" fmla="*/ 366499 w 5020586"/>
              <a:gd name="connsiteY17808" fmla="*/ 2506169 h 5388743"/>
              <a:gd name="connsiteX17809" fmla="*/ 367110 w 5020586"/>
              <a:gd name="connsiteY17809" fmla="*/ 2504780 h 5388743"/>
              <a:gd name="connsiteX17810" fmla="*/ 330039 w 5020586"/>
              <a:gd name="connsiteY17810" fmla="*/ 2530110 h 5388743"/>
              <a:gd name="connsiteX17811" fmla="*/ 335682 w 5020586"/>
              <a:gd name="connsiteY17811" fmla="*/ 2524911 h 5388743"/>
              <a:gd name="connsiteX17812" fmla="*/ 366594 w 5020586"/>
              <a:gd name="connsiteY17812" fmla="*/ 2502965 h 5388743"/>
              <a:gd name="connsiteX17813" fmla="*/ 368287 w 5020586"/>
              <a:gd name="connsiteY17813" fmla="*/ 2501802 h 5388743"/>
              <a:gd name="connsiteX17814" fmla="*/ 370385 w 5020586"/>
              <a:gd name="connsiteY17814" fmla="*/ 2500303 h 5388743"/>
              <a:gd name="connsiteX17815" fmla="*/ 370498 w 5020586"/>
              <a:gd name="connsiteY17815" fmla="*/ 2500180 h 5388743"/>
              <a:gd name="connsiteX17816" fmla="*/ 337074 w 5020586"/>
              <a:gd name="connsiteY17816" fmla="*/ 2520987 h 5388743"/>
              <a:gd name="connsiteX17817" fmla="*/ 332661 w 5020586"/>
              <a:gd name="connsiteY17817" fmla="*/ 2521258 h 5388743"/>
              <a:gd name="connsiteX17818" fmla="*/ 301769 w 5020586"/>
              <a:gd name="connsiteY17818" fmla="*/ 2538574 h 5388743"/>
              <a:gd name="connsiteX17819" fmla="*/ 234313 w 5020586"/>
              <a:gd name="connsiteY17819" fmla="*/ 2578273 h 5388743"/>
              <a:gd name="connsiteX17820" fmla="*/ 308535 w 5020586"/>
              <a:gd name="connsiteY17820" fmla="*/ 2531529 h 5388743"/>
              <a:gd name="connsiteX17821" fmla="*/ 345361 w 5020586"/>
              <a:gd name="connsiteY17821" fmla="*/ 2509070 h 5388743"/>
              <a:gd name="connsiteX17822" fmla="*/ 375595 w 5020586"/>
              <a:gd name="connsiteY17822" fmla="*/ 2488469 h 5388743"/>
              <a:gd name="connsiteX17823" fmla="*/ 342789 w 5020586"/>
              <a:gd name="connsiteY17823" fmla="*/ 2507297 h 5388743"/>
              <a:gd name="connsiteX17824" fmla="*/ 341825 w 5020586"/>
              <a:gd name="connsiteY17824" fmla="*/ 2505764 h 5388743"/>
              <a:gd name="connsiteX17825" fmla="*/ 312494 w 5020586"/>
              <a:gd name="connsiteY17825" fmla="*/ 2523472 h 5388743"/>
              <a:gd name="connsiteX17826" fmla="*/ 285314 w 5020586"/>
              <a:gd name="connsiteY17826" fmla="*/ 2538908 h 5388743"/>
              <a:gd name="connsiteX17827" fmla="*/ 293093 w 5020586"/>
              <a:gd name="connsiteY17827" fmla="*/ 2533244 h 5388743"/>
              <a:gd name="connsiteX17828" fmla="*/ 292414 w 5020586"/>
              <a:gd name="connsiteY17828" fmla="*/ 2530799 h 5388743"/>
              <a:gd name="connsiteX17829" fmla="*/ 349780 w 5020586"/>
              <a:gd name="connsiteY17829" fmla="*/ 2494914 h 5388743"/>
              <a:gd name="connsiteX17830" fmla="*/ 314150 w 5020586"/>
              <a:gd name="connsiteY17830" fmla="*/ 2514386 h 5388743"/>
              <a:gd name="connsiteX17831" fmla="*/ 312582 w 5020586"/>
              <a:gd name="connsiteY17831" fmla="*/ 2515272 h 5388743"/>
              <a:gd name="connsiteX17832" fmla="*/ 342021 w 5020586"/>
              <a:gd name="connsiteY17832" fmla="*/ 2494340 h 5388743"/>
              <a:gd name="connsiteX17833" fmla="*/ 304301 w 5020586"/>
              <a:gd name="connsiteY17833" fmla="*/ 2519849 h 5388743"/>
              <a:gd name="connsiteX17834" fmla="*/ 300001 w 5020586"/>
              <a:gd name="connsiteY17834" fmla="*/ 2521392 h 5388743"/>
              <a:gd name="connsiteX17835" fmla="*/ 314713 w 5020586"/>
              <a:gd name="connsiteY17835" fmla="*/ 2511740 h 5388743"/>
              <a:gd name="connsiteX17836" fmla="*/ 207339 w 5020586"/>
              <a:gd name="connsiteY17836" fmla="*/ 2573799 h 5388743"/>
              <a:gd name="connsiteX17837" fmla="*/ 201351 w 5020586"/>
              <a:gd name="connsiteY17837" fmla="*/ 2577134 h 5388743"/>
              <a:gd name="connsiteX17838" fmla="*/ 201783 w 5020586"/>
              <a:gd name="connsiteY17838" fmla="*/ 2576819 h 5388743"/>
              <a:gd name="connsiteX17839" fmla="*/ 239523 w 5020586"/>
              <a:gd name="connsiteY17839" fmla="*/ 2550517 h 5388743"/>
              <a:gd name="connsiteX17840" fmla="*/ 218675 w 5020586"/>
              <a:gd name="connsiteY17840" fmla="*/ 2564056 h 5388743"/>
              <a:gd name="connsiteX17841" fmla="*/ 200621 w 5020586"/>
              <a:gd name="connsiteY17841" fmla="*/ 2576586 h 5388743"/>
              <a:gd name="connsiteX17842" fmla="*/ 192841 w 5020586"/>
              <a:gd name="connsiteY17842" fmla="*/ 2581874 h 5388743"/>
              <a:gd name="connsiteX17843" fmla="*/ 170881 w 5020586"/>
              <a:gd name="connsiteY17843" fmla="*/ 2594105 h 5388743"/>
              <a:gd name="connsiteX17844" fmla="*/ 172489 w 5020586"/>
              <a:gd name="connsiteY17844" fmla="*/ 2592348 h 5388743"/>
              <a:gd name="connsiteX17845" fmla="*/ 169479 w 5020586"/>
              <a:gd name="connsiteY17845" fmla="*/ 2594493 h 5388743"/>
              <a:gd name="connsiteX17846" fmla="*/ 163809 w 5020586"/>
              <a:gd name="connsiteY17846" fmla="*/ 2598045 h 5388743"/>
              <a:gd name="connsiteX17847" fmla="*/ 147396 w 5020586"/>
              <a:gd name="connsiteY17847" fmla="*/ 2607186 h 5388743"/>
              <a:gd name="connsiteX17848" fmla="*/ 154448 w 5020586"/>
              <a:gd name="connsiteY17848" fmla="*/ 2602271 h 5388743"/>
              <a:gd name="connsiteX17849" fmla="*/ 156161 w 5020586"/>
              <a:gd name="connsiteY17849" fmla="*/ 2599397 h 5388743"/>
              <a:gd name="connsiteX17850" fmla="*/ 174470 w 5020586"/>
              <a:gd name="connsiteY17850" fmla="*/ 2588201 h 5388743"/>
              <a:gd name="connsiteX17851" fmla="*/ 157402 w 5020586"/>
              <a:gd name="connsiteY17851" fmla="*/ 2597459 h 5388743"/>
              <a:gd name="connsiteX17852" fmla="*/ 168646 w 5020586"/>
              <a:gd name="connsiteY17852" fmla="*/ 2589341 h 5388743"/>
              <a:gd name="connsiteX17853" fmla="*/ 173505 w 5020586"/>
              <a:gd name="connsiteY17853" fmla="*/ 2585739 h 5388743"/>
              <a:gd name="connsiteX17854" fmla="*/ 230430 w 5020586"/>
              <a:gd name="connsiteY17854" fmla="*/ 2552973 h 5388743"/>
              <a:gd name="connsiteX17855" fmla="*/ 345742 w 5020586"/>
              <a:gd name="connsiteY17855" fmla="*/ 2483974 h 5388743"/>
              <a:gd name="connsiteX17856" fmla="*/ 369190 w 5020586"/>
              <a:gd name="connsiteY17856" fmla="*/ 2470283 h 5388743"/>
              <a:gd name="connsiteX17857" fmla="*/ 370470 w 5020586"/>
              <a:gd name="connsiteY17857" fmla="*/ 2469508 h 5388743"/>
              <a:gd name="connsiteX17858" fmla="*/ 386892 w 5020586"/>
              <a:gd name="connsiteY17858" fmla="*/ 2457429 h 5388743"/>
              <a:gd name="connsiteX17859" fmla="*/ 378308 w 5020586"/>
              <a:gd name="connsiteY17859" fmla="*/ 2462408 h 5388743"/>
              <a:gd name="connsiteX17860" fmla="*/ 371290 w 5020586"/>
              <a:gd name="connsiteY17860" fmla="*/ 2467270 h 5388743"/>
              <a:gd name="connsiteX17861" fmla="*/ 361475 w 5020586"/>
              <a:gd name="connsiteY17861" fmla="*/ 2473363 h 5388743"/>
              <a:gd name="connsiteX17862" fmla="*/ 363214 w 5020586"/>
              <a:gd name="connsiteY17862" fmla="*/ 2471571 h 5388743"/>
              <a:gd name="connsiteX17863" fmla="*/ 364409 w 5020586"/>
              <a:gd name="connsiteY17863" fmla="*/ 2470766 h 5388743"/>
              <a:gd name="connsiteX17864" fmla="*/ 363502 w 5020586"/>
              <a:gd name="connsiteY17864" fmla="*/ 2471317 h 5388743"/>
              <a:gd name="connsiteX17865" fmla="*/ 363214 w 5020586"/>
              <a:gd name="connsiteY17865" fmla="*/ 2471571 h 5388743"/>
              <a:gd name="connsiteX17866" fmla="*/ 329878 w 5020586"/>
              <a:gd name="connsiteY17866" fmla="*/ 2492935 h 5388743"/>
              <a:gd name="connsiteX17867" fmla="*/ 334169 w 5020586"/>
              <a:gd name="connsiteY17867" fmla="*/ 2489912 h 5388743"/>
              <a:gd name="connsiteX17868" fmla="*/ 336706 w 5020586"/>
              <a:gd name="connsiteY17868" fmla="*/ 2487874 h 5388743"/>
              <a:gd name="connsiteX17869" fmla="*/ 329497 w 5020586"/>
              <a:gd name="connsiteY17869" fmla="*/ 2492108 h 5388743"/>
              <a:gd name="connsiteX17870" fmla="*/ 295116 w 5020586"/>
              <a:gd name="connsiteY17870" fmla="*/ 2512127 h 5388743"/>
              <a:gd name="connsiteX17871" fmla="*/ 292285 w 5020586"/>
              <a:gd name="connsiteY17871" fmla="*/ 2511954 h 5388743"/>
              <a:gd name="connsiteX17872" fmla="*/ 254163 w 5020586"/>
              <a:gd name="connsiteY17872" fmla="*/ 2533944 h 5388743"/>
              <a:gd name="connsiteX17873" fmla="*/ 251306 w 5020586"/>
              <a:gd name="connsiteY17873" fmla="*/ 2533084 h 5388743"/>
              <a:gd name="connsiteX17874" fmla="*/ 249100 w 5020586"/>
              <a:gd name="connsiteY17874" fmla="*/ 2534278 h 5388743"/>
              <a:gd name="connsiteX17875" fmla="*/ 246794 w 5020586"/>
              <a:gd name="connsiteY17875" fmla="*/ 2535775 h 5388743"/>
              <a:gd name="connsiteX17876" fmla="*/ 243869 w 5020586"/>
              <a:gd name="connsiteY17876" fmla="*/ 2537298 h 5388743"/>
              <a:gd name="connsiteX17877" fmla="*/ 243876 w 5020586"/>
              <a:gd name="connsiteY17877" fmla="*/ 2537053 h 5388743"/>
              <a:gd name="connsiteX17878" fmla="*/ 242277 w 5020586"/>
              <a:gd name="connsiteY17878" fmla="*/ 2538127 h 5388743"/>
              <a:gd name="connsiteX17879" fmla="*/ 243869 w 5020586"/>
              <a:gd name="connsiteY17879" fmla="*/ 2537298 h 5388743"/>
              <a:gd name="connsiteX17880" fmla="*/ 243859 w 5020586"/>
              <a:gd name="connsiteY17880" fmla="*/ 2537681 h 5388743"/>
              <a:gd name="connsiteX17881" fmla="*/ 235665 w 5020586"/>
              <a:gd name="connsiteY17881" fmla="*/ 2540825 h 5388743"/>
              <a:gd name="connsiteX17882" fmla="*/ 275653 w 5020586"/>
              <a:gd name="connsiteY17882" fmla="*/ 2517474 h 5388743"/>
              <a:gd name="connsiteX17883" fmla="*/ 285585 w 5020586"/>
              <a:gd name="connsiteY17883" fmla="*/ 2509538 h 5388743"/>
              <a:gd name="connsiteX17884" fmla="*/ 324562 w 5020586"/>
              <a:gd name="connsiteY17884" fmla="*/ 2484807 h 5388743"/>
              <a:gd name="connsiteX17885" fmla="*/ 352503 w 5020586"/>
              <a:gd name="connsiteY17885" fmla="*/ 2468375 h 5388743"/>
              <a:gd name="connsiteX17886" fmla="*/ 352543 w 5020586"/>
              <a:gd name="connsiteY17886" fmla="*/ 2468352 h 5388743"/>
              <a:gd name="connsiteX17887" fmla="*/ 360272 w 5020586"/>
              <a:gd name="connsiteY17887" fmla="*/ 2462667 h 5388743"/>
              <a:gd name="connsiteX17888" fmla="*/ 375820 w 5020586"/>
              <a:gd name="connsiteY17888" fmla="*/ 2451728 h 5388743"/>
              <a:gd name="connsiteX17889" fmla="*/ 375223 w 5020586"/>
              <a:gd name="connsiteY17889" fmla="*/ 2451743 h 5388743"/>
              <a:gd name="connsiteX17890" fmla="*/ 373472 w 5020586"/>
              <a:gd name="connsiteY17890" fmla="*/ 2452138 h 5388743"/>
              <a:gd name="connsiteX17891" fmla="*/ 359412 w 5020586"/>
              <a:gd name="connsiteY17891" fmla="*/ 2459434 h 5388743"/>
              <a:gd name="connsiteX17892" fmla="*/ 335967 w 5020586"/>
              <a:gd name="connsiteY17892" fmla="*/ 2472151 h 5388743"/>
              <a:gd name="connsiteX17893" fmla="*/ 303472 w 5020586"/>
              <a:gd name="connsiteY17893" fmla="*/ 2490752 h 5388743"/>
              <a:gd name="connsiteX17894" fmla="*/ 220654 w 5020586"/>
              <a:gd name="connsiteY17894" fmla="*/ 2537975 h 5388743"/>
              <a:gd name="connsiteX17895" fmla="*/ 215142 w 5020586"/>
              <a:gd name="connsiteY17895" fmla="*/ 2541116 h 5388743"/>
              <a:gd name="connsiteX17896" fmla="*/ 222446 w 5020586"/>
              <a:gd name="connsiteY17896" fmla="*/ 2535601 h 5388743"/>
              <a:gd name="connsiteX17897" fmla="*/ 225006 w 5020586"/>
              <a:gd name="connsiteY17897" fmla="*/ 2533596 h 5388743"/>
              <a:gd name="connsiteX17898" fmla="*/ 242567 w 5020586"/>
              <a:gd name="connsiteY17898" fmla="*/ 2523329 h 5388743"/>
              <a:gd name="connsiteX17899" fmla="*/ 288137 w 5020586"/>
              <a:gd name="connsiteY17899" fmla="*/ 2496740 h 5388743"/>
              <a:gd name="connsiteX17900" fmla="*/ 298971 w 5020586"/>
              <a:gd name="connsiteY17900" fmla="*/ 2485911 h 5388743"/>
              <a:gd name="connsiteX17901" fmla="*/ 321094 w 5020586"/>
              <a:gd name="connsiteY17901" fmla="*/ 2472039 h 5388743"/>
              <a:gd name="connsiteX17902" fmla="*/ 343861 w 5020586"/>
              <a:gd name="connsiteY17902" fmla="*/ 2456876 h 5388743"/>
              <a:gd name="connsiteX17903" fmla="*/ 350405 w 5020586"/>
              <a:gd name="connsiteY17903" fmla="*/ 2452961 h 5388743"/>
              <a:gd name="connsiteX17904" fmla="*/ 350187 w 5020586"/>
              <a:gd name="connsiteY17904" fmla="*/ 2453049 h 5388743"/>
              <a:gd name="connsiteX17905" fmla="*/ 350108 w 5020586"/>
              <a:gd name="connsiteY17905" fmla="*/ 2452746 h 5388743"/>
              <a:gd name="connsiteX17906" fmla="*/ 355643 w 5020586"/>
              <a:gd name="connsiteY17906" fmla="*/ 2448712 h 5388743"/>
              <a:gd name="connsiteX17907" fmla="*/ 360843 w 5020586"/>
              <a:gd name="connsiteY17907" fmla="*/ 2445343 h 5388743"/>
              <a:gd name="connsiteX17908" fmla="*/ 359318 w 5020586"/>
              <a:gd name="connsiteY17908" fmla="*/ 2445681 h 5388743"/>
              <a:gd name="connsiteX17909" fmla="*/ 357811 w 5020586"/>
              <a:gd name="connsiteY17909" fmla="*/ 2445308 h 5388743"/>
              <a:gd name="connsiteX17910" fmla="*/ 337840 w 5020586"/>
              <a:gd name="connsiteY17910" fmla="*/ 2456907 h 5388743"/>
              <a:gd name="connsiteX17911" fmla="*/ 325622 w 5020586"/>
              <a:gd name="connsiteY17911" fmla="*/ 2462156 h 5388743"/>
              <a:gd name="connsiteX17912" fmla="*/ 354669 w 5020586"/>
              <a:gd name="connsiteY17912" fmla="*/ 2445360 h 5388743"/>
              <a:gd name="connsiteX17913" fmla="*/ 368359 w 5020586"/>
              <a:gd name="connsiteY17913" fmla="*/ 2435393 h 5388743"/>
              <a:gd name="connsiteX17914" fmla="*/ 378970 w 5020586"/>
              <a:gd name="connsiteY17914" fmla="*/ 2429903 h 5388743"/>
              <a:gd name="connsiteX17915" fmla="*/ 379700 w 5020586"/>
              <a:gd name="connsiteY17915" fmla="*/ 2429371 h 5388743"/>
              <a:gd name="connsiteX17916" fmla="*/ 377275 w 5020586"/>
              <a:gd name="connsiteY17916" fmla="*/ 2430738 h 5388743"/>
              <a:gd name="connsiteX17917" fmla="*/ 378653 w 5020586"/>
              <a:gd name="connsiteY17917" fmla="*/ 2428317 h 5388743"/>
              <a:gd name="connsiteX17918" fmla="*/ 406450 w 5020586"/>
              <a:gd name="connsiteY17918" fmla="*/ 2410903 h 5388743"/>
              <a:gd name="connsiteX17919" fmla="*/ 408013 w 5020586"/>
              <a:gd name="connsiteY17919" fmla="*/ 2408882 h 5388743"/>
              <a:gd name="connsiteX17920" fmla="*/ 408509 w 5020586"/>
              <a:gd name="connsiteY17920" fmla="*/ 2408256 h 5388743"/>
              <a:gd name="connsiteX17921" fmla="*/ 396392 w 5020586"/>
              <a:gd name="connsiteY17921" fmla="*/ 2415660 h 5388743"/>
              <a:gd name="connsiteX17922" fmla="*/ 380443 w 5020586"/>
              <a:gd name="connsiteY17922" fmla="*/ 2425184 h 5388743"/>
              <a:gd name="connsiteX17923" fmla="*/ 373553 w 5020586"/>
              <a:gd name="connsiteY17923" fmla="*/ 2429157 h 5388743"/>
              <a:gd name="connsiteX17924" fmla="*/ 265030 w 5020586"/>
              <a:gd name="connsiteY17924" fmla="*/ 2498035 h 5388743"/>
              <a:gd name="connsiteX17925" fmla="*/ 129632 w 5020586"/>
              <a:gd name="connsiteY17925" fmla="*/ 2584682 h 5388743"/>
              <a:gd name="connsiteX17926" fmla="*/ 186797 w 5020586"/>
              <a:gd name="connsiteY17926" fmla="*/ 2538439 h 5388743"/>
              <a:gd name="connsiteX17927" fmla="*/ 254822 w 5020586"/>
              <a:gd name="connsiteY17927" fmla="*/ 2492584 h 5388743"/>
              <a:gd name="connsiteX17928" fmla="*/ 308574 w 5020586"/>
              <a:gd name="connsiteY17928" fmla="*/ 2457049 h 5388743"/>
              <a:gd name="connsiteX17929" fmla="*/ 330093 w 5020586"/>
              <a:gd name="connsiteY17929" fmla="*/ 2443219 h 5388743"/>
              <a:gd name="connsiteX17930" fmla="*/ 328942 w 5020586"/>
              <a:gd name="connsiteY17930" fmla="*/ 2443879 h 5388743"/>
              <a:gd name="connsiteX17931" fmla="*/ 325889 w 5020586"/>
              <a:gd name="connsiteY17931" fmla="*/ 2445488 h 5388743"/>
              <a:gd name="connsiteX17932" fmla="*/ 323603 w 5020586"/>
              <a:gd name="connsiteY17932" fmla="*/ 2447127 h 5388743"/>
              <a:gd name="connsiteX17933" fmla="*/ 314014 w 5020586"/>
              <a:gd name="connsiteY17933" fmla="*/ 2452445 h 5388743"/>
              <a:gd name="connsiteX17934" fmla="*/ 352051 w 5020586"/>
              <a:gd name="connsiteY17934" fmla="*/ 2425999 h 5388743"/>
              <a:gd name="connsiteX17935" fmla="*/ 368743 w 5020586"/>
              <a:gd name="connsiteY17935" fmla="*/ 2414381 h 5388743"/>
              <a:gd name="connsiteX17936" fmla="*/ 339226 w 5020586"/>
              <a:gd name="connsiteY17936" fmla="*/ 2433035 h 5388743"/>
              <a:gd name="connsiteX17937" fmla="*/ 289872 w 5020586"/>
              <a:gd name="connsiteY17937" fmla="*/ 2467511 h 5388743"/>
              <a:gd name="connsiteX17938" fmla="*/ 270355 w 5020586"/>
              <a:gd name="connsiteY17938" fmla="*/ 2479947 h 5388743"/>
              <a:gd name="connsiteX17939" fmla="*/ 276950 w 5020586"/>
              <a:gd name="connsiteY17939" fmla="*/ 2475262 h 5388743"/>
              <a:gd name="connsiteX17940" fmla="*/ 285376 w 5020586"/>
              <a:gd name="connsiteY17940" fmla="*/ 2470150 h 5388743"/>
              <a:gd name="connsiteX17941" fmla="*/ 292861 w 5020586"/>
              <a:gd name="connsiteY17941" fmla="*/ 2465236 h 5388743"/>
              <a:gd name="connsiteX17942" fmla="*/ 292181 w 5020586"/>
              <a:gd name="connsiteY17942" fmla="*/ 2464682 h 5388743"/>
              <a:gd name="connsiteX17943" fmla="*/ 294488 w 5020586"/>
              <a:gd name="connsiteY17943" fmla="*/ 2463096 h 5388743"/>
              <a:gd name="connsiteX17944" fmla="*/ 314084 w 5020586"/>
              <a:gd name="connsiteY17944" fmla="*/ 2449215 h 5388743"/>
              <a:gd name="connsiteX17945" fmla="*/ 314972 w 5020586"/>
              <a:gd name="connsiteY17945" fmla="*/ 2448363 h 5388743"/>
              <a:gd name="connsiteX17946" fmla="*/ 299345 w 5020586"/>
              <a:gd name="connsiteY17946" fmla="*/ 2458240 h 5388743"/>
              <a:gd name="connsiteX17947" fmla="*/ 298879 w 5020586"/>
              <a:gd name="connsiteY17947" fmla="*/ 2458550 h 5388743"/>
              <a:gd name="connsiteX17948" fmla="*/ 292732 w 5020586"/>
              <a:gd name="connsiteY17948" fmla="*/ 2462892 h 5388743"/>
              <a:gd name="connsiteX17949" fmla="*/ 285466 w 5020586"/>
              <a:gd name="connsiteY17949" fmla="*/ 2468058 h 5388743"/>
              <a:gd name="connsiteX17950" fmla="*/ 283450 w 5020586"/>
              <a:gd name="connsiteY17950" fmla="*/ 2469438 h 5388743"/>
              <a:gd name="connsiteX17951" fmla="*/ 283209 w 5020586"/>
              <a:gd name="connsiteY17951" fmla="*/ 2469570 h 5388743"/>
              <a:gd name="connsiteX17952" fmla="*/ 277340 w 5020586"/>
              <a:gd name="connsiteY17952" fmla="*/ 2473080 h 5388743"/>
              <a:gd name="connsiteX17953" fmla="*/ 281772 w 5020586"/>
              <a:gd name="connsiteY17953" fmla="*/ 2469942 h 5388743"/>
              <a:gd name="connsiteX17954" fmla="*/ 218024 w 5020586"/>
              <a:gd name="connsiteY17954" fmla="*/ 2512396 h 5388743"/>
              <a:gd name="connsiteX17955" fmla="*/ 158804 w 5020586"/>
              <a:gd name="connsiteY17955" fmla="*/ 2546617 h 5388743"/>
              <a:gd name="connsiteX17956" fmla="*/ 145763 w 5020586"/>
              <a:gd name="connsiteY17956" fmla="*/ 2551759 h 5388743"/>
              <a:gd name="connsiteX17957" fmla="*/ 140385 w 5020586"/>
              <a:gd name="connsiteY17957" fmla="*/ 2549201 h 5388743"/>
              <a:gd name="connsiteX17958" fmla="*/ 164776 w 5020586"/>
              <a:gd name="connsiteY17958" fmla="*/ 2531548 h 5388743"/>
              <a:gd name="connsiteX17959" fmla="*/ 190223 w 5020586"/>
              <a:gd name="connsiteY17959" fmla="*/ 2510219 h 5388743"/>
              <a:gd name="connsiteX17960" fmla="*/ 163249 w 5020586"/>
              <a:gd name="connsiteY17960" fmla="*/ 2526644 h 5388743"/>
              <a:gd name="connsiteX17961" fmla="*/ 175168 w 5020586"/>
              <a:gd name="connsiteY17961" fmla="*/ 2518340 h 5388743"/>
              <a:gd name="connsiteX17962" fmla="*/ 158532 w 5020586"/>
              <a:gd name="connsiteY17962" fmla="*/ 2529516 h 5388743"/>
              <a:gd name="connsiteX17963" fmla="*/ 163249 w 5020586"/>
              <a:gd name="connsiteY17963" fmla="*/ 2526644 h 5388743"/>
              <a:gd name="connsiteX17964" fmla="*/ 144702 w 5020586"/>
              <a:gd name="connsiteY17964" fmla="*/ 2539688 h 5388743"/>
              <a:gd name="connsiteX17965" fmla="*/ 140968 w 5020586"/>
              <a:gd name="connsiteY17965" fmla="*/ 2541792 h 5388743"/>
              <a:gd name="connsiteX17966" fmla="*/ 132305 w 5020586"/>
              <a:gd name="connsiteY17966" fmla="*/ 2547948 h 5388743"/>
              <a:gd name="connsiteX17967" fmla="*/ 112896 w 5020586"/>
              <a:gd name="connsiteY17967" fmla="*/ 2561396 h 5388743"/>
              <a:gd name="connsiteX17968" fmla="*/ 103081 w 5020586"/>
              <a:gd name="connsiteY17968" fmla="*/ 2567487 h 5388743"/>
              <a:gd name="connsiteX17969" fmla="*/ 104819 w 5020586"/>
              <a:gd name="connsiteY17969" fmla="*/ 2565696 h 5388743"/>
              <a:gd name="connsiteX17970" fmla="*/ 119367 w 5020586"/>
              <a:gd name="connsiteY17970" fmla="*/ 2555287 h 5388743"/>
              <a:gd name="connsiteX17971" fmla="*/ 106228 w 5020586"/>
              <a:gd name="connsiteY17971" fmla="*/ 2563935 h 5388743"/>
              <a:gd name="connsiteX17972" fmla="*/ 106235 w 5020586"/>
              <a:gd name="connsiteY17972" fmla="*/ 2563927 h 5388743"/>
              <a:gd name="connsiteX17973" fmla="*/ 106110 w 5020586"/>
              <a:gd name="connsiteY17973" fmla="*/ 2564013 h 5388743"/>
              <a:gd name="connsiteX17974" fmla="*/ 80111 w 5020586"/>
              <a:gd name="connsiteY17974" fmla="*/ 2581127 h 5388743"/>
              <a:gd name="connsiteX17975" fmla="*/ 95189 w 5020586"/>
              <a:gd name="connsiteY17975" fmla="*/ 2571573 h 5388743"/>
              <a:gd name="connsiteX17976" fmla="*/ 106110 w 5020586"/>
              <a:gd name="connsiteY17976" fmla="*/ 2564013 h 5388743"/>
              <a:gd name="connsiteX17977" fmla="*/ 106228 w 5020586"/>
              <a:gd name="connsiteY17977" fmla="*/ 2563935 h 5388743"/>
              <a:gd name="connsiteX17978" fmla="*/ 104819 w 5020586"/>
              <a:gd name="connsiteY17978" fmla="*/ 2565696 h 5388743"/>
              <a:gd name="connsiteX17979" fmla="*/ 71484 w 5020586"/>
              <a:gd name="connsiteY17979" fmla="*/ 2587060 h 5388743"/>
              <a:gd name="connsiteX17980" fmla="*/ 79930 w 5020586"/>
              <a:gd name="connsiteY17980" fmla="*/ 2580678 h 5388743"/>
              <a:gd name="connsiteX17981" fmla="*/ 86231 w 5020586"/>
              <a:gd name="connsiteY17981" fmla="*/ 2574274 h 5388743"/>
              <a:gd name="connsiteX17982" fmla="*/ 115343 w 5020586"/>
              <a:gd name="connsiteY17982" fmla="*/ 2553905 h 5388743"/>
              <a:gd name="connsiteX17983" fmla="*/ 210434 w 5020586"/>
              <a:gd name="connsiteY17983" fmla="*/ 2488227 h 5388743"/>
              <a:gd name="connsiteX17984" fmla="*/ 215239 w 5020586"/>
              <a:gd name="connsiteY17984" fmla="*/ 2484995 h 5388743"/>
              <a:gd name="connsiteX17985" fmla="*/ 215432 w 5020586"/>
              <a:gd name="connsiteY17985" fmla="*/ 2484849 h 5388743"/>
              <a:gd name="connsiteX17986" fmla="*/ 234512 w 5020586"/>
              <a:gd name="connsiteY17986" fmla="*/ 2471583 h 5388743"/>
              <a:gd name="connsiteX17987" fmla="*/ 243254 w 5020586"/>
              <a:gd name="connsiteY17987" fmla="*/ 2466153 h 5388743"/>
              <a:gd name="connsiteX17988" fmla="*/ 284573 w 5020586"/>
              <a:gd name="connsiteY17988" fmla="*/ 2438364 h 5388743"/>
              <a:gd name="connsiteX17989" fmla="*/ 261152 w 5020586"/>
              <a:gd name="connsiteY17989" fmla="*/ 2452912 h 5388743"/>
              <a:gd name="connsiteX17990" fmla="*/ 234512 w 5020586"/>
              <a:gd name="connsiteY17990" fmla="*/ 2471583 h 5388743"/>
              <a:gd name="connsiteX17991" fmla="*/ 225613 w 5020586"/>
              <a:gd name="connsiteY17991" fmla="*/ 2476556 h 5388743"/>
              <a:gd name="connsiteX17992" fmla="*/ 200999 w 5020586"/>
              <a:gd name="connsiteY17992" fmla="*/ 2493156 h 5388743"/>
              <a:gd name="connsiteX17993" fmla="*/ 104359 w 5020586"/>
              <a:gd name="connsiteY17993" fmla="*/ 2559292 h 5388743"/>
              <a:gd name="connsiteX17994" fmla="*/ 48855 w 5020586"/>
              <a:gd name="connsiteY17994" fmla="*/ 2597083 h 5388743"/>
              <a:gd name="connsiteX17995" fmla="*/ 58986 w 5020586"/>
              <a:gd name="connsiteY17995" fmla="*/ 2588710 h 5388743"/>
              <a:gd name="connsiteX17996" fmla="*/ 74224 w 5020586"/>
              <a:gd name="connsiteY17996" fmla="*/ 2578013 h 5388743"/>
              <a:gd name="connsiteX17997" fmla="*/ 134035 w 5020586"/>
              <a:gd name="connsiteY17997" fmla="*/ 2534169 h 5388743"/>
              <a:gd name="connsiteX17998" fmla="*/ 213951 w 5020586"/>
              <a:gd name="connsiteY17998" fmla="*/ 2478989 h 5388743"/>
              <a:gd name="connsiteX17999" fmla="*/ 217268 w 5020586"/>
              <a:gd name="connsiteY17999" fmla="*/ 2476765 h 5388743"/>
              <a:gd name="connsiteX18000" fmla="*/ 218338 w 5020586"/>
              <a:gd name="connsiteY18000" fmla="*/ 2475832 h 5388743"/>
              <a:gd name="connsiteX18001" fmla="*/ 226829 w 5020586"/>
              <a:gd name="connsiteY18001" fmla="*/ 2468901 h 5388743"/>
              <a:gd name="connsiteX18002" fmla="*/ 217087 w 5020586"/>
              <a:gd name="connsiteY18002" fmla="*/ 2475446 h 5388743"/>
              <a:gd name="connsiteX18003" fmla="*/ 122573 w 5020586"/>
              <a:gd name="connsiteY18003" fmla="*/ 2539253 h 5388743"/>
              <a:gd name="connsiteX18004" fmla="*/ 206237 w 5020586"/>
              <a:gd name="connsiteY18004" fmla="*/ 2479625 h 5388743"/>
              <a:gd name="connsiteX18005" fmla="*/ 230266 w 5020586"/>
              <a:gd name="connsiteY18005" fmla="*/ 2463132 h 5388743"/>
              <a:gd name="connsiteX18006" fmla="*/ 226722 w 5020586"/>
              <a:gd name="connsiteY18006" fmla="*/ 2464893 h 5388743"/>
              <a:gd name="connsiteX18007" fmla="*/ 226556 w 5020586"/>
              <a:gd name="connsiteY18007" fmla="*/ 2464936 h 5388743"/>
              <a:gd name="connsiteX18008" fmla="*/ 192560 w 5020586"/>
              <a:gd name="connsiteY18008" fmla="*/ 2488247 h 5388743"/>
              <a:gd name="connsiteX18009" fmla="*/ 130614 w 5020586"/>
              <a:gd name="connsiteY18009" fmla="*/ 2530572 h 5388743"/>
              <a:gd name="connsiteX18010" fmla="*/ 130697 w 5020586"/>
              <a:gd name="connsiteY18010" fmla="*/ 2530544 h 5388743"/>
              <a:gd name="connsiteX18011" fmla="*/ 113768 w 5020586"/>
              <a:gd name="connsiteY18011" fmla="*/ 2543707 h 5388743"/>
              <a:gd name="connsiteX18012" fmla="*/ 115780 w 5020586"/>
              <a:gd name="connsiteY18012" fmla="*/ 2541083 h 5388743"/>
              <a:gd name="connsiteX18013" fmla="*/ 127210 w 5020586"/>
              <a:gd name="connsiteY18013" fmla="*/ 2531715 h 5388743"/>
              <a:gd name="connsiteX18014" fmla="*/ 130182 w 5020586"/>
              <a:gd name="connsiteY18014" fmla="*/ 2530717 h 5388743"/>
              <a:gd name="connsiteX18015" fmla="*/ 192780 w 5020586"/>
              <a:gd name="connsiteY18015" fmla="*/ 2486594 h 5388743"/>
              <a:gd name="connsiteX18016" fmla="*/ 222852 w 5020586"/>
              <a:gd name="connsiteY18016" fmla="*/ 2465893 h 5388743"/>
              <a:gd name="connsiteX18017" fmla="*/ 221230 w 5020586"/>
              <a:gd name="connsiteY18017" fmla="*/ 2466313 h 5388743"/>
              <a:gd name="connsiteX18018" fmla="*/ 224141 w 5020586"/>
              <a:gd name="connsiteY18018" fmla="*/ 2463666 h 5388743"/>
              <a:gd name="connsiteX18019" fmla="*/ 156450 w 5020586"/>
              <a:gd name="connsiteY18019" fmla="*/ 2509083 h 5388743"/>
              <a:gd name="connsiteX18020" fmla="*/ 158755 w 5020586"/>
              <a:gd name="connsiteY18020" fmla="*/ 2506568 h 5388743"/>
              <a:gd name="connsiteX18021" fmla="*/ 135624 w 5020586"/>
              <a:gd name="connsiteY18021" fmla="*/ 2522283 h 5388743"/>
              <a:gd name="connsiteX18022" fmla="*/ 132966 w 5020586"/>
              <a:gd name="connsiteY18022" fmla="*/ 2524158 h 5388743"/>
              <a:gd name="connsiteX18023" fmla="*/ 132164 w 5020586"/>
              <a:gd name="connsiteY18023" fmla="*/ 2524453 h 5388743"/>
              <a:gd name="connsiteX18024" fmla="*/ 124844 w 5020586"/>
              <a:gd name="connsiteY18024" fmla="*/ 2528496 h 5388743"/>
              <a:gd name="connsiteX18025" fmla="*/ 126604 w 5020586"/>
              <a:gd name="connsiteY18025" fmla="*/ 2527243 h 5388743"/>
              <a:gd name="connsiteX18026" fmla="*/ 168535 w 5020586"/>
              <a:gd name="connsiteY18026" fmla="*/ 2498171 h 5388743"/>
              <a:gd name="connsiteX18027" fmla="*/ 173604 w 5020586"/>
              <a:gd name="connsiteY18027" fmla="*/ 2494182 h 5388743"/>
              <a:gd name="connsiteX18028" fmla="*/ 227834 w 5020586"/>
              <a:gd name="connsiteY18028" fmla="*/ 2455050 h 5388743"/>
              <a:gd name="connsiteX18029" fmla="*/ 225988 w 5020586"/>
              <a:gd name="connsiteY18029" fmla="*/ 2456109 h 5388743"/>
              <a:gd name="connsiteX18030" fmla="*/ 140092 w 5020586"/>
              <a:gd name="connsiteY18030" fmla="*/ 2515197 h 5388743"/>
              <a:gd name="connsiteX18031" fmla="*/ 139679 w 5020586"/>
              <a:gd name="connsiteY18031" fmla="*/ 2515484 h 5388743"/>
              <a:gd name="connsiteX18032" fmla="*/ 130204 w 5020586"/>
              <a:gd name="connsiteY18032" fmla="*/ 2521248 h 5388743"/>
              <a:gd name="connsiteX18033" fmla="*/ 125710 w 5020586"/>
              <a:gd name="connsiteY18033" fmla="*/ 2524237 h 5388743"/>
              <a:gd name="connsiteX18034" fmla="*/ 132478 w 5020586"/>
              <a:gd name="connsiteY18034" fmla="*/ 2517193 h 5388743"/>
              <a:gd name="connsiteX18035" fmla="*/ 123138 w 5020586"/>
              <a:gd name="connsiteY18035" fmla="*/ 2522464 h 5388743"/>
              <a:gd name="connsiteX18036" fmla="*/ 120259 w 5020586"/>
              <a:gd name="connsiteY18036" fmla="*/ 2522443 h 5388743"/>
              <a:gd name="connsiteX18037" fmla="*/ 148056 w 5020586"/>
              <a:gd name="connsiteY18037" fmla="*/ 2505027 h 5388743"/>
              <a:gd name="connsiteX18038" fmla="*/ 153242 w 5020586"/>
              <a:gd name="connsiteY18038" fmla="*/ 2498430 h 5388743"/>
              <a:gd name="connsiteX18039" fmla="*/ 167634 w 5020586"/>
              <a:gd name="connsiteY18039" fmla="*/ 2490070 h 5388743"/>
              <a:gd name="connsiteX18040" fmla="*/ 160710 w 5020586"/>
              <a:gd name="connsiteY18040" fmla="*/ 2492992 h 5388743"/>
              <a:gd name="connsiteX18041" fmla="*/ 157072 w 5020586"/>
              <a:gd name="connsiteY18041" fmla="*/ 2494655 h 5388743"/>
              <a:gd name="connsiteX18042" fmla="*/ 149180 w 5020586"/>
              <a:gd name="connsiteY18042" fmla="*/ 2499786 h 5388743"/>
              <a:gd name="connsiteX18043" fmla="*/ 153662 w 5020586"/>
              <a:gd name="connsiteY18043" fmla="*/ 2496214 h 5388743"/>
              <a:gd name="connsiteX18044" fmla="*/ 146756 w 5020586"/>
              <a:gd name="connsiteY18044" fmla="*/ 2499373 h 5388743"/>
              <a:gd name="connsiteX18045" fmla="*/ 136327 w 5020586"/>
              <a:gd name="connsiteY18045" fmla="*/ 2504863 h 5388743"/>
              <a:gd name="connsiteX18046" fmla="*/ 160315 w 5020586"/>
              <a:gd name="connsiteY18046" fmla="*/ 2489633 h 5388743"/>
              <a:gd name="connsiteX18047" fmla="*/ 167801 w 5020586"/>
              <a:gd name="connsiteY18047" fmla="*/ 2484952 h 5388743"/>
              <a:gd name="connsiteX18048" fmla="*/ 168052 w 5020586"/>
              <a:gd name="connsiteY18048" fmla="*/ 2484752 h 5388743"/>
              <a:gd name="connsiteX18049" fmla="*/ 183868 w 5020586"/>
              <a:gd name="connsiteY18049" fmla="*/ 2473990 h 5388743"/>
              <a:gd name="connsiteX18050" fmla="*/ 186344 w 5020586"/>
              <a:gd name="connsiteY18050" fmla="*/ 2472510 h 5388743"/>
              <a:gd name="connsiteX18051" fmla="*/ 183368 w 5020586"/>
              <a:gd name="connsiteY18051" fmla="*/ 2473556 h 5388743"/>
              <a:gd name="connsiteX18052" fmla="*/ 159637 w 5020586"/>
              <a:gd name="connsiteY18052" fmla="*/ 2487186 h 5388743"/>
              <a:gd name="connsiteX18053" fmla="*/ 138637 w 5020586"/>
              <a:gd name="connsiteY18053" fmla="*/ 2499194 h 5388743"/>
              <a:gd name="connsiteX18054" fmla="*/ 125549 w 5020586"/>
              <a:gd name="connsiteY18054" fmla="*/ 2506511 h 5388743"/>
              <a:gd name="connsiteX18055" fmla="*/ 130107 w 5020586"/>
              <a:gd name="connsiteY18055" fmla="*/ 2503398 h 5388743"/>
              <a:gd name="connsiteX18056" fmla="*/ 163532 w 5020586"/>
              <a:gd name="connsiteY18056" fmla="*/ 2480086 h 5388743"/>
              <a:gd name="connsiteX18057" fmla="*/ 180116 w 5020586"/>
              <a:gd name="connsiteY18057" fmla="*/ 2469335 h 5388743"/>
              <a:gd name="connsiteX18058" fmla="*/ 179899 w 5020586"/>
              <a:gd name="connsiteY18058" fmla="*/ 2468684 h 5388743"/>
              <a:gd name="connsiteX18059" fmla="*/ 179820 w 5020586"/>
              <a:gd name="connsiteY18059" fmla="*/ 2468726 h 5388743"/>
              <a:gd name="connsiteX18060" fmla="*/ 181262 w 5020586"/>
              <a:gd name="connsiteY18060" fmla="*/ 2467719 h 5388743"/>
              <a:gd name="connsiteX18061" fmla="*/ 234911 w 5020586"/>
              <a:gd name="connsiteY18061" fmla="*/ 2430951 h 5388743"/>
              <a:gd name="connsiteX18062" fmla="*/ 255481 w 5020586"/>
              <a:gd name="connsiteY18062" fmla="*/ 2415848 h 5388743"/>
              <a:gd name="connsiteX18063" fmla="*/ 224557 w 5020586"/>
              <a:gd name="connsiteY18063" fmla="*/ 2437015 h 5388743"/>
              <a:gd name="connsiteX18064" fmla="*/ 173295 w 5020586"/>
              <a:gd name="connsiteY18064" fmla="*/ 2472148 h 5388743"/>
              <a:gd name="connsiteX18065" fmla="*/ 170293 w 5020586"/>
              <a:gd name="connsiteY18065" fmla="*/ 2473724 h 5388743"/>
              <a:gd name="connsiteX18066" fmla="*/ 166317 w 5020586"/>
              <a:gd name="connsiteY18066" fmla="*/ 2475029 h 5388743"/>
              <a:gd name="connsiteX18067" fmla="*/ 209957 w 5020586"/>
              <a:gd name="connsiteY18067" fmla="*/ 2445374 h 5388743"/>
              <a:gd name="connsiteX18068" fmla="*/ 170227 w 5020586"/>
              <a:gd name="connsiteY18068" fmla="*/ 2467124 h 5388743"/>
              <a:gd name="connsiteX18069" fmla="*/ 183238 w 5020586"/>
              <a:gd name="connsiteY18069" fmla="*/ 2454710 h 5388743"/>
              <a:gd name="connsiteX18070" fmla="*/ 188839 w 5020586"/>
              <a:gd name="connsiteY18070" fmla="*/ 2450632 h 5388743"/>
              <a:gd name="connsiteX18071" fmla="*/ 180382 w 5020586"/>
              <a:gd name="connsiteY18071" fmla="*/ 2453849 h 5388743"/>
              <a:gd name="connsiteX18072" fmla="*/ 162278 w 5020586"/>
              <a:gd name="connsiteY18072" fmla="*/ 2464089 h 5388743"/>
              <a:gd name="connsiteX18073" fmla="*/ 159797 w 5020586"/>
              <a:gd name="connsiteY18073" fmla="*/ 2465558 h 5388743"/>
              <a:gd name="connsiteX18074" fmla="*/ 234738 w 5020586"/>
              <a:gd name="connsiteY18074" fmla="*/ 2413838 h 5388743"/>
              <a:gd name="connsiteX18075" fmla="*/ 239326 w 5020586"/>
              <a:gd name="connsiteY18075" fmla="*/ 2409348 h 5388743"/>
              <a:gd name="connsiteX18076" fmla="*/ 179221 w 5020586"/>
              <a:gd name="connsiteY18076" fmla="*/ 2449842 h 5388743"/>
              <a:gd name="connsiteX18077" fmla="*/ 204965 w 5020586"/>
              <a:gd name="connsiteY18077" fmla="*/ 2431312 h 5388743"/>
              <a:gd name="connsiteX18078" fmla="*/ 223486 w 5020586"/>
              <a:gd name="connsiteY18078" fmla="*/ 2418527 h 5388743"/>
              <a:gd name="connsiteX18079" fmla="*/ 226351 w 5020586"/>
              <a:gd name="connsiteY18079" fmla="*/ 2416735 h 5388743"/>
              <a:gd name="connsiteX18080" fmla="*/ 238990 w 5020586"/>
              <a:gd name="connsiteY18080" fmla="*/ 2408412 h 5388743"/>
              <a:gd name="connsiteX18081" fmla="*/ 238345 w 5020586"/>
              <a:gd name="connsiteY18081" fmla="*/ 2408276 h 5388743"/>
              <a:gd name="connsiteX18082" fmla="*/ 254225 w 5020586"/>
              <a:gd name="connsiteY18082" fmla="*/ 2397326 h 5388743"/>
              <a:gd name="connsiteX18083" fmla="*/ 279984 w 5020586"/>
              <a:gd name="connsiteY18083" fmla="*/ 2378838 h 5388743"/>
              <a:gd name="connsiteX18084" fmla="*/ 264793 w 5020586"/>
              <a:gd name="connsiteY18084" fmla="*/ 2389097 h 5388743"/>
              <a:gd name="connsiteX18085" fmla="*/ 233179 w 5020586"/>
              <a:gd name="connsiteY18085" fmla="*/ 2410447 h 5388743"/>
              <a:gd name="connsiteX18086" fmla="*/ 231398 w 5020586"/>
              <a:gd name="connsiteY18086" fmla="*/ 2411291 h 5388743"/>
              <a:gd name="connsiteX18087" fmla="*/ 227539 w 5020586"/>
              <a:gd name="connsiteY18087" fmla="*/ 2412929 h 5388743"/>
              <a:gd name="connsiteX18088" fmla="*/ 264934 w 5020586"/>
              <a:gd name="connsiteY18088" fmla="*/ 2388645 h 5388743"/>
              <a:gd name="connsiteX18089" fmla="*/ 237470 w 5020586"/>
              <a:gd name="connsiteY18089" fmla="*/ 2404993 h 5388743"/>
              <a:gd name="connsiteX18090" fmla="*/ 210005 w 5020586"/>
              <a:gd name="connsiteY18090" fmla="*/ 2421342 h 5388743"/>
              <a:gd name="connsiteX18091" fmla="*/ 233315 w 5020586"/>
              <a:gd name="connsiteY18091" fmla="*/ 2403665 h 5388743"/>
              <a:gd name="connsiteX18092" fmla="*/ 197677 w 5020586"/>
              <a:gd name="connsiteY18092" fmla="*/ 2422318 h 5388743"/>
              <a:gd name="connsiteX18093" fmla="*/ 253510 w 5020586"/>
              <a:gd name="connsiteY18093" fmla="*/ 2386728 h 5388743"/>
              <a:gd name="connsiteX18094" fmla="*/ 288754 w 5020586"/>
              <a:gd name="connsiteY18094" fmla="*/ 2364714 h 5388743"/>
              <a:gd name="connsiteX18095" fmla="*/ 288667 w 5020586"/>
              <a:gd name="connsiteY18095" fmla="*/ 2364993 h 5388743"/>
              <a:gd name="connsiteX18096" fmla="*/ 288558 w 5020586"/>
              <a:gd name="connsiteY18096" fmla="*/ 2365341 h 5388743"/>
              <a:gd name="connsiteX18097" fmla="*/ 288522 w 5020586"/>
              <a:gd name="connsiteY18097" fmla="*/ 2365456 h 5388743"/>
              <a:gd name="connsiteX18098" fmla="*/ 288494 w 5020586"/>
              <a:gd name="connsiteY18098" fmla="*/ 2365549 h 5388743"/>
              <a:gd name="connsiteX18099" fmla="*/ 288558 w 5020586"/>
              <a:gd name="connsiteY18099" fmla="*/ 2365341 h 5388743"/>
              <a:gd name="connsiteX18100" fmla="*/ 288754 w 5020586"/>
              <a:gd name="connsiteY18100" fmla="*/ 2364714 h 5388743"/>
              <a:gd name="connsiteX18101" fmla="*/ 248812 w 5020586"/>
              <a:gd name="connsiteY18101" fmla="*/ 2387912 h 5388743"/>
              <a:gd name="connsiteX18102" fmla="*/ 248153 w 5020586"/>
              <a:gd name="connsiteY18102" fmla="*/ 2387823 h 5388743"/>
              <a:gd name="connsiteX18103" fmla="*/ 248765 w 5020586"/>
              <a:gd name="connsiteY18103" fmla="*/ 2386434 h 5388743"/>
              <a:gd name="connsiteX18104" fmla="*/ 211693 w 5020586"/>
              <a:gd name="connsiteY18104" fmla="*/ 2411765 h 5388743"/>
              <a:gd name="connsiteX18105" fmla="*/ 217335 w 5020586"/>
              <a:gd name="connsiteY18105" fmla="*/ 2406564 h 5388743"/>
              <a:gd name="connsiteX18106" fmla="*/ 248247 w 5020586"/>
              <a:gd name="connsiteY18106" fmla="*/ 2384619 h 5388743"/>
              <a:gd name="connsiteX18107" fmla="*/ 249940 w 5020586"/>
              <a:gd name="connsiteY18107" fmla="*/ 2383455 h 5388743"/>
              <a:gd name="connsiteX18108" fmla="*/ 252038 w 5020586"/>
              <a:gd name="connsiteY18108" fmla="*/ 2381958 h 5388743"/>
              <a:gd name="connsiteX18109" fmla="*/ 252152 w 5020586"/>
              <a:gd name="connsiteY18109" fmla="*/ 2381835 h 5388743"/>
              <a:gd name="connsiteX18110" fmla="*/ 218728 w 5020586"/>
              <a:gd name="connsiteY18110" fmla="*/ 2402641 h 5388743"/>
              <a:gd name="connsiteX18111" fmla="*/ 214314 w 5020586"/>
              <a:gd name="connsiteY18111" fmla="*/ 2402913 h 5388743"/>
              <a:gd name="connsiteX18112" fmla="*/ 183422 w 5020586"/>
              <a:gd name="connsiteY18112" fmla="*/ 2420228 h 5388743"/>
              <a:gd name="connsiteX18113" fmla="*/ 115968 w 5020586"/>
              <a:gd name="connsiteY18113" fmla="*/ 2459928 h 5388743"/>
              <a:gd name="connsiteX18114" fmla="*/ 190190 w 5020586"/>
              <a:gd name="connsiteY18114" fmla="*/ 2413182 h 5388743"/>
              <a:gd name="connsiteX18115" fmla="*/ 227015 w 5020586"/>
              <a:gd name="connsiteY18115" fmla="*/ 2390724 h 5388743"/>
              <a:gd name="connsiteX18116" fmla="*/ 257249 w 5020586"/>
              <a:gd name="connsiteY18116" fmla="*/ 2370125 h 5388743"/>
              <a:gd name="connsiteX18117" fmla="*/ 224443 w 5020586"/>
              <a:gd name="connsiteY18117" fmla="*/ 2388951 h 5388743"/>
              <a:gd name="connsiteX18118" fmla="*/ 223479 w 5020586"/>
              <a:gd name="connsiteY18118" fmla="*/ 2387418 h 5388743"/>
              <a:gd name="connsiteX18119" fmla="*/ 194147 w 5020586"/>
              <a:gd name="connsiteY18119" fmla="*/ 2405126 h 5388743"/>
              <a:gd name="connsiteX18120" fmla="*/ 166968 w 5020586"/>
              <a:gd name="connsiteY18120" fmla="*/ 2420563 h 5388743"/>
              <a:gd name="connsiteX18121" fmla="*/ 174746 w 5020586"/>
              <a:gd name="connsiteY18121" fmla="*/ 2414899 h 5388743"/>
              <a:gd name="connsiteX18122" fmla="*/ 174068 w 5020586"/>
              <a:gd name="connsiteY18122" fmla="*/ 2412453 h 5388743"/>
              <a:gd name="connsiteX18123" fmla="*/ 231434 w 5020586"/>
              <a:gd name="connsiteY18123" fmla="*/ 2376567 h 5388743"/>
              <a:gd name="connsiteX18124" fmla="*/ 195803 w 5020586"/>
              <a:gd name="connsiteY18124" fmla="*/ 2396041 h 5388743"/>
              <a:gd name="connsiteX18125" fmla="*/ 194235 w 5020586"/>
              <a:gd name="connsiteY18125" fmla="*/ 2396926 h 5388743"/>
              <a:gd name="connsiteX18126" fmla="*/ 223675 w 5020586"/>
              <a:gd name="connsiteY18126" fmla="*/ 2375993 h 5388743"/>
              <a:gd name="connsiteX18127" fmla="*/ 185955 w 5020586"/>
              <a:gd name="connsiteY18127" fmla="*/ 2401503 h 5388743"/>
              <a:gd name="connsiteX18128" fmla="*/ 181654 w 5020586"/>
              <a:gd name="connsiteY18128" fmla="*/ 2403047 h 5388743"/>
              <a:gd name="connsiteX18129" fmla="*/ 196367 w 5020586"/>
              <a:gd name="connsiteY18129" fmla="*/ 2393393 h 5388743"/>
              <a:gd name="connsiteX18130" fmla="*/ 88991 w 5020586"/>
              <a:gd name="connsiteY18130" fmla="*/ 2455453 h 5388743"/>
              <a:gd name="connsiteX18131" fmla="*/ 83005 w 5020586"/>
              <a:gd name="connsiteY18131" fmla="*/ 2458788 h 5388743"/>
              <a:gd name="connsiteX18132" fmla="*/ 83436 w 5020586"/>
              <a:gd name="connsiteY18132" fmla="*/ 2458473 h 5388743"/>
              <a:gd name="connsiteX18133" fmla="*/ 121177 w 5020586"/>
              <a:gd name="connsiteY18133" fmla="*/ 2432172 h 5388743"/>
              <a:gd name="connsiteX18134" fmla="*/ 100329 w 5020586"/>
              <a:gd name="connsiteY18134" fmla="*/ 2445710 h 5388743"/>
              <a:gd name="connsiteX18135" fmla="*/ 82275 w 5020586"/>
              <a:gd name="connsiteY18135" fmla="*/ 2458241 h 5388743"/>
              <a:gd name="connsiteX18136" fmla="*/ 74494 w 5020586"/>
              <a:gd name="connsiteY18136" fmla="*/ 2463528 h 5388743"/>
              <a:gd name="connsiteX18137" fmla="*/ 52535 w 5020586"/>
              <a:gd name="connsiteY18137" fmla="*/ 2475759 h 5388743"/>
              <a:gd name="connsiteX18138" fmla="*/ 54144 w 5020586"/>
              <a:gd name="connsiteY18138" fmla="*/ 2474002 h 5388743"/>
              <a:gd name="connsiteX18139" fmla="*/ 51132 w 5020586"/>
              <a:gd name="connsiteY18139" fmla="*/ 2476147 h 5388743"/>
              <a:gd name="connsiteX18140" fmla="*/ 45462 w 5020586"/>
              <a:gd name="connsiteY18140" fmla="*/ 2479699 h 5388743"/>
              <a:gd name="connsiteX18141" fmla="*/ 29050 w 5020586"/>
              <a:gd name="connsiteY18141" fmla="*/ 2488840 h 5388743"/>
              <a:gd name="connsiteX18142" fmla="*/ 36101 w 5020586"/>
              <a:gd name="connsiteY18142" fmla="*/ 2483926 h 5388743"/>
              <a:gd name="connsiteX18143" fmla="*/ 37814 w 5020586"/>
              <a:gd name="connsiteY18143" fmla="*/ 2481051 h 5388743"/>
              <a:gd name="connsiteX18144" fmla="*/ 56124 w 5020586"/>
              <a:gd name="connsiteY18144" fmla="*/ 2469855 h 5388743"/>
              <a:gd name="connsiteX18145" fmla="*/ 39055 w 5020586"/>
              <a:gd name="connsiteY18145" fmla="*/ 2479113 h 5388743"/>
              <a:gd name="connsiteX18146" fmla="*/ 50299 w 5020586"/>
              <a:gd name="connsiteY18146" fmla="*/ 2470996 h 5388743"/>
              <a:gd name="connsiteX18147" fmla="*/ 55159 w 5020586"/>
              <a:gd name="connsiteY18147" fmla="*/ 2467393 h 5388743"/>
              <a:gd name="connsiteX18148" fmla="*/ 112083 w 5020586"/>
              <a:gd name="connsiteY18148" fmla="*/ 2434627 h 5388743"/>
              <a:gd name="connsiteX18149" fmla="*/ 227396 w 5020586"/>
              <a:gd name="connsiteY18149" fmla="*/ 2365627 h 5388743"/>
              <a:gd name="connsiteX18150" fmla="*/ 250844 w 5020586"/>
              <a:gd name="connsiteY18150" fmla="*/ 2351938 h 5388743"/>
              <a:gd name="connsiteX18151" fmla="*/ 252124 w 5020586"/>
              <a:gd name="connsiteY18151" fmla="*/ 2351162 h 5388743"/>
              <a:gd name="connsiteX18152" fmla="*/ 268545 w 5020586"/>
              <a:gd name="connsiteY18152" fmla="*/ 2339084 h 5388743"/>
              <a:gd name="connsiteX18153" fmla="*/ 259962 w 5020586"/>
              <a:gd name="connsiteY18153" fmla="*/ 2344062 h 5388743"/>
              <a:gd name="connsiteX18154" fmla="*/ 252944 w 5020586"/>
              <a:gd name="connsiteY18154" fmla="*/ 2348924 h 5388743"/>
              <a:gd name="connsiteX18155" fmla="*/ 243129 w 5020586"/>
              <a:gd name="connsiteY18155" fmla="*/ 2355016 h 5388743"/>
              <a:gd name="connsiteX18156" fmla="*/ 244866 w 5020586"/>
              <a:gd name="connsiteY18156" fmla="*/ 2353225 h 5388743"/>
              <a:gd name="connsiteX18157" fmla="*/ 246063 w 5020586"/>
              <a:gd name="connsiteY18157" fmla="*/ 2352420 h 5388743"/>
              <a:gd name="connsiteX18158" fmla="*/ 245156 w 5020586"/>
              <a:gd name="connsiteY18158" fmla="*/ 2352972 h 5388743"/>
              <a:gd name="connsiteX18159" fmla="*/ 244866 w 5020586"/>
              <a:gd name="connsiteY18159" fmla="*/ 2353225 h 5388743"/>
              <a:gd name="connsiteX18160" fmla="*/ 211532 w 5020586"/>
              <a:gd name="connsiteY18160" fmla="*/ 2374589 h 5388743"/>
              <a:gd name="connsiteX18161" fmla="*/ 215824 w 5020586"/>
              <a:gd name="connsiteY18161" fmla="*/ 2371566 h 5388743"/>
              <a:gd name="connsiteX18162" fmla="*/ 218359 w 5020586"/>
              <a:gd name="connsiteY18162" fmla="*/ 2369528 h 5388743"/>
              <a:gd name="connsiteX18163" fmla="*/ 211151 w 5020586"/>
              <a:gd name="connsiteY18163" fmla="*/ 2373762 h 5388743"/>
              <a:gd name="connsiteX18164" fmla="*/ 176769 w 5020586"/>
              <a:gd name="connsiteY18164" fmla="*/ 2393781 h 5388743"/>
              <a:gd name="connsiteX18165" fmla="*/ 173939 w 5020586"/>
              <a:gd name="connsiteY18165" fmla="*/ 2393607 h 5388743"/>
              <a:gd name="connsiteX18166" fmla="*/ 135817 w 5020586"/>
              <a:gd name="connsiteY18166" fmla="*/ 2415598 h 5388743"/>
              <a:gd name="connsiteX18167" fmla="*/ 132958 w 5020586"/>
              <a:gd name="connsiteY18167" fmla="*/ 2414738 h 5388743"/>
              <a:gd name="connsiteX18168" fmla="*/ 130752 w 5020586"/>
              <a:gd name="connsiteY18168" fmla="*/ 2415933 h 5388743"/>
              <a:gd name="connsiteX18169" fmla="*/ 128449 w 5020586"/>
              <a:gd name="connsiteY18169" fmla="*/ 2417429 h 5388743"/>
              <a:gd name="connsiteX18170" fmla="*/ 125522 w 5020586"/>
              <a:gd name="connsiteY18170" fmla="*/ 2418952 h 5388743"/>
              <a:gd name="connsiteX18171" fmla="*/ 125527 w 5020586"/>
              <a:gd name="connsiteY18171" fmla="*/ 2418707 h 5388743"/>
              <a:gd name="connsiteX18172" fmla="*/ 123931 w 5020586"/>
              <a:gd name="connsiteY18172" fmla="*/ 2419782 h 5388743"/>
              <a:gd name="connsiteX18173" fmla="*/ 125522 w 5020586"/>
              <a:gd name="connsiteY18173" fmla="*/ 2418952 h 5388743"/>
              <a:gd name="connsiteX18174" fmla="*/ 125513 w 5020586"/>
              <a:gd name="connsiteY18174" fmla="*/ 2419336 h 5388743"/>
              <a:gd name="connsiteX18175" fmla="*/ 117318 w 5020586"/>
              <a:gd name="connsiteY18175" fmla="*/ 2422479 h 5388743"/>
              <a:gd name="connsiteX18176" fmla="*/ 157308 w 5020586"/>
              <a:gd name="connsiteY18176" fmla="*/ 2399128 h 5388743"/>
              <a:gd name="connsiteX18177" fmla="*/ 167239 w 5020586"/>
              <a:gd name="connsiteY18177" fmla="*/ 2391192 h 5388743"/>
              <a:gd name="connsiteX18178" fmla="*/ 206215 w 5020586"/>
              <a:gd name="connsiteY18178" fmla="*/ 2366461 h 5388743"/>
              <a:gd name="connsiteX18179" fmla="*/ 234158 w 5020586"/>
              <a:gd name="connsiteY18179" fmla="*/ 2350029 h 5388743"/>
              <a:gd name="connsiteX18180" fmla="*/ 234197 w 5020586"/>
              <a:gd name="connsiteY18180" fmla="*/ 2350005 h 5388743"/>
              <a:gd name="connsiteX18181" fmla="*/ 241925 w 5020586"/>
              <a:gd name="connsiteY18181" fmla="*/ 2344321 h 5388743"/>
              <a:gd name="connsiteX18182" fmla="*/ 257474 w 5020586"/>
              <a:gd name="connsiteY18182" fmla="*/ 2333383 h 5388743"/>
              <a:gd name="connsiteX18183" fmla="*/ 256877 w 5020586"/>
              <a:gd name="connsiteY18183" fmla="*/ 2333396 h 5388743"/>
              <a:gd name="connsiteX18184" fmla="*/ 255126 w 5020586"/>
              <a:gd name="connsiteY18184" fmla="*/ 2333793 h 5388743"/>
              <a:gd name="connsiteX18185" fmla="*/ 241066 w 5020586"/>
              <a:gd name="connsiteY18185" fmla="*/ 2341088 h 5388743"/>
              <a:gd name="connsiteX18186" fmla="*/ 217620 w 5020586"/>
              <a:gd name="connsiteY18186" fmla="*/ 2353805 h 5388743"/>
              <a:gd name="connsiteX18187" fmla="*/ 185125 w 5020586"/>
              <a:gd name="connsiteY18187" fmla="*/ 2372406 h 5388743"/>
              <a:gd name="connsiteX18188" fmla="*/ 102308 w 5020586"/>
              <a:gd name="connsiteY18188" fmla="*/ 2419629 h 5388743"/>
              <a:gd name="connsiteX18189" fmla="*/ 96794 w 5020586"/>
              <a:gd name="connsiteY18189" fmla="*/ 2422770 h 5388743"/>
              <a:gd name="connsiteX18190" fmla="*/ 104100 w 5020586"/>
              <a:gd name="connsiteY18190" fmla="*/ 2417256 h 5388743"/>
              <a:gd name="connsiteX18191" fmla="*/ 106660 w 5020586"/>
              <a:gd name="connsiteY18191" fmla="*/ 2415250 h 5388743"/>
              <a:gd name="connsiteX18192" fmla="*/ 124221 w 5020586"/>
              <a:gd name="connsiteY18192" fmla="*/ 2404984 h 5388743"/>
              <a:gd name="connsiteX18193" fmla="*/ 169791 w 5020586"/>
              <a:gd name="connsiteY18193" fmla="*/ 2378395 h 5388743"/>
              <a:gd name="connsiteX18194" fmla="*/ 180625 w 5020586"/>
              <a:gd name="connsiteY18194" fmla="*/ 2367565 h 5388743"/>
              <a:gd name="connsiteX18195" fmla="*/ 202749 w 5020586"/>
              <a:gd name="connsiteY18195" fmla="*/ 2353693 h 5388743"/>
              <a:gd name="connsiteX18196" fmla="*/ 225514 w 5020586"/>
              <a:gd name="connsiteY18196" fmla="*/ 2338530 h 5388743"/>
              <a:gd name="connsiteX18197" fmla="*/ 232059 w 5020586"/>
              <a:gd name="connsiteY18197" fmla="*/ 2334616 h 5388743"/>
              <a:gd name="connsiteX18198" fmla="*/ 231841 w 5020586"/>
              <a:gd name="connsiteY18198" fmla="*/ 2334703 h 5388743"/>
              <a:gd name="connsiteX18199" fmla="*/ 231763 w 5020586"/>
              <a:gd name="connsiteY18199" fmla="*/ 2334399 h 5388743"/>
              <a:gd name="connsiteX18200" fmla="*/ 237297 w 5020586"/>
              <a:gd name="connsiteY18200" fmla="*/ 2330366 h 5388743"/>
              <a:gd name="connsiteX18201" fmla="*/ 242496 w 5020586"/>
              <a:gd name="connsiteY18201" fmla="*/ 2326998 h 5388743"/>
              <a:gd name="connsiteX18202" fmla="*/ 240972 w 5020586"/>
              <a:gd name="connsiteY18202" fmla="*/ 2327336 h 5388743"/>
              <a:gd name="connsiteX18203" fmla="*/ 239464 w 5020586"/>
              <a:gd name="connsiteY18203" fmla="*/ 2326962 h 5388743"/>
              <a:gd name="connsiteX18204" fmla="*/ 219493 w 5020586"/>
              <a:gd name="connsiteY18204" fmla="*/ 2338562 h 5388743"/>
              <a:gd name="connsiteX18205" fmla="*/ 207275 w 5020586"/>
              <a:gd name="connsiteY18205" fmla="*/ 2343810 h 5388743"/>
              <a:gd name="connsiteX18206" fmla="*/ 236322 w 5020586"/>
              <a:gd name="connsiteY18206" fmla="*/ 2327014 h 5388743"/>
              <a:gd name="connsiteX18207" fmla="*/ 250013 w 5020586"/>
              <a:gd name="connsiteY18207" fmla="*/ 2317047 h 5388743"/>
              <a:gd name="connsiteX18208" fmla="*/ 260623 w 5020586"/>
              <a:gd name="connsiteY18208" fmla="*/ 2311557 h 5388743"/>
              <a:gd name="connsiteX18209" fmla="*/ 261354 w 5020586"/>
              <a:gd name="connsiteY18209" fmla="*/ 2311026 h 5388743"/>
              <a:gd name="connsiteX18210" fmla="*/ 258930 w 5020586"/>
              <a:gd name="connsiteY18210" fmla="*/ 2312393 h 5388743"/>
              <a:gd name="connsiteX18211" fmla="*/ 260307 w 5020586"/>
              <a:gd name="connsiteY18211" fmla="*/ 2309971 h 5388743"/>
              <a:gd name="connsiteX18212" fmla="*/ 288103 w 5020586"/>
              <a:gd name="connsiteY18212" fmla="*/ 2292557 h 5388743"/>
              <a:gd name="connsiteX18213" fmla="*/ 289666 w 5020586"/>
              <a:gd name="connsiteY18213" fmla="*/ 2290537 h 5388743"/>
              <a:gd name="connsiteX18214" fmla="*/ 290161 w 5020586"/>
              <a:gd name="connsiteY18214" fmla="*/ 2289911 h 5388743"/>
              <a:gd name="connsiteX18215" fmla="*/ 278045 w 5020586"/>
              <a:gd name="connsiteY18215" fmla="*/ 2297314 h 5388743"/>
              <a:gd name="connsiteX18216" fmla="*/ 262096 w 5020586"/>
              <a:gd name="connsiteY18216" fmla="*/ 2306837 h 5388743"/>
              <a:gd name="connsiteX18217" fmla="*/ 234828 w 5020586"/>
              <a:gd name="connsiteY18217" fmla="*/ 2322559 h 5388743"/>
              <a:gd name="connsiteX18218" fmla="*/ 228103 w 5020586"/>
              <a:gd name="connsiteY18218" fmla="*/ 2326320 h 5388743"/>
              <a:gd name="connsiteX18219" fmla="*/ 229771 w 5020586"/>
              <a:gd name="connsiteY18219" fmla="*/ 2325170 h 5388743"/>
              <a:gd name="connsiteX18220" fmla="*/ 243616 w 5020586"/>
              <a:gd name="connsiteY18220" fmla="*/ 2315596 h 5388743"/>
              <a:gd name="connsiteX18221" fmla="*/ 261132 w 5020586"/>
              <a:gd name="connsiteY18221" fmla="*/ 2305305 h 5388743"/>
              <a:gd name="connsiteX18222" fmla="*/ 281958 w 5020586"/>
              <a:gd name="connsiteY18222" fmla="*/ 2290967 h 5388743"/>
              <a:gd name="connsiteX18223" fmla="*/ 270892 w 5020586"/>
              <a:gd name="connsiteY18223" fmla="*/ 2296788 h 5388743"/>
              <a:gd name="connsiteX18224" fmla="*/ 281609 w 5020586"/>
              <a:gd name="connsiteY18224" fmla="*/ 2289460 h 5388743"/>
              <a:gd name="connsiteX18225" fmla="*/ 279603 w 5020586"/>
              <a:gd name="connsiteY18225" fmla="*/ 2290447 h 5388743"/>
              <a:gd name="connsiteX18226" fmla="*/ 276374 w 5020586"/>
              <a:gd name="connsiteY18226" fmla="*/ 2292392 h 5388743"/>
              <a:gd name="connsiteX18227" fmla="*/ 292402 w 5020586"/>
              <a:gd name="connsiteY18227" fmla="*/ 2281666 h 5388743"/>
              <a:gd name="connsiteX18228" fmla="*/ 295900 w 5020586"/>
              <a:gd name="connsiteY18228" fmla="*/ 2279687 h 5388743"/>
              <a:gd name="connsiteX18229" fmla="*/ 301126 w 5020586"/>
              <a:gd name="connsiteY18229" fmla="*/ 2276112 h 5388743"/>
              <a:gd name="connsiteX18230" fmla="*/ 321577 w 5020586"/>
              <a:gd name="connsiteY18230" fmla="*/ 2262122 h 5388743"/>
              <a:gd name="connsiteX18231" fmla="*/ 312250 w 5020586"/>
              <a:gd name="connsiteY18231" fmla="*/ 2267390 h 5388743"/>
              <a:gd name="connsiteX18232" fmla="*/ 304943 w 5020586"/>
              <a:gd name="connsiteY18232" fmla="*/ 2271648 h 5388743"/>
              <a:gd name="connsiteX18233" fmla="*/ 273812 w 5020586"/>
              <a:gd name="connsiteY18233" fmla="*/ 2292464 h 5388743"/>
              <a:gd name="connsiteX18234" fmla="*/ 277424 w 5020586"/>
              <a:gd name="connsiteY18234" fmla="*/ 2288412 h 5388743"/>
              <a:gd name="connsiteX18235" fmla="*/ 283958 w 5020586"/>
              <a:gd name="connsiteY18235" fmla="*/ 2283729 h 5388743"/>
              <a:gd name="connsiteX18236" fmla="*/ 278683 w 5020586"/>
              <a:gd name="connsiteY18236" fmla="*/ 2286723 h 5388743"/>
              <a:gd name="connsiteX18237" fmla="*/ 265597 w 5020586"/>
              <a:gd name="connsiteY18237" fmla="*/ 2294040 h 5388743"/>
              <a:gd name="connsiteX18238" fmla="*/ 270156 w 5020586"/>
              <a:gd name="connsiteY18238" fmla="*/ 2290927 h 5388743"/>
              <a:gd name="connsiteX18239" fmla="*/ 303580 w 5020586"/>
              <a:gd name="connsiteY18239" fmla="*/ 2267614 h 5388743"/>
              <a:gd name="connsiteX18240" fmla="*/ 320164 w 5020586"/>
              <a:gd name="connsiteY18240" fmla="*/ 2256863 h 5388743"/>
              <a:gd name="connsiteX18241" fmla="*/ 319946 w 5020586"/>
              <a:gd name="connsiteY18241" fmla="*/ 2256213 h 5388743"/>
              <a:gd name="connsiteX18242" fmla="*/ 319867 w 5020586"/>
              <a:gd name="connsiteY18242" fmla="*/ 2256254 h 5388743"/>
              <a:gd name="connsiteX18243" fmla="*/ 321311 w 5020586"/>
              <a:gd name="connsiteY18243" fmla="*/ 2255249 h 5388743"/>
              <a:gd name="connsiteX18244" fmla="*/ 374960 w 5020586"/>
              <a:gd name="connsiteY18244" fmla="*/ 2218481 h 5388743"/>
              <a:gd name="connsiteX18245" fmla="*/ 386080 w 5020586"/>
              <a:gd name="connsiteY18245" fmla="*/ 2210687 h 5388743"/>
              <a:gd name="connsiteX18246" fmla="*/ 389782 w 5020586"/>
              <a:gd name="connsiteY18246" fmla="*/ 2208021 h 5388743"/>
              <a:gd name="connsiteX18247" fmla="*/ 382246 w 5020586"/>
              <a:gd name="connsiteY18247" fmla="*/ 2212991 h 5388743"/>
              <a:gd name="connsiteX18248" fmla="*/ 298029 w 5020586"/>
              <a:gd name="connsiteY18248" fmla="*/ 2270556 h 5388743"/>
              <a:gd name="connsiteX18249" fmla="*/ 317087 w 5020586"/>
              <a:gd name="connsiteY18249" fmla="*/ 2257112 h 5388743"/>
              <a:gd name="connsiteX18250" fmla="*/ 313343 w 5020586"/>
              <a:gd name="connsiteY18250" fmla="*/ 2259678 h 5388743"/>
              <a:gd name="connsiteX18251" fmla="*/ 310341 w 5020586"/>
              <a:gd name="connsiteY18251" fmla="*/ 2261252 h 5388743"/>
              <a:gd name="connsiteX18252" fmla="*/ 309484 w 5020586"/>
              <a:gd name="connsiteY18252" fmla="*/ 2261533 h 5388743"/>
              <a:gd name="connsiteX18253" fmla="*/ 294809 w 5020586"/>
              <a:gd name="connsiteY18253" fmla="*/ 2271766 h 5388743"/>
              <a:gd name="connsiteX18254" fmla="*/ 281080 w 5020586"/>
              <a:gd name="connsiteY18254" fmla="*/ 2281320 h 5388743"/>
              <a:gd name="connsiteX18255" fmla="*/ 274356 w 5020586"/>
              <a:gd name="connsiteY18255" fmla="*/ 2283984 h 5388743"/>
              <a:gd name="connsiteX18256" fmla="*/ 275794 w 5020586"/>
              <a:gd name="connsiteY18256" fmla="*/ 2282363 h 5388743"/>
              <a:gd name="connsiteX18257" fmla="*/ 302075 w 5020586"/>
              <a:gd name="connsiteY18257" fmla="*/ 2263613 h 5388743"/>
              <a:gd name="connsiteX18258" fmla="*/ 299926 w 5020586"/>
              <a:gd name="connsiteY18258" fmla="*/ 2264697 h 5388743"/>
              <a:gd name="connsiteX18259" fmla="*/ 304872 w 5020586"/>
              <a:gd name="connsiteY18259" fmla="*/ 2260985 h 5388743"/>
              <a:gd name="connsiteX18260" fmla="*/ 308553 w 5020586"/>
              <a:gd name="connsiteY18260" fmla="*/ 2258765 h 5388743"/>
              <a:gd name="connsiteX18261" fmla="*/ 305843 w 5020586"/>
              <a:gd name="connsiteY18261" fmla="*/ 2260930 h 5388743"/>
              <a:gd name="connsiteX18262" fmla="*/ 312410 w 5020586"/>
              <a:gd name="connsiteY18262" fmla="*/ 2256251 h 5388743"/>
              <a:gd name="connsiteX18263" fmla="*/ 308553 w 5020586"/>
              <a:gd name="connsiteY18263" fmla="*/ 2258765 h 5388743"/>
              <a:gd name="connsiteX18264" fmla="*/ 317770 w 5020586"/>
              <a:gd name="connsiteY18264" fmla="*/ 2252102 h 5388743"/>
              <a:gd name="connsiteX18265" fmla="*/ 322919 w 5020586"/>
              <a:gd name="connsiteY18265" fmla="*/ 2248462 h 5388743"/>
              <a:gd name="connsiteX18266" fmla="*/ 321111 w 5020586"/>
              <a:gd name="connsiteY18266" fmla="*/ 2249468 h 5388743"/>
              <a:gd name="connsiteX18267" fmla="*/ 315871 w 5020586"/>
              <a:gd name="connsiteY18267" fmla="*/ 2252277 h 5388743"/>
              <a:gd name="connsiteX18268" fmla="*/ 299573 w 5020586"/>
              <a:gd name="connsiteY18268" fmla="*/ 2263579 h 5388743"/>
              <a:gd name="connsiteX18269" fmla="*/ 216814 w 5020586"/>
              <a:gd name="connsiteY18269" fmla="*/ 2320415 h 5388743"/>
              <a:gd name="connsiteX18270" fmla="*/ 215797 w 5020586"/>
              <a:gd name="connsiteY18270" fmla="*/ 2321170 h 5388743"/>
              <a:gd name="connsiteX18271" fmla="*/ 215529 w 5020586"/>
              <a:gd name="connsiteY18271" fmla="*/ 2321367 h 5388743"/>
              <a:gd name="connsiteX18272" fmla="*/ 219377 w 5020586"/>
              <a:gd name="connsiteY18272" fmla="*/ 2318990 h 5388743"/>
              <a:gd name="connsiteX18273" fmla="*/ 249391 w 5020586"/>
              <a:gd name="connsiteY18273" fmla="*/ 2301803 h 5388743"/>
              <a:gd name="connsiteX18274" fmla="*/ 276666 w 5020586"/>
              <a:gd name="connsiteY18274" fmla="*/ 2284822 h 5388743"/>
              <a:gd name="connsiteX18275" fmla="*/ 252461 w 5020586"/>
              <a:gd name="connsiteY18275" fmla="*/ 2301423 h 5388743"/>
              <a:gd name="connsiteX18276" fmla="*/ 249757 w 5020586"/>
              <a:gd name="connsiteY18276" fmla="*/ 2302942 h 5388743"/>
              <a:gd name="connsiteX18277" fmla="*/ 230670 w 5020586"/>
              <a:gd name="connsiteY18277" fmla="*/ 2314022 h 5388743"/>
              <a:gd name="connsiteX18278" fmla="*/ 210596 w 5020586"/>
              <a:gd name="connsiteY18278" fmla="*/ 2325534 h 5388743"/>
              <a:gd name="connsiteX18279" fmla="*/ 207542 w 5020586"/>
              <a:gd name="connsiteY18279" fmla="*/ 2327142 h 5388743"/>
              <a:gd name="connsiteX18280" fmla="*/ 205257 w 5020586"/>
              <a:gd name="connsiteY18280" fmla="*/ 2328780 h 5388743"/>
              <a:gd name="connsiteX18281" fmla="*/ 195668 w 5020586"/>
              <a:gd name="connsiteY18281" fmla="*/ 2334099 h 5388743"/>
              <a:gd name="connsiteX18282" fmla="*/ 233705 w 5020586"/>
              <a:gd name="connsiteY18282" fmla="*/ 2307652 h 5388743"/>
              <a:gd name="connsiteX18283" fmla="*/ 283737 w 5020586"/>
              <a:gd name="connsiteY18283" fmla="*/ 2272826 h 5388743"/>
              <a:gd name="connsiteX18284" fmla="*/ 311437 w 5020586"/>
              <a:gd name="connsiteY18284" fmla="*/ 2253422 h 5388743"/>
              <a:gd name="connsiteX18285" fmla="*/ 312711 w 5020586"/>
              <a:gd name="connsiteY18285" fmla="*/ 2252073 h 5388743"/>
              <a:gd name="connsiteX18286" fmla="*/ 317605 w 5020586"/>
              <a:gd name="connsiteY18286" fmla="*/ 2247537 h 5388743"/>
              <a:gd name="connsiteX18287" fmla="*/ 318111 w 5020586"/>
              <a:gd name="connsiteY18287" fmla="*/ 2247076 h 5388743"/>
              <a:gd name="connsiteX18288" fmla="*/ 311593 w 5020586"/>
              <a:gd name="connsiteY18288" fmla="*/ 2251600 h 5388743"/>
              <a:gd name="connsiteX18289" fmla="*/ 295030 w 5020586"/>
              <a:gd name="connsiteY18289" fmla="*/ 2263156 h 5388743"/>
              <a:gd name="connsiteX18290" fmla="*/ 171524 w 5020586"/>
              <a:gd name="connsiteY18290" fmla="*/ 2349165 h 5388743"/>
              <a:gd name="connsiteX18291" fmla="*/ 152009 w 5020586"/>
              <a:gd name="connsiteY18291" fmla="*/ 2361601 h 5388743"/>
              <a:gd name="connsiteX18292" fmla="*/ 158604 w 5020586"/>
              <a:gd name="connsiteY18292" fmla="*/ 2356916 h 5388743"/>
              <a:gd name="connsiteX18293" fmla="*/ 167029 w 5020586"/>
              <a:gd name="connsiteY18293" fmla="*/ 2351805 h 5388743"/>
              <a:gd name="connsiteX18294" fmla="*/ 174514 w 5020586"/>
              <a:gd name="connsiteY18294" fmla="*/ 2346891 h 5388743"/>
              <a:gd name="connsiteX18295" fmla="*/ 173835 w 5020586"/>
              <a:gd name="connsiteY18295" fmla="*/ 2346335 h 5388743"/>
              <a:gd name="connsiteX18296" fmla="*/ 176141 w 5020586"/>
              <a:gd name="connsiteY18296" fmla="*/ 2344751 h 5388743"/>
              <a:gd name="connsiteX18297" fmla="*/ 199613 w 5020586"/>
              <a:gd name="connsiteY18297" fmla="*/ 2327149 h 5388743"/>
              <a:gd name="connsiteX18298" fmla="*/ 167120 w 5020586"/>
              <a:gd name="connsiteY18298" fmla="*/ 2349711 h 5388743"/>
              <a:gd name="connsiteX18299" fmla="*/ 165103 w 5020586"/>
              <a:gd name="connsiteY18299" fmla="*/ 2351092 h 5388743"/>
              <a:gd name="connsiteX18300" fmla="*/ 164863 w 5020586"/>
              <a:gd name="connsiteY18300" fmla="*/ 2351225 h 5388743"/>
              <a:gd name="connsiteX18301" fmla="*/ 158993 w 5020586"/>
              <a:gd name="connsiteY18301" fmla="*/ 2354734 h 5388743"/>
              <a:gd name="connsiteX18302" fmla="*/ 205776 w 5020586"/>
              <a:gd name="connsiteY18302" fmla="*/ 2321607 h 5388743"/>
              <a:gd name="connsiteX18303" fmla="*/ 278224 w 5020586"/>
              <a:gd name="connsiteY18303" fmla="*/ 2270861 h 5388743"/>
              <a:gd name="connsiteX18304" fmla="*/ 286883 w 5020586"/>
              <a:gd name="connsiteY18304" fmla="*/ 2265001 h 5388743"/>
              <a:gd name="connsiteX18305" fmla="*/ 278044 w 5020586"/>
              <a:gd name="connsiteY18305" fmla="*/ 2270412 h 5388743"/>
              <a:gd name="connsiteX18306" fmla="*/ 148896 w 5020586"/>
              <a:gd name="connsiteY18306" fmla="*/ 2359187 h 5388743"/>
              <a:gd name="connsiteX18307" fmla="*/ 289774 w 5020586"/>
              <a:gd name="connsiteY18307" fmla="*/ 2260718 h 5388743"/>
              <a:gd name="connsiteX18308" fmla="*/ 301234 w 5020586"/>
              <a:gd name="connsiteY18308" fmla="*/ 2252555 h 5388743"/>
              <a:gd name="connsiteX18309" fmla="*/ 302872 w 5020586"/>
              <a:gd name="connsiteY18309" fmla="*/ 2251290 h 5388743"/>
              <a:gd name="connsiteX18310" fmla="*/ 302325 w 5020586"/>
              <a:gd name="connsiteY18310" fmla="*/ 2251618 h 5388743"/>
              <a:gd name="connsiteX18311" fmla="*/ 299846 w 5020586"/>
              <a:gd name="connsiteY18311" fmla="*/ 2253087 h 5388743"/>
              <a:gd name="connsiteX18312" fmla="*/ 306439 w 5020586"/>
              <a:gd name="connsiteY18312" fmla="*/ 2248535 h 5388743"/>
              <a:gd name="connsiteX18313" fmla="*/ 307367 w 5020586"/>
              <a:gd name="connsiteY18313" fmla="*/ 2247820 h 5388743"/>
              <a:gd name="connsiteX18314" fmla="*/ 309864 w 5020586"/>
              <a:gd name="connsiteY18314" fmla="*/ 2245311 h 5388743"/>
              <a:gd name="connsiteX18315" fmla="*/ 289198 w 5020586"/>
              <a:gd name="connsiteY18315" fmla="*/ 2259298 h 5388743"/>
              <a:gd name="connsiteX18316" fmla="*/ 226878 w 5020586"/>
              <a:gd name="connsiteY18316" fmla="*/ 2302222 h 5388743"/>
              <a:gd name="connsiteX18317" fmla="*/ 280810 w 5020586"/>
              <a:gd name="connsiteY18317" fmla="*/ 2264285 h 5388743"/>
              <a:gd name="connsiteX18318" fmla="*/ 322480 w 5020586"/>
              <a:gd name="connsiteY18318" fmla="*/ 2235277 h 5388743"/>
              <a:gd name="connsiteX18319" fmla="*/ 319271 w 5020586"/>
              <a:gd name="connsiteY18319" fmla="*/ 2237369 h 5388743"/>
              <a:gd name="connsiteX18320" fmla="*/ 337272 w 5020586"/>
              <a:gd name="connsiteY18320" fmla="*/ 2224413 h 5388743"/>
              <a:gd name="connsiteX18321" fmla="*/ 326148 w 5020586"/>
              <a:gd name="connsiteY18321" fmla="*/ 2230734 h 5388743"/>
              <a:gd name="connsiteX18322" fmla="*/ 311649 w 5020586"/>
              <a:gd name="connsiteY18322" fmla="*/ 2239561 h 5388743"/>
              <a:gd name="connsiteX18323" fmla="*/ 307224 w 5020586"/>
              <a:gd name="connsiteY18323" fmla="*/ 2242548 h 5388743"/>
              <a:gd name="connsiteX18324" fmla="*/ 306138 w 5020586"/>
              <a:gd name="connsiteY18324" fmla="*/ 2243051 h 5388743"/>
              <a:gd name="connsiteX18325" fmla="*/ 304985 w 5020586"/>
              <a:gd name="connsiteY18325" fmla="*/ 2243093 h 5388743"/>
              <a:gd name="connsiteX18326" fmla="*/ 314453 w 5020586"/>
              <a:gd name="connsiteY18326" fmla="*/ 2236623 h 5388743"/>
              <a:gd name="connsiteX18327" fmla="*/ 319802 w 5020586"/>
              <a:gd name="connsiteY18327" fmla="*/ 2232778 h 5388743"/>
              <a:gd name="connsiteX18328" fmla="*/ 338730 w 5020586"/>
              <a:gd name="connsiteY18328" fmla="*/ 2219463 h 5388743"/>
              <a:gd name="connsiteX18329" fmla="*/ 370494 w 5020586"/>
              <a:gd name="connsiteY18329" fmla="*/ 2196975 h 5388743"/>
              <a:gd name="connsiteX18330" fmla="*/ 371896 w 5020586"/>
              <a:gd name="connsiteY18330" fmla="*/ 2195997 h 5388743"/>
              <a:gd name="connsiteX18331" fmla="*/ 363678 w 5020586"/>
              <a:gd name="connsiteY18331" fmla="*/ 2201040 h 5388743"/>
              <a:gd name="connsiteX18332" fmla="*/ 350052 w 5020586"/>
              <a:gd name="connsiteY18332" fmla="*/ 2208872 h 5388743"/>
              <a:gd name="connsiteX18333" fmla="*/ 373363 w 5020586"/>
              <a:gd name="connsiteY18333" fmla="*/ 2191194 h 5388743"/>
              <a:gd name="connsiteX18334" fmla="*/ 337726 w 5020586"/>
              <a:gd name="connsiteY18334" fmla="*/ 2209847 h 5388743"/>
              <a:gd name="connsiteX18335" fmla="*/ 356341 w 5020586"/>
              <a:gd name="connsiteY18335" fmla="*/ 2198480 h 5388743"/>
              <a:gd name="connsiteX18336" fmla="*/ 367279 w 5020586"/>
              <a:gd name="connsiteY18336" fmla="*/ 2190616 h 5388743"/>
              <a:gd name="connsiteX18337" fmla="*/ 382820 w 5020586"/>
              <a:gd name="connsiteY18337" fmla="*/ 2179503 h 5388743"/>
              <a:gd name="connsiteX18338" fmla="*/ 360631 w 5020586"/>
              <a:gd name="connsiteY18338" fmla="*/ 2194180 h 5388743"/>
              <a:gd name="connsiteX18339" fmla="*/ 361984 w 5020586"/>
              <a:gd name="connsiteY18339" fmla="*/ 2193053 h 5388743"/>
              <a:gd name="connsiteX18340" fmla="*/ 381831 w 5020586"/>
              <a:gd name="connsiteY18340" fmla="*/ 2177977 h 5388743"/>
              <a:gd name="connsiteX18341" fmla="*/ 389380 w 5020586"/>
              <a:gd name="connsiteY18341" fmla="*/ 2172947 h 5388743"/>
              <a:gd name="connsiteX18342" fmla="*/ 390584 w 5020586"/>
              <a:gd name="connsiteY18342" fmla="*/ 2171109 h 5388743"/>
              <a:gd name="connsiteX18343" fmla="*/ 392199 w 5020586"/>
              <a:gd name="connsiteY18343" fmla="*/ 2169363 h 5388743"/>
              <a:gd name="connsiteX18344" fmla="*/ 358775 w 5020586"/>
              <a:gd name="connsiteY18344" fmla="*/ 2190170 h 5388743"/>
              <a:gd name="connsiteX18345" fmla="*/ 354363 w 5020586"/>
              <a:gd name="connsiteY18345" fmla="*/ 2190441 h 5388743"/>
              <a:gd name="connsiteX18346" fmla="*/ 323470 w 5020586"/>
              <a:gd name="connsiteY18346" fmla="*/ 2207757 h 5388743"/>
              <a:gd name="connsiteX18347" fmla="*/ 256016 w 5020586"/>
              <a:gd name="connsiteY18347" fmla="*/ 2247456 h 5388743"/>
              <a:gd name="connsiteX18348" fmla="*/ 330237 w 5020586"/>
              <a:gd name="connsiteY18348" fmla="*/ 2200712 h 5388743"/>
              <a:gd name="connsiteX18349" fmla="*/ 367062 w 5020586"/>
              <a:gd name="connsiteY18349" fmla="*/ 2178253 h 5388743"/>
              <a:gd name="connsiteX18350" fmla="*/ 379209 w 5020586"/>
              <a:gd name="connsiteY18350" fmla="*/ 2170756 h 5388743"/>
              <a:gd name="connsiteX18351" fmla="*/ 383401 w 5020586"/>
              <a:gd name="connsiteY18351" fmla="*/ 2168192 h 5388743"/>
              <a:gd name="connsiteX18352" fmla="*/ 384530 w 5020586"/>
              <a:gd name="connsiteY18352" fmla="*/ 2165060 h 5388743"/>
              <a:gd name="connsiteX18353" fmla="*/ 380195 w 5020586"/>
              <a:gd name="connsiteY18353" fmla="*/ 2167575 h 5388743"/>
              <a:gd name="connsiteX18354" fmla="*/ 364490 w 5020586"/>
              <a:gd name="connsiteY18354" fmla="*/ 2176480 h 5388743"/>
              <a:gd name="connsiteX18355" fmla="*/ 363416 w 5020586"/>
              <a:gd name="connsiteY18355" fmla="*/ 2175880 h 5388743"/>
              <a:gd name="connsiteX18356" fmla="*/ 363425 w 5020586"/>
              <a:gd name="connsiteY18356" fmla="*/ 2175807 h 5388743"/>
              <a:gd name="connsiteX18357" fmla="*/ 350552 w 5020586"/>
              <a:gd name="connsiteY18357" fmla="*/ 2184822 h 5388743"/>
              <a:gd name="connsiteX18358" fmla="*/ 342560 w 5020586"/>
              <a:gd name="connsiteY18358" fmla="*/ 2189913 h 5388743"/>
              <a:gd name="connsiteX18359" fmla="*/ 342719 w 5020586"/>
              <a:gd name="connsiteY18359" fmla="*/ 2187612 h 5388743"/>
              <a:gd name="connsiteX18360" fmla="*/ 342735 w 5020586"/>
              <a:gd name="connsiteY18360" fmla="*/ 2187207 h 5388743"/>
              <a:gd name="connsiteX18361" fmla="*/ 334196 w 5020586"/>
              <a:gd name="connsiteY18361" fmla="*/ 2192655 h 5388743"/>
              <a:gd name="connsiteX18362" fmla="*/ 307016 w 5020586"/>
              <a:gd name="connsiteY18362" fmla="*/ 2208090 h 5388743"/>
              <a:gd name="connsiteX18363" fmla="*/ 314795 w 5020586"/>
              <a:gd name="connsiteY18363" fmla="*/ 2202428 h 5388743"/>
              <a:gd name="connsiteX18364" fmla="*/ 314116 w 5020586"/>
              <a:gd name="connsiteY18364" fmla="*/ 2199980 h 5388743"/>
              <a:gd name="connsiteX18365" fmla="*/ 341157 w 5020586"/>
              <a:gd name="connsiteY18365" fmla="*/ 2183542 h 5388743"/>
              <a:gd name="connsiteX18366" fmla="*/ 342936 w 5020586"/>
              <a:gd name="connsiteY18366" fmla="*/ 2182402 h 5388743"/>
              <a:gd name="connsiteX18367" fmla="*/ 342969 w 5020586"/>
              <a:gd name="connsiteY18367" fmla="*/ 2181623 h 5388743"/>
              <a:gd name="connsiteX18368" fmla="*/ 342897 w 5020586"/>
              <a:gd name="connsiteY18368" fmla="*/ 2179551 h 5388743"/>
              <a:gd name="connsiteX18369" fmla="*/ 335851 w 5020586"/>
              <a:gd name="connsiteY18369" fmla="*/ 2183569 h 5388743"/>
              <a:gd name="connsiteX18370" fmla="*/ 334284 w 5020586"/>
              <a:gd name="connsiteY18370" fmla="*/ 2184454 h 5388743"/>
              <a:gd name="connsiteX18371" fmla="*/ 342856 w 5020586"/>
              <a:gd name="connsiteY18371" fmla="*/ 2178360 h 5388743"/>
              <a:gd name="connsiteX18372" fmla="*/ 342831 w 5020586"/>
              <a:gd name="connsiteY18372" fmla="*/ 2177651 h 5388743"/>
              <a:gd name="connsiteX18373" fmla="*/ 326002 w 5020586"/>
              <a:gd name="connsiteY18373" fmla="*/ 2189032 h 5388743"/>
              <a:gd name="connsiteX18374" fmla="*/ 321703 w 5020586"/>
              <a:gd name="connsiteY18374" fmla="*/ 2190576 h 5388743"/>
              <a:gd name="connsiteX18375" fmla="*/ 336414 w 5020586"/>
              <a:gd name="connsiteY18375" fmla="*/ 2180923 h 5388743"/>
              <a:gd name="connsiteX18376" fmla="*/ 229040 w 5020586"/>
              <a:gd name="connsiteY18376" fmla="*/ 2242981 h 5388743"/>
              <a:gd name="connsiteX18377" fmla="*/ 223053 w 5020586"/>
              <a:gd name="connsiteY18377" fmla="*/ 2246317 h 5388743"/>
              <a:gd name="connsiteX18378" fmla="*/ 223484 w 5020586"/>
              <a:gd name="connsiteY18378" fmla="*/ 2246002 h 5388743"/>
              <a:gd name="connsiteX18379" fmla="*/ 261225 w 5020586"/>
              <a:gd name="connsiteY18379" fmla="*/ 2219700 h 5388743"/>
              <a:gd name="connsiteX18380" fmla="*/ 240376 w 5020586"/>
              <a:gd name="connsiteY18380" fmla="*/ 2233239 h 5388743"/>
              <a:gd name="connsiteX18381" fmla="*/ 222322 w 5020586"/>
              <a:gd name="connsiteY18381" fmla="*/ 2245770 h 5388743"/>
              <a:gd name="connsiteX18382" fmla="*/ 214543 w 5020586"/>
              <a:gd name="connsiteY18382" fmla="*/ 2251057 h 5388743"/>
              <a:gd name="connsiteX18383" fmla="*/ 192582 w 5020586"/>
              <a:gd name="connsiteY18383" fmla="*/ 2263289 h 5388743"/>
              <a:gd name="connsiteX18384" fmla="*/ 194191 w 5020586"/>
              <a:gd name="connsiteY18384" fmla="*/ 2261532 h 5388743"/>
              <a:gd name="connsiteX18385" fmla="*/ 191180 w 5020586"/>
              <a:gd name="connsiteY18385" fmla="*/ 2263676 h 5388743"/>
              <a:gd name="connsiteX18386" fmla="*/ 185511 w 5020586"/>
              <a:gd name="connsiteY18386" fmla="*/ 2267228 h 5388743"/>
              <a:gd name="connsiteX18387" fmla="*/ 169097 w 5020586"/>
              <a:gd name="connsiteY18387" fmla="*/ 2276369 h 5388743"/>
              <a:gd name="connsiteX18388" fmla="*/ 176149 w 5020586"/>
              <a:gd name="connsiteY18388" fmla="*/ 2271455 h 5388743"/>
              <a:gd name="connsiteX18389" fmla="*/ 177863 w 5020586"/>
              <a:gd name="connsiteY18389" fmla="*/ 2268580 h 5388743"/>
              <a:gd name="connsiteX18390" fmla="*/ 196173 w 5020586"/>
              <a:gd name="connsiteY18390" fmla="*/ 2257383 h 5388743"/>
              <a:gd name="connsiteX18391" fmla="*/ 179103 w 5020586"/>
              <a:gd name="connsiteY18391" fmla="*/ 2266642 h 5388743"/>
              <a:gd name="connsiteX18392" fmla="*/ 190347 w 5020586"/>
              <a:gd name="connsiteY18392" fmla="*/ 2258523 h 5388743"/>
              <a:gd name="connsiteX18393" fmla="*/ 195208 w 5020586"/>
              <a:gd name="connsiteY18393" fmla="*/ 2254921 h 5388743"/>
              <a:gd name="connsiteX18394" fmla="*/ 252132 w 5020586"/>
              <a:gd name="connsiteY18394" fmla="*/ 2222156 h 5388743"/>
              <a:gd name="connsiteX18395" fmla="*/ 367443 w 5020586"/>
              <a:gd name="connsiteY18395" fmla="*/ 2153157 h 5388743"/>
              <a:gd name="connsiteX18396" fmla="*/ 390892 w 5020586"/>
              <a:gd name="connsiteY18396" fmla="*/ 2139465 h 5388743"/>
              <a:gd name="connsiteX18397" fmla="*/ 395370 w 5020586"/>
              <a:gd name="connsiteY18397" fmla="*/ 2136751 h 5388743"/>
              <a:gd name="connsiteX18398" fmla="*/ 409583 w 5020586"/>
              <a:gd name="connsiteY18398" fmla="*/ 2126941 h 5388743"/>
              <a:gd name="connsiteX18399" fmla="*/ 412226 w 5020586"/>
              <a:gd name="connsiteY18399" fmla="*/ 2125122 h 5388743"/>
              <a:gd name="connsiteX18400" fmla="*/ 410155 w 5020586"/>
              <a:gd name="connsiteY18400" fmla="*/ 2125707 h 5388743"/>
              <a:gd name="connsiteX18401" fmla="*/ 362386 w 5020586"/>
              <a:gd name="connsiteY18401" fmla="*/ 2154721 h 5388743"/>
              <a:gd name="connsiteX18402" fmla="*/ 316817 w 5020586"/>
              <a:gd name="connsiteY18402" fmla="*/ 2181310 h 5388743"/>
              <a:gd name="connsiteX18403" fmla="*/ 313986 w 5020586"/>
              <a:gd name="connsiteY18403" fmla="*/ 2181136 h 5388743"/>
              <a:gd name="connsiteX18404" fmla="*/ 275864 w 5020586"/>
              <a:gd name="connsiteY18404" fmla="*/ 2203127 h 5388743"/>
              <a:gd name="connsiteX18405" fmla="*/ 273007 w 5020586"/>
              <a:gd name="connsiteY18405" fmla="*/ 2202267 h 5388743"/>
              <a:gd name="connsiteX18406" fmla="*/ 270801 w 5020586"/>
              <a:gd name="connsiteY18406" fmla="*/ 2203461 h 5388743"/>
              <a:gd name="connsiteX18407" fmla="*/ 268496 w 5020586"/>
              <a:gd name="connsiteY18407" fmla="*/ 2204958 h 5388743"/>
              <a:gd name="connsiteX18408" fmla="*/ 265570 w 5020586"/>
              <a:gd name="connsiteY18408" fmla="*/ 2206481 h 5388743"/>
              <a:gd name="connsiteX18409" fmla="*/ 265578 w 5020586"/>
              <a:gd name="connsiteY18409" fmla="*/ 2206235 h 5388743"/>
              <a:gd name="connsiteX18410" fmla="*/ 263978 w 5020586"/>
              <a:gd name="connsiteY18410" fmla="*/ 2207310 h 5388743"/>
              <a:gd name="connsiteX18411" fmla="*/ 265570 w 5020586"/>
              <a:gd name="connsiteY18411" fmla="*/ 2206481 h 5388743"/>
              <a:gd name="connsiteX18412" fmla="*/ 265560 w 5020586"/>
              <a:gd name="connsiteY18412" fmla="*/ 2206865 h 5388743"/>
              <a:gd name="connsiteX18413" fmla="*/ 257366 w 5020586"/>
              <a:gd name="connsiteY18413" fmla="*/ 2210007 h 5388743"/>
              <a:gd name="connsiteX18414" fmla="*/ 297355 w 5020586"/>
              <a:gd name="connsiteY18414" fmla="*/ 2186657 h 5388743"/>
              <a:gd name="connsiteX18415" fmla="*/ 307286 w 5020586"/>
              <a:gd name="connsiteY18415" fmla="*/ 2178721 h 5388743"/>
              <a:gd name="connsiteX18416" fmla="*/ 346264 w 5020586"/>
              <a:gd name="connsiteY18416" fmla="*/ 2153990 h 5388743"/>
              <a:gd name="connsiteX18417" fmla="*/ 399327 w 5020586"/>
              <a:gd name="connsiteY18417" fmla="*/ 2122650 h 5388743"/>
              <a:gd name="connsiteX18418" fmla="*/ 398767 w 5020586"/>
              <a:gd name="connsiteY18418" fmla="*/ 2120881 h 5388743"/>
              <a:gd name="connsiteX18419" fmla="*/ 396433 w 5020586"/>
              <a:gd name="connsiteY18419" fmla="*/ 2121167 h 5388743"/>
              <a:gd name="connsiteX18420" fmla="*/ 385859 w 5020586"/>
              <a:gd name="connsiteY18420" fmla="*/ 2127622 h 5388743"/>
              <a:gd name="connsiteX18421" fmla="*/ 349907 w 5020586"/>
              <a:gd name="connsiteY18421" fmla="*/ 2149776 h 5388743"/>
              <a:gd name="connsiteX18422" fmla="*/ 358986 w 5020586"/>
              <a:gd name="connsiteY18422" fmla="*/ 2141640 h 5388743"/>
              <a:gd name="connsiteX18423" fmla="*/ 366040 w 5020586"/>
              <a:gd name="connsiteY18423" fmla="*/ 2136388 h 5388743"/>
              <a:gd name="connsiteX18424" fmla="*/ 357669 w 5020586"/>
              <a:gd name="connsiteY18424" fmla="*/ 2141334 h 5388743"/>
              <a:gd name="connsiteX18425" fmla="*/ 325173 w 5020586"/>
              <a:gd name="connsiteY18425" fmla="*/ 2159935 h 5388743"/>
              <a:gd name="connsiteX18426" fmla="*/ 242355 w 5020586"/>
              <a:gd name="connsiteY18426" fmla="*/ 2207158 h 5388743"/>
              <a:gd name="connsiteX18427" fmla="*/ 236842 w 5020586"/>
              <a:gd name="connsiteY18427" fmla="*/ 2210299 h 5388743"/>
              <a:gd name="connsiteX18428" fmla="*/ 244147 w 5020586"/>
              <a:gd name="connsiteY18428" fmla="*/ 2204784 h 5388743"/>
              <a:gd name="connsiteX18429" fmla="*/ 246708 w 5020586"/>
              <a:gd name="connsiteY18429" fmla="*/ 2202779 h 5388743"/>
              <a:gd name="connsiteX18430" fmla="*/ 264269 w 5020586"/>
              <a:gd name="connsiteY18430" fmla="*/ 2192512 h 5388743"/>
              <a:gd name="connsiteX18431" fmla="*/ 309839 w 5020586"/>
              <a:gd name="connsiteY18431" fmla="*/ 2165923 h 5388743"/>
              <a:gd name="connsiteX18432" fmla="*/ 320673 w 5020586"/>
              <a:gd name="connsiteY18432" fmla="*/ 2155095 h 5388743"/>
              <a:gd name="connsiteX18433" fmla="*/ 342795 w 5020586"/>
              <a:gd name="connsiteY18433" fmla="*/ 2141223 h 5388743"/>
              <a:gd name="connsiteX18434" fmla="*/ 365563 w 5020586"/>
              <a:gd name="connsiteY18434" fmla="*/ 2126059 h 5388743"/>
              <a:gd name="connsiteX18435" fmla="*/ 416715 w 5020586"/>
              <a:gd name="connsiteY18435" fmla="*/ 2095305 h 5388743"/>
              <a:gd name="connsiteX18436" fmla="*/ 421562 w 5020586"/>
              <a:gd name="connsiteY18436" fmla="*/ 2091931 h 5388743"/>
              <a:gd name="connsiteX18437" fmla="*/ 409805 w 5020586"/>
              <a:gd name="connsiteY18437" fmla="*/ 2099287 h 5388743"/>
              <a:gd name="connsiteX18438" fmla="*/ 383925 w 5020586"/>
              <a:gd name="connsiteY18438" fmla="*/ 2114219 h 5388743"/>
              <a:gd name="connsiteX18439" fmla="*/ 379513 w 5020586"/>
              <a:gd name="connsiteY18439" fmla="*/ 2114490 h 5388743"/>
              <a:gd name="connsiteX18440" fmla="*/ 359541 w 5020586"/>
              <a:gd name="connsiteY18440" fmla="*/ 2126089 h 5388743"/>
              <a:gd name="connsiteX18441" fmla="*/ 347323 w 5020586"/>
              <a:gd name="connsiteY18441" fmla="*/ 2131339 h 5388743"/>
              <a:gd name="connsiteX18442" fmla="*/ 376371 w 5020586"/>
              <a:gd name="connsiteY18442" fmla="*/ 2114543 h 5388743"/>
              <a:gd name="connsiteX18443" fmla="*/ 390061 w 5020586"/>
              <a:gd name="connsiteY18443" fmla="*/ 2104575 h 5388743"/>
              <a:gd name="connsiteX18444" fmla="*/ 400671 w 5020586"/>
              <a:gd name="connsiteY18444" fmla="*/ 2099086 h 5388743"/>
              <a:gd name="connsiteX18445" fmla="*/ 414052 w 5020586"/>
              <a:gd name="connsiteY18445" fmla="*/ 2089344 h 5388743"/>
              <a:gd name="connsiteX18446" fmla="*/ 445561 w 5020586"/>
              <a:gd name="connsiteY18446" fmla="*/ 2070050 h 5388743"/>
              <a:gd name="connsiteX18447" fmla="*/ 468016 w 5020586"/>
              <a:gd name="connsiteY18447" fmla="*/ 2055112 h 5388743"/>
              <a:gd name="connsiteX18448" fmla="*/ 447981 w 5020586"/>
              <a:gd name="connsiteY18448" fmla="*/ 2066882 h 5388743"/>
              <a:gd name="connsiteX18449" fmla="*/ 435187 w 5020586"/>
              <a:gd name="connsiteY18449" fmla="*/ 2074398 h 5388743"/>
              <a:gd name="connsiteX18450" fmla="*/ 402144 w 5020586"/>
              <a:gd name="connsiteY18450" fmla="*/ 2094368 h 5388743"/>
              <a:gd name="connsiteX18451" fmla="*/ 374876 w 5020586"/>
              <a:gd name="connsiteY18451" fmla="*/ 2110088 h 5388743"/>
              <a:gd name="connsiteX18452" fmla="*/ 368151 w 5020586"/>
              <a:gd name="connsiteY18452" fmla="*/ 2113849 h 5388743"/>
              <a:gd name="connsiteX18453" fmla="*/ 369818 w 5020586"/>
              <a:gd name="connsiteY18453" fmla="*/ 2112697 h 5388743"/>
              <a:gd name="connsiteX18454" fmla="*/ 383664 w 5020586"/>
              <a:gd name="connsiteY18454" fmla="*/ 2103124 h 5388743"/>
              <a:gd name="connsiteX18455" fmla="*/ 401181 w 5020586"/>
              <a:gd name="connsiteY18455" fmla="*/ 2092834 h 5388743"/>
              <a:gd name="connsiteX18456" fmla="*/ 422006 w 5020586"/>
              <a:gd name="connsiteY18456" fmla="*/ 2078494 h 5388743"/>
              <a:gd name="connsiteX18457" fmla="*/ 410941 w 5020586"/>
              <a:gd name="connsiteY18457" fmla="*/ 2084316 h 5388743"/>
              <a:gd name="connsiteX18458" fmla="*/ 441174 w 5020586"/>
              <a:gd name="connsiteY18458" fmla="*/ 2063641 h 5388743"/>
              <a:gd name="connsiteX18459" fmla="*/ 516487 w 5020586"/>
              <a:gd name="connsiteY18459" fmla="*/ 2011836 h 5388743"/>
              <a:gd name="connsiteX18460" fmla="*/ 502219 w 5020586"/>
              <a:gd name="connsiteY18460" fmla="*/ 2020536 h 5388743"/>
              <a:gd name="connsiteX18461" fmla="*/ 413859 w 5020586"/>
              <a:gd name="connsiteY18461" fmla="*/ 2079992 h 5388743"/>
              <a:gd name="connsiteX18462" fmla="*/ 408061 w 5020586"/>
              <a:gd name="connsiteY18462" fmla="*/ 2082915 h 5388743"/>
              <a:gd name="connsiteX18463" fmla="*/ 415304 w 5020586"/>
              <a:gd name="connsiteY18463" fmla="*/ 2077636 h 5388743"/>
              <a:gd name="connsiteX18464" fmla="*/ 410746 w 5020586"/>
              <a:gd name="connsiteY18464" fmla="*/ 2080878 h 5388743"/>
              <a:gd name="connsiteX18465" fmla="*/ 386892 w 5020586"/>
              <a:gd name="connsiteY18465" fmla="*/ 2096921 h 5388743"/>
              <a:gd name="connsiteX18466" fmla="*/ 391771 w 5020586"/>
              <a:gd name="connsiteY18466" fmla="*/ 2092685 h 5388743"/>
              <a:gd name="connsiteX18467" fmla="*/ 410261 w 5020586"/>
              <a:gd name="connsiteY18467" fmla="*/ 2079928 h 5388743"/>
              <a:gd name="connsiteX18468" fmla="*/ 483292 w 5020586"/>
              <a:gd name="connsiteY18468" fmla="*/ 2029649 h 5388743"/>
              <a:gd name="connsiteX18469" fmla="*/ 536454 w 5020586"/>
              <a:gd name="connsiteY18469" fmla="*/ 1992117 h 5388743"/>
              <a:gd name="connsiteX18470" fmla="*/ 532586 w 5020586"/>
              <a:gd name="connsiteY18470" fmla="*/ 1993731 h 5388743"/>
              <a:gd name="connsiteX18471" fmla="*/ 522295 w 5020586"/>
              <a:gd name="connsiteY18471" fmla="*/ 2000520 h 5388743"/>
              <a:gd name="connsiteX18472" fmla="*/ 438076 w 5020586"/>
              <a:gd name="connsiteY18472" fmla="*/ 2058083 h 5388743"/>
              <a:gd name="connsiteX18473" fmla="*/ 505302 w 5020586"/>
              <a:gd name="connsiteY18473" fmla="*/ 2011130 h 5388743"/>
              <a:gd name="connsiteX18474" fmla="*/ 527994 w 5020586"/>
              <a:gd name="connsiteY18474" fmla="*/ 1995647 h 5388743"/>
              <a:gd name="connsiteX18475" fmla="*/ 527385 w 5020586"/>
              <a:gd name="connsiteY18475" fmla="*/ 1995901 h 5388743"/>
              <a:gd name="connsiteX18476" fmla="*/ 446976 w 5020586"/>
              <a:gd name="connsiteY18476" fmla="*/ 2048779 h 5388743"/>
              <a:gd name="connsiteX18477" fmla="*/ 391203 w 5020586"/>
              <a:gd name="connsiteY18477" fmla="*/ 2086668 h 5388743"/>
              <a:gd name="connsiteX18478" fmla="*/ 384526 w 5020586"/>
              <a:gd name="connsiteY18478" fmla="*/ 2090574 h 5388743"/>
              <a:gd name="connsiteX18479" fmla="*/ 383415 w 5020586"/>
              <a:gd name="connsiteY18479" fmla="*/ 2089934 h 5388743"/>
              <a:gd name="connsiteX18480" fmla="*/ 385322 w 5020586"/>
              <a:gd name="connsiteY18480" fmla="*/ 2088415 h 5388743"/>
              <a:gd name="connsiteX18481" fmla="*/ 356861 w 5020586"/>
              <a:gd name="connsiteY18481" fmla="*/ 2107943 h 5388743"/>
              <a:gd name="connsiteX18482" fmla="*/ 335716 w 5020586"/>
              <a:gd name="connsiteY18482" fmla="*/ 2121627 h 5388743"/>
              <a:gd name="connsiteX18483" fmla="*/ 373753 w 5020586"/>
              <a:gd name="connsiteY18483" fmla="*/ 2095181 h 5388743"/>
              <a:gd name="connsiteX18484" fmla="*/ 423785 w 5020586"/>
              <a:gd name="connsiteY18484" fmla="*/ 2060355 h 5388743"/>
              <a:gd name="connsiteX18485" fmla="*/ 463432 w 5020586"/>
              <a:gd name="connsiteY18485" fmla="*/ 2032581 h 5388743"/>
              <a:gd name="connsiteX18486" fmla="*/ 464655 w 5020586"/>
              <a:gd name="connsiteY18486" fmla="*/ 2030402 h 5388743"/>
              <a:gd name="connsiteX18487" fmla="*/ 463711 w 5020586"/>
              <a:gd name="connsiteY18487" fmla="*/ 2030824 h 5388743"/>
              <a:gd name="connsiteX18488" fmla="*/ 460126 w 5020586"/>
              <a:gd name="connsiteY18488" fmla="*/ 2033239 h 5388743"/>
              <a:gd name="connsiteX18489" fmla="*/ 435079 w 5020586"/>
              <a:gd name="connsiteY18489" fmla="*/ 2050685 h 5388743"/>
              <a:gd name="connsiteX18490" fmla="*/ 311571 w 5020586"/>
              <a:gd name="connsiteY18490" fmla="*/ 2136694 h 5388743"/>
              <a:gd name="connsiteX18491" fmla="*/ 292057 w 5020586"/>
              <a:gd name="connsiteY18491" fmla="*/ 2149130 h 5388743"/>
              <a:gd name="connsiteX18492" fmla="*/ 298652 w 5020586"/>
              <a:gd name="connsiteY18492" fmla="*/ 2144445 h 5388743"/>
              <a:gd name="connsiteX18493" fmla="*/ 307077 w 5020586"/>
              <a:gd name="connsiteY18493" fmla="*/ 2139333 h 5388743"/>
              <a:gd name="connsiteX18494" fmla="*/ 314563 w 5020586"/>
              <a:gd name="connsiteY18494" fmla="*/ 2134419 h 5388743"/>
              <a:gd name="connsiteX18495" fmla="*/ 313882 w 5020586"/>
              <a:gd name="connsiteY18495" fmla="*/ 2133866 h 5388743"/>
              <a:gd name="connsiteX18496" fmla="*/ 316189 w 5020586"/>
              <a:gd name="connsiteY18496" fmla="*/ 2132280 h 5388743"/>
              <a:gd name="connsiteX18497" fmla="*/ 339661 w 5020586"/>
              <a:gd name="connsiteY18497" fmla="*/ 2114677 h 5388743"/>
              <a:gd name="connsiteX18498" fmla="*/ 307168 w 5020586"/>
              <a:gd name="connsiteY18498" fmla="*/ 2137241 h 5388743"/>
              <a:gd name="connsiteX18499" fmla="*/ 305151 w 5020586"/>
              <a:gd name="connsiteY18499" fmla="*/ 2138621 h 5388743"/>
              <a:gd name="connsiteX18500" fmla="*/ 304911 w 5020586"/>
              <a:gd name="connsiteY18500" fmla="*/ 2138753 h 5388743"/>
              <a:gd name="connsiteX18501" fmla="*/ 299042 w 5020586"/>
              <a:gd name="connsiteY18501" fmla="*/ 2142264 h 5388743"/>
              <a:gd name="connsiteX18502" fmla="*/ 345822 w 5020586"/>
              <a:gd name="connsiteY18502" fmla="*/ 2109136 h 5388743"/>
              <a:gd name="connsiteX18503" fmla="*/ 418273 w 5020586"/>
              <a:gd name="connsiteY18503" fmla="*/ 2058388 h 5388743"/>
              <a:gd name="connsiteX18504" fmla="*/ 426931 w 5020586"/>
              <a:gd name="connsiteY18504" fmla="*/ 2052530 h 5388743"/>
              <a:gd name="connsiteX18505" fmla="*/ 418091 w 5020586"/>
              <a:gd name="connsiteY18505" fmla="*/ 2057940 h 5388743"/>
              <a:gd name="connsiteX18506" fmla="*/ 288943 w 5020586"/>
              <a:gd name="connsiteY18506" fmla="*/ 2146715 h 5388743"/>
              <a:gd name="connsiteX18507" fmla="*/ 429822 w 5020586"/>
              <a:gd name="connsiteY18507" fmla="*/ 2048246 h 5388743"/>
              <a:gd name="connsiteX18508" fmla="*/ 441282 w 5020586"/>
              <a:gd name="connsiteY18508" fmla="*/ 2040083 h 5388743"/>
              <a:gd name="connsiteX18509" fmla="*/ 449555 w 5020586"/>
              <a:gd name="connsiteY18509" fmla="*/ 2033140 h 5388743"/>
              <a:gd name="connsiteX18510" fmla="*/ 449721 w 5020586"/>
              <a:gd name="connsiteY18510" fmla="*/ 2032969 h 5388743"/>
              <a:gd name="connsiteX18511" fmla="*/ 429246 w 5020586"/>
              <a:gd name="connsiteY18511" fmla="*/ 2046826 h 5388743"/>
              <a:gd name="connsiteX18512" fmla="*/ 366926 w 5020586"/>
              <a:gd name="connsiteY18512" fmla="*/ 2089751 h 5388743"/>
              <a:gd name="connsiteX18513" fmla="*/ 420858 w 5020586"/>
              <a:gd name="connsiteY18513" fmla="*/ 2051813 h 5388743"/>
              <a:gd name="connsiteX18514" fmla="*/ 460694 w 5020586"/>
              <a:gd name="connsiteY18514" fmla="*/ 2024082 h 5388743"/>
              <a:gd name="connsiteX18515" fmla="*/ 465718 w 5020586"/>
              <a:gd name="connsiteY18515" fmla="*/ 2020162 h 5388743"/>
              <a:gd name="connsiteX18516" fmla="*/ 506065 w 5020586"/>
              <a:gd name="connsiteY18516" fmla="*/ 1991219 h 5388743"/>
              <a:gd name="connsiteX18517" fmla="*/ 654782 w 5020586"/>
              <a:gd name="connsiteY18517" fmla="*/ 1889491 h 5388743"/>
              <a:gd name="connsiteX18518" fmla="*/ 661762 w 5020586"/>
              <a:gd name="connsiteY18518" fmla="*/ 1884971 h 5388743"/>
              <a:gd name="connsiteX18519" fmla="*/ 694047 w 5020586"/>
              <a:gd name="connsiteY18519" fmla="*/ 1863005 h 5388743"/>
              <a:gd name="connsiteX18520" fmla="*/ 743303 w 5020586"/>
              <a:gd name="connsiteY18520" fmla="*/ 1830066 h 5388743"/>
              <a:gd name="connsiteX18521" fmla="*/ 848286 w 5020586"/>
              <a:gd name="connsiteY18521" fmla="*/ 1762458 h 5388743"/>
              <a:gd name="connsiteX18522" fmla="*/ 885285 w 5020586"/>
              <a:gd name="connsiteY18522" fmla="*/ 1738827 h 5388743"/>
              <a:gd name="connsiteX18523" fmla="*/ 885333 w 5020586"/>
              <a:gd name="connsiteY18523" fmla="*/ 1738797 h 5388743"/>
              <a:gd name="connsiteX18524" fmla="*/ 850639 w 5020586"/>
              <a:gd name="connsiteY18524" fmla="*/ 1759940 h 5388743"/>
              <a:gd name="connsiteX18525" fmla="*/ 720937 w 5020586"/>
              <a:gd name="connsiteY18525" fmla="*/ 1841478 h 5388743"/>
              <a:gd name="connsiteX18526" fmla="*/ 585205 w 5020586"/>
              <a:gd name="connsiteY18526" fmla="*/ 1928562 h 5388743"/>
              <a:gd name="connsiteX18527" fmla="*/ 461964 w 5020586"/>
              <a:gd name="connsiteY18527" fmla="*/ 2010839 h 5388743"/>
              <a:gd name="connsiteX18528" fmla="*/ 478459 w 5020586"/>
              <a:gd name="connsiteY18528" fmla="*/ 1996596 h 5388743"/>
              <a:gd name="connsiteX18529" fmla="*/ 512858 w 5020586"/>
              <a:gd name="connsiteY18529" fmla="*/ 1968183 h 5388743"/>
              <a:gd name="connsiteX18530" fmla="*/ 670229 w 5020586"/>
              <a:gd name="connsiteY18530" fmla="*/ 1865122 h 5388743"/>
              <a:gd name="connsiteX18531" fmla="*/ 781955 w 5020586"/>
              <a:gd name="connsiteY18531" fmla="*/ 1792889 h 5388743"/>
              <a:gd name="connsiteX18532" fmla="*/ 957424 w 5020586"/>
              <a:gd name="connsiteY18532" fmla="*/ 1684040 h 5388743"/>
              <a:gd name="connsiteX18533" fmla="*/ 963192 w 5020586"/>
              <a:gd name="connsiteY18533" fmla="*/ 1691346 h 5388743"/>
              <a:gd name="connsiteX18534" fmla="*/ 940191 w 5020586"/>
              <a:gd name="connsiteY18534" fmla="*/ 1705364 h 5388743"/>
              <a:gd name="connsiteX18535" fmla="*/ 943705 w 5020586"/>
              <a:gd name="connsiteY18535" fmla="*/ 1703431 h 5388743"/>
              <a:gd name="connsiteX18536" fmla="*/ 947181 w 5020586"/>
              <a:gd name="connsiteY18536" fmla="*/ 1701776 h 5388743"/>
              <a:gd name="connsiteX18537" fmla="*/ 935325 w 5020586"/>
              <a:gd name="connsiteY18537" fmla="*/ 1710278 h 5388743"/>
              <a:gd name="connsiteX18538" fmla="*/ 749125 w 5020586"/>
              <a:gd name="connsiteY18538" fmla="*/ 1827749 h 5388743"/>
              <a:gd name="connsiteX18539" fmla="*/ 710924 w 5020586"/>
              <a:gd name="connsiteY18539" fmla="*/ 1853134 h 5388743"/>
              <a:gd name="connsiteX18540" fmla="*/ 733323 w 5020586"/>
              <a:gd name="connsiteY18540" fmla="*/ 1838628 h 5388743"/>
              <a:gd name="connsiteX18541" fmla="*/ 822270 w 5020586"/>
              <a:gd name="connsiteY18541" fmla="*/ 1782808 h 5388743"/>
              <a:gd name="connsiteX18542" fmla="*/ 917086 w 5020586"/>
              <a:gd name="connsiteY18542" fmla="*/ 1724547 h 5388743"/>
              <a:gd name="connsiteX18543" fmla="*/ 966074 w 5020586"/>
              <a:gd name="connsiteY18543" fmla="*/ 1694995 h 5388743"/>
              <a:gd name="connsiteX18544" fmla="*/ 983576 w 5020586"/>
              <a:gd name="connsiteY18544" fmla="*/ 1717161 h 5388743"/>
              <a:gd name="connsiteX18545" fmla="*/ 1020351 w 5020586"/>
              <a:gd name="connsiteY18545" fmla="*/ 1761528 h 5388743"/>
              <a:gd name="connsiteX18546" fmla="*/ 1052301 w 5020586"/>
              <a:gd name="connsiteY18546" fmla="*/ 1785154 h 5388743"/>
              <a:gd name="connsiteX18547" fmla="*/ 1020509 w 5020586"/>
              <a:gd name="connsiteY18547" fmla="*/ 1720618 h 5388743"/>
              <a:gd name="connsiteX18548" fmla="*/ 997329 w 5020586"/>
              <a:gd name="connsiteY18548" fmla="*/ 1679372 h 5388743"/>
              <a:gd name="connsiteX18549" fmla="*/ 995661 w 5020586"/>
              <a:gd name="connsiteY18549" fmla="*/ 1677145 h 5388743"/>
              <a:gd name="connsiteX18550" fmla="*/ 1009692 w 5020586"/>
              <a:gd name="connsiteY18550" fmla="*/ 1668681 h 5388743"/>
              <a:gd name="connsiteX18551" fmla="*/ 1061327 w 5020586"/>
              <a:gd name="connsiteY18551" fmla="*/ 1732375 h 5388743"/>
              <a:gd name="connsiteX18552" fmla="*/ 1167726 w 5020586"/>
              <a:gd name="connsiteY18552" fmla="*/ 1859054 h 5388743"/>
              <a:gd name="connsiteX18553" fmla="*/ 1241160 w 5020586"/>
              <a:gd name="connsiteY18553" fmla="*/ 1919080 h 5388743"/>
              <a:gd name="connsiteX18554" fmla="*/ 1214191 w 5020586"/>
              <a:gd name="connsiteY18554" fmla="*/ 1875286 h 5388743"/>
              <a:gd name="connsiteX18555" fmla="*/ 1255676 w 5020586"/>
              <a:gd name="connsiteY18555" fmla="*/ 1911686 h 5388743"/>
              <a:gd name="connsiteX18556" fmla="*/ 1238123 w 5020586"/>
              <a:gd name="connsiteY18556" fmla="*/ 1851956 h 5388743"/>
              <a:gd name="connsiteX18557" fmla="*/ 1243472 w 5020586"/>
              <a:gd name="connsiteY18557" fmla="*/ 1849232 h 5388743"/>
              <a:gd name="connsiteX18558" fmla="*/ 1230129 w 5020586"/>
              <a:gd name="connsiteY18558" fmla="*/ 1804065 h 5388743"/>
              <a:gd name="connsiteX18559" fmla="*/ 1184711 w 5020586"/>
              <a:gd name="connsiteY18559" fmla="*/ 1740902 h 5388743"/>
              <a:gd name="connsiteX18560" fmla="*/ 1202793 w 5020586"/>
              <a:gd name="connsiteY18560" fmla="*/ 1742825 h 5388743"/>
              <a:gd name="connsiteX18561" fmla="*/ 1185359 w 5020586"/>
              <a:gd name="connsiteY18561" fmla="*/ 1711806 h 5388743"/>
              <a:gd name="connsiteX18562" fmla="*/ 1138924 w 5020586"/>
              <a:gd name="connsiteY18562" fmla="*/ 1660295 h 5388743"/>
              <a:gd name="connsiteX18563" fmla="*/ 1149233 w 5020586"/>
              <a:gd name="connsiteY18563" fmla="*/ 1638340 h 5388743"/>
              <a:gd name="connsiteX18564" fmla="*/ 1129581 w 5020586"/>
              <a:gd name="connsiteY18564" fmla="*/ 1609377 h 5388743"/>
              <a:gd name="connsiteX18565" fmla="*/ 1120596 w 5020586"/>
              <a:gd name="connsiteY18565" fmla="*/ 1599943 h 5388743"/>
              <a:gd name="connsiteX18566" fmla="*/ 1123930 w 5020586"/>
              <a:gd name="connsiteY18566" fmla="*/ 1597877 h 5388743"/>
              <a:gd name="connsiteX18567" fmla="*/ 1131054 w 5020586"/>
              <a:gd name="connsiteY18567" fmla="*/ 1606770 h 5388743"/>
              <a:gd name="connsiteX18568" fmla="*/ 1227745 w 5020586"/>
              <a:gd name="connsiteY18568" fmla="*/ 1707844 h 5388743"/>
              <a:gd name="connsiteX18569" fmla="*/ 1227020 w 5020586"/>
              <a:gd name="connsiteY18569" fmla="*/ 1706599 h 5388743"/>
              <a:gd name="connsiteX18570" fmla="*/ 1185167 w 5020586"/>
              <a:gd name="connsiteY18570" fmla="*/ 1653252 h 5388743"/>
              <a:gd name="connsiteX18571" fmla="*/ 1140720 w 5020586"/>
              <a:gd name="connsiteY18571" fmla="*/ 1587518 h 5388743"/>
              <a:gd name="connsiteX18572" fmla="*/ 1143059 w 5020586"/>
              <a:gd name="connsiteY18572" fmla="*/ 1586118 h 5388743"/>
              <a:gd name="connsiteX18573" fmla="*/ 1196573 w 5020586"/>
              <a:gd name="connsiteY18573" fmla="*/ 1645998 h 5388743"/>
              <a:gd name="connsiteX18574" fmla="*/ 1197052 w 5020586"/>
              <a:gd name="connsiteY18574" fmla="*/ 1646605 h 5388743"/>
              <a:gd name="connsiteX18575" fmla="*/ 1200409 w 5020586"/>
              <a:gd name="connsiteY18575" fmla="*/ 1646605 h 5388743"/>
              <a:gd name="connsiteX18576" fmla="*/ 1180566 w 5020586"/>
              <a:gd name="connsiteY18576" fmla="*/ 1617173 h 5388743"/>
              <a:gd name="connsiteX18577" fmla="*/ 1151944 w 5020586"/>
              <a:gd name="connsiteY18577" fmla="*/ 1580812 h 5388743"/>
              <a:gd name="connsiteX18578" fmla="*/ 1166954 w 5020586"/>
              <a:gd name="connsiteY18578" fmla="*/ 1571917 h 5388743"/>
              <a:gd name="connsiteX18579" fmla="*/ 1170701 w 5020586"/>
              <a:gd name="connsiteY18579" fmla="*/ 1569692 h 5388743"/>
              <a:gd name="connsiteX18580" fmla="*/ 1243598 w 5020586"/>
              <a:gd name="connsiteY18580" fmla="*/ 1671118 h 5388743"/>
              <a:gd name="connsiteX18581" fmla="*/ 1261452 w 5020586"/>
              <a:gd name="connsiteY18581" fmla="*/ 1691238 h 5388743"/>
              <a:gd name="connsiteX18582" fmla="*/ 1264022 w 5020586"/>
              <a:gd name="connsiteY18582" fmla="*/ 1683393 h 5388743"/>
              <a:gd name="connsiteX18583" fmla="*/ 1229093 w 5020586"/>
              <a:gd name="connsiteY18583" fmla="*/ 1635085 h 5388743"/>
              <a:gd name="connsiteX18584" fmla="*/ 1183544 w 5020586"/>
              <a:gd name="connsiteY18584" fmla="*/ 1575754 h 5388743"/>
              <a:gd name="connsiteX18585" fmla="*/ 1232855 w 5020586"/>
              <a:gd name="connsiteY18585" fmla="*/ 1622976 h 5388743"/>
              <a:gd name="connsiteX18586" fmla="*/ 1339598 w 5020586"/>
              <a:gd name="connsiteY18586" fmla="*/ 1762216 h 5388743"/>
              <a:gd name="connsiteX18587" fmla="*/ 1345500 w 5020586"/>
              <a:gd name="connsiteY18587" fmla="*/ 1766057 h 5388743"/>
              <a:gd name="connsiteX18588" fmla="*/ 1347531 w 5020586"/>
              <a:gd name="connsiteY18588" fmla="*/ 1755393 h 5388743"/>
              <a:gd name="connsiteX18589" fmla="*/ 1334603 w 5020586"/>
              <a:gd name="connsiteY18589" fmla="*/ 1733908 h 5388743"/>
              <a:gd name="connsiteX18590" fmla="*/ 1333457 w 5020586"/>
              <a:gd name="connsiteY18590" fmla="*/ 1731658 h 5388743"/>
              <a:gd name="connsiteX18591" fmla="*/ 1331718 w 5020586"/>
              <a:gd name="connsiteY18591" fmla="*/ 1729665 h 5388743"/>
              <a:gd name="connsiteX18592" fmla="*/ 1297234 w 5020586"/>
              <a:gd name="connsiteY18592" fmla="*/ 1681194 h 5388743"/>
              <a:gd name="connsiteX18593" fmla="*/ 1348478 w 5020586"/>
              <a:gd name="connsiteY18593" fmla="*/ 1732493 h 5388743"/>
              <a:gd name="connsiteX18594" fmla="*/ 1373335 w 5020586"/>
              <a:gd name="connsiteY18594" fmla="*/ 1762846 h 5388743"/>
              <a:gd name="connsiteX18595" fmla="*/ 1379141 w 5020586"/>
              <a:gd name="connsiteY18595" fmla="*/ 1768870 h 5388743"/>
              <a:gd name="connsiteX18596" fmla="*/ 1412573 w 5020586"/>
              <a:gd name="connsiteY18596" fmla="*/ 1785361 h 5388743"/>
              <a:gd name="connsiteX18597" fmla="*/ 1358761 w 5020586"/>
              <a:gd name="connsiteY18597" fmla="*/ 1692140 h 5388743"/>
              <a:gd name="connsiteX18598" fmla="*/ 1351652 w 5020586"/>
              <a:gd name="connsiteY18598" fmla="*/ 1683222 h 5388743"/>
              <a:gd name="connsiteX18599" fmla="*/ 1356417 w 5020586"/>
              <a:gd name="connsiteY18599" fmla="*/ 1688848 h 5388743"/>
              <a:gd name="connsiteX18600" fmla="*/ 1400496 w 5020586"/>
              <a:gd name="connsiteY18600" fmla="*/ 1717277 h 5388743"/>
              <a:gd name="connsiteX18601" fmla="*/ 1397349 w 5020586"/>
              <a:gd name="connsiteY18601" fmla="*/ 1710948 h 5388743"/>
              <a:gd name="connsiteX18602" fmla="*/ 1419073 w 5020586"/>
              <a:gd name="connsiteY18602" fmla="*/ 1731012 h 5388743"/>
              <a:gd name="connsiteX18603" fmla="*/ 1422204 w 5020586"/>
              <a:gd name="connsiteY18603" fmla="*/ 1732838 h 5388743"/>
              <a:gd name="connsiteX18604" fmla="*/ 1422327 w 5020586"/>
              <a:gd name="connsiteY18604" fmla="*/ 1732910 h 5388743"/>
              <a:gd name="connsiteX18605" fmla="*/ 1434486 w 5020586"/>
              <a:gd name="connsiteY18605" fmla="*/ 1739996 h 5388743"/>
              <a:gd name="connsiteX18606" fmla="*/ 1428706 w 5020586"/>
              <a:gd name="connsiteY18606" fmla="*/ 1736627 h 5388743"/>
              <a:gd name="connsiteX18607" fmla="*/ 1422327 w 5020586"/>
              <a:gd name="connsiteY18607" fmla="*/ 1732910 h 5388743"/>
              <a:gd name="connsiteX18608" fmla="*/ 1419073 w 5020586"/>
              <a:gd name="connsiteY18608" fmla="*/ 1731012 h 5388743"/>
              <a:gd name="connsiteX18609" fmla="*/ 1337149 w 5020586"/>
              <a:gd name="connsiteY18609" fmla="*/ 1611281 h 5388743"/>
              <a:gd name="connsiteX18610" fmla="*/ 1342132 w 5020586"/>
              <a:gd name="connsiteY18610" fmla="*/ 1591111 h 5388743"/>
              <a:gd name="connsiteX18611" fmla="*/ 1302038 w 5020586"/>
              <a:gd name="connsiteY18611" fmla="*/ 1526163 h 5388743"/>
              <a:gd name="connsiteX18612" fmla="*/ 1379660 w 5020586"/>
              <a:gd name="connsiteY18612" fmla="*/ 1601688 h 5388743"/>
              <a:gd name="connsiteX18613" fmla="*/ 1393514 w 5020586"/>
              <a:gd name="connsiteY18613" fmla="*/ 1609116 h 5388743"/>
              <a:gd name="connsiteX18614" fmla="*/ 1379660 w 5020586"/>
              <a:gd name="connsiteY18614" fmla="*/ 1601688 h 5388743"/>
              <a:gd name="connsiteX18615" fmla="*/ 1305908 w 5020586"/>
              <a:gd name="connsiteY18615" fmla="*/ 1487343 h 5388743"/>
              <a:gd name="connsiteX18616" fmla="*/ 1309549 w 5020586"/>
              <a:gd name="connsiteY18616" fmla="*/ 1485105 h 5388743"/>
              <a:gd name="connsiteX18617" fmla="*/ 1318776 w 5020586"/>
              <a:gd name="connsiteY18617" fmla="*/ 1480467 h 5388743"/>
              <a:gd name="connsiteX18618" fmla="*/ 1316652 w 5020586"/>
              <a:gd name="connsiteY18618" fmla="*/ 1481984 h 5388743"/>
              <a:gd name="connsiteX18619" fmla="*/ 1328394 w 5020586"/>
              <a:gd name="connsiteY18619" fmla="*/ 1474355 h 5388743"/>
              <a:gd name="connsiteX18620" fmla="*/ 1328847 w 5020586"/>
              <a:gd name="connsiteY18620" fmla="*/ 1474056 h 5388743"/>
              <a:gd name="connsiteX18621" fmla="*/ 1346843 w 5020586"/>
              <a:gd name="connsiteY18621" fmla="*/ 1495146 h 5388743"/>
              <a:gd name="connsiteX18622" fmla="*/ 1332071 w 5020586"/>
              <a:gd name="connsiteY18622" fmla="*/ 1472946 h 5388743"/>
              <a:gd name="connsiteX18623" fmla="*/ 1332007 w 5020586"/>
              <a:gd name="connsiteY18623" fmla="*/ 1471965 h 5388743"/>
              <a:gd name="connsiteX18624" fmla="*/ 1332220 w 5020586"/>
              <a:gd name="connsiteY18624" fmla="*/ 1471823 h 5388743"/>
              <a:gd name="connsiteX18625" fmla="*/ 1333454 w 5020586"/>
              <a:gd name="connsiteY18625" fmla="*/ 1470773 h 5388743"/>
              <a:gd name="connsiteX18626" fmla="*/ 1334240 w 5020586"/>
              <a:gd name="connsiteY18626" fmla="*/ 1470485 h 5388743"/>
              <a:gd name="connsiteX18627" fmla="*/ 1351281 w 5020586"/>
              <a:gd name="connsiteY18627" fmla="*/ 1459206 h 5388743"/>
              <a:gd name="connsiteX18628" fmla="*/ 1360442 w 5020586"/>
              <a:gd name="connsiteY18628" fmla="*/ 1453703 h 5388743"/>
              <a:gd name="connsiteX18629" fmla="*/ 1349130 w 5020586"/>
              <a:gd name="connsiteY18629" fmla="*/ 1458939 h 5388743"/>
              <a:gd name="connsiteX18630" fmla="*/ 1331885 w 5020586"/>
              <a:gd name="connsiteY18630" fmla="*/ 1470114 h 5388743"/>
              <a:gd name="connsiteX18631" fmla="*/ 1331137 w 5020586"/>
              <a:gd name="connsiteY18631" fmla="*/ 1458737 h 5388743"/>
              <a:gd name="connsiteX18632" fmla="*/ 1367967 w 5020586"/>
              <a:gd name="connsiteY18632" fmla="*/ 1436943 h 5388743"/>
              <a:gd name="connsiteX18633" fmla="*/ 1390682 w 5020586"/>
              <a:gd name="connsiteY18633" fmla="*/ 1469634 h 5388743"/>
              <a:gd name="connsiteX18634" fmla="*/ 1403734 w 5020586"/>
              <a:gd name="connsiteY18634" fmla="*/ 1483340 h 5388743"/>
              <a:gd name="connsiteX18635" fmla="*/ 1391821 w 5020586"/>
              <a:gd name="connsiteY18635" fmla="*/ 1462796 h 5388743"/>
              <a:gd name="connsiteX18636" fmla="*/ 1368553 w 5020586"/>
              <a:gd name="connsiteY18636" fmla="*/ 1436596 h 5388743"/>
              <a:gd name="connsiteX18637" fmla="*/ 1381163 w 5020586"/>
              <a:gd name="connsiteY18637" fmla="*/ 1429134 h 5388743"/>
              <a:gd name="connsiteX18638" fmla="*/ 1389380 w 5020586"/>
              <a:gd name="connsiteY18638" fmla="*/ 1437707 h 5388743"/>
              <a:gd name="connsiteX18639" fmla="*/ 1388919 w 5020586"/>
              <a:gd name="connsiteY18639" fmla="*/ 1436908 h 5388743"/>
              <a:gd name="connsiteX18640" fmla="*/ 1383955 w 5020586"/>
              <a:gd name="connsiteY18640" fmla="*/ 1427482 h 5388743"/>
              <a:gd name="connsiteX18641" fmla="*/ 1560895 w 5020586"/>
              <a:gd name="connsiteY18641" fmla="*/ 1322776 h 5388743"/>
              <a:gd name="connsiteX18642" fmla="*/ 1576141 w 5020586"/>
              <a:gd name="connsiteY18642" fmla="*/ 1314214 h 5388743"/>
              <a:gd name="connsiteX18643" fmla="*/ 1588882 w 5020586"/>
              <a:gd name="connsiteY18643" fmla="*/ 1325760 h 5388743"/>
              <a:gd name="connsiteX18644" fmla="*/ 1591218 w 5020586"/>
              <a:gd name="connsiteY18644" fmla="*/ 1324468 h 5388743"/>
              <a:gd name="connsiteX18645" fmla="*/ 1592463 w 5020586"/>
              <a:gd name="connsiteY18645" fmla="*/ 1327446 h 5388743"/>
              <a:gd name="connsiteX18646" fmla="*/ 1597192 w 5020586"/>
              <a:gd name="connsiteY18646" fmla="*/ 1333289 h 5388743"/>
              <a:gd name="connsiteX18647" fmla="*/ 1616478 w 5020586"/>
              <a:gd name="connsiteY18647" fmla="*/ 1350766 h 5388743"/>
              <a:gd name="connsiteX18648" fmla="*/ 1613040 w 5020586"/>
              <a:gd name="connsiteY18648" fmla="*/ 1343741 h 5388743"/>
              <a:gd name="connsiteX18649" fmla="*/ 1620461 w 5020586"/>
              <a:gd name="connsiteY18649" fmla="*/ 1342857 h 5388743"/>
              <a:gd name="connsiteX18650" fmla="*/ 1603846 w 5020586"/>
              <a:gd name="connsiteY18650" fmla="*/ 1323850 h 5388743"/>
              <a:gd name="connsiteX18651" fmla="*/ 1625124 w 5020586"/>
              <a:gd name="connsiteY18651" fmla="*/ 1342146 h 5388743"/>
              <a:gd name="connsiteX18652" fmla="*/ 1621022 w 5020586"/>
              <a:gd name="connsiteY18652" fmla="*/ 1331082 h 5388743"/>
              <a:gd name="connsiteX18653" fmla="*/ 1619710 w 5020586"/>
              <a:gd name="connsiteY18653" fmla="*/ 1326346 h 5388743"/>
              <a:gd name="connsiteX18654" fmla="*/ 1595877 w 5020586"/>
              <a:gd name="connsiteY18654" fmla="*/ 1303128 h 5388743"/>
              <a:gd name="connsiteX18655" fmla="*/ 1650438 w 5020586"/>
              <a:gd name="connsiteY18655" fmla="*/ 1272485 h 5388743"/>
              <a:gd name="connsiteX18656" fmla="*/ 1746255 w 5020586"/>
              <a:gd name="connsiteY18656" fmla="*/ 1401268 h 5388743"/>
              <a:gd name="connsiteX18657" fmla="*/ 1739397 w 5020586"/>
              <a:gd name="connsiteY18657" fmla="*/ 1388737 h 5388743"/>
              <a:gd name="connsiteX18658" fmla="*/ 1726671 w 5020586"/>
              <a:gd name="connsiteY18658" fmla="*/ 1349750 h 5388743"/>
              <a:gd name="connsiteX18659" fmla="*/ 1718276 w 5020586"/>
              <a:gd name="connsiteY18659" fmla="*/ 1319691 h 5388743"/>
              <a:gd name="connsiteX18660" fmla="*/ 1731006 w 5020586"/>
              <a:gd name="connsiteY18660" fmla="*/ 1332801 h 5388743"/>
              <a:gd name="connsiteX18661" fmla="*/ 1719443 w 5020586"/>
              <a:gd name="connsiteY18661" fmla="*/ 1318154 h 5388743"/>
              <a:gd name="connsiteX18662" fmla="*/ 1677026 w 5020586"/>
              <a:gd name="connsiteY18662" fmla="*/ 1262440 h 5388743"/>
              <a:gd name="connsiteX18663" fmla="*/ 1674795 w 5020586"/>
              <a:gd name="connsiteY18663" fmla="*/ 1258805 h 5388743"/>
              <a:gd name="connsiteX18664" fmla="*/ 1683216 w 5020586"/>
              <a:gd name="connsiteY18664" fmla="*/ 1254076 h 5388743"/>
              <a:gd name="connsiteX18665" fmla="*/ 1683394 w 5020586"/>
              <a:gd name="connsiteY18665" fmla="*/ 1254256 h 5388743"/>
              <a:gd name="connsiteX18666" fmla="*/ 1709804 w 5020586"/>
              <a:gd name="connsiteY18666" fmla="*/ 1273078 h 5388743"/>
              <a:gd name="connsiteX18667" fmla="*/ 1698826 w 5020586"/>
              <a:gd name="connsiteY18667" fmla="*/ 1245308 h 5388743"/>
              <a:gd name="connsiteX18668" fmla="*/ 1708961 w 5020586"/>
              <a:gd name="connsiteY18668" fmla="*/ 1239617 h 5388743"/>
              <a:gd name="connsiteX18669" fmla="*/ 1741940 w 5020586"/>
              <a:gd name="connsiteY18669" fmla="*/ 1221640 h 5388743"/>
              <a:gd name="connsiteX18670" fmla="*/ 1745290 w 5020586"/>
              <a:gd name="connsiteY18670" fmla="*/ 1228591 h 5388743"/>
              <a:gd name="connsiteX18671" fmla="*/ 1760526 w 5020586"/>
              <a:gd name="connsiteY18671" fmla="*/ 1248602 h 5388743"/>
              <a:gd name="connsiteX18672" fmla="*/ 1757748 w 5020586"/>
              <a:gd name="connsiteY18672" fmla="*/ 1242077 h 5388743"/>
              <a:gd name="connsiteX18673" fmla="*/ 1749899 w 5020586"/>
              <a:gd name="connsiteY18673" fmla="*/ 1233309 h 5388743"/>
              <a:gd name="connsiteX18674" fmla="*/ 1744766 w 5020586"/>
              <a:gd name="connsiteY18674" fmla="*/ 1225705 h 5388743"/>
              <a:gd name="connsiteX18675" fmla="*/ 1750148 w 5020586"/>
              <a:gd name="connsiteY18675" fmla="*/ 1226886 h 5388743"/>
              <a:gd name="connsiteX18676" fmla="*/ 1748915 w 5020586"/>
              <a:gd name="connsiteY18676" fmla="*/ 1224577 h 5388743"/>
              <a:gd name="connsiteX18677" fmla="*/ 1746583 w 5020586"/>
              <a:gd name="connsiteY18677" fmla="*/ 1222071 h 5388743"/>
              <a:gd name="connsiteX18678" fmla="*/ 1745459 w 5020586"/>
              <a:gd name="connsiteY18678" fmla="*/ 1219722 h 5388743"/>
              <a:gd name="connsiteX18679" fmla="*/ 1751954 w 5020586"/>
              <a:gd name="connsiteY18679" fmla="*/ 1216182 h 5388743"/>
              <a:gd name="connsiteX18680" fmla="*/ 1751981 w 5020586"/>
              <a:gd name="connsiteY18680" fmla="*/ 1216236 h 5388743"/>
              <a:gd name="connsiteX18681" fmla="*/ 1759826 w 5020586"/>
              <a:gd name="connsiteY18681" fmla="*/ 1234213 h 5388743"/>
              <a:gd name="connsiteX18682" fmla="*/ 1760933 w 5020586"/>
              <a:gd name="connsiteY18682" fmla="*/ 1236235 h 5388743"/>
              <a:gd name="connsiteX18683" fmla="*/ 1761223 w 5020586"/>
              <a:gd name="connsiteY18683" fmla="*/ 1236492 h 5388743"/>
              <a:gd name="connsiteX18684" fmla="*/ 1766936 w 5020586"/>
              <a:gd name="connsiteY18684" fmla="*/ 1242623 h 5388743"/>
              <a:gd name="connsiteX18685" fmla="*/ 1754727 w 5020586"/>
              <a:gd name="connsiteY18685" fmla="*/ 1214670 h 5388743"/>
              <a:gd name="connsiteX18686" fmla="*/ 1760836 w 5020586"/>
              <a:gd name="connsiteY18686" fmla="*/ 1211339 h 5388743"/>
              <a:gd name="connsiteX18687" fmla="*/ 1784561 w 5020586"/>
              <a:gd name="connsiteY18687" fmla="*/ 1253949 h 5388743"/>
              <a:gd name="connsiteX18688" fmla="*/ 1771921 w 5020586"/>
              <a:gd name="connsiteY18688" fmla="*/ 1221163 h 5388743"/>
              <a:gd name="connsiteX18689" fmla="*/ 1765678 w 5020586"/>
              <a:gd name="connsiteY18689" fmla="*/ 1208700 h 5388743"/>
              <a:gd name="connsiteX18690" fmla="*/ 1798454 w 5020586"/>
              <a:gd name="connsiteY18690" fmla="*/ 1190834 h 5388743"/>
              <a:gd name="connsiteX18691" fmla="*/ 1812936 w 5020586"/>
              <a:gd name="connsiteY18691" fmla="*/ 1205962 h 5388743"/>
              <a:gd name="connsiteX18692" fmla="*/ 1819381 w 5020586"/>
              <a:gd name="connsiteY18692" fmla="*/ 1212306 h 5388743"/>
              <a:gd name="connsiteX18693" fmla="*/ 1817609 w 5020586"/>
              <a:gd name="connsiteY18693" fmla="*/ 1207827 h 5388743"/>
              <a:gd name="connsiteX18694" fmla="*/ 1813201 w 5020586"/>
              <a:gd name="connsiteY18694" fmla="*/ 1195822 h 5388743"/>
              <a:gd name="connsiteX18695" fmla="*/ 1814029 w 5020586"/>
              <a:gd name="connsiteY18695" fmla="*/ 1196042 h 5388743"/>
              <a:gd name="connsiteX18696" fmla="*/ 1805568 w 5020586"/>
              <a:gd name="connsiteY18696" fmla="*/ 1186956 h 5388743"/>
              <a:gd name="connsiteX18697" fmla="*/ 1823804 w 5020586"/>
              <a:gd name="connsiteY18697" fmla="*/ 1177016 h 5388743"/>
              <a:gd name="connsiteX18698" fmla="*/ 1824511 w 5020586"/>
              <a:gd name="connsiteY18698" fmla="*/ 1177442 h 5388743"/>
              <a:gd name="connsiteX18699" fmla="*/ 1840759 w 5020586"/>
              <a:gd name="connsiteY18699" fmla="*/ 1182206 h 5388743"/>
              <a:gd name="connsiteX18700" fmla="*/ 1902874 w 5020586"/>
              <a:gd name="connsiteY18700" fmla="*/ 1254579 h 5388743"/>
              <a:gd name="connsiteX18701" fmla="*/ 1908230 w 5020586"/>
              <a:gd name="connsiteY18701" fmla="*/ 1262051 h 5388743"/>
              <a:gd name="connsiteX18702" fmla="*/ 1931489 w 5020586"/>
              <a:gd name="connsiteY18702" fmla="*/ 1280282 h 5388743"/>
              <a:gd name="connsiteX18703" fmla="*/ 1943984 w 5020586"/>
              <a:gd name="connsiteY18703" fmla="*/ 1284754 h 5388743"/>
              <a:gd name="connsiteX18704" fmla="*/ 1928393 w 5020586"/>
              <a:gd name="connsiteY18704" fmla="*/ 1257787 h 5388743"/>
              <a:gd name="connsiteX18705" fmla="*/ 1923099 w 5020586"/>
              <a:gd name="connsiteY18705" fmla="*/ 1251628 h 5388743"/>
              <a:gd name="connsiteX18706" fmla="*/ 1917151 w 5020586"/>
              <a:gd name="connsiteY18706" fmla="*/ 1241579 h 5388743"/>
              <a:gd name="connsiteX18707" fmla="*/ 1918590 w 5020586"/>
              <a:gd name="connsiteY18707" fmla="*/ 1240808 h 5388743"/>
              <a:gd name="connsiteX18708" fmla="*/ 1899846 w 5020586"/>
              <a:gd name="connsiteY18708" fmla="*/ 1207686 h 5388743"/>
              <a:gd name="connsiteX18709" fmla="*/ 1861947 w 5020586"/>
              <a:gd name="connsiteY18709" fmla="*/ 1157485 h 5388743"/>
              <a:gd name="connsiteX18710" fmla="*/ 1861306 w 5020586"/>
              <a:gd name="connsiteY18710" fmla="*/ 1156438 h 5388743"/>
              <a:gd name="connsiteX18711" fmla="*/ 1879513 w 5020586"/>
              <a:gd name="connsiteY18711" fmla="*/ 1146261 h 5388743"/>
              <a:gd name="connsiteX18712" fmla="*/ 1884886 w 5020586"/>
              <a:gd name="connsiteY18712" fmla="*/ 1152835 h 5388743"/>
              <a:gd name="connsiteX18713" fmla="*/ 1890980 w 5020586"/>
              <a:gd name="connsiteY18713" fmla="*/ 1159954 h 5388743"/>
              <a:gd name="connsiteX18714" fmla="*/ 1894923 w 5020586"/>
              <a:gd name="connsiteY18714" fmla="*/ 1154541 h 5388743"/>
              <a:gd name="connsiteX18715" fmla="*/ 1896946 w 5020586"/>
              <a:gd name="connsiteY18715" fmla="*/ 1160150 h 5388743"/>
              <a:gd name="connsiteX18716" fmla="*/ 1906624 w 5020586"/>
              <a:gd name="connsiteY18716" fmla="*/ 1169469 h 5388743"/>
              <a:gd name="connsiteX18717" fmla="*/ 1910004 w 5020586"/>
              <a:gd name="connsiteY18717" fmla="*/ 1170416 h 5388743"/>
              <a:gd name="connsiteX18718" fmla="*/ 1917813 w 5020586"/>
              <a:gd name="connsiteY18718" fmla="*/ 1171021 h 5388743"/>
              <a:gd name="connsiteX18719" fmla="*/ 1932872 w 5020586"/>
              <a:gd name="connsiteY18719" fmla="*/ 1189175 h 5388743"/>
              <a:gd name="connsiteX18720" fmla="*/ 1936408 w 5020586"/>
              <a:gd name="connsiteY18720" fmla="*/ 1190940 h 5388743"/>
              <a:gd name="connsiteX18721" fmla="*/ 1929151 w 5020586"/>
              <a:gd name="connsiteY18721" fmla="*/ 1178761 h 5388743"/>
              <a:gd name="connsiteX18722" fmla="*/ 1928353 w 5020586"/>
              <a:gd name="connsiteY18722" fmla="*/ 1177951 h 5388743"/>
              <a:gd name="connsiteX18723" fmla="*/ 1928588 w 5020586"/>
              <a:gd name="connsiteY18723" fmla="*/ 1178025 h 5388743"/>
              <a:gd name="connsiteX18724" fmla="*/ 1926970 w 5020586"/>
              <a:gd name="connsiteY18724" fmla="*/ 1174665 h 5388743"/>
              <a:gd name="connsiteX18725" fmla="*/ 1920212 w 5020586"/>
              <a:gd name="connsiteY18725" fmla="*/ 1169679 h 5388743"/>
              <a:gd name="connsiteX18726" fmla="*/ 1911956 w 5020586"/>
              <a:gd name="connsiteY18726" fmla="*/ 1161291 h 5388743"/>
              <a:gd name="connsiteX18727" fmla="*/ 1906058 w 5020586"/>
              <a:gd name="connsiteY18727" fmla="*/ 1154828 h 5388743"/>
              <a:gd name="connsiteX18728" fmla="*/ 1900044 w 5020586"/>
              <a:gd name="connsiteY18728" fmla="*/ 1147204 h 5388743"/>
              <a:gd name="connsiteX18729" fmla="*/ 1902638 w 5020586"/>
              <a:gd name="connsiteY18729" fmla="*/ 1145016 h 5388743"/>
              <a:gd name="connsiteX18730" fmla="*/ 1899840 w 5020586"/>
              <a:gd name="connsiteY18730" fmla="*/ 1146947 h 5388743"/>
              <a:gd name="connsiteX18731" fmla="*/ 1893245 w 5020586"/>
              <a:gd name="connsiteY18731" fmla="*/ 1138586 h 5388743"/>
              <a:gd name="connsiteX18732" fmla="*/ 1924627 w 5020586"/>
              <a:gd name="connsiteY18732" fmla="*/ 1121044 h 5388743"/>
              <a:gd name="connsiteX18733" fmla="*/ 1925795 w 5020586"/>
              <a:gd name="connsiteY18733" fmla="*/ 1121798 h 5388743"/>
              <a:gd name="connsiteX18734" fmla="*/ 1936377 w 5020586"/>
              <a:gd name="connsiteY18734" fmla="*/ 1133075 h 5388743"/>
              <a:gd name="connsiteX18735" fmla="*/ 1954550 w 5020586"/>
              <a:gd name="connsiteY18735" fmla="*/ 1156411 h 5388743"/>
              <a:gd name="connsiteX18736" fmla="*/ 1956328 w 5020586"/>
              <a:gd name="connsiteY18736" fmla="*/ 1158676 h 5388743"/>
              <a:gd name="connsiteX18737" fmla="*/ 1968235 w 5020586"/>
              <a:gd name="connsiteY18737" fmla="*/ 1173840 h 5388743"/>
              <a:gd name="connsiteX18738" fmla="*/ 1960730 w 5020586"/>
              <a:gd name="connsiteY18738" fmla="*/ 1158732 h 5388743"/>
              <a:gd name="connsiteX18739" fmla="*/ 1982905 w 5020586"/>
              <a:gd name="connsiteY18739" fmla="*/ 1178406 h 5388743"/>
              <a:gd name="connsiteX18740" fmla="*/ 1999003 w 5020586"/>
              <a:gd name="connsiteY18740" fmla="*/ 1196911 h 5388743"/>
              <a:gd name="connsiteX18741" fmla="*/ 2006797 w 5020586"/>
              <a:gd name="connsiteY18741" fmla="*/ 1200314 h 5388743"/>
              <a:gd name="connsiteX18742" fmla="*/ 2045143 w 5020586"/>
              <a:gd name="connsiteY18742" fmla="*/ 1218693 h 5388743"/>
              <a:gd name="connsiteX18743" fmla="*/ 2047539 w 5020586"/>
              <a:gd name="connsiteY18743" fmla="*/ 1219873 h 5388743"/>
              <a:gd name="connsiteX18744" fmla="*/ 2047384 w 5020586"/>
              <a:gd name="connsiteY18744" fmla="*/ 1220207 h 5388743"/>
              <a:gd name="connsiteX18745" fmla="*/ 2048294 w 5020586"/>
              <a:gd name="connsiteY18745" fmla="*/ 1220243 h 5388743"/>
              <a:gd name="connsiteX18746" fmla="*/ 2047539 w 5020586"/>
              <a:gd name="connsiteY18746" fmla="*/ 1219873 h 5388743"/>
              <a:gd name="connsiteX18747" fmla="*/ 2048267 w 5020586"/>
              <a:gd name="connsiteY18747" fmla="*/ 1218331 h 5388743"/>
              <a:gd name="connsiteX18748" fmla="*/ 2053552 w 5020586"/>
              <a:gd name="connsiteY18748" fmla="*/ 1209533 h 5388743"/>
              <a:gd name="connsiteX18749" fmla="*/ 2054424 w 5020586"/>
              <a:gd name="connsiteY18749" fmla="*/ 1211268 h 5388743"/>
              <a:gd name="connsiteX18750" fmla="*/ 2058883 w 5020586"/>
              <a:gd name="connsiteY18750" fmla="*/ 1219085 h 5388743"/>
              <a:gd name="connsiteX18751" fmla="*/ 2084686 w 5020586"/>
              <a:gd name="connsiteY18751" fmla="*/ 1242468 h 5388743"/>
              <a:gd name="connsiteX18752" fmla="*/ 2087023 w 5020586"/>
              <a:gd name="connsiteY18752" fmla="*/ 1241175 h 5388743"/>
              <a:gd name="connsiteX18753" fmla="*/ 2088268 w 5020586"/>
              <a:gd name="connsiteY18753" fmla="*/ 1244154 h 5388743"/>
              <a:gd name="connsiteX18754" fmla="*/ 2092996 w 5020586"/>
              <a:gd name="connsiteY18754" fmla="*/ 1249997 h 5388743"/>
              <a:gd name="connsiteX18755" fmla="*/ 2112283 w 5020586"/>
              <a:gd name="connsiteY18755" fmla="*/ 1267473 h 5388743"/>
              <a:gd name="connsiteX18756" fmla="*/ 2108845 w 5020586"/>
              <a:gd name="connsiteY18756" fmla="*/ 1260448 h 5388743"/>
              <a:gd name="connsiteX18757" fmla="*/ 2116266 w 5020586"/>
              <a:gd name="connsiteY18757" fmla="*/ 1259565 h 5388743"/>
              <a:gd name="connsiteX18758" fmla="*/ 2099651 w 5020586"/>
              <a:gd name="connsiteY18758" fmla="*/ 1240557 h 5388743"/>
              <a:gd name="connsiteX18759" fmla="*/ 2120929 w 5020586"/>
              <a:gd name="connsiteY18759" fmla="*/ 1258853 h 5388743"/>
              <a:gd name="connsiteX18760" fmla="*/ 2116827 w 5020586"/>
              <a:gd name="connsiteY18760" fmla="*/ 1247789 h 5388743"/>
              <a:gd name="connsiteX18761" fmla="*/ 2115515 w 5020586"/>
              <a:gd name="connsiteY18761" fmla="*/ 1243053 h 5388743"/>
              <a:gd name="connsiteX18762" fmla="*/ 2053827 w 5020586"/>
              <a:gd name="connsiteY18762" fmla="*/ 1182959 h 5388743"/>
              <a:gd name="connsiteX18763" fmla="*/ 2018740 w 5020586"/>
              <a:gd name="connsiteY18763" fmla="*/ 1145249 h 5388743"/>
              <a:gd name="connsiteX18764" fmla="*/ 2018355 w 5020586"/>
              <a:gd name="connsiteY18764" fmla="*/ 1143916 h 5388743"/>
              <a:gd name="connsiteX18765" fmla="*/ 2019512 w 5020586"/>
              <a:gd name="connsiteY18765" fmla="*/ 1134918 h 5388743"/>
              <a:gd name="connsiteX18766" fmla="*/ 2020427 w 5020586"/>
              <a:gd name="connsiteY18766" fmla="*/ 1127643 h 5388743"/>
              <a:gd name="connsiteX18767" fmla="*/ 2032668 w 5020586"/>
              <a:gd name="connsiteY18767" fmla="*/ 1140398 h 5388743"/>
              <a:gd name="connsiteX18768" fmla="*/ 2054470 w 5020586"/>
              <a:gd name="connsiteY18768" fmla="*/ 1160534 h 5388743"/>
              <a:gd name="connsiteX18769" fmla="*/ 2069869 w 5020586"/>
              <a:gd name="connsiteY18769" fmla="*/ 1164777 h 5388743"/>
              <a:gd name="connsiteX18770" fmla="*/ 2072630 w 5020586"/>
              <a:gd name="connsiteY18770" fmla="*/ 1167142 h 5388743"/>
              <a:gd name="connsiteX18771" fmla="*/ 2074292 w 5020586"/>
              <a:gd name="connsiteY18771" fmla="*/ 1169491 h 5388743"/>
              <a:gd name="connsiteX18772" fmla="*/ 2072774 w 5020586"/>
              <a:gd name="connsiteY18772" fmla="*/ 1168278 h 5388743"/>
              <a:gd name="connsiteX18773" fmla="*/ 2070700 w 5020586"/>
              <a:gd name="connsiteY18773" fmla="*/ 1166802 h 5388743"/>
              <a:gd name="connsiteX18774" fmla="*/ 2076408 w 5020586"/>
              <a:gd name="connsiteY18774" fmla="*/ 1172485 h 5388743"/>
              <a:gd name="connsiteX18775" fmla="*/ 2093017 w 5020586"/>
              <a:gd name="connsiteY18775" fmla="*/ 1181906 h 5388743"/>
              <a:gd name="connsiteX18776" fmla="*/ 2051316 w 5020586"/>
              <a:gd name="connsiteY18776" fmla="*/ 1139852 h 5388743"/>
              <a:gd name="connsiteX18777" fmla="*/ 2051454 w 5020586"/>
              <a:gd name="connsiteY18777" fmla="*/ 1130456 h 5388743"/>
              <a:gd name="connsiteX18778" fmla="*/ 2020489 w 5020586"/>
              <a:gd name="connsiteY18778" fmla="*/ 1090433 h 5388743"/>
              <a:gd name="connsiteX18779" fmla="*/ 2009947 w 5020586"/>
              <a:gd name="connsiteY18779" fmla="*/ 1079524 h 5388743"/>
              <a:gd name="connsiteX18780" fmla="*/ 2006091 w 5020586"/>
              <a:gd name="connsiteY18780" fmla="*/ 1075584 h 5388743"/>
              <a:gd name="connsiteX18781" fmla="*/ 2020465 w 5020586"/>
              <a:gd name="connsiteY18781" fmla="*/ 1067675 h 5388743"/>
              <a:gd name="connsiteX18782" fmla="*/ 2029763 w 5020586"/>
              <a:gd name="connsiteY18782" fmla="*/ 1075293 h 5388743"/>
              <a:gd name="connsiteX18783" fmla="*/ 2016841 w 5020586"/>
              <a:gd name="connsiteY18783" fmla="*/ 1084109 h 5388743"/>
              <a:gd name="connsiteX18784" fmla="*/ 2027347 w 5020586"/>
              <a:gd name="connsiteY18784" fmla="*/ 1078062 h 5388743"/>
              <a:gd name="connsiteX18785" fmla="*/ 2030255 w 5020586"/>
              <a:gd name="connsiteY18785" fmla="*/ 1075697 h 5388743"/>
              <a:gd name="connsiteX18786" fmla="*/ 2043185 w 5020586"/>
              <a:gd name="connsiteY18786" fmla="*/ 1086289 h 5388743"/>
              <a:gd name="connsiteX18787" fmla="*/ 2059898 w 5020586"/>
              <a:gd name="connsiteY18787" fmla="*/ 1102269 h 5388743"/>
              <a:gd name="connsiteX18788" fmla="*/ 2073771 w 5020586"/>
              <a:gd name="connsiteY18788" fmla="*/ 1115730 h 5388743"/>
              <a:gd name="connsiteX18789" fmla="*/ 2165708 w 5020586"/>
              <a:gd name="connsiteY18789" fmla="*/ 1203376 h 5388743"/>
              <a:gd name="connsiteX18790" fmla="*/ 2171844 w 5020586"/>
              <a:gd name="connsiteY18790" fmla="*/ 1209213 h 5388743"/>
              <a:gd name="connsiteX18791" fmla="*/ 2170358 w 5020586"/>
              <a:gd name="connsiteY18791" fmla="*/ 1202142 h 5388743"/>
              <a:gd name="connsiteX18792" fmla="*/ 2170195 w 5020586"/>
              <a:gd name="connsiteY18792" fmla="*/ 1199699 h 5388743"/>
              <a:gd name="connsiteX18793" fmla="*/ 2162987 w 5020586"/>
              <a:gd name="connsiteY18793" fmla="*/ 1192409 h 5388743"/>
              <a:gd name="connsiteX18794" fmla="*/ 2175718 w 5020586"/>
              <a:gd name="connsiteY18794" fmla="*/ 1196161 h 5388743"/>
              <a:gd name="connsiteX18795" fmla="*/ 2142659 w 5020586"/>
              <a:gd name="connsiteY18795" fmla="*/ 1154540 h 5388743"/>
              <a:gd name="connsiteX18796" fmla="*/ 2110216 w 5020586"/>
              <a:gd name="connsiteY18796" fmla="*/ 1114186 h 5388743"/>
              <a:gd name="connsiteX18797" fmla="*/ 2110207 w 5020586"/>
              <a:gd name="connsiteY18797" fmla="*/ 1114168 h 5388743"/>
              <a:gd name="connsiteX18798" fmla="*/ 2110183 w 5020586"/>
              <a:gd name="connsiteY18798" fmla="*/ 1114145 h 5388743"/>
              <a:gd name="connsiteX18799" fmla="*/ 2101045 w 5020586"/>
              <a:gd name="connsiteY18799" fmla="*/ 1102779 h 5388743"/>
              <a:gd name="connsiteX18800" fmla="*/ 2089664 w 5020586"/>
              <a:gd name="connsiteY18800" fmla="*/ 1089531 h 5388743"/>
              <a:gd name="connsiteX18801" fmla="*/ 2089005 w 5020586"/>
              <a:gd name="connsiteY18801" fmla="*/ 1088434 h 5388743"/>
              <a:gd name="connsiteX18802" fmla="*/ 2082194 w 5020586"/>
              <a:gd name="connsiteY18802" fmla="*/ 1078296 h 5388743"/>
              <a:gd name="connsiteX18803" fmla="*/ 2056345 w 5020586"/>
              <a:gd name="connsiteY18803" fmla="*/ 1050538 h 5388743"/>
              <a:gd name="connsiteX18804" fmla="*/ 2054834 w 5020586"/>
              <a:gd name="connsiteY18804" fmla="*/ 1048766 h 5388743"/>
              <a:gd name="connsiteX18805" fmla="*/ 2055167 w 5020586"/>
              <a:gd name="connsiteY18805" fmla="*/ 1048583 h 5388743"/>
              <a:gd name="connsiteX18806" fmla="*/ 2068533 w 5020586"/>
              <a:gd name="connsiteY18806" fmla="*/ 1059532 h 5388743"/>
              <a:gd name="connsiteX18807" fmla="*/ 2075220 w 5020586"/>
              <a:gd name="connsiteY18807" fmla="*/ 1062446 h 5388743"/>
              <a:gd name="connsiteX18808" fmla="*/ 2103358 w 5020586"/>
              <a:gd name="connsiteY18808" fmla="*/ 1089537 h 5388743"/>
              <a:gd name="connsiteX18809" fmla="*/ 2125475 w 5020586"/>
              <a:gd name="connsiteY18809" fmla="*/ 1112257 h 5388743"/>
              <a:gd name="connsiteX18810" fmla="*/ 2148509 w 5020586"/>
              <a:gd name="connsiteY18810" fmla="*/ 1129289 h 5388743"/>
              <a:gd name="connsiteX18811" fmla="*/ 2141799 w 5020586"/>
              <a:gd name="connsiteY18811" fmla="*/ 1119572 h 5388743"/>
              <a:gd name="connsiteX18812" fmla="*/ 2126687 w 5020586"/>
              <a:gd name="connsiteY18812" fmla="*/ 1104493 h 5388743"/>
              <a:gd name="connsiteX18813" fmla="*/ 2130473 w 5020586"/>
              <a:gd name="connsiteY18813" fmla="*/ 1106817 h 5388743"/>
              <a:gd name="connsiteX18814" fmla="*/ 2127588 w 5020586"/>
              <a:gd name="connsiteY18814" fmla="*/ 1100104 h 5388743"/>
              <a:gd name="connsiteX18815" fmla="*/ 2096483 w 5020586"/>
              <a:gd name="connsiteY18815" fmla="*/ 1069478 h 5388743"/>
              <a:gd name="connsiteX18816" fmla="*/ 2091896 w 5020586"/>
              <a:gd name="connsiteY18816" fmla="*/ 1056046 h 5388743"/>
              <a:gd name="connsiteX18817" fmla="*/ 2077367 w 5020586"/>
              <a:gd name="connsiteY18817" fmla="*/ 1044543 h 5388743"/>
              <a:gd name="connsiteX18818" fmla="*/ 2075360 w 5020586"/>
              <a:gd name="connsiteY18818" fmla="*/ 1038667 h 5388743"/>
              <a:gd name="connsiteX18819" fmla="*/ 2075017 w 5020586"/>
              <a:gd name="connsiteY18819" fmla="*/ 1037662 h 5388743"/>
              <a:gd name="connsiteX18820" fmla="*/ 2083850 w 5020586"/>
              <a:gd name="connsiteY18820" fmla="*/ 1032802 h 5388743"/>
              <a:gd name="connsiteX18821" fmla="*/ 2092412 w 5020586"/>
              <a:gd name="connsiteY18821" fmla="*/ 1042264 h 5388743"/>
              <a:gd name="connsiteX18822" fmla="*/ 2092276 w 5020586"/>
              <a:gd name="connsiteY18822" fmla="*/ 1042376 h 5388743"/>
              <a:gd name="connsiteX18823" fmla="*/ 2092443 w 5020586"/>
              <a:gd name="connsiteY18823" fmla="*/ 1042299 h 5388743"/>
              <a:gd name="connsiteX18824" fmla="*/ 2094782 w 5020586"/>
              <a:gd name="connsiteY18824" fmla="*/ 1044883 h 5388743"/>
              <a:gd name="connsiteX18825" fmla="*/ 2124208 w 5020586"/>
              <a:gd name="connsiteY18825" fmla="*/ 1073657 h 5388743"/>
              <a:gd name="connsiteX18826" fmla="*/ 2132035 w 5020586"/>
              <a:gd name="connsiteY18826" fmla="*/ 1080810 h 5388743"/>
              <a:gd name="connsiteX18827" fmla="*/ 2131166 w 5020586"/>
              <a:gd name="connsiteY18827" fmla="*/ 1079143 h 5388743"/>
              <a:gd name="connsiteX18828" fmla="*/ 2124040 w 5020586"/>
              <a:gd name="connsiteY18828" fmla="*/ 1065312 h 5388743"/>
              <a:gd name="connsiteX18829" fmla="*/ 2106081 w 5020586"/>
              <a:gd name="connsiteY18829" fmla="*/ 1046923 h 5388743"/>
              <a:gd name="connsiteX18830" fmla="*/ 2097494 w 5020586"/>
              <a:gd name="connsiteY18830" fmla="*/ 1038965 h 5388743"/>
              <a:gd name="connsiteX18831" fmla="*/ 2101445 w 5020586"/>
              <a:gd name="connsiteY18831" fmla="*/ 1035393 h 5388743"/>
              <a:gd name="connsiteX18832" fmla="*/ 2097076 w 5020586"/>
              <a:gd name="connsiteY18832" fmla="*/ 1038578 h 5388743"/>
              <a:gd name="connsiteX18833" fmla="*/ 2094398 w 5020586"/>
              <a:gd name="connsiteY18833" fmla="*/ 1036096 h 5388743"/>
              <a:gd name="connsiteX18834" fmla="*/ 2088830 w 5020586"/>
              <a:gd name="connsiteY18834" fmla="*/ 1030063 h 5388743"/>
              <a:gd name="connsiteX18835" fmla="*/ 2095460 w 5020586"/>
              <a:gd name="connsiteY18835" fmla="*/ 1026414 h 5388743"/>
              <a:gd name="connsiteX18836" fmla="*/ 2109745 w 5020586"/>
              <a:gd name="connsiteY18836" fmla="*/ 1038040 h 5388743"/>
              <a:gd name="connsiteX18837" fmla="*/ 2107897 w 5020586"/>
              <a:gd name="connsiteY18837" fmla="*/ 1034685 h 5388743"/>
              <a:gd name="connsiteX18838" fmla="*/ 2111394 w 5020586"/>
              <a:gd name="connsiteY18838" fmla="*/ 1033281 h 5388743"/>
              <a:gd name="connsiteX18839" fmla="*/ 2124142 w 5020586"/>
              <a:gd name="connsiteY18839" fmla="*/ 1045080 h 5388743"/>
              <a:gd name="connsiteX18840" fmla="*/ 2139429 w 5020586"/>
              <a:gd name="connsiteY18840" fmla="*/ 1053784 h 5388743"/>
              <a:gd name="connsiteX18841" fmla="*/ 2126022 w 5020586"/>
              <a:gd name="connsiteY18841" fmla="*/ 1037060 h 5388743"/>
              <a:gd name="connsiteX18842" fmla="*/ 2122758 w 5020586"/>
              <a:gd name="connsiteY18842" fmla="*/ 1027418 h 5388743"/>
              <a:gd name="connsiteX18843" fmla="*/ 2133680 w 5020586"/>
              <a:gd name="connsiteY18843" fmla="*/ 1021247 h 5388743"/>
              <a:gd name="connsiteX18844" fmla="*/ 2149644 w 5020586"/>
              <a:gd name="connsiteY18844" fmla="*/ 1011753 h 5388743"/>
              <a:gd name="connsiteX18845" fmla="*/ 2153807 w 5020586"/>
              <a:gd name="connsiteY18845" fmla="*/ 1014918 h 5388743"/>
              <a:gd name="connsiteX18846" fmla="*/ 2152702 w 5020586"/>
              <a:gd name="connsiteY18846" fmla="*/ 1010121 h 5388743"/>
              <a:gd name="connsiteX18847" fmla="*/ 2152591 w 5020586"/>
              <a:gd name="connsiteY18847" fmla="*/ 1010000 h 5388743"/>
              <a:gd name="connsiteX18848" fmla="*/ 2155285 w 5020586"/>
              <a:gd name="connsiteY18848" fmla="*/ 1008398 h 5388743"/>
              <a:gd name="connsiteX18849" fmla="*/ 2156688 w 5020586"/>
              <a:gd name="connsiteY18849" fmla="*/ 1007548 h 5388743"/>
              <a:gd name="connsiteX18850" fmla="*/ 2174516 w 5020586"/>
              <a:gd name="connsiteY18850" fmla="*/ 1041981 h 5388743"/>
              <a:gd name="connsiteX18851" fmla="*/ 2205182 w 5020586"/>
              <a:gd name="connsiteY18851" fmla="*/ 1098800 h 5388743"/>
              <a:gd name="connsiteX18852" fmla="*/ 2206237 w 5020586"/>
              <a:gd name="connsiteY18852" fmla="*/ 1102386 h 5388743"/>
              <a:gd name="connsiteX18853" fmla="*/ 2208941 w 5020586"/>
              <a:gd name="connsiteY18853" fmla="*/ 1109278 h 5388743"/>
              <a:gd name="connsiteX18854" fmla="*/ 2205249 w 5020586"/>
              <a:gd name="connsiteY18854" fmla="*/ 1111023 h 5388743"/>
              <a:gd name="connsiteX18855" fmla="*/ 2164386 w 5020586"/>
              <a:gd name="connsiteY18855" fmla="*/ 1133326 h 5388743"/>
              <a:gd name="connsiteX18856" fmla="*/ 2209424 w 5020586"/>
              <a:gd name="connsiteY18856" fmla="*/ 1110371 h 5388743"/>
              <a:gd name="connsiteX18857" fmla="*/ 2214156 w 5020586"/>
              <a:gd name="connsiteY18857" fmla="*/ 1117651 h 5388743"/>
              <a:gd name="connsiteX18858" fmla="*/ 2220666 w 5020586"/>
              <a:gd name="connsiteY18858" fmla="*/ 1120382 h 5388743"/>
              <a:gd name="connsiteX18859" fmla="*/ 2219131 w 5020586"/>
              <a:gd name="connsiteY18859" fmla="*/ 1113497 h 5388743"/>
              <a:gd name="connsiteX18860" fmla="*/ 2215745 w 5020586"/>
              <a:gd name="connsiteY18860" fmla="*/ 1107149 h 5388743"/>
              <a:gd name="connsiteX18861" fmla="*/ 2221329 w 5020586"/>
              <a:gd name="connsiteY18861" fmla="*/ 1104303 h 5388743"/>
              <a:gd name="connsiteX18862" fmla="*/ 2241096 w 5020586"/>
              <a:gd name="connsiteY18862" fmla="*/ 1145298 h 5388743"/>
              <a:gd name="connsiteX18863" fmla="*/ 2256332 w 5020586"/>
              <a:gd name="connsiteY18863" fmla="*/ 1165310 h 5388743"/>
              <a:gd name="connsiteX18864" fmla="*/ 2253552 w 5020586"/>
              <a:gd name="connsiteY18864" fmla="*/ 1158784 h 5388743"/>
              <a:gd name="connsiteX18865" fmla="*/ 2245704 w 5020586"/>
              <a:gd name="connsiteY18865" fmla="*/ 1150018 h 5388743"/>
              <a:gd name="connsiteX18866" fmla="*/ 2240570 w 5020586"/>
              <a:gd name="connsiteY18866" fmla="*/ 1142411 h 5388743"/>
              <a:gd name="connsiteX18867" fmla="*/ 2245953 w 5020586"/>
              <a:gd name="connsiteY18867" fmla="*/ 1143594 h 5388743"/>
              <a:gd name="connsiteX18868" fmla="*/ 2244718 w 5020586"/>
              <a:gd name="connsiteY18868" fmla="*/ 1141284 h 5388743"/>
              <a:gd name="connsiteX18869" fmla="*/ 2239377 w 5020586"/>
              <a:gd name="connsiteY18869" fmla="*/ 1118509 h 5388743"/>
              <a:gd name="connsiteX18870" fmla="*/ 2255630 w 5020586"/>
              <a:gd name="connsiteY18870" fmla="*/ 1150921 h 5388743"/>
              <a:gd name="connsiteX18871" fmla="*/ 2256737 w 5020586"/>
              <a:gd name="connsiteY18871" fmla="*/ 1152942 h 5388743"/>
              <a:gd name="connsiteX18872" fmla="*/ 2257028 w 5020586"/>
              <a:gd name="connsiteY18872" fmla="*/ 1153199 h 5388743"/>
              <a:gd name="connsiteX18873" fmla="*/ 2262740 w 5020586"/>
              <a:gd name="connsiteY18873" fmla="*/ 1159331 h 5388743"/>
              <a:gd name="connsiteX18874" fmla="*/ 2242494 w 5020586"/>
              <a:gd name="connsiteY18874" fmla="*/ 1112981 h 5388743"/>
              <a:gd name="connsiteX18875" fmla="*/ 2234766 w 5020586"/>
              <a:gd name="connsiteY18875" fmla="*/ 1096646 h 5388743"/>
              <a:gd name="connsiteX18876" fmla="*/ 2235149 w 5020586"/>
              <a:gd name="connsiteY18876" fmla="*/ 1096243 h 5388743"/>
              <a:gd name="connsiteX18877" fmla="*/ 2234685 w 5020586"/>
              <a:gd name="connsiteY18877" fmla="*/ 1096477 h 5388743"/>
              <a:gd name="connsiteX18878" fmla="*/ 2208401 w 5020586"/>
              <a:gd name="connsiteY18878" fmla="*/ 1040925 h 5388743"/>
              <a:gd name="connsiteX18879" fmla="*/ 2203314 w 5020586"/>
              <a:gd name="connsiteY18879" fmla="*/ 1032213 h 5388743"/>
              <a:gd name="connsiteX18880" fmla="*/ 2211313 w 5020586"/>
              <a:gd name="connsiteY18880" fmla="*/ 1041387 h 5388743"/>
              <a:gd name="connsiteX18881" fmla="*/ 2280366 w 5020586"/>
              <a:gd name="connsiteY18881" fmla="*/ 1170657 h 5388743"/>
              <a:gd name="connsiteX18882" fmla="*/ 2213051 w 5020586"/>
              <a:gd name="connsiteY18882" fmla="*/ 1030445 h 5388743"/>
              <a:gd name="connsiteX18883" fmla="*/ 2210148 w 5020586"/>
              <a:gd name="connsiteY18883" fmla="*/ 1011116 h 5388743"/>
              <a:gd name="connsiteX18884" fmla="*/ 2222274 w 5020586"/>
              <a:gd name="connsiteY18884" fmla="*/ 1031909 h 5388743"/>
              <a:gd name="connsiteX18885" fmla="*/ 2255174 w 5020586"/>
              <a:gd name="connsiteY18885" fmla="*/ 1094247 h 5388743"/>
              <a:gd name="connsiteX18886" fmla="*/ 2262462 w 5020586"/>
              <a:gd name="connsiteY18886" fmla="*/ 1107896 h 5388743"/>
              <a:gd name="connsiteX18887" fmla="*/ 2264624 w 5020586"/>
              <a:gd name="connsiteY18887" fmla="*/ 1113085 h 5388743"/>
              <a:gd name="connsiteX18888" fmla="*/ 2266787 w 5020586"/>
              <a:gd name="connsiteY18888" fmla="*/ 1118272 h 5388743"/>
              <a:gd name="connsiteX18889" fmla="*/ 2266990 w 5020586"/>
              <a:gd name="connsiteY18889" fmla="*/ 1114639 h 5388743"/>
              <a:gd name="connsiteX18890" fmla="*/ 2264624 w 5020586"/>
              <a:gd name="connsiteY18890" fmla="*/ 1113085 h 5388743"/>
              <a:gd name="connsiteX18891" fmla="*/ 2264829 w 5020586"/>
              <a:gd name="connsiteY18891" fmla="*/ 1109452 h 5388743"/>
              <a:gd name="connsiteX18892" fmla="*/ 2262462 w 5020586"/>
              <a:gd name="connsiteY18892" fmla="*/ 1107896 h 5388743"/>
              <a:gd name="connsiteX18893" fmla="*/ 2260285 w 5020586"/>
              <a:gd name="connsiteY18893" fmla="*/ 1100062 h 5388743"/>
              <a:gd name="connsiteX18894" fmla="*/ 2255174 w 5020586"/>
              <a:gd name="connsiteY18894" fmla="*/ 1094247 h 5388743"/>
              <a:gd name="connsiteX18895" fmla="*/ 2230584 w 5020586"/>
              <a:gd name="connsiteY18895" fmla="*/ 1040687 h 5388743"/>
              <a:gd name="connsiteX18896" fmla="*/ 2202160 w 5020586"/>
              <a:gd name="connsiteY18896" fmla="*/ 983077 h 5388743"/>
              <a:gd name="connsiteX18897" fmla="*/ 2202043 w 5020586"/>
              <a:gd name="connsiteY18897" fmla="*/ 982872 h 5388743"/>
              <a:gd name="connsiteX18898" fmla="*/ 2230985 w 5020586"/>
              <a:gd name="connsiteY18898" fmla="*/ 967975 h 5388743"/>
              <a:gd name="connsiteX18899" fmla="*/ 2290025 w 5020586"/>
              <a:gd name="connsiteY18899" fmla="*/ 936428 h 5388743"/>
              <a:gd name="connsiteX18900" fmla="*/ 2291847 w 5020586"/>
              <a:gd name="connsiteY18900" fmla="*/ 935378 h 5388743"/>
              <a:gd name="connsiteX18901" fmla="*/ 2348556 w 5020586"/>
              <a:gd name="connsiteY18901" fmla="*/ 998616 h 5388743"/>
              <a:gd name="connsiteX18902" fmla="*/ 2337148 w 5020586"/>
              <a:gd name="connsiteY18902" fmla="*/ 951301 h 5388743"/>
              <a:gd name="connsiteX18903" fmla="*/ 2313670 w 5020586"/>
              <a:gd name="connsiteY18903" fmla="*/ 922937 h 5388743"/>
              <a:gd name="connsiteX18904" fmla="*/ 2321470 w 5020586"/>
              <a:gd name="connsiteY18904" fmla="*/ 918537 h 5388743"/>
              <a:gd name="connsiteX18905" fmla="*/ 2321771 w 5020586"/>
              <a:gd name="connsiteY18905" fmla="*/ 918368 h 5388743"/>
              <a:gd name="connsiteX18906" fmla="*/ 2326820 w 5020586"/>
              <a:gd name="connsiteY18906" fmla="*/ 923389 h 5388743"/>
              <a:gd name="connsiteX18907" fmla="*/ 2367414 w 5020586"/>
              <a:gd name="connsiteY18907" fmla="*/ 965810 h 5388743"/>
              <a:gd name="connsiteX18908" fmla="*/ 2376395 w 5020586"/>
              <a:gd name="connsiteY18908" fmla="*/ 970337 h 5388743"/>
              <a:gd name="connsiteX18909" fmla="*/ 2378059 w 5020586"/>
              <a:gd name="connsiteY18909" fmla="*/ 971176 h 5388743"/>
              <a:gd name="connsiteX18910" fmla="*/ 2379388 w 5020586"/>
              <a:gd name="connsiteY18910" fmla="*/ 971846 h 5388743"/>
              <a:gd name="connsiteX18911" fmla="*/ 2376395 w 5020586"/>
              <a:gd name="connsiteY18911" fmla="*/ 970337 h 5388743"/>
              <a:gd name="connsiteX18912" fmla="*/ 2371406 w 5020586"/>
              <a:gd name="connsiteY18912" fmla="*/ 967821 h 5388743"/>
              <a:gd name="connsiteX18913" fmla="*/ 2367414 w 5020586"/>
              <a:gd name="connsiteY18913" fmla="*/ 965810 h 5388743"/>
              <a:gd name="connsiteX18914" fmla="*/ 2328343 w 5020586"/>
              <a:gd name="connsiteY18914" fmla="*/ 914677 h 5388743"/>
              <a:gd name="connsiteX18915" fmla="*/ 2340012 w 5020586"/>
              <a:gd name="connsiteY18915" fmla="*/ 908123 h 5388743"/>
              <a:gd name="connsiteX18916" fmla="*/ 2349823 w 5020586"/>
              <a:gd name="connsiteY18916" fmla="*/ 902576 h 5388743"/>
              <a:gd name="connsiteX18917" fmla="*/ 2335569 w 5020586"/>
              <a:gd name="connsiteY18917" fmla="*/ 910330 h 5388743"/>
              <a:gd name="connsiteX18918" fmla="*/ 2328034 w 5020586"/>
              <a:gd name="connsiteY18918" fmla="*/ 914273 h 5388743"/>
              <a:gd name="connsiteX18919" fmla="*/ 2319233 w 5020586"/>
              <a:gd name="connsiteY18919" fmla="*/ 902756 h 5388743"/>
              <a:gd name="connsiteX18920" fmla="*/ 2427200 w 5020586"/>
              <a:gd name="connsiteY18920" fmla="*/ 842867 h 5388743"/>
              <a:gd name="connsiteX18921" fmla="*/ 2479878 w 5020586"/>
              <a:gd name="connsiteY18921" fmla="*/ 816606 h 5388743"/>
              <a:gd name="connsiteX18922" fmla="*/ 2500729 w 5020586"/>
              <a:gd name="connsiteY18922" fmla="*/ 796426 h 5388743"/>
              <a:gd name="connsiteX18923" fmla="*/ 2457785 w 5020586"/>
              <a:gd name="connsiteY18923" fmla="*/ 818330 h 5388743"/>
              <a:gd name="connsiteX18924" fmla="*/ 2313741 w 5020586"/>
              <a:gd name="connsiteY18924" fmla="*/ 895568 h 5388743"/>
              <a:gd name="connsiteX18925" fmla="*/ 2304057 w 5020586"/>
              <a:gd name="connsiteY18925" fmla="*/ 882895 h 5388743"/>
              <a:gd name="connsiteX18926" fmla="*/ 2318095 w 5020586"/>
              <a:gd name="connsiteY18926" fmla="*/ 875179 h 5388743"/>
              <a:gd name="connsiteX18927" fmla="*/ 2303830 w 5020586"/>
              <a:gd name="connsiteY18927" fmla="*/ 880352 h 5388743"/>
              <a:gd name="connsiteX18928" fmla="*/ 2302593 w 5020586"/>
              <a:gd name="connsiteY18928" fmla="*/ 880981 h 5388743"/>
              <a:gd name="connsiteX18929" fmla="*/ 2300385 w 5020586"/>
              <a:gd name="connsiteY18929" fmla="*/ 878091 h 5388743"/>
              <a:gd name="connsiteX18930" fmla="*/ 2365381 w 5020586"/>
              <a:gd name="connsiteY18930" fmla="*/ 846222 h 5388743"/>
              <a:gd name="connsiteX18931" fmla="*/ 2456125 w 5020586"/>
              <a:gd name="connsiteY18931" fmla="*/ 799317 h 5388743"/>
              <a:gd name="connsiteX18932" fmla="*/ 2546336 w 5020586"/>
              <a:gd name="connsiteY18932" fmla="*/ 752286 h 5388743"/>
              <a:gd name="connsiteX18933" fmla="*/ 2548446 w 5020586"/>
              <a:gd name="connsiteY18933" fmla="*/ 750244 h 5388743"/>
              <a:gd name="connsiteX18934" fmla="*/ 2570939 w 5020586"/>
              <a:gd name="connsiteY18934" fmla="*/ 729445 h 5388743"/>
              <a:gd name="connsiteX18935" fmla="*/ 2550533 w 5020586"/>
              <a:gd name="connsiteY18935" fmla="*/ 750098 h 5388743"/>
              <a:gd name="connsiteX18936" fmla="*/ 2552442 w 5020586"/>
              <a:gd name="connsiteY18936" fmla="*/ 749160 h 5388743"/>
              <a:gd name="connsiteX18937" fmla="*/ 2573073 w 5020586"/>
              <a:gd name="connsiteY18937" fmla="*/ 727471 h 5388743"/>
              <a:gd name="connsiteX18938" fmla="*/ 2583710 w 5020586"/>
              <a:gd name="connsiteY18938" fmla="*/ 717635 h 5388743"/>
              <a:gd name="connsiteX18939" fmla="*/ 2424068 w 5020586"/>
              <a:gd name="connsiteY18939" fmla="*/ 799133 h 5388743"/>
              <a:gd name="connsiteX18940" fmla="*/ 2408660 w 5020586"/>
              <a:gd name="connsiteY18940" fmla="*/ 805090 h 5388743"/>
              <a:gd name="connsiteX18941" fmla="*/ 2407917 w 5020586"/>
              <a:gd name="connsiteY18941" fmla="*/ 804612 h 5388743"/>
              <a:gd name="connsiteX18942" fmla="*/ 2467336 w 5020586"/>
              <a:gd name="connsiteY18942" fmla="*/ 772735 h 5388743"/>
              <a:gd name="connsiteX18943" fmla="*/ 2552842 w 5020586"/>
              <a:gd name="connsiteY18943" fmla="*/ 727203 h 5388743"/>
              <a:gd name="connsiteX18944" fmla="*/ 2573362 w 5020586"/>
              <a:gd name="connsiteY18944" fmla="*/ 717189 h 5388743"/>
              <a:gd name="connsiteX18945" fmla="*/ 2596308 w 5020586"/>
              <a:gd name="connsiteY18945" fmla="*/ 705986 h 5388743"/>
              <a:gd name="connsiteX18946" fmla="*/ 2613915 w 5020586"/>
              <a:gd name="connsiteY18946" fmla="*/ 689704 h 5388743"/>
              <a:gd name="connsiteX18947" fmla="*/ 2797528 w 5020586"/>
              <a:gd name="connsiteY18947" fmla="*/ 527499 h 5388743"/>
              <a:gd name="connsiteX18948" fmla="*/ 2868712 w 5020586"/>
              <a:gd name="connsiteY18948" fmla="*/ 464145 h 5388743"/>
              <a:gd name="connsiteX18949" fmla="*/ 2861400 w 5020586"/>
              <a:gd name="connsiteY18949" fmla="*/ 465031 h 5388743"/>
              <a:gd name="connsiteX18950" fmla="*/ 2843102 w 5020586"/>
              <a:gd name="connsiteY18950" fmla="*/ 480088 h 5388743"/>
              <a:gd name="connsiteX18951" fmla="*/ 2778415 w 5020586"/>
              <a:gd name="connsiteY18951" fmla="*/ 525765 h 5388743"/>
              <a:gd name="connsiteX18952" fmla="*/ 2776724 w 5020586"/>
              <a:gd name="connsiteY18952" fmla="*/ 527219 h 5388743"/>
              <a:gd name="connsiteX18953" fmla="*/ 2952441 w 5020586"/>
              <a:gd name="connsiteY18953" fmla="*/ 354721 h 5388743"/>
              <a:gd name="connsiteX18954" fmla="*/ 3315454 w 5020586"/>
              <a:gd name="connsiteY18954" fmla="*/ 8466 h 5388743"/>
              <a:gd name="connsiteX18955" fmla="*/ 3319873 w 5020586"/>
              <a:gd name="connsiteY18955" fmla="*/ 2439 h 5388743"/>
              <a:gd name="connsiteX18956" fmla="*/ 3315454 w 5020586"/>
              <a:gd name="connsiteY18956" fmla="*/ 8466 h 5388743"/>
              <a:gd name="connsiteX18957" fmla="*/ 3317418 w 5020586"/>
              <a:gd name="connsiteY18957" fmla="*/ 5786 h 5388743"/>
              <a:gd name="connsiteX18958" fmla="*/ 3321346 w 5020586"/>
              <a:gd name="connsiteY18958" fmla="*/ 430 h 5388743"/>
              <a:gd name="connsiteX18959" fmla="*/ 3320692 w 5020586"/>
              <a:gd name="connsiteY18959" fmla="*/ 1323 h 5388743"/>
              <a:gd name="connsiteX18960" fmla="*/ 3319873 w 5020586"/>
              <a:gd name="connsiteY18960" fmla="*/ 2439 h 5388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</a:cxnLst>
            <a:rect l="l" t="t" r="r" b="b"/>
            <a:pathLst>
              <a:path w="5020586" h="5388743">
                <a:moveTo>
                  <a:pt x="1830342" y="5340096"/>
                </a:moveTo>
                <a:lnTo>
                  <a:pt x="1830042" y="5340681"/>
                </a:lnTo>
                <a:cubicBezTo>
                  <a:pt x="1829563" y="5341402"/>
                  <a:pt x="1829154" y="5341812"/>
                  <a:pt x="1829001" y="5341624"/>
                </a:cubicBezTo>
                <a:close/>
                <a:moveTo>
                  <a:pt x="1762909" y="5323742"/>
                </a:moveTo>
                <a:lnTo>
                  <a:pt x="1759988" y="5327562"/>
                </a:lnTo>
                <a:lnTo>
                  <a:pt x="1753450" y="5336385"/>
                </a:lnTo>
                <a:lnTo>
                  <a:pt x="1741478" y="5349180"/>
                </a:lnTo>
                <a:lnTo>
                  <a:pt x="1729231" y="5361878"/>
                </a:lnTo>
                <a:lnTo>
                  <a:pt x="1733324" y="5356488"/>
                </a:lnTo>
                <a:lnTo>
                  <a:pt x="1736743" y="5352126"/>
                </a:lnTo>
                <a:close/>
                <a:moveTo>
                  <a:pt x="1838509" y="5310878"/>
                </a:moveTo>
                <a:cubicBezTo>
                  <a:pt x="1836023" y="5314624"/>
                  <a:pt x="1834876" y="5316353"/>
                  <a:pt x="1834573" y="5315977"/>
                </a:cubicBezTo>
                <a:lnTo>
                  <a:pt x="1836291" y="5312952"/>
                </a:lnTo>
                <a:lnTo>
                  <a:pt x="1836830" y="5312309"/>
                </a:lnTo>
                <a:lnTo>
                  <a:pt x="1836757" y="5312255"/>
                </a:lnTo>
                <a:close/>
                <a:moveTo>
                  <a:pt x="1840804" y="5307420"/>
                </a:moveTo>
                <a:cubicBezTo>
                  <a:pt x="1839960" y="5309525"/>
                  <a:pt x="1838509" y="5310878"/>
                  <a:pt x="1838509" y="5310878"/>
                </a:cubicBezTo>
                <a:cubicBezTo>
                  <a:pt x="1838931" y="5309825"/>
                  <a:pt x="1839505" y="5308961"/>
                  <a:pt x="1839972" y="5308360"/>
                </a:cubicBezTo>
                <a:cubicBezTo>
                  <a:pt x="1840440" y="5307757"/>
                  <a:pt x="1840804" y="5307420"/>
                  <a:pt x="1840804" y="5307420"/>
                </a:cubicBezTo>
                <a:close/>
                <a:moveTo>
                  <a:pt x="1839147" y="5299352"/>
                </a:moveTo>
                <a:lnTo>
                  <a:pt x="1837016" y="5302139"/>
                </a:lnTo>
                <a:cubicBezTo>
                  <a:pt x="1831724" y="5309038"/>
                  <a:pt x="1825902" y="5316527"/>
                  <a:pt x="1822483" y="5320431"/>
                </a:cubicBezTo>
                <a:cubicBezTo>
                  <a:pt x="1818886" y="5324114"/>
                  <a:pt x="1821639" y="5320173"/>
                  <a:pt x="1826251" y="5314073"/>
                </a:cubicBezTo>
                <a:lnTo>
                  <a:pt x="1830183" y="5308982"/>
                </a:lnTo>
                <a:lnTo>
                  <a:pt x="1834007" y="5304901"/>
                </a:lnTo>
                <a:close/>
                <a:moveTo>
                  <a:pt x="1839828" y="5292825"/>
                </a:moveTo>
                <a:lnTo>
                  <a:pt x="1819125" y="5318817"/>
                </a:lnTo>
                <a:lnTo>
                  <a:pt x="1814986" y="5322854"/>
                </a:lnTo>
                <a:cubicBezTo>
                  <a:pt x="1813768" y="5323947"/>
                  <a:pt x="1813133" y="5324365"/>
                  <a:pt x="1813484" y="5323663"/>
                </a:cubicBezTo>
                <a:cubicBezTo>
                  <a:pt x="1813688" y="5323256"/>
                  <a:pt x="1814177" y="5322548"/>
                  <a:pt x="1814887" y="5321613"/>
                </a:cubicBezTo>
                <a:cubicBezTo>
                  <a:pt x="1815597" y="5320679"/>
                  <a:pt x="1816525" y="5319517"/>
                  <a:pt x="1817609" y="5318198"/>
                </a:cubicBezTo>
                <a:cubicBezTo>
                  <a:pt x="1820859" y="5314245"/>
                  <a:pt x="1825490" y="5308895"/>
                  <a:pt x="1829724" y="5304089"/>
                </a:cubicBezTo>
                <a:cubicBezTo>
                  <a:pt x="1833955" y="5299285"/>
                  <a:pt x="1837788" y="5295026"/>
                  <a:pt x="1839439" y="5293257"/>
                </a:cubicBezTo>
                <a:close/>
                <a:moveTo>
                  <a:pt x="1842068" y="5263188"/>
                </a:moveTo>
                <a:lnTo>
                  <a:pt x="1823721" y="5286100"/>
                </a:lnTo>
                <a:lnTo>
                  <a:pt x="1821574" y="5288340"/>
                </a:lnTo>
                <a:cubicBezTo>
                  <a:pt x="1817436" y="5292709"/>
                  <a:pt x="1812661" y="5297817"/>
                  <a:pt x="1806524" y="5304480"/>
                </a:cubicBezTo>
                <a:cubicBezTo>
                  <a:pt x="1804441" y="5306527"/>
                  <a:pt x="1789329" y="5323066"/>
                  <a:pt x="1786795" y="5325132"/>
                </a:cubicBezTo>
                <a:lnTo>
                  <a:pt x="1788754" y="5322255"/>
                </a:lnTo>
                <a:lnTo>
                  <a:pt x="1789727" y="5320935"/>
                </a:lnTo>
                <a:lnTo>
                  <a:pt x="1797158" y="5312512"/>
                </a:lnTo>
                <a:cubicBezTo>
                  <a:pt x="1805919" y="5303003"/>
                  <a:pt x="1816723" y="5292163"/>
                  <a:pt x="1820894" y="5287353"/>
                </a:cubicBezTo>
                <a:close/>
                <a:moveTo>
                  <a:pt x="1857938" y="5258756"/>
                </a:moveTo>
                <a:cubicBezTo>
                  <a:pt x="1858315" y="5258375"/>
                  <a:pt x="1858310" y="5258894"/>
                  <a:pt x="1858306" y="5259452"/>
                </a:cubicBezTo>
                <a:cubicBezTo>
                  <a:pt x="1856681" y="5261601"/>
                  <a:pt x="1855289" y="5263444"/>
                  <a:pt x="1855289" y="5263444"/>
                </a:cubicBezTo>
                <a:cubicBezTo>
                  <a:pt x="1856805" y="5260412"/>
                  <a:pt x="1857562" y="5259135"/>
                  <a:pt x="1857938" y="5258756"/>
                </a:cubicBezTo>
                <a:close/>
                <a:moveTo>
                  <a:pt x="1840696" y="5236467"/>
                </a:moveTo>
                <a:lnTo>
                  <a:pt x="1823287" y="5258109"/>
                </a:lnTo>
                <a:lnTo>
                  <a:pt x="1810091" y="5275142"/>
                </a:lnTo>
                <a:lnTo>
                  <a:pt x="1778625" y="5309480"/>
                </a:lnTo>
                <a:lnTo>
                  <a:pt x="1773875" y="5314557"/>
                </a:lnTo>
                <a:lnTo>
                  <a:pt x="1777276" y="5310124"/>
                </a:lnTo>
                <a:cubicBezTo>
                  <a:pt x="1782399" y="5303478"/>
                  <a:pt x="1785189" y="5299812"/>
                  <a:pt x="1786397" y="5298141"/>
                </a:cubicBezTo>
                <a:lnTo>
                  <a:pt x="1786241" y="5298132"/>
                </a:lnTo>
                <a:lnTo>
                  <a:pt x="1801606" y="5281214"/>
                </a:lnTo>
                <a:cubicBezTo>
                  <a:pt x="1812552" y="5268817"/>
                  <a:pt x="1823328" y="5256291"/>
                  <a:pt x="1834105" y="5243526"/>
                </a:cubicBezTo>
                <a:close/>
                <a:moveTo>
                  <a:pt x="1811463" y="5233424"/>
                </a:moveTo>
                <a:cubicBezTo>
                  <a:pt x="1803376" y="5243595"/>
                  <a:pt x="1800731" y="5245264"/>
                  <a:pt x="1802022" y="5243125"/>
                </a:cubicBezTo>
                <a:cubicBezTo>
                  <a:pt x="1802452" y="5242411"/>
                  <a:pt x="1803319" y="5241274"/>
                  <a:pt x="1804566" y="5239889"/>
                </a:cubicBezTo>
                <a:cubicBezTo>
                  <a:pt x="1806232" y="5238040"/>
                  <a:pt x="1808575" y="5235748"/>
                  <a:pt x="1811463" y="5233424"/>
                </a:cubicBezTo>
                <a:close/>
                <a:moveTo>
                  <a:pt x="1813072" y="5187243"/>
                </a:moveTo>
                <a:cubicBezTo>
                  <a:pt x="1812870" y="5187511"/>
                  <a:pt x="1811018" y="5189449"/>
                  <a:pt x="1808817" y="5191809"/>
                </a:cubicBezTo>
                <a:lnTo>
                  <a:pt x="1811074" y="5189133"/>
                </a:lnTo>
                <a:lnTo>
                  <a:pt x="1811978" y="5188248"/>
                </a:lnTo>
                <a:cubicBezTo>
                  <a:pt x="1812863" y="5187391"/>
                  <a:pt x="1813174" y="5187108"/>
                  <a:pt x="1813072" y="5187243"/>
                </a:cubicBezTo>
                <a:close/>
                <a:moveTo>
                  <a:pt x="1883333" y="5183977"/>
                </a:moveTo>
                <a:lnTo>
                  <a:pt x="1859043" y="5213867"/>
                </a:lnTo>
                <a:lnTo>
                  <a:pt x="1858151" y="5214663"/>
                </a:lnTo>
                <a:cubicBezTo>
                  <a:pt x="1856912" y="5215668"/>
                  <a:pt x="1856364" y="5215960"/>
                  <a:pt x="1857060" y="5215038"/>
                </a:cubicBezTo>
                <a:cubicBezTo>
                  <a:pt x="1865065" y="5204443"/>
                  <a:pt x="1873001" y="5195401"/>
                  <a:pt x="1880904" y="5186655"/>
                </a:cubicBezTo>
                <a:close/>
                <a:moveTo>
                  <a:pt x="1906027" y="5149285"/>
                </a:moveTo>
                <a:lnTo>
                  <a:pt x="1906414" y="5149621"/>
                </a:lnTo>
                <a:lnTo>
                  <a:pt x="1906603" y="5149787"/>
                </a:lnTo>
                <a:cubicBezTo>
                  <a:pt x="1906651" y="5149828"/>
                  <a:pt x="1906640" y="5149819"/>
                  <a:pt x="1906594" y="5149779"/>
                </a:cubicBezTo>
                <a:lnTo>
                  <a:pt x="1906414" y="5149621"/>
                </a:lnTo>
                <a:lnTo>
                  <a:pt x="1906388" y="5149598"/>
                </a:lnTo>
                <a:cubicBezTo>
                  <a:pt x="1906218" y="5149453"/>
                  <a:pt x="1906027" y="5149285"/>
                  <a:pt x="1906027" y="5149285"/>
                </a:cubicBezTo>
                <a:close/>
                <a:moveTo>
                  <a:pt x="1984590" y="5141894"/>
                </a:moveTo>
                <a:lnTo>
                  <a:pt x="1981313" y="5145124"/>
                </a:lnTo>
                <a:lnTo>
                  <a:pt x="1974327" y="5154332"/>
                </a:lnTo>
                <a:lnTo>
                  <a:pt x="1981017" y="5146134"/>
                </a:lnTo>
                <a:close/>
                <a:moveTo>
                  <a:pt x="1555824" y="5135793"/>
                </a:moveTo>
                <a:lnTo>
                  <a:pt x="1545029" y="5148442"/>
                </a:lnTo>
                <a:lnTo>
                  <a:pt x="1541651" y="5152107"/>
                </a:lnTo>
                <a:lnTo>
                  <a:pt x="1540553" y="5152233"/>
                </a:lnTo>
                <a:lnTo>
                  <a:pt x="1537844" y="5151465"/>
                </a:lnTo>
                <a:lnTo>
                  <a:pt x="1539010" y="5149564"/>
                </a:lnTo>
                <a:lnTo>
                  <a:pt x="1542916" y="5143843"/>
                </a:lnTo>
                <a:close/>
                <a:moveTo>
                  <a:pt x="1810252" y="5135765"/>
                </a:moveTo>
                <a:lnTo>
                  <a:pt x="1804981" y="5142336"/>
                </a:lnTo>
                <a:lnTo>
                  <a:pt x="1809243" y="5136847"/>
                </a:lnTo>
                <a:close/>
                <a:moveTo>
                  <a:pt x="1927792" y="5133169"/>
                </a:moveTo>
                <a:cubicBezTo>
                  <a:pt x="1927434" y="5133474"/>
                  <a:pt x="1926783" y="5134221"/>
                  <a:pt x="1926075" y="5135097"/>
                </a:cubicBezTo>
                <a:cubicBezTo>
                  <a:pt x="1925366" y="5135974"/>
                  <a:pt x="1924600" y="5136982"/>
                  <a:pt x="1924014" y="5137809"/>
                </a:cubicBezTo>
                <a:cubicBezTo>
                  <a:pt x="1922839" y="5139459"/>
                  <a:pt x="1922379" y="5140390"/>
                  <a:pt x="1924513" y="5138113"/>
                </a:cubicBezTo>
                <a:cubicBezTo>
                  <a:pt x="1925660" y="5136383"/>
                  <a:pt x="1925965" y="5136759"/>
                  <a:pt x="1927112" y="5135030"/>
                </a:cubicBezTo>
                <a:cubicBezTo>
                  <a:pt x="1928230" y="5133134"/>
                  <a:pt x="1928270" y="5132760"/>
                  <a:pt x="1927792" y="5133169"/>
                </a:cubicBezTo>
                <a:close/>
                <a:moveTo>
                  <a:pt x="1354170" y="5124590"/>
                </a:moveTo>
                <a:lnTo>
                  <a:pt x="1353713" y="5125061"/>
                </a:lnTo>
                <a:cubicBezTo>
                  <a:pt x="1353046" y="5125614"/>
                  <a:pt x="1352533" y="5125887"/>
                  <a:pt x="1352443" y="5125663"/>
                </a:cubicBezTo>
                <a:close/>
                <a:moveTo>
                  <a:pt x="1357321" y="5121036"/>
                </a:moveTo>
                <a:lnTo>
                  <a:pt x="1355909" y="5122798"/>
                </a:lnTo>
                <a:lnTo>
                  <a:pt x="1335418" y="5136266"/>
                </a:lnTo>
                <a:lnTo>
                  <a:pt x="1334914" y="5135877"/>
                </a:lnTo>
                <a:lnTo>
                  <a:pt x="1346279" y="5128674"/>
                </a:lnTo>
                <a:lnTo>
                  <a:pt x="1357229" y="5121097"/>
                </a:lnTo>
                <a:close/>
                <a:moveTo>
                  <a:pt x="1511638" y="5120257"/>
                </a:moveTo>
                <a:lnTo>
                  <a:pt x="1510057" y="5122642"/>
                </a:lnTo>
                <a:lnTo>
                  <a:pt x="1509954" y="5122664"/>
                </a:lnTo>
                <a:lnTo>
                  <a:pt x="1510807" y="5121197"/>
                </a:lnTo>
                <a:cubicBezTo>
                  <a:pt x="1511276" y="5120596"/>
                  <a:pt x="1511638" y="5120257"/>
                  <a:pt x="1511638" y="5120257"/>
                </a:cubicBezTo>
                <a:close/>
                <a:moveTo>
                  <a:pt x="1509981" y="5112189"/>
                </a:moveTo>
                <a:lnTo>
                  <a:pt x="1507851" y="5114978"/>
                </a:lnTo>
                <a:lnTo>
                  <a:pt x="1500012" y="5124844"/>
                </a:lnTo>
                <a:lnTo>
                  <a:pt x="1498411" y="5125195"/>
                </a:lnTo>
                <a:lnTo>
                  <a:pt x="1501018" y="5121820"/>
                </a:lnTo>
                <a:lnTo>
                  <a:pt x="1504842" y="5117740"/>
                </a:lnTo>
                <a:close/>
                <a:moveTo>
                  <a:pt x="2009536" y="5111254"/>
                </a:moveTo>
                <a:cubicBezTo>
                  <a:pt x="2008455" y="5112356"/>
                  <a:pt x="2006522" y="5114845"/>
                  <a:pt x="2004751" y="5117347"/>
                </a:cubicBezTo>
                <a:lnTo>
                  <a:pt x="2003296" y="5119701"/>
                </a:lnTo>
                <a:lnTo>
                  <a:pt x="2009712" y="5112089"/>
                </a:lnTo>
                <a:lnTo>
                  <a:pt x="2010255" y="5111303"/>
                </a:lnTo>
                <a:cubicBezTo>
                  <a:pt x="2010595" y="5110399"/>
                  <a:pt x="2010255" y="5110518"/>
                  <a:pt x="2009536" y="5111254"/>
                </a:cubicBezTo>
                <a:close/>
                <a:moveTo>
                  <a:pt x="1510662" y="5105662"/>
                </a:moveTo>
                <a:lnTo>
                  <a:pt x="1494407" y="5126073"/>
                </a:lnTo>
                <a:lnTo>
                  <a:pt x="1492312" y="5126531"/>
                </a:lnTo>
                <a:lnTo>
                  <a:pt x="1500558" y="5116928"/>
                </a:lnTo>
                <a:cubicBezTo>
                  <a:pt x="1504791" y="5112123"/>
                  <a:pt x="1508623" y="5107863"/>
                  <a:pt x="1510273" y="5106095"/>
                </a:cubicBezTo>
                <a:close/>
                <a:moveTo>
                  <a:pt x="1894750" y="5104204"/>
                </a:moveTo>
                <a:lnTo>
                  <a:pt x="1886897" y="5113180"/>
                </a:lnTo>
                <a:lnTo>
                  <a:pt x="1884686" y="5115845"/>
                </a:lnTo>
                <a:cubicBezTo>
                  <a:pt x="1885710" y="5114752"/>
                  <a:pt x="1887492" y="5112727"/>
                  <a:pt x="1889585" y="5110297"/>
                </a:cubicBezTo>
                <a:close/>
                <a:moveTo>
                  <a:pt x="1377692" y="5101173"/>
                </a:moveTo>
                <a:lnTo>
                  <a:pt x="1355449" y="5116395"/>
                </a:lnTo>
                <a:lnTo>
                  <a:pt x="1331342" y="5133113"/>
                </a:lnTo>
                <a:lnTo>
                  <a:pt x="1329639" y="5131795"/>
                </a:lnTo>
                <a:lnTo>
                  <a:pt x="1352968" y="5113894"/>
                </a:lnTo>
                <a:lnTo>
                  <a:pt x="1364441" y="5105822"/>
                </a:lnTo>
                <a:close/>
                <a:moveTo>
                  <a:pt x="1373663" y="5096354"/>
                </a:moveTo>
                <a:lnTo>
                  <a:pt x="1371333" y="5098281"/>
                </a:lnTo>
                <a:lnTo>
                  <a:pt x="1371199" y="5098315"/>
                </a:lnTo>
                <a:lnTo>
                  <a:pt x="1372596" y="5097013"/>
                </a:lnTo>
                <a:cubicBezTo>
                  <a:pt x="1373217" y="5096573"/>
                  <a:pt x="1373663" y="5096354"/>
                  <a:pt x="1373663" y="5096354"/>
                </a:cubicBezTo>
                <a:close/>
                <a:moveTo>
                  <a:pt x="1902708" y="5096127"/>
                </a:moveTo>
                <a:lnTo>
                  <a:pt x="1902406" y="5096713"/>
                </a:lnTo>
                <a:cubicBezTo>
                  <a:pt x="1901928" y="5097432"/>
                  <a:pt x="1901519" y="5097843"/>
                  <a:pt x="1901366" y="5097656"/>
                </a:cubicBezTo>
                <a:close/>
                <a:moveTo>
                  <a:pt x="1401377" y="5092863"/>
                </a:moveTo>
                <a:lnTo>
                  <a:pt x="1395792" y="5096789"/>
                </a:lnTo>
                <a:lnTo>
                  <a:pt x="1392057" y="5098893"/>
                </a:lnTo>
                <a:lnTo>
                  <a:pt x="1383395" y="5105049"/>
                </a:lnTo>
                <a:cubicBezTo>
                  <a:pt x="1376616" y="5109879"/>
                  <a:pt x="1370079" y="5114478"/>
                  <a:pt x="1363985" y="5118497"/>
                </a:cubicBezTo>
                <a:lnTo>
                  <a:pt x="1354170" y="5124590"/>
                </a:lnTo>
                <a:lnTo>
                  <a:pt x="1355909" y="5122798"/>
                </a:lnTo>
                <a:cubicBezTo>
                  <a:pt x="1376679" y="5108850"/>
                  <a:pt x="1394397" y="5096752"/>
                  <a:pt x="1370457" y="5112389"/>
                </a:cubicBezTo>
                <a:lnTo>
                  <a:pt x="1357321" y="5121036"/>
                </a:lnTo>
                <a:lnTo>
                  <a:pt x="1357326" y="5121029"/>
                </a:lnTo>
                <a:lnTo>
                  <a:pt x="1357229" y="5121097"/>
                </a:lnTo>
                <a:lnTo>
                  <a:pt x="1334850" y="5135827"/>
                </a:lnTo>
                <a:lnTo>
                  <a:pt x="1333697" y="5134934"/>
                </a:lnTo>
                <a:lnTo>
                  <a:pt x="1337320" y="5131376"/>
                </a:lnTo>
                <a:cubicBezTo>
                  <a:pt x="1342301" y="5127858"/>
                  <a:pt x="1356207" y="5118263"/>
                  <a:pt x="1366434" y="5111007"/>
                </a:cubicBezTo>
                <a:lnTo>
                  <a:pt x="1383750" y="5099047"/>
                </a:lnTo>
                <a:close/>
                <a:moveTo>
                  <a:pt x="1982094" y="5090727"/>
                </a:moveTo>
                <a:lnTo>
                  <a:pt x="1981619" y="5091207"/>
                </a:lnTo>
                <a:lnTo>
                  <a:pt x="1976511" y="5097382"/>
                </a:lnTo>
                <a:lnTo>
                  <a:pt x="1977346" y="5096445"/>
                </a:lnTo>
                <a:close/>
                <a:moveTo>
                  <a:pt x="1294384" y="5089369"/>
                </a:moveTo>
                <a:lnTo>
                  <a:pt x="1290480" y="5092178"/>
                </a:lnTo>
                <a:lnTo>
                  <a:pt x="1281663" y="5098725"/>
                </a:lnTo>
                <a:lnTo>
                  <a:pt x="1272050" y="5104283"/>
                </a:lnTo>
                <a:lnTo>
                  <a:pt x="1266709" y="5105645"/>
                </a:lnTo>
                <a:close/>
                <a:moveTo>
                  <a:pt x="1415316" y="5088659"/>
                </a:moveTo>
                <a:lnTo>
                  <a:pt x="1414822" y="5089404"/>
                </a:lnTo>
                <a:lnTo>
                  <a:pt x="1415033" y="5089252"/>
                </a:lnTo>
                <a:close/>
                <a:moveTo>
                  <a:pt x="1374419" y="5088153"/>
                </a:moveTo>
                <a:lnTo>
                  <a:pt x="1371571" y="5090203"/>
                </a:lnTo>
                <a:lnTo>
                  <a:pt x="1353466" y="5102721"/>
                </a:lnTo>
                <a:lnTo>
                  <a:pt x="1351865" y="5103008"/>
                </a:lnTo>
                <a:lnTo>
                  <a:pt x="1357806" y="5098498"/>
                </a:lnTo>
                <a:lnTo>
                  <a:pt x="1363047" y="5094768"/>
                </a:lnTo>
                <a:lnTo>
                  <a:pt x="1367890" y="5091973"/>
                </a:lnTo>
                <a:close/>
                <a:moveTo>
                  <a:pt x="1965431" y="5082480"/>
                </a:moveTo>
                <a:cubicBezTo>
                  <a:pt x="1965267" y="5082278"/>
                  <a:pt x="1964815" y="5082504"/>
                  <a:pt x="1964242" y="5083370"/>
                </a:cubicBezTo>
                <a:cubicBezTo>
                  <a:pt x="1962791" y="5084722"/>
                  <a:pt x="1964900" y="5084186"/>
                  <a:pt x="1964900" y="5084186"/>
                </a:cubicBezTo>
                <a:cubicBezTo>
                  <a:pt x="1965474" y="5083321"/>
                  <a:pt x="1965596" y="5082686"/>
                  <a:pt x="1965431" y="5082480"/>
                </a:cubicBezTo>
                <a:close/>
                <a:moveTo>
                  <a:pt x="1376965" y="5082105"/>
                </a:moveTo>
                <a:lnTo>
                  <a:pt x="1349609" y="5100970"/>
                </a:lnTo>
                <a:lnTo>
                  <a:pt x="1344478" y="5103632"/>
                </a:lnTo>
                <a:cubicBezTo>
                  <a:pt x="1342994" y="5104326"/>
                  <a:pt x="1342266" y="5104540"/>
                  <a:pt x="1342805" y="5103971"/>
                </a:cubicBezTo>
                <a:cubicBezTo>
                  <a:pt x="1343118" y="5103640"/>
                  <a:pt x="1343792" y="5103105"/>
                  <a:pt x="1344742" y="5102417"/>
                </a:cubicBezTo>
                <a:cubicBezTo>
                  <a:pt x="1345694" y="5101728"/>
                  <a:pt x="1346921" y="5100886"/>
                  <a:pt x="1348339" y="5099938"/>
                </a:cubicBezTo>
                <a:cubicBezTo>
                  <a:pt x="1352596" y="5097099"/>
                  <a:pt x="1358581" y="5093324"/>
                  <a:pt x="1364026" y="5089953"/>
                </a:cubicBezTo>
                <a:cubicBezTo>
                  <a:pt x="1369471" y="5086583"/>
                  <a:pt x="1374375" y="5083619"/>
                  <a:pt x="1376467" y="5082405"/>
                </a:cubicBezTo>
                <a:close/>
                <a:moveTo>
                  <a:pt x="1835274" y="5079772"/>
                </a:moveTo>
                <a:lnTo>
                  <a:pt x="1832351" y="5083593"/>
                </a:lnTo>
                <a:lnTo>
                  <a:pt x="1825816" y="5092416"/>
                </a:lnTo>
                <a:lnTo>
                  <a:pt x="1813843" y="5105210"/>
                </a:lnTo>
                <a:lnTo>
                  <a:pt x="1801597" y="5117909"/>
                </a:lnTo>
                <a:lnTo>
                  <a:pt x="1805689" y="5112519"/>
                </a:lnTo>
                <a:lnTo>
                  <a:pt x="1809108" y="5108157"/>
                </a:lnTo>
                <a:close/>
                <a:moveTo>
                  <a:pt x="1425240" y="5076126"/>
                </a:moveTo>
                <a:lnTo>
                  <a:pt x="1424371" y="5076710"/>
                </a:lnTo>
                <a:lnTo>
                  <a:pt x="1424221" y="5076860"/>
                </a:lnTo>
                <a:lnTo>
                  <a:pt x="1425180" y="5076192"/>
                </a:lnTo>
                <a:close/>
                <a:moveTo>
                  <a:pt x="1512904" y="5076026"/>
                </a:moveTo>
                <a:lnTo>
                  <a:pt x="1494556" y="5098938"/>
                </a:lnTo>
                <a:lnTo>
                  <a:pt x="1492410" y="5101177"/>
                </a:lnTo>
                <a:cubicBezTo>
                  <a:pt x="1488271" y="5105548"/>
                  <a:pt x="1483495" y="5110655"/>
                  <a:pt x="1477359" y="5117317"/>
                </a:cubicBezTo>
                <a:cubicBezTo>
                  <a:pt x="1476317" y="5118341"/>
                  <a:pt x="1472019" y="5122988"/>
                  <a:pt x="1467663" y="5127636"/>
                </a:cubicBezTo>
                <a:lnTo>
                  <a:pt x="1461948" y="5133524"/>
                </a:lnTo>
                <a:lnTo>
                  <a:pt x="1460423" y="5133962"/>
                </a:lnTo>
                <a:lnTo>
                  <a:pt x="1460562" y="5133773"/>
                </a:lnTo>
                <a:lnTo>
                  <a:pt x="1467994" y="5125350"/>
                </a:lnTo>
                <a:cubicBezTo>
                  <a:pt x="1476754" y="5115841"/>
                  <a:pt x="1487559" y="5105003"/>
                  <a:pt x="1491729" y="5100191"/>
                </a:cubicBezTo>
                <a:close/>
                <a:moveTo>
                  <a:pt x="1528773" y="5071594"/>
                </a:moveTo>
                <a:cubicBezTo>
                  <a:pt x="1529149" y="5071214"/>
                  <a:pt x="1529145" y="5071732"/>
                  <a:pt x="1529140" y="5072291"/>
                </a:cubicBezTo>
                <a:cubicBezTo>
                  <a:pt x="1527515" y="5074440"/>
                  <a:pt x="1526124" y="5076282"/>
                  <a:pt x="1526124" y="5076282"/>
                </a:cubicBezTo>
                <a:cubicBezTo>
                  <a:pt x="1527640" y="5073250"/>
                  <a:pt x="1528397" y="5071972"/>
                  <a:pt x="1528773" y="5071594"/>
                </a:cubicBezTo>
                <a:close/>
                <a:moveTo>
                  <a:pt x="1926639" y="5070264"/>
                </a:moveTo>
                <a:lnTo>
                  <a:pt x="1925539" y="5070966"/>
                </a:lnTo>
                <a:lnTo>
                  <a:pt x="1913369" y="5086293"/>
                </a:lnTo>
                <a:lnTo>
                  <a:pt x="1919976" y="5078929"/>
                </a:lnTo>
                <a:cubicBezTo>
                  <a:pt x="1923098" y="5075286"/>
                  <a:pt x="1925532" y="5072202"/>
                  <a:pt x="1926639" y="5070264"/>
                </a:cubicBezTo>
                <a:close/>
                <a:moveTo>
                  <a:pt x="1331848" y="5069455"/>
                </a:moveTo>
                <a:lnTo>
                  <a:pt x="1313561" y="5080282"/>
                </a:lnTo>
                <a:lnTo>
                  <a:pt x="1307544" y="5083763"/>
                </a:lnTo>
                <a:lnTo>
                  <a:pt x="1312084" y="5080508"/>
                </a:lnTo>
                <a:cubicBezTo>
                  <a:pt x="1318917" y="5075635"/>
                  <a:pt x="1322650" y="5072936"/>
                  <a:pt x="1324289" y="5071686"/>
                </a:cubicBezTo>
                <a:lnTo>
                  <a:pt x="1324144" y="5071634"/>
                </a:lnTo>
                <a:lnTo>
                  <a:pt x="1325605" y="5070761"/>
                </a:lnTo>
                <a:close/>
                <a:moveTo>
                  <a:pt x="1857569" y="5068349"/>
                </a:moveTo>
                <a:cubicBezTo>
                  <a:pt x="1856422" y="5070078"/>
                  <a:pt x="1854240" y="5074200"/>
                  <a:pt x="1853633" y="5073448"/>
                </a:cubicBezTo>
                <a:cubicBezTo>
                  <a:pt x="1854875" y="5071575"/>
                  <a:pt x="1855784" y="5070206"/>
                  <a:pt x="1856419" y="5069352"/>
                </a:cubicBezTo>
                <a:cubicBezTo>
                  <a:pt x="1857055" y="5068498"/>
                  <a:pt x="1857417" y="5068160"/>
                  <a:pt x="1857569" y="5068349"/>
                </a:cubicBezTo>
                <a:close/>
                <a:moveTo>
                  <a:pt x="1495570" y="5066550"/>
                </a:moveTo>
                <a:lnTo>
                  <a:pt x="1489072" y="5068245"/>
                </a:lnTo>
                <a:lnTo>
                  <a:pt x="1487224" y="5070558"/>
                </a:lnTo>
                <a:cubicBezTo>
                  <a:pt x="1487363" y="5073126"/>
                  <a:pt x="1491178" y="5070957"/>
                  <a:pt x="1494925" y="5067503"/>
                </a:cubicBezTo>
                <a:close/>
                <a:moveTo>
                  <a:pt x="1861505" y="5063249"/>
                </a:moveTo>
                <a:cubicBezTo>
                  <a:pt x="1860358" y="5064978"/>
                  <a:pt x="1858177" y="5069101"/>
                  <a:pt x="1857569" y="5068349"/>
                </a:cubicBezTo>
                <a:cubicBezTo>
                  <a:pt x="1858812" y="5066476"/>
                  <a:pt x="1859720" y="5065105"/>
                  <a:pt x="1860355" y="5064253"/>
                </a:cubicBezTo>
                <a:cubicBezTo>
                  <a:pt x="1860990" y="5063399"/>
                  <a:pt x="1861353" y="5063061"/>
                  <a:pt x="1861505" y="5063249"/>
                </a:cubicBezTo>
                <a:close/>
                <a:moveTo>
                  <a:pt x="1380614" y="5059259"/>
                </a:moveTo>
                <a:lnTo>
                  <a:pt x="1363503" y="5070994"/>
                </a:lnTo>
                <a:lnTo>
                  <a:pt x="1360799" y="5072515"/>
                </a:lnTo>
                <a:cubicBezTo>
                  <a:pt x="1355570" y="5075497"/>
                  <a:pt x="1349518" y="5078999"/>
                  <a:pt x="1341711" y="5083593"/>
                </a:cubicBezTo>
                <a:lnTo>
                  <a:pt x="1331255" y="5089610"/>
                </a:lnTo>
                <a:lnTo>
                  <a:pt x="1327348" y="5090459"/>
                </a:lnTo>
                <a:lnTo>
                  <a:pt x="1330419" y="5088562"/>
                </a:lnTo>
                <a:cubicBezTo>
                  <a:pt x="1341562" y="5082005"/>
                  <a:pt x="1355047" y="5074768"/>
                  <a:pt x="1360434" y="5071374"/>
                </a:cubicBezTo>
                <a:lnTo>
                  <a:pt x="1379530" y="5059485"/>
                </a:lnTo>
                <a:close/>
                <a:moveTo>
                  <a:pt x="1386704" y="5057986"/>
                </a:moveTo>
                <a:lnTo>
                  <a:pt x="1376639" y="5063613"/>
                </a:lnTo>
                <a:lnTo>
                  <a:pt x="1381198" y="5060499"/>
                </a:lnTo>
                <a:lnTo>
                  <a:pt x="1383988" y="5058553"/>
                </a:lnTo>
                <a:close/>
                <a:moveTo>
                  <a:pt x="1454948" y="5057641"/>
                </a:moveTo>
                <a:cubicBezTo>
                  <a:pt x="1455801" y="5056880"/>
                  <a:pt x="1453438" y="5058274"/>
                  <a:pt x="1449287" y="5060890"/>
                </a:cubicBezTo>
                <a:lnTo>
                  <a:pt x="1436527" y="5069119"/>
                </a:lnTo>
                <a:lnTo>
                  <a:pt x="1426188" y="5079821"/>
                </a:lnTo>
                <a:lnTo>
                  <a:pt x="1427218" y="5077672"/>
                </a:lnTo>
                <a:cubicBezTo>
                  <a:pt x="1427294" y="5077767"/>
                  <a:pt x="1426402" y="5078894"/>
                  <a:pt x="1424959" y="5080599"/>
                </a:cubicBezTo>
                <a:lnTo>
                  <a:pt x="1422691" y="5083201"/>
                </a:lnTo>
                <a:lnTo>
                  <a:pt x="1431273" y="5076351"/>
                </a:lnTo>
                <a:cubicBezTo>
                  <a:pt x="1435412" y="5072722"/>
                  <a:pt x="1438657" y="5069639"/>
                  <a:pt x="1441314" y="5067321"/>
                </a:cubicBezTo>
                <a:cubicBezTo>
                  <a:pt x="1450026" y="5061315"/>
                  <a:pt x="1454094" y="5058400"/>
                  <a:pt x="1454948" y="5057641"/>
                </a:cubicBezTo>
                <a:close/>
                <a:moveTo>
                  <a:pt x="1404182" y="5054757"/>
                </a:moveTo>
                <a:cubicBezTo>
                  <a:pt x="1404652" y="5054502"/>
                  <a:pt x="1404498" y="5054998"/>
                  <a:pt x="1404332" y="5055530"/>
                </a:cubicBezTo>
                <a:cubicBezTo>
                  <a:pt x="1402153" y="5057116"/>
                  <a:pt x="1400287" y="5058475"/>
                  <a:pt x="1400287" y="5058475"/>
                </a:cubicBezTo>
                <a:cubicBezTo>
                  <a:pt x="1402618" y="5056013"/>
                  <a:pt x="1403713" y="5055011"/>
                  <a:pt x="1404182" y="5054757"/>
                </a:cubicBezTo>
                <a:close/>
                <a:moveTo>
                  <a:pt x="1407385" y="5052262"/>
                </a:moveTo>
                <a:lnTo>
                  <a:pt x="1400269" y="5056887"/>
                </a:lnTo>
                <a:lnTo>
                  <a:pt x="1404753" y="5053315"/>
                </a:lnTo>
                <a:lnTo>
                  <a:pt x="1397846" y="5056473"/>
                </a:lnTo>
                <a:cubicBezTo>
                  <a:pt x="1392409" y="5059064"/>
                  <a:pt x="1387558" y="5061509"/>
                  <a:pt x="1387416" y="5061965"/>
                </a:cubicBezTo>
                <a:lnTo>
                  <a:pt x="1395042" y="5056198"/>
                </a:lnTo>
                <a:close/>
                <a:moveTo>
                  <a:pt x="1871837" y="5050320"/>
                </a:moveTo>
                <a:cubicBezTo>
                  <a:pt x="1868395" y="5055507"/>
                  <a:pt x="1864407" y="5060544"/>
                  <a:pt x="1861505" y="5063249"/>
                </a:cubicBezTo>
                <a:cubicBezTo>
                  <a:pt x="1864047" y="5059835"/>
                  <a:pt x="1865892" y="5057263"/>
                  <a:pt x="1867470" y="5055215"/>
                </a:cubicBezTo>
                <a:cubicBezTo>
                  <a:pt x="1869048" y="5053167"/>
                  <a:pt x="1870359" y="5051641"/>
                  <a:pt x="1871837" y="5050320"/>
                </a:cubicBezTo>
                <a:close/>
                <a:moveTo>
                  <a:pt x="1456197" y="5047487"/>
                </a:moveTo>
                <a:lnTo>
                  <a:pt x="1453754" y="5049135"/>
                </a:lnTo>
                <a:lnTo>
                  <a:pt x="1451028" y="5052578"/>
                </a:lnTo>
                <a:lnTo>
                  <a:pt x="1453485" y="5050879"/>
                </a:lnTo>
                <a:close/>
                <a:moveTo>
                  <a:pt x="1997578" y="5041828"/>
                </a:moveTo>
                <a:lnTo>
                  <a:pt x="1995849" y="5043898"/>
                </a:lnTo>
                <a:cubicBezTo>
                  <a:pt x="1988820" y="5052650"/>
                  <a:pt x="1982048" y="5061326"/>
                  <a:pt x="1976215" y="5068799"/>
                </a:cubicBezTo>
                <a:cubicBezTo>
                  <a:pt x="1979237" y="5065981"/>
                  <a:pt x="1982230" y="5062339"/>
                  <a:pt x="1985821" y="5057795"/>
                </a:cubicBezTo>
                <a:lnTo>
                  <a:pt x="1995838" y="5045337"/>
                </a:lnTo>
                <a:close/>
                <a:moveTo>
                  <a:pt x="1899117" y="5038980"/>
                </a:moveTo>
                <a:cubicBezTo>
                  <a:pt x="1899390" y="5038803"/>
                  <a:pt x="1899224" y="5039219"/>
                  <a:pt x="1898316" y="5040588"/>
                </a:cubicBezTo>
                <a:cubicBezTo>
                  <a:pt x="1896022" y="5044046"/>
                  <a:pt x="1892878" y="5046977"/>
                  <a:pt x="1892878" y="5046977"/>
                </a:cubicBezTo>
                <a:cubicBezTo>
                  <a:pt x="1893194" y="5046187"/>
                  <a:pt x="1894548" y="5044322"/>
                  <a:pt x="1895926" y="5042586"/>
                </a:cubicBezTo>
                <a:cubicBezTo>
                  <a:pt x="1897305" y="5040852"/>
                  <a:pt x="1898706" y="5039247"/>
                  <a:pt x="1899117" y="5038980"/>
                </a:cubicBezTo>
                <a:close/>
                <a:moveTo>
                  <a:pt x="1379053" y="5038730"/>
                </a:moveTo>
                <a:lnTo>
                  <a:pt x="1371210" y="5044084"/>
                </a:lnTo>
                <a:lnTo>
                  <a:pt x="1358073" y="5053407"/>
                </a:lnTo>
                <a:lnTo>
                  <a:pt x="1355822" y="5054991"/>
                </a:lnTo>
                <a:lnTo>
                  <a:pt x="1348217" y="5057076"/>
                </a:lnTo>
                <a:lnTo>
                  <a:pt x="1376015" y="5039463"/>
                </a:lnTo>
                <a:close/>
                <a:moveTo>
                  <a:pt x="1925512" y="5035681"/>
                </a:moveTo>
                <a:lnTo>
                  <a:pt x="1915639" y="5047003"/>
                </a:lnTo>
                <a:cubicBezTo>
                  <a:pt x="1911236" y="5052041"/>
                  <a:pt x="1907051" y="5056760"/>
                  <a:pt x="1903506" y="5060584"/>
                </a:cubicBezTo>
                <a:lnTo>
                  <a:pt x="1899621" y="5064639"/>
                </a:lnTo>
                <a:lnTo>
                  <a:pt x="1897080" y="5067829"/>
                </a:lnTo>
                <a:lnTo>
                  <a:pt x="1907673" y="5056164"/>
                </a:lnTo>
                <a:lnTo>
                  <a:pt x="1920440" y="5042082"/>
                </a:lnTo>
                <a:close/>
                <a:moveTo>
                  <a:pt x="2003541" y="5034687"/>
                </a:moveTo>
                <a:lnTo>
                  <a:pt x="2001615" y="5036995"/>
                </a:lnTo>
                <a:lnTo>
                  <a:pt x="2001681" y="5037013"/>
                </a:lnTo>
                <a:lnTo>
                  <a:pt x="1996584" y="5044408"/>
                </a:lnTo>
                <a:lnTo>
                  <a:pt x="1999013" y="5041388"/>
                </a:lnTo>
                <a:lnTo>
                  <a:pt x="2000856" y="5039338"/>
                </a:lnTo>
                <a:lnTo>
                  <a:pt x="2001681" y="5037013"/>
                </a:lnTo>
                <a:close/>
                <a:moveTo>
                  <a:pt x="1467877" y="5032750"/>
                </a:moveTo>
                <a:lnTo>
                  <a:pt x="1465444" y="5034392"/>
                </a:lnTo>
                <a:lnTo>
                  <a:pt x="1463205" y="5037196"/>
                </a:lnTo>
                <a:lnTo>
                  <a:pt x="1462923" y="5037553"/>
                </a:lnTo>
                <a:lnTo>
                  <a:pt x="1465043" y="5036089"/>
                </a:lnTo>
                <a:lnTo>
                  <a:pt x="1465528" y="5035764"/>
                </a:lnTo>
                <a:close/>
                <a:moveTo>
                  <a:pt x="1427697" y="5026980"/>
                </a:moveTo>
                <a:lnTo>
                  <a:pt x="1424385" y="5029250"/>
                </a:lnTo>
                <a:lnTo>
                  <a:pt x="1421383" y="5030826"/>
                </a:lnTo>
                <a:cubicBezTo>
                  <a:pt x="1418621" y="5032188"/>
                  <a:pt x="1416797" y="5032927"/>
                  <a:pt x="1417406" y="5032131"/>
                </a:cubicBezTo>
                <a:lnTo>
                  <a:pt x="1423281" y="5028048"/>
                </a:lnTo>
                <a:close/>
                <a:moveTo>
                  <a:pt x="1477920" y="5026003"/>
                </a:moveTo>
                <a:lnTo>
                  <a:pt x="1476247" y="5027127"/>
                </a:lnTo>
                <a:lnTo>
                  <a:pt x="1475321" y="5028124"/>
                </a:lnTo>
                <a:close/>
                <a:moveTo>
                  <a:pt x="1474600" y="5024127"/>
                </a:moveTo>
                <a:lnTo>
                  <a:pt x="1472447" y="5025603"/>
                </a:lnTo>
                <a:lnTo>
                  <a:pt x="1471140" y="5027246"/>
                </a:lnTo>
                <a:lnTo>
                  <a:pt x="1473351" y="5025728"/>
                </a:lnTo>
                <a:close/>
                <a:moveTo>
                  <a:pt x="2019321" y="5021712"/>
                </a:moveTo>
                <a:lnTo>
                  <a:pt x="2017517" y="5022591"/>
                </a:lnTo>
                <a:cubicBezTo>
                  <a:pt x="2015485" y="5024705"/>
                  <a:pt x="2012641" y="5027949"/>
                  <a:pt x="2010650" y="5030331"/>
                </a:cubicBezTo>
                <a:cubicBezTo>
                  <a:pt x="2009322" y="5031919"/>
                  <a:pt x="2008374" y="5033123"/>
                  <a:pt x="2008298" y="5033356"/>
                </a:cubicBezTo>
                <a:cubicBezTo>
                  <a:pt x="2008197" y="5033664"/>
                  <a:pt x="2009646" y="5032244"/>
                  <a:pt x="2013816" y="5027697"/>
                </a:cubicBezTo>
                <a:cubicBezTo>
                  <a:pt x="2013816" y="5027697"/>
                  <a:pt x="2014952" y="5026610"/>
                  <a:pt x="2016232" y="5025308"/>
                </a:cubicBezTo>
                <a:lnTo>
                  <a:pt x="2018965" y="5022232"/>
                </a:lnTo>
                <a:close/>
                <a:moveTo>
                  <a:pt x="1549336" y="5016221"/>
                </a:moveTo>
                <a:cubicBezTo>
                  <a:pt x="1545176" y="5019675"/>
                  <a:pt x="1526414" y="5040563"/>
                  <a:pt x="1542176" y="5021753"/>
                </a:cubicBezTo>
                <a:lnTo>
                  <a:pt x="1543956" y="5019654"/>
                </a:lnTo>
                <a:lnTo>
                  <a:pt x="1542637" y="5020533"/>
                </a:lnTo>
                <a:lnTo>
                  <a:pt x="1531492" y="5032774"/>
                </a:lnTo>
                <a:lnTo>
                  <a:pt x="1543376" y="5024918"/>
                </a:lnTo>
                <a:lnTo>
                  <a:pt x="1544365" y="5023259"/>
                </a:lnTo>
                <a:cubicBezTo>
                  <a:pt x="1545129" y="5021966"/>
                  <a:pt x="1545508" y="5021288"/>
                  <a:pt x="1545159" y="5021749"/>
                </a:cubicBezTo>
                <a:cubicBezTo>
                  <a:pt x="1546552" y="5019905"/>
                  <a:pt x="1547945" y="5018062"/>
                  <a:pt x="1549336" y="5016221"/>
                </a:cubicBezTo>
                <a:close/>
                <a:moveTo>
                  <a:pt x="1472948" y="5016051"/>
                </a:moveTo>
                <a:lnTo>
                  <a:pt x="1391183" y="5072298"/>
                </a:lnTo>
                <a:lnTo>
                  <a:pt x="1390768" y="5072584"/>
                </a:lnTo>
                <a:lnTo>
                  <a:pt x="1381294" y="5078349"/>
                </a:lnTo>
                <a:cubicBezTo>
                  <a:pt x="1378273" y="5080230"/>
                  <a:pt x="1376403" y="5081451"/>
                  <a:pt x="1376800" y="5081339"/>
                </a:cubicBezTo>
                <a:cubicBezTo>
                  <a:pt x="1375503" y="5080872"/>
                  <a:pt x="1380140" y="5075261"/>
                  <a:pt x="1383568" y="5074294"/>
                </a:cubicBezTo>
                <a:cubicBezTo>
                  <a:pt x="1378557" y="5075707"/>
                  <a:pt x="1385434" y="5072935"/>
                  <a:pt x="1374227" y="5079565"/>
                </a:cubicBezTo>
                <a:lnTo>
                  <a:pt x="1373042" y="5080206"/>
                </a:lnTo>
                <a:lnTo>
                  <a:pt x="1369027" y="5081389"/>
                </a:lnTo>
                <a:lnTo>
                  <a:pt x="1371348" y="5079544"/>
                </a:lnTo>
                <a:cubicBezTo>
                  <a:pt x="1379128" y="5073880"/>
                  <a:pt x="1395412" y="5064847"/>
                  <a:pt x="1399146" y="5062128"/>
                </a:cubicBezTo>
                <a:cubicBezTo>
                  <a:pt x="1399146" y="5062128"/>
                  <a:pt x="1401583" y="5058943"/>
                  <a:pt x="1404332" y="5055530"/>
                </a:cubicBezTo>
                <a:lnTo>
                  <a:pt x="1412986" y="5050476"/>
                </a:lnTo>
                <a:lnTo>
                  <a:pt x="1420270" y="5048153"/>
                </a:lnTo>
                <a:lnTo>
                  <a:pt x="1415710" y="5044042"/>
                </a:lnTo>
                <a:lnTo>
                  <a:pt x="1418891" y="5042053"/>
                </a:lnTo>
                <a:lnTo>
                  <a:pt x="1419142" y="5041853"/>
                </a:lnTo>
                <a:cubicBezTo>
                  <a:pt x="1425323" y="5037331"/>
                  <a:pt x="1430421" y="5033934"/>
                  <a:pt x="1434958" y="5031092"/>
                </a:cubicBezTo>
                <a:lnTo>
                  <a:pt x="1437434" y="5029612"/>
                </a:lnTo>
                <a:lnTo>
                  <a:pt x="1434457" y="5030657"/>
                </a:lnTo>
                <a:lnTo>
                  <a:pt x="1413559" y="5042660"/>
                </a:lnTo>
                <a:lnTo>
                  <a:pt x="1406122" y="5043116"/>
                </a:lnTo>
                <a:lnTo>
                  <a:pt x="1414621" y="5037188"/>
                </a:lnTo>
                <a:lnTo>
                  <a:pt x="1431206" y="5026436"/>
                </a:lnTo>
                <a:lnTo>
                  <a:pt x="1431944" y="5025955"/>
                </a:lnTo>
                <a:close/>
                <a:moveTo>
                  <a:pt x="1515371" y="5008069"/>
                </a:moveTo>
                <a:lnTo>
                  <a:pt x="1512242" y="5010013"/>
                </a:lnTo>
                <a:cubicBezTo>
                  <a:pt x="1503207" y="5015865"/>
                  <a:pt x="1494495" y="5021870"/>
                  <a:pt x="1485602" y="5028685"/>
                </a:cubicBezTo>
                <a:lnTo>
                  <a:pt x="1476703" y="5033657"/>
                </a:lnTo>
                <a:lnTo>
                  <a:pt x="1459255" y="5045424"/>
                </a:lnTo>
                <a:lnTo>
                  <a:pt x="1455446" y="5049525"/>
                </a:lnTo>
                <a:lnTo>
                  <a:pt x="1461525" y="5045328"/>
                </a:lnTo>
                <a:lnTo>
                  <a:pt x="1466329" y="5042096"/>
                </a:lnTo>
                <a:lnTo>
                  <a:pt x="1466523" y="5041951"/>
                </a:lnTo>
                <a:cubicBezTo>
                  <a:pt x="1476215" y="5034780"/>
                  <a:pt x="1483490" y="5029621"/>
                  <a:pt x="1485602" y="5028685"/>
                </a:cubicBezTo>
                <a:lnTo>
                  <a:pt x="1494344" y="5023256"/>
                </a:lnTo>
                <a:lnTo>
                  <a:pt x="1513192" y="5010578"/>
                </a:lnTo>
                <a:close/>
                <a:moveTo>
                  <a:pt x="1952635" y="5006518"/>
                </a:moveTo>
                <a:cubicBezTo>
                  <a:pt x="1953043" y="5005700"/>
                  <a:pt x="1952004" y="5006564"/>
                  <a:pt x="1950347" y="5008173"/>
                </a:cubicBezTo>
                <a:lnTo>
                  <a:pt x="1944856" y="5013803"/>
                </a:lnTo>
                <a:lnTo>
                  <a:pt x="1935645" y="5025113"/>
                </a:lnTo>
                <a:lnTo>
                  <a:pt x="1936176" y="5024604"/>
                </a:lnTo>
                <a:cubicBezTo>
                  <a:pt x="1939207" y="5021685"/>
                  <a:pt x="1951403" y="5009804"/>
                  <a:pt x="1952635" y="5006518"/>
                </a:cubicBezTo>
                <a:close/>
                <a:moveTo>
                  <a:pt x="1568020" y="5005059"/>
                </a:moveTo>
                <a:cubicBezTo>
                  <a:pt x="1566919" y="5006279"/>
                  <a:pt x="1564386" y="5009030"/>
                  <a:pt x="1561206" y="5012441"/>
                </a:cubicBezTo>
                <a:lnTo>
                  <a:pt x="1559473" y="5014278"/>
                </a:lnTo>
                <a:lnTo>
                  <a:pt x="1559664" y="5014151"/>
                </a:lnTo>
                <a:lnTo>
                  <a:pt x="1564201" y="5011236"/>
                </a:lnTo>
                <a:lnTo>
                  <a:pt x="1568889" y="5005706"/>
                </a:lnTo>
                <a:cubicBezTo>
                  <a:pt x="1571324" y="5002628"/>
                  <a:pt x="1571603" y="5001815"/>
                  <a:pt x="1568020" y="5005059"/>
                </a:cubicBezTo>
                <a:close/>
                <a:moveTo>
                  <a:pt x="1575110" y="4999745"/>
                </a:moveTo>
                <a:lnTo>
                  <a:pt x="1572898" y="5001144"/>
                </a:lnTo>
                <a:lnTo>
                  <a:pt x="1565462" y="5010426"/>
                </a:lnTo>
                <a:lnTo>
                  <a:pt x="1567712" y="5008979"/>
                </a:lnTo>
                <a:close/>
                <a:moveTo>
                  <a:pt x="1439679" y="4997660"/>
                </a:moveTo>
                <a:lnTo>
                  <a:pt x="1434003" y="5001493"/>
                </a:lnTo>
                <a:lnTo>
                  <a:pt x="1435047" y="5000270"/>
                </a:lnTo>
                <a:lnTo>
                  <a:pt x="1438343" y="4998121"/>
                </a:lnTo>
                <a:close/>
                <a:moveTo>
                  <a:pt x="1535662" y="4995465"/>
                </a:moveTo>
                <a:lnTo>
                  <a:pt x="1520858" y="5004660"/>
                </a:lnTo>
                <a:lnTo>
                  <a:pt x="1519092" y="5006610"/>
                </a:lnTo>
                <a:close/>
                <a:moveTo>
                  <a:pt x="1448721" y="4994540"/>
                </a:moveTo>
                <a:lnTo>
                  <a:pt x="1430312" y="5006942"/>
                </a:lnTo>
                <a:lnTo>
                  <a:pt x="1446456" y="4995321"/>
                </a:lnTo>
                <a:close/>
                <a:moveTo>
                  <a:pt x="1913061" y="4992496"/>
                </a:moveTo>
                <a:lnTo>
                  <a:pt x="1895652" y="5014140"/>
                </a:lnTo>
                <a:lnTo>
                  <a:pt x="1882457" y="5031172"/>
                </a:lnTo>
                <a:lnTo>
                  <a:pt x="1850989" y="5065511"/>
                </a:lnTo>
                <a:lnTo>
                  <a:pt x="1846239" y="5070587"/>
                </a:lnTo>
                <a:lnTo>
                  <a:pt x="1849640" y="5066154"/>
                </a:lnTo>
                <a:cubicBezTo>
                  <a:pt x="1854765" y="5059508"/>
                  <a:pt x="1857554" y="5055844"/>
                  <a:pt x="1858760" y="5054172"/>
                </a:cubicBezTo>
                <a:lnTo>
                  <a:pt x="1858606" y="5054164"/>
                </a:lnTo>
                <a:lnTo>
                  <a:pt x="1873970" y="5037245"/>
                </a:lnTo>
                <a:cubicBezTo>
                  <a:pt x="1884917" y="5024848"/>
                  <a:pt x="1895691" y="5012322"/>
                  <a:pt x="1906470" y="4999557"/>
                </a:cubicBezTo>
                <a:close/>
                <a:moveTo>
                  <a:pt x="1883828" y="4989455"/>
                </a:moveTo>
                <a:cubicBezTo>
                  <a:pt x="1875740" y="4999626"/>
                  <a:pt x="1873097" y="5001296"/>
                  <a:pt x="1874386" y="4999157"/>
                </a:cubicBezTo>
                <a:cubicBezTo>
                  <a:pt x="1874816" y="4998443"/>
                  <a:pt x="1875684" y="4997305"/>
                  <a:pt x="1876932" y="4995920"/>
                </a:cubicBezTo>
                <a:cubicBezTo>
                  <a:pt x="1878597" y="4994071"/>
                  <a:pt x="1880939" y="4991779"/>
                  <a:pt x="1883828" y="4989455"/>
                </a:cubicBezTo>
                <a:close/>
                <a:moveTo>
                  <a:pt x="1551048" y="4984845"/>
                </a:moveTo>
                <a:lnTo>
                  <a:pt x="1545866" y="4988603"/>
                </a:lnTo>
                <a:lnTo>
                  <a:pt x="1550496" y="4985488"/>
                </a:lnTo>
                <a:close/>
                <a:moveTo>
                  <a:pt x="1549418" y="4980477"/>
                </a:moveTo>
                <a:cubicBezTo>
                  <a:pt x="1549418" y="4980477"/>
                  <a:pt x="1538975" y="4986416"/>
                  <a:pt x="1539254" y="4991553"/>
                </a:cubicBezTo>
                <a:cubicBezTo>
                  <a:pt x="1544073" y="4988813"/>
                  <a:pt x="1554240" y="4977736"/>
                  <a:pt x="1549418" y="4980477"/>
                </a:cubicBezTo>
                <a:close/>
                <a:moveTo>
                  <a:pt x="1559296" y="4979677"/>
                </a:moveTo>
                <a:lnTo>
                  <a:pt x="1555940" y="4981442"/>
                </a:lnTo>
                <a:lnTo>
                  <a:pt x="1554896" y="4982534"/>
                </a:lnTo>
                <a:close/>
                <a:moveTo>
                  <a:pt x="1970472" y="4975789"/>
                </a:moveTo>
                <a:lnTo>
                  <a:pt x="1970471" y="4975790"/>
                </a:lnTo>
                <a:lnTo>
                  <a:pt x="1970670" y="4975939"/>
                </a:lnTo>
                <a:cubicBezTo>
                  <a:pt x="1970716" y="4975973"/>
                  <a:pt x="1970728" y="4975983"/>
                  <a:pt x="1970680" y="4975944"/>
                </a:cubicBezTo>
                <a:close/>
                <a:moveTo>
                  <a:pt x="1587788" y="4960584"/>
                </a:moveTo>
                <a:lnTo>
                  <a:pt x="1585713" y="4962036"/>
                </a:lnTo>
                <a:lnTo>
                  <a:pt x="1585632" y="4962107"/>
                </a:lnTo>
                <a:lnTo>
                  <a:pt x="1584830" y="4963092"/>
                </a:lnTo>
                <a:lnTo>
                  <a:pt x="1586965" y="4961705"/>
                </a:lnTo>
                <a:close/>
                <a:moveTo>
                  <a:pt x="1946124" y="4957697"/>
                </a:moveTo>
                <a:cubicBezTo>
                  <a:pt x="1945008" y="4958675"/>
                  <a:pt x="1939870" y="4965010"/>
                  <a:pt x="1939870" y="4965010"/>
                </a:cubicBezTo>
                <a:cubicBezTo>
                  <a:pt x="1938628" y="4966884"/>
                  <a:pt x="1938856" y="4967166"/>
                  <a:pt x="1939992" y="4966079"/>
                </a:cubicBezTo>
                <a:lnTo>
                  <a:pt x="1941909" y="4963901"/>
                </a:lnTo>
                <a:lnTo>
                  <a:pt x="1942673" y="4962943"/>
                </a:lnTo>
                <a:lnTo>
                  <a:pt x="1945562" y="4958934"/>
                </a:lnTo>
                <a:cubicBezTo>
                  <a:pt x="1946422" y="4957637"/>
                  <a:pt x="1946496" y="4957370"/>
                  <a:pt x="1946124" y="4957697"/>
                </a:cubicBezTo>
                <a:close/>
                <a:moveTo>
                  <a:pt x="1488713" y="4948041"/>
                </a:moveTo>
                <a:lnTo>
                  <a:pt x="1485829" y="4949848"/>
                </a:lnTo>
                <a:lnTo>
                  <a:pt x="1473088" y="4957720"/>
                </a:lnTo>
                <a:lnTo>
                  <a:pt x="1460511" y="4959550"/>
                </a:lnTo>
                <a:lnTo>
                  <a:pt x="1457656" y="4960297"/>
                </a:lnTo>
                <a:lnTo>
                  <a:pt x="1459245" y="4959328"/>
                </a:lnTo>
                <a:close/>
                <a:moveTo>
                  <a:pt x="1972241" y="4946204"/>
                </a:moveTo>
                <a:lnTo>
                  <a:pt x="1970536" y="4947503"/>
                </a:lnTo>
                <a:lnTo>
                  <a:pt x="1957166" y="4964465"/>
                </a:lnTo>
                <a:lnTo>
                  <a:pt x="1965363" y="4954988"/>
                </a:lnTo>
                <a:lnTo>
                  <a:pt x="1968687" y="4950985"/>
                </a:lnTo>
                <a:lnTo>
                  <a:pt x="1970849" y="4948264"/>
                </a:lnTo>
                <a:close/>
                <a:moveTo>
                  <a:pt x="1439395" y="4944607"/>
                </a:moveTo>
                <a:lnTo>
                  <a:pt x="1427860" y="4950882"/>
                </a:lnTo>
                <a:cubicBezTo>
                  <a:pt x="1426278" y="4951329"/>
                  <a:pt x="1426896" y="4949349"/>
                  <a:pt x="1425028" y="4950709"/>
                </a:cubicBezTo>
                <a:cubicBezTo>
                  <a:pt x="1421424" y="4952627"/>
                  <a:pt x="1413624" y="4957394"/>
                  <a:pt x="1405860" y="4962046"/>
                </a:cubicBezTo>
                <a:lnTo>
                  <a:pt x="1402774" y="4963781"/>
                </a:lnTo>
                <a:lnTo>
                  <a:pt x="1393784" y="4964575"/>
                </a:lnTo>
                <a:lnTo>
                  <a:pt x="1408397" y="4956229"/>
                </a:lnTo>
                <a:lnTo>
                  <a:pt x="1417470" y="4948979"/>
                </a:lnTo>
                <a:lnTo>
                  <a:pt x="1422901" y="4947401"/>
                </a:lnTo>
                <a:close/>
                <a:moveTo>
                  <a:pt x="1885437" y="4943274"/>
                </a:moveTo>
                <a:cubicBezTo>
                  <a:pt x="1885234" y="4943541"/>
                  <a:pt x="1883382" y="4945481"/>
                  <a:pt x="1881182" y="4947841"/>
                </a:cubicBezTo>
                <a:lnTo>
                  <a:pt x="1883438" y="4945164"/>
                </a:lnTo>
                <a:lnTo>
                  <a:pt x="1884342" y="4944279"/>
                </a:lnTo>
                <a:cubicBezTo>
                  <a:pt x="1885228" y="4943422"/>
                  <a:pt x="1885539" y="4943139"/>
                  <a:pt x="1885437" y="4943274"/>
                </a:cubicBezTo>
                <a:close/>
                <a:moveTo>
                  <a:pt x="1465674" y="4939242"/>
                </a:moveTo>
                <a:lnTo>
                  <a:pt x="1444175" y="4953783"/>
                </a:lnTo>
                <a:lnTo>
                  <a:pt x="1439593" y="4955559"/>
                </a:lnTo>
                <a:lnTo>
                  <a:pt x="1438989" y="4955763"/>
                </a:lnTo>
                <a:lnTo>
                  <a:pt x="1447456" y="4950495"/>
                </a:lnTo>
                <a:lnTo>
                  <a:pt x="1437226" y="4956355"/>
                </a:lnTo>
                <a:lnTo>
                  <a:pt x="1424776" y="4960537"/>
                </a:lnTo>
                <a:lnTo>
                  <a:pt x="1411880" y="4962583"/>
                </a:lnTo>
                <a:lnTo>
                  <a:pt x="1442920" y="4944010"/>
                </a:lnTo>
                <a:lnTo>
                  <a:pt x="1443556" y="4943902"/>
                </a:lnTo>
                <a:cubicBezTo>
                  <a:pt x="1449268" y="4943053"/>
                  <a:pt x="1453374" y="4942428"/>
                  <a:pt x="1454579" y="4941743"/>
                </a:cubicBezTo>
                <a:close/>
                <a:moveTo>
                  <a:pt x="1476590" y="4936707"/>
                </a:moveTo>
                <a:lnTo>
                  <a:pt x="1467987" y="4941112"/>
                </a:lnTo>
                <a:lnTo>
                  <a:pt x="1449166" y="4951847"/>
                </a:lnTo>
                <a:lnTo>
                  <a:pt x="1447464" y="4952507"/>
                </a:lnTo>
                <a:lnTo>
                  <a:pt x="1466326" y="4939096"/>
                </a:lnTo>
                <a:lnTo>
                  <a:pt x="1474826" y="4937181"/>
                </a:lnTo>
                <a:close/>
                <a:moveTo>
                  <a:pt x="1531075" y="4935939"/>
                </a:moveTo>
                <a:lnTo>
                  <a:pt x="1525919" y="4939421"/>
                </a:lnTo>
                <a:lnTo>
                  <a:pt x="1525287" y="4940094"/>
                </a:lnTo>
                <a:close/>
                <a:moveTo>
                  <a:pt x="1484810" y="4934502"/>
                </a:moveTo>
                <a:lnTo>
                  <a:pt x="1472002" y="4940441"/>
                </a:lnTo>
                <a:lnTo>
                  <a:pt x="1471798" y="4940547"/>
                </a:lnTo>
                <a:lnTo>
                  <a:pt x="1478645" y="4936156"/>
                </a:lnTo>
                <a:close/>
                <a:moveTo>
                  <a:pt x="1493339" y="4931889"/>
                </a:moveTo>
                <a:lnTo>
                  <a:pt x="1491354" y="4932746"/>
                </a:lnTo>
                <a:lnTo>
                  <a:pt x="1484810" y="4934502"/>
                </a:lnTo>
                <a:lnTo>
                  <a:pt x="1490138" y="4932031"/>
                </a:lnTo>
                <a:close/>
                <a:moveTo>
                  <a:pt x="1394238" y="4923222"/>
                </a:moveTo>
                <a:lnTo>
                  <a:pt x="1387286" y="4927980"/>
                </a:lnTo>
                <a:lnTo>
                  <a:pt x="1392958" y="4923964"/>
                </a:lnTo>
                <a:close/>
                <a:moveTo>
                  <a:pt x="1494219" y="4912119"/>
                </a:moveTo>
                <a:lnTo>
                  <a:pt x="1493760" y="4912590"/>
                </a:lnTo>
                <a:lnTo>
                  <a:pt x="1493085" y="4912909"/>
                </a:lnTo>
                <a:lnTo>
                  <a:pt x="1492849" y="4912969"/>
                </a:lnTo>
                <a:close/>
                <a:moveTo>
                  <a:pt x="2002385" y="4908905"/>
                </a:moveTo>
                <a:lnTo>
                  <a:pt x="2001137" y="4910343"/>
                </a:lnTo>
                <a:cubicBezTo>
                  <a:pt x="1999205" y="4912673"/>
                  <a:pt x="1996650" y="4915906"/>
                  <a:pt x="1993997" y="4919315"/>
                </a:cubicBezTo>
                <a:lnTo>
                  <a:pt x="1993768" y="4919613"/>
                </a:lnTo>
                <a:close/>
                <a:moveTo>
                  <a:pt x="1978392" y="4905317"/>
                </a:moveTo>
                <a:lnTo>
                  <a:pt x="1978904" y="4905762"/>
                </a:lnTo>
                <a:lnTo>
                  <a:pt x="1978960" y="4905810"/>
                </a:lnTo>
                <a:cubicBezTo>
                  <a:pt x="1979005" y="4905849"/>
                  <a:pt x="1979016" y="4905859"/>
                  <a:pt x="1978968" y="4905817"/>
                </a:cubicBezTo>
                <a:lnTo>
                  <a:pt x="1978904" y="4905762"/>
                </a:lnTo>
                <a:lnTo>
                  <a:pt x="1978752" y="4905630"/>
                </a:lnTo>
                <a:cubicBezTo>
                  <a:pt x="1978583" y="4905483"/>
                  <a:pt x="1978392" y="4905317"/>
                  <a:pt x="1978392" y="4905317"/>
                </a:cubicBezTo>
                <a:close/>
                <a:moveTo>
                  <a:pt x="1560123" y="4902909"/>
                </a:moveTo>
                <a:lnTo>
                  <a:pt x="1545941" y="4916269"/>
                </a:lnTo>
                <a:cubicBezTo>
                  <a:pt x="1551088" y="4919519"/>
                  <a:pt x="1565222" y="4905305"/>
                  <a:pt x="1560123" y="4902909"/>
                </a:cubicBezTo>
                <a:close/>
                <a:moveTo>
                  <a:pt x="1583096" y="4899906"/>
                </a:moveTo>
                <a:lnTo>
                  <a:pt x="1578982" y="4902773"/>
                </a:lnTo>
                <a:lnTo>
                  <a:pt x="1578074" y="4903808"/>
                </a:lnTo>
                <a:lnTo>
                  <a:pt x="1582026" y="4901339"/>
                </a:lnTo>
                <a:close/>
                <a:moveTo>
                  <a:pt x="1516279" y="4899572"/>
                </a:moveTo>
                <a:lnTo>
                  <a:pt x="1507273" y="4905801"/>
                </a:lnTo>
                <a:lnTo>
                  <a:pt x="1515145" y="4901028"/>
                </a:lnTo>
                <a:close/>
                <a:moveTo>
                  <a:pt x="1522131" y="4895523"/>
                </a:moveTo>
                <a:lnTo>
                  <a:pt x="1518676" y="4897913"/>
                </a:lnTo>
                <a:lnTo>
                  <a:pt x="1517437" y="4899453"/>
                </a:lnTo>
                <a:lnTo>
                  <a:pt x="1521129" y="4896812"/>
                </a:lnTo>
                <a:close/>
                <a:moveTo>
                  <a:pt x="1882617" y="4891797"/>
                </a:moveTo>
                <a:lnTo>
                  <a:pt x="1877345" y="4898368"/>
                </a:lnTo>
                <a:lnTo>
                  <a:pt x="1881608" y="4892877"/>
                </a:lnTo>
                <a:close/>
                <a:moveTo>
                  <a:pt x="1748799" y="4890849"/>
                </a:moveTo>
                <a:lnTo>
                  <a:pt x="1740072" y="4896287"/>
                </a:lnTo>
                <a:lnTo>
                  <a:pt x="1733506" y="4903833"/>
                </a:lnTo>
                <a:lnTo>
                  <a:pt x="1742271" y="4898388"/>
                </a:lnTo>
                <a:close/>
                <a:moveTo>
                  <a:pt x="2006668" y="4877287"/>
                </a:moveTo>
                <a:lnTo>
                  <a:pt x="2004352" y="4880649"/>
                </a:lnTo>
                <a:lnTo>
                  <a:pt x="2006668" y="4877288"/>
                </a:lnTo>
                <a:close/>
                <a:moveTo>
                  <a:pt x="1434431" y="4876898"/>
                </a:moveTo>
                <a:lnTo>
                  <a:pt x="1430527" y="4879706"/>
                </a:lnTo>
                <a:lnTo>
                  <a:pt x="1421712" y="4886253"/>
                </a:lnTo>
                <a:lnTo>
                  <a:pt x="1406542" y="4895023"/>
                </a:lnTo>
                <a:lnTo>
                  <a:pt x="1391137" y="4903622"/>
                </a:lnTo>
                <a:lnTo>
                  <a:pt x="1396617" y="4899650"/>
                </a:lnTo>
                <a:lnTo>
                  <a:pt x="1401155" y="4896468"/>
                </a:lnTo>
                <a:close/>
                <a:moveTo>
                  <a:pt x="1459082" y="4872435"/>
                </a:moveTo>
                <a:cubicBezTo>
                  <a:pt x="1457483" y="4873758"/>
                  <a:pt x="1454199" y="4877069"/>
                  <a:pt x="1453836" y="4876174"/>
                </a:cubicBezTo>
                <a:cubicBezTo>
                  <a:pt x="1455569" y="4874742"/>
                  <a:pt x="1456835" y="4873695"/>
                  <a:pt x="1457692" y="4873062"/>
                </a:cubicBezTo>
                <a:cubicBezTo>
                  <a:pt x="1458548" y="4872430"/>
                  <a:pt x="1458992" y="4872211"/>
                  <a:pt x="1459082" y="4872435"/>
                </a:cubicBezTo>
                <a:close/>
                <a:moveTo>
                  <a:pt x="1464329" y="4868698"/>
                </a:moveTo>
                <a:cubicBezTo>
                  <a:pt x="1462731" y="4870020"/>
                  <a:pt x="1459447" y="4873332"/>
                  <a:pt x="1459082" y="4872435"/>
                </a:cubicBezTo>
                <a:cubicBezTo>
                  <a:pt x="1460816" y="4871004"/>
                  <a:pt x="1462083" y="4869957"/>
                  <a:pt x="1462938" y="4869325"/>
                </a:cubicBezTo>
                <a:cubicBezTo>
                  <a:pt x="1463794" y="4868692"/>
                  <a:pt x="1464239" y="4868475"/>
                  <a:pt x="1464329" y="4868698"/>
                </a:cubicBezTo>
                <a:close/>
                <a:moveTo>
                  <a:pt x="1533581" y="4860890"/>
                </a:moveTo>
                <a:lnTo>
                  <a:pt x="1520847" y="4868860"/>
                </a:lnTo>
                <a:cubicBezTo>
                  <a:pt x="1515173" y="4872403"/>
                  <a:pt x="1509799" y="4875706"/>
                  <a:pt x="1505296" y="4878336"/>
                </a:cubicBezTo>
                <a:lnTo>
                  <a:pt x="1500403" y="4881088"/>
                </a:lnTo>
                <a:lnTo>
                  <a:pt x="1497045" y="4883404"/>
                </a:lnTo>
                <a:lnTo>
                  <a:pt x="1510566" y="4875316"/>
                </a:lnTo>
                <a:lnTo>
                  <a:pt x="1526870" y="4865544"/>
                </a:lnTo>
                <a:close/>
                <a:moveTo>
                  <a:pt x="1477967" y="4859323"/>
                </a:moveTo>
                <a:cubicBezTo>
                  <a:pt x="1473169" y="4863289"/>
                  <a:pt x="1467892" y="4866952"/>
                  <a:pt x="1464329" y="4868698"/>
                </a:cubicBezTo>
                <a:cubicBezTo>
                  <a:pt x="1467753" y="4866168"/>
                  <a:pt x="1470264" y="4864243"/>
                  <a:pt x="1472369" y="4862740"/>
                </a:cubicBezTo>
                <a:cubicBezTo>
                  <a:pt x="1474474" y="4861238"/>
                  <a:pt x="1476171" y="4860158"/>
                  <a:pt x="1477967" y="4859323"/>
                </a:cubicBezTo>
                <a:close/>
                <a:moveTo>
                  <a:pt x="1507365" y="4856388"/>
                </a:moveTo>
                <a:cubicBezTo>
                  <a:pt x="1507679" y="4856297"/>
                  <a:pt x="1507399" y="4856647"/>
                  <a:pt x="1506132" y="4857694"/>
                </a:cubicBezTo>
                <a:cubicBezTo>
                  <a:pt x="1502934" y="4860338"/>
                  <a:pt x="1499074" y="4862230"/>
                  <a:pt x="1499074" y="4862230"/>
                </a:cubicBezTo>
                <a:cubicBezTo>
                  <a:pt x="1499605" y="4861567"/>
                  <a:pt x="1501443" y="4860175"/>
                  <a:pt x="1503266" y="4858914"/>
                </a:cubicBezTo>
                <a:cubicBezTo>
                  <a:pt x="1505089" y="4857653"/>
                  <a:pt x="1506895" y="4856524"/>
                  <a:pt x="1507365" y="4856388"/>
                </a:cubicBezTo>
                <a:close/>
                <a:moveTo>
                  <a:pt x="1554166" y="4848450"/>
                </a:moveTo>
                <a:lnTo>
                  <a:pt x="1546347" y="4853718"/>
                </a:lnTo>
                <a:lnTo>
                  <a:pt x="1547001" y="4853384"/>
                </a:lnTo>
                <a:lnTo>
                  <a:pt x="1552683" y="4850347"/>
                </a:lnTo>
                <a:close/>
                <a:moveTo>
                  <a:pt x="2021548" y="4848199"/>
                </a:moveTo>
                <a:lnTo>
                  <a:pt x="2021471" y="4848258"/>
                </a:lnTo>
                <a:lnTo>
                  <a:pt x="2011962" y="4859815"/>
                </a:lnTo>
                <a:lnTo>
                  <a:pt x="2013915" y="4857671"/>
                </a:lnTo>
                <a:cubicBezTo>
                  <a:pt x="2016213" y="4855012"/>
                  <a:pt x="2018707" y="4851960"/>
                  <a:pt x="2021548" y="4848199"/>
                </a:cubicBezTo>
                <a:cubicBezTo>
                  <a:pt x="2021548" y="4848199"/>
                  <a:pt x="2021548" y="4848328"/>
                  <a:pt x="2021546" y="4848490"/>
                </a:cubicBezTo>
                <a:lnTo>
                  <a:pt x="2021544" y="4848854"/>
                </a:lnTo>
                <a:lnTo>
                  <a:pt x="2021542" y="4848976"/>
                </a:lnTo>
                <a:cubicBezTo>
                  <a:pt x="2021542" y="4849105"/>
                  <a:pt x="2021541" y="4849169"/>
                  <a:pt x="2021542" y="4849073"/>
                </a:cubicBezTo>
                <a:lnTo>
                  <a:pt x="2021544" y="4848854"/>
                </a:lnTo>
                <a:close/>
                <a:moveTo>
                  <a:pt x="1558998" y="4845263"/>
                </a:moveTo>
                <a:lnTo>
                  <a:pt x="1558443" y="4845568"/>
                </a:lnTo>
                <a:lnTo>
                  <a:pt x="1554674" y="4848106"/>
                </a:lnTo>
                <a:lnTo>
                  <a:pt x="1553041" y="4850155"/>
                </a:lnTo>
                <a:lnTo>
                  <a:pt x="1556642" y="4848230"/>
                </a:lnTo>
                <a:close/>
                <a:moveTo>
                  <a:pt x="1487682" y="4844690"/>
                </a:moveTo>
                <a:lnTo>
                  <a:pt x="1487356" y="4845180"/>
                </a:lnTo>
                <a:lnTo>
                  <a:pt x="1487486" y="4845098"/>
                </a:lnTo>
                <a:close/>
                <a:moveTo>
                  <a:pt x="1563417" y="4842828"/>
                </a:moveTo>
                <a:lnTo>
                  <a:pt x="1561952" y="4843636"/>
                </a:lnTo>
                <a:lnTo>
                  <a:pt x="1559849" y="4846285"/>
                </a:lnTo>
                <a:lnTo>
                  <a:pt x="1561643" y="4845089"/>
                </a:lnTo>
                <a:close/>
                <a:moveTo>
                  <a:pt x="1929934" y="4824379"/>
                </a:moveTo>
                <a:cubicBezTo>
                  <a:pt x="1928787" y="4826109"/>
                  <a:pt x="1926605" y="4830231"/>
                  <a:pt x="1925998" y="4829479"/>
                </a:cubicBezTo>
                <a:cubicBezTo>
                  <a:pt x="1927240" y="4827605"/>
                  <a:pt x="1928148" y="4826236"/>
                  <a:pt x="1928784" y="4825383"/>
                </a:cubicBezTo>
                <a:cubicBezTo>
                  <a:pt x="1929419" y="4824529"/>
                  <a:pt x="1929782" y="4824191"/>
                  <a:pt x="1929934" y="4824379"/>
                </a:cubicBezTo>
                <a:close/>
                <a:moveTo>
                  <a:pt x="1933870" y="4819279"/>
                </a:moveTo>
                <a:cubicBezTo>
                  <a:pt x="1932723" y="4821009"/>
                  <a:pt x="1930542" y="4825132"/>
                  <a:pt x="1929934" y="4824379"/>
                </a:cubicBezTo>
                <a:cubicBezTo>
                  <a:pt x="1931177" y="4822506"/>
                  <a:pt x="1932086" y="4821137"/>
                  <a:pt x="1932720" y="4820283"/>
                </a:cubicBezTo>
                <a:cubicBezTo>
                  <a:pt x="1933355" y="4819431"/>
                  <a:pt x="1933718" y="4819091"/>
                  <a:pt x="1933870" y="4819279"/>
                </a:cubicBezTo>
                <a:close/>
                <a:moveTo>
                  <a:pt x="1593986" y="4816622"/>
                </a:moveTo>
                <a:lnTo>
                  <a:pt x="1593993" y="4816630"/>
                </a:lnTo>
                <a:lnTo>
                  <a:pt x="1593994" y="4816631"/>
                </a:lnTo>
                <a:lnTo>
                  <a:pt x="1593987" y="4816622"/>
                </a:lnTo>
                <a:close/>
                <a:moveTo>
                  <a:pt x="1944200" y="4806350"/>
                </a:moveTo>
                <a:cubicBezTo>
                  <a:pt x="1940760" y="4811539"/>
                  <a:pt x="1936772" y="4816574"/>
                  <a:pt x="1933870" y="4819279"/>
                </a:cubicBezTo>
                <a:cubicBezTo>
                  <a:pt x="1936413" y="4815866"/>
                  <a:pt x="1938256" y="4813295"/>
                  <a:pt x="1939834" y="4811245"/>
                </a:cubicBezTo>
                <a:cubicBezTo>
                  <a:pt x="1941412" y="4809197"/>
                  <a:pt x="1942724" y="4807671"/>
                  <a:pt x="1944200" y="4806350"/>
                </a:cubicBezTo>
                <a:close/>
                <a:moveTo>
                  <a:pt x="1507106" y="4804557"/>
                </a:moveTo>
                <a:cubicBezTo>
                  <a:pt x="1496415" y="4811944"/>
                  <a:pt x="1493399" y="4812775"/>
                  <a:pt x="1495255" y="4811101"/>
                </a:cubicBezTo>
                <a:cubicBezTo>
                  <a:pt x="1495874" y="4810543"/>
                  <a:pt x="1497034" y="4809706"/>
                  <a:pt x="1498631" y="4808743"/>
                </a:cubicBezTo>
                <a:cubicBezTo>
                  <a:pt x="1500760" y="4807458"/>
                  <a:pt x="1503667" y="4805943"/>
                  <a:pt x="1507106" y="4804557"/>
                </a:cubicBezTo>
                <a:close/>
                <a:moveTo>
                  <a:pt x="1971482" y="4795011"/>
                </a:moveTo>
                <a:cubicBezTo>
                  <a:pt x="1971756" y="4794833"/>
                  <a:pt x="1971590" y="4795250"/>
                  <a:pt x="1970681" y="4796619"/>
                </a:cubicBezTo>
                <a:cubicBezTo>
                  <a:pt x="1968386" y="4800077"/>
                  <a:pt x="1965243" y="4803008"/>
                  <a:pt x="1965243" y="4803008"/>
                </a:cubicBezTo>
                <a:cubicBezTo>
                  <a:pt x="1965559" y="4802218"/>
                  <a:pt x="1966913" y="4800353"/>
                  <a:pt x="1968291" y="4798618"/>
                </a:cubicBezTo>
                <a:cubicBezTo>
                  <a:pt x="1969668" y="4796883"/>
                  <a:pt x="1971071" y="4795277"/>
                  <a:pt x="1971482" y="4795011"/>
                </a:cubicBezTo>
                <a:close/>
                <a:moveTo>
                  <a:pt x="1599780" y="4793028"/>
                </a:moveTo>
                <a:lnTo>
                  <a:pt x="1597465" y="4794611"/>
                </a:lnTo>
                <a:lnTo>
                  <a:pt x="1596441" y="4795873"/>
                </a:lnTo>
                <a:lnTo>
                  <a:pt x="1598804" y="4794253"/>
                </a:lnTo>
                <a:close/>
                <a:moveTo>
                  <a:pt x="1600488" y="4792544"/>
                </a:moveTo>
                <a:lnTo>
                  <a:pt x="1600396" y="4792607"/>
                </a:lnTo>
                <a:lnTo>
                  <a:pt x="1600187" y="4792838"/>
                </a:lnTo>
                <a:lnTo>
                  <a:pt x="1599034" y="4794096"/>
                </a:lnTo>
                <a:lnTo>
                  <a:pt x="1599716" y="4793629"/>
                </a:lnTo>
                <a:close/>
                <a:moveTo>
                  <a:pt x="1598014" y="4792530"/>
                </a:moveTo>
                <a:lnTo>
                  <a:pt x="1584540" y="4801925"/>
                </a:lnTo>
                <a:lnTo>
                  <a:pt x="1595134" y="4795234"/>
                </a:lnTo>
                <a:lnTo>
                  <a:pt x="1596689" y="4794208"/>
                </a:lnTo>
                <a:close/>
                <a:moveTo>
                  <a:pt x="1575937" y="4792243"/>
                </a:moveTo>
                <a:cubicBezTo>
                  <a:pt x="1574585" y="4792855"/>
                  <a:pt x="1567831" y="4797428"/>
                  <a:pt x="1567831" y="4797428"/>
                </a:cubicBezTo>
                <a:cubicBezTo>
                  <a:pt x="1566098" y="4798859"/>
                  <a:pt x="1566234" y="4799196"/>
                  <a:pt x="1567637" y="4798486"/>
                </a:cubicBezTo>
                <a:lnTo>
                  <a:pt x="1570104" y="4796958"/>
                </a:lnTo>
                <a:lnTo>
                  <a:pt x="1571112" y="4796262"/>
                </a:lnTo>
                <a:lnTo>
                  <a:pt x="1575041" y="4793265"/>
                </a:lnTo>
                <a:cubicBezTo>
                  <a:pt x="1576240" y="4792273"/>
                  <a:pt x="1576389" y="4792038"/>
                  <a:pt x="1575937" y="4792243"/>
                </a:cubicBezTo>
                <a:close/>
                <a:moveTo>
                  <a:pt x="1602647" y="4789428"/>
                </a:moveTo>
                <a:lnTo>
                  <a:pt x="1602257" y="4789572"/>
                </a:lnTo>
                <a:lnTo>
                  <a:pt x="1600634" y="4790704"/>
                </a:lnTo>
                <a:lnTo>
                  <a:pt x="1599061" y="4792642"/>
                </a:lnTo>
                <a:lnTo>
                  <a:pt x="1599476" y="4792368"/>
                </a:lnTo>
                <a:lnTo>
                  <a:pt x="1601320" y="4791093"/>
                </a:lnTo>
                <a:close/>
                <a:moveTo>
                  <a:pt x="1553616" y="4770836"/>
                </a:moveTo>
                <a:cubicBezTo>
                  <a:pt x="1552778" y="4771720"/>
                  <a:pt x="1550711" y="4774246"/>
                  <a:pt x="1548254" y="4777305"/>
                </a:cubicBezTo>
                <a:lnTo>
                  <a:pt x="1546192" y="4779898"/>
                </a:lnTo>
                <a:lnTo>
                  <a:pt x="1548103" y="4778696"/>
                </a:lnTo>
                <a:lnTo>
                  <a:pt x="1551593" y="4774220"/>
                </a:lnTo>
                <a:cubicBezTo>
                  <a:pt x="1554059" y="4770712"/>
                  <a:pt x="1554452" y="4769953"/>
                  <a:pt x="1553616" y="4770836"/>
                </a:cubicBezTo>
                <a:close/>
                <a:moveTo>
                  <a:pt x="1635436" y="4768707"/>
                </a:moveTo>
                <a:lnTo>
                  <a:pt x="1634061" y="4769614"/>
                </a:lnTo>
                <a:lnTo>
                  <a:pt x="1633482" y="4770349"/>
                </a:lnTo>
                <a:lnTo>
                  <a:pt x="1634820" y="4769420"/>
                </a:lnTo>
                <a:close/>
                <a:moveTo>
                  <a:pt x="1638994" y="4766360"/>
                </a:moveTo>
                <a:lnTo>
                  <a:pt x="1637735" y="4767190"/>
                </a:lnTo>
                <a:lnTo>
                  <a:pt x="1637373" y="4767641"/>
                </a:lnTo>
                <a:lnTo>
                  <a:pt x="1638778" y="4766629"/>
                </a:lnTo>
                <a:close/>
                <a:moveTo>
                  <a:pt x="1637570" y="4766173"/>
                </a:moveTo>
                <a:lnTo>
                  <a:pt x="1635822" y="4767380"/>
                </a:lnTo>
                <a:lnTo>
                  <a:pt x="1635766" y="4767451"/>
                </a:lnTo>
                <a:lnTo>
                  <a:pt x="1637481" y="4766282"/>
                </a:lnTo>
                <a:close/>
                <a:moveTo>
                  <a:pt x="1641093" y="4763742"/>
                </a:moveTo>
                <a:lnTo>
                  <a:pt x="1639776" y="4764651"/>
                </a:lnTo>
                <a:lnTo>
                  <a:pt x="1639660" y="4764795"/>
                </a:lnTo>
                <a:lnTo>
                  <a:pt x="1640960" y="4763908"/>
                </a:lnTo>
                <a:close/>
                <a:moveTo>
                  <a:pt x="2015133" y="4760945"/>
                </a:moveTo>
                <a:lnTo>
                  <a:pt x="2014090" y="4762629"/>
                </a:lnTo>
                <a:cubicBezTo>
                  <a:pt x="2013998" y="4762779"/>
                  <a:pt x="2014332" y="4762238"/>
                  <a:pt x="2014868" y="4761372"/>
                </a:cubicBezTo>
                <a:close/>
                <a:moveTo>
                  <a:pt x="1522047" y="4760830"/>
                </a:moveTo>
                <a:cubicBezTo>
                  <a:pt x="1521775" y="4761029"/>
                  <a:pt x="1519440" y="4762346"/>
                  <a:pt x="1516650" y="4763966"/>
                </a:cubicBezTo>
                <a:lnTo>
                  <a:pt x="1519586" y="4762059"/>
                </a:lnTo>
                <a:lnTo>
                  <a:pt x="1520708" y="4761474"/>
                </a:lnTo>
                <a:cubicBezTo>
                  <a:pt x="1521804" y="4760912"/>
                  <a:pt x="1522183" y="4760732"/>
                  <a:pt x="1522047" y="4760830"/>
                </a:cubicBezTo>
                <a:close/>
                <a:moveTo>
                  <a:pt x="1556272" y="4756112"/>
                </a:moveTo>
                <a:cubicBezTo>
                  <a:pt x="1556069" y="4756380"/>
                  <a:pt x="1554216" y="4758320"/>
                  <a:pt x="1552017" y="4760678"/>
                </a:cubicBezTo>
                <a:lnTo>
                  <a:pt x="1554273" y="4758002"/>
                </a:lnTo>
                <a:lnTo>
                  <a:pt x="1555177" y="4757117"/>
                </a:lnTo>
                <a:cubicBezTo>
                  <a:pt x="1556063" y="4756260"/>
                  <a:pt x="1556374" y="4755977"/>
                  <a:pt x="1556272" y="4756112"/>
                </a:cubicBezTo>
                <a:close/>
                <a:moveTo>
                  <a:pt x="1622016" y="4751480"/>
                </a:moveTo>
                <a:cubicBezTo>
                  <a:pt x="1622016" y="4751480"/>
                  <a:pt x="1622151" y="4751696"/>
                  <a:pt x="1622270" y="4751884"/>
                </a:cubicBezTo>
                <a:lnTo>
                  <a:pt x="1622378" y="4752056"/>
                </a:lnTo>
                <a:lnTo>
                  <a:pt x="1622416" y="4752117"/>
                </a:lnTo>
                <a:cubicBezTo>
                  <a:pt x="1622449" y="4752168"/>
                  <a:pt x="1622457" y="4752181"/>
                  <a:pt x="1622423" y="4752126"/>
                </a:cubicBezTo>
                <a:lnTo>
                  <a:pt x="1622378" y="4752056"/>
                </a:lnTo>
                <a:close/>
                <a:moveTo>
                  <a:pt x="1624453" y="4748295"/>
                </a:moveTo>
                <a:cubicBezTo>
                  <a:pt x="1624596" y="4747839"/>
                  <a:pt x="1606952" y="4757948"/>
                  <a:pt x="1593642" y="4765449"/>
                </a:cubicBezTo>
                <a:lnTo>
                  <a:pt x="1584244" y="4770598"/>
                </a:lnTo>
                <a:lnTo>
                  <a:pt x="1580653" y="4774560"/>
                </a:lnTo>
                <a:lnTo>
                  <a:pt x="1557615" y="4799143"/>
                </a:lnTo>
                <a:lnTo>
                  <a:pt x="1565542" y="4793725"/>
                </a:lnTo>
                <a:lnTo>
                  <a:pt x="1570892" y="4789879"/>
                </a:lnTo>
                <a:cubicBezTo>
                  <a:pt x="1575585" y="4786552"/>
                  <a:pt x="1581796" y="4782185"/>
                  <a:pt x="1589821" y="4776563"/>
                </a:cubicBezTo>
                <a:cubicBezTo>
                  <a:pt x="1601817" y="4767951"/>
                  <a:pt x="1612070" y="4760730"/>
                  <a:pt x="1621584" y="4754076"/>
                </a:cubicBezTo>
                <a:lnTo>
                  <a:pt x="1622986" y="4753097"/>
                </a:lnTo>
                <a:lnTo>
                  <a:pt x="1614768" y="4758140"/>
                </a:lnTo>
                <a:cubicBezTo>
                  <a:pt x="1607867" y="4762342"/>
                  <a:pt x="1600999" y="4766429"/>
                  <a:pt x="1601142" y="4765972"/>
                </a:cubicBezTo>
                <a:close/>
                <a:moveTo>
                  <a:pt x="1995873" y="4740373"/>
                </a:moveTo>
                <a:lnTo>
                  <a:pt x="1967015" y="4757506"/>
                </a:lnTo>
                <a:lnTo>
                  <a:pt x="1785421" y="4868415"/>
                </a:lnTo>
                <a:lnTo>
                  <a:pt x="1779379" y="4875333"/>
                </a:lnTo>
                <a:lnTo>
                  <a:pt x="1876256" y="4815141"/>
                </a:lnTo>
                <a:lnTo>
                  <a:pt x="1992015" y="4745261"/>
                </a:lnTo>
                <a:close/>
                <a:moveTo>
                  <a:pt x="2000778" y="4737460"/>
                </a:moveTo>
                <a:lnTo>
                  <a:pt x="1997876" y="4739184"/>
                </a:lnTo>
                <a:lnTo>
                  <a:pt x="1993843" y="4744157"/>
                </a:lnTo>
                <a:lnTo>
                  <a:pt x="1997149" y="4742161"/>
                </a:lnTo>
                <a:close/>
                <a:moveTo>
                  <a:pt x="1593987" y="4736652"/>
                </a:moveTo>
                <a:lnTo>
                  <a:pt x="1589999" y="4738927"/>
                </a:lnTo>
                <a:lnTo>
                  <a:pt x="1583178" y="4746156"/>
                </a:lnTo>
                <a:lnTo>
                  <a:pt x="1592248" y="4740644"/>
                </a:lnTo>
                <a:lnTo>
                  <a:pt x="1594026" y="4739503"/>
                </a:lnTo>
                <a:lnTo>
                  <a:pt x="1594059" y="4738723"/>
                </a:lnTo>
                <a:close/>
                <a:moveTo>
                  <a:pt x="1633910" y="4736604"/>
                </a:moveTo>
                <a:lnTo>
                  <a:pt x="1620568" y="4745430"/>
                </a:lnTo>
                <a:lnTo>
                  <a:pt x="1618231" y="4747815"/>
                </a:lnTo>
                <a:lnTo>
                  <a:pt x="1618369" y="4747717"/>
                </a:lnTo>
                <a:cubicBezTo>
                  <a:pt x="1623373" y="4744165"/>
                  <a:pt x="1628885" y="4740259"/>
                  <a:pt x="1633910" y="4736604"/>
                </a:cubicBezTo>
                <a:close/>
                <a:moveTo>
                  <a:pt x="1627495" y="4736363"/>
                </a:moveTo>
                <a:lnTo>
                  <a:pt x="1625878" y="4737376"/>
                </a:lnTo>
                <a:cubicBezTo>
                  <a:pt x="1619953" y="4741337"/>
                  <a:pt x="1614261" y="4745129"/>
                  <a:pt x="1609865" y="4747270"/>
                </a:cubicBezTo>
                <a:cubicBezTo>
                  <a:pt x="1606464" y="4748923"/>
                  <a:pt x="1606749" y="4748009"/>
                  <a:pt x="1605452" y="4747543"/>
                </a:cubicBezTo>
                <a:lnTo>
                  <a:pt x="1604885" y="4747826"/>
                </a:lnTo>
                <a:lnTo>
                  <a:pt x="1585821" y="4768859"/>
                </a:lnTo>
                <a:lnTo>
                  <a:pt x="1588816" y="4766947"/>
                </a:lnTo>
                <a:lnTo>
                  <a:pt x="1607431" y="4755580"/>
                </a:lnTo>
                <a:lnTo>
                  <a:pt x="1616242" y="4749246"/>
                </a:lnTo>
                <a:lnTo>
                  <a:pt x="1618128" y="4747043"/>
                </a:lnTo>
                <a:lnTo>
                  <a:pt x="1611721" y="4751282"/>
                </a:lnTo>
                <a:lnTo>
                  <a:pt x="1613075" y="4750154"/>
                </a:lnTo>
                <a:lnTo>
                  <a:pt x="1619915" y="4744958"/>
                </a:lnTo>
                <a:lnTo>
                  <a:pt x="1621942" y="4742591"/>
                </a:lnTo>
                <a:close/>
                <a:moveTo>
                  <a:pt x="1573207" y="4735680"/>
                </a:moveTo>
                <a:lnTo>
                  <a:pt x="1567908" y="4738411"/>
                </a:lnTo>
                <a:cubicBezTo>
                  <a:pt x="1566326" y="4738857"/>
                  <a:pt x="1566944" y="4736877"/>
                  <a:pt x="1565077" y="4738237"/>
                </a:cubicBezTo>
                <a:cubicBezTo>
                  <a:pt x="1563274" y="4739197"/>
                  <a:pt x="1560423" y="4740868"/>
                  <a:pt x="1557052" y="4742881"/>
                </a:cubicBezTo>
                <a:lnTo>
                  <a:pt x="1548562" y="4747982"/>
                </a:lnTo>
                <a:lnTo>
                  <a:pt x="1539505" y="4757545"/>
                </a:lnTo>
                <a:lnTo>
                  <a:pt x="1569506" y="4739592"/>
                </a:lnTo>
                <a:close/>
                <a:moveTo>
                  <a:pt x="1593922" y="4734769"/>
                </a:moveTo>
                <a:lnTo>
                  <a:pt x="1591887" y="4736924"/>
                </a:lnTo>
                <a:lnTo>
                  <a:pt x="1593946" y="4735461"/>
                </a:lnTo>
                <a:close/>
                <a:moveTo>
                  <a:pt x="1614515" y="4732909"/>
                </a:moveTo>
                <a:lnTo>
                  <a:pt x="1601643" y="4741923"/>
                </a:lnTo>
                <a:lnTo>
                  <a:pt x="1598623" y="4743845"/>
                </a:lnTo>
                <a:lnTo>
                  <a:pt x="1595172" y="4747592"/>
                </a:lnTo>
                <a:cubicBezTo>
                  <a:pt x="1593542" y="4749212"/>
                  <a:pt x="1592387" y="4750119"/>
                  <a:pt x="1592045" y="4749822"/>
                </a:cubicBezTo>
                <a:lnTo>
                  <a:pt x="1594646" y="4746379"/>
                </a:lnTo>
                <a:lnTo>
                  <a:pt x="1593650" y="4747014"/>
                </a:lnTo>
                <a:lnTo>
                  <a:pt x="1593741" y="4745680"/>
                </a:lnTo>
                <a:lnTo>
                  <a:pt x="1586404" y="4752004"/>
                </a:lnTo>
                <a:cubicBezTo>
                  <a:pt x="1585160" y="4753096"/>
                  <a:pt x="1584815" y="4753277"/>
                  <a:pt x="1586213" y="4751594"/>
                </a:cubicBezTo>
                <a:lnTo>
                  <a:pt x="1591167" y="4746003"/>
                </a:lnTo>
                <a:lnTo>
                  <a:pt x="1585284" y="4749756"/>
                </a:lnTo>
                <a:lnTo>
                  <a:pt x="1572302" y="4757687"/>
                </a:lnTo>
                <a:lnTo>
                  <a:pt x="1569926" y="4760206"/>
                </a:lnTo>
                <a:lnTo>
                  <a:pt x="1559277" y="4771674"/>
                </a:lnTo>
                <a:lnTo>
                  <a:pt x="1581327" y="4757813"/>
                </a:lnTo>
                <a:cubicBezTo>
                  <a:pt x="1585217" y="4754981"/>
                  <a:pt x="1590292" y="4751815"/>
                  <a:pt x="1596462" y="4748132"/>
                </a:cubicBezTo>
                <a:lnTo>
                  <a:pt x="1606997" y="4741926"/>
                </a:lnTo>
                <a:lnTo>
                  <a:pt x="1612125" y="4736022"/>
                </a:lnTo>
                <a:lnTo>
                  <a:pt x="1614654" y="4733065"/>
                </a:lnTo>
                <a:lnTo>
                  <a:pt x="1614506" y="4732981"/>
                </a:lnTo>
                <a:close/>
                <a:moveTo>
                  <a:pt x="2016390" y="4728192"/>
                </a:moveTo>
                <a:lnTo>
                  <a:pt x="2013122" y="4730132"/>
                </a:lnTo>
                <a:lnTo>
                  <a:pt x="2009500" y="4734723"/>
                </a:lnTo>
                <a:lnTo>
                  <a:pt x="2012787" y="4732784"/>
                </a:lnTo>
                <a:close/>
                <a:moveTo>
                  <a:pt x="1640708" y="4728082"/>
                </a:moveTo>
                <a:lnTo>
                  <a:pt x="1632138" y="4733453"/>
                </a:lnTo>
                <a:lnTo>
                  <a:pt x="1626125" y="4739756"/>
                </a:lnTo>
                <a:lnTo>
                  <a:pt x="1624271" y="4741649"/>
                </a:lnTo>
                <a:lnTo>
                  <a:pt x="1632922" y="4735078"/>
                </a:lnTo>
                <a:lnTo>
                  <a:pt x="1638171" y="4731579"/>
                </a:lnTo>
                <a:close/>
                <a:moveTo>
                  <a:pt x="1594325" y="4723340"/>
                </a:moveTo>
                <a:lnTo>
                  <a:pt x="1589203" y="4726421"/>
                </a:lnTo>
                <a:lnTo>
                  <a:pt x="1583977" y="4729544"/>
                </a:lnTo>
                <a:lnTo>
                  <a:pt x="1581153" y="4732625"/>
                </a:lnTo>
                <a:lnTo>
                  <a:pt x="1591536" y="4726411"/>
                </a:lnTo>
                <a:close/>
                <a:moveTo>
                  <a:pt x="1635621" y="4722160"/>
                </a:moveTo>
                <a:lnTo>
                  <a:pt x="1631285" y="4724677"/>
                </a:lnTo>
                <a:cubicBezTo>
                  <a:pt x="1627770" y="4726691"/>
                  <a:pt x="1624314" y="4728663"/>
                  <a:pt x="1621502" y="4730259"/>
                </a:cubicBezTo>
                <a:lnTo>
                  <a:pt x="1619772" y="4731229"/>
                </a:lnTo>
                <a:lnTo>
                  <a:pt x="1613770" y="4737937"/>
                </a:lnTo>
                <a:lnTo>
                  <a:pt x="1618154" y="4735354"/>
                </a:lnTo>
                <a:cubicBezTo>
                  <a:pt x="1620494" y="4733827"/>
                  <a:pt x="1625097" y="4731020"/>
                  <a:pt x="1630298" y="4727856"/>
                </a:cubicBezTo>
                <a:lnTo>
                  <a:pt x="1634490" y="4725293"/>
                </a:lnTo>
                <a:close/>
                <a:moveTo>
                  <a:pt x="2031629" y="4719145"/>
                </a:moveTo>
                <a:lnTo>
                  <a:pt x="2026861" y="4721975"/>
                </a:lnTo>
                <a:lnTo>
                  <a:pt x="2022897" y="4726821"/>
                </a:lnTo>
                <a:lnTo>
                  <a:pt x="2027918" y="4723859"/>
                </a:lnTo>
                <a:close/>
                <a:moveTo>
                  <a:pt x="2037782" y="4715492"/>
                </a:moveTo>
                <a:lnTo>
                  <a:pt x="2032773" y="4718465"/>
                </a:lnTo>
                <a:lnTo>
                  <a:pt x="2028908" y="4723275"/>
                </a:lnTo>
                <a:lnTo>
                  <a:pt x="2033938" y="4720309"/>
                </a:lnTo>
                <a:close/>
                <a:moveTo>
                  <a:pt x="1534286" y="4710751"/>
                </a:moveTo>
                <a:lnTo>
                  <a:pt x="1527334" y="4715509"/>
                </a:lnTo>
                <a:lnTo>
                  <a:pt x="1533007" y="4711492"/>
                </a:lnTo>
                <a:close/>
                <a:moveTo>
                  <a:pt x="1617485" y="4710299"/>
                </a:moveTo>
                <a:lnTo>
                  <a:pt x="1616564" y="4711436"/>
                </a:lnTo>
                <a:lnTo>
                  <a:pt x="1617651" y="4710785"/>
                </a:lnTo>
                <a:close/>
                <a:moveTo>
                  <a:pt x="2047847" y="4709517"/>
                </a:moveTo>
                <a:lnTo>
                  <a:pt x="2045283" y="4711037"/>
                </a:lnTo>
                <a:lnTo>
                  <a:pt x="2041231" y="4716008"/>
                </a:lnTo>
                <a:lnTo>
                  <a:pt x="2043938" y="4714411"/>
                </a:lnTo>
                <a:close/>
                <a:moveTo>
                  <a:pt x="1553451" y="4704635"/>
                </a:moveTo>
                <a:lnTo>
                  <a:pt x="1548180" y="4711206"/>
                </a:lnTo>
                <a:lnTo>
                  <a:pt x="1552443" y="4705716"/>
                </a:lnTo>
                <a:close/>
                <a:moveTo>
                  <a:pt x="1598930" y="4704046"/>
                </a:moveTo>
                <a:lnTo>
                  <a:pt x="1589008" y="4709712"/>
                </a:lnTo>
                <a:lnTo>
                  <a:pt x="1579776" y="4715016"/>
                </a:lnTo>
                <a:lnTo>
                  <a:pt x="1562632" y="4733122"/>
                </a:lnTo>
                <a:lnTo>
                  <a:pt x="1587454" y="4717372"/>
                </a:lnTo>
                <a:close/>
                <a:moveTo>
                  <a:pt x="1618732" y="4696457"/>
                </a:moveTo>
                <a:lnTo>
                  <a:pt x="1614814" y="4698980"/>
                </a:lnTo>
                <a:lnTo>
                  <a:pt x="1611289" y="4702880"/>
                </a:lnTo>
                <a:lnTo>
                  <a:pt x="1614737" y="4700855"/>
                </a:lnTo>
                <a:close/>
                <a:moveTo>
                  <a:pt x="1653671" y="4687407"/>
                </a:moveTo>
                <a:lnTo>
                  <a:pt x="1651112" y="4688962"/>
                </a:lnTo>
                <a:lnTo>
                  <a:pt x="1650318" y="4689814"/>
                </a:lnTo>
                <a:lnTo>
                  <a:pt x="1646506" y="4693819"/>
                </a:lnTo>
                <a:lnTo>
                  <a:pt x="1653593" y="4688928"/>
                </a:lnTo>
                <a:close/>
                <a:moveTo>
                  <a:pt x="1569568" y="4683659"/>
                </a:moveTo>
                <a:lnTo>
                  <a:pt x="1564172" y="4687341"/>
                </a:lnTo>
                <a:lnTo>
                  <a:pt x="1560284" y="4692175"/>
                </a:lnTo>
                <a:lnTo>
                  <a:pt x="1566219" y="4687973"/>
                </a:lnTo>
                <a:close/>
                <a:moveTo>
                  <a:pt x="1576241" y="4679104"/>
                </a:moveTo>
                <a:lnTo>
                  <a:pt x="1571143" y="4682583"/>
                </a:lnTo>
                <a:lnTo>
                  <a:pt x="1570101" y="4683884"/>
                </a:lnTo>
                <a:lnTo>
                  <a:pt x="1569910" y="4684079"/>
                </a:lnTo>
                <a:lnTo>
                  <a:pt x="1566650" y="4687666"/>
                </a:lnTo>
                <a:lnTo>
                  <a:pt x="1572629" y="4683432"/>
                </a:lnTo>
                <a:close/>
                <a:moveTo>
                  <a:pt x="1624347" y="4675312"/>
                </a:moveTo>
                <a:lnTo>
                  <a:pt x="1621893" y="4676771"/>
                </a:lnTo>
                <a:lnTo>
                  <a:pt x="1620416" y="4677613"/>
                </a:lnTo>
                <a:lnTo>
                  <a:pt x="1618798" y="4679432"/>
                </a:lnTo>
                <a:cubicBezTo>
                  <a:pt x="1617207" y="4681104"/>
                  <a:pt x="1616254" y="4681923"/>
                  <a:pt x="1616168" y="4681570"/>
                </a:cubicBezTo>
                <a:lnTo>
                  <a:pt x="1617593" y="4679222"/>
                </a:lnTo>
                <a:lnTo>
                  <a:pt x="1610631" y="4683191"/>
                </a:lnTo>
                <a:lnTo>
                  <a:pt x="1608903" y="4684182"/>
                </a:lnTo>
                <a:lnTo>
                  <a:pt x="1605518" y="4687762"/>
                </a:lnTo>
                <a:lnTo>
                  <a:pt x="1598430" y="4695297"/>
                </a:lnTo>
                <a:lnTo>
                  <a:pt x="1616651" y="4683159"/>
                </a:lnTo>
                <a:lnTo>
                  <a:pt x="1617703" y="4682527"/>
                </a:lnTo>
                <a:lnTo>
                  <a:pt x="1622079" y="4677768"/>
                </a:lnTo>
                <a:close/>
                <a:moveTo>
                  <a:pt x="1590751" y="4671779"/>
                </a:moveTo>
                <a:cubicBezTo>
                  <a:pt x="1590660" y="4671555"/>
                  <a:pt x="1583848" y="4676261"/>
                  <a:pt x="1576403" y="4681491"/>
                </a:cubicBezTo>
                <a:lnTo>
                  <a:pt x="1572386" y="4684328"/>
                </a:lnTo>
                <a:lnTo>
                  <a:pt x="1569281" y="4688182"/>
                </a:lnTo>
                <a:lnTo>
                  <a:pt x="1569678" y="4687944"/>
                </a:lnTo>
                <a:cubicBezTo>
                  <a:pt x="1575964" y="4683699"/>
                  <a:pt x="1591182" y="4672843"/>
                  <a:pt x="1590751" y="4671779"/>
                </a:cubicBezTo>
                <a:close/>
                <a:moveTo>
                  <a:pt x="1625039" y="4667707"/>
                </a:moveTo>
                <a:lnTo>
                  <a:pt x="1623702" y="4668455"/>
                </a:lnTo>
                <a:lnTo>
                  <a:pt x="1621146" y="4671239"/>
                </a:lnTo>
                <a:lnTo>
                  <a:pt x="1613323" y="4679509"/>
                </a:lnTo>
                <a:lnTo>
                  <a:pt x="1615271" y="4678343"/>
                </a:lnTo>
                <a:lnTo>
                  <a:pt x="1619559" y="4675987"/>
                </a:lnTo>
                <a:lnTo>
                  <a:pt x="1622495" y="4671150"/>
                </a:lnTo>
                <a:close/>
                <a:moveTo>
                  <a:pt x="1627721" y="4664077"/>
                </a:moveTo>
                <a:lnTo>
                  <a:pt x="1625181" y="4666844"/>
                </a:lnTo>
                <a:lnTo>
                  <a:pt x="1626194" y="4666143"/>
                </a:lnTo>
                <a:close/>
                <a:moveTo>
                  <a:pt x="1648592" y="4663886"/>
                </a:moveTo>
                <a:lnTo>
                  <a:pt x="1645345" y="4665866"/>
                </a:lnTo>
                <a:lnTo>
                  <a:pt x="1643950" y="4666601"/>
                </a:lnTo>
                <a:lnTo>
                  <a:pt x="1643667" y="4666918"/>
                </a:lnTo>
                <a:lnTo>
                  <a:pt x="1648443" y="4664047"/>
                </a:lnTo>
                <a:close/>
                <a:moveTo>
                  <a:pt x="1599131" y="4659964"/>
                </a:moveTo>
                <a:cubicBezTo>
                  <a:pt x="1597531" y="4661286"/>
                  <a:pt x="1594247" y="4664599"/>
                  <a:pt x="1593883" y="4663702"/>
                </a:cubicBezTo>
                <a:cubicBezTo>
                  <a:pt x="1595617" y="4662269"/>
                  <a:pt x="1596884" y="4661224"/>
                  <a:pt x="1597739" y="4660591"/>
                </a:cubicBezTo>
                <a:cubicBezTo>
                  <a:pt x="1598594" y="4659959"/>
                  <a:pt x="1599040" y="4659740"/>
                  <a:pt x="1599131" y="4659964"/>
                </a:cubicBezTo>
                <a:close/>
                <a:moveTo>
                  <a:pt x="1638525" y="4659948"/>
                </a:moveTo>
                <a:lnTo>
                  <a:pt x="1632871" y="4663209"/>
                </a:lnTo>
                <a:lnTo>
                  <a:pt x="1625259" y="4672171"/>
                </a:lnTo>
                <a:lnTo>
                  <a:pt x="1624069" y="4673509"/>
                </a:lnTo>
                <a:lnTo>
                  <a:pt x="1627460" y="4671644"/>
                </a:lnTo>
                <a:lnTo>
                  <a:pt x="1628214" y="4671124"/>
                </a:lnTo>
                <a:lnTo>
                  <a:pt x="1635876" y="4662826"/>
                </a:lnTo>
                <a:close/>
                <a:moveTo>
                  <a:pt x="1604377" y="4656227"/>
                </a:moveTo>
                <a:cubicBezTo>
                  <a:pt x="1602778" y="4657549"/>
                  <a:pt x="1599494" y="4660861"/>
                  <a:pt x="1599131" y="4659964"/>
                </a:cubicBezTo>
                <a:cubicBezTo>
                  <a:pt x="1600863" y="4658532"/>
                  <a:pt x="1602130" y="4657486"/>
                  <a:pt x="1602986" y="4656853"/>
                </a:cubicBezTo>
                <a:cubicBezTo>
                  <a:pt x="1603841" y="4656220"/>
                  <a:pt x="1604287" y="4656002"/>
                  <a:pt x="1604377" y="4656227"/>
                </a:cubicBezTo>
                <a:close/>
                <a:moveTo>
                  <a:pt x="1596177" y="4650954"/>
                </a:moveTo>
                <a:cubicBezTo>
                  <a:pt x="1595949" y="4650672"/>
                  <a:pt x="1584469" y="4665395"/>
                  <a:pt x="1577083" y="4674925"/>
                </a:cubicBezTo>
                <a:lnTo>
                  <a:pt x="1572443" y="4680924"/>
                </a:lnTo>
                <a:lnTo>
                  <a:pt x="1577844" y="4677111"/>
                </a:lnTo>
                <a:lnTo>
                  <a:pt x="1577076" y="4676798"/>
                </a:lnTo>
                <a:lnTo>
                  <a:pt x="1578824" y="4674610"/>
                </a:lnTo>
                <a:cubicBezTo>
                  <a:pt x="1576529" y="4678069"/>
                  <a:pt x="1597140" y="4652146"/>
                  <a:pt x="1596177" y="4650954"/>
                </a:cubicBezTo>
                <a:close/>
                <a:moveTo>
                  <a:pt x="1618016" y="4646852"/>
                </a:moveTo>
                <a:cubicBezTo>
                  <a:pt x="1613218" y="4650817"/>
                  <a:pt x="1607940" y="4654479"/>
                  <a:pt x="1604377" y="4656227"/>
                </a:cubicBezTo>
                <a:cubicBezTo>
                  <a:pt x="1607801" y="4653697"/>
                  <a:pt x="1610312" y="4651772"/>
                  <a:pt x="1612417" y="4650268"/>
                </a:cubicBezTo>
                <a:cubicBezTo>
                  <a:pt x="1614521" y="4648767"/>
                  <a:pt x="1616219" y="4647687"/>
                  <a:pt x="1618016" y="4646852"/>
                </a:cubicBezTo>
                <a:close/>
                <a:moveTo>
                  <a:pt x="1652387" y="4644820"/>
                </a:moveTo>
                <a:lnTo>
                  <a:pt x="1645917" y="4649504"/>
                </a:lnTo>
                <a:lnTo>
                  <a:pt x="1643194" y="4651053"/>
                </a:lnTo>
                <a:lnTo>
                  <a:pt x="1636052" y="4659463"/>
                </a:lnTo>
                <a:lnTo>
                  <a:pt x="1642411" y="4655726"/>
                </a:lnTo>
                <a:lnTo>
                  <a:pt x="1649108" y="4648453"/>
                </a:lnTo>
                <a:close/>
                <a:moveTo>
                  <a:pt x="1632962" y="4644713"/>
                </a:moveTo>
                <a:lnTo>
                  <a:pt x="1627494" y="4648508"/>
                </a:lnTo>
                <a:lnTo>
                  <a:pt x="1622229" y="4652185"/>
                </a:lnTo>
                <a:lnTo>
                  <a:pt x="1618514" y="4656107"/>
                </a:lnTo>
                <a:lnTo>
                  <a:pt x="1617182" y="4657521"/>
                </a:lnTo>
                <a:lnTo>
                  <a:pt x="1618687" y="4656506"/>
                </a:lnTo>
                <a:cubicBezTo>
                  <a:pt x="1622071" y="4654224"/>
                  <a:pt x="1624444" y="4652612"/>
                  <a:pt x="1624842" y="4652282"/>
                </a:cubicBezTo>
                <a:lnTo>
                  <a:pt x="1628284" y="4649887"/>
                </a:lnTo>
                <a:close/>
                <a:moveTo>
                  <a:pt x="1665178" y="4644250"/>
                </a:moveTo>
                <a:lnTo>
                  <a:pt x="1662554" y="4645836"/>
                </a:lnTo>
                <a:lnTo>
                  <a:pt x="1656130" y="4653007"/>
                </a:lnTo>
                <a:lnTo>
                  <a:pt x="1657750" y="4651826"/>
                </a:lnTo>
                <a:lnTo>
                  <a:pt x="1661073" y="4649407"/>
                </a:lnTo>
                <a:close/>
                <a:moveTo>
                  <a:pt x="1627917" y="4643604"/>
                </a:moveTo>
                <a:lnTo>
                  <a:pt x="1603976" y="4660176"/>
                </a:lnTo>
                <a:lnTo>
                  <a:pt x="1576861" y="4678682"/>
                </a:lnTo>
                <a:lnTo>
                  <a:pt x="1575686" y="4680175"/>
                </a:lnTo>
                <a:lnTo>
                  <a:pt x="1573711" y="4682666"/>
                </a:lnTo>
                <a:lnTo>
                  <a:pt x="1596913" y="4666237"/>
                </a:lnTo>
                <a:lnTo>
                  <a:pt x="1625077" y="4646509"/>
                </a:lnTo>
                <a:close/>
                <a:moveTo>
                  <a:pt x="1668652" y="4639892"/>
                </a:moveTo>
                <a:lnTo>
                  <a:pt x="1666838" y="4641053"/>
                </a:lnTo>
                <a:lnTo>
                  <a:pt x="1666051" y="4641931"/>
                </a:lnTo>
                <a:lnTo>
                  <a:pt x="1667866" y="4640877"/>
                </a:lnTo>
                <a:close/>
                <a:moveTo>
                  <a:pt x="1654540" y="4639740"/>
                </a:moveTo>
                <a:lnTo>
                  <a:pt x="1652390" y="4640691"/>
                </a:lnTo>
                <a:lnTo>
                  <a:pt x="1646544" y="4647244"/>
                </a:lnTo>
                <a:lnTo>
                  <a:pt x="1655466" y="4641088"/>
                </a:lnTo>
                <a:close/>
                <a:moveTo>
                  <a:pt x="1635594" y="4639143"/>
                </a:moveTo>
                <a:lnTo>
                  <a:pt x="1634263" y="4639211"/>
                </a:lnTo>
                <a:lnTo>
                  <a:pt x="1634256" y="4639216"/>
                </a:lnTo>
                <a:lnTo>
                  <a:pt x="1632070" y="4641612"/>
                </a:lnTo>
                <a:close/>
                <a:moveTo>
                  <a:pt x="1600769" y="4637218"/>
                </a:moveTo>
                <a:cubicBezTo>
                  <a:pt x="1599622" y="4638947"/>
                  <a:pt x="1597440" y="4643070"/>
                  <a:pt x="1596831" y="4642317"/>
                </a:cubicBezTo>
                <a:cubicBezTo>
                  <a:pt x="1598076" y="4640443"/>
                  <a:pt x="1598983" y="4639074"/>
                  <a:pt x="1599619" y="4638221"/>
                </a:cubicBezTo>
                <a:cubicBezTo>
                  <a:pt x="1600253" y="4637368"/>
                  <a:pt x="1600618" y="4637029"/>
                  <a:pt x="1600769" y="4637218"/>
                </a:cubicBezTo>
                <a:close/>
                <a:moveTo>
                  <a:pt x="1644077" y="4632418"/>
                </a:moveTo>
                <a:lnTo>
                  <a:pt x="1642861" y="4633260"/>
                </a:lnTo>
                <a:lnTo>
                  <a:pt x="1640120" y="4635973"/>
                </a:lnTo>
                <a:lnTo>
                  <a:pt x="1642146" y="4634552"/>
                </a:lnTo>
                <a:close/>
                <a:moveTo>
                  <a:pt x="1604706" y="4632118"/>
                </a:moveTo>
                <a:cubicBezTo>
                  <a:pt x="1603557" y="4633847"/>
                  <a:pt x="1601377" y="4637970"/>
                  <a:pt x="1600769" y="4637218"/>
                </a:cubicBezTo>
                <a:cubicBezTo>
                  <a:pt x="1602011" y="4635344"/>
                  <a:pt x="1602919" y="4633975"/>
                  <a:pt x="1603555" y="4633121"/>
                </a:cubicBezTo>
                <a:cubicBezTo>
                  <a:pt x="1604191" y="4632268"/>
                  <a:pt x="1604553" y="4631930"/>
                  <a:pt x="1604706" y="4632118"/>
                </a:cubicBezTo>
                <a:close/>
                <a:moveTo>
                  <a:pt x="1652503" y="4623099"/>
                </a:moveTo>
                <a:lnTo>
                  <a:pt x="1652193" y="4623312"/>
                </a:lnTo>
                <a:lnTo>
                  <a:pt x="1647730" y="4628307"/>
                </a:lnTo>
                <a:lnTo>
                  <a:pt x="1647900" y="4628191"/>
                </a:lnTo>
                <a:close/>
                <a:moveTo>
                  <a:pt x="1615036" y="4619189"/>
                </a:moveTo>
                <a:cubicBezTo>
                  <a:pt x="1611594" y="4624376"/>
                  <a:pt x="1607607" y="4629413"/>
                  <a:pt x="1604706" y="4632118"/>
                </a:cubicBezTo>
                <a:cubicBezTo>
                  <a:pt x="1607247" y="4628704"/>
                  <a:pt x="1609092" y="4626132"/>
                  <a:pt x="1610669" y="4624084"/>
                </a:cubicBezTo>
                <a:cubicBezTo>
                  <a:pt x="1612247" y="4622035"/>
                  <a:pt x="1613559" y="4620510"/>
                  <a:pt x="1615036" y="4619189"/>
                </a:cubicBezTo>
                <a:close/>
                <a:moveTo>
                  <a:pt x="1642317" y="4607849"/>
                </a:moveTo>
                <a:cubicBezTo>
                  <a:pt x="1642591" y="4607671"/>
                  <a:pt x="1642424" y="4608088"/>
                  <a:pt x="1641515" y="4609457"/>
                </a:cubicBezTo>
                <a:cubicBezTo>
                  <a:pt x="1639222" y="4612915"/>
                  <a:pt x="1636078" y="4615847"/>
                  <a:pt x="1636078" y="4615847"/>
                </a:cubicBezTo>
                <a:cubicBezTo>
                  <a:pt x="1636394" y="4615057"/>
                  <a:pt x="1637748" y="4613191"/>
                  <a:pt x="1639127" y="4611456"/>
                </a:cubicBezTo>
                <a:cubicBezTo>
                  <a:pt x="1640505" y="4609721"/>
                  <a:pt x="1641906" y="4608116"/>
                  <a:pt x="1642317" y="4607849"/>
                </a:cubicBezTo>
                <a:close/>
                <a:moveTo>
                  <a:pt x="1667952" y="4605420"/>
                </a:moveTo>
                <a:lnTo>
                  <a:pt x="1658838" y="4615872"/>
                </a:lnTo>
                <a:lnTo>
                  <a:pt x="1653398" y="4621963"/>
                </a:lnTo>
                <a:lnTo>
                  <a:pt x="1653759" y="4621709"/>
                </a:lnTo>
                <a:lnTo>
                  <a:pt x="1664294" y="4610056"/>
                </a:lnTo>
                <a:close/>
                <a:moveTo>
                  <a:pt x="1119735" y="4600311"/>
                </a:moveTo>
                <a:lnTo>
                  <a:pt x="1093118" y="4617368"/>
                </a:lnTo>
                <a:cubicBezTo>
                  <a:pt x="1082317" y="4624021"/>
                  <a:pt x="1075636" y="4627709"/>
                  <a:pt x="1076404" y="4626134"/>
                </a:cubicBezTo>
                <a:cubicBezTo>
                  <a:pt x="1077409" y="4624821"/>
                  <a:pt x="1081485" y="4621275"/>
                  <a:pt x="1087033" y="4616694"/>
                </a:cubicBezTo>
                <a:lnTo>
                  <a:pt x="1094860" y="4610401"/>
                </a:lnTo>
                <a:lnTo>
                  <a:pt x="1104361" y="4606957"/>
                </a:lnTo>
                <a:close/>
                <a:moveTo>
                  <a:pt x="1150319" y="4580389"/>
                </a:moveTo>
                <a:lnTo>
                  <a:pt x="1138369" y="4588290"/>
                </a:lnTo>
                <a:lnTo>
                  <a:pt x="1138850" y="4587800"/>
                </a:lnTo>
                <a:cubicBezTo>
                  <a:pt x="1140650" y="4585109"/>
                  <a:pt x="1141718" y="4582818"/>
                  <a:pt x="1141718" y="4582818"/>
                </a:cubicBezTo>
                <a:cubicBezTo>
                  <a:pt x="1141718" y="4582818"/>
                  <a:pt x="1143099" y="4582012"/>
                  <a:pt x="1145001" y="4581252"/>
                </a:cubicBezTo>
                <a:lnTo>
                  <a:pt x="1147821" y="4580685"/>
                </a:lnTo>
                <a:lnTo>
                  <a:pt x="1146096" y="4581580"/>
                </a:lnTo>
                <a:cubicBezTo>
                  <a:pt x="1144391" y="4582491"/>
                  <a:pt x="1143766" y="4582867"/>
                  <a:pt x="1143907" y="4582879"/>
                </a:cubicBezTo>
                <a:close/>
                <a:moveTo>
                  <a:pt x="1152321" y="4578348"/>
                </a:moveTo>
                <a:lnTo>
                  <a:pt x="1151680" y="4579488"/>
                </a:lnTo>
                <a:lnTo>
                  <a:pt x="1150765" y="4580094"/>
                </a:lnTo>
                <a:lnTo>
                  <a:pt x="1147821" y="4580685"/>
                </a:lnTo>
                <a:close/>
                <a:moveTo>
                  <a:pt x="1154768" y="4577078"/>
                </a:moveTo>
                <a:lnTo>
                  <a:pt x="1152321" y="4578348"/>
                </a:lnTo>
                <a:lnTo>
                  <a:pt x="1152904" y="4577312"/>
                </a:lnTo>
                <a:cubicBezTo>
                  <a:pt x="1153322" y="4576950"/>
                  <a:pt x="1153803" y="4576993"/>
                  <a:pt x="1154768" y="4577078"/>
                </a:cubicBezTo>
                <a:close/>
                <a:moveTo>
                  <a:pt x="1685968" y="4573783"/>
                </a:moveTo>
                <a:lnTo>
                  <a:pt x="1684925" y="4575468"/>
                </a:lnTo>
                <a:cubicBezTo>
                  <a:pt x="1684833" y="4575617"/>
                  <a:pt x="1685168" y="4575076"/>
                  <a:pt x="1685702" y="4574210"/>
                </a:cubicBezTo>
                <a:close/>
                <a:moveTo>
                  <a:pt x="1661657" y="4566157"/>
                </a:moveTo>
                <a:cubicBezTo>
                  <a:pt x="1662451" y="4563989"/>
                  <a:pt x="1645585" y="4585101"/>
                  <a:pt x="1654768" y="4573899"/>
                </a:cubicBezTo>
                <a:cubicBezTo>
                  <a:pt x="1639528" y="4592561"/>
                  <a:pt x="1622433" y="4614437"/>
                  <a:pt x="1605466" y="4636013"/>
                </a:cubicBezTo>
                <a:lnTo>
                  <a:pt x="1565243" y="4686010"/>
                </a:lnTo>
                <a:lnTo>
                  <a:pt x="1570777" y="4682102"/>
                </a:lnTo>
                <a:lnTo>
                  <a:pt x="1600466" y="4643863"/>
                </a:lnTo>
                <a:cubicBezTo>
                  <a:pt x="1618188" y="4621254"/>
                  <a:pt x="1636295" y="4598270"/>
                  <a:pt x="1655073" y="4574276"/>
                </a:cubicBezTo>
                <a:cubicBezTo>
                  <a:pt x="1655073" y="4574276"/>
                  <a:pt x="1659971" y="4570369"/>
                  <a:pt x="1661657" y="4566157"/>
                </a:cubicBezTo>
                <a:close/>
                <a:moveTo>
                  <a:pt x="1119450" y="4553990"/>
                </a:moveTo>
                <a:lnTo>
                  <a:pt x="1112622" y="4558663"/>
                </a:lnTo>
                <a:lnTo>
                  <a:pt x="1109615" y="4558036"/>
                </a:lnTo>
                <a:close/>
                <a:moveTo>
                  <a:pt x="1144348" y="4545641"/>
                </a:moveTo>
                <a:lnTo>
                  <a:pt x="1128577" y="4555812"/>
                </a:lnTo>
                <a:lnTo>
                  <a:pt x="1121476" y="4560513"/>
                </a:lnTo>
                <a:lnTo>
                  <a:pt x="1121039" y="4560422"/>
                </a:lnTo>
                <a:lnTo>
                  <a:pt x="1121940" y="4559794"/>
                </a:lnTo>
                <a:lnTo>
                  <a:pt x="1121013" y="4560416"/>
                </a:lnTo>
                <a:lnTo>
                  <a:pt x="1114634" y="4559084"/>
                </a:lnTo>
                <a:lnTo>
                  <a:pt x="1125257" y="4551747"/>
                </a:lnTo>
                <a:lnTo>
                  <a:pt x="1141327" y="4546620"/>
                </a:lnTo>
                <a:close/>
                <a:moveTo>
                  <a:pt x="1126912" y="4538185"/>
                </a:moveTo>
                <a:lnTo>
                  <a:pt x="1126803" y="4538260"/>
                </a:lnTo>
                <a:lnTo>
                  <a:pt x="1126790" y="4538221"/>
                </a:lnTo>
                <a:close/>
                <a:moveTo>
                  <a:pt x="1136283" y="4535514"/>
                </a:moveTo>
                <a:lnTo>
                  <a:pt x="1136264" y="4535527"/>
                </a:lnTo>
                <a:lnTo>
                  <a:pt x="1129775" y="4537636"/>
                </a:lnTo>
                <a:lnTo>
                  <a:pt x="1130514" y="4537109"/>
                </a:lnTo>
                <a:lnTo>
                  <a:pt x="1134624" y="4535882"/>
                </a:lnTo>
                <a:close/>
                <a:moveTo>
                  <a:pt x="1219697" y="4517287"/>
                </a:moveTo>
                <a:lnTo>
                  <a:pt x="1164795" y="4553848"/>
                </a:lnTo>
                <a:lnTo>
                  <a:pt x="1130690" y="4575571"/>
                </a:lnTo>
                <a:lnTo>
                  <a:pt x="1128803" y="4572495"/>
                </a:lnTo>
                <a:cubicBezTo>
                  <a:pt x="1126519" y="4569173"/>
                  <a:pt x="1124264" y="4566088"/>
                  <a:pt x="1122835" y="4563889"/>
                </a:cubicBezTo>
                <a:lnTo>
                  <a:pt x="1122749" y="4563611"/>
                </a:lnTo>
                <a:lnTo>
                  <a:pt x="1136994" y="4551671"/>
                </a:lnTo>
                <a:lnTo>
                  <a:pt x="1144352" y="4546542"/>
                </a:lnTo>
                <a:lnTo>
                  <a:pt x="1145042" y="4545416"/>
                </a:lnTo>
                <a:lnTo>
                  <a:pt x="1155978" y="4541874"/>
                </a:lnTo>
                <a:cubicBezTo>
                  <a:pt x="1159635" y="4540518"/>
                  <a:pt x="1161700" y="4539432"/>
                  <a:pt x="1161081" y="4538732"/>
                </a:cubicBezTo>
                <a:lnTo>
                  <a:pt x="1149054" y="4538454"/>
                </a:lnTo>
                <a:lnTo>
                  <a:pt x="1178201" y="4526397"/>
                </a:lnTo>
                <a:lnTo>
                  <a:pt x="1194787" y="4522925"/>
                </a:lnTo>
                <a:close/>
                <a:moveTo>
                  <a:pt x="1263042" y="4507476"/>
                </a:moveTo>
                <a:lnTo>
                  <a:pt x="1211801" y="4539487"/>
                </a:lnTo>
                <a:cubicBezTo>
                  <a:pt x="1206207" y="4543243"/>
                  <a:pt x="1194756" y="4550932"/>
                  <a:pt x="1180773" y="4560252"/>
                </a:cubicBezTo>
                <a:lnTo>
                  <a:pt x="1154149" y="4577857"/>
                </a:lnTo>
                <a:lnTo>
                  <a:pt x="1161601" y="4572115"/>
                </a:lnTo>
                <a:cubicBezTo>
                  <a:pt x="1164597" y="4569994"/>
                  <a:pt x="1166756" y="4568593"/>
                  <a:pt x="1166756" y="4568593"/>
                </a:cubicBezTo>
                <a:cubicBezTo>
                  <a:pt x="1168049" y="4563670"/>
                  <a:pt x="1159069" y="4568578"/>
                  <a:pt x="1147338" y="4574898"/>
                </a:cubicBezTo>
                <a:lnTo>
                  <a:pt x="1134323" y="4581496"/>
                </a:lnTo>
                <a:lnTo>
                  <a:pt x="1133413" y="4580013"/>
                </a:lnTo>
                <a:lnTo>
                  <a:pt x="1133570" y="4579891"/>
                </a:lnTo>
                <a:cubicBezTo>
                  <a:pt x="1149679" y="4568448"/>
                  <a:pt x="1175361" y="4551410"/>
                  <a:pt x="1201594" y="4534036"/>
                </a:cubicBezTo>
                <a:lnTo>
                  <a:pt x="1231347" y="4514650"/>
                </a:lnTo>
                <a:close/>
                <a:moveTo>
                  <a:pt x="1052317" y="4483575"/>
                </a:moveTo>
                <a:lnTo>
                  <a:pt x="1047100" y="4487163"/>
                </a:lnTo>
                <a:lnTo>
                  <a:pt x="1043746" y="4489491"/>
                </a:lnTo>
                <a:lnTo>
                  <a:pt x="1036391" y="4490192"/>
                </a:lnTo>
                <a:lnTo>
                  <a:pt x="1034596" y="4490043"/>
                </a:lnTo>
                <a:lnTo>
                  <a:pt x="1042306" y="4485605"/>
                </a:lnTo>
                <a:lnTo>
                  <a:pt x="1044340" y="4485321"/>
                </a:lnTo>
                <a:close/>
                <a:moveTo>
                  <a:pt x="1748937" y="4476562"/>
                </a:moveTo>
                <a:lnTo>
                  <a:pt x="1745703" y="4479229"/>
                </a:lnTo>
                <a:lnTo>
                  <a:pt x="1737824" y="4488712"/>
                </a:lnTo>
                <a:cubicBezTo>
                  <a:pt x="1716796" y="4514815"/>
                  <a:pt x="1697147" y="4541072"/>
                  <a:pt x="1673935" y="4568236"/>
                </a:cubicBezTo>
                <a:cubicBezTo>
                  <a:pt x="1690592" y="4546605"/>
                  <a:pt x="1707478" y="4525256"/>
                  <a:pt x="1724643" y="4503795"/>
                </a:cubicBezTo>
                <a:lnTo>
                  <a:pt x="1741866" y="4482395"/>
                </a:lnTo>
                <a:lnTo>
                  <a:pt x="1741356" y="4482815"/>
                </a:lnTo>
                <a:cubicBezTo>
                  <a:pt x="1722492" y="4503286"/>
                  <a:pt x="1698210" y="4534935"/>
                  <a:pt x="1679753" y="4556750"/>
                </a:cubicBezTo>
                <a:lnTo>
                  <a:pt x="1637373" y="4609194"/>
                </a:lnTo>
                <a:lnTo>
                  <a:pt x="1632117" y="4614869"/>
                </a:lnTo>
                <a:cubicBezTo>
                  <a:pt x="1630334" y="4616508"/>
                  <a:pt x="1629674" y="4616715"/>
                  <a:pt x="1630870" y="4614579"/>
                </a:cubicBezTo>
                <a:lnTo>
                  <a:pt x="1632251" y="4612572"/>
                </a:lnTo>
                <a:lnTo>
                  <a:pt x="1610683" y="4639519"/>
                </a:lnTo>
                <a:cubicBezTo>
                  <a:pt x="1610683" y="4639519"/>
                  <a:pt x="1593088" y="4663401"/>
                  <a:pt x="1594420" y="4658751"/>
                </a:cubicBezTo>
                <a:cubicBezTo>
                  <a:pt x="1596600" y="4654629"/>
                  <a:pt x="1621998" y="4624134"/>
                  <a:pt x="1623145" y="4622405"/>
                </a:cubicBezTo>
                <a:cubicBezTo>
                  <a:pt x="1636113" y="4605917"/>
                  <a:pt x="1648447" y="4590350"/>
                  <a:pt x="1660917" y="4574559"/>
                </a:cubicBezTo>
                <a:lnTo>
                  <a:pt x="1690798" y="4536475"/>
                </a:lnTo>
                <a:lnTo>
                  <a:pt x="1691338" y="4534033"/>
                </a:lnTo>
                <a:lnTo>
                  <a:pt x="1690557" y="4534712"/>
                </a:lnTo>
                <a:lnTo>
                  <a:pt x="1687827" y="4538063"/>
                </a:lnTo>
                <a:cubicBezTo>
                  <a:pt x="1679197" y="4548899"/>
                  <a:pt x="1670220" y="4560486"/>
                  <a:pt x="1668920" y="4562027"/>
                </a:cubicBezTo>
                <a:cubicBezTo>
                  <a:pt x="1654679" y="4580087"/>
                  <a:pt x="1640014" y="4598543"/>
                  <a:pt x="1624587" y="4618023"/>
                </a:cubicBezTo>
                <a:lnTo>
                  <a:pt x="1578414" y="4676708"/>
                </a:lnTo>
                <a:lnTo>
                  <a:pt x="1608858" y="4655206"/>
                </a:lnTo>
                <a:lnTo>
                  <a:pt x="1632110" y="4639116"/>
                </a:lnTo>
                <a:lnTo>
                  <a:pt x="1635580" y="4634753"/>
                </a:lnTo>
                <a:lnTo>
                  <a:pt x="1618016" y="4646852"/>
                </a:lnTo>
                <a:lnTo>
                  <a:pt x="1636045" y="4634169"/>
                </a:lnTo>
                <a:lnTo>
                  <a:pt x="1637501" y="4632340"/>
                </a:lnTo>
                <a:cubicBezTo>
                  <a:pt x="1639329" y="4629782"/>
                  <a:pt x="1640782" y="4627583"/>
                  <a:pt x="1641478" y="4626661"/>
                </a:cubicBezTo>
                <a:cubicBezTo>
                  <a:pt x="1644252" y="4624094"/>
                  <a:pt x="1645869" y="4622900"/>
                  <a:pt x="1650038" y="4618329"/>
                </a:cubicBezTo>
                <a:cubicBezTo>
                  <a:pt x="1651430" y="4616487"/>
                  <a:pt x="1657230" y="4608810"/>
                  <a:pt x="1660015" y="4605124"/>
                </a:cubicBezTo>
                <a:cubicBezTo>
                  <a:pt x="1663024" y="4602089"/>
                  <a:pt x="1674610" y="4588808"/>
                  <a:pt x="1684570" y="4577517"/>
                </a:cubicBezTo>
                <a:cubicBezTo>
                  <a:pt x="1694533" y="4566226"/>
                  <a:pt x="1719088" y="4538618"/>
                  <a:pt x="1701725" y="4556706"/>
                </a:cubicBezTo>
                <a:lnTo>
                  <a:pt x="1685968" y="4573783"/>
                </a:lnTo>
                <a:lnTo>
                  <a:pt x="1675904" y="4584688"/>
                </a:lnTo>
                <a:cubicBezTo>
                  <a:pt x="1666929" y="4594753"/>
                  <a:pt x="1657952" y="4604939"/>
                  <a:pt x="1650077" y="4613387"/>
                </a:cubicBezTo>
                <a:cubicBezTo>
                  <a:pt x="1642898" y="4621391"/>
                  <a:pt x="1635722" y="4628917"/>
                  <a:pt x="1628545" y="4636344"/>
                </a:cubicBezTo>
                <a:lnTo>
                  <a:pt x="1623201" y="4641894"/>
                </a:lnTo>
                <a:lnTo>
                  <a:pt x="1624463" y="4640309"/>
                </a:lnTo>
                <a:lnTo>
                  <a:pt x="1634935" y="4627129"/>
                </a:lnTo>
                <a:lnTo>
                  <a:pt x="1648712" y="4612199"/>
                </a:lnTo>
                <a:cubicBezTo>
                  <a:pt x="1658664" y="4602024"/>
                  <a:pt x="1674642" y="4584821"/>
                  <a:pt x="1664479" y="4592433"/>
                </a:cubicBezTo>
                <a:lnTo>
                  <a:pt x="1655579" y="4601215"/>
                </a:lnTo>
                <a:lnTo>
                  <a:pt x="1678512" y="4572656"/>
                </a:lnTo>
                <a:cubicBezTo>
                  <a:pt x="1697681" y="4548821"/>
                  <a:pt x="1717348" y="4524356"/>
                  <a:pt x="1735552" y="4501227"/>
                </a:cubicBezTo>
                <a:cubicBezTo>
                  <a:pt x="1754904" y="4476369"/>
                  <a:pt x="1731008" y="4505575"/>
                  <a:pt x="1724422" y="4513693"/>
                </a:cubicBezTo>
                <a:cubicBezTo>
                  <a:pt x="1701023" y="4542984"/>
                  <a:pt x="1678224" y="4570397"/>
                  <a:pt x="1657119" y="4596230"/>
                </a:cubicBezTo>
                <a:cubicBezTo>
                  <a:pt x="1648438" y="4606742"/>
                  <a:pt x="1648846" y="4605674"/>
                  <a:pt x="1652416" y="4600710"/>
                </a:cubicBezTo>
                <a:lnTo>
                  <a:pt x="1657816" y="4593557"/>
                </a:lnTo>
                <a:lnTo>
                  <a:pt x="1654395" y="4597982"/>
                </a:lnTo>
                <a:cubicBezTo>
                  <a:pt x="1645506" y="4609796"/>
                  <a:pt x="1637637" y="4620470"/>
                  <a:pt x="1636222" y="4620257"/>
                </a:cubicBezTo>
                <a:lnTo>
                  <a:pt x="1639663" y="4614787"/>
                </a:lnTo>
                <a:lnTo>
                  <a:pt x="1653655" y="4597212"/>
                </a:lnTo>
                <a:cubicBezTo>
                  <a:pt x="1672284" y="4574010"/>
                  <a:pt x="1690611" y="4551211"/>
                  <a:pt x="1708954" y="4527906"/>
                </a:cubicBezTo>
                <a:cubicBezTo>
                  <a:pt x="1724959" y="4508617"/>
                  <a:pt x="1748040" y="4479988"/>
                  <a:pt x="1748937" y="4476562"/>
                </a:cubicBezTo>
                <a:close/>
                <a:moveTo>
                  <a:pt x="2584639" y="4470995"/>
                </a:moveTo>
                <a:lnTo>
                  <a:pt x="2566339" y="4493931"/>
                </a:lnTo>
                <a:lnTo>
                  <a:pt x="2566709" y="4493605"/>
                </a:lnTo>
                <a:cubicBezTo>
                  <a:pt x="2571702" y="4488018"/>
                  <a:pt x="2578964" y="4478549"/>
                  <a:pt x="2583250" y="4472857"/>
                </a:cubicBezTo>
                <a:close/>
                <a:moveTo>
                  <a:pt x="1254978" y="4464028"/>
                </a:moveTo>
                <a:lnTo>
                  <a:pt x="1250905" y="4466168"/>
                </a:lnTo>
                <a:lnTo>
                  <a:pt x="1241547" y="4472953"/>
                </a:lnTo>
                <a:lnTo>
                  <a:pt x="1250328" y="4467048"/>
                </a:lnTo>
                <a:close/>
                <a:moveTo>
                  <a:pt x="1169526" y="4461964"/>
                </a:moveTo>
                <a:lnTo>
                  <a:pt x="1165582" y="4464620"/>
                </a:lnTo>
                <a:lnTo>
                  <a:pt x="1162597" y="4468342"/>
                </a:lnTo>
                <a:lnTo>
                  <a:pt x="1166712" y="4465502"/>
                </a:lnTo>
                <a:close/>
                <a:moveTo>
                  <a:pt x="1139408" y="4459940"/>
                </a:moveTo>
                <a:cubicBezTo>
                  <a:pt x="1139784" y="4459561"/>
                  <a:pt x="1139779" y="4460080"/>
                  <a:pt x="1139775" y="4460638"/>
                </a:cubicBezTo>
                <a:cubicBezTo>
                  <a:pt x="1138151" y="4462788"/>
                  <a:pt x="1136759" y="4464629"/>
                  <a:pt x="1136759" y="4464629"/>
                </a:cubicBezTo>
                <a:cubicBezTo>
                  <a:pt x="1138276" y="4461597"/>
                  <a:pt x="1139032" y="4460320"/>
                  <a:pt x="1139408" y="4459940"/>
                </a:cubicBezTo>
                <a:close/>
                <a:moveTo>
                  <a:pt x="1073653" y="4459698"/>
                </a:moveTo>
                <a:lnTo>
                  <a:pt x="1072295" y="4460404"/>
                </a:lnTo>
                <a:lnTo>
                  <a:pt x="1072300" y="4460160"/>
                </a:lnTo>
                <a:cubicBezTo>
                  <a:pt x="1072102" y="4460214"/>
                  <a:pt x="1071636" y="4460554"/>
                  <a:pt x="1070703" y="4461233"/>
                </a:cubicBezTo>
                <a:lnTo>
                  <a:pt x="1072295" y="4460404"/>
                </a:lnTo>
                <a:lnTo>
                  <a:pt x="1072284" y="4460788"/>
                </a:lnTo>
                <a:lnTo>
                  <a:pt x="1065008" y="4463579"/>
                </a:lnTo>
                <a:lnTo>
                  <a:pt x="1064710" y="4463555"/>
                </a:lnTo>
                <a:lnTo>
                  <a:pt x="1070684" y="4459933"/>
                </a:lnTo>
                <a:close/>
                <a:moveTo>
                  <a:pt x="1074242" y="4459650"/>
                </a:moveTo>
                <a:lnTo>
                  <a:pt x="1072284" y="4460788"/>
                </a:lnTo>
                <a:lnTo>
                  <a:pt x="1074007" y="4459669"/>
                </a:lnTo>
                <a:close/>
                <a:moveTo>
                  <a:pt x="1050656" y="4453851"/>
                </a:moveTo>
                <a:lnTo>
                  <a:pt x="1039713" y="4465176"/>
                </a:lnTo>
                <a:lnTo>
                  <a:pt x="1034732" y="4465757"/>
                </a:lnTo>
                <a:lnTo>
                  <a:pt x="1038545" y="4461475"/>
                </a:lnTo>
                <a:lnTo>
                  <a:pt x="1034260" y="4465812"/>
                </a:lnTo>
                <a:lnTo>
                  <a:pt x="1031908" y="4466085"/>
                </a:lnTo>
                <a:lnTo>
                  <a:pt x="1033301" y="4464257"/>
                </a:lnTo>
                <a:lnTo>
                  <a:pt x="1036907" y="4459399"/>
                </a:lnTo>
                <a:lnTo>
                  <a:pt x="1040395" y="4455687"/>
                </a:lnTo>
                <a:close/>
                <a:moveTo>
                  <a:pt x="1066066" y="4451395"/>
                </a:moveTo>
                <a:lnTo>
                  <a:pt x="1049079" y="4461082"/>
                </a:lnTo>
                <a:lnTo>
                  <a:pt x="1043567" y="4464222"/>
                </a:lnTo>
                <a:lnTo>
                  <a:pt x="1050871" y="4458708"/>
                </a:lnTo>
                <a:lnTo>
                  <a:pt x="1053431" y="4456702"/>
                </a:lnTo>
                <a:lnTo>
                  <a:pt x="1061104" y="4452217"/>
                </a:lnTo>
                <a:lnTo>
                  <a:pt x="1062794" y="4451955"/>
                </a:lnTo>
                <a:close/>
                <a:moveTo>
                  <a:pt x="1187168" y="4450109"/>
                </a:moveTo>
                <a:lnTo>
                  <a:pt x="1186259" y="4450696"/>
                </a:lnTo>
                <a:lnTo>
                  <a:pt x="1184352" y="4452721"/>
                </a:lnTo>
                <a:lnTo>
                  <a:pt x="1183338" y="4453915"/>
                </a:lnTo>
                <a:lnTo>
                  <a:pt x="1185445" y="4452334"/>
                </a:lnTo>
                <a:close/>
                <a:moveTo>
                  <a:pt x="1179569" y="4449337"/>
                </a:moveTo>
                <a:lnTo>
                  <a:pt x="1176176" y="4451419"/>
                </a:lnTo>
                <a:lnTo>
                  <a:pt x="1168128" y="4461449"/>
                </a:lnTo>
                <a:lnTo>
                  <a:pt x="1170259" y="4459977"/>
                </a:lnTo>
                <a:lnTo>
                  <a:pt x="1171945" y="4458922"/>
                </a:lnTo>
                <a:lnTo>
                  <a:pt x="1176193" y="4453582"/>
                </a:lnTo>
                <a:lnTo>
                  <a:pt x="1174310" y="4454382"/>
                </a:lnTo>
                <a:lnTo>
                  <a:pt x="1177098" y="4452444"/>
                </a:lnTo>
                <a:close/>
                <a:moveTo>
                  <a:pt x="1172572" y="4449126"/>
                </a:moveTo>
                <a:lnTo>
                  <a:pt x="1169726" y="4450710"/>
                </a:lnTo>
                <a:lnTo>
                  <a:pt x="1169004" y="4451118"/>
                </a:lnTo>
                <a:lnTo>
                  <a:pt x="1163911" y="4457384"/>
                </a:lnTo>
                <a:lnTo>
                  <a:pt x="1169184" y="4453384"/>
                </a:lnTo>
                <a:close/>
                <a:moveTo>
                  <a:pt x="1166428" y="4447774"/>
                </a:moveTo>
                <a:lnTo>
                  <a:pt x="1162167" y="4450686"/>
                </a:lnTo>
                <a:lnTo>
                  <a:pt x="1159419" y="4454227"/>
                </a:lnTo>
                <a:lnTo>
                  <a:pt x="1163351" y="4451720"/>
                </a:lnTo>
                <a:close/>
                <a:moveTo>
                  <a:pt x="1162902" y="4444253"/>
                </a:moveTo>
                <a:lnTo>
                  <a:pt x="1161086" y="4444364"/>
                </a:lnTo>
                <a:lnTo>
                  <a:pt x="1160796" y="4444509"/>
                </a:lnTo>
                <a:lnTo>
                  <a:pt x="1146422" y="4462513"/>
                </a:lnTo>
                <a:lnTo>
                  <a:pt x="1151908" y="4459015"/>
                </a:lnTo>
                <a:lnTo>
                  <a:pt x="1154335" y="4455953"/>
                </a:lnTo>
                <a:lnTo>
                  <a:pt x="1158030" y="4450665"/>
                </a:lnTo>
                <a:close/>
                <a:moveTo>
                  <a:pt x="1105622" y="4443983"/>
                </a:moveTo>
                <a:lnTo>
                  <a:pt x="1101542" y="4446397"/>
                </a:lnTo>
                <a:lnTo>
                  <a:pt x="1099267" y="4447676"/>
                </a:lnTo>
                <a:lnTo>
                  <a:pt x="1090126" y="4451323"/>
                </a:lnTo>
                <a:lnTo>
                  <a:pt x="1080583" y="4453998"/>
                </a:lnTo>
                <a:lnTo>
                  <a:pt x="1093787" y="4446458"/>
                </a:lnTo>
                <a:close/>
                <a:moveTo>
                  <a:pt x="1172308" y="4443756"/>
                </a:moveTo>
                <a:lnTo>
                  <a:pt x="1169436" y="4445719"/>
                </a:lnTo>
                <a:lnTo>
                  <a:pt x="1165940" y="4450071"/>
                </a:lnTo>
                <a:lnTo>
                  <a:pt x="1168887" y="4448191"/>
                </a:lnTo>
                <a:close/>
                <a:moveTo>
                  <a:pt x="1287741" y="4441944"/>
                </a:moveTo>
                <a:cubicBezTo>
                  <a:pt x="1286388" y="4442687"/>
                  <a:pt x="1283816" y="4444507"/>
                  <a:pt x="1281394" y="4446387"/>
                </a:cubicBezTo>
                <a:lnTo>
                  <a:pt x="1279319" y="4448218"/>
                </a:lnTo>
                <a:lnTo>
                  <a:pt x="1287667" y="4442795"/>
                </a:lnTo>
                <a:lnTo>
                  <a:pt x="1288415" y="4442201"/>
                </a:lnTo>
                <a:cubicBezTo>
                  <a:pt x="1289002" y="4441434"/>
                  <a:pt x="1288642" y="4441450"/>
                  <a:pt x="1287741" y="4441944"/>
                </a:cubicBezTo>
                <a:close/>
                <a:moveTo>
                  <a:pt x="1172837" y="4439559"/>
                </a:moveTo>
                <a:lnTo>
                  <a:pt x="1168931" y="4441972"/>
                </a:lnTo>
                <a:lnTo>
                  <a:pt x="1168473" y="4442561"/>
                </a:lnTo>
                <a:lnTo>
                  <a:pt x="1164402" y="4447806"/>
                </a:lnTo>
                <a:lnTo>
                  <a:pt x="1168887" y="4444623"/>
                </a:lnTo>
                <a:close/>
                <a:moveTo>
                  <a:pt x="1153351" y="4439072"/>
                </a:moveTo>
                <a:lnTo>
                  <a:pt x="1148034" y="4442283"/>
                </a:lnTo>
                <a:lnTo>
                  <a:pt x="1142633" y="4448023"/>
                </a:lnTo>
                <a:lnTo>
                  <a:pt x="1135546" y="4455525"/>
                </a:lnTo>
                <a:lnTo>
                  <a:pt x="1136961" y="4454635"/>
                </a:lnTo>
                <a:lnTo>
                  <a:pt x="1144050" y="4450100"/>
                </a:lnTo>
                <a:lnTo>
                  <a:pt x="1149797" y="4443515"/>
                </a:lnTo>
                <a:lnTo>
                  <a:pt x="1149980" y="4443251"/>
                </a:lnTo>
                <a:close/>
                <a:moveTo>
                  <a:pt x="1182248" y="4436965"/>
                </a:moveTo>
                <a:lnTo>
                  <a:pt x="1178335" y="4439639"/>
                </a:lnTo>
                <a:lnTo>
                  <a:pt x="1174067" y="4444889"/>
                </a:lnTo>
                <a:lnTo>
                  <a:pt x="1177874" y="4442463"/>
                </a:lnTo>
                <a:close/>
                <a:moveTo>
                  <a:pt x="1178018" y="4436358"/>
                </a:moveTo>
                <a:lnTo>
                  <a:pt x="1175908" y="4437660"/>
                </a:lnTo>
                <a:lnTo>
                  <a:pt x="1174447" y="4439484"/>
                </a:lnTo>
                <a:lnTo>
                  <a:pt x="1172219" y="4442258"/>
                </a:lnTo>
                <a:lnTo>
                  <a:pt x="1174975" y="4440300"/>
                </a:lnTo>
                <a:close/>
                <a:moveTo>
                  <a:pt x="1145840" y="4433122"/>
                </a:moveTo>
                <a:lnTo>
                  <a:pt x="1147300" y="4433186"/>
                </a:lnTo>
                <a:lnTo>
                  <a:pt x="1145497" y="4434451"/>
                </a:lnTo>
                <a:lnTo>
                  <a:pt x="1145722" y="4434167"/>
                </a:lnTo>
                <a:lnTo>
                  <a:pt x="1132726" y="4442955"/>
                </a:lnTo>
                <a:lnTo>
                  <a:pt x="1128425" y="4444498"/>
                </a:lnTo>
                <a:cubicBezTo>
                  <a:pt x="1127362" y="4444369"/>
                  <a:pt x="1136153" y="4439314"/>
                  <a:pt x="1143138" y="4434845"/>
                </a:cubicBezTo>
                <a:lnTo>
                  <a:pt x="1108437" y="4454720"/>
                </a:lnTo>
                <a:lnTo>
                  <a:pt x="1104757" y="4459295"/>
                </a:lnTo>
                <a:lnTo>
                  <a:pt x="1091562" y="4476328"/>
                </a:lnTo>
                <a:lnTo>
                  <a:pt x="1084035" y="4484541"/>
                </a:lnTo>
                <a:lnTo>
                  <a:pt x="1080713" y="4485001"/>
                </a:lnTo>
                <a:lnTo>
                  <a:pt x="1083077" y="4482399"/>
                </a:lnTo>
                <a:lnTo>
                  <a:pt x="1105487" y="4456409"/>
                </a:lnTo>
                <a:lnTo>
                  <a:pt x="1089557" y="4465533"/>
                </a:lnTo>
                <a:lnTo>
                  <a:pt x="1049401" y="4488952"/>
                </a:lnTo>
                <a:lnTo>
                  <a:pt x="1045654" y="4489309"/>
                </a:lnTo>
                <a:lnTo>
                  <a:pt x="1047778" y="4487849"/>
                </a:lnTo>
                <a:cubicBezTo>
                  <a:pt x="1055135" y="4482842"/>
                  <a:pt x="1062925" y="4477475"/>
                  <a:pt x="1067948" y="4473623"/>
                </a:cubicBezTo>
                <a:cubicBezTo>
                  <a:pt x="1074704" y="4468340"/>
                  <a:pt x="1070337" y="4471176"/>
                  <a:pt x="1063858" y="4475607"/>
                </a:cubicBezTo>
                <a:lnTo>
                  <a:pt x="1055707" y="4481237"/>
                </a:lnTo>
                <a:lnTo>
                  <a:pt x="1051402" y="4480370"/>
                </a:lnTo>
                <a:lnTo>
                  <a:pt x="1058855" y="4476079"/>
                </a:lnTo>
                <a:lnTo>
                  <a:pt x="1080635" y="4463047"/>
                </a:lnTo>
                <a:lnTo>
                  <a:pt x="1082541" y="4462919"/>
                </a:lnTo>
                <a:cubicBezTo>
                  <a:pt x="1084413" y="4462229"/>
                  <a:pt x="1085968" y="4461333"/>
                  <a:pt x="1085968" y="4461333"/>
                </a:cubicBezTo>
                <a:lnTo>
                  <a:pt x="1084507" y="4460729"/>
                </a:lnTo>
                <a:lnTo>
                  <a:pt x="1097430" y="4452998"/>
                </a:lnTo>
                <a:lnTo>
                  <a:pt x="1112898" y="4446971"/>
                </a:lnTo>
                <a:cubicBezTo>
                  <a:pt x="1115870" y="4445444"/>
                  <a:pt x="1131337" y="4439820"/>
                  <a:pt x="1141190" y="4435483"/>
                </a:cubicBezTo>
                <a:close/>
                <a:moveTo>
                  <a:pt x="1127557" y="4433048"/>
                </a:moveTo>
                <a:lnTo>
                  <a:pt x="1123541" y="4435233"/>
                </a:lnTo>
                <a:lnTo>
                  <a:pt x="1122626" y="4435176"/>
                </a:lnTo>
                <a:lnTo>
                  <a:pt x="1118466" y="4433752"/>
                </a:lnTo>
                <a:close/>
                <a:moveTo>
                  <a:pt x="1136211" y="4432379"/>
                </a:moveTo>
                <a:cubicBezTo>
                  <a:pt x="1136211" y="4432379"/>
                  <a:pt x="1136577" y="4432443"/>
                  <a:pt x="1137223" y="4432536"/>
                </a:cubicBezTo>
                <a:lnTo>
                  <a:pt x="1137494" y="4432569"/>
                </a:lnTo>
                <a:lnTo>
                  <a:pt x="1132488" y="4434038"/>
                </a:lnTo>
                <a:lnTo>
                  <a:pt x="1126522" y="4436512"/>
                </a:lnTo>
                <a:lnTo>
                  <a:pt x="1125541" y="4436176"/>
                </a:lnTo>
                <a:lnTo>
                  <a:pt x="1131244" y="4432762"/>
                </a:lnTo>
                <a:close/>
                <a:moveTo>
                  <a:pt x="1187370" y="4430526"/>
                </a:moveTo>
                <a:lnTo>
                  <a:pt x="1184052" y="4432607"/>
                </a:lnTo>
                <a:lnTo>
                  <a:pt x="1181649" y="4435562"/>
                </a:lnTo>
                <a:lnTo>
                  <a:pt x="1185591" y="4432764"/>
                </a:lnTo>
                <a:close/>
                <a:moveTo>
                  <a:pt x="1175068" y="4428241"/>
                </a:moveTo>
                <a:lnTo>
                  <a:pt x="1172746" y="4429543"/>
                </a:lnTo>
                <a:lnTo>
                  <a:pt x="1167852" y="4435672"/>
                </a:lnTo>
                <a:lnTo>
                  <a:pt x="1170692" y="4433999"/>
                </a:lnTo>
                <a:close/>
                <a:moveTo>
                  <a:pt x="1195536" y="4427886"/>
                </a:moveTo>
                <a:lnTo>
                  <a:pt x="1194813" y="4428380"/>
                </a:lnTo>
                <a:lnTo>
                  <a:pt x="1189259" y="4435205"/>
                </a:lnTo>
                <a:lnTo>
                  <a:pt x="1192449" y="4433172"/>
                </a:lnTo>
                <a:lnTo>
                  <a:pt x="1195207" y="4429791"/>
                </a:lnTo>
                <a:lnTo>
                  <a:pt x="1195349" y="4429596"/>
                </a:lnTo>
                <a:lnTo>
                  <a:pt x="1195531" y="4429358"/>
                </a:lnTo>
                <a:lnTo>
                  <a:pt x="1194923" y="4429275"/>
                </a:lnTo>
                <a:close/>
                <a:moveTo>
                  <a:pt x="1163933" y="4426229"/>
                </a:moveTo>
                <a:lnTo>
                  <a:pt x="1161386" y="4428092"/>
                </a:lnTo>
                <a:lnTo>
                  <a:pt x="1159138" y="4430483"/>
                </a:lnTo>
                <a:lnTo>
                  <a:pt x="1161173" y="4429219"/>
                </a:lnTo>
                <a:lnTo>
                  <a:pt x="1161447" y="4429040"/>
                </a:lnTo>
                <a:lnTo>
                  <a:pt x="1161993" y="4428364"/>
                </a:lnTo>
                <a:close/>
                <a:moveTo>
                  <a:pt x="1075775" y="4423121"/>
                </a:moveTo>
                <a:lnTo>
                  <a:pt x="1073841" y="4425542"/>
                </a:lnTo>
                <a:lnTo>
                  <a:pt x="1069573" y="4430935"/>
                </a:lnTo>
                <a:lnTo>
                  <a:pt x="1064336" y="4431151"/>
                </a:lnTo>
                <a:lnTo>
                  <a:pt x="1063417" y="4431175"/>
                </a:lnTo>
                <a:lnTo>
                  <a:pt x="1070793" y="4423321"/>
                </a:lnTo>
                <a:close/>
                <a:moveTo>
                  <a:pt x="1079937" y="4422952"/>
                </a:moveTo>
                <a:lnTo>
                  <a:pt x="1072643" y="4430808"/>
                </a:lnTo>
                <a:lnTo>
                  <a:pt x="1070788" y="4430885"/>
                </a:lnTo>
                <a:lnTo>
                  <a:pt x="1074689" y="4426003"/>
                </a:lnTo>
                <a:lnTo>
                  <a:pt x="1076973" y="4423073"/>
                </a:lnTo>
                <a:close/>
                <a:moveTo>
                  <a:pt x="1104587" y="4421958"/>
                </a:moveTo>
                <a:lnTo>
                  <a:pt x="1099521" y="4427458"/>
                </a:lnTo>
                <a:lnTo>
                  <a:pt x="1099014" y="4427583"/>
                </a:lnTo>
                <a:lnTo>
                  <a:pt x="1103858" y="4421987"/>
                </a:lnTo>
                <a:close/>
                <a:moveTo>
                  <a:pt x="1118689" y="4421389"/>
                </a:moveTo>
                <a:lnTo>
                  <a:pt x="1105062" y="4429159"/>
                </a:lnTo>
                <a:lnTo>
                  <a:pt x="1102595" y="4428313"/>
                </a:lnTo>
                <a:lnTo>
                  <a:pt x="1113685" y="4421591"/>
                </a:lnTo>
                <a:close/>
                <a:moveTo>
                  <a:pt x="1187470" y="4421181"/>
                </a:moveTo>
                <a:lnTo>
                  <a:pt x="1186918" y="4421499"/>
                </a:lnTo>
                <a:lnTo>
                  <a:pt x="1183148" y="4423650"/>
                </a:lnTo>
                <a:lnTo>
                  <a:pt x="1179055" y="4428924"/>
                </a:lnTo>
                <a:lnTo>
                  <a:pt x="1183462" y="4426204"/>
                </a:lnTo>
                <a:close/>
                <a:moveTo>
                  <a:pt x="1149881" y="4420130"/>
                </a:moveTo>
                <a:lnTo>
                  <a:pt x="1138831" y="4426886"/>
                </a:lnTo>
                <a:lnTo>
                  <a:pt x="1126885" y="4428300"/>
                </a:lnTo>
                <a:lnTo>
                  <a:pt x="1120010" y="4428838"/>
                </a:lnTo>
                <a:lnTo>
                  <a:pt x="1132635" y="4420827"/>
                </a:lnTo>
                <a:close/>
                <a:moveTo>
                  <a:pt x="1191981" y="4418582"/>
                </a:moveTo>
                <a:lnTo>
                  <a:pt x="1190510" y="4419430"/>
                </a:lnTo>
                <a:lnTo>
                  <a:pt x="1186664" y="4424231"/>
                </a:lnTo>
                <a:lnTo>
                  <a:pt x="1188226" y="4423277"/>
                </a:lnTo>
                <a:close/>
                <a:moveTo>
                  <a:pt x="1267438" y="4414337"/>
                </a:moveTo>
                <a:lnTo>
                  <a:pt x="1266844" y="4414659"/>
                </a:lnTo>
                <a:lnTo>
                  <a:pt x="1260163" y="4419088"/>
                </a:lnTo>
                <a:lnTo>
                  <a:pt x="1261233" y="4418432"/>
                </a:lnTo>
                <a:close/>
                <a:moveTo>
                  <a:pt x="1168680" y="4408954"/>
                </a:moveTo>
                <a:lnTo>
                  <a:pt x="1168166" y="4409294"/>
                </a:lnTo>
                <a:lnTo>
                  <a:pt x="1168081" y="4409098"/>
                </a:lnTo>
                <a:close/>
                <a:moveTo>
                  <a:pt x="1233381" y="4404371"/>
                </a:moveTo>
                <a:lnTo>
                  <a:pt x="1231599" y="4405071"/>
                </a:lnTo>
                <a:lnTo>
                  <a:pt x="1239514" y="4404404"/>
                </a:lnTo>
                <a:close/>
                <a:moveTo>
                  <a:pt x="1091846" y="4403201"/>
                </a:moveTo>
                <a:lnTo>
                  <a:pt x="1089637" y="4405866"/>
                </a:lnTo>
                <a:lnTo>
                  <a:pt x="1086950" y="4405934"/>
                </a:lnTo>
                <a:lnTo>
                  <a:pt x="1089301" y="4403344"/>
                </a:lnTo>
                <a:close/>
                <a:moveTo>
                  <a:pt x="1098633" y="4402820"/>
                </a:moveTo>
                <a:lnTo>
                  <a:pt x="1095950" y="4405710"/>
                </a:lnTo>
                <a:lnTo>
                  <a:pt x="1090273" y="4405851"/>
                </a:lnTo>
                <a:lnTo>
                  <a:pt x="1091857" y="4403200"/>
                </a:lnTo>
                <a:close/>
                <a:moveTo>
                  <a:pt x="1090444" y="4402733"/>
                </a:moveTo>
                <a:lnTo>
                  <a:pt x="1089736" y="4402864"/>
                </a:lnTo>
                <a:lnTo>
                  <a:pt x="1089795" y="4402799"/>
                </a:lnTo>
                <a:close/>
                <a:moveTo>
                  <a:pt x="1100258" y="4402729"/>
                </a:moveTo>
                <a:lnTo>
                  <a:pt x="1099883" y="4402972"/>
                </a:lnTo>
                <a:cubicBezTo>
                  <a:pt x="1098269" y="4403931"/>
                  <a:pt x="1097626" y="4404157"/>
                  <a:pt x="1098781" y="4403053"/>
                </a:cubicBezTo>
                <a:lnTo>
                  <a:pt x="1099150" y="4402790"/>
                </a:lnTo>
                <a:close/>
                <a:moveTo>
                  <a:pt x="1253884" y="4401612"/>
                </a:moveTo>
                <a:cubicBezTo>
                  <a:pt x="1253786" y="4401369"/>
                  <a:pt x="1253287" y="4401456"/>
                  <a:pt x="1252487" y="4402117"/>
                </a:cubicBezTo>
                <a:cubicBezTo>
                  <a:pt x="1250707" y="4402990"/>
                  <a:pt x="1252882" y="4403089"/>
                  <a:pt x="1252882" y="4403089"/>
                </a:cubicBezTo>
                <a:cubicBezTo>
                  <a:pt x="1253681" y="4402428"/>
                  <a:pt x="1253982" y="4401855"/>
                  <a:pt x="1253884" y="4401612"/>
                </a:cubicBezTo>
                <a:close/>
                <a:moveTo>
                  <a:pt x="1123504" y="4401424"/>
                </a:moveTo>
                <a:lnTo>
                  <a:pt x="1120111" y="4405109"/>
                </a:lnTo>
                <a:lnTo>
                  <a:pt x="1118433" y="4405149"/>
                </a:lnTo>
                <a:lnTo>
                  <a:pt x="1121563" y="4401533"/>
                </a:lnTo>
                <a:close/>
                <a:moveTo>
                  <a:pt x="1156869" y="4399553"/>
                </a:moveTo>
                <a:lnTo>
                  <a:pt x="1155767" y="4400182"/>
                </a:lnTo>
                <a:lnTo>
                  <a:pt x="1152409" y="4404304"/>
                </a:lnTo>
                <a:lnTo>
                  <a:pt x="1152291" y="4404307"/>
                </a:lnTo>
                <a:lnTo>
                  <a:pt x="1155192" y="4400509"/>
                </a:lnTo>
                <a:lnTo>
                  <a:pt x="1149855" y="4403558"/>
                </a:lnTo>
                <a:lnTo>
                  <a:pt x="1149183" y="4404385"/>
                </a:lnTo>
                <a:lnTo>
                  <a:pt x="1148461" y="4404402"/>
                </a:lnTo>
                <a:lnTo>
                  <a:pt x="1148540" y="4404308"/>
                </a:lnTo>
                <a:lnTo>
                  <a:pt x="1148371" y="4404405"/>
                </a:lnTo>
                <a:lnTo>
                  <a:pt x="1133495" y="4404775"/>
                </a:lnTo>
                <a:lnTo>
                  <a:pt x="1137378" y="4402074"/>
                </a:lnTo>
                <a:lnTo>
                  <a:pt x="1140153" y="4400490"/>
                </a:lnTo>
                <a:close/>
                <a:moveTo>
                  <a:pt x="1077498" y="4390155"/>
                </a:moveTo>
                <a:lnTo>
                  <a:pt x="1070674" y="4397362"/>
                </a:lnTo>
                <a:lnTo>
                  <a:pt x="1069112" y="4397328"/>
                </a:lnTo>
                <a:lnTo>
                  <a:pt x="1069193" y="4397217"/>
                </a:lnTo>
                <a:lnTo>
                  <a:pt x="1071060" y="4394556"/>
                </a:lnTo>
                <a:lnTo>
                  <a:pt x="1074867" y="4390448"/>
                </a:lnTo>
                <a:close/>
                <a:moveTo>
                  <a:pt x="1093785" y="4388845"/>
                </a:moveTo>
                <a:lnTo>
                  <a:pt x="1092545" y="4390318"/>
                </a:lnTo>
                <a:lnTo>
                  <a:pt x="1090185" y="4392625"/>
                </a:lnTo>
                <a:lnTo>
                  <a:pt x="1090120" y="4392388"/>
                </a:lnTo>
                <a:cubicBezTo>
                  <a:pt x="1089948" y="4392498"/>
                  <a:pt x="1089600" y="4392959"/>
                  <a:pt x="1088903" y="4393880"/>
                </a:cubicBezTo>
                <a:lnTo>
                  <a:pt x="1090185" y="4392625"/>
                </a:lnTo>
                <a:lnTo>
                  <a:pt x="1090287" y="4392994"/>
                </a:lnTo>
                <a:lnTo>
                  <a:pt x="1085096" y="4397030"/>
                </a:lnTo>
                <a:lnTo>
                  <a:pt x="1084542" y="4397061"/>
                </a:lnTo>
                <a:lnTo>
                  <a:pt x="1091791" y="4388982"/>
                </a:lnTo>
                <a:close/>
                <a:moveTo>
                  <a:pt x="1094180" y="4388818"/>
                </a:moveTo>
                <a:lnTo>
                  <a:pt x="1090287" y="4392994"/>
                </a:lnTo>
                <a:lnTo>
                  <a:pt x="1092545" y="4390318"/>
                </a:lnTo>
                <a:lnTo>
                  <a:pt x="1093448" y="4389434"/>
                </a:lnTo>
                <a:lnTo>
                  <a:pt x="1094114" y="4388823"/>
                </a:lnTo>
                <a:close/>
                <a:moveTo>
                  <a:pt x="1115089" y="4387382"/>
                </a:moveTo>
                <a:lnTo>
                  <a:pt x="1109348" y="4391300"/>
                </a:lnTo>
                <a:lnTo>
                  <a:pt x="1108195" y="4392523"/>
                </a:lnTo>
                <a:lnTo>
                  <a:pt x="1105065" y="4395892"/>
                </a:lnTo>
                <a:lnTo>
                  <a:pt x="1095575" y="4396433"/>
                </a:lnTo>
                <a:lnTo>
                  <a:pt x="1103041" y="4388210"/>
                </a:lnTo>
                <a:lnTo>
                  <a:pt x="1112903" y="4387533"/>
                </a:lnTo>
                <a:lnTo>
                  <a:pt x="1110268" y="4390326"/>
                </a:lnTo>
                <a:lnTo>
                  <a:pt x="1114364" y="4387432"/>
                </a:lnTo>
                <a:close/>
                <a:moveTo>
                  <a:pt x="1119650" y="4387070"/>
                </a:moveTo>
                <a:lnTo>
                  <a:pt x="1113891" y="4391164"/>
                </a:lnTo>
                <a:lnTo>
                  <a:pt x="1111875" y="4392545"/>
                </a:lnTo>
                <a:lnTo>
                  <a:pt x="1111634" y="4392677"/>
                </a:lnTo>
                <a:lnTo>
                  <a:pt x="1106381" y="4395818"/>
                </a:lnTo>
                <a:lnTo>
                  <a:pt x="1106277" y="4395824"/>
                </a:lnTo>
                <a:lnTo>
                  <a:pt x="1118531" y="4387146"/>
                </a:lnTo>
                <a:close/>
                <a:moveTo>
                  <a:pt x="1123780" y="4386786"/>
                </a:moveTo>
                <a:lnTo>
                  <a:pt x="1118295" y="4390617"/>
                </a:lnTo>
                <a:lnTo>
                  <a:pt x="1111099" y="4395549"/>
                </a:lnTo>
                <a:lnTo>
                  <a:pt x="1109910" y="4395617"/>
                </a:lnTo>
                <a:lnTo>
                  <a:pt x="1113800" y="4393256"/>
                </a:lnTo>
                <a:cubicBezTo>
                  <a:pt x="1117155" y="4391174"/>
                  <a:pt x="1119905" y="4389397"/>
                  <a:pt x="1121286" y="4388342"/>
                </a:cubicBezTo>
                <a:lnTo>
                  <a:pt x="1120606" y="4387788"/>
                </a:lnTo>
                <a:lnTo>
                  <a:pt x="1121874" y="4386916"/>
                </a:lnTo>
                <a:close/>
                <a:moveTo>
                  <a:pt x="1137882" y="4385817"/>
                </a:moveTo>
                <a:lnTo>
                  <a:pt x="1129902" y="4394479"/>
                </a:lnTo>
                <a:lnTo>
                  <a:pt x="1127574" y="4394611"/>
                </a:lnTo>
                <a:lnTo>
                  <a:pt x="1135044" y="4386012"/>
                </a:lnTo>
                <a:close/>
                <a:moveTo>
                  <a:pt x="1158419" y="4384377"/>
                </a:moveTo>
                <a:lnTo>
                  <a:pt x="1151025" y="4388491"/>
                </a:lnTo>
                <a:cubicBezTo>
                  <a:pt x="1146334" y="4390907"/>
                  <a:pt x="1144686" y="4391371"/>
                  <a:pt x="1154047" y="4385263"/>
                </a:cubicBezTo>
                <a:lnTo>
                  <a:pt x="1155120" y="4384620"/>
                </a:lnTo>
                <a:close/>
                <a:moveTo>
                  <a:pt x="1191029" y="4381501"/>
                </a:moveTo>
                <a:lnTo>
                  <a:pt x="1188988" y="4382684"/>
                </a:lnTo>
                <a:lnTo>
                  <a:pt x="1183378" y="4389685"/>
                </a:lnTo>
                <a:lnTo>
                  <a:pt x="1186038" y="4387729"/>
                </a:lnTo>
                <a:close/>
                <a:moveTo>
                  <a:pt x="1193395" y="4378546"/>
                </a:moveTo>
                <a:lnTo>
                  <a:pt x="1191380" y="4379646"/>
                </a:lnTo>
                <a:lnTo>
                  <a:pt x="1190457" y="4380841"/>
                </a:lnTo>
                <a:lnTo>
                  <a:pt x="1192750" y="4379352"/>
                </a:lnTo>
                <a:close/>
                <a:moveTo>
                  <a:pt x="1136574" y="4374369"/>
                </a:moveTo>
                <a:lnTo>
                  <a:pt x="1136115" y="4374462"/>
                </a:lnTo>
                <a:lnTo>
                  <a:pt x="1134598" y="4375769"/>
                </a:lnTo>
                <a:close/>
                <a:moveTo>
                  <a:pt x="1296445" y="4372035"/>
                </a:moveTo>
                <a:lnTo>
                  <a:pt x="1294188" y="4373516"/>
                </a:lnTo>
                <a:lnTo>
                  <a:pt x="1293897" y="4373718"/>
                </a:lnTo>
                <a:lnTo>
                  <a:pt x="1291563" y="4376391"/>
                </a:lnTo>
                <a:lnTo>
                  <a:pt x="1293761" y="4374889"/>
                </a:lnTo>
                <a:close/>
                <a:moveTo>
                  <a:pt x="1180786" y="4371655"/>
                </a:moveTo>
                <a:lnTo>
                  <a:pt x="1177525" y="4373594"/>
                </a:lnTo>
                <a:lnTo>
                  <a:pt x="1177332" y="4373704"/>
                </a:lnTo>
                <a:lnTo>
                  <a:pt x="1172139" y="4380080"/>
                </a:lnTo>
                <a:lnTo>
                  <a:pt x="1172286" y="4379982"/>
                </a:lnTo>
                <a:lnTo>
                  <a:pt x="1175859" y="4377845"/>
                </a:lnTo>
                <a:close/>
                <a:moveTo>
                  <a:pt x="1146384" y="4368601"/>
                </a:moveTo>
                <a:cubicBezTo>
                  <a:pt x="1146338" y="4368488"/>
                  <a:pt x="1144612" y="4369609"/>
                  <a:pt x="1141968" y="4371411"/>
                </a:cubicBezTo>
                <a:lnTo>
                  <a:pt x="1139976" y="4372796"/>
                </a:lnTo>
                <a:lnTo>
                  <a:pt x="1139424" y="4373416"/>
                </a:lnTo>
                <a:lnTo>
                  <a:pt x="1135855" y="4377291"/>
                </a:lnTo>
                <a:lnTo>
                  <a:pt x="1142510" y="4372322"/>
                </a:lnTo>
                <a:cubicBezTo>
                  <a:pt x="1144932" y="4370398"/>
                  <a:pt x="1146528" y="4368956"/>
                  <a:pt x="1146384" y="4368601"/>
                </a:cubicBezTo>
                <a:close/>
                <a:moveTo>
                  <a:pt x="1121849" y="4367294"/>
                </a:moveTo>
                <a:lnTo>
                  <a:pt x="1117393" y="4370604"/>
                </a:lnTo>
                <a:lnTo>
                  <a:pt x="1110308" y="4374701"/>
                </a:lnTo>
                <a:lnTo>
                  <a:pt x="1099928" y="4385526"/>
                </a:lnTo>
                <a:lnTo>
                  <a:pt x="1094834" y="4385594"/>
                </a:lnTo>
                <a:lnTo>
                  <a:pt x="1099035" y="4381154"/>
                </a:lnTo>
                <a:lnTo>
                  <a:pt x="1090859" y="4385717"/>
                </a:lnTo>
                <a:lnTo>
                  <a:pt x="1089875" y="4385758"/>
                </a:lnTo>
                <a:lnTo>
                  <a:pt x="1092299" y="4384001"/>
                </a:lnTo>
                <a:lnTo>
                  <a:pt x="1096837" y="4380819"/>
                </a:lnTo>
                <a:lnTo>
                  <a:pt x="1102503" y="4377487"/>
                </a:lnTo>
                <a:lnTo>
                  <a:pt x="1111232" y="4368258"/>
                </a:lnTo>
                <a:lnTo>
                  <a:pt x="1116848" y="4367748"/>
                </a:lnTo>
                <a:lnTo>
                  <a:pt x="1114256" y="4370574"/>
                </a:lnTo>
                <a:lnTo>
                  <a:pt x="1119467" y="4367510"/>
                </a:lnTo>
                <a:close/>
                <a:moveTo>
                  <a:pt x="1304225" y="4366934"/>
                </a:moveTo>
                <a:lnTo>
                  <a:pt x="1301710" y="4368582"/>
                </a:lnTo>
                <a:lnTo>
                  <a:pt x="1301767" y="4368619"/>
                </a:lnTo>
                <a:lnTo>
                  <a:pt x="1294746" y="4374217"/>
                </a:lnTo>
                <a:lnTo>
                  <a:pt x="1297945" y="4372031"/>
                </a:lnTo>
                <a:lnTo>
                  <a:pt x="1300303" y="4370604"/>
                </a:lnTo>
                <a:lnTo>
                  <a:pt x="1301767" y="4368619"/>
                </a:lnTo>
                <a:close/>
                <a:moveTo>
                  <a:pt x="1126386" y="4366882"/>
                </a:moveTo>
                <a:lnTo>
                  <a:pt x="1132317" y="4366952"/>
                </a:lnTo>
                <a:lnTo>
                  <a:pt x="1114984" y="4385326"/>
                </a:lnTo>
                <a:lnTo>
                  <a:pt x="1105544" y="4385451"/>
                </a:lnTo>
                <a:lnTo>
                  <a:pt x="1122046" y="4367276"/>
                </a:lnTo>
                <a:close/>
                <a:moveTo>
                  <a:pt x="1323090" y="4359095"/>
                </a:moveTo>
                <a:lnTo>
                  <a:pt x="1321108" y="4359412"/>
                </a:lnTo>
                <a:cubicBezTo>
                  <a:pt x="1318550" y="4360847"/>
                  <a:pt x="1314887" y="4363126"/>
                  <a:pt x="1312290" y="4364827"/>
                </a:cubicBezTo>
                <a:cubicBezTo>
                  <a:pt x="1310559" y="4365962"/>
                  <a:pt x="1309301" y="4366839"/>
                  <a:pt x="1309162" y="4367039"/>
                </a:cubicBezTo>
                <a:cubicBezTo>
                  <a:pt x="1308975" y="4367304"/>
                  <a:pt x="1310774" y="4366367"/>
                  <a:pt x="1316085" y="4363225"/>
                </a:cubicBezTo>
                <a:cubicBezTo>
                  <a:pt x="1316085" y="4363225"/>
                  <a:pt x="1317487" y="4362515"/>
                  <a:pt x="1319089" y="4361639"/>
                </a:cubicBezTo>
                <a:lnTo>
                  <a:pt x="1322598" y="4359490"/>
                </a:lnTo>
                <a:close/>
                <a:moveTo>
                  <a:pt x="1191340" y="4358395"/>
                </a:moveTo>
                <a:lnTo>
                  <a:pt x="1188438" y="4360069"/>
                </a:lnTo>
                <a:lnTo>
                  <a:pt x="1180386" y="4369955"/>
                </a:lnTo>
                <a:lnTo>
                  <a:pt x="1183093" y="4368467"/>
                </a:lnTo>
                <a:lnTo>
                  <a:pt x="1183604" y="4368115"/>
                </a:lnTo>
                <a:close/>
                <a:moveTo>
                  <a:pt x="1209861" y="4357274"/>
                </a:moveTo>
                <a:lnTo>
                  <a:pt x="1207856" y="4358496"/>
                </a:lnTo>
                <a:lnTo>
                  <a:pt x="1207541" y="4358892"/>
                </a:lnTo>
                <a:lnTo>
                  <a:pt x="1209580" y="4357670"/>
                </a:lnTo>
                <a:close/>
                <a:moveTo>
                  <a:pt x="1181717" y="4353961"/>
                </a:moveTo>
                <a:lnTo>
                  <a:pt x="1180613" y="4355074"/>
                </a:lnTo>
                <a:cubicBezTo>
                  <a:pt x="1166191" y="4370131"/>
                  <a:pt x="1139882" y="4398148"/>
                  <a:pt x="1160213" y="4374907"/>
                </a:cubicBezTo>
                <a:lnTo>
                  <a:pt x="1176334" y="4356109"/>
                </a:lnTo>
                <a:lnTo>
                  <a:pt x="1172533" y="4358290"/>
                </a:lnTo>
                <a:lnTo>
                  <a:pt x="1170563" y="4360741"/>
                </a:lnTo>
                <a:lnTo>
                  <a:pt x="1171736" y="4358747"/>
                </a:lnTo>
                <a:lnTo>
                  <a:pt x="1169233" y="4360183"/>
                </a:lnTo>
                <a:cubicBezTo>
                  <a:pt x="1165309" y="4362458"/>
                  <a:pt x="1160774" y="4365081"/>
                  <a:pt x="1157367" y="4366986"/>
                </a:cubicBezTo>
                <a:lnTo>
                  <a:pt x="1154313" y="4368593"/>
                </a:lnTo>
                <a:lnTo>
                  <a:pt x="1152113" y="4370172"/>
                </a:lnTo>
                <a:lnTo>
                  <a:pt x="1145965" y="4377043"/>
                </a:lnTo>
                <a:lnTo>
                  <a:pt x="1138626" y="4385010"/>
                </a:lnTo>
                <a:lnTo>
                  <a:pt x="1135883" y="4385046"/>
                </a:lnTo>
                <a:lnTo>
                  <a:pt x="1144470" y="4375159"/>
                </a:lnTo>
                <a:lnTo>
                  <a:pt x="1142440" y="4375551"/>
                </a:lnTo>
                <a:lnTo>
                  <a:pt x="1147319" y="4371880"/>
                </a:lnTo>
                <a:lnTo>
                  <a:pt x="1150396" y="4368338"/>
                </a:lnTo>
                <a:lnTo>
                  <a:pt x="1150703" y="4367980"/>
                </a:lnTo>
                <a:lnTo>
                  <a:pt x="1126083" y="4385177"/>
                </a:lnTo>
                <a:lnTo>
                  <a:pt x="1124593" y="4385198"/>
                </a:lnTo>
                <a:lnTo>
                  <a:pt x="1125311" y="4384767"/>
                </a:lnTo>
                <a:lnTo>
                  <a:pt x="1131710" y="4380292"/>
                </a:lnTo>
                <a:lnTo>
                  <a:pt x="1134346" y="4376803"/>
                </a:lnTo>
                <a:lnTo>
                  <a:pt x="1134669" y="4376484"/>
                </a:lnTo>
                <a:lnTo>
                  <a:pt x="1132038" y="4378313"/>
                </a:lnTo>
                <a:lnTo>
                  <a:pt x="1129865" y="4379847"/>
                </a:lnTo>
                <a:lnTo>
                  <a:pt x="1124673" y="4384321"/>
                </a:lnTo>
                <a:cubicBezTo>
                  <a:pt x="1123430" y="4385412"/>
                  <a:pt x="1123085" y="4385593"/>
                  <a:pt x="1124483" y="4383911"/>
                </a:cubicBezTo>
                <a:lnTo>
                  <a:pt x="1125104" y="4383209"/>
                </a:lnTo>
                <a:lnTo>
                  <a:pt x="1122245" y="4385228"/>
                </a:lnTo>
                <a:lnTo>
                  <a:pt x="1121220" y="4385243"/>
                </a:lnTo>
                <a:lnTo>
                  <a:pt x="1126812" y="4381282"/>
                </a:lnTo>
                <a:lnTo>
                  <a:pt x="1131073" y="4376475"/>
                </a:lnTo>
                <a:lnTo>
                  <a:pt x="1118165" y="4385283"/>
                </a:lnTo>
                <a:lnTo>
                  <a:pt x="1117393" y="4385293"/>
                </a:lnTo>
                <a:lnTo>
                  <a:pt x="1133067" y="4374222"/>
                </a:lnTo>
                <a:lnTo>
                  <a:pt x="1134756" y="4372316"/>
                </a:lnTo>
                <a:lnTo>
                  <a:pt x="1139482" y="4367036"/>
                </a:lnTo>
                <a:lnTo>
                  <a:pt x="1145051" y="4367102"/>
                </a:lnTo>
                <a:lnTo>
                  <a:pt x="1141994" y="4370531"/>
                </a:lnTo>
                <a:lnTo>
                  <a:pt x="1148413" y="4365985"/>
                </a:lnTo>
                <a:lnTo>
                  <a:pt x="1159425" y="4362009"/>
                </a:lnTo>
                <a:lnTo>
                  <a:pt x="1159371" y="4362061"/>
                </a:lnTo>
                <a:lnTo>
                  <a:pt x="1156138" y="4365673"/>
                </a:lnTo>
                <a:lnTo>
                  <a:pt x="1162089" y="4361582"/>
                </a:lnTo>
                <a:lnTo>
                  <a:pt x="1163793" y="4360433"/>
                </a:lnTo>
                <a:lnTo>
                  <a:pt x="1167765" y="4358999"/>
                </a:lnTo>
                <a:lnTo>
                  <a:pt x="1163585" y="4361867"/>
                </a:lnTo>
                <a:cubicBezTo>
                  <a:pt x="1163585" y="4361867"/>
                  <a:pt x="1163213" y="4362144"/>
                  <a:pt x="1162569" y="4362622"/>
                </a:cubicBezTo>
                <a:lnTo>
                  <a:pt x="1162301" y="4362819"/>
                </a:lnTo>
                <a:lnTo>
                  <a:pt x="1166147" y="4360442"/>
                </a:lnTo>
                <a:lnTo>
                  <a:pt x="1170263" y="4358096"/>
                </a:lnTo>
                <a:close/>
                <a:moveTo>
                  <a:pt x="1189374" y="4351197"/>
                </a:moveTo>
                <a:lnTo>
                  <a:pt x="1182493" y="4358948"/>
                </a:lnTo>
                <a:cubicBezTo>
                  <a:pt x="1177107" y="4364971"/>
                  <a:pt x="1171723" y="4370875"/>
                  <a:pt x="1171726" y="4370397"/>
                </a:cubicBezTo>
                <a:lnTo>
                  <a:pt x="1184334" y="4353016"/>
                </a:lnTo>
                <a:close/>
                <a:moveTo>
                  <a:pt x="1193665" y="4349647"/>
                </a:moveTo>
                <a:lnTo>
                  <a:pt x="1190741" y="4353246"/>
                </a:lnTo>
                <a:lnTo>
                  <a:pt x="1189281" y="4354569"/>
                </a:lnTo>
                <a:cubicBezTo>
                  <a:pt x="1187492" y="4356214"/>
                  <a:pt x="1186062" y="4357497"/>
                  <a:pt x="1186064" y="4357257"/>
                </a:cubicBezTo>
                <a:cubicBezTo>
                  <a:pt x="1186066" y="4357018"/>
                  <a:pt x="1187501" y="4355247"/>
                  <a:pt x="1189742" y="4352606"/>
                </a:cubicBezTo>
                <a:lnTo>
                  <a:pt x="1191674" y="4350367"/>
                </a:lnTo>
                <a:close/>
                <a:moveTo>
                  <a:pt x="1201956" y="4341005"/>
                </a:moveTo>
                <a:lnTo>
                  <a:pt x="1199232" y="4342874"/>
                </a:lnTo>
                <a:lnTo>
                  <a:pt x="1199117" y="4342939"/>
                </a:lnTo>
                <a:lnTo>
                  <a:pt x="1198680" y="4343475"/>
                </a:lnTo>
                <a:lnTo>
                  <a:pt x="1198947" y="4343264"/>
                </a:lnTo>
                <a:lnTo>
                  <a:pt x="1201322" y="4341801"/>
                </a:lnTo>
                <a:close/>
                <a:moveTo>
                  <a:pt x="1124315" y="4340713"/>
                </a:moveTo>
                <a:lnTo>
                  <a:pt x="1081327" y="4386112"/>
                </a:lnTo>
                <a:lnTo>
                  <a:pt x="1078788" y="4386216"/>
                </a:lnTo>
                <a:lnTo>
                  <a:pt x="1084887" y="4379634"/>
                </a:lnTo>
                <a:cubicBezTo>
                  <a:pt x="1093456" y="4370345"/>
                  <a:pt x="1113587" y="4350485"/>
                  <a:pt x="1120779" y="4340965"/>
                </a:cubicBezTo>
                <a:lnTo>
                  <a:pt x="1120835" y="4340862"/>
                </a:lnTo>
                <a:lnTo>
                  <a:pt x="1123191" y="4340768"/>
                </a:lnTo>
                <a:close/>
                <a:moveTo>
                  <a:pt x="1145724" y="4339455"/>
                </a:moveTo>
                <a:lnTo>
                  <a:pt x="1143803" y="4341611"/>
                </a:lnTo>
                <a:cubicBezTo>
                  <a:pt x="1138929" y="4346990"/>
                  <a:pt x="1134609" y="4351531"/>
                  <a:pt x="1131924" y="4353666"/>
                </a:cubicBezTo>
                <a:cubicBezTo>
                  <a:pt x="1130538" y="4354551"/>
                  <a:pt x="1130556" y="4352478"/>
                  <a:pt x="1129164" y="4354320"/>
                </a:cubicBezTo>
                <a:lnTo>
                  <a:pt x="1121958" y="4362177"/>
                </a:lnTo>
                <a:lnTo>
                  <a:pt x="1115254" y="4363845"/>
                </a:lnTo>
                <a:lnTo>
                  <a:pt x="1122051" y="4353954"/>
                </a:lnTo>
                <a:lnTo>
                  <a:pt x="1133854" y="4340249"/>
                </a:lnTo>
                <a:lnTo>
                  <a:pt x="1144750" y="4339719"/>
                </a:lnTo>
                <a:close/>
                <a:moveTo>
                  <a:pt x="1186814" y="4338166"/>
                </a:moveTo>
                <a:lnTo>
                  <a:pt x="1182303" y="4341291"/>
                </a:lnTo>
                <a:lnTo>
                  <a:pt x="1180162" y="4343716"/>
                </a:lnTo>
                <a:lnTo>
                  <a:pt x="1185308" y="4340111"/>
                </a:lnTo>
                <a:close/>
                <a:moveTo>
                  <a:pt x="1208089" y="4336800"/>
                </a:moveTo>
                <a:lnTo>
                  <a:pt x="1206131" y="4338142"/>
                </a:lnTo>
                <a:lnTo>
                  <a:pt x="1205484" y="4338994"/>
                </a:lnTo>
                <a:cubicBezTo>
                  <a:pt x="1204310" y="4340646"/>
                  <a:pt x="1203849" y="4341576"/>
                  <a:pt x="1205982" y="4339298"/>
                </a:cubicBezTo>
                <a:close/>
                <a:moveTo>
                  <a:pt x="1209263" y="4334353"/>
                </a:moveTo>
                <a:lnTo>
                  <a:pt x="1207775" y="4336025"/>
                </a:lnTo>
                <a:lnTo>
                  <a:pt x="1208909" y="4335318"/>
                </a:lnTo>
                <a:close/>
                <a:moveTo>
                  <a:pt x="1174776" y="4334021"/>
                </a:moveTo>
                <a:lnTo>
                  <a:pt x="1173648" y="4335273"/>
                </a:lnTo>
                <a:lnTo>
                  <a:pt x="1175171" y="4334363"/>
                </a:lnTo>
                <a:close/>
                <a:moveTo>
                  <a:pt x="1208101" y="4331312"/>
                </a:moveTo>
                <a:lnTo>
                  <a:pt x="1207406" y="4331789"/>
                </a:lnTo>
                <a:lnTo>
                  <a:pt x="1205458" y="4333126"/>
                </a:lnTo>
                <a:lnTo>
                  <a:pt x="1205079" y="4333530"/>
                </a:lnTo>
                <a:lnTo>
                  <a:pt x="1196716" y="4342910"/>
                </a:lnTo>
                <a:lnTo>
                  <a:pt x="1199721" y="4341038"/>
                </a:lnTo>
                <a:lnTo>
                  <a:pt x="1207867" y="4331597"/>
                </a:lnTo>
                <a:close/>
                <a:moveTo>
                  <a:pt x="1192726" y="4330535"/>
                </a:moveTo>
                <a:lnTo>
                  <a:pt x="1190241" y="4332245"/>
                </a:lnTo>
                <a:lnTo>
                  <a:pt x="1187099" y="4335854"/>
                </a:lnTo>
                <a:lnTo>
                  <a:pt x="1185897" y="4337217"/>
                </a:lnTo>
                <a:lnTo>
                  <a:pt x="1189462" y="4334750"/>
                </a:lnTo>
                <a:close/>
                <a:moveTo>
                  <a:pt x="1198884" y="4329813"/>
                </a:moveTo>
                <a:lnTo>
                  <a:pt x="1191072" y="4335220"/>
                </a:lnTo>
                <a:lnTo>
                  <a:pt x="1189502" y="4337175"/>
                </a:lnTo>
                <a:lnTo>
                  <a:pt x="1197188" y="4331790"/>
                </a:lnTo>
                <a:close/>
                <a:moveTo>
                  <a:pt x="1211225" y="4329165"/>
                </a:moveTo>
                <a:lnTo>
                  <a:pt x="1209152" y="4330590"/>
                </a:lnTo>
                <a:lnTo>
                  <a:pt x="1201623" y="4339855"/>
                </a:lnTo>
                <a:lnTo>
                  <a:pt x="1204104" y="4338311"/>
                </a:lnTo>
                <a:lnTo>
                  <a:pt x="1207074" y="4334581"/>
                </a:lnTo>
                <a:close/>
                <a:moveTo>
                  <a:pt x="1198688" y="4325741"/>
                </a:moveTo>
                <a:lnTo>
                  <a:pt x="1198100" y="4326475"/>
                </a:lnTo>
                <a:lnTo>
                  <a:pt x="1198646" y="4326091"/>
                </a:lnTo>
                <a:close/>
                <a:moveTo>
                  <a:pt x="1214455" y="4323587"/>
                </a:moveTo>
                <a:lnTo>
                  <a:pt x="1214316" y="4323684"/>
                </a:lnTo>
                <a:lnTo>
                  <a:pt x="1209274" y="4329060"/>
                </a:lnTo>
                <a:lnTo>
                  <a:pt x="1210866" y="4327951"/>
                </a:lnTo>
                <a:close/>
                <a:moveTo>
                  <a:pt x="1216684" y="4322041"/>
                </a:moveTo>
                <a:lnTo>
                  <a:pt x="1215343" y="4322972"/>
                </a:lnTo>
                <a:lnTo>
                  <a:pt x="1214800" y="4323639"/>
                </a:lnTo>
                <a:lnTo>
                  <a:pt x="1211857" y="4327261"/>
                </a:lnTo>
                <a:lnTo>
                  <a:pt x="1213629" y="4326028"/>
                </a:lnTo>
                <a:close/>
                <a:moveTo>
                  <a:pt x="1206634" y="4320955"/>
                </a:moveTo>
                <a:lnTo>
                  <a:pt x="1202344" y="4323910"/>
                </a:lnTo>
                <a:lnTo>
                  <a:pt x="1199162" y="4327145"/>
                </a:lnTo>
                <a:cubicBezTo>
                  <a:pt x="1198757" y="4327681"/>
                  <a:pt x="1198557" y="4327641"/>
                  <a:pt x="1198506" y="4327250"/>
                </a:cubicBezTo>
                <a:lnTo>
                  <a:pt x="1198597" y="4326490"/>
                </a:lnTo>
                <a:lnTo>
                  <a:pt x="1197454" y="4327277"/>
                </a:lnTo>
                <a:lnTo>
                  <a:pt x="1193941" y="4331650"/>
                </a:lnTo>
                <a:lnTo>
                  <a:pt x="1202223" y="4325919"/>
                </a:lnTo>
                <a:lnTo>
                  <a:pt x="1203315" y="4324646"/>
                </a:lnTo>
                <a:close/>
                <a:moveTo>
                  <a:pt x="1200506" y="4320527"/>
                </a:moveTo>
                <a:lnTo>
                  <a:pt x="1200350" y="4320640"/>
                </a:lnTo>
                <a:lnTo>
                  <a:pt x="1190788" y="4331618"/>
                </a:lnTo>
                <a:lnTo>
                  <a:pt x="1193202" y="4329920"/>
                </a:lnTo>
                <a:lnTo>
                  <a:pt x="1197667" y="4324155"/>
                </a:lnTo>
                <a:lnTo>
                  <a:pt x="1198950" y="4322551"/>
                </a:lnTo>
                <a:close/>
                <a:moveTo>
                  <a:pt x="1224109" y="4312352"/>
                </a:moveTo>
                <a:lnTo>
                  <a:pt x="1223798" y="4312567"/>
                </a:lnTo>
                <a:lnTo>
                  <a:pt x="1222696" y="4313923"/>
                </a:lnTo>
                <a:lnTo>
                  <a:pt x="1223147" y="4313608"/>
                </a:lnTo>
                <a:close/>
                <a:moveTo>
                  <a:pt x="1224263" y="4312151"/>
                </a:moveTo>
                <a:lnTo>
                  <a:pt x="1223980" y="4312344"/>
                </a:lnTo>
                <a:lnTo>
                  <a:pt x="1223865" y="4312486"/>
                </a:lnTo>
                <a:lnTo>
                  <a:pt x="1224149" y="4312299"/>
                </a:lnTo>
                <a:close/>
                <a:moveTo>
                  <a:pt x="1282361" y="4311125"/>
                </a:moveTo>
                <a:lnTo>
                  <a:pt x="1277378" y="4311235"/>
                </a:lnTo>
                <a:lnTo>
                  <a:pt x="1231668" y="4328188"/>
                </a:lnTo>
                <a:lnTo>
                  <a:pt x="1235783" y="4328397"/>
                </a:lnTo>
                <a:lnTo>
                  <a:pt x="1244572" y="4329751"/>
                </a:lnTo>
                <a:lnTo>
                  <a:pt x="1265779" y="4321373"/>
                </a:lnTo>
                <a:lnTo>
                  <a:pt x="1288064" y="4311545"/>
                </a:lnTo>
                <a:close/>
                <a:moveTo>
                  <a:pt x="1217622" y="4308670"/>
                </a:moveTo>
                <a:lnTo>
                  <a:pt x="1212810" y="4311954"/>
                </a:lnTo>
                <a:lnTo>
                  <a:pt x="1205058" y="4321151"/>
                </a:lnTo>
                <a:lnTo>
                  <a:pt x="1203687" y="4322544"/>
                </a:lnTo>
                <a:lnTo>
                  <a:pt x="1207817" y="4319639"/>
                </a:lnTo>
                <a:lnTo>
                  <a:pt x="1216546" y="4309935"/>
                </a:lnTo>
                <a:close/>
                <a:moveTo>
                  <a:pt x="1207988" y="4303011"/>
                </a:moveTo>
                <a:cubicBezTo>
                  <a:pt x="1208636" y="4301889"/>
                  <a:pt x="1207106" y="4302986"/>
                  <a:pt x="1202076" y="4307672"/>
                </a:cubicBezTo>
                <a:cubicBezTo>
                  <a:pt x="1199875" y="4310111"/>
                  <a:pt x="1194144" y="4316236"/>
                  <a:pt x="1188588" y="4322131"/>
                </a:cubicBezTo>
                <a:lnTo>
                  <a:pt x="1179297" y="4331894"/>
                </a:lnTo>
                <a:lnTo>
                  <a:pt x="1179487" y="4331781"/>
                </a:lnTo>
                <a:lnTo>
                  <a:pt x="1187430" y="4326748"/>
                </a:lnTo>
                <a:lnTo>
                  <a:pt x="1188568" y="4325460"/>
                </a:lnTo>
                <a:cubicBezTo>
                  <a:pt x="1196689" y="4316387"/>
                  <a:pt x="1206693" y="4305258"/>
                  <a:pt x="1207988" y="4303011"/>
                </a:cubicBezTo>
                <a:close/>
                <a:moveTo>
                  <a:pt x="1258157" y="4298370"/>
                </a:moveTo>
                <a:lnTo>
                  <a:pt x="1258130" y="4298387"/>
                </a:lnTo>
                <a:lnTo>
                  <a:pt x="1258001" y="4298542"/>
                </a:lnTo>
                <a:lnTo>
                  <a:pt x="1258006" y="4298539"/>
                </a:lnTo>
                <a:close/>
                <a:moveTo>
                  <a:pt x="1261259" y="4294688"/>
                </a:moveTo>
                <a:lnTo>
                  <a:pt x="1261097" y="4294800"/>
                </a:lnTo>
                <a:lnTo>
                  <a:pt x="1258539" y="4297893"/>
                </a:lnTo>
                <a:lnTo>
                  <a:pt x="1258659" y="4297806"/>
                </a:lnTo>
                <a:lnTo>
                  <a:pt x="1258816" y="4297630"/>
                </a:lnTo>
                <a:close/>
                <a:moveTo>
                  <a:pt x="1116743" y="4280958"/>
                </a:moveTo>
                <a:lnTo>
                  <a:pt x="1113821" y="4284778"/>
                </a:lnTo>
                <a:lnTo>
                  <a:pt x="1107285" y="4293601"/>
                </a:lnTo>
                <a:lnTo>
                  <a:pt x="1106354" y="4294596"/>
                </a:lnTo>
                <a:lnTo>
                  <a:pt x="1103750" y="4295054"/>
                </a:lnTo>
                <a:close/>
                <a:moveTo>
                  <a:pt x="1867218" y="4280494"/>
                </a:moveTo>
                <a:cubicBezTo>
                  <a:pt x="1868631" y="4280707"/>
                  <a:pt x="1859735" y="4292453"/>
                  <a:pt x="1860900" y="4289357"/>
                </a:cubicBezTo>
                <a:close/>
                <a:moveTo>
                  <a:pt x="1183673" y="4277774"/>
                </a:moveTo>
                <a:lnTo>
                  <a:pt x="1182285" y="4279185"/>
                </a:lnTo>
                <a:lnTo>
                  <a:pt x="1182838" y="4278806"/>
                </a:lnTo>
                <a:close/>
                <a:moveTo>
                  <a:pt x="1191628" y="4272447"/>
                </a:moveTo>
                <a:lnTo>
                  <a:pt x="1191061" y="4272633"/>
                </a:lnTo>
                <a:cubicBezTo>
                  <a:pt x="1190466" y="4272902"/>
                  <a:pt x="1189905" y="4273222"/>
                  <a:pt x="1189500" y="4273519"/>
                </a:cubicBezTo>
                <a:lnTo>
                  <a:pt x="1187608" y="4275527"/>
                </a:lnTo>
                <a:lnTo>
                  <a:pt x="1187827" y="4275376"/>
                </a:lnTo>
                <a:lnTo>
                  <a:pt x="1191195" y="4273002"/>
                </a:lnTo>
                <a:close/>
                <a:moveTo>
                  <a:pt x="1137147" y="4271984"/>
                </a:moveTo>
                <a:lnTo>
                  <a:pt x="1135103" y="4274633"/>
                </a:lnTo>
                <a:lnTo>
                  <a:pt x="1136850" y="4272065"/>
                </a:lnTo>
                <a:lnTo>
                  <a:pt x="1136937" y="4272042"/>
                </a:lnTo>
                <a:close/>
                <a:moveTo>
                  <a:pt x="1830449" y="4271687"/>
                </a:moveTo>
                <a:cubicBezTo>
                  <a:pt x="1831862" y="4271901"/>
                  <a:pt x="1822967" y="4283645"/>
                  <a:pt x="1821553" y="4283433"/>
                </a:cubicBezTo>
                <a:close/>
                <a:moveTo>
                  <a:pt x="1141832" y="4270697"/>
                </a:moveTo>
                <a:lnTo>
                  <a:pt x="1125283" y="4291267"/>
                </a:lnTo>
                <a:lnTo>
                  <a:pt x="1124152" y="4291467"/>
                </a:lnTo>
                <a:lnTo>
                  <a:pt x="1139907" y="4271226"/>
                </a:lnTo>
                <a:close/>
                <a:moveTo>
                  <a:pt x="1148220" y="4268943"/>
                </a:moveTo>
                <a:lnTo>
                  <a:pt x="1131518" y="4290172"/>
                </a:lnTo>
                <a:lnTo>
                  <a:pt x="1129989" y="4290440"/>
                </a:lnTo>
                <a:lnTo>
                  <a:pt x="1131820" y="4287956"/>
                </a:lnTo>
                <a:cubicBezTo>
                  <a:pt x="1133581" y="4285413"/>
                  <a:pt x="1134689" y="4283569"/>
                  <a:pt x="1134448" y="4283271"/>
                </a:cubicBezTo>
                <a:cubicBezTo>
                  <a:pt x="1134372" y="4283177"/>
                  <a:pt x="1133046" y="4284750"/>
                  <a:pt x="1131037" y="4287242"/>
                </a:cubicBezTo>
                <a:lnTo>
                  <a:pt x="1128269" y="4290743"/>
                </a:lnTo>
                <a:lnTo>
                  <a:pt x="1127298" y="4290913"/>
                </a:lnTo>
                <a:lnTo>
                  <a:pt x="1138738" y="4276180"/>
                </a:lnTo>
                <a:lnTo>
                  <a:pt x="1143372" y="4270275"/>
                </a:lnTo>
                <a:close/>
                <a:moveTo>
                  <a:pt x="1155387" y="4266975"/>
                </a:moveTo>
                <a:lnTo>
                  <a:pt x="1153870" y="4268586"/>
                </a:lnTo>
                <a:cubicBezTo>
                  <a:pt x="1150775" y="4271902"/>
                  <a:pt x="1147198" y="4275729"/>
                  <a:pt x="1144489" y="4278538"/>
                </a:cubicBezTo>
                <a:lnTo>
                  <a:pt x="1142033" y="4280963"/>
                </a:lnTo>
                <a:lnTo>
                  <a:pt x="1140322" y="4283197"/>
                </a:lnTo>
                <a:lnTo>
                  <a:pt x="1135064" y="4289548"/>
                </a:lnTo>
                <a:lnTo>
                  <a:pt x="1133615" y="4289802"/>
                </a:lnTo>
                <a:lnTo>
                  <a:pt x="1137938" y="4283892"/>
                </a:lnTo>
                <a:cubicBezTo>
                  <a:pt x="1140643" y="4280427"/>
                  <a:pt x="1144059" y="4276175"/>
                  <a:pt x="1147441" y="4271997"/>
                </a:cubicBezTo>
                <a:lnTo>
                  <a:pt x="1150414" y="4268340"/>
                </a:lnTo>
                <a:lnTo>
                  <a:pt x="1152127" y="4267870"/>
                </a:lnTo>
                <a:lnTo>
                  <a:pt x="1148955" y="4271836"/>
                </a:lnTo>
                <a:cubicBezTo>
                  <a:pt x="1148955" y="4271836"/>
                  <a:pt x="1148679" y="4272210"/>
                  <a:pt x="1148201" y="4272853"/>
                </a:cubicBezTo>
                <a:lnTo>
                  <a:pt x="1148001" y="4273120"/>
                </a:lnTo>
                <a:lnTo>
                  <a:pt x="1150993" y="4269728"/>
                </a:lnTo>
                <a:lnTo>
                  <a:pt x="1152975" y="4267637"/>
                </a:lnTo>
                <a:close/>
                <a:moveTo>
                  <a:pt x="1172910" y="4262162"/>
                </a:moveTo>
                <a:lnTo>
                  <a:pt x="1166815" y="4268660"/>
                </a:lnTo>
                <a:lnTo>
                  <a:pt x="1161472" y="4274211"/>
                </a:lnTo>
                <a:lnTo>
                  <a:pt x="1162733" y="4272625"/>
                </a:lnTo>
                <a:lnTo>
                  <a:pt x="1170525" y="4262817"/>
                </a:lnTo>
                <a:close/>
                <a:moveTo>
                  <a:pt x="1186178" y="4251577"/>
                </a:moveTo>
                <a:lnTo>
                  <a:pt x="1187204" y="4251650"/>
                </a:lnTo>
                <a:lnTo>
                  <a:pt x="1186930" y="4251937"/>
                </a:lnTo>
                <a:lnTo>
                  <a:pt x="1186500" y="4252134"/>
                </a:lnTo>
                <a:close/>
                <a:moveTo>
                  <a:pt x="1194607" y="4250988"/>
                </a:moveTo>
                <a:lnTo>
                  <a:pt x="1189284" y="4256947"/>
                </a:lnTo>
                <a:lnTo>
                  <a:pt x="1186601" y="4252309"/>
                </a:lnTo>
                <a:lnTo>
                  <a:pt x="1187272" y="4251655"/>
                </a:lnTo>
                <a:lnTo>
                  <a:pt x="1192126" y="4252000"/>
                </a:lnTo>
                <a:close/>
                <a:moveTo>
                  <a:pt x="1279844" y="4243369"/>
                </a:moveTo>
                <a:lnTo>
                  <a:pt x="1279404" y="4243636"/>
                </a:lnTo>
                <a:lnTo>
                  <a:pt x="1278055" y="4245593"/>
                </a:lnTo>
                <a:close/>
                <a:moveTo>
                  <a:pt x="1180588" y="4240166"/>
                </a:moveTo>
                <a:cubicBezTo>
                  <a:pt x="1180861" y="4239987"/>
                  <a:pt x="1180694" y="4240404"/>
                  <a:pt x="1179785" y="4241774"/>
                </a:cubicBezTo>
                <a:lnTo>
                  <a:pt x="1176954" y="4245100"/>
                </a:lnTo>
                <a:lnTo>
                  <a:pt x="1176371" y="4245250"/>
                </a:lnTo>
                <a:lnTo>
                  <a:pt x="1177397" y="4243772"/>
                </a:lnTo>
                <a:cubicBezTo>
                  <a:pt x="1178775" y="4242037"/>
                  <a:pt x="1180176" y="4240433"/>
                  <a:pt x="1180588" y="4240166"/>
                </a:cubicBezTo>
                <a:close/>
                <a:moveTo>
                  <a:pt x="1285013" y="4235872"/>
                </a:moveTo>
                <a:lnTo>
                  <a:pt x="1283085" y="4238180"/>
                </a:lnTo>
                <a:lnTo>
                  <a:pt x="1283150" y="4238199"/>
                </a:lnTo>
                <a:lnTo>
                  <a:pt x="1283104" y="4238264"/>
                </a:lnTo>
                <a:lnTo>
                  <a:pt x="1283134" y="4238246"/>
                </a:lnTo>
                <a:lnTo>
                  <a:pt x="1283150" y="4238199"/>
                </a:lnTo>
                <a:close/>
                <a:moveTo>
                  <a:pt x="1298840" y="4225212"/>
                </a:moveTo>
                <a:lnTo>
                  <a:pt x="1297324" y="4226274"/>
                </a:lnTo>
                <a:lnTo>
                  <a:pt x="1296051" y="4227084"/>
                </a:lnTo>
                <a:lnTo>
                  <a:pt x="1292120" y="4231516"/>
                </a:lnTo>
                <a:lnTo>
                  <a:pt x="1290601" y="4233469"/>
                </a:lnTo>
                <a:lnTo>
                  <a:pt x="1291164" y="4233111"/>
                </a:lnTo>
                <a:lnTo>
                  <a:pt x="1295286" y="4228882"/>
                </a:lnTo>
                <a:cubicBezTo>
                  <a:pt x="1295286" y="4228882"/>
                  <a:pt x="1296422" y="4227795"/>
                  <a:pt x="1297702" y="4226493"/>
                </a:cubicBezTo>
                <a:close/>
                <a:moveTo>
                  <a:pt x="1195902" y="4220405"/>
                </a:moveTo>
                <a:lnTo>
                  <a:pt x="1177556" y="4243316"/>
                </a:lnTo>
                <a:lnTo>
                  <a:pt x="1175485" y="4245478"/>
                </a:lnTo>
                <a:lnTo>
                  <a:pt x="1173371" y="4246019"/>
                </a:lnTo>
                <a:lnTo>
                  <a:pt x="1174730" y="4244570"/>
                </a:lnTo>
                <a:close/>
                <a:moveTo>
                  <a:pt x="1234104" y="4207703"/>
                </a:moveTo>
                <a:cubicBezTo>
                  <a:pt x="1234514" y="4206886"/>
                  <a:pt x="1233474" y="4207750"/>
                  <a:pt x="1231818" y="4209360"/>
                </a:cubicBezTo>
                <a:lnTo>
                  <a:pt x="1226327" y="4214989"/>
                </a:lnTo>
                <a:lnTo>
                  <a:pt x="1217116" y="4226299"/>
                </a:lnTo>
                <a:lnTo>
                  <a:pt x="1217646" y="4225789"/>
                </a:lnTo>
                <a:cubicBezTo>
                  <a:pt x="1220675" y="4222871"/>
                  <a:pt x="1232873" y="4210989"/>
                  <a:pt x="1234104" y="4207703"/>
                </a:cubicBezTo>
                <a:close/>
                <a:moveTo>
                  <a:pt x="1185969" y="4204327"/>
                </a:moveTo>
                <a:lnTo>
                  <a:pt x="1177122" y="4215326"/>
                </a:lnTo>
                <a:lnTo>
                  <a:pt x="1163927" y="4232358"/>
                </a:lnTo>
                <a:lnTo>
                  <a:pt x="1144562" y="4253490"/>
                </a:lnTo>
                <a:lnTo>
                  <a:pt x="1140886" y="4254458"/>
                </a:lnTo>
                <a:lnTo>
                  <a:pt x="1155441" y="4238431"/>
                </a:lnTo>
                <a:lnTo>
                  <a:pt x="1184541" y="4204682"/>
                </a:lnTo>
                <a:close/>
                <a:moveTo>
                  <a:pt x="1192166" y="4202780"/>
                </a:moveTo>
                <a:lnTo>
                  <a:pt x="1153628" y="4251102"/>
                </a:lnTo>
                <a:lnTo>
                  <a:pt x="1153620" y="4251103"/>
                </a:lnTo>
                <a:lnTo>
                  <a:pt x="1191196" y="4203022"/>
                </a:lnTo>
                <a:close/>
                <a:moveTo>
                  <a:pt x="1196815" y="4201620"/>
                </a:moveTo>
                <a:lnTo>
                  <a:pt x="1193337" y="4205731"/>
                </a:lnTo>
                <a:cubicBezTo>
                  <a:pt x="1190367" y="4209338"/>
                  <a:pt x="1188447" y="4211816"/>
                  <a:pt x="1193040" y="4206216"/>
                </a:cubicBezTo>
                <a:lnTo>
                  <a:pt x="1158401" y="4249855"/>
                </a:lnTo>
                <a:lnTo>
                  <a:pt x="1156851" y="4250253"/>
                </a:lnTo>
                <a:lnTo>
                  <a:pt x="1156304" y="4250397"/>
                </a:lnTo>
                <a:lnTo>
                  <a:pt x="1194592" y="4202175"/>
                </a:lnTo>
                <a:close/>
                <a:moveTo>
                  <a:pt x="2762809" y="4201085"/>
                </a:moveTo>
                <a:lnTo>
                  <a:pt x="2762699" y="4201146"/>
                </a:lnTo>
                <a:lnTo>
                  <a:pt x="2760183" y="4203763"/>
                </a:lnTo>
                <a:lnTo>
                  <a:pt x="2760239" y="4203731"/>
                </a:lnTo>
                <a:close/>
                <a:moveTo>
                  <a:pt x="1202566" y="4200184"/>
                </a:moveTo>
                <a:lnTo>
                  <a:pt x="1164473" y="4248299"/>
                </a:lnTo>
                <a:lnTo>
                  <a:pt x="1159645" y="4249537"/>
                </a:lnTo>
                <a:lnTo>
                  <a:pt x="1193343" y="4206593"/>
                </a:lnTo>
                <a:lnTo>
                  <a:pt x="1197520" y="4201444"/>
                </a:lnTo>
                <a:close/>
                <a:moveTo>
                  <a:pt x="1207183" y="4199033"/>
                </a:moveTo>
                <a:lnTo>
                  <a:pt x="1182162" y="4230335"/>
                </a:lnTo>
                <a:lnTo>
                  <a:pt x="1168643" y="4247230"/>
                </a:lnTo>
                <a:lnTo>
                  <a:pt x="1166995" y="4247653"/>
                </a:lnTo>
                <a:lnTo>
                  <a:pt x="1199188" y="4206875"/>
                </a:lnTo>
                <a:lnTo>
                  <a:pt x="1204894" y="4199604"/>
                </a:lnTo>
                <a:close/>
                <a:moveTo>
                  <a:pt x="1213590" y="4197427"/>
                </a:moveTo>
                <a:lnTo>
                  <a:pt x="1209476" y="4202647"/>
                </a:lnTo>
                <a:lnTo>
                  <a:pt x="1199111" y="4215774"/>
                </a:lnTo>
                <a:lnTo>
                  <a:pt x="1193449" y="4220274"/>
                </a:lnTo>
                <a:lnTo>
                  <a:pt x="1194354" y="4218306"/>
                </a:lnTo>
                <a:lnTo>
                  <a:pt x="1209695" y="4198405"/>
                </a:lnTo>
                <a:lnTo>
                  <a:pt x="1212043" y="4197819"/>
                </a:lnTo>
                <a:close/>
                <a:moveTo>
                  <a:pt x="1215009" y="4197067"/>
                </a:moveTo>
                <a:lnTo>
                  <a:pt x="1212207" y="4200554"/>
                </a:lnTo>
                <a:lnTo>
                  <a:pt x="1214904" y="4197094"/>
                </a:lnTo>
                <a:close/>
                <a:moveTo>
                  <a:pt x="1223486" y="4194915"/>
                </a:moveTo>
                <a:lnTo>
                  <a:pt x="1219141" y="4199593"/>
                </a:lnTo>
                <a:lnTo>
                  <a:pt x="1195389" y="4228547"/>
                </a:lnTo>
                <a:cubicBezTo>
                  <a:pt x="1182369" y="4244314"/>
                  <a:pt x="1189799" y="4234027"/>
                  <a:pt x="1197670" y="4223621"/>
                </a:cubicBezTo>
                <a:lnTo>
                  <a:pt x="1202564" y="4217244"/>
                </a:lnTo>
                <a:lnTo>
                  <a:pt x="1198386" y="4221640"/>
                </a:lnTo>
                <a:lnTo>
                  <a:pt x="1187985" y="4232439"/>
                </a:lnTo>
                <a:lnTo>
                  <a:pt x="1191445" y="4228137"/>
                </a:lnTo>
                <a:lnTo>
                  <a:pt x="1216156" y="4196776"/>
                </a:lnTo>
                <a:close/>
                <a:moveTo>
                  <a:pt x="1217178" y="4192875"/>
                </a:moveTo>
                <a:lnTo>
                  <a:pt x="1217006" y="4193093"/>
                </a:lnTo>
                <a:lnTo>
                  <a:pt x="1216667" y="4193108"/>
                </a:lnTo>
                <a:close/>
                <a:moveTo>
                  <a:pt x="1219069" y="4192013"/>
                </a:moveTo>
                <a:lnTo>
                  <a:pt x="1218244" y="4193039"/>
                </a:lnTo>
                <a:lnTo>
                  <a:pt x="1218057" y="4193047"/>
                </a:lnTo>
                <a:lnTo>
                  <a:pt x="1218750" y="4192158"/>
                </a:lnTo>
                <a:close/>
                <a:moveTo>
                  <a:pt x="1231738" y="4186233"/>
                </a:moveTo>
                <a:lnTo>
                  <a:pt x="1225545" y="4192718"/>
                </a:lnTo>
                <a:lnTo>
                  <a:pt x="1219315" y="4192992"/>
                </a:lnTo>
                <a:lnTo>
                  <a:pt x="1220813" y="4191217"/>
                </a:lnTo>
                <a:close/>
                <a:moveTo>
                  <a:pt x="2724674" y="4171343"/>
                </a:moveTo>
                <a:lnTo>
                  <a:pt x="2721274" y="4173252"/>
                </a:lnTo>
                <a:lnTo>
                  <a:pt x="2715489" y="4179460"/>
                </a:lnTo>
                <a:lnTo>
                  <a:pt x="2718696" y="4177687"/>
                </a:lnTo>
                <a:close/>
                <a:moveTo>
                  <a:pt x="2740407" y="4162512"/>
                </a:moveTo>
                <a:lnTo>
                  <a:pt x="2737502" y="4164142"/>
                </a:lnTo>
                <a:lnTo>
                  <a:pt x="2731283" y="4170726"/>
                </a:lnTo>
                <a:lnTo>
                  <a:pt x="2734142" y="4169145"/>
                </a:lnTo>
                <a:close/>
                <a:moveTo>
                  <a:pt x="2739864" y="4155229"/>
                </a:moveTo>
                <a:lnTo>
                  <a:pt x="2736033" y="4157414"/>
                </a:lnTo>
                <a:lnTo>
                  <a:pt x="2727469" y="4166604"/>
                </a:lnTo>
                <a:lnTo>
                  <a:pt x="2730911" y="4164726"/>
                </a:lnTo>
                <a:close/>
                <a:moveTo>
                  <a:pt x="2756744" y="4145602"/>
                </a:moveTo>
                <a:lnTo>
                  <a:pt x="2753007" y="4147734"/>
                </a:lnTo>
                <a:lnTo>
                  <a:pt x="2743372" y="4157931"/>
                </a:lnTo>
                <a:lnTo>
                  <a:pt x="2746328" y="4156319"/>
                </a:lnTo>
                <a:close/>
                <a:moveTo>
                  <a:pt x="2730169" y="4140839"/>
                </a:moveTo>
                <a:lnTo>
                  <a:pt x="2728310" y="4141890"/>
                </a:lnTo>
                <a:lnTo>
                  <a:pt x="2727744" y="4142542"/>
                </a:lnTo>
                <a:lnTo>
                  <a:pt x="2725046" y="4146331"/>
                </a:lnTo>
                <a:lnTo>
                  <a:pt x="2725457" y="4146109"/>
                </a:lnTo>
                <a:lnTo>
                  <a:pt x="2728606" y="4142587"/>
                </a:lnTo>
                <a:close/>
                <a:moveTo>
                  <a:pt x="1216109" y="4124601"/>
                </a:moveTo>
                <a:lnTo>
                  <a:pt x="1214046" y="4126912"/>
                </a:lnTo>
                <a:lnTo>
                  <a:pt x="1212425" y="4125935"/>
                </a:lnTo>
                <a:close/>
                <a:moveTo>
                  <a:pt x="1230779" y="4119161"/>
                </a:moveTo>
                <a:lnTo>
                  <a:pt x="1220409" y="4130751"/>
                </a:lnTo>
                <a:lnTo>
                  <a:pt x="1218706" y="4129719"/>
                </a:lnTo>
                <a:lnTo>
                  <a:pt x="1218318" y="4129484"/>
                </a:lnTo>
                <a:lnTo>
                  <a:pt x="1222761" y="4124369"/>
                </a:lnTo>
                <a:lnTo>
                  <a:pt x="1225463" y="4121210"/>
                </a:lnTo>
                <a:lnTo>
                  <a:pt x="1229046" y="4119911"/>
                </a:lnTo>
                <a:close/>
                <a:moveTo>
                  <a:pt x="1314122" y="4113239"/>
                </a:moveTo>
                <a:cubicBezTo>
                  <a:pt x="1314122" y="4113239"/>
                  <a:pt x="1310633" y="4118299"/>
                  <a:pt x="1311505" y="4117033"/>
                </a:cubicBezTo>
                <a:cubicBezTo>
                  <a:pt x="1311796" y="4116612"/>
                  <a:pt x="1312572" y="4115487"/>
                  <a:pt x="1314122" y="4113239"/>
                </a:cubicBezTo>
                <a:close/>
                <a:moveTo>
                  <a:pt x="2780493" y="4113182"/>
                </a:moveTo>
                <a:lnTo>
                  <a:pt x="2777550" y="4114821"/>
                </a:lnTo>
                <a:lnTo>
                  <a:pt x="2774748" y="4116342"/>
                </a:lnTo>
                <a:lnTo>
                  <a:pt x="2768304" y="4123149"/>
                </a:lnTo>
                <a:lnTo>
                  <a:pt x="2769670" y="4122418"/>
                </a:lnTo>
                <a:lnTo>
                  <a:pt x="2773561" y="4120286"/>
                </a:lnTo>
                <a:close/>
                <a:moveTo>
                  <a:pt x="1255652" y="4108408"/>
                </a:moveTo>
                <a:lnTo>
                  <a:pt x="1252977" y="4111105"/>
                </a:lnTo>
                <a:cubicBezTo>
                  <a:pt x="1248169" y="4116124"/>
                  <a:pt x="1242041" y="4122583"/>
                  <a:pt x="1236760" y="4128103"/>
                </a:cubicBezTo>
                <a:lnTo>
                  <a:pt x="1231688" y="4133281"/>
                </a:lnTo>
                <a:lnTo>
                  <a:pt x="1230102" y="4133829"/>
                </a:lnTo>
                <a:lnTo>
                  <a:pt x="1232578" y="4130939"/>
                </a:lnTo>
                <a:lnTo>
                  <a:pt x="1247093" y="4114658"/>
                </a:lnTo>
                <a:lnTo>
                  <a:pt x="1250007" y="4110848"/>
                </a:lnTo>
                <a:close/>
                <a:moveTo>
                  <a:pt x="1259861" y="4106502"/>
                </a:moveTo>
                <a:cubicBezTo>
                  <a:pt x="1259861" y="4106502"/>
                  <a:pt x="1260053" y="4106668"/>
                  <a:pt x="1260222" y="4106816"/>
                </a:cubicBezTo>
                <a:lnTo>
                  <a:pt x="1260375" y="4106948"/>
                </a:lnTo>
                <a:lnTo>
                  <a:pt x="1260429" y="4106996"/>
                </a:lnTo>
                <a:cubicBezTo>
                  <a:pt x="1260474" y="4107034"/>
                  <a:pt x="1260486" y="4107045"/>
                  <a:pt x="1260438" y="4107003"/>
                </a:cubicBezTo>
                <a:lnTo>
                  <a:pt x="1260375" y="4106948"/>
                </a:lnTo>
                <a:close/>
                <a:moveTo>
                  <a:pt x="2797413" y="4103765"/>
                </a:moveTo>
                <a:lnTo>
                  <a:pt x="2791388" y="4107118"/>
                </a:lnTo>
                <a:lnTo>
                  <a:pt x="2790864" y="4107664"/>
                </a:lnTo>
                <a:lnTo>
                  <a:pt x="2784707" y="4114180"/>
                </a:lnTo>
                <a:lnTo>
                  <a:pt x="2790225" y="4111158"/>
                </a:lnTo>
                <a:close/>
                <a:moveTo>
                  <a:pt x="1366916" y="4097115"/>
                </a:moveTo>
                <a:cubicBezTo>
                  <a:pt x="1366916" y="4097115"/>
                  <a:pt x="1368183" y="4097935"/>
                  <a:pt x="1369662" y="4098893"/>
                </a:cubicBezTo>
                <a:cubicBezTo>
                  <a:pt x="1367793" y="4101781"/>
                  <a:pt x="1366191" y="4104257"/>
                  <a:pt x="1366916" y="4097115"/>
                </a:cubicBezTo>
                <a:close/>
                <a:moveTo>
                  <a:pt x="1277006" y="4091303"/>
                </a:moveTo>
                <a:lnTo>
                  <a:pt x="1276101" y="4092917"/>
                </a:lnTo>
                <a:lnTo>
                  <a:pt x="1272507" y="4093640"/>
                </a:lnTo>
                <a:close/>
                <a:moveTo>
                  <a:pt x="2870491" y="4090177"/>
                </a:moveTo>
                <a:lnTo>
                  <a:pt x="2868168" y="4091459"/>
                </a:lnTo>
                <a:lnTo>
                  <a:pt x="2860149" y="4099799"/>
                </a:lnTo>
                <a:lnTo>
                  <a:pt x="2862290" y="4098626"/>
                </a:lnTo>
                <a:close/>
                <a:moveTo>
                  <a:pt x="1279454" y="4090032"/>
                </a:moveTo>
                <a:lnTo>
                  <a:pt x="1277006" y="4091303"/>
                </a:lnTo>
                <a:lnTo>
                  <a:pt x="1277588" y="4090266"/>
                </a:lnTo>
                <a:cubicBezTo>
                  <a:pt x="1278007" y="4089904"/>
                  <a:pt x="1278490" y="4089947"/>
                  <a:pt x="1279454" y="4090032"/>
                </a:cubicBezTo>
                <a:close/>
                <a:moveTo>
                  <a:pt x="1195804" y="4083630"/>
                </a:moveTo>
                <a:lnTo>
                  <a:pt x="1191731" y="4085771"/>
                </a:lnTo>
                <a:lnTo>
                  <a:pt x="1182373" y="4092556"/>
                </a:lnTo>
                <a:lnTo>
                  <a:pt x="1191154" y="4086650"/>
                </a:lnTo>
                <a:close/>
                <a:moveTo>
                  <a:pt x="2889340" y="4070764"/>
                </a:moveTo>
                <a:lnTo>
                  <a:pt x="2886557" y="4072333"/>
                </a:lnTo>
                <a:lnTo>
                  <a:pt x="2870439" y="4089096"/>
                </a:lnTo>
                <a:lnTo>
                  <a:pt x="2872769" y="4087832"/>
                </a:lnTo>
                <a:close/>
                <a:moveTo>
                  <a:pt x="3156678" y="4054533"/>
                </a:moveTo>
                <a:cubicBezTo>
                  <a:pt x="3156355" y="4054379"/>
                  <a:pt x="3155187" y="4055019"/>
                  <a:pt x="3153668" y="4056031"/>
                </a:cubicBezTo>
                <a:cubicBezTo>
                  <a:pt x="3149110" y="4059068"/>
                  <a:pt x="3141395" y="4065472"/>
                  <a:pt x="3143872" y="4063964"/>
                </a:cubicBezTo>
                <a:cubicBezTo>
                  <a:pt x="3141860" y="4066589"/>
                  <a:pt x="3154331" y="4057596"/>
                  <a:pt x="3156678" y="4054533"/>
                </a:cubicBezTo>
                <a:close/>
                <a:moveTo>
                  <a:pt x="1303018" y="4049384"/>
                </a:moveTo>
                <a:lnTo>
                  <a:pt x="1302941" y="4049443"/>
                </a:lnTo>
                <a:lnTo>
                  <a:pt x="1302027" y="4050555"/>
                </a:lnTo>
                <a:lnTo>
                  <a:pt x="1302127" y="4050491"/>
                </a:lnTo>
                <a:lnTo>
                  <a:pt x="1303018" y="4049384"/>
                </a:lnTo>
                <a:cubicBezTo>
                  <a:pt x="1303018" y="4049384"/>
                  <a:pt x="1303017" y="4049513"/>
                  <a:pt x="1303016" y="4049676"/>
                </a:cubicBezTo>
                <a:lnTo>
                  <a:pt x="1303014" y="4049930"/>
                </a:lnTo>
                <a:close/>
                <a:moveTo>
                  <a:pt x="1100872" y="4047131"/>
                </a:moveTo>
                <a:lnTo>
                  <a:pt x="1093653" y="4051248"/>
                </a:lnTo>
                <a:lnTo>
                  <a:pt x="1091732" y="4050943"/>
                </a:lnTo>
                <a:lnTo>
                  <a:pt x="1092930" y="4050090"/>
                </a:lnTo>
                <a:close/>
                <a:moveTo>
                  <a:pt x="1272627" y="4043571"/>
                </a:moveTo>
                <a:lnTo>
                  <a:pt x="1270108" y="4045507"/>
                </a:lnTo>
                <a:lnTo>
                  <a:pt x="1266417" y="4046705"/>
                </a:lnTo>
                <a:close/>
                <a:moveTo>
                  <a:pt x="3194362" y="4034817"/>
                </a:moveTo>
                <a:cubicBezTo>
                  <a:pt x="3190817" y="4036516"/>
                  <a:pt x="3179848" y="4044507"/>
                  <a:pt x="3175989" y="4045807"/>
                </a:cubicBezTo>
                <a:cubicBezTo>
                  <a:pt x="3175106" y="4045238"/>
                  <a:pt x="3172852" y="4046143"/>
                  <a:pt x="3170421" y="4047524"/>
                </a:cubicBezTo>
                <a:cubicBezTo>
                  <a:pt x="3163130" y="4051669"/>
                  <a:pt x="3154250" y="4060095"/>
                  <a:pt x="3175989" y="4045807"/>
                </a:cubicBezTo>
                <a:cubicBezTo>
                  <a:pt x="3171965" y="4051057"/>
                  <a:pt x="3187740" y="4040051"/>
                  <a:pt x="3194895" y="4035695"/>
                </a:cubicBezTo>
                <a:cubicBezTo>
                  <a:pt x="3195901" y="4034382"/>
                  <a:pt x="3195544" y="4034250"/>
                  <a:pt x="3194362" y="4034817"/>
                </a:cubicBezTo>
                <a:close/>
                <a:moveTo>
                  <a:pt x="1142791" y="4032371"/>
                </a:moveTo>
                <a:lnTo>
                  <a:pt x="1127745" y="4041101"/>
                </a:lnTo>
                <a:lnTo>
                  <a:pt x="1113791" y="4049012"/>
                </a:lnTo>
                <a:lnTo>
                  <a:pt x="1111783" y="4049594"/>
                </a:lnTo>
                <a:lnTo>
                  <a:pt x="1111076" y="4048473"/>
                </a:lnTo>
                <a:lnTo>
                  <a:pt x="1106843" y="4051029"/>
                </a:lnTo>
                <a:lnTo>
                  <a:pt x="1104272" y="4051774"/>
                </a:lnTo>
                <a:lnTo>
                  <a:pt x="1101660" y="4052521"/>
                </a:lnTo>
                <a:lnTo>
                  <a:pt x="1096962" y="4051773"/>
                </a:lnTo>
                <a:lnTo>
                  <a:pt x="1108820" y="4044170"/>
                </a:lnTo>
                <a:lnTo>
                  <a:pt x="1122796" y="4038962"/>
                </a:lnTo>
                <a:close/>
                <a:moveTo>
                  <a:pt x="2927698" y="4031257"/>
                </a:moveTo>
                <a:lnTo>
                  <a:pt x="2927436" y="4031400"/>
                </a:lnTo>
                <a:lnTo>
                  <a:pt x="2924163" y="4033222"/>
                </a:lnTo>
                <a:lnTo>
                  <a:pt x="2914879" y="4042878"/>
                </a:lnTo>
                <a:lnTo>
                  <a:pt x="2918161" y="4041080"/>
                </a:lnTo>
                <a:close/>
                <a:moveTo>
                  <a:pt x="1317892" y="4023129"/>
                </a:moveTo>
                <a:cubicBezTo>
                  <a:pt x="1302629" y="4031808"/>
                  <a:pt x="1287365" y="4040486"/>
                  <a:pt x="1272627" y="4043571"/>
                </a:cubicBezTo>
                <a:cubicBezTo>
                  <a:pt x="1282267" y="4038090"/>
                  <a:pt x="1297809" y="4034548"/>
                  <a:pt x="1317892" y="4023129"/>
                </a:cubicBezTo>
                <a:close/>
                <a:moveTo>
                  <a:pt x="1194711" y="4021214"/>
                </a:moveTo>
                <a:cubicBezTo>
                  <a:pt x="1194612" y="4020971"/>
                  <a:pt x="1194114" y="4021058"/>
                  <a:pt x="1193314" y="4021719"/>
                </a:cubicBezTo>
                <a:cubicBezTo>
                  <a:pt x="1191533" y="4022592"/>
                  <a:pt x="1193708" y="4022690"/>
                  <a:pt x="1193708" y="4022690"/>
                </a:cubicBezTo>
                <a:cubicBezTo>
                  <a:pt x="1194507" y="4022030"/>
                  <a:pt x="1194808" y="4021457"/>
                  <a:pt x="1194711" y="4021214"/>
                </a:cubicBezTo>
                <a:close/>
                <a:moveTo>
                  <a:pt x="2596649" y="4018292"/>
                </a:moveTo>
                <a:lnTo>
                  <a:pt x="2582626" y="4027135"/>
                </a:lnTo>
                <a:lnTo>
                  <a:pt x="2571802" y="4034318"/>
                </a:lnTo>
                <a:lnTo>
                  <a:pt x="2568624" y="4037989"/>
                </a:lnTo>
                <a:lnTo>
                  <a:pt x="2569867" y="4037566"/>
                </a:lnTo>
                <a:lnTo>
                  <a:pt x="2567742" y="4039085"/>
                </a:lnTo>
                <a:lnTo>
                  <a:pt x="2579485" y="4031456"/>
                </a:lnTo>
                <a:lnTo>
                  <a:pt x="2583311" y="4028924"/>
                </a:lnTo>
                <a:lnTo>
                  <a:pt x="2584544" y="4027873"/>
                </a:lnTo>
                <a:lnTo>
                  <a:pt x="2585331" y="4027587"/>
                </a:lnTo>
                <a:lnTo>
                  <a:pt x="2592546" y="4022810"/>
                </a:lnTo>
                <a:close/>
                <a:moveTo>
                  <a:pt x="1045500" y="4014093"/>
                </a:moveTo>
                <a:lnTo>
                  <a:pt x="1042277" y="4016293"/>
                </a:lnTo>
                <a:lnTo>
                  <a:pt x="1042009" y="4016345"/>
                </a:lnTo>
                <a:lnTo>
                  <a:pt x="1045119" y="4014148"/>
                </a:lnTo>
                <a:close/>
                <a:moveTo>
                  <a:pt x="1050677" y="4013345"/>
                </a:moveTo>
                <a:lnTo>
                  <a:pt x="1047887" y="4015013"/>
                </a:lnTo>
                <a:lnTo>
                  <a:pt x="1047581" y="4015088"/>
                </a:lnTo>
                <a:lnTo>
                  <a:pt x="1049880" y="4013460"/>
                </a:lnTo>
                <a:close/>
                <a:moveTo>
                  <a:pt x="1055597" y="4012634"/>
                </a:moveTo>
                <a:lnTo>
                  <a:pt x="1054427" y="4013435"/>
                </a:lnTo>
                <a:lnTo>
                  <a:pt x="1053181" y="4013736"/>
                </a:lnTo>
                <a:lnTo>
                  <a:pt x="1054627" y="4012859"/>
                </a:lnTo>
                <a:lnTo>
                  <a:pt x="1054792" y="4012750"/>
                </a:lnTo>
                <a:close/>
                <a:moveTo>
                  <a:pt x="3236922" y="4011504"/>
                </a:moveTo>
                <a:cubicBezTo>
                  <a:pt x="3236599" y="4011350"/>
                  <a:pt x="3235245" y="4012087"/>
                  <a:pt x="3233396" y="4013279"/>
                </a:cubicBezTo>
                <a:cubicBezTo>
                  <a:pt x="3227851" y="4016854"/>
                  <a:pt x="3217845" y="4024520"/>
                  <a:pt x="3217845" y="4024520"/>
                </a:cubicBezTo>
                <a:cubicBezTo>
                  <a:pt x="3218801" y="4025571"/>
                  <a:pt x="3234910" y="4014129"/>
                  <a:pt x="3236922" y="4011504"/>
                </a:cubicBezTo>
                <a:close/>
                <a:moveTo>
                  <a:pt x="1280552" y="4006413"/>
                </a:moveTo>
                <a:cubicBezTo>
                  <a:pt x="1280552" y="4006413"/>
                  <a:pt x="1266369" y="4019773"/>
                  <a:pt x="1271189" y="4017032"/>
                </a:cubicBezTo>
                <a:cubicBezTo>
                  <a:pt x="1271189" y="4017032"/>
                  <a:pt x="1280830" y="4011550"/>
                  <a:pt x="1280552" y="4006413"/>
                </a:cubicBezTo>
                <a:close/>
                <a:moveTo>
                  <a:pt x="3255278" y="4001727"/>
                </a:moveTo>
                <a:cubicBezTo>
                  <a:pt x="3251975" y="4003738"/>
                  <a:pt x="3235865" y="4015181"/>
                  <a:pt x="3235865" y="4015181"/>
                </a:cubicBezTo>
                <a:cubicBezTo>
                  <a:pt x="3238998" y="4016073"/>
                  <a:pt x="3255278" y="4001727"/>
                  <a:pt x="3255278" y="4001727"/>
                </a:cubicBezTo>
                <a:close/>
                <a:moveTo>
                  <a:pt x="2023894" y="3996125"/>
                </a:moveTo>
                <a:lnTo>
                  <a:pt x="1999724" y="4012762"/>
                </a:lnTo>
                <a:lnTo>
                  <a:pt x="2000173" y="4012559"/>
                </a:lnTo>
                <a:cubicBezTo>
                  <a:pt x="2006573" y="4008662"/>
                  <a:pt x="2016270" y="4001707"/>
                  <a:pt x="2022023" y="3997504"/>
                </a:cubicBezTo>
                <a:close/>
                <a:moveTo>
                  <a:pt x="3269995" y="3994398"/>
                </a:moveTo>
                <a:cubicBezTo>
                  <a:pt x="3266693" y="3996409"/>
                  <a:pt x="3250918" y="4007415"/>
                  <a:pt x="3254771" y="4005068"/>
                </a:cubicBezTo>
                <a:cubicBezTo>
                  <a:pt x="3256064" y="4005682"/>
                  <a:pt x="3271836" y="3994677"/>
                  <a:pt x="3269995" y="3994398"/>
                </a:cubicBezTo>
                <a:close/>
                <a:moveTo>
                  <a:pt x="1237744" y="3992087"/>
                </a:moveTo>
                <a:lnTo>
                  <a:pt x="1235572" y="3993819"/>
                </a:lnTo>
                <a:lnTo>
                  <a:pt x="1237329" y="3992619"/>
                </a:lnTo>
                <a:close/>
                <a:moveTo>
                  <a:pt x="1237271" y="3991638"/>
                </a:moveTo>
                <a:lnTo>
                  <a:pt x="1235014" y="3993117"/>
                </a:lnTo>
                <a:cubicBezTo>
                  <a:pt x="1225749" y="3999453"/>
                  <a:pt x="1216751" y="4005792"/>
                  <a:pt x="1209000" y="4011250"/>
                </a:cubicBezTo>
                <a:cubicBezTo>
                  <a:pt x="1212711" y="4009430"/>
                  <a:pt x="1216631" y="4006813"/>
                  <a:pt x="1221386" y="4003507"/>
                </a:cubicBezTo>
                <a:lnTo>
                  <a:pt x="1234587" y="3994491"/>
                </a:lnTo>
                <a:close/>
                <a:moveTo>
                  <a:pt x="1061673" y="3987641"/>
                </a:moveTo>
                <a:lnTo>
                  <a:pt x="1058219" y="3990206"/>
                </a:lnTo>
                <a:lnTo>
                  <a:pt x="1043049" y="3998977"/>
                </a:lnTo>
                <a:lnTo>
                  <a:pt x="1042900" y="3999060"/>
                </a:lnTo>
                <a:lnTo>
                  <a:pt x="1039494" y="3999343"/>
                </a:lnTo>
                <a:lnTo>
                  <a:pt x="1058847" y="3987962"/>
                </a:lnTo>
                <a:close/>
                <a:moveTo>
                  <a:pt x="1243824" y="3987340"/>
                </a:moveTo>
                <a:lnTo>
                  <a:pt x="1242536" y="3988185"/>
                </a:lnTo>
                <a:lnTo>
                  <a:pt x="1242594" y="3988221"/>
                </a:lnTo>
                <a:lnTo>
                  <a:pt x="1238424" y="3991545"/>
                </a:lnTo>
                <a:lnTo>
                  <a:pt x="1237854" y="3992260"/>
                </a:lnTo>
                <a:lnTo>
                  <a:pt x="1238772" y="3991633"/>
                </a:lnTo>
                <a:lnTo>
                  <a:pt x="1241129" y="3990206"/>
                </a:lnTo>
                <a:lnTo>
                  <a:pt x="1242594" y="3988221"/>
                </a:lnTo>
                <a:lnTo>
                  <a:pt x="1243759" y="3987421"/>
                </a:lnTo>
                <a:close/>
                <a:moveTo>
                  <a:pt x="1088765" y="3984564"/>
                </a:moveTo>
                <a:lnTo>
                  <a:pt x="1070953" y="3996721"/>
                </a:lnTo>
                <a:lnTo>
                  <a:pt x="1069636" y="3996831"/>
                </a:lnTo>
                <a:lnTo>
                  <a:pt x="1086666" y="3984803"/>
                </a:lnTo>
                <a:close/>
                <a:moveTo>
                  <a:pt x="1096391" y="3984185"/>
                </a:moveTo>
                <a:lnTo>
                  <a:pt x="1079460" y="3996012"/>
                </a:lnTo>
                <a:lnTo>
                  <a:pt x="1077657" y="3996162"/>
                </a:lnTo>
                <a:lnTo>
                  <a:pt x="1083335" y="3991924"/>
                </a:lnTo>
                <a:cubicBezTo>
                  <a:pt x="1085759" y="3990000"/>
                  <a:pt x="1087353" y="3988558"/>
                  <a:pt x="1087209" y="3988203"/>
                </a:cubicBezTo>
                <a:cubicBezTo>
                  <a:pt x="1087164" y="3988091"/>
                  <a:pt x="1085439" y="3989211"/>
                  <a:pt x="1082794" y="3991013"/>
                </a:cubicBezTo>
                <a:lnTo>
                  <a:pt x="1075075" y="3996377"/>
                </a:lnTo>
                <a:lnTo>
                  <a:pt x="1073859" y="3996479"/>
                </a:lnTo>
                <a:lnTo>
                  <a:pt x="1090846" y="3984449"/>
                </a:lnTo>
                <a:close/>
                <a:moveTo>
                  <a:pt x="1102926" y="3983874"/>
                </a:moveTo>
                <a:lnTo>
                  <a:pt x="1098193" y="3986587"/>
                </a:lnTo>
                <a:lnTo>
                  <a:pt x="1095140" y="3988195"/>
                </a:lnTo>
                <a:lnTo>
                  <a:pt x="1092855" y="3989835"/>
                </a:lnTo>
                <a:cubicBezTo>
                  <a:pt x="1087239" y="3993764"/>
                  <a:pt x="1081954" y="3997184"/>
                  <a:pt x="1083266" y="3995154"/>
                </a:cubicBezTo>
                <a:cubicBezTo>
                  <a:pt x="1084087" y="3994325"/>
                  <a:pt x="1086775" y="3992341"/>
                  <a:pt x="1090370" y="3989809"/>
                </a:cubicBezTo>
                <a:lnTo>
                  <a:pt x="1098711" y="3984074"/>
                </a:lnTo>
                <a:close/>
                <a:moveTo>
                  <a:pt x="1255921" y="3982708"/>
                </a:moveTo>
                <a:lnTo>
                  <a:pt x="1253116" y="3984430"/>
                </a:lnTo>
                <a:lnTo>
                  <a:pt x="1251928" y="3985269"/>
                </a:lnTo>
                <a:lnTo>
                  <a:pt x="1251504" y="3985807"/>
                </a:lnTo>
                <a:lnTo>
                  <a:pt x="1254991" y="3983885"/>
                </a:lnTo>
                <a:close/>
                <a:moveTo>
                  <a:pt x="1124655" y="3982327"/>
                </a:moveTo>
                <a:lnTo>
                  <a:pt x="1122425" y="3983613"/>
                </a:lnTo>
                <a:lnTo>
                  <a:pt x="1115701" y="3987374"/>
                </a:lnTo>
                <a:lnTo>
                  <a:pt x="1117368" y="3986222"/>
                </a:lnTo>
                <a:lnTo>
                  <a:pt x="1122523" y="3982657"/>
                </a:lnTo>
                <a:close/>
                <a:moveTo>
                  <a:pt x="1070938" y="3980851"/>
                </a:moveTo>
                <a:lnTo>
                  <a:pt x="1070736" y="3980996"/>
                </a:lnTo>
                <a:lnTo>
                  <a:pt x="1070683" y="3981001"/>
                </a:lnTo>
                <a:close/>
                <a:moveTo>
                  <a:pt x="2885345" y="3979060"/>
                </a:moveTo>
                <a:lnTo>
                  <a:pt x="2881704" y="3981240"/>
                </a:lnTo>
                <a:lnTo>
                  <a:pt x="2874500" y="3986020"/>
                </a:lnTo>
                <a:lnTo>
                  <a:pt x="2872958" y="3987583"/>
                </a:lnTo>
                <a:lnTo>
                  <a:pt x="2880112" y="3984297"/>
                </a:lnTo>
                <a:close/>
                <a:moveTo>
                  <a:pt x="1263916" y="3978696"/>
                </a:moveTo>
                <a:lnTo>
                  <a:pt x="1263135" y="3978822"/>
                </a:lnTo>
                <a:lnTo>
                  <a:pt x="1262420" y="3979708"/>
                </a:lnTo>
                <a:lnTo>
                  <a:pt x="1263424" y="3979091"/>
                </a:lnTo>
                <a:close/>
                <a:moveTo>
                  <a:pt x="2154263" y="3977066"/>
                </a:moveTo>
                <a:lnTo>
                  <a:pt x="2144716" y="3982436"/>
                </a:lnTo>
                <a:lnTo>
                  <a:pt x="2081099" y="4052509"/>
                </a:lnTo>
                <a:lnTo>
                  <a:pt x="2052089" y="4084987"/>
                </a:lnTo>
                <a:lnTo>
                  <a:pt x="2054889" y="4082119"/>
                </a:lnTo>
                <a:cubicBezTo>
                  <a:pt x="2056543" y="4080475"/>
                  <a:pt x="2057662" y="4079431"/>
                  <a:pt x="2057737" y="4079526"/>
                </a:cubicBezTo>
                <a:cubicBezTo>
                  <a:pt x="2058041" y="4079902"/>
                  <a:pt x="2050005" y="4089374"/>
                  <a:pt x="2048857" y="4091103"/>
                </a:cubicBezTo>
                <a:cubicBezTo>
                  <a:pt x="1999942" y="4147592"/>
                  <a:pt x="1953859" y="4198141"/>
                  <a:pt x="1904757" y="4257552"/>
                </a:cubicBezTo>
                <a:lnTo>
                  <a:pt x="1875568" y="4292930"/>
                </a:lnTo>
                <a:lnTo>
                  <a:pt x="1892795" y="4272547"/>
                </a:lnTo>
                <a:cubicBezTo>
                  <a:pt x="1914103" y="4247723"/>
                  <a:pt x="1936834" y="4221603"/>
                  <a:pt x="1961715" y="4193319"/>
                </a:cubicBezTo>
                <a:cubicBezTo>
                  <a:pt x="2008407" y="4139289"/>
                  <a:pt x="2063080" y="4079918"/>
                  <a:pt x="2108180" y="4029464"/>
                </a:cubicBezTo>
                <a:close/>
                <a:moveTo>
                  <a:pt x="1095590" y="3976389"/>
                </a:moveTo>
                <a:lnTo>
                  <a:pt x="1090830" y="3979781"/>
                </a:lnTo>
                <a:lnTo>
                  <a:pt x="1090770" y="3979783"/>
                </a:lnTo>
                <a:lnTo>
                  <a:pt x="1094199" y="3977015"/>
                </a:lnTo>
                <a:cubicBezTo>
                  <a:pt x="1095055" y="3976382"/>
                  <a:pt x="1095499" y="3976164"/>
                  <a:pt x="1095590" y="3976389"/>
                </a:cubicBezTo>
                <a:close/>
                <a:moveTo>
                  <a:pt x="1206971" y="3972768"/>
                </a:moveTo>
                <a:cubicBezTo>
                  <a:pt x="1204928" y="3972886"/>
                  <a:pt x="1202606" y="3973523"/>
                  <a:pt x="1201618" y="3974365"/>
                </a:cubicBezTo>
                <a:cubicBezTo>
                  <a:pt x="1200959" y="3974927"/>
                  <a:pt x="1200892" y="3975580"/>
                  <a:pt x="1201896" y="3976230"/>
                </a:cubicBezTo>
                <a:cubicBezTo>
                  <a:pt x="1204432" y="3977872"/>
                  <a:pt x="1210653" y="3974287"/>
                  <a:pt x="1210653" y="3974287"/>
                </a:cubicBezTo>
                <a:cubicBezTo>
                  <a:pt x="1210779" y="3973051"/>
                  <a:pt x="1209015" y="3972648"/>
                  <a:pt x="1206971" y="3972768"/>
                </a:cubicBezTo>
                <a:close/>
                <a:moveTo>
                  <a:pt x="1100838" y="3972651"/>
                </a:moveTo>
                <a:cubicBezTo>
                  <a:pt x="1099238" y="3973973"/>
                  <a:pt x="1095954" y="3977285"/>
                  <a:pt x="1095590" y="3976389"/>
                </a:cubicBezTo>
                <a:cubicBezTo>
                  <a:pt x="1097324" y="3974957"/>
                  <a:pt x="1098590" y="3973910"/>
                  <a:pt x="1099445" y="3973278"/>
                </a:cubicBezTo>
                <a:cubicBezTo>
                  <a:pt x="1100302" y="3972645"/>
                  <a:pt x="1100746" y="3972427"/>
                  <a:pt x="1100838" y="3972651"/>
                </a:cubicBezTo>
                <a:close/>
                <a:moveTo>
                  <a:pt x="3315154" y="3971100"/>
                </a:moveTo>
                <a:lnTo>
                  <a:pt x="3306536" y="3977748"/>
                </a:lnTo>
                <a:cubicBezTo>
                  <a:pt x="3307492" y="3978799"/>
                  <a:pt x="3316994" y="3971380"/>
                  <a:pt x="3315154" y="3971100"/>
                </a:cubicBezTo>
                <a:close/>
                <a:moveTo>
                  <a:pt x="2640248" y="3970286"/>
                </a:moveTo>
                <a:lnTo>
                  <a:pt x="2637571" y="3971847"/>
                </a:lnTo>
                <a:lnTo>
                  <a:pt x="2614728" y="3985331"/>
                </a:lnTo>
                <a:lnTo>
                  <a:pt x="2593943" y="4008903"/>
                </a:lnTo>
                <a:lnTo>
                  <a:pt x="2618224" y="3994536"/>
                </a:lnTo>
                <a:close/>
                <a:moveTo>
                  <a:pt x="1102653" y="3964342"/>
                </a:moveTo>
                <a:lnTo>
                  <a:pt x="1090117" y="3971764"/>
                </a:lnTo>
                <a:lnTo>
                  <a:pt x="1084098" y="3975244"/>
                </a:lnTo>
                <a:lnTo>
                  <a:pt x="1088640" y="3971990"/>
                </a:lnTo>
                <a:lnTo>
                  <a:pt x="1098858" y="3964605"/>
                </a:lnTo>
                <a:close/>
                <a:moveTo>
                  <a:pt x="1114076" y="3963550"/>
                </a:moveTo>
                <a:lnTo>
                  <a:pt x="1100838" y="3972651"/>
                </a:lnTo>
                <a:cubicBezTo>
                  <a:pt x="1104261" y="3970121"/>
                  <a:pt x="1106772" y="3968196"/>
                  <a:pt x="1108876" y="3966693"/>
                </a:cubicBezTo>
                <a:lnTo>
                  <a:pt x="1114020" y="3963554"/>
                </a:lnTo>
                <a:close/>
                <a:moveTo>
                  <a:pt x="1119867" y="3963149"/>
                </a:moveTo>
                <a:lnTo>
                  <a:pt x="1100436" y="3976600"/>
                </a:lnTo>
                <a:lnTo>
                  <a:pt x="1096021" y="3979612"/>
                </a:lnTo>
                <a:lnTo>
                  <a:pt x="1093919" y="3979681"/>
                </a:lnTo>
                <a:lnTo>
                  <a:pt x="1105317" y="3971630"/>
                </a:lnTo>
                <a:lnTo>
                  <a:pt x="1117318" y="3963326"/>
                </a:lnTo>
                <a:close/>
                <a:moveTo>
                  <a:pt x="1127843" y="3962232"/>
                </a:moveTo>
                <a:lnTo>
                  <a:pt x="1123954" y="3964932"/>
                </a:lnTo>
                <a:lnTo>
                  <a:pt x="1103276" y="3979376"/>
                </a:lnTo>
                <a:lnTo>
                  <a:pt x="1097808" y="3979553"/>
                </a:lnTo>
                <a:lnTo>
                  <a:pt x="1121397" y="3963031"/>
                </a:lnTo>
                <a:close/>
                <a:moveTo>
                  <a:pt x="1133449" y="3961537"/>
                </a:moveTo>
                <a:lnTo>
                  <a:pt x="1107668" y="3979233"/>
                </a:lnTo>
                <a:lnTo>
                  <a:pt x="1105713" y="3979296"/>
                </a:lnTo>
                <a:lnTo>
                  <a:pt x="1115146" y="3972930"/>
                </a:lnTo>
                <a:cubicBezTo>
                  <a:pt x="1118529" y="3970648"/>
                  <a:pt x="1120902" y="3969037"/>
                  <a:pt x="1121302" y="3968707"/>
                </a:cubicBezTo>
                <a:lnTo>
                  <a:pt x="1131202" y="3961817"/>
                </a:lnTo>
                <a:close/>
                <a:moveTo>
                  <a:pt x="2667053" y="3960579"/>
                </a:moveTo>
                <a:lnTo>
                  <a:pt x="2666909" y="3960743"/>
                </a:lnTo>
                <a:lnTo>
                  <a:pt x="2666943" y="3960707"/>
                </a:lnTo>
                <a:close/>
                <a:moveTo>
                  <a:pt x="1143873" y="3960341"/>
                </a:moveTo>
                <a:cubicBezTo>
                  <a:pt x="1144187" y="3960250"/>
                  <a:pt x="1143906" y="3960601"/>
                  <a:pt x="1142639" y="3961647"/>
                </a:cubicBezTo>
                <a:cubicBezTo>
                  <a:pt x="1139440" y="3964291"/>
                  <a:pt x="1135582" y="3966183"/>
                  <a:pt x="1135582" y="3966183"/>
                </a:cubicBezTo>
                <a:cubicBezTo>
                  <a:pt x="1136114" y="3965520"/>
                  <a:pt x="1137951" y="3964128"/>
                  <a:pt x="1139773" y="3962866"/>
                </a:cubicBezTo>
                <a:cubicBezTo>
                  <a:pt x="1141596" y="3961606"/>
                  <a:pt x="1143402" y="3960477"/>
                  <a:pt x="1143873" y="3960341"/>
                </a:cubicBezTo>
                <a:close/>
                <a:moveTo>
                  <a:pt x="1143186" y="3960331"/>
                </a:moveTo>
                <a:lnTo>
                  <a:pt x="1140058" y="3962476"/>
                </a:lnTo>
                <a:lnTo>
                  <a:pt x="1137354" y="3963997"/>
                </a:lnTo>
                <a:cubicBezTo>
                  <a:pt x="1132125" y="3966978"/>
                  <a:pt x="1126073" y="3970479"/>
                  <a:pt x="1118267" y="3975075"/>
                </a:cubicBezTo>
                <a:lnTo>
                  <a:pt x="1111221" y="3979117"/>
                </a:lnTo>
                <a:lnTo>
                  <a:pt x="1108442" y="3979208"/>
                </a:lnTo>
                <a:lnTo>
                  <a:pt x="1124140" y="3970263"/>
                </a:lnTo>
                <a:cubicBezTo>
                  <a:pt x="1129578" y="3967210"/>
                  <a:pt x="1134296" y="3964552"/>
                  <a:pt x="1136988" y="3962856"/>
                </a:cubicBezTo>
                <a:lnTo>
                  <a:pt x="1140514" y="3960662"/>
                </a:lnTo>
                <a:close/>
                <a:moveTo>
                  <a:pt x="1118393" y="3955023"/>
                </a:moveTo>
                <a:lnTo>
                  <a:pt x="1110683" y="3959588"/>
                </a:lnTo>
                <a:lnTo>
                  <a:pt x="1105028" y="3960527"/>
                </a:lnTo>
                <a:lnTo>
                  <a:pt x="1113836" y="3955258"/>
                </a:lnTo>
                <a:close/>
                <a:moveTo>
                  <a:pt x="1127133" y="3954557"/>
                </a:moveTo>
                <a:lnTo>
                  <a:pt x="1121801" y="3958230"/>
                </a:lnTo>
                <a:lnTo>
                  <a:pt x="1121653" y="3958226"/>
                </a:lnTo>
                <a:lnTo>
                  <a:pt x="1126846" y="3954575"/>
                </a:lnTo>
                <a:close/>
                <a:moveTo>
                  <a:pt x="1132758" y="3954227"/>
                </a:moveTo>
                <a:lnTo>
                  <a:pt x="1126792" y="3958357"/>
                </a:lnTo>
                <a:lnTo>
                  <a:pt x="1124582" y="3958300"/>
                </a:lnTo>
                <a:lnTo>
                  <a:pt x="1130255" y="3954373"/>
                </a:lnTo>
                <a:close/>
                <a:moveTo>
                  <a:pt x="1140009" y="3953789"/>
                </a:moveTo>
                <a:lnTo>
                  <a:pt x="1133195" y="3958518"/>
                </a:lnTo>
                <a:lnTo>
                  <a:pt x="1128027" y="3958388"/>
                </a:lnTo>
                <a:lnTo>
                  <a:pt x="1134078" y="3954150"/>
                </a:lnTo>
                <a:lnTo>
                  <a:pt x="1134307" y="3954136"/>
                </a:lnTo>
                <a:close/>
                <a:moveTo>
                  <a:pt x="1145197" y="3953474"/>
                </a:moveTo>
                <a:lnTo>
                  <a:pt x="1137683" y="3958632"/>
                </a:lnTo>
                <a:lnTo>
                  <a:pt x="1135842" y="3958586"/>
                </a:lnTo>
                <a:lnTo>
                  <a:pt x="1142993" y="3953608"/>
                </a:lnTo>
                <a:close/>
                <a:moveTo>
                  <a:pt x="1153961" y="3952941"/>
                </a:moveTo>
                <a:lnTo>
                  <a:pt x="1145380" y="3958827"/>
                </a:lnTo>
                <a:lnTo>
                  <a:pt x="1143536" y="3958780"/>
                </a:lnTo>
                <a:lnTo>
                  <a:pt x="1152802" y="3953011"/>
                </a:lnTo>
                <a:close/>
                <a:moveTo>
                  <a:pt x="1157420" y="3952732"/>
                </a:moveTo>
                <a:lnTo>
                  <a:pt x="1153194" y="3955094"/>
                </a:lnTo>
                <a:lnTo>
                  <a:pt x="1156578" y="3952782"/>
                </a:lnTo>
                <a:close/>
                <a:moveTo>
                  <a:pt x="1163102" y="3952386"/>
                </a:moveTo>
                <a:lnTo>
                  <a:pt x="1161410" y="3953518"/>
                </a:lnTo>
                <a:cubicBezTo>
                  <a:pt x="1152892" y="3959173"/>
                  <a:pt x="1151157" y="3960078"/>
                  <a:pt x="1152870" y="3958610"/>
                </a:cubicBezTo>
                <a:lnTo>
                  <a:pt x="1160970" y="3952515"/>
                </a:lnTo>
                <a:close/>
                <a:moveTo>
                  <a:pt x="1166025" y="3952208"/>
                </a:moveTo>
                <a:lnTo>
                  <a:pt x="1163971" y="3953445"/>
                </a:lnTo>
                <a:lnTo>
                  <a:pt x="1165799" y="3952222"/>
                </a:lnTo>
                <a:close/>
                <a:moveTo>
                  <a:pt x="1169834" y="3951976"/>
                </a:moveTo>
                <a:lnTo>
                  <a:pt x="1169555" y="3952020"/>
                </a:lnTo>
                <a:lnTo>
                  <a:pt x="1159131" y="3957504"/>
                </a:lnTo>
                <a:lnTo>
                  <a:pt x="1159016" y="3957482"/>
                </a:lnTo>
                <a:lnTo>
                  <a:pt x="1166797" y="3952162"/>
                </a:lnTo>
                <a:close/>
                <a:moveTo>
                  <a:pt x="1176795" y="3951554"/>
                </a:moveTo>
                <a:lnTo>
                  <a:pt x="1165643" y="3958368"/>
                </a:lnTo>
                <a:cubicBezTo>
                  <a:pt x="1160070" y="3961757"/>
                  <a:pt x="1154686" y="3964992"/>
                  <a:pt x="1149694" y="3967892"/>
                </a:cubicBezTo>
                <a:lnTo>
                  <a:pt x="1131361" y="3978462"/>
                </a:lnTo>
                <a:lnTo>
                  <a:pt x="1128456" y="3978556"/>
                </a:lnTo>
                <a:lnTo>
                  <a:pt x="1131214" y="3976649"/>
                </a:lnTo>
                <a:lnTo>
                  <a:pt x="1148729" y="3966358"/>
                </a:lnTo>
                <a:lnTo>
                  <a:pt x="1157942" y="3961008"/>
                </a:lnTo>
                <a:lnTo>
                  <a:pt x="1158261" y="3961154"/>
                </a:lnTo>
                <a:cubicBezTo>
                  <a:pt x="1159666" y="3961185"/>
                  <a:pt x="1161155" y="3960392"/>
                  <a:pt x="1163391" y="3958327"/>
                </a:cubicBezTo>
                <a:lnTo>
                  <a:pt x="1162767" y="3958206"/>
                </a:lnTo>
                <a:lnTo>
                  <a:pt x="1168296" y="3954996"/>
                </a:lnTo>
                <a:lnTo>
                  <a:pt x="1172631" y="3951807"/>
                </a:lnTo>
                <a:close/>
                <a:moveTo>
                  <a:pt x="2674540" y="3950283"/>
                </a:moveTo>
                <a:lnTo>
                  <a:pt x="2672553" y="3951442"/>
                </a:lnTo>
                <a:lnTo>
                  <a:pt x="2665574" y="3960080"/>
                </a:lnTo>
                <a:lnTo>
                  <a:pt x="2670801" y="3954185"/>
                </a:lnTo>
                <a:close/>
                <a:moveTo>
                  <a:pt x="2676877" y="3948920"/>
                </a:moveTo>
                <a:lnTo>
                  <a:pt x="2676849" y="3948936"/>
                </a:lnTo>
                <a:lnTo>
                  <a:pt x="2676693" y="3949137"/>
                </a:lnTo>
                <a:close/>
                <a:moveTo>
                  <a:pt x="1141060" y="3946898"/>
                </a:moveTo>
                <a:lnTo>
                  <a:pt x="1141690" y="3947004"/>
                </a:lnTo>
                <a:lnTo>
                  <a:pt x="1140417" y="3947343"/>
                </a:lnTo>
                <a:close/>
                <a:moveTo>
                  <a:pt x="1138398" y="3946449"/>
                </a:moveTo>
                <a:lnTo>
                  <a:pt x="1138806" y="3946518"/>
                </a:lnTo>
                <a:lnTo>
                  <a:pt x="1136592" y="3948042"/>
                </a:lnTo>
                <a:lnTo>
                  <a:pt x="1136157" y="3948024"/>
                </a:lnTo>
                <a:close/>
                <a:moveTo>
                  <a:pt x="1142559" y="3939259"/>
                </a:moveTo>
                <a:lnTo>
                  <a:pt x="1133837" y="3945451"/>
                </a:lnTo>
                <a:lnTo>
                  <a:pt x="1132706" y="3945489"/>
                </a:lnTo>
                <a:lnTo>
                  <a:pt x="1133577" y="3945636"/>
                </a:lnTo>
                <a:lnTo>
                  <a:pt x="1130545" y="3947788"/>
                </a:lnTo>
                <a:lnTo>
                  <a:pt x="1129311" y="3947735"/>
                </a:lnTo>
                <a:lnTo>
                  <a:pt x="1127816" y="3946629"/>
                </a:lnTo>
                <a:lnTo>
                  <a:pt x="1138705" y="3939729"/>
                </a:lnTo>
                <a:close/>
                <a:moveTo>
                  <a:pt x="1150804" y="3938254"/>
                </a:moveTo>
                <a:lnTo>
                  <a:pt x="1140682" y="3945225"/>
                </a:lnTo>
                <a:lnTo>
                  <a:pt x="1140109" y="3945244"/>
                </a:lnTo>
                <a:lnTo>
                  <a:pt x="1149888" y="3938366"/>
                </a:lnTo>
                <a:close/>
                <a:moveTo>
                  <a:pt x="2414176" y="3937931"/>
                </a:moveTo>
                <a:cubicBezTo>
                  <a:pt x="2414040" y="3937860"/>
                  <a:pt x="2411535" y="3940550"/>
                  <a:pt x="2408367" y="3944093"/>
                </a:cubicBezTo>
                <a:cubicBezTo>
                  <a:pt x="2402031" y="3951181"/>
                  <a:pt x="2393045" y="3961686"/>
                  <a:pt x="2395039" y="3960350"/>
                </a:cubicBezTo>
                <a:cubicBezTo>
                  <a:pt x="2395039" y="3960350"/>
                  <a:pt x="2403200" y="3951220"/>
                  <a:pt x="2405776" y="3948336"/>
                </a:cubicBezTo>
                <a:cubicBezTo>
                  <a:pt x="2412080" y="3940836"/>
                  <a:pt x="2414312" y="3938003"/>
                  <a:pt x="2414176" y="3937931"/>
                </a:cubicBezTo>
                <a:close/>
                <a:moveTo>
                  <a:pt x="1156429" y="3937842"/>
                </a:moveTo>
                <a:lnTo>
                  <a:pt x="1146016" y="3945049"/>
                </a:lnTo>
                <a:lnTo>
                  <a:pt x="1143617" y="3945128"/>
                </a:lnTo>
                <a:lnTo>
                  <a:pt x="1154009" y="3937938"/>
                </a:lnTo>
                <a:close/>
                <a:moveTo>
                  <a:pt x="1163384" y="3937565"/>
                </a:moveTo>
                <a:lnTo>
                  <a:pt x="1152930" y="3944821"/>
                </a:lnTo>
                <a:lnTo>
                  <a:pt x="1147122" y="3945012"/>
                </a:lnTo>
                <a:lnTo>
                  <a:pt x="1157416" y="3937803"/>
                </a:lnTo>
                <a:close/>
                <a:moveTo>
                  <a:pt x="1168656" y="3937356"/>
                </a:moveTo>
                <a:lnTo>
                  <a:pt x="1158038" y="3944653"/>
                </a:lnTo>
                <a:lnTo>
                  <a:pt x="1155749" y="3944728"/>
                </a:lnTo>
                <a:lnTo>
                  <a:pt x="1166200" y="3937454"/>
                </a:lnTo>
                <a:close/>
                <a:moveTo>
                  <a:pt x="1176330" y="3937048"/>
                </a:moveTo>
                <a:lnTo>
                  <a:pt x="1168678" y="3942375"/>
                </a:lnTo>
                <a:lnTo>
                  <a:pt x="1163369" y="3944477"/>
                </a:lnTo>
                <a:lnTo>
                  <a:pt x="1162424" y="3944508"/>
                </a:lnTo>
                <a:lnTo>
                  <a:pt x="1163391" y="3943417"/>
                </a:lnTo>
                <a:lnTo>
                  <a:pt x="1172077" y="3937220"/>
                </a:lnTo>
                <a:close/>
                <a:moveTo>
                  <a:pt x="1186666" y="3936632"/>
                </a:moveTo>
                <a:lnTo>
                  <a:pt x="1175531" y="3944076"/>
                </a:lnTo>
                <a:lnTo>
                  <a:pt x="1168766" y="3944300"/>
                </a:lnTo>
                <a:lnTo>
                  <a:pt x="1179337" y="3936928"/>
                </a:lnTo>
                <a:lnTo>
                  <a:pt x="1180886" y="3936865"/>
                </a:lnTo>
                <a:close/>
                <a:moveTo>
                  <a:pt x="1067235" y="3927405"/>
                </a:moveTo>
                <a:lnTo>
                  <a:pt x="1066701" y="3927695"/>
                </a:lnTo>
                <a:lnTo>
                  <a:pt x="1067090" y="3927414"/>
                </a:lnTo>
                <a:close/>
                <a:moveTo>
                  <a:pt x="1076963" y="3925867"/>
                </a:moveTo>
                <a:lnTo>
                  <a:pt x="1073107" y="3928282"/>
                </a:lnTo>
                <a:lnTo>
                  <a:pt x="1072091" y="3928847"/>
                </a:lnTo>
                <a:lnTo>
                  <a:pt x="1065204" y="3930064"/>
                </a:lnTo>
                <a:lnTo>
                  <a:pt x="1065460" y="3929633"/>
                </a:lnTo>
                <a:lnTo>
                  <a:pt x="1069293" y="3927289"/>
                </a:lnTo>
                <a:lnTo>
                  <a:pt x="1071808" y="3927148"/>
                </a:lnTo>
                <a:close/>
                <a:moveTo>
                  <a:pt x="1204602" y="3918222"/>
                </a:moveTo>
                <a:lnTo>
                  <a:pt x="1200940" y="3920732"/>
                </a:lnTo>
                <a:lnTo>
                  <a:pt x="1200927" y="3920739"/>
                </a:lnTo>
                <a:lnTo>
                  <a:pt x="1199257" y="3920069"/>
                </a:lnTo>
                <a:close/>
                <a:moveTo>
                  <a:pt x="1205837" y="3917795"/>
                </a:moveTo>
                <a:lnTo>
                  <a:pt x="1201308" y="3920891"/>
                </a:lnTo>
                <a:lnTo>
                  <a:pt x="1200996" y="3920767"/>
                </a:lnTo>
                <a:lnTo>
                  <a:pt x="1204607" y="3918220"/>
                </a:lnTo>
                <a:close/>
                <a:moveTo>
                  <a:pt x="1358065" y="3917327"/>
                </a:moveTo>
                <a:lnTo>
                  <a:pt x="1356282" y="3918026"/>
                </a:lnTo>
                <a:lnTo>
                  <a:pt x="1364198" y="3917358"/>
                </a:lnTo>
                <a:close/>
                <a:moveTo>
                  <a:pt x="1207886" y="3917086"/>
                </a:moveTo>
                <a:lnTo>
                  <a:pt x="1207545" y="3917266"/>
                </a:lnTo>
                <a:lnTo>
                  <a:pt x="1207464" y="3917308"/>
                </a:lnTo>
                <a:lnTo>
                  <a:pt x="1207679" y="3917158"/>
                </a:lnTo>
                <a:close/>
                <a:moveTo>
                  <a:pt x="1090382" y="3911614"/>
                </a:moveTo>
                <a:lnTo>
                  <a:pt x="1091962" y="3916115"/>
                </a:lnTo>
                <a:lnTo>
                  <a:pt x="1092159" y="3917670"/>
                </a:lnTo>
                <a:lnTo>
                  <a:pt x="1080382" y="3924230"/>
                </a:lnTo>
                <a:lnTo>
                  <a:pt x="1080265" y="3924250"/>
                </a:lnTo>
                <a:lnTo>
                  <a:pt x="1081788" y="3922586"/>
                </a:lnTo>
                <a:lnTo>
                  <a:pt x="1079189" y="3924436"/>
                </a:lnTo>
                <a:lnTo>
                  <a:pt x="1071891" y="3925700"/>
                </a:lnTo>
                <a:lnTo>
                  <a:pt x="1083769" y="3918438"/>
                </a:lnTo>
                <a:lnTo>
                  <a:pt x="1069667" y="3926087"/>
                </a:lnTo>
                <a:lnTo>
                  <a:pt x="1068696" y="3926254"/>
                </a:lnTo>
                <a:lnTo>
                  <a:pt x="1077946" y="3919578"/>
                </a:lnTo>
                <a:lnTo>
                  <a:pt x="1082804" y="3915976"/>
                </a:lnTo>
                <a:close/>
                <a:moveTo>
                  <a:pt x="2441093" y="3909614"/>
                </a:moveTo>
                <a:cubicBezTo>
                  <a:pt x="2441277" y="3909182"/>
                  <a:pt x="2438934" y="3911691"/>
                  <a:pt x="2435766" y="3915234"/>
                </a:cubicBezTo>
                <a:cubicBezTo>
                  <a:pt x="2429431" y="3922322"/>
                  <a:pt x="2419798" y="3933547"/>
                  <a:pt x="2420507" y="3933654"/>
                </a:cubicBezTo>
                <a:lnTo>
                  <a:pt x="2431242" y="3921640"/>
                </a:lnTo>
                <a:cubicBezTo>
                  <a:pt x="2438192" y="3913418"/>
                  <a:pt x="2440906" y="3910046"/>
                  <a:pt x="2441093" y="3909614"/>
                </a:cubicBezTo>
                <a:close/>
                <a:moveTo>
                  <a:pt x="1193890" y="3904033"/>
                </a:moveTo>
                <a:lnTo>
                  <a:pt x="1193735" y="3904104"/>
                </a:lnTo>
                <a:lnTo>
                  <a:pt x="1193004" y="3904132"/>
                </a:lnTo>
                <a:close/>
                <a:moveTo>
                  <a:pt x="1230441" y="3900978"/>
                </a:moveTo>
                <a:lnTo>
                  <a:pt x="1217945" y="3909519"/>
                </a:lnTo>
                <a:lnTo>
                  <a:pt x="1209861" y="3909979"/>
                </a:lnTo>
                <a:lnTo>
                  <a:pt x="1210516" y="3909516"/>
                </a:lnTo>
                <a:lnTo>
                  <a:pt x="1209663" y="3909990"/>
                </a:lnTo>
                <a:lnTo>
                  <a:pt x="1203302" y="3910353"/>
                </a:lnTo>
                <a:lnTo>
                  <a:pt x="1205203" y="3908591"/>
                </a:lnTo>
                <a:lnTo>
                  <a:pt x="1205709" y="3908129"/>
                </a:lnTo>
                <a:lnTo>
                  <a:pt x="1202434" y="3910401"/>
                </a:lnTo>
                <a:lnTo>
                  <a:pt x="1201586" y="3910449"/>
                </a:lnTo>
                <a:lnTo>
                  <a:pt x="1193055" y="3910267"/>
                </a:lnTo>
                <a:lnTo>
                  <a:pt x="1194038" y="3909588"/>
                </a:lnTo>
                <a:lnTo>
                  <a:pt x="1194963" y="3908874"/>
                </a:lnTo>
                <a:cubicBezTo>
                  <a:pt x="1196565" y="3907555"/>
                  <a:pt x="1197560" y="3906608"/>
                  <a:pt x="1197462" y="3906366"/>
                </a:cubicBezTo>
                <a:lnTo>
                  <a:pt x="1191739" y="3910239"/>
                </a:lnTo>
                <a:lnTo>
                  <a:pt x="1190149" y="3910205"/>
                </a:lnTo>
                <a:lnTo>
                  <a:pt x="1199989" y="3903354"/>
                </a:lnTo>
                <a:lnTo>
                  <a:pt x="1206660" y="3902611"/>
                </a:lnTo>
                <a:lnTo>
                  <a:pt x="1227815" y="3901158"/>
                </a:lnTo>
                <a:lnTo>
                  <a:pt x="1221047" y="3905878"/>
                </a:lnTo>
                <a:lnTo>
                  <a:pt x="1228607" y="3901104"/>
                </a:lnTo>
                <a:close/>
                <a:moveTo>
                  <a:pt x="2465604" y="3883201"/>
                </a:moveTo>
                <a:cubicBezTo>
                  <a:pt x="2465251" y="3883146"/>
                  <a:pt x="2464009" y="3884426"/>
                  <a:pt x="2462343" y="3886372"/>
                </a:cubicBezTo>
                <a:cubicBezTo>
                  <a:pt x="2457347" y="3892212"/>
                  <a:pt x="2448548" y="3904075"/>
                  <a:pt x="2448548" y="3904075"/>
                </a:cubicBezTo>
                <a:cubicBezTo>
                  <a:pt x="2451611" y="3904536"/>
                  <a:pt x="2465604" y="3883201"/>
                  <a:pt x="2465604" y="3883201"/>
                </a:cubicBezTo>
                <a:close/>
                <a:moveTo>
                  <a:pt x="3088713" y="3867444"/>
                </a:moveTo>
                <a:lnTo>
                  <a:pt x="3082310" y="3871114"/>
                </a:lnTo>
                <a:lnTo>
                  <a:pt x="3078676" y="3874824"/>
                </a:lnTo>
                <a:lnTo>
                  <a:pt x="3084298" y="3871925"/>
                </a:lnTo>
                <a:close/>
                <a:moveTo>
                  <a:pt x="1280444" y="3865830"/>
                </a:moveTo>
                <a:lnTo>
                  <a:pt x="1278833" y="3866843"/>
                </a:lnTo>
                <a:cubicBezTo>
                  <a:pt x="1276307" y="3868514"/>
                  <a:pt x="1272923" y="3870866"/>
                  <a:pt x="1269395" y="3873358"/>
                </a:cubicBezTo>
                <a:lnTo>
                  <a:pt x="1269090" y="3873576"/>
                </a:lnTo>
                <a:close/>
                <a:moveTo>
                  <a:pt x="1158554" y="3864783"/>
                </a:moveTo>
                <a:cubicBezTo>
                  <a:pt x="1158283" y="3864981"/>
                  <a:pt x="1155948" y="3866298"/>
                  <a:pt x="1153159" y="3867919"/>
                </a:cubicBezTo>
                <a:lnTo>
                  <a:pt x="1156093" y="3866012"/>
                </a:lnTo>
                <a:lnTo>
                  <a:pt x="1157216" y="3865427"/>
                </a:lnTo>
                <a:cubicBezTo>
                  <a:pt x="1158312" y="3864865"/>
                  <a:pt x="1158691" y="3864684"/>
                  <a:pt x="1158554" y="3864783"/>
                </a:cubicBezTo>
                <a:close/>
                <a:moveTo>
                  <a:pt x="1258523" y="3855433"/>
                </a:moveTo>
                <a:lnTo>
                  <a:pt x="1258885" y="3856009"/>
                </a:lnTo>
                <a:lnTo>
                  <a:pt x="1258930" y="3856080"/>
                </a:lnTo>
                <a:cubicBezTo>
                  <a:pt x="1258964" y="3856134"/>
                  <a:pt x="1258956" y="3856120"/>
                  <a:pt x="1258924" y="3856070"/>
                </a:cubicBezTo>
                <a:lnTo>
                  <a:pt x="1258885" y="3856009"/>
                </a:lnTo>
                <a:lnTo>
                  <a:pt x="1258778" y="3855837"/>
                </a:lnTo>
                <a:cubicBezTo>
                  <a:pt x="1258659" y="3855648"/>
                  <a:pt x="1258523" y="3855433"/>
                  <a:pt x="1258523" y="3855433"/>
                </a:cubicBezTo>
                <a:close/>
                <a:moveTo>
                  <a:pt x="2766714" y="3848684"/>
                </a:moveTo>
                <a:cubicBezTo>
                  <a:pt x="2765400" y="3849790"/>
                  <a:pt x="2760764" y="3854697"/>
                  <a:pt x="2755171" y="3860840"/>
                </a:cubicBezTo>
                <a:lnTo>
                  <a:pt x="2748296" y="3868633"/>
                </a:lnTo>
                <a:lnTo>
                  <a:pt x="2751873" y="3866548"/>
                </a:lnTo>
                <a:lnTo>
                  <a:pt x="2754178" y="3863970"/>
                </a:lnTo>
                <a:cubicBezTo>
                  <a:pt x="2756681" y="3861169"/>
                  <a:pt x="2758319" y="3859337"/>
                  <a:pt x="2758319" y="3859337"/>
                </a:cubicBezTo>
                <a:cubicBezTo>
                  <a:pt x="2766020" y="3850274"/>
                  <a:pt x="2768028" y="3847579"/>
                  <a:pt x="2766714" y="3848684"/>
                </a:cubicBezTo>
                <a:close/>
                <a:moveTo>
                  <a:pt x="3357036" y="3828797"/>
                </a:moveTo>
                <a:lnTo>
                  <a:pt x="3351796" y="3832242"/>
                </a:lnTo>
                <a:cubicBezTo>
                  <a:pt x="3350437" y="3833135"/>
                  <a:pt x="3351343" y="3832540"/>
                  <a:pt x="3353154" y="3831349"/>
                </a:cubicBezTo>
                <a:close/>
                <a:moveTo>
                  <a:pt x="3364024" y="3824205"/>
                </a:moveTo>
                <a:cubicBezTo>
                  <a:pt x="3364024" y="3824205"/>
                  <a:pt x="3362213" y="3825396"/>
                  <a:pt x="3359948" y="3826884"/>
                </a:cubicBezTo>
                <a:lnTo>
                  <a:pt x="3357036" y="3828797"/>
                </a:lnTo>
                <a:close/>
                <a:moveTo>
                  <a:pt x="1769954" y="3821856"/>
                </a:moveTo>
                <a:lnTo>
                  <a:pt x="1761176" y="3827469"/>
                </a:lnTo>
                <a:lnTo>
                  <a:pt x="1757320" y="3831616"/>
                </a:lnTo>
                <a:lnTo>
                  <a:pt x="1765863" y="3826254"/>
                </a:lnTo>
                <a:close/>
                <a:moveTo>
                  <a:pt x="2436621" y="3821479"/>
                </a:moveTo>
                <a:lnTo>
                  <a:pt x="2431908" y="3824017"/>
                </a:lnTo>
                <a:lnTo>
                  <a:pt x="2429729" y="3826316"/>
                </a:lnTo>
                <a:lnTo>
                  <a:pt x="2428492" y="3829959"/>
                </a:lnTo>
                <a:close/>
                <a:moveTo>
                  <a:pt x="1170793" y="3814703"/>
                </a:moveTo>
                <a:lnTo>
                  <a:pt x="1163842" y="3819460"/>
                </a:lnTo>
                <a:lnTo>
                  <a:pt x="1169514" y="3815444"/>
                </a:lnTo>
                <a:close/>
                <a:moveTo>
                  <a:pt x="1777128" y="3814143"/>
                </a:moveTo>
                <a:lnTo>
                  <a:pt x="1768546" y="3819538"/>
                </a:lnTo>
                <a:lnTo>
                  <a:pt x="1765773" y="3822522"/>
                </a:lnTo>
                <a:lnTo>
                  <a:pt x="1774484" y="3816985"/>
                </a:lnTo>
                <a:close/>
                <a:moveTo>
                  <a:pt x="2226456" y="3813902"/>
                </a:moveTo>
                <a:lnTo>
                  <a:pt x="2212019" y="3821701"/>
                </a:lnTo>
                <a:cubicBezTo>
                  <a:pt x="2204929" y="3825810"/>
                  <a:pt x="2197594" y="3830306"/>
                  <a:pt x="2190126" y="3835262"/>
                </a:cubicBezTo>
                <a:cubicBezTo>
                  <a:pt x="2174988" y="3844479"/>
                  <a:pt x="2185955" y="3838501"/>
                  <a:pt x="2202176" y="3829499"/>
                </a:cubicBezTo>
                <a:lnTo>
                  <a:pt x="2222769" y="3818065"/>
                </a:lnTo>
                <a:close/>
                <a:moveTo>
                  <a:pt x="1316399" y="3813297"/>
                </a:moveTo>
                <a:lnTo>
                  <a:pt x="1316309" y="3813330"/>
                </a:lnTo>
                <a:lnTo>
                  <a:pt x="1303854" y="3821632"/>
                </a:lnTo>
                <a:lnTo>
                  <a:pt x="1306345" y="3820146"/>
                </a:lnTo>
                <a:cubicBezTo>
                  <a:pt x="1309317" y="3818270"/>
                  <a:pt x="1312587" y="3816072"/>
                  <a:pt x="1316399" y="3813297"/>
                </a:cubicBezTo>
                <a:lnTo>
                  <a:pt x="1316204" y="3813924"/>
                </a:lnTo>
                <a:lnTo>
                  <a:pt x="1316167" y="3814039"/>
                </a:lnTo>
                <a:cubicBezTo>
                  <a:pt x="1316129" y="3814162"/>
                  <a:pt x="1316110" y="3814225"/>
                  <a:pt x="1316138" y="3814131"/>
                </a:cubicBezTo>
                <a:lnTo>
                  <a:pt x="1316204" y="3813924"/>
                </a:lnTo>
                <a:lnTo>
                  <a:pt x="1316312" y="3813576"/>
                </a:lnTo>
                <a:cubicBezTo>
                  <a:pt x="1316361" y="3813421"/>
                  <a:pt x="1316399" y="3813297"/>
                  <a:pt x="1316399" y="3813297"/>
                </a:cubicBezTo>
                <a:close/>
                <a:moveTo>
                  <a:pt x="3416005" y="3796988"/>
                </a:moveTo>
                <a:cubicBezTo>
                  <a:pt x="3397982" y="3806327"/>
                  <a:pt x="3379075" y="3816440"/>
                  <a:pt x="3364024" y="3824205"/>
                </a:cubicBezTo>
                <a:cubicBezTo>
                  <a:pt x="3388244" y="3809458"/>
                  <a:pt x="3403296" y="3801691"/>
                  <a:pt x="3416005" y="3796988"/>
                </a:cubicBezTo>
                <a:close/>
                <a:moveTo>
                  <a:pt x="3420716" y="3793778"/>
                </a:moveTo>
                <a:lnTo>
                  <a:pt x="3416005" y="3796988"/>
                </a:lnTo>
                <a:cubicBezTo>
                  <a:pt x="3416005" y="3796988"/>
                  <a:pt x="3417423" y="3796021"/>
                  <a:pt x="3419198" y="3794812"/>
                </a:cubicBezTo>
                <a:close/>
                <a:moveTo>
                  <a:pt x="3422652" y="3792462"/>
                </a:moveTo>
                <a:lnTo>
                  <a:pt x="3420716" y="3793778"/>
                </a:lnTo>
                <a:lnTo>
                  <a:pt x="3422524" y="3792547"/>
                </a:lnTo>
                <a:close/>
                <a:moveTo>
                  <a:pt x="3425587" y="3790464"/>
                </a:moveTo>
                <a:lnTo>
                  <a:pt x="3422652" y="3792462"/>
                </a:lnTo>
                <a:lnTo>
                  <a:pt x="3424522" y="3791187"/>
                </a:lnTo>
                <a:cubicBezTo>
                  <a:pt x="3425940" y="3790221"/>
                  <a:pt x="3426651" y="3789738"/>
                  <a:pt x="3425587" y="3790464"/>
                </a:cubicBezTo>
                <a:close/>
                <a:moveTo>
                  <a:pt x="2807274" y="3788023"/>
                </a:moveTo>
                <a:lnTo>
                  <a:pt x="2742396" y="3853459"/>
                </a:lnTo>
                <a:lnTo>
                  <a:pt x="2698431" y="3897684"/>
                </a:lnTo>
                <a:lnTo>
                  <a:pt x="2716253" y="3887300"/>
                </a:lnTo>
                <a:close/>
                <a:moveTo>
                  <a:pt x="3444000" y="3780770"/>
                </a:moveTo>
                <a:cubicBezTo>
                  <a:pt x="3444920" y="3780256"/>
                  <a:pt x="3445321" y="3780185"/>
                  <a:pt x="3444818" y="3780841"/>
                </a:cubicBezTo>
                <a:cubicBezTo>
                  <a:pt x="3448120" y="3778831"/>
                  <a:pt x="3435649" y="3787825"/>
                  <a:pt x="3432346" y="3789836"/>
                </a:cubicBezTo>
                <a:cubicBezTo>
                  <a:pt x="3433855" y="3787866"/>
                  <a:pt x="3441249" y="3782315"/>
                  <a:pt x="3444000" y="3780770"/>
                </a:cubicBezTo>
                <a:close/>
                <a:moveTo>
                  <a:pt x="1832105" y="3780248"/>
                </a:moveTo>
                <a:lnTo>
                  <a:pt x="1832056" y="3780278"/>
                </a:lnTo>
                <a:lnTo>
                  <a:pt x="1832054" y="3780280"/>
                </a:lnTo>
                <a:lnTo>
                  <a:pt x="1825375" y="3784351"/>
                </a:lnTo>
                <a:lnTo>
                  <a:pt x="1824921" y="3784836"/>
                </a:lnTo>
                <a:lnTo>
                  <a:pt x="1832054" y="3780280"/>
                </a:lnTo>
                <a:close/>
                <a:moveTo>
                  <a:pt x="3454081" y="3778444"/>
                </a:moveTo>
                <a:lnTo>
                  <a:pt x="3452769" y="3779325"/>
                </a:lnTo>
                <a:cubicBezTo>
                  <a:pt x="3451370" y="3780264"/>
                  <a:pt x="3450671" y="3780734"/>
                  <a:pt x="3451720" y="3780029"/>
                </a:cubicBezTo>
                <a:close/>
                <a:moveTo>
                  <a:pt x="1812537" y="3776074"/>
                </a:moveTo>
                <a:lnTo>
                  <a:pt x="1804264" y="3781112"/>
                </a:lnTo>
                <a:lnTo>
                  <a:pt x="1790276" y="3796159"/>
                </a:lnTo>
                <a:lnTo>
                  <a:pt x="1798734" y="3790913"/>
                </a:lnTo>
                <a:close/>
                <a:moveTo>
                  <a:pt x="1225719" y="3774205"/>
                </a:moveTo>
                <a:lnTo>
                  <a:pt x="1176541" y="3807768"/>
                </a:lnTo>
                <a:lnTo>
                  <a:pt x="1222652" y="3775201"/>
                </a:lnTo>
                <a:close/>
                <a:moveTo>
                  <a:pt x="3461162" y="3773690"/>
                </a:moveTo>
                <a:cubicBezTo>
                  <a:pt x="3461162" y="3773690"/>
                  <a:pt x="3459764" y="3774629"/>
                  <a:pt x="3458014" y="3775804"/>
                </a:cubicBezTo>
                <a:lnTo>
                  <a:pt x="3454081" y="3778444"/>
                </a:lnTo>
                <a:close/>
                <a:moveTo>
                  <a:pt x="3271451" y="3769039"/>
                </a:moveTo>
                <a:lnTo>
                  <a:pt x="3268682" y="3770551"/>
                </a:lnTo>
                <a:lnTo>
                  <a:pt x="3268070" y="3771248"/>
                </a:lnTo>
                <a:lnTo>
                  <a:pt x="3267824" y="3771510"/>
                </a:lnTo>
                <a:lnTo>
                  <a:pt x="3270509" y="3770132"/>
                </a:lnTo>
                <a:close/>
                <a:moveTo>
                  <a:pt x="1235639" y="3763916"/>
                </a:moveTo>
                <a:cubicBezTo>
                  <a:pt x="1234038" y="3765239"/>
                  <a:pt x="1230756" y="3768552"/>
                  <a:pt x="1230391" y="3767655"/>
                </a:cubicBezTo>
                <a:cubicBezTo>
                  <a:pt x="1232125" y="3766222"/>
                  <a:pt x="1233391" y="3765176"/>
                  <a:pt x="1234247" y="3764544"/>
                </a:cubicBezTo>
                <a:cubicBezTo>
                  <a:pt x="1235102" y="3763912"/>
                  <a:pt x="1235548" y="3763693"/>
                  <a:pt x="1235639" y="3763916"/>
                </a:cubicBezTo>
                <a:close/>
                <a:moveTo>
                  <a:pt x="3592791" y="3761044"/>
                </a:moveTo>
                <a:lnTo>
                  <a:pt x="3532055" y="3790818"/>
                </a:lnTo>
                <a:cubicBezTo>
                  <a:pt x="3460390" y="3826597"/>
                  <a:pt x="3386286" y="3864523"/>
                  <a:pt x="3309985" y="3904370"/>
                </a:cubicBezTo>
                <a:lnTo>
                  <a:pt x="3091451" y="4020559"/>
                </a:lnTo>
                <a:lnTo>
                  <a:pt x="3085710" y="4026350"/>
                </a:lnTo>
                <a:lnTo>
                  <a:pt x="3300931" y="3912047"/>
                </a:lnTo>
                <a:cubicBezTo>
                  <a:pt x="3377657" y="3871883"/>
                  <a:pt x="3452604" y="3833282"/>
                  <a:pt x="3525470" y="3796501"/>
                </a:cubicBezTo>
                <a:lnTo>
                  <a:pt x="3588812" y="3764995"/>
                </a:lnTo>
                <a:close/>
                <a:moveTo>
                  <a:pt x="3487629" y="3760607"/>
                </a:moveTo>
                <a:cubicBezTo>
                  <a:pt x="3487252" y="3760427"/>
                  <a:pt x="3486205" y="3760862"/>
                  <a:pt x="3484864" y="3761623"/>
                </a:cubicBezTo>
                <a:cubicBezTo>
                  <a:pt x="3480842" y="3763908"/>
                  <a:pt x="3474189" y="3769139"/>
                  <a:pt x="3475160" y="3769600"/>
                </a:cubicBezTo>
                <a:close/>
                <a:moveTo>
                  <a:pt x="1240886" y="3760180"/>
                </a:moveTo>
                <a:cubicBezTo>
                  <a:pt x="1239285" y="3761502"/>
                  <a:pt x="1236002" y="3764814"/>
                  <a:pt x="1235639" y="3763916"/>
                </a:cubicBezTo>
                <a:cubicBezTo>
                  <a:pt x="1237371" y="3762485"/>
                  <a:pt x="1238638" y="3761438"/>
                  <a:pt x="1239494" y="3760806"/>
                </a:cubicBezTo>
                <a:cubicBezTo>
                  <a:pt x="1240349" y="3760173"/>
                  <a:pt x="1240795" y="3759954"/>
                  <a:pt x="1240886" y="3760180"/>
                </a:cubicBezTo>
                <a:close/>
                <a:moveTo>
                  <a:pt x="2339420" y="3752130"/>
                </a:moveTo>
                <a:lnTo>
                  <a:pt x="2313205" y="3766814"/>
                </a:lnTo>
                <a:lnTo>
                  <a:pt x="2312688" y="3767400"/>
                </a:lnTo>
                <a:lnTo>
                  <a:pt x="2338551" y="3753078"/>
                </a:lnTo>
                <a:close/>
                <a:moveTo>
                  <a:pt x="1254523" y="3750804"/>
                </a:moveTo>
                <a:cubicBezTo>
                  <a:pt x="1249725" y="3754770"/>
                  <a:pt x="1244447" y="3758433"/>
                  <a:pt x="1240886" y="3760180"/>
                </a:cubicBezTo>
                <a:cubicBezTo>
                  <a:pt x="1244308" y="3757650"/>
                  <a:pt x="1246820" y="3755724"/>
                  <a:pt x="1248924" y="3754222"/>
                </a:cubicBezTo>
                <a:cubicBezTo>
                  <a:pt x="1251029" y="3752719"/>
                  <a:pt x="1252727" y="3751640"/>
                  <a:pt x="1254523" y="3750804"/>
                </a:cubicBezTo>
                <a:close/>
                <a:moveTo>
                  <a:pt x="1283920" y="3747870"/>
                </a:moveTo>
                <a:cubicBezTo>
                  <a:pt x="1284235" y="3747778"/>
                  <a:pt x="1283954" y="3748129"/>
                  <a:pt x="1282687" y="3749175"/>
                </a:cubicBezTo>
                <a:cubicBezTo>
                  <a:pt x="1279489" y="3751820"/>
                  <a:pt x="1275629" y="3753712"/>
                  <a:pt x="1275629" y="3753712"/>
                </a:cubicBezTo>
                <a:cubicBezTo>
                  <a:pt x="1276161" y="3753047"/>
                  <a:pt x="1277999" y="3751656"/>
                  <a:pt x="1279821" y="3750394"/>
                </a:cubicBezTo>
                <a:cubicBezTo>
                  <a:pt x="1281643" y="3749135"/>
                  <a:pt x="1283450" y="3748005"/>
                  <a:pt x="1283920" y="3747870"/>
                </a:cubicBezTo>
                <a:close/>
                <a:moveTo>
                  <a:pt x="3520564" y="3742149"/>
                </a:moveTo>
                <a:cubicBezTo>
                  <a:pt x="3521686" y="3741619"/>
                  <a:pt x="3522043" y="3741751"/>
                  <a:pt x="3521037" y="3743064"/>
                </a:cubicBezTo>
                <a:cubicBezTo>
                  <a:pt x="3513881" y="3747421"/>
                  <a:pt x="3510579" y="3749432"/>
                  <a:pt x="3503973" y="3753455"/>
                </a:cubicBezTo>
                <a:lnTo>
                  <a:pt x="3505985" y="3750829"/>
                </a:lnTo>
                <a:cubicBezTo>
                  <a:pt x="3506953" y="3751289"/>
                  <a:pt x="3517199" y="3743738"/>
                  <a:pt x="3520564" y="3742149"/>
                </a:cubicBezTo>
                <a:close/>
                <a:moveTo>
                  <a:pt x="2370038" y="3734980"/>
                </a:moveTo>
                <a:lnTo>
                  <a:pt x="2366155" y="3737155"/>
                </a:lnTo>
                <a:lnTo>
                  <a:pt x="2365096" y="3738378"/>
                </a:lnTo>
                <a:lnTo>
                  <a:pt x="2369027" y="3736202"/>
                </a:lnTo>
                <a:close/>
                <a:moveTo>
                  <a:pt x="1335579" y="3727936"/>
                </a:moveTo>
                <a:lnTo>
                  <a:pt x="1335201" y="3728268"/>
                </a:lnTo>
                <a:cubicBezTo>
                  <a:pt x="1334438" y="3728941"/>
                  <a:pt x="1333960" y="3729361"/>
                  <a:pt x="1334092" y="3729245"/>
                </a:cubicBezTo>
                <a:close/>
                <a:moveTo>
                  <a:pt x="3562558" y="3722214"/>
                </a:moveTo>
                <a:cubicBezTo>
                  <a:pt x="3558704" y="3724560"/>
                  <a:pt x="3552100" y="3728583"/>
                  <a:pt x="3544943" y="3732941"/>
                </a:cubicBezTo>
                <a:cubicBezTo>
                  <a:pt x="3549302" y="3727253"/>
                  <a:pt x="3535034" y="3738974"/>
                  <a:pt x="3530440" y="3740372"/>
                </a:cubicBezTo>
                <a:cubicBezTo>
                  <a:pt x="3532787" y="3737308"/>
                  <a:pt x="3525632" y="3741666"/>
                  <a:pt x="3519025" y="3745688"/>
                </a:cubicBezTo>
                <a:lnTo>
                  <a:pt x="3521037" y="3743064"/>
                </a:lnTo>
                <a:cubicBezTo>
                  <a:pt x="3541404" y="3730661"/>
                  <a:pt x="3556459" y="3722895"/>
                  <a:pt x="3562558" y="3722214"/>
                </a:cubicBezTo>
                <a:close/>
                <a:moveTo>
                  <a:pt x="2628766" y="3718000"/>
                </a:moveTo>
                <a:lnTo>
                  <a:pt x="2618807" y="3723379"/>
                </a:lnTo>
                <a:lnTo>
                  <a:pt x="2570284" y="3773569"/>
                </a:lnTo>
                <a:cubicBezTo>
                  <a:pt x="2555048" y="3789267"/>
                  <a:pt x="2529394" y="3814435"/>
                  <a:pt x="2514101" y="3831504"/>
                </a:cubicBezTo>
                <a:cubicBezTo>
                  <a:pt x="2509001" y="3837192"/>
                  <a:pt x="2505055" y="3841981"/>
                  <a:pt x="2503028" y="3845221"/>
                </a:cubicBezTo>
                <a:cubicBezTo>
                  <a:pt x="2503028" y="3845221"/>
                  <a:pt x="2550221" y="3797807"/>
                  <a:pt x="2564949" y="3783125"/>
                </a:cubicBezTo>
                <a:close/>
                <a:moveTo>
                  <a:pt x="2317106" y="3713746"/>
                </a:moveTo>
                <a:lnTo>
                  <a:pt x="2216394" y="3771322"/>
                </a:lnTo>
                <a:lnTo>
                  <a:pt x="2214700" y="3773436"/>
                </a:lnTo>
                <a:lnTo>
                  <a:pt x="2266900" y="3743590"/>
                </a:lnTo>
                <a:lnTo>
                  <a:pt x="2313297" y="3717933"/>
                </a:lnTo>
                <a:close/>
                <a:moveTo>
                  <a:pt x="2276143" y="3711160"/>
                </a:moveTo>
                <a:cubicBezTo>
                  <a:pt x="2276033" y="3711053"/>
                  <a:pt x="2272856" y="3712899"/>
                  <a:pt x="2268796" y="3715371"/>
                </a:cubicBezTo>
                <a:cubicBezTo>
                  <a:pt x="2260676" y="3720316"/>
                  <a:pt x="2249026" y="3727761"/>
                  <a:pt x="2251323" y="3727062"/>
                </a:cubicBezTo>
                <a:cubicBezTo>
                  <a:pt x="2251323" y="3727062"/>
                  <a:pt x="2261783" y="3720693"/>
                  <a:pt x="2265085" y="3718682"/>
                </a:cubicBezTo>
                <a:cubicBezTo>
                  <a:pt x="2273295" y="3713333"/>
                  <a:pt x="2276252" y="3711269"/>
                  <a:pt x="2276143" y="3711160"/>
                </a:cubicBezTo>
                <a:close/>
                <a:moveTo>
                  <a:pt x="3592190" y="3705767"/>
                </a:moveTo>
                <a:cubicBezTo>
                  <a:pt x="3593312" y="3705237"/>
                  <a:pt x="3593671" y="3705370"/>
                  <a:pt x="3592664" y="3706683"/>
                </a:cubicBezTo>
                <a:cubicBezTo>
                  <a:pt x="3585507" y="3711041"/>
                  <a:pt x="3569733" y="3722045"/>
                  <a:pt x="3577610" y="3714448"/>
                </a:cubicBezTo>
                <a:cubicBezTo>
                  <a:pt x="3578579" y="3714909"/>
                  <a:pt x="3588825" y="3707358"/>
                  <a:pt x="3592190" y="3705767"/>
                </a:cubicBezTo>
                <a:close/>
                <a:moveTo>
                  <a:pt x="3596618" y="3704027"/>
                </a:moveTo>
                <a:lnTo>
                  <a:pt x="3592664" y="3706683"/>
                </a:lnTo>
                <a:cubicBezTo>
                  <a:pt x="3592664" y="3706683"/>
                  <a:pt x="3594063" y="3705743"/>
                  <a:pt x="3595812" y="3704568"/>
                </a:cubicBezTo>
                <a:close/>
                <a:moveTo>
                  <a:pt x="3153728" y="3702118"/>
                </a:moveTo>
                <a:lnTo>
                  <a:pt x="3146181" y="3707324"/>
                </a:lnTo>
                <a:lnTo>
                  <a:pt x="3143799" y="3709720"/>
                </a:lnTo>
                <a:lnTo>
                  <a:pt x="3146259" y="3708414"/>
                </a:lnTo>
                <a:cubicBezTo>
                  <a:pt x="3149239" y="3706251"/>
                  <a:pt x="3152721" y="3703430"/>
                  <a:pt x="3153728" y="3702118"/>
                </a:cubicBezTo>
                <a:close/>
                <a:moveTo>
                  <a:pt x="3600879" y="3701165"/>
                </a:moveTo>
                <a:lnTo>
                  <a:pt x="3599089" y="3702367"/>
                </a:lnTo>
                <a:lnTo>
                  <a:pt x="3596618" y="3704027"/>
                </a:lnTo>
                <a:close/>
                <a:moveTo>
                  <a:pt x="3602106" y="3700343"/>
                </a:moveTo>
                <a:cubicBezTo>
                  <a:pt x="3603153" y="3699639"/>
                  <a:pt x="3602455" y="3700108"/>
                  <a:pt x="3601057" y="3701047"/>
                </a:cubicBezTo>
                <a:lnTo>
                  <a:pt x="3600879" y="3701165"/>
                </a:lnTo>
                <a:close/>
                <a:moveTo>
                  <a:pt x="2329613" y="3699995"/>
                </a:moveTo>
                <a:lnTo>
                  <a:pt x="2273345" y="3732086"/>
                </a:lnTo>
                <a:lnTo>
                  <a:pt x="2221134" y="3762412"/>
                </a:lnTo>
                <a:lnTo>
                  <a:pt x="2220379" y="3763532"/>
                </a:lnTo>
                <a:lnTo>
                  <a:pt x="2220545" y="3763941"/>
                </a:lnTo>
                <a:lnTo>
                  <a:pt x="2278363" y="3730798"/>
                </a:lnTo>
                <a:lnTo>
                  <a:pt x="2325347" y="3704685"/>
                </a:lnTo>
                <a:close/>
                <a:moveTo>
                  <a:pt x="2310118" y="3691872"/>
                </a:moveTo>
                <a:cubicBezTo>
                  <a:pt x="2310421" y="3691513"/>
                  <a:pt x="2307451" y="3693234"/>
                  <a:pt x="2303391" y="3695706"/>
                </a:cubicBezTo>
                <a:cubicBezTo>
                  <a:pt x="2295272" y="3700649"/>
                  <a:pt x="2282796" y="3708596"/>
                  <a:pt x="2283441" y="3708904"/>
                </a:cubicBezTo>
                <a:lnTo>
                  <a:pt x="2297202" y="3700524"/>
                </a:lnTo>
                <a:cubicBezTo>
                  <a:pt x="2306238" y="3694673"/>
                  <a:pt x="2309815" y="3692231"/>
                  <a:pt x="2310118" y="3691872"/>
                </a:cubicBezTo>
                <a:close/>
                <a:moveTo>
                  <a:pt x="3661174" y="3690306"/>
                </a:moveTo>
                <a:lnTo>
                  <a:pt x="3617770" y="3711084"/>
                </a:lnTo>
                <a:cubicBezTo>
                  <a:pt x="3556435" y="3740644"/>
                  <a:pt x="3492331" y="3772095"/>
                  <a:pt x="3430634" y="3803946"/>
                </a:cubicBezTo>
                <a:cubicBezTo>
                  <a:pt x="3411818" y="3813653"/>
                  <a:pt x="3383888" y="3828819"/>
                  <a:pt x="3377649" y="3832907"/>
                </a:cubicBezTo>
                <a:cubicBezTo>
                  <a:pt x="3373906" y="3835360"/>
                  <a:pt x="3377974" y="3833825"/>
                  <a:pt x="3396505" y="3824728"/>
                </a:cubicBezTo>
                <a:cubicBezTo>
                  <a:pt x="3462256" y="3791224"/>
                  <a:pt x="3528653" y="3758027"/>
                  <a:pt x="3594386" y="3725409"/>
                </a:cubicBezTo>
                <a:lnTo>
                  <a:pt x="3655294" y="3695304"/>
                </a:lnTo>
                <a:close/>
                <a:moveTo>
                  <a:pt x="3626072" y="3689139"/>
                </a:moveTo>
                <a:cubicBezTo>
                  <a:pt x="3627028" y="3690191"/>
                  <a:pt x="3614557" y="3699184"/>
                  <a:pt x="3616569" y="3696559"/>
                </a:cubicBezTo>
                <a:close/>
                <a:moveTo>
                  <a:pt x="2686426" y="3686853"/>
                </a:moveTo>
                <a:lnTo>
                  <a:pt x="2664995" y="3698430"/>
                </a:lnTo>
                <a:lnTo>
                  <a:pt x="2570663" y="3797069"/>
                </a:lnTo>
                <a:cubicBezTo>
                  <a:pt x="2518226" y="3852141"/>
                  <a:pt x="2467694" y="3905458"/>
                  <a:pt x="2417570" y="3958768"/>
                </a:cubicBezTo>
                <a:lnTo>
                  <a:pt x="2376407" y="4002939"/>
                </a:lnTo>
                <a:lnTo>
                  <a:pt x="2376008" y="4004232"/>
                </a:lnTo>
                <a:lnTo>
                  <a:pt x="2376286" y="4004574"/>
                </a:lnTo>
                <a:lnTo>
                  <a:pt x="2422000" y="3956078"/>
                </a:lnTo>
                <a:cubicBezTo>
                  <a:pt x="2490193" y="3884889"/>
                  <a:pt x="2552972" y="3821766"/>
                  <a:pt x="2631431" y="3742526"/>
                </a:cubicBezTo>
                <a:close/>
                <a:moveTo>
                  <a:pt x="3074075" y="3686440"/>
                </a:moveTo>
                <a:cubicBezTo>
                  <a:pt x="3074285" y="3685943"/>
                  <a:pt x="3071954" y="3688421"/>
                  <a:pt x="3068786" y="3691964"/>
                </a:cubicBezTo>
                <a:lnTo>
                  <a:pt x="3067091" y="3693925"/>
                </a:lnTo>
                <a:lnTo>
                  <a:pt x="3068918" y="3692949"/>
                </a:lnTo>
                <a:lnTo>
                  <a:pt x="3071641" y="3689653"/>
                </a:lnTo>
                <a:cubicBezTo>
                  <a:pt x="3073230" y="3687680"/>
                  <a:pt x="3073970" y="3686687"/>
                  <a:pt x="3074075" y="3686440"/>
                </a:cubicBezTo>
                <a:close/>
                <a:moveTo>
                  <a:pt x="635639" y="3683325"/>
                </a:moveTo>
                <a:lnTo>
                  <a:pt x="635181" y="3683797"/>
                </a:lnTo>
                <a:cubicBezTo>
                  <a:pt x="634515" y="3684348"/>
                  <a:pt x="634002" y="3684622"/>
                  <a:pt x="633911" y="3684398"/>
                </a:cubicBezTo>
                <a:close/>
                <a:moveTo>
                  <a:pt x="3640790" y="3681811"/>
                </a:moveTo>
                <a:cubicBezTo>
                  <a:pt x="3642081" y="3682424"/>
                  <a:pt x="3629611" y="3691418"/>
                  <a:pt x="3628319" y="3690805"/>
                </a:cubicBezTo>
                <a:close/>
                <a:moveTo>
                  <a:pt x="2699013" y="3680055"/>
                </a:moveTo>
                <a:lnTo>
                  <a:pt x="2688320" y="3685830"/>
                </a:lnTo>
                <a:lnTo>
                  <a:pt x="2640734" y="3734653"/>
                </a:lnTo>
                <a:cubicBezTo>
                  <a:pt x="2574549" y="3802714"/>
                  <a:pt x="2517636" y="3861765"/>
                  <a:pt x="2461698" y="3920503"/>
                </a:cubicBezTo>
                <a:lnTo>
                  <a:pt x="2374456" y="4012842"/>
                </a:lnTo>
                <a:lnTo>
                  <a:pt x="2373450" y="4015357"/>
                </a:lnTo>
                <a:lnTo>
                  <a:pt x="2414742" y="3971647"/>
                </a:lnTo>
                <a:cubicBezTo>
                  <a:pt x="2474525" y="3909272"/>
                  <a:pt x="2533078" y="3849358"/>
                  <a:pt x="2591780" y="3789522"/>
                </a:cubicBezTo>
                <a:close/>
                <a:moveTo>
                  <a:pt x="3652540" y="3676056"/>
                </a:moveTo>
                <a:cubicBezTo>
                  <a:pt x="3653830" y="3676670"/>
                  <a:pt x="3641361" y="3685664"/>
                  <a:pt x="3640069" y="3685050"/>
                </a:cubicBezTo>
                <a:close/>
                <a:moveTo>
                  <a:pt x="3204203" y="3674183"/>
                </a:moveTo>
                <a:lnTo>
                  <a:pt x="3203785" y="3674485"/>
                </a:lnTo>
                <a:lnTo>
                  <a:pt x="3201168" y="3677093"/>
                </a:lnTo>
                <a:close/>
                <a:moveTo>
                  <a:pt x="2341241" y="3673710"/>
                </a:moveTo>
                <a:cubicBezTo>
                  <a:pt x="2340919" y="3673554"/>
                  <a:pt x="2339358" y="3674418"/>
                  <a:pt x="2337200" y="3675797"/>
                </a:cubicBezTo>
                <a:cubicBezTo>
                  <a:pt x="2330723" y="3679938"/>
                  <a:pt x="2318862" y="3688735"/>
                  <a:pt x="2318862" y="3688735"/>
                </a:cubicBezTo>
                <a:cubicBezTo>
                  <a:pt x="2321659" y="3690066"/>
                  <a:pt x="2341241" y="3673710"/>
                  <a:pt x="2341241" y="3673710"/>
                </a:cubicBezTo>
                <a:close/>
                <a:moveTo>
                  <a:pt x="3669416" y="3669135"/>
                </a:moveTo>
                <a:lnTo>
                  <a:pt x="3666872" y="3671530"/>
                </a:lnTo>
                <a:cubicBezTo>
                  <a:pt x="3666872" y="3671530"/>
                  <a:pt x="3667663" y="3670785"/>
                  <a:pt x="3668650" y="3669855"/>
                </a:cubicBezTo>
                <a:close/>
                <a:moveTo>
                  <a:pt x="3667043" y="3668625"/>
                </a:moveTo>
                <a:cubicBezTo>
                  <a:pt x="3666037" y="3669938"/>
                  <a:pt x="3662554" y="3672758"/>
                  <a:pt x="3659160" y="3675175"/>
                </a:cubicBezTo>
                <a:lnTo>
                  <a:pt x="3655965" y="3677269"/>
                </a:lnTo>
                <a:lnTo>
                  <a:pt x="3652996" y="3678831"/>
                </a:lnTo>
                <a:lnTo>
                  <a:pt x="3651819" y="3679295"/>
                </a:lnTo>
                <a:cubicBezTo>
                  <a:pt x="3651819" y="3679295"/>
                  <a:pt x="3663739" y="3670637"/>
                  <a:pt x="3667043" y="3668625"/>
                </a:cubicBezTo>
                <a:close/>
                <a:moveTo>
                  <a:pt x="3670772" y="3667860"/>
                </a:moveTo>
                <a:lnTo>
                  <a:pt x="3669416" y="3669135"/>
                </a:lnTo>
                <a:lnTo>
                  <a:pt x="3670501" y="3668112"/>
                </a:lnTo>
                <a:close/>
                <a:moveTo>
                  <a:pt x="3672205" y="3666510"/>
                </a:moveTo>
                <a:lnTo>
                  <a:pt x="3670772" y="3667860"/>
                </a:lnTo>
                <a:lnTo>
                  <a:pt x="3671611" y="3667067"/>
                </a:lnTo>
                <a:cubicBezTo>
                  <a:pt x="3672402" y="3666323"/>
                  <a:pt x="3672797" y="3665952"/>
                  <a:pt x="3672205" y="3666510"/>
                </a:cubicBezTo>
                <a:close/>
                <a:moveTo>
                  <a:pt x="3220278" y="3666052"/>
                </a:moveTo>
                <a:lnTo>
                  <a:pt x="3217138" y="3668293"/>
                </a:lnTo>
                <a:cubicBezTo>
                  <a:pt x="3214428" y="3670363"/>
                  <a:pt x="3212701" y="3671808"/>
                  <a:pt x="3213940" y="3671053"/>
                </a:cubicBezTo>
                <a:cubicBezTo>
                  <a:pt x="3213353" y="3671819"/>
                  <a:pt x="3213919" y="3671678"/>
                  <a:pt x="3215131" y="3670995"/>
                </a:cubicBezTo>
                <a:lnTo>
                  <a:pt x="3215926" y="3670476"/>
                </a:lnTo>
                <a:close/>
                <a:moveTo>
                  <a:pt x="720627" y="3665008"/>
                </a:moveTo>
                <a:lnTo>
                  <a:pt x="720348" y="3665194"/>
                </a:lnTo>
                <a:lnTo>
                  <a:pt x="720050" y="3665387"/>
                </a:lnTo>
                <a:lnTo>
                  <a:pt x="713391" y="3673403"/>
                </a:lnTo>
                <a:close/>
                <a:moveTo>
                  <a:pt x="3229713" y="3660048"/>
                </a:moveTo>
                <a:lnTo>
                  <a:pt x="3227483" y="3661168"/>
                </a:lnTo>
                <a:lnTo>
                  <a:pt x="3223991" y="3664636"/>
                </a:lnTo>
                <a:close/>
                <a:moveTo>
                  <a:pt x="651933" y="3657734"/>
                </a:moveTo>
                <a:cubicBezTo>
                  <a:pt x="648467" y="3660598"/>
                  <a:pt x="646867" y="3661920"/>
                  <a:pt x="646685" y="3661472"/>
                </a:cubicBezTo>
                <a:lnTo>
                  <a:pt x="649207" y="3659075"/>
                </a:lnTo>
                <a:lnTo>
                  <a:pt x="649910" y="3658616"/>
                </a:lnTo>
                <a:lnTo>
                  <a:pt x="649857" y="3658544"/>
                </a:lnTo>
                <a:close/>
                <a:moveTo>
                  <a:pt x="3690543" y="3657115"/>
                </a:moveTo>
                <a:cubicBezTo>
                  <a:pt x="3688195" y="3660178"/>
                  <a:pt x="3679578" y="3666826"/>
                  <a:pt x="3681590" y="3664200"/>
                </a:cubicBezTo>
                <a:cubicBezTo>
                  <a:pt x="3678287" y="3666211"/>
                  <a:pt x="3690543" y="3657115"/>
                  <a:pt x="3690543" y="3657115"/>
                </a:cubicBezTo>
                <a:close/>
                <a:moveTo>
                  <a:pt x="655132" y="3655091"/>
                </a:moveTo>
                <a:cubicBezTo>
                  <a:pt x="653713" y="3656860"/>
                  <a:pt x="651933" y="3657734"/>
                  <a:pt x="651933" y="3657734"/>
                </a:cubicBezTo>
                <a:cubicBezTo>
                  <a:pt x="652641" y="3656849"/>
                  <a:pt x="653441" y="3656187"/>
                  <a:pt x="654063" y="3655749"/>
                </a:cubicBezTo>
                <a:cubicBezTo>
                  <a:pt x="654687" y="3655309"/>
                  <a:pt x="655132" y="3655091"/>
                  <a:pt x="655132" y="3655091"/>
                </a:cubicBezTo>
                <a:close/>
                <a:moveTo>
                  <a:pt x="4077942" y="3652695"/>
                </a:moveTo>
                <a:cubicBezTo>
                  <a:pt x="4077618" y="3652541"/>
                  <a:pt x="4076838" y="3652840"/>
                  <a:pt x="4075868" y="3653388"/>
                </a:cubicBezTo>
                <a:cubicBezTo>
                  <a:pt x="4072960" y="3655028"/>
                  <a:pt x="4068356" y="3658880"/>
                  <a:pt x="4069323" y="3659342"/>
                </a:cubicBezTo>
                <a:close/>
                <a:moveTo>
                  <a:pt x="575852" y="3648105"/>
                </a:moveTo>
                <a:lnTo>
                  <a:pt x="571948" y="3650913"/>
                </a:lnTo>
                <a:lnTo>
                  <a:pt x="563132" y="3657460"/>
                </a:lnTo>
                <a:lnTo>
                  <a:pt x="547963" y="3666230"/>
                </a:lnTo>
                <a:lnTo>
                  <a:pt x="532558" y="3674828"/>
                </a:lnTo>
                <a:lnTo>
                  <a:pt x="538037" y="3670858"/>
                </a:lnTo>
                <a:lnTo>
                  <a:pt x="542575" y="3667676"/>
                </a:lnTo>
                <a:close/>
                <a:moveTo>
                  <a:pt x="2435765" y="3647045"/>
                </a:moveTo>
                <a:lnTo>
                  <a:pt x="2409096" y="3662013"/>
                </a:lnTo>
                <a:lnTo>
                  <a:pt x="2403480" y="3668063"/>
                </a:lnTo>
                <a:lnTo>
                  <a:pt x="2429880" y="3653463"/>
                </a:lnTo>
                <a:close/>
                <a:moveTo>
                  <a:pt x="3217536" y="3641450"/>
                </a:moveTo>
                <a:lnTo>
                  <a:pt x="3204601" y="3648562"/>
                </a:lnTo>
                <a:lnTo>
                  <a:pt x="3174531" y="3678807"/>
                </a:lnTo>
                <a:lnTo>
                  <a:pt x="3188103" y="3671221"/>
                </a:lnTo>
                <a:close/>
                <a:moveTo>
                  <a:pt x="658434" y="3640840"/>
                </a:moveTo>
                <a:lnTo>
                  <a:pt x="631079" y="3659705"/>
                </a:lnTo>
                <a:lnTo>
                  <a:pt x="625945" y="3662369"/>
                </a:lnTo>
                <a:cubicBezTo>
                  <a:pt x="624463" y="3663061"/>
                  <a:pt x="623734" y="3663276"/>
                  <a:pt x="624273" y="3662706"/>
                </a:cubicBezTo>
                <a:cubicBezTo>
                  <a:pt x="624586" y="3662375"/>
                  <a:pt x="625261" y="3661841"/>
                  <a:pt x="626212" y="3661153"/>
                </a:cubicBezTo>
                <a:cubicBezTo>
                  <a:pt x="627162" y="3660465"/>
                  <a:pt x="628389" y="3659621"/>
                  <a:pt x="629808" y="3658675"/>
                </a:cubicBezTo>
                <a:cubicBezTo>
                  <a:pt x="634064" y="3655834"/>
                  <a:pt x="640049" y="3652059"/>
                  <a:pt x="645495" y="3648689"/>
                </a:cubicBezTo>
                <a:cubicBezTo>
                  <a:pt x="650939" y="3645318"/>
                  <a:pt x="655843" y="3642355"/>
                  <a:pt x="657935" y="3641140"/>
                </a:cubicBezTo>
                <a:close/>
                <a:moveTo>
                  <a:pt x="3710597" y="3639860"/>
                </a:moveTo>
                <a:lnTo>
                  <a:pt x="3520852" y="3734542"/>
                </a:lnTo>
                <a:cubicBezTo>
                  <a:pt x="3443466" y="3774081"/>
                  <a:pt x="3362943" y="3816229"/>
                  <a:pt x="3279121" y="3861437"/>
                </a:cubicBezTo>
                <a:lnTo>
                  <a:pt x="3216500" y="3894783"/>
                </a:lnTo>
                <a:lnTo>
                  <a:pt x="3203527" y="3907685"/>
                </a:lnTo>
                <a:lnTo>
                  <a:pt x="3247789" y="3883550"/>
                </a:lnTo>
                <a:cubicBezTo>
                  <a:pt x="3277894" y="3868017"/>
                  <a:pt x="3386231" y="3812082"/>
                  <a:pt x="3320706" y="3847783"/>
                </a:cubicBezTo>
                <a:cubicBezTo>
                  <a:pt x="3286825" y="3865846"/>
                  <a:pt x="3254402" y="3883037"/>
                  <a:pt x="3222803" y="3899781"/>
                </a:cubicBezTo>
                <a:lnTo>
                  <a:pt x="3198522" y="3912663"/>
                </a:lnTo>
                <a:lnTo>
                  <a:pt x="3191728" y="3919419"/>
                </a:lnTo>
                <a:lnTo>
                  <a:pt x="3191278" y="3919873"/>
                </a:lnTo>
                <a:lnTo>
                  <a:pt x="3216568" y="3906236"/>
                </a:lnTo>
                <a:cubicBezTo>
                  <a:pt x="3281156" y="3871807"/>
                  <a:pt x="3343773" y="3838753"/>
                  <a:pt x="3404823" y="3806595"/>
                </a:cubicBezTo>
                <a:cubicBezTo>
                  <a:pt x="3423728" y="3796483"/>
                  <a:pt x="3475160" y="3769600"/>
                  <a:pt x="3461162" y="3773690"/>
                </a:cubicBezTo>
                <a:cubicBezTo>
                  <a:pt x="3479517" y="3763912"/>
                  <a:pt x="3496582" y="3753521"/>
                  <a:pt x="3505985" y="3750829"/>
                </a:cubicBezTo>
                <a:cubicBezTo>
                  <a:pt x="3487629" y="3760607"/>
                  <a:pt x="3481593" y="3768481"/>
                  <a:pt x="3503973" y="3753455"/>
                </a:cubicBezTo>
                <a:cubicBezTo>
                  <a:pt x="3499614" y="3759142"/>
                  <a:pt x="3517734" y="3745074"/>
                  <a:pt x="3519025" y="3745688"/>
                </a:cubicBezTo>
                <a:cubicBezTo>
                  <a:pt x="3516679" y="3748752"/>
                  <a:pt x="3526587" y="3742717"/>
                  <a:pt x="3530440" y="3740372"/>
                </a:cubicBezTo>
                <a:cubicBezTo>
                  <a:pt x="3526416" y="3745622"/>
                  <a:pt x="3541639" y="3734952"/>
                  <a:pt x="3544943" y="3732941"/>
                </a:cubicBezTo>
                <a:cubicBezTo>
                  <a:pt x="3563213" y="3724616"/>
                  <a:pt x="3581904" y="3715743"/>
                  <a:pt x="3601921" y="3705712"/>
                </a:cubicBezTo>
                <a:lnTo>
                  <a:pt x="3652996" y="3678831"/>
                </a:lnTo>
                <a:lnTo>
                  <a:pt x="3654460" y="3678255"/>
                </a:lnTo>
                <a:lnTo>
                  <a:pt x="3655965" y="3677269"/>
                </a:lnTo>
                <a:lnTo>
                  <a:pt x="3666872" y="3671530"/>
                </a:lnTo>
                <a:lnTo>
                  <a:pt x="3687787" y="3663341"/>
                </a:lnTo>
                <a:lnTo>
                  <a:pt x="3692185" y="3658806"/>
                </a:lnTo>
                <a:cubicBezTo>
                  <a:pt x="3697495" y="3653855"/>
                  <a:pt x="3700045" y="3649776"/>
                  <a:pt x="3703607" y="3646304"/>
                </a:cubicBezTo>
                <a:close/>
                <a:moveTo>
                  <a:pt x="3516692" y="3638394"/>
                </a:moveTo>
                <a:cubicBezTo>
                  <a:pt x="3512594" y="3639468"/>
                  <a:pt x="3459946" y="3667152"/>
                  <a:pt x="3456340" y="3668123"/>
                </a:cubicBezTo>
                <a:lnTo>
                  <a:pt x="3445905" y="3673818"/>
                </a:lnTo>
                <a:lnTo>
                  <a:pt x="3434693" y="3684380"/>
                </a:lnTo>
                <a:lnTo>
                  <a:pt x="3435161" y="3684132"/>
                </a:lnTo>
                <a:cubicBezTo>
                  <a:pt x="3457867" y="3671946"/>
                  <a:pt x="3480207" y="3659773"/>
                  <a:pt x="3500992" y="3648166"/>
                </a:cubicBezTo>
                <a:cubicBezTo>
                  <a:pt x="3514029" y="3640636"/>
                  <a:pt x="3518058" y="3638036"/>
                  <a:pt x="3516692" y="3638394"/>
                </a:cubicBezTo>
                <a:close/>
                <a:moveTo>
                  <a:pt x="4108788" y="3637776"/>
                </a:moveTo>
                <a:cubicBezTo>
                  <a:pt x="4107119" y="3638661"/>
                  <a:pt x="4101894" y="3642893"/>
                  <a:pt x="4100386" y="3644861"/>
                </a:cubicBezTo>
                <a:cubicBezTo>
                  <a:pt x="4100386" y="3644861"/>
                  <a:pt x="4112856" y="3635867"/>
                  <a:pt x="4109003" y="3638214"/>
                </a:cubicBezTo>
                <a:cubicBezTo>
                  <a:pt x="4109506" y="3637557"/>
                  <a:pt x="4109344" y="3637482"/>
                  <a:pt x="4108788" y="3637776"/>
                </a:cubicBezTo>
                <a:close/>
                <a:moveTo>
                  <a:pt x="741868" y="3633784"/>
                </a:moveTo>
                <a:lnTo>
                  <a:pt x="737305" y="3636688"/>
                </a:lnTo>
                <a:lnTo>
                  <a:pt x="730259" y="3645470"/>
                </a:lnTo>
                <a:lnTo>
                  <a:pt x="727945" y="3648392"/>
                </a:lnTo>
                <a:lnTo>
                  <a:pt x="733201" y="3644791"/>
                </a:lnTo>
                <a:lnTo>
                  <a:pt x="739206" y="3637128"/>
                </a:lnTo>
                <a:close/>
                <a:moveTo>
                  <a:pt x="2450352" y="3631136"/>
                </a:moveTo>
                <a:lnTo>
                  <a:pt x="2423598" y="3646393"/>
                </a:lnTo>
                <a:lnTo>
                  <a:pt x="2415479" y="3655138"/>
                </a:lnTo>
                <a:lnTo>
                  <a:pt x="2441212" y="3641104"/>
                </a:lnTo>
                <a:close/>
                <a:moveTo>
                  <a:pt x="752045" y="3627259"/>
                </a:moveTo>
                <a:lnTo>
                  <a:pt x="751991" y="3627294"/>
                </a:lnTo>
                <a:lnTo>
                  <a:pt x="743459" y="3637282"/>
                </a:lnTo>
                <a:lnTo>
                  <a:pt x="742521" y="3638403"/>
                </a:lnTo>
                <a:lnTo>
                  <a:pt x="743990" y="3637398"/>
                </a:lnTo>
                <a:lnTo>
                  <a:pt x="746501" y="3634308"/>
                </a:lnTo>
                <a:close/>
                <a:moveTo>
                  <a:pt x="736418" y="3616375"/>
                </a:moveTo>
                <a:cubicBezTo>
                  <a:pt x="737270" y="3615615"/>
                  <a:pt x="734907" y="3617010"/>
                  <a:pt x="730756" y="3619626"/>
                </a:cubicBezTo>
                <a:lnTo>
                  <a:pt x="729971" y="3620132"/>
                </a:lnTo>
                <a:lnTo>
                  <a:pt x="728336" y="3622184"/>
                </a:lnTo>
                <a:lnTo>
                  <a:pt x="732546" y="3619249"/>
                </a:lnTo>
                <a:cubicBezTo>
                  <a:pt x="734759" y="3617675"/>
                  <a:pt x="735990" y="3616755"/>
                  <a:pt x="736418" y="3616375"/>
                </a:cubicBezTo>
                <a:close/>
                <a:moveTo>
                  <a:pt x="768885" y="3616044"/>
                </a:moveTo>
                <a:lnTo>
                  <a:pt x="754277" y="3625771"/>
                </a:lnTo>
                <a:lnTo>
                  <a:pt x="753710" y="3626505"/>
                </a:lnTo>
                <a:lnTo>
                  <a:pt x="746359" y="3635774"/>
                </a:lnTo>
                <a:lnTo>
                  <a:pt x="749572" y="3633572"/>
                </a:lnTo>
                <a:lnTo>
                  <a:pt x="762430" y="3625019"/>
                </a:lnTo>
                <a:lnTo>
                  <a:pt x="761806" y="3625358"/>
                </a:lnTo>
                <a:close/>
                <a:moveTo>
                  <a:pt x="4160262" y="3614235"/>
                </a:moveTo>
                <a:cubicBezTo>
                  <a:pt x="4159938" y="3614082"/>
                  <a:pt x="4158917" y="3614529"/>
                  <a:pt x="4157586" y="3615295"/>
                </a:cubicBezTo>
                <a:cubicBezTo>
                  <a:pt x="4153595" y="3617594"/>
                  <a:pt x="4146822" y="3622769"/>
                  <a:pt x="4147791" y="3623228"/>
                </a:cubicBezTo>
                <a:close/>
                <a:moveTo>
                  <a:pt x="669178" y="3613130"/>
                </a:moveTo>
                <a:lnTo>
                  <a:pt x="644972" y="3629730"/>
                </a:lnTo>
                <a:lnTo>
                  <a:pt x="642268" y="3631250"/>
                </a:lnTo>
                <a:cubicBezTo>
                  <a:pt x="637039" y="3634232"/>
                  <a:pt x="630986" y="3637734"/>
                  <a:pt x="623181" y="3642329"/>
                </a:cubicBezTo>
                <a:cubicBezTo>
                  <a:pt x="620594" y="3643683"/>
                  <a:pt x="601332" y="3655126"/>
                  <a:pt x="598308" y="3656369"/>
                </a:cubicBezTo>
                <a:lnTo>
                  <a:pt x="601017" y="3654183"/>
                </a:lnTo>
                <a:lnTo>
                  <a:pt x="602331" y="3653203"/>
                </a:lnTo>
                <a:lnTo>
                  <a:pt x="611887" y="3647298"/>
                </a:lnTo>
                <a:cubicBezTo>
                  <a:pt x="623030" y="3640741"/>
                  <a:pt x="636514" y="3633503"/>
                  <a:pt x="641903" y="3630111"/>
                </a:cubicBezTo>
                <a:close/>
                <a:moveTo>
                  <a:pt x="2827949" y="3610979"/>
                </a:moveTo>
                <a:lnTo>
                  <a:pt x="2821097" y="3614618"/>
                </a:lnTo>
                <a:lnTo>
                  <a:pt x="2632782" y="3806764"/>
                </a:lnTo>
                <a:cubicBezTo>
                  <a:pt x="2565807" y="3875810"/>
                  <a:pt x="2497618" y="3946766"/>
                  <a:pt x="2428383" y="4019345"/>
                </a:cubicBezTo>
                <a:cubicBezTo>
                  <a:pt x="2417334" y="4030357"/>
                  <a:pt x="2401665" y="4044352"/>
                  <a:pt x="2384889" y="4062322"/>
                </a:cubicBezTo>
                <a:cubicBezTo>
                  <a:pt x="2379296" y="4068312"/>
                  <a:pt x="2373581" y="4074744"/>
                  <a:pt x="2367873" y="4081653"/>
                </a:cubicBezTo>
                <a:cubicBezTo>
                  <a:pt x="2344249" y="4108081"/>
                  <a:pt x="2402914" y="4046040"/>
                  <a:pt x="2412488" y="4037123"/>
                </a:cubicBezTo>
                <a:cubicBezTo>
                  <a:pt x="2415067" y="4034240"/>
                  <a:pt x="2423226" y="4025110"/>
                  <a:pt x="2428383" y="4019345"/>
                </a:cubicBezTo>
                <a:cubicBezTo>
                  <a:pt x="2563083" y="3879751"/>
                  <a:pt x="2695343" y="3744236"/>
                  <a:pt x="2823456" y="3615449"/>
                </a:cubicBezTo>
                <a:close/>
                <a:moveTo>
                  <a:pt x="3276204" y="3609194"/>
                </a:moveTo>
                <a:lnTo>
                  <a:pt x="3260793" y="3617667"/>
                </a:lnTo>
                <a:lnTo>
                  <a:pt x="3231269" y="3647093"/>
                </a:lnTo>
                <a:lnTo>
                  <a:pt x="3248277" y="3637586"/>
                </a:lnTo>
                <a:close/>
                <a:moveTo>
                  <a:pt x="2915604" y="3605855"/>
                </a:moveTo>
                <a:cubicBezTo>
                  <a:pt x="2915252" y="3605803"/>
                  <a:pt x="2914318" y="3606752"/>
                  <a:pt x="2913159" y="3608162"/>
                </a:cubicBezTo>
                <a:cubicBezTo>
                  <a:pt x="2909679" y="3612392"/>
                  <a:pt x="2904154" y="3620760"/>
                  <a:pt x="2906087" y="3618598"/>
                </a:cubicBezTo>
                <a:cubicBezTo>
                  <a:pt x="2904923" y="3621693"/>
                  <a:pt x="2914247" y="3609468"/>
                  <a:pt x="2915604" y="3605855"/>
                </a:cubicBezTo>
                <a:close/>
                <a:moveTo>
                  <a:pt x="701845" y="3603776"/>
                </a:moveTo>
                <a:cubicBezTo>
                  <a:pt x="700809" y="3603737"/>
                  <a:pt x="693268" y="3608829"/>
                  <a:pt x="693268" y="3608829"/>
                </a:cubicBezTo>
                <a:lnTo>
                  <a:pt x="692365" y="3609242"/>
                </a:lnTo>
                <a:lnTo>
                  <a:pt x="690020" y="3611801"/>
                </a:lnTo>
                <a:lnTo>
                  <a:pt x="694990" y="3608899"/>
                </a:lnTo>
                <a:cubicBezTo>
                  <a:pt x="697923" y="3607204"/>
                  <a:pt x="700192" y="3605906"/>
                  <a:pt x="700192" y="3605906"/>
                </a:cubicBezTo>
                <a:cubicBezTo>
                  <a:pt x="701812" y="3604373"/>
                  <a:pt x="702190" y="3603789"/>
                  <a:pt x="701845" y="3603776"/>
                </a:cubicBezTo>
                <a:close/>
                <a:moveTo>
                  <a:pt x="3293216" y="3599841"/>
                </a:moveTo>
                <a:lnTo>
                  <a:pt x="3284193" y="3604802"/>
                </a:lnTo>
                <a:lnTo>
                  <a:pt x="3263143" y="3625736"/>
                </a:lnTo>
                <a:lnTo>
                  <a:pt x="3254871" y="3633956"/>
                </a:lnTo>
                <a:lnTo>
                  <a:pt x="3263729" y="3629082"/>
                </a:lnTo>
                <a:close/>
                <a:moveTo>
                  <a:pt x="3752689" y="3597117"/>
                </a:moveTo>
                <a:lnTo>
                  <a:pt x="3708736" y="3619446"/>
                </a:lnTo>
                <a:cubicBezTo>
                  <a:pt x="3686469" y="3630778"/>
                  <a:pt x="3665282" y="3641521"/>
                  <a:pt x="3646226" y="3650966"/>
                </a:cubicBezTo>
                <a:cubicBezTo>
                  <a:pt x="3553449" y="3695793"/>
                  <a:pt x="3448413" y="3749718"/>
                  <a:pt x="3349812" y="3802525"/>
                </a:cubicBezTo>
                <a:lnTo>
                  <a:pt x="3261984" y="3849549"/>
                </a:lnTo>
                <a:lnTo>
                  <a:pt x="3251267" y="3860208"/>
                </a:lnTo>
                <a:lnTo>
                  <a:pt x="3457982" y="3750564"/>
                </a:lnTo>
                <a:cubicBezTo>
                  <a:pt x="3530296" y="3712793"/>
                  <a:pt x="3600687" y="3676701"/>
                  <a:pt x="3668617" y="3642780"/>
                </a:cubicBezTo>
                <a:lnTo>
                  <a:pt x="3742590" y="3606470"/>
                </a:lnTo>
                <a:lnTo>
                  <a:pt x="3745030" y="3603668"/>
                </a:lnTo>
                <a:cubicBezTo>
                  <a:pt x="3746779" y="3602189"/>
                  <a:pt x="3750504" y="3599501"/>
                  <a:pt x="3752317" y="3597507"/>
                </a:cubicBezTo>
                <a:close/>
                <a:moveTo>
                  <a:pt x="743512" y="3595424"/>
                </a:moveTo>
                <a:lnTo>
                  <a:pt x="703473" y="3622455"/>
                </a:lnTo>
                <a:lnTo>
                  <a:pt x="697900" y="3628386"/>
                </a:lnTo>
                <a:lnTo>
                  <a:pt x="697890" y="3628397"/>
                </a:lnTo>
                <a:lnTo>
                  <a:pt x="740408" y="3599040"/>
                </a:lnTo>
                <a:close/>
                <a:moveTo>
                  <a:pt x="2486354" y="3591867"/>
                </a:moveTo>
                <a:lnTo>
                  <a:pt x="2473229" y="3599172"/>
                </a:lnTo>
                <a:lnTo>
                  <a:pt x="2461547" y="3605522"/>
                </a:lnTo>
                <a:lnTo>
                  <a:pt x="2455487" y="3612045"/>
                </a:lnTo>
                <a:lnTo>
                  <a:pt x="2465351" y="3606769"/>
                </a:lnTo>
                <a:lnTo>
                  <a:pt x="2480097" y="3598691"/>
                </a:lnTo>
                <a:close/>
                <a:moveTo>
                  <a:pt x="763013" y="3589688"/>
                </a:moveTo>
                <a:lnTo>
                  <a:pt x="758171" y="3592393"/>
                </a:lnTo>
                <a:lnTo>
                  <a:pt x="754229" y="3595051"/>
                </a:lnTo>
                <a:lnTo>
                  <a:pt x="752054" y="3597743"/>
                </a:lnTo>
                <a:lnTo>
                  <a:pt x="760373" y="3591716"/>
                </a:lnTo>
                <a:lnTo>
                  <a:pt x="762489" y="3590359"/>
                </a:lnTo>
                <a:close/>
                <a:moveTo>
                  <a:pt x="718904" y="3588347"/>
                </a:moveTo>
                <a:lnTo>
                  <a:pt x="715927" y="3589392"/>
                </a:lnTo>
                <a:lnTo>
                  <a:pt x="704588" y="3595905"/>
                </a:lnTo>
                <a:lnTo>
                  <a:pt x="699780" y="3601151"/>
                </a:lnTo>
                <a:lnTo>
                  <a:pt x="700359" y="3600788"/>
                </a:lnTo>
                <a:lnTo>
                  <a:pt x="700610" y="3600588"/>
                </a:lnTo>
                <a:cubicBezTo>
                  <a:pt x="706791" y="3596066"/>
                  <a:pt x="711890" y="3592671"/>
                  <a:pt x="716426" y="3589828"/>
                </a:cubicBezTo>
                <a:close/>
                <a:moveTo>
                  <a:pt x="675618" y="3587160"/>
                </a:moveTo>
                <a:lnTo>
                  <a:pt x="652679" y="3602819"/>
                </a:lnTo>
                <a:lnTo>
                  <a:pt x="635109" y="3615290"/>
                </a:lnTo>
                <a:lnTo>
                  <a:pt x="595030" y="3639018"/>
                </a:lnTo>
                <a:lnTo>
                  <a:pt x="589012" y="3642498"/>
                </a:lnTo>
                <a:lnTo>
                  <a:pt x="593553" y="3639243"/>
                </a:lnTo>
                <a:cubicBezTo>
                  <a:pt x="600385" y="3634369"/>
                  <a:pt x="604118" y="3631671"/>
                  <a:pt x="605759" y="3630422"/>
                </a:cubicBezTo>
                <a:lnTo>
                  <a:pt x="605613" y="3630369"/>
                </a:lnTo>
                <a:lnTo>
                  <a:pt x="625226" y="3618637"/>
                </a:lnTo>
                <a:cubicBezTo>
                  <a:pt x="639297" y="3609951"/>
                  <a:pt x="653245" y="3601091"/>
                  <a:pt x="667263" y="3592002"/>
                </a:cubicBezTo>
                <a:close/>
                <a:moveTo>
                  <a:pt x="768634" y="3586325"/>
                </a:moveTo>
                <a:lnTo>
                  <a:pt x="767070" y="3587420"/>
                </a:lnTo>
                <a:lnTo>
                  <a:pt x="764203" y="3589023"/>
                </a:lnTo>
                <a:lnTo>
                  <a:pt x="763810" y="3589512"/>
                </a:lnTo>
                <a:lnTo>
                  <a:pt x="767070" y="3587420"/>
                </a:lnTo>
                <a:lnTo>
                  <a:pt x="768450" y="3586564"/>
                </a:lnTo>
                <a:close/>
                <a:moveTo>
                  <a:pt x="752197" y="3585517"/>
                </a:moveTo>
                <a:lnTo>
                  <a:pt x="725119" y="3604084"/>
                </a:lnTo>
                <a:lnTo>
                  <a:pt x="712761" y="3612527"/>
                </a:lnTo>
                <a:lnTo>
                  <a:pt x="708620" y="3616969"/>
                </a:lnTo>
                <a:lnTo>
                  <a:pt x="738795" y="3595463"/>
                </a:lnTo>
                <a:lnTo>
                  <a:pt x="750502" y="3587428"/>
                </a:lnTo>
                <a:close/>
                <a:moveTo>
                  <a:pt x="759388" y="3584738"/>
                </a:moveTo>
                <a:lnTo>
                  <a:pt x="756779" y="3586493"/>
                </a:lnTo>
                <a:lnTo>
                  <a:pt x="755914" y="3587574"/>
                </a:lnTo>
                <a:close/>
                <a:moveTo>
                  <a:pt x="817422" y="3583719"/>
                </a:moveTo>
                <a:lnTo>
                  <a:pt x="803823" y="3592776"/>
                </a:lnTo>
                <a:lnTo>
                  <a:pt x="798609" y="3598853"/>
                </a:lnTo>
                <a:lnTo>
                  <a:pt x="790858" y="3606122"/>
                </a:lnTo>
                <a:lnTo>
                  <a:pt x="809170" y="3594017"/>
                </a:lnTo>
                <a:close/>
                <a:moveTo>
                  <a:pt x="718722" y="3581231"/>
                </a:moveTo>
                <a:lnTo>
                  <a:pt x="715772" y="3582781"/>
                </a:lnTo>
                <a:lnTo>
                  <a:pt x="715188" y="3583534"/>
                </a:lnTo>
                <a:close/>
                <a:moveTo>
                  <a:pt x="777249" y="3580287"/>
                </a:moveTo>
                <a:lnTo>
                  <a:pt x="771965" y="3583990"/>
                </a:lnTo>
                <a:lnTo>
                  <a:pt x="771324" y="3584778"/>
                </a:lnTo>
                <a:lnTo>
                  <a:pt x="775812" y="3581991"/>
                </a:lnTo>
                <a:lnTo>
                  <a:pt x="775987" y="3581873"/>
                </a:lnTo>
                <a:close/>
                <a:moveTo>
                  <a:pt x="756698" y="3579503"/>
                </a:moveTo>
                <a:cubicBezTo>
                  <a:pt x="753019" y="3581335"/>
                  <a:pt x="747144" y="3585145"/>
                  <a:pt x="740353" y="3589817"/>
                </a:cubicBezTo>
                <a:lnTo>
                  <a:pt x="721445" y="3603214"/>
                </a:lnTo>
                <a:lnTo>
                  <a:pt x="716110" y="3608937"/>
                </a:lnTo>
                <a:lnTo>
                  <a:pt x="725339" y="3602431"/>
                </a:lnTo>
                <a:lnTo>
                  <a:pt x="755411" y="3581731"/>
                </a:lnTo>
                <a:lnTo>
                  <a:pt x="753789" y="3582150"/>
                </a:lnTo>
                <a:cubicBezTo>
                  <a:pt x="753717" y="3581668"/>
                  <a:pt x="755046" y="3580509"/>
                  <a:pt x="756698" y="3579503"/>
                </a:cubicBezTo>
                <a:close/>
                <a:moveTo>
                  <a:pt x="762824" y="3578969"/>
                </a:moveTo>
                <a:lnTo>
                  <a:pt x="762759" y="3579002"/>
                </a:lnTo>
                <a:lnTo>
                  <a:pt x="762736" y="3579029"/>
                </a:lnTo>
                <a:close/>
                <a:moveTo>
                  <a:pt x="749250" y="3578342"/>
                </a:moveTo>
                <a:lnTo>
                  <a:pt x="737555" y="3586386"/>
                </a:lnTo>
                <a:lnTo>
                  <a:pt x="735220" y="3588811"/>
                </a:lnTo>
                <a:lnTo>
                  <a:pt x="736693" y="3586978"/>
                </a:lnTo>
                <a:lnTo>
                  <a:pt x="732851" y="3589622"/>
                </a:lnTo>
                <a:lnTo>
                  <a:pt x="730801" y="3592182"/>
                </a:lnTo>
                <a:lnTo>
                  <a:pt x="739942" y="3585564"/>
                </a:lnTo>
                <a:lnTo>
                  <a:pt x="748322" y="3579616"/>
                </a:lnTo>
                <a:close/>
                <a:moveTo>
                  <a:pt x="3379534" y="3577914"/>
                </a:moveTo>
                <a:lnTo>
                  <a:pt x="3370443" y="3583098"/>
                </a:lnTo>
                <a:lnTo>
                  <a:pt x="3363177" y="3590104"/>
                </a:lnTo>
                <a:lnTo>
                  <a:pt x="3365880" y="3589018"/>
                </a:lnTo>
                <a:lnTo>
                  <a:pt x="3371142" y="3586047"/>
                </a:lnTo>
                <a:close/>
                <a:moveTo>
                  <a:pt x="3281330" y="3577190"/>
                </a:moveTo>
                <a:lnTo>
                  <a:pt x="3271472" y="3582524"/>
                </a:lnTo>
                <a:lnTo>
                  <a:pt x="3268939" y="3583846"/>
                </a:lnTo>
                <a:lnTo>
                  <a:pt x="3262838" y="3589982"/>
                </a:lnTo>
                <a:lnTo>
                  <a:pt x="3274849" y="3583628"/>
                </a:lnTo>
                <a:close/>
                <a:moveTo>
                  <a:pt x="2945947" y="3576052"/>
                </a:moveTo>
                <a:cubicBezTo>
                  <a:pt x="2943046" y="3578707"/>
                  <a:pt x="2934868" y="3589539"/>
                  <a:pt x="2931553" y="3591901"/>
                </a:cubicBezTo>
                <a:cubicBezTo>
                  <a:pt x="2930542" y="3591614"/>
                  <a:pt x="2928647" y="3593133"/>
                  <a:pt x="2926723" y="3595161"/>
                </a:cubicBezTo>
                <a:cubicBezTo>
                  <a:pt x="2920948" y="3601243"/>
                  <a:pt x="2914896" y="3611882"/>
                  <a:pt x="2931553" y="3591901"/>
                </a:cubicBezTo>
                <a:cubicBezTo>
                  <a:pt x="2929228" y="3598094"/>
                  <a:pt x="2941128" y="3582984"/>
                  <a:pt x="2946711" y="3576738"/>
                </a:cubicBezTo>
                <a:cubicBezTo>
                  <a:pt x="2947293" y="3575191"/>
                  <a:pt x="2946912" y="3575167"/>
                  <a:pt x="2945947" y="3576052"/>
                </a:cubicBezTo>
                <a:close/>
                <a:moveTo>
                  <a:pt x="648526" y="3575764"/>
                </a:moveTo>
                <a:cubicBezTo>
                  <a:pt x="637834" y="3583152"/>
                  <a:pt x="634820" y="3583982"/>
                  <a:pt x="636676" y="3582309"/>
                </a:cubicBezTo>
                <a:cubicBezTo>
                  <a:pt x="637295" y="3581750"/>
                  <a:pt x="638454" y="3580914"/>
                  <a:pt x="640052" y="3579950"/>
                </a:cubicBezTo>
                <a:cubicBezTo>
                  <a:pt x="642182" y="3578664"/>
                  <a:pt x="645088" y="3577150"/>
                  <a:pt x="648526" y="3575764"/>
                </a:cubicBezTo>
                <a:close/>
                <a:moveTo>
                  <a:pt x="758162" y="3572211"/>
                </a:moveTo>
                <a:lnTo>
                  <a:pt x="755332" y="3574157"/>
                </a:lnTo>
                <a:lnTo>
                  <a:pt x="753443" y="3575825"/>
                </a:lnTo>
                <a:lnTo>
                  <a:pt x="752751" y="3576472"/>
                </a:lnTo>
                <a:lnTo>
                  <a:pt x="753705" y="3575795"/>
                </a:lnTo>
                <a:lnTo>
                  <a:pt x="757725" y="3572845"/>
                </a:lnTo>
                <a:close/>
                <a:moveTo>
                  <a:pt x="760393" y="3570887"/>
                </a:moveTo>
                <a:lnTo>
                  <a:pt x="759211" y="3571564"/>
                </a:lnTo>
                <a:lnTo>
                  <a:pt x="758793" y="3572060"/>
                </a:lnTo>
                <a:close/>
                <a:moveTo>
                  <a:pt x="793447" y="3568934"/>
                </a:moveTo>
                <a:lnTo>
                  <a:pt x="789396" y="3571773"/>
                </a:lnTo>
                <a:lnTo>
                  <a:pt x="787510" y="3574123"/>
                </a:lnTo>
                <a:lnTo>
                  <a:pt x="791403" y="3571505"/>
                </a:lnTo>
                <a:close/>
                <a:moveTo>
                  <a:pt x="669722" y="3561554"/>
                </a:moveTo>
                <a:cubicBezTo>
                  <a:pt x="669034" y="3561518"/>
                  <a:pt x="667590" y="3562680"/>
                  <a:pt x="665593" y="3564811"/>
                </a:cubicBezTo>
                <a:lnTo>
                  <a:pt x="665277" y="3565195"/>
                </a:lnTo>
                <a:lnTo>
                  <a:pt x="667794" y="3563606"/>
                </a:lnTo>
                <a:close/>
                <a:moveTo>
                  <a:pt x="745687" y="3560031"/>
                </a:moveTo>
                <a:cubicBezTo>
                  <a:pt x="745668" y="3559836"/>
                  <a:pt x="744702" y="3560177"/>
                  <a:pt x="742516" y="3561211"/>
                </a:cubicBezTo>
                <a:cubicBezTo>
                  <a:pt x="741109" y="3562058"/>
                  <a:pt x="737887" y="3563956"/>
                  <a:pt x="733854" y="3566295"/>
                </a:cubicBezTo>
                <a:lnTo>
                  <a:pt x="724307" y="3571763"/>
                </a:lnTo>
                <a:lnTo>
                  <a:pt x="720607" y="3576540"/>
                </a:lnTo>
                <a:lnTo>
                  <a:pt x="727485" y="3572199"/>
                </a:lnTo>
                <a:cubicBezTo>
                  <a:pt x="737249" y="3566049"/>
                  <a:pt x="745740" y="3560620"/>
                  <a:pt x="745687" y="3560031"/>
                </a:cubicBezTo>
                <a:close/>
                <a:moveTo>
                  <a:pt x="373588" y="3556524"/>
                </a:moveTo>
                <a:lnTo>
                  <a:pt x="373130" y="3556995"/>
                </a:lnTo>
                <a:cubicBezTo>
                  <a:pt x="372463" y="3557547"/>
                  <a:pt x="371951" y="3557820"/>
                  <a:pt x="371859" y="3557596"/>
                </a:cubicBezTo>
                <a:close/>
                <a:moveTo>
                  <a:pt x="731653" y="3549301"/>
                </a:moveTo>
                <a:lnTo>
                  <a:pt x="699735" y="3570856"/>
                </a:lnTo>
                <a:lnTo>
                  <a:pt x="698649" y="3571359"/>
                </a:lnTo>
                <a:cubicBezTo>
                  <a:pt x="697171" y="3571962"/>
                  <a:pt x="696562" y="3572081"/>
                  <a:pt x="697497" y="3571401"/>
                </a:cubicBezTo>
                <a:cubicBezTo>
                  <a:pt x="708232" y="3563586"/>
                  <a:pt x="718449" y="3557235"/>
                  <a:pt x="728552" y="3551160"/>
                </a:cubicBezTo>
                <a:close/>
                <a:moveTo>
                  <a:pt x="2221890" y="3547110"/>
                </a:moveTo>
                <a:cubicBezTo>
                  <a:pt x="2229552" y="3539411"/>
                  <a:pt x="2176348" y="3573209"/>
                  <a:pt x="2173045" y="3575220"/>
                </a:cubicBezTo>
                <a:cubicBezTo>
                  <a:pt x="2090378" y="3624858"/>
                  <a:pt x="2007892" y="3673685"/>
                  <a:pt x="1924148" y="3724153"/>
                </a:cubicBezTo>
                <a:lnTo>
                  <a:pt x="1886962" y="3746816"/>
                </a:lnTo>
                <a:lnTo>
                  <a:pt x="1890476" y="3744883"/>
                </a:lnTo>
                <a:cubicBezTo>
                  <a:pt x="1892535" y="3743790"/>
                  <a:pt x="1893907" y="3743116"/>
                  <a:pt x="1893953" y="3743228"/>
                </a:cubicBezTo>
                <a:cubicBezTo>
                  <a:pt x="1894134" y="3743676"/>
                  <a:pt x="1883696" y="3750408"/>
                  <a:pt x="1882096" y="3751731"/>
                </a:cubicBezTo>
                <a:lnTo>
                  <a:pt x="1819405" y="3790750"/>
                </a:lnTo>
                <a:lnTo>
                  <a:pt x="1813801" y="3796756"/>
                </a:lnTo>
                <a:lnTo>
                  <a:pt x="1863858" y="3766000"/>
                </a:lnTo>
                <a:cubicBezTo>
                  <a:pt x="1896015" y="3746593"/>
                  <a:pt x="1927852" y="3727556"/>
                  <a:pt x="1956752" y="3709958"/>
                </a:cubicBezTo>
                <a:cubicBezTo>
                  <a:pt x="2001340" y="3682808"/>
                  <a:pt x="2037482" y="3659400"/>
                  <a:pt x="2085374" y="3630238"/>
                </a:cubicBezTo>
                <a:cubicBezTo>
                  <a:pt x="2090465" y="3627138"/>
                  <a:pt x="2100844" y="3620993"/>
                  <a:pt x="2113724" y="3613369"/>
                </a:cubicBezTo>
                <a:lnTo>
                  <a:pt x="2133301" y="3601744"/>
                </a:lnTo>
                <a:lnTo>
                  <a:pt x="2149050" y="3592151"/>
                </a:lnTo>
                <a:lnTo>
                  <a:pt x="2215545" y="3551594"/>
                </a:lnTo>
                <a:close/>
                <a:moveTo>
                  <a:pt x="712533" y="3547013"/>
                </a:moveTo>
                <a:cubicBezTo>
                  <a:pt x="704445" y="3557183"/>
                  <a:pt x="701802" y="3558854"/>
                  <a:pt x="703091" y="3556713"/>
                </a:cubicBezTo>
                <a:cubicBezTo>
                  <a:pt x="703522" y="3556000"/>
                  <a:pt x="704390" y="3554862"/>
                  <a:pt x="705638" y="3553477"/>
                </a:cubicBezTo>
                <a:cubicBezTo>
                  <a:pt x="707303" y="3551628"/>
                  <a:pt x="709645" y="3549336"/>
                  <a:pt x="712533" y="3547013"/>
                </a:cubicBezTo>
                <a:close/>
                <a:moveTo>
                  <a:pt x="3344289" y="3543147"/>
                </a:moveTo>
                <a:lnTo>
                  <a:pt x="3325743" y="3553168"/>
                </a:lnTo>
                <a:lnTo>
                  <a:pt x="3316628" y="3562142"/>
                </a:lnTo>
                <a:lnTo>
                  <a:pt x="3333378" y="3553606"/>
                </a:lnTo>
                <a:lnTo>
                  <a:pt x="3340786" y="3546467"/>
                </a:lnTo>
                <a:close/>
                <a:moveTo>
                  <a:pt x="2979909" y="3541393"/>
                </a:moveTo>
                <a:cubicBezTo>
                  <a:pt x="2979555" y="3541340"/>
                  <a:pt x="2978474" y="3542437"/>
                  <a:pt x="2977050" y="3544115"/>
                </a:cubicBezTo>
                <a:cubicBezTo>
                  <a:pt x="2972779" y="3549146"/>
                  <a:pt x="2965431" y="3559384"/>
                  <a:pt x="2965431" y="3559384"/>
                </a:cubicBezTo>
                <a:cubicBezTo>
                  <a:pt x="2966651" y="3560114"/>
                  <a:pt x="2978746" y="3544489"/>
                  <a:pt x="2979909" y="3541393"/>
                </a:cubicBezTo>
                <a:close/>
                <a:moveTo>
                  <a:pt x="773378" y="3541276"/>
                </a:moveTo>
                <a:lnTo>
                  <a:pt x="764006" y="3547955"/>
                </a:lnTo>
                <a:cubicBezTo>
                  <a:pt x="760902" y="3550177"/>
                  <a:pt x="758368" y="3551991"/>
                  <a:pt x="757116" y="3552852"/>
                </a:cubicBezTo>
                <a:lnTo>
                  <a:pt x="718401" y="3579385"/>
                </a:lnTo>
                <a:lnTo>
                  <a:pt x="716699" y="3581584"/>
                </a:lnTo>
                <a:lnTo>
                  <a:pt x="767470" y="3546788"/>
                </a:lnTo>
                <a:lnTo>
                  <a:pt x="770613" y="3544551"/>
                </a:lnTo>
                <a:close/>
                <a:moveTo>
                  <a:pt x="3357675" y="3535916"/>
                </a:moveTo>
                <a:lnTo>
                  <a:pt x="3347974" y="3541157"/>
                </a:lnTo>
                <a:lnTo>
                  <a:pt x="3341743" y="3547563"/>
                </a:lnTo>
                <a:lnTo>
                  <a:pt x="3338078" y="3551210"/>
                </a:lnTo>
                <a:lnTo>
                  <a:pt x="3346669" y="3546831"/>
                </a:lnTo>
                <a:close/>
                <a:moveTo>
                  <a:pt x="663468" y="3532038"/>
                </a:moveTo>
                <a:cubicBezTo>
                  <a:pt x="663196" y="3532236"/>
                  <a:pt x="660862" y="3533553"/>
                  <a:pt x="658071" y="3535173"/>
                </a:cubicBezTo>
                <a:lnTo>
                  <a:pt x="661007" y="3533265"/>
                </a:lnTo>
                <a:lnTo>
                  <a:pt x="662128" y="3532682"/>
                </a:lnTo>
                <a:cubicBezTo>
                  <a:pt x="663224" y="3532119"/>
                  <a:pt x="663604" y="3531938"/>
                  <a:pt x="663468" y="3532038"/>
                </a:cubicBezTo>
                <a:close/>
                <a:moveTo>
                  <a:pt x="2250876" y="3531588"/>
                </a:moveTo>
                <a:lnTo>
                  <a:pt x="2250693" y="3531702"/>
                </a:lnTo>
                <a:lnTo>
                  <a:pt x="2250736" y="3531679"/>
                </a:lnTo>
                <a:close/>
                <a:moveTo>
                  <a:pt x="389880" y="3530932"/>
                </a:moveTo>
                <a:cubicBezTo>
                  <a:pt x="386415" y="3533797"/>
                  <a:pt x="384814" y="3535119"/>
                  <a:pt x="384634" y="3534670"/>
                </a:cubicBezTo>
                <a:lnTo>
                  <a:pt x="387156" y="3532273"/>
                </a:lnTo>
                <a:lnTo>
                  <a:pt x="387859" y="3531814"/>
                </a:lnTo>
                <a:lnTo>
                  <a:pt x="387805" y="3531742"/>
                </a:lnTo>
                <a:close/>
                <a:moveTo>
                  <a:pt x="393079" y="3528289"/>
                </a:moveTo>
                <a:cubicBezTo>
                  <a:pt x="391661" y="3530058"/>
                  <a:pt x="389880" y="3530932"/>
                  <a:pt x="389880" y="3530932"/>
                </a:cubicBezTo>
                <a:cubicBezTo>
                  <a:pt x="390590" y="3530046"/>
                  <a:pt x="391389" y="3529386"/>
                  <a:pt x="392012" y="3528948"/>
                </a:cubicBezTo>
                <a:cubicBezTo>
                  <a:pt x="392634" y="3528507"/>
                  <a:pt x="393079" y="3528289"/>
                  <a:pt x="393079" y="3528289"/>
                </a:cubicBezTo>
                <a:close/>
                <a:moveTo>
                  <a:pt x="2994638" y="3526710"/>
                </a:moveTo>
                <a:cubicBezTo>
                  <a:pt x="2992061" y="3529593"/>
                  <a:pt x="2979965" y="3545218"/>
                  <a:pt x="2979965" y="3545218"/>
                </a:cubicBezTo>
                <a:cubicBezTo>
                  <a:pt x="2983222" y="3545163"/>
                  <a:pt x="2994638" y="3526710"/>
                  <a:pt x="2994638" y="3526710"/>
                </a:cubicBezTo>
                <a:close/>
                <a:moveTo>
                  <a:pt x="775060" y="3523135"/>
                </a:moveTo>
                <a:lnTo>
                  <a:pt x="771883" y="3525185"/>
                </a:lnTo>
                <a:lnTo>
                  <a:pt x="770435" y="3526160"/>
                </a:lnTo>
                <a:lnTo>
                  <a:pt x="768521" y="3528086"/>
                </a:lnTo>
                <a:cubicBezTo>
                  <a:pt x="766901" y="3529737"/>
                  <a:pt x="765904" y="3530694"/>
                  <a:pt x="766296" y="3530059"/>
                </a:cubicBezTo>
                <a:lnTo>
                  <a:pt x="768272" y="3527618"/>
                </a:lnTo>
                <a:lnTo>
                  <a:pt x="765255" y="3529651"/>
                </a:lnTo>
                <a:lnTo>
                  <a:pt x="761747" y="3533504"/>
                </a:lnTo>
                <a:lnTo>
                  <a:pt x="767297" y="3529674"/>
                </a:lnTo>
                <a:lnTo>
                  <a:pt x="774408" y="3524333"/>
                </a:lnTo>
                <a:lnTo>
                  <a:pt x="774601" y="3524010"/>
                </a:lnTo>
                <a:close/>
                <a:moveTo>
                  <a:pt x="763678" y="3523070"/>
                </a:moveTo>
                <a:lnTo>
                  <a:pt x="763691" y="3523092"/>
                </a:lnTo>
                <a:lnTo>
                  <a:pt x="763710" y="3523122"/>
                </a:lnTo>
                <a:lnTo>
                  <a:pt x="763837" y="3523324"/>
                </a:lnTo>
                <a:cubicBezTo>
                  <a:pt x="763869" y="3523375"/>
                  <a:pt x="763878" y="3523389"/>
                  <a:pt x="763843" y="3523334"/>
                </a:cubicBezTo>
                <a:lnTo>
                  <a:pt x="763710" y="3523122"/>
                </a:lnTo>
                <a:close/>
                <a:moveTo>
                  <a:pt x="707439" y="3521537"/>
                </a:moveTo>
                <a:lnTo>
                  <a:pt x="705738" y="3522510"/>
                </a:lnTo>
                <a:lnTo>
                  <a:pt x="698428" y="3531702"/>
                </a:lnTo>
                <a:lnTo>
                  <a:pt x="695872" y="3534903"/>
                </a:lnTo>
                <a:lnTo>
                  <a:pt x="698077" y="3533546"/>
                </a:lnTo>
                <a:close/>
                <a:moveTo>
                  <a:pt x="313800" y="3521304"/>
                </a:moveTo>
                <a:lnTo>
                  <a:pt x="309897" y="3524112"/>
                </a:lnTo>
                <a:lnTo>
                  <a:pt x="301081" y="3530658"/>
                </a:lnTo>
                <a:lnTo>
                  <a:pt x="285911" y="3539429"/>
                </a:lnTo>
                <a:lnTo>
                  <a:pt x="270506" y="3548027"/>
                </a:lnTo>
                <a:lnTo>
                  <a:pt x="275986" y="3544056"/>
                </a:lnTo>
                <a:lnTo>
                  <a:pt x="280524" y="3540875"/>
                </a:lnTo>
                <a:close/>
                <a:moveTo>
                  <a:pt x="3003070" y="3521120"/>
                </a:moveTo>
                <a:lnTo>
                  <a:pt x="3001240" y="3522029"/>
                </a:lnTo>
                <a:lnTo>
                  <a:pt x="2998765" y="3525082"/>
                </a:lnTo>
                <a:cubicBezTo>
                  <a:pt x="2995844" y="3528800"/>
                  <a:pt x="2993621" y="3531736"/>
                  <a:pt x="2995123" y="3530053"/>
                </a:cubicBezTo>
                <a:cubicBezTo>
                  <a:pt x="2995830" y="3530161"/>
                  <a:pt x="2999160" y="3526436"/>
                  <a:pt x="3002080" y="3522719"/>
                </a:cubicBezTo>
                <a:close/>
                <a:moveTo>
                  <a:pt x="773857" y="3520801"/>
                </a:moveTo>
                <a:lnTo>
                  <a:pt x="772445" y="3521754"/>
                </a:lnTo>
                <a:lnTo>
                  <a:pt x="768113" y="3526512"/>
                </a:lnTo>
                <a:lnTo>
                  <a:pt x="770370" y="3525026"/>
                </a:lnTo>
                <a:lnTo>
                  <a:pt x="771079" y="3524150"/>
                </a:lnTo>
                <a:lnTo>
                  <a:pt x="770903" y="3524113"/>
                </a:lnTo>
                <a:lnTo>
                  <a:pt x="771369" y="3523792"/>
                </a:lnTo>
                <a:lnTo>
                  <a:pt x="772412" y="3522503"/>
                </a:lnTo>
                <a:close/>
                <a:moveTo>
                  <a:pt x="3439203" y="3520092"/>
                </a:moveTo>
                <a:lnTo>
                  <a:pt x="3431367" y="3524366"/>
                </a:lnTo>
                <a:lnTo>
                  <a:pt x="3401268" y="3553383"/>
                </a:lnTo>
                <a:lnTo>
                  <a:pt x="3409606" y="3548773"/>
                </a:lnTo>
                <a:close/>
                <a:moveTo>
                  <a:pt x="393836" y="3520087"/>
                </a:moveTo>
                <a:lnTo>
                  <a:pt x="390988" y="3522137"/>
                </a:lnTo>
                <a:cubicBezTo>
                  <a:pt x="383921" y="3527203"/>
                  <a:pt x="376177" y="3532681"/>
                  <a:pt x="371772" y="3535423"/>
                </a:cubicBezTo>
                <a:cubicBezTo>
                  <a:pt x="367261" y="3537904"/>
                  <a:pt x="371040" y="3534931"/>
                  <a:pt x="377223" y="3530432"/>
                </a:cubicBezTo>
                <a:lnTo>
                  <a:pt x="382463" y="3526702"/>
                </a:lnTo>
                <a:lnTo>
                  <a:pt x="387306" y="3523906"/>
                </a:lnTo>
                <a:close/>
                <a:moveTo>
                  <a:pt x="3371000" y="3518855"/>
                </a:moveTo>
                <a:lnTo>
                  <a:pt x="3368026" y="3522422"/>
                </a:lnTo>
                <a:cubicBezTo>
                  <a:pt x="3366638" y="3524087"/>
                  <a:pt x="3365944" y="3524920"/>
                  <a:pt x="3366984" y="3523671"/>
                </a:cubicBezTo>
                <a:close/>
                <a:moveTo>
                  <a:pt x="871869" y="3517490"/>
                </a:moveTo>
                <a:lnTo>
                  <a:pt x="867182" y="3520772"/>
                </a:lnTo>
                <a:lnTo>
                  <a:pt x="865107" y="3522603"/>
                </a:lnTo>
                <a:lnTo>
                  <a:pt x="870576" y="3519049"/>
                </a:lnTo>
                <a:close/>
                <a:moveTo>
                  <a:pt x="779571" y="3516970"/>
                </a:moveTo>
                <a:lnTo>
                  <a:pt x="775888" y="3520675"/>
                </a:lnTo>
                <a:lnTo>
                  <a:pt x="777734" y="3519403"/>
                </a:lnTo>
                <a:close/>
                <a:moveTo>
                  <a:pt x="777924" y="3516009"/>
                </a:moveTo>
                <a:lnTo>
                  <a:pt x="777679" y="3516158"/>
                </a:lnTo>
                <a:lnTo>
                  <a:pt x="774965" y="3518985"/>
                </a:lnTo>
                <a:lnTo>
                  <a:pt x="774827" y="3519139"/>
                </a:lnTo>
                <a:lnTo>
                  <a:pt x="775781" y="3518533"/>
                </a:lnTo>
                <a:close/>
                <a:moveTo>
                  <a:pt x="396382" y="3514039"/>
                </a:moveTo>
                <a:lnTo>
                  <a:pt x="369028" y="3532904"/>
                </a:lnTo>
                <a:lnTo>
                  <a:pt x="363893" y="3535566"/>
                </a:lnTo>
                <a:cubicBezTo>
                  <a:pt x="362411" y="3536260"/>
                  <a:pt x="361683" y="3536475"/>
                  <a:pt x="362222" y="3535905"/>
                </a:cubicBezTo>
                <a:cubicBezTo>
                  <a:pt x="362536" y="3535575"/>
                  <a:pt x="363209" y="3535040"/>
                  <a:pt x="364160" y="3534351"/>
                </a:cubicBezTo>
                <a:cubicBezTo>
                  <a:pt x="365109" y="3533662"/>
                  <a:pt x="366337" y="3532820"/>
                  <a:pt x="367755" y="3531873"/>
                </a:cubicBezTo>
                <a:cubicBezTo>
                  <a:pt x="372013" y="3529033"/>
                  <a:pt x="377998" y="3525258"/>
                  <a:pt x="383442" y="3521887"/>
                </a:cubicBezTo>
                <a:cubicBezTo>
                  <a:pt x="388888" y="3518517"/>
                  <a:pt x="393791" y="3515553"/>
                  <a:pt x="395884" y="3514339"/>
                </a:cubicBezTo>
                <a:close/>
                <a:moveTo>
                  <a:pt x="3376355" y="3512433"/>
                </a:moveTo>
                <a:cubicBezTo>
                  <a:pt x="3376355" y="3512433"/>
                  <a:pt x="3374967" y="3514097"/>
                  <a:pt x="3373232" y="3516178"/>
                </a:cubicBezTo>
                <a:lnTo>
                  <a:pt x="3371000" y="3518855"/>
                </a:lnTo>
                <a:close/>
                <a:moveTo>
                  <a:pt x="744269" y="3510359"/>
                </a:moveTo>
                <a:lnTo>
                  <a:pt x="726705" y="3520963"/>
                </a:lnTo>
                <a:cubicBezTo>
                  <a:pt x="719497" y="3524800"/>
                  <a:pt x="700490" y="3537932"/>
                  <a:pt x="699527" y="3536399"/>
                </a:cubicBezTo>
                <a:cubicBezTo>
                  <a:pt x="698562" y="3534866"/>
                  <a:pt x="712314" y="3529323"/>
                  <a:pt x="707304" y="3530736"/>
                </a:cubicBezTo>
                <a:lnTo>
                  <a:pt x="701670" y="3533060"/>
                </a:lnTo>
                <a:lnTo>
                  <a:pt x="685420" y="3550558"/>
                </a:lnTo>
                <a:lnTo>
                  <a:pt x="680658" y="3555486"/>
                </a:lnTo>
                <a:lnTo>
                  <a:pt x="680980" y="3555060"/>
                </a:lnTo>
                <a:cubicBezTo>
                  <a:pt x="683426" y="3551791"/>
                  <a:pt x="688702" y="3545332"/>
                  <a:pt x="694290" y="3538405"/>
                </a:cubicBezTo>
                <a:lnTo>
                  <a:pt x="696679" y="3535340"/>
                </a:lnTo>
                <a:lnTo>
                  <a:pt x="694818" y="3536223"/>
                </a:lnTo>
                <a:lnTo>
                  <a:pt x="693441" y="3537945"/>
                </a:lnTo>
                <a:cubicBezTo>
                  <a:pt x="687906" y="3545002"/>
                  <a:pt x="683574" y="3550464"/>
                  <a:pt x="679800" y="3555176"/>
                </a:cubicBezTo>
                <a:lnTo>
                  <a:pt x="678394" y="3556918"/>
                </a:lnTo>
                <a:lnTo>
                  <a:pt x="685655" y="3552335"/>
                </a:lnTo>
                <a:cubicBezTo>
                  <a:pt x="697197" y="3545213"/>
                  <a:pt x="708730" y="3538108"/>
                  <a:pt x="722747" y="3529020"/>
                </a:cubicBezTo>
                <a:lnTo>
                  <a:pt x="734753" y="3521341"/>
                </a:lnTo>
                <a:lnTo>
                  <a:pt x="741266" y="3513816"/>
                </a:lnTo>
                <a:close/>
                <a:moveTo>
                  <a:pt x="728924" y="3509231"/>
                </a:moveTo>
                <a:lnTo>
                  <a:pt x="717973" y="3515504"/>
                </a:lnTo>
                <a:lnTo>
                  <a:pt x="716184" y="3517429"/>
                </a:lnTo>
                <a:lnTo>
                  <a:pt x="718550" y="3515685"/>
                </a:lnTo>
                <a:cubicBezTo>
                  <a:pt x="721489" y="3513845"/>
                  <a:pt x="725433" y="3511464"/>
                  <a:pt x="728924" y="3509231"/>
                </a:cubicBezTo>
                <a:close/>
                <a:moveTo>
                  <a:pt x="2510838" y="3503440"/>
                </a:moveTo>
                <a:lnTo>
                  <a:pt x="2442679" y="3540871"/>
                </a:lnTo>
                <a:lnTo>
                  <a:pt x="2323417" y="3608863"/>
                </a:lnTo>
                <a:lnTo>
                  <a:pt x="2321174" y="3611989"/>
                </a:lnTo>
                <a:lnTo>
                  <a:pt x="2428816" y="3551488"/>
                </a:lnTo>
                <a:lnTo>
                  <a:pt x="2508444" y="3506013"/>
                </a:lnTo>
                <a:close/>
                <a:moveTo>
                  <a:pt x="781323" y="3502271"/>
                </a:moveTo>
                <a:lnTo>
                  <a:pt x="779653" y="3503411"/>
                </a:lnTo>
                <a:lnTo>
                  <a:pt x="774186" y="3510138"/>
                </a:lnTo>
                <a:lnTo>
                  <a:pt x="779503" y="3506749"/>
                </a:lnTo>
                <a:lnTo>
                  <a:pt x="782098" y="3503353"/>
                </a:lnTo>
                <a:lnTo>
                  <a:pt x="781370" y="3503750"/>
                </a:lnTo>
                <a:cubicBezTo>
                  <a:pt x="780826" y="3504146"/>
                  <a:pt x="780646" y="3504049"/>
                  <a:pt x="780712" y="3503660"/>
                </a:cubicBezTo>
                <a:close/>
                <a:moveTo>
                  <a:pt x="787273" y="3500531"/>
                </a:moveTo>
                <a:lnTo>
                  <a:pt x="783515" y="3502581"/>
                </a:lnTo>
                <a:lnTo>
                  <a:pt x="780785" y="3505931"/>
                </a:lnTo>
                <a:lnTo>
                  <a:pt x="785230" y="3503099"/>
                </a:lnTo>
                <a:close/>
                <a:moveTo>
                  <a:pt x="807023" y="3498403"/>
                </a:moveTo>
                <a:lnTo>
                  <a:pt x="804644" y="3500010"/>
                </a:lnTo>
                <a:lnTo>
                  <a:pt x="804013" y="3500797"/>
                </a:lnTo>
                <a:lnTo>
                  <a:pt x="806582" y="3498953"/>
                </a:lnTo>
                <a:close/>
                <a:moveTo>
                  <a:pt x="784710" y="3497671"/>
                </a:moveTo>
                <a:lnTo>
                  <a:pt x="783911" y="3498172"/>
                </a:lnTo>
                <a:lnTo>
                  <a:pt x="783693" y="3498440"/>
                </a:lnTo>
                <a:lnTo>
                  <a:pt x="784596" y="3497794"/>
                </a:lnTo>
                <a:close/>
                <a:moveTo>
                  <a:pt x="2307214" y="3495154"/>
                </a:moveTo>
                <a:cubicBezTo>
                  <a:pt x="2307017" y="3494167"/>
                  <a:pt x="2302528" y="3496433"/>
                  <a:pt x="2295903" y="3500391"/>
                </a:cubicBezTo>
                <a:cubicBezTo>
                  <a:pt x="2285967" y="3506327"/>
                  <a:pt x="2271226" y="3516065"/>
                  <a:pt x="2258970" y="3524319"/>
                </a:cubicBezTo>
                <a:lnTo>
                  <a:pt x="2249609" y="3530682"/>
                </a:lnTo>
                <a:lnTo>
                  <a:pt x="2256320" y="3526557"/>
                </a:lnTo>
                <a:cubicBezTo>
                  <a:pt x="2260191" y="3524255"/>
                  <a:pt x="2267385" y="3520274"/>
                  <a:pt x="2265548" y="3521918"/>
                </a:cubicBezTo>
                <a:lnTo>
                  <a:pt x="2263423" y="3523436"/>
                </a:lnTo>
                <a:lnTo>
                  <a:pt x="2275166" y="3515807"/>
                </a:lnTo>
                <a:lnTo>
                  <a:pt x="2278992" y="3513274"/>
                </a:lnTo>
                <a:lnTo>
                  <a:pt x="2280226" y="3512224"/>
                </a:lnTo>
                <a:lnTo>
                  <a:pt x="2281012" y="3511937"/>
                </a:lnTo>
                <a:lnTo>
                  <a:pt x="2298052" y="3500658"/>
                </a:lnTo>
                <a:cubicBezTo>
                  <a:pt x="2304071" y="3496718"/>
                  <a:pt x="2307802" y="3494389"/>
                  <a:pt x="2307214" y="3495154"/>
                </a:cubicBezTo>
                <a:close/>
                <a:moveTo>
                  <a:pt x="763993" y="3492405"/>
                </a:moveTo>
                <a:lnTo>
                  <a:pt x="761992" y="3493325"/>
                </a:lnTo>
                <a:lnTo>
                  <a:pt x="761067" y="3494328"/>
                </a:lnTo>
                <a:close/>
                <a:moveTo>
                  <a:pt x="756233" y="3491832"/>
                </a:moveTo>
                <a:lnTo>
                  <a:pt x="718514" y="3517340"/>
                </a:lnTo>
                <a:lnTo>
                  <a:pt x="715145" y="3518549"/>
                </a:lnTo>
                <a:lnTo>
                  <a:pt x="705399" y="3529043"/>
                </a:lnTo>
                <a:lnTo>
                  <a:pt x="706626" y="3528289"/>
                </a:lnTo>
                <a:cubicBezTo>
                  <a:pt x="723219" y="3517885"/>
                  <a:pt x="732284" y="3512961"/>
                  <a:pt x="746961" y="3503605"/>
                </a:cubicBezTo>
                <a:lnTo>
                  <a:pt x="754366" y="3498734"/>
                </a:lnTo>
                <a:lnTo>
                  <a:pt x="756919" y="3495796"/>
                </a:lnTo>
                <a:lnTo>
                  <a:pt x="749454" y="3499849"/>
                </a:lnTo>
                <a:cubicBezTo>
                  <a:pt x="742578" y="3503687"/>
                  <a:pt x="734610" y="3508291"/>
                  <a:pt x="728362" y="3511877"/>
                </a:cubicBezTo>
                <a:lnTo>
                  <a:pt x="726794" y="3512763"/>
                </a:lnTo>
                <a:close/>
                <a:moveTo>
                  <a:pt x="1637576" y="3488257"/>
                </a:moveTo>
                <a:lnTo>
                  <a:pt x="1636722" y="3488802"/>
                </a:lnTo>
                <a:lnTo>
                  <a:pt x="1621392" y="3498990"/>
                </a:lnTo>
                <a:lnTo>
                  <a:pt x="1620569" y="3499909"/>
                </a:lnTo>
                <a:lnTo>
                  <a:pt x="1620921" y="3499682"/>
                </a:lnTo>
                <a:lnTo>
                  <a:pt x="1635667" y="3490428"/>
                </a:lnTo>
                <a:close/>
                <a:moveTo>
                  <a:pt x="423598" y="3486692"/>
                </a:moveTo>
                <a:cubicBezTo>
                  <a:pt x="424070" y="3486437"/>
                  <a:pt x="423915" y="3486932"/>
                  <a:pt x="423749" y="3487464"/>
                </a:cubicBezTo>
                <a:cubicBezTo>
                  <a:pt x="421570" y="3489050"/>
                  <a:pt x="419704" y="3490409"/>
                  <a:pt x="419704" y="3490409"/>
                </a:cubicBezTo>
                <a:cubicBezTo>
                  <a:pt x="422035" y="3487948"/>
                  <a:pt x="423129" y="3486944"/>
                  <a:pt x="423598" y="3486692"/>
                </a:cubicBezTo>
                <a:close/>
                <a:moveTo>
                  <a:pt x="407126" y="3486327"/>
                </a:moveTo>
                <a:lnTo>
                  <a:pt x="382920" y="3502928"/>
                </a:lnTo>
                <a:lnTo>
                  <a:pt x="380215" y="3504450"/>
                </a:lnTo>
                <a:cubicBezTo>
                  <a:pt x="374987" y="3507431"/>
                  <a:pt x="368935" y="3510933"/>
                  <a:pt x="361129" y="3515527"/>
                </a:cubicBezTo>
                <a:cubicBezTo>
                  <a:pt x="358541" y="3516882"/>
                  <a:pt x="339280" y="3528325"/>
                  <a:pt x="336256" y="3529567"/>
                </a:cubicBezTo>
                <a:lnTo>
                  <a:pt x="338966" y="3527382"/>
                </a:lnTo>
                <a:lnTo>
                  <a:pt x="340279" y="3526402"/>
                </a:lnTo>
                <a:lnTo>
                  <a:pt x="349836" y="3520496"/>
                </a:lnTo>
                <a:cubicBezTo>
                  <a:pt x="360978" y="3513940"/>
                  <a:pt x="374463" y="3506702"/>
                  <a:pt x="379850" y="3503309"/>
                </a:cubicBezTo>
                <a:close/>
                <a:moveTo>
                  <a:pt x="2950960" y="3486078"/>
                </a:moveTo>
                <a:lnTo>
                  <a:pt x="2947933" y="3488146"/>
                </a:lnTo>
                <a:lnTo>
                  <a:pt x="2945110" y="3490956"/>
                </a:lnTo>
                <a:lnTo>
                  <a:pt x="2948367" y="3488305"/>
                </a:lnTo>
                <a:cubicBezTo>
                  <a:pt x="2949941" y="3486974"/>
                  <a:pt x="2950960" y="3486078"/>
                  <a:pt x="2950960" y="3486078"/>
                </a:cubicBezTo>
                <a:close/>
                <a:moveTo>
                  <a:pt x="755433" y="3483516"/>
                </a:moveTo>
                <a:lnTo>
                  <a:pt x="754944" y="3483838"/>
                </a:lnTo>
                <a:cubicBezTo>
                  <a:pt x="748594" y="3487927"/>
                  <a:pt x="744181" y="3490650"/>
                  <a:pt x="744091" y="3490426"/>
                </a:cubicBezTo>
                <a:cubicBezTo>
                  <a:pt x="744181" y="3490650"/>
                  <a:pt x="746293" y="3489055"/>
                  <a:pt x="748381" y="3487404"/>
                </a:cubicBezTo>
                <a:lnTo>
                  <a:pt x="750919" y="3485366"/>
                </a:lnTo>
                <a:lnTo>
                  <a:pt x="743709" y="3489599"/>
                </a:lnTo>
                <a:lnTo>
                  <a:pt x="740270" y="3491702"/>
                </a:lnTo>
                <a:lnTo>
                  <a:pt x="736933" y="3495239"/>
                </a:lnTo>
                <a:lnTo>
                  <a:pt x="754179" y="3484920"/>
                </a:lnTo>
                <a:lnTo>
                  <a:pt x="754356" y="3484720"/>
                </a:lnTo>
                <a:close/>
                <a:moveTo>
                  <a:pt x="795983" y="3483122"/>
                </a:moveTo>
                <a:cubicBezTo>
                  <a:pt x="794884" y="3483540"/>
                  <a:pt x="792895" y="3484448"/>
                  <a:pt x="789808" y="3485960"/>
                </a:cubicBezTo>
                <a:cubicBezTo>
                  <a:pt x="788401" y="3486808"/>
                  <a:pt x="785883" y="3488282"/>
                  <a:pt x="782837" y="3490047"/>
                </a:cubicBezTo>
                <a:lnTo>
                  <a:pt x="772971" y="3495730"/>
                </a:lnTo>
                <a:lnTo>
                  <a:pt x="772862" y="3495842"/>
                </a:lnTo>
                <a:lnTo>
                  <a:pt x="772892" y="3495776"/>
                </a:lnTo>
                <a:lnTo>
                  <a:pt x="772704" y="3495883"/>
                </a:lnTo>
                <a:cubicBezTo>
                  <a:pt x="765677" y="3499913"/>
                  <a:pt x="758882" y="3503771"/>
                  <a:pt x="757002" y="3504786"/>
                </a:cubicBezTo>
                <a:cubicBezTo>
                  <a:pt x="755420" y="3505233"/>
                  <a:pt x="756037" y="3503255"/>
                  <a:pt x="756037" y="3503255"/>
                </a:cubicBezTo>
                <a:lnTo>
                  <a:pt x="748842" y="3507599"/>
                </a:lnTo>
                <a:lnTo>
                  <a:pt x="738197" y="3519155"/>
                </a:lnTo>
                <a:lnTo>
                  <a:pt x="759573" y="3506561"/>
                </a:lnTo>
                <a:cubicBezTo>
                  <a:pt x="767765" y="3501216"/>
                  <a:pt x="803677" y="3480190"/>
                  <a:pt x="795983" y="3483122"/>
                </a:cubicBezTo>
                <a:close/>
                <a:moveTo>
                  <a:pt x="757100" y="3481655"/>
                </a:moveTo>
                <a:lnTo>
                  <a:pt x="755609" y="3482585"/>
                </a:lnTo>
                <a:lnTo>
                  <a:pt x="752718" y="3484493"/>
                </a:lnTo>
                <a:lnTo>
                  <a:pt x="756832" y="3481954"/>
                </a:lnTo>
                <a:close/>
                <a:moveTo>
                  <a:pt x="1561507" y="3480766"/>
                </a:moveTo>
                <a:cubicBezTo>
                  <a:pt x="1562799" y="3481380"/>
                  <a:pt x="1550878" y="3490039"/>
                  <a:pt x="1549586" y="3489425"/>
                </a:cubicBezTo>
                <a:close/>
                <a:moveTo>
                  <a:pt x="821233" y="3480581"/>
                </a:moveTo>
                <a:lnTo>
                  <a:pt x="819283" y="3481306"/>
                </a:lnTo>
                <a:lnTo>
                  <a:pt x="818438" y="3482399"/>
                </a:lnTo>
                <a:lnTo>
                  <a:pt x="821199" y="3480624"/>
                </a:lnTo>
                <a:close/>
                <a:moveTo>
                  <a:pt x="1645399" y="3479357"/>
                </a:moveTo>
                <a:lnTo>
                  <a:pt x="1630657" y="3488625"/>
                </a:lnTo>
                <a:lnTo>
                  <a:pt x="1624751" y="3495231"/>
                </a:lnTo>
                <a:lnTo>
                  <a:pt x="1630899" y="3491120"/>
                </a:lnTo>
                <a:lnTo>
                  <a:pt x="1640651" y="3484757"/>
                </a:lnTo>
                <a:close/>
                <a:moveTo>
                  <a:pt x="641852" y="3476799"/>
                </a:moveTo>
                <a:lnTo>
                  <a:pt x="641573" y="3477394"/>
                </a:lnTo>
                <a:cubicBezTo>
                  <a:pt x="641122" y="3478132"/>
                  <a:pt x="640727" y="3478557"/>
                  <a:pt x="640568" y="3478376"/>
                </a:cubicBezTo>
                <a:close/>
                <a:moveTo>
                  <a:pt x="3418199" y="3471302"/>
                </a:moveTo>
                <a:cubicBezTo>
                  <a:pt x="3403665" y="3485469"/>
                  <a:pt x="3388506" y="3500632"/>
                  <a:pt x="3376355" y="3512433"/>
                </a:cubicBezTo>
                <a:cubicBezTo>
                  <a:pt x="3395253" y="3491290"/>
                  <a:pt x="3407405" y="3479490"/>
                  <a:pt x="3418199" y="3471302"/>
                </a:cubicBezTo>
                <a:close/>
                <a:moveTo>
                  <a:pt x="775687" y="3470854"/>
                </a:moveTo>
                <a:lnTo>
                  <a:pt x="775229" y="3471326"/>
                </a:lnTo>
                <a:cubicBezTo>
                  <a:pt x="774562" y="3471878"/>
                  <a:pt x="774051" y="3472151"/>
                  <a:pt x="773960" y="3471927"/>
                </a:cubicBezTo>
                <a:close/>
                <a:moveTo>
                  <a:pt x="1665810" y="3470207"/>
                </a:moveTo>
                <a:lnTo>
                  <a:pt x="1665130" y="3470642"/>
                </a:lnTo>
                <a:lnTo>
                  <a:pt x="1662723" y="3473335"/>
                </a:lnTo>
                <a:lnTo>
                  <a:pt x="1665524" y="3470466"/>
                </a:lnTo>
                <a:close/>
                <a:moveTo>
                  <a:pt x="3490880" y="3470017"/>
                </a:moveTo>
                <a:lnTo>
                  <a:pt x="3490391" y="3470258"/>
                </a:lnTo>
                <a:lnTo>
                  <a:pt x="3484516" y="3473127"/>
                </a:lnTo>
                <a:lnTo>
                  <a:pt x="3477638" y="3479758"/>
                </a:lnTo>
                <a:lnTo>
                  <a:pt x="3484434" y="3476263"/>
                </a:lnTo>
                <a:close/>
                <a:moveTo>
                  <a:pt x="751429" y="3468904"/>
                </a:moveTo>
                <a:lnTo>
                  <a:pt x="750179" y="3469642"/>
                </a:lnTo>
                <a:lnTo>
                  <a:pt x="741588" y="3474548"/>
                </a:lnTo>
                <a:lnTo>
                  <a:pt x="733712" y="3483135"/>
                </a:lnTo>
                <a:lnTo>
                  <a:pt x="727899" y="3489200"/>
                </a:lnTo>
                <a:lnTo>
                  <a:pt x="738774" y="3482298"/>
                </a:lnTo>
                <a:lnTo>
                  <a:pt x="739838" y="3481670"/>
                </a:lnTo>
                <a:close/>
                <a:moveTo>
                  <a:pt x="781571" y="3467201"/>
                </a:moveTo>
                <a:lnTo>
                  <a:pt x="775687" y="3470854"/>
                </a:lnTo>
                <a:lnTo>
                  <a:pt x="777425" y="3469063"/>
                </a:lnTo>
                <a:lnTo>
                  <a:pt x="778622" y="3468257"/>
                </a:lnTo>
                <a:lnTo>
                  <a:pt x="777714" y="3468808"/>
                </a:lnTo>
                <a:lnTo>
                  <a:pt x="777425" y="3469063"/>
                </a:lnTo>
                <a:lnTo>
                  <a:pt x="769057" y="3474562"/>
                </a:lnTo>
                <a:lnTo>
                  <a:pt x="766179" y="3477791"/>
                </a:lnTo>
                <a:lnTo>
                  <a:pt x="769413" y="3475883"/>
                </a:lnTo>
                <a:lnTo>
                  <a:pt x="778802" y="3470441"/>
                </a:lnTo>
                <a:close/>
                <a:moveTo>
                  <a:pt x="3421779" y="3466864"/>
                </a:moveTo>
                <a:lnTo>
                  <a:pt x="3420626" y="3468293"/>
                </a:lnTo>
                <a:cubicBezTo>
                  <a:pt x="3419277" y="3469965"/>
                  <a:pt x="3418199" y="3471302"/>
                  <a:pt x="3418199" y="3471302"/>
                </a:cubicBezTo>
                <a:close/>
                <a:moveTo>
                  <a:pt x="3423248" y="3465042"/>
                </a:moveTo>
                <a:lnTo>
                  <a:pt x="3421779" y="3466864"/>
                </a:lnTo>
                <a:lnTo>
                  <a:pt x="3423152" y="3465160"/>
                </a:lnTo>
                <a:close/>
                <a:moveTo>
                  <a:pt x="573852" y="3462981"/>
                </a:moveTo>
                <a:lnTo>
                  <a:pt x="571077" y="3466908"/>
                </a:lnTo>
                <a:lnTo>
                  <a:pt x="564875" y="3475969"/>
                </a:lnTo>
                <a:lnTo>
                  <a:pt x="553390" y="3489204"/>
                </a:lnTo>
                <a:lnTo>
                  <a:pt x="541628" y="3502353"/>
                </a:lnTo>
                <a:lnTo>
                  <a:pt x="545515" y="3496813"/>
                </a:lnTo>
                <a:lnTo>
                  <a:pt x="548769" y="3492325"/>
                </a:lnTo>
                <a:close/>
                <a:moveTo>
                  <a:pt x="3425476" y="3462277"/>
                </a:moveTo>
                <a:lnTo>
                  <a:pt x="3423248" y="3465042"/>
                </a:lnTo>
                <a:lnTo>
                  <a:pt x="3424668" y="3463279"/>
                </a:lnTo>
                <a:cubicBezTo>
                  <a:pt x="3425746" y="3461943"/>
                  <a:pt x="3426285" y="3461274"/>
                  <a:pt x="3425476" y="3462277"/>
                </a:cubicBezTo>
                <a:close/>
                <a:moveTo>
                  <a:pt x="1679448" y="3461488"/>
                </a:moveTo>
                <a:lnTo>
                  <a:pt x="1667401" y="3469189"/>
                </a:lnTo>
                <a:lnTo>
                  <a:pt x="1665584" y="3471652"/>
                </a:lnTo>
                <a:lnTo>
                  <a:pt x="1676409" y="3464860"/>
                </a:lnTo>
                <a:close/>
                <a:moveTo>
                  <a:pt x="413566" y="3460357"/>
                </a:moveTo>
                <a:lnTo>
                  <a:pt x="390626" y="3476017"/>
                </a:lnTo>
                <a:lnTo>
                  <a:pt x="373056" y="3488488"/>
                </a:lnTo>
                <a:lnTo>
                  <a:pt x="332978" y="3512217"/>
                </a:lnTo>
                <a:lnTo>
                  <a:pt x="326961" y="3515697"/>
                </a:lnTo>
                <a:lnTo>
                  <a:pt x="331501" y="3512442"/>
                </a:lnTo>
                <a:cubicBezTo>
                  <a:pt x="338334" y="3507569"/>
                  <a:pt x="342067" y="3504870"/>
                  <a:pt x="343707" y="3503621"/>
                </a:cubicBezTo>
                <a:lnTo>
                  <a:pt x="343561" y="3503568"/>
                </a:lnTo>
                <a:lnTo>
                  <a:pt x="363174" y="3491836"/>
                </a:lnTo>
                <a:cubicBezTo>
                  <a:pt x="377246" y="3483150"/>
                  <a:pt x="391192" y="3474290"/>
                  <a:pt x="405211" y="3465201"/>
                </a:cubicBezTo>
                <a:close/>
                <a:moveTo>
                  <a:pt x="770165" y="3460011"/>
                </a:moveTo>
                <a:lnTo>
                  <a:pt x="762069" y="3468594"/>
                </a:lnTo>
                <a:lnTo>
                  <a:pt x="763243" y="3467905"/>
                </a:lnTo>
                <a:close/>
                <a:moveTo>
                  <a:pt x="801103" y="3454920"/>
                </a:moveTo>
                <a:lnTo>
                  <a:pt x="800522" y="3455257"/>
                </a:lnTo>
                <a:lnTo>
                  <a:pt x="800296" y="3455514"/>
                </a:lnTo>
                <a:close/>
                <a:moveTo>
                  <a:pt x="751850" y="3454514"/>
                </a:moveTo>
                <a:lnTo>
                  <a:pt x="745136" y="3458367"/>
                </a:lnTo>
                <a:cubicBezTo>
                  <a:pt x="742264" y="3459973"/>
                  <a:pt x="739157" y="3461668"/>
                  <a:pt x="736812" y="3462876"/>
                </a:cubicBezTo>
                <a:lnTo>
                  <a:pt x="733255" y="3464372"/>
                </a:lnTo>
                <a:lnTo>
                  <a:pt x="719199" y="3479216"/>
                </a:lnTo>
                <a:lnTo>
                  <a:pt x="723165" y="3476458"/>
                </a:lnTo>
                <a:cubicBezTo>
                  <a:pt x="726321" y="3474632"/>
                  <a:pt x="729835" y="3472808"/>
                  <a:pt x="735306" y="3469531"/>
                </a:cubicBezTo>
                <a:lnTo>
                  <a:pt x="743775" y="3463890"/>
                </a:lnTo>
                <a:close/>
                <a:moveTo>
                  <a:pt x="803509" y="3454321"/>
                </a:moveTo>
                <a:lnTo>
                  <a:pt x="797964" y="3458157"/>
                </a:lnTo>
                <a:lnTo>
                  <a:pt x="796470" y="3459851"/>
                </a:lnTo>
                <a:lnTo>
                  <a:pt x="797202" y="3459407"/>
                </a:lnTo>
                <a:lnTo>
                  <a:pt x="802510" y="3455610"/>
                </a:lnTo>
                <a:close/>
                <a:moveTo>
                  <a:pt x="776649" y="3454314"/>
                </a:moveTo>
                <a:lnTo>
                  <a:pt x="775353" y="3455020"/>
                </a:lnTo>
                <a:lnTo>
                  <a:pt x="774013" y="3456672"/>
                </a:lnTo>
                <a:lnTo>
                  <a:pt x="775643" y="3455615"/>
                </a:lnTo>
                <a:close/>
                <a:moveTo>
                  <a:pt x="2378721" y="3453428"/>
                </a:moveTo>
                <a:cubicBezTo>
                  <a:pt x="2377143" y="3454104"/>
                  <a:pt x="2371282" y="3457455"/>
                  <a:pt x="2364148" y="3461711"/>
                </a:cubicBezTo>
                <a:cubicBezTo>
                  <a:pt x="2349881" y="3470224"/>
                  <a:pt x="2330524" y="3482360"/>
                  <a:pt x="2330165" y="3483980"/>
                </a:cubicBezTo>
                <a:cubicBezTo>
                  <a:pt x="2334016" y="3481634"/>
                  <a:pt x="2367596" y="3461187"/>
                  <a:pt x="2367596" y="3461187"/>
                </a:cubicBezTo>
                <a:cubicBezTo>
                  <a:pt x="2377595" y="3454748"/>
                  <a:pt x="2380299" y="3452751"/>
                  <a:pt x="2378721" y="3453428"/>
                </a:cubicBezTo>
                <a:close/>
                <a:moveTo>
                  <a:pt x="1686801" y="3453329"/>
                </a:moveTo>
                <a:lnTo>
                  <a:pt x="1672643" y="3462231"/>
                </a:lnTo>
                <a:lnTo>
                  <a:pt x="1669099" y="3466198"/>
                </a:lnTo>
                <a:lnTo>
                  <a:pt x="1683355" y="3456896"/>
                </a:lnTo>
                <a:lnTo>
                  <a:pt x="1683896" y="3456554"/>
                </a:lnTo>
                <a:close/>
                <a:moveTo>
                  <a:pt x="783451" y="3452056"/>
                </a:moveTo>
                <a:lnTo>
                  <a:pt x="780871" y="3453535"/>
                </a:lnTo>
                <a:lnTo>
                  <a:pt x="776898" y="3455839"/>
                </a:lnTo>
                <a:lnTo>
                  <a:pt x="770394" y="3462706"/>
                </a:lnTo>
                <a:lnTo>
                  <a:pt x="769151" y="3464009"/>
                </a:lnTo>
                <a:lnTo>
                  <a:pt x="774310" y="3457338"/>
                </a:lnTo>
                <a:lnTo>
                  <a:pt x="772729" y="3458255"/>
                </a:lnTo>
                <a:lnTo>
                  <a:pt x="766404" y="3466049"/>
                </a:lnTo>
                <a:lnTo>
                  <a:pt x="766715" y="3465866"/>
                </a:lnTo>
                <a:lnTo>
                  <a:pt x="766755" y="3465843"/>
                </a:lnTo>
                <a:lnTo>
                  <a:pt x="774484" y="3460157"/>
                </a:lnTo>
                <a:lnTo>
                  <a:pt x="779317" y="3456757"/>
                </a:lnTo>
                <a:close/>
                <a:moveTo>
                  <a:pt x="780873" y="3452009"/>
                </a:moveTo>
                <a:lnTo>
                  <a:pt x="780147" y="3452405"/>
                </a:lnTo>
                <a:lnTo>
                  <a:pt x="779444" y="3453148"/>
                </a:lnTo>
                <a:lnTo>
                  <a:pt x="779736" y="3452959"/>
                </a:lnTo>
                <a:cubicBezTo>
                  <a:pt x="780878" y="3452179"/>
                  <a:pt x="781190" y="3451902"/>
                  <a:pt x="780873" y="3452009"/>
                </a:cubicBezTo>
                <a:close/>
                <a:moveTo>
                  <a:pt x="711322" y="3449354"/>
                </a:moveTo>
                <a:lnTo>
                  <a:pt x="706050" y="3455924"/>
                </a:lnTo>
                <a:lnTo>
                  <a:pt x="710314" y="3450434"/>
                </a:lnTo>
                <a:close/>
                <a:moveTo>
                  <a:pt x="386474" y="3448963"/>
                </a:moveTo>
                <a:cubicBezTo>
                  <a:pt x="375783" y="3456350"/>
                  <a:pt x="372768" y="3457180"/>
                  <a:pt x="374624" y="3455506"/>
                </a:cubicBezTo>
                <a:cubicBezTo>
                  <a:pt x="375243" y="3454949"/>
                  <a:pt x="376402" y="3454112"/>
                  <a:pt x="377999" y="3453148"/>
                </a:cubicBezTo>
                <a:cubicBezTo>
                  <a:pt x="380129" y="3451862"/>
                  <a:pt x="383036" y="3450349"/>
                  <a:pt x="386474" y="3448963"/>
                </a:cubicBezTo>
                <a:close/>
                <a:moveTo>
                  <a:pt x="2796619" y="3448934"/>
                </a:moveTo>
                <a:lnTo>
                  <a:pt x="2791363" y="3451751"/>
                </a:lnTo>
                <a:lnTo>
                  <a:pt x="2783649" y="3459934"/>
                </a:lnTo>
                <a:lnTo>
                  <a:pt x="2787335" y="3457945"/>
                </a:lnTo>
                <a:close/>
                <a:moveTo>
                  <a:pt x="4260697" y="3448605"/>
                </a:moveTo>
                <a:lnTo>
                  <a:pt x="4231189" y="3459689"/>
                </a:lnTo>
                <a:lnTo>
                  <a:pt x="4218556" y="3464925"/>
                </a:lnTo>
                <a:lnTo>
                  <a:pt x="4167755" y="3488105"/>
                </a:lnTo>
                <a:lnTo>
                  <a:pt x="4138048" y="3501903"/>
                </a:lnTo>
                <a:lnTo>
                  <a:pt x="4108349" y="3517313"/>
                </a:lnTo>
                <a:cubicBezTo>
                  <a:pt x="4137646" y="3505411"/>
                  <a:pt x="4169398" y="3490094"/>
                  <a:pt x="4200991" y="3476002"/>
                </a:cubicBezTo>
                <a:lnTo>
                  <a:pt x="4218081" y="3468660"/>
                </a:lnTo>
                <a:lnTo>
                  <a:pt x="4259287" y="3449253"/>
                </a:lnTo>
                <a:close/>
                <a:moveTo>
                  <a:pt x="2895047" y="3447534"/>
                </a:moveTo>
                <a:lnTo>
                  <a:pt x="2882687" y="3454106"/>
                </a:lnTo>
                <a:lnTo>
                  <a:pt x="2876795" y="3460031"/>
                </a:lnTo>
                <a:lnTo>
                  <a:pt x="2889210" y="3453437"/>
                </a:lnTo>
                <a:close/>
                <a:moveTo>
                  <a:pt x="3441089" y="3447488"/>
                </a:moveTo>
                <a:cubicBezTo>
                  <a:pt x="3443666" y="3444606"/>
                  <a:pt x="3434342" y="3456832"/>
                  <a:pt x="3431764" y="3459714"/>
                </a:cubicBezTo>
                <a:cubicBezTo>
                  <a:pt x="3432637" y="3457393"/>
                  <a:pt x="3438101" y="3449935"/>
                  <a:pt x="3440287" y="3447658"/>
                </a:cubicBezTo>
                <a:cubicBezTo>
                  <a:pt x="3441017" y="3446899"/>
                  <a:pt x="3441380" y="3446714"/>
                  <a:pt x="3441089" y="3447488"/>
                </a:cubicBezTo>
                <a:close/>
                <a:moveTo>
                  <a:pt x="648918" y="3447294"/>
                </a:moveTo>
                <a:cubicBezTo>
                  <a:pt x="646575" y="3451131"/>
                  <a:pt x="645493" y="3452903"/>
                  <a:pt x="645175" y="3452538"/>
                </a:cubicBezTo>
                <a:lnTo>
                  <a:pt x="646779" y="3449450"/>
                </a:lnTo>
                <a:lnTo>
                  <a:pt x="647294" y="3448787"/>
                </a:lnTo>
                <a:lnTo>
                  <a:pt x="647219" y="3448735"/>
                </a:lnTo>
                <a:close/>
                <a:moveTo>
                  <a:pt x="651081" y="3443752"/>
                </a:moveTo>
                <a:cubicBezTo>
                  <a:pt x="650317" y="3445889"/>
                  <a:pt x="648918" y="3447294"/>
                  <a:pt x="648918" y="3447294"/>
                </a:cubicBezTo>
                <a:cubicBezTo>
                  <a:pt x="649300" y="3446226"/>
                  <a:pt x="649841" y="3445341"/>
                  <a:pt x="650286" y="3444723"/>
                </a:cubicBezTo>
                <a:cubicBezTo>
                  <a:pt x="650732" y="3444104"/>
                  <a:pt x="651081" y="3443752"/>
                  <a:pt x="651081" y="3443752"/>
                </a:cubicBezTo>
                <a:close/>
                <a:moveTo>
                  <a:pt x="2373537" y="3443600"/>
                </a:moveTo>
                <a:lnTo>
                  <a:pt x="2263087" y="3503321"/>
                </a:lnTo>
                <a:lnTo>
                  <a:pt x="2168496" y="3555626"/>
                </a:lnTo>
                <a:lnTo>
                  <a:pt x="2156926" y="3562780"/>
                </a:lnTo>
                <a:lnTo>
                  <a:pt x="2104049" y="3596137"/>
                </a:lnTo>
                <a:lnTo>
                  <a:pt x="2104302" y="3596324"/>
                </a:lnTo>
                <a:cubicBezTo>
                  <a:pt x="2103967" y="3596926"/>
                  <a:pt x="2103154" y="3597772"/>
                  <a:pt x="2102131" y="3598319"/>
                </a:cubicBezTo>
                <a:lnTo>
                  <a:pt x="2103032" y="3596778"/>
                </a:lnTo>
                <a:lnTo>
                  <a:pt x="2068639" y="3618476"/>
                </a:lnTo>
                <a:cubicBezTo>
                  <a:pt x="2039742" y="3636746"/>
                  <a:pt x="2011558" y="3654535"/>
                  <a:pt x="1984633" y="3671281"/>
                </a:cubicBezTo>
                <a:cubicBezTo>
                  <a:pt x="1946195" y="3695387"/>
                  <a:pt x="1909128" y="3717608"/>
                  <a:pt x="1873368" y="3739032"/>
                </a:cubicBezTo>
                <a:lnTo>
                  <a:pt x="1860129" y="3747094"/>
                </a:lnTo>
                <a:lnTo>
                  <a:pt x="1847434" y="3760704"/>
                </a:lnTo>
                <a:lnTo>
                  <a:pt x="1938656" y="3704115"/>
                </a:lnTo>
                <a:cubicBezTo>
                  <a:pt x="2040706" y="3641663"/>
                  <a:pt x="2138573" y="3582930"/>
                  <a:pt x="2233120" y="3526693"/>
                </a:cubicBezTo>
                <a:close/>
                <a:moveTo>
                  <a:pt x="1677084" y="3443313"/>
                </a:moveTo>
                <a:lnTo>
                  <a:pt x="1663114" y="3452313"/>
                </a:lnTo>
                <a:lnTo>
                  <a:pt x="1650502" y="3466424"/>
                </a:lnTo>
                <a:lnTo>
                  <a:pt x="1665278" y="3456744"/>
                </a:lnTo>
                <a:close/>
                <a:moveTo>
                  <a:pt x="775056" y="3442834"/>
                </a:moveTo>
                <a:lnTo>
                  <a:pt x="773530" y="3443172"/>
                </a:lnTo>
                <a:lnTo>
                  <a:pt x="773144" y="3443077"/>
                </a:lnTo>
                <a:lnTo>
                  <a:pt x="771048" y="3445430"/>
                </a:lnTo>
                <a:close/>
                <a:moveTo>
                  <a:pt x="3449257" y="3442506"/>
                </a:moveTo>
                <a:lnTo>
                  <a:pt x="3448259" y="3443730"/>
                </a:lnTo>
                <a:cubicBezTo>
                  <a:pt x="3447192" y="3445035"/>
                  <a:pt x="3446659" y="3445688"/>
                  <a:pt x="3447459" y="3444709"/>
                </a:cubicBezTo>
                <a:close/>
                <a:moveTo>
                  <a:pt x="3454655" y="3435902"/>
                </a:moveTo>
                <a:lnTo>
                  <a:pt x="3449257" y="3442506"/>
                </a:lnTo>
                <a:lnTo>
                  <a:pt x="3452256" y="3438838"/>
                </a:lnTo>
                <a:cubicBezTo>
                  <a:pt x="3453588" y="3437207"/>
                  <a:pt x="3454655" y="3435902"/>
                  <a:pt x="3454655" y="3435902"/>
                </a:cubicBezTo>
                <a:close/>
                <a:moveTo>
                  <a:pt x="649125" y="3435752"/>
                </a:moveTo>
                <a:lnTo>
                  <a:pt x="647099" y="3438618"/>
                </a:lnTo>
                <a:cubicBezTo>
                  <a:pt x="642069" y="3445710"/>
                  <a:pt x="636532" y="3453413"/>
                  <a:pt x="633261" y="3457441"/>
                </a:cubicBezTo>
                <a:cubicBezTo>
                  <a:pt x="629805" y="3461256"/>
                  <a:pt x="632407" y="3457214"/>
                  <a:pt x="636788" y="3450945"/>
                </a:cubicBezTo>
                <a:lnTo>
                  <a:pt x="640528" y="3445712"/>
                </a:lnTo>
                <a:lnTo>
                  <a:pt x="644195" y="3441491"/>
                </a:lnTo>
                <a:close/>
                <a:moveTo>
                  <a:pt x="751742" y="3434625"/>
                </a:moveTo>
                <a:lnTo>
                  <a:pt x="749372" y="3436251"/>
                </a:lnTo>
                <a:cubicBezTo>
                  <a:pt x="749372" y="3436251"/>
                  <a:pt x="748999" y="3436529"/>
                  <a:pt x="748355" y="3437007"/>
                </a:cubicBezTo>
                <a:lnTo>
                  <a:pt x="748088" y="3437204"/>
                </a:lnTo>
                <a:lnTo>
                  <a:pt x="751247" y="3435252"/>
                </a:lnTo>
                <a:close/>
                <a:moveTo>
                  <a:pt x="2812930" y="3431986"/>
                </a:moveTo>
                <a:lnTo>
                  <a:pt x="2807372" y="3434945"/>
                </a:lnTo>
                <a:lnTo>
                  <a:pt x="2805382" y="3436878"/>
                </a:lnTo>
                <a:lnTo>
                  <a:pt x="2793119" y="3449885"/>
                </a:lnTo>
                <a:lnTo>
                  <a:pt x="2798867" y="3446752"/>
                </a:lnTo>
                <a:lnTo>
                  <a:pt x="2800343" y="3445320"/>
                </a:lnTo>
                <a:close/>
                <a:moveTo>
                  <a:pt x="740551" y="3431172"/>
                </a:moveTo>
                <a:cubicBezTo>
                  <a:pt x="738952" y="3432494"/>
                  <a:pt x="735668" y="3435806"/>
                  <a:pt x="735305" y="3434910"/>
                </a:cubicBezTo>
                <a:cubicBezTo>
                  <a:pt x="737037" y="3433477"/>
                  <a:pt x="738304" y="3432430"/>
                  <a:pt x="739160" y="3431798"/>
                </a:cubicBezTo>
                <a:cubicBezTo>
                  <a:pt x="740016" y="3431165"/>
                  <a:pt x="740461" y="3430947"/>
                  <a:pt x="740551" y="3431172"/>
                </a:cubicBezTo>
                <a:close/>
                <a:moveTo>
                  <a:pt x="784287" y="3430790"/>
                </a:moveTo>
                <a:lnTo>
                  <a:pt x="781782" y="3433504"/>
                </a:lnTo>
                <a:lnTo>
                  <a:pt x="782572" y="3432884"/>
                </a:lnTo>
                <a:lnTo>
                  <a:pt x="783011" y="3432656"/>
                </a:lnTo>
                <a:close/>
                <a:moveTo>
                  <a:pt x="649560" y="3429203"/>
                </a:moveTo>
                <a:lnTo>
                  <a:pt x="629844" y="3455954"/>
                </a:lnTo>
                <a:lnTo>
                  <a:pt x="625860" y="3460143"/>
                </a:lnTo>
                <a:cubicBezTo>
                  <a:pt x="624684" y="3461282"/>
                  <a:pt x="624066" y="3461722"/>
                  <a:pt x="624390" y="3461008"/>
                </a:cubicBezTo>
                <a:cubicBezTo>
                  <a:pt x="624577" y="3460594"/>
                  <a:pt x="625040" y="3459869"/>
                  <a:pt x="625716" y="3458907"/>
                </a:cubicBezTo>
                <a:cubicBezTo>
                  <a:pt x="626389" y="3457947"/>
                  <a:pt x="627274" y="3456750"/>
                  <a:pt x="628308" y="3455393"/>
                </a:cubicBezTo>
                <a:cubicBezTo>
                  <a:pt x="631406" y="3451321"/>
                  <a:pt x="635835" y="3445800"/>
                  <a:pt x="639884" y="3440839"/>
                </a:cubicBezTo>
                <a:cubicBezTo>
                  <a:pt x="643933" y="3435881"/>
                  <a:pt x="647605" y="3431481"/>
                  <a:pt x="649187" y="3429652"/>
                </a:cubicBezTo>
                <a:close/>
                <a:moveTo>
                  <a:pt x="745798" y="3427433"/>
                </a:moveTo>
                <a:cubicBezTo>
                  <a:pt x="744199" y="3428756"/>
                  <a:pt x="740915" y="3432067"/>
                  <a:pt x="740551" y="3431172"/>
                </a:cubicBezTo>
                <a:cubicBezTo>
                  <a:pt x="742285" y="3429740"/>
                  <a:pt x="743551" y="3428693"/>
                  <a:pt x="744407" y="3428061"/>
                </a:cubicBezTo>
                <a:cubicBezTo>
                  <a:pt x="745262" y="3427428"/>
                  <a:pt x="745707" y="3427210"/>
                  <a:pt x="745798" y="3427433"/>
                </a:cubicBezTo>
                <a:close/>
                <a:moveTo>
                  <a:pt x="788683" y="3426117"/>
                </a:moveTo>
                <a:lnTo>
                  <a:pt x="788388" y="3426288"/>
                </a:lnTo>
                <a:lnTo>
                  <a:pt x="787968" y="3426767"/>
                </a:lnTo>
                <a:lnTo>
                  <a:pt x="785755" y="3429433"/>
                </a:lnTo>
                <a:close/>
                <a:moveTo>
                  <a:pt x="792025" y="3424190"/>
                </a:moveTo>
                <a:lnTo>
                  <a:pt x="790061" y="3425324"/>
                </a:lnTo>
                <a:lnTo>
                  <a:pt x="787696" y="3428160"/>
                </a:lnTo>
                <a:lnTo>
                  <a:pt x="784232" y="3432024"/>
                </a:lnTo>
                <a:lnTo>
                  <a:pt x="785512" y="3431362"/>
                </a:lnTo>
                <a:lnTo>
                  <a:pt x="791801" y="3424434"/>
                </a:lnTo>
                <a:close/>
                <a:moveTo>
                  <a:pt x="469602" y="3422499"/>
                </a:moveTo>
                <a:lnTo>
                  <a:pt x="437683" y="3444054"/>
                </a:lnTo>
                <a:lnTo>
                  <a:pt x="436598" y="3444557"/>
                </a:lnTo>
                <a:cubicBezTo>
                  <a:pt x="435120" y="3445160"/>
                  <a:pt x="434512" y="3445280"/>
                  <a:pt x="435445" y="3444600"/>
                </a:cubicBezTo>
                <a:cubicBezTo>
                  <a:pt x="446180" y="3436784"/>
                  <a:pt x="456398" y="3430433"/>
                  <a:pt x="466500" y="3424357"/>
                </a:cubicBezTo>
                <a:close/>
                <a:moveTo>
                  <a:pt x="759436" y="3418058"/>
                </a:moveTo>
                <a:cubicBezTo>
                  <a:pt x="754637" y="3422024"/>
                  <a:pt x="749361" y="3425686"/>
                  <a:pt x="745798" y="3427433"/>
                </a:cubicBezTo>
                <a:cubicBezTo>
                  <a:pt x="749221" y="3424904"/>
                  <a:pt x="751733" y="3422978"/>
                  <a:pt x="753837" y="3421475"/>
                </a:cubicBezTo>
                <a:cubicBezTo>
                  <a:pt x="755942" y="3419973"/>
                  <a:pt x="757641" y="3418894"/>
                  <a:pt x="759436" y="3418058"/>
                </a:cubicBezTo>
                <a:close/>
                <a:moveTo>
                  <a:pt x="795820" y="3417792"/>
                </a:moveTo>
                <a:lnTo>
                  <a:pt x="792042" y="3422110"/>
                </a:lnTo>
                <a:lnTo>
                  <a:pt x="792274" y="3421974"/>
                </a:lnTo>
                <a:close/>
                <a:moveTo>
                  <a:pt x="2951454" y="3417545"/>
                </a:moveTo>
                <a:lnTo>
                  <a:pt x="2936833" y="3425318"/>
                </a:lnTo>
                <a:lnTo>
                  <a:pt x="2930756" y="3431373"/>
                </a:lnTo>
                <a:lnTo>
                  <a:pt x="2945610" y="3423485"/>
                </a:lnTo>
                <a:close/>
                <a:moveTo>
                  <a:pt x="784515" y="3417542"/>
                </a:moveTo>
                <a:lnTo>
                  <a:pt x="782314" y="3418779"/>
                </a:lnTo>
                <a:lnTo>
                  <a:pt x="769084" y="3426460"/>
                </a:lnTo>
                <a:lnTo>
                  <a:pt x="763388" y="3432480"/>
                </a:lnTo>
                <a:cubicBezTo>
                  <a:pt x="758933" y="3437176"/>
                  <a:pt x="755401" y="3440902"/>
                  <a:pt x="753317" y="3443187"/>
                </a:cubicBezTo>
                <a:lnTo>
                  <a:pt x="733425" y="3464195"/>
                </a:lnTo>
                <a:lnTo>
                  <a:pt x="739834" y="3459647"/>
                </a:lnTo>
                <a:lnTo>
                  <a:pt x="755523" y="3450250"/>
                </a:lnTo>
                <a:lnTo>
                  <a:pt x="764194" y="3440181"/>
                </a:lnTo>
                <a:lnTo>
                  <a:pt x="760662" y="3442156"/>
                </a:lnTo>
                <a:lnTo>
                  <a:pt x="762329" y="3441006"/>
                </a:lnTo>
                <a:lnTo>
                  <a:pt x="765183" y="3439033"/>
                </a:lnTo>
                <a:lnTo>
                  <a:pt x="771775" y="3431377"/>
                </a:lnTo>
                <a:cubicBezTo>
                  <a:pt x="772876" y="3430159"/>
                  <a:pt x="775944" y="3426827"/>
                  <a:pt x="779950" y="3422487"/>
                </a:cubicBezTo>
                <a:lnTo>
                  <a:pt x="782538" y="3419683"/>
                </a:lnTo>
                <a:lnTo>
                  <a:pt x="780543" y="3420965"/>
                </a:lnTo>
                <a:lnTo>
                  <a:pt x="783554" y="3418582"/>
                </a:lnTo>
                <a:close/>
                <a:moveTo>
                  <a:pt x="3476186" y="3415702"/>
                </a:moveTo>
                <a:cubicBezTo>
                  <a:pt x="3475774" y="3415639"/>
                  <a:pt x="3474896" y="3416359"/>
                  <a:pt x="3473835" y="3417476"/>
                </a:cubicBezTo>
                <a:cubicBezTo>
                  <a:pt x="3470649" y="3420830"/>
                  <a:pt x="3465801" y="3427767"/>
                  <a:pt x="3466862" y="3427926"/>
                </a:cubicBezTo>
                <a:close/>
                <a:moveTo>
                  <a:pt x="1720895" y="3415446"/>
                </a:moveTo>
                <a:lnTo>
                  <a:pt x="1710774" y="3421609"/>
                </a:lnTo>
                <a:lnTo>
                  <a:pt x="1707001" y="3424040"/>
                </a:lnTo>
                <a:lnTo>
                  <a:pt x="1693131" y="3439316"/>
                </a:lnTo>
                <a:lnTo>
                  <a:pt x="1707422" y="3430452"/>
                </a:lnTo>
                <a:lnTo>
                  <a:pt x="1718815" y="3417811"/>
                </a:lnTo>
                <a:close/>
                <a:moveTo>
                  <a:pt x="578712" y="3411612"/>
                </a:moveTo>
                <a:lnTo>
                  <a:pt x="574639" y="3413752"/>
                </a:lnTo>
                <a:lnTo>
                  <a:pt x="565282" y="3420537"/>
                </a:lnTo>
                <a:lnTo>
                  <a:pt x="574063" y="3414631"/>
                </a:lnTo>
                <a:close/>
                <a:moveTo>
                  <a:pt x="2968032" y="3408729"/>
                </a:moveTo>
                <a:lnTo>
                  <a:pt x="2959338" y="3413351"/>
                </a:lnTo>
                <a:lnTo>
                  <a:pt x="2953207" y="3419449"/>
                </a:lnTo>
                <a:lnTo>
                  <a:pt x="2961851" y="3414858"/>
                </a:lnTo>
                <a:close/>
                <a:moveTo>
                  <a:pt x="807374" y="3407629"/>
                </a:moveTo>
                <a:lnTo>
                  <a:pt x="806371" y="3408300"/>
                </a:lnTo>
                <a:lnTo>
                  <a:pt x="803584" y="3410093"/>
                </a:lnTo>
                <a:lnTo>
                  <a:pt x="803477" y="3410300"/>
                </a:lnTo>
                <a:cubicBezTo>
                  <a:pt x="802999" y="3411021"/>
                  <a:pt x="802588" y="3411430"/>
                  <a:pt x="802436" y="3411244"/>
                </a:cubicBezTo>
                <a:lnTo>
                  <a:pt x="803267" y="3410298"/>
                </a:lnTo>
                <a:lnTo>
                  <a:pt x="801799" y="3411242"/>
                </a:lnTo>
                <a:lnTo>
                  <a:pt x="793407" y="3421308"/>
                </a:lnTo>
                <a:lnTo>
                  <a:pt x="793690" y="3421142"/>
                </a:lnTo>
                <a:lnTo>
                  <a:pt x="796129" y="3419726"/>
                </a:lnTo>
                <a:lnTo>
                  <a:pt x="799234" y="3416348"/>
                </a:lnTo>
                <a:close/>
                <a:moveTo>
                  <a:pt x="805834" y="3406379"/>
                </a:moveTo>
                <a:lnTo>
                  <a:pt x="805125" y="3407168"/>
                </a:lnTo>
                <a:lnTo>
                  <a:pt x="804922" y="3407496"/>
                </a:lnTo>
                <a:lnTo>
                  <a:pt x="803668" y="3409001"/>
                </a:lnTo>
                <a:lnTo>
                  <a:pt x="804451" y="3408412"/>
                </a:lnTo>
                <a:lnTo>
                  <a:pt x="804922" y="3407496"/>
                </a:lnTo>
                <a:close/>
                <a:moveTo>
                  <a:pt x="401416" y="3405236"/>
                </a:moveTo>
                <a:cubicBezTo>
                  <a:pt x="401144" y="3405434"/>
                  <a:pt x="398809" y="3406751"/>
                  <a:pt x="396020" y="3408371"/>
                </a:cubicBezTo>
                <a:lnTo>
                  <a:pt x="398955" y="3406464"/>
                </a:lnTo>
                <a:lnTo>
                  <a:pt x="400076" y="3405881"/>
                </a:lnTo>
                <a:cubicBezTo>
                  <a:pt x="401172" y="3405318"/>
                  <a:pt x="401552" y="3405136"/>
                  <a:pt x="401416" y="3405236"/>
                </a:cubicBezTo>
                <a:close/>
                <a:moveTo>
                  <a:pt x="796453" y="3403934"/>
                </a:moveTo>
                <a:lnTo>
                  <a:pt x="793194" y="3406174"/>
                </a:lnTo>
                <a:lnTo>
                  <a:pt x="779149" y="3415814"/>
                </a:lnTo>
                <a:lnTo>
                  <a:pt x="779017" y="3415957"/>
                </a:lnTo>
                <a:lnTo>
                  <a:pt x="772002" y="3423374"/>
                </a:lnTo>
                <a:lnTo>
                  <a:pt x="781950" y="3417639"/>
                </a:lnTo>
                <a:lnTo>
                  <a:pt x="787774" y="3414014"/>
                </a:lnTo>
                <a:lnTo>
                  <a:pt x="793746" y="3407545"/>
                </a:lnTo>
                <a:lnTo>
                  <a:pt x="793777" y="3407512"/>
                </a:lnTo>
                <a:close/>
                <a:moveTo>
                  <a:pt x="812399" y="3401903"/>
                </a:moveTo>
                <a:lnTo>
                  <a:pt x="811242" y="3402560"/>
                </a:lnTo>
                <a:lnTo>
                  <a:pt x="808929" y="3403854"/>
                </a:lnTo>
                <a:lnTo>
                  <a:pt x="805847" y="3407361"/>
                </a:lnTo>
                <a:lnTo>
                  <a:pt x="809983" y="3404248"/>
                </a:lnTo>
                <a:lnTo>
                  <a:pt x="811409" y="3403226"/>
                </a:lnTo>
                <a:close/>
                <a:moveTo>
                  <a:pt x="4553684" y="3397772"/>
                </a:moveTo>
                <a:cubicBezTo>
                  <a:pt x="4551672" y="3400397"/>
                  <a:pt x="4542168" y="3407819"/>
                  <a:pt x="4544515" y="3404756"/>
                </a:cubicBezTo>
                <a:cubicBezTo>
                  <a:pt x="4541214" y="3406767"/>
                  <a:pt x="4550381" y="3399784"/>
                  <a:pt x="4553684" y="3397772"/>
                </a:cubicBezTo>
                <a:close/>
                <a:moveTo>
                  <a:pt x="801841" y="3396863"/>
                </a:moveTo>
                <a:lnTo>
                  <a:pt x="792823" y="3403120"/>
                </a:lnTo>
                <a:lnTo>
                  <a:pt x="791813" y="3404144"/>
                </a:lnTo>
                <a:lnTo>
                  <a:pt x="792443" y="3403385"/>
                </a:lnTo>
                <a:lnTo>
                  <a:pt x="787292" y="3406960"/>
                </a:lnTo>
                <a:lnTo>
                  <a:pt x="786409" y="3407907"/>
                </a:lnTo>
                <a:lnTo>
                  <a:pt x="782440" y="3412229"/>
                </a:lnTo>
                <a:lnTo>
                  <a:pt x="798729" y="3400891"/>
                </a:lnTo>
                <a:lnTo>
                  <a:pt x="799523" y="3399828"/>
                </a:lnTo>
                <a:close/>
                <a:moveTo>
                  <a:pt x="501386" y="3395885"/>
                </a:moveTo>
                <a:lnTo>
                  <a:pt x="501659" y="3396321"/>
                </a:lnTo>
                <a:lnTo>
                  <a:pt x="501785" y="3396523"/>
                </a:lnTo>
                <a:cubicBezTo>
                  <a:pt x="501817" y="3396575"/>
                  <a:pt x="501826" y="3396587"/>
                  <a:pt x="501792" y="3396532"/>
                </a:cubicBezTo>
                <a:lnTo>
                  <a:pt x="501659" y="3396321"/>
                </a:lnTo>
                <a:lnTo>
                  <a:pt x="501640" y="3396289"/>
                </a:lnTo>
                <a:cubicBezTo>
                  <a:pt x="501519" y="3396102"/>
                  <a:pt x="501386" y="3395885"/>
                  <a:pt x="501386" y="3395885"/>
                </a:cubicBezTo>
                <a:close/>
                <a:moveTo>
                  <a:pt x="818457" y="3393804"/>
                </a:moveTo>
                <a:lnTo>
                  <a:pt x="815515" y="3395851"/>
                </a:lnTo>
                <a:lnTo>
                  <a:pt x="811993" y="3400292"/>
                </a:lnTo>
                <a:lnTo>
                  <a:pt x="815362" y="3397943"/>
                </a:lnTo>
                <a:close/>
                <a:moveTo>
                  <a:pt x="801166" y="3392780"/>
                </a:moveTo>
                <a:lnTo>
                  <a:pt x="799749" y="3393760"/>
                </a:lnTo>
                <a:lnTo>
                  <a:pt x="797648" y="3395898"/>
                </a:lnTo>
                <a:lnTo>
                  <a:pt x="799944" y="3394289"/>
                </a:lnTo>
                <a:close/>
                <a:moveTo>
                  <a:pt x="658119" y="3391489"/>
                </a:moveTo>
                <a:lnTo>
                  <a:pt x="612851" y="3420099"/>
                </a:lnTo>
                <a:lnTo>
                  <a:pt x="604835" y="3429534"/>
                </a:lnTo>
                <a:lnTo>
                  <a:pt x="636819" y="3408977"/>
                </a:lnTo>
                <a:lnTo>
                  <a:pt x="649523" y="3400939"/>
                </a:lnTo>
                <a:lnTo>
                  <a:pt x="650689" y="3399504"/>
                </a:lnTo>
                <a:lnTo>
                  <a:pt x="649715" y="3400819"/>
                </a:lnTo>
                <a:lnTo>
                  <a:pt x="652692" y="3398934"/>
                </a:lnTo>
                <a:close/>
                <a:moveTo>
                  <a:pt x="821900" y="3391408"/>
                </a:moveTo>
                <a:lnTo>
                  <a:pt x="820263" y="3392547"/>
                </a:lnTo>
                <a:lnTo>
                  <a:pt x="816744" y="3396978"/>
                </a:lnTo>
                <a:lnTo>
                  <a:pt x="817544" y="3396420"/>
                </a:lnTo>
                <a:lnTo>
                  <a:pt x="821046" y="3392517"/>
                </a:lnTo>
                <a:close/>
                <a:moveTo>
                  <a:pt x="2853850" y="3389791"/>
                </a:moveTo>
                <a:lnTo>
                  <a:pt x="2851844" y="3390877"/>
                </a:lnTo>
                <a:lnTo>
                  <a:pt x="2841885" y="3401326"/>
                </a:lnTo>
                <a:lnTo>
                  <a:pt x="2842112" y="3401202"/>
                </a:lnTo>
                <a:close/>
                <a:moveTo>
                  <a:pt x="611477" y="3389528"/>
                </a:moveTo>
                <a:cubicBezTo>
                  <a:pt x="610123" y="3390269"/>
                  <a:pt x="607551" y="3392090"/>
                  <a:pt x="605129" y="3393970"/>
                </a:cubicBezTo>
                <a:lnTo>
                  <a:pt x="603054" y="3395801"/>
                </a:lnTo>
                <a:lnTo>
                  <a:pt x="611403" y="3390378"/>
                </a:lnTo>
                <a:lnTo>
                  <a:pt x="612150" y="3389784"/>
                </a:lnTo>
                <a:cubicBezTo>
                  <a:pt x="612738" y="3389018"/>
                  <a:pt x="612377" y="3389034"/>
                  <a:pt x="611477" y="3389528"/>
                </a:cubicBezTo>
                <a:close/>
                <a:moveTo>
                  <a:pt x="3502349" y="3388481"/>
                </a:moveTo>
                <a:cubicBezTo>
                  <a:pt x="3503267" y="3387648"/>
                  <a:pt x="3503647" y="3387671"/>
                  <a:pt x="3503066" y="3389219"/>
                </a:cubicBezTo>
                <a:cubicBezTo>
                  <a:pt x="3497483" y="3395464"/>
                  <a:pt x="3494906" y="3398348"/>
                  <a:pt x="3489752" y="3404115"/>
                </a:cubicBezTo>
                <a:lnTo>
                  <a:pt x="3490914" y="3401017"/>
                </a:lnTo>
                <a:cubicBezTo>
                  <a:pt x="3491974" y="3401177"/>
                  <a:pt x="3499589" y="3390978"/>
                  <a:pt x="3502349" y="3388481"/>
                </a:cubicBezTo>
                <a:close/>
                <a:moveTo>
                  <a:pt x="4532382" y="3387643"/>
                </a:moveTo>
                <a:cubicBezTo>
                  <a:pt x="4531921" y="3387573"/>
                  <a:pt x="4530719" y="3388494"/>
                  <a:pt x="4529410" y="3389728"/>
                </a:cubicBezTo>
                <a:lnTo>
                  <a:pt x="4528572" y="3390637"/>
                </a:lnTo>
                <a:lnTo>
                  <a:pt x="4523188" y="3393112"/>
                </a:lnTo>
                <a:lnTo>
                  <a:pt x="4526343" y="3390555"/>
                </a:lnTo>
                <a:cubicBezTo>
                  <a:pt x="4528032" y="3389418"/>
                  <a:pt x="4529948" y="3388424"/>
                  <a:pt x="4532382" y="3387643"/>
                </a:cubicBezTo>
                <a:close/>
                <a:moveTo>
                  <a:pt x="823477" y="3387091"/>
                </a:moveTo>
                <a:lnTo>
                  <a:pt x="822591" y="3388040"/>
                </a:lnTo>
                <a:lnTo>
                  <a:pt x="822969" y="3387772"/>
                </a:lnTo>
                <a:close/>
                <a:moveTo>
                  <a:pt x="809586" y="3386952"/>
                </a:moveTo>
                <a:lnTo>
                  <a:pt x="805398" y="3389851"/>
                </a:lnTo>
                <a:lnTo>
                  <a:pt x="803714" y="3391637"/>
                </a:lnTo>
                <a:lnTo>
                  <a:pt x="803682" y="3391672"/>
                </a:lnTo>
                <a:lnTo>
                  <a:pt x="808578" y="3388242"/>
                </a:lnTo>
                <a:close/>
                <a:moveTo>
                  <a:pt x="526892" y="3386779"/>
                </a:moveTo>
                <a:cubicBezTo>
                  <a:pt x="526460" y="3386967"/>
                  <a:pt x="525620" y="3387492"/>
                  <a:pt x="524688" y="3388125"/>
                </a:cubicBezTo>
                <a:cubicBezTo>
                  <a:pt x="523756" y="3388759"/>
                  <a:pt x="522729" y="3389502"/>
                  <a:pt x="521929" y="3390122"/>
                </a:cubicBezTo>
                <a:cubicBezTo>
                  <a:pt x="520327" y="3391363"/>
                  <a:pt x="519615" y="3392119"/>
                  <a:pt x="522319" y="3390558"/>
                </a:cubicBezTo>
                <a:cubicBezTo>
                  <a:pt x="523918" y="3389236"/>
                  <a:pt x="524100" y="3389685"/>
                  <a:pt x="525700" y="3388362"/>
                </a:cubicBezTo>
                <a:cubicBezTo>
                  <a:pt x="527320" y="3386873"/>
                  <a:pt x="527467" y="3386526"/>
                  <a:pt x="526892" y="3386779"/>
                </a:cubicBezTo>
                <a:close/>
                <a:moveTo>
                  <a:pt x="809753" y="3386738"/>
                </a:moveTo>
                <a:lnTo>
                  <a:pt x="807099" y="3388540"/>
                </a:lnTo>
                <a:lnTo>
                  <a:pt x="809647" y="3386873"/>
                </a:lnTo>
                <a:close/>
                <a:moveTo>
                  <a:pt x="3576949" y="3385604"/>
                </a:moveTo>
                <a:lnTo>
                  <a:pt x="3527468" y="3431720"/>
                </a:lnTo>
                <a:lnTo>
                  <a:pt x="3495291" y="3462740"/>
                </a:lnTo>
                <a:lnTo>
                  <a:pt x="3501562" y="3459664"/>
                </a:lnTo>
                <a:lnTo>
                  <a:pt x="3522815" y="3439069"/>
                </a:lnTo>
                <a:lnTo>
                  <a:pt x="3574288" y="3390539"/>
                </a:lnTo>
                <a:close/>
                <a:moveTo>
                  <a:pt x="827709" y="3383852"/>
                </a:moveTo>
                <a:lnTo>
                  <a:pt x="826611" y="3384555"/>
                </a:lnTo>
                <a:lnTo>
                  <a:pt x="825476" y="3385984"/>
                </a:lnTo>
                <a:lnTo>
                  <a:pt x="826793" y="3385045"/>
                </a:lnTo>
                <a:close/>
                <a:moveTo>
                  <a:pt x="795043" y="3383084"/>
                </a:moveTo>
                <a:lnTo>
                  <a:pt x="793682" y="3383851"/>
                </a:lnTo>
                <a:cubicBezTo>
                  <a:pt x="793166" y="3383785"/>
                  <a:pt x="792823" y="3383488"/>
                  <a:pt x="792131" y="3383931"/>
                </a:cubicBezTo>
                <a:cubicBezTo>
                  <a:pt x="790627" y="3385448"/>
                  <a:pt x="788136" y="3388271"/>
                  <a:pt x="785299" y="3391415"/>
                </a:cubicBezTo>
                <a:lnTo>
                  <a:pt x="780413" y="3396573"/>
                </a:lnTo>
                <a:lnTo>
                  <a:pt x="788122" y="3391689"/>
                </a:lnTo>
                <a:lnTo>
                  <a:pt x="791044" y="3387817"/>
                </a:lnTo>
                <a:close/>
                <a:moveTo>
                  <a:pt x="672113" y="3382667"/>
                </a:moveTo>
                <a:lnTo>
                  <a:pt x="669704" y="3384168"/>
                </a:lnTo>
                <a:lnTo>
                  <a:pt x="665106" y="3387074"/>
                </a:lnTo>
                <a:lnTo>
                  <a:pt x="657229" y="3396065"/>
                </a:lnTo>
                <a:lnTo>
                  <a:pt x="664384" y="3391537"/>
                </a:lnTo>
                <a:lnTo>
                  <a:pt x="670596" y="3384543"/>
                </a:lnTo>
                <a:close/>
                <a:moveTo>
                  <a:pt x="758639" y="3381937"/>
                </a:moveTo>
                <a:cubicBezTo>
                  <a:pt x="757492" y="3383666"/>
                  <a:pt x="755311" y="3387788"/>
                  <a:pt x="754703" y="3387035"/>
                </a:cubicBezTo>
                <a:cubicBezTo>
                  <a:pt x="755946" y="3385163"/>
                  <a:pt x="756854" y="3383793"/>
                  <a:pt x="757489" y="3382940"/>
                </a:cubicBezTo>
                <a:cubicBezTo>
                  <a:pt x="758125" y="3382085"/>
                  <a:pt x="758488" y="3381748"/>
                  <a:pt x="758639" y="3381937"/>
                </a:cubicBezTo>
                <a:close/>
                <a:moveTo>
                  <a:pt x="4285125" y="3380941"/>
                </a:moveTo>
                <a:lnTo>
                  <a:pt x="4283961" y="3381392"/>
                </a:lnTo>
                <a:cubicBezTo>
                  <a:pt x="4277860" y="3383939"/>
                  <a:pt x="4269459" y="3387760"/>
                  <a:pt x="4264028" y="3390918"/>
                </a:cubicBezTo>
                <a:lnTo>
                  <a:pt x="4263788" y="3391101"/>
                </a:lnTo>
                <a:lnTo>
                  <a:pt x="4283351" y="3381750"/>
                </a:lnTo>
                <a:close/>
                <a:moveTo>
                  <a:pt x="715316" y="3380665"/>
                </a:moveTo>
                <a:lnTo>
                  <a:pt x="713898" y="3382289"/>
                </a:lnTo>
                <a:lnTo>
                  <a:pt x="714351" y="3382012"/>
                </a:lnTo>
                <a:close/>
                <a:moveTo>
                  <a:pt x="678525" y="3380017"/>
                </a:moveTo>
                <a:cubicBezTo>
                  <a:pt x="678195" y="3380118"/>
                  <a:pt x="677366" y="3380993"/>
                  <a:pt x="676409" y="3382114"/>
                </a:cubicBezTo>
                <a:lnTo>
                  <a:pt x="673515" y="3385762"/>
                </a:lnTo>
                <a:lnTo>
                  <a:pt x="676548" y="3383843"/>
                </a:lnTo>
                <a:lnTo>
                  <a:pt x="677656" y="3382570"/>
                </a:lnTo>
                <a:cubicBezTo>
                  <a:pt x="678689" y="3380593"/>
                  <a:pt x="678856" y="3379917"/>
                  <a:pt x="678525" y="3380017"/>
                </a:cubicBezTo>
                <a:close/>
                <a:moveTo>
                  <a:pt x="762576" y="3376837"/>
                </a:moveTo>
                <a:cubicBezTo>
                  <a:pt x="761429" y="3378566"/>
                  <a:pt x="759248" y="3382689"/>
                  <a:pt x="758639" y="3381937"/>
                </a:cubicBezTo>
                <a:cubicBezTo>
                  <a:pt x="759882" y="3380063"/>
                  <a:pt x="760791" y="3378693"/>
                  <a:pt x="761425" y="3377841"/>
                </a:cubicBezTo>
                <a:cubicBezTo>
                  <a:pt x="762061" y="3376988"/>
                  <a:pt x="762424" y="3376648"/>
                  <a:pt x="762576" y="3376837"/>
                </a:cubicBezTo>
                <a:close/>
                <a:moveTo>
                  <a:pt x="4569805" y="3376280"/>
                </a:moveTo>
                <a:lnTo>
                  <a:pt x="4567894" y="3377890"/>
                </a:lnTo>
                <a:cubicBezTo>
                  <a:pt x="4564733" y="3380194"/>
                  <a:pt x="4562120" y="3381787"/>
                  <a:pt x="4563292" y="3380255"/>
                </a:cubicBezTo>
                <a:lnTo>
                  <a:pt x="4566228" y="3377921"/>
                </a:lnTo>
                <a:close/>
                <a:moveTo>
                  <a:pt x="4580851" y="3371182"/>
                </a:moveTo>
                <a:lnTo>
                  <a:pt x="4579476" y="3372355"/>
                </a:lnTo>
                <a:cubicBezTo>
                  <a:pt x="4576316" y="3374658"/>
                  <a:pt x="4573703" y="3376249"/>
                  <a:pt x="4574708" y="3374937"/>
                </a:cubicBezTo>
                <a:lnTo>
                  <a:pt x="4577280" y="3372835"/>
                </a:lnTo>
                <a:close/>
                <a:moveTo>
                  <a:pt x="696698" y="3367347"/>
                </a:moveTo>
                <a:lnTo>
                  <a:pt x="693993" y="3369034"/>
                </a:lnTo>
                <a:lnTo>
                  <a:pt x="688759" y="3376118"/>
                </a:lnTo>
                <a:lnTo>
                  <a:pt x="691962" y="3374091"/>
                </a:lnTo>
                <a:close/>
                <a:moveTo>
                  <a:pt x="4591870" y="3366082"/>
                </a:moveTo>
                <a:lnTo>
                  <a:pt x="4591184" y="3366654"/>
                </a:lnTo>
                <a:cubicBezTo>
                  <a:pt x="4588066" y="3368903"/>
                  <a:pt x="4585452" y="3370493"/>
                  <a:pt x="4586460" y="3369182"/>
                </a:cubicBezTo>
                <a:lnTo>
                  <a:pt x="4588251" y="3367759"/>
                </a:lnTo>
                <a:close/>
                <a:moveTo>
                  <a:pt x="772906" y="3363908"/>
                </a:moveTo>
                <a:cubicBezTo>
                  <a:pt x="769466" y="3369094"/>
                  <a:pt x="765478" y="3374131"/>
                  <a:pt x="762576" y="3376837"/>
                </a:cubicBezTo>
                <a:cubicBezTo>
                  <a:pt x="765118" y="3373422"/>
                  <a:pt x="766962" y="3370851"/>
                  <a:pt x="768541" y="3368803"/>
                </a:cubicBezTo>
                <a:cubicBezTo>
                  <a:pt x="770120" y="3366754"/>
                  <a:pt x="771430" y="3365229"/>
                  <a:pt x="772906" y="3363908"/>
                </a:cubicBezTo>
                <a:close/>
                <a:moveTo>
                  <a:pt x="788153" y="3363556"/>
                </a:moveTo>
                <a:lnTo>
                  <a:pt x="782029" y="3367400"/>
                </a:lnTo>
                <a:lnTo>
                  <a:pt x="768554" y="3384238"/>
                </a:lnTo>
                <a:cubicBezTo>
                  <a:pt x="768554" y="3384238"/>
                  <a:pt x="768280" y="3384612"/>
                  <a:pt x="767801" y="3385255"/>
                </a:cubicBezTo>
                <a:lnTo>
                  <a:pt x="767602" y="3385522"/>
                </a:lnTo>
                <a:lnTo>
                  <a:pt x="770593" y="3382130"/>
                </a:lnTo>
                <a:cubicBezTo>
                  <a:pt x="774974" y="3377377"/>
                  <a:pt x="779865" y="3372289"/>
                  <a:pt x="784184" y="3367789"/>
                </a:cubicBezTo>
                <a:close/>
                <a:moveTo>
                  <a:pt x="591173" y="3361921"/>
                </a:moveTo>
                <a:lnTo>
                  <a:pt x="590578" y="3362241"/>
                </a:lnTo>
                <a:lnTo>
                  <a:pt x="583898" y="3366671"/>
                </a:lnTo>
                <a:lnTo>
                  <a:pt x="584969" y="3366015"/>
                </a:lnTo>
                <a:close/>
                <a:moveTo>
                  <a:pt x="708488" y="3360001"/>
                </a:moveTo>
                <a:lnTo>
                  <a:pt x="704519" y="3362474"/>
                </a:lnTo>
                <a:lnTo>
                  <a:pt x="699699" y="3369215"/>
                </a:lnTo>
                <a:lnTo>
                  <a:pt x="703406" y="3366884"/>
                </a:lnTo>
                <a:close/>
                <a:moveTo>
                  <a:pt x="712851" y="3357282"/>
                </a:moveTo>
                <a:lnTo>
                  <a:pt x="711413" y="3358179"/>
                </a:lnTo>
                <a:lnTo>
                  <a:pt x="706317" y="3365053"/>
                </a:lnTo>
                <a:lnTo>
                  <a:pt x="707972" y="3364013"/>
                </a:lnTo>
                <a:lnTo>
                  <a:pt x="710751" y="3360118"/>
                </a:lnTo>
                <a:close/>
                <a:moveTo>
                  <a:pt x="3536750" y="3357217"/>
                </a:moveTo>
                <a:cubicBezTo>
                  <a:pt x="3533742" y="3360581"/>
                  <a:pt x="3528589" y="3366348"/>
                  <a:pt x="3523005" y="3372594"/>
                </a:cubicBezTo>
                <a:cubicBezTo>
                  <a:pt x="3525526" y="3365885"/>
                  <a:pt x="3515274" y="3381244"/>
                  <a:pt x="3511283" y="3383913"/>
                </a:cubicBezTo>
                <a:cubicBezTo>
                  <a:pt x="3512640" y="3380301"/>
                  <a:pt x="3507057" y="3386547"/>
                  <a:pt x="3501902" y="3392314"/>
                </a:cubicBezTo>
                <a:lnTo>
                  <a:pt x="3503066" y="3389219"/>
                </a:lnTo>
                <a:cubicBezTo>
                  <a:pt x="3518958" y="3371440"/>
                  <a:pt x="3531110" y="3359639"/>
                  <a:pt x="3536750" y="3357217"/>
                </a:cubicBezTo>
                <a:close/>
                <a:moveTo>
                  <a:pt x="413655" y="3355156"/>
                </a:moveTo>
                <a:lnTo>
                  <a:pt x="406705" y="3359913"/>
                </a:lnTo>
                <a:lnTo>
                  <a:pt x="412376" y="3355897"/>
                </a:lnTo>
                <a:close/>
                <a:moveTo>
                  <a:pt x="721317" y="3352008"/>
                </a:moveTo>
                <a:lnTo>
                  <a:pt x="719059" y="3353413"/>
                </a:lnTo>
                <a:lnTo>
                  <a:pt x="713879" y="3360299"/>
                </a:lnTo>
                <a:lnTo>
                  <a:pt x="716732" y="3358505"/>
                </a:lnTo>
                <a:lnTo>
                  <a:pt x="717838" y="3357003"/>
                </a:lnTo>
                <a:lnTo>
                  <a:pt x="720249" y="3353820"/>
                </a:lnTo>
                <a:lnTo>
                  <a:pt x="720956" y="3352589"/>
                </a:lnTo>
                <a:close/>
                <a:moveTo>
                  <a:pt x="4374909" y="3351626"/>
                </a:moveTo>
                <a:lnTo>
                  <a:pt x="4374364" y="3351741"/>
                </a:lnTo>
                <a:lnTo>
                  <a:pt x="4371773" y="3352976"/>
                </a:lnTo>
                <a:lnTo>
                  <a:pt x="4370469" y="3354410"/>
                </a:lnTo>
                <a:cubicBezTo>
                  <a:pt x="4370696" y="3354681"/>
                  <a:pt x="4372445" y="3353202"/>
                  <a:pt x="4372672" y="3353471"/>
                </a:cubicBezTo>
                <a:cubicBezTo>
                  <a:pt x="4374996" y="3352228"/>
                  <a:pt x="4375380" y="3351685"/>
                  <a:pt x="4374909" y="3351626"/>
                </a:cubicBezTo>
                <a:close/>
                <a:moveTo>
                  <a:pt x="503676" y="3349471"/>
                </a:moveTo>
                <a:lnTo>
                  <a:pt x="493558" y="3355784"/>
                </a:lnTo>
                <a:lnTo>
                  <a:pt x="490665" y="3357692"/>
                </a:lnTo>
                <a:cubicBezTo>
                  <a:pt x="491964" y="3356943"/>
                  <a:pt x="494257" y="3355522"/>
                  <a:pt x="496964" y="3353804"/>
                </a:cubicBezTo>
                <a:close/>
                <a:moveTo>
                  <a:pt x="826581" y="3349269"/>
                </a:moveTo>
                <a:lnTo>
                  <a:pt x="816709" y="3360590"/>
                </a:lnTo>
                <a:cubicBezTo>
                  <a:pt x="812307" y="3365629"/>
                  <a:pt x="808121" y="3370349"/>
                  <a:pt x="804576" y="3374173"/>
                </a:cubicBezTo>
                <a:lnTo>
                  <a:pt x="800691" y="3378227"/>
                </a:lnTo>
                <a:lnTo>
                  <a:pt x="798150" y="3381417"/>
                </a:lnTo>
                <a:lnTo>
                  <a:pt x="808744" y="3369752"/>
                </a:lnTo>
                <a:lnTo>
                  <a:pt x="821511" y="3355670"/>
                </a:lnTo>
                <a:close/>
                <a:moveTo>
                  <a:pt x="577620" y="3349194"/>
                </a:moveTo>
                <a:cubicBezTo>
                  <a:pt x="577522" y="3348952"/>
                  <a:pt x="577023" y="3349040"/>
                  <a:pt x="576223" y="3349701"/>
                </a:cubicBezTo>
                <a:cubicBezTo>
                  <a:pt x="574443" y="3350573"/>
                  <a:pt x="576616" y="3350672"/>
                  <a:pt x="576616" y="3350672"/>
                </a:cubicBezTo>
                <a:cubicBezTo>
                  <a:pt x="577416" y="3350011"/>
                  <a:pt x="577718" y="3349439"/>
                  <a:pt x="577620" y="3349194"/>
                </a:cubicBezTo>
                <a:close/>
                <a:moveTo>
                  <a:pt x="3548900" y="3345418"/>
                </a:moveTo>
                <a:cubicBezTo>
                  <a:pt x="3543318" y="3351663"/>
                  <a:pt x="3538164" y="3357430"/>
                  <a:pt x="3536750" y="3357217"/>
                </a:cubicBezTo>
                <a:cubicBezTo>
                  <a:pt x="3541904" y="3351451"/>
                  <a:pt x="3547058" y="3345685"/>
                  <a:pt x="3548900" y="3345418"/>
                </a:cubicBezTo>
                <a:close/>
                <a:moveTo>
                  <a:pt x="4425172" y="3344422"/>
                </a:moveTo>
                <a:cubicBezTo>
                  <a:pt x="4421869" y="3346434"/>
                  <a:pt x="4413252" y="3353081"/>
                  <a:pt x="4416553" y="3351069"/>
                </a:cubicBezTo>
                <a:cubicBezTo>
                  <a:pt x="4414541" y="3353695"/>
                  <a:pt x="4423161" y="3347047"/>
                  <a:pt x="4425172" y="3344422"/>
                </a:cubicBezTo>
                <a:close/>
                <a:moveTo>
                  <a:pt x="513635" y="3344052"/>
                </a:moveTo>
                <a:lnTo>
                  <a:pt x="513177" y="3344524"/>
                </a:lnTo>
                <a:cubicBezTo>
                  <a:pt x="512511" y="3345076"/>
                  <a:pt x="511999" y="3345349"/>
                  <a:pt x="511907" y="3345126"/>
                </a:cubicBezTo>
                <a:close/>
                <a:moveTo>
                  <a:pt x="734453" y="3343822"/>
                </a:moveTo>
                <a:lnTo>
                  <a:pt x="734331" y="3343898"/>
                </a:lnTo>
                <a:lnTo>
                  <a:pt x="728069" y="3350903"/>
                </a:lnTo>
                <a:lnTo>
                  <a:pt x="727393" y="3351801"/>
                </a:lnTo>
                <a:lnTo>
                  <a:pt x="729102" y="3350727"/>
                </a:lnTo>
                <a:lnTo>
                  <a:pt x="729931" y="3349545"/>
                </a:lnTo>
                <a:close/>
                <a:moveTo>
                  <a:pt x="823512" y="3342730"/>
                </a:moveTo>
                <a:lnTo>
                  <a:pt x="820114" y="3344730"/>
                </a:lnTo>
                <a:lnTo>
                  <a:pt x="807949" y="3358104"/>
                </a:lnTo>
                <a:cubicBezTo>
                  <a:pt x="800768" y="3366110"/>
                  <a:pt x="793593" y="3373635"/>
                  <a:pt x="786416" y="3381063"/>
                </a:cubicBezTo>
                <a:lnTo>
                  <a:pt x="781072" y="3386612"/>
                </a:lnTo>
                <a:lnTo>
                  <a:pt x="782335" y="3385028"/>
                </a:lnTo>
                <a:lnTo>
                  <a:pt x="792805" y="3371848"/>
                </a:lnTo>
                <a:lnTo>
                  <a:pt x="806581" y="3356918"/>
                </a:lnTo>
                <a:lnTo>
                  <a:pt x="815298" y="3347564"/>
                </a:lnTo>
                <a:lnTo>
                  <a:pt x="794690" y="3359694"/>
                </a:lnTo>
                <a:lnTo>
                  <a:pt x="793949" y="3360565"/>
                </a:lnTo>
                <a:lnTo>
                  <a:pt x="794459" y="3359829"/>
                </a:lnTo>
                <a:lnTo>
                  <a:pt x="791812" y="3361387"/>
                </a:lnTo>
                <a:lnTo>
                  <a:pt x="779959" y="3374100"/>
                </a:lnTo>
                <a:cubicBezTo>
                  <a:pt x="778397" y="3375634"/>
                  <a:pt x="769506" y="3385320"/>
                  <a:pt x="764090" y="3390941"/>
                </a:cubicBezTo>
                <a:lnTo>
                  <a:pt x="761635" y="3393366"/>
                </a:lnTo>
                <a:lnTo>
                  <a:pt x="759923" y="3395599"/>
                </a:lnTo>
                <a:cubicBezTo>
                  <a:pt x="755690" y="3400988"/>
                  <a:pt x="751624" y="3405796"/>
                  <a:pt x="752291" y="3403470"/>
                </a:cubicBezTo>
                <a:cubicBezTo>
                  <a:pt x="753927" y="3400377"/>
                  <a:pt x="768621" y="3382452"/>
                  <a:pt x="776351" y="3372952"/>
                </a:cubicBezTo>
                <a:lnTo>
                  <a:pt x="779550" y="3368954"/>
                </a:lnTo>
                <a:lnTo>
                  <a:pt x="777944" y="3369962"/>
                </a:lnTo>
                <a:lnTo>
                  <a:pt x="776863" y="3369851"/>
                </a:lnTo>
                <a:lnTo>
                  <a:pt x="733558" y="3424893"/>
                </a:lnTo>
                <a:cubicBezTo>
                  <a:pt x="733558" y="3424893"/>
                  <a:pt x="732419" y="3426338"/>
                  <a:pt x="730762" y="3428421"/>
                </a:cubicBezTo>
                <a:lnTo>
                  <a:pt x="730024" y="3429335"/>
                </a:lnTo>
                <a:lnTo>
                  <a:pt x="733600" y="3426772"/>
                </a:lnTo>
                <a:cubicBezTo>
                  <a:pt x="740433" y="3421898"/>
                  <a:pt x="744166" y="3419200"/>
                  <a:pt x="745806" y="3417951"/>
                </a:cubicBezTo>
                <a:lnTo>
                  <a:pt x="745660" y="3417899"/>
                </a:lnTo>
                <a:lnTo>
                  <a:pt x="765274" y="3406166"/>
                </a:lnTo>
                <a:lnTo>
                  <a:pt x="774376" y="3400398"/>
                </a:lnTo>
                <a:lnTo>
                  <a:pt x="779418" y="3394840"/>
                </a:lnTo>
                <a:cubicBezTo>
                  <a:pt x="783527" y="3390625"/>
                  <a:pt x="787055" y="3387178"/>
                  <a:pt x="789138" y="3384893"/>
                </a:cubicBezTo>
                <a:cubicBezTo>
                  <a:pt x="793539" y="3380174"/>
                  <a:pt x="797956" y="3373223"/>
                  <a:pt x="799348" y="3371381"/>
                </a:cubicBezTo>
                <a:cubicBezTo>
                  <a:pt x="802123" y="3368811"/>
                  <a:pt x="803740" y="3367619"/>
                  <a:pt x="807909" y="3363048"/>
                </a:cubicBezTo>
                <a:lnTo>
                  <a:pt x="808452" y="3362328"/>
                </a:lnTo>
                <a:lnTo>
                  <a:pt x="806530" y="3364338"/>
                </a:lnTo>
                <a:cubicBezTo>
                  <a:pt x="800573" y="3370323"/>
                  <a:pt x="807146" y="3361623"/>
                  <a:pt x="807146" y="3361623"/>
                </a:cubicBezTo>
                <a:cubicBezTo>
                  <a:pt x="810046" y="3357784"/>
                  <a:pt x="814737" y="3352522"/>
                  <a:pt x="819050" y="3347760"/>
                </a:cubicBezTo>
                <a:close/>
                <a:moveTo>
                  <a:pt x="4433619" y="3340678"/>
                </a:moveTo>
                <a:cubicBezTo>
                  <a:pt x="4430316" y="3342691"/>
                  <a:pt x="4421148" y="3349672"/>
                  <a:pt x="4425001" y="3347325"/>
                </a:cubicBezTo>
                <a:cubicBezTo>
                  <a:pt x="4422654" y="3350387"/>
                  <a:pt x="4431607" y="3343304"/>
                  <a:pt x="4433619" y="3340678"/>
                </a:cubicBezTo>
                <a:close/>
                <a:moveTo>
                  <a:pt x="3003611" y="3338919"/>
                </a:moveTo>
                <a:lnTo>
                  <a:pt x="2990032" y="3346131"/>
                </a:lnTo>
                <a:lnTo>
                  <a:pt x="2983136" y="3353067"/>
                </a:lnTo>
                <a:lnTo>
                  <a:pt x="2996477" y="3346006"/>
                </a:lnTo>
                <a:close/>
                <a:moveTo>
                  <a:pt x="3104749" y="3338055"/>
                </a:moveTo>
                <a:lnTo>
                  <a:pt x="3097442" y="3341791"/>
                </a:lnTo>
                <a:lnTo>
                  <a:pt x="3091392" y="3347624"/>
                </a:lnTo>
                <a:lnTo>
                  <a:pt x="3098818" y="3343803"/>
                </a:lnTo>
                <a:close/>
                <a:moveTo>
                  <a:pt x="798649" y="3337211"/>
                </a:moveTo>
                <a:lnTo>
                  <a:pt x="797220" y="3338044"/>
                </a:lnTo>
                <a:lnTo>
                  <a:pt x="763338" y="3380731"/>
                </a:lnTo>
                <a:cubicBezTo>
                  <a:pt x="746371" y="3402308"/>
                  <a:pt x="729534" y="3423585"/>
                  <a:pt x="714810" y="3441051"/>
                </a:cubicBezTo>
                <a:cubicBezTo>
                  <a:pt x="730469" y="3420020"/>
                  <a:pt x="748289" y="3397467"/>
                  <a:pt x="766567" y="3374560"/>
                </a:cubicBezTo>
                <a:lnTo>
                  <a:pt x="794129" y="3339848"/>
                </a:lnTo>
                <a:lnTo>
                  <a:pt x="790327" y="3342063"/>
                </a:lnTo>
                <a:lnTo>
                  <a:pt x="772906" y="3363908"/>
                </a:lnTo>
                <a:lnTo>
                  <a:pt x="789684" y="3342439"/>
                </a:lnTo>
                <a:lnTo>
                  <a:pt x="781242" y="3347362"/>
                </a:lnTo>
                <a:lnTo>
                  <a:pt x="772334" y="3358367"/>
                </a:lnTo>
                <a:cubicBezTo>
                  <a:pt x="764204" y="3369116"/>
                  <a:pt x="739047" y="3402364"/>
                  <a:pt x="716031" y="3432056"/>
                </a:cubicBezTo>
                <a:lnTo>
                  <a:pt x="710856" y="3438599"/>
                </a:lnTo>
                <a:lnTo>
                  <a:pt x="715900" y="3435634"/>
                </a:lnTo>
                <a:lnTo>
                  <a:pt x="711997" y="3438442"/>
                </a:lnTo>
                <a:lnTo>
                  <a:pt x="709538" y="3440267"/>
                </a:lnTo>
                <a:lnTo>
                  <a:pt x="685504" y="3470668"/>
                </a:lnTo>
                <a:lnTo>
                  <a:pt x="682280" y="3474440"/>
                </a:lnTo>
                <a:lnTo>
                  <a:pt x="750278" y="3426414"/>
                </a:lnTo>
                <a:lnTo>
                  <a:pt x="771964" y="3411407"/>
                </a:lnTo>
                <a:lnTo>
                  <a:pt x="775723" y="3406841"/>
                </a:lnTo>
                <a:lnTo>
                  <a:pt x="759436" y="3418058"/>
                </a:lnTo>
                <a:lnTo>
                  <a:pt x="776189" y="3406274"/>
                </a:lnTo>
                <a:lnTo>
                  <a:pt x="782139" y="3399049"/>
                </a:lnTo>
                <a:lnTo>
                  <a:pt x="785169" y="3395711"/>
                </a:lnTo>
                <a:lnTo>
                  <a:pt x="775157" y="3402817"/>
                </a:lnTo>
                <a:lnTo>
                  <a:pt x="773694" y="3403683"/>
                </a:lnTo>
                <a:lnTo>
                  <a:pt x="770920" y="3406631"/>
                </a:lnTo>
                <a:cubicBezTo>
                  <a:pt x="764071" y="3413741"/>
                  <a:pt x="755438" y="3422239"/>
                  <a:pt x="766217" y="3409395"/>
                </a:cubicBezTo>
                <a:lnTo>
                  <a:pt x="768731" y="3406622"/>
                </a:lnTo>
                <a:lnTo>
                  <a:pt x="735077" y="3426548"/>
                </a:lnTo>
                <a:lnTo>
                  <a:pt x="729823" y="3429585"/>
                </a:lnTo>
                <a:lnTo>
                  <a:pt x="724848" y="3435761"/>
                </a:lnTo>
                <a:cubicBezTo>
                  <a:pt x="720689" y="3440848"/>
                  <a:pt x="716922" y="3445239"/>
                  <a:pt x="718491" y="3442458"/>
                </a:cubicBezTo>
                <a:lnTo>
                  <a:pt x="723443" y="3436060"/>
                </a:lnTo>
                <a:lnTo>
                  <a:pt x="730022" y="3428724"/>
                </a:lnTo>
                <a:cubicBezTo>
                  <a:pt x="732628" y="3425757"/>
                  <a:pt x="734744" y="3423259"/>
                  <a:pt x="735758" y="3421849"/>
                </a:cubicBezTo>
                <a:lnTo>
                  <a:pt x="734947" y="3421516"/>
                </a:lnTo>
                <a:lnTo>
                  <a:pt x="736695" y="3419330"/>
                </a:lnTo>
                <a:cubicBezTo>
                  <a:pt x="734400" y="3422787"/>
                  <a:pt x="755011" y="3396865"/>
                  <a:pt x="754048" y="3395674"/>
                </a:cubicBezTo>
                <a:cubicBezTo>
                  <a:pt x="753744" y="3395296"/>
                  <a:pt x="733438" y="3421596"/>
                  <a:pt x="729501" y="3426695"/>
                </a:cubicBezTo>
                <a:lnTo>
                  <a:pt x="727973" y="3428601"/>
                </a:lnTo>
                <a:lnTo>
                  <a:pt x="727781" y="3428798"/>
                </a:lnTo>
                <a:lnTo>
                  <a:pt x="723182" y="3433860"/>
                </a:lnTo>
                <a:lnTo>
                  <a:pt x="758338" y="3388582"/>
                </a:lnTo>
                <a:close/>
                <a:moveTo>
                  <a:pt x="776752" y="3335902"/>
                </a:moveTo>
                <a:lnTo>
                  <a:pt x="767294" y="3341717"/>
                </a:lnTo>
                <a:lnTo>
                  <a:pt x="758751" y="3352922"/>
                </a:lnTo>
                <a:lnTo>
                  <a:pt x="767590" y="3347835"/>
                </a:lnTo>
                <a:close/>
                <a:moveTo>
                  <a:pt x="829894" y="3333761"/>
                </a:moveTo>
                <a:lnTo>
                  <a:pt x="822857" y="3341660"/>
                </a:lnTo>
                <a:lnTo>
                  <a:pt x="825703" y="3339864"/>
                </a:lnTo>
                <a:lnTo>
                  <a:pt x="826500" y="3339362"/>
                </a:lnTo>
                <a:lnTo>
                  <a:pt x="828693" y="3336891"/>
                </a:lnTo>
                <a:cubicBezTo>
                  <a:pt x="828693" y="3336891"/>
                  <a:pt x="829045" y="3335951"/>
                  <a:pt x="829602" y="3334505"/>
                </a:cubicBezTo>
                <a:close/>
                <a:moveTo>
                  <a:pt x="796700" y="3332886"/>
                </a:moveTo>
                <a:cubicBezTo>
                  <a:pt x="795643" y="3333488"/>
                  <a:pt x="792932" y="3335305"/>
                  <a:pt x="789693" y="3337520"/>
                </a:cubicBezTo>
                <a:lnTo>
                  <a:pt x="788596" y="3338278"/>
                </a:lnTo>
                <a:lnTo>
                  <a:pt x="787511" y="3339618"/>
                </a:lnTo>
                <a:lnTo>
                  <a:pt x="786927" y="3340372"/>
                </a:lnTo>
                <a:lnTo>
                  <a:pt x="793783" y="3335537"/>
                </a:lnTo>
                <a:cubicBezTo>
                  <a:pt x="797161" y="3332895"/>
                  <a:pt x="797758" y="3332283"/>
                  <a:pt x="796700" y="3332886"/>
                </a:cubicBezTo>
                <a:close/>
                <a:moveTo>
                  <a:pt x="3560334" y="3332879"/>
                </a:moveTo>
                <a:cubicBezTo>
                  <a:pt x="3561254" y="3332047"/>
                  <a:pt x="3561634" y="3332069"/>
                  <a:pt x="3561053" y="3333618"/>
                </a:cubicBezTo>
                <a:cubicBezTo>
                  <a:pt x="3555469" y="3339865"/>
                  <a:pt x="3543567" y="3354973"/>
                  <a:pt x="3548900" y="3345418"/>
                </a:cubicBezTo>
                <a:cubicBezTo>
                  <a:pt x="3549961" y="3345577"/>
                  <a:pt x="3557576" y="3335376"/>
                  <a:pt x="3560334" y="3332879"/>
                </a:cubicBezTo>
                <a:close/>
                <a:moveTo>
                  <a:pt x="809734" y="3330746"/>
                </a:moveTo>
                <a:lnTo>
                  <a:pt x="806120" y="3332853"/>
                </a:lnTo>
                <a:lnTo>
                  <a:pt x="782458" y="3362742"/>
                </a:lnTo>
                <a:lnTo>
                  <a:pt x="777060" y="3369602"/>
                </a:lnTo>
                <a:lnTo>
                  <a:pt x="780099" y="3367479"/>
                </a:lnTo>
                <a:lnTo>
                  <a:pt x="781143" y="3366963"/>
                </a:lnTo>
                <a:close/>
                <a:moveTo>
                  <a:pt x="3564066" y="3329928"/>
                </a:moveTo>
                <a:lnTo>
                  <a:pt x="3563452" y="3330681"/>
                </a:lnTo>
                <a:cubicBezTo>
                  <a:pt x="3562120" y="3332313"/>
                  <a:pt x="3561053" y="3333618"/>
                  <a:pt x="3561053" y="3333618"/>
                </a:cubicBezTo>
                <a:close/>
                <a:moveTo>
                  <a:pt x="845857" y="3329578"/>
                </a:moveTo>
                <a:lnTo>
                  <a:pt x="842568" y="3331515"/>
                </a:lnTo>
                <a:lnTo>
                  <a:pt x="836715" y="3338701"/>
                </a:lnTo>
                <a:lnTo>
                  <a:pt x="837247" y="3338191"/>
                </a:lnTo>
                <a:close/>
                <a:moveTo>
                  <a:pt x="4462454" y="3328385"/>
                </a:moveTo>
                <a:cubicBezTo>
                  <a:pt x="4460785" y="3329270"/>
                  <a:pt x="4455560" y="3333502"/>
                  <a:pt x="4454051" y="3335470"/>
                </a:cubicBezTo>
                <a:cubicBezTo>
                  <a:pt x="4454051" y="3335470"/>
                  <a:pt x="4465973" y="3326812"/>
                  <a:pt x="4462670" y="3328822"/>
                </a:cubicBezTo>
                <a:cubicBezTo>
                  <a:pt x="4463171" y="3328167"/>
                  <a:pt x="4463010" y="3328090"/>
                  <a:pt x="4462454" y="3328385"/>
                </a:cubicBezTo>
                <a:close/>
                <a:moveTo>
                  <a:pt x="3566716" y="3326685"/>
                </a:moveTo>
                <a:lnTo>
                  <a:pt x="3564066" y="3329928"/>
                </a:lnTo>
                <a:lnTo>
                  <a:pt x="3565949" y="3327624"/>
                </a:lnTo>
                <a:close/>
                <a:moveTo>
                  <a:pt x="544041" y="3326247"/>
                </a:moveTo>
                <a:lnTo>
                  <a:pt x="542786" y="3326600"/>
                </a:lnTo>
                <a:lnTo>
                  <a:pt x="526692" y="3337735"/>
                </a:lnTo>
                <a:lnTo>
                  <a:pt x="535151" y="3332605"/>
                </a:lnTo>
                <a:cubicBezTo>
                  <a:pt x="539195" y="3330025"/>
                  <a:pt x="542420" y="3327780"/>
                  <a:pt x="544041" y="3326247"/>
                </a:cubicBezTo>
                <a:close/>
                <a:moveTo>
                  <a:pt x="3568249" y="3324811"/>
                </a:moveTo>
                <a:lnTo>
                  <a:pt x="3566716" y="3326685"/>
                </a:lnTo>
                <a:lnTo>
                  <a:pt x="3567449" y="3325788"/>
                </a:lnTo>
                <a:cubicBezTo>
                  <a:pt x="3568515" y="3324484"/>
                  <a:pt x="3569047" y="3323833"/>
                  <a:pt x="3568249" y="3324811"/>
                </a:cubicBezTo>
                <a:close/>
                <a:moveTo>
                  <a:pt x="3021231" y="3321417"/>
                </a:moveTo>
                <a:lnTo>
                  <a:pt x="3007369" y="3328692"/>
                </a:lnTo>
                <a:lnTo>
                  <a:pt x="2994406" y="3341732"/>
                </a:lnTo>
                <a:lnTo>
                  <a:pt x="3007530" y="3335025"/>
                </a:lnTo>
                <a:close/>
                <a:moveTo>
                  <a:pt x="620551" y="3320150"/>
                </a:moveTo>
                <a:lnTo>
                  <a:pt x="618482" y="3321801"/>
                </a:lnTo>
                <a:lnTo>
                  <a:pt x="620034" y="3320740"/>
                </a:lnTo>
                <a:close/>
                <a:moveTo>
                  <a:pt x="853705" y="3320106"/>
                </a:moveTo>
                <a:cubicBezTo>
                  <a:pt x="854115" y="3319289"/>
                  <a:pt x="853074" y="3320152"/>
                  <a:pt x="851419" y="3321762"/>
                </a:cubicBezTo>
                <a:lnTo>
                  <a:pt x="846531" y="3326772"/>
                </a:lnTo>
                <a:lnTo>
                  <a:pt x="850029" y="3324573"/>
                </a:lnTo>
                <a:close/>
                <a:moveTo>
                  <a:pt x="620180" y="3319619"/>
                </a:moveTo>
                <a:lnTo>
                  <a:pt x="617924" y="3321098"/>
                </a:lnTo>
                <a:cubicBezTo>
                  <a:pt x="608658" y="3327434"/>
                  <a:pt x="599660" y="3333773"/>
                  <a:pt x="591909" y="3339231"/>
                </a:cubicBezTo>
                <a:cubicBezTo>
                  <a:pt x="595621" y="3337411"/>
                  <a:pt x="599541" y="3334794"/>
                  <a:pt x="604296" y="3331489"/>
                </a:cubicBezTo>
                <a:lnTo>
                  <a:pt x="617496" y="3322473"/>
                </a:lnTo>
                <a:close/>
                <a:moveTo>
                  <a:pt x="805568" y="3318181"/>
                </a:moveTo>
                <a:lnTo>
                  <a:pt x="804165" y="3319044"/>
                </a:lnTo>
                <a:lnTo>
                  <a:pt x="792714" y="3333191"/>
                </a:lnTo>
                <a:lnTo>
                  <a:pt x="800598" y="3328473"/>
                </a:lnTo>
                <a:lnTo>
                  <a:pt x="807997" y="3319005"/>
                </a:lnTo>
                <a:lnTo>
                  <a:pt x="805602" y="3319238"/>
                </a:lnTo>
                <a:close/>
                <a:moveTo>
                  <a:pt x="812345" y="3316903"/>
                </a:moveTo>
                <a:lnTo>
                  <a:pt x="808987" y="3318667"/>
                </a:lnTo>
                <a:lnTo>
                  <a:pt x="801685" y="3327823"/>
                </a:lnTo>
                <a:lnTo>
                  <a:pt x="805476" y="3325554"/>
                </a:lnTo>
                <a:close/>
                <a:moveTo>
                  <a:pt x="4651835" y="3314906"/>
                </a:moveTo>
                <a:cubicBezTo>
                  <a:pt x="4655140" y="3312894"/>
                  <a:pt x="4645970" y="3319877"/>
                  <a:pt x="4642667" y="3321888"/>
                </a:cubicBezTo>
                <a:cubicBezTo>
                  <a:pt x="4644679" y="3319263"/>
                  <a:pt x="4651835" y="3314906"/>
                  <a:pt x="4651835" y="3314906"/>
                </a:cubicBezTo>
                <a:close/>
                <a:moveTo>
                  <a:pt x="817112" y="3314349"/>
                </a:moveTo>
                <a:lnTo>
                  <a:pt x="816286" y="3314834"/>
                </a:lnTo>
                <a:lnTo>
                  <a:pt x="815284" y="3315360"/>
                </a:lnTo>
                <a:lnTo>
                  <a:pt x="812938" y="3318134"/>
                </a:lnTo>
                <a:cubicBezTo>
                  <a:pt x="809968" y="3321740"/>
                  <a:pt x="808048" y="3324219"/>
                  <a:pt x="812639" y="3318619"/>
                </a:cubicBezTo>
                <a:lnTo>
                  <a:pt x="808634" y="3323665"/>
                </a:lnTo>
                <a:lnTo>
                  <a:pt x="809849" y="3322938"/>
                </a:lnTo>
                <a:lnTo>
                  <a:pt x="812943" y="3318995"/>
                </a:lnTo>
                <a:cubicBezTo>
                  <a:pt x="812943" y="3318995"/>
                  <a:pt x="814167" y="3318018"/>
                  <a:pt x="815604" y="3316515"/>
                </a:cubicBezTo>
                <a:close/>
                <a:moveTo>
                  <a:pt x="839283" y="3313764"/>
                </a:moveTo>
                <a:lnTo>
                  <a:pt x="835527" y="3315915"/>
                </a:lnTo>
                <a:lnTo>
                  <a:pt x="814989" y="3340949"/>
                </a:lnTo>
                <a:cubicBezTo>
                  <a:pt x="801969" y="3356715"/>
                  <a:pt x="809398" y="3346430"/>
                  <a:pt x="817271" y="3336023"/>
                </a:cubicBezTo>
                <a:lnTo>
                  <a:pt x="822164" y="3329646"/>
                </a:lnTo>
                <a:lnTo>
                  <a:pt x="817986" y="3334043"/>
                </a:lnTo>
                <a:lnTo>
                  <a:pt x="807585" y="3344842"/>
                </a:lnTo>
                <a:lnTo>
                  <a:pt x="811046" y="3340540"/>
                </a:lnTo>
                <a:lnTo>
                  <a:pt x="826271" y="3321216"/>
                </a:lnTo>
                <a:lnTo>
                  <a:pt x="822505" y="3323373"/>
                </a:lnTo>
                <a:lnTo>
                  <a:pt x="818712" y="3328177"/>
                </a:lnTo>
                <a:lnTo>
                  <a:pt x="813049" y="3332675"/>
                </a:lnTo>
                <a:lnTo>
                  <a:pt x="813955" y="3330709"/>
                </a:lnTo>
                <a:lnTo>
                  <a:pt x="817321" y="3326343"/>
                </a:lnTo>
                <a:lnTo>
                  <a:pt x="815393" y="3327447"/>
                </a:lnTo>
                <a:lnTo>
                  <a:pt x="812755" y="3328984"/>
                </a:lnTo>
                <a:lnTo>
                  <a:pt x="801763" y="3342737"/>
                </a:lnTo>
                <a:lnTo>
                  <a:pt x="783184" y="3365955"/>
                </a:lnTo>
                <a:lnTo>
                  <a:pt x="788252" y="3363451"/>
                </a:lnTo>
                <a:lnTo>
                  <a:pt x="794329" y="3356973"/>
                </a:lnTo>
                <a:lnTo>
                  <a:pt x="815503" y="3332807"/>
                </a:lnTo>
                <a:lnTo>
                  <a:pt x="797157" y="3355718"/>
                </a:lnTo>
                <a:lnTo>
                  <a:pt x="795011" y="3357957"/>
                </a:lnTo>
                <a:lnTo>
                  <a:pt x="792124" y="3361053"/>
                </a:lnTo>
                <a:lnTo>
                  <a:pt x="794768" y="3359385"/>
                </a:lnTo>
                <a:lnTo>
                  <a:pt x="796998" y="3356174"/>
                </a:lnTo>
                <a:cubicBezTo>
                  <a:pt x="798374" y="3354440"/>
                  <a:pt x="799776" y="3352835"/>
                  <a:pt x="800188" y="3352568"/>
                </a:cubicBezTo>
                <a:cubicBezTo>
                  <a:pt x="800461" y="3352390"/>
                  <a:pt x="800295" y="3352807"/>
                  <a:pt x="799386" y="3354176"/>
                </a:cubicBezTo>
                <a:lnTo>
                  <a:pt x="795168" y="3359131"/>
                </a:lnTo>
                <a:lnTo>
                  <a:pt x="817868" y="3344807"/>
                </a:lnTo>
                <a:lnTo>
                  <a:pt x="822009" y="3340365"/>
                </a:lnTo>
                <a:cubicBezTo>
                  <a:pt x="825976" y="3335743"/>
                  <a:pt x="827431" y="3333346"/>
                  <a:pt x="822350" y="3337152"/>
                </a:cubicBezTo>
                <a:lnTo>
                  <a:pt x="813449" y="3345935"/>
                </a:lnTo>
                <a:lnTo>
                  <a:pt x="821579" y="3335811"/>
                </a:lnTo>
                <a:lnTo>
                  <a:pt x="819946" y="3337339"/>
                </a:lnTo>
                <a:cubicBezTo>
                  <a:pt x="818406" y="3338843"/>
                  <a:pt x="817422" y="3339898"/>
                  <a:pt x="817421" y="3340138"/>
                </a:cubicBezTo>
                <a:cubicBezTo>
                  <a:pt x="818481" y="3336603"/>
                  <a:pt x="823558" y="3331482"/>
                  <a:pt x="829645" y="3325221"/>
                </a:cubicBezTo>
                <a:lnTo>
                  <a:pt x="832419" y="3322313"/>
                </a:lnTo>
                <a:lnTo>
                  <a:pt x="836383" y="3317375"/>
                </a:lnTo>
                <a:close/>
                <a:moveTo>
                  <a:pt x="3052718" y="3313148"/>
                </a:moveTo>
                <a:lnTo>
                  <a:pt x="3047476" y="3316593"/>
                </a:lnTo>
                <a:cubicBezTo>
                  <a:pt x="3046118" y="3317485"/>
                  <a:pt x="3047025" y="3316891"/>
                  <a:pt x="3048836" y="3315699"/>
                </a:cubicBezTo>
                <a:close/>
                <a:moveTo>
                  <a:pt x="3084024" y="3311028"/>
                </a:moveTo>
                <a:lnTo>
                  <a:pt x="3081595" y="3312373"/>
                </a:lnTo>
                <a:lnTo>
                  <a:pt x="3075837" y="3315776"/>
                </a:lnTo>
                <a:lnTo>
                  <a:pt x="3074210" y="3317455"/>
                </a:lnTo>
                <a:lnTo>
                  <a:pt x="3074405" y="3317499"/>
                </a:lnTo>
                <a:lnTo>
                  <a:pt x="3079997" y="3314851"/>
                </a:lnTo>
                <a:close/>
                <a:moveTo>
                  <a:pt x="638549" y="3310861"/>
                </a:moveTo>
                <a:lnTo>
                  <a:pt x="636025" y="3312411"/>
                </a:lnTo>
                <a:cubicBezTo>
                  <a:pt x="634294" y="3313544"/>
                  <a:pt x="633038" y="3314422"/>
                  <a:pt x="632897" y="3314622"/>
                </a:cubicBezTo>
                <a:lnTo>
                  <a:pt x="637532" y="3312070"/>
                </a:lnTo>
                <a:close/>
                <a:moveTo>
                  <a:pt x="453848" y="3308832"/>
                </a:moveTo>
                <a:lnTo>
                  <a:pt x="449944" y="3311640"/>
                </a:lnTo>
                <a:lnTo>
                  <a:pt x="441129" y="3318187"/>
                </a:lnTo>
                <a:lnTo>
                  <a:pt x="425959" y="3326958"/>
                </a:lnTo>
                <a:lnTo>
                  <a:pt x="410554" y="3335556"/>
                </a:lnTo>
                <a:lnTo>
                  <a:pt x="416034" y="3331584"/>
                </a:lnTo>
                <a:lnTo>
                  <a:pt x="420572" y="3328402"/>
                </a:lnTo>
                <a:close/>
                <a:moveTo>
                  <a:pt x="3059705" y="3308556"/>
                </a:moveTo>
                <a:lnTo>
                  <a:pt x="3052718" y="3313148"/>
                </a:lnTo>
                <a:lnTo>
                  <a:pt x="3055629" y="3311235"/>
                </a:lnTo>
                <a:cubicBezTo>
                  <a:pt x="3057893" y="3309746"/>
                  <a:pt x="3059705" y="3308556"/>
                  <a:pt x="3059705" y="3308556"/>
                </a:cubicBezTo>
                <a:close/>
                <a:moveTo>
                  <a:pt x="827408" y="3308292"/>
                </a:moveTo>
                <a:lnTo>
                  <a:pt x="827377" y="3308311"/>
                </a:lnTo>
                <a:lnTo>
                  <a:pt x="823960" y="3310320"/>
                </a:lnTo>
                <a:lnTo>
                  <a:pt x="817680" y="3318251"/>
                </a:lnTo>
                <a:lnTo>
                  <a:pt x="821287" y="3316094"/>
                </a:lnTo>
                <a:close/>
                <a:moveTo>
                  <a:pt x="3587932" y="3307135"/>
                </a:moveTo>
                <a:cubicBezTo>
                  <a:pt x="3589153" y="3307863"/>
                  <a:pt x="3579828" y="3320090"/>
                  <a:pt x="3580992" y="3316993"/>
                </a:cubicBezTo>
                <a:close/>
                <a:moveTo>
                  <a:pt x="4518245" y="3305487"/>
                </a:moveTo>
                <a:lnTo>
                  <a:pt x="4501954" y="3312861"/>
                </a:lnTo>
                <a:lnTo>
                  <a:pt x="4499016" y="3314107"/>
                </a:lnTo>
                <a:lnTo>
                  <a:pt x="4506745" y="3310531"/>
                </a:lnTo>
                <a:close/>
                <a:moveTo>
                  <a:pt x="833518" y="3304622"/>
                </a:moveTo>
                <a:lnTo>
                  <a:pt x="831037" y="3306112"/>
                </a:lnTo>
                <a:lnTo>
                  <a:pt x="824683" y="3314061"/>
                </a:lnTo>
                <a:lnTo>
                  <a:pt x="828588" y="3311725"/>
                </a:lnTo>
                <a:lnTo>
                  <a:pt x="833664" y="3305139"/>
                </a:lnTo>
                <a:lnTo>
                  <a:pt x="831921" y="3306800"/>
                </a:lnTo>
                <a:close/>
                <a:moveTo>
                  <a:pt x="478499" y="3304370"/>
                </a:moveTo>
                <a:cubicBezTo>
                  <a:pt x="476900" y="3305691"/>
                  <a:pt x="473617" y="3309004"/>
                  <a:pt x="473253" y="3308107"/>
                </a:cubicBezTo>
                <a:cubicBezTo>
                  <a:pt x="474986" y="3306676"/>
                  <a:pt x="476252" y="3305629"/>
                  <a:pt x="477108" y="3304997"/>
                </a:cubicBezTo>
                <a:cubicBezTo>
                  <a:pt x="477965" y="3304364"/>
                  <a:pt x="478408" y="3304146"/>
                  <a:pt x="478499" y="3304370"/>
                </a:cubicBezTo>
                <a:close/>
                <a:moveTo>
                  <a:pt x="803519" y="3301154"/>
                </a:moveTo>
                <a:lnTo>
                  <a:pt x="793806" y="3307086"/>
                </a:lnTo>
                <a:lnTo>
                  <a:pt x="791810" y="3309562"/>
                </a:lnTo>
                <a:lnTo>
                  <a:pt x="789445" y="3312666"/>
                </a:lnTo>
                <a:lnTo>
                  <a:pt x="796828" y="3308348"/>
                </a:lnTo>
                <a:lnTo>
                  <a:pt x="798725" y="3307283"/>
                </a:lnTo>
                <a:lnTo>
                  <a:pt x="800149" y="3305430"/>
                </a:lnTo>
                <a:close/>
                <a:moveTo>
                  <a:pt x="483746" y="3300633"/>
                </a:moveTo>
                <a:cubicBezTo>
                  <a:pt x="482147" y="3301954"/>
                  <a:pt x="478863" y="3305266"/>
                  <a:pt x="478499" y="3304370"/>
                </a:cubicBezTo>
                <a:cubicBezTo>
                  <a:pt x="480232" y="3302938"/>
                  <a:pt x="481499" y="3301891"/>
                  <a:pt x="482355" y="3301259"/>
                </a:cubicBezTo>
                <a:cubicBezTo>
                  <a:pt x="483211" y="3300627"/>
                  <a:pt x="483655" y="3300408"/>
                  <a:pt x="483746" y="3300633"/>
                </a:cubicBezTo>
                <a:close/>
                <a:moveTo>
                  <a:pt x="4529221" y="3300521"/>
                </a:moveTo>
                <a:lnTo>
                  <a:pt x="4519978" y="3304703"/>
                </a:lnTo>
                <a:lnTo>
                  <a:pt x="4527923" y="3300755"/>
                </a:lnTo>
                <a:close/>
                <a:moveTo>
                  <a:pt x="3460451" y="3299741"/>
                </a:moveTo>
                <a:lnTo>
                  <a:pt x="3455875" y="3301875"/>
                </a:lnTo>
                <a:lnTo>
                  <a:pt x="3443804" y="3313385"/>
                </a:lnTo>
                <a:cubicBezTo>
                  <a:pt x="3432370" y="3324352"/>
                  <a:pt x="3420991" y="3335289"/>
                  <a:pt x="3419405" y="3336277"/>
                </a:cubicBezTo>
                <a:cubicBezTo>
                  <a:pt x="3364481" y="3392338"/>
                  <a:pt x="3310913" y="3444788"/>
                  <a:pt x="3256974" y="3501544"/>
                </a:cubicBezTo>
                <a:cubicBezTo>
                  <a:pt x="3231452" y="3524415"/>
                  <a:pt x="3200830" y="3556877"/>
                  <a:pt x="3169780" y="3589821"/>
                </a:cubicBezTo>
                <a:cubicBezTo>
                  <a:pt x="3146101" y="3612423"/>
                  <a:pt x="3124375" y="3633139"/>
                  <a:pt x="3095168" y="3665814"/>
                </a:cubicBezTo>
                <a:cubicBezTo>
                  <a:pt x="3116464" y="3645577"/>
                  <a:pt x="3140573" y="3622494"/>
                  <a:pt x="3169780" y="3589821"/>
                </a:cubicBezTo>
                <a:cubicBezTo>
                  <a:pt x="3193349" y="3568835"/>
                  <a:pt x="3223970" y="3536373"/>
                  <a:pt x="3256974" y="3501544"/>
                </a:cubicBezTo>
                <a:cubicBezTo>
                  <a:pt x="3303004" y="3457226"/>
                  <a:pt x="3390254" y="3372776"/>
                  <a:pt x="3456344" y="3304222"/>
                </a:cubicBezTo>
                <a:close/>
                <a:moveTo>
                  <a:pt x="842388" y="3299378"/>
                </a:moveTo>
                <a:lnTo>
                  <a:pt x="841470" y="3299910"/>
                </a:lnTo>
                <a:lnTo>
                  <a:pt x="840889" y="3300481"/>
                </a:lnTo>
                <a:lnTo>
                  <a:pt x="840150" y="3300999"/>
                </a:lnTo>
                <a:lnTo>
                  <a:pt x="834472" y="3308204"/>
                </a:lnTo>
                <a:lnTo>
                  <a:pt x="836417" y="3307040"/>
                </a:lnTo>
                <a:close/>
                <a:moveTo>
                  <a:pt x="3079495" y="3298193"/>
                </a:moveTo>
                <a:lnTo>
                  <a:pt x="3069313" y="3303526"/>
                </a:lnTo>
                <a:lnTo>
                  <a:pt x="3060649" y="3312041"/>
                </a:lnTo>
                <a:lnTo>
                  <a:pt x="3071120" y="3306499"/>
                </a:lnTo>
                <a:close/>
                <a:moveTo>
                  <a:pt x="3621863" y="3298066"/>
                </a:moveTo>
                <a:lnTo>
                  <a:pt x="3586355" y="3330543"/>
                </a:lnTo>
                <a:cubicBezTo>
                  <a:pt x="3536237" y="3376630"/>
                  <a:pt x="3484018" y="3425330"/>
                  <a:pt x="3434221" y="3473714"/>
                </a:cubicBezTo>
                <a:cubicBezTo>
                  <a:pt x="3422829" y="3484776"/>
                  <a:pt x="3407421" y="3500266"/>
                  <a:pt x="3398411" y="3509732"/>
                </a:cubicBezTo>
                <a:lnTo>
                  <a:pt x="3395708" y="3512678"/>
                </a:lnTo>
                <a:lnTo>
                  <a:pt x="3399801" y="3510572"/>
                </a:lnTo>
                <a:lnTo>
                  <a:pt x="3407590" y="3503506"/>
                </a:lnTo>
                <a:cubicBezTo>
                  <a:pt x="3460791" y="3452364"/>
                  <a:pt x="3514696" y="3401328"/>
                  <a:pt x="3568134" y="3351039"/>
                </a:cubicBezTo>
                <a:lnTo>
                  <a:pt x="3617687" y="3304552"/>
                </a:lnTo>
                <a:close/>
                <a:moveTo>
                  <a:pt x="845528" y="3297561"/>
                </a:moveTo>
                <a:lnTo>
                  <a:pt x="842997" y="3299026"/>
                </a:lnTo>
                <a:lnTo>
                  <a:pt x="836690" y="3306877"/>
                </a:lnTo>
                <a:lnTo>
                  <a:pt x="838656" y="3305700"/>
                </a:lnTo>
                <a:close/>
                <a:moveTo>
                  <a:pt x="3599890" y="3295851"/>
                </a:moveTo>
                <a:cubicBezTo>
                  <a:pt x="3601304" y="3296062"/>
                  <a:pt x="3591980" y="3308289"/>
                  <a:pt x="3590566" y="3308076"/>
                </a:cubicBezTo>
                <a:close/>
                <a:moveTo>
                  <a:pt x="552998" y="3292824"/>
                </a:moveTo>
                <a:lnTo>
                  <a:pt x="540264" y="3300794"/>
                </a:lnTo>
                <a:cubicBezTo>
                  <a:pt x="534590" y="3304337"/>
                  <a:pt x="529216" y="3307640"/>
                  <a:pt x="524712" y="3310271"/>
                </a:cubicBezTo>
                <a:lnTo>
                  <a:pt x="519819" y="3313023"/>
                </a:lnTo>
                <a:lnTo>
                  <a:pt x="516462" y="3315338"/>
                </a:lnTo>
                <a:lnTo>
                  <a:pt x="529983" y="3307250"/>
                </a:lnTo>
                <a:lnTo>
                  <a:pt x="546287" y="3297478"/>
                </a:lnTo>
                <a:close/>
                <a:moveTo>
                  <a:pt x="497384" y="3291257"/>
                </a:moveTo>
                <a:cubicBezTo>
                  <a:pt x="492586" y="3295223"/>
                  <a:pt x="487309" y="3298885"/>
                  <a:pt x="483746" y="3300633"/>
                </a:cubicBezTo>
                <a:cubicBezTo>
                  <a:pt x="487170" y="3298102"/>
                  <a:pt x="489682" y="3296177"/>
                  <a:pt x="491785" y="3294674"/>
                </a:cubicBezTo>
                <a:cubicBezTo>
                  <a:pt x="493891" y="3293172"/>
                  <a:pt x="495589" y="3292093"/>
                  <a:pt x="497384" y="3291257"/>
                </a:cubicBezTo>
                <a:close/>
                <a:moveTo>
                  <a:pt x="4620105" y="3288736"/>
                </a:moveTo>
                <a:cubicBezTo>
                  <a:pt x="4623301" y="3286562"/>
                  <a:pt x="4610521" y="3295260"/>
                  <a:pt x="4610521" y="3295260"/>
                </a:cubicBezTo>
                <a:cubicBezTo>
                  <a:pt x="4616202" y="3291394"/>
                  <a:pt x="4619042" y="3289460"/>
                  <a:pt x="4620105" y="3288736"/>
                </a:cubicBezTo>
                <a:close/>
                <a:moveTo>
                  <a:pt x="3084271" y="3288324"/>
                </a:moveTo>
                <a:lnTo>
                  <a:pt x="3065370" y="3298246"/>
                </a:lnTo>
                <a:lnTo>
                  <a:pt x="3040578" y="3322664"/>
                </a:lnTo>
                <a:lnTo>
                  <a:pt x="3058672" y="3313088"/>
                </a:lnTo>
                <a:lnTo>
                  <a:pt x="3066098" y="3305208"/>
                </a:lnTo>
                <a:lnTo>
                  <a:pt x="3059705" y="3308556"/>
                </a:lnTo>
                <a:lnTo>
                  <a:pt x="3066749" y="3304517"/>
                </a:lnTo>
                <a:lnTo>
                  <a:pt x="3071152" y="3299847"/>
                </a:lnTo>
                <a:close/>
                <a:moveTo>
                  <a:pt x="526783" y="3288322"/>
                </a:moveTo>
                <a:cubicBezTo>
                  <a:pt x="527096" y="3288231"/>
                  <a:pt x="526816" y="3288582"/>
                  <a:pt x="525548" y="3289628"/>
                </a:cubicBezTo>
                <a:cubicBezTo>
                  <a:pt x="522351" y="3292272"/>
                  <a:pt x="518491" y="3294164"/>
                  <a:pt x="518491" y="3294164"/>
                </a:cubicBezTo>
                <a:cubicBezTo>
                  <a:pt x="519022" y="3293500"/>
                  <a:pt x="520860" y="3292109"/>
                  <a:pt x="522683" y="3290848"/>
                </a:cubicBezTo>
                <a:cubicBezTo>
                  <a:pt x="524506" y="3289587"/>
                  <a:pt x="526312" y="3288458"/>
                  <a:pt x="526783" y="3288322"/>
                </a:cubicBezTo>
                <a:close/>
                <a:moveTo>
                  <a:pt x="3609466" y="3286934"/>
                </a:moveTo>
                <a:cubicBezTo>
                  <a:pt x="3610879" y="3287146"/>
                  <a:pt x="3601554" y="3299371"/>
                  <a:pt x="3600141" y="3299160"/>
                </a:cubicBezTo>
                <a:close/>
                <a:moveTo>
                  <a:pt x="4666230" y="3285714"/>
                </a:moveTo>
                <a:lnTo>
                  <a:pt x="4666144" y="3285773"/>
                </a:lnTo>
                <a:cubicBezTo>
                  <a:pt x="4664845" y="3286633"/>
                  <a:pt x="4663943" y="3287233"/>
                  <a:pt x="4663943" y="3287233"/>
                </a:cubicBezTo>
                <a:close/>
                <a:moveTo>
                  <a:pt x="3095121" y="3282628"/>
                </a:moveTo>
                <a:lnTo>
                  <a:pt x="3085359" y="3287752"/>
                </a:lnTo>
                <a:lnTo>
                  <a:pt x="3070477" y="3302380"/>
                </a:lnTo>
                <a:lnTo>
                  <a:pt x="3081837" y="3295868"/>
                </a:lnTo>
                <a:close/>
                <a:moveTo>
                  <a:pt x="4674777" y="3280045"/>
                </a:moveTo>
                <a:cubicBezTo>
                  <a:pt x="4676583" y="3278847"/>
                  <a:pt x="4673875" y="3280644"/>
                  <a:pt x="4670716" y="3282740"/>
                </a:cubicBezTo>
                <a:lnTo>
                  <a:pt x="4666230" y="3285714"/>
                </a:lnTo>
                <a:close/>
                <a:moveTo>
                  <a:pt x="839270" y="3279319"/>
                </a:moveTo>
                <a:lnTo>
                  <a:pt x="833440" y="3282880"/>
                </a:lnTo>
                <a:lnTo>
                  <a:pt x="828781" y="3288636"/>
                </a:lnTo>
                <a:lnTo>
                  <a:pt x="834933" y="3284814"/>
                </a:lnTo>
                <a:close/>
                <a:moveTo>
                  <a:pt x="3116397" y="3278130"/>
                </a:moveTo>
                <a:lnTo>
                  <a:pt x="3111684" y="3281339"/>
                </a:lnTo>
                <a:cubicBezTo>
                  <a:pt x="3111684" y="3281339"/>
                  <a:pt x="3113105" y="3280372"/>
                  <a:pt x="3114879" y="3279163"/>
                </a:cubicBezTo>
                <a:close/>
                <a:moveTo>
                  <a:pt x="3118332" y="3276813"/>
                </a:moveTo>
                <a:lnTo>
                  <a:pt x="3116397" y="3278130"/>
                </a:lnTo>
                <a:lnTo>
                  <a:pt x="3118206" y="3276898"/>
                </a:lnTo>
                <a:close/>
                <a:moveTo>
                  <a:pt x="843656" y="3276641"/>
                </a:moveTo>
                <a:lnTo>
                  <a:pt x="841437" y="3277995"/>
                </a:lnTo>
                <a:lnTo>
                  <a:pt x="840940" y="3278598"/>
                </a:lnTo>
                <a:cubicBezTo>
                  <a:pt x="839699" y="3280472"/>
                  <a:pt x="839927" y="3280753"/>
                  <a:pt x="841063" y="3279666"/>
                </a:cubicBezTo>
                <a:lnTo>
                  <a:pt x="842980" y="3277489"/>
                </a:lnTo>
                <a:close/>
                <a:moveTo>
                  <a:pt x="3621188" y="3275614"/>
                </a:moveTo>
                <a:cubicBezTo>
                  <a:pt x="3620606" y="3277162"/>
                  <a:pt x="3618091" y="3280872"/>
                  <a:pt x="3615544" y="3284169"/>
                </a:cubicBezTo>
                <a:lnTo>
                  <a:pt x="3613094" y="3287101"/>
                </a:lnTo>
                <a:lnTo>
                  <a:pt x="3610707" y="3289458"/>
                </a:lnTo>
                <a:lnTo>
                  <a:pt x="3609715" y="3290243"/>
                </a:lnTo>
                <a:cubicBezTo>
                  <a:pt x="3609715" y="3290243"/>
                  <a:pt x="3618610" y="3278497"/>
                  <a:pt x="3621188" y="3275614"/>
                </a:cubicBezTo>
                <a:close/>
                <a:moveTo>
                  <a:pt x="3623608" y="3275412"/>
                </a:moveTo>
                <a:lnTo>
                  <a:pt x="3621867" y="3278443"/>
                </a:lnTo>
                <a:cubicBezTo>
                  <a:pt x="3621867" y="3278443"/>
                  <a:pt x="3622407" y="3277502"/>
                  <a:pt x="3623082" y="3276325"/>
                </a:cubicBezTo>
                <a:close/>
                <a:moveTo>
                  <a:pt x="3067715" y="3275236"/>
                </a:moveTo>
                <a:lnTo>
                  <a:pt x="3053943" y="3282449"/>
                </a:lnTo>
                <a:lnTo>
                  <a:pt x="3042110" y="3294084"/>
                </a:lnTo>
                <a:lnTo>
                  <a:pt x="3056342" y="3286534"/>
                </a:lnTo>
                <a:close/>
                <a:moveTo>
                  <a:pt x="3121267" y="3274814"/>
                </a:moveTo>
                <a:lnTo>
                  <a:pt x="3118332" y="3276813"/>
                </a:lnTo>
                <a:lnTo>
                  <a:pt x="3120203" y="3275538"/>
                </a:lnTo>
                <a:cubicBezTo>
                  <a:pt x="3121622" y="3274572"/>
                  <a:pt x="3122332" y="3274090"/>
                  <a:pt x="3121267" y="3274814"/>
                </a:cubicBezTo>
                <a:close/>
                <a:moveTo>
                  <a:pt x="3624600" y="3273683"/>
                </a:moveTo>
                <a:lnTo>
                  <a:pt x="3624349" y="3274120"/>
                </a:lnTo>
                <a:lnTo>
                  <a:pt x="3623608" y="3275412"/>
                </a:lnTo>
                <a:close/>
                <a:moveTo>
                  <a:pt x="4688903" y="3273434"/>
                </a:moveTo>
                <a:cubicBezTo>
                  <a:pt x="4690194" y="3274047"/>
                  <a:pt x="4677939" y="3283144"/>
                  <a:pt x="4676982" y="3282093"/>
                </a:cubicBezTo>
                <a:close/>
                <a:moveTo>
                  <a:pt x="587417" y="3272787"/>
                </a:moveTo>
                <a:cubicBezTo>
                  <a:pt x="588046" y="3272124"/>
                  <a:pt x="586800" y="3272648"/>
                  <a:pt x="584748" y="3273708"/>
                </a:cubicBezTo>
                <a:lnTo>
                  <a:pt x="577860" y="3277502"/>
                </a:lnTo>
                <a:lnTo>
                  <a:pt x="565762" y="3285652"/>
                </a:lnTo>
                <a:lnTo>
                  <a:pt x="566418" y="3285319"/>
                </a:lnTo>
                <a:cubicBezTo>
                  <a:pt x="570164" y="3283405"/>
                  <a:pt x="585285" y="3275575"/>
                  <a:pt x="587417" y="3272787"/>
                </a:cubicBezTo>
                <a:close/>
                <a:moveTo>
                  <a:pt x="3625513" y="3272092"/>
                </a:moveTo>
                <a:cubicBezTo>
                  <a:pt x="3625919" y="3271386"/>
                  <a:pt x="3625649" y="3271856"/>
                  <a:pt x="3625110" y="3272798"/>
                </a:cubicBezTo>
                <a:lnTo>
                  <a:pt x="3624600" y="3273683"/>
                </a:lnTo>
                <a:close/>
                <a:moveTo>
                  <a:pt x="4595440" y="3271147"/>
                </a:moveTo>
                <a:lnTo>
                  <a:pt x="4584791" y="3276639"/>
                </a:lnTo>
                <a:lnTo>
                  <a:pt x="4561192" y="3286572"/>
                </a:lnTo>
                <a:lnTo>
                  <a:pt x="4583777" y="3275379"/>
                </a:lnTo>
                <a:close/>
                <a:moveTo>
                  <a:pt x="4554263" y="3268186"/>
                </a:moveTo>
                <a:lnTo>
                  <a:pt x="4540177" y="3276012"/>
                </a:lnTo>
                <a:lnTo>
                  <a:pt x="4527174" y="3282956"/>
                </a:lnTo>
                <a:lnTo>
                  <a:pt x="4523794" y="3283334"/>
                </a:lnTo>
                <a:lnTo>
                  <a:pt x="4522033" y="3283732"/>
                </a:lnTo>
                <a:lnTo>
                  <a:pt x="4549597" y="3269339"/>
                </a:lnTo>
                <a:lnTo>
                  <a:pt x="4551880" y="3268670"/>
                </a:lnTo>
                <a:close/>
                <a:moveTo>
                  <a:pt x="3137171" y="3260553"/>
                </a:moveTo>
                <a:lnTo>
                  <a:pt x="3127017" y="3265883"/>
                </a:lnTo>
                <a:lnTo>
                  <a:pt x="3109580" y="3282294"/>
                </a:lnTo>
                <a:lnTo>
                  <a:pt x="3111684" y="3281339"/>
                </a:lnTo>
                <a:lnTo>
                  <a:pt x="3109230" y="3282623"/>
                </a:lnTo>
                <a:lnTo>
                  <a:pt x="3105056" y="3286552"/>
                </a:lnTo>
                <a:lnTo>
                  <a:pt x="3100796" y="3290791"/>
                </a:lnTo>
                <a:lnTo>
                  <a:pt x="3111122" y="3285292"/>
                </a:lnTo>
                <a:close/>
                <a:moveTo>
                  <a:pt x="3187358" y="3258004"/>
                </a:moveTo>
                <a:lnTo>
                  <a:pt x="3181169" y="3261078"/>
                </a:lnTo>
                <a:lnTo>
                  <a:pt x="3173938" y="3268047"/>
                </a:lnTo>
                <a:lnTo>
                  <a:pt x="3180281" y="3264862"/>
                </a:lnTo>
                <a:close/>
                <a:moveTo>
                  <a:pt x="3640336" y="3257779"/>
                </a:moveTo>
                <a:cubicBezTo>
                  <a:pt x="3638980" y="3261391"/>
                  <a:pt x="3632661" y="3270254"/>
                  <a:pt x="3633826" y="3267158"/>
                </a:cubicBezTo>
                <a:cubicBezTo>
                  <a:pt x="3631249" y="3270040"/>
                  <a:pt x="3640336" y="3257779"/>
                  <a:pt x="3640336" y="3257779"/>
                </a:cubicBezTo>
                <a:close/>
                <a:moveTo>
                  <a:pt x="3125490" y="3248739"/>
                </a:moveTo>
                <a:lnTo>
                  <a:pt x="3123877" y="3250713"/>
                </a:lnTo>
                <a:lnTo>
                  <a:pt x="3123876" y="3250713"/>
                </a:lnTo>
                <a:close/>
                <a:moveTo>
                  <a:pt x="613404" y="3248557"/>
                </a:moveTo>
                <a:lnTo>
                  <a:pt x="613551" y="3248758"/>
                </a:lnTo>
                <a:cubicBezTo>
                  <a:pt x="613585" y="3248803"/>
                  <a:pt x="613592" y="3248816"/>
                  <a:pt x="613559" y="3248767"/>
                </a:cubicBezTo>
                <a:close/>
                <a:moveTo>
                  <a:pt x="553615" y="3247886"/>
                </a:moveTo>
                <a:lnTo>
                  <a:pt x="530675" y="3263546"/>
                </a:lnTo>
                <a:lnTo>
                  <a:pt x="513105" y="3276016"/>
                </a:lnTo>
                <a:lnTo>
                  <a:pt x="473026" y="3299746"/>
                </a:lnTo>
                <a:lnTo>
                  <a:pt x="467007" y="3303225"/>
                </a:lnTo>
                <a:lnTo>
                  <a:pt x="471549" y="3299969"/>
                </a:lnTo>
                <a:cubicBezTo>
                  <a:pt x="478382" y="3295097"/>
                  <a:pt x="482114" y="3292399"/>
                  <a:pt x="483754" y="3291150"/>
                </a:cubicBezTo>
                <a:lnTo>
                  <a:pt x="483609" y="3291097"/>
                </a:lnTo>
                <a:lnTo>
                  <a:pt x="503222" y="3279364"/>
                </a:lnTo>
                <a:cubicBezTo>
                  <a:pt x="517295" y="3270677"/>
                  <a:pt x="531240" y="3261817"/>
                  <a:pt x="545259" y="3252730"/>
                </a:cubicBezTo>
                <a:close/>
                <a:moveTo>
                  <a:pt x="3133093" y="3240993"/>
                </a:moveTo>
                <a:lnTo>
                  <a:pt x="3112598" y="3251728"/>
                </a:lnTo>
                <a:lnTo>
                  <a:pt x="3101666" y="3262495"/>
                </a:lnTo>
                <a:lnTo>
                  <a:pt x="3123876" y="3250715"/>
                </a:lnTo>
                <a:lnTo>
                  <a:pt x="3123877" y="3250713"/>
                </a:lnTo>
                <a:lnTo>
                  <a:pt x="3125670" y="3249762"/>
                </a:lnTo>
                <a:lnTo>
                  <a:pt x="3125490" y="3248739"/>
                </a:lnTo>
                <a:close/>
                <a:moveTo>
                  <a:pt x="3140470" y="3237128"/>
                </a:moveTo>
                <a:lnTo>
                  <a:pt x="3139059" y="3237867"/>
                </a:lnTo>
                <a:lnTo>
                  <a:pt x="3137697" y="3240764"/>
                </a:lnTo>
                <a:close/>
                <a:moveTo>
                  <a:pt x="526522" y="3236491"/>
                </a:moveTo>
                <a:cubicBezTo>
                  <a:pt x="515831" y="3243878"/>
                  <a:pt x="512817" y="3244709"/>
                  <a:pt x="514671" y="3243035"/>
                </a:cubicBezTo>
                <a:cubicBezTo>
                  <a:pt x="515291" y="3242477"/>
                  <a:pt x="516451" y="3241640"/>
                  <a:pt x="518047" y="3240677"/>
                </a:cubicBezTo>
                <a:cubicBezTo>
                  <a:pt x="520176" y="3239391"/>
                  <a:pt x="523085" y="3237878"/>
                  <a:pt x="526522" y="3236491"/>
                </a:cubicBezTo>
                <a:close/>
                <a:moveTo>
                  <a:pt x="3654520" y="3235447"/>
                </a:moveTo>
                <a:lnTo>
                  <a:pt x="3500416" y="3381118"/>
                </a:lnTo>
                <a:lnTo>
                  <a:pt x="3335297" y="3543755"/>
                </a:lnTo>
                <a:lnTo>
                  <a:pt x="3353718" y="3534278"/>
                </a:lnTo>
                <a:lnTo>
                  <a:pt x="3357963" y="3530466"/>
                </a:lnTo>
                <a:lnTo>
                  <a:pt x="3355519" y="3533352"/>
                </a:lnTo>
                <a:lnTo>
                  <a:pt x="3365373" y="3528283"/>
                </a:lnTo>
                <a:lnTo>
                  <a:pt x="3410288" y="3483741"/>
                </a:lnTo>
                <a:cubicBezTo>
                  <a:pt x="3425446" y="3468578"/>
                  <a:pt x="3466862" y="3427926"/>
                  <a:pt x="3454655" y="3435902"/>
                </a:cubicBezTo>
                <a:cubicBezTo>
                  <a:pt x="3469383" y="3421218"/>
                  <a:pt x="3482698" y="3406323"/>
                  <a:pt x="3490914" y="3401017"/>
                </a:cubicBezTo>
                <a:cubicBezTo>
                  <a:pt x="3476186" y="3415702"/>
                  <a:pt x="3472695" y="3424989"/>
                  <a:pt x="3489752" y="3404115"/>
                </a:cubicBezTo>
                <a:cubicBezTo>
                  <a:pt x="3487229" y="3410822"/>
                  <a:pt x="3500489" y="3392101"/>
                  <a:pt x="3501902" y="3392314"/>
                </a:cubicBezTo>
                <a:cubicBezTo>
                  <a:pt x="3500545" y="3395927"/>
                  <a:pt x="3508276" y="3387277"/>
                  <a:pt x="3511283" y="3383913"/>
                </a:cubicBezTo>
                <a:cubicBezTo>
                  <a:pt x="3508955" y="3390105"/>
                  <a:pt x="3520428" y="3375477"/>
                  <a:pt x="3523005" y="3372594"/>
                </a:cubicBezTo>
                <a:cubicBezTo>
                  <a:pt x="3538073" y="3359326"/>
                  <a:pt x="3553384" y="3345412"/>
                  <a:pt x="3569631" y="3330002"/>
                </a:cubicBezTo>
                <a:lnTo>
                  <a:pt x="3610707" y="3289458"/>
                </a:lnTo>
                <a:lnTo>
                  <a:pt x="3611940" y="3288481"/>
                </a:lnTo>
                <a:lnTo>
                  <a:pt x="3613094" y="3287101"/>
                </a:lnTo>
                <a:lnTo>
                  <a:pt x="3621867" y="3278443"/>
                </a:lnTo>
                <a:lnTo>
                  <a:pt x="3639508" y="3264538"/>
                </a:lnTo>
                <a:lnTo>
                  <a:pt x="3642398" y="3258922"/>
                </a:lnTo>
                <a:cubicBezTo>
                  <a:pt x="3646044" y="3252643"/>
                  <a:pt x="3647300" y="3248000"/>
                  <a:pt x="3649702" y="3243642"/>
                </a:cubicBezTo>
                <a:close/>
                <a:moveTo>
                  <a:pt x="3020555" y="3224230"/>
                </a:moveTo>
                <a:lnTo>
                  <a:pt x="3011620" y="3229107"/>
                </a:lnTo>
                <a:lnTo>
                  <a:pt x="3007605" y="3233193"/>
                </a:lnTo>
                <a:lnTo>
                  <a:pt x="3015682" y="3228998"/>
                </a:lnTo>
                <a:lnTo>
                  <a:pt x="3019972" y="3224809"/>
                </a:lnTo>
                <a:close/>
                <a:moveTo>
                  <a:pt x="595354" y="3224176"/>
                </a:moveTo>
                <a:cubicBezTo>
                  <a:pt x="594002" y="3224790"/>
                  <a:pt x="587247" y="3229361"/>
                  <a:pt x="587247" y="3229361"/>
                </a:cubicBezTo>
                <a:cubicBezTo>
                  <a:pt x="585515" y="3230793"/>
                  <a:pt x="585651" y="3231129"/>
                  <a:pt x="587054" y="3230420"/>
                </a:cubicBezTo>
                <a:lnTo>
                  <a:pt x="589521" y="3228892"/>
                </a:lnTo>
                <a:lnTo>
                  <a:pt x="590529" y="3228197"/>
                </a:lnTo>
                <a:lnTo>
                  <a:pt x="594458" y="3225198"/>
                </a:lnTo>
                <a:cubicBezTo>
                  <a:pt x="595657" y="3224207"/>
                  <a:pt x="595806" y="3223972"/>
                  <a:pt x="595354" y="3224176"/>
                </a:cubicBezTo>
                <a:close/>
                <a:moveTo>
                  <a:pt x="623683" y="3220759"/>
                </a:moveTo>
                <a:lnTo>
                  <a:pt x="621673" y="3221506"/>
                </a:lnTo>
                <a:lnTo>
                  <a:pt x="603957" y="3233859"/>
                </a:lnTo>
                <a:lnTo>
                  <a:pt x="614552" y="3227169"/>
                </a:lnTo>
                <a:lnTo>
                  <a:pt x="618893" y="3224302"/>
                </a:lnTo>
                <a:lnTo>
                  <a:pt x="621751" y="3222326"/>
                </a:lnTo>
                <a:close/>
                <a:moveTo>
                  <a:pt x="3188116" y="3212174"/>
                </a:moveTo>
                <a:lnTo>
                  <a:pt x="3179040" y="3216927"/>
                </a:lnTo>
                <a:lnTo>
                  <a:pt x="3167390" y="3227891"/>
                </a:lnTo>
                <a:lnTo>
                  <a:pt x="3176443" y="3223258"/>
                </a:lnTo>
                <a:close/>
                <a:moveTo>
                  <a:pt x="3242307" y="3206033"/>
                </a:moveTo>
                <a:lnTo>
                  <a:pt x="3236566" y="3208898"/>
                </a:lnTo>
                <a:lnTo>
                  <a:pt x="3216712" y="3227401"/>
                </a:lnTo>
                <a:lnTo>
                  <a:pt x="3216718" y="3227415"/>
                </a:lnTo>
                <a:lnTo>
                  <a:pt x="3216657" y="3227452"/>
                </a:lnTo>
                <a:lnTo>
                  <a:pt x="3212925" y="3230930"/>
                </a:lnTo>
                <a:lnTo>
                  <a:pt x="3214707" y="3230039"/>
                </a:lnTo>
                <a:lnTo>
                  <a:pt x="3217371" y="3229543"/>
                </a:lnTo>
                <a:lnTo>
                  <a:pt x="3220362" y="3226724"/>
                </a:lnTo>
                <a:lnTo>
                  <a:pt x="3214707" y="3230039"/>
                </a:lnTo>
                <a:lnTo>
                  <a:pt x="3216718" y="3227415"/>
                </a:lnTo>
                <a:lnTo>
                  <a:pt x="3224029" y="3223265"/>
                </a:lnTo>
                <a:close/>
                <a:moveTo>
                  <a:pt x="3664194" y="3204711"/>
                </a:moveTo>
                <a:lnTo>
                  <a:pt x="3654201" y="3209370"/>
                </a:lnTo>
                <a:lnTo>
                  <a:pt x="3646816" y="3216453"/>
                </a:lnTo>
                <a:cubicBezTo>
                  <a:pt x="3628795" y="3233757"/>
                  <a:pt x="3611638" y="3250189"/>
                  <a:pt x="3596142" y="3264755"/>
                </a:cubicBezTo>
                <a:cubicBezTo>
                  <a:pt x="3520364" y="3334578"/>
                  <a:pt x="3435497" y="3416661"/>
                  <a:pt x="3356464" y="3495808"/>
                </a:cubicBezTo>
                <a:lnTo>
                  <a:pt x="3281057" y="3571657"/>
                </a:lnTo>
                <a:lnTo>
                  <a:pt x="3293173" y="3565423"/>
                </a:lnTo>
                <a:lnTo>
                  <a:pt x="3444900" y="3414694"/>
                </a:lnTo>
                <a:cubicBezTo>
                  <a:pt x="3503143" y="3357564"/>
                  <a:pt x="3560030" y="3302598"/>
                  <a:pt x="3615195" y="3250424"/>
                </a:cubicBezTo>
                <a:close/>
                <a:moveTo>
                  <a:pt x="660289" y="3197056"/>
                </a:moveTo>
                <a:lnTo>
                  <a:pt x="652753" y="3202026"/>
                </a:lnTo>
                <a:lnTo>
                  <a:pt x="650551" y="3203531"/>
                </a:lnTo>
                <a:lnTo>
                  <a:pt x="649715" y="3204494"/>
                </a:lnTo>
                <a:lnTo>
                  <a:pt x="656587" y="3199722"/>
                </a:lnTo>
                <a:close/>
                <a:moveTo>
                  <a:pt x="663353" y="3193811"/>
                </a:moveTo>
                <a:lnTo>
                  <a:pt x="661743" y="3194825"/>
                </a:lnTo>
                <a:lnTo>
                  <a:pt x="652650" y="3201102"/>
                </a:lnTo>
                <a:lnTo>
                  <a:pt x="652625" y="3201131"/>
                </a:lnTo>
                <a:close/>
                <a:moveTo>
                  <a:pt x="541464" y="3192764"/>
                </a:moveTo>
                <a:cubicBezTo>
                  <a:pt x="541192" y="3192962"/>
                  <a:pt x="538857" y="3194280"/>
                  <a:pt x="536067" y="3195900"/>
                </a:cubicBezTo>
                <a:lnTo>
                  <a:pt x="539003" y="3193993"/>
                </a:lnTo>
                <a:lnTo>
                  <a:pt x="540126" y="3193408"/>
                </a:lnTo>
                <a:cubicBezTo>
                  <a:pt x="541222" y="3192846"/>
                  <a:pt x="541600" y="3192665"/>
                  <a:pt x="541464" y="3192764"/>
                </a:cubicBezTo>
                <a:close/>
                <a:moveTo>
                  <a:pt x="1925288" y="3185030"/>
                </a:moveTo>
                <a:cubicBezTo>
                  <a:pt x="1930386" y="3175439"/>
                  <a:pt x="1889278" y="3223223"/>
                  <a:pt x="1886700" y="3226105"/>
                </a:cubicBezTo>
                <a:lnTo>
                  <a:pt x="1790828" y="3331706"/>
                </a:lnTo>
                <a:lnTo>
                  <a:pt x="1799034" y="3326621"/>
                </a:lnTo>
                <a:lnTo>
                  <a:pt x="1818768" y="3304197"/>
                </a:lnTo>
                <a:cubicBezTo>
                  <a:pt x="1822741" y="3299753"/>
                  <a:pt x="1830890" y="3290860"/>
                  <a:pt x="1841003" y="3279826"/>
                </a:cubicBezTo>
                <a:lnTo>
                  <a:pt x="1856364" y="3263021"/>
                </a:lnTo>
                <a:lnTo>
                  <a:pt x="1868651" y="3249270"/>
                </a:lnTo>
                <a:lnTo>
                  <a:pt x="1920515" y="3191161"/>
                </a:lnTo>
                <a:close/>
                <a:moveTo>
                  <a:pt x="641433" y="3183414"/>
                </a:moveTo>
                <a:lnTo>
                  <a:pt x="641795" y="3183990"/>
                </a:lnTo>
                <a:lnTo>
                  <a:pt x="641833" y="3184051"/>
                </a:lnTo>
                <a:cubicBezTo>
                  <a:pt x="641866" y="3184102"/>
                  <a:pt x="641874" y="3184115"/>
                  <a:pt x="641841" y="3184061"/>
                </a:cubicBezTo>
                <a:lnTo>
                  <a:pt x="641795" y="3183990"/>
                </a:lnTo>
                <a:lnTo>
                  <a:pt x="641688" y="3183819"/>
                </a:lnTo>
                <a:cubicBezTo>
                  <a:pt x="641568" y="3183630"/>
                  <a:pt x="641433" y="3183414"/>
                  <a:pt x="641433" y="3183414"/>
                </a:cubicBezTo>
                <a:close/>
                <a:moveTo>
                  <a:pt x="676627" y="3164797"/>
                </a:moveTo>
                <a:lnTo>
                  <a:pt x="673435" y="3167342"/>
                </a:lnTo>
                <a:lnTo>
                  <a:pt x="676626" y="3164798"/>
                </a:lnTo>
                <a:close/>
                <a:moveTo>
                  <a:pt x="1948521" y="3161764"/>
                </a:moveTo>
                <a:lnTo>
                  <a:pt x="1948379" y="3161928"/>
                </a:lnTo>
                <a:lnTo>
                  <a:pt x="1948413" y="3161892"/>
                </a:lnTo>
                <a:close/>
                <a:moveTo>
                  <a:pt x="2793187" y="3158485"/>
                </a:moveTo>
                <a:cubicBezTo>
                  <a:pt x="2792863" y="3158331"/>
                  <a:pt x="2791695" y="3158970"/>
                  <a:pt x="2790176" y="3159983"/>
                </a:cubicBezTo>
                <a:cubicBezTo>
                  <a:pt x="2785617" y="3163021"/>
                  <a:pt x="2777903" y="3169425"/>
                  <a:pt x="2780379" y="3167917"/>
                </a:cubicBezTo>
                <a:cubicBezTo>
                  <a:pt x="2778367" y="3170542"/>
                  <a:pt x="2790838" y="3161549"/>
                  <a:pt x="2793187" y="3158485"/>
                </a:cubicBezTo>
                <a:close/>
                <a:moveTo>
                  <a:pt x="4639833" y="3156475"/>
                </a:moveTo>
                <a:cubicBezTo>
                  <a:pt x="4637461" y="3157737"/>
                  <a:pt x="4635367" y="3158886"/>
                  <a:pt x="4635249" y="3158907"/>
                </a:cubicBezTo>
                <a:cubicBezTo>
                  <a:pt x="4635192" y="3158918"/>
                  <a:pt x="4635628" y="3158648"/>
                  <a:pt x="4636772" y="3157966"/>
                </a:cubicBezTo>
                <a:lnTo>
                  <a:pt x="4637918" y="3157290"/>
                </a:lnTo>
                <a:close/>
                <a:moveTo>
                  <a:pt x="2191702" y="3151190"/>
                </a:moveTo>
                <a:lnTo>
                  <a:pt x="2191520" y="3151305"/>
                </a:lnTo>
                <a:lnTo>
                  <a:pt x="2191562" y="3151280"/>
                </a:lnTo>
                <a:close/>
                <a:moveTo>
                  <a:pt x="553703" y="3142685"/>
                </a:moveTo>
                <a:lnTo>
                  <a:pt x="546751" y="3147442"/>
                </a:lnTo>
                <a:lnTo>
                  <a:pt x="552424" y="3143425"/>
                </a:lnTo>
                <a:close/>
                <a:moveTo>
                  <a:pt x="698847" y="3141559"/>
                </a:moveTo>
                <a:lnTo>
                  <a:pt x="686763" y="3149613"/>
                </a:lnTo>
                <a:lnTo>
                  <a:pt x="689255" y="3148127"/>
                </a:lnTo>
                <a:lnTo>
                  <a:pt x="698789" y="3141633"/>
                </a:lnTo>
                <a:close/>
                <a:moveTo>
                  <a:pt x="4009782" y="3141131"/>
                </a:moveTo>
                <a:cubicBezTo>
                  <a:pt x="4009429" y="3141077"/>
                  <a:pt x="4008769" y="3141590"/>
                  <a:pt x="4008000" y="3142396"/>
                </a:cubicBezTo>
                <a:cubicBezTo>
                  <a:pt x="4005692" y="3144809"/>
                  <a:pt x="4002405" y="3149833"/>
                  <a:pt x="4003464" y="3149992"/>
                </a:cubicBezTo>
                <a:close/>
                <a:moveTo>
                  <a:pt x="639930" y="3140534"/>
                </a:moveTo>
                <a:lnTo>
                  <a:pt x="638056" y="3142129"/>
                </a:lnTo>
                <a:lnTo>
                  <a:pt x="639051" y="3141542"/>
                </a:lnTo>
                <a:close/>
                <a:moveTo>
                  <a:pt x="2830869" y="3138769"/>
                </a:moveTo>
                <a:cubicBezTo>
                  <a:pt x="2827325" y="3140469"/>
                  <a:pt x="2816356" y="3148460"/>
                  <a:pt x="2812498" y="3149760"/>
                </a:cubicBezTo>
                <a:cubicBezTo>
                  <a:pt x="2811612" y="3149190"/>
                  <a:pt x="2809361" y="3150096"/>
                  <a:pt x="2806928" y="3151477"/>
                </a:cubicBezTo>
                <a:cubicBezTo>
                  <a:pt x="2799637" y="3155622"/>
                  <a:pt x="2790759" y="3164048"/>
                  <a:pt x="2812498" y="3149760"/>
                </a:cubicBezTo>
                <a:cubicBezTo>
                  <a:pt x="2808474" y="3155010"/>
                  <a:pt x="2824248" y="3144004"/>
                  <a:pt x="2831402" y="3139648"/>
                </a:cubicBezTo>
                <a:cubicBezTo>
                  <a:pt x="2832408" y="3138336"/>
                  <a:pt x="2832051" y="3138202"/>
                  <a:pt x="2830869" y="3138769"/>
                </a:cubicBezTo>
                <a:close/>
                <a:moveTo>
                  <a:pt x="2207763" y="3138633"/>
                </a:moveTo>
                <a:lnTo>
                  <a:pt x="2199797" y="3143921"/>
                </a:lnTo>
                <a:lnTo>
                  <a:pt x="2195481" y="3146855"/>
                </a:lnTo>
                <a:lnTo>
                  <a:pt x="2194700" y="3147662"/>
                </a:lnTo>
                <a:lnTo>
                  <a:pt x="2197146" y="3146158"/>
                </a:lnTo>
                <a:cubicBezTo>
                  <a:pt x="2199082" y="3145009"/>
                  <a:pt x="2201848" y="3143437"/>
                  <a:pt x="2203901" y="3142359"/>
                </a:cubicBezTo>
                <a:lnTo>
                  <a:pt x="2204217" y="3142252"/>
                </a:lnTo>
                <a:close/>
                <a:moveTo>
                  <a:pt x="4651566" y="3135308"/>
                </a:moveTo>
                <a:lnTo>
                  <a:pt x="4650634" y="3135718"/>
                </a:lnTo>
                <a:lnTo>
                  <a:pt x="4646144" y="3137892"/>
                </a:lnTo>
                <a:lnTo>
                  <a:pt x="4646051" y="3138058"/>
                </a:lnTo>
                <a:close/>
                <a:moveTo>
                  <a:pt x="4588617" y="3125701"/>
                </a:moveTo>
                <a:lnTo>
                  <a:pt x="4584595" y="3127019"/>
                </a:lnTo>
                <a:lnTo>
                  <a:pt x="4583452" y="3127547"/>
                </a:lnTo>
                <a:lnTo>
                  <a:pt x="4588276" y="3125859"/>
                </a:lnTo>
                <a:close/>
                <a:moveTo>
                  <a:pt x="4034972" y="3117903"/>
                </a:moveTo>
                <a:cubicBezTo>
                  <a:pt x="4033631" y="3119234"/>
                  <a:pt x="4029860" y="3124800"/>
                  <a:pt x="4028987" y="3127122"/>
                </a:cubicBezTo>
                <a:cubicBezTo>
                  <a:pt x="4028987" y="3127122"/>
                  <a:pt x="4038311" y="3114896"/>
                  <a:pt x="4035305" y="3118259"/>
                </a:cubicBezTo>
                <a:cubicBezTo>
                  <a:pt x="4035596" y="3117485"/>
                  <a:pt x="4035419" y="3117459"/>
                  <a:pt x="4034972" y="3117903"/>
                </a:cubicBezTo>
                <a:close/>
                <a:moveTo>
                  <a:pt x="4127904" y="3116253"/>
                </a:moveTo>
                <a:lnTo>
                  <a:pt x="4127854" y="3116778"/>
                </a:lnTo>
                <a:lnTo>
                  <a:pt x="4124941" y="3118049"/>
                </a:lnTo>
                <a:close/>
                <a:moveTo>
                  <a:pt x="2872992" y="3115805"/>
                </a:moveTo>
                <a:lnTo>
                  <a:pt x="2868997" y="3117871"/>
                </a:lnTo>
                <a:lnTo>
                  <a:pt x="2860049" y="3124193"/>
                </a:lnTo>
                <a:cubicBezTo>
                  <a:pt x="2856855" y="3126556"/>
                  <a:pt x="2854355" y="3128473"/>
                  <a:pt x="2854355" y="3128473"/>
                </a:cubicBezTo>
                <a:cubicBezTo>
                  <a:pt x="2854831" y="3128999"/>
                  <a:pt x="2859097" y="3126401"/>
                  <a:pt x="2863495" y="3123343"/>
                </a:cubicBezTo>
                <a:close/>
                <a:moveTo>
                  <a:pt x="682733" y="3114157"/>
                </a:moveTo>
                <a:lnTo>
                  <a:pt x="680661" y="3114742"/>
                </a:lnTo>
                <a:lnTo>
                  <a:pt x="652753" y="3131693"/>
                </a:lnTo>
                <a:lnTo>
                  <a:pt x="650630" y="3134062"/>
                </a:lnTo>
                <a:lnTo>
                  <a:pt x="650935" y="3133624"/>
                </a:lnTo>
                <a:lnTo>
                  <a:pt x="652046" y="3132123"/>
                </a:lnTo>
                <a:lnTo>
                  <a:pt x="650121" y="3133291"/>
                </a:lnTo>
                <a:lnTo>
                  <a:pt x="649762" y="3133783"/>
                </a:lnTo>
                <a:lnTo>
                  <a:pt x="647831" y="3136366"/>
                </a:lnTo>
                <a:lnTo>
                  <a:pt x="661398" y="3128501"/>
                </a:lnTo>
                <a:lnTo>
                  <a:pt x="665877" y="3125785"/>
                </a:lnTo>
                <a:lnTo>
                  <a:pt x="680090" y="3115976"/>
                </a:lnTo>
                <a:close/>
                <a:moveTo>
                  <a:pt x="4138840" y="3111979"/>
                </a:moveTo>
                <a:lnTo>
                  <a:pt x="4133142" y="3114468"/>
                </a:lnTo>
                <a:lnTo>
                  <a:pt x="4136879" y="3112264"/>
                </a:lnTo>
                <a:close/>
                <a:moveTo>
                  <a:pt x="1991862" y="3110551"/>
                </a:moveTo>
                <a:cubicBezTo>
                  <a:pt x="1991388" y="3109662"/>
                  <a:pt x="1987749" y="3113134"/>
                  <a:pt x="1982557" y="3118845"/>
                </a:cubicBezTo>
                <a:cubicBezTo>
                  <a:pt x="1974771" y="3127408"/>
                  <a:pt x="1963492" y="3141004"/>
                  <a:pt x="1954158" y="3152460"/>
                </a:cubicBezTo>
                <a:lnTo>
                  <a:pt x="1947046" y="3161266"/>
                </a:lnTo>
                <a:lnTo>
                  <a:pt x="1952271" y="3155371"/>
                </a:lnTo>
                <a:cubicBezTo>
                  <a:pt x="1955308" y="3152044"/>
                  <a:pt x="1961037" y="3146147"/>
                  <a:pt x="1959756" y="3148253"/>
                </a:cubicBezTo>
                <a:lnTo>
                  <a:pt x="1958163" y="3150323"/>
                </a:lnTo>
                <a:lnTo>
                  <a:pt x="1967186" y="3139614"/>
                </a:lnTo>
                <a:lnTo>
                  <a:pt x="1970114" y="3136080"/>
                </a:lnTo>
                <a:lnTo>
                  <a:pt x="1970989" y="3134717"/>
                </a:lnTo>
                <a:lnTo>
                  <a:pt x="1971659" y="3134215"/>
                </a:lnTo>
                <a:lnTo>
                  <a:pt x="1984691" y="3118475"/>
                </a:lnTo>
                <a:cubicBezTo>
                  <a:pt x="1989308" y="3112960"/>
                  <a:pt x="1992202" y="3109647"/>
                  <a:pt x="1991862" y="3110551"/>
                </a:cubicBezTo>
                <a:close/>
                <a:moveTo>
                  <a:pt x="668256" y="3110040"/>
                </a:moveTo>
                <a:lnTo>
                  <a:pt x="667085" y="3110184"/>
                </a:lnTo>
                <a:lnTo>
                  <a:pt x="662878" y="3115876"/>
                </a:lnTo>
                <a:lnTo>
                  <a:pt x="664948" y="3114629"/>
                </a:lnTo>
                <a:close/>
                <a:moveTo>
                  <a:pt x="2890622" y="3106680"/>
                </a:moveTo>
                <a:lnTo>
                  <a:pt x="2889390" y="3107316"/>
                </a:lnTo>
                <a:lnTo>
                  <a:pt x="2880840" y="3113160"/>
                </a:lnTo>
                <a:cubicBezTo>
                  <a:pt x="2876402" y="3116273"/>
                  <a:pt x="2872373" y="3119134"/>
                  <a:pt x="2872373" y="3119134"/>
                </a:cubicBezTo>
                <a:cubicBezTo>
                  <a:pt x="2874722" y="3119803"/>
                  <a:pt x="2884467" y="3111901"/>
                  <a:pt x="2889192" y="3107908"/>
                </a:cubicBezTo>
                <a:close/>
                <a:moveTo>
                  <a:pt x="4631513" y="3106007"/>
                </a:moveTo>
                <a:lnTo>
                  <a:pt x="4627782" y="3107191"/>
                </a:lnTo>
                <a:lnTo>
                  <a:pt x="4621264" y="3110712"/>
                </a:lnTo>
                <a:close/>
                <a:moveTo>
                  <a:pt x="4154574" y="3104115"/>
                </a:moveTo>
                <a:lnTo>
                  <a:pt x="4149740" y="3107218"/>
                </a:lnTo>
                <a:lnTo>
                  <a:pt x="4142026" y="3110588"/>
                </a:lnTo>
                <a:close/>
                <a:moveTo>
                  <a:pt x="2898595" y="3103704"/>
                </a:moveTo>
                <a:lnTo>
                  <a:pt x="2896207" y="3105321"/>
                </a:lnTo>
                <a:cubicBezTo>
                  <a:pt x="2892333" y="3108029"/>
                  <a:pt x="2889352" y="3110195"/>
                  <a:pt x="2891279" y="3109021"/>
                </a:cubicBezTo>
                <a:lnTo>
                  <a:pt x="2895196" y="3106997"/>
                </a:lnTo>
                <a:close/>
                <a:moveTo>
                  <a:pt x="4658787" y="3102770"/>
                </a:moveTo>
                <a:cubicBezTo>
                  <a:pt x="4659754" y="3102458"/>
                  <a:pt x="4660378" y="3102449"/>
                  <a:pt x="4659807" y="3103105"/>
                </a:cubicBezTo>
                <a:cubicBezTo>
                  <a:pt x="4659807" y="3103105"/>
                  <a:pt x="4655526" y="3105724"/>
                  <a:pt x="4655070" y="3105186"/>
                </a:cubicBezTo>
                <a:cubicBezTo>
                  <a:pt x="4654890" y="3104973"/>
                  <a:pt x="4655192" y="3104628"/>
                  <a:pt x="4655721" y="3104255"/>
                </a:cubicBezTo>
                <a:cubicBezTo>
                  <a:pt x="4656516" y="3103697"/>
                  <a:pt x="4657821" y="3103082"/>
                  <a:pt x="4658787" y="3102770"/>
                </a:cubicBezTo>
                <a:close/>
                <a:moveTo>
                  <a:pt x="4655123" y="3095214"/>
                </a:moveTo>
                <a:lnTo>
                  <a:pt x="4649345" y="3097158"/>
                </a:lnTo>
                <a:lnTo>
                  <a:pt x="4640790" y="3099875"/>
                </a:lnTo>
                <a:lnTo>
                  <a:pt x="4635665" y="3102831"/>
                </a:lnTo>
                <a:lnTo>
                  <a:pt x="4634005" y="3103754"/>
                </a:lnTo>
                <a:lnTo>
                  <a:pt x="4636503" y="3103074"/>
                </a:lnTo>
                <a:lnTo>
                  <a:pt x="4639091" y="3102528"/>
                </a:lnTo>
                <a:lnTo>
                  <a:pt x="4644098" y="3100229"/>
                </a:lnTo>
                <a:close/>
                <a:moveTo>
                  <a:pt x="2284777" y="3093791"/>
                </a:moveTo>
                <a:lnTo>
                  <a:pt x="2282767" y="3095033"/>
                </a:lnTo>
                <a:cubicBezTo>
                  <a:pt x="2276100" y="3099334"/>
                  <a:pt x="2271171" y="3102772"/>
                  <a:pt x="2270990" y="3103582"/>
                </a:cubicBezTo>
                <a:cubicBezTo>
                  <a:pt x="2271954" y="3102996"/>
                  <a:pt x="2274775" y="3101278"/>
                  <a:pt x="2278464" y="3099031"/>
                </a:cubicBezTo>
                <a:lnTo>
                  <a:pt x="2281387" y="3097252"/>
                </a:lnTo>
                <a:close/>
                <a:moveTo>
                  <a:pt x="618548" y="3091898"/>
                </a:moveTo>
                <a:cubicBezTo>
                  <a:pt x="616948" y="3093221"/>
                  <a:pt x="613664" y="3096533"/>
                  <a:pt x="613301" y="3095636"/>
                </a:cubicBezTo>
                <a:cubicBezTo>
                  <a:pt x="615035" y="3094204"/>
                  <a:pt x="616301" y="3093158"/>
                  <a:pt x="617156" y="3092525"/>
                </a:cubicBezTo>
                <a:cubicBezTo>
                  <a:pt x="618011" y="3091893"/>
                  <a:pt x="618457" y="3091674"/>
                  <a:pt x="618548" y="3091898"/>
                </a:cubicBezTo>
                <a:close/>
                <a:moveTo>
                  <a:pt x="4665675" y="3091662"/>
                </a:moveTo>
                <a:lnTo>
                  <a:pt x="4663050" y="3093821"/>
                </a:lnTo>
                <a:cubicBezTo>
                  <a:pt x="4662446" y="3094317"/>
                  <a:pt x="4662849" y="3093986"/>
                  <a:pt x="4663653" y="3093325"/>
                </a:cubicBezTo>
                <a:close/>
                <a:moveTo>
                  <a:pt x="4180492" y="3091367"/>
                </a:moveTo>
                <a:lnTo>
                  <a:pt x="4164361" y="3100834"/>
                </a:lnTo>
                <a:lnTo>
                  <a:pt x="4161939" y="3101892"/>
                </a:lnTo>
                <a:lnTo>
                  <a:pt x="4154574" y="3104115"/>
                </a:lnTo>
                <a:cubicBezTo>
                  <a:pt x="4164483" y="3098080"/>
                  <a:pt x="4176235" y="3092327"/>
                  <a:pt x="4180492" y="3091367"/>
                </a:cubicBezTo>
                <a:close/>
                <a:moveTo>
                  <a:pt x="623795" y="3088162"/>
                </a:moveTo>
                <a:cubicBezTo>
                  <a:pt x="622195" y="3089483"/>
                  <a:pt x="618912" y="3092795"/>
                  <a:pt x="618548" y="3091898"/>
                </a:cubicBezTo>
                <a:cubicBezTo>
                  <a:pt x="620280" y="3090466"/>
                  <a:pt x="621547" y="3089420"/>
                  <a:pt x="622403" y="3088787"/>
                </a:cubicBezTo>
                <a:cubicBezTo>
                  <a:pt x="623259" y="3088155"/>
                  <a:pt x="623704" y="3087936"/>
                  <a:pt x="623795" y="3088162"/>
                </a:cubicBezTo>
                <a:close/>
                <a:moveTo>
                  <a:pt x="4631919" y="3085418"/>
                </a:moveTo>
                <a:lnTo>
                  <a:pt x="4630017" y="3085986"/>
                </a:lnTo>
                <a:lnTo>
                  <a:pt x="4629262" y="3086538"/>
                </a:lnTo>
                <a:lnTo>
                  <a:pt x="4629002" y="3086952"/>
                </a:lnTo>
                <a:cubicBezTo>
                  <a:pt x="4629230" y="3087220"/>
                  <a:pt x="4630979" y="3085742"/>
                  <a:pt x="4631206" y="3086010"/>
                </a:cubicBezTo>
                <a:lnTo>
                  <a:pt x="4631904" y="3085570"/>
                </a:lnTo>
                <a:close/>
                <a:moveTo>
                  <a:pt x="2262825" y="3082442"/>
                </a:moveTo>
                <a:lnTo>
                  <a:pt x="2251014" y="3089414"/>
                </a:lnTo>
                <a:lnTo>
                  <a:pt x="2225538" y="3115765"/>
                </a:lnTo>
                <a:lnTo>
                  <a:pt x="2236569" y="3109237"/>
                </a:lnTo>
                <a:close/>
                <a:moveTo>
                  <a:pt x="4694893" y="3081882"/>
                </a:moveTo>
                <a:lnTo>
                  <a:pt x="4694785" y="3081898"/>
                </a:lnTo>
                <a:cubicBezTo>
                  <a:pt x="4694534" y="3081930"/>
                  <a:pt x="4694396" y="3081941"/>
                  <a:pt x="4694396" y="3081941"/>
                </a:cubicBezTo>
                <a:lnTo>
                  <a:pt x="4685862" y="3084833"/>
                </a:lnTo>
                <a:lnTo>
                  <a:pt x="4688329" y="3085271"/>
                </a:lnTo>
                <a:lnTo>
                  <a:pt x="4692035" y="3083258"/>
                </a:lnTo>
                <a:close/>
                <a:moveTo>
                  <a:pt x="2526119" y="3081270"/>
                </a:moveTo>
                <a:cubicBezTo>
                  <a:pt x="2526773" y="3080529"/>
                  <a:pt x="2526387" y="3080440"/>
                  <a:pt x="2524420" y="3081477"/>
                </a:cubicBezTo>
                <a:cubicBezTo>
                  <a:pt x="2521796" y="3082860"/>
                  <a:pt x="2516358" y="3086243"/>
                  <a:pt x="2506820" y="3092752"/>
                </a:cubicBezTo>
                <a:lnTo>
                  <a:pt x="2494282" y="3099637"/>
                </a:lnTo>
                <a:lnTo>
                  <a:pt x="2493633" y="3100282"/>
                </a:lnTo>
                <a:lnTo>
                  <a:pt x="2506820" y="3092752"/>
                </a:lnTo>
                <a:cubicBezTo>
                  <a:pt x="2512836" y="3091583"/>
                  <a:pt x="2524155" y="3083492"/>
                  <a:pt x="2526119" y="3081270"/>
                </a:cubicBezTo>
                <a:close/>
                <a:moveTo>
                  <a:pt x="4199398" y="3081253"/>
                </a:moveTo>
                <a:cubicBezTo>
                  <a:pt x="4200689" y="3081867"/>
                  <a:pt x="4188218" y="3090862"/>
                  <a:pt x="4190230" y="3088237"/>
                </a:cubicBezTo>
                <a:close/>
                <a:moveTo>
                  <a:pt x="4077399" y="3080439"/>
                </a:moveTo>
                <a:cubicBezTo>
                  <a:pt x="4077046" y="3080386"/>
                  <a:pt x="4076198" y="3081109"/>
                  <a:pt x="4075147" y="3082229"/>
                </a:cubicBezTo>
                <a:cubicBezTo>
                  <a:pt x="4071994" y="3085587"/>
                  <a:pt x="4067015" y="3092504"/>
                  <a:pt x="4068076" y="3092664"/>
                </a:cubicBezTo>
                <a:close/>
                <a:moveTo>
                  <a:pt x="637432" y="3078786"/>
                </a:moveTo>
                <a:cubicBezTo>
                  <a:pt x="632633" y="3082752"/>
                  <a:pt x="627357" y="3086415"/>
                  <a:pt x="623795" y="3088162"/>
                </a:cubicBezTo>
                <a:cubicBezTo>
                  <a:pt x="627218" y="3085631"/>
                  <a:pt x="629728" y="3083705"/>
                  <a:pt x="631834" y="3082203"/>
                </a:cubicBezTo>
                <a:cubicBezTo>
                  <a:pt x="633937" y="3080700"/>
                  <a:pt x="635636" y="3079621"/>
                  <a:pt x="637432" y="3078786"/>
                </a:cubicBezTo>
                <a:close/>
                <a:moveTo>
                  <a:pt x="682043" y="3078190"/>
                </a:moveTo>
                <a:cubicBezTo>
                  <a:pt x="681851" y="3078466"/>
                  <a:pt x="680072" y="3080473"/>
                  <a:pt x="677962" y="3082913"/>
                </a:cubicBezTo>
                <a:lnTo>
                  <a:pt x="680117" y="3080154"/>
                </a:lnTo>
                <a:lnTo>
                  <a:pt x="680987" y="3079236"/>
                </a:lnTo>
                <a:cubicBezTo>
                  <a:pt x="681841" y="3078346"/>
                  <a:pt x="682140" y="3078053"/>
                  <a:pt x="682043" y="3078190"/>
                </a:cubicBezTo>
                <a:close/>
                <a:moveTo>
                  <a:pt x="666830" y="3075851"/>
                </a:moveTo>
                <a:cubicBezTo>
                  <a:pt x="667144" y="3075760"/>
                  <a:pt x="666864" y="3076109"/>
                  <a:pt x="665597" y="3077157"/>
                </a:cubicBezTo>
                <a:cubicBezTo>
                  <a:pt x="662398" y="3079801"/>
                  <a:pt x="658539" y="3081693"/>
                  <a:pt x="658539" y="3081693"/>
                </a:cubicBezTo>
                <a:cubicBezTo>
                  <a:pt x="659070" y="3081029"/>
                  <a:pt x="660908" y="3079636"/>
                  <a:pt x="662731" y="3078376"/>
                </a:cubicBezTo>
                <a:cubicBezTo>
                  <a:pt x="664552" y="3077116"/>
                  <a:pt x="666361" y="3075987"/>
                  <a:pt x="666830" y="3075851"/>
                </a:cubicBezTo>
                <a:close/>
                <a:moveTo>
                  <a:pt x="4673000" y="3071412"/>
                </a:moveTo>
                <a:cubicBezTo>
                  <a:pt x="4673000" y="3071412"/>
                  <a:pt x="4669129" y="3072822"/>
                  <a:pt x="4667484" y="3073867"/>
                </a:cubicBezTo>
                <a:cubicBezTo>
                  <a:pt x="4666935" y="3074214"/>
                  <a:pt x="4666633" y="3074522"/>
                  <a:pt x="4666803" y="3074725"/>
                </a:cubicBezTo>
                <a:lnTo>
                  <a:pt x="4668079" y="3074759"/>
                </a:lnTo>
                <a:lnTo>
                  <a:pt x="4668619" y="3074582"/>
                </a:lnTo>
                <a:lnTo>
                  <a:pt x="4670442" y="3073708"/>
                </a:lnTo>
                <a:cubicBezTo>
                  <a:pt x="4671933" y="3072812"/>
                  <a:pt x="4673244" y="3071704"/>
                  <a:pt x="4673000" y="3071412"/>
                </a:cubicBezTo>
                <a:close/>
                <a:moveTo>
                  <a:pt x="1670048" y="3071227"/>
                </a:moveTo>
                <a:cubicBezTo>
                  <a:pt x="1671418" y="3070374"/>
                  <a:pt x="1670778" y="3070677"/>
                  <a:pt x="1667589" y="3072444"/>
                </a:cubicBezTo>
                <a:cubicBezTo>
                  <a:pt x="1649233" y="3082221"/>
                  <a:pt x="1662995" y="3073841"/>
                  <a:pt x="1642627" y="3086243"/>
                </a:cubicBezTo>
                <a:cubicBezTo>
                  <a:pt x="1441993" y="3198205"/>
                  <a:pt x="1170216" y="3361347"/>
                  <a:pt x="931757" y="3510970"/>
                </a:cubicBezTo>
                <a:lnTo>
                  <a:pt x="845582" y="3565430"/>
                </a:lnTo>
                <a:lnTo>
                  <a:pt x="842572" y="3569099"/>
                </a:lnTo>
                <a:lnTo>
                  <a:pt x="837370" y="3575374"/>
                </a:lnTo>
                <a:lnTo>
                  <a:pt x="841132" y="3572886"/>
                </a:lnTo>
                <a:cubicBezTo>
                  <a:pt x="897456" y="3536262"/>
                  <a:pt x="959757" y="3497275"/>
                  <a:pt x="1012460" y="3464132"/>
                </a:cubicBezTo>
                <a:cubicBezTo>
                  <a:pt x="1217001" y="3335149"/>
                  <a:pt x="1374122" y="3243908"/>
                  <a:pt x="1531792" y="3152333"/>
                </a:cubicBezTo>
                <a:cubicBezTo>
                  <a:pt x="1552504" y="3139721"/>
                  <a:pt x="1660472" y="3077192"/>
                  <a:pt x="1670048" y="3071227"/>
                </a:cubicBezTo>
                <a:close/>
                <a:moveTo>
                  <a:pt x="1609680" y="3070510"/>
                </a:moveTo>
                <a:lnTo>
                  <a:pt x="1585512" y="3087147"/>
                </a:lnTo>
                <a:lnTo>
                  <a:pt x="1585961" y="3086944"/>
                </a:lnTo>
                <a:cubicBezTo>
                  <a:pt x="1592360" y="3083047"/>
                  <a:pt x="1602057" y="3076091"/>
                  <a:pt x="1607811" y="3071888"/>
                </a:cubicBezTo>
                <a:close/>
                <a:moveTo>
                  <a:pt x="699190" y="3067363"/>
                </a:moveTo>
                <a:lnTo>
                  <a:pt x="688375" y="3073899"/>
                </a:lnTo>
                <a:lnTo>
                  <a:pt x="686487" y="3076023"/>
                </a:lnTo>
                <a:cubicBezTo>
                  <a:pt x="685037" y="3077516"/>
                  <a:pt x="684292" y="3077545"/>
                  <a:pt x="683910" y="3077201"/>
                </a:cubicBezTo>
                <a:lnTo>
                  <a:pt x="683722" y="3076711"/>
                </a:lnTo>
                <a:lnTo>
                  <a:pt x="682056" y="3077718"/>
                </a:lnTo>
                <a:lnTo>
                  <a:pt x="681808" y="3077989"/>
                </a:lnTo>
                <a:lnTo>
                  <a:pt x="680117" y="3080154"/>
                </a:lnTo>
                <a:lnTo>
                  <a:pt x="677847" y="3082548"/>
                </a:lnTo>
                <a:lnTo>
                  <a:pt x="677773" y="3082313"/>
                </a:lnTo>
                <a:cubicBezTo>
                  <a:pt x="677605" y="3082430"/>
                  <a:pt x="677273" y="3082903"/>
                  <a:pt x="676613" y="3083850"/>
                </a:cubicBezTo>
                <a:lnTo>
                  <a:pt x="677847" y="3082548"/>
                </a:lnTo>
                <a:lnTo>
                  <a:pt x="677962" y="3082913"/>
                </a:lnTo>
                <a:lnTo>
                  <a:pt x="674501" y="3085702"/>
                </a:lnTo>
                <a:lnTo>
                  <a:pt x="677168" y="3083760"/>
                </a:lnTo>
                <a:cubicBezTo>
                  <a:pt x="679813" y="3081834"/>
                  <a:pt x="682692" y="3079739"/>
                  <a:pt x="684558" y="3078379"/>
                </a:cubicBezTo>
                <a:lnTo>
                  <a:pt x="695423" y="3071840"/>
                </a:lnTo>
                <a:close/>
                <a:moveTo>
                  <a:pt x="696048" y="3066978"/>
                </a:moveTo>
                <a:lnTo>
                  <a:pt x="694284" y="3067254"/>
                </a:lnTo>
                <a:lnTo>
                  <a:pt x="691656" y="3070209"/>
                </a:lnTo>
                <a:close/>
                <a:moveTo>
                  <a:pt x="280601" y="3066231"/>
                </a:moveTo>
                <a:lnTo>
                  <a:pt x="280143" y="3066704"/>
                </a:lnTo>
                <a:cubicBezTo>
                  <a:pt x="279476" y="3067255"/>
                  <a:pt x="278965" y="3067530"/>
                  <a:pt x="278872" y="3067305"/>
                </a:cubicBezTo>
                <a:close/>
                <a:moveTo>
                  <a:pt x="692680" y="3063432"/>
                </a:moveTo>
                <a:lnTo>
                  <a:pt x="684367" y="3069028"/>
                </a:lnTo>
                <a:cubicBezTo>
                  <a:pt x="673008" y="3076568"/>
                  <a:pt x="673710" y="3075664"/>
                  <a:pt x="678568" y="3071949"/>
                </a:cubicBezTo>
                <a:lnTo>
                  <a:pt x="685811" y="3066671"/>
                </a:lnTo>
                <a:lnTo>
                  <a:pt x="681252" y="3069914"/>
                </a:lnTo>
                <a:cubicBezTo>
                  <a:pt x="675285" y="3074277"/>
                  <a:pt x="669644" y="3078441"/>
                  <a:pt x="665334" y="3081437"/>
                </a:cubicBezTo>
                <a:lnTo>
                  <a:pt x="663267" y="3082615"/>
                </a:lnTo>
                <a:lnTo>
                  <a:pt x="656121" y="3090751"/>
                </a:lnTo>
                <a:lnTo>
                  <a:pt x="655643" y="3091294"/>
                </a:lnTo>
                <a:lnTo>
                  <a:pt x="671687" y="3081869"/>
                </a:lnTo>
                <a:lnTo>
                  <a:pt x="681582" y="3076122"/>
                </a:lnTo>
                <a:lnTo>
                  <a:pt x="682163" y="3075423"/>
                </a:lnTo>
                <a:lnTo>
                  <a:pt x="686153" y="3070876"/>
                </a:lnTo>
                <a:lnTo>
                  <a:pt x="681448" y="3073351"/>
                </a:lnTo>
                <a:lnTo>
                  <a:pt x="687779" y="3069021"/>
                </a:lnTo>
                <a:close/>
                <a:moveTo>
                  <a:pt x="718487" y="3055917"/>
                </a:moveTo>
                <a:lnTo>
                  <a:pt x="718365" y="3056026"/>
                </a:lnTo>
                <a:lnTo>
                  <a:pt x="718366" y="3056025"/>
                </a:lnTo>
                <a:close/>
                <a:moveTo>
                  <a:pt x="4752387" y="3054764"/>
                </a:moveTo>
                <a:lnTo>
                  <a:pt x="4748558" y="3056082"/>
                </a:lnTo>
                <a:lnTo>
                  <a:pt x="4749650" y="3055501"/>
                </a:lnTo>
                <a:close/>
                <a:moveTo>
                  <a:pt x="4728789" y="3052864"/>
                </a:moveTo>
                <a:cubicBezTo>
                  <a:pt x="4724836" y="3055283"/>
                  <a:pt x="4722076" y="3056155"/>
                  <a:pt x="4721394" y="3055348"/>
                </a:cubicBezTo>
                <a:cubicBezTo>
                  <a:pt x="4723515" y="3054014"/>
                  <a:pt x="4724690" y="3053484"/>
                  <a:pt x="4725672" y="3053240"/>
                </a:cubicBezTo>
                <a:cubicBezTo>
                  <a:pt x="4726652" y="3052998"/>
                  <a:pt x="4727441" y="3053042"/>
                  <a:pt x="4728789" y="3052864"/>
                </a:cubicBezTo>
                <a:close/>
                <a:moveTo>
                  <a:pt x="4359643" y="3052355"/>
                </a:moveTo>
                <a:cubicBezTo>
                  <a:pt x="4348170" y="3058812"/>
                  <a:pt x="4311012" y="3076224"/>
                  <a:pt x="4314733" y="3072906"/>
                </a:cubicBezTo>
                <a:lnTo>
                  <a:pt x="4312454" y="3076047"/>
                </a:lnTo>
                <a:lnTo>
                  <a:pt x="4305862" y="3079181"/>
                </a:lnTo>
                <a:lnTo>
                  <a:pt x="4295927" y="3083471"/>
                </a:lnTo>
                <a:cubicBezTo>
                  <a:pt x="4280810" y="3089945"/>
                  <a:pt x="4269893" y="3094435"/>
                  <a:pt x="4271122" y="3093477"/>
                </a:cubicBezTo>
                <a:cubicBezTo>
                  <a:pt x="4272762" y="3092200"/>
                  <a:pt x="4295990" y="3081234"/>
                  <a:pt x="4359643" y="3052355"/>
                </a:cubicBezTo>
                <a:close/>
                <a:moveTo>
                  <a:pt x="4730494" y="3051778"/>
                </a:moveTo>
                <a:cubicBezTo>
                  <a:pt x="4730832" y="3051734"/>
                  <a:pt x="4731013" y="3051947"/>
                  <a:pt x="4731259" y="3052238"/>
                </a:cubicBezTo>
                <a:cubicBezTo>
                  <a:pt x="4727761" y="3055195"/>
                  <a:pt x="4729016" y="3053133"/>
                  <a:pt x="4728789" y="3052864"/>
                </a:cubicBezTo>
                <a:cubicBezTo>
                  <a:pt x="4729664" y="3052125"/>
                  <a:pt x="4730157" y="3051822"/>
                  <a:pt x="4730494" y="3051778"/>
                </a:cubicBezTo>
                <a:close/>
                <a:moveTo>
                  <a:pt x="4732965" y="3051151"/>
                </a:moveTo>
                <a:cubicBezTo>
                  <a:pt x="4733301" y="3051108"/>
                  <a:pt x="4733481" y="3051321"/>
                  <a:pt x="4733729" y="3051613"/>
                </a:cubicBezTo>
                <a:cubicBezTo>
                  <a:pt x="4730231" y="3054569"/>
                  <a:pt x="4731486" y="3052507"/>
                  <a:pt x="4731259" y="3052238"/>
                </a:cubicBezTo>
                <a:cubicBezTo>
                  <a:pt x="4732133" y="3051499"/>
                  <a:pt x="4732627" y="3051197"/>
                  <a:pt x="4732965" y="3051151"/>
                </a:cubicBezTo>
                <a:close/>
                <a:moveTo>
                  <a:pt x="2048184" y="3049869"/>
                </a:moveTo>
                <a:cubicBezTo>
                  <a:pt x="2046870" y="3050974"/>
                  <a:pt x="2042234" y="3055883"/>
                  <a:pt x="2036643" y="3062026"/>
                </a:cubicBezTo>
                <a:cubicBezTo>
                  <a:pt x="2025459" y="3074311"/>
                  <a:pt x="2010458" y="3091544"/>
                  <a:pt x="2010582" y="3093198"/>
                </a:cubicBezTo>
                <a:cubicBezTo>
                  <a:pt x="2013588" y="3089835"/>
                  <a:pt x="2039789" y="3060522"/>
                  <a:pt x="2039789" y="3060522"/>
                </a:cubicBezTo>
                <a:cubicBezTo>
                  <a:pt x="2047489" y="3051460"/>
                  <a:pt x="2049499" y="3048764"/>
                  <a:pt x="2048184" y="3049869"/>
                </a:cubicBezTo>
                <a:close/>
                <a:moveTo>
                  <a:pt x="715323" y="3048198"/>
                </a:moveTo>
                <a:lnTo>
                  <a:pt x="704706" y="3055342"/>
                </a:lnTo>
                <a:lnTo>
                  <a:pt x="700935" y="3059775"/>
                </a:lnTo>
                <a:lnTo>
                  <a:pt x="700369" y="3060413"/>
                </a:lnTo>
                <a:lnTo>
                  <a:pt x="711379" y="3052882"/>
                </a:lnTo>
                <a:close/>
                <a:moveTo>
                  <a:pt x="732167" y="3047882"/>
                </a:moveTo>
                <a:lnTo>
                  <a:pt x="718487" y="3055917"/>
                </a:lnTo>
                <a:lnTo>
                  <a:pt x="718430" y="3055951"/>
                </a:lnTo>
                <a:lnTo>
                  <a:pt x="718366" y="3056025"/>
                </a:lnTo>
                <a:lnTo>
                  <a:pt x="718364" y="3056026"/>
                </a:lnTo>
                <a:lnTo>
                  <a:pt x="715239" y="3059598"/>
                </a:lnTo>
                <a:lnTo>
                  <a:pt x="716068" y="3059085"/>
                </a:lnTo>
                <a:cubicBezTo>
                  <a:pt x="719271" y="3057106"/>
                  <a:pt x="723641" y="3054416"/>
                  <a:pt x="728055" y="3051687"/>
                </a:cubicBezTo>
                <a:lnTo>
                  <a:pt x="730035" y="3050450"/>
                </a:lnTo>
                <a:close/>
                <a:moveTo>
                  <a:pt x="706704" y="3045136"/>
                </a:moveTo>
                <a:lnTo>
                  <a:pt x="680620" y="3062857"/>
                </a:lnTo>
                <a:lnTo>
                  <a:pt x="666782" y="3078613"/>
                </a:lnTo>
                <a:lnTo>
                  <a:pt x="680769" y="3068962"/>
                </a:lnTo>
                <a:lnTo>
                  <a:pt x="698597" y="3056688"/>
                </a:lnTo>
                <a:lnTo>
                  <a:pt x="701439" y="3053448"/>
                </a:lnTo>
                <a:cubicBezTo>
                  <a:pt x="702099" y="3052502"/>
                  <a:pt x="703470" y="3050290"/>
                  <a:pt x="704839" y="3048079"/>
                </a:cubicBezTo>
                <a:close/>
                <a:moveTo>
                  <a:pt x="2326912" y="3044981"/>
                </a:moveTo>
                <a:lnTo>
                  <a:pt x="2302426" y="3059264"/>
                </a:lnTo>
                <a:lnTo>
                  <a:pt x="2287132" y="3074749"/>
                </a:lnTo>
                <a:lnTo>
                  <a:pt x="2277072" y="3085270"/>
                </a:lnTo>
                <a:lnTo>
                  <a:pt x="2301248" y="3070963"/>
                </a:lnTo>
                <a:lnTo>
                  <a:pt x="2326534" y="3045365"/>
                </a:lnTo>
                <a:close/>
                <a:moveTo>
                  <a:pt x="744957" y="3040761"/>
                </a:moveTo>
                <a:lnTo>
                  <a:pt x="742053" y="3042291"/>
                </a:lnTo>
                <a:lnTo>
                  <a:pt x="741069" y="3043529"/>
                </a:lnTo>
                <a:lnTo>
                  <a:pt x="744994" y="3040893"/>
                </a:lnTo>
                <a:close/>
                <a:moveTo>
                  <a:pt x="296893" y="3040641"/>
                </a:moveTo>
                <a:cubicBezTo>
                  <a:pt x="293429" y="3043504"/>
                  <a:pt x="291829" y="3044826"/>
                  <a:pt x="291647" y="3044377"/>
                </a:cubicBezTo>
                <a:lnTo>
                  <a:pt x="294169" y="3041981"/>
                </a:lnTo>
                <a:lnTo>
                  <a:pt x="294873" y="3041522"/>
                </a:lnTo>
                <a:lnTo>
                  <a:pt x="294818" y="3041450"/>
                </a:lnTo>
                <a:close/>
                <a:moveTo>
                  <a:pt x="300094" y="3037996"/>
                </a:moveTo>
                <a:cubicBezTo>
                  <a:pt x="298675" y="3039767"/>
                  <a:pt x="296893" y="3040641"/>
                  <a:pt x="296893" y="3040641"/>
                </a:cubicBezTo>
                <a:cubicBezTo>
                  <a:pt x="297604" y="3039755"/>
                  <a:pt x="298403" y="3039095"/>
                  <a:pt x="299025" y="3038654"/>
                </a:cubicBezTo>
                <a:cubicBezTo>
                  <a:pt x="299648" y="3038215"/>
                  <a:pt x="300094" y="3037996"/>
                  <a:pt x="300094" y="3037996"/>
                </a:cubicBezTo>
                <a:close/>
                <a:moveTo>
                  <a:pt x="2340161" y="3037253"/>
                </a:moveTo>
                <a:lnTo>
                  <a:pt x="2328339" y="3044149"/>
                </a:lnTo>
                <a:lnTo>
                  <a:pt x="2320950" y="3051612"/>
                </a:lnTo>
                <a:lnTo>
                  <a:pt x="2303234" y="3069787"/>
                </a:lnTo>
                <a:lnTo>
                  <a:pt x="2315262" y="3062670"/>
                </a:lnTo>
                <a:close/>
                <a:moveTo>
                  <a:pt x="736498" y="3035300"/>
                </a:moveTo>
                <a:lnTo>
                  <a:pt x="735826" y="3036068"/>
                </a:lnTo>
                <a:lnTo>
                  <a:pt x="735935" y="3035994"/>
                </a:lnTo>
                <a:close/>
                <a:moveTo>
                  <a:pt x="726593" y="3034808"/>
                </a:moveTo>
                <a:lnTo>
                  <a:pt x="721340" y="3038399"/>
                </a:lnTo>
                <a:lnTo>
                  <a:pt x="718096" y="3042052"/>
                </a:lnTo>
                <a:cubicBezTo>
                  <a:pt x="716746" y="3042989"/>
                  <a:pt x="716685" y="3040916"/>
                  <a:pt x="715363" y="3042810"/>
                </a:cubicBezTo>
                <a:lnTo>
                  <a:pt x="710571" y="3048445"/>
                </a:lnTo>
                <a:lnTo>
                  <a:pt x="721377" y="3041006"/>
                </a:lnTo>
                <a:close/>
                <a:moveTo>
                  <a:pt x="2615795" y="3034098"/>
                </a:moveTo>
                <a:lnTo>
                  <a:pt x="2614854" y="3034281"/>
                </a:lnTo>
                <a:lnTo>
                  <a:pt x="2614354" y="3034378"/>
                </a:lnTo>
                <a:cubicBezTo>
                  <a:pt x="2613623" y="3034519"/>
                  <a:pt x="2612619" y="3034715"/>
                  <a:pt x="2611283" y="3034974"/>
                </a:cubicBezTo>
                <a:cubicBezTo>
                  <a:pt x="2611283" y="3034974"/>
                  <a:pt x="2611952" y="3034845"/>
                  <a:pt x="2612788" y="3034683"/>
                </a:cubicBezTo>
                <a:lnTo>
                  <a:pt x="2614854" y="3034281"/>
                </a:lnTo>
                <a:lnTo>
                  <a:pt x="2615294" y="3034196"/>
                </a:lnTo>
                <a:cubicBezTo>
                  <a:pt x="2615964" y="3034066"/>
                  <a:pt x="2616298" y="3034001"/>
                  <a:pt x="2615795" y="3034098"/>
                </a:cubicBezTo>
                <a:close/>
                <a:moveTo>
                  <a:pt x="716934" y="3031816"/>
                </a:moveTo>
                <a:lnTo>
                  <a:pt x="714468" y="3033534"/>
                </a:lnTo>
                <a:cubicBezTo>
                  <a:pt x="709842" y="3036776"/>
                  <a:pt x="706431" y="3039171"/>
                  <a:pt x="705586" y="3039720"/>
                </a:cubicBezTo>
                <a:lnTo>
                  <a:pt x="693685" y="3047980"/>
                </a:lnTo>
                <a:lnTo>
                  <a:pt x="689543" y="3052694"/>
                </a:lnTo>
                <a:lnTo>
                  <a:pt x="694291" y="3049390"/>
                </a:lnTo>
                <a:lnTo>
                  <a:pt x="713836" y="3035698"/>
                </a:lnTo>
                <a:close/>
                <a:moveTo>
                  <a:pt x="220814" y="3031012"/>
                </a:moveTo>
                <a:lnTo>
                  <a:pt x="216910" y="3033820"/>
                </a:lnTo>
                <a:lnTo>
                  <a:pt x="208094" y="3040366"/>
                </a:lnTo>
                <a:lnTo>
                  <a:pt x="192924" y="3049136"/>
                </a:lnTo>
                <a:lnTo>
                  <a:pt x="177520" y="3057735"/>
                </a:lnTo>
                <a:lnTo>
                  <a:pt x="183000" y="3053764"/>
                </a:lnTo>
                <a:lnTo>
                  <a:pt x="187538" y="3050582"/>
                </a:lnTo>
                <a:close/>
                <a:moveTo>
                  <a:pt x="741641" y="3030488"/>
                </a:moveTo>
                <a:lnTo>
                  <a:pt x="740788" y="3031061"/>
                </a:lnTo>
                <a:lnTo>
                  <a:pt x="738312" y="3034358"/>
                </a:lnTo>
                <a:lnTo>
                  <a:pt x="740045" y="3033166"/>
                </a:lnTo>
                <a:lnTo>
                  <a:pt x="741753" y="3030779"/>
                </a:lnTo>
                <a:close/>
                <a:moveTo>
                  <a:pt x="300849" y="3029796"/>
                </a:moveTo>
                <a:lnTo>
                  <a:pt x="298002" y="3031844"/>
                </a:lnTo>
                <a:cubicBezTo>
                  <a:pt x="290935" y="3036912"/>
                  <a:pt x="283190" y="3042388"/>
                  <a:pt x="278785" y="3045132"/>
                </a:cubicBezTo>
                <a:cubicBezTo>
                  <a:pt x="274275" y="3047612"/>
                  <a:pt x="278052" y="3044639"/>
                  <a:pt x="284236" y="3040140"/>
                </a:cubicBezTo>
                <a:lnTo>
                  <a:pt x="289476" y="3036411"/>
                </a:lnTo>
                <a:lnTo>
                  <a:pt x="294320" y="3033615"/>
                </a:lnTo>
                <a:close/>
                <a:moveTo>
                  <a:pt x="732594" y="3027679"/>
                </a:moveTo>
                <a:lnTo>
                  <a:pt x="728303" y="3030557"/>
                </a:lnTo>
                <a:lnTo>
                  <a:pt x="721785" y="3037898"/>
                </a:lnTo>
                <a:lnTo>
                  <a:pt x="727142" y="3034156"/>
                </a:lnTo>
                <a:close/>
                <a:moveTo>
                  <a:pt x="4763529" y="3027340"/>
                </a:moveTo>
                <a:lnTo>
                  <a:pt x="4758374" y="3030096"/>
                </a:lnTo>
                <a:lnTo>
                  <a:pt x="4725631" y="3047031"/>
                </a:lnTo>
                <a:lnTo>
                  <a:pt x="4717230" y="3049241"/>
                </a:lnTo>
                <a:lnTo>
                  <a:pt x="4704472" y="3053696"/>
                </a:lnTo>
                <a:lnTo>
                  <a:pt x="4711598" y="3049904"/>
                </a:lnTo>
                <a:cubicBezTo>
                  <a:pt x="4720779" y="3045969"/>
                  <a:pt x="4730436" y="3041594"/>
                  <a:pt x="4740910" y="3036542"/>
                </a:cubicBezTo>
                <a:lnTo>
                  <a:pt x="4756588" y="3028556"/>
                </a:lnTo>
                <a:lnTo>
                  <a:pt x="4756069" y="3028970"/>
                </a:lnTo>
                <a:cubicBezTo>
                  <a:pt x="4756608" y="3028977"/>
                  <a:pt x="4758250" y="3028632"/>
                  <a:pt x="4761451" y="3027832"/>
                </a:cubicBezTo>
                <a:close/>
                <a:moveTo>
                  <a:pt x="677296" y="3026855"/>
                </a:moveTo>
                <a:lnTo>
                  <a:pt x="672275" y="3033619"/>
                </a:lnTo>
                <a:lnTo>
                  <a:pt x="676328" y="3027973"/>
                </a:lnTo>
                <a:close/>
                <a:moveTo>
                  <a:pt x="303396" y="3023747"/>
                </a:moveTo>
                <a:lnTo>
                  <a:pt x="276040" y="3042612"/>
                </a:lnTo>
                <a:lnTo>
                  <a:pt x="270907" y="3045276"/>
                </a:lnTo>
                <a:cubicBezTo>
                  <a:pt x="269425" y="3045968"/>
                  <a:pt x="268697" y="3046183"/>
                  <a:pt x="269235" y="3045614"/>
                </a:cubicBezTo>
                <a:cubicBezTo>
                  <a:pt x="269548" y="3045283"/>
                  <a:pt x="270222" y="3044748"/>
                  <a:pt x="271173" y="3044059"/>
                </a:cubicBezTo>
                <a:cubicBezTo>
                  <a:pt x="272124" y="3043371"/>
                  <a:pt x="273351" y="3042528"/>
                  <a:pt x="274769" y="3041581"/>
                </a:cubicBezTo>
                <a:cubicBezTo>
                  <a:pt x="279026" y="3038741"/>
                  <a:pt x="285012" y="3034965"/>
                  <a:pt x="290456" y="3031596"/>
                </a:cubicBezTo>
                <a:cubicBezTo>
                  <a:pt x="295901" y="3028225"/>
                  <a:pt x="300805" y="3025262"/>
                  <a:pt x="302897" y="3024047"/>
                </a:cubicBezTo>
                <a:close/>
                <a:moveTo>
                  <a:pt x="720227" y="3022004"/>
                </a:moveTo>
                <a:lnTo>
                  <a:pt x="711033" y="3028227"/>
                </a:lnTo>
                <a:lnTo>
                  <a:pt x="707678" y="3032047"/>
                </a:lnTo>
                <a:lnTo>
                  <a:pt x="711789" y="3029119"/>
                </a:lnTo>
                <a:lnTo>
                  <a:pt x="720063" y="3022174"/>
                </a:lnTo>
                <a:close/>
                <a:moveTo>
                  <a:pt x="4370193" y="3008263"/>
                </a:moveTo>
                <a:lnTo>
                  <a:pt x="4370330" y="3009552"/>
                </a:lnTo>
                <a:cubicBezTo>
                  <a:pt x="4371224" y="3009229"/>
                  <a:pt x="4372437" y="3008460"/>
                  <a:pt x="4372437" y="3008460"/>
                </a:cubicBezTo>
                <a:lnTo>
                  <a:pt x="4375398" y="3008617"/>
                </a:lnTo>
                <a:lnTo>
                  <a:pt x="4297057" y="3046123"/>
                </a:lnTo>
                <a:lnTo>
                  <a:pt x="4274514" y="3055093"/>
                </a:lnTo>
                <a:lnTo>
                  <a:pt x="4281111" y="3052206"/>
                </a:lnTo>
                <a:cubicBezTo>
                  <a:pt x="4288625" y="3048914"/>
                  <a:pt x="4295565" y="3045796"/>
                  <a:pt x="4298866" y="3043786"/>
                </a:cubicBezTo>
                <a:cubicBezTo>
                  <a:pt x="4306024" y="3039428"/>
                  <a:pt x="4314641" y="3032780"/>
                  <a:pt x="4317943" y="3030770"/>
                </a:cubicBezTo>
                <a:cubicBezTo>
                  <a:pt x="4321246" y="3028759"/>
                  <a:pt x="4310617" y="3038031"/>
                  <a:pt x="4310617" y="3038031"/>
                </a:cubicBezTo>
                <a:cubicBezTo>
                  <a:pt x="4312302" y="3039279"/>
                  <a:pt x="4324775" y="3030548"/>
                  <a:pt x="4332530" y="3025114"/>
                </a:cubicBezTo>
                <a:lnTo>
                  <a:pt x="4336517" y="3022383"/>
                </a:lnTo>
                <a:lnTo>
                  <a:pt x="4338005" y="3021746"/>
                </a:lnTo>
                <a:lnTo>
                  <a:pt x="4337612" y="3023110"/>
                </a:lnTo>
                <a:cubicBezTo>
                  <a:pt x="4336523" y="3024530"/>
                  <a:pt x="4335433" y="3025953"/>
                  <a:pt x="4337086" y="3024949"/>
                </a:cubicBezTo>
                <a:lnTo>
                  <a:pt x="4344817" y="3018828"/>
                </a:lnTo>
                <a:lnTo>
                  <a:pt x="4348898" y="3017080"/>
                </a:lnTo>
                <a:lnTo>
                  <a:pt x="4350819" y="3016554"/>
                </a:lnTo>
                <a:cubicBezTo>
                  <a:pt x="4351994" y="3016219"/>
                  <a:pt x="4353144" y="3015869"/>
                  <a:pt x="4355440" y="3015171"/>
                </a:cubicBezTo>
                <a:close/>
                <a:moveTo>
                  <a:pt x="2660764" y="3006960"/>
                </a:moveTo>
                <a:cubicBezTo>
                  <a:pt x="2661108" y="3006545"/>
                  <a:pt x="2658159" y="3008240"/>
                  <a:pt x="2654098" y="3010712"/>
                </a:cubicBezTo>
                <a:cubicBezTo>
                  <a:pt x="2645981" y="3015656"/>
                  <a:pt x="2633420" y="3023712"/>
                  <a:pt x="2633898" y="3024238"/>
                </a:cubicBezTo>
                <a:lnTo>
                  <a:pt x="2647660" y="3015857"/>
                </a:lnTo>
                <a:cubicBezTo>
                  <a:pt x="2656780" y="3009896"/>
                  <a:pt x="2660419" y="3007374"/>
                  <a:pt x="2660764" y="3006960"/>
                </a:cubicBezTo>
                <a:close/>
                <a:moveTo>
                  <a:pt x="776788" y="3006841"/>
                </a:moveTo>
                <a:lnTo>
                  <a:pt x="772725" y="3009572"/>
                </a:lnTo>
                <a:lnTo>
                  <a:pt x="772220" y="3009912"/>
                </a:lnTo>
                <a:lnTo>
                  <a:pt x="769698" y="3012769"/>
                </a:lnTo>
                <a:lnTo>
                  <a:pt x="776772" y="3007904"/>
                </a:lnTo>
                <a:close/>
                <a:moveTo>
                  <a:pt x="4378143" y="3004540"/>
                </a:moveTo>
                <a:lnTo>
                  <a:pt x="4372437" y="3008460"/>
                </a:lnTo>
                <a:lnTo>
                  <a:pt x="4372310" y="3007272"/>
                </a:lnTo>
                <a:close/>
                <a:moveTo>
                  <a:pt x="4812796" y="3000726"/>
                </a:moveTo>
                <a:lnTo>
                  <a:pt x="4798710" y="3008552"/>
                </a:lnTo>
                <a:lnTo>
                  <a:pt x="4785708" y="3015495"/>
                </a:lnTo>
                <a:lnTo>
                  <a:pt x="4782326" y="3015874"/>
                </a:lnTo>
                <a:lnTo>
                  <a:pt x="4780567" y="3016272"/>
                </a:lnTo>
                <a:lnTo>
                  <a:pt x="4808130" y="3001878"/>
                </a:lnTo>
                <a:lnTo>
                  <a:pt x="4810412" y="3001209"/>
                </a:lnTo>
                <a:close/>
                <a:moveTo>
                  <a:pt x="2248258" y="2997811"/>
                </a:moveTo>
                <a:cubicBezTo>
                  <a:pt x="2248669" y="2996911"/>
                  <a:pt x="2248275" y="2996938"/>
                  <a:pt x="2246692" y="2998502"/>
                </a:cubicBezTo>
                <a:cubicBezTo>
                  <a:pt x="2244582" y="3000585"/>
                  <a:pt x="2240362" y="3005402"/>
                  <a:pt x="2233122" y="3014398"/>
                </a:cubicBezTo>
                <a:cubicBezTo>
                  <a:pt x="2202853" y="3044596"/>
                  <a:pt x="2169752" y="3078525"/>
                  <a:pt x="2134764" y="3114988"/>
                </a:cubicBezTo>
                <a:lnTo>
                  <a:pt x="2122713" y="3127713"/>
                </a:lnTo>
                <a:lnTo>
                  <a:pt x="2130169" y="3123262"/>
                </a:lnTo>
                <a:lnTo>
                  <a:pt x="2233122" y="3014398"/>
                </a:lnTo>
                <a:cubicBezTo>
                  <a:pt x="2238539" y="3011533"/>
                  <a:pt x="2247024" y="3000506"/>
                  <a:pt x="2248258" y="2997811"/>
                </a:cubicBezTo>
                <a:close/>
                <a:moveTo>
                  <a:pt x="330612" y="2996400"/>
                </a:moveTo>
                <a:cubicBezTo>
                  <a:pt x="331083" y="2996146"/>
                  <a:pt x="330928" y="2996640"/>
                  <a:pt x="330762" y="2997172"/>
                </a:cubicBezTo>
                <a:cubicBezTo>
                  <a:pt x="328583" y="2998759"/>
                  <a:pt x="326716" y="3000117"/>
                  <a:pt x="326716" y="3000117"/>
                </a:cubicBezTo>
                <a:cubicBezTo>
                  <a:pt x="329049" y="2997656"/>
                  <a:pt x="330143" y="2996653"/>
                  <a:pt x="330612" y="2996400"/>
                </a:cubicBezTo>
                <a:close/>
                <a:moveTo>
                  <a:pt x="314139" y="2996035"/>
                </a:moveTo>
                <a:lnTo>
                  <a:pt x="289934" y="3012636"/>
                </a:lnTo>
                <a:lnTo>
                  <a:pt x="287229" y="3014157"/>
                </a:lnTo>
                <a:cubicBezTo>
                  <a:pt x="282001" y="3017138"/>
                  <a:pt x="275948" y="3020641"/>
                  <a:pt x="268142" y="3025237"/>
                </a:cubicBezTo>
                <a:cubicBezTo>
                  <a:pt x="265555" y="3026591"/>
                  <a:pt x="246295" y="3038033"/>
                  <a:pt x="243270" y="3039275"/>
                </a:cubicBezTo>
                <a:lnTo>
                  <a:pt x="245979" y="3037091"/>
                </a:lnTo>
                <a:lnTo>
                  <a:pt x="247293" y="3036110"/>
                </a:lnTo>
                <a:lnTo>
                  <a:pt x="256849" y="3030205"/>
                </a:lnTo>
                <a:cubicBezTo>
                  <a:pt x="267992" y="3023648"/>
                  <a:pt x="281476" y="3016410"/>
                  <a:pt x="286864" y="3013017"/>
                </a:cubicBezTo>
                <a:close/>
                <a:moveTo>
                  <a:pt x="754273" y="2986455"/>
                </a:moveTo>
                <a:lnTo>
                  <a:pt x="751500" y="2988338"/>
                </a:lnTo>
                <a:lnTo>
                  <a:pt x="749477" y="2989640"/>
                </a:lnTo>
                <a:lnTo>
                  <a:pt x="747837" y="2991724"/>
                </a:lnTo>
                <a:cubicBezTo>
                  <a:pt x="742794" y="2998040"/>
                  <a:pt x="739301" y="3002157"/>
                  <a:pt x="739105" y="3001457"/>
                </a:cubicBezTo>
                <a:lnTo>
                  <a:pt x="743570" y="2993442"/>
                </a:lnTo>
                <a:lnTo>
                  <a:pt x="738824" y="2996497"/>
                </a:lnTo>
                <a:lnTo>
                  <a:pt x="728695" y="3008043"/>
                </a:lnTo>
                <a:cubicBezTo>
                  <a:pt x="724416" y="3012902"/>
                  <a:pt x="721028" y="3016759"/>
                  <a:pt x="719031" y="3019120"/>
                </a:cubicBezTo>
                <a:lnTo>
                  <a:pt x="713451" y="3025474"/>
                </a:lnTo>
                <a:lnTo>
                  <a:pt x="731200" y="3013118"/>
                </a:lnTo>
                <a:lnTo>
                  <a:pt x="732935" y="3011764"/>
                </a:lnTo>
                <a:lnTo>
                  <a:pt x="737034" y="3006628"/>
                </a:lnTo>
                <a:cubicBezTo>
                  <a:pt x="738088" y="3005368"/>
                  <a:pt x="741030" y="3001924"/>
                  <a:pt x="744870" y="2997437"/>
                </a:cubicBezTo>
                <a:close/>
                <a:moveTo>
                  <a:pt x="749995" y="2983544"/>
                </a:moveTo>
                <a:lnTo>
                  <a:pt x="747165" y="2986869"/>
                </a:lnTo>
                <a:lnTo>
                  <a:pt x="748223" y="2986141"/>
                </a:lnTo>
                <a:close/>
                <a:moveTo>
                  <a:pt x="320580" y="2970067"/>
                </a:moveTo>
                <a:lnTo>
                  <a:pt x="297640" y="2985726"/>
                </a:lnTo>
                <a:lnTo>
                  <a:pt x="280070" y="2998196"/>
                </a:lnTo>
                <a:lnTo>
                  <a:pt x="239992" y="3021926"/>
                </a:lnTo>
                <a:lnTo>
                  <a:pt x="233974" y="3025406"/>
                </a:lnTo>
                <a:lnTo>
                  <a:pt x="238515" y="3022150"/>
                </a:lnTo>
                <a:cubicBezTo>
                  <a:pt x="245347" y="3017277"/>
                  <a:pt x="249080" y="3014579"/>
                  <a:pt x="250721" y="3013329"/>
                </a:cubicBezTo>
                <a:lnTo>
                  <a:pt x="250574" y="3013277"/>
                </a:lnTo>
                <a:lnTo>
                  <a:pt x="270188" y="3001544"/>
                </a:lnTo>
                <a:cubicBezTo>
                  <a:pt x="284260" y="2992858"/>
                  <a:pt x="298205" y="2983998"/>
                  <a:pt x="312224" y="2974908"/>
                </a:cubicBezTo>
                <a:close/>
                <a:moveTo>
                  <a:pt x="783574" y="2966548"/>
                </a:moveTo>
                <a:lnTo>
                  <a:pt x="779991" y="2968982"/>
                </a:lnTo>
                <a:lnTo>
                  <a:pt x="761871" y="2990801"/>
                </a:lnTo>
                <a:lnTo>
                  <a:pt x="766750" y="2987301"/>
                </a:lnTo>
                <a:lnTo>
                  <a:pt x="774494" y="2978355"/>
                </a:lnTo>
                <a:lnTo>
                  <a:pt x="777842" y="2974330"/>
                </a:lnTo>
                <a:close/>
                <a:moveTo>
                  <a:pt x="293488" y="2958671"/>
                </a:moveTo>
                <a:cubicBezTo>
                  <a:pt x="282797" y="2966058"/>
                  <a:pt x="279782" y="2966889"/>
                  <a:pt x="281637" y="2965215"/>
                </a:cubicBezTo>
                <a:cubicBezTo>
                  <a:pt x="282257" y="2964657"/>
                  <a:pt x="283417" y="2963820"/>
                  <a:pt x="285013" y="2962856"/>
                </a:cubicBezTo>
                <a:cubicBezTo>
                  <a:pt x="287143" y="2961570"/>
                  <a:pt x="290050" y="2960057"/>
                  <a:pt x="293488" y="2958671"/>
                </a:cubicBezTo>
                <a:close/>
                <a:moveTo>
                  <a:pt x="775884" y="2958218"/>
                </a:moveTo>
                <a:lnTo>
                  <a:pt x="773771" y="2959250"/>
                </a:lnTo>
                <a:lnTo>
                  <a:pt x="765876" y="2968797"/>
                </a:lnTo>
                <a:lnTo>
                  <a:pt x="760145" y="2976082"/>
                </a:lnTo>
                <a:lnTo>
                  <a:pt x="768832" y="2968663"/>
                </a:lnTo>
                <a:lnTo>
                  <a:pt x="770789" y="2967121"/>
                </a:lnTo>
                <a:lnTo>
                  <a:pt x="776990" y="2959709"/>
                </a:lnTo>
                <a:cubicBezTo>
                  <a:pt x="777637" y="2958284"/>
                  <a:pt x="776939" y="2957995"/>
                  <a:pt x="775884" y="2958218"/>
                </a:cubicBezTo>
                <a:close/>
                <a:moveTo>
                  <a:pt x="722055" y="2957713"/>
                </a:moveTo>
                <a:cubicBezTo>
                  <a:pt x="720974" y="2959484"/>
                  <a:pt x="718948" y="2963686"/>
                  <a:pt x="718313" y="2962956"/>
                </a:cubicBezTo>
                <a:cubicBezTo>
                  <a:pt x="719485" y="2961037"/>
                  <a:pt x="720341" y="2959635"/>
                  <a:pt x="720943" y="2958759"/>
                </a:cubicBezTo>
                <a:cubicBezTo>
                  <a:pt x="721546" y="2957882"/>
                  <a:pt x="721897" y="2957531"/>
                  <a:pt x="722055" y="2957713"/>
                </a:cubicBezTo>
                <a:close/>
                <a:moveTo>
                  <a:pt x="725799" y="2952470"/>
                </a:moveTo>
                <a:cubicBezTo>
                  <a:pt x="724717" y="2954241"/>
                  <a:pt x="722691" y="2958443"/>
                  <a:pt x="722055" y="2957713"/>
                </a:cubicBezTo>
                <a:cubicBezTo>
                  <a:pt x="723227" y="2955795"/>
                  <a:pt x="724083" y="2954392"/>
                  <a:pt x="724687" y="2953515"/>
                </a:cubicBezTo>
                <a:cubicBezTo>
                  <a:pt x="725289" y="2952639"/>
                  <a:pt x="725639" y="2952287"/>
                  <a:pt x="725799" y="2952470"/>
                </a:cubicBezTo>
                <a:close/>
                <a:moveTo>
                  <a:pt x="3056110" y="2952271"/>
                </a:moveTo>
                <a:lnTo>
                  <a:pt x="2946491" y="3008321"/>
                </a:lnTo>
                <a:cubicBezTo>
                  <a:pt x="2717586" y="3127864"/>
                  <a:pt x="2468897" y="3264701"/>
                  <a:pt x="2206938" y="3412794"/>
                </a:cubicBezTo>
                <a:cubicBezTo>
                  <a:pt x="2200054" y="3416461"/>
                  <a:pt x="2191848" y="3420506"/>
                  <a:pt x="2182705" y="3425175"/>
                </a:cubicBezTo>
                <a:lnTo>
                  <a:pt x="2158178" y="3438423"/>
                </a:lnTo>
                <a:lnTo>
                  <a:pt x="2153344" y="3443359"/>
                </a:lnTo>
                <a:lnTo>
                  <a:pt x="2168664" y="3434852"/>
                </a:lnTo>
                <a:cubicBezTo>
                  <a:pt x="2176795" y="3430361"/>
                  <a:pt x="2183632" y="3426636"/>
                  <a:pt x="2186569" y="3425196"/>
                </a:cubicBezTo>
                <a:cubicBezTo>
                  <a:pt x="2189873" y="3423185"/>
                  <a:pt x="2200331" y="3416817"/>
                  <a:pt x="2206938" y="3412794"/>
                </a:cubicBezTo>
                <a:cubicBezTo>
                  <a:pt x="2461059" y="3271048"/>
                  <a:pt x="2707258" y="3136490"/>
                  <a:pt x="2937438" y="3015999"/>
                </a:cubicBezTo>
                <a:lnTo>
                  <a:pt x="3049738" y="2958211"/>
                </a:lnTo>
                <a:close/>
                <a:moveTo>
                  <a:pt x="4595564" y="2950118"/>
                </a:moveTo>
                <a:cubicBezTo>
                  <a:pt x="4594996" y="2950220"/>
                  <a:pt x="4593059" y="2950960"/>
                  <a:pt x="4589027" y="2952695"/>
                </a:cubicBezTo>
                <a:cubicBezTo>
                  <a:pt x="4580627" y="2956949"/>
                  <a:pt x="4571710" y="2961179"/>
                  <a:pt x="4564731" y="2964157"/>
                </a:cubicBezTo>
                <a:cubicBezTo>
                  <a:pt x="4551368" y="2970222"/>
                  <a:pt x="4545008" y="2972752"/>
                  <a:pt x="4533330" y="2977855"/>
                </a:cubicBezTo>
                <a:cubicBezTo>
                  <a:pt x="4513543" y="2986967"/>
                  <a:pt x="4485914" y="3002171"/>
                  <a:pt x="4465835" y="3011529"/>
                </a:cubicBezTo>
                <a:cubicBezTo>
                  <a:pt x="4449342" y="3019510"/>
                  <a:pt x="4433353" y="3027200"/>
                  <a:pt x="4416864" y="3035187"/>
                </a:cubicBezTo>
                <a:lnTo>
                  <a:pt x="4397663" y="3044586"/>
                </a:lnTo>
                <a:lnTo>
                  <a:pt x="4478684" y="3006614"/>
                </a:lnTo>
                <a:lnTo>
                  <a:pt x="4486407" y="3002754"/>
                </a:lnTo>
                <a:cubicBezTo>
                  <a:pt x="4517644" y="2988271"/>
                  <a:pt x="4548388" y="2973202"/>
                  <a:pt x="4583326" y="2956592"/>
                </a:cubicBezTo>
                <a:cubicBezTo>
                  <a:pt x="4586659" y="2955215"/>
                  <a:pt x="4597270" y="2949808"/>
                  <a:pt x="4595564" y="2950118"/>
                </a:cubicBezTo>
                <a:close/>
                <a:moveTo>
                  <a:pt x="2488572" y="2949614"/>
                </a:moveTo>
                <a:lnTo>
                  <a:pt x="2483280" y="2952615"/>
                </a:lnTo>
                <a:lnTo>
                  <a:pt x="2480343" y="2954359"/>
                </a:lnTo>
                <a:lnTo>
                  <a:pt x="2453640" y="2980939"/>
                </a:lnTo>
                <a:lnTo>
                  <a:pt x="2461528" y="2976509"/>
                </a:lnTo>
                <a:close/>
                <a:moveTo>
                  <a:pt x="3078542" y="2940801"/>
                </a:moveTo>
                <a:lnTo>
                  <a:pt x="3070686" y="2944817"/>
                </a:lnTo>
                <a:lnTo>
                  <a:pt x="3065407" y="2949882"/>
                </a:lnTo>
                <a:lnTo>
                  <a:pt x="3064758" y="2950482"/>
                </a:lnTo>
                <a:lnTo>
                  <a:pt x="3072842" y="2946321"/>
                </a:lnTo>
                <a:close/>
                <a:moveTo>
                  <a:pt x="735637" y="2939163"/>
                </a:moveTo>
                <a:cubicBezTo>
                  <a:pt x="732393" y="2944475"/>
                  <a:pt x="728597" y="2949658"/>
                  <a:pt x="725799" y="2952470"/>
                </a:cubicBezTo>
                <a:cubicBezTo>
                  <a:pt x="728210" y="2948963"/>
                  <a:pt x="729957" y="2946324"/>
                  <a:pt x="731456" y="2944217"/>
                </a:cubicBezTo>
                <a:cubicBezTo>
                  <a:pt x="732958" y="2942111"/>
                  <a:pt x="734211" y="2940538"/>
                  <a:pt x="735637" y="2939163"/>
                </a:cubicBezTo>
                <a:close/>
                <a:moveTo>
                  <a:pt x="2993544" y="2932750"/>
                </a:moveTo>
                <a:lnTo>
                  <a:pt x="2988302" y="2936195"/>
                </a:lnTo>
                <a:cubicBezTo>
                  <a:pt x="2986946" y="2937087"/>
                  <a:pt x="2987850" y="2936492"/>
                  <a:pt x="2989661" y="2935302"/>
                </a:cubicBezTo>
                <a:close/>
                <a:moveTo>
                  <a:pt x="376615" y="2932208"/>
                </a:moveTo>
                <a:lnTo>
                  <a:pt x="344696" y="2953763"/>
                </a:lnTo>
                <a:lnTo>
                  <a:pt x="343611" y="2954265"/>
                </a:lnTo>
                <a:cubicBezTo>
                  <a:pt x="342134" y="2954869"/>
                  <a:pt x="341525" y="2954988"/>
                  <a:pt x="342458" y="2954309"/>
                </a:cubicBezTo>
                <a:cubicBezTo>
                  <a:pt x="353194" y="2946493"/>
                  <a:pt x="363412" y="2940142"/>
                  <a:pt x="373513" y="2934066"/>
                </a:cubicBezTo>
                <a:close/>
                <a:moveTo>
                  <a:pt x="3000531" y="2928159"/>
                </a:moveTo>
                <a:lnTo>
                  <a:pt x="2993544" y="2932750"/>
                </a:lnTo>
                <a:lnTo>
                  <a:pt x="2996456" y="2930837"/>
                </a:lnTo>
                <a:cubicBezTo>
                  <a:pt x="2998720" y="2929348"/>
                  <a:pt x="3000531" y="2928159"/>
                  <a:pt x="3000531" y="2928159"/>
                </a:cubicBezTo>
                <a:close/>
                <a:moveTo>
                  <a:pt x="762474" y="2926809"/>
                </a:moveTo>
                <a:cubicBezTo>
                  <a:pt x="762741" y="2926621"/>
                  <a:pt x="762590" y="2927042"/>
                  <a:pt x="761734" y="2928445"/>
                </a:cubicBezTo>
                <a:cubicBezTo>
                  <a:pt x="759571" y="2931987"/>
                  <a:pt x="756539" y="2935034"/>
                  <a:pt x="756539" y="2935034"/>
                </a:cubicBezTo>
                <a:cubicBezTo>
                  <a:pt x="756825" y="2934233"/>
                  <a:pt x="758109" y="2932318"/>
                  <a:pt x="759421" y="2930532"/>
                </a:cubicBezTo>
                <a:cubicBezTo>
                  <a:pt x="760734" y="2928747"/>
                  <a:pt x="762074" y="2927091"/>
                  <a:pt x="762474" y="2926809"/>
                </a:cubicBezTo>
                <a:close/>
                <a:moveTo>
                  <a:pt x="2320387" y="2926645"/>
                </a:moveTo>
                <a:cubicBezTo>
                  <a:pt x="2320839" y="2926406"/>
                  <a:pt x="2320538" y="2926565"/>
                  <a:pt x="2319936" y="2926883"/>
                </a:cubicBezTo>
                <a:lnTo>
                  <a:pt x="2319539" y="2927093"/>
                </a:lnTo>
                <a:lnTo>
                  <a:pt x="2319089" y="2927331"/>
                </a:lnTo>
                <a:cubicBezTo>
                  <a:pt x="2318431" y="2927679"/>
                  <a:pt x="2317528" y="2928157"/>
                  <a:pt x="2316324" y="2928793"/>
                </a:cubicBezTo>
                <a:cubicBezTo>
                  <a:pt x="2316324" y="2928793"/>
                  <a:pt x="2316926" y="2928474"/>
                  <a:pt x="2317679" y="2928077"/>
                </a:cubicBezTo>
                <a:lnTo>
                  <a:pt x="2319539" y="2927093"/>
                </a:lnTo>
                <a:close/>
                <a:moveTo>
                  <a:pt x="788001" y="2923421"/>
                </a:moveTo>
                <a:lnTo>
                  <a:pt x="786987" y="2924677"/>
                </a:lnTo>
                <a:lnTo>
                  <a:pt x="787230" y="2924477"/>
                </a:lnTo>
                <a:close/>
                <a:moveTo>
                  <a:pt x="485726" y="2921320"/>
                </a:moveTo>
                <a:lnTo>
                  <a:pt x="481654" y="2923460"/>
                </a:lnTo>
                <a:lnTo>
                  <a:pt x="472296" y="2930245"/>
                </a:lnTo>
                <a:lnTo>
                  <a:pt x="481076" y="2924340"/>
                </a:lnTo>
                <a:close/>
                <a:moveTo>
                  <a:pt x="308429" y="2914944"/>
                </a:moveTo>
                <a:cubicBezTo>
                  <a:pt x="308157" y="2915142"/>
                  <a:pt x="305823" y="2916460"/>
                  <a:pt x="303033" y="2918080"/>
                </a:cubicBezTo>
                <a:lnTo>
                  <a:pt x="305968" y="2916173"/>
                </a:lnTo>
                <a:lnTo>
                  <a:pt x="307089" y="2915588"/>
                </a:lnTo>
                <a:cubicBezTo>
                  <a:pt x="308186" y="2915026"/>
                  <a:pt x="308566" y="2914845"/>
                  <a:pt x="308429" y="2914944"/>
                </a:cubicBezTo>
                <a:close/>
                <a:moveTo>
                  <a:pt x="4894110" y="2908370"/>
                </a:moveTo>
                <a:cubicBezTo>
                  <a:pt x="4893818" y="2908753"/>
                  <a:pt x="4893656" y="2908891"/>
                  <a:pt x="4893590" y="2908842"/>
                </a:cubicBezTo>
                <a:lnTo>
                  <a:pt x="4893596" y="2908729"/>
                </a:lnTo>
                <a:close/>
                <a:moveTo>
                  <a:pt x="408399" y="2905594"/>
                </a:moveTo>
                <a:cubicBezTo>
                  <a:pt x="408399" y="2905594"/>
                  <a:pt x="408534" y="2905810"/>
                  <a:pt x="408653" y="2905998"/>
                </a:cubicBezTo>
                <a:lnTo>
                  <a:pt x="408672" y="2906029"/>
                </a:lnTo>
                <a:lnTo>
                  <a:pt x="408799" y="2906231"/>
                </a:lnTo>
                <a:cubicBezTo>
                  <a:pt x="408830" y="2906282"/>
                  <a:pt x="408839" y="2906296"/>
                  <a:pt x="408806" y="2906242"/>
                </a:cubicBezTo>
                <a:lnTo>
                  <a:pt x="408672" y="2906029"/>
                </a:lnTo>
                <a:close/>
                <a:moveTo>
                  <a:pt x="3151931" y="2903275"/>
                </a:moveTo>
                <a:lnTo>
                  <a:pt x="3125575" y="2916751"/>
                </a:lnTo>
                <a:lnTo>
                  <a:pt x="3120527" y="2921784"/>
                </a:lnTo>
                <a:lnTo>
                  <a:pt x="3147386" y="2907962"/>
                </a:lnTo>
                <a:close/>
                <a:moveTo>
                  <a:pt x="3052510" y="2900940"/>
                </a:moveTo>
                <a:cubicBezTo>
                  <a:pt x="3034489" y="2910281"/>
                  <a:pt x="3015583" y="2920393"/>
                  <a:pt x="3000531" y="2928159"/>
                </a:cubicBezTo>
                <a:cubicBezTo>
                  <a:pt x="3024751" y="2913410"/>
                  <a:pt x="3039805" y="2905644"/>
                  <a:pt x="3052510" y="2900940"/>
                </a:cubicBezTo>
                <a:close/>
                <a:moveTo>
                  <a:pt x="518489" y="2899236"/>
                </a:moveTo>
                <a:cubicBezTo>
                  <a:pt x="517136" y="2899978"/>
                  <a:pt x="514564" y="2901798"/>
                  <a:pt x="512143" y="2903678"/>
                </a:cubicBezTo>
                <a:lnTo>
                  <a:pt x="510067" y="2905510"/>
                </a:lnTo>
                <a:lnTo>
                  <a:pt x="518417" y="2900087"/>
                </a:lnTo>
                <a:lnTo>
                  <a:pt x="519164" y="2899492"/>
                </a:lnTo>
                <a:cubicBezTo>
                  <a:pt x="519752" y="2898726"/>
                  <a:pt x="519391" y="2898742"/>
                  <a:pt x="518489" y="2899236"/>
                </a:cubicBezTo>
                <a:close/>
                <a:moveTo>
                  <a:pt x="3057223" y="2897732"/>
                </a:moveTo>
                <a:lnTo>
                  <a:pt x="3055706" y="2898766"/>
                </a:lnTo>
                <a:cubicBezTo>
                  <a:pt x="3053931" y="2899974"/>
                  <a:pt x="3052510" y="2900940"/>
                  <a:pt x="3052510" y="2900940"/>
                </a:cubicBezTo>
                <a:close/>
                <a:moveTo>
                  <a:pt x="433905" y="2896487"/>
                </a:moveTo>
                <a:cubicBezTo>
                  <a:pt x="433474" y="2896675"/>
                  <a:pt x="432633" y="2897201"/>
                  <a:pt x="431702" y="2897835"/>
                </a:cubicBezTo>
                <a:cubicBezTo>
                  <a:pt x="430769" y="2898468"/>
                  <a:pt x="429743" y="2899210"/>
                  <a:pt x="428942" y="2899830"/>
                </a:cubicBezTo>
                <a:cubicBezTo>
                  <a:pt x="427339" y="2901070"/>
                  <a:pt x="426628" y="2901827"/>
                  <a:pt x="429332" y="2900267"/>
                </a:cubicBezTo>
                <a:cubicBezTo>
                  <a:pt x="430931" y="2898945"/>
                  <a:pt x="431114" y="2899393"/>
                  <a:pt x="432712" y="2898070"/>
                </a:cubicBezTo>
                <a:cubicBezTo>
                  <a:pt x="434333" y="2896582"/>
                  <a:pt x="434481" y="2896235"/>
                  <a:pt x="433905" y="2896487"/>
                </a:cubicBezTo>
                <a:close/>
                <a:moveTo>
                  <a:pt x="3059158" y="2896414"/>
                </a:moveTo>
                <a:lnTo>
                  <a:pt x="3059032" y="2896500"/>
                </a:lnTo>
                <a:lnTo>
                  <a:pt x="3057223" y="2897732"/>
                </a:lnTo>
                <a:close/>
                <a:moveTo>
                  <a:pt x="3062094" y="2894416"/>
                </a:moveTo>
                <a:cubicBezTo>
                  <a:pt x="3063158" y="2893691"/>
                  <a:pt x="3062448" y="2894175"/>
                  <a:pt x="3061030" y="2895140"/>
                </a:cubicBezTo>
                <a:lnTo>
                  <a:pt x="3059158" y="2896414"/>
                </a:lnTo>
                <a:close/>
                <a:moveTo>
                  <a:pt x="804818" y="2891131"/>
                </a:moveTo>
                <a:lnTo>
                  <a:pt x="803840" y="2892854"/>
                </a:lnTo>
                <a:cubicBezTo>
                  <a:pt x="803752" y="2893005"/>
                  <a:pt x="804067" y="2892453"/>
                  <a:pt x="804570" y="2891568"/>
                </a:cubicBezTo>
                <a:close/>
                <a:moveTo>
                  <a:pt x="4898366" y="2889015"/>
                </a:moveTo>
                <a:cubicBezTo>
                  <a:pt x="4895994" y="2890277"/>
                  <a:pt x="4893901" y="2891426"/>
                  <a:pt x="4893783" y="2891447"/>
                </a:cubicBezTo>
                <a:cubicBezTo>
                  <a:pt x="4893726" y="2891458"/>
                  <a:pt x="4894161" y="2891188"/>
                  <a:pt x="4895305" y="2890506"/>
                </a:cubicBezTo>
                <a:lnTo>
                  <a:pt x="4896452" y="2889831"/>
                </a:lnTo>
                <a:close/>
                <a:moveTo>
                  <a:pt x="2355545" y="2887625"/>
                </a:moveTo>
                <a:cubicBezTo>
                  <a:pt x="2355755" y="2887128"/>
                  <a:pt x="2353425" y="2889605"/>
                  <a:pt x="2350257" y="2893150"/>
                </a:cubicBezTo>
                <a:cubicBezTo>
                  <a:pt x="2343921" y="2900237"/>
                  <a:pt x="2334240" y="2911591"/>
                  <a:pt x="2334850" y="2911955"/>
                </a:cubicBezTo>
                <a:lnTo>
                  <a:pt x="2345588" y="2899942"/>
                </a:lnTo>
                <a:cubicBezTo>
                  <a:pt x="2352585" y="2891592"/>
                  <a:pt x="2355336" y="2888122"/>
                  <a:pt x="2355545" y="2887625"/>
                </a:cubicBezTo>
                <a:close/>
                <a:moveTo>
                  <a:pt x="4721610" y="2885459"/>
                </a:moveTo>
                <a:cubicBezTo>
                  <a:pt x="4722064" y="2885997"/>
                  <a:pt x="4718048" y="2888933"/>
                  <a:pt x="4717821" y="2888663"/>
                </a:cubicBezTo>
                <a:cubicBezTo>
                  <a:pt x="4717706" y="2888528"/>
                  <a:pt x="4718654" y="2887728"/>
                  <a:pt x="4719629" y="2886960"/>
                </a:cubicBezTo>
                <a:cubicBezTo>
                  <a:pt x="4720606" y="2886193"/>
                  <a:pt x="4721610" y="2885459"/>
                  <a:pt x="4721610" y="2885459"/>
                </a:cubicBezTo>
                <a:close/>
                <a:moveTo>
                  <a:pt x="3080508" y="2884723"/>
                </a:moveTo>
                <a:cubicBezTo>
                  <a:pt x="3081426" y="2884207"/>
                  <a:pt x="3081829" y="2884138"/>
                  <a:pt x="3081325" y="2884794"/>
                </a:cubicBezTo>
                <a:cubicBezTo>
                  <a:pt x="3084628" y="2882784"/>
                  <a:pt x="3072157" y="2891777"/>
                  <a:pt x="3068854" y="2893788"/>
                </a:cubicBezTo>
                <a:cubicBezTo>
                  <a:pt x="3070364" y="2891820"/>
                  <a:pt x="3077755" y="2886268"/>
                  <a:pt x="3080508" y="2884723"/>
                </a:cubicBezTo>
                <a:close/>
                <a:moveTo>
                  <a:pt x="4321878" y="2883314"/>
                </a:moveTo>
                <a:cubicBezTo>
                  <a:pt x="4322458" y="2882805"/>
                  <a:pt x="4321538" y="2883723"/>
                  <a:pt x="4318500" y="2886673"/>
                </a:cubicBezTo>
                <a:lnTo>
                  <a:pt x="4319717" y="2885311"/>
                </a:lnTo>
                <a:close/>
                <a:moveTo>
                  <a:pt x="3090588" y="2882397"/>
                </a:moveTo>
                <a:lnTo>
                  <a:pt x="3088228" y="2883981"/>
                </a:lnTo>
                <a:cubicBezTo>
                  <a:pt x="3087178" y="2884687"/>
                  <a:pt x="3087878" y="2884216"/>
                  <a:pt x="3089276" y="2883277"/>
                </a:cubicBezTo>
                <a:close/>
                <a:moveTo>
                  <a:pt x="3097670" y="2877643"/>
                </a:moveTo>
                <a:cubicBezTo>
                  <a:pt x="3097670" y="2877643"/>
                  <a:pt x="3096270" y="2878582"/>
                  <a:pt x="3094522" y="2879757"/>
                </a:cubicBezTo>
                <a:lnTo>
                  <a:pt x="3090588" y="2882397"/>
                </a:lnTo>
                <a:close/>
                <a:moveTo>
                  <a:pt x="4835539" y="2873492"/>
                </a:moveTo>
                <a:lnTo>
                  <a:pt x="4826017" y="2877192"/>
                </a:lnTo>
                <a:cubicBezTo>
                  <a:pt x="4824176" y="2877970"/>
                  <a:pt x="4822882" y="2878582"/>
                  <a:pt x="4822835" y="2878784"/>
                </a:cubicBezTo>
                <a:lnTo>
                  <a:pt x="4824413" y="2878462"/>
                </a:lnTo>
                <a:lnTo>
                  <a:pt x="4826156" y="2877727"/>
                </a:lnTo>
                <a:close/>
                <a:moveTo>
                  <a:pt x="498186" y="2871630"/>
                </a:moveTo>
                <a:lnTo>
                  <a:pt x="497592" y="2871950"/>
                </a:lnTo>
                <a:lnTo>
                  <a:pt x="490912" y="2876379"/>
                </a:lnTo>
                <a:lnTo>
                  <a:pt x="491983" y="2875724"/>
                </a:lnTo>
                <a:close/>
                <a:moveTo>
                  <a:pt x="3145342" y="2869093"/>
                </a:moveTo>
                <a:lnTo>
                  <a:pt x="3067141" y="2907898"/>
                </a:lnTo>
                <a:cubicBezTo>
                  <a:pt x="3048326" y="2917606"/>
                  <a:pt x="3020396" y="2932772"/>
                  <a:pt x="3014157" y="2936860"/>
                </a:cubicBezTo>
                <a:cubicBezTo>
                  <a:pt x="3010415" y="2939313"/>
                  <a:pt x="3014481" y="2937777"/>
                  <a:pt x="3033012" y="2928680"/>
                </a:cubicBezTo>
                <a:lnTo>
                  <a:pt x="3137884" y="2876044"/>
                </a:lnTo>
                <a:close/>
                <a:moveTo>
                  <a:pt x="2653686" y="2868372"/>
                </a:moveTo>
                <a:lnTo>
                  <a:pt x="2652335" y="2870265"/>
                </a:lnTo>
                <a:lnTo>
                  <a:pt x="2653022" y="2869891"/>
                </a:lnTo>
                <a:close/>
                <a:moveTo>
                  <a:pt x="320668" y="2864865"/>
                </a:moveTo>
                <a:lnTo>
                  <a:pt x="313718" y="2869622"/>
                </a:lnTo>
                <a:lnTo>
                  <a:pt x="319389" y="2865605"/>
                </a:lnTo>
                <a:close/>
                <a:moveTo>
                  <a:pt x="3124136" y="2864559"/>
                </a:moveTo>
                <a:cubicBezTo>
                  <a:pt x="3123760" y="2864380"/>
                  <a:pt x="3122711" y="2864815"/>
                  <a:pt x="3121372" y="2865576"/>
                </a:cubicBezTo>
                <a:cubicBezTo>
                  <a:pt x="3117351" y="2867861"/>
                  <a:pt x="3110697" y="2873093"/>
                  <a:pt x="3111667" y="2873553"/>
                </a:cubicBezTo>
                <a:close/>
                <a:moveTo>
                  <a:pt x="4917331" y="2863895"/>
                </a:moveTo>
                <a:lnTo>
                  <a:pt x="4913242" y="2866282"/>
                </a:lnTo>
                <a:lnTo>
                  <a:pt x="4915397" y="2865207"/>
                </a:lnTo>
                <a:close/>
                <a:moveTo>
                  <a:pt x="410690" y="2859180"/>
                </a:moveTo>
                <a:lnTo>
                  <a:pt x="400570" y="2865492"/>
                </a:lnTo>
                <a:lnTo>
                  <a:pt x="397680" y="2867401"/>
                </a:lnTo>
                <a:cubicBezTo>
                  <a:pt x="398977" y="2866652"/>
                  <a:pt x="401271" y="2865230"/>
                  <a:pt x="403978" y="2863512"/>
                </a:cubicBezTo>
                <a:close/>
                <a:moveTo>
                  <a:pt x="484633" y="2858903"/>
                </a:moveTo>
                <a:cubicBezTo>
                  <a:pt x="484535" y="2858661"/>
                  <a:pt x="484036" y="2858747"/>
                  <a:pt x="483236" y="2859409"/>
                </a:cubicBezTo>
                <a:cubicBezTo>
                  <a:pt x="481456" y="2860282"/>
                  <a:pt x="483630" y="2860380"/>
                  <a:pt x="483630" y="2860380"/>
                </a:cubicBezTo>
                <a:cubicBezTo>
                  <a:pt x="484431" y="2859719"/>
                  <a:pt x="484731" y="2859146"/>
                  <a:pt x="484633" y="2858903"/>
                </a:cubicBezTo>
                <a:close/>
                <a:moveTo>
                  <a:pt x="420650" y="2853761"/>
                </a:moveTo>
                <a:lnTo>
                  <a:pt x="420192" y="2854232"/>
                </a:lnTo>
                <a:cubicBezTo>
                  <a:pt x="419524" y="2854784"/>
                  <a:pt x="419012" y="2855057"/>
                  <a:pt x="418921" y="2854833"/>
                </a:cubicBezTo>
                <a:close/>
                <a:moveTo>
                  <a:pt x="4256745" y="2852475"/>
                </a:moveTo>
                <a:lnTo>
                  <a:pt x="4253130" y="2854267"/>
                </a:lnTo>
                <a:lnTo>
                  <a:pt x="4252807" y="2855859"/>
                </a:lnTo>
                <a:close/>
                <a:moveTo>
                  <a:pt x="3157071" y="2846101"/>
                </a:moveTo>
                <a:cubicBezTo>
                  <a:pt x="3158194" y="2845571"/>
                  <a:pt x="3158550" y="2845705"/>
                  <a:pt x="3157544" y="2847016"/>
                </a:cubicBezTo>
                <a:cubicBezTo>
                  <a:pt x="3150389" y="2851374"/>
                  <a:pt x="3147086" y="2853384"/>
                  <a:pt x="3140480" y="2857407"/>
                </a:cubicBezTo>
                <a:lnTo>
                  <a:pt x="3142492" y="2854782"/>
                </a:lnTo>
                <a:cubicBezTo>
                  <a:pt x="3143461" y="2855241"/>
                  <a:pt x="3153706" y="2847691"/>
                  <a:pt x="3157071" y="2846101"/>
                </a:cubicBezTo>
                <a:close/>
                <a:moveTo>
                  <a:pt x="4936344" y="2843685"/>
                </a:moveTo>
                <a:cubicBezTo>
                  <a:pt x="4934332" y="2846311"/>
                  <a:pt x="4927725" y="2850334"/>
                  <a:pt x="4927725" y="2850334"/>
                </a:cubicBezTo>
                <a:cubicBezTo>
                  <a:pt x="4924422" y="2852344"/>
                  <a:pt x="4936344" y="2843685"/>
                  <a:pt x="4936344" y="2843685"/>
                </a:cubicBezTo>
                <a:close/>
                <a:moveTo>
                  <a:pt x="4273287" y="2838409"/>
                </a:moveTo>
                <a:lnTo>
                  <a:pt x="4262189" y="2843420"/>
                </a:lnTo>
                <a:lnTo>
                  <a:pt x="4261785" y="2843854"/>
                </a:lnTo>
                <a:lnTo>
                  <a:pt x="4257148" y="2849298"/>
                </a:lnTo>
                <a:lnTo>
                  <a:pt x="4260964" y="2848054"/>
                </a:lnTo>
                <a:lnTo>
                  <a:pt x="4261107" y="2848727"/>
                </a:lnTo>
                <a:lnTo>
                  <a:pt x="4261781" y="2848147"/>
                </a:lnTo>
                <a:close/>
                <a:moveTo>
                  <a:pt x="451055" y="2835955"/>
                </a:moveTo>
                <a:lnTo>
                  <a:pt x="449799" y="2836309"/>
                </a:lnTo>
                <a:lnTo>
                  <a:pt x="433704" y="2847443"/>
                </a:lnTo>
                <a:lnTo>
                  <a:pt x="442165" y="2842314"/>
                </a:lnTo>
                <a:cubicBezTo>
                  <a:pt x="446208" y="2839733"/>
                  <a:pt x="449433" y="2837488"/>
                  <a:pt x="451055" y="2835955"/>
                </a:cubicBezTo>
                <a:close/>
                <a:moveTo>
                  <a:pt x="4917321" y="2835310"/>
                </a:moveTo>
                <a:cubicBezTo>
                  <a:pt x="4918287" y="2834998"/>
                  <a:pt x="4918913" y="2834989"/>
                  <a:pt x="4918341" y="2835644"/>
                </a:cubicBezTo>
                <a:cubicBezTo>
                  <a:pt x="4918341" y="2835644"/>
                  <a:pt x="4914059" y="2838264"/>
                  <a:pt x="4913604" y="2837726"/>
                </a:cubicBezTo>
                <a:cubicBezTo>
                  <a:pt x="4913425" y="2837512"/>
                  <a:pt x="4913725" y="2837166"/>
                  <a:pt x="4914255" y="2836795"/>
                </a:cubicBezTo>
                <a:cubicBezTo>
                  <a:pt x="4915049" y="2836238"/>
                  <a:pt x="4916355" y="2835623"/>
                  <a:pt x="4917321" y="2835310"/>
                </a:cubicBezTo>
                <a:close/>
                <a:moveTo>
                  <a:pt x="4903772" y="2833191"/>
                </a:moveTo>
                <a:cubicBezTo>
                  <a:pt x="4900046" y="2835877"/>
                  <a:pt x="4899781" y="2835564"/>
                  <a:pt x="4899098" y="2834756"/>
                </a:cubicBezTo>
                <a:cubicBezTo>
                  <a:pt x="4900086" y="2834151"/>
                  <a:pt x="4901133" y="2833615"/>
                  <a:pt x="4901992" y="2833301"/>
                </a:cubicBezTo>
                <a:cubicBezTo>
                  <a:pt x="4902850" y="2832988"/>
                  <a:pt x="4903525" y="2832898"/>
                  <a:pt x="4903772" y="2833191"/>
                </a:cubicBezTo>
                <a:close/>
                <a:moveTo>
                  <a:pt x="3221909" y="2831098"/>
                </a:moveTo>
                <a:lnTo>
                  <a:pt x="3201178" y="2841385"/>
                </a:lnTo>
                <a:lnTo>
                  <a:pt x="3195336" y="2847208"/>
                </a:lnTo>
                <a:lnTo>
                  <a:pt x="3216671" y="2836500"/>
                </a:lnTo>
                <a:close/>
                <a:moveTo>
                  <a:pt x="4869794" y="2830193"/>
                </a:moveTo>
                <a:lnTo>
                  <a:pt x="4868279" y="2831933"/>
                </a:lnTo>
                <a:cubicBezTo>
                  <a:pt x="4860137" y="2835010"/>
                  <a:pt x="4853046" y="2837560"/>
                  <a:pt x="4853771" y="2837016"/>
                </a:cubicBezTo>
                <a:cubicBezTo>
                  <a:pt x="4854135" y="2836743"/>
                  <a:pt x="4856452" y="2835696"/>
                  <a:pt x="4861567" y="2833552"/>
                </a:cubicBezTo>
                <a:close/>
                <a:moveTo>
                  <a:pt x="4869860" y="2830167"/>
                </a:moveTo>
                <a:lnTo>
                  <a:pt x="4869794" y="2830193"/>
                </a:lnTo>
                <a:lnTo>
                  <a:pt x="4869800" y="2830185"/>
                </a:lnTo>
                <a:close/>
                <a:moveTo>
                  <a:pt x="4119590" y="2829672"/>
                </a:moveTo>
                <a:lnTo>
                  <a:pt x="4119185" y="2829961"/>
                </a:lnTo>
                <a:lnTo>
                  <a:pt x="4114303" y="2834420"/>
                </a:lnTo>
                <a:lnTo>
                  <a:pt x="4114496" y="2834327"/>
                </a:lnTo>
                <a:close/>
                <a:moveTo>
                  <a:pt x="527194" y="2829328"/>
                </a:moveTo>
                <a:lnTo>
                  <a:pt x="524938" y="2830808"/>
                </a:lnTo>
                <a:cubicBezTo>
                  <a:pt x="515671" y="2837142"/>
                  <a:pt x="506674" y="2843481"/>
                  <a:pt x="498923" y="2848939"/>
                </a:cubicBezTo>
                <a:cubicBezTo>
                  <a:pt x="502634" y="2847120"/>
                  <a:pt x="506555" y="2844502"/>
                  <a:pt x="511309" y="2841196"/>
                </a:cubicBezTo>
                <a:lnTo>
                  <a:pt x="524510" y="2832181"/>
                </a:lnTo>
                <a:close/>
                <a:moveTo>
                  <a:pt x="534973" y="2824225"/>
                </a:moveTo>
                <a:lnTo>
                  <a:pt x="532459" y="2825874"/>
                </a:lnTo>
                <a:lnTo>
                  <a:pt x="532516" y="2825911"/>
                </a:lnTo>
                <a:lnTo>
                  <a:pt x="525496" y="2831508"/>
                </a:lnTo>
                <a:lnTo>
                  <a:pt x="528695" y="2829323"/>
                </a:lnTo>
                <a:lnTo>
                  <a:pt x="531052" y="2827896"/>
                </a:lnTo>
                <a:lnTo>
                  <a:pt x="532516" y="2825911"/>
                </a:lnTo>
                <a:close/>
                <a:moveTo>
                  <a:pt x="4886154" y="2823515"/>
                </a:moveTo>
                <a:cubicBezTo>
                  <a:pt x="4883918" y="2824713"/>
                  <a:pt x="4879394" y="2826751"/>
                  <a:pt x="4875645" y="2828304"/>
                </a:cubicBezTo>
                <a:lnTo>
                  <a:pt x="4869860" y="2830167"/>
                </a:lnTo>
                <a:close/>
                <a:moveTo>
                  <a:pt x="4309401" y="2822106"/>
                </a:moveTo>
                <a:lnTo>
                  <a:pt x="4305345" y="2823937"/>
                </a:lnTo>
                <a:lnTo>
                  <a:pt x="4299522" y="2829363"/>
                </a:lnTo>
                <a:cubicBezTo>
                  <a:pt x="4292327" y="2836254"/>
                  <a:pt x="4288998" y="2839977"/>
                  <a:pt x="4301178" y="2830090"/>
                </a:cubicBezTo>
                <a:close/>
                <a:moveTo>
                  <a:pt x="4294566" y="2819887"/>
                </a:moveTo>
                <a:lnTo>
                  <a:pt x="4289105" y="2822666"/>
                </a:lnTo>
                <a:cubicBezTo>
                  <a:pt x="4284846" y="2825199"/>
                  <a:pt x="4281213" y="2827864"/>
                  <a:pt x="4279098" y="2830467"/>
                </a:cubicBezTo>
                <a:cubicBezTo>
                  <a:pt x="4279048" y="2830867"/>
                  <a:pt x="4279979" y="2830714"/>
                  <a:pt x="4281652" y="2830138"/>
                </a:cubicBezTo>
                <a:lnTo>
                  <a:pt x="4284204" y="2829097"/>
                </a:lnTo>
                <a:close/>
                <a:moveTo>
                  <a:pt x="360863" y="2818540"/>
                </a:moveTo>
                <a:lnTo>
                  <a:pt x="356958" y="2821348"/>
                </a:lnTo>
                <a:lnTo>
                  <a:pt x="348142" y="2827896"/>
                </a:lnTo>
                <a:lnTo>
                  <a:pt x="332973" y="2836666"/>
                </a:lnTo>
                <a:lnTo>
                  <a:pt x="317567" y="2845264"/>
                </a:lnTo>
                <a:lnTo>
                  <a:pt x="323047" y="2841293"/>
                </a:lnTo>
                <a:lnTo>
                  <a:pt x="327586" y="2838112"/>
                </a:lnTo>
                <a:close/>
                <a:moveTo>
                  <a:pt x="3198868" y="2817782"/>
                </a:moveTo>
                <a:lnTo>
                  <a:pt x="3157359" y="2838496"/>
                </a:lnTo>
                <a:cubicBezTo>
                  <a:pt x="3079974" y="2878033"/>
                  <a:pt x="2999450" y="2920183"/>
                  <a:pt x="2915629" y="2965390"/>
                </a:cubicBezTo>
                <a:cubicBezTo>
                  <a:pt x="2751839" y="3053459"/>
                  <a:pt x="2590230" y="3135997"/>
                  <a:pt x="2407598" y="3241372"/>
                </a:cubicBezTo>
                <a:lnTo>
                  <a:pt x="2282580" y="3312673"/>
                </a:lnTo>
                <a:lnTo>
                  <a:pt x="2277036" y="3318249"/>
                </a:lnTo>
                <a:lnTo>
                  <a:pt x="2303607" y="3303481"/>
                </a:lnTo>
                <a:cubicBezTo>
                  <a:pt x="2387532" y="3257351"/>
                  <a:pt x="2473004" y="3211696"/>
                  <a:pt x="2587226" y="3149493"/>
                </a:cubicBezTo>
                <a:cubicBezTo>
                  <a:pt x="2684535" y="3096075"/>
                  <a:pt x="2783136" y="3043268"/>
                  <a:pt x="2884296" y="2987503"/>
                </a:cubicBezTo>
                <a:cubicBezTo>
                  <a:pt x="2914402" y="2971970"/>
                  <a:pt x="3022740" y="2916035"/>
                  <a:pt x="2957214" y="2951734"/>
                </a:cubicBezTo>
                <a:cubicBezTo>
                  <a:pt x="2821689" y="3023993"/>
                  <a:pt x="2709496" y="3082275"/>
                  <a:pt x="2580070" y="3153851"/>
                </a:cubicBezTo>
                <a:cubicBezTo>
                  <a:pt x="2457526" y="3221238"/>
                  <a:pt x="2361605" y="3274569"/>
                  <a:pt x="2267504" y="3327874"/>
                </a:cubicBezTo>
                <a:lnTo>
                  <a:pt x="2267418" y="3327925"/>
                </a:lnTo>
                <a:lnTo>
                  <a:pt x="2262431" y="3332941"/>
                </a:lnTo>
                <a:lnTo>
                  <a:pt x="2429998" y="3240279"/>
                </a:lnTo>
                <a:cubicBezTo>
                  <a:pt x="2503538" y="3200053"/>
                  <a:pt x="2577197" y="3159946"/>
                  <a:pt x="2652988" y="3118084"/>
                </a:cubicBezTo>
                <a:cubicBezTo>
                  <a:pt x="2790861" y="3042763"/>
                  <a:pt x="2919231" y="2974863"/>
                  <a:pt x="3041330" y="2910548"/>
                </a:cubicBezTo>
                <a:cubicBezTo>
                  <a:pt x="3060237" y="2900435"/>
                  <a:pt x="3111667" y="2873553"/>
                  <a:pt x="3097670" y="2877643"/>
                </a:cubicBezTo>
                <a:cubicBezTo>
                  <a:pt x="3116024" y="2867865"/>
                  <a:pt x="3133089" y="2857474"/>
                  <a:pt x="3142492" y="2854782"/>
                </a:cubicBezTo>
                <a:cubicBezTo>
                  <a:pt x="3124136" y="2864559"/>
                  <a:pt x="3118101" y="2872434"/>
                  <a:pt x="3140480" y="2857407"/>
                </a:cubicBezTo>
                <a:cubicBezTo>
                  <a:pt x="3136121" y="2863096"/>
                  <a:pt x="3154242" y="2849028"/>
                  <a:pt x="3155532" y="2849641"/>
                </a:cubicBezTo>
                <a:cubicBezTo>
                  <a:pt x="3153186" y="2852704"/>
                  <a:pt x="3163094" y="2846670"/>
                  <a:pt x="3166948" y="2844324"/>
                </a:cubicBezTo>
                <a:cubicBezTo>
                  <a:pt x="3164937" y="2846949"/>
                  <a:pt x="3167735" y="2845594"/>
                  <a:pt x="3171451" y="2843332"/>
                </a:cubicBezTo>
                <a:lnTo>
                  <a:pt x="3175098" y="2840983"/>
                </a:lnTo>
                <a:lnTo>
                  <a:pt x="3179267" y="2836915"/>
                </a:lnTo>
                <a:lnTo>
                  <a:pt x="3177556" y="2837952"/>
                </a:lnTo>
                <a:cubicBezTo>
                  <a:pt x="3173961" y="2840346"/>
                  <a:pt x="3169245" y="2843626"/>
                  <a:pt x="3166948" y="2844324"/>
                </a:cubicBezTo>
                <a:cubicBezTo>
                  <a:pt x="3169294" y="2841261"/>
                  <a:pt x="3162139" y="2845619"/>
                  <a:pt x="3155532" y="2849641"/>
                </a:cubicBezTo>
                <a:lnTo>
                  <a:pt x="3157544" y="2847016"/>
                </a:lnTo>
                <a:cubicBezTo>
                  <a:pt x="3167728" y="2840815"/>
                  <a:pt x="3176583" y="2835773"/>
                  <a:pt x="3183655" y="2832196"/>
                </a:cubicBezTo>
                <a:lnTo>
                  <a:pt x="3184400" y="2831905"/>
                </a:lnTo>
                <a:close/>
                <a:moveTo>
                  <a:pt x="553838" y="2816387"/>
                </a:moveTo>
                <a:lnTo>
                  <a:pt x="551857" y="2816703"/>
                </a:lnTo>
                <a:cubicBezTo>
                  <a:pt x="549299" y="2818139"/>
                  <a:pt x="545635" y="2820418"/>
                  <a:pt x="543038" y="2822119"/>
                </a:cubicBezTo>
                <a:cubicBezTo>
                  <a:pt x="541308" y="2823253"/>
                  <a:pt x="540051" y="2824131"/>
                  <a:pt x="539911" y="2824331"/>
                </a:cubicBezTo>
                <a:cubicBezTo>
                  <a:pt x="539725" y="2824598"/>
                  <a:pt x="541524" y="2823659"/>
                  <a:pt x="546833" y="2820518"/>
                </a:cubicBezTo>
                <a:cubicBezTo>
                  <a:pt x="546833" y="2820518"/>
                  <a:pt x="548236" y="2819807"/>
                  <a:pt x="549838" y="2818932"/>
                </a:cubicBezTo>
                <a:lnTo>
                  <a:pt x="553347" y="2816782"/>
                </a:lnTo>
                <a:close/>
                <a:moveTo>
                  <a:pt x="385513" y="2814079"/>
                </a:moveTo>
                <a:cubicBezTo>
                  <a:pt x="383913" y="2815400"/>
                  <a:pt x="380629" y="2818713"/>
                  <a:pt x="380267" y="2817816"/>
                </a:cubicBezTo>
                <a:cubicBezTo>
                  <a:pt x="381999" y="2816384"/>
                  <a:pt x="383266" y="2815338"/>
                  <a:pt x="384122" y="2814705"/>
                </a:cubicBezTo>
                <a:cubicBezTo>
                  <a:pt x="384978" y="2814072"/>
                  <a:pt x="385423" y="2813854"/>
                  <a:pt x="385513" y="2814079"/>
                </a:cubicBezTo>
                <a:close/>
                <a:moveTo>
                  <a:pt x="4782915" y="2813185"/>
                </a:moveTo>
                <a:cubicBezTo>
                  <a:pt x="4783890" y="2814320"/>
                  <a:pt x="4750223" y="2831890"/>
                  <a:pt x="4740693" y="2835417"/>
                </a:cubicBezTo>
                <a:cubicBezTo>
                  <a:pt x="4630195" y="2888235"/>
                  <a:pt x="4522352" y="2938735"/>
                  <a:pt x="4413715" y="2990274"/>
                </a:cubicBezTo>
                <a:lnTo>
                  <a:pt x="4376304" y="3008184"/>
                </a:lnTo>
                <a:lnTo>
                  <a:pt x="4379758" y="3005914"/>
                </a:lnTo>
                <a:cubicBezTo>
                  <a:pt x="4379758" y="3005914"/>
                  <a:pt x="4391540" y="2995410"/>
                  <a:pt x="4379758" y="3005914"/>
                </a:cubicBezTo>
                <a:lnTo>
                  <a:pt x="4379843" y="3003745"/>
                </a:lnTo>
                <a:lnTo>
                  <a:pt x="4459702" y="2966355"/>
                </a:lnTo>
                <a:cubicBezTo>
                  <a:pt x="4565482" y="2915331"/>
                  <a:pt x="4673942" y="2859788"/>
                  <a:pt x="4768217" y="2818657"/>
                </a:cubicBezTo>
                <a:cubicBezTo>
                  <a:pt x="4778417" y="2814255"/>
                  <a:pt x="4782591" y="2812807"/>
                  <a:pt x="4782915" y="2813185"/>
                </a:cubicBezTo>
                <a:close/>
                <a:moveTo>
                  <a:pt x="4308982" y="2813120"/>
                </a:moveTo>
                <a:lnTo>
                  <a:pt x="4307477" y="2815364"/>
                </a:lnTo>
                <a:cubicBezTo>
                  <a:pt x="4307063" y="2815981"/>
                  <a:pt x="4307339" y="2815568"/>
                  <a:pt x="4307891" y="2814747"/>
                </a:cubicBezTo>
                <a:close/>
                <a:moveTo>
                  <a:pt x="390761" y="2810341"/>
                </a:moveTo>
                <a:cubicBezTo>
                  <a:pt x="389161" y="2811663"/>
                  <a:pt x="385878" y="2814975"/>
                  <a:pt x="385513" y="2814079"/>
                </a:cubicBezTo>
                <a:cubicBezTo>
                  <a:pt x="387247" y="2812647"/>
                  <a:pt x="388514" y="2811599"/>
                  <a:pt x="389368" y="2810968"/>
                </a:cubicBezTo>
                <a:cubicBezTo>
                  <a:pt x="390224" y="2810335"/>
                  <a:pt x="390669" y="2810116"/>
                  <a:pt x="390761" y="2810341"/>
                </a:cubicBezTo>
                <a:close/>
                <a:moveTo>
                  <a:pt x="4328163" y="2804948"/>
                </a:moveTo>
                <a:lnTo>
                  <a:pt x="4323805" y="2807005"/>
                </a:lnTo>
                <a:lnTo>
                  <a:pt x="4321060" y="2809642"/>
                </a:lnTo>
                <a:lnTo>
                  <a:pt x="4314547" y="2815466"/>
                </a:lnTo>
                <a:lnTo>
                  <a:pt x="4317166" y="2814566"/>
                </a:lnTo>
                <a:lnTo>
                  <a:pt x="4321168" y="2810679"/>
                </a:lnTo>
                <a:close/>
                <a:moveTo>
                  <a:pt x="4225552" y="2804039"/>
                </a:moveTo>
                <a:lnTo>
                  <a:pt x="4216840" y="2808255"/>
                </a:lnTo>
                <a:lnTo>
                  <a:pt x="4201205" y="2822160"/>
                </a:lnTo>
                <a:lnTo>
                  <a:pt x="4208814" y="2818879"/>
                </a:lnTo>
                <a:close/>
                <a:moveTo>
                  <a:pt x="4931531" y="2803951"/>
                </a:moveTo>
                <a:cubicBezTo>
                  <a:pt x="4931531" y="2803951"/>
                  <a:pt x="4927663" y="2805360"/>
                  <a:pt x="4926017" y="2806406"/>
                </a:cubicBezTo>
                <a:cubicBezTo>
                  <a:pt x="4925469" y="2806756"/>
                  <a:pt x="4925166" y="2807064"/>
                  <a:pt x="4925336" y="2807265"/>
                </a:cubicBezTo>
                <a:cubicBezTo>
                  <a:pt x="4926285" y="2808386"/>
                  <a:pt x="4932025" y="2804534"/>
                  <a:pt x="4931531" y="2803951"/>
                </a:cubicBezTo>
                <a:close/>
                <a:moveTo>
                  <a:pt x="460011" y="2802533"/>
                </a:moveTo>
                <a:lnTo>
                  <a:pt x="447278" y="2810502"/>
                </a:lnTo>
                <a:cubicBezTo>
                  <a:pt x="441603" y="2814046"/>
                  <a:pt x="436229" y="2817348"/>
                  <a:pt x="431726" y="2819979"/>
                </a:cubicBezTo>
                <a:lnTo>
                  <a:pt x="426832" y="2822731"/>
                </a:lnTo>
                <a:lnTo>
                  <a:pt x="423476" y="2825047"/>
                </a:lnTo>
                <a:lnTo>
                  <a:pt x="436997" y="2816958"/>
                </a:lnTo>
                <a:lnTo>
                  <a:pt x="453301" y="2807187"/>
                </a:lnTo>
                <a:close/>
                <a:moveTo>
                  <a:pt x="404398" y="2800966"/>
                </a:moveTo>
                <a:cubicBezTo>
                  <a:pt x="399599" y="2804931"/>
                  <a:pt x="394322" y="2808594"/>
                  <a:pt x="390761" y="2810341"/>
                </a:cubicBezTo>
                <a:cubicBezTo>
                  <a:pt x="394183" y="2807811"/>
                  <a:pt x="396695" y="2805884"/>
                  <a:pt x="398800" y="2804382"/>
                </a:cubicBezTo>
                <a:cubicBezTo>
                  <a:pt x="400905" y="2802880"/>
                  <a:pt x="402602" y="2801801"/>
                  <a:pt x="404398" y="2800966"/>
                </a:cubicBezTo>
                <a:close/>
                <a:moveTo>
                  <a:pt x="433796" y="2798030"/>
                </a:moveTo>
                <a:cubicBezTo>
                  <a:pt x="434110" y="2797940"/>
                  <a:pt x="433829" y="2798291"/>
                  <a:pt x="432562" y="2799337"/>
                </a:cubicBezTo>
                <a:cubicBezTo>
                  <a:pt x="429364" y="2801981"/>
                  <a:pt x="425504" y="2803873"/>
                  <a:pt x="425504" y="2803873"/>
                </a:cubicBezTo>
                <a:cubicBezTo>
                  <a:pt x="426036" y="2803208"/>
                  <a:pt x="427873" y="2801817"/>
                  <a:pt x="429696" y="2800556"/>
                </a:cubicBezTo>
                <a:cubicBezTo>
                  <a:pt x="431519" y="2799296"/>
                  <a:pt x="433325" y="2798167"/>
                  <a:pt x="433796" y="2798030"/>
                </a:cubicBezTo>
                <a:close/>
                <a:moveTo>
                  <a:pt x="4320275" y="2797051"/>
                </a:moveTo>
                <a:lnTo>
                  <a:pt x="4314212" y="2800254"/>
                </a:lnTo>
                <a:lnTo>
                  <a:pt x="4310174" y="2802199"/>
                </a:lnTo>
                <a:lnTo>
                  <a:pt x="4309668" y="2802433"/>
                </a:lnTo>
                <a:cubicBezTo>
                  <a:pt x="4308639" y="2802918"/>
                  <a:pt x="4308704" y="2802897"/>
                  <a:pt x="4309562" y="2802494"/>
                </a:cubicBezTo>
                <a:lnTo>
                  <a:pt x="4310174" y="2802199"/>
                </a:lnTo>
                <a:lnTo>
                  <a:pt x="4316326" y="2799348"/>
                </a:lnTo>
                <a:lnTo>
                  <a:pt x="4318747" y="2798405"/>
                </a:lnTo>
                <a:close/>
                <a:moveTo>
                  <a:pt x="4351914" y="2793155"/>
                </a:moveTo>
                <a:lnTo>
                  <a:pt x="4346333" y="2796156"/>
                </a:lnTo>
                <a:lnTo>
                  <a:pt x="4341612" y="2798607"/>
                </a:lnTo>
                <a:lnTo>
                  <a:pt x="4338031" y="2800295"/>
                </a:lnTo>
                <a:lnTo>
                  <a:pt x="4338632" y="2800975"/>
                </a:lnTo>
                <a:cubicBezTo>
                  <a:pt x="4338562" y="2803145"/>
                  <a:pt x="4337996" y="2805649"/>
                  <a:pt x="4337996" y="2805649"/>
                </a:cubicBezTo>
                <a:close/>
                <a:moveTo>
                  <a:pt x="5010920" y="2787303"/>
                </a:moveTo>
                <a:lnTo>
                  <a:pt x="5007090" y="2788622"/>
                </a:lnTo>
                <a:lnTo>
                  <a:pt x="5008181" y="2788041"/>
                </a:lnTo>
                <a:close/>
                <a:moveTo>
                  <a:pt x="1861929" y="2785545"/>
                </a:moveTo>
                <a:cubicBezTo>
                  <a:pt x="1861820" y="2785438"/>
                  <a:pt x="1858642" y="2787284"/>
                  <a:pt x="1854583" y="2789756"/>
                </a:cubicBezTo>
                <a:cubicBezTo>
                  <a:pt x="1846465" y="2794701"/>
                  <a:pt x="1834812" y="2802145"/>
                  <a:pt x="1837111" y="2801446"/>
                </a:cubicBezTo>
                <a:cubicBezTo>
                  <a:pt x="1837111" y="2801446"/>
                  <a:pt x="1847569" y="2795076"/>
                  <a:pt x="1850872" y="2793065"/>
                </a:cubicBezTo>
                <a:cubicBezTo>
                  <a:pt x="1859082" y="2787716"/>
                  <a:pt x="1862039" y="2785653"/>
                  <a:pt x="1861929" y="2785545"/>
                </a:cubicBezTo>
                <a:close/>
                <a:moveTo>
                  <a:pt x="4987322" y="2785404"/>
                </a:moveTo>
                <a:cubicBezTo>
                  <a:pt x="4983369" y="2787822"/>
                  <a:pt x="4980611" y="2788696"/>
                  <a:pt x="4979927" y="2787889"/>
                </a:cubicBezTo>
                <a:cubicBezTo>
                  <a:pt x="4982049" y="2786555"/>
                  <a:pt x="4983223" y="2786023"/>
                  <a:pt x="4984204" y="2785779"/>
                </a:cubicBezTo>
                <a:cubicBezTo>
                  <a:pt x="4985186" y="2785536"/>
                  <a:pt x="4985974" y="2785583"/>
                  <a:pt x="4987322" y="2785404"/>
                </a:cubicBezTo>
                <a:close/>
                <a:moveTo>
                  <a:pt x="4333496" y="2785334"/>
                </a:moveTo>
                <a:lnTo>
                  <a:pt x="4332054" y="2786009"/>
                </a:lnTo>
                <a:cubicBezTo>
                  <a:pt x="4328750" y="2787496"/>
                  <a:pt x="4325156" y="2789072"/>
                  <a:pt x="4321071" y="2790859"/>
                </a:cubicBezTo>
                <a:cubicBezTo>
                  <a:pt x="4320245" y="2791362"/>
                  <a:pt x="4318142" y="2792190"/>
                  <a:pt x="4315227" y="2793331"/>
                </a:cubicBezTo>
                <a:lnTo>
                  <a:pt x="4314324" y="2793697"/>
                </a:lnTo>
                <a:lnTo>
                  <a:pt x="4306446" y="2800820"/>
                </a:lnTo>
                <a:lnTo>
                  <a:pt x="4308600" y="2799853"/>
                </a:lnTo>
                <a:cubicBezTo>
                  <a:pt x="4311172" y="2798988"/>
                  <a:pt x="4320667" y="2793205"/>
                  <a:pt x="4329430" y="2788044"/>
                </a:cubicBezTo>
                <a:lnTo>
                  <a:pt x="4332220" y="2786465"/>
                </a:lnTo>
                <a:close/>
                <a:moveTo>
                  <a:pt x="4341981" y="2784641"/>
                </a:moveTo>
                <a:lnTo>
                  <a:pt x="4334845" y="2789355"/>
                </a:lnTo>
                <a:lnTo>
                  <a:pt x="4330411" y="2791697"/>
                </a:lnTo>
                <a:lnTo>
                  <a:pt x="4326495" y="2795390"/>
                </a:lnTo>
                <a:lnTo>
                  <a:pt x="4330963" y="2793651"/>
                </a:lnTo>
                <a:close/>
                <a:moveTo>
                  <a:pt x="4989029" y="2784318"/>
                </a:moveTo>
                <a:cubicBezTo>
                  <a:pt x="4989365" y="2784273"/>
                  <a:pt x="4989546" y="2784487"/>
                  <a:pt x="4989793" y="2784779"/>
                </a:cubicBezTo>
                <a:cubicBezTo>
                  <a:pt x="4986294" y="2787735"/>
                  <a:pt x="4987551" y="2785673"/>
                  <a:pt x="4987322" y="2785404"/>
                </a:cubicBezTo>
                <a:cubicBezTo>
                  <a:pt x="4988197" y="2784664"/>
                  <a:pt x="4988692" y="2784362"/>
                  <a:pt x="4989029" y="2784318"/>
                </a:cubicBezTo>
                <a:close/>
                <a:moveTo>
                  <a:pt x="4991497" y="2783691"/>
                </a:moveTo>
                <a:cubicBezTo>
                  <a:pt x="4991836" y="2783646"/>
                  <a:pt x="4992016" y="2783861"/>
                  <a:pt x="4992262" y="2784152"/>
                </a:cubicBezTo>
                <a:cubicBezTo>
                  <a:pt x="4988764" y="2787109"/>
                  <a:pt x="4990019" y="2785047"/>
                  <a:pt x="4989793" y="2784779"/>
                </a:cubicBezTo>
                <a:cubicBezTo>
                  <a:pt x="4990666" y="2784038"/>
                  <a:pt x="4991160" y="2783737"/>
                  <a:pt x="4991497" y="2783691"/>
                </a:cubicBezTo>
                <a:close/>
                <a:moveTo>
                  <a:pt x="494431" y="2782495"/>
                </a:moveTo>
                <a:cubicBezTo>
                  <a:pt x="495059" y="2781832"/>
                  <a:pt x="493814" y="2782356"/>
                  <a:pt x="491761" y="2783417"/>
                </a:cubicBezTo>
                <a:lnTo>
                  <a:pt x="484873" y="2787210"/>
                </a:lnTo>
                <a:lnTo>
                  <a:pt x="472776" y="2795360"/>
                </a:lnTo>
                <a:lnTo>
                  <a:pt x="473432" y="2795027"/>
                </a:lnTo>
                <a:cubicBezTo>
                  <a:pt x="477178" y="2793114"/>
                  <a:pt x="492299" y="2785283"/>
                  <a:pt x="494431" y="2782495"/>
                </a:cubicBezTo>
                <a:close/>
                <a:moveTo>
                  <a:pt x="3277033" y="2778777"/>
                </a:moveTo>
                <a:lnTo>
                  <a:pt x="3251196" y="2791671"/>
                </a:lnTo>
                <a:lnTo>
                  <a:pt x="3246973" y="2795735"/>
                </a:lnTo>
                <a:lnTo>
                  <a:pt x="3237913" y="2804765"/>
                </a:lnTo>
                <a:lnTo>
                  <a:pt x="3227998" y="2814650"/>
                </a:lnTo>
                <a:lnTo>
                  <a:pt x="3238428" y="2809665"/>
                </a:lnTo>
                <a:lnTo>
                  <a:pt x="3251762" y="2802647"/>
                </a:lnTo>
                <a:lnTo>
                  <a:pt x="3255260" y="2799343"/>
                </a:lnTo>
                <a:lnTo>
                  <a:pt x="3253076" y="2800513"/>
                </a:lnTo>
                <a:lnTo>
                  <a:pt x="3258535" y="2796250"/>
                </a:lnTo>
                <a:close/>
                <a:moveTo>
                  <a:pt x="2840710" y="2778135"/>
                </a:moveTo>
                <a:lnTo>
                  <a:pt x="2828788" y="2786794"/>
                </a:lnTo>
                <a:cubicBezTo>
                  <a:pt x="2830079" y="2787408"/>
                  <a:pt x="2841999" y="2778749"/>
                  <a:pt x="2840710" y="2778135"/>
                </a:cubicBezTo>
                <a:close/>
                <a:moveTo>
                  <a:pt x="3242964" y="2774743"/>
                </a:moveTo>
                <a:lnTo>
                  <a:pt x="3136709" y="2827706"/>
                </a:lnTo>
                <a:cubicBezTo>
                  <a:pt x="3086528" y="2853391"/>
                  <a:pt x="3035620" y="2880075"/>
                  <a:pt x="2986320" y="2906478"/>
                </a:cubicBezTo>
                <a:cubicBezTo>
                  <a:pt x="2795729" y="3008066"/>
                  <a:pt x="2620927" y="3102838"/>
                  <a:pt x="2414055" y="3218773"/>
                </a:cubicBezTo>
                <a:cubicBezTo>
                  <a:pt x="2394920" y="3229375"/>
                  <a:pt x="2363067" y="3246014"/>
                  <a:pt x="2343477" y="3257911"/>
                </a:cubicBezTo>
                <a:cubicBezTo>
                  <a:pt x="2336947" y="3261876"/>
                  <a:pt x="2331782" y="3265314"/>
                  <a:pt x="2328902" y="3267825"/>
                </a:cubicBezTo>
                <a:cubicBezTo>
                  <a:pt x="2328902" y="3267825"/>
                  <a:pt x="2387822" y="3236147"/>
                  <a:pt x="2406177" y="3226370"/>
                </a:cubicBezTo>
                <a:cubicBezTo>
                  <a:pt x="2643285" y="3096232"/>
                  <a:pt x="2877545" y="2967827"/>
                  <a:pt x="3094489" y="2854516"/>
                </a:cubicBezTo>
                <a:lnTo>
                  <a:pt x="3234785" y="2782727"/>
                </a:lnTo>
                <a:close/>
                <a:moveTo>
                  <a:pt x="4354387" y="2774471"/>
                </a:moveTo>
                <a:lnTo>
                  <a:pt x="4342562" y="2780994"/>
                </a:lnTo>
                <a:lnTo>
                  <a:pt x="4341367" y="2781367"/>
                </a:lnTo>
                <a:lnTo>
                  <a:pt x="4340757" y="2781943"/>
                </a:lnTo>
                <a:lnTo>
                  <a:pt x="4341316" y="2781682"/>
                </a:lnTo>
                <a:lnTo>
                  <a:pt x="4342562" y="2780994"/>
                </a:lnTo>
                <a:lnTo>
                  <a:pt x="4345861" y="2779964"/>
                </a:lnTo>
                <a:lnTo>
                  <a:pt x="4343622" y="2783300"/>
                </a:lnTo>
                <a:lnTo>
                  <a:pt x="4354021" y="2774797"/>
                </a:lnTo>
                <a:close/>
                <a:moveTo>
                  <a:pt x="4361912" y="2770065"/>
                </a:moveTo>
                <a:lnTo>
                  <a:pt x="4360779" y="2770816"/>
                </a:lnTo>
                <a:lnTo>
                  <a:pt x="4361824" y="2770123"/>
                </a:lnTo>
                <a:close/>
                <a:moveTo>
                  <a:pt x="4366716" y="2766878"/>
                </a:moveTo>
                <a:lnTo>
                  <a:pt x="4361912" y="2770065"/>
                </a:lnTo>
                <a:lnTo>
                  <a:pt x="4366395" y="2767090"/>
                </a:lnTo>
                <a:close/>
                <a:moveTo>
                  <a:pt x="4206605" y="2766842"/>
                </a:moveTo>
                <a:lnTo>
                  <a:pt x="4206115" y="2767109"/>
                </a:lnTo>
                <a:lnTo>
                  <a:pt x="4205922" y="2767287"/>
                </a:lnTo>
                <a:lnTo>
                  <a:pt x="4206482" y="2767026"/>
                </a:lnTo>
                <a:close/>
                <a:moveTo>
                  <a:pt x="1895906" y="2766257"/>
                </a:moveTo>
                <a:cubicBezTo>
                  <a:pt x="1896209" y="2765898"/>
                  <a:pt x="1893237" y="2767619"/>
                  <a:pt x="1889178" y="2770091"/>
                </a:cubicBezTo>
                <a:cubicBezTo>
                  <a:pt x="1881059" y="2775034"/>
                  <a:pt x="1868583" y="2782981"/>
                  <a:pt x="1869229" y="2783289"/>
                </a:cubicBezTo>
                <a:lnTo>
                  <a:pt x="1882990" y="2774909"/>
                </a:lnTo>
                <a:cubicBezTo>
                  <a:pt x="1892025" y="2769057"/>
                  <a:pt x="1895603" y="2766617"/>
                  <a:pt x="1895906" y="2766257"/>
                </a:cubicBezTo>
                <a:close/>
                <a:moveTo>
                  <a:pt x="4268357" y="2766090"/>
                </a:moveTo>
                <a:lnTo>
                  <a:pt x="4260564" y="2769369"/>
                </a:lnTo>
                <a:lnTo>
                  <a:pt x="4232862" y="2794007"/>
                </a:lnTo>
                <a:lnTo>
                  <a:pt x="4237784" y="2792400"/>
                </a:lnTo>
                <a:lnTo>
                  <a:pt x="4239008" y="2792110"/>
                </a:lnTo>
                <a:close/>
                <a:moveTo>
                  <a:pt x="4370458" y="2764395"/>
                </a:moveTo>
                <a:cubicBezTo>
                  <a:pt x="4371361" y="2763796"/>
                  <a:pt x="4371136" y="2763946"/>
                  <a:pt x="4370289" y="2764508"/>
                </a:cubicBezTo>
                <a:lnTo>
                  <a:pt x="4366716" y="2766878"/>
                </a:lnTo>
                <a:close/>
                <a:moveTo>
                  <a:pt x="2866220" y="2764001"/>
                </a:moveTo>
                <a:cubicBezTo>
                  <a:pt x="2865898" y="2763847"/>
                  <a:pt x="2864546" y="2764584"/>
                  <a:pt x="2862747" y="2765744"/>
                </a:cubicBezTo>
                <a:cubicBezTo>
                  <a:pt x="2857355" y="2769224"/>
                  <a:pt x="2847970" y="2776515"/>
                  <a:pt x="2850447" y="2775005"/>
                </a:cubicBezTo>
                <a:cubicBezTo>
                  <a:pt x="2848100" y="2778068"/>
                  <a:pt x="2864208" y="2766626"/>
                  <a:pt x="2866220" y="2764001"/>
                </a:cubicBezTo>
                <a:close/>
                <a:moveTo>
                  <a:pt x="4391078" y="2759123"/>
                </a:moveTo>
                <a:cubicBezTo>
                  <a:pt x="4389915" y="2762219"/>
                  <a:pt x="4382973" y="2772079"/>
                  <a:pt x="4384330" y="2768467"/>
                </a:cubicBezTo>
                <a:cubicBezTo>
                  <a:pt x="4381753" y="2771349"/>
                  <a:pt x="4388500" y="2762007"/>
                  <a:pt x="4391078" y="2759123"/>
                </a:cubicBezTo>
                <a:close/>
                <a:moveTo>
                  <a:pt x="520417" y="2758265"/>
                </a:moveTo>
                <a:lnTo>
                  <a:pt x="520417" y="2758266"/>
                </a:lnTo>
                <a:lnTo>
                  <a:pt x="520564" y="2758467"/>
                </a:lnTo>
                <a:cubicBezTo>
                  <a:pt x="520598" y="2758512"/>
                  <a:pt x="520607" y="2758524"/>
                  <a:pt x="520571" y="2758475"/>
                </a:cubicBezTo>
                <a:close/>
                <a:moveTo>
                  <a:pt x="4384584" y="2757784"/>
                </a:moveTo>
                <a:cubicBezTo>
                  <a:pt x="4385876" y="2758398"/>
                  <a:pt x="4373621" y="2767494"/>
                  <a:pt x="4372663" y="2766444"/>
                </a:cubicBezTo>
                <a:close/>
                <a:moveTo>
                  <a:pt x="460629" y="2757594"/>
                </a:moveTo>
                <a:lnTo>
                  <a:pt x="437688" y="2773254"/>
                </a:lnTo>
                <a:lnTo>
                  <a:pt x="420118" y="2785725"/>
                </a:lnTo>
                <a:lnTo>
                  <a:pt x="380040" y="2809454"/>
                </a:lnTo>
                <a:lnTo>
                  <a:pt x="374021" y="2812933"/>
                </a:lnTo>
                <a:lnTo>
                  <a:pt x="378562" y="2809678"/>
                </a:lnTo>
                <a:cubicBezTo>
                  <a:pt x="385395" y="2804805"/>
                  <a:pt x="389127" y="2802107"/>
                  <a:pt x="390768" y="2800857"/>
                </a:cubicBezTo>
                <a:lnTo>
                  <a:pt x="390622" y="2800806"/>
                </a:lnTo>
                <a:lnTo>
                  <a:pt x="410235" y="2789073"/>
                </a:lnTo>
                <a:cubicBezTo>
                  <a:pt x="424308" y="2780386"/>
                  <a:pt x="438254" y="2771525"/>
                  <a:pt x="452271" y="2762438"/>
                </a:cubicBezTo>
                <a:close/>
                <a:moveTo>
                  <a:pt x="4367753" y="2755611"/>
                </a:moveTo>
                <a:cubicBezTo>
                  <a:pt x="4367292" y="2755678"/>
                  <a:pt x="4366410" y="2756908"/>
                  <a:pt x="4365513" y="2758469"/>
                </a:cubicBezTo>
                <a:lnTo>
                  <a:pt x="4364976" y="2759581"/>
                </a:lnTo>
                <a:lnTo>
                  <a:pt x="4360541" y="2763513"/>
                </a:lnTo>
                <a:lnTo>
                  <a:pt x="4362819" y="2760149"/>
                </a:lnTo>
                <a:cubicBezTo>
                  <a:pt x="4364104" y="2758572"/>
                  <a:pt x="4365651" y="2757066"/>
                  <a:pt x="4367753" y="2755611"/>
                </a:cubicBezTo>
                <a:close/>
                <a:moveTo>
                  <a:pt x="1927028" y="2748094"/>
                </a:moveTo>
                <a:cubicBezTo>
                  <a:pt x="1926705" y="2747940"/>
                  <a:pt x="1925145" y="2748802"/>
                  <a:pt x="1922987" y="2750182"/>
                </a:cubicBezTo>
                <a:cubicBezTo>
                  <a:pt x="1916511" y="2754322"/>
                  <a:pt x="1904648" y="2763121"/>
                  <a:pt x="1904648" y="2763121"/>
                </a:cubicBezTo>
                <a:cubicBezTo>
                  <a:pt x="1907446" y="2764450"/>
                  <a:pt x="1927028" y="2748094"/>
                  <a:pt x="1927028" y="2748094"/>
                </a:cubicBezTo>
                <a:close/>
                <a:moveTo>
                  <a:pt x="2895036" y="2747855"/>
                </a:moveTo>
                <a:cubicBezTo>
                  <a:pt x="2891182" y="2750201"/>
                  <a:pt x="2878926" y="2759297"/>
                  <a:pt x="2882228" y="2757287"/>
                </a:cubicBezTo>
                <a:cubicBezTo>
                  <a:pt x="2880218" y="2759911"/>
                  <a:pt x="2895990" y="2748908"/>
                  <a:pt x="2895036" y="2747855"/>
                </a:cubicBezTo>
                <a:close/>
                <a:moveTo>
                  <a:pt x="433536" y="2746200"/>
                </a:moveTo>
                <a:cubicBezTo>
                  <a:pt x="422846" y="2753586"/>
                  <a:pt x="419829" y="2754417"/>
                  <a:pt x="421685" y="2752743"/>
                </a:cubicBezTo>
                <a:cubicBezTo>
                  <a:pt x="422304" y="2752186"/>
                  <a:pt x="423464" y="2751349"/>
                  <a:pt x="425061" y="2750385"/>
                </a:cubicBezTo>
                <a:cubicBezTo>
                  <a:pt x="427191" y="2749099"/>
                  <a:pt x="430098" y="2747586"/>
                  <a:pt x="433536" y="2746200"/>
                </a:cubicBezTo>
                <a:close/>
                <a:moveTo>
                  <a:pt x="4252614" y="2745361"/>
                </a:moveTo>
                <a:cubicBezTo>
                  <a:pt x="4251325" y="2746803"/>
                  <a:pt x="4249102" y="2749739"/>
                  <a:pt x="4247522" y="2751956"/>
                </a:cubicBezTo>
                <a:lnTo>
                  <a:pt x="4246831" y="2753234"/>
                </a:lnTo>
                <a:lnTo>
                  <a:pt x="4247560" y="2753020"/>
                </a:lnTo>
                <a:lnTo>
                  <a:pt x="4247612" y="2753009"/>
                </a:lnTo>
                <a:lnTo>
                  <a:pt x="4248582" y="2752114"/>
                </a:lnTo>
                <a:cubicBezTo>
                  <a:pt x="4250162" y="2749899"/>
                  <a:pt x="4252032" y="2746909"/>
                  <a:pt x="4252614" y="2745361"/>
                </a:cubicBezTo>
                <a:close/>
                <a:moveTo>
                  <a:pt x="4211513" y="2743886"/>
                </a:moveTo>
                <a:lnTo>
                  <a:pt x="4211289" y="2743994"/>
                </a:lnTo>
                <a:lnTo>
                  <a:pt x="4210869" y="2744439"/>
                </a:lnTo>
                <a:cubicBezTo>
                  <a:pt x="4210869" y="2744439"/>
                  <a:pt x="4210689" y="2744741"/>
                  <a:pt x="4210466" y="2745120"/>
                </a:cubicBezTo>
                <a:lnTo>
                  <a:pt x="4209964" y="2745971"/>
                </a:lnTo>
                <a:lnTo>
                  <a:pt x="4209663" y="2746481"/>
                </a:lnTo>
                <a:cubicBezTo>
                  <a:pt x="4209529" y="2746708"/>
                  <a:pt x="4209618" y="2746557"/>
                  <a:pt x="4209797" y="2746255"/>
                </a:cubicBezTo>
                <a:lnTo>
                  <a:pt x="4209964" y="2745971"/>
                </a:lnTo>
                <a:lnTo>
                  <a:pt x="4210869" y="2744439"/>
                </a:lnTo>
                <a:close/>
                <a:moveTo>
                  <a:pt x="3153201" y="2742347"/>
                </a:moveTo>
                <a:cubicBezTo>
                  <a:pt x="3149102" y="2743420"/>
                  <a:pt x="3096453" y="2771104"/>
                  <a:pt x="3092847" y="2772075"/>
                </a:cubicBezTo>
                <a:cubicBezTo>
                  <a:pt x="3024018" y="2809787"/>
                  <a:pt x="2957535" y="2844436"/>
                  <a:pt x="2889447" y="2883096"/>
                </a:cubicBezTo>
                <a:cubicBezTo>
                  <a:pt x="2858386" y="2897575"/>
                  <a:pt x="2819662" y="2919755"/>
                  <a:pt x="2780388" y="2942271"/>
                </a:cubicBezTo>
                <a:cubicBezTo>
                  <a:pt x="2751169" y="2957028"/>
                  <a:pt x="2724365" y="2970549"/>
                  <a:pt x="2686934" y="2993343"/>
                </a:cubicBezTo>
                <a:cubicBezTo>
                  <a:pt x="2713186" y="2980158"/>
                  <a:pt x="2742956" y="2965064"/>
                  <a:pt x="2780388" y="2942271"/>
                </a:cubicBezTo>
                <a:cubicBezTo>
                  <a:pt x="2809033" y="2929028"/>
                  <a:pt x="2847756" y="2906848"/>
                  <a:pt x="2889447" y="2883096"/>
                </a:cubicBezTo>
                <a:cubicBezTo>
                  <a:pt x="2946356" y="2854043"/>
                  <a:pt x="3054358" y="2798545"/>
                  <a:pt x="3137500" y="2752119"/>
                </a:cubicBezTo>
                <a:cubicBezTo>
                  <a:pt x="3150537" y="2744587"/>
                  <a:pt x="3154566" y="2741990"/>
                  <a:pt x="3153201" y="2742347"/>
                </a:cubicBezTo>
                <a:close/>
                <a:moveTo>
                  <a:pt x="4259611" y="2739327"/>
                </a:moveTo>
                <a:cubicBezTo>
                  <a:pt x="4257033" y="2742211"/>
                  <a:pt x="4250287" y="2751553"/>
                  <a:pt x="4253295" y="2748190"/>
                </a:cubicBezTo>
                <a:cubicBezTo>
                  <a:pt x="4251936" y="2751800"/>
                  <a:pt x="4258448" y="2742423"/>
                  <a:pt x="4259611" y="2739327"/>
                </a:cubicBezTo>
                <a:close/>
                <a:moveTo>
                  <a:pt x="502368" y="2733886"/>
                </a:moveTo>
                <a:cubicBezTo>
                  <a:pt x="501015" y="2734498"/>
                  <a:pt x="494261" y="2739070"/>
                  <a:pt x="494261" y="2739070"/>
                </a:cubicBezTo>
                <a:cubicBezTo>
                  <a:pt x="492528" y="2740502"/>
                  <a:pt x="492665" y="2740839"/>
                  <a:pt x="494067" y="2740129"/>
                </a:cubicBezTo>
                <a:lnTo>
                  <a:pt x="496535" y="2738600"/>
                </a:lnTo>
                <a:lnTo>
                  <a:pt x="497542" y="2737905"/>
                </a:lnTo>
                <a:lnTo>
                  <a:pt x="501471" y="2734907"/>
                </a:lnTo>
                <a:cubicBezTo>
                  <a:pt x="502671" y="2733915"/>
                  <a:pt x="502819" y="2733681"/>
                  <a:pt x="502368" y="2733886"/>
                </a:cubicBezTo>
                <a:close/>
                <a:moveTo>
                  <a:pt x="4400268" y="2733878"/>
                </a:moveTo>
                <a:lnTo>
                  <a:pt x="4398907" y="2735973"/>
                </a:lnTo>
                <a:cubicBezTo>
                  <a:pt x="4396551" y="2739095"/>
                  <a:pt x="4394511" y="2741377"/>
                  <a:pt x="4395189" y="2739571"/>
                </a:cubicBezTo>
                <a:lnTo>
                  <a:pt x="4397322" y="2736485"/>
                </a:lnTo>
                <a:close/>
                <a:moveTo>
                  <a:pt x="3324694" y="2733762"/>
                </a:moveTo>
                <a:lnTo>
                  <a:pt x="3296735" y="2747859"/>
                </a:lnTo>
                <a:lnTo>
                  <a:pt x="3289703" y="2754625"/>
                </a:lnTo>
                <a:lnTo>
                  <a:pt x="3305124" y="2746733"/>
                </a:lnTo>
                <a:lnTo>
                  <a:pt x="3317275" y="2740769"/>
                </a:lnTo>
                <a:close/>
                <a:moveTo>
                  <a:pt x="2923515" y="2732147"/>
                </a:moveTo>
                <a:lnTo>
                  <a:pt x="2904439" y="2745163"/>
                </a:lnTo>
                <a:cubicBezTo>
                  <a:pt x="2907020" y="2746391"/>
                  <a:pt x="2923515" y="2732147"/>
                  <a:pt x="2923515" y="2732147"/>
                </a:cubicBezTo>
                <a:close/>
                <a:moveTo>
                  <a:pt x="530696" y="2730468"/>
                </a:moveTo>
                <a:lnTo>
                  <a:pt x="528687" y="2731214"/>
                </a:lnTo>
                <a:lnTo>
                  <a:pt x="510970" y="2743567"/>
                </a:lnTo>
                <a:lnTo>
                  <a:pt x="521565" y="2736877"/>
                </a:lnTo>
                <a:lnTo>
                  <a:pt x="525907" y="2734010"/>
                </a:lnTo>
                <a:lnTo>
                  <a:pt x="528765" y="2732034"/>
                </a:lnTo>
                <a:close/>
                <a:moveTo>
                  <a:pt x="2934714" y="2726727"/>
                </a:moveTo>
                <a:lnTo>
                  <a:pt x="2926097" y="2733374"/>
                </a:lnTo>
                <a:cubicBezTo>
                  <a:pt x="2927388" y="2733989"/>
                  <a:pt x="2936006" y="2727340"/>
                  <a:pt x="2934714" y="2726727"/>
                </a:cubicBezTo>
                <a:close/>
                <a:moveTo>
                  <a:pt x="4409361" y="2725793"/>
                </a:moveTo>
                <a:lnTo>
                  <a:pt x="4408384" y="2727313"/>
                </a:lnTo>
                <a:cubicBezTo>
                  <a:pt x="4406029" y="2730435"/>
                  <a:pt x="4403990" y="2732717"/>
                  <a:pt x="4404571" y="2731169"/>
                </a:cubicBezTo>
                <a:lnTo>
                  <a:pt x="4406422" y="2728411"/>
                </a:lnTo>
                <a:close/>
                <a:moveTo>
                  <a:pt x="2344042" y="2722439"/>
                </a:moveTo>
                <a:lnTo>
                  <a:pt x="2310443" y="2740588"/>
                </a:lnTo>
                <a:lnTo>
                  <a:pt x="2169926" y="2887123"/>
                </a:lnTo>
                <a:cubicBezTo>
                  <a:pt x="2115254" y="2946492"/>
                  <a:pt x="2056410" y="3012323"/>
                  <a:pt x="2005477" y="3065715"/>
                </a:cubicBezTo>
                <a:cubicBezTo>
                  <a:pt x="1960716" y="3112948"/>
                  <a:pt x="1913822" y="3165858"/>
                  <a:pt x="1867666" y="3218878"/>
                </a:cubicBezTo>
                <a:lnTo>
                  <a:pt x="1826744" y="3266143"/>
                </a:lnTo>
                <a:lnTo>
                  <a:pt x="1827040" y="3266250"/>
                </a:lnTo>
                <a:cubicBezTo>
                  <a:pt x="1826894" y="3266921"/>
                  <a:pt x="1826362" y="3267968"/>
                  <a:pt x="1825541" y="3268789"/>
                </a:cubicBezTo>
                <a:lnTo>
                  <a:pt x="1825957" y="3267053"/>
                </a:lnTo>
                <a:lnTo>
                  <a:pt x="1799340" y="3297798"/>
                </a:lnTo>
                <a:lnTo>
                  <a:pt x="1745476" y="3359809"/>
                </a:lnTo>
                <a:lnTo>
                  <a:pt x="1759052" y="3351396"/>
                </a:lnTo>
                <a:lnTo>
                  <a:pt x="1816972" y="3286806"/>
                </a:lnTo>
                <a:cubicBezTo>
                  <a:pt x="1932066" y="3159365"/>
                  <a:pt x="2041113" y="3041061"/>
                  <a:pt x="2145698" y="2927089"/>
                </a:cubicBezTo>
                <a:cubicBezTo>
                  <a:pt x="2185671" y="2884312"/>
                  <a:pt x="2224771" y="2843859"/>
                  <a:pt x="2263259" y="2804541"/>
                </a:cubicBezTo>
                <a:close/>
                <a:moveTo>
                  <a:pt x="855441" y="2722359"/>
                </a:moveTo>
                <a:lnTo>
                  <a:pt x="840177" y="2731682"/>
                </a:lnTo>
                <a:lnTo>
                  <a:pt x="836940" y="2736104"/>
                </a:lnTo>
                <a:lnTo>
                  <a:pt x="854282" y="2725636"/>
                </a:lnTo>
                <a:close/>
                <a:moveTo>
                  <a:pt x="2652472" y="2720039"/>
                </a:moveTo>
                <a:lnTo>
                  <a:pt x="2648456" y="2724858"/>
                </a:lnTo>
                <a:cubicBezTo>
                  <a:pt x="2647416" y="2726105"/>
                  <a:pt x="2648108" y="2725273"/>
                  <a:pt x="2649496" y="2723608"/>
                </a:cubicBezTo>
                <a:close/>
                <a:moveTo>
                  <a:pt x="4283638" y="2719196"/>
                </a:moveTo>
                <a:cubicBezTo>
                  <a:pt x="4282298" y="2720526"/>
                  <a:pt x="4278525" y="2726093"/>
                  <a:pt x="4277653" y="2728415"/>
                </a:cubicBezTo>
                <a:cubicBezTo>
                  <a:pt x="4277653" y="2728415"/>
                  <a:pt x="4286547" y="2716669"/>
                  <a:pt x="4283972" y="2719551"/>
                </a:cubicBezTo>
                <a:cubicBezTo>
                  <a:pt x="4284261" y="2718780"/>
                  <a:pt x="4284085" y="2718752"/>
                  <a:pt x="4283638" y="2719196"/>
                </a:cubicBezTo>
                <a:close/>
                <a:moveTo>
                  <a:pt x="4418424" y="2717715"/>
                </a:moveTo>
                <a:lnTo>
                  <a:pt x="4417935" y="2718462"/>
                </a:lnTo>
                <a:cubicBezTo>
                  <a:pt x="4415603" y="2721519"/>
                  <a:pt x="4413563" y="2723801"/>
                  <a:pt x="4414146" y="2722252"/>
                </a:cubicBezTo>
                <a:lnTo>
                  <a:pt x="4415445" y="2720370"/>
                </a:lnTo>
                <a:close/>
                <a:moveTo>
                  <a:pt x="5011959" y="2716673"/>
                </a:moveTo>
                <a:cubicBezTo>
                  <a:pt x="4998198" y="2725052"/>
                  <a:pt x="4990085" y="2728358"/>
                  <a:pt x="4978886" y="2733778"/>
                </a:cubicBezTo>
                <a:cubicBezTo>
                  <a:pt x="4968428" y="2740146"/>
                  <a:pt x="4939042" y="2752440"/>
                  <a:pt x="4953374" y="2747912"/>
                </a:cubicBezTo>
                <a:cubicBezTo>
                  <a:pt x="4969212" y="2744101"/>
                  <a:pt x="5020405" y="2712929"/>
                  <a:pt x="5009293" y="2729732"/>
                </a:cubicBezTo>
                <a:cubicBezTo>
                  <a:pt x="4955685" y="2756772"/>
                  <a:pt x="4902965" y="2783040"/>
                  <a:pt x="4852998" y="2807635"/>
                </a:cubicBezTo>
                <a:cubicBezTo>
                  <a:pt x="4856065" y="2801332"/>
                  <a:pt x="4830620" y="2822661"/>
                  <a:pt x="4852998" y="2807635"/>
                </a:cubicBezTo>
                <a:cubicBezTo>
                  <a:pt x="4835998" y="2825219"/>
                  <a:pt x="4820159" y="2829029"/>
                  <a:pt x="4808409" y="2834785"/>
                </a:cubicBezTo>
                <a:cubicBezTo>
                  <a:pt x="4801803" y="2838808"/>
                  <a:pt x="4794556" y="2843570"/>
                  <a:pt x="4787081" y="2848298"/>
                </a:cubicBezTo>
                <a:lnTo>
                  <a:pt x="4774105" y="2855899"/>
                </a:lnTo>
                <a:lnTo>
                  <a:pt x="4778517" y="2854044"/>
                </a:lnTo>
                <a:cubicBezTo>
                  <a:pt x="4788963" y="2849847"/>
                  <a:pt x="4798644" y="2846149"/>
                  <a:pt x="4807883" y="2842751"/>
                </a:cubicBezTo>
                <a:lnTo>
                  <a:pt x="4827726" y="2835700"/>
                </a:lnTo>
                <a:lnTo>
                  <a:pt x="4825355" y="2836890"/>
                </a:lnTo>
                <a:cubicBezTo>
                  <a:pt x="4820082" y="2839337"/>
                  <a:pt x="4813887" y="2841949"/>
                  <a:pt x="4807899" y="2844732"/>
                </a:cubicBezTo>
                <a:lnTo>
                  <a:pt x="4806072" y="2845637"/>
                </a:lnTo>
                <a:lnTo>
                  <a:pt x="4798043" y="2848496"/>
                </a:lnTo>
                <a:cubicBezTo>
                  <a:pt x="4788938" y="2851887"/>
                  <a:pt x="4779740" y="2855491"/>
                  <a:pt x="4770509" y="2859353"/>
                </a:cubicBezTo>
                <a:lnTo>
                  <a:pt x="4760750" y="2863512"/>
                </a:lnTo>
                <a:lnTo>
                  <a:pt x="4736884" y="2876109"/>
                </a:lnTo>
                <a:cubicBezTo>
                  <a:pt x="4710659" y="2888853"/>
                  <a:pt x="4687351" y="2897357"/>
                  <a:pt x="4659101" y="2911235"/>
                </a:cubicBezTo>
                <a:lnTo>
                  <a:pt x="4370388" y="3048504"/>
                </a:lnTo>
                <a:lnTo>
                  <a:pt x="4372960" y="3046980"/>
                </a:lnTo>
                <a:cubicBezTo>
                  <a:pt x="4369238" y="3050297"/>
                  <a:pt x="4363365" y="3049038"/>
                  <a:pt x="4363365" y="3049038"/>
                </a:cubicBezTo>
                <a:cubicBezTo>
                  <a:pt x="4359953" y="3048306"/>
                  <a:pt x="4370805" y="3042402"/>
                  <a:pt x="4366068" y="3041387"/>
                </a:cubicBezTo>
                <a:cubicBezTo>
                  <a:pt x="4358935" y="3043974"/>
                  <a:pt x="4337678" y="3052447"/>
                  <a:pt x="4323224" y="3057580"/>
                </a:cubicBezTo>
                <a:cubicBezTo>
                  <a:pt x="4231871" y="3093552"/>
                  <a:pt x="4126874" y="3134142"/>
                  <a:pt x="4026012" y="3181107"/>
                </a:cubicBezTo>
                <a:lnTo>
                  <a:pt x="4010621" y="3188370"/>
                </a:lnTo>
                <a:lnTo>
                  <a:pt x="4075819" y="3154551"/>
                </a:lnTo>
                <a:lnTo>
                  <a:pt x="4126736" y="3132152"/>
                </a:lnTo>
                <a:cubicBezTo>
                  <a:pt x="4204432" y="3098944"/>
                  <a:pt x="4272742" y="3072306"/>
                  <a:pt x="4353182" y="3038624"/>
                </a:cubicBezTo>
                <a:cubicBezTo>
                  <a:pt x="4382897" y="3027848"/>
                  <a:pt x="4402828" y="3019089"/>
                  <a:pt x="4441123" y="3001922"/>
                </a:cubicBezTo>
                <a:cubicBezTo>
                  <a:pt x="4464774" y="2989847"/>
                  <a:pt x="4453422" y="2992214"/>
                  <a:pt x="4433921" y="3000378"/>
                </a:cubicBezTo>
                <a:cubicBezTo>
                  <a:pt x="4426789" y="3002965"/>
                  <a:pt x="4422449" y="3006835"/>
                  <a:pt x="4411715" y="3008650"/>
                </a:cubicBezTo>
                <a:cubicBezTo>
                  <a:pt x="4404824" y="3003058"/>
                  <a:pt x="4365393" y="3019981"/>
                  <a:pt x="4335676" y="3030758"/>
                </a:cubicBezTo>
                <a:lnTo>
                  <a:pt x="4333604" y="3031582"/>
                </a:lnTo>
                <a:lnTo>
                  <a:pt x="4555936" y="2925752"/>
                </a:lnTo>
                <a:cubicBezTo>
                  <a:pt x="4712717" y="2851810"/>
                  <a:pt x="4866502" y="2780626"/>
                  <a:pt x="5011959" y="2716673"/>
                </a:cubicBezTo>
                <a:close/>
                <a:moveTo>
                  <a:pt x="4243611" y="2716199"/>
                </a:moveTo>
                <a:lnTo>
                  <a:pt x="4234804" y="2720428"/>
                </a:lnTo>
                <a:lnTo>
                  <a:pt x="4225838" y="2728772"/>
                </a:lnTo>
                <a:lnTo>
                  <a:pt x="4230002" y="2727238"/>
                </a:lnTo>
                <a:lnTo>
                  <a:pt x="4231780" y="2725553"/>
                </a:lnTo>
                <a:close/>
                <a:moveTo>
                  <a:pt x="2657825" y="2713618"/>
                </a:moveTo>
                <a:cubicBezTo>
                  <a:pt x="2657825" y="2713618"/>
                  <a:pt x="2656439" y="2715283"/>
                  <a:pt x="2654704" y="2717363"/>
                </a:cubicBezTo>
                <a:lnTo>
                  <a:pt x="2652472" y="2720039"/>
                </a:lnTo>
                <a:close/>
                <a:moveTo>
                  <a:pt x="5018100" y="2712416"/>
                </a:moveTo>
                <a:lnTo>
                  <a:pt x="5014691" y="2714781"/>
                </a:lnTo>
                <a:cubicBezTo>
                  <a:pt x="5013174" y="2715832"/>
                  <a:pt x="5011959" y="2716673"/>
                  <a:pt x="5011959" y="2716673"/>
                </a:cubicBezTo>
                <a:close/>
                <a:moveTo>
                  <a:pt x="5020149" y="2710997"/>
                </a:moveTo>
                <a:cubicBezTo>
                  <a:pt x="5021059" y="2710366"/>
                  <a:pt x="5020451" y="2710786"/>
                  <a:pt x="5019239" y="2711628"/>
                </a:cubicBezTo>
                <a:lnTo>
                  <a:pt x="5018100" y="2712416"/>
                </a:lnTo>
                <a:close/>
                <a:moveTo>
                  <a:pt x="4277845" y="2709673"/>
                </a:moveTo>
                <a:lnTo>
                  <a:pt x="4275795" y="2710546"/>
                </a:lnTo>
                <a:lnTo>
                  <a:pt x="4271143" y="2713126"/>
                </a:lnTo>
                <a:lnTo>
                  <a:pt x="4265736" y="2717072"/>
                </a:lnTo>
                <a:lnTo>
                  <a:pt x="4267879" y="2714936"/>
                </a:lnTo>
                <a:lnTo>
                  <a:pt x="4260922" y="2718793"/>
                </a:lnTo>
                <a:lnTo>
                  <a:pt x="4255928" y="2721664"/>
                </a:lnTo>
                <a:lnTo>
                  <a:pt x="4249976" y="2727094"/>
                </a:lnTo>
                <a:lnTo>
                  <a:pt x="4256987" y="2721998"/>
                </a:lnTo>
                <a:cubicBezTo>
                  <a:pt x="4257346" y="2721812"/>
                  <a:pt x="4256458" y="2722984"/>
                  <a:pt x="4254935" y="2724813"/>
                </a:cubicBezTo>
                <a:lnTo>
                  <a:pt x="4253935" y="2725967"/>
                </a:lnTo>
                <a:lnTo>
                  <a:pt x="4238271" y="2737810"/>
                </a:lnTo>
                <a:lnTo>
                  <a:pt x="4239078" y="2737036"/>
                </a:lnTo>
                <a:lnTo>
                  <a:pt x="4218521" y="2755790"/>
                </a:lnTo>
                <a:lnTo>
                  <a:pt x="4221505" y="2753370"/>
                </a:lnTo>
                <a:lnTo>
                  <a:pt x="4223199" y="2751843"/>
                </a:lnTo>
                <a:lnTo>
                  <a:pt x="4231727" y="2745872"/>
                </a:lnTo>
                <a:cubicBezTo>
                  <a:pt x="4235391" y="2743462"/>
                  <a:pt x="4238884" y="2741403"/>
                  <a:pt x="4242043" y="2740038"/>
                </a:cubicBezTo>
                <a:cubicBezTo>
                  <a:pt x="4231014" y="2749723"/>
                  <a:pt x="4222386" y="2755049"/>
                  <a:pt x="4212356" y="2762650"/>
                </a:cubicBezTo>
                <a:lnTo>
                  <a:pt x="4209240" y="2765747"/>
                </a:lnTo>
                <a:lnTo>
                  <a:pt x="4215617" y="2762787"/>
                </a:lnTo>
                <a:lnTo>
                  <a:pt x="4229825" y="2752831"/>
                </a:lnTo>
                <a:lnTo>
                  <a:pt x="4252835" y="2732150"/>
                </a:lnTo>
                <a:close/>
                <a:moveTo>
                  <a:pt x="4261451" y="2708006"/>
                </a:moveTo>
                <a:lnTo>
                  <a:pt x="4249892" y="2713274"/>
                </a:lnTo>
                <a:lnTo>
                  <a:pt x="4242937" y="2720375"/>
                </a:lnTo>
                <a:lnTo>
                  <a:pt x="4239965" y="2723527"/>
                </a:lnTo>
                <a:lnTo>
                  <a:pt x="4244463" y="2721797"/>
                </a:lnTo>
                <a:close/>
                <a:moveTo>
                  <a:pt x="4282440" y="2705542"/>
                </a:moveTo>
                <a:lnTo>
                  <a:pt x="4281571" y="2706078"/>
                </a:lnTo>
                <a:lnTo>
                  <a:pt x="4281404" y="2706474"/>
                </a:lnTo>
                <a:close/>
                <a:moveTo>
                  <a:pt x="570367" y="2703519"/>
                </a:moveTo>
                <a:lnTo>
                  <a:pt x="568756" y="2704533"/>
                </a:lnTo>
                <a:cubicBezTo>
                  <a:pt x="566230" y="2706203"/>
                  <a:pt x="562846" y="2708556"/>
                  <a:pt x="559319" y="2711048"/>
                </a:cubicBezTo>
                <a:lnTo>
                  <a:pt x="559013" y="2711266"/>
                </a:lnTo>
                <a:close/>
                <a:moveTo>
                  <a:pt x="448477" y="2702473"/>
                </a:moveTo>
                <a:cubicBezTo>
                  <a:pt x="448206" y="2702670"/>
                  <a:pt x="445871" y="2703989"/>
                  <a:pt x="443080" y="2705607"/>
                </a:cubicBezTo>
                <a:lnTo>
                  <a:pt x="446016" y="2703702"/>
                </a:lnTo>
                <a:lnTo>
                  <a:pt x="447138" y="2703117"/>
                </a:lnTo>
                <a:cubicBezTo>
                  <a:pt x="448235" y="2702554"/>
                  <a:pt x="448613" y="2702374"/>
                  <a:pt x="448477" y="2702473"/>
                </a:cubicBezTo>
                <a:close/>
                <a:moveTo>
                  <a:pt x="891281" y="2700470"/>
                </a:moveTo>
                <a:lnTo>
                  <a:pt x="870617" y="2713091"/>
                </a:lnTo>
                <a:lnTo>
                  <a:pt x="867838" y="2716469"/>
                </a:lnTo>
                <a:lnTo>
                  <a:pt x="865393" y="2718929"/>
                </a:lnTo>
                <a:lnTo>
                  <a:pt x="886914" y="2705938"/>
                </a:lnTo>
                <a:close/>
                <a:moveTo>
                  <a:pt x="4263634" y="2697815"/>
                </a:moveTo>
                <a:lnTo>
                  <a:pt x="4244126" y="2706340"/>
                </a:lnTo>
                <a:lnTo>
                  <a:pt x="4241735" y="2711463"/>
                </a:lnTo>
                <a:lnTo>
                  <a:pt x="4241104" y="2712489"/>
                </a:lnTo>
                <a:lnTo>
                  <a:pt x="4242818" y="2711655"/>
                </a:lnTo>
                <a:cubicBezTo>
                  <a:pt x="4243955" y="2711194"/>
                  <a:pt x="4243200" y="2711745"/>
                  <a:pt x="4241372" y="2712903"/>
                </a:cubicBezTo>
                <a:lnTo>
                  <a:pt x="4240507" y="2713458"/>
                </a:lnTo>
                <a:lnTo>
                  <a:pt x="4238181" y="2717232"/>
                </a:lnTo>
                <a:lnTo>
                  <a:pt x="4246979" y="2713215"/>
                </a:lnTo>
                <a:lnTo>
                  <a:pt x="4247692" y="2711957"/>
                </a:lnTo>
                <a:cubicBezTo>
                  <a:pt x="4248912" y="2710108"/>
                  <a:pt x="4250189" y="2708384"/>
                  <a:pt x="4250861" y="2707717"/>
                </a:cubicBezTo>
                <a:cubicBezTo>
                  <a:pt x="4251306" y="2707274"/>
                  <a:pt x="4251485" y="2707300"/>
                  <a:pt x="4251193" y="2708075"/>
                </a:cubicBezTo>
                <a:cubicBezTo>
                  <a:pt x="4252695" y="2706392"/>
                  <a:pt x="4251762" y="2707888"/>
                  <a:pt x="4250128" y="2710162"/>
                </a:cubicBezTo>
                <a:lnTo>
                  <a:pt x="4249371" y="2711139"/>
                </a:lnTo>
                <a:lnTo>
                  <a:pt x="4263455" y="2697970"/>
                </a:lnTo>
                <a:close/>
                <a:moveTo>
                  <a:pt x="2989041" y="2696447"/>
                </a:moveTo>
                <a:cubicBezTo>
                  <a:pt x="2989041" y="2696447"/>
                  <a:pt x="2976570" y="2705441"/>
                  <a:pt x="2979873" y="2703430"/>
                </a:cubicBezTo>
                <a:cubicBezTo>
                  <a:pt x="2977526" y="2706492"/>
                  <a:pt x="2987030" y="2699072"/>
                  <a:pt x="2989041" y="2696447"/>
                </a:cubicBezTo>
                <a:close/>
                <a:moveTo>
                  <a:pt x="4291005" y="2694155"/>
                </a:moveTo>
                <a:lnTo>
                  <a:pt x="4281201" y="2698772"/>
                </a:lnTo>
                <a:lnTo>
                  <a:pt x="4271634" y="2707335"/>
                </a:lnTo>
                <a:lnTo>
                  <a:pt x="4267336" y="2711258"/>
                </a:lnTo>
                <a:lnTo>
                  <a:pt x="4274858" y="2707629"/>
                </a:lnTo>
                <a:lnTo>
                  <a:pt x="4276296" y="2707108"/>
                </a:lnTo>
                <a:close/>
                <a:moveTo>
                  <a:pt x="548447" y="2693123"/>
                </a:moveTo>
                <a:cubicBezTo>
                  <a:pt x="548447" y="2693123"/>
                  <a:pt x="548582" y="2693340"/>
                  <a:pt x="548700" y="2693527"/>
                </a:cubicBezTo>
                <a:lnTo>
                  <a:pt x="548809" y="2693698"/>
                </a:lnTo>
                <a:lnTo>
                  <a:pt x="548854" y="2693770"/>
                </a:lnTo>
                <a:cubicBezTo>
                  <a:pt x="548887" y="2693824"/>
                  <a:pt x="548879" y="2693810"/>
                  <a:pt x="548847" y="2693760"/>
                </a:cubicBezTo>
                <a:lnTo>
                  <a:pt x="548809" y="2693698"/>
                </a:lnTo>
                <a:close/>
                <a:moveTo>
                  <a:pt x="4300380" y="2689737"/>
                </a:moveTo>
                <a:lnTo>
                  <a:pt x="4300334" y="2689760"/>
                </a:lnTo>
                <a:lnTo>
                  <a:pt x="4298234" y="2690749"/>
                </a:lnTo>
                <a:lnTo>
                  <a:pt x="4289210" y="2699531"/>
                </a:lnTo>
                <a:close/>
                <a:moveTo>
                  <a:pt x="4285944" y="2688064"/>
                </a:moveTo>
                <a:lnTo>
                  <a:pt x="4265693" y="2696915"/>
                </a:lnTo>
                <a:lnTo>
                  <a:pt x="4257525" y="2705478"/>
                </a:lnTo>
                <a:lnTo>
                  <a:pt x="4252347" y="2710765"/>
                </a:lnTo>
                <a:lnTo>
                  <a:pt x="4265379" y="2704816"/>
                </a:lnTo>
                <a:lnTo>
                  <a:pt x="4284699" y="2689133"/>
                </a:lnTo>
                <a:close/>
                <a:moveTo>
                  <a:pt x="221427" y="2685834"/>
                </a:moveTo>
                <a:lnTo>
                  <a:pt x="220969" y="2686307"/>
                </a:lnTo>
                <a:cubicBezTo>
                  <a:pt x="220303" y="2686857"/>
                  <a:pt x="219790" y="2687130"/>
                  <a:pt x="219699" y="2686907"/>
                </a:cubicBezTo>
                <a:close/>
                <a:moveTo>
                  <a:pt x="923384" y="2681375"/>
                </a:moveTo>
                <a:lnTo>
                  <a:pt x="910884" y="2688795"/>
                </a:lnTo>
                <a:lnTo>
                  <a:pt x="906780" y="2693945"/>
                </a:lnTo>
                <a:lnTo>
                  <a:pt x="919841" y="2686060"/>
                </a:lnTo>
                <a:close/>
                <a:moveTo>
                  <a:pt x="4330385" y="2681094"/>
                </a:moveTo>
                <a:lnTo>
                  <a:pt x="4316934" y="2692877"/>
                </a:lnTo>
                <a:lnTo>
                  <a:pt x="4314483" y="2694922"/>
                </a:lnTo>
                <a:lnTo>
                  <a:pt x="4320841" y="2689258"/>
                </a:lnTo>
                <a:close/>
                <a:moveTo>
                  <a:pt x="583640" y="2674506"/>
                </a:moveTo>
                <a:lnTo>
                  <a:pt x="583639" y="2674506"/>
                </a:lnTo>
                <a:lnTo>
                  <a:pt x="580448" y="2677052"/>
                </a:lnTo>
                <a:close/>
                <a:moveTo>
                  <a:pt x="4339445" y="2673156"/>
                </a:moveTo>
                <a:lnTo>
                  <a:pt x="4331814" y="2679840"/>
                </a:lnTo>
                <a:lnTo>
                  <a:pt x="4338272" y="2673756"/>
                </a:lnTo>
                <a:close/>
                <a:moveTo>
                  <a:pt x="2699670" y="2672489"/>
                </a:moveTo>
                <a:cubicBezTo>
                  <a:pt x="2685135" y="2686656"/>
                  <a:pt x="2669977" y="2701819"/>
                  <a:pt x="2657825" y="2713618"/>
                </a:cubicBezTo>
                <a:cubicBezTo>
                  <a:pt x="2676723" y="2692476"/>
                  <a:pt x="2688875" y="2680676"/>
                  <a:pt x="2699670" y="2672489"/>
                </a:cubicBezTo>
                <a:close/>
                <a:moveTo>
                  <a:pt x="4304582" y="2671995"/>
                </a:moveTo>
                <a:lnTo>
                  <a:pt x="4278301" y="2685876"/>
                </a:lnTo>
                <a:lnTo>
                  <a:pt x="4262921" y="2693785"/>
                </a:lnTo>
                <a:lnTo>
                  <a:pt x="4265793" y="2692695"/>
                </a:lnTo>
                <a:lnTo>
                  <a:pt x="4290004" y="2684584"/>
                </a:lnTo>
                <a:lnTo>
                  <a:pt x="4298562" y="2677248"/>
                </a:lnTo>
                <a:close/>
                <a:moveTo>
                  <a:pt x="2703249" y="2668049"/>
                </a:moveTo>
                <a:lnTo>
                  <a:pt x="2702096" y="2669480"/>
                </a:lnTo>
                <a:cubicBezTo>
                  <a:pt x="2700747" y="2671151"/>
                  <a:pt x="2699670" y="2672489"/>
                  <a:pt x="2699670" y="2672489"/>
                </a:cubicBezTo>
                <a:close/>
                <a:moveTo>
                  <a:pt x="2704719" y="2666228"/>
                </a:moveTo>
                <a:lnTo>
                  <a:pt x="2703249" y="2668049"/>
                </a:lnTo>
                <a:lnTo>
                  <a:pt x="2704623" y="2666347"/>
                </a:lnTo>
                <a:close/>
                <a:moveTo>
                  <a:pt x="2706946" y="2663464"/>
                </a:moveTo>
                <a:lnTo>
                  <a:pt x="2704719" y="2666228"/>
                </a:lnTo>
                <a:lnTo>
                  <a:pt x="2706138" y="2664465"/>
                </a:lnTo>
                <a:cubicBezTo>
                  <a:pt x="2707217" y="2663129"/>
                  <a:pt x="2707756" y="2662460"/>
                  <a:pt x="2706946" y="2663464"/>
                </a:cubicBezTo>
                <a:close/>
                <a:moveTo>
                  <a:pt x="4317012" y="2661091"/>
                </a:moveTo>
                <a:lnTo>
                  <a:pt x="4314096" y="2662052"/>
                </a:lnTo>
                <a:cubicBezTo>
                  <a:pt x="4310518" y="2663288"/>
                  <a:pt x="4307672" y="2664503"/>
                  <a:pt x="4309495" y="2664885"/>
                </a:cubicBezTo>
                <a:lnTo>
                  <a:pt x="4314251" y="2663556"/>
                </a:lnTo>
                <a:close/>
                <a:moveTo>
                  <a:pt x="237720" y="2660243"/>
                </a:moveTo>
                <a:cubicBezTo>
                  <a:pt x="234255" y="2663107"/>
                  <a:pt x="232655" y="2664429"/>
                  <a:pt x="232473" y="2663980"/>
                </a:cubicBezTo>
                <a:lnTo>
                  <a:pt x="234995" y="2661583"/>
                </a:lnTo>
                <a:lnTo>
                  <a:pt x="235699" y="2661125"/>
                </a:lnTo>
                <a:lnTo>
                  <a:pt x="235645" y="2661053"/>
                </a:lnTo>
                <a:close/>
                <a:moveTo>
                  <a:pt x="240919" y="2657600"/>
                </a:moveTo>
                <a:cubicBezTo>
                  <a:pt x="239502" y="2659370"/>
                  <a:pt x="237720" y="2660243"/>
                  <a:pt x="237720" y="2660243"/>
                </a:cubicBezTo>
                <a:cubicBezTo>
                  <a:pt x="238430" y="2659357"/>
                  <a:pt x="239229" y="2658697"/>
                  <a:pt x="239851" y="2658257"/>
                </a:cubicBezTo>
                <a:cubicBezTo>
                  <a:pt x="240474" y="2657817"/>
                  <a:pt x="240919" y="2657600"/>
                  <a:pt x="240919" y="2657600"/>
                </a:cubicBezTo>
                <a:close/>
                <a:moveTo>
                  <a:pt x="460716" y="2652392"/>
                </a:moveTo>
                <a:lnTo>
                  <a:pt x="453765" y="2657151"/>
                </a:lnTo>
                <a:lnTo>
                  <a:pt x="459437" y="2653133"/>
                </a:lnTo>
                <a:close/>
                <a:moveTo>
                  <a:pt x="4460958" y="2651341"/>
                </a:moveTo>
                <a:cubicBezTo>
                  <a:pt x="4463536" y="2648456"/>
                  <a:pt x="4456788" y="2657801"/>
                  <a:pt x="4454211" y="2660683"/>
                </a:cubicBezTo>
                <a:cubicBezTo>
                  <a:pt x="4455375" y="2657586"/>
                  <a:pt x="4460958" y="2651341"/>
                  <a:pt x="4460958" y="2651341"/>
                </a:cubicBezTo>
                <a:close/>
                <a:moveTo>
                  <a:pt x="606323" y="2650987"/>
                </a:moveTo>
                <a:lnTo>
                  <a:pt x="606231" y="2651021"/>
                </a:lnTo>
                <a:lnTo>
                  <a:pt x="593777" y="2659321"/>
                </a:lnTo>
                <a:lnTo>
                  <a:pt x="596269" y="2657835"/>
                </a:lnTo>
                <a:cubicBezTo>
                  <a:pt x="599240" y="2655960"/>
                  <a:pt x="602510" y="2653762"/>
                  <a:pt x="606323" y="2650987"/>
                </a:cubicBezTo>
                <a:cubicBezTo>
                  <a:pt x="606323" y="2650987"/>
                  <a:pt x="606283" y="2651111"/>
                  <a:pt x="606235" y="2651265"/>
                </a:cubicBezTo>
                <a:lnTo>
                  <a:pt x="606126" y="2651614"/>
                </a:lnTo>
                <a:lnTo>
                  <a:pt x="606062" y="2651822"/>
                </a:lnTo>
                <a:cubicBezTo>
                  <a:pt x="606032" y="2651914"/>
                  <a:pt x="606052" y="2651852"/>
                  <a:pt x="606091" y="2651729"/>
                </a:cubicBezTo>
                <a:lnTo>
                  <a:pt x="606126" y="2651614"/>
                </a:lnTo>
                <a:close/>
                <a:moveTo>
                  <a:pt x="161641" y="2650614"/>
                </a:moveTo>
                <a:lnTo>
                  <a:pt x="157736" y="2653422"/>
                </a:lnTo>
                <a:lnTo>
                  <a:pt x="148921" y="2659968"/>
                </a:lnTo>
                <a:lnTo>
                  <a:pt x="133749" y="2668739"/>
                </a:lnTo>
                <a:lnTo>
                  <a:pt x="118347" y="2677338"/>
                </a:lnTo>
                <a:lnTo>
                  <a:pt x="123825" y="2673366"/>
                </a:lnTo>
                <a:lnTo>
                  <a:pt x="128364" y="2670184"/>
                </a:lnTo>
                <a:close/>
                <a:moveTo>
                  <a:pt x="241675" y="2649399"/>
                </a:moveTo>
                <a:lnTo>
                  <a:pt x="238828" y="2651446"/>
                </a:lnTo>
                <a:cubicBezTo>
                  <a:pt x="231761" y="2656515"/>
                  <a:pt x="224017" y="2661991"/>
                  <a:pt x="219611" y="2664733"/>
                </a:cubicBezTo>
                <a:cubicBezTo>
                  <a:pt x="215101" y="2667216"/>
                  <a:pt x="218878" y="2664242"/>
                  <a:pt x="225063" y="2659743"/>
                </a:cubicBezTo>
                <a:lnTo>
                  <a:pt x="230304" y="2656013"/>
                </a:lnTo>
                <a:lnTo>
                  <a:pt x="235146" y="2653217"/>
                </a:lnTo>
                <a:close/>
                <a:moveTo>
                  <a:pt x="2722560" y="2648674"/>
                </a:moveTo>
                <a:cubicBezTo>
                  <a:pt x="2725135" y="2645792"/>
                  <a:pt x="2715813" y="2658018"/>
                  <a:pt x="2713234" y="2660900"/>
                </a:cubicBezTo>
                <a:cubicBezTo>
                  <a:pt x="2714107" y="2658578"/>
                  <a:pt x="2719571" y="2651121"/>
                  <a:pt x="2721756" y="2648844"/>
                </a:cubicBezTo>
                <a:cubicBezTo>
                  <a:pt x="2722485" y="2648084"/>
                  <a:pt x="2722850" y="2647901"/>
                  <a:pt x="2722560" y="2648674"/>
                </a:cubicBezTo>
                <a:close/>
                <a:moveTo>
                  <a:pt x="2730727" y="2643693"/>
                </a:moveTo>
                <a:lnTo>
                  <a:pt x="2729728" y="2644915"/>
                </a:lnTo>
                <a:cubicBezTo>
                  <a:pt x="2728662" y="2646220"/>
                  <a:pt x="2728131" y="2646874"/>
                  <a:pt x="2728928" y="2645894"/>
                </a:cubicBezTo>
                <a:close/>
                <a:moveTo>
                  <a:pt x="244222" y="2643349"/>
                </a:moveTo>
                <a:lnTo>
                  <a:pt x="216866" y="2662215"/>
                </a:lnTo>
                <a:lnTo>
                  <a:pt x="211734" y="2664878"/>
                </a:lnTo>
                <a:cubicBezTo>
                  <a:pt x="210251" y="2665571"/>
                  <a:pt x="209523" y="2665786"/>
                  <a:pt x="210062" y="2665216"/>
                </a:cubicBezTo>
                <a:cubicBezTo>
                  <a:pt x="210375" y="2664886"/>
                  <a:pt x="211048" y="2664350"/>
                  <a:pt x="211999" y="2663662"/>
                </a:cubicBezTo>
                <a:cubicBezTo>
                  <a:pt x="212949" y="2662974"/>
                  <a:pt x="214177" y="2662130"/>
                  <a:pt x="215596" y="2661183"/>
                </a:cubicBezTo>
                <a:cubicBezTo>
                  <a:pt x="219852" y="2658343"/>
                  <a:pt x="225837" y="2654568"/>
                  <a:pt x="231282" y="2651199"/>
                </a:cubicBezTo>
                <a:cubicBezTo>
                  <a:pt x="236727" y="2647828"/>
                  <a:pt x="241632" y="2644863"/>
                  <a:pt x="243723" y="2643650"/>
                </a:cubicBezTo>
                <a:close/>
                <a:moveTo>
                  <a:pt x="4335512" y="2640826"/>
                </a:moveTo>
                <a:cubicBezTo>
                  <a:pt x="4333141" y="2642087"/>
                  <a:pt x="4331047" y="2643236"/>
                  <a:pt x="4330931" y="2643259"/>
                </a:cubicBezTo>
                <a:cubicBezTo>
                  <a:pt x="4330873" y="2643270"/>
                  <a:pt x="4331310" y="2642998"/>
                  <a:pt x="4332453" y="2642318"/>
                </a:cubicBezTo>
                <a:lnTo>
                  <a:pt x="4333600" y="2641642"/>
                </a:lnTo>
                <a:close/>
                <a:moveTo>
                  <a:pt x="2736124" y="2637088"/>
                </a:moveTo>
                <a:cubicBezTo>
                  <a:pt x="2736124" y="2637088"/>
                  <a:pt x="2735059" y="2638394"/>
                  <a:pt x="2733725" y="2640024"/>
                </a:cubicBezTo>
                <a:lnTo>
                  <a:pt x="2730727" y="2643693"/>
                </a:lnTo>
                <a:close/>
                <a:moveTo>
                  <a:pt x="4422999" y="2635504"/>
                </a:moveTo>
                <a:cubicBezTo>
                  <a:pt x="4425425" y="2632497"/>
                  <a:pt x="4415722" y="2644530"/>
                  <a:pt x="4415722" y="2644530"/>
                </a:cubicBezTo>
                <a:cubicBezTo>
                  <a:pt x="4420035" y="2639181"/>
                  <a:pt x="4422191" y="2636507"/>
                  <a:pt x="4422999" y="2635504"/>
                </a:cubicBezTo>
                <a:close/>
                <a:moveTo>
                  <a:pt x="4394291" y="2625830"/>
                </a:moveTo>
                <a:lnTo>
                  <a:pt x="4385694" y="2634177"/>
                </a:lnTo>
                <a:lnTo>
                  <a:pt x="4365993" y="2650529"/>
                </a:lnTo>
                <a:lnTo>
                  <a:pt x="4384358" y="2633263"/>
                </a:lnTo>
                <a:close/>
                <a:moveTo>
                  <a:pt x="4347249" y="2619660"/>
                </a:moveTo>
                <a:lnTo>
                  <a:pt x="4346314" y="2620069"/>
                </a:lnTo>
                <a:lnTo>
                  <a:pt x="4341825" y="2622243"/>
                </a:lnTo>
                <a:lnTo>
                  <a:pt x="4341732" y="2622410"/>
                </a:lnTo>
                <a:close/>
                <a:moveTo>
                  <a:pt x="4466263" y="2619228"/>
                </a:moveTo>
                <a:lnTo>
                  <a:pt x="4464514" y="2621345"/>
                </a:lnTo>
                <a:cubicBezTo>
                  <a:pt x="4464514" y="2621345"/>
                  <a:pt x="4465205" y="2620508"/>
                  <a:pt x="4466197" y="2619308"/>
                </a:cubicBezTo>
                <a:close/>
                <a:moveTo>
                  <a:pt x="2757657" y="2616887"/>
                </a:moveTo>
                <a:cubicBezTo>
                  <a:pt x="2757244" y="2616825"/>
                  <a:pt x="2756366" y="2617546"/>
                  <a:pt x="2755305" y="2618662"/>
                </a:cubicBezTo>
                <a:cubicBezTo>
                  <a:pt x="2752118" y="2622017"/>
                  <a:pt x="2747271" y="2628953"/>
                  <a:pt x="2748332" y="2629113"/>
                </a:cubicBezTo>
                <a:close/>
                <a:moveTo>
                  <a:pt x="271438" y="2616003"/>
                </a:moveTo>
                <a:cubicBezTo>
                  <a:pt x="271909" y="2615748"/>
                  <a:pt x="271754" y="2616241"/>
                  <a:pt x="271587" y="2616775"/>
                </a:cubicBezTo>
                <a:cubicBezTo>
                  <a:pt x="269409" y="2618362"/>
                  <a:pt x="267544" y="2619720"/>
                  <a:pt x="267544" y="2619720"/>
                </a:cubicBezTo>
                <a:cubicBezTo>
                  <a:pt x="269875" y="2617258"/>
                  <a:pt x="270970" y="2616255"/>
                  <a:pt x="271438" y="2616003"/>
                </a:cubicBezTo>
                <a:close/>
                <a:moveTo>
                  <a:pt x="254965" y="2615638"/>
                </a:moveTo>
                <a:lnTo>
                  <a:pt x="230759" y="2632238"/>
                </a:lnTo>
                <a:lnTo>
                  <a:pt x="228055" y="2633760"/>
                </a:lnTo>
                <a:cubicBezTo>
                  <a:pt x="222827" y="2636741"/>
                  <a:pt x="216774" y="2640244"/>
                  <a:pt x="208968" y="2644839"/>
                </a:cubicBezTo>
                <a:cubicBezTo>
                  <a:pt x="206381" y="2646192"/>
                  <a:pt x="187120" y="2657635"/>
                  <a:pt x="184096" y="2658878"/>
                </a:cubicBezTo>
                <a:lnTo>
                  <a:pt x="186805" y="2656693"/>
                </a:lnTo>
                <a:lnTo>
                  <a:pt x="188119" y="2655711"/>
                </a:lnTo>
                <a:lnTo>
                  <a:pt x="197674" y="2649807"/>
                </a:lnTo>
                <a:cubicBezTo>
                  <a:pt x="208818" y="2643250"/>
                  <a:pt x="222302" y="2636012"/>
                  <a:pt x="227690" y="2632621"/>
                </a:cubicBezTo>
                <a:close/>
                <a:moveTo>
                  <a:pt x="2438147" y="2613268"/>
                </a:moveTo>
                <a:cubicBezTo>
                  <a:pt x="2437825" y="2613115"/>
                  <a:pt x="2436655" y="2613753"/>
                  <a:pt x="2435136" y="2614767"/>
                </a:cubicBezTo>
                <a:cubicBezTo>
                  <a:pt x="2430579" y="2617805"/>
                  <a:pt x="2422863" y="2624208"/>
                  <a:pt x="2425340" y="2622700"/>
                </a:cubicBezTo>
                <a:cubicBezTo>
                  <a:pt x="2423328" y="2625325"/>
                  <a:pt x="2435800" y="2616331"/>
                  <a:pt x="2438147" y="2613268"/>
                </a:cubicBezTo>
                <a:close/>
                <a:moveTo>
                  <a:pt x="4472797" y="2611322"/>
                </a:moveTo>
                <a:cubicBezTo>
                  <a:pt x="4474177" y="2609651"/>
                  <a:pt x="4472107" y="2612156"/>
                  <a:pt x="4469692" y="2615080"/>
                </a:cubicBezTo>
                <a:lnTo>
                  <a:pt x="4466263" y="2619228"/>
                </a:lnTo>
                <a:close/>
                <a:moveTo>
                  <a:pt x="4319065" y="2607979"/>
                </a:moveTo>
                <a:lnTo>
                  <a:pt x="4318846" y="2608063"/>
                </a:lnTo>
                <a:lnTo>
                  <a:pt x="4318520" y="2608311"/>
                </a:lnTo>
                <a:close/>
                <a:moveTo>
                  <a:pt x="4328715" y="2604026"/>
                </a:moveTo>
                <a:lnTo>
                  <a:pt x="4326831" y="2604991"/>
                </a:lnTo>
                <a:lnTo>
                  <a:pt x="4320458" y="2607443"/>
                </a:lnTo>
                <a:lnTo>
                  <a:pt x="4320097" y="2607812"/>
                </a:lnTo>
                <a:lnTo>
                  <a:pt x="4319004" y="2608919"/>
                </a:lnTo>
                <a:lnTo>
                  <a:pt x="4319449" y="2608833"/>
                </a:lnTo>
                <a:lnTo>
                  <a:pt x="4319865" y="2608609"/>
                </a:lnTo>
                <a:lnTo>
                  <a:pt x="4319949" y="2608737"/>
                </a:lnTo>
                <a:lnTo>
                  <a:pt x="4321238" y="2608489"/>
                </a:lnTo>
                <a:lnTo>
                  <a:pt x="4325574" y="2606960"/>
                </a:lnTo>
                <a:lnTo>
                  <a:pt x="4327258" y="2605374"/>
                </a:lnTo>
                <a:close/>
                <a:moveTo>
                  <a:pt x="2459342" y="2603460"/>
                </a:moveTo>
                <a:lnTo>
                  <a:pt x="2457459" y="2604542"/>
                </a:lnTo>
                <a:cubicBezTo>
                  <a:pt x="2456574" y="2603974"/>
                  <a:pt x="2454320" y="2604880"/>
                  <a:pt x="2451889" y="2606260"/>
                </a:cubicBezTo>
                <a:cubicBezTo>
                  <a:pt x="2444598" y="2610404"/>
                  <a:pt x="2435719" y="2618831"/>
                  <a:pt x="2457459" y="2604542"/>
                </a:cubicBezTo>
                <a:lnTo>
                  <a:pt x="2457604" y="2605266"/>
                </a:lnTo>
                <a:close/>
                <a:moveTo>
                  <a:pt x="525562" y="2601607"/>
                </a:moveTo>
                <a:cubicBezTo>
                  <a:pt x="523962" y="2602930"/>
                  <a:pt x="520677" y="2606241"/>
                  <a:pt x="520314" y="2605345"/>
                </a:cubicBezTo>
                <a:cubicBezTo>
                  <a:pt x="522047" y="2603912"/>
                  <a:pt x="523314" y="2602866"/>
                  <a:pt x="524169" y="2602233"/>
                </a:cubicBezTo>
                <a:cubicBezTo>
                  <a:pt x="525025" y="2601602"/>
                  <a:pt x="525471" y="2601384"/>
                  <a:pt x="525562" y="2601607"/>
                </a:cubicBezTo>
                <a:close/>
                <a:moveTo>
                  <a:pt x="4484397" y="2600896"/>
                </a:moveTo>
                <a:cubicBezTo>
                  <a:pt x="4485811" y="2601109"/>
                  <a:pt x="4476723" y="2613368"/>
                  <a:pt x="4475502" y="2612641"/>
                </a:cubicBezTo>
                <a:close/>
                <a:moveTo>
                  <a:pt x="530808" y="2597870"/>
                </a:moveTo>
                <a:cubicBezTo>
                  <a:pt x="529209" y="2599192"/>
                  <a:pt x="525925" y="2602504"/>
                  <a:pt x="525562" y="2601607"/>
                </a:cubicBezTo>
                <a:cubicBezTo>
                  <a:pt x="527294" y="2600175"/>
                  <a:pt x="528561" y="2599128"/>
                  <a:pt x="529417" y="2598496"/>
                </a:cubicBezTo>
                <a:cubicBezTo>
                  <a:pt x="530272" y="2597863"/>
                  <a:pt x="530718" y="2597646"/>
                  <a:pt x="530808" y="2597870"/>
                </a:cubicBezTo>
                <a:close/>
                <a:moveTo>
                  <a:pt x="261406" y="2589668"/>
                </a:moveTo>
                <a:lnTo>
                  <a:pt x="238466" y="2605328"/>
                </a:lnTo>
                <a:lnTo>
                  <a:pt x="220896" y="2617799"/>
                </a:lnTo>
                <a:lnTo>
                  <a:pt x="180817" y="2641528"/>
                </a:lnTo>
                <a:lnTo>
                  <a:pt x="174799" y="2645007"/>
                </a:lnTo>
                <a:lnTo>
                  <a:pt x="179340" y="2641752"/>
                </a:lnTo>
                <a:cubicBezTo>
                  <a:pt x="186173" y="2636879"/>
                  <a:pt x="189906" y="2634182"/>
                  <a:pt x="191546" y="2632931"/>
                </a:cubicBezTo>
                <a:lnTo>
                  <a:pt x="191400" y="2632879"/>
                </a:lnTo>
                <a:lnTo>
                  <a:pt x="211013" y="2621145"/>
                </a:lnTo>
                <a:cubicBezTo>
                  <a:pt x="225085" y="2612459"/>
                  <a:pt x="239033" y="2603600"/>
                  <a:pt x="253050" y="2594511"/>
                </a:cubicBezTo>
                <a:close/>
                <a:moveTo>
                  <a:pt x="2783817" y="2589666"/>
                </a:moveTo>
                <a:cubicBezTo>
                  <a:pt x="2784737" y="2588834"/>
                  <a:pt x="2785118" y="2588856"/>
                  <a:pt x="2784535" y="2590404"/>
                </a:cubicBezTo>
                <a:cubicBezTo>
                  <a:pt x="2778953" y="2596651"/>
                  <a:pt x="2776376" y="2599534"/>
                  <a:pt x="2771221" y="2605300"/>
                </a:cubicBezTo>
                <a:lnTo>
                  <a:pt x="2772384" y="2602204"/>
                </a:lnTo>
                <a:cubicBezTo>
                  <a:pt x="2773445" y="2602364"/>
                  <a:pt x="2781059" y="2592163"/>
                  <a:pt x="2783817" y="2589666"/>
                </a:cubicBezTo>
                <a:close/>
                <a:moveTo>
                  <a:pt x="544445" y="2588494"/>
                </a:moveTo>
                <a:cubicBezTo>
                  <a:pt x="539648" y="2592460"/>
                  <a:pt x="534371" y="2596123"/>
                  <a:pt x="530808" y="2597870"/>
                </a:cubicBezTo>
                <a:cubicBezTo>
                  <a:pt x="534231" y="2595340"/>
                  <a:pt x="536742" y="2593414"/>
                  <a:pt x="538847" y="2591912"/>
                </a:cubicBezTo>
                <a:cubicBezTo>
                  <a:pt x="540951" y="2590410"/>
                  <a:pt x="542649" y="2589331"/>
                  <a:pt x="544445" y="2588494"/>
                </a:cubicBezTo>
                <a:close/>
                <a:moveTo>
                  <a:pt x="2858419" y="2586790"/>
                </a:moveTo>
                <a:lnTo>
                  <a:pt x="2808939" y="2632907"/>
                </a:lnTo>
                <a:cubicBezTo>
                  <a:pt x="2750740" y="2687943"/>
                  <a:pt x="2690830" y="2745740"/>
                  <a:pt x="2629375" y="2806014"/>
                </a:cubicBezTo>
                <a:lnTo>
                  <a:pt x="2560526" y="2874545"/>
                </a:lnTo>
                <a:lnTo>
                  <a:pt x="2568203" y="2870421"/>
                </a:lnTo>
                <a:lnTo>
                  <a:pt x="2622938" y="2815988"/>
                </a:lnTo>
                <a:cubicBezTo>
                  <a:pt x="2684707" y="2755288"/>
                  <a:pt x="2745227" y="2696600"/>
                  <a:pt x="2804286" y="2640255"/>
                </a:cubicBezTo>
                <a:lnTo>
                  <a:pt x="2855759" y="2591726"/>
                </a:lnTo>
                <a:close/>
                <a:moveTo>
                  <a:pt x="573844" y="2585560"/>
                </a:moveTo>
                <a:cubicBezTo>
                  <a:pt x="574157" y="2585468"/>
                  <a:pt x="573877" y="2585818"/>
                  <a:pt x="572611" y="2586865"/>
                </a:cubicBezTo>
                <a:cubicBezTo>
                  <a:pt x="569412" y="2589509"/>
                  <a:pt x="565552" y="2591402"/>
                  <a:pt x="565552" y="2591402"/>
                </a:cubicBezTo>
                <a:cubicBezTo>
                  <a:pt x="566083" y="2590737"/>
                  <a:pt x="567922" y="2589346"/>
                  <a:pt x="569743" y="2588085"/>
                </a:cubicBezTo>
                <a:cubicBezTo>
                  <a:pt x="571566" y="2586824"/>
                  <a:pt x="573374" y="2585696"/>
                  <a:pt x="573844" y="2585560"/>
                </a:cubicBezTo>
                <a:close/>
                <a:moveTo>
                  <a:pt x="1870926" y="2583590"/>
                </a:moveTo>
                <a:lnTo>
                  <a:pt x="1851199" y="2594428"/>
                </a:lnTo>
                <a:lnTo>
                  <a:pt x="1844757" y="2598705"/>
                </a:lnTo>
                <a:lnTo>
                  <a:pt x="1837518" y="2603625"/>
                </a:lnTo>
                <a:lnTo>
                  <a:pt x="1839782" y="2602371"/>
                </a:lnTo>
                <a:lnTo>
                  <a:pt x="1842107" y="2600942"/>
                </a:lnTo>
                <a:cubicBezTo>
                  <a:pt x="1844043" y="2599791"/>
                  <a:pt x="1846809" y="2598221"/>
                  <a:pt x="1848862" y="2597144"/>
                </a:cubicBezTo>
                <a:lnTo>
                  <a:pt x="1850355" y="2596636"/>
                </a:lnTo>
                <a:lnTo>
                  <a:pt x="1854417" y="2594439"/>
                </a:lnTo>
                <a:lnTo>
                  <a:pt x="1860953" y="2590192"/>
                </a:lnTo>
                <a:lnTo>
                  <a:pt x="1864780" y="2587659"/>
                </a:lnTo>
                <a:lnTo>
                  <a:pt x="1866012" y="2586610"/>
                </a:lnTo>
                <a:lnTo>
                  <a:pt x="1866798" y="2586323"/>
                </a:lnTo>
                <a:close/>
                <a:moveTo>
                  <a:pt x="4358685" y="2581507"/>
                </a:moveTo>
                <a:lnTo>
                  <a:pt x="4348991" y="2585449"/>
                </a:lnTo>
                <a:cubicBezTo>
                  <a:pt x="4345389" y="2586887"/>
                  <a:pt x="4343026" y="2587810"/>
                  <a:pt x="4343026" y="2587810"/>
                </a:cubicBezTo>
                <a:lnTo>
                  <a:pt x="4338068" y="2589854"/>
                </a:lnTo>
                <a:lnTo>
                  <a:pt x="4334216" y="2593139"/>
                </a:lnTo>
                <a:lnTo>
                  <a:pt x="4331026" y="2595907"/>
                </a:lnTo>
                <a:lnTo>
                  <a:pt x="4335513" y="2594255"/>
                </a:lnTo>
                <a:lnTo>
                  <a:pt x="4342314" y="2591748"/>
                </a:lnTo>
                <a:cubicBezTo>
                  <a:pt x="4345923" y="2590508"/>
                  <a:pt x="4347928" y="2589996"/>
                  <a:pt x="4347027" y="2590827"/>
                </a:cubicBezTo>
                <a:cubicBezTo>
                  <a:pt x="4346127" y="2591660"/>
                  <a:pt x="4342284" y="2593869"/>
                  <a:pt x="4337638" y="2596484"/>
                </a:cubicBezTo>
                <a:lnTo>
                  <a:pt x="4327855" y="2602057"/>
                </a:lnTo>
                <a:lnTo>
                  <a:pt x="4329386" y="2601694"/>
                </a:lnTo>
                <a:lnTo>
                  <a:pt x="4331342" y="2601595"/>
                </a:lnTo>
                <a:lnTo>
                  <a:pt x="4335345" y="2597893"/>
                </a:lnTo>
                <a:cubicBezTo>
                  <a:pt x="4336298" y="2597121"/>
                  <a:pt x="4335735" y="2597867"/>
                  <a:pt x="4334323" y="2599504"/>
                </a:cubicBezTo>
                <a:lnTo>
                  <a:pt x="4332593" y="2601531"/>
                </a:lnTo>
                <a:lnTo>
                  <a:pt x="4333700" y="2601476"/>
                </a:lnTo>
                <a:lnTo>
                  <a:pt x="4331822" y="2602438"/>
                </a:lnTo>
                <a:lnTo>
                  <a:pt x="4328990" y="2605754"/>
                </a:lnTo>
                <a:lnTo>
                  <a:pt x="4332021" y="2604686"/>
                </a:lnTo>
                <a:lnTo>
                  <a:pt x="4332724" y="2604397"/>
                </a:lnTo>
                <a:lnTo>
                  <a:pt x="4351520" y="2587825"/>
                </a:lnTo>
                <a:lnTo>
                  <a:pt x="4341634" y="2591189"/>
                </a:lnTo>
                <a:lnTo>
                  <a:pt x="4354762" y="2584966"/>
                </a:lnTo>
                <a:close/>
                <a:moveTo>
                  <a:pt x="1772172" y="2579811"/>
                </a:moveTo>
                <a:lnTo>
                  <a:pt x="1720580" y="2609236"/>
                </a:lnTo>
                <a:lnTo>
                  <a:pt x="1716319" y="2613587"/>
                </a:lnTo>
                <a:lnTo>
                  <a:pt x="1740006" y="2599017"/>
                </a:lnTo>
                <a:close/>
                <a:moveTo>
                  <a:pt x="4350803" y="2579565"/>
                </a:moveTo>
                <a:lnTo>
                  <a:pt x="4349683" y="2579942"/>
                </a:lnTo>
                <a:lnTo>
                  <a:pt x="4349351" y="2580226"/>
                </a:lnTo>
                <a:close/>
                <a:moveTo>
                  <a:pt x="234313" y="2578273"/>
                </a:moveTo>
                <a:cubicBezTo>
                  <a:pt x="223624" y="2585660"/>
                  <a:pt x="220608" y="2586491"/>
                  <a:pt x="222463" y="2584817"/>
                </a:cubicBezTo>
                <a:cubicBezTo>
                  <a:pt x="223082" y="2584259"/>
                  <a:pt x="224243" y="2583423"/>
                  <a:pt x="225840" y="2582459"/>
                </a:cubicBezTo>
                <a:cubicBezTo>
                  <a:pt x="227969" y="2581172"/>
                  <a:pt x="230876" y="2579659"/>
                  <a:pt x="234313" y="2578273"/>
                </a:cubicBezTo>
                <a:close/>
                <a:moveTo>
                  <a:pt x="4361357" y="2576012"/>
                </a:moveTo>
                <a:lnTo>
                  <a:pt x="4358732" y="2578172"/>
                </a:lnTo>
                <a:cubicBezTo>
                  <a:pt x="4358127" y="2578668"/>
                  <a:pt x="4358530" y="2578338"/>
                  <a:pt x="4359336" y="2577676"/>
                </a:cubicBezTo>
                <a:close/>
                <a:moveTo>
                  <a:pt x="4374638" y="2574715"/>
                </a:moveTo>
                <a:lnTo>
                  <a:pt x="4362384" y="2580001"/>
                </a:lnTo>
                <a:lnTo>
                  <a:pt x="4361979" y="2580167"/>
                </a:lnTo>
                <a:lnTo>
                  <a:pt x="4358770" y="2583067"/>
                </a:lnTo>
                <a:lnTo>
                  <a:pt x="4361519" y="2581763"/>
                </a:lnTo>
                <a:cubicBezTo>
                  <a:pt x="4363426" y="2580881"/>
                  <a:pt x="4367671" y="2578544"/>
                  <a:pt x="4372593" y="2575827"/>
                </a:cubicBezTo>
                <a:close/>
                <a:moveTo>
                  <a:pt x="4350871" y="2573819"/>
                </a:moveTo>
                <a:lnTo>
                  <a:pt x="4350433" y="2573953"/>
                </a:lnTo>
                <a:lnTo>
                  <a:pt x="4349397" y="2574955"/>
                </a:lnTo>
                <a:close/>
                <a:moveTo>
                  <a:pt x="103081" y="2567487"/>
                </a:moveTo>
                <a:lnTo>
                  <a:pt x="102623" y="2567960"/>
                </a:lnTo>
                <a:cubicBezTo>
                  <a:pt x="101956" y="2568511"/>
                  <a:pt x="101444" y="2568785"/>
                  <a:pt x="101352" y="2568561"/>
                </a:cubicBezTo>
                <a:close/>
                <a:moveTo>
                  <a:pt x="4390575" y="2566233"/>
                </a:moveTo>
                <a:lnTo>
                  <a:pt x="4390467" y="2566249"/>
                </a:lnTo>
                <a:cubicBezTo>
                  <a:pt x="4390215" y="2566281"/>
                  <a:pt x="4390077" y="2566292"/>
                  <a:pt x="4390077" y="2566292"/>
                </a:cubicBezTo>
                <a:lnTo>
                  <a:pt x="4381544" y="2569183"/>
                </a:lnTo>
                <a:lnTo>
                  <a:pt x="4384011" y="2569624"/>
                </a:lnTo>
                <a:lnTo>
                  <a:pt x="4387716" y="2567609"/>
                </a:lnTo>
                <a:close/>
                <a:moveTo>
                  <a:pt x="4376263" y="2566006"/>
                </a:moveTo>
                <a:lnTo>
                  <a:pt x="4360198" y="2570968"/>
                </a:lnTo>
                <a:lnTo>
                  <a:pt x="4354871" y="2575513"/>
                </a:lnTo>
                <a:lnTo>
                  <a:pt x="4358335" y="2574489"/>
                </a:lnTo>
                <a:lnTo>
                  <a:pt x="4369679" y="2570976"/>
                </a:lnTo>
                <a:lnTo>
                  <a:pt x="4371640" y="2570083"/>
                </a:lnTo>
                <a:close/>
                <a:moveTo>
                  <a:pt x="625501" y="2565627"/>
                </a:moveTo>
                <a:lnTo>
                  <a:pt x="624016" y="2566936"/>
                </a:lnTo>
                <a:cubicBezTo>
                  <a:pt x="623883" y="2567050"/>
                  <a:pt x="624361" y="2566631"/>
                  <a:pt x="625124" y="2565958"/>
                </a:cubicBezTo>
                <a:close/>
                <a:moveTo>
                  <a:pt x="3237422" y="2563630"/>
                </a:moveTo>
                <a:cubicBezTo>
                  <a:pt x="3238663" y="2562896"/>
                  <a:pt x="3234959" y="2564903"/>
                  <a:pt x="3223166" y="2571383"/>
                </a:cubicBezTo>
                <a:cubicBezTo>
                  <a:pt x="3164581" y="2602624"/>
                  <a:pt x="3058591" y="2655496"/>
                  <a:pt x="3004094" y="2688680"/>
                </a:cubicBezTo>
                <a:lnTo>
                  <a:pt x="2994592" y="2696101"/>
                </a:lnTo>
                <a:cubicBezTo>
                  <a:pt x="2993870" y="2699340"/>
                  <a:pt x="3045065" y="2668166"/>
                  <a:pt x="3058826" y="2659787"/>
                </a:cubicBezTo>
                <a:cubicBezTo>
                  <a:pt x="3103649" y="2636927"/>
                  <a:pt x="3133756" y="2621395"/>
                  <a:pt x="3177623" y="2597483"/>
                </a:cubicBezTo>
                <a:cubicBezTo>
                  <a:pt x="3185467" y="2592707"/>
                  <a:pt x="3233696" y="2565833"/>
                  <a:pt x="3237422" y="2563630"/>
                </a:cubicBezTo>
                <a:close/>
                <a:moveTo>
                  <a:pt x="3880800" y="2558809"/>
                </a:moveTo>
                <a:lnTo>
                  <a:pt x="3880498" y="2559318"/>
                </a:lnTo>
                <a:cubicBezTo>
                  <a:pt x="3880363" y="2559547"/>
                  <a:pt x="3880454" y="2559395"/>
                  <a:pt x="3880633" y="2559093"/>
                </a:cubicBezTo>
                <a:close/>
                <a:moveTo>
                  <a:pt x="2818219" y="2558404"/>
                </a:moveTo>
                <a:cubicBezTo>
                  <a:pt x="2815213" y="2561768"/>
                  <a:pt x="2810059" y="2567533"/>
                  <a:pt x="2804475" y="2573780"/>
                </a:cubicBezTo>
                <a:cubicBezTo>
                  <a:pt x="2806996" y="2567071"/>
                  <a:pt x="2796743" y="2582429"/>
                  <a:pt x="2792753" y="2585098"/>
                </a:cubicBezTo>
                <a:cubicBezTo>
                  <a:pt x="2794111" y="2581487"/>
                  <a:pt x="2788527" y="2587734"/>
                  <a:pt x="2783372" y="2593500"/>
                </a:cubicBezTo>
                <a:lnTo>
                  <a:pt x="2784535" y="2590404"/>
                </a:lnTo>
                <a:cubicBezTo>
                  <a:pt x="2800428" y="2572626"/>
                  <a:pt x="2812579" y="2560824"/>
                  <a:pt x="2818219" y="2558404"/>
                </a:cubicBezTo>
                <a:close/>
                <a:moveTo>
                  <a:pt x="4390282" y="2554073"/>
                </a:moveTo>
                <a:lnTo>
                  <a:pt x="4379642" y="2557497"/>
                </a:lnTo>
                <a:cubicBezTo>
                  <a:pt x="4386811" y="2554744"/>
                  <a:pt x="4374740" y="2558794"/>
                  <a:pt x="4372928" y="2560788"/>
                </a:cubicBezTo>
                <a:cubicBezTo>
                  <a:pt x="4369885" y="2564284"/>
                  <a:pt x="4377893" y="2558975"/>
                  <a:pt x="4377893" y="2558975"/>
                </a:cubicBezTo>
                <a:lnTo>
                  <a:pt x="4388025" y="2555978"/>
                </a:lnTo>
                <a:close/>
                <a:moveTo>
                  <a:pt x="317442" y="2551810"/>
                </a:moveTo>
                <a:lnTo>
                  <a:pt x="285522" y="2573366"/>
                </a:lnTo>
                <a:lnTo>
                  <a:pt x="284436" y="2573868"/>
                </a:lnTo>
                <a:cubicBezTo>
                  <a:pt x="282960" y="2574471"/>
                  <a:pt x="282351" y="2574590"/>
                  <a:pt x="283285" y="2573911"/>
                </a:cubicBezTo>
                <a:cubicBezTo>
                  <a:pt x="294020" y="2566095"/>
                  <a:pt x="304237" y="2559744"/>
                  <a:pt x="314339" y="2553668"/>
                </a:cubicBezTo>
                <a:close/>
                <a:moveTo>
                  <a:pt x="4382736" y="2551123"/>
                </a:moveTo>
                <a:lnTo>
                  <a:pt x="4371668" y="2555159"/>
                </a:lnTo>
                <a:cubicBezTo>
                  <a:pt x="4370721" y="2555960"/>
                  <a:pt x="4370504" y="2556442"/>
                  <a:pt x="4370745" y="2556699"/>
                </a:cubicBezTo>
                <a:lnTo>
                  <a:pt x="4371022" y="2556730"/>
                </a:lnTo>
                <a:lnTo>
                  <a:pt x="4374546" y="2555574"/>
                </a:lnTo>
                <a:lnTo>
                  <a:pt x="4372520" y="2556621"/>
                </a:lnTo>
                <a:lnTo>
                  <a:pt x="4372084" y="2556843"/>
                </a:lnTo>
                <a:lnTo>
                  <a:pt x="4372575" y="2556895"/>
                </a:lnTo>
                <a:lnTo>
                  <a:pt x="4375747" y="2556088"/>
                </a:lnTo>
                <a:close/>
                <a:moveTo>
                  <a:pt x="2830372" y="2546605"/>
                </a:moveTo>
                <a:cubicBezTo>
                  <a:pt x="2824789" y="2552849"/>
                  <a:pt x="2819633" y="2558615"/>
                  <a:pt x="2818219" y="2558404"/>
                </a:cubicBezTo>
                <a:cubicBezTo>
                  <a:pt x="2823374" y="2552638"/>
                  <a:pt x="2828528" y="2546870"/>
                  <a:pt x="2830372" y="2546605"/>
                </a:cubicBezTo>
                <a:close/>
                <a:moveTo>
                  <a:pt x="119374" y="2541896"/>
                </a:moveTo>
                <a:cubicBezTo>
                  <a:pt x="115908" y="2544761"/>
                  <a:pt x="114308" y="2546083"/>
                  <a:pt x="114127" y="2545634"/>
                </a:cubicBezTo>
                <a:lnTo>
                  <a:pt x="116650" y="2543237"/>
                </a:lnTo>
                <a:lnTo>
                  <a:pt x="117353" y="2542778"/>
                </a:lnTo>
                <a:lnTo>
                  <a:pt x="117298" y="2542705"/>
                </a:lnTo>
                <a:close/>
                <a:moveTo>
                  <a:pt x="426553" y="2540922"/>
                </a:moveTo>
                <a:lnTo>
                  <a:pt x="422479" y="2543063"/>
                </a:lnTo>
                <a:lnTo>
                  <a:pt x="413121" y="2549848"/>
                </a:lnTo>
                <a:lnTo>
                  <a:pt x="421903" y="2543942"/>
                </a:lnTo>
                <a:close/>
                <a:moveTo>
                  <a:pt x="122573" y="2539253"/>
                </a:moveTo>
                <a:cubicBezTo>
                  <a:pt x="121154" y="2541023"/>
                  <a:pt x="119374" y="2541896"/>
                  <a:pt x="119374" y="2541896"/>
                </a:cubicBezTo>
                <a:cubicBezTo>
                  <a:pt x="120083" y="2541011"/>
                  <a:pt x="120882" y="2540351"/>
                  <a:pt x="121505" y="2539910"/>
                </a:cubicBezTo>
                <a:cubicBezTo>
                  <a:pt x="122128" y="2539472"/>
                  <a:pt x="122573" y="2539253"/>
                  <a:pt x="122573" y="2539253"/>
                </a:cubicBezTo>
                <a:close/>
                <a:moveTo>
                  <a:pt x="4448068" y="2539115"/>
                </a:moveTo>
                <a:lnTo>
                  <a:pt x="4444239" y="2540433"/>
                </a:lnTo>
                <a:lnTo>
                  <a:pt x="4445330" y="2539851"/>
                </a:lnTo>
                <a:close/>
                <a:moveTo>
                  <a:pt x="4424470" y="2537216"/>
                </a:moveTo>
                <a:cubicBezTo>
                  <a:pt x="4420518" y="2539634"/>
                  <a:pt x="4417757" y="2540506"/>
                  <a:pt x="4417074" y="2539698"/>
                </a:cubicBezTo>
                <a:cubicBezTo>
                  <a:pt x="4419197" y="2538366"/>
                  <a:pt x="4420371" y="2537834"/>
                  <a:pt x="4421354" y="2537591"/>
                </a:cubicBezTo>
                <a:cubicBezTo>
                  <a:pt x="4422334" y="2537349"/>
                  <a:pt x="4423122" y="2537394"/>
                  <a:pt x="4424470" y="2537216"/>
                </a:cubicBezTo>
                <a:close/>
                <a:moveTo>
                  <a:pt x="2706961" y="2536824"/>
                </a:moveTo>
                <a:lnTo>
                  <a:pt x="2696291" y="2542125"/>
                </a:lnTo>
                <a:lnTo>
                  <a:pt x="2538444" y="2702729"/>
                </a:lnTo>
                <a:cubicBezTo>
                  <a:pt x="2512923" y="2725601"/>
                  <a:pt x="2482301" y="2758063"/>
                  <a:pt x="2451250" y="2791006"/>
                </a:cubicBezTo>
                <a:cubicBezTo>
                  <a:pt x="2427572" y="2813607"/>
                  <a:pt x="2405845" y="2834325"/>
                  <a:pt x="2376638" y="2867000"/>
                </a:cubicBezTo>
                <a:cubicBezTo>
                  <a:pt x="2397935" y="2846763"/>
                  <a:pt x="2422045" y="2823681"/>
                  <a:pt x="2451250" y="2791006"/>
                </a:cubicBezTo>
                <a:cubicBezTo>
                  <a:pt x="2474820" y="2770020"/>
                  <a:pt x="2505442" y="2737560"/>
                  <a:pt x="2538444" y="2702729"/>
                </a:cubicBezTo>
                <a:cubicBezTo>
                  <a:pt x="2572967" y="2669492"/>
                  <a:pt x="2630675" y="2613679"/>
                  <a:pt x="2685254" y="2558928"/>
                </a:cubicBezTo>
                <a:close/>
                <a:moveTo>
                  <a:pt x="4426177" y="2536129"/>
                </a:moveTo>
                <a:cubicBezTo>
                  <a:pt x="4426513" y="2536084"/>
                  <a:pt x="4426694" y="2536298"/>
                  <a:pt x="4426940" y="2536589"/>
                </a:cubicBezTo>
                <a:cubicBezTo>
                  <a:pt x="4423443" y="2539546"/>
                  <a:pt x="4424698" y="2537484"/>
                  <a:pt x="4424470" y="2537216"/>
                </a:cubicBezTo>
                <a:cubicBezTo>
                  <a:pt x="4425345" y="2536475"/>
                  <a:pt x="4425840" y="2536173"/>
                  <a:pt x="4426177" y="2536129"/>
                </a:cubicBezTo>
                <a:close/>
                <a:moveTo>
                  <a:pt x="4428646" y="2535503"/>
                </a:moveTo>
                <a:cubicBezTo>
                  <a:pt x="4428983" y="2535459"/>
                  <a:pt x="4429163" y="2535672"/>
                  <a:pt x="4429410" y="2535963"/>
                </a:cubicBezTo>
                <a:cubicBezTo>
                  <a:pt x="4425912" y="2538920"/>
                  <a:pt x="4427168" y="2536858"/>
                  <a:pt x="4426940" y="2536589"/>
                </a:cubicBezTo>
                <a:cubicBezTo>
                  <a:pt x="4427814" y="2535849"/>
                  <a:pt x="4428308" y="2535548"/>
                  <a:pt x="4428646" y="2535503"/>
                </a:cubicBezTo>
                <a:close/>
                <a:moveTo>
                  <a:pt x="249256" y="2534547"/>
                </a:moveTo>
                <a:cubicBezTo>
                  <a:pt x="248984" y="2534744"/>
                  <a:pt x="246650" y="2536062"/>
                  <a:pt x="243859" y="2537681"/>
                </a:cubicBezTo>
                <a:lnTo>
                  <a:pt x="246794" y="2535775"/>
                </a:lnTo>
                <a:lnTo>
                  <a:pt x="247917" y="2535191"/>
                </a:lnTo>
                <a:cubicBezTo>
                  <a:pt x="249011" y="2534628"/>
                  <a:pt x="249393" y="2534447"/>
                  <a:pt x="249256" y="2534547"/>
                </a:cubicBezTo>
                <a:close/>
                <a:moveTo>
                  <a:pt x="2841805" y="2534065"/>
                </a:moveTo>
                <a:cubicBezTo>
                  <a:pt x="2842724" y="2533233"/>
                  <a:pt x="2843105" y="2533255"/>
                  <a:pt x="2842523" y="2534804"/>
                </a:cubicBezTo>
                <a:cubicBezTo>
                  <a:pt x="2836938" y="2541050"/>
                  <a:pt x="2825037" y="2556159"/>
                  <a:pt x="2830372" y="2546605"/>
                </a:cubicBezTo>
                <a:cubicBezTo>
                  <a:pt x="2831433" y="2546764"/>
                  <a:pt x="2839046" y="2536562"/>
                  <a:pt x="2841805" y="2534065"/>
                </a:cubicBezTo>
                <a:close/>
                <a:moveTo>
                  <a:pt x="3209508" y="2533322"/>
                </a:moveTo>
                <a:cubicBezTo>
                  <a:pt x="3207764" y="2533847"/>
                  <a:pt x="3202371" y="2536207"/>
                  <a:pt x="3191428" y="2541405"/>
                </a:cubicBezTo>
                <a:cubicBezTo>
                  <a:pt x="3169533" y="2553173"/>
                  <a:pt x="3145880" y="2565248"/>
                  <a:pt x="3126897" y="2574211"/>
                </a:cubicBezTo>
                <a:cubicBezTo>
                  <a:pt x="3091066" y="2591907"/>
                  <a:pt x="3073511" y="2599802"/>
                  <a:pt x="3041918" y="2614978"/>
                </a:cubicBezTo>
                <a:cubicBezTo>
                  <a:pt x="3028701" y="2621575"/>
                  <a:pt x="3014395" y="2629053"/>
                  <a:pt x="2999531" y="2636980"/>
                </a:cubicBezTo>
                <a:lnTo>
                  <a:pt x="2965472" y="2655378"/>
                </a:lnTo>
                <a:lnTo>
                  <a:pt x="2954488" y="2665407"/>
                </a:lnTo>
                <a:lnTo>
                  <a:pt x="3046112" y="2618706"/>
                </a:lnTo>
                <a:cubicBezTo>
                  <a:pt x="3088319" y="2596976"/>
                  <a:pt x="3131687" y="2574552"/>
                  <a:pt x="3177992" y="2550870"/>
                </a:cubicBezTo>
                <a:cubicBezTo>
                  <a:pt x="3187126" y="2546656"/>
                  <a:pt x="3214738" y="2531742"/>
                  <a:pt x="3209508" y="2533322"/>
                </a:cubicBezTo>
                <a:close/>
                <a:moveTo>
                  <a:pt x="43294" y="2532268"/>
                </a:moveTo>
                <a:lnTo>
                  <a:pt x="39389" y="2535076"/>
                </a:lnTo>
                <a:lnTo>
                  <a:pt x="30574" y="2541622"/>
                </a:lnTo>
                <a:lnTo>
                  <a:pt x="15404" y="2550394"/>
                </a:lnTo>
                <a:lnTo>
                  <a:pt x="0" y="2558992"/>
                </a:lnTo>
                <a:lnTo>
                  <a:pt x="5479" y="2555021"/>
                </a:lnTo>
                <a:lnTo>
                  <a:pt x="10018" y="2551839"/>
                </a:lnTo>
                <a:close/>
                <a:moveTo>
                  <a:pt x="4066099" y="2532263"/>
                </a:moveTo>
                <a:lnTo>
                  <a:pt x="4062448" y="2533604"/>
                </a:lnTo>
                <a:lnTo>
                  <a:pt x="4062087" y="2533581"/>
                </a:lnTo>
                <a:lnTo>
                  <a:pt x="4061715" y="2533756"/>
                </a:lnTo>
                <a:lnTo>
                  <a:pt x="4056692" y="2536676"/>
                </a:lnTo>
                <a:lnTo>
                  <a:pt x="4043485" y="2548225"/>
                </a:lnTo>
                <a:lnTo>
                  <a:pt x="4050506" y="2545341"/>
                </a:lnTo>
                <a:lnTo>
                  <a:pt x="4051726" y="2544797"/>
                </a:lnTo>
                <a:lnTo>
                  <a:pt x="4054907" y="2542340"/>
                </a:lnTo>
                <a:close/>
                <a:moveTo>
                  <a:pt x="2845536" y="2531115"/>
                </a:moveTo>
                <a:lnTo>
                  <a:pt x="2844922" y="2531867"/>
                </a:lnTo>
                <a:cubicBezTo>
                  <a:pt x="2843589" y="2533498"/>
                  <a:pt x="2842523" y="2534804"/>
                  <a:pt x="2842523" y="2534804"/>
                </a:cubicBezTo>
                <a:close/>
                <a:moveTo>
                  <a:pt x="123329" y="2531052"/>
                </a:moveTo>
                <a:lnTo>
                  <a:pt x="120481" y="2533101"/>
                </a:lnTo>
                <a:cubicBezTo>
                  <a:pt x="113415" y="2538167"/>
                  <a:pt x="105670" y="2543645"/>
                  <a:pt x="101265" y="2546388"/>
                </a:cubicBezTo>
                <a:cubicBezTo>
                  <a:pt x="96754" y="2548868"/>
                  <a:pt x="100532" y="2545896"/>
                  <a:pt x="106716" y="2541398"/>
                </a:cubicBezTo>
                <a:lnTo>
                  <a:pt x="111957" y="2537666"/>
                </a:lnTo>
                <a:lnTo>
                  <a:pt x="116799" y="2534872"/>
                </a:lnTo>
                <a:close/>
                <a:moveTo>
                  <a:pt x="2849718" y="2525997"/>
                </a:moveTo>
                <a:cubicBezTo>
                  <a:pt x="2850517" y="2525019"/>
                  <a:pt x="2849985" y="2525671"/>
                  <a:pt x="2848920" y="2526975"/>
                </a:cubicBezTo>
                <a:lnTo>
                  <a:pt x="2845536" y="2531115"/>
                </a:lnTo>
                <a:lnTo>
                  <a:pt x="2847419" y="2528810"/>
                </a:lnTo>
                <a:cubicBezTo>
                  <a:pt x="2848586" y="2527383"/>
                  <a:pt x="2849318" y="2526486"/>
                  <a:pt x="2849718" y="2525997"/>
                </a:cubicBezTo>
                <a:close/>
                <a:moveTo>
                  <a:pt x="349225" y="2525196"/>
                </a:moveTo>
                <a:lnTo>
                  <a:pt x="349498" y="2525632"/>
                </a:lnTo>
                <a:lnTo>
                  <a:pt x="349625" y="2525833"/>
                </a:lnTo>
                <a:cubicBezTo>
                  <a:pt x="349657" y="2525884"/>
                  <a:pt x="349666" y="2525897"/>
                  <a:pt x="349632" y="2525843"/>
                </a:cubicBezTo>
                <a:lnTo>
                  <a:pt x="349498" y="2525632"/>
                </a:lnTo>
                <a:lnTo>
                  <a:pt x="349479" y="2525600"/>
                </a:lnTo>
                <a:cubicBezTo>
                  <a:pt x="349360" y="2525413"/>
                  <a:pt x="349225" y="2525196"/>
                  <a:pt x="349225" y="2525196"/>
                </a:cubicBezTo>
                <a:close/>
                <a:moveTo>
                  <a:pt x="125876" y="2525003"/>
                </a:moveTo>
                <a:lnTo>
                  <a:pt x="98520" y="2543870"/>
                </a:lnTo>
                <a:lnTo>
                  <a:pt x="93387" y="2546531"/>
                </a:lnTo>
                <a:cubicBezTo>
                  <a:pt x="91905" y="2547225"/>
                  <a:pt x="91176" y="2547439"/>
                  <a:pt x="91716" y="2546869"/>
                </a:cubicBezTo>
                <a:cubicBezTo>
                  <a:pt x="92028" y="2546539"/>
                  <a:pt x="92703" y="2546004"/>
                  <a:pt x="93653" y="2545315"/>
                </a:cubicBezTo>
                <a:cubicBezTo>
                  <a:pt x="94603" y="2544628"/>
                  <a:pt x="95831" y="2543784"/>
                  <a:pt x="97249" y="2542837"/>
                </a:cubicBezTo>
                <a:cubicBezTo>
                  <a:pt x="101506" y="2539998"/>
                  <a:pt x="107491" y="2536222"/>
                  <a:pt x="112936" y="2532851"/>
                </a:cubicBezTo>
                <a:cubicBezTo>
                  <a:pt x="118380" y="2529481"/>
                  <a:pt x="123284" y="2526518"/>
                  <a:pt x="125377" y="2525304"/>
                </a:cubicBezTo>
                <a:close/>
                <a:moveTo>
                  <a:pt x="2475841" y="2524574"/>
                </a:moveTo>
                <a:lnTo>
                  <a:pt x="2356193" y="2588189"/>
                </a:lnTo>
                <a:cubicBezTo>
                  <a:pt x="2195279" y="2675123"/>
                  <a:pt x="2026539" y="2768848"/>
                  <a:pt x="1851899" y="2867577"/>
                </a:cubicBezTo>
                <a:cubicBezTo>
                  <a:pt x="1838131" y="2874910"/>
                  <a:pt x="1819076" y="2883757"/>
                  <a:pt x="1797806" y="2896084"/>
                </a:cubicBezTo>
                <a:cubicBezTo>
                  <a:pt x="1790716" y="2900194"/>
                  <a:pt x="1783381" y="2904691"/>
                  <a:pt x="1775913" y="2909646"/>
                </a:cubicBezTo>
                <a:cubicBezTo>
                  <a:pt x="1745637" y="2928082"/>
                  <a:pt x="1819780" y="2885734"/>
                  <a:pt x="1831530" y="2879979"/>
                </a:cubicBezTo>
                <a:cubicBezTo>
                  <a:pt x="1834835" y="2877968"/>
                  <a:pt x="1845292" y="2871599"/>
                  <a:pt x="1851899" y="2867577"/>
                </a:cubicBezTo>
                <a:cubicBezTo>
                  <a:pt x="2021313" y="2773080"/>
                  <a:pt x="2187207" y="2681778"/>
                  <a:pt x="2347178" y="2595708"/>
                </a:cubicBezTo>
                <a:lnTo>
                  <a:pt x="2469715" y="2530629"/>
                </a:lnTo>
                <a:close/>
                <a:moveTo>
                  <a:pt x="459316" y="2518838"/>
                </a:moveTo>
                <a:cubicBezTo>
                  <a:pt x="457962" y="2519580"/>
                  <a:pt x="455391" y="2521401"/>
                  <a:pt x="452969" y="2523280"/>
                </a:cubicBezTo>
                <a:lnTo>
                  <a:pt x="450895" y="2525111"/>
                </a:lnTo>
                <a:lnTo>
                  <a:pt x="459242" y="2519689"/>
                </a:lnTo>
                <a:lnTo>
                  <a:pt x="459990" y="2519095"/>
                </a:lnTo>
                <a:cubicBezTo>
                  <a:pt x="460578" y="2518328"/>
                  <a:pt x="460218" y="2518344"/>
                  <a:pt x="459316" y="2518838"/>
                </a:cubicBezTo>
                <a:close/>
                <a:moveTo>
                  <a:pt x="374731" y="2516089"/>
                </a:moveTo>
                <a:cubicBezTo>
                  <a:pt x="374299" y="2516278"/>
                  <a:pt x="373460" y="2516803"/>
                  <a:pt x="372527" y="2517437"/>
                </a:cubicBezTo>
                <a:cubicBezTo>
                  <a:pt x="371595" y="2518070"/>
                  <a:pt x="370569" y="2518813"/>
                  <a:pt x="369769" y="2519432"/>
                </a:cubicBezTo>
                <a:cubicBezTo>
                  <a:pt x="368165" y="2520673"/>
                  <a:pt x="367454" y="2521429"/>
                  <a:pt x="370157" y="2519868"/>
                </a:cubicBezTo>
                <a:cubicBezTo>
                  <a:pt x="371757" y="2518546"/>
                  <a:pt x="371939" y="2518995"/>
                  <a:pt x="373539" y="2517673"/>
                </a:cubicBezTo>
                <a:cubicBezTo>
                  <a:pt x="375160" y="2516184"/>
                  <a:pt x="375307" y="2515837"/>
                  <a:pt x="374731" y="2516089"/>
                </a:cubicBezTo>
                <a:close/>
                <a:moveTo>
                  <a:pt x="4459210" y="2511692"/>
                </a:moveTo>
                <a:lnTo>
                  <a:pt x="4454053" y="2514446"/>
                </a:lnTo>
                <a:lnTo>
                  <a:pt x="4421312" y="2531381"/>
                </a:lnTo>
                <a:lnTo>
                  <a:pt x="4412912" y="2533593"/>
                </a:lnTo>
                <a:lnTo>
                  <a:pt x="4400153" y="2538049"/>
                </a:lnTo>
                <a:lnTo>
                  <a:pt x="4407278" y="2534255"/>
                </a:lnTo>
                <a:cubicBezTo>
                  <a:pt x="4416459" y="2530319"/>
                  <a:pt x="4426117" y="2525946"/>
                  <a:pt x="4436592" y="2520893"/>
                </a:cubicBezTo>
                <a:lnTo>
                  <a:pt x="4452270" y="2512908"/>
                </a:lnTo>
                <a:lnTo>
                  <a:pt x="4451750" y="2513321"/>
                </a:lnTo>
                <a:cubicBezTo>
                  <a:pt x="4452289" y="2513329"/>
                  <a:pt x="4453933" y="2512983"/>
                  <a:pt x="4457130" y="2512184"/>
                </a:cubicBezTo>
                <a:close/>
                <a:moveTo>
                  <a:pt x="2500420" y="2511506"/>
                </a:moveTo>
                <a:lnTo>
                  <a:pt x="2491528" y="2516234"/>
                </a:lnTo>
                <a:lnTo>
                  <a:pt x="2485481" y="2522256"/>
                </a:lnTo>
                <a:lnTo>
                  <a:pt x="2494302" y="2517571"/>
                </a:lnTo>
                <a:close/>
                <a:moveTo>
                  <a:pt x="3980552" y="2511403"/>
                </a:moveTo>
                <a:lnTo>
                  <a:pt x="3974653" y="2514126"/>
                </a:lnTo>
                <a:lnTo>
                  <a:pt x="3972338" y="2516289"/>
                </a:lnTo>
                <a:lnTo>
                  <a:pt x="3972247" y="2516381"/>
                </a:lnTo>
                <a:lnTo>
                  <a:pt x="3978743" y="2512957"/>
                </a:lnTo>
                <a:lnTo>
                  <a:pt x="3976055" y="2516014"/>
                </a:lnTo>
                <a:lnTo>
                  <a:pt x="3979686" y="2512780"/>
                </a:lnTo>
                <a:lnTo>
                  <a:pt x="3978743" y="2512957"/>
                </a:lnTo>
                <a:close/>
                <a:moveTo>
                  <a:pt x="3981961" y="2510752"/>
                </a:moveTo>
                <a:lnTo>
                  <a:pt x="3981161" y="2511123"/>
                </a:lnTo>
                <a:lnTo>
                  <a:pt x="3980891" y="2511706"/>
                </a:lnTo>
                <a:close/>
                <a:moveTo>
                  <a:pt x="2869402" y="2508321"/>
                </a:moveTo>
                <a:cubicBezTo>
                  <a:pt x="2870623" y="2509048"/>
                  <a:pt x="2861298" y="2521276"/>
                  <a:pt x="2862462" y="2518178"/>
                </a:cubicBezTo>
                <a:close/>
                <a:moveTo>
                  <a:pt x="2903332" y="2499252"/>
                </a:moveTo>
                <a:lnTo>
                  <a:pt x="2867826" y="2531730"/>
                </a:lnTo>
                <a:cubicBezTo>
                  <a:pt x="2817709" y="2577816"/>
                  <a:pt x="2765488" y="2626516"/>
                  <a:pt x="2715690" y="2674900"/>
                </a:cubicBezTo>
                <a:cubicBezTo>
                  <a:pt x="2700501" y="2689651"/>
                  <a:pt x="2678173" y="2712269"/>
                  <a:pt x="2673390" y="2717991"/>
                </a:cubicBezTo>
                <a:cubicBezTo>
                  <a:pt x="2670519" y="2721424"/>
                  <a:pt x="2673965" y="2718775"/>
                  <a:pt x="2689060" y="2704692"/>
                </a:cubicBezTo>
                <a:cubicBezTo>
                  <a:pt x="2742259" y="2653550"/>
                  <a:pt x="2796166" y="2602514"/>
                  <a:pt x="2849605" y="2552225"/>
                </a:cubicBezTo>
                <a:lnTo>
                  <a:pt x="2899156" y="2505739"/>
                </a:lnTo>
                <a:close/>
                <a:moveTo>
                  <a:pt x="153091" y="2497655"/>
                </a:moveTo>
                <a:cubicBezTo>
                  <a:pt x="153563" y="2497401"/>
                  <a:pt x="153408" y="2497897"/>
                  <a:pt x="153242" y="2498430"/>
                </a:cubicBezTo>
                <a:cubicBezTo>
                  <a:pt x="151063" y="2500015"/>
                  <a:pt x="149197" y="2501373"/>
                  <a:pt x="149197" y="2501373"/>
                </a:cubicBezTo>
                <a:cubicBezTo>
                  <a:pt x="151529" y="2498912"/>
                  <a:pt x="152622" y="2497909"/>
                  <a:pt x="153091" y="2497655"/>
                </a:cubicBezTo>
                <a:close/>
                <a:moveTo>
                  <a:pt x="136619" y="2497292"/>
                </a:moveTo>
                <a:lnTo>
                  <a:pt x="112413" y="2513893"/>
                </a:lnTo>
                <a:lnTo>
                  <a:pt x="109709" y="2515414"/>
                </a:lnTo>
                <a:cubicBezTo>
                  <a:pt x="104479" y="2518395"/>
                  <a:pt x="98429" y="2521897"/>
                  <a:pt x="90622" y="2526492"/>
                </a:cubicBezTo>
                <a:cubicBezTo>
                  <a:pt x="88035" y="2527846"/>
                  <a:pt x="68773" y="2539289"/>
                  <a:pt x="65750" y="2540532"/>
                </a:cubicBezTo>
                <a:lnTo>
                  <a:pt x="68459" y="2538346"/>
                </a:lnTo>
                <a:lnTo>
                  <a:pt x="69772" y="2537365"/>
                </a:lnTo>
                <a:lnTo>
                  <a:pt x="79328" y="2531461"/>
                </a:lnTo>
                <a:cubicBezTo>
                  <a:pt x="90472" y="2524904"/>
                  <a:pt x="103956" y="2517667"/>
                  <a:pt x="109343" y="2514273"/>
                </a:cubicBezTo>
                <a:close/>
                <a:moveTo>
                  <a:pt x="2881361" y="2497036"/>
                </a:moveTo>
                <a:cubicBezTo>
                  <a:pt x="2882774" y="2497249"/>
                  <a:pt x="2873451" y="2509475"/>
                  <a:pt x="2872036" y="2509261"/>
                </a:cubicBezTo>
                <a:close/>
                <a:moveTo>
                  <a:pt x="4018383" y="2493940"/>
                </a:moveTo>
                <a:lnTo>
                  <a:pt x="4000255" y="2502308"/>
                </a:lnTo>
                <a:lnTo>
                  <a:pt x="3992822" y="2508599"/>
                </a:lnTo>
                <a:lnTo>
                  <a:pt x="4008970" y="2501174"/>
                </a:lnTo>
                <a:lnTo>
                  <a:pt x="4012598" y="2497981"/>
                </a:lnTo>
                <a:close/>
                <a:moveTo>
                  <a:pt x="439012" y="2491232"/>
                </a:moveTo>
                <a:lnTo>
                  <a:pt x="438419" y="2491553"/>
                </a:lnTo>
                <a:lnTo>
                  <a:pt x="431737" y="2495981"/>
                </a:lnTo>
                <a:lnTo>
                  <a:pt x="432809" y="2495326"/>
                </a:lnTo>
                <a:close/>
                <a:moveTo>
                  <a:pt x="2890935" y="2488120"/>
                </a:moveTo>
                <a:cubicBezTo>
                  <a:pt x="2892348" y="2488333"/>
                  <a:pt x="2883025" y="2500558"/>
                  <a:pt x="2881611" y="2500345"/>
                </a:cubicBezTo>
                <a:close/>
                <a:moveTo>
                  <a:pt x="4508477" y="2485077"/>
                </a:moveTo>
                <a:lnTo>
                  <a:pt x="4494391" y="2492903"/>
                </a:lnTo>
                <a:lnTo>
                  <a:pt x="4481389" y="2499847"/>
                </a:lnTo>
                <a:lnTo>
                  <a:pt x="4478008" y="2500226"/>
                </a:lnTo>
                <a:lnTo>
                  <a:pt x="4476249" y="2500624"/>
                </a:lnTo>
                <a:lnTo>
                  <a:pt x="4503813" y="2486231"/>
                </a:lnTo>
                <a:lnTo>
                  <a:pt x="4506094" y="2485559"/>
                </a:lnTo>
                <a:close/>
                <a:moveTo>
                  <a:pt x="261496" y="2484466"/>
                </a:moveTo>
                <a:lnTo>
                  <a:pt x="254544" y="2489224"/>
                </a:lnTo>
                <a:lnTo>
                  <a:pt x="260215" y="2485207"/>
                </a:lnTo>
                <a:close/>
                <a:moveTo>
                  <a:pt x="4438217" y="2483290"/>
                </a:moveTo>
                <a:lnTo>
                  <a:pt x="4438080" y="2483668"/>
                </a:lnTo>
                <a:lnTo>
                  <a:pt x="4438221" y="2483616"/>
                </a:lnTo>
                <a:lnTo>
                  <a:pt x="4438572" y="2483520"/>
                </a:lnTo>
                <a:close/>
                <a:moveTo>
                  <a:pt x="4440371" y="2479807"/>
                </a:moveTo>
                <a:lnTo>
                  <a:pt x="4438926" y="2480532"/>
                </a:lnTo>
                <a:cubicBezTo>
                  <a:pt x="4438926" y="2480532"/>
                  <a:pt x="4437891" y="2481483"/>
                  <a:pt x="4436518" y="2482674"/>
                </a:cubicBezTo>
                <a:lnTo>
                  <a:pt x="4436278" y="2482866"/>
                </a:lnTo>
                <a:lnTo>
                  <a:pt x="4434138" y="2485130"/>
                </a:lnTo>
                <a:lnTo>
                  <a:pt x="4435016" y="2484804"/>
                </a:lnTo>
                <a:close/>
                <a:moveTo>
                  <a:pt x="351516" y="2478783"/>
                </a:moveTo>
                <a:lnTo>
                  <a:pt x="341397" y="2485094"/>
                </a:lnTo>
                <a:lnTo>
                  <a:pt x="338506" y="2487002"/>
                </a:lnTo>
                <a:cubicBezTo>
                  <a:pt x="339803" y="2486254"/>
                  <a:pt x="342097" y="2484833"/>
                  <a:pt x="344804" y="2483114"/>
                </a:cubicBezTo>
                <a:close/>
                <a:moveTo>
                  <a:pt x="425460" y="2478505"/>
                </a:moveTo>
                <a:cubicBezTo>
                  <a:pt x="425362" y="2478263"/>
                  <a:pt x="424862" y="2478350"/>
                  <a:pt x="424062" y="2479011"/>
                </a:cubicBezTo>
                <a:cubicBezTo>
                  <a:pt x="422282" y="2479884"/>
                  <a:pt x="424456" y="2479982"/>
                  <a:pt x="424456" y="2479982"/>
                </a:cubicBezTo>
                <a:cubicBezTo>
                  <a:pt x="425256" y="2479322"/>
                  <a:pt x="425558" y="2478749"/>
                  <a:pt x="425460" y="2478505"/>
                </a:cubicBezTo>
                <a:close/>
                <a:moveTo>
                  <a:pt x="2902657" y="2476799"/>
                </a:moveTo>
                <a:cubicBezTo>
                  <a:pt x="2902075" y="2478348"/>
                  <a:pt x="2899561" y="2482058"/>
                  <a:pt x="2897016" y="2485355"/>
                </a:cubicBezTo>
                <a:lnTo>
                  <a:pt x="2894564" y="2488287"/>
                </a:lnTo>
                <a:lnTo>
                  <a:pt x="2892177" y="2490644"/>
                </a:lnTo>
                <a:lnTo>
                  <a:pt x="2891186" y="2491428"/>
                </a:lnTo>
                <a:cubicBezTo>
                  <a:pt x="2891186" y="2491428"/>
                  <a:pt x="2900080" y="2479683"/>
                  <a:pt x="2902657" y="2476799"/>
                </a:cubicBezTo>
                <a:close/>
                <a:moveTo>
                  <a:pt x="2905076" y="2476598"/>
                </a:moveTo>
                <a:lnTo>
                  <a:pt x="2904552" y="2477512"/>
                </a:lnTo>
                <a:cubicBezTo>
                  <a:pt x="2903877" y="2478688"/>
                  <a:pt x="2903336" y="2479628"/>
                  <a:pt x="2903336" y="2479628"/>
                </a:cubicBezTo>
                <a:close/>
                <a:moveTo>
                  <a:pt x="2905845" y="2475261"/>
                </a:moveTo>
                <a:lnTo>
                  <a:pt x="2905819" y="2475306"/>
                </a:lnTo>
                <a:lnTo>
                  <a:pt x="2905076" y="2476598"/>
                </a:lnTo>
                <a:close/>
                <a:moveTo>
                  <a:pt x="361475" y="2473363"/>
                </a:moveTo>
                <a:lnTo>
                  <a:pt x="361017" y="2473835"/>
                </a:lnTo>
                <a:cubicBezTo>
                  <a:pt x="360350" y="2474387"/>
                  <a:pt x="359838" y="2474660"/>
                  <a:pt x="359748" y="2474435"/>
                </a:cubicBezTo>
                <a:close/>
                <a:moveTo>
                  <a:pt x="2906984" y="2473277"/>
                </a:moveTo>
                <a:lnTo>
                  <a:pt x="2905845" y="2475261"/>
                </a:lnTo>
                <a:lnTo>
                  <a:pt x="2906578" y="2473984"/>
                </a:lnTo>
                <a:cubicBezTo>
                  <a:pt x="2907120" y="2473043"/>
                  <a:pt x="2907389" y="2472572"/>
                  <a:pt x="2906984" y="2473277"/>
                </a:cubicBezTo>
                <a:close/>
                <a:moveTo>
                  <a:pt x="143060" y="2471322"/>
                </a:moveTo>
                <a:lnTo>
                  <a:pt x="120120" y="2486982"/>
                </a:lnTo>
                <a:lnTo>
                  <a:pt x="102549" y="2499453"/>
                </a:lnTo>
                <a:lnTo>
                  <a:pt x="62471" y="2523182"/>
                </a:lnTo>
                <a:lnTo>
                  <a:pt x="56454" y="2526661"/>
                </a:lnTo>
                <a:lnTo>
                  <a:pt x="60995" y="2523406"/>
                </a:lnTo>
                <a:cubicBezTo>
                  <a:pt x="67827" y="2518532"/>
                  <a:pt x="71559" y="2515834"/>
                  <a:pt x="73199" y="2514585"/>
                </a:cubicBezTo>
                <a:lnTo>
                  <a:pt x="73053" y="2514534"/>
                </a:lnTo>
                <a:lnTo>
                  <a:pt x="92667" y="2502801"/>
                </a:lnTo>
                <a:cubicBezTo>
                  <a:pt x="106739" y="2494114"/>
                  <a:pt x="120686" y="2485254"/>
                  <a:pt x="134704" y="2476165"/>
                </a:cubicBezTo>
                <a:close/>
                <a:moveTo>
                  <a:pt x="4067630" y="2471205"/>
                </a:moveTo>
                <a:lnTo>
                  <a:pt x="4036702" y="2485483"/>
                </a:lnTo>
                <a:lnTo>
                  <a:pt x="4030344" y="2491347"/>
                </a:lnTo>
                <a:lnTo>
                  <a:pt x="4056675" y="2479241"/>
                </a:lnTo>
                <a:lnTo>
                  <a:pt x="4058982" y="2476323"/>
                </a:lnTo>
                <a:lnTo>
                  <a:pt x="4057986" y="2478638"/>
                </a:lnTo>
                <a:lnTo>
                  <a:pt x="4062389" y="2476614"/>
                </a:lnTo>
                <a:lnTo>
                  <a:pt x="4064810" y="2474685"/>
                </a:lnTo>
                <a:close/>
                <a:moveTo>
                  <a:pt x="4084321" y="2463341"/>
                </a:moveTo>
                <a:lnTo>
                  <a:pt x="4078458" y="2466179"/>
                </a:lnTo>
                <a:lnTo>
                  <a:pt x="4073607" y="2471457"/>
                </a:lnTo>
                <a:lnTo>
                  <a:pt x="4077248" y="2469783"/>
                </a:lnTo>
                <a:close/>
                <a:moveTo>
                  <a:pt x="115968" y="2459928"/>
                </a:moveTo>
                <a:cubicBezTo>
                  <a:pt x="105276" y="2467314"/>
                  <a:pt x="102261" y="2468145"/>
                  <a:pt x="104118" y="2466472"/>
                </a:cubicBezTo>
                <a:cubicBezTo>
                  <a:pt x="104737" y="2465914"/>
                  <a:pt x="105897" y="2465076"/>
                  <a:pt x="107493" y="2464113"/>
                </a:cubicBezTo>
                <a:cubicBezTo>
                  <a:pt x="109624" y="2462827"/>
                  <a:pt x="112529" y="2461313"/>
                  <a:pt x="115968" y="2459928"/>
                </a:cubicBezTo>
                <a:close/>
                <a:moveTo>
                  <a:pt x="2921807" y="2458966"/>
                </a:moveTo>
                <a:cubicBezTo>
                  <a:pt x="2920449" y="2462578"/>
                  <a:pt x="2914131" y="2471440"/>
                  <a:pt x="2915294" y="2468344"/>
                </a:cubicBezTo>
                <a:cubicBezTo>
                  <a:pt x="2912717" y="2471227"/>
                  <a:pt x="2921807" y="2458966"/>
                  <a:pt x="2921807" y="2458966"/>
                </a:cubicBezTo>
                <a:close/>
                <a:moveTo>
                  <a:pt x="2600350" y="2458555"/>
                </a:moveTo>
                <a:lnTo>
                  <a:pt x="2591453" y="2463106"/>
                </a:lnTo>
                <a:lnTo>
                  <a:pt x="2567885" y="2475637"/>
                </a:lnTo>
                <a:lnTo>
                  <a:pt x="2562003" y="2481614"/>
                </a:lnTo>
                <a:lnTo>
                  <a:pt x="2582399" y="2470782"/>
                </a:lnTo>
                <a:lnTo>
                  <a:pt x="2594485" y="2464563"/>
                </a:lnTo>
                <a:close/>
                <a:moveTo>
                  <a:pt x="4011416" y="2455580"/>
                </a:moveTo>
                <a:lnTo>
                  <a:pt x="4010871" y="2455694"/>
                </a:lnTo>
                <a:lnTo>
                  <a:pt x="4009663" y="2456270"/>
                </a:lnTo>
                <a:lnTo>
                  <a:pt x="4008977" y="2457510"/>
                </a:lnTo>
                <a:lnTo>
                  <a:pt x="4009181" y="2457424"/>
                </a:lnTo>
                <a:cubicBezTo>
                  <a:pt x="4011504" y="2456181"/>
                  <a:pt x="4011887" y="2455637"/>
                  <a:pt x="4011416" y="2455580"/>
                </a:cubicBezTo>
                <a:close/>
                <a:moveTo>
                  <a:pt x="391881" y="2455557"/>
                </a:moveTo>
                <a:lnTo>
                  <a:pt x="390625" y="2455910"/>
                </a:lnTo>
                <a:lnTo>
                  <a:pt x="374530" y="2467046"/>
                </a:lnTo>
                <a:lnTo>
                  <a:pt x="382991" y="2461916"/>
                </a:lnTo>
                <a:cubicBezTo>
                  <a:pt x="387034" y="2459335"/>
                  <a:pt x="390260" y="2457090"/>
                  <a:pt x="391881" y="2455557"/>
                </a:cubicBezTo>
                <a:close/>
                <a:moveTo>
                  <a:pt x="4017131" y="2453772"/>
                </a:moveTo>
                <a:lnTo>
                  <a:pt x="4012917" y="2456006"/>
                </a:lnTo>
                <a:lnTo>
                  <a:pt x="4014980" y="2455880"/>
                </a:lnTo>
                <a:close/>
                <a:moveTo>
                  <a:pt x="4110308" y="2450769"/>
                </a:moveTo>
                <a:lnTo>
                  <a:pt x="4089754" y="2460713"/>
                </a:lnTo>
                <a:lnTo>
                  <a:pt x="4078588" y="2469167"/>
                </a:lnTo>
                <a:lnTo>
                  <a:pt x="4080453" y="2468309"/>
                </a:lnTo>
                <a:lnTo>
                  <a:pt x="4101697" y="2459150"/>
                </a:lnTo>
                <a:close/>
                <a:moveTo>
                  <a:pt x="468020" y="2448930"/>
                </a:moveTo>
                <a:lnTo>
                  <a:pt x="465763" y="2450409"/>
                </a:lnTo>
                <a:cubicBezTo>
                  <a:pt x="456498" y="2456744"/>
                  <a:pt x="447501" y="2463083"/>
                  <a:pt x="439749" y="2468542"/>
                </a:cubicBezTo>
                <a:cubicBezTo>
                  <a:pt x="443459" y="2466722"/>
                  <a:pt x="447381" y="2464105"/>
                  <a:pt x="452136" y="2460798"/>
                </a:cubicBezTo>
                <a:lnTo>
                  <a:pt x="465336" y="2451784"/>
                </a:lnTo>
                <a:close/>
                <a:moveTo>
                  <a:pt x="4061680" y="2448375"/>
                </a:moveTo>
                <a:cubicBezTo>
                  <a:pt x="4058376" y="2450386"/>
                  <a:pt x="4049759" y="2457034"/>
                  <a:pt x="4053061" y="2455022"/>
                </a:cubicBezTo>
                <a:cubicBezTo>
                  <a:pt x="4051049" y="2457649"/>
                  <a:pt x="4059667" y="2451001"/>
                  <a:pt x="4061680" y="2448375"/>
                </a:cubicBezTo>
                <a:close/>
                <a:moveTo>
                  <a:pt x="4070126" y="2444632"/>
                </a:moveTo>
                <a:cubicBezTo>
                  <a:pt x="4066823" y="2446643"/>
                  <a:pt x="4057656" y="2453625"/>
                  <a:pt x="4061509" y="2451279"/>
                </a:cubicBezTo>
                <a:cubicBezTo>
                  <a:pt x="4059162" y="2454341"/>
                  <a:pt x="4068116" y="2447257"/>
                  <a:pt x="4070126" y="2444632"/>
                </a:cubicBezTo>
                <a:close/>
                <a:moveTo>
                  <a:pt x="475800" y="2443828"/>
                </a:moveTo>
                <a:lnTo>
                  <a:pt x="473285" y="2445476"/>
                </a:lnTo>
                <a:lnTo>
                  <a:pt x="473342" y="2445513"/>
                </a:lnTo>
                <a:lnTo>
                  <a:pt x="466321" y="2451111"/>
                </a:lnTo>
                <a:lnTo>
                  <a:pt x="469521" y="2448925"/>
                </a:lnTo>
                <a:lnTo>
                  <a:pt x="471878" y="2447498"/>
                </a:lnTo>
                <a:lnTo>
                  <a:pt x="473342" y="2445513"/>
                </a:lnTo>
                <a:close/>
                <a:moveTo>
                  <a:pt x="2634762" y="2440959"/>
                </a:moveTo>
                <a:lnTo>
                  <a:pt x="2629281" y="2443763"/>
                </a:lnTo>
                <a:lnTo>
                  <a:pt x="2623936" y="2449408"/>
                </a:lnTo>
                <a:lnTo>
                  <a:pt x="2629964" y="2446305"/>
                </a:lnTo>
                <a:close/>
                <a:moveTo>
                  <a:pt x="2910739" y="2438479"/>
                </a:moveTo>
                <a:lnTo>
                  <a:pt x="2902092" y="2442608"/>
                </a:lnTo>
                <a:lnTo>
                  <a:pt x="2877612" y="2465941"/>
                </a:lnTo>
                <a:cubicBezTo>
                  <a:pt x="2801835" y="2535764"/>
                  <a:pt x="2716967" y="2617848"/>
                  <a:pt x="2637934" y="2696993"/>
                </a:cubicBezTo>
                <a:cubicBezTo>
                  <a:pt x="2561478" y="2773256"/>
                  <a:pt x="2488306" y="2846742"/>
                  <a:pt x="2413707" y="2922535"/>
                </a:cubicBezTo>
                <a:lnTo>
                  <a:pt x="2338125" y="2999779"/>
                </a:lnTo>
                <a:lnTo>
                  <a:pt x="2351412" y="2992039"/>
                </a:lnTo>
                <a:lnTo>
                  <a:pt x="2363614" y="2979585"/>
                </a:lnTo>
                <a:cubicBezTo>
                  <a:pt x="2550167" y="2789785"/>
                  <a:pt x="2731173" y="2608130"/>
                  <a:pt x="2896663" y="2451610"/>
                </a:cubicBezTo>
                <a:close/>
                <a:moveTo>
                  <a:pt x="2935990" y="2436634"/>
                </a:moveTo>
                <a:lnTo>
                  <a:pt x="2781887" y="2582303"/>
                </a:lnTo>
                <a:cubicBezTo>
                  <a:pt x="2719304" y="2642596"/>
                  <a:pt x="2654476" y="2706298"/>
                  <a:pt x="2587382" y="2773885"/>
                </a:cubicBezTo>
                <a:lnTo>
                  <a:pt x="2392541" y="2968078"/>
                </a:lnTo>
                <a:lnTo>
                  <a:pt x="2416001" y="2954410"/>
                </a:lnTo>
                <a:lnTo>
                  <a:pt x="2563812" y="2804138"/>
                </a:lnTo>
                <a:cubicBezTo>
                  <a:pt x="2588116" y="2780538"/>
                  <a:pt x="2675560" y="2695571"/>
                  <a:pt x="2623215" y="2748750"/>
                </a:cubicBezTo>
                <a:cubicBezTo>
                  <a:pt x="2568852" y="2802988"/>
                  <a:pt x="2519056" y="2852189"/>
                  <a:pt x="2469968" y="2901089"/>
                </a:cubicBezTo>
                <a:lnTo>
                  <a:pt x="2418787" y="2952788"/>
                </a:lnTo>
                <a:lnTo>
                  <a:pt x="2429917" y="2946302"/>
                </a:lnTo>
                <a:lnTo>
                  <a:pt x="2540518" y="2834908"/>
                </a:lnTo>
                <a:cubicBezTo>
                  <a:pt x="2592337" y="2783218"/>
                  <a:pt x="2642667" y="2733416"/>
                  <a:pt x="2691758" y="2684927"/>
                </a:cubicBezTo>
                <a:cubicBezTo>
                  <a:pt x="2706917" y="2669764"/>
                  <a:pt x="2748332" y="2629113"/>
                  <a:pt x="2736124" y="2637088"/>
                </a:cubicBezTo>
                <a:cubicBezTo>
                  <a:pt x="2750853" y="2622404"/>
                  <a:pt x="2764168" y="2607508"/>
                  <a:pt x="2772384" y="2602204"/>
                </a:cubicBezTo>
                <a:cubicBezTo>
                  <a:pt x="2757657" y="2616887"/>
                  <a:pt x="2754166" y="2626174"/>
                  <a:pt x="2771221" y="2605300"/>
                </a:cubicBezTo>
                <a:cubicBezTo>
                  <a:pt x="2768701" y="2612008"/>
                  <a:pt x="2781960" y="2593286"/>
                  <a:pt x="2783372" y="2593500"/>
                </a:cubicBezTo>
                <a:cubicBezTo>
                  <a:pt x="2782015" y="2597113"/>
                  <a:pt x="2789746" y="2588462"/>
                  <a:pt x="2792753" y="2585098"/>
                </a:cubicBezTo>
                <a:cubicBezTo>
                  <a:pt x="2790425" y="2591290"/>
                  <a:pt x="2801897" y="2576663"/>
                  <a:pt x="2804475" y="2573780"/>
                </a:cubicBezTo>
                <a:cubicBezTo>
                  <a:pt x="2819543" y="2560510"/>
                  <a:pt x="2834854" y="2546597"/>
                  <a:pt x="2851100" y="2531187"/>
                </a:cubicBezTo>
                <a:lnTo>
                  <a:pt x="2892177" y="2490644"/>
                </a:lnTo>
                <a:lnTo>
                  <a:pt x="2893411" y="2489668"/>
                </a:lnTo>
                <a:lnTo>
                  <a:pt x="2894564" y="2488287"/>
                </a:lnTo>
                <a:lnTo>
                  <a:pt x="2903336" y="2479628"/>
                </a:lnTo>
                <a:lnTo>
                  <a:pt x="2920976" y="2465722"/>
                </a:lnTo>
                <a:lnTo>
                  <a:pt x="2923869" y="2460107"/>
                </a:lnTo>
                <a:cubicBezTo>
                  <a:pt x="2927515" y="2453830"/>
                  <a:pt x="2928770" y="2449185"/>
                  <a:pt x="2931171" y="2444828"/>
                </a:cubicBezTo>
                <a:close/>
                <a:moveTo>
                  <a:pt x="494664" y="2435989"/>
                </a:moveTo>
                <a:lnTo>
                  <a:pt x="492684" y="2436307"/>
                </a:lnTo>
                <a:cubicBezTo>
                  <a:pt x="490125" y="2437740"/>
                  <a:pt x="486462" y="2440020"/>
                  <a:pt x="483866" y="2441721"/>
                </a:cubicBezTo>
                <a:cubicBezTo>
                  <a:pt x="482134" y="2442856"/>
                  <a:pt x="480877" y="2443733"/>
                  <a:pt x="480737" y="2443933"/>
                </a:cubicBezTo>
                <a:cubicBezTo>
                  <a:pt x="480551" y="2444199"/>
                  <a:pt x="482349" y="2443261"/>
                  <a:pt x="487660" y="2440120"/>
                </a:cubicBezTo>
                <a:cubicBezTo>
                  <a:pt x="487660" y="2440120"/>
                  <a:pt x="489063" y="2439409"/>
                  <a:pt x="490664" y="2438534"/>
                </a:cubicBezTo>
                <a:lnTo>
                  <a:pt x="494172" y="2436384"/>
                </a:lnTo>
                <a:close/>
                <a:moveTo>
                  <a:pt x="4142649" y="2435123"/>
                </a:moveTo>
                <a:lnTo>
                  <a:pt x="4127109" y="2442641"/>
                </a:lnTo>
                <a:lnTo>
                  <a:pt x="4121753" y="2448139"/>
                </a:lnTo>
                <a:lnTo>
                  <a:pt x="4120457" y="2449021"/>
                </a:lnTo>
                <a:lnTo>
                  <a:pt x="4117747" y="2451863"/>
                </a:lnTo>
                <a:lnTo>
                  <a:pt x="4116957" y="2452571"/>
                </a:lnTo>
                <a:lnTo>
                  <a:pt x="4117150" y="2452489"/>
                </a:lnTo>
                <a:lnTo>
                  <a:pt x="4117747" y="2451863"/>
                </a:lnTo>
                <a:lnTo>
                  <a:pt x="4120759" y="2449159"/>
                </a:lnTo>
                <a:lnTo>
                  <a:pt x="4121753" y="2448139"/>
                </a:lnTo>
                <a:lnTo>
                  <a:pt x="4124610" y="2446195"/>
                </a:lnTo>
                <a:lnTo>
                  <a:pt x="4123528" y="2449740"/>
                </a:lnTo>
                <a:lnTo>
                  <a:pt x="4127371" y="2448083"/>
                </a:lnTo>
                <a:lnTo>
                  <a:pt x="4129352" y="2446520"/>
                </a:lnTo>
                <a:close/>
                <a:moveTo>
                  <a:pt x="4115941" y="2434546"/>
                </a:moveTo>
                <a:lnTo>
                  <a:pt x="4110367" y="2437562"/>
                </a:lnTo>
                <a:cubicBezTo>
                  <a:pt x="4105982" y="2440258"/>
                  <a:pt x="4104766" y="2441367"/>
                  <a:pt x="4105664" y="2441405"/>
                </a:cubicBezTo>
                <a:lnTo>
                  <a:pt x="4109928" y="2440022"/>
                </a:lnTo>
                <a:close/>
                <a:moveTo>
                  <a:pt x="199096" y="2433464"/>
                </a:moveTo>
                <a:lnTo>
                  <a:pt x="167177" y="2455019"/>
                </a:lnTo>
                <a:lnTo>
                  <a:pt x="166090" y="2455521"/>
                </a:lnTo>
                <a:cubicBezTo>
                  <a:pt x="164613" y="2456125"/>
                  <a:pt x="164005" y="2456244"/>
                  <a:pt x="164938" y="2455564"/>
                </a:cubicBezTo>
                <a:cubicBezTo>
                  <a:pt x="175673" y="2447750"/>
                  <a:pt x="185892" y="2441397"/>
                  <a:pt x="195994" y="2435323"/>
                </a:cubicBezTo>
                <a:close/>
                <a:moveTo>
                  <a:pt x="4098961" y="2432337"/>
                </a:moveTo>
                <a:cubicBezTo>
                  <a:pt x="4097292" y="2433223"/>
                  <a:pt x="4092067" y="2437455"/>
                  <a:pt x="4090558" y="2439424"/>
                </a:cubicBezTo>
                <a:cubicBezTo>
                  <a:pt x="4090558" y="2439424"/>
                  <a:pt x="4102480" y="2430765"/>
                  <a:pt x="4099177" y="2432775"/>
                </a:cubicBezTo>
                <a:cubicBezTo>
                  <a:pt x="4099679" y="2432121"/>
                  <a:pt x="4099518" y="2432042"/>
                  <a:pt x="4098961" y="2432337"/>
                </a:cubicBezTo>
                <a:close/>
                <a:moveTo>
                  <a:pt x="4135081" y="2429825"/>
                </a:moveTo>
                <a:lnTo>
                  <a:pt x="4132024" y="2430620"/>
                </a:lnTo>
                <a:lnTo>
                  <a:pt x="4129547" y="2432209"/>
                </a:lnTo>
                <a:close/>
                <a:moveTo>
                  <a:pt x="308206" y="2422576"/>
                </a:moveTo>
                <a:lnTo>
                  <a:pt x="304133" y="2424717"/>
                </a:lnTo>
                <a:lnTo>
                  <a:pt x="294776" y="2431501"/>
                </a:lnTo>
                <a:lnTo>
                  <a:pt x="303557" y="2425596"/>
                </a:lnTo>
                <a:close/>
                <a:moveTo>
                  <a:pt x="400838" y="2422135"/>
                </a:moveTo>
                <a:lnTo>
                  <a:pt x="388104" y="2430105"/>
                </a:lnTo>
                <a:cubicBezTo>
                  <a:pt x="382429" y="2433649"/>
                  <a:pt x="377055" y="2436950"/>
                  <a:pt x="372552" y="2439582"/>
                </a:cubicBezTo>
                <a:lnTo>
                  <a:pt x="367659" y="2442333"/>
                </a:lnTo>
                <a:lnTo>
                  <a:pt x="364301" y="2444649"/>
                </a:lnTo>
                <a:lnTo>
                  <a:pt x="377824" y="2436560"/>
                </a:lnTo>
                <a:lnTo>
                  <a:pt x="394126" y="2426789"/>
                </a:lnTo>
                <a:close/>
                <a:moveTo>
                  <a:pt x="4122655" y="2421458"/>
                </a:moveTo>
                <a:lnTo>
                  <a:pt x="4120626" y="2422456"/>
                </a:lnTo>
                <a:cubicBezTo>
                  <a:pt x="4104602" y="2430580"/>
                  <a:pt x="4094867" y="2436100"/>
                  <a:pt x="4113510" y="2428249"/>
                </a:cubicBezTo>
                <a:lnTo>
                  <a:pt x="4116792" y="2426729"/>
                </a:lnTo>
                <a:close/>
                <a:moveTo>
                  <a:pt x="130909" y="2416201"/>
                </a:moveTo>
                <a:cubicBezTo>
                  <a:pt x="130637" y="2416398"/>
                  <a:pt x="128302" y="2417716"/>
                  <a:pt x="125513" y="2419336"/>
                </a:cubicBezTo>
                <a:lnTo>
                  <a:pt x="128449" y="2417429"/>
                </a:lnTo>
                <a:lnTo>
                  <a:pt x="129570" y="2416845"/>
                </a:lnTo>
                <a:cubicBezTo>
                  <a:pt x="130666" y="2416283"/>
                  <a:pt x="131045" y="2416101"/>
                  <a:pt x="130909" y="2416201"/>
                </a:cubicBezTo>
                <a:close/>
                <a:moveTo>
                  <a:pt x="4139321" y="2413254"/>
                </a:moveTo>
                <a:lnTo>
                  <a:pt x="4130140" y="2417773"/>
                </a:lnTo>
                <a:lnTo>
                  <a:pt x="4123993" y="2423398"/>
                </a:lnTo>
                <a:lnTo>
                  <a:pt x="4132514" y="2419453"/>
                </a:lnTo>
                <a:close/>
                <a:moveTo>
                  <a:pt x="2591872" y="2411990"/>
                </a:moveTo>
                <a:lnTo>
                  <a:pt x="2504272" y="2458518"/>
                </a:lnTo>
                <a:cubicBezTo>
                  <a:pt x="2409477" y="2508748"/>
                  <a:pt x="2322101" y="2554952"/>
                  <a:pt x="2225031" y="2608634"/>
                </a:cubicBezTo>
                <a:cubicBezTo>
                  <a:pt x="2102487" y="2676021"/>
                  <a:pt x="2006566" y="2729354"/>
                  <a:pt x="1912466" y="2782657"/>
                </a:cubicBezTo>
                <a:lnTo>
                  <a:pt x="1802181" y="2845707"/>
                </a:lnTo>
                <a:lnTo>
                  <a:pt x="1800487" y="2847821"/>
                </a:lnTo>
                <a:lnTo>
                  <a:pt x="1852688" y="2817975"/>
                </a:lnTo>
                <a:cubicBezTo>
                  <a:pt x="2003310" y="2733291"/>
                  <a:pt x="2146368" y="2656593"/>
                  <a:pt x="2297949" y="2572868"/>
                </a:cubicBezTo>
                <a:cubicBezTo>
                  <a:pt x="2366886" y="2535207"/>
                  <a:pt x="2433446" y="2499402"/>
                  <a:pt x="2498036" y="2464973"/>
                </a:cubicBezTo>
                <a:lnTo>
                  <a:pt x="2584326" y="2419300"/>
                </a:lnTo>
                <a:close/>
                <a:moveTo>
                  <a:pt x="4199039" y="2407841"/>
                </a:moveTo>
                <a:lnTo>
                  <a:pt x="4182953" y="2415624"/>
                </a:lnTo>
                <a:lnTo>
                  <a:pt x="4165205" y="2431772"/>
                </a:lnTo>
                <a:lnTo>
                  <a:pt x="4166810" y="2431079"/>
                </a:lnTo>
                <a:lnTo>
                  <a:pt x="4179745" y="2425942"/>
                </a:lnTo>
                <a:close/>
                <a:moveTo>
                  <a:pt x="230878" y="2406851"/>
                </a:moveTo>
                <a:lnTo>
                  <a:pt x="231151" y="2407285"/>
                </a:lnTo>
                <a:lnTo>
                  <a:pt x="231279" y="2407488"/>
                </a:lnTo>
                <a:cubicBezTo>
                  <a:pt x="231310" y="2407538"/>
                  <a:pt x="231319" y="2407551"/>
                  <a:pt x="231286" y="2407497"/>
                </a:cubicBezTo>
                <a:lnTo>
                  <a:pt x="231151" y="2407285"/>
                </a:lnTo>
                <a:lnTo>
                  <a:pt x="231133" y="2407256"/>
                </a:lnTo>
                <a:cubicBezTo>
                  <a:pt x="231013" y="2407068"/>
                  <a:pt x="230878" y="2406851"/>
                  <a:pt x="230878" y="2406851"/>
                </a:cubicBezTo>
                <a:close/>
                <a:moveTo>
                  <a:pt x="435257" y="2402098"/>
                </a:moveTo>
                <a:cubicBezTo>
                  <a:pt x="435885" y="2401434"/>
                  <a:pt x="434640" y="2401959"/>
                  <a:pt x="432587" y="2403019"/>
                </a:cubicBezTo>
                <a:lnTo>
                  <a:pt x="425700" y="2406813"/>
                </a:lnTo>
                <a:lnTo>
                  <a:pt x="413603" y="2414964"/>
                </a:lnTo>
                <a:lnTo>
                  <a:pt x="414257" y="2414630"/>
                </a:lnTo>
                <a:cubicBezTo>
                  <a:pt x="418005" y="2412716"/>
                  <a:pt x="433124" y="2404885"/>
                  <a:pt x="435257" y="2402098"/>
                </a:cubicBezTo>
                <a:close/>
                <a:moveTo>
                  <a:pt x="4178104" y="2401319"/>
                </a:moveTo>
                <a:cubicBezTo>
                  <a:pt x="4177007" y="2401703"/>
                  <a:pt x="4174806" y="2403085"/>
                  <a:pt x="4171860" y="2405214"/>
                </a:cubicBezTo>
                <a:lnTo>
                  <a:pt x="4169953" y="2406704"/>
                </a:lnTo>
                <a:lnTo>
                  <a:pt x="4170205" y="2406813"/>
                </a:lnTo>
                <a:lnTo>
                  <a:pt x="4168292" y="2408002"/>
                </a:lnTo>
                <a:lnTo>
                  <a:pt x="4161150" y="2413584"/>
                </a:lnTo>
                <a:cubicBezTo>
                  <a:pt x="4158112" y="2415856"/>
                  <a:pt x="4155836" y="2418233"/>
                  <a:pt x="4153101" y="2420649"/>
                </a:cubicBezTo>
                <a:lnTo>
                  <a:pt x="4147899" y="2424163"/>
                </a:lnTo>
                <a:lnTo>
                  <a:pt x="4163972" y="2416843"/>
                </a:lnTo>
                <a:lnTo>
                  <a:pt x="4168489" y="2412971"/>
                </a:lnTo>
                <a:cubicBezTo>
                  <a:pt x="4178054" y="2403761"/>
                  <a:pt x="4180292" y="2400547"/>
                  <a:pt x="4178104" y="2401319"/>
                </a:cubicBezTo>
                <a:close/>
                <a:moveTo>
                  <a:pt x="4145267" y="2401127"/>
                </a:moveTo>
                <a:lnTo>
                  <a:pt x="4141421" y="2402901"/>
                </a:lnTo>
                <a:cubicBezTo>
                  <a:pt x="4134397" y="2406373"/>
                  <a:pt x="4128314" y="2409675"/>
                  <a:pt x="4127516" y="2410899"/>
                </a:cubicBezTo>
                <a:cubicBezTo>
                  <a:pt x="4126450" y="2412532"/>
                  <a:pt x="4128824" y="2412005"/>
                  <a:pt x="4133231" y="2410236"/>
                </a:cubicBezTo>
                <a:lnTo>
                  <a:pt x="4137069" y="2408498"/>
                </a:lnTo>
                <a:close/>
                <a:moveTo>
                  <a:pt x="340970" y="2400493"/>
                </a:moveTo>
                <a:cubicBezTo>
                  <a:pt x="339617" y="2401234"/>
                  <a:pt x="337044" y="2403055"/>
                  <a:pt x="334623" y="2404934"/>
                </a:cubicBezTo>
                <a:lnTo>
                  <a:pt x="332547" y="2406766"/>
                </a:lnTo>
                <a:lnTo>
                  <a:pt x="340896" y="2401343"/>
                </a:lnTo>
                <a:lnTo>
                  <a:pt x="341645" y="2400749"/>
                </a:lnTo>
                <a:cubicBezTo>
                  <a:pt x="342231" y="2399984"/>
                  <a:pt x="341871" y="2399998"/>
                  <a:pt x="340970" y="2400493"/>
                </a:cubicBezTo>
                <a:close/>
                <a:moveTo>
                  <a:pt x="256385" y="2397744"/>
                </a:moveTo>
                <a:cubicBezTo>
                  <a:pt x="255952" y="2397932"/>
                  <a:pt x="255113" y="2398457"/>
                  <a:pt x="254181" y="2399091"/>
                </a:cubicBezTo>
                <a:cubicBezTo>
                  <a:pt x="253248" y="2399725"/>
                  <a:pt x="252224" y="2400467"/>
                  <a:pt x="251423" y="2401086"/>
                </a:cubicBezTo>
                <a:cubicBezTo>
                  <a:pt x="249820" y="2402326"/>
                  <a:pt x="249109" y="2403084"/>
                  <a:pt x="251812" y="2401523"/>
                </a:cubicBezTo>
                <a:cubicBezTo>
                  <a:pt x="253411" y="2400201"/>
                  <a:pt x="253592" y="2400649"/>
                  <a:pt x="255193" y="2399327"/>
                </a:cubicBezTo>
                <a:cubicBezTo>
                  <a:pt x="256813" y="2397837"/>
                  <a:pt x="256962" y="2397492"/>
                  <a:pt x="256385" y="2397744"/>
                </a:cubicBezTo>
                <a:close/>
                <a:moveTo>
                  <a:pt x="2618787" y="2397336"/>
                </a:moveTo>
                <a:lnTo>
                  <a:pt x="2602175" y="2406518"/>
                </a:lnTo>
                <a:lnTo>
                  <a:pt x="2601400" y="2406930"/>
                </a:lnTo>
                <a:lnTo>
                  <a:pt x="2593936" y="2414213"/>
                </a:lnTo>
                <a:lnTo>
                  <a:pt x="2610288" y="2405559"/>
                </a:lnTo>
                <a:lnTo>
                  <a:pt x="2611646" y="2404254"/>
                </a:lnTo>
                <a:close/>
                <a:moveTo>
                  <a:pt x="4160188" y="2394250"/>
                </a:moveTo>
                <a:lnTo>
                  <a:pt x="4151669" y="2398177"/>
                </a:lnTo>
                <a:lnTo>
                  <a:pt x="4143503" y="2405584"/>
                </a:lnTo>
                <a:lnTo>
                  <a:pt x="4151147" y="2402123"/>
                </a:lnTo>
                <a:lnTo>
                  <a:pt x="4151958" y="2401747"/>
                </a:lnTo>
                <a:close/>
                <a:moveTo>
                  <a:pt x="2610433" y="2394009"/>
                </a:moveTo>
                <a:lnTo>
                  <a:pt x="2560590" y="2420173"/>
                </a:lnTo>
                <a:cubicBezTo>
                  <a:pt x="2396800" y="2508241"/>
                  <a:pt x="2235191" y="2590781"/>
                  <a:pt x="2052559" y="2696156"/>
                </a:cubicBezTo>
                <a:cubicBezTo>
                  <a:pt x="1986398" y="2733642"/>
                  <a:pt x="1922570" y="2770000"/>
                  <a:pt x="1859133" y="2806470"/>
                </a:cubicBezTo>
                <a:lnTo>
                  <a:pt x="1806922" y="2836796"/>
                </a:lnTo>
                <a:lnTo>
                  <a:pt x="1806165" y="2837917"/>
                </a:lnTo>
                <a:lnTo>
                  <a:pt x="1806331" y="2838326"/>
                </a:lnTo>
                <a:lnTo>
                  <a:pt x="1864151" y="2805182"/>
                </a:lnTo>
                <a:cubicBezTo>
                  <a:pt x="1978708" y="2740731"/>
                  <a:pt x="2079890" y="2687213"/>
                  <a:pt x="2232187" y="2604276"/>
                </a:cubicBezTo>
                <a:cubicBezTo>
                  <a:pt x="2329496" y="2550857"/>
                  <a:pt x="2428096" y="2498051"/>
                  <a:pt x="2529257" y="2442285"/>
                </a:cubicBezTo>
                <a:cubicBezTo>
                  <a:pt x="2536785" y="2438402"/>
                  <a:pt x="2549200" y="2431994"/>
                  <a:pt x="2562566" y="2425125"/>
                </a:cubicBezTo>
                <a:lnTo>
                  <a:pt x="2595892" y="2408096"/>
                </a:lnTo>
                <a:close/>
                <a:moveTo>
                  <a:pt x="4589792" y="2392721"/>
                </a:moveTo>
                <a:cubicBezTo>
                  <a:pt x="4589498" y="2393105"/>
                  <a:pt x="4589338" y="2393242"/>
                  <a:pt x="4589271" y="2393194"/>
                </a:cubicBezTo>
                <a:lnTo>
                  <a:pt x="4589278" y="2393081"/>
                </a:lnTo>
                <a:close/>
                <a:moveTo>
                  <a:pt x="1695840" y="2383951"/>
                </a:moveTo>
                <a:cubicBezTo>
                  <a:pt x="1695487" y="2383897"/>
                  <a:pt x="1694244" y="2385176"/>
                  <a:pt x="1692578" y="2387122"/>
                </a:cubicBezTo>
                <a:cubicBezTo>
                  <a:pt x="1690081" y="2390043"/>
                  <a:pt x="1686633" y="2394469"/>
                  <a:pt x="1683808" y="2398165"/>
                </a:cubicBezTo>
                <a:lnTo>
                  <a:pt x="1682464" y="2399948"/>
                </a:lnTo>
                <a:lnTo>
                  <a:pt x="1685704" y="2398030"/>
                </a:lnTo>
                <a:lnTo>
                  <a:pt x="1688459" y="2394561"/>
                </a:lnTo>
                <a:cubicBezTo>
                  <a:pt x="1692342" y="2389284"/>
                  <a:pt x="1695840" y="2383951"/>
                  <a:pt x="1695840" y="2383951"/>
                </a:cubicBezTo>
                <a:close/>
                <a:moveTo>
                  <a:pt x="2674777" y="2382661"/>
                </a:moveTo>
                <a:lnTo>
                  <a:pt x="2667383" y="2386758"/>
                </a:lnTo>
                <a:cubicBezTo>
                  <a:pt x="2663592" y="2388906"/>
                  <a:pt x="2660677" y="2390622"/>
                  <a:pt x="2659117" y="2391643"/>
                </a:cubicBezTo>
                <a:cubicBezTo>
                  <a:pt x="2657247" y="2392871"/>
                  <a:pt x="2657327" y="2393099"/>
                  <a:pt x="2660193" y="2391884"/>
                </a:cubicBezTo>
                <a:lnTo>
                  <a:pt x="2670703" y="2386908"/>
                </a:lnTo>
                <a:close/>
                <a:moveTo>
                  <a:pt x="420421" y="2381958"/>
                </a:moveTo>
                <a:lnTo>
                  <a:pt x="419984" y="2382181"/>
                </a:lnTo>
                <a:lnTo>
                  <a:pt x="399198" y="2395132"/>
                </a:lnTo>
                <a:lnTo>
                  <a:pt x="393006" y="2399047"/>
                </a:lnTo>
                <a:lnTo>
                  <a:pt x="378981" y="2408683"/>
                </a:lnTo>
                <a:cubicBezTo>
                  <a:pt x="365877" y="2417663"/>
                  <a:pt x="351959" y="2427197"/>
                  <a:pt x="335161" y="2438761"/>
                </a:cubicBezTo>
                <a:cubicBezTo>
                  <a:pt x="335161" y="2438761"/>
                  <a:pt x="334787" y="2439039"/>
                  <a:pt x="334143" y="2439516"/>
                </a:cubicBezTo>
                <a:lnTo>
                  <a:pt x="333876" y="2439712"/>
                </a:lnTo>
                <a:lnTo>
                  <a:pt x="337722" y="2437335"/>
                </a:lnTo>
                <a:lnTo>
                  <a:pt x="351156" y="2429682"/>
                </a:lnTo>
                <a:lnTo>
                  <a:pt x="366313" y="2419940"/>
                </a:lnTo>
                <a:lnTo>
                  <a:pt x="396576" y="2400795"/>
                </a:lnTo>
                <a:lnTo>
                  <a:pt x="392702" y="2402329"/>
                </a:lnTo>
                <a:lnTo>
                  <a:pt x="394141" y="2400708"/>
                </a:lnTo>
                <a:close/>
                <a:moveTo>
                  <a:pt x="4174729" y="2381010"/>
                </a:moveTo>
                <a:lnTo>
                  <a:pt x="4164676" y="2386378"/>
                </a:lnTo>
                <a:lnTo>
                  <a:pt x="4155441" y="2394756"/>
                </a:lnTo>
                <a:lnTo>
                  <a:pt x="4163562" y="2391178"/>
                </a:lnTo>
                <a:close/>
                <a:moveTo>
                  <a:pt x="4167930" y="2380751"/>
                </a:moveTo>
                <a:lnTo>
                  <a:pt x="4158164" y="2385694"/>
                </a:lnTo>
                <a:lnTo>
                  <a:pt x="4145140" y="2391106"/>
                </a:lnTo>
                <a:cubicBezTo>
                  <a:pt x="4132597" y="2396517"/>
                  <a:pt x="4118970" y="2402768"/>
                  <a:pt x="4117169" y="2404430"/>
                </a:cubicBezTo>
                <a:lnTo>
                  <a:pt x="4118821" y="2404514"/>
                </a:lnTo>
                <a:lnTo>
                  <a:pt x="4090916" y="2417505"/>
                </a:lnTo>
                <a:lnTo>
                  <a:pt x="4064455" y="2430129"/>
                </a:lnTo>
                <a:lnTo>
                  <a:pt x="4072644" y="2427288"/>
                </a:lnTo>
                <a:cubicBezTo>
                  <a:pt x="4073041" y="2427212"/>
                  <a:pt x="4071851" y="2428077"/>
                  <a:pt x="4069863" y="2429385"/>
                </a:cubicBezTo>
                <a:lnTo>
                  <a:pt x="4068571" y="2430199"/>
                </a:lnTo>
                <a:lnTo>
                  <a:pt x="4050145" y="2436987"/>
                </a:lnTo>
                <a:lnTo>
                  <a:pt x="4051142" y="2436480"/>
                </a:lnTo>
                <a:lnTo>
                  <a:pt x="4026027" y="2448462"/>
                </a:lnTo>
                <a:lnTo>
                  <a:pt x="4029585" y="2447011"/>
                </a:lnTo>
                <a:lnTo>
                  <a:pt x="4031648" y="2446043"/>
                </a:lnTo>
                <a:lnTo>
                  <a:pt x="4041543" y="2442802"/>
                </a:lnTo>
                <a:cubicBezTo>
                  <a:pt x="4045749" y="2441559"/>
                  <a:pt x="4049689" y="2440603"/>
                  <a:pt x="4053107" y="2440214"/>
                </a:cubicBezTo>
                <a:lnTo>
                  <a:pt x="4020394" y="2452397"/>
                </a:lnTo>
                <a:lnTo>
                  <a:pt x="4017291" y="2455602"/>
                </a:lnTo>
                <a:lnTo>
                  <a:pt x="4037704" y="2448909"/>
                </a:lnTo>
                <a:lnTo>
                  <a:pt x="4065725" y="2435796"/>
                </a:lnTo>
                <a:lnTo>
                  <a:pt x="4101778" y="2418924"/>
                </a:lnTo>
                <a:lnTo>
                  <a:pt x="4095204" y="2420654"/>
                </a:lnTo>
                <a:lnTo>
                  <a:pt x="4082445" y="2425110"/>
                </a:lnTo>
                <a:lnTo>
                  <a:pt x="4089572" y="2421316"/>
                </a:lnTo>
                <a:cubicBezTo>
                  <a:pt x="4098752" y="2417382"/>
                  <a:pt x="4108411" y="2413008"/>
                  <a:pt x="4118885" y="2407956"/>
                </a:cubicBezTo>
                <a:lnTo>
                  <a:pt x="4134562" y="2399970"/>
                </a:lnTo>
                <a:lnTo>
                  <a:pt x="4134043" y="2400382"/>
                </a:lnTo>
                <a:cubicBezTo>
                  <a:pt x="4134582" y="2400390"/>
                  <a:pt x="4136225" y="2400044"/>
                  <a:pt x="4139423" y="2399246"/>
                </a:cubicBezTo>
                <a:lnTo>
                  <a:pt x="4141503" y="2398754"/>
                </a:lnTo>
                <a:lnTo>
                  <a:pt x="4136345" y="2401508"/>
                </a:lnTo>
                <a:lnTo>
                  <a:pt x="4109999" y="2415137"/>
                </a:lnTo>
                <a:lnTo>
                  <a:pt x="4138977" y="2402006"/>
                </a:lnTo>
                <a:lnTo>
                  <a:pt x="4149390" y="2397420"/>
                </a:lnTo>
                <a:lnTo>
                  <a:pt x="4160711" y="2387241"/>
                </a:lnTo>
                <a:lnTo>
                  <a:pt x="4160301" y="2387288"/>
                </a:lnTo>
                <a:lnTo>
                  <a:pt x="4158541" y="2387686"/>
                </a:lnTo>
                <a:lnTo>
                  <a:pt x="4162541" y="2385598"/>
                </a:lnTo>
                <a:close/>
                <a:moveTo>
                  <a:pt x="2636167" y="2380500"/>
                </a:moveTo>
                <a:lnTo>
                  <a:pt x="2621776" y="2388054"/>
                </a:lnTo>
                <a:lnTo>
                  <a:pt x="2606550" y="2401903"/>
                </a:lnTo>
                <a:lnTo>
                  <a:pt x="2604873" y="2403540"/>
                </a:lnTo>
                <a:lnTo>
                  <a:pt x="2615836" y="2398052"/>
                </a:lnTo>
                <a:lnTo>
                  <a:pt x="2620112" y="2396053"/>
                </a:lnTo>
                <a:close/>
                <a:moveTo>
                  <a:pt x="461243" y="2377867"/>
                </a:moveTo>
                <a:lnTo>
                  <a:pt x="461390" y="2378069"/>
                </a:lnTo>
                <a:cubicBezTo>
                  <a:pt x="461424" y="2378114"/>
                  <a:pt x="461432" y="2378127"/>
                  <a:pt x="461397" y="2378077"/>
                </a:cubicBezTo>
                <a:close/>
                <a:moveTo>
                  <a:pt x="435433" y="2375458"/>
                </a:moveTo>
                <a:lnTo>
                  <a:pt x="431688" y="2378024"/>
                </a:lnTo>
                <a:lnTo>
                  <a:pt x="428687" y="2379599"/>
                </a:lnTo>
                <a:lnTo>
                  <a:pt x="427830" y="2379880"/>
                </a:lnTo>
                <a:lnTo>
                  <a:pt x="413155" y="2390112"/>
                </a:lnTo>
                <a:lnTo>
                  <a:pt x="410083" y="2392251"/>
                </a:lnTo>
                <a:lnTo>
                  <a:pt x="424576" y="2383081"/>
                </a:lnTo>
                <a:lnTo>
                  <a:pt x="425026" y="2382798"/>
                </a:lnTo>
                <a:close/>
                <a:moveTo>
                  <a:pt x="4594047" y="2373367"/>
                </a:moveTo>
                <a:cubicBezTo>
                  <a:pt x="4591674" y="2374627"/>
                  <a:pt x="4589580" y="2375776"/>
                  <a:pt x="4589464" y="2375798"/>
                </a:cubicBezTo>
                <a:cubicBezTo>
                  <a:pt x="4589408" y="2375810"/>
                  <a:pt x="4589843" y="2375538"/>
                  <a:pt x="4590987" y="2374857"/>
                </a:cubicBezTo>
                <a:lnTo>
                  <a:pt x="4592133" y="2374182"/>
                </a:lnTo>
                <a:close/>
                <a:moveTo>
                  <a:pt x="3515560" y="2368096"/>
                </a:moveTo>
                <a:cubicBezTo>
                  <a:pt x="3499041" y="2377586"/>
                  <a:pt x="3482004" y="2386279"/>
                  <a:pt x="3468066" y="2392207"/>
                </a:cubicBezTo>
                <a:cubicBezTo>
                  <a:pt x="3472843" y="2388945"/>
                  <a:pt x="3477327" y="2386177"/>
                  <a:pt x="3481588" y="2383768"/>
                </a:cubicBezTo>
                <a:cubicBezTo>
                  <a:pt x="3494365" y="2376540"/>
                  <a:pt x="3505109" y="2372542"/>
                  <a:pt x="3515560" y="2368096"/>
                </a:cubicBezTo>
                <a:close/>
                <a:moveTo>
                  <a:pt x="143149" y="2366121"/>
                </a:moveTo>
                <a:lnTo>
                  <a:pt x="136197" y="2370879"/>
                </a:lnTo>
                <a:lnTo>
                  <a:pt x="141869" y="2366862"/>
                </a:lnTo>
                <a:close/>
                <a:moveTo>
                  <a:pt x="3521555" y="2365265"/>
                </a:moveTo>
                <a:cubicBezTo>
                  <a:pt x="3517835" y="2368583"/>
                  <a:pt x="3516697" y="2368339"/>
                  <a:pt x="3515560" y="2368096"/>
                </a:cubicBezTo>
                <a:cubicBezTo>
                  <a:pt x="3517421" y="2366436"/>
                  <a:pt x="3518636" y="2365668"/>
                  <a:pt x="3519527" y="2365345"/>
                </a:cubicBezTo>
                <a:cubicBezTo>
                  <a:pt x="3520418" y="2365021"/>
                  <a:pt x="3520988" y="2365143"/>
                  <a:pt x="3521555" y="2365265"/>
                </a:cubicBezTo>
                <a:close/>
                <a:moveTo>
                  <a:pt x="1998705" y="2362080"/>
                </a:moveTo>
                <a:cubicBezTo>
                  <a:pt x="1999206" y="2361983"/>
                  <a:pt x="1998872" y="2362047"/>
                  <a:pt x="1998203" y="2362177"/>
                </a:cubicBezTo>
                <a:lnTo>
                  <a:pt x="1997763" y="2362264"/>
                </a:lnTo>
                <a:lnTo>
                  <a:pt x="1997263" y="2362360"/>
                </a:lnTo>
                <a:lnTo>
                  <a:pt x="1996429" y="2362522"/>
                </a:lnTo>
                <a:lnTo>
                  <a:pt x="1994193" y="2362957"/>
                </a:lnTo>
                <a:cubicBezTo>
                  <a:pt x="1994193" y="2362957"/>
                  <a:pt x="1994861" y="2362826"/>
                  <a:pt x="1995696" y="2362665"/>
                </a:cubicBezTo>
                <a:lnTo>
                  <a:pt x="1996429" y="2362522"/>
                </a:lnTo>
                <a:lnTo>
                  <a:pt x="1997763" y="2362264"/>
                </a:lnTo>
                <a:close/>
                <a:moveTo>
                  <a:pt x="233169" y="2360436"/>
                </a:moveTo>
                <a:lnTo>
                  <a:pt x="223050" y="2366747"/>
                </a:lnTo>
                <a:lnTo>
                  <a:pt x="220160" y="2368657"/>
                </a:lnTo>
                <a:cubicBezTo>
                  <a:pt x="221457" y="2367909"/>
                  <a:pt x="223751" y="2366487"/>
                  <a:pt x="226457" y="2364769"/>
                </a:cubicBezTo>
                <a:close/>
                <a:moveTo>
                  <a:pt x="2716724" y="2360388"/>
                </a:moveTo>
                <a:lnTo>
                  <a:pt x="2712102" y="2362682"/>
                </a:lnTo>
                <a:lnTo>
                  <a:pt x="2710115" y="2363739"/>
                </a:lnTo>
                <a:lnTo>
                  <a:pt x="2702552" y="2371128"/>
                </a:lnTo>
                <a:lnTo>
                  <a:pt x="2709438" y="2367672"/>
                </a:lnTo>
                <a:close/>
                <a:moveTo>
                  <a:pt x="307113" y="2360159"/>
                </a:moveTo>
                <a:cubicBezTo>
                  <a:pt x="307014" y="2359916"/>
                  <a:pt x="306516" y="2360003"/>
                  <a:pt x="305717" y="2360666"/>
                </a:cubicBezTo>
                <a:cubicBezTo>
                  <a:pt x="303936" y="2361538"/>
                  <a:pt x="306110" y="2361636"/>
                  <a:pt x="306110" y="2361636"/>
                </a:cubicBezTo>
                <a:cubicBezTo>
                  <a:pt x="306910" y="2360976"/>
                  <a:pt x="307212" y="2360403"/>
                  <a:pt x="307113" y="2360159"/>
                </a:cubicBezTo>
                <a:close/>
                <a:moveTo>
                  <a:pt x="4531221" y="2357843"/>
                </a:moveTo>
                <a:lnTo>
                  <a:pt x="4521699" y="2361543"/>
                </a:lnTo>
                <a:cubicBezTo>
                  <a:pt x="4519858" y="2362320"/>
                  <a:pt x="4518563" y="2362933"/>
                  <a:pt x="4518515" y="2363135"/>
                </a:cubicBezTo>
                <a:lnTo>
                  <a:pt x="4520095" y="2362813"/>
                </a:lnTo>
                <a:lnTo>
                  <a:pt x="4521838" y="2362078"/>
                </a:lnTo>
                <a:close/>
                <a:moveTo>
                  <a:pt x="3536940" y="2355531"/>
                </a:moveTo>
                <a:cubicBezTo>
                  <a:pt x="3539213" y="2356019"/>
                  <a:pt x="3530015" y="2362962"/>
                  <a:pt x="3528878" y="2362719"/>
                </a:cubicBezTo>
                <a:cubicBezTo>
                  <a:pt x="3527741" y="2362476"/>
                  <a:pt x="3536940" y="2355531"/>
                  <a:pt x="3536940" y="2355531"/>
                </a:cubicBezTo>
                <a:close/>
                <a:moveTo>
                  <a:pt x="243129" y="2355016"/>
                </a:moveTo>
                <a:lnTo>
                  <a:pt x="242671" y="2355489"/>
                </a:lnTo>
                <a:cubicBezTo>
                  <a:pt x="242003" y="2356041"/>
                  <a:pt x="241492" y="2356312"/>
                  <a:pt x="241401" y="2356090"/>
                </a:cubicBezTo>
                <a:close/>
                <a:moveTo>
                  <a:pt x="2702185" y="2352516"/>
                </a:moveTo>
                <a:lnTo>
                  <a:pt x="2697471" y="2355724"/>
                </a:lnTo>
                <a:cubicBezTo>
                  <a:pt x="2697471" y="2355724"/>
                  <a:pt x="2698892" y="2354757"/>
                  <a:pt x="2700666" y="2353549"/>
                </a:cubicBezTo>
                <a:close/>
                <a:moveTo>
                  <a:pt x="2704119" y="2351198"/>
                </a:moveTo>
                <a:lnTo>
                  <a:pt x="2703993" y="2351284"/>
                </a:lnTo>
                <a:lnTo>
                  <a:pt x="2702185" y="2352516"/>
                </a:lnTo>
                <a:close/>
                <a:moveTo>
                  <a:pt x="471523" y="2350070"/>
                </a:moveTo>
                <a:lnTo>
                  <a:pt x="471506" y="2350075"/>
                </a:lnTo>
                <a:lnTo>
                  <a:pt x="462756" y="2355528"/>
                </a:lnTo>
                <a:lnTo>
                  <a:pt x="451795" y="2363169"/>
                </a:lnTo>
                <a:lnTo>
                  <a:pt x="462391" y="2356479"/>
                </a:lnTo>
                <a:lnTo>
                  <a:pt x="466733" y="2353613"/>
                </a:lnTo>
                <a:lnTo>
                  <a:pt x="469592" y="2351636"/>
                </a:lnTo>
                <a:close/>
                <a:moveTo>
                  <a:pt x="2706387" y="2349653"/>
                </a:moveTo>
                <a:lnTo>
                  <a:pt x="2705991" y="2349924"/>
                </a:lnTo>
                <a:lnTo>
                  <a:pt x="2704119" y="2351198"/>
                </a:lnTo>
                <a:close/>
                <a:moveTo>
                  <a:pt x="4613013" y="2348247"/>
                </a:moveTo>
                <a:lnTo>
                  <a:pt x="4608922" y="2350633"/>
                </a:lnTo>
                <a:lnTo>
                  <a:pt x="4611078" y="2349559"/>
                </a:lnTo>
                <a:close/>
                <a:moveTo>
                  <a:pt x="2661685" y="2345335"/>
                </a:moveTo>
                <a:lnTo>
                  <a:pt x="2631281" y="2361260"/>
                </a:lnTo>
                <a:cubicBezTo>
                  <a:pt x="2440689" y="2462848"/>
                  <a:pt x="2265888" y="2557622"/>
                  <a:pt x="2059017" y="2673557"/>
                </a:cubicBezTo>
                <a:cubicBezTo>
                  <a:pt x="2039882" y="2684159"/>
                  <a:pt x="2008028" y="2700797"/>
                  <a:pt x="1988439" y="2712694"/>
                </a:cubicBezTo>
                <a:cubicBezTo>
                  <a:pt x="1981908" y="2716658"/>
                  <a:pt x="1976742" y="2720096"/>
                  <a:pt x="1973863" y="2722607"/>
                </a:cubicBezTo>
                <a:cubicBezTo>
                  <a:pt x="1973863" y="2722607"/>
                  <a:pt x="2032783" y="2690931"/>
                  <a:pt x="2051139" y="2681153"/>
                </a:cubicBezTo>
                <a:cubicBezTo>
                  <a:pt x="2209210" y="2594395"/>
                  <a:pt x="2366016" y="2508406"/>
                  <a:pt x="2517270" y="2427146"/>
                </a:cubicBezTo>
                <a:lnTo>
                  <a:pt x="2648711" y="2357428"/>
                </a:lnTo>
                <a:close/>
                <a:moveTo>
                  <a:pt x="3291253" y="2342316"/>
                </a:moveTo>
                <a:cubicBezTo>
                  <a:pt x="3290899" y="2342264"/>
                  <a:pt x="3290240" y="2342777"/>
                  <a:pt x="3289470" y="2343582"/>
                </a:cubicBezTo>
                <a:cubicBezTo>
                  <a:pt x="3287162" y="2345995"/>
                  <a:pt x="3283874" y="2351019"/>
                  <a:pt x="3284934" y="2351180"/>
                </a:cubicBezTo>
                <a:close/>
                <a:moveTo>
                  <a:pt x="1766253" y="2339973"/>
                </a:moveTo>
                <a:lnTo>
                  <a:pt x="1759596" y="2343928"/>
                </a:lnTo>
                <a:lnTo>
                  <a:pt x="1754343" y="2346993"/>
                </a:lnTo>
                <a:lnTo>
                  <a:pt x="1731907" y="2370690"/>
                </a:lnTo>
                <a:lnTo>
                  <a:pt x="1742260" y="2364561"/>
                </a:lnTo>
                <a:close/>
                <a:moveTo>
                  <a:pt x="884061" y="2337554"/>
                </a:moveTo>
                <a:cubicBezTo>
                  <a:pt x="885351" y="2338168"/>
                  <a:pt x="873432" y="2346827"/>
                  <a:pt x="875444" y="2344202"/>
                </a:cubicBezTo>
                <a:close/>
                <a:moveTo>
                  <a:pt x="2718112" y="2337484"/>
                </a:moveTo>
                <a:lnTo>
                  <a:pt x="2688469" y="2353045"/>
                </a:lnTo>
                <a:lnTo>
                  <a:pt x="2676438" y="2365277"/>
                </a:lnTo>
                <a:lnTo>
                  <a:pt x="2697471" y="2355724"/>
                </a:lnTo>
                <a:lnTo>
                  <a:pt x="2673472" y="2368290"/>
                </a:lnTo>
                <a:lnTo>
                  <a:pt x="2665621" y="2376271"/>
                </a:lnTo>
                <a:lnTo>
                  <a:pt x="2686291" y="2365332"/>
                </a:lnTo>
                <a:lnTo>
                  <a:pt x="2696732" y="2359772"/>
                </a:lnTo>
                <a:lnTo>
                  <a:pt x="2706532" y="2349554"/>
                </a:lnTo>
                <a:lnTo>
                  <a:pt x="2706533" y="2349554"/>
                </a:lnTo>
                <a:close/>
                <a:moveTo>
                  <a:pt x="273535" y="2337212"/>
                </a:moveTo>
                <a:lnTo>
                  <a:pt x="272279" y="2337565"/>
                </a:lnTo>
                <a:lnTo>
                  <a:pt x="256184" y="2348700"/>
                </a:lnTo>
                <a:lnTo>
                  <a:pt x="264643" y="2343571"/>
                </a:lnTo>
                <a:cubicBezTo>
                  <a:pt x="268688" y="2340989"/>
                  <a:pt x="271914" y="2338744"/>
                  <a:pt x="273535" y="2337212"/>
                </a:cubicBezTo>
                <a:close/>
                <a:moveTo>
                  <a:pt x="2043673" y="2334943"/>
                </a:moveTo>
                <a:cubicBezTo>
                  <a:pt x="2044019" y="2334527"/>
                  <a:pt x="2041068" y="2336223"/>
                  <a:pt x="2037008" y="2338694"/>
                </a:cubicBezTo>
                <a:cubicBezTo>
                  <a:pt x="2028889" y="2343638"/>
                  <a:pt x="2016330" y="2351693"/>
                  <a:pt x="2016808" y="2352220"/>
                </a:cubicBezTo>
                <a:lnTo>
                  <a:pt x="2030570" y="2343840"/>
                </a:lnTo>
                <a:cubicBezTo>
                  <a:pt x="2039689" y="2337879"/>
                  <a:pt x="2043328" y="2335357"/>
                  <a:pt x="2043673" y="2334943"/>
                </a:cubicBezTo>
                <a:close/>
                <a:moveTo>
                  <a:pt x="497077" y="2334141"/>
                </a:moveTo>
                <a:lnTo>
                  <a:pt x="490425" y="2338287"/>
                </a:lnTo>
                <a:lnTo>
                  <a:pt x="428480" y="2380626"/>
                </a:lnTo>
                <a:lnTo>
                  <a:pt x="439579" y="2373649"/>
                </a:lnTo>
                <a:lnTo>
                  <a:pt x="439656" y="2373594"/>
                </a:lnTo>
                <a:cubicBezTo>
                  <a:pt x="456852" y="2361691"/>
                  <a:pt x="474463" y="2349606"/>
                  <a:pt x="493305" y="2336826"/>
                </a:cubicBezTo>
                <a:close/>
                <a:moveTo>
                  <a:pt x="2685161" y="2333040"/>
                </a:moveTo>
                <a:lnTo>
                  <a:pt x="2676996" y="2337316"/>
                </a:lnTo>
                <a:lnTo>
                  <a:pt x="2676042" y="2338231"/>
                </a:lnTo>
                <a:lnTo>
                  <a:pt x="2664051" y="2349294"/>
                </a:lnTo>
                <a:lnTo>
                  <a:pt x="2673624" y="2344215"/>
                </a:lnTo>
                <a:close/>
                <a:moveTo>
                  <a:pt x="2742632" y="2332426"/>
                </a:moveTo>
                <a:lnTo>
                  <a:pt x="2740865" y="2333611"/>
                </a:lnTo>
                <a:lnTo>
                  <a:pt x="2740865" y="2333610"/>
                </a:lnTo>
                <a:close/>
                <a:moveTo>
                  <a:pt x="349674" y="2330583"/>
                </a:moveTo>
                <a:lnTo>
                  <a:pt x="347417" y="2332063"/>
                </a:lnTo>
                <a:cubicBezTo>
                  <a:pt x="338151" y="2338399"/>
                  <a:pt x="329154" y="2344737"/>
                  <a:pt x="321403" y="2350196"/>
                </a:cubicBezTo>
                <a:cubicBezTo>
                  <a:pt x="325114" y="2348376"/>
                  <a:pt x="329035" y="2345759"/>
                  <a:pt x="333790" y="2342453"/>
                </a:cubicBezTo>
                <a:lnTo>
                  <a:pt x="346989" y="2333437"/>
                </a:lnTo>
                <a:close/>
                <a:moveTo>
                  <a:pt x="1783891" y="2329494"/>
                </a:moveTo>
                <a:lnTo>
                  <a:pt x="1774860" y="2334859"/>
                </a:lnTo>
                <a:lnTo>
                  <a:pt x="1751725" y="2358962"/>
                </a:lnTo>
                <a:lnTo>
                  <a:pt x="1760012" y="2354058"/>
                </a:lnTo>
                <a:close/>
                <a:moveTo>
                  <a:pt x="4632027" y="2328037"/>
                </a:moveTo>
                <a:cubicBezTo>
                  <a:pt x="4630013" y="2330662"/>
                  <a:pt x="4623407" y="2334684"/>
                  <a:pt x="4623407" y="2334684"/>
                </a:cubicBezTo>
                <a:cubicBezTo>
                  <a:pt x="4620104" y="2336695"/>
                  <a:pt x="4632027" y="2328037"/>
                  <a:pt x="4632027" y="2328037"/>
                </a:cubicBezTo>
                <a:close/>
                <a:moveTo>
                  <a:pt x="357453" y="2325482"/>
                </a:moveTo>
                <a:lnTo>
                  <a:pt x="354938" y="2327132"/>
                </a:lnTo>
                <a:lnTo>
                  <a:pt x="354996" y="2327168"/>
                </a:lnTo>
                <a:lnTo>
                  <a:pt x="347974" y="2332765"/>
                </a:lnTo>
                <a:lnTo>
                  <a:pt x="351174" y="2330579"/>
                </a:lnTo>
                <a:lnTo>
                  <a:pt x="353533" y="2329153"/>
                </a:lnTo>
                <a:lnTo>
                  <a:pt x="354996" y="2327168"/>
                </a:lnTo>
                <a:close/>
                <a:moveTo>
                  <a:pt x="183342" y="2319796"/>
                </a:moveTo>
                <a:lnTo>
                  <a:pt x="179437" y="2322605"/>
                </a:lnTo>
                <a:lnTo>
                  <a:pt x="170622" y="2329151"/>
                </a:lnTo>
                <a:lnTo>
                  <a:pt x="155453" y="2337922"/>
                </a:lnTo>
                <a:lnTo>
                  <a:pt x="140047" y="2346521"/>
                </a:lnTo>
                <a:lnTo>
                  <a:pt x="145528" y="2342549"/>
                </a:lnTo>
                <a:lnTo>
                  <a:pt x="150065" y="2339367"/>
                </a:lnTo>
                <a:close/>
                <a:moveTo>
                  <a:pt x="4613003" y="2319662"/>
                </a:moveTo>
                <a:cubicBezTo>
                  <a:pt x="4613968" y="2319349"/>
                  <a:pt x="4614593" y="2319339"/>
                  <a:pt x="4614022" y="2319997"/>
                </a:cubicBezTo>
                <a:cubicBezTo>
                  <a:pt x="4614022" y="2319997"/>
                  <a:pt x="4609740" y="2322614"/>
                  <a:pt x="4609285" y="2322077"/>
                </a:cubicBezTo>
                <a:cubicBezTo>
                  <a:pt x="4609105" y="2321864"/>
                  <a:pt x="4609406" y="2321518"/>
                  <a:pt x="4609936" y="2321147"/>
                </a:cubicBezTo>
                <a:cubicBezTo>
                  <a:pt x="4610729" y="2320589"/>
                  <a:pt x="4612036" y="2319973"/>
                  <a:pt x="4613003" y="2319662"/>
                </a:cubicBezTo>
                <a:close/>
                <a:moveTo>
                  <a:pt x="3316443" y="2319089"/>
                </a:moveTo>
                <a:cubicBezTo>
                  <a:pt x="3315101" y="2320420"/>
                  <a:pt x="3311330" y="2325985"/>
                  <a:pt x="3310457" y="2328308"/>
                </a:cubicBezTo>
                <a:cubicBezTo>
                  <a:pt x="3310457" y="2328308"/>
                  <a:pt x="3319781" y="2316082"/>
                  <a:pt x="3316775" y="2319446"/>
                </a:cubicBezTo>
                <a:cubicBezTo>
                  <a:pt x="3317066" y="2318671"/>
                  <a:pt x="3316889" y="2318645"/>
                  <a:pt x="3316443" y="2319089"/>
                </a:cubicBezTo>
                <a:close/>
                <a:moveTo>
                  <a:pt x="4301252" y="2318579"/>
                </a:moveTo>
                <a:cubicBezTo>
                  <a:pt x="4300737" y="2318843"/>
                  <a:pt x="4299098" y="2320112"/>
                  <a:pt x="4295744" y="2322942"/>
                </a:cubicBezTo>
                <a:cubicBezTo>
                  <a:pt x="4288941" y="2329450"/>
                  <a:pt x="4281635" y="2336086"/>
                  <a:pt x="4275819" y="2340961"/>
                </a:cubicBezTo>
                <a:cubicBezTo>
                  <a:pt x="4264791" y="2350644"/>
                  <a:pt x="4259440" y="2354911"/>
                  <a:pt x="4249744" y="2363183"/>
                </a:cubicBezTo>
                <a:cubicBezTo>
                  <a:pt x="4233456" y="2377644"/>
                  <a:pt x="4211426" y="2400212"/>
                  <a:pt x="4194926" y="2414993"/>
                </a:cubicBezTo>
                <a:lnTo>
                  <a:pt x="4185543" y="2423638"/>
                </a:lnTo>
                <a:lnTo>
                  <a:pt x="4187827" y="2422731"/>
                </a:lnTo>
                <a:lnTo>
                  <a:pt x="4205796" y="2406562"/>
                </a:lnTo>
                <a:lnTo>
                  <a:pt x="4212065" y="2400627"/>
                </a:lnTo>
                <a:cubicBezTo>
                  <a:pt x="4237756" y="2377701"/>
                  <a:pt x="4262806" y="2354359"/>
                  <a:pt x="4291418" y="2328325"/>
                </a:cubicBezTo>
                <a:cubicBezTo>
                  <a:pt x="4294209" y="2326042"/>
                  <a:pt x="4302794" y="2317788"/>
                  <a:pt x="4301252" y="2318579"/>
                </a:cubicBezTo>
                <a:close/>
                <a:moveTo>
                  <a:pt x="376319" y="2317644"/>
                </a:moveTo>
                <a:lnTo>
                  <a:pt x="374336" y="2317960"/>
                </a:lnTo>
                <a:cubicBezTo>
                  <a:pt x="371779" y="2319395"/>
                  <a:pt x="368116" y="2321674"/>
                  <a:pt x="365519" y="2323376"/>
                </a:cubicBezTo>
                <a:cubicBezTo>
                  <a:pt x="363788" y="2324509"/>
                  <a:pt x="362530" y="2325387"/>
                  <a:pt x="362390" y="2325588"/>
                </a:cubicBezTo>
                <a:cubicBezTo>
                  <a:pt x="362204" y="2325852"/>
                  <a:pt x="364003" y="2324915"/>
                  <a:pt x="369313" y="2321773"/>
                </a:cubicBezTo>
                <a:cubicBezTo>
                  <a:pt x="369313" y="2321773"/>
                  <a:pt x="370716" y="2321063"/>
                  <a:pt x="372319" y="2320189"/>
                </a:cubicBezTo>
                <a:lnTo>
                  <a:pt x="375827" y="2318038"/>
                </a:lnTo>
                <a:close/>
                <a:moveTo>
                  <a:pt x="4599454" y="2317541"/>
                </a:moveTo>
                <a:cubicBezTo>
                  <a:pt x="4595728" y="2320229"/>
                  <a:pt x="4595463" y="2319915"/>
                  <a:pt x="4594779" y="2319107"/>
                </a:cubicBezTo>
                <a:cubicBezTo>
                  <a:pt x="4595769" y="2318503"/>
                  <a:pt x="4596813" y="2317965"/>
                  <a:pt x="4597673" y="2317652"/>
                </a:cubicBezTo>
                <a:cubicBezTo>
                  <a:pt x="4598532" y="2317338"/>
                  <a:pt x="4599206" y="2317250"/>
                  <a:pt x="4599454" y="2317541"/>
                </a:cubicBezTo>
                <a:close/>
                <a:moveTo>
                  <a:pt x="2760244" y="2315368"/>
                </a:moveTo>
                <a:lnTo>
                  <a:pt x="2758502" y="2316280"/>
                </a:lnTo>
                <a:lnTo>
                  <a:pt x="2740865" y="2333610"/>
                </a:lnTo>
                <a:lnTo>
                  <a:pt x="2740864" y="2333612"/>
                </a:lnTo>
                <a:lnTo>
                  <a:pt x="2736574" y="2337827"/>
                </a:lnTo>
                <a:lnTo>
                  <a:pt x="2741626" y="2334868"/>
                </a:lnTo>
                <a:lnTo>
                  <a:pt x="2744025" y="2332323"/>
                </a:lnTo>
                <a:lnTo>
                  <a:pt x="2742632" y="2332426"/>
                </a:lnTo>
                <a:lnTo>
                  <a:pt x="2745311" y="2330962"/>
                </a:lnTo>
                <a:lnTo>
                  <a:pt x="2745698" y="2330549"/>
                </a:lnTo>
                <a:close/>
                <a:moveTo>
                  <a:pt x="207994" y="2315335"/>
                </a:moveTo>
                <a:cubicBezTo>
                  <a:pt x="206394" y="2316658"/>
                  <a:pt x="203109" y="2319968"/>
                  <a:pt x="202746" y="2319072"/>
                </a:cubicBezTo>
                <a:cubicBezTo>
                  <a:pt x="204478" y="2317640"/>
                  <a:pt x="205745" y="2316594"/>
                  <a:pt x="206601" y="2315961"/>
                </a:cubicBezTo>
                <a:cubicBezTo>
                  <a:pt x="207458" y="2315329"/>
                  <a:pt x="207902" y="2315110"/>
                  <a:pt x="207994" y="2315335"/>
                </a:cubicBezTo>
                <a:close/>
                <a:moveTo>
                  <a:pt x="4565477" y="2314545"/>
                </a:moveTo>
                <a:lnTo>
                  <a:pt x="4563961" y="2316284"/>
                </a:lnTo>
                <a:cubicBezTo>
                  <a:pt x="4555818" y="2319361"/>
                  <a:pt x="4548727" y="2321911"/>
                  <a:pt x="4549452" y="2321366"/>
                </a:cubicBezTo>
                <a:cubicBezTo>
                  <a:pt x="4549817" y="2321093"/>
                  <a:pt x="4552132" y="2320046"/>
                  <a:pt x="4557248" y="2317903"/>
                </a:cubicBezTo>
                <a:close/>
                <a:moveTo>
                  <a:pt x="4565543" y="2314518"/>
                </a:moveTo>
                <a:lnTo>
                  <a:pt x="4565477" y="2314545"/>
                </a:lnTo>
                <a:lnTo>
                  <a:pt x="4565482" y="2314536"/>
                </a:lnTo>
                <a:close/>
                <a:moveTo>
                  <a:pt x="213240" y="2311597"/>
                </a:moveTo>
                <a:cubicBezTo>
                  <a:pt x="211641" y="2312919"/>
                  <a:pt x="208357" y="2316231"/>
                  <a:pt x="207994" y="2315335"/>
                </a:cubicBezTo>
                <a:cubicBezTo>
                  <a:pt x="209725" y="2313903"/>
                  <a:pt x="210992" y="2312855"/>
                  <a:pt x="211848" y="2312224"/>
                </a:cubicBezTo>
                <a:cubicBezTo>
                  <a:pt x="212705" y="2311591"/>
                  <a:pt x="213148" y="2311373"/>
                  <a:pt x="213240" y="2311597"/>
                </a:cubicBezTo>
                <a:close/>
                <a:moveTo>
                  <a:pt x="4581835" y="2307866"/>
                </a:moveTo>
                <a:cubicBezTo>
                  <a:pt x="4579599" y="2309064"/>
                  <a:pt x="4575074" y="2311102"/>
                  <a:pt x="4571326" y="2312654"/>
                </a:cubicBezTo>
                <a:lnTo>
                  <a:pt x="4565543" y="2314518"/>
                </a:lnTo>
                <a:close/>
                <a:moveTo>
                  <a:pt x="4249087" y="2305500"/>
                </a:moveTo>
                <a:lnTo>
                  <a:pt x="4241159" y="2309362"/>
                </a:lnTo>
                <a:cubicBezTo>
                  <a:pt x="4231672" y="2313930"/>
                  <a:pt x="4220659" y="2319147"/>
                  <a:pt x="4206820" y="2325538"/>
                </a:cubicBezTo>
                <a:cubicBezTo>
                  <a:pt x="4192014" y="2332499"/>
                  <a:pt x="4181680" y="2336628"/>
                  <a:pt x="4168346" y="2343528"/>
                </a:cubicBezTo>
                <a:cubicBezTo>
                  <a:pt x="4136248" y="2361260"/>
                  <a:pt x="4180609" y="2343030"/>
                  <a:pt x="4190342" y="2339455"/>
                </a:cubicBezTo>
                <a:cubicBezTo>
                  <a:pt x="4207220" y="2331881"/>
                  <a:pt x="4230702" y="2318209"/>
                  <a:pt x="4221369" y="2328125"/>
                </a:cubicBezTo>
                <a:cubicBezTo>
                  <a:pt x="4223169" y="2326463"/>
                  <a:pt x="4213447" y="2331759"/>
                  <a:pt x="4201747" y="2338395"/>
                </a:cubicBezTo>
                <a:lnTo>
                  <a:pt x="4191372" y="2344362"/>
                </a:lnTo>
                <a:lnTo>
                  <a:pt x="4099090" y="2389581"/>
                </a:lnTo>
                <a:lnTo>
                  <a:pt x="4089378" y="2396874"/>
                </a:lnTo>
                <a:cubicBezTo>
                  <a:pt x="4079543" y="2402915"/>
                  <a:pt x="4075628" y="2402247"/>
                  <a:pt x="4064998" y="2408436"/>
                </a:cubicBezTo>
                <a:cubicBezTo>
                  <a:pt x="4065793" y="2408288"/>
                  <a:pt x="4056850" y="2417190"/>
                  <a:pt x="4055922" y="2417364"/>
                </a:cubicBezTo>
                <a:cubicBezTo>
                  <a:pt x="4048285" y="2423225"/>
                  <a:pt x="4032663" y="2426153"/>
                  <a:pt x="4021997" y="2435377"/>
                </a:cubicBezTo>
                <a:cubicBezTo>
                  <a:pt x="4021997" y="2435377"/>
                  <a:pt x="4021739" y="2435615"/>
                  <a:pt x="4021415" y="2435912"/>
                </a:cubicBezTo>
                <a:lnTo>
                  <a:pt x="4020688" y="2436581"/>
                </a:lnTo>
                <a:lnTo>
                  <a:pt x="4020251" y="2436983"/>
                </a:lnTo>
                <a:cubicBezTo>
                  <a:pt x="4020056" y="2437162"/>
                  <a:pt x="4020187" y="2437042"/>
                  <a:pt x="4020446" y="2436805"/>
                </a:cubicBezTo>
                <a:lnTo>
                  <a:pt x="4020688" y="2436581"/>
                </a:lnTo>
                <a:lnTo>
                  <a:pt x="4021997" y="2435377"/>
                </a:lnTo>
                <a:cubicBezTo>
                  <a:pt x="4028484" y="2434162"/>
                  <a:pt x="4039754" y="2426221"/>
                  <a:pt x="4047490" y="2423374"/>
                </a:cubicBezTo>
                <a:cubicBezTo>
                  <a:pt x="4052548" y="2421726"/>
                  <a:pt x="4057966" y="2419603"/>
                  <a:pt x="4064202" y="2416804"/>
                </a:cubicBezTo>
                <a:lnTo>
                  <a:pt x="4065334" y="2416245"/>
                </a:lnTo>
                <a:lnTo>
                  <a:pt x="4066662" y="2414980"/>
                </a:lnTo>
                <a:cubicBezTo>
                  <a:pt x="4068366" y="2413565"/>
                  <a:pt x="4070089" y="2412285"/>
                  <a:pt x="4070925" y="2411841"/>
                </a:cubicBezTo>
                <a:cubicBezTo>
                  <a:pt x="4071480" y="2411547"/>
                  <a:pt x="4071642" y="2411623"/>
                  <a:pt x="4071139" y="2412282"/>
                </a:cubicBezTo>
                <a:cubicBezTo>
                  <a:pt x="4073065" y="2411108"/>
                  <a:pt x="4071737" y="2412266"/>
                  <a:pt x="4069514" y="2413970"/>
                </a:cubicBezTo>
                <a:lnTo>
                  <a:pt x="4068507" y="2414684"/>
                </a:lnTo>
                <a:lnTo>
                  <a:pt x="4085805" y="2406169"/>
                </a:lnTo>
                <a:cubicBezTo>
                  <a:pt x="4111166" y="2394190"/>
                  <a:pt x="4051558" y="2425642"/>
                  <a:pt x="4049648" y="2427400"/>
                </a:cubicBezTo>
                <a:lnTo>
                  <a:pt x="4051099" y="2427385"/>
                </a:lnTo>
                <a:lnTo>
                  <a:pt x="4108700" y="2403876"/>
                </a:lnTo>
                <a:cubicBezTo>
                  <a:pt x="4118439" y="2400746"/>
                  <a:pt x="4131650" y="2392701"/>
                  <a:pt x="4144355" y="2387998"/>
                </a:cubicBezTo>
                <a:cubicBezTo>
                  <a:pt x="4150233" y="2385120"/>
                  <a:pt x="4158716" y="2381207"/>
                  <a:pt x="4167776" y="2377131"/>
                </a:cubicBezTo>
                <a:lnTo>
                  <a:pt x="4175982" y="2373512"/>
                </a:lnTo>
                <a:close/>
                <a:moveTo>
                  <a:pt x="282492" y="2303789"/>
                </a:moveTo>
                <a:lnTo>
                  <a:pt x="269757" y="2311758"/>
                </a:lnTo>
                <a:cubicBezTo>
                  <a:pt x="264083" y="2315302"/>
                  <a:pt x="258709" y="2318605"/>
                  <a:pt x="254206" y="2321236"/>
                </a:cubicBezTo>
                <a:lnTo>
                  <a:pt x="249312" y="2323988"/>
                </a:lnTo>
                <a:lnTo>
                  <a:pt x="245955" y="2326303"/>
                </a:lnTo>
                <a:lnTo>
                  <a:pt x="259477" y="2318214"/>
                </a:lnTo>
                <a:lnTo>
                  <a:pt x="275780" y="2308442"/>
                </a:lnTo>
                <a:close/>
                <a:moveTo>
                  <a:pt x="226878" y="2302222"/>
                </a:moveTo>
                <a:cubicBezTo>
                  <a:pt x="222080" y="2306188"/>
                  <a:pt x="216802" y="2309850"/>
                  <a:pt x="213240" y="2311597"/>
                </a:cubicBezTo>
                <a:cubicBezTo>
                  <a:pt x="216664" y="2309067"/>
                  <a:pt x="219174" y="2307142"/>
                  <a:pt x="221278" y="2305640"/>
                </a:cubicBezTo>
                <a:cubicBezTo>
                  <a:pt x="223384" y="2304138"/>
                  <a:pt x="225081" y="2303058"/>
                  <a:pt x="226878" y="2302222"/>
                </a:cubicBezTo>
                <a:close/>
                <a:moveTo>
                  <a:pt x="256276" y="2299287"/>
                </a:moveTo>
                <a:cubicBezTo>
                  <a:pt x="256589" y="2299197"/>
                  <a:pt x="256309" y="2299547"/>
                  <a:pt x="255042" y="2300593"/>
                </a:cubicBezTo>
                <a:cubicBezTo>
                  <a:pt x="251844" y="2303237"/>
                  <a:pt x="247984" y="2305129"/>
                  <a:pt x="247984" y="2305129"/>
                </a:cubicBezTo>
                <a:cubicBezTo>
                  <a:pt x="248517" y="2304466"/>
                  <a:pt x="250353" y="2303073"/>
                  <a:pt x="252175" y="2301812"/>
                </a:cubicBezTo>
                <a:cubicBezTo>
                  <a:pt x="253998" y="2300551"/>
                  <a:pt x="255804" y="2299423"/>
                  <a:pt x="256276" y="2299287"/>
                </a:cubicBezTo>
                <a:close/>
                <a:moveTo>
                  <a:pt x="2760845" y="2293397"/>
                </a:moveTo>
                <a:lnTo>
                  <a:pt x="2733671" y="2307632"/>
                </a:lnTo>
                <a:lnTo>
                  <a:pt x="2723521" y="2317749"/>
                </a:lnTo>
                <a:lnTo>
                  <a:pt x="2739451" y="2309300"/>
                </a:lnTo>
                <a:lnTo>
                  <a:pt x="2751312" y="2303230"/>
                </a:lnTo>
                <a:close/>
                <a:moveTo>
                  <a:pt x="4627213" y="2288302"/>
                </a:moveTo>
                <a:cubicBezTo>
                  <a:pt x="4627213" y="2288302"/>
                  <a:pt x="4623345" y="2289711"/>
                  <a:pt x="4621699" y="2290757"/>
                </a:cubicBezTo>
                <a:cubicBezTo>
                  <a:pt x="4621152" y="2291106"/>
                  <a:pt x="4620847" y="2291414"/>
                  <a:pt x="4621018" y="2291615"/>
                </a:cubicBezTo>
                <a:cubicBezTo>
                  <a:pt x="4621966" y="2292737"/>
                  <a:pt x="4627707" y="2288885"/>
                  <a:pt x="4627213" y="2288302"/>
                </a:cubicBezTo>
                <a:close/>
                <a:moveTo>
                  <a:pt x="316911" y="2283751"/>
                </a:moveTo>
                <a:cubicBezTo>
                  <a:pt x="317538" y="2283088"/>
                  <a:pt x="316293" y="2283613"/>
                  <a:pt x="314242" y="2284673"/>
                </a:cubicBezTo>
                <a:lnTo>
                  <a:pt x="307353" y="2288467"/>
                </a:lnTo>
                <a:lnTo>
                  <a:pt x="295256" y="2296616"/>
                </a:lnTo>
                <a:lnTo>
                  <a:pt x="295912" y="2296283"/>
                </a:lnTo>
                <a:cubicBezTo>
                  <a:pt x="299658" y="2294369"/>
                  <a:pt x="314779" y="2286539"/>
                  <a:pt x="316911" y="2283751"/>
                </a:cubicBezTo>
                <a:close/>
                <a:moveTo>
                  <a:pt x="3358869" y="2281624"/>
                </a:moveTo>
                <a:cubicBezTo>
                  <a:pt x="3358515" y="2281572"/>
                  <a:pt x="3357668" y="2282296"/>
                  <a:pt x="3356617" y="2283414"/>
                </a:cubicBezTo>
                <a:cubicBezTo>
                  <a:pt x="3353465" y="2286774"/>
                  <a:pt x="3348485" y="2293690"/>
                  <a:pt x="3349545" y="2293850"/>
                </a:cubicBezTo>
                <a:close/>
                <a:moveTo>
                  <a:pt x="3741288" y="2280560"/>
                </a:moveTo>
                <a:lnTo>
                  <a:pt x="3723227" y="2289334"/>
                </a:lnTo>
                <a:cubicBezTo>
                  <a:pt x="3657862" y="2321418"/>
                  <a:pt x="3591360" y="2354417"/>
                  <a:pt x="3523177" y="2388702"/>
                </a:cubicBezTo>
                <a:cubicBezTo>
                  <a:pt x="3351931" y="2473375"/>
                  <a:pt x="3159301" y="2577764"/>
                  <a:pt x="2960923" y="2686638"/>
                </a:cubicBezTo>
                <a:lnTo>
                  <a:pt x="2886270" y="2727683"/>
                </a:lnTo>
                <a:lnTo>
                  <a:pt x="2849475" y="2761275"/>
                </a:lnTo>
                <a:lnTo>
                  <a:pt x="2885121" y="2741350"/>
                </a:lnTo>
                <a:cubicBezTo>
                  <a:pt x="2932873" y="2714957"/>
                  <a:pt x="2979959" y="2689144"/>
                  <a:pt x="3027130" y="2663220"/>
                </a:cubicBezTo>
                <a:cubicBezTo>
                  <a:pt x="3115820" y="2616449"/>
                  <a:pt x="3219499" y="2554716"/>
                  <a:pt x="3314796" y="2503921"/>
                </a:cubicBezTo>
                <a:cubicBezTo>
                  <a:pt x="3401475" y="2459774"/>
                  <a:pt x="3483795" y="2421314"/>
                  <a:pt x="3570645" y="2374264"/>
                </a:cubicBezTo>
                <a:cubicBezTo>
                  <a:pt x="3619658" y="2348619"/>
                  <a:pt x="3659337" y="2327492"/>
                  <a:pt x="3701192" y="2306204"/>
                </a:cubicBezTo>
                <a:lnTo>
                  <a:pt x="3725628" y="2294461"/>
                </a:lnTo>
                <a:lnTo>
                  <a:pt x="3729816" y="2289160"/>
                </a:lnTo>
                <a:cubicBezTo>
                  <a:pt x="3731105" y="2287720"/>
                  <a:pt x="3729879" y="2289988"/>
                  <a:pt x="3728330" y="2292617"/>
                </a:cubicBezTo>
                <a:lnTo>
                  <a:pt x="3727861" y="2293388"/>
                </a:lnTo>
                <a:lnTo>
                  <a:pt x="3732828" y="2291000"/>
                </a:lnTo>
                <a:close/>
                <a:moveTo>
                  <a:pt x="4706601" y="2271655"/>
                </a:moveTo>
                <a:lnTo>
                  <a:pt x="4702772" y="2272972"/>
                </a:lnTo>
                <a:lnTo>
                  <a:pt x="4703863" y="2272392"/>
                </a:lnTo>
                <a:close/>
                <a:moveTo>
                  <a:pt x="3760704" y="2271127"/>
                </a:moveTo>
                <a:lnTo>
                  <a:pt x="3752133" y="2275291"/>
                </a:lnTo>
                <a:lnTo>
                  <a:pt x="3737318" y="2288843"/>
                </a:lnTo>
                <a:lnTo>
                  <a:pt x="3745644" y="2284841"/>
                </a:lnTo>
                <a:close/>
                <a:moveTo>
                  <a:pt x="4683004" y="2269755"/>
                </a:moveTo>
                <a:cubicBezTo>
                  <a:pt x="4679051" y="2272174"/>
                  <a:pt x="4676291" y="2273046"/>
                  <a:pt x="4675608" y="2272238"/>
                </a:cubicBezTo>
                <a:cubicBezTo>
                  <a:pt x="4677731" y="2270906"/>
                  <a:pt x="4678905" y="2270373"/>
                  <a:pt x="4679886" y="2270131"/>
                </a:cubicBezTo>
                <a:cubicBezTo>
                  <a:pt x="4680867" y="2269888"/>
                  <a:pt x="4681657" y="2269933"/>
                  <a:pt x="4683004" y="2269755"/>
                </a:cubicBezTo>
                <a:close/>
                <a:moveTo>
                  <a:pt x="4684709" y="2268668"/>
                </a:moveTo>
                <a:cubicBezTo>
                  <a:pt x="4685046" y="2268624"/>
                  <a:pt x="4685226" y="2268837"/>
                  <a:pt x="4685475" y="2269129"/>
                </a:cubicBezTo>
                <a:cubicBezTo>
                  <a:pt x="4681976" y="2272085"/>
                  <a:pt x="4683232" y="2270024"/>
                  <a:pt x="4683004" y="2269755"/>
                </a:cubicBezTo>
                <a:cubicBezTo>
                  <a:pt x="4683878" y="2269015"/>
                  <a:pt x="4684373" y="2268713"/>
                  <a:pt x="4684709" y="2268668"/>
                </a:cubicBezTo>
                <a:close/>
                <a:moveTo>
                  <a:pt x="4687179" y="2268042"/>
                </a:moveTo>
                <a:cubicBezTo>
                  <a:pt x="4687518" y="2267997"/>
                  <a:pt x="4687697" y="2268211"/>
                  <a:pt x="4687945" y="2268503"/>
                </a:cubicBezTo>
                <a:cubicBezTo>
                  <a:pt x="4684446" y="2271460"/>
                  <a:pt x="4685701" y="2269398"/>
                  <a:pt x="4685475" y="2269129"/>
                </a:cubicBezTo>
                <a:cubicBezTo>
                  <a:pt x="4686348" y="2268390"/>
                  <a:pt x="4686842" y="2268088"/>
                  <a:pt x="4687179" y="2268042"/>
                </a:cubicBezTo>
                <a:close/>
                <a:moveTo>
                  <a:pt x="4290326" y="2267134"/>
                </a:moveTo>
                <a:lnTo>
                  <a:pt x="4277755" y="2274132"/>
                </a:lnTo>
                <a:lnTo>
                  <a:pt x="4273359" y="2275703"/>
                </a:lnTo>
                <a:cubicBezTo>
                  <a:pt x="4270638" y="2276630"/>
                  <a:pt x="4267613" y="2277599"/>
                  <a:pt x="4263912" y="2278690"/>
                </a:cubicBezTo>
                <a:cubicBezTo>
                  <a:pt x="4261708" y="2279630"/>
                  <a:pt x="4246675" y="2283721"/>
                  <a:pt x="4250320" y="2284487"/>
                </a:cubicBezTo>
                <a:cubicBezTo>
                  <a:pt x="4253473" y="2284668"/>
                  <a:pt x="4267103" y="2278916"/>
                  <a:pt x="4269762" y="2278514"/>
                </a:cubicBezTo>
                <a:lnTo>
                  <a:pt x="4269943" y="2278482"/>
                </a:lnTo>
                <a:lnTo>
                  <a:pt x="4264448" y="2281541"/>
                </a:lnTo>
                <a:cubicBezTo>
                  <a:pt x="4247722" y="2291203"/>
                  <a:pt x="4233544" y="2298231"/>
                  <a:pt x="4219127" y="2305477"/>
                </a:cubicBezTo>
                <a:lnTo>
                  <a:pt x="4203747" y="2313387"/>
                </a:lnTo>
                <a:lnTo>
                  <a:pt x="4206620" y="2312297"/>
                </a:lnTo>
                <a:lnTo>
                  <a:pt x="4242729" y="2300201"/>
                </a:lnTo>
                <a:lnTo>
                  <a:pt x="4233826" y="2304584"/>
                </a:lnTo>
                <a:cubicBezTo>
                  <a:pt x="4217648" y="2311519"/>
                  <a:pt x="4200510" y="2319037"/>
                  <a:pt x="4183944" y="2326382"/>
                </a:cubicBezTo>
                <a:lnTo>
                  <a:pt x="4179511" y="2328363"/>
                </a:lnTo>
                <a:lnTo>
                  <a:pt x="4175282" y="2331236"/>
                </a:lnTo>
                <a:lnTo>
                  <a:pt x="4163131" y="2335683"/>
                </a:lnTo>
                <a:lnTo>
                  <a:pt x="4157694" y="2338112"/>
                </a:lnTo>
                <a:lnTo>
                  <a:pt x="4167578" y="2335555"/>
                </a:lnTo>
                <a:lnTo>
                  <a:pt x="4166175" y="2336328"/>
                </a:lnTo>
                <a:cubicBezTo>
                  <a:pt x="4155317" y="2342175"/>
                  <a:pt x="4138819" y="2350950"/>
                  <a:pt x="4132395" y="2355475"/>
                </a:cubicBezTo>
                <a:cubicBezTo>
                  <a:pt x="4147734" y="2349804"/>
                  <a:pt x="4157887" y="2343471"/>
                  <a:pt x="4173734" y="2336072"/>
                </a:cubicBezTo>
                <a:cubicBezTo>
                  <a:pt x="4185222" y="2330306"/>
                  <a:pt x="4185850" y="2330188"/>
                  <a:pt x="4182199" y="2332505"/>
                </a:cubicBezTo>
                <a:lnTo>
                  <a:pt x="4166729" y="2342420"/>
                </a:lnTo>
                <a:lnTo>
                  <a:pt x="4168871" y="2341461"/>
                </a:lnTo>
                <a:cubicBezTo>
                  <a:pt x="4190733" y="2331497"/>
                  <a:pt x="4212326" y="2321414"/>
                  <a:pt x="4235085" y="2311235"/>
                </a:cubicBezTo>
                <a:lnTo>
                  <a:pt x="4249686" y="2304941"/>
                </a:lnTo>
                <a:close/>
                <a:moveTo>
                  <a:pt x="4276339" y="2260428"/>
                </a:moveTo>
                <a:cubicBezTo>
                  <a:pt x="4273967" y="2261688"/>
                  <a:pt x="4271873" y="2262839"/>
                  <a:pt x="4271757" y="2262861"/>
                </a:cubicBezTo>
                <a:cubicBezTo>
                  <a:pt x="4271699" y="2262872"/>
                  <a:pt x="4272137" y="2262600"/>
                  <a:pt x="4273279" y="2261919"/>
                </a:cubicBezTo>
                <a:lnTo>
                  <a:pt x="4274427" y="2261244"/>
                </a:lnTo>
                <a:close/>
                <a:moveTo>
                  <a:pt x="3709664" y="2259674"/>
                </a:moveTo>
                <a:lnTo>
                  <a:pt x="3625114" y="2301516"/>
                </a:lnTo>
                <a:lnTo>
                  <a:pt x="3596994" y="2315981"/>
                </a:lnTo>
                <a:lnTo>
                  <a:pt x="3578677" y="2324625"/>
                </a:lnTo>
                <a:lnTo>
                  <a:pt x="3525412" y="2351362"/>
                </a:lnTo>
                <a:lnTo>
                  <a:pt x="3525411" y="2351308"/>
                </a:lnTo>
                <a:lnTo>
                  <a:pt x="3523783" y="2352178"/>
                </a:lnTo>
                <a:lnTo>
                  <a:pt x="3498774" y="2364734"/>
                </a:lnTo>
                <a:lnTo>
                  <a:pt x="3498750" y="2364607"/>
                </a:lnTo>
                <a:lnTo>
                  <a:pt x="3494949" y="2366653"/>
                </a:lnTo>
                <a:lnTo>
                  <a:pt x="3491084" y="2368593"/>
                </a:lnTo>
                <a:cubicBezTo>
                  <a:pt x="3431829" y="2398843"/>
                  <a:pt x="3371244" y="2430436"/>
                  <a:pt x="3311666" y="2460187"/>
                </a:cubicBezTo>
                <a:cubicBezTo>
                  <a:pt x="3310813" y="2460005"/>
                  <a:pt x="3300028" y="2465023"/>
                  <a:pt x="3296258" y="2466143"/>
                </a:cubicBezTo>
                <a:lnTo>
                  <a:pt x="3295514" y="2465666"/>
                </a:lnTo>
                <a:lnTo>
                  <a:pt x="3354932" y="2433790"/>
                </a:lnTo>
                <a:lnTo>
                  <a:pt x="3440439" y="2388257"/>
                </a:lnTo>
                <a:lnTo>
                  <a:pt x="3460961" y="2378243"/>
                </a:lnTo>
                <a:cubicBezTo>
                  <a:pt x="3472513" y="2372628"/>
                  <a:pt x="3483106" y="2367482"/>
                  <a:pt x="3492061" y="2363058"/>
                </a:cubicBezTo>
                <a:cubicBezTo>
                  <a:pt x="3563723" y="2327666"/>
                  <a:pt x="3617213" y="2300725"/>
                  <a:pt x="3681623" y="2272009"/>
                </a:cubicBezTo>
                <a:close/>
                <a:moveTo>
                  <a:pt x="342898" y="2259521"/>
                </a:moveTo>
                <a:lnTo>
                  <a:pt x="342897" y="2259522"/>
                </a:lnTo>
                <a:lnTo>
                  <a:pt x="343044" y="2259724"/>
                </a:lnTo>
                <a:cubicBezTo>
                  <a:pt x="343078" y="2259767"/>
                  <a:pt x="343086" y="2259780"/>
                  <a:pt x="343051" y="2259731"/>
                </a:cubicBezTo>
                <a:close/>
                <a:moveTo>
                  <a:pt x="283109" y="2258850"/>
                </a:moveTo>
                <a:lnTo>
                  <a:pt x="260167" y="2274511"/>
                </a:lnTo>
                <a:lnTo>
                  <a:pt x="242598" y="2286980"/>
                </a:lnTo>
                <a:lnTo>
                  <a:pt x="202519" y="2310710"/>
                </a:lnTo>
                <a:lnTo>
                  <a:pt x="196502" y="2314190"/>
                </a:lnTo>
                <a:lnTo>
                  <a:pt x="201042" y="2310936"/>
                </a:lnTo>
                <a:cubicBezTo>
                  <a:pt x="207875" y="2306061"/>
                  <a:pt x="211607" y="2303363"/>
                  <a:pt x="213248" y="2302114"/>
                </a:cubicBezTo>
                <a:lnTo>
                  <a:pt x="213101" y="2302061"/>
                </a:lnTo>
                <a:lnTo>
                  <a:pt x="232715" y="2290330"/>
                </a:lnTo>
                <a:cubicBezTo>
                  <a:pt x="246788" y="2281642"/>
                  <a:pt x="260735" y="2272783"/>
                  <a:pt x="274751" y="2263694"/>
                </a:cubicBezTo>
                <a:close/>
                <a:moveTo>
                  <a:pt x="4317130" y="2252212"/>
                </a:moveTo>
                <a:lnTo>
                  <a:pt x="4305357" y="2258766"/>
                </a:lnTo>
                <a:lnTo>
                  <a:pt x="4169603" y="2381909"/>
                </a:lnTo>
                <a:lnTo>
                  <a:pt x="4179303" y="2376843"/>
                </a:lnTo>
                <a:lnTo>
                  <a:pt x="4256258" y="2306761"/>
                </a:lnTo>
                <a:close/>
                <a:moveTo>
                  <a:pt x="1923890" y="2247882"/>
                </a:moveTo>
                <a:lnTo>
                  <a:pt x="1918424" y="2250982"/>
                </a:lnTo>
                <a:lnTo>
                  <a:pt x="1892360" y="2277575"/>
                </a:lnTo>
                <a:lnTo>
                  <a:pt x="1897427" y="2274729"/>
                </a:lnTo>
                <a:close/>
                <a:moveTo>
                  <a:pt x="256016" y="2247456"/>
                </a:moveTo>
                <a:cubicBezTo>
                  <a:pt x="245325" y="2254843"/>
                  <a:pt x="242310" y="2255674"/>
                  <a:pt x="244165" y="2254001"/>
                </a:cubicBezTo>
                <a:cubicBezTo>
                  <a:pt x="244784" y="2253442"/>
                  <a:pt x="245944" y="2252606"/>
                  <a:pt x="247541" y="2251641"/>
                </a:cubicBezTo>
                <a:cubicBezTo>
                  <a:pt x="249671" y="2250357"/>
                  <a:pt x="252578" y="2248842"/>
                  <a:pt x="256016" y="2247456"/>
                </a:cubicBezTo>
                <a:close/>
                <a:moveTo>
                  <a:pt x="3779814" y="2246591"/>
                </a:moveTo>
                <a:lnTo>
                  <a:pt x="3775491" y="2251998"/>
                </a:lnTo>
                <a:lnTo>
                  <a:pt x="3775025" y="2250896"/>
                </a:lnTo>
                <a:close/>
                <a:moveTo>
                  <a:pt x="3802924" y="2243440"/>
                </a:moveTo>
                <a:lnTo>
                  <a:pt x="3802860" y="2243457"/>
                </a:lnTo>
                <a:lnTo>
                  <a:pt x="3802805" y="2243493"/>
                </a:lnTo>
                <a:close/>
                <a:moveTo>
                  <a:pt x="3820151" y="2242245"/>
                </a:moveTo>
                <a:lnTo>
                  <a:pt x="3769319" y="2266940"/>
                </a:lnTo>
                <a:lnTo>
                  <a:pt x="3746782" y="2284003"/>
                </a:lnTo>
                <a:lnTo>
                  <a:pt x="3745862" y="2284737"/>
                </a:lnTo>
                <a:lnTo>
                  <a:pt x="3802123" y="2257698"/>
                </a:lnTo>
                <a:close/>
                <a:moveTo>
                  <a:pt x="4288074" y="2239261"/>
                </a:moveTo>
                <a:lnTo>
                  <a:pt x="4287140" y="2239670"/>
                </a:lnTo>
                <a:lnTo>
                  <a:pt x="4282651" y="2241846"/>
                </a:lnTo>
                <a:lnTo>
                  <a:pt x="4282558" y="2242011"/>
                </a:lnTo>
                <a:close/>
                <a:moveTo>
                  <a:pt x="324847" y="2235142"/>
                </a:moveTo>
                <a:cubicBezTo>
                  <a:pt x="323495" y="2235755"/>
                  <a:pt x="316741" y="2240327"/>
                  <a:pt x="316741" y="2240327"/>
                </a:cubicBezTo>
                <a:cubicBezTo>
                  <a:pt x="315008" y="2241760"/>
                  <a:pt x="315143" y="2242095"/>
                  <a:pt x="316546" y="2241384"/>
                </a:cubicBezTo>
                <a:lnTo>
                  <a:pt x="319013" y="2239857"/>
                </a:lnTo>
                <a:lnTo>
                  <a:pt x="320021" y="2239161"/>
                </a:lnTo>
                <a:lnTo>
                  <a:pt x="323950" y="2236163"/>
                </a:lnTo>
                <a:cubicBezTo>
                  <a:pt x="325151" y="2235172"/>
                  <a:pt x="325299" y="2234937"/>
                  <a:pt x="324847" y="2235142"/>
                </a:cubicBezTo>
                <a:close/>
                <a:moveTo>
                  <a:pt x="1752197" y="2233098"/>
                </a:moveTo>
                <a:lnTo>
                  <a:pt x="1745594" y="2236653"/>
                </a:lnTo>
                <a:lnTo>
                  <a:pt x="1659966" y="2327066"/>
                </a:lnTo>
                <a:lnTo>
                  <a:pt x="1658727" y="2330710"/>
                </a:lnTo>
                <a:lnTo>
                  <a:pt x="1744180" y="2241575"/>
                </a:lnTo>
                <a:close/>
                <a:moveTo>
                  <a:pt x="353175" y="2231723"/>
                </a:moveTo>
                <a:lnTo>
                  <a:pt x="351167" y="2232471"/>
                </a:lnTo>
                <a:lnTo>
                  <a:pt x="333450" y="2244823"/>
                </a:lnTo>
                <a:lnTo>
                  <a:pt x="344044" y="2238134"/>
                </a:lnTo>
                <a:lnTo>
                  <a:pt x="348387" y="2235267"/>
                </a:lnTo>
                <a:lnTo>
                  <a:pt x="351245" y="2233291"/>
                </a:lnTo>
                <a:close/>
                <a:moveTo>
                  <a:pt x="1530407" y="2231695"/>
                </a:moveTo>
                <a:lnTo>
                  <a:pt x="1526050" y="2234135"/>
                </a:lnTo>
                <a:lnTo>
                  <a:pt x="1525731" y="2234497"/>
                </a:lnTo>
                <a:lnTo>
                  <a:pt x="1530020" y="2232122"/>
                </a:lnTo>
                <a:close/>
                <a:moveTo>
                  <a:pt x="4225125" y="2229655"/>
                </a:moveTo>
                <a:lnTo>
                  <a:pt x="4221103" y="2230972"/>
                </a:lnTo>
                <a:lnTo>
                  <a:pt x="4219959" y="2231501"/>
                </a:lnTo>
                <a:lnTo>
                  <a:pt x="4224784" y="2229812"/>
                </a:lnTo>
                <a:close/>
                <a:moveTo>
                  <a:pt x="3764412" y="2220205"/>
                </a:moveTo>
                <a:lnTo>
                  <a:pt x="3764361" y="2220731"/>
                </a:lnTo>
                <a:lnTo>
                  <a:pt x="3761449" y="2222002"/>
                </a:lnTo>
                <a:close/>
                <a:moveTo>
                  <a:pt x="4403110" y="2220126"/>
                </a:moveTo>
                <a:cubicBezTo>
                  <a:pt x="4403702" y="2220509"/>
                  <a:pt x="4400710" y="2224483"/>
                  <a:pt x="4400413" y="2224291"/>
                </a:cubicBezTo>
                <a:cubicBezTo>
                  <a:pt x="4400265" y="2224195"/>
                  <a:pt x="4400939" y="2223154"/>
                  <a:pt x="4401650" y="2222137"/>
                </a:cubicBezTo>
                <a:cubicBezTo>
                  <a:pt x="4402362" y="2221120"/>
                  <a:pt x="4403110" y="2220126"/>
                  <a:pt x="4403110" y="2220126"/>
                </a:cubicBezTo>
                <a:close/>
                <a:moveTo>
                  <a:pt x="3775350" y="2215933"/>
                </a:moveTo>
                <a:lnTo>
                  <a:pt x="3769650" y="2218421"/>
                </a:lnTo>
                <a:lnTo>
                  <a:pt x="3773387" y="2216217"/>
                </a:lnTo>
                <a:close/>
                <a:moveTo>
                  <a:pt x="3875654" y="2215278"/>
                </a:moveTo>
                <a:lnTo>
                  <a:pt x="3859820" y="2222972"/>
                </a:lnTo>
                <a:lnTo>
                  <a:pt x="3843214" y="2238081"/>
                </a:lnTo>
                <a:lnTo>
                  <a:pt x="3859433" y="2230473"/>
                </a:lnTo>
                <a:lnTo>
                  <a:pt x="3874580" y="2216262"/>
                </a:lnTo>
                <a:close/>
                <a:moveTo>
                  <a:pt x="3848937" y="2214155"/>
                </a:moveTo>
                <a:cubicBezTo>
                  <a:pt x="3846747" y="2214928"/>
                  <a:pt x="3840131" y="2219685"/>
                  <a:pt x="3831984" y="2226421"/>
                </a:cubicBezTo>
                <a:cubicBezTo>
                  <a:pt x="3828948" y="2228694"/>
                  <a:pt x="3826671" y="2231071"/>
                  <a:pt x="3823936" y="2233486"/>
                </a:cubicBezTo>
                <a:lnTo>
                  <a:pt x="3820507" y="2235803"/>
                </a:lnTo>
                <a:lnTo>
                  <a:pt x="3835022" y="2229496"/>
                </a:lnTo>
                <a:lnTo>
                  <a:pt x="3839324" y="2225809"/>
                </a:lnTo>
                <a:cubicBezTo>
                  <a:pt x="3848889" y="2216599"/>
                  <a:pt x="3851127" y="2213384"/>
                  <a:pt x="3848937" y="2214155"/>
                </a:cubicBezTo>
                <a:close/>
                <a:moveTo>
                  <a:pt x="4352085" y="2211172"/>
                </a:moveTo>
                <a:lnTo>
                  <a:pt x="4319525" y="2225571"/>
                </a:lnTo>
                <a:lnTo>
                  <a:pt x="4310641" y="2229405"/>
                </a:lnTo>
                <a:lnTo>
                  <a:pt x="4292545" y="2239230"/>
                </a:lnTo>
                <a:lnTo>
                  <a:pt x="4297826" y="2237896"/>
                </a:lnTo>
                <a:cubicBezTo>
                  <a:pt x="4297774" y="2239040"/>
                  <a:pt x="4275867" y="2248673"/>
                  <a:pt x="4266703" y="2254214"/>
                </a:cubicBezTo>
                <a:cubicBezTo>
                  <a:pt x="4268175" y="2254153"/>
                  <a:pt x="4269647" y="2254093"/>
                  <a:pt x="4271118" y="2254034"/>
                </a:cubicBezTo>
                <a:cubicBezTo>
                  <a:pt x="4270383" y="2254064"/>
                  <a:pt x="4270012" y="2256463"/>
                  <a:pt x="4269300" y="2259340"/>
                </a:cubicBezTo>
                <a:lnTo>
                  <a:pt x="4268031" y="2263323"/>
                </a:lnTo>
                <a:lnTo>
                  <a:pt x="4276616" y="2258307"/>
                </a:lnTo>
                <a:cubicBezTo>
                  <a:pt x="4284509" y="2253594"/>
                  <a:pt x="4290580" y="2249949"/>
                  <a:pt x="4287952" y="2252658"/>
                </a:cubicBezTo>
                <a:cubicBezTo>
                  <a:pt x="4287952" y="2252658"/>
                  <a:pt x="4281748" y="2256618"/>
                  <a:pt x="4276339" y="2260428"/>
                </a:cubicBezTo>
                <a:lnTo>
                  <a:pt x="4277417" y="2259481"/>
                </a:lnTo>
                <a:lnTo>
                  <a:pt x="4279043" y="2258523"/>
                </a:lnTo>
                <a:cubicBezTo>
                  <a:pt x="4278646" y="2258597"/>
                  <a:pt x="4278450" y="2258634"/>
                  <a:pt x="4278110" y="2258872"/>
                </a:cubicBezTo>
                <a:lnTo>
                  <a:pt x="4277417" y="2259481"/>
                </a:lnTo>
                <a:lnTo>
                  <a:pt x="4274427" y="2261244"/>
                </a:lnTo>
                <a:lnTo>
                  <a:pt x="4272925" y="2261885"/>
                </a:lnTo>
                <a:cubicBezTo>
                  <a:pt x="4271754" y="2262512"/>
                  <a:pt x="4270800" y="2263099"/>
                  <a:pt x="4270800" y="2263099"/>
                </a:cubicBezTo>
                <a:cubicBezTo>
                  <a:pt x="4270800" y="2263099"/>
                  <a:pt x="4265069" y="2268368"/>
                  <a:pt x="4261120" y="2270741"/>
                </a:cubicBezTo>
                <a:cubicBezTo>
                  <a:pt x="4252080" y="2276631"/>
                  <a:pt x="4235438" y="2284178"/>
                  <a:pt x="4228307" y="2288312"/>
                </a:cubicBezTo>
                <a:cubicBezTo>
                  <a:pt x="4227513" y="2288461"/>
                  <a:pt x="4223373" y="2292267"/>
                  <a:pt x="4220668" y="2294173"/>
                </a:cubicBezTo>
                <a:cubicBezTo>
                  <a:pt x="4216265" y="2297098"/>
                  <a:pt x="4211421" y="2299743"/>
                  <a:pt x="4206468" y="2302256"/>
                </a:cubicBezTo>
                <a:lnTo>
                  <a:pt x="4204131" y="2303404"/>
                </a:lnTo>
                <a:lnTo>
                  <a:pt x="4206824" y="2302418"/>
                </a:lnTo>
                <a:lnTo>
                  <a:pt x="4214614" y="2299515"/>
                </a:lnTo>
                <a:lnTo>
                  <a:pt x="4266181" y="2273260"/>
                </a:lnTo>
                <a:lnTo>
                  <a:pt x="4307934" y="2250840"/>
                </a:lnTo>
                <a:close/>
                <a:moveTo>
                  <a:pt x="4268021" y="2209960"/>
                </a:moveTo>
                <a:lnTo>
                  <a:pt x="4264289" y="2211145"/>
                </a:lnTo>
                <a:lnTo>
                  <a:pt x="4257773" y="2214666"/>
                </a:lnTo>
                <a:close/>
                <a:moveTo>
                  <a:pt x="3886913" y="2209811"/>
                </a:moveTo>
                <a:lnTo>
                  <a:pt x="3882563" y="2211922"/>
                </a:lnTo>
                <a:lnTo>
                  <a:pt x="3866443" y="2227184"/>
                </a:lnTo>
                <a:lnTo>
                  <a:pt x="3869650" y="2225681"/>
                </a:lnTo>
                <a:lnTo>
                  <a:pt x="3876630" y="2219399"/>
                </a:lnTo>
                <a:lnTo>
                  <a:pt x="3882900" y="2213464"/>
                </a:lnTo>
                <a:close/>
                <a:moveTo>
                  <a:pt x="3791082" y="2208068"/>
                </a:moveTo>
                <a:lnTo>
                  <a:pt x="3786248" y="2211173"/>
                </a:lnTo>
                <a:lnTo>
                  <a:pt x="3778534" y="2214541"/>
                </a:lnTo>
                <a:close/>
                <a:moveTo>
                  <a:pt x="4295295" y="2206723"/>
                </a:moveTo>
                <a:cubicBezTo>
                  <a:pt x="4296261" y="2206411"/>
                  <a:pt x="4296886" y="2206402"/>
                  <a:pt x="4296315" y="2207058"/>
                </a:cubicBezTo>
                <a:cubicBezTo>
                  <a:pt x="4296315" y="2207058"/>
                  <a:pt x="4292034" y="2209677"/>
                  <a:pt x="4291578" y="2209139"/>
                </a:cubicBezTo>
                <a:cubicBezTo>
                  <a:pt x="4291399" y="2208927"/>
                  <a:pt x="4291699" y="2208580"/>
                  <a:pt x="4292228" y="2208208"/>
                </a:cubicBezTo>
                <a:cubicBezTo>
                  <a:pt x="4293022" y="2207651"/>
                  <a:pt x="4294330" y="2207035"/>
                  <a:pt x="4295295" y="2206723"/>
                </a:cubicBezTo>
                <a:close/>
                <a:moveTo>
                  <a:pt x="392847" y="2204776"/>
                </a:moveTo>
                <a:lnTo>
                  <a:pt x="391236" y="2205790"/>
                </a:lnTo>
                <a:cubicBezTo>
                  <a:pt x="388710" y="2207460"/>
                  <a:pt x="385327" y="2209813"/>
                  <a:pt x="381798" y="2212304"/>
                </a:cubicBezTo>
                <a:lnTo>
                  <a:pt x="381492" y="2212522"/>
                </a:lnTo>
                <a:close/>
                <a:moveTo>
                  <a:pt x="270957" y="2203730"/>
                </a:moveTo>
                <a:cubicBezTo>
                  <a:pt x="270685" y="2203927"/>
                  <a:pt x="268350" y="2205245"/>
                  <a:pt x="265560" y="2206865"/>
                </a:cubicBezTo>
                <a:lnTo>
                  <a:pt x="268496" y="2204958"/>
                </a:lnTo>
                <a:lnTo>
                  <a:pt x="269618" y="2204372"/>
                </a:lnTo>
                <a:cubicBezTo>
                  <a:pt x="270715" y="2203810"/>
                  <a:pt x="271094" y="2203631"/>
                  <a:pt x="270957" y="2203730"/>
                </a:cubicBezTo>
                <a:close/>
                <a:moveTo>
                  <a:pt x="4373482" y="2201710"/>
                </a:moveTo>
                <a:lnTo>
                  <a:pt x="4363283" y="2206220"/>
                </a:lnTo>
                <a:lnTo>
                  <a:pt x="4319212" y="2246198"/>
                </a:lnTo>
                <a:lnTo>
                  <a:pt x="4322244" y="2245547"/>
                </a:lnTo>
                <a:lnTo>
                  <a:pt x="4316001" y="2249109"/>
                </a:lnTo>
                <a:lnTo>
                  <a:pt x="4314058" y="2250872"/>
                </a:lnTo>
                <a:lnTo>
                  <a:pt x="4319795" y="2248056"/>
                </a:lnTo>
                <a:lnTo>
                  <a:pt x="4315838" y="2252023"/>
                </a:lnTo>
                <a:cubicBezTo>
                  <a:pt x="4315572" y="2251709"/>
                  <a:pt x="4315345" y="2251440"/>
                  <a:pt x="4315345" y="2251440"/>
                </a:cubicBezTo>
                <a:cubicBezTo>
                  <a:pt x="4312049" y="2255227"/>
                  <a:pt x="4313798" y="2253749"/>
                  <a:pt x="4315838" y="2252023"/>
                </a:cubicBezTo>
                <a:lnTo>
                  <a:pt x="4318120" y="2251323"/>
                </a:lnTo>
                <a:close/>
                <a:moveTo>
                  <a:pt x="4291629" y="2199167"/>
                </a:moveTo>
                <a:lnTo>
                  <a:pt x="4285852" y="2201110"/>
                </a:lnTo>
                <a:lnTo>
                  <a:pt x="4277297" y="2203828"/>
                </a:lnTo>
                <a:lnTo>
                  <a:pt x="4272172" y="2206784"/>
                </a:lnTo>
                <a:lnTo>
                  <a:pt x="4270512" y="2207708"/>
                </a:lnTo>
                <a:lnTo>
                  <a:pt x="4273010" y="2207028"/>
                </a:lnTo>
                <a:lnTo>
                  <a:pt x="4275599" y="2206481"/>
                </a:lnTo>
                <a:lnTo>
                  <a:pt x="4280605" y="2204181"/>
                </a:lnTo>
                <a:close/>
                <a:moveTo>
                  <a:pt x="4713782" y="2196767"/>
                </a:moveTo>
                <a:lnTo>
                  <a:pt x="4707641" y="2201023"/>
                </a:lnTo>
                <a:cubicBezTo>
                  <a:pt x="4707641" y="2201023"/>
                  <a:pt x="4708855" y="2200182"/>
                  <a:pt x="4710370" y="2199131"/>
                </a:cubicBezTo>
                <a:close/>
                <a:moveTo>
                  <a:pt x="2529563" y="2196424"/>
                </a:moveTo>
                <a:lnTo>
                  <a:pt x="2450051" y="2235880"/>
                </a:lnTo>
                <a:cubicBezTo>
                  <a:pt x="2431235" y="2245588"/>
                  <a:pt x="2403305" y="2260755"/>
                  <a:pt x="2397066" y="2264842"/>
                </a:cubicBezTo>
                <a:cubicBezTo>
                  <a:pt x="2393324" y="2267295"/>
                  <a:pt x="2397390" y="2265759"/>
                  <a:pt x="2415921" y="2256662"/>
                </a:cubicBezTo>
                <a:lnTo>
                  <a:pt x="2473472" y="2227778"/>
                </a:lnTo>
                <a:close/>
                <a:moveTo>
                  <a:pt x="4302185" y="2195615"/>
                </a:moveTo>
                <a:lnTo>
                  <a:pt x="4300161" y="2197277"/>
                </a:lnTo>
                <a:cubicBezTo>
                  <a:pt x="4299356" y="2197939"/>
                  <a:pt x="4298955" y="2198270"/>
                  <a:pt x="4299558" y="2197774"/>
                </a:cubicBezTo>
                <a:close/>
                <a:moveTo>
                  <a:pt x="4715829" y="2195348"/>
                </a:moveTo>
                <a:cubicBezTo>
                  <a:pt x="4716740" y="2194718"/>
                  <a:pt x="4716132" y="2195137"/>
                  <a:pt x="4714922" y="2195978"/>
                </a:cubicBezTo>
                <a:lnTo>
                  <a:pt x="4713782" y="2196767"/>
                </a:lnTo>
                <a:close/>
                <a:moveTo>
                  <a:pt x="3817000" y="2195319"/>
                </a:moveTo>
                <a:lnTo>
                  <a:pt x="3800869" y="2204788"/>
                </a:lnTo>
                <a:lnTo>
                  <a:pt x="3798448" y="2205845"/>
                </a:lnTo>
                <a:lnTo>
                  <a:pt x="3791082" y="2208068"/>
                </a:lnTo>
                <a:cubicBezTo>
                  <a:pt x="3800991" y="2202033"/>
                  <a:pt x="3812743" y="2196279"/>
                  <a:pt x="3817000" y="2195319"/>
                </a:cubicBezTo>
                <a:close/>
                <a:moveTo>
                  <a:pt x="370927" y="2194380"/>
                </a:moveTo>
                <a:lnTo>
                  <a:pt x="371287" y="2194955"/>
                </a:lnTo>
                <a:lnTo>
                  <a:pt x="371326" y="2195017"/>
                </a:lnTo>
                <a:cubicBezTo>
                  <a:pt x="371359" y="2195067"/>
                  <a:pt x="371366" y="2195081"/>
                  <a:pt x="371333" y="2195026"/>
                </a:cubicBezTo>
                <a:lnTo>
                  <a:pt x="371287" y="2194955"/>
                </a:lnTo>
                <a:lnTo>
                  <a:pt x="371181" y="2194784"/>
                </a:lnTo>
                <a:cubicBezTo>
                  <a:pt x="371061" y="2194595"/>
                  <a:pt x="370927" y="2194380"/>
                  <a:pt x="370927" y="2194380"/>
                </a:cubicBezTo>
                <a:close/>
                <a:moveTo>
                  <a:pt x="4372319" y="2192993"/>
                </a:moveTo>
                <a:lnTo>
                  <a:pt x="4369172" y="2194634"/>
                </a:lnTo>
                <a:cubicBezTo>
                  <a:pt x="4346761" y="2206063"/>
                  <a:pt x="4348932" y="2206201"/>
                  <a:pt x="4357118" y="2203228"/>
                </a:cubicBezTo>
                <a:lnTo>
                  <a:pt x="4363964" y="2200500"/>
                </a:lnTo>
                <a:close/>
                <a:moveTo>
                  <a:pt x="4574836" y="2191993"/>
                </a:moveTo>
                <a:cubicBezTo>
                  <a:pt x="4574666" y="2192445"/>
                  <a:pt x="4574553" y="2192624"/>
                  <a:pt x="4574475" y="2192597"/>
                </a:cubicBezTo>
                <a:lnTo>
                  <a:pt x="4574448" y="2192487"/>
                </a:lnTo>
                <a:close/>
                <a:moveTo>
                  <a:pt x="4268426" y="2189371"/>
                </a:moveTo>
                <a:lnTo>
                  <a:pt x="4266525" y="2189939"/>
                </a:lnTo>
                <a:lnTo>
                  <a:pt x="4265769" y="2190491"/>
                </a:lnTo>
                <a:lnTo>
                  <a:pt x="4265510" y="2190904"/>
                </a:lnTo>
                <a:cubicBezTo>
                  <a:pt x="4265737" y="2191174"/>
                  <a:pt x="4267486" y="2189695"/>
                  <a:pt x="4267713" y="2189963"/>
                </a:cubicBezTo>
                <a:lnTo>
                  <a:pt x="4268412" y="2189524"/>
                </a:lnTo>
                <a:close/>
                <a:moveTo>
                  <a:pt x="4331400" y="2185834"/>
                </a:moveTo>
                <a:lnTo>
                  <a:pt x="4331292" y="2185851"/>
                </a:lnTo>
                <a:cubicBezTo>
                  <a:pt x="4331041" y="2185883"/>
                  <a:pt x="4330903" y="2185894"/>
                  <a:pt x="4330903" y="2185894"/>
                </a:cubicBezTo>
                <a:lnTo>
                  <a:pt x="4322370" y="2188786"/>
                </a:lnTo>
                <a:lnTo>
                  <a:pt x="4324836" y="2189225"/>
                </a:lnTo>
                <a:lnTo>
                  <a:pt x="4328544" y="2187211"/>
                </a:lnTo>
                <a:close/>
                <a:moveTo>
                  <a:pt x="3835905" y="2185207"/>
                </a:moveTo>
                <a:cubicBezTo>
                  <a:pt x="3837196" y="2185821"/>
                  <a:pt x="3824725" y="2194814"/>
                  <a:pt x="3826737" y="2192189"/>
                </a:cubicBezTo>
                <a:close/>
                <a:moveTo>
                  <a:pt x="3914911" y="2179345"/>
                </a:moveTo>
                <a:lnTo>
                  <a:pt x="3902230" y="2184386"/>
                </a:lnTo>
                <a:lnTo>
                  <a:pt x="3868755" y="2214842"/>
                </a:lnTo>
                <a:lnTo>
                  <a:pt x="3869983" y="2214309"/>
                </a:lnTo>
                <a:lnTo>
                  <a:pt x="3880942" y="2210439"/>
                </a:lnTo>
                <a:close/>
                <a:moveTo>
                  <a:pt x="406120" y="2175762"/>
                </a:moveTo>
                <a:lnTo>
                  <a:pt x="406119" y="2175762"/>
                </a:lnTo>
                <a:lnTo>
                  <a:pt x="402927" y="2178308"/>
                </a:lnTo>
                <a:close/>
                <a:moveTo>
                  <a:pt x="4508665" y="2175612"/>
                </a:moveTo>
                <a:lnTo>
                  <a:pt x="4500626" y="2181917"/>
                </a:lnTo>
                <a:cubicBezTo>
                  <a:pt x="4499090" y="2183195"/>
                  <a:pt x="4498030" y="2184156"/>
                  <a:pt x="4498041" y="2184363"/>
                </a:cubicBezTo>
                <a:lnTo>
                  <a:pt x="4499460" y="2183598"/>
                </a:lnTo>
                <a:lnTo>
                  <a:pt x="4500915" y="2182388"/>
                </a:lnTo>
                <a:close/>
                <a:moveTo>
                  <a:pt x="3924553" y="2175515"/>
                </a:moveTo>
                <a:lnTo>
                  <a:pt x="3918615" y="2177874"/>
                </a:lnTo>
                <a:lnTo>
                  <a:pt x="3893249" y="2201806"/>
                </a:lnTo>
                <a:lnTo>
                  <a:pt x="3886026" y="2208644"/>
                </a:lnTo>
                <a:lnTo>
                  <a:pt x="3889562" y="2207395"/>
                </a:lnTo>
                <a:close/>
                <a:moveTo>
                  <a:pt x="4309506" y="2175364"/>
                </a:moveTo>
                <a:cubicBezTo>
                  <a:pt x="4309506" y="2175364"/>
                  <a:pt x="4305636" y="2176774"/>
                  <a:pt x="4303991" y="2177820"/>
                </a:cubicBezTo>
                <a:cubicBezTo>
                  <a:pt x="4303442" y="2178168"/>
                  <a:pt x="4303141" y="2178476"/>
                  <a:pt x="4303310" y="2178679"/>
                </a:cubicBezTo>
                <a:lnTo>
                  <a:pt x="4304587" y="2178712"/>
                </a:lnTo>
                <a:lnTo>
                  <a:pt x="4305125" y="2178535"/>
                </a:lnTo>
                <a:lnTo>
                  <a:pt x="4306949" y="2177660"/>
                </a:lnTo>
                <a:cubicBezTo>
                  <a:pt x="4308440" y="2176766"/>
                  <a:pt x="4309752" y="2175656"/>
                  <a:pt x="4309506" y="2175364"/>
                </a:cubicBezTo>
                <a:close/>
                <a:moveTo>
                  <a:pt x="4573294" y="2172236"/>
                </a:moveTo>
                <a:cubicBezTo>
                  <a:pt x="4571387" y="2174130"/>
                  <a:pt x="4569716" y="2175840"/>
                  <a:pt x="4569612" y="2175893"/>
                </a:cubicBezTo>
                <a:cubicBezTo>
                  <a:pt x="4569561" y="2175920"/>
                  <a:pt x="4569899" y="2175535"/>
                  <a:pt x="4570798" y="2174552"/>
                </a:cubicBezTo>
                <a:lnTo>
                  <a:pt x="4571697" y="2173572"/>
                </a:lnTo>
                <a:close/>
                <a:moveTo>
                  <a:pt x="3499507" y="2163090"/>
                </a:moveTo>
                <a:lnTo>
                  <a:pt x="3486881" y="2168957"/>
                </a:lnTo>
                <a:lnTo>
                  <a:pt x="3462475" y="2190819"/>
                </a:lnTo>
                <a:cubicBezTo>
                  <a:pt x="3439443" y="2211501"/>
                  <a:pt x="3417380" y="2231418"/>
                  <a:pt x="3396794" y="2250262"/>
                </a:cubicBezTo>
                <a:cubicBezTo>
                  <a:pt x="3397958" y="2247166"/>
                  <a:pt x="3392803" y="2252932"/>
                  <a:pt x="3390226" y="2255815"/>
                </a:cubicBezTo>
                <a:cubicBezTo>
                  <a:pt x="3391333" y="2248894"/>
                  <a:pt x="3375748" y="2273806"/>
                  <a:pt x="3390226" y="2255815"/>
                </a:cubicBezTo>
                <a:cubicBezTo>
                  <a:pt x="3389062" y="2258911"/>
                  <a:pt x="3394217" y="2253145"/>
                  <a:pt x="3396794" y="2250262"/>
                </a:cubicBezTo>
                <a:cubicBezTo>
                  <a:pt x="3425573" y="2227336"/>
                  <a:pt x="3456931" y="2201526"/>
                  <a:pt x="3492027" y="2169740"/>
                </a:cubicBezTo>
                <a:close/>
                <a:moveTo>
                  <a:pt x="4388894" y="2158716"/>
                </a:moveTo>
                <a:lnTo>
                  <a:pt x="4385066" y="2160035"/>
                </a:lnTo>
                <a:lnTo>
                  <a:pt x="4386156" y="2159453"/>
                </a:lnTo>
                <a:close/>
                <a:moveTo>
                  <a:pt x="4365296" y="2156817"/>
                </a:moveTo>
                <a:cubicBezTo>
                  <a:pt x="4361344" y="2159236"/>
                  <a:pt x="4358583" y="2160108"/>
                  <a:pt x="4357900" y="2159300"/>
                </a:cubicBezTo>
                <a:cubicBezTo>
                  <a:pt x="4360022" y="2157968"/>
                  <a:pt x="4361198" y="2157436"/>
                  <a:pt x="4362179" y="2157194"/>
                </a:cubicBezTo>
                <a:cubicBezTo>
                  <a:pt x="4363160" y="2156951"/>
                  <a:pt x="4363948" y="2156995"/>
                  <a:pt x="4365296" y="2156817"/>
                </a:cubicBezTo>
                <a:close/>
                <a:moveTo>
                  <a:pt x="4367002" y="2155731"/>
                </a:moveTo>
                <a:cubicBezTo>
                  <a:pt x="4367339" y="2155686"/>
                  <a:pt x="4367519" y="2155900"/>
                  <a:pt x="4367767" y="2156191"/>
                </a:cubicBezTo>
                <a:cubicBezTo>
                  <a:pt x="4364269" y="2159147"/>
                  <a:pt x="4365523" y="2157087"/>
                  <a:pt x="4365296" y="2156817"/>
                </a:cubicBezTo>
                <a:cubicBezTo>
                  <a:pt x="4366171" y="2156078"/>
                  <a:pt x="4366665" y="2155776"/>
                  <a:pt x="4367002" y="2155731"/>
                </a:cubicBezTo>
                <a:close/>
                <a:moveTo>
                  <a:pt x="4369471" y="2155105"/>
                </a:moveTo>
                <a:cubicBezTo>
                  <a:pt x="4369808" y="2155060"/>
                  <a:pt x="4369989" y="2155274"/>
                  <a:pt x="4370235" y="2155565"/>
                </a:cubicBezTo>
                <a:cubicBezTo>
                  <a:pt x="4366738" y="2158522"/>
                  <a:pt x="4367994" y="2156460"/>
                  <a:pt x="4367767" y="2156191"/>
                </a:cubicBezTo>
                <a:cubicBezTo>
                  <a:pt x="4368640" y="2155451"/>
                  <a:pt x="4369134" y="2155149"/>
                  <a:pt x="4369471" y="2155105"/>
                </a:cubicBezTo>
                <a:close/>
                <a:moveTo>
                  <a:pt x="283197" y="2153649"/>
                </a:moveTo>
                <a:lnTo>
                  <a:pt x="276244" y="2158408"/>
                </a:lnTo>
                <a:lnTo>
                  <a:pt x="281918" y="2154390"/>
                </a:lnTo>
                <a:close/>
                <a:moveTo>
                  <a:pt x="428801" y="2152243"/>
                </a:moveTo>
                <a:lnTo>
                  <a:pt x="428711" y="2152276"/>
                </a:lnTo>
                <a:lnTo>
                  <a:pt x="416257" y="2160577"/>
                </a:lnTo>
                <a:lnTo>
                  <a:pt x="418748" y="2159093"/>
                </a:lnTo>
                <a:cubicBezTo>
                  <a:pt x="421719" y="2157215"/>
                  <a:pt x="424990" y="2155019"/>
                  <a:pt x="428801" y="2152243"/>
                </a:cubicBezTo>
                <a:lnTo>
                  <a:pt x="428606" y="2152869"/>
                </a:lnTo>
                <a:lnTo>
                  <a:pt x="428541" y="2153078"/>
                </a:lnTo>
                <a:cubicBezTo>
                  <a:pt x="428512" y="2153170"/>
                  <a:pt x="428532" y="2153108"/>
                  <a:pt x="428570" y="2152986"/>
                </a:cubicBezTo>
                <a:lnTo>
                  <a:pt x="428606" y="2152869"/>
                </a:lnTo>
                <a:lnTo>
                  <a:pt x="428715" y="2152522"/>
                </a:lnTo>
                <a:cubicBezTo>
                  <a:pt x="428763" y="2152367"/>
                  <a:pt x="428801" y="2152243"/>
                  <a:pt x="428801" y="2152243"/>
                </a:cubicBezTo>
                <a:close/>
                <a:moveTo>
                  <a:pt x="2616034" y="2135961"/>
                </a:moveTo>
                <a:lnTo>
                  <a:pt x="2615228" y="2136503"/>
                </a:lnTo>
                <a:cubicBezTo>
                  <a:pt x="2613479" y="2137678"/>
                  <a:pt x="2612080" y="2138617"/>
                  <a:pt x="2612080" y="2138617"/>
                </a:cubicBezTo>
                <a:close/>
                <a:moveTo>
                  <a:pt x="2616622" y="2135568"/>
                </a:moveTo>
                <a:lnTo>
                  <a:pt x="2616034" y="2135961"/>
                </a:lnTo>
                <a:lnTo>
                  <a:pt x="2616621" y="2135568"/>
                </a:lnTo>
                <a:close/>
                <a:moveTo>
                  <a:pt x="3964777" y="2135134"/>
                </a:moveTo>
                <a:lnTo>
                  <a:pt x="3947013" y="2143638"/>
                </a:lnTo>
                <a:lnTo>
                  <a:pt x="3914000" y="2173675"/>
                </a:lnTo>
                <a:lnTo>
                  <a:pt x="3926894" y="2168378"/>
                </a:lnTo>
                <a:lnTo>
                  <a:pt x="3932044" y="2163664"/>
                </a:lnTo>
                <a:close/>
                <a:moveTo>
                  <a:pt x="3971834" y="2131755"/>
                </a:moveTo>
                <a:lnTo>
                  <a:pt x="3971392" y="2131967"/>
                </a:lnTo>
                <a:lnTo>
                  <a:pt x="3966578" y="2135779"/>
                </a:lnTo>
                <a:cubicBezTo>
                  <a:pt x="3959775" y="2142288"/>
                  <a:pt x="3952469" y="2148925"/>
                  <a:pt x="3946654" y="2153798"/>
                </a:cubicBezTo>
                <a:cubicBezTo>
                  <a:pt x="3941140" y="2158640"/>
                  <a:pt x="3937045" y="2162127"/>
                  <a:pt x="3933117" y="2165438"/>
                </a:cubicBezTo>
                <a:lnTo>
                  <a:pt x="3932234" y="2166183"/>
                </a:lnTo>
                <a:lnTo>
                  <a:pt x="3936894" y="2164268"/>
                </a:lnTo>
                <a:lnTo>
                  <a:pt x="3962253" y="2141163"/>
                </a:lnTo>
                <a:cubicBezTo>
                  <a:pt x="3964114" y="2139640"/>
                  <a:pt x="3968550" y="2135464"/>
                  <a:pt x="3970843" y="2133084"/>
                </a:cubicBezTo>
                <a:close/>
                <a:moveTo>
                  <a:pt x="4400036" y="2131294"/>
                </a:moveTo>
                <a:lnTo>
                  <a:pt x="4394879" y="2134047"/>
                </a:lnTo>
                <a:lnTo>
                  <a:pt x="4362138" y="2150984"/>
                </a:lnTo>
                <a:lnTo>
                  <a:pt x="4353738" y="2153195"/>
                </a:lnTo>
                <a:lnTo>
                  <a:pt x="4340979" y="2157650"/>
                </a:lnTo>
                <a:lnTo>
                  <a:pt x="4348105" y="2153857"/>
                </a:lnTo>
                <a:cubicBezTo>
                  <a:pt x="4357286" y="2149922"/>
                  <a:pt x="4366943" y="2145548"/>
                  <a:pt x="4377418" y="2140495"/>
                </a:cubicBezTo>
                <a:lnTo>
                  <a:pt x="4393095" y="2132510"/>
                </a:lnTo>
                <a:lnTo>
                  <a:pt x="4392576" y="2132922"/>
                </a:lnTo>
                <a:cubicBezTo>
                  <a:pt x="4393115" y="2132930"/>
                  <a:pt x="4394759" y="2132584"/>
                  <a:pt x="4397957" y="2131786"/>
                </a:cubicBezTo>
                <a:close/>
                <a:moveTo>
                  <a:pt x="3535425" y="2131157"/>
                </a:moveTo>
                <a:lnTo>
                  <a:pt x="3522015" y="2137488"/>
                </a:lnTo>
                <a:lnTo>
                  <a:pt x="3517629" y="2141417"/>
                </a:lnTo>
                <a:lnTo>
                  <a:pt x="3529267" y="2136630"/>
                </a:lnTo>
                <a:close/>
                <a:moveTo>
                  <a:pt x="1624166" y="2128105"/>
                </a:moveTo>
                <a:lnTo>
                  <a:pt x="1614288" y="2133651"/>
                </a:lnTo>
                <a:lnTo>
                  <a:pt x="1609624" y="2138961"/>
                </a:lnTo>
                <a:lnTo>
                  <a:pt x="1619067" y="2133739"/>
                </a:lnTo>
                <a:close/>
                <a:moveTo>
                  <a:pt x="1948896" y="2127011"/>
                </a:moveTo>
                <a:lnTo>
                  <a:pt x="1936848" y="2133519"/>
                </a:lnTo>
                <a:lnTo>
                  <a:pt x="1919750" y="2150992"/>
                </a:lnTo>
                <a:cubicBezTo>
                  <a:pt x="1881149" y="2190678"/>
                  <a:pt x="1841601" y="2231574"/>
                  <a:pt x="1800519" y="2274319"/>
                </a:cubicBezTo>
                <a:lnTo>
                  <a:pt x="1783966" y="2291098"/>
                </a:lnTo>
                <a:lnTo>
                  <a:pt x="1793540" y="2285521"/>
                </a:lnTo>
                <a:lnTo>
                  <a:pt x="1795185" y="2283875"/>
                </a:lnTo>
                <a:close/>
                <a:moveTo>
                  <a:pt x="4528881" y="2124237"/>
                </a:moveTo>
                <a:lnTo>
                  <a:pt x="4527936" y="2126342"/>
                </a:lnTo>
                <a:cubicBezTo>
                  <a:pt x="4521037" y="2131649"/>
                  <a:pt x="4514992" y="2136148"/>
                  <a:pt x="4515527" y="2135415"/>
                </a:cubicBezTo>
                <a:cubicBezTo>
                  <a:pt x="4515795" y="2135047"/>
                  <a:pt x="4517709" y="2133373"/>
                  <a:pt x="4521981" y="2129838"/>
                </a:cubicBezTo>
                <a:close/>
                <a:moveTo>
                  <a:pt x="4528936" y="2124192"/>
                </a:moveTo>
                <a:lnTo>
                  <a:pt x="4528881" y="2124237"/>
                </a:lnTo>
                <a:lnTo>
                  <a:pt x="4528885" y="2124227"/>
                </a:lnTo>
                <a:close/>
                <a:moveTo>
                  <a:pt x="2645488" y="2121075"/>
                </a:moveTo>
                <a:cubicBezTo>
                  <a:pt x="2646445" y="2122126"/>
                  <a:pt x="2633974" y="2131121"/>
                  <a:pt x="2635986" y="2128494"/>
                </a:cubicBezTo>
                <a:close/>
                <a:moveTo>
                  <a:pt x="4607043" y="2118882"/>
                </a:moveTo>
                <a:cubicBezTo>
                  <a:pt x="4598882" y="2128011"/>
                  <a:pt x="4590721" y="2137140"/>
                  <a:pt x="4584153" y="2142695"/>
                </a:cubicBezTo>
                <a:lnTo>
                  <a:pt x="4580932" y="2146164"/>
                </a:lnTo>
                <a:lnTo>
                  <a:pt x="4582681" y="2144511"/>
                </a:lnTo>
                <a:lnTo>
                  <a:pt x="4584153" y="2142695"/>
                </a:lnTo>
                <a:cubicBezTo>
                  <a:pt x="4589307" y="2136927"/>
                  <a:pt x="4596304" y="2130894"/>
                  <a:pt x="4607043" y="2118882"/>
                </a:cubicBezTo>
                <a:close/>
                <a:moveTo>
                  <a:pt x="4596483" y="2117836"/>
                </a:moveTo>
                <a:cubicBezTo>
                  <a:pt x="4595319" y="2120933"/>
                  <a:pt x="4590163" y="2126699"/>
                  <a:pt x="4590163" y="2126699"/>
                </a:cubicBezTo>
                <a:cubicBezTo>
                  <a:pt x="4587587" y="2129582"/>
                  <a:pt x="4596483" y="2117836"/>
                  <a:pt x="4596483" y="2117836"/>
                </a:cubicBezTo>
                <a:close/>
                <a:moveTo>
                  <a:pt x="4562267" y="2117244"/>
                </a:moveTo>
                <a:cubicBezTo>
                  <a:pt x="4559481" y="2120898"/>
                  <a:pt x="4559136" y="2120674"/>
                  <a:pt x="4558248" y="2120100"/>
                </a:cubicBezTo>
                <a:cubicBezTo>
                  <a:pt x="4559019" y="2119234"/>
                  <a:pt x="4559863" y="2118416"/>
                  <a:pt x="4560594" y="2117867"/>
                </a:cubicBezTo>
                <a:cubicBezTo>
                  <a:pt x="4561326" y="2117318"/>
                  <a:pt x="4561946" y="2117037"/>
                  <a:pt x="4562267" y="2117244"/>
                </a:cubicBezTo>
                <a:close/>
                <a:moveTo>
                  <a:pt x="4575848" y="2115343"/>
                </a:moveTo>
                <a:cubicBezTo>
                  <a:pt x="4576682" y="2114763"/>
                  <a:pt x="4577276" y="2114572"/>
                  <a:pt x="4576920" y="2115365"/>
                </a:cubicBezTo>
                <a:cubicBezTo>
                  <a:pt x="4576920" y="2115365"/>
                  <a:pt x="4573582" y="2119116"/>
                  <a:pt x="4572992" y="2118732"/>
                </a:cubicBezTo>
                <a:cubicBezTo>
                  <a:pt x="4572757" y="2118581"/>
                  <a:pt x="4572945" y="2118162"/>
                  <a:pt x="4573343" y="2117652"/>
                </a:cubicBezTo>
                <a:cubicBezTo>
                  <a:pt x="4573941" y="2116889"/>
                  <a:pt x="4575015" y="2115921"/>
                  <a:pt x="4575848" y="2115343"/>
                </a:cubicBezTo>
                <a:close/>
                <a:moveTo>
                  <a:pt x="2660206" y="2113746"/>
                </a:moveTo>
                <a:cubicBezTo>
                  <a:pt x="2661498" y="2114359"/>
                  <a:pt x="2649027" y="2123353"/>
                  <a:pt x="2647736" y="2122740"/>
                </a:cubicBezTo>
                <a:close/>
                <a:moveTo>
                  <a:pt x="1637651" y="2113207"/>
                </a:moveTo>
                <a:lnTo>
                  <a:pt x="1626809" y="2119391"/>
                </a:lnTo>
                <a:lnTo>
                  <a:pt x="1620692" y="2126357"/>
                </a:lnTo>
                <a:lnTo>
                  <a:pt x="1630679" y="2120911"/>
                </a:lnTo>
                <a:close/>
                <a:moveTo>
                  <a:pt x="4542599" y="2113099"/>
                </a:moveTo>
                <a:cubicBezTo>
                  <a:pt x="4540806" y="2114894"/>
                  <a:pt x="4537069" y="2118157"/>
                  <a:pt x="4533931" y="2120731"/>
                </a:cubicBezTo>
                <a:lnTo>
                  <a:pt x="4528936" y="2124192"/>
                </a:lnTo>
                <a:close/>
                <a:moveTo>
                  <a:pt x="2671956" y="2107991"/>
                </a:moveTo>
                <a:cubicBezTo>
                  <a:pt x="2673248" y="2108605"/>
                  <a:pt x="2660777" y="2117599"/>
                  <a:pt x="2659485" y="2116985"/>
                </a:cubicBezTo>
                <a:close/>
                <a:moveTo>
                  <a:pt x="2223620" y="2106117"/>
                </a:moveTo>
                <a:lnTo>
                  <a:pt x="2212006" y="2114554"/>
                </a:lnTo>
                <a:lnTo>
                  <a:pt x="2211870" y="2114680"/>
                </a:lnTo>
                <a:lnTo>
                  <a:pt x="2218627" y="2110908"/>
                </a:lnTo>
                <a:cubicBezTo>
                  <a:pt x="2221606" y="2108742"/>
                  <a:pt x="2224265" y="2106425"/>
                  <a:pt x="2223620" y="2106117"/>
                </a:cubicBezTo>
                <a:close/>
                <a:moveTo>
                  <a:pt x="1619094" y="2105332"/>
                </a:moveTo>
                <a:lnTo>
                  <a:pt x="1618824" y="2105515"/>
                </a:lnTo>
                <a:lnTo>
                  <a:pt x="1619024" y="2105408"/>
                </a:lnTo>
                <a:close/>
                <a:moveTo>
                  <a:pt x="4449304" y="2104679"/>
                </a:moveTo>
                <a:lnTo>
                  <a:pt x="4435216" y="2112504"/>
                </a:lnTo>
                <a:lnTo>
                  <a:pt x="4422215" y="2119448"/>
                </a:lnTo>
                <a:lnTo>
                  <a:pt x="4418835" y="2119828"/>
                </a:lnTo>
                <a:lnTo>
                  <a:pt x="4417075" y="2120224"/>
                </a:lnTo>
                <a:lnTo>
                  <a:pt x="4444638" y="2105832"/>
                </a:lnTo>
                <a:lnTo>
                  <a:pt x="4446920" y="2105161"/>
                </a:lnTo>
                <a:close/>
                <a:moveTo>
                  <a:pt x="348041" y="2102863"/>
                </a:moveTo>
                <a:cubicBezTo>
                  <a:pt x="346441" y="2104185"/>
                  <a:pt x="343157" y="2107497"/>
                  <a:pt x="342794" y="2106601"/>
                </a:cubicBezTo>
                <a:cubicBezTo>
                  <a:pt x="344528" y="2105169"/>
                  <a:pt x="345793" y="2104122"/>
                  <a:pt x="346649" y="2103491"/>
                </a:cubicBezTo>
                <a:cubicBezTo>
                  <a:pt x="347505" y="2102858"/>
                  <a:pt x="347950" y="2102639"/>
                  <a:pt x="348041" y="2102863"/>
                </a:cubicBezTo>
                <a:close/>
                <a:moveTo>
                  <a:pt x="2688833" y="2101070"/>
                </a:moveTo>
                <a:lnTo>
                  <a:pt x="2686290" y="2103464"/>
                </a:lnTo>
                <a:cubicBezTo>
                  <a:pt x="2686290" y="2103464"/>
                  <a:pt x="2687079" y="2102720"/>
                  <a:pt x="2688066" y="2101791"/>
                </a:cubicBezTo>
                <a:close/>
                <a:moveTo>
                  <a:pt x="2686460" y="2100560"/>
                </a:moveTo>
                <a:cubicBezTo>
                  <a:pt x="2685454" y="2101873"/>
                  <a:pt x="2681972" y="2104693"/>
                  <a:pt x="2678576" y="2107109"/>
                </a:cubicBezTo>
                <a:lnTo>
                  <a:pt x="2675381" y="2109204"/>
                </a:lnTo>
                <a:lnTo>
                  <a:pt x="2672413" y="2110767"/>
                </a:lnTo>
                <a:lnTo>
                  <a:pt x="2671236" y="2111230"/>
                </a:lnTo>
                <a:cubicBezTo>
                  <a:pt x="2671236" y="2111230"/>
                  <a:pt x="2683156" y="2102572"/>
                  <a:pt x="2686460" y="2100560"/>
                </a:cubicBezTo>
                <a:close/>
                <a:moveTo>
                  <a:pt x="353288" y="2099126"/>
                </a:moveTo>
                <a:cubicBezTo>
                  <a:pt x="351689" y="2100448"/>
                  <a:pt x="348404" y="2103761"/>
                  <a:pt x="348041" y="2102863"/>
                </a:cubicBezTo>
                <a:cubicBezTo>
                  <a:pt x="349774" y="2101431"/>
                  <a:pt x="351040" y="2100385"/>
                  <a:pt x="351897" y="2099752"/>
                </a:cubicBezTo>
                <a:cubicBezTo>
                  <a:pt x="352751" y="2099121"/>
                  <a:pt x="353197" y="2098901"/>
                  <a:pt x="353288" y="2099126"/>
                </a:cubicBezTo>
                <a:close/>
                <a:moveTo>
                  <a:pt x="2691012" y="2099018"/>
                </a:moveTo>
                <a:lnTo>
                  <a:pt x="2688833" y="2101070"/>
                </a:lnTo>
                <a:lnTo>
                  <a:pt x="2689918" y="2100047"/>
                </a:lnTo>
                <a:close/>
                <a:moveTo>
                  <a:pt x="2691622" y="2098444"/>
                </a:moveTo>
                <a:cubicBezTo>
                  <a:pt x="2692214" y="2097887"/>
                  <a:pt x="2691819" y="2098259"/>
                  <a:pt x="2691029" y="2099003"/>
                </a:cubicBezTo>
                <a:lnTo>
                  <a:pt x="2691012" y="2099018"/>
                </a:lnTo>
                <a:close/>
                <a:moveTo>
                  <a:pt x="2007333" y="2095551"/>
                </a:moveTo>
                <a:lnTo>
                  <a:pt x="1995669" y="2101746"/>
                </a:lnTo>
                <a:lnTo>
                  <a:pt x="1986665" y="2106610"/>
                </a:lnTo>
                <a:lnTo>
                  <a:pt x="1906733" y="2187153"/>
                </a:lnTo>
                <a:lnTo>
                  <a:pt x="1836713" y="2260369"/>
                </a:lnTo>
                <a:lnTo>
                  <a:pt x="1849118" y="2253142"/>
                </a:lnTo>
                <a:lnTo>
                  <a:pt x="1855006" y="2250004"/>
                </a:lnTo>
                <a:lnTo>
                  <a:pt x="1861666" y="2243276"/>
                </a:lnTo>
                <a:cubicBezTo>
                  <a:pt x="1887820" y="2216863"/>
                  <a:pt x="1915715" y="2188659"/>
                  <a:pt x="1946135" y="2157769"/>
                </a:cubicBezTo>
                <a:close/>
                <a:moveTo>
                  <a:pt x="2249130" y="2091984"/>
                </a:moveTo>
                <a:cubicBezTo>
                  <a:pt x="2248808" y="2091829"/>
                  <a:pt x="2247454" y="2092567"/>
                  <a:pt x="2245656" y="2093726"/>
                </a:cubicBezTo>
                <a:cubicBezTo>
                  <a:pt x="2240265" y="2097207"/>
                  <a:pt x="2230879" y="2104496"/>
                  <a:pt x="2233357" y="2102988"/>
                </a:cubicBezTo>
                <a:cubicBezTo>
                  <a:pt x="2231009" y="2106051"/>
                  <a:pt x="2247118" y="2094608"/>
                  <a:pt x="2249130" y="2091984"/>
                </a:cubicBezTo>
                <a:close/>
                <a:moveTo>
                  <a:pt x="366926" y="2089751"/>
                </a:moveTo>
                <a:cubicBezTo>
                  <a:pt x="362127" y="2093716"/>
                  <a:pt x="356850" y="2097379"/>
                  <a:pt x="353288" y="2099126"/>
                </a:cubicBezTo>
                <a:cubicBezTo>
                  <a:pt x="356711" y="2096596"/>
                  <a:pt x="359222" y="2094670"/>
                  <a:pt x="361328" y="2093167"/>
                </a:cubicBezTo>
                <a:cubicBezTo>
                  <a:pt x="363432" y="2091666"/>
                  <a:pt x="365130" y="2090586"/>
                  <a:pt x="366926" y="2089751"/>
                </a:cubicBezTo>
                <a:close/>
                <a:moveTo>
                  <a:pt x="2019184" y="2089257"/>
                </a:moveTo>
                <a:lnTo>
                  <a:pt x="2009435" y="2094435"/>
                </a:lnTo>
                <a:lnTo>
                  <a:pt x="1940551" y="2164015"/>
                </a:lnTo>
                <a:cubicBezTo>
                  <a:pt x="1916122" y="2189027"/>
                  <a:pt x="1893031" y="2212715"/>
                  <a:pt x="1870969" y="2235403"/>
                </a:cubicBezTo>
                <a:lnTo>
                  <a:pt x="1858738" y="2248017"/>
                </a:lnTo>
                <a:lnTo>
                  <a:pt x="1860771" y="2246933"/>
                </a:lnTo>
                <a:lnTo>
                  <a:pt x="1868580" y="2242737"/>
                </a:lnTo>
                <a:lnTo>
                  <a:pt x="1999951" y="2108627"/>
                </a:lnTo>
                <a:close/>
                <a:moveTo>
                  <a:pt x="2709960" y="2089050"/>
                </a:moveTo>
                <a:cubicBezTo>
                  <a:pt x="2707613" y="2092113"/>
                  <a:pt x="2698995" y="2098761"/>
                  <a:pt x="2701007" y="2096135"/>
                </a:cubicBezTo>
                <a:cubicBezTo>
                  <a:pt x="2697704" y="2098145"/>
                  <a:pt x="2709960" y="2089050"/>
                  <a:pt x="2709960" y="2089050"/>
                </a:cubicBezTo>
                <a:close/>
                <a:moveTo>
                  <a:pt x="396324" y="2086815"/>
                </a:moveTo>
                <a:cubicBezTo>
                  <a:pt x="396637" y="2086725"/>
                  <a:pt x="396357" y="2087075"/>
                  <a:pt x="395090" y="2088123"/>
                </a:cubicBezTo>
                <a:cubicBezTo>
                  <a:pt x="391892" y="2090765"/>
                  <a:pt x="388032" y="2092658"/>
                  <a:pt x="388032" y="2092658"/>
                </a:cubicBezTo>
                <a:cubicBezTo>
                  <a:pt x="388563" y="2091994"/>
                  <a:pt x="390401" y="2090601"/>
                  <a:pt x="392223" y="2089341"/>
                </a:cubicBezTo>
                <a:cubicBezTo>
                  <a:pt x="394045" y="2088081"/>
                  <a:pt x="395853" y="2086951"/>
                  <a:pt x="396324" y="2086815"/>
                </a:cubicBezTo>
                <a:close/>
                <a:moveTo>
                  <a:pt x="4580346" y="2081208"/>
                </a:moveTo>
                <a:cubicBezTo>
                  <a:pt x="4580346" y="2081208"/>
                  <a:pt x="4577054" y="2083679"/>
                  <a:pt x="4575782" y="2085159"/>
                </a:cubicBezTo>
                <a:cubicBezTo>
                  <a:pt x="4575358" y="2085650"/>
                  <a:pt x="4575157" y="2086033"/>
                  <a:pt x="4575379" y="2086177"/>
                </a:cubicBezTo>
                <a:cubicBezTo>
                  <a:pt x="4576614" y="2086975"/>
                  <a:pt x="4580988" y="2081624"/>
                  <a:pt x="4580346" y="2081208"/>
                </a:cubicBezTo>
                <a:close/>
                <a:moveTo>
                  <a:pt x="2176181" y="2076803"/>
                </a:moveTo>
                <a:lnTo>
                  <a:pt x="2174165" y="2079104"/>
                </a:lnTo>
                <a:lnTo>
                  <a:pt x="2176720" y="2077753"/>
                </a:lnTo>
                <a:lnTo>
                  <a:pt x="2176946" y="2077489"/>
                </a:lnTo>
                <a:cubicBezTo>
                  <a:pt x="2177529" y="2075941"/>
                  <a:pt x="2177149" y="2075919"/>
                  <a:pt x="2176181" y="2076803"/>
                </a:cubicBezTo>
                <a:close/>
                <a:moveTo>
                  <a:pt x="2724862" y="2076543"/>
                </a:moveTo>
                <a:lnTo>
                  <a:pt x="2616624" y="2135567"/>
                </a:lnTo>
                <a:lnTo>
                  <a:pt x="2616623" y="2135567"/>
                </a:lnTo>
                <a:lnTo>
                  <a:pt x="2616621" y="2135568"/>
                </a:lnTo>
                <a:lnTo>
                  <a:pt x="2611849" y="2138170"/>
                </a:lnTo>
                <a:lnTo>
                  <a:pt x="2612080" y="2138617"/>
                </a:lnTo>
                <a:cubicBezTo>
                  <a:pt x="2604925" y="2142975"/>
                  <a:pt x="2589150" y="2153981"/>
                  <a:pt x="2597027" y="2146383"/>
                </a:cubicBezTo>
                <a:cubicBezTo>
                  <a:pt x="2597511" y="2146614"/>
                  <a:pt x="2600315" y="2144840"/>
                  <a:pt x="2603419" y="2142812"/>
                </a:cubicBezTo>
                <a:lnTo>
                  <a:pt x="2603865" y="2142532"/>
                </a:lnTo>
                <a:lnTo>
                  <a:pt x="2596435" y="2146617"/>
                </a:lnTo>
                <a:lnTo>
                  <a:pt x="2597027" y="2146383"/>
                </a:lnTo>
                <a:cubicBezTo>
                  <a:pt x="2593449" y="2148562"/>
                  <a:pt x="2590009" y="2150657"/>
                  <a:pt x="2587302" y="2152130"/>
                </a:cubicBezTo>
                <a:lnTo>
                  <a:pt x="2584428" y="2153219"/>
                </a:lnTo>
                <a:lnTo>
                  <a:pt x="2574888" y="2158465"/>
                </a:lnTo>
                <a:lnTo>
                  <a:pt x="2564360" y="2164875"/>
                </a:lnTo>
                <a:lnTo>
                  <a:pt x="2564463" y="2164195"/>
                </a:lnTo>
                <a:lnTo>
                  <a:pt x="2551418" y="2171369"/>
                </a:lnTo>
                <a:lnTo>
                  <a:pt x="2549857" y="2172306"/>
                </a:lnTo>
                <a:lnTo>
                  <a:pt x="2549713" y="2172306"/>
                </a:lnTo>
                <a:lnTo>
                  <a:pt x="2540861" y="2177173"/>
                </a:lnTo>
                <a:lnTo>
                  <a:pt x="2541824" y="2176993"/>
                </a:lnTo>
                <a:cubicBezTo>
                  <a:pt x="2544489" y="2175574"/>
                  <a:pt x="2547930" y="2173479"/>
                  <a:pt x="2549857" y="2172306"/>
                </a:cubicBezTo>
                <a:cubicBezTo>
                  <a:pt x="2545833" y="2177558"/>
                  <a:pt x="2561056" y="2166887"/>
                  <a:pt x="2564360" y="2164875"/>
                </a:cubicBezTo>
                <a:cubicBezTo>
                  <a:pt x="2582630" y="2156551"/>
                  <a:pt x="2601319" y="2147679"/>
                  <a:pt x="2621339" y="2137647"/>
                </a:cubicBezTo>
                <a:lnTo>
                  <a:pt x="2672413" y="2110767"/>
                </a:lnTo>
                <a:lnTo>
                  <a:pt x="2673877" y="2110191"/>
                </a:lnTo>
                <a:lnTo>
                  <a:pt x="2675381" y="2109204"/>
                </a:lnTo>
                <a:lnTo>
                  <a:pt x="2686290" y="2103464"/>
                </a:lnTo>
                <a:lnTo>
                  <a:pt x="2707205" y="2095276"/>
                </a:lnTo>
                <a:lnTo>
                  <a:pt x="2711602" y="2090741"/>
                </a:lnTo>
                <a:cubicBezTo>
                  <a:pt x="2716912" y="2085791"/>
                  <a:pt x="2719463" y="2081711"/>
                  <a:pt x="2723023" y="2078239"/>
                </a:cubicBezTo>
                <a:close/>
                <a:moveTo>
                  <a:pt x="2277945" y="2075838"/>
                </a:moveTo>
                <a:cubicBezTo>
                  <a:pt x="2274092" y="2078184"/>
                  <a:pt x="2261835" y="2087280"/>
                  <a:pt x="2265139" y="2085269"/>
                </a:cubicBezTo>
                <a:cubicBezTo>
                  <a:pt x="2263127" y="2087894"/>
                  <a:pt x="2278899" y="2076890"/>
                  <a:pt x="2277945" y="2075838"/>
                </a:cubicBezTo>
                <a:close/>
                <a:moveTo>
                  <a:pt x="1195469" y="2073019"/>
                </a:moveTo>
                <a:lnTo>
                  <a:pt x="1171299" y="2089657"/>
                </a:lnTo>
                <a:lnTo>
                  <a:pt x="1171749" y="2089453"/>
                </a:lnTo>
                <a:cubicBezTo>
                  <a:pt x="1178148" y="2085557"/>
                  <a:pt x="1187845" y="2078601"/>
                  <a:pt x="1193598" y="2074398"/>
                </a:cubicBezTo>
                <a:close/>
                <a:moveTo>
                  <a:pt x="1675322" y="2072035"/>
                </a:moveTo>
                <a:lnTo>
                  <a:pt x="1668860" y="2075547"/>
                </a:lnTo>
                <a:lnTo>
                  <a:pt x="1661847" y="2079512"/>
                </a:lnTo>
                <a:lnTo>
                  <a:pt x="1659798" y="2081824"/>
                </a:lnTo>
                <a:lnTo>
                  <a:pt x="1657001" y="2085009"/>
                </a:lnTo>
                <a:lnTo>
                  <a:pt x="1669632" y="2078232"/>
                </a:lnTo>
                <a:close/>
                <a:moveTo>
                  <a:pt x="2536109" y="2070329"/>
                </a:moveTo>
                <a:cubicBezTo>
                  <a:pt x="2532011" y="2071403"/>
                  <a:pt x="2479362" y="2099086"/>
                  <a:pt x="2475756" y="2100058"/>
                </a:cubicBezTo>
                <a:cubicBezTo>
                  <a:pt x="2406926" y="2137769"/>
                  <a:pt x="2340444" y="2172417"/>
                  <a:pt x="2272356" y="2211078"/>
                </a:cubicBezTo>
                <a:cubicBezTo>
                  <a:pt x="2241295" y="2225558"/>
                  <a:pt x="2202572" y="2247738"/>
                  <a:pt x="2163298" y="2270252"/>
                </a:cubicBezTo>
                <a:cubicBezTo>
                  <a:pt x="2134079" y="2285011"/>
                  <a:pt x="2107275" y="2298532"/>
                  <a:pt x="2069844" y="2321325"/>
                </a:cubicBezTo>
                <a:cubicBezTo>
                  <a:pt x="2096096" y="2308140"/>
                  <a:pt x="2125866" y="2293045"/>
                  <a:pt x="2163298" y="2270252"/>
                </a:cubicBezTo>
                <a:cubicBezTo>
                  <a:pt x="2191942" y="2257010"/>
                  <a:pt x="2230666" y="2234831"/>
                  <a:pt x="2272356" y="2211078"/>
                </a:cubicBezTo>
                <a:cubicBezTo>
                  <a:pt x="2329266" y="2182025"/>
                  <a:pt x="2437267" y="2126528"/>
                  <a:pt x="2520408" y="2080101"/>
                </a:cubicBezTo>
                <a:cubicBezTo>
                  <a:pt x="2533447" y="2072570"/>
                  <a:pt x="2537475" y="2069971"/>
                  <a:pt x="2536109" y="2070329"/>
                </a:cubicBezTo>
                <a:close/>
                <a:moveTo>
                  <a:pt x="1680761" y="2069081"/>
                </a:moveTo>
                <a:lnTo>
                  <a:pt x="1680205" y="2069383"/>
                </a:lnTo>
                <a:lnTo>
                  <a:pt x="1674682" y="2075521"/>
                </a:lnTo>
                <a:lnTo>
                  <a:pt x="1674864" y="2075424"/>
                </a:lnTo>
                <a:close/>
                <a:moveTo>
                  <a:pt x="447981" y="2066882"/>
                </a:moveTo>
                <a:lnTo>
                  <a:pt x="446494" y="2068191"/>
                </a:lnTo>
                <a:cubicBezTo>
                  <a:pt x="446364" y="2068308"/>
                  <a:pt x="446840" y="2067887"/>
                  <a:pt x="447604" y="2067214"/>
                </a:cubicBezTo>
                <a:close/>
                <a:moveTo>
                  <a:pt x="2306424" y="2060129"/>
                </a:moveTo>
                <a:lnTo>
                  <a:pt x="2287348" y="2073145"/>
                </a:lnTo>
                <a:cubicBezTo>
                  <a:pt x="2289930" y="2074373"/>
                  <a:pt x="2306424" y="2060129"/>
                  <a:pt x="2306424" y="2060129"/>
                </a:cubicBezTo>
                <a:close/>
                <a:moveTo>
                  <a:pt x="1361158" y="2058024"/>
                </a:moveTo>
                <a:lnTo>
                  <a:pt x="1154898" y="2181445"/>
                </a:lnTo>
                <a:lnTo>
                  <a:pt x="1117712" y="2204107"/>
                </a:lnTo>
                <a:lnTo>
                  <a:pt x="1121224" y="2202175"/>
                </a:lnTo>
                <a:cubicBezTo>
                  <a:pt x="1123283" y="2201082"/>
                  <a:pt x="1124657" y="2200408"/>
                  <a:pt x="1124702" y="2200521"/>
                </a:cubicBezTo>
                <a:cubicBezTo>
                  <a:pt x="1124884" y="2200969"/>
                  <a:pt x="1114445" y="2207701"/>
                  <a:pt x="1112845" y="2209022"/>
                </a:cubicBezTo>
                <a:cubicBezTo>
                  <a:pt x="1049641" y="2248887"/>
                  <a:pt x="990873" y="2283887"/>
                  <a:pt x="926645" y="2326493"/>
                </a:cubicBezTo>
                <a:lnTo>
                  <a:pt x="888443" y="2351878"/>
                </a:lnTo>
                <a:lnTo>
                  <a:pt x="910844" y="2337372"/>
                </a:lnTo>
                <a:cubicBezTo>
                  <a:pt x="938441" y="2319798"/>
                  <a:pt x="967773" y="2301398"/>
                  <a:pt x="999791" y="2281552"/>
                </a:cubicBezTo>
                <a:cubicBezTo>
                  <a:pt x="1060151" y="2243397"/>
                  <a:pt x="1129701" y="2202446"/>
                  <a:pt x="1187501" y="2167251"/>
                </a:cubicBezTo>
                <a:cubicBezTo>
                  <a:pt x="1232090" y="2140099"/>
                  <a:pt x="1268231" y="2116693"/>
                  <a:pt x="1316122" y="2087532"/>
                </a:cubicBezTo>
                <a:cubicBezTo>
                  <a:pt x="1321213" y="2084430"/>
                  <a:pt x="1331594" y="2078284"/>
                  <a:pt x="1344473" y="2070662"/>
                </a:cubicBezTo>
                <a:lnTo>
                  <a:pt x="1356547" y="2063492"/>
                </a:lnTo>
                <a:close/>
                <a:moveTo>
                  <a:pt x="2317624" y="2054710"/>
                </a:moveTo>
                <a:lnTo>
                  <a:pt x="2309006" y="2061357"/>
                </a:lnTo>
                <a:cubicBezTo>
                  <a:pt x="2310297" y="2061970"/>
                  <a:pt x="2318915" y="2055323"/>
                  <a:pt x="2317624" y="2054710"/>
                </a:cubicBezTo>
                <a:close/>
                <a:moveTo>
                  <a:pt x="4232072" y="2054071"/>
                </a:moveTo>
                <a:cubicBezTo>
                  <a:pt x="4231503" y="2054174"/>
                  <a:pt x="4229565" y="2054913"/>
                  <a:pt x="4225535" y="2056647"/>
                </a:cubicBezTo>
                <a:cubicBezTo>
                  <a:pt x="4217136" y="2060902"/>
                  <a:pt x="4208218" y="2065134"/>
                  <a:pt x="4201239" y="2068110"/>
                </a:cubicBezTo>
                <a:cubicBezTo>
                  <a:pt x="4194557" y="2071143"/>
                  <a:pt x="4189626" y="2073291"/>
                  <a:pt x="4184906" y="2075320"/>
                </a:cubicBezTo>
                <a:lnTo>
                  <a:pt x="4179080" y="2077828"/>
                </a:lnTo>
                <a:lnTo>
                  <a:pt x="4174470" y="2082275"/>
                </a:lnTo>
                <a:lnTo>
                  <a:pt x="4219833" y="2060545"/>
                </a:lnTo>
                <a:cubicBezTo>
                  <a:pt x="4223168" y="2059168"/>
                  <a:pt x="4233778" y="2053760"/>
                  <a:pt x="4232072" y="2054071"/>
                </a:cubicBezTo>
                <a:close/>
                <a:moveTo>
                  <a:pt x="1579905" y="2051480"/>
                </a:moveTo>
                <a:lnTo>
                  <a:pt x="1574133" y="2054772"/>
                </a:lnTo>
                <a:lnTo>
                  <a:pt x="1570617" y="2058774"/>
                </a:lnTo>
                <a:lnTo>
                  <a:pt x="1576218" y="2055625"/>
                </a:lnTo>
                <a:close/>
                <a:moveTo>
                  <a:pt x="4628354" y="2047269"/>
                </a:moveTo>
                <a:cubicBezTo>
                  <a:pt x="4625274" y="2050732"/>
                  <a:pt x="4622886" y="2052366"/>
                  <a:pt x="4621998" y="2051792"/>
                </a:cubicBezTo>
                <a:cubicBezTo>
                  <a:pt x="4623641" y="2049899"/>
                  <a:pt x="4624611" y="2049051"/>
                  <a:pt x="4625480" y="2048533"/>
                </a:cubicBezTo>
                <a:cubicBezTo>
                  <a:pt x="4626349" y="2048015"/>
                  <a:pt x="4627116" y="2047832"/>
                  <a:pt x="4628354" y="2047269"/>
                </a:cubicBezTo>
                <a:close/>
                <a:moveTo>
                  <a:pt x="4629672" y="2045734"/>
                </a:moveTo>
                <a:cubicBezTo>
                  <a:pt x="4629981" y="2045595"/>
                  <a:pt x="4630215" y="2045747"/>
                  <a:pt x="4630536" y="2045954"/>
                </a:cubicBezTo>
                <a:cubicBezTo>
                  <a:pt x="4628047" y="2049799"/>
                  <a:pt x="4628651" y="2047460"/>
                  <a:pt x="4628354" y="2047269"/>
                </a:cubicBezTo>
                <a:cubicBezTo>
                  <a:pt x="4628979" y="2046306"/>
                  <a:pt x="4629362" y="2045874"/>
                  <a:pt x="4629672" y="2045734"/>
                </a:cubicBezTo>
                <a:close/>
                <a:moveTo>
                  <a:pt x="4631853" y="2044418"/>
                </a:moveTo>
                <a:cubicBezTo>
                  <a:pt x="4632163" y="2044278"/>
                  <a:pt x="4632398" y="2044430"/>
                  <a:pt x="4632718" y="2044638"/>
                </a:cubicBezTo>
                <a:cubicBezTo>
                  <a:pt x="4630230" y="2048483"/>
                  <a:pt x="4630832" y="2046145"/>
                  <a:pt x="4630536" y="2045954"/>
                </a:cubicBezTo>
                <a:cubicBezTo>
                  <a:pt x="4631158" y="2044992"/>
                  <a:pt x="4631544" y="2044559"/>
                  <a:pt x="4631853" y="2044418"/>
                </a:cubicBezTo>
                <a:close/>
                <a:moveTo>
                  <a:pt x="4651487" y="2042239"/>
                </a:moveTo>
                <a:lnTo>
                  <a:pt x="4648206" y="2044612"/>
                </a:lnTo>
                <a:lnTo>
                  <a:pt x="4649081" y="2043740"/>
                </a:lnTo>
                <a:close/>
                <a:moveTo>
                  <a:pt x="2210145" y="2042142"/>
                </a:moveTo>
                <a:cubicBezTo>
                  <a:pt x="2209792" y="2042090"/>
                  <a:pt x="2208710" y="2043189"/>
                  <a:pt x="2207286" y="2044865"/>
                </a:cubicBezTo>
                <a:cubicBezTo>
                  <a:pt x="2205151" y="2047380"/>
                  <a:pt x="2202246" y="2051197"/>
                  <a:pt x="2199874" y="2054387"/>
                </a:cubicBezTo>
                <a:lnTo>
                  <a:pt x="2197593" y="2057503"/>
                </a:lnTo>
                <a:lnTo>
                  <a:pt x="2198809" y="2056863"/>
                </a:lnTo>
                <a:lnTo>
                  <a:pt x="2202927" y="2052574"/>
                </a:lnTo>
                <a:cubicBezTo>
                  <a:pt x="2206249" y="2048371"/>
                  <a:pt x="2209564" y="2043691"/>
                  <a:pt x="2210145" y="2042142"/>
                </a:cubicBezTo>
                <a:close/>
                <a:moveTo>
                  <a:pt x="3467134" y="2038670"/>
                </a:moveTo>
                <a:lnTo>
                  <a:pt x="3464767" y="2039749"/>
                </a:lnTo>
                <a:lnTo>
                  <a:pt x="3463646" y="2042169"/>
                </a:lnTo>
                <a:close/>
                <a:moveTo>
                  <a:pt x="3471599" y="2036632"/>
                </a:moveTo>
                <a:lnTo>
                  <a:pt x="3471527" y="2036664"/>
                </a:lnTo>
                <a:lnTo>
                  <a:pt x="3471503" y="2036716"/>
                </a:lnTo>
                <a:close/>
                <a:moveTo>
                  <a:pt x="4073945" y="2032964"/>
                </a:moveTo>
                <a:cubicBezTo>
                  <a:pt x="4074537" y="2033345"/>
                  <a:pt x="4071547" y="2037321"/>
                  <a:pt x="4071249" y="2037128"/>
                </a:cubicBezTo>
                <a:cubicBezTo>
                  <a:pt x="4071100" y="2037033"/>
                  <a:pt x="4071775" y="2035992"/>
                  <a:pt x="4072485" y="2034974"/>
                </a:cubicBezTo>
                <a:cubicBezTo>
                  <a:pt x="4073198" y="2033957"/>
                  <a:pt x="4073945" y="2032964"/>
                  <a:pt x="4073945" y="2032964"/>
                </a:cubicBezTo>
                <a:close/>
                <a:moveTo>
                  <a:pt x="2772106" y="2029053"/>
                </a:moveTo>
                <a:lnTo>
                  <a:pt x="2728154" y="2051382"/>
                </a:lnTo>
                <a:cubicBezTo>
                  <a:pt x="2705887" y="2062712"/>
                  <a:pt x="2684698" y="2073456"/>
                  <a:pt x="2665643" y="2082901"/>
                </a:cubicBezTo>
                <a:lnTo>
                  <a:pt x="2604220" y="2113518"/>
                </a:lnTo>
                <a:lnTo>
                  <a:pt x="2598775" y="2116460"/>
                </a:lnTo>
                <a:cubicBezTo>
                  <a:pt x="2567901" y="2133247"/>
                  <a:pt x="2536949" y="2150102"/>
                  <a:pt x="2510205" y="2163573"/>
                </a:cubicBezTo>
                <a:cubicBezTo>
                  <a:pt x="2444922" y="2197416"/>
                  <a:pt x="2382476" y="2229554"/>
                  <a:pt x="2314434" y="2265121"/>
                </a:cubicBezTo>
                <a:lnTo>
                  <a:pt x="2286311" y="2279899"/>
                </a:lnTo>
                <a:lnTo>
                  <a:pt x="2316507" y="2262688"/>
                </a:lnTo>
                <a:lnTo>
                  <a:pt x="2228499" y="2309810"/>
                </a:lnTo>
                <a:cubicBezTo>
                  <a:pt x="2089233" y="2384756"/>
                  <a:pt x="1952118" y="2459804"/>
                  <a:pt x="1796965" y="2546756"/>
                </a:cubicBezTo>
                <a:lnTo>
                  <a:pt x="1764474" y="2564410"/>
                </a:lnTo>
                <a:lnTo>
                  <a:pt x="1758043" y="2570978"/>
                </a:lnTo>
                <a:lnTo>
                  <a:pt x="1769269" y="2564954"/>
                </a:lnTo>
                <a:cubicBezTo>
                  <a:pt x="1777374" y="2560610"/>
                  <a:pt x="1784499" y="2556797"/>
                  <a:pt x="1789086" y="2554353"/>
                </a:cubicBezTo>
                <a:cubicBezTo>
                  <a:pt x="2105230" y="2380834"/>
                  <a:pt x="2416313" y="2210397"/>
                  <a:pt x="2688034" y="2074715"/>
                </a:cubicBezTo>
                <a:lnTo>
                  <a:pt x="2702366" y="2067680"/>
                </a:lnTo>
                <a:lnTo>
                  <a:pt x="2764217" y="2035866"/>
                </a:lnTo>
                <a:lnTo>
                  <a:pt x="2764446" y="2035601"/>
                </a:lnTo>
                <a:cubicBezTo>
                  <a:pt x="2766196" y="2034123"/>
                  <a:pt x="2769921" y="2031436"/>
                  <a:pt x="2771733" y="2029442"/>
                </a:cubicBezTo>
                <a:close/>
                <a:moveTo>
                  <a:pt x="2224874" y="2027460"/>
                </a:moveTo>
                <a:cubicBezTo>
                  <a:pt x="2222297" y="2030343"/>
                  <a:pt x="2210202" y="2045968"/>
                  <a:pt x="2210202" y="2045968"/>
                </a:cubicBezTo>
                <a:cubicBezTo>
                  <a:pt x="2213457" y="2045914"/>
                  <a:pt x="2224874" y="2027460"/>
                  <a:pt x="2224874" y="2027460"/>
                </a:cubicBezTo>
                <a:close/>
                <a:moveTo>
                  <a:pt x="4196454" y="2024972"/>
                </a:moveTo>
                <a:lnTo>
                  <a:pt x="4186268" y="2029796"/>
                </a:lnTo>
                <a:lnTo>
                  <a:pt x="4184709" y="2031402"/>
                </a:lnTo>
                <a:lnTo>
                  <a:pt x="4180933" y="2035185"/>
                </a:lnTo>
                <a:lnTo>
                  <a:pt x="4190861" y="2030460"/>
                </a:lnTo>
                <a:lnTo>
                  <a:pt x="4194333" y="2027045"/>
                </a:lnTo>
                <a:close/>
                <a:moveTo>
                  <a:pt x="2371951" y="2024429"/>
                </a:moveTo>
                <a:cubicBezTo>
                  <a:pt x="2371951" y="2024429"/>
                  <a:pt x="2359479" y="2033423"/>
                  <a:pt x="2362783" y="2031411"/>
                </a:cubicBezTo>
                <a:cubicBezTo>
                  <a:pt x="2360435" y="2034475"/>
                  <a:pt x="2369938" y="2027054"/>
                  <a:pt x="2371951" y="2024429"/>
                </a:cubicBezTo>
                <a:close/>
                <a:moveTo>
                  <a:pt x="2150723" y="2019701"/>
                </a:moveTo>
                <a:lnTo>
                  <a:pt x="2143735" y="2023172"/>
                </a:lnTo>
                <a:lnTo>
                  <a:pt x="2060135" y="2106386"/>
                </a:lnTo>
                <a:lnTo>
                  <a:pt x="1990901" y="2177029"/>
                </a:lnTo>
                <a:lnTo>
                  <a:pt x="1996913" y="2173800"/>
                </a:lnTo>
                <a:lnTo>
                  <a:pt x="2053692" y="2116199"/>
                </a:lnTo>
                <a:close/>
                <a:moveTo>
                  <a:pt x="2236831" y="2016176"/>
                </a:moveTo>
                <a:cubicBezTo>
                  <a:pt x="2234254" y="2019059"/>
                  <a:pt x="2222352" y="2034168"/>
                  <a:pt x="2225359" y="2030805"/>
                </a:cubicBezTo>
                <a:cubicBezTo>
                  <a:pt x="2226774" y="2031017"/>
                  <a:pt x="2238674" y="2015908"/>
                  <a:pt x="2236831" y="2016176"/>
                </a:cubicBezTo>
                <a:close/>
                <a:moveTo>
                  <a:pt x="4530617" y="2012323"/>
                </a:moveTo>
                <a:cubicBezTo>
                  <a:pt x="4530324" y="2012706"/>
                  <a:pt x="4530165" y="2012843"/>
                  <a:pt x="4530097" y="2012795"/>
                </a:cubicBezTo>
                <a:lnTo>
                  <a:pt x="4530103" y="2012683"/>
                </a:lnTo>
                <a:close/>
                <a:moveTo>
                  <a:pt x="4227998" y="2010033"/>
                </a:moveTo>
                <a:lnTo>
                  <a:pt x="4216968" y="2015256"/>
                </a:lnTo>
                <a:lnTo>
                  <a:pt x="4211035" y="2021037"/>
                </a:lnTo>
                <a:lnTo>
                  <a:pt x="4221737" y="2016049"/>
                </a:lnTo>
                <a:close/>
                <a:moveTo>
                  <a:pt x="1452639" y="2004401"/>
                </a:moveTo>
                <a:cubicBezTo>
                  <a:pt x="1454554" y="2002477"/>
                  <a:pt x="1452667" y="2003146"/>
                  <a:pt x="1448704" y="2005264"/>
                </a:cubicBezTo>
                <a:lnTo>
                  <a:pt x="1448375" y="2005456"/>
                </a:lnTo>
                <a:lnTo>
                  <a:pt x="1444542" y="2009954"/>
                </a:lnTo>
                <a:lnTo>
                  <a:pt x="1446294" y="2008886"/>
                </a:lnTo>
                <a:close/>
                <a:moveTo>
                  <a:pt x="4534873" y="1992968"/>
                </a:moveTo>
                <a:cubicBezTo>
                  <a:pt x="4532500" y="1994228"/>
                  <a:pt x="4530407" y="1995380"/>
                  <a:pt x="4530291" y="1995401"/>
                </a:cubicBezTo>
                <a:cubicBezTo>
                  <a:pt x="4530233" y="1995411"/>
                  <a:pt x="4530669" y="1995140"/>
                  <a:pt x="4531813" y="1994460"/>
                </a:cubicBezTo>
                <a:lnTo>
                  <a:pt x="4532961" y="1993784"/>
                </a:lnTo>
                <a:close/>
                <a:moveTo>
                  <a:pt x="4358118" y="1989413"/>
                </a:moveTo>
                <a:cubicBezTo>
                  <a:pt x="4358572" y="1989950"/>
                  <a:pt x="4354555" y="1992886"/>
                  <a:pt x="4354328" y="1992616"/>
                </a:cubicBezTo>
                <a:cubicBezTo>
                  <a:pt x="4354214" y="1992481"/>
                  <a:pt x="4355162" y="1991681"/>
                  <a:pt x="4356137" y="1990913"/>
                </a:cubicBezTo>
                <a:cubicBezTo>
                  <a:pt x="4357113" y="1990147"/>
                  <a:pt x="4358118" y="1989413"/>
                  <a:pt x="4358118" y="1989413"/>
                </a:cubicBezTo>
                <a:close/>
                <a:moveTo>
                  <a:pt x="4179500" y="1988450"/>
                </a:moveTo>
                <a:lnTo>
                  <a:pt x="4171461" y="1994754"/>
                </a:lnTo>
                <a:cubicBezTo>
                  <a:pt x="4169924" y="1996032"/>
                  <a:pt x="4168866" y="1996994"/>
                  <a:pt x="4168877" y="1997201"/>
                </a:cubicBezTo>
                <a:lnTo>
                  <a:pt x="4170295" y="1996434"/>
                </a:lnTo>
                <a:lnTo>
                  <a:pt x="4171749" y="1995225"/>
                </a:lnTo>
                <a:close/>
                <a:moveTo>
                  <a:pt x="4244126" y="1985074"/>
                </a:moveTo>
                <a:cubicBezTo>
                  <a:pt x="4242222" y="1986968"/>
                  <a:pt x="4240552" y="1988677"/>
                  <a:pt x="4240448" y="1988731"/>
                </a:cubicBezTo>
                <a:cubicBezTo>
                  <a:pt x="4240395" y="1988758"/>
                  <a:pt x="4240734" y="1988372"/>
                  <a:pt x="4241632" y="1987389"/>
                </a:cubicBezTo>
                <a:lnTo>
                  <a:pt x="4242533" y="1986409"/>
                </a:lnTo>
                <a:close/>
                <a:moveTo>
                  <a:pt x="2273286" y="1980777"/>
                </a:moveTo>
                <a:lnTo>
                  <a:pt x="2266968" y="1989639"/>
                </a:lnTo>
                <a:cubicBezTo>
                  <a:pt x="2268188" y="1990368"/>
                  <a:pt x="2275128" y="1980510"/>
                  <a:pt x="2273286" y="1980777"/>
                </a:cubicBezTo>
                <a:close/>
                <a:moveTo>
                  <a:pt x="4472047" y="1977445"/>
                </a:moveTo>
                <a:lnTo>
                  <a:pt x="4462524" y="1981145"/>
                </a:lnTo>
                <a:cubicBezTo>
                  <a:pt x="4460684" y="1981923"/>
                  <a:pt x="4459390" y="1982535"/>
                  <a:pt x="4459341" y="1982737"/>
                </a:cubicBezTo>
                <a:lnTo>
                  <a:pt x="4460922" y="1982415"/>
                </a:lnTo>
                <a:lnTo>
                  <a:pt x="4462664" y="1981680"/>
                </a:lnTo>
                <a:close/>
                <a:moveTo>
                  <a:pt x="2120793" y="1976459"/>
                </a:moveTo>
                <a:cubicBezTo>
                  <a:pt x="2119612" y="1977026"/>
                  <a:pt x="2117605" y="1978291"/>
                  <a:pt x="2115311" y="1979775"/>
                </a:cubicBezTo>
                <a:lnTo>
                  <a:pt x="2109937" y="1982975"/>
                </a:lnTo>
                <a:lnTo>
                  <a:pt x="2105988" y="1986909"/>
                </a:lnTo>
                <a:lnTo>
                  <a:pt x="2107681" y="1985997"/>
                </a:lnTo>
                <a:cubicBezTo>
                  <a:pt x="2112015" y="1983357"/>
                  <a:pt x="2117748" y="1979517"/>
                  <a:pt x="2121326" y="1977337"/>
                </a:cubicBezTo>
                <a:cubicBezTo>
                  <a:pt x="2122332" y="1976026"/>
                  <a:pt x="2121975" y="1975892"/>
                  <a:pt x="2120793" y="1976459"/>
                </a:cubicBezTo>
                <a:close/>
                <a:moveTo>
                  <a:pt x="1507507" y="1969804"/>
                </a:moveTo>
                <a:lnTo>
                  <a:pt x="1503824" y="1972250"/>
                </a:lnTo>
                <a:lnTo>
                  <a:pt x="1499972" y="1976960"/>
                </a:lnTo>
                <a:lnTo>
                  <a:pt x="1503451" y="1974699"/>
                </a:lnTo>
                <a:close/>
                <a:moveTo>
                  <a:pt x="4636628" y="1968490"/>
                </a:moveTo>
                <a:lnTo>
                  <a:pt x="4631986" y="1974347"/>
                </a:lnTo>
                <a:cubicBezTo>
                  <a:pt x="4631986" y="1974347"/>
                  <a:pt x="4632903" y="1973189"/>
                  <a:pt x="4634049" y="1971743"/>
                </a:cubicBezTo>
                <a:close/>
                <a:moveTo>
                  <a:pt x="4553839" y="1967848"/>
                </a:moveTo>
                <a:lnTo>
                  <a:pt x="4549749" y="1970235"/>
                </a:lnTo>
                <a:lnTo>
                  <a:pt x="4551904" y="1969160"/>
                </a:lnTo>
                <a:close/>
                <a:moveTo>
                  <a:pt x="2009208" y="1966813"/>
                </a:moveTo>
                <a:lnTo>
                  <a:pt x="2006999" y="1967989"/>
                </a:lnTo>
                <a:lnTo>
                  <a:pt x="2001835" y="1973466"/>
                </a:lnTo>
                <a:lnTo>
                  <a:pt x="2002983" y="1972856"/>
                </a:lnTo>
                <a:close/>
                <a:moveTo>
                  <a:pt x="4638176" y="1966538"/>
                </a:moveTo>
                <a:cubicBezTo>
                  <a:pt x="4638864" y="1965671"/>
                  <a:pt x="4638405" y="1966249"/>
                  <a:pt x="4637489" y="1967405"/>
                </a:cubicBezTo>
                <a:lnTo>
                  <a:pt x="4636628" y="1968490"/>
                </a:lnTo>
                <a:close/>
                <a:moveTo>
                  <a:pt x="3625513" y="1966185"/>
                </a:moveTo>
                <a:lnTo>
                  <a:pt x="3618854" y="1969259"/>
                </a:lnTo>
                <a:lnTo>
                  <a:pt x="3617747" y="1970880"/>
                </a:lnTo>
                <a:lnTo>
                  <a:pt x="3623703" y="1967739"/>
                </a:lnTo>
                <a:lnTo>
                  <a:pt x="3621843" y="1969859"/>
                </a:lnTo>
                <a:lnTo>
                  <a:pt x="3624283" y="1967631"/>
                </a:lnTo>
                <a:lnTo>
                  <a:pt x="3623703" y="1967739"/>
                </a:lnTo>
                <a:close/>
                <a:moveTo>
                  <a:pt x="3626232" y="1965854"/>
                </a:moveTo>
                <a:lnTo>
                  <a:pt x="3626122" y="1965904"/>
                </a:lnTo>
                <a:lnTo>
                  <a:pt x="3626081" y="1965991"/>
                </a:lnTo>
                <a:close/>
                <a:moveTo>
                  <a:pt x="3835153" y="1956508"/>
                </a:moveTo>
                <a:cubicBezTo>
                  <a:pt x="3833141" y="1959134"/>
                  <a:pt x="3823636" y="1966556"/>
                  <a:pt x="3825983" y="1963492"/>
                </a:cubicBezTo>
                <a:cubicBezTo>
                  <a:pt x="3822681" y="1965502"/>
                  <a:pt x="3831849" y="1958520"/>
                  <a:pt x="3835153" y="1956508"/>
                </a:cubicBezTo>
                <a:close/>
                <a:moveTo>
                  <a:pt x="1503520" y="1955609"/>
                </a:moveTo>
                <a:lnTo>
                  <a:pt x="1479746" y="1968641"/>
                </a:lnTo>
                <a:lnTo>
                  <a:pt x="1479617" y="1968794"/>
                </a:lnTo>
                <a:lnTo>
                  <a:pt x="1469521" y="1980639"/>
                </a:lnTo>
                <a:lnTo>
                  <a:pt x="1495118" y="1965494"/>
                </a:lnTo>
                <a:close/>
                <a:moveTo>
                  <a:pt x="1761121" y="1950004"/>
                </a:moveTo>
                <a:lnTo>
                  <a:pt x="1750455" y="1955862"/>
                </a:lnTo>
                <a:lnTo>
                  <a:pt x="1748591" y="1957940"/>
                </a:lnTo>
                <a:lnTo>
                  <a:pt x="1759641" y="1951629"/>
                </a:lnTo>
                <a:close/>
                <a:moveTo>
                  <a:pt x="4572851" y="1947638"/>
                </a:moveTo>
                <a:cubicBezTo>
                  <a:pt x="4570838" y="1950264"/>
                  <a:pt x="4564232" y="1954287"/>
                  <a:pt x="4564232" y="1954287"/>
                </a:cubicBezTo>
                <a:cubicBezTo>
                  <a:pt x="4560930" y="1956297"/>
                  <a:pt x="4572851" y="1947638"/>
                  <a:pt x="4572851" y="1947638"/>
                </a:cubicBezTo>
                <a:close/>
                <a:moveTo>
                  <a:pt x="3813850" y="1946379"/>
                </a:moveTo>
                <a:cubicBezTo>
                  <a:pt x="3813390" y="1946310"/>
                  <a:pt x="3812189" y="1947231"/>
                  <a:pt x="3810877" y="1948463"/>
                </a:cubicBezTo>
                <a:lnTo>
                  <a:pt x="3810040" y="1949373"/>
                </a:lnTo>
                <a:lnTo>
                  <a:pt x="3804655" y="1951849"/>
                </a:lnTo>
                <a:lnTo>
                  <a:pt x="3807811" y="1949291"/>
                </a:lnTo>
                <a:cubicBezTo>
                  <a:pt x="3809499" y="1948154"/>
                  <a:pt x="3811416" y="1947162"/>
                  <a:pt x="3813850" y="1946379"/>
                </a:cubicBezTo>
                <a:close/>
                <a:moveTo>
                  <a:pt x="4553830" y="1939263"/>
                </a:moveTo>
                <a:cubicBezTo>
                  <a:pt x="4554794" y="1938951"/>
                  <a:pt x="4555419" y="1938941"/>
                  <a:pt x="4554848" y="1939598"/>
                </a:cubicBezTo>
                <a:cubicBezTo>
                  <a:pt x="4554848" y="1939598"/>
                  <a:pt x="4550566" y="1942218"/>
                  <a:pt x="4550112" y="1941679"/>
                </a:cubicBezTo>
                <a:cubicBezTo>
                  <a:pt x="4549932" y="1941466"/>
                  <a:pt x="4550232" y="1941120"/>
                  <a:pt x="4550762" y="1940748"/>
                </a:cubicBezTo>
                <a:cubicBezTo>
                  <a:pt x="4551556" y="1940191"/>
                  <a:pt x="4552863" y="1939575"/>
                  <a:pt x="4553830" y="1939263"/>
                </a:cubicBezTo>
                <a:close/>
                <a:moveTo>
                  <a:pt x="4540279" y="1937143"/>
                </a:moveTo>
                <a:cubicBezTo>
                  <a:pt x="4536553" y="1939831"/>
                  <a:pt x="4536288" y="1939517"/>
                  <a:pt x="4535605" y="1938710"/>
                </a:cubicBezTo>
                <a:cubicBezTo>
                  <a:pt x="4536594" y="1938105"/>
                  <a:pt x="4537639" y="1937566"/>
                  <a:pt x="4538499" y="1937254"/>
                </a:cubicBezTo>
                <a:cubicBezTo>
                  <a:pt x="4539359" y="1936940"/>
                  <a:pt x="4540033" y="1936852"/>
                  <a:pt x="4540279" y="1937143"/>
                </a:cubicBezTo>
                <a:close/>
                <a:moveTo>
                  <a:pt x="4199716" y="1937074"/>
                </a:moveTo>
                <a:lnTo>
                  <a:pt x="4198771" y="1939178"/>
                </a:lnTo>
                <a:cubicBezTo>
                  <a:pt x="4191871" y="1944485"/>
                  <a:pt x="4185828" y="1948984"/>
                  <a:pt x="4186362" y="1948253"/>
                </a:cubicBezTo>
                <a:cubicBezTo>
                  <a:pt x="4186630" y="1947885"/>
                  <a:pt x="4188543" y="1946210"/>
                  <a:pt x="4192816" y="1942676"/>
                </a:cubicBezTo>
                <a:close/>
                <a:moveTo>
                  <a:pt x="4199771" y="1937030"/>
                </a:moveTo>
                <a:lnTo>
                  <a:pt x="4199716" y="1937074"/>
                </a:lnTo>
                <a:lnTo>
                  <a:pt x="4199720" y="1937065"/>
                </a:lnTo>
                <a:close/>
                <a:moveTo>
                  <a:pt x="3851273" y="1935016"/>
                </a:moveTo>
                <a:lnTo>
                  <a:pt x="3849363" y="1936627"/>
                </a:lnTo>
                <a:cubicBezTo>
                  <a:pt x="3846202" y="1938931"/>
                  <a:pt x="3843589" y="1940523"/>
                  <a:pt x="3844761" y="1938991"/>
                </a:cubicBezTo>
                <a:lnTo>
                  <a:pt x="3847697" y="1936657"/>
                </a:lnTo>
                <a:close/>
                <a:moveTo>
                  <a:pt x="4506301" y="1934147"/>
                </a:moveTo>
                <a:lnTo>
                  <a:pt x="4504787" y="1935888"/>
                </a:lnTo>
                <a:cubicBezTo>
                  <a:pt x="4496644" y="1938963"/>
                  <a:pt x="4489556" y="1941514"/>
                  <a:pt x="4490279" y="1940969"/>
                </a:cubicBezTo>
                <a:cubicBezTo>
                  <a:pt x="4490643" y="1940695"/>
                  <a:pt x="4492958" y="1939648"/>
                  <a:pt x="4498074" y="1937506"/>
                </a:cubicBezTo>
                <a:close/>
                <a:moveTo>
                  <a:pt x="4506368" y="1934120"/>
                </a:moveTo>
                <a:lnTo>
                  <a:pt x="4506301" y="1934147"/>
                </a:lnTo>
                <a:lnTo>
                  <a:pt x="4506309" y="1934139"/>
                </a:lnTo>
                <a:close/>
                <a:moveTo>
                  <a:pt x="4277877" y="1931719"/>
                </a:moveTo>
                <a:cubicBezTo>
                  <a:pt x="4269719" y="1940848"/>
                  <a:pt x="4261557" y="1949977"/>
                  <a:pt x="4254988" y="1955531"/>
                </a:cubicBezTo>
                <a:lnTo>
                  <a:pt x="4251766" y="1959001"/>
                </a:lnTo>
                <a:lnTo>
                  <a:pt x="4253517" y="1957347"/>
                </a:lnTo>
                <a:lnTo>
                  <a:pt x="4254988" y="1955531"/>
                </a:lnTo>
                <a:cubicBezTo>
                  <a:pt x="4260143" y="1949764"/>
                  <a:pt x="4267140" y="1943731"/>
                  <a:pt x="4277877" y="1931719"/>
                </a:cubicBezTo>
                <a:close/>
                <a:moveTo>
                  <a:pt x="4267318" y="1930673"/>
                </a:moveTo>
                <a:cubicBezTo>
                  <a:pt x="4266153" y="1933770"/>
                  <a:pt x="4260999" y="1939537"/>
                  <a:pt x="4260999" y="1939537"/>
                </a:cubicBezTo>
                <a:cubicBezTo>
                  <a:pt x="4258422" y="1942419"/>
                  <a:pt x="4267318" y="1930673"/>
                  <a:pt x="4267318" y="1930673"/>
                </a:cubicBezTo>
                <a:close/>
                <a:moveTo>
                  <a:pt x="4233101" y="1930083"/>
                </a:moveTo>
                <a:cubicBezTo>
                  <a:pt x="4230316" y="1933735"/>
                  <a:pt x="4229970" y="1933511"/>
                  <a:pt x="4229082" y="1932936"/>
                </a:cubicBezTo>
                <a:cubicBezTo>
                  <a:pt x="4229852" y="1932072"/>
                  <a:pt x="4230698" y="1931253"/>
                  <a:pt x="4231429" y="1930705"/>
                </a:cubicBezTo>
                <a:cubicBezTo>
                  <a:pt x="4232161" y="1930154"/>
                  <a:pt x="4232780" y="1929875"/>
                  <a:pt x="4233101" y="1930083"/>
                </a:cubicBezTo>
                <a:close/>
                <a:moveTo>
                  <a:pt x="3862320" y="1929919"/>
                </a:moveTo>
                <a:lnTo>
                  <a:pt x="3860945" y="1931091"/>
                </a:lnTo>
                <a:cubicBezTo>
                  <a:pt x="3857785" y="1933394"/>
                  <a:pt x="3855170" y="1934986"/>
                  <a:pt x="3856176" y="1933673"/>
                </a:cubicBezTo>
                <a:lnTo>
                  <a:pt x="3858749" y="1931572"/>
                </a:lnTo>
                <a:close/>
                <a:moveTo>
                  <a:pt x="4246682" y="1928179"/>
                </a:moveTo>
                <a:cubicBezTo>
                  <a:pt x="4247516" y="1927599"/>
                  <a:pt x="4248112" y="1927411"/>
                  <a:pt x="4247756" y="1928203"/>
                </a:cubicBezTo>
                <a:cubicBezTo>
                  <a:pt x="4247756" y="1928203"/>
                  <a:pt x="4244419" y="1931953"/>
                  <a:pt x="4243826" y="1931570"/>
                </a:cubicBezTo>
                <a:cubicBezTo>
                  <a:pt x="4243593" y="1931419"/>
                  <a:pt x="4243780" y="1931000"/>
                  <a:pt x="4244178" y="1930490"/>
                </a:cubicBezTo>
                <a:cubicBezTo>
                  <a:pt x="4244777" y="1929726"/>
                  <a:pt x="4245848" y="1928757"/>
                  <a:pt x="4246682" y="1928179"/>
                </a:cubicBezTo>
                <a:close/>
                <a:moveTo>
                  <a:pt x="4522662" y="1927469"/>
                </a:moveTo>
                <a:cubicBezTo>
                  <a:pt x="4520426" y="1928666"/>
                  <a:pt x="4515900" y="1930704"/>
                  <a:pt x="4512152" y="1932256"/>
                </a:cubicBezTo>
                <a:lnTo>
                  <a:pt x="4506368" y="1934120"/>
                </a:lnTo>
                <a:close/>
                <a:moveTo>
                  <a:pt x="4213435" y="1925936"/>
                </a:moveTo>
                <a:cubicBezTo>
                  <a:pt x="4211642" y="1927731"/>
                  <a:pt x="4207902" y="1930995"/>
                  <a:pt x="4204766" y="1933567"/>
                </a:cubicBezTo>
                <a:lnTo>
                  <a:pt x="4199771" y="1937030"/>
                </a:lnTo>
                <a:close/>
                <a:moveTo>
                  <a:pt x="3873338" y="1924818"/>
                </a:moveTo>
                <a:lnTo>
                  <a:pt x="3872653" y="1925390"/>
                </a:lnTo>
                <a:cubicBezTo>
                  <a:pt x="3869534" y="1927639"/>
                  <a:pt x="3866920" y="1929232"/>
                  <a:pt x="3867926" y="1927918"/>
                </a:cubicBezTo>
                <a:lnTo>
                  <a:pt x="3869718" y="1926494"/>
                </a:lnTo>
                <a:close/>
                <a:moveTo>
                  <a:pt x="1814341" y="1919167"/>
                </a:moveTo>
                <a:cubicBezTo>
                  <a:pt x="1811718" y="1920550"/>
                  <a:pt x="1806281" y="1923934"/>
                  <a:pt x="1796742" y="1930442"/>
                </a:cubicBezTo>
                <a:lnTo>
                  <a:pt x="1793551" y="1932195"/>
                </a:lnTo>
                <a:lnTo>
                  <a:pt x="1793417" y="1932340"/>
                </a:lnTo>
                <a:lnTo>
                  <a:pt x="1796742" y="1930442"/>
                </a:lnTo>
                <a:cubicBezTo>
                  <a:pt x="1799416" y="1929922"/>
                  <a:pt x="1803137" y="1928036"/>
                  <a:pt x="1806619" y="1925904"/>
                </a:cubicBezTo>
                <a:lnTo>
                  <a:pt x="1814234" y="1920488"/>
                </a:lnTo>
                <a:lnTo>
                  <a:pt x="1814910" y="1919747"/>
                </a:lnTo>
                <a:close/>
                <a:moveTo>
                  <a:pt x="4568038" y="1907904"/>
                </a:moveTo>
                <a:cubicBezTo>
                  <a:pt x="4568038" y="1907904"/>
                  <a:pt x="4564171" y="1909313"/>
                  <a:pt x="4562525" y="1910358"/>
                </a:cubicBezTo>
                <a:cubicBezTo>
                  <a:pt x="4561976" y="1910708"/>
                  <a:pt x="4561673" y="1911017"/>
                  <a:pt x="4561844" y="1911218"/>
                </a:cubicBezTo>
                <a:cubicBezTo>
                  <a:pt x="4562793" y="1912340"/>
                  <a:pt x="4568532" y="1908487"/>
                  <a:pt x="4568038" y="1907904"/>
                </a:cubicBezTo>
                <a:close/>
                <a:moveTo>
                  <a:pt x="3706640" y="1903158"/>
                </a:moveTo>
                <a:cubicBezTo>
                  <a:pt x="3703337" y="1905170"/>
                  <a:pt x="3694720" y="1911818"/>
                  <a:pt x="3698022" y="1909806"/>
                </a:cubicBezTo>
                <a:cubicBezTo>
                  <a:pt x="3696010" y="1912431"/>
                  <a:pt x="3704628" y="1905784"/>
                  <a:pt x="3706640" y="1903158"/>
                </a:cubicBezTo>
                <a:close/>
                <a:moveTo>
                  <a:pt x="3715088" y="1899415"/>
                </a:moveTo>
                <a:cubicBezTo>
                  <a:pt x="3711784" y="1901427"/>
                  <a:pt x="3702617" y="1908408"/>
                  <a:pt x="3706470" y="1906062"/>
                </a:cubicBezTo>
                <a:cubicBezTo>
                  <a:pt x="3704123" y="1909124"/>
                  <a:pt x="3713077" y="1902040"/>
                  <a:pt x="3715088" y="1899415"/>
                </a:cubicBezTo>
                <a:close/>
                <a:moveTo>
                  <a:pt x="3694230" y="1896426"/>
                </a:moveTo>
                <a:lnTo>
                  <a:pt x="3688651" y="1898504"/>
                </a:lnTo>
                <a:lnTo>
                  <a:pt x="3686139" y="1902069"/>
                </a:lnTo>
                <a:lnTo>
                  <a:pt x="3686514" y="1901891"/>
                </a:lnTo>
                <a:close/>
                <a:moveTo>
                  <a:pt x="4251183" y="1894045"/>
                </a:moveTo>
                <a:cubicBezTo>
                  <a:pt x="4251183" y="1894045"/>
                  <a:pt x="4247888" y="1896516"/>
                  <a:pt x="4246616" y="1897995"/>
                </a:cubicBezTo>
                <a:cubicBezTo>
                  <a:pt x="4246193" y="1898488"/>
                  <a:pt x="4245992" y="1898871"/>
                  <a:pt x="4246214" y="1899015"/>
                </a:cubicBezTo>
                <a:cubicBezTo>
                  <a:pt x="4247448" y="1899812"/>
                  <a:pt x="4251822" y="1894460"/>
                  <a:pt x="4251183" y="1894045"/>
                </a:cubicBezTo>
                <a:close/>
                <a:moveTo>
                  <a:pt x="2620330" y="1891611"/>
                </a:moveTo>
                <a:cubicBezTo>
                  <a:pt x="2621572" y="1890878"/>
                  <a:pt x="2617868" y="1892885"/>
                  <a:pt x="2606076" y="1899365"/>
                </a:cubicBezTo>
                <a:cubicBezTo>
                  <a:pt x="2547491" y="1930606"/>
                  <a:pt x="2441500" y="1983478"/>
                  <a:pt x="2387003" y="2016663"/>
                </a:cubicBezTo>
                <a:lnTo>
                  <a:pt x="2377499" y="2024084"/>
                </a:lnTo>
                <a:cubicBezTo>
                  <a:pt x="2376779" y="2027321"/>
                  <a:pt x="2427974" y="1996149"/>
                  <a:pt x="2441735" y="1987769"/>
                </a:cubicBezTo>
                <a:cubicBezTo>
                  <a:pt x="2486558" y="1964909"/>
                  <a:pt x="2516665" y="1949377"/>
                  <a:pt x="2560532" y="1925465"/>
                </a:cubicBezTo>
                <a:cubicBezTo>
                  <a:pt x="2568378" y="1920689"/>
                  <a:pt x="2616605" y="1893814"/>
                  <a:pt x="2620330" y="1891611"/>
                </a:cubicBezTo>
                <a:close/>
                <a:moveTo>
                  <a:pt x="4647428" y="1891257"/>
                </a:moveTo>
                <a:lnTo>
                  <a:pt x="4643598" y="1892574"/>
                </a:lnTo>
                <a:lnTo>
                  <a:pt x="4644689" y="1891994"/>
                </a:lnTo>
                <a:close/>
                <a:moveTo>
                  <a:pt x="4623831" y="1889357"/>
                </a:moveTo>
                <a:cubicBezTo>
                  <a:pt x="4619877" y="1891776"/>
                  <a:pt x="4617117" y="1892649"/>
                  <a:pt x="4616433" y="1891841"/>
                </a:cubicBezTo>
                <a:cubicBezTo>
                  <a:pt x="4618557" y="1890507"/>
                  <a:pt x="4619731" y="1889975"/>
                  <a:pt x="4620712" y="1889732"/>
                </a:cubicBezTo>
                <a:cubicBezTo>
                  <a:pt x="4621693" y="1889489"/>
                  <a:pt x="4622482" y="1889536"/>
                  <a:pt x="4623831" y="1889357"/>
                </a:cubicBezTo>
                <a:close/>
                <a:moveTo>
                  <a:pt x="3702348" y="1889103"/>
                </a:moveTo>
                <a:lnTo>
                  <a:pt x="3695105" y="1891771"/>
                </a:lnTo>
                <a:lnTo>
                  <a:pt x="3696103" y="1891264"/>
                </a:lnTo>
                <a:lnTo>
                  <a:pt x="3692569" y="1892949"/>
                </a:lnTo>
                <a:lnTo>
                  <a:pt x="3689823" y="1896843"/>
                </a:lnTo>
                <a:lnTo>
                  <a:pt x="3695072" y="1895668"/>
                </a:lnTo>
                <a:close/>
                <a:moveTo>
                  <a:pt x="4625537" y="1888270"/>
                </a:moveTo>
                <a:cubicBezTo>
                  <a:pt x="4625872" y="1888227"/>
                  <a:pt x="4626052" y="1888439"/>
                  <a:pt x="4626299" y="1888731"/>
                </a:cubicBezTo>
                <a:cubicBezTo>
                  <a:pt x="4622803" y="1891687"/>
                  <a:pt x="4624057" y="1889626"/>
                  <a:pt x="4623831" y="1889357"/>
                </a:cubicBezTo>
                <a:cubicBezTo>
                  <a:pt x="4624704" y="1888617"/>
                  <a:pt x="4625199" y="1888315"/>
                  <a:pt x="4625537" y="1888270"/>
                </a:cubicBezTo>
                <a:close/>
                <a:moveTo>
                  <a:pt x="4628004" y="1887644"/>
                </a:moveTo>
                <a:cubicBezTo>
                  <a:pt x="4628343" y="1887600"/>
                  <a:pt x="4628523" y="1887813"/>
                  <a:pt x="4628769" y="1888105"/>
                </a:cubicBezTo>
                <a:cubicBezTo>
                  <a:pt x="4625271" y="1891062"/>
                  <a:pt x="4626527" y="1889000"/>
                  <a:pt x="4626299" y="1888731"/>
                </a:cubicBezTo>
                <a:cubicBezTo>
                  <a:pt x="4627174" y="1887992"/>
                  <a:pt x="4627668" y="1887690"/>
                  <a:pt x="4628004" y="1887644"/>
                </a:cubicBezTo>
                <a:close/>
                <a:moveTo>
                  <a:pt x="3743922" y="1887121"/>
                </a:moveTo>
                <a:cubicBezTo>
                  <a:pt x="3742253" y="1888006"/>
                  <a:pt x="3737027" y="1892238"/>
                  <a:pt x="3735519" y="1894206"/>
                </a:cubicBezTo>
                <a:cubicBezTo>
                  <a:pt x="3735519" y="1894206"/>
                  <a:pt x="3747441" y="1885548"/>
                  <a:pt x="3744137" y="1887558"/>
                </a:cubicBezTo>
                <a:cubicBezTo>
                  <a:pt x="3744639" y="1886903"/>
                  <a:pt x="3744479" y="1886826"/>
                  <a:pt x="3743922" y="1887121"/>
                </a:cubicBezTo>
                <a:close/>
                <a:moveTo>
                  <a:pt x="3690768" y="1877097"/>
                </a:moveTo>
                <a:lnTo>
                  <a:pt x="3685132" y="1879855"/>
                </a:lnTo>
                <a:lnTo>
                  <a:pt x="3681512" y="1883633"/>
                </a:lnTo>
                <a:lnTo>
                  <a:pt x="3682470" y="1883153"/>
                </a:lnTo>
                <a:lnTo>
                  <a:pt x="3683719" y="1882292"/>
                </a:lnTo>
                <a:cubicBezTo>
                  <a:pt x="3685399" y="1881113"/>
                  <a:pt x="3687718" y="1879453"/>
                  <a:pt x="3690280" y="1877521"/>
                </a:cubicBezTo>
                <a:close/>
                <a:moveTo>
                  <a:pt x="3933303" y="1873642"/>
                </a:moveTo>
                <a:cubicBezTo>
                  <a:pt x="3936607" y="1871631"/>
                  <a:pt x="3927438" y="1878614"/>
                  <a:pt x="3924135" y="1880625"/>
                </a:cubicBezTo>
                <a:cubicBezTo>
                  <a:pt x="3926147" y="1877999"/>
                  <a:pt x="3933303" y="1873642"/>
                  <a:pt x="3933303" y="1873642"/>
                </a:cubicBezTo>
                <a:close/>
                <a:moveTo>
                  <a:pt x="3799713" y="1864224"/>
                </a:moveTo>
                <a:lnTo>
                  <a:pt x="3783424" y="1871597"/>
                </a:lnTo>
                <a:lnTo>
                  <a:pt x="3780484" y="1872843"/>
                </a:lnTo>
                <a:lnTo>
                  <a:pt x="3788212" y="1869267"/>
                </a:lnTo>
                <a:close/>
                <a:moveTo>
                  <a:pt x="3711860" y="1862331"/>
                </a:moveTo>
                <a:lnTo>
                  <a:pt x="3711499" y="1862500"/>
                </a:lnTo>
                <a:lnTo>
                  <a:pt x="3710847" y="1863145"/>
                </a:lnTo>
                <a:lnTo>
                  <a:pt x="3707547" y="1866178"/>
                </a:lnTo>
                <a:lnTo>
                  <a:pt x="3707129" y="1866549"/>
                </a:lnTo>
                <a:cubicBezTo>
                  <a:pt x="3706286" y="1867311"/>
                  <a:pt x="3706343" y="1867273"/>
                  <a:pt x="3707047" y="1866637"/>
                </a:cubicBezTo>
                <a:lnTo>
                  <a:pt x="3707547" y="1866178"/>
                </a:lnTo>
                <a:close/>
                <a:moveTo>
                  <a:pt x="2592418" y="1861304"/>
                </a:moveTo>
                <a:cubicBezTo>
                  <a:pt x="2590673" y="1861829"/>
                  <a:pt x="2585280" y="1864189"/>
                  <a:pt x="2574337" y="1869387"/>
                </a:cubicBezTo>
                <a:cubicBezTo>
                  <a:pt x="2552442" y="1881154"/>
                  <a:pt x="2528790" y="1893231"/>
                  <a:pt x="2509807" y="1902193"/>
                </a:cubicBezTo>
                <a:cubicBezTo>
                  <a:pt x="2473975" y="1919888"/>
                  <a:pt x="2456421" y="1927785"/>
                  <a:pt x="2424828" y="1942960"/>
                </a:cubicBezTo>
                <a:cubicBezTo>
                  <a:pt x="2411613" y="1949558"/>
                  <a:pt x="2397304" y="1957035"/>
                  <a:pt x="2382441" y="1964963"/>
                </a:cubicBezTo>
                <a:lnTo>
                  <a:pt x="2355155" y="1979702"/>
                </a:lnTo>
                <a:lnTo>
                  <a:pt x="2344433" y="1989803"/>
                </a:lnTo>
                <a:lnTo>
                  <a:pt x="2429022" y="1946688"/>
                </a:lnTo>
                <a:cubicBezTo>
                  <a:pt x="2471228" y="1924958"/>
                  <a:pt x="2514596" y="1902533"/>
                  <a:pt x="2560901" y="1878852"/>
                </a:cubicBezTo>
                <a:cubicBezTo>
                  <a:pt x="2570035" y="1874639"/>
                  <a:pt x="2597648" y="1859724"/>
                  <a:pt x="2592418" y="1861304"/>
                </a:cubicBezTo>
                <a:close/>
                <a:moveTo>
                  <a:pt x="4299189" y="1860107"/>
                </a:moveTo>
                <a:cubicBezTo>
                  <a:pt x="4296109" y="1863569"/>
                  <a:pt x="4293720" y="1865204"/>
                  <a:pt x="4292832" y="1864629"/>
                </a:cubicBezTo>
                <a:cubicBezTo>
                  <a:pt x="4294476" y="1862738"/>
                  <a:pt x="4295446" y="1861889"/>
                  <a:pt x="4296315" y="1861371"/>
                </a:cubicBezTo>
                <a:cubicBezTo>
                  <a:pt x="4297183" y="1860853"/>
                  <a:pt x="4297952" y="1860668"/>
                  <a:pt x="4299189" y="1860107"/>
                </a:cubicBezTo>
                <a:close/>
                <a:moveTo>
                  <a:pt x="3810689" y="1859257"/>
                </a:moveTo>
                <a:lnTo>
                  <a:pt x="3801445" y="1863440"/>
                </a:lnTo>
                <a:lnTo>
                  <a:pt x="3809392" y="1859492"/>
                </a:lnTo>
                <a:close/>
                <a:moveTo>
                  <a:pt x="2116156" y="1858972"/>
                </a:moveTo>
                <a:lnTo>
                  <a:pt x="2110187" y="1862139"/>
                </a:lnTo>
                <a:lnTo>
                  <a:pt x="2103454" y="1869203"/>
                </a:lnTo>
                <a:lnTo>
                  <a:pt x="2109248" y="1866079"/>
                </a:lnTo>
                <a:lnTo>
                  <a:pt x="2110910" y="1864461"/>
                </a:lnTo>
                <a:close/>
                <a:moveTo>
                  <a:pt x="4300506" y="1858571"/>
                </a:moveTo>
                <a:cubicBezTo>
                  <a:pt x="4300815" y="1858432"/>
                  <a:pt x="4301050" y="1858584"/>
                  <a:pt x="4301372" y="1858792"/>
                </a:cubicBezTo>
                <a:cubicBezTo>
                  <a:pt x="4298882" y="1862635"/>
                  <a:pt x="4299485" y="1860297"/>
                  <a:pt x="4299189" y="1860107"/>
                </a:cubicBezTo>
                <a:cubicBezTo>
                  <a:pt x="4299811" y="1859145"/>
                  <a:pt x="4300197" y="1858712"/>
                  <a:pt x="4300506" y="1858571"/>
                </a:cubicBezTo>
                <a:close/>
                <a:moveTo>
                  <a:pt x="4302688" y="1857257"/>
                </a:moveTo>
                <a:cubicBezTo>
                  <a:pt x="4302999" y="1857116"/>
                  <a:pt x="4303232" y="1857267"/>
                  <a:pt x="4303554" y="1857474"/>
                </a:cubicBezTo>
                <a:cubicBezTo>
                  <a:pt x="4301063" y="1861320"/>
                  <a:pt x="4301666" y="1858982"/>
                  <a:pt x="4301372" y="1858792"/>
                </a:cubicBezTo>
                <a:cubicBezTo>
                  <a:pt x="4301993" y="1857830"/>
                  <a:pt x="4302378" y="1857397"/>
                  <a:pt x="4302688" y="1857257"/>
                </a:cubicBezTo>
                <a:close/>
                <a:moveTo>
                  <a:pt x="2217156" y="1856252"/>
                </a:moveTo>
                <a:lnTo>
                  <a:pt x="2203996" y="1863249"/>
                </a:lnTo>
                <a:lnTo>
                  <a:pt x="2197994" y="1869286"/>
                </a:lnTo>
                <a:lnTo>
                  <a:pt x="2210975" y="1862393"/>
                </a:lnTo>
                <a:close/>
                <a:moveTo>
                  <a:pt x="4322322" y="1855077"/>
                </a:moveTo>
                <a:lnTo>
                  <a:pt x="4319040" y="1857449"/>
                </a:lnTo>
                <a:lnTo>
                  <a:pt x="4319916" y="1856576"/>
                </a:lnTo>
                <a:close/>
                <a:moveTo>
                  <a:pt x="3742428" y="1852525"/>
                </a:moveTo>
                <a:cubicBezTo>
                  <a:pt x="3745007" y="1849642"/>
                  <a:pt x="3738258" y="1858986"/>
                  <a:pt x="3735681" y="1861868"/>
                </a:cubicBezTo>
                <a:cubicBezTo>
                  <a:pt x="3736844" y="1858772"/>
                  <a:pt x="3742428" y="1852525"/>
                  <a:pt x="3742428" y="1852525"/>
                </a:cubicBezTo>
                <a:close/>
                <a:moveTo>
                  <a:pt x="3899666" y="1848771"/>
                </a:moveTo>
                <a:lnTo>
                  <a:pt x="3897979" y="1849919"/>
                </a:lnTo>
                <a:cubicBezTo>
                  <a:pt x="3895186" y="1851822"/>
                  <a:pt x="3891990" y="1853996"/>
                  <a:pt x="3891990" y="1853996"/>
                </a:cubicBezTo>
                <a:close/>
                <a:moveTo>
                  <a:pt x="3901573" y="1847473"/>
                </a:moveTo>
                <a:cubicBezTo>
                  <a:pt x="3902372" y="1846929"/>
                  <a:pt x="3902173" y="1847064"/>
                  <a:pt x="3901423" y="1847575"/>
                </a:cubicBezTo>
                <a:lnTo>
                  <a:pt x="3899666" y="1848771"/>
                </a:lnTo>
                <a:close/>
                <a:moveTo>
                  <a:pt x="1946545" y="1846982"/>
                </a:moveTo>
                <a:lnTo>
                  <a:pt x="1944021" y="1848403"/>
                </a:lnTo>
                <a:lnTo>
                  <a:pt x="1938842" y="1851677"/>
                </a:lnTo>
                <a:lnTo>
                  <a:pt x="1936459" y="1854233"/>
                </a:lnTo>
                <a:lnTo>
                  <a:pt x="1937583" y="1853548"/>
                </a:lnTo>
                <a:lnTo>
                  <a:pt x="1945024" y="1848612"/>
                </a:lnTo>
                <a:close/>
                <a:moveTo>
                  <a:pt x="3947698" y="1844451"/>
                </a:moveTo>
                <a:lnTo>
                  <a:pt x="3947612" y="1844509"/>
                </a:lnTo>
                <a:cubicBezTo>
                  <a:pt x="3946315" y="1845369"/>
                  <a:pt x="3945411" y="1845969"/>
                  <a:pt x="3945411" y="1845969"/>
                </a:cubicBezTo>
                <a:close/>
                <a:moveTo>
                  <a:pt x="2132280" y="1842099"/>
                </a:moveTo>
                <a:lnTo>
                  <a:pt x="2127908" y="1844426"/>
                </a:lnTo>
                <a:lnTo>
                  <a:pt x="2116520" y="1855494"/>
                </a:lnTo>
                <a:lnTo>
                  <a:pt x="2114215" y="1857913"/>
                </a:lnTo>
                <a:lnTo>
                  <a:pt x="2120381" y="1854550"/>
                </a:lnTo>
                <a:close/>
                <a:moveTo>
                  <a:pt x="3953712" y="1840461"/>
                </a:moveTo>
                <a:lnTo>
                  <a:pt x="3952183" y="1841476"/>
                </a:lnTo>
                <a:lnTo>
                  <a:pt x="3947698" y="1844451"/>
                </a:lnTo>
                <a:close/>
                <a:moveTo>
                  <a:pt x="706541" y="1838811"/>
                </a:moveTo>
                <a:cubicBezTo>
                  <a:pt x="707831" y="1839425"/>
                  <a:pt x="695911" y="1848084"/>
                  <a:pt x="697924" y="1845458"/>
                </a:cubicBezTo>
                <a:close/>
                <a:moveTo>
                  <a:pt x="3956245" y="1838781"/>
                </a:moveTo>
                <a:lnTo>
                  <a:pt x="3953712" y="1840461"/>
                </a:lnTo>
                <a:lnTo>
                  <a:pt x="3956076" y="1838893"/>
                </a:lnTo>
                <a:cubicBezTo>
                  <a:pt x="3956924" y="1838332"/>
                  <a:pt x="3957148" y="1838181"/>
                  <a:pt x="3956245" y="1838781"/>
                </a:cubicBezTo>
                <a:close/>
                <a:moveTo>
                  <a:pt x="3970372" y="1832170"/>
                </a:moveTo>
                <a:cubicBezTo>
                  <a:pt x="3971663" y="1832784"/>
                  <a:pt x="3959407" y="1841880"/>
                  <a:pt x="3958450" y="1840829"/>
                </a:cubicBezTo>
                <a:close/>
                <a:moveTo>
                  <a:pt x="3876908" y="1829882"/>
                </a:moveTo>
                <a:lnTo>
                  <a:pt x="3866259" y="1835376"/>
                </a:lnTo>
                <a:lnTo>
                  <a:pt x="3842662" y="1845308"/>
                </a:lnTo>
                <a:lnTo>
                  <a:pt x="3865245" y="1834115"/>
                </a:lnTo>
                <a:close/>
                <a:moveTo>
                  <a:pt x="3835731" y="1826923"/>
                </a:moveTo>
                <a:lnTo>
                  <a:pt x="3821644" y="1834749"/>
                </a:lnTo>
                <a:lnTo>
                  <a:pt x="3808644" y="1841693"/>
                </a:lnTo>
                <a:lnTo>
                  <a:pt x="3805263" y="1842071"/>
                </a:lnTo>
                <a:lnTo>
                  <a:pt x="3803501" y="1842469"/>
                </a:lnTo>
                <a:lnTo>
                  <a:pt x="3831065" y="1828074"/>
                </a:lnTo>
                <a:lnTo>
                  <a:pt x="3833348" y="1827405"/>
                </a:lnTo>
                <a:close/>
                <a:moveTo>
                  <a:pt x="673910" y="1819712"/>
                </a:moveTo>
                <a:cubicBezTo>
                  <a:pt x="675201" y="1820326"/>
                  <a:pt x="663281" y="1828985"/>
                  <a:pt x="661989" y="1828372"/>
                </a:cubicBezTo>
                <a:close/>
                <a:moveTo>
                  <a:pt x="2289789" y="1818721"/>
                </a:moveTo>
                <a:lnTo>
                  <a:pt x="2279500" y="1823981"/>
                </a:lnTo>
                <a:lnTo>
                  <a:pt x="2277425" y="1826020"/>
                </a:lnTo>
                <a:lnTo>
                  <a:pt x="2279207" y="1824131"/>
                </a:lnTo>
                <a:lnTo>
                  <a:pt x="2260239" y="1833829"/>
                </a:lnTo>
                <a:lnTo>
                  <a:pt x="2253987" y="1839988"/>
                </a:lnTo>
                <a:lnTo>
                  <a:pt x="2274643" y="1829359"/>
                </a:lnTo>
                <a:lnTo>
                  <a:pt x="2274643" y="1829358"/>
                </a:lnTo>
                <a:lnTo>
                  <a:pt x="2283827" y="1824633"/>
                </a:lnTo>
                <a:close/>
                <a:moveTo>
                  <a:pt x="4654608" y="1816369"/>
                </a:moveTo>
                <a:lnTo>
                  <a:pt x="4648466" y="1820625"/>
                </a:lnTo>
                <a:cubicBezTo>
                  <a:pt x="4648466" y="1820625"/>
                  <a:pt x="4649680" y="1819784"/>
                  <a:pt x="4651196" y="1818733"/>
                </a:cubicBezTo>
                <a:close/>
                <a:moveTo>
                  <a:pt x="4656657" y="1814949"/>
                </a:moveTo>
                <a:lnTo>
                  <a:pt x="4654608" y="1816369"/>
                </a:lnTo>
                <a:lnTo>
                  <a:pt x="4655746" y="1815580"/>
                </a:lnTo>
                <a:cubicBezTo>
                  <a:pt x="4656959" y="1814740"/>
                  <a:pt x="4657566" y="1814320"/>
                  <a:pt x="4656657" y="1814949"/>
                </a:cubicBezTo>
                <a:close/>
                <a:moveTo>
                  <a:pt x="2326965" y="1799710"/>
                </a:moveTo>
                <a:lnTo>
                  <a:pt x="2318444" y="1804068"/>
                </a:lnTo>
                <a:lnTo>
                  <a:pt x="2312719" y="1809765"/>
                </a:lnTo>
                <a:lnTo>
                  <a:pt x="2320707" y="1805655"/>
                </a:lnTo>
                <a:close/>
                <a:moveTo>
                  <a:pt x="2175866" y="1797911"/>
                </a:moveTo>
                <a:lnTo>
                  <a:pt x="2173977" y="1798923"/>
                </a:lnTo>
                <a:lnTo>
                  <a:pt x="2163913" y="1809162"/>
                </a:lnTo>
                <a:lnTo>
                  <a:pt x="2164602" y="1808797"/>
                </a:lnTo>
                <a:close/>
                <a:moveTo>
                  <a:pt x="4307462" y="1781328"/>
                </a:moveTo>
                <a:lnTo>
                  <a:pt x="4304885" y="1784581"/>
                </a:lnTo>
                <a:cubicBezTo>
                  <a:pt x="4303738" y="1786026"/>
                  <a:pt x="4302820" y="1787184"/>
                  <a:pt x="4302820" y="1787184"/>
                </a:cubicBezTo>
                <a:close/>
                <a:moveTo>
                  <a:pt x="1597879" y="1780358"/>
                </a:moveTo>
                <a:lnTo>
                  <a:pt x="1437687" y="1870087"/>
                </a:lnTo>
                <a:cubicBezTo>
                  <a:pt x="1423919" y="1877420"/>
                  <a:pt x="1404864" y="1886267"/>
                  <a:pt x="1383595" y="1898593"/>
                </a:cubicBezTo>
                <a:cubicBezTo>
                  <a:pt x="1376505" y="1902704"/>
                  <a:pt x="1369168" y="1907200"/>
                  <a:pt x="1361702" y="1912155"/>
                </a:cubicBezTo>
                <a:cubicBezTo>
                  <a:pt x="1331425" y="1930591"/>
                  <a:pt x="1405569" y="1888243"/>
                  <a:pt x="1417318" y="1882489"/>
                </a:cubicBezTo>
                <a:cubicBezTo>
                  <a:pt x="1420621" y="1880478"/>
                  <a:pt x="1431080" y="1874109"/>
                  <a:pt x="1437687" y="1870087"/>
                </a:cubicBezTo>
                <a:lnTo>
                  <a:pt x="1596199" y="1782307"/>
                </a:lnTo>
                <a:close/>
                <a:moveTo>
                  <a:pt x="4309010" y="1779376"/>
                </a:moveTo>
                <a:cubicBezTo>
                  <a:pt x="4309699" y="1778508"/>
                  <a:pt x="4309240" y="1779085"/>
                  <a:pt x="4308323" y="1780243"/>
                </a:cubicBezTo>
                <a:lnTo>
                  <a:pt x="4307462" y="1781328"/>
                </a:lnTo>
                <a:close/>
                <a:moveTo>
                  <a:pt x="1361397" y="1777097"/>
                </a:moveTo>
                <a:cubicBezTo>
                  <a:pt x="1365855" y="1780393"/>
                  <a:pt x="1380100" y="1785201"/>
                  <a:pt x="1375641" y="1781903"/>
                </a:cubicBezTo>
                <a:cubicBezTo>
                  <a:pt x="1375641" y="1781903"/>
                  <a:pt x="1365982" y="1774761"/>
                  <a:pt x="1361397" y="1777097"/>
                </a:cubicBezTo>
                <a:close/>
                <a:moveTo>
                  <a:pt x="1268088" y="1761529"/>
                </a:moveTo>
                <a:cubicBezTo>
                  <a:pt x="1265797" y="1762697"/>
                  <a:pt x="1269325" y="1765306"/>
                  <a:pt x="1274000" y="1767332"/>
                </a:cubicBezTo>
                <a:lnTo>
                  <a:pt x="1275133" y="1767536"/>
                </a:lnTo>
                <a:lnTo>
                  <a:pt x="1270951" y="1762282"/>
                </a:lnTo>
                <a:close/>
                <a:moveTo>
                  <a:pt x="1432938" y="1752715"/>
                </a:moveTo>
                <a:cubicBezTo>
                  <a:pt x="1432050" y="1758737"/>
                  <a:pt x="1450772" y="1765902"/>
                  <a:pt x="1450897" y="1760271"/>
                </a:cubicBezTo>
                <a:close/>
                <a:moveTo>
                  <a:pt x="1201863" y="1750722"/>
                </a:moveTo>
                <a:cubicBezTo>
                  <a:pt x="1198301" y="1749520"/>
                  <a:pt x="1195855" y="1749142"/>
                  <a:pt x="1198083" y="1750791"/>
                </a:cubicBezTo>
                <a:cubicBezTo>
                  <a:pt x="1192736" y="1753515"/>
                  <a:pt x="1207745" y="1757935"/>
                  <a:pt x="1212329" y="1755599"/>
                </a:cubicBezTo>
                <a:cubicBezTo>
                  <a:pt x="1210099" y="1753950"/>
                  <a:pt x="1205424" y="1751924"/>
                  <a:pt x="1201863" y="1750722"/>
                </a:cubicBezTo>
                <a:close/>
                <a:moveTo>
                  <a:pt x="2429693" y="1747183"/>
                </a:moveTo>
                <a:lnTo>
                  <a:pt x="2423094" y="1750557"/>
                </a:lnTo>
                <a:lnTo>
                  <a:pt x="2417731" y="1755727"/>
                </a:lnTo>
                <a:lnTo>
                  <a:pt x="2424116" y="1752442"/>
                </a:lnTo>
                <a:close/>
                <a:moveTo>
                  <a:pt x="2327888" y="1746247"/>
                </a:moveTo>
                <a:lnTo>
                  <a:pt x="2314788" y="1753107"/>
                </a:lnTo>
                <a:lnTo>
                  <a:pt x="2306313" y="1761440"/>
                </a:lnTo>
                <a:lnTo>
                  <a:pt x="2319759" y="1754322"/>
                </a:lnTo>
                <a:close/>
                <a:moveTo>
                  <a:pt x="1254096" y="1745458"/>
                </a:moveTo>
                <a:cubicBezTo>
                  <a:pt x="1251805" y="1746626"/>
                  <a:pt x="1255334" y="1749236"/>
                  <a:pt x="1260104" y="1751213"/>
                </a:cubicBezTo>
                <a:lnTo>
                  <a:pt x="1262407" y="1751548"/>
                </a:lnTo>
                <a:lnTo>
                  <a:pt x="1258283" y="1746366"/>
                </a:lnTo>
                <a:close/>
                <a:moveTo>
                  <a:pt x="2361920" y="1743179"/>
                </a:moveTo>
                <a:lnTo>
                  <a:pt x="2357065" y="1745589"/>
                </a:lnTo>
                <a:lnTo>
                  <a:pt x="2341345" y="1753943"/>
                </a:lnTo>
                <a:lnTo>
                  <a:pt x="2334747" y="1760442"/>
                </a:lnTo>
                <a:lnTo>
                  <a:pt x="2355138" y="1750206"/>
                </a:lnTo>
                <a:lnTo>
                  <a:pt x="2355793" y="1749878"/>
                </a:lnTo>
                <a:lnTo>
                  <a:pt x="2355725" y="1749491"/>
                </a:lnTo>
                <a:close/>
                <a:moveTo>
                  <a:pt x="2369552" y="1739392"/>
                </a:moveTo>
                <a:lnTo>
                  <a:pt x="2368743" y="1739794"/>
                </a:lnTo>
                <a:lnTo>
                  <a:pt x="2367932" y="1741515"/>
                </a:lnTo>
                <a:close/>
                <a:moveTo>
                  <a:pt x="2343653" y="1730585"/>
                </a:moveTo>
                <a:lnTo>
                  <a:pt x="2330869" y="1737296"/>
                </a:lnTo>
                <a:lnTo>
                  <a:pt x="2317738" y="1750206"/>
                </a:lnTo>
                <a:lnTo>
                  <a:pt x="2320761" y="1748473"/>
                </a:lnTo>
                <a:lnTo>
                  <a:pt x="2329762" y="1744386"/>
                </a:lnTo>
                <a:close/>
                <a:moveTo>
                  <a:pt x="1240866" y="1728997"/>
                </a:moveTo>
                <a:cubicBezTo>
                  <a:pt x="1238192" y="1730360"/>
                  <a:pt x="1241721" y="1732970"/>
                  <a:pt x="1246495" y="1734947"/>
                </a:cubicBezTo>
                <a:lnTo>
                  <a:pt x="1249669" y="1735470"/>
                </a:lnTo>
                <a:lnTo>
                  <a:pt x="1245560" y="1730232"/>
                </a:lnTo>
                <a:close/>
                <a:moveTo>
                  <a:pt x="2380511" y="1720087"/>
                </a:moveTo>
                <a:lnTo>
                  <a:pt x="2379199" y="1720968"/>
                </a:lnTo>
                <a:cubicBezTo>
                  <a:pt x="2377801" y="1721906"/>
                  <a:pt x="2377101" y="1722376"/>
                  <a:pt x="2378151" y="1721672"/>
                </a:cubicBezTo>
                <a:close/>
                <a:moveTo>
                  <a:pt x="1709991" y="1717748"/>
                </a:moveTo>
                <a:lnTo>
                  <a:pt x="1694981" y="1725968"/>
                </a:lnTo>
                <a:lnTo>
                  <a:pt x="1683112" y="1732616"/>
                </a:lnTo>
                <a:lnTo>
                  <a:pt x="1680375" y="1735694"/>
                </a:lnTo>
                <a:lnTo>
                  <a:pt x="1688868" y="1730991"/>
                </a:lnTo>
                <a:lnTo>
                  <a:pt x="1706968" y="1721146"/>
                </a:lnTo>
                <a:close/>
                <a:moveTo>
                  <a:pt x="2413384" y="1717641"/>
                </a:moveTo>
                <a:lnTo>
                  <a:pt x="2404776" y="1721913"/>
                </a:lnTo>
                <a:lnTo>
                  <a:pt x="2397076" y="1729159"/>
                </a:lnTo>
                <a:lnTo>
                  <a:pt x="2405941" y="1724709"/>
                </a:lnTo>
                <a:close/>
                <a:moveTo>
                  <a:pt x="2387593" y="1715332"/>
                </a:moveTo>
                <a:cubicBezTo>
                  <a:pt x="2387593" y="1715332"/>
                  <a:pt x="2386194" y="1716272"/>
                  <a:pt x="2384444" y="1717447"/>
                </a:cubicBezTo>
                <a:lnTo>
                  <a:pt x="2380511" y="1720087"/>
                </a:lnTo>
                <a:close/>
                <a:moveTo>
                  <a:pt x="3921299" y="1715212"/>
                </a:moveTo>
                <a:cubicBezTo>
                  <a:pt x="3918929" y="1716472"/>
                  <a:pt x="3916835" y="1717622"/>
                  <a:pt x="3916718" y="1717644"/>
                </a:cubicBezTo>
                <a:cubicBezTo>
                  <a:pt x="3916661" y="1717655"/>
                  <a:pt x="3917097" y="1717384"/>
                  <a:pt x="3918240" y="1716702"/>
                </a:cubicBezTo>
                <a:lnTo>
                  <a:pt x="3919387" y="1716027"/>
                </a:lnTo>
                <a:close/>
                <a:moveTo>
                  <a:pt x="1391504" y="1704210"/>
                </a:moveTo>
                <a:lnTo>
                  <a:pt x="1395921" y="1708080"/>
                </a:lnTo>
                <a:lnTo>
                  <a:pt x="1397349" y="1710948"/>
                </a:lnTo>
                <a:lnTo>
                  <a:pt x="1395760" y="1709481"/>
                </a:lnTo>
                <a:close/>
                <a:moveTo>
                  <a:pt x="2898469" y="1696077"/>
                </a:moveTo>
                <a:cubicBezTo>
                  <a:pt x="2881950" y="1705567"/>
                  <a:pt x="2864913" y="1714260"/>
                  <a:pt x="2850977" y="1720189"/>
                </a:cubicBezTo>
                <a:cubicBezTo>
                  <a:pt x="2855752" y="1716926"/>
                  <a:pt x="2860237" y="1714158"/>
                  <a:pt x="2864497" y="1711750"/>
                </a:cubicBezTo>
                <a:cubicBezTo>
                  <a:pt x="2877275" y="1704523"/>
                  <a:pt x="2888018" y="1700524"/>
                  <a:pt x="2898469" y="1696077"/>
                </a:cubicBezTo>
                <a:close/>
                <a:moveTo>
                  <a:pt x="3933035" y="1694044"/>
                </a:moveTo>
                <a:lnTo>
                  <a:pt x="3932101" y="1694455"/>
                </a:lnTo>
                <a:lnTo>
                  <a:pt x="3927612" y="1696628"/>
                </a:lnTo>
                <a:lnTo>
                  <a:pt x="3927520" y="1696795"/>
                </a:lnTo>
                <a:close/>
                <a:moveTo>
                  <a:pt x="2904465" y="1693247"/>
                </a:moveTo>
                <a:cubicBezTo>
                  <a:pt x="2900744" y="1696565"/>
                  <a:pt x="2899607" y="1696321"/>
                  <a:pt x="2898469" y="1696077"/>
                </a:cubicBezTo>
                <a:cubicBezTo>
                  <a:pt x="2900330" y="1694419"/>
                  <a:pt x="2901545" y="1693651"/>
                  <a:pt x="2902436" y="1693327"/>
                </a:cubicBezTo>
                <a:cubicBezTo>
                  <a:pt x="2903328" y="1693004"/>
                  <a:pt x="2903898" y="1693125"/>
                  <a:pt x="2904465" y="1693247"/>
                </a:cubicBezTo>
                <a:close/>
                <a:moveTo>
                  <a:pt x="2420724" y="1690127"/>
                </a:moveTo>
                <a:lnTo>
                  <a:pt x="2417490" y="1691825"/>
                </a:lnTo>
                <a:lnTo>
                  <a:pt x="2412353" y="1697501"/>
                </a:lnTo>
                <a:cubicBezTo>
                  <a:pt x="2413711" y="1693889"/>
                  <a:pt x="2408128" y="1700136"/>
                  <a:pt x="2402973" y="1705903"/>
                </a:cubicBezTo>
                <a:lnTo>
                  <a:pt x="2404136" y="1702808"/>
                </a:lnTo>
                <a:lnTo>
                  <a:pt x="2411676" y="1694878"/>
                </a:lnTo>
                <a:lnTo>
                  <a:pt x="2389488" y="1706524"/>
                </a:lnTo>
                <a:lnTo>
                  <a:pt x="2366173" y="1729490"/>
                </a:lnTo>
                <a:lnTo>
                  <a:pt x="2371761" y="1726460"/>
                </a:lnTo>
                <a:cubicBezTo>
                  <a:pt x="2385232" y="1718986"/>
                  <a:pt x="2394592" y="1713288"/>
                  <a:pt x="2387593" y="1715332"/>
                </a:cubicBezTo>
                <a:lnTo>
                  <a:pt x="2395395" y="1711068"/>
                </a:lnTo>
                <a:lnTo>
                  <a:pt x="2397064" y="1709334"/>
                </a:lnTo>
                <a:cubicBezTo>
                  <a:pt x="2399445" y="1706492"/>
                  <a:pt x="2402039" y="1703317"/>
                  <a:pt x="2403418" y="1702069"/>
                </a:cubicBezTo>
                <a:cubicBezTo>
                  <a:pt x="2404337" y="1701236"/>
                  <a:pt x="2404718" y="1701259"/>
                  <a:pt x="2404136" y="1702808"/>
                </a:cubicBezTo>
                <a:lnTo>
                  <a:pt x="2398051" y="1709615"/>
                </a:lnTo>
                <a:lnTo>
                  <a:pt x="2400419" y="1708321"/>
                </a:lnTo>
                <a:lnTo>
                  <a:pt x="2402973" y="1705903"/>
                </a:lnTo>
                <a:cubicBezTo>
                  <a:pt x="2401615" y="1709515"/>
                  <a:pt x="2409346" y="1700866"/>
                  <a:pt x="2412353" y="1697501"/>
                </a:cubicBezTo>
                <a:cubicBezTo>
                  <a:pt x="2411190" y="1700598"/>
                  <a:pt x="2413477" y="1698488"/>
                  <a:pt x="2416376" y="1695245"/>
                </a:cubicBezTo>
                <a:close/>
                <a:moveTo>
                  <a:pt x="3870087" y="1684438"/>
                </a:moveTo>
                <a:lnTo>
                  <a:pt x="3866064" y="1685754"/>
                </a:lnTo>
                <a:lnTo>
                  <a:pt x="3864920" y="1686285"/>
                </a:lnTo>
                <a:lnTo>
                  <a:pt x="3869744" y="1684595"/>
                </a:lnTo>
                <a:close/>
                <a:moveTo>
                  <a:pt x="2919848" y="1683512"/>
                </a:moveTo>
                <a:cubicBezTo>
                  <a:pt x="2922122" y="1684001"/>
                  <a:pt x="2912923" y="1690946"/>
                  <a:pt x="2911787" y="1690701"/>
                </a:cubicBezTo>
                <a:cubicBezTo>
                  <a:pt x="2910649" y="1690456"/>
                  <a:pt x="2919848" y="1683512"/>
                  <a:pt x="2919848" y="1683512"/>
                </a:cubicBezTo>
                <a:close/>
                <a:moveTo>
                  <a:pt x="2392783" y="1683126"/>
                </a:moveTo>
                <a:lnTo>
                  <a:pt x="2378194" y="1690768"/>
                </a:lnTo>
                <a:lnTo>
                  <a:pt x="2367730" y="1701054"/>
                </a:lnTo>
                <a:lnTo>
                  <a:pt x="2382097" y="1693434"/>
                </a:lnTo>
                <a:close/>
                <a:moveTo>
                  <a:pt x="1350930" y="1682369"/>
                </a:moveTo>
                <a:cubicBezTo>
                  <a:pt x="1349929" y="1681145"/>
                  <a:pt x="1349868" y="1681021"/>
                  <a:pt x="1351066" y="1682487"/>
                </a:cubicBezTo>
                <a:lnTo>
                  <a:pt x="1351652" y="1683222"/>
                </a:lnTo>
                <a:close/>
                <a:moveTo>
                  <a:pt x="1693348" y="1675997"/>
                </a:moveTo>
                <a:lnTo>
                  <a:pt x="1643869" y="1703436"/>
                </a:lnTo>
                <a:cubicBezTo>
                  <a:pt x="1592809" y="1731855"/>
                  <a:pt x="1545304" y="1758516"/>
                  <a:pt x="1498253" y="1785167"/>
                </a:cubicBezTo>
                <a:lnTo>
                  <a:pt x="1387969" y="1848216"/>
                </a:lnTo>
                <a:lnTo>
                  <a:pt x="1386275" y="1850330"/>
                </a:lnTo>
                <a:lnTo>
                  <a:pt x="1438474" y="1820485"/>
                </a:lnTo>
                <a:cubicBezTo>
                  <a:pt x="1513786" y="1778142"/>
                  <a:pt x="1587206" y="1737797"/>
                  <a:pt x="1660747" y="1697571"/>
                </a:cubicBezTo>
                <a:lnTo>
                  <a:pt x="1686404" y="1683511"/>
                </a:lnTo>
                <a:close/>
                <a:moveTo>
                  <a:pt x="2467834" y="1665930"/>
                </a:moveTo>
                <a:lnTo>
                  <a:pt x="2460231" y="1669724"/>
                </a:lnTo>
                <a:lnTo>
                  <a:pt x="2442209" y="1686685"/>
                </a:lnTo>
                <a:lnTo>
                  <a:pt x="2446994" y="1683792"/>
                </a:lnTo>
                <a:cubicBezTo>
                  <a:pt x="2448116" y="1683261"/>
                  <a:pt x="2448475" y="1683394"/>
                  <a:pt x="2447467" y="1684707"/>
                </a:cubicBezTo>
                <a:lnTo>
                  <a:pt x="2438525" y="1690152"/>
                </a:lnTo>
                <a:lnTo>
                  <a:pt x="2434580" y="1693863"/>
                </a:lnTo>
                <a:lnTo>
                  <a:pt x="2435813" y="1693117"/>
                </a:lnTo>
                <a:cubicBezTo>
                  <a:pt x="2437884" y="1691752"/>
                  <a:pt x="2440134" y="1690229"/>
                  <a:pt x="2441945" y="1689086"/>
                </a:cubicBezTo>
                <a:lnTo>
                  <a:pt x="2445125" y="1687497"/>
                </a:lnTo>
                <a:lnTo>
                  <a:pt x="2445874" y="1686786"/>
                </a:lnTo>
                <a:lnTo>
                  <a:pt x="2447467" y="1684707"/>
                </a:lnTo>
                <a:lnTo>
                  <a:pt x="2448948" y="1683867"/>
                </a:lnTo>
                <a:close/>
                <a:moveTo>
                  <a:pt x="1703647" y="1664851"/>
                </a:moveTo>
                <a:lnTo>
                  <a:pt x="1667980" y="1684118"/>
                </a:lnTo>
                <a:lnTo>
                  <a:pt x="1594192" y="1723846"/>
                </a:lnTo>
                <a:lnTo>
                  <a:pt x="1444919" y="1808980"/>
                </a:lnTo>
                <a:lnTo>
                  <a:pt x="1392709" y="1839306"/>
                </a:lnTo>
                <a:lnTo>
                  <a:pt x="1391954" y="1840427"/>
                </a:lnTo>
                <a:lnTo>
                  <a:pt x="1392119" y="1840835"/>
                </a:lnTo>
                <a:lnTo>
                  <a:pt x="1449939" y="1807692"/>
                </a:lnTo>
                <a:cubicBezTo>
                  <a:pt x="1507217" y="1775467"/>
                  <a:pt x="1561153" y="1745975"/>
                  <a:pt x="1619805" y="1714171"/>
                </a:cubicBezTo>
                <a:lnTo>
                  <a:pt x="1696348" y="1672752"/>
                </a:lnTo>
                <a:close/>
                <a:moveTo>
                  <a:pt x="3912983" y="1664743"/>
                </a:moveTo>
                <a:lnTo>
                  <a:pt x="3909251" y="1665928"/>
                </a:lnTo>
                <a:lnTo>
                  <a:pt x="3902732" y="1669448"/>
                </a:lnTo>
                <a:close/>
                <a:moveTo>
                  <a:pt x="3940255" y="1661506"/>
                </a:moveTo>
                <a:cubicBezTo>
                  <a:pt x="3941221" y="1661195"/>
                  <a:pt x="3941847" y="1661185"/>
                  <a:pt x="3941277" y="1661843"/>
                </a:cubicBezTo>
                <a:cubicBezTo>
                  <a:pt x="3941277" y="1661843"/>
                  <a:pt x="3936994" y="1664460"/>
                  <a:pt x="3936539" y="1663922"/>
                </a:cubicBezTo>
                <a:cubicBezTo>
                  <a:pt x="3936359" y="1663709"/>
                  <a:pt x="3936660" y="1663364"/>
                  <a:pt x="3937190" y="1662991"/>
                </a:cubicBezTo>
                <a:cubicBezTo>
                  <a:pt x="3937983" y="1662434"/>
                  <a:pt x="3939291" y="1661820"/>
                  <a:pt x="3940255" y="1661506"/>
                </a:cubicBezTo>
                <a:close/>
                <a:moveTo>
                  <a:pt x="1000570" y="1657430"/>
                </a:moveTo>
                <a:lnTo>
                  <a:pt x="1006789" y="1665102"/>
                </a:lnTo>
                <a:lnTo>
                  <a:pt x="992875" y="1673427"/>
                </a:lnTo>
                <a:lnTo>
                  <a:pt x="987054" y="1665659"/>
                </a:lnTo>
                <a:lnTo>
                  <a:pt x="991885" y="1662663"/>
                </a:lnTo>
                <a:close/>
                <a:moveTo>
                  <a:pt x="3936591" y="1653950"/>
                </a:moveTo>
                <a:lnTo>
                  <a:pt x="3930813" y="1655892"/>
                </a:lnTo>
                <a:lnTo>
                  <a:pt x="3922260" y="1658612"/>
                </a:lnTo>
                <a:lnTo>
                  <a:pt x="3917132" y="1661566"/>
                </a:lnTo>
                <a:lnTo>
                  <a:pt x="3915473" y="1662490"/>
                </a:lnTo>
                <a:lnTo>
                  <a:pt x="3917972" y="1661811"/>
                </a:lnTo>
                <a:lnTo>
                  <a:pt x="3920559" y="1661265"/>
                </a:lnTo>
                <a:lnTo>
                  <a:pt x="3925566" y="1658965"/>
                </a:lnTo>
                <a:close/>
                <a:moveTo>
                  <a:pt x="1202162" y="1653094"/>
                </a:moveTo>
                <a:lnTo>
                  <a:pt x="1208359" y="1660962"/>
                </a:lnTo>
                <a:lnTo>
                  <a:pt x="1210023" y="1660556"/>
                </a:lnTo>
                <a:cubicBezTo>
                  <a:pt x="1212371" y="1660519"/>
                  <a:pt x="1214246" y="1661131"/>
                  <a:pt x="1214401" y="1662676"/>
                </a:cubicBezTo>
                <a:cubicBezTo>
                  <a:pt x="1212049" y="1658074"/>
                  <a:pt x="1209695" y="1655619"/>
                  <a:pt x="1207271" y="1654273"/>
                </a:cubicBezTo>
                <a:close/>
                <a:moveTo>
                  <a:pt x="932522" y="1652501"/>
                </a:moveTo>
                <a:lnTo>
                  <a:pt x="954636" y="1680508"/>
                </a:lnTo>
                <a:lnTo>
                  <a:pt x="926596" y="1697581"/>
                </a:lnTo>
                <a:cubicBezTo>
                  <a:pt x="890837" y="1719006"/>
                  <a:pt x="856385" y="1739634"/>
                  <a:pt x="823177" y="1760556"/>
                </a:cubicBezTo>
                <a:cubicBezTo>
                  <a:pt x="786484" y="1784298"/>
                  <a:pt x="747041" y="1809717"/>
                  <a:pt x="704294" y="1837146"/>
                </a:cubicBezTo>
                <a:cubicBezTo>
                  <a:pt x="674423" y="1856968"/>
                  <a:pt x="643426" y="1878642"/>
                  <a:pt x="628373" y="1886408"/>
                </a:cubicBezTo>
                <a:cubicBezTo>
                  <a:pt x="617914" y="1892778"/>
                  <a:pt x="618971" y="1889101"/>
                  <a:pt x="603918" y="1896866"/>
                </a:cubicBezTo>
                <a:cubicBezTo>
                  <a:pt x="590157" y="1905247"/>
                  <a:pt x="572034" y="1919314"/>
                  <a:pt x="564473" y="1922285"/>
                </a:cubicBezTo>
                <a:cubicBezTo>
                  <a:pt x="517303" y="1948209"/>
                  <a:pt x="572222" y="1900300"/>
                  <a:pt x="611665" y="1874881"/>
                </a:cubicBezTo>
                <a:cubicBezTo>
                  <a:pt x="594601" y="1885273"/>
                  <a:pt x="578826" y="1896279"/>
                  <a:pt x="559751" y="1909295"/>
                </a:cubicBezTo>
                <a:cubicBezTo>
                  <a:pt x="543976" y="1920299"/>
                  <a:pt x="509341" y="1944422"/>
                  <a:pt x="505488" y="1946769"/>
                </a:cubicBezTo>
                <a:cubicBezTo>
                  <a:pt x="497592" y="1950177"/>
                  <a:pt x="524331" y="1929461"/>
                  <a:pt x="529644" y="1924825"/>
                </a:cubicBezTo>
                <a:cubicBezTo>
                  <a:pt x="546474" y="1910144"/>
                  <a:pt x="509277" y="1937228"/>
                  <a:pt x="527398" y="1923160"/>
                </a:cubicBezTo>
                <a:cubicBezTo>
                  <a:pt x="532713" y="1918524"/>
                  <a:pt x="539318" y="1914502"/>
                  <a:pt x="539318" y="1914502"/>
                </a:cubicBezTo>
                <a:cubicBezTo>
                  <a:pt x="586640" y="1881488"/>
                  <a:pt x="626418" y="1855632"/>
                  <a:pt x="669887" y="1824962"/>
                </a:cubicBezTo>
                <a:cubicBezTo>
                  <a:pt x="683648" y="1816582"/>
                  <a:pt x="700477" y="1801901"/>
                  <a:pt x="719555" y="1788885"/>
                </a:cubicBezTo>
                <a:cubicBezTo>
                  <a:pt x="762184" y="1759310"/>
                  <a:pt x="805152" y="1731687"/>
                  <a:pt x="848792" y="1704385"/>
                </a:cubicBezTo>
                <a:close/>
                <a:moveTo>
                  <a:pt x="3947144" y="1650397"/>
                </a:moveTo>
                <a:lnTo>
                  <a:pt x="3944518" y="1652557"/>
                </a:lnTo>
                <a:cubicBezTo>
                  <a:pt x="3943915" y="1653054"/>
                  <a:pt x="3944317" y="1652723"/>
                  <a:pt x="3945122" y="1652062"/>
                </a:cubicBezTo>
                <a:close/>
                <a:moveTo>
                  <a:pt x="2458931" y="1649297"/>
                </a:moveTo>
                <a:lnTo>
                  <a:pt x="2439031" y="1659217"/>
                </a:lnTo>
                <a:lnTo>
                  <a:pt x="2427403" y="1670207"/>
                </a:lnTo>
                <a:lnTo>
                  <a:pt x="2450629" y="1658322"/>
                </a:lnTo>
                <a:lnTo>
                  <a:pt x="2455052" y="1653734"/>
                </a:lnTo>
                <a:close/>
                <a:moveTo>
                  <a:pt x="3913388" y="1644155"/>
                </a:moveTo>
                <a:lnTo>
                  <a:pt x="3911486" y="1644722"/>
                </a:lnTo>
                <a:lnTo>
                  <a:pt x="3910730" y="1645273"/>
                </a:lnTo>
                <a:lnTo>
                  <a:pt x="3910470" y="1645688"/>
                </a:lnTo>
                <a:cubicBezTo>
                  <a:pt x="3910699" y="1645957"/>
                  <a:pt x="3912448" y="1644478"/>
                  <a:pt x="3912676" y="1644746"/>
                </a:cubicBezTo>
                <a:lnTo>
                  <a:pt x="3913374" y="1644307"/>
                </a:lnTo>
                <a:close/>
                <a:moveTo>
                  <a:pt x="2471030" y="1643265"/>
                </a:moveTo>
                <a:lnTo>
                  <a:pt x="2461371" y="1648080"/>
                </a:lnTo>
                <a:lnTo>
                  <a:pt x="2454083" y="1656555"/>
                </a:lnTo>
                <a:lnTo>
                  <a:pt x="2459597" y="1653734"/>
                </a:lnTo>
                <a:lnTo>
                  <a:pt x="2470701" y="1643591"/>
                </a:lnTo>
                <a:close/>
                <a:moveTo>
                  <a:pt x="3976362" y="1640617"/>
                </a:moveTo>
                <a:lnTo>
                  <a:pt x="3976253" y="1640634"/>
                </a:lnTo>
                <a:cubicBezTo>
                  <a:pt x="3976002" y="1640666"/>
                  <a:pt x="3975864" y="1640677"/>
                  <a:pt x="3975864" y="1640677"/>
                </a:cubicBezTo>
                <a:lnTo>
                  <a:pt x="3967331" y="1643569"/>
                </a:lnTo>
                <a:lnTo>
                  <a:pt x="3969798" y="1644007"/>
                </a:lnTo>
                <a:lnTo>
                  <a:pt x="3973503" y="1641994"/>
                </a:lnTo>
                <a:close/>
                <a:moveTo>
                  <a:pt x="2345151" y="1630299"/>
                </a:moveTo>
                <a:lnTo>
                  <a:pt x="2336393" y="1635079"/>
                </a:lnTo>
                <a:lnTo>
                  <a:pt x="2328982" y="1642162"/>
                </a:lnTo>
                <a:lnTo>
                  <a:pt x="2326622" y="1644299"/>
                </a:lnTo>
                <a:lnTo>
                  <a:pt x="2336585" y="1639021"/>
                </a:lnTo>
                <a:close/>
                <a:moveTo>
                  <a:pt x="3954466" y="1630148"/>
                </a:moveTo>
                <a:cubicBezTo>
                  <a:pt x="3954466" y="1630148"/>
                  <a:pt x="3950598" y="1631557"/>
                  <a:pt x="3948952" y="1632604"/>
                </a:cubicBezTo>
                <a:cubicBezTo>
                  <a:pt x="3948403" y="1632952"/>
                  <a:pt x="3948101" y="1633260"/>
                  <a:pt x="3948272" y="1633462"/>
                </a:cubicBezTo>
                <a:lnTo>
                  <a:pt x="3949547" y="1633494"/>
                </a:lnTo>
                <a:lnTo>
                  <a:pt x="3950086" y="1633318"/>
                </a:lnTo>
                <a:lnTo>
                  <a:pt x="3951910" y="1632444"/>
                </a:lnTo>
                <a:cubicBezTo>
                  <a:pt x="3953401" y="1631548"/>
                  <a:pt x="3954714" y="1630439"/>
                  <a:pt x="3954466" y="1630148"/>
                </a:cubicBezTo>
                <a:close/>
                <a:moveTo>
                  <a:pt x="975157" y="1626084"/>
                </a:moveTo>
                <a:lnTo>
                  <a:pt x="997914" y="1654154"/>
                </a:lnTo>
                <a:lnTo>
                  <a:pt x="984536" y="1662300"/>
                </a:lnTo>
                <a:lnTo>
                  <a:pt x="963889" y="1634742"/>
                </a:lnTo>
                <a:lnTo>
                  <a:pt x="962997" y="1633618"/>
                </a:lnTo>
                <a:close/>
                <a:moveTo>
                  <a:pt x="1322508" y="1624307"/>
                </a:moveTo>
                <a:cubicBezTo>
                  <a:pt x="1345794" y="1630077"/>
                  <a:pt x="1368179" y="1676206"/>
                  <a:pt x="1372638" y="1679503"/>
                </a:cubicBezTo>
                <a:cubicBezTo>
                  <a:pt x="1377218" y="1685753"/>
                  <a:pt x="1381251" y="1691239"/>
                  <a:pt x="1385011" y="1696167"/>
                </a:cubicBezTo>
                <a:lnTo>
                  <a:pt x="1391504" y="1704210"/>
                </a:lnTo>
                <a:lnTo>
                  <a:pt x="1380887" y="1694905"/>
                </a:lnTo>
                <a:cubicBezTo>
                  <a:pt x="1369292" y="1685615"/>
                  <a:pt x="1356474" y="1676138"/>
                  <a:pt x="1353935" y="1671398"/>
                </a:cubicBezTo>
                <a:cubicBezTo>
                  <a:pt x="1340562" y="1661508"/>
                  <a:pt x="1322508" y="1624307"/>
                  <a:pt x="1322508" y="1624307"/>
                </a:cubicBezTo>
                <a:close/>
                <a:moveTo>
                  <a:pt x="2515722" y="1620989"/>
                </a:moveTo>
                <a:lnTo>
                  <a:pt x="2509141" y="1624269"/>
                </a:lnTo>
                <a:lnTo>
                  <a:pt x="2498936" y="1633604"/>
                </a:lnTo>
                <a:lnTo>
                  <a:pt x="2506281" y="1629846"/>
                </a:lnTo>
                <a:close/>
                <a:moveTo>
                  <a:pt x="1802829" y="1615548"/>
                </a:moveTo>
                <a:lnTo>
                  <a:pt x="1772248" y="1632404"/>
                </a:lnTo>
                <a:lnTo>
                  <a:pt x="1765194" y="1640335"/>
                </a:lnTo>
                <a:lnTo>
                  <a:pt x="1795223" y="1623880"/>
                </a:lnTo>
                <a:close/>
                <a:moveTo>
                  <a:pt x="4033855" y="1613500"/>
                </a:moveTo>
                <a:lnTo>
                  <a:pt x="4030026" y="1614818"/>
                </a:lnTo>
                <a:lnTo>
                  <a:pt x="4031117" y="1614237"/>
                </a:lnTo>
                <a:close/>
                <a:moveTo>
                  <a:pt x="4010258" y="1611600"/>
                </a:moveTo>
                <a:cubicBezTo>
                  <a:pt x="4006307" y="1614020"/>
                  <a:pt x="4003545" y="1614891"/>
                  <a:pt x="4002862" y="1614084"/>
                </a:cubicBezTo>
                <a:cubicBezTo>
                  <a:pt x="4004983" y="1612752"/>
                  <a:pt x="4006158" y="1612220"/>
                  <a:pt x="4007140" y="1611976"/>
                </a:cubicBezTo>
                <a:cubicBezTo>
                  <a:pt x="4008122" y="1611733"/>
                  <a:pt x="4008910" y="1611778"/>
                  <a:pt x="4010258" y="1611600"/>
                </a:cubicBezTo>
                <a:close/>
                <a:moveTo>
                  <a:pt x="4011964" y="1610514"/>
                </a:moveTo>
                <a:cubicBezTo>
                  <a:pt x="4012302" y="1610469"/>
                  <a:pt x="4012481" y="1610683"/>
                  <a:pt x="4012727" y="1610975"/>
                </a:cubicBezTo>
                <a:cubicBezTo>
                  <a:pt x="4009230" y="1613932"/>
                  <a:pt x="4010485" y="1611870"/>
                  <a:pt x="4010258" y="1611600"/>
                </a:cubicBezTo>
                <a:cubicBezTo>
                  <a:pt x="4011132" y="1610861"/>
                  <a:pt x="4011627" y="1610558"/>
                  <a:pt x="4011964" y="1610514"/>
                </a:cubicBezTo>
                <a:close/>
                <a:moveTo>
                  <a:pt x="4014434" y="1609889"/>
                </a:moveTo>
                <a:cubicBezTo>
                  <a:pt x="4014770" y="1609843"/>
                  <a:pt x="4014950" y="1610057"/>
                  <a:pt x="4015196" y="1610348"/>
                </a:cubicBezTo>
                <a:cubicBezTo>
                  <a:pt x="4011699" y="1613305"/>
                  <a:pt x="4012955" y="1611243"/>
                  <a:pt x="4012727" y="1610975"/>
                </a:cubicBezTo>
                <a:cubicBezTo>
                  <a:pt x="4013601" y="1610235"/>
                  <a:pt x="4014095" y="1609933"/>
                  <a:pt x="4014434" y="1609889"/>
                </a:cubicBezTo>
                <a:close/>
                <a:moveTo>
                  <a:pt x="1810518" y="1607124"/>
                </a:moveTo>
                <a:lnTo>
                  <a:pt x="1780138" y="1623535"/>
                </a:lnTo>
                <a:lnTo>
                  <a:pt x="1773640" y="1630839"/>
                </a:lnTo>
                <a:lnTo>
                  <a:pt x="1803814" y="1614470"/>
                </a:lnTo>
                <a:close/>
                <a:moveTo>
                  <a:pt x="3004372" y="1594337"/>
                </a:moveTo>
                <a:cubicBezTo>
                  <a:pt x="3004050" y="1594184"/>
                  <a:pt x="3003269" y="1594484"/>
                  <a:pt x="3002299" y="1595031"/>
                </a:cubicBezTo>
                <a:cubicBezTo>
                  <a:pt x="2999390" y="1596670"/>
                  <a:pt x="2994786" y="1600525"/>
                  <a:pt x="2995753" y="1600985"/>
                </a:cubicBezTo>
                <a:close/>
                <a:moveTo>
                  <a:pt x="1115830" y="1587983"/>
                </a:moveTo>
                <a:lnTo>
                  <a:pt x="1117954" y="1590418"/>
                </a:lnTo>
                <a:lnTo>
                  <a:pt x="1122376" y="1595938"/>
                </a:lnTo>
                <a:lnTo>
                  <a:pt x="1118812" y="1598071"/>
                </a:lnTo>
                <a:lnTo>
                  <a:pt x="1111619" y="1590520"/>
                </a:lnTo>
                <a:close/>
                <a:moveTo>
                  <a:pt x="3092574" y="1587656"/>
                </a:moveTo>
                <a:lnTo>
                  <a:pt x="3008023" y="1629498"/>
                </a:lnTo>
                <a:lnTo>
                  <a:pt x="2979903" y="1643962"/>
                </a:lnTo>
                <a:lnTo>
                  <a:pt x="2961586" y="1652607"/>
                </a:lnTo>
                <a:lnTo>
                  <a:pt x="2908322" y="1679344"/>
                </a:lnTo>
                <a:lnTo>
                  <a:pt x="2908319" y="1679289"/>
                </a:lnTo>
                <a:lnTo>
                  <a:pt x="2906694" y="1680160"/>
                </a:lnTo>
                <a:lnTo>
                  <a:pt x="2881683" y="1692714"/>
                </a:lnTo>
                <a:lnTo>
                  <a:pt x="2881659" y="1692589"/>
                </a:lnTo>
                <a:lnTo>
                  <a:pt x="2877858" y="1694635"/>
                </a:lnTo>
                <a:lnTo>
                  <a:pt x="2873993" y="1696575"/>
                </a:lnTo>
                <a:cubicBezTo>
                  <a:pt x="2814739" y="1726824"/>
                  <a:pt x="2754153" y="1758418"/>
                  <a:pt x="2694577" y="1788169"/>
                </a:cubicBezTo>
                <a:cubicBezTo>
                  <a:pt x="2693722" y="1787986"/>
                  <a:pt x="2682937" y="1793004"/>
                  <a:pt x="2679168" y="1794126"/>
                </a:cubicBezTo>
                <a:lnTo>
                  <a:pt x="2678423" y="1793649"/>
                </a:lnTo>
                <a:lnTo>
                  <a:pt x="2737843" y="1761771"/>
                </a:lnTo>
                <a:lnTo>
                  <a:pt x="2823349" y="1716239"/>
                </a:lnTo>
                <a:lnTo>
                  <a:pt x="2843869" y="1706224"/>
                </a:lnTo>
                <a:cubicBezTo>
                  <a:pt x="2855424" y="1700609"/>
                  <a:pt x="2866013" y="1695464"/>
                  <a:pt x="2874970" y="1691039"/>
                </a:cubicBezTo>
                <a:cubicBezTo>
                  <a:pt x="2946632" y="1655649"/>
                  <a:pt x="3000121" y="1628707"/>
                  <a:pt x="3064532" y="1599991"/>
                </a:cubicBezTo>
                <a:close/>
                <a:moveTo>
                  <a:pt x="4044997" y="1586077"/>
                </a:moveTo>
                <a:lnTo>
                  <a:pt x="4039841" y="1588831"/>
                </a:lnTo>
                <a:lnTo>
                  <a:pt x="4007100" y="1605768"/>
                </a:lnTo>
                <a:lnTo>
                  <a:pt x="3998699" y="1607978"/>
                </a:lnTo>
                <a:lnTo>
                  <a:pt x="3985941" y="1612434"/>
                </a:lnTo>
                <a:lnTo>
                  <a:pt x="3993065" y="1608640"/>
                </a:lnTo>
                <a:cubicBezTo>
                  <a:pt x="4002246" y="1604705"/>
                  <a:pt x="4011904" y="1600330"/>
                  <a:pt x="4022379" y="1595279"/>
                </a:cubicBezTo>
                <a:lnTo>
                  <a:pt x="4038056" y="1587293"/>
                </a:lnTo>
                <a:lnTo>
                  <a:pt x="4037537" y="1587704"/>
                </a:lnTo>
                <a:cubicBezTo>
                  <a:pt x="4038077" y="1587713"/>
                  <a:pt x="4039720" y="1587369"/>
                  <a:pt x="4042918" y="1586567"/>
                </a:cubicBezTo>
                <a:close/>
                <a:moveTo>
                  <a:pt x="3721632" y="1582667"/>
                </a:moveTo>
                <a:lnTo>
                  <a:pt x="3709220" y="1588665"/>
                </a:lnTo>
                <a:lnTo>
                  <a:pt x="3708810" y="1589414"/>
                </a:lnTo>
                <a:lnTo>
                  <a:pt x="3720237" y="1584059"/>
                </a:lnTo>
                <a:close/>
                <a:moveTo>
                  <a:pt x="3035218" y="1579420"/>
                </a:moveTo>
                <a:cubicBezTo>
                  <a:pt x="3033549" y="1580304"/>
                  <a:pt x="3028324" y="1584536"/>
                  <a:pt x="3026816" y="1586503"/>
                </a:cubicBezTo>
                <a:cubicBezTo>
                  <a:pt x="3026816" y="1586503"/>
                  <a:pt x="3039287" y="1577511"/>
                  <a:pt x="3035433" y="1579857"/>
                </a:cubicBezTo>
                <a:cubicBezTo>
                  <a:pt x="3035936" y="1579200"/>
                  <a:pt x="3035774" y="1579124"/>
                  <a:pt x="3035218" y="1579420"/>
                </a:cubicBezTo>
                <a:close/>
                <a:moveTo>
                  <a:pt x="1134611" y="1576667"/>
                </a:moveTo>
                <a:lnTo>
                  <a:pt x="1141570" y="1584453"/>
                </a:lnTo>
                <a:lnTo>
                  <a:pt x="1139490" y="1585698"/>
                </a:lnTo>
                <a:lnTo>
                  <a:pt x="1133738" y="1577193"/>
                </a:lnTo>
                <a:close/>
                <a:moveTo>
                  <a:pt x="2106721" y="1573881"/>
                </a:moveTo>
                <a:lnTo>
                  <a:pt x="2105690" y="1574607"/>
                </a:lnTo>
                <a:cubicBezTo>
                  <a:pt x="2104129" y="1575710"/>
                  <a:pt x="2103122" y="1576426"/>
                  <a:pt x="2103122" y="1576426"/>
                </a:cubicBezTo>
                <a:lnTo>
                  <a:pt x="2105825" y="1574838"/>
                </a:lnTo>
                <a:close/>
                <a:moveTo>
                  <a:pt x="2103740" y="1573097"/>
                </a:moveTo>
                <a:lnTo>
                  <a:pt x="2099748" y="1575163"/>
                </a:lnTo>
                <a:lnTo>
                  <a:pt x="2098137" y="1576301"/>
                </a:lnTo>
                <a:lnTo>
                  <a:pt x="2097818" y="1576640"/>
                </a:lnTo>
                <a:lnTo>
                  <a:pt x="2094012" y="1580766"/>
                </a:lnTo>
                <a:lnTo>
                  <a:pt x="2094244" y="1580636"/>
                </a:lnTo>
                <a:close/>
                <a:moveTo>
                  <a:pt x="1129565" y="1571020"/>
                </a:moveTo>
                <a:lnTo>
                  <a:pt x="1130221" y="1571754"/>
                </a:lnTo>
                <a:lnTo>
                  <a:pt x="1130109" y="1571826"/>
                </a:lnTo>
                <a:close/>
                <a:moveTo>
                  <a:pt x="1121131" y="1569205"/>
                </a:moveTo>
                <a:cubicBezTo>
                  <a:pt x="1118321" y="1568600"/>
                  <a:pt x="1129565" y="1571020"/>
                  <a:pt x="1129565" y="1571020"/>
                </a:cubicBezTo>
                <a:cubicBezTo>
                  <a:pt x="1124567" y="1569944"/>
                  <a:pt x="1122068" y="1569406"/>
                  <a:pt x="1121131" y="1569205"/>
                </a:cubicBezTo>
                <a:close/>
                <a:moveTo>
                  <a:pt x="3742548" y="1564120"/>
                </a:moveTo>
                <a:lnTo>
                  <a:pt x="3717844" y="1575865"/>
                </a:lnTo>
                <a:lnTo>
                  <a:pt x="3713423" y="1579291"/>
                </a:lnTo>
                <a:lnTo>
                  <a:pt x="3710887" y="1585588"/>
                </a:lnTo>
                <a:lnTo>
                  <a:pt x="3727498" y="1577375"/>
                </a:lnTo>
                <a:close/>
                <a:moveTo>
                  <a:pt x="1089708" y="1560498"/>
                </a:moveTo>
                <a:cubicBezTo>
                  <a:pt x="1090532" y="1560079"/>
                  <a:pt x="1094668" y="1564062"/>
                  <a:pt x="1100061" y="1569898"/>
                </a:cubicBezTo>
                <a:lnTo>
                  <a:pt x="1111796" y="1583356"/>
                </a:lnTo>
                <a:lnTo>
                  <a:pt x="1107417" y="1586108"/>
                </a:lnTo>
                <a:lnTo>
                  <a:pt x="1099230" y="1577511"/>
                </a:lnTo>
                <a:cubicBezTo>
                  <a:pt x="1091373" y="1565739"/>
                  <a:pt x="1088884" y="1560918"/>
                  <a:pt x="1089708" y="1560498"/>
                </a:cubicBezTo>
                <a:close/>
                <a:moveTo>
                  <a:pt x="1163081" y="1559514"/>
                </a:moveTo>
                <a:lnTo>
                  <a:pt x="1169324" y="1567846"/>
                </a:lnTo>
                <a:lnTo>
                  <a:pt x="1150570" y="1579067"/>
                </a:lnTo>
                <a:lnTo>
                  <a:pt x="1144155" y="1570916"/>
                </a:lnTo>
                <a:close/>
                <a:moveTo>
                  <a:pt x="4094265" y="1559463"/>
                </a:moveTo>
                <a:lnTo>
                  <a:pt x="4080178" y="1567288"/>
                </a:lnTo>
                <a:lnTo>
                  <a:pt x="4067177" y="1574232"/>
                </a:lnTo>
                <a:lnTo>
                  <a:pt x="4063795" y="1574611"/>
                </a:lnTo>
                <a:lnTo>
                  <a:pt x="4062035" y="1575008"/>
                </a:lnTo>
                <a:lnTo>
                  <a:pt x="4089599" y="1560615"/>
                </a:lnTo>
                <a:lnTo>
                  <a:pt x="4091882" y="1559944"/>
                </a:lnTo>
                <a:close/>
                <a:moveTo>
                  <a:pt x="3086692" y="1555878"/>
                </a:moveTo>
                <a:cubicBezTo>
                  <a:pt x="3086368" y="1555725"/>
                  <a:pt x="3085347" y="1556172"/>
                  <a:pt x="3084017" y="1556938"/>
                </a:cubicBezTo>
                <a:cubicBezTo>
                  <a:pt x="3080025" y="1559238"/>
                  <a:pt x="3073252" y="1564411"/>
                  <a:pt x="3074222" y="1564872"/>
                </a:cubicBezTo>
                <a:close/>
                <a:moveTo>
                  <a:pt x="3147322" y="1548188"/>
                </a:moveTo>
                <a:lnTo>
                  <a:pt x="3147270" y="1548713"/>
                </a:lnTo>
                <a:lnTo>
                  <a:pt x="3144358" y="1549985"/>
                </a:lnTo>
                <a:close/>
                <a:moveTo>
                  <a:pt x="3158257" y="1543914"/>
                </a:moveTo>
                <a:lnTo>
                  <a:pt x="3152560" y="1546403"/>
                </a:lnTo>
                <a:lnTo>
                  <a:pt x="3156296" y="1544199"/>
                </a:lnTo>
                <a:close/>
                <a:moveTo>
                  <a:pt x="3173991" y="1536049"/>
                </a:moveTo>
                <a:lnTo>
                  <a:pt x="3169157" y="1539154"/>
                </a:lnTo>
                <a:lnTo>
                  <a:pt x="3161443" y="1542524"/>
                </a:lnTo>
                <a:close/>
                <a:moveTo>
                  <a:pt x="2048432" y="1534100"/>
                </a:moveTo>
                <a:lnTo>
                  <a:pt x="2043757" y="1536585"/>
                </a:lnTo>
                <a:lnTo>
                  <a:pt x="2038824" y="1541996"/>
                </a:lnTo>
                <a:lnTo>
                  <a:pt x="2043073" y="1539740"/>
                </a:lnTo>
                <a:close/>
                <a:moveTo>
                  <a:pt x="1137929" y="1525938"/>
                </a:moveTo>
                <a:lnTo>
                  <a:pt x="1158763" y="1553750"/>
                </a:lnTo>
                <a:lnTo>
                  <a:pt x="1157278" y="1554685"/>
                </a:lnTo>
                <a:lnTo>
                  <a:pt x="1157530" y="1554873"/>
                </a:lnTo>
                <a:cubicBezTo>
                  <a:pt x="1157196" y="1555474"/>
                  <a:pt x="1156382" y="1556321"/>
                  <a:pt x="1155359" y="1556867"/>
                </a:cubicBezTo>
                <a:lnTo>
                  <a:pt x="1156260" y="1555328"/>
                </a:lnTo>
                <a:lnTo>
                  <a:pt x="1139973" y="1565603"/>
                </a:lnTo>
                <a:lnTo>
                  <a:pt x="1139629" y="1565168"/>
                </a:lnTo>
                <a:lnTo>
                  <a:pt x="1118185" y="1538082"/>
                </a:lnTo>
                <a:close/>
                <a:moveTo>
                  <a:pt x="3199908" y="1523301"/>
                </a:moveTo>
                <a:lnTo>
                  <a:pt x="3183777" y="1532769"/>
                </a:lnTo>
                <a:lnTo>
                  <a:pt x="3181356" y="1533827"/>
                </a:lnTo>
                <a:lnTo>
                  <a:pt x="3173991" y="1536049"/>
                </a:lnTo>
                <a:cubicBezTo>
                  <a:pt x="3183900" y="1530016"/>
                  <a:pt x="3195651" y="1524260"/>
                  <a:pt x="3199908" y="1523301"/>
                </a:cubicBezTo>
                <a:close/>
                <a:moveTo>
                  <a:pt x="3770403" y="1513386"/>
                </a:moveTo>
                <a:lnTo>
                  <a:pt x="3757881" y="1519317"/>
                </a:lnTo>
                <a:lnTo>
                  <a:pt x="3762407" y="1517234"/>
                </a:lnTo>
                <a:lnTo>
                  <a:pt x="3752081" y="1522616"/>
                </a:lnTo>
                <a:lnTo>
                  <a:pt x="3748502" y="1524503"/>
                </a:lnTo>
                <a:lnTo>
                  <a:pt x="3742818" y="1529512"/>
                </a:lnTo>
                <a:lnTo>
                  <a:pt x="3761651" y="1520546"/>
                </a:lnTo>
                <a:lnTo>
                  <a:pt x="3768071" y="1515411"/>
                </a:lnTo>
                <a:close/>
                <a:moveTo>
                  <a:pt x="3218815" y="1513188"/>
                </a:moveTo>
                <a:cubicBezTo>
                  <a:pt x="3220105" y="1513803"/>
                  <a:pt x="3207634" y="1522797"/>
                  <a:pt x="3209646" y="1520172"/>
                </a:cubicBezTo>
                <a:close/>
                <a:moveTo>
                  <a:pt x="3877032" y="1508854"/>
                </a:moveTo>
                <a:cubicBezTo>
                  <a:pt x="3876463" y="1508958"/>
                  <a:pt x="3874527" y="1509696"/>
                  <a:pt x="3870496" y="1511430"/>
                </a:cubicBezTo>
                <a:cubicBezTo>
                  <a:pt x="3862098" y="1515686"/>
                  <a:pt x="3853179" y="1519916"/>
                  <a:pt x="3846199" y="1522893"/>
                </a:cubicBezTo>
                <a:cubicBezTo>
                  <a:pt x="3832836" y="1528960"/>
                  <a:pt x="3826477" y="1531489"/>
                  <a:pt x="3814799" y="1536592"/>
                </a:cubicBezTo>
                <a:cubicBezTo>
                  <a:pt x="3795013" y="1545703"/>
                  <a:pt x="3767382" y="1560907"/>
                  <a:pt x="3747304" y="1570265"/>
                </a:cubicBezTo>
                <a:lnTo>
                  <a:pt x="3726643" y="1580246"/>
                </a:lnTo>
                <a:lnTo>
                  <a:pt x="3723541" y="1582510"/>
                </a:lnTo>
                <a:lnTo>
                  <a:pt x="3760152" y="1565351"/>
                </a:lnTo>
                <a:lnTo>
                  <a:pt x="3767875" y="1561491"/>
                </a:lnTo>
                <a:cubicBezTo>
                  <a:pt x="3799112" y="1547007"/>
                  <a:pt x="3829858" y="1531939"/>
                  <a:pt x="3864794" y="1515328"/>
                </a:cubicBezTo>
                <a:cubicBezTo>
                  <a:pt x="3868128" y="1513952"/>
                  <a:pt x="3878738" y="1508544"/>
                  <a:pt x="3877032" y="1508854"/>
                </a:cubicBezTo>
                <a:close/>
                <a:moveTo>
                  <a:pt x="1507031" y="1493310"/>
                </a:moveTo>
                <a:lnTo>
                  <a:pt x="1495907" y="1499418"/>
                </a:lnTo>
                <a:lnTo>
                  <a:pt x="1376645" y="1567411"/>
                </a:lnTo>
                <a:lnTo>
                  <a:pt x="1374402" y="1570537"/>
                </a:lnTo>
                <a:lnTo>
                  <a:pt x="1430471" y="1539024"/>
                </a:lnTo>
                <a:close/>
                <a:moveTo>
                  <a:pt x="3771300" y="1486872"/>
                </a:moveTo>
                <a:lnTo>
                  <a:pt x="3771131" y="1486931"/>
                </a:lnTo>
                <a:lnTo>
                  <a:pt x="3770747" y="1487468"/>
                </a:lnTo>
                <a:close/>
                <a:moveTo>
                  <a:pt x="3379061" y="1484290"/>
                </a:moveTo>
                <a:cubicBezTo>
                  <a:pt x="3367588" y="1490747"/>
                  <a:pt x="3330428" y="1508159"/>
                  <a:pt x="3334150" y="1504841"/>
                </a:cubicBezTo>
                <a:lnTo>
                  <a:pt x="3331871" y="1507983"/>
                </a:lnTo>
                <a:lnTo>
                  <a:pt x="3325279" y="1511117"/>
                </a:lnTo>
                <a:lnTo>
                  <a:pt x="3315344" y="1515406"/>
                </a:lnTo>
                <a:cubicBezTo>
                  <a:pt x="3300225" y="1521880"/>
                  <a:pt x="3289310" y="1526372"/>
                  <a:pt x="3290539" y="1525411"/>
                </a:cubicBezTo>
                <a:cubicBezTo>
                  <a:pt x="3292177" y="1524135"/>
                  <a:pt x="3315407" y="1513169"/>
                  <a:pt x="3379061" y="1484290"/>
                </a:cubicBezTo>
                <a:close/>
                <a:moveTo>
                  <a:pt x="4175579" y="1467106"/>
                </a:moveTo>
                <a:cubicBezTo>
                  <a:pt x="4175285" y="1467490"/>
                  <a:pt x="4175125" y="1467627"/>
                  <a:pt x="4175058" y="1467579"/>
                </a:cubicBezTo>
                <a:lnTo>
                  <a:pt x="4175064" y="1467465"/>
                </a:lnTo>
                <a:close/>
                <a:moveTo>
                  <a:pt x="1320930" y="1464778"/>
                </a:moveTo>
                <a:lnTo>
                  <a:pt x="1327762" y="1472785"/>
                </a:lnTo>
                <a:lnTo>
                  <a:pt x="1312199" y="1482868"/>
                </a:lnTo>
                <a:lnTo>
                  <a:pt x="1305818" y="1487204"/>
                </a:lnTo>
                <a:lnTo>
                  <a:pt x="1299523" y="1477446"/>
                </a:lnTo>
                <a:close/>
                <a:moveTo>
                  <a:pt x="4179833" y="1447752"/>
                </a:moveTo>
                <a:cubicBezTo>
                  <a:pt x="4177462" y="1449013"/>
                  <a:pt x="4175368" y="1450162"/>
                  <a:pt x="4175252" y="1450184"/>
                </a:cubicBezTo>
                <a:cubicBezTo>
                  <a:pt x="4175194" y="1450194"/>
                  <a:pt x="4175629" y="1449924"/>
                  <a:pt x="4176774" y="1449242"/>
                </a:cubicBezTo>
                <a:lnTo>
                  <a:pt x="4177920" y="1448567"/>
                </a:lnTo>
                <a:close/>
                <a:moveTo>
                  <a:pt x="4003077" y="1444195"/>
                </a:moveTo>
                <a:cubicBezTo>
                  <a:pt x="4003534" y="1444734"/>
                  <a:pt x="3999517" y="1447668"/>
                  <a:pt x="3999289" y="1447399"/>
                </a:cubicBezTo>
                <a:cubicBezTo>
                  <a:pt x="3999175" y="1447265"/>
                  <a:pt x="4000122" y="1446464"/>
                  <a:pt x="4001098" y="1445697"/>
                </a:cubicBezTo>
                <a:cubicBezTo>
                  <a:pt x="4002073" y="1444930"/>
                  <a:pt x="4003077" y="1444195"/>
                  <a:pt x="4003077" y="1444195"/>
                </a:cubicBezTo>
                <a:close/>
                <a:moveTo>
                  <a:pt x="2129724" y="1443186"/>
                </a:moveTo>
                <a:lnTo>
                  <a:pt x="2128243" y="1443922"/>
                </a:lnTo>
                <a:lnTo>
                  <a:pt x="2128159" y="1444015"/>
                </a:lnTo>
                <a:close/>
                <a:moveTo>
                  <a:pt x="3389610" y="1440199"/>
                </a:moveTo>
                <a:lnTo>
                  <a:pt x="3389748" y="1441487"/>
                </a:lnTo>
                <a:cubicBezTo>
                  <a:pt x="3390639" y="1441163"/>
                  <a:pt x="3391854" y="1440395"/>
                  <a:pt x="3391854" y="1440395"/>
                </a:cubicBezTo>
                <a:lnTo>
                  <a:pt x="3394815" y="1440552"/>
                </a:lnTo>
                <a:lnTo>
                  <a:pt x="3316473" y="1478058"/>
                </a:lnTo>
                <a:lnTo>
                  <a:pt x="3293931" y="1487028"/>
                </a:lnTo>
                <a:lnTo>
                  <a:pt x="3300527" y="1484141"/>
                </a:lnTo>
                <a:cubicBezTo>
                  <a:pt x="3308042" y="1480849"/>
                  <a:pt x="3314981" y="1477732"/>
                  <a:pt x="3318283" y="1475721"/>
                </a:cubicBezTo>
                <a:cubicBezTo>
                  <a:pt x="3325440" y="1471362"/>
                  <a:pt x="3334058" y="1464716"/>
                  <a:pt x="3337360" y="1462705"/>
                </a:cubicBezTo>
                <a:cubicBezTo>
                  <a:pt x="3340662" y="1460694"/>
                  <a:pt x="3330033" y="1469966"/>
                  <a:pt x="3330033" y="1469966"/>
                </a:cubicBezTo>
                <a:cubicBezTo>
                  <a:pt x="3331719" y="1471215"/>
                  <a:pt x="3344191" y="1462483"/>
                  <a:pt x="3351947" y="1457049"/>
                </a:cubicBezTo>
                <a:lnTo>
                  <a:pt x="3355934" y="1454319"/>
                </a:lnTo>
                <a:lnTo>
                  <a:pt x="3357422" y="1453681"/>
                </a:lnTo>
                <a:lnTo>
                  <a:pt x="3357029" y="1455044"/>
                </a:lnTo>
                <a:cubicBezTo>
                  <a:pt x="3355940" y="1456466"/>
                  <a:pt x="3354850" y="1457889"/>
                  <a:pt x="3356502" y="1456882"/>
                </a:cubicBezTo>
                <a:lnTo>
                  <a:pt x="3364234" y="1450764"/>
                </a:lnTo>
                <a:lnTo>
                  <a:pt x="3368315" y="1449016"/>
                </a:lnTo>
                <a:lnTo>
                  <a:pt x="3370237" y="1448490"/>
                </a:lnTo>
                <a:cubicBezTo>
                  <a:pt x="3371411" y="1448154"/>
                  <a:pt x="3372560" y="1447804"/>
                  <a:pt x="3374858" y="1447105"/>
                </a:cubicBezTo>
                <a:close/>
                <a:moveTo>
                  <a:pt x="3397561" y="1436475"/>
                </a:moveTo>
                <a:lnTo>
                  <a:pt x="3391854" y="1440395"/>
                </a:lnTo>
                <a:lnTo>
                  <a:pt x="3391727" y="1439206"/>
                </a:lnTo>
                <a:close/>
                <a:moveTo>
                  <a:pt x="2239324" y="1433869"/>
                </a:moveTo>
                <a:lnTo>
                  <a:pt x="2227200" y="1440069"/>
                </a:lnTo>
                <a:lnTo>
                  <a:pt x="2221528" y="1445843"/>
                </a:lnTo>
                <a:lnTo>
                  <a:pt x="2233961" y="1439445"/>
                </a:lnTo>
                <a:close/>
                <a:moveTo>
                  <a:pt x="4117007" y="1432228"/>
                </a:moveTo>
                <a:lnTo>
                  <a:pt x="4107485" y="1435929"/>
                </a:lnTo>
                <a:cubicBezTo>
                  <a:pt x="4105644" y="1436706"/>
                  <a:pt x="4104351" y="1437318"/>
                  <a:pt x="4104302" y="1437521"/>
                </a:cubicBezTo>
                <a:lnTo>
                  <a:pt x="4105882" y="1437198"/>
                </a:lnTo>
                <a:lnTo>
                  <a:pt x="4107625" y="1436464"/>
                </a:lnTo>
                <a:close/>
                <a:moveTo>
                  <a:pt x="1293028" y="1432080"/>
                </a:moveTo>
                <a:lnTo>
                  <a:pt x="1315071" y="1457912"/>
                </a:lnTo>
                <a:lnTo>
                  <a:pt x="1294820" y="1470152"/>
                </a:lnTo>
                <a:lnTo>
                  <a:pt x="1294038" y="1468941"/>
                </a:lnTo>
                <a:lnTo>
                  <a:pt x="1275213" y="1442718"/>
                </a:lnTo>
                <a:close/>
                <a:moveTo>
                  <a:pt x="3797108" y="1423119"/>
                </a:moveTo>
                <a:lnTo>
                  <a:pt x="3787433" y="1427674"/>
                </a:lnTo>
                <a:lnTo>
                  <a:pt x="3787139" y="1427968"/>
                </a:lnTo>
                <a:cubicBezTo>
                  <a:pt x="3786063" y="1429305"/>
                  <a:pt x="3783612" y="1432580"/>
                  <a:pt x="3781356" y="1435755"/>
                </a:cubicBezTo>
                <a:lnTo>
                  <a:pt x="3780645" y="1436860"/>
                </a:lnTo>
                <a:lnTo>
                  <a:pt x="3784775" y="1435208"/>
                </a:lnTo>
                <a:lnTo>
                  <a:pt x="3793227" y="1426933"/>
                </a:lnTo>
                <a:close/>
                <a:moveTo>
                  <a:pt x="4198800" y="1422632"/>
                </a:moveTo>
                <a:lnTo>
                  <a:pt x="4194710" y="1425017"/>
                </a:lnTo>
                <a:lnTo>
                  <a:pt x="4196865" y="1423944"/>
                </a:lnTo>
                <a:close/>
                <a:moveTo>
                  <a:pt x="1431950" y="1411976"/>
                </a:moveTo>
                <a:cubicBezTo>
                  <a:pt x="1430372" y="1412653"/>
                  <a:pt x="1424511" y="1416004"/>
                  <a:pt x="1417376" y="1420260"/>
                </a:cubicBezTo>
                <a:cubicBezTo>
                  <a:pt x="1403109" y="1428773"/>
                  <a:pt x="1383752" y="1440908"/>
                  <a:pt x="1383393" y="1442529"/>
                </a:cubicBezTo>
                <a:cubicBezTo>
                  <a:pt x="1387245" y="1440183"/>
                  <a:pt x="1420825" y="1419735"/>
                  <a:pt x="1420825" y="1419735"/>
                </a:cubicBezTo>
                <a:cubicBezTo>
                  <a:pt x="1430823" y="1413296"/>
                  <a:pt x="1433528" y="1411300"/>
                  <a:pt x="1431950" y="1411976"/>
                </a:cubicBezTo>
                <a:close/>
                <a:moveTo>
                  <a:pt x="2298786" y="1403465"/>
                </a:moveTo>
                <a:lnTo>
                  <a:pt x="2296188" y="1406900"/>
                </a:lnTo>
                <a:cubicBezTo>
                  <a:pt x="2296188" y="1406900"/>
                  <a:pt x="2297205" y="1405555"/>
                  <a:pt x="2298475" y="1403875"/>
                </a:cubicBezTo>
                <a:close/>
                <a:moveTo>
                  <a:pt x="4217812" y="1402421"/>
                </a:moveTo>
                <a:cubicBezTo>
                  <a:pt x="4215800" y="1405047"/>
                  <a:pt x="4209194" y="1409070"/>
                  <a:pt x="4209194" y="1409070"/>
                </a:cubicBezTo>
                <a:cubicBezTo>
                  <a:pt x="4205892" y="1411081"/>
                  <a:pt x="4217812" y="1402421"/>
                  <a:pt x="4217812" y="1402421"/>
                </a:cubicBezTo>
                <a:close/>
                <a:moveTo>
                  <a:pt x="3837667" y="1399308"/>
                </a:moveTo>
                <a:lnTo>
                  <a:pt x="3828288" y="1403767"/>
                </a:lnTo>
                <a:cubicBezTo>
                  <a:pt x="3828288" y="1403767"/>
                  <a:pt x="3826337" y="1405569"/>
                  <a:pt x="3823753" y="1407794"/>
                </a:cubicBezTo>
                <a:lnTo>
                  <a:pt x="3821625" y="1409469"/>
                </a:lnTo>
                <a:lnTo>
                  <a:pt x="3821532" y="1409519"/>
                </a:lnTo>
                <a:lnTo>
                  <a:pt x="3821507" y="1409544"/>
                </a:lnTo>
                <a:lnTo>
                  <a:pt x="3823043" y="1410319"/>
                </a:lnTo>
                <a:cubicBezTo>
                  <a:pt x="3823557" y="1410771"/>
                  <a:pt x="3824110" y="1411246"/>
                  <a:pt x="3824931" y="1411293"/>
                </a:cubicBezTo>
                <a:lnTo>
                  <a:pt x="3825426" y="1411070"/>
                </a:lnTo>
                <a:close/>
                <a:moveTo>
                  <a:pt x="2309123" y="1398179"/>
                </a:moveTo>
                <a:lnTo>
                  <a:pt x="2298786" y="1403465"/>
                </a:lnTo>
                <a:lnTo>
                  <a:pt x="2280268" y="1412934"/>
                </a:lnTo>
                <a:lnTo>
                  <a:pt x="2274948" y="1418353"/>
                </a:lnTo>
                <a:lnTo>
                  <a:pt x="2293191" y="1408966"/>
                </a:lnTo>
                <a:lnTo>
                  <a:pt x="2295443" y="1406188"/>
                </a:lnTo>
                <a:cubicBezTo>
                  <a:pt x="2296330" y="1405322"/>
                  <a:pt x="2296712" y="1405331"/>
                  <a:pt x="2296188" y="1406900"/>
                </a:cubicBezTo>
                <a:lnTo>
                  <a:pt x="2295479" y="1407788"/>
                </a:lnTo>
                <a:lnTo>
                  <a:pt x="2304374" y="1403211"/>
                </a:lnTo>
                <a:lnTo>
                  <a:pt x="2304625" y="1402965"/>
                </a:lnTo>
                <a:close/>
                <a:moveTo>
                  <a:pt x="1352716" y="1396440"/>
                </a:moveTo>
                <a:lnTo>
                  <a:pt x="1365924" y="1413234"/>
                </a:lnTo>
                <a:lnTo>
                  <a:pt x="1374383" y="1422060"/>
                </a:lnTo>
                <a:lnTo>
                  <a:pt x="1328259" y="1449941"/>
                </a:lnTo>
                <a:lnTo>
                  <a:pt x="1325835" y="1443828"/>
                </a:lnTo>
                <a:lnTo>
                  <a:pt x="1313421" y="1419904"/>
                </a:lnTo>
                <a:close/>
                <a:moveTo>
                  <a:pt x="4198789" y="1394047"/>
                </a:moveTo>
                <a:cubicBezTo>
                  <a:pt x="4199755" y="1393734"/>
                  <a:pt x="4200380" y="1393726"/>
                  <a:pt x="4199809" y="1394381"/>
                </a:cubicBezTo>
                <a:cubicBezTo>
                  <a:pt x="4199809" y="1394381"/>
                  <a:pt x="4195528" y="1397000"/>
                  <a:pt x="4195072" y="1396463"/>
                </a:cubicBezTo>
                <a:cubicBezTo>
                  <a:pt x="4194892" y="1396249"/>
                  <a:pt x="4195194" y="1395903"/>
                  <a:pt x="4195724" y="1395532"/>
                </a:cubicBezTo>
                <a:cubicBezTo>
                  <a:pt x="4196516" y="1394974"/>
                  <a:pt x="4197824" y="1394359"/>
                  <a:pt x="4198789" y="1394047"/>
                </a:cubicBezTo>
                <a:close/>
                <a:moveTo>
                  <a:pt x="3856306" y="1393178"/>
                </a:moveTo>
                <a:cubicBezTo>
                  <a:pt x="3856137" y="1393631"/>
                  <a:pt x="3856023" y="1393809"/>
                  <a:pt x="3855946" y="1393780"/>
                </a:cubicBezTo>
                <a:lnTo>
                  <a:pt x="3855919" y="1393671"/>
                </a:lnTo>
                <a:close/>
                <a:moveTo>
                  <a:pt x="4185240" y="1391927"/>
                </a:moveTo>
                <a:cubicBezTo>
                  <a:pt x="4181515" y="1394614"/>
                  <a:pt x="4181249" y="1394300"/>
                  <a:pt x="4180566" y="1393492"/>
                </a:cubicBezTo>
                <a:cubicBezTo>
                  <a:pt x="4181556" y="1392888"/>
                  <a:pt x="4182601" y="1392351"/>
                  <a:pt x="4183461" y="1392038"/>
                </a:cubicBezTo>
                <a:cubicBezTo>
                  <a:pt x="4184319" y="1391724"/>
                  <a:pt x="4184994" y="1391635"/>
                  <a:pt x="4185240" y="1391927"/>
                </a:cubicBezTo>
                <a:close/>
                <a:moveTo>
                  <a:pt x="3187128" y="1390248"/>
                </a:moveTo>
                <a:lnTo>
                  <a:pt x="3157619" y="1401332"/>
                </a:lnTo>
                <a:lnTo>
                  <a:pt x="3144986" y="1406570"/>
                </a:lnTo>
                <a:lnTo>
                  <a:pt x="3094185" y="1429748"/>
                </a:lnTo>
                <a:lnTo>
                  <a:pt x="3064478" y="1443546"/>
                </a:lnTo>
                <a:lnTo>
                  <a:pt x="3034779" y="1458955"/>
                </a:lnTo>
                <a:cubicBezTo>
                  <a:pt x="3064076" y="1447054"/>
                  <a:pt x="3095828" y="1431736"/>
                  <a:pt x="3127421" y="1417645"/>
                </a:cubicBezTo>
                <a:lnTo>
                  <a:pt x="3144511" y="1410303"/>
                </a:lnTo>
                <a:lnTo>
                  <a:pt x="3185717" y="1390897"/>
                </a:lnTo>
                <a:close/>
                <a:moveTo>
                  <a:pt x="4151263" y="1388930"/>
                </a:moveTo>
                <a:lnTo>
                  <a:pt x="4149748" y="1390670"/>
                </a:lnTo>
                <a:cubicBezTo>
                  <a:pt x="4141605" y="1393746"/>
                  <a:pt x="4134515" y="1396298"/>
                  <a:pt x="4135240" y="1395752"/>
                </a:cubicBezTo>
                <a:cubicBezTo>
                  <a:pt x="4135603" y="1395479"/>
                  <a:pt x="4137920" y="1394432"/>
                  <a:pt x="4143035" y="1392289"/>
                </a:cubicBezTo>
                <a:close/>
                <a:moveTo>
                  <a:pt x="4151328" y="1388903"/>
                </a:moveTo>
                <a:lnTo>
                  <a:pt x="4151263" y="1388930"/>
                </a:lnTo>
                <a:lnTo>
                  <a:pt x="4151269" y="1388922"/>
                </a:lnTo>
                <a:close/>
                <a:moveTo>
                  <a:pt x="3841195" y="1385049"/>
                </a:moveTo>
                <a:lnTo>
                  <a:pt x="3829548" y="1390364"/>
                </a:lnTo>
                <a:lnTo>
                  <a:pt x="3820874" y="1394800"/>
                </a:lnTo>
                <a:lnTo>
                  <a:pt x="3814613" y="1398813"/>
                </a:lnTo>
                <a:lnTo>
                  <a:pt x="3805718" y="1408392"/>
                </a:lnTo>
                <a:lnTo>
                  <a:pt x="3799757" y="1414582"/>
                </a:lnTo>
                <a:lnTo>
                  <a:pt x="3802551" y="1412323"/>
                </a:lnTo>
                <a:lnTo>
                  <a:pt x="3797247" y="1417791"/>
                </a:lnTo>
                <a:lnTo>
                  <a:pt x="3798829" y="1417055"/>
                </a:lnTo>
                <a:lnTo>
                  <a:pt x="3807217" y="1413195"/>
                </a:lnTo>
                <a:lnTo>
                  <a:pt x="3811871" y="1408647"/>
                </a:lnTo>
                <a:cubicBezTo>
                  <a:pt x="3820362" y="1401131"/>
                  <a:pt x="3828476" y="1393551"/>
                  <a:pt x="3834216" y="1389017"/>
                </a:cubicBezTo>
                <a:cubicBezTo>
                  <a:pt x="3834933" y="1388643"/>
                  <a:pt x="3835885" y="1389698"/>
                  <a:pt x="3836602" y="1389325"/>
                </a:cubicBezTo>
                <a:close/>
                <a:moveTo>
                  <a:pt x="4167623" y="1382253"/>
                </a:moveTo>
                <a:cubicBezTo>
                  <a:pt x="4165388" y="1383450"/>
                  <a:pt x="4160861" y="1385487"/>
                  <a:pt x="4157113" y="1387040"/>
                </a:cubicBezTo>
                <a:lnTo>
                  <a:pt x="4151328" y="1388903"/>
                </a:lnTo>
                <a:close/>
                <a:moveTo>
                  <a:pt x="3614981" y="1382053"/>
                </a:moveTo>
                <a:cubicBezTo>
                  <a:pt x="3614412" y="1382156"/>
                  <a:pt x="3612475" y="1382896"/>
                  <a:pt x="3608445" y="1384630"/>
                </a:cubicBezTo>
                <a:cubicBezTo>
                  <a:pt x="3600045" y="1388884"/>
                  <a:pt x="3591127" y="1393115"/>
                  <a:pt x="3584148" y="1396091"/>
                </a:cubicBezTo>
                <a:cubicBezTo>
                  <a:pt x="3570785" y="1402158"/>
                  <a:pt x="3564425" y="1404688"/>
                  <a:pt x="3552747" y="1409790"/>
                </a:cubicBezTo>
                <a:cubicBezTo>
                  <a:pt x="3532960" y="1418901"/>
                  <a:pt x="3505331" y="1434106"/>
                  <a:pt x="3485252" y="1443463"/>
                </a:cubicBezTo>
                <a:cubicBezTo>
                  <a:pt x="3468761" y="1451444"/>
                  <a:pt x="3452771" y="1459135"/>
                  <a:pt x="3436283" y="1467123"/>
                </a:cubicBezTo>
                <a:lnTo>
                  <a:pt x="3417080" y="1476521"/>
                </a:lnTo>
                <a:lnTo>
                  <a:pt x="3498101" y="1438550"/>
                </a:lnTo>
                <a:lnTo>
                  <a:pt x="3505824" y="1434690"/>
                </a:lnTo>
                <a:cubicBezTo>
                  <a:pt x="3537061" y="1420205"/>
                  <a:pt x="3567806" y="1405137"/>
                  <a:pt x="3602742" y="1388526"/>
                </a:cubicBezTo>
                <a:cubicBezTo>
                  <a:pt x="3606077" y="1387149"/>
                  <a:pt x="3616687" y="1381743"/>
                  <a:pt x="3614981" y="1382053"/>
                </a:cubicBezTo>
                <a:close/>
                <a:moveTo>
                  <a:pt x="2350336" y="1377106"/>
                </a:moveTo>
                <a:lnTo>
                  <a:pt x="2344439" y="1380120"/>
                </a:lnTo>
                <a:lnTo>
                  <a:pt x="2339192" y="1385294"/>
                </a:lnTo>
                <a:lnTo>
                  <a:pt x="2345394" y="1382103"/>
                </a:lnTo>
                <a:close/>
                <a:moveTo>
                  <a:pt x="3867148" y="1370198"/>
                </a:moveTo>
                <a:lnTo>
                  <a:pt x="3866659" y="1370438"/>
                </a:lnTo>
                <a:cubicBezTo>
                  <a:pt x="3859557" y="1374080"/>
                  <a:pt x="3853456" y="1377441"/>
                  <a:pt x="3849439" y="1380122"/>
                </a:cubicBezTo>
                <a:lnTo>
                  <a:pt x="3857310" y="1377667"/>
                </a:lnTo>
                <a:lnTo>
                  <a:pt x="3847165" y="1382321"/>
                </a:lnTo>
                <a:lnTo>
                  <a:pt x="3843189" y="1387706"/>
                </a:lnTo>
                <a:cubicBezTo>
                  <a:pt x="3839718" y="1391836"/>
                  <a:pt x="3834548" y="1396915"/>
                  <a:pt x="3829544" y="1401713"/>
                </a:cubicBezTo>
                <a:lnTo>
                  <a:pt x="3828327" y="1402899"/>
                </a:lnTo>
                <a:lnTo>
                  <a:pt x="3829314" y="1402382"/>
                </a:lnTo>
                <a:lnTo>
                  <a:pt x="3834315" y="1399332"/>
                </a:lnTo>
                <a:cubicBezTo>
                  <a:pt x="3835567" y="1398704"/>
                  <a:pt x="3836085" y="1398590"/>
                  <a:pt x="3836038" y="1398813"/>
                </a:cubicBezTo>
                <a:lnTo>
                  <a:pt x="3835888" y="1398929"/>
                </a:lnTo>
                <a:lnTo>
                  <a:pt x="3836531" y="1398590"/>
                </a:lnTo>
                <a:lnTo>
                  <a:pt x="3839603" y="1397449"/>
                </a:lnTo>
                <a:lnTo>
                  <a:pt x="3848763" y="1388649"/>
                </a:lnTo>
                <a:close/>
                <a:moveTo>
                  <a:pt x="4213001" y="1362688"/>
                </a:moveTo>
                <a:cubicBezTo>
                  <a:pt x="4213001" y="1362688"/>
                  <a:pt x="4209132" y="1364097"/>
                  <a:pt x="4207486" y="1365143"/>
                </a:cubicBezTo>
                <a:cubicBezTo>
                  <a:pt x="4206937" y="1365492"/>
                  <a:pt x="4206636" y="1365799"/>
                  <a:pt x="4206804" y="1366001"/>
                </a:cubicBezTo>
                <a:cubicBezTo>
                  <a:pt x="4207754" y="1367123"/>
                  <a:pt x="4213493" y="1363270"/>
                  <a:pt x="4213001" y="1362688"/>
                </a:cubicBezTo>
                <a:close/>
                <a:moveTo>
                  <a:pt x="2312219" y="1358080"/>
                </a:moveTo>
                <a:lnTo>
                  <a:pt x="2303480" y="1362416"/>
                </a:lnTo>
                <a:lnTo>
                  <a:pt x="2296466" y="1369558"/>
                </a:lnTo>
                <a:lnTo>
                  <a:pt x="2305579" y="1364984"/>
                </a:lnTo>
                <a:close/>
                <a:moveTo>
                  <a:pt x="3842458" y="1350732"/>
                </a:moveTo>
                <a:lnTo>
                  <a:pt x="3837240" y="1353526"/>
                </a:lnTo>
                <a:cubicBezTo>
                  <a:pt x="3834403" y="1355457"/>
                  <a:pt x="3824059" y="1363223"/>
                  <a:pt x="3822944" y="1364831"/>
                </a:cubicBezTo>
                <a:cubicBezTo>
                  <a:pt x="3823142" y="1364794"/>
                  <a:pt x="3825687" y="1363501"/>
                  <a:pt x="3829464" y="1361548"/>
                </a:cubicBezTo>
                <a:lnTo>
                  <a:pt x="3829570" y="1361493"/>
                </a:lnTo>
                <a:lnTo>
                  <a:pt x="3830513" y="1360464"/>
                </a:lnTo>
                <a:lnTo>
                  <a:pt x="3831674" y="1360396"/>
                </a:lnTo>
                <a:lnTo>
                  <a:pt x="3832778" y="1359820"/>
                </a:lnTo>
                <a:lnTo>
                  <a:pt x="3835770" y="1357729"/>
                </a:lnTo>
                <a:close/>
                <a:moveTo>
                  <a:pt x="4292388" y="1346040"/>
                </a:moveTo>
                <a:lnTo>
                  <a:pt x="4288559" y="1347358"/>
                </a:lnTo>
                <a:lnTo>
                  <a:pt x="4289651" y="1346777"/>
                </a:lnTo>
                <a:close/>
                <a:moveTo>
                  <a:pt x="4268791" y="1344140"/>
                </a:moveTo>
                <a:cubicBezTo>
                  <a:pt x="4264838" y="1346559"/>
                  <a:pt x="4262077" y="1347432"/>
                  <a:pt x="4261395" y="1346624"/>
                </a:cubicBezTo>
                <a:cubicBezTo>
                  <a:pt x="4263517" y="1345291"/>
                  <a:pt x="4264691" y="1344760"/>
                  <a:pt x="4265673" y="1344516"/>
                </a:cubicBezTo>
                <a:cubicBezTo>
                  <a:pt x="4266655" y="1344273"/>
                  <a:pt x="4267443" y="1344319"/>
                  <a:pt x="4268791" y="1344140"/>
                </a:cubicBezTo>
                <a:close/>
                <a:moveTo>
                  <a:pt x="4270497" y="1343054"/>
                </a:moveTo>
                <a:cubicBezTo>
                  <a:pt x="4270833" y="1343010"/>
                  <a:pt x="4271014" y="1343223"/>
                  <a:pt x="4271260" y="1343515"/>
                </a:cubicBezTo>
                <a:cubicBezTo>
                  <a:pt x="4267762" y="1346471"/>
                  <a:pt x="4269019" y="1344410"/>
                  <a:pt x="4268791" y="1344140"/>
                </a:cubicBezTo>
                <a:cubicBezTo>
                  <a:pt x="4269665" y="1343401"/>
                  <a:pt x="4270160" y="1343098"/>
                  <a:pt x="4270497" y="1343054"/>
                </a:cubicBezTo>
                <a:close/>
                <a:moveTo>
                  <a:pt x="4272966" y="1342428"/>
                </a:moveTo>
                <a:cubicBezTo>
                  <a:pt x="4273304" y="1342384"/>
                  <a:pt x="4273484" y="1342596"/>
                  <a:pt x="4273730" y="1342887"/>
                </a:cubicBezTo>
                <a:cubicBezTo>
                  <a:pt x="4270233" y="1345846"/>
                  <a:pt x="4271488" y="1343784"/>
                  <a:pt x="4271260" y="1343515"/>
                </a:cubicBezTo>
                <a:cubicBezTo>
                  <a:pt x="4272136" y="1342776"/>
                  <a:pt x="4272630" y="1342473"/>
                  <a:pt x="4272966" y="1342428"/>
                </a:cubicBezTo>
                <a:close/>
                <a:moveTo>
                  <a:pt x="1613554" y="1340509"/>
                </a:moveTo>
                <a:cubicBezTo>
                  <a:pt x="1613554" y="1340509"/>
                  <a:pt x="1613316" y="1342001"/>
                  <a:pt x="1613040" y="1343741"/>
                </a:cubicBezTo>
                <a:cubicBezTo>
                  <a:pt x="1609643" y="1343201"/>
                  <a:pt x="1606730" y="1342739"/>
                  <a:pt x="1613554" y="1340509"/>
                </a:cubicBezTo>
                <a:close/>
                <a:moveTo>
                  <a:pt x="3913527" y="1340305"/>
                </a:moveTo>
                <a:cubicBezTo>
                  <a:pt x="3913234" y="1340689"/>
                  <a:pt x="3913074" y="1340826"/>
                  <a:pt x="3913006" y="1340778"/>
                </a:cubicBezTo>
                <a:lnTo>
                  <a:pt x="3913014" y="1340665"/>
                </a:lnTo>
                <a:close/>
                <a:moveTo>
                  <a:pt x="3480115" y="1339415"/>
                </a:moveTo>
                <a:cubicBezTo>
                  <a:pt x="3478103" y="1342040"/>
                  <a:pt x="3468598" y="1349461"/>
                  <a:pt x="3470945" y="1346399"/>
                </a:cubicBezTo>
                <a:cubicBezTo>
                  <a:pt x="3467644" y="1348410"/>
                  <a:pt x="3476811" y="1341427"/>
                  <a:pt x="3480115" y="1339415"/>
                </a:cubicBezTo>
                <a:close/>
                <a:moveTo>
                  <a:pt x="3867973" y="1335942"/>
                </a:moveTo>
                <a:lnTo>
                  <a:pt x="3860701" y="1340185"/>
                </a:lnTo>
                <a:lnTo>
                  <a:pt x="3853200" y="1344378"/>
                </a:lnTo>
                <a:lnTo>
                  <a:pt x="3856529" y="1343028"/>
                </a:lnTo>
                <a:lnTo>
                  <a:pt x="3851730" y="1345686"/>
                </a:lnTo>
                <a:lnTo>
                  <a:pt x="3843633" y="1353627"/>
                </a:lnTo>
                <a:lnTo>
                  <a:pt x="3842531" y="1354738"/>
                </a:lnTo>
                <a:lnTo>
                  <a:pt x="3843367" y="1354302"/>
                </a:lnTo>
                <a:lnTo>
                  <a:pt x="3853259" y="1349122"/>
                </a:lnTo>
                <a:close/>
                <a:moveTo>
                  <a:pt x="3458813" y="1329287"/>
                </a:moveTo>
                <a:cubicBezTo>
                  <a:pt x="3458351" y="1329217"/>
                  <a:pt x="3457151" y="1330138"/>
                  <a:pt x="3455840" y="1331371"/>
                </a:cubicBezTo>
                <a:lnTo>
                  <a:pt x="3455003" y="1332281"/>
                </a:lnTo>
                <a:lnTo>
                  <a:pt x="3449617" y="1334756"/>
                </a:lnTo>
                <a:lnTo>
                  <a:pt x="3452774" y="1332198"/>
                </a:lnTo>
                <a:cubicBezTo>
                  <a:pt x="3454462" y="1331061"/>
                  <a:pt x="3456379" y="1330068"/>
                  <a:pt x="3458813" y="1329287"/>
                </a:cubicBezTo>
                <a:close/>
                <a:moveTo>
                  <a:pt x="3880052" y="1328971"/>
                </a:moveTo>
                <a:lnTo>
                  <a:pt x="3879847" y="1329083"/>
                </a:lnTo>
                <a:lnTo>
                  <a:pt x="3867775" y="1341640"/>
                </a:lnTo>
                <a:lnTo>
                  <a:pt x="3867842" y="1341611"/>
                </a:lnTo>
                <a:lnTo>
                  <a:pt x="3874974" y="1334316"/>
                </a:lnTo>
                <a:close/>
                <a:moveTo>
                  <a:pt x="2375848" y="1326505"/>
                </a:moveTo>
                <a:lnTo>
                  <a:pt x="2354887" y="1336908"/>
                </a:lnTo>
                <a:lnTo>
                  <a:pt x="2348448" y="1343468"/>
                </a:lnTo>
                <a:lnTo>
                  <a:pt x="2369289" y="1333008"/>
                </a:lnTo>
                <a:lnTo>
                  <a:pt x="2372575" y="1328144"/>
                </a:lnTo>
                <a:lnTo>
                  <a:pt x="2370231" y="1332534"/>
                </a:lnTo>
                <a:lnTo>
                  <a:pt x="2374009" y="1330638"/>
                </a:lnTo>
                <a:lnTo>
                  <a:pt x="2374679" y="1329209"/>
                </a:lnTo>
                <a:close/>
                <a:moveTo>
                  <a:pt x="3211555" y="1322584"/>
                </a:moveTo>
                <a:lnTo>
                  <a:pt x="3210392" y="1323035"/>
                </a:lnTo>
                <a:cubicBezTo>
                  <a:pt x="3204291" y="1325583"/>
                  <a:pt x="3195890" y="1329404"/>
                  <a:pt x="3190459" y="1332561"/>
                </a:cubicBezTo>
                <a:lnTo>
                  <a:pt x="3190218" y="1332744"/>
                </a:lnTo>
                <a:lnTo>
                  <a:pt x="3209781" y="1323393"/>
                </a:lnTo>
                <a:close/>
                <a:moveTo>
                  <a:pt x="3917782" y="1320950"/>
                </a:moveTo>
                <a:cubicBezTo>
                  <a:pt x="3915409" y="1322211"/>
                  <a:pt x="3913315" y="1323360"/>
                  <a:pt x="3913199" y="1323383"/>
                </a:cubicBezTo>
                <a:cubicBezTo>
                  <a:pt x="3913143" y="1323393"/>
                  <a:pt x="3913578" y="1323123"/>
                  <a:pt x="3914722" y="1322442"/>
                </a:cubicBezTo>
                <a:lnTo>
                  <a:pt x="3915869" y="1321766"/>
                </a:lnTo>
                <a:close/>
                <a:moveTo>
                  <a:pt x="3496235" y="1317923"/>
                </a:moveTo>
                <a:lnTo>
                  <a:pt x="3494324" y="1319533"/>
                </a:lnTo>
                <a:cubicBezTo>
                  <a:pt x="3491163" y="1321837"/>
                  <a:pt x="3488550" y="1323429"/>
                  <a:pt x="3489723" y="1321898"/>
                </a:cubicBezTo>
                <a:lnTo>
                  <a:pt x="3492659" y="1319564"/>
                </a:lnTo>
                <a:close/>
                <a:moveTo>
                  <a:pt x="3741026" y="1317394"/>
                </a:moveTo>
                <a:cubicBezTo>
                  <a:pt x="3741481" y="1317933"/>
                  <a:pt x="3737466" y="1320868"/>
                  <a:pt x="3737237" y="1320598"/>
                </a:cubicBezTo>
                <a:cubicBezTo>
                  <a:pt x="3737123" y="1320464"/>
                  <a:pt x="3738071" y="1319663"/>
                  <a:pt x="3739046" y="1318896"/>
                </a:cubicBezTo>
                <a:cubicBezTo>
                  <a:pt x="3740022" y="1318128"/>
                  <a:pt x="3741026" y="1317394"/>
                  <a:pt x="3741026" y="1317394"/>
                </a:cubicBezTo>
                <a:close/>
                <a:moveTo>
                  <a:pt x="3507282" y="1312825"/>
                </a:moveTo>
                <a:lnTo>
                  <a:pt x="3505906" y="1313997"/>
                </a:lnTo>
                <a:cubicBezTo>
                  <a:pt x="3502749" y="1316300"/>
                  <a:pt x="3500133" y="1317892"/>
                  <a:pt x="3501138" y="1316580"/>
                </a:cubicBezTo>
                <a:lnTo>
                  <a:pt x="3503710" y="1314478"/>
                </a:lnTo>
                <a:close/>
                <a:moveTo>
                  <a:pt x="3518300" y="1307725"/>
                </a:moveTo>
                <a:lnTo>
                  <a:pt x="3517614" y="1308297"/>
                </a:lnTo>
                <a:cubicBezTo>
                  <a:pt x="3514496" y="1310546"/>
                  <a:pt x="3511883" y="1312138"/>
                  <a:pt x="3512888" y="1310825"/>
                </a:cubicBezTo>
                <a:lnTo>
                  <a:pt x="3514679" y="1309401"/>
                </a:lnTo>
                <a:close/>
                <a:moveTo>
                  <a:pt x="3852350" y="1306440"/>
                </a:moveTo>
                <a:lnTo>
                  <a:pt x="3845433" y="1309127"/>
                </a:lnTo>
                <a:cubicBezTo>
                  <a:pt x="3843592" y="1309904"/>
                  <a:pt x="3842298" y="1310517"/>
                  <a:pt x="3842251" y="1310720"/>
                </a:cubicBezTo>
                <a:lnTo>
                  <a:pt x="3843830" y="1310397"/>
                </a:lnTo>
                <a:lnTo>
                  <a:pt x="3845573" y="1309661"/>
                </a:lnTo>
                <a:lnTo>
                  <a:pt x="3851591" y="1306946"/>
                </a:lnTo>
                <a:close/>
                <a:moveTo>
                  <a:pt x="3836041" y="1299012"/>
                </a:moveTo>
                <a:lnTo>
                  <a:pt x="3836015" y="1299019"/>
                </a:lnTo>
                <a:cubicBezTo>
                  <a:pt x="3834028" y="1299920"/>
                  <a:pt x="3831294" y="1301269"/>
                  <a:pt x="3830420" y="1302009"/>
                </a:cubicBezTo>
                <a:cubicBezTo>
                  <a:pt x="3829036" y="1303179"/>
                  <a:pt x="3828822" y="1303629"/>
                  <a:pt x="3829285" y="1303649"/>
                </a:cubicBezTo>
                <a:lnTo>
                  <a:pt x="3830162" y="1303368"/>
                </a:lnTo>
                <a:close/>
                <a:moveTo>
                  <a:pt x="1572896" y="1297916"/>
                </a:moveTo>
                <a:cubicBezTo>
                  <a:pt x="1571387" y="1297631"/>
                  <a:pt x="1577427" y="1298772"/>
                  <a:pt x="1577427" y="1298772"/>
                </a:cubicBezTo>
                <a:cubicBezTo>
                  <a:pt x="1574743" y="1298266"/>
                  <a:pt x="1573400" y="1298012"/>
                  <a:pt x="1572896" y="1297916"/>
                </a:cubicBezTo>
                <a:close/>
                <a:moveTo>
                  <a:pt x="3936750" y="1295831"/>
                </a:moveTo>
                <a:lnTo>
                  <a:pt x="3932658" y="1298216"/>
                </a:lnTo>
                <a:lnTo>
                  <a:pt x="3934813" y="1297143"/>
                </a:lnTo>
                <a:close/>
                <a:moveTo>
                  <a:pt x="3301339" y="1293269"/>
                </a:moveTo>
                <a:lnTo>
                  <a:pt x="3300794" y="1293384"/>
                </a:lnTo>
                <a:lnTo>
                  <a:pt x="3298203" y="1294620"/>
                </a:lnTo>
                <a:lnTo>
                  <a:pt x="3296900" y="1296054"/>
                </a:lnTo>
                <a:cubicBezTo>
                  <a:pt x="3297126" y="1296324"/>
                  <a:pt x="3298876" y="1294845"/>
                  <a:pt x="3299103" y="1295114"/>
                </a:cubicBezTo>
                <a:cubicBezTo>
                  <a:pt x="3301428" y="1293872"/>
                  <a:pt x="3301810" y="1293328"/>
                  <a:pt x="3301339" y="1293269"/>
                </a:cubicBezTo>
                <a:close/>
                <a:moveTo>
                  <a:pt x="1570351" y="1287856"/>
                </a:moveTo>
                <a:cubicBezTo>
                  <a:pt x="1569985" y="1286783"/>
                  <a:pt x="1571450" y="1291075"/>
                  <a:pt x="1571450" y="1291075"/>
                </a:cubicBezTo>
                <a:cubicBezTo>
                  <a:pt x="1570799" y="1289168"/>
                  <a:pt x="1570472" y="1288213"/>
                  <a:pt x="1570351" y="1287856"/>
                </a:cubicBezTo>
                <a:close/>
                <a:moveTo>
                  <a:pt x="3881230" y="1287104"/>
                </a:moveTo>
                <a:lnTo>
                  <a:pt x="3878912" y="1287834"/>
                </a:lnTo>
                <a:lnTo>
                  <a:pt x="3870904" y="1290768"/>
                </a:lnTo>
                <a:lnTo>
                  <a:pt x="3858645" y="1299047"/>
                </a:lnTo>
                <a:lnTo>
                  <a:pt x="3868208" y="1295862"/>
                </a:lnTo>
                <a:lnTo>
                  <a:pt x="3879802" y="1288127"/>
                </a:lnTo>
                <a:close/>
                <a:moveTo>
                  <a:pt x="3351602" y="1286065"/>
                </a:moveTo>
                <a:cubicBezTo>
                  <a:pt x="3348298" y="1288076"/>
                  <a:pt x="3339682" y="1294724"/>
                  <a:pt x="3342984" y="1292713"/>
                </a:cubicBezTo>
                <a:cubicBezTo>
                  <a:pt x="3340972" y="1295338"/>
                  <a:pt x="3349590" y="1288690"/>
                  <a:pt x="3351602" y="1286065"/>
                </a:cubicBezTo>
                <a:close/>
                <a:moveTo>
                  <a:pt x="3360049" y="1282321"/>
                </a:moveTo>
                <a:cubicBezTo>
                  <a:pt x="3356746" y="1284334"/>
                  <a:pt x="3347578" y="1291315"/>
                  <a:pt x="3351431" y="1288968"/>
                </a:cubicBezTo>
                <a:cubicBezTo>
                  <a:pt x="3349085" y="1292031"/>
                  <a:pt x="3358038" y="1284947"/>
                  <a:pt x="3360049" y="1282321"/>
                </a:cubicBezTo>
                <a:close/>
                <a:moveTo>
                  <a:pt x="1551303" y="1280016"/>
                </a:moveTo>
                <a:lnTo>
                  <a:pt x="1558620" y="1294560"/>
                </a:lnTo>
                <a:lnTo>
                  <a:pt x="1563078" y="1302377"/>
                </a:lnTo>
                <a:lnTo>
                  <a:pt x="1568780" y="1307544"/>
                </a:lnTo>
                <a:lnTo>
                  <a:pt x="1489089" y="1354892"/>
                </a:lnTo>
                <a:cubicBezTo>
                  <a:pt x="1453512" y="1376030"/>
                  <a:pt x="1418599" y="1396590"/>
                  <a:pt x="1386482" y="1414748"/>
                </a:cubicBezTo>
                <a:lnTo>
                  <a:pt x="1379479" y="1418980"/>
                </a:lnTo>
                <a:lnTo>
                  <a:pt x="1378152" y="1416461"/>
                </a:lnTo>
                <a:cubicBezTo>
                  <a:pt x="1375070" y="1410268"/>
                  <a:pt x="1371946" y="1403803"/>
                  <a:pt x="1367145" y="1394372"/>
                </a:cubicBezTo>
                <a:lnTo>
                  <a:pt x="1364208" y="1389580"/>
                </a:lnTo>
                <a:lnTo>
                  <a:pt x="1403123" y="1366343"/>
                </a:lnTo>
                <a:lnTo>
                  <a:pt x="1499845" y="1309995"/>
                </a:lnTo>
                <a:lnTo>
                  <a:pt x="1512134" y="1324229"/>
                </a:lnTo>
                <a:lnTo>
                  <a:pt x="1501306" y="1309144"/>
                </a:lnTo>
                <a:lnTo>
                  <a:pt x="1543611" y="1284497"/>
                </a:lnTo>
                <a:lnTo>
                  <a:pt x="1546042" y="1286941"/>
                </a:lnTo>
                <a:lnTo>
                  <a:pt x="1553078" y="1293315"/>
                </a:lnTo>
                <a:lnTo>
                  <a:pt x="1552936" y="1292892"/>
                </a:lnTo>
                <a:lnTo>
                  <a:pt x="1547300" y="1282348"/>
                </a:lnTo>
                <a:close/>
                <a:moveTo>
                  <a:pt x="3955761" y="1275621"/>
                </a:moveTo>
                <a:cubicBezTo>
                  <a:pt x="3953748" y="1278246"/>
                  <a:pt x="3947142" y="1282268"/>
                  <a:pt x="3947142" y="1282268"/>
                </a:cubicBezTo>
                <a:cubicBezTo>
                  <a:pt x="3943840" y="1284279"/>
                  <a:pt x="3955761" y="1275621"/>
                  <a:pt x="3955761" y="1275621"/>
                </a:cubicBezTo>
                <a:close/>
                <a:moveTo>
                  <a:pt x="4299569" y="1271152"/>
                </a:moveTo>
                <a:lnTo>
                  <a:pt x="4296157" y="1273517"/>
                </a:lnTo>
                <a:cubicBezTo>
                  <a:pt x="4294642" y="1274568"/>
                  <a:pt x="4293427" y="1275409"/>
                  <a:pt x="4293427" y="1275409"/>
                </a:cubicBezTo>
                <a:close/>
                <a:moveTo>
                  <a:pt x="3388885" y="1270029"/>
                </a:moveTo>
                <a:cubicBezTo>
                  <a:pt x="3387216" y="1270914"/>
                  <a:pt x="3381990" y="1275145"/>
                  <a:pt x="3380481" y="1277113"/>
                </a:cubicBezTo>
                <a:cubicBezTo>
                  <a:pt x="3380481" y="1277113"/>
                  <a:pt x="3392404" y="1268455"/>
                  <a:pt x="3389100" y="1270466"/>
                </a:cubicBezTo>
                <a:cubicBezTo>
                  <a:pt x="3389602" y="1269810"/>
                  <a:pt x="3389442" y="1269733"/>
                  <a:pt x="3388885" y="1270029"/>
                </a:cubicBezTo>
                <a:close/>
                <a:moveTo>
                  <a:pt x="4301616" y="1269732"/>
                </a:moveTo>
                <a:cubicBezTo>
                  <a:pt x="4302528" y="1269103"/>
                  <a:pt x="4301920" y="1269523"/>
                  <a:pt x="4300708" y="1270364"/>
                </a:cubicBezTo>
                <a:lnTo>
                  <a:pt x="4299569" y="1271152"/>
                </a:lnTo>
                <a:close/>
                <a:moveTo>
                  <a:pt x="3936738" y="1267245"/>
                </a:moveTo>
                <a:cubicBezTo>
                  <a:pt x="3937704" y="1266934"/>
                  <a:pt x="3938328" y="1266923"/>
                  <a:pt x="3937758" y="1267579"/>
                </a:cubicBezTo>
                <a:cubicBezTo>
                  <a:pt x="3937758" y="1267579"/>
                  <a:pt x="3933477" y="1270200"/>
                  <a:pt x="3933021" y="1269661"/>
                </a:cubicBezTo>
                <a:cubicBezTo>
                  <a:pt x="3932840" y="1269448"/>
                  <a:pt x="3933142" y="1269102"/>
                  <a:pt x="3933671" y="1268730"/>
                </a:cubicBezTo>
                <a:cubicBezTo>
                  <a:pt x="3934465" y="1268174"/>
                  <a:pt x="3935771" y="1267557"/>
                  <a:pt x="3936738" y="1267245"/>
                </a:cubicBezTo>
                <a:close/>
                <a:moveTo>
                  <a:pt x="3923189" y="1265125"/>
                </a:moveTo>
                <a:cubicBezTo>
                  <a:pt x="3919463" y="1267814"/>
                  <a:pt x="3919198" y="1267500"/>
                  <a:pt x="3918515" y="1266691"/>
                </a:cubicBezTo>
                <a:cubicBezTo>
                  <a:pt x="3919502" y="1266087"/>
                  <a:pt x="3920550" y="1265549"/>
                  <a:pt x="3921407" y="1265236"/>
                </a:cubicBezTo>
                <a:cubicBezTo>
                  <a:pt x="3922268" y="1264923"/>
                  <a:pt x="3922943" y="1264833"/>
                  <a:pt x="3923189" y="1265125"/>
                </a:cubicBezTo>
                <a:close/>
                <a:moveTo>
                  <a:pt x="3887397" y="1264328"/>
                </a:moveTo>
                <a:lnTo>
                  <a:pt x="3885207" y="1265875"/>
                </a:lnTo>
                <a:lnTo>
                  <a:pt x="3886923" y="1265057"/>
                </a:lnTo>
                <a:lnTo>
                  <a:pt x="3886718" y="1265369"/>
                </a:lnTo>
                <a:cubicBezTo>
                  <a:pt x="3886812" y="1265481"/>
                  <a:pt x="3887316" y="1265190"/>
                  <a:pt x="3888191" y="1264451"/>
                </a:cubicBezTo>
                <a:lnTo>
                  <a:pt x="3886923" y="1265057"/>
                </a:lnTo>
                <a:close/>
                <a:moveTo>
                  <a:pt x="3889277" y="1262102"/>
                </a:moveTo>
                <a:lnTo>
                  <a:pt x="3889211" y="1262129"/>
                </a:lnTo>
                <a:lnTo>
                  <a:pt x="3889219" y="1262121"/>
                </a:lnTo>
                <a:close/>
                <a:moveTo>
                  <a:pt x="1772985" y="1258243"/>
                </a:moveTo>
                <a:lnTo>
                  <a:pt x="1776801" y="1265210"/>
                </a:lnTo>
                <a:lnTo>
                  <a:pt x="1774346" y="1259590"/>
                </a:lnTo>
                <a:close/>
                <a:moveTo>
                  <a:pt x="2109358" y="1257216"/>
                </a:moveTo>
                <a:cubicBezTo>
                  <a:pt x="2109358" y="1257216"/>
                  <a:pt x="2109122" y="1258708"/>
                  <a:pt x="2108845" y="1260448"/>
                </a:cubicBezTo>
                <a:cubicBezTo>
                  <a:pt x="2105447" y="1259909"/>
                  <a:pt x="2102534" y="1259447"/>
                  <a:pt x="2109358" y="1257216"/>
                </a:cubicBezTo>
                <a:close/>
                <a:moveTo>
                  <a:pt x="3578265" y="1256548"/>
                </a:moveTo>
                <a:cubicBezTo>
                  <a:pt x="3581568" y="1254537"/>
                  <a:pt x="3572400" y="1261520"/>
                  <a:pt x="3569097" y="1263531"/>
                </a:cubicBezTo>
                <a:cubicBezTo>
                  <a:pt x="3571109" y="1260906"/>
                  <a:pt x="3578265" y="1256548"/>
                  <a:pt x="3578265" y="1256548"/>
                </a:cubicBezTo>
                <a:close/>
                <a:moveTo>
                  <a:pt x="3905074" y="1255678"/>
                </a:moveTo>
                <a:lnTo>
                  <a:pt x="3895062" y="1260239"/>
                </a:lnTo>
                <a:lnTo>
                  <a:pt x="3891614" y="1261349"/>
                </a:lnTo>
                <a:lnTo>
                  <a:pt x="3888533" y="1263526"/>
                </a:lnTo>
                <a:lnTo>
                  <a:pt x="3901002" y="1258408"/>
                </a:lnTo>
                <a:lnTo>
                  <a:pt x="3903573" y="1256626"/>
                </a:lnTo>
                <a:close/>
                <a:moveTo>
                  <a:pt x="3444675" y="1247130"/>
                </a:moveTo>
                <a:lnTo>
                  <a:pt x="3428386" y="1254504"/>
                </a:lnTo>
                <a:lnTo>
                  <a:pt x="3425446" y="1255750"/>
                </a:lnTo>
                <a:lnTo>
                  <a:pt x="3433175" y="1252175"/>
                </a:lnTo>
                <a:close/>
                <a:moveTo>
                  <a:pt x="3802332" y="1245121"/>
                </a:moveTo>
                <a:cubicBezTo>
                  <a:pt x="3803307" y="1246255"/>
                  <a:pt x="3769639" y="1263825"/>
                  <a:pt x="3760109" y="1267353"/>
                </a:cubicBezTo>
                <a:cubicBezTo>
                  <a:pt x="3649611" y="1320170"/>
                  <a:pt x="3541769" y="1370670"/>
                  <a:pt x="3433131" y="1422209"/>
                </a:cubicBezTo>
                <a:lnTo>
                  <a:pt x="3395722" y="1440118"/>
                </a:lnTo>
                <a:lnTo>
                  <a:pt x="3399175" y="1437850"/>
                </a:lnTo>
                <a:cubicBezTo>
                  <a:pt x="3399175" y="1437850"/>
                  <a:pt x="3410957" y="1427344"/>
                  <a:pt x="3399175" y="1437850"/>
                </a:cubicBezTo>
                <a:lnTo>
                  <a:pt x="3399260" y="1435681"/>
                </a:lnTo>
                <a:lnTo>
                  <a:pt x="3479118" y="1398291"/>
                </a:lnTo>
                <a:cubicBezTo>
                  <a:pt x="3584900" y="1347267"/>
                  <a:pt x="3693358" y="1291723"/>
                  <a:pt x="3787636" y="1250593"/>
                </a:cubicBezTo>
                <a:cubicBezTo>
                  <a:pt x="3797834" y="1246190"/>
                  <a:pt x="3802008" y="1244742"/>
                  <a:pt x="3802332" y="1245121"/>
                </a:cubicBezTo>
                <a:close/>
                <a:moveTo>
                  <a:pt x="3455651" y="1242164"/>
                </a:moveTo>
                <a:lnTo>
                  <a:pt x="3446408" y="1246346"/>
                </a:lnTo>
                <a:lnTo>
                  <a:pt x="3454353" y="1242398"/>
                </a:lnTo>
                <a:close/>
                <a:moveTo>
                  <a:pt x="1621898" y="1240903"/>
                </a:moveTo>
                <a:lnTo>
                  <a:pt x="1640429" y="1258570"/>
                </a:lnTo>
                <a:lnTo>
                  <a:pt x="1644448" y="1264159"/>
                </a:lnTo>
                <a:lnTo>
                  <a:pt x="1595681" y="1291561"/>
                </a:lnTo>
                <a:lnTo>
                  <a:pt x="1588427" y="1295871"/>
                </a:lnTo>
                <a:lnTo>
                  <a:pt x="1564350" y="1272415"/>
                </a:lnTo>
                <a:lnTo>
                  <a:pt x="1578612" y="1264107"/>
                </a:lnTo>
                <a:lnTo>
                  <a:pt x="1587360" y="1259444"/>
                </a:lnTo>
                <a:lnTo>
                  <a:pt x="1591905" y="1261911"/>
                </a:lnTo>
                <a:cubicBezTo>
                  <a:pt x="1595059" y="1263791"/>
                  <a:pt x="1597213" y="1265198"/>
                  <a:pt x="1597213" y="1265198"/>
                </a:cubicBezTo>
                <a:cubicBezTo>
                  <a:pt x="1599725" y="1264792"/>
                  <a:pt x="1598950" y="1263034"/>
                  <a:pt x="1596231" y="1260356"/>
                </a:cubicBezTo>
                <a:lnTo>
                  <a:pt x="1592054" y="1256934"/>
                </a:lnTo>
                <a:lnTo>
                  <a:pt x="1616590" y="1243754"/>
                </a:lnTo>
                <a:lnTo>
                  <a:pt x="1617277" y="1244521"/>
                </a:lnTo>
                <a:cubicBezTo>
                  <a:pt x="1619996" y="1247315"/>
                  <a:pt x="1621827" y="1248763"/>
                  <a:pt x="1622215" y="1247912"/>
                </a:cubicBezTo>
                <a:lnTo>
                  <a:pt x="1619776" y="1242043"/>
                </a:lnTo>
                <a:close/>
                <a:moveTo>
                  <a:pt x="3950948" y="1235886"/>
                </a:moveTo>
                <a:cubicBezTo>
                  <a:pt x="3950948" y="1235886"/>
                  <a:pt x="3947081" y="1237296"/>
                  <a:pt x="3945434" y="1238342"/>
                </a:cubicBezTo>
                <a:cubicBezTo>
                  <a:pt x="3944885" y="1238690"/>
                  <a:pt x="3944582" y="1238998"/>
                  <a:pt x="3944753" y="1239201"/>
                </a:cubicBezTo>
                <a:cubicBezTo>
                  <a:pt x="3945703" y="1240322"/>
                  <a:pt x="3951443" y="1236470"/>
                  <a:pt x="3950948" y="1235886"/>
                </a:cubicBezTo>
                <a:close/>
                <a:moveTo>
                  <a:pt x="3543710" y="1232302"/>
                </a:moveTo>
                <a:lnTo>
                  <a:pt x="3542941" y="1232826"/>
                </a:lnTo>
                <a:cubicBezTo>
                  <a:pt x="3540146" y="1234729"/>
                  <a:pt x="3536953" y="1236904"/>
                  <a:pt x="3536953" y="1236904"/>
                </a:cubicBezTo>
                <a:close/>
                <a:moveTo>
                  <a:pt x="3546535" y="1230379"/>
                </a:moveTo>
                <a:cubicBezTo>
                  <a:pt x="3547335" y="1229836"/>
                  <a:pt x="3547134" y="1229971"/>
                  <a:pt x="3546385" y="1230482"/>
                </a:cubicBezTo>
                <a:lnTo>
                  <a:pt x="3543710" y="1232302"/>
                </a:lnTo>
                <a:close/>
                <a:moveTo>
                  <a:pt x="3592660" y="1227357"/>
                </a:moveTo>
                <a:lnTo>
                  <a:pt x="3592574" y="1227416"/>
                </a:lnTo>
                <a:cubicBezTo>
                  <a:pt x="3591276" y="1228277"/>
                  <a:pt x="3590373" y="1228876"/>
                  <a:pt x="3590373" y="1228876"/>
                </a:cubicBezTo>
                <a:close/>
                <a:moveTo>
                  <a:pt x="1843305" y="1227163"/>
                </a:moveTo>
                <a:lnTo>
                  <a:pt x="1844781" y="1231010"/>
                </a:lnTo>
                <a:lnTo>
                  <a:pt x="1847103" y="1239595"/>
                </a:lnTo>
                <a:lnTo>
                  <a:pt x="1863354" y="1255590"/>
                </a:lnTo>
                <a:lnTo>
                  <a:pt x="1881366" y="1271984"/>
                </a:lnTo>
                <a:lnTo>
                  <a:pt x="1879441" y="1266599"/>
                </a:lnTo>
                <a:lnTo>
                  <a:pt x="1877321" y="1262088"/>
                </a:lnTo>
                <a:close/>
                <a:moveTo>
                  <a:pt x="1660493" y="1225856"/>
                </a:moveTo>
                <a:cubicBezTo>
                  <a:pt x="1658888" y="1227017"/>
                  <a:pt x="1661276" y="1231058"/>
                  <a:pt x="1665734" y="1236337"/>
                </a:cubicBezTo>
                <a:lnTo>
                  <a:pt x="1675794" y="1246545"/>
                </a:lnTo>
                <a:lnTo>
                  <a:pt x="1669455" y="1250107"/>
                </a:lnTo>
                <a:lnTo>
                  <a:pt x="1662336" y="1238510"/>
                </a:lnTo>
                <a:cubicBezTo>
                  <a:pt x="1659226" y="1232052"/>
                  <a:pt x="1658257" y="1227474"/>
                  <a:pt x="1660493" y="1225856"/>
                </a:cubicBezTo>
                <a:close/>
                <a:moveTo>
                  <a:pt x="3601208" y="1221688"/>
                </a:moveTo>
                <a:lnTo>
                  <a:pt x="3592660" y="1227357"/>
                </a:lnTo>
                <a:lnTo>
                  <a:pt x="3597143" y="1224384"/>
                </a:lnTo>
                <a:cubicBezTo>
                  <a:pt x="3600305" y="1222287"/>
                  <a:pt x="3603013" y="1220489"/>
                  <a:pt x="3601208" y="1221688"/>
                </a:cubicBezTo>
                <a:close/>
                <a:moveTo>
                  <a:pt x="4030337" y="1219239"/>
                </a:moveTo>
                <a:lnTo>
                  <a:pt x="4026508" y="1220557"/>
                </a:lnTo>
                <a:lnTo>
                  <a:pt x="4027598" y="1219975"/>
                </a:lnTo>
                <a:close/>
                <a:moveTo>
                  <a:pt x="4006740" y="1217338"/>
                </a:moveTo>
                <a:cubicBezTo>
                  <a:pt x="4002786" y="1219758"/>
                  <a:pt x="4000026" y="1220630"/>
                  <a:pt x="3999343" y="1219822"/>
                </a:cubicBezTo>
                <a:cubicBezTo>
                  <a:pt x="4001465" y="1218490"/>
                  <a:pt x="4002640" y="1217959"/>
                  <a:pt x="4003622" y="1217716"/>
                </a:cubicBezTo>
                <a:cubicBezTo>
                  <a:pt x="4004603" y="1217472"/>
                  <a:pt x="4005391" y="1217517"/>
                  <a:pt x="4006740" y="1217338"/>
                </a:cubicBezTo>
                <a:close/>
                <a:moveTo>
                  <a:pt x="4008445" y="1216252"/>
                </a:moveTo>
                <a:cubicBezTo>
                  <a:pt x="4008782" y="1216209"/>
                  <a:pt x="4008962" y="1216422"/>
                  <a:pt x="4009208" y="1216713"/>
                </a:cubicBezTo>
                <a:cubicBezTo>
                  <a:pt x="4005712" y="1219670"/>
                  <a:pt x="4006967" y="1217608"/>
                  <a:pt x="4006740" y="1217338"/>
                </a:cubicBezTo>
                <a:cubicBezTo>
                  <a:pt x="4007614" y="1216600"/>
                  <a:pt x="4008108" y="1216298"/>
                  <a:pt x="4008445" y="1216252"/>
                </a:cubicBezTo>
                <a:close/>
                <a:moveTo>
                  <a:pt x="4010914" y="1215627"/>
                </a:moveTo>
                <a:cubicBezTo>
                  <a:pt x="4011252" y="1215581"/>
                  <a:pt x="4011433" y="1215795"/>
                  <a:pt x="4011679" y="1216087"/>
                </a:cubicBezTo>
                <a:cubicBezTo>
                  <a:pt x="4008180" y="1219044"/>
                  <a:pt x="4009436" y="1216982"/>
                  <a:pt x="4009208" y="1216713"/>
                </a:cubicBezTo>
                <a:cubicBezTo>
                  <a:pt x="4010083" y="1215974"/>
                  <a:pt x="4010577" y="1215672"/>
                  <a:pt x="4010914" y="1215627"/>
                </a:cubicBezTo>
                <a:close/>
                <a:moveTo>
                  <a:pt x="3615333" y="1215077"/>
                </a:moveTo>
                <a:cubicBezTo>
                  <a:pt x="3616624" y="1215690"/>
                  <a:pt x="3604369" y="1224787"/>
                  <a:pt x="3603412" y="1223736"/>
                </a:cubicBezTo>
                <a:close/>
                <a:moveTo>
                  <a:pt x="2068701" y="1214624"/>
                </a:moveTo>
                <a:cubicBezTo>
                  <a:pt x="2067191" y="1214339"/>
                  <a:pt x="2073230" y="1215479"/>
                  <a:pt x="2073230" y="1215479"/>
                </a:cubicBezTo>
                <a:cubicBezTo>
                  <a:pt x="2070546" y="1214973"/>
                  <a:pt x="2069204" y="1214720"/>
                  <a:pt x="2068701" y="1214624"/>
                </a:cubicBezTo>
                <a:close/>
                <a:moveTo>
                  <a:pt x="3521870" y="1212789"/>
                </a:moveTo>
                <a:lnTo>
                  <a:pt x="3511221" y="1218282"/>
                </a:lnTo>
                <a:lnTo>
                  <a:pt x="3487623" y="1228214"/>
                </a:lnTo>
                <a:lnTo>
                  <a:pt x="3510208" y="1217022"/>
                </a:lnTo>
                <a:close/>
                <a:moveTo>
                  <a:pt x="3480694" y="1209830"/>
                </a:moveTo>
                <a:lnTo>
                  <a:pt x="3466607" y="1217656"/>
                </a:lnTo>
                <a:lnTo>
                  <a:pt x="3453606" y="1224599"/>
                </a:lnTo>
                <a:lnTo>
                  <a:pt x="3450224" y="1224977"/>
                </a:lnTo>
                <a:lnTo>
                  <a:pt x="3448464" y="1225375"/>
                </a:lnTo>
                <a:lnTo>
                  <a:pt x="3476027" y="1210981"/>
                </a:lnTo>
                <a:lnTo>
                  <a:pt x="3478309" y="1210312"/>
                </a:lnTo>
                <a:close/>
                <a:moveTo>
                  <a:pt x="2066156" y="1204564"/>
                </a:moveTo>
                <a:cubicBezTo>
                  <a:pt x="2065789" y="1203490"/>
                  <a:pt x="2067255" y="1207783"/>
                  <a:pt x="2067255" y="1207783"/>
                </a:cubicBezTo>
                <a:cubicBezTo>
                  <a:pt x="2066603" y="1205875"/>
                  <a:pt x="2066277" y="1204921"/>
                  <a:pt x="2066156" y="1204564"/>
                </a:cubicBezTo>
                <a:close/>
                <a:moveTo>
                  <a:pt x="1743573" y="1201802"/>
                </a:moveTo>
                <a:cubicBezTo>
                  <a:pt x="1744301" y="1201917"/>
                  <a:pt x="1745546" y="1203677"/>
                  <a:pt x="1747038" y="1206332"/>
                </a:cubicBezTo>
                <a:lnTo>
                  <a:pt x="1747108" y="1206474"/>
                </a:lnTo>
                <a:lnTo>
                  <a:pt x="1741561" y="1209591"/>
                </a:lnTo>
                <a:lnTo>
                  <a:pt x="1740450" y="1205162"/>
                </a:lnTo>
                <a:cubicBezTo>
                  <a:pt x="1740418" y="1202863"/>
                  <a:pt x="1741268" y="1201436"/>
                  <a:pt x="1743573" y="1201802"/>
                </a:cubicBezTo>
                <a:close/>
                <a:moveTo>
                  <a:pt x="1724621" y="1185724"/>
                </a:moveTo>
                <a:lnTo>
                  <a:pt x="1737287" y="1211992"/>
                </a:lnTo>
                <a:lnTo>
                  <a:pt x="1694615" y="1235970"/>
                </a:lnTo>
                <a:lnTo>
                  <a:pt x="1678303" y="1210605"/>
                </a:lnTo>
                <a:lnTo>
                  <a:pt x="1712917" y="1192011"/>
                </a:lnTo>
                <a:lnTo>
                  <a:pt x="1713483" y="1193454"/>
                </a:lnTo>
                <a:cubicBezTo>
                  <a:pt x="1716143" y="1199039"/>
                  <a:pt x="1720014" y="1204435"/>
                  <a:pt x="1724861" y="1203674"/>
                </a:cubicBezTo>
                <a:cubicBezTo>
                  <a:pt x="1725718" y="1202982"/>
                  <a:pt x="1724953" y="1200359"/>
                  <a:pt x="1723326" y="1196790"/>
                </a:cubicBezTo>
                <a:lnTo>
                  <a:pt x="1719027" y="1188729"/>
                </a:lnTo>
                <a:close/>
                <a:moveTo>
                  <a:pt x="1741986" y="1176406"/>
                </a:moveTo>
                <a:lnTo>
                  <a:pt x="1748839" y="1189793"/>
                </a:lnTo>
                <a:lnTo>
                  <a:pt x="1755501" y="1201758"/>
                </a:lnTo>
                <a:lnTo>
                  <a:pt x="1750350" y="1204652"/>
                </a:lnTo>
                <a:lnTo>
                  <a:pt x="1746690" y="1196273"/>
                </a:lnTo>
                <a:lnTo>
                  <a:pt x="1738239" y="1178410"/>
                </a:lnTo>
                <a:close/>
                <a:moveTo>
                  <a:pt x="2268789" y="1174950"/>
                </a:moveTo>
                <a:lnTo>
                  <a:pt x="2272605" y="1181918"/>
                </a:lnTo>
                <a:lnTo>
                  <a:pt x="2270150" y="1176297"/>
                </a:lnTo>
                <a:close/>
                <a:moveTo>
                  <a:pt x="2078251" y="1172659"/>
                </a:moveTo>
                <a:lnTo>
                  <a:pt x="2079435" y="1172771"/>
                </a:lnTo>
                <a:cubicBezTo>
                  <a:pt x="2079936" y="1173008"/>
                  <a:pt x="2080091" y="1173466"/>
                  <a:pt x="2080405" y="1174382"/>
                </a:cubicBezTo>
                <a:close/>
                <a:moveTo>
                  <a:pt x="3918098" y="1169676"/>
                </a:moveTo>
                <a:lnTo>
                  <a:pt x="3913456" y="1175532"/>
                </a:lnTo>
                <a:cubicBezTo>
                  <a:pt x="3913456" y="1175532"/>
                  <a:pt x="3914374" y="1174375"/>
                  <a:pt x="3915519" y="1172929"/>
                </a:cubicBezTo>
                <a:close/>
                <a:moveTo>
                  <a:pt x="2074292" y="1169491"/>
                </a:moveTo>
                <a:lnTo>
                  <a:pt x="2078251" y="1172659"/>
                </a:lnTo>
                <a:lnTo>
                  <a:pt x="2076408" y="1172485"/>
                </a:lnTo>
                <a:close/>
                <a:moveTo>
                  <a:pt x="1755077" y="1169405"/>
                </a:moveTo>
                <a:lnTo>
                  <a:pt x="1759370" y="1177539"/>
                </a:lnTo>
                <a:cubicBezTo>
                  <a:pt x="1758659" y="1182015"/>
                  <a:pt x="1761307" y="1187279"/>
                  <a:pt x="1766657" y="1191189"/>
                </a:cubicBezTo>
                <a:cubicBezTo>
                  <a:pt x="1766539" y="1191935"/>
                  <a:pt x="1765623" y="1193001"/>
                  <a:pt x="1765466" y="1193995"/>
                </a:cubicBezTo>
                <a:lnTo>
                  <a:pt x="1767166" y="1195203"/>
                </a:lnTo>
                <a:lnTo>
                  <a:pt x="1760729" y="1198820"/>
                </a:lnTo>
                <a:lnTo>
                  <a:pt x="1754155" y="1185698"/>
                </a:lnTo>
                <a:lnTo>
                  <a:pt x="1747796" y="1173299"/>
                </a:lnTo>
                <a:close/>
                <a:moveTo>
                  <a:pt x="3919647" y="1167723"/>
                </a:moveTo>
                <a:lnTo>
                  <a:pt x="3918098" y="1169676"/>
                </a:lnTo>
                <a:lnTo>
                  <a:pt x="3918958" y="1168590"/>
                </a:lnTo>
                <a:cubicBezTo>
                  <a:pt x="3919876" y="1167435"/>
                  <a:pt x="3920334" y="1166855"/>
                  <a:pt x="3919647" y="1167723"/>
                </a:cubicBezTo>
                <a:close/>
                <a:moveTo>
                  <a:pt x="1771343" y="1160707"/>
                </a:moveTo>
                <a:lnTo>
                  <a:pt x="1772745" y="1163975"/>
                </a:lnTo>
                <a:lnTo>
                  <a:pt x="1790231" y="1182243"/>
                </a:lnTo>
                <a:lnTo>
                  <a:pt x="1768942" y="1194206"/>
                </a:lnTo>
                <a:lnTo>
                  <a:pt x="1769024" y="1192744"/>
                </a:lnTo>
                <a:cubicBezTo>
                  <a:pt x="1768783" y="1191909"/>
                  <a:pt x="1768115" y="1191420"/>
                  <a:pt x="1766657" y="1191189"/>
                </a:cubicBezTo>
                <a:cubicBezTo>
                  <a:pt x="1765696" y="1187849"/>
                  <a:pt x="1765332" y="1185434"/>
                  <a:pt x="1764481" y="1183354"/>
                </a:cubicBezTo>
                <a:cubicBezTo>
                  <a:pt x="1763629" y="1181274"/>
                  <a:pt x="1762289" y="1179532"/>
                  <a:pt x="1759370" y="1177539"/>
                </a:cubicBezTo>
                <a:lnTo>
                  <a:pt x="1755526" y="1169165"/>
                </a:lnTo>
                <a:close/>
                <a:moveTo>
                  <a:pt x="1769042" y="1155347"/>
                </a:moveTo>
                <a:lnTo>
                  <a:pt x="1769281" y="1155902"/>
                </a:lnTo>
                <a:lnTo>
                  <a:pt x="1753752" y="1164062"/>
                </a:lnTo>
                <a:close/>
                <a:moveTo>
                  <a:pt x="2120117" y="1149321"/>
                </a:moveTo>
                <a:cubicBezTo>
                  <a:pt x="2128908" y="1161546"/>
                  <a:pt x="2143025" y="1171986"/>
                  <a:pt x="2157143" y="1182425"/>
                </a:cubicBezTo>
                <a:cubicBezTo>
                  <a:pt x="2138567" y="1168689"/>
                  <a:pt x="2129034" y="1155915"/>
                  <a:pt x="2120117" y="1149321"/>
                </a:cubicBezTo>
                <a:close/>
                <a:moveTo>
                  <a:pt x="1795307" y="1147892"/>
                </a:moveTo>
                <a:lnTo>
                  <a:pt x="1797555" y="1152366"/>
                </a:lnTo>
                <a:cubicBezTo>
                  <a:pt x="1801260" y="1158534"/>
                  <a:pt x="1805690" y="1164372"/>
                  <a:pt x="1811593" y="1169681"/>
                </a:cubicBezTo>
                <a:lnTo>
                  <a:pt x="1812074" y="1169970"/>
                </a:lnTo>
                <a:lnTo>
                  <a:pt x="1797419" y="1178204"/>
                </a:lnTo>
                <a:lnTo>
                  <a:pt x="1794950" y="1175554"/>
                </a:lnTo>
                <a:lnTo>
                  <a:pt x="1779861" y="1156151"/>
                </a:lnTo>
                <a:close/>
                <a:moveTo>
                  <a:pt x="2114736" y="1144912"/>
                </a:moveTo>
                <a:lnTo>
                  <a:pt x="2120117" y="1149321"/>
                </a:lnTo>
                <a:lnTo>
                  <a:pt x="2117328" y="1147802"/>
                </a:lnTo>
                <a:close/>
                <a:moveTo>
                  <a:pt x="4037519" y="1144351"/>
                </a:moveTo>
                <a:lnTo>
                  <a:pt x="4031376" y="1148608"/>
                </a:lnTo>
                <a:cubicBezTo>
                  <a:pt x="4031376" y="1148608"/>
                  <a:pt x="4032589" y="1147767"/>
                  <a:pt x="4034105" y="1146716"/>
                </a:cubicBezTo>
                <a:close/>
                <a:moveTo>
                  <a:pt x="4039566" y="1142932"/>
                </a:moveTo>
                <a:lnTo>
                  <a:pt x="4037519" y="1144351"/>
                </a:lnTo>
                <a:lnTo>
                  <a:pt x="4038655" y="1143562"/>
                </a:lnTo>
                <a:cubicBezTo>
                  <a:pt x="4039869" y="1142722"/>
                  <a:pt x="4040476" y="1142301"/>
                  <a:pt x="4039566" y="1142932"/>
                </a:cubicBezTo>
                <a:close/>
                <a:moveTo>
                  <a:pt x="1792405" y="1142118"/>
                </a:moveTo>
                <a:lnTo>
                  <a:pt x="1793079" y="1143459"/>
                </a:lnTo>
                <a:lnTo>
                  <a:pt x="1781876" y="1149284"/>
                </a:lnTo>
                <a:lnTo>
                  <a:pt x="1776656" y="1152027"/>
                </a:lnTo>
                <a:lnTo>
                  <a:pt x="1776107" y="1151321"/>
                </a:lnTo>
                <a:lnTo>
                  <a:pt x="1784376" y="1146607"/>
                </a:lnTo>
                <a:close/>
                <a:moveTo>
                  <a:pt x="2144029" y="1136531"/>
                </a:moveTo>
                <a:cubicBezTo>
                  <a:pt x="2142972" y="1136286"/>
                  <a:pt x="2142685" y="1136431"/>
                  <a:pt x="2143799" y="1137255"/>
                </a:cubicBezTo>
                <a:cubicBezTo>
                  <a:pt x="2143799" y="1137255"/>
                  <a:pt x="2152717" y="1143850"/>
                  <a:pt x="2157302" y="1141515"/>
                </a:cubicBezTo>
                <a:cubicBezTo>
                  <a:pt x="2157302" y="1141515"/>
                  <a:pt x="2147199" y="1137266"/>
                  <a:pt x="2144029" y="1136531"/>
                </a:cubicBezTo>
                <a:close/>
                <a:moveTo>
                  <a:pt x="1924297" y="1133228"/>
                </a:moveTo>
                <a:lnTo>
                  <a:pt x="1905771" y="1145909"/>
                </a:lnTo>
                <a:cubicBezTo>
                  <a:pt x="1908353" y="1147137"/>
                  <a:pt x="1924297" y="1133228"/>
                  <a:pt x="1924297" y="1133228"/>
                </a:cubicBezTo>
                <a:close/>
                <a:moveTo>
                  <a:pt x="1854864" y="1116042"/>
                </a:moveTo>
                <a:lnTo>
                  <a:pt x="1856265" y="1117810"/>
                </a:lnTo>
                <a:lnTo>
                  <a:pt x="1871569" y="1136539"/>
                </a:lnTo>
                <a:lnTo>
                  <a:pt x="1854851" y="1145932"/>
                </a:lnTo>
                <a:lnTo>
                  <a:pt x="1843883" y="1129715"/>
                </a:lnTo>
                <a:lnTo>
                  <a:pt x="1840031" y="1123975"/>
                </a:lnTo>
                <a:close/>
                <a:moveTo>
                  <a:pt x="1850004" y="1109914"/>
                </a:moveTo>
                <a:lnTo>
                  <a:pt x="1852225" y="1112715"/>
                </a:lnTo>
                <a:lnTo>
                  <a:pt x="1837582" y="1120327"/>
                </a:lnTo>
                <a:lnTo>
                  <a:pt x="1835889" y="1117806"/>
                </a:lnTo>
                <a:close/>
                <a:moveTo>
                  <a:pt x="1902328" y="1107753"/>
                </a:moveTo>
                <a:cubicBezTo>
                  <a:pt x="1901794" y="1107160"/>
                  <a:pt x="1902507" y="1107306"/>
                  <a:pt x="1905671" y="1108809"/>
                </a:cubicBezTo>
                <a:lnTo>
                  <a:pt x="1913189" y="1113662"/>
                </a:lnTo>
                <a:lnTo>
                  <a:pt x="1910642" y="1115061"/>
                </a:lnTo>
                <a:lnTo>
                  <a:pt x="1906465" y="1111136"/>
                </a:lnTo>
                <a:cubicBezTo>
                  <a:pt x="1904643" y="1109679"/>
                  <a:pt x="1902862" y="1108346"/>
                  <a:pt x="1902328" y="1107753"/>
                </a:cubicBezTo>
                <a:close/>
                <a:moveTo>
                  <a:pt x="1887445" y="1098646"/>
                </a:moveTo>
                <a:lnTo>
                  <a:pt x="1892305" y="1104190"/>
                </a:lnTo>
                <a:lnTo>
                  <a:pt x="1908215" y="1116393"/>
                </a:lnTo>
                <a:lnTo>
                  <a:pt x="1885552" y="1128835"/>
                </a:lnTo>
                <a:lnTo>
                  <a:pt x="1884254" y="1127190"/>
                </a:lnTo>
                <a:lnTo>
                  <a:pt x="1869204" y="1108374"/>
                </a:lnTo>
                <a:lnTo>
                  <a:pt x="1882645" y="1101186"/>
                </a:lnTo>
                <a:close/>
                <a:moveTo>
                  <a:pt x="3566261" y="1098119"/>
                </a:moveTo>
                <a:cubicBezTo>
                  <a:pt x="3563891" y="1099380"/>
                  <a:pt x="3561797" y="1100529"/>
                  <a:pt x="3561680" y="1100551"/>
                </a:cubicBezTo>
                <a:cubicBezTo>
                  <a:pt x="3561622" y="1100561"/>
                  <a:pt x="3562059" y="1100290"/>
                  <a:pt x="3563202" y="1099609"/>
                </a:cubicBezTo>
                <a:lnTo>
                  <a:pt x="3564349" y="1098934"/>
                </a:lnTo>
                <a:close/>
                <a:moveTo>
                  <a:pt x="1881878" y="1092299"/>
                </a:moveTo>
                <a:lnTo>
                  <a:pt x="1884897" y="1095741"/>
                </a:lnTo>
                <a:lnTo>
                  <a:pt x="1880795" y="1097864"/>
                </a:lnTo>
                <a:lnTo>
                  <a:pt x="1866671" y="1105206"/>
                </a:lnTo>
                <a:lnTo>
                  <a:pt x="1864169" y="1102079"/>
                </a:lnTo>
                <a:lnTo>
                  <a:pt x="1864130" y="1102016"/>
                </a:lnTo>
                <a:lnTo>
                  <a:pt x="1875467" y="1095678"/>
                </a:lnTo>
                <a:close/>
                <a:moveTo>
                  <a:pt x="3577996" y="1076952"/>
                </a:moveTo>
                <a:lnTo>
                  <a:pt x="3577064" y="1077361"/>
                </a:lnTo>
                <a:lnTo>
                  <a:pt x="3572575" y="1079536"/>
                </a:lnTo>
                <a:lnTo>
                  <a:pt x="3572481" y="1079701"/>
                </a:lnTo>
                <a:close/>
                <a:moveTo>
                  <a:pt x="3515049" y="1067345"/>
                </a:moveTo>
                <a:lnTo>
                  <a:pt x="3511025" y="1068661"/>
                </a:lnTo>
                <a:lnTo>
                  <a:pt x="3509882" y="1069191"/>
                </a:lnTo>
                <a:lnTo>
                  <a:pt x="3514706" y="1067502"/>
                </a:lnTo>
                <a:close/>
                <a:moveTo>
                  <a:pt x="2010448" y="1058707"/>
                </a:moveTo>
                <a:lnTo>
                  <a:pt x="2011525" y="1059675"/>
                </a:lnTo>
                <a:lnTo>
                  <a:pt x="2011205" y="1059851"/>
                </a:lnTo>
                <a:close/>
                <a:moveTo>
                  <a:pt x="2154628" y="1056365"/>
                </a:moveTo>
                <a:cubicBezTo>
                  <a:pt x="2153847" y="1055990"/>
                  <a:pt x="2153224" y="1056194"/>
                  <a:pt x="2153036" y="1057375"/>
                </a:cubicBezTo>
                <a:cubicBezTo>
                  <a:pt x="2152562" y="1060359"/>
                  <a:pt x="2158359" y="1064595"/>
                  <a:pt x="2158359" y="1064595"/>
                </a:cubicBezTo>
                <a:cubicBezTo>
                  <a:pt x="2159539" y="1064208"/>
                  <a:pt x="2159193" y="1062433"/>
                  <a:pt x="2158256" y="1060611"/>
                </a:cubicBezTo>
                <a:cubicBezTo>
                  <a:pt x="2157322" y="1058792"/>
                  <a:pt x="2155798" y="1056927"/>
                  <a:pt x="2154628" y="1056365"/>
                </a:cubicBezTo>
                <a:close/>
                <a:moveTo>
                  <a:pt x="3557943" y="1047650"/>
                </a:moveTo>
                <a:lnTo>
                  <a:pt x="3554212" y="1048835"/>
                </a:lnTo>
                <a:lnTo>
                  <a:pt x="3547695" y="1052356"/>
                </a:lnTo>
                <a:close/>
                <a:moveTo>
                  <a:pt x="3585218" y="1044413"/>
                </a:moveTo>
                <a:cubicBezTo>
                  <a:pt x="3586185" y="1044102"/>
                  <a:pt x="3586809" y="1044092"/>
                  <a:pt x="3586238" y="1044748"/>
                </a:cubicBezTo>
                <a:cubicBezTo>
                  <a:pt x="3586238" y="1044748"/>
                  <a:pt x="3581956" y="1047368"/>
                  <a:pt x="3581501" y="1046829"/>
                </a:cubicBezTo>
                <a:cubicBezTo>
                  <a:pt x="3581321" y="1046616"/>
                  <a:pt x="3581621" y="1046271"/>
                  <a:pt x="3582151" y="1045898"/>
                </a:cubicBezTo>
                <a:cubicBezTo>
                  <a:pt x="3582945" y="1045341"/>
                  <a:pt x="3584251" y="1044726"/>
                  <a:pt x="3585218" y="1044413"/>
                </a:cubicBezTo>
                <a:close/>
                <a:moveTo>
                  <a:pt x="1992022" y="1043318"/>
                </a:moveTo>
                <a:lnTo>
                  <a:pt x="2002483" y="1053557"/>
                </a:lnTo>
                <a:lnTo>
                  <a:pt x="2010053" y="1060483"/>
                </a:lnTo>
                <a:lnTo>
                  <a:pt x="1997862" y="1067176"/>
                </a:lnTo>
                <a:lnTo>
                  <a:pt x="1991922" y="1061106"/>
                </a:lnTo>
                <a:lnTo>
                  <a:pt x="1980551" y="1049387"/>
                </a:lnTo>
                <a:close/>
                <a:moveTo>
                  <a:pt x="1983610" y="1038673"/>
                </a:moveTo>
                <a:lnTo>
                  <a:pt x="1989666" y="1041010"/>
                </a:lnTo>
                <a:lnTo>
                  <a:pt x="1989885" y="1041225"/>
                </a:lnTo>
                <a:lnTo>
                  <a:pt x="1978505" y="1047280"/>
                </a:lnTo>
                <a:lnTo>
                  <a:pt x="1974783" y="1043444"/>
                </a:lnTo>
                <a:lnTo>
                  <a:pt x="1974710" y="1043364"/>
                </a:lnTo>
                <a:close/>
                <a:moveTo>
                  <a:pt x="3581554" y="1036857"/>
                </a:moveTo>
                <a:lnTo>
                  <a:pt x="3575775" y="1038801"/>
                </a:lnTo>
                <a:lnTo>
                  <a:pt x="3567221" y="1041518"/>
                </a:lnTo>
                <a:lnTo>
                  <a:pt x="3562095" y="1044474"/>
                </a:lnTo>
                <a:lnTo>
                  <a:pt x="3560435" y="1045397"/>
                </a:lnTo>
                <a:lnTo>
                  <a:pt x="3562933" y="1044717"/>
                </a:lnTo>
                <a:lnTo>
                  <a:pt x="3565521" y="1044171"/>
                </a:lnTo>
                <a:lnTo>
                  <a:pt x="3570529" y="1041872"/>
                </a:lnTo>
                <a:close/>
                <a:moveTo>
                  <a:pt x="3592105" y="1033304"/>
                </a:moveTo>
                <a:lnTo>
                  <a:pt x="3589480" y="1035464"/>
                </a:lnTo>
                <a:cubicBezTo>
                  <a:pt x="3588877" y="1035961"/>
                  <a:pt x="3589279" y="1035629"/>
                  <a:pt x="3590084" y="1034968"/>
                </a:cubicBezTo>
                <a:close/>
                <a:moveTo>
                  <a:pt x="3558349" y="1027061"/>
                </a:moveTo>
                <a:lnTo>
                  <a:pt x="3556447" y="1027629"/>
                </a:lnTo>
                <a:lnTo>
                  <a:pt x="3555692" y="1028181"/>
                </a:lnTo>
                <a:lnTo>
                  <a:pt x="3555433" y="1028594"/>
                </a:lnTo>
                <a:cubicBezTo>
                  <a:pt x="3555660" y="1028863"/>
                  <a:pt x="3557409" y="1027386"/>
                  <a:pt x="3557636" y="1027654"/>
                </a:cubicBezTo>
                <a:lnTo>
                  <a:pt x="3558335" y="1027213"/>
                </a:lnTo>
                <a:close/>
                <a:moveTo>
                  <a:pt x="2102688" y="1025224"/>
                </a:moveTo>
                <a:lnTo>
                  <a:pt x="2110416" y="1032376"/>
                </a:lnTo>
                <a:lnTo>
                  <a:pt x="2107766" y="1034445"/>
                </a:lnTo>
                <a:close/>
                <a:moveTo>
                  <a:pt x="3621323" y="1023525"/>
                </a:moveTo>
                <a:lnTo>
                  <a:pt x="3621215" y="1023541"/>
                </a:lnTo>
                <a:cubicBezTo>
                  <a:pt x="3620964" y="1023572"/>
                  <a:pt x="3620826" y="1023584"/>
                  <a:pt x="3620826" y="1023584"/>
                </a:cubicBezTo>
                <a:lnTo>
                  <a:pt x="3612292" y="1026476"/>
                </a:lnTo>
                <a:lnTo>
                  <a:pt x="3614759" y="1026915"/>
                </a:lnTo>
                <a:lnTo>
                  <a:pt x="3618465" y="1024902"/>
                </a:lnTo>
                <a:close/>
                <a:moveTo>
                  <a:pt x="3599428" y="1013055"/>
                </a:moveTo>
                <a:cubicBezTo>
                  <a:pt x="3599428" y="1013055"/>
                  <a:pt x="3595559" y="1014465"/>
                  <a:pt x="3593914" y="1015510"/>
                </a:cubicBezTo>
                <a:cubicBezTo>
                  <a:pt x="3593366" y="1015858"/>
                  <a:pt x="3593063" y="1016167"/>
                  <a:pt x="3593233" y="1016368"/>
                </a:cubicBezTo>
                <a:lnTo>
                  <a:pt x="3594509" y="1016401"/>
                </a:lnTo>
                <a:lnTo>
                  <a:pt x="3595049" y="1016225"/>
                </a:lnTo>
                <a:lnTo>
                  <a:pt x="3596872" y="1015351"/>
                </a:lnTo>
                <a:cubicBezTo>
                  <a:pt x="3598364" y="1014456"/>
                  <a:pt x="3599674" y="1013347"/>
                  <a:pt x="3599428" y="1013055"/>
                </a:cubicBezTo>
                <a:close/>
                <a:moveTo>
                  <a:pt x="2060733" y="1007491"/>
                </a:moveTo>
                <a:lnTo>
                  <a:pt x="2063639" y="1010466"/>
                </a:lnTo>
                <a:lnTo>
                  <a:pt x="2076091" y="1024227"/>
                </a:lnTo>
                <a:lnTo>
                  <a:pt x="2069579" y="1027803"/>
                </a:lnTo>
                <a:lnTo>
                  <a:pt x="2061090" y="1018527"/>
                </a:lnTo>
                <a:lnTo>
                  <a:pt x="2054484" y="1010676"/>
                </a:lnTo>
                <a:close/>
                <a:moveTo>
                  <a:pt x="2055037" y="1001660"/>
                </a:moveTo>
                <a:lnTo>
                  <a:pt x="2058192" y="1004891"/>
                </a:lnTo>
                <a:lnTo>
                  <a:pt x="2052267" y="1008043"/>
                </a:lnTo>
                <a:lnTo>
                  <a:pt x="2049355" y="1004583"/>
                </a:lnTo>
                <a:close/>
                <a:moveTo>
                  <a:pt x="2169487" y="999789"/>
                </a:moveTo>
                <a:lnTo>
                  <a:pt x="2176159" y="1013368"/>
                </a:lnTo>
                <a:cubicBezTo>
                  <a:pt x="2178329" y="1017968"/>
                  <a:pt x="2179906" y="1021357"/>
                  <a:pt x="2180516" y="1022219"/>
                </a:cubicBezTo>
                <a:cubicBezTo>
                  <a:pt x="2189723" y="1041019"/>
                  <a:pt x="2199712" y="1060388"/>
                  <a:pt x="2209975" y="1080759"/>
                </a:cubicBezTo>
                <a:lnTo>
                  <a:pt x="2220914" y="1103442"/>
                </a:lnTo>
                <a:lnTo>
                  <a:pt x="2215625" y="1106118"/>
                </a:lnTo>
                <a:lnTo>
                  <a:pt x="2215281" y="1106281"/>
                </a:lnTo>
                <a:lnTo>
                  <a:pt x="2212432" y="1100940"/>
                </a:lnTo>
                <a:cubicBezTo>
                  <a:pt x="2207258" y="1091992"/>
                  <a:pt x="2201687" y="1083203"/>
                  <a:pt x="2201806" y="1082457"/>
                </a:cubicBezTo>
                <a:lnTo>
                  <a:pt x="2163596" y="1003360"/>
                </a:lnTo>
                <a:close/>
                <a:moveTo>
                  <a:pt x="2144941" y="999176"/>
                </a:moveTo>
                <a:lnTo>
                  <a:pt x="2149205" y="1006282"/>
                </a:lnTo>
                <a:lnTo>
                  <a:pt x="2149172" y="1008992"/>
                </a:lnTo>
                <a:lnTo>
                  <a:pt x="2121805" y="1024601"/>
                </a:lnTo>
                <a:lnTo>
                  <a:pt x="2121539" y="1023816"/>
                </a:lnTo>
                <a:lnTo>
                  <a:pt x="2116846" y="1014649"/>
                </a:lnTo>
                <a:lnTo>
                  <a:pt x="2128412" y="1008284"/>
                </a:lnTo>
                <a:lnTo>
                  <a:pt x="2132459" y="1014587"/>
                </a:lnTo>
                <a:lnTo>
                  <a:pt x="2129207" y="1007847"/>
                </a:lnTo>
                <a:lnTo>
                  <a:pt x="2139533" y="1002167"/>
                </a:lnTo>
                <a:close/>
                <a:moveTo>
                  <a:pt x="3280357" y="998087"/>
                </a:moveTo>
                <a:lnTo>
                  <a:pt x="3272622" y="1002583"/>
                </a:lnTo>
                <a:lnTo>
                  <a:pt x="3271657" y="1003204"/>
                </a:lnTo>
                <a:lnTo>
                  <a:pt x="3267217" y="1007898"/>
                </a:lnTo>
                <a:cubicBezTo>
                  <a:pt x="3266465" y="1008738"/>
                  <a:pt x="3268110" y="1007588"/>
                  <a:pt x="3271001" y="1005392"/>
                </a:cubicBezTo>
                <a:close/>
                <a:moveTo>
                  <a:pt x="3678817" y="996407"/>
                </a:moveTo>
                <a:lnTo>
                  <a:pt x="3674988" y="997725"/>
                </a:lnTo>
                <a:lnTo>
                  <a:pt x="3676080" y="997144"/>
                </a:lnTo>
                <a:close/>
                <a:moveTo>
                  <a:pt x="2201499" y="996055"/>
                </a:moveTo>
                <a:cubicBezTo>
                  <a:pt x="2203780" y="997564"/>
                  <a:pt x="2207738" y="1004359"/>
                  <a:pt x="2207738" y="1004359"/>
                </a:cubicBezTo>
                <a:cubicBezTo>
                  <a:pt x="2207224" y="1007593"/>
                  <a:pt x="2199000" y="1002972"/>
                  <a:pt x="2199988" y="996754"/>
                </a:cubicBezTo>
                <a:cubicBezTo>
                  <a:pt x="2200164" y="995635"/>
                  <a:pt x="2200739" y="995551"/>
                  <a:pt x="2201499" y="996055"/>
                </a:cubicBezTo>
                <a:close/>
                <a:moveTo>
                  <a:pt x="2150704" y="995990"/>
                </a:moveTo>
                <a:lnTo>
                  <a:pt x="2155552" y="1005355"/>
                </a:lnTo>
                <a:lnTo>
                  <a:pt x="2150819" y="1008054"/>
                </a:lnTo>
                <a:lnTo>
                  <a:pt x="2149205" y="1006282"/>
                </a:lnTo>
                <a:lnTo>
                  <a:pt x="2146099" y="998537"/>
                </a:lnTo>
                <a:close/>
                <a:moveTo>
                  <a:pt x="3655220" y="994509"/>
                </a:moveTo>
                <a:cubicBezTo>
                  <a:pt x="3651267" y="996926"/>
                  <a:pt x="3648507" y="997798"/>
                  <a:pt x="3647824" y="996990"/>
                </a:cubicBezTo>
                <a:cubicBezTo>
                  <a:pt x="3649946" y="995659"/>
                  <a:pt x="3651120" y="995127"/>
                  <a:pt x="3652102" y="994884"/>
                </a:cubicBezTo>
                <a:cubicBezTo>
                  <a:pt x="3653084" y="994641"/>
                  <a:pt x="3653871" y="994685"/>
                  <a:pt x="3655220" y="994509"/>
                </a:cubicBezTo>
                <a:close/>
                <a:moveTo>
                  <a:pt x="3656926" y="993420"/>
                </a:moveTo>
                <a:cubicBezTo>
                  <a:pt x="3657262" y="993377"/>
                  <a:pt x="3657443" y="993590"/>
                  <a:pt x="3657690" y="993882"/>
                </a:cubicBezTo>
                <a:cubicBezTo>
                  <a:pt x="3654191" y="996838"/>
                  <a:pt x="3655446" y="994776"/>
                  <a:pt x="3655220" y="994509"/>
                </a:cubicBezTo>
                <a:cubicBezTo>
                  <a:pt x="3656094" y="993768"/>
                  <a:pt x="3656588" y="993465"/>
                  <a:pt x="3656926" y="993420"/>
                </a:cubicBezTo>
                <a:close/>
                <a:moveTo>
                  <a:pt x="3659394" y="992795"/>
                </a:moveTo>
                <a:cubicBezTo>
                  <a:pt x="3659732" y="992750"/>
                  <a:pt x="3659911" y="992964"/>
                  <a:pt x="3660158" y="993256"/>
                </a:cubicBezTo>
                <a:cubicBezTo>
                  <a:pt x="3656661" y="996212"/>
                  <a:pt x="3657916" y="994150"/>
                  <a:pt x="3657690" y="993882"/>
                </a:cubicBezTo>
                <a:cubicBezTo>
                  <a:pt x="3658563" y="993142"/>
                  <a:pt x="3659057" y="992840"/>
                  <a:pt x="3659394" y="992795"/>
                </a:cubicBezTo>
                <a:close/>
                <a:moveTo>
                  <a:pt x="2163320" y="989017"/>
                </a:moveTo>
                <a:lnTo>
                  <a:pt x="2168243" y="997260"/>
                </a:lnTo>
                <a:lnTo>
                  <a:pt x="2168618" y="998021"/>
                </a:lnTo>
                <a:lnTo>
                  <a:pt x="2165479" y="999692"/>
                </a:lnTo>
                <a:lnTo>
                  <a:pt x="2162614" y="1001327"/>
                </a:lnTo>
                <a:lnTo>
                  <a:pt x="2158070" y="991920"/>
                </a:lnTo>
                <a:close/>
                <a:moveTo>
                  <a:pt x="2111729" y="981498"/>
                </a:moveTo>
                <a:lnTo>
                  <a:pt x="2113570" y="985170"/>
                </a:lnTo>
                <a:lnTo>
                  <a:pt x="2122344" y="998835"/>
                </a:lnTo>
                <a:lnTo>
                  <a:pt x="2111733" y="1004661"/>
                </a:lnTo>
                <a:lnTo>
                  <a:pt x="2102329" y="986289"/>
                </a:lnTo>
                <a:close/>
                <a:moveTo>
                  <a:pt x="3325012" y="976742"/>
                </a:moveTo>
                <a:lnTo>
                  <a:pt x="3315078" y="981465"/>
                </a:lnTo>
                <a:lnTo>
                  <a:pt x="3305129" y="991844"/>
                </a:lnTo>
                <a:lnTo>
                  <a:pt x="3310544" y="989346"/>
                </a:lnTo>
                <a:lnTo>
                  <a:pt x="3324960" y="976793"/>
                </a:lnTo>
                <a:close/>
                <a:moveTo>
                  <a:pt x="2150706" y="974906"/>
                </a:moveTo>
                <a:lnTo>
                  <a:pt x="2156764" y="979937"/>
                </a:lnTo>
                <a:lnTo>
                  <a:pt x="2153221" y="981882"/>
                </a:lnTo>
                <a:lnTo>
                  <a:pt x="2153114" y="981663"/>
                </a:lnTo>
                <a:lnTo>
                  <a:pt x="2153177" y="981906"/>
                </a:lnTo>
                <a:lnTo>
                  <a:pt x="2151094" y="983050"/>
                </a:lnTo>
                <a:lnTo>
                  <a:pt x="2149685" y="979469"/>
                </a:lnTo>
                <a:cubicBezTo>
                  <a:pt x="2149098" y="976993"/>
                  <a:pt x="2149190" y="975048"/>
                  <a:pt x="2150706" y="974906"/>
                </a:cubicBezTo>
                <a:close/>
                <a:moveTo>
                  <a:pt x="2108141" y="974342"/>
                </a:moveTo>
                <a:lnTo>
                  <a:pt x="2109748" y="977549"/>
                </a:lnTo>
                <a:lnTo>
                  <a:pt x="2100393" y="982508"/>
                </a:lnTo>
                <a:lnTo>
                  <a:pt x="2098698" y="979199"/>
                </a:lnTo>
                <a:close/>
                <a:moveTo>
                  <a:pt x="2129355" y="972514"/>
                </a:moveTo>
                <a:lnTo>
                  <a:pt x="2132383" y="978243"/>
                </a:lnTo>
                <a:lnTo>
                  <a:pt x="2139188" y="989587"/>
                </a:lnTo>
                <a:lnTo>
                  <a:pt x="2124331" y="997743"/>
                </a:lnTo>
                <a:lnTo>
                  <a:pt x="2115551" y="979550"/>
                </a:lnTo>
                <a:close/>
                <a:moveTo>
                  <a:pt x="3334620" y="972173"/>
                </a:moveTo>
                <a:lnTo>
                  <a:pt x="3333150" y="972873"/>
                </a:lnTo>
                <a:lnTo>
                  <a:pt x="3330448" y="975547"/>
                </a:lnTo>
                <a:lnTo>
                  <a:pt x="3327147" y="978581"/>
                </a:lnTo>
                <a:lnTo>
                  <a:pt x="3326731" y="978952"/>
                </a:lnTo>
                <a:cubicBezTo>
                  <a:pt x="3325888" y="979714"/>
                  <a:pt x="3325944" y="979677"/>
                  <a:pt x="3326647" y="979041"/>
                </a:cubicBezTo>
                <a:lnTo>
                  <a:pt x="3327147" y="978581"/>
                </a:lnTo>
                <a:lnTo>
                  <a:pt x="3332207" y="974068"/>
                </a:lnTo>
                <a:close/>
                <a:moveTo>
                  <a:pt x="3357803" y="970411"/>
                </a:moveTo>
                <a:lnTo>
                  <a:pt x="3357094" y="970763"/>
                </a:lnTo>
                <a:lnTo>
                  <a:pt x="3357784" y="970440"/>
                </a:lnTo>
                <a:close/>
                <a:moveTo>
                  <a:pt x="3689959" y="968984"/>
                </a:moveTo>
                <a:lnTo>
                  <a:pt x="3684803" y="971738"/>
                </a:lnTo>
                <a:lnTo>
                  <a:pt x="3652061" y="988674"/>
                </a:lnTo>
                <a:lnTo>
                  <a:pt x="3643660" y="990885"/>
                </a:lnTo>
                <a:lnTo>
                  <a:pt x="3630902" y="995340"/>
                </a:lnTo>
                <a:lnTo>
                  <a:pt x="3638027" y="991547"/>
                </a:lnTo>
                <a:cubicBezTo>
                  <a:pt x="3647208" y="987612"/>
                  <a:pt x="3656866" y="983239"/>
                  <a:pt x="3667341" y="978186"/>
                </a:cubicBezTo>
                <a:lnTo>
                  <a:pt x="3683018" y="970200"/>
                </a:lnTo>
                <a:lnTo>
                  <a:pt x="3682501" y="970612"/>
                </a:lnTo>
                <a:cubicBezTo>
                  <a:pt x="3683039" y="970622"/>
                  <a:pt x="3684681" y="970275"/>
                  <a:pt x="3687880" y="969475"/>
                </a:cubicBezTo>
                <a:close/>
                <a:moveTo>
                  <a:pt x="2136735" y="968754"/>
                </a:moveTo>
                <a:lnTo>
                  <a:pt x="2141547" y="978264"/>
                </a:lnTo>
                <a:lnTo>
                  <a:pt x="2145574" y="986080"/>
                </a:lnTo>
                <a:lnTo>
                  <a:pt x="2141882" y="988108"/>
                </a:lnTo>
                <a:lnTo>
                  <a:pt x="2135904" y="974085"/>
                </a:lnTo>
                <a:cubicBezTo>
                  <a:pt x="2136515" y="974947"/>
                  <a:pt x="2135546" y="973599"/>
                  <a:pt x="2133805" y="971047"/>
                </a:cubicBezTo>
                <a:lnTo>
                  <a:pt x="2133411" y="970447"/>
                </a:lnTo>
                <a:close/>
                <a:moveTo>
                  <a:pt x="2125579" y="965371"/>
                </a:moveTo>
                <a:lnTo>
                  <a:pt x="2127143" y="968329"/>
                </a:lnTo>
                <a:lnTo>
                  <a:pt x="2113601" y="975507"/>
                </a:lnTo>
                <a:lnTo>
                  <a:pt x="2112064" y="972323"/>
                </a:lnTo>
                <a:close/>
                <a:moveTo>
                  <a:pt x="2132965" y="961571"/>
                </a:moveTo>
                <a:lnTo>
                  <a:pt x="2133954" y="963258"/>
                </a:lnTo>
                <a:lnTo>
                  <a:pt x="2134537" y="964410"/>
                </a:lnTo>
                <a:lnTo>
                  <a:pt x="2130759" y="966412"/>
                </a:lnTo>
                <a:lnTo>
                  <a:pt x="2128939" y="963642"/>
                </a:lnTo>
                <a:close/>
                <a:moveTo>
                  <a:pt x="3239614" y="955625"/>
                </a:moveTo>
                <a:lnTo>
                  <a:pt x="3211910" y="968413"/>
                </a:lnTo>
                <a:lnTo>
                  <a:pt x="3211212" y="969927"/>
                </a:lnTo>
                <a:cubicBezTo>
                  <a:pt x="3211212" y="969927"/>
                  <a:pt x="3210418" y="970075"/>
                  <a:pt x="3209491" y="970248"/>
                </a:cubicBezTo>
                <a:lnTo>
                  <a:pt x="3211300" y="968694"/>
                </a:lnTo>
                <a:lnTo>
                  <a:pt x="3200948" y="973474"/>
                </a:lnTo>
                <a:lnTo>
                  <a:pt x="3199237" y="974531"/>
                </a:lnTo>
                <a:cubicBezTo>
                  <a:pt x="3198327" y="975226"/>
                  <a:pt x="3197600" y="975974"/>
                  <a:pt x="3197273" y="976734"/>
                </a:cubicBezTo>
                <a:cubicBezTo>
                  <a:pt x="3197273" y="976734"/>
                  <a:pt x="3205198" y="972452"/>
                  <a:pt x="3209491" y="970248"/>
                </a:cubicBezTo>
                <a:lnTo>
                  <a:pt x="3206374" y="973796"/>
                </a:lnTo>
                <a:lnTo>
                  <a:pt x="3232549" y="961762"/>
                </a:lnTo>
                <a:lnTo>
                  <a:pt x="3234542" y="959983"/>
                </a:lnTo>
                <a:close/>
                <a:moveTo>
                  <a:pt x="3739226" y="942369"/>
                </a:moveTo>
                <a:lnTo>
                  <a:pt x="3725140" y="950196"/>
                </a:lnTo>
                <a:lnTo>
                  <a:pt x="3712139" y="957139"/>
                </a:lnTo>
                <a:lnTo>
                  <a:pt x="3708759" y="957519"/>
                </a:lnTo>
                <a:lnTo>
                  <a:pt x="3706997" y="957915"/>
                </a:lnTo>
                <a:lnTo>
                  <a:pt x="3734561" y="943522"/>
                </a:lnTo>
                <a:lnTo>
                  <a:pt x="3736844" y="942852"/>
                </a:lnTo>
                <a:close/>
                <a:moveTo>
                  <a:pt x="2281408" y="923737"/>
                </a:moveTo>
                <a:lnTo>
                  <a:pt x="2290526" y="933904"/>
                </a:lnTo>
                <a:lnTo>
                  <a:pt x="2284286" y="937171"/>
                </a:lnTo>
                <a:cubicBezTo>
                  <a:pt x="2265261" y="947039"/>
                  <a:pt x="2244816" y="957614"/>
                  <a:pt x="2224499" y="968249"/>
                </a:cubicBezTo>
                <a:lnTo>
                  <a:pt x="2200880" y="980833"/>
                </a:lnTo>
                <a:lnTo>
                  <a:pt x="2195427" y="971268"/>
                </a:lnTo>
                <a:lnTo>
                  <a:pt x="2280888" y="924026"/>
                </a:lnTo>
                <a:close/>
                <a:moveTo>
                  <a:pt x="3242166" y="912871"/>
                </a:moveTo>
                <a:lnTo>
                  <a:pt x="3241692" y="912971"/>
                </a:lnTo>
                <a:lnTo>
                  <a:pt x="3239583" y="914864"/>
                </a:lnTo>
                <a:lnTo>
                  <a:pt x="3239929" y="914716"/>
                </a:lnTo>
                <a:cubicBezTo>
                  <a:pt x="3242252" y="913474"/>
                  <a:pt x="3242637" y="912930"/>
                  <a:pt x="3242166" y="912871"/>
                </a:cubicBezTo>
                <a:close/>
                <a:moveTo>
                  <a:pt x="3255206" y="908176"/>
                </a:moveTo>
                <a:lnTo>
                  <a:pt x="3248885" y="910530"/>
                </a:lnTo>
                <a:cubicBezTo>
                  <a:pt x="3239474" y="914178"/>
                  <a:pt x="3244831" y="913420"/>
                  <a:pt x="3247527" y="913063"/>
                </a:cubicBezTo>
                <a:lnTo>
                  <a:pt x="3251206" y="911856"/>
                </a:lnTo>
                <a:close/>
                <a:moveTo>
                  <a:pt x="2311105" y="907265"/>
                </a:moveTo>
                <a:lnTo>
                  <a:pt x="2313843" y="910484"/>
                </a:lnTo>
                <a:lnTo>
                  <a:pt x="2321234" y="917833"/>
                </a:lnTo>
                <a:lnTo>
                  <a:pt x="2313009" y="922137"/>
                </a:lnTo>
                <a:lnTo>
                  <a:pt x="2312464" y="921479"/>
                </a:lnTo>
                <a:lnTo>
                  <a:pt x="2305289" y="910490"/>
                </a:lnTo>
                <a:close/>
                <a:moveTo>
                  <a:pt x="3292428" y="905666"/>
                </a:moveTo>
                <a:cubicBezTo>
                  <a:pt x="3289125" y="907678"/>
                  <a:pt x="3280507" y="914326"/>
                  <a:pt x="3283811" y="912315"/>
                </a:cubicBezTo>
                <a:cubicBezTo>
                  <a:pt x="3281797" y="914941"/>
                  <a:pt x="3290416" y="908293"/>
                  <a:pt x="3292428" y="905666"/>
                </a:cubicBezTo>
                <a:close/>
                <a:moveTo>
                  <a:pt x="3258981" y="904703"/>
                </a:moveTo>
                <a:lnTo>
                  <a:pt x="3256776" y="905754"/>
                </a:lnTo>
                <a:lnTo>
                  <a:pt x="3258684" y="904977"/>
                </a:lnTo>
                <a:close/>
                <a:moveTo>
                  <a:pt x="2263429" y="903687"/>
                </a:moveTo>
                <a:lnTo>
                  <a:pt x="2274850" y="916423"/>
                </a:lnTo>
                <a:lnTo>
                  <a:pt x="2190075" y="961881"/>
                </a:lnTo>
                <a:lnTo>
                  <a:pt x="2181054" y="946058"/>
                </a:lnTo>
                <a:close/>
                <a:moveTo>
                  <a:pt x="3300875" y="901923"/>
                </a:moveTo>
                <a:cubicBezTo>
                  <a:pt x="3297572" y="903935"/>
                  <a:pt x="3288405" y="910917"/>
                  <a:pt x="3292259" y="908571"/>
                </a:cubicBezTo>
                <a:cubicBezTo>
                  <a:pt x="3289911" y="911632"/>
                  <a:pt x="3298864" y="904549"/>
                  <a:pt x="3300875" y="901923"/>
                </a:cubicBezTo>
                <a:close/>
                <a:moveTo>
                  <a:pt x="2258773" y="898494"/>
                </a:moveTo>
                <a:lnTo>
                  <a:pt x="2261707" y="901766"/>
                </a:lnTo>
                <a:lnTo>
                  <a:pt x="2239300" y="913157"/>
                </a:lnTo>
                <a:cubicBezTo>
                  <a:pt x="2221384" y="922004"/>
                  <a:pt x="2208038" y="928403"/>
                  <a:pt x="2195221" y="934486"/>
                </a:cubicBezTo>
                <a:lnTo>
                  <a:pt x="2178883" y="942251"/>
                </a:lnTo>
                <a:lnTo>
                  <a:pt x="2176987" y="938926"/>
                </a:lnTo>
                <a:lnTo>
                  <a:pt x="2190677" y="931883"/>
                </a:lnTo>
                <a:close/>
                <a:moveTo>
                  <a:pt x="3521994" y="891761"/>
                </a:moveTo>
                <a:cubicBezTo>
                  <a:pt x="3521426" y="891865"/>
                  <a:pt x="3519488" y="892603"/>
                  <a:pt x="3515457" y="894338"/>
                </a:cubicBezTo>
                <a:cubicBezTo>
                  <a:pt x="3507058" y="898592"/>
                  <a:pt x="3498141" y="902822"/>
                  <a:pt x="3491162" y="905800"/>
                </a:cubicBezTo>
                <a:cubicBezTo>
                  <a:pt x="3477798" y="911866"/>
                  <a:pt x="3471438" y="914395"/>
                  <a:pt x="3459760" y="919498"/>
                </a:cubicBezTo>
                <a:cubicBezTo>
                  <a:pt x="3449868" y="924055"/>
                  <a:pt x="3438013" y="930133"/>
                  <a:pt x="3426122" y="936243"/>
                </a:cubicBezTo>
                <a:lnTo>
                  <a:pt x="3396664" y="950973"/>
                </a:lnTo>
                <a:lnTo>
                  <a:pt x="3395828" y="951882"/>
                </a:lnTo>
                <a:lnTo>
                  <a:pt x="3390443" y="954358"/>
                </a:lnTo>
                <a:lnTo>
                  <a:pt x="3391376" y="953603"/>
                </a:lnTo>
                <a:lnTo>
                  <a:pt x="3386449" y="955982"/>
                </a:lnTo>
                <a:lnTo>
                  <a:pt x="3386002" y="956399"/>
                </a:lnTo>
                <a:lnTo>
                  <a:pt x="3385585" y="956590"/>
                </a:lnTo>
                <a:lnTo>
                  <a:pt x="3358579" y="970024"/>
                </a:lnTo>
                <a:lnTo>
                  <a:pt x="3358528" y="970093"/>
                </a:lnTo>
                <a:lnTo>
                  <a:pt x="3405114" y="948257"/>
                </a:lnTo>
                <a:lnTo>
                  <a:pt x="3412837" y="944397"/>
                </a:lnTo>
                <a:cubicBezTo>
                  <a:pt x="3444074" y="929914"/>
                  <a:pt x="3474819" y="914846"/>
                  <a:pt x="3509756" y="898234"/>
                </a:cubicBezTo>
                <a:cubicBezTo>
                  <a:pt x="3513090" y="896858"/>
                  <a:pt x="3523700" y="891451"/>
                  <a:pt x="3521994" y="891761"/>
                </a:cubicBezTo>
                <a:close/>
                <a:moveTo>
                  <a:pt x="3329710" y="889630"/>
                </a:moveTo>
                <a:cubicBezTo>
                  <a:pt x="3328041" y="890515"/>
                  <a:pt x="3322817" y="894747"/>
                  <a:pt x="3321307" y="896716"/>
                </a:cubicBezTo>
                <a:cubicBezTo>
                  <a:pt x="3321307" y="896716"/>
                  <a:pt x="3333228" y="888057"/>
                  <a:pt x="3329926" y="890067"/>
                </a:cubicBezTo>
                <a:cubicBezTo>
                  <a:pt x="3330428" y="889412"/>
                  <a:pt x="3330266" y="889335"/>
                  <a:pt x="3329710" y="889630"/>
                </a:cubicBezTo>
                <a:close/>
                <a:moveTo>
                  <a:pt x="2294098" y="887943"/>
                </a:moveTo>
                <a:lnTo>
                  <a:pt x="2300089" y="894320"/>
                </a:lnTo>
                <a:lnTo>
                  <a:pt x="2305096" y="900204"/>
                </a:lnTo>
                <a:lnTo>
                  <a:pt x="2300266" y="902794"/>
                </a:lnTo>
                <a:lnTo>
                  <a:pt x="2294251" y="893581"/>
                </a:lnTo>
                <a:lnTo>
                  <a:pt x="2292665" y="888669"/>
                </a:lnTo>
                <a:close/>
                <a:moveTo>
                  <a:pt x="2291559" y="885238"/>
                </a:moveTo>
                <a:lnTo>
                  <a:pt x="2292418" y="886154"/>
                </a:lnTo>
                <a:lnTo>
                  <a:pt x="2291934" y="886400"/>
                </a:lnTo>
                <a:close/>
                <a:moveTo>
                  <a:pt x="3385501" y="866732"/>
                </a:moveTo>
                <a:lnTo>
                  <a:pt x="3369211" y="874106"/>
                </a:lnTo>
                <a:lnTo>
                  <a:pt x="3366272" y="875352"/>
                </a:lnTo>
                <a:lnTo>
                  <a:pt x="3374000" y="871776"/>
                </a:lnTo>
                <a:close/>
                <a:moveTo>
                  <a:pt x="3396476" y="861765"/>
                </a:moveTo>
                <a:lnTo>
                  <a:pt x="3387234" y="865949"/>
                </a:lnTo>
                <a:lnTo>
                  <a:pt x="3395180" y="862000"/>
                </a:lnTo>
                <a:close/>
                <a:moveTo>
                  <a:pt x="3485544" y="851218"/>
                </a:moveTo>
                <a:lnTo>
                  <a:pt x="3477779" y="856505"/>
                </a:lnTo>
                <a:cubicBezTo>
                  <a:pt x="3477779" y="856505"/>
                  <a:pt x="3480972" y="854330"/>
                  <a:pt x="3483767" y="852428"/>
                </a:cubicBezTo>
                <a:close/>
                <a:moveTo>
                  <a:pt x="3820540" y="850013"/>
                </a:moveTo>
                <a:cubicBezTo>
                  <a:pt x="3820246" y="850396"/>
                  <a:pt x="3820086" y="850533"/>
                  <a:pt x="3820021" y="850487"/>
                </a:cubicBezTo>
                <a:lnTo>
                  <a:pt x="3820026" y="850372"/>
                </a:lnTo>
                <a:close/>
                <a:moveTo>
                  <a:pt x="3487362" y="849981"/>
                </a:moveTo>
                <a:lnTo>
                  <a:pt x="3485544" y="851218"/>
                </a:lnTo>
                <a:lnTo>
                  <a:pt x="3487211" y="850083"/>
                </a:lnTo>
                <a:cubicBezTo>
                  <a:pt x="3487960" y="849574"/>
                  <a:pt x="3488161" y="849437"/>
                  <a:pt x="3487362" y="849981"/>
                </a:cubicBezTo>
                <a:close/>
                <a:moveTo>
                  <a:pt x="3462696" y="832392"/>
                </a:moveTo>
                <a:lnTo>
                  <a:pt x="3452047" y="837884"/>
                </a:lnTo>
                <a:lnTo>
                  <a:pt x="3428448" y="847818"/>
                </a:lnTo>
                <a:lnTo>
                  <a:pt x="3451033" y="836624"/>
                </a:lnTo>
                <a:close/>
                <a:moveTo>
                  <a:pt x="3824795" y="830657"/>
                </a:moveTo>
                <a:cubicBezTo>
                  <a:pt x="3822424" y="831919"/>
                  <a:pt x="3820330" y="833069"/>
                  <a:pt x="3820213" y="833091"/>
                </a:cubicBezTo>
                <a:cubicBezTo>
                  <a:pt x="3820157" y="833101"/>
                  <a:pt x="3820591" y="832830"/>
                  <a:pt x="3821736" y="832149"/>
                </a:cubicBezTo>
                <a:lnTo>
                  <a:pt x="3822882" y="831474"/>
                </a:lnTo>
                <a:close/>
                <a:moveTo>
                  <a:pt x="3421519" y="829431"/>
                </a:moveTo>
                <a:lnTo>
                  <a:pt x="3407432" y="837258"/>
                </a:lnTo>
                <a:lnTo>
                  <a:pt x="3394431" y="844201"/>
                </a:lnTo>
                <a:lnTo>
                  <a:pt x="3391051" y="844579"/>
                </a:lnTo>
                <a:lnTo>
                  <a:pt x="3389290" y="844978"/>
                </a:lnTo>
                <a:lnTo>
                  <a:pt x="3416853" y="830584"/>
                </a:lnTo>
                <a:lnTo>
                  <a:pt x="3419136" y="829914"/>
                </a:lnTo>
                <a:close/>
                <a:moveTo>
                  <a:pt x="3648041" y="827102"/>
                </a:moveTo>
                <a:cubicBezTo>
                  <a:pt x="3648495" y="827640"/>
                  <a:pt x="3644478" y="830576"/>
                  <a:pt x="3644251" y="830306"/>
                </a:cubicBezTo>
                <a:cubicBezTo>
                  <a:pt x="3644137" y="830171"/>
                  <a:pt x="3645084" y="829371"/>
                  <a:pt x="3646059" y="828604"/>
                </a:cubicBezTo>
                <a:cubicBezTo>
                  <a:pt x="3647037" y="827836"/>
                  <a:pt x="3648041" y="827102"/>
                  <a:pt x="3648041" y="827102"/>
                </a:cubicBezTo>
                <a:close/>
                <a:moveTo>
                  <a:pt x="3761969" y="815135"/>
                </a:moveTo>
                <a:lnTo>
                  <a:pt x="3752447" y="818834"/>
                </a:lnTo>
                <a:cubicBezTo>
                  <a:pt x="3750606" y="819612"/>
                  <a:pt x="3749312" y="820225"/>
                  <a:pt x="3749264" y="820427"/>
                </a:cubicBezTo>
                <a:lnTo>
                  <a:pt x="3750843" y="820105"/>
                </a:lnTo>
                <a:lnTo>
                  <a:pt x="3752586" y="819370"/>
                </a:lnTo>
                <a:close/>
                <a:moveTo>
                  <a:pt x="3843762" y="805539"/>
                </a:moveTo>
                <a:lnTo>
                  <a:pt x="3839672" y="807924"/>
                </a:lnTo>
                <a:lnTo>
                  <a:pt x="3841826" y="806850"/>
                </a:lnTo>
                <a:close/>
                <a:moveTo>
                  <a:pt x="3862775" y="785328"/>
                </a:moveTo>
                <a:cubicBezTo>
                  <a:pt x="3860761" y="787954"/>
                  <a:pt x="3854155" y="791976"/>
                  <a:pt x="3854155" y="791976"/>
                </a:cubicBezTo>
                <a:cubicBezTo>
                  <a:pt x="3850853" y="793988"/>
                  <a:pt x="3862775" y="785328"/>
                  <a:pt x="3862775" y="785328"/>
                </a:cubicBezTo>
                <a:close/>
                <a:moveTo>
                  <a:pt x="3843750" y="776953"/>
                </a:moveTo>
                <a:cubicBezTo>
                  <a:pt x="3844717" y="776641"/>
                  <a:pt x="3845342" y="776632"/>
                  <a:pt x="3844771" y="777287"/>
                </a:cubicBezTo>
                <a:cubicBezTo>
                  <a:pt x="3844771" y="777287"/>
                  <a:pt x="3840489" y="779908"/>
                  <a:pt x="3840034" y="779369"/>
                </a:cubicBezTo>
                <a:cubicBezTo>
                  <a:pt x="3839854" y="779156"/>
                  <a:pt x="3840155" y="778810"/>
                  <a:pt x="3840684" y="778438"/>
                </a:cubicBezTo>
                <a:cubicBezTo>
                  <a:pt x="3841478" y="777881"/>
                  <a:pt x="3842785" y="777265"/>
                  <a:pt x="3843750" y="776953"/>
                </a:cubicBezTo>
                <a:close/>
                <a:moveTo>
                  <a:pt x="3830202" y="774833"/>
                </a:moveTo>
                <a:cubicBezTo>
                  <a:pt x="3826476" y="777521"/>
                  <a:pt x="3826210" y="777207"/>
                  <a:pt x="3825529" y="776399"/>
                </a:cubicBezTo>
                <a:cubicBezTo>
                  <a:pt x="3826516" y="775795"/>
                  <a:pt x="3827562" y="775256"/>
                  <a:pt x="3828422" y="774944"/>
                </a:cubicBezTo>
                <a:cubicBezTo>
                  <a:pt x="3829281" y="774630"/>
                  <a:pt x="3829956" y="774541"/>
                  <a:pt x="3830202" y="774833"/>
                </a:cubicBezTo>
                <a:close/>
                <a:moveTo>
                  <a:pt x="3796224" y="771837"/>
                </a:moveTo>
                <a:lnTo>
                  <a:pt x="3794710" y="773577"/>
                </a:lnTo>
                <a:cubicBezTo>
                  <a:pt x="3786568" y="776654"/>
                  <a:pt x="3779477" y="779205"/>
                  <a:pt x="3780202" y="778659"/>
                </a:cubicBezTo>
                <a:cubicBezTo>
                  <a:pt x="3780565" y="778385"/>
                  <a:pt x="3782881" y="777338"/>
                  <a:pt x="3787997" y="775195"/>
                </a:cubicBezTo>
                <a:close/>
                <a:moveTo>
                  <a:pt x="3796290" y="771810"/>
                </a:moveTo>
                <a:lnTo>
                  <a:pt x="3796224" y="771837"/>
                </a:lnTo>
                <a:lnTo>
                  <a:pt x="3796231" y="771829"/>
                </a:lnTo>
                <a:close/>
                <a:moveTo>
                  <a:pt x="3812585" y="765158"/>
                </a:moveTo>
                <a:cubicBezTo>
                  <a:pt x="3810349" y="766356"/>
                  <a:pt x="3805823" y="768394"/>
                  <a:pt x="3802076" y="769947"/>
                </a:cubicBezTo>
                <a:lnTo>
                  <a:pt x="3796290" y="771810"/>
                </a:lnTo>
                <a:close/>
                <a:moveTo>
                  <a:pt x="2568559" y="761830"/>
                </a:moveTo>
                <a:lnTo>
                  <a:pt x="2508856" y="792281"/>
                </a:lnTo>
                <a:lnTo>
                  <a:pt x="2504635" y="796553"/>
                </a:lnTo>
                <a:lnTo>
                  <a:pt x="2490502" y="811310"/>
                </a:lnTo>
                <a:lnTo>
                  <a:pt x="2543261" y="785009"/>
                </a:lnTo>
                <a:close/>
                <a:moveTo>
                  <a:pt x="3857961" y="745595"/>
                </a:moveTo>
                <a:cubicBezTo>
                  <a:pt x="3857961" y="745595"/>
                  <a:pt x="3854094" y="747003"/>
                  <a:pt x="3852447" y="748049"/>
                </a:cubicBezTo>
                <a:cubicBezTo>
                  <a:pt x="3851899" y="748399"/>
                  <a:pt x="3851597" y="748706"/>
                  <a:pt x="3851767" y="748909"/>
                </a:cubicBezTo>
                <a:cubicBezTo>
                  <a:pt x="3852715" y="750030"/>
                  <a:pt x="3858456" y="746177"/>
                  <a:pt x="3857961" y="745595"/>
                </a:cubicBezTo>
                <a:close/>
                <a:moveTo>
                  <a:pt x="2618231" y="736495"/>
                </a:moveTo>
                <a:lnTo>
                  <a:pt x="2601467" y="745045"/>
                </a:lnTo>
                <a:lnTo>
                  <a:pt x="2593425" y="753068"/>
                </a:lnTo>
                <a:lnTo>
                  <a:pt x="2580827" y="765856"/>
                </a:lnTo>
                <a:lnTo>
                  <a:pt x="2596930" y="757562"/>
                </a:lnTo>
                <a:close/>
                <a:moveTo>
                  <a:pt x="3937350" y="728947"/>
                </a:moveTo>
                <a:lnTo>
                  <a:pt x="3933520" y="730265"/>
                </a:lnTo>
                <a:lnTo>
                  <a:pt x="3934613" y="729684"/>
                </a:lnTo>
                <a:close/>
                <a:moveTo>
                  <a:pt x="3913753" y="727047"/>
                </a:moveTo>
                <a:cubicBezTo>
                  <a:pt x="3909799" y="729465"/>
                  <a:pt x="3907038" y="730338"/>
                  <a:pt x="3906356" y="729530"/>
                </a:cubicBezTo>
                <a:cubicBezTo>
                  <a:pt x="3908479" y="728197"/>
                  <a:pt x="3909653" y="727666"/>
                  <a:pt x="3910635" y="727423"/>
                </a:cubicBezTo>
                <a:cubicBezTo>
                  <a:pt x="3911617" y="727179"/>
                  <a:pt x="3912405" y="727226"/>
                  <a:pt x="3913753" y="727047"/>
                </a:cubicBezTo>
                <a:close/>
                <a:moveTo>
                  <a:pt x="3915459" y="725961"/>
                </a:moveTo>
                <a:cubicBezTo>
                  <a:pt x="3915796" y="725917"/>
                  <a:pt x="3915977" y="726130"/>
                  <a:pt x="3916223" y="726422"/>
                </a:cubicBezTo>
                <a:cubicBezTo>
                  <a:pt x="3912724" y="729378"/>
                  <a:pt x="3913980" y="727316"/>
                  <a:pt x="3913753" y="727047"/>
                </a:cubicBezTo>
                <a:cubicBezTo>
                  <a:pt x="3914628" y="726308"/>
                  <a:pt x="3915122" y="726005"/>
                  <a:pt x="3915459" y="725961"/>
                </a:cubicBezTo>
                <a:close/>
                <a:moveTo>
                  <a:pt x="3917928" y="725335"/>
                </a:moveTo>
                <a:cubicBezTo>
                  <a:pt x="3918265" y="725290"/>
                  <a:pt x="3918446" y="725504"/>
                  <a:pt x="3918692" y="725794"/>
                </a:cubicBezTo>
                <a:cubicBezTo>
                  <a:pt x="3915194" y="728752"/>
                  <a:pt x="3916449" y="726690"/>
                  <a:pt x="3916223" y="726422"/>
                </a:cubicBezTo>
                <a:cubicBezTo>
                  <a:pt x="3917096" y="725683"/>
                  <a:pt x="3917592" y="725379"/>
                  <a:pt x="3917928" y="725335"/>
                </a:cubicBezTo>
                <a:close/>
                <a:moveTo>
                  <a:pt x="3507087" y="717720"/>
                </a:moveTo>
                <a:cubicBezTo>
                  <a:pt x="3504716" y="718981"/>
                  <a:pt x="3502622" y="720130"/>
                  <a:pt x="3502505" y="720153"/>
                </a:cubicBezTo>
                <a:cubicBezTo>
                  <a:pt x="3502448" y="720164"/>
                  <a:pt x="3502885" y="719893"/>
                  <a:pt x="3504028" y="719212"/>
                </a:cubicBezTo>
                <a:lnTo>
                  <a:pt x="3505175" y="718537"/>
                </a:lnTo>
                <a:close/>
                <a:moveTo>
                  <a:pt x="2627963" y="707042"/>
                </a:moveTo>
                <a:cubicBezTo>
                  <a:pt x="2611443" y="716532"/>
                  <a:pt x="2594406" y="725224"/>
                  <a:pt x="2580469" y="731153"/>
                </a:cubicBezTo>
                <a:cubicBezTo>
                  <a:pt x="2585246" y="727891"/>
                  <a:pt x="2589730" y="725123"/>
                  <a:pt x="2593990" y="722713"/>
                </a:cubicBezTo>
                <a:cubicBezTo>
                  <a:pt x="2606767" y="715486"/>
                  <a:pt x="2617511" y="711488"/>
                  <a:pt x="2627963" y="707042"/>
                </a:cubicBezTo>
                <a:close/>
                <a:moveTo>
                  <a:pt x="3518822" y="696554"/>
                </a:moveTo>
                <a:lnTo>
                  <a:pt x="3517889" y="696963"/>
                </a:lnTo>
                <a:lnTo>
                  <a:pt x="3513400" y="699138"/>
                </a:lnTo>
                <a:lnTo>
                  <a:pt x="3513307" y="699302"/>
                </a:lnTo>
                <a:close/>
                <a:moveTo>
                  <a:pt x="3455873" y="686946"/>
                </a:moveTo>
                <a:lnTo>
                  <a:pt x="3451851" y="688263"/>
                </a:lnTo>
                <a:lnTo>
                  <a:pt x="3450708" y="688793"/>
                </a:lnTo>
                <a:lnTo>
                  <a:pt x="3455532" y="687103"/>
                </a:lnTo>
                <a:close/>
                <a:moveTo>
                  <a:pt x="2657289" y="680533"/>
                </a:moveTo>
                <a:lnTo>
                  <a:pt x="2637815" y="690307"/>
                </a:lnTo>
                <a:lnTo>
                  <a:pt x="2637813" y="690254"/>
                </a:lnTo>
                <a:lnTo>
                  <a:pt x="2636186" y="691124"/>
                </a:lnTo>
                <a:lnTo>
                  <a:pt x="2611177" y="703679"/>
                </a:lnTo>
                <a:lnTo>
                  <a:pt x="2611152" y="703553"/>
                </a:lnTo>
                <a:lnTo>
                  <a:pt x="2607351" y="705599"/>
                </a:lnTo>
                <a:lnTo>
                  <a:pt x="2603487" y="707539"/>
                </a:lnTo>
                <a:lnTo>
                  <a:pt x="2599375" y="709638"/>
                </a:lnTo>
                <a:lnTo>
                  <a:pt x="2560419" y="745243"/>
                </a:lnTo>
                <a:lnTo>
                  <a:pt x="2616986" y="717461"/>
                </a:lnTo>
                <a:lnTo>
                  <a:pt x="2628773" y="706659"/>
                </a:lnTo>
                <a:lnTo>
                  <a:pt x="2627963" y="707042"/>
                </a:lnTo>
                <a:lnTo>
                  <a:pt x="2629579" y="705921"/>
                </a:lnTo>
                <a:close/>
                <a:moveTo>
                  <a:pt x="2609839" y="674292"/>
                </a:moveTo>
                <a:lnTo>
                  <a:pt x="2609962" y="674804"/>
                </a:lnTo>
                <a:lnTo>
                  <a:pt x="2607623" y="676956"/>
                </a:lnTo>
                <a:close/>
                <a:moveTo>
                  <a:pt x="3498770" y="667251"/>
                </a:moveTo>
                <a:lnTo>
                  <a:pt x="3495038" y="668436"/>
                </a:lnTo>
                <a:lnTo>
                  <a:pt x="3488520" y="671957"/>
                </a:lnTo>
                <a:close/>
                <a:moveTo>
                  <a:pt x="2618785" y="666688"/>
                </a:moveTo>
                <a:lnTo>
                  <a:pt x="2614211" y="670898"/>
                </a:lnTo>
                <a:lnTo>
                  <a:pt x="2617024" y="667597"/>
                </a:lnTo>
                <a:close/>
                <a:moveTo>
                  <a:pt x="3526044" y="664015"/>
                </a:moveTo>
                <a:cubicBezTo>
                  <a:pt x="3527010" y="663704"/>
                  <a:pt x="3527635" y="663694"/>
                  <a:pt x="3527064" y="664350"/>
                </a:cubicBezTo>
                <a:cubicBezTo>
                  <a:pt x="3527064" y="664350"/>
                  <a:pt x="3522782" y="666970"/>
                  <a:pt x="3522327" y="666431"/>
                </a:cubicBezTo>
                <a:cubicBezTo>
                  <a:pt x="3522147" y="666219"/>
                  <a:pt x="3522448" y="665872"/>
                  <a:pt x="3522978" y="665500"/>
                </a:cubicBezTo>
                <a:cubicBezTo>
                  <a:pt x="3523772" y="664943"/>
                  <a:pt x="3525078" y="664328"/>
                  <a:pt x="3526044" y="664015"/>
                </a:cubicBezTo>
                <a:close/>
                <a:moveTo>
                  <a:pt x="2693200" y="662569"/>
                </a:moveTo>
                <a:lnTo>
                  <a:pt x="2691078" y="663571"/>
                </a:lnTo>
                <a:lnTo>
                  <a:pt x="2675111" y="671585"/>
                </a:lnTo>
                <a:lnTo>
                  <a:pt x="2640894" y="705717"/>
                </a:lnTo>
                <a:lnTo>
                  <a:pt x="2657692" y="697468"/>
                </a:lnTo>
                <a:lnTo>
                  <a:pt x="2681181" y="674236"/>
                </a:lnTo>
                <a:close/>
                <a:moveTo>
                  <a:pt x="3522378" y="656458"/>
                </a:moveTo>
                <a:lnTo>
                  <a:pt x="3516601" y="658402"/>
                </a:lnTo>
                <a:lnTo>
                  <a:pt x="3508048" y="661120"/>
                </a:lnTo>
                <a:lnTo>
                  <a:pt x="3502920" y="664076"/>
                </a:lnTo>
                <a:lnTo>
                  <a:pt x="3501261" y="664999"/>
                </a:lnTo>
                <a:lnTo>
                  <a:pt x="3503759" y="664320"/>
                </a:lnTo>
                <a:lnTo>
                  <a:pt x="3506347" y="663774"/>
                </a:lnTo>
                <a:lnTo>
                  <a:pt x="3511354" y="661474"/>
                </a:lnTo>
                <a:close/>
                <a:moveTo>
                  <a:pt x="2631098" y="654127"/>
                </a:moveTo>
                <a:lnTo>
                  <a:pt x="2627539" y="658636"/>
                </a:lnTo>
                <a:lnTo>
                  <a:pt x="2621346" y="664335"/>
                </a:lnTo>
                <a:close/>
                <a:moveTo>
                  <a:pt x="3944531" y="654059"/>
                </a:moveTo>
                <a:lnTo>
                  <a:pt x="3941119" y="656424"/>
                </a:lnTo>
                <a:cubicBezTo>
                  <a:pt x="3939603" y="657474"/>
                  <a:pt x="3938389" y="658316"/>
                  <a:pt x="3938389" y="658316"/>
                </a:cubicBezTo>
                <a:close/>
                <a:moveTo>
                  <a:pt x="3532933" y="652907"/>
                </a:moveTo>
                <a:lnTo>
                  <a:pt x="3530910" y="654570"/>
                </a:lnTo>
                <a:cubicBezTo>
                  <a:pt x="3530105" y="655232"/>
                  <a:pt x="3529703" y="655562"/>
                  <a:pt x="3530306" y="655066"/>
                </a:cubicBezTo>
                <a:close/>
                <a:moveTo>
                  <a:pt x="3946579" y="652640"/>
                </a:moveTo>
                <a:cubicBezTo>
                  <a:pt x="3947489" y="652009"/>
                  <a:pt x="3946882" y="652429"/>
                  <a:pt x="3945670" y="653271"/>
                </a:cubicBezTo>
                <a:lnTo>
                  <a:pt x="3944531" y="654059"/>
                </a:lnTo>
                <a:close/>
                <a:moveTo>
                  <a:pt x="3499176" y="646663"/>
                </a:moveTo>
                <a:lnTo>
                  <a:pt x="3497274" y="647231"/>
                </a:lnTo>
                <a:lnTo>
                  <a:pt x="3496518" y="647782"/>
                </a:lnTo>
                <a:lnTo>
                  <a:pt x="3496259" y="648196"/>
                </a:lnTo>
                <a:cubicBezTo>
                  <a:pt x="3496487" y="648465"/>
                  <a:pt x="3498235" y="646987"/>
                  <a:pt x="3498464" y="647256"/>
                </a:cubicBezTo>
                <a:lnTo>
                  <a:pt x="3499161" y="646815"/>
                </a:lnTo>
                <a:close/>
                <a:moveTo>
                  <a:pt x="3562149" y="643128"/>
                </a:moveTo>
                <a:lnTo>
                  <a:pt x="3562041" y="643143"/>
                </a:lnTo>
                <a:cubicBezTo>
                  <a:pt x="3561790" y="643175"/>
                  <a:pt x="3561651" y="643186"/>
                  <a:pt x="3561651" y="643186"/>
                </a:cubicBezTo>
                <a:lnTo>
                  <a:pt x="3553118" y="646077"/>
                </a:lnTo>
                <a:lnTo>
                  <a:pt x="3555585" y="646517"/>
                </a:lnTo>
                <a:lnTo>
                  <a:pt x="3559291" y="644503"/>
                </a:lnTo>
                <a:close/>
                <a:moveTo>
                  <a:pt x="2651448" y="633629"/>
                </a:moveTo>
                <a:lnTo>
                  <a:pt x="2639283" y="647836"/>
                </a:lnTo>
                <a:lnTo>
                  <a:pt x="2637337" y="649625"/>
                </a:lnTo>
                <a:lnTo>
                  <a:pt x="2631098" y="654127"/>
                </a:lnTo>
                <a:cubicBezTo>
                  <a:pt x="2638501" y="645193"/>
                  <a:pt x="2647735" y="635924"/>
                  <a:pt x="2651448" y="633629"/>
                </a:cubicBezTo>
                <a:close/>
                <a:moveTo>
                  <a:pt x="3540254" y="632656"/>
                </a:moveTo>
                <a:cubicBezTo>
                  <a:pt x="3540254" y="632656"/>
                  <a:pt x="3536385" y="634066"/>
                  <a:pt x="3534740" y="635112"/>
                </a:cubicBezTo>
                <a:cubicBezTo>
                  <a:pt x="3534191" y="635461"/>
                  <a:pt x="3533889" y="635768"/>
                  <a:pt x="3534059" y="635971"/>
                </a:cubicBezTo>
                <a:lnTo>
                  <a:pt x="3535336" y="636003"/>
                </a:lnTo>
                <a:lnTo>
                  <a:pt x="3535874" y="635827"/>
                </a:lnTo>
                <a:lnTo>
                  <a:pt x="3537698" y="634953"/>
                </a:lnTo>
                <a:cubicBezTo>
                  <a:pt x="3539189" y="634057"/>
                  <a:pt x="3540501" y="632949"/>
                  <a:pt x="3540254" y="632656"/>
                </a:cubicBezTo>
                <a:close/>
                <a:moveTo>
                  <a:pt x="2666027" y="617907"/>
                </a:moveTo>
                <a:cubicBezTo>
                  <a:pt x="2667448" y="618068"/>
                  <a:pt x="2658588" y="630635"/>
                  <a:pt x="2659634" y="627497"/>
                </a:cubicBezTo>
                <a:close/>
                <a:moveTo>
                  <a:pt x="3619643" y="616008"/>
                </a:moveTo>
                <a:lnTo>
                  <a:pt x="3615814" y="617326"/>
                </a:lnTo>
                <a:lnTo>
                  <a:pt x="3616905" y="616746"/>
                </a:lnTo>
                <a:close/>
                <a:moveTo>
                  <a:pt x="3596045" y="614109"/>
                </a:moveTo>
                <a:cubicBezTo>
                  <a:pt x="3592092" y="616528"/>
                  <a:pt x="3589332" y="617400"/>
                  <a:pt x="3588649" y="616593"/>
                </a:cubicBezTo>
                <a:cubicBezTo>
                  <a:pt x="3590771" y="615260"/>
                  <a:pt x="3591946" y="614729"/>
                  <a:pt x="3592927" y="614485"/>
                </a:cubicBezTo>
                <a:cubicBezTo>
                  <a:pt x="3593909" y="614242"/>
                  <a:pt x="3594697" y="614287"/>
                  <a:pt x="3596045" y="614109"/>
                </a:cubicBezTo>
                <a:close/>
                <a:moveTo>
                  <a:pt x="3597751" y="613023"/>
                </a:moveTo>
                <a:cubicBezTo>
                  <a:pt x="3598088" y="612978"/>
                  <a:pt x="3598268" y="613191"/>
                  <a:pt x="3598515" y="613483"/>
                </a:cubicBezTo>
                <a:cubicBezTo>
                  <a:pt x="3595018" y="616440"/>
                  <a:pt x="3596273" y="614378"/>
                  <a:pt x="3596045" y="614109"/>
                </a:cubicBezTo>
                <a:cubicBezTo>
                  <a:pt x="3596920" y="613370"/>
                  <a:pt x="3597415" y="613067"/>
                  <a:pt x="3597751" y="613023"/>
                </a:cubicBezTo>
                <a:close/>
                <a:moveTo>
                  <a:pt x="3600221" y="612396"/>
                </a:moveTo>
                <a:cubicBezTo>
                  <a:pt x="3600559" y="612353"/>
                  <a:pt x="3600738" y="612566"/>
                  <a:pt x="3600985" y="612858"/>
                </a:cubicBezTo>
                <a:cubicBezTo>
                  <a:pt x="3597488" y="615814"/>
                  <a:pt x="3598742" y="613753"/>
                  <a:pt x="3598515" y="613483"/>
                </a:cubicBezTo>
                <a:cubicBezTo>
                  <a:pt x="3599390" y="612744"/>
                  <a:pt x="3599883" y="612441"/>
                  <a:pt x="3600221" y="612396"/>
                </a:cubicBezTo>
                <a:close/>
                <a:moveTo>
                  <a:pt x="3630785" y="588586"/>
                </a:moveTo>
                <a:lnTo>
                  <a:pt x="3625629" y="591340"/>
                </a:lnTo>
                <a:lnTo>
                  <a:pt x="3592888" y="608276"/>
                </a:lnTo>
                <a:lnTo>
                  <a:pt x="3584486" y="610487"/>
                </a:lnTo>
                <a:lnTo>
                  <a:pt x="3571729" y="614942"/>
                </a:lnTo>
                <a:lnTo>
                  <a:pt x="3578853" y="611149"/>
                </a:lnTo>
                <a:cubicBezTo>
                  <a:pt x="3588035" y="607214"/>
                  <a:pt x="3597692" y="602840"/>
                  <a:pt x="3608167" y="597787"/>
                </a:cubicBezTo>
                <a:lnTo>
                  <a:pt x="3623845" y="589802"/>
                </a:lnTo>
                <a:lnTo>
                  <a:pt x="3623325" y="590214"/>
                </a:lnTo>
                <a:cubicBezTo>
                  <a:pt x="3623864" y="590222"/>
                  <a:pt x="3625507" y="589877"/>
                  <a:pt x="3628705" y="589077"/>
                </a:cubicBezTo>
                <a:close/>
                <a:moveTo>
                  <a:pt x="3680052" y="561971"/>
                </a:moveTo>
                <a:lnTo>
                  <a:pt x="3665965" y="569797"/>
                </a:lnTo>
                <a:lnTo>
                  <a:pt x="3652965" y="576740"/>
                </a:lnTo>
                <a:lnTo>
                  <a:pt x="3649583" y="577120"/>
                </a:lnTo>
                <a:lnTo>
                  <a:pt x="3647824" y="577517"/>
                </a:lnTo>
                <a:lnTo>
                  <a:pt x="3675387" y="563123"/>
                </a:lnTo>
                <a:lnTo>
                  <a:pt x="3677669" y="562453"/>
                </a:lnTo>
                <a:close/>
                <a:moveTo>
                  <a:pt x="2808112" y="538374"/>
                </a:moveTo>
                <a:cubicBezTo>
                  <a:pt x="2799369" y="548217"/>
                  <a:pt x="2769911" y="576786"/>
                  <a:pt x="2772348" y="572436"/>
                </a:cubicBezTo>
                <a:lnTo>
                  <a:pt x="2771218" y="576149"/>
                </a:lnTo>
                <a:lnTo>
                  <a:pt x="2766005" y="581260"/>
                </a:lnTo>
                <a:lnTo>
                  <a:pt x="2758011" y="588552"/>
                </a:lnTo>
                <a:cubicBezTo>
                  <a:pt x="2745826" y="599599"/>
                  <a:pt x="2736970" y="607401"/>
                  <a:pt x="2737821" y="606095"/>
                </a:cubicBezTo>
                <a:cubicBezTo>
                  <a:pt x="2738953" y="604354"/>
                  <a:pt x="2757342" y="586416"/>
                  <a:pt x="2808112" y="538374"/>
                </a:cubicBezTo>
                <a:close/>
                <a:moveTo>
                  <a:pt x="3048488" y="533111"/>
                </a:moveTo>
                <a:lnTo>
                  <a:pt x="3047264" y="534038"/>
                </a:lnTo>
                <a:lnTo>
                  <a:pt x="3047529" y="533914"/>
                </a:lnTo>
                <a:lnTo>
                  <a:pt x="3048216" y="533370"/>
                </a:lnTo>
                <a:close/>
                <a:moveTo>
                  <a:pt x="3422940" y="529396"/>
                </a:moveTo>
                <a:lnTo>
                  <a:pt x="3422048" y="529790"/>
                </a:lnTo>
                <a:lnTo>
                  <a:pt x="3422767" y="529567"/>
                </a:lnTo>
                <a:close/>
                <a:moveTo>
                  <a:pt x="3426630" y="525439"/>
                </a:moveTo>
                <a:lnTo>
                  <a:pt x="3419248" y="527719"/>
                </a:lnTo>
                <a:lnTo>
                  <a:pt x="3417460" y="529560"/>
                </a:lnTo>
                <a:close/>
                <a:moveTo>
                  <a:pt x="3429390" y="518583"/>
                </a:moveTo>
                <a:lnTo>
                  <a:pt x="3427166" y="519640"/>
                </a:lnTo>
                <a:lnTo>
                  <a:pt x="3427498" y="519739"/>
                </a:lnTo>
                <a:close/>
                <a:moveTo>
                  <a:pt x="3449385" y="518410"/>
                </a:moveTo>
                <a:lnTo>
                  <a:pt x="3442580" y="520512"/>
                </a:lnTo>
                <a:lnTo>
                  <a:pt x="3441108" y="521947"/>
                </a:lnTo>
                <a:lnTo>
                  <a:pt x="3441543" y="522167"/>
                </a:lnTo>
                <a:close/>
                <a:moveTo>
                  <a:pt x="3084829" y="516334"/>
                </a:moveTo>
                <a:lnTo>
                  <a:pt x="3084590" y="516536"/>
                </a:lnTo>
                <a:lnTo>
                  <a:pt x="3084873" y="516403"/>
                </a:lnTo>
                <a:close/>
                <a:moveTo>
                  <a:pt x="3439653" y="513863"/>
                </a:moveTo>
                <a:lnTo>
                  <a:pt x="3438619" y="514195"/>
                </a:lnTo>
                <a:lnTo>
                  <a:pt x="3432437" y="517134"/>
                </a:lnTo>
                <a:lnTo>
                  <a:pt x="3437700" y="515577"/>
                </a:lnTo>
                <a:close/>
                <a:moveTo>
                  <a:pt x="3081125" y="508848"/>
                </a:moveTo>
                <a:lnTo>
                  <a:pt x="3080400" y="509195"/>
                </a:lnTo>
                <a:lnTo>
                  <a:pt x="3080000" y="509371"/>
                </a:lnTo>
                <a:lnTo>
                  <a:pt x="3079785" y="509623"/>
                </a:lnTo>
                <a:lnTo>
                  <a:pt x="3078074" y="510954"/>
                </a:lnTo>
                <a:close/>
                <a:moveTo>
                  <a:pt x="3085033" y="506980"/>
                </a:moveTo>
                <a:lnTo>
                  <a:pt x="3083065" y="507921"/>
                </a:lnTo>
                <a:lnTo>
                  <a:pt x="3067745" y="520590"/>
                </a:lnTo>
                <a:lnTo>
                  <a:pt x="3071691" y="517820"/>
                </a:lnTo>
                <a:lnTo>
                  <a:pt x="3073159" y="516677"/>
                </a:lnTo>
                <a:close/>
                <a:moveTo>
                  <a:pt x="3462776" y="506419"/>
                </a:moveTo>
                <a:lnTo>
                  <a:pt x="3453842" y="509295"/>
                </a:lnTo>
                <a:lnTo>
                  <a:pt x="3451777" y="511414"/>
                </a:lnTo>
                <a:lnTo>
                  <a:pt x="3460157" y="508935"/>
                </a:lnTo>
                <a:close/>
                <a:moveTo>
                  <a:pt x="3082626" y="500514"/>
                </a:moveTo>
                <a:lnTo>
                  <a:pt x="3079485" y="502848"/>
                </a:lnTo>
                <a:lnTo>
                  <a:pt x="3074470" y="508302"/>
                </a:lnTo>
                <a:close/>
                <a:moveTo>
                  <a:pt x="3470256" y="499153"/>
                </a:moveTo>
                <a:lnTo>
                  <a:pt x="3458084" y="504940"/>
                </a:lnTo>
                <a:lnTo>
                  <a:pt x="3457429" y="505612"/>
                </a:lnTo>
                <a:lnTo>
                  <a:pt x="3466744" y="502608"/>
                </a:lnTo>
                <a:lnTo>
                  <a:pt x="3468364" y="501051"/>
                </a:lnTo>
                <a:close/>
                <a:moveTo>
                  <a:pt x="3486848" y="498132"/>
                </a:moveTo>
                <a:lnTo>
                  <a:pt x="3475180" y="502211"/>
                </a:lnTo>
                <a:lnTo>
                  <a:pt x="3475269" y="503573"/>
                </a:lnTo>
                <a:lnTo>
                  <a:pt x="3480151" y="501379"/>
                </a:lnTo>
                <a:close/>
                <a:moveTo>
                  <a:pt x="3089458" y="493991"/>
                </a:moveTo>
                <a:lnTo>
                  <a:pt x="3086406" y="495134"/>
                </a:lnTo>
                <a:lnTo>
                  <a:pt x="3085516" y="496158"/>
                </a:lnTo>
                <a:lnTo>
                  <a:pt x="3084247" y="497572"/>
                </a:lnTo>
                <a:lnTo>
                  <a:pt x="3086389" y="496116"/>
                </a:lnTo>
                <a:lnTo>
                  <a:pt x="3088656" y="494756"/>
                </a:lnTo>
                <a:close/>
                <a:moveTo>
                  <a:pt x="2808756" y="491889"/>
                </a:moveTo>
                <a:lnTo>
                  <a:pt x="2746910" y="552873"/>
                </a:lnTo>
                <a:lnTo>
                  <a:pt x="2728520" y="568698"/>
                </a:lnTo>
                <a:lnTo>
                  <a:pt x="2733815" y="563821"/>
                </a:lnTo>
                <a:cubicBezTo>
                  <a:pt x="2739848" y="558260"/>
                  <a:pt x="2745392" y="553052"/>
                  <a:pt x="2747859" y="550075"/>
                </a:cubicBezTo>
                <a:cubicBezTo>
                  <a:pt x="2753206" y="543623"/>
                  <a:pt x="2759186" y="534531"/>
                  <a:pt x="2761654" y="531553"/>
                </a:cubicBezTo>
                <a:cubicBezTo>
                  <a:pt x="2764121" y="528577"/>
                  <a:pt x="2757093" y="540806"/>
                  <a:pt x="2757093" y="540806"/>
                </a:cubicBezTo>
                <a:cubicBezTo>
                  <a:pt x="2759093" y="541437"/>
                  <a:pt x="2768040" y="529119"/>
                  <a:pt x="2773602" y="521453"/>
                </a:cubicBezTo>
                <a:lnTo>
                  <a:pt x="2776481" y="517573"/>
                </a:lnTo>
                <a:lnTo>
                  <a:pt x="2777679" y="516486"/>
                </a:lnTo>
                <a:lnTo>
                  <a:pt x="2777754" y="517903"/>
                </a:lnTo>
                <a:cubicBezTo>
                  <a:pt x="2777187" y="519601"/>
                  <a:pt x="2776620" y="521301"/>
                  <a:pt x="2777855" y="519812"/>
                </a:cubicBezTo>
                <a:lnTo>
                  <a:pt x="2783170" y="511506"/>
                </a:lnTo>
                <a:lnTo>
                  <a:pt x="2786460" y="508524"/>
                </a:lnTo>
                <a:lnTo>
                  <a:pt x="2788104" y="507401"/>
                </a:lnTo>
                <a:cubicBezTo>
                  <a:pt x="2789105" y="506701"/>
                  <a:pt x="2790078" y="505998"/>
                  <a:pt x="2792023" y="504587"/>
                </a:cubicBezTo>
                <a:lnTo>
                  <a:pt x="2803719" y="493250"/>
                </a:lnTo>
                <a:lnTo>
                  <a:pt x="2804269" y="494424"/>
                </a:lnTo>
                <a:cubicBezTo>
                  <a:pt x="2805007" y="493828"/>
                  <a:pt x="2805905" y="492704"/>
                  <a:pt x="2805905" y="492704"/>
                </a:cubicBezTo>
                <a:close/>
                <a:moveTo>
                  <a:pt x="3108432" y="488550"/>
                </a:moveTo>
                <a:cubicBezTo>
                  <a:pt x="3108432" y="488550"/>
                  <a:pt x="3105236" y="492423"/>
                  <a:pt x="3104631" y="492062"/>
                </a:cubicBezTo>
                <a:cubicBezTo>
                  <a:pt x="3104390" y="491919"/>
                  <a:pt x="3104563" y="491494"/>
                  <a:pt x="3104942" y="490970"/>
                </a:cubicBezTo>
                <a:cubicBezTo>
                  <a:pt x="3105511" y="490184"/>
                  <a:pt x="3106546" y="489177"/>
                  <a:pt x="3107357" y="488567"/>
                </a:cubicBezTo>
                <a:cubicBezTo>
                  <a:pt x="3108169" y="487957"/>
                  <a:pt x="3108757" y="487744"/>
                  <a:pt x="3108432" y="488550"/>
                </a:cubicBezTo>
                <a:close/>
                <a:moveTo>
                  <a:pt x="2810023" y="487140"/>
                </a:moveTo>
                <a:lnTo>
                  <a:pt x="2805905" y="492704"/>
                </a:lnTo>
                <a:lnTo>
                  <a:pt x="2805399" y="491623"/>
                </a:lnTo>
                <a:close/>
                <a:moveTo>
                  <a:pt x="3114978" y="484286"/>
                </a:moveTo>
                <a:lnTo>
                  <a:pt x="3108858" y="486627"/>
                </a:lnTo>
                <a:lnTo>
                  <a:pt x="3107598" y="488020"/>
                </a:lnTo>
                <a:lnTo>
                  <a:pt x="3096549" y="496595"/>
                </a:lnTo>
                <a:lnTo>
                  <a:pt x="3105373" y="487959"/>
                </a:lnTo>
                <a:lnTo>
                  <a:pt x="3100331" y="489887"/>
                </a:lnTo>
                <a:lnTo>
                  <a:pt x="3096764" y="492947"/>
                </a:lnTo>
                <a:lnTo>
                  <a:pt x="3084290" y="503945"/>
                </a:lnTo>
                <a:lnTo>
                  <a:pt x="3082076" y="506952"/>
                </a:lnTo>
                <a:lnTo>
                  <a:pt x="3081562" y="507550"/>
                </a:lnTo>
                <a:lnTo>
                  <a:pt x="3085817" y="505612"/>
                </a:lnTo>
                <a:lnTo>
                  <a:pt x="3086065" y="505440"/>
                </a:lnTo>
                <a:lnTo>
                  <a:pt x="3085908" y="505570"/>
                </a:lnTo>
                <a:lnTo>
                  <a:pt x="3087835" y="504693"/>
                </a:lnTo>
                <a:lnTo>
                  <a:pt x="3091759" y="501487"/>
                </a:lnTo>
                <a:lnTo>
                  <a:pt x="3097373" y="496902"/>
                </a:lnTo>
                <a:cubicBezTo>
                  <a:pt x="3100382" y="494553"/>
                  <a:pt x="3102111" y="493416"/>
                  <a:pt x="3101530" y="494496"/>
                </a:cubicBezTo>
                <a:lnTo>
                  <a:pt x="3096179" y="500891"/>
                </a:lnTo>
                <a:lnTo>
                  <a:pt x="3108553" y="495254"/>
                </a:lnTo>
                <a:cubicBezTo>
                  <a:pt x="3105685" y="496869"/>
                  <a:pt x="3101212" y="499168"/>
                  <a:pt x="3096173" y="501656"/>
                </a:cubicBezTo>
                <a:lnTo>
                  <a:pt x="3095116" y="502161"/>
                </a:lnTo>
                <a:lnTo>
                  <a:pt x="3094497" y="502902"/>
                </a:lnTo>
                <a:lnTo>
                  <a:pt x="3087063" y="511359"/>
                </a:lnTo>
                <a:lnTo>
                  <a:pt x="3088392" y="510517"/>
                </a:lnTo>
                <a:cubicBezTo>
                  <a:pt x="3092380" y="508228"/>
                  <a:pt x="3095535" y="507192"/>
                  <a:pt x="3087050" y="514466"/>
                </a:cubicBezTo>
                <a:lnTo>
                  <a:pt x="3085144" y="516068"/>
                </a:lnTo>
                <a:lnTo>
                  <a:pt x="3092510" y="511916"/>
                </a:lnTo>
                <a:lnTo>
                  <a:pt x="3115081" y="492115"/>
                </a:lnTo>
                <a:lnTo>
                  <a:pt x="3112274" y="491937"/>
                </a:lnTo>
                <a:cubicBezTo>
                  <a:pt x="3108864" y="491205"/>
                  <a:pt x="3119716" y="485303"/>
                  <a:pt x="3114978" y="484286"/>
                </a:cubicBezTo>
                <a:close/>
                <a:moveTo>
                  <a:pt x="3076301" y="480917"/>
                </a:moveTo>
                <a:lnTo>
                  <a:pt x="3074688" y="482073"/>
                </a:lnTo>
                <a:lnTo>
                  <a:pt x="3074154" y="482841"/>
                </a:lnTo>
                <a:lnTo>
                  <a:pt x="3074043" y="483316"/>
                </a:lnTo>
                <a:cubicBezTo>
                  <a:pt x="3074347" y="483496"/>
                  <a:pt x="3075518" y="481529"/>
                  <a:pt x="3075821" y="481709"/>
                </a:cubicBezTo>
                <a:lnTo>
                  <a:pt x="3076337" y="481065"/>
                </a:lnTo>
                <a:close/>
                <a:moveTo>
                  <a:pt x="3144235" y="479547"/>
                </a:moveTo>
                <a:lnTo>
                  <a:pt x="3136845" y="483059"/>
                </a:lnTo>
                <a:lnTo>
                  <a:pt x="3132602" y="487569"/>
                </a:lnTo>
                <a:cubicBezTo>
                  <a:pt x="3129620" y="490519"/>
                  <a:pt x="3127705" y="492084"/>
                  <a:pt x="3127982" y="490982"/>
                </a:cubicBezTo>
                <a:cubicBezTo>
                  <a:pt x="3127210" y="494054"/>
                  <a:pt x="3134148" y="488598"/>
                  <a:pt x="3143472" y="480262"/>
                </a:cubicBezTo>
                <a:close/>
                <a:moveTo>
                  <a:pt x="3110250" y="475820"/>
                </a:moveTo>
                <a:lnTo>
                  <a:pt x="3108880" y="478051"/>
                </a:lnTo>
                <a:cubicBezTo>
                  <a:pt x="3108335" y="478938"/>
                  <a:pt x="3108062" y="479383"/>
                  <a:pt x="3108471" y="478717"/>
                </a:cubicBezTo>
                <a:close/>
                <a:moveTo>
                  <a:pt x="3122383" y="470266"/>
                </a:moveTo>
                <a:lnTo>
                  <a:pt x="3116013" y="476073"/>
                </a:lnTo>
                <a:lnTo>
                  <a:pt x="3117601" y="475452"/>
                </a:lnTo>
                <a:lnTo>
                  <a:pt x="3120812" y="471983"/>
                </a:lnTo>
                <a:close/>
                <a:moveTo>
                  <a:pt x="3761366" y="469615"/>
                </a:moveTo>
                <a:cubicBezTo>
                  <a:pt x="3761073" y="469998"/>
                  <a:pt x="3760912" y="470136"/>
                  <a:pt x="3760846" y="470088"/>
                </a:cubicBezTo>
                <a:lnTo>
                  <a:pt x="3760852" y="469974"/>
                </a:lnTo>
                <a:close/>
                <a:moveTo>
                  <a:pt x="3134686" y="457054"/>
                </a:moveTo>
                <a:lnTo>
                  <a:pt x="3134590" y="457105"/>
                </a:lnTo>
                <a:cubicBezTo>
                  <a:pt x="3134362" y="457216"/>
                  <a:pt x="3134235" y="457272"/>
                  <a:pt x="3134235" y="457272"/>
                </a:cubicBezTo>
                <a:lnTo>
                  <a:pt x="3127110" y="462786"/>
                </a:lnTo>
                <a:lnTo>
                  <a:pt x="3129585" y="462398"/>
                </a:lnTo>
                <a:lnTo>
                  <a:pt x="3132433" y="459286"/>
                </a:lnTo>
                <a:close/>
                <a:moveTo>
                  <a:pt x="3133099" y="455917"/>
                </a:moveTo>
                <a:lnTo>
                  <a:pt x="3131165" y="456465"/>
                </a:lnTo>
                <a:lnTo>
                  <a:pt x="3124717" y="458845"/>
                </a:lnTo>
                <a:lnTo>
                  <a:pt x="3105398" y="472974"/>
                </a:lnTo>
                <a:cubicBezTo>
                  <a:pt x="3104733" y="473577"/>
                  <a:pt x="3101799" y="475579"/>
                  <a:pt x="3098214" y="478184"/>
                </a:cubicBezTo>
                <a:lnTo>
                  <a:pt x="3095339" y="480315"/>
                </a:lnTo>
                <a:lnTo>
                  <a:pt x="3095354" y="480515"/>
                </a:lnTo>
                <a:cubicBezTo>
                  <a:pt x="3095402" y="481195"/>
                  <a:pt x="3095426" y="481948"/>
                  <a:pt x="3095348" y="482695"/>
                </a:cubicBezTo>
                <a:lnTo>
                  <a:pt x="3095026" y="483825"/>
                </a:lnTo>
                <a:lnTo>
                  <a:pt x="3106897" y="475365"/>
                </a:lnTo>
                <a:lnTo>
                  <a:pt x="3116476" y="468347"/>
                </a:lnTo>
                <a:lnTo>
                  <a:pt x="3121392" y="463684"/>
                </a:lnTo>
                <a:lnTo>
                  <a:pt x="3123234" y="463395"/>
                </a:lnTo>
                <a:lnTo>
                  <a:pt x="3128762" y="459344"/>
                </a:lnTo>
                <a:cubicBezTo>
                  <a:pt x="3128838" y="459389"/>
                  <a:pt x="3129951" y="458497"/>
                  <a:pt x="3131569" y="457171"/>
                </a:cubicBezTo>
                <a:close/>
                <a:moveTo>
                  <a:pt x="3110575" y="454289"/>
                </a:moveTo>
                <a:lnTo>
                  <a:pt x="3108712" y="456028"/>
                </a:lnTo>
                <a:lnTo>
                  <a:pt x="3109925" y="455459"/>
                </a:lnTo>
                <a:close/>
                <a:moveTo>
                  <a:pt x="3487949" y="453494"/>
                </a:moveTo>
                <a:lnTo>
                  <a:pt x="3487864" y="453535"/>
                </a:lnTo>
                <a:lnTo>
                  <a:pt x="3485224" y="456282"/>
                </a:lnTo>
                <a:lnTo>
                  <a:pt x="3482734" y="458963"/>
                </a:lnTo>
                <a:lnTo>
                  <a:pt x="3482900" y="458903"/>
                </a:lnTo>
                <a:lnTo>
                  <a:pt x="3483752" y="458098"/>
                </a:lnTo>
                <a:lnTo>
                  <a:pt x="3485224" y="456282"/>
                </a:lnTo>
                <a:close/>
                <a:moveTo>
                  <a:pt x="3124189" y="451573"/>
                </a:moveTo>
                <a:lnTo>
                  <a:pt x="3120305" y="453433"/>
                </a:lnTo>
                <a:lnTo>
                  <a:pt x="3116228" y="457655"/>
                </a:lnTo>
                <a:cubicBezTo>
                  <a:pt x="3114491" y="461953"/>
                  <a:pt x="3120332" y="454324"/>
                  <a:pt x="3120332" y="454324"/>
                </a:cubicBezTo>
                <a:close/>
                <a:moveTo>
                  <a:pt x="3123311" y="450753"/>
                </a:moveTo>
                <a:lnTo>
                  <a:pt x="3122478" y="451420"/>
                </a:lnTo>
                <a:lnTo>
                  <a:pt x="3122555" y="451423"/>
                </a:lnTo>
                <a:close/>
                <a:moveTo>
                  <a:pt x="3765621" y="450260"/>
                </a:moveTo>
                <a:cubicBezTo>
                  <a:pt x="3763250" y="451520"/>
                  <a:pt x="3761155" y="452671"/>
                  <a:pt x="3761040" y="452693"/>
                </a:cubicBezTo>
                <a:cubicBezTo>
                  <a:pt x="3760981" y="452704"/>
                  <a:pt x="3761418" y="452432"/>
                  <a:pt x="3762562" y="451751"/>
                </a:cubicBezTo>
                <a:lnTo>
                  <a:pt x="3763709" y="451076"/>
                </a:lnTo>
                <a:close/>
                <a:moveTo>
                  <a:pt x="3128741" y="446931"/>
                </a:moveTo>
                <a:lnTo>
                  <a:pt x="3122736" y="451433"/>
                </a:lnTo>
                <a:lnTo>
                  <a:pt x="3124272" y="451515"/>
                </a:lnTo>
                <a:lnTo>
                  <a:pt x="3128686" y="448368"/>
                </a:lnTo>
                <a:close/>
                <a:moveTo>
                  <a:pt x="3588865" y="446705"/>
                </a:moveTo>
                <a:cubicBezTo>
                  <a:pt x="3589321" y="447243"/>
                  <a:pt x="3585305" y="450178"/>
                  <a:pt x="3585077" y="449907"/>
                </a:cubicBezTo>
                <a:cubicBezTo>
                  <a:pt x="3584964" y="449773"/>
                  <a:pt x="3585910" y="448972"/>
                  <a:pt x="3586886" y="448206"/>
                </a:cubicBezTo>
                <a:cubicBezTo>
                  <a:pt x="3587862" y="447438"/>
                  <a:pt x="3588865" y="446705"/>
                  <a:pt x="3588865" y="446705"/>
                </a:cubicBezTo>
                <a:close/>
                <a:moveTo>
                  <a:pt x="3133639" y="444381"/>
                </a:moveTo>
                <a:lnTo>
                  <a:pt x="3132142" y="445717"/>
                </a:lnTo>
                <a:lnTo>
                  <a:pt x="3133087" y="444874"/>
                </a:lnTo>
                <a:cubicBezTo>
                  <a:pt x="3133823" y="444218"/>
                  <a:pt x="3134192" y="443890"/>
                  <a:pt x="3133639" y="444381"/>
                </a:cubicBezTo>
                <a:close/>
                <a:moveTo>
                  <a:pt x="3202033" y="437567"/>
                </a:moveTo>
                <a:lnTo>
                  <a:pt x="3200558" y="438936"/>
                </a:lnTo>
                <a:lnTo>
                  <a:pt x="3201629" y="438338"/>
                </a:lnTo>
                <a:close/>
                <a:moveTo>
                  <a:pt x="3202614" y="436458"/>
                </a:moveTo>
                <a:cubicBezTo>
                  <a:pt x="3200295" y="436562"/>
                  <a:pt x="3192582" y="439195"/>
                  <a:pt x="3182831" y="443277"/>
                </a:cubicBezTo>
                <a:cubicBezTo>
                  <a:pt x="3175700" y="445864"/>
                  <a:pt x="3171359" y="449734"/>
                  <a:pt x="3160626" y="451549"/>
                </a:cubicBezTo>
                <a:cubicBezTo>
                  <a:pt x="3158903" y="450151"/>
                  <a:pt x="3155145" y="450160"/>
                  <a:pt x="3150015" y="451129"/>
                </a:cubicBezTo>
                <a:lnTo>
                  <a:pt x="3139035" y="454237"/>
                </a:lnTo>
                <a:lnTo>
                  <a:pt x="3138675" y="454641"/>
                </a:lnTo>
                <a:lnTo>
                  <a:pt x="3137768" y="455210"/>
                </a:lnTo>
                <a:lnTo>
                  <a:pt x="3135453" y="457905"/>
                </a:lnTo>
                <a:cubicBezTo>
                  <a:pt x="3130693" y="463202"/>
                  <a:pt x="3123487" y="470775"/>
                  <a:pt x="3122003" y="472510"/>
                </a:cubicBezTo>
                <a:lnTo>
                  <a:pt x="3120210" y="474431"/>
                </a:lnTo>
                <a:lnTo>
                  <a:pt x="3142844" y="465569"/>
                </a:lnTo>
                <a:lnTo>
                  <a:pt x="3154092" y="460705"/>
                </a:lnTo>
                <a:lnTo>
                  <a:pt x="3158073" y="458190"/>
                </a:lnTo>
                <a:lnTo>
                  <a:pt x="3157277" y="459328"/>
                </a:lnTo>
                <a:lnTo>
                  <a:pt x="3164315" y="456283"/>
                </a:lnTo>
                <a:lnTo>
                  <a:pt x="3173223" y="452313"/>
                </a:lnTo>
                <a:lnTo>
                  <a:pt x="3173285" y="452255"/>
                </a:lnTo>
                <a:lnTo>
                  <a:pt x="3181271" y="444613"/>
                </a:lnTo>
                <a:lnTo>
                  <a:pt x="3174528" y="451732"/>
                </a:lnTo>
                <a:lnTo>
                  <a:pt x="3185740" y="446734"/>
                </a:lnTo>
                <a:lnTo>
                  <a:pt x="3192480" y="442409"/>
                </a:lnTo>
                <a:cubicBezTo>
                  <a:pt x="3194908" y="441394"/>
                  <a:pt x="3197004" y="440815"/>
                  <a:pt x="3198862" y="439668"/>
                </a:cubicBezTo>
                <a:lnTo>
                  <a:pt x="3202368" y="436927"/>
                </a:lnTo>
                <a:close/>
                <a:moveTo>
                  <a:pt x="3702795" y="434738"/>
                </a:moveTo>
                <a:lnTo>
                  <a:pt x="3693274" y="438436"/>
                </a:lnTo>
                <a:cubicBezTo>
                  <a:pt x="3691432" y="439214"/>
                  <a:pt x="3690139" y="439827"/>
                  <a:pt x="3690090" y="440029"/>
                </a:cubicBezTo>
                <a:lnTo>
                  <a:pt x="3691669" y="439708"/>
                </a:lnTo>
                <a:lnTo>
                  <a:pt x="3693412" y="438971"/>
                </a:lnTo>
                <a:close/>
                <a:moveTo>
                  <a:pt x="3508112" y="432470"/>
                </a:moveTo>
                <a:lnTo>
                  <a:pt x="3501464" y="439387"/>
                </a:lnTo>
                <a:lnTo>
                  <a:pt x="3501567" y="439358"/>
                </a:lnTo>
                <a:close/>
                <a:moveTo>
                  <a:pt x="3506005" y="432129"/>
                </a:moveTo>
                <a:lnTo>
                  <a:pt x="3492301" y="439007"/>
                </a:lnTo>
                <a:lnTo>
                  <a:pt x="3491234" y="440287"/>
                </a:lnTo>
                <a:lnTo>
                  <a:pt x="3491842" y="439358"/>
                </a:lnTo>
                <a:lnTo>
                  <a:pt x="3489748" y="441221"/>
                </a:lnTo>
                <a:lnTo>
                  <a:pt x="3486124" y="444137"/>
                </a:lnTo>
                <a:lnTo>
                  <a:pt x="3491450" y="442163"/>
                </a:lnTo>
                <a:lnTo>
                  <a:pt x="3495856" y="440942"/>
                </a:lnTo>
                <a:close/>
                <a:moveTo>
                  <a:pt x="3513339" y="428447"/>
                </a:moveTo>
                <a:lnTo>
                  <a:pt x="3513161" y="428537"/>
                </a:lnTo>
                <a:lnTo>
                  <a:pt x="3512960" y="428821"/>
                </a:lnTo>
                <a:close/>
                <a:moveTo>
                  <a:pt x="3784589" y="425141"/>
                </a:moveTo>
                <a:lnTo>
                  <a:pt x="3780498" y="427527"/>
                </a:lnTo>
                <a:lnTo>
                  <a:pt x="3782653" y="426452"/>
                </a:lnTo>
                <a:close/>
                <a:moveTo>
                  <a:pt x="3157278" y="418576"/>
                </a:moveTo>
                <a:cubicBezTo>
                  <a:pt x="3154329" y="422150"/>
                  <a:pt x="3152003" y="423873"/>
                  <a:pt x="3151094" y="423333"/>
                </a:cubicBezTo>
                <a:cubicBezTo>
                  <a:pt x="3152667" y="421382"/>
                  <a:pt x="3153604" y="420497"/>
                  <a:pt x="3154453" y="419948"/>
                </a:cubicBezTo>
                <a:cubicBezTo>
                  <a:pt x="3155302" y="419398"/>
                  <a:pt x="3156061" y="419183"/>
                  <a:pt x="3157278" y="418576"/>
                </a:cubicBezTo>
                <a:close/>
                <a:moveTo>
                  <a:pt x="3158538" y="416993"/>
                </a:moveTo>
                <a:cubicBezTo>
                  <a:pt x="3158840" y="416841"/>
                  <a:pt x="3159081" y="416984"/>
                  <a:pt x="3159409" y="417179"/>
                </a:cubicBezTo>
                <a:cubicBezTo>
                  <a:pt x="3157066" y="421114"/>
                  <a:pt x="3157580" y="418755"/>
                  <a:pt x="3157278" y="418576"/>
                </a:cubicBezTo>
                <a:cubicBezTo>
                  <a:pt x="3157865" y="417591"/>
                  <a:pt x="3158232" y="417144"/>
                  <a:pt x="3158538" y="416993"/>
                </a:cubicBezTo>
                <a:close/>
                <a:moveTo>
                  <a:pt x="3160668" y="415596"/>
                </a:moveTo>
                <a:cubicBezTo>
                  <a:pt x="3160971" y="415445"/>
                  <a:pt x="3161211" y="415588"/>
                  <a:pt x="3161539" y="415783"/>
                </a:cubicBezTo>
                <a:cubicBezTo>
                  <a:pt x="3159197" y="419718"/>
                  <a:pt x="3159712" y="417360"/>
                  <a:pt x="3159409" y="417179"/>
                </a:cubicBezTo>
                <a:cubicBezTo>
                  <a:pt x="3159995" y="416195"/>
                  <a:pt x="3160363" y="415748"/>
                  <a:pt x="3160668" y="415596"/>
                </a:cubicBezTo>
                <a:close/>
                <a:moveTo>
                  <a:pt x="3180208" y="412682"/>
                </a:moveTo>
                <a:lnTo>
                  <a:pt x="3177016" y="415176"/>
                </a:lnTo>
                <a:lnTo>
                  <a:pt x="3177858" y="414271"/>
                </a:lnTo>
                <a:close/>
                <a:moveTo>
                  <a:pt x="3803601" y="404930"/>
                </a:moveTo>
                <a:cubicBezTo>
                  <a:pt x="3801589" y="407556"/>
                  <a:pt x="3794982" y="411578"/>
                  <a:pt x="3794982" y="411578"/>
                </a:cubicBezTo>
                <a:cubicBezTo>
                  <a:pt x="3791680" y="413590"/>
                  <a:pt x="3803601" y="404930"/>
                  <a:pt x="3803601" y="404930"/>
                </a:cubicBezTo>
                <a:close/>
                <a:moveTo>
                  <a:pt x="3784576" y="396555"/>
                </a:moveTo>
                <a:cubicBezTo>
                  <a:pt x="3785544" y="396243"/>
                  <a:pt x="3786168" y="396234"/>
                  <a:pt x="3785597" y="396889"/>
                </a:cubicBezTo>
                <a:cubicBezTo>
                  <a:pt x="3785597" y="396889"/>
                  <a:pt x="3781315" y="399510"/>
                  <a:pt x="3780860" y="398971"/>
                </a:cubicBezTo>
                <a:cubicBezTo>
                  <a:pt x="3780680" y="398758"/>
                  <a:pt x="3780981" y="398412"/>
                  <a:pt x="3781510" y="398040"/>
                </a:cubicBezTo>
                <a:cubicBezTo>
                  <a:pt x="3782304" y="397482"/>
                  <a:pt x="3783611" y="396867"/>
                  <a:pt x="3784576" y="396555"/>
                </a:cubicBezTo>
                <a:close/>
                <a:moveTo>
                  <a:pt x="3771028" y="394435"/>
                </a:moveTo>
                <a:cubicBezTo>
                  <a:pt x="3767303" y="397124"/>
                  <a:pt x="3767038" y="396809"/>
                  <a:pt x="3766354" y="396001"/>
                </a:cubicBezTo>
                <a:cubicBezTo>
                  <a:pt x="3767342" y="395396"/>
                  <a:pt x="3768388" y="394859"/>
                  <a:pt x="3769248" y="394545"/>
                </a:cubicBezTo>
                <a:cubicBezTo>
                  <a:pt x="3770107" y="394233"/>
                  <a:pt x="3770781" y="394143"/>
                  <a:pt x="3771028" y="394435"/>
                </a:cubicBezTo>
                <a:close/>
                <a:moveTo>
                  <a:pt x="3344474" y="393017"/>
                </a:moveTo>
                <a:cubicBezTo>
                  <a:pt x="3343905" y="393120"/>
                  <a:pt x="3341968" y="393859"/>
                  <a:pt x="3337939" y="395593"/>
                </a:cubicBezTo>
                <a:cubicBezTo>
                  <a:pt x="3329538" y="399847"/>
                  <a:pt x="3320620" y="404079"/>
                  <a:pt x="3313641" y="407056"/>
                </a:cubicBezTo>
                <a:cubicBezTo>
                  <a:pt x="3300277" y="413123"/>
                  <a:pt x="3293918" y="415651"/>
                  <a:pt x="3282240" y="420755"/>
                </a:cubicBezTo>
                <a:cubicBezTo>
                  <a:pt x="3262454" y="429866"/>
                  <a:pt x="3234823" y="445070"/>
                  <a:pt x="3214746" y="454428"/>
                </a:cubicBezTo>
                <a:cubicBezTo>
                  <a:pt x="3198253" y="462409"/>
                  <a:pt x="3182263" y="470099"/>
                  <a:pt x="3165773" y="478087"/>
                </a:cubicBezTo>
                <a:lnTo>
                  <a:pt x="3150144" y="485738"/>
                </a:lnTo>
                <a:lnTo>
                  <a:pt x="3149982" y="485888"/>
                </a:lnTo>
                <a:lnTo>
                  <a:pt x="3227594" y="449514"/>
                </a:lnTo>
                <a:lnTo>
                  <a:pt x="3235317" y="445653"/>
                </a:lnTo>
                <a:cubicBezTo>
                  <a:pt x="3266554" y="431168"/>
                  <a:pt x="3297299" y="416102"/>
                  <a:pt x="3332235" y="399492"/>
                </a:cubicBezTo>
                <a:cubicBezTo>
                  <a:pt x="3335570" y="398114"/>
                  <a:pt x="3346181" y="392708"/>
                  <a:pt x="3344474" y="393017"/>
                </a:cubicBezTo>
                <a:close/>
                <a:moveTo>
                  <a:pt x="3737050" y="391439"/>
                </a:moveTo>
                <a:lnTo>
                  <a:pt x="3735536" y="393178"/>
                </a:lnTo>
                <a:cubicBezTo>
                  <a:pt x="3727392" y="396255"/>
                  <a:pt x="3720303" y="398806"/>
                  <a:pt x="3721028" y="398261"/>
                </a:cubicBezTo>
                <a:cubicBezTo>
                  <a:pt x="3721391" y="397987"/>
                  <a:pt x="3723708" y="396940"/>
                  <a:pt x="3728822" y="394797"/>
                </a:cubicBezTo>
                <a:close/>
                <a:moveTo>
                  <a:pt x="3737116" y="391412"/>
                </a:moveTo>
                <a:lnTo>
                  <a:pt x="3737050" y="391439"/>
                </a:lnTo>
                <a:lnTo>
                  <a:pt x="3737058" y="391431"/>
                </a:lnTo>
                <a:close/>
                <a:moveTo>
                  <a:pt x="3753411" y="384761"/>
                </a:moveTo>
                <a:cubicBezTo>
                  <a:pt x="3751174" y="385959"/>
                  <a:pt x="3746648" y="387996"/>
                  <a:pt x="3742901" y="389549"/>
                </a:cubicBezTo>
                <a:lnTo>
                  <a:pt x="3737116" y="391412"/>
                </a:lnTo>
                <a:close/>
                <a:moveTo>
                  <a:pt x="3181805" y="383125"/>
                </a:moveTo>
                <a:lnTo>
                  <a:pt x="3177827" y="387410"/>
                </a:lnTo>
                <a:lnTo>
                  <a:pt x="3152392" y="414090"/>
                </a:lnTo>
                <a:lnTo>
                  <a:pt x="3145169" y="418918"/>
                </a:lnTo>
                <a:lnTo>
                  <a:pt x="3134559" y="427286"/>
                </a:lnTo>
                <a:lnTo>
                  <a:pt x="3140059" y="421379"/>
                </a:lnTo>
                <a:cubicBezTo>
                  <a:pt x="3147458" y="414667"/>
                  <a:pt x="3155164" y="407385"/>
                  <a:pt x="3163420" y="399195"/>
                </a:cubicBezTo>
                <a:lnTo>
                  <a:pt x="3175640" y="386537"/>
                </a:lnTo>
                <a:lnTo>
                  <a:pt x="3175283" y="387096"/>
                </a:lnTo>
                <a:cubicBezTo>
                  <a:pt x="3175795" y="386928"/>
                  <a:pt x="3177236" y="386066"/>
                  <a:pt x="3180000" y="384267"/>
                </a:cubicBezTo>
                <a:close/>
                <a:moveTo>
                  <a:pt x="3798787" y="365196"/>
                </a:moveTo>
                <a:cubicBezTo>
                  <a:pt x="3798787" y="365196"/>
                  <a:pt x="3794920" y="366605"/>
                  <a:pt x="3793274" y="367651"/>
                </a:cubicBezTo>
                <a:cubicBezTo>
                  <a:pt x="3792724" y="368000"/>
                  <a:pt x="3792422" y="368308"/>
                  <a:pt x="3792593" y="368510"/>
                </a:cubicBezTo>
                <a:cubicBezTo>
                  <a:pt x="3793542" y="369632"/>
                  <a:pt x="3799282" y="365780"/>
                  <a:pt x="3798787" y="365196"/>
                </a:cubicBezTo>
                <a:close/>
                <a:moveTo>
                  <a:pt x="2997846" y="364845"/>
                </a:moveTo>
                <a:cubicBezTo>
                  <a:pt x="2997343" y="365128"/>
                  <a:pt x="2995751" y="366458"/>
                  <a:pt x="2992505" y="369411"/>
                </a:cubicBezTo>
                <a:cubicBezTo>
                  <a:pt x="2985951" y="376170"/>
                  <a:pt x="2978897" y="383075"/>
                  <a:pt x="2973269" y="388164"/>
                </a:cubicBezTo>
                <a:cubicBezTo>
                  <a:pt x="2962611" y="398253"/>
                  <a:pt x="2957423" y="402718"/>
                  <a:pt x="2948045" y="411347"/>
                </a:cubicBezTo>
                <a:cubicBezTo>
                  <a:pt x="2932307" y="426407"/>
                  <a:pt x="2911140" y="449785"/>
                  <a:pt x="2895205" y="465175"/>
                </a:cubicBezTo>
                <a:cubicBezTo>
                  <a:pt x="2882213" y="478093"/>
                  <a:pt x="2869603" y="490574"/>
                  <a:pt x="2856615" y="503498"/>
                </a:cubicBezTo>
                <a:lnTo>
                  <a:pt x="2841526" y="518642"/>
                </a:lnTo>
                <a:lnTo>
                  <a:pt x="2905752" y="456342"/>
                </a:lnTo>
                <a:lnTo>
                  <a:pt x="2911795" y="450177"/>
                </a:lnTo>
                <a:cubicBezTo>
                  <a:pt x="2936608" y="426304"/>
                  <a:pt x="2960766" y="402041"/>
                  <a:pt x="2988385" y="374953"/>
                </a:cubicBezTo>
                <a:cubicBezTo>
                  <a:pt x="2991088" y="372566"/>
                  <a:pt x="2999357" y="363996"/>
                  <a:pt x="2997846" y="364845"/>
                </a:cubicBezTo>
                <a:close/>
                <a:moveTo>
                  <a:pt x="3643020" y="351269"/>
                </a:moveTo>
                <a:cubicBezTo>
                  <a:pt x="3642726" y="351652"/>
                  <a:pt x="3642566" y="351790"/>
                  <a:pt x="3642500" y="351742"/>
                </a:cubicBezTo>
                <a:lnTo>
                  <a:pt x="3642506" y="351629"/>
                </a:lnTo>
                <a:close/>
                <a:moveTo>
                  <a:pt x="3878176" y="348548"/>
                </a:moveTo>
                <a:lnTo>
                  <a:pt x="3874347" y="349867"/>
                </a:lnTo>
                <a:lnTo>
                  <a:pt x="3875437" y="349285"/>
                </a:lnTo>
                <a:close/>
                <a:moveTo>
                  <a:pt x="3854579" y="346650"/>
                </a:moveTo>
                <a:cubicBezTo>
                  <a:pt x="3850627" y="349068"/>
                  <a:pt x="3847865" y="349940"/>
                  <a:pt x="3847183" y="349133"/>
                </a:cubicBezTo>
                <a:cubicBezTo>
                  <a:pt x="3849305" y="347799"/>
                  <a:pt x="3850480" y="347268"/>
                  <a:pt x="3851461" y="347024"/>
                </a:cubicBezTo>
                <a:cubicBezTo>
                  <a:pt x="3852443" y="346782"/>
                  <a:pt x="3853230" y="346827"/>
                  <a:pt x="3854579" y="346650"/>
                </a:cubicBezTo>
                <a:close/>
                <a:moveTo>
                  <a:pt x="3856285" y="345562"/>
                </a:moveTo>
                <a:cubicBezTo>
                  <a:pt x="3856621" y="345519"/>
                  <a:pt x="3856801" y="345732"/>
                  <a:pt x="3857048" y="346023"/>
                </a:cubicBezTo>
                <a:cubicBezTo>
                  <a:pt x="3853551" y="348980"/>
                  <a:pt x="3854806" y="346918"/>
                  <a:pt x="3854579" y="346650"/>
                </a:cubicBezTo>
                <a:cubicBezTo>
                  <a:pt x="3855453" y="345909"/>
                  <a:pt x="3855948" y="345606"/>
                  <a:pt x="3856285" y="345562"/>
                </a:cubicBezTo>
                <a:close/>
                <a:moveTo>
                  <a:pt x="3858755" y="344937"/>
                </a:moveTo>
                <a:cubicBezTo>
                  <a:pt x="3859091" y="344892"/>
                  <a:pt x="3859272" y="345105"/>
                  <a:pt x="3859518" y="345397"/>
                </a:cubicBezTo>
                <a:cubicBezTo>
                  <a:pt x="3856021" y="348354"/>
                  <a:pt x="3857277" y="346292"/>
                  <a:pt x="3857048" y="346023"/>
                </a:cubicBezTo>
                <a:cubicBezTo>
                  <a:pt x="3857922" y="345284"/>
                  <a:pt x="3858417" y="344982"/>
                  <a:pt x="3858755" y="344937"/>
                </a:cubicBezTo>
                <a:close/>
                <a:moveTo>
                  <a:pt x="3219713" y="341911"/>
                </a:moveTo>
                <a:lnTo>
                  <a:pt x="3208944" y="353899"/>
                </a:lnTo>
                <a:lnTo>
                  <a:pt x="3198914" y="364700"/>
                </a:lnTo>
                <a:lnTo>
                  <a:pt x="3195843" y="366160"/>
                </a:lnTo>
                <a:lnTo>
                  <a:pt x="3194307" y="367109"/>
                </a:lnTo>
                <a:lnTo>
                  <a:pt x="3215676" y="344521"/>
                </a:lnTo>
                <a:lnTo>
                  <a:pt x="3217616" y="343143"/>
                </a:lnTo>
                <a:close/>
                <a:moveTo>
                  <a:pt x="3647275" y="331914"/>
                </a:moveTo>
                <a:cubicBezTo>
                  <a:pt x="3644902" y="333175"/>
                  <a:pt x="3642809" y="334325"/>
                  <a:pt x="3642693" y="334347"/>
                </a:cubicBezTo>
                <a:cubicBezTo>
                  <a:pt x="3642635" y="334357"/>
                  <a:pt x="3643071" y="334087"/>
                  <a:pt x="3644216" y="333405"/>
                </a:cubicBezTo>
                <a:lnTo>
                  <a:pt x="3645363" y="332730"/>
                </a:lnTo>
                <a:close/>
                <a:moveTo>
                  <a:pt x="3470520" y="328359"/>
                </a:moveTo>
                <a:cubicBezTo>
                  <a:pt x="3470975" y="328897"/>
                  <a:pt x="3466959" y="331831"/>
                  <a:pt x="3466731" y="331562"/>
                </a:cubicBezTo>
                <a:cubicBezTo>
                  <a:pt x="3466617" y="331427"/>
                  <a:pt x="3467564" y="330627"/>
                  <a:pt x="3468539" y="329860"/>
                </a:cubicBezTo>
                <a:cubicBezTo>
                  <a:pt x="3469515" y="329093"/>
                  <a:pt x="3470520" y="328359"/>
                  <a:pt x="3470520" y="328359"/>
                </a:cubicBezTo>
                <a:close/>
                <a:moveTo>
                  <a:pt x="3584450" y="316391"/>
                </a:moveTo>
                <a:lnTo>
                  <a:pt x="3574927" y="320090"/>
                </a:lnTo>
                <a:cubicBezTo>
                  <a:pt x="3573086" y="320868"/>
                  <a:pt x="3571792" y="321481"/>
                  <a:pt x="3571744" y="321683"/>
                </a:cubicBezTo>
                <a:lnTo>
                  <a:pt x="3573324" y="321361"/>
                </a:lnTo>
                <a:lnTo>
                  <a:pt x="3575066" y="320626"/>
                </a:lnTo>
                <a:close/>
                <a:moveTo>
                  <a:pt x="3666242" y="306795"/>
                </a:moveTo>
                <a:lnTo>
                  <a:pt x="3662151" y="309180"/>
                </a:lnTo>
                <a:lnTo>
                  <a:pt x="3664307" y="308107"/>
                </a:lnTo>
                <a:close/>
                <a:moveTo>
                  <a:pt x="3514016" y="304554"/>
                </a:moveTo>
                <a:lnTo>
                  <a:pt x="3509660" y="306412"/>
                </a:lnTo>
                <a:lnTo>
                  <a:pt x="3485794" y="319009"/>
                </a:lnTo>
                <a:cubicBezTo>
                  <a:pt x="3459570" y="331751"/>
                  <a:pt x="3436261" y="340257"/>
                  <a:pt x="3408011" y="354133"/>
                </a:cubicBezTo>
                <a:lnTo>
                  <a:pt x="3170019" y="467286"/>
                </a:lnTo>
                <a:lnTo>
                  <a:pt x="3154932" y="481292"/>
                </a:lnTo>
                <a:lnTo>
                  <a:pt x="3174418" y="471683"/>
                </a:lnTo>
                <a:cubicBezTo>
                  <a:pt x="3191969" y="463105"/>
                  <a:pt x="3209029" y="454760"/>
                  <a:pt x="3226542" y="445916"/>
                </a:cubicBezTo>
                <a:cubicBezTo>
                  <a:pt x="3276163" y="420660"/>
                  <a:pt x="3319179" y="402373"/>
                  <a:pt x="3361805" y="383033"/>
                </a:cubicBezTo>
                <a:cubicBezTo>
                  <a:pt x="3383896" y="372511"/>
                  <a:pt x="3407926" y="360734"/>
                  <a:pt x="3431996" y="349003"/>
                </a:cubicBezTo>
                <a:lnTo>
                  <a:pt x="3493552" y="322416"/>
                </a:lnTo>
                <a:close/>
                <a:moveTo>
                  <a:pt x="3529947" y="298100"/>
                </a:moveTo>
                <a:lnTo>
                  <a:pt x="3519419" y="302251"/>
                </a:lnTo>
                <a:lnTo>
                  <a:pt x="3518866" y="302487"/>
                </a:lnTo>
                <a:lnTo>
                  <a:pt x="3506371" y="313901"/>
                </a:lnTo>
                <a:lnTo>
                  <a:pt x="3501073" y="319169"/>
                </a:lnTo>
                <a:lnTo>
                  <a:pt x="3508499" y="315962"/>
                </a:lnTo>
                <a:lnTo>
                  <a:pt x="3517605" y="307687"/>
                </a:lnTo>
                <a:close/>
                <a:moveTo>
                  <a:pt x="3685254" y="286585"/>
                </a:moveTo>
                <a:cubicBezTo>
                  <a:pt x="3683241" y="289210"/>
                  <a:pt x="3676636" y="293233"/>
                  <a:pt x="3676636" y="293233"/>
                </a:cubicBezTo>
                <a:cubicBezTo>
                  <a:pt x="3673333" y="295244"/>
                  <a:pt x="3685254" y="286585"/>
                  <a:pt x="3685254" y="286585"/>
                </a:cubicBezTo>
                <a:close/>
                <a:moveTo>
                  <a:pt x="3666230" y="278210"/>
                </a:moveTo>
                <a:cubicBezTo>
                  <a:pt x="3667198" y="277896"/>
                  <a:pt x="3667821" y="277889"/>
                  <a:pt x="3667251" y="278544"/>
                </a:cubicBezTo>
                <a:cubicBezTo>
                  <a:pt x="3667251" y="278544"/>
                  <a:pt x="3662969" y="281164"/>
                  <a:pt x="3662515" y="280625"/>
                </a:cubicBezTo>
                <a:cubicBezTo>
                  <a:pt x="3662333" y="280413"/>
                  <a:pt x="3662634" y="280065"/>
                  <a:pt x="3663164" y="279694"/>
                </a:cubicBezTo>
                <a:cubicBezTo>
                  <a:pt x="3663958" y="279135"/>
                  <a:pt x="3665266" y="278522"/>
                  <a:pt x="3666230" y="278210"/>
                </a:cubicBezTo>
                <a:close/>
                <a:moveTo>
                  <a:pt x="3652682" y="276089"/>
                </a:moveTo>
                <a:cubicBezTo>
                  <a:pt x="3648957" y="278776"/>
                  <a:pt x="3648690" y="278463"/>
                  <a:pt x="3648008" y="277656"/>
                </a:cubicBezTo>
                <a:cubicBezTo>
                  <a:pt x="3648996" y="277051"/>
                  <a:pt x="3650042" y="276513"/>
                  <a:pt x="3650901" y="276200"/>
                </a:cubicBezTo>
                <a:cubicBezTo>
                  <a:pt x="3651761" y="275887"/>
                  <a:pt x="3652435" y="275797"/>
                  <a:pt x="3652682" y="276089"/>
                </a:cubicBezTo>
                <a:close/>
                <a:moveTo>
                  <a:pt x="3885358" y="273661"/>
                </a:moveTo>
                <a:lnTo>
                  <a:pt x="3879215" y="277918"/>
                </a:lnTo>
                <a:cubicBezTo>
                  <a:pt x="3879215" y="277918"/>
                  <a:pt x="3880429" y="277076"/>
                  <a:pt x="3881945" y="276025"/>
                </a:cubicBezTo>
                <a:close/>
                <a:moveTo>
                  <a:pt x="3618704" y="273093"/>
                </a:moveTo>
                <a:lnTo>
                  <a:pt x="3617190" y="274833"/>
                </a:lnTo>
                <a:cubicBezTo>
                  <a:pt x="3609046" y="277909"/>
                  <a:pt x="3601958" y="280461"/>
                  <a:pt x="3602682" y="279914"/>
                </a:cubicBezTo>
                <a:cubicBezTo>
                  <a:pt x="3603045" y="279641"/>
                  <a:pt x="3605362" y="278593"/>
                  <a:pt x="3610476" y="276452"/>
                </a:cubicBezTo>
                <a:close/>
                <a:moveTo>
                  <a:pt x="3618770" y="273066"/>
                </a:moveTo>
                <a:lnTo>
                  <a:pt x="3618704" y="273093"/>
                </a:lnTo>
                <a:lnTo>
                  <a:pt x="3618712" y="273085"/>
                </a:lnTo>
                <a:close/>
                <a:moveTo>
                  <a:pt x="3887405" y="272242"/>
                </a:moveTo>
                <a:lnTo>
                  <a:pt x="3885358" y="273661"/>
                </a:lnTo>
                <a:lnTo>
                  <a:pt x="3886495" y="272872"/>
                </a:lnTo>
                <a:cubicBezTo>
                  <a:pt x="3887708" y="272032"/>
                  <a:pt x="3888315" y="271610"/>
                  <a:pt x="3887405" y="272242"/>
                </a:cubicBezTo>
                <a:close/>
                <a:moveTo>
                  <a:pt x="3635064" y="266415"/>
                </a:moveTo>
                <a:cubicBezTo>
                  <a:pt x="3632828" y="267613"/>
                  <a:pt x="3628302" y="269649"/>
                  <a:pt x="3624556" y="271203"/>
                </a:cubicBezTo>
                <a:lnTo>
                  <a:pt x="3618770" y="273066"/>
                </a:lnTo>
                <a:close/>
                <a:moveTo>
                  <a:pt x="3095945" y="262645"/>
                </a:moveTo>
                <a:cubicBezTo>
                  <a:pt x="3096551" y="263006"/>
                  <a:pt x="3093709" y="267089"/>
                  <a:pt x="3093407" y="266909"/>
                </a:cubicBezTo>
                <a:cubicBezTo>
                  <a:pt x="3093254" y="266819"/>
                  <a:pt x="3093889" y="265753"/>
                  <a:pt x="3094561" y="264710"/>
                </a:cubicBezTo>
                <a:cubicBezTo>
                  <a:pt x="3095234" y="263667"/>
                  <a:pt x="3095945" y="262645"/>
                  <a:pt x="3095945" y="262645"/>
                </a:cubicBezTo>
                <a:close/>
                <a:moveTo>
                  <a:pt x="3680441" y="246850"/>
                </a:moveTo>
                <a:cubicBezTo>
                  <a:pt x="3680441" y="246850"/>
                  <a:pt x="3676573" y="248259"/>
                  <a:pt x="3674927" y="249305"/>
                </a:cubicBezTo>
                <a:cubicBezTo>
                  <a:pt x="3674379" y="249654"/>
                  <a:pt x="3674077" y="249963"/>
                  <a:pt x="3674247" y="250165"/>
                </a:cubicBezTo>
                <a:cubicBezTo>
                  <a:pt x="3675195" y="251286"/>
                  <a:pt x="3680934" y="247433"/>
                  <a:pt x="3680441" y="246850"/>
                </a:cubicBezTo>
                <a:close/>
                <a:moveTo>
                  <a:pt x="3759831" y="230204"/>
                </a:moveTo>
                <a:lnTo>
                  <a:pt x="3756000" y="231521"/>
                </a:lnTo>
                <a:lnTo>
                  <a:pt x="3757091" y="230940"/>
                </a:lnTo>
                <a:close/>
                <a:moveTo>
                  <a:pt x="3736233" y="228303"/>
                </a:moveTo>
                <a:cubicBezTo>
                  <a:pt x="3732279" y="230721"/>
                  <a:pt x="3729519" y="231593"/>
                  <a:pt x="3728836" y="230787"/>
                </a:cubicBezTo>
                <a:cubicBezTo>
                  <a:pt x="3730959" y="229454"/>
                  <a:pt x="3732133" y="228922"/>
                  <a:pt x="3733116" y="228679"/>
                </a:cubicBezTo>
                <a:cubicBezTo>
                  <a:pt x="3734096" y="228436"/>
                  <a:pt x="3734885" y="228482"/>
                  <a:pt x="3736233" y="228303"/>
                </a:cubicBezTo>
                <a:close/>
                <a:moveTo>
                  <a:pt x="3266496" y="228101"/>
                </a:moveTo>
                <a:cubicBezTo>
                  <a:pt x="3266344" y="228558"/>
                  <a:pt x="3266238" y="228741"/>
                  <a:pt x="3266158" y="228717"/>
                </a:cubicBezTo>
                <a:lnTo>
                  <a:pt x="3266127" y="228608"/>
                </a:lnTo>
                <a:close/>
                <a:moveTo>
                  <a:pt x="3737939" y="227216"/>
                </a:moveTo>
                <a:cubicBezTo>
                  <a:pt x="3738276" y="227172"/>
                  <a:pt x="3738455" y="227385"/>
                  <a:pt x="3738702" y="227677"/>
                </a:cubicBezTo>
                <a:cubicBezTo>
                  <a:pt x="3735204" y="230634"/>
                  <a:pt x="3736460" y="228573"/>
                  <a:pt x="3736233" y="228303"/>
                </a:cubicBezTo>
                <a:cubicBezTo>
                  <a:pt x="3737107" y="227564"/>
                  <a:pt x="3737601" y="227261"/>
                  <a:pt x="3737939" y="227216"/>
                </a:cubicBezTo>
                <a:close/>
                <a:moveTo>
                  <a:pt x="3740408" y="226591"/>
                </a:moveTo>
                <a:cubicBezTo>
                  <a:pt x="3740746" y="226546"/>
                  <a:pt x="3740925" y="226759"/>
                  <a:pt x="3741171" y="227050"/>
                </a:cubicBezTo>
                <a:cubicBezTo>
                  <a:pt x="3737674" y="230008"/>
                  <a:pt x="3738929" y="227946"/>
                  <a:pt x="3738702" y="227677"/>
                </a:cubicBezTo>
                <a:cubicBezTo>
                  <a:pt x="3739576" y="226938"/>
                  <a:pt x="3740071" y="226636"/>
                  <a:pt x="3740408" y="226591"/>
                </a:cubicBezTo>
                <a:close/>
                <a:moveTo>
                  <a:pt x="3199757" y="214210"/>
                </a:moveTo>
                <a:lnTo>
                  <a:pt x="3191961" y="220810"/>
                </a:lnTo>
                <a:cubicBezTo>
                  <a:pt x="3190473" y="222146"/>
                  <a:pt x="3189450" y="223146"/>
                  <a:pt x="3189470" y="223352"/>
                </a:cubicBezTo>
                <a:lnTo>
                  <a:pt x="3190858" y="222533"/>
                </a:lnTo>
                <a:lnTo>
                  <a:pt x="3192266" y="221271"/>
                </a:lnTo>
                <a:close/>
                <a:moveTo>
                  <a:pt x="3264213" y="208415"/>
                </a:moveTo>
                <a:cubicBezTo>
                  <a:pt x="3262380" y="210379"/>
                  <a:pt x="3260777" y="212149"/>
                  <a:pt x="3260673" y="212207"/>
                </a:cubicBezTo>
                <a:cubicBezTo>
                  <a:pt x="3260622" y="212236"/>
                  <a:pt x="3260947" y="211839"/>
                  <a:pt x="3261806" y="210822"/>
                </a:cubicBezTo>
                <a:lnTo>
                  <a:pt x="3262670" y="209810"/>
                </a:lnTo>
                <a:close/>
                <a:moveTo>
                  <a:pt x="3130356" y="174339"/>
                </a:moveTo>
                <a:cubicBezTo>
                  <a:pt x="3131647" y="175096"/>
                  <a:pt x="3105542" y="202676"/>
                  <a:pt x="3097681" y="209117"/>
                </a:cubicBezTo>
                <a:cubicBezTo>
                  <a:pt x="3010423" y="295056"/>
                  <a:pt x="2924920" y="377938"/>
                  <a:pt x="2839003" y="462063"/>
                </a:cubicBezTo>
                <a:lnTo>
                  <a:pt x="2809471" y="491184"/>
                </a:lnTo>
                <a:lnTo>
                  <a:pt x="2811997" y="487913"/>
                </a:lnTo>
                <a:cubicBezTo>
                  <a:pt x="2811997" y="487913"/>
                  <a:pt x="2819714" y="474143"/>
                  <a:pt x="2811997" y="487913"/>
                </a:cubicBezTo>
                <a:lnTo>
                  <a:pt x="2811370" y="485835"/>
                </a:lnTo>
                <a:lnTo>
                  <a:pt x="2874688" y="424464"/>
                </a:lnTo>
                <a:cubicBezTo>
                  <a:pt x="2958070" y="341758"/>
                  <a:pt x="3042513" y="253907"/>
                  <a:pt x="3118242" y="184303"/>
                </a:cubicBezTo>
                <a:cubicBezTo>
                  <a:pt x="3126452" y="176817"/>
                  <a:pt x="3129926" y="174089"/>
                  <a:pt x="3130356" y="174339"/>
                </a:cubicBezTo>
                <a:close/>
                <a:moveTo>
                  <a:pt x="3218035" y="162113"/>
                </a:moveTo>
                <a:lnTo>
                  <a:pt x="3217170" y="164252"/>
                </a:lnTo>
                <a:cubicBezTo>
                  <a:pt x="3210473" y="169813"/>
                  <a:pt x="3204601" y="174535"/>
                  <a:pt x="3205109" y="173784"/>
                </a:cubicBezTo>
                <a:cubicBezTo>
                  <a:pt x="3205365" y="173406"/>
                  <a:pt x="3207213" y="171662"/>
                  <a:pt x="3211351" y="167969"/>
                </a:cubicBezTo>
                <a:close/>
                <a:moveTo>
                  <a:pt x="3218088" y="162066"/>
                </a:moveTo>
                <a:lnTo>
                  <a:pt x="3218035" y="162113"/>
                </a:lnTo>
                <a:lnTo>
                  <a:pt x="3218039" y="162103"/>
                </a:lnTo>
                <a:close/>
                <a:moveTo>
                  <a:pt x="3767011" y="155315"/>
                </a:moveTo>
                <a:lnTo>
                  <a:pt x="3760869" y="159571"/>
                </a:lnTo>
                <a:cubicBezTo>
                  <a:pt x="3760869" y="159571"/>
                  <a:pt x="3762083" y="158730"/>
                  <a:pt x="3763599" y="157679"/>
                </a:cubicBezTo>
                <a:close/>
                <a:moveTo>
                  <a:pt x="3769058" y="153896"/>
                </a:moveTo>
                <a:lnTo>
                  <a:pt x="3767011" y="155315"/>
                </a:lnTo>
                <a:lnTo>
                  <a:pt x="3768149" y="154526"/>
                </a:lnTo>
                <a:cubicBezTo>
                  <a:pt x="3769362" y="153686"/>
                  <a:pt x="3769969" y="153266"/>
                  <a:pt x="3769058" y="153896"/>
                </a:cubicBezTo>
                <a:close/>
                <a:moveTo>
                  <a:pt x="3251135" y="153874"/>
                </a:moveTo>
                <a:cubicBezTo>
                  <a:pt x="3248488" y="157630"/>
                  <a:pt x="3248135" y="157419"/>
                  <a:pt x="3247227" y="156878"/>
                </a:cubicBezTo>
                <a:cubicBezTo>
                  <a:pt x="3247964" y="155985"/>
                  <a:pt x="3248777" y="155135"/>
                  <a:pt x="3249487" y="154559"/>
                </a:cubicBezTo>
                <a:cubicBezTo>
                  <a:pt x="3250198" y="153983"/>
                  <a:pt x="3250806" y="153680"/>
                  <a:pt x="3251135" y="153874"/>
                </a:cubicBezTo>
                <a:close/>
                <a:moveTo>
                  <a:pt x="3295941" y="153833"/>
                </a:moveTo>
                <a:cubicBezTo>
                  <a:pt x="3288128" y="163262"/>
                  <a:pt x="3280315" y="172691"/>
                  <a:pt x="3273960" y="178487"/>
                </a:cubicBezTo>
                <a:lnTo>
                  <a:pt x="3270870" y="182075"/>
                </a:lnTo>
                <a:lnTo>
                  <a:pt x="3272557" y="180357"/>
                </a:lnTo>
                <a:lnTo>
                  <a:pt x="3273960" y="178487"/>
                </a:lnTo>
                <a:cubicBezTo>
                  <a:pt x="3278895" y="172532"/>
                  <a:pt x="3285661" y="166240"/>
                  <a:pt x="3295941" y="153833"/>
                </a:cubicBezTo>
                <a:close/>
                <a:moveTo>
                  <a:pt x="3285350" y="153184"/>
                </a:moveTo>
                <a:cubicBezTo>
                  <a:pt x="3284303" y="156323"/>
                  <a:pt x="3279367" y="162278"/>
                  <a:pt x="3279367" y="162278"/>
                </a:cubicBezTo>
                <a:cubicBezTo>
                  <a:pt x="3276900" y="165255"/>
                  <a:pt x="3285350" y="153184"/>
                  <a:pt x="3285350" y="153184"/>
                </a:cubicBezTo>
                <a:close/>
                <a:moveTo>
                  <a:pt x="3265708" y="151448"/>
                </a:moveTo>
                <a:cubicBezTo>
                  <a:pt x="3265708" y="151448"/>
                  <a:pt x="3262513" y="155320"/>
                  <a:pt x="3261909" y="154959"/>
                </a:cubicBezTo>
                <a:cubicBezTo>
                  <a:pt x="3261668" y="154816"/>
                  <a:pt x="3261840" y="154391"/>
                  <a:pt x="3262219" y="153868"/>
                </a:cubicBezTo>
                <a:cubicBezTo>
                  <a:pt x="3262789" y="153081"/>
                  <a:pt x="3263824" y="152074"/>
                  <a:pt x="3264635" y="151465"/>
                </a:cubicBezTo>
                <a:cubicBezTo>
                  <a:pt x="3265447" y="150854"/>
                  <a:pt x="3266036" y="150643"/>
                  <a:pt x="3265708" y="151448"/>
                </a:cubicBezTo>
                <a:close/>
                <a:moveTo>
                  <a:pt x="3231326" y="150469"/>
                </a:moveTo>
                <a:cubicBezTo>
                  <a:pt x="3229603" y="152330"/>
                  <a:pt x="3225988" y="155731"/>
                  <a:pt x="3222950" y="158420"/>
                </a:cubicBezTo>
                <a:lnTo>
                  <a:pt x="3218088" y="162066"/>
                </a:lnTo>
                <a:close/>
                <a:moveTo>
                  <a:pt x="3267853" y="117187"/>
                </a:moveTo>
                <a:cubicBezTo>
                  <a:pt x="3267853" y="117187"/>
                  <a:pt x="3264655" y="119778"/>
                  <a:pt x="3263439" y="121304"/>
                </a:cubicBezTo>
                <a:cubicBezTo>
                  <a:pt x="3263034" y="121813"/>
                  <a:pt x="3262848" y="122203"/>
                  <a:pt x="3263075" y="122338"/>
                </a:cubicBezTo>
                <a:cubicBezTo>
                  <a:pt x="3264337" y="123090"/>
                  <a:pt x="3268509" y="117577"/>
                  <a:pt x="3267853" y="117187"/>
                </a:cubicBezTo>
                <a:close/>
                <a:moveTo>
                  <a:pt x="3314557" y="81473"/>
                </a:moveTo>
                <a:cubicBezTo>
                  <a:pt x="3311607" y="85048"/>
                  <a:pt x="3309281" y="86771"/>
                  <a:pt x="3308373" y="86231"/>
                </a:cubicBezTo>
                <a:cubicBezTo>
                  <a:pt x="3309944" y="84279"/>
                  <a:pt x="3310882" y="83394"/>
                  <a:pt x="3311731" y="82843"/>
                </a:cubicBezTo>
                <a:cubicBezTo>
                  <a:pt x="3312579" y="82294"/>
                  <a:pt x="3313340" y="82081"/>
                  <a:pt x="3314557" y="81473"/>
                </a:cubicBezTo>
                <a:close/>
                <a:moveTo>
                  <a:pt x="3315815" y="79889"/>
                </a:moveTo>
                <a:cubicBezTo>
                  <a:pt x="3316118" y="79739"/>
                  <a:pt x="3316359" y="79882"/>
                  <a:pt x="3316686" y="80077"/>
                </a:cubicBezTo>
                <a:cubicBezTo>
                  <a:pt x="3314344" y="84012"/>
                  <a:pt x="3314858" y="81653"/>
                  <a:pt x="3314557" y="81473"/>
                </a:cubicBezTo>
                <a:cubicBezTo>
                  <a:pt x="3315141" y="80488"/>
                  <a:pt x="3315511" y="80041"/>
                  <a:pt x="3315815" y="79889"/>
                </a:cubicBezTo>
                <a:close/>
                <a:moveTo>
                  <a:pt x="3317945" y="78494"/>
                </a:moveTo>
                <a:cubicBezTo>
                  <a:pt x="3318250" y="78341"/>
                  <a:pt x="3318489" y="78484"/>
                  <a:pt x="3318818" y="78679"/>
                </a:cubicBezTo>
                <a:cubicBezTo>
                  <a:pt x="3316474" y="82615"/>
                  <a:pt x="3316989" y="80256"/>
                  <a:pt x="3316686" y="80077"/>
                </a:cubicBezTo>
                <a:cubicBezTo>
                  <a:pt x="3317272" y="79092"/>
                  <a:pt x="3317641" y="78646"/>
                  <a:pt x="3317945" y="78494"/>
                </a:cubicBezTo>
                <a:close/>
                <a:moveTo>
                  <a:pt x="3337485" y="75580"/>
                </a:moveTo>
                <a:lnTo>
                  <a:pt x="3334293" y="78074"/>
                </a:lnTo>
                <a:lnTo>
                  <a:pt x="3335135" y="77169"/>
                </a:lnTo>
                <a:close/>
                <a:moveTo>
                  <a:pt x="3315454" y="8466"/>
                </a:moveTo>
                <a:cubicBezTo>
                  <a:pt x="3305173" y="20871"/>
                  <a:pt x="3298580" y="26640"/>
                  <a:pt x="3289758" y="35413"/>
                </a:cubicBezTo>
                <a:cubicBezTo>
                  <a:pt x="3281946" y="44842"/>
                  <a:pt x="3258169" y="66039"/>
                  <a:pt x="3270244" y="57089"/>
                </a:cubicBezTo>
                <a:cubicBezTo>
                  <a:pt x="3283976" y="48326"/>
                  <a:pt x="3322219" y="2174"/>
                  <a:pt x="3317186" y="21680"/>
                </a:cubicBezTo>
                <a:cubicBezTo>
                  <a:pt x="3275316" y="64713"/>
                  <a:pt x="3234032" y="106725"/>
                  <a:pt x="3194805" y="146259"/>
                </a:cubicBezTo>
                <a:cubicBezTo>
                  <a:pt x="3195651" y="139300"/>
                  <a:pt x="3178543" y="167755"/>
                  <a:pt x="3194805" y="146259"/>
                </a:cubicBezTo>
                <a:cubicBezTo>
                  <a:pt x="3184462" y="168421"/>
                  <a:pt x="3170730" y="177185"/>
                  <a:pt x="3161495" y="186455"/>
                </a:cubicBezTo>
                <a:cubicBezTo>
                  <a:pt x="3156560" y="192410"/>
                  <a:pt x="3151261" y="199274"/>
                  <a:pt x="3145734" y="206179"/>
                </a:cubicBezTo>
                <a:lnTo>
                  <a:pt x="3135942" y="217594"/>
                </a:lnTo>
                <a:lnTo>
                  <a:pt x="3139510" y="214403"/>
                </a:lnTo>
                <a:cubicBezTo>
                  <a:pt x="3148019" y="207032"/>
                  <a:pt x="3155966" y="200380"/>
                  <a:pt x="3163594" y="194156"/>
                </a:cubicBezTo>
                <a:lnTo>
                  <a:pt x="3180056" y="181026"/>
                </a:lnTo>
                <a:lnTo>
                  <a:pt x="3178203" y="182923"/>
                </a:lnTo>
                <a:cubicBezTo>
                  <a:pt x="3174015" y="186954"/>
                  <a:pt x="3169009" y="191443"/>
                  <a:pt x="3164255" y="196025"/>
                </a:cubicBezTo>
                <a:lnTo>
                  <a:pt x="3162822" y="197476"/>
                </a:lnTo>
                <a:lnTo>
                  <a:pt x="3156161" y="202795"/>
                </a:lnTo>
                <a:cubicBezTo>
                  <a:pt x="3148660" y="208969"/>
                  <a:pt x="3141137" y="215371"/>
                  <a:pt x="3133669" y="222030"/>
                </a:cubicBezTo>
                <a:lnTo>
                  <a:pt x="3125798" y="229143"/>
                </a:lnTo>
                <a:lnTo>
                  <a:pt x="3107340" y="248830"/>
                </a:lnTo>
                <a:cubicBezTo>
                  <a:pt x="3086697" y="269421"/>
                  <a:pt x="3067433" y="285056"/>
                  <a:pt x="3045246" y="307381"/>
                </a:cubicBezTo>
                <a:lnTo>
                  <a:pt x="2817015" y="531231"/>
                </a:lnTo>
                <a:lnTo>
                  <a:pt x="2818949" y="528953"/>
                </a:lnTo>
                <a:cubicBezTo>
                  <a:pt x="2816513" y="533302"/>
                  <a:pt x="2810548" y="534024"/>
                  <a:pt x="2810548" y="534024"/>
                </a:cubicBezTo>
                <a:cubicBezTo>
                  <a:pt x="2807085" y="534444"/>
                  <a:pt x="2815421" y="525327"/>
                  <a:pt x="2810612" y="525911"/>
                </a:cubicBezTo>
                <a:cubicBezTo>
                  <a:pt x="2804712" y="530680"/>
                  <a:pt x="2787375" y="545618"/>
                  <a:pt x="2775384" y="555180"/>
                </a:cubicBezTo>
                <a:cubicBezTo>
                  <a:pt x="2738058" y="587067"/>
                  <a:pt x="2697887" y="621158"/>
                  <a:pt x="2657038" y="656934"/>
                </a:cubicBezTo>
                <a:lnTo>
                  <a:pt x="2611574" y="698489"/>
                </a:lnTo>
                <a:lnTo>
                  <a:pt x="2655257" y="676885"/>
                </a:lnTo>
                <a:lnTo>
                  <a:pt x="2668195" y="670540"/>
                </a:lnTo>
                <a:lnTo>
                  <a:pt x="2707726" y="634319"/>
                </a:lnTo>
                <a:lnTo>
                  <a:pt x="2731037" y="615800"/>
                </a:lnTo>
                <a:lnTo>
                  <a:pt x="2683865" y="662854"/>
                </a:lnTo>
                <a:lnTo>
                  <a:pt x="2701964" y="653976"/>
                </a:lnTo>
                <a:lnTo>
                  <a:pt x="2702136" y="653896"/>
                </a:lnTo>
                <a:lnTo>
                  <a:pt x="2780201" y="578124"/>
                </a:lnTo>
                <a:lnTo>
                  <a:pt x="2783071" y="575339"/>
                </a:lnTo>
                <a:lnTo>
                  <a:pt x="2783748" y="574439"/>
                </a:lnTo>
                <a:lnTo>
                  <a:pt x="2783852" y="574582"/>
                </a:lnTo>
                <a:lnTo>
                  <a:pt x="2792614" y="566084"/>
                </a:lnTo>
                <a:lnTo>
                  <a:pt x="2792491" y="565985"/>
                </a:lnTo>
                <a:cubicBezTo>
                  <a:pt x="2794149" y="563919"/>
                  <a:pt x="2796955" y="560814"/>
                  <a:pt x="2798582" y="559117"/>
                </a:cubicBezTo>
                <a:cubicBezTo>
                  <a:pt x="2805331" y="552031"/>
                  <a:pt x="2812737" y="545335"/>
                  <a:pt x="2819486" y="538249"/>
                </a:cubicBezTo>
                <a:cubicBezTo>
                  <a:pt x="2849945" y="507077"/>
                  <a:pt x="2876235" y="481418"/>
                  <a:pt x="2903585" y="453283"/>
                </a:cubicBezTo>
                <a:cubicBezTo>
                  <a:pt x="2942270" y="413238"/>
                  <a:pt x="2976979" y="381934"/>
                  <a:pt x="3010976" y="349758"/>
                </a:cubicBezTo>
                <a:cubicBezTo>
                  <a:pt x="3028435" y="332613"/>
                  <a:pt x="3047316" y="313650"/>
                  <a:pt x="3066249" y="294716"/>
                </a:cubicBezTo>
                <a:cubicBezTo>
                  <a:pt x="3111773" y="250304"/>
                  <a:pt x="3152756" y="216961"/>
                  <a:pt x="3193986" y="183318"/>
                </a:cubicBezTo>
                <a:cubicBezTo>
                  <a:pt x="3200076" y="178949"/>
                  <a:pt x="3204957" y="176608"/>
                  <a:pt x="3211131" y="171226"/>
                </a:cubicBezTo>
                <a:lnTo>
                  <a:pt x="3216825" y="165627"/>
                </a:lnTo>
                <a:lnTo>
                  <a:pt x="3216734" y="165989"/>
                </a:lnTo>
                <a:cubicBezTo>
                  <a:pt x="3216861" y="166064"/>
                  <a:pt x="3217241" y="165625"/>
                  <a:pt x="3217827" y="164641"/>
                </a:cubicBezTo>
                <a:lnTo>
                  <a:pt x="3216825" y="165627"/>
                </a:lnTo>
                <a:lnTo>
                  <a:pt x="3217170" y="164252"/>
                </a:lnTo>
                <a:cubicBezTo>
                  <a:pt x="3224879" y="157735"/>
                  <a:pt x="3234063" y="149433"/>
                  <a:pt x="3235235" y="147466"/>
                </a:cubicBezTo>
                <a:cubicBezTo>
                  <a:pt x="3234063" y="149433"/>
                  <a:pt x="3232499" y="148500"/>
                  <a:pt x="3232499" y="148500"/>
                </a:cubicBezTo>
                <a:cubicBezTo>
                  <a:pt x="3231589" y="147959"/>
                  <a:pt x="3234842" y="144566"/>
                  <a:pt x="3233579" y="143814"/>
                </a:cubicBezTo>
                <a:cubicBezTo>
                  <a:pt x="3231499" y="145241"/>
                  <a:pt x="3225265" y="149969"/>
                  <a:pt x="3221054" y="152790"/>
                </a:cubicBezTo>
                <a:cubicBezTo>
                  <a:pt x="3214360" y="157802"/>
                  <a:pt x="3207420" y="162970"/>
                  <a:pt x="3200308" y="168320"/>
                </a:cubicBezTo>
                <a:lnTo>
                  <a:pt x="3182112" y="182203"/>
                </a:lnTo>
                <a:lnTo>
                  <a:pt x="3187131" y="177732"/>
                </a:lnTo>
                <a:cubicBezTo>
                  <a:pt x="3195425" y="171009"/>
                  <a:pt x="3203170" y="165294"/>
                  <a:pt x="3210596" y="159942"/>
                </a:cubicBezTo>
                <a:cubicBezTo>
                  <a:pt x="3225252" y="149569"/>
                  <a:pt x="3243923" y="133143"/>
                  <a:pt x="3260299" y="120684"/>
                </a:cubicBezTo>
                <a:cubicBezTo>
                  <a:pt x="3268668" y="114784"/>
                  <a:pt x="3277314" y="108273"/>
                  <a:pt x="3285555" y="102184"/>
                </a:cubicBezTo>
                <a:cubicBezTo>
                  <a:pt x="3293796" y="96098"/>
                  <a:pt x="3301630" y="90434"/>
                  <a:pt x="3308373" y="86231"/>
                </a:cubicBezTo>
                <a:cubicBezTo>
                  <a:pt x="3298835" y="94322"/>
                  <a:pt x="3288939" y="101757"/>
                  <a:pt x="3280270" y="107701"/>
                </a:cubicBezTo>
                <a:lnTo>
                  <a:pt x="3270482" y="115643"/>
                </a:lnTo>
                <a:cubicBezTo>
                  <a:pt x="3267943" y="119906"/>
                  <a:pt x="3274784" y="115539"/>
                  <a:pt x="3276560" y="113932"/>
                </a:cubicBezTo>
                <a:cubicBezTo>
                  <a:pt x="3295977" y="100616"/>
                  <a:pt x="3322355" y="77676"/>
                  <a:pt x="3337354" y="70172"/>
                </a:cubicBezTo>
                <a:cubicBezTo>
                  <a:pt x="3317210" y="88385"/>
                  <a:pt x="3298108" y="99220"/>
                  <a:pt x="3278781" y="115254"/>
                </a:cubicBezTo>
                <a:cubicBezTo>
                  <a:pt x="3284663" y="110316"/>
                  <a:pt x="3274571" y="118078"/>
                  <a:pt x="3273507" y="120553"/>
                </a:cubicBezTo>
                <a:cubicBezTo>
                  <a:pt x="3271769" y="124849"/>
                  <a:pt x="3277610" y="117222"/>
                  <a:pt x="3277610" y="117222"/>
                </a:cubicBezTo>
                <a:cubicBezTo>
                  <a:pt x="3288208" y="109762"/>
                  <a:pt x="3298627" y="102195"/>
                  <a:pt x="3308673" y="95072"/>
                </a:cubicBezTo>
                <a:lnTo>
                  <a:pt x="3328044" y="81966"/>
                </a:lnTo>
                <a:lnTo>
                  <a:pt x="3324386" y="85756"/>
                </a:lnTo>
                <a:lnTo>
                  <a:pt x="3324215" y="85950"/>
                </a:lnTo>
                <a:lnTo>
                  <a:pt x="3323288" y="86673"/>
                </a:lnTo>
                <a:cubicBezTo>
                  <a:pt x="3321159" y="88069"/>
                  <a:pt x="3310157" y="95290"/>
                  <a:pt x="3308986" y="97258"/>
                </a:cubicBezTo>
                <a:cubicBezTo>
                  <a:pt x="3305276" y="103488"/>
                  <a:pt x="3317447" y="94300"/>
                  <a:pt x="3316842" y="93940"/>
                </a:cubicBezTo>
                <a:lnTo>
                  <a:pt x="3317889" y="93135"/>
                </a:lnTo>
                <a:lnTo>
                  <a:pt x="3315638" y="96766"/>
                </a:lnTo>
                <a:cubicBezTo>
                  <a:pt x="3316064" y="96636"/>
                  <a:pt x="3317525" y="95302"/>
                  <a:pt x="3319471" y="93388"/>
                </a:cubicBezTo>
                <a:lnTo>
                  <a:pt x="3324585" y="88187"/>
                </a:lnTo>
                <a:lnTo>
                  <a:pt x="3327288" y="86389"/>
                </a:lnTo>
                <a:cubicBezTo>
                  <a:pt x="3327024" y="88897"/>
                  <a:pt x="3316580" y="96449"/>
                  <a:pt x="3316580" y="96449"/>
                </a:cubicBezTo>
                <a:cubicBezTo>
                  <a:pt x="3297264" y="109823"/>
                  <a:pt x="3279109" y="123890"/>
                  <a:pt x="3262675" y="135871"/>
                </a:cubicBezTo>
                <a:cubicBezTo>
                  <a:pt x="3260899" y="137478"/>
                  <a:pt x="3243008" y="149035"/>
                  <a:pt x="3239600" y="155445"/>
                </a:cubicBezTo>
                <a:cubicBezTo>
                  <a:pt x="3237560" y="159562"/>
                  <a:pt x="3251257" y="148617"/>
                  <a:pt x="3242229" y="153902"/>
                </a:cubicBezTo>
                <a:cubicBezTo>
                  <a:pt x="3257189" y="143709"/>
                  <a:pt x="3271188" y="132944"/>
                  <a:pt x="3286040" y="122242"/>
                </a:cubicBezTo>
                <a:cubicBezTo>
                  <a:pt x="3286343" y="122422"/>
                  <a:pt x="3303236" y="107604"/>
                  <a:pt x="3302720" y="109962"/>
                </a:cubicBezTo>
                <a:cubicBezTo>
                  <a:pt x="3299615" y="116553"/>
                  <a:pt x="3291513" y="120170"/>
                  <a:pt x="3291513" y="120170"/>
                </a:cubicBezTo>
                <a:cubicBezTo>
                  <a:pt x="3271278" y="135663"/>
                  <a:pt x="3259661" y="145182"/>
                  <a:pt x="3240902" y="158887"/>
                </a:cubicBezTo>
                <a:cubicBezTo>
                  <a:pt x="3239125" y="160494"/>
                  <a:pt x="3222035" y="172084"/>
                  <a:pt x="3219800" y="176528"/>
                </a:cubicBezTo>
                <a:cubicBezTo>
                  <a:pt x="3219284" y="178885"/>
                  <a:pt x="3235823" y="163859"/>
                  <a:pt x="3234044" y="165465"/>
                </a:cubicBezTo>
                <a:cubicBezTo>
                  <a:pt x="3238559" y="162822"/>
                  <a:pt x="3242163" y="159638"/>
                  <a:pt x="3247227" y="156878"/>
                </a:cubicBezTo>
                <a:cubicBezTo>
                  <a:pt x="3236872" y="167148"/>
                  <a:pt x="3230547" y="169157"/>
                  <a:pt x="3221364" y="177459"/>
                </a:cubicBezTo>
                <a:cubicBezTo>
                  <a:pt x="3219284" y="178885"/>
                  <a:pt x="3214917" y="184727"/>
                  <a:pt x="3211311" y="187912"/>
                </a:cubicBezTo>
                <a:cubicBezTo>
                  <a:pt x="3201007" y="198210"/>
                  <a:pt x="3189905" y="205371"/>
                  <a:pt x="3180721" y="213674"/>
                </a:cubicBezTo>
                <a:cubicBezTo>
                  <a:pt x="3184024" y="210309"/>
                  <a:pt x="3176618" y="217005"/>
                  <a:pt x="3175446" y="218972"/>
                </a:cubicBezTo>
                <a:cubicBezTo>
                  <a:pt x="3171736" y="225203"/>
                  <a:pt x="3181984" y="214425"/>
                  <a:pt x="3182287" y="214605"/>
                </a:cubicBezTo>
                <a:lnTo>
                  <a:pt x="3189556" y="208862"/>
                </a:lnTo>
                <a:lnTo>
                  <a:pt x="3200200" y="197894"/>
                </a:lnTo>
                <a:cubicBezTo>
                  <a:pt x="3205471" y="192654"/>
                  <a:pt x="3208955" y="189622"/>
                  <a:pt x="3208788" y="191230"/>
                </a:cubicBezTo>
                <a:lnTo>
                  <a:pt x="3203031" y="198215"/>
                </a:lnTo>
                <a:lnTo>
                  <a:pt x="3214266" y="189336"/>
                </a:lnTo>
                <a:cubicBezTo>
                  <a:pt x="3224574" y="181370"/>
                  <a:pt x="3234399" y="174115"/>
                  <a:pt x="3243343" y="168337"/>
                </a:cubicBezTo>
                <a:cubicBezTo>
                  <a:pt x="3232437" y="178500"/>
                  <a:pt x="3224539" y="184127"/>
                  <a:pt x="3216675" y="189770"/>
                </a:cubicBezTo>
                <a:lnTo>
                  <a:pt x="3193080" y="208968"/>
                </a:lnTo>
                <a:lnTo>
                  <a:pt x="3187642" y="214757"/>
                </a:lnTo>
                <a:lnTo>
                  <a:pt x="3180416" y="222305"/>
                </a:lnTo>
                <a:lnTo>
                  <a:pt x="3181100" y="222339"/>
                </a:lnTo>
                <a:cubicBezTo>
                  <a:pt x="3203163" y="205269"/>
                  <a:pt x="3222741" y="189386"/>
                  <a:pt x="3241804" y="175860"/>
                </a:cubicBezTo>
                <a:lnTo>
                  <a:pt x="3246870" y="172997"/>
                </a:lnTo>
                <a:lnTo>
                  <a:pt x="3256062" y="164134"/>
                </a:lnTo>
                <a:cubicBezTo>
                  <a:pt x="3263113" y="157610"/>
                  <a:pt x="3257833" y="163754"/>
                  <a:pt x="3248279" y="174378"/>
                </a:cubicBezTo>
                <a:lnTo>
                  <a:pt x="3235366" y="188654"/>
                </a:lnTo>
                <a:lnTo>
                  <a:pt x="3241250" y="184042"/>
                </a:lnTo>
                <a:lnTo>
                  <a:pt x="3232839" y="193834"/>
                </a:lnTo>
                <a:cubicBezTo>
                  <a:pt x="3220080" y="210844"/>
                  <a:pt x="3233298" y="196735"/>
                  <a:pt x="3242239" y="186642"/>
                </a:cubicBezTo>
                <a:lnTo>
                  <a:pt x="3253509" y="174715"/>
                </a:lnTo>
                <a:lnTo>
                  <a:pt x="3259680" y="170069"/>
                </a:lnTo>
                <a:lnTo>
                  <a:pt x="3260428" y="169502"/>
                </a:lnTo>
                <a:lnTo>
                  <a:pt x="3255741" y="174712"/>
                </a:lnTo>
                <a:cubicBezTo>
                  <a:pt x="3249413" y="181770"/>
                  <a:pt x="3243212" y="188593"/>
                  <a:pt x="3237629" y="194271"/>
                </a:cubicBezTo>
                <a:cubicBezTo>
                  <a:pt x="3231078" y="201292"/>
                  <a:pt x="3224331" y="207965"/>
                  <a:pt x="3217431" y="214921"/>
                </a:cubicBezTo>
                <a:lnTo>
                  <a:pt x="3202540" y="230683"/>
                </a:lnTo>
                <a:lnTo>
                  <a:pt x="3206265" y="228941"/>
                </a:lnTo>
                <a:lnTo>
                  <a:pt x="3207436" y="227788"/>
                </a:lnTo>
                <a:cubicBezTo>
                  <a:pt x="3214938" y="220359"/>
                  <a:pt x="3223466" y="212082"/>
                  <a:pt x="3226221" y="208933"/>
                </a:cubicBezTo>
                <a:cubicBezTo>
                  <a:pt x="3227626" y="208134"/>
                  <a:pt x="3230552" y="206468"/>
                  <a:pt x="3231255" y="206069"/>
                </a:cubicBezTo>
                <a:cubicBezTo>
                  <a:pt x="3234596" y="202587"/>
                  <a:pt x="3236650" y="199838"/>
                  <a:pt x="3239494" y="196374"/>
                </a:cubicBezTo>
                <a:cubicBezTo>
                  <a:pt x="3240196" y="195975"/>
                  <a:pt x="3240982" y="197373"/>
                  <a:pt x="3244645" y="193445"/>
                </a:cubicBezTo>
                <a:cubicBezTo>
                  <a:pt x="3247987" y="189963"/>
                  <a:pt x="3258162" y="177586"/>
                  <a:pt x="3263845" y="172773"/>
                </a:cubicBezTo>
                <a:cubicBezTo>
                  <a:pt x="3266276" y="170599"/>
                  <a:pt x="3266988" y="170210"/>
                  <a:pt x="3266633" y="170906"/>
                </a:cubicBezTo>
                <a:lnTo>
                  <a:pt x="3264662" y="173441"/>
                </a:lnTo>
                <a:lnTo>
                  <a:pt x="3274041" y="163400"/>
                </a:lnTo>
                <a:cubicBezTo>
                  <a:pt x="3276740" y="160625"/>
                  <a:pt x="3278683" y="158810"/>
                  <a:pt x="3278993" y="158980"/>
                </a:cubicBezTo>
                <a:cubicBezTo>
                  <a:pt x="3279367" y="162278"/>
                  <a:pt x="3266246" y="174364"/>
                  <a:pt x="3266246" y="174364"/>
                </a:cubicBezTo>
                <a:cubicBezTo>
                  <a:pt x="3263364" y="177295"/>
                  <a:pt x="3258213" y="182752"/>
                  <a:pt x="3252349" y="189052"/>
                </a:cubicBezTo>
                <a:lnTo>
                  <a:pt x="3235141" y="207761"/>
                </a:lnTo>
                <a:lnTo>
                  <a:pt x="3231969" y="212255"/>
                </a:lnTo>
                <a:cubicBezTo>
                  <a:pt x="3229748" y="215165"/>
                  <a:pt x="3227081" y="218214"/>
                  <a:pt x="3224157" y="221326"/>
                </a:cubicBezTo>
                <a:lnTo>
                  <a:pt x="3221640" y="223870"/>
                </a:lnTo>
                <a:lnTo>
                  <a:pt x="3222457" y="223149"/>
                </a:lnTo>
                <a:lnTo>
                  <a:pt x="3225228" y="220396"/>
                </a:lnTo>
                <a:lnTo>
                  <a:pt x="3241783" y="203244"/>
                </a:lnTo>
                <a:cubicBezTo>
                  <a:pt x="3243513" y="201471"/>
                  <a:pt x="3245110" y="200167"/>
                  <a:pt x="3246882" y="198764"/>
                </a:cubicBezTo>
                <a:lnTo>
                  <a:pt x="3247405" y="198332"/>
                </a:lnTo>
                <a:lnTo>
                  <a:pt x="3254961" y="190794"/>
                </a:lnTo>
                <a:lnTo>
                  <a:pt x="3261217" y="184753"/>
                </a:lnTo>
                <a:lnTo>
                  <a:pt x="3261233" y="184737"/>
                </a:lnTo>
                <a:lnTo>
                  <a:pt x="3261240" y="184731"/>
                </a:lnTo>
                <a:lnTo>
                  <a:pt x="3283455" y="163279"/>
                </a:lnTo>
                <a:cubicBezTo>
                  <a:pt x="3287755" y="159965"/>
                  <a:pt x="3306221" y="141427"/>
                  <a:pt x="3306221" y="141427"/>
                </a:cubicBezTo>
                <a:lnTo>
                  <a:pt x="3300649" y="150005"/>
                </a:lnTo>
                <a:lnTo>
                  <a:pt x="3305149" y="145217"/>
                </a:lnTo>
                <a:lnTo>
                  <a:pt x="3305843" y="145139"/>
                </a:lnTo>
                <a:lnTo>
                  <a:pt x="3308221" y="144226"/>
                </a:lnTo>
                <a:lnTo>
                  <a:pt x="3304487" y="148308"/>
                </a:lnTo>
                <a:cubicBezTo>
                  <a:pt x="3286704" y="167614"/>
                  <a:pt x="3268465" y="187411"/>
                  <a:pt x="3248489" y="209450"/>
                </a:cubicBezTo>
                <a:cubicBezTo>
                  <a:pt x="3246817" y="211191"/>
                  <a:pt x="3243798" y="214490"/>
                  <a:pt x="3239977" y="218673"/>
                </a:cubicBezTo>
                <a:lnTo>
                  <a:pt x="3229785" y="229786"/>
                </a:lnTo>
                <a:lnTo>
                  <a:pt x="3216514" y="245198"/>
                </a:lnTo>
                <a:lnTo>
                  <a:pt x="3210788" y="251607"/>
                </a:lnTo>
                <a:lnTo>
                  <a:pt x="3213495" y="249246"/>
                </a:lnTo>
                <a:cubicBezTo>
                  <a:pt x="3212811" y="250452"/>
                  <a:pt x="3200659" y="263144"/>
                  <a:pt x="3198680" y="265457"/>
                </a:cubicBezTo>
                <a:cubicBezTo>
                  <a:pt x="3196627" y="268205"/>
                  <a:pt x="3189379" y="278919"/>
                  <a:pt x="3188847" y="280803"/>
                </a:cubicBezTo>
                <a:cubicBezTo>
                  <a:pt x="3189550" y="280403"/>
                  <a:pt x="3219213" y="248770"/>
                  <a:pt x="3222670" y="245223"/>
                </a:cubicBezTo>
                <a:cubicBezTo>
                  <a:pt x="3230875" y="237392"/>
                  <a:pt x="3238700" y="229515"/>
                  <a:pt x="3244266" y="224768"/>
                </a:cubicBezTo>
                <a:cubicBezTo>
                  <a:pt x="3244968" y="224369"/>
                  <a:pt x="3245959" y="225387"/>
                  <a:pt x="3246661" y="224987"/>
                </a:cubicBezTo>
                <a:cubicBezTo>
                  <a:pt x="3254452" y="218975"/>
                  <a:pt x="3275864" y="190453"/>
                  <a:pt x="3272659" y="197284"/>
                </a:cubicBezTo>
                <a:cubicBezTo>
                  <a:pt x="3272659" y="197284"/>
                  <a:pt x="3268085" y="203049"/>
                  <a:pt x="3264213" y="208415"/>
                </a:cubicBezTo>
                <a:lnTo>
                  <a:pt x="3264923" y="207168"/>
                </a:lnTo>
                <a:lnTo>
                  <a:pt x="3266150" y="205732"/>
                </a:lnTo>
                <a:cubicBezTo>
                  <a:pt x="3265798" y="205932"/>
                  <a:pt x="3265622" y="206031"/>
                  <a:pt x="3265381" y="206368"/>
                </a:cubicBezTo>
                <a:lnTo>
                  <a:pt x="3264923" y="207168"/>
                </a:lnTo>
                <a:lnTo>
                  <a:pt x="3262670" y="209810"/>
                </a:lnTo>
                <a:lnTo>
                  <a:pt x="3261458" y="210903"/>
                </a:lnTo>
                <a:cubicBezTo>
                  <a:pt x="3260557" y="211877"/>
                  <a:pt x="3259846" y="212743"/>
                  <a:pt x="3259846" y="212743"/>
                </a:cubicBezTo>
                <a:cubicBezTo>
                  <a:pt x="3259846" y="212743"/>
                  <a:pt x="3256145" y="219594"/>
                  <a:pt x="3253185" y="223123"/>
                </a:cubicBezTo>
                <a:cubicBezTo>
                  <a:pt x="3249870" y="227380"/>
                  <a:pt x="3244894" y="232649"/>
                  <a:pt x="3240072" y="237631"/>
                </a:cubicBezTo>
                <a:lnTo>
                  <a:pt x="3232334" y="245757"/>
                </a:lnTo>
                <a:lnTo>
                  <a:pt x="3233898" y="246474"/>
                </a:lnTo>
                <a:cubicBezTo>
                  <a:pt x="3234429" y="246907"/>
                  <a:pt x="3234999" y="247361"/>
                  <a:pt x="3235822" y="247378"/>
                </a:cubicBezTo>
                <a:lnTo>
                  <a:pt x="3236308" y="247134"/>
                </a:lnTo>
                <a:lnTo>
                  <a:pt x="3258788" y="223856"/>
                </a:lnTo>
                <a:lnTo>
                  <a:pt x="3296697" y="182847"/>
                </a:lnTo>
                <a:lnTo>
                  <a:pt x="3298404" y="182021"/>
                </a:lnTo>
                <a:lnTo>
                  <a:pt x="3302764" y="179387"/>
                </a:lnTo>
                <a:lnTo>
                  <a:pt x="3290321" y="193566"/>
                </a:lnTo>
                <a:lnTo>
                  <a:pt x="3301267" y="182559"/>
                </a:lnTo>
                <a:lnTo>
                  <a:pt x="3298818" y="187599"/>
                </a:lnTo>
                <a:cubicBezTo>
                  <a:pt x="3298464" y="187388"/>
                  <a:pt x="3298161" y="187208"/>
                  <a:pt x="3298161" y="187208"/>
                </a:cubicBezTo>
                <a:cubicBezTo>
                  <a:pt x="3296279" y="191862"/>
                  <a:pt x="3297451" y="189895"/>
                  <a:pt x="3298818" y="187599"/>
                </a:cubicBezTo>
                <a:lnTo>
                  <a:pt x="3301886" y="185362"/>
                </a:lnTo>
                <a:lnTo>
                  <a:pt x="3290376" y="198201"/>
                </a:lnTo>
                <a:lnTo>
                  <a:pt x="3287150" y="201328"/>
                </a:lnTo>
                <a:cubicBezTo>
                  <a:pt x="3286150" y="202239"/>
                  <a:pt x="3285630" y="202625"/>
                  <a:pt x="3285924" y="202131"/>
                </a:cubicBezTo>
                <a:lnTo>
                  <a:pt x="3285418" y="203734"/>
                </a:lnTo>
                <a:lnTo>
                  <a:pt x="3270016" y="220910"/>
                </a:lnTo>
                <a:lnTo>
                  <a:pt x="3266373" y="223828"/>
                </a:lnTo>
                <a:lnTo>
                  <a:pt x="3265607" y="224395"/>
                </a:lnTo>
                <a:lnTo>
                  <a:pt x="3265988" y="228093"/>
                </a:lnTo>
                <a:lnTo>
                  <a:pt x="3266127" y="228608"/>
                </a:lnTo>
                <a:lnTo>
                  <a:pt x="3264955" y="230214"/>
                </a:lnTo>
                <a:cubicBezTo>
                  <a:pt x="3261540" y="234904"/>
                  <a:pt x="3253103" y="246506"/>
                  <a:pt x="3246331" y="255958"/>
                </a:cubicBezTo>
                <a:lnTo>
                  <a:pt x="3242631" y="261195"/>
                </a:lnTo>
                <a:lnTo>
                  <a:pt x="3232005" y="271858"/>
                </a:lnTo>
                <a:cubicBezTo>
                  <a:pt x="3226476" y="277617"/>
                  <a:pt x="3221803" y="282783"/>
                  <a:pt x="3218880" y="286625"/>
                </a:cubicBezTo>
                <a:lnTo>
                  <a:pt x="3225521" y="281740"/>
                </a:lnTo>
                <a:lnTo>
                  <a:pt x="3217276" y="289608"/>
                </a:lnTo>
                <a:lnTo>
                  <a:pt x="3216044" y="290783"/>
                </a:lnTo>
                <a:cubicBezTo>
                  <a:pt x="3212030" y="294536"/>
                  <a:pt x="3207815" y="298470"/>
                  <a:pt x="3203411" y="302789"/>
                </a:cubicBezTo>
                <a:lnTo>
                  <a:pt x="3196656" y="309811"/>
                </a:lnTo>
                <a:lnTo>
                  <a:pt x="3186011" y="323276"/>
                </a:lnTo>
                <a:cubicBezTo>
                  <a:pt x="3179879" y="331773"/>
                  <a:pt x="3193547" y="313982"/>
                  <a:pt x="3188939" y="321612"/>
                </a:cubicBezTo>
                <a:cubicBezTo>
                  <a:pt x="3184328" y="329242"/>
                  <a:pt x="3175836" y="335654"/>
                  <a:pt x="3170441" y="341886"/>
                </a:cubicBezTo>
                <a:cubicBezTo>
                  <a:pt x="3165372" y="346614"/>
                  <a:pt x="3159806" y="351360"/>
                  <a:pt x="3152476" y="360275"/>
                </a:cubicBezTo>
                <a:cubicBezTo>
                  <a:pt x="3152476" y="360275"/>
                  <a:pt x="3151808" y="361512"/>
                  <a:pt x="3150898" y="363084"/>
                </a:cubicBezTo>
                <a:lnTo>
                  <a:pt x="3148423" y="367021"/>
                </a:lnTo>
                <a:lnTo>
                  <a:pt x="3152814" y="363421"/>
                </a:lnTo>
                <a:cubicBezTo>
                  <a:pt x="3156820" y="360616"/>
                  <a:pt x="3160150" y="358549"/>
                  <a:pt x="3164170" y="355611"/>
                </a:cubicBezTo>
                <a:lnTo>
                  <a:pt x="3169279" y="351313"/>
                </a:lnTo>
                <a:lnTo>
                  <a:pt x="3183065" y="338034"/>
                </a:lnTo>
                <a:lnTo>
                  <a:pt x="3198129" y="323624"/>
                </a:lnTo>
                <a:lnTo>
                  <a:pt x="3201942" y="319713"/>
                </a:lnTo>
                <a:lnTo>
                  <a:pt x="3207105" y="314228"/>
                </a:lnTo>
                <a:lnTo>
                  <a:pt x="3210841" y="309716"/>
                </a:lnTo>
                <a:cubicBezTo>
                  <a:pt x="3211819" y="308715"/>
                  <a:pt x="3212272" y="308437"/>
                  <a:pt x="3212300" y="308663"/>
                </a:cubicBezTo>
                <a:lnTo>
                  <a:pt x="3212196" y="308821"/>
                </a:lnTo>
                <a:lnTo>
                  <a:pt x="3212694" y="308293"/>
                </a:lnTo>
                <a:cubicBezTo>
                  <a:pt x="3215647" y="305318"/>
                  <a:pt x="3217774" y="303455"/>
                  <a:pt x="3218484" y="303535"/>
                </a:cubicBezTo>
                <a:lnTo>
                  <a:pt x="3216748" y="305908"/>
                </a:lnTo>
                <a:lnTo>
                  <a:pt x="3206587" y="315873"/>
                </a:lnTo>
                <a:cubicBezTo>
                  <a:pt x="3206587" y="315873"/>
                  <a:pt x="3205330" y="318211"/>
                  <a:pt x="3203611" y="321157"/>
                </a:cubicBezTo>
                <a:lnTo>
                  <a:pt x="3202144" y="323435"/>
                </a:lnTo>
                <a:lnTo>
                  <a:pt x="3196226" y="329870"/>
                </a:lnTo>
                <a:cubicBezTo>
                  <a:pt x="3194180" y="331929"/>
                  <a:pt x="3193156" y="332696"/>
                  <a:pt x="3194035" y="331167"/>
                </a:cubicBezTo>
                <a:lnTo>
                  <a:pt x="3194022" y="333910"/>
                </a:lnTo>
                <a:lnTo>
                  <a:pt x="3189968" y="337946"/>
                </a:lnTo>
                <a:cubicBezTo>
                  <a:pt x="3178905" y="348824"/>
                  <a:pt x="3160621" y="366521"/>
                  <a:pt x="3155622" y="371033"/>
                </a:cubicBezTo>
                <a:cubicBezTo>
                  <a:pt x="3116386" y="414788"/>
                  <a:pt x="3173491" y="360641"/>
                  <a:pt x="3182900" y="353553"/>
                </a:cubicBezTo>
                <a:cubicBezTo>
                  <a:pt x="3192976" y="344215"/>
                  <a:pt x="3202214" y="335347"/>
                  <a:pt x="3209646" y="328534"/>
                </a:cubicBezTo>
                <a:lnTo>
                  <a:pt x="3225033" y="316271"/>
                </a:lnTo>
                <a:lnTo>
                  <a:pt x="3224715" y="317256"/>
                </a:lnTo>
                <a:cubicBezTo>
                  <a:pt x="3225028" y="317427"/>
                  <a:pt x="3226877" y="315838"/>
                  <a:pt x="3229478" y="313358"/>
                </a:cubicBezTo>
                <a:lnTo>
                  <a:pt x="3232991" y="309853"/>
                </a:lnTo>
                <a:lnTo>
                  <a:pt x="3245639" y="299645"/>
                </a:lnTo>
                <a:lnTo>
                  <a:pt x="3239964" y="308053"/>
                </a:lnTo>
                <a:lnTo>
                  <a:pt x="3226823" y="323573"/>
                </a:lnTo>
                <a:lnTo>
                  <a:pt x="3222945" y="327104"/>
                </a:lnTo>
                <a:cubicBezTo>
                  <a:pt x="3209228" y="339854"/>
                  <a:pt x="3197075" y="348014"/>
                  <a:pt x="3181686" y="368239"/>
                </a:cubicBezTo>
                <a:cubicBezTo>
                  <a:pt x="3175672" y="377410"/>
                  <a:pt x="3173351" y="381728"/>
                  <a:pt x="3167899" y="387838"/>
                </a:cubicBezTo>
                <a:cubicBezTo>
                  <a:pt x="3153847" y="403561"/>
                  <a:pt x="3146109" y="403175"/>
                  <a:pt x="3130686" y="419434"/>
                </a:cubicBezTo>
                <a:cubicBezTo>
                  <a:pt x="3131199" y="419232"/>
                  <a:pt x="3130061" y="422156"/>
                  <a:pt x="3128350" y="425922"/>
                </a:cubicBezTo>
                <a:lnTo>
                  <a:pt x="3124437" y="433767"/>
                </a:lnTo>
                <a:lnTo>
                  <a:pt x="3126001" y="432538"/>
                </a:lnTo>
                <a:cubicBezTo>
                  <a:pt x="3126353" y="432338"/>
                  <a:pt x="3125508" y="433543"/>
                  <a:pt x="3124056" y="435428"/>
                </a:cubicBezTo>
                <a:lnTo>
                  <a:pt x="3123100" y="436619"/>
                </a:lnTo>
                <a:lnTo>
                  <a:pt x="3122956" y="436735"/>
                </a:lnTo>
                <a:lnTo>
                  <a:pt x="3122592" y="437465"/>
                </a:lnTo>
                <a:lnTo>
                  <a:pt x="3121880" y="438521"/>
                </a:lnTo>
                <a:lnTo>
                  <a:pt x="3104976" y="455293"/>
                </a:lnTo>
                <a:lnTo>
                  <a:pt x="3111744" y="451125"/>
                </a:lnTo>
                <a:lnTo>
                  <a:pt x="3110070" y="452624"/>
                </a:lnTo>
                <a:lnTo>
                  <a:pt x="3128277" y="439287"/>
                </a:lnTo>
                <a:cubicBezTo>
                  <a:pt x="3136519" y="433200"/>
                  <a:pt x="3144352" y="427537"/>
                  <a:pt x="3151094" y="423333"/>
                </a:cubicBezTo>
                <a:cubicBezTo>
                  <a:pt x="3141559" y="431425"/>
                  <a:pt x="3131662" y="438859"/>
                  <a:pt x="3122993" y="444803"/>
                </a:cubicBezTo>
                <a:lnTo>
                  <a:pt x="3113203" y="452745"/>
                </a:lnTo>
                <a:lnTo>
                  <a:pt x="3112927" y="454053"/>
                </a:lnTo>
                <a:lnTo>
                  <a:pt x="3114720" y="453215"/>
                </a:lnTo>
                <a:lnTo>
                  <a:pt x="3116059" y="452200"/>
                </a:lnTo>
                <a:lnTo>
                  <a:pt x="3115390" y="452900"/>
                </a:lnTo>
                <a:lnTo>
                  <a:pt x="3119049" y="451188"/>
                </a:lnTo>
                <a:lnTo>
                  <a:pt x="3119284" y="451034"/>
                </a:lnTo>
                <a:cubicBezTo>
                  <a:pt x="3138699" y="437719"/>
                  <a:pt x="3165077" y="414779"/>
                  <a:pt x="3180076" y="407275"/>
                </a:cubicBezTo>
                <a:cubicBezTo>
                  <a:pt x="3170004" y="416381"/>
                  <a:pt x="3160193" y="423643"/>
                  <a:pt x="3150484" y="430632"/>
                </a:cubicBezTo>
                <a:lnTo>
                  <a:pt x="3129741" y="446182"/>
                </a:lnTo>
                <a:lnTo>
                  <a:pt x="3135594" y="443442"/>
                </a:lnTo>
                <a:lnTo>
                  <a:pt x="3151394" y="432175"/>
                </a:lnTo>
                <a:lnTo>
                  <a:pt x="3170767" y="419068"/>
                </a:lnTo>
                <a:lnTo>
                  <a:pt x="3167109" y="422860"/>
                </a:lnTo>
                <a:lnTo>
                  <a:pt x="3166938" y="423052"/>
                </a:lnTo>
                <a:lnTo>
                  <a:pt x="3166011" y="423776"/>
                </a:lnTo>
                <a:cubicBezTo>
                  <a:pt x="3163882" y="425172"/>
                  <a:pt x="3152880" y="432393"/>
                  <a:pt x="3151709" y="434360"/>
                </a:cubicBezTo>
                <a:lnTo>
                  <a:pt x="3151520" y="435986"/>
                </a:lnTo>
                <a:lnTo>
                  <a:pt x="3156136" y="433824"/>
                </a:lnTo>
                <a:lnTo>
                  <a:pt x="3159564" y="431043"/>
                </a:lnTo>
                <a:lnTo>
                  <a:pt x="3160611" y="430237"/>
                </a:lnTo>
                <a:lnTo>
                  <a:pt x="3159309" y="432338"/>
                </a:lnTo>
                <a:lnTo>
                  <a:pt x="3160990" y="431551"/>
                </a:lnTo>
                <a:lnTo>
                  <a:pt x="3162193" y="430491"/>
                </a:lnTo>
                <a:lnTo>
                  <a:pt x="3167308" y="425288"/>
                </a:lnTo>
                <a:lnTo>
                  <a:pt x="3170009" y="423491"/>
                </a:lnTo>
                <a:cubicBezTo>
                  <a:pt x="3169877" y="424746"/>
                  <a:pt x="3167202" y="427261"/>
                  <a:pt x="3164557" y="429462"/>
                </a:cubicBezTo>
                <a:lnTo>
                  <a:pt x="3163205" y="430513"/>
                </a:lnTo>
                <a:lnTo>
                  <a:pt x="3208612" y="409254"/>
                </a:lnTo>
                <a:cubicBezTo>
                  <a:pt x="3314392" y="358230"/>
                  <a:pt x="3422851" y="302687"/>
                  <a:pt x="3517127" y="261557"/>
                </a:cubicBezTo>
                <a:cubicBezTo>
                  <a:pt x="3527327" y="257154"/>
                  <a:pt x="3531501" y="255706"/>
                  <a:pt x="3531825" y="256084"/>
                </a:cubicBezTo>
                <a:cubicBezTo>
                  <a:pt x="3532800" y="257219"/>
                  <a:pt x="3499133" y="274789"/>
                  <a:pt x="3489603" y="278317"/>
                </a:cubicBezTo>
                <a:cubicBezTo>
                  <a:pt x="3379104" y="331133"/>
                  <a:pt x="3271262" y="381634"/>
                  <a:pt x="3162624" y="433174"/>
                </a:cubicBezTo>
                <a:lnTo>
                  <a:pt x="3154500" y="437063"/>
                </a:lnTo>
                <a:lnTo>
                  <a:pt x="3142152" y="446093"/>
                </a:lnTo>
                <a:lnTo>
                  <a:pt x="3304847" y="368651"/>
                </a:lnTo>
                <a:cubicBezTo>
                  <a:pt x="3461626" y="294710"/>
                  <a:pt x="3615413" y="223526"/>
                  <a:pt x="3760869" y="159571"/>
                </a:cubicBezTo>
                <a:cubicBezTo>
                  <a:pt x="3747108" y="167951"/>
                  <a:pt x="3738996" y="171257"/>
                  <a:pt x="3727796" y="176677"/>
                </a:cubicBezTo>
                <a:cubicBezTo>
                  <a:pt x="3717338" y="183046"/>
                  <a:pt x="3687952" y="195339"/>
                  <a:pt x="3702284" y="190812"/>
                </a:cubicBezTo>
                <a:cubicBezTo>
                  <a:pt x="3718123" y="187001"/>
                  <a:pt x="3769316" y="155828"/>
                  <a:pt x="3758201" y="172630"/>
                </a:cubicBezTo>
                <a:cubicBezTo>
                  <a:pt x="3704596" y="199672"/>
                  <a:pt x="3651875" y="225940"/>
                  <a:pt x="3601906" y="250533"/>
                </a:cubicBezTo>
                <a:cubicBezTo>
                  <a:pt x="3604975" y="244232"/>
                  <a:pt x="3579530" y="265559"/>
                  <a:pt x="3601906" y="250533"/>
                </a:cubicBezTo>
                <a:cubicBezTo>
                  <a:pt x="3584908" y="268118"/>
                  <a:pt x="3569069" y="271929"/>
                  <a:pt x="3557319" y="277684"/>
                </a:cubicBezTo>
                <a:cubicBezTo>
                  <a:pt x="3550713" y="281707"/>
                  <a:pt x="3543467" y="286469"/>
                  <a:pt x="3535990" y="291197"/>
                </a:cubicBezTo>
                <a:lnTo>
                  <a:pt x="3523014" y="298799"/>
                </a:lnTo>
                <a:lnTo>
                  <a:pt x="3527426" y="296943"/>
                </a:lnTo>
                <a:cubicBezTo>
                  <a:pt x="3537873" y="292746"/>
                  <a:pt x="3547554" y="289048"/>
                  <a:pt x="3556794" y="285650"/>
                </a:cubicBezTo>
                <a:lnTo>
                  <a:pt x="3576635" y="278600"/>
                </a:lnTo>
                <a:lnTo>
                  <a:pt x="3574264" y="279788"/>
                </a:lnTo>
                <a:cubicBezTo>
                  <a:pt x="3568992" y="282236"/>
                  <a:pt x="3562797" y="284848"/>
                  <a:pt x="3556809" y="287632"/>
                </a:cubicBezTo>
                <a:lnTo>
                  <a:pt x="3554982" y="288536"/>
                </a:lnTo>
                <a:lnTo>
                  <a:pt x="3546951" y="291395"/>
                </a:lnTo>
                <a:lnTo>
                  <a:pt x="3531438" y="297512"/>
                </a:lnTo>
                <a:lnTo>
                  <a:pt x="3534292" y="301204"/>
                </a:lnTo>
                <a:lnTo>
                  <a:pt x="3525898" y="309132"/>
                </a:lnTo>
                <a:lnTo>
                  <a:pt x="3589059" y="285305"/>
                </a:lnTo>
                <a:cubicBezTo>
                  <a:pt x="3596240" y="283158"/>
                  <a:pt x="3601618" y="282536"/>
                  <a:pt x="3609207" y="279459"/>
                </a:cubicBezTo>
                <a:lnTo>
                  <a:pt x="3616416" y="276021"/>
                </a:lnTo>
                <a:lnTo>
                  <a:pt x="3616211" y="276334"/>
                </a:lnTo>
                <a:cubicBezTo>
                  <a:pt x="3616306" y="276446"/>
                  <a:pt x="3616809" y="276155"/>
                  <a:pt x="3617683" y="275415"/>
                </a:cubicBezTo>
                <a:lnTo>
                  <a:pt x="3616416" y="276021"/>
                </a:lnTo>
                <a:lnTo>
                  <a:pt x="3617190" y="274833"/>
                </a:lnTo>
                <a:cubicBezTo>
                  <a:pt x="3626601" y="271184"/>
                  <a:pt x="3637989" y="266327"/>
                  <a:pt x="3639737" y="264849"/>
                </a:cubicBezTo>
                <a:cubicBezTo>
                  <a:pt x="3637989" y="266327"/>
                  <a:pt x="3636813" y="264936"/>
                  <a:pt x="3636813" y="264936"/>
                </a:cubicBezTo>
                <a:cubicBezTo>
                  <a:pt x="3636131" y="264128"/>
                  <a:pt x="3640311" y="261979"/>
                  <a:pt x="3639362" y="260857"/>
                </a:cubicBezTo>
                <a:cubicBezTo>
                  <a:pt x="3636932" y="261528"/>
                  <a:pt x="3629496" y="263967"/>
                  <a:pt x="3624595" y="265263"/>
                </a:cubicBezTo>
                <a:cubicBezTo>
                  <a:pt x="3616634" y="267821"/>
                  <a:pt x="3608389" y="270444"/>
                  <a:pt x="3599922" y="273184"/>
                </a:cubicBezTo>
                <a:lnTo>
                  <a:pt x="3578196" y="280381"/>
                </a:lnTo>
                <a:lnTo>
                  <a:pt x="3584397" y="277790"/>
                </a:lnTo>
                <a:cubicBezTo>
                  <a:pt x="3594429" y="274137"/>
                  <a:pt x="3603614" y="271257"/>
                  <a:pt x="3612378" y="268618"/>
                </a:cubicBezTo>
                <a:cubicBezTo>
                  <a:pt x="3629615" y="263585"/>
                  <a:pt x="3652617" y="254140"/>
                  <a:pt x="3672161" y="247696"/>
                </a:cubicBezTo>
                <a:cubicBezTo>
                  <a:pt x="3681995" y="244845"/>
                  <a:pt x="3692291" y="241506"/>
                  <a:pt x="3702066" y="238436"/>
                </a:cubicBezTo>
                <a:cubicBezTo>
                  <a:pt x="3711840" y="235364"/>
                  <a:pt x="3721093" y="232563"/>
                  <a:pt x="3728836" y="230787"/>
                </a:cubicBezTo>
                <a:cubicBezTo>
                  <a:pt x="3717183" y="235329"/>
                  <a:pt x="3705404" y="239133"/>
                  <a:pt x="3695273" y="241929"/>
                </a:cubicBezTo>
                <a:lnTo>
                  <a:pt x="3683429" y="246248"/>
                </a:lnTo>
                <a:cubicBezTo>
                  <a:pt x="3679641" y="249450"/>
                  <a:pt x="3687530" y="247550"/>
                  <a:pt x="3689734" y="246610"/>
                </a:cubicBezTo>
                <a:cubicBezTo>
                  <a:pt x="3712431" y="240348"/>
                  <a:pt x="3744843" y="227255"/>
                  <a:pt x="3761469" y="225048"/>
                </a:cubicBezTo>
                <a:cubicBezTo>
                  <a:pt x="3736490" y="235703"/>
                  <a:pt x="3714899" y="239722"/>
                  <a:pt x="3691404" y="248584"/>
                </a:cubicBezTo>
                <a:cubicBezTo>
                  <a:pt x="3698572" y="245831"/>
                  <a:pt x="3686502" y="249881"/>
                  <a:pt x="3684689" y="251876"/>
                </a:cubicBezTo>
                <a:cubicBezTo>
                  <a:pt x="3681648" y="255371"/>
                  <a:pt x="3689655" y="250063"/>
                  <a:pt x="3689655" y="250063"/>
                </a:cubicBezTo>
                <a:cubicBezTo>
                  <a:pt x="3702104" y="246462"/>
                  <a:pt x="3714421" y="242704"/>
                  <a:pt x="3726239" y="239243"/>
                </a:cubicBezTo>
                <a:lnTo>
                  <a:pt x="3748824" y="233165"/>
                </a:lnTo>
                <a:lnTo>
                  <a:pt x="3744131" y="235557"/>
                </a:lnTo>
                <a:lnTo>
                  <a:pt x="3743906" y="235682"/>
                </a:lnTo>
                <a:lnTo>
                  <a:pt x="3742795" y="236065"/>
                </a:lnTo>
                <a:cubicBezTo>
                  <a:pt x="3740325" y="236690"/>
                  <a:pt x="3727572" y="239933"/>
                  <a:pt x="3725823" y="241411"/>
                </a:cubicBezTo>
                <a:cubicBezTo>
                  <a:pt x="3720286" y="246094"/>
                  <a:pt x="3734787" y="241374"/>
                  <a:pt x="3734332" y="240835"/>
                </a:cubicBezTo>
                <a:lnTo>
                  <a:pt x="3735585" y="240414"/>
                </a:lnTo>
                <a:lnTo>
                  <a:pt x="3732274" y="243114"/>
                </a:lnTo>
                <a:cubicBezTo>
                  <a:pt x="3732719" y="243129"/>
                  <a:pt x="3734534" y="242345"/>
                  <a:pt x="3736997" y="241170"/>
                </a:cubicBezTo>
                <a:lnTo>
                  <a:pt x="3743528" y="237917"/>
                </a:lnTo>
                <a:lnTo>
                  <a:pt x="3746668" y="237099"/>
                </a:lnTo>
                <a:cubicBezTo>
                  <a:pt x="3745602" y="239385"/>
                  <a:pt x="3733266" y="243121"/>
                  <a:pt x="3733266" y="243121"/>
                </a:cubicBezTo>
                <a:cubicBezTo>
                  <a:pt x="3710647" y="249472"/>
                  <a:pt x="3688900" y="256856"/>
                  <a:pt x="3669459" y="262829"/>
                </a:cubicBezTo>
                <a:cubicBezTo>
                  <a:pt x="3667256" y="263768"/>
                  <a:pt x="3646574" y="268865"/>
                  <a:pt x="3641264" y="273816"/>
                </a:cubicBezTo>
                <a:cubicBezTo>
                  <a:pt x="3637994" y="277044"/>
                  <a:pt x="3654510" y="271158"/>
                  <a:pt x="3644252" y="273214"/>
                </a:cubicBezTo>
                <a:cubicBezTo>
                  <a:pt x="3661719" y="268450"/>
                  <a:pt x="3678461" y="262835"/>
                  <a:pt x="3695990" y="257555"/>
                </a:cubicBezTo>
                <a:cubicBezTo>
                  <a:pt x="3696217" y="257825"/>
                  <a:pt x="3717015" y="249319"/>
                  <a:pt x="3715760" y="251381"/>
                </a:cubicBezTo>
                <a:cubicBezTo>
                  <a:pt x="3710678" y="256602"/>
                  <a:pt x="3701838" y="257380"/>
                  <a:pt x="3701838" y="257380"/>
                </a:cubicBezTo>
                <a:cubicBezTo>
                  <a:pt x="3677660" y="265435"/>
                  <a:pt x="3663576" y="270648"/>
                  <a:pt x="3641374" y="277494"/>
                </a:cubicBezTo>
                <a:cubicBezTo>
                  <a:pt x="3639169" y="278434"/>
                  <a:pt x="3619238" y="283823"/>
                  <a:pt x="3615675" y="287295"/>
                </a:cubicBezTo>
                <a:cubicBezTo>
                  <a:pt x="3614419" y="289357"/>
                  <a:pt x="3634952" y="280539"/>
                  <a:pt x="3632748" y="281478"/>
                </a:cubicBezTo>
                <a:cubicBezTo>
                  <a:pt x="3637876" y="280450"/>
                  <a:pt x="3642322" y="278615"/>
                  <a:pt x="3648008" y="277656"/>
                </a:cubicBezTo>
                <a:cubicBezTo>
                  <a:pt x="3634872" y="283991"/>
                  <a:pt x="3628237" y="283829"/>
                  <a:pt x="3616850" y="288686"/>
                </a:cubicBezTo>
                <a:cubicBezTo>
                  <a:pt x="3614419" y="289357"/>
                  <a:pt x="3608388" y="293456"/>
                  <a:pt x="3603941" y="295293"/>
                </a:cubicBezTo>
                <a:cubicBezTo>
                  <a:pt x="3590844" y="301672"/>
                  <a:pt x="3578015" y="304825"/>
                  <a:pt x="3566627" y="309682"/>
                </a:cubicBezTo>
                <a:cubicBezTo>
                  <a:pt x="3570846" y="307577"/>
                  <a:pt x="3561664" y="311495"/>
                  <a:pt x="3559913" y="312973"/>
                </a:cubicBezTo>
                <a:cubicBezTo>
                  <a:pt x="3554375" y="317654"/>
                  <a:pt x="3567575" y="310804"/>
                  <a:pt x="3567802" y="311072"/>
                </a:cubicBezTo>
                <a:lnTo>
                  <a:pt x="3576547" y="308011"/>
                </a:lnTo>
                <a:lnTo>
                  <a:pt x="3590183" y="301111"/>
                </a:lnTo>
                <a:cubicBezTo>
                  <a:pt x="3596874" y="297875"/>
                  <a:pt x="3601157" y="296142"/>
                  <a:pt x="3600473" y="297608"/>
                </a:cubicBezTo>
                <a:lnTo>
                  <a:pt x="3592755" y="302335"/>
                </a:lnTo>
                <a:lnTo>
                  <a:pt x="3606270" y="297603"/>
                </a:lnTo>
                <a:cubicBezTo>
                  <a:pt x="3618611" y="293430"/>
                  <a:pt x="3630264" y="289772"/>
                  <a:pt x="3640603" y="287224"/>
                </a:cubicBezTo>
                <a:cubicBezTo>
                  <a:pt x="3626980" y="293278"/>
                  <a:pt x="3617681" y="296024"/>
                  <a:pt x="3608406" y="298798"/>
                </a:cubicBezTo>
                <a:lnTo>
                  <a:pt x="3579845" y="309260"/>
                </a:lnTo>
                <a:lnTo>
                  <a:pt x="3572817" y="312961"/>
                </a:lnTo>
                <a:lnTo>
                  <a:pt x="3563526" y="317742"/>
                </a:lnTo>
                <a:lnTo>
                  <a:pt x="3564163" y="317997"/>
                </a:lnTo>
                <a:cubicBezTo>
                  <a:pt x="3590583" y="309048"/>
                  <a:pt x="3614267" y="300410"/>
                  <a:pt x="3636698" y="293835"/>
                </a:cubicBezTo>
                <a:lnTo>
                  <a:pt x="3642418" y="292778"/>
                </a:lnTo>
                <a:lnTo>
                  <a:pt x="3653997" y="287394"/>
                </a:lnTo>
                <a:cubicBezTo>
                  <a:pt x="3662790" y="283523"/>
                  <a:pt x="3655796" y="287613"/>
                  <a:pt x="3643300" y="294543"/>
                </a:cubicBezTo>
                <a:lnTo>
                  <a:pt x="3626442" y="303833"/>
                </a:lnTo>
                <a:lnTo>
                  <a:pt x="3633506" y="301388"/>
                </a:lnTo>
                <a:lnTo>
                  <a:pt x="3622365" y="307906"/>
                </a:lnTo>
                <a:cubicBezTo>
                  <a:pt x="3604758" y="319830"/>
                  <a:pt x="3621853" y="310799"/>
                  <a:pt x="3633595" y="304169"/>
                </a:cubicBezTo>
                <a:lnTo>
                  <a:pt x="3648135" y="296565"/>
                </a:lnTo>
                <a:lnTo>
                  <a:pt x="3655484" y="294185"/>
                </a:lnTo>
                <a:lnTo>
                  <a:pt x="3656375" y="293892"/>
                </a:lnTo>
                <a:lnTo>
                  <a:pt x="3650247" y="297290"/>
                </a:lnTo>
                <a:cubicBezTo>
                  <a:pt x="3641965" y="301901"/>
                  <a:pt x="3633880" y="306331"/>
                  <a:pt x="3626752" y="309881"/>
                </a:cubicBezTo>
                <a:cubicBezTo>
                  <a:pt x="3618269" y="314385"/>
                  <a:pt x="3609717" y="318495"/>
                  <a:pt x="3600926" y="322822"/>
                </a:cubicBezTo>
                <a:lnTo>
                  <a:pt x="3581713" y="332872"/>
                </a:lnTo>
                <a:lnTo>
                  <a:pt x="3585801" y="332438"/>
                </a:lnTo>
                <a:lnTo>
                  <a:pt x="3587284" y="331731"/>
                </a:lnTo>
                <a:cubicBezTo>
                  <a:pt x="3596797" y="327150"/>
                  <a:pt x="3607556" y="322104"/>
                  <a:pt x="3611189" y="320024"/>
                </a:cubicBezTo>
                <a:cubicBezTo>
                  <a:pt x="3612777" y="319727"/>
                  <a:pt x="3616086" y="319107"/>
                  <a:pt x="3616881" y="318958"/>
                </a:cubicBezTo>
                <a:cubicBezTo>
                  <a:pt x="3621174" y="316755"/>
                  <a:pt x="3624011" y="314824"/>
                  <a:pt x="3627829" y="312476"/>
                </a:cubicBezTo>
                <a:cubicBezTo>
                  <a:pt x="3628623" y="312328"/>
                  <a:pt x="3628910" y="313907"/>
                  <a:pt x="3633653" y="311387"/>
                </a:cubicBezTo>
                <a:cubicBezTo>
                  <a:pt x="3637948" y="309183"/>
                  <a:pt x="3651599" y="300796"/>
                  <a:pt x="3658541" y="298097"/>
                </a:cubicBezTo>
                <a:cubicBezTo>
                  <a:pt x="3661548" y="296834"/>
                  <a:pt x="3662348" y="296698"/>
                  <a:pt x="3661786" y="297241"/>
                </a:cubicBezTo>
                <a:lnTo>
                  <a:pt x="3659097" y="298995"/>
                </a:lnTo>
                <a:lnTo>
                  <a:pt x="3671235" y="292558"/>
                </a:lnTo>
                <a:cubicBezTo>
                  <a:pt x="3674690" y="290815"/>
                  <a:pt x="3677118" y="289731"/>
                  <a:pt x="3677356" y="289994"/>
                </a:cubicBezTo>
                <a:cubicBezTo>
                  <a:pt x="3676636" y="293233"/>
                  <a:pt x="3660292" y="300384"/>
                  <a:pt x="3660292" y="300384"/>
                </a:cubicBezTo>
                <a:cubicBezTo>
                  <a:pt x="3656613" y="302217"/>
                  <a:pt x="3649963" y="305697"/>
                  <a:pt x="3642368" y="309741"/>
                </a:cubicBezTo>
                <a:lnTo>
                  <a:pt x="3620003" y="321823"/>
                </a:lnTo>
                <a:lnTo>
                  <a:pt x="3615540" y="325038"/>
                </a:lnTo>
                <a:cubicBezTo>
                  <a:pt x="3612491" y="327067"/>
                  <a:pt x="3608977" y="329079"/>
                  <a:pt x="3605198" y="331070"/>
                </a:cubicBezTo>
                <a:lnTo>
                  <a:pt x="3601990" y="332654"/>
                </a:lnTo>
                <a:lnTo>
                  <a:pt x="3602999" y="332238"/>
                </a:lnTo>
                <a:lnTo>
                  <a:pt x="3606515" y="330538"/>
                </a:lnTo>
                <a:lnTo>
                  <a:pt x="3627754" y="319719"/>
                </a:lnTo>
                <a:cubicBezTo>
                  <a:pt x="3629967" y="318604"/>
                  <a:pt x="3631901" y="317893"/>
                  <a:pt x="3634034" y="317143"/>
                </a:cubicBezTo>
                <a:lnTo>
                  <a:pt x="3634669" y="316904"/>
                </a:lnTo>
                <a:lnTo>
                  <a:pt x="3644270" y="312240"/>
                </a:lnTo>
                <a:lnTo>
                  <a:pt x="3652153" y="308567"/>
                </a:lnTo>
                <a:lnTo>
                  <a:pt x="3652173" y="308557"/>
                </a:lnTo>
                <a:lnTo>
                  <a:pt x="3652182" y="308553"/>
                </a:lnTo>
                <a:lnTo>
                  <a:pt x="3680174" y="295511"/>
                </a:lnTo>
                <a:cubicBezTo>
                  <a:pt x="3685319" y="293779"/>
                  <a:pt x="3708817" y="282270"/>
                  <a:pt x="3708817" y="282270"/>
                </a:cubicBezTo>
                <a:lnTo>
                  <a:pt x="3700755" y="288565"/>
                </a:lnTo>
                <a:lnTo>
                  <a:pt x="3706569" y="285504"/>
                </a:lnTo>
                <a:lnTo>
                  <a:pt x="3707251" y="285656"/>
                </a:lnTo>
                <a:lnTo>
                  <a:pt x="3709796" y="285568"/>
                </a:lnTo>
                <a:lnTo>
                  <a:pt x="3704936" y="288209"/>
                </a:lnTo>
                <a:cubicBezTo>
                  <a:pt x="3681833" y="300668"/>
                  <a:pt x="3658139" y="313442"/>
                  <a:pt x="3632070" y="327770"/>
                </a:cubicBezTo>
                <a:cubicBezTo>
                  <a:pt x="3629924" y="328870"/>
                  <a:pt x="3625994" y="331006"/>
                  <a:pt x="3621018" y="333715"/>
                </a:cubicBezTo>
                <a:lnTo>
                  <a:pt x="3607762" y="340902"/>
                </a:lnTo>
                <a:lnTo>
                  <a:pt x="3590194" y="351148"/>
                </a:lnTo>
                <a:lnTo>
                  <a:pt x="3582693" y="355342"/>
                </a:lnTo>
                <a:lnTo>
                  <a:pt x="3586021" y="353992"/>
                </a:lnTo>
                <a:cubicBezTo>
                  <a:pt x="3584981" y="354908"/>
                  <a:pt x="3569357" y="362950"/>
                  <a:pt x="3566734" y="364490"/>
                </a:cubicBezTo>
                <a:cubicBezTo>
                  <a:pt x="3563895" y="366421"/>
                  <a:pt x="3553552" y="374188"/>
                  <a:pt x="3552436" y="375795"/>
                </a:cubicBezTo>
                <a:cubicBezTo>
                  <a:pt x="3553231" y="375646"/>
                  <a:pt x="3591582" y="355404"/>
                  <a:pt x="3596007" y="353177"/>
                </a:cubicBezTo>
                <a:cubicBezTo>
                  <a:pt x="3606315" y="348448"/>
                  <a:pt x="3616280" y="343550"/>
                  <a:pt x="3623088" y="340876"/>
                </a:cubicBezTo>
                <a:cubicBezTo>
                  <a:pt x="3623882" y="340727"/>
                  <a:pt x="3624487" y="342012"/>
                  <a:pt x="3625282" y="341863"/>
                </a:cubicBezTo>
                <a:cubicBezTo>
                  <a:pt x="3634606" y="338717"/>
                  <a:pt x="3664144" y="318729"/>
                  <a:pt x="3658889" y="324143"/>
                </a:cubicBezTo>
                <a:cubicBezTo>
                  <a:pt x="3658889" y="324143"/>
                  <a:pt x="3652685" y="328103"/>
                  <a:pt x="3647275" y="331914"/>
                </a:cubicBezTo>
                <a:lnTo>
                  <a:pt x="3648354" y="330967"/>
                </a:lnTo>
                <a:lnTo>
                  <a:pt x="3649980" y="330008"/>
                </a:lnTo>
                <a:cubicBezTo>
                  <a:pt x="3649582" y="330083"/>
                  <a:pt x="3649385" y="330120"/>
                  <a:pt x="3649046" y="330358"/>
                </a:cubicBezTo>
                <a:lnTo>
                  <a:pt x="3648354" y="330967"/>
                </a:lnTo>
                <a:lnTo>
                  <a:pt x="3645363" y="332730"/>
                </a:lnTo>
                <a:lnTo>
                  <a:pt x="3643860" y="333370"/>
                </a:lnTo>
                <a:cubicBezTo>
                  <a:pt x="3642690" y="333997"/>
                  <a:pt x="3641736" y="334584"/>
                  <a:pt x="3641736" y="334584"/>
                </a:cubicBezTo>
                <a:cubicBezTo>
                  <a:pt x="3641736" y="334584"/>
                  <a:pt x="3636006" y="339854"/>
                  <a:pt x="3632056" y="342226"/>
                </a:cubicBezTo>
                <a:cubicBezTo>
                  <a:pt x="3627536" y="345172"/>
                  <a:pt x="3621114" y="348531"/>
                  <a:pt x="3614933" y="351671"/>
                </a:cubicBezTo>
                <a:lnTo>
                  <a:pt x="3604968" y="356832"/>
                </a:lnTo>
                <a:lnTo>
                  <a:pt x="3606214" y="358018"/>
                </a:lnTo>
                <a:cubicBezTo>
                  <a:pt x="3606574" y="358601"/>
                  <a:pt x="3606965" y="359217"/>
                  <a:pt x="3607738" y="359500"/>
                </a:cubicBezTo>
                <a:lnTo>
                  <a:pt x="3608278" y="359429"/>
                </a:lnTo>
                <a:lnTo>
                  <a:pt x="3637115" y="344746"/>
                </a:lnTo>
                <a:lnTo>
                  <a:pt x="3686317" y="318327"/>
                </a:lnTo>
                <a:lnTo>
                  <a:pt x="3688200" y="318102"/>
                </a:lnTo>
                <a:lnTo>
                  <a:pt x="3693180" y="317032"/>
                </a:lnTo>
                <a:lnTo>
                  <a:pt x="3676797" y="326382"/>
                </a:lnTo>
                <a:lnTo>
                  <a:pt x="3690731" y="319541"/>
                </a:lnTo>
                <a:lnTo>
                  <a:pt x="3686773" y="323510"/>
                </a:lnTo>
                <a:cubicBezTo>
                  <a:pt x="3686508" y="323196"/>
                  <a:pt x="3686281" y="322926"/>
                  <a:pt x="3686281" y="322926"/>
                </a:cubicBezTo>
                <a:cubicBezTo>
                  <a:pt x="3682985" y="326713"/>
                  <a:pt x="3684733" y="325234"/>
                  <a:pt x="3686773" y="323510"/>
                </a:cubicBezTo>
                <a:lnTo>
                  <a:pt x="3690404" y="322395"/>
                </a:lnTo>
                <a:lnTo>
                  <a:pt x="3675340" y="330782"/>
                </a:lnTo>
                <a:lnTo>
                  <a:pt x="3671269" y="332687"/>
                </a:lnTo>
                <a:cubicBezTo>
                  <a:pt x="3670028" y="333224"/>
                  <a:pt x="3669411" y="333419"/>
                  <a:pt x="3669849" y="333048"/>
                </a:cubicBezTo>
                <a:lnTo>
                  <a:pt x="3668848" y="334397"/>
                </a:lnTo>
                <a:lnTo>
                  <a:pt x="3648692" y="345618"/>
                </a:lnTo>
                <a:lnTo>
                  <a:pt x="3644296" y="347189"/>
                </a:lnTo>
                <a:lnTo>
                  <a:pt x="3643385" y="347477"/>
                </a:lnTo>
                <a:lnTo>
                  <a:pt x="3642543" y="351098"/>
                </a:lnTo>
                <a:lnTo>
                  <a:pt x="3642506" y="351629"/>
                </a:lnTo>
                <a:lnTo>
                  <a:pt x="3640875" y="352767"/>
                </a:lnTo>
                <a:cubicBezTo>
                  <a:pt x="3636119" y="356087"/>
                  <a:pt x="3624361" y="364307"/>
                  <a:pt x="3614878" y="371037"/>
                </a:cubicBezTo>
                <a:lnTo>
                  <a:pt x="3609674" y="374782"/>
                </a:lnTo>
                <a:lnTo>
                  <a:pt x="3596152" y="381401"/>
                </a:lnTo>
                <a:cubicBezTo>
                  <a:pt x="3589050" y="385044"/>
                  <a:pt x="3582949" y="388404"/>
                  <a:pt x="3578932" y="391086"/>
                </a:cubicBezTo>
                <a:lnTo>
                  <a:pt x="3586803" y="388630"/>
                </a:lnTo>
                <a:lnTo>
                  <a:pt x="3576444" y="393383"/>
                </a:lnTo>
                <a:lnTo>
                  <a:pt x="3574898" y="394092"/>
                </a:lnTo>
                <a:cubicBezTo>
                  <a:pt x="3569878" y="396332"/>
                  <a:pt x="3564614" y="398679"/>
                  <a:pt x="3559041" y="401327"/>
                </a:cubicBezTo>
                <a:lnTo>
                  <a:pt x="3550368" y="405764"/>
                </a:lnTo>
                <a:lnTo>
                  <a:pt x="3535915" y="415027"/>
                </a:lnTo>
                <a:cubicBezTo>
                  <a:pt x="3527350" y="421061"/>
                  <a:pt x="3546069" y="408695"/>
                  <a:pt x="3539225" y="414406"/>
                </a:cubicBezTo>
                <a:lnTo>
                  <a:pt x="3518271" y="425836"/>
                </a:lnTo>
                <a:lnTo>
                  <a:pt x="3516859" y="427266"/>
                </a:lnTo>
                <a:lnTo>
                  <a:pt x="3506436" y="437824"/>
                </a:lnTo>
                <a:lnTo>
                  <a:pt x="3510962" y="436081"/>
                </a:lnTo>
                <a:lnTo>
                  <a:pt x="3528322" y="428020"/>
                </a:lnTo>
                <a:lnTo>
                  <a:pt x="3547260" y="419304"/>
                </a:lnTo>
                <a:lnTo>
                  <a:pt x="3552137" y="416848"/>
                </a:lnTo>
                <a:lnTo>
                  <a:pt x="3558805" y="413346"/>
                </a:lnTo>
                <a:lnTo>
                  <a:pt x="3563809" y="410296"/>
                </a:lnTo>
                <a:cubicBezTo>
                  <a:pt x="3565060" y="409668"/>
                  <a:pt x="3565578" y="409554"/>
                  <a:pt x="3565531" y="409777"/>
                </a:cubicBezTo>
                <a:lnTo>
                  <a:pt x="3565382" y="409892"/>
                </a:lnTo>
                <a:lnTo>
                  <a:pt x="3566025" y="409554"/>
                </a:lnTo>
                <a:cubicBezTo>
                  <a:pt x="3569785" y="407705"/>
                  <a:pt x="3572404" y="406637"/>
                  <a:pt x="3573049" y="406944"/>
                </a:cubicBezTo>
                <a:lnTo>
                  <a:pt x="3570635" y="408621"/>
                </a:lnTo>
                <a:lnTo>
                  <a:pt x="3557781" y="414732"/>
                </a:lnTo>
                <a:lnTo>
                  <a:pt x="3554178" y="417929"/>
                </a:lnTo>
                <a:lnTo>
                  <a:pt x="3635474" y="379903"/>
                </a:lnTo>
                <a:cubicBezTo>
                  <a:pt x="3676273" y="362292"/>
                  <a:pt x="3620656" y="391958"/>
                  <a:pt x="3607949" y="396663"/>
                </a:cubicBezTo>
                <a:lnTo>
                  <a:pt x="3493615" y="450811"/>
                </a:lnTo>
                <a:lnTo>
                  <a:pt x="3487482" y="457024"/>
                </a:lnTo>
                <a:lnTo>
                  <a:pt x="3655451" y="378712"/>
                </a:lnTo>
                <a:cubicBezTo>
                  <a:pt x="3731677" y="343679"/>
                  <a:pt x="3806487" y="309895"/>
                  <a:pt x="3879215" y="277918"/>
                </a:cubicBezTo>
                <a:cubicBezTo>
                  <a:pt x="3865454" y="286297"/>
                  <a:pt x="3857342" y="289604"/>
                  <a:pt x="3846143" y="295023"/>
                </a:cubicBezTo>
                <a:cubicBezTo>
                  <a:pt x="3835684" y="301392"/>
                  <a:pt x="3806298" y="313685"/>
                  <a:pt x="3820631" y="309158"/>
                </a:cubicBezTo>
                <a:cubicBezTo>
                  <a:pt x="3836469" y="305347"/>
                  <a:pt x="3887662" y="274174"/>
                  <a:pt x="3876548" y="290976"/>
                </a:cubicBezTo>
                <a:cubicBezTo>
                  <a:pt x="3822941" y="318017"/>
                  <a:pt x="3770222" y="344286"/>
                  <a:pt x="3720253" y="368879"/>
                </a:cubicBezTo>
                <a:cubicBezTo>
                  <a:pt x="3723321" y="362578"/>
                  <a:pt x="3697875" y="383906"/>
                  <a:pt x="3720253" y="368879"/>
                </a:cubicBezTo>
                <a:cubicBezTo>
                  <a:pt x="3703255" y="386464"/>
                  <a:pt x="3687416" y="390275"/>
                  <a:pt x="3675666" y="396029"/>
                </a:cubicBezTo>
                <a:cubicBezTo>
                  <a:pt x="3669059" y="400053"/>
                  <a:pt x="3661813" y="404815"/>
                  <a:pt x="3654337" y="409542"/>
                </a:cubicBezTo>
                <a:lnTo>
                  <a:pt x="3641360" y="417144"/>
                </a:lnTo>
                <a:lnTo>
                  <a:pt x="3645772" y="415289"/>
                </a:lnTo>
                <a:cubicBezTo>
                  <a:pt x="3656221" y="411092"/>
                  <a:pt x="3665901" y="407393"/>
                  <a:pt x="3675139" y="403995"/>
                </a:cubicBezTo>
                <a:lnTo>
                  <a:pt x="3694982" y="396946"/>
                </a:lnTo>
                <a:lnTo>
                  <a:pt x="3692611" y="398135"/>
                </a:lnTo>
                <a:cubicBezTo>
                  <a:pt x="3687338" y="400582"/>
                  <a:pt x="3681144" y="403194"/>
                  <a:pt x="3675156" y="405978"/>
                </a:cubicBezTo>
                <a:lnTo>
                  <a:pt x="3673329" y="406882"/>
                </a:lnTo>
                <a:lnTo>
                  <a:pt x="3665298" y="409740"/>
                </a:lnTo>
                <a:cubicBezTo>
                  <a:pt x="3656195" y="413132"/>
                  <a:pt x="3646996" y="416735"/>
                  <a:pt x="3637765" y="420597"/>
                </a:cubicBezTo>
                <a:lnTo>
                  <a:pt x="3628006" y="424757"/>
                </a:lnTo>
                <a:lnTo>
                  <a:pt x="3604140" y="437355"/>
                </a:lnTo>
                <a:cubicBezTo>
                  <a:pt x="3577916" y="450097"/>
                  <a:pt x="3554609" y="458603"/>
                  <a:pt x="3526357" y="472479"/>
                </a:cubicBezTo>
                <a:lnTo>
                  <a:pt x="3486601" y="491381"/>
                </a:lnTo>
                <a:lnTo>
                  <a:pt x="3479716" y="498505"/>
                </a:lnTo>
                <a:lnTo>
                  <a:pt x="3487906" y="495928"/>
                </a:lnTo>
                <a:lnTo>
                  <a:pt x="3494480" y="494432"/>
                </a:lnTo>
                <a:lnTo>
                  <a:pt x="3550341" y="467350"/>
                </a:lnTo>
                <a:cubicBezTo>
                  <a:pt x="3607851" y="440194"/>
                  <a:pt x="3657463" y="422023"/>
                  <a:pt x="3707405" y="403651"/>
                </a:cubicBezTo>
                <a:cubicBezTo>
                  <a:pt x="3714587" y="401504"/>
                  <a:pt x="3719964" y="400882"/>
                  <a:pt x="3727553" y="397805"/>
                </a:cubicBezTo>
                <a:lnTo>
                  <a:pt x="3734761" y="394367"/>
                </a:lnTo>
                <a:lnTo>
                  <a:pt x="3734557" y="394679"/>
                </a:lnTo>
                <a:cubicBezTo>
                  <a:pt x="3734653" y="394790"/>
                  <a:pt x="3735155" y="394501"/>
                  <a:pt x="3736030" y="393761"/>
                </a:cubicBezTo>
                <a:lnTo>
                  <a:pt x="3734761" y="394367"/>
                </a:lnTo>
                <a:lnTo>
                  <a:pt x="3735536" y="393178"/>
                </a:lnTo>
                <a:cubicBezTo>
                  <a:pt x="3744948" y="389529"/>
                  <a:pt x="3756336" y="384673"/>
                  <a:pt x="3758083" y="383194"/>
                </a:cubicBezTo>
                <a:cubicBezTo>
                  <a:pt x="3756336" y="384673"/>
                  <a:pt x="3755160" y="383282"/>
                  <a:pt x="3755160" y="383282"/>
                </a:cubicBezTo>
                <a:cubicBezTo>
                  <a:pt x="3754476" y="382474"/>
                  <a:pt x="3758657" y="380325"/>
                  <a:pt x="3757708" y="379204"/>
                </a:cubicBezTo>
                <a:cubicBezTo>
                  <a:pt x="3755277" y="379875"/>
                  <a:pt x="3747842" y="382314"/>
                  <a:pt x="3742941" y="383609"/>
                </a:cubicBezTo>
                <a:cubicBezTo>
                  <a:pt x="3734982" y="386166"/>
                  <a:pt x="3726735" y="388790"/>
                  <a:pt x="3718267" y="391530"/>
                </a:cubicBezTo>
                <a:lnTo>
                  <a:pt x="3696543" y="398727"/>
                </a:lnTo>
                <a:lnTo>
                  <a:pt x="3702744" y="396136"/>
                </a:lnTo>
                <a:cubicBezTo>
                  <a:pt x="3712775" y="392483"/>
                  <a:pt x="3721961" y="389603"/>
                  <a:pt x="3730724" y="386963"/>
                </a:cubicBezTo>
                <a:cubicBezTo>
                  <a:pt x="3747961" y="381931"/>
                  <a:pt x="3770964" y="372485"/>
                  <a:pt x="3790507" y="366042"/>
                </a:cubicBezTo>
                <a:cubicBezTo>
                  <a:pt x="3800341" y="363191"/>
                  <a:pt x="3810639" y="359852"/>
                  <a:pt x="3820412" y="356781"/>
                </a:cubicBezTo>
                <a:cubicBezTo>
                  <a:pt x="3830188" y="353711"/>
                  <a:pt x="3839438" y="350909"/>
                  <a:pt x="3847183" y="349133"/>
                </a:cubicBezTo>
                <a:cubicBezTo>
                  <a:pt x="3835530" y="353675"/>
                  <a:pt x="3823751" y="357478"/>
                  <a:pt x="3813619" y="360273"/>
                </a:cubicBezTo>
                <a:lnTo>
                  <a:pt x="3801776" y="364593"/>
                </a:lnTo>
                <a:cubicBezTo>
                  <a:pt x="3797987" y="367797"/>
                  <a:pt x="3805877" y="365897"/>
                  <a:pt x="3808081" y="364956"/>
                </a:cubicBezTo>
                <a:cubicBezTo>
                  <a:pt x="3830776" y="358694"/>
                  <a:pt x="3863190" y="345601"/>
                  <a:pt x="3879816" y="343393"/>
                </a:cubicBezTo>
                <a:cubicBezTo>
                  <a:pt x="3854836" y="354048"/>
                  <a:pt x="3833246" y="358068"/>
                  <a:pt x="3809750" y="366930"/>
                </a:cubicBezTo>
                <a:cubicBezTo>
                  <a:pt x="3816919" y="364178"/>
                  <a:pt x="3804848" y="368227"/>
                  <a:pt x="3803036" y="370221"/>
                </a:cubicBezTo>
                <a:cubicBezTo>
                  <a:pt x="3799994" y="373717"/>
                  <a:pt x="3808001" y="368408"/>
                  <a:pt x="3808001" y="368408"/>
                </a:cubicBezTo>
                <a:cubicBezTo>
                  <a:pt x="3820450" y="364809"/>
                  <a:pt x="3832767" y="361050"/>
                  <a:pt x="3844585" y="357589"/>
                </a:cubicBezTo>
                <a:lnTo>
                  <a:pt x="3867171" y="351510"/>
                </a:lnTo>
                <a:lnTo>
                  <a:pt x="3862478" y="353902"/>
                </a:lnTo>
                <a:lnTo>
                  <a:pt x="3862252" y="354028"/>
                </a:lnTo>
                <a:lnTo>
                  <a:pt x="3861141" y="354411"/>
                </a:lnTo>
                <a:cubicBezTo>
                  <a:pt x="3858672" y="355036"/>
                  <a:pt x="3845918" y="358279"/>
                  <a:pt x="3844170" y="359757"/>
                </a:cubicBezTo>
                <a:cubicBezTo>
                  <a:pt x="3838631" y="364439"/>
                  <a:pt x="3853133" y="359719"/>
                  <a:pt x="3852678" y="359181"/>
                </a:cubicBezTo>
                <a:lnTo>
                  <a:pt x="3853931" y="358760"/>
                </a:lnTo>
                <a:lnTo>
                  <a:pt x="3850619" y="361461"/>
                </a:lnTo>
                <a:cubicBezTo>
                  <a:pt x="3851065" y="361475"/>
                  <a:pt x="3852879" y="360691"/>
                  <a:pt x="3855344" y="359515"/>
                </a:cubicBezTo>
                <a:lnTo>
                  <a:pt x="3861874" y="356264"/>
                </a:lnTo>
                <a:lnTo>
                  <a:pt x="3865014" y="355445"/>
                </a:lnTo>
                <a:cubicBezTo>
                  <a:pt x="3863947" y="357731"/>
                  <a:pt x="3851613" y="361467"/>
                  <a:pt x="3851613" y="361467"/>
                </a:cubicBezTo>
                <a:cubicBezTo>
                  <a:pt x="3828994" y="367817"/>
                  <a:pt x="3807246" y="375202"/>
                  <a:pt x="3787805" y="381173"/>
                </a:cubicBezTo>
                <a:cubicBezTo>
                  <a:pt x="3785602" y="382114"/>
                  <a:pt x="3764922" y="387212"/>
                  <a:pt x="3759611" y="392161"/>
                </a:cubicBezTo>
                <a:cubicBezTo>
                  <a:pt x="3756341" y="395389"/>
                  <a:pt x="3772856" y="389504"/>
                  <a:pt x="3762600" y="391560"/>
                </a:cubicBezTo>
                <a:cubicBezTo>
                  <a:pt x="3780064" y="386796"/>
                  <a:pt x="3796808" y="381181"/>
                  <a:pt x="3814335" y="375901"/>
                </a:cubicBezTo>
                <a:cubicBezTo>
                  <a:pt x="3814563" y="376171"/>
                  <a:pt x="3835361" y="367666"/>
                  <a:pt x="3834106" y="369728"/>
                </a:cubicBezTo>
                <a:cubicBezTo>
                  <a:pt x="3829023" y="374948"/>
                  <a:pt x="3820184" y="375726"/>
                  <a:pt x="3820184" y="375726"/>
                </a:cubicBezTo>
                <a:cubicBezTo>
                  <a:pt x="3796007" y="383780"/>
                  <a:pt x="3781922" y="388995"/>
                  <a:pt x="3759721" y="395840"/>
                </a:cubicBezTo>
                <a:cubicBezTo>
                  <a:pt x="3757516" y="396781"/>
                  <a:pt x="3737583" y="402169"/>
                  <a:pt x="3734021" y="405642"/>
                </a:cubicBezTo>
                <a:cubicBezTo>
                  <a:pt x="3732767" y="407703"/>
                  <a:pt x="3753298" y="398884"/>
                  <a:pt x="3751094" y="399825"/>
                </a:cubicBezTo>
                <a:cubicBezTo>
                  <a:pt x="3756223" y="398797"/>
                  <a:pt x="3760668" y="396962"/>
                  <a:pt x="3766354" y="396001"/>
                </a:cubicBezTo>
                <a:cubicBezTo>
                  <a:pt x="3753218" y="402336"/>
                  <a:pt x="3746584" y="402176"/>
                  <a:pt x="3735197" y="407032"/>
                </a:cubicBezTo>
                <a:cubicBezTo>
                  <a:pt x="3732767" y="407703"/>
                  <a:pt x="3726735" y="411803"/>
                  <a:pt x="3722287" y="413638"/>
                </a:cubicBezTo>
                <a:cubicBezTo>
                  <a:pt x="3709190" y="420018"/>
                  <a:pt x="3696361" y="423171"/>
                  <a:pt x="3684973" y="428028"/>
                </a:cubicBezTo>
                <a:cubicBezTo>
                  <a:pt x="3689192" y="425923"/>
                  <a:pt x="3680009" y="429840"/>
                  <a:pt x="3678259" y="431319"/>
                </a:cubicBezTo>
                <a:cubicBezTo>
                  <a:pt x="3672721" y="436001"/>
                  <a:pt x="3685921" y="429149"/>
                  <a:pt x="3686150" y="429419"/>
                </a:cubicBezTo>
                <a:lnTo>
                  <a:pt x="3694894" y="426356"/>
                </a:lnTo>
                <a:lnTo>
                  <a:pt x="3708530" y="419456"/>
                </a:lnTo>
                <a:cubicBezTo>
                  <a:pt x="3715221" y="416220"/>
                  <a:pt x="3719503" y="414488"/>
                  <a:pt x="3718819" y="415954"/>
                </a:cubicBezTo>
                <a:lnTo>
                  <a:pt x="3711102" y="420681"/>
                </a:lnTo>
                <a:lnTo>
                  <a:pt x="3724617" y="415948"/>
                </a:lnTo>
                <a:cubicBezTo>
                  <a:pt x="3736958" y="411775"/>
                  <a:pt x="3748610" y="408118"/>
                  <a:pt x="3758950" y="405569"/>
                </a:cubicBezTo>
                <a:cubicBezTo>
                  <a:pt x="3745326" y="411624"/>
                  <a:pt x="3736027" y="414370"/>
                  <a:pt x="3726752" y="417143"/>
                </a:cubicBezTo>
                <a:lnTo>
                  <a:pt x="3698191" y="427606"/>
                </a:lnTo>
                <a:lnTo>
                  <a:pt x="3691164" y="431307"/>
                </a:lnTo>
                <a:lnTo>
                  <a:pt x="3681872" y="436088"/>
                </a:lnTo>
                <a:lnTo>
                  <a:pt x="3682508" y="436344"/>
                </a:lnTo>
                <a:cubicBezTo>
                  <a:pt x="3708928" y="427395"/>
                  <a:pt x="3732613" y="418757"/>
                  <a:pt x="3755043" y="412180"/>
                </a:cubicBezTo>
                <a:lnTo>
                  <a:pt x="3760764" y="411124"/>
                </a:lnTo>
                <a:lnTo>
                  <a:pt x="3772344" y="405739"/>
                </a:lnTo>
                <a:cubicBezTo>
                  <a:pt x="3781136" y="401869"/>
                  <a:pt x="3774143" y="405958"/>
                  <a:pt x="3761646" y="412889"/>
                </a:cubicBezTo>
                <a:lnTo>
                  <a:pt x="3744788" y="422179"/>
                </a:lnTo>
                <a:lnTo>
                  <a:pt x="3751853" y="419734"/>
                </a:lnTo>
                <a:lnTo>
                  <a:pt x="3740710" y="426252"/>
                </a:lnTo>
                <a:cubicBezTo>
                  <a:pt x="3723105" y="438176"/>
                  <a:pt x="3740199" y="429145"/>
                  <a:pt x="3751942" y="422515"/>
                </a:cubicBezTo>
                <a:lnTo>
                  <a:pt x="3766481" y="414912"/>
                </a:lnTo>
                <a:lnTo>
                  <a:pt x="3773831" y="412530"/>
                </a:lnTo>
                <a:lnTo>
                  <a:pt x="3774722" y="412238"/>
                </a:lnTo>
                <a:lnTo>
                  <a:pt x="3768593" y="415636"/>
                </a:lnTo>
                <a:cubicBezTo>
                  <a:pt x="3760311" y="420247"/>
                  <a:pt x="3752226" y="424677"/>
                  <a:pt x="3745098" y="428227"/>
                </a:cubicBezTo>
                <a:cubicBezTo>
                  <a:pt x="3736617" y="432731"/>
                  <a:pt x="3728063" y="436839"/>
                  <a:pt x="3719273" y="441168"/>
                </a:cubicBezTo>
                <a:lnTo>
                  <a:pt x="3700058" y="451217"/>
                </a:lnTo>
                <a:lnTo>
                  <a:pt x="3704148" y="450785"/>
                </a:lnTo>
                <a:lnTo>
                  <a:pt x="3705630" y="450076"/>
                </a:lnTo>
                <a:cubicBezTo>
                  <a:pt x="3715144" y="445497"/>
                  <a:pt x="3725903" y="440450"/>
                  <a:pt x="3729534" y="438371"/>
                </a:cubicBezTo>
                <a:cubicBezTo>
                  <a:pt x="3731123" y="438073"/>
                  <a:pt x="3734433" y="437453"/>
                  <a:pt x="3735227" y="437304"/>
                </a:cubicBezTo>
                <a:cubicBezTo>
                  <a:pt x="3739520" y="435100"/>
                  <a:pt x="3742357" y="433170"/>
                  <a:pt x="3746175" y="430823"/>
                </a:cubicBezTo>
                <a:cubicBezTo>
                  <a:pt x="3746969" y="430675"/>
                  <a:pt x="3747256" y="432252"/>
                  <a:pt x="3752000" y="429732"/>
                </a:cubicBezTo>
                <a:cubicBezTo>
                  <a:pt x="3756293" y="427529"/>
                  <a:pt x="3769946" y="419142"/>
                  <a:pt x="3776887" y="416443"/>
                </a:cubicBezTo>
                <a:cubicBezTo>
                  <a:pt x="3779895" y="415180"/>
                  <a:pt x="3780694" y="415044"/>
                  <a:pt x="3780131" y="415587"/>
                </a:cubicBezTo>
                <a:lnTo>
                  <a:pt x="3777442" y="417341"/>
                </a:lnTo>
                <a:lnTo>
                  <a:pt x="3789581" y="410904"/>
                </a:lnTo>
                <a:cubicBezTo>
                  <a:pt x="3793038" y="409161"/>
                  <a:pt x="3795465" y="408076"/>
                  <a:pt x="3795703" y="408340"/>
                </a:cubicBezTo>
                <a:cubicBezTo>
                  <a:pt x="3794982" y="411578"/>
                  <a:pt x="3778638" y="418731"/>
                  <a:pt x="3778638" y="418731"/>
                </a:cubicBezTo>
                <a:cubicBezTo>
                  <a:pt x="3774960" y="420563"/>
                  <a:pt x="3768310" y="424043"/>
                  <a:pt x="3760714" y="428088"/>
                </a:cubicBezTo>
                <a:lnTo>
                  <a:pt x="3738349" y="440170"/>
                </a:lnTo>
                <a:lnTo>
                  <a:pt x="3733886" y="443383"/>
                </a:lnTo>
                <a:cubicBezTo>
                  <a:pt x="3730837" y="445412"/>
                  <a:pt x="3727323" y="447426"/>
                  <a:pt x="3723546" y="449415"/>
                </a:cubicBezTo>
                <a:lnTo>
                  <a:pt x="3720336" y="451001"/>
                </a:lnTo>
                <a:lnTo>
                  <a:pt x="3721344" y="450584"/>
                </a:lnTo>
                <a:lnTo>
                  <a:pt x="3724860" y="448885"/>
                </a:lnTo>
                <a:lnTo>
                  <a:pt x="3746101" y="438064"/>
                </a:lnTo>
                <a:cubicBezTo>
                  <a:pt x="3748313" y="436951"/>
                  <a:pt x="3750248" y="436238"/>
                  <a:pt x="3752380" y="435488"/>
                </a:cubicBezTo>
                <a:lnTo>
                  <a:pt x="3753015" y="435250"/>
                </a:lnTo>
                <a:lnTo>
                  <a:pt x="3762617" y="430587"/>
                </a:lnTo>
                <a:lnTo>
                  <a:pt x="3770500" y="426914"/>
                </a:lnTo>
                <a:lnTo>
                  <a:pt x="3770519" y="426903"/>
                </a:lnTo>
                <a:lnTo>
                  <a:pt x="3770528" y="426900"/>
                </a:lnTo>
                <a:lnTo>
                  <a:pt x="3798521" y="413857"/>
                </a:lnTo>
                <a:cubicBezTo>
                  <a:pt x="3803665" y="412125"/>
                  <a:pt x="3827165" y="400616"/>
                  <a:pt x="3827165" y="400616"/>
                </a:cubicBezTo>
                <a:lnTo>
                  <a:pt x="3819101" y="406911"/>
                </a:lnTo>
                <a:lnTo>
                  <a:pt x="3824916" y="403849"/>
                </a:lnTo>
                <a:lnTo>
                  <a:pt x="3825598" y="404001"/>
                </a:lnTo>
                <a:lnTo>
                  <a:pt x="3828142" y="403914"/>
                </a:lnTo>
                <a:lnTo>
                  <a:pt x="3823282" y="406554"/>
                </a:lnTo>
                <a:cubicBezTo>
                  <a:pt x="3800180" y="419014"/>
                  <a:pt x="3776486" y="431789"/>
                  <a:pt x="3750417" y="446115"/>
                </a:cubicBezTo>
                <a:cubicBezTo>
                  <a:pt x="3748270" y="447217"/>
                  <a:pt x="3744341" y="449352"/>
                  <a:pt x="3739365" y="452061"/>
                </a:cubicBezTo>
                <a:lnTo>
                  <a:pt x="3726109" y="459248"/>
                </a:lnTo>
                <a:lnTo>
                  <a:pt x="3708541" y="469494"/>
                </a:lnTo>
                <a:lnTo>
                  <a:pt x="3701039" y="473688"/>
                </a:lnTo>
                <a:lnTo>
                  <a:pt x="3704368" y="472338"/>
                </a:lnTo>
                <a:cubicBezTo>
                  <a:pt x="3703327" y="473254"/>
                  <a:pt x="3687704" y="481295"/>
                  <a:pt x="3685079" y="482837"/>
                </a:cubicBezTo>
                <a:cubicBezTo>
                  <a:pt x="3682242" y="484767"/>
                  <a:pt x="3671899" y="492533"/>
                  <a:pt x="3670783" y="494141"/>
                </a:cubicBezTo>
                <a:cubicBezTo>
                  <a:pt x="3671577" y="493992"/>
                  <a:pt x="3709928" y="473751"/>
                  <a:pt x="3714353" y="471523"/>
                </a:cubicBezTo>
                <a:cubicBezTo>
                  <a:pt x="3724661" y="466795"/>
                  <a:pt x="3734625" y="461896"/>
                  <a:pt x="3741435" y="459222"/>
                </a:cubicBezTo>
                <a:cubicBezTo>
                  <a:pt x="3742229" y="459073"/>
                  <a:pt x="3742833" y="460358"/>
                  <a:pt x="3743628" y="460209"/>
                </a:cubicBezTo>
                <a:cubicBezTo>
                  <a:pt x="3752953" y="457064"/>
                  <a:pt x="3782490" y="437074"/>
                  <a:pt x="3777234" y="442488"/>
                </a:cubicBezTo>
                <a:cubicBezTo>
                  <a:pt x="3777234" y="442488"/>
                  <a:pt x="3771030" y="446449"/>
                  <a:pt x="3765621" y="450260"/>
                </a:cubicBezTo>
                <a:lnTo>
                  <a:pt x="3766701" y="449313"/>
                </a:lnTo>
                <a:lnTo>
                  <a:pt x="3768326" y="448354"/>
                </a:lnTo>
                <a:cubicBezTo>
                  <a:pt x="3767929" y="448428"/>
                  <a:pt x="3767730" y="448466"/>
                  <a:pt x="3767392" y="448704"/>
                </a:cubicBezTo>
                <a:lnTo>
                  <a:pt x="3766701" y="449313"/>
                </a:lnTo>
                <a:lnTo>
                  <a:pt x="3763709" y="451076"/>
                </a:lnTo>
                <a:lnTo>
                  <a:pt x="3762206" y="451716"/>
                </a:lnTo>
                <a:cubicBezTo>
                  <a:pt x="3761037" y="452343"/>
                  <a:pt x="3760083" y="452930"/>
                  <a:pt x="3760083" y="452930"/>
                </a:cubicBezTo>
                <a:cubicBezTo>
                  <a:pt x="3760083" y="452930"/>
                  <a:pt x="3754352" y="458200"/>
                  <a:pt x="3750401" y="460572"/>
                </a:cubicBezTo>
                <a:cubicBezTo>
                  <a:pt x="3745882" y="463517"/>
                  <a:pt x="3739460" y="466877"/>
                  <a:pt x="3733278" y="470017"/>
                </a:cubicBezTo>
                <a:lnTo>
                  <a:pt x="3723315" y="475177"/>
                </a:lnTo>
                <a:lnTo>
                  <a:pt x="3724560" y="476365"/>
                </a:lnTo>
                <a:cubicBezTo>
                  <a:pt x="3724921" y="476946"/>
                  <a:pt x="3725311" y="477562"/>
                  <a:pt x="3726086" y="477847"/>
                </a:cubicBezTo>
                <a:lnTo>
                  <a:pt x="3726624" y="477775"/>
                </a:lnTo>
                <a:lnTo>
                  <a:pt x="3755462" y="463091"/>
                </a:lnTo>
                <a:lnTo>
                  <a:pt x="3804664" y="436672"/>
                </a:lnTo>
                <a:lnTo>
                  <a:pt x="3806545" y="436448"/>
                </a:lnTo>
                <a:lnTo>
                  <a:pt x="3811527" y="435378"/>
                </a:lnTo>
                <a:lnTo>
                  <a:pt x="3795143" y="444729"/>
                </a:lnTo>
                <a:lnTo>
                  <a:pt x="3809079" y="437887"/>
                </a:lnTo>
                <a:lnTo>
                  <a:pt x="3805120" y="441855"/>
                </a:lnTo>
                <a:cubicBezTo>
                  <a:pt x="3804855" y="441541"/>
                  <a:pt x="3804628" y="441272"/>
                  <a:pt x="3804628" y="441272"/>
                </a:cubicBezTo>
                <a:cubicBezTo>
                  <a:pt x="3801332" y="445059"/>
                  <a:pt x="3803080" y="443580"/>
                  <a:pt x="3805120" y="441855"/>
                </a:cubicBezTo>
                <a:lnTo>
                  <a:pt x="3808750" y="440741"/>
                </a:lnTo>
                <a:lnTo>
                  <a:pt x="3793686" y="449128"/>
                </a:lnTo>
                <a:lnTo>
                  <a:pt x="3789615" y="451032"/>
                </a:lnTo>
                <a:cubicBezTo>
                  <a:pt x="3788374" y="451569"/>
                  <a:pt x="3787757" y="451763"/>
                  <a:pt x="3788195" y="451394"/>
                </a:cubicBezTo>
                <a:lnTo>
                  <a:pt x="3787194" y="452742"/>
                </a:lnTo>
                <a:lnTo>
                  <a:pt x="3767039" y="463963"/>
                </a:lnTo>
                <a:lnTo>
                  <a:pt x="3762642" y="465534"/>
                </a:lnTo>
                <a:lnTo>
                  <a:pt x="3761733" y="465823"/>
                </a:lnTo>
                <a:lnTo>
                  <a:pt x="3760889" y="469443"/>
                </a:lnTo>
                <a:lnTo>
                  <a:pt x="3760852" y="469974"/>
                </a:lnTo>
                <a:lnTo>
                  <a:pt x="3759220" y="471112"/>
                </a:lnTo>
                <a:cubicBezTo>
                  <a:pt x="3754464" y="474433"/>
                  <a:pt x="3742708" y="482652"/>
                  <a:pt x="3733224" y="489382"/>
                </a:cubicBezTo>
                <a:lnTo>
                  <a:pt x="3728021" y="493128"/>
                </a:lnTo>
                <a:lnTo>
                  <a:pt x="3714498" y="499747"/>
                </a:lnTo>
                <a:cubicBezTo>
                  <a:pt x="3707396" y="503390"/>
                  <a:pt x="3701295" y="506751"/>
                  <a:pt x="3697278" y="509432"/>
                </a:cubicBezTo>
                <a:lnTo>
                  <a:pt x="3705149" y="506977"/>
                </a:lnTo>
                <a:lnTo>
                  <a:pt x="3694790" y="511729"/>
                </a:lnTo>
                <a:lnTo>
                  <a:pt x="3693244" y="512439"/>
                </a:lnTo>
                <a:cubicBezTo>
                  <a:pt x="3688226" y="514678"/>
                  <a:pt x="3682959" y="517024"/>
                  <a:pt x="3677387" y="519673"/>
                </a:cubicBezTo>
                <a:lnTo>
                  <a:pt x="3668713" y="524110"/>
                </a:lnTo>
                <a:lnTo>
                  <a:pt x="3654261" y="533374"/>
                </a:lnTo>
                <a:cubicBezTo>
                  <a:pt x="3645696" y="539407"/>
                  <a:pt x="3664415" y="527041"/>
                  <a:pt x="3657571" y="532753"/>
                </a:cubicBezTo>
                <a:cubicBezTo>
                  <a:pt x="3650727" y="538465"/>
                  <a:pt x="3640609" y="541760"/>
                  <a:pt x="3633477" y="545894"/>
                </a:cubicBezTo>
                <a:cubicBezTo>
                  <a:pt x="3627145" y="548711"/>
                  <a:pt x="3620338" y="551386"/>
                  <a:pt x="3610502" y="557426"/>
                </a:cubicBezTo>
                <a:cubicBezTo>
                  <a:pt x="3610502" y="557426"/>
                  <a:pt x="3609467" y="558377"/>
                  <a:pt x="3608094" y="559567"/>
                </a:cubicBezTo>
                <a:lnTo>
                  <a:pt x="3604471" y="562483"/>
                </a:lnTo>
                <a:lnTo>
                  <a:pt x="3609796" y="560510"/>
                </a:lnTo>
                <a:cubicBezTo>
                  <a:pt x="3614497" y="559164"/>
                  <a:pt x="3618319" y="558295"/>
                  <a:pt x="3623077" y="556826"/>
                </a:cubicBezTo>
                <a:lnTo>
                  <a:pt x="3629309" y="554427"/>
                </a:lnTo>
                <a:lnTo>
                  <a:pt x="3646668" y="546365"/>
                </a:lnTo>
                <a:lnTo>
                  <a:pt x="3665606" y="537650"/>
                </a:lnTo>
                <a:lnTo>
                  <a:pt x="3670484" y="535193"/>
                </a:lnTo>
                <a:lnTo>
                  <a:pt x="3677152" y="531692"/>
                </a:lnTo>
                <a:lnTo>
                  <a:pt x="3682155" y="528642"/>
                </a:lnTo>
                <a:cubicBezTo>
                  <a:pt x="3683408" y="528014"/>
                  <a:pt x="3683924" y="527901"/>
                  <a:pt x="3683877" y="528123"/>
                </a:cubicBezTo>
                <a:lnTo>
                  <a:pt x="3683727" y="528239"/>
                </a:lnTo>
                <a:lnTo>
                  <a:pt x="3684371" y="527900"/>
                </a:lnTo>
                <a:cubicBezTo>
                  <a:pt x="3688132" y="526051"/>
                  <a:pt x="3690750" y="524983"/>
                  <a:pt x="3691395" y="525289"/>
                </a:cubicBezTo>
                <a:lnTo>
                  <a:pt x="3688982" y="526967"/>
                </a:lnTo>
                <a:lnTo>
                  <a:pt x="3676127" y="533077"/>
                </a:lnTo>
                <a:cubicBezTo>
                  <a:pt x="3676127" y="533077"/>
                  <a:pt x="3674177" y="534879"/>
                  <a:pt x="3671592" y="537103"/>
                </a:cubicBezTo>
                <a:lnTo>
                  <a:pt x="3669462" y="538780"/>
                </a:lnTo>
                <a:lnTo>
                  <a:pt x="3661771" y="542934"/>
                </a:lnTo>
                <a:cubicBezTo>
                  <a:pt x="3659166" y="544215"/>
                  <a:pt x="3657948" y="544606"/>
                  <a:pt x="3659277" y="543447"/>
                </a:cubicBezTo>
                <a:lnTo>
                  <a:pt x="3658370" y="546037"/>
                </a:lnTo>
                <a:lnTo>
                  <a:pt x="3653223" y="548531"/>
                </a:lnTo>
                <a:cubicBezTo>
                  <a:pt x="3639221" y="555211"/>
                  <a:pt x="3616167" y="565985"/>
                  <a:pt x="3609971" y="568622"/>
                </a:cubicBezTo>
                <a:cubicBezTo>
                  <a:pt x="3558619" y="597205"/>
                  <a:pt x="3630251" y="564618"/>
                  <a:pt x="3641456" y="560983"/>
                </a:cubicBezTo>
                <a:cubicBezTo>
                  <a:pt x="3654025" y="555437"/>
                  <a:pt x="3665649" y="550063"/>
                  <a:pt x="3674894" y="546044"/>
                </a:cubicBezTo>
                <a:lnTo>
                  <a:pt x="3693437" y="539465"/>
                </a:lnTo>
                <a:lnTo>
                  <a:pt x="3692815" y="540293"/>
                </a:lnTo>
                <a:cubicBezTo>
                  <a:pt x="3693054" y="540555"/>
                  <a:pt x="3695321" y="539655"/>
                  <a:pt x="3698589" y="538159"/>
                </a:cubicBezTo>
                <a:lnTo>
                  <a:pt x="3703052" y="535990"/>
                </a:lnTo>
                <a:lnTo>
                  <a:pt x="3718335" y="530459"/>
                </a:lnTo>
                <a:lnTo>
                  <a:pt x="3710230" y="536560"/>
                </a:lnTo>
                <a:lnTo>
                  <a:pt x="3692751" y="546951"/>
                </a:lnTo>
                <a:lnTo>
                  <a:pt x="3687933" y="549026"/>
                </a:lnTo>
                <a:cubicBezTo>
                  <a:pt x="3670809" y="556611"/>
                  <a:pt x="3656661" y="560365"/>
                  <a:pt x="3635523" y="574473"/>
                </a:cubicBezTo>
                <a:cubicBezTo>
                  <a:pt x="3626848" y="581184"/>
                  <a:pt x="3623247" y="584509"/>
                  <a:pt x="3616103" y="588510"/>
                </a:cubicBezTo>
                <a:cubicBezTo>
                  <a:pt x="3597693" y="598797"/>
                  <a:pt x="3590503" y="595909"/>
                  <a:pt x="3570624" y="606255"/>
                </a:cubicBezTo>
                <a:cubicBezTo>
                  <a:pt x="3571176" y="606234"/>
                  <a:pt x="3569146" y="608625"/>
                  <a:pt x="3566301" y="611630"/>
                </a:cubicBezTo>
                <a:lnTo>
                  <a:pt x="3560047" y="617771"/>
                </a:lnTo>
                <a:lnTo>
                  <a:pt x="3561925" y="617119"/>
                </a:lnTo>
                <a:cubicBezTo>
                  <a:pt x="3562323" y="617044"/>
                  <a:pt x="3561133" y="617907"/>
                  <a:pt x="3559146" y="619217"/>
                </a:cubicBezTo>
                <a:lnTo>
                  <a:pt x="3557853" y="620031"/>
                </a:lnTo>
                <a:lnTo>
                  <a:pt x="3557680" y="620094"/>
                </a:lnTo>
                <a:lnTo>
                  <a:pt x="3557098" y="620665"/>
                </a:lnTo>
                <a:lnTo>
                  <a:pt x="3556079" y="621431"/>
                </a:lnTo>
                <a:lnTo>
                  <a:pt x="3534635" y="631781"/>
                </a:lnTo>
                <a:lnTo>
                  <a:pt x="3542390" y="630046"/>
                </a:lnTo>
                <a:lnTo>
                  <a:pt x="3540320" y="630917"/>
                </a:lnTo>
                <a:lnTo>
                  <a:pt x="3561879" y="624241"/>
                </a:lnTo>
                <a:cubicBezTo>
                  <a:pt x="3571653" y="621171"/>
                  <a:pt x="3580904" y="618370"/>
                  <a:pt x="3588649" y="616593"/>
                </a:cubicBezTo>
                <a:cubicBezTo>
                  <a:pt x="3576996" y="621136"/>
                  <a:pt x="3565218" y="624939"/>
                  <a:pt x="3555086" y="627735"/>
                </a:cubicBezTo>
                <a:lnTo>
                  <a:pt x="3543243" y="632053"/>
                </a:lnTo>
                <a:cubicBezTo>
                  <a:pt x="3542297" y="632854"/>
                  <a:pt x="3542079" y="633336"/>
                  <a:pt x="3542320" y="633593"/>
                </a:cubicBezTo>
                <a:lnTo>
                  <a:pt x="3542595" y="633623"/>
                </a:lnTo>
                <a:lnTo>
                  <a:pt x="3546121" y="632467"/>
                </a:lnTo>
                <a:lnTo>
                  <a:pt x="3544096" y="633514"/>
                </a:lnTo>
                <a:lnTo>
                  <a:pt x="3543659" y="633736"/>
                </a:lnTo>
                <a:lnTo>
                  <a:pt x="3544148" y="633788"/>
                </a:lnTo>
                <a:cubicBezTo>
                  <a:pt x="3545921" y="633597"/>
                  <a:pt x="3548446" y="632886"/>
                  <a:pt x="3549547" y="632417"/>
                </a:cubicBezTo>
                <a:cubicBezTo>
                  <a:pt x="3572243" y="626155"/>
                  <a:pt x="3604656" y="613062"/>
                  <a:pt x="3621281" y="610854"/>
                </a:cubicBezTo>
                <a:cubicBezTo>
                  <a:pt x="3596303" y="621508"/>
                  <a:pt x="3574712" y="625529"/>
                  <a:pt x="3551216" y="634390"/>
                </a:cubicBezTo>
                <a:cubicBezTo>
                  <a:pt x="3558386" y="631638"/>
                  <a:pt x="3546315" y="635688"/>
                  <a:pt x="3544504" y="637682"/>
                </a:cubicBezTo>
                <a:cubicBezTo>
                  <a:pt x="3541460" y="641177"/>
                  <a:pt x="3549468" y="635868"/>
                  <a:pt x="3549468" y="635868"/>
                </a:cubicBezTo>
                <a:cubicBezTo>
                  <a:pt x="3561917" y="632269"/>
                  <a:pt x="3574234" y="628510"/>
                  <a:pt x="3586052" y="625049"/>
                </a:cubicBezTo>
                <a:lnTo>
                  <a:pt x="3608638" y="618970"/>
                </a:lnTo>
                <a:lnTo>
                  <a:pt x="3603943" y="621362"/>
                </a:lnTo>
                <a:lnTo>
                  <a:pt x="3603719" y="621489"/>
                </a:lnTo>
                <a:lnTo>
                  <a:pt x="3602607" y="621872"/>
                </a:lnTo>
                <a:cubicBezTo>
                  <a:pt x="3600138" y="622497"/>
                  <a:pt x="3587386" y="625739"/>
                  <a:pt x="3585637" y="627217"/>
                </a:cubicBezTo>
                <a:cubicBezTo>
                  <a:pt x="3580098" y="631899"/>
                  <a:pt x="3594600" y="627180"/>
                  <a:pt x="3594145" y="626641"/>
                </a:cubicBezTo>
                <a:lnTo>
                  <a:pt x="3595396" y="626221"/>
                </a:lnTo>
                <a:lnTo>
                  <a:pt x="3592086" y="628921"/>
                </a:lnTo>
                <a:cubicBezTo>
                  <a:pt x="3592531" y="628936"/>
                  <a:pt x="3594346" y="628152"/>
                  <a:pt x="3596810" y="626976"/>
                </a:cubicBezTo>
                <a:lnTo>
                  <a:pt x="3603342" y="623723"/>
                </a:lnTo>
                <a:lnTo>
                  <a:pt x="3606481" y="622906"/>
                </a:lnTo>
                <a:cubicBezTo>
                  <a:pt x="3605414" y="625191"/>
                  <a:pt x="3593079" y="628926"/>
                  <a:pt x="3593079" y="628926"/>
                </a:cubicBezTo>
                <a:cubicBezTo>
                  <a:pt x="3570461" y="635277"/>
                  <a:pt x="3548713" y="642662"/>
                  <a:pt x="3529272" y="648635"/>
                </a:cubicBezTo>
                <a:cubicBezTo>
                  <a:pt x="3528446" y="648988"/>
                  <a:pt x="3525021" y="649925"/>
                  <a:pt x="3520784" y="651218"/>
                </a:cubicBezTo>
                <a:lnTo>
                  <a:pt x="3517370" y="652299"/>
                </a:lnTo>
                <a:lnTo>
                  <a:pt x="3517320" y="652492"/>
                </a:lnTo>
                <a:cubicBezTo>
                  <a:pt x="3517143" y="653151"/>
                  <a:pt x="3516920" y="653870"/>
                  <a:pt x="3516602" y="654552"/>
                </a:cubicBezTo>
                <a:lnTo>
                  <a:pt x="3515931" y="655514"/>
                </a:lnTo>
                <a:lnTo>
                  <a:pt x="3529910" y="651384"/>
                </a:lnTo>
                <a:lnTo>
                  <a:pt x="3541253" y="647869"/>
                </a:lnTo>
                <a:lnTo>
                  <a:pt x="3547420" y="645064"/>
                </a:lnTo>
                <a:lnTo>
                  <a:pt x="3549255" y="645391"/>
                </a:lnTo>
                <a:lnTo>
                  <a:pt x="3555803" y="643362"/>
                </a:lnTo>
                <a:cubicBezTo>
                  <a:pt x="3556029" y="643631"/>
                  <a:pt x="3576828" y="635126"/>
                  <a:pt x="3575572" y="637188"/>
                </a:cubicBezTo>
                <a:cubicBezTo>
                  <a:pt x="3573031" y="639798"/>
                  <a:pt x="3569551" y="641297"/>
                  <a:pt x="3566706" y="642145"/>
                </a:cubicBezTo>
                <a:lnTo>
                  <a:pt x="3565664" y="642388"/>
                </a:lnTo>
                <a:lnTo>
                  <a:pt x="3562595" y="644181"/>
                </a:lnTo>
                <a:cubicBezTo>
                  <a:pt x="3556371" y="647637"/>
                  <a:pt x="3547090" y="652449"/>
                  <a:pt x="3545122" y="653605"/>
                </a:cubicBezTo>
                <a:cubicBezTo>
                  <a:pt x="3538668" y="656972"/>
                  <a:pt x="3533490" y="659733"/>
                  <a:pt x="3528890" y="662231"/>
                </a:cubicBezTo>
                <a:lnTo>
                  <a:pt x="3526450" y="663576"/>
                </a:lnTo>
                <a:lnTo>
                  <a:pt x="3513209" y="668083"/>
                </a:lnTo>
                <a:lnTo>
                  <a:pt x="3533092" y="658657"/>
                </a:lnTo>
                <a:cubicBezTo>
                  <a:pt x="3535000" y="657775"/>
                  <a:pt x="3539246" y="655439"/>
                  <a:pt x="3544168" y="652721"/>
                </a:cubicBezTo>
                <a:lnTo>
                  <a:pt x="3546213" y="651610"/>
                </a:lnTo>
                <a:lnTo>
                  <a:pt x="3533958" y="656897"/>
                </a:lnTo>
                <a:cubicBezTo>
                  <a:pt x="3524055" y="661008"/>
                  <a:pt x="3514601" y="664704"/>
                  <a:pt x="3514601" y="664704"/>
                </a:cubicBezTo>
                <a:lnTo>
                  <a:pt x="3499225" y="671039"/>
                </a:lnTo>
                <a:lnTo>
                  <a:pt x="3496151" y="673160"/>
                </a:lnTo>
                <a:lnTo>
                  <a:pt x="3493116" y="674939"/>
                </a:lnTo>
                <a:lnTo>
                  <a:pt x="3491064" y="675639"/>
                </a:lnTo>
                <a:lnTo>
                  <a:pt x="3500417" y="673030"/>
                </a:lnTo>
                <a:lnTo>
                  <a:pt x="3478160" y="681384"/>
                </a:lnTo>
                <a:lnTo>
                  <a:pt x="3482793" y="680051"/>
                </a:lnTo>
                <a:lnTo>
                  <a:pt x="3484553" y="679450"/>
                </a:lnTo>
                <a:lnTo>
                  <a:pt x="3499543" y="673927"/>
                </a:lnTo>
                <a:lnTo>
                  <a:pt x="3507087" y="671148"/>
                </a:lnTo>
                <a:lnTo>
                  <a:pt x="3513887" y="668642"/>
                </a:lnTo>
                <a:cubicBezTo>
                  <a:pt x="3517498" y="667402"/>
                  <a:pt x="3519503" y="666890"/>
                  <a:pt x="3518603" y="667721"/>
                </a:cubicBezTo>
                <a:cubicBezTo>
                  <a:pt x="3517702" y="668554"/>
                  <a:pt x="3513858" y="670763"/>
                  <a:pt x="3509214" y="673378"/>
                </a:cubicBezTo>
                <a:lnTo>
                  <a:pt x="3499429" y="678950"/>
                </a:lnTo>
                <a:lnTo>
                  <a:pt x="3500962" y="678589"/>
                </a:lnTo>
                <a:cubicBezTo>
                  <a:pt x="3505478" y="677723"/>
                  <a:pt x="3508799" y="677773"/>
                  <a:pt x="3498406" y="681884"/>
                </a:cubicBezTo>
                <a:lnTo>
                  <a:pt x="3490421" y="684957"/>
                </a:lnTo>
                <a:lnTo>
                  <a:pt x="3488860" y="686144"/>
                </a:lnTo>
                <a:lnTo>
                  <a:pt x="3491024" y="685728"/>
                </a:lnTo>
                <a:lnTo>
                  <a:pt x="3491439" y="685503"/>
                </a:lnTo>
                <a:lnTo>
                  <a:pt x="3491523" y="685631"/>
                </a:lnTo>
                <a:lnTo>
                  <a:pt x="3492814" y="685383"/>
                </a:lnTo>
                <a:cubicBezTo>
                  <a:pt x="3495180" y="684662"/>
                  <a:pt x="3498685" y="683436"/>
                  <a:pt x="3503597" y="681579"/>
                </a:cubicBezTo>
                <a:cubicBezTo>
                  <a:pt x="3528078" y="673695"/>
                  <a:pt x="3566966" y="652509"/>
                  <a:pt x="3583890" y="651820"/>
                </a:cubicBezTo>
                <a:cubicBezTo>
                  <a:pt x="3586832" y="651701"/>
                  <a:pt x="3542271" y="676829"/>
                  <a:pt x="3544756" y="673019"/>
                </a:cubicBezTo>
                <a:cubicBezTo>
                  <a:pt x="3541295" y="678326"/>
                  <a:pt x="3578101" y="661428"/>
                  <a:pt x="3600206" y="651166"/>
                </a:cubicBezTo>
                <a:lnTo>
                  <a:pt x="3610246" y="646543"/>
                </a:lnTo>
                <a:lnTo>
                  <a:pt x="3599921" y="651926"/>
                </a:lnTo>
                <a:cubicBezTo>
                  <a:pt x="3555100" y="674785"/>
                  <a:pt x="3608603" y="652472"/>
                  <a:pt x="3611906" y="650462"/>
                </a:cubicBezTo>
                <a:cubicBezTo>
                  <a:pt x="3619803" y="647053"/>
                  <a:pt x="3624227" y="648560"/>
                  <a:pt x="3628486" y="647599"/>
                </a:cubicBezTo>
                <a:lnTo>
                  <a:pt x="3635370" y="645231"/>
                </a:lnTo>
                <a:lnTo>
                  <a:pt x="3550274" y="682863"/>
                </a:lnTo>
                <a:lnTo>
                  <a:pt x="3541389" y="686698"/>
                </a:lnTo>
                <a:lnTo>
                  <a:pt x="3523294" y="696522"/>
                </a:lnTo>
                <a:lnTo>
                  <a:pt x="3528575" y="695188"/>
                </a:lnTo>
                <a:cubicBezTo>
                  <a:pt x="3528523" y="696332"/>
                  <a:pt x="3506617" y="705966"/>
                  <a:pt x="3497452" y="711506"/>
                </a:cubicBezTo>
                <a:cubicBezTo>
                  <a:pt x="3498924" y="711446"/>
                  <a:pt x="3500396" y="711385"/>
                  <a:pt x="3501867" y="711326"/>
                </a:cubicBezTo>
                <a:cubicBezTo>
                  <a:pt x="3501132" y="711355"/>
                  <a:pt x="3500761" y="713755"/>
                  <a:pt x="3500048" y="716632"/>
                </a:cubicBezTo>
                <a:lnTo>
                  <a:pt x="3498782" y="720615"/>
                </a:lnTo>
                <a:lnTo>
                  <a:pt x="3507365" y="715599"/>
                </a:lnTo>
                <a:cubicBezTo>
                  <a:pt x="3515258" y="710886"/>
                  <a:pt x="3521329" y="707243"/>
                  <a:pt x="3518701" y="709948"/>
                </a:cubicBezTo>
                <a:cubicBezTo>
                  <a:pt x="3518701" y="709948"/>
                  <a:pt x="3512496" y="713909"/>
                  <a:pt x="3507087" y="717720"/>
                </a:cubicBezTo>
                <a:lnTo>
                  <a:pt x="3508166" y="716773"/>
                </a:lnTo>
                <a:lnTo>
                  <a:pt x="3509792" y="715815"/>
                </a:lnTo>
                <a:cubicBezTo>
                  <a:pt x="3509395" y="715890"/>
                  <a:pt x="3509198" y="715927"/>
                  <a:pt x="3508859" y="716165"/>
                </a:cubicBezTo>
                <a:lnTo>
                  <a:pt x="3508166" y="716773"/>
                </a:lnTo>
                <a:lnTo>
                  <a:pt x="3505175" y="718537"/>
                </a:lnTo>
                <a:lnTo>
                  <a:pt x="3503674" y="719175"/>
                </a:lnTo>
                <a:cubicBezTo>
                  <a:pt x="3502503" y="719803"/>
                  <a:pt x="3501549" y="720390"/>
                  <a:pt x="3501549" y="720390"/>
                </a:cubicBezTo>
                <a:cubicBezTo>
                  <a:pt x="3501549" y="720390"/>
                  <a:pt x="3495819" y="725661"/>
                  <a:pt x="3491868" y="728033"/>
                </a:cubicBezTo>
                <a:cubicBezTo>
                  <a:pt x="3482828" y="733922"/>
                  <a:pt x="3466187" y="741471"/>
                  <a:pt x="3459057" y="745605"/>
                </a:cubicBezTo>
                <a:cubicBezTo>
                  <a:pt x="3458261" y="745753"/>
                  <a:pt x="3454122" y="749560"/>
                  <a:pt x="3451417" y="751465"/>
                </a:cubicBezTo>
                <a:cubicBezTo>
                  <a:pt x="3447012" y="754389"/>
                  <a:pt x="3442170" y="757034"/>
                  <a:pt x="3437218" y="759548"/>
                </a:cubicBezTo>
                <a:lnTo>
                  <a:pt x="3434880" y="760695"/>
                </a:lnTo>
                <a:lnTo>
                  <a:pt x="3437574" y="759711"/>
                </a:lnTo>
                <a:lnTo>
                  <a:pt x="3445362" y="756807"/>
                </a:lnTo>
                <a:lnTo>
                  <a:pt x="3496928" y="730552"/>
                </a:lnTo>
                <a:lnTo>
                  <a:pt x="3546131" y="704133"/>
                </a:lnTo>
                <a:lnTo>
                  <a:pt x="3548013" y="703908"/>
                </a:lnTo>
                <a:lnTo>
                  <a:pt x="3552993" y="702839"/>
                </a:lnTo>
                <a:lnTo>
                  <a:pt x="3536610" y="712189"/>
                </a:lnTo>
                <a:lnTo>
                  <a:pt x="3550544" y="705348"/>
                </a:lnTo>
                <a:lnTo>
                  <a:pt x="3546588" y="709316"/>
                </a:lnTo>
                <a:cubicBezTo>
                  <a:pt x="3546322" y="709002"/>
                  <a:pt x="3546095" y="708732"/>
                  <a:pt x="3546095" y="708732"/>
                </a:cubicBezTo>
                <a:cubicBezTo>
                  <a:pt x="3542798" y="712519"/>
                  <a:pt x="3544547" y="711041"/>
                  <a:pt x="3546588" y="709316"/>
                </a:cubicBezTo>
                <a:lnTo>
                  <a:pt x="3550217" y="708201"/>
                </a:lnTo>
                <a:lnTo>
                  <a:pt x="3535153" y="716588"/>
                </a:lnTo>
                <a:lnTo>
                  <a:pt x="3531083" y="718493"/>
                </a:lnTo>
                <a:cubicBezTo>
                  <a:pt x="3529840" y="719030"/>
                  <a:pt x="3529224" y="719224"/>
                  <a:pt x="3529662" y="718855"/>
                </a:cubicBezTo>
                <a:lnTo>
                  <a:pt x="3528661" y="720202"/>
                </a:lnTo>
                <a:lnTo>
                  <a:pt x="3508504" y="731425"/>
                </a:lnTo>
                <a:lnTo>
                  <a:pt x="3504108" y="732995"/>
                </a:lnTo>
                <a:cubicBezTo>
                  <a:pt x="3501386" y="733922"/>
                  <a:pt x="3498361" y="734891"/>
                  <a:pt x="3494661" y="735981"/>
                </a:cubicBezTo>
                <a:cubicBezTo>
                  <a:pt x="3492456" y="736923"/>
                  <a:pt x="3477424" y="741014"/>
                  <a:pt x="3481069" y="741779"/>
                </a:cubicBezTo>
                <a:cubicBezTo>
                  <a:pt x="3484222" y="741961"/>
                  <a:pt x="3497852" y="736208"/>
                  <a:pt x="3500510" y="735806"/>
                </a:cubicBezTo>
                <a:lnTo>
                  <a:pt x="3500693" y="735773"/>
                </a:lnTo>
                <a:lnTo>
                  <a:pt x="3495197" y="738833"/>
                </a:lnTo>
                <a:cubicBezTo>
                  <a:pt x="3478471" y="748494"/>
                  <a:pt x="3464293" y="755523"/>
                  <a:pt x="3449876" y="762770"/>
                </a:cubicBezTo>
                <a:lnTo>
                  <a:pt x="3434496" y="770679"/>
                </a:lnTo>
                <a:lnTo>
                  <a:pt x="3437368" y="769590"/>
                </a:lnTo>
                <a:lnTo>
                  <a:pt x="3473478" y="757492"/>
                </a:lnTo>
                <a:lnTo>
                  <a:pt x="3464574" y="761876"/>
                </a:lnTo>
                <a:cubicBezTo>
                  <a:pt x="3448397" y="768809"/>
                  <a:pt x="3431258" y="776328"/>
                  <a:pt x="3414693" y="783675"/>
                </a:cubicBezTo>
                <a:lnTo>
                  <a:pt x="3410260" y="785657"/>
                </a:lnTo>
                <a:lnTo>
                  <a:pt x="3406031" y="788527"/>
                </a:lnTo>
                <a:lnTo>
                  <a:pt x="3393880" y="792975"/>
                </a:lnTo>
                <a:lnTo>
                  <a:pt x="3388443" y="795404"/>
                </a:lnTo>
                <a:lnTo>
                  <a:pt x="3398327" y="792848"/>
                </a:lnTo>
                <a:lnTo>
                  <a:pt x="3396922" y="793620"/>
                </a:lnTo>
                <a:cubicBezTo>
                  <a:pt x="3386067" y="799466"/>
                  <a:pt x="3369568" y="808242"/>
                  <a:pt x="3363144" y="812767"/>
                </a:cubicBezTo>
                <a:cubicBezTo>
                  <a:pt x="3378482" y="807096"/>
                  <a:pt x="3388636" y="800763"/>
                  <a:pt x="3404484" y="793364"/>
                </a:cubicBezTo>
                <a:cubicBezTo>
                  <a:pt x="3415971" y="787598"/>
                  <a:pt x="3416599" y="787482"/>
                  <a:pt x="3412948" y="789797"/>
                </a:cubicBezTo>
                <a:lnTo>
                  <a:pt x="3397477" y="799713"/>
                </a:lnTo>
                <a:lnTo>
                  <a:pt x="3399619" y="798754"/>
                </a:lnTo>
                <a:cubicBezTo>
                  <a:pt x="3421482" y="788789"/>
                  <a:pt x="3443074" y="778707"/>
                  <a:pt x="3465834" y="768527"/>
                </a:cubicBezTo>
                <a:lnTo>
                  <a:pt x="3485155" y="760199"/>
                </a:lnTo>
                <a:lnTo>
                  <a:pt x="3471908" y="766654"/>
                </a:lnTo>
                <a:cubicBezTo>
                  <a:pt x="3462420" y="771221"/>
                  <a:pt x="3451407" y="776438"/>
                  <a:pt x="3437569" y="782829"/>
                </a:cubicBezTo>
                <a:cubicBezTo>
                  <a:pt x="3422762" y="789791"/>
                  <a:pt x="3412428" y="793920"/>
                  <a:pt x="3399094" y="800820"/>
                </a:cubicBezTo>
                <a:cubicBezTo>
                  <a:pt x="3366997" y="818552"/>
                  <a:pt x="3411358" y="800322"/>
                  <a:pt x="3421091" y="796748"/>
                </a:cubicBezTo>
                <a:cubicBezTo>
                  <a:pt x="3437969" y="789172"/>
                  <a:pt x="3461450" y="775500"/>
                  <a:pt x="3452117" y="785417"/>
                </a:cubicBezTo>
                <a:cubicBezTo>
                  <a:pt x="3453918" y="783756"/>
                  <a:pt x="3444196" y="789052"/>
                  <a:pt x="3432497" y="795688"/>
                </a:cubicBezTo>
                <a:lnTo>
                  <a:pt x="3422119" y="801653"/>
                </a:lnTo>
                <a:lnTo>
                  <a:pt x="3337933" y="842907"/>
                </a:lnTo>
                <a:lnTo>
                  <a:pt x="3349571" y="838153"/>
                </a:lnTo>
                <a:cubicBezTo>
                  <a:pt x="3355895" y="835648"/>
                  <a:pt x="3361700" y="833558"/>
                  <a:pt x="3364695" y="833190"/>
                </a:cubicBezTo>
                <a:cubicBezTo>
                  <a:pt x="3346575" y="847259"/>
                  <a:pt x="3347061" y="839729"/>
                  <a:pt x="3332578" y="851348"/>
                </a:cubicBezTo>
                <a:lnTo>
                  <a:pt x="3358325" y="841505"/>
                </a:lnTo>
                <a:cubicBezTo>
                  <a:pt x="3341324" y="859090"/>
                  <a:pt x="3309142" y="870053"/>
                  <a:pt x="3302537" y="874074"/>
                </a:cubicBezTo>
                <a:lnTo>
                  <a:pt x="3281680" y="883956"/>
                </a:lnTo>
                <a:lnTo>
                  <a:pt x="3280396" y="884691"/>
                </a:lnTo>
                <a:lnTo>
                  <a:pt x="3281848" y="884677"/>
                </a:lnTo>
                <a:lnTo>
                  <a:pt x="3339450" y="861168"/>
                </a:lnTo>
                <a:cubicBezTo>
                  <a:pt x="3349187" y="858038"/>
                  <a:pt x="3362400" y="849993"/>
                  <a:pt x="3375104" y="845290"/>
                </a:cubicBezTo>
                <a:cubicBezTo>
                  <a:pt x="3380981" y="842413"/>
                  <a:pt x="3389465" y="838500"/>
                  <a:pt x="3398525" y="834423"/>
                </a:cubicBezTo>
                <a:lnTo>
                  <a:pt x="3407069" y="830654"/>
                </a:lnTo>
                <a:lnTo>
                  <a:pt x="3400334" y="837207"/>
                </a:lnTo>
                <a:lnTo>
                  <a:pt x="3388912" y="842986"/>
                </a:lnTo>
                <a:lnTo>
                  <a:pt x="3375889" y="848397"/>
                </a:lnTo>
                <a:cubicBezTo>
                  <a:pt x="3363346" y="853808"/>
                  <a:pt x="3349720" y="860060"/>
                  <a:pt x="3347918" y="861722"/>
                </a:cubicBezTo>
                <a:lnTo>
                  <a:pt x="3349571" y="861806"/>
                </a:lnTo>
                <a:lnTo>
                  <a:pt x="3321665" y="874797"/>
                </a:lnTo>
                <a:lnTo>
                  <a:pt x="3295203" y="887421"/>
                </a:lnTo>
                <a:lnTo>
                  <a:pt x="3303393" y="884578"/>
                </a:lnTo>
                <a:cubicBezTo>
                  <a:pt x="3303790" y="884504"/>
                  <a:pt x="3302600" y="885369"/>
                  <a:pt x="3300612" y="886677"/>
                </a:cubicBezTo>
                <a:lnTo>
                  <a:pt x="3299320" y="887491"/>
                </a:lnTo>
                <a:lnTo>
                  <a:pt x="3280895" y="894279"/>
                </a:lnTo>
                <a:lnTo>
                  <a:pt x="3281891" y="893772"/>
                </a:lnTo>
                <a:lnTo>
                  <a:pt x="3268435" y="900192"/>
                </a:lnTo>
                <a:lnTo>
                  <a:pt x="3267651" y="900849"/>
                </a:lnTo>
                <a:lnTo>
                  <a:pt x="3266563" y="901970"/>
                </a:lnTo>
                <a:lnTo>
                  <a:pt x="3272293" y="900095"/>
                </a:lnTo>
                <a:cubicBezTo>
                  <a:pt x="3276497" y="898851"/>
                  <a:pt x="3280438" y="897896"/>
                  <a:pt x="3283857" y="897506"/>
                </a:cubicBezTo>
                <a:lnTo>
                  <a:pt x="3263564" y="905063"/>
                </a:lnTo>
                <a:lnTo>
                  <a:pt x="3259665" y="909083"/>
                </a:lnTo>
                <a:lnTo>
                  <a:pt x="3268453" y="906201"/>
                </a:lnTo>
                <a:lnTo>
                  <a:pt x="3296474" y="893089"/>
                </a:lnTo>
                <a:lnTo>
                  <a:pt x="3332526" y="876216"/>
                </a:lnTo>
                <a:lnTo>
                  <a:pt x="3325953" y="877947"/>
                </a:lnTo>
                <a:lnTo>
                  <a:pt x="3313196" y="882402"/>
                </a:lnTo>
                <a:lnTo>
                  <a:pt x="3320320" y="878609"/>
                </a:lnTo>
                <a:cubicBezTo>
                  <a:pt x="3329500" y="874674"/>
                  <a:pt x="3339159" y="870300"/>
                  <a:pt x="3349634" y="865249"/>
                </a:cubicBezTo>
                <a:lnTo>
                  <a:pt x="3365312" y="857263"/>
                </a:lnTo>
                <a:lnTo>
                  <a:pt x="3364791" y="857674"/>
                </a:lnTo>
                <a:cubicBezTo>
                  <a:pt x="3365331" y="857682"/>
                  <a:pt x="3366974" y="857337"/>
                  <a:pt x="3370172" y="856537"/>
                </a:cubicBezTo>
                <a:lnTo>
                  <a:pt x="3372252" y="856046"/>
                </a:lnTo>
                <a:lnTo>
                  <a:pt x="3367095" y="858800"/>
                </a:lnTo>
                <a:lnTo>
                  <a:pt x="3340747" y="872429"/>
                </a:lnTo>
                <a:lnTo>
                  <a:pt x="3369726" y="859298"/>
                </a:lnTo>
                <a:cubicBezTo>
                  <a:pt x="3380843" y="853988"/>
                  <a:pt x="3391545" y="848929"/>
                  <a:pt x="3400196" y="845878"/>
                </a:cubicBezTo>
                <a:cubicBezTo>
                  <a:pt x="3400196" y="845878"/>
                  <a:pt x="3397078" y="848127"/>
                  <a:pt x="3394191" y="850411"/>
                </a:cubicBezTo>
                <a:lnTo>
                  <a:pt x="3394072" y="850533"/>
                </a:lnTo>
                <a:lnTo>
                  <a:pt x="3391718" y="851183"/>
                </a:lnTo>
                <a:cubicBezTo>
                  <a:pt x="3382592" y="854981"/>
                  <a:pt x="3359863" y="865741"/>
                  <a:pt x="3358265" y="868190"/>
                </a:cubicBezTo>
                <a:cubicBezTo>
                  <a:pt x="3354004" y="874724"/>
                  <a:pt x="3404757" y="846694"/>
                  <a:pt x="3420620" y="842870"/>
                </a:cubicBezTo>
                <a:cubicBezTo>
                  <a:pt x="3430578" y="839684"/>
                  <a:pt x="3433895" y="838854"/>
                  <a:pt x="3443143" y="835621"/>
                </a:cubicBezTo>
                <a:lnTo>
                  <a:pt x="3443595" y="835459"/>
                </a:lnTo>
                <a:lnTo>
                  <a:pt x="3424495" y="845345"/>
                </a:lnTo>
                <a:cubicBezTo>
                  <a:pt x="3414806" y="849990"/>
                  <a:pt x="3405893" y="853960"/>
                  <a:pt x="3396237" y="858323"/>
                </a:cubicBezTo>
                <a:cubicBezTo>
                  <a:pt x="3383196" y="863463"/>
                  <a:pt x="3306976" y="901242"/>
                  <a:pt x="3344257" y="885541"/>
                </a:cubicBezTo>
                <a:lnTo>
                  <a:pt x="3363640" y="876571"/>
                </a:lnTo>
                <a:lnTo>
                  <a:pt x="3371124" y="873562"/>
                </a:lnTo>
                <a:cubicBezTo>
                  <a:pt x="3390076" y="866013"/>
                  <a:pt x="3422221" y="853736"/>
                  <a:pt x="3384418" y="873488"/>
                </a:cubicBezTo>
                <a:cubicBezTo>
                  <a:pt x="3376401" y="876993"/>
                  <a:pt x="3356335" y="884698"/>
                  <a:pt x="3341115" y="894854"/>
                </a:cubicBezTo>
                <a:cubicBezTo>
                  <a:pt x="3323579" y="905636"/>
                  <a:pt x="3356735" y="891041"/>
                  <a:pt x="3373014" y="884020"/>
                </a:cubicBezTo>
                <a:cubicBezTo>
                  <a:pt x="3388421" y="876504"/>
                  <a:pt x="3404698" y="869484"/>
                  <a:pt x="3409360" y="869296"/>
                </a:cubicBezTo>
                <a:cubicBezTo>
                  <a:pt x="3415902" y="865850"/>
                  <a:pt x="3415489" y="869046"/>
                  <a:pt x="3419905" y="868866"/>
                </a:cubicBezTo>
                <a:lnTo>
                  <a:pt x="3433574" y="863301"/>
                </a:lnTo>
                <a:lnTo>
                  <a:pt x="3307888" y="924108"/>
                </a:lnTo>
                <a:lnTo>
                  <a:pt x="3241032" y="954970"/>
                </a:lnTo>
                <a:lnTo>
                  <a:pt x="3238889" y="958847"/>
                </a:lnTo>
                <a:lnTo>
                  <a:pt x="3246545" y="955328"/>
                </a:lnTo>
                <a:lnTo>
                  <a:pt x="3250967" y="950990"/>
                </a:lnTo>
                <a:lnTo>
                  <a:pt x="3252956" y="949688"/>
                </a:lnTo>
                <a:lnTo>
                  <a:pt x="3255097" y="948534"/>
                </a:lnTo>
                <a:lnTo>
                  <a:pt x="3250104" y="953691"/>
                </a:lnTo>
                <a:lnTo>
                  <a:pt x="3311202" y="925601"/>
                </a:lnTo>
                <a:cubicBezTo>
                  <a:pt x="3370460" y="899308"/>
                  <a:pt x="3426703" y="875647"/>
                  <a:pt x="3477779" y="856505"/>
                </a:cubicBezTo>
                <a:cubicBezTo>
                  <a:pt x="3452838" y="874493"/>
                  <a:pt x="3434182" y="872785"/>
                  <a:pt x="3415890" y="889757"/>
                </a:cubicBezTo>
                <a:cubicBezTo>
                  <a:pt x="3413000" y="891518"/>
                  <a:pt x="3435954" y="882395"/>
                  <a:pt x="3447612" y="877726"/>
                </a:cubicBezTo>
                <a:lnTo>
                  <a:pt x="3449934" y="876792"/>
                </a:lnTo>
                <a:lnTo>
                  <a:pt x="3544704" y="830438"/>
                </a:lnTo>
                <a:cubicBezTo>
                  <a:pt x="3596826" y="805034"/>
                  <a:pt x="3647510" y="780866"/>
                  <a:pt x="3694647" y="760301"/>
                </a:cubicBezTo>
                <a:cubicBezTo>
                  <a:pt x="3735447" y="742690"/>
                  <a:pt x="3679830" y="772356"/>
                  <a:pt x="3667123" y="777061"/>
                </a:cubicBezTo>
                <a:lnTo>
                  <a:pt x="3456683" y="876725"/>
                </a:lnTo>
                <a:lnTo>
                  <a:pt x="3456969" y="876905"/>
                </a:lnTo>
                <a:cubicBezTo>
                  <a:pt x="3456564" y="878056"/>
                  <a:pt x="3455560" y="879369"/>
                  <a:pt x="3456205" y="879676"/>
                </a:cubicBezTo>
                <a:lnTo>
                  <a:pt x="3465115" y="875606"/>
                </a:lnTo>
                <a:lnTo>
                  <a:pt x="3482366" y="867395"/>
                </a:lnTo>
                <a:lnTo>
                  <a:pt x="3483640" y="866802"/>
                </a:lnTo>
                <a:lnTo>
                  <a:pt x="3503602" y="856473"/>
                </a:lnTo>
                <a:cubicBezTo>
                  <a:pt x="3511821" y="852285"/>
                  <a:pt x="3519216" y="848731"/>
                  <a:pt x="3524306" y="847000"/>
                </a:cubicBezTo>
                <a:lnTo>
                  <a:pt x="3525543" y="847266"/>
                </a:lnTo>
                <a:lnTo>
                  <a:pt x="3714624" y="759110"/>
                </a:lnTo>
                <a:cubicBezTo>
                  <a:pt x="3790851" y="724077"/>
                  <a:pt x="3865661" y="690293"/>
                  <a:pt x="3938389" y="658316"/>
                </a:cubicBezTo>
                <a:cubicBezTo>
                  <a:pt x="3924629" y="666696"/>
                  <a:pt x="3916515" y="670002"/>
                  <a:pt x="3905317" y="675420"/>
                </a:cubicBezTo>
                <a:cubicBezTo>
                  <a:pt x="3894858" y="681789"/>
                  <a:pt x="3865473" y="694083"/>
                  <a:pt x="3879804" y="689556"/>
                </a:cubicBezTo>
                <a:cubicBezTo>
                  <a:pt x="3895643" y="685745"/>
                  <a:pt x="3946836" y="654572"/>
                  <a:pt x="3935722" y="671374"/>
                </a:cubicBezTo>
                <a:cubicBezTo>
                  <a:pt x="3882115" y="698415"/>
                  <a:pt x="3829395" y="724684"/>
                  <a:pt x="3779427" y="749277"/>
                </a:cubicBezTo>
                <a:cubicBezTo>
                  <a:pt x="3782496" y="742976"/>
                  <a:pt x="3757050" y="764305"/>
                  <a:pt x="3779427" y="749277"/>
                </a:cubicBezTo>
                <a:cubicBezTo>
                  <a:pt x="3762429" y="766862"/>
                  <a:pt x="3746590" y="770673"/>
                  <a:pt x="3734840" y="776428"/>
                </a:cubicBezTo>
                <a:cubicBezTo>
                  <a:pt x="3728233" y="780450"/>
                  <a:pt x="3720987" y="785213"/>
                  <a:pt x="3713511" y="789940"/>
                </a:cubicBezTo>
                <a:lnTo>
                  <a:pt x="3700535" y="797542"/>
                </a:lnTo>
                <a:lnTo>
                  <a:pt x="3704947" y="795687"/>
                </a:lnTo>
                <a:cubicBezTo>
                  <a:pt x="3715394" y="791490"/>
                  <a:pt x="3725074" y="787792"/>
                  <a:pt x="3734313" y="784394"/>
                </a:cubicBezTo>
                <a:lnTo>
                  <a:pt x="3754155" y="777344"/>
                </a:lnTo>
                <a:lnTo>
                  <a:pt x="3751784" y="778532"/>
                </a:lnTo>
                <a:cubicBezTo>
                  <a:pt x="3746512" y="780980"/>
                  <a:pt x="3740317" y="783592"/>
                  <a:pt x="3734329" y="786375"/>
                </a:cubicBezTo>
                <a:lnTo>
                  <a:pt x="3732502" y="787280"/>
                </a:lnTo>
                <a:lnTo>
                  <a:pt x="3724473" y="790139"/>
                </a:lnTo>
                <a:cubicBezTo>
                  <a:pt x="3715368" y="793531"/>
                  <a:pt x="3706170" y="797134"/>
                  <a:pt x="3696939" y="800994"/>
                </a:cubicBezTo>
                <a:lnTo>
                  <a:pt x="3687180" y="805155"/>
                </a:lnTo>
                <a:lnTo>
                  <a:pt x="3663314" y="817754"/>
                </a:lnTo>
                <a:cubicBezTo>
                  <a:pt x="3637089" y="830495"/>
                  <a:pt x="3613781" y="839001"/>
                  <a:pt x="3585531" y="852878"/>
                </a:cubicBezTo>
                <a:lnTo>
                  <a:pt x="3432668" y="925556"/>
                </a:lnTo>
                <a:lnTo>
                  <a:pt x="3432990" y="927056"/>
                </a:lnTo>
                <a:lnTo>
                  <a:pt x="3418089" y="934438"/>
                </a:lnTo>
                <a:lnTo>
                  <a:pt x="3373763" y="953563"/>
                </a:lnTo>
                <a:lnTo>
                  <a:pt x="3363921" y="958243"/>
                </a:lnTo>
                <a:lnTo>
                  <a:pt x="3359996" y="962305"/>
                </a:lnTo>
                <a:lnTo>
                  <a:pt x="3356192" y="966020"/>
                </a:lnTo>
                <a:lnTo>
                  <a:pt x="3350999" y="970715"/>
                </a:lnTo>
                <a:lnTo>
                  <a:pt x="3356073" y="968382"/>
                </a:lnTo>
                <a:lnTo>
                  <a:pt x="3361302" y="965799"/>
                </a:lnTo>
                <a:lnTo>
                  <a:pt x="3362029" y="964929"/>
                </a:lnTo>
                <a:lnTo>
                  <a:pt x="3361619" y="965641"/>
                </a:lnTo>
                <a:lnTo>
                  <a:pt x="3404063" y="944660"/>
                </a:lnTo>
                <a:cubicBezTo>
                  <a:pt x="3453683" y="919404"/>
                  <a:pt x="3496699" y="901117"/>
                  <a:pt x="3539324" y="881777"/>
                </a:cubicBezTo>
                <a:cubicBezTo>
                  <a:pt x="3561417" y="871254"/>
                  <a:pt x="3585447" y="859478"/>
                  <a:pt x="3609516" y="847747"/>
                </a:cubicBezTo>
                <a:cubicBezTo>
                  <a:pt x="3667026" y="820591"/>
                  <a:pt x="3716637" y="802421"/>
                  <a:pt x="3766581" y="784049"/>
                </a:cubicBezTo>
                <a:cubicBezTo>
                  <a:pt x="3773760" y="781902"/>
                  <a:pt x="3779138" y="781279"/>
                  <a:pt x="3786728" y="778202"/>
                </a:cubicBezTo>
                <a:lnTo>
                  <a:pt x="3793935" y="774764"/>
                </a:lnTo>
                <a:lnTo>
                  <a:pt x="3793732" y="775077"/>
                </a:lnTo>
                <a:cubicBezTo>
                  <a:pt x="3793827" y="775190"/>
                  <a:pt x="3794329" y="774898"/>
                  <a:pt x="3795204" y="774159"/>
                </a:cubicBezTo>
                <a:lnTo>
                  <a:pt x="3793935" y="774764"/>
                </a:lnTo>
                <a:lnTo>
                  <a:pt x="3794710" y="773577"/>
                </a:lnTo>
                <a:cubicBezTo>
                  <a:pt x="3804121" y="769928"/>
                  <a:pt x="3815509" y="765071"/>
                  <a:pt x="3817257" y="763593"/>
                </a:cubicBezTo>
                <a:cubicBezTo>
                  <a:pt x="3815509" y="765071"/>
                  <a:pt x="3814333" y="763680"/>
                  <a:pt x="3814333" y="763680"/>
                </a:cubicBezTo>
                <a:cubicBezTo>
                  <a:pt x="3813650" y="762873"/>
                  <a:pt x="3817832" y="760723"/>
                  <a:pt x="3816882" y="759601"/>
                </a:cubicBezTo>
                <a:cubicBezTo>
                  <a:pt x="3814452" y="760272"/>
                  <a:pt x="3807016" y="762711"/>
                  <a:pt x="3802115" y="764008"/>
                </a:cubicBezTo>
                <a:cubicBezTo>
                  <a:pt x="3794155" y="766564"/>
                  <a:pt x="3785909" y="769188"/>
                  <a:pt x="3777441" y="771928"/>
                </a:cubicBezTo>
                <a:lnTo>
                  <a:pt x="3755717" y="779126"/>
                </a:lnTo>
                <a:lnTo>
                  <a:pt x="3761918" y="776534"/>
                </a:lnTo>
                <a:cubicBezTo>
                  <a:pt x="3771949" y="772880"/>
                  <a:pt x="3781134" y="770000"/>
                  <a:pt x="3789899" y="767361"/>
                </a:cubicBezTo>
                <a:cubicBezTo>
                  <a:pt x="3807136" y="762329"/>
                  <a:pt x="3830139" y="752883"/>
                  <a:pt x="3849681" y="746441"/>
                </a:cubicBezTo>
                <a:cubicBezTo>
                  <a:pt x="3859515" y="743588"/>
                  <a:pt x="3869811" y="740249"/>
                  <a:pt x="3879586" y="737179"/>
                </a:cubicBezTo>
                <a:cubicBezTo>
                  <a:pt x="3889361" y="734109"/>
                  <a:pt x="3898613" y="731308"/>
                  <a:pt x="3906356" y="729530"/>
                </a:cubicBezTo>
                <a:cubicBezTo>
                  <a:pt x="3894704" y="734073"/>
                  <a:pt x="3882925" y="737877"/>
                  <a:pt x="3872793" y="740672"/>
                </a:cubicBezTo>
                <a:lnTo>
                  <a:pt x="3860950" y="744991"/>
                </a:lnTo>
                <a:cubicBezTo>
                  <a:pt x="3857160" y="748195"/>
                  <a:pt x="3865052" y="746294"/>
                  <a:pt x="3867256" y="745355"/>
                </a:cubicBezTo>
                <a:cubicBezTo>
                  <a:pt x="3889950" y="739092"/>
                  <a:pt x="3922363" y="725999"/>
                  <a:pt x="3938990" y="723791"/>
                </a:cubicBezTo>
                <a:cubicBezTo>
                  <a:pt x="3914011" y="734446"/>
                  <a:pt x="3892419" y="738466"/>
                  <a:pt x="3868925" y="747328"/>
                </a:cubicBezTo>
                <a:cubicBezTo>
                  <a:pt x="3876094" y="744575"/>
                  <a:pt x="3864024" y="748626"/>
                  <a:pt x="3862210" y="750619"/>
                </a:cubicBezTo>
                <a:cubicBezTo>
                  <a:pt x="3859168" y="754115"/>
                  <a:pt x="3867175" y="748807"/>
                  <a:pt x="3867175" y="748807"/>
                </a:cubicBezTo>
                <a:cubicBezTo>
                  <a:pt x="3879625" y="745206"/>
                  <a:pt x="3891941" y="741448"/>
                  <a:pt x="3903759" y="737987"/>
                </a:cubicBezTo>
                <a:lnTo>
                  <a:pt x="3926344" y="731908"/>
                </a:lnTo>
                <a:lnTo>
                  <a:pt x="3921652" y="734300"/>
                </a:lnTo>
                <a:lnTo>
                  <a:pt x="3921427" y="734427"/>
                </a:lnTo>
                <a:lnTo>
                  <a:pt x="3920315" y="734809"/>
                </a:lnTo>
                <a:cubicBezTo>
                  <a:pt x="3917846" y="735435"/>
                  <a:pt x="3905092" y="738677"/>
                  <a:pt x="3903344" y="740156"/>
                </a:cubicBezTo>
                <a:cubicBezTo>
                  <a:pt x="3897806" y="744837"/>
                  <a:pt x="3912307" y="740117"/>
                  <a:pt x="3911852" y="739578"/>
                </a:cubicBezTo>
                <a:lnTo>
                  <a:pt x="3913104" y="739158"/>
                </a:lnTo>
                <a:lnTo>
                  <a:pt x="3909793" y="741859"/>
                </a:lnTo>
                <a:cubicBezTo>
                  <a:pt x="3910239" y="741874"/>
                  <a:pt x="3912053" y="741089"/>
                  <a:pt x="3914518" y="739913"/>
                </a:cubicBezTo>
                <a:lnTo>
                  <a:pt x="3921048" y="736661"/>
                </a:lnTo>
                <a:lnTo>
                  <a:pt x="3924188" y="735843"/>
                </a:lnTo>
                <a:cubicBezTo>
                  <a:pt x="3923122" y="738130"/>
                  <a:pt x="3910788" y="741865"/>
                  <a:pt x="3910788" y="741865"/>
                </a:cubicBezTo>
                <a:cubicBezTo>
                  <a:pt x="3888167" y="748216"/>
                  <a:pt x="3866420" y="755600"/>
                  <a:pt x="3846979" y="761572"/>
                </a:cubicBezTo>
                <a:cubicBezTo>
                  <a:pt x="3844776" y="762513"/>
                  <a:pt x="3824095" y="767609"/>
                  <a:pt x="3818785" y="772560"/>
                </a:cubicBezTo>
                <a:cubicBezTo>
                  <a:pt x="3815514" y="775787"/>
                  <a:pt x="3832030" y="769902"/>
                  <a:pt x="3821774" y="771957"/>
                </a:cubicBezTo>
                <a:cubicBezTo>
                  <a:pt x="3839238" y="767195"/>
                  <a:pt x="3855982" y="761579"/>
                  <a:pt x="3873509" y="756300"/>
                </a:cubicBezTo>
                <a:cubicBezTo>
                  <a:pt x="3873737" y="756568"/>
                  <a:pt x="3894535" y="748063"/>
                  <a:pt x="3893279" y="750125"/>
                </a:cubicBezTo>
                <a:cubicBezTo>
                  <a:pt x="3888198" y="755347"/>
                  <a:pt x="3879358" y="756125"/>
                  <a:pt x="3879358" y="756125"/>
                </a:cubicBezTo>
                <a:cubicBezTo>
                  <a:pt x="3855183" y="764179"/>
                  <a:pt x="3841097" y="769393"/>
                  <a:pt x="3818894" y="776238"/>
                </a:cubicBezTo>
                <a:cubicBezTo>
                  <a:pt x="3816690" y="777178"/>
                  <a:pt x="3796757" y="782567"/>
                  <a:pt x="3793195" y="786041"/>
                </a:cubicBezTo>
                <a:cubicBezTo>
                  <a:pt x="3791939" y="788101"/>
                  <a:pt x="3812471" y="779283"/>
                  <a:pt x="3810267" y="780222"/>
                </a:cubicBezTo>
                <a:cubicBezTo>
                  <a:pt x="3815396" y="779195"/>
                  <a:pt x="3819842" y="777360"/>
                  <a:pt x="3825529" y="776399"/>
                </a:cubicBezTo>
                <a:cubicBezTo>
                  <a:pt x="3812392" y="782734"/>
                  <a:pt x="3805759" y="782574"/>
                  <a:pt x="3794371" y="787431"/>
                </a:cubicBezTo>
                <a:cubicBezTo>
                  <a:pt x="3791939" y="788101"/>
                  <a:pt x="3785908" y="792199"/>
                  <a:pt x="3781462" y="794036"/>
                </a:cubicBezTo>
                <a:cubicBezTo>
                  <a:pt x="3768364" y="800416"/>
                  <a:pt x="3755535" y="803568"/>
                  <a:pt x="3744147" y="808426"/>
                </a:cubicBezTo>
                <a:cubicBezTo>
                  <a:pt x="3748366" y="806321"/>
                  <a:pt x="3739183" y="810238"/>
                  <a:pt x="3737434" y="811717"/>
                </a:cubicBezTo>
                <a:cubicBezTo>
                  <a:pt x="3731895" y="816398"/>
                  <a:pt x="3745095" y="809548"/>
                  <a:pt x="3745324" y="809817"/>
                </a:cubicBezTo>
                <a:lnTo>
                  <a:pt x="3754068" y="806755"/>
                </a:lnTo>
                <a:lnTo>
                  <a:pt x="3767704" y="799855"/>
                </a:lnTo>
                <a:cubicBezTo>
                  <a:pt x="3774394" y="796618"/>
                  <a:pt x="3778678" y="794885"/>
                  <a:pt x="3777994" y="796352"/>
                </a:cubicBezTo>
                <a:lnTo>
                  <a:pt x="3770275" y="801079"/>
                </a:lnTo>
                <a:lnTo>
                  <a:pt x="3783791" y="796346"/>
                </a:lnTo>
                <a:cubicBezTo>
                  <a:pt x="3796131" y="792174"/>
                  <a:pt x="3807783" y="788516"/>
                  <a:pt x="3818123" y="785968"/>
                </a:cubicBezTo>
                <a:cubicBezTo>
                  <a:pt x="3804501" y="792022"/>
                  <a:pt x="3795202" y="794769"/>
                  <a:pt x="3785926" y="797542"/>
                </a:cubicBezTo>
                <a:lnTo>
                  <a:pt x="3757366" y="808003"/>
                </a:lnTo>
                <a:lnTo>
                  <a:pt x="3750338" y="811705"/>
                </a:lnTo>
                <a:lnTo>
                  <a:pt x="3741047" y="816487"/>
                </a:lnTo>
                <a:lnTo>
                  <a:pt x="3741682" y="816741"/>
                </a:lnTo>
                <a:cubicBezTo>
                  <a:pt x="3768103" y="807793"/>
                  <a:pt x="3791787" y="799155"/>
                  <a:pt x="3814217" y="792579"/>
                </a:cubicBezTo>
                <a:lnTo>
                  <a:pt x="3819938" y="791522"/>
                </a:lnTo>
                <a:lnTo>
                  <a:pt x="3831518" y="786138"/>
                </a:lnTo>
                <a:cubicBezTo>
                  <a:pt x="3840311" y="782268"/>
                  <a:pt x="3833317" y="786356"/>
                  <a:pt x="3820820" y="793288"/>
                </a:cubicBezTo>
                <a:lnTo>
                  <a:pt x="3803962" y="802577"/>
                </a:lnTo>
                <a:lnTo>
                  <a:pt x="3811028" y="800133"/>
                </a:lnTo>
                <a:lnTo>
                  <a:pt x="3799885" y="806650"/>
                </a:lnTo>
                <a:cubicBezTo>
                  <a:pt x="3782278" y="818574"/>
                  <a:pt x="3799374" y="809544"/>
                  <a:pt x="3811115" y="802913"/>
                </a:cubicBezTo>
                <a:lnTo>
                  <a:pt x="3825656" y="795310"/>
                </a:lnTo>
                <a:lnTo>
                  <a:pt x="3833004" y="792928"/>
                </a:lnTo>
                <a:lnTo>
                  <a:pt x="3833896" y="792635"/>
                </a:lnTo>
                <a:lnTo>
                  <a:pt x="3827767" y="796034"/>
                </a:lnTo>
                <a:cubicBezTo>
                  <a:pt x="3819485" y="800646"/>
                  <a:pt x="3811400" y="805075"/>
                  <a:pt x="3804271" y="808625"/>
                </a:cubicBezTo>
                <a:cubicBezTo>
                  <a:pt x="3795791" y="813129"/>
                  <a:pt x="3787239" y="817238"/>
                  <a:pt x="3778446" y="821566"/>
                </a:cubicBezTo>
                <a:lnTo>
                  <a:pt x="3759232" y="831616"/>
                </a:lnTo>
                <a:lnTo>
                  <a:pt x="3763322" y="831182"/>
                </a:lnTo>
                <a:lnTo>
                  <a:pt x="3764804" y="830475"/>
                </a:lnTo>
                <a:cubicBezTo>
                  <a:pt x="3774317" y="825894"/>
                  <a:pt x="3785076" y="820849"/>
                  <a:pt x="3788709" y="818769"/>
                </a:cubicBezTo>
                <a:cubicBezTo>
                  <a:pt x="3790297" y="818472"/>
                  <a:pt x="3793606" y="817851"/>
                  <a:pt x="3794401" y="817703"/>
                </a:cubicBezTo>
                <a:cubicBezTo>
                  <a:pt x="3798694" y="815499"/>
                  <a:pt x="3801532" y="813569"/>
                  <a:pt x="3805349" y="811220"/>
                </a:cubicBezTo>
                <a:cubicBezTo>
                  <a:pt x="3806143" y="811072"/>
                  <a:pt x="3806430" y="812651"/>
                  <a:pt x="3811174" y="810130"/>
                </a:cubicBezTo>
                <a:cubicBezTo>
                  <a:pt x="3815468" y="807927"/>
                  <a:pt x="3829120" y="799540"/>
                  <a:pt x="3836061" y="796840"/>
                </a:cubicBezTo>
                <a:cubicBezTo>
                  <a:pt x="3839069" y="795578"/>
                  <a:pt x="3839869" y="795443"/>
                  <a:pt x="3839306" y="795984"/>
                </a:cubicBezTo>
                <a:lnTo>
                  <a:pt x="3836616" y="797739"/>
                </a:lnTo>
                <a:lnTo>
                  <a:pt x="3848756" y="791302"/>
                </a:lnTo>
                <a:cubicBezTo>
                  <a:pt x="3852211" y="789558"/>
                  <a:pt x="3854638" y="788474"/>
                  <a:pt x="3854877" y="788738"/>
                </a:cubicBezTo>
                <a:cubicBezTo>
                  <a:pt x="3854155" y="791976"/>
                  <a:pt x="3837813" y="799128"/>
                  <a:pt x="3837813" y="799128"/>
                </a:cubicBezTo>
                <a:cubicBezTo>
                  <a:pt x="3834134" y="800960"/>
                  <a:pt x="3827485" y="804440"/>
                  <a:pt x="3819888" y="808486"/>
                </a:cubicBezTo>
                <a:lnTo>
                  <a:pt x="3797524" y="820567"/>
                </a:lnTo>
                <a:lnTo>
                  <a:pt x="3793060" y="823782"/>
                </a:lnTo>
                <a:cubicBezTo>
                  <a:pt x="3790011" y="825811"/>
                  <a:pt x="3786497" y="827823"/>
                  <a:pt x="3782720" y="829814"/>
                </a:cubicBezTo>
                <a:lnTo>
                  <a:pt x="3779511" y="831399"/>
                </a:lnTo>
                <a:lnTo>
                  <a:pt x="3780519" y="830983"/>
                </a:lnTo>
                <a:lnTo>
                  <a:pt x="3784034" y="829283"/>
                </a:lnTo>
                <a:lnTo>
                  <a:pt x="3805276" y="818462"/>
                </a:lnTo>
                <a:cubicBezTo>
                  <a:pt x="3807488" y="817348"/>
                  <a:pt x="3809422" y="816637"/>
                  <a:pt x="3811554" y="815887"/>
                </a:cubicBezTo>
                <a:lnTo>
                  <a:pt x="3812190" y="815648"/>
                </a:lnTo>
                <a:lnTo>
                  <a:pt x="3821790" y="810984"/>
                </a:lnTo>
                <a:lnTo>
                  <a:pt x="3829674" y="807311"/>
                </a:lnTo>
                <a:lnTo>
                  <a:pt x="3829693" y="807301"/>
                </a:lnTo>
                <a:lnTo>
                  <a:pt x="3829702" y="807299"/>
                </a:lnTo>
                <a:lnTo>
                  <a:pt x="3857694" y="794255"/>
                </a:lnTo>
                <a:cubicBezTo>
                  <a:pt x="3862840" y="792523"/>
                  <a:pt x="3886338" y="781014"/>
                  <a:pt x="3886338" y="781014"/>
                </a:cubicBezTo>
                <a:lnTo>
                  <a:pt x="3878275" y="787309"/>
                </a:lnTo>
                <a:lnTo>
                  <a:pt x="3884089" y="784247"/>
                </a:lnTo>
                <a:lnTo>
                  <a:pt x="3884772" y="784399"/>
                </a:lnTo>
                <a:lnTo>
                  <a:pt x="3887316" y="784311"/>
                </a:lnTo>
                <a:lnTo>
                  <a:pt x="3882456" y="786953"/>
                </a:lnTo>
                <a:cubicBezTo>
                  <a:pt x="3859354" y="799412"/>
                  <a:pt x="3835660" y="812186"/>
                  <a:pt x="3809591" y="826513"/>
                </a:cubicBezTo>
                <a:cubicBezTo>
                  <a:pt x="3807444" y="827614"/>
                  <a:pt x="3803516" y="829750"/>
                  <a:pt x="3798539" y="832460"/>
                </a:cubicBezTo>
                <a:lnTo>
                  <a:pt x="3785282" y="839646"/>
                </a:lnTo>
                <a:lnTo>
                  <a:pt x="3767714" y="849892"/>
                </a:lnTo>
                <a:lnTo>
                  <a:pt x="3760213" y="854085"/>
                </a:lnTo>
                <a:lnTo>
                  <a:pt x="3763542" y="852736"/>
                </a:lnTo>
                <a:cubicBezTo>
                  <a:pt x="3762501" y="853651"/>
                  <a:pt x="3746878" y="861693"/>
                  <a:pt x="3744255" y="863234"/>
                </a:cubicBezTo>
                <a:cubicBezTo>
                  <a:pt x="3741416" y="865164"/>
                  <a:pt x="3731073" y="872931"/>
                  <a:pt x="3729956" y="874539"/>
                </a:cubicBezTo>
                <a:cubicBezTo>
                  <a:pt x="3730751" y="874390"/>
                  <a:pt x="3769102" y="854150"/>
                  <a:pt x="3773527" y="851920"/>
                </a:cubicBezTo>
                <a:cubicBezTo>
                  <a:pt x="3783835" y="847191"/>
                  <a:pt x="3793799" y="842295"/>
                  <a:pt x="3800608" y="839620"/>
                </a:cubicBezTo>
                <a:cubicBezTo>
                  <a:pt x="3801404" y="839471"/>
                  <a:pt x="3802007" y="840756"/>
                  <a:pt x="3802803" y="840607"/>
                </a:cubicBezTo>
                <a:cubicBezTo>
                  <a:pt x="3812126" y="837462"/>
                  <a:pt x="3841664" y="817472"/>
                  <a:pt x="3836409" y="822886"/>
                </a:cubicBezTo>
                <a:cubicBezTo>
                  <a:pt x="3836409" y="822886"/>
                  <a:pt x="3830204" y="826848"/>
                  <a:pt x="3824795" y="830657"/>
                </a:cubicBezTo>
                <a:lnTo>
                  <a:pt x="3825873" y="829711"/>
                </a:lnTo>
                <a:lnTo>
                  <a:pt x="3827501" y="828753"/>
                </a:lnTo>
                <a:cubicBezTo>
                  <a:pt x="3827102" y="828827"/>
                  <a:pt x="3826904" y="828864"/>
                  <a:pt x="3826567" y="829103"/>
                </a:cubicBezTo>
                <a:lnTo>
                  <a:pt x="3825873" y="829711"/>
                </a:lnTo>
                <a:lnTo>
                  <a:pt x="3822882" y="831474"/>
                </a:lnTo>
                <a:lnTo>
                  <a:pt x="3821381" y="832114"/>
                </a:lnTo>
                <a:cubicBezTo>
                  <a:pt x="3820211" y="832742"/>
                  <a:pt x="3819257" y="833328"/>
                  <a:pt x="3819257" y="833328"/>
                </a:cubicBezTo>
                <a:cubicBezTo>
                  <a:pt x="3819257" y="833328"/>
                  <a:pt x="3813525" y="838598"/>
                  <a:pt x="3809576" y="840970"/>
                </a:cubicBezTo>
                <a:cubicBezTo>
                  <a:pt x="3805056" y="843916"/>
                  <a:pt x="3798636" y="847276"/>
                  <a:pt x="3792453" y="850415"/>
                </a:cubicBezTo>
                <a:lnTo>
                  <a:pt x="3782489" y="855576"/>
                </a:lnTo>
                <a:lnTo>
                  <a:pt x="3783735" y="856762"/>
                </a:lnTo>
                <a:cubicBezTo>
                  <a:pt x="3784095" y="857345"/>
                  <a:pt x="3784485" y="857960"/>
                  <a:pt x="3785259" y="858245"/>
                </a:cubicBezTo>
                <a:lnTo>
                  <a:pt x="3785797" y="858173"/>
                </a:lnTo>
                <a:lnTo>
                  <a:pt x="3814636" y="843490"/>
                </a:lnTo>
                <a:lnTo>
                  <a:pt x="3863837" y="817071"/>
                </a:lnTo>
                <a:lnTo>
                  <a:pt x="3865720" y="816847"/>
                </a:lnTo>
                <a:lnTo>
                  <a:pt x="3870701" y="815776"/>
                </a:lnTo>
                <a:lnTo>
                  <a:pt x="3854317" y="825126"/>
                </a:lnTo>
                <a:lnTo>
                  <a:pt x="3868251" y="818285"/>
                </a:lnTo>
                <a:lnTo>
                  <a:pt x="3864294" y="822253"/>
                </a:lnTo>
                <a:cubicBezTo>
                  <a:pt x="3864029" y="821939"/>
                  <a:pt x="3863801" y="821670"/>
                  <a:pt x="3863801" y="821670"/>
                </a:cubicBezTo>
                <a:cubicBezTo>
                  <a:pt x="3860505" y="825456"/>
                  <a:pt x="3862254" y="823978"/>
                  <a:pt x="3864294" y="822253"/>
                </a:cubicBezTo>
                <a:lnTo>
                  <a:pt x="3867924" y="821140"/>
                </a:lnTo>
                <a:lnTo>
                  <a:pt x="3852860" y="829526"/>
                </a:lnTo>
                <a:lnTo>
                  <a:pt x="3848788" y="831431"/>
                </a:lnTo>
                <a:cubicBezTo>
                  <a:pt x="3847548" y="831968"/>
                  <a:pt x="3846931" y="832163"/>
                  <a:pt x="3847369" y="831792"/>
                </a:cubicBezTo>
                <a:lnTo>
                  <a:pt x="3846368" y="833141"/>
                </a:lnTo>
                <a:lnTo>
                  <a:pt x="3826212" y="844361"/>
                </a:lnTo>
                <a:lnTo>
                  <a:pt x="3821818" y="845933"/>
                </a:lnTo>
                <a:lnTo>
                  <a:pt x="3820906" y="846220"/>
                </a:lnTo>
                <a:lnTo>
                  <a:pt x="3820063" y="849842"/>
                </a:lnTo>
                <a:lnTo>
                  <a:pt x="3820026" y="850372"/>
                </a:lnTo>
                <a:lnTo>
                  <a:pt x="3818396" y="851511"/>
                </a:lnTo>
                <a:cubicBezTo>
                  <a:pt x="3813638" y="854831"/>
                  <a:pt x="3801882" y="863051"/>
                  <a:pt x="3792398" y="869780"/>
                </a:cubicBezTo>
                <a:lnTo>
                  <a:pt x="3787194" y="873526"/>
                </a:lnTo>
                <a:lnTo>
                  <a:pt x="3773673" y="880146"/>
                </a:lnTo>
                <a:cubicBezTo>
                  <a:pt x="3766570" y="883789"/>
                  <a:pt x="3760468" y="887149"/>
                  <a:pt x="3756452" y="889829"/>
                </a:cubicBezTo>
                <a:lnTo>
                  <a:pt x="3764323" y="887374"/>
                </a:lnTo>
                <a:lnTo>
                  <a:pt x="3753964" y="892126"/>
                </a:lnTo>
                <a:lnTo>
                  <a:pt x="3752418" y="892836"/>
                </a:lnTo>
                <a:cubicBezTo>
                  <a:pt x="3747399" y="895076"/>
                  <a:pt x="3742134" y="897423"/>
                  <a:pt x="3736561" y="900071"/>
                </a:cubicBezTo>
                <a:lnTo>
                  <a:pt x="3727887" y="904509"/>
                </a:lnTo>
                <a:lnTo>
                  <a:pt x="3713436" y="913772"/>
                </a:lnTo>
                <a:cubicBezTo>
                  <a:pt x="3704870" y="919806"/>
                  <a:pt x="3723590" y="907440"/>
                  <a:pt x="3716745" y="913152"/>
                </a:cubicBezTo>
                <a:cubicBezTo>
                  <a:pt x="3709901" y="918863"/>
                  <a:pt x="3699783" y="922158"/>
                  <a:pt x="3692652" y="926291"/>
                </a:cubicBezTo>
                <a:cubicBezTo>
                  <a:pt x="3686319" y="929110"/>
                  <a:pt x="3679510" y="931784"/>
                  <a:pt x="3669676" y="937825"/>
                </a:cubicBezTo>
                <a:cubicBezTo>
                  <a:pt x="3669676" y="937825"/>
                  <a:pt x="3668640" y="938775"/>
                  <a:pt x="3667268" y="939966"/>
                </a:cubicBezTo>
                <a:lnTo>
                  <a:pt x="3663645" y="942881"/>
                </a:lnTo>
                <a:lnTo>
                  <a:pt x="3668971" y="940907"/>
                </a:lnTo>
                <a:cubicBezTo>
                  <a:pt x="3673672" y="939562"/>
                  <a:pt x="3677493" y="938693"/>
                  <a:pt x="3682253" y="937225"/>
                </a:cubicBezTo>
                <a:lnTo>
                  <a:pt x="3688482" y="934825"/>
                </a:lnTo>
                <a:lnTo>
                  <a:pt x="3705842" y="926764"/>
                </a:lnTo>
                <a:lnTo>
                  <a:pt x="3724779" y="918049"/>
                </a:lnTo>
                <a:lnTo>
                  <a:pt x="3729658" y="915592"/>
                </a:lnTo>
                <a:lnTo>
                  <a:pt x="3736326" y="912089"/>
                </a:lnTo>
                <a:lnTo>
                  <a:pt x="3741329" y="909041"/>
                </a:lnTo>
                <a:cubicBezTo>
                  <a:pt x="3742581" y="908412"/>
                  <a:pt x="3743098" y="908299"/>
                  <a:pt x="3743051" y="908521"/>
                </a:cubicBezTo>
                <a:lnTo>
                  <a:pt x="3742901" y="908637"/>
                </a:lnTo>
                <a:lnTo>
                  <a:pt x="3743545" y="908299"/>
                </a:lnTo>
                <a:cubicBezTo>
                  <a:pt x="3747307" y="906450"/>
                  <a:pt x="3749924" y="905381"/>
                  <a:pt x="3750569" y="905688"/>
                </a:cubicBezTo>
                <a:lnTo>
                  <a:pt x="3748155" y="907365"/>
                </a:lnTo>
                <a:lnTo>
                  <a:pt x="3735301" y="913476"/>
                </a:lnTo>
                <a:cubicBezTo>
                  <a:pt x="3735301" y="913476"/>
                  <a:pt x="3733351" y="915277"/>
                  <a:pt x="3730766" y="917502"/>
                </a:cubicBezTo>
                <a:lnTo>
                  <a:pt x="3728638" y="919178"/>
                </a:lnTo>
                <a:lnTo>
                  <a:pt x="3720946" y="923334"/>
                </a:lnTo>
                <a:cubicBezTo>
                  <a:pt x="3718341" y="924613"/>
                  <a:pt x="3717122" y="925005"/>
                  <a:pt x="3718451" y="923846"/>
                </a:cubicBezTo>
                <a:lnTo>
                  <a:pt x="3717544" y="926434"/>
                </a:lnTo>
                <a:lnTo>
                  <a:pt x="3712398" y="928929"/>
                </a:lnTo>
                <a:cubicBezTo>
                  <a:pt x="3698394" y="935610"/>
                  <a:pt x="3675341" y="946383"/>
                  <a:pt x="3669144" y="949020"/>
                </a:cubicBezTo>
                <a:cubicBezTo>
                  <a:pt x="3617793" y="977602"/>
                  <a:pt x="3689425" y="945016"/>
                  <a:pt x="3700630" y="941382"/>
                </a:cubicBezTo>
                <a:cubicBezTo>
                  <a:pt x="3713199" y="935836"/>
                  <a:pt x="3724822" y="930461"/>
                  <a:pt x="3734068" y="926443"/>
                </a:cubicBezTo>
                <a:lnTo>
                  <a:pt x="3752610" y="919863"/>
                </a:lnTo>
                <a:lnTo>
                  <a:pt x="3751989" y="920690"/>
                </a:lnTo>
                <a:cubicBezTo>
                  <a:pt x="3752228" y="920954"/>
                  <a:pt x="3754497" y="920054"/>
                  <a:pt x="3757762" y="918557"/>
                </a:cubicBezTo>
                <a:lnTo>
                  <a:pt x="3762225" y="916389"/>
                </a:lnTo>
                <a:lnTo>
                  <a:pt x="3777509" y="910858"/>
                </a:lnTo>
                <a:lnTo>
                  <a:pt x="3769404" y="916958"/>
                </a:lnTo>
                <a:lnTo>
                  <a:pt x="3751925" y="927350"/>
                </a:lnTo>
                <a:lnTo>
                  <a:pt x="3747108" y="929424"/>
                </a:lnTo>
                <a:cubicBezTo>
                  <a:pt x="3729983" y="937009"/>
                  <a:pt x="3715835" y="940764"/>
                  <a:pt x="3694698" y="954871"/>
                </a:cubicBezTo>
                <a:cubicBezTo>
                  <a:pt x="3686023" y="961582"/>
                  <a:pt x="3682421" y="964908"/>
                  <a:pt x="3675276" y="968908"/>
                </a:cubicBezTo>
                <a:cubicBezTo>
                  <a:pt x="3656868" y="979195"/>
                  <a:pt x="3649678" y="976309"/>
                  <a:pt x="3629798" y="986654"/>
                </a:cubicBezTo>
                <a:cubicBezTo>
                  <a:pt x="3630350" y="986631"/>
                  <a:pt x="3628320" y="989024"/>
                  <a:pt x="3625477" y="992027"/>
                </a:cubicBezTo>
                <a:lnTo>
                  <a:pt x="3619221" y="998169"/>
                </a:lnTo>
                <a:lnTo>
                  <a:pt x="3621100" y="997517"/>
                </a:lnTo>
                <a:cubicBezTo>
                  <a:pt x="3621498" y="997442"/>
                  <a:pt x="3620307" y="998306"/>
                  <a:pt x="3618320" y="999615"/>
                </a:cubicBezTo>
                <a:lnTo>
                  <a:pt x="3617027" y="1000428"/>
                </a:lnTo>
                <a:lnTo>
                  <a:pt x="3616855" y="1000493"/>
                </a:lnTo>
                <a:lnTo>
                  <a:pt x="3616273" y="1001064"/>
                </a:lnTo>
                <a:lnTo>
                  <a:pt x="3615254" y="1001829"/>
                </a:lnTo>
                <a:lnTo>
                  <a:pt x="3593808" y="1012179"/>
                </a:lnTo>
                <a:lnTo>
                  <a:pt x="3601565" y="1010444"/>
                </a:lnTo>
                <a:lnTo>
                  <a:pt x="3599494" y="1011316"/>
                </a:lnTo>
                <a:lnTo>
                  <a:pt x="3621053" y="1004640"/>
                </a:lnTo>
                <a:cubicBezTo>
                  <a:pt x="3630827" y="1001570"/>
                  <a:pt x="3640080" y="998769"/>
                  <a:pt x="3647824" y="996990"/>
                </a:cubicBezTo>
                <a:cubicBezTo>
                  <a:pt x="3636171" y="1001533"/>
                  <a:pt x="3624392" y="1005337"/>
                  <a:pt x="3614259" y="1008132"/>
                </a:cubicBezTo>
                <a:lnTo>
                  <a:pt x="3602417" y="1012452"/>
                </a:lnTo>
                <a:cubicBezTo>
                  <a:pt x="3601469" y="1013252"/>
                  <a:pt x="3601252" y="1013734"/>
                  <a:pt x="3601494" y="1013991"/>
                </a:cubicBezTo>
                <a:lnTo>
                  <a:pt x="3601770" y="1014021"/>
                </a:lnTo>
                <a:lnTo>
                  <a:pt x="3605296" y="1012866"/>
                </a:lnTo>
                <a:lnTo>
                  <a:pt x="3603270" y="1013913"/>
                </a:lnTo>
                <a:lnTo>
                  <a:pt x="3602833" y="1014135"/>
                </a:lnTo>
                <a:lnTo>
                  <a:pt x="3603322" y="1014187"/>
                </a:lnTo>
                <a:cubicBezTo>
                  <a:pt x="3605096" y="1013994"/>
                  <a:pt x="3607620" y="1013285"/>
                  <a:pt x="3608721" y="1012815"/>
                </a:cubicBezTo>
                <a:cubicBezTo>
                  <a:pt x="3631416" y="1006553"/>
                  <a:pt x="3663830" y="993460"/>
                  <a:pt x="3680456" y="991252"/>
                </a:cubicBezTo>
                <a:cubicBezTo>
                  <a:pt x="3655478" y="1001907"/>
                  <a:pt x="3633886" y="1005928"/>
                  <a:pt x="3610390" y="1014789"/>
                </a:cubicBezTo>
                <a:cubicBezTo>
                  <a:pt x="3617559" y="1012036"/>
                  <a:pt x="3605490" y="1016086"/>
                  <a:pt x="3603676" y="1018079"/>
                </a:cubicBezTo>
                <a:cubicBezTo>
                  <a:pt x="3600635" y="1021576"/>
                  <a:pt x="3608642" y="1016267"/>
                  <a:pt x="3608642" y="1016267"/>
                </a:cubicBezTo>
                <a:cubicBezTo>
                  <a:pt x="3621091" y="1012665"/>
                  <a:pt x="3633408" y="1008909"/>
                  <a:pt x="3645226" y="1005447"/>
                </a:cubicBezTo>
                <a:lnTo>
                  <a:pt x="3667812" y="999369"/>
                </a:lnTo>
                <a:lnTo>
                  <a:pt x="3663120" y="1001761"/>
                </a:lnTo>
                <a:lnTo>
                  <a:pt x="3662893" y="1001887"/>
                </a:lnTo>
                <a:lnTo>
                  <a:pt x="3661781" y="1002270"/>
                </a:lnTo>
                <a:cubicBezTo>
                  <a:pt x="3659312" y="1002896"/>
                  <a:pt x="3646559" y="1006138"/>
                  <a:pt x="3644811" y="1007615"/>
                </a:cubicBezTo>
                <a:cubicBezTo>
                  <a:pt x="3639272" y="1012299"/>
                  <a:pt x="3653774" y="1007577"/>
                  <a:pt x="3653319" y="1007039"/>
                </a:cubicBezTo>
                <a:lnTo>
                  <a:pt x="3654570" y="1006618"/>
                </a:lnTo>
                <a:lnTo>
                  <a:pt x="3651260" y="1009318"/>
                </a:lnTo>
                <a:cubicBezTo>
                  <a:pt x="3651705" y="1009334"/>
                  <a:pt x="3653520" y="1008549"/>
                  <a:pt x="3655984" y="1007374"/>
                </a:cubicBezTo>
                <a:lnTo>
                  <a:pt x="3662516" y="1004121"/>
                </a:lnTo>
                <a:lnTo>
                  <a:pt x="3665654" y="1003304"/>
                </a:lnTo>
                <a:cubicBezTo>
                  <a:pt x="3664588" y="1005588"/>
                  <a:pt x="3652253" y="1009325"/>
                  <a:pt x="3652253" y="1009325"/>
                </a:cubicBezTo>
                <a:cubicBezTo>
                  <a:pt x="3629635" y="1015676"/>
                  <a:pt x="3607887" y="1023060"/>
                  <a:pt x="3588445" y="1029033"/>
                </a:cubicBezTo>
                <a:cubicBezTo>
                  <a:pt x="3587620" y="1029386"/>
                  <a:pt x="3584195" y="1030323"/>
                  <a:pt x="3579956" y="1031617"/>
                </a:cubicBezTo>
                <a:lnTo>
                  <a:pt x="3576544" y="1032698"/>
                </a:lnTo>
                <a:lnTo>
                  <a:pt x="3576493" y="1032889"/>
                </a:lnTo>
                <a:cubicBezTo>
                  <a:pt x="3576317" y="1033548"/>
                  <a:pt x="3576094" y="1034268"/>
                  <a:pt x="3575777" y="1034950"/>
                </a:cubicBezTo>
                <a:lnTo>
                  <a:pt x="3575104" y="1035912"/>
                </a:lnTo>
                <a:lnTo>
                  <a:pt x="3589084" y="1031782"/>
                </a:lnTo>
                <a:lnTo>
                  <a:pt x="3600428" y="1028268"/>
                </a:lnTo>
                <a:lnTo>
                  <a:pt x="3606595" y="1025462"/>
                </a:lnTo>
                <a:lnTo>
                  <a:pt x="3608429" y="1025789"/>
                </a:lnTo>
                <a:lnTo>
                  <a:pt x="3614976" y="1023759"/>
                </a:lnTo>
                <a:cubicBezTo>
                  <a:pt x="3615204" y="1024030"/>
                  <a:pt x="3636002" y="1015525"/>
                  <a:pt x="3634747" y="1017587"/>
                </a:cubicBezTo>
                <a:cubicBezTo>
                  <a:pt x="3632207" y="1020196"/>
                  <a:pt x="3628725" y="1021696"/>
                  <a:pt x="3625880" y="1022543"/>
                </a:cubicBezTo>
                <a:lnTo>
                  <a:pt x="3624838" y="1022785"/>
                </a:lnTo>
                <a:lnTo>
                  <a:pt x="3621769" y="1024580"/>
                </a:lnTo>
                <a:cubicBezTo>
                  <a:pt x="3615545" y="1028035"/>
                  <a:pt x="3606264" y="1032848"/>
                  <a:pt x="3604296" y="1034004"/>
                </a:cubicBezTo>
                <a:cubicBezTo>
                  <a:pt x="3597842" y="1037370"/>
                  <a:pt x="3592665" y="1040132"/>
                  <a:pt x="3588064" y="1042630"/>
                </a:cubicBezTo>
                <a:lnTo>
                  <a:pt x="3585624" y="1043974"/>
                </a:lnTo>
                <a:lnTo>
                  <a:pt x="3572383" y="1048481"/>
                </a:lnTo>
                <a:lnTo>
                  <a:pt x="3592266" y="1039056"/>
                </a:lnTo>
                <a:cubicBezTo>
                  <a:pt x="3594175" y="1038173"/>
                  <a:pt x="3598421" y="1035837"/>
                  <a:pt x="3603342" y="1033119"/>
                </a:cubicBezTo>
                <a:lnTo>
                  <a:pt x="3605386" y="1032008"/>
                </a:lnTo>
                <a:lnTo>
                  <a:pt x="3593133" y="1037294"/>
                </a:lnTo>
                <a:cubicBezTo>
                  <a:pt x="3583229" y="1041407"/>
                  <a:pt x="3573775" y="1045103"/>
                  <a:pt x="3573775" y="1045103"/>
                </a:cubicBezTo>
                <a:lnTo>
                  <a:pt x="3558399" y="1051436"/>
                </a:lnTo>
                <a:lnTo>
                  <a:pt x="3555325" y="1053557"/>
                </a:lnTo>
                <a:lnTo>
                  <a:pt x="3552290" y="1055336"/>
                </a:lnTo>
                <a:lnTo>
                  <a:pt x="3550238" y="1056038"/>
                </a:lnTo>
                <a:lnTo>
                  <a:pt x="3559590" y="1053428"/>
                </a:lnTo>
                <a:lnTo>
                  <a:pt x="3537333" y="1061782"/>
                </a:lnTo>
                <a:lnTo>
                  <a:pt x="3541966" y="1060450"/>
                </a:lnTo>
                <a:lnTo>
                  <a:pt x="3543727" y="1059848"/>
                </a:lnTo>
                <a:lnTo>
                  <a:pt x="3558717" y="1054326"/>
                </a:lnTo>
                <a:lnTo>
                  <a:pt x="3566261" y="1051546"/>
                </a:lnTo>
                <a:lnTo>
                  <a:pt x="3573061" y="1049041"/>
                </a:lnTo>
                <a:cubicBezTo>
                  <a:pt x="3576673" y="1047801"/>
                  <a:pt x="3578677" y="1047289"/>
                  <a:pt x="3577777" y="1048120"/>
                </a:cubicBezTo>
                <a:cubicBezTo>
                  <a:pt x="3576876" y="1048952"/>
                  <a:pt x="3573032" y="1051162"/>
                  <a:pt x="3568388" y="1053777"/>
                </a:cubicBezTo>
                <a:lnTo>
                  <a:pt x="3558603" y="1059348"/>
                </a:lnTo>
                <a:lnTo>
                  <a:pt x="3560135" y="1058987"/>
                </a:lnTo>
                <a:cubicBezTo>
                  <a:pt x="3564652" y="1058122"/>
                  <a:pt x="3567972" y="1058170"/>
                  <a:pt x="3557581" y="1062283"/>
                </a:cubicBezTo>
                <a:lnTo>
                  <a:pt x="3549595" y="1065356"/>
                </a:lnTo>
                <a:lnTo>
                  <a:pt x="3548034" y="1066542"/>
                </a:lnTo>
                <a:lnTo>
                  <a:pt x="3550198" y="1066126"/>
                </a:lnTo>
                <a:lnTo>
                  <a:pt x="3550614" y="1065901"/>
                </a:lnTo>
                <a:lnTo>
                  <a:pt x="3550699" y="1066029"/>
                </a:lnTo>
                <a:lnTo>
                  <a:pt x="3551987" y="1065781"/>
                </a:lnTo>
                <a:cubicBezTo>
                  <a:pt x="3554354" y="1065060"/>
                  <a:pt x="3557860" y="1063834"/>
                  <a:pt x="3562771" y="1061977"/>
                </a:cubicBezTo>
                <a:cubicBezTo>
                  <a:pt x="3587252" y="1054094"/>
                  <a:pt x="3626140" y="1032907"/>
                  <a:pt x="3643064" y="1032219"/>
                </a:cubicBezTo>
                <a:cubicBezTo>
                  <a:pt x="3646007" y="1032099"/>
                  <a:pt x="3601446" y="1057227"/>
                  <a:pt x="3603930" y="1053417"/>
                </a:cubicBezTo>
                <a:cubicBezTo>
                  <a:pt x="3600469" y="1058723"/>
                  <a:pt x="3637275" y="1041827"/>
                  <a:pt x="3659379" y="1031564"/>
                </a:cubicBezTo>
                <a:lnTo>
                  <a:pt x="3669420" y="1026942"/>
                </a:lnTo>
                <a:lnTo>
                  <a:pt x="3659095" y="1032325"/>
                </a:lnTo>
                <a:cubicBezTo>
                  <a:pt x="3614272" y="1055184"/>
                  <a:pt x="3667777" y="1032871"/>
                  <a:pt x="3671081" y="1030859"/>
                </a:cubicBezTo>
                <a:cubicBezTo>
                  <a:pt x="3678978" y="1027451"/>
                  <a:pt x="3683401" y="1028957"/>
                  <a:pt x="3687660" y="1027998"/>
                </a:cubicBezTo>
                <a:lnTo>
                  <a:pt x="3694544" y="1025630"/>
                </a:lnTo>
                <a:lnTo>
                  <a:pt x="3609449" y="1063261"/>
                </a:lnTo>
                <a:lnTo>
                  <a:pt x="3600562" y="1067096"/>
                </a:lnTo>
                <a:lnTo>
                  <a:pt x="3582468" y="1076919"/>
                </a:lnTo>
                <a:lnTo>
                  <a:pt x="3587749" y="1075585"/>
                </a:lnTo>
                <a:cubicBezTo>
                  <a:pt x="3587697" y="1076731"/>
                  <a:pt x="3565791" y="1086364"/>
                  <a:pt x="3556626" y="1091903"/>
                </a:cubicBezTo>
                <a:cubicBezTo>
                  <a:pt x="3558097" y="1091844"/>
                  <a:pt x="3559570" y="1091783"/>
                  <a:pt x="3561042" y="1091724"/>
                </a:cubicBezTo>
                <a:cubicBezTo>
                  <a:pt x="3560306" y="1091754"/>
                  <a:pt x="3559935" y="1094154"/>
                  <a:pt x="3559222" y="1097031"/>
                </a:cubicBezTo>
                <a:lnTo>
                  <a:pt x="3557954" y="1101012"/>
                </a:lnTo>
                <a:lnTo>
                  <a:pt x="3566539" y="1095996"/>
                </a:lnTo>
                <a:cubicBezTo>
                  <a:pt x="3574432" y="1091284"/>
                  <a:pt x="3580503" y="1087641"/>
                  <a:pt x="3577876" y="1090347"/>
                </a:cubicBezTo>
                <a:cubicBezTo>
                  <a:pt x="3577876" y="1090347"/>
                  <a:pt x="3571671" y="1094307"/>
                  <a:pt x="3566261" y="1098119"/>
                </a:cubicBezTo>
                <a:lnTo>
                  <a:pt x="3567340" y="1097171"/>
                </a:lnTo>
                <a:lnTo>
                  <a:pt x="3568966" y="1096213"/>
                </a:lnTo>
                <a:cubicBezTo>
                  <a:pt x="3568569" y="1096289"/>
                  <a:pt x="3568372" y="1096324"/>
                  <a:pt x="3568032" y="1096563"/>
                </a:cubicBezTo>
                <a:lnTo>
                  <a:pt x="3567340" y="1097171"/>
                </a:lnTo>
                <a:lnTo>
                  <a:pt x="3564349" y="1098934"/>
                </a:lnTo>
                <a:lnTo>
                  <a:pt x="3562848" y="1099574"/>
                </a:lnTo>
                <a:cubicBezTo>
                  <a:pt x="3561677" y="1100201"/>
                  <a:pt x="3560723" y="1100788"/>
                  <a:pt x="3560723" y="1100788"/>
                </a:cubicBezTo>
                <a:cubicBezTo>
                  <a:pt x="3560723" y="1100788"/>
                  <a:pt x="3554993" y="1106059"/>
                  <a:pt x="3551042" y="1108431"/>
                </a:cubicBezTo>
                <a:cubicBezTo>
                  <a:pt x="3542002" y="1114321"/>
                  <a:pt x="3525360" y="1121869"/>
                  <a:pt x="3518230" y="1126003"/>
                </a:cubicBezTo>
                <a:cubicBezTo>
                  <a:pt x="3517436" y="1126151"/>
                  <a:pt x="3513297" y="1129958"/>
                  <a:pt x="3510591" y="1131863"/>
                </a:cubicBezTo>
                <a:cubicBezTo>
                  <a:pt x="3506186" y="1134788"/>
                  <a:pt x="3501344" y="1137432"/>
                  <a:pt x="3496392" y="1139946"/>
                </a:cubicBezTo>
                <a:lnTo>
                  <a:pt x="3494054" y="1141094"/>
                </a:lnTo>
                <a:lnTo>
                  <a:pt x="3496747" y="1140108"/>
                </a:lnTo>
                <a:lnTo>
                  <a:pt x="3504537" y="1137204"/>
                </a:lnTo>
                <a:lnTo>
                  <a:pt x="3556103" y="1110950"/>
                </a:lnTo>
                <a:lnTo>
                  <a:pt x="3605304" y="1084531"/>
                </a:lnTo>
                <a:lnTo>
                  <a:pt x="3607187" y="1084307"/>
                </a:lnTo>
                <a:lnTo>
                  <a:pt x="3612167" y="1083237"/>
                </a:lnTo>
                <a:lnTo>
                  <a:pt x="3595784" y="1092587"/>
                </a:lnTo>
                <a:lnTo>
                  <a:pt x="3609718" y="1085746"/>
                </a:lnTo>
                <a:lnTo>
                  <a:pt x="3605760" y="1089715"/>
                </a:lnTo>
                <a:cubicBezTo>
                  <a:pt x="3605495" y="1089400"/>
                  <a:pt x="3605268" y="1089130"/>
                  <a:pt x="3605268" y="1089130"/>
                </a:cubicBezTo>
                <a:cubicBezTo>
                  <a:pt x="3601972" y="1092916"/>
                  <a:pt x="3603720" y="1091438"/>
                  <a:pt x="3605760" y="1089715"/>
                </a:cubicBezTo>
                <a:lnTo>
                  <a:pt x="3609391" y="1088600"/>
                </a:lnTo>
                <a:lnTo>
                  <a:pt x="3594327" y="1096987"/>
                </a:lnTo>
                <a:lnTo>
                  <a:pt x="3590256" y="1098891"/>
                </a:lnTo>
                <a:cubicBezTo>
                  <a:pt x="3589015" y="1099428"/>
                  <a:pt x="3588399" y="1099623"/>
                  <a:pt x="3588835" y="1099253"/>
                </a:cubicBezTo>
                <a:lnTo>
                  <a:pt x="3587835" y="1100601"/>
                </a:lnTo>
                <a:lnTo>
                  <a:pt x="3567678" y="1111823"/>
                </a:lnTo>
                <a:lnTo>
                  <a:pt x="3563282" y="1113393"/>
                </a:lnTo>
                <a:cubicBezTo>
                  <a:pt x="3560560" y="1114320"/>
                  <a:pt x="3557536" y="1115289"/>
                  <a:pt x="3553834" y="1116380"/>
                </a:cubicBezTo>
                <a:cubicBezTo>
                  <a:pt x="3551630" y="1117320"/>
                  <a:pt x="3536598" y="1121412"/>
                  <a:pt x="3540243" y="1122177"/>
                </a:cubicBezTo>
                <a:cubicBezTo>
                  <a:pt x="3543396" y="1122359"/>
                  <a:pt x="3557025" y="1116606"/>
                  <a:pt x="3559686" y="1116204"/>
                </a:cubicBezTo>
                <a:lnTo>
                  <a:pt x="3559866" y="1116171"/>
                </a:lnTo>
                <a:lnTo>
                  <a:pt x="3554371" y="1119231"/>
                </a:lnTo>
                <a:cubicBezTo>
                  <a:pt x="3537645" y="1128893"/>
                  <a:pt x="3523467" y="1135921"/>
                  <a:pt x="3509049" y="1143168"/>
                </a:cubicBezTo>
                <a:lnTo>
                  <a:pt x="3493670" y="1151076"/>
                </a:lnTo>
                <a:lnTo>
                  <a:pt x="3496542" y="1149987"/>
                </a:lnTo>
                <a:lnTo>
                  <a:pt x="3532651" y="1137890"/>
                </a:lnTo>
                <a:lnTo>
                  <a:pt x="3523748" y="1142275"/>
                </a:lnTo>
                <a:cubicBezTo>
                  <a:pt x="3507572" y="1149209"/>
                  <a:pt x="3490433" y="1156728"/>
                  <a:pt x="3473867" y="1164072"/>
                </a:cubicBezTo>
                <a:lnTo>
                  <a:pt x="3469433" y="1166054"/>
                </a:lnTo>
                <a:lnTo>
                  <a:pt x="3465205" y="1168926"/>
                </a:lnTo>
                <a:lnTo>
                  <a:pt x="3453054" y="1173373"/>
                </a:lnTo>
                <a:lnTo>
                  <a:pt x="3447617" y="1175803"/>
                </a:lnTo>
                <a:lnTo>
                  <a:pt x="3457501" y="1173246"/>
                </a:lnTo>
                <a:lnTo>
                  <a:pt x="3456096" y="1174018"/>
                </a:lnTo>
                <a:cubicBezTo>
                  <a:pt x="3445241" y="1179865"/>
                  <a:pt x="3428741" y="1188640"/>
                  <a:pt x="3422318" y="1193165"/>
                </a:cubicBezTo>
                <a:cubicBezTo>
                  <a:pt x="3437658" y="1187495"/>
                  <a:pt x="3447810" y="1181161"/>
                  <a:pt x="3463658" y="1173763"/>
                </a:cubicBezTo>
                <a:cubicBezTo>
                  <a:pt x="3475144" y="1167997"/>
                  <a:pt x="3475773" y="1167879"/>
                  <a:pt x="3472122" y="1170196"/>
                </a:cubicBezTo>
                <a:lnTo>
                  <a:pt x="3456652" y="1180111"/>
                </a:lnTo>
                <a:lnTo>
                  <a:pt x="3458793" y="1179152"/>
                </a:lnTo>
                <a:cubicBezTo>
                  <a:pt x="3480656" y="1169188"/>
                  <a:pt x="3502249" y="1159104"/>
                  <a:pt x="3525007" y="1148926"/>
                </a:cubicBezTo>
                <a:lnTo>
                  <a:pt x="3544328" y="1140598"/>
                </a:lnTo>
                <a:lnTo>
                  <a:pt x="3531082" y="1147053"/>
                </a:lnTo>
                <a:cubicBezTo>
                  <a:pt x="3521594" y="1151620"/>
                  <a:pt x="3510581" y="1156836"/>
                  <a:pt x="3496743" y="1163227"/>
                </a:cubicBezTo>
                <a:cubicBezTo>
                  <a:pt x="3481937" y="1170189"/>
                  <a:pt x="3471602" y="1174318"/>
                  <a:pt x="3458268" y="1181219"/>
                </a:cubicBezTo>
                <a:cubicBezTo>
                  <a:pt x="3426170" y="1198951"/>
                  <a:pt x="3470532" y="1180720"/>
                  <a:pt x="3480265" y="1177146"/>
                </a:cubicBezTo>
                <a:cubicBezTo>
                  <a:pt x="3497143" y="1169571"/>
                  <a:pt x="3520623" y="1155898"/>
                  <a:pt x="3511291" y="1165816"/>
                </a:cubicBezTo>
                <a:cubicBezTo>
                  <a:pt x="3513092" y="1164154"/>
                  <a:pt x="3503371" y="1169451"/>
                  <a:pt x="3491671" y="1176087"/>
                </a:cubicBezTo>
                <a:lnTo>
                  <a:pt x="3481293" y="1182051"/>
                </a:lnTo>
                <a:lnTo>
                  <a:pt x="3389014" y="1227271"/>
                </a:lnTo>
                <a:lnTo>
                  <a:pt x="3379302" y="1234565"/>
                </a:lnTo>
                <a:cubicBezTo>
                  <a:pt x="3369466" y="1240604"/>
                  <a:pt x="3365551" y="1239937"/>
                  <a:pt x="3354921" y="1246126"/>
                </a:cubicBezTo>
                <a:cubicBezTo>
                  <a:pt x="3355715" y="1245978"/>
                  <a:pt x="3346772" y="1254880"/>
                  <a:pt x="3345845" y="1255054"/>
                </a:cubicBezTo>
                <a:cubicBezTo>
                  <a:pt x="3338206" y="1260915"/>
                  <a:pt x="3322585" y="1263843"/>
                  <a:pt x="3311920" y="1273068"/>
                </a:cubicBezTo>
                <a:cubicBezTo>
                  <a:pt x="3311920" y="1273068"/>
                  <a:pt x="3311662" y="1273306"/>
                  <a:pt x="3311338" y="1273603"/>
                </a:cubicBezTo>
                <a:lnTo>
                  <a:pt x="3310611" y="1274272"/>
                </a:lnTo>
                <a:lnTo>
                  <a:pt x="3310174" y="1274673"/>
                </a:lnTo>
                <a:cubicBezTo>
                  <a:pt x="3309979" y="1274852"/>
                  <a:pt x="3310110" y="1274733"/>
                  <a:pt x="3310369" y="1274495"/>
                </a:cubicBezTo>
                <a:lnTo>
                  <a:pt x="3310611" y="1274272"/>
                </a:lnTo>
                <a:lnTo>
                  <a:pt x="3311920" y="1273068"/>
                </a:lnTo>
                <a:cubicBezTo>
                  <a:pt x="3318406" y="1271853"/>
                  <a:pt x="3329677" y="1263912"/>
                  <a:pt x="3337412" y="1261063"/>
                </a:cubicBezTo>
                <a:cubicBezTo>
                  <a:pt x="3342472" y="1259417"/>
                  <a:pt x="3347889" y="1257294"/>
                  <a:pt x="3354123" y="1254494"/>
                </a:cubicBezTo>
                <a:lnTo>
                  <a:pt x="3355257" y="1253936"/>
                </a:lnTo>
                <a:lnTo>
                  <a:pt x="3356585" y="1252669"/>
                </a:lnTo>
                <a:cubicBezTo>
                  <a:pt x="3358289" y="1251254"/>
                  <a:pt x="3360012" y="1249975"/>
                  <a:pt x="3360848" y="1249532"/>
                </a:cubicBezTo>
                <a:cubicBezTo>
                  <a:pt x="3361404" y="1249238"/>
                  <a:pt x="3361566" y="1249314"/>
                  <a:pt x="3361062" y="1249971"/>
                </a:cubicBezTo>
                <a:cubicBezTo>
                  <a:pt x="3362988" y="1248797"/>
                  <a:pt x="3361659" y="1249957"/>
                  <a:pt x="3359437" y="1251660"/>
                </a:cubicBezTo>
                <a:lnTo>
                  <a:pt x="3358430" y="1252373"/>
                </a:lnTo>
                <a:lnTo>
                  <a:pt x="3375728" y="1243860"/>
                </a:lnTo>
                <a:cubicBezTo>
                  <a:pt x="3401088" y="1231881"/>
                  <a:pt x="3341482" y="1263332"/>
                  <a:pt x="3339570" y="1265089"/>
                </a:cubicBezTo>
                <a:lnTo>
                  <a:pt x="3341022" y="1265074"/>
                </a:lnTo>
                <a:lnTo>
                  <a:pt x="3398623" y="1241566"/>
                </a:lnTo>
                <a:cubicBezTo>
                  <a:pt x="3408361" y="1238435"/>
                  <a:pt x="3421573" y="1230391"/>
                  <a:pt x="3434279" y="1225688"/>
                </a:cubicBezTo>
                <a:cubicBezTo>
                  <a:pt x="3440154" y="1222810"/>
                  <a:pt x="3448640" y="1218898"/>
                  <a:pt x="3457699" y="1214822"/>
                </a:cubicBezTo>
                <a:lnTo>
                  <a:pt x="3466243" y="1211052"/>
                </a:lnTo>
                <a:lnTo>
                  <a:pt x="3459508" y="1217605"/>
                </a:lnTo>
                <a:lnTo>
                  <a:pt x="3448086" y="1223383"/>
                </a:lnTo>
                <a:lnTo>
                  <a:pt x="3435062" y="1228795"/>
                </a:lnTo>
                <a:cubicBezTo>
                  <a:pt x="3422520" y="1234207"/>
                  <a:pt x="3408892" y="1240458"/>
                  <a:pt x="3407092" y="1242121"/>
                </a:cubicBezTo>
                <a:lnTo>
                  <a:pt x="3408743" y="1242205"/>
                </a:lnTo>
                <a:lnTo>
                  <a:pt x="3380839" y="1255194"/>
                </a:lnTo>
                <a:lnTo>
                  <a:pt x="3354377" y="1267820"/>
                </a:lnTo>
                <a:lnTo>
                  <a:pt x="3362567" y="1264977"/>
                </a:lnTo>
                <a:cubicBezTo>
                  <a:pt x="3362964" y="1264903"/>
                  <a:pt x="3361775" y="1265767"/>
                  <a:pt x="3359787" y="1267075"/>
                </a:cubicBezTo>
                <a:lnTo>
                  <a:pt x="3358494" y="1267889"/>
                </a:lnTo>
                <a:lnTo>
                  <a:pt x="3340067" y="1274677"/>
                </a:lnTo>
                <a:lnTo>
                  <a:pt x="3341065" y="1274171"/>
                </a:lnTo>
                <a:lnTo>
                  <a:pt x="3315950" y="1286153"/>
                </a:lnTo>
                <a:lnTo>
                  <a:pt x="3319508" y="1284702"/>
                </a:lnTo>
                <a:lnTo>
                  <a:pt x="3321571" y="1283732"/>
                </a:lnTo>
                <a:lnTo>
                  <a:pt x="3331466" y="1280492"/>
                </a:lnTo>
                <a:cubicBezTo>
                  <a:pt x="3335672" y="1279250"/>
                  <a:pt x="3339611" y="1278294"/>
                  <a:pt x="3343030" y="1277904"/>
                </a:cubicBezTo>
                <a:cubicBezTo>
                  <a:pt x="3329667" y="1283971"/>
                  <a:pt x="3319863" y="1286565"/>
                  <a:pt x="3308059" y="1290928"/>
                </a:cubicBezTo>
                <a:cubicBezTo>
                  <a:pt x="3298648" y="1294576"/>
                  <a:pt x="3304004" y="1293817"/>
                  <a:pt x="3306701" y="1293461"/>
                </a:cubicBezTo>
                <a:lnTo>
                  <a:pt x="3327627" y="1286600"/>
                </a:lnTo>
                <a:lnTo>
                  <a:pt x="3355648" y="1273486"/>
                </a:lnTo>
                <a:lnTo>
                  <a:pt x="3391700" y="1256615"/>
                </a:lnTo>
                <a:lnTo>
                  <a:pt x="3385127" y="1258346"/>
                </a:lnTo>
                <a:lnTo>
                  <a:pt x="3372368" y="1262800"/>
                </a:lnTo>
                <a:lnTo>
                  <a:pt x="3379494" y="1259008"/>
                </a:lnTo>
                <a:cubicBezTo>
                  <a:pt x="3388674" y="1255073"/>
                  <a:pt x="3398333" y="1250699"/>
                  <a:pt x="3408808" y="1245647"/>
                </a:cubicBezTo>
                <a:lnTo>
                  <a:pt x="3424485" y="1237660"/>
                </a:lnTo>
                <a:lnTo>
                  <a:pt x="3423965" y="1238073"/>
                </a:lnTo>
                <a:cubicBezTo>
                  <a:pt x="3424506" y="1238081"/>
                  <a:pt x="3426149" y="1237734"/>
                  <a:pt x="3429345" y="1236935"/>
                </a:cubicBezTo>
                <a:lnTo>
                  <a:pt x="3431426" y="1236444"/>
                </a:lnTo>
                <a:lnTo>
                  <a:pt x="3426269" y="1239199"/>
                </a:lnTo>
                <a:lnTo>
                  <a:pt x="3399921" y="1252828"/>
                </a:lnTo>
                <a:lnTo>
                  <a:pt x="3428900" y="1239697"/>
                </a:lnTo>
                <a:cubicBezTo>
                  <a:pt x="3440016" y="1234386"/>
                  <a:pt x="3450719" y="1229328"/>
                  <a:pt x="3459369" y="1226277"/>
                </a:cubicBezTo>
                <a:cubicBezTo>
                  <a:pt x="3459369" y="1226277"/>
                  <a:pt x="3456251" y="1228525"/>
                  <a:pt x="3453365" y="1230809"/>
                </a:cubicBezTo>
                <a:lnTo>
                  <a:pt x="3453246" y="1230930"/>
                </a:lnTo>
                <a:lnTo>
                  <a:pt x="3450892" y="1231580"/>
                </a:lnTo>
                <a:cubicBezTo>
                  <a:pt x="3441767" y="1235379"/>
                  <a:pt x="3419035" y="1246139"/>
                  <a:pt x="3417439" y="1248589"/>
                </a:cubicBezTo>
                <a:cubicBezTo>
                  <a:pt x="3413178" y="1255122"/>
                  <a:pt x="3463930" y="1227092"/>
                  <a:pt x="3479794" y="1223269"/>
                </a:cubicBezTo>
                <a:cubicBezTo>
                  <a:pt x="3489752" y="1220082"/>
                  <a:pt x="3493070" y="1219252"/>
                  <a:pt x="3502318" y="1216019"/>
                </a:cubicBezTo>
                <a:lnTo>
                  <a:pt x="3502769" y="1215857"/>
                </a:lnTo>
                <a:lnTo>
                  <a:pt x="3483669" y="1225744"/>
                </a:lnTo>
                <a:cubicBezTo>
                  <a:pt x="3473980" y="1230389"/>
                  <a:pt x="3465066" y="1234358"/>
                  <a:pt x="3455411" y="1238721"/>
                </a:cubicBezTo>
                <a:cubicBezTo>
                  <a:pt x="3442369" y="1243862"/>
                  <a:pt x="3366150" y="1281640"/>
                  <a:pt x="3403431" y="1265939"/>
                </a:cubicBezTo>
                <a:lnTo>
                  <a:pt x="3422812" y="1256969"/>
                </a:lnTo>
                <a:lnTo>
                  <a:pt x="3430297" y="1253960"/>
                </a:lnTo>
                <a:cubicBezTo>
                  <a:pt x="3449250" y="1246410"/>
                  <a:pt x="3481394" y="1234133"/>
                  <a:pt x="3443592" y="1253885"/>
                </a:cubicBezTo>
                <a:cubicBezTo>
                  <a:pt x="3435576" y="1257392"/>
                  <a:pt x="3415509" y="1265095"/>
                  <a:pt x="3400289" y="1275253"/>
                </a:cubicBezTo>
                <a:cubicBezTo>
                  <a:pt x="3382753" y="1286034"/>
                  <a:pt x="3415909" y="1271438"/>
                  <a:pt x="3432186" y="1264418"/>
                </a:cubicBezTo>
                <a:cubicBezTo>
                  <a:pt x="3447595" y="1256902"/>
                  <a:pt x="3463872" y="1249882"/>
                  <a:pt x="3468533" y="1249692"/>
                </a:cubicBezTo>
                <a:cubicBezTo>
                  <a:pt x="3475076" y="1246248"/>
                  <a:pt x="3474664" y="1249443"/>
                  <a:pt x="3479078" y="1249264"/>
                </a:cubicBezTo>
                <a:lnTo>
                  <a:pt x="3492749" y="1243699"/>
                </a:lnTo>
                <a:lnTo>
                  <a:pt x="3367061" y="1304507"/>
                </a:lnTo>
                <a:lnTo>
                  <a:pt x="3271084" y="1348812"/>
                </a:lnTo>
                <a:lnTo>
                  <a:pt x="3270387" y="1350325"/>
                </a:lnTo>
                <a:cubicBezTo>
                  <a:pt x="3270387" y="1350325"/>
                  <a:pt x="3269592" y="1350473"/>
                  <a:pt x="3268665" y="1350647"/>
                </a:cubicBezTo>
                <a:lnTo>
                  <a:pt x="3270476" y="1349093"/>
                </a:lnTo>
                <a:lnTo>
                  <a:pt x="3260122" y="1353871"/>
                </a:lnTo>
                <a:lnTo>
                  <a:pt x="3258410" y="1354928"/>
                </a:lnTo>
                <a:cubicBezTo>
                  <a:pt x="3257501" y="1355624"/>
                  <a:pt x="3256774" y="1356372"/>
                  <a:pt x="3256448" y="1357133"/>
                </a:cubicBezTo>
                <a:cubicBezTo>
                  <a:pt x="3256448" y="1357133"/>
                  <a:pt x="3264372" y="1352851"/>
                  <a:pt x="3268665" y="1350647"/>
                </a:cubicBezTo>
                <a:lnTo>
                  <a:pt x="3265548" y="1354194"/>
                </a:lnTo>
                <a:lnTo>
                  <a:pt x="3370376" y="1305999"/>
                </a:lnTo>
                <a:cubicBezTo>
                  <a:pt x="3429634" y="1279705"/>
                  <a:pt x="3485878" y="1256045"/>
                  <a:pt x="3536953" y="1236904"/>
                </a:cubicBezTo>
                <a:cubicBezTo>
                  <a:pt x="3512011" y="1254891"/>
                  <a:pt x="3493356" y="1253184"/>
                  <a:pt x="3475066" y="1270155"/>
                </a:cubicBezTo>
                <a:cubicBezTo>
                  <a:pt x="3471211" y="1272502"/>
                  <a:pt x="3513302" y="1255504"/>
                  <a:pt x="3513302" y="1255504"/>
                </a:cubicBezTo>
                <a:cubicBezTo>
                  <a:pt x="3519401" y="1254823"/>
                  <a:pt x="3514087" y="1259460"/>
                  <a:pt x="3515378" y="1260074"/>
                </a:cubicBezTo>
                <a:cubicBezTo>
                  <a:pt x="3537822" y="1252242"/>
                  <a:pt x="3594331" y="1216432"/>
                  <a:pt x="3590373" y="1228876"/>
                </a:cubicBezTo>
                <a:lnTo>
                  <a:pt x="3573311" y="1238286"/>
                </a:lnTo>
                <a:lnTo>
                  <a:pt x="3571815" y="1238753"/>
                </a:lnTo>
                <a:lnTo>
                  <a:pt x="3568397" y="1240688"/>
                </a:lnTo>
                <a:lnTo>
                  <a:pt x="3562803" y="1243301"/>
                </a:lnTo>
                <a:cubicBezTo>
                  <a:pt x="3559498" y="1244788"/>
                  <a:pt x="3555905" y="1246364"/>
                  <a:pt x="3551820" y="1248151"/>
                </a:cubicBezTo>
                <a:cubicBezTo>
                  <a:pt x="3548517" y="1250163"/>
                  <a:pt x="3524782" y="1257381"/>
                  <a:pt x="3510298" y="1269001"/>
                </a:cubicBezTo>
                <a:cubicBezTo>
                  <a:pt x="3510298" y="1269001"/>
                  <a:pt x="3529440" y="1263179"/>
                  <a:pt x="3539348" y="1257147"/>
                </a:cubicBezTo>
                <a:cubicBezTo>
                  <a:pt x="3541921" y="1256279"/>
                  <a:pt x="3551416" y="1250497"/>
                  <a:pt x="3560179" y="1245336"/>
                </a:cubicBezTo>
                <a:lnTo>
                  <a:pt x="3568397" y="1240688"/>
                </a:lnTo>
                <a:lnTo>
                  <a:pt x="3572063" y="1238975"/>
                </a:lnTo>
                <a:lnTo>
                  <a:pt x="3573311" y="1238286"/>
                </a:lnTo>
                <a:lnTo>
                  <a:pt x="3576610" y="1237256"/>
                </a:lnTo>
                <a:cubicBezTo>
                  <a:pt x="3578714" y="1240495"/>
                  <a:pt x="3555677" y="1252299"/>
                  <a:pt x="3544961" y="1257546"/>
                </a:cubicBezTo>
                <a:lnTo>
                  <a:pt x="3540923" y="1259491"/>
                </a:lnTo>
                <a:lnTo>
                  <a:pt x="3540417" y="1259726"/>
                </a:lnTo>
                <a:cubicBezTo>
                  <a:pt x="3539388" y="1260210"/>
                  <a:pt x="3539453" y="1260190"/>
                  <a:pt x="3540311" y="1259785"/>
                </a:cubicBezTo>
                <a:lnTo>
                  <a:pt x="3540923" y="1259491"/>
                </a:lnTo>
                <a:lnTo>
                  <a:pt x="3547075" y="1256640"/>
                </a:lnTo>
                <a:cubicBezTo>
                  <a:pt x="3564924" y="1250205"/>
                  <a:pt x="3584571" y="1241042"/>
                  <a:pt x="3599859" y="1237565"/>
                </a:cubicBezTo>
                <a:cubicBezTo>
                  <a:pt x="3612648" y="1234096"/>
                  <a:pt x="3596589" y="1243174"/>
                  <a:pt x="3577083" y="1253449"/>
                </a:cubicBezTo>
                <a:lnTo>
                  <a:pt x="3572362" y="1255900"/>
                </a:lnTo>
                <a:lnTo>
                  <a:pt x="3551051" y="1265948"/>
                </a:lnTo>
                <a:cubicBezTo>
                  <a:pt x="3551051" y="1265948"/>
                  <a:pt x="3518307" y="1277347"/>
                  <a:pt x="3509846" y="1287760"/>
                </a:cubicBezTo>
                <a:cubicBezTo>
                  <a:pt x="3509641" y="1289357"/>
                  <a:pt x="3525176" y="1282103"/>
                  <a:pt x="3540948" y="1274440"/>
                </a:cubicBezTo>
                <a:lnTo>
                  <a:pt x="3542407" y="1273723"/>
                </a:lnTo>
                <a:lnTo>
                  <a:pt x="3543597" y="1273343"/>
                </a:lnTo>
                <a:cubicBezTo>
                  <a:pt x="3548795" y="1271636"/>
                  <a:pt x="3554405" y="1269677"/>
                  <a:pt x="3556056" y="1268672"/>
                </a:cubicBezTo>
                <a:cubicBezTo>
                  <a:pt x="3567806" y="1262918"/>
                  <a:pt x="3564647" y="1265891"/>
                  <a:pt x="3557494" y="1270773"/>
                </a:cubicBezTo>
                <a:lnTo>
                  <a:pt x="3553246" y="1273486"/>
                </a:lnTo>
                <a:lnTo>
                  <a:pt x="3459586" y="1315768"/>
                </a:lnTo>
                <a:cubicBezTo>
                  <a:pt x="3459586" y="1315768"/>
                  <a:pt x="3419641" y="1333819"/>
                  <a:pt x="3420454" y="1336965"/>
                </a:cubicBezTo>
                <a:cubicBezTo>
                  <a:pt x="3425114" y="1336777"/>
                  <a:pt x="3450667" y="1322489"/>
                  <a:pt x="3460400" y="1318914"/>
                </a:cubicBezTo>
                <a:cubicBezTo>
                  <a:pt x="3458192" y="1319005"/>
                  <a:pt x="3483654" y="1306940"/>
                  <a:pt x="3491712" y="1305346"/>
                </a:cubicBezTo>
                <a:lnTo>
                  <a:pt x="3492163" y="1307454"/>
                </a:lnTo>
                <a:lnTo>
                  <a:pt x="3477264" y="1314835"/>
                </a:lnTo>
                <a:cubicBezTo>
                  <a:pt x="3434458" y="1334272"/>
                  <a:pt x="3387014" y="1352005"/>
                  <a:pt x="3351636" y="1371446"/>
                </a:cubicBezTo>
                <a:cubicBezTo>
                  <a:pt x="3320070" y="1389269"/>
                  <a:pt x="3307599" y="1398263"/>
                  <a:pt x="3330549" y="1387089"/>
                </a:cubicBezTo>
                <a:cubicBezTo>
                  <a:pt x="3348398" y="1380653"/>
                  <a:pt x="3440962" y="1335723"/>
                  <a:pt x="3447063" y="1335041"/>
                </a:cubicBezTo>
                <a:lnTo>
                  <a:pt x="3445175" y="1336797"/>
                </a:lnTo>
                <a:lnTo>
                  <a:pt x="3444760" y="1336988"/>
                </a:lnTo>
                <a:cubicBezTo>
                  <a:pt x="3426133" y="1345808"/>
                  <a:pt x="3407513" y="1354979"/>
                  <a:pt x="3388969" y="1364741"/>
                </a:cubicBezTo>
                <a:cubicBezTo>
                  <a:pt x="3388969" y="1364741"/>
                  <a:pt x="3376694" y="1374779"/>
                  <a:pt x="3388969" y="1364741"/>
                </a:cubicBezTo>
                <a:cubicBezTo>
                  <a:pt x="3403966" y="1359229"/>
                  <a:pt x="3421326" y="1351967"/>
                  <a:pt x="3440102" y="1343661"/>
                </a:cubicBezTo>
                <a:lnTo>
                  <a:pt x="3476525" y="1326962"/>
                </a:lnTo>
                <a:lnTo>
                  <a:pt x="3477233" y="1326703"/>
                </a:lnTo>
                <a:cubicBezTo>
                  <a:pt x="3445285" y="1341957"/>
                  <a:pt x="3406898" y="1363697"/>
                  <a:pt x="3398450" y="1367442"/>
                </a:cubicBezTo>
                <a:cubicBezTo>
                  <a:pt x="3390554" y="1370849"/>
                  <a:pt x="3344441" y="1393096"/>
                  <a:pt x="3373489" y="1381241"/>
                </a:cubicBezTo>
                <a:cubicBezTo>
                  <a:pt x="3388542" y="1373475"/>
                  <a:pt x="3410200" y="1361687"/>
                  <a:pt x="3416300" y="1361007"/>
                </a:cubicBezTo>
                <a:cubicBezTo>
                  <a:pt x="3420894" y="1359610"/>
                  <a:pt x="3415815" y="1368536"/>
                  <a:pt x="3415815" y="1368536"/>
                </a:cubicBezTo>
                <a:cubicBezTo>
                  <a:pt x="3425553" y="1365406"/>
                  <a:pt x="3442616" y="1355015"/>
                  <a:pt x="3454367" y="1349259"/>
                </a:cubicBezTo>
                <a:cubicBezTo>
                  <a:pt x="3458961" y="1347862"/>
                  <a:pt x="3469655" y="1345785"/>
                  <a:pt x="3471666" y="1343160"/>
                </a:cubicBezTo>
                <a:cubicBezTo>
                  <a:pt x="3469655" y="1345785"/>
                  <a:pt x="3457736" y="1354443"/>
                  <a:pt x="3461038" y="1352432"/>
                </a:cubicBezTo>
                <a:cubicBezTo>
                  <a:pt x="3466587" y="1352087"/>
                  <a:pt x="3487505" y="1339348"/>
                  <a:pt x="3501837" y="1334822"/>
                </a:cubicBezTo>
                <a:cubicBezTo>
                  <a:pt x="3509734" y="1331413"/>
                  <a:pt x="3515113" y="1333971"/>
                  <a:pt x="3520257" y="1332239"/>
                </a:cubicBezTo>
                <a:cubicBezTo>
                  <a:pt x="3536265" y="1325525"/>
                  <a:pt x="3527819" y="1329268"/>
                  <a:pt x="3517909" y="1335302"/>
                </a:cubicBezTo>
                <a:cubicBezTo>
                  <a:pt x="3473322" y="1362451"/>
                  <a:pt x="3530231" y="1333400"/>
                  <a:pt x="3542217" y="1331935"/>
                </a:cubicBezTo>
                <a:cubicBezTo>
                  <a:pt x="3524095" y="1346002"/>
                  <a:pt x="3524581" y="1338472"/>
                  <a:pt x="3510098" y="1350093"/>
                </a:cubicBezTo>
                <a:lnTo>
                  <a:pt x="3535845" y="1340249"/>
                </a:lnTo>
                <a:cubicBezTo>
                  <a:pt x="3518845" y="1357835"/>
                  <a:pt x="3486662" y="1368796"/>
                  <a:pt x="3480057" y="1372818"/>
                </a:cubicBezTo>
                <a:cubicBezTo>
                  <a:pt x="3361025" y="1430833"/>
                  <a:pt x="3232761" y="1488634"/>
                  <a:pt x="3132085" y="1536871"/>
                </a:cubicBezTo>
                <a:cubicBezTo>
                  <a:pt x="3134097" y="1534245"/>
                  <a:pt x="3127491" y="1538268"/>
                  <a:pt x="3124189" y="1540278"/>
                </a:cubicBezTo>
                <a:cubicBezTo>
                  <a:pt x="3127256" y="1533978"/>
                  <a:pt x="3105113" y="1553295"/>
                  <a:pt x="3124189" y="1540278"/>
                </a:cubicBezTo>
                <a:cubicBezTo>
                  <a:pt x="3122176" y="1542904"/>
                  <a:pt x="3128783" y="1538880"/>
                  <a:pt x="3132085" y="1536871"/>
                </a:cubicBezTo>
                <a:cubicBezTo>
                  <a:pt x="3166279" y="1523283"/>
                  <a:pt x="3203776" y="1507683"/>
                  <a:pt x="3246587" y="1487449"/>
                </a:cubicBezTo>
                <a:cubicBezTo>
                  <a:pt x="3287388" y="1469838"/>
                  <a:pt x="3339152" y="1442519"/>
                  <a:pt x="3363843" y="1436351"/>
                </a:cubicBezTo>
                <a:cubicBezTo>
                  <a:pt x="3365133" y="1436965"/>
                  <a:pt x="3397315" y="1426002"/>
                  <a:pt x="3397315" y="1426002"/>
                </a:cubicBezTo>
                <a:cubicBezTo>
                  <a:pt x="3392236" y="1434928"/>
                  <a:pt x="3381541" y="1437006"/>
                  <a:pt x="3373645" y="1440415"/>
                </a:cubicBezTo>
                <a:cubicBezTo>
                  <a:pt x="3388698" y="1432649"/>
                  <a:pt x="3361896" y="1446170"/>
                  <a:pt x="3342247" y="1455334"/>
                </a:cubicBezTo>
                <a:cubicBezTo>
                  <a:pt x="3279575" y="1484629"/>
                  <a:pt x="3207379" y="1517158"/>
                  <a:pt x="3159974" y="1538788"/>
                </a:cubicBezTo>
                <a:cubicBezTo>
                  <a:pt x="2991217" y="1617632"/>
                  <a:pt x="2826907" y="1693066"/>
                  <a:pt x="2659676" y="1771737"/>
                </a:cubicBezTo>
                <a:lnTo>
                  <a:pt x="2493740" y="1850972"/>
                </a:lnTo>
                <a:lnTo>
                  <a:pt x="2424627" y="1914255"/>
                </a:lnTo>
                <a:lnTo>
                  <a:pt x="2365069" y="1970363"/>
                </a:lnTo>
                <a:lnTo>
                  <a:pt x="2461184" y="1920918"/>
                </a:lnTo>
                <a:cubicBezTo>
                  <a:pt x="2520891" y="1891366"/>
                  <a:pt x="2578738" y="1863472"/>
                  <a:pt x="2635887" y="1835257"/>
                </a:cubicBezTo>
                <a:cubicBezTo>
                  <a:pt x="2694423" y="1805283"/>
                  <a:pt x="2757627" y="1772193"/>
                  <a:pt x="2821020" y="1739143"/>
                </a:cubicBezTo>
                <a:cubicBezTo>
                  <a:pt x="2973733" y="1661457"/>
                  <a:pt x="3112908" y="1602130"/>
                  <a:pt x="3252892" y="1542290"/>
                </a:cubicBezTo>
                <a:lnTo>
                  <a:pt x="3280964" y="1532378"/>
                </a:lnTo>
                <a:lnTo>
                  <a:pt x="3106136" y="1617316"/>
                </a:lnTo>
                <a:cubicBezTo>
                  <a:pt x="3040771" y="1649400"/>
                  <a:pt x="2974269" y="1682398"/>
                  <a:pt x="2906085" y="1716684"/>
                </a:cubicBezTo>
                <a:cubicBezTo>
                  <a:pt x="2734840" y="1801357"/>
                  <a:pt x="2542211" y="1905747"/>
                  <a:pt x="2343832" y="2014621"/>
                </a:cubicBezTo>
                <a:lnTo>
                  <a:pt x="2281996" y="2048620"/>
                </a:lnTo>
                <a:lnTo>
                  <a:pt x="2248303" y="2080359"/>
                </a:lnTo>
                <a:lnTo>
                  <a:pt x="2268031" y="2069333"/>
                </a:lnTo>
                <a:cubicBezTo>
                  <a:pt x="2315781" y="2042939"/>
                  <a:pt x="2362869" y="2017125"/>
                  <a:pt x="2410039" y="1991202"/>
                </a:cubicBezTo>
                <a:cubicBezTo>
                  <a:pt x="2498729" y="1944431"/>
                  <a:pt x="2602408" y="1882698"/>
                  <a:pt x="2697706" y="1831903"/>
                </a:cubicBezTo>
                <a:cubicBezTo>
                  <a:pt x="2784385" y="1787755"/>
                  <a:pt x="2866704" y="1749297"/>
                  <a:pt x="2953554" y="1702246"/>
                </a:cubicBezTo>
                <a:cubicBezTo>
                  <a:pt x="3002566" y="1676602"/>
                  <a:pt x="3042245" y="1655473"/>
                  <a:pt x="3084101" y="1634186"/>
                </a:cubicBezTo>
                <a:cubicBezTo>
                  <a:pt x="3174200" y="1590173"/>
                  <a:pt x="3257293" y="1551186"/>
                  <a:pt x="3339721" y="1512777"/>
                </a:cubicBezTo>
                <a:lnTo>
                  <a:pt x="3343342" y="1511081"/>
                </a:lnTo>
                <a:lnTo>
                  <a:pt x="3344275" y="1510449"/>
                </a:lnTo>
                <a:lnTo>
                  <a:pt x="3344328" y="1510619"/>
                </a:lnTo>
                <a:lnTo>
                  <a:pt x="3355379" y="1505439"/>
                </a:lnTo>
                <a:lnTo>
                  <a:pt x="3355297" y="1505304"/>
                </a:lnTo>
                <a:cubicBezTo>
                  <a:pt x="3357536" y="1503892"/>
                  <a:pt x="3361200" y="1501872"/>
                  <a:pt x="3363291" y="1500796"/>
                </a:cubicBezTo>
                <a:cubicBezTo>
                  <a:pt x="3371981" y="1496296"/>
                  <a:pt x="3381164" y="1492379"/>
                  <a:pt x="3389855" y="1487878"/>
                </a:cubicBezTo>
                <a:cubicBezTo>
                  <a:pt x="3428809" y="1468333"/>
                  <a:pt x="3462024" y="1452639"/>
                  <a:pt x="3497049" y="1434952"/>
                </a:cubicBezTo>
                <a:cubicBezTo>
                  <a:pt x="3546670" y="1409697"/>
                  <a:pt x="3589686" y="1391410"/>
                  <a:pt x="3632311" y="1372069"/>
                </a:cubicBezTo>
                <a:cubicBezTo>
                  <a:pt x="3654403" y="1361547"/>
                  <a:pt x="3678433" y="1349770"/>
                  <a:pt x="3702502" y="1338039"/>
                </a:cubicBezTo>
                <a:lnTo>
                  <a:pt x="3751564" y="1316851"/>
                </a:lnTo>
                <a:lnTo>
                  <a:pt x="3769834" y="1300902"/>
                </a:lnTo>
                <a:lnTo>
                  <a:pt x="3756301" y="1308045"/>
                </a:lnTo>
                <a:cubicBezTo>
                  <a:pt x="3730076" y="1320788"/>
                  <a:pt x="3706768" y="1329293"/>
                  <a:pt x="3678517" y="1343170"/>
                </a:cubicBezTo>
                <a:lnTo>
                  <a:pt x="3389805" y="1480438"/>
                </a:lnTo>
                <a:lnTo>
                  <a:pt x="3392376" y="1478914"/>
                </a:lnTo>
                <a:cubicBezTo>
                  <a:pt x="3388654" y="1482232"/>
                  <a:pt x="3382781" y="1480972"/>
                  <a:pt x="3382781" y="1480972"/>
                </a:cubicBezTo>
                <a:cubicBezTo>
                  <a:pt x="3379371" y="1480242"/>
                  <a:pt x="3390222" y="1474339"/>
                  <a:pt x="3385485" y="1473322"/>
                </a:cubicBezTo>
                <a:cubicBezTo>
                  <a:pt x="3378352" y="1475908"/>
                  <a:pt x="3357095" y="1484383"/>
                  <a:pt x="3342641" y="1489515"/>
                </a:cubicBezTo>
                <a:cubicBezTo>
                  <a:pt x="3251287" y="1525487"/>
                  <a:pt x="3146291" y="1566078"/>
                  <a:pt x="3045428" y="1613043"/>
                </a:cubicBezTo>
                <a:lnTo>
                  <a:pt x="3030038" y="1620305"/>
                </a:lnTo>
                <a:lnTo>
                  <a:pt x="3095235" y="1586486"/>
                </a:lnTo>
                <a:lnTo>
                  <a:pt x="3146154" y="1564087"/>
                </a:lnTo>
                <a:cubicBezTo>
                  <a:pt x="3223848" y="1530879"/>
                  <a:pt x="3292157" y="1504241"/>
                  <a:pt x="3372598" y="1470561"/>
                </a:cubicBezTo>
                <a:cubicBezTo>
                  <a:pt x="3402314" y="1459784"/>
                  <a:pt x="3422245" y="1451025"/>
                  <a:pt x="3460539" y="1433857"/>
                </a:cubicBezTo>
                <a:cubicBezTo>
                  <a:pt x="3484191" y="1421782"/>
                  <a:pt x="3472838" y="1424149"/>
                  <a:pt x="3453338" y="1432314"/>
                </a:cubicBezTo>
                <a:cubicBezTo>
                  <a:pt x="3446206" y="1434901"/>
                  <a:pt x="3441865" y="1438771"/>
                  <a:pt x="3431133" y="1440585"/>
                </a:cubicBezTo>
                <a:cubicBezTo>
                  <a:pt x="3424242" y="1434993"/>
                  <a:pt x="3384809" y="1451916"/>
                  <a:pt x="3355092" y="1462693"/>
                </a:cubicBezTo>
                <a:lnTo>
                  <a:pt x="3353021" y="1463516"/>
                </a:lnTo>
                <a:lnTo>
                  <a:pt x="3575353" y="1357687"/>
                </a:lnTo>
                <a:cubicBezTo>
                  <a:pt x="3653743" y="1320716"/>
                  <a:pt x="3731385" y="1284436"/>
                  <a:pt x="3807611" y="1249403"/>
                </a:cubicBezTo>
                <a:lnTo>
                  <a:pt x="3851456" y="1229652"/>
                </a:lnTo>
                <a:lnTo>
                  <a:pt x="3913456" y="1175532"/>
                </a:lnTo>
                <a:cubicBezTo>
                  <a:pt x="3902718" y="1187544"/>
                  <a:pt x="3895914" y="1193062"/>
                  <a:pt x="3886769" y="1201498"/>
                </a:cubicBezTo>
                <a:cubicBezTo>
                  <a:pt x="3878610" y="1210627"/>
                  <a:pt x="3854056" y="1230919"/>
                  <a:pt x="3866458" y="1222428"/>
                </a:cubicBezTo>
                <a:cubicBezTo>
                  <a:pt x="3880508" y="1214185"/>
                  <a:pt x="3920453" y="1169497"/>
                  <a:pt x="3914691" y="1188803"/>
                </a:cubicBezTo>
                <a:lnTo>
                  <a:pt x="3889659" y="1212443"/>
                </a:lnTo>
                <a:lnTo>
                  <a:pt x="4031376" y="1148608"/>
                </a:lnTo>
                <a:cubicBezTo>
                  <a:pt x="4017615" y="1156986"/>
                  <a:pt x="4009503" y="1160294"/>
                  <a:pt x="3998304" y="1165713"/>
                </a:cubicBezTo>
                <a:cubicBezTo>
                  <a:pt x="3987844" y="1172081"/>
                  <a:pt x="3958458" y="1184375"/>
                  <a:pt x="3972792" y="1179848"/>
                </a:cubicBezTo>
                <a:cubicBezTo>
                  <a:pt x="3988630" y="1176037"/>
                  <a:pt x="4039823" y="1144865"/>
                  <a:pt x="4028707" y="1161667"/>
                </a:cubicBezTo>
                <a:cubicBezTo>
                  <a:pt x="3975103" y="1188708"/>
                  <a:pt x="3922382" y="1214977"/>
                  <a:pt x="3872413" y="1239570"/>
                </a:cubicBezTo>
                <a:cubicBezTo>
                  <a:pt x="3875482" y="1233267"/>
                  <a:pt x="3850036" y="1254596"/>
                  <a:pt x="3872413" y="1239570"/>
                </a:cubicBezTo>
                <a:cubicBezTo>
                  <a:pt x="3863914" y="1248362"/>
                  <a:pt x="3855705" y="1253711"/>
                  <a:pt x="3848152" y="1257581"/>
                </a:cubicBezTo>
                <a:lnTo>
                  <a:pt x="3836154" y="1262976"/>
                </a:lnTo>
                <a:lnTo>
                  <a:pt x="3821319" y="1276986"/>
                </a:lnTo>
                <a:lnTo>
                  <a:pt x="3827301" y="1274687"/>
                </a:lnTo>
                <a:lnTo>
                  <a:pt x="3847144" y="1267636"/>
                </a:lnTo>
                <a:lnTo>
                  <a:pt x="3844773" y="1268825"/>
                </a:lnTo>
                <a:cubicBezTo>
                  <a:pt x="3839498" y="1271272"/>
                  <a:pt x="3833304" y="1273883"/>
                  <a:pt x="3827317" y="1276667"/>
                </a:cubicBezTo>
                <a:lnTo>
                  <a:pt x="3825488" y="1277572"/>
                </a:lnTo>
                <a:lnTo>
                  <a:pt x="3817801" y="1280308"/>
                </a:lnTo>
                <a:lnTo>
                  <a:pt x="3800544" y="1296607"/>
                </a:lnTo>
                <a:lnTo>
                  <a:pt x="3859566" y="1274341"/>
                </a:lnTo>
                <a:lnTo>
                  <a:pt x="3879224" y="1268636"/>
                </a:lnTo>
                <a:lnTo>
                  <a:pt x="3880068" y="1268065"/>
                </a:lnTo>
                <a:lnTo>
                  <a:pt x="3885083" y="1264832"/>
                </a:lnTo>
                <a:lnTo>
                  <a:pt x="3877117" y="1267768"/>
                </a:lnTo>
                <a:cubicBezTo>
                  <a:pt x="3874417" y="1268721"/>
                  <a:pt x="3872825" y="1269223"/>
                  <a:pt x="3873188" y="1268951"/>
                </a:cubicBezTo>
                <a:cubicBezTo>
                  <a:pt x="3873552" y="1268677"/>
                  <a:pt x="3875868" y="1267631"/>
                  <a:pt x="3880982" y="1265487"/>
                </a:cubicBezTo>
                <a:lnTo>
                  <a:pt x="3889211" y="1262129"/>
                </a:lnTo>
                <a:lnTo>
                  <a:pt x="3889129" y="1262222"/>
                </a:lnTo>
                <a:lnTo>
                  <a:pt x="3889356" y="1262076"/>
                </a:lnTo>
                <a:lnTo>
                  <a:pt x="3889277" y="1262102"/>
                </a:lnTo>
                <a:lnTo>
                  <a:pt x="3889386" y="1262057"/>
                </a:lnTo>
                <a:lnTo>
                  <a:pt x="3903467" y="1252978"/>
                </a:lnTo>
                <a:lnTo>
                  <a:pt x="3892290" y="1260872"/>
                </a:lnTo>
                <a:lnTo>
                  <a:pt x="3905180" y="1255610"/>
                </a:lnTo>
                <a:lnTo>
                  <a:pt x="3907796" y="1253958"/>
                </a:lnTo>
                <a:lnTo>
                  <a:pt x="3907320" y="1253971"/>
                </a:lnTo>
                <a:cubicBezTo>
                  <a:pt x="3906638" y="1253164"/>
                  <a:pt x="3910817" y="1251015"/>
                  <a:pt x="3909869" y="1249894"/>
                </a:cubicBezTo>
                <a:lnTo>
                  <a:pt x="3906252" y="1250996"/>
                </a:lnTo>
                <a:lnTo>
                  <a:pt x="3903467" y="1252978"/>
                </a:lnTo>
                <a:lnTo>
                  <a:pt x="3905263" y="1251297"/>
                </a:lnTo>
                <a:lnTo>
                  <a:pt x="3903411" y="1251861"/>
                </a:lnTo>
                <a:cubicBezTo>
                  <a:pt x="3900636" y="1252718"/>
                  <a:pt x="3897553" y="1253652"/>
                  <a:pt x="3895102" y="1254299"/>
                </a:cubicBezTo>
                <a:cubicBezTo>
                  <a:pt x="3887141" y="1256856"/>
                  <a:pt x="3878895" y="1259480"/>
                  <a:pt x="3870428" y="1262221"/>
                </a:cubicBezTo>
                <a:lnTo>
                  <a:pt x="3848702" y="1269417"/>
                </a:lnTo>
                <a:lnTo>
                  <a:pt x="3854905" y="1266826"/>
                </a:lnTo>
                <a:cubicBezTo>
                  <a:pt x="3864936" y="1263173"/>
                  <a:pt x="3874121" y="1260293"/>
                  <a:pt x="3882885" y="1257653"/>
                </a:cubicBezTo>
                <a:lnTo>
                  <a:pt x="3909846" y="1248428"/>
                </a:lnTo>
                <a:lnTo>
                  <a:pt x="3911142" y="1246919"/>
                </a:lnTo>
                <a:cubicBezTo>
                  <a:pt x="3911452" y="1246780"/>
                  <a:pt x="3911688" y="1246933"/>
                  <a:pt x="3912007" y="1247139"/>
                </a:cubicBezTo>
                <a:lnTo>
                  <a:pt x="3911312" y="1247927"/>
                </a:lnTo>
                <a:lnTo>
                  <a:pt x="3911911" y="1247722"/>
                </a:lnTo>
                <a:lnTo>
                  <a:pt x="3912161" y="1247632"/>
                </a:lnTo>
                <a:lnTo>
                  <a:pt x="3912007" y="1247139"/>
                </a:lnTo>
                <a:cubicBezTo>
                  <a:pt x="3912628" y="1246177"/>
                  <a:pt x="3913014" y="1245745"/>
                  <a:pt x="3913323" y="1245604"/>
                </a:cubicBezTo>
                <a:cubicBezTo>
                  <a:pt x="3913633" y="1245463"/>
                  <a:pt x="3913868" y="1245615"/>
                  <a:pt x="3914188" y="1245822"/>
                </a:cubicBezTo>
                <a:lnTo>
                  <a:pt x="3912792" y="1247407"/>
                </a:lnTo>
                <a:lnTo>
                  <a:pt x="3925159" y="1242988"/>
                </a:lnTo>
                <a:lnTo>
                  <a:pt x="3933031" y="1238016"/>
                </a:lnTo>
                <a:lnTo>
                  <a:pt x="3927237" y="1242246"/>
                </a:lnTo>
                <a:lnTo>
                  <a:pt x="3942668" y="1236734"/>
                </a:lnTo>
                <a:cubicBezTo>
                  <a:pt x="3952502" y="1233880"/>
                  <a:pt x="3962798" y="1230542"/>
                  <a:pt x="3972572" y="1227472"/>
                </a:cubicBezTo>
                <a:cubicBezTo>
                  <a:pt x="3982347" y="1224401"/>
                  <a:pt x="3991598" y="1221600"/>
                  <a:pt x="3999343" y="1219822"/>
                </a:cubicBezTo>
                <a:cubicBezTo>
                  <a:pt x="3987691" y="1224365"/>
                  <a:pt x="3975911" y="1228169"/>
                  <a:pt x="3965780" y="1230964"/>
                </a:cubicBezTo>
                <a:lnTo>
                  <a:pt x="3953938" y="1235284"/>
                </a:lnTo>
                <a:cubicBezTo>
                  <a:pt x="3950147" y="1238487"/>
                  <a:pt x="3958038" y="1236587"/>
                  <a:pt x="3960242" y="1235646"/>
                </a:cubicBezTo>
                <a:cubicBezTo>
                  <a:pt x="3982936" y="1229384"/>
                  <a:pt x="4015350" y="1216292"/>
                  <a:pt x="4031976" y="1214083"/>
                </a:cubicBezTo>
                <a:cubicBezTo>
                  <a:pt x="4006996" y="1224737"/>
                  <a:pt x="3985405" y="1228759"/>
                  <a:pt x="3961910" y="1237621"/>
                </a:cubicBezTo>
                <a:cubicBezTo>
                  <a:pt x="3969079" y="1234867"/>
                  <a:pt x="3957009" y="1238918"/>
                  <a:pt x="3955197" y="1240911"/>
                </a:cubicBezTo>
                <a:cubicBezTo>
                  <a:pt x="3952154" y="1244407"/>
                  <a:pt x="3960162" y="1239100"/>
                  <a:pt x="3960162" y="1239100"/>
                </a:cubicBezTo>
                <a:cubicBezTo>
                  <a:pt x="3972610" y="1235499"/>
                  <a:pt x="3984927" y="1231740"/>
                  <a:pt x="3996747" y="1228279"/>
                </a:cubicBezTo>
                <a:lnTo>
                  <a:pt x="4019330" y="1222201"/>
                </a:lnTo>
                <a:lnTo>
                  <a:pt x="4014638" y="1224592"/>
                </a:lnTo>
                <a:lnTo>
                  <a:pt x="4014412" y="1224719"/>
                </a:lnTo>
                <a:lnTo>
                  <a:pt x="4013302" y="1225102"/>
                </a:lnTo>
                <a:cubicBezTo>
                  <a:pt x="4010831" y="1225727"/>
                  <a:pt x="3998079" y="1228969"/>
                  <a:pt x="3996331" y="1230447"/>
                </a:cubicBezTo>
                <a:cubicBezTo>
                  <a:pt x="3990792" y="1235130"/>
                  <a:pt x="4005293" y="1230410"/>
                  <a:pt x="4004838" y="1229871"/>
                </a:cubicBezTo>
                <a:lnTo>
                  <a:pt x="4006092" y="1229451"/>
                </a:lnTo>
                <a:lnTo>
                  <a:pt x="4002779" y="1232151"/>
                </a:lnTo>
                <a:cubicBezTo>
                  <a:pt x="4003225" y="1232166"/>
                  <a:pt x="4005040" y="1231381"/>
                  <a:pt x="4007504" y="1230205"/>
                </a:cubicBezTo>
                <a:lnTo>
                  <a:pt x="4014035" y="1226954"/>
                </a:lnTo>
                <a:lnTo>
                  <a:pt x="4017175" y="1226136"/>
                </a:lnTo>
                <a:cubicBezTo>
                  <a:pt x="4016108" y="1228421"/>
                  <a:pt x="4003773" y="1232156"/>
                  <a:pt x="4003773" y="1232156"/>
                </a:cubicBezTo>
                <a:cubicBezTo>
                  <a:pt x="3981155" y="1238508"/>
                  <a:pt x="3959407" y="1245892"/>
                  <a:pt x="3939966" y="1251864"/>
                </a:cubicBezTo>
                <a:cubicBezTo>
                  <a:pt x="3938865" y="1252334"/>
                  <a:pt x="3933144" y="1253844"/>
                  <a:pt x="3927033" y="1255854"/>
                </a:cubicBezTo>
                <a:lnTo>
                  <a:pt x="3912897" y="1262338"/>
                </a:lnTo>
                <a:lnTo>
                  <a:pt x="3911885" y="1263063"/>
                </a:lnTo>
                <a:lnTo>
                  <a:pt x="3912301" y="1263831"/>
                </a:lnTo>
                <a:cubicBezTo>
                  <a:pt x="3915085" y="1263633"/>
                  <a:pt x="3922454" y="1260708"/>
                  <a:pt x="3914760" y="1262249"/>
                </a:cubicBezTo>
                <a:cubicBezTo>
                  <a:pt x="3932224" y="1257487"/>
                  <a:pt x="3948968" y="1251870"/>
                  <a:pt x="3966496" y="1246591"/>
                </a:cubicBezTo>
                <a:cubicBezTo>
                  <a:pt x="3966724" y="1246861"/>
                  <a:pt x="3987522" y="1238356"/>
                  <a:pt x="3986266" y="1240417"/>
                </a:cubicBezTo>
                <a:cubicBezTo>
                  <a:pt x="3981184" y="1245638"/>
                  <a:pt x="3972345" y="1246416"/>
                  <a:pt x="3972345" y="1246416"/>
                </a:cubicBezTo>
                <a:cubicBezTo>
                  <a:pt x="3948167" y="1254471"/>
                  <a:pt x="3934084" y="1259685"/>
                  <a:pt x="3911882" y="1266530"/>
                </a:cubicBezTo>
                <a:cubicBezTo>
                  <a:pt x="3911330" y="1266765"/>
                  <a:pt x="3909671" y="1267278"/>
                  <a:pt x="3907435" y="1267970"/>
                </a:cubicBezTo>
                <a:lnTo>
                  <a:pt x="3902189" y="1269638"/>
                </a:lnTo>
                <a:lnTo>
                  <a:pt x="3897280" y="1272954"/>
                </a:lnTo>
                <a:lnTo>
                  <a:pt x="3901341" y="1271317"/>
                </a:lnTo>
                <a:cubicBezTo>
                  <a:pt x="3902935" y="1270655"/>
                  <a:pt x="3903805" y="1270279"/>
                  <a:pt x="3903255" y="1270515"/>
                </a:cubicBezTo>
                <a:cubicBezTo>
                  <a:pt x="3908384" y="1269488"/>
                  <a:pt x="3912829" y="1267652"/>
                  <a:pt x="3918515" y="1266691"/>
                </a:cubicBezTo>
                <a:cubicBezTo>
                  <a:pt x="3911946" y="1269859"/>
                  <a:pt x="3907004" y="1271402"/>
                  <a:pt x="3902280" y="1272761"/>
                </a:cubicBezTo>
                <a:lnTo>
                  <a:pt x="3892994" y="1275848"/>
                </a:lnTo>
                <a:lnTo>
                  <a:pt x="3877213" y="1286506"/>
                </a:lnTo>
                <a:lnTo>
                  <a:pt x="3885337" y="1284051"/>
                </a:lnTo>
                <a:lnTo>
                  <a:pt x="3888702" y="1281499"/>
                </a:lnTo>
                <a:cubicBezTo>
                  <a:pt x="3893023" y="1278271"/>
                  <a:pt x="3897231" y="1275313"/>
                  <a:pt x="3896929" y="1276480"/>
                </a:cubicBezTo>
                <a:lnTo>
                  <a:pt x="3891406" y="1282216"/>
                </a:lnTo>
                <a:lnTo>
                  <a:pt x="3911110" y="1276259"/>
                </a:lnTo>
                <a:cubicBezTo>
                  <a:pt x="3904299" y="1279287"/>
                  <a:pt x="3898568" y="1281487"/>
                  <a:pt x="3893381" y="1283277"/>
                </a:cubicBezTo>
                <a:lnTo>
                  <a:pt x="3887339" y="1285179"/>
                </a:lnTo>
                <a:lnTo>
                  <a:pt x="3885349" y="1286262"/>
                </a:lnTo>
                <a:lnTo>
                  <a:pt x="3875196" y="1293532"/>
                </a:lnTo>
                <a:lnTo>
                  <a:pt x="3907204" y="1282870"/>
                </a:lnTo>
                <a:lnTo>
                  <a:pt x="3912925" y="1281815"/>
                </a:lnTo>
                <a:lnTo>
                  <a:pt x="3924504" y="1276430"/>
                </a:lnTo>
                <a:cubicBezTo>
                  <a:pt x="3933297" y="1272559"/>
                  <a:pt x="3926302" y="1276648"/>
                  <a:pt x="3913808" y="1283579"/>
                </a:cubicBezTo>
                <a:lnTo>
                  <a:pt x="3896948" y="1292869"/>
                </a:lnTo>
                <a:lnTo>
                  <a:pt x="3904013" y="1290424"/>
                </a:lnTo>
                <a:lnTo>
                  <a:pt x="3892871" y="1296941"/>
                </a:lnTo>
                <a:cubicBezTo>
                  <a:pt x="3875265" y="1308867"/>
                  <a:pt x="3892360" y="1299835"/>
                  <a:pt x="3904103" y="1293205"/>
                </a:cubicBezTo>
                <a:lnTo>
                  <a:pt x="3918642" y="1285602"/>
                </a:lnTo>
                <a:lnTo>
                  <a:pt x="3925992" y="1283220"/>
                </a:lnTo>
                <a:lnTo>
                  <a:pt x="3926883" y="1282928"/>
                </a:lnTo>
                <a:lnTo>
                  <a:pt x="3920754" y="1286327"/>
                </a:lnTo>
                <a:cubicBezTo>
                  <a:pt x="3912472" y="1290939"/>
                  <a:pt x="3904387" y="1295367"/>
                  <a:pt x="3897258" y="1298916"/>
                </a:cubicBezTo>
                <a:cubicBezTo>
                  <a:pt x="3888776" y="1303421"/>
                  <a:pt x="3880223" y="1307530"/>
                  <a:pt x="3871434" y="1311858"/>
                </a:cubicBezTo>
                <a:lnTo>
                  <a:pt x="3852218" y="1321908"/>
                </a:lnTo>
                <a:lnTo>
                  <a:pt x="3856308" y="1321475"/>
                </a:lnTo>
                <a:lnTo>
                  <a:pt x="3857792" y="1320767"/>
                </a:lnTo>
                <a:cubicBezTo>
                  <a:pt x="3867304" y="1316187"/>
                  <a:pt x="3878064" y="1311140"/>
                  <a:pt x="3881696" y="1309061"/>
                </a:cubicBezTo>
                <a:cubicBezTo>
                  <a:pt x="3883283" y="1308764"/>
                  <a:pt x="3886593" y="1308143"/>
                  <a:pt x="3887388" y="1307995"/>
                </a:cubicBezTo>
                <a:cubicBezTo>
                  <a:pt x="3891681" y="1305792"/>
                  <a:pt x="3894517" y="1303861"/>
                  <a:pt x="3898336" y="1301513"/>
                </a:cubicBezTo>
                <a:cubicBezTo>
                  <a:pt x="3899131" y="1301365"/>
                  <a:pt x="3899417" y="1302943"/>
                  <a:pt x="3904160" y="1300422"/>
                </a:cubicBezTo>
                <a:cubicBezTo>
                  <a:pt x="3908454" y="1298219"/>
                  <a:pt x="3922108" y="1289832"/>
                  <a:pt x="3929048" y="1287133"/>
                </a:cubicBezTo>
                <a:cubicBezTo>
                  <a:pt x="3932054" y="1285870"/>
                  <a:pt x="3932854" y="1285735"/>
                  <a:pt x="3932292" y="1286276"/>
                </a:cubicBezTo>
                <a:lnTo>
                  <a:pt x="3929602" y="1288031"/>
                </a:lnTo>
                <a:lnTo>
                  <a:pt x="3941742" y="1281594"/>
                </a:lnTo>
                <a:cubicBezTo>
                  <a:pt x="3945197" y="1279851"/>
                  <a:pt x="3947624" y="1278767"/>
                  <a:pt x="3947863" y="1279029"/>
                </a:cubicBezTo>
                <a:cubicBezTo>
                  <a:pt x="3947142" y="1282268"/>
                  <a:pt x="3930799" y="1289420"/>
                  <a:pt x="3930799" y="1289420"/>
                </a:cubicBezTo>
                <a:cubicBezTo>
                  <a:pt x="3927121" y="1291253"/>
                  <a:pt x="3920471" y="1294733"/>
                  <a:pt x="3912875" y="1298778"/>
                </a:cubicBezTo>
                <a:lnTo>
                  <a:pt x="3890510" y="1310860"/>
                </a:lnTo>
                <a:lnTo>
                  <a:pt x="3886047" y="1314075"/>
                </a:lnTo>
                <a:cubicBezTo>
                  <a:pt x="3882998" y="1316102"/>
                  <a:pt x="3879484" y="1318116"/>
                  <a:pt x="3875707" y="1320105"/>
                </a:cubicBezTo>
                <a:lnTo>
                  <a:pt x="3872497" y="1321690"/>
                </a:lnTo>
                <a:lnTo>
                  <a:pt x="3873505" y="1321274"/>
                </a:lnTo>
                <a:lnTo>
                  <a:pt x="3877021" y="1319574"/>
                </a:lnTo>
                <a:lnTo>
                  <a:pt x="3877858" y="1319148"/>
                </a:lnTo>
                <a:lnTo>
                  <a:pt x="3877953" y="1319021"/>
                </a:lnTo>
                <a:lnTo>
                  <a:pt x="3877878" y="1319138"/>
                </a:lnTo>
                <a:lnTo>
                  <a:pt x="3898263" y="1308755"/>
                </a:lnTo>
                <a:lnTo>
                  <a:pt x="3898680" y="1308583"/>
                </a:lnTo>
                <a:lnTo>
                  <a:pt x="3899250" y="1308055"/>
                </a:lnTo>
                <a:lnTo>
                  <a:pt x="3898958" y="1308468"/>
                </a:lnTo>
                <a:lnTo>
                  <a:pt x="3904540" y="1306179"/>
                </a:lnTo>
                <a:lnTo>
                  <a:pt x="3905176" y="1305941"/>
                </a:lnTo>
                <a:lnTo>
                  <a:pt x="3914776" y="1301277"/>
                </a:lnTo>
                <a:lnTo>
                  <a:pt x="3922660" y="1297603"/>
                </a:lnTo>
                <a:lnTo>
                  <a:pt x="3922679" y="1297593"/>
                </a:lnTo>
                <a:lnTo>
                  <a:pt x="3922688" y="1297590"/>
                </a:lnTo>
                <a:lnTo>
                  <a:pt x="3950682" y="1284548"/>
                </a:lnTo>
                <a:cubicBezTo>
                  <a:pt x="3955825" y="1282814"/>
                  <a:pt x="3979324" y="1271306"/>
                  <a:pt x="3979324" y="1271306"/>
                </a:cubicBezTo>
                <a:lnTo>
                  <a:pt x="3971261" y="1277600"/>
                </a:lnTo>
                <a:lnTo>
                  <a:pt x="3977075" y="1274539"/>
                </a:lnTo>
                <a:lnTo>
                  <a:pt x="3977758" y="1274692"/>
                </a:lnTo>
                <a:lnTo>
                  <a:pt x="3980303" y="1274604"/>
                </a:lnTo>
                <a:lnTo>
                  <a:pt x="3975442" y="1277244"/>
                </a:lnTo>
                <a:cubicBezTo>
                  <a:pt x="3952342" y="1289704"/>
                  <a:pt x="3928646" y="1302478"/>
                  <a:pt x="3902577" y="1316804"/>
                </a:cubicBezTo>
                <a:cubicBezTo>
                  <a:pt x="3900430" y="1317906"/>
                  <a:pt x="3896502" y="1320041"/>
                  <a:pt x="3891525" y="1322752"/>
                </a:cubicBezTo>
                <a:lnTo>
                  <a:pt x="3887108" y="1325147"/>
                </a:lnTo>
                <a:lnTo>
                  <a:pt x="3873304" y="1339129"/>
                </a:lnTo>
                <a:lnTo>
                  <a:pt x="3893594" y="1329912"/>
                </a:lnTo>
                <a:cubicBezTo>
                  <a:pt x="3894389" y="1329763"/>
                  <a:pt x="3894995" y="1331049"/>
                  <a:pt x="3895788" y="1330899"/>
                </a:cubicBezTo>
                <a:cubicBezTo>
                  <a:pt x="3905112" y="1327754"/>
                  <a:pt x="3934651" y="1307764"/>
                  <a:pt x="3929395" y="1313178"/>
                </a:cubicBezTo>
                <a:cubicBezTo>
                  <a:pt x="3929395" y="1313178"/>
                  <a:pt x="3923191" y="1317140"/>
                  <a:pt x="3917782" y="1320950"/>
                </a:cubicBezTo>
                <a:lnTo>
                  <a:pt x="3918860" y="1320003"/>
                </a:lnTo>
                <a:lnTo>
                  <a:pt x="3920486" y="1319044"/>
                </a:lnTo>
                <a:cubicBezTo>
                  <a:pt x="3920090" y="1319119"/>
                  <a:pt x="3919891" y="1319155"/>
                  <a:pt x="3919553" y="1319394"/>
                </a:cubicBezTo>
                <a:lnTo>
                  <a:pt x="3918860" y="1320003"/>
                </a:lnTo>
                <a:lnTo>
                  <a:pt x="3915869" y="1321766"/>
                </a:lnTo>
                <a:lnTo>
                  <a:pt x="3914367" y="1322406"/>
                </a:lnTo>
                <a:cubicBezTo>
                  <a:pt x="3913199" y="1323032"/>
                  <a:pt x="3912243" y="1323620"/>
                  <a:pt x="3912243" y="1323620"/>
                </a:cubicBezTo>
                <a:cubicBezTo>
                  <a:pt x="3912243" y="1323620"/>
                  <a:pt x="3906513" y="1328890"/>
                  <a:pt x="3902562" y="1331262"/>
                </a:cubicBezTo>
                <a:cubicBezTo>
                  <a:pt x="3898042" y="1334208"/>
                  <a:pt x="3891622" y="1337567"/>
                  <a:pt x="3885439" y="1340707"/>
                </a:cubicBezTo>
                <a:lnTo>
                  <a:pt x="3875476" y="1345868"/>
                </a:lnTo>
                <a:lnTo>
                  <a:pt x="3876721" y="1347055"/>
                </a:lnTo>
                <a:cubicBezTo>
                  <a:pt x="3877081" y="1347637"/>
                  <a:pt x="3877473" y="1348252"/>
                  <a:pt x="3878245" y="1348537"/>
                </a:cubicBezTo>
                <a:lnTo>
                  <a:pt x="3878784" y="1348464"/>
                </a:lnTo>
                <a:lnTo>
                  <a:pt x="3907623" y="1333781"/>
                </a:lnTo>
                <a:lnTo>
                  <a:pt x="3956824" y="1307363"/>
                </a:lnTo>
                <a:lnTo>
                  <a:pt x="3958706" y="1307138"/>
                </a:lnTo>
                <a:lnTo>
                  <a:pt x="3963687" y="1306069"/>
                </a:lnTo>
                <a:lnTo>
                  <a:pt x="3947304" y="1315418"/>
                </a:lnTo>
                <a:lnTo>
                  <a:pt x="3961238" y="1308578"/>
                </a:lnTo>
                <a:lnTo>
                  <a:pt x="3957282" y="1312545"/>
                </a:lnTo>
                <a:cubicBezTo>
                  <a:pt x="3957015" y="1312231"/>
                  <a:pt x="3956787" y="1311962"/>
                  <a:pt x="3956787" y="1311962"/>
                </a:cubicBezTo>
                <a:cubicBezTo>
                  <a:pt x="3953493" y="1315749"/>
                  <a:pt x="3955240" y="1314270"/>
                  <a:pt x="3957282" y="1312545"/>
                </a:cubicBezTo>
                <a:lnTo>
                  <a:pt x="3960911" y="1311431"/>
                </a:lnTo>
                <a:lnTo>
                  <a:pt x="3945846" y="1319819"/>
                </a:lnTo>
                <a:lnTo>
                  <a:pt x="3941775" y="1321723"/>
                </a:lnTo>
                <a:cubicBezTo>
                  <a:pt x="3940535" y="1322259"/>
                  <a:pt x="3939918" y="1322454"/>
                  <a:pt x="3940356" y="1322085"/>
                </a:cubicBezTo>
                <a:lnTo>
                  <a:pt x="3939354" y="1323433"/>
                </a:lnTo>
                <a:lnTo>
                  <a:pt x="3919198" y="1334654"/>
                </a:lnTo>
                <a:lnTo>
                  <a:pt x="3914803" y="1336224"/>
                </a:lnTo>
                <a:lnTo>
                  <a:pt x="3913893" y="1336513"/>
                </a:lnTo>
                <a:lnTo>
                  <a:pt x="3913049" y="1340134"/>
                </a:lnTo>
                <a:lnTo>
                  <a:pt x="3913014" y="1340665"/>
                </a:lnTo>
                <a:lnTo>
                  <a:pt x="3911381" y="1341802"/>
                </a:lnTo>
                <a:cubicBezTo>
                  <a:pt x="3906625" y="1345123"/>
                  <a:pt x="3894867" y="1353343"/>
                  <a:pt x="3885384" y="1360073"/>
                </a:cubicBezTo>
                <a:lnTo>
                  <a:pt x="3885021" y="1360334"/>
                </a:lnTo>
                <a:lnTo>
                  <a:pt x="3881290" y="1364194"/>
                </a:lnTo>
                <a:lnTo>
                  <a:pt x="3877948" y="1367198"/>
                </a:lnTo>
                <a:cubicBezTo>
                  <a:pt x="3876915" y="1368072"/>
                  <a:pt x="3876382" y="1368437"/>
                  <a:pt x="3876693" y="1367956"/>
                </a:cubicBezTo>
                <a:lnTo>
                  <a:pt x="3876126" y="1369537"/>
                </a:lnTo>
                <a:lnTo>
                  <a:pt x="3860095" y="1386125"/>
                </a:lnTo>
                <a:lnTo>
                  <a:pt x="3856343" y="1388903"/>
                </a:lnTo>
                <a:lnTo>
                  <a:pt x="3855555" y="1389442"/>
                </a:lnTo>
                <a:lnTo>
                  <a:pt x="3855799" y="1393153"/>
                </a:lnTo>
                <a:lnTo>
                  <a:pt x="3855919" y="1393671"/>
                </a:lnTo>
                <a:lnTo>
                  <a:pt x="3854688" y="1395234"/>
                </a:lnTo>
                <a:cubicBezTo>
                  <a:pt x="3852894" y="1397513"/>
                  <a:pt x="3849780" y="1401472"/>
                  <a:pt x="3846225" y="1406010"/>
                </a:cubicBezTo>
                <a:lnTo>
                  <a:pt x="3841996" y="1411433"/>
                </a:lnTo>
                <a:lnTo>
                  <a:pt x="3845597" y="1410156"/>
                </a:lnTo>
                <a:lnTo>
                  <a:pt x="3844975" y="1410982"/>
                </a:lnTo>
                <a:cubicBezTo>
                  <a:pt x="3845215" y="1411246"/>
                  <a:pt x="3847482" y="1410345"/>
                  <a:pt x="3850748" y="1408849"/>
                </a:cubicBezTo>
                <a:lnTo>
                  <a:pt x="3855212" y="1406680"/>
                </a:lnTo>
                <a:lnTo>
                  <a:pt x="3870496" y="1401149"/>
                </a:lnTo>
                <a:lnTo>
                  <a:pt x="3862391" y="1407250"/>
                </a:lnTo>
                <a:lnTo>
                  <a:pt x="3844910" y="1417641"/>
                </a:lnTo>
                <a:lnTo>
                  <a:pt x="3840094" y="1419716"/>
                </a:lnTo>
                <a:lnTo>
                  <a:pt x="3833399" y="1422502"/>
                </a:lnTo>
                <a:lnTo>
                  <a:pt x="3831218" y="1425356"/>
                </a:lnTo>
                <a:lnTo>
                  <a:pt x="3820199" y="1435614"/>
                </a:lnTo>
                <a:lnTo>
                  <a:pt x="3816295" y="1439688"/>
                </a:lnTo>
                <a:lnTo>
                  <a:pt x="3827547" y="1433814"/>
                </a:lnTo>
                <a:lnTo>
                  <a:pt x="3829829" y="1433143"/>
                </a:lnTo>
                <a:lnTo>
                  <a:pt x="3832213" y="1432661"/>
                </a:lnTo>
                <a:lnTo>
                  <a:pt x="3818126" y="1440487"/>
                </a:lnTo>
                <a:lnTo>
                  <a:pt x="3812810" y="1443325"/>
                </a:lnTo>
                <a:lnTo>
                  <a:pt x="3806531" y="1449879"/>
                </a:lnTo>
                <a:lnTo>
                  <a:pt x="3813351" y="1445244"/>
                </a:lnTo>
                <a:lnTo>
                  <a:pt x="3804817" y="1452799"/>
                </a:lnTo>
                <a:lnTo>
                  <a:pt x="3803544" y="1453927"/>
                </a:lnTo>
                <a:cubicBezTo>
                  <a:pt x="3799390" y="1457527"/>
                  <a:pt x="3795031" y="1461300"/>
                  <a:pt x="3790467" y="1465451"/>
                </a:cubicBezTo>
                <a:lnTo>
                  <a:pt x="3783454" y="1472216"/>
                </a:lnTo>
                <a:lnTo>
                  <a:pt x="3772312" y="1485274"/>
                </a:lnTo>
                <a:lnTo>
                  <a:pt x="3771175" y="1486868"/>
                </a:lnTo>
                <a:lnTo>
                  <a:pt x="3771348" y="1486821"/>
                </a:lnTo>
                <a:lnTo>
                  <a:pt x="3773224" y="1484800"/>
                </a:lnTo>
                <a:cubicBezTo>
                  <a:pt x="3775387" y="1482446"/>
                  <a:pt x="3777746" y="1479994"/>
                  <a:pt x="3775299" y="1483719"/>
                </a:cubicBezTo>
                <a:cubicBezTo>
                  <a:pt x="3770408" y="1491172"/>
                  <a:pt x="3761681" y="1497260"/>
                  <a:pt x="3756056" y="1503286"/>
                </a:cubicBezTo>
                <a:cubicBezTo>
                  <a:pt x="3750814" y="1507821"/>
                  <a:pt x="3745074" y="1512357"/>
                  <a:pt x="3737415" y="1520990"/>
                </a:cubicBezTo>
                <a:cubicBezTo>
                  <a:pt x="3737415" y="1520990"/>
                  <a:pt x="3736701" y="1522201"/>
                  <a:pt x="3735734" y="1523738"/>
                </a:cubicBezTo>
                <a:lnTo>
                  <a:pt x="3733111" y="1527578"/>
                </a:lnTo>
                <a:lnTo>
                  <a:pt x="3737635" y="1524146"/>
                </a:lnTo>
                <a:cubicBezTo>
                  <a:pt x="3741743" y="1521493"/>
                  <a:pt x="3745151" y="1519553"/>
                  <a:pt x="3749276" y="1516767"/>
                </a:cubicBezTo>
                <a:lnTo>
                  <a:pt x="3754542" y="1512663"/>
                </a:lnTo>
                <a:lnTo>
                  <a:pt x="3768816" y="1499911"/>
                </a:lnTo>
                <a:lnTo>
                  <a:pt x="3784409" y="1486074"/>
                </a:lnTo>
                <a:lnTo>
                  <a:pt x="3788364" y="1482308"/>
                </a:lnTo>
                <a:lnTo>
                  <a:pt x="3793729" y="1477022"/>
                </a:lnTo>
                <a:lnTo>
                  <a:pt x="3797632" y="1472652"/>
                </a:lnTo>
                <a:cubicBezTo>
                  <a:pt x="3798648" y="1471689"/>
                  <a:pt x="3799111" y="1471428"/>
                  <a:pt x="3799130" y="1471654"/>
                </a:cubicBezTo>
                <a:lnTo>
                  <a:pt x="3799020" y="1471809"/>
                </a:lnTo>
                <a:lnTo>
                  <a:pt x="3799539" y="1471298"/>
                </a:lnTo>
                <a:cubicBezTo>
                  <a:pt x="3802601" y="1468438"/>
                  <a:pt x="3804795" y="1466656"/>
                  <a:pt x="3805502" y="1466762"/>
                </a:cubicBezTo>
                <a:lnTo>
                  <a:pt x="3803679" y="1469068"/>
                </a:lnTo>
                <a:lnTo>
                  <a:pt x="3793152" y="1478646"/>
                </a:lnTo>
                <a:cubicBezTo>
                  <a:pt x="3793152" y="1478646"/>
                  <a:pt x="3791809" y="1480935"/>
                  <a:pt x="3789980" y="1483814"/>
                </a:cubicBezTo>
                <a:lnTo>
                  <a:pt x="3788429" y="1486036"/>
                </a:lnTo>
                <a:lnTo>
                  <a:pt x="3782273" y="1492245"/>
                </a:lnTo>
                <a:cubicBezTo>
                  <a:pt x="3780152" y="1494225"/>
                  <a:pt x="3779100" y="1494954"/>
                  <a:pt x="3780035" y="1493458"/>
                </a:cubicBezTo>
                <a:lnTo>
                  <a:pt x="3779919" y="1496200"/>
                </a:lnTo>
                <a:lnTo>
                  <a:pt x="3775718" y="1500080"/>
                </a:lnTo>
                <a:lnTo>
                  <a:pt x="3756115" y="1517781"/>
                </a:lnTo>
                <a:lnTo>
                  <a:pt x="3777258" y="1507441"/>
                </a:lnTo>
                <a:lnTo>
                  <a:pt x="3795736" y="1491413"/>
                </a:lnTo>
                <a:lnTo>
                  <a:pt x="3811570" y="1479735"/>
                </a:lnTo>
                <a:lnTo>
                  <a:pt x="3811215" y="1480707"/>
                </a:lnTo>
                <a:cubicBezTo>
                  <a:pt x="3811521" y="1480890"/>
                  <a:pt x="3813429" y="1479370"/>
                  <a:pt x="3816120" y="1476990"/>
                </a:cubicBezTo>
                <a:lnTo>
                  <a:pt x="3819762" y="1473619"/>
                </a:lnTo>
                <a:lnTo>
                  <a:pt x="3832784" y="1463891"/>
                </a:lnTo>
                <a:lnTo>
                  <a:pt x="3826798" y="1472082"/>
                </a:lnTo>
                <a:lnTo>
                  <a:pt x="3813085" y="1487098"/>
                </a:lnTo>
                <a:lnTo>
                  <a:pt x="3809077" y="1490482"/>
                </a:lnTo>
                <a:lnTo>
                  <a:pt x="3804899" y="1493922"/>
                </a:lnTo>
                <a:lnTo>
                  <a:pt x="3899743" y="1447532"/>
                </a:lnTo>
                <a:cubicBezTo>
                  <a:pt x="3951864" y="1422128"/>
                  <a:pt x="4002548" y="1397959"/>
                  <a:pt x="4049686" y="1377394"/>
                </a:cubicBezTo>
                <a:cubicBezTo>
                  <a:pt x="4090487" y="1359784"/>
                  <a:pt x="4034868" y="1389450"/>
                  <a:pt x="4022161" y="1394154"/>
                </a:cubicBezTo>
                <a:lnTo>
                  <a:pt x="3795952" y="1501287"/>
                </a:lnTo>
                <a:lnTo>
                  <a:pt x="3788423" y="1507484"/>
                </a:lnTo>
                <a:lnTo>
                  <a:pt x="3787836" y="1508084"/>
                </a:lnTo>
                <a:lnTo>
                  <a:pt x="3837404" y="1484489"/>
                </a:lnTo>
                <a:cubicBezTo>
                  <a:pt x="3994185" y="1410547"/>
                  <a:pt x="4147972" y="1339363"/>
                  <a:pt x="4293427" y="1275409"/>
                </a:cubicBezTo>
                <a:cubicBezTo>
                  <a:pt x="4279668" y="1283788"/>
                  <a:pt x="4271554" y="1287095"/>
                  <a:pt x="4260355" y="1292514"/>
                </a:cubicBezTo>
                <a:cubicBezTo>
                  <a:pt x="4249896" y="1298883"/>
                  <a:pt x="4220511" y="1311177"/>
                  <a:pt x="4234842" y="1306649"/>
                </a:cubicBezTo>
                <a:cubicBezTo>
                  <a:pt x="4250681" y="1302839"/>
                  <a:pt x="4301874" y="1271666"/>
                  <a:pt x="4290759" y="1288467"/>
                </a:cubicBezTo>
                <a:cubicBezTo>
                  <a:pt x="4237154" y="1315509"/>
                  <a:pt x="4184433" y="1341777"/>
                  <a:pt x="4134465" y="1366371"/>
                </a:cubicBezTo>
                <a:cubicBezTo>
                  <a:pt x="4137534" y="1360069"/>
                  <a:pt x="4112087" y="1381398"/>
                  <a:pt x="4134465" y="1366371"/>
                </a:cubicBezTo>
                <a:cubicBezTo>
                  <a:pt x="4117466" y="1383955"/>
                  <a:pt x="4101628" y="1387767"/>
                  <a:pt x="4089879" y="1393522"/>
                </a:cubicBezTo>
                <a:cubicBezTo>
                  <a:pt x="4083271" y="1397543"/>
                  <a:pt x="4076025" y="1402306"/>
                  <a:pt x="4068549" y="1407034"/>
                </a:cubicBezTo>
                <a:lnTo>
                  <a:pt x="4055573" y="1414636"/>
                </a:lnTo>
                <a:lnTo>
                  <a:pt x="4059985" y="1412780"/>
                </a:lnTo>
                <a:cubicBezTo>
                  <a:pt x="4070432" y="1408584"/>
                  <a:pt x="4080113" y="1404885"/>
                  <a:pt x="4089352" y="1401488"/>
                </a:cubicBezTo>
                <a:lnTo>
                  <a:pt x="4109195" y="1394437"/>
                </a:lnTo>
                <a:lnTo>
                  <a:pt x="4106823" y="1395626"/>
                </a:lnTo>
                <a:cubicBezTo>
                  <a:pt x="4101550" y="1398073"/>
                  <a:pt x="4095356" y="1400685"/>
                  <a:pt x="4089367" y="1403469"/>
                </a:cubicBezTo>
                <a:lnTo>
                  <a:pt x="4087540" y="1404374"/>
                </a:lnTo>
                <a:lnTo>
                  <a:pt x="4079510" y="1407231"/>
                </a:lnTo>
                <a:cubicBezTo>
                  <a:pt x="4070407" y="1410624"/>
                  <a:pt x="4061208" y="1414227"/>
                  <a:pt x="4051980" y="1418089"/>
                </a:cubicBezTo>
                <a:lnTo>
                  <a:pt x="4042218" y="1422248"/>
                </a:lnTo>
                <a:lnTo>
                  <a:pt x="4018352" y="1434847"/>
                </a:lnTo>
                <a:cubicBezTo>
                  <a:pt x="3992129" y="1447589"/>
                  <a:pt x="3968822" y="1456095"/>
                  <a:pt x="3940569" y="1469970"/>
                </a:cubicBezTo>
                <a:lnTo>
                  <a:pt x="3749789" y="1560676"/>
                </a:lnTo>
                <a:lnTo>
                  <a:pt x="3737929" y="1572219"/>
                </a:lnTo>
                <a:lnTo>
                  <a:pt x="3759101" y="1561753"/>
                </a:lnTo>
                <a:cubicBezTo>
                  <a:pt x="3808722" y="1536497"/>
                  <a:pt x="3851738" y="1518211"/>
                  <a:pt x="3894363" y="1498870"/>
                </a:cubicBezTo>
                <a:cubicBezTo>
                  <a:pt x="3916456" y="1488347"/>
                  <a:pt x="3940485" y="1476571"/>
                  <a:pt x="3964554" y="1464841"/>
                </a:cubicBezTo>
                <a:cubicBezTo>
                  <a:pt x="4022063" y="1437684"/>
                  <a:pt x="4071675" y="1419514"/>
                  <a:pt x="4121617" y="1401142"/>
                </a:cubicBezTo>
                <a:cubicBezTo>
                  <a:pt x="4128798" y="1398995"/>
                  <a:pt x="4134176" y="1398372"/>
                  <a:pt x="4141766" y="1395296"/>
                </a:cubicBezTo>
                <a:lnTo>
                  <a:pt x="4148973" y="1391858"/>
                </a:lnTo>
                <a:lnTo>
                  <a:pt x="4148771" y="1392170"/>
                </a:lnTo>
                <a:cubicBezTo>
                  <a:pt x="4148864" y="1392284"/>
                  <a:pt x="4149368" y="1391991"/>
                  <a:pt x="4150242" y="1391253"/>
                </a:cubicBezTo>
                <a:lnTo>
                  <a:pt x="4148973" y="1391858"/>
                </a:lnTo>
                <a:lnTo>
                  <a:pt x="4149748" y="1390670"/>
                </a:lnTo>
                <a:cubicBezTo>
                  <a:pt x="4159160" y="1387021"/>
                  <a:pt x="4170547" y="1382164"/>
                  <a:pt x="4172296" y="1380686"/>
                </a:cubicBezTo>
                <a:cubicBezTo>
                  <a:pt x="4170547" y="1382164"/>
                  <a:pt x="4169371" y="1380773"/>
                  <a:pt x="4169371" y="1380773"/>
                </a:cubicBezTo>
                <a:cubicBezTo>
                  <a:pt x="4168689" y="1379966"/>
                  <a:pt x="4172870" y="1377817"/>
                  <a:pt x="4171920" y="1376694"/>
                </a:cubicBezTo>
                <a:cubicBezTo>
                  <a:pt x="4169490" y="1377366"/>
                  <a:pt x="4162054" y="1379804"/>
                  <a:pt x="4157155" y="1381100"/>
                </a:cubicBezTo>
                <a:cubicBezTo>
                  <a:pt x="4149194" y="1383658"/>
                  <a:pt x="4140948" y="1386282"/>
                  <a:pt x="4132480" y="1389022"/>
                </a:cubicBezTo>
                <a:lnTo>
                  <a:pt x="4110754" y="1396218"/>
                </a:lnTo>
                <a:lnTo>
                  <a:pt x="4116956" y="1393627"/>
                </a:lnTo>
                <a:cubicBezTo>
                  <a:pt x="4126987" y="1389975"/>
                  <a:pt x="4136173" y="1387095"/>
                  <a:pt x="4144937" y="1384454"/>
                </a:cubicBezTo>
                <a:cubicBezTo>
                  <a:pt x="4162174" y="1379423"/>
                  <a:pt x="4185176" y="1369977"/>
                  <a:pt x="4204718" y="1363534"/>
                </a:cubicBezTo>
                <a:cubicBezTo>
                  <a:pt x="4214553" y="1360682"/>
                  <a:pt x="4224850" y="1357343"/>
                  <a:pt x="4234624" y="1354272"/>
                </a:cubicBezTo>
                <a:cubicBezTo>
                  <a:pt x="4244399" y="1351202"/>
                  <a:pt x="4253651" y="1348401"/>
                  <a:pt x="4261395" y="1346624"/>
                </a:cubicBezTo>
                <a:cubicBezTo>
                  <a:pt x="4249742" y="1351166"/>
                  <a:pt x="4237962" y="1354970"/>
                  <a:pt x="4227831" y="1357765"/>
                </a:cubicBezTo>
                <a:lnTo>
                  <a:pt x="4215988" y="1362085"/>
                </a:lnTo>
                <a:cubicBezTo>
                  <a:pt x="4212199" y="1365289"/>
                  <a:pt x="4220090" y="1363388"/>
                  <a:pt x="4222293" y="1362447"/>
                </a:cubicBezTo>
                <a:cubicBezTo>
                  <a:pt x="4244988" y="1356186"/>
                  <a:pt x="4277401" y="1343092"/>
                  <a:pt x="4294028" y="1340885"/>
                </a:cubicBezTo>
                <a:cubicBezTo>
                  <a:pt x="4269049" y="1351539"/>
                  <a:pt x="4247458" y="1355560"/>
                  <a:pt x="4223963" y="1364422"/>
                </a:cubicBezTo>
                <a:cubicBezTo>
                  <a:pt x="4231132" y="1361669"/>
                  <a:pt x="4219061" y="1365719"/>
                  <a:pt x="4217248" y="1367713"/>
                </a:cubicBezTo>
                <a:cubicBezTo>
                  <a:pt x="4214206" y="1371208"/>
                  <a:pt x="4222214" y="1365901"/>
                  <a:pt x="4222214" y="1365901"/>
                </a:cubicBezTo>
                <a:cubicBezTo>
                  <a:pt x="4234663" y="1362300"/>
                  <a:pt x="4246980" y="1358541"/>
                  <a:pt x="4258798" y="1355080"/>
                </a:cubicBezTo>
                <a:lnTo>
                  <a:pt x="4281384" y="1349002"/>
                </a:lnTo>
                <a:lnTo>
                  <a:pt x="4276690" y="1351394"/>
                </a:lnTo>
                <a:lnTo>
                  <a:pt x="4276464" y="1351520"/>
                </a:lnTo>
                <a:lnTo>
                  <a:pt x="4275353" y="1351903"/>
                </a:lnTo>
                <a:cubicBezTo>
                  <a:pt x="4272885" y="1352529"/>
                  <a:pt x="4260131" y="1355770"/>
                  <a:pt x="4258383" y="1357250"/>
                </a:cubicBezTo>
                <a:cubicBezTo>
                  <a:pt x="4252844" y="1361931"/>
                  <a:pt x="4267346" y="1357210"/>
                  <a:pt x="4266892" y="1356672"/>
                </a:cubicBezTo>
                <a:lnTo>
                  <a:pt x="4268142" y="1356251"/>
                </a:lnTo>
                <a:lnTo>
                  <a:pt x="4264831" y="1358952"/>
                </a:lnTo>
                <a:cubicBezTo>
                  <a:pt x="4265276" y="1358967"/>
                  <a:pt x="4267091" y="1358182"/>
                  <a:pt x="4269556" y="1357006"/>
                </a:cubicBezTo>
                <a:lnTo>
                  <a:pt x="4276087" y="1353754"/>
                </a:lnTo>
                <a:lnTo>
                  <a:pt x="4279227" y="1352936"/>
                </a:lnTo>
                <a:cubicBezTo>
                  <a:pt x="4278160" y="1355223"/>
                  <a:pt x="4265824" y="1358958"/>
                  <a:pt x="4265824" y="1358958"/>
                </a:cubicBezTo>
                <a:cubicBezTo>
                  <a:pt x="4243205" y="1365308"/>
                  <a:pt x="4221459" y="1372693"/>
                  <a:pt x="4202017" y="1378666"/>
                </a:cubicBezTo>
                <a:cubicBezTo>
                  <a:pt x="4199814" y="1379606"/>
                  <a:pt x="4179133" y="1384702"/>
                  <a:pt x="4173823" y="1389653"/>
                </a:cubicBezTo>
                <a:cubicBezTo>
                  <a:pt x="4170552" y="1392880"/>
                  <a:pt x="4187069" y="1386996"/>
                  <a:pt x="4176811" y="1389050"/>
                </a:cubicBezTo>
                <a:cubicBezTo>
                  <a:pt x="4194276" y="1384288"/>
                  <a:pt x="4211021" y="1378671"/>
                  <a:pt x="4228548" y="1373393"/>
                </a:cubicBezTo>
                <a:cubicBezTo>
                  <a:pt x="4228776" y="1373662"/>
                  <a:pt x="4249574" y="1365157"/>
                  <a:pt x="4248318" y="1367219"/>
                </a:cubicBezTo>
                <a:cubicBezTo>
                  <a:pt x="4243235" y="1372438"/>
                  <a:pt x="4234398" y="1373218"/>
                  <a:pt x="4234398" y="1373218"/>
                </a:cubicBezTo>
                <a:cubicBezTo>
                  <a:pt x="4210219" y="1381272"/>
                  <a:pt x="4196135" y="1386486"/>
                  <a:pt x="4173933" y="1393331"/>
                </a:cubicBezTo>
                <a:cubicBezTo>
                  <a:pt x="4171728" y="1394271"/>
                  <a:pt x="4151795" y="1399660"/>
                  <a:pt x="4148232" y="1403133"/>
                </a:cubicBezTo>
                <a:cubicBezTo>
                  <a:pt x="4146978" y="1405194"/>
                  <a:pt x="4167510" y="1396376"/>
                  <a:pt x="4165306" y="1397316"/>
                </a:cubicBezTo>
                <a:cubicBezTo>
                  <a:pt x="4170435" y="1396289"/>
                  <a:pt x="4174881" y="1394453"/>
                  <a:pt x="4180566" y="1393492"/>
                </a:cubicBezTo>
                <a:cubicBezTo>
                  <a:pt x="4167430" y="1399828"/>
                  <a:pt x="4160797" y="1399667"/>
                  <a:pt x="4149410" y="1404524"/>
                </a:cubicBezTo>
                <a:cubicBezTo>
                  <a:pt x="4146978" y="1405194"/>
                  <a:pt x="4140946" y="1409293"/>
                  <a:pt x="4136500" y="1411129"/>
                </a:cubicBezTo>
                <a:cubicBezTo>
                  <a:pt x="4123402" y="1417509"/>
                  <a:pt x="4110573" y="1420662"/>
                  <a:pt x="4099185" y="1425519"/>
                </a:cubicBezTo>
                <a:cubicBezTo>
                  <a:pt x="4103404" y="1423415"/>
                  <a:pt x="4094221" y="1427331"/>
                  <a:pt x="4092473" y="1428810"/>
                </a:cubicBezTo>
                <a:cubicBezTo>
                  <a:pt x="4086933" y="1433492"/>
                  <a:pt x="4100133" y="1426641"/>
                  <a:pt x="4100362" y="1426911"/>
                </a:cubicBezTo>
                <a:lnTo>
                  <a:pt x="4109106" y="1423848"/>
                </a:lnTo>
                <a:lnTo>
                  <a:pt x="4122742" y="1416947"/>
                </a:lnTo>
                <a:cubicBezTo>
                  <a:pt x="4129433" y="1413711"/>
                  <a:pt x="4133714" y="1411979"/>
                  <a:pt x="4133032" y="1413445"/>
                </a:cubicBezTo>
                <a:lnTo>
                  <a:pt x="4125314" y="1418172"/>
                </a:lnTo>
                <a:lnTo>
                  <a:pt x="4138829" y="1413440"/>
                </a:lnTo>
                <a:cubicBezTo>
                  <a:pt x="4151170" y="1409266"/>
                  <a:pt x="4162822" y="1405610"/>
                  <a:pt x="4173163" y="1403061"/>
                </a:cubicBezTo>
                <a:cubicBezTo>
                  <a:pt x="4159539" y="1409115"/>
                  <a:pt x="4150239" y="1411861"/>
                  <a:pt x="4140964" y="1414635"/>
                </a:cubicBezTo>
                <a:lnTo>
                  <a:pt x="4112406" y="1425098"/>
                </a:lnTo>
                <a:lnTo>
                  <a:pt x="4105375" y="1428798"/>
                </a:lnTo>
                <a:lnTo>
                  <a:pt x="4096084" y="1433580"/>
                </a:lnTo>
                <a:lnTo>
                  <a:pt x="4096720" y="1433834"/>
                </a:lnTo>
                <a:cubicBezTo>
                  <a:pt x="4123141" y="1424886"/>
                  <a:pt x="4146825" y="1416248"/>
                  <a:pt x="4169255" y="1409672"/>
                </a:cubicBezTo>
                <a:lnTo>
                  <a:pt x="4174976" y="1408617"/>
                </a:lnTo>
                <a:lnTo>
                  <a:pt x="4186556" y="1403231"/>
                </a:lnTo>
                <a:cubicBezTo>
                  <a:pt x="4195348" y="1399361"/>
                  <a:pt x="4188355" y="1403450"/>
                  <a:pt x="4175859" y="1410379"/>
                </a:cubicBezTo>
                <a:lnTo>
                  <a:pt x="4159000" y="1419670"/>
                </a:lnTo>
                <a:lnTo>
                  <a:pt x="4166065" y="1417225"/>
                </a:lnTo>
                <a:lnTo>
                  <a:pt x="4154922" y="1423743"/>
                </a:lnTo>
                <a:cubicBezTo>
                  <a:pt x="4137317" y="1435668"/>
                  <a:pt x="4154411" y="1426637"/>
                  <a:pt x="4166154" y="1420006"/>
                </a:cubicBezTo>
                <a:lnTo>
                  <a:pt x="4180693" y="1412402"/>
                </a:lnTo>
                <a:lnTo>
                  <a:pt x="4188043" y="1410022"/>
                </a:lnTo>
                <a:lnTo>
                  <a:pt x="4188934" y="1409729"/>
                </a:lnTo>
                <a:lnTo>
                  <a:pt x="4182805" y="1413127"/>
                </a:lnTo>
                <a:cubicBezTo>
                  <a:pt x="4174523" y="1417739"/>
                  <a:pt x="4166439" y="1422168"/>
                  <a:pt x="4159309" y="1425718"/>
                </a:cubicBezTo>
                <a:cubicBezTo>
                  <a:pt x="4150828" y="1430222"/>
                  <a:pt x="4142276" y="1434332"/>
                  <a:pt x="4133484" y="1438659"/>
                </a:cubicBezTo>
                <a:lnTo>
                  <a:pt x="4114273" y="1448709"/>
                </a:lnTo>
                <a:lnTo>
                  <a:pt x="4118361" y="1448276"/>
                </a:lnTo>
                <a:lnTo>
                  <a:pt x="4119844" y="1447568"/>
                </a:lnTo>
                <a:cubicBezTo>
                  <a:pt x="4129357" y="1442988"/>
                  <a:pt x="4140115" y="1437941"/>
                  <a:pt x="4143747" y="1435861"/>
                </a:cubicBezTo>
                <a:cubicBezTo>
                  <a:pt x="4145335" y="1435565"/>
                  <a:pt x="4148645" y="1434944"/>
                  <a:pt x="4149440" y="1434795"/>
                </a:cubicBezTo>
                <a:cubicBezTo>
                  <a:pt x="4153733" y="1432592"/>
                  <a:pt x="4156570" y="1430663"/>
                  <a:pt x="4160387" y="1428315"/>
                </a:cubicBezTo>
                <a:cubicBezTo>
                  <a:pt x="4161182" y="1428166"/>
                  <a:pt x="4161468" y="1429744"/>
                  <a:pt x="4166212" y="1427223"/>
                </a:cubicBezTo>
                <a:cubicBezTo>
                  <a:pt x="4170506" y="1425020"/>
                  <a:pt x="4184158" y="1416634"/>
                  <a:pt x="4191100" y="1413934"/>
                </a:cubicBezTo>
                <a:cubicBezTo>
                  <a:pt x="4194107" y="1412671"/>
                  <a:pt x="4194906" y="1412536"/>
                  <a:pt x="4194345" y="1413078"/>
                </a:cubicBezTo>
                <a:lnTo>
                  <a:pt x="4191654" y="1414833"/>
                </a:lnTo>
                <a:lnTo>
                  <a:pt x="4203794" y="1408395"/>
                </a:lnTo>
                <a:cubicBezTo>
                  <a:pt x="4207250" y="1406652"/>
                  <a:pt x="4209676" y="1405568"/>
                  <a:pt x="4209915" y="1405831"/>
                </a:cubicBezTo>
                <a:cubicBezTo>
                  <a:pt x="4209194" y="1409070"/>
                  <a:pt x="4192851" y="1416222"/>
                  <a:pt x="4192851" y="1416222"/>
                </a:cubicBezTo>
                <a:cubicBezTo>
                  <a:pt x="4189171" y="1418053"/>
                  <a:pt x="4182522" y="1421534"/>
                  <a:pt x="4174926" y="1425579"/>
                </a:cubicBezTo>
                <a:lnTo>
                  <a:pt x="4152562" y="1437661"/>
                </a:lnTo>
                <a:lnTo>
                  <a:pt x="4148099" y="1440874"/>
                </a:lnTo>
                <a:cubicBezTo>
                  <a:pt x="4145050" y="1442904"/>
                  <a:pt x="4141538" y="1444916"/>
                  <a:pt x="4137757" y="1446907"/>
                </a:cubicBezTo>
                <a:lnTo>
                  <a:pt x="4134549" y="1448492"/>
                </a:lnTo>
                <a:lnTo>
                  <a:pt x="4135556" y="1448076"/>
                </a:lnTo>
                <a:lnTo>
                  <a:pt x="4139074" y="1446376"/>
                </a:lnTo>
                <a:lnTo>
                  <a:pt x="4160313" y="1435556"/>
                </a:lnTo>
                <a:cubicBezTo>
                  <a:pt x="4162526" y="1434441"/>
                  <a:pt x="4164459" y="1433729"/>
                  <a:pt x="4166593" y="1432980"/>
                </a:cubicBezTo>
                <a:lnTo>
                  <a:pt x="4167229" y="1432742"/>
                </a:lnTo>
                <a:lnTo>
                  <a:pt x="4176829" y="1428078"/>
                </a:lnTo>
                <a:lnTo>
                  <a:pt x="4184713" y="1424404"/>
                </a:lnTo>
                <a:lnTo>
                  <a:pt x="4184731" y="1424394"/>
                </a:lnTo>
                <a:lnTo>
                  <a:pt x="4184740" y="1424392"/>
                </a:lnTo>
                <a:lnTo>
                  <a:pt x="4212732" y="1411348"/>
                </a:lnTo>
                <a:cubicBezTo>
                  <a:pt x="4217878" y="1409616"/>
                  <a:pt x="4241376" y="1398107"/>
                  <a:pt x="4241376" y="1398107"/>
                </a:cubicBezTo>
                <a:lnTo>
                  <a:pt x="4233313" y="1404402"/>
                </a:lnTo>
                <a:lnTo>
                  <a:pt x="4239128" y="1401341"/>
                </a:lnTo>
                <a:lnTo>
                  <a:pt x="4239810" y="1401493"/>
                </a:lnTo>
                <a:lnTo>
                  <a:pt x="4242354" y="1401404"/>
                </a:lnTo>
                <a:lnTo>
                  <a:pt x="4237495" y="1404046"/>
                </a:lnTo>
                <a:cubicBezTo>
                  <a:pt x="4214392" y="1416505"/>
                  <a:pt x="4190697" y="1429280"/>
                  <a:pt x="4164629" y="1443606"/>
                </a:cubicBezTo>
                <a:cubicBezTo>
                  <a:pt x="4162483" y="1444708"/>
                  <a:pt x="4158553" y="1446843"/>
                  <a:pt x="4153577" y="1449552"/>
                </a:cubicBezTo>
                <a:lnTo>
                  <a:pt x="4140320" y="1456739"/>
                </a:lnTo>
                <a:lnTo>
                  <a:pt x="4122754" y="1466985"/>
                </a:lnTo>
                <a:lnTo>
                  <a:pt x="4115252" y="1471180"/>
                </a:lnTo>
                <a:lnTo>
                  <a:pt x="4118580" y="1469828"/>
                </a:lnTo>
                <a:cubicBezTo>
                  <a:pt x="4117539" y="1470744"/>
                  <a:pt x="4101916" y="1478787"/>
                  <a:pt x="4099291" y="1480327"/>
                </a:cubicBezTo>
                <a:cubicBezTo>
                  <a:pt x="4096455" y="1482258"/>
                  <a:pt x="4086110" y="1490024"/>
                  <a:pt x="4084995" y="1491632"/>
                </a:cubicBezTo>
                <a:cubicBezTo>
                  <a:pt x="4085790" y="1491483"/>
                  <a:pt x="4124140" y="1471243"/>
                  <a:pt x="4128566" y="1469014"/>
                </a:cubicBezTo>
                <a:cubicBezTo>
                  <a:pt x="4138874" y="1464285"/>
                  <a:pt x="4148838" y="1459388"/>
                  <a:pt x="4155646" y="1456713"/>
                </a:cubicBezTo>
                <a:cubicBezTo>
                  <a:pt x="4156442" y="1456563"/>
                  <a:pt x="4157046" y="1457849"/>
                  <a:pt x="4157841" y="1457700"/>
                </a:cubicBezTo>
                <a:cubicBezTo>
                  <a:pt x="4167164" y="1454555"/>
                  <a:pt x="4196702" y="1434566"/>
                  <a:pt x="4191448" y="1439980"/>
                </a:cubicBezTo>
                <a:cubicBezTo>
                  <a:pt x="4191448" y="1439980"/>
                  <a:pt x="4185242" y="1443940"/>
                  <a:pt x="4179833" y="1447752"/>
                </a:cubicBezTo>
                <a:lnTo>
                  <a:pt x="4180913" y="1446805"/>
                </a:lnTo>
                <a:lnTo>
                  <a:pt x="4182538" y="1445844"/>
                </a:lnTo>
                <a:cubicBezTo>
                  <a:pt x="4182141" y="1445920"/>
                  <a:pt x="4181944" y="1445956"/>
                  <a:pt x="4181605" y="1446196"/>
                </a:cubicBezTo>
                <a:lnTo>
                  <a:pt x="4180913" y="1446805"/>
                </a:lnTo>
                <a:lnTo>
                  <a:pt x="4177920" y="1448567"/>
                </a:lnTo>
                <a:lnTo>
                  <a:pt x="4176419" y="1449207"/>
                </a:lnTo>
                <a:cubicBezTo>
                  <a:pt x="4175249" y="1449833"/>
                  <a:pt x="4174295" y="1450420"/>
                  <a:pt x="4174295" y="1450420"/>
                </a:cubicBezTo>
                <a:cubicBezTo>
                  <a:pt x="4174295" y="1450420"/>
                  <a:pt x="4168563" y="1455692"/>
                  <a:pt x="4164614" y="1458063"/>
                </a:cubicBezTo>
                <a:cubicBezTo>
                  <a:pt x="4160094" y="1461009"/>
                  <a:pt x="4153673" y="1464369"/>
                  <a:pt x="4147491" y="1467507"/>
                </a:cubicBezTo>
                <a:lnTo>
                  <a:pt x="4137527" y="1472669"/>
                </a:lnTo>
                <a:lnTo>
                  <a:pt x="4138772" y="1473856"/>
                </a:lnTo>
                <a:cubicBezTo>
                  <a:pt x="4139134" y="1474438"/>
                  <a:pt x="4139524" y="1475053"/>
                  <a:pt x="4140297" y="1475337"/>
                </a:cubicBezTo>
                <a:lnTo>
                  <a:pt x="4140836" y="1475266"/>
                </a:lnTo>
                <a:lnTo>
                  <a:pt x="4169674" y="1460583"/>
                </a:lnTo>
                <a:lnTo>
                  <a:pt x="4218876" y="1434164"/>
                </a:lnTo>
                <a:lnTo>
                  <a:pt x="4220758" y="1433940"/>
                </a:lnTo>
                <a:lnTo>
                  <a:pt x="4225739" y="1432870"/>
                </a:lnTo>
                <a:lnTo>
                  <a:pt x="4209355" y="1442219"/>
                </a:lnTo>
                <a:lnTo>
                  <a:pt x="4223290" y="1435378"/>
                </a:lnTo>
                <a:lnTo>
                  <a:pt x="4219332" y="1439347"/>
                </a:lnTo>
                <a:cubicBezTo>
                  <a:pt x="4219067" y="1439033"/>
                  <a:pt x="4218839" y="1438763"/>
                  <a:pt x="4218839" y="1438763"/>
                </a:cubicBezTo>
                <a:cubicBezTo>
                  <a:pt x="4215544" y="1442551"/>
                  <a:pt x="4217292" y="1441071"/>
                  <a:pt x="4219332" y="1439347"/>
                </a:cubicBezTo>
                <a:lnTo>
                  <a:pt x="4222964" y="1438233"/>
                </a:lnTo>
                <a:lnTo>
                  <a:pt x="4207898" y="1446620"/>
                </a:lnTo>
                <a:lnTo>
                  <a:pt x="4203827" y="1448524"/>
                </a:lnTo>
                <a:cubicBezTo>
                  <a:pt x="4202586" y="1449061"/>
                  <a:pt x="4201970" y="1449255"/>
                  <a:pt x="4202408" y="1448885"/>
                </a:cubicBezTo>
                <a:lnTo>
                  <a:pt x="4201406" y="1450234"/>
                </a:lnTo>
                <a:lnTo>
                  <a:pt x="4181251" y="1461455"/>
                </a:lnTo>
                <a:lnTo>
                  <a:pt x="4176854" y="1463026"/>
                </a:lnTo>
                <a:lnTo>
                  <a:pt x="4175944" y="1463313"/>
                </a:lnTo>
                <a:lnTo>
                  <a:pt x="4175101" y="1466934"/>
                </a:lnTo>
                <a:lnTo>
                  <a:pt x="4175064" y="1467465"/>
                </a:lnTo>
                <a:lnTo>
                  <a:pt x="4173433" y="1468603"/>
                </a:lnTo>
                <a:cubicBezTo>
                  <a:pt x="4168678" y="1471925"/>
                  <a:pt x="4156921" y="1480145"/>
                  <a:pt x="4147436" y="1486873"/>
                </a:cubicBezTo>
                <a:lnTo>
                  <a:pt x="4142232" y="1490619"/>
                </a:lnTo>
                <a:lnTo>
                  <a:pt x="4128711" y="1497239"/>
                </a:lnTo>
                <a:cubicBezTo>
                  <a:pt x="4121608" y="1500882"/>
                  <a:pt x="4115507" y="1504243"/>
                  <a:pt x="4111491" y="1506922"/>
                </a:cubicBezTo>
                <a:lnTo>
                  <a:pt x="4119361" y="1504467"/>
                </a:lnTo>
                <a:lnTo>
                  <a:pt x="4109004" y="1509221"/>
                </a:lnTo>
                <a:lnTo>
                  <a:pt x="4107456" y="1509930"/>
                </a:lnTo>
                <a:cubicBezTo>
                  <a:pt x="4102437" y="1512169"/>
                  <a:pt x="4097171" y="1514514"/>
                  <a:pt x="4091600" y="1517165"/>
                </a:cubicBezTo>
                <a:lnTo>
                  <a:pt x="4082925" y="1521602"/>
                </a:lnTo>
                <a:lnTo>
                  <a:pt x="4068473" y="1530864"/>
                </a:lnTo>
                <a:cubicBezTo>
                  <a:pt x="4059908" y="1536900"/>
                  <a:pt x="4078628" y="1524533"/>
                  <a:pt x="4071783" y="1530245"/>
                </a:cubicBezTo>
                <a:cubicBezTo>
                  <a:pt x="4064939" y="1535956"/>
                  <a:pt x="4054821" y="1539251"/>
                  <a:pt x="4047690" y="1543384"/>
                </a:cubicBezTo>
                <a:cubicBezTo>
                  <a:pt x="4041358" y="1546204"/>
                  <a:pt x="4034549" y="1548877"/>
                  <a:pt x="4024713" y="1554917"/>
                </a:cubicBezTo>
                <a:cubicBezTo>
                  <a:pt x="4024713" y="1554917"/>
                  <a:pt x="4023679" y="1555869"/>
                  <a:pt x="4022307" y="1557057"/>
                </a:cubicBezTo>
                <a:lnTo>
                  <a:pt x="4018683" y="1559974"/>
                </a:lnTo>
                <a:lnTo>
                  <a:pt x="4024008" y="1558001"/>
                </a:lnTo>
                <a:cubicBezTo>
                  <a:pt x="4028710" y="1556654"/>
                  <a:pt x="4032532" y="1555785"/>
                  <a:pt x="4037290" y="1554318"/>
                </a:cubicBezTo>
                <a:lnTo>
                  <a:pt x="4043521" y="1551918"/>
                </a:lnTo>
                <a:lnTo>
                  <a:pt x="4060880" y="1543857"/>
                </a:lnTo>
                <a:lnTo>
                  <a:pt x="4079819" y="1535141"/>
                </a:lnTo>
                <a:lnTo>
                  <a:pt x="4084695" y="1532685"/>
                </a:lnTo>
                <a:lnTo>
                  <a:pt x="4091364" y="1529183"/>
                </a:lnTo>
                <a:lnTo>
                  <a:pt x="4096367" y="1526134"/>
                </a:lnTo>
                <a:cubicBezTo>
                  <a:pt x="4097618" y="1525505"/>
                  <a:pt x="4098136" y="1525393"/>
                  <a:pt x="4098089" y="1525614"/>
                </a:cubicBezTo>
                <a:lnTo>
                  <a:pt x="4097940" y="1525730"/>
                </a:lnTo>
                <a:lnTo>
                  <a:pt x="4098583" y="1525391"/>
                </a:lnTo>
                <a:cubicBezTo>
                  <a:pt x="4102344" y="1523542"/>
                  <a:pt x="4104962" y="1522474"/>
                  <a:pt x="4105607" y="1522781"/>
                </a:cubicBezTo>
                <a:lnTo>
                  <a:pt x="4103193" y="1524458"/>
                </a:lnTo>
                <a:lnTo>
                  <a:pt x="4090339" y="1530569"/>
                </a:lnTo>
                <a:cubicBezTo>
                  <a:pt x="4090339" y="1530569"/>
                  <a:pt x="4088389" y="1532371"/>
                  <a:pt x="4085804" y="1534595"/>
                </a:cubicBezTo>
                <a:lnTo>
                  <a:pt x="4083675" y="1536271"/>
                </a:lnTo>
                <a:lnTo>
                  <a:pt x="4075982" y="1540427"/>
                </a:lnTo>
                <a:cubicBezTo>
                  <a:pt x="4073379" y="1541705"/>
                  <a:pt x="4072160" y="1542098"/>
                  <a:pt x="4073491" y="1540939"/>
                </a:cubicBezTo>
                <a:lnTo>
                  <a:pt x="4072583" y="1543527"/>
                </a:lnTo>
                <a:lnTo>
                  <a:pt x="4067437" y="1546023"/>
                </a:lnTo>
                <a:cubicBezTo>
                  <a:pt x="4053431" y="1552703"/>
                  <a:pt x="4030379" y="1563475"/>
                  <a:pt x="4024183" y="1566113"/>
                </a:cubicBezTo>
                <a:cubicBezTo>
                  <a:pt x="3972831" y="1594697"/>
                  <a:pt x="4044463" y="1562109"/>
                  <a:pt x="4055667" y="1558474"/>
                </a:cubicBezTo>
                <a:cubicBezTo>
                  <a:pt x="4068237" y="1552929"/>
                  <a:pt x="4079860" y="1547554"/>
                  <a:pt x="4089106" y="1543536"/>
                </a:cubicBezTo>
                <a:lnTo>
                  <a:pt x="4107649" y="1536957"/>
                </a:lnTo>
                <a:lnTo>
                  <a:pt x="4107027" y="1537783"/>
                </a:lnTo>
                <a:cubicBezTo>
                  <a:pt x="4107266" y="1538047"/>
                  <a:pt x="4109533" y="1537147"/>
                  <a:pt x="4112800" y="1535651"/>
                </a:cubicBezTo>
                <a:lnTo>
                  <a:pt x="4117264" y="1533481"/>
                </a:lnTo>
                <a:lnTo>
                  <a:pt x="4132547" y="1527951"/>
                </a:lnTo>
                <a:lnTo>
                  <a:pt x="4124443" y="1534052"/>
                </a:lnTo>
                <a:lnTo>
                  <a:pt x="4106963" y="1544443"/>
                </a:lnTo>
                <a:lnTo>
                  <a:pt x="4102145" y="1546517"/>
                </a:lnTo>
                <a:cubicBezTo>
                  <a:pt x="4085021" y="1554102"/>
                  <a:pt x="4070873" y="1557857"/>
                  <a:pt x="4049737" y="1571963"/>
                </a:cubicBezTo>
                <a:cubicBezTo>
                  <a:pt x="4041061" y="1578675"/>
                  <a:pt x="4037459" y="1582001"/>
                  <a:pt x="4030314" y="1586001"/>
                </a:cubicBezTo>
                <a:cubicBezTo>
                  <a:pt x="4011905" y="1596288"/>
                  <a:pt x="4004715" y="1593401"/>
                  <a:pt x="3984837" y="1603748"/>
                </a:cubicBezTo>
                <a:cubicBezTo>
                  <a:pt x="3985389" y="1603725"/>
                  <a:pt x="3983359" y="1606117"/>
                  <a:pt x="3980514" y="1609121"/>
                </a:cubicBezTo>
                <a:lnTo>
                  <a:pt x="3974259" y="1615262"/>
                </a:lnTo>
                <a:lnTo>
                  <a:pt x="3976139" y="1614609"/>
                </a:lnTo>
                <a:cubicBezTo>
                  <a:pt x="3976536" y="1614534"/>
                  <a:pt x="3975345" y="1615399"/>
                  <a:pt x="3973358" y="1616708"/>
                </a:cubicBezTo>
                <a:lnTo>
                  <a:pt x="3972065" y="1617521"/>
                </a:lnTo>
                <a:lnTo>
                  <a:pt x="3971892" y="1617585"/>
                </a:lnTo>
                <a:lnTo>
                  <a:pt x="3971309" y="1618157"/>
                </a:lnTo>
                <a:lnTo>
                  <a:pt x="3970292" y="1618924"/>
                </a:lnTo>
                <a:lnTo>
                  <a:pt x="3948846" y="1629272"/>
                </a:lnTo>
                <a:lnTo>
                  <a:pt x="3956602" y="1627537"/>
                </a:lnTo>
                <a:lnTo>
                  <a:pt x="3954532" y="1628409"/>
                </a:lnTo>
                <a:lnTo>
                  <a:pt x="3976091" y="1621734"/>
                </a:lnTo>
                <a:cubicBezTo>
                  <a:pt x="3985865" y="1618662"/>
                  <a:pt x="3995117" y="1615861"/>
                  <a:pt x="4002862" y="1614084"/>
                </a:cubicBezTo>
                <a:cubicBezTo>
                  <a:pt x="3991209" y="1618626"/>
                  <a:pt x="3979430" y="1622431"/>
                  <a:pt x="3969298" y="1625225"/>
                </a:cubicBezTo>
                <a:lnTo>
                  <a:pt x="3957456" y="1629544"/>
                </a:lnTo>
                <a:cubicBezTo>
                  <a:pt x="3956508" y="1630345"/>
                  <a:pt x="3956292" y="1630826"/>
                  <a:pt x="3956533" y="1631086"/>
                </a:cubicBezTo>
                <a:lnTo>
                  <a:pt x="3956808" y="1631115"/>
                </a:lnTo>
                <a:lnTo>
                  <a:pt x="3960334" y="1629958"/>
                </a:lnTo>
                <a:lnTo>
                  <a:pt x="3958308" y="1631006"/>
                </a:lnTo>
                <a:lnTo>
                  <a:pt x="3957873" y="1631228"/>
                </a:lnTo>
                <a:lnTo>
                  <a:pt x="3958361" y="1631280"/>
                </a:lnTo>
                <a:cubicBezTo>
                  <a:pt x="3960135" y="1631088"/>
                  <a:pt x="3962659" y="1630377"/>
                  <a:pt x="3963759" y="1629908"/>
                </a:cubicBezTo>
                <a:cubicBezTo>
                  <a:pt x="3986454" y="1623646"/>
                  <a:pt x="4018868" y="1610552"/>
                  <a:pt x="4035494" y="1608344"/>
                </a:cubicBezTo>
                <a:cubicBezTo>
                  <a:pt x="4010515" y="1618999"/>
                  <a:pt x="3988924" y="1623020"/>
                  <a:pt x="3965431" y="1631881"/>
                </a:cubicBezTo>
                <a:cubicBezTo>
                  <a:pt x="3972599" y="1629128"/>
                  <a:pt x="3960527" y="1633179"/>
                  <a:pt x="3958714" y="1635174"/>
                </a:cubicBezTo>
                <a:cubicBezTo>
                  <a:pt x="3955672" y="1638668"/>
                  <a:pt x="3963680" y="1633360"/>
                  <a:pt x="3963680" y="1633360"/>
                </a:cubicBezTo>
                <a:cubicBezTo>
                  <a:pt x="3976130" y="1629759"/>
                  <a:pt x="3988446" y="1626002"/>
                  <a:pt x="4000263" y="1622540"/>
                </a:cubicBezTo>
                <a:lnTo>
                  <a:pt x="4022850" y="1616462"/>
                </a:lnTo>
                <a:lnTo>
                  <a:pt x="4018157" y="1618854"/>
                </a:lnTo>
                <a:lnTo>
                  <a:pt x="4017931" y="1618980"/>
                </a:lnTo>
                <a:lnTo>
                  <a:pt x="4016819" y="1619362"/>
                </a:lnTo>
                <a:cubicBezTo>
                  <a:pt x="4014352" y="1619989"/>
                  <a:pt x="4001597" y="1623231"/>
                  <a:pt x="3999849" y="1624708"/>
                </a:cubicBezTo>
                <a:cubicBezTo>
                  <a:pt x="3994310" y="1629391"/>
                  <a:pt x="4008812" y="1624670"/>
                  <a:pt x="4008359" y="1624131"/>
                </a:cubicBezTo>
                <a:lnTo>
                  <a:pt x="4009609" y="1623711"/>
                </a:lnTo>
                <a:lnTo>
                  <a:pt x="4006298" y="1626411"/>
                </a:lnTo>
                <a:cubicBezTo>
                  <a:pt x="4006743" y="1626427"/>
                  <a:pt x="4008559" y="1625642"/>
                  <a:pt x="4011023" y="1624466"/>
                </a:cubicBezTo>
                <a:lnTo>
                  <a:pt x="4017554" y="1621214"/>
                </a:lnTo>
                <a:lnTo>
                  <a:pt x="4020693" y="1620397"/>
                </a:lnTo>
                <a:cubicBezTo>
                  <a:pt x="4019626" y="1622683"/>
                  <a:pt x="4007291" y="1626418"/>
                  <a:pt x="4007291" y="1626418"/>
                </a:cubicBezTo>
                <a:cubicBezTo>
                  <a:pt x="3984673" y="1632769"/>
                  <a:pt x="3962925" y="1640153"/>
                  <a:pt x="3943485" y="1646127"/>
                </a:cubicBezTo>
                <a:cubicBezTo>
                  <a:pt x="3942659" y="1646477"/>
                  <a:pt x="3939233" y="1647415"/>
                  <a:pt x="3934996" y="1648711"/>
                </a:cubicBezTo>
                <a:lnTo>
                  <a:pt x="3931582" y="1649789"/>
                </a:lnTo>
                <a:lnTo>
                  <a:pt x="3931532" y="1649982"/>
                </a:lnTo>
                <a:cubicBezTo>
                  <a:pt x="3931355" y="1650642"/>
                  <a:pt x="3931132" y="1651362"/>
                  <a:pt x="3930815" y="1652044"/>
                </a:cubicBezTo>
                <a:lnTo>
                  <a:pt x="3930143" y="1653006"/>
                </a:lnTo>
                <a:lnTo>
                  <a:pt x="3944123" y="1648875"/>
                </a:lnTo>
                <a:lnTo>
                  <a:pt x="3955466" y="1645361"/>
                </a:lnTo>
                <a:lnTo>
                  <a:pt x="3961633" y="1642555"/>
                </a:lnTo>
                <a:lnTo>
                  <a:pt x="3963467" y="1642882"/>
                </a:lnTo>
                <a:lnTo>
                  <a:pt x="3970014" y="1640853"/>
                </a:lnTo>
                <a:cubicBezTo>
                  <a:pt x="3970241" y="1641122"/>
                  <a:pt x="3991040" y="1632618"/>
                  <a:pt x="3989784" y="1634678"/>
                </a:cubicBezTo>
                <a:cubicBezTo>
                  <a:pt x="3987245" y="1637288"/>
                  <a:pt x="3983763" y="1638788"/>
                  <a:pt x="3980918" y="1639636"/>
                </a:cubicBezTo>
                <a:lnTo>
                  <a:pt x="3979877" y="1639878"/>
                </a:lnTo>
                <a:lnTo>
                  <a:pt x="3976807" y="1641673"/>
                </a:lnTo>
                <a:cubicBezTo>
                  <a:pt x="3970583" y="1645129"/>
                  <a:pt x="3961302" y="1649941"/>
                  <a:pt x="3959333" y="1651097"/>
                </a:cubicBezTo>
                <a:cubicBezTo>
                  <a:pt x="3952879" y="1654462"/>
                  <a:pt x="3947702" y="1657224"/>
                  <a:pt x="3943101" y="1659722"/>
                </a:cubicBezTo>
                <a:lnTo>
                  <a:pt x="3940662" y="1661068"/>
                </a:lnTo>
                <a:lnTo>
                  <a:pt x="3927421" y="1665575"/>
                </a:lnTo>
                <a:lnTo>
                  <a:pt x="3947305" y="1656148"/>
                </a:lnTo>
                <a:cubicBezTo>
                  <a:pt x="3949213" y="1655267"/>
                  <a:pt x="3953459" y="1652929"/>
                  <a:pt x="3958379" y="1650213"/>
                </a:cubicBezTo>
                <a:lnTo>
                  <a:pt x="3960425" y="1649101"/>
                </a:lnTo>
                <a:lnTo>
                  <a:pt x="3948171" y="1654387"/>
                </a:lnTo>
                <a:cubicBezTo>
                  <a:pt x="3938268" y="1658501"/>
                  <a:pt x="3928814" y="1662195"/>
                  <a:pt x="3928814" y="1662195"/>
                </a:cubicBezTo>
                <a:lnTo>
                  <a:pt x="3913438" y="1668530"/>
                </a:lnTo>
                <a:lnTo>
                  <a:pt x="3910363" y="1670650"/>
                </a:lnTo>
                <a:lnTo>
                  <a:pt x="3907328" y="1672429"/>
                </a:lnTo>
                <a:lnTo>
                  <a:pt x="3905276" y="1673130"/>
                </a:lnTo>
                <a:lnTo>
                  <a:pt x="3914628" y="1670521"/>
                </a:lnTo>
                <a:lnTo>
                  <a:pt x="3892371" y="1678874"/>
                </a:lnTo>
                <a:lnTo>
                  <a:pt x="3897004" y="1677542"/>
                </a:lnTo>
                <a:lnTo>
                  <a:pt x="3898765" y="1676940"/>
                </a:lnTo>
                <a:lnTo>
                  <a:pt x="3913756" y="1671417"/>
                </a:lnTo>
                <a:lnTo>
                  <a:pt x="3921299" y="1668639"/>
                </a:lnTo>
                <a:lnTo>
                  <a:pt x="3928099" y="1666134"/>
                </a:lnTo>
                <a:cubicBezTo>
                  <a:pt x="3931710" y="1664894"/>
                  <a:pt x="3933715" y="1664382"/>
                  <a:pt x="3932814" y="1665212"/>
                </a:cubicBezTo>
                <a:cubicBezTo>
                  <a:pt x="3931914" y="1666045"/>
                  <a:pt x="3928071" y="1668254"/>
                  <a:pt x="3923426" y="1670870"/>
                </a:cubicBezTo>
                <a:lnTo>
                  <a:pt x="3913642" y="1676442"/>
                </a:lnTo>
                <a:lnTo>
                  <a:pt x="3915173" y="1676079"/>
                </a:lnTo>
                <a:cubicBezTo>
                  <a:pt x="3919691" y="1675214"/>
                  <a:pt x="3923011" y="1675264"/>
                  <a:pt x="3912618" y="1679375"/>
                </a:cubicBezTo>
                <a:lnTo>
                  <a:pt x="3904633" y="1682447"/>
                </a:lnTo>
                <a:lnTo>
                  <a:pt x="3903072" y="1683635"/>
                </a:lnTo>
                <a:lnTo>
                  <a:pt x="3905236" y="1683218"/>
                </a:lnTo>
                <a:lnTo>
                  <a:pt x="3905653" y="1682993"/>
                </a:lnTo>
                <a:lnTo>
                  <a:pt x="3905736" y="1683122"/>
                </a:lnTo>
                <a:lnTo>
                  <a:pt x="3907026" y="1682873"/>
                </a:lnTo>
                <a:cubicBezTo>
                  <a:pt x="3909392" y="1682153"/>
                  <a:pt x="3912898" y="1680927"/>
                  <a:pt x="3917809" y="1679071"/>
                </a:cubicBezTo>
                <a:cubicBezTo>
                  <a:pt x="3942292" y="1671185"/>
                  <a:pt x="3981178" y="1649999"/>
                  <a:pt x="3998101" y="1649311"/>
                </a:cubicBezTo>
                <a:cubicBezTo>
                  <a:pt x="4001045" y="1649192"/>
                  <a:pt x="3956485" y="1674320"/>
                  <a:pt x="3958968" y="1670509"/>
                </a:cubicBezTo>
                <a:cubicBezTo>
                  <a:pt x="3955507" y="1675816"/>
                  <a:pt x="3992313" y="1658921"/>
                  <a:pt x="4014417" y="1648657"/>
                </a:cubicBezTo>
                <a:lnTo>
                  <a:pt x="4024458" y="1644035"/>
                </a:lnTo>
                <a:lnTo>
                  <a:pt x="4014133" y="1649417"/>
                </a:lnTo>
                <a:cubicBezTo>
                  <a:pt x="3969311" y="1672277"/>
                  <a:pt x="4022816" y="1649965"/>
                  <a:pt x="4026120" y="1647952"/>
                </a:cubicBezTo>
                <a:cubicBezTo>
                  <a:pt x="4034016" y="1644544"/>
                  <a:pt x="4038440" y="1646050"/>
                  <a:pt x="4042699" y="1645091"/>
                </a:cubicBezTo>
                <a:lnTo>
                  <a:pt x="4049582" y="1642723"/>
                </a:lnTo>
                <a:lnTo>
                  <a:pt x="3964486" y="1680353"/>
                </a:lnTo>
                <a:lnTo>
                  <a:pt x="3955602" y="1684188"/>
                </a:lnTo>
                <a:lnTo>
                  <a:pt x="3937506" y="1694013"/>
                </a:lnTo>
                <a:lnTo>
                  <a:pt x="3942787" y="1692679"/>
                </a:lnTo>
                <a:cubicBezTo>
                  <a:pt x="3942735" y="1693822"/>
                  <a:pt x="3920829" y="1703457"/>
                  <a:pt x="3911664" y="1708996"/>
                </a:cubicBezTo>
                <a:cubicBezTo>
                  <a:pt x="3913138" y="1708937"/>
                  <a:pt x="3914608" y="1708876"/>
                  <a:pt x="3916079" y="1708817"/>
                </a:cubicBezTo>
                <a:cubicBezTo>
                  <a:pt x="3915344" y="1708847"/>
                  <a:pt x="3914974" y="1711246"/>
                  <a:pt x="3914260" y="1714124"/>
                </a:cubicBezTo>
                <a:lnTo>
                  <a:pt x="3912993" y="1718106"/>
                </a:lnTo>
                <a:lnTo>
                  <a:pt x="3921577" y="1713091"/>
                </a:lnTo>
                <a:cubicBezTo>
                  <a:pt x="3929470" y="1708378"/>
                  <a:pt x="3935540" y="1704733"/>
                  <a:pt x="3932913" y="1707440"/>
                </a:cubicBezTo>
                <a:cubicBezTo>
                  <a:pt x="3932913" y="1707440"/>
                  <a:pt x="3926708" y="1711400"/>
                  <a:pt x="3921299" y="1715212"/>
                </a:cubicBezTo>
                <a:lnTo>
                  <a:pt x="3922379" y="1714264"/>
                </a:lnTo>
                <a:lnTo>
                  <a:pt x="3924005" y="1713307"/>
                </a:lnTo>
                <a:cubicBezTo>
                  <a:pt x="3923607" y="1713381"/>
                  <a:pt x="3923409" y="1713417"/>
                  <a:pt x="3923071" y="1713655"/>
                </a:cubicBezTo>
                <a:lnTo>
                  <a:pt x="3922379" y="1714264"/>
                </a:lnTo>
                <a:lnTo>
                  <a:pt x="3919387" y="1716027"/>
                </a:lnTo>
                <a:lnTo>
                  <a:pt x="3917885" y="1716667"/>
                </a:lnTo>
                <a:cubicBezTo>
                  <a:pt x="3916715" y="1717295"/>
                  <a:pt x="3915761" y="1717882"/>
                  <a:pt x="3915761" y="1717882"/>
                </a:cubicBezTo>
                <a:cubicBezTo>
                  <a:pt x="3915761" y="1717882"/>
                  <a:pt x="3910031" y="1723152"/>
                  <a:pt x="3906081" y="1725523"/>
                </a:cubicBezTo>
                <a:cubicBezTo>
                  <a:pt x="3897040" y="1731414"/>
                  <a:pt x="3880399" y="1738962"/>
                  <a:pt x="3873267" y="1743097"/>
                </a:cubicBezTo>
                <a:cubicBezTo>
                  <a:pt x="3872474" y="1743244"/>
                  <a:pt x="3868334" y="1747050"/>
                  <a:pt x="3865629" y="1748956"/>
                </a:cubicBezTo>
                <a:cubicBezTo>
                  <a:pt x="3861224" y="1751880"/>
                  <a:pt x="3856381" y="1754525"/>
                  <a:pt x="3851429" y="1757039"/>
                </a:cubicBezTo>
                <a:lnTo>
                  <a:pt x="3849091" y="1758186"/>
                </a:lnTo>
                <a:lnTo>
                  <a:pt x="3851786" y="1757202"/>
                </a:lnTo>
                <a:lnTo>
                  <a:pt x="3859574" y="1754298"/>
                </a:lnTo>
                <a:lnTo>
                  <a:pt x="3911141" y="1728045"/>
                </a:lnTo>
                <a:lnTo>
                  <a:pt x="3960342" y="1701624"/>
                </a:lnTo>
                <a:lnTo>
                  <a:pt x="3962224" y="1701400"/>
                </a:lnTo>
                <a:lnTo>
                  <a:pt x="3967206" y="1700331"/>
                </a:lnTo>
                <a:lnTo>
                  <a:pt x="3950822" y="1709679"/>
                </a:lnTo>
                <a:lnTo>
                  <a:pt x="3964756" y="1702838"/>
                </a:lnTo>
                <a:lnTo>
                  <a:pt x="3960800" y="1706808"/>
                </a:lnTo>
                <a:cubicBezTo>
                  <a:pt x="3960534" y="1706494"/>
                  <a:pt x="3960306" y="1706222"/>
                  <a:pt x="3960306" y="1706222"/>
                </a:cubicBezTo>
                <a:cubicBezTo>
                  <a:pt x="3957010" y="1710009"/>
                  <a:pt x="3958759" y="1708531"/>
                  <a:pt x="3960800" y="1706808"/>
                </a:cubicBezTo>
                <a:lnTo>
                  <a:pt x="3964430" y="1705693"/>
                </a:lnTo>
                <a:lnTo>
                  <a:pt x="3949365" y="1714080"/>
                </a:lnTo>
                <a:lnTo>
                  <a:pt x="3945295" y="1715985"/>
                </a:lnTo>
                <a:cubicBezTo>
                  <a:pt x="3944052" y="1716522"/>
                  <a:pt x="3943436" y="1716715"/>
                  <a:pt x="3943874" y="1716347"/>
                </a:cubicBezTo>
                <a:lnTo>
                  <a:pt x="3942873" y="1717694"/>
                </a:lnTo>
                <a:lnTo>
                  <a:pt x="3922717" y="1728915"/>
                </a:lnTo>
                <a:lnTo>
                  <a:pt x="3918320" y="1730486"/>
                </a:lnTo>
                <a:cubicBezTo>
                  <a:pt x="3915598" y="1731413"/>
                  <a:pt x="3912574" y="1732383"/>
                  <a:pt x="3908872" y="1733473"/>
                </a:cubicBezTo>
                <a:cubicBezTo>
                  <a:pt x="3906669" y="1734413"/>
                  <a:pt x="3891637" y="1738505"/>
                  <a:pt x="3895281" y="1739270"/>
                </a:cubicBezTo>
                <a:cubicBezTo>
                  <a:pt x="3898434" y="1739452"/>
                  <a:pt x="3912063" y="1733699"/>
                  <a:pt x="3914722" y="1733298"/>
                </a:cubicBezTo>
                <a:lnTo>
                  <a:pt x="3914905" y="1733265"/>
                </a:lnTo>
                <a:lnTo>
                  <a:pt x="3909409" y="1736323"/>
                </a:lnTo>
                <a:cubicBezTo>
                  <a:pt x="3892683" y="1745986"/>
                  <a:pt x="3878505" y="1753013"/>
                  <a:pt x="3864088" y="1760261"/>
                </a:cubicBezTo>
                <a:lnTo>
                  <a:pt x="3848709" y="1768170"/>
                </a:lnTo>
                <a:lnTo>
                  <a:pt x="3851580" y="1767081"/>
                </a:lnTo>
                <a:lnTo>
                  <a:pt x="3887689" y="1754982"/>
                </a:lnTo>
                <a:lnTo>
                  <a:pt x="3878786" y="1759367"/>
                </a:lnTo>
                <a:cubicBezTo>
                  <a:pt x="3862609" y="1766301"/>
                  <a:pt x="3845470" y="1773820"/>
                  <a:pt x="3828905" y="1781165"/>
                </a:cubicBezTo>
                <a:lnTo>
                  <a:pt x="3824473" y="1783146"/>
                </a:lnTo>
                <a:lnTo>
                  <a:pt x="3820243" y="1786019"/>
                </a:lnTo>
                <a:lnTo>
                  <a:pt x="3808092" y="1790466"/>
                </a:lnTo>
                <a:lnTo>
                  <a:pt x="3802655" y="1792896"/>
                </a:lnTo>
                <a:lnTo>
                  <a:pt x="3812540" y="1790339"/>
                </a:lnTo>
                <a:lnTo>
                  <a:pt x="3811134" y="1791110"/>
                </a:lnTo>
                <a:cubicBezTo>
                  <a:pt x="3800279" y="1796958"/>
                  <a:pt x="3783780" y="1805733"/>
                  <a:pt x="3777356" y="1810258"/>
                </a:cubicBezTo>
                <a:cubicBezTo>
                  <a:pt x="3792694" y="1804588"/>
                  <a:pt x="3802848" y="1798254"/>
                  <a:pt x="3818696" y="1790856"/>
                </a:cubicBezTo>
                <a:cubicBezTo>
                  <a:pt x="3830183" y="1785090"/>
                  <a:pt x="3830813" y="1784973"/>
                  <a:pt x="3827161" y="1787288"/>
                </a:cubicBezTo>
                <a:lnTo>
                  <a:pt x="3811689" y="1797204"/>
                </a:lnTo>
                <a:lnTo>
                  <a:pt x="3813831" y="1796244"/>
                </a:lnTo>
                <a:cubicBezTo>
                  <a:pt x="3835694" y="1786281"/>
                  <a:pt x="3857286" y="1776197"/>
                  <a:pt x="3880046" y="1766019"/>
                </a:cubicBezTo>
                <a:lnTo>
                  <a:pt x="3899368" y="1757691"/>
                </a:lnTo>
                <a:lnTo>
                  <a:pt x="3886120" y="1764146"/>
                </a:lnTo>
                <a:cubicBezTo>
                  <a:pt x="3876632" y="1768713"/>
                  <a:pt x="3865619" y="1773929"/>
                  <a:pt x="3851781" y="1780322"/>
                </a:cubicBezTo>
                <a:cubicBezTo>
                  <a:pt x="3836976" y="1787283"/>
                  <a:pt x="3826641" y="1791412"/>
                  <a:pt x="3813307" y="1798313"/>
                </a:cubicBezTo>
                <a:cubicBezTo>
                  <a:pt x="3781209" y="1816044"/>
                  <a:pt x="3825570" y="1797814"/>
                  <a:pt x="3835304" y="1794238"/>
                </a:cubicBezTo>
                <a:cubicBezTo>
                  <a:pt x="3852181" y="1786663"/>
                  <a:pt x="3875661" y="1772992"/>
                  <a:pt x="3866329" y="1782909"/>
                </a:cubicBezTo>
                <a:cubicBezTo>
                  <a:pt x="3868131" y="1781246"/>
                  <a:pt x="3858408" y="1786543"/>
                  <a:pt x="3846709" y="1793179"/>
                </a:cubicBezTo>
                <a:lnTo>
                  <a:pt x="3836331" y="1799145"/>
                </a:lnTo>
                <a:lnTo>
                  <a:pt x="3747266" y="1842790"/>
                </a:lnTo>
                <a:lnTo>
                  <a:pt x="3740396" y="1849902"/>
                </a:lnTo>
                <a:lnTo>
                  <a:pt x="3736590" y="1853618"/>
                </a:lnTo>
                <a:lnTo>
                  <a:pt x="3725741" y="1863426"/>
                </a:lnTo>
                <a:lnTo>
                  <a:pt x="3730766" y="1860953"/>
                </a:lnTo>
                <a:cubicBezTo>
                  <a:pt x="3743446" y="1854964"/>
                  <a:pt x="3734884" y="1859832"/>
                  <a:pt x="3722915" y="1866417"/>
                </a:cubicBezTo>
                <a:lnTo>
                  <a:pt x="3721691" y="1867087"/>
                </a:lnTo>
                <a:lnTo>
                  <a:pt x="3719113" y="1869418"/>
                </a:lnTo>
                <a:cubicBezTo>
                  <a:pt x="3719113" y="1869418"/>
                  <a:pt x="3717362" y="1870693"/>
                  <a:pt x="3714655" y="1872801"/>
                </a:cubicBezTo>
                <a:lnTo>
                  <a:pt x="3710357" y="1876333"/>
                </a:lnTo>
                <a:lnTo>
                  <a:pt x="3724946" y="1870378"/>
                </a:lnTo>
                <a:lnTo>
                  <a:pt x="3731313" y="1865496"/>
                </a:lnTo>
                <a:lnTo>
                  <a:pt x="3729095" y="1868684"/>
                </a:lnTo>
                <a:lnTo>
                  <a:pt x="3753662" y="1858659"/>
                </a:lnTo>
                <a:cubicBezTo>
                  <a:pt x="3763401" y="1855530"/>
                  <a:pt x="3776612" y="1847484"/>
                  <a:pt x="3789317" y="1842782"/>
                </a:cubicBezTo>
                <a:cubicBezTo>
                  <a:pt x="3795192" y="1839903"/>
                  <a:pt x="3803678" y="1835992"/>
                  <a:pt x="3812738" y="1831914"/>
                </a:cubicBezTo>
                <a:lnTo>
                  <a:pt x="3821282" y="1828145"/>
                </a:lnTo>
                <a:lnTo>
                  <a:pt x="3814546" y="1834698"/>
                </a:lnTo>
                <a:lnTo>
                  <a:pt x="3803124" y="1840476"/>
                </a:lnTo>
                <a:lnTo>
                  <a:pt x="3790101" y="1845889"/>
                </a:lnTo>
                <a:cubicBezTo>
                  <a:pt x="3777557" y="1851300"/>
                  <a:pt x="3763930" y="1857552"/>
                  <a:pt x="3762130" y="1859214"/>
                </a:cubicBezTo>
                <a:lnTo>
                  <a:pt x="3763784" y="1859299"/>
                </a:lnTo>
                <a:lnTo>
                  <a:pt x="3735877" y="1872287"/>
                </a:lnTo>
                <a:lnTo>
                  <a:pt x="3717749" y="1880937"/>
                </a:lnTo>
                <a:lnTo>
                  <a:pt x="3715694" y="1882733"/>
                </a:lnTo>
                <a:lnTo>
                  <a:pt x="3717606" y="1882070"/>
                </a:lnTo>
                <a:cubicBezTo>
                  <a:pt x="3718003" y="1881995"/>
                  <a:pt x="3716812" y="1882860"/>
                  <a:pt x="3714825" y="1884168"/>
                </a:cubicBezTo>
                <a:lnTo>
                  <a:pt x="3713532" y="1884983"/>
                </a:lnTo>
                <a:lnTo>
                  <a:pt x="3712824" y="1885242"/>
                </a:lnTo>
                <a:lnTo>
                  <a:pt x="3702154" y="1894572"/>
                </a:lnTo>
                <a:lnTo>
                  <a:pt x="3710687" y="1890580"/>
                </a:lnTo>
                <a:lnTo>
                  <a:pt x="3746738" y="1873708"/>
                </a:lnTo>
                <a:lnTo>
                  <a:pt x="3740165" y="1875439"/>
                </a:lnTo>
                <a:lnTo>
                  <a:pt x="3727406" y="1879894"/>
                </a:lnTo>
                <a:lnTo>
                  <a:pt x="3734532" y="1876101"/>
                </a:lnTo>
                <a:cubicBezTo>
                  <a:pt x="3743714" y="1872166"/>
                  <a:pt x="3753372" y="1867792"/>
                  <a:pt x="3763846" y="1862740"/>
                </a:cubicBezTo>
                <a:lnTo>
                  <a:pt x="3779524" y="1854754"/>
                </a:lnTo>
                <a:lnTo>
                  <a:pt x="3779004" y="1855166"/>
                </a:lnTo>
                <a:cubicBezTo>
                  <a:pt x="3779543" y="1855174"/>
                  <a:pt x="3781187" y="1854828"/>
                  <a:pt x="3784384" y="1854029"/>
                </a:cubicBezTo>
                <a:lnTo>
                  <a:pt x="3786465" y="1853537"/>
                </a:lnTo>
                <a:lnTo>
                  <a:pt x="3781308" y="1856292"/>
                </a:lnTo>
                <a:lnTo>
                  <a:pt x="3754959" y="1869921"/>
                </a:lnTo>
                <a:lnTo>
                  <a:pt x="3783939" y="1856789"/>
                </a:lnTo>
                <a:cubicBezTo>
                  <a:pt x="3795055" y="1851480"/>
                  <a:pt x="3805757" y="1846421"/>
                  <a:pt x="3814410" y="1843370"/>
                </a:cubicBezTo>
                <a:cubicBezTo>
                  <a:pt x="3814410" y="1843370"/>
                  <a:pt x="3811290" y="1845618"/>
                  <a:pt x="3808403" y="1847902"/>
                </a:cubicBezTo>
                <a:lnTo>
                  <a:pt x="3808284" y="1848024"/>
                </a:lnTo>
                <a:lnTo>
                  <a:pt x="3805930" y="1848675"/>
                </a:lnTo>
                <a:cubicBezTo>
                  <a:pt x="3796805" y="1852472"/>
                  <a:pt x="3774074" y="1863233"/>
                  <a:pt x="3772477" y="1865682"/>
                </a:cubicBezTo>
                <a:cubicBezTo>
                  <a:pt x="3768216" y="1872215"/>
                  <a:pt x="3818969" y="1844186"/>
                  <a:pt x="3834832" y="1840362"/>
                </a:cubicBezTo>
                <a:cubicBezTo>
                  <a:pt x="3844790" y="1837175"/>
                  <a:pt x="3848108" y="1836345"/>
                  <a:pt x="3857356" y="1833113"/>
                </a:cubicBezTo>
                <a:lnTo>
                  <a:pt x="3857807" y="1832949"/>
                </a:lnTo>
                <a:lnTo>
                  <a:pt x="3838707" y="1842837"/>
                </a:lnTo>
                <a:cubicBezTo>
                  <a:pt x="3829020" y="1847482"/>
                  <a:pt x="3820105" y="1851452"/>
                  <a:pt x="3810449" y="1855815"/>
                </a:cubicBezTo>
                <a:cubicBezTo>
                  <a:pt x="3797408" y="1860955"/>
                  <a:pt x="3721188" y="1898734"/>
                  <a:pt x="3758469" y="1883033"/>
                </a:cubicBezTo>
                <a:lnTo>
                  <a:pt x="3777851" y="1874062"/>
                </a:lnTo>
                <a:lnTo>
                  <a:pt x="3785335" y="1871053"/>
                </a:lnTo>
                <a:cubicBezTo>
                  <a:pt x="3804288" y="1863504"/>
                  <a:pt x="3836433" y="1851227"/>
                  <a:pt x="3798630" y="1870979"/>
                </a:cubicBezTo>
                <a:cubicBezTo>
                  <a:pt x="3790614" y="1874485"/>
                  <a:pt x="3770547" y="1882188"/>
                  <a:pt x="3755328" y="1892345"/>
                </a:cubicBezTo>
                <a:cubicBezTo>
                  <a:pt x="3737792" y="1903128"/>
                  <a:pt x="3770947" y="1888532"/>
                  <a:pt x="3787225" y="1881511"/>
                </a:cubicBezTo>
                <a:cubicBezTo>
                  <a:pt x="3802632" y="1873996"/>
                  <a:pt x="3818910" y="1866975"/>
                  <a:pt x="3823571" y="1866785"/>
                </a:cubicBezTo>
                <a:cubicBezTo>
                  <a:pt x="3830114" y="1863341"/>
                  <a:pt x="3829702" y="1866536"/>
                  <a:pt x="3834116" y="1866357"/>
                </a:cubicBezTo>
                <a:lnTo>
                  <a:pt x="3847786" y="1860792"/>
                </a:lnTo>
                <a:lnTo>
                  <a:pt x="3722099" y="1921599"/>
                </a:lnTo>
                <a:lnTo>
                  <a:pt x="3632945" y="1962755"/>
                </a:lnTo>
                <a:lnTo>
                  <a:pt x="3625551" y="1969005"/>
                </a:lnTo>
                <a:lnTo>
                  <a:pt x="3646345" y="1959445"/>
                </a:lnTo>
                <a:lnTo>
                  <a:pt x="3649223" y="1956798"/>
                </a:lnTo>
                <a:lnTo>
                  <a:pt x="3647599" y="1958868"/>
                </a:lnTo>
                <a:lnTo>
                  <a:pt x="3662660" y="1951944"/>
                </a:lnTo>
                <a:lnTo>
                  <a:pt x="3665498" y="1949433"/>
                </a:lnTo>
                <a:lnTo>
                  <a:pt x="3666102" y="1948980"/>
                </a:lnTo>
                <a:lnTo>
                  <a:pt x="3663368" y="1951618"/>
                </a:lnTo>
                <a:lnTo>
                  <a:pt x="3725414" y="1923093"/>
                </a:lnTo>
                <a:cubicBezTo>
                  <a:pt x="3784672" y="1896799"/>
                  <a:pt x="3840916" y="1873138"/>
                  <a:pt x="3891990" y="1853996"/>
                </a:cubicBezTo>
                <a:cubicBezTo>
                  <a:pt x="3867049" y="1871984"/>
                  <a:pt x="3848393" y="1870277"/>
                  <a:pt x="3830102" y="1887248"/>
                </a:cubicBezTo>
                <a:cubicBezTo>
                  <a:pt x="3826249" y="1889595"/>
                  <a:pt x="3868340" y="1872598"/>
                  <a:pt x="3868340" y="1872598"/>
                </a:cubicBezTo>
                <a:cubicBezTo>
                  <a:pt x="3874440" y="1871917"/>
                  <a:pt x="3869125" y="1876554"/>
                  <a:pt x="3870417" y="1877168"/>
                </a:cubicBezTo>
                <a:cubicBezTo>
                  <a:pt x="3892860" y="1869335"/>
                  <a:pt x="3949369" y="1833524"/>
                  <a:pt x="3945411" y="1845969"/>
                </a:cubicBezTo>
                <a:lnTo>
                  <a:pt x="3928349" y="1855379"/>
                </a:lnTo>
                <a:lnTo>
                  <a:pt x="3926854" y="1855847"/>
                </a:lnTo>
                <a:lnTo>
                  <a:pt x="3923435" y="1857781"/>
                </a:lnTo>
                <a:lnTo>
                  <a:pt x="3917841" y="1860395"/>
                </a:lnTo>
                <a:cubicBezTo>
                  <a:pt x="3914537" y="1861881"/>
                  <a:pt x="3910943" y="1863458"/>
                  <a:pt x="3906858" y="1865245"/>
                </a:cubicBezTo>
                <a:cubicBezTo>
                  <a:pt x="3903555" y="1867257"/>
                  <a:pt x="3879820" y="1874475"/>
                  <a:pt x="3865337" y="1886094"/>
                </a:cubicBezTo>
                <a:cubicBezTo>
                  <a:pt x="3865337" y="1886094"/>
                  <a:pt x="3884478" y="1880272"/>
                  <a:pt x="3894386" y="1874239"/>
                </a:cubicBezTo>
                <a:cubicBezTo>
                  <a:pt x="3896959" y="1873373"/>
                  <a:pt x="3906454" y="1867591"/>
                  <a:pt x="3915217" y="1862429"/>
                </a:cubicBezTo>
                <a:lnTo>
                  <a:pt x="3923435" y="1857781"/>
                </a:lnTo>
                <a:lnTo>
                  <a:pt x="3927101" y="1856068"/>
                </a:lnTo>
                <a:lnTo>
                  <a:pt x="3928349" y="1855379"/>
                </a:lnTo>
                <a:lnTo>
                  <a:pt x="3931648" y="1854349"/>
                </a:lnTo>
                <a:cubicBezTo>
                  <a:pt x="3933753" y="1857588"/>
                  <a:pt x="3910715" y="1869392"/>
                  <a:pt x="3899999" y="1874640"/>
                </a:cubicBezTo>
                <a:lnTo>
                  <a:pt x="3895961" y="1876584"/>
                </a:lnTo>
                <a:lnTo>
                  <a:pt x="3895455" y="1876819"/>
                </a:lnTo>
                <a:cubicBezTo>
                  <a:pt x="3894426" y="1877303"/>
                  <a:pt x="3894491" y="1877284"/>
                  <a:pt x="3895349" y="1876878"/>
                </a:cubicBezTo>
                <a:lnTo>
                  <a:pt x="3895961" y="1876584"/>
                </a:lnTo>
                <a:lnTo>
                  <a:pt x="3902113" y="1873734"/>
                </a:lnTo>
                <a:cubicBezTo>
                  <a:pt x="3919962" y="1867300"/>
                  <a:pt x="3939610" y="1858134"/>
                  <a:pt x="3954897" y="1854658"/>
                </a:cubicBezTo>
                <a:cubicBezTo>
                  <a:pt x="3967685" y="1851189"/>
                  <a:pt x="3951628" y="1860267"/>
                  <a:pt x="3932121" y="1870542"/>
                </a:cubicBezTo>
                <a:lnTo>
                  <a:pt x="3927400" y="1872993"/>
                </a:lnTo>
                <a:lnTo>
                  <a:pt x="3906091" y="1883040"/>
                </a:lnTo>
                <a:cubicBezTo>
                  <a:pt x="3906091" y="1883040"/>
                  <a:pt x="3873346" y="1894441"/>
                  <a:pt x="3864885" y="1904852"/>
                </a:cubicBezTo>
                <a:cubicBezTo>
                  <a:pt x="3864679" y="1906451"/>
                  <a:pt x="3880214" y="1899196"/>
                  <a:pt x="3895986" y="1891533"/>
                </a:cubicBezTo>
                <a:lnTo>
                  <a:pt x="3897446" y="1890817"/>
                </a:lnTo>
                <a:lnTo>
                  <a:pt x="3898633" y="1890436"/>
                </a:lnTo>
                <a:cubicBezTo>
                  <a:pt x="3903833" y="1888729"/>
                  <a:pt x="3909443" y="1886770"/>
                  <a:pt x="3911095" y="1885767"/>
                </a:cubicBezTo>
                <a:cubicBezTo>
                  <a:pt x="3922845" y="1880012"/>
                  <a:pt x="3919687" y="1882986"/>
                  <a:pt x="3912532" y="1887866"/>
                </a:cubicBezTo>
                <a:lnTo>
                  <a:pt x="3908286" y="1890579"/>
                </a:lnTo>
                <a:lnTo>
                  <a:pt x="3814625" y="1932862"/>
                </a:lnTo>
                <a:cubicBezTo>
                  <a:pt x="3814625" y="1932862"/>
                  <a:pt x="3774678" y="1950913"/>
                  <a:pt x="3775491" y="1954060"/>
                </a:cubicBezTo>
                <a:cubicBezTo>
                  <a:pt x="3780152" y="1953869"/>
                  <a:pt x="3805705" y="1939583"/>
                  <a:pt x="3815439" y="1936008"/>
                </a:cubicBezTo>
                <a:cubicBezTo>
                  <a:pt x="3813230" y="1936097"/>
                  <a:pt x="3838693" y="1924034"/>
                  <a:pt x="3846750" y="1922440"/>
                </a:cubicBezTo>
                <a:lnTo>
                  <a:pt x="3847202" y="1924547"/>
                </a:lnTo>
                <a:lnTo>
                  <a:pt x="3832302" y="1931930"/>
                </a:lnTo>
                <a:cubicBezTo>
                  <a:pt x="3789496" y="1951365"/>
                  <a:pt x="3742053" y="1969098"/>
                  <a:pt x="3706675" y="1988540"/>
                </a:cubicBezTo>
                <a:cubicBezTo>
                  <a:pt x="3675108" y="2006363"/>
                  <a:pt x="3662638" y="2015355"/>
                  <a:pt x="3685587" y="2004182"/>
                </a:cubicBezTo>
                <a:cubicBezTo>
                  <a:pt x="3703436" y="1997746"/>
                  <a:pt x="3796001" y="1952815"/>
                  <a:pt x="3802100" y="1952135"/>
                </a:cubicBezTo>
                <a:lnTo>
                  <a:pt x="3800213" y="1953890"/>
                </a:lnTo>
                <a:lnTo>
                  <a:pt x="3799798" y="1954082"/>
                </a:lnTo>
                <a:cubicBezTo>
                  <a:pt x="3781171" y="1962904"/>
                  <a:pt x="3762551" y="1972073"/>
                  <a:pt x="3744007" y="1981834"/>
                </a:cubicBezTo>
                <a:cubicBezTo>
                  <a:pt x="3731732" y="1991872"/>
                  <a:pt x="3744007" y="1981834"/>
                  <a:pt x="3744007" y="1981834"/>
                </a:cubicBezTo>
                <a:cubicBezTo>
                  <a:pt x="3759003" y="1976324"/>
                  <a:pt x="3776364" y="1969061"/>
                  <a:pt x="3795141" y="1960755"/>
                </a:cubicBezTo>
                <a:lnTo>
                  <a:pt x="3831563" y="1944055"/>
                </a:lnTo>
                <a:lnTo>
                  <a:pt x="3832272" y="1943797"/>
                </a:lnTo>
                <a:cubicBezTo>
                  <a:pt x="3800323" y="1959050"/>
                  <a:pt x="3761936" y="1980791"/>
                  <a:pt x="3753488" y="1984535"/>
                </a:cubicBezTo>
                <a:cubicBezTo>
                  <a:pt x="3745593" y="1987944"/>
                  <a:pt x="3699478" y="2010190"/>
                  <a:pt x="3728527" y="1998334"/>
                </a:cubicBezTo>
                <a:cubicBezTo>
                  <a:pt x="3743580" y="1990569"/>
                  <a:pt x="3765239" y="1978780"/>
                  <a:pt x="3771339" y="1978099"/>
                </a:cubicBezTo>
                <a:cubicBezTo>
                  <a:pt x="3775932" y="1976702"/>
                  <a:pt x="3770853" y="1985629"/>
                  <a:pt x="3770853" y="1985629"/>
                </a:cubicBezTo>
                <a:cubicBezTo>
                  <a:pt x="3780591" y="1982499"/>
                  <a:pt x="3797656" y="1972108"/>
                  <a:pt x="3809406" y="1966353"/>
                </a:cubicBezTo>
                <a:cubicBezTo>
                  <a:pt x="3814000" y="1964956"/>
                  <a:pt x="3824693" y="1962878"/>
                  <a:pt x="3826704" y="1960253"/>
                </a:cubicBezTo>
                <a:cubicBezTo>
                  <a:pt x="3824693" y="1962878"/>
                  <a:pt x="3812773" y="1971536"/>
                  <a:pt x="3816076" y="1969525"/>
                </a:cubicBezTo>
                <a:cubicBezTo>
                  <a:pt x="3821625" y="1969179"/>
                  <a:pt x="3842544" y="1956443"/>
                  <a:pt x="3856875" y="1951916"/>
                </a:cubicBezTo>
                <a:cubicBezTo>
                  <a:pt x="3864773" y="1948507"/>
                  <a:pt x="3870152" y="1951065"/>
                  <a:pt x="3875295" y="1949332"/>
                </a:cubicBezTo>
                <a:cubicBezTo>
                  <a:pt x="3891304" y="1942618"/>
                  <a:pt x="3882857" y="1946361"/>
                  <a:pt x="3872948" y="1952394"/>
                </a:cubicBezTo>
                <a:cubicBezTo>
                  <a:pt x="3828360" y="1979544"/>
                  <a:pt x="3885269" y="1950494"/>
                  <a:pt x="3897254" y="1949028"/>
                </a:cubicBezTo>
                <a:cubicBezTo>
                  <a:pt x="3879135" y="1963096"/>
                  <a:pt x="3879619" y="1955567"/>
                  <a:pt x="3865137" y="1967185"/>
                </a:cubicBezTo>
                <a:lnTo>
                  <a:pt x="3890883" y="1957342"/>
                </a:lnTo>
                <a:cubicBezTo>
                  <a:pt x="3873883" y="1974927"/>
                  <a:pt x="3841700" y="1985889"/>
                  <a:pt x="3835096" y="1989911"/>
                </a:cubicBezTo>
                <a:cubicBezTo>
                  <a:pt x="3775579" y="2018918"/>
                  <a:pt x="3713757" y="2047873"/>
                  <a:pt x="3654226" y="2075604"/>
                </a:cubicBezTo>
                <a:lnTo>
                  <a:pt x="3570410" y="2114657"/>
                </a:lnTo>
                <a:lnTo>
                  <a:pt x="3561445" y="2122615"/>
                </a:lnTo>
                <a:lnTo>
                  <a:pt x="3601626" y="2104543"/>
                </a:lnTo>
                <a:cubicBezTo>
                  <a:pt x="3642425" y="2086932"/>
                  <a:pt x="3694189" y="2059612"/>
                  <a:pt x="3718881" y="2053443"/>
                </a:cubicBezTo>
                <a:cubicBezTo>
                  <a:pt x="3720172" y="2054057"/>
                  <a:pt x="3752353" y="2043095"/>
                  <a:pt x="3752353" y="2043095"/>
                </a:cubicBezTo>
                <a:cubicBezTo>
                  <a:pt x="3747275" y="2052021"/>
                  <a:pt x="3736579" y="2054101"/>
                  <a:pt x="3728683" y="2057508"/>
                </a:cubicBezTo>
                <a:cubicBezTo>
                  <a:pt x="3743736" y="2049743"/>
                  <a:pt x="3716935" y="2063264"/>
                  <a:pt x="3697287" y="2072427"/>
                </a:cubicBezTo>
                <a:cubicBezTo>
                  <a:pt x="3650282" y="2094398"/>
                  <a:pt x="3597920" y="2118188"/>
                  <a:pt x="3554678" y="2137836"/>
                </a:cubicBezTo>
                <a:lnTo>
                  <a:pt x="3533380" y="2147525"/>
                </a:lnTo>
                <a:lnTo>
                  <a:pt x="3494500" y="2182037"/>
                </a:lnTo>
                <a:cubicBezTo>
                  <a:pt x="3468267" y="2205142"/>
                  <a:pt x="3443584" y="2226777"/>
                  <a:pt x="3424039" y="2244004"/>
                </a:cubicBezTo>
                <a:cubicBezTo>
                  <a:pt x="3285424" y="2368426"/>
                  <a:pt x="3150073" y="2488294"/>
                  <a:pt x="3012868" y="2612110"/>
                </a:cubicBezTo>
                <a:lnTo>
                  <a:pt x="2976549" y="2645266"/>
                </a:lnTo>
                <a:lnTo>
                  <a:pt x="3078274" y="2592936"/>
                </a:lnTo>
                <a:cubicBezTo>
                  <a:pt x="3137982" y="2563384"/>
                  <a:pt x="3195829" y="2535490"/>
                  <a:pt x="3252978" y="2507276"/>
                </a:cubicBezTo>
                <a:cubicBezTo>
                  <a:pt x="3311513" y="2477300"/>
                  <a:pt x="3374718" y="2444211"/>
                  <a:pt x="3438111" y="2411162"/>
                </a:cubicBezTo>
                <a:cubicBezTo>
                  <a:pt x="3514468" y="2372319"/>
                  <a:pt x="3587439" y="2338065"/>
                  <a:pt x="3658820" y="2306043"/>
                </a:cubicBezTo>
                <a:lnTo>
                  <a:pt x="3764989" y="2259921"/>
                </a:lnTo>
                <a:lnTo>
                  <a:pt x="3773286" y="2252459"/>
                </a:lnTo>
                <a:lnTo>
                  <a:pt x="3773792" y="2253654"/>
                </a:lnTo>
                <a:cubicBezTo>
                  <a:pt x="3774552" y="2253085"/>
                  <a:pt x="3775491" y="2251998"/>
                  <a:pt x="3775491" y="2251998"/>
                </a:cubicBezTo>
                <a:lnTo>
                  <a:pt x="3778371" y="2251288"/>
                </a:lnTo>
                <a:lnTo>
                  <a:pt x="3772503" y="2256655"/>
                </a:lnTo>
                <a:lnTo>
                  <a:pt x="3780325" y="2253258"/>
                </a:lnTo>
                <a:lnTo>
                  <a:pt x="3820121" y="2217016"/>
                </a:lnTo>
                <a:lnTo>
                  <a:pt x="3814691" y="2219175"/>
                </a:lnTo>
                <a:lnTo>
                  <a:pt x="3812428" y="2220153"/>
                </a:lnTo>
                <a:lnTo>
                  <a:pt x="3809715" y="2222616"/>
                </a:lnTo>
                <a:lnTo>
                  <a:pt x="3779112" y="2250611"/>
                </a:lnTo>
                <a:lnTo>
                  <a:pt x="3781759" y="2247437"/>
                </a:lnTo>
                <a:cubicBezTo>
                  <a:pt x="3781759" y="2247437"/>
                  <a:pt x="3789986" y="2233964"/>
                  <a:pt x="3781759" y="2247437"/>
                </a:cubicBezTo>
                <a:lnTo>
                  <a:pt x="3781210" y="2245336"/>
                </a:lnTo>
                <a:lnTo>
                  <a:pt x="3806236" y="2222835"/>
                </a:lnTo>
                <a:lnTo>
                  <a:pt x="3662519" y="2285060"/>
                </a:lnTo>
                <a:lnTo>
                  <a:pt x="3647128" y="2292323"/>
                </a:lnTo>
                <a:lnTo>
                  <a:pt x="3712325" y="2258504"/>
                </a:lnTo>
                <a:lnTo>
                  <a:pt x="3763244" y="2236105"/>
                </a:lnTo>
                <a:lnTo>
                  <a:pt x="3815705" y="2214321"/>
                </a:lnTo>
                <a:lnTo>
                  <a:pt x="3846784" y="2186381"/>
                </a:lnTo>
                <a:cubicBezTo>
                  <a:pt x="3933204" y="2106856"/>
                  <a:pt x="4020878" y="2022230"/>
                  <a:pt x="4099162" y="1955511"/>
                </a:cubicBezTo>
                <a:cubicBezTo>
                  <a:pt x="4133096" y="1926819"/>
                  <a:pt x="4088481" y="1971348"/>
                  <a:pt x="4077686" y="1979537"/>
                </a:cubicBezTo>
                <a:lnTo>
                  <a:pt x="3821520" y="2211907"/>
                </a:lnTo>
                <a:lnTo>
                  <a:pt x="3829263" y="2208692"/>
                </a:lnTo>
                <a:lnTo>
                  <a:pt x="3927093" y="2119599"/>
                </a:lnTo>
                <a:cubicBezTo>
                  <a:pt x="4055670" y="2003343"/>
                  <a:pt x="4182182" y="1890595"/>
                  <a:pt x="4302820" y="1787184"/>
                </a:cubicBezTo>
                <a:cubicBezTo>
                  <a:pt x="4292084" y="1799194"/>
                  <a:pt x="4285279" y="1804712"/>
                  <a:pt x="4276135" y="1813150"/>
                </a:cubicBezTo>
                <a:cubicBezTo>
                  <a:pt x="4267974" y="1822279"/>
                  <a:pt x="4243420" y="1842571"/>
                  <a:pt x="4255824" y="1834080"/>
                </a:cubicBezTo>
                <a:cubicBezTo>
                  <a:pt x="4269874" y="1825837"/>
                  <a:pt x="4309817" y="1781149"/>
                  <a:pt x="4304057" y="1800455"/>
                </a:cubicBezTo>
                <a:cubicBezTo>
                  <a:pt x="4260605" y="1841887"/>
                  <a:pt x="4217777" y="1882324"/>
                  <a:pt x="4177095" y="1920360"/>
                </a:cubicBezTo>
                <a:cubicBezTo>
                  <a:pt x="4178204" y="1913440"/>
                  <a:pt x="4160040" y="1941234"/>
                  <a:pt x="4177095" y="1920360"/>
                </a:cubicBezTo>
                <a:cubicBezTo>
                  <a:pt x="4165931" y="1942122"/>
                  <a:pt x="4151879" y="1950364"/>
                  <a:pt x="4142305" y="1959282"/>
                </a:cubicBezTo>
                <a:cubicBezTo>
                  <a:pt x="4137150" y="1965048"/>
                  <a:pt x="4131598" y="1971708"/>
                  <a:pt x="4125816" y="1978401"/>
                </a:cubicBezTo>
                <a:lnTo>
                  <a:pt x="4115603" y="1989442"/>
                </a:lnTo>
                <a:lnTo>
                  <a:pt x="4119286" y="1986386"/>
                </a:lnTo>
                <a:cubicBezTo>
                  <a:pt x="4128066" y="1979337"/>
                  <a:pt x="4136257" y="1972990"/>
                  <a:pt x="4144114" y="1967057"/>
                </a:cubicBezTo>
                <a:lnTo>
                  <a:pt x="4161056" y="1954551"/>
                </a:lnTo>
                <a:lnTo>
                  <a:pt x="4159131" y="1956379"/>
                </a:lnTo>
                <a:cubicBezTo>
                  <a:pt x="4154796" y="1960250"/>
                  <a:pt x="4149626" y="1964547"/>
                  <a:pt x="4144704" y="1968947"/>
                </a:cubicBezTo>
                <a:lnTo>
                  <a:pt x="4143217" y="1970344"/>
                </a:lnTo>
                <a:lnTo>
                  <a:pt x="4136362" y="1975409"/>
                </a:lnTo>
                <a:cubicBezTo>
                  <a:pt x="4128635" y="1981298"/>
                  <a:pt x="4120877" y="1987416"/>
                  <a:pt x="4113165" y="1993790"/>
                </a:cubicBezTo>
                <a:lnTo>
                  <a:pt x="4105033" y="2000603"/>
                </a:lnTo>
                <a:lnTo>
                  <a:pt x="4085849" y="2019585"/>
                </a:lnTo>
                <a:cubicBezTo>
                  <a:pt x="4064451" y="2039387"/>
                  <a:pt x="4044614" y="2054291"/>
                  <a:pt x="4021606" y="2075769"/>
                </a:cubicBezTo>
                <a:lnTo>
                  <a:pt x="3950539" y="2140429"/>
                </a:lnTo>
                <a:lnTo>
                  <a:pt x="3955806" y="2138032"/>
                </a:lnTo>
                <a:cubicBezTo>
                  <a:pt x="3960102" y="2135326"/>
                  <a:pt x="3965160" y="2131785"/>
                  <a:pt x="3969037" y="2129067"/>
                </a:cubicBezTo>
                <a:lnTo>
                  <a:pt x="3973025" y="2126337"/>
                </a:lnTo>
                <a:lnTo>
                  <a:pt x="3974512" y="2125700"/>
                </a:lnTo>
                <a:lnTo>
                  <a:pt x="3974148" y="2126966"/>
                </a:lnTo>
                <a:lnTo>
                  <a:pt x="3985773" y="2116832"/>
                </a:lnTo>
                <a:cubicBezTo>
                  <a:pt x="4003861" y="2100353"/>
                  <a:pt x="4023440" y="2082109"/>
                  <a:pt x="4043069" y="2063899"/>
                </a:cubicBezTo>
                <a:cubicBezTo>
                  <a:pt x="4090224" y="2021223"/>
                  <a:pt x="4132429" y="1989439"/>
                  <a:pt x="4174891" y="1957364"/>
                </a:cubicBezTo>
                <a:cubicBezTo>
                  <a:pt x="4181139" y="1953225"/>
                  <a:pt x="4186104" y="1951069"/>
                  <a:pt x="4192475" y="1945923"/>
                </a:cubicBezTo>
                <a:lnTo>
                  <a:pt x="4198374" y="1940540"/>
                </a:lnTo>
                <a:lnTo>
                  <a:pt x="4198272" y="1940900"/>
                </a:lnTo>
                <a:cubicBezTo>
                  <a:pt x="4198394" y="1940979"/>
                  <a:pt x="4198790" y="1940555"/>
                  <a:pt x="4199414" y="1939593"/>
                </a:cubicBezTo>
                <a:lnTo>
                  <a:pt x="4198374" y="1940540"/>
                </a:lnTo>
                <a:lnTo>
                  <a:pt x="4198771" y="1939178"/>
                </a:lnTo>
                <a:cubicBezTo>
                  <a:pt x="4206720" y="1932956"/>
                  <a:pt x="4216207" y="1925004"/>
                  <a:pt x="4217451" y="1923082"/>
                </a:cubicBezTo>
                <a:cubicBezTo>
                  <a:pt x="4216207" y="1925004"/>
                  <a:pt x="4214679" y="1924014"/>
                  <a:pt x="4214679" y="1924014"/>
                </a:cubicBezTo>
                <a:cubicBezTo>
                  <a:pt x="4213791" y="1923439"/>
                  <a:pt x="4217167" y="1920169"/>
                  <a:pt x="4215934" y="1919370"/>
                </a:cubicBezTo>
                <a:cubicBezTo>
                  <a:pt x="4213803" y="1920718"/>
                  <a:pt x="4207395" y="1925209"/>
                  <a:pt x="4203081" y="1927872"/>
                </a:cubicBezTo>
                <a:cubicBezTo>
                  <a:pt x="4196205" y="1932629"/>
                  <a:pt x="4189076" y="1937533"/>
                  <a:pt x="4181767" y="1942613"/>
                </a:cubicBezTo>
                <a:lnTo>
                  <a:pt x="4163066" y="1955804"/>
                </a:lnTo>
                <a:lnTo>
                  <a:pt x="4168249" y="1951524"/>
                </a:lnTo>
                <a:cubicBezTo>
                  <a:pt x="4176788" y="1945118"/>
                  <a:pt x="4184743" y="1939696"/>
                  <a:pt x="4192363" y="1934627"/>
                </a:cubicBezTo>
                <a:cubicBezTo>
                  <a:pt x="4207398" y="1924809"/>
                  <a:pt x="4226671" y="1909096"/>
                  <a:pt x="4243502" y="1897259"/>
                </a:cubicBezTo>
                <a:cubicBezTo>
                  <a:pt x="4252086" y="1891675"/>
                  <a:pt x="4260971" y="1885492"/>
                  <a:pt x="4269434" y="1879717"/>
                </a:cubicBezTo>
                <a:cubicBezTo>
                  <a:pt x="4277897" y="1873943"/>
                  <a:pt x="4285936" y="1868577"/>
                  <a:pt x="4292832" y="1864629"/>
                </a:cubicBezTo>
                <a:cubicBezTo>
                  <a:pt x="4283000" y="1872359"/>
                  <a:pt x="4272830" y="1879416"/>
                  <a:pt x="4263946" y="1885032"/>
                </a:cubicBezTo>
                <a:lnTo>
                  <a:pt x="4253866" y="1892601"/>
                </a:lnTo>
                <a:cubicBezTo>
                  <a:pt x="4251170" y="1896766"/>
                  <a:pt x="4258169" y="1892658"/>
                  <a:pt x="4260007" y="1891119"/>
                </a:cubicBezTo>
                <a:cubicBezTo>
                  <a:pt x="4279908" y="1878541"/>
                  <a:pt x="4307126" y="1856605"/>
                  <a:pt x="4322395" y="1849667"/>
                </a:cubicBezTo>
                <a:cubicBezTo>
                  <a:pt x="4301583" y="1867113"/>
                  <a:pt x="4282088" y="1877225"/>
                  <a:pt x="4262176" y="1892524"/>
                </a:cubicBezTo>
                <a:cubicBezTo>
                  <a:pt x="4268237" y="1887810"/>
                  <a:pt x="4257860" y="1895187"/>
                  <a:pt x="4256705" y="1897621"/>
                </a:cubicBezTo>
                <a:cubicBezTo>
                  <a:pt x="4254808" y="1901849"/>
                  <a:pt x="4260930" y="1894445"/>
                  <a:pt x="4260930" y="1894445"/>
                </a:cubicBezTo>
                <a:cubicBezTo>
                  <a:pt x="4271799" y="1887388"/>
                  <a:pt x="4282496" y="1880217"/>
                  <a:pt x="4292801" y="1873475"/>
                </a:cubicBezTo>
                <a:lnTo>
                  <a:pt x="4312650" y="1861105"/>
                </a:lnTo>
                <a:lnTo>
                  <a:pt x="4308853" y="1864755"/>
                </a:lnTo>
                <a:lnTo>
                  <a:pt x="4308674" y="1864942"/>
                </a:lnTo>
                <a:lnTo>
                  <a:pt x="4307721" y="1865631"/>
                </a:lnTo>
                <a:cubicBezTo>
                  <a:pt x="4305540" y="1866945"/>
                  <a:pt x="4294277" y="1873749"/>
                  <a:pt x="4293033" y="1875672"/>
                </a:cubicBezTo>
                <a:cubicBezTo>
                  <a:pt x="4289091" y="1881759"/>
                  <a:pt x="4301600" y="1873032"/>
                  <a:pt x="4301007" y="1872651"/>
                </a:cubicBezTo>
                <a:lnTo>
                  <a:pt x="4302083" y="1871885"/>
                </a:lnTo>
                <a:lnTo>
                  <a:pt x="4299699" y="1875429"/>
                </a:lnTo>
                <a:cubicBezTo>
                  <a:pt x="4300129" y="1875314"/>
                  <a:pt x="4301637" y="1874037"/>
                  <a:pt x="4303655" y="1872197"/>
                </a:cubicBezTo>
                <a:lnTo>
                  <a:pt x="4308962" y="1867191"/>
                </a:lnTo>
                <a:lnTo>
                  <a:pt x="4311728" y="1865495"/>
                </a:lnTo>
                <a:cubicBezTo>
                  <a:pt x="4311371" y="1867993"/>
                  <a:pt x="4300651" y="1875148"/>
                  <a:pt x="4300651" y="1875148"/>
                </a:cubicBezTo>
                <a:cubicBezTo>
                  <a:pt x="4280848" y="1887789"/>
                  <a:pt x="4262179" y="1901165"/>
                  <a:pt x="4245309" y="1912524"/>
                </a:cubicBezTo>
                <a:cubicBezTo>
                  <a:pt x="4243472" y="1914063"/>
                  <a:pt x="4225160" y="1924942"/>
                  <a:pt x="4221516" y="1931219"/>
                </a:cubicBezTo>
                <a:cubicBezTo>
                  <a:pt x="4219322" y="1935256"/>
                  <a:pt x="4233419" y="1924832"/>
                  <a:pt x="4224200" y="1929776"/>
                </a:cubicBezTo>
                <a:cubicBezTo>
                  <a:pt x="4239533" y="1920150"/>
                  <a:pt x="4253925" y="1909917"/>
                  <a:pt x="4269166" y="1899777"/>
                </a:cubicBezTo>
                <a:cubicBezTo>
                  <a:pt x="4269462" y="1899969"/>
                  <a:pt x="4286899" y="1885795"/>
                  <a:pt x="4286295" y="1888133"/>
                </a:cubicBezTo>
                <a:cubicBezTo>
                  <a:pt x="4282945" y="1894603"/>
                  <a:pt x="4274713" y="1897913"/>
                  <a:pt x="4274713" y="1897913"/>
                </a:cubicBezTo>
                <a:cubicBezTo>
                  <a:pt x="4253913" y="1912637"/>
                  <a:pt x="4241947" y="1921714"/>
                  <a:pt x="4222687" y="1934708"/>
                </a:cubicBezTo>
                <a:cubicBezTo>
                  <a:pt x="4220851" y="1936247"/>
                  <a:pt x="4203338" y="1947188"/>
                  <a:pt x="4200939" y="1951545"/>
                </a:cubicBezTo>
                <a:cubicBezTo>
                  <a:pt x="4200335" y="1953882"/>
                  <a:pt x="4217425" y="1939485"/>
                  <a:pt x="4215588" y="1941024"/>
                </a:cubicBezTo>
                <a:cubicBezTo>
                  <a:pt x="4220198" y="1938551"/>
                  <a:pt x="4223921" y="1935505"/>
                  <a:pt x="4229082" y="1932936"/>
                </a:cubicBezTo>
                <a:cubicBezTo>
                  <a:pt x="4218351" y="1942812"/>
                  <a:pt x="4211955" y="1944582"/>
                  <a:pt x="4202467" y="1952536"/>
                </a:cubicBezTo>
                <a:cubicBezTo>
                  <a:pt x="4200335" y="1953882"/>
                  <a:pt x="4195752" y="1959555"/>
                  <a:pt x="4192030" y="1962602"/>
                </a:cubicBezTo>
                <a:cubicBezTo>
                  <a:pt x="4181347" y="1972509"/>
                  <a:pt x="4169985" y="1979248"/>
                  <a:pt x="4160497" y="1987201"/>
                </a:cubicBezTo>
                <a:cubicBezTo>
                  <a:pt x="4163925" y="1983964"/>
                  <a:pt x="4156272" y="1990376"/>
                  <a:pt x="4155028" y="1992298"/>
                </a:cubicBezTo>
                <a:cubicBezTo>
                  <a:pt x="4151087" y="1998387"/>
                  <a:pt x="4161730" y="1987999"/>
                  <a:pt x="4162026" y="1988191"/>
                </a:cubicBezTo>
                <a:lnTo>
                  <a:pt x="4169506" y="1982723"/>
                </a:lnTo>
                <a:lnTo>
                  <a:pt x="4180553" y="1972163"/>
                </a:lnTo>
                <a:cubicBezTo>
                  <a:pt x="4186017" y="1967124"/>
                  <a:pt x="4189611" y="1964224"/>
                  <a:pt x="4189383" y="1965824"/>
                </a:cubicBezTo>
                <a:lnTo>
                  <a:pt x="4183369" y="1972588"/>
                </a:lnTo>
                <a:lnTo>
                  <a:pt x="4194930" y="1964138"/>
                </a:lnTo>
                <a:cubicBezTo>
                  <a:pt x="4205529" y="1956563"/>
                  <a:pt x="4215617" y="1949682"/>
                  <a:pt x="4224774" y="1944242"/>
                </a:cubicBezTo>
                <a:cubicBezTo>
                  <a:pt x="4213493" y="1953990"/>
                  <a:pt x="4205392" y="1959315"/>
                  <a:pt x="4197320" y="1964661"/>
                </a:cubicBezTo>
                <a:lnTo>
                  <a:pt x="4173025" y="1982962"/>
                </a:lnTo>
                <a:lnTo>
                  <a:pt x="4167373" y="1988543"/>
                </a:lnTo>
                <a:lnTo>
                  <a:pt x="4159868" y="1995814"/>
                </a:lnTo>
                <a:lnTo>
                  <a:pt x="4160553" y="1995874"/>
                </a:lnTo>
                <a:cubicBezTo>
                  <a:pt x="4183239" y="1979642"/>
                  <a:pt x="4203398" y="1964503"/>
                  <a:pt x="4222954" y="1951701"/>
                </a:cubicBezTo>
                <a:lnTo>
                  <a:pt x="4228122" y="1949031"/>
                </a:lnTo>
                <a:lnTo>
                  <a:pt x="4237639" y="1940518"/>
                </a:lnTo>
                <a:cubicBezTo>
                  <a:pt x="4244931" y="1934262"/>
                  <a:pt x="4239426" y="1940204"/>
                  <a:pt x="4229479" y="1950464"/>
                </a:cubicBezTo>
                <a:lnTo>
                  <a:pt x="4216041" y="1964245"/>
                </a:lnTo>
                <a:lnTo>
                  <a:pt x="4222092" y="1959856"/>
                </a:lnTo>
                <a:lnTo>
                  <a:pt x="4213322" y="1969328"/>
                </a:lnTo>
                <a:cubicBezTo>
                  <a:pt x="4199933" y="1985848"/>
                  <a:pt x="4213671" y="1972245"/>
                  <a:pt x="4222985" y="1962492"/>
                </a:cubicBezTo>
                <a:lnTo>
                  <a:pt x="4234692" y="1950996"/>
                </a:lnTo>
                <a:lnTo>
                  <a:pt x="4241034" y="1946585"/>
                </a:lnTo>
                <a:lnTo>
                  <a:pt x="4241803" y="1946047"/>
                </a:lnTo>
                <a:lnTo>
                  <a:pt x="4236924" y="1951077"/>
                </a:lnTo>
                <a:cubicBezTo>
                  <a:pt x="4230335" y="1957894"/>
                  <a:pt x="4223884" y="1964478"/>
                  <a:pt x="4218092" y="1969944"/>
                </a:cubicBezTo>
                <a:cubicBezTo>
                  <a:pt x="4211282" y="1976716"/>
                  <a:pt x="4204290" y="1983131"/>
                  <a:pt x="4197132" y="1989823"/>
                </a:cubicBezTo>
                <a:lnTo>
                  <a:pt x="4181662" y="2005016"/>
                </a:lnTo>
                <a:lnTo>
                  <a:pt x="4185451" y="2003414"/>
                </a:lnTo>
                <a:lnTo>
                  <a:pt x="4186664" y="2002307"/>
                </a:lnTo>
                <a:cubicBezTo>
                  <a:pt x="4194439" y="1995162"/>
                  <a:pt x="4203270" y="1987211"/>
                  <a:pt x="4206143" y="1984167"/>
                </a:cubicBezTo>
                <a:cubicBezTo>
                  <a:pt x="4207576" y="1983422"/>
                  <a:pt x="4210563" y="1981868"/>
                  <a:pt x="4211280" y="1981496"/>
                </a:cubicBezTo>
                <a:cubicBezTo>
                  <a:pt x="4214749" y="1978141"/>
                  <a:pt x="4216905" y="1975470"/>
                  <a:pt x="4219877" y="1972117"/>
                </a:cubicBezTo>
                <a:cubicBezTo>
                  <a:pt x="4220593" y="1971743"/>
                  <a:pt x="4221326" y="1973171"/>
                  <a:pt x="4225134" y="1969381"/>
                </a:cubicBezTo>
                <a:cubicBezTo>
                  <a:pt x="4228604" y="1966028"/>
                  <a:pt x="4239235" y="1954040"/>
                  <a:pt x="4245094" y="1949443"/>
                </a:cubicBezTo>
                <a:cubicBezTo>
                  <a:pt x="4247605" y="1947361"/>
                  <a:pt x="4248331" y="1946999"/>
                  <a:pt x="4247952" y="1947681"/>
                </a:cubicBezTo>
                <a:lnTo>
                  <a:pt x="4245887" y="1950141"/>
                </a:lnTo>
                <a:lnTo>
                  <a:pt x="4255635" y="1940457"/>
                </a:lnTo>
                <a:cubicBezTo>
                  <a:pt x="4258436" y="1937787"/>
                  <a:pt x="4260445" y="1936046"/>
                  <a:pt x="4260749" y="1936227"/>
                </a:cubicBezTo>
                <a:cubicBezTo>
                  <a:pt x="4260999" y="1939537"/>
                  <a:pt x="4247433" y="1951124"/>
                  <a:pt x="4247433" y="1951124"/>
                </a:cubicBezTo>
                <a:cubicBezTo>
                  <a:pt x="4244445" y="1953945"/>
                  <a:pt x="4239091" y="1959203"/>
                  <a:pt x="4232996" y="1965280"/>
                </a:cubicBezTo>
                <a:lnTo>
                  <a:pt x="4215100" y="1983331"/>
                </a:lnTo>
                <a:lnTo>
                  <a:pt x="4211761" y="1987703"/>
                </a:lnTo>
                <a:cubicBezTo>
                  <a:pt x="4209432" y="1990528"/>
                  <a:pt x="4206654" y="1993474"/>
                  <a:pt x="4203616" y="1996475"/>
                </a:cubicBezTo>
                <a:lnTo>
                  <a:pt x="4201005" y="1998923"/>
                </a:lnTo>
                <a:lnTo>
                  <a:pt x="4201849" y="1998233"/>
                </a:lnTo>
                <a:lnTo>
                  <a:pt x="4204720" y="1995585"/>
                </a:lnTo>
                <a:lnTo>
                  <a:pt x="4221907" y="1979067"/>
                </a:lnTo>
                <a:cubicBezTo>
                  <a:pt x="4223702" y="1977359"/>
                  <a:pt x="4225345" y="1976117"/>
                  <a:pt x="4227170" y="1974781"/>
                </a:cubicBezTo>
                <a:lnTo>
                  <a:pt x="4227708" y="1974368"/>
                </a:lnTo>
                <a:lnTo>
                  <a:pt x="4235543" y="1967119"/>
                </a:lnTo>
                <a:lnTo>
                  <a:pt x="4242021" y="1961315"/>
                </a:lnTo>
                <a:lnTo>
                  <a:pt x="4242037" y="1961300"/>
                </a:lnTo>
                <a:lnTo>
                  <a:pt x="4242043" y="1961294"/>
                </a:lnTo>
                <a:lnTo>
                  <a:pt x="4265046" y="1940690"/>
                </a:lnTo>
                <a:cubicBezTo>
                  <a:pt x="4269467" y="1937540"/>
                  <a:pt x="4288615" y="1919707"/>
                  <a:pt x="4288615" y="1919707"/>
                </a:cubicBezTo>
                <a:lnTo>
                  <a:pt x="4282725" y="1928071"/>
                </a:lnTo>
                <a:lnTo>
                  <a:pt x="4287401" y="1923453"/>
                </a:lnTo>
                <a:lnTo>
                  <a:pt x="4288098" y="1923401"/>
                </a:lnTo>
                <a:lnTo>
                  <a:pt x="4290507" y="1922578"/>
                </a:lnTo>
                <a:lnTo>
                  <a:pt x="4286623" y="1926517"/>
                </a:lnTo>
                <a:cubicBezTo>
                  <a:pt x="4268131" y="1945144"/>
                  <a:pt x="4249163" y="1964244"/>
                  <a:pt x="4228374" y="1985518"/>
                </a:cubicBezTo>
                <a:cubicBezTo>
                  <a:pt x="4226639" y="1987196"/>
                  <a:pt x="4223498" y="1990379"/>
                  <a:pt x="4219523" y="1994417"/>
                </a:cubicBezTo>
                <a:lnTo>
                  <a:pt x="4208922" y="2005141"/>
                </a:lnTo>
                <a:lnTo>
                  <a:pt x="4195084" y="2020044"/>
                </a:lnTo>
                <a:lnTo>
                  <a:pt x="4191617" y="2023643"/>
                </a:lnTo>
                <a:lnTo>
                  <a:pt x="4204728" y="2017231"/>
                </a:lnTo>
                <a:lnTo>
                  <a:pt x="4223581" y="2000668"/>
                </a:lnTo>
                <a:cubicBezTo>
                  <a:pt x="4224298" y="2000294"/>
                  <a:pt x="4225249" y="2001350"/>
                  <a:pt x="4225967" y="2000976"/>
                </a:cubicBezTo>
                <a:cubicBezTo>
                  <a:pt x="4233978" y="1995260"/>
                  <a:pt x="4256444" y="1967561"/>
                  <a:pt x="4252985" y="1974267"/>
                </a:cubicBezTo>
                <a:cubicBezTo>
                  <a:pt x="4252985" y="1974267"/>
                  <a:pt x="4248197" y="1979856"/>
                  <a:pt x="4244126" y="1985074"/>
                </a:cubicBezTo>
                <a:lnTo>
                  <a:pt x="4244884" y="1983854"/>
                </a:lnTo>
                <a:lnTo>
                  <a:pt x="4246162" y="1982465"/>
                </a:lnTo>
                <a:cubicBezTo>
                  <a:pt x="4245803" y="1982651"/>
                  <a:pt x="4245624" y="1982744"/>
                  <a:pt x="4245370" y="1983071"/>
                </a:cubicBezTo>
                <a:lnTo>
                  <a:pt x="4244884" y="1983854"/>
                </a:lnTo>
                <a:lnTo>
                  <a:pt x="4242533" y="1986409"/>
                </a:lnTo>
                <a:lnTo>
                  <a:pt x="4241280" y="1987457"/>
                </a:lnTo>
                <a:cubicBezTo>
                  <a:pt x="4240343" y="1988397"/>
                  <a:pt x="4239601" y="1989235"/>
                  <a:pt x="4239601" y="1989235"/>
                </a:cubicBezTo>
                <a:cubicBezTo>
                  <a:pt x="4239601" y="1989235"/>
                  <a:pt x="4235646" y="1995942"/>
                  <a:pt x="4232555" y="1999359"/>
                </a:cubicBezTo>
                <a:lnTo>
                  <a:pt x="4224625" y="2007500"/>
                </a:lnTo>
                <a:lnTo>
                  <a:pt x="4236869" y="2001510"/>
                </a:lnTo>
                <a:lnTo>
                  <a:pt x="4238128" y="2000301"/>
                </a:lnTo>
                <a:lnTo>
                  <a:pt x="4277547" y="1960741"/>
                </a:lnTo>
                <a:lnTo>
                  <a:pt x="4279282" y="1959980"/>
                </a:lnTo>
                <a:lnTo>
                  <a:pt x="4283738" y="1957511"/>
                </a:lnTo>
                <a:lnTo>
                  <a:pt x="4270772" y="1971213"/>
                </a:lnTo>
                <a:lnTo>
                  <a:pt x="4282123" y="1960623"/>
                </a:lnTo>
                <a:lnTo>
                  <a:pt x="4279487" y="1965568"/>
                </a:lnTo>
                <a:cubicBezTo>
                  <a:pt x="4279141" y="1965345"/>
                  <a:pt x="4278846" y="1965154"/>
                  <a:pt x="4278846" y="1965154"/>
                </a:cubicBezTo>
                <a:cubicBezTo>
                  <a:pt x="4276790" y="1969734"/>
                  <a:pt x="4278035" y="1967811"/>
                  <a:pt x="4279487" y="1965568"/>
                </a:cubicBezTo>
                <a:lnTo>
                  <a:pt x="4282638" y="1963448"/>
                </a:lnTo>
                <a:lnTo>
                  <a:pt x="4270655" y="1975846"/>
                </a:lnTo>
                <a:lnTo>
                  <a:pt x="4267312" y="1978851"/>
                </a:lnTo>
                <a:cubicBezTo>
                  <a:pt x="4266281" y="1979724"/>
                  <a:pt x="4265746" y="1980090"/>
                  <a:pt x="4266058" y="1979608"/>
                </a:cubicBezTo>
                <a:lnTo>
                  <a:pt x="4265491" y="1981190"/>
                </a:lnTo>
                <a:lnTo>
                  <a:pt x="4253902" y="1993178"/>
                </a:lnTo>
                <a:lnTo>
                  <a:pt x="4254781" y="1992749"/>
                </a:lnTo>
                <a:cubicBezTo>
                  <a:pt x="4306903" y="1967345"/>
                  <a:pt x="4357587" y="1943176"/>
                  <a:pt x="4404724" y="1922610"/>
                </a:cubicBezTo>
                <a:cubicBezTo>
                  <a:pt x="4414924" y="1918207"/>
                  <a:pt x="4419099" y="1916760"/>
                  <a:pt x="4419423" y="1917138"/>
                </a:cubicBezTo>
                <a:cubicBezTo>
                  <a:pt x="4420398" y="1918274"/>
                  <a:pt x="4386731" y="1935842"/>
                  <a:pt x="4377200" y="1939370"/>
                </a:cubicBezTo>
                <a:lnTo>
                  <a:pt x="4244979" y="2001990"/>
                </a:lnTo>
                <a:lnTo>
                  <a:pt x="4245164" y="2004805"/>
                </a:lnTo>
                <a:lnTo>
                  <a:pt x="4245231" y="2005094"/>
                </a:lnTo>
                <a:lnTo>
                  <a:pt x="4245599" y="2004923"/>
                </a:lnTo>
                <a:lnTo>
                  <a:pt x="4245672" y="2004831"/>
                </a:lnTo>
                <a:lnTo>
                  <a:pt x="4245623" y="2004912"/>
                </a:lnTo>
                <a:lnTo>
                  <a:pt x="4424701" y="1921420"/>
                </a:lnTo>
                <a:cubicBezTo>
                  <a:pt x="4500928" y="1886388"/>
                  <a:pt x="4575738" y="1852602"/>
                  <a:pt x="4648466" y="1820625"/>
                </a:cubicBezTo>
                <a:cubicBezTo>
                  <a:pt x="4634705" y="1829005"/>
                  <a:pt x="4626594" y="1832311"/>
                  <a:pt x="4615394" y="1837731"/>
                </a:cubicBezTo>
                <a:cubicBezTo>
                  <a:pt x="4604935" y="1844099"/>
                  <a:pt x="4575549" y="1856392"/>
                  <a:pt x="4589881" y="1851865"/>
                </a:cubicBezTo>
                <a:cubicBezTo>
                  <a:pt x="4605720" y="1848055"/>
                  <a:pt x="4656914" y="1816882"/>
                  <a:pt x="4645798" y="1833684"/>
                </a:cubicBezTo>
                <a:cubicBezTo>
                  <a:pt x="4592194" y="1860725"/>
                  <a:pt x="4539472" y="1886994"/>
                  <a:pt x="4489503" y="1911588"/>
                </a:cubicBezTo>
                <a:cubicBezTo>
                  <a:pt x="4492574" y="1905286"/>
                  <a:pt x="4467126" y="1926614"/>
                  <a:pt x="4489503" y="1911588"/>
                </a:cubicBezTo>
                <a:cubicBezTo>
                  <a:pt x="4472506" y="1929172"/>
                  <a:pt x="4456668" y="1932982"/>
                  <a:pt x="4444916" y="1938738"/>
                </a:cubicBezTo>
                <a:cubicBezTo>
                  <a:pt x="4438310" y="1942761"/>
                  <a:pt x="4431064" y="1947523"/>
                  <a:pt x="4423588" y="1952250"/>
                </a:cubicBezTo>
                <a:lnTo>
                  <a:pt x="4410612" y="1959852"/>
                </a:lnTo>
                <a:lnTo>
                  <a:pt x="4415025" y="1957997"/>
                </a:lnTo>
                <a:cubicBezTo>
                  <a:pt x="4425470" y="1953801"/>
                  <a:pt x="4435153" y="1950102"/>
                  <a:pt x="4444391" y="1946704"/>
                </a:cubicBezTo>
                <a:lnTo>
                  <a:pt x="4464233" y="1939653"/>
                </a:lnTo>
                <a:lnTo>
                  <a:pt x="4461862" y="1940842"/>
                </a:lnTo>
                <a:cubicBezTo>
                  <a:pt x="4456590" y="1943290"/>
                  <a:pt x="4450395" y="1945902"/>
                  <a:pt x="4444406" y="1948685"/>
                </a:cubicBezTo>
                <a:lnTo>
                  <a:pt x="4442580" y="1949590"/>
                </a:lnTo>
                <a:lnTo>
                  <a:pt x="4434549" y="1952447"/>
                </a:lnTo>
                <a:cubicBezTo>
                  <a:pt x="4425446" y="1955841"/>
                  <a:pt x="4416248" y="1959444"/>
                  <a:pt x="4407016" y="1963305"/>
                </a:cubicBezTo>
                <a:lnTo>
                  <a:pt x="4397257" y="1967465"/>
                </a:lnTo>
                <a:lnTo>
                  <a:pt x="4373391" y="1980064"/>
                </a:lnTo>
                <a:cubicBezTo>
                  <a:pt x="4347168" y="1992805"/>
                  <a:pt x="4323859" y="2001310"/>
                  <a:pt x="4295608" y="2015187"/>
                </a:cubicBezTo>
                <a:lnTo>
                  <a:pt x="4196722" y="2062204"/>
                </a:lnTo>
                <a:lnTo>
                  <a:pt x="4194181" y="2064452"/>
                </a:lnTo>
                <a:lnTo>
                  <a:pt x="4192906" y="2065580"/>
                </a:lnTo>
                <a:lnTo>
                  <a:pt x="4183828" y="2073581"/>
                </a:lnTo>
                <a:lnTo>
                  <a:pt x="4184394" y="2073310"/>
                </a:lnTo>
                <a:cubicBezTo>
                  <a:pt x="4206679" y="2063164"/>
                  <a:pt x="4228090" y="2053757"/>
                  <a:pt x="4249401" y="2044086"/>
                </a:cubicBezTo>
                <a:cubicBezTo>
                  <a:pt x="4271493" y="2033564"/>
                  <a:pt x="4295525" y="2021788"/>
                  <a:pt x="4319592" y="2010057"/>
                </a:cubicBezTo>
                <a:cubicBezTo>
                  <a:pt x="4377104" y="1982901"/>
                  <a:pt x="4426714" y="1964731"/>
                  <a:pt x="4476656" y="1946360"/>
                </a:cubicBezTo>
                <a:cubicBezTo>
                  <a:pt x="4483837" y="1944212"/>
                  <a:pt x="4489215" y="1943589"/>
                  <a:pt x="4496805" y="1940512"/>
                </a:cubicBezTo>
                <a:lnTo>
                  <a:pt x="4504012" y="1937075"/>
                </a:lnTo>
                <a:lnTo>
                  <a:pt x="4503809" y="1937388"/>
                </a:lnTo>
                <a:cubicBezTo>
                  <a:pt x="4503903" y="1937499"/>
                  <a:pt x="4504406" y="1937208"/>
                  <a:pt x="4505281" y="1936469"/>
                </a:cubicBezTo>
                <a:lnTo>
                  <a:pt x="4504012" y="1937075"/>
                </a:lnTo>
                <a:lnTo>
                  <a:pt x="4504787" y="1935888"/>
                </a:lnTo>
                <a:cubicBezTo>
                  <a:pt x="4514199" y="1932237"/>
                  <a:pt x="4525586" y="1927381"/>
                  <a:pt x="4527336" y="1925902"/>
                </a:cubicBezTo>
                <a:cubicBezTo>
                  <a:pt x="4525586" y="1927381"/>
                  <a:pt x="4524410" y="1925989"/>
                  <a:pt x="4524410" y="1925989"/>
                </a:cubicBezTo>
                <a:cubicBezTo>
                  <a:pt x="4523728" y="1925182"/>
                  <a:pt x="4527908" y="1923033"/>
                  <a:pt x="4526960" y="1921911"/>
                </a:cubicBezTo>
                <a:cubicBezTo>
                  <a:pt x="4524529" y="1922582"/>
                  <a:pt x="4517094" y="1925021"/>
                  <a:pt x="4512194" y="1926319"/>
                </a:cubicBezTo>
                <a:cubicBezTo>
                  <a:pt x="4504232" y="1928874"/>
                  <a:pt x="4495986" y="1931498"/>
                  <a:pt x="4487519" y="1934238"/>
                </a:cubicBezTo>
                <a:lnTo>
                  <a:pt x="4465793" y="1941435"/>
                </a:lnTo>
                <a:lnTo>
                  <a:pt x="4471995" y="1938844"/>
                </a:lnTo>
                <a:cubicBezTo>
                  <a:pt x="4482026" y="1935191"/>
                  <a:pt x="4491212" y="1932311"/>
                  <a:pt x="4499975" y="1929672"/>
                </a:cubicBezTo>
                <a:cubicBezTo>
                  <a:pt x="4517212" y="1924639"/>
                  <a:pt x="4540216" y="1915192"/>
                  <a:pt x="4559759" y="1908751"/>
                </a:cubicBezTo>
                <a:cubicBezTo>
                  <a:pt x="4569591" y="1905899"/>
                  <a:pt x="4579889" y="1902560"/>
                  <a:pt x="4589663" y="1899489"/>
                </a:cubicBezTo>
                <a:cubicBezTo>
                  <a:pt x="4599438" y="1896419"/>
                  <a:pt x="4608689" y="1893617"/>
                  <a:pt x="4616433" y="1891841"/>
                </a:cubicBezTo>
                <a:cubicBezTo>
                  <a:pt x="4604780" y="1896384"/>
                  <a:pt x="4593002" y="1900187"/>
                  <a:pt x="4582870" y="1902983"/>
                </a:cubicBezTo>
                <a:lnTo>
                  <a:pt x="4571028" y="1907301"/>
                </a:lnTo>
                <a:cubicBezTo>
                  <a:pt x="4567239" y="1910505"/>
                  <a:pt x="4575128" y="1908605"/>
                  <a:pt x="4577332" y="1907664"/>
                </a:cubicBezTo>
                <a:cubicBezTo>
                  <a:pt x="4600028" y="1901402"/>
                  <a:pt x="4632441" y="1888309"/>
                  <a:pt x="4649066" y="1886102"/>
                </a:cubicBezTo>
                <a:cubicBezTo>
                  <a:pt x="4624087" y="1896755"/>
                  <a:pt x="4602499" y="1900776"/>
                  <a:pt x="4579001" y="1909638"/>
                </a:cubicBezTo>
                <a:cubicBezTo>
                  <a:pt x="4586170" y="1906885"/>
                  <a:pt x="4574100" y="1910935"/>
                  <a:pt x="4572287" y="1912929"/>
                </a:cubicBezTo>
                <a:cubicBezTo>
                  <a:pt x="4569245" y="1916424"/>
                  <a:pt x="4577253" y="1911117"/>
                  <a:pt x="4577253" y="1911117"/>
                </a:cubicBezTo>
                <a:cubicBezTo>
                  <a:pt x="4589701" y="1907516"/>
                  <a:pt x="4602019" y="1903758"/>
                  <a:pt x="4613837" y="1900296"/>
                </a:cubicBezTo>
                <a:lnTo>
                  <a:pt x="4636422" y="1894219"/>
                </a:lnTo>
                <a:lnTo>
                  <a:pt x="4631728" y="1896609"/>
                </a:lnTo>
                <a:lnTo>
                  <a:pt x="4631503" y="1896736"/>
                </a:lnTo>
                <a:lnTo>
                  <a:pt x="4630392" y="1897119"/>
                </a:lnTo>
                <a:cubicBezTo>
                  <a:pt x="4627923" y="1897745"/>
                  <a:pt x="4615169" y="1900987"/>
                  <a:pt x="4613421" y="1902466"/>
                </a:cubicBezTo>
                <a:cubicBezTo>
                  <a:pt x="4607883" y="1907147"/>
                  <a:pt x="4622386" y="1902427"/>
                  <a:pt x="4621929" y="1901888"/>
                </a:cubicBezTo>
                <a:lnTo>
                  <a:pt x="4623182" y="1901468"/>
                </a:lnTo>
                <a:lnTo>
                  <a:pt x="4619870" y="1904169"/>
                </a:lnTo>
                <a:cubicBezTo>
                  <a:pt x="4620315" y="1904183"/>
                  <a:pt x="4622130" y="1903399"/>
                  <a:pt x="4624595" y="1902223"/>
                </a:cubicBezTo>
                <a:lnTo>
                  <a:pt x="4631125" y="1898972"/>
                </a:lnTo>
                <a:lnTo>
                  <a:pt x="4634266" y="1898152"/>
                </a:lnTo>
                <a:cubicBezTo>
                  <a:pt x="4633199" y="1900438"/>
                  <a:pt x="4620863" y="1904175"/>
                  <a:pt x="4620863" y="1904175"/>
                </a:cubicBezTo>
                <a:cubicBezTo>
                  <a:pt x="4598244" y="1910526"/>
                  <a:pt x="4576499" y="1917910"/>
                  <a:pt x="4557057" y="1923883"/>
                </a:cubicBezTo>
                <a:cubicBezTo>
                  <a:pt x="4554853" y="1924822"/>
                  <a:pt x="4534172" y="1929920"/>
                  <a:pt x="4528863" y="1934870"/>
                </a:cubicBezTo>
                <a:cubicBezTo>
                  <a:pt x="4525593" y="1938097"/>
                  <a:pt x="4542107" y="1932212"/>
                  <a:pt x="4531850" y="1934268"/>
                </a:cubicBezTo>
                <a:cubicBezTo>
                  <a:pt x="4549314" y="1929504"/>
                  <a:pt x="4566058" y="1923887"/>
                  <a:pt x="4583587" y="1918609"/>
                </a:cubicBezTo>
                <a:cubicBezTo>
                  <a:pt x="4583814" y="1918879"/>
                  <a:pt x="4604613" y="1910374"/>
                  <a:pt x="4603358" y="1912435"/>
                </a:cubicBezTo>
                <a:cubicBezTo>
                  <a:pt x="4598275" y="1917655"/>
                  <a:pt x="4589436" y="1918434"/>
                  <a:pt x="4589436" y="1918434"/>
                </a:cubicBezTo>
                <a:cubicBezTo>
                  <a:pt x="4565258" y="1926488"/>
                  <a:pt x="4551173" y="1931702"/>
                  <a:pt x="4528971" y="1938548"/>
                </a:cubicBezTo>
                <a:cubicBezTo>
                  <a:pt x="4526767" y="1939489"/>
                  <a:pt x="4506835" y="1944876"/>
                  <a:pt x="4503272" y="1948349"/>
                </a:cubicBezTo>
                <a:cubicBezTo>
                  <a:pt x="4502017" y="1950410"/>
                  <a:pt x="4522550" y="1941593"/>
                  <a:pt x="4520345" y="1942532"/>
                </a:cubicBezTo>
                <a:cubicBezTo>
                  <a:pt x="4525474" y="1941505"/>
                  <a:pt x="4529920" y="1939669"/>
                  <a:pt x="4535605" y="1938710"/>
                </a:cubicBezTo>
                <a:cubicBezTo>
                  <a:pt x="4522470" y="1945044"/>
                  <a:pt x="4515836" y="1944884"/>
                  <a:pt x="4504447" y="1949740"/>
                </a:cubicBezTo>
                <a:cubicBezTo>
                  <a:pt x="4502017" y="1950410"/>
                  <a:pt x="4495985" y="1954510"/>
                  <a:pt x="4491538" y="1956346"/>
                </a:cubicBezTo>
                <a:cubicBezTo>
                  <a:pt x="4478442" y="1962726"/>
                  <a:pt x="4465613" y="1965877"/>
                  <a:pt x="4454224" y="1970736"/>
                </a:cubicBezTo>
                <a:cubicBezTo>
                  <a:pt x="4458443" y="1968631"/>
                  <a:pt x="4449259" y="1972549"/>
                  <a:pt x="4447511" y="1974027"/>
                </a:cubicBezTo>
                <a:cubicBezTo>
                  <a:pt x="4441972" y="1978709"/>
                  <a:pt x="4455172" y="1971857"/>
                  <a:pt x="4455400" y="1972127"/>
                </a:cubicBezTo>
                <a:lnTo>
                  <a:pt x="4464145" y="1969065"/>
                </a:lnTo>
                <a:lnTo>
                  <a:pt x="4477781" y="1962164"/>
                </a:lnTo>
                <a:cubicBezTo>
                  <a:pt x="4484472" y="1958927"/>
                  <a:pt x="4488753" y="1957196"/>
                  <a:pt x="4488070" y="1958662"/>
                </a:cubicBezTo>
                <a:lnTo>
                  <a:pt x="4480353" y="1963389"/>
                </a:lnTo>
                <a:lnTo>
                  <a:pt x="4493869" y="1958655"/>
                </a:lnTo>
                <a:cubicBezTo>
                  <a:pt x="4506210" y="1954483"/>
                  <a:pt x="4517861" y="1950826"/>
                  <a:pt x="4528201" y="1948277"/>
                </a:cubicBezTo>
                <a:cubicBezTo>
                  <a:pt x="4514578" y="1954332"/>
                  <a:pt x="4505278" y="1957077"/>
                  <a:pt x="4496003" y="1959852"/>
                </a:cubicBezTo>
                <a:lnTo>
                  <a:pt x="4467443" y="1970313"/>
                </a:lnTo>
                <a:lnTo>
                  <a:pt x="4460414" y="1974015"/>
                </a:lnTo>
                <a:lnTo>
                  <a:pt x="4451123" y="1978796"/>
                </a:lnTo>
                <a:lnTo>
                  <a:pt x="4451760" y="1979051"/>
                </a:lnTo>
                <a:cubicBezTo>
                  <a:pt x="4478179" y="1970102"/>
                  <a:pt x="4501865" y="1961464"/>
                  <a:pt x="4524294" y="1954888"/>
                </a:cubicBezTo>
                <a:lnTo>
                  <a:pt x="4530016" y="1953832"/>
                </a:lnTo>
                <a:lnTo>
                  <a:pt x="4541595" y="1948448"/>
                </a:lnTo>
                <a:cubicBezTo>
                  <a:pt x="4550387" y="1944577"/>
                  <a:pt x="4543393" y="1948666"/>
                  <a:pt x="4530898" y="1955597"/>
                </a:cubicBezTo>
                <a:lnTo>
                  <a:pt x="4514040" y="1964886"/>
                </a:lnTo>
                <a:lnTo>
                  <a:pt x="4521104" y="1962443"/>
                </a:lnTo>
                <a:lnTo>
                  <a:pt x="4509963" y="1968961"/>
                </a:lnTo>
                <a:cubicBezTo>
                  <a:pt x="4492355" y="1980885"/>
                  <a:pt x="4509450" y="1971853"/>
                  <a:pt x="4521193" y="1965224"/>
                </a:cubicBezTo>
                <a:lnTo>
                  <a:pt x="4535733" y="1957619"/>
                </a:lnTo>
                <a:lnTo>
                  <a:pt x="4543081" y="1955238"/>
                </a:lnTo>
                <a:lnTo>
                  <a:pt x="4543973" y="1954946"/>
                </a:lnTo>
                <a:lnTo>
                  <a:pt x="4537845" y="1958345"/>
                </a:lnTo>
                <a:cubicBezTo>
                  <a:pt x="4529562" y="1962955"/>
                  <a:pt x="4521478" y="1967384"/>
                  <a:pt x="4514350" y="1970936"/>
                </a:cubicBezTo>
                <a:cubicBezTo>
                  <a:pt x="4505867" y="1975439"/>
                  <a:pt x="4497315" y="1979549"/>
                  <a:pt x="4488523" y="1983876"/>
                </a:cubicBezTo>
                <a:lnTo>
                  <a:pt x="4469309" y="1993927"/>
                </a:lnTo>
                <a:lnTo>
                  <a:pt x="4473399" y="1993492"/>
                </a:lnTo>
                <a:lnTo>
                  <a:pt x="4474881" y="1992785"/>
                </a:lnTo>
                <a:cubicBezTo>
                  <a:pt x="4484395" y="1988205"/>
                  <a:pt x="4495154" y="1983158"/>
                  <a:pt x="4498787" y="1981078"/>
                </a:cubicBezTo>
                <a:cubicBezTo>
                  <a:pt x="4500376" y="1980782"/>
                  <a:pt x="4503683" y="1980161"/>
                  <a:pt x="4504480" y="1980013"/>
                </a:cubicBezTo>
                <a:cubicBezTo>
                  <a:pt x="4508771" y="1977809"/>
                  <a:pt x="4511609" y="1975879"/>
                  <a:pt x="4515428" y="1973531"/>
                </a:cubicBezTo>
                <a:cubicBezTo>
                  <a:pt x="4516221" y="1973382"/>
                  <a:pt x="4516508" y="1974959"/>
                  <a:pt x="4521250" y="1972440"/>
                </a:cubicBezTo>
                <a:cubicBezTo>
                  <a:pt x="4525544" y="1970237"/>
                  <a:pt x="4539197" y="1961849"/>
                  <a:pt x="4546140" y="1959152"/>
                </a:cubicBezTo>
                <a:cubicBezTo>
                  <a:pt x="4549145" y="1957888"/>
                  <a:pt x="4549945" y="1957752"/>
                  <a:pt x="4549383" y="1958295"/>
                </a:cubicBezTo>
                <a:lnTo>
                  <a:pt x="4546693" y="1960049"/>
                </a:lnTo>
                <a:lnTo>
                  <a:pt x="4558833" y="1953612"/>
                </a:lnTo>
                <a:cubicBezTo>
                  <a:pt x="4562288" y="1951868"/>
                  <a:pt x="4564715" y="1950784"/>
                  <a:pt x="4564955" y="1951047"/>
                </a:cubicBezTo>
                <a:cubicBezTo>
                  <a:pt x="4564232" y="1954287"/>
                  <a:pt x="4547889" y="1961437"/>
                  <a:pt x="4547889" y="1961437"/>
                </a:cubicBezTo>
                <a:cubicBezTo>
                  <a:pt x="4544210" y="1963271"/>
                  <a:pt x="4537561" y="1966751"/>
                  <a:pt x="4529966" y="1970796"/>
                </a:cubicBezTo>
                <a:lnTo>
                  <a:pt x="4507600" y="1982877"/>
                </a:lnTo>
                <a:lnTo>
                  <a:pt x="4503138" y="1986092"/>
                </a:lnTo>
                <a:cubicBezTo>
                  <a:pt x="4500088" y="1988119"/>
                  <a:pt x="4496575" y="1990133"/>
                  <a:pt x="4492795" y="1992124"/>
                </a:cubicBezTo>
                <a:lnTo>
                  <a:pt x="4489588" y="1993708"/>
                </a:lnTo>
                <a:lnTo>
                  <a:pt x="4490596" y="1993292"/>
                </a:lnTo>
                <a:lnTo>
                  <a:pt x="4494112" y="1991592"/>
                </a:lnTo>
                <a:lnTo>
                  <a:pt x="4515352" y="1980773"/>
                </a:lnTo>
                <a:cubicBezTo>
                  <a:pt x="4517565" y="1979658"/>
                  <a:pt x="4519499" y="1978946"/>
                  <a:pt x="4521632" y="1978197"/>
                </a:cubicBezTo>
                <a:lnTo>
                  <a:pt x="4522267" y="1977958"/>
                </a:lnTo>
                <a:lnTo>
                  <a:pt x="4531867" y="1973295"/>
                </a:lnTo>
                <a:lnTo>
                  <a:pt x="4539750" y="1969621"/>
                </a:lnTo>
                <a:lnTo>
                  <a:pt x="4539770" y="1969610"/>
                </a:lnTo>
                <a:lnTo>
                  <a:pt x="4539780" y="1969608"/>
                </a:lnTo>
                <a:lnTo>
                  <a:pt x="4567771" y="1956565"/>
                </a:lnTo>
                <a:cubicBezTo>
                  <a:pt x="4572916" y="1954833"/>
                  <a:pt x="4596415" y="1943324"/>
                  <a:pt x="4596415" y="1943324"/>
                </a:cubicBezTo>
                <a:lnTo>
                  <a:pt x="4588353" y="1949618"/>
                </a:lnTo>
                <a:lnTo>
                  <a:pt x="4594166" y="1946557"/>
                </a:lnTo>
                <a:lnTo>
                  <a:pt x="4594849" y="1946710"/>
                </a:lnTo>
                <a:lnTo>
                  <a:pt x="4597394" y="1946621"/>
                </a:lnTo>
                <a:lnTo>
                  <a:pt x="4592534" y="1949264"/>
                </a:lnTo>
                <a:cubicBezTo>
                  <a:pt x="4569431" y="1961722"/>
                  <a:pt x="4545738" y="1974497"/>
                  <a:pt x="4519669" y="1988822"/>
                </a:cubicBezTo>
                <a:cubicBezTo>
                  <a:pt x="4517522" y="1989925"/>
                  <a:pt x="4513592" y="1992059"/>
                  <a:pt x="4508616" y="1994769"/>
                </a:cubicBezTo>
                <a:lnTo>
                  <a:pt x="4495359" y="2001956"/>
                </a:lnTo>
                <a:lnTo>
                  <a:pt x="4477792" y="2012203"/>
                </a:lnTo>
                <a:lnTo>
                  <a:pt x="4470290" y="2016395"/>
                </a:lnTo>
                <a:lnTo>
                  <a:pt x="4473619" y="2015046"/>
                </a:lnTo>
                <a:cubicBezTo>
                  <a:pt x="4472579" y="2015961"/>
                  <a:pt x="4456955" y="2024004"/>
                  <a:pt x="4454333" y="2025545"/>
                </a:cubicBezTo>
                <a:cubicBezTo>
                  <a:pt x="4451495" y="2027476"/>
                  <a:pt x="4441150" y="2035242"/>
                  <a:pt x="4440034" y="2036850"/>
                </a:cubicBezTo>
                <a:cubicBezTo>
                  <a:pt x="4440828" y="2036700"/>
                  <a:pt x="4479179" y="2016458"/>
                  <a:pt x="4483605" y="2014231"/>
                </a:cubicBezTo>
                <a:cubicBezTo>
                  <a:pt x="4493912" y="2009502"/>
                  <a:pt x="4503877" y="2004604"/>
                  <a:pt x="4510686" y="2001930"/>
                </a:cubicBezTo>
                <a:cubicBezTo>
                  <a:pt x="4511480" y="2001781"/>
                  <a:pt x="4512084" y="2003066"/>
                  <a:pt x="4512880" y="2002917"/>
                </a:cubicBezTo>
                <a:cubicBezTo>
                  <a:pt x="4522204" y="1999771"/>
                  <a:pt x="4551744" y="1979782"/>
                  <a:pt x="4546486" y="1985197"/>
                </a:cubicBezTo>
                <a:cubicBezTo>
                  <a:pt x="4546486" y="1985197"/>
                  <a:pt x="4540283" y="1989157"/>
                  <a:pt x="4534873" y="1992968"/>
                </a:cubicBezTo>
                <a:lnTo>
                  <a:pt x="4535951" y="1992020"/>
                </a:lnTo>
                <a:lnTo>
                  <a:pt x="4537577" y="1991062"/>
                </a:lnTo>
                <a:cubicBezTo>
                  <a:pt x="4537180" y="1991138"/>
                  <a:pt x="4536982" y="1991174"/>
                  <a:pt x="4536643" y="1991411"/>
                </a:cubicBezTo>
                <a:lnTo>
                  <a:pt x="4535951" y="1992020"/>
                </a:lnTo>
                <a:lnTo>
                  <a:pt x="4532961" y="1993784"/>
                </a:lnTo>
                <a:lnTo>
                  <a:pt x="4531457" y="1994424"/>
                </a:lnTo>
                <a:cubicBezTo>
                  <a:pt x="4530288" y="1995051"/>
                  <a:pt x="4529334" y="1995638"/>
                  <a:pt x="4529334" y="1995638"/>
                </a:cubicBezTo>
                <a:cubicBezTo>
                  <a:pt x="4529334" y="1995638"/>
                  <a:pt x="4523604" y="2000908"/>
                  <a:pt x="4519652" y="2003280"/>
                </a:cubicBezTo>
                <a:cubicBezTo>
                  <a:pt x="4515132" y="2006225"/>
                  <a:pt x="4508712" y="2009585"/>
                  <a:pt x="4502530" y="2012725"/>
                </a:cubicBezTo>
                <a:lnTo>
                  <a:pt x="4492567" y="2017886"/>
                </a:lnTo>
                <a:lnTo>
                  <a:pt x="4493812" y="2019073"/>
                </a:lnTo>
                <a:cubicBezTo>
                  <a:pt x="4494172" y="2019655"/>
                  <a:pt x="4494563" y="2020269"/>
                  <a:pt x="4495336" y="2020554"/>
                </a:cubicBezTo>
                <a:lnTo>
                  <a:pt x="4495875" y="2020482"/>
                </a:lnTo>
                <a:lnTo>
                  <a:pt x="4524714" y="2005800"/>
                </a:lnTo>
                <a:lnTo>
                  <a:pt x="4573915" y="1979380"/>
                </a:lnTo>
                <a:lnTo>
                  <a:pt x="4575796" y="1979157"/>
                </a:lnTo>
                <a:lnTo>
                  <a:pt x="4580778" y="1978088"/>
                </a:lnTo>
                <a:lnTo>
                  <a:pt x="4564395" y="1987436"/>
                </a:lnTo>
                <a:lnTo>
                  <a:pt x="4578329" y="1980596"/>
                </a:lnTo>
                <a:lnTo>
                  <a:pt x="4574371" y="1984563"/>
                </a:lnTo>
                <a:cubicBezTo>
                  <a:pt x="4574106" y="1984250"/>
                  <a:pt x="4573878" y="1983980"/>
                  <a:pt x="4573878" y="1983980"/>
                </a:cubicBezTo>
                <a:cubicBezTo>
                  <a:pt x="4570582" y="1987767"/>
                  <a:pt x="4572331" y="1986289"/>
                  <a:pt x="4574371" y="1984563"/>
                </a:cubicBezTo>
                <a:lnTo>
                  <a:pt x="4578002" y="1983448"/>
                </a:lnTo>
                <a:lnTo>
                  <a:pt x="4562936" y="1991835"/>
                </a:lnTo>
                <a:lnTo>
                  <a:pt x="4558866" y="1993741"/>
                </a:lnTo>
                <a:cubicBezTo>
                  <a:pt x="4557626" y="1994278"/>
                  <a:pt x="4557009" y="1994473"/>
                  <a:pt x="4557446" y="1994102"/>
                </a:cubicBezTo>
                <a:lnTo>
                  <a:pt x="4556446" y="1995451"/>
                </a:lnTo>
                <a:lnTo>
                  <a:pt x="4536289" y="2006672"/>
                </a:lnTo>
                <a:lnTo>
                  <a:pt x="4531894" y="2008243"/>
                </a:lnTo>
                <a:lnTo>
                  <a:pt x="4530983" y="2008530"/>
                </a:lnTo>
                <a:lnTo>
                  <a:pt x="4530140" y="2012151"/>
                </a:lnTo>
                <a:lnTo>
                  <a:pt x="4530103" y="2012683"/>
                </a:lnTo>
                <a:lnTo>
                  <a:pt x="4528472" y="2013821"/>
                </a:lnTo>
                <a:cubicBezTo>
                  <a:pt x="4523716" y="2017141"/>
                  <a:pt x="4511958" y="2025360"/>
                  <a:pt x="4502475" y="2032090"/>
                </a:cubicBezTo>
                <a:lnTo>
                  <a:pt x="4497272" y="2035836"/>
                </a:lnTo>
                <a:lnTo>
                  <a:pt x="4483750" y="2042455"/>
                </a:lnTo>
                <a:cubicBezTo>
                  <a:pt x="4476647" y="2046097"/>
                  <a:pt x="4470546" y="2049458"/>
                  <a:pt x="4466530" y="2052140"/>
                </a:cubicBezTo>
                <a:lnTo>
                  <a:pt x="4474400" y="2049685"/>
                </a:lnTo>
                <a:lnTo>
                  <a:pt x="4464042" y="2054437"/>
                </a:lnTo>
                <a:lnTo>
                  <a:pt x="4462494" y="2055147"/>
                </a:lnTo>
                <a:cubicBezTo>
                  <a:pt x="4457476" y="2057386"/>
                  <a:pt x="4452210" y="2059732"/>
                  <a:pt x="4446639" y="2062380"/>
                </a:cubicBezTo>
                <a:lnTo>
                  <a:pt x="4437966" y="2066819"/>
                </a:lnTo>
                <a:lnTo>
                  <a:pt x="4423513" y="2076081"/>
                </a:lnTo>
                <a:cubicBezTo>
                  <a:pt x="4414948" y="2082116"/>
                  <a:pt x="4433666" y="2069748"/>
                  <a:pt x="4426822" y="2075460"/>
                </a:cubicBezTo>
                <a:cubicBezTo>
                  <a:pt x="4419980" y="2081174"/>
                  <a:pt x="4409860" y="2084467"/>
                  <a:pt x="4402729" y="2088601"/>
                </a:cubicBezTo>
                <a:cubicBezTo>
                  <a:pt x="4396396" y="2091421"/>
                  <a:pt x="4389588" y="2094095"/>
                  <a:pt x="4379753" y="2100134"/>
                </a:cubicBezTo>
                <a:cubicBezTo>
                  <a:pt x="4379753" y="2100134"/>
                  <a:pt x="4378720" y="2101086"/>
                  <a:pt x="4377344" y="2102276"/>
                </a:cubicBezTo>
                <a:lnTo>
                  <a:pt x="4373721" y="2105191"/>
                </a:lnTo>
                <a:lnTo>
                  <a:pt x="4379049" y="2103219"/>
                </a:lnTo>
                <a:cubicBezTo>
                  <a:pt x="4383748" y="2101872"/>
                  <a:pt x="4387571" y="2101003"/>
                  <a:pt x="4392329" y="2099535"/>
                </a:cubicBezTo>
                <a:lnTo>
                  <a:pt x="4398560" y="2097135"/>
                </a:lnTo>
                <a:lnTo>
                  <a:pt x="4415920" y="2089073"/>
                </a:lnTo>
                <a:lnTo>
                  <a:pt x="4434857" y="2080358"/>
                </a:lnTo>
                <a:lnTo>
                  <a:pt x="4439735" y="2077903"/>
                </a:lnTo>
                <a:lnTo>
                  <a:pt x="4446403" y="2074400"/>
                </a:lnTo>
                <a:lnTo>
                  <a:pt x="4451407" y="2071350"/>
                </a:lnTo>
                <a:cubicBezTo>
                  <a:pt x="4452658" y="2070722"/>
                  <a:pt x="4453175" y="2070609"/>
                  <a:pt x="4453129" y="2070830"/>
                </a:cubicBezTo>
                <a:lnTo>
                  <a:pt x="4452979" y="2070946"/>
                </a:lnTo>
                <a:lnTo>
                  <a:pt x="4453623" y="2070608"/>
                </a:lnTo>
                <a:cubicBezTo>
                  <a:pt x="4457383" y="2068760"/>
                  <a:pt x="4460002" y="2067691"/>
                  <a:pt x="4460646" y="2067998"/>
                </a:cubicBezTo>
                <a:lnTo>
                  <a:pt x="4458232" y="2069675"/>
                </a:lnTo>
                <a:lnTo>
                  <a:pt x="4445379" y="2075786"/>
                </a:lnTo>
                <a:cubicBezTo>
                  <a:pt x="4445379" y="2075786"/>
                  <a:pt x="4443429" y="2077588"/>
                  <a:pt x="4440844" y="2079812"/>
                </a:cubicBezTo>
                <a:lnTo>
                  <a:pt x="4438714" y="2081487"/>
                </a:lnTo>
                <a:lnTo>
                  <a:pt x="4431022" y="2085642"/>
                </a:lnTo>
                <a:cubicBezTo>
                  <a:pt x="4428417" y="2086922"/>
                  <a:pt x="4427200" y="2087315"/>
                  <a:pt x="4428529" y="2086155"/>
                </a:cubicBezTo>
                <a:lnTo>
                  <a:pt x="4427621" y="2088744"/>
                </a:lnTo>
                <a:lnTo>
                  <a:pt x="4422475" y="2091239"/>
                </a:lnTo>
                <a:cubicBezTo>
                  <a:pt x="4408471" y="2097920"/>
                  <a:pt x="4385418" y="2108693"/>
                  <a:pt x="4379221" y="2111330"/>
                </a:cubicBezTo>
                <a:cubicBezTo>
                  <a:pt x="4327871" y="2139913"/>
                  <a:pt x="4399501" y="2107326"/>
                  <a:pt x="4410707" y="2103691"/>
                </a:cubicBezTo>
                <a:cubicBezTo>
                  <a:pt x="4423276" y="2098146"/>
                  <a:pt x="4434899" y="2092772"/>
                  <a:pt x="4444145" y="2088753"/>
                </a:cubicBezTo>
                <a:lnTo>
                  <a:pt x="4462688" y="2082172"/>
                </a:lnTo>
                <a:lnTo>
                  <a:pt x="4462066" y="2083000"/>
                </a:lnTo>
                <a:cubicBezTo>
                  <a:pt x="4462305" y="2083263"/>
                  <a:pt x="4464572" y="2082365"/>
                  <a:pt x="4467839" y="2080866"/>
                </a:cubicBezTo>
                <a:lnTo>
                  <a:pt x="4472303" y="2078697"/>
                </a:lnTo>
                <a:lnTo>
                  <a:pt x="4487587" y="2073167"/>
                </a:lnTo>
                <a:lnTo>
                  <a:pt x="4479482" y="2079268"/>
                </a:lnTo>
                <a:lnTo>
                  <a:pt x="4462001" y="2089659"/>
                </a:lnTo>
                <a:lnTo>
                  <a:pt x="4457184" y="2091734"/>
                </a:lnTo>
                <a:cubicBezTo>
                  <a:pt x="4440061" y="2099320"/>
                  <a:pt x="4425914" y="2103073"/>
                  <a:pt x="4404776" y="2117181"/>
                </a:cubicBezTo>
                <a:cubicBezTo>
                  <a:pt x="4396100" y="2123892"/>
                  <a:pt x="4392498" y="2127218"/>
                  <a:pt x="4385353" y="2131218"/>
                </a:cubicBezTo>
                <a:cubicBezTo>
                  <a:pt x="4366945" y="2141505"/>
                  <a:pt x="4359755" y="2138617"/>
                  <a:pt x="4339875" y="2148964"/>
                </a:cubicBezTo>
                <a:cubicBezTo>
                  <a:pt x="4340427" y="2148942"/>
                  <a:pt x="4338398" y="2151333"/>
                  <a:pt x="4335553" y="2154337"/>
                </a:cubicBezTo>
                <a:lnTo>
                  <a:pt x="4329297" y="2160478"/>
                </a:lnTo>
                <a:lnTo>
                  <a:pt x="4331177" y="2159826"/>
                </a:lnTo>
                <a:cubicBezTo>
                  <a:pt x="4331575" y="2159752"/>
                  <a:pt x="4330384" y="2160616"/>
                  <a:pt x="4328396" y="2161925"/>
                </a:cubicBezTo>
                <a:lnTo>
                  <a:pt x="4327104" y="2162738"/>
                </a:lnTo>
                <a:lnTo>
                  <a:pt x="4326931" y="2162801"/>
                </a:lnTo>
                <a:lnTo>
                  <a:pt x="4326349" y="2163375"/>
                </a:lnTo>
                <a:lnTo>
                  <a:pt x="4325331" y="2164140"/>
                </a:lnTo>
                <a:lnTo>
                  <a:pt x="4303885" y="2174489"/>
                </a:lnTo>
                <a:lnTo>
                  <a:pt x="4311641" y="2172754"/>
                </a:lnTo>
                <a:lnTo>
                  <a:pt x="4309572" y="2173625"/>
                </a:lnTo>
                <a:lnTo>
                  <a:pt x="4331130" y="2166951"/>
                </a:lnTo>
                <a:cubicBezTo>
                  <a:pt x="4340904" y="2163879"/>
                  <a:pt x="4350156" y="2161077"/>
                  <a:pt x="4357900" y="2159300"/>
                </a:cubicBezTo>
                <a:cubicBezTo>
                  <a:pt x="4346248" y="2163844"/>
                  <a:pt x="4334469" y="2167647"/>
                  <a:pt x="4324337" y="2170443"/>
                </a:cubicBezTo>
                <a:lnTo>
                  <a:pt x="4312494" y="2174761"/>
                </a:lnTo>
                <a:cubicBezTo>
                  <a:pt x="4311547" y="2175562"/>
                  <a:pt x="4311329" y="2176044"/>
                  <a:pt x="4311572" y="2176301"/>
                </a:cubicBezTo>
                <a:lnTo>
                  <a:pt x="4311847" y="2176332"/>
                </a:lnTo>
                <a:lnTo>
                  <a:pt x="4315372" y="2175176"/>
                </a:lnTo>
                <a:lnTo>
                  <a:pt x="4313346" y="2176223"/>
                </a:lnTo>
                <a:lnTo>
                  <a:pt x="4312911" y="2176444"/>
                </a:lnTo>
                <a:lnTo>
                  <a:pt x="4313400" y="2176496"/>
                </a:lnTo>
                <a:cubicBezTo>
                  <a:pt x="4315173" y="2176305"/>
                  <a:pt x="4317697" y="2175595"/>
                  <a:pt x="4318798" y="2175124"/>
                </a:cubicBezTo>
                <a:cubicBezTo>
                  <a:pt x="4341493" y="2168863"/>
                  <a:pt x="4373907" y="2155769"/>
                  <a:pt x="4390533" y="2153562"/>
                </a:cubicBezTo>
                <a:cubicBezTo>
                  <a:pt x="4365554" y="2164215"/>
                  <a:pt x="4343963" y="2168237"/>
                  <a:pt x="4320468" y="2177099"/>
                </a:cubicBezTo>
                <a:cubicBezTo>
                  <a:pt x="4327636" y="2174345"/>
                  <a:pt x="4315566" y="2178395"/>
                  <a:pt x="4313754" y="2180389"/>
                </a:cubicBezTo>
                <a:cubicBezTo>
                  <a:pt x="4310711" y="2183885"/>
                  <a:pt x="4318719" y="2178578"/>
                  <a:pt x="4318719" y="2178578"/>
                </a:cubicBezTo>
                <a:cubicBezTo>
                  <a:pt x="4331168" y="2174976"/>
                  <a:pt x="4343485" y="2171218"/>
                  <a:pt x="4355303" y="2167757"/>
                </a:cubicBezTo>
                <a:lnTo>
                  <a:pt x="4377889" y="2161678"/>
                </a:lnTo>
                <a:lnTo>
                  <a:pt x="4373195" y="2164071"/>
                </a:lnTo>
                <a:lnTo>
                  <a:pt x="4372970" y="2164196"/>
                </a:lnTo>
                <a:lnTo>
                  <a:pt x="4371860" y="2164580"/>
                </a:lnTo>
                <a:cubicBezTo>
                  <a:pt x="4369389" y="2165205"/>
                  <a:pt x="4356639" y="2168448"/>
                  <a:pt x="4354888" y="2169926"/>
                </a:cubicBezTo>
                <a:cubicBezTo>
                  <a:pt x="4349349" y="2174608"/>
                  <a:pt x="4363852" y="2169886"/>
                  <a:pt x="4363396" y="2169349"/>
                </a:cubicBezTo>
                <a:lnTo>
                  <a:pt x="4364647" y="2168928"/>
                </a:lnTo>
                <a:lnTo>
                  <a:pt x="4361337" y="2171629"/>
                </a:lnTo>
                <a:cubicBezTo>
                  <a:pt x="4361783" y="2171643"/>
                  <a:pt x="4363597" y="2170860"/>
                  <a:pt x="4366062" y="2169684"/>
                </a:cubicBezTo>
                <a:lnTo>
                  <a:pt x="4372592" y="2166431"/>
                </a:lnTo>
                <a:lnTo>
                  <a:pt x="4375733" y="2165614"/>
                </a:lnTo>
                <a:cubicBezTo>
                  <a:pt x="4374665" y="2167899"/>
                  <a:pt x="4362330" y="2171634"/>
                  <a:pt x="4362330" y="2171634"/>
                </a:cubicBezTo>
                <a:cubicBezTo>
                  <a:pt x="4339712" y="2177986"/>
                  <a:pt x="4317964" y="2185370"/>
                  <a:pt x="4298522" y="2191343"/>
                </a:cubicBezTo>
                <a:cubicBezTo>
                  <a:pt x="4297697" y="2191696"/>
                  <a:pt x="4294273" y="2192633"/>
                  <a:pt x="4290035" y="2193928"/>
                </a:cubicBezTo>
                <a:lnTo>
                  <a:pt x="4286621" y="2195007"/>
                </a:lnTo>
                <a:lnTo>
                  <a:pt x="4286570" y="2195199"/>
                </a:lnTo>
                <a:cubicBezTo>
                  <a:pt x="4286393" y="2195859"/>
                  <a:pt x="4286171" y="2196578"/>
                  <a:pt x="4285854" y="2197260"/>
                </a:cubicBezTo>
                <a:lnTo>
                  <a:pt x="4285181" y="2198223"/>
                </a:lnTo>
                <a:lnTo>
                  <a:pt x="4299162" y="2194091"/>
                </a:lnTo>
                <a:lnTo>
                  <a:pt x="4310504" y="2190578"/>
                </a:lnTo>
                <a:lnTo>
                  <a:pt x="4316672" y="2187772"/>
                </a:lnTo>
                <a:lnTo>
                  <a:pt x="4318506" y="2188098"/>
                </a:lnTo>
                <a:lnTo>
                  <a:pt x="4325053" y="2186070"/>
                </a:lnTo>
                <a:cubicBezTo>
                  <a:pt x="4325281" y="2186339"/>
                  <a:pt x="4346079" y="2177834"/>
                  <a:pt x="4344823" y="2179895"/>
                </a:cubicBezTo>
                <a:cubicBezTo>
                  <a:pt x="4342282" y="2182506"/>
                  <a:pt x="4338802" y="2184005"/>
                  <a:pt x="4335958" y="2184852"/>
                </a:cubicBezTo>
                <a:lnTo>
                  <a:pt x="4334915" y="2185096"/>
                </a:lnTo>
                <a:lnTo>
                  <a:pt x="4331846" y="2186889"/>
                </a:lnTo>
                <a:cubicBezTo>
                  <a:pt x="4325623" y="2190345"/>
                  <a:pt x="4316341" y="2195159"/>
                  <a:pt x="4314373" y="2196313"/>
                </a:cubicBezTo>
                <a:cubicBezTo>
                  <a:pt x="4307919" y="2199679"/>
                  <a:pt x="4302742" y="2202441"/>
                  <a:pt x="4298142" y="2204940"/>
                </a:cubicBezTo>
                <a:lnTo>
                  <a:pt x="4295701" y="2206284"/>
                </a:lnTo>
                <a:lnTo>
                  <a:pt x="4282460" y="2210791"/>
                </a:lnTo>
                <a:lnTo>
                  <a:pt x="4302344" y="2201366"/>
                </a:lnTo>
                <a:cubicBezTo>
                  <a:pt x="4304252" y="2200483"/>
                  <a:pt x="4308498" y="2198146"/>
                  <a:pt x="4313419" y="2195430"/>
                </a:cubicBezTo>
                <a:lnTo>
                  <a:pt x="4315465" y="2194317"/>
                </a:lnTo>
                <a:lnTo>
                  <a:pt x="4303210" y="2199604"/>
                </a:lnTo>
                <a:cubicBezTo>
                  <a:pt x="4293306" y="2203716"/>
                  <a:pt x="4283852" y="2207412"/>
                  <a:pt x="4283852" y="2207412"/>
                </a:cubicBezTo>
                <a:lnTo>
                  <a:pt x="4268476" y="2213747"/>
                </a:lnTo>
                <a:lnTo>
                  <a:pt x="4265404" y="2215867"/>
                </a:lnTo>
                <a:lnTo>
                  <a:pt x="4262367" y="2217646"/>
                </a:lnTo>
                <a:lnTo>
                  <a:pt x="4260314" y="2218347"/>
                </a:lnTo>
                <a:lnTo>
                  <a:pt x="4269668" y="2215739"/>
                </a:lnTo>
                <a:lnTo>
                  <a:pt x="4247410" y="2224092"/>
                </a:lnTo>
                <a:lnTo>
                  <a:pt x="4252044" y="2222759"/>
                </a:lnTo>
                <a:lnTo>
                  <a:pt x="4253804" y="2222158"/>
                </a:lnTo>
                <a:lnTo>
                  <a:pt x="4268795" y="2216636"/>
                </a:lnTo>
                <a:lnTo>
                  <a:pt x="4276337" y="2213856"/>
                </a:lnTo>
                <a:lnTo>
                  <a:pt x="4283139" y="2211350"/>
                </a:lnTo>
                <a:cubicBezTo>
                  <a:pt x="4286752" y="2210111"/>
                  <a:pt x="4288755" y="2209598"/>
                  <a:pt x="4287854" y="2210430"/>
                </a:cubicBezTo>
                <a:cubicBezTo>
                  <a:pt x="4286954" y="2211261"/>
                  <a:pt x="4283110" y="2213471"/>
                  <a:pt x="4278465" y="2216086"/>
                </a:cubicBezTo>
                <a:lnTo>
                  <a:pt x="4268681" y="2221658"/>
                </a:lnTo>
                <a:lnTo>
                  <a:pt x="4270214" y="2221296"/>
                </a:lnTo>
                <a:cubicBezTo>
                  <a:pt x="4274730" y="2220432"/>
                  <a:pt x="4278049" y="2220481"/>
                  <a:pt x="4267657" y="2224592"/>
                </a:cubicBezTo>
                <a:lnTo>
                  <a:pt x="4259672" y="2227665"/>
                </a:lnTo>
                <a:lnTo>
                  <a:pt x="4258111" y="2228852"/>
                </a:lnTo>
                <a:lnTo>
                  <a:pt x="4260277" y="2228435"/>
                </a:lnTo>
                <a:lnTo>
                  <a:pt x="4260691" y="2228211"/>
                </a:lnTo>
                <a:lnTo>
                  <a:pt x="4260775" y="2228340"/>
                </a:lnTo>
                <a:lnTo>
                  <a:pt x="4262064" y="2228090"/>
                </a:lnTo>
                <a:cubicBezTo>
                  <a:pt x="4264431" y="2227370"/>
                  <a:pt x="4267936" y="2226144"/>
                  <a:pt x="4272847" y="2224287"/>
                </a:cubicBezTo>
                <a:cubicBezTo>
                  <a:pt x="4297331" y="2216403"/>
                  <a:pt x="4336218" y="2195216"/>
                  <a:pt x="4353141" y="2194528"/>
                </a:cubicBezTo>
                <a:cubicBezTo>
                  <a:pt x="4356083" y="2194408"/>
                  <a:pt x="4311524" y="2219537"/>
                  <a:pt x="4314007" y="2215727"/>
                </a:cubicBezTo>
                <a:cubicBezTo>
                  <a:pt x="4310547" y="2221034"/>
                  <a:pt x="4347352" y="2204137"/>
                  <a:pt x="4369456" y="2193875"/>
                </a:cubicBezTo>
                <a:lnTo>
                  <a:pt x="4373317" y="2192097"/>
                </a:lnTo>
                <a:lnTo>
                  <a:pt x="4428327" y="2142673"/>
                </a:lnTo>
                <a:cubicBezTo>
                  <a:pt x="4436811" y="2135500"/>
                  <a:pt x="4440384" y="2132903"/>
                  <a:pt x="4440805" y="2133171"/>
                </a:cubicBezTo>
                <a:cubicBezTo>
                  <a:pt x="4442067" y="2133975"/>
                  <a:pt x="4414947" y="2160558"/>
                  <a:pt x="4406851" y="2166700"/>
                </a:cubicBezTo>
                <a:lnTo>
                  <a:pt x="4374260" y="2196263"/>
                </a:lnTo>
                <a:lnTo>
                  <a:pt x="4381158" y="2193169"/>
                </a:lnTo>
                <a:lnTo>
                  <a:pt x="4383704" y="2192551"/>
                </a:lnTo>
                <a:lnTo>
                  <a:pt x="4447099" y="2135737"/>
                </a:lnTo>
                <a:cubicBezTo>
                  <a:pt x="4509879" y="2080092"/>
                  <a:pt x="4571667" y="2026052"/>
                  <a:pt x="4631986" y="1974347"/>
                </a:cubicBezTo>
                <a:cubicBezTo>
                  <a:pt x="4621249" y="1986358"/>
                  <a:pt x="4614446" y="1991875"/>
                  <a:pt x="4605300" y="2000312"/>
                </a:cubicBezTo>
                <a:cubicBezTo>
                  <a:pt x="4597140" y="2009442"/>
                  <a:pt x="4572585" y="2029733"/>
                  <a:pt x="4584987" y="2021243"/>
                </a:cubicBezTo>
                <a:cubicBezTo>
                  <a:pt x="4599038" y="2012999"/>
                  <a:pt x="4638983" y="1968312"/>
                  <a:pt x="4633222" y="1987617"/>
                </a:cubicBezTo>
                <a:cubicBezTo>
                  <a:pt x="4589770" y="2029051"/>
                  <a:pt x="4546941" y="2069488"/>
                  <a:pt x="4506259" y="2107523"/>
                </a:cubicBezTo>
                <a:cubicBezTo>
                  <a:pt x="4507368" y="2100602"/>
                  <a:pt x="4489206" y="2128396"/>
                  <a:pt x="4506259" y="2107523"/>
                </a:cubicBezTo>
                <a:cubicBezTo>
                  <a:pt x="4495095" y="2129283"/>
                  <a:pt x="4481044" y="2137528"/>
                  <a:pt x="4471470" y="2146444"/>
                </a:cubicBezTo>
                <a:cubicBezTo>
                  <a:pt x="4466315" y="2152211"/>
                  <a:pt x="4460763" y="2158871"/>
                  <a:pt x="4454980" y="2165564"/>
                </a:cubicBezTo>
                <a:lnTo>
                  <a:pt x="4444768" y="2176604"/>
                </a:lnTo>
                <a:lnTo>
                  <a:pt x="4448452" y="2173549"/>
                </a:lnTo>
                <a:cubicBezTo>
                  <a:pt x="4457231" y="2166500"/>
                  <a:pt x="4465423" y="2160152"/>
                  <a:pt x="4473279" y="2154220"/>
                </a:cubicBezTo>
                <a:lnTo>
                  <a:pt x="4490221" y="2141714"/>
                </a:lnTo>
                <a:lnTo>
                  <a:pt x="4488296" y="2143540"/>
                </a:lnTo>
                <a:cubicBezTo>
                  <a:pt x="4483962" y="2147414"/>
                  <a:pt x="4478792" y="2151709"/>
                  <a:pt x="4473868" y="2156111"/>
                </a:cubicBezTo>
                <a:lnTo>
                  <a:pt x="4472382" y="2157507"/>
                </a:lnTo>
                <a:lnTo>
                  <a:pt x="4465528" y="2162572"/>
                </a:lnTo>
                <a:cubicBezTo>
                  <a:pt x="4457799" y="2168460"/>
                  <a:pt x="4450043" y="2174579"/>
                  <a:pt x="4442329" y="2180952"/>
                </a:cubicBezTo>
                <a:lnTo>
                  <a:pt x="4434197" y="2187764"/>
                </a:lnTo>
                <a:lnTo>
                  <a:pt x="4415014" y="2206746"/>
                </a:lnTo>
                <a:cubicBezTo>
                  <a:pt x="4393617" y="2226550"/>
                  <a:pt x="4373780" y="2241454"/>
                  <a:pt x="4350771" y="2262930"/>
                </a:cubicBezTo>
                <a:lnTo>
                  <a:pt x="4224534" y="2377789"/>
                </a:lnTo>
                <a:lnTo>
                  <a:pt x="4231947" y="2375100"/>
                </a:lnTo>
                <a:lnTo>
                  <a:pt x="4221659" y="2380408"/>
                </a:lnTo>
                <a:lnTo>
                  <a:pt x="4187751" y="2411258"/>
                </a:lnTo>
                <a:lnTo>
                  <a:pt x="4189156" y="2411574"/>
                </a:lnTo>
                <a:lnTo>
                  <a:pt x="4199585" y="2407327"/>
                </a:lnTo>
                <a:lnTo>
                  <a:pt x="4203745" y="2403426"/>
                </a:lnTo>
                <a:cubicBezTo>
                  <a:pt x="4243902" y="2364857"/>
                  <a:pt x="4279761" y="2334873"/>
                  <a:pt x="4314938" y="2303995"/>
                </a:cubicBezTo>
                <a:cubicBezTo>
                  <a:pt x="4333027" y="2287515"/>
                  <a:pt x="4352606" y="2269272"/>
                  <a:pt x="4372234" y="2251061"/>
                </a:cubicBezTo>
                <a:cubicBezTo>
                  <a:pt x="4419391" y="2208386"/>
                  <a:pt x="4461594" y="2176602"/>
                  <a:pt x="4504055" y="2144525"/>
                </a:cubicBezTo>
                <a:cubicBezTo>
                  <a:pt x="4510304" y="2140387"/>
                  <a:pt x="4515270" y="2138232"/>
                  <a:pt x="4521639" y="2133084"/>
                </a:cubicBezTo>
                <a:lnTo>
                  <a:pt x="4527540" y="2127702"/>
                </a:lnTo>
                <a:lnTo>
                  <a:pt x="4527436" y="2128061"/>
                </a:lnTo>
                <a:cubicBezTo>
                  <a:pt x="4527559" y="2128141"/>
                  <a:pt x="4527955" y="2127717"/>
                  <a:pt x="4528579" y="2126756"/>
                </a:cubicBezTo>
                <a:lnTo>
                  <a:pt x="4527540" y="2127702"/>
                </a:lnTo>
                <a:lnTo>
                  <a:pt x="4527936" y="2126342"/>
                </a:lnTo>
                <a:cubicBezTo>
                  <a:pt x="4535885" y="2120119"/>
                  <a:pt x="4545373" y="2112166"/>
                  <a:pt x="4546616" y="2110245"/>
                </a:cubicBezTo>
                <a:cubicBezTo>
                  <a:pt x="4545373" y="2112166"/>
                  <a:pt x="4543844" y="2111176"/>
                  <a:pt x="4543844" y="2111176"/>
                </a:cubicBezTo>
                <a:cubicBezTo>
                  <a:pt x="4542956" y="2110601"/>
                  <a:pt x="4546332" y="2107332"/>
                  <a:pt x="4545101" y="2106534"/>
                </a:cubicBezTo>
                <a:cubicBezTo>
                  <a:pt x="4542967" y="2107880"/>
                  <a:pt x="4536560" y="2112373"/>
                  <a:pt x="4532246" y="2115035"/>
                </a:cubicBezTo>
                <a:cubicBezTo>
                  <a:pt x="4525370" y="2119792"/>
                  <a:pt x="4518240" y="2124695"/>
                  <a:pt x="4510932" y="2129775"/>
                </a:cubicBezTo>
                <a:lnTo>
                  <a:pt x="4492230" y="2142967"/>
                </a:lnTo>
                <a:lnTo>
                  <a:pt x="4497415" y="2138687"/>
                </a:lnTo>
                <a:cubicBezTo>
                  <a:pt x="4505953" y="2132281"/>
                  <a:pt x="4513908" y="2126859"/>
                  <a:pt x="4521529" y="2121790"/>
                </a:cubicBezTo>
                <a:cubicBezTo>
                  <a:pt x="4536564" y="2111972"/>
                  <a:pt x="4555836" y="2096258"/>
                  <a:pt x="4572668" y="2084421"/>
                </a:cubicBezTo>
                <a:cubicBezTo>
                  <a:pt x="4581251" y="2078838"/>
                  <a:pt x="4590135" y="2072655"/>
                  <a:pt x="4598598" y="2066880"/>
                </a:cubicBezTo>
                <a:cubicBezTo>
                  <a:pt x="4607061" y="2061106"/>
                  <a:pt x="4615102" y="2055740"/>
                  <a:pt x="4621998" y="2051792"/>
                </a:cubicBezTo>
                <a:cubicBezTo>
                  <a:pt x="4612165" y="2059522"/>
                  <a:pt x="4601996" y="2066579"/>
                  <a:pt x="4593111" y="2072194"/>
                </a:cubicBezTo>
                <a:lnTo>
                  <a:pt x="4583031" y="2079764"/>
                </a:lnTo>
                <a:cubicBezTo>
                  <a:pt x="4580334" y="2083929"/>
                  <a:pt x="4587334" y="2079821"/>
                  <a:pt x="4589171" y="2078282"/>
                </a:cubicBezTo>
                <a:cubicBezTo>
                  <a:pt x="4609071" y="2065704"/>
                  <a:pt x="4636292" y="2043768"/>
                  <a:pt x="4651561" y="2036830"/>
                </a:cubicBezTo>
                <a:cubicBezTo>
                  <a:pt x="4630749" y="2054273"/>
                  <a:pt x="4611255" y="2064388"/>
                  <a:pt x="4591339" y="2079688"/>
                </a:cubicBezTo>
                <a:cubicBezTo>
                  <a:pt x="4597401" y="2074972"/>
                  <a:pt x="4587026" y="2082350"/>
                  <a:pt x="4585869" y="2084784"/>
                </a:cubicBezTo>
                <a:cubicBezTo>
                  <a:pt x="4583972" y="2089012"/>
                  <a:pt x="4590095" y="2081608"/>
                  <a:pt x="4590095" y="2081608"/>
                </a:cubicBezTo>
                <a:cubicBezTo>
                  <a:pt x="4600965" y="2074551"/>
                  <a:pt x="4611660" y="2067380"/>
                  <a:pt x="4621965" y="2060638"/>
                </a:cubicBezTo>
                <a:lnTo>
                  <a:pt x="4641815" y="2048267"/>
                </a:lnTo>
                <a:lnTo>
                  <a:pt x="4638017" y="2051918"/>
                </a:lnTo>
                <a:lnTo>
                  <a:pt x="4637839" y="2052104"/>
                </a:lnTo>
                <a:lnTo>
                  <a:pt x="4636887" y="2052793"/>
                </a:lnTo>
                <a:cubicBezTo>
                  <a:pt x="4634706" y="2054108"/>
                  <a:pt x="4623441" y="2060911"/>
                  <a:pt x="4622197" y="2062834"/>
                </a:cubicBezTo>
                <a:cubicBezTo>
                  <a:pt x="4618256" y="2068921"/>
                  <a:pt x="4630764" y="2060196"/>
                  <a:pt x="4630172" y="2059813"/>
                </a:cubicBezTo>
                <a:lnTo>
                  <a:pt x="4631248" y="2059047"/>
                </a:lnTo>
                <a:lnTo>
                  <a:pt x="4628864" y="2062593"/>
                </a:lnTo>
                <a:cubicBezTo>
                  <a:pt x="4629295" y="2062476"/>
                  <a:pt x="4630803" y="2061200"/>
                  <a:pt x="4632820" y="2059360"/>
                </a:cubicBezTo>
                <a:lnTo>
                  <a:pt x="4638125" y="2054354"/>
                </a:lnTo>
                <a:lnTo>
                  <a:pt x="4640893" y="2052658"/>
                </a:lnTo>
                <a:cubicBezTo>
                  <a:pt x="4640537" y="2055156"/>
                  <a:pt x="4629816" y="2062310"/>
                  <a:pt x="4629816" y="2062310"/>
                </a:cubicBezTo>
                <a:cubicBezTo>
                  <a:pt x="4610013" y="2074952"/>
                  <a:pt x="4591344" y="2088329"/>
                  <a:pt x="4574473" y="2099686"/>
                </a:cubicBezTo>
                <a:cubicBezTo>
                  <a:pt x="4572639" y="2101225"/>
                  <a:pt x="4554327" y="2112103"/>
                  <a:pt x="4550681" y="2118383"/>
                </a:cubicBezTo>
                <a:cubicBezTo>
                  <a:pt x="4548487" y="2122418"/>
                  <a:pt x="4562585" y="2111995"/>
                  <a:pt x="4553365" y="2116939"/>
                </a:cubicBezTo>
                <a:cubicBezTo>
                  <a:pt x="4568695" y="2107312"/>
                  <a:pt x="4583090" y="2097079"/>
                  <a:pt x="4598333" y="2086941"/>
                </a:cubicBezTo>
                <a:cubicBezTo>
                  <a:pt x="4598628" y="2087132"/>
                  <a:pt x="4616062" y="2072958"/>
                  <a:pt x="4615459" y="2075295"/>
                </a:cubicBezTo>
                <a:cubicBezTo>
                  <a:pt x="4612111" y="2081766"/>
                  <a:pt x="4603878" y="2085076"/>
                  <a:pt x="4603878" y="2085076"/>
                </a:cubicBezTo>
                <a:cubicBezTo>
                  <a:pt x="4583078" y="2099799"/>
                  <a:pt x="4571113" y="2108876"/>
                  <a:pt x="4551852" y="2121870"/>
                </a:cubicBezTo>
                <a:cubicBezTo>
                  <a:pt x="4550016" y="2123409"/>
                  <a:pt x="4532503" y="2134351"/>
                  <a:pt x="4530104" y="2138709"/>
                </a:cubicBezTo>
                <a:cubicBezTo>
                  <a:pt x="4529500" y="2141045"/>
                  <a:pt x="4546592" y="2126648"/>
                  <a:pt x="4544753" y="2128188"/>
                </a:cubicBezTo>
                <a:cubicBezTo>
                  <a:pt x="4549363" y="2125715"/>
                  <a:pt x="4553085" y="2122668"/>
                  <a:pt x="4558248" y="2120100"/>
                </a:cubicBezTo>
                <a:cubicBezTo>
                  <a:pt x="4547516" y="2129974"/>
                  <a:pt x="4541120" y="2131746"/>
                  <a:pt x="4531632" y="2139698"/>
                </a:cubicBezTo>
                <a:cubicBezTo>
                  <a:pt x="4529500" y="2141045"/>
                  <a:pt x="4524918" y="2146717"/>
                  <a:pt x="4521195" y="2149766"/>
                </a:cubicBezTo>
                <a:cubicBezTo>
                  <a:pt x="4510512" y="2159671"/>
                  <a:pt x="4499150" y="2166411"/>
                  <a:pt x="4489663" y="2174363"/>
                </a:cubicBezTo>
                <a:cubicBezTo>
                  <a:pt x="4493089" y="2171124"/>
                  <a:pt x="4485437" y="2177538"/>
                  <a:pt x="4484193" y="2179462"/>
                </a:cubicBezTo>
                <a:cubicBezTo>
                  <a:pt x="4480251" y="2185548"/>
                  <a:pt x="4490896" y="2175162"/>
                  <a:pt x="4491191" y="2175353"/>
                </a:cubicBezTo>
                <a:lnTo>
                  <a:pt x="4498671" y="2169885"/>
                </a:lnTo>
                <a:lnTo>
                  <a:pt x="4509718" y="2159325"/>
                </a:lnTo>
                <a:cubicBezTo>
                  <a:pt x="4515182" y="2154288"/>
                  <a:pt x="4518776" y="2151386"/>
                  <a:pt x="4518548" y="2152987"/>
                </a:cubicBezTo>
                <a:lnTo>
                  <a:pt x="4512535" y="2159751"/>
                </a:lnTo>
                <a:lnTo>
                  <a:pt x="4524094" y="2151300"/>
                </a:lnTo>
                <a:cubicBezTo>
                  <a:pt x="4534693" y="2143725"/>
                  <a:pt x="4544783" y="2136843"/>
                  <a:pt x="4553939" y="2131406"/>
                </a:cubicBezTo>
                <a:cubicBezTo>
                  <a:pt x="4542659" y="2141152"/>
                  <a:pt x="4534556" y="2146478"/>
                  <a:pt x="4526485" y="2151824"/>
                </a:cubicBezTo>
                <a:lnTo>
                  <a:pt x="4502189" y="2170124"/>
                </a:lnTo>
                <a:lnTo>
                  <a:pt x="4496538" y="2175705"/>
                </a:lnTo>
                <a:lnTo>
                  <a:pt x="4489034" y="2182978"/>
                </a:lnTo>
                <a:lnTo>
                  <a:pt x="4489717" y="2183038"/>
                </a:lnTo>
                <a:cubicBezTo>
                  <a:pt x="4512402" y="2166806"/>
                  <a:pt x="4532563" y="2151667"/>
                  <a:pt x="4552119" y="2138865"/>
                </a:cubicBezTo>
                <a:lnTo>
                  <a:pt x="4557288" y="2136194"/>
                </a:lnTo>
                <a:lnTo>
                  <a:pt x="4566806" y="2127681"/>
                </a:lnTo>
                <a:cubicBezTo>
                  <a:pt x="4574097" y="2121426"/>
                  <a:pt x="4568591" y="2127368"/>
                  <a:pt x="4558644" y="2137627"/>
                </a:cubicBezTo>
                <a:lnTo>
                  <a:pt x="4545206" y="2151409"/>
                </a:lnTo>
                <a:lnTo>
                  <a:pt x="4551257" y="2147020"/>
                </a:lnTo>
                <a:lnTo>
                  <a:pt x="4542485" y="2156490"/>
                </a:lnTo>
                <a:cubicBezTo>
                  <a:pt x="4529099" y="2173011"/>
                  <a:pt x="4542838" y="2159407"/>
                  <a:pt x="4552150" y="2149655"/>
                </a:cubicBezTo>
                <a:lnTo>
                  <a:pt x="4563857" y="2138158"/>
                </a:lnTo>
                <a:lnTo>
                  <a:pt x="4570199" y="2133748"/>
                </a:lnTo>
                <a:lnTo>
                  <a:pt x="4570967" y="2133209"/>
                </a:lnTo>
                <a:lnTo>
                  <a:pt x="4566089" y="2138239"/>
                </a:lnTo>
                <a:cubicBezTo>
                  <a:pt x="4559500" y="2145056"/>
                  <a:pt x="4553049" y="2151642"/>
                  <a:pt x="4547257" y="2157106"/>
                </a:cubicBezTo>
                <a:cubicBezTo>
                  <a:pt x="4540448" y="2163878"/>
                  <a:pt x="4533454" y="2170292"/>
                  <a:pt x="4526298" y="2176985"/>
                </a:cubicBezTo>
                <a:lnTo>
                  <a:pt x="4510828" y="2192179"/>
                </a:lnTo>
                <a:lnTo>
                  <a:pt x="4514616" y="2190577"/>
                </a:lnTo>
                <a:lnTo>
                  <a:pt x="4515829" y="2189470"/>
                </a:lnTo>
                <a:cubicBezTo>
                  <a:pt x="4523604" y="2182326"/>
                  <a:pt x="4532436" y="2174374"/>
                  <a:pt x="4535308" y="2171329"/>
                </a:cubicBezTo>
                <a:cubicBezTo>
                  <a:pt x="4536741" y="2170584"/>
                  <a:pt x="4539729" y="2169032"/>
                  <a:pt x="4540445" y="2168658"/>
                </a:cubicBezTo>
                <a:cubicBezTo>
                  <a:pt x="4543915" y="2165303"/>
                  <a:pt x="4546069" y="2162633"/>
                  <a:pt x="4549042" y="2159279"/>
                </a:cubicBezTo>
                <a:cubicBezTo>
                  <a:pt x="4549759" y="2158906"/>
                  <a:pt x="4550491" y="2160333"/>
                  <a:pt x="4554299" y="2156543"/>
                </a:cubicBezTo>
                <a:cubicBezTo>
                  <a:pt x="4557768" y="2153190"/>
                  <a:pt x="4568402" y="2141202"/>
                  <a:pt x="4574259" y="2136605"/>
                </a:cubicBezTo>
                <a:cubicBezTo>
                  <a:pt x="4576771" y="2134524"/>
                  <a:pt x="4577497" y="2134162"/>
                  <a:pt x="4577116" y="2134845"/>
                </a:cubicBezTo>
                <a:lnTo>
                  <a:pt x="4575051" y="2137303"/>
                </a:lnTo>
                <a:lnTo>
                  <a:pt x="4584800" y="2127620"/>
                </a:lnTo>
                <a:cubicBezTo>
                  <a:pt x="4587602" y="2124950"/>
                  <a:pt x="4589609" y="2123208"/>
                  <a:pt x="4589913" y="2123390"/>
                </a:cubicBezTo>
                <a:cubicBezTo>
                  <a:pt x="4590163" y="2126699"/>
                  <a:pt x="4576598" y="2138286"/>
                  <a:pt x="4576598" y="2138286"/>
                </a:cubicBezTo>
                <a:cubicBezTo>
                  <a:pt x="4573610" y="2141107"/>
                  <a:pt x="4568258" y="2146366"/>
                  <a:pt x="4562162" y="2152443"/>
                </a:cubicBezTo>
                <a:lnTo>
                  <a:pt x="4544264" y="2170495"/>
                </a:lnTo>
                <a:lnTo>
                  <a:pt x="4540927" y="2174865"/>
                </a:lnTo>
                <a:cubicBezTo>
                  <a:pt x="4538597" y="2177691"/>
                  <a:pt x="4535818" y="2180637"/>
                  <a:pt x="4532781" y="2183639"/>
                </a:cubicBezTo>
                <a:lnTo>
                  <a:pt x="4530170" y="2186086"/>
                </a:lnTo>
                <a:lnTo>
                  <a:pt x="4531014" y="2185394"/>
                </a:lnTo>
                <a:lnTo>
                  <a:pt x="4533886" y="2182748"/>
                </a:lnTo>
                <a:lnTo>
                  <a:pt x="4551071" y="2166230"/>
                </a:lnTo>
                <a:cubicBezTo>
                  <a:pt x="4552866" y="2164521"/>
                  <a:pt x="4554510" y="2163279"/>
                  <a:pt x="4556334" y="2161943"/>
                </a:cubicBezTo>
                <a:lnTo>
                  <a:pt x="4556873" y="2161530"/>
                </a:lnTo>
                <a:lnTo>
                  <a:pt x="4564708" y="2154282"/>
                </a:lnTo>
                <a:lnTo>
                  <a:pt x="4571185" y="2148479"/>
                </a:lnTo>
                <a:lnTo>
                  <a:pt x="4571201" y="2148463"/>
                </a:lnTo>
                <a:lnTo>
                  <a:pt x="4571209" y="2148457"/>
                </a:lnTo>
                <a:lnTo>
                  <a:pt x="4594211" y="2127853"/>
                </a:lnTo>
                <a:cubicBezTo>
                  <a:pt x="4598631" y="2124702"/>
                  <a:pt x="4617780" y="2106869"/>
                  <a:pt x="4617780" y="2106869"/>
                </a:cubicBezTo>
                <a:lnTo>
                  <a:pt x="4611891" y="2115233"/>
                </a:lnTo>
                <a:lnTo>
                  <a:pt x="4616567" y="2110616"/>
                </a:lnTo>
                <a:lnTo>
                  <a:pt x="4617263" y="2110564"/>
                </a:lnTo>
                <a:lnTo>
                  <a:pt x="4619673" y="2109741"/>
                </a:lnTo>
                <a:lnTo>
                  <a:pt x="4615788" y="2113679"/>
                </a:lnTo>
                <a:cubicBezTo>
                  <a:pt x="4597296" y="2132306"/>
                  <a:pt x="4578328" y="2151407"/>
                  <a:pt x="4557539" y="2172682"/>
                </a:cubicBezTo>
                <a:cubicBezTo>
                  <a:pt x="4555804" y="2174358"/>
                  <a:pt x="4552664" y="2177543"/>
                  <a:pt x="4548688" y="2181579"/>
                </a:cubicBezTo>
                <a:lnTo>
                  <a:pt x="4538087" y="2192304"/>
                </a:lnTo>
                <a:lnTo>
                  <a:pt x="4524249" y="2207207"/>
                </a:lnTo>
                <a:lnTo>
                  <a:pt x="4518286" y="2213397"/>
                </a:lnTo>
                <a:lnTo>
                  <a:pt x="4521080" y="2211139"/>
                </a:lnTo>
                <a:cubicBezTo>
                  <a:pt x="4520350" y="2212317"/>
                  <a:pt x="4507733" y="2224546"/>
                  <a:pt x="4505668" y="2226783"/>
                </a:cubicBezTo>
                <a:cubicBezTo>
                  <a:pt x="4503514" y="2229454"/>
                  <a:pt x="4495870" y="2239888"/>
                  <a:pt x="4495268" y="2241750"/>
                </a:cubicBezTo>
                <a:cubicBezTo>
                  <a:pt x="4495985" y="2241377"/>
                  <a:pt x="4526812" y="2210878"/>
                  <a:pt x="4530400" y="2207462"/>
                </a:cubicBezTo>
                <a:cubicBezTo>
                  <a:pt x="4538893" y="2199944"/>
                  <a:pt x="4547007" y="2192366"/>
                  <a:pt x="4552747" y="2187831"/>
                </a:cubicBezTo>
                <a:cubicBezTo>
                  <a:pt x="4553463" y="2187457"/>
                  <a:pt x="4554415" y="2188513"/>
                  <a:pt x="4555132" y="2188139"/>
                </a:cubicBezTo>
                <a:cubicBezTo>
                  <a:pt x="4563142" y="2182424"/>
                  <a:pt x="4585608" y="2154723"/>
                  <a:pt x="4582150" y="2161429"/>
                </a:cubicBezTo>
                <a:cubicBezTo>
                  <a:pt x="4582150" y="2161429"/>
                  <a:pt x="4577362" y="2167019"/>
                  <a:pt x="4573294" y="2172236"/>
                </a:cubicBezTo>
                <a:lnTo>
                  <a:pt x="4574048" y="2171017"/>
                </a:lnTo>
                <a:lnTo>
                  <a:pt x="4575328" y="2169627"/>
                </a:lnTo>
                <a:cubicBezTo>
                  <a:pt x="4574969" y="2169814"/>
                  <a:pt x="4574789" y="2169907"/>
                  <a:pt x="4574535" y="2170233"/>
                </a:cubicBezTo>
                <a:lnTo>
                  <a:pt x="4574048" y="2171017"/>
                </a:lnTo>
                <a:lnTo>
                  <a:pt x="4571697" y="2173572"/>
                </a:lnTo>
                <a:lnTo>
                  <a:pt x="4570446" y="2174621"/>
                </a:lnTo>
                <a:cubicBezTo>
                  <a:pt x="4569509" y="2175560"/>
                  <a:pt x="4568767" y="2176398"/>
                  <a:pt x="4568767" y="2176398"/>
                </a:cubicBezTo>
                <a:cubicBezTo>
                  <a:pt x="4568767" y="2176398"/>
                  <a:pt x="4564811" y="2183104"/>
                  <a:pt x="4561719" y="2186520"/>
                </a:cubicBezTo>
                <a:cubicBezTo>
                  <a:pt x="4558249" y="2190650"/>
                  <a:pt x="4553078" y="2195729"/>
                  <a:pt x="4548074" y="2200528"/>
                </a:cubicBezTo>
                <a:lnTo>
                  <a:pt x="4540037" y="2208359"/>
                </a:lnTo>
                <a:lnTo>
                  <a:pt x="4541573" y="2209134"/>
                </a:lnTo>
                <a:cubicBezTo>
                  <a:pt x="4542087" y="2209586"/>
                  <a:pt x="4542639" y="2210060"/>
                  <a:pt x="4543461" y="2210110"/>
                </a:cubicBezTo>
                <a:lnTo>
                  <a:pt x="4543957" y="2209883"/>
                </a:lnTo>
                <a:lnTo>
                  <a:pt x="4567293" y="2187464"/>
                </a:lnTo>
                <a:lnTo>
                  <a:pt x="4606713" y="2147904"/>
                </a:lnTo>
                <a:lnTo>
                  <a:pt x="4608446" y="2147143"/>
                </a:lnTo>
                <a:lnTo>
                  <a:pt x="4612903" y="2144673"/>
                </a:lnTo>
                <a:lnTo>
                  <a:pt x="4599938" y="2158376"/>
                </a:lnTo>
                <a:lnTo>
                  <a:pt x="4611288" y="2147786"/>
                </a:lnTo>
                <a:lnTo>
                  <a:pt x="4608652" y="2152731"/>
                </a:lnTo>
                <a:cubicBezTo>
                  <a:pt x="4608308" y="2152508"/>
                  <a:pt x="4608011" y="2152316"/>
                  <a:pt x="4608011" y="2152316"/>
                </a:cubicBezTo>
                <a:cubicBezTo>
                  <a:pt x="4605955" y="2156896"/>
                  <a:pt x="4607200" y="2154974"/>
                  <a:pt x="4608652" y="2152731"/>
                </a:cubicBezTo>
                <a:lnTo>
                  <a:pt x="4611804" y="2150612"/>
                </a:lnTo>
                <a:lnTo>
                  <a:pt x="4599820" y="2163009"/>
                </a:lnTo>
                <a:lnTo>
                  <a:pt x="4596477" y="2166014"/>
                </a:lnTo>
                <a:cubicBezTo>
                  <a:pt x="4595445" y="2166887"/>
                  <a:pt x="4594912" y="2167252"/>
                  <a:pt x="4595223" y="2166772"/>
                </a:cubicBezTo>
                <a:lnTo>
                  <a:pt x="4594657" y="2168351"/>
                </a:lnTo>
                <a:lnTo>
                  <a:pt x="4578625" y="2184941"/>
                </a:lnTo>
                <a:lnTo>
                  <a:pt x="4574873" y="2187719"/>
                </a:lnTo>
                <a:lnTo>
                  <a:pt x="4574086" y="2188257"/>
                </a:lnTo>
                <a:lnTo>
                  <a:pt x="4574329" y="2191967"/>
                </a:lnTo>
                <a:lnTo>
                  <a:pt x="4574448" y="2192487"/>
                </a:lnTo>
                <a:lnTo>
                  <a:pt x="4573219" y="2194049"/>
                </a:lnTo>
                <a:cubicBezTo>
                  <a:pt x="4569629" y="2198607"/>
                  <a:pt x="4560764" y="2209884"/>
                  <a:pt x="4553641" y="2219076"/>
                </a:cubicBezTo>
                <a:lnTo>
                  <a:pt x="4549748" y="2224171"/>
                </a:lnTo>
                <a:lnTo>
                  <a:pt x="4538729" y="2234429"/>
                </a:lnTo>
                <a:cubicBezTo>
                  <a:pt x="4532990" y="2239975"/>
                  <a:pt x="4528126" y="2244963"/>
                  <a:pt x="4525060" y="2248694"/>
                </a:cubicBezTo>
                <a:lnTo>
                  <a:pt x="4531880" y="2244060"/>
                </a:lnTo>
                <a:lnTo>
                  <a:pt x="4523346" y="2251615"/>
                </a:lnTo>
                <a:lnTo>
                  <a:pt x="4522072" y="2252743"/>
                </a:lnTo>
                <a:cubicBezTo>
                  <a:pt x="4517919" y="2256342"/>
                  <a:pt x="4513561" y="2260115"/>
                  <a:pt x="4508997" y="2264266"/>
                </a:cubicBezTo>
                <a:lnTo>
                  <a:pt x="4501984" y="2271030"/>
                </a:lnTo>
                <a:lnTo>
                  <a:pt x="4490842" y="2284089"/>
                </a:lnTo>
                <a:cubicBezTo>
                  <a:pt x="4484396" y="2292349"/>
                  <a:pt x="4498721" y="2275081"/>
                  <a:pt x="4493829" y="2282535"/>
                </a:cubicBezTo>
                <a:cubicBezTo>
                  <a:pt x="4488938" y="2289987"/>
                  <a:pt x="4480210" y="2296075"/>
                  <a:pt x="4474586" y="2302101"/>
                </a:cubicBezTo>
                <a:lnTo>
                  <a:pt x="4466213" y="2310053"/>
                </a:lnTo>
                <a:lnTo>
                  <a:pt x="4483875" y="2301818"/>
                </a:lnTo>
                <a:lnTo>
                  <a:pt x="4483892" y="2301811"/>
                </a:lnTo>
                <a:lnTo>
                  <a:pt x="4487346" y="2298724"/>
                </a:lnTo>
                <a:lnTo>
                  <a:pt x="4502940" y="2284889"/>
                </a:lnTo>
                <a:lnTo>
                  <a:pt x="4506894" y="2281123"/>
                </a:lnTo>
                <a:lnTo>
                  <a:pt x="4512260" y="2275836"/>
                </a:lnTo>
                <a:lnTo>
                  <a:pt x="4516164" y="2271468"/>
                </a:lnTo>
                <a:cubicBezTo>
                  <a:pt x="4517179" y="2270503"/>
                  <a:pt x="4517640" y="2270243"/>
                  <a:pt x="4517660" y="2270470"/>
                </a:cubicBezTo>
                <a:lnTo>
                  <a:pt x="4517551" y="2270624"/>
                </a:lnTo>
                <a:lnTo>
                  <a:pt x="4518068" y="2270114"/>
                </a:lnTo>
                <a:cubicBezTo>
                  <a:pt x="4521130" y="2267253"/>
                  <a:pt x="4523326" y="2265470"/>
                  <a:pt x="4524032" y="2265577"/>
                </a:cubicBezTo>
                <a:lnTo>
                  <a:pt x="4522209" y="2267883"/>
                </a:lnTo>
                <a:lnTo>
                  <a:pt x="4511681" y="2277459"/>
                </a:lnTo>
                <a:cubicBezTo>
                  <a:pt x="4511681" y="2277459"/>
                  <a:pt x="4510338" y="2279749"/>
                  <a:pt x="4508509" y="2282630"/>
                </a:cubicBezTo>
                <a:lnTo>
                  <a:pt x="4506959" y="2284850"/>
                </a:lnTo>
                <a:lnTo>
                  <a:pt x="4500802" y="2291059"/>
                </a:lnTo>
                <a:cubicBezTo>
                  <a:pt x="4498682" y="2293040"/>
                  <a:pt x="4497630" y="2293769"/>
                  <a:pt x="4498565" y="2292273"/>
                </a:cubicBezTo>
                <a:lnTo>
                  <a:pt x="4498449" y="2295014"/>
                </a:lnTo>
                <a:lnTo>
                  <a:pt x="4497943" y="2295481"/>
                </a:lnTo>
                <a:lnTo>
                  <a:pt x="4521572" y="2284837"/>
                </a:lnTo>
                <a:lnTo>
                  <a:pt x="4530099" y="2278550"/>
                </a:lnTo>
                <a:lnTo>
                  <a:pt x="4529744" y="2279522"/>
                </a:lnTo>
                <a:cubicBezTo>
                  <a:pt x="4530049" y="2279704"/>
                  <a:pt x="4531958" y="2278186"/>
                  <a:pt x="4534650" y="2275805"/>
                </a:cubicBezTo>
                <a:lnTo>
                  <a:pt x="4538293" y="2272433"/>
                </a:lnTo>
                <a:lnTo>
                  <a:pt x="4551314" y="2262707"/>
                </a:lnTo>
                <a:lnTo>
                  <a:pt x="4545329" y="2270896"/>
                </a:lnTo>
                <a:lnTo>
                  <a:pt x="4540301" y="2276401"/>
                </a:lnTo>
                <a:lnTo>
                  <a:pt x="4707641" y="2201023"/>
                </a:lnTo>
                <a:cubicBezTo>
                  <a:pt x="4693879" y="2209403"/>
                  <a:pt x="4685766" y="2212710"/>
                  <a:pt x="4674569" y="2218129"/>
                </a:cubicBezTo>
                <a:cubicBezTo>
                  <a:pt x="4664110" y="2224496"/>
                  <a:pt x="4634724" y="2236790"/>
                  <a:pt x="4649056" y="2232263"/>
                </a:cubicBezTo>
                <a:cubicBezTo>
                  <a:pt x="4664894" y="2228453"/>
                  <a:pt x="4716087" y="2197279"/>
                  <a:pt x="4704973" y="2214083"/>
                </a:cubicBezTo>
                <a:cubicBezTo>
                  <a:pt x="4651367" y="2241124"/>
                  <a:pt x="4598646" y="2267393"/>
                  <a:pt x="4548678" y="2291986"/>
                </a:cubicBezTo>
                <a:cubicBezTo>
                  <a:pt x="4551746" y="2285683"/>
                  <a:pt x="4526302" y="2307012"/>
                  <a:pt x="4548678" y="2291986"/>
                </a:cubicBezTo>
                <a:cubicBezTo>
                  <a:pt x="4540178" y="2300777"/>
                  <a:pt x="4531969" y="2306126"/>
                  <a:pt x="4524416" y="2309996"/>
                </a:cubicBezTo>
                <a:lnTo>
                  <a:pt x="4513032" y="2315117"/>
                </a:lnTo>
                <a:lnTo>
                  <a:pt x="4512613" y="2315548"/>
                </a:lnTo>
                <a:lnTo>
                  <a:pt x="4502185" y="2325966"/>
                </a:lnTo>
                <a:lnTo>
                  <a:pt x="4499060" y="2327309"/>
                </a:lnTo>
                <a:lnTo>
                  <a:pt x="4497491" y="2328202"/>
                </a:lnTo>
                <a:lnTo>
                  <a:pt x="4508973" y="2316941"/>
                </a:lnTo>
                <a:lnTo>
                  <a:pt x="4504090" y="2319135"/>
                </a:lnTo>
                <a:cubicBezTo>
                  <a:pt x="4497484" y="2323158"/>
                  <a:pt x="4490238" y="2327921"/>
                  <a:pt x="4482764" y="2332649"/>
                </a:cubicBezTo>
                <a:lnTo>
                  <a:pt x="4481754" y="2333239"/>
                </a:lnTo>
                <a:lnTo>
                  <a:pt x="4479583" y="2336324"/>
                </a:lnTo>
                <a:lnTo>
                  <a:pt x="4503565" y="2327101"/>
                </a:lnTo>
                <a:lnTo>
                  <a:pt x="4523407" y="2320051"/>
                </a:lnTo>
                <a:lnTo>
                  <a:pt x="4521036" y="2321241"/>
                </a:lnTo>
                <a:cubicBezTo>
                  <a:pt x="4515764" y="2323688"/>
                  <a:pt x="4509569" y="2326300"/>
                  <a:pt x="4503580" y="2329083"/>
                </a:cubicBezTo>
                <a:lnTo>
                  <a:pt x="4501753" y="2329988"/>
                </a:lnTo>
                <a:lnTo>
                  <a:pt x="4493723" y="2332846"/>
                </a:lnTo>
                <a:lnTo>
                  <a:pt x="4477541" y="2339227"/>
                </a:lnTo>
                <a:lnTo>
                  <a:pt x="4477327" y="2339531"/>
                </a:lnTo>
                <a:cubicBezTo>
                  <a:pt x="4475204" y="2342442"/>
                  <a:pt x="4473163" y="2344975"/>
                  <a:pt x="4470326" y="2347926"/>
                </a:cubicBezTo>
                <a:lnTo>
                  <a:pt x="4461918" y="2354640"/>
                </a:lnTo>
                <a:lnTo>
                  <a:pt x="4475339" y="2349577"/>
                </a:lnTo>
                <a:lnTo>
                  <a:pt x="4478109" y="2346915"/>
                </a:lnTo>
                <a:lnTo>
                  <a:pt x="4477731" y="2347461"/>
                </a:lnTo>
                <a:cubicBezTo>
                  <a:pt x="4478249" y="2347312"/>
                  <a:pt x="4479723" y="2346504"/>
                  <a:pt x="4482551" y="2344811"/>
                </a:cubicBezTo>
                <a:lnTo>
                  <a:pt x="4484398" y="2343738"/>
                </a:lnTo>
                <a:lnTo>
                  <a:pt x="4480502" y="2347630"/>
                </a:lnTo>
                <a:lnTo>
                  <a:pt x="4535830" y="2326756"/>
                </a:lnTo>
                <a:cubicBezTo>
                  <a:pt x="4543011" y="2324610"/>
                  <a:pt x="4548389" y="2323988"/>
                  <a:pt x="4555979" y="2320911"/>
                </a:cubicBezTo>
                <a:lnTo>
                  <a:pt x="4563186" y="2317473"/>
                </a:lnTo>
                <a:lnTo>
                  <a:pt x="4562983" y="2317785"/>
                </a:lnTo>
                <a:cubicBezTo>
                  <a:pt x="4563078" y="2317898"/>
                  <a:pt x="4563580" y="2317607"/>
                  <a:pt x="4564455" y="2316868"/>
                </a:cubicBezTo>
                <a:lnTo>
                  <a:pt x="4563186" y="2317473"/>
                </a:lnTo>
                <a:lnTo>
                  <a:pt x="4563961" y="2316284"/>
                </a:lnTo>
                <a:cubicBezTo>
                  <a:pt x="4573373" y="2312636"/>
                  <a:pt x="4584760" y="2307778"/>
                  <a:pt x="4586509" y="2306300"/>
                </a:cubicBezTo>
                <a:cubicBezTo>
                  <a:pt x="4584760" y="2307778"/>
                  <a:pt x="4583584" y="2306388"/>
                  <a:pt x="4583584" y="2306388"/>
                </a:cubicBezTo>
                <a:cubicBezTo>
                  <a:pt x="4582902" y="2305581"/>
                  <a:pt x="4587082" y="2303431"/>
                  <a:pt x="4586135" y="2302310"/>
                </a:cubicBezTo>
                <a:cubicBezTo>
                  <a:pt x="4583703" y="2302979"/>
                  <a:pt x="4576268" y="2305419"/>
                  <a:pt x="4571368" y="2306716"/>
                </a:cubicBezTo>
                <a:cubicBezTo>
                  <a:pt x="4563407" y="2309273"/>
                  <a:pt x="4555161" y="2311896"/>
                  <a:pt x="4546693" y="2314636"/>
                </a:cubicBezTo>
                <a:lnTo>
                  <a:pt x="4524968" y="2321834"/>
                </a:lnTo>
                <a:lnTo>
                  <a:pt x="4531170" y="2319242"/>
                </a:lnTo>
                <a:cubicBezTo>
                  <a:pt x="4541201" y="2315589"/>
                  <a:pt x="4550386" y="2312708"/>
                  <a:pt x="4559149" y="2310069"/>
                </a:cubicBezTo>
                <a:cubicBezTo>
                  <a:pt x="4576388" y="2305037"/>
                  <a:pt x="4599389" y="2295590"/>
                  <a:pt x="4618932" y="2289149"/>
                </a:cubicBezTo>
                <a:cubicBezTo>
                  <a:pt x="4628766" y="2286297"/>
                  <a:pt x="4639063" y="2282958"/>
                  <a:pt x="4648837" y="2279888"/>
                </a:cubicBezTo>
                <a:cubicBezTo>
                  <a:pt x="4658613" y="2276817"/>
                  <a:pt x="4667863" y="2274014"/>
                  <a:pt x="4675608" y="2272238"/>
                </a:cubicBezTo>
                <a:cubicBezTo>
                  <a:pt x="4663954" y="2276781"/>
                  <a:pt x="4652176" y="2280584"/>
                  <a:pt x="4642043" y="2283380"/>
                </a:cubicBezTo>
                <a:lnTo>
                  <a:pt x="4630201" y="2287699"/>
                </a:lnTo>
                <a:cubicBezTo>
                  <a:pt x="4626412" y="2290902"/>
                  <a:pt x="4634302" y="2289002"/>
                  <a:pt x="4636506" y="2288062"/>
                </a:cubicBezTo>
                <a:cubicBezTo>
                  <a:pt x="4659200" y="2281800"/>
                  <a:pt x="4691616" y="2268708"/>
                  <a:pt x="4708240" y="2266499"/>
                </a:cubicBezTo>
                <a:cubicBezTo>
                  <a:pt x="4683261" y="2277154"/>
                  <a:pt x="4661671" y="2281175"/>
                  <a:pt x="4638175" y="2290036"/>
                </a:cubicBezTo>
                <a:cubicBezTo>
                  <a:pt x="4645345" y="2287282"/>
                  <a:pt x="4633273" y="2291332"/>
                  <a:pt x="4631461" y="2293327"/>
                </a:cubicBezTo>
                <a:cubicBezTo>
                  <a:pt x="4628419" y="2296822"/>
                  <a:pt x="4636427" y="2291515"/>
                  <a:pt x="4636427" y="2291515"/>
                </a:cubicBezTo>
                <a:cubicBezTo>
                  <a:pt x="4648875" y="2287914"/>
                  <a:pt x="4661194" y="2284156"/>
                  <a:pt x="4673011" y="2280695"/>
                </a:cubicBezTo>
                <a:lnTo>
                  <a:pt x="4695596" y="2274616"/>
                </a:lnTo>
                <a:lnTo>
                  <a:pt x="4690903" y="2277007"/>
                </a:lnTo>
                <a:lnTo>
                  <a:pt x="4690678" y="2277134"/>
                </a:lnTo>
                <a:lnTo>
                  <a:pt x="4689567" y="2277517"/>
                </a:lnTo>
                <a:cubicBezTo>
                  <a:pt x="4687097" y="2278143"/>
                  <a:pt x="4674344" y="2281385"/>
                  <a:pt x="4672595" y="2282863"/>
                </a:cubicBezTo>
                <a:cubicBezTo>
                  <a:pt x="4667056" y="2287545"/>
                  <a:pt x="4681559" y="2282824"/>
                  <a:pt x="4681102" y="2282286"/>
                </a:cubicBezTo>
                <a:lnTo>
                  <a:pt x="4682355" y="2281866"/>
                </a:lnTo>
                <a:lnTo>
                  <a:pt x="4679044" y="2284566"/>
                </a:lnTo>
                <a:cubicBezTo>
                  <a:pt x="4679489" y="2284581"/>
                  <a:pt x="4681304" y="2283797"/>
                  <a:pt x="4683768" y="2282621"/>
                </a:cubicBezTo>
                <a:lnTo>
                  <a:pt x="4690299" y="2279369"/>
                </a:lnTo>
                <a:lnTo>
                  <a:pt x="4693439" y="2278551"/>
                </a:lnTo>
                <a:cubicBezTo>
                  <a:pt x="4692374" y="2280838"/>
                  <a:pt x="4680037" y="2284572"/>
                  <a:pt x="4680037" y="2284572"/>
                </a:cubicBezTo>
                <a:cubicBezTo>
                  <a:pt x="4657418" y="2290924"/>
                  <a:pt x="4635672" y="2298308"/>
                  <a:pt x="4616233" y="2304279"/>
                </a:cubicBezTo>
                <a:cubicBezTo>
                  <a:pt x="4614027" y="2305221"/>
                  <a:pt x="4593346" y="2310317"/>
                  <a:pt x="4588036" y="2315268"/>
                </a:cubicBezTo>
                <a:cubicBezTo>
                  <a:pt x="4584765" y="2318494"/>
                  <a:pt x="4601281" y="2312609"/>
                  <a:pt x="4591024" y="2314666"/>
                </a:cubicBezTo>
                <a:cubicBezTo>
                  <a:pt x="4608488" y="2309902"/>
                  <a:pt x="4625232" y="2304286"/>
                  <a:pt x="4642761" y="2299007"/>
                </a:cubicBezTo>
                <a:cubicBezTo>
                  <a:pt x="4642989" y="2299277"/>
                  <a:pt x="4663788" y="2290772"/>
                  <a:pt x="4662531" y="2292833"/>
                </a:cubicBezTo>
                <a:cubicBezTo>
                  <a:pt x="4657448" y="2298053"/>
                  <a:pt x="4648611" y="2298832"/>
                  <a:pt x="4648611" y="2298832"/>
                </a:cubicBezTo>
                <a:cubicBezTo>
                  <a:pt x="4624431" y="2306886"/>
                  <a:pt x="4610347" y="2312101"/>
                  <a:pt x="4588145" y="2318945"/>
                </a:cubicBezTo>
                <a:cubicBezTo>
                  <a:pt x="4585941" y="2319886"/>
                  <a:pt x="4566008" y="2325275"/>
                  <a:pt x="4562448" y="2328748"/>
                </a:cubicBezTo>
                <a:cubicBezTo>
                  <a:pt x="4561191" y="2330809"/>
                  <a:pt x="4581723" y="2321990"/>
                  <a:pt x="4579519" y="2322931"/>
                </a:cubicBezTo>
                <a:cubicBezTo>
                  <a:pt x="4584649" y="2321903"/>
                  <a:pt x="4589094" y="2320068"/>
                  <a:pt x="4594779" y="2319107"/>
                </a:cubicBezTo>
                <a:cubicBezTo>
                  <a:pt x="4581644" y="2325443"/>
                  <a:pt x="4575009" y="2325281"/>
                  <a:pt x="4563622" y="2330139"/>
                </a:cubicBezTo>
                <a:cubicBezTo>
                  <a:pt x="4561191" y="2330809"/>
                  <a:pt x="4555159" y="2334909"/>
                  <a:pt x="4550712" y="2336744"/>
                </a:cubicBezTo>
                <a:cubicBezTo>
                  <a:pt x="4537615" y="2343124"/>
                  <a:pt x="4524786" y="2346276"/>
                  <a:pt x="4513398" y="2351133"/>
                </a:cubicBezTo>
                <a:cubicBezTo>
                  <a:pt x="4517616" y="2349029"/>
                  <a:pt x="4508433" y="2352945"/>
                  <a:pt x="4506685" y="2354425"/>
                </a:cubicBezTo>
                <a:cubicBezTo>
                  <a:pt x="4501147" y="2359107"/>
                  <a:pt x="4514346" y="2352256"/>
                  <a:pt x="4514574" y="2352525"/>
                </a:cubicBezTo>
                <a:lnTo>
                  <a:pt x="4523319" y="2349463"/>
                </a:lnTo>
                <a:lnTo>
                  <a:pt x="4536956" y="2342562"/>
                </a:lnTo>
                <a:cubicBezTo>
                  <a:pt x="4543646" y="2339326"/>
                  <a:pt x="4547927" y="2337594"/>
                  <a:pt x="4547245" y="2339060"/>
                </a:cubicBezTo>
                <a:lnTo>
                  <a:pt x="4539529" y="2343788"/>
                </a:lnTo>
                <a:lnTo>
                  <a:pt x="4553042" y="2339053"/>
                </a:lnTo>
                <a:cubicBezTo>
                  <a:pt x="4565383" y="2334881"/>
                  <a:pt x="4577035" y="2331224"/>
                  <a:pt x="4587375" y="2328676"/>
                </a:cubicBezTo>
                <a:cubicBezTo>
                  <a:pt x="4573753" y="2334731"/>
                  <a:pt x="4564452" y="2337476"/>
                  <a:pt x="4555177" y="2340249"/>
                </a:cubicBezTo>
                <a:lnTo>
                  <a:pt x="4526618" y="2350712"/>
                </a:lnTo>
                <a:lnTo>
                  <a:pt x="4519588" y="2354413"/>
                </a:lnTo>
                <a:lnTo>
                  <a:pt x="4510296" y="2359194"/>
                </a:lnTo>
                <a:lnTo>
                  <a:pt x="4510933" y="2359449"/>
                </a:lnTo>
                <a:cubicBezTo>
                  <a:pt x="4537353" y="2350500"/>
                  <a:pt x="4561038" y="2341863"/>
                  <a:pt x="4583468" y="2335287"/>
                </a:cubicBezTo>
                <a:lnTo>
                  <a:pt x="4589190" y="2334230"/>
                </a:lnTo>
                <a:lnTo>
                  <a:pt x="4600769" y="2328846"/>
                </a:lnTo>
                <a:cubicBezTo>
                  <a:pt x="4609561" y="2324976"/>
                  <a:pt x="4602568" y="2329065"/>
                  <a:pt x="4590072" y="2335995"/>
                </a:cubicBezTo>
                <a:lnTo>
                  <a:pt x="4573214" y="2345284"/>
                </a:lnTo>
                <a:lnTo>
                  <a:pt x="4580278" y="2342840"/>
                </a:lnTo>
                <a:lnTo>
                  <a:pt x="4569136" y="2349357"/>
                </a:lnTo>
                <a:cubicBezTo>
                  <a:pt x="4551530" y="2361283"/>
                  <a:pt x="4568624" y="2352250"/>
                  <a:pt x="4580368" y="2345621"/>
                </a:cubicBezTo>
                <a:lnTo>
                  <a:pt x="4594906" y="2338018"/>
                </a:lnTo>
                <a:lnTo>
                  <a:pt x="4602256" y="2335636"/>
                </a:lnTo>
                <a:lnTo>
                  <a:pt x="4603147" y="2335343"/>
                </a:lnTo>
                <a:lnTo>
                  <a:pt x="4597018" y="2338742"/>
                </a:lnTo>
                <a:cubicBezTo>
                  <a:pt x="4588736" y="2343354"/>
                  <a:pt x="4580652" y="2347783"/>
                  <a:pt x="4573522" y="2351333"/>
                </a:cubicBezTo>
                <a:cubicBezTo>
                  <a:pt x="4565041" y="2355837"/>
                  <a:pt x="4556488" y="2359946"/>
                  <a:pt x="4547697" y="2364274"/>
                </a:cubicBezTo>
                <a:lnTo>
                  <a:pt x="4528482" y="2374324"/>
                </a:lnTo>
                <a:lnTo>
                  <a:pt x="4532573" y="2373891"/>
                </a:lnTo>
                <a:lnTo>
                  <a:pt x="4534056" y="2373182"/>
                </a:lnTo>
                <a:cubicBezTo>
                  <a:pt x="4543569" y="2368603"/>
                  <a:pt x="4554328" y="2363555"/>
                  <a:pt x="4557959" y="2361476"/>
                </a:cubicBezTo>
                <a:cubicBezTo>
                  <a:pt x="4559548" y="2361180"/>
                  <a:pt x="4562858" y="2360559"/>
                  <a:pt x="4563652" y="2360410"/>
                </a:cubicBezTo>
                <a:cubicBezTo>
                  <a:pt x="4567946" y="2358206"/>
                  <a:pt x="4570782" y="2356277"/>
                  <a:pt x="4574600" y="2353930"/>
                </a:cubicBezTo>
                <a:cubicBezTo>
                  <a:pt x="4575395" y="2353781"/>
                  <a:pt x="4575682" y="2355359"/>
                  <a:pt x="4580424" y="2352839"/>
                </a:cubicBezTo>
                <a:cubicBezTo>
                  <a:pt x="4584718" y="2350635"/>
                  <a:pt x="4598371" y="2342247"/>
                  <a:pt x="4605313" y="2339549"/>
                </a:cubicBezTo>
                <a:cubicBezTo>
                  <a:pt x="4608319" y="2338286"/>
                  <a:pt x="4609119" y="2338151"/>
                  <a:pt x="4608557" y="2338693"/>
                </a:cubicBezTo>
                <a:lnTo>
                  <a:pt x="4605867" y="2340447"/>
                </a:lnTo>
                <a:lnTo>
                  <a:pt x="4618006" y="2334009"/>
                </a:lnTo>
                <a:cubicBezTo>
                  <a:pt x="4621462" y="2332267"/>
                  <a:pt x="4623889" y="2331181"/>
                  <a:pt x="4624127" y="2331445"/>
                </a:cubicBezTo>
                <a:cubicBezTo>
                  <a:pt x="4623407" y="2334684"/>
                  <a:pt x="4607063" y="2341836"/>
                  <a:pt x="4607063" y="2341836"/>
                </a:cubicBezTo>
                <a:cubicBezTo>
                  <a:pt x="4603384" y="2343668"/>
                  <a:pt x="4596735" y="2347148"/>
                  <a:pt x="4589140" y="2351194"/>
                </a:cubicBezTo>
                <a:lnTo>
                  <a:pt x="4566774" y="2363275"/>
                </a:lnTo>
                <a:lnTo>
                  <a:pt x="4562311" y="2366490"/>
                </a:lnTo>
                <a:cubicBezTo>
                  <a:pt x="4559262" y="2368518"/>
                  <a:pt x="4555748" y="2370532"/>
                  <a:pt x="4551970" y="2372523"/>
                </a:cubicBezTo>
                <a:lnTo>
                  <a:pt x="4548761" y="2374106"/>
                </a:lnTo>
                <a:lnTo>
                  <a:pt x="4549770" y="2373691"/>
                </a:lnTo>
                <a:lnTo>
                  <a:pt x="4553286" y="2371990"/>
                </a:lnTo>
                <a:lnTo>
                  <a:pt x="4574526" y="2361170"/>
                </a:lnTo>
                <a:cubicBezTo>
                  <a:pt x="4576739" y="2360056"/>
                  <a:pt x="4578674" y="2359344"/>
                  <a:pt x="4580805" y="2358595"/>
                </a:cubicBezTo>
                <a:lnTo>
                  <a:pt x="4581442" y="2358357"/>
                </a:lnTo>
                <a:lnTo>
                  <a:pt x="4591041" y="2353693"/>
                </a:lnTo>
                <a:lnTo>
                  <a:pt x="4598924" y="2350020"/>
                </a:lnTo>
                <a:lnTo>
                  <a:pt x="4598943" y="2350008"/>
                </a:lnTo>
                <a:lnTo>
                  <a:pt x="4598953" y="2350007"/>
                </a:lnTo>
                <a:lnTo>
                  <a:pt x="4626945" y="2336962"/>
                </a:lnTo>
                <a:cubicBezTo>
                  <a:pt x="4632090" y="2335231"/>
                  <a:pt x="4655589" y="2323722"/>
                  <a:pt x="4655589" y="2323722"/>
                </a:cubicBezTo>
                <a:lnTo>
                  <a:pt x="4647527" y="2330015"/>
                </a:lnTo>
                <a:lnTo>
                  <a:pt x="4653341" y="2326956"/>
                </a:lnTo>
                <a:lnTo>
                  <a:pt x="4654021" y="2327108"/>
                </a:lnTo>
                <a:lnTo>
                  <a:pt x="4656567" y="2327019"/>
                </a:lnTo>
                <a:lnTo>
                  <a:pt x="4651707" y="2329661"/>
                </a:lnTo>
                <a:cubicBezTo>
                  <a:pt x="4628605" y="2342121"/>
                  <a:pt x="4604911" y="2354894"/>
                  <a:pt x="4578842" y="2369220"/>
                </a:cubicBezTo>
                <a:cubicBezTo>
                  <a:pt x="4576696" y="2370322"/>
                  <a:pt x="4572767" y="2372457"/>
                  <a:pt x="4567791" y="2375168"/>
                </a:cubicBezTo>
                <a:lnTo>
                  <a:pt x="4554533" y="2382354"/>
                </a:lnTo>
                <a:lnTo>
                  <a:pt x="4536966" y="2392599"/>
                </a:lnTo>
                <a:lnTo>
                  <a:pt x="4529464" y="2396794"/>
                </a:lnTo>
                <a:lnTo>
                  <a:pt x="4532793" y="2395444"/>
                </a:lnTo>
                <a:cubicBezTo>
                  <a:pt x="4531752" y="2396359"/>
                  <a:pt x="4516129" y="2404401"/>
                  <a:pt x="4513504" y="2405942"/>
                </a:cubicBezTo>
                <a:cubicBezTo>
                  <a:pt x="4510667" y="2407873"/>
                  <a:pt x="4500324" y="2415639"/>
                  <a:pt x="4499209" y="2417248"/>
                </a:cubicBezTo>
                <a:cubicBezTo>
                  <a:pt x="4500004" y="2417099"/>
                  <a:pt x="4538353" y="2396858"/>
                  <a:pt x="4542779" y="2394629"/>
                </a:cubicBezTo>
                <a:cubicBezTo>
                  <a:pt x="4553086" y="2389900"/>
                  <a:pt x="4563051" y="2385002"/>
                  <a:pt x="4569859" y="2382328"/>
                </a:cubicBezTo>
                <a:cubicBezTo>
                  <a:pt x="4570654" y="2382179"/>
                  <a:pt x="4571258" y="2383465"/>
                  <a:pt x="4572054" y="2383315"/>
                </a:cubicBezTo>
                <a:cubicBezTo>
                  <a:pt x="4581377" y="2380170"/>
                  <a:pt x="4610915" y="2360179"/>
                  <a:pt x="4605660" y="2365595"/>
                </a:cubicBezTo>
                <a:cubicBezTo>
                  <a:pt x="4605660" y="2365595"/>
                  <a:pt x="4599455" y="2369555"/>
                  <a:pt x="4594047" y="2373367"/>
                </a:cubicBezTo>
                <a:lnTo>
                  <a:pt x="4595125" y="2372419"/>
                </a:lnTo>
                <a:lnTo>
                  <a:pt x="4596751" y="2371460"/>
                </a:lnTo>
                <a:cubicBezTo>
                  <a:pt x="4596354" y="2371534"/>
                  <a:pt x="4596156" y="2371572"/>
                  <a:pt x="4595817" y="2371810"/>
                </a:cubicBezTo>
                <a:lnTo>
                  <a:pt x="4595125" y="2372419"/>
                </a:lnTo>
                <a:lnTo>
                  <a:pt x="4592133" y="2374182"/>
                </a:lnTo>
                <a:lnTo>
                  <a:pt x="4590632" y="2374823"/>
                </a:lnTo>
                <a:cubicBezTo>
                  <a:pt x="4589463" y="2375449"/>
                  <a:pt x="4588507" y="2376036"/>
                  <a:pt x="4588507" y="2376036"/>
                </a:cubicBezTo>
                <a:cubicBezTo>
                  <a:pt x="4588507" y="2376036"/>
                  <a:pt x="4582777" y="2381306"/>
                  <a:pt x="4578826" y="2383678"/>
                </a:cubicBezTo>
                <a:cubicBezTo>
                  <a:pt x="4574306" y="2386623"/>
                  <a:pt x="4567886" y="2389984"/>
                  <a:pt x="4561704" y="2393123"/>
                </a:cubicBezTo>
                <a:lnTo>
                  <a:pt x="4551741" y="2398285"/>
                </a:lnTo>
                <a:lnTo>
                  <a:pt x="4552985" y="2399471"/>
                </a:lnTo>
                <a:cubicBezTo>
                  <a:pt x="4553346" y="2400052"/>
                  <a:pt x="4553737" y="2400668"/>
                  <a:pt x="4554510" y="2400952"/>
                </a:cubicBezTo>
                <a:lnTo>
                  <a:pt x="4555048" y="2400880"/>
                </a:lnTo>
                <a:lnTo>
                  <a:pt x="4583887" y="2386198"/>
                </a:lnTo>
                <a:lnTo>
                  <a:pt x="4633089" y="2359779"/>
                </a:lnTo>
                <a:lnTo>
                  <a:pt x="4634971" y="2359553"/>
                </a:lnTo>
                <a:lnTo>
                  <a:pt x="4639952" y="2358485"/>
                </a:lnTo>
                <a:lnTo>
                  <a:pt x="4623569" y="2367834"/>
                </a:lnTo>
                <a:lnTo>
                  <a:pt x="4637503" y="2360993"/>
                </a:lnTo>
                <a:lnTo>
                  <a:pt x="4633545" y="2364961"/>
                </a:lnTo>
                <a:cubicBezTo>
                  <a:pt x="4633280" y="2364647"/>
                  <a:pt x="4633053" y="2364378"/>
                  <a:pt x="4633053" y="2364378"/>
                </a:cubicBezTo>
                <a:cubicBezTo>
                  <a:pt x="4629756" y="2368165"/>
                  <a:pt x="4631504" y="2366686"/>
                  <a:pt x="4633545" y="2364961"/>
                </a:cubicBezTo>
                <a:lnTo>
                  <a:pt x="4637176" y="2363847"/>
                </a:lnTo>
                <a:lnTo>
                  <a:pt x="4622112" y="2372234"/>
                </a:lnTo>
                <a:lnTo>
                  <a:pt x="4618040" y="2374139"/>
                </a:lnTo>
                <a:cubicBezTo>
                  <a:pt x="4616799" y="2374676"/>
                  <a:pt x="4616183" y="2374870"/>
                  <a:pt x="4616620" y="2374500"/>
                </a:cubicBezTo>
                <a:lnTo>
                  <a:pt x="4615619" y="2375848"/>
                </a:lnTo>
                <a:lnTo>
                  <a:pt x="4595463" y="2387069"/>
                </a:lnTo>
                <a:lnTo>
                  <a:pt x="4591067" y="2388641"/>
                </a:lnTo>
                <a:lnTo>
                  <a:pt x="4590157" y="2388929"/>
                </a:lnTo>
                <a:lnTo>
                  <a:pt x="4589313" y="2392549"/>
                </a:lnTo>
                <a:lnTo>
                  <a:pt x="4589278" y="2393081"/>
                </a:lnTo>
                <a:lnTo>
                  <a:pt x="4587646" y="2394219"/>
                </a:lnTo>
                <a:cubicBezTo>
                  <a:pt x="4582889" y="2397539"/>
                  <a:pt x="4571133" y="2405759"/>
                  <a:pt x="4561649" y="2412488"/>
                </a:cubicBezTo>
                <a:lnTo>
                  <a:pt x="4556446" y="2416235"/>
                </a:lnTo>
                <a:lnTo>
                  <a:pt x="4542924" y="2422854"/>
                </a:lnTo>
                <a:cubicBezTo>
                  <a:pt x="4535822" y="2426496"/>
                  <a:pt x="4529721" y="2429857"/>
                  <a:pt x="4525703" y="2432538"/>
                </a:cubicBezTo>
                <a:lnTo>
                  <a:pt x="4533574" y="2430082"/>
                </a:lnTo>
                <a:lnTo>
                  <a:pt x="4523216" y="2434835"/>
                </a:lnTo>
                <a:lnTo>
                  <a:pt x="4521669" y="2435544"/>
                </a:lnTo>
                <a:cubicBezTo>
                  <a:pt x="4516650" y="2437784"/>
                  <a:pt x="4511385" y="2440129"/>
                  <a:pt x="4505813" y="2442779"/>
                </a:cubicBezTo>
                <a:lnTo>
                  <a:pt x="4497138" y="2447216"/>
                </a:lnTo>
                <a:lnTo>
                  <a:pt x="4482687" y="2456479"/>
                </a:lnTo>
                <a:cubicBezTo>
                  <a:pt x="4474122" y="2462514"/>
                  <a:pt x="4492840" y="2450147"/>
                  <a:pt x="4485996" y="2455859"/>
                </a:cubicBezTo>
                <a:cubicBezTo>
                  <a:pt x="4479153" y="2461571"/>
                  <a:pt x="4469034" y="2464866"/>
                  <a:pt x="4461903" y="2469000"/>
                </a:cubicBezTo>
                <a:lnTo>
                  <a:pt x="4441141" y="2479421"/>
                </a:lnTo>
                <a:lnTo>
                  <a:pt x="4439023" y="2483393"/>
                </a:lnTo>
                <a:lnTo>
                  <a:pt x="4439530" y="2483253"/>
                </a:lnTo>
                <a:lnTo>
                  <a:pt x="4442008" y="2481586"/>
                </a:lnTo>
                <a:lnTo>
                  <a:pt x="4440714" y="2482924"/>
                </a:lnTo>
                <a:lnTo>
                  <a:pt x="4451503" y="2479932"/>
                </a:lnTo>
                <a:lnTo>
                  <a:pt x="4457733" y="2477534"/>
                </a:lnTo>
                <a:lnTo>
                  <a:pt x="4475094" y="2469473"/>
                </a:lnTo>
                <a:lnTo>
                  <a:pt x="4494031" y="2460756"/>
                </a:lnTo>
                <a:lnTo>
                  <a:pt x="4498908" y="2458299"/>
                </a:lnTo>
                <a:lnTo>
                  <a:pt x="4505577" y="2454797"/>
                </a:lnTo>
                <a:lnTo>
                  <a:pt x="4510580" y="2451749"/>
                </a:lnTo>
                <a:cubicBezTo>
                  <a:pt x="4511831" y="2451121"/>
                  <a:pt x="4512351" y="2451007"/>
                  <a:pt x="4512303" y="2451229"/>
                </a:cubicBezTo>
                <a:lnTo>
                  <a:pt x="4512152" y="2451344"/>
                </a:lnTo>
                <a:lnTo>
                  <a:pt x="4512797" y="2451006"/>
                </a:lnTo>
                <a:cubicBezTo>
                  <a:pt x="4516557" y="2449157"/>
                  <a:pt x="4519176" y="2448088"/>
                  <a:pt x="4519820" y="2448395"/>
                </a:cubicBezTo>
                <a:lnTo>
                  <a:pt x="4517407" y="2450073"/>
                </a:lnTo>
                <a:lnTo>
                  <a:pt x="4504552" y="2456184"/>
                </a:lnTo>
                <a:cubicBezTo>
                  <a:pt x="4504552" y="2456184"/>
                  <a:pt x="4502602" y="2457985"/>
                  <a:pt x="4500018" y="2460210"/>
                </a:cubicBezTo>
                <a:lnTo>
                  <a:pt x="4497888" y="2461886"/>
                </a:lnTo>
                <a:lnTo>
                  <a:pt x="4490196" y="2466041"/>
                </a:lnTo>
                <a:cubicBezTo>
                  <a:pt x="4487591" y="2467321"/>
                  <a:pt x="4486373" y="2467712"/>
                  <a:pt x="4487703" y="2466553"/>
                </a:cubicBezTo>
                <a:lnTo>
                  <a:pt x="4486795" y="2469142"/>
                </a:lnTo>
                <a:lnTo>
                  <a:pt x="4481649" y="2471638"/>
                </a:lnTo>
                <a:cubicBezTo>
                  <a:pt x="4467644" y="2478318"/>
                  <a:pt x="4444592" y="2489091"/>
                  <a:pt x="4438396" y="2491727"/>
                </a:cubicBezTo>
                <a:cubicBezTo>
                  <a:pt x="4431977" y="2495301"/>
                  <a:pt x="4427479" y="2497918"/>
                  <a:pt x="4424545" y="2499755"/>
                </a:cubicBezTo>
                <a:lnTo>
                  <a:pt x="4424188" y="2500023"/>
                </a:lnTo>
                <a:lnTo>
                  <a:pt x="4421330" y="2502979"/>
                </a:lnTo>
                <a:lnTo>
                  <a:pt x="4422837" y="2502830"/>
                </a:lnTo>
                <a:cubicBezTo>
                  <a:pt x="4432270" y="2499942"/>
                  <a:pt x="4462877" y="2486361"/>
                  <a:pt x="4469880" y="2484089"/>
                </a:cubicBezTo>
                <a:cubicBezTo>
                  <a:pt x="4482450" y="2478545"/>
                  <a:pt x="4494073" y="2473169"/>
                  <a:pt x="4503319" y="2469151"/>
                </a:cubicBezTo>
                <a:lnTo>
                  <a:pt x="4521862" y="2462571"/>
                </a:lnTo>
                <a:lnTo>
                  <a:pt x="4521239" y="2463399"/>
                </a:lnTo>
                <a:cubicBezTo>
                  <a:pt x="4521480" y="2463661"/>
                  <a:pt x="4523746" y="2462761"/>
                  <a:pt x="4527013" y="2461265"/>
                </a:cubicBezTo>
                <a:lnTo>
                  <a:pt x="4531477" y="2459096"/>
                </a:lnTo>
                <a:lnTo>
                  <a:pt x="4546760" y="2453565"/>
                </a:lnTo>
                <a:lnTo>
                  <a:pt x="4538656" y="2459666"/>
                </a:lnTo>
                <a:lnTo>
                  <a:pt x="4521176" y="2470058"/>
                </a:lnTo>
                <a:lnTo>
                  <a:pt x="4516358" y="2472131"/>
                </a:lnTo>
                <a:cubicBezTo>
                  <a:pt x="4499234" y="2479716"/>
                  <a:pt x="4485086" y="2483473"/>
                  <a:pt x="4463948" y="2497579"/>
                </a:cubicBezTo>
                <a:cubicBezTo>
                  <a:pt x="4455274" y="2504291"/>
                  <a:pt x="4451673" y="2507617"/>
                  <a:pt x="4444527" y="2511615"/>
                </a:cubicBezTo>
                <a:cubicBezTo>
                  <a:pt x="4426120" y="2521904"/>
                  <a:pt x="4418928" y="2519016"/>
                  <a:pt x="4399049" y="2529361"/>
                </a:cubicBezTo>
                <a:cubicBezTo>
                  <a:pt x="4399601" y="2529339"/>
                  <a:pt x="4397571" y="2531731"/>
                  <a:pt x="4394727" y="2534735"/>
                </a:cubicBezTo>
                <a:lnTo>
                  <a:pt x="4388472" y="2540877"/>
                </a:lnTo>
                <a:lnTo>
                  <a:pt x="4390351" y="2540225"/>
                </a:lnTo>
                <a:cubicBezTo>
                  <a:pt x="4390749" y="2540150"/>
                  <a:pt x="4389558" y="2541015"/>
                  <a:pt x="4387570" y="2542322"/>
                </a:cubicBezTo>
                <a:lnTo>
                  <a:pt x="4386278" y="2543136"/>
                </a:lnTo>
                <a:lnTo>
                  <a:pt x="4386105" y="2543200"/>
                </a:lnTo>
                <a:lnTo>
                  <a:pt x="4385522" y="2543772"/>
                </a:lnTo>
                <a:lnTo>
                  <a:pt x="4384506" y="2544537"/>
                </a:lnTo>
                <a:lnTo>
                  <a:pt x="4376482" y="2548410"/>
                </a:lnTo>
                <a:lnTo>
                  <a:pt x="4371751" y="2553093"/>
                </a:lnTo>
                <a:lnTo>
                  <a:pt x="4390304" y="2547348"/>
                </a:lnTo>
                <a:cubicBezTo>
                  <a:pt x="4400078" y="2544278"/>
                  <a:pt x="4409330" y="2541476"/>
                  <a:pt x="4417074" y="2539698"/>
                </a:cubicBezTo>
                <a:cubicBezTo>
                  <a:pt x="4405422" y="2544242"/>
                  <a:pt x="4393643" y="2548044"/>
                  <a:pt x="4383510" y="2550841"/>
                </a:cubicBezTo>
                <a:lnTo>
                  <a:pt x="4382790" y="2551103"/>
                </a:lnTo>
                <a:lnTo>
                  <a:pt x="4378113" y="2555477"/>
                </a:lnTo>
                <a:lnTo>
                  <a:pt x="4416116" y="2543222"/>
                </a:lnTo>
                <a:cubicBezTo>
                  <a:pt x="4429135" y="2538889"/>
                  <a:pt x="4441394" y="2535063"/>
                  <a:pt x="4449707" y="2533960"/>
                </a:cubicBezTo>
                <a:cubicBezTo>
                  <a:pt x="4437218" y="2539287"/>
                  <a:pt x="4425575" y="2542956"/>
                  <a:pt x="4414118" y="2546400"/>
                </a:cubicBezTo>
                <a:lnTo>
                  <a:pt x="4390904" y="2553872"/>
                </a:lnTo>
                <a:lnTo>
                  <a:pt x="4388920" y="2555714"/>
                </a:lnTo>
                <a:lnTo>
                  <a:pt x="4414476" y="2548154"/>
                </a:lnTo>
                <a:lnTo>
                  <a:pt x="4437063" y="2542077"/>
                </a:lnTo>
                <a:lnTo>
                  <a:pt x="4432369" y="2544468"/>
                </a:lnTo>
                <a:lnTo>
                  <a:pt x="4432144" y="2544595"/>
                </a:lnTo>
                <a:lnTo>
                  <a:pt x="4431033" y="2544978"/>
                </a:lnTo>
                <a:cubicBezTo>
                  <a:pt x="4428563" y="2545604"/>
                  <a:pt x="4415810" y="2548845"/>
                  <a:pt x="4414062" y="2550324"/>
                </a:cubicBezTo>
                <a:cubicBezTo>
                  <a:pt x="4408522" y="2555006"/>
                  <a:pt x="4423025" y="2550284"/>
                  <a:pt x="4422570" y="2549747"/>
                </a:cubicBezTo>
                <a:lnTo>
                  <a:pt x="4423821" y="2549327"/>
                </a:lnTo>
                <a:lnTo>
                  <a:pt x="4420510" y="2552027"/>
                </a:lnTo>
                <a:cubicBezTo>
                  <a:pt x="4420956" y="2552041"/>
                  <a:pt x="4422771" y="2551257"/>
                  <a:pt x="4425235" y="2550082"/>
                </a:cubicBezTo>
                <a:lnTo>
                  <a:pt x="4431768" y="2546829"/>
                </a:lnTo>
                <a:lnTo>
                  <a:pt x="4434906" y="2546011"/>
                </a:lnTo>
                <a:cubicBezTo>
                  <a:pt x="4433839" y="2548297"/>
                  <a:pt x="4421504" y="2552032"/>
                  <a:pt x="4421504" y="2552032"/>
                </a:cubicBezTo>
                <a:lnTo>
                  <a:pt x="4378380" y="2565353"/>
                </a:lnTo>
                <a:lnTo>
                  <a:pt x="4374668" y="2568706"/>
                </a:lnTo>
                <a:lnTo>
                  <a:pt x="4375846" y="2568170"/>
                </a:lnTo>
                <a:lnTo>
                  <a:pt x="4377680" y="2568497"/>
                </a:lnTo>
                <a:lnTo>
                  <a:pt x="4384228" y="2566469"/>
                </a:lnTo>
                <a:cubicBezTo>
                  <a:pt x="4384454" y="2566737"/>
                  <a:pt x="4405254" y="2558232"/>
                  <a:pt x="4403997" y="2560294"/>
                </a:cubicBezTo>
                <a:cubicBezTo>
                  <a:pt x="4401457" y="2562904"/>
                  <a:pt x="4397977" y="2564404"/>
                  <a:pt x="4395131" y="2565251"/>
                </a:cubicBezTo>
                <a:lnTo>
                  <a:pt x="4394090" y="2565494"/>
                </a:lnTo>
                <a:lnTo>
                  <a:pt x="4391021" y="2567287"/>
                </a:lnTo>
                <a:cubicBezTo>
                  <a:pt x="4384796" y="2570743"/>
                  <a:pt x="4375515" y="2575556"/>
                  <a:pt x="4373547" y="2576712"/>
                </a:cubicBezTo>
                <a:cubicBezTo>
                  <a:pt x="4367093" y="2580078"/>
                  <a:pt x="4361915" y="2582840"/>
                  <a:pt x="4357314" y="2585337"/>
                </a:cubicBezTo>
                <a:lnTo>
                  <a:pt x="4354875" y="2586683"/>
                </a:lnTo>
                <a:lnTo>
                  <a:pt x="4354690" y="2586745"/>
                </a:lnTo>
                <a:lnTo>
                  <a:pt x="4354040" y="2587328"/>
                </a:lnTo>
                <a:lnTo>
                  <a:pt x="4354469" y="2587121"/>
                </a:lnTo>
                <a:cubicBezTo>
                  <a:pt x="4355435" y="2586809"/>
                  <a:pt x="4356061" y="2586801"/>
                  <a:pt x="4355489" y="2587457"/>
                </a:cubicBezTo>
                <a:cubicBezTo>
                  <a:pt x="4355489" y="2587457"/>
                  <a:pt x="4354419" y="2588111"/>
                  <a:pt x="4353291" y="2588698"/>
                </a:cubicBezTo>
                <a:lnTo>
                  <a:pt x="4352064" y="2589104"/>
                </a:lnTo>
                <a:lnTo>
                  <a:pt x="4336969" y="2602662"/>
                </a:lnTo>
                <a:lnTo>
                  <a:pt x="4352076" y="2596483"/>
                </a:lnTo>
                <a:lnTo>
                  <a:pt x="4364838" y="2584740"/>
                </a:lnTo>
                <a:cubicBezTo>
                  <a:pt x="4370451" y="2579772"/>
                  <a:pt x="4373564" y="2577847"/>
                  <a:pt x="4370537" y="2583946"/>
                </a:cubicBezTo>
                <a:cubicBezTo>
                  <a:pt x="4371157" y="2582890"/>
                  <a:pt x="4369526" y="2584334"/>
                  <a:pt x="4366580" y="2587260"/>
                </a:cubicBezTo>
                <a:lnTo>
                  <a:pt x="4361292" y="2592714"/>
                </a:lnTo>
                <a:lnTo>
                  <a:pt x="4375002" y="2587107"/>
                </a:lnTo>
                <a:cubicBezTo>
                  <a:pt x="4389900" y="2580739"/>
                  <a:pt x="4403853" y="2575270"/>
                  <a:pt x="4412314" y="2574927"/>
                </a:cubicBezTo>
                <a:cubicBezTo>
                  <a:pt x="4415257" y="2574806"/>
                  <a:pt x="4370697" y="2599935"/>
                  <a:pt x="4373181" y="2596124"/>
                </a:cubicBezTo>
                <a:cubicBezTo>
                  <a:pt x="4369721" y="2601432"/>
                  <a:pt x="4406526" y="2584534"/>
                  <a:pt x="4428631" y="2574272"/>
                </a:cubicBezTo>
                <a:lnTo>
                  <a:pt x="4438672" y="2569649"/>
                </a:lnTo>
                <a:lnTo>
                  <a:pt x="4428346" y="2575032"/>
                </a:lnTo>
                <a:cubicBezTo>
                  <a:pt x="4383525" y="2597893"/>
                  <a:pt x="4437029" y="2575578"/>
                  <a:pt x="4440332" y="2573567"/>
                </a:cubicBezTo>
                <a:cubicBezTo>
                  <a:pt x="4448229" y="2570159"/>
                  <a:pt x="4452652" y="2571666"/>
                  <a:pt x="4456911" y="2570705"/>
                </a:cubicBezTo>
                <a:lnTo>
                  <a:pt x="4463795" y="2568338"/>
                </a:lnTo>
                <a:lnTo>
                  <a:pt x="4378701" y="2605970"/>
                </a:lnTo>
                <a:lnTo>
                  <a:pt x="4369813" y="2609804"/>
                </a:lnTo>
                <a:lnTo>
                  <a:pt x="4351719" y="2619628"/>
                </a:lnTo>
                <a:lnTo>
                  <a:pt x="4357000" y="2618294"/>
                </a:lnTo>
                <a:cubicBezTo>
                  <a:pt x="4356948" y="2619438"/>
                  <a:pt x="4335041" y="2629072"/>
                  <a:pt x="4325877" y="2634612"/>
                </a:cubicBezTo>
                <a:cubicBezTo>
                  <a:pt x="4327350" y="2634552"/>
                  <a:pt x="4328821" y="2634492"/>
                  <a:pt x="4330293" y="2634432"/>
                </a:cubicBezTo>
                <a:cubicBezTo>
                  <a:pt x="4329557" y="2634462"/>
                  <a:pt x="4329186" y="2636861"/>
                  <a:pt x="4328473" y="2639738"/>
                </a:cubicBezTo>
                <a:lnTo>
                  <a:pt x="4327206" y="2643720"/>
                </a:lnTo>
                <a:lnTo>
                  <a:pt x="4335790" y="2638706"/>
                </a:lnTo>
                <a:cubicBezTo>
                  <a:pt x="4343683" y="2633992"/>
                  <a:pt x="4349755" y="2630348"/>
                  <a:pt x="4347128" y="2633054"/>
                </a:cubicBezTo>
                <a:cubicBezTo>
                  <a:pt x="4347128" y="2633054"/>
                  <a:pt x="4340922" y="2637015"/>
                  <a:pt x="4335512" y="2640826"/>
                </a:cubicBezTo>
                <a:lnTo>
                  <a:pt x="4336591" y="2639879"/>
                </a:lnTo>
                <a:lnTo>
                  <a:pt x="4338218" y="2638921"/>
                </a:lnTo>
                <a:cubicBezTo>
                  <a:pt x="4337821" y="2638995"/>
                  <a:pt x="4337622" y="2639032"/>
                  <a:pt x="4337284" y="2639270"/>
                </a:cubicBezTo>
                <a:lnTo>
                  <a:pt x="4336591" y="2639879"/>
                </a:lnTo>
                <a:lnTo>
                  <a:pt x="4333600" y="2641642"/>
                </a:lnTo>
                <a:lnTo>
                  <a:pt x="4332098" y="2642281"/>
                </a:lnTo>
                <a:cubicBezTo>
                  <a:pt x="4330930" y="2642909"/>
                  <a:pt x="4329974" y="2643497"/>
                  <a:pt x="4329974" y="2643497"/>
                </a:cubicBezTo>
                <a:cubicBezTo>
                  <a:pt x="4329974" y="2643497"/>
                  <a:pt x="4324243" y="2648767"/>
                  <a:pt x="4320293" y="2651139"/>
                </a:cubicBezTo>
                <a:cubicBezTo>
                  <a:pt x="4311253" y="2657029"/>
                  <a:pt x="4294612" y="2664577"/>
                  <a:pt x="4287481" y="2668710"/>
                </a:cubicBezTo>
                <a:cubicBezTo>
                  <a:pt x="4286687" y="2668859"/>
                  <a:pt x="4282547" y="2672665"/>
                  <a:pt x="4279842" y="2674571"/>
                </a:cubicBezTo>
                <a:lnTo>
                  <a:pt x="4269895" y="2680232"/>
                </a:lnTo>
                <a:lnTo>
                  <a:pt x="4268756" y="2681789"/>
                </a:lnTo>
                <a:lnTo>
                  <a:pt x="4273787" y="2679913"/>
                </a:lnTo>
                <a:lnTo>
                  <a:pt x="4325316" y="2653679"/>
                </a:lnTo>
                <a:lnTo>
                  <a:pt x="4333471" y="2646395"/>
                </a:lnTo>
                <a:lnTo>
                  <a:pt x="4340555" y="2640308"/>
                </a:lnTo>
                <a:lnTo>
                  <a:pt x="4336479" y="2647685"/>
                </a:lnTo>
                <a:lnTo>
                  <a:pt x="4342963" y="2644203"/>
                </a:lnTo>
                <a:lnTo>
                  <a:pt x="4349898" y="2637402"/>
                </a:lnTo>
                <a:lnTo>
                  <a:pt x="4351886" y="2636098"/>
                </a:lnTo>
                <a:lnTo>
                  <a:pt x="4354028" y="2634945"/>
                </a:lnTo>
                <a:lnTo>
                  <a:pt x="4347339" y="2641853"/>
                </a:lnTo>
                <a:lnTo>
                  <a:pt x="4374555" y="2627239"/>
                </a:lnTo>
                <a:lnTo>
                  <a:pt x="4376439" y="2627014"/>
                </a:lnTo>
                <a:lnTo>
                  <a:pt x="4381418" y="2625944"/>
                </a:lnTo>
                <a:lnTo>
                  <a:pt x="4365035" y="2635295"/>
                </a:lnTo>
                <a:lnTo>
                  <a:pt x="4378970" y="2628454"/>
                </a:lnTo>
                <a:lnTo>
                  <a:pt x="4375012" y="2632423"/>
                </a:lnTo>
                <a:cubicBezTo>
                  <a:pt x="4374746" y="2632108"/>
                  <a:pt x="4374520" y="2631838"/>
                  <a:pt x="4374520" y="2631838"/>
                </a:cubicBezTo>
                <a:cubicBezTo>
                  <a:pt x="4371223" y="2635625"/>
                  <a:pt x="4372972" y="2634146"/>
                  <a:pt x="4375012" y="2632423"/>
                </a:cubicBezTo>
                <a:lnTo>
                  <a:pt x="4378642" y="2631307"/>
                </a:lnTo>
                <a:lnTo>
                  <a:pt x="4363577" y="2639694"/>
                </a:lnTo>
                <a:lnTo>
                  <a:pt x="4359508" y="2641599"/>
                </a:lnTo>
                <a:cubicBezTo>
                  <a:pt x="4358265" y="2642136"/>
                  <a:pt x="4357649" y="2642330"/>
                  <a:pt x="4358087" y="2641960"/>
                </a:cubicBezTo>
                <a:lnTo>
                  <a:pt x="4357086" y="2643309"/>
                </a:lnTo>
                <a:lnTo>
                  <a:pt x="4336929" y="2654530"/>
                </a:lnTo>
                <a:lnTo>
                  <a:pt x="4333619" y="2655713"/>
                </a:lnTo>
                <a:lnTo>
                  <a:pt x="4332391" y="2656941"/>
                </a:lnTo>
                <a:lnTo>
                  <a:pt x="4329266" y="2658283"/>
                </a:lnTo>
                <a:lnTo>
                  <a:pt x="4327696" y="2659175"/>
                </a:lnTo>
                <a:lnTo>
                  <a:pt x="4330022" y="2656894"/>
                </a:lnTo>
                <a:lnTo>
                  <a:pt x="4325673" y="2658269"/>
                </a:lnTo>
                <a:lnTo>
                  <a:pt x="4322097" y="2661210"/>
                </a:lnTo>
                <a:lnTo>
                  <a:pt x="4328936" y="2658912"/>
                </a:lnTo>
                <a:lnTo>
                  <a:pt x="4329117" y="2658879"/>
                </a:lnTo>
                <a:lnTo>
                  <a:pt x="4323622" y="2661939"/>
                </a:lnTo>
                <a:lnTo>
                  <a:pt x="4316887" y="2665496"/>
                </a:lnTo>
                <a:lnTo>
                  <a:pt x="4315863" y="2666338"/>
                </a:lnTo>
                <a:cubicBezTo>
                  <a:pt x="4310647" y="2670747"/>
                  <a:pt x="4305232" y="2675436"/>
                  <a:pt x="4300966" y="2679286"/>
                </a:cubicBezTo>
                <a:lnTo>
                  <a:pt x="4298483" y="2681744"/>
                </a:lnTo>
                <a:lnTo>
                  <a:pt x="4301903" y="2680598"/>
                </a:lnTo>
                <a:lnTo>
                  <a:pt x="4297400" y="2682815"/>
                </a:lnTo>
                <a:lnTo>
                  <a:pt x="4292964" y="2687205"/>
                </a:lnTo>
                <a:lnTo>
                  <a:pt x="4294570" y="2686807"/>
                </a:lnTo>
                <a:lnTo>
                  <a:pt x="4283887" y="2696369"/>
                </a:lnTo>
                <a:lnTo>
                  <a:pt x="4293445" y="2692006"/>
                </a:lnTo>
                <a:lnTo>
                  <a:pt x="4295629" y="2690082"/>
                </a:lnTo>
                <a:lnTo>
                  <a:pt x="4308314" y="2677890"/>
                </a:lnTo>
                <a:lnTo>
                  <a:pt x="4307937" y="2678435"/>
                </a:lnTo>
                <a:cubicBezTo>
                  <a:pt x="4308455" y="2678286"/>
                  <a:pt x="4309927" y="2677478"/>
                  <a:pt x="4312755" y="2675786"/>
                </a:cubicBezTo>
                <a:lnTo>
                  <a:pt x="4314603" y="2674711"/>
                </a:lnTo>
                <a:lnTo>
                  <a:pt x="4310467" y="2678844"/>
                </a:lnTo>
                <a:lnTo>
                  <a:pt x="4299764" y="2689261"/>
                </a:lnTo>
                <a:lnTo>
                  <a:pt x="4302044" y="2688277"/>
                </a:lnTo>
                <a:lnTo>
                  <a:pt x="4313133" y="2678558"/>
                </a:lnTo>
                <a:cubicBezTo>
                  <a:pt x="4322227" y="2670249"/>
                  <a:pt x="4331001" y="2662303"/>
                  <a:pt x="4338394" y="2656873"/>
                </a:cubicBezTo>
                <a:cubicBezTo>
                  <a:pt x="4338394" y="2656873"/>
                  <a:pt x="4336063" y="2659929"/>
                  <a:pt x="4333963" y="2662952"/>
                </a:cubicBezTo>
                <a:lnTo>
                  <a:pt x="4333886" y="2663105"/>
                </a:lnTo>
                <a:lnTo>
                  <a:pt x="4331822" y="2664409"/>
                </a:lnTo>
                <a:cubicBezTo>
                  <a:pt x="4328007" y="2667551"/>
                  <a:pt x="4321441" y="2673345"/>
                  <a:pt x="4315726" y="2678705"/>
                </a:cubicBezTo>
                <a:lnTo>
                  <a:pt x="4309025" y="2685268"/>
                </a:lnTo>
                <a:lnTo>
                  <a:pt x="4313579" y="2683306"/>
                </a:lnTo>
                <a:lnTo>
                  <a:pt x="4308505" y="2685778"/>
                </a:lnTo>
                <a:lnTo>
                  <a:pt x="4308245" y="2686033"/>
                </a:lnTo>
                <a:cubicBezTo>
                  <a:pt x="4306265" y="2688109"/>
                  <a:pt x="4304947" y="2689691"/>
                  <a:pt x="4304742" y="2690393"/>
                </a:cubicBezTo>
                <a:cubicBezTo>
                  <a:pt x="4302560" y="2697881"/>
                  <a:pt x="4342995" y="2656330"/>
                  <a:pt x="4357068" y="2648068"/>
                </a:cubicBezTo>
                <a:cubicBezTo>
                  <a:pt x="4365672" y="2642128"/>
                  <a:pt x="4368605" y="2640370"/>
                  <a:pt x="4376517" y="2634593"/>
                </a:cubicBezTo>
                <a:lnTo>
                  <a:pt x="4376903" y="2634307"/>
                </a:lnTo>
                <a:lnTo>
                  <a:pt x="4361492" y="2649311"/>
                </a:lnTo>
                <a:cubicBezTo>
                  <a:pt x="4353569" y="2656569"/>
                  <a:pt x="4346192" y="2662953"/>
                  <a:pt x="4338217" y="2669931"/>
                </a:cubicBezTo>
                <a:cubicBezTo>
                  <a:pt x="4327229" y="2678635"/>
                  <a:pt x="4265251" y="2736905"/>
                  <a:pt x="4296373" y="2711062"/>
                </a:cubicBezTo>
                <a:lnTo>
                  <a:pt x="4312318" y="2696852"/>
                </a:lnTo>
                <a:lnTo>
                  <a:pt x="4318607" y="2691802"/>
                </a:lnTo>
                <a:cubicBezTo>
                  <a:pt x="4334553" y="2679078"/>
                  <a:pt x="4361751" y="2658001"/>
                  <a:pt x="4331308" y="2687873"/>
                </a:cubicBezTo>
                <a:cubicBezTo>
                  <a:pt x="4324653" y="2693553"/>
                  <a:pt x="4307685" y="2706750"/>
                  <a:pt x="4296069" y="2720885"/>
                </a:cubicBezTo>
                <a:cubicBezTo>
                  <a:pt x="4282415" y="2736292"/>
                  <a:pt x="4309909" y="2712702"/>
                  <a:pt x="4323449" y="2701261"/>
                </a:cubicBezTo>
                <a:cubicBezTo>
                  <a:pt x="4336013" y="2689599"/>
                  <a:pt x="4349552" y="2678157"/>
                  <a:pt x="4353959" y="2676622"/>
                </a:cubicBezTo>
                <a:cubicBezTo>
                  <a:pt x="4359219" y="2671428"/>
                  <a:pt x="4359753" y="2674605"/>
                  <a:pt x="4363926" y="2673151"/>
                </a:cubicBezTo>
                <a:lnTo>
                  <a:pt x="4375392" y="2663859"/>
                </a:lnTo>
                <a:lnTo>
                  <a:pt x="4272759" y="2758523"/>
                </a:lnTo>
                <a:lnTo>
                  <a:pt x="4261265" y="2768746"/>
                </a:lnTo>
                <a:lnTo>
                  <a:pt x="4270551" y="2764143"/>
                </a:lnTo>
                <a:lnTo>
                  <a:pt x="4276366" y="2758990"/>
                </a:lnTo>
                <a:cubicBezTo>
                  <a:pt x="4325443" y="2716631"/>
                  <a:pt x="4372400" y="2677668"/>
                  <a:pt x="4415722" y="2644530"/>
                </a:cubicBezTo>
                <a:cubicBezTo>
                  <a:pt x="4397074" y="2668980"/>
                  <a:pt x="4378726" y="2672760"/>
                  <a:pt x="4366149" y="2694309"/>
                </a:cubicBezTo>
                <a:cubicBezTo>
                  <a:pt x="4363139" y="2697673"/>
                  <a:pt x="4398488" y="2669192"/>
                  <a:pt x="4398488" y="2669192"/>
                </a:cubicBezTo>
                <a:cubicBezTo>
                  <a:pt x="4404127" y="2666771"/>
                  <a:pt x="4400387" y="2672749"/>
                  <a:pt x="4401800" y="2672964"/>
                </a:cubicBezTo>
                <a:cubicBezTo>
                  <a:pt x="4421005" y="2658954"/>
                  <a:pt x="4464691" y="2608287"/>
                  <a:pt x="4464514" y="2621345"/>
                </a:cubicBezTo>
                <a:lnTo>
                  <a:pt x="4450917" y="2635301"/>
                </a:lnTo>
                <a:lnTo>
                  <a:pt x="4449622" y="2636182"/>
                </a:lnTo>
                <a:lnTo>
                  <a:pt x="4446912" y="2639025"/>
                </a:lnTo>
                <a:lnTo>
                  <a:pt x="4442317" y="2643149"/>
                </a:lnTo>
                <a:cubicBezTo>
                  <a:pt x="4439586" y="2645531"/>
                  <a:pt x="4436605" y="2648082"/>
                  <a:pt x="4433214" y="2650978"/>
                </a:cubicBezTo>
                <a:cubicBezTo>
                  <a:pt x="4430636" y="2653861"/>
                  <a:pt x="4410018" y="2667657"/>
                  <a:pt x="4399530" y="2682981"/>
                </a:cubicBezTo>
                <a:cubicBezTo>
                  <a:pt x="4399530" y="2682981"/>
                  <a:pt x="4416157" y="2671853"/>
                  <a:pt x="4423889" y="2663205"/>
                </a:cubicBezTo>
                <a:cubicBezTo>
                  <a:pt x="4426100" y="2661629"/>
                  <a:pt x="4433508" y="2653340"/>
                  <a:pt x="4440397" y="2645859"/>
                </a:cubicBezTo>
                <a:lnTo>
                  <a:pt x="4446912" y="2639025"/>
                </a:lnTo>
                <a:lnTo>
                  <a:pt x="4449924" y="2636322"/>
                </a:lnTo>
                <a:lnTo>
                  <a:pt x="4450917" y="2635301"/>
                </a:lnTo>
                <a:lnTo>
                  <a:pt x="4453776" y="2633358"/>
                </a:lnTo>
                <a:cubicBezTo>
                  <a:pt x="4456730" y="2635846"/>
                  <a:pt x="4438109" y="2653828"/>
                  <a:pt x="4429377" y="2661960"/>
                </a:cubicBezTo>
                <a:lnTo>
                  <a:pt x="4426077" y="2664992"/>
                </a:lnTo>
                <a:lnTo>
                  <a:pt x="4425661" y="2665363"/>
                </a:lnTo>
                <a:cubicBezTo>
                  <a:pt x="4424818" y="2666127"/>
                  <a:pt x="4424875" y="2666088"/>
                  <a:pt x="4425577" y="2665452"/>
                </a:cubicBezTo>
                <a:lnTo>
                  <a:pt x="4426077" y="2664992"/>
                </a:lnTo>
                <a:lnTo>
                  <a:pt x="4431136" y="2660479"/>
                </a:lnTo>
                <a:cubicBezTo>
                  <a:pt x="4446350" y="2649141"/>
                  <a:pt x="4462493" y="2634671"/>
                  <a:pt x="4476115" y="2626909"/>
                </a:cubicBezTo>
                <a:cubicBezTo>
                  <a:pt x="4487346" y="2619877"/>
                  <a:pt x="4474613" y="2633223"/>
                  <a:pt x="4458926" y="2648716"/>
                </a:cubicBezTo>
                <a:lnTo>
                  <a:pt x="4455120" y="2652432"/>
                </a:lnTo>
                <a:lnTo>
                  <a:pt x="4437644" y="2668232"/>
                </a:lnTo>
                <a:cubicBezTo>
                  <a:pt x="4437644" y="2668232"/>
                  <a:pt x="4409616" y="2688643"/>
                  <a:pt x="4404541" y="2701062"/>
                </a:cubicBezTo>
                <a:cubicBezTo>
                  <a:pt x="4404807" y="2702651"/>
                  <a:pt x="4417568" y="2691200"/>
                  <a:pt x="4430438" y="2679290"/>
                </a:cubicBezTo>
                <a:lnTo>
                  <a:pt x="4431628" y="2678181"/>
                </a:lnTo>
                <a:lnTo>
                  <a:pt x="4432654" y="2677474"/>
                </a:lnTo>
                <a:cubicBezTo>
                  <a:pt x="4437134" y="2674331"/>
                  <a:pt x="4441935" y="2670828"/>
                  <a:pt x="4443224" y="2669387"/>
                </a:cubicBezTo>
                <a:cubicBezTo>
                  <a:pt x="4452797" y="2660471"/>
                  <a:pt x="4450637" y="2664233"/>
                  <a:pt x="4445207" y="2670980"/>
                </a:cubicBezTo>
                <a:lnTo>
                  <a:pt x="4441931" y="2674808"/>
                </a:lnTo>
                <a:lnTo>
                  <a:pt x="4364571" y="2742450"/>
                </a:lnTo>
                <a:cubicBezTo>
                  <a:pt x="4364571" y="2742450"/>
                  <a:pt x="4331581" y="2771316"/>
                  <a:pt x="4333273" y="2774092"/>
                </a:cubicBezTo>
                <a:cubicBezTo>
                  <a:pt x="4337677" y="2772558"/>
                  <a:pt x="4357985" y="2751471"/>
                  <a:pt x="4366263" y="2745225"/>
                </a:cubicBezTo>
                <a:cubicBezTo>
                  <a:pt x="4364177" y="2745952"/>
                  <a:pt x="4385041" y="2727017"/>
                  <a:pt x="4392290" y="2723154"/>
                </a:cubicBezTo>
                <a:lnTo>
                  <a:pt x="4393334" y="2725040"/>
                </a:lnTo>
                <a:lnTo>
                  <a:pt x="4381217" y="2736428"/>
                </a:lnTo>
                <a:lnTo>
                  <a:pt x="4327236" y="2782057"/>
                </a:lnTo>
                <a:lnTo>
                  <a:pt x="4332027" y="2779579"/>
                </a:lnTo>
                <a:lnTo>
                  <a:pt x="4348961" y="2771832"/>
                </a:lnTo>
                <a:lnTo>
                  <a:pt x="4353041" y="2768351"/>
                </a:lnTo>
                <a:cubicBezTo>
                  <a:pt x="4355676" y="2766187"/>
                  <a:pt x="4357474" y="2764831"/>
                  <a:pt x="4358179" y="2764527"/>
                </a:cubicBezTo>
                <a:lnTo>
                  <a:pt x="4356883" y="2766756"/>
                </a:lnTo>
                <a:lnTo>
                  <a:pt x="4356540" y="2767059"/>
                </a:lnTo>
                <a:lnTo>
                  <a:pt x="4353201" y="2770207"/>
                </a:lnTo>
                <a:lnTo>
                  <a:pt x="4358036" y="2771243"/>
                </a:lnTo>
                <a:lnTo>
                  <a:pt x="4384028" y="2748246"/>
                </a:lnTo>
                <a:lnTo>
                  <a:pt x="4384631" y="2747793"/>
                </a:lnTo>
                <a:lnTo>
                  <a:pt x="4360779" y="2770816"/>
                </a:lnTo>
                <a:lnTo>
                  <a:pt x="4345665" y="2785405"/>
                </a:lnTo>
                <a:lnTo>
                  <a:pt x="4341529" y="2789538"/>
                </a:lnTo>
                <a:lnTo>
                  <a:pt x="4343678" y="2788701"/>
                </a:lnTo>
                <a:lnTo>
                  <a:pt x="4362955" y="2782314"/>
                </a:lnTo>
                <a:lnTo>
                  <a:pt x="4369296" y="2776015"/>
                </a:lnTo>
                <a:cubicBezTo>
                  <a:pt x="4373286" y="2773344"/>
                  <a:pt x="4382917" y="2768253"/>
                  <a:pt x="4384079" y="2765158"/>
                </a:cubicBezTo>
                <a:cubicBezTo>
                  <a:pt x="4382917" y="2768253"/>
                  <a:pt x="4374023" y="2779998"/>
                  <a:pt x="4376600" y="2777114"/>
                </a:cubicBezTo>
                <a:cubicBezTo>
                  <a:pt x="4381809" y="2775175"/>
                  <a:pt x="4398132" y="2756915"/>
                  <a:pt x="4410533" y="2748424"/>
                </a:cubicBezTo>
                <a:cubicBezTo>
                  <a:pt x="4417101" y="2742870"/>
                  <a:pt x="4422991" y="2743757"/>
                  <a:pt x="4427411" y="2740606"/>
                </a:cubicBezTo>
                <a:cubicBezTo>
                  <a:pt x="4440782" y="2729535"/>
                  <a:pt x="4433785" y="2735568"/>
                  <a:pt x="4426053" y="2744219"/>
                </a:cubicBezTo>
                <a:cubicBezTo>
                  <a:pt x="4391263" y="2783139"/>
                  <a:pt x="4437293" y="2738823"/>
                  <a:pt x="4448337" y="2733943"/>
                </a:cubicBezTo>
                <a:cubicBezTo>
                  <a:pt x="4435078" y="2752664"/>
                  <a:pt x="4433358" y="2745317"/>
                  <a:pt x="4422870" y="2760640"/>
                </a:cubicBezTo>
                <a:lnTo>
                  <a:pt x="4444652" y="2743748"/>
                </a:lnTo>
                <a:cubicBezTo>
                  <a:pt x="4433487" y="2765509"/>
                  <a:pt x="4405870" y="2785339"/>
                  <a:pt x="4400717" y="2791105"/>
                </a:cubicBezTo>
                <a:lnTo>
                  <a:pt x="4307057" y="2876090"/>
                </a:lnTo>
                <a:lnTo>
                  <a:pt x="4311467" y="2874643"/>
                </a:lnTo>
                <a:cubicBezTo>
                  <a:pt x="4306937" y="2878160"/>
                  <a:pt x="4303570" y="2880327"/>
                  <a:pt x="4300840" y="2881781"/>
                </a:cubicBezTo>
                <a:lnTo>
                  <a:pt x="4300737" y="2881824"/>
                </a:lnTo>
                <a:lnTo>
                  <a:pt x="4295407" y="2886661"/>
                </a:lnTo>
                <a:lnTo>
                  <a:pt x="4305096" y="2882956"/>
                </a:lnTo>
                <a:lnTo>
                  <a:pt x="4283465" y="2897496"/>
                </a:lnTo>
                <a:lnTo>
                  <a:pt x="4252497" y="2925596"/>
                </a:lnTo>
                <a:cubicBezTo>
                  <a:pt x="4203576" y="2969410"/>
                  <a:pt x="4156498" y="3011388"/>
                  <a:pt x="4115325" y="3049076"/>
                </a:cubicBezTo>
                <a:cubicBezTo>
                  <a:pt x="4116488" y="3045979"/>
                  <a:pt x="4111333" y="3051747"/>
                  <a:pt x="4108756" y="3054629"/>
                </a:cubicBezTo>
                <a:cubicBezTo>
                  <a:pt x="4109863" y="3047708"/>
                  <a:pt x="4094278" y="3072620"/>
                  <a:pt x="4108756" y="3054629"/>
                </a:cubicBezTo>
                <a:cubicBezTo>
                  <a:pt x="4107592" y="3057724"/>
                  <a:pt x="4112747" y="3051958"/>
                  <a:pt x="4115325" y="3049076"/>
                </a:cubicBezTo>
                <a:cubicBezTo>
                  <a:pt x="4144103" y="3026150"/>
                  <a:pt x="4175460" y="3000341"/>
                  <a:pt x="4210558" y="2968553"/>
                </a:cubicBezTo>
                <a:cubicBezTo>
                  <a:pt x="4244493" y="2939861"/>
                  <a:pt x="4286101" y="2898696"/>
                  <a:pt x="4307939" y="2885627"/>
                </a:cubicBezTo>
                <a:cubicBezTo>
                  <a:pt x="4309352" y="2885840"/>
                  <a:pt x="4336967" y="2866011"/>
                  <a:pt x="4336967" y="2866011"/>
                </a:cubicBezTo>
                <a:lnTo>
                  <a:pt x="4319717" y="2885311"/>
                </a:lnTo>
                <a:lnTo>
                  <a:pt x="4316251" y="2888515"/>
                </a:lnTo>
                <a:cubicBezTo>
                  <a:pt x="4310320" y="2894028"/>
                  <a:pt x="4300853" y="2902825"/>
                  <a:pt x="4292782" y="2910060"/>
                </a:cubicBezTo>
                <a:cubicBezTo>
                  <a:pt x="4241307" y="2956282"/>
                  <a:pt x="4181657" y="3008361"/>
                  <a:pt x="4142570" y="3042819"/>
                </a:cubicBezTo>
                <a:lnTo>
                  <a:pt x="3955821" y="3209784"/>
                </a:lnTo>
                <a:lnTo>
                  <a:pt x="4045115" y="3168056"/>
                </a:lnTo>
                <a:lnTo>
                  <a:pt x="4073157" y="3155721"/>
                </a:lnTo>
                <a:lnTo>
                  <a:pt x="3988606" y="3197562"/>
                </a:lnTo>
                <a:lnTo>
                  <a:pt x="3960486" y="3212028"/>
                </a:lnTo>
                <a:lnTo>
                  <a:pt x="3945291" y="3219198"/>
                </a:lnTo>
                <a:lnTo>
                  <a:pt x="3936455" y="3227098"/>
                </a:lnTo>
                <a:lnTo>
                  <a:pt x="3902215" y="3257794"/>
                </a:lnTo>
                <a:lnTo>
                  <a:pt x="3913824" y="3252092"/>
                </a:lnTo>
                <a:cubicBezTo>
                  <a:pt x="4023954" y="3199827"/>
                  <a:pt x="4128487" y="3155235"/>
                  <a:pt x="4233475" y="3110356"/>
                </a:cubicBezTo>
                <a:lnTo>
                  <a:pt x="4261547" y="3100443"/>
                </a:lnTo>
                <a:lnTo>
                  <a:pt x="4086719" y="3185381"/>
                </a:lnTo>
                <a:cubicBezTo>
                  <a:pt x="4021354" y="3217465"/>
                  <a:pt x="3954853" y="3250463"/>
                  <a:pt x="3886667" y="3284748"/>
                </a:cubicBezTo>
                <a:lnTo>
                  <a:pt x="3852978" y="3301932"/>
                </a:lnTo>
                <a:lnTo>
                  <a:pt x="3826294" y="3325852"/>
                </a:lnTo>
                <a:lnTo>
                  <a:pt x="3934137" y="3270311"/>
                </a:lnTo>
                <a:cubicBezTo>
                  <a:pt x="3983149" y="3244666"/>
                  <a:pt x="4022828" y="3223539"/>
                  <a:pt x="4064686" y="3202252"/>
                </a:cubicBezTo>
                <a:cubicBezTo>
                  <a:pt x="4154783" y="3158239"/>
                  <a:pt x="4237875" y="3119251"/>
                  <a:pt x="4320303" y="3080842"/>
                </a:cubicBezTo>
                <a:lnTo>
                  <a:pt x="4323925" y="3079145"/>
                </a:lnTo>
                <a:lnTo>
                  <a:pt x="4324858" y="3078513"/>
                </a:lnTo>
                <a:lnTo>
                  <a:pt x="4324910" y="3078684"/>
                </a:lnTo>
                <a:lnTo>
                  <a:pt x="4335963" y="3073504"/>
                </a:lnTo>
                <a:lnTo>
                  <a:pt x="4335879" y="3073370"/>
                </a:lnTo>
                <a:cubicBezTo>
                  <a:pt x="4338119" y="3071956"/>
                  <a:pt x="4341784" y="3069936"/>
                  <a:pt x="4343874" y="3068861"/>
                </a:cubicBezTo>
                <a:cubicBezTo>
                  <a:pt x="4352564" y="3064361"/>
                  <a:pt x="4361748" y="3060444"/>
                  <a:pt x="4370438" y="3055943"/>
                </a:cubicBezTo>
                <a:cubicBezTo>
                  <a:pt x="4409392" y="3036397"/>
                  <a:pt x="4442606" y="3020705"/>
                  <a:pt x="4477632" y="3003017"/>
                </a:cubicBezTo>
                <a:cubicBezTo>
                  <a:pt x="4527254" y="2977762"/>
                  <a:pt x="4570269" y="2959474"/>
                  <a:pt x="4612894" y="2940134"/>
                </a:cubicBezTo>
                <a:cubicBezTo>
                  <a:pt x="4634986" y="2929611"/>
                  <a:pt x="4659016" y="2917834"/>
                  <a:pt x="4683085" y="2906104"/>
                </a:cubicBezTo>
                <a:cubicBezTo>
                  <a:pt x="4740595" y="2878948"/>
                  <a:pt x="4790207" y="2860778"/>
                  <a:pt x="4840150" y="2842406"/>
                </a:cubicBezTo>
                <a:cubicBezTo>
                  <a:pt x="4847330" y="2840259"/>
                  <a:pt x="4852707" y="2839636"/>
                  <a:pt x="4860298" y="2836559"/>
                </a:cubicBezTo>
                <a:lnTo>
                  <a:pt x="4867505" y="2833121"/>
                </a:lnTo>
                <a:lnTo>
                  <a:pt x="4867302" y="2833434"/>
                </a:lnTo>
                <a:cubicBezTo>
                  <a:pt x="4867396" y="2833546"/>
                  <a:pt x="4867899" y="2833255"/>
                  <a:pt x="4868773" y="2832516"/>
                </a:cubicBezTo>
                <a:lnTo>
                  <a:pt x="4867505" y="2833121"/>
                </a:lnTo>
                <a:lnTo>
                  <a:pt x="4868279" y="2831933"/>
                </a:lnTo>
                <a:cubicBezTo>
                  <a:pt x="4877691" y="2828284"/>
                  <a:pt x="4889078" y="2823428"/>
                  <a:pt x="4890828" y="2821949"/>
                </a:cubicBezTo>
                <a:cubicBezTo>
                  <a:pt x="4889078" y="2823428"/>
                  <a:pt x="4887903" y="2822037"/>
                  <a:pt x="4887903" y="2822037"/>
                </a:cubicBezTo>
                <a:cubicBezTo>
                  <a:pt x="4887221" y="2821230"/>
                  <a:pt x="4891401" y="2819080"/>
                  <a:pt x="4890452" y="2817958"/>
                </a:cubicBezTo>
                <a:cubicBezTo>
                  <a:pt x="4888021" y="2818629"/>
                  <a:pt x="4880586" y="2821068"/>
                  <a:pt x="4875686" y="2822364"/>
                </a:cubicBezTo>
                <a:cubicBezTo>
                  <a:pt x="4867724" y="2824921"/>
                  <a:pt x="4859479" y="2827545"/>
                  <a:pt x="4851011" y="2830285"/>
                </a:cubicBezTo>
                <a:lnTo>
                  <a:pt x="4829286" y="2837482"/>
                </a:lnTo>
                <a:lnTo>
                  <a:pt x="4835488" y="2834891"/>
                </a:lnTo>
                <a:cubicBezTo>
                  <a:pt x="4845519" y="2831238"/>
                  <a:pt x="4854706" y="2828359"/>
                  <a:pt x="4863469" y="2825719"/>
                </a:cubicBezTo>
                <a:cubicBezTo>
                  <a:pt x="4880705" y="2820687"/>
                  <a:pt x="4903709" y="2811240"/>
                  <a:pt x="4923253" y="2804798"/>
                </a:cubicBezTo>
                <a:cubicBezTo>
                  <a:pt x="4933085" y="2801945"/>
                  <a:pt x="4943381" y="2798606"/>
                  <a:pt x="4953156" y="2795536"/>
                </a:cubicBezTo>
                <a:cubicBezTo>
                  <a:pt x="4962930" y="2792465"/>
                  <a:pt x="4972183" y="2789665"/>
                  <a:pt x="4979927" y="2787889"/>
                </a:cubicBezTo>
                <a:cubicBezTo>
                  <a:pt x="4968272" y="2792430"/>
                  <a:pt x="4956494" y="2796234"/>
                  <a:pt x="4946362" y="2799028"/>
                </a:cubicBezTo>
                <a:lnTo>
                  <a:pt x="4934520" y="2803348"/>
                </a:lnTo>
                <a:cubicBezTo>
                  <a:pt x="4930730" y="2806552"/>
                  <a:pt x="4938622" y="2804652"/>
                  <a:pt x="4940825" y="2803711"/>
                </a:cubicBezTo>
                <a:cubicBezTo>
                  <a:pt x="4963520" y="2797449"/>
                  <a:pt x="4995934" y="2784356"/>
                  <a:pt x="5012560" y="2782149"/>
                </a:cubicBezTo>
                <a:cubicBezTo>
                  <a:pt x="4987581" y="2792803"/>
                  <a:pt x="4965989" y="2796823"/>
                  <a:pt x="4942495" y="2805685"/>
                </a:cubicBezTo>
                <a:cubicBezTo>
                  <a:pt x="4949663" y="2802933"/>
                  <a:pt x="4937593" y="2806983"/>
                  <a:pt x="4935780" y="2808976"/>
                </a:cubicBezTo>
                <a:cubicBezTo>
                  <a:pt x="4932737" y="2812471"/>
                  <a:pt x="4940745" y="2807164"/>
                  <a:pt x="4940745" y="2807164"/>
                </a:cubicBezTo>
                <a:cubicBezTo>
                  <a:pt x="4953196" y="2803564"/>
                  <a:pt x="4965513" y="2799805"/>
                  <a:pt x="4977330" y="2796344"/>
                </a:cubicBezTo>
                <a:lnTo>
                  <a:pt x="4999914" y="2790265"/>
                </a:lnTo>
                <a:lnTo>
                  <a:pt x="4995221" y="2792657"/>
                </a:lnTo>
                <a:lnTo>
                  <a:pt x="4994996" y="2792784"/>
                </a:lnTo>
                <a:lnTo>
                  <a:pt x="4993884" y="2793166"/>
                </a:lnTo>
                <a:cubicBezTo>
                  <a:pt x="4991414" y="2793791"/>
                  <a:pt x="4978662" y="2797034"/>
                  <a:pt x="4976914" y="2798512"/>
                </a:cubicBezTo>
                <a:cubicBezTo>
                  <a:pt x="4971378" y="2803195"/>
                  <a:pt x="4985877" y="2798474"/>
                  <a:pt x="4985422" y="2797936"/>
                </a:cubicBezTo>
                <a:lnTo>
                  <a:pt x="4986674" y="2797515"/>
                </a:lnTo>
                <a:lnTo>
                  <a:pt x="4983362" y="2800215"/>
                </a:lnTo>
                <a:cubicBezTo>
                  <a:pt x="4983808" y="2800230"/>
                  <a:pt x="4985623" y="2799447"/>
                  <a:pt x="4988088" y="2798270"/>
                </a:cubicBezTo>
                <a:lnTo>
                  <a:pt x="4994617" y="2795019"/>
                </a:lnTo>
                <a:lnTo>
                  <a:pt x="4997759" y="2794200"/>
                </a:lnTo>
                <a:cubicBezTo>
                  <a:pt x="4996694" y="2796487"/>
                  <a:pt x="4984357" y="2800221"/>
                  <a:pt x="4984357" y="2800221"/>
                </a:cubicBezTo>
                <a:cubicBezTo>
                  <a:pt x="4961737" y="2806573"/>
                  <a:pt x="4939991" y="2813957"/>
                  <a:pt x="4920549" y="2819929"/>
                </a:cubicBezTo>
                <a:cubicBezTo>
                  <a:pt x="4918347" y="2820869"/>
                  <a:pt x="4897665" y="2825966"/>
                  <a:pt x="4892355" y="2830917"/>
                </a:cubicBezTo>
                <a:cubicBezTo>
                  <a:pt x="4889084" y="2834144"/>
                  <a:pt x="4905599" y="2828259"/>
                  <a:pt x="4895343" y="2830314"/>
                </a:cubicBezTo>
                <a:cubicBezTo>
                  <a:pt x="4912808" y="2825550"/>
                  <a:pt x="4929551" y="2819935"/>
                  <a:pt x="4947080" y="2814656"/>
                </a:cubicBezTo>
                <a:cubicBezTo>
                  <a:pt x="4947307" y="2814925"/>
                  <a:pt x="4968105" y="2806420"/>
                  <a:pt x="4966849" y="2808482"/>
                </a:cubicBezTo>
                <a:cubicBezTo>
                  <a:pt x="4961767" y="2813702"/>
                  <a:pt x="4952929" y="2814481"/>
                  <a:pt x="4952929" y="2814481"/>
                </a:cubicBezTo>
                <a:cubicBezTo>
                  <a:pt x="4928752" y="2822536"/>
                  <a:pt x="4914667" y="2827750"/>
                  <a:pt x="4892464" y="2834595"/>
                </a:cubicBezTo>
                <a:cubicBezTo>
                  <a:pt x="4890260" y="2835535"/>
                  <a:pt x="4870327" y="2840924"/>
                  <a:pt x="4866764" y="2844397"/>
                </a:cubicBezTo>
                <a:cubicBezTo>
                  <a:pt x="4865509" y="2846458"/>
                  <a:pt x="4886042" y="2837640"/>
                  <a:pt x="4883837" y="2838579"/>
                </a:cubicBezTo>
                <a:cubicBezTo>
                  <a:pt x="4888966" y="2837550"/>
                  <a:pt x="4893414" y="2835717"/>
                  <a:pt x="4899098" y="2834756"/>
                </a:cubicBezTo>
                <a:cubicBezTo>
                  <a:pt x="4885962" y="2841092"/>
                  <a:pt x="4879327" y="2840931"/>
                  <a:pt x="4867940" y="2845787"/>
                </a:cubicBezTo>
                <a:cubicBezTo>
                  <a:pt x="4865509" y="2846458"/>
                  <a:pt x="4859478" y="2850557"/>
                  <a:pt x="4855032" y="2852393"/>
                </a:cubicBezTo>
                <a:cubicBezTo>
                  <a:pt x="4841933" y="2858773"/>
                  <a:pt x="4829105" y="2861926"/>
                  <a:pt x="4817716" y="2866783"/>
                </a:cubicBezTo>
                <a:cubicBezTo>
                  <a:pt x="4821935" y="2864678"/>
                  <a:pt x="4812752" y="2868594"/>
                  <a:pt x="4811003" y="2870073"/>
                </a:cubicBezTo>
                <a:cubicBezTo>
                  <a:pt x="4805465" y="2874755"/>
                  <a:pt x="4818666" y="2867904"/>
                  <a:pt x="4818893" y="2868174"/>
                </a:cubicBezTo>
                <a:lnTo>
                  <a:pt x="4827639" y="2865112"/>
                </a:lnTo>
                <a:lnTo>
                  <a:pt x="4841274" y="2858211"/>
                </a:lnTo>
                <a:cubicBezTo>
                  <a:pt x="4847966" y="2854975"/>
                  <a:pt x="4852246" y="2853243"/>
                  <a:pt x="4851564" y="2854708"/>
                </a:cubicBezTo>
                <a:lnTo>
                  <a:pt x="4843845" y="2859435"/>
                </a:lnTo>
                <a:lnTo>
                  <a:pt x="4857360" y="2854703"/>
                </a:lnTo>
                <a:cubicBezTo>
                  <a:pt x="4869702" y="2850530"/>
                  <a:pt x="4881353" y="2846873"/>
                  <a:pt x="4891695" y="2844325"/>
                </a:cubicBezTo>
                <a:cubicBezTo>
                  <a:pt x="4878070" y="2850380"/>
                  <a:pt x="4868771" y="2853125"/>
                  <a:pt x="4859496" y="2855899"/>
                </a:cubicBezTo>
                <a:lnTo>
                  <a:pt x="4830935" y="2866360"/>
                </a:lnTo>
                <a:lnTo>
                  <a:pt x="4823907" y="2870062"/>
                </a:lnTo>
                <a:lnTo>
                  <a:pt x="4814616" y="2874843"/>
                </a:lnTo>
                <a:lnTo>
                  <a:pt x="4815252" y="2875098"/>
                </a:lnTo>
                <a:cubicBezTo>
                  <a:pt x="4841672" y="2866150"/>
                  <a:pt x="4865357" y="2857511"/>
                  <a:pt x="4887787" y="2850936"/>
                </a:cubicBezTo>
                <a:lnTo>
                  <a:pt x="4893508" y="2849879"/>
                </a:lnTo>
                <a:lnTo>
                  <a:pt x="4905087" y="2844494"/>
                </a:lnTo>
                <a:cubicBezTo>
                  <a:pt x="4913879" y="2840624"/>
                  <a:pt x="4906887" y="2844714"/>
                  <a:pt x="4894390" y="2851644"/>
                </a:cubicBezTo>
                <a:lnTo>
                  <a:pt x="4877532" y="2860934"/>
                </a:lnTo>
                <a:lnTo>
                  <a:pt x="4884597" y="2858489"/>
                </a:lnTo>
                <a:lnTo>
                  <a:pt x="4873457" y="2865007"/>
                </a:lnTo>
                <a:cubicBezTo>
                  <a:pt x="4855848" y="2876931"/>
                  <a:pt x="4872942" y="2867900"/>
                  <a:pt x="4884685" y="2861270"/>
                </a:cubicBezTo>
                <a:lnTo>
                  <a:pt x="4899225" y="2853666"/>
                </a:lnTo>
                <a:lnTo>
                  <a:pt x="4906574" y="2851285"/>
                </a:lnTo>
                <a:lnTo>
                  <a:pt x="4907466" y="2850993"/>
                </a:lnTo>
                <a:lnTo>
                  <a:pt x="4901339" y="2854391"/>
                </a:lnTo>
                <a:cubicBezTo>
                  <a:pt x="4893054" y="2859003"/>
                  <a:pt x="4884970" y="2863432"/>
                  <a:pt x="4877841" y="2866982"/>
                </a:cubicBezTo>
                <a:cubicBezTo>
                  <a:pt x="4869361" y="2871487"/>
                  <a:pt x="4860808" y="2875596"/>
                  <a:pt x="4852015" y="2879923"/>
                </a:cubicBezTo>
                <a:lnTo>
                  <a:pt x="4832801" y="2889973"/>
                </a:lnTo>
                <a:lnTo>
                  <a:pt x="4836891" y="2889538"/>
                </a:lnTo>
                <a:lnTo>
                  <a:pt x="4838374" y="2888832"/>
                </a:lnTo>
                <a:cubicBezTo>
                  <a:pt x="4847887" y="2884251"/>
                  <a:pt x="4858646" y="2879205"/>
                  <a:pt x="4862278" y="2877125"/>
                </a:cubicBezTo>
                <a:cubicBezTo>
                  <a:pt x="4863866" y="2876828"/>
                  <a:pt x="4867176" y="2876208"/>
                  <a:pt x="4867970" y="2876059"/>
                </a:cubicBezTo>
                <a:cubicBezTo>
                  <a:pt x="4872264" y="2873856"/>
                  <a:pt x="4875100" y="2871925"/>
                  <a:pt x="4878921" y="2869579"/>
                </a:cubicBezTo>
                <a:cubicBezTo>
                  <a:pt x="4879713" y="2869428"/>
                  <a:pt x="4880000" y="2871008"/>
                  <a:pt x="4884745" y="2868487"/>
                </a:cubicBezTo>
                <a:cubicBezTo>
                  <a:pt x="4889038" y="2866284"/>
                  <a:pt x="4902690" y="2857897"/>
                  <a:pt x="4909631" y="2855197"/>
                </a:cubicBezTo>
                <a:cubicBezTo>
                  <a:pt x="4912638" y="2853934"/>
                  <a:pt x="4913439" y="2853801"/>
                  <a:pt x="4912876" y="2854343"/>
                </a:cubicBezTo>
                <a:lnTo>
                  <a:pt x="4910186" y="2856096"/>
                </a:lnTo>
                <a:lnTo>
                  <a:pt x="4922325" y="2849658"/>
                </a:lnTo>
                <a:cubicBezTo>
                  <a:pt x="4925780" y="2847915"/>
                  <a:pt x="4928207" y="2846831"/>
                  <a:pt x="4928446" y="2847094"/>
                </a:cubicBezTo>
                <a:cubicBezTo>
                  <a:pt x="4927725" y="2850334"/>
                  <a:pt x="4911383" y="2857486"/>
                  <a:pt x="4911383" y="2857486"/>
                </a:cubicBezTo>
                <a:cubicBezTo>
                  <a:pt x="4907703" y="2859317"/>
                  <a:pt x="4901054" y="2862797"/>
                  <a:pt x="4893458" y="2866843"/>
                </a:cubicBezTo>
                <a:lnTo>
                  <a:pt x="4871095" y="2878925"/>
                </a:lnTo>
                <a:lnTo>
                  <a:pt x="4866629" y="2882139"/>
                </a:lnTo>
                <a:cubicBezTo>
                  <a:pt x="4863582" y="2884167"/>
                  <a:pt x="4860067" y="2886180"/>
                  <a:pt x="4856289" y="2888171"/>
                </a:cubicBezTo>
                <a:lnTo>
                  <a:pt x="4853081" y="2889756"/>
                </a:lnTo>
                <a:lnTo>
                  <a:pt x="4854088" y="2889339"/>
                </a:lnTo>
                <a:lnTo>
                  <a:pt x="4857604" y="2887639"/>
                </a:lnTo>
                <a:lnTo>
                  <a:pt x="4878845" y="2876819"/>
                </a:lnTo>
                <a:cubicBezTo>
                  <a:pt x="4881058" y="2875705"/>
                  <a:pt x="4882991" y="2874993"/>
                  <a:pt x="4885123" y="2874243"/>
                </a:cubicBezTo>
                <a:lnTo>
                  <a:pt x="4885760" y="2874005"/>
                </a:lnTo>
                <a:lnTo>
                  <a:pt x="4895359" y="2869341"/>
                </a:lnTo>
                <a:lnTo>
                  <a:pt x="4903243" y="2865669"/>
                </a:lnTo>
                <a:lnTo>
                  <a:pt x="4903263" y="2865658"/>
                </a:lnTo>
                <a:lnTo>
                  <a:pt x="4903271" y="2865655"/>
                </a:lnTo>
                <a:lnTo>
                  <a:pt x="4931264" y="2852612"/>
                </a:lnTo>
                <a:cubicBezTo>
                  <a:pt x="4936411" y="2850880"/>
                  <a:pt x="4959908" y="2839371"/>
                  <a:pt x="4959908" y="2839371"/>
                </a:cubicBezTo>
                <a:lnTo>
                  <a:pt x="4951846" y="2845665"/>
                </a:lnTo>
                <a:lnTo>
                  <a:pt x="4957659" y="2842604"/>
                </a:lnTo>
                <a:lnTo>
                  <a:pt x="4958342" y="2842757"/>
                </a:lnTo>
                <a:lnTo>
                  <a:pt x="4960885" y="2842668"/>
                </a:lnTo>
                <a:lnTo>
                  <a:pt x="4956028" y="2845310"/>
                </a:lnTo>
                <a:cubicBezTo>
                  <a:pt x="4932924" y="2857769"/>
                  <a:pt x="4909230" y="2870543"/>
                  <a:pt x="4883162" y="2884870"/>
                </a:cubicBezTo>
                <a:cubicBezTo>
                  <a:pt x="4881014" y="2885971"/>
                  <a:pt x="4877085" y="2888106"/>
                  <a:pt x="4872108" y="2890816"/>
                </a:cubicBezTo>
                <a:lnTo>
                  <a:pt x="4858852" y="2898003"/>
                </a:lnTo>
                <a:lnTo>
                  <a:pt x="4841284" y="2908249"/>
                </a:lnTo>
                <a:lnTo>
                  <a:pt x="4833784" y="2912444"/>
                </a:lnTo>
                <a:lnTo>
                  <a:pt x="4837112" y="2911092"/>
                </a:lnTo>
                <a:cubicBezTo>
                  <a:pt x="4836071" y="2912009"/>
                  <a:pt x="4820448" y="2920050"/>
                  <a:pt x="4817823" y="2921591"/>
                </a:cubicBezTo>
                <a:cubicBezTo>
                  <a:pt x="4814986" y="2923521"/>
                  <a:pt x="4804643" y="2931289"/>
                  <a:pt x="4803527" y="2932896"/>
                </a:cubicBezTo>
                <a:cubicBezTo>
                  <a:pt x="4804321" y="2932747"/>
                  <a:pt x="4842673" y="2912507"/>
                  <a:pt x="4847097" y="2910278"/>
                </a:cubicBezTo>
                <a:cubicBezTo>
                  <a:pt x="4857406" y="2905550"/>
                  <a:pt x="4867369" y="2900651"/>
                  <a:pt x="4874178" y="2897977"/>
                </a:cubicBezTo>
                <a:cubicBezTo>
                  <a:pt x="4874973" y="2897828"/>
                  <a:pt x="4875578" y="2899114"/>
                  <a:pt x="4876374" y="2898965"/>
                </a:cubicBezTo>
                <a:cubicBezTo>
                  <a:pt x="4885695" y="2895818"/>
                  <a:pt x="4915233" y="2875829"/>
                  <a:pt x="4909979" y="2881243"/>
                </a:cubicBezTo>
                <a:cubicBezTo>
                  <a:pt x="4909979" y="2881243"/>
                  <a:pt x="4903774" y="2885204"/>
                  <a:pt x="4898366" y="2889015"/>
                </a:cubicBezTo>
                <a:lnTo>
                  <a:pt x="4899443" y="2888067"/>
                </a:lnTo>
                <a:lnTo>
                  <a:pt x="4901070" y="2887109"/>
                </a:lnTo>
                <a:cubicBezTo>
                  <a:pt x="4900673" y="2887184"/>
                  <a:pt x="4900475" y="2887220"/>
                  <a:pt x="4900137" y="2887460"/>
                </a:cubicBezTo>
                <a:lnTo>
                  <a:pt x="4899443" y="2888067"/>
                </a:lnTo>
                <a:lnTo>
                  <a:pt x="4896452" y="2889831"/>
                </a:lnTo>
                <a:lnTo>
                  <a:pt x="4894951" y="2890471"/>
                </a:lnTo>
                <a:cubicBezTo>
                  <a:pt x="4893781" y="2891098"/>
                  <a:pt x="4892826" y="2891685"/>
                  <a:pt x="4892826" y="2891685"/>
                </a:cubicBezTo>
                <a:cubicBezTo>
                  <a:pt x="4892826" y="2891685"/>
                  <a:pt x="4887096" y="2896955"/>
                  <a:pt x="4883145" y="2899327"/>
                </a:cubicBezTo>
                <a:cubicBezTo>
                  <a:pt x="4878626" y="2902273"/>
                  <a:pt x="4872205" y="2905633"/>
                  <a:pt x="4866023" y="2908771"/>
                </a:cubicBezTo>
                <a:lnTo>
                  <a:pt x="4856059" y="2913933"/>
                </a:lnTo>
                <a:lnTo>
                  <a:pt x="4857306" y="2915120"/>
                </a:lnTo>
                <a:cubicBezTo>
                  <a:pt x="4857664" y="2915701"/>
                  <a:pt x="4858056" y="2916317"/>
                  <a:pt x="4858828" y="2916601"/>
                </a:cubicBezTo>
                <a:lnTo>
                  <a:pt x="4859367" y="2916528"/>
                </a:lnTo>
                <a:lnTo>
                  <a:pt x="4888206" y="2901847"/>
                </a:lnTo>
                <a:lnTo>
                  <a:pt x="4937408" y="2875427"/>
                </a:lnTo>
                <a:lnTo>
                  <a:pt x="4939289" y="2875202"/>
                </a:lnTo>
                <a:lnTo>
                  <a:pt x="4944272" y="2874134"/>
                </a:lnTo>
                <a:lnTo>
                  <a:pt x="4927887" y="2883483"/>
                </a:lnTo>
                <a:lnTo>
                  <a:pt x="4941821" y="2876642"/>
                </a:lnTo>
                <a:lnTo>
                  <a:pt x="4937865" y="2880610"/>
                </a:lnTo>
                <a:cubicBezTo>
                  <a:pt x="4937598" y="2880296"/>
                  <a:pt x="4937370" y="2880027"/>
                  <a:pt x="4937370" y="2880027"/>
                </a:cubicBezTo>
                <a:cubicBezTo>
                  <a:pt x="4934074" y="2883813"/>
                  <a:pt x="4935823" y="2882335"/>
                  <a:pt x="4937865" y="2880610"/>
                </a:cubicBezTo>
                <a:lnTo>
                  <a:pt x="4941496" y="2879496"/>
                </a:lnTo>
                <a:lnTo>
                  <a:pt x="4926430" y="2887883"/>
                </a:lnTo>
                <a:lnTo>
                  <a:pt x="4922358" y="2889788"/>
                </a:lnTo>
                <a:cubicBezTo>
                  <a:pt x="4921118" y="2890326"/>
                  <a:pt x="4920502" y="2890520"/>
                  <a:pt x="4920939" y="2890149"/>
                </a:cubicBezTo>
                <a:lnTo>
                  <a:pt x="4919938" y="2891498"/>
                </a:lnTo>
                <a:lnTo>
                  <a:pt x="4899781" y="2902718"/>
                </a:lnTo>
                <a:lnTo>
                  <a:pt x="4895387" y="2904289"/>
                </a:lnTo>
                <a:lnTo>
                  <a:pt x="4894476" y="2904577"/>
                </a:lnTo>
                <a:lnTo>
                  <a:pt x="4893633" y="2908199"/>
                </a:lnTo>
                <a:lnTo>
                  <a:pt x="4893596" y="2908729"/>
                </a:lnTo>
                <a:lnTo>
                  <a:pt x="4891964" y="2909867"/>
                </a:lnTo>
                <a:cubicBezTo>
                  <a:pt x="4887208" y="2913189"/>
                  <a:pt x="4875452" y="2921408"/>
                  <a:pt x="4865967" y="2928137"/>
                </a:cubicBezTo>
                <a:lnTo>
                  <a:pt x="4860765" y="2931883"/>
                </a:lnTo>
                <a:lnTo>
                  <a:pt x="4847243" y="2938502"/>
                </a:lnTo>
                <a:cubicBezTo>
                  <a:pt x="4840140" y="2942144"/>
                  <a:pt x="4834038" y="2945506"/>
                  <a:pt x="4830023" y="2948187"/>
                </a:cubicBezTo>
                <a:lnTo>
                  <a:pt x="4837893" y="2945731"/>
                </a:lnTo>
                <a:lnTo>
                  <a:pt x="4827535" y="2950484"/>
                </a:lnTo>
                <a:lnTo>
                  <a:pt x="4825987" y="2951193"/>
                </a:lnTo>
                <a:cubicBezTo>
                  <a:pt x="4820969" y="2953433"/>
                  <a:pt x="4815703" y="2955780"/>
                  <a:pt x="4810132" y="2958428"/>
                </a:cubicBezTo>
                <a:lnTo>
                  <a:pt x="4801457" y="2962865"/>
                </a:lnTo>
                <a:lnTo>
                  <a:pt x="4787004" y="2972128"/>
                </a:lnTo>
                <a:cubicBezTo>
                  <a:pt x="4778440" y="2978163"/>
                  <a:pt x="4797160" y="2965796"/>
                  <a:pt x="4790317" y="2971508"/>
                </a:cubicBezTo>
                <a:cubicBezTo>
                  <a:pt x="4783473" y="2977220"/>
                  <a:pt x="4773354" y="2980514"/>
                  <a:pt x="4766222" y="2984648"/>
                </a:cubicBezTo>
                <a:cubicBezTo>
                  <a:pt x="4759889" y="2987467"/>
                  <a:pt x="4753080" y="2990142"/>
                  <a:pt x="4743245" y="2996181"/>
                </a:cubicBezTo>
                <a:cubicBezTo>
                  <a:pt x="4743245" y="2996181"/>
                  <a:pt x="4742210" y="2997132"/>
                  <a:pt x="4740837" y="2998322"/>
                </a:cubicBezTo>
                <a:lnTo>
                  <a:pt x="4737215" y="3001238"/>
                </a:lnTo>
                <a:lnTo>
                  <a:pt x="4742540" y="2999265"/>
                </a:lnTo>
                <a:cubicBezTo>
                  <a:pt x="4747243" y="2997919"/>
                  <a:pt x="4751063" y="2997050"/>
                  <a:pt x="4755821" y="2995582"/>
                </a:cubicBezTo>
                <a:lnTo>
                  <a:pt x="4762052" y="2993182"/>
                </a:lnTo>
                <a:lnTo>
                  <a:pt x="4779411" y="2985120"/>
                </a:lnTo>
                <a:lnTo>
                  <a:pt x="4798351" y="2976405"/>
                </a:lnTo>
                <a:lnTo>
                  <a:pt x="4803227" y="2973949"/>
                </a:lnTo>
                <a:lnTo>
                  <a:pt x="4809896" y="2970447"/>
                </a:lnTo>
                <a:lnTo>
                  <a:pt x="4814900" y="2967397"/>
                </a:lnTo>
                <a:cubicBezTo>
                  <a:pt x="4816150" y="2966770"/>
                  <a:pt x="4816668" y="2966656"/>
                  <a:pt x="4816620" y="2966878"/>
                </a:cubicBezTo>
                <a:lnTo>
                  <a:pt x="4816472" y="2966994"/>
                </a:lnTo>
                <a:lnTo>
                  <a:pt x="4817115" y="2966656"/>
                </a:lnTo>
                <a:cubicBezTo>
                  <a:pt x="4820875" y="2964806"/>
                  <a:pt x="4823493" y="2963738"/>
                  <a:pt x="4824138" y="2964044"/>
                </a:cubicBezTo>
                <a:lnTo>
                  <a:pt x="4821726" y="2965723"/>
                </a:lnTo>
                <a:lnTo>
                  <a:pt x="4808870" y="2971833"/>
                </a:lnTo>
                <a:cubicBezTo>
                  <a:pt x="4808870" y="2971833"/>
                  <a:pt x="4806921" y="2973635"/>
                  <a:pt x="4804336" y="2975859"/>
                </a:cubicBezTo>
                <a:lnTo>
                  <a:pt x="4802207" y="2977534"/>
                </a:lnTo>
                <a:lnTo>
                  <a:pt x="4794515" y="2981690"/>
                </a:lnTo>
                <a:cubicBezTo>
                  <a:pt x="4791910" y="2982969"/>
                  <a:pt x="4790694" y="2983361"/>
                  <a:pt x="4792021" y="2982202"/>
                </a:cubicBezTo>
                <a:lnTo>
                  <a:pt x="4791114" y="2984791"/>
                </a:lnTo>
                <a:lnTo>
                  <a:pt x="4785968" y="2987286"/>
                </a:lnTo>
                <a:cubicBezTo>
                  <a:pt x="4771963" y="2993966"/>
                  <a:pt x="4748911" y="3004739"/>
                  <a:pt x="4742713" y="3007376"/>
                </a:cubicBezTo>
                <a:cubicBezTo>
                  <a:pt x="4691362" y="3035960"/>
                  <a:pt x="4762994" y="3003373"/>
                  <a:pt x="4774199" y="2999738"/>
                </a:cubicBezTo>
                <a:cubicBezTo>
                  <a:pt x="4786771" y="2994192"/>
                  <a:pt x="4798392" y="2988819"/>
                  <a:pt x="4807638" y="2984800"/>
                </a:cubicBezTo>
                <a:lnTo>
                  <a:pt x="4826180" y="2978220"/>
                </a:lnTo>
                <a:lnTo>
                  <a:pt x="4825558" y="2979047"/>
                </a:lnTo>
                <a:cubicBezTo>
                  <a:pt x="4825800" y="2979310"/>
                  <a:pt x="4828066" y="2978411"/>
                  <a:pt x="4831332" y="2976914"/>
                </a:cubicBezTo>
                <a:lnTo>
                  <a:pt x="4835795" y="2974746"/>
                </a:lnTo>
                <a:lnTo>
                  <a:pt x="4851080" y="2969214"/>
                </a:lnTo>
                <a:lnTo>
                  <a:pt x="4842973" y="2975315"/>
                </a:lnTo>
                <a:lnTo>
                  <a:pt x="4825496" y="2985707"/>
                </a:lnTo>
                <a:lnTo>
                  <a:pt x="4820677" y="2987781"/>
                </a:lnTo>
                <a:cubicBezTo>
                  <a:pt x="4803552" y="2995366"/>
                  <a:pt x="4789405" y="2999121"/>
                  <a:pt x="4768266" y="3013227"/>
                </a:cubicBezTo>
                <a:cubicBezTo>
                  <a:pt x="4759591" y="3019938"/>
                  <a:pt x="4755992" y="3023265"/>
                  <a:pt x="4748845" y="3027265"/>
                </a:cubicBezTo>
                <a:cubicBezTo>
                  <a:pt x="4730438" y="3037551"/>
                  <a:pt x="4723247" y="3034665"/>
                  <a:pt x="4703367" y="3045010"/>
                </a:cubicBezTo>
                <a:cubicBezTo>
                  <a:pt x="4703920" y="3044988"/>
                  <a:pt x="4701889" y="3047380"/>
                  <a:pt x="4699046" y="3050384"/>
                </a:cubicBezTo>
                <a:lnTo>
                  <a:pt x="4692791" y="3056526"/>
                </a:lnTo>
                <a:lnTo>
                  <a:pt x="4694672" y="3055874"/>
                </a:lnTo>
                <a:cubicBezTo>
                  <a:pt x="4695068" y="3055798"/>
                  <a:pt x="4693876" y="3056663"/>
                  <a:pt x="4691889" y="3057971"/>
                </a:cubicBezTo>
                <a:lnTo>
                  <a:pt x="4690596" y="3058785"/>
                </a:lnTo>
                <a:lnTo>
                  <a:pt x="4690424" y="3058849"/>
                </a:lnTo>
                <a:lnTo>
                  <a:pt x="4689842" y="3059421"/>
                </a:lnTo>
                <a:lnTo>
                  <a:pt x="4688823" y="3060186"/>
                </a:lnTo>
                <a:lnTo>
                  <a:pt x="4667379" y="3070535"/>
                </a:lnTo>
                <a:lnTo>
                  <a:pt x="4675133" y="3068800"/>
                </a:lnTo>
                <a:lnTo>
                  <a:pt x="4673064" y="3069673"/>
                </a:lnTo>
                <a:lnTo>
                  <a:pt x="4694623" y="3062997"/>
                </a:lnTo>
                <a:cubicBezTo>
                  <a:pt x="4704398" y="3059926"/>
                  <a:pt x="4713649" y="3057124"/>
                  <a:pt x="4721394" y="3055348"/>
                </a:cubicBezTo>
                <a:cubicBezTo>
                  <a:pt x="4709741" y="3059890"/>
                  <a:pt x="4697961" y="3063694"/>
                  <a:pt x="4687830" y="3066491"/>
                </a:cubicBezTo>
                <a:lnTo>
                  <a:pt x="4675987" y="3070809"/>
                </a:lnTo>
                <a:cubicBezTo>
                  <a:pt x="4675039" y="3071609"/>
                  <a:pt x="4674823" y="3072091"/>
                  <a:pt x="4675064" y="3072348"/>
                </a:cubicBezTo>
                <a:lnTo>
                  <a:pt x="4675340" y="3072378"/>
                </a:lnTo>
                <a:lnTo>
                  <a:pt x="4678866" y="3071223"/>
                </a:lnTo>
                <a:lnTo>
                  <a:pt x="4676840" y="3072271"/>
                </a:lnTo>
                <a:lnTo>
                  <a:pt x="4676405" y="3072492"/>
                </a:lnTo>
                <a:lnTo>
                  <a:pt x="4676892" y="3072544"/>
                </a:lnTo>
                <a:cubicBezTo>
                  <a:pt x="4678666" y="3072351"/>
                  <a:pt x="4681190" y="3071642"/>
                  <a:pt x="4682291" y="3071172"/>
                </a:cubicBezTo>
                <a:cubicBezTo>
                  <a:pt x="4704986" y="3064909"/>
                  <a:pt x="4737400" y="3051817"/>
                  <a:pt x="4754026" y="3049609"/>
                </a:cubicBezTo>
                <a:cubicBezTo>
                  <a:pt x="4729047" y="3060262"/>
                  <a:pt x="4707455" y="3064284"/>
                  <a:pt x="4683959" y="3073145"/>
                </a:cubicBezTo>
                <a:cubicBezTo>
                  <a:pt x="4691132" y="3070393"/>
                  <a:pt x="4679060" y="3074443"/>
                  <a:pt x="4677247" y="3076437"/>
                </a:cubicBezTo>
                <a:cubicBezTo>
                  <a:pt x="4674204" y="3079931"/>
                  <a:pt x="4682211" y="3074624"/>
                  <a:pt x="4682211" y="3074624"/>
                </a:cubicBezTo>
                <a:cubicBezTo>
                  <a:pt x="4694661" y="3071023"/>
                  <a:pt x="4706978" y="3067266"/>
                  <a:pt x="4718796" y="3063804"/>
                </a:cubicBezTo>
                <a:lnTo>
                  <a:pt x="4741382" y="3057726"/>
                </a:lnTo>
                <a:lnTo>
                  <a:pt x="4736687" y="3060118"/>
                </a:lnTo>
                <a:lnTo>
                  <a:pt x="4736463" y="3060243"/>
                </a:lnTo>
                <a:lnTo>
                  <a:pt x="4735351" y="3060626"/>
                </a:lnTo>
                <a:cubicBezTo>
                  <a:pt x="4732881" y="3061252"/>
                  <a:pt x="4720129" y="3064494"/>
                  <a:pt x="4718381" y="3065972"/>
                </a:cubicBezTo>
                <a:cubicBezTo>
                  <a:pt x="4712842" y="3070655"/>
                  <a:pt x="4727344" y="3065934"/>
                  <a:pt x="4726890" y="3065396"/>
                </a:cubicBezTo>
                <a:lnTo>
                  <a:pt x="4728140" y="3064975"/>
                </a:lnTo>
                <a:lnTo>
                  <a:pt x="4724830" y="3067676"/>
                </a:lnTo>
                <a:cubicBezTo>
                  <a:pt x="4725275" y="3067691"/>
                  <a:pt x="4727089" y="3066905"/>
                  <a:pt x="4729553" y="3065731"/>
                </a:cubicBezTo>
                <a:lnTo>
                  <a:pt x="4736085" y="3062479"/>
                </a:lnTo>
                <a:lnTo>
                  <a:pt x="4739226" y="3061660"/>
                </a:lnTo>
                <a:cubicBezTo>
                  <a:pt x="4738158" y="3063945"/>
                  <a:pt x="4725822" y="3067681"/>
                  <a:pt x="4725822" y="3067681"/>
                </a:cubicBezTo>
                <a:cubicBezTo>
                  <a:pt x="4703204" y="3074032"/>
                  <a:pt x="4681457" y="3081416"/>
                  <a:pt x="4662016" y="3087390"/>
                </a:cubicBezTo>
                <a:cubicBezTo>
                  <a:pt x="4661189" y="3087743"/>
                  <a:pt x="4657764" y="3088680"/>
                  <a:pt x="4653528" y="3089974"/>
                </a:cubicBezTo>
                <a:lnTo>
                  <a:pt x="4650114" y="3091054"/>
                </a:lnTo>
                <a:lnTo>
                  <a:pt x="4650063" y="3091246"/>
                </a:lnTo>
                <a:cubicBezTo>
                  <a:pt x="4649889" y="3091906"/>
                  <a:pt x="4649665" y="3092626"/>
                  <a:pt x="4649347" y="3093307"/>
                </a:cubicBezTo>
                <a:lnTo>
                  <a:pt x="4648674" y="3094269"/>
                </a:lnTo>
                <a:lnTo>
                  <a:pt x="4662654" y="3090139"/>
                </a:lnTo>
                <a:lnTo>
                  <a:pt x="4673996" y="3086625"/>
                </a:lnTo>
                <a:lnTo>
                  <a:pt x="4680163" y="3083819"/>
                </a:lnTo>
                <a:lnTo>
                  <a:pt x="4681999" y="3084145"/>
                </a:lnTo>
                <a:lnTo>
                  <a:pt x="4688546" y="3082117"/>
                </a:lnTo>
                <a:cubicBezTo>
                  <a:pt x="4688773" y="3082386"/>
                  <a:pt x="4709572" y="3073881"/>
                  <a:pt x="4708316" y="3075942"/>
                </a:cubicBezTo>
                <a:cubicBezTo>
                  <a:pt x="4705774" y="3078553"/>
                  <a:pt x="4702294" y="3080053"/>
                  <a:pt x="4699449" y="3080899"/>
                </a:cubicBezTo>
                <a:lnTo>
                  <a:pt x="4698409" y="3081143"/>
                </a:lnTo>
                <a:lnTo>
                  <a:pt x="4695339" y="3082935"/>
                </a:lnTo>
                <a:cubicBezTo>
                  <a:pt x="4689114" y="3086392"/>
                  <a:pt x="4679834" y="3091205"/>
                  <a:pt x="4677865" y="3092361"/>
                </a:cubicBezTo>
                <a:cubicBezTo>
                  <a:pt x="4671411" y="3095726"/>
                  <a:pt x="4666235" y="3098489"/>
                  <a:pt x="4661633" y="3100986"/>
                </a:cubicBezTo>
                <a:lnTo>
                  <a:pt x="4659193" y="3102331"/>
                </a:lnTo>
                <a:lnTo>
                  <a:pt x="4645953" y="3106837"/>
                </a:lnTo>
                <a:lnTo>
                  <a:pt x="4665838" y="3097412"/>
                </a:lnTo>
                <a:cubicBezTo>
                  <a:pt x="4667745" y="3096529"/>
                  <a:pt x="4671991" y="3094194"/>
                  <a:pt x="4676912" y="3091476"/>
                </a:cubicBezTo>
                <a:lnTo>
                  <a:pt x="4678957" y="3090365"/>
                </a:lnTo>
                <a:lnTo>
                  <a:pt x="4666703" y="3095651"/>
                </a:lnTo>
                <a:cubicBezTo>
                  <a:pt x="4656800" y="3099764"/>
                  <a:pt x="4647345" y="3103459"/>
                  <a:pt x="4647345" y="3103459"/>
                </a:cubicBezTo>
                <a:lnTo>
                  <a:pt x="4631969" y="3109793"/>
                </a:lnTo>
                <a:lnTo>
                  <a:pt x="4628895" y="3111914"/>
                </a:lnTo>
                <a:lnTo>
                  <a:pt x="4625860" y="3113694"/>
                </a:lnTo>
                <a:lnTo>
                  <a:pt x="4623807" y="3114395"/>
                </a:lnTo>
                <a:lnTo>
                  <a:pt x="4633160" y="3111785"/>
                </a:lnTo>
                <a:lnTo>
                  <a:pt x="4610903" y="3120139"/>
                </a:lnTo>
                <a:lnTo>
                  <a:pt x="4615536" y="3118806"/>
                </a:lnTo>
                <a:lnTo>
                  <a:pt x="4617296" y="3118205"/>
                </a:lnTo>
                <a:lnTo>
                  <a:pt x="4632286" y="3112683"/>
                </a:lnTo>
                <a:lnTo>
                  <a:pt x="4639831" y="3109903"/>
                </a:lnTo>
                <a:lnTo>
                  <a:pt x="4646631" y="3107397"/>
                </a:lnTo>
                <a:cubicBezTo>
                  <a:pt x="4650243" y="3106157"/>
                  <a:pt x="4652247" y="3105646"/>
                  <a:pt x="4651347" y="3106477"/>
                </a:cubicBezTo>
                <a:cubicBezTo>
                  <a:pt x="4650446" y="3107307"/>
                  <a:pt x="4646603" y="3109518"/>
                  <a:pt x="4641957" y="3112132"/>
                </a:cubicBezTo>
                <a:lnTo>
                  <a:pt x="4632173" y="3117706"/>
                </a:lnTo>
                <a:lnTo>
                  <a:pt x="4633705" y="3117343"/>
                </a:lnTo>
                <a:cubicBezTo>
                  <a:pt x="4638222" y="3116478"/>
                  <a:pt x="4641542" y="3116527"/>
                  <a:pt x="4631150" y="3120640"/>
                </a:cubicBezTo>
                <a:lnTo>
                  <a:pt x="4623165" y="3123711"/>
                </a:lnTo>
                <a:lnTo>
                  <a:pt x="4621604" y="3124899"/>
                </a:lnTo>
                <a:lnTo>
                  <a:pt x="4623768" y="3124482"/>
                </a:lnTo>
                <a:lnTo>
                  <a:pt x="4624184" y="3124258"/>
                </a:lnTo>
                <a:lnTo>
                  <a:pt x="4624268" y="3124386"/>
                </a:lnTo>
                <a:lnTo>
                  <a:pt x="4625557" y="3124137"/>
                </a:lnTo>
                <a:cubicBezTo>
                  <a:pt x="4627924" y="3123417"/>
                  <a:pt x="4631428" y="3122189"/>
                  <a:pt x="4636340" y="3120334"/>
                </a:cubicBezTo>
                <a:cubicBezTo>
                  <a:pt x="4660822" y="3112450"/>
                  <a:pt x="4699710" y="3091263"/>
                  <a:pt x="4716635" y="3090576"/>
                </a:cubicBezTo>
                <a:cubicBezTo>
                  <a:pt x="4719575" y="3090456"/>
                  <a:pt x="4675014" y="3115584"/>
                  <a:pt x="4677499" y="3111772"/>
                </a:cubicBezTo>
                <a:cubicBezTo>
                  <a:pt x="4674038" y="3117080"/>
                  <a:pt x="4710845" y="3100184"/>
                  <a:pt x="4732948" y="3089921"/>
                </a:cubicBezTo>
                <a:lnTo>
                  <a:pt x="4742989" y="3085299"/>
                </a:lnTo>
                <a:lnTo>
                  <a:pt x="4732666" y="3090682"/>
                </a:lnTo>
                <a:cubicBezTo>
                  <a:pt x="4687842" y="3113540"/>
                  <a:pt x="4741348" y="3091226"/>
                  <a:pt x="4744651" y="3089217"/>
                </a:cubicBezTo>
                <a:cubicBezTo>
                  <a:pt x="4752547" y="3085808"/>
                  <a:pt x="4756972" y="3087315"/>
                  <a:pt x="4761231" y="3086355"/>
                </a:cubicBezTo>
                <a:lnTo>
                  <a:pt x="4768114" y="3083986"/>
                </a:lnTo>
                <a:lnTo>
                  <a:pt x="4683018" y="3121618"/>
                </a:lnTo>
                <a:lnTo>
                  <a:pt x="4674132" y="3125452"/>
                </a:lnTo>
                <a:lnTo>
                  <a:pt x="4656039" y="3135278"/>
                </a:lnTo>
                <a:lnTo>
                  <a:pt x="4661319" y="3133942"/>
                </a:lnTo>
                <a:cubicBezTo>
                  <a:pt x="4661267" y="3135088"/>
                  <a:pt x="4639362" y="3144722"/>
                  <a:pt x="4630196" y="3150261"/>
                </a:cubicBezTo>
                <a:cubicBezTo>
                  <a:pt x="4631669" y="3150201"/>
                  <a:pt x="4633140" y="3150140"/>
                  <a:pt x="4634611" y="3150081"/>
                </a:cubicBezTo>
                <a:cubicBezTo>
                  <a:pt x="4633875" y="3150110"/>
                  <a:pt x="4633504" y="3152510"/>
                  <a:pt x="4632791" y="3155388"/>
                </a:cubicBezTo>
                <a:lnTo>
                  <a:pt x="4631525" y="3159368"/>
                </a:lnTo>
                <a:lnTo>
                  <a:pt x="4640109" y="3154354"/>
                </a:lnTo>
                <a:cubicBezTo>
                  <a:pt x="4648002" y="3149641"/>
                  <a:pt x="4654072" y="3145997"/>
                  <a:pt x="4651445" y="3148704"/>
                </a:cubicBezTo>
                <a:cubicBezTo>
                  <a:pt x="4651445" y="3148704"/>
                  <a:pt x="4645241" y="3152665"/>
                  <a:pt x="4639833" y="3156475"/>
                </a:cubicBezTo>
                <a:lnTo>
                  <a:pt x="4640909" y="3155528"/>
                </a:lnTo>
                <a:lnTo>
                  <a:pt x="4642536" y="3154570"/>
                </a:lnTo>
                <a:cubicBezTo>
                  <a:pt x="4642140" y="3154644"/>
                  <a:pt x="4641941" y="3154681"/>
                  <a:pt x="4641604" y="3154920"/>
                </a:cubicBezTo>
                <a:lnTo>
                  <a:pt x="4640909" y="3155528"/>
                </a:lnTo>
                <a:lnTo>
                  <a:pt x="4637918" y="3157290"/>
                </a:lnTo>
                <a:lnTo>
                  <a:pt x="4636417" y="3157931"/>
                </a:lnTo>
                <a:cubicBezTo>
                  <a:pt x="4635247" y="3158559"/>
                  <a:pt x="4634293" y="3159145"/>
                  <a:pt x="4634293" y="3159145"/>
                </a:cubicBezTo>
                <a:cubicBezTo>
                  <a:pt x="4634293" y="3159145"/>
                  <a:pt x="4628562" y="3164415"/>
                  <a:pt x="4624612" y="3166787"/>
                </a:cubicBezTo>
                <a:cubicBezTo>
                  <a:pt x="4615572" y="3172677"/>
                  <a:pt x="4598929" y="3180225"/>
                  <a:pt x="4591799" y="3184359"/>
                </a:cubicBezTo>
                <a:cubicBezTo>
                  <a:pt x="4591007" y="3184508"/>
                  <a:pt x="4586865" y="3188315"/>
                  <a:pt x="4584162" y="3190220"/>
                </a:cubicBezTo>
                <a:cubicBezTo>
                  <a:pt x="4579756" y="3193144"/>
                  <a:pt x="4574913" y="3195789"/>
                  <a:pt x="4569962" y="3198303"/>
                </a:cubicBezTo>
                <a:lnTo>
                  <a:pt x="4567623" y="3199450"/>
                </a:lnTo>
                <a:lnTo>
                  <a:pt x="4570317" y="3198465"/>
                </a:lnTo>
                <a:lnTo>
                  <a:pt x="4578107" y="3195562"/>
                </a:lnTo>
                <a:lnTo>
                  <a:pt x="4629672" y="3169306"/>
                </a:lnTo>
                <a:lnTo>
                  <a:pt x="4678874" y="3142888"/>
                </a:lnTo>
                <a:lnTo>
                  <a:pt x="4680759" y="3142664"/>
                </a:lnTo>
                <a:lnTo>
                  <a:pt x="4685737" y="3141594"/>
                </a:lnTo>
                <a:lnTo>
                  <a:pt x="4669353" y="3150943"/>
                </a:lnTo>
                <a:lnTo>
                  <a:pt x="4683287" y="3144103"/>
                </a:lnTo>
                <a:lnTo>
                  <a:pt x="4679330" y="3148070"/>
                </a:lnTo>
                <a:cubicBezTo>
                  <a:pt x="4679064" y="3147756"/>
                  <a:pt x="4678838" y="3147487"/>
                  <a:pt x="4678838" y="3147487"/>
                </a:cubicBezTo>
                <a:cubicBezTo>
                  <a:pt x="4675542" y="3151273"/>
                  <a:pt x="4677291" y="3149795"/>
                  <a:pt x="4679330" y="3148070"/>
                </a:cubicBezTo>
                <a:lnTo>
                  <a:pt x="4682962" y="3146956"/>
                </a:lnTo>
                <a:lnTo>
                  <a:pt x="4667897" y="3155344"/>
                </a:lnTo>
                <a:lnTo>
                  <a:pt x="4663825" y="3157248"/>
                </a:lnTo>
                <a:cubicBezTo>
                  <a:pt x="4662584" y="3157784"/>
                  <a:pt x="4661969" y="3157980"/>
                  <a:pt x="4662407" y="3157610"/>
                </a:cubicBezTo>
                <a:lnTo>
                  <a:pt x="4661404" y="3158958"/>
                </a:lnTo>
                <a:lnTo>
                  <a:pt x="4641248" y="3170180"/>
                </a:lnTo>
                <a:lnTo>
                  <a:pt x="4636852" y="3171750"/>
                </a:lnTo>
                <a:cubicBezTo>
                  <a:pt x="4634129" y="3172677"/>
                  <a:pt x="4631106" y="3173646"/>
                  <a:pt x="4627405" y="3174737"/>
                </a:cubicBezTo>
                <a:cubicBezTo>
                  <a:pt x="4625200" y="3175677"/>
                  <a:pt x="4610169" y="3179769"/>
                  <a:pt x="4613814" y="3180534"/>
                </a:cubicBezTo>
                <a:cubicBezTo>
                  <a:pt x="4616965" y="3180715"/>
                  <a:pt x="4630595" y="3174963"/>
                  <a:pt x="4633254" y="3174561"/>
                </a:cubicBezTo>
                <a:lnTo>
                  <a:pt x="4633436" y="3174528"/>
                </a:lnTo>
                <a:lnTo>
                  <a:pt x="4627939" y="3177588"/>
                </a:lnTo>
                <a:cubicBezTo>
                  <a:pt x="4611215" y="3187250"/>
                  <a:pt x="4597037" y="3194277"/>
                  <a:pt x="4582620" y="3201525"/>
                </a:cubicBezTo>
                <a:lnTo>
                  <a:pt x="4567240" y="3209433"/>
                </a:lnTo>
                <a:lnTo>
                  <a:pt x="4570111" y="3208345"/>
                </a:lnTo>
                <a:lnTo>
                  <a:pt x="4606220" y="3196247"/>
                </a:lnTo>
                <a:lnTo>
                  <a:pt x="4597318" y="3200631"/>
                </a:lnTo>
                <a:cubicBezTo>
                  <a:pt x="4581141" y="3207564"/>
                  <a:pt x="4564002" y="3215084"/>
                  <a:pt x="4547436" y="3222429"/>
                </a:cubicBezTo>
                <a:lnTo>
                  <a:pt x="4543003" y="3224411"/>
                </a:lnTo>
                <a:lnTo>
                  <a:pt x="4538774" y="3227282"/>
                </a:lnTo>
                <a:lnTo>
                  <a:pt x="4526624" y="3231730"/>
                </a:lnTo>
                <a:lnTo>
                  <a:pt x="4521187" y="3234160"/>
                </a:lnTo>
                <a:lnTo>
                  <a:pt x="4531071" y="3231603"/>
                </a:lnTo>
                <a:lnTo>
                  <a:pt x="4529667" y="3232375"/>
                </a:lnTo>
                <a:cubicBezTo>
                  <a:pt x="4518810" y="3238222"/>
                  <a:pt x="4502311" y="3246996"/>
                  <a:pt x="4495888" y="3251522"/>
                </a:cubicBezTo>
                <a:cubicBezTo>
                  <a:pt x="4511227" y="3245851"/>
                  <a:pt x="4521380" y="3239518"/>
                  <a:pt x="4537227" y="3232119"/>
                </a:cubicBezTo>
                <a:cubicBezTo>
                  <a:pt x="4548715" y="3226354"/>
                  <a:pt x="4549343" y="3226235"/>
                  <a:pt x="4545691" y="3228552"/>
                </a:cubicBezTo>
                <a:lnTo>
                  <a:pt x="4530221" y="3238467"/>
                </a:lnTo>
                <a:lnTo>
                  <a:pt x="4532363" y="3237508"/>
                </a:lnTo>
                <a:cubicBezTo>
                  <a:pt x="4554226" y="3227543"/>
                  <a:pt x="4575818" y="3217461"/>
                  <a:pt x="4598579" y="3207284"/>
                </a:cubicBezTo>
                <a:lnTo>
                  <a:pt x="4617899" y="3198954"/>
                </a:lnTo>
                <a:lnTo>
                  <a:pt x="4604652" y="3205409"/>
                </a:lnTo>
                <a:cubicBezTo>
                  <a:pt x="4595163" y="3209977"/>
                  <a:pt x="4584150" y="3215193"/>
                  <a:pt x="4570312" y="3221584"/>
                </a:cubicBezTo>
                <a:cubicBezTo>
                  <a:pt x="4555506" y="3228545"/>
                  <a:pt x="4545172" y="3232675"/>
                  <a:pt x="4531838" y="3239576"/>
                </a:cubicBezTo>
                <a:cubicBezTo>
                  <a:pt x="4499741" y="3257307"/>
                  <a:pt x="4544103" y="3239077"/>
                  <a:pt x="4553834" y="3235501"/>
                </a:cubicBezTo>
                <a:cubicBezTo>
                  <a:pt x="4570713" y="3227927"/>
                  <a:pt x="4594194" y="3214254"/>
                  <a:pt x="4584860" y="3224173"/>
                </a:cubicBezTo>
                <a:cubicBezTo>
                  <a:pt x="4586662" y="3222510"/>
                  <a:pt x="4576941" y="3227807"/>
                  <a:pt x="4565241" y="3234444"/>
                </a:cubicBezTo>
                <a:lnTo>
                  <a:pt x="4554864" y="3240409"/>
                </a:lnTo>
                <a:lnTo>
                  <a:pt x="4462583" y="3285628"/>
                </a:lnTo>
                <a:lnTo>
                  <a:pt x="4452871" y="3292921"/>
                </a:lnTo>
                <a:cubicBezTo>
                  <a:pt x="4443035" y="3298961"/>
                  <a:pt x="4439121" y="3298294"/>
                  <a:pt x="4428491" y="3304483"/>
                </a:cubicBezTo>
                <a:cubicBezTo>
                  <a:pt x="4429286" y="3304335"/>
                  <a:pt x="4420342" y="3313237"/>
                  <a:pt x="4419416" y="3313412"/>
                </a:cubicBezTo>
                <a:cubicBezTo>
                  <a:pt x="4411776" y="3319272"/>
                  <a:pt x="4396156" y="3322199"/>
                  <a:pt x="4385489" y="3331425"/>
                </a:cubicBezTo>
                <a:lnTo>
                  <a:pt x="4384180" y="3332628"/>
                </a:lnTo>
                <a:lnTo>
                  <a:pt x="4383937" y="3332851"/>
                </a:lnTo>
                <a:cubicBezTo>
                  <a:pt x="4383679" y="3333089"/>
                  <a:pt x="4383549" y="3333209"/>
                  <a:pt x="4383745" y="3333030"/>
                </a:cubicBezTo>
                <a:lnTo>
                  <a:pt x="4384180" y="3332628"/>
                </a:lnTo>
                <a:lnTo>
                  <a:pt x="4384908" y="3331960"/>
                </a:lnTo>
                <a:cubicBezTo>
                  <a:pt x="4385231" y="3331661"/>
                  <a:pt x="4385489" y="3331425"/>
                  <a:pt x="4385489" y="3331425"/>
                </a:cubicBezTo>
                <a:cubicBezTo>
                  <a:pt x="4391976" y="3330210"/>
                  <a:pt x="4403246" y="3322269"/>
                  <a:pt x="4410982" y="3319420"/>
                </a:cubicBezTo>
                <a:cubicBezTo>
                  <a:pt x="4416042" y="3317774"/>
                  <a:pt x="4421460" y="3315650"/>
                  <a:pt x="4427693" y="3312850"/>
                </a:cubicBezTo>
                <a:lnTo>
                  <a:pt x="4428826" y="3312292"/>
                </a:lnTo>
                <a:lnTo>
                  <a:pt x="4430155" y="3311026"/>
                </a:lnTo>
                <a:cubicBezTo>
                  <a:pt x="4431858" y="3309611"/>
                  <a:pt x="4433584" y="3308333"/>
                  <a:pt x="4434418" y="3307889"/>
                </a:cubicBezTo>
                <a:cubicBezTo>
                  <a:pt x="4434972" y="3307595"/>
                  <a:pt x="4435135" y="3307671"/>
                  <a:pt x="4434631" y="3308327"/>
                </a:cubicBezTo>
                <a:cubicBezTo>
                  <a:pt x="4436558" y="3307154"/>
                  <a:pt x="4435230" y="3308314"/>
                  <a:pt x="4433007" y="3310017"/>
                </a:cubicBezTo>
                <a:lnTo>
                  <a:pt x="4432000" y="3310730"/>
                </a:lnTo>
                <a:lnTo>
                  <a:pt x="4449297" y="3302217"/>
                </a:lnTo>
                <a:cubicBezTo>
                  <a:pt x="4474657" y="3290238"/>
                  <a:pt x="4415050" y="3321689"/>
                  <a:pt x="4413140" y="3323446"/>
                </a:cubicBezTo>
                <a:lnTo>
                  <a:pt x="4414592" y="3323432"/>
                </a:lnTo>
                <a:lnTo>
                  <a:pt x="4472194" y="3299923"/>
                </a:lnTo>
                <a:cubicBezTo>
                  <a:pt x="4481931" y="3296792"/>
                  <a:pt x="4495143" y="3288748"/>
                  <a:pt x="4507848" y="3284044"/>
                </a:cubicBezTo>
                <a:cubicBezTo>
                  <a:pt x="4513724" y="3281167"/>
                  <a:pt x="4522210" y="3277255"/>
                  <a:pt x="4531269" y="3273178"/>
                </a:cubicBezTo>
                <a:lnTo>
                  <a:pt x="4539813" y="3269409"/>
                </a:lnTo>
                <a:lnTo>
                  <a:pt x="4533078" y="3275961"/>
                </a:lnTo>
                <a:lnTo>
                  <a:pt x="4521656" y="3281741"/>
                </a:lnTo>
                <a:lnTo>
                  <a:pt x="4508632" y="3287151"/>
                </a:lnTo>
                <a:cubicBezTo>
                  <a:pt x="4496089" y="3292564"/>
                  <a:pt x="4482462" y="3298815"/>
                  <a:pt x="4480662" y="3300478"/>
                </a:cubicBezTo>
                <a:lnTo>
                  <a:pt x="4482313" y="3300561"/>
                </a:lnTo>
                <a:lnTo>
                  <a:pt x="4454408" y="3313552"/>
                </a:lnTo>
                <a:lnTo>
                  <a:pt x="4427948" y="3326176"/>
                </a:lnTo>
                <a:lnTo>
                  <a:pt x="4436138" y="3323334"/>
                </a:lnTo>
                <a:cubicBezTo>
                  <a:pt x="4436533" y="3323259"/>
                  <a:pt x="4435343" y="3324123"/>
                  <a:pt x="4433355" y="3325432"/>
                </a:cubicBezTo>
                <a:lnTo>
                  <a:pt x="4432064" y="3326246"/>
                </a:lnTo>
                <a:lnTo>
                  <a:pt x="4413637" y="3333034"/>
                </a:lnTo>
                <a:lnTo>
                  <a:pt x="4414635" y="3332528"/>
                </a:lnTo>
                <a:lnTo>
                  <a:pt x="4389519" y="3344510"/>
                </a:lnTo>
                <a:lnTo>
                  <a:pt x="4393077" y="3343058"/>
                </a:lnTo>
                <a:lnTo>
                  <a:pt x="4395141" y="3342089"/>
                </a:lnTo>
                <a:lnTo>
                  <a:pt x="4405036" y="3338848"/>
                </a:lnTo>
                <a:cubicBezTo>
                  <a:pt x="4409242" y="3337607"/>
                  <a:pt x="4413181" y="3336651"/>
                  <a:pt x="4416599" y="3336261"/>
                </a:cubicBezTo>
                <a:cubicBezTo>
                  <a:pt x="4403236" y="3342328"/>
                  <a:pt x="4393433" y="3344922"/>
                  <a:pt x="4381630" y="3349285"/>
                </a:cubicBezTo>
                <a:cubicBezTo>
                  <a:pt x="4372218" y="3352933"/>
                  <a:pt x="4377574" y="3352175"/>
                  <a:pt x="4380271" y="3351818"/>
                </a:cubicBezTo>
                <a:lnTo>
                  <a:pt x="4401197" y="3344957"/>
                </a:lnTo>
                <a:lnTo>
                  <a:pt x="4429217" y="3331843"/>
                </a:lnTo>
                <a:lnTo>
                  <a:pt x="4465270" y="3314972"/>
                </a:lnTo>
                <a:lnTo>
                  <a:pt x="4458696" y="3316702"/>
                </a:lnTo>
                <a:lnTo>
                  <a:pt x="4445938" y="3321157"/>
                </a:lnTo>
                <a:lnTo>
                  <a:pt x="4453063" y="3317364"/>
                </a:lnTo>
                <a:cubicBezTo>
                  <a:pt x="4462244" y="3313430"/>
                  <a:pt x="4471903" y="3309054"/>
                  <a:pt x="4482377" y="3304002"/>
                </a:cubicBezTo>
                <a:lnTo>
                  <a:pt x="4498055" y="3296017"/>
                </a:lnTo>
                <a:lnTo>
                  <a:pt x="4497535" y="3296430"/>
                </a:lnTo>
                <a:cubicBezTo>
                  <a:pt x="4498074" y="3296437"/>
                  <a:pt x="4499717" y="3296092"/>
                  <a:pt x="4502917" y="3295293"/>
                </a:cubicBezTo>
                <a:lnTo>
                  <a:pt x="4504998" y="3294801"/>
                </a:lnTo>
                <a:lnTo>
                  <a:pt x="4499838" y="3297556"/>
                </a:lnTo>
                <a:lnTo>
                  <a:pt x="4473491" y="3311183"/>
                </a:lnTo>
                <a:lnTo>
                  <a:pt x="4502471" y="3298054"/>
                </a:lnTo>
                <a:cubicBezTo>
                  <a:pt x="4513588" y="3292744"/>
                  <a:pt x="4524289" y="3287683"/>
                  <a:pt x="4532939" y="3284634"/>
                </a:cubicBezTo>
                <a:cubicBezTo>
                  <a:pt x="4532939" y="3284634"/>
                  <a:pt x="4529821" y="3286882"/>
                  <a:pt x="4526936" y="3289166"/>
                </a:cubicBezTo>
                <a:lnTo>
                  <a:pt x="4526814" y="3289287"/>
                </a:lnTo>
                <a:lnTo>
                  <a:pt x="4524463" y="3289938"/>
                </a:lnTo>
                <a:cubicBezTo>
                  <a:pt x="4515336" y="3293737"/>
                  <a:pt x="4492605" y="3304496"/>
                  <a:pt x="4491008" y="3306946"/>
                </a:cubicBezTo>
                <a:cubicBezTo>
                  <a:pt x="4486747" y="3313479"/>
                  <a:pt x="4537500" y="3285449"/>
                  <a:pt x="4553364" y="3281626"/>
                </a:cubicBezTo>
                <a:cubicBezTo>
                  <a:pt x="4563321" y="3278438"/>
                  <a:pt x="4566638" y="3277608"/>
                  <a:pt x="4575888" y="3274376"/>
                </a:cubicBezTo>
                <a:lnTo>
                  <a:pt x="4576339" y="3274213"/>
                </a:lnTo>
                <a:lnTo>
                  <a:pt x="4557239" y="3284100"/>
                </a:lnTo>
                <a:cubicBezTo>
                  <a:pt x="4547551" y="3288745"/>
                  <a:pt x="4538636" y="3292715"/>
                  <a:pt x="4528981" y="3297079"/>
                </a:cubicBezTo>
                <a:cubicBezTo>
                  <a:pt x="4515939" y="3302218"/>
                  <a:pt x="4439719" y="3339996"/>
                  <a:pt x="4477000" y="3324297"/>
                </a:cubicBezTo>
                <a:lnTo>
                  <a:pt x="4496383" y="3315326"/>
                </a:lnTo>
                <a:lnTo>
                  <a:pt x="4503867" y="3312317"/>
                </a:lnTo>
                <a:cubicBezTo>
                  <a:pt x="4522820" y="3304768"/>
                  <a:pt x="4554964" y="3292490"/>
                  <a:pt x="4517162" y="3312242"/>
                </a:cubicBezTo>
                <a:cubicBezTo>
                  <a:pt x="4509145" y="3315747"/>
                  <a:pt x="4489079" y="3323453"/>
                  <a:pt x="4473859" y="3333610"/>
                </a:cubicBezTo>
                <a:cubicBezTo>
                  <a:pt x="4456322" y="3344390"/>
                  <a:pt x="4489479" y="3329795"/>
                  <a:pt x="4505757" y="3322774"/>
                </a:cubicBezTo>
                <a:cubicBezTo>
                  <a:pt x="4521163" y="3315259"/>
                  <a:pt x="4537442" y="3308239"/>
                  <a:pt x="4542101" y="3308049"/>
                </a:cubicBezTo>
                <a:cubicBezTo>
                  <a:pt x="4548646" y="3304604"/>
                  <a:pt x="4548233" y="3307800"/>
                  <a:pt x="4552648" y="3307621"/>
                </a:cubicBezTo>
                <a:lnTo>
                  <a:pt x="4566319" y="3302056"/>
                </a:lnTo>
                <a:lnTo>
                  <a:pt x="4440632" y="3362863"/>
                </a:lnTo>
                <a:lnTo>
                  <a:pt x="4344653" y="3407168"/>
                </a:lnTo>
                <a:lnTo>
                  <a:pt x="4343956" y="3408682"/>
                </a:lnTo>
                <a:cubicBezTo>
                  <a:pt x="4343956" y="3408682"/>
                  <a:pt x="4343162" y="3408830"/>
                  <a:pt x="4342235" y="3409004"/>
                </a:cubicBezTo>
                <a:lnTo>
                  <a:pt x="4344046" y="3407450"/>
                </a:lnTo>
                <a:lnTo>
                  <a:pt x="4333692" y="3412228"/>
                </a:lnTo>
                <a:lnTo>
                  <a:pt x="4331980" y="3413285"/>
                </a:lnTo>
                <a:cubicBezTo>
                  <a:pt x="4331071" y="3413980"/>
                  <a:pt x="4330344" y="3414729"/>
                  <a:pt x="4330018" y="3415490"/>
                </a:cubicBezTo>
                <a:cubicBezTo>
                  <a:pt x="4330018" y="3415490"/>
                  <a:pt x="4337942" y="3411206"/>
                  <a:pt x="4342235" y="3409004"/>
                </a:cubicBezTo>
                <a:lnTo>
                  <a:pt x="4339118" y="3412551"/>
                </a:lnTo>
                <a:lnTo>
                  <a:pt x="4443945" y="3364356"/>
                </a:lnTo>
                <a:cubicBezTo>
                  <a:pt x="4503204" y="3338063"/>
                  <a:pt x="4559446" y="3314403"/>
                  <a:pt x="4610521" y="3295260"/>
                </a:cubicBezTo>
                <a:cubicBezTo>
                  <a:pt x="4585580" y="3313247"/>
                  <a:pt x="4566927" y="3311540"/>
                  <a:pt x="4548634" y="3328512"/>
                </a:cubicBezTo>
                <a:cubicBezTo>
                  <a:pt x="4544781" y="3330859"/>
                  <a:pt x="4586872" y="3313861"/>
                  <a:pt x="4586872" y="3313861"/>
                </a:cubicBezTo>
                <a:cubicBezTo>
                  <a:pt x="4592971" y="3313180"/>
                  <a:pt x="4587656" y="3317816"/>
                  <a:pt x="4588947" y="3318432"/>
                </a:cubicBezTo>
                <a:cubicBezTo>
                  <a:pt x="4611392" y="3310598"/>
                  <a:pt x="4667902" y="3274790"/>
                  <a:pt x="4663943" y="3287233"/>
                </a:cubicBezTo>
                <a:lnTo>
                  <a:pt x="4646880" y="3296643"/>
                </a:lnTo>
                <a:lnTo>
                  <a:pt x="4645387" y="3297112"/>
                </a:lnTo>
                <a:lnTo>
                  <a:pt x="4641967" y="3299045"/>
                </a:lnTo>
                <a:lnTo>
                  <a:pt x="4636373" y="3301657"/>
                </a:lnTo>
                <a:cubicBezTo>
                  <a:pt x="4633069" y="3303145"/>
                  <a:pt x="4629474" y="3304721"/>
                  <a:pt x="4625389" y="3306508"/>
                </a:cubicBezTo>
                <a:cubicBezTo>
                  <a:pt x="4622085" y="3308519"/>
                  <a:pt x="4598351" y="3315738"/>
                  <a:pt x="4583868" y="3327358"/>
                </a:cubicBezTo>
                <a:cubicBezTo>
                  <a:pt x="4583868" y="3327358"/>
                  <a:pt x="4603009" y="3321536"/>
                  <a:pt x="4612918" y="3315502"/>
                </a:cubicBezTo>
                <a:cubicBezTo>
                  <a:pt x="4615490" y="3314636"/>
                  <a:pt x="4624986" y="3308855"/>
                  <a:pt x="4633749" y="3303693"/>
                </a:cubicBezTo>
                <a:lnTo>
                  <a:pt x="4641967" y="3299045"/>
                </a:lnTo>
                <a:lnTo>
                  <a:pt x="4645633" y="3297332"/>
                </a:lnTo>
                <a:lnTo>
                  <a:pt x="4646880" y="3296643"/>
                </a:lnTo>
                <a:lnTo>
                  <a:pt x="4650180" y="3295613"/>
                </a:lnTo>
                <a:cubicBezTo>
                  <a:pt x="4652286" y="3298851"/>
                  <a:pt x="4629248" y="3310656"/>
                  <a:pt x="4618531" y="3315903"/>
                </a:cubicBezTo>
                <a:lnTo>
                  <a:pt x="4614492" y="3317847"/>
                </a:lnTo>
                <a:lnTo>
                  <a:pt x="4613987" y="3318082"/>
                </a:lnTo>
                <a:cubicBezTo>
                  <a:pt x="4612959" y="3318568"/>
                  <a:pt x="4613022" y="3318547"/>
                  <a:pt x="4613881" y="3318142"/>
                </a:cubicBezTo>
                <a:lnTo>
                  <a:pt x="4614492" y="3317847"/>
                </a:lnTo>
                <a:lnTo>
                  <a:pt x="4620645" y="3314998"/>
                </a:lnTo>
                <a:cubicBezTo>
                  <a:pt x="4638493" y="3308562"/>
                  <a:pt x="4658141" y="3299398"/>
                  <a:pt x="4673429" y="3295923"/>
                </a:cubicBezTo>
                <a:cubicBezTo>
                  <a:pt x="4686218" y="3292453"/>
                  <a:pt x="4670159" y="3301531"/>
                  <a:pt x="4650653" y="3311806"/>
                </a:cubicBezTo>
                <a:lnTo>
                  <a:pt x="4645932" y="3314257"/>
                </a:lnTo>
                <a:lnTo>
                  <a:pt x="4624621" y="3324305"/>
                </a:lnTo>
                <a:cubicBezTo>
                  <a:pt x="4624621" y="3324305"/>
                  <a:pt x="4591878" y="3335704"/>
                  <a:pt x="4583416" y="3346116"/>
                </a:cubicBezTo>
                <a:cubicBezTo>
                  <a:pt x="4583213" y="3347715"/>
                  <a:pt x="4598746" y="3340460"/>
                  <a:pt x="4614518" y="3332797"/>
                </a:cubicBezTo>
                <a:lnTo>
                  <a:pt x="4615978" y="3332081"/>
                </a:lnTo>
                <a:lnTo>
                  <a:pt x="4617167" y="3331700"/>
                </a:lnTo>
                <a:cubicBezTo>
                  <a:pt x="4622364" y="3329992"/>
                  <a:pt x="4627975" y="3328036"/>
                  <a:pt x="4629626" y="3327029"/>
                </a:cubicBezTo>
                <a:cubicBezTo>
                  <a:pt x="4641376" y="3321275"/>
                  <a:pt x="4638216" y="3324248"/>
                  <a:pt x="4631063" y="3329128"/>
                </a:cubicBezTo>
                <a:lnTo>
                  <a:pt x="4626818" y="3331843"/>
                </a:lnTo>
                <a:lnTo>
                  <a:pt x="4533156" y="3374125"/>
                </a:lnTo>
                <a:cubicBezTo>
                  <a:pt x="4533156" y="3374125"/>
                  <a:pt x="4493210" y="3392177"/>
                  <a:pt x="4494023" y="3395323"/>
                </a:cubicBezTo>
                <a:cubicBezTo>
                  <a:pt x="4498683" y="3395134"/>
                  <a:pt x="4524236" y="3380846"/>
                  <a:pt x="4533969" y="3377271"/>
                </a:cubicBezTo>
                <a:cubicBezTo>
                  <a:pt x="4531761" y="3377362"/>
                  <a:pt x="4557223" y="3365297"/>
                  <a:pt x="4565281" y="3363703"/>
                </a:cubicBezTo>
                <a:lnTo>
                  <a:pt x="4565733" y="3365811"/>
                </a:lnTo>
                <a:lnTo>
                  <a:pt x="4550833" y="3373192"/>
                </a:lnTo>
                <a:cubicBezTo>
                  <a:pt x="4508027" y="3392629"/>
                  <a:pt x="4460584" y="3410362"/>
                  <a:pt x="4425206" y="3429803"/>
                </a:cubicBezTo>
                <a:cubicBezTo>
                  <a:pt x="4393639" y="3447626"/>
                  <a:pt x="4381170" y="3456619"/>
                  <a:pt x="4404118" y="3445445"/>
                </a:cubicBezTo>
                <a:cubicBezTo>
                  <a:pt x="4421967" y="3439009"/>
                  <a:pt x="4514532" y="3394080"/>
                  <a:pt x="4520633" y="3393398"/>
                </a:cubicBezTo>
                <a:lnTo>
                  <a:pt x="4518746" y="3395154"/>
                </a:lnTo>
                <a:lnTo>
                  <a:pt x="4518331" y="3395346"/>
                </a:lnTo>
                <a:cubicBezTo>
                  <a:pt x="4499703" y="3404165"/>
                  <a:pt x="4481083" y="3413336"/>
                  <a:pt x="4462539" y="3423098"/>
                </a:cubicBezTo>
                <a:cubicBezTo>
                  <a:pt x="4450263" y="3433136"/>
                  <a:pt x="4462539" y="3423098"/>
                  <a:pt x="4462539" y="3423098"/>
                </a:cubicBezTo>
                <a:cubicBezTo>
                  <a:pt x="4477534" y="3417587"/>
                  <a:pt x="4494897" y="3410324"/>
                  <a:pt x="4513672" y="3402018"/>
                </a:cubicBezTo>
                <a:lnTo>
                  <a:pt x="4550095" y="3385319"/>
                </a:lnTo>
                <a:lnTo>
                  <a:pt x="4550802" y="3385059"/>
                </a:lnTo>
                <a:cubicBezTo>
                  <a:pt x="4518855" y="3400313"/>
                  <a:pt x="4480468" y="3422054"/>
                  <a:pt x="4472021" y="3425800"/>
                </a:cubicBezTo>
                <a:cubicBezTo>
                  <a:pt x="4464124" y="3429207"/>
                  <a:pt x="4418009" y="3451453"/>
                  <a:pt x="4447059" y="3439599"/>
                </a:cubicBezTo>
                <a:cubicBezTo>
                  <a:pt x="4462111" y="3431832"/>
                  <a:pt x="4483771" y="3420044"/>
                  <a:pt x="4489871" y="3419363"/>
                </a:cubicBezTo>
                <a:cubicBezTo>
                  <a:pt x="4494463" y="3417966"/>
                  <a:pt x="4489384" y="3426893"/>
                  <a:pt x="4489384" y="3426893"/>
                </a:cubicBezTo>
                <a:cubicBezTo>
                  <a:pt x="4499122" y="3423763"/>
                  <a:pt x="4516186" y="3413372"/>
                  <a:pt x="4527938" y="3407617"/>
                </a:cubicBezTo>
                <a:cubicBezTo>
                  <a:pt x="4532531" y="3406219"/>
                  <a:pt x="4543225" y="3404142"/>
                  <a:pt x="4545236" y="3401516"/>
                </a:cubicBezTo>
                <a:cubicBezTo>
                  <a:pt x="4543225" y="3404142"/>
                  <a:pt x="4531305" y="3412801"/>
                  <a:pt x="4534608" y="3410789"/>
                </a:cubicBezTo>
                <a:cubicBezTo>
                  <a:pt x="4540157" y="3410444"/>
                  <a:pt x="4561074" y="3397705"/>
                  <a:pt x="4575406" y="3393178"/>
                </a:cubicBezTo>
                <a:cubicBezTo>
                  <a:pt x="4583304" y="3389770"/>
                  <a:pt x="4588683" y="3392328"/>
                  <a:pt x="4593827" y="3390596"/>
                </a:cubicBezTo>
                <a:cubicBezTo>
                  <a:pt x="4609837" y="3383882"/>
                  <a:pt x="4601389" y="3387625"/>
                  <a:pt x="4591482" y="3393660"/>
                </a:cubicBezTo>
                <a:cubicBezTo>
                  <a:pt x="4546892" y="3420809"/>
                  <a:pt x="4603801" y="3391757"/>
                  <a:pt x="4615786" y="3390292"/>
                </a:cubicBezTo>
                <a:cubicBezTo>
                  <a:pt x="4597666" y="3404359"/>
                  <a:pt x="4598151" y="3396829"/>
                  <a:pt x="4583668" y="3408449"/>
                </a:cubicBezTo>
                <a:lnTo>
                  <a:pt x="4609414" y="3398605"/>
                </a:lnTo>
                <a:cubicBezTo>
                  <a:pt x="4592414" y="3416191"/>
                  <a:pt x="4560232" y="3427153"/>
                  <a:pt x="4553628" y="3431175"/>
                </a:cubicBezTo>
                <a:cubicBezTo>
                  <a:pt x="4434594" y="3489189"/>
                  <a:pt x="4306331" y="3546991"/>
                  <a:pt x="4205656" y="3595228"/>
                </a:cubicBezTo>
                <a:cubicBezTo>
                  <a:pt x="4207667" y="3592603"/>
                  <a:pt x="4201061" y="3596626"/>
                  <a:pt x="4197759" y="3598636"/>
                </a:cubicBezTo>
                <a:cubicBezTo>
                  <a:pt x="4200826" y="3592335"/>
                  <a:pt x="4178683" y="3611651"/>
                  <a:pt x="4197759" y="3598636"/>
                </a:cubicBezTo>
                <a:cubicBezTo>
                  <a:pt x="4195747" y="3601262"/>
                  <a:pt x="4202353" y="3597238"/>
                  <a:pt x="4205656" y="3595228"/>
                </a:cubicBezTo>
                <a:cubicBezTo>
                  <a:pt x="4239848" y="3581640"/>
                  <a:pt x="4277346" y="3566041"/>
                  <a:pt x="4320157" y="3545806"/>
                </a:cubicBezTo>
                <a:cubicBezTo>
                  <a:pt x="4360958" y="3528196"/>
                  <a:pt x="4412721" y="3500876"/>
                  <a:pt x="4437412" y="3494707"/>
                </a:cubicBezTo>
                <a:cubicBezTo>
                  <a:pt x="4438703" y="3495321"/>
                  <a:pt x="4470884" y="3484359"/>
                  <a:pt x="4470884" y="3484359"/>
                </a:cubicBezTo>
                <a:cubicBezTo>
                  <a:pt x="4465805" y="3493284"/>
                  <a:pt x="4455111" y="3495365"/>
                  <a:pt x="4447216" y="3498773"/>
                </a:cubicBezTo>
                <a:cubicBezTo>
                  <a:pt x="4462267" y="3491007"/>
                  <a:pt x="4435464" y="3504526"/>
                  <a:pt x="4415818" y="3513690"/>
                </a:cubicBezTo>
                <a:cubicBezTo>
                  <a:pt x="4353146" y="3542986"/>
                  <a:pt x="4280949" y="3575515"/>
                  <a:pt x="4233544" y="3597147"/>
                </a:cubicBezTo>
                <a:cubicBezTo>
                  <a:pt x="3896030" y="3754831"/>
                  <a:pt x="3576304" y="3898884"/>
                  <a:pt x="3215420" y="4082465"/>
                </a:cubicBezTo>
                <a:cubicBezTo>
                  <a:pt x="3122135" y="4130634"/>
                  <a:pt x="3017671" y="4188412"/>
                  <a:pt x="2919071" y="4241219"/>
                </a:cubicBezTo>
                <a:lnTo>
                  <a:pt x="2821213" y="4293907"/>
                </a:lnTo>
                <a:lnTo>
                  <a:pt x="2756647" y="4359841"/>
                </a:lnTo>
                <a:cubicBezTo>
                  <a:pt x="2647665" y="4472232"/>
                  <a:pt x="2534072" y="4591833"/>
                  <a:pt x="2414083" y="4722329"/>
                </a:cubicBezTo>
                <a:cubicBezTo>
                  <a:pt x="2269945" y="4879993"/>
                  <a:pt x="2109914" y="5055434"/>
                  <a:pt x="1965170" y="5226636"/>
                </a:cubicBezTo>
                <a:cubicBezTo>
                  <a:pt x="1948114" y="5247510"/>
                  <a:pt x="1859634" y="5355765"/>
                  <a:pt x="1860742" y="5348845"/>
                </a:cubicBezTo>
                <a:cubicBezTo>
                  <a:pt x="1863069" y="5342653"/>
                  <a:pt x="1902028" y="5288002"/>
                  <a:pt x="1902028" y="5288002"/>
                </a:cubicBezTo>
                <a:cubicBezTo>
                  <a:pt x="1914124" y="5272378"/>
                  <a:pt x="1933756" y="5248621"/>
                  <a:pt x="1953820" y="5224381"/>
                </a:cubicBezTo>
                <a:cubicBezTo>
                  <a:pt x="2005179" y="5161241"/>
                  <a:pt x="2072918" y="5083665"/>
                  <a:pt x="2127343" y="5020986"/>
                </a:cubicBezTo>
                <a:cubicBezTo>
                  <a:pt x="2285652" y="4838197"/>
                  <a:pt x="2409534" y="4705288"/>
                  <a:pt x="2533846" y="4571898"/>
                </a:cubicBezTo>
                <a:cubicBezTo>
                  <a:pt x="2552315" y="4551238"/>
                  <a:pt x="2660929" y="4435111"/>
                  <a:pt x="2640616" y="4456042"/>
                </a:cubicBezTo>
                <a:cubicBezTo>
                  <a:pt x="2625887" y="4470725"/>
                  <a:pt x="2636626" y="4458712"/>
                  <a:pt x="2620734" y="4476491"/>
                </a:cubicBezTo>
                <a:cubicBezTo>
                  <a:pt x="2438437" y="4665479"/>
                  <a:pt x="2186613" y="4945407"/>
                  <a:pt x="1986460" y="5178595"/>
                </a:cubicBezTo>
                <a:cubicBezTo>
                  <a:pt x="1945352" y="5226378"/>
                  <a:pt x="1898233" y="5290158"/>
                  <a:pt x="1877613" y="5303953"/>
                </a:cubicBezTo>
                <a:cubicBezTo>
                  <a:pt x="1876198" y="5303740"/>
                  <a:pt x="1869202" y="5309774"/>
                  <a:pt x="1866625" y="5312657"/>
                </a:cubicBezTo>
                <a:cubicBezTo>
                  <a:pt x="1869202" y="5309774"/>
                  <a:pt x="1864475" y="5305791"/>
                  <a:pt x="1860735" y="5311770"/>
                </a:cubicBezTo>
                <a:cubicBezTo>
                  <a:pt x="1865639" y="5302695"/>
                  <a:pt x="1872636" y="5296662"/>
                  <a:pt x="1878954" y="5287799"/>
                </a:cubicBezTo>
                <a:cubicBezTo>
                  <a:pt x="1888278" y="5275573"/>
                  <a:pt x="1893376" y="5265983"/>
                  <a:pt x="1897117" y="5260004"/>
                </a:cubicBezTo>
                <a:cubicBezTo>
                  <a:pt x="1923496" y="5226903"/>
                  <a:pt x="1893127" y="5262674"/>
                  <a:pt x="1876071" y="5283549"/>
                </a:cubicBezTo>
                <a:lnTo>
                  <a:pt x="1885067" y="5272145"/>
                </a:lnTo>
                <a:lnTo>
                  <a:pt x="1872390" y="5287667"/>
                </a:lnTo>
                <a:lnTo>
                  <a:pt x="1876071" y="5283549"/>
                </a:lnTo>
                <a:cubicBezTo>
                  <a:pt x="1871408" y="5289662"/>
                  <a:pt x="1866101" y="5296495"/>
                  <a:pt x="1862106" y="5301414"/>
                </a:cubicBezTo>
                <a:lnTo>
                  <a:pt x="1859143" y="5304512"/>
                </a:lnTo>
                <a:lnTo>
                  <a:pt x="1852640" y="5312916"/>
                </a:lnTo>
                <a:cubicBezTo>
                  <a:pt x="1847554" y="5319505"/>
                  <a:pt x="1842634" y="5325801"/>
                  <a:pt x="1837967" y="5331418"/>
                </a:cubicBezTo>
                <a:lnTo>
                  <a:pt x="1830342" y="5340096"/>
                </a:lnTo>
                <a:lnTo>
                  <a:pt x="1831487" y="5337877"/>
                </a:lnTo>
                <a:cubicBezTo>
                  <a:pt x="1852592" y="5312043"/>
                  <a:pt x="1869458" y="5290932"/>
                  <a:pt x="1812320" y="5359814"/>
                </a:cubicBezTo>
                <a:cubicBezTo>
                  <a:pt x="1816420" y="5355442"/>
                  <a:pt x="1832634" y="5336148"/>
                  <a:pt x="1832330" y="5335773"/>
                </a:cubicBezTo>
                <a:cubicBezTo>
                  <a:pt x="1832634" y="5336148"/>
                  <a:pt x="1832634" y="5336148"/>
                  <a:pt x="1831487" y="5337877"/>
                </a:cubicBezTo>
                <a:cubicBezTo>
                  <a:pt x="1819514" y="5352448"/>
                  <a:pt x="1806090" y="5368372"/>
                  <a:pt x="1805784" y="5367995"/>
                </a:cubicBezTo>
                <a:cubicBezTo>
                  <a:pt x="1806090" y="5368372"/>
                  <a:pt x="1812016" y="5359438"/>
                  <a:pt x="1812016" y="5359438"/>
                </a:cubicBezTo>
                <a:cubicBezTo>
                  <a:pt x="1815458" y="5354250"/>
                  <a:pt x="1811408" y="5358684"/>
                  <a:pt x="1816188" y="5351481"/>
                </a:cubicBezTo>
                <a:cubicBezTo>
                  <a:pt x="1819933" y="5346668"/>
                  <a:pt x="1830455" y="5333451"/>
                  <a:pt x="1838137" y="5323540"/>
                </a:cubicBezTo>
                <a:cubicBezTo>
                  <a:pt x="1860933" y="5294811"/>
                  <a:pt x="1885588" y="5263661"/>
                  <a:pt x="1910076" y="5233093"/>
                </a:cubicBezTo>
                <a:lnTo>
                  <a:pt x="1913736" y="5228605"/>
                </a:lnTo>
                <a:lnTo>
                  <a:pt x="1913879" y="5228410"/>
                </a:lnTo>
                <a:cubicBezTo>
                  <a:pt x="1921075" y="5218735"/>
                  <a:pt x="1926539" y="5211688"/>
                  <a:pt x="1928288" y="5210178"/>
                </a:cubicBezTo>
                <a:lnTo>
                  <a:pt x="1935079" y="5202446"/>
                </a:lnTo>
                <a:lnTo>
                  <a:pt x="1966555" y="5163861"/>
                </a:lnTo>
                <a:lnTo>
                  <a:pt x="1948364" y="5184579"/>
                </a:lnTo>
                <a:cubicBezTo>
                  <a:pt x="1941416" y="5192801"/>
                  <a:pt x="1934822" y="5201076"/>
                  <a:pt x="1928288" y="5210178"/>
                </a:cubicBezTo>
                <a:lnTo>
                  <a:pt x="1921215" y="5217519"/>
                </a:lnTo>
                <a:lnTo>
                  <a:pt x="1902477" y="5240548"/>
                </a:lnTo>
                <a:cubicBezTo>
                  <a:pt x="1878624" y="5270263"/>
                  <a:pt x="1854830" y="5300115"/>
                  <a:pt x="1829188" y="5331883"/>
                </a:cubicBezTo>
                <a:cubicBezTo>
                  <a:pt x="1813584" y="5351929"/>
                  <a:pt x="1804399" y="5363129"/>
                  <a:pt x="1787039" y="5384153"/>
                </a:cubicBezTo>
                <a:cubicBezTo>
                  <a:pt x="1777552" y="5394976"/>
                  <a:pt x="1784980" y="5384753"/>
                  <a:pt x="1794304" y="5373201"/>
                </a:cubicBezTo>
                <a:cubicBezTo>
                  <a:pt x="1798048" y="5368390"/>
                  <a:pt x="1798405" y="5368828"/>
                  <a:pt x="1805783" y="5358541"/>
                </a:cubicBezTo>
                <a:cubicBezTo>
                  <a:pt x="1816184" y="5342028"/>
                  <a:pt x="1834692" y="5319274"/>
                  <a:pt x="1850297" y="5299229"/>
                </a:cubicBezTo>
                <a:cubicBezTo>
                  <a:pt x="1870613" y="5273334"/>
                  <a:pt x="1890773" y="5248003"/>
                  <a:pt x="1910762" y="5223231"/>
                </a:cubicBezTo>
                <a:lnTo>
                  <a:pt x="1913290" y="5220141"/>
                </a:lnTo>
                <a:lnTo>
                  <a:pt x="1914044" y="5218936"/>
                </a:lnTo>
                <a:lnTo>
                  <a:pt x="1920158" y="5209841"/>
                </a:lnTo>
                <a:lnTo>
                  <a:pt x="1912734" y="5218931"/>
                </a:lnTo>
                <a:cubicBezTo>
                  <a:pt x="1888588" y="5248741"/>
                  <a:pt x="1864627" y="5278391"/>
                  <a:pt x="1840804" y="5307420"/>
                </a:cubicBezTo>
                <a:cubicBezTo>
                  <a:pt x="1861244" y="5280501"/>
                  <a:pt x="1882363" y="5252978"/>
                  <a:pt x="1903564" y="5226079"/>
                </a:cubicBezTo>
                <a:lnTo>
                  <a:pt x="1921773" y="5203322"/>
                </a:lnTo>
                <a:lnTo>
                  <a:pt x="1918892" y="5206037"/>
                </a:lnTo>
                <a:lnTo>
                  <a:pt x="1918746" y="5206126"/>
                </a:lnTo>
                <a:lnTo>
                  <a:pt x="1892977" y="5238298"/>
                </a:lnTo>
                <a:lnTo>
                  <a:pt x="1845978" y="5296779"/>
                </a:lnTo>
                <a:lnTo>
                  <a:pt x="1846050" y="5296728"/>
                </a:lnTo>
                <a:cubicBezTo>
                  <a:pt x="1847504" y="5297173"/>
                  <a:pt x="1844091" y="5304766"/>
                  <a:pt x="1833669" y="5314237"/>
                </a:cubicBezTo>
                <a:lnTo>
                  <a:pt x="1834833" y="5311140"/>
                </a:lnTo>
                <a:cubicBezTo>
                  <a:pt x="1838269" y="5304979"/>
                  <a:pt x="1841072" y="5301041"/>
                  <a:pt x="1843053" y="5298861"/>
                </a:cubicBezTo>
                <a:lnTo>
                  <a:pt x="1845607" y="5297043"/>
                </a:lnTo>
                <a:lnTo>
                  <a:pt x="1892708" y="5236652"/>
                </a:lnTo>
                <a:lnTo>
                  <a:pt x="1915480" y="5208116"/>
                </a:lnTo>
                <a:lnTo>
                  <a:pt x="1914048" y="5208988"/>
                </a:lnTo>
                <a:cubicBezTo>
                  <a:pt x="1913841" y="5208548"/>
                  <a:pt x="1914776" y="5207053"/>
                  <a:pt x="1916064" y="5205612"/>
                </a:cubicBezTo>
                <a:cubicBezTo>
                  <a:pt x="1904106" y="5216897"/>
                  <a:pt x="1867725" y="5268662"/>
                  <a:pt x="1864468" y="5268718"/>
                </a:cubicBezTo>
                <a:lnTo>
                  <a:pt x="1865943" y="5265642"/>
                </a:lnTo>
                <a:lnTo>
                  <a:pt x="1848368" y="5287391"/>
                </a:lnTo>
                <a:lnTo>
                  <a:pt x="1846369" y="5289958"/>
                </a:lnTo>
                <a:lnTo>
                  <a:pt x="1845687" y="5290474"/>
                </a:lnTo>
                <a:lnTo>
                  <a:pt x="1839855" y="5296466"/>
                </a:lnTo>
                <a:lnTo>
                  <a:pt x="1841175" y="5294757"/>
                </a:lnTo>
                <a:lnTo>
                  <a:pt x="1872864" y="5254767"/>
                </a:lnTo>
                <a:lnTo>
                  <a:pt x="1876559" y="5249480"/>
                </a:lnTo>
                <a:cubicBezTo>
                  <a:pt x="1891561" y="5228978"/>
                  <a:pt x="1915322" y="5199163"/>
                  <a:pt x="1917100" y="5196294"/>
                </a:cubicBezTo>
                <a:lnTo>
                  <a:pt x="1915641" y="5197843"/>
                </a:lnTo>
                <a:lnTo>
                  <a:pt x="1850588" y="5279314"/>
                </a:lnTo>
                <a:lnTo>
                  <a:pt x="1850275" y="5279708"/>
                </a:lnTo>
                <a:lnTo>
                  <a:pt x="1842882" y="5287975"/>
                </a:lnTo>
                <a:cubicBezTo>
                  <a:pt x="1840535" y="5290651"/>
                  <a:pt x="1839101" y="5292362"/>
                  <a:pt x="1839448" y="5292140"/>
                </a:cubicBezTo>
                <a:cubicBezTo>
                  <a:pt x="1838071" y="5292068"/>
                  <a:pt x="1840880" y="5285354"/>
                  <a:pt x="1843880" y="5283434"/>
                </a:cubicBezTo>
                <a:cubicBezTo>
                  <a:pt x="1839495" y="5286240"/>
                  <a:pt x="1845272" y="5281593"/>
                  <a:pt x="1836471" y="5291188"/>
                </a:cubicBezTo>
                <a:cubicBezTo>
                  <a:pt x="1825124" y="5303366"/>
                  <a:pt x="1833710" y="5292003"/>
                  <a:pt x="1833710" y="5292003"/>
                </a:cubicBezTo>
                <a:cubicBezTo>
                  <a:pt x="1839511" y="5284326"/>
                  <a:pt x="1852474" y="5270957"/>
                  <a:pt x="1855259" y="5267271"/>
                </a:cubicBezTo>
                <a:cubicBezTo>
                  <a:pt x="1855259" y="5267271"/>
                  <a:pt x="1856665" y="5263515"/>
                  <a:pt x="1858306" y="5259452"/>
                </a:cubicBezTo>
                <a:cubicBezTo>
                  <a:pt x="1862474" y="5254881"/>
                  <a:pt x="1869651" y="5247275"/>
                  <a:pt x="1869651" y="5247275"/>
                </a:cubicBezTo>
                <a:cubicBezTo>
                  <a:pt x="1874076" y="5239528"/>
                  <a:pt x="1863874" y="5252082"/>
                  <a:pt x="1863874" y="5252082"/>
                </a:cubicBezTo>
                <a:lnTo>
                  <a:pt x="1860876" y="5254729"/>
                </a:lnTo>
                <a:lnTo>
                  <a:pt x="1854812" y="5261928"/>
                </a:lnTo>
                <a:lnTo>
                  <a:pt x="1858067" y="5257210"/>
                </a:lnTo>
                <a:lnTo>
                  <a:pt x="1852372" y="5262237"/>
                </a:lnTo>
                <a:cubicBezTo>
                  <a:pt x="1847921" y="5266294"/>
                  <a:pt x="1843989" y="5270041"/>
                  <a:pt x="1843985" y="5270518"/>
                </a:cubicBezTo>
                <a:cubicBezTo>
                  <a:pt x="1845399" y="5265807"/>
                  <a:pt x="1853954" y="5258271"/>
                  <a:pt x="1862522" y="5248982"/>
                </a:cubicBezTo>
                <a:lnTo>
                  <a:pt x="1868327" y="5242329"/>
                </a:lnTo>
                <a:lnTo>
                  <a:pt x="1868509" y="5242066"/>
                </a:lnTo>
                <a:cubicBezTo>
                  <a:pt x="1873112" y="5235945"/>
                  <a:pt x="1877005" y="5231216"/>
                  <a:pt x="1880522" y="5227178"/>
                </a:cubicBezTo>
                <a:lnTo>
                  <a:pt x="1882462" y="5225042"/>
                </a:lnTo>
                <a:lnTo>
                  <a:pt x="1879917" y="5226906"/>
                </a:lnTo>
                <a:cubicBezTo>
                  <a:pt x="1874132" y="5232670"/>
                  <a:pt x="1868339" y="5239231"/>
                  <a:pt x="1861163" y="5246837"/>
                </a:cubicBezTo>
                <a:cubicBezTo>
                  <a:pt x="1854332" y="5254142"/>
                  <a:pt x="1849036" y="5259731"/>
                  <a:pt x="1844550" y="5264422"/>
                </a:cubicBezTo>
                <a:lnTo>
                  <a:pt x="1834150" y="5275223"/>
                </a:lnTo>
                <a:lnTo>
                  <a:pt x="1837610" y="5270921"/>
                </a:lnTo>
                <a:lnTo>
                  <a:pt x="1862831" y="5238913"/>
                </a:lnTo>
                <a:lnTo>
                  <a:pt x="1875582" y="5223811"/>
                </a:lnTo>
                <a:cubicBezTo>
                  <a:pt x="1883458" y="5214886"/>
                  <a:pt x="1880217" y="5218188"/>
                  <a:pt x="1875184" y="5223252"/>
                </a:cubicBezTo>
                <a:lnTo>
                  <a:pt x="1875119" y="5223315"/>
                </a:lnTo>
                <a:lnTo>
                  <a:pt x="1876209" y="5221933"/>
                </a:lnTo>
                <a:cubicBezTo>
                  <a:pt x="1889210" y="5205552"/>
                  <a:pt x="1902556" y="5188876"/>
                  <a:pt x="1916880" y="5171178"/>
                </a:cubicBezTo>
                <a:cubicBezTo>
                  <a:pt x="1918219" y="5169161"/>
                  <a:pt x="1932789" y="5151509"/>
                  <a:pt x="1932182" y="5150755"/>
                </a:cubicBezTo>
                <a:cubicBezTo>
                  <a:pt x="1931523" y="5149940"/>
                  <a:pt x="1912526" y="5175237"/>
                  <a:pt x="1908730" y="5179985"/>
                </a:cubicBezTo>
                <a:lnTo>
                  <a:pt x="1869870" y="5228483"/>
                </a:lnTo>
                <a:lnTo>
                  <a:pt x="1867454" y="5230862"/>
                </a:lnTo>
                <a:cubicBezTo>
                  <a:pt x="1865206" y="5232968"/>
                  <a:pt x="1863675" y="5234204"/>
                  <a:pt x="1864027" y="5233266"/>
                </a:cubicBezTo>
                <a:cubicBezTo>
                  <a:pt x="1864044" y="5231192"/>
                  <a:pt x="1911521" y="5179242"/>
                  <a:pt x="1897185" y="5192222"/>
                </a:cubicBezTo>
                <a:cubicBezTo>
                  <a:pt x="1892784" y="5197100"/>
                  <a:pt x="1865460" y="5226479"/>
                  <a:pt x="1865476" y="5224567"/>
                </a:cubicBezTo>
                <a:cubicBezTo>
                  <a:pt x="1865484" y="5223450"/>
                  <a:pt x="1875717" y="5207067"/>
                  <a:pt x="1874324" y="5208909"/>
                </a:cubicBezTo>
                <a:cubicBezTo>
                  <a:pt x="1875717" y="5207067"/>
                  <a:pt x="1877109" y="5205226"/>
                  <a:pt x="1878502" y="5203382"/>
                </a:cubicBezTo>
                <a:cubicBezTo>
                  <a:pt x="1874341" y="5206837"/>
                  <a:pt x="1855579" y="5227725"/>
                  <a:pt x="1871341" y="5208915"/>
                </a:cubicBezTo>
                <a:cubicBezTo>
                  <a:pt x="1888718" y="5188913"/>
                  <a:pt x="1865558" y="5214520"/>
                  <a:pt x="1856988" y="5223968"/>
                </a:cubicBezTo>
                <a:lnTo>
                  <a:pt x="1855040" y="5226094"/>
                </a:lnTo>
                <a:lnTo>
                  <a:pt x="1911748" y="5154852"/>
                </a:lnTo>
                <a:cubicBezTo>
                  <a:pt x="1916831" y="5148022"/>
                  <a:pt x="1926808" y="5134653"/>
                  <a:pt x="1914834" y="5149225"/>
                </a:cubicBezTo>
                <a:cubicBezTo>
                  <a:pt x="1899307" y="5168318"/>
                  <a:pt x="1883943" y="5188139"/>
                  <a:pt x="1869068" y="5205415"/>
                </a:cubicBezTo>
                <a:cubicBezTo>
                  <a:pt x="1875662" y="5196519"/>
                  <a:pt x="1882046" y="5188218"/>
                  <a:pt x="1888326" y="5180213"/>
                </a:cubicBezTo>
                <a:lnTo>
                  <a:pt x="1902341" y="5162602"/>
                </a:lnTo>
                <a:lnTo>
                  <a:pt x="1904561" y="5160058"/>
                </a:lnTo>
                <a:cubicBezTo>
                  <a:pt x="1910296" y="5153454"/>
                  <a:pt x="1913166" y="5149964"/>
                  <a:pt x="1914242" y="5148426"/>
                </a:cubicBezTo>
                <a:lnTo>
                  <a:pt x="1913585" y="5148483"/>
                </a:lnTo>
                <a:lnTo>
                  <a:pt x="1925604" y="5133395"/>
                </a:lnTo>
                <a:cubicBezTo>
                  <a:pt x="1931891" y="5125399"/>
                  <a:pt x="1938284" y="5117108"/>
                  <a:pt x="1944891" y="5108228"/>
                </a:cubicBezTo>
                <a:lnTo>
                  <a:pt x="1933329" y="5122454"/>
                </a:lnTo>
                <a:lnTo>
                  <a:pt x="1909271" y="5152060"/>
                </a:lnTo>
                <a:lnTo>
                  <a:pt x="1907810" y="5153383"/>
                </a:lnTo>
                <a:cubicBezTo>
                  <a:pt x="1906023" y="5155029"/>
                  <a:pt x="1904593" y="5156311"/>
                  <a:pt x="1904594" y="5156072"/>
                </a:cubicBezTo>
                <a:cubicBezTo>
                  <a:pt x="1904601" y="5155114"/>
                  <a:pt x="1927533" y="5129657"/>
                  <a:pt x="1933333" y="5121979"/>
                </a:cubicBezTo>
                <a:cubicBezTo>
                  <a:pt x="1926166" y="5128468"/>
                  <a:pt x="1921749" y="5135261"/>
                  <a:pt x="1911795" y="5145594"/>
                </a:cubicBezTo>
                <a:cubicBezTo>
                  <a:pt x="1911795" y="5145594"/>
                  <a:pt x="1890248" y="5170167"/>
                  <a:pt x="1890256" y="5169210"/>
                </a:cubicBezTo>
                <a:lnTo>
                  <a:pt x="1907433" y="5145531"/>
                </a:lnTo>
                <a:cubicBezTo>
                  <a:pt x="1907442" y="5144572"/>
                  <a:pt x="1851636" y="5204708"/>
                  <a:pt x="1878743" y="5173721"/>
                </a:cubicBezTo>
                <a:cubicBezTo>
                  <a:pt x="1894489" y="5156667"/>
                  <a:pt x="1907467" y="5141544"/>
                  <a:pt x="1921845" y="5123460"/>
                </a:cubicBezTo>
                <a:cubicBezTo>
                  <a:pt x="1932046" y="5110905"/>
                  <a:pt x="1937814" y="5107215"/>
                  <a:pt x="1949183" y="5092168"/>
                </a:cubicBezTo>
                <a:lnTo>
                  <a:pt x="1949179" y="5092824"/>
                </a:lnTo>
                <a:lnTo>
                  <a:pt x="1949177" y="5093042"/>
                </a:lnTo>
                <a:cubicBezTo>
                  <a:pt x="1949176" y="5093139"/>
                  <a:pt x="1949176" y="5093074"/>
                  <a:pt x="1949178" y="5092945"/>
                </a:cubicBezTo>
                <a:lnTo>
                  <a:pt x="1949179" y="5092824"/>
                </a:lnTo>
                <a:lnTo>
                  <a:pt x="1949182" y="5092459"/>
                </a:lnTo>
                <a:cubicBezTo>
                  <a:pt x="1949182" y="5092297"/>
                  <a:pt x="1949183" y="5092168"/>
                  <a:pt x="1949183" y="5092168"/>
                </a:cubicBezTo>
                <a:cubicBezTo>
                  <a:pt x="1947832" y="5089067"/>
                  <a:pt x="1920452" y="5125303"/>
                  <a:pt x="1917692" y="5125958"/>
                </a:cubicBezTo>
                <a:cubicBezTo>
                  <a:pt x="1917287" y="5126495"/>
                  <a:pt x="1917086" y="5126456"/>
                  <a:pt x="1917035" y="5126063"/>
                </a:cubicBezTo>
                <a:lnTo>
                  <a:pt x="1917218" y="5124556"/>
                </a:lnTo>
                <a:lnTo>
                  <a:pt x="1889092" y="5159555"/>
                </a:lnTo>
                <a:lnTo>
                  <a:pt x="1892983" y="5152941"/>
                </a:lnTo>
                <a:lnTo>
                  <a:pt x="1916196" y="5122969"/>
                </a:lnTo>
                <a:lnTo>
                  <a:pt x="1917480" y="5121366"/>
                </a:lnTo>
                <a:lnTo>
                  <a:pt x="1919052" y="5119323"/>
                </a:lnTo>
                <a:lnTo>
                  <a:pt x="1919125" y="5119172"/>
                </a:lnTo>
                <a:cubicBezTo>
                  <a:pt x="1910564" y="5127664"/>
                  <a:pt x="1900347" y="5142132"/>
                  <a:pt x="1893176" y="5148783"/>
                </a:cubicBezTo>
                <a:cubicBezTo>
                  <a:pt x="1890402" y="5151351"/>
                  <a:pt x="1890408" y="5150395"/>
                  <a:pt x="1889032" y="5150323"/>
                </a:cubicBezTo>
                <a:cubicBezTo>
                  <a:pt x="1883264" y="5154013"/>
                  <a:pt x="1873294" y="5166262"/>
                  <a:pt x="1864494" y="5175857"/>
                </a:cubicBezTo>
                <a:cubicBezTo>
                  <a:pt x="1845972" y="5195482"/>
                  <a:pt x="1828585" y="5216599"/>
                  <a:pt x="1811463" y="5233424"/>
                </a:cubicBezTo>
                <a:cubicBezTo>
                  <a:pt x="1833018" y="5207736"/>
                  <a:pt x="1847373" y="5192682"/>
                  <a:pt x="1868926" y="5167153"/>
                </a:cubicBezTo>
                <a:cubicBezTo>
                  <a:pt x="1874727" y="5159475"/>
                  <a:pt x="1884681" y="5149141"/>
                  <a:pt x="1897651" y="5134974"/>
                </a:cubicBezTo>
                <a:cubicBezTo>
                  <a:pt x="1904835" y="5126411"/>
                  <a:pt x="1940727" y="5087743"/>
                  <a:pt x="1920605" y="5106486"/>
                </a:cubicBezTo>
                <a:cubicBezTo>
                  <a:pt x="1916205" y="5111364"/>
                  <a:pt x="1897682" y="5130987"/>
                  <a:pt x="1894675" y="5134023"/>
                </a:cubicBezTo>
                <a:cubicBezTo>
                  <a:pt x="1893290" y="5134909"/>
                  <a:pt x="1893306" y="5132837"/>
                  <a:pt x="1893306" y="5132837"/>
                </a:cubicBezTo>
                <a:cubicBezTo>
                  <a:pt x="1886137" y="5139484"/>
                  <a:pt x="1877559" y="5149891"/>
                  <a:pt x="1870375" y="5158294"/>
                </a:cubicBezTo>
                <a:cubicBezTo>
                  <a:pt x="1864590" y="5164057"/>
                  <a:pt x="1850212" y="5182139"/>
                  <a:pt x="1848844" y="5180953"/>
                </a:cubicBezTo>
                <a:cubicBezTo>
                  <a:pt x="1847478" y="5179766"/>
                  <a:pt x="1859029" y="5170471"/>
                  <a:pt x="1854646" y="5173276"/>
                </a:cubicBezTo>
                <a:cubicBezTo>
                  <a:pt x="1848877" y="5176966"/>
                  <a:pt x="1830356" y="5196590"/>
                  <a:pt x="1853285" y="5171132"/>
                </a:cubicBezTo>
                <a:cubicBezTo>
                  <a:pt x="1870431" y="5151437"/>
                  <a:pt x="1877599" y="5144947"/>
                  <a:pt x="1897770" y="5120144"/>
                </a:cubicBezTo>
                <a:cubicBezTo>
                  <a:pt x="1894483" y="5122248"/>
                  <a:pt x="1879200" y="5138628"/>
                  <a:pt x="1869325" y="5149119"/>
                </a:cubicBezTo>
                <a:lnTo>
                  <a:pt x="1868081" y="5150422"/>
                </a:lnTo>
                <a:lnTo>
                  <a:pt x="1890179" y="5121847"/>
                </a:lnTo>
                <a:lnTo>
                  <a:pt x="1861484" y="5157204"/>
                </a:lnTo>
                <a:lnTo>
                  <a:pt x="1857817" y="5159929"/>
                </a:lnTo>
                <a:cubicBezTo>
                  <a:pt x="1856760" y="5160114"/>
                  <a:pt x="1863707" y="5152726"/>
                  <a:pt x="1869095" y="5146423"/>
                </a:cubicBezTo>
                <a:cubicBezTo>
                  <a:pt x="1841796" y="5172773"/>
                  <a:pt x="1811657" y="5209664"/>
                  <a:pt x="1784349" y="5236971"/>
                </a:cubicBezTo>
                <a:lnTo>
                  <a:pt x="1779587" y="5241898"/>
                </a:lnTo>
                <a:lnTo>
                  <a:pt x="1779909" y="5241473"/>
                </a:lnTo>
                <a:cubicBezTo>
                  <a:pt x="1784801" y="5234932"/>
                  <a:pt x="1801014" y="5215640"/>
                  <a:pt x="1808393" y="5205351"/>
                </a:cubicBezTo>
                <a:cubicBezTo>
                  <a:pt x="1818257" y="5191318"/>
                  <a:pt x="1794968" y="5221276"/>
                  <a:pt x="1792371" y="5224357"/>
                </a:cubicBezTo>
                <a:cubicBezTo>
                  <a:pt x="1786835" y="5231414"/>
                  <a:pt x="1782503" y="5236876"/>
                  <a:pt x="1778730" y="5241588"/>
                </a:cubicBezTo>
                <a:lnTo>
                  <a:pt x="1772818" y="5248905"/>
                </a:lnTo>
                <a:lnTo>
                  <a:pt x="1755354" y="5266982"/>
                </a:lnTo>
                <a:lnTo>
                  <a:pt x="1756383" y="5264835"/>
                </a:lnTo>
                <a:cubicBezTo>
                  <a:pt x="1756459" y="5264929"/>
                  <a:pt x="1755567" y="5266055"/>
                  <a:pt x="1754123" y="5267761"/>
                </a:cubicBezTo>
                <a:lnTo>
                  <a:pt x="1749728" y="5272805"/>
                </a:lnTo>
                <a:lnTo>
                  <a:pt x="1736674" y="5286316"/>
                </a:lnTo>
                <a:lnTo>
                  <a:pt x="1741998" y="5279566"/>
                </a:lnTo>
                <a:lnTo>
                  <a:pt x="1742802" y="5276317"/>
                </a:lnTo>
                <a:lnTo>
                  <a:pt x="1757075" y="5260290"/>
                </a:lnTo>
                <a:lnTo>
                  <a:pt x="1743428" y="5274103"/>
                </a:lnTo>
                <a:lnTo>
                  <a:pt x="1751832" y="5263072"/>
                </a:lnTo>
                <a:lnTo>
                  <a:pt x="1755437" y="5258215"/>
                </a:lnTo>
                <a:lnTo>
                  <a:pt x="1800404" y="5210339"/>
                </a:lnTo>
                <a:cubicBezTo>
                  <a:pt x="1829986" y="5178543"/>
                  <a:pt x="1859803" y="5145943"/>
                  <a:pt x="1890731" y="5110847"/>
                </a:cubicBezTo>
                <a:cubicBezTo>
                  <a:pt x="1893627" y="5107486"/>
                  <a:pt x="1901498" y="5099278"/>
                  <a:pt x="1909197" y="5090941"/>
                </a:cubicBezTo>
                <a:lnTo>
                  <a:pt x="1910197" y="5089827"/>
                </a:lnTo>
                <a:lnTo>
                  <a:pt x="1922407" y="5073503"/>
                </a:lnTo>
                <a:lnTo>
                  <a:pt x="1915637" y="5080760"/>
                </a:lnTo>
                <a:lnTo>
                  <a:pt x="1910332" y="5087447"/>
                </a:lnTo>
                <a:lnTo>
                  <a:pt x="1902708" y="5096127"/>
                </a:lnTo>
                <a:lnTo>
                  <a:pt x="1903851" y="5093909"/>
                </a:lnTo>
                <a:lnTo>
                  <a:pt x="1904762" y="5092790"/>
                </a:lnTo>
                <a:lnTo>
                  <a:pt x="1904054" y="5093580"/>
                </a:lnTo>
                <a:lnTo>
                  <a:pt x="1903851" y="5093909"/>
                </a:lnTo>
                <a:cubicBezTo>
                  <a:pt x="1891878" y="5108479"/>
                  <a:pt x="1878455" y="5124403"/>
                  <a:pt x="1878151" y="5124027"/>
                </a:cubicBezTo>
                <a:cubicBezTo>
                  <a:pt x="1878302" y="5124215"/>
                  <a:pt x="1879860" y="5122075"/>
                  <a:pt x="1881381" y="5119888"/>
                </a:cubicBezTo>
                <a:lnTo>
                  <a:pt x="1883217" y="5117202"/>
                </a:lnTo>
                <a:lnTo>
                  <a:pt x="1877545" y="5123345"/>
                </a:lnTo>
                <a:cubicBezTo>
                  <a:pt x="1867730" y="5134318"/>
                  <a:pt x="1855826" y="5148209"/>
                  <a:pt x="1850453" y="5152480"/>
                </a:cubicBezTo>
                <a:cubicBezTo>
                  <a:pt x="1849069" y="5153365"/>
                  <a:pt x="1849086" y="5151292"/>
                  <a:pt x="1847694" y="5153135"/>
                </a:cubicBezTo>
                <a:cubicBezTo>
                  <a:pt x="1841909" y="5158899"/>
                  <a:pt x="1823371" y="5180436"/>
                  <a:pt x="1817594" y="5185243"/>
                </a:cubicBezTo>
                <a:cubicBezTo>
                  <a:pt x="1814586" y="5188118"/>
                  <a:pt x="1814609" y="5185248"/>
                  <a:pt x="1814609" y="5185248"/>
                </a:cubicBezTo>
                <a:cubicBezTo>
                  <a:pt x="1814609" y="5185248"/>
                  <a:pt x="1813916" y="5185891"/>
                  <a:pt x="1812845" y="5187032"/>
                </a:cubicBezTo>
                <a:lnTo>
                  <a:pt x="1811074" y="5189133"/>
                </a:lnTo>
                <a:lnTo>
                  <a:pt x="1808716" y="5191440"/>
                </a:lnTo>
                <a:lnTo>
                  <a:pt x="1808651" y="5191202"/>
                </a:lnTo>
                <a:cubicBezTo>
                  <a:pt x="1808478" y="5191313"/>
                  <a:pt x="1808130" y="5191774"/>
                  <a:pt x="1807433" y="5192695"/>
                </a:cubicBezTo>
                <a:lnTo>
                  <a:pt x="1808716" y="5191440"/>
                </a:lnTo>
                <a:lnTo>
                  <a:pt x="1808817" y="5191809"/>
                </a:lnTo>
                <a:cubicBezTo>
                  <a:pt x="1806048" y="5193581"/>
                  <a:pt x="1801888" y="5197195"/>
                  <a:pt x="1801888" y="5197195"/>
                </a:cubicBezTo>
                <a:cubicBezTo>
                  <a:pt x="1803306" y="5192322"/>
                  <a:pt x="1820395" y="5179484"/>
                  <a:pt x="1833380" y="5163244"/>
                </a:cubicBezTo>
                <a:cubicBezTo>
                  <a:pt x="1834773" y="5161402"/>
                  <a:pt x="1839189" y="5154610"/>
                  <a:pt x="1840582" y="5152768"/>
                </a:cubicBezTo>
                <a:cubicBezTo>
                  <a:pt x="1849159" y="5142363"/>
                  <a:pt x="1859350" y="5130924"/>
                  <a:pt x="1870705" y="5117790"/>
                </a:cubicBezTo>
                <a:cubicBezTo>
                  <a:pt x="1872905" y="5115351"/>
                  <a:pt x="1882979" y="5104465"/>
                  <a:pt x="1892674" y="5093957"/>
                </a:cubicBezTo>
                <a:lnTo>
                  <a:pt x="1892707" y="5093924"/>
                </a:lnTo>
                <a:lnTo>
                  <a:pt x="1898453" y="5086240"/>
                </a:lnTo>
                <a:lnTo>
                  <a:pt x="1910159" y="5071261"/>
                </a:lnTo>
                <a:lnTo>
                  <a:pt x="1909590" y="5071448"/>
                </a:lnTo>
                <a:cubicBezTo>
                  <a:pt x="1908995" y="5071717"/>
                  <a:pt x="1908435" y="5072036"/>
                  <a:pt x="1908030" y="5072334"/>
                </a:cubicBezTo>
                <a:cubicBezTo>
                  <a:pt x="1905253" y="5075063"/>
                  <a:pt x="1879314" y="5103557"/>
                  <a:pt x="1896693" y="5083396"/>
                </a:cubicBezTo>
                <a:cubicBezTo>
                  <a:pt x="1915230" y="5061860"/>
                  <a:pt x="1882347" y="5097492"/>
                  <a:pt x="1877947" y="5102370"/>
                </a:cubicBezTo>
                <a:cubicBezTo>
                  <a:pt x="1866369" y="5114694"/>
                  <a:pt x="1856414" y="5125030"/>
                  <a:pt x="1852246" y="5129600"/>
                </a:cubicBezTo>
                <a:cubicBezTo>
                  <a:pt x="1829212" y="5153696"/>
                  <a:pt x="1807680" y="5176555"/>
                  <a:pt x="1786697" y="5198823"/>
                </a:cubicBezTo>
                <a:lnTo>
                  <a:pt x="1782331" y="5203429"/>
                </a:lnTo>
                <a:lnTo>
                  <a:pt x="1787723" y="5196031"/>
                </a:lnTo>
                <a:lnTo>
                  <a:pt x="1789591" y="5193370"/>
                </a:lnTo>
                <a:lnTo>
                  <a:pt x="1803418" y="5178448"/>
                </a:lnTo>
                <a:cubicBezTo>
                  <a:pt x="1811986" y="5169160"/>
                  <a:pt x="1832117" y="5149299"/>
                  <a:pt x="1839309" y="5139780"/>
                </a:cubicBezTo>
                <a:cubicBezTo>
                  <a:pt x="1842094" y="5136095"/>
                  <a:pt x="1842117" y="5133225"/>
                  <a:pt x="1846535" y="5126273"/>
                </a:cubicBezTo>
                <a:cubicBezTo>
                  <a:pt x="1852344" y="5117639"/>
                  <a:pt x="1855111" y="5116028"/>
                  <a:pt x="1863681" y="5106578"/>
                </a:cubicBezTo>
                <a:cubicBezTo>
                  <a:pt x="1870866" y="5098016"/>
                  <a:pt x="1876667" y="5090339"/>
                  <a:pt x="1881068" y="5085461"/>
                </a:cubicBezTo>
                <a:lnTo>
                  <a:pt x="1886194" y="5079815"/>
                </a:lnTo>
                <a:lnTo>
                  <a:pt x="1886011" y="5079964"/>
                </a:lnTo>
                <a:cubicBezTo>
                  <a:pt x="1885744" y="5080116"/>
                  <a:pt x="1885673" y="5080045"/>
                  <a:pt x="1885848" y="5079695"/>
                </a:cubicBezTo>
                <a:cubicBezTo>
                  <a:pt x="1886256" y="5078878"/>
                  <a:pt x="1887807" y="5076865"/>
                  <a:pt x="1889974" y="5074229"/>
                </a:cubicBezTo>
                <a:lnTo>
                  <a:pt x="1893972" y="5069496"/>
                </a:lnTo>
                <a:lnTo>
                  <a:pt x="1892610" y="5070262"/>
                </a:lnTo>
                <a:cubicBezTo>
                  <a:pt x="1892095" y="5070197"/>
                  <a:pt x="1891752" y="5069900"/>
                  <a:pt x="1891060" y="5070342"/>
                </a:cubicBezTo>
                <a:cubicBezTo>
                  <a:pt x="1888052" y="5073377"/>
                  <a:pt x="1881099" y="5081634"/>
                  <a:pt x="1875314" y="5087237"/>
                </a:cubicBezTo>
                <a:cubicBezTo>
                  <a:pt x="1870914" y="5092116"/>
                  <a:pt x="1850775" y="5112933"/>
                  <a:pt x="1865145" y="5095807"/>
                </a:cubicBezTo>
                <a:cubicBezTo>
                  <a:pt x="1873954" y="5085094"/>
                  <a:pt x="1883900" y="5075876"/>
                  <a:pt x="1888068" y="5071305"/>
                </a:cubicBezTo>
                <a:cubicBezTo>
                  <a:pt x="1892468" y="5066587"/>
                  <a:pt x="1896885" y="5059635"/>
                  <a:pt x="1898278" y="5057793"/>
                </a:cubicBezTo>
                <a:cubicBezTo>
                  <a:pt x="1901054" y="5055223"/>
                  <a:pt x="1902670" y="5054031"/>
                  <a:pt x="1906840" y="5049460"/>
                </a:cubicBezTo>
                <a:lnTo>
                  <a:pt x="1907383" y="5048740"/>
                </a:lnTo>
                <a:lnTo>
                  <a:pt x="1905459" y="5050751"/>
                </a:lnTo>
                <a:cubicBezTo>
                  <a:pt x="1899501" y="5056734"/>
                  <a:pt x="1906074" y="5048034"/>
                  <a:pt x="1906074" y="5048034"/>
                </a:cubicBezTo>
                <a:cubicBezTo>
                  <a:pt x="1911875" y="5040357"/>
                  <a:pt x="1924838" y="5026989"/>
                  <a:pt x="1927622" y="5023304"/>
                </a:cubicBezTo>
                <a:cubicBezTo>
                  <a:pt x="1927622" y="5023304"/>
                  <a:pt x="1927975" y="5022363"/>
                  <a:pt x="1928531" y="5020917"/>
                </a:cubicBezTo>
                <a:lnTo>
                  <a:pt x="1928824" y="5020173"/>
                </a:lnTo>
                <a:lnTo>
                  <a:pt x="1919378" y="5030775"/>
                </a:lnTo>
                <a:cubicBezTo>
                  <a:pt x="1915027" y="5035636"/>
                  <a:pt x="1910815" y="5040294"/>
                  <a:pt x="1906878" y="5044517"/>
                </a:cubicBezTo>
                <a:cubicBezTo>
                  <a:pt x="1899698" y="5052522"/>
                  <a:pt x="1892521" y="5060047"/>
                  <a:pt x="1885345" y="5067475"/>
                </a:cubicBezTo>
                <a:lnTo>
                  <a:pt x="1880001" y="5073025"/>
                </a:lnTo>
                <a:lnTo>
                  <a:pt x="1881263" y="5071440"/>
                </a:lnTo>
                <a:lnTo>
                  <a:pt x="1891736" y="5058260"/>
                </a:lnTo>
                <a:lnTo>
                  <a:pt x="1905511" y="5043330"/>
                </a:lnTo>
                <a:cubicBezTo>
                  <a:pt x="1915463" y="5033155"/>
                  <a:pt x="1931441" y="5015953"/>
                  <a:pt x="1921280" y="5023565"/>
                </a:cubicBezTo>
                <a:lnTo>
                  <a:pt x="1912379" y="5032347"/>
                </a:lnTo>
                <a:lnTo>
                  <a:pt x="1920508" y="5022224"/>
                </a:lnTo>
                <a:lnTo>
                  <a:pt x="1918876" y="5023751"/>
                </a:lnTo>
                <a:cubicBezTo>
                  <a:pt x="1917335" y="5025254"/>
                  <a:pt x="1916351" y="5026310"/>
                  <a:pt x="1916349" y="5026550"/>
                </a:cubicBezTo>
                <a:cubicBezTo>
                  <a:pt x="1917411" y="5023015"/>
                  <a:pt x="1922488" y="5017894"/>
                  <a:pt x="1928574" y="5011633"/>
                </a:cubicBezTo>
                <a:lnTo>
                  <a:pt x="1931348" y="5008725"/>
                </a:lnTo>
                <a:lnTo>
                  <a:pt x="1935312" y="5003789"/>
                </a:lnTo>
                <a:lnTo>
                  <a:pt x="1950824" y="4984464"/>
                </a:lnTo>
                <a:lnTo>
                  <a:pt x="1943427" y="4992212"/>
                </a:lnTo>
                <a:lnTo>
                  <a:pt x="1937671" y="4998409"/>
                </a:lnTo>
                <a:lnTo>
                  <a:pt x="1913918" y="5027361"/>
                </a:lnTo>
                <a:cubicBezTo>
                  <a:pt x="1900899" y="5043129"/>
                  <a:pt x="1908328" y="5032842"/>
                  <a:pt x="1916200" y="5022436"/>
                </a:cubicBezTo>
                <a:lnTo>
                  <a:pt x="1921094" y="5016057"/>
                </a:lnTo>
                <a:lnTo>
                  <a:pt x="1916915" y="5020455"/>
                </a:lnTo>
                <a:lnTo>
                  <a:pt x="1906514" y="5031254"/>
                </a:lnTo>
                <a:lnTo>
                  <a:pt x="1909974" y="5026952"/>
                </a:lnTo>
                <a:lnTo>
                  <a:pt x="1935195" y="4994944"/>
                </a:lnTo>
                <a:lnTo>
                  <a:pt x="1947945" y="4979843"/>
                </a:lnTo>
                <a:cubicBezTo>
                  <a:pt x="1955821" y="4970916"/>
                  <a:pt x="1952582" y="4974218"/>
                  <a:pt x="1947549" y="4979282"/>
                </a:cubicBezTo>
                <a:lnTo>
                  <a:pt x="1947485" y="4979346"/>
                </a:lnTo>
                <a:lnTo>
                  <a:pt x="1948574" y="4977964"/>
                </a:lnTo>
                <a:cubicBezTo>
                  <a:pt x="1961574" y="4961583"/>
                  <a:pt x="1974919" y="4944907"/>
                  <a:pt x="1989244" y="4927210"/>
                </a:cubicBezTo>
                <a:cubicBezTo>
                  <a:pt x="1989914" y="4926202"/>
                  <a:pt x="1993891" y="4921283"/>
                  <a:pt x="1997625" y="4916524"/>
                </a:cubicBezTo>
                <a:lnTo>
                  <a:pt x="2000394" y="4912899"/>
                </a:lnTo>
                <a:lnTo>
                  <a:pt x="1994625" y="4919842"/>
                </a:lnTo>
                <a:cubicBezTo>
                  <a:pt x="1973597" y="4945945"/>
                  <a:pt x="1953947" y="4972203"/>
                  <a:pt x="1930736" y="4999368"/>
                </a:cubicBezTo>
                <a:lnTo>
                  <a:pt x="1945072" y="4980973"/>
                </a:lnTo>
                <a:lnTo>
                  <a:pt x="1942235" y="4984515"/>
                </a:lnTo>
                <a:lnTo>
                  <a:pt x="1939820" y="4986893"/>
                </a:lnTo>
                <a:lnTo>
                  <a:pt x="1939080" y="4987412"/>
                </a:lnTo>
                <a:lnTo>
                  <a:pt x="1928005" y="5001461"/>
                </a:lnTo>
                <a:lnTo>
                  <a:pt x="1917641" y="5014588"/>
                </a:lnTo>
                <a:lnTo>
                  <a:pt x="1911978" y="5019088"/>
                </a:lnTo>
                <a:lnTo>
                  <a:pt x="1912884" y="5017120"/>
                </a:lnTo>
                <a:lnTo>
                  <a:pt x="1932594" y="4991552"/>
                </a:lnTo>
                <a:lnTo>
                  <a:pt x="1930851" y="4993212"/>
                </a:lnTo>
                <a:cubicBezTo>
                  <a:pt x="1932094" y="4991338"/>
                  <a:pt x="1933365" y="4989631"/>
                  <a:pt x="1934506" y="4988223"/>
                </a:cubicBezTo>
                <a:cubicBezTo>
                  <a:pt x="1935649" y="4986815"/>
                  <a:pt x="1936660" y="4985707"/>
                  <a:pt x="1937385" y="4985030"/>
                </a:cubicBezTo>
                <a:lnTo>
                  <a:pt x="1935420" y="4987890"/>
                </a:lnTo>
                <a:lnTo>
                  <a:pt x="1940346" y="4981506"/>
                </a:lnTo>
                <a:lnTo>
                  <a:pt x="1937385" y="4985030"/>
                </a:lnTo>
                <a:cubicBezTo>
                  <a:pt x="1939940" y="4981632"/>
                  <a:pt x="1942192" y="4978680"/>
                  <a:pt x="1944273" y="4975981"/>
                </a:cubicBezTo>
                <a:lnTo>
                  <a:pt x="1948144" y="4971003"/>
                </a:lnTo>
                <a:lnTo>
                  <a:pt x="1946706" y="4972490"/>
                </a:lnTo>
                <a:lnTo>
                  <a:pt x="1942506" y="4976699"/>
                </a:lnTo>
                <a:lnTo>
                  <a:pt x="1930189" y="4992245"/>
                </a:lnTo>
                <a:cubicBezTo>
                  <a:pt x="1909695" y="5018000"/>
                  <a:pt x="1892924" y="5038769"/>
                  <a:pt x="1867485" y="5070650"/>
                </a:cubicBezTo>
                <a:cubicBezTo>
                  <a:pt x="1867485" y="5070650"/>
                  <a:pt x="1867209" y="5071024"/>
                  <a:pt x="1866730" y="5071668"/>
                </a:cubicBezTo>
                <a:lnTo>
                  <a:pt x="1866532" y="5071934"/>
                </a:lnTo>
                <a:lnTo>
                  <a:pt x="1869524" y="5068543"/>
                </a:lnTo>
                <a:cubicBezTo>
                  <a:pt x="1878284" y="5059034"/>
                  <a:pt x="1889089" y="5048194"/>
                  <a:pt x="1893259" y="5043386"/>
                </a:cubicBezTo>
                <a:lnTo>
                  <a:pt x="1914432" y="5019220"/>
                </a:lnTo>
                <a:lnTo>
                  <a:pt x="1896086" y="5042130"/>
                </a:lnTo>
                <a:lnTo>
                  <a:pt x="1893940" y="5044369"/>
                </a:lnTo>
                <a:cubicBezTo>
                  <a:pt x="1889801" y="5048741"/>
                  <a:pt x="1885026" y="5053849"/>
                  <a:pt x="1878889" y="5060512"/>
                </a:cubicBezTo>
                <a:cubicBezTo>
                  <a:pt x="1877326" y="5062046"/>
                  <a:pt x="1868437" y="5071733"/>
                  <a:pt x="1863019" y="5077352"/>
                </a:cubicBezTo>
                <a:lnTo>
                  <a:pt x="1860563" y="5079778"/>
                </a:lnTo>
                <a:lnTo>
                  <a:pt x="1858852" y="5082011"/>
                </a:lnTo>
                <a:cubicBezTo>
                  <a:pt x="1854620" y="5087400"/>
                  <a:pt x="1850554" y="5092207"/>
                  <a:pt x="1851219" y="5089881"/>
                </a:cubicBezTo>
                <a:cubicBezTo>
                  <a:pt x="1853401" y="5085760"/>
                  <a:pt x="1878798" y="5055265"/>
                  <a:pt x="1879945" y="5053535"/>
                </a:cubicBezTo>
                <a:cubicBezTo>
                  <a:pt x="1892913" y="5037048"/>
                  <a:pt x="1905246" y="5021480"/>
                  <a:pt x="1917719" y="5005689"/>
                </a:cubicBezTo>
                <a:lnTo>
                  <a:pt x="1938595" y="4979082"/>
                </a:lnTo>
                <a:lnTo>
                  <a:pt x="1939422" y="4977420"/>
                </a:lnTo>
                <a:cubicBezTo>
                  <a:pt x="1940362" y="4975757"/>
                  <a:pt x="1941598" y="4973662"/>
                  <a:pt x="1942790" y="4971660"/>
                </a:cubicBezTo>
                <a:lnTo>
                  <a:pt x="1943141" y="4971072"/>
                </a:lnTo>
                <a:lnTo>
                  <a:pt x="1938215" y="4977293"/>
                </a:lnTo>
                <a:cubicBezTo>
                  <a:pt x="1931988" y="4985196"/>
                  <a:pt x="1926694" y="4992002"/>
                  <a:pt x="1925720" y="4993158"/>
                </a:cubicBezTo>
                <a:cubicBezTo>
                  <a:pt x="1897237" y="5029278"/>
                  <a:pt x="1867061" y="5066978"/>
                  <a:pt x="1832487" y="5111306"/>
                </a:cubicBezTo>
                <a:cubicBezTo>
                  <a:pt x="1832487" y="5111306"/>
                  <a:pt x="1814284" y="5134434"/>
                  <a:pt x="1817420" y="5128870"/>
                </a:cubicBezTo>
                <a:lnTo>
                  <a:pt x="1822371" y="5122472"/>
                </a:lnTo>
                <a:lnTo>
                  <a:pt x="1828952" y="5115136"/>
                </a:lnTo>
                <a:cubicBezTo>
                  <a:pt x="1831557" y="5112171"/>
                  <a:pt x="1833673" y="5109672"/>
                  <a:pt x="1834688" y="5108261"/>
                </a:cubicBezTo>
                <a:lnTo>
                  <a:pt x="1833875" y="5107928"/>
                </a:lnTo>
                <a:lnTo>
                  <a:pt x="1835624" y="5105741"/>
                </a:lnTo>
                <a:cubicBezTo>
                  <a:pt x="1833330" y="5109199"/>
                  <a:pt x="1853939" y="5083278"/>
                  <a:pt x="1852977" y="5082086"/>
                </a:cubicBezTo>
                <a:cubicBezTo>
                  <a:pt x="1852674" y="5081708"/>
                  <a:pt x="1832368" y="5108008"/>
                  <a:pt x="1828431" y="5113107"/>
                </a:cubicBezTo>
                <a:lnTo>
                  <a:pt x="1826901" y="5115013"/>
                </a:lnTo>
                <a:lnTo>
                  <a:pt x="1826710" y="5115210"/>
                </a:lnTo>
                <a:lnTo>
                  <a:pt x="1822112" y="5120272"/>
                </a:lnTo>
                <a:lnTo>
                  <a:pt x="1857268" y="5074995"/>
                </a:lnTo>
                <a:cubicBezTo>
                  <a:pt x="1874987" y="5052385"/>
                  <a:pt x="1893096" y="5029400"/>
                  <a:pt x="1911873" y="5005408"/>
                </a:cubicBezTo>
                <a:cubicBezTo>
                  <a:pt x="1911873" y="5005408"/>
                  <a:pt x="1916773" y="5001500"/>
                  <a:pt x="1918458" y="4997288"/>
                </a:cubicBezTo>
                <a:cubicBezTo>
                  <a:pt x="1919251" y="4995120"/>
                  <a:pt x="1902386" y="5016231"/>
                  <a:pt x="1911569" y="5005031"/>
                </a:cubicBezTo>
                <a:cubicBezTo>
                  <a:pt x="1881088" y="5042353"/>
                  <a:pt x="1843187" y="5092533"/>
                  <a:pt x="1813741" y="5127463"/>
                </a:cubicBezTo>
                <a:cubicBezTo>
                  <a:pt x="1845058" y="5085401"/>
                  <a:pt x="1885025" y="5037254"/>
                  <a:pt x="1919980" y="4992351"/>
                </a:cubicBezTo>
                <a:cubicBezTo>
                  <a:pt x="1921280" y="4990809"/>
                  <a:pt x="1925134" y="4985870"/>
                  <a:pt x="1928580" y="4981213"/>
                </a:cubicBezTo>
                <a:lnTo>
                  <a:pt x="1929781" y="4979526"/>
                </a:lnTo>
                <a:lnTo>
                  <a:pt x="1929353" y="4979999"/>
                </a:lnTo>
                <a:lnTo>
                  <a:pt x="1927405" y="4982124"/>
                </a:lnTo>
                <a:lnTo>
                  <a:pt x="1932395" y="4975855"/>
                </a:lnTo>
                <a:lnTo>
                  <a:pt x="1933074" y="4974902"/>
                </a:lnTo>
                <a:cubicBezTo>
                  <a:pt x="1934223" y="4973175"/>
                  <a:pt x="1934902" y="4971980"/>
                  <a:pt x="1934736" y="4971776"/>
                </a:cubicBezTo>
                <a:lnTo>
                  <a:pt x="1919018" y="4991159"/>
                </a:lnTo>
                <a:cubicBezTo>
                  <a:pt x="1903412" y="5011204"/>
                  <a:pt x="1886599" y="5032379"/>
                  <a:pt x="1871837" y="5050320"/>
                </a:cubicBezTo>
                <a:cubicBezTo>
                  <a:pt x="1884626" y="5033611"/>
                  <a:pt x="1898279" y="5016265"/>
                  <a:pt x="1912439" y="4998364"/>
                </a:cubicBezTo>
                <a:lnTo>
                  <a:pt x="1943897" y="4958514"/>
                </a:lnTo>
                <a:lnTo>
                  <a:pt x="1941433" y="4961446"/>
                </a:lnTo>
                <a:lnTo>
                  <a:pt x="1954900" y="4943824"/>
                </a:lnTo>
                <a:lnTo>
                  <a:pt x="1946089" y="4953100"/>
                </a:lnTo>
                <a:lnTo>
                  <a:pt x="1934775" y="4965755"/>
                </a:lnTo>
                <a:lnTo>
                  <a:pt x="1931409" y="4969898"/>
                </a:lnTo>
                <a:lnTo>
                  <a:pt x="1930515" y="4970694"/>
                </a:lnTo>
                <a:cubicBezTo>
                  <a:pt x="1929278" y="4971699"/>
                  <a:pt x="1928728" y="4971990"/>
                  <a:pt x="1929424" y="4971069"/>
                </a:cubicBezTo>
                <a:lnTo>
                  <a:pt x="1936606" y="4962131"/>
                </a:lnTo>
                <a:lnTo>
                  <a:pt x="1940610" y="4956899"/>
                </a:lnTo>
                <a:cubicBezTo>
                  <a:pt x="1944136" y="4952353"/>
                  <a:pt x="1948811" y="4946369"/>
                  <a:pt x="1954859" y="4938663"/>
                </a:cubicBezTo>
                <a:cubicBezTo>
                  <a:pt x="1963841" y="4926941"/>
                  <a:pt x="1971557" y="4917055"/>
                  <a:pt x="1978731" y="4907926"/>
                </a:cubicBezTo>
                <a:lnTo>
                  <a:pt x="1979788" y="4906583"/>
                </a:lnTo>
                <a:lnTo>
                  <a:pt x="1973388" y="4913792"/>
                </a:lnTo>
                <a:cubicBezTo>
                  <a:pt x="1968001" y="4919816"/>
                  <a:pt x="1962616" y="4925720"/>
                  <a:pt x="1962620" y="4925242"/>
                </a:cubicBezTo>
                <a:lnTo>
                  <a:pt x="1979800" y="4901561"/>
                </a:lnTo>
                <a:cubicBezTo>
                  <a:pt x="1979806" y="4900604"/>
                  <a:pt x="1924000" y="4960739"/>
                  <a:pt x="1951107" y="4929753"/>
                </a:cubicBezTo>
                <a:lnTo>
                  <a:pt x="1965622" y="4913472"/>
                </a:lnTo>
                <a:lnTo>
                  <a:pt x="1973809" y="4902772"/>
                </a:lnTo>
                <a:cubicBezTo>
                  <a:pt x="1977567" y="4897921"/>
                  <a:pt x="1981709" y="4892585"/>
                  <a:pt x="1985456" y="4887629"/>
                </a:cubicBezTo>
                <a:lnTo>
                  <a:pt x="1968481" y="4908113"/>
                </a:lnTo>
                <a:lnTo>
                  <a:pt x="1969450" y="4906642"/>
                </a:lnTo>
                <a:cubicBezTo>
                  <a:pt x="1974962" y="4898477"/>
                  <a:pt x="1979143" y="4892716"/>
                  <a:pt x="1984068" y="4886455"/>
                </a:cubicBezTo>
                <a:lnTo>
                  <a:pt x="1989832" y="4879450"/>
                </a:lnTo>
                <a:lnTo>
                  <a:pt x="1990451" y="4877342"/>
                </a:lnTo>
                <a:cubicBezTo>
                  <a:pt x="1990776" y="4876453"/>
                  <a:pt x="1991141" y="4875664"/>
                  <a:pt x="1991490" y="4875203"/>
                </a:cubicBezTo>
                <a:cubicBezTo>
                  <a:pt x="1982928" y="4883695"/>
                  <a:pt x="1972711" y="4898164"/>
                  <a:pt x="1965541" y="4904813"/>
                </a:cubicBezTo>
                <a:cubicBezTo>
                  <a:pt x="1962766" y="4907381"/>
                  <a:pt x="1962774" y="4906425"/>
                  <a:pt x="1961398" y="4906354"/>
                </a:cubicBezTo>
                <a:cubicBezTo>
                  <a:pt x="1955629" y="4910044"/>
                  <a:pt x="1945659" y="4922293"/>
                  <a:pt x="1936859" y="4931889"/>
                </a:cubicBezTo>
                <a:cubicBezTo>
                  <a:pt x="1918337" y="4951513"/>
                  <a:pt x="1900950" y="4972631"/>
                  <a:pt x="1883828" y="4989455"/>
                </a:cubicBezTo>
                <a:cubicBezTo>
                  <a:pt x="1905384" y="4963766"/>
                  <a:pt x="1919738" y="4948713"/>
                  <a:pt x="1941291" y="4923184"/>
                </a:cubicBezTo>
                <a:cubicBezTo>
                  <a:pt x="1947092" y="4915508"/>
                  <a:pt x="1957047" y="4905171"/>
                  <a:pt x="1970014" y="4891005"/>
                </a:cubicBezTo>
                <a:cubicBezTo>
                  <a:pt x="1971812" y="4888864"/>
                  <a:pt x="1975402" y="4884842"/>
                  <a:pt x="1979462" y="4880305"/>
                </a:cubicBezTo>
                <a:lnTo>
                  <a:pt x="1982729" y="4876636"/>
                </a:lnTo>
                <a:lnTo>
                  <a:pt x="1982902" y="4873310"/>
                </a:lnTo>
                <a:lnTo>
                  <a:pt x="1979482" y="4876976"/>
                </a:lnTo>
                <a:cubicBezTo>
                  <a:pt x="1973925" y="4882872"/>
                  <a:pt x="1968543" y="4888536"/>
                  <a:pt x="1967038" y="4890054"/>
                </a:cubicBezTo>
                <a:cubicBezTo>
                  <a:pt x="1966348" y="4890495"/>
                  <a:pt x="1966005" y="4890200"/>
                  <a:pt x="1965835" y="4889792"/>
                </a:cubicBezTo>
                <a:lnTo>
                  <a:pt x="1965823" y="4889720"/>
                </a:lnTo>
                <a:lnTo>
                  <a:pt x="1956121" y="4902082"/>
                </a:lnTo>
                <a:lnTo>
                  <a:pt x="1949949" y="4909273"/>
                </a:lnTo>
                <a:lnTo>
                  <a:pt x="1949434" y="4907026"/>
                </a:lnTo>
                <a:lnTo>
                  <a:pt x="1949331" y="4906633"/>
                </a:lnTo>
                <a:lnTo>
                  <a:pt x="1942741" y="4914325"/>
                </a:lnTo>
                <a:cubicBezTo>
                  <a:pt x="1936956" y="4920088"/>
                  <a:pt x="1922577" y="4938171"/>
                  <a:pt x="1921210" y="4936984"/>
                </a:cubicBezTo>
                <a:cubicBezTo>
                  <a:pt x="1919842" y="4935796"/>
                  <a:pt x="1931394" y="4926502"/>
                  <a:pt x="1927010" y="4929306"/>
                </a:cubicBezTo>
                <a:cubicBezTo>
                  <a:pt x="1921242" y="4932997"/>
                  <a:pt x="1902720" y="4952621"/>
                  <a:pt x="1925651" y="4927162"/>
                </a:cubicBezTo>
                <a:cubicBezTo>
                  <a:pt x="1934224" y="4917315"/>
                  <a:pt x="1940302" y="4910769"/>
                  <a:pt x="1946759" y="4903585"/>
                </a:cubicBezTo>
                <a:lnTo>
                  <a:pt x="1948130" y="4901977"/>
                </a:lnTo>
                <a:lnTo>
                  <a:pt x="1947935" y="4901221"/>
                </a:lnTo>
                <a:lnTo>
                  <a:pt x="1947265" y="4899260"/>
                </a:lnTo>
                <a:lnTo>
                  <a:pt x="1941689" y="4905149"/>
                </a:lnTo>
                <a:lnTo>
                  <a:pt x="1940445" y="4906452"/>
                </a:lnTo>
                <a:lnTo>
                  <a:pt x="1946880" y="4898132"/>
                </a:lnTo>
                <a:lnTo>
                  <a:pt x="1946650" y="4897461"/>
                </a:lnTo>
                <a:lnTo>
                  <a:pt x="1933849" y="4913234"/>
                </a:lnTo>
                <a:lnTo>
                  <a:pt x="1930181" y="4915959"/>
                </a:lnTo>
                <a:cubicBezTo>
                  <a:pt x="1929125" y="4916144"/>
                  <a:pt x="1936072" y="4908756"/>
                  <a:pt x="1941459" y="4902453"/>
                </a:cubicBezTo>
                <a:cubicBezTo>
                  <a:pt x="1914161" y="4928802"/>
                  <a:pt x="1884022" y="4965693"/>
                  <a:pt x="1856714" y="4993000"/>
                </a:cubicBezTo>
                <a:lnTo>
                  <a:pt x="1851953" y="4997929"/>
                </a:lnTo>
                <a:lnTo>
                  <a:pt x="1852275" y="4997504"/>
                </a:lnTo>
                <a:cubicBezTo>
                  <a:pt x="1857167" y="4990963"/>
                  <a:pt x="1873380" y="4971669"/>
                  <a:pt x="1880758" y="4961382"/>
                </a:cubicBezTo>
                <a:cubicBezTo>
                  <a:pt x="1890621" y="4947349"/>
                  <a:pt x="1867333" y="4977307"/>
                  <a:pt x="1864735" y="4980388"/>
                </a:cubicBezTo>
                <a:cubicBezTo>
                  <a:pt x="1859200" y="4987445"/>
                  <a:pt x="1854868" y="4992907"/>
                  <a:pt x="1851095" y="4997618"/>
                </a:cubicBezTo>
                <a:lnTo>
                  <a:pt x="1845184" y="5004936"/>
                </a:lnTo>
                <a:lnTo>
                  <a:pt x="1827718" y="5023014"/>
                </a:lnTo>
                <a:lnTo>
                  <a:pt x="1828748" y="5020866"/>
                </a:lnTo>
                <a:cubicBezTo>
                  <a:pt x="1828825" y="5020959"/>
                  <a:pt x="1827933" y="5022086"/>
                  <a:pt x="1826488" y="5023792"/>
                </a:cubicBezTo>
                <a:lnTo>
                  <a:pt x="1822094" y="5028836"/>
                </a:lnTo>
                <a:lnTo>
                  <a:pt x="1809039" y="5042347"/>
                </a:lnTo>
                <a:lnTo>
                  <a:pt x="1814362" y="5035596"/>
                </a:lnTo>
                <a:lnTo>
                  <a:pt x="1815167" y="5032350"/>
                </a:lnTo>
                <a:lnTo>
                  <a:pt x="1829440" y="5016320"/>
                </a:lnTo>
                <a:lnTo>
                  <a:pt x="1815791" y="5030135"/>
                </a:lnTo>
                <a:lnTo>
                  <a:pt x="1824197" y="5019103"/>
                </a:lnTo>
                <a:lnTo>
                  <a:pt x="1827801" y="5014244"/>
                </a:lnTo>
                <a:lnTo>
                  <a:pt x="1872768" y="4966371"/>
                </a:lnTo>
                <a:cubicBezTo>
                  <a:pt x="1902350" y="4934574"/>
                  <a:pt x="1932168" y="4901973"/>
                  <a:pt x="1963095" y="4866878"/>
                </a:cubicBezTo>
                <a:cubicBezTo>
                  <a:pt x="1965992" y="4863517"/>
                  <a:pt x="1973863" y="4855309"/>
                  <a:pt x="1981563" y="4846972"/>
                </a:cubicBezTo>
                <a:lnTo>
                  <a:pt x="1985060" y="4843075"/>
                </a:lnTo>
                <a:lnTo>
                  <a:pt x="1995815" y="4829562"/>
                </a:lnTo>
                <a:lnTo>
                  <a:pt x="1997817" y="4827055"/>
                </a:lnTo>
                <a:lnTo>
                  <a:pt x="1996004" y="4828214"/>
                </a:lnTo>
                <a:cubicBezTo>
                  <a:pt x="1981883" y="4842960"/>
                  <a:pt x="1968904" y="4858244"/>
                  <a:pt x="1958710" y="4869842"/>
                </a:cubicBezTo>
                <a:cubicBezTo>
                  <a:pt x="1948758" y="4880017"/>
                  <a:pt x="1929980" y="4902818"/>
                  <a:pt x="1922819" y="4908510"/>
                </a:cubicBezTo>
                <a:cubicBezTo>
                  <a:pt x="1921433" y="4909397"/>
                  <a:pt x="1921451" y="4907322"/>
                  <a:pt x="1920059" y="4909167"/>
                </a:cubicBezTo>
                <a:cubicBezTo>
                  <a:pt x="1914273" y="4914929"/>
                  <a:pt x="1895735" y="4936467"/>
                  <a:pt x="1889958" y="4941274"/>
                </a:cubicBezTo>
                <a:cubicBezTo>
                  <a:pt x="1886952" y="4944149"/>
                  <a:pt x="1886974" y="4941279"/>
                  <a:pt x="1886974" y="4941279"/>
                </a:cubicBezTo>
                <a:cubicBezTo>
                  <a:pt x="1886974" y="4941279"/>
                  <a:pt x="1886280" y="4941922"/>
                  <a:pt x="1885209" y="4943063"/>
                </a:cubicBezTo>
                <a:lnTo>
                  <a:pt x="1883438" y="4945164"/>
                </a:lnTo>
                <a:lnTo>
                  <a:pt x="1881081" y="4947471"/>
                </a:lnTo>
                <a:lnTo>
                  <a:pt x="1881015" y="4947233"/>
                </a:lnTo>
                <a:cubicBezTo>
                  <a:pt x="1880842" y="4947344"/>
                  <a:pt x="1880494" y="4947805"/>
                  <a:pt x="1879798" y="4948727"/>
                </a:cubicBezTo>
                <a:lnTo>
                  <a:pt x="1881081" y="4947471"/>
                </a:lnTo>
                <a:lnTo>
                  <a:pt x="1881182" y="4947841"/>
                </a:lnTo>
                <a:cubicBezTo>
                  <a:pt x="1878413" y="4949611"/>
                  <a:pt x="1874253" y="4953226"/>
                  <a:pt x="1874253" y="4953226"/>
                </a:cubicBezTo>
                <a:cubicBezTo>
                  <a:pt x="1875669" y="4948353"/>
                  <a:pt x="1892760" y="4935516"/>
                  <a:pt x="1905745" y="4919275"/>
                </a:cubicBezTo>
                <a:cubicBezTo>
                  <a:pt x="1907138" y="4917433"/>
                  <a:pt x="1911554" y="4910642"/>
                  <a:pt x="1912945" y="4908799"/>
                </a:cubicBezTo>
                <a:cubicBezTo>
                  <a:pt x="1921523" y="4898394"/>
                  <a:pt x="1931715" y="4886954"/>
                  <a:pt x="1943070" y="4873821"/>
                </a:cubicBezTo>
                <a:cubicBezTo>
                  <a:pt x="1947471" y="4868942"/>
                  <a:pt x="1983363" y="4830274"/>
                  <a:pt x="1984756" y="4828432"/>
                </a:cubicBezTo>
                <a:cubicBezTo>
                  <a:pt x="1985456" y="4827032"/>
                  <a:pt x="1984769" y="4826717"/>
                  <a:pt x="1983707" y="4826902"/>
                </a:cubicBezTo>
                <a:lnTo>
                  <a:pt x="1981555" y="4827852"/>
                </a:lnTo>
                <a:lnTo>
                  <a:pt x="1973308" y="4837097"/>
                </a:lnTo>
                <a:cubicBezTo>
                  <a:pt x="1959910" y="4852798"/>
                  <a:pt x="1945673" y="4870146"/>
                  <a:pt x="1945333" y="4868732"/>
                </a:cubicBezTo>
                <a:cubicBezTo>
                  <a:pt x="1944676" y="4868496"/>
                  <a:pt x="1947478" y="4864181"/>
                  <a:pt x="1951661" y="4858312"/>
                </a:cubicBezTo>
                <a:lnTo>
                  <a:pt x="1956886" y="4851240"/>
                </a:lnTo>
                <a:lnTo>
                  <a:pt x="1950311" y="4858400"/>
                </a:lnTo>
                <a:cubicBezTo>
                  <a:pt x="1938734" y="4870726"/>
                  <a:pt x="1928780" y="4881061"/>
                  <a:pt x="1924611" y="4885631"/>
                </a:cubicBezTo>
                <a:cubicBezTo>
                  <a:pt x="1901576" y="4909727"/>
                  <a:pt x="1880045" y="4932586"/>
                  <a:pt x="1859062" y="4954854"/>
                </a:cubicBezTo>
                <a:lnTo>
                  <a:pt x="1854697" y="4959461"/>
                </a:lnTo>
                <a:lnTo>
                  <a:pt x="1860088" y="4952063"/>
                </a:lnTo>
                <a:lnTo>
                  <a:pt x="1861955" y="4949401"/>
                </a:lnTo>
                <a:lnTo>
                  <a:pt x="1875782" y="4934480"/>
                </a:lnTo>
                <a:cubicBezTo>
                  <a:pt x="1884350" y="4925191"/>
                  <a:pt x="1904482" y="4905331"/>
                  <a:pt x="1911674" y="4895811"/>
                </a:cubicBezTo>
                <a:cubicBezTo>
                  <a:pt x="1914459" y="4892126"/>
                  <a:pt x="1914482" y="4889256"/>
                  <a:pt x="1918900" y="4882305"/>
                </a:cubicBezTo>
                <a:cubicBezTo>
                  <a:pt x="1924708" y="4873671"/>
                  <a:pt x="1927476" y="4872058"/>
                  <a:pt x="1936045" y="4862611"/>
                </a:cubicBezTo>
                <a:cubicBezTo>
                  <a:pt x="1943231" y="4854048"/>
                  <a:pt x="1949032" y="4846369"/>
                  <a:pt x="1953432" y="4841492"/>
                </a:cubicBezTo>
                <a:lnTo>
                  <a:pt x="1993459" y="4797218"/>
                </a:lnTo>
                <a:lnTo>
                  <a:pt x="1997118" y="4792582"/>
                </a:lnTo>
                <a:lnTo>
                  <a:pt x="1988003" y="4803035"/>
                </a:lnTo>
                <a:cubicBezTo>
                  <a:pt x="1979198" y="4813109"/>
                  <a:pt x="1971265" y="4821913"/>
                  <a:pt x="1967569" y="4824833"/>
                </a:cubicBezTo>
                <a:cubicBezTo>
                  <a:pt x="1964793" y="4827561"/>
                  <a:pt x="1964810" y="4825488"/>
                  <a:pt x="1963426" y="4826373"/>
                </a:cubicBezTo>
                <a:cubicBezTo>
                  <a:pt x="1960417" y="4829409"/>
                  <a:pt x="1953463" y="4837665"/>
                  <a:pt x="1947680" y="4843269"/>
                </a:cubicBezTo>
                <a:cubicBezTo>
                  <a:pt x="1943279" y="4848147"/>
                  <a:pt x="1923140" y="4868963"/>
                  <a:pt x="1937510" y="4851838"/>
                </a:cubicBezTo>
                <a:cubicBezTo>
                  <a:pt x="1946320" y="4841126"/>
                  <a:pt x="1956265" y="4831907"/>
                  <a:pt x="1960434" y="4827336"/>
                </a:cubicBezTo>
                <a:cubicBezTo>
                  <a:pt x="1964833" y="4822617"/>
                  <a:pt x="1969250" y="4815667"/>
                  <a:pt x="1970642" y="4813823"/>
                </a:cubicBezTo>
                <a:cubicBezTo>
                  <a:pt x="1973418" y="4811255"/>
                  <a:pt x="1975033" y="4810063"/>
                  <a:pt x="1979203" y="4805492"/>
                </a:cubicBezTo>
                <a:cubicBezTo>
                  <a:pt x="1980595" y="4803648"/>
                  <a:pt x="1986395" y="4795972"/>
                  <a:pt x="1989180" y="4792286"/>
                </a:cubicBezTo>
                <a:cubicBezTo>
                  <a:pt x="1992189" y="4789251"/>
                  <a:pt x="2003775" y="4775970"/>
                  <a:pt x="2013735" y="4764678"/>
                </a:cubicBezTo>
                <a:cubicBezTo>
                  <a:pt x="2023697" y="4753387"/>
                  <a:pt x="2048253" y="4725780"/>
                  <a:pt x="2030890" y="4743868"/>
                </a:cubicBezTo>
                <a:lnTo>
                  <a:pt x="2015133" y="4760945"/>
                </a:lnTo>
                <a:lnTo>
                  <a:pt x="2005070" y="4771850"/>
                </a:lnTo>
                <a:cubicBezTo>
                  <a:pt x="1996093" y="4781915"/>
                  <a:pt x="1987117" y="4792101"/>
                  <a:pt x="1979243" y="4800549"/>
                </a:cubicBezTo>
                <a:cubicBezTo>
                  <a:pt x="1972063" y="4808553"/>
                  <a:pt x="1964886" y="4816079"/>
                  <a:pt x="1957710" y="4823506"/>
                </a:cubicBezTo>
                <a:lnTo>
                  <a:pt x="1952367" y="4829057"/>
                </a:lnTo>
                <a:lnTo>
                  <a:pt x="1953629" y="4827471"/>
                </a:lnTo>
                <a:lnTo>
                  <a:pt x="1964100" y="4814292"/>
                </a:lnTo>
                <a:lnTo>
                  <a:pt x="1977876" y="4799361"/>
                </a:lnTo>
                <a:cubicBezTo>
                  <a:pt x="1987829" y="4789185"/>
                  <a:pt x="2003806" y="4771983"/>
                  <a:pt x="1993644" y="4779595"/>
                </a:cubicBezTo>
                <a:lnTo>
                  <a:pt x="1984744" y="4788377"/>
                </a:lnTo>
                <a:lnTo>
                  <a:pt x="2007677" y="4759819"/>
                </a:lnTo>
                <a:lnTo>
                  <a:pt x="2018023" y="4746863"/>
                </a:lnTo>
                <a:lnTo>
                  <a:pt x="2014229" y="4749122"/>
                </a:lnTo>
                <a:lnTo>
                  <a:pt x="1986282" y="4783393"/>
                </a:lnTo>
                <a:cubicBezTo>
                  <a:pt x="1977604" y="4793904"/>
                  <a:pt x="1978012" y="4792835"/>
                  <a:pt x="1981581" y="4787872"/>
                </a:cubicBezTo>
                <a:lnTo>
                  <a:pt x="1986982" y="4780719"/>
                </a:lnTo>
                <a:lnTo>
                  <a:pt x="1983561" y="4785144"/>
                </a:lnTo>
                <a:cubicBezTo>
                  <a:pt x="1974671" y="4796958"/>
                  <a:pt x="1966802" y="4807632"/>
                  <a:pt x="1965388" y="4807418"/>
                </a:cubicBezTo>
                <a:lnTo>
                  <a:pt x="1968828" y="4801950"/>
                </a:lnTo>
                <a:lnTo>
                  <a:pt x="1982821" y="4784374"/>
                </a:lnTo>
                <a:lnTo>
                  <a:pt x="2007983" y="4752839"/>
                </a:lnTo>
                <a:lnTo>
                  <a:pt x="1995887" y="4760037"/>
                </a:lnTo>
                <a:lnTo>
                  <a:pt x="1966539" y="4796355"/>
                </a:lnTo>
                <a:lnTo>
                  <a:pt x="1961283" y="4802032"/>
                </a:lnTo>
                <a:cubicBezTo>
                  <a:pt x="1959500" y="4803669"/>
                  <a:pt x="1958839" y="4803877"/>
                  <a:pt x="1960035" y="4801740"/>
                </a:cubicBezTo>
                <a:lnTo>
                  <a:pt x="1961418" y="4799734"/>
                </a:lnTo>
                <a:lnTo>
                  <a:pt x="1939849" y="4826681"/>
                </a:lnTo>
                <a:cubicBezTo>
                  <a:pt x="1939849" y="4826681"/>
                  <a:pt x="1922252" y="4850564"/>
                  <a:pt x="1923584" y="4845914"/>
                </a:cubicBezTo>
                <a:cubicBezTo>
                  <a:pt x="1925765" y="4841790"/>
                  <a:pt x="1951161" y="4811295"/>
                  <a:pt x="1952311" y="4809566"/>
                </a:cubicBezTo>
                <a:lnTo>
                  <a:pt x="1987445" y="4765061"/>
                </a:lnTo>
                <a:lnTo>
                  <a:pt x="1983802" y="4767230"/>
                </a:lnTo>
                <a:lnTo>
                  <a:pt x="1953751" y="4805185"/>
                </a:lnTo>
                <a:cubicBezTo>
                  <a:pt x="1938325" y="4824666"/>
                  <a:pt x="1922138" y="4845172"/>
                  <a:pt x="1904852" y="4867336"/>
                </a:cubicBezTo>
                <a:cubicBezTo>
                  <a:pt x="1904852" y="4867336"/>
                  <a:pt x="1886649" y="4890464"/>
                  <a:pt x="1889785" y="4884901"/>
                </a:cubicBezTo>
                <a:lnTo>
                  <a:pt x="1894736" y="4878504"/>
                </a:lnTo>
                <a:lnTo>
                  <a:pt x="1901316" y="4871168"/>
                </a:lnTo>
                <a:cubicBezTo>
                  <a:pt x="1903923" y="4868200"/>
                  <a:pt x="1906037" y="4865702"/>
                  <a:pt x="1907054" y="4864292"/>
                </a:cubicBezTo>
                <a:lnTo>
                  <a:pt x="1906241" y="4863960"/>
                </a:lnTo>
                <a:lnTo>
                  <a:pt x="1907989" y="4861773"/>
                </a:lnTo>
                <a:cubicBezTo>
                  <a:pt x="1905694" y="4865231"/>
                  <a:pt x="1926305" y="4839308"/>
                  <a:pt x="1925342" y="4838117"/>
                </a:cubicBezTo>
                <a:cubicBezTo>
                  <a:pt x="1925038" y="4837740"/>
                  <a:pt x="1904732" y="4864038"/>
                  <a:pt x="1900796" y="4869138"/>
                </a:cubicBezTo>
                <a:lnTo>
                  <a:pt x="1899265" y="4871046"/>
                </a:lnTo>
                <a:lnTo>
                  <a:pt x="1899074" y="4871240"/>
                </a:lnTo>
                <a:lnTo>
                  <a:pt x="1894476" y="4876303"/>
                </a:lnTo>
                <a:lnTo>
                  <a:pt x="1929631" y="4831026"/>
                </a:lnTo>
                <a:lnTo>
                  <a:pt x="1976092" y="4771819"/>
                </a:lnTo>
                <a:lnTo>
                  <a:pt x="1974771" y="4772604"/>
                </a:lnTo>
                <a:lnTo>
                  <a:pt x="1934631" y="4823175"/>
                </a:lnTo>
                <a:cubicBezTo>
                  <a:pt x="1917666" y="4844752"/>
                  <a:pt x="1900828" y="4866030"/>
                  <a:pt x="1886105" y="4883494"/>
                </a:cubicBezTo>
                <a:cubicBezTo>
                  <a:pt x="1901764" y="4862464"/>
                  <a:pt x="1919586" y="4839911"/>
                  <a:pt x="1937861" y="4817003"/>
                </a:cubicBezTo>
                <a:lnTo>
                  <a:pt x="1971627" y="4774476"/>
                </a:lnTo>
                <a:lnTo>
                  <a:pt x="1967810" y="4776747"/>
                </a:lnTo>
                <a:lnTo>
                  <a:pt x="1944200" y="4806350"/>
                </a:lnTo>
                <a:lnTo>
                  <a:pt x="1966923" y="4777275"/>
                </a:lnTo>
                <a:lnTo>
                  <a:pt x="1951042" y="4786727"/>
                </a:lnTo>
                <a:cubicBezTo>
                  <a:pt x="1903141" y="4815352"/>
                  <a:pt x="1854532" y="4844564"/>
                  <a:pt x="1805782" y="4874176"/>
                </a:cubicBezTo>
                <a:lnTo>
                  <a:pt x="1750921" y="4907912"/>
                </a:lnTo>
                <a:lnTo>
                  <a:pt x="1636003" y="5039474"/>
                </a:lnTo>
                <a:cubicBezTo>
                  <a:pt x="1627476" y="5049911"/>
                  <a:pt x="1601093" y="5082194"/>
                  <a:pt x="1576979" y="5111002"/>
                </a:cubicBezTo>
                <a:lnTo>
                  <a:pt x="1562783" y="5127636"/>
                </a:lnTo>
                <a:lnTo>
                  <a:pt x="1557438" y="5128590"/>
                </a:lnTo>
                <a:lnTo>
                  <a:pt x="1553794" y="5127939"/>
                </a:lnTo>
                <a:lnTo>
                  <a:pt x="1566740" y="5109477"/>
                </a:lnTo>
                <a:cubicBezTo>
                  <a:pt x="1570428" y="5104256"/>
                  <a:pt x="1572863" y="5100841"/>
                  <a:pt x="1572863" y="5100841"/>
                </a:cubicBezTo>
                <a:cubicBezTo>
                  <a:pt x="1584959" y="5085216"/>
                  <a:pt x="1604591" y="5061459"/>
                  <a:pt x="1624653" y="5037219"/>
                </a:cubicBezTo>
                <a:cubicBezTo>
                  <a:pt x="1650335" y="5005649"/>
                  <a:pt x="1680109" y="4970469"/>
                  <a:pt x="1710267" y="4935349"/>
                </a:cubicBezTo>
                <a:lnTo>
                  <a:pt x="1714781" y="4930136"/>
                </a:lnTo>
                <a:lnTo>
                  <a:pt x="1705839" y="4935634"/>
                </a:lnTo>
                <a:lnTo>
                  <a:pt x="1657295" y="4991432"/>
                </a:lnTo>
                <a:cubicBezTo>
                  <a:pt x="1616186" y="5039215"/>
                  <a:pt x="1569066" y="5102996"/>
                  <a:pt x="1548447" y="5116791"/>
                </a:cubicBezTo>
                <a:cubicBezTo>
                  <a:pt x="1547740" y="5116685"/>
                  <a:pt x="1545638" y="5118140"/>
                  <a:pt x="1543390" y="5119982"/>
                </a:cubicBezTo>
                <a:lnTo>
                  <a:pt x="1537891" y="5125095"/>
                </a:lnTo>
                <a:lnTo>
                  <a:pt x="1537386" y="5125005"/>
                </a:lnTo>
                <a:lnTo>
                  <a:pt x="1536884" y="5121729"/>
                </a:lnTo>
                <a:lnTo>
                  <a:pt x="1532012" y="5124369"/>
                </a:lnTo>
                <a:lnTo>
                  <a:pt x="1531768" y="5124347"/>
                </a:lnTo>
                <a:lnTo>
                  <a:pt x="1549789" y="5100637"/>
                </a:lnTo>
                <a:cubicBezTo>
                  <a:pt x="1559112" y="5088413"/>
                  <a:pt x="1564212" y="5078821"/>
                  <a:pt x="1567952" y="5072841"/>
                </a:cubicBezTo>
                <a:cubicBezTo>
                  <a:pt x="1594331" y="5039741"/>
                  <a:pt x="1563960" y="5075512"/>
                  <a:pt x="1546906" y="5096387"/>
                </a:cubicBezTo>
                <a:lnTo>
                  <a:pt x="1555901" y="5084983"/>
                </a:lnTo>
                <a:lnTo>
                  <a:pt x="1543225" y="5100504"/>
                </a:lnTo>
                <a:lnTo>
                  <a:pt x="1546906" y="5096387"/>
                </a:lnTo>
                <a:cubicBezTo>
                  <a:pt x="1542243" y="5102500"/>
                  <a:pt x="1536937" y="5109335"/>
                  <a:pt x="1532942" y="5114252"/>
                </a:cubicBezTo>
                <a:lnTo>
                  <a:pt x="1529978" y="5117351"/>
                </a:lnTo>
                <a:lnTo>
                  <a:pt x="1525024" y="5123753"/>
                </a:lnTo>
                <a:lnTo>
                  <a:pt x="1519408" y="5123258"/>
                </a:lnTo>
                <a:lnTo>
                  <a:pt x="1580911" y="5045930"/>
                </a:lnTo>
                <a:lnTo>
                  <a:pt x="1584572" y="5041443"/>
                </a:lnTo>
                <a:lnTo>
                  <a:pt x="1584714" y="5041248"/>
                </a:lnTo>
                <a:cubicBezTo>
                  <a:pt x="1591909" y="5031573"/>
                  <a:pt x="1597375" y="5024524"/>
                  <a:pt x="1599123" y="5023016"/>
                </a:cubicBezTo>
                <a:lnTo>
                  <a:pt x="1605912" y="5015284"/>
                </a:lnTo>
                <a:lnTo>
                  <a:pt x="1634908" y="4979743"/>
                </a:lnTo>
                <a:lnTo>
                  <a:pt x="1634480" y="4980014"/>
                </a:lnTo>
                <a:lnTo>
                  <a:pt x="1619199" y="4997418"/>
                </a:lnTo>
                <a:cubicBezTo>
                  <a:pt x="1612251" y="5005640"/>
                  <a:pt x="1605657" y="5013914"/>
                  <a:pt x="1599123" y="5023016"/>
                </a:cubicBezTo>
                <a:lnTo>
                  <a:pt x="1592050" y="5030356"/>
                </a:lnTo>
                <a:lnTo>
                  <a:pt x="1573312" y="5053386"/>
                </a:lnTo>
                <a:lnTo>
                  <a:pt x="1517389" y="5123079"/>
                </a:lnTo>
                <a:lnTo>
                  <a:pt x="1512839" y="5122678"/>
                </a:lnTo>
                <a:lnTo>
                  <a:pt x="1521132" y="5112066"/>
                </a:lnTo>
                <a:cubicBezTo>
                  <a:pt x="1541448" y="5086172"/>
                  <a:pt x="1561607" y="5060841"/>
                  <a:pt x="1581596" y="5036069"/>
                </a:cubicBezTo>
                <a:lnTo>
                  <a:pt x="1584125" y="5032978"/>
                </a:lnTo>
                <a:lnTo>
                  <a:pt x="1584879" y="5031775"/>
                </a:lnTo>
                <a:lnTo>
                  <a:pt x="1590993" y="5022679"/>
                </a:lnTo>
                <a:lnTo>
                  <a:pt x="1583568" y="5031770"/>
                </a:lnTo>
                <a:cubicBezTo>
                  <a:pt x="1559423" y="5061580"/>
                  <a:pt x="1535462" y="5091229"/>
                  <a:pt x="1511638" y="5120257"/>
                </a:cubicBezTo>
                <a:cubicBezTo>
                  <a:pt x="1532078" y="5093339"/>
                  <a:pt x="1553197" y="5065815"/>
                  <a:pt x="1574399" y="5038917"/>
                </a:cubicBezTo>
                <a:lnTo>
                  <a:pt x="1592607" y="5016161"/>
                </a:lnTo>
                <a:lnTo>
                  <a:pt x="1589727" y="5018874"/>
                </a:lnTo>
                <a:lnTo>
                  <a:pt x="1589581" y="5018964"/>
                </a:lnTo>
                <a:lnTo>
                  <a:pt x="1563812" y="5051137"/>
                </a:lnTo>
                <a:lnTo>
                  <a:pt x="1516813" y="5109617"/>
                </a:lnTo>
                <a:lnTo>
                  <a:pt x="1516885" y="5109565"/>
                </a:lnTo>
                <a:cubicBezTo>
                  <a:pt x="1517611" y="5109788"/>
                  <a:pt x="1517122" y="5111797"/>
                  <a:pt x="1515147" y="5114935"/>
                </a:cubicBezTo>
                <a:lnTo>
                  <a:pt x="1507996" y="5123094"/>
                </a:lnTo>
                <a:lnTo>
                  <a:pt x="1505962" y="5123539"/>
                </a:lnTo>
                <a:lnTo>
                  <a:pt x="1513888" y="5111698"/>
                </a:lnTo>
                <a:lnTo>
                  <a:pt x="1516442" y="5109881"/>
                </a:lnTo>
                <a:lnTo>
                  <a:pt x="1563544" y="5049491"/>
                </a:lnTo>
                <a:lnTo>
                  <a:pt x="1586315" y="5020955"/>
                </a:lnTo>
                <a:lnTo>
                  <a:pt x="1584884" y="5021826"/>
                </a:lnTo>
                <a:cubicBezTo>
                  <a:pt x="1584675" y="5021386"/>
                  <a:pt x="1585611" y="5019891"/>
                  <a:pt x="1586899" y="5018449"/>
                </a:cubicBezTo>
                <a:cubicBezTo>
                  <a:pt x="1574941" y="5029735"/>
                  <a:pt x="1538560" y="5081501"/>
                  <a:pt x="1535302" y="5081555"/>
                </a:cubicBezTo>
                <a:lnTo>
                  <a:pt x="1536779" y="5078479"/>
                </a:lnTo>
                <a:lnTo>
                  <a:pt x="1519202" y="5100230"/>
                </a:lnTo>
                <a:lnTo>
                  <a:pt x="1517203" y="5102797"/>
                </a:lnTo>
                <a:lnTo>
                  <a:pt x="1516522" y="5103311"/>
                </a:lnTo>
                <a:lnTo>
                  <a:pt x="1510689" y="5109304"/>
                </a:lnTo>
                <a:lnTo>
                  <a:pt x="1512010" y="5107595"/>
                </a:lnTo>
                <a:lnTo>
                  <a:pt x="1543700" y="5067605"/>
                </a:lnTo>
                <a:lnTo>
                  <a:pt x="1547394" y="5062319"/>
                </a:lnTo>
                <a:cubicBezTo>
                  <a:pt x="1558646" y="5046942"/>
                  <a:pt x="1574824" y="5026326"/>
                  <a:pt x="1582959" y="5015770"/>
                </a:cubicBezTo>
                <a:lnTo>
                  <a:pt x="1587330" y="5009940"/>
                </a:lnTo>
                <a:lnTo>
                  <a:pt x="1586944" y="5010185"/>
                </a:lnTo>
                <a:lnTo>
                  <a:pt x="1586475" y="5010682"/>
                </a:lnTo>
                <a:lnTo>
                  <a:pt x="1521423" y="5092153"/>
                </a:lnTo>
                <a:lnTo>
                  <a:pt x="1521110" y="5092547"/>
                </a:lnTo>
                <a:lnTo>
                  <a:pt x="1513715" y="5100813"/>
                </a:lnTo>
                <a:cubicBezTo>
                  <a:pt x="1511370" y="5103489"/>
                  <a:pt x="1509936" y="5105200"/>
                  <a:pt x="1510283" y="5104978"/>
                </a:cubicBezTo>
                <a:cubicBezTo>
                  <a:pt x="1508905" y="5104907"/>
                  <a:pt x="1511716" y="5098192"/>
                  <a:pt x="1514715" y="5096273"/>
                </a:cubicBezTo>
                <a:cubicBezTo>
                  <a:pt x="1510330" y="5099079"/>
                  <a:pt x="1516107" y="5094431"/>
                  <a:pt x="1507306" y="5104026"/>
                </a:cubicBezTo>
                <a:cubicBezTo>
                  <a:pt x="1495960" y="5116205"/>
                  <a:pt x="1504545" y="5104842"/>
                  <a:pt x="1504545" y="5104842"/>
                </a:cubicBezTo>
                <a:cubicBezTo>
                  <a:pt x="1510346" y="5097164"/>
                  <a:pt x="1523309" y="5083795"/>
                  <a:pt x="1526093" y="5080110"/>
                </a:cubicBezTo>
                <a:cubicBezTo>
                  <a:pt x="1526093" y="5080110"/>
                  <a:pt x="1527501" y="5076354"/>
                  <a:pt x="1529140" y="5072291"/>
                </a:cubicBezTo>
                <a:cubicBezTo>
                  <a:pt x="1533310" y="5067719"/>
                  <a:pt x="1540487" y="5060113"/>
                  <a:pt x="1540487" y="5060113"/>
                </a:cubicBezTo>
                <a:cubicBezTo>
                  <a:pt x="1544910" y="5052366"/>
                  <a:pt x="1534709" y="5064920"/>
                  <a:pt x="1534709" y="5064920"/>
                </a:cubicBezTo>
                <a:lnTo>
                  <a:pt x="1531710" y="5067567"/>
                </a:lnTo>
                <a:lnTo>
                  <a:pt x="1525646" y="5074766"/>
                </a:lnTo>
                <a:lnTo>
                  <a:pt x="1528900" y="5070048"/>
                </a:lnTo>
                <a:lnTo>
                  <a:pt x="1523206" y="5075075"/>
                </a:lnTo>
                <a:cubicBezTo>
                  <a:pt x="1518755" y="5079133"/>
                  <a:pt x="1514823" y="5082878"/>
                  <a:pt x="1514819" y="5083357"/>
                </a:cubicBezTo>
                <a:cubicBezTo>
                  <a:pt x="1516234" y="5078644"/>
                  <a:pt x="1524789" y="5071109"/>
                  <a:pt x="1533357" y="5061819"/>
                </a:cubicBezTo>
                <a:lnTo>
                  <a:pt x="1539162" y="5055168"/>
                </a:lnTo>
                <a:lnTo>
                  <a:pt x="1539344" y="5054903"/>
                </a:lnTo>
                <a:cubicBezTo>
                  <a:pt x="1543948" y="5048783"/>
                  <a:pt x="1547841" y="5044053"/>
                  <a:pt x="1551357" y="5040017"/>
                </a:cubicBezTo>
                <a:lnTo>
                  <a:pt x="1553297" y="5037881"/>
                </a:lnTo>
                <a:lnTo>
                  <a:pt x="1550751" y="5039745"/>
                </a:lnTo>
                <a:cubicBezTo>
                  <a:pt x="1544966" y="5045508"/>
                  <a:pt x="1539174" y="5052069"/>
                  <a:pt x="1531997" y="5059675"/>
                </a:cubicBezTo>
                <a:cubicBezTo>
                  <a:pt x="1525166" y="5066980"/>
                  <a:pt x="1519870" y="5072570"/>
                  <a:pt x="1515385" y="5077260"/>
                </a:cubicBezTo>
                <a:lnTo>
                  <a:pt x="1504984" y="5088061"/>
                </a:lnTo>
                <a:lnTo>
                  <a:pt x="1508445" y="5083759"/>
                </a:lnTo>
                <a:lnTo>
                  <a:pt x="1533665" y="5051751"/>
                </a:lnTo>
                <a:lnTo>
                  <a:pt x="1546417" y="5036649"/>
                </a:lnTo>
                <a:lnTo>
                  <a:pt x="1547751" y="5035061"/>
                </a:lnTo>
                <a:lnTo>
                  <a:pt x="1543622" y="5037682"/>
                </a:lnTo>
                <a:lnTo>
                  <a:pt x="1540705" y="5041321"/>
                </a:lnTo>
                <a:lnTo>
                  <a:pt x="1538289" y="5043700"/>
                </a:lnTo>
                <a:cubicBezTo>
                  <a:pt x="1536041" y="5045805"/>
                  <a:pt x="1534510" y="5047042"/>
                  <a:pt x="1534862" y="5046104"/>
                </a:cubicBezTo>
                <a:lnTo>
                  <a:pt x="1539404" y="5040359"/>
                </a:lnTo>
                <a:lnTo>
                  <a:pt x="1516120" y="5055137"/>
                </a:lnTo>
                <a:cubicBezTo>
                  <a:pt x="1513322" y="5057015"/>
                  <a:pt x="1509060" y="5059876"/>
                  <a:pt x="1503751" y="5063433"/>
                </a:cubicBezTo>
                <a:lnTo>
                  <a:pt x="1496002" y="5068611"/>
                </a:lnTo>
                <a:lnTo>
                  <a:pt x="1494122" y="5070947"/>
                </a:lnTo>
                <a:lnTo>
                  <a:pt x="1480926" y="5087979"/>
                </a:lnTo>
                <a:lnTo>
                  <a:pt x="1449459" y="5122319"/>
                </a:lnTo>
                <a:lnTo>
                  <a:pt x="1444709" y="5127394"/>
                </a:lnTo>
                <a:lnTo>
                  <a:pt x="1448111" y="5122962"/>
                </a:lnTo>
                <a:cubicBezTo>
                  <a:pt x="1453234" y="5116316"/>
                  <a:pt x="1456024" y="5112650"/>
                  <a:pt x="1457231" y="5110978"/>
                </a:cubicBezTo>
                <a:lnTo>
                  <a:pt x="1457076" y="5110971"/>
                </a:lnTo>
                <a:lnTo>
                  <a:pt x="1472441" y="5094051"/>
                </a:lnTo>
                <a:lnTo>
                  <a:pt x="1492174" y="5071168"/>
                </a:lnTo>
                <a:lnTo>
                  <a:pt x="1485092" y="5075901"/>
                </a:lnTo>
                <a:cubicBezTo>
                  <a:pt x="1464118" y="5089881"/>
                  <a:pt x="1437451" y="5107533"/>
                  <a:pt x="1416315" y="5121100"/>
                </a:cubicBezTo>
                <a:lnTo>
                  <a:pt x="1408373" y="5126054"/>
                </a:lnTo>
                <a:lnTo>
                  <a:pt x="1408251" y="5126054"/>
                </a:lnTo>
                <a:lnTo>
                  <a:pt x="1390844" y="5132795"/>
                </a:lnTo>
                <a:lnTo>
                  <a:pt x="1391353" y="5132342"/>
                </a:lnTo>
                <a:cubicBezTo>
                  <a:pt x="1407996" y="5118598"/>
                  <a:pt x="1437888" y="5095540"/>
                  <a:pt x="1437888" y="5095540"/>
                </a:cubicBezTo>
                <a:cubicBezTo>
                  <a:pt x="1445943" y="5089818"/>
                  <a:pt x="1456390" y="5082699"/>
                  <a:pt x="1468104" y="5074837"/>
                </a:cubicBezTo>
                <a:lnTo>
                  <a:pt x="1468535" y="5074550"/>
                </a:lnTo>
                <a:lnTo>
                  <a:pt x="1466863" y="5076842"/>
                </a:lnTo>
                <a:cubicBezTo>
                  <a:pt x="1467002" y="5079409"/>
                  <a:pt x="1470818" y="5077239"/>
                  <a:pt x="1474557" y="5073679"/>
                </a:cubicBezTo>
                <a:lnTo>
                  <a:pt x="1475797" y="5071709"/>
                </a:lnTo>
                <a:lnTo>
                  <a:pt x="1470876" y="5072992"/>
                </a:lnTo>
                <a:lnTo>
                  <a:pt x="1505912" y="5049686"/>
                </a:lnTo>
                <a:lnTo>
                  <a:pt x="1529980" y="5033775"/>
                </a:lnTo>
                <a:lnTo>
                  <a:pt x="1538130" y="5023535"/>
                </a:lnTo>
                <a:lnTo>
                  <a:pt x="1469114" y="5069497"/>
                </a:lnTo>
                <a:lnTo>
                  <a:pt x="1454758" y="5078640"/>
                </a:lnTo>
                <a:lnTo>
                  <a:pt x="1455937" y="5076842"/>
                </a:lnTo>
                <a:lnTo>
                  <a:pt x="1449483" y="5078478"/>
                </a:lnTo>
                <a:lnTo>
                  <a:pt x="1446454" y="5082269"/>
                </a:lnTo>
                <a:lnTo>
                  <a:pt x="1448006" y="5082941"/>
                </a:lnTo>
                <a:lnTo>
                  <a:pt x="1434385" y="5091617"/>
                </a:lnTo>
                <a:cubicBezTo>
                  <a:pt x="1424253" y="5097601"/>
                  <a:pt x="1415827" y="5101914"/>
                  <a:pt x="1409894" y="5103718"/>
                </a:cubicBezTo>
                <a:cubicBezTo>
                  <a:pt x="1408604" y="5103106"/>
                  <a:pt x="1400157" y="5106848"/>
                  <a:pt x="1396854" y="5108860"/>
                </a:cubicBezTo>
                <a:cubicBezTo>
                  <a:pt x="1400157" y="5106848"/>
                  <a:pt x="1396788" y="5101666"/>
                  <a:pt x="1391474" y="5106302"/>
                </a:cubicBezTo>
                <a:lnTo>
                  <a:pt x="1413303" y="5090503"/>
                </a:lnTo>
                <a:lnTo>
                  <a:pt x="1413637" y="5089155"/>
                </a:lnTo>
                <a:lnTo>
                  <a:pt x="1414407" y="5088290"/>
                </a:lnTo>
                <a:lnTo>
                  <a:pt x="1421798" y="5085697"/>
                </a:lnTo>
                <a:lnTo>
                  <a:pt x="1420367" y="5085856"/>
                </a:lnTo>
                <a:lnTo>
                  <a:pt x="1415471" y="5087096"/>
                </a:lnTo>
                <a:lnTo>
                  <a:pt x="1424366" y="5077109"/>
                </a:lnTo>
                <a:lnTo>
                  <a:pt x="1423244" y="5077851"/>
                </a:lnTo>
                <a:lnTo>
                  <a:pt x="1414262" y="5086941"/>
                </a:lnTo>
                <a:lnTo>
                  <a:pt x="1419096" y="5080597"/>
                </a:lnTo>
                <a:lnTo>
                  <a:pt x="1414340" y="5083746"/>
                </a:lnTo>
                <a:lnTo>
                  <a:pt x="1419362" y="5080245"/>
                </a:lnTo>
                <a:lnTo>
                  <a:pt x="1419632" y="5079894"/>
                </a:lnTo>
                <a:lnTo>
                  <a:pt x="1409623" y="5086617"/>
                </a:lnTo>
                <a:lnTo>
                  <a:pt x="1414340" y="5083746"/>
                </a:lnTo>
                <a:lnTo>
                  <a:pt x="1406255" y="5089431"/>
                </a:lnTo>
                <a:lnTo>
                  <a:pt x="1392697" y="5092866"/>
                </a:lnTo>
                <a:lnTo>
                  <a:pt x="1429950" y="5067136"/>
                </a:lnTo>
                <a:lnTo>
                  <a:pt x="1434492" y="5062300"/>
                </a:lnTo>
                <a:lnTo>
                  <a:pt x="1388142" y="5094021"/>
                </a:lnTo>
                <a:lnTo>
                  <a:pt x="1377316" y="5096765"/>
                </a:lnTo>
                <a:lnTo>
                  <a:pt x="1385124" y="5091271"/>
                </a:lnTo>
                <a:lnTo>
                  <a:pt x="1448166" y="5047743"/>
                </a:lnTo>
                <a:lnTo>
                  <a:pt x="1452491" y="5043137"/>
                </a:lnTo>
                <a:lnTo>
                  <a:pt x="1373663" y="5096354"/>
                </a:lnTo>
                <a:cubicBezTo>
                  <a:pt x="1401037" y="5076526"/>
                  <a:pt x="1429233" y="5056314"/>
                  <a:pt x="1457327" y="5036727"/>
                </a:cubicBezTo>
                <a:lnTo>
                  <a:pt x="1460664" y="5034436"/>
                </a:lnTo>
                <a:lnTo>
                  <a:pt x="1462652" y="5032318"/>
                </a:lnTo>
                <a:lnTo>
                  <a:pt x="1443650" y="5045348"/>
                </a:lnTo>
                <a:lnTo>
                  <a:pt x="1381704" y="5087673"/>
                </a:lnTo>
                <a:lnTo>
                  <a:pt x="1381787" y="5087645"/>
                </a:lnTo>
                <a:cubicBezTo>
                  <a:pt x="1382418" y="5088069"/>
                  <a:pt x="1381365" y="5089850"/>
                  <a:pt x="1378566" y="5092280"/>
                </a:cubicBezTo>
                <a:lnTo>
                  <a:pt x="1367266" y="5099311"/>
                </a:lnTo>
                <a:lnTo>
                  <a:pt x="1365702" y="5099707"/>
                </a:lnTo>
                <a:lnTo>
                  <a:pt x="1366870" y="5098183"/>
                </a:lnTo>
                <a:cubicBezTo>
                  <a:pt x="1371945" y="5093285"/>
                  <a:pt x="1375770" y="5090328"/>
                  <a:pt x="1378300" y="5088817"/>
                </a:cubicBezTo>
                <a:lnTo>
                  <a:pt x="1381271" y="5087818"/>
                </a:lnTo>
                <a:lnTo>
                  <a:pt x="1443870" y="5043694"/>
                </a:lnTo>
                <a:lnTo>
                  <a:pt x="1466779" y="5027925"/>
                </a:lnTo>
                <a:lnTo>
                  <a:pt x="1470990" y="5023442"/>
                </a:lnTo>
                <a:lnTo>
                  <a:pt x="1458883" y="5031081"/>
                </a:lnTo>
                <a:cubicBezTo>
                  <a:pt x="1438511" y="5045095"/>
                  <a:pt x="1409890" y="5066854"/>
                  <a:pt x="1407540" y="5066185"/>
                </a:cubicBezTo>
                <a:lnTo>
                  <a:pt x="1409845" y="5063671"/>
                </a:lnTo>
                <a:lnTo>
                  <a:pt x="1386714" y="5079384"/>
                </a:lnTo>
                <a:lnTo>
                  <a:pt x="1384055" y="5081260"/>
                </a:lnTo>
                <a:lnTo>
                  <a:pt x="1383253" y="5081555"/>
                </a:lnTo>
                <a:lnTo>
                  <a:pt x="1375935" y="5085597"/>
                </a:lnTo>
                <a:lnTo>
                  <a:pt x="1377694" y="5084344"/>
                </a:lnTo>
                <a:lnTo>
                  <a:pt x="1419625" y="5055271"/>
                </a:lnTo>
                <a:lnTo>
                  <a:pt x="1424693" y="5051284"/>
                </a:lnTo>
                <a:cubicBezTo>
                  <a:pt x="1439923" y="5039835"/>
                  <a:pt x="1461388" y="5024801"/>
                  <a:pt x="1472236" y="5017060"/>
                </a:cubicBezTo>
                <a:lnTo>
                  <a:pt x="1473934" y="5015813"/>
                </a:lnTo>
                <a:lnTo>
                  <a:pt x="1516819" y="5005456"/>
                </a:lnTo>
                <a:lnTo>
                  <a:pt x="1522722" y="5001615"/>
                </a:lnTo>
                <a:cubicBezTo>
                  <a:pt x="1531956" y="4994380"/>
                  <a:pt x="1534156" y="4989158"/>
                  <a:pt x="1513794" y="4995439"/>
                </a:cubicBezTo>
                <a:cubicBezTo>
                  <a:pt x="1511384" y="4996810"/>
                  <a:pt x="1499849" y="4997854"/>
                  <a:pt x="1488914" y="4998556"/>
                </a:cubicBezTo>
                <a:lnTo>
                  <a:pt x="1486392" y="4998692"/>
                </a:lnTo>
                <a:lnTo>
                  <a:pt x="1483866" y="4999475"/>
                </a:lnTo>
                <a:lnTo>
                  <a:pt x="1459665" y="5006102"/>
                </a:lnTo>
                <a:lnTo>
                  <a:pt x="1462019" y="5004488"/>
                </a:lnTo>
                <a:lnTo>
                  <a:pt x="1464641" y="5001659"/>
                </a:lnTo>
                <a:lnTo>
                  <a:pt x="1457159" y="5006787"/>
                </a:lnTo>
                <a:lnTo>
                  <a:pt x="1455767" y="5007168"/>
                </a:lnTo>
                <a:lnTo>
                  <a:pt x="1461693" y="5003345"/>
                </a:lnTo>
                <a:cubicBezTo>
                  <a:pt x="1464916" y="5001106"/>
                  <a:pt x="1465419" y="5000409"/>
                  <a:pt x="1461047" y="5002474"/>
                </a:cubicBezTo>
                <a:cubicBezTo>
                  <a:pt x="1459642" y="5003322"/>
                  <a:pt x="1456419" y="5005220"/>
                  <a:pt x="1452385" y="5007560"/>
                </a:cubicBezTo>
                <a:lnTo>
                  <a:pt x="1450598" y="5008584"/>
                </a:lnTo>
                <a:lnTo>
                  <a:pt x="1445575" y="5009960"/>
                </a:lnTo>
                <a:lnTo>
                  <a:pt x="1435939" y="5010638"/>
                </a:lnTo>
                <a:lnTo>
                  <a:pt x="1439930" y="5007733"/>
                </a:lnTo>
                <a:lnTo>
                  <a:pt x="1434322" y="5010753"/>
                </a:lnTo>
                <a:lnTo>
                  <a:pt x="1431466" y="5010953"/>
                </a:lnTo>
                <a:lnTo>
                  <a:pt x="1431471" y="5010950"/>
                </a:lnTo>
                <a:cubicBezTo>
                  <a:pt x="1442689" y="5003901"/>
                  <a:pt x="1440898" y="5004823"/>
                  <a:pt x="1434936" y="5008325"/>
                </a:cubicBezTo>
                <a:lnTo>
                  <a:pt x="1430404" y="5011029"/>
                </a:lnTo>
                <a:lnTo>
                  <a:pt x="1427437" y="5011238"/>
                </a:lnTo>
                <a:lnTo>
                  <a:pt x="1454543" y="4992530"/>
                </a:lnTo>
                <a:lnTo>
                  <a:pt x="1459513" y="4990815"/>
                </a:lnTo>
                <a:cubicBezTo>
                  <a:pt x="1467953" y="4988809"/>
                  <a:pt x="1476386" y="4987430"/>
                  <a:pt x="1482707" y="4986552"/>
                </a:cubicBezTo>
                <a:lnTo>
                  <a:pt x="1486978" y="4986043"/>
                </a:lnTo>
                <a:lnTo>
                  <a:pt x="1475647" y="4994115"/>
                </a:lnTo>
                <a:lnTo>
                  <a:pt x="1471370" y="4997047"/>
                </a:lnTo>
                <a:lnTo>
                  <a:pt x="1468585" y="4999989"/>
                </a:lnTo>
                <a:lnTo>
                  <a:pt x="1486001" y="4988053"/>
                </a:lnTo>
                <a:lnTo>
                  <a:pt x="1489243" y="4985774"/>
                </a:lnTo>
                <a:lnTo>
                  <a:pt x="1493241" y="4985298"/>
                </a:lnTo>
                <a:lnTo>
                  <a:pt x="1531060" y="4974866"/>
                </a:lnTo>
                <a:lnTo>
                  <a:pt x="1538920" y="4971997"/>
                </a:lnTo>
                <a:cubicBezTo>
                  <a:pt x="1571070" y="4959783"/>
                  <a:pt x="1596113" y="4948191"/>
                  <a:pt x="1567540" y="4948112"/>
                </a:cubicBezTo>
                <a:cubicBezTo>
                  <a:pt x="1549689" y="4947230"/>
                  <a:pt x="1531988" y="4949132"/>
                  <a:pt x="1514222" y="4951733"/>
                </a:cubicBezTo>
                <a:lnTo>
                  <a:pt x="1507757" y="4952675"/>
                </a:lnTo>
                <a:lnTo>
                  <a:pt x="1511618" y="4949903"/>
                </a:lnTo>
                <a:lnTo>
                  <a:pt x="1512324" y="4948602"/>
                </a:lnTo>
                <a:lnTo>
                  <a:pt x="1505891" y="4952946"/>
                </a:lnTo>
                <a:lnTo>
                  <a:pt x="1504900" y="4953090"/>
                </a:lnTo>
                <a:lnTo>
                  <a:pt x="1506939" y="4951801"/>
                </a:lnTo>
                <a:lnTo>
                  <a:pt x="1512656" y="4947990"/>
                </a:lnTo>
                <a:lnTo>
                  <a:pt x="1512896" y="4947548"/>
                </a:lnTo>
                <a:lnTo>
                  <a:pt x="1503709" y="4952843"/>
                </a:lnTo>
                <a:lnTo>
                  <a:pt x="1502805" y="4953395"/>
                </a:lnTo>
                <a:lnTo>
                  <a:pt x="1485684" y="4955887"/>
                </a:lnTo>
                <a:lnTo>
                  <a:pt x="1504600" y="4943829"/>
                </a:lnTo>
                <a:cubicBezTo>
                  <a:pt x="1511303" y="4939301"/>
                  <a:pt x="1516302" y="4936572"/>
                  <a:pt x="1521531" y="4933589"/>
                </a:cubicBezTo>
                <a:lnTo>
                  <a:pt x="1521939" y="4933327"/>
                </a:lnTo>
                <a:lnTo>
                  <a:pt x="1524799" y="4929705"/>
                </a:lnTo>
                <a:lnTo>
                  <a:pt x="1520786" y="4932220"/>
                </a:lnTo>
                <a:cubicBezTo>
                  <a:pt x="1511204" y="4938462"/>
                  <a:pt x="1501317" y="4945101"/>
                  <a:pt x="1499901" y="4945014"/>
                </a:cubicBezTo>
                <a:cubicBezTo>
                  <a:pt x="1499358" y="4945411"/>
                  <a:pt x="1499177" y="4945314"/>
                  <a:pt x="1499242" y="4944924"/>
                </a:cubicBezTo>
                <a:lnTo>
                  <a:pt x="1499854" y="4943536"/>
                </a:lnTo>
                <a:lnTo>
                  <a:pt x="1480720" y="4956609"/>
                </a:lnTo>
                <a:lnTo>
                  <a:pt x="1477758" y="4957041"/>
                </a:lnTo>
                <a:lnTo>
                  <a:pt x="1499338" y="4941720"/>
                </a:lnTo>
                <a:lnTo>
                  <a:pt x="1501030" y="4940556"/>
                </a:lnTo>
                <a:lnTo>
                  <a:pt x="1503128" y="4939059"/>
                </a:lnTo>
                <a:lnTo>
                  <a:pt x="1503242" y="4938936"/>
                </a:lnTo>
                <a:lnTo>
                  <a:pt x="1495401" y="4943851"/>
                </a:lnTo>
                <a:lnTo>
                  <a:pt x="1501835" y="4939253"/>
                </a:lnTo>
                <a:lnTo>
                  <a:pt x="1500821" y="4933831"/>
                </a:lnTo>
                <a:lnTo>
                  <a:pt x="1509322" y="4928607"/>
                </a:lnTo>
                <a:cubicBezTo>
                  <a:pt x="1514449" y="4925348"/>
                  <a:pt x="1517263" y="4923340"/>
                  <a:pt x="1514516" y="4924387"/>
                </a:cubicBezTo>
                <a:cubicBezTo>
                  <a:pt x="1513415" y="4924805"/>
                  <a:pt x="1511426" y="4925713"/>
                  <a:pt x="1508340" y="4927225"/>
                </a:cubicBezTo>
                <a:cubicBezTo>
                  <a:pt x="1506933" y="4928073"/>
                  <a:pt x="1504414" y="4929546"/>
                  <a:pt x="1501369" y="4931311"/>
                </a:cubicBezTo>
                <a:lnTo>
                  <a:pt x="1500450" y="4931840"/>
                </a:lnTo>
                <a:lnTo>
                  <a:pt x="1500400" y="4931573"/>
                </a:lnTo>
                <a:lnTo>
                  <a:pt x="1493339" y="4931889"/>
                </a:lnTo>
                <a:lnTo>
                  <a:pt x="1520483" y="4920154"/>
                </a:lnTo>
                <a:lnTo>
                  <a:pt x="1523536" y="4917947"/>
                </a:lnTo>
                <a:lnTo>
                  <a:pt x="1534939" y="4909701"/>
                </a:lnTo>
                <a:cubicBezTo>
                  <a:pt x="1537349" y="4907959"/>
                  <a:pt x="1533735" y="4910572"/>
                  <a:pt x="1529519" y="4913620"/>
                </a:cubicBezTo>
                <a:lnTo>
                  <a:pt x="1523536" y="4917947"/>
                </a:lnTo>
                <a:lnTo>
                  <a:pt x="1523420" y="4918030"/>
                </a:lnTo>
                <a:cubicBezTo>
                  <a:pt x="1521689" y="4919281"/>
                  <a:pt x="1520483" y="4920154"/>
                  <a:pt x="1520483" y="4920154"/>
                </a:cubicBezTo>
                <a:cubicBezTo>
                  <a:pt x="1516169" y="4913120"/>
                  <a:pt x="1507980" y="4910993"/>
                  <a:pt x="1497402" y="4911823"/>
                </a:cubicBezTo>
                <a:lnTo>
                  <a:pt x="1496922" y="4911944"/>
                </a:lnTo>
                <a:lnTo>
                  <a:pt x="1501933" y="4909039"/>
                </a:lnTo>
                <a:lnTo>
                  <a:pt x="1503214" y="4908262"/>
                </a:lnTo>
                <a:lnTo>
                  <a:pt x="1517951" y="4897423"/>
                </a:lnTo>
                <a:lnTo>
                  <a:pt x="1518323" y="4896946"/>
                </a:lnTo>
                <a:lnTo>
                  <a:pt x="1511051" y="4901163"/>
                </a:lnTo>
                <a:lnTo>
                  <a:pt x="1504033" y="4906025"/>
                </a:lnTo>
                <a:lnTo>
                  <a:pt x="1494219" y="4912119"/>
                </a:lnTo>
                <a:lnTo>
                  <a:pt x="1495957" y="4910327"/>
                </a:lnTo>
                <a:lnTo>
                  <a:pt x="1497153" y="4909522"/>
                </a:lnTo>
                <a:lnTo>
                  <a:pt x="1496245" y="4910073"/>
                </a:lnTo>
                <a:lnTo>
                  <a:pt x="1495957" y="4910327"/>
                </a:lnTo>
                <a:lnTo>
                  <a:pt x="1491372" y="4913341"/>
                </a:lnTo>
                <a:lnTo>
                  <a:pt x="1462182" y="4920687"/>
                </a:lnTo>
                <a:lnTo>
                  <a:pt x="1467709" y="4917425"/>
                </a:lnTo>
                <a:cubicBezTo>
                  <a:pt x="1472801" y="4914434"/>
                  <a:pt x="1479083" y="4910751"/>
                  <a:pt x="1485247" y="4907130"/>
                </a:cubicBezTo>
                <a:lnTo>
                  <a:pt x="1485287" y="4907106"/>
                </a:lnTo>
                <a:lnTo>
                  <a:pt x="1493016" y="4901423"/>
                </a:lnTo>
                <a:lnTo>
                  <a:pt x="1508564" y="4890484"/>
                </a:lnTo>
                <a:lnTo>
                  <a:pt x="1507966" y="4890498"/>
                </a:lnTo>
                <a:cubicBezTo>
                  <a:pt x="1507320" y="4890583"/>
                  <a:pt x="1506689" y="4890726"/>
                  <a:pt x="1506215" y="4890893"/>
                </a:cubicBezTo>
                <a:cubicBezTo>
                  <a:pt x="1502766" y="4892699"/>
                  <a:pt x="1469675" y="4912440"/>
                  <a:pt x="1492157" y="4898190"/>
                </a:cubicBezTo>
                <a:cubicBezTo>
                  <a:pt x="1516146" y="4882958"/>
                  <a:pt x="1474337" y="4907516"/>
                  <a:pt x="1468710" y="4910906"/>
                </a:cubicBezTo>
                <a:cubicBezTo>
                  <a:pt x="1454056" y="4919341"/>
                  <a:pt x="1441530" y="4926343"/>
                  <a:pt x="1436215" y="4929507"/>
                </a:cubicBezTo>
                <a:lnTo>
                  <a:pt x="1434686" y="4930379"/>
                </a:lnTo>
                <a:lnTo>
                  <a:pt x="1421081" y="4935294"/>
                </a:lnTo>
                <a:lnTo>
                  <a:pt x="1431715" y="4924667"/>
                </a:lnTo>
                <a:cubicBezTo>
                  <a:pt x="1439779" y="4918089"/>
                  <a:pt x="1442894" y="4917350"/>
                  <a:pt x="1453838" y="4910795"/>
                </a:cubicBezTo>
                <a:cubicBezTo>
                  <a:pt x="1463198" y="4904685"/>
                  <a:pt x="1470978" y="4899022"/>
                  <a:pt x="1476605" y="4895630"/>
                </a:cubicBezTo>
                <a:lnTo>
                  <a:pt x="1483149" y="4891716"/>
                </a:lnTo>
                <a:lnTo>
                  <a:pt x="1482931" y="4891804"/>
                </a:lnTo>
                <a:cubicBezTo>
                  <a:pt x="1482631" y="4891873"/>
                  <a:pt x="1482583" y="4891785"/>
                  <a:pt x="1482853" y="4891501"/>
                </a:cubicBezTo>
                <a:cubicBezTo>
                  <a:pt x="1483480" y="4890838"/>
                  <a:pt x="1485549" y="4889360"/>
                  <a:pt x="1488387" y="4887468"/>
                </a:cubicBezTo>
                <a:lnTo>
                  <a:pt x="1493587" y="4884099"/>
                </a:lnTo>
                <a:lnTo>
                  <a:pt x="1492061" y="4884436"/>
                </a:lnTo>
                <a:cubicBezTo>
                  <a:pt x="1491586" y="4884223"/>
                  <a:pt x="1491345" y="4883839"/>
                  <a:pt x="1490555" y="4884063"/>
                </a:cubicBezTo>
                <a:cubicBezTo>
                  <a:pt x="1486795" y="4886095"/>
                  <a:pt x="1477745" y="4891977"/>
                  <a:pt x="1470583" y="4895663"/>
                </a:cubicBezTo>
                <a:cubicBezTo>
                  <a:pt x="1464956" y="4899054"/>
                  <a:pt x="1439643" y="4913130"/>
                  <a:pt x="1458365" y="4900911"/>
                </a:cubicBezTo>
                <a:cubicBezTo>
                  <a:pt x="1469904" y="4893215"/>
                  <a:pt x="1482096" y="4887281"/>
                  <a:pt x="1487412" y="4884116"/>
                </a:cubicBezTo>
                <a:cubicBezTo>
                  <a:pt x="1492991" y="4880877"/>
                  <a:pt x="1499237" y="4875506"/>
                  <a:pt x="1501102" y="4874148"/>
                </a:cubicBezTo>
                <a:cubicBezTo>
                  <a:pt x="1504505" y="4872495"/>
                  <a:pt x="1506398" y="4871822"/>
                  <a:pt x="1511714" y="4868657"/>
                </a:cubicBezTo>
                <a:lnTo>
                  <a:pt x="1512442" y="4868127"/>
                </a:lnTo>
                <a:lnTo>
                  <a:pt x="1510020" y="4869493"/>
                </a:lnTo>
                <a:cubicBezTo>
                  <a:pt x="1502583" y="4873490"/>
                  <a:pt x="1511397" y="4867072"/>
                  <a:pt x="1511397" y="4867072"/>
                </a:cubicBezTo>
                <a:cubicBezTo>
                  <a:pt x="1519176" y="4861408"/>
                  <a:pt x="1535460" y="4852376"/>
                  <a:pt x="1539193" y="4849658"/>
                </a:cubicBezTo>
                <a:cubicBezTo>
                  <a:pt x="1539193" y="4849658"/>
                  <a:pt x="1539803" y="4848860"/>
                  <a:pt x="1540756" y="4847638"/>
                </a:cubicBezTo>
                <a:lnTo>
                  <a:pt x="1541252" y="4847011"/>
                </a:lnTo>
                <a:lnTo>
                  <a:pt x="1529136" y="4854416"/>
                </a:lnTo>
                <a:cubicBezTo>
                  <a:pt x="1523562" y="4857803"/>
                  <a:pt x="1518178" y="4861039"/>
                  <a:pt x="1513186" y="4863939"/>
                </a:cubicBezTo>
                <a:cubicBezTo>
                  <a:pt x="1503991" y="4869516"/>
                  <a:pt x="1494940" y="4874635"/>
                  <a:pt x="1485917" y="4879661"/>
                </a:cubicBezTo>
                <a:lnTo>
                  <a:pt x="1479193" y="4883421"/>
                </a:lnTo>
                <a:lnTo>
                  <a:pt x="1480860" y="4882271"/>
                </a:lnTo>
                <a:lnTo>
                  <a:pt x="1494707" y="4872696"/>
                </a:lnTo>
                <a:lnTo>
                  <a:pt x="1512222" y="4862406"/>
                </a:lnTo>
                <a:cubicBezTo>
                  <a:pt x="1524699" y="4855557"/>
                  <a:pt x="1544981" y="4843732"/>
                  <a:pt x="1533048" y="4848067"/>
                </a:cubicBezTo>
                <a:lnTo>
                  <a:pt x="1521981" y="4853889"/>
                </a:lnTo>
                <a:lnTo>
                  <a:pt x="1532698" y="4846560"/>
                </a:lnTo>
                <a:lnTo>
                  <a:pt x="1530694" y="4847547"/>
                </a:lnTo>
                <a:cubicBezTo>
                  <a:pt x="1528783" y="4848539"/>
                  <a:pt x="1527535" y="4849265"/>
                  <a:pt x="1527464" y="4849493"/>
                </a:cubicBezTo>
                <a:cubicBezTo>
                  <a:pt x="1529505" y="4846418"/>
                  <a:pt x="1535850" y="4842991"/>
                  <a:pt x="1543491" y="4838767"/>
                </a:cubicBezTo>
                <a:lnTo>
                  <a:pt x="1546989" y="4836788"/>
                </a:lnTo>
                <a:lnTo>
                  <a:pt x="1552216" y="4833213"/>
                </a:lnTo>
                <a:lnTo>
                  <a:pt x="1569618" y="4821308"/>
                </a:lnTo>
                <a:lnTo>
                  <a:pt x="1570230" y="4820599"/>
                </a:lnTo>
                <a:lnTo>
                  <a:pt x="1563340" y="4824490"/>
                </a:lnTo>
                <a:lnTo>
                  <a:pt x="1556034" y="4828750"/>
                </a:lnTo>
                <a:lnTo>
                  <a:pt x="1524901" y="4849565"/>
                </a:lnTo>
                <a:cubicBezTo>
                  <a:pt x="1507867" y="4860875"/>
                  <a:pt x="1517962" y="4853186"/>
                  <a:pt x="1528514" y="4845513"/>
                </a:cubicBezTo>
                <a:lnTo>
                  <a:pt x="1535049" y="4840830"/>
                </a:lnTo>
                <a:lnTo>
                  <a:pt x="1529774" y="4843824"/>
                </a:lnTo>
                <a:lnTo>
                  <a:pt x="1516686" y="4851141"/>
                </a:lnTo>
                <a:lnTo>
                  <a:pt x="1521245" y="4848028"/>
                </a:lnTo>
                <a:lnTo>
                  <a:pt x="1554670" y="4824716"/>
                </a:lnTo>
                <a:lnTo>
                  <a:pt x="1571253" y="4813965"/>
                </a:lnTo>
                <a:cubicBezTo>
                  <a:pt x="1581382" y="4807709"/>
                  <a:pt x="1577322" y="4809928"/>
                  <a:pt x="1571037" y="4813314"/>
                </a:cubicBezTo>
                <a:lnTo>
                  <a:pt x="1570956" y="4813356"/>
                </a:lnTo>
                <a:lnTo>
                  <a:pt x="1572401" y="4812349"/>
                </a:lnTo>
                <a:lnTo>
                  <a:pt x="1594118" y="4797465"/>
                </a:lnTo>
                <a:lnTo>
                  <a:pt x="1595090" y="4796235"/>
                </a:lnTo>
                <a:lnTo>
                  <a:pt x="1549118" y="4827655"/>
                </a:lnTo>
                <a:lnTo>
                  <a:pt x="1568177" y="4814213"/>
                </a:lnTo>
                <a:lnTo>
                  <a:pt x="1564433" y="4816779"/>
                </a:lnTo>
                <a:lnTo>
                  <a:pt x="1561431" y="4818354"/>
                </a:lnTo>
                <a:lnTo>
                  <a:pt x="1560574" y="4818635"/>
                </a:lnTo>
                <a:lnTo>
                  <a:pt x="1545899" y="4828867"/>
                </a:lnTo>
                <a:lnTo>
                  <a:pt x="1532171" y="4838421"/>
                </a:lnTo>
                <a:lnTo>
                  <a:pt x="1525446" y="4841084"/>
                </a:lnTo>
                <a:lnTo>
                  <a:pt x="1526885" y="4839464"/>
                </a:lnTo>
                <a:lnTo>
                  <a:pt x="1553165" y="4820714"/>
                </a:lnTo>
                <a:lnTo>
                  <a:pt x="1551015" y="4821799"/>
                </a:lnTo>
                <a:cubicBezTo>
                  <a:pt x="1552749" y="4820366"/>
                  <a:pt x="1554460" y="4819101"/>
                  <a:pt x="1555960" y="4818085"/>
                </a:cubicBezTo>
                <a:cubicBezTo>
                  <a:pt x="1557462" y="4817068"/>
                  <a:pt x="1558753" y="4816302"/>
                  <a:pt x="1559643" y="4815865"/>
                </a:cubicBezTo>
                <a:lnTo>
                  <a:pt x="1556932" y="4818031"/>
                </a:lnTo>
                <a:lnTo>
                  <a:pt x="1563500" y="4813352"/>
                </a:lnTo>
                <a:lnTo>
                  <a:pt x="1559643" y="4815865"/>
                </a:lnTo>
                <a:cubicBezTo>
                  <a:pt x="1563075" y="4813355"/>
                  <a:pt x="1566087" y="4811182"/>
                  <a:pt x="1568860" y="4809203"/>
                </a:cubicBezTo>
                <a:lnTo>
                  <a:pt x="1574009" y="4805562"/>
                </a:lnTo>
                <a:lnTo>
                  <a:pt x="1572201" y="4806568"/>
                </a:lnTo>
                <a:lnTo>
                  <a:pt x="1566961" y="4809378"/>
                </a:lnTo>
                <a:lnTo>
                  <a:pt x="1550663" y="4820680"/>
                </a:lnTo>
                <a:cubicBezTo>
                  <a:pt x="1523577" y="4839381"/>
                  <a:pt x="1501501" y="4854389"/>
                  <a:pt x="1467903" y="4877517"/>
                </a:cubicBezTo>
                <a:cubicBezTo>
                  <a:pt x="1467903" y="4877517"/>
                  <a:pt x="1467532" y="4877794"/>
                  <a:pt x="1466887" y="4878271"/>
                </a:cubicBezTo>
                <a:lnTo>
                  <a:pt x="1466618" y="4878469"/>
                </a:lnTo>
                <a:lnTo>
                  <a:pt x="1470467" y="4876091"/>
                </a:lnTo>
                <a:cubicBezTo>
                  <a:pt x="1481609" y="4869534"/>
                  <a:pt x="1495094" y="4862296"/>
                  <a:pt x="1500481" y="4858904"/>
                </a:cubicBezTo>
                <a:lnTo>
                  <a:pt x="1527756" y="4841922"/>
                </a:lnTo>
                <a:lnTo>
                  <a:pt x="1503551" y="4858523"/>
                </a:lnTo>
                <a:lnTo>
                  <a:pt x="1500846" y="4860043"/>
                </a:lnTo>
                <a:cubicBezTo>
                  <a:pt x="1495617" y="4863025"/>
                  <a:pt x="1489566" y="4866527"/>
                  <a:pt x="1481760" y="4871123"/>
                </a:cubicBezTo>
                <a:cubicBezTo>
                  <a:pt x="1479820" y="4872137"/>
                  <a:pt x="1468500" y="4878828"/>
                  <a:pt x="1461685" y="4882635"/>
                </a:cubicBezTo>
                <a:lnTo>
                  <a:pt x="1458632" y="4884242"/>
                </a:lnTo>
                <a:lnTo>
                  <a:pt x="1456346" y="4885882"/>
                </a:lnTo>
                <a:cubicBezTo>
                  <a:pt x="1450731" y="4889812"/>
                  <a:pt x="1445446" y="4893232"/>
                  <a:pt x="1446759" y="4891200"/>
                </a:cubicBezTo>
                <a:cubicBezTo>
                  <a:pt x="1450042" y="4887888"/>
                  <a:pt x="1483195" y="4866076"/>
                  <a:pt x="1484794" y="4864754"/>
                </a:cubicBezTo>
                <a:cubicBezTo>
                  <a:pt x="1501989" y="4852739"/>
                  <a:pt x="1518310" y="4841421"/>
                  <a:pt x="1534827" y="4829927"/>
                </a:cubicBezTo>
                <a:lnTo>
                  <a:pt x="1562527" y="4810523"/>
                </a:lnTo>
                <a:lnTo>
                  <a:pt x="1563801" y="4809173"/>
                </a:lnTo>
                <a:cubicBezTo>
                  <a:pt x="1565182" y="4807854"/>
                  <a:pt x="1566973" y="4806208"/>
                  <a:pt x="1568694" y="4804637"/>
                </a:cubicBezTo>
                <a:lnTo>
                  <a:pt x="1569201" y="4804178"/>
                </a:lnTo>
                <a:lnTo>
                  <a:pt x="1562682" y="4808701"/>
                </a:lnTo>
                <a:cubicBezTo>
                  <a:pt x="1554429" y="4814456"/>
                  <a:pt x="1547388" y="4819434"/>
                  <a:pt x="1546120" y="4820257"/>
                </a:cubicBezTo>
                <a:cubicBezTo>
                  <a:pt x="1508381" y="4846558"/>
                  <a:pt x="1468564" y="4873878"/>
                  <a:pt x="1422614" y="4906266"/>
                </a:cubicBezTo>
                <a:cubicBezTo>
                  <a:pt x="1422614" y="4906266"/>
                  <a:pt x="1398483" y="4923116"/>
                  <a:pt x="1403099" y="4918703"/>
                </a:cubicBezTo>
                <a:lnTo>
                  <a:pt x="1409694" y="4914017"/>
                </a:lnTo>
                <a:lnTo>
                  <a:pt x="1418120" y="4908906"/>
                </a:lnTo>
                <a:cubicBezTo>
                  <a:pt x="1421474" y="4906823"/>
                  <a:pt x="1424223" y="4905046"/>
                  <a:pt x="1425605" y="4903992"/>
                </a:cubicBezTo>
                <a:lnTo>
                  <a:pt x="1424924" y="4903437"/>
                </a:lnTo>
                <a:lnTo>
                  <a:pt x="1427231" y="4901852"/>
                </a:lnTo>
                <a:cubicBezTo>
                  <a:pt x="1424032" y="4904496"/>
                  <a:pt x="1451277" y="4885669"/>
                  <a:pt x="1450702" y="4884250"/>
                </a:cubicBezTo>
                <a:cubicBezTo>
                  <a:pt x="1450521" y="4883801"/>
                  <a:pt x="1423457" y="4903075"/>
                  <a:pt x="1418210" y="4906813"/>
                </a:cubicBezTo>
                <a:lnTo>
                  <a:pt x="1416193" y="4908194"/>
                </a:lnTo>
                <a:lnTo>
                  <a:pt x="1415953" y="4908326"/>
                </a:lnTo>
                <a:lnTo>
                  <a:pt x="1410084" y="4911836"/>
                </a:lnTo>
                <a:lnTo>
                  <a:pt x="1456864" y="4878708"/>
                </a:lnTo>
                <a:cubicBezTo>
                  <a:pt x="1480384" y="4862214"/>
                  <a:pt x="1504384" y="4845473"/>
                  <a:pt x="1529315" y="4827960"/>
                </a:cubicBezTo>
                <a:cubicBezTo>
                  <a:pt x="1529315" y="4827960"/>
                  <a:pt x="1535137" y="4825643"/>
                  <a:pt x="1537973" y="4822103"/>
                </a:cubicBezTo>
                <a:cubicBezTo>
                  <a:pt x="1539361" y="4820257"/>
                  <a:pt x="1517094" y="4835566"/>
                  <a:pt x="1529134" y="4827513"/>
                </a:cubicBezTo>
                <a:cubicBezTo>
                  <a:pt x="1489133" y="4854384"/>
                  <a:pt x="1438301" y="4891406"/>
                  <a:pt x="1399985" y="4916288"/>
                </a:cubicBezTo>
                <a:cubicBezTo>
                  <a:pt x="1442161" y="4885124"/>
                  <a:pt x="1494380" y="4850646"/>
                  <a:pt x="1540863" y="4817819"/>
                </a:cubicBezTo>
                <a:cubicBezTo>
                  <a:pt x="1542553" y="4816721"/>
                  <a:pt x="1547674" y="4813112"/>
                  <a:pt x="1552324" y="4809657"/>
                </a:cubicBezTo>
                <a:lnTo>
                  <a:pt x="1553964" y="4808391"/>
                </a:lnTo>
                <a:lnTo>
                  <a:pt x="1553416" y="4808718"/>
                </a:lnTo>
                <a:lnTo>
                  <a:pt x="1550936" y="4810188"/>
                </a:lnTo>
                <a:lnTo>
                  <a:pt x="1557530" y="4805636"/>
                </a:lnTo>
                <a:lnTo>
                  <a:pt x="1558455" y="4804921"/>
                </a:lnTo>
                <a:cubicBezTo>
                  <a:pt x="1560057" y="4803602"/>
                  <a:pt x="1561053" y="4802655"/>
                  <a:pt x="1560954" y="4802412"/>
                </a:cubicBezTo>
                <a:lnTo>
                  <a:pt x="1540288" y="4816399"/>
                </a:lnTo>
                <a:cubicBezTo>
                  <a:pt x="1519536" y="4831054"/>
                  <a:pt x="1497301" y="4846437"/>
                  <a:pt x="1477967" y="4859323"/>
                </a:cubicBezTo>
                <a:cubicBezTo>
                  <a:pt x="1495056" y="4847046"/>
                  <a:pt x="1513155" y="4834409"/>
                  <a:pt x="1531900" y="4821386"/>
                </a:cubicBezTo>
                <a:lnTo>
                  <a:pt x="1545457" y="4811949"/>
                </a:lnTo>
                <a:lnTo>
                  <a:pt x="1545221" y="4811995"/>
                </a:lnTo>
                <a:cubicBezTo>
                  <a:pt x="1545652" y="4811280"/>
                  <a:pt x="1546519" y="4810143"/>
                  <a:pt x="1547767" y="4808758"/>
                </a:cubicBezTo>
                <a:cubicBezTo>
                  <a:pt x="1549432" y="4806909"/>
                  <a:pt x="1551775" y="4804616"/>
                  <a:pt x="1554663" y="4802293"/>
                </a:cubicBezTo>
                <a:lnTo>
                  <a:pt x="1547497" y="4810527"/>
                </a:lnTo>
                <a:lnTo>
                  <a:pt x="1573569" y="4792378"/>
                </a:lnTo>
                <a:lnTo>
                  <a:pt x="1570360" y="4794470"/>
                </a:lnTo>
                <a:lnTo>
                  <a:pt x="1588361" y="4781513"/>
                </a:lnTo>
                <a:lnTo>
                  <a:pt x="1577238" y="4787834"/>
                </a:lnTo>
                <a:lnTo>
                  <a:pt x="1562739" y="4796661"/>
                </a:lnTo>
                <a:lnTo>
                  <a:pt x="1558315" y="4799649"/>
                </a:lnTo>
                <a:lnTo>
                  <a:pt x="1557227" y="4800151"/>
                </a:lnTo>
                <a:lnTo>
                  <a:pt x="1556650" y="4800173"/>
                </a:lnTo>
                <a:lnTo>
                  <a:pt x="1554663" y="4802293"/>
                </a:lnTo>
                <a:lnTo>
                  <a:pt x="1556492" y="4800179"/>
                </a:lnTo>
                <a:lnTo>
                  <a:pt x="1556076" y="4800195"/>
                </a:lnTo>
                <a:lnTo>
                  <a:pt x="1557062" y="4799521"/>
                </a:lnTo>
                <a:lnTo>
                  <a:pt x="1580158" y="4772837"/>
                </a:lnTo>
                <a:lnTo>
                  <a:pt x="1579686" y="4773096"/>
                </a:lnTo>
                <a:cubicBezTo>
                  <a:pt x="1578823" y="4773495"/>
                  <a:pt x="1578923" y="4773321"/>
                  <a:pt x="1580330" y="4772364"/>
                </a:cubicBezTo>
                <a:lnTo>
                  <a:pt x="1580863" y="4772023"/>
                </a:lnTo>
                <a:lnTo>
                  <a:pt x="1583395" y="4769098"/>
                </a:lnTo>
                <a:lnTo>
                  <a:pt x="1599553" y="4750497"/>
                </a:lnTo>
                <a:lnTo>
                  <a:pt x="1591737" y="4754411"/>
                </a:lnTo>
                <a:cubicBezTo>
                  <a:pt x="1586238" y="4757678"/>
                  <a:pt x="1580163" y="4761543"/>
                  <a:pt x="1574560" y="4764857"/>
                </a:cubicBezTo>
                <a:lnTo>
                  <a:pt x="1554813" y="4776480"/>
                </a:lnTo>
                <a:lnTo>
                  <a:pt x="1527549" y="4805839"/>
                </a:lnTo>
                <a:lnTo>
                  <a:pt x="1522788" y="4810768"/>
                </a:lnTo>
                <a:lnTo>
                  <a:pt x="1523109" y="4810341"/>
                </a:lnTo>
                <a:cubicBezTo>
                  <a:pt x="1525555" y="4807071"/>
                  <a:pt x="1530831" y="4800613"/>
                  <a:pt x="1536419" y="4793686"/>
                </a:cubicBezTo>
                <a:lnTo>
                  <a:pt x="1545609" y="4781897"/>
                </a:lnTo>
                <a:lnTo>
                  <a:pt x="1543717" y="4783010"/>
                </a:lnTo>
                <a:lnTo>
                  <a:pt x="1540557" y="4786983"/>
                </a:lnTo>
                <a:cubicBezTo>
                  <a:pt x="1538162" y="4790005"/>
                  <a:pt x="1536219" y="4792456"/>
                  <a:pt x="1535570" y="4793226"/>
                </a:cubicBezTo>
                <a:cubicBezTo>
                  <a:pt x="1530034" y="4800284"/>
                  <a:pt x="1525703" y="4805745"/>
                  <a:pt x="1521929" y="4810456"/>
                </a:cubicBezTo>
                <a:lnTo>
                  <a:pt x="1516018" y="4817774"/>
                </a:lnTo>
                <a:lnTo>
                  <a:pt x="1498553" y="4835852"/>
                </a:lnTo>
                <a:lnTo>
                  <a:pt x="1499584" y="4833704"/>
                </a:lnTo>
                <a:cubicBezTo>
                  <a:pt x="1499659" y="4833797"/>
                  <a:pt x="1498768" y="4834925"/>
                  <a:pt x="1497323" y="4836629"/>
                </a:cubicBezTo>
                <a:lnTo>
                  <a:pt x="1492976" y="4841620"/>
                </a:lnTo>
                <a:lnTo>
                  <a:pt x="1525842" y="4820794"/>
                </a:lnTo>
                <a:lnTo>
                  <a:pt x="1534198" y="4815951"/>
                </a:lnTo>
                <a:lnTo>
                  <a:pt x="1511258" y="4831612"/>
                </a:lnTo>
                <a:lnTo>
                  <a:pt x="1493689" y="4844082"/>
                </a:lnTo>
                <a:lnTo>
                  <a:pt x="1486477" y="4848352"/>
                </a:lnTo>
                <a:lnTo>
                  <a:pt x="1479874" y="4855185"/>
                </a:lnTo>
                <a:lnTo>
                  <a:pt x="1484199" y="4849701"/>
                </a:lnTo>
                <a:lnTo>
                  <a:pt x="1453609" y="4867812"/>
                </a:lnTo>
                <a:lnTo>
                  <a:pt x="1447591" y="4871292"/>
                </a:lnTo>
                <a:lnTo>
                  <a:pt x="1452132" y="4868036"/>
                </a:lnTo>
                <a:cubicBezTo>
                  <a:pt x="1458965" y="4863163"/>
                  <a:pt x="1462697" y="4860465"/>
                  <a:pt x="1464337" y="4859214"/>
                </a:cubicBezTo>
                <a:lnTo>
                  <a:pt x="1464191" y="4859163"/>
                </a:lnTo>
                <a:lnTo>
                  <a:pt x="1483805" y="4847430"/>
                </a:lnTo>
                <a:lnTo>
                  <a:pt x="1485751" y="4846198"/>
                </a:lnTo>
                <a:lnTo>
                  <a:pt x="1486002" y="4845187"/>
                </a:lnTo>
                <a:lnTo>
                  <a:pt x="1500274" y="4829158"/>
                </a:lnTo>
                <a:lnTo>
                  <a:pt x="1486627" y="4842972"/>
                </a:lnTo>
                <a:lnTo>
                  <a:pt x="1495032" y="4831941"/>
                </a:lnTo>
                <a:lnTo>
                  <a:pt x="1498637" y="4827083"/>
                </a:lnTo>
                <a:lnTo>
                  <a:pt x="1535479" y="4787858"/>
                </a:lnTo>
                <a:lnTo>
                  <a:pt x="1507106" y="4804557"/>
                </a:lnTo>
                <a:lnTo>
                  <a:pt x="1538258" y="4784898"/>
                </a:lnTo>
                <a:lnTo>
                  <a:pt x="1543603" y="4779209"/>
                </a:lnTo>
                <a:lnTo>
                  <a:pt x="1558824" y="4762443"/>
                </a:lnTo>
                <a:lnTo>
                  <a:pt x="1552074" y="4765642"/>
                </a:lnTo>
                <a:cubicBezTo>
                  <a:pt x="1550567" y="4766327"/>
                  <a:pt x="1550183" y="4766400"/>
                  <a:pt x="1552011" y="4765196"/>
                </a:cubicBezTo>
                <a:lnTo>
                  <a:pt x="1561778" y="4759190"/>
                </a:lnTo>
                <a:lnTo>
                  <a:pt x="1573943" y="4745792"/>
                </a:lnTo>
                <a:lnTo>
                  <a:pt x="1562707" y="4752226"/>
                </a:lnTo>
                <a:lnTo>
                  <a:pt x="1560793" y="4754111"/>
                </a:lnTo>
                <a:cubicBezTo>
                  <a:pt x="1559289" y="4755550"/>
                  <a:pt x="1558543" y="4755550"/>
                  <a:pt x="1558174" y="4755192"/>
                </a:cubicBezTo>
                <a:lnTo>
                  <a:pt x="1558068" y="4754883"/>
                </a:lnTo>
                <a:lnTo>
                  <a:pt x="1555814" y="4756173"/>
                </a:lnTo>
                <a:lnTo>
                  <a:pt x="1554273" y="4758002"/>
                </a:lnTo>
                <a:lnTo>
                  <a:pt x="1551916" y="4760309"/>
                </a:lnTo>
                <a:lnTo>
                  <a:pt x="1551850" y="4760071"/>
                </a:lnTo>
                <a:cubicBezTo>
                  <a:pt x="1551678" y="4760182"/>
                  <a:pt x="1551329" y="4760643"/>
                  <a:pt x="1550634" y="4761564"/>
                </a:cubicBezTo>
                <a:lnTo>
                  <a:pt x="1551916" y="4760309"/>
                </a:lnTo>
                <a:lnTo>
                  <a:pt x="1552017" y="4760678"/>
                </a:lnTo>
                <a:cubicBezTo>
                  <a:pt x="1549249" y="4762450"/>
                  <a:pt x="1545087" y="4766064"/>
                  <a:pt x="1545087" y="4766064"/>
                </a:cubicBezTo>
                <a:cubicBezTo>
                  <a:pt x="1545442" y="4764846"/>
                  <a:pt x="1546775" y="4763130"/>
                  <a:pt x="1548780" y="4760988"/>
                </a:cubicBezTo>
                <a:lnTo>
                  <a:pt x="1550662" y="4759124"/>
                </a:lnTo>
                <a:lnTo>
                  <a:pt x="1533924" y="4768710"/>
                </a:lnTo>
                <a:cubicBezTo>
                  <a:pt x="1515559" y="4779788"/>
                  <a:pt x="1497160" y="4790979"/>
                  <a:pt x="1480130" y="4800083"/>
                </a:cubicBezTo>
                <a:lnTo>
                  <a:pt x="1474143" y="4803418"/>
                </a:lnTo>
                <a:lnTo>
                  <a:pt x="1474574" y="4803102"/>
                </a:lnTo>
                <a:cubicBezTo>
                  <a:pt x="1481154" y="4798263"/>
                  <a:pt x="1502268" y="4784506"/>
                  <a:pt x="1512315" y="4776803"/>
                </a:cubicBezTo>
                <a:cubicBezTo>
                  <a:pt x="1525826" y="4766234"/>
                  <a:pt x="1494846" y="4788145"/>
                  <a:pt x="1491466" y="4790340"/>
                </a:cubicBezTo>
                <a:cubicBezTo>
                  <a:pt x="1484121" y="4795487"/>
                  <a:pt x="1478390" y="4799457"/>
                  <a:pt x="1473413" y="4802870"/>
                </a:cubicBezTo>
                <a:lnTo>
                  <a:pt x="1465632" y="4808159"/>
                </a:lnTo>
                <a:lnTo>
                  <a:pt x="1443671" y="4820390"/>
                </a:lnTo>
                <a:lnTo>
                  <a:pt x="1445282" y="4818633"/>
                </a:lnTo>
                <a:cubicBezTo>
                  <a:pt x="1445327" y="4818745"/>
                  <a:pt x="1444146" y="4819564"/>
                  <a:pt x="1442269" y="4820777"/>
                </a:cubicBezTo>
                <a:lnTo>
                  <a:pt x="1436600" y="4824329"/>
                </a:lnTo>
                <a:lnTo>
                  <a:pt x="1420187" y="4833470"/>
                </a:lnTo>
                <a:lnTo>
                  <a:pt x="1427239" y="4828556"/>
                </a:lnTo>
                <a:lnTo>
                  <a:pt x="1428952" y="4825680"/>
                </a:lnTo>
                <a:lnTo>
                  <a:pt x="1447262" y="4814485"/>
                </a:lnTo>
                <a:lnTo>
                  <a:pt x="1430193" y="4823742"/>
                </a:lnTo>
                <a:lnTo>
                  <a:pt x="1441437" y="4815625"/>
                </a:lnTo>
                <a:lnTo>
                  <a:pt x="1446297" y="4812022"/>
                </a:lnTo>
                <a:lnTo>
                  <a:pt x="1503221" y="4779258"/>
                </a:lnTo>
                <a:lnTo>
                  <a:pt x="1534196" y="4760722"/>
                </a:lnTo>
                <a:lnTo>
                  <a:pt x="1542869" y="4751363"/>
                </a:lnTo>
                <a:lnTo>
                  <a:pt x="1534818" y="4756098"/>
                </a:lnTo>
                <a:cubicBezTo>
                  <a:pt x="1531482" y="4757997"/>
                  <a:pt x="1528685" y="4759498"/>
                  <a:pt x="1526954" y="4760228"/>
                </a:cubicBezTo>
                <a:cubicBezTo>
                  <a:pt x="1523242" y="4762108"/>
                  <a:pt x="1524097" y="4759367"/>
                  <a:pt x="1524097" y="4759367"/>
                </a:cubicBezTo>
                <a:cubicBezTo>
                  <a:pt x="1524097" y="4759367"/>
                  <a:pt x="1523247" y="4759781"/>
                  <a:pt x="1521890" y="4760562"/>
                </a:cubicBezTo>
                <a:lnTo>
                  <a:pt x="1519586" y="4762059"/>
                </a:lnTo>
                <a:lnTo>
                  <a:pt x="1516660" y="4763583"/>
                </a:lnTo>
                <a:lnTo>
                  <a:pt x="1516666" y="4763335"/>
                </a:lnTo>
                <a:cubicBezTo>
                  <a:pt x="1516469" y="4763392"/>
                  <a:pt x="1516001" y="4763732"/>
                  <a:pt x="1515069" y="4764412"/>
                </a:cubicBezTo>
                <a:lnTo>
                  <a:pt x="1516660" y="4763583"/>
                </a:lnTo>
                <a:lnTo>
                  <a:pt x="1516650" y="4763966"/>
                </a:lnTo>
                <a:cubicBezTo>
                  <a:pt x="1513487" y="4764857"/>
                  <a:pt x="1508457" y="4767109"/>
                  <a:pt x="1508457" y="4767109"/>
                </a:cubicBezTo>
                <a:cubicBezTo>
                  <a:pt x="1511226" y="4762857"/>
                  <a:pt x="1531306" y="4755530"/>
                  <a:pt x="1548445" y="4743757"/>
                </a:cubicBezTo>
                <a:cubicBezTo>
                  <a:pt x="1549379" y="4743077"/>
                  <a:pt x="1551395" y="4741434"/>
                  <a:pt x="1553411" y="4739790"/>
                </a:cubicBezTo>
                <a:lnTo>
                  <a:pt x="1555240" y="4738329"/>
                </a:lnTo>
                <a:lnTo>
                  <a:pt x="1565080" y="4728070"/>
                </a:lnTo>
                <a:lnTo>
                  <a:pt x="1573641" y="4718530"/>
                </a:lnTo>
                <a:lnTo>
                  <a:pt x="1493446" y="4764258"/>
                </a:lnTo>
                <a:lnTo>
                  <a:pt x="1487932" y="4767399"/>
                </a:lnTo>
                <a:lnTo>
                  <a:pt x="1495238" y="4761885"/>
                </a:lnTo>
                <a:lnTo>
                  <a:pt x="1497798" y="4759880"/>
                </a:lnTo>
                <a:lnTo>
                  <a:pt x="1515360" y="4749613"/>
                </a:lnTo>
                <a:cubicBezTo>
                  <a:pt x="1526254" y="4743210"/>
                  <a:pt x="1551282" y="4730047"/>
                  <a:pt x="1560929" y="4723023"/>
                </a:cubicBezTo>
                <a:cubicBezTo>
                  <a:pt x="1564662" y="4720306"/>
                  <a:pt x="1565517" y="4717566"/>
                  <a:pt x="1571763" y="4712195"/>
                </a:cubicBezTo>
                <a:cubicBezTo>
                  <a:pt x="1575794" y="4708907"/>
                  <a:pt x="1578589" y="4707078"/>
                  <a:pt x="1581746" y="4705251"/>
                </a:cubicBezTo>
                <a:lnTo>
                  <a:pt x="1585522" y="4703095"/>
                </a:lnTo>
                <a:lnTo>
                  <a:pt x="1589735" y="4695142"/>
                </a:lnTo>
                <a:cubicBezTo>
                  <a:pt x="1595543" y="4686509"/>
                  <a:pt x="1598311" y="4684897"/>
                  <a:pt x="1606880" y="4675448"/>
                </a:cubicBezTo>
                <a:cubicBezTo>
                  <a:pt x="1614065" y="4666886"/>
                  <a:pt x="1619866" y="4659208"/>
                  <a:pt x="1624267" y="4654329"/>
                </a:cubicBezTo>
                <a:lnTo>
                  <a:pt x="1625413" y="4653064"/>
                </a:lnTo>
                <a:lnTo>
                  <a:pt x="1614019" y="4660881"/>
                </a:lnTo>
                <a:lnTo>
                  <a:pt x="1613049" y="4661912"/>
                </a:lnTo>
                <a:cubicBezTo>
                  <a:pt x="1608483" y="4666652"/>
                  <a:pt x="1603125" y="4672009"/>
                  <a:pt x="1603253" y="4671247"/>
                </a:cubicBezTo>
                <a:lnTo>
                  <a:pt x="1608182" y="4664887"/>
                </a:lnTo>
                <a:lnTo>
                  <a:pt x="1607951" y="4665045"/>
                </a:lnTo>
                <a:cubicBezTo>
                  <a:pt x="1607951" y="4665045"/>
                  <a:pt x="1584183" y="4682792"/>
                  <a:pt x="1586807" y="4678729"/>
                </a:cubicBezTo>
                <a:cubicBezTo>
                  <a:pt x="1588448" y="4677073"/>
                  <a:pt x="1597558" y="4670792"/>
                  <a:pt x="1606456" y="4664759"/>
                </a:cubicBezTo>
                <a:lnTo>
                  <a:pt x="1611131" y="4661605"/>
                </a:lnTo>
                <a:lnTo>
                  <a:pt x="1615258" y="4657055"/>
                </a:lnTo>
                <a:lnTo>
                  <a:pt x="1567460" y="4690443"/>
                </a:lnTo>
                <a:lnTo>
                  <a:pt x="1566976" y="4691043"/>
                </a:lnTo>
                <a:cubicBezTo>
                  <a:pt x="1562817" y="4696130"/>
                  <a:pt x="1559052" y="4700520"/>
                  <a:pt x="1560620" y="4697739"/>
                </a:cubicBezTo>
                <a:lnTo>
                  <a:pt x="1564863" y="4692258"/>
                </a:lnTo>
                <a:lnTo>
                  <a:pt x="1562661" y="4693795"/>
                </a:lnTo>
                <a:cubicBezTo>
                  <a:pt x="1562661" y="4693795"/>
                  <a:pt x="1538530" y="4710646"/>
                  <a:pt x="1543148" y="4706231"/>
                </a:cubicBezTo>
                <a:lnTo>
                  <a:pt x="1549741" y="4701546"/>
                </a:lnTo>
                <a:lnTo>
                  <a:pt x="1558167" y="4696434"/>
                </a:lnTo>
                <a:lnTo>
                  <a:pt x="1565207" y="4691812"/>
                </a:lnTo>
                <a:lnTo>
                  <a:pt x="1565518" y="4691410"/>
                </a:lnTo>
                <a:lnTo>
                  <a:pt x="1564971" y="4690966"/>
                </a:lnTo>
                <a:lnTo>
                  <a:pt x="1567280" y="4689380"/>
                </a:lnTo>
                <a:lnTo>
                  <a:pt x="1567391" y="4689314"/>
                </a:lnTo>
                <a:lnTo>
                  <a:pt x="1570957" y="4685338"/>
                </a:lnTo>
                <a:lnTo>
                  <a:pt x="1565523" y="4689177"/>
                </a:lnTo>
                <a:lnTo>
                  <a:pt x="1558919" y="4693873"/>
                </a:lnTo>
                <a:lnTo>
                  <a:pt x="1556940" y="4696332"/>
                </a:lnTo>
                <a:lnTo>
                  <a:pt x="1558776" y="4693974"/>
                </a:lnTo>
                <a:lnTo>
                  <a:pt x="1558258" y="4694342"/>
                </a:lnTo>
                <a:lnTo>
                  <a:pt x="1556241" y="4695722"/>
                </a:lnTo>
                <a:lnTo>
                  <a:pt x="1556001" y="4695854"/>
                </a:lnTo>
                <a:lnTo>
                  <a:pt x="1550131" y="4699364"/>
                </a:lnTo>
                <a:lnTo>
                  <a:pt x="1560042" y="4692346"/>
                </a:lnTo>
                <a:lnTo>
                  <a:pt x="1563672" y="4687683"/>
                </a:lnTo>
                <a:lnTo>
                  <a:pt x="1540033" y="4703817"/>
                </a:lnTo>
                <a:lnTo>
                  <a:pt x="1564645" y="4686434"/>
                </a:lnTo>
                <a:lnTo>
                  <a:pt x="1608695" y="4629841"/>
                </a:lnTo>
                <a:cubicBezTo>
                  <a:pt x="1626972" y="4606934"/>
                  <a:pt x="1645703" y="4583671"/>
                  <a:pt x="1663181" y="4561218"/>
                </a:cubicBezTo>
                <a:cubicBezTo>
                  <a:pt x="1664480" y="4559679"/>
                  <a:pt x="1668333" y="4554739"/>
                  <a:pt x="1671781" y="4550083"/>
                </a:cubicBezTo>
                <a:lnTo>
                  <a:pt x="1677682" y="4541035"/>
                </a:lnTo>
                <a:lnTo>
                  <a:pt x="1677791" y="4540825"/>
                </a:lnTo>
                <a:lnTo>
                  <a:pt x="1662218" y="4560028"/>
                </a:lnTo>
                <a:cubicBezTo>
                  <a:pt x="1646613" y="4580074"/>
                  <a:pt x="1629798" y="4601247"/>
                  <a:pt x="1615036" y="4619189"/>
                </a:cubicBezTo>
                <a:cubicBezTo>
                  <a:pt x="1627827" y="4602481"/>
                  <a:pt x="1641480" y="4585135"/>
                  <a:pt x="1655638" y="4567234"/>
                </a:cubicBezTo>
                <a:lnTo>
                  <a:pt x="1685713" y="4529136"/>
                </a:lnTo>
                <a:lnTo>
                  <a:pt x="1689384" y="4523926"/>
                </a:lnTo>
                <a:cubicBezTo>
                  <a:pt x="1698047" y="4512214"/>
                  <a:pt x="1709197" y="4497947"/>
                  <a:pt x="1719595" y="4484520"/>
                </a:cubicBezTo>
                <a:cubicBezTo>
                  <a:pt x="1758341" y="4434745"/>
                  <a:pt x="1793990" y="4390229"/>
                  <a:pt x="1832394" y="4344014"/>
                </a:cubicBezTo>
                <a:lnTo>
                  <a:pt x="1837759" y="4337663"/>
                </a:lnTo>
                <a:lnTo>
                  <a:pt x="1862281" y="4307273"/>
                </a:lnTo>
                <a:cubicBezTo>
                  <a:pt x="1874475" y="4292264"/>
                  <a:pt x="1886922" y="4277066"/>
                  <a:pt x="1899860" y="4261458"/>
                </a:cubicBezTo>
                <a:cubicBezTo>
                  <a:pt x="1929192" y="4225865"/>
                  <a:pt x="1950956" y="4200846"/>
                  <a:pt x="1980707" y="4166294"/>
                </a:cubicBezTo>
                <a:lnTo>
                  <a:pt x="2009254" y="4132945"/>
                </a:lnTo>
                <a:lnTo>
                  <a:pt x="2009294" y="4132900"/>
                </a:lnTo>
                <a:lnTo>
                  <a:pt x="2009255" y="4132943"/>
                </a:lnTo>
                <a:lnTo>
                  <a:pt x="2009254" y="4132945"/>
                </a:lnTo>
                <a:lnTo>
                  <a:pt x="1982228" y="4163202"/>
                </a:lnTo>
                <a:cubicBezTo>
                  <a:pt x="1949033" y="4200814"/>
                  <a:pt x="1915575" y="4239255"/>
                  <a:pt x="1881768" y="4278869"/>
                </a:cubicBezTo>
                <a:cubicBezTo>
                  <a:pt x="1837888" y="4330052"/>
                  <a:pt x="1806355" y="4368920"/>
                  <a:pt x="1777147" y="4401594"/>
                </a:cubicBezTo>
                <a:cubicBezTo>
                  <a:pt x="1760825" y="4419853"/>
                  <a:pt x="1688919" y="4513157"/>
                  <a:pt x="1683085" y="4516095"/>
                </a:cubicBezTo>
                <a:cubicBezTo>
                  <a:pt x="1678415" y="4515936"/>
                  <a:pt x="1687989" y="4507020"/>
                  <a:pt x="1694736" y="4497677"/>
                </a:cubicBezTo>
                <a:cubicBezTo>
                  <a:pt x="1704988" y="4482320"/>
                  <a:pt x="1713826" y="4466751"/>
                  <a:pt x="1719411" y="4460504"/>
                </a:cubicBezTo>
                <a:cubicBezTo>
                  <a:pt x="1750694" y="4418328"/>
                  <a:pt x="1793216" y="4370758"/>
                  <a:pt x="1840103" y="4316211"/>
                </a:cubicBezTo>
                <a:cubicBezTo>
                  <a:pt x="1866304" y="4286899"/>
                  <a:pt x="1898267" y="4247552"/>
                  <a:pt x="1926060" y="4214665"/>
                </a:cubicBezTo>
                <a:cubicBezTo>
                  <a:pt x="1981821" y="4150415"/>
                  <a:pt x="2036144" y="4088707"/>
                  <a:pt x="2089167" y="4029123"/>
                </a:cubicBezTo>
                <a:lnTo>
                  <a:pt x="2117109" y="3997963"/>
                </a:lnTo>
                <a:lnTo>
                  <a:pt x="2105784" y="4004332"/>
                </a:lnTo>
                <a:lnTo>
                  <a:pt x="2036820" y="4081483"/>
                </a:lnTo>
                <a:cubicBezTo>
                  <a:pt x="2008817" y="4112364"/>
                  <a:pt x="1981834" y="4142102"/>
                  <a:pt x="1956125" y="4171761"/>
                </a:cubicBezTo>
                <a:cubicBezTo>
                  <a:pt x="1927902" y="4205129"/>
                  <a:pt x="1897532" y="4240899"/>
                  <a:pt x="1864584" y="4279554"/>
                </a:cubicBezTo>
                <a:cubicBezTo>
                  <a:pt x="1841749" y="4307191"/>
                  <a:pt x="1818376" y="4336929"/>
                  <a:pt x="1806226" y="4348728"/>
                </a:cubicBezTo>
                <a:cubicBezTo>
                  <a:pt x="1798064" y="4357857"/>
                  <a:pt x="1798009" y="4354032"/>
                  <a:pt x="1785857" y="4365833"/>
                </a:cubicBezTo>
                <a:cubicBezTo>
                  <a:pt x="1775119" y="4377846"/>
                  <a:pt x="1761860" y="4396566"/>
                  <a:pt x="1755486" y="4401604"/>
                </a:cubicBezTo>
                <a:cubicBezTo>
                  <a:pt x="1717868" y="4440100"/>
                  <a:pt x="1756521" y="4378315"/>
                  <a:pt x="1786892" y="4342545"/>
                </a:cubicBezTo>
                <a:cubicBezTo>
                  <a:pt x="1773576" y="4357440"/>
                  <a:pt x="1761674" y="4372550"/>
                  <a:pt x="1747196" y="4390543"/>
                </a:cubicBezTo>
                <a:cubicBezTo>
                  <a:pt x="1735295" y="4405651"/>
                  <a:pt x="1709151" y="4438787"/>
                  <a:pt x="1706144" y="4442150"/>
                </a:cubicBezTo>
                <a:cubicBezTo>
                  <a:pt x="1699577" y="4447703"/>
                  <a:pt x="1719153" y="4420121"/>
                  <a:pt x="1722892" y="4414142"/>
                </a:cubicBezTo>
                <a:cubicBezTo>
                  <a:pt x="1734739" y="4395208"/>
                  <a:pt x="1707002" y="4431921"/>
                  <a:pt x="1720260" y="4413200"/>
                </a:cubicBezTo>
                <a:cubicBezTo>
                  <a:pt x="1724000" y="4407221"/>
                  <a:pt x="1729156" y="4401455"/>
                  <a:pt x="1729156" y="4401455"/>
                </a:cubicBezTo>
                <a:cubicBezTo>
                  <a:pt x="1764859" y="4356128"/>
                  <a:pt x="1795423" y="4319842"/>
                  <a:pt x="1828121" y="4277880"/>
                </a:cubicBezTo>
                <a:cubicBezTo>
                  <a:pt x="1838859" y="4265866"/>
                  <a:pt x="1850704" y="4246933"/>
                  <a:pt x="1865183" y="4228941"/>
                </a:cubicBezTo>
                <a:cubicBezTo>
                  <a:pt x="1897395" y="4188269"/>
                  <a:pt x="1930499" y="4149366"/>
                  <a:pt x="1964339" y="4110574"/>
                </a:cubicBezTo>
                <a:lnTo>
                  <a:pt x="2010835" y="4057735"/>
                </a:lnTo>
                <a:lnTo>
                  <a:pt x="2010169" y="4058109"/>
                </a:lnTo>
                <a:cubicBezTo>
                  <a:pt x="1938115" y="4099231"/>
                  <a:pt x="1864090" y="4142120"/>
                  <a:pt x="1787743" y="4187151"/>
                </a:cubicBezTo>
                <a:cubicBezTo>
                  <a:pt x="1695899" y="4241677"/>
                  <a:pt x="1598963" y="4299303"/>
                  <a:pt x="1501464" y="4358527"/>
                </a:cubicBezTo>
                <a:lnTo>
                  <a:pt x="1299681" y="4484587"/>
                </a:lnTo>
                <a:lnTo>
                  <a:pt x="1296501" y="4484482"/>
                </a:lnTo>
                <a:cubicBezTo>
                  <a:pt x="1295296" y="4485167"/>
                  <a:pt x="1288038" y="4486867"/>
                  <a:pt x="1279012" y="4488622"/>
                </a:cubicBezTo>
                <a:lnTo>
                  <a:pt x="1268805" y="4490244"/>
                </a:lnTo>
                <a:lnTo>
                  <a:pt x="1313084" y="4461393"/>
                </a:lnTo>
                <a:cubicBezTo>
                  <a:pt x="1352137" y="4436535"/>
                  <a:pt x="1391537" y="4411842"/>
                  <a:pt x="1426673" y="4389748"/>
                </a:cubicBezTo>
                <a:cubicBezTo>
                  <a:pt x="1631214" y="4260764"/>
                  <a:pt x="1788334" y="4169524"/>
                  <a:pt x="1946006" y="4077948"/>
                </a:cubicBezTo>
                <a:cubicBezTo>
                  <a:pt x="1957840" y="4070742"/>
                  <a:pt x="1998168" y="4047235"/>
                  <a:pt x="2032347" y="4027298"/>
                </a:cubicBezTo>
                <a:lnTo>
                  <a:pt x="2043184" y="4020972"/>
                </a:lnTo>
                <a:lnTo>
                  <a:pt x="2045619" y="4018206"/>
                </a:lnTo>
                <a:lnTo>
                  <a:pt x="1966803" y="4062788"/>
                </a:lnTo>
                <a:cubicBezTo>
                  <a:pt x="1802681" y="4156735"/>
                  <a:pt x="1606935" y="4274274"/>
                  <a:pt x="1423636" y="4388106"/>
                </a:cubicBezTo>
                <a:lnTo>
                  <a:pt x="1258558" y="4491873"/>
                </a:lnTo>
                <a:lnTo>
                  <a:pt x="1250906" y="4493089"/>
                </a:lnTo>
                <a:cubicBezTo>
                  <a:pt x="1234339" y="4494897"/>
                  <a:pt x="1227823" y="4493088"/>
                  <a:pt x="1265618" y="4479981"/>
                </a:cubicBezTo>
                <a:lnTo>
                  <a:pt x="1282761" y="4473652"/>
                </a:lnTo>
                <a:lnTo>
                  <a:pt x="1264685" y="4478291"/>
                </a:lnTo>
                <a:cubicBezTo>
                  <a:pt x="1254786" y="4480898"/>
                  <a:pt x="1243214" y="4483907"/>
                  <a:pt x="1231387" y="4486787"/>
                </a:cubicBezTo>
                <a:lnTo>
                  <a:pt x="1215864" y="4490227"/>
                </a:lnTo>
                <a:lnTo>
                  <a:pt x="1231343" y="4479816"/>
                </a:lnTo>
                <a:lnTo>
                  <a:pt x="1213872" y="4490669"/>
                </a:lnTo>
                <a:lnTo>
                  <a:pt x="1196564" y="4494505"/>
                </a:lnTo>
                <a:lnTo>
                  <a:pt x="1173020" y="4497667"/>
                </a:lnTo>
                <a:lnTo>
                  <a:pt x="1174605" y="4496503"/>
                </a:lnTo>
                <a:lnTo>
                  <a:pt x="1172759" y="4497562"/>
                </a:lnTo>
                <a:lnTo>
                  <a:pt x="1172506" y="4497736"/>
                </a:lnTo>
                <a:lnTo>
                  <a:pt x="1168736" y="4498243"/>
                </a:lnTo>
                <a:cubicBezTo>
                  <a:pt x="1161571" y="4498469"/>
                  <a:pt x="1156993" y="4497501"/>
                  <a:pt x="1156419" y="4494802"/>
                </a:cubicBezTo>
                <a:cubicBezTo>
                  <a:pt x="1158068" y="4502553"/>
                  <a:pt x="1227703" y="4470545"/>
                  <a:pt x="1219569" y="4468846"/>
                </a:cubicBezTo>
                <a:cubicBezTo>
                  <a:pt x="1207874" y="4466401"/>
                  <a:pt x="1195200" y="4466200"/>
                  <a:pt x="1181955" y="4467317"/>
                </a:cubicBezTo>
                <a:lnTo>
                  <a:pt x="1153124" y="4471805"/>
                </a:lnTo>
                <a:lnTo>
                  <a:pt x="1156240" y="4469654"/>
                </a:lnTo>
                <a:lnTo>
                  <a:pt x="1165679" y="4457791"/>
                </a:lnTo>
                <a:lnTo>
                  <a:pt x="1161587" y="4460241"/>
                </a:lnTo>
                <a:lnTo>
                  <a:pt x="1152052" y="4471973"/>
                </a:lnTo>
                <a:lnTo>
                  <a:pt x="1150331" y="4472240"/>
                </a:lnTo>
                <a:lnTo>
                  <a:pt x="1158186" y="4462062"/>
                </a:lnTo>
                <a:lnTo>
                  <a:pt x="1156776" y="4462794"/>
                </a:lnTo>
                <a:lnTo>
                  <a:pt x="1158809" y="4461253"/>
                </a:lnTo>
                <a:lnTo>
                  <a:pt x="1164792" y="4453499"/>
                </a:lnTo>
                <a:lnTo>
                  <a:pt x="1161845" y="4455165"/>
                </a:lnTo>
                <a:lnTo>
                  <a:pt x="1147807" y="4472633"/>
                </a:lnTo>
                <a:lnTo>
                  <a:pt x="1146934" y="4472769"/>
                </a:lnTo>
                <a:lnTo>
                  <a:pt x="1159733" y="4456359"/>
                </a:lnTo>
                <a:lnTo>
                  <a:pt x="1156226" y="4458341"/>
                </a:lnTo>
                <a:lnTo>
                  <a:pt x="1153692" y="4461607"/>
                </a:lnTo>
                <a:cubicBezTo>
                  <a:pt x="1149637" y="4466644"/>
                  <a:pt x="1146751" y="4469890"/>
                  <a:pt x="1145939" y="4469903"/>
                </a:cubicBezTo>
                <a:lnTo>
                  <a:pt x="1147414" y="4466827"/>
                </a:lnTo>
                <a:lnTo>
                  <a:pt x="1141991" y="4473539"/>
                </a:lnTo>
                <a:lnTo>
                  <a:pt x="1140923" y="4473705"/>
                </a:lnTo>
                <a:lnTo>
                  <a:pt x="1140137" y="4473869"/>
                </a:lnTo>
                <a:lnTo>
                  <a:pt x="1149371" y="4462217"/>
                </a:lnTo>
                <a:lnTo>
                  <a:pt x="1149275" y="4462272"/>
                </a:lnTo>
                <a:lnTo>
                  <a:pt x="1144544" y="4464863"/>
                </a:lnTo>
                <a:lnTo>
                  <a:pt x="1136796" y="4474567"/>
                </a:lnTo>
                <a:lnTo>
                  <a:pt x="1130059" y="4475974"/>
                </a:lnTo>
                <a:lnTo>
                  <a:pt x="1135537" y="4469799"/>
                </a:lnTo>
                <a:lnTo>
                  <a:pt x="1135321" y="4469918"/>
                </a:lnTo>
                <a:cubicBezTo>
                  <a:pt x="1134458" y="4470319"/>
                  <a:pt x="1134557" y="4470142"/>
                  <a:pt x="1135962" y="4469187"/>
                </a:cubicBezTo>
                <a:lnTo>
                  <a:pt x="1136236" y="4469011"/>
                </a:lnTo>
                <a:lnTo>
                  <a:pt x="1136728" y="4468456"/>
                </a:lnTo>
                <a:cubicBezTo>
                  <a:pt x="1136728" y="4468456"/>
                  <a:pt x="1138136" y="4464702"/>
                  <a:pt x="1139775" y="4460638"/>
                </a:cubicBezTo>
                <a:cubicBezTo>
                  <a:pt x="1141860" y="4458352"/>
                  <a:pt x="1144697" y="4455308"/>
                  <a:pt x="1147012" y="4452835"/>
                </a:cubicBezTo>
                <a:lnTo>
                  <a:pt x="1149537" y="4450148"/>
                </a:lnTo>
                <a:lnTo>
                  <a:pt x="1147371" y="4451233"/>
                </a:lnTo>
                <a:lnTo>
                  <a:pt x="1146780" y="4451592"/>
                </a:lnTo>
                <a:lnTo>
                  <a:pt x="1145344" y="4453268"/>
                </a:lnTo>
                <a:lnTo>
                  <a:pt x="1142347" y="4455914"/>
                </a:lnTo>
                <a:lnTo>
                  <a:pt x="1136282" y="4463114"/>
                </a:lnTo>
                <a:lnTo>
                  <a:pt x="1139536" y="4458396"/>
                </a:lnTo>
                <a:lnTo>
                  <a:pt x="1133842" y="4463423"/>
                </a:lnTo>
                <a:cubicBezTo>
                  <a:pt x="1129391" y="4467481"/>
                  <a:pt x="1125459" y="4471226"/>
                  <a:pt x="1125456" y="4471704"/>
                </a:cubicBezTo>
                <a:cubicBezTo>
                  <a:pt x="1126162" y="4469348"/>
                  <a:pt x="1128655" y="4466285"/>
                  <a:pt x="1132041" y="4462651"/>
                </a:cubicBezTo>
                <a:lnTo>
                  <a:pt x="1136843" y="4457636"/>
                </a:lnTo>
                <a:lnTo>
                  <a:pt x="1130192" y="4461680"/>
                </a:lnTo>
                <a:lnTo>
                  <a:pt x="1129153" y="4462292"/>
                </a:lnTo>
                <a:lnTo>
                  <a:pt x="1126021" y="4465608"/>
                </a:lnTo>
                <a:lnTo>
                  <a:pt x="1115619" y="4476409"/>
                </a:lnTo>
                <a:lnTo>
                  <a:pt x="1119080" y="4472107"/>
                </a:lnTo>
                <a:lnTo>
                  <a:pt x="1124788" y="4464860"/>
                </a:lnTo>
                <a:lnTo>
                  <a:pt x="1121685" y="4466687"/>
                </a:lnTo>
                <a:lnTo>
                  <a:pt x="1111074" y="4479939"/>
                </a:lnTo>
                <a:lnTo>
                  <a:pt x="1109636" y="4480239"/>
                </a:lnTo>
                <a:lnTo>
                  <a:pt x="1121324" y="4466899"/>
                </a:lnTo>
                <a:lnTo>
                  <a:pt x="1093606" y="4483213"/>
                </a:lnTo>
                <a:lnTo>
                  <a:pt x="1090942" y="4483583"/>
                </a:lnTo>
                <a:lnTo>
                  <a:pt x="1099868" y="4477950"/>
                </a:lnTo>
                <a:lnTo>
                  <a:pt x="1128808" y="4459760"/>
                </a:lnTo>
                <a:lnTo>
                  <a:pt x="1137594" y="4448609"/>
                </a:lnTo>
                <a:lnTo>
                  <a:pt x="1124987" y="4456310"/>
                </a:lnTo>
                <a:cubicBezTo>
                  <a:pt x="1119214" y="4459881"/>
                  <a:pt x="1114221" y="4462781"/>
                  <a:pt x="1113739" y="4462015"/>
                </a:cubicBezTo>
                <a:cubicBezTo>
                  <a:pt x="1112776" y="4460481"/>
                  <a:pt x="1126526" y="4454939"/>
                  <a:pt x="1121518" y="4456351"/>
                </a:cubicBezTo>
                <a:cubicBezTo>
                  <a:pt x="1114927" y="4458208"/>
                  <a:pt x="1091507" y="4471613"/>
                  <a:pt x="1120839" y="4453904"/>
                </a:cubicBezTo>
                <a:lnTo>
                  <a:pt x="1145091" y="4439162"/>
                </a:lnTo>
                <a:lnTo>
                  <a:pt x="1150146" y="4433176"/>
                </a:lnTo>
                <a:lnTo>
                  <a:pt x="1142574" y="4437493"/>
                </a:lnTo>
                <a:lnTo>
                  <a:pt x="1141007" y="4438379"/>
                </a:lnTo>
                <a:lnTo>
                  <a:pt x="1148251" y="4433228"/>
                </a:lnTo>
                <a:lnTo>
                  <a:pt x="1148260" y="4433228"/>
                </a:lnTo>
                <a:cubicBezTo>
                  <a:pt x="1154444" y="4433058"/>
                  <a:pt x="1160945" y="4431705"/>
                  <a:pt x="1162214" y="4426965"/>
                </a:cubicBezTo>
                <a:cubicBezTo>
                  <a:pt x="1161927" y="4425901"/>
                  <a:pt x="1159218" y="4425539"/>
                  <a:pt x="1155297" y="4425579"/>
                </a:cubicBezTo>
                <a:lnTo>
                  <a:pt x="1141572" y="4426583"/>
                </a:lnTo>
                <a:lnTo>
                  <a:pt x="1148920" y="4422187"/>
                </a:lnTo>
                <a:lnTo>
                  <a:pt x="1150062" y="4420123"/>
                </a:lnTo>
                <a:lnTo>
                  <a:pt x="1193270" y="4418380"/>
                </a:lnTo>
                <a:lnTo>
                  <a:pt x="1195727" y="4418251"/>
                </a:lnTo>
                <a:lnTo>
                  <a:pt x="1195018" y="4419120"/>
                </a:lnTo>
                <a:lnTo>
                  <a:pt x="1196504" y="4418212"/>
                </a:lnTo>
                <a:lnTo>
                  <a:pt x="1197402" y="4418164"/>
                </a:lnTo>
                <a:cubicBezTo>
                  <a:pt x="1204800" y="4417684"/>
                  <a:pt x="1219389" y="4416260"/>
                  <a:pt x="1217737" y="4412556"/>
                </a:cubicBezTo>
                <a:lnTo>
                  <a:pt x="1210646" y="4412452"/>
                </a:lnTo>
                <a:lnTo>
                  <a:pt x="1199450" y="4416077"/>
                </a:lnTo>
                <a:lnTo>
                  <a:pt x="1198067" y="4416324"/>
                </a:lnTo>
                <a:lnTo>
                  <a:pt x="1199463" y="4414248"/>
                </a:lnTo>
                <a:lnTo>
                  <a:pt x="1198571" y="4414771"/>
                </a:lnTo>
                <a:lnTo>
                  <a:pt x="1197171" y="4416485"/>
                </a:lnTo>
                <a:lnTo>
                  <a:pt x="1190418" y="4417691"/>
                </a:lnTo>
                <a:lnTo>
                  <a:pt x="1193678" y="4413248"/>
                </a:lnTo>
                <a:lnTo>
                  <a:pt x="1191068" y="4413440"/>
                </a:lnTo>
                <a:cubicBezTo>
                  <a:pt x="1192970" y="4414671"/>
                  <a:pt x="1176233" y="4416024"/>
                  <a:pt x="1169888" y="4413315"/>
                </a:cubicBezTo>
                <a:lnTo>
                  <a:pt x="1168183" y="4409335"/>
                </a:lnTo>
                <a:lnTo>
                  <a:pt x="1168879" y="4408906"/>
                </a:lnTo>
                <a:lnTo>
                  <a:pt x="1173626" y="4407767"/>
                </a:lnTo>
                <a:cubicBezTo>
                  <a:pt x="1182720" y="4406903"/>
                  <a:pt x="1200084" y="4407275"/>
                  <a:pt x="1204297" y="4407368"/>
                </a:cubicBezTo>
                <a:lnTo>
                  <a:pt x="1206594" y="4407175"/>
                </a:lnTo>
                <a:lnTo>
                  <a:pt x="1206947" y="4407014"/>
                </a:lnTo>
                <a:lnTo>
                  <a:pt x="1214867" y="4404274"/>
                </a:lnTo>
                <a:lnTo>
                  <a:pt x="1164289" y="4404008"/>
                </a:lnTo>
                <a:lnTo>
                  <a:pt x="1157845" y="4404170"/>
                </a:lnTo>
                <a:lnTo>
                  <a:pt x="1159105" y="4402685"/>
                </a:lnTo>
                <a:lnTo>
                  <a:pt x="1157676" y="4404173"/>
                </a:lnTo>
                <a:lnTo>
                  <a:pt x="1154847" y="4404244"/>
                </a:lnTo>
                <a:lnTo>
                  <a:pt x="1158660" y="4399452"/>
                </a:lnTo>
                <a:lnTo>
                  <a:pt x="1159235" y="4399419"/>
                </a:lnTo>
                <a:cubicBezTo>
                  <a:pt x="1184063" y="4398660"/>
                  <a:pt x="1208906" y="4397470"/>
                  <a:pt x="1232362" y="4392748"/>
                </a:cubicBezTo>
                <a:cubicBezTo>
                  <a:pt x="1211143" y="4389843"/>
                  <a:pt x="1184896" y="4391001"/>
                  <a:pt x="1157645" y="4392900"/>
                </a:cubicBezTo>
                <a:lnTo>
                  <a:pt x="1152447" y="4393196"/>
                </a:lnTo>
                <a:lnTo>
                  <a:pt x="1166587" y="4383777"/>
                </a:lnTo>
                <a:lnTo>
                  <a:pt x="1167729" y="4383693"/>
                </a:lnTo>
                <a:cubicBezTo>
                  <a:pt x="1168996" y="4384515"/>
                  <a:pt x="1170142" y="4388769"/>
                  <a:pt x="1173347" y="4383818"/>
                </a:cubicBezTo>
                <a:cubicBezTo>
                  <a:pt x="1174616" y="4384639"/>
                  <a:pt x="1175762" y="4388894"/>
                  <a:pt x="1178966" y="4383942"/>
                </a:cubicBezTo>
                <a:cubicBezTo>
                  <a:pt x="1177592" y="4383054"/>
                  <a:pt x="1176589" y="4382403"/>
                  <a:pt x="1175728" y="4382285"/>
                </a:cubicBezTo>
                <a:cubicBezTo>
                  <a:pt x="1174867" y="4382167"/>
                  <a:pt x="1174149" y="4382581"/>
                  <a:pt x="1173347" y="4383818"/>
                </a:cubicBezTo>
                <a:cubicBezTo>
                  <a:pt x="1171973" y="4382928"/>
                  <a:pt x="1170969" y="4382278"/>
                  <a:pt x="1170109" y="4382161"/>
                </a:cubicBezTo>
                <a:cubicBezTo>
                  <a:pt x="1169249" y="4382042"/>
                  <a:pt x="1168529" y="4382456"/>
                  <a:pt x="1167729" y="4383693"/>
                </a:cubicBezTo>
                <a:lnTo>
                  <a:pt x="1166897" y="4383572"/>
                </a:lnTo>
                <a:lnTo>
                  <a:pt x="1169420" y="4381890"/>
                </a:lnTo>
                <a:lnTo>
                  <a:pt x="1169797" y="4381399"/>
                </a:lnTo>
                <a:lnTo>
                  <a:pt x="1174748" y="4375178"/>
                </a:lnTo>
                <a:lnTo>
                  <a:pt x="1166264" y="4380012"/>
                </a:lnTo>
                <a:lnTo>
                  <a:pt x="1161337" y="4382754"/>
                </a:lnTo>
                <a:lnTo>
                  <a:pt x="1159683" y="4382510"/>
                </a:lnTo>
                <a:lnTo>
                  <a:pt x="1157496" y="4383197"/>
                </a:lnTo>
                <a:lnTo>
                  <a:pt x="1170903" y="4375165"/>
                </a:lnTo>
                <a:lnTo>
                  <a:pt x="1177752" y="4371402"/>
                </a:lnTo>
                <a:lnTo>
                  <a:pt x="1183811" y="4363788"/>
                </a:lnTo>
                <a:lnTo>
                  <a:pt x="1185661" y="4361670"/>
                </a:lnTo>
                <a:lnTo>
                  <a:pt x="1181600" y="4364011"/>
                </a:lnTo>
                <a:lnTo>
                  <a:pt x="1174874" y="4367772"/>
                </a:lnTo>
                <a:lnTo>
                  <a:pt x="1176542" y="4366621"/>
                </a:lnTo>
                <a:lnTo>
                  <a:pt x="1188355" y="4358453"/>
                </a:lnTo>
                <a:lnTo>
                  <a:pt x="1195713" y="4349611"/>
                </a:lnTo>
                <a:lnTo>
                  <a:pt x="1195055" y="4349668"/>
                </a:lnTo>
                <a:lnTo>
                  <a:pt x="1195640" y="4348935"/>
                </a:lnTo>
                <a:lnTo>
                  <a:pt x="1198401" y="4347937"/>
                </a:lnTo>
                <a:lnTo>
                  <a:pt x="1196304" y="4350410"/>
                </a:lnTo>
                <a:lnTo>
                  <a:pt x="1191366" y="4356473"/>
                </a:lnTo>
                <a:lnTo>
                  <a:pt x="1194056" y="4354893"/>
                </a:lnTo>
                <a:lnTo>
                  <a:pt x="1199421" y="4347570"/>
                </a:lnTo>
                <a:lnTo>
                  <a:pt x="1199981" y="4347366"/>
                </a:lnTo>
                <a:lnTo>
                  <a:pt x="1208394" y="4344044"/>
                </a:lnTo>
                <a:lnTo>
                  <a:pt x="1203579" y="4343850"/>
                </a:lnTo>
                <a:lnTo>
                  <a:pt x="1199883" y="4343608"/>
                </a:lnTo>
                <a:lnTo>
                  <a:pt x="1200409" y="4342948"/>
                </a:lnTo>
                <a:lnTo>
                  <a:pt x="1199428" y="4343579"/>
                </a:lnTo>
                <a:lnTo>
                  <a:pt x="1190817" y="4343017"/>
                </a:lnTo>
                <a:lnTo>
                  <a:pt x="1191354" y="4342348"/>
                </a:lnTo>
                <a:lnTo>
                  <a:pt x="1186776" y="4343931"/>
                </a:lnTo>
                <a:lnTo>
                  <a:pt x="1189178" y="4341131"/>
                </a:lnTo>
                <a:lnTo>
                  <a:pt x="1183526" y="4345054"/>
                </a:lnTo>
                <a:lnTo>
                  <a:pt x="1165057" y="4351437"/>
                </a:lnTo>
                <a:lnTo>
                  <a:pt x="1169712" y="4346380"/>
                </a:lnTo>
                <a:lnTo>
                  <a:pt x="1160789" y="4352515"/>
                </a:lnTo>
                <a:lnTo>
                  <a:pt x="1160705" y="4352536"/>
                </a:lnTo>
                <a:lnTo>
                  <a:pt x="1168050" y="4347091"/>
                </a:lnTo>
                <a:lnTo>
                  <a:pt x="1170350" y="4345688"/>
                </a:lnTo>
                <a:lnTo>
                  <a:pt x="1179120" y="4336159"/>
                </a:lnTo>
                <a:lnTo>
                  <a:pt x="1182189" y="4332685"/>
                </a:lnTo>
                <a:lnTo>
                  <a:pt x="1168886" y="4340560"/>
                </a:lnTo>
                <a:lnTo>
                  <a:pt x="1157348" y="4353371"/>
                </a:lnTo>
                <a:lnTo>
                  <a:pt x="1150102" y="4355174"/>
                </a:lnTo>
                <a:lnTo>
                  <a:pt x="1155863" y="4348739"/>
                </a:lnTo>
                <a:lnTo>
                  <a:pt x="1156722" y="4347763"/>
                </a:lnTo>
                <a:lnTo>
                  <a:pt x="1149291" y="4352163"/>
                </a:lnTo>
                <a:lnTo>
                  <a:pt x="1146874" y="4353559"/>
                </a:lnTo>
                <a:lnTo>
                  <a:pt x="1144415" y="4356589"/>
                </a:lnTo>
                <a:lnTo>
                  <a:pt x="1142263" y="4357124"/>
                </a:lnTo>
                <a:lnTo>
                  <a:pt x="1142509" y="4356795"/>
                </a:lnTo>
                <a:lnTo>
                  <a:pt x="1143774" y="4355352"/>
                </a:lnTo>
                <a:lnTo>
                  <a:pt x="1143272" y="4355641"/>
                </a:lnTo>
                <a:lnTo>
                  <a:pt x="1143938" y="4355166"/>
                </a:lnTo>
                <a:lnTo>
                  <a:pt x="1150564" y="4347609"/>
                </a:lnTo>
                <a:lnTo>
                  <a:pt x="1141381" y="4357344"/>
                </a:lnTo>
                <a:lnTo>
                  <a:pt x="1128053" y="4360660"/>
                </a:lnTo>
                <a:lnTo>
                  <a:pt x="1147819" y="4338887"/>
                </a:lnTo>
                <a:lnTo>
                  <a:pt x="1161865" y="4335088"/>
                </a:lnTo>
                <a:lnTo>
                  <a:pt x="1147842" y="4352366"/>
                </a:lnTo>
                <a:lnTo>
                  <a:pt x="1150384" y="4350530"/>
                </a:lnTo>
                <a:lnTo>
                  <a:pt x="1162448" y="4334930"/>
                </a:lnTo>
                <a:lnTo>
                  <a:pt x="1166267" y="4333898"/>
                </a:lnTo>
                <a:lnTo>
                  <a:pt x="1166450" y="4333768"/>
                </a:lnTo>
                <a:lnTo>
                  <a:pt x="1151008" y="4350079"/>
                </a:lnTo>
                <a:lnTo>
                  <a:pt x="1160020" y="4343566"/>
                </a:lnTo>
                <a:lnTo>
                  <a:pt x="1159872" y="4343514"/>
                </a:lnTo>
                <a:lnTo>
                  <a:pt x="1161106" y="4342777"/>
                </a:lnTo>
                <a:lnTo>
                  <a:pt x="1166191" y="4336991"/>
                </a:lnTo>
                <a:lnTo>
                  <a:pt x="1172308" y="4329651"/>
                </a:lnTo>
                <a:lnTo>
                  <a:pt x="1178596" y="4325230"/>
                </a:lnTo>
                <a:cubicBezTo>
                  <a:pt x="1181835" y="4321807"/>
                  <a:pt x="1184844" y="4317673"/>
                  <a:pt x="1189533" y="4312305"/>
                </a:cubicBezTo>
                <a:cubicBezTo>
                  <a:pt x="1196535" y="4307155"/>
                  <a:pt x="1203775" y="4303310"/>
                  <a:pt x="1211188" y="4300329"/>
                </a:cubicBezTo>
                <a:lnTo>
                  <a:pt x="1228167" y="4295244"/>
                </a:lnTo>
                <a:lnTo>
                  <a:pt x="1225551" y="4297233"/>
                </a:lnTo>
                <a:cubicBezTo>
                  <a:pt x="1222751" y="4300204"/>
                  <a:pt x="1219115" y="4304463"/>
                  <a:pt x="1215436" y="4308840"/>
                </a:cubicBezTo>
                <a:lnTo>
                  <a:pt x="1215142" y="4309190"/>
                </a:lnTo>
                <a:lnTo>
                  <a:pt x="1219564" y="4306387"/>
                </a:lnTo>
                <a:lnTo>
                  <a:pt x="1229345" y="4294891"/>
                </a:lnTo>
                <a:lnTo>
                  <a:pt x="1233884" y="4293531"/>
                </a:lnTo>
                <a:cubicBezTo>
                  <a:pt x="1249275" y="4290134"/>
                  <a:pt x="1265105" y="4288416"/>
                  <a:pt x="1280862" y="4284831"/>
                </a:cubicBezTo>
                <a:lnTo>
                  <a:pt x="1289864" y="4282960"/>
                </a:lnTo>
                <a:lnTo>
                  <a:pt x="1315954" y="4269081"/>
                </a:lnTo>
                <a:lnTo>
                  <a:pt x="1325104" y="4259468"/>
                </a:lnTo>
                <a:lnTo>
                  <a:pt x="1294133" y="4262800"/>
                </a:lnTo>
                <a:lnTo>
                  <a:pt x="1286358" y="4265143"/>
                </a:lnTo>
                <a:cubicBezTo>
                  <a:pt x="1280461" y="4266635"/>
                  <a:pt x="1276048" y="4267325"/>
                  <a:pt x="1274761" y="4266513"/>
                </a:cubicBezTo>
                <a:lnTo>
                  <a:pt x="1274639" y="4264885"/>
                </a:lnTo>
                <a:lnTo>
                  <a:pt x="1260965" y="4266227"/>
                </a:lnTo>
                <a:lnTo>
                  <a:pt x="1267291" y="4258980"/>
                </a:lnTo>
                <a:lnTo>
                  <a:pt x="1277308" y="4246522"/>
                </a:lnTo>
                <a:lnTo>
                  <a:pt x="1278452" y="4244215"/>
                </a:lnTo>
                <a:lnTo>
                  <a:pt x="1277622" y="4244718"/>
                </a:lnTo>
                <a:lnTo>
                  <a:pt x="1277317" y="4245083"/>
                </a:lnTo>
                <a:lnTo>
                  <a:pt x="1260622" y="4266261"/>
                </a:lnTo>
                <a:lnTo>
                  <a:pt x="1236764" y="4268604"/>
                </a:lnTo>
                <a:lnTo>
                  <a:pt x="1204498" y="4276145"/>
                </a:lnTo>
                <a:lnTo>
                  <a:pt x="1208108" y="4271450"/>
                </a:lnTo>
                <a:lnTo>
                  <a:pt x="1207010" y="4272153"/>
                </a:lnTo>
                <a:lnTo>
                  <a:pt x="1203690" y="4276334"/>
                </a:lnTo>
                <a:lnTo>
                  <a:pt x="1202427" y="4276629"/>
                </a:lnTo>
                <a:lnTo>
                  <a:pt x="1203878" y="4274689"/>
                </a:lnTo>
                <a:lnTo>
                  <a:pt x="1201967" y="4276736"/>
                </a:lnTo>
                <a:lnTo>
                  <a:pt x="1185217" y="4280651"/>
                </a:lnTo>
                <a:lnTo>
                  <a:pt x="1187662" y="4277523"/>
                </a:lnTo>
                <a:lnTo>
                  <a:pt x="1183381" y="4280019"/>
                </a:lnTo>
                <a:lnTo>
                  <a:pt x="1182114" y="4281376"/>
                </a:lnTo>
                <a:lnTo>
                  <a:pt x="1180440" y="4281767"/>
                </a:lnTo>
                <a:lnTo>
                  <a:pt x="1180492" y="4281704"/>
                </a:lnTo>
                <a:lnTo>
                  <a:pt x="1180344" y="4281790"/>
                </a:lnTo>
                <a:lnTo>
                  <a:pt x="1175513" y="4282918"/>
                </a:lnTo>
                <a:cubicBezTo>
                  <a:pt x="1172554" y="4283095"/>
                  <a:pt x="1167936" y="4283749"/>
                  <a:pt x="1162279" y="4284692"/>
                </a:cubicBezTo>
                <a:lnTo>
                  <a:pt x="1162269" y="4284693"/>
                </a:lnTo>
                <a:lnTo>
                  <a:pt x="1166547" y="4282231"/>
                </a:lnTo>
                <a:lnTo>
                  <a:pt x="1167665" y="4281000"/>
                </a:lnTo>
                <a:lnTo>
                  <a:pt x="1167482" y="4281148"/>
                </a:lnTo>
                <a:cubicBezTo>
                  <a:pt x="1167215" y="4281301"/>
                  <a:pt x="1167143" y="4281230"/>
                  <a:pt x="1167318" y="4280880"/>
                </a:cubicBezTo>
                <a:cubicBezTo>
                  <a:pt x="1167727" y="4280065"/>
                  <a:pt x="1169278" y="4278049"/>
                  <a:pt x="1171444" y="4275416"/>
                </a:cubicBezTo>
                <a:lnTo>
                  <a:pt x="1175442" y="4270682"/>
                </a:lnTo>
                <a:lnTo>
                  <a:pt x="1174080" y="4271448"/>
                </a:lnTo>
                <a:cubicBezTo>
                  <a:pt x="1173565" y="4271382"/>
                  <a:pt x="1173223" y="4271086"/>
                  <a:pt x="1172530" y="4271528"/>
                </a:cubicBezTo>
                <a:cubicBezTo>
                  <a:pt x="1171027" y="4273045"/>
                  <a:pt x="1168536" y="4275869"/>
                  <a:pt x="1165698" y="4279012"/>
                </a:cubicBezTo>
                <a:lnTo>
                  <a:pt x="1159918" y="4285116"/>
                </a:lnTo>
                <a:lnTo>
                  <a:pt x="1156896" y="4285658"/>
                </a:lnTo>
                <a:lnTo>
                  <a:pt x="1159817" y="4282438"/>
                </a:lnTo>
                <a:cubicBezTo>
                  <a:pt x="1163926" y="4278224"/>
                  <a:pt x="1167453" y="4274776"/>
                  <a:pt x="1169538" y="4272491"/>
                </a:cubicBezTo>
                <a:cubicBezTo>
                  <a:pt x="1171739" y="4270131"/>
                  <a:pt x="1173943" y="4267213"/>
                  <a:pt x="1175771" y="4264656"/>
                </a:cubicBezTo>
                <a:lnTo>
                  <a:pt x="1178614" y="4260596"/>
                </a:lnTo>
                <a:lnTo>
                  <a:pt x="1180554" y="4260063"/>
                </a:lnTo>
                <a:lnTo>
                  <a:pt x="1188673" y="4257632"/>
                </a:lnTo>
                <a:lnTo>
                  <a:pt x="1184975" y="4261770"/>
                </a:lnTo>
                <a:lnTo>
                  <a:pt x="1181091" y="4265824"/>
                </a:lnTo>
                <a:lnTo>
                  <a:pt x="1178550" y="4269014"/>
                </a:lnTo>
                <a:lnTo>
                  <a:pt x="1188966" y="4257543"/>
                </a:lnTo>
                <a:lnTo>
                  <a:pt x="1189531" y="4257375"/>
                </a:lnTo>
                <a:lnTo>
                  <a:pt x="1189371" y="4257098"/>
                </a:lnTo>
                <a:lnTo>
                  <a:pt x="1195087" y="4250793"/>
                </a:lnTo>
                <a:lnTo>
                  <a:pt x="1204567" y="4246927"/>
                </a:lnTo>
                <a:lnTo>
                  <a:pt x="1206802" y="4244220"/>
                </a:lnTo>
                <a:cubicBezTo>
                  <a:pt x="1209082" y="4240464"/>
                  <a:pt x="1210519" y="4237326"/>
                  <a:pt x="1210519" y="4237326"/>
                </a:cubicBezTo>
                <a:lnTo>
                  <a:pt x="1233216" y="4230911"/>
                </a:lnTo>
                <a:lnTo>
                  <a:pt x="1236263" y="4228393"/>
                </a:lnTo>
                <a:cubicBezTo>
                  <a:pt x="1233714" y="4227195"/>
                  <a:pt x="1228688" y="4228066"/>
                  <a:pt x="1222188" y="4230094"/>
                </a:cubicBezTo>
                <a:lnTo>
                  <a:pt x="1221124" y="4230495"/>
                </a:lnTo>
                <a:lnTo>
                  <a:pt x="1221287" y="4230311"/>
                </a:lnTo>
                <a:cubicBezTo>
                  <a:pt x="1220911" y="4229792"/>
                  <a:pt x="1219692" y="4229722"/>
                  <a:pt x="1217559" y="4230430"/>
                </a:cubicBezTo>
                <a:lnTo>
                  <a:pt x="1210264" y="4234588"/>
                </a:lnTo>
                <a:lnTo>
                  <a:pt x="1199251" y="4238738"/>
                </a:lnTo>
                <a:lnTo>
                  <a:pt x="1195458" y="4240007"/>
                </a:lnTo>
                <a:lnTo>
                  <a:pt x="1199449" y="4235357"/>
                </a:lnTo>
                <a:cubicBezTo>
                  <a:pt x="1203763" y="4230595"/>
                  <a:pt x="1207701" y="4226331"/>
                  <a:pt x="1209092" y="4224489"/>
                </a:cubicBezTo>
                <a:cubicBezTo>
                  <a:pt x="1209092" y="4224489"/>
                  <a:pt x="1209444" y="4223549"/>
                  <a:pt x="1210001" y="4222102"/>
                </a:cubicBezTo>
                <a:lnTo>
                  <a:pt x="1210295" y="4221360"/>
                </a:lnTo>
                <a:lnTo>
                  <a:pt x="1200848" y="4231961"/>
                </a:lnTo>
                <a:lnTo>
                  <a:pt x="1192688" y="4240933"/>
                </a:lnTo>
                <a:lnTo>
                  <a:pt x="1190952" y="4241513"/>
                </a:lnTo>
                <a:lnTo>
                  <a:pt x="1189412" y="4241908"/>
                </a:lnTo>
                <a:lnTo>
                  <a:pt x="1202409" y="4227963"/>
                </a:lnTo>
                <a:cubicBezTo>
                  <a:pt x="1206377" y="4223342"/>
                  <a:pt x="1207831" y="4220944"/>
                  <a:pt x="1202749" y="4224751"/>
                </a:cubicBezTo>
                <a:lnTo>
                  <a:pt x="1193849" y="4233533"/>
                </a:lnTo>
                <a:lnTo>
                  <a:pt x="1201979" y="4223409"/>
                </a:lnTo>
                <a:lnTo>
                  <a:pt x="1200346" y="4224936"/>
                </a:lnTo>
                <a:cubicBezTo>
                  <a:pt x="1198805" y="4226440"/>
                  <a:pt x="1197821" y="4227496"/>
                  <a:pt x="1197819" y="4227736"/>
                </a:cubicBezTo>
                <a:cubicBezTo>
                  <a:pt x="1198881" y="4224200"/>
                  <a:pt x="1203957" y="4219080"/>
                  <a:pt x="1210045" y="4212819"/>
                </a:cubicBezTo>
                <a:lnTo>
                  <a:pt x="1212818" y="4209911"/>
                </a:lnTo>
                <a:lnTo>
                  <a:pt x="1216783" y="4204973"/>
                </a:lnTo>
                <a:lnTo>
                  <a:pt x="1225208" y="4194478"/>
                </a:lnTo>
                <a:lnTo>
                  <a:pt x="1233521" y="4192367"/>
                </a:lnTo>
                <a:lnTo>
                  <a:pt x="1226660" y="4192669"/>
                </a:lnTo>
                <a:lnTo>
                  <a:pt x="1231879" y="4186169"/>
                </a:lnTo>
                <a:lnTo>
                  <a:pt x="1243639" y="4180804"/>
                </a:lnTo>
                <a:lnTo>
                  <a:pt x="1267076" y="4173582"/>
                </a:lnTo>
                <a:lnTo>
                  <a:pt x="1273345" y="4167835"/>
                </a:lnTo>
                <a:cubicBezTo>
                  <a:pt x="1284993" y="4157601"/>
                  <a:pt x="1299716" y="4145217"/>
                  <a:pt x="1305682" y="4140220"/>
                </a:cubicBezTo>
                <a:lnTo>
                  <a:pt x="1307731" y="4138508"/>
                </a:lnTo>
                <a:lnTo>
                  <a:pt x="1307975" y="4138785"/>
                </a:lnTo>
                <a:cubicBezTo>
                  <a:pt x="1308275" y="4138950"/>
                  <a:pt x="1308417" y="4138717"/>
                  <a:pt x="1308377" y="4137967"/>
                </a:cubicBezTo>
                <a:lnTo>
                  <a:pt x="1307731" y="4138508"/>
                </a:lnTo>
                <a:lnTo>
                  <a:pt x="1306617" y="4137218"/>
                </a:lnTo>
                <a:lnTo>
                  <a:pt x="1300714" y="4128821"/>
                </a:lnTo>
                <a:lnTo>
                  <a:pt x="1302654" y="4128726"/>
                </a:lnTo>
                <a:lnTo>
                  <a:pt x="1311606" y="4127816"/>
                </a:lnTo>
                <a:lnTo>
                  <a:pt x="1343437" y="4113697"/>
                </a:lnTo>
                <a:lnTo>
                  <a:pt x="1343203" y="4111038"/>
                </a:lnTo>
                <a:cubicBezTo>
                  <a:pt x="1342802" y="4111657"/>
                  <a:pt x="1344117" y="4111594"/>
                  <a:pt x="1346430" y="4111106"/>
                </a:cubicBezTo>
                <a:lnTo>
                  <a:pt x="1353688" y="4109149"/>
                </a:lnTo>
                <a:lnTo>
                  <a:pt x="1377479" y="4098596"/>
                </a:lnTo>
                <a:lnTo>
                  <a:pt x="1369662" y="4098893"/>
                </a:lnTo>
                <a:lnTo>
                  <a:pt x="1371861" y="4091750"/>
                </a:lnTo>
                <a:lnTo>
                  <a:pt x="1347752" y="4099241"/>
                </a:lnTo>
                <a:lnTo>
                  <a:pt x="1373100" y="4087199"/>
                </a:lnTo>
                <a:lnTo>
                  <a:pt x="1361322" y="4086467"/>
                </a:lnTo>
                <a:lnTo>
                  <a:pt x="1356460" y="4085748"/>
                </a:lnTo>
                <a:lnTo>
                  <a:pt x="1280121" y="4116365"/>
                </a:lnTo>
                <a:lnTo>
                  <a:pt x="1281864" y="4114084"/>
                </a:lnTo>
                <a:lnTo>
                  <a:pt x="1279892" y="4116458"/>
                </a:lnTo>
                <a:lnTo>
                  <a:pt x="1278179" y="4117145"/>
                </a:lnTo>
                <a:lnTo>
                  <a:pt x="1283855" y="4110090"/>
                </a:lnTo>
                <a:lnTo>
                  <a:pt x="1282608" y="4111527"/>
                </a:lnTo>
                <a:lnTo>
                  <a:pt x="1278119" y="4117168"/>
                </a:lnTo>
                <a:lnTo>
                  <a:pt x="1276530" y="4117806"/>
                </a:lnTo>
                <a:lnTo>
                  <a:pt x="1244997" y="4128688"/>
                </a:lnTo>
                <a:lnTo>
                  <a:pt x="1260201" y="4109112"/>
                </a:lnTo>
                <a:lnTo>
                  <a:pt x="1261258" y="4107769"/>
                </a:lnTo>
                <a:lnTo>
                  <a:pt x="1254857" y="4114978"/>
                </a:lnTo>
                <a:cubicBezTo>
                  <a:pt x="1249471" y="4121002"/>
                  <a:pt x="1244087" y="4126906"/>
                  <a:pt x="1244090" y="4126427"/>
                </a:cubicBezTo>
                <a:lnTo>
                  <a:pt x="1260392" y="4103954"/>
                </a:lnTo>
                <a:lnTo>
                  <a:pt x="1263534" y="4100755"/>
                </a:lnTo>
                <a:cubicBezTo>
                  <a:pt x="1265334" y="4098064"/>
                  <a:pt x="1266404" y="4095773"/>
                  <a:pt x="1266404" y="4095773"/>
                </a:cubicBezTo>
                <a:cubicBezTo>
                  <a:pt x="1266404" y="4095773"/>
                  <a:pt x="1267784" y="4094966"/>
                  <a:pt x="1269685" y="4094207"/>
                </a:cubicBezTo>
                <a:lnTo>
                  <a:pt x="1272507" y="4093640"/>
                </a:lnTo>
                <a:lnTo>
                  <a:pt x="1270781" y="4094535"/>
                </a:lnTo>
                <a:cubicBezTo>
                  <a:pt x="1269076" y="4095446"/>
                  <a:pt x="1268451" y="4095821"/>
                  <a:pt x="1268592" y="4095834"/>
                </a:cubicBezTo>
                <a:cubicBezTo>
                  <a:pt x="1268873" y="4095859"/>
                  <a:pt x="1272215" y="4094431"/>
                  <a:pt x="1276101" y="4092917"/>
                </a:cubicBezTo>
                <a:cubicBezTo>
                  <a:pt x="1282806" y="4087148"/>
                  <a:pt x="1291441" y="4081548"/>
                  <a:pt x="1291441" y="4081548"/>
                </a:cubicBezTo>
                <a:lnTo>
                  <a:pt x="1286735" y="4080509"/>
                </a:lnTo>
                <a:lnTo>
                  <a:pt x="1288137" y="4078474"/>
                </a:lnTo>
                <a:lnTo>
                  <a:pt x="1288138" y="4078473"/>
                </a:lnTo>
                <a:lnTo>
                  <a:pt x="1286735" y="4080509"/>
                </a:lnTo>
                <a:lnTo>
                  <a:pt x="1286616" y="4080484"/>
                </a:lnTo>
                <a:cubicBezTo>
                  <a:pt x="1283067" y="4081885"/>
                  <a:pt x="1277888" y="4084692"/>
                  <a:pt x="1272023" y="4087852"/>
                </a:cubicBezTo>
                <a:lnTo>
                  <a:pt x="1264882" y="4091472"/>
                </a:lnTo>
                <a:lnTo>
                  <a:pt x="1266927" y="4088814"/>
                </a:lnTo>
                <a:lnTo>
                  <a:pt x="1264610" y="4091611"/>
                </a:lnTo>
                <a:lnTo>
                  <a:pt x="1261533" y="4093170"/>
                </a:lnTo>
                <a:lnTo>
                  <a:pt x="1265537" y="4087640"/>
                </a:lnTo>
                <a:lnTo>
                  <a:pt x="1265909" y="4087190"/>
                </a:lnTo>
                <a:lnTo>
                  <a:pt x="1260641" y="4090534"/>
                </a:lnTo>
                <a:lnTo>
                  <a:pt x="1259463" y="4091885"/>
                </a:lnTo>
                <a:lnTo>
                  <a:pt x="1255738" y="4096108"/>
                </a:lnTo>
                <a:lnTo>
                  <a:pt x="1253303" y="4097341"/>
                </a:lnTo>
                <a:cubicBezTo>
                  <a:pt x="1247003" y="4100156"/>
                  <a:pt x="1240955" y="4102274"/>
                  <a:pt x="1236100" y="4102640"/>
                </a:cubicBezTo>
                <a:cubicBezTo>
                  <a:pt x="1234172" y="4102471"/>
                  <a:pt x="1229493" y="4098878"/>
                  <a:pt x="1227566" y="4098707"/>
                </a:cubicBezTo>
                <a:cubicBezTo>
                  <a:pt x="1214251" y="4100712"/>
                  <a:pt x="1197024" y="4106085"/>
                  <a:pt x="1178430" y="4110805"/>
                </a:cubicBezTo>
                <a:cubicBezTo>
                  <a:pt x="1174664" y="4112064"/>
                  <a:pt x="1157004" y="4118722"/>
                  <a:pt x="1140045" y="4125044"/>
                </a:cubicBezTo>
                <a:lnTo>
                  <a:pt x="1125988" y="4130229"/>
                </a:lnTo>
                <a:lnTo>
                  <a:pt x="1130851" y="4127207"/>
                </a:lnTo>
                <a:lnTo>
                  <a:pt x="1172170" y="4099418"/>
                </a:lnTo>
                <a:lnTo>
                  <a:pt x="1148751" y="4113966"/>
                </a:lnTo>
                <a:lnTo>
                  <a:pt x="1125058" y="4130571"/>
                </a:lnTo>
                <a:lnTo>
                  <a:pt x="1116955" y="4133560"/>
                </a:lnTo>
                <a:cubicBezTo>
                  <a:pt x="1110651" y="4135837"/>
                  <a:pt x="1106344" y="4137312"/>
                  <a:pt x="1105862" y="4137269"/>
                </a:cubicBezTo>
                <a:lnTo>
                  <a:pt x="1106285" y="4136602"/>
                </a:lnTo>
                <a:lnTo>
                  <a:pt x="1114428" y="4129956"/>
                </a:lnTo>
                <a:lnTo>
                  <a:pt x="1107581" y="4134556"/>
                </a:lnTo>
                <a:lnTo>
                  <a:pt x="1111288" y="4128700"/>
                </a:lnTo>
                <a:lnTo>
                  <a:pt x="1117864" y="4124186"/>
                </a:lnTo>
                <a:lnTo>
                  <a:pt x="1114319" y="4125947"/>
                </a:lnTo>
                <a:lnTo>
                  <a:pt x="1114154" y="4125991"/>
                </a:lnTo>
                <a:lnTo>
                  <a:pt x="1112816" y="4126909"/>
                </a:lnTo>
                <a:lnTo>
                  <a:pt x="1120758" y="4118968"/>
                </a:lnTo>
                <a:cubicBezTo>
                  <a:pt x="1124719" y="4116932"/>
                  <a:pt x="1150897" y="4107613"/>
                  <a:pt x="1151767" y="4106049"/>
                </a:cubicBezTo>
                <a:lnTo>
                  <a:pt x="1145356" y="4107135"/>
                </a:lnTo>
                <a:lnTo>
                  <a:pt x="1157163" y="4101837"/>
                </a:lnTo>
                <a:lnTo>
                  <a:pt x="1183835" y="4088377"/>
                </a:lnTo>
                <a:lnTo>
                  <a:pt x="1205215" y="4079570"/>
                </a:lnTo>
                <a:cubicBezTo>
                  <a:pt x="1213212" y="4076234"/>
                  <a:pt x="1219538" y="4073611"/>
                  <a:pt x="1223142" y="4072339"/>
                </a:cubicBezTo>
                <a:cubicBezTo>
                  <a:pt x="1264735" y="4054538"/>
                  <a:pt x="1303111" y="4038973"/>
                  <a:pt x="1340516" y="4023785"/>
                </a:cubicBezTo>
                <a:lnTo>
                  <a:pt x="1348339" y="4020539"/>
                </a:lnTo>
                <a:lnTo>
                  <a:pt x="1341272" y="4019033"/>
                </a:lnTo>
                <a:lnTo>
                  <a:pt x="1338972" y="4018193"/>
                </a:lnTo>
                <a:lnTo>
                  <a:pt x="1329387" y="4021830"/>
                </a:lnTo>
                <a:lnTo>
                  <a:pt x="1337974" y="4011710"/>
                </a:lnTo>
                <a:cubicBezTo>
                  <a:pt x="1337974" y="4011710"/>
                  <a:pt x="1297253" y="4024274"/>
                  <a:pt x="1286530" y="4025075"/>
                </a:cubicBezTo>
                <a:lnTo>
                  <a:pt x="1236493" y="4038392"/>
                </a:lnTo>
                <a:lnTo>
                  <a:pt x="1236474" y="4038393"/>
                </a:lnTo>
                <a:lnTo>
                  <a:pt x="1236442" y="4038405"/>
                </a:lnTo>
                <a:lnTo>
                  <a:pt x="1222349" y="4042155"/>
                </a:lnTo>
                <a:lnTo>
                  <a:pt x="1205626" y="4047195"/>
                </a:lnTo>
                <a:lnTo>
                  <a:pt x="1204356" y="4047353"/>
                </a:lnTo>
                <a:cubicBezTo>
                  <a:pt x="1199984" y="4047763"/>
                  <a:pt x="1196093" y="4048215"/>
                  <a:pt x="1192328" y="4049474"/>
                </a:cubicBezTo>
                <a:lnTo>
                  <a:pt x="1156478" y="4061864"/>
                </a:lnTo>
                <a:lnTo>
                  <a:pt x="1150335" y="4063689"/>
                </a:lnTo>
                <a:lnTo>
                  <a:pt x="1148410" y="4064036"/>
                </a:lnTo>
                <a:lnTo>
                  <a:pt x="1153939" y="4062288"/>
                </a:lnTo>
                <a:cubicBezTo>
                  <a:pt x="1160166" y="4059921"/>
                  <a:pt x="1165584" y="4057318"/>
                  <a:pt x="1169639" y="4054362"/>
                </a:cubicBezTo>
                <a:lnTo>
                  <a:pt x="1175012" y="4049428"/>
                </a:lnTo>
                <a:lnTo>
                  <a:pt x="1211180" y="4034677"/>
                </a:lnTo>
                <a:cubicBezTo>
                  <a:pt x="1223595" y="4029810"/>
                  <a:pt x="1234603" y="4025702"/>
                  <a:pt x="1240910" y="4023659"/>
                </a:cubicBezTo>
                <a:cubicBezTo>
                  <a:pt x="1240910" y="4023659"/>
                  <a:pt x="1271189" y="4017032"/>
                  <a:pt x="1265813" y="4009499"/>
                </a:cubicBezTo>
                <a:cubicBezTo>
                  <a:pt x="1264527" y="4008686"/>
                  <a:pt x="1260082" y="4009725"/>
                  <a:pt x="1254211" y="4011698"/>
                </a:cubicBezTo>
                <a:lnTo>
                  <a:pt x="1234303" y="4019407"/>
                </a:lnTo>
                <a:lnTo>
                  <a:pt x="1237960" y="4016887"/>
                </a:lnTo>
                <a:cubicBezTo>
                  <a:pt x="1238322" y="4015924"/>
                  <a:pt x="1236347" y="4015717"/>
                  <a:pt x="1230655" y="4016805"/>
                </a:cubicBezTo>
                <a:cubicBezTo>
                  <a:pt x="1217019" y="4018782"/>
                  <a:pt x="1197262" y="4030293"/>
                  <a:pt x="1190053" y="4032838"/>
                </a:cubicBezTo>
                <a:cubicBezTo>
                  <a:pt x="1182286" y="4035863"/>
                  <a:pt x="1177844" y="4031759"/>
                  <a:pt x="1175916" y="4031589"/>
                </a:cubicBezTo>
                <a:cubicBezTo>
                  <a:pt x="1170396" y="4034813"/>
                  <a:pt x="1166722" y="4037670"/>
                  <a:pt x="1159513" y="4040215"/>
                </a:cubicBezTo>
                <a:lnTo>
                  <a:pt x="1154369" y="4039761"/>
                </a:lnTo>
                <a:lnTo>
                  <a:pt x="1158040" y="4037542"/>
                </a:lnTo>
                <a:cubicBezTo>
                  <a:pt x="1163268" y="4034559"/>
                  <a:pt x="1168728" y="4031318"/>
                  <a:pt x="1176351" y="4025768"/>
                </a:cubicBezTo>
                <a:lnTo>
                  <a:pt x="1176156" y="4026393"/>
                </a:lnTo>
                <a:lnTo>
                  <a:pt x="1176091" y="4026603"/>
                </a:lnTo>
                <a:cubicBezTo>
                  <a:pt x="1176062" y="4026696"/>
                  <a:pt x="1176080" y="4026634"/>
                  <a:pt x="1176120" y="4026510"/>
                </a:cubicBezTo>
                <a:lnTo>
                  <a:pt x="1176156" y="4026393"/>
                </a:lnTo>
                <a:lnTo>
                  <a:pt x="1176265" y="4026047"/>
                </a:lnTo>
                <a:cubicBezTo>
                  <a:pt x="1176312" y="4025892"/>
                  <a:pt x="1176351" y="4025768"/>
                  <a:pt x="1176351" y="4025768"/>
                </a:cubicBezTo>
                <a:cubicBezTo>
                  <a:pt x="1176153" y="4024088"/>
                  <a:pt x="1166876" y="4029931"/>
                  <a:pt x="1157294" y="4036173"/>
                </a:cubicBezTo>
                <a:lnTo>
                  <a:pt x="1152079" y="4039559"/>
                </a:lnTo>
                <a:lnTo>
                  <a:pt x="1145696" y="4038994"/>
                </a:lnTo>
                <a:cubicBezTo>
                  <a:pt x="1142896" y="4040338"/>
                  <a:pt x="1136706" y="4042311"/>
                  <a:pt x="1129133" y="4044558"/>
                </a:cubicBezTo>
                <a:lnTo>
                  <a:pt x="1123802" y="4046106"/>
                </a:lnTo>
                <a:lnTo>
                  <a:pt x="1126758" y="4044281"/>
                </a:lnTo>
                <a:cubicBezTo>
                  <a:pt x="1131962" y="4041118"/>
                  <a:pt x="1137764" y="4037599"/>
                  <a:pt x="1142501" y="4034650"/>
                </a:cubicBezTo>
                <a:lnTo>
                  <a:pt x="1149027" y="4030316"/>
                </a:lnTo>
                <a:lnTo>
                  <a:pt x="1166879" y="4024429"/>
                </a:lnTo>
                <a:cubicBezTo>
                  <a:pt x="1179096" y="4020472"/>
                  <a:pt x="1192027" y="4014986"/>
                  <a:pt x="1205106" y="4009183"/>
                </a:cubicBezTo>
                <a:lnTo>
                  <a:pt x="1214816" y="4004924"/>
                </a:lnTo>
                <a:lnTo>
                  <a:pt x="1212940" y="4005043"/>
                </a:lnTo>
                <a:lnTo>
                  <a:pt x="1197408" y="4005955"/>
                </a:lnTo>
                <a:lnTo>
                  <a:pt x="1173320" y="4014925"/>
                </a:lnTo>
                <a:cubicBezTo>
                  <a:pt x="1154991" y="4023381"/>
                  <a:pt x="1126880" y="4034154"/>
                  <a:pt x="1149808" y="4016562"/>
                </a:cubicBezTo>
                <a:lnTo>
                  <a:pt x="1166682" y="4007978"/>
                </a:lnTo>
                <a:lnTo>
                  <a:pt x="1152106" y="4009239"/>
                </a:lnTo>
                <a:lnTo>
                  <a:pt x="1178951" y="3997667"/>
                </a:lnTo>
                <a:cubicBezTo>
                  <a:pt x="1198743" y="3988978"/>
                  <a:pt x="1209339" y="3983594"/>
                  <a:pt x="1193102" y="3987216"/>
                </a:cubicBezTo>
                <a:lnTo>
                  <a:pt x="1172380" y="3992699"/>
                </a:lnTo>
                <a:lnTo>
                  <a:pt x="1158456" y="3991433"/>
                </a:lnTo>
                <a:lnTo>
                  <a:pt x="1122075" y="3993475"/>
                </a:lnTo>
                <a:lnTo>
                  <a:pt x="1124895" y="3991420"/>
                </a:lnTo>
                <a:lnTo>
                  <a:pt x="1130094" y="3988051"/>
                </a:lnTo>
                <a:lnTo>
                  <a:pt x="1128569" y="3988389"/>
                </a:lnTo>
                <a:cubicBezTo>
                  <a:pt x="1128094" y="3988176"/>
                  <a:pt x="1127853" y="3987793"/>
                  <a:pt x="1127062" y="3988015"/>
                </a:cubicBezTo>
                <a:lnTo>
                  <a:pt x="1117191" y="3993750"/>
                </a:lnTo>
                <a:lnTo>
                  <a:pt x="1113171" y="3993975"/>
                </a:lnTo>
                <a:lnTo>
                  <a:pt x="1123919" y="3988069"/>
                </a:lnTo>
                <a:lnTo>
                  <a:pt x="1133740" y="3980919"/>
                </a:lnTo>
                <a:lnTo>
                  <a:pt x="1147570" y="3978776"/>
                </a:lnTo>
                <a:lnTo>
                  <a:pt x="1141804" y="3982289"/>
                </a:lnTo>
                <a:lnTo>
                  <a:pt x="1136910" y="3985042"/>
                </a:lnTo>
                <a:lnTo>
                  <a:pt x="1133553" y="3987357"/>
                </a:lnTo>
                <a:lnTo>
                  <a:pt x="1147074" y="3979268"/>
                </a:lnTo>
                <a:lnTo>
                  <a:pt x="1148010" y="3978707"/>
                </a:lnTo>
                <a:lnTo>
                  <a:pt x="1154441" y="3977710"/>
                </a:lnTo>
                <a:lnTo>
                  <a:pt x="1149399" y="3977874"/>
                </a:lnTo>
                <a:lnTo>
                  <a:pt x="1163378" y="3969497"/>
                </a:lnTo>
                <a:lnTo>
                  <a:pt x="1170090" y="3964843"/>
                </a:lnTo>
                <a:lnTo>
                  <a:pt x="1157355" y="3972812"/>
                </a:lnTo>
                <a:lnTo>
                  <a:pt x="1149028" y="3977887"/>
                </a:lnTo>
                <a:lnTo>
                  <a:pt x="1137385" y="3978265"/>
                </a:lnTo>
                <a:lnTo>
                  <a:pt x="1137610" y="3978101"/>
                </a:lnTo>
                <a:cubicBezTo>
                  <a:pt x="1141013" y="3976447"/>
                  <a:pt x="1142905" y="3975775"/>
                  <a:pt x="1148221" y="3972611"/>
                </a:cubicBezTo>
                <a:lnTo>
                  <a:pt x="1148951" y="3972080"/>
                </a:lnTo>
                <a:lnTo>
                  <a:pt x="1146527" y="3973446"/>
                </a:lnTo>
                <a:cubicBezTo>
                  <a:pt x="1139090" y="3977442"/>
                  <a:pt x="1147905" y="3971025"/>
                  <a:pt x="1147905" y="3971025"/>
                </a:cubicBezTo>
                <a:cubicBezTo>
                  <a:pt x="1155683" y="3965361"/>
                  <a:pt x="1171968" y="3956329"/>
                  <a:pt x="1175701" y="3953612"/>
                </a:cubicBezTo>
                <a:cubicBezTo>
                  <a:pt x="1175701" y="3953612"/>
                  <a:pt x="1176310" y="3952815"/>
                  <a:pt x="1177263" y="3951591"/>
                </a:cubicBezTo>
                <a:lnTo>
                  <a:pt x="1177317" y="3951522"/>
                </a:lnTo>
                <a:lnTo>
                  <a:pt x="1193434" y="3950543"/>
                </a:lnTo>
                <a:lnTo>
                  <a:pt x="1182854" y="3957670"/>
                </a:lnTo>
                <a:lnTo>
                  <a:pt x="1183509" y="3957337"/>
                </a:lnTo>
                <a:cubicBezTo>
                  <a:pt x="1185382" y="3956380"/>
                  <a:pt x="1190099" y="3953945"/>
                  <a:pt x="1194614" y="3951399"/>
                </a:cubicBezTo>
                <a:lnTo>
                  <a:pt x="1196146" y="3950378"/>
                </a:lnTo>
                <a:lnTo>
                  <a:pt x="1196524" y="3950355"/>
                </a:lnTo>
                <a:cubicBezTo>
                  <a:pt x="1215881" y="3948835"/>
                  <a:pt x="1235598" y="3947107"/>
                  <a:pt x="1260894" y="3945334"/>
                </a:cubicBezTo>
                <a:cubicBezTo>
                  <a:pt x="1260894" y="3945334"/>
                  <a:pt x="1284361" y="3949399"/>
                  <a:pt x="1286899" y="3939918"/>
                </a:cubicBezTo>
                <a:cubicBezTo>
                  <a:pt x="1285753" y="3935665"/>
                  <a:pt x="1245853" y="3942621"/>
                  <a:pt x="1244584" y="3941800"/>
                </a:cubicBezTo>
                <a:lnTo>
                  <a:pt x="1178098" y="3943992"/>
                </a:lnTo>
                <a:lnTo>
                  <a:pt x="1179998" y="3942720"/>
                </a:lnTo>
                <a:lnTo>
                  <a:pt x="1183497" y="3940740"/>
                </a:lnTo>
                <a:lnTo>
                  <a:pt x="1188724" y="3937166"/>
                </a:lnTo>
                <a:lnTo>
                  <a:pt x="1189682" y="3936510"/>
                </a:lnTo>
                <a:lnTo>
                  <a:pt x="1317954" y="3931333"/>
                </a:lnTo>
                <a:cubicBezTo>
                  <a:pt x="1317954" y="3931333"/>
                  <a:pt x="1344625" y="3930449"/>
                  <a:pt x="1342423" y="3925510"/>
                </a:cubicBezTo>
                <a:lnTo>
                  <a:pt x="1335329" y="3925407"/>
                </a:lnTo>
                <a:lnTo>
                  <a:pt x="1324136" y="3929032"/>
                </a:lnTo>
                <a:cubicBezTo>
                  <a:pt x="1319793" y="3930272"/>
                  <a:pt x="1316408" y="3930983"/>
                  <a:pt x="1315103" y="3930645"/>
                </a:cubicBezTo>
                <a:lnTo>
                  <a:pt x="1318363" y="3926203"/>
                </a:lnTo>
                <a:lnTo>
                  <a:pt x="1315751" y="3926395"/>
                </a:lnTo>
                <a:cubicBezTo>
                  <a:pt x="1318288" y="3928037"/>
                  <a:pt x="1287690" y="3929893"/>
                  <a:pt x="1292765" y="3922053"/>
                </a:cubicBezTo>
                <a:cubicBezTo>
                  <a:pt x="1294369" y="3919577"/>
                  <a:pt x="1323363" y="3920198"/>
                  <a:pt x="1328983" y="3920323"/>
                </a:cubicBezTo>
                <a:lnTo>
                  <a:pt x="1331280" y="3920129"/>
                </a:lnTo>
                <a:lnTo>
                  <a:pt x="1331632" y="3919968"/>
                </a:lnTo>
                <a:lnTo>
                  <a:pt x="1339551" y="3917228"/>
                </a:lnTo>
                <a:lnTo>
                  <a:pt x="1288974" y="3916963"/>
                </a:lnTo>
                <a:cubicBezTo>
                  <a:pt x="1263153" y="3917519"/>
                  <a:pt x="1236588" y="3918473"/>
                  <a:pt x="1209284" y="3918947"/>
                </a:cubicBezTo>
                <a:cubicBezTo>
                  <a:pt x="1209284" y="3918947"/>
                  <a:pt x="1206610" y="3920875"/>
                  <a:pt x="1204020" y="3921980"/>
                </a:cubicBezTo>
                <a:lnTo>
                  <a:pt x="1202460" y="3921353"/>
                </a:lnTo>
                <a:lnTo>
                  <a:pt x="1207761" y="3917917"/>
                </a:lnTo>
                <a:lnTo>
                  <a:pt x="1210332" y="3916242"/>
                </a:lnTo>
                <a:lnTo>
                  <a:pt x="1210609" y="3916146"/>
                </a:lnTo>
                <a:cubicBezTo>
                  <a:pt x="1215211" y="3915466"/>
                  <a:pt x="1217968" y="3915493"/>
                  <a:pt x="1210886" y="3916472"/>
                </a:cubicBezTo>
                <a:cubicBezTo>
                  <a:pt x="1257674" y="3910461"/>
                  <a:pt x="1310135" y="3915147"/>
                  <a:pt x="1357046" y="3905702"/>
                </a:cubicBezTo>
                <a:cubicBezTo>
                  <a:pt x="1335829" y="3902797"/>
                  <a:pt x="1309581" y="3903956"/>
                  <a:pt x="1282329" y="3905855"/>
                </a:cubicBezTo>
                <a:lnTo>
                  <a:pt x="1218883" y="3909465"/>
                </a:lnTo>
                <a:lnTo>
                  <a:pt x="1231360" y="3900915"/>
                </a:lnTo>
                <a:lnTo>
                  <a:pt x="1276981" y="3897782"/>
                </a:lnTo>
                <a:cubicBezTo>
                  <a:pt x="1280786" y="3900244"/>
                  <a:pt x="1286672" y="3899957"/>
                  <a:pt x="1292413" y="3896648"/>
                </a:cubicBezTo>
                <a:cubicBezTo>
                  <a:pt x="1293682" y="3897469"/>
                  <a:pt x="1294828" y="3901724"/>
                  <a:pt x="1298032" y="3896774"/>
                </a:cubicBezTo>
                <a:cubicBezTo>
                  <a:pt x="1299300" y="3897593"/>
                  <a:pt x="1300446" y="3901848"/>
                  <a:pt x="1303651" y="3896897"/>
                </a:cubicBezTo>
                <a:cubicBezTo>
                  <a:pt x="1302277" y="3896007"/>
                  <a:pt x="1301273" y="3895357"/>
                  <a:pt x="1300412" y="3895240"/>
                </a:cubicBezTo>
                <a:cubicBezTo>
                  <a:pt x="1299552" y="3895121"/>
                  <a:pt x="1298834" y="3895535"/>
                  <a:pt x="1298032" y="3896774"/>
                </a:cubicBezTo>
                <a:cubicBezTo>
                  <a:pt x="1296658" y="3895884"/>
                  <a:pt x="1295655" y="3895233"/>
                  <a:pt x="1294794" y="3895114"/>
                </a:cubicBezTo>
                <a:cubicBezTo>
                  <a:pt x="1293933" y="3894996"/>
                  <a:pt x="1293215" y="3895410"/>
                  <a:pt x="1292413" y="3896648"/>
                </a:cubicBezTo>
                <a:cubicBezTo>
                  <a:pt x="1288970" y="3896176"/>
                  <a:pt x="1286615" y="3895528"/>
                  <a:pt x="1284369" y="3895464"/>
                </a:cubicBezTo>
                <a:cubicBezTo>
                  <a:pt x="1282122" y="3895401"/>
                  <a:pt x="1279986" y="3895921"/>
                  <a:pt x="1276981" y="3897782"/>
                </a:cubicBezTo>
                <a:lnTo>
                  <a:pt x="1235117" y="3898341"/>
                </a:lnTo>
                <a:lnTo>
                  <a:pt x="1262557" y="3879535"/>
                </a:lnTo>
                <a:cubicBezTo>
                  <a:pt x="1263489" y="3878763"/>
                  <a:pt x="1268723" y="3875212"/>
                  <a:pt x="1273677" y="3871740"/>
                </a:cubicBezTo>
                <a:lnTo>
                  <a:pt x="1277379" y="3869074"/>
                </a:lnTo>
                <a:lnTo>
                  <a:pt x="1269844" y="3874045"/>
                </a:lnTo>
                <a:lnTo>
                  <a:pt x="1234283" y="3898351"/>
                </a:lnTo>
                <a:lnTo>
                  <a:pt x="1232880" y="3898370"/>
                </a:lnTo>
                <a:lnTo>
                  <a:pt x="1235985" y="3896321"/>
                </a:lnTo>
                <a:lnTo>
                  <a:pt x="1238842" y="3894344"/>
                </a:lnTo>
                <a:lnTo>
                  <a:pt x="1240773" y="3892778"/>
                </a:lnTo>
                <a:lnTo>
                  <a:pt x="1238764" y="3893524"/>
                </a:lnTo>
                <a:lnTo>
                  <a:pt x="1231793" y="3898385"/>
                </a:lnTo>
                <a:lnTo>
                  <a:pt x="1218053" y="3898568"/>
                </a:lnTo>
                <a:lnTo>
                  <a:pt x="1209305" y="3898930"/>
                </a:lnTo>
                <a:lnTo>
                  <a:pt x="1211548" y="3897218"/>
                </a:lnTo>
                <a:cubicBezTo>
                  <a:pt x="1212748" y="3896226"/>
                  <a:pt x="1212896" y="3895991"/>
                  <a:pt x="1212446" y="3896196"/>
                </a:cubicBezTo>
                <a:lnTo>
                  <a:pt x="1207936" y="3898986"/>
                </a:lnTo>
                <a:lnTo>
                  <a:pt x="1206160" y="3899060"/>
                </a:lnTo>
                <a:lnTo>
                  <a:pt x="1210078" y="3896332"/>
                </a:lnTo>
                <a:lnTo>
                  <a:pt x="1206867" y="3898423"/>
                </a:lnTo>
                <a:lnTo>
                  <a:pt x="1224870" y="3885466"/>
                </a:lnTo>
                <a:lnTo>
                  <a:pt x="1213745" y="3891787"/>
                </a:lnTo>
                <a:lnTo>
                  <a:pt x="1201482" y="3899252"/>
                </a:lnTo>
                <a:lnTo>
                  <a:pt x="1199634" y="3899328"/>
                </a:lnTo>
                <a:lnTo>
                  <a:pt x="1202050" y="3897678"/>
                </a:lnTo>
                <a:lnTo>
                  <a:pt x="1207400" y="3893832"/>
                </a:lnTo>
                <a:cubicBezTo>
                  <a:pt x="1212093" y="3890505"/>
                  <a:pt x="1218303" y="3886137"/>
                  <a:pt x="1226328" y="3880515"/>
                </a:cubicBezTo>
                <a:cubicBezTo>
                  <a:pt x="1238325" y="3871905"/>
                  <a:pt x="1248578" y="3864683"/>
                  <a:pt x="1258091" y="3858029"/>
                </a:cubicBezTo>
                <a:lnTo>
                  <a:pt x="1259493" y="3857050"/>
                </a:lnTo>
                <a:lnTo>
                  <a:pt x="1251276" y="3862092"/>
                </a:lnTo>
                <a:cubicBezTo>
                  <a:pt x="1244374" y="3866294"/>
                  <a:pt x="1237507" y="3870382"/>
                  <a:pt x="1237650" y="3869925"/>
                </a:cubicBezTo>
                <a:lnTo>
                  <a:pt x="1260961" y="3852247"/>
                </a:lnTo>
                <a:cubicBezTo>
                  <a:pt x="1261246" y="3851334"/>
                  <a:pt x="1190390" y="3892687"/>
                  <a:pt x="1225323" y="3870900"/>
                </a:cubicBezTo>
                <a:lnTo>
                  <a:pt x="1243938" y="3859534"/>
                </a:lnTo>
                <a:lnTo>
                  <a:pt x="1254876" y="3851669"/>
                </a:lnTo>
                <a:cubicBezTo>
                  <a:pt x="1259881" y="3848118"/>
                  <a:pt x="1265393" y="3844213"/>
                  <a:pt x="1270418" y="3840556"/>
                </a:cubicBezTo>
                <a:lnTo>
                  <a:pt x="1248228" y="3855234"/>
                </a:lnTo>
                <a:lnTo>
                  <a:pt x="1249582" y="3854106"/>
                </a:lnTo>
                <a:cubicBezTo>
                  <a:pt x="1257228" y="3847892"/>
                  <a:pt x="1262900" y="3843594"/>
                  <a:pt x="1269429" y="3839031"/>
                </a:cubicBezTo>
                <a:lnTo>
                  <a:pt x="1276978" y="3834000"/>
                </a:lnTo>
                <a:lnTo>
                  <a:pt x="1278182" y="3832162"/>
                </a:lnTo>
                <a:cubicBezTo>
                  <a:pt x="1278752" y="3831405"/>
                  <a:pt x="1279330" y="3830756"/>
                  <a:pt x="1279797" y="3830417"/>
                </a:cubicBezTo>
                <a:cubicBezTo>
                  <a:pt x="1269140" y="3836058"/>
                  <a:pt x="1255164" y="3846939"/>
                  <a:pt x="1246373" y="3851222"/>
                </a:cubicBezTo>
                <a:cubicBezTo>
                  <a:pt x="1242972" y="3852876"/>
                  <a:pt x="1243256" y="3851962"/>
                  <a:pt x="1241960" y="3851495"/>
                </a:cubicBezTo>
                <a:cubicBezTo>
                  <a:pt x="1235368" y="3853352"/>
                  <a:pt x="1222273" y="3862180"/>
                  <a:pt x="1211068" y="3868810"/>
                </a:cubicBezTo>
                <a:lnTo>
                  <a:pt x="1156161" y="3901125"/>
                </a:lnTo>
                <a:lnTo>
                  <a:pt x="1155256" y="3901162"/>
                </a:lnTo>
                <a:lnTo>
                  <a:pt x="1180742" y="3885081"/>
                </a:lnTo>
                <a:cubicBezTo>
                  <a:pt x="1192282" y="3877958"/>
                  <a:pt x="1203818" y="3870853"/>
                  <a:pt x="1217835" y="3861765"/>
                </a:cubicBezTo>
                <a:cubicBezTo>
                  <a:pt x="1225614" y="3856102"/>
                  <a:pt x="1238140" y="3849101"/>
                  <a:pt x="1254661" y="3839307"/>
                </a:cubicBezTo>
                <a:cubicBezTo>
                  <a:pt x="1257001" y="3837780"/>
                  <a:pt x="1261604" y="3834972"/>
                  <a:pt x="1266806" y="3831809"/>
                </a:cubicBezTo>
                <a:lnTo>
                  <a:pt x="1270998" y="3829245"/>
                </a:lnTo>
                <a:lnTo>
                  <a:pt x="1272129" y="3826113"/>
                </a:lnTo>
                <a:lnTo>
                  <a:pt x="1267792" y="3828629"/>
                </a:lnTo>
                <a:cubicBezTo>
                  <a:pt x="1260763" y="3832658"/>
                  <a:pt x="1253969" y="3836517"/>
                  <a:pt x="1252088" y="3837534"/>
                </a:cubicBezTo>
                <a:cubicBezTo>
                  <a:pt x="1251298" y="3837756"/>
                  <a:pt x="1251056" y="3837373"/>
                  <a:pt x="1251012" y="3836934"/>
                </a:cubicBezTo>
                <a:lnTo>
                  <a:pt x="1251022" y="3836861"/>
                </a:lnTo>
                <a:lnTo>
                  <a:pt x="1238150" y="3845876"/>
                </a:lnTo>
                <a:lnTo>
                  <a:pt x="1230157" y="3850966"/>
                </a:lnTo>
                <a:lnTo>
                  <a:pt x="1230316" y="3848665"/>
                </a:lnTo>
                <a:lnTo>
                  <a:pt x="1230332" y="3848261"/>
                </a:lnTo>
                <a:lnTo>
                  <a:pt x="1221793" y="3853709"/>
                </a:lnTo>
                <a:cubicBezTo>
                  <a:pt x="1214584" y="3857545"/>
                  <a:pt x="1195578" y="3870678"/>
                  <a:pt x="1194612" y="3869144"/>
                </a:cubicBezTo>
                <a:cubicBezTo>
                  <a:pt x="1193649" y="3867611"/>
                  <a:pt x="1207401" y="3862069"/>
                  <a:pt x="1202393" y="3863481"/>
                </a:cubicBezTo>
                <a:cubicBezTo>
                  <a:pt x="1195801" y="3865340"/>
                  <a:pt x="1172381" y="3878742"/>
                  <a:pt x="1201713" y="3861034"/>
                </a:cubicBezTo>
                <a:cubicBezTo>
                  <a:pt x="1212774" y="3854099"/>
                  <a:pt x="1220491" y="3849597"/>
                  <a:pt x="1228755" y="3844596"/>
                </a:cubicBezTo>
                <a:lnTo>
                  <a:pt x="1230533" y="3843456"/>
                </a:lnTo>
                <a:lnTo>
                  <a:pt x="1230567" y="3842675"/>
                </a:lnTo>
                <a:lnTo>
                  <a:pt x="1230494" y="3840605"/>
                </a:lnTo>
                <a:lnTo>
                  <a:pt x="1223449" y="3844623"/>
                </a:lnTo>
                <a:lnTo>
                  <a:pt x="1221882" y="3845508"/>
                </a:lnTo>
                <a:lnTo>
                  <a:pt x="1230454" y="3839414"/>
                </a:lnTo>
                <a:lnTo>
                  <a:pt x="1230428" y="3838706"/>
                </a:lnTo>
                <a:lnTo>
                  <a:pt x="1213599" y="3850085"/>
                </a:lnTo>
                <a:lnTo>
                  <a:pt x="1209301" y="3851629"/>
                </a:lnTo>
                <a:cubicBezTo>
                  <a:pt x="1208236" y="3851500"/>
                  <a:pt x="1217027" y="3846443"/>
                  <a:pt x="1224012" y="3841976"/>
                </a:cubicBezTo>
                <a:cubicBezTo>
                  <a:pt x="1190241" y="3859270"/>
                  <a:pt x="1150694" y="3885828"/>
                  <a:pt x="1116638" y="3904036"/>
                </a:cubicBezTo>
                <a:lnTo>
                  <a:pt x="1114527" y="3905212"/>
                </a:lnTo>
                <a:lnTo>
                  <a:pt x="1113632" y="3905303"/>
                </a:lnTo>
                <a:lnTo>
                  <a:pt x="1128652" y="3894979"/>
                </a:lnTo>
                <a:cubicBezTo>
                  <a:pt x="1136009" y="3889972"/>
                  <a:pt x="1143799" y="3884607"/>
                  <a:pt x="1148823" y="3880755"/>
                </a:cubicBezTo>
                <a:cubicBezTo>
                  <a:pt x="1162333" y="3870187"/>
                  <a:pt x="1131353" y="3892098"/>
                  <a:pt x="1127973" y="3894292"/>
                </a:cubicBezTo>
                <a:lnTo>
                  <a:pt x="1111849" y="3905484"/>
                </a:lnTo>
                <a:lnTo>
                  <a:pt x="1098718" y="3906816"/>
                </a:lnTo>
                <a:lnTo>
                  <a:pt x="1139729" y="3883210"/>
                </a:lnTo>
                <a:cubicBezTo>
                  <a:pt x="1177264" y="3861366"/>
                  <a:pt x="1215259" y="3838820"/>
                  <a:pt x="1255041" y="3814210"/>
                </a:cubicBezTo>
                <a:cubicBezTo>
                  <a:pt x="1258788" y="3811835"/>
                  <a:pt x="1268702" y="3806264"/>
                  <a:pt x="1278490" y="3800520"/>
                </a:cubicBezTo>
                <a:lnTo>
                  <a:pt x="1282967" y="3797805"/>
                </a:lnTo>
                <a:lnTo>
                  <a:pt x="1297181" y="3787994"/>
                </a:lnTo>
                <a:lnTo>
                  <a:pt x="1299824" y="3786177"/>
                </a:lnTo>
                <a:lnTo>
                  <a:pt x="1297752" y="3786761"/>
                </a:lnTo>
                <a:cubicBezTo>
                  <a:pt x="1279959" y="3796774"/>
                  <a:pt x="1263105" y="3807633"/>
                  <a:pt x="1249984" y="3815774"/>
                </a:cubicBezTo>
                <a:cubicBezTo>
                  <a:pt x="1237506" y="3822623"/>
                  <a:pt x="1212921" y="3838995"/>
                  <a:pt x="1204415" y="3842364"/>
                </a:cubicBezTo>
                <a:cubicBezTo>
                  <a:pt x="1202833" y="3842809"/>
                  <a:pt x="1203451" y="3840830"/>
                  <a:pt x="1201584" y="3842190"/>
                </a:cubicBezTo>
                <a:cubicBezTo>
                  <a:pt x="1194376" y="3846027"/>
                  <a:pt x="1170385" y="3861257"/>
                  <a:pt x="1163461" y="3864181"/>
                </a:cubicBezTo>
                <a:cubicBezTo>
                  <a:pt x="1159750" y="3866061"/>
                  <a:pt x="1160604" y="3863320"/>
                  <a:pt x="1160604" y="3863320"/>
                </a:cubicBezTo>
                <a:cubicBezTo>
                  <a:pt x="1160604" y="3863320"/>
                  <a:pt x="1159754" y="3863733"/>
                  <a:pt x="1158398" y="3864514"/>
                </a:cubicBezTo>
                <a:lnTo>
                  <a:pt x="1156093" y="3866012"/>
                </a:lnTo>
                <a:lnTo>
                  <a:pt x="1153168" y="3867535"/>
                </a:lnTo>
                <a:lnTo>
                  <a:pt x="1153175" y="3867289"/>
                </a:lnTo>
                <a:cubicBezTo>
                  <a:pt x="1152976" y="3867345"/>
                  <a:pt x="1152509" y="3867685"/>
                  <a:pt x="1151576" y="3868365"/>
                </a:cubicBezTo>
                <a:lnTo>
                  <a:pt x="1153168" y="3867535"/>
                </a:lnTo>
                <a:lnTo>
                  <a:pt x="1153159" y="3867919"/>
                </a:lnTo>
                <a:cubicBezTo>
                  <a:pt x="1149995" y="3868810"/>
                  <a:pt x="1144963" y="3871062"/>
                  <a:pt x="1144963" y="3871062"/>
                </a:cubicBezTo>
                <a:cubicBezTo>
                  <a:pt x="1147733" y="3866810"/>
                  <a:pt x="1167812" y="3859483"/>
                  <a:pt x="1184953" y="3847710"/>
                </a:cubicBezTo>
                <a:cubicBezTo>
                  <a:pt x="1186820" y="3846352"/>
                  <a:pt x="1193017" y="3841133"/>
                  <a:pt x="1194884" y="3839775"/>
                </a:cubicBezTo>
                <a:cubicBezTo>
                  <a:pt x="1206111" y="3832306"/>
                  <a:pt x="1219185" y="3824317"/>
                  <a:pt x="1233861" y="3815043"/>
                </a:cubicBezTo>
                <a:cubicBezTo>
                  <a:pt x="1239489" y="3811652"/>
                  <a:pt x="1285057" y="3785062"/>
                  <a:pt x="1286924" y="3783704"/>
                </a:cubicBezTo>
                <a:cubicBezTo>
                  <a:pt x="1288001" y="3782567"/>
                  <a:pt x="1287435" y="3782066"/>
                  <a:pt x="1286365" y="3781935"/>
                </a:cubicBezTo>
                <a:lnTo>
                  <a:pt x="1284031" y="3782220"/>
                </a:lnTo>
                <a:lnTo>
                  <a:pt x="1273456" y="3788676"/>
                </a:lnTo>
                <a:cubicBezTo>
                  <a:pt x="1256077" y="3799812"/>
                  <a:pt x="1237420" y="3812281"/>
                  <a:pt x="1237504" y="3810830"/>
                </a:cubicBezTo>
                <a:cubicBezTo>
                  <a:pt x="1236944" y="3810413"/>
                  <a:pt x="1240879" y="3807098"/>
                  <a:pt x="1246584" y="3802693"/>
                </a:cubicBezTo>
                <a:lnTo>
                  <a:pt x="1253637" y="3797442"/>
                </a:lnTo>
                <a:lnTo>
                  <a:pt x="1245266" y="3802387"/>
                </a:lnTo>
                <a:cubicBezTo>
                  <a:pt x="1230611" y="3810822"/>
                  <a:pt x="1218085" y="3817824"/>
                  <a:pt x="1212770" y="3820988"/>
                </a:cubicBezTo>
                <a:cubicBezTo>
                  <a:pt x="1183735" y="3837364"/>
                  <a:pt x="1156495" y="3852990"/>
                  <a:pt x="1129953" y="3868212"/>
                </a:cubicBezTo>
                <a:lnTo>
                  <a:pt x="1124439" y="3871353"/>
                </a:lnTo>
                <a:lnTo>
                  <a:pt x="1131745" y="3865838"/>
                </a:lnTo>
                <a:lnTo>
                  <a:pt x="1134305" y="3863833"/>
                </a:lnTo>
                <a:lnTo>
                  <a:pt x="1151867" y="3853566"/>
                </a:lnTo>
                <a:cubicBezTo>
                  <a:pt x="1162763" y="3847163"/>
                  <a:pt x="1187791" y="3833999"/>
                  <a:pt x="1197436" y="3826977"/>
                </a:cubicBezTo>
                <a:cubicBezTo>
                  <a:pt x="1201169" y="3824258"/>
                  <a:pt x="1202026" y="3821518"/>
                  <a:pt x="1208270" y="3816148"/>
                </a:cubicBezTo>
                <a:cubicBezTo>
                  <a:pt x="1216334" y="3809571"/>
                  <a:pt x="1219451" y="3808831"/>
                  <a:pt x="1230393" y="3802276"/>
                </a:cubicBezTo>
                <a:cubicBezTo>
                  <a:pt x="1239753" y="3796168"/>
                  <a:pt x="1247533" y="3790503"/>
                  <a:pt x="1253160" y="3787111"/>
                </a:cubicBezTo>
                <a:lnTo>
                  <a:pt x="1304312" y="3756359"/>
                </a:lnTo>
                <a:lnTo>
                  <a:pt x="1309158" y="3752984"/>
                </a:lnTo>
                <a:lnTo>
                  <a:pt x="1297403" y="3760341"/>
                </a:lnTo>
                <a:cubicBezTo>
                  <a:pt x="1286053" y="3767428"/>
                  <a:pt x="1275908" y="3773550"/>
                  <a:pt x="1271523" y="3775272"/>
                </a:cubicBezTo>
                <a:cubicBezTo>
                  <a:pt x="1268074" y="3777078"/>
                  <a:pt x="1268691" y="3775098"/>
                  <a:pt x="1267111" y="3775544"/>
                </a:cubicBezTo>
                <a:cubicBezTo>
                  <a:pt x="1263350" y="3777575"/>
                  <a:pt x="1254299" y="3783459"/>
                  <a:pt x="1247139" y="3787144"/>
                </a:cubicBezTo>
                <a:cubicBezTo>
                  <a:pt x="1241512" y="3790534"/>
                  <a:pt x="1216199" y="3804612"/>
                  <a:pt x="1234920" y="3792393"/>
                </a:cubicBezTo>
                <a:cubicBezTo>
                  <a:pt x="1246460" y="3784698"/>
                  <a:pt x="1258652" y="3778762"/>
                  <a:pt x="1263968" y="3775598"/>
                </a:cubicBezTo>
                <a:cubicBezTo>
                  <a:pt x="1269547" y="3772358"/>
                  <a:pt x="1275792" y="3766988"/>
                  <a:pt x="1277659" y="3765628"/>
                </a:cubicBezTo>
                <a:cubicBezTo>
                  <a:pt x="1281059" y="3763977"/>
                  <a:pt x="1282952" y="3763304"/>
                  <a:pt x="1288268" y="3760140"/>
                </a:cubicBezTo>
                <a:cubicBezTo>
                  <a:pt x="1290136" y="3758780"/>
                  <a:pt x="1297914" y="3753117"/>
                  <a:pt x="1301649" y="3750399"/>
                </a:cubicBezTo>
                <a:cubicBezTo>
                  <a:pt x="1305409" y="3748366"/>
                  <a:pt x="1320350" y="3739018"/>
                  <a:pt x="1333159" y="3731103"/>
                </a:cubicBezTo>
                <a:cubicBezTo>
                  <a:pt x="1345968" y="3723189"/>
                  <a:pt x="1377477" y="3703896"/>
                  <a:pt x="1355614" y="3716166"/>
                </a:cubicBezTo>
                <a:lnTo>
                  <a:pt x="1335579" y="3727936"/>
                </a:lnTo>
                <a:lnTo>
                  <a:pt x="1322784" y="3735451"/>
                </a:lnTo>
                <a:cubicBezTo>
                  <a:pt x="1311274" y="3742478"/>
                  <a:pt x="1299727" y="3749621"/>
                  <a:pt x="1289742" y="3755420"/>
                </a:cubicBezTo>
                <a:cubicBezTo>
                  <a:pt x="1280548" y="3760997"/>
                  <a:pt x="1271495" y="3766117"/>
                  <a:pt x="1262473" y="3771141"/>
                </a:cubicBezTo>
                <a:lnTo>
                  <a:pt x="1255748" y="3774902"/>
                </a:lnTo>
                <a:lnTo>
                  <a:pt x="1257416" y="3773752"/>
                </a:lnTo>
                <a:lnTo>
                  <a:pt x="1271261" y="3764178"/>
                </a:lnTo>
                <a:lnTo>
                  <a:pt x="1288778" y="3753886"/>
                </a:lnTo>
                <a:cubicBezTo>
                  <a:pt x="1301255" y="3747039"/>
                  <a:pt x="1321536" y="3735213"/>
                  <a:pt x="1309604" y="3739549"/>
                </a:cubicBezTo>
                <a:lnTo>
                  <a:pt x="1298538" y="3745370"/>
                </a:lnTo>
                <a:lnTo>
                  <a:pt x="1328771" y="3724695"/>
                </a:lnTo>
                <a:cubicBezTo>
                  <a:pt x="1354033" y="3707447"/>
                  <a:pt x="1379952" y="3689742"/>
                  <a:pt x="1404084" y="3672890"/>
                </a:cubicBezTo>
                <a:cubicBezTo>
                  <a:pt x="1429817" y="3654718"/>
                  <a:pt x="1398474" y="3675731"/>
                  <a:pt x="1389817" y="3681590"/>
                </a:cubicBezTo>
                <a:cubicBezTo>
                  <a:pt x="1358923" y="3702831"/>
                  <a:pt x="1329151" y="3722448"/>
                  <a:pt x="1301456" y="3741046"/>
                </a:cubicBezTo>
                <a:cubicBezTo>
                  <a:pt x="1290099" y="3748587"/>
                  <a:pt x="1290801" y="3747682"/>
                  <a:pt x="1295657" y="3743968"/>
                </a:cubicBezTo>
                <a:lnTo>
                  <a:pt x="1302901" y="3738690"/>
                </a:lnTo>
                <a:lnTo>
                  <a:pt x="1298342" y="3741933"/>
                </a:lnTo>
                <a:cubicBezTo>
                  <a:pt x="1286408" y="3750659"/>
                  <a:pt x="1275779" y="3758588"/>
                  <a:pt x="1274489" y="3757974"/>
                </a:cubicBezTo>
                <a:lnTo>
                  <a:pt x="1279367" y="3753740"/>
                </a:lnTo>
                <a:lnTo>
                  <a:pt x="1297858" y="3740980"/>
                </a:lnTo>
                <a:cubicBezTo>
                  <a:pt x="1322418" y="3724183"/>
                  <a:pt x="1346573" y="3707683"/>
                  <a:pt x="1370889" y="3690703"/>
                </a:cubicBezTo>
                <a:cubicBezTo>
                  <a:pt x="1391802" y="3676887"/>
                  <a:pt x="1422198" y="3656189"/>
                  <a:pt x="1424051" y="3653171"/>
                </a:cubicBezTo>
                <a:lnTo>
                  <a:pt x="1420183" y="3654785"/>
                </a:lnTo>
                <a:lnTo>
                  <a:pt x="1409891" y="3661574"/>
                </a:lnTo>
                <a:cubicBezTo>
                  <a:pt x="1382193" y="3680452"/>
                  <a:pt x="1355769" y="3699877"/>
                  <a:pt x="1325674" y="3719137"/>
                </a:cubicBezTo>
                <a:cubicBezTo>
                  <a:pt x="1347891" y="3703270"/>
                  <a:pt x="1370245" y="3687740"/>
                  <a:pt x="1392900" y="3672183"/>
                </a:cubicBezTo>
                <a:lnTo>
                  <a:pt x="1415592" y="3656702"/>
                </a:lnTo>
                <a:lnTo>
                  <a:pt x="1414983" y="3656956"/>
                </a:lnTo>
                <a:cubicBezTo>
                  <a:pt x="1390989" y="3671072"/>
                  <a:pt x="1358567" y="3694312"/>
                  <a:pt x="1334574" y="3709832"/>
                </a:cubicBezTo>
                <a:lnTo>
                  <a:pt x="1278800" y="3747721"/>
                </a:lnTo>
                <a:lnTo>
                  <a:pt x="1272123" y="3751627"/>
                </a:lnTo>
                <a:cubicBezTo>
                  <a:pt x="1269941" y="3752679"/>
                  <a:pt x="1269249" y="3752685"/>
                  <a:pt x="1271013" y="3750987"/>
                </a:cubicBezTo>
                <a:lnTo>
                  <a:pt x="1272919" y="3749469"/>
                </a:lnTo>
                <a:lnTo>
                  <a:pt x="1244459" y="3768998"/>
                </a:lnTo>
                <a:cubicBezTo>
                  <a:pt x="1244459" y="3768998"/>
                  <a:pt x="1220690" y="3786745"/>
                  <a:pt x="1223314" y="3782681"/>
                </a:cubicBezTo>
                <a:cubicBezTo>
                  <a:pt x="1226597" y="3779370"/>
                  <a:pt x="1259750" y="3757558"/>
                  <a:pt x="1261349" y="3756235"/>
                </a:cubicBezTo>
                <a:cubicBezTo>
                  <a:pt x="1278545" y="3744219"/>
                  <a:pt x="1294865" y="3732901"/>
                  <a:pt x="1311381" y="3721409"/>
                </a:cubicBezTo>
                <a:lnTo>
                  <a:pt x="1351027" y="3693635"/>
                </a:lnTo>
                <a:lnTo>
                  <a:pt x="1352253" y="3691455"/>
                </a:lnTo>
                <a:lnTo>
                  <a:pt x="1351309" y="3691878"/>
                </a:lnTo>
                <a:lnTo>
                  <a:pt x="1347725" y="3694293"/>
                </a:lnTo>
                <a:cubicBezTo>
                  <a:pt x="1336320" y="3702159"/>
                  <a:pt x="1324366" y="3710641"/>
                  <a:pt x="1322676" y="3711738"/>
                </a:cubicBezTo>
                <a:cubicBezTo>
                  <a:pt x="1284937" y="3738040"/>
                  <a:pt x="1245119" y="3765359"/>
                  <a:pt x="1199169" y="3797747"/>
                </a:cubicBezTo>
                <a:cubicBezTo>
                  <a:pt x="1199169" y="3797747"/>
                  <a:pt x="1175038" y="3814599"/>
                  <a:pt x="1179655" y="3810184"/>
                </a:cubicBezTo>
                <a:lnTo>
                  <a:pt x="1186249" y="3805499"/>
                </a:lnTo>
                <a:lnTo>
                  <a:pt x="1194675" y="3800388"/>
                </a:lnTo>
                <a:cubicBezTo>
                  <a:pt x="1198031" y="3798306"/>
                  <a:pt x="1200779" y="3796528"/>
                  <a:pt x="1202160" y="3795472"/>
                </a:cubicBezTo>
                <a:lnTo>
                  <a:pt x="1201480" y="3794919"/>
                </a:lnTo>
                <a:lnTo>
                  <a:pt x="1203786" y="3793332"/>
                </a:lnTo>
                <a:cubicBezTo>
                  <a:pt x="1200588" y="3795977"/>
                  <a:pt x="1227833" y="3777150"/>
                  <a:pt x="1227259" y="3775731"/>
                </a:cubicBezTo>
                <a:cubicBezTo>
                  <a:pt x="1227076" y="3775283"/>
                  <a:pt x="1200014" y="3794556"/>
                  <a:pt x="1194765" y="3798294"/>
                </a:cubicBezTo>
                <a:lnTo>
                  <a:pt x="1192748" y="3799675"/>
                </a:lnTo>
                <a:lnTo>
                  <a:pt x="1192509" y="3799806"/>
                </a:lnTo>
                <a:lnTo>
                  <a:pt x="1186639" y="3803318"/>
                </a:lnTo>
                <a:lnTo>
                  <a:pt x="1233421" y="3770189"/>
                </a:lnTo>
                <a:cubicBezTo>
                  <a:pt x="1256939" y="3753695"/>
                  <a:pt x="1280938" y="3736955"/>
                  <a:pt x="1305871" y="3719442"/>
                </a:cubicBezTo>
                <a:cubicBezTo>
                  <a:pt x="1305871" y="3719442"/>
                  <a:pt x="1311693" y="3717125"/>
                  <a:pt x="1314528" y="3713585"/>
                </a:cubicBezTo>
                <a:cubicBezTo>
                  <a:pt x="1315915" y="3711739"/>
                  <a:pt x="1293650" y="3727048"/>
                  <a:pt x="1305688" y="3718994"/>
                </a:cubicBezTo>
                <a:cubicBezTo>
                  <a:pt x="1285689" y="3732431"/>
                  <a:pt x="1262981" y="3748404"/>
                  <a:pt x="1240483" y="3764128"/>
                </a:cubicBezTo>
                <a:lnTo>
                  <a:pt x="1226977" y="3773346"/>
                </a:lnTo>
                <a:lnTo>
                  <a:pt x="1226184" y="3772706"/>
                </a:lnTo>
                <a:lnTo>
                  <a:pt x="1245365" y="3759158"/>
                </a:lnTo>
                <a:cubicBezTo>
                  <a:pt x="1269501" y="3742540"/>
                  <a:pt x="1294177" y="3725715"/>
                  <a:pt x="1317418" y="3709300"/>
                </a:cubicBezTo>
                <a:cubicBezTo>
                  <a:pt x="1319109" y="3708202"/>
                  <a:pt x="1324229" y="3704594"/>
                  <a:pt x="1328880" y="3701137"/>
                </a:cubicBezTo>
                <a:lnTo>
                  <a:pt x="1337153" y="3694193"/>
                </a:lnTo>
                <a:lnTo>
                  <a:pt x="1337318" y="3694023"/>
                </a:lnTo>
                <a:lnTo>
                  <a:pt x="1316844" y="3707880"/>
                </a:lnTo>
                <a:cubicBezTo>
                  <a:pt x="1296092" y="3722536"/>
                  <a:pt x="1273856" y="3737919"/>
                  <a:pt x="1254523" y="3750804"/>
                </a:cubicBezTo>
                <a:cubicBezTo>
                  <a:pt x="1271611" y="3738527"/>
                  <a:pt x="1289710" y="3725889"/>
                  <a:pt x="1308455" y="3712867"/>
                </a:cubicBezTo>
                <a:lnTo>
                  <a:pt x="1348292" y="3685136"/>
                </a:lnTo>
                <a:lnTo>
                  <a:pt x="1353316" y="3681216"/>
                </a:lnTo>
                <a:cubicBezTo>
                  <a:pt x="1365006" y="3672522"/>
                  <a:pt x="1379817" y="3662104"/>
                  <a:pt x="1393662" y="3652273"/>
                </a:cubicBezTo>
                <a:cubicBezTo>
                  <a:pt x="1419424" y="3634077"/>
                  <a:pt x="1444063" y="3616915"/>
                  <a:pt x="1468532" y="3600168"/>
                </a:cubicBezTo>
                <a:lnTo>
                  <a:pt x="1518013" y="3566919"/>
                </a:lnTo>
                <a:lnTo>
                  <a:pt x="1528812" y="3554027"/>
                </a:lnTo>
                <a:lnTo>
                  <a:pt x="1472802" y="3589615"/>
                </a:lnTo>
                <a:cubicBezTo>
                  <a:pt x="1451884" y="3602354"/>
                  <a:pt x="1355997" y="3670775"/>
                  <a:pt x="1349561" y="3671893"/>
                </a:cubicBezTo>
                <a:cubicBezTo>
                  <a:pt x="1345138" y="3670387"/>
                  <a:pt x="1356887" y="3664633"/>
                  <a:pt x="1366056" y="3657650"/>
                </a:cubicBezTo>
                <a:cubicBezTo>
                  <a:pt x="1380322" y="3645929"/>
                  <a:pt x="1393299" y="3633594"/>
                  <a:pt x="1400455" y="3629236"/>
                </a:cubicBezTo>
                <a:cubicBezTo>
                  <a:pt x="1421544" y="3613595"/>
                  <a:pt x="1445712" y="3597478"/>
                  <a:pt x="1472196" y="3580448"/>
                </a:cubicBezTo>
                <a:lnTo>
                  <a:pt x="1545710" y="3533855"/>
                </a:lnTo>
                <a:lnTo>
                  <a:pt x="1554717" y="3523103"/>
                </a:lnTo>
                <a:lnTo>
                  <a:pt x="1548374" y="3527352"/>
                </a:lnTo>
                <a:cubicBezTo>
                  <a:pt x="1535010" y="3536220"/>
                  <a:pt x="1523497" y="3543580"/>
                  <a:pt x="1515971" y="3547462"/>
                </a:cubicBezTo>
                <a:cubicBezTo>
                  <a:pt x="1505512" y="3553832"/>
                  <a:pt x="1506567" y="3550155"/>
                  <a:pt x="1491515" y="3557921"/>
                </a:cubicBezTo>
                <a:cubicBezTo>
                  <a:pt x="1477753" y="3566301"/>
                  <a:pt x="1459631" y="3580368"/>
                  <a:pt x="1452071" y="3583339"/>
                </a:cubicBezTo>
                <a:cubicBezTo>
                  <a:pt x="1404900" y="3609262"/>
                  <a:pt x="1459818" y="3561354"/>
                  <a:pt x="1499263" y="3535934"/>
                </a:cubicBezTo>
                <a:cubicBezTo>
                  <a:pt x="1482198" y="3546326"/>
                  <a:pt x="1466423" y="3557331"/>
                  <a:pt x="1447347" y="3570348"/>
                </a:cubicBezTo>
                <a:cubicBezTo>
                  <a:pt x="1431574" y="3581353"/>
                  <a:pt x="1396939" y="3605476"/>
                  <a:pt x="1393085" y="3607823"/>
                </a:cubicBezTo>
                <a:cubicBezTo>
                  <a:pt x="1385189" y="3611231"/>
                  <a:pt x="1411928" y="3590516"/>
                  <a:pt x="1417241" y="3585880"/>
                </a:cubicBezTo>
                <a:cubicBezTo>
                  <a:pt x="1434071" y="3571198"/>
                  <a:pt x="1396875" y="3598281"/>
                  <a:pt x="1414995" y="3584214"/>
                </a:cubicBezTo>
                <a:cubicBezTo>
                  <a:pt x="1420310" y="3579578"/>
                  <a:pt x="1426915" y="3575556"/>
                  <a:pt x="1426915" y="3575556"/>
                </a:cubicBezTo>
                <a:cubicBezTo>
                  <a:pt x="1474236" y="3542541"/>
                  <a:pt x="1514016" y="3516684"/>
                  <a:pt x="1557483" y="3486017"/>
                </a:cubicBezTo>
                <a:cubicBezTo>
                  <a:pt x="1571246" y="3477637"/>
                  <a:pt x="1588075" y="3462955"/>
                  <a:pt x="1607151" y="3449939"/>
                </a:cubicBezTo>
                <a:lnTo>
                  <a:pt x="1632877" y="3433118"/>
                </a:lnTo>
                <a:lnTo>
                  <a:pt x="1678548" y="3381218"/>
                </a:lnTo>
                <a:cubicBezTo>
                  <a:pt x="1736877" y="3314355"/>
                  <a:pt x="1795466" y="3248274"/>
                  <a:pt x="1854005" y="3183158"/>
                </a:cubicBezTo>
                <a:cubicBezTo>
                  <a:pt x="1905228" y="3126180"/>
                  <a:pt x="1956413" y="3069942"/>
                  <a:pt x="2007355" y="3014565"/>
                </a:cubicBezTo>
                <a:lnTo>
                  <a:pt x="2145624" y="2865802"/>
                </a:lnTo>
                <a:lnTo>
                  <a:pt x="2154974" y="2856478"/>
                </a:lnTo>
                <a:lnTo>
                  <a:pt x="2223783" y="2787398"/>
                </a:lnTo>
                <a:lnTo>
                  <a:pt x="2200539" y="2799953"/>
                </a:lnTo>
                <a:cubicBezTo>
                  <a:pt x="1947172" y="2935567"/>
                  <a:pt x="1678918" y="3081413"/>
                  <a:pt x="1373530" y="3261536"/>
                </a:cubicBezTo>
                <a:cubicBezTo>
                  <a:pt x="1235764" y="3343324"/>
                  <a:pt x="1086542" y="3432089"/>
                  <a:pt x="941145" y="3522758"/>
                </a:cubicBezTo>
                <a:lnTo>
                  <a:pt x="814193" y="3603333"/>
                </a:lnTo>
                <a:lnTo>
                  <a:pt x="807215" y="3611751"/>
                </a:lnTo>
                <a:cubicBezTo>
                  <a:pt x="783103" y="3640559"/>
                  <a:pt x="761260" y="3665893"/>
                  <a:pt x="761812" y="3662433"/>
                </a:cubicBezTo>
                <a:cubicBezTo>
                  <a:pt x="762976" y="3659336"/>
                  <a:pt x="773298" y="3644126"/>
                  <a:pt x="783328" y="3629689"/>
                </a:cubicBezTo>
                <a:lnTo>
                  <a:pt x="791605" y="3617885"/>
                </a:lnTo>
                <a:lnTo>
                  <a:pt x="785220" y="3622168"/>
                </a:lnTo>
                <a:cubicBezTo>
                  <a:pt x="779910" y="3625724"/>
                  <a:pt x="773551" y="3629977"/>
                  <a:pt x="766560" y="3634636"/>
                </a:cubicBezTo>
                <a:lnTo>
                  <a:pt x="722054" y="3664067"/>
                </a:lnTo>
                <a:lnTo>
                  <a:pt x="715331" y="3672130"/>
                </a:lnTo>
                <a:cubicBezTo>
                  <a:pt x="710441" y="3677884"/>
                  <a:pt x="707008" y="3681771"/>
                  <a:pt x="706856" y="3681583"/>
                </a:cubicBezTo>
                <a:cubicBezTo>
                  <a:pt x="707160" y="3681960"/>
                  <a:pt x="713086" y="3673025"/>
                  <a:pt x="713086" y="3673025"/>
                </a:cubicBezTo>
                <a:cubicBezTo>
                  <a:pt x="714808" y="3670432"/>
                  <a:pt x="714656" y="3670244"/>
                  <a:pt x="714671" y="3669802"/>
                </a:cubicBezTo>
                <a:lnTo>
                  <a:pt x="715455" y="3668368"/>
                </a:lnTo>
                <a:lnTo>
                  <a:pt x="708492" y="3672886"/>
                </a:lnTo>
                <a:lnTo>
                  <a:pt x="688110" y="3697740"/>
                </a:lnTo>
                <a:cubicBezTo>
                  <a:pt x="678623" y="3708565"/>
                  <a:pt x="686050" y="3698342"/>
                  <a:pt x="695375" y="3686788"/>
                </a:cubicBezTo>
                <a:cubicBezTo>
                  <a:pt x="697247" y="3684384"/>
                  <a:pt x="698272" y="3683290"/>
                  <a:pt x="699751" y="3681514"/>
                </a:cubicBezTo>
                <a:lnTo>
                  <a:pt x="704146" y="3675706"/>
                </a:lnTo>
                <a:lnTo>
                  <a:pt x="697784" y="3679835"/>
                </a:lnTo>
                <a:cubicBezTo>
                  <a:pt x="676647" y="3693401"/>
                  <a:pt x="661042" y="3702882"/>
                  <a:pt x="662192" y="3700518"/>
                </a:cubicBezTo>
                <a:cubicBezTo>
                  <a:pt x="666215" y="3695269"/>
                  <a:pt x="719357" y="3654276"/>
                  <a:pt x="719357" y="3654276"/>
                </a:cubicBezTo>
                <a:lnTo>
                  <a:pt x="719931" y="3653883"/>
                </a:lnTo>
                <a:lnTo>
                  <a:pt x="727160" y="3643797"/>
                </a:lnTo>
                <a:lnTo>
                  <a:pt x="728162" y="3642512"/>
                </a:lnTo>
                <a:lnTo>
                  <a:pt x="715854" y="3650353"/>
                </a:lnTo>
                <a:cubicBezTo>
                  <a:pt x="705722" y="3656336"/>
                  <a:pt x="697298" y="3660649"/>
                  <a:pt x="691363" y="3662455"/>
                </a:cubicBezTo>
                <a:cubicBezTo>
                  <a:pt x="690071" y="3661840"/>
                  <a:pt x="681625" y="3665585"/>
                  <a:pt x="678322" y="3667595"/>
                </a:cubicBezTo>
                <a:cubicBezTo>
                  <a:pt x="681625" y="3665585"/>
                  <a:pt x="678257" y="3660402"/>
                  <a:pt x="672943" y="3665037"/>
                </a:cubicBezTo>
                <a:cubicBezTo>
                  <a:pt x="680269" y="3657776"/>
                  <a:pt x="688717" y="3654033"/>
                  <a:pt x="697335" y="3647385"/>
                </a:cubicBezTo>
                <a:cubicBezTo>
                  <a:pt x="709805" y="3638392"/>
                  <a:pt x="717467" y="3630693"/>
                  <a:pt x="722782" y="3626055"/>
                </a:cubicBezTo>
                <a:lnTo>
                  <a:pt x="724819" y="3624636"/>
                </a:lnTo>
                <a:lnTo>
                  <a:pt x="727092" y="3621988"/>
                </a:lnTo>
                <a:lnTo>
                  <a:pt x="714365" y="3630197"/>
                </a:lnTo>
                <a:cubicBezTo>
                  <a:pt x="708064" y="3634318"/>
                  <a:pt x="701403" y="3638724"/>
                  <a:pt x="695808" y="3642480"/>
                </a:cubicBezTo>
                <a:lnTo>
                  <a:pt x="707726" y="3634178"/>
                </a:lnTo>
                <a:lnTo>
                  <a:pt x="691091" y="3645353"/>
                </a:lnTo>
                <a:lnTo>
                  <a:pt x="695808" y="3642480"/>
                </a:lnTo>
                <a:cubicBezTo>
                  <a:pt x="689572" y="3646978"/>
                  <a:pt x="682512" y="3651977"/>
                  <a:pt x="677261" y="3655524"/>
                </a:cubicBezTo>
                <a:lnTo>
                  <a:pt x="673525" y="3657629"/>
                </a:lnTo>
                <a:lnTo>
                  <a:pt x="664864" y="3663786"/>
                </a:lnTo>
                <a:cubicBezTo>
                  <a:pt x="658085" y="3668614"/>
                  <a:pt x="651549" y="3673213"/>
                  <a:pt x="645454" y="3677234"/>
                </a:cubicBezTo>
                <a:lnTo>
                  <a:pt x="635639" y="3683325"/>
                </a:lnTo>
                <a:lnTo>
                  <a:pt x="637378" y="3681534"/>
                </a:lnTo>
                <a:cubicBezTo>
                  <a:pt x="658148" y="3667586"/>
                  <a:pt x="675865" y="3655488"/>
                  <a:pt x="651925" y="3671125"/>
                </a:cubicBezTo>
                <a:lnTo>
                  <a:pt x="638786" y="3679774"/>
                </a:lnTo>
                <a:lnTo>
                  <a:pt x="638794" y="3679763"/>
                </a:lnTo>
                <a:lnTo>
                  <a:pt x="638654" y="3679860"/>
                </a:lnTo>
                <a:lnTo>
                  <a:pt x="612670" y="3696965"/>
                </a:lnTo>
                <a:cubicBezTo>
                  <a:pt x="615266" y="3695468"/>
                  <a:pt x="621843" y="3691280"/>
                  <a:pt x="627748" y="3687410"/>
                </a:cubicBezTo>
                <a:lnTo>
                  <a:pt x="638654" y="3679860"/>
                </a:lnTo>
                <a:lnTo>
                  <a:pt x="638786" y="3679774"/>
                </a:lnTo>
                <a:lnTo>
                  <a:pt x="637378" y="3681534"/>
                </a:lnTo>
                <a:cubicBezTo>
                  <a:pt x="621691" y="3692003"/>
                  <a:pt x="604224" y="3703346"/>
                  <a:pt x="604042" y="3702898"/>
                </a:cubicBezTo>
                <a:cubicBezTo>
                  <a:pt x="604224" y="3703346"/>
                  <a:pt x="612489" y="3696515"/>
                  <a:pt x="612489" y="3696515"/>
                </a:cubicBezTo>
                <a:cubicBezTo>
                  <a:pt x="617287" y="3692550"/>
                  <a:pt x="612124" y="3695619"/>
                  <a:pt x="618790" y="3690111"/>
                </a:cubicBezTo>
                <a:cubicBezTo>
                  <a:pt x="623771" y="3686595"/>
                  <a:pt x="637675" y="3676998"/>
                  <a:pt x="647902" y="3669743"/>
                </a:cubicBezTo>
                <a:cubicBezTo>
                  <a:pt x="678053" y="3648866"/>
                  <a:pt x="710686" y="3626211"/>
                  <a:pt x="742993" y="3604063"/>
                </a:cubicBezTo>
                <a:lnTo>
                  <a:pt x="747798" y="3600832"/>
                </a:lnTo>
                <a:lnTo>
                  <a:pt x="747991" y="3600687"/>
                </a:lnTo>
                <a:lnTo>
                  <a:pt x="748751" y="3600137"/>
                </a:lnTo>
                <a:lnTo>
                  <a:pt x="751117" y="3597150"/>
                </a:lnTo>
                <a:lnTo>
                  <a:pt x="743172" y="3602509"/>
                </a:lnTo>
                <a:lnTo>
                  <a:pt x="740518" y="3605728"/>
                </a:lnTo>
                <a:lnTo>
                  <a:pt x="740769" y="3604129"/>
                </a:lnTo>
                <a:lnTo>
                  <a:pt x="733557" y="3608993"/>
                </a:lnTo>
                <a:lnTo>
                  <a:pt x="732951" y="3609408"/>
                </a:lnTo>
                <a:lnTo>
                  <a:pt x="732324" y="3610042"/>
                </a:lnTo>
                <a:lnTo>
                  <a:pt x="732176" y="3609939"/>
                </a:lnTo>
                <a:lnTo>
                  <a:pt x="636918" y="3675130"/>
                </a:lnTo>
                <a:cubicBezTo>
                  <a:pt x="616166" y="3689786"/>
                  <a:pt x="604127" y="3697838"/>
                  <a:pt x="581414" y="3712921"/>
                </a:cubicBezTo>
                <a:cubicBezTo>
                  <a:pt x="569194" y="3720524"/>
                  <a:pt x="579269" y="3712896"/>
                  <a:pt x="591544" y="3704547"/>
                </a:cubicBezTo>
                <a:cubicBezTo>
                  <a:pt x="596525" y="3701031"/>
                  <a:pt x="596736" y="3701554"/>
                  <a:pt x="606782" y="3693849"/>
                </a:cubicBezTo>
                <a:cubicBezTo>
                  <a:pt x="621529" y="3681065"/>
                  <a:pt x="645843" y="3664661"/>
                  <a:pt x="666593" y="3650006"/>
                </a:cubicBezTo>
                <a:lnTo>
                  <a:pt x="693572" y="3631377"/>
                </a:lnTo>
                <a:lnTo>
                  <a:pt x="698229" y="3626100"/>
                </a:lnTo>
                <a:lnTo>
                  <a:pt x="698506" y="3625809"/>
                </a:lnTo>
                <a:lnTo>
                  <a:pt x="655132" y="3655091"/>
                </a:lnTo>
                <a:lnTo>
                  <a:pt x="703265" y="3620785"/>
                </a:lnTo>
                <a:lnTo>
                  <a:pt x="708021" y="3615767"/>
                </a:lnTo>
                <a:lnTo>
                  <a:pt x="663173" y="3646409"/>
                </a:lnTo>
                <a:lnTo>
                  <a:pt x="663255" y="3646381"/>
                </a:lnTo>
                <a:cubicBezTo>
                  <a:pt x="664518" y="3647228"/>
                  <a:pt x="659047" y="3653505"/>
                  <a:pt x="646326" y="3659545"/>
                </a:cubicBezTo>
                <a:lnTo>
                  <a:pt x="648338" y="3656919"/>
                </a:lnTo>
                <a:cubicBezTo>
                  <a:pt x="653414" y="3652020"/>
                  <a:pt x="657239" y="3649064"/>
                  <a:pt x="659769" y="3647552"/>
                </a:cubicBezTo>
                <a:lnTo>
                  <a:pt x="662740" y="3646554"/>
                </a:lnTo>
                <a:lnTo>
                  <a:pt x="711241" y="3612368"/>
                </a:lnTo>
                <a:lnTo>
                  <a:pt x="711818" y="3611759"/>
                </a:lnTo>
                <a:lnTo>
                  <a:pt x="716638" y="3606620"/>
                </a:lnTo>
                <a:lnTo>
                  <a:pt x="698837" y="3619232"/>
                </a:lnTo>
                <a:cubicBezTo>
                  <a:pt x="693494" y="3622875"/>
                  <a:pt x="689792" y="3625143"/>
                  <a:pt x="689009" y="3624920"/>
                </a:cubicBezTo>
                <a:lnTo>
                  <a:pt x="691313" y="3622407"/>
                </a:lnTo>
                <a:lnTo>
                  <a:pt x="668182" y="3638120"/>
                </a:lnTo>
                <a:lnTo>
                  <a:pt x="665524" y="3639996"/>
                </a:lnTo>
                <a:lnTo>
                  <a:pt x="664723" y="3640291"/>
                </a:lnTo>
                <a:lnTo>
                  <a:pt x="659598" y="3643121"/>
                </a:lnTo>
                <a:lnTo>
                  <a:pt x="654521" y="3649972"/>
                </a:lnTo>
                <a:lnTo>
                  <a:pt x="642549" y="3662767"/>
                </a:lnTo>
                <a:lnTo>
                  <a:pt x="630303" y="3675466"/>
                </a:lnTo>
                <a:lnTo>
                  <a:pt x="634394" y="3670075"/>
                </a:lnTo>
                <a:lnTo>
                  <a:pt x="637813" y="3665713"/>
                </a:lnTo>
                <a:lnTo>
                  <a:pt x="653747" y="3648431"/>
                </a:lnTo>
                <a:lnTo>
                  <a:pt x="653039" y="3648939"/>
                </a:lnTo>
                <a:cubicBezTo>
                  <a:pt x="645973" y="3654004"/>
                  <a:pt x="638229" y="3659482"/>
                  <a:pt x="633825" y="3662225"/>
                </a:cubicBezTo>
                <a:cubicBezTo>
                  <a:pt x="629313" y="3664705"/>
                  <a:pt x="633091" y="3661733"/>
                  <a:pt x="639275" y="3657234"/>
                </a:cubicBezTo>
                <a:lnTo>
                  <a:pt x="644516" y="3653504"/>
                </a:lnTo>
                <a:lnTo>
                  <a:pt x="649358" y="3650708"/>
                </a:lnTo>
                <a:lnTo>
                  <a:pt x="654323" y="3647804"/>
                </a:lnTo>
                <a:lnTo>
                  <a:pt x="657648" y="3644197"/>
                </a:lnTo>
                <a:lnTo>
                  <a:pt x="657403" y="3644333"/>
                </a:lnTo>
                <a:lnTo>
                  <a:pt x="657754" y="3644083"/>
                </a:lnTo>
                <a:lnTo>
                  <a:pt x="663979" y="3637329"/>
                </a:lnTo>
                <a:lnTo>
                  <a:pt x="661057" y="3641150"/>
                </a:lnTo>
                <a:lnTo>
                  <a:pt x="660119" y="3642417"/>
                </a:lnTo>
                <a:lnTo>
                  <a:pt x="701093" y="3614007"/>
                </a:lnTo>
                <a:lnTo>
                  <a:pt x="706163" y="3610020"/>
                </a:lnTo>
                <a:lnTo>
                  <a:pt x="727625" y="3594481"/>
                </a:lnTo>
                <a:lnTo>
                  <a:pt x="730413" y="3591299"/>
                </a:lnTo>
                <a:lnTo>
                  <a:pt x="672652" y="3631035"/>
                </a:lnTo>
                <a:lnTo>
                  <a:pt x="672237" y="3631320"/>
                </a:lnTo>
                <a:lnTo>
                  <a:pt x="662763" y="3637086"/>
                </a:lnTo>
                <a:cubicBezTo>
                  <a:pt x="659741" y="3638965"/>
                  <a:pt x="657873" y="3640186"/>
                  <a:pt x="658268" y="3640074"/>
                </a:cubicBezTo>
                <a:cubicBezTo>
                  <a:pt x="656971" y="3639607"/>
                  <a:pt x="661609" y="3633996"/>
                  <a:pt x="665036" y="3633030"/>
                </a:cubicBezTo>
                <a:cubicBezTo>
                  <a:pt x="660026" y="3634442"/>
                  <a:pt x="666902" y="3631671"/>
                  <a:pt x="655696" y="3638300"/>
                </a:cubicBezTo>
                <a:cubicBezTo>
                  <a:pt x="641304" y="3646662"/>
                  <a:pt x="652817" y="3638280"/>
                  <a:pt x="652817" y="3638280"/>
                </a:cubicBezTo>
                <a:cubicBezTo>
                  <a:pt x="656706" y="3635448"/>
                  <a:pt x="662722" y="3631773"/>
                  <a:pt x="668232" y="3628468"/>
                </a:cubicBezTo>
                <a:lnTo>
                  <a:pt x="680425" y="3620980"/>
                </a:lnTo>
                <a:lnTo>
                  <a:pt x="685208" y="3614697"/>
                </a:lnTo>
                <a:lnTo>
                  <a:pt x="681755" y="3617211"/>
                </a:lnTo>
                <a:cubicBezTo>
                  <a:pt x="684086" y="3614749"/>
                  <a:pt x="685182" y="3613746"/>
                  <a:pt x="685651" y="3613493"/>
                </a:cubicBezTo>
                <a:lnTo>
                  <a:pt x="685746" y="3613989"/>
                </a:lnTo>
                <a:lnTo>
                  <a:pt x="687210" y="3612066"/>
                </a:lnTo>
                <a:lnTo>
                  <a:pt x="681739" y="3615622"/>
                </a:lnTo>
                <a:lnTo>
                  <a:pt x="686221" y="3612051"/>
                </a:lnTo>
                <a:lnTo>
                  <a:pt x="679314" y="3615209"/>
                </a:lnTo>
                <a:cubicBezTo>
                  <a:pt x="673877" y="3617800"/>
                  <a:pt x="669026" y="3620244"/>
                  <a:pt x="668884" y="3620700"/>
                </a:cubicBezTo>
                <a:cubicBezTo>
                  <a:pt x="671606" y="3616601"/>
                  <a:pt x="681979" y="3611873"/>
                  <a:pt x="692874" y="3605470"/>
                </a:cubicBezTo>
                <a:lnTo>
                  <a:pt x="693140" y="3605304"/>
                </a:lnTo>
                <a:lnTo>
                  <a:pt x="698499" y="3599403"/>
                </a:lnTo>
                <a:lnTo>
                  <a:pt x="692195" y="3603022"/>
                </a:lnTo>
                <a:cubicBezTo>
                  <a:pt x="683538" y="3608030"/>
                  <a:pt x="676849" y="3611843"/>
                  <a:pt x="671195" y="3615031"/>
                </a:cubicBezTo>
                <a:lnTo>
                  <a:pt x="658107" y="3622349"/>
                </a:lnTo>
                <a:lnTo>
                  <a:pt x="662667" y="3619236"/>
                </a:lnTo>
                <a:lnTo>
                  <a:pt x="696089" y="3595923"/>
                </a:lnTo>
                <a:lnTo>
                  <a:pt x="708832" y="3587663"/>
                </a:lnTo>
                <a:lnTo>
                  <a:pt x="712456" y="3583460"/>
                </a:lnTo>
                <a:lnTo>
                  <a:pt x="705854" y="3587985"/>
                </a:lnTo>
                <a:lnTo>
                  <a:pt x="702852" y="3589561"/>
                </a:lnTo>
                <a:cubicBezTo>
                  <a:pt x="700089" y="3590923"/>
                  <a:pt x="698266" y="3591662"/>
                  <a:pt x="698875" y="3590866"/>
                </a:cubicBezTo>
                <a:cubicBezTo>
                  <a:pt x="699029" y="3590372"/>
                  <a:pt x="702926" y="3587754"/>
                  <a:pt x="708412" y="3584236"/>
                </a:cubicBezTo>
                <a:lnTo>
                  <a:pt x="715817" y="3579562"/>
                </a:lnTo>
                <a:lnTo>
                  <a:pt x="720823" y="3573758"/>
                </a:lnTo>
                <a:lnTo>
                  <a:pt x="720327" y="3574042"/>
                </a:lnTo>
                <a:cubicBezTo>
                  <a:pt x="711026" y="3579284"/>
                  <a:pt x="702500" y="3583875"/>
                  <a:pt x="702785" y="3582961"/>
                </a:cubicBezTo>
                <a:cubicBezTo>
                  <a:pt x="703118" y="3581896"/>
                  <a:pt x="717664" y="3569187"/>
                  <a:pt x="715797" y="3570547"/>
                </a:cubicBezTo>
                <a:cubicBezTo>
                  <a:pt x="717664" y="3569187"/>
                  <a:pt x="719531" y="3567829"/>
                  <a:pt x="721399" y="3566469"/>
                </a:cubicBezTo>
                <a:cubicBezTo>
                  <a:pt x="716414" y="3568569"/>
                  <a:pt x="692399" y="3583113"/>
                  <a:pt x="712940" y="3569686"/>
                </a:cubicBezTo>
                <a:cubicBezTo>
                  <a:pt x="735374" y="3555587"/>
                  <a:pt x="705778" y="3573371"/>
                  <a:pt x="694837" y="3579926"/>
                </a:cubicBezTo>
                <a:lnTo>
                  <a:pt x="692356" y="3581394"/>
                </a:lnTo>
                <a:lnTo>
                  <a:pt x="760151" y="3534606"/>
                </a:lnTo>
                <a:lnTo>
                  <a:pt x="762752" y="3531336"/>
                </a:lnTo>
                <a:lnTo>
                  <a:pt x="711780" y="3565677"/>
                </a:lnTo>
                <a:cubicBezTo>
                  <a:pt x="720672" y="3559078"/>
                  <a:pt x="729191" y="3552985"/>
                  <a:pt x="737524" y="3547149"/>
                </a:cubicBezTo>
                <a:lnTo>
                  <a:pt x="756046" y="3534361"/>
                </a:lnTo>
                <a:lnTo>
                  <a:pt x="758909" y="3532571"/>
                </a:lnTo>
                <a:lnTo>
                  <a:pt x="764920" y="3528614"/>
                </a:lnTo>
                <a:lnTo>
                  <a:pt x="767981" y="3524768"/>
                </a:lnTo>
                <a:lnTo>
                  <a:pt x="765737" y="3526284"/>
                </a:lnTo>
                <a:lnTo>
                  <a:pt x="763956" y="3527128"/>
                </a:lnTo>
                <a:cubicBezTo>
                  <a:pt x="761767" y="3528183"/>
                  <a:pt x="760024" y="3528994"/>
                  <a:pt x="760097" y="3528766"/>
                </a:cubicBezTo>
                <a:cubicBezTo>
                  <a:pt x="760168" y="3528537"/>
                  <a:pt x="762055" y="3527260"/>
                  <a:pt x="764967" y="3525383"/>
                </a:cubicBezTo>
                <a:lnTo>
                  <a:pt x="770060" y="3522157"/>
                </a:lnTo>
                <a:lnTo>
                  <a:pt x="772146" y="3519537"/>
                </a:lnTo>
                <a:lnTo>
                  <a:pt x="770028" y="3520830"/>
                </a:lnTo>
                <a:cubicBezTo>
                  <a:pt x="770028" y="3520830"/>
                  <a:pt x="768293" y="3521909"/>
                  <a:pt x="765697" y="3523512"/>
                </a:cubicBezTo>
                <a:lnTo>
                  <a:pt x="760951" y="3526425"/>
                </a:lnTo>
                <a:lnTo>
                  <a:pt x="760115" y="3527454"/>
                </a:lnTo>
                <a:lnTo>
                  <a:pt x="759220" y="3528250"/>
                </a:lnTo>
                <a:cubicBezTo>
                  <a:pt x="757982" y="3529257"/>
                  <a:pt x="757434" y="3529548"/>
                  <a:pt x="758131" y="3528626"/>
                </a:cubicBezTo>
                <a:lnTo>
                  <a:pt x="758947" y="3527654"/>
                </a:lnTo>
                <a:lnTo>
                  <a:pt x="756189" y="3529347"/>
                </a:lnTo>
                <a:cubicBezTo>
                  <a:pt x="749287" y="3533549"/>
                  <a:pt x="742421" y="3537635"/>
                  <a:pt x="742563" y="3537180"/>
                </a:cubicBezTo>
                <a:lnTo>
                  <a:pt x="765659" y="3519665"/>
                </a:lnTo>
                <a:lnTo>
                  <a:pt x="765739" y="3519569"/>
                </a:lnTo>
                <a:lnTo>
                  <a:pt x="762991" y="3520935"/>
                </a:lnTo>
                <a:cubicBezTo>
                  <a:pt x="750098" y="3527940"/>
                  <a:pt x="699669" y="3557218"/>
                  <a:pt x="730236" y="3538155"/>
                </a:cubicBezTo>
                <a:lnTo>
                  <a:pt x="773058" y="3510858"/>
                </a:lnTo>
                <a:lnTo>
                  <a:pt x="778854" y="3503957"/>
                </a:lnTo>
                <a:lnTo>
                  <a:pt x="744251" y="3527601"/>
                </a:lnTo>
                <a:lnTo>
                  <a:pt x="749895" y="3522401"/>
                </a:lnTo>
                <a:lnTo>
                  <a:pt x="780806" y="3500456"/>
                </a:lnTo>
                <a:lnTo>
                  <a:pt x="782499" y="3499293"/>
                </a:lnTo>
                <a:lnTo>
                  <a:pt x="783458" y="3498607"/>
                </a:lnTo>
                <a:lnTo>
                  <a:pt x="783777" y="3498256"/>
                </a:lnTo>
                <a:lnTo>
                  <a:pt x="767298" y="3508584"/>
                </a:lnTo>
                <a:cubicBezTo>
                  <a:pt x="761373" y="3512546"/>
                  <a:pt x="755681" y="3516336"/>
                  <a:pt x="751286" y="3518477"/>
                </a:cubicBezTo>
                <a:cubicBezTo>
                  <a:pt x="747885" y="3520129"/>
                  <a:pt x="748169" y="3519217"/>
                  <a:pt x="746873" y="3518748"/>
                </a:cubicBezTo>
                <a:cubicBezTo>
                  <a:pt x="743577" y="3519678"/>
                  <a:pt x="738657" y="3522350"/>
                  <a:pt x="733157" y="3525618"/>
                </a:cubicBezTo>
                <a:lnTo>
                  <a:pt x="731077" y="3526883"/>
                </a:lnTo>
                <a:lnTo>
                  <a:pt x="712533" y="3547013"/>
                </a:lnTo>
                <a:lnTo>
                  <a:pt x="728710" y="3528322"/>
                </a:lnTo>
                <a:lnTo>
                  <a:pt x="715980" y="3536064"/>
                </a:lnTo>
                <a:lnTo>
                  <a:pt x="676439" y="3559337"/>
                </a:lnTo>
                <a:lnTo>
                  <a:pt x="673890" y="3562492"/>
                </a:lnTo>
                <a:lnTo>
                  <a:pt x="656424" y="3580570"/>
                </a:lnTo>
                <a:lnTo>
                  <a:pt x="657454" y="3578423"/>
                </a:lnTo>
                <a:cubicBezTo>
                  <a:pt x="657530" y="3578517"/>
                  <a:pt x="656638" y="3579644"/>
                  <a:pt x="655194" y="3581348"/>
                </a:cubicBezTo>
                <a:lnTo>
                  <a:pt x="650799" y="3586393"/>
                </a:lnTo>
                <a:lnTo>
                  <a:pt x="637746" y="3599903"/>
                </a:lnTo>
                <a:lnTo>
                  <a:pt x="643068" y="3593153"/>
                </a:lnTo>
                <a:lnTo>
                  <a:pt x="643873" y="3589905"/>
                </a:lnTo>
                <a:lnTo>
                  <a:pt x="658145" y="3573878"/>
                </a:lnTo>
                <a:lnTo>
                  <a:pt x="666073" y="3565437"/>
                </a:lnTo>
                <a:lnTo>
                  <a:pt x="664145" y="3566572"/>
                </a:lnTo>
                <a:lnTo>
                  <a:pt x="658145" y="3573878"/>
                </a:lnTo>
                <a:lnTo>
                  <a:pt x="644498" y="3587691"/>
                </a:lnTo>
                <a:lnTo>
                  <a:pt x="652902" y="3576659"/>
                </a:lnTo>
                <a:lnTo>
                  <a:pt x="656507" y="3571803"/>
                </a:lnTo>
                <a:lnTo>
                  <a:pt x="658050" y="3570160"/>
                </a:lnTo>
                <a:lnTo>
                  <a:pt x="648526" y="3575764"/>
                </a:lnTo>
                <a:lnTo>
                  <a:pt x="658983" y="3569166"/>
                </a:lnTo>
                <a:lnTo>
                  <a:pt x="699389" y="3526146"/>
                </a:lnTo>
                <a:lnTo>
                  <a:pt x="675345" y="3539918"/>
                </a:lnTo>
                <a:cubicBezTo>
                  <a:pt x="656979" y="3550994"/>
                  <a:pt x="638579" y="3562186"/>
                  <a:pt x="621550" y="3571290"/>
                </a:cubicBezTo>
                <a:lnTo>
                  <a:pt x="615564" y="3574624"/>
                </a:lnTo>
                <a:lnTo>
                  <a:pt x="615995" y="3574311"/>
                </a:lnTo>
                <a:cubicBezTo>
                  <a:pt x="622575" y="3569470"/>
                  <a:pt x="643688" y="3555713"/>
                  <a:pt x="653735" y="3548009"/>
                </a:cubicBezTo>
                <a:cubicBezTo>
                  <a:pt x="667246" y="3537442"/>
                  <a:pt x="636267" y="3559352"/>
                  <a:pt x="632887" y="3561548"/>
                </a:cubicBezTo>
                <a:cubicBezTo>
                  <a:pt x="625542" y="3566694"/>
                  <a:pt x="619810" y="3570664"/>
                  <a:pt x="614833" y="3574078"/>
                </a:cubicBezTo>
                <a:lnTo>
                  <a:pt x="607053" y="3579366"/>
                </a:lnTo>
                <a:lnTo>
                  <a:pt x="585093" y="3591597"/>
                </a:lnTo>
                <a:lnTo>
                  <a:pt x="586702" y="3589840"/>
                </a:lnTo>
                <a:cubicBezTo>
                  <a:pt x="586747" y="3589953"/>
                  <a:pt x="585567" y="3590772"/>
                  <a:pt x="583690" y="3591984"/>
                </a:cubicBezTo>
                <a:lnTo>
                  <a:pt x="578020" y="3595537"/>
                </a:lnTo>
                <a:lnTo>
                  <a:pt x="561607" y="3604678"/>
                </a:lnTo>
                <a:lnTo>
                  <a:pt x="568659" y="3599763"/>
                </a:lnTo>
                <a:lnTo>
                  <a:pt x="570373" y="3596887"/>
                </a:lnTo>
                <a:lnTo>
                  <a:pt x="588683" y="3585691"/>
                </a:lnTo>
                <a:lnTo>
                  <a:pt x="571614" y="3594950"/>
                </a:lnTo>
                <a:lnTo>
                  <a:pt x="582859" y="3586832"/>
                </a:lnTo>
                <a:lnTo>
                  <a:pt x="587718" y="3583230"/>
                </a:lnTo>
                <a:lnTo>
                  <a:pt x="644642" y="3550463"/>
                </a:lnTo>
                <a:lnTo>
                  <a:pt x="716324" y="3507572"/>
                </a:lnTo>
                <a:lnTo>
                  <a:pt x="719479" y="3504096"/>
                </a:lnTo>
                <a:lnTo>
                  <a:pt x="709328" y="3509617"/>
                </a:lnTo>
                <a:cubicBezTo>
                  <a:pt x="707746" y="3510064"/>
                  <a:pt x="708365" y="3508085"/>
                  <a:pt x="706496" y="3509444"/>
                </a:cubicBezTo>
                <a:cubicBezTo>
                  <a:pt x="699288" y="3513281"/>
                  <a:pt x="675298" y="3528512"/>
                  <a:pt x="668374" y="3531435"/>
                </a:cubicBezTo>
                <a:cubicBezTo>
                  <a:pt x="664663" y="3533314"/>
                  <a:pt x="665517" y="3530576"/>
                  <a:pt x="665517" y="3530576"/>
                </a:cubicBezTo>
                <a:cubicBezTo>
                  <a:pt x="665517" y="3530576"/>
                  <a:pt x="664667" y="3530988"/>
                  <a:pt x="663311" y="3531769"/>
                </a:cubicBezTo>
                <a:lnTo>
                  <a:pt x="661007" y="3533265"/>
                </a:lnTo>
                <a:lnTo>
                  <a:pt x="658081" y="3534790"/>
                </a:lnTo>
                <a:lnTo>
                  <a:pt x="658087" y="3534544"/>
                </a:lnTo>
                <a:cubicBezTo>
                  <a:pt x="657890" y="3534599"/>
                  <a:pt x="657423" y="3534939"/>
                  <a:pt x="656489" y="3535618"/>
                </a:cubicBezTo>
                <a:lnTo>
                  <a:pt x="658081" y="3534790"/>
                </a:lnTo>
                <a:lnTo>
                  <a:pt x="658071" y="3535173"/>
                </a:lnTo>
                <a:cubicBezTo>
                  <a:pt x="654906" y="3536064"/>
                  <a:pt x="649876" y="3538315"/>
                  <a:pt x="649876" y="3538315"/>
                </a:cubicBezTo>
                <a:cubicBezTo>
                  <a:pt x="652647" y="3534064"/>
                  <a:pt x="672726" y="3526737"/>
                  <a:pt x="689866" y="3514965"/>
                </a:cubicBezTo>
                <a:cubicBezTo>
                  <a:pt x="691734" y="3513605"/>
                  <a:pt x="697931" y="3508388"/>
                  <a:pt x="699797" y="3507029"/>
                </a:cubicBezTo>
                <a:lnTo>
                  <a:pt x="715041" y="3497357"/>
                </a:lnTo>
                <a:lnTo>
                  <a:pt x="730771" y="3480723"/>
                </a:lnTo>
                <a:lnTo>
                  <a:pt x="730429" y="3480918"/>
                </a:lnTo>
                <a:cubicBezTo>
                  <a:pt x="724801" y="3484120"/>
                  <a:pt x="720342" y="3486661"/>
                  <a:pt x="717682" y="3488243"/>
                </a:cubicBezTo>
                <a:lnTo>
                  <a:pt x="702403" y="3496956"/>
                </a:lnTo>
                <a:lnTo>
                  <a:pt x="687767" y="3512411"/>
                </a:lnTo>
                <a:lnTo>
                  <a:pt x="683402" y="3517016"/>
                </a:lnTo>
                <a:lnTo>
                  <a:pt x="688794" y="3509620"/>
                </a:lnTo>
                <a:lnTo>
                  <a:pt x="690661" y="3506958"/>
                </a:lnTo>
                <a:lnTo>
                  <a:pt x="697159" y="3499946"/>
                </a:lnTo>
                <a:lnTo>
                  <a:pt x="634867" y="3535466"/>
                </a:lnTo>
                <a:lnTo>
                  <a:pt x="629353" y="3538607"/>
                </a:lnTo>
                <a:lnTo>
                  <a:pt x="636658" y="3533093"/>
                </a:lnTo>
                <a:lnTo>
                  <a:pt x="639219" y="3531087"/>
                </a:lnTo>
                <a:lnTo>
                  <a:pt x="656781" y="3520820"/>
                </a:lnTo>
                <a:cubicBezTo>
                  <a:pt x="667676" y="3514417"/>
                  <a:pt x="692703" y="3501253"/>
                  <a:pt x="702349" y="3494231"/>
                </a:cubicBezTo>
                <a:lnTo>
                  <a:pt x="703593" y="3493003"/>
                </a:lnTo>
                <a:lnTo>
                  <a:pt x="704487" y="3492037"/>
                </a:lnTo>
                <a:cubicBezTo>
                  <a:pt x="713056" y="3482747"/>
                  <a:pt x="733188" y="3462887"/>
                  <a:pt x="740380" y="3453368"/>
                </a:cubicBezTo>
                <a:cubicBezTo>
                  <a:pt x="743164" y="3449683"/>
                  <a:pt x="743188" y="3446812"/>
                  <a:pt x="747605" y="3439862"/>
                </a:cubicBezTo>
                <a:lnTo>
                  <a:pt x="749113" y="3437955"/>
                </a:lnTo>
                <a:lnTo>
                  <a:pt x="743154" y="3441370"/>
                </a:lnTo>
                <a:lnTo>
                  <a:pt x="740101" y="3442978"/>
                </a:lnTo>
                <a:lnTo>
                  <a:pt x="737815" y="3444617"/>
                </a:lnTo>
                <a:cubicBezTo>
                  <a:pt x="732200" y="3448547"/>
                  <a:pt x="726914" y="3451968"/>
                  <a:pt x="728227" y="3449936"/>
                </a:cubicBezTo>
                <a:cubicBezTo>
                  <a:pt x="729869" y="3448280"/>
                  <a:pt x="738978" y="3441999"/>
                  <a:pt x="747877" y="3435967"/>
                </a:cubicBezTo>
                <a:lnTo>
                  <a:pt x="753885" y="3431912"/>
                </a:lnTo>
                <a:lnTo>
                  <a:pt x="755143" y="3430320"/>
                </a:lnTo>
                <a:lnTo>
                  <a:pt x="757894" y="3427414"/>
                </a:lnTo>
                <a:lnTo>
                  <a:pt x="704082" y="3465001"/>
                </a:lnTo>
                <a:cubicBezTo>
                  <a:pt x="704082" y="3465001"/>
                  <a:pt x="679951" y="3481852"/>
                  <a:pt x="684568" y="3477438"/>
                </a:cubicBezTo>
                <a:lnTo>
                  <a:pt x="691162" y="3472753"/>
                </a:lnTo>
                <a:lnTo>
                  <a:pt x="699588" y="3467642"/>
                </a:lnTo>
                <a:cubicBezTo>
                  <a:pt x="702943" y="3465559"/>
                  <a:pt x="705692" y="3463782"/>
                  <a:pt x="707073" y="3462726"/>
                </a:cubicBezTo>
                <a:lnTo>
                  <a:pt x="706392" y="3462173"/>
                </a:lnTo>
                <a:lnTo>
                  <a:pt x="708699" y="3460588"/>
                </a:lnTo>
                <a:cubicBezTo>
                  <a:pt x="705501" y="3463231"/>
                  <a:pt x="732746" y="3444405"/>
                  <a:pt x="732171" y="3442985"/>
                </a:cubicBezTo>
                <a:cubicBezTo>
                  <a:pt x="731989" y="3442536"/>
                  <a:pt x="704926" y="3461810"/>
                  <a:pt x="699679" y="3465549"/>
                </a:cubicBezTo>
                <a:lnTo>
                  <a:pt x="697661" y="3466930"/>
                </a:lnTo>
                <a:lnTo>
                  <a:pt x="697421" y="3467061"/>
                </a:lnTo>
                <a:lnTo>
                  <a:pt x="691552" y="3470572"/>
                </a:lnTo>
                <a:lnTo>
                  <a:pt x="738334" y="3437444"/>
                </a:lnTo>
                <a:lnTo>
                  <a:pt x="767139" y="3417268"/>
                </a:lnTo>
                <a:lnTo>
                  <a:pt x="768927" y="3415094"/>
                </a:lnTo>
                <a:lnTo>
                  <a:pt x="745397" y="3431382"/>
                </a:lnTo>
                <a:lnTo>
                  <a:pt x="682241" y="3474486"/>
                </a:lnTo>
                <a:lnTo>
                  <a:pt x="675936" y="3481866"/>
                </a:lnTo>
                <a:cubicBezTo>
                  <a:pt x="673678" y="3484290"/>
                  <a:pt x="672452" y="3485271"/>
                  <a:pt x="672559" y="3484402"/>
                </a:cubicBezTo>
                <a:lnTo>
                  <a:pt x="672806" y="3483942"/>
                </a:lnTo>
                <a:lnTo>
                  <a:pt x="668756" y="3486715"/>
                </a:lnTo>
                <a:lnTo>
                  <a:pt x="672891" y="3483787"/>
                </a:lnTo>
                <a:lnTo>
                  <a:pt x="676932" y="3476318"/>
                </a:lnTo>
                <a:cubicBezTo>
                  <a:pt x="679298" y="3472339"/>
                  <a:pt x="682415" y="3467305"/>
                  <a:pt x="685811" y="3461918"/>
                </a:cubicBezTo>
                <a:lnTo>
                  <a:pt x="692857" y="3450957"/>
                </a:lnTo>
                <a:lnTo>
                  <a:pt x="688011" y="3453758"/>
                </a:lnTo>
                <a:lnTo>
                  <a:pt x="672606" y="3462357"/>
                </a:lnTo>
                <a:lnTo>
                  <a:pt x="678086" y="3458385"/>
                </a:lnTo>
                <a:lnTo>
                  <a:pt x="682624" y="3455204"/>
                </a:lnTo>
                <a:lnTo>
                  <a:pt x="694688" y="3448110"/>
                </a:lnTo>
                <a:lnTo>
                  <a:pt x="705741" y="3430915"/>
                </a:lnTo>
                <a:lnTo>
                  <a:pt x="711039" y="3422816"/>
                </a:lnTo>
                <a:lnTo>
                  <a:pt x="702668" y="3431497"/>
                </a:lnTo>
                <a:lnTo>
                  <a:pt x="706759" y="3426107"/>
                </a:lnTo>
                <a:lnTo>
                  <a:pt x="710179" y="3421745"/>
                </a:lnTo>
                <a:lnTo>
                  <a:pt x="718312" y="3412921"/>
                </a:lnTo>
                <a:lnTo>
                  <a:pt x="733357" y="3392638"/>
                </a:lnTo>
                <a:lnTo>
                  <a:pt x="757371" y="3361173"/>
                </a:lnTo>
                <a:lnTo>
                  <a:pt x="755611" y="3362154"/>
                </a:lnTo>
                <a:lnTo>
                  <a:pt x="756043" y="3361838"/>
                </a:lnTo>
                <a:lnTo>
                  <a:pt x="757768" y="3360653"/>
                </a:lnTo>
                <a:lnTo>
                  <a:pt x="759472" y="3358419"/>
                </a:lnTo>
                <a:lnTo>
                  <a:pt x="754881" y="3361606"/>
                </a:lnTo>
                <a:lnTo>
                  <a:pt x="749174" y="3365484"/>
                </a:lnTo>
                <a:lnTo>
                  <a:pt x="732572" y="3387260"/>
                </a:lnTo>
                <a:cubicBezTo>
                  <a:pt x="713976" y="3411616"/>
                  <a:pt x="697780" y="3431630"/>
                  <a:pt x="687736" y="3438910"/>
                </a:cubicBezTo>
                <a:cubicBezTo>
                  <a:pt x="686314" y="3438751"/>
                  <a:pt x="679548" y="3445041"/>
                  <a:pt x="677081" y="3448019"/>
                </a:cubicBezTo>
                <a:cubicBezTo>
                  <a:pt x="679548" y="3445041"/>
                  <a:pt x="674675" y="3441239"/>
                  <a:pt x="671161" y="3447353"/>
                </a:cubicBezTo>
                <a:cubicBezTo>
                  <a:pt x="675723" y="3438101"/>
                  <a:pt x="682489" y="3431810"/>
                  <a:pt x="688470" y="3422717"/>
                </a:cubicBezTo>
                <a:cubicBezTo>
                  <a:pt x="697330" y="3410150"/>
                  <a:pt x="702066" y="3400375"/>
                  <a:pt x="705579" y="3394261"/>
                </a:cubicBezTo>
                <a:lnTo>
                  <a:pt x="710631" y="3387207"/>
                </a:lnTo>
                <a:lnTo>
                  <a:pt x="709057" y="3388083"/>
                </a:lnTo>
                <a:lnTo>
                  <a:pt x="698972" y="3400918"/>
                </a:lnTo>
                <a:cubicBezTo>
                  <a:pt x="694357" y="3406866"/>
                  <a:pt x="689495" y="3413203"/>
                  <a:pt x="685429" y="3418578"/>
                </a:cubicBezTo>
                <a:lnTo>
                  <a:pt x="693993" y="3406844"/>
                </a:lnTo>
                <a:lnTo>
                  <a:pt x="681905" y="3422830"/>
                </a:lnTo>
                <a:lnTo>
                  <a:pt x="685429" y="3418578"/>
                </a:lnTo>
                <a:cubicBezTo>
                  <a:pt x="680999" y="3424861"/>
                  <a:pt x="675953" y="3431889"/>
                  <a:pt x="672145" y="3436952"/>
                </a:cubicBezTo>
                <a:lnTo>
                  <a:pt x="669299" y="3440160"/>
                </a:lnTo>
                <a:lnTo>
                  <a:pt x="663116" y="3448802"/>
                </a:lnTo>
                <a:cubicBezTo>
                  <a:pt x="658280" y="3455577"/>
                  <a:pt x="653599" y="3462054"/>
                  <a:pt x="649146" y="3467840"/>
                </a:cubicBezTo>
                <a:lnTo>
                  <a:pt x="641852" y="3476799"/>
                </a:lnTo>
                <a:lnTo>
                  <a:pt x="642912" y="3474538"/>
                </a:lnTo>
                <a:cubicBezTo>
                  <a:pt x="663035" y="3447932"/>
                  <a:pt x="679099" y="3426203"/>
                  <a:pt x="624580" y="3497177"/>
                </a:cubicBezTo>
                <a:cubicBezTo>
                  <a:pt x="628514" y="3492656"/>
                  <a:pt x="643993" y="3472767"/>
                  <a:pt x="643675" y="3472404"/>
                </a:cubicBezTo>
                <a:cubicBezTo>
                  <a:pt x="643993" y="3472767"/>
                  <a:pt x="643993" y="3472767"/>
                  <a:pt x="642912" y="3474538"/>
                </a:cubicBezTo>
                <a:cubicBezTo>
                  <a:pt x="631493" y="3489547"/>
                  <a:pt x="618675" y="3505962"/>
                  <a:pt x="618357" y="3505597"/>
                </a:cubicBezTo>
                <a:cubicBezTo>
                  <a:pt x="618675" y="3505962"/>
                  <a:pt x="624263" y="3496812"/>
                  <a:pt x="624263" y="3496812"/>
                </a:cubicBezTo>
                <a:cubicBezTo>
                  <a:pt x="627508" y="3491500"/>
                  <a:pt x="623627" y="3496083"/>
                  <a:pt x="628133" y="3488705"/>
                </a:cubicBezTo>
                <a:cubicBezTo>
                  <a:pt x="631696" y="3483757"/>
                  <a:pt x="641715" y="3470154"/>
                  <a:pt x="649021" y="3459961"/>
                </a:cubicBezTo>
                <a:lnTo>
                  <a:pt x="710206" y="3376824"/>
                </a:lnTo>
                <a:lnTo>
                  <a:pt x="707195" y="3378675"/>
                </a:lnTo>
                <a:lnTo>
                  <a:pt x="640391" y="3468634"/>
                </a:lnTo>
                <a:cubicBezTo>
                  <a:pt x="625548" y="3489250"/>
                  <a:pt x="616790" y="3500787"/>
                  <a:pt x="600229" y="3522445"/>
                </a:cubicBezTo>
                <a:cubicBezTo>
                  <a:pt x="591154" y="3533617"/>
                  <a:pt x="598194" y="3523123"/>
                  <a:pt x="607079" y="3511229"/>
                </a:cubicBezTo>
                <a:cubicBezTo>
                  <a:pt x="610642" y="3506282"/>
                  <a:pt x="611012" y="3506707"/>
                  <a:pt x="618000" y="3496150"/>
                </a:cubicBezTo>
                <a:cubicBezTo>
                  <a:pt x="627775" y="3479258"/>
                  <a:pt x="645419" y="3455828"/>
                  <a:pt x="660261" y="3435212"/>
                </a:cubicBezTo>
                <a:lnTo>
                  <a:pt x="697489" y="3384644"/>
                </a:lnTo>
                <a:lnTo>
                  <a:pt x="693898" y="3386851"/>
                </a:lnTo>
                <a:lnTo>
                  <a:pt x="651081" y="3443752"/>
                </a:lnTo>
                <a:lnTo>
                  <a:pt x="689942" y="3389285"/>
                </a:lnTo>
                <a:lnTo>
                  <a:pt x="686942" y="3391129"/>
                </a:lnTo>
                <a:lnTo>
                  <a:pt x="655855" y="3432925"/>
                </a:lnTo>
                <a:lnTo>
                  <a:pt x="655925" y="3432871"/>
                </a:lnTo>
                <a:cubicBezTo>
                  <a:pt x="657393" y="3433262"/>
                  <a:pt x="654266" y="3440978"/>
                  <a:pt x="644207" y="3450833"/>
                </a:cubicBezTo>
                <a:lnTo>
                  <a:pt x="645255" y="3447695"/>
                </a:lnTo>
                <a:cubicBezTo>
                  <a:pt x="648457" y="3441410"/>
                  <a:pt x="651110" y="3437369"/>
                  <a:pt x="653009" y="3435115"/>
                </a:cubicBezTo>
                <a:lnTo>
                  <a:pt x="655493" y="3433203"/>
                </a:lnTo>
                <a:lnTo>
                  <a:pt x="684969" y="3392342"/>
                </a:lnTo>
                <a:lnTo>
                  <a:pt x="681440" y="3394512"/>
                </a:lnTo>
                <a:lnTo>
                  <a:pt x="678040" y="3399131"/>
                </a:lnTo>
                <a:cubicBezTo>
                  <a:pt x="675594" y="3402265"/>
                  <a:pt x="673890" y="3404158"/>
                  <a:pt x="673280" y="3404191"/>
                </a:cubicBezTo>
                <a:lnTo>
                  <a:pt x="674638" y="3401062"/>
                </a:lnTo>
                <a:lnTo>
                  <a:pt x="657890" y="3423455"/>
                </a:lnTo>
                <a:lnTo>
                  <a:pt x="655988" y="3426096"/>
                </a:lnTo>
                <a:lnTo>
                  <a:pt x="655326" y="3426635"/>
                </a:lnTo>
                <a:lnTo>
                  <a:pt x="649723" y="3432842"/>
                </a:lnTo>
                <a:lnTo>
                  <a:pt x="650978" y="3431085"/>
                </a:lnTo>
                <a:lnTo>
                  <a:pt x="674682" y="3398755"/>
                </a:lnTo>
                <a:lnTo>
                  <a:pt x="669691" y="3401923"/>
                </a:lnTo>
                <a:lnTo>
                  <a:pt x="659807" y="3415301"/>
                </a:lnTo>
                <a:lnTo>
                  <a:pt x="659508" y="3415706"/>
                </a:lnTo>
                <a:lnTo>
                  <a:pt x="652429" y="3424244"/>
                </a:lnTo>
                <a:cubicBezTo>
                  <a:pt x="650185" y="3427006"/>
                  <a:pt x="648817" y="3428769"/>
                  <a:pt x="649154" y="3428534"/>
                </a:cubicBezTo>
                <a:cubicBezTo>
                  <a:pt x="647776" y="3428515"/>
                  <a:pt x="650331" y="3421700"/>
                  <a:pt x="653258" y="3419669"/>
                </a:cubicBezTo>
                <a:cubicBezTo>
                  <a:pt x="648981" y="3422637"/>
                  <a:pt x="654579" y="3417777"/>
                  <a:pt x="646145" y="3427695"/>
                </a:cubicBezTo>
                <a:cubicBezTo>
                  <a:pt x="635262" y="3440289"/>
                  <a:pt x="643415" y="3428614"/>
                  <a:pt x="643415" y="3428614"/>
                </a:cubicBezTo>
                <a:cubicBezTo>
                  <a:pt x="646171" y="3424668"/>
                  <a:pt x="650661" y="3419234"/>
                  <a:pt x="654793" y="3414314"/>
                </a:cubicBezTo>
                <a:lnTo>
                  <a:pt x="659843" y="3408174"/>
                </a:lnTo>
                <a:lnTo>
                  <a:pt x="629276" y="3427575"/>
                </a:lnTo>
                <a:lnTo>
                  <a:pt x="616716" y="3442099"/>
                </a:lnTo>
                <a:cubicBezTo>
                  <a:pt x="614711" y="3444221"/>
                  <a:pt x="600230" y="3461316"/>
                  <a:pt x="597774" y="3463476"/>
                </a:cubicBezTo>
                <a:lnTo>
                  <a:pt x="599625" y="3460528"/>
                </a:lnTo>
                <a:lnTo>
                  <a:pt x="600547" y="3459172"/>
                </a:lnTo>
                <a:lnTo>
                  <a:pt x="607658" y="3450476"/>
                </a:lnTo>
                <a:cubicBezTo>
                  <a:pt x="611858" y="3445560"/>
                  <a:pt x="616554" y="3440294"/>
                  <a:pt x="620701" y="3435636"/>
                </a:cubicBezTo>
                <a:lnTo>
                  <a:pt x="625786" y="3429789"/>
                </a:lnTo>
                <a:lnTo>
                  <a:pt x="535537" y="3487071"/>
                </a:lnTo>
                <a:cubicBezTo>
                  <a:pt x="513158" y="3502097"/>
                  <a:pt x="397072" y="3580018"/>
                  <a:pt x="400140" y="3573717"/>
                </a:cubicBezTo>
                <a:cubicBezTo>
                  <a:pt x="404163" y="3568467"/>
                  <a:pt x="457305" y="3527475"/>
                  <a:pt x="457305" y="3527475"/>
                </a:cubicBezTo>
                <a:cubicBezTo>
                  <a:pt x="473414" y="3516031"/>
                  <a:pt x="499096" y="3498993"/>
                  <a:pt x="525329" y="3481620"/>
                </a:cubicBezTo>
                <a:cubicBezTo>
                  <a:pt x="542197" y="3470240"/>
                  <a:pt x="560307" y="3458294"/>
                  <a:pt x="579081" y="3446085"/>
                </a:cubicBezTo>
                <a:lnTo>
                  <a:pt x="598852" y="3433378"/>
                </a:lnTo>
                <a:lnTo>
                  <a:pt x="606827" y="3423906"/>
                </a:lnTo>
                <a:lnTo>
                  <a:pt x="569852" y="3447274"/>
                </a:lnTo>
                <a:cubicBezTo>
                  <a:pt x="516647" y="3481073"/>
                  <a:pt x="453046" y="3528433"/>
                  <a:pt x="429311" y="3535654"/>
                </a:cubicBezTo>
                <a:cubicBezTo>
                  <a:pt x="428020" y="3535039"/>
                  <a:pt x="419572" y="3538782"/>
                  <a:pt x="416270" y="3540794"/>
                </a:cubicBezTo>
                <a:cubicBezTo>
                  <a:pt x="419572" y="3538782"/>
                  <a:pt x="416205" y="3533600"/>
                  <a:pt x="410891" y="3538236"/>
                </a:cubicBezTo>
                <a:cubicBezTo>
                  <a:pt x="418218" y="3530975"/>
                  <a:pt x="426665" y="3527231"/>
                  <a:pt x="435283" y="3520583"/>
                </a:cubicBezTo>
                <a:cubicBezTo>
                  <a:pt x="447752" y="3511590"/>
                  <a:pt x="455415" y="3503891"/>
                  <a:pt x="460730" y="3499254"/>
                </a:cubicBezTo>
                <a:cubicBezTo>
                  <a:pt x="495580" y="3475233"/>
                  <a:pt x="456136" y="3500652"/>
                  <a:pt x="433756" y="3515679"/>
                </a:cubicBezTo>
                <a:lnTo>
                  <a:pt x="445675" y="3507376"/>
                </a:lnTo>
                <a:lnTo>
                  <a:pt x="429039" y="3518552"/>
                </a:lnTo>
                <a:lnTo>
                  <a:pt x="433756" y="3515679"/>
                </a:lnTo>
                <a:cubicBezTo>
                  <a:pt x="427521" y="3520177"/>
                  <a:pt x="420460" y="3525176"/>
                  <a:pt x="415209" y="3528723"/>
                </a:cubicBezTo>
                <a:lnTo>
                  <a:pt x="411474" y="3530828"/>
                </a:lnTo>
                <a:lnTo>
                  <a:pt x="402812" y="3536983"/>
                </a:lnTo>
                <a:cubicBezTo>
                  <a:pt x="396033" y="3541813"/>
                  <a:pt x="389497" y="3546411"/>
                  <a:pt x="383402" y="3550432"/>
                </a:cubicBezTo>
                <a:lnTo>
                  <a:pt x="373588" y="3556524"/>
                </a:lnTo>
                <a:lnTo>
                  <a:pt x="375326" y="3554732"/>
                </a:lnTo>
                <a:cubicBezTo>
                  <a:pt x="396097" y="3540783"/>
                  <a:pt x="413814" y="3528685"/>
                  <a:pt x="389874" y="3544323"/>
                </a:cubicBezTo>
                <a:lnTo>
                  <a:pt x="376737" y="3552971"/>
                </a:lnTo>
                <a:lnTo>
                  <a:pt x="376742" y="3552963"/>
                </a:lnTo>
                <a:lnTo>
                  <a:pt x="376642" y="3553033"/>
                </a:lnTo>
                <a:lnTo>
                  <a:pt x="350618" y="3570164"/>
                </a:lnTo>
                <a:cubicBezTo>
                  <a:pt x="353214" y="3568667"/>
                  <a:pt x="359791" y="3564478"/>
                  <a:pt x="365696" y="3560609"/>
                </a:cubicBezTo>
                <a:lnTo>
                  <a:pt x="376642" y="3553033"/>
                </a:lnTo>
                <a:lnTo>
                  <a:pt x="376737" y="3552971"/>
                </a:lnTo>
                <a:lnTo>
                  <a:pt x="375326" y="3554732"/>
                </a:lnTo>
                <a:cubicBezTo>
                  <a:pt x="359640" y="3565202"/>
                  <a:pt x="342173" y="3576544"/>
                  <a:pt x="341990" y="3576097"/>
                </a:cubicBezTo>
                <a:cubicBezTo>
                  <a:pt x="342173" y="3576544"/>
                  <a:pt x="350437" y="3569714"/>
                  <a:pt x="350437" y="3569714"/>
                </a:cubicBezTo>
                <a:cubicBezTo>
                  <a:pt x="355235" y="3565749"/>
                  <a:pt x="350073" y="3568817"/>
                  <a:pt x="356738" y="3563310"/>
                </a:cubicBezTo>
                <a:cubicBezTo>
                  <a:pt x="361718" y="3559793"/>
                  <a:pt x="375623" y="3550197"/>
                  <a:pt x="385850" y="3542942"/>
                </a:cubicBezTo>
                <a:cubicBezTo>
                  <a:pt x="416002" y="3522064"/>
                  <a:pt x="448635" y="3499410"/>
                  <a:pt x="480941" y="3477262"/>
                </a:cubicBezTo>
                <a:lnTo>
                  <a:pt x="485747" y="3474030"/>
                </a:lnTo>
                <a:lnTo>
                  <a:pt x="485940" y="3473885"/>
                </a:lnTo>
                <a:cubicBezTo>
                  <a:pt x="495632" y="3466714"/>
                  <a:pt x="502907" y="3461555"/>
                  <a:pt x="505019" y="3460618"/>
                </a:cubicBezTo>
                <a:lnTo>
                  <a:pt x="513760" y="3455189"/>
                </a:lnTo>
                <a:lnTo>
                  <a:pt x="555078" y="3427399"/>
                </a:lnTo>
                <a:lnTo>
                  <a:pt x="531659" y="3441947"/>
                </a:lnTo>
                <a:cubicBezTo>
                  <a:pt x="522623" y="3447798"/>
                  <a:pt x="513912" y="3453804"/>
                  <a:pt x="505019" y="3460618"/>
                </a:cubicBezTo>
                <a:lnTo>
                  <a:pt x="496120" y="3465591"/>
                </a:lnTo>
                <a:lnTo>
                  <a:pt x="471506" y="3482192"/>
                </a:lnTo>
                <a:cubicBezTo>
                  <a:pt x="440056" y="3503707"/>
                  <a:pt x="408623" y="3525368"/>
                  <a:pt x="374866" y="3548329"/>
                </a:cubicBezTo>
                <a:cubicBezTo>
                  <a:pt x="354116" y="3562984"/>
                  <a:pt x="342076" y="3571037"/>
                  <a:pt x="319362" y="3586118"/>
                </a:cubicBezTo>
                <a:cubicBezTo>
                  <a:pt x="307142" y="3593723"/>
                  <a:pt x="317217" y="3586095"/>
                  <a:pt x="329492" y="3577746"/>
                </a:cubicBezTo>
                <a:cubicBezTo>
                  <a:pt x="334472" y="3574229"/>
                  <a:pt x="334684" y="3574751"/>
                  <a:pt x="344731" y="3567048"/>
                </a:cubicBezTo>
                <a:cubicBezTo>
                  <a:pt x="359477" y="3554263"/>
                  <a:pt x="383791" y="3537860"/>
                  <a:pt x="404542" y="3523205"/>
                </a:cubicBezTo>
                <a:cubicBezTo>
                  <a:pt x="431497" y="3504321"/>
                  <a:pt x="458142" y="3485929"/>
                  <a:pt x="484459" y="3468024"/>
                </a:cubicBezTo>
                <a:lnTo>
                  <a:pt x="487775" y="3465800"/>
                </a:lnTo>
                <a:lnTo>
                  <a:pt x="488846" y="3464866"/>
                </a:lnTo>
                <a:lnTo>
                  <a:pt x="497336" y="3457938"/>
                </a:lnTo>
                <a:lnTo>
                  <a:pt x="487594" y="3464481"/>
                </a:lnTo>
                <a:cubicBezTo>
                  <a:pt x="455835" y="3486002"/>
                  <a:pt x="424303" y="3507423"/>
                  <a:pt x="393079" y="3528289"/>
                </a:cubicBezTo>
                <a:cubicBezTo>
                  <a:pt x="420453" y="3508461"/>
                  <a:pt x="448649" y="3488249"/>
                  <a:pt x="476744" y="3468661"/>
                </a:cubicBezTo>
                <a:lnTo>
                  <a:pt x="500772" y="3452168"/>
                </a:lnTo>
                <a:lnTo>
                  <a:pt x="497228" y="3453929"/>
                </a:lnTo>
                <a:lnTo>
                  <a:pt x="497063" y="3453972"/>
                </a:lnTo>
                <a:lnTo>
                  <a:pt x="463067" y="3477282"/>
                </a:lnTo>
                <a:lnTo>
                  <a:pt x="401120" y="3519607"/>
                </a:lnTo>
                <a:lnTo>
                  <a:pt x="401204" y="3519580"/>
                </a:lnTo>
                <a:cubicBezTo>
                  <a:pt x="402466" y="3520427"/>
                  <a:pt x="396995" y="3526703"/>
                  <a:pt x="384274" y="3532743"/>
                </a:cubicBezTo>
                <a:lnTo>
                  <a:pt x="386286" y="3530118"/>
                </a:lnTo>
                <a:cubicBezTo>
                  <a:pt x="391362" y="3525219"/>
                  <a:pt x="395188" y="3522262"/>
                  <a:pt x="397717" y="3520751"/>
                </a:cubicBezTo>
                <a:lnTo>
                  <a:pt x="400688" y="3519752"/>
                </a:lnTo>
                <a:lnTo>
                  <a:pt x="463287" y="3475629"/>
                </a:lnTo>
                <a:lnTo>
                  <a:pt x="493360" y="3454929"/>
                </a:lnTo>
                <a:lnTo>
                  <a:pt x="491737" y="3455348"/>
                </a:lnTo>
                <a:cubicBezTo>
                  <a:pt x="491666" y="3454866"/>
                  <a:pt x="492995" y="3453707"/>
                  <a:pt x="494646" y="3452701"/>
                </a:cubicBezTo>
                <a:cubicBezTo>
                  <a:pt x="479927" y="3460031"/>
                  <a:pt x="430090" y="3499011"/>
                  <a:pt x="426958" y="3498119"/>
                </a:cubicBezTo>
                <a:lnTo>
                  <a:pt x="429262" y="3495603"/>
                </a:lnTo>
                <a:lnTo>
                  <a:pt x="406131" y="3511318"/>
                </a:lnTo>
                <a:lnTo>
                  <a:pt x="403472" y="3513194"/>
                </a:lnTo>
                <a:lnTo>
                  <a:pt x="402672" y="3513489"/>
                </a:lnTo>
                <a:lnTo>
                  <a:pt x="395350" y="3517531"/>
                </a:lnTo>
                <a:lnTo>
                  <a:pt x="397109" y="3516279"/>
                </a:lnTo>
                <a:lnTo>
                  <a:pt x="439041" y="3487205"/>
                </a:lnTo>
                <a:lnTo>
                  <a:pt x="444110" y="3483218"/>
                </a:lnTo>
                <a:cubicBezTo>
                  <a:pt x="464416" y="3467952"/>
                  <a:pt x="495807" y="3446313"/>
                  <a:pt x="498341" y="3444086"/>
                </a:cubicBezTo>
                <a:lnTo>
                  <a:pt x="496494" y="3445144"/>
                </a:lnTo>
                <a:lnTo>
                  <a:pt x="410600" y="3504234"/>
                </a:lnTo>
                <a:lnTo>
                  <a:pt x="410186" y="3504519"/>
                </a:lnTo>
                <a:lnTo>
                  <a:pt x="400711" y="3510284"/>
                </a:lnTo>
                <a:cubicBezTo>
                  <a:pt x="397690" y="3512164"/>
                  <a:pt x="395821" y="3513385"/>
                  <a:pt x="396216" y="3513273"/>
                </a:cubicBezTo>
                <a:cubicBezTo>
                  <a:pt x="394919" y="3512805"/>
                  <a:pt x="399557" y="3507195"/>
                  <a:pt x="402984" y="3506229"/>
                </a:cubicBezTo>
                <a:cubicBezTo>
                  <a:pt x="397974" y="3507641"/>
                  <a:pt x="404850" y="3504870"/>
                  <a:pt x="393644" y="3511499"/>
                </a:cubicBezTo>
                <a:cubicBezTo>
                  <a:pt x="379253" y="3519861"/>
                  <a:pt x="390765" y="3511479"/>
                  <a:pt x="390765" y="3511479"/>
                </a:cubicBezTo>
                <a:cubicBezTo>
                  <a:pt x="398545" y="3505814"/>
                  <a:pt x="414828" y="3496782"/>
                  <a:pt x="418563" y="3494063"/>
                </a:cubicBezTo>
                <a:cubicBezTo>
                  <a:pt x="418563" y="3494063"/>
                  <a:pt x="421000" y="3490877"/>
                  <a:pt x="423749" y="3487464"/>
                </a:cubicBezTo>
                <a:cubicBezTo>
                  <a:pt x="429065" y="3484300"/>
                  <a:pt x="438140" y="3479103"/>
                  <a:pt x="438140" y="3479103"/>
                </a:cubicBezTo>
                <a:cubicBezTo>
                  <a:pt x="444622" y="3472974"/>
                  <a:pt x="431217" y="3482027"/>
                  <a:pt x="431217" y="3482027"/>
                </a:cubicBezTo>
                <a:lnTo>
                  <a:pt x="427579" y="3483690"/>
                </a:lnTo>
                <a:lnTo>
                  <a:pt x="419686" y="3488821"/>
                </a:lnTo>
                <a:lnTo>
                  <a:pt x="424170" y="3485248"/>
                </a:lnTo>
                <a:lnTo>
                  <a:pt x="417263" y="3488407"/>
                </a:lnTo>
                <a:cubicBezTo>
                  <a:pt x="411825" y="3490999"/>
                  <a:pt x="406975" y="3493443"/>
                  <a:pt x="406833" y="3493899"/>
                </a:cubicBezTo>
                <a:cubicBezTo>
                  <a:pt x="409554" y="3489799"/>
                  <a:pt x="419927" y="3485070"/>
                  <a:pt x="430823" y="3478669"/>
                </a:cubicBezTo>
                <a:lnTo>
                  <a:pt x="438308" y="3473987"/>
                </a:lnTo>
                <a:lnTo>
                  <a:pt x="438559" y="3473787"/>
                </a:lnTo>
                <a:cubicBezTo>
                  <a:pt x="444739" y="3469265"/>
                  <a:pt x="449839" y="3465869"/>
                  <a:pt x="454375" y="3463026"/>
                </a:cubicBezTo>
                <a:lnTo>
                  <a:pt x="456851" y="3461546"/>
                </a:lnTo>
                <a:lnTo>
                  <a:pt x="453874" y="3462591"/>
                </a:lnTo>
                <a:cubicBezTo>
                  <a:pt x="446665" y="3466427"/>
                  <a:pt x="439218" y="3471025"/>
                  <a:pt x="430144" y="3476221"/>
                </a:cubicBezTo>
                <a:cubicBezTo>
                  <a:pt x="421487" y="3481229"/>
                  <a:pt x="414797" y="3485042"/>
                  <a:pt x="409142" y="3488230"/>
                </a:cubicBezTo>
                <a:lnTo>
                  <a:pt x="396056" y="3495548"/>
                </a:lnTo>
                <a:lnTo>
                  <a:pt x="400615" y="3492433"/>
                </a:lnTo>
                <a:lnTo>
                  <a:pt x="434038" y="3469122"/>
                </a:lnTo>
                <a:lnTo>
                  <a:pt x="450623" y="3458370"/>
                </a:lnTo>
                <a:cubicBezTo>
                  <a:pt x="460751" y="3452114"/>
                  <a:pt x="456692" y="3454333"/>
                  <a:pt x="450405" y="3457719"/>
                </a:cubicBezTo>
                <a:lnTo>
                  <a:pt x="450326" y="3457762"/>
                </a:lnTo>
                <a:lnTo>
                  <a:pt x="451770" y="3456755"/>
                </a:lnTo>
                <a:cubicBezTo>
                  <a:pt x="468964" y="3444852"/>
                  <a:pt x="486576" y="3432766"/>
                  <a:pt x="505418" y="3419987"/>
                </a:cubicBezTo>
                <a:cubicBezTo>
                  <a:pt x="507285" y="3418445"/>
                  <a:pt x="526351" y="3405780"/>
                  <a:pt x="525988" y="3404883"/>
                </a:cubicBezTo>
                <a:cubicBezTo>
                  <a:pt x="525594" y="3403910"/>
                  <a:pt x="500075" y="3422608"/>
                  <a:pt x="495065" y="3426050"/>
                </a:cubicBezTo>
                <a:lnTo>
                  <a:pt x="443802" y="3461184"/>
                </a:lnTo>
                <a:lnTo>
                  <a:pt x="440799" y="3462759"/>
                </a:lnTo>
                <a:cubicBezTo>
                  <a:pt x="438039" y="3464121"/>
                  <a:pt x="436214" y="3464861"/>
                  <a:pt x="436823" y="3464065"/>
                </a:cubicBezTo>
                <a:cubicBezTo>
                  <a:pt x="437441" y="3462086"/>
                  <a:pt x="497951" y="3426148"/>
                  <a:pt x="480464" y="3434408"/>
                </a:cubicBezTo>
                <a:cubicBezTo>
                  <a:pt x="474837" y="3437801"/>
                  <a:pt x="440163" y="3457986"/>
                  <a:pt x="440733" y="3456160"/>
                </a:cubicBezTo>
                <a:cubicBezTo>
                  <a:pt x="441066" y="3455094"/>
                  <a:pt x="455612" y="3442386"/>
                  <a:pt x="453746" y="3443745"/>
                </a:cubicBezTo>
                <a:cubicBezTo>
                  <a:pt x="455612" y="3442386"/>
                  <a:pt x="457479" y="3441027"/>
                  <a:pt x="459347" y="3439667"/>
                </a:cubicBezTo>
                <a:cubicBezTo>
                  <a:pt x="454362" y="3441767"/>
                  <a:pt x="430346" y="3456311"/>
                  <a:pt x="450889" y="3442884"/>
                </a:cubicBezTo>
                <a:cubicBezTo>
                  <a:pt x="473322" y="3428786"/>
                  <a:pt x="443727" y="3446569"/>
                  <a:pt x="432785" y="3453124"/>
                </a:cubicBezTo>
                <a:lnTo>
                  <a:pt x="430304" y="3454593"/>
                </a:lnTo>
                <a:lnTo>
                  <a:pt x="505245" y="3402873"/>
                </a:lnTo>
                <a:cubicBezTo>
                  <a:pt x="512091" y="3397813"/>
                  <a:pt x="525518" y="3387914"/>
                  <a:pt x="509832" y="3398384"/>
                </a:cubicBezTo>
                <a:cubicBezTo>
                  <a:pt x="489432" y="3412150"/>
                  <a:pt x="468977" y="3426660"/>
                  <a:pt x="449728" y="3438876"/>
                </a:cubicBezTo>
                <a:cubicBezTo>
                  <a:pt x="458620" y="3432277"/>
                  <a:pt x="467139" y="3426184"/>
                  <a:pt x="475472" y="3420346"/>
                </a:cubicBezTo>
                <a:lnTo>
                  <a:pt x="493994" y="3407561"/>
                </a:lnTo>
                <a:lnTo>
                  <a:pt x="496857" y="3405771"/>
                </a:lnTo>
                <a:cubicBezTo>
                  <a:pt x="504260" y="3401114"/>
                  <a:pt x="508020" y="3398606"/>
                  <a:pt x="509497" y="3397447"/>
                </a:cubicBezTo>
                <a:lnTo>
                  <a:pt x="508852" y="3397311"/>
                </a:lnTo>
                <a:lnTo>
                  <a:pt x="524731" y="3386362"/>
                </a:lnTo>
                <a:cubicBezTo>
                  <a:pt x="533069" y="3380533"/>
                  <a:pt x="541593" y="3374454"/>
                  <a:pt x="550492" y="3367872"/>
                </a:cubicBezTo>
                <a:lnTo>
                  <a:pt x="535299" y="3378133"/>
                </a:lnTo>
                <a:lnTo>
                  <a:pt x="503685" y="3399483"/>
                </a:lnTo>
                <a:lnTo>
                  <a:pt x="501905" y="3400326"/>
                </a:lnTo>
                <a:cubicBezTo>
                  <a:pt x="499714" y="3401382"/>
                  <a:pt x="497973" y="3402193"/>
                  <a:pt x="498046" y="3401964"/>
                </a:cubicBezTo>
                <a:cubicBezTo>
                  <a:pt x="498329" y="3401051"/>
                  <a:pt x="527662" y="3383342"/>
                  <a:pt x="535441" y="3377680"/>
                </a:cubicBezTo>
                <a:cubicBezTo>
                  <a:pt x="526698" y="3381810"/>
                  <a:pt x="520501" y="3387027"/>
                  <a:pt x="507977" y="3394028"/>
                </a:cubicBezTo>
                <a:cubicBezTo>
                  <a:pt x="507977" y="3394028"/>
                  <a:pt x="480226" y="3411291"/>
                  <a:pt x="480512" y="3410378"/>
                </a:cubicBezTo>
                <a:lnTo>
                  <a:pt x="503822" y="3392700"/>
                </a:lnTo>
                <a:cubicBezTo>
                  <a:pt x="504107" y="3391786"/>
                  <a:pt x="433251" y="3433140"/>
                  <a:pt x="468184" y="3411353"/>
                </a:cubicBezTo>
                <a:cubicBezTo>
                  <a:pt x="488203" y="3399602"/>
                  <a:pt x="505010" y="3388895"/>
                  <a:pt x="524017" y="3375763"/>
                </a:cubicBezTo>
                <a:cubicBezTo>
                  <a:pt x="537423" y="3366708"/>
                  <a:pt x="544013" y="3364850"/>
                  <a:pt x="559261" y="3353749"/>
                </a:cubicBezTo>
                <a:lnTo>
                  <a:pt x="559066" y="3354375"/>
                </a:lnTo>
                <a:lnTo>
                  <a:pt x="559029" y="3354492"/>
                </a:lnTo>
                <a:cubicBezTo>
                  <a:pt x="558990" y="3354615"/>
                  <a:pt x="558971" y="3354677"/>
                  <a:pt x="559000" y="3354584"/>
                </a:cubicBezTo>
                <a:lnTo>
                  <a:pt x="559066" y="3354375"/>
                </a:lnTo>
                <a:lnTo>
                  <a:pt x="559175" y="3354027"/>
                </a:lnTo>
                <a:cubicBezTo>
                  <a:pt x="559222" y="3353873"/>
                  <a:pt x="559261" y="3353749"/>
                  <a:pt x="559261" y="3353749"/>
                </a:cubicBezTo>
                <a:cubicBezTo>
                  <a:pt x="558866" y="3350390"/>
                  <a:pt x="522149" y="3377122"/>
                  <a:pt x="519318" y="3376948"/>
                </a:cubicBezTo>
                <a:cubicBezTo>
                  <a:pt x="518775" y="3377345"/>
                  <a:pt x="518594" y="3377248"/>
                  <a:pt x="518659" y="3376858"/>
                </a:cubicBezTo>
                <a:lnTo>
                  <a:pt x="519271" y="3375470"/>
                </a:lnTo>
                <a:lnTo>
                  <a:pt x="482199" y="3400800"/>
                </a:lnTo>
                <a:lnTo>
                  <a:pt x="487842" y="3395599"/>
                </a:lnTo>
                <a:lnTo>
                  <a:pt x="518755" y="3373654"/>
                </a:lnTo>
                <a:lnTo>
                  <a:pt x="520447" y="3372492"/>
                </a:lnTo>
                <a:lnTo>
                  <a:pt x="522545" y="3370993"/>
                </a:lnTo>
                <a:lnTo>
                  <a:pt x="522658" y="3370869"/>
                </a:lnTo>
                <a:cubicBezTo>
                  <a:pt x="512000" y="3376512"/>
                  <a:pt x="498024" y="3387392"/>
                  <a:pt x="489234" y="3391676"/>
                </a:cubicBezTo>
                <a:cubicBezTo>
                  <a:pt x="485833" y="3393328"/>
                  <a:pt x="486117" y="3392415"/>
                  <a:pt x="484821" y="3391947"/>
                </a:cubicBezTo>
                <a:cubicBezTo>
                  <a:pt x="478230" y="3393806"/>
                  <a:pt x="465136" y="3402633"/>
                  <a:pt x="453929" y="3409263"/>
                </a:cubicBezTo>
                <a:cubicBezTo>
                  <a:pt x="430509" y="3422668"/>
                  <a:pt x="407743" y="3437831"/>
                  <a:pt x="386474" y="3448963"/>
                </a:cubicBezTo>
                <a:cubicBezTo>
                  <a:pt x="414558" y="3430635"/>
                  <a:pt x="432661" y="3420394"/>
                  <a:pt x="460696" y="3402218"/>
                </a:cubicBezTo>
                <a:cubicBezTo>
                  <a:pt x="468476" y="3396555"/>
                  <a:pt x="481000" y="3389554"/>
                  <a:pt x="497523" y="3379759"/>
                </a:cubicBezTo>
                <a:cubicBezTo>
                  <a:pt x="506884" y="3373651"/>
                  <a:pt x="552452" y="3347061"/>
                  <a:pt x="527757" y="3359159"/>
                </a:cubicBezTo>
                <a:cubicBezTo>
                  <a:pt x="522130" y="3362550"/>
                  <a:pt x="498710" y="3375953"/>
                  <a:pt x="494950" y="3377985"/>
                </a:cubicBezTo>
                <a:cubicBezTo>
                  <a:pt x="493369" y="3378431"/>
                  <a:pt x="493985" y="3376454"/>
                  <a:pt x="493985" y="3376454"/>
                </a:cubicBezTo>
                <a:cubicBezTo>
                  <a:pt x="485195" y="3380735"/>
                  <a:pt x="473967" y="3388203"/>
                  <a:pt x="464654" y="3394162"/>
                </a:cubicBezTo>
                <a:cubicBezTo>
                  <a:pt x="457445" y="3397998"/>
                  <a:pt x="438438" y="3411130"/>
                  <a:pt x="437475" y="3409598"/>
                </a:cubicBezTo>
                <a:cubicBezTo>
                  <a:pt x="436510" y="3408065"/>
                  <a:pt x="450262" y="3402522"/>
                  <a:pt x="445253" y="3403934"/>
                </a:cubicBezTo>
                <a:cubicBezTo>
                  <a:pt x="438662" y="3405791"/>
                  <a:pt x="415242" y="3419196"/>
                  <a:pt x="444574" y="3401487"/>
                </a:cubicBezTo>
                <a:cubicBezTo>
                  <a:pt x="466698" y="3387616"/>
                  <a:pt x="475440" y="3383486"/>
                  <a:pt x="501941" y="3365602"/>
                </a:cubicBezTo>
                <a:cubicBezTo>
                  <a:pt x="498184" y="3366662"/>
                  <a:pt x="478807" y="3377903"/>
                  <a:pt x="466310" y="3385076"/>
                </a:cubicBezTo>
                <a:lnTo>
                  <a:pt x="464742" y="3385961"/>
                </a:lnTo>
                <a:lnTo>
                  <a:pt x="494182" y="3365031"/>
                </a:lnTo>
                <a:lnTo>
                  <a:pt x="456462" y="3390538"/>
                </a:lnTo>
                <a:lnTo>
                  <a:pt x="452161" y="3392082"/>
                </a:lnTo>
                <a:cubicBezTo>
                  <a:pt x="451097" y="3391952"/>
                  <a:pt x="459889" y="3386897"/>
                  <a:pt x="466873" y="3382429"/>
                </a:cubicBezTo>
                <a:cubicBezTo>
                  <a:pt x="433102" y="3399723"/>
                  <a:pt x="393556" y="3426282"/>
                  <a:pt x="359499" y="3444489"/>
                </a:cubicBezTo>
                <a:lnTo>
                  <a:pt x="353512" y="3447822"/>
                </a:lnTo>
                <a:lnTo>
                  <a:pt x="353944" y="3447509"/>
                </a:lnTo>
                <a:cubicBezTo>
                  <a:pt x="360523" y="3442669"/>
                  <a:pt x="381637" y="3428912"/>
                  <a:pt x="391684" y="3421207"/>
                </a:cubicBezTo>
                <a:cubicBezTo>
                  <a:pt x="405194" y="3410639"/>
                  <a:pt x="374215" y="3432551"/>
                  <a:pt x="370836" y="3434746"/>
                </a:cubicBezTo>
                <a:cubicBezTo>
                  <a:pt x="363490" y="3439893"/>
                  <a:pt x="357759" y="3443863"/>
                  <a:pt x="352781" y="3447277"/>
                </a:cubicBezTo>
                <a:lnTo>
                  <a:pt x="345001" y="3452563"/>
                </a:lnTo>
                <a:lnTo>
                  <a:pt x="323042" y="3464796"/>
                </a:lnTo>
                <a:lnTo>
                  <a:pt x="324650" y="3463038"/>
                </a:lnTo>
                <a:cubicBezTo>
                  <a:pt x="324695" y="3463151"/>
                  <a:pt x="323515" y="3463970"/>
                  <a:pt x="321638" y="3465183"/>
                </a:cubicBezTo>
                <a:lnTo>
                  <a:pt x="315969" y="3468734"/>
                </a:lnTo>
                <a:lnTo>
                  <a:pt x="299556" y="3477877"/>
                </a:lnTo>
                <a:lnTo>
                  <a:pt x="306607" y="3472961"/>
                </a:lnTo>
                <a:lnTo>
                  <a:pt x="308321" y="3470086"/>
                </a:lnTo>
                <a:lnTo>
                  <a:pt x="326631" y="3458890"/>
                </a:lnTo>
                <a:lnTo>
                  <a:pt x="309561" y="3468148"/>
                </a:lnTo>
                <a:lnTo>
                  <a:pt x="320806" y="3460031"/>
                </a:lnTo>
                <a:lnTo>
                  <a:pt x="325666" y="3456428"/>
                </a:lnTo>
                <a:lnTo>
                  <a:pt x="382591" y="3423662"/>
                </a:lnTo>
                <a:cubicBezTo>
                  <a:pt x="420126" y="3401820"/>
                  <a:pt x="458120" y="3379274"/>
                  <a:pt x="497902" y="3354663"/>
                </a:cubicBezTo>
                <a:cubicBezTo>
                  <a:pt x="501649" y="3352287"/>
                  <a:pt x="511564" y="3346716"/>
                  <a:pt x="521350" y="3340973"/>
                </a:cubicBezTo>
                <a:lnTo>
                  <a:pt x="522630" y="3340196"/>
                </a:lnTo>
                <a:lnTo>
                  <a:pt x="539053" y="3328118"/>
                </a:lnTo>
                <a:lnTo>
                  <a:pt x="530469" y="3333096"/>
                </a:lnTo>
                <a:lnTo>
                  <a:pt x="523450" y="3337959"/>
                </a:lnTo>
                <a:lnTo>
                  <a:pt x="513635" y="3344052"/>
                </a:lnTo>
                <a:lnTo>
                  <a:pt x="515375" y="3342261"/>
                </a:lnTo>
                <a:lnTo>
                  <a:pt x="516570" y="3341456"/>
                </a:lnTo>
                <a:lnTo>
                  <a:pt x="515662" y="3342006"/>
                </a:lnTo>
                <a:lnTo>
                  <a:pt x="515375" y="3342261"/>
                </a:lnTo>
                <a:cubicBezTo>
                  <a:pt x="499687" y="3352729"/>
                  <a:pt x="482220" y="3364073"/>
                  <a:pt x="482040" y="3363624"/>
                </a:cubicBezTo>
                <a:cubicBezTo>
                  <a:pt x="482129" y="3363849"/>
                  <a:pt x="484241" y="3362253"/>
                  <a:pt x="486330" y="3360602"/>
                </a:cubicBezTo>
                <a:lnTo>
                  <a:pt x="488867" y="3358564"/>
                </a:lnTo>
                <a:lnTo>
                  <a:pt x="481657" y="3362798"/>
                </a:lnTo>
                <a:cubicBezTo>
                  <a:pt x="469081" y="3370450"/>
                  <a:pt x="453655" y="3380288"/>
                  <a:pt x="447276" y="3382816"/>
                </a:cubicBezTo>
                <a:cubicBezTo>
                  <a:pt x="445695" y="3383263"/>
                  <a:pt x="446313" y="3381283"/>
                  <a:pt x="444445" y="3382643"/>
                </a:cubicBezTo>
                <a:cubicBezTo>
                  <a:pt x="437237" y="3386479"/>
                  <a:pt x="413246" y="3401710"/>
                  <a:pt x="406323" y="3404634"/>
                </a:cubicBezTo>
                <a:cubicBezTo>
                  <a:pt x="402611" y="3406513"/>
                  <a:pt x="403466" y="3403773"/>
                  <a:pt x="403466" y="3403773"/>
                </a:cubicBezTo>
                <a:cubicBezTo>
                  <a:pt x="403466" y="3403773"/>
                  <a:pt x="402615" y="3404186"/>
                  <a:pt x="401259" y="3404967"/>
                </a:cubicBezTo>
                <a:lnTo>
                  <a:pt x="398955" y="3406464"/>
                </a:lnTo>
                <a:lnTo>
                  <a:pt x="396030" y="3407988"/>
                </a:lnTo>
                <a:lnTo>
                  <a:pt x="396035" y="3407742"/>
                </a:lnTo>
                <a:cubicBezTo>
                  <a:pt x="395838" y="3407797"/>
                  <a:pt x="395372" y="3408137"/>
                  <a:pt x="394437" y="3408817"/>
                </a:cubicBezTo>
                <a:lnTo>
                  <a:pt x="396030" y="3407988"/>
                </a:lnTo>
                <a:lnTo>
                  <a:pt x="396020" y="3408371"/>
                </a:lnTo>
                <a:cubicBezTo>
                  <a:pt x="392856" y="3409263"/>
                  <a:pt x="387825" y="3411513"/>
                  <a:pt x="387825" y="3411513"/>
                </a:cubicBezTo>
                <a:cubicBezTo>
                  <a:pt x="390595" y="3407262"/>
                  <a:pt x="410675" y="3399936"/>
                  <a:pt x="427814" y="3388163"/>
                </a:cubicBezTo>
                <a:cubicBezTo>
                  <a:pt x="429682" y="3386804"/>
                  <a:pt x="435878" y="3381587"/>
                  <a:pt x="437745" y="3380227"/>
                </a:cubicBezTo>
                <a:cubicBezTo>
                  <a:pt x="448973" y="3372758"/>
                  <a:pt x="462046" y="3364770"/>
                  <a:pt x="476722" y="3355496"/>
                </a:cubicBezTo>
                <a:cubicBezTo>
                  <a:pt x="479537" y="3353800"/>
                  <a:pt x="492335" y="3346306"/>
                  <a:pt x="504664" y="3339064"/>
                </a:cubicBezTo>
                <a:lnTo>
                  <a:pt x="504704" y="3339041"/>
                </a:lnTo>
                <a:lnTo>
                  <a:pt x="512433" y="3333356"/>
                </a:lnTo>
                <a:lnTo>
                  <a:pt x="527980" y="3322419"/>
                </a:lnTo>
                <a:lnTo>
                  <a:pt x="527383" y="3322432"/>
                </a:lnTo>
                <a:cubicBezTo>
                  <a:pt x="526736" y="3322516"/>
                  <a:pt x="526105" y="3322659"/>
                  <a:pt x="525632" y="3322828"/>
                </a:cubicBezTo>
                <a:cubicBezTo>
                  <a:pt x="522183" y="3324633"/>
                  <a:pt x="489092" y="3344374"/>
                  <a:pt x="511573" y="3330123"/>
                </a:cubicBezTo>
                <a:cubicBezTo>
                  <a:pt x="535563" y="3314892"/>
                  <a:pt x="493754" y="3339450"/>
                  <a:pt x="488127" y="3342840"/>
                </a:cubicBezTo>
                <a:cubicBezTo>
                  <a:pt x="473472" y="3351275"/>
                  <a:pt x="460947" y="3358277"/>
                  <a:pt x="455632" y="3361440"/>
                </a:cubicBezTo>
                <a:cubicBezTo>
                  <a:pt x="426596" y="3377817"/>
                  <a:pt x="399357" y="3393442"/>
                  <a:pt x="372815" y="3408664"/>
                </a:cubicBezTo>
                <a:lnTo>
                  <a:pt x="367301" y="3411805"/>
                </a:lnTo>
                <a:lnTo>
                  <a:pt x="374607" y="3406291"/>
                </a:lnTo>
                <a:lnTo>
                  <a:pt x="377167" y="3404286"/>
                </a:lnTo>
                <a:lnTo>
                  <a:pt x="394728" y="3394019"/>
                </a:lnTo>
                <a:cubicBezTo>
                  <a:pt x="405624" y="3387616"/>
                  <a:pt x="430652" y="3374452"/>
                  <a:pt x="440298" y="3367429"/>
                </a:cubicBezTo>
                <a:cubicBezTo>
                  <a:pt x="444032" y="3364711"/>
                  <a:pt x="444886" y="3361970"/>
                  <a:pt x="451131" y="3356600"/>
                </a:cubicBezTo>
                <a:cubicBezTo>
                  <a:pt x="459196" y="3350023"/>
                  <a:pt x="462312" y="3349285"/>
                  <a:pt x="473255" y="3342729"/>
                </a:cubicBezTo>
                <a:cubicBezTo>
                  <a:pt x="482615" y="3336619"/>
                  <a:pt x="490395" y="3330956"/>
                  <a:pt x="496022" y="3327565"/>
                </a:cubicBezTo>
                <a:lnTo>
                  <a:pt x="502566" y="3323650"/>
                </a:lnTo>
                <a:lnTo>
                  <a:pt x="502347" y="3323738"/>
                </a:lnTo>
                <a:cubicBezTo>
                  <a:pt x="502048" y="3323807"/>
                  <a:pt x="502000" y="3323719"/>
                  <a:pt x="502269" y="3323435"/>
                </a:cubicBezTo>
                <a:cubicBezTo>
                  <a:pt x="502898" y="3322772"/>
                  <a:pt x="504967" y="3321295"/>
                  <a:pt x="507803" y="3319401"/>
                </a:cubicBezTo>
                <a:lnTo>
                  <a:pt x="513003" y="3316032"/>
                </a:lnTo>
                <a:lnTo>
                  <a:pt x="511477" y="3316370"/>
                </a:lnTo>
                <a:cubicBezTo>
                  <a:pt x="511004" y="3316158"/>
                  <a:pt x="510763" y="3315774"/>
                  <a:pt x="509972" y="3315997"/>
                </a:cubicBezTo>
                <a:cubicBezTo>
                  <a:pt x="506213" y="3318028"/>
                  <a:pt x="497161" y="3323912"/>
                  <a:pt x="489999" y="3327596"/>
                </a:cubicBezTo>
                <a:cubicBezTo>
                  <a:pt x="484372" y="3330988"/>
                  <a:pt x="459061" y="3345064"/>
                  <a:pt x="477782" y="3332845"/>
                </a:cubicBezTo>
                <a:cubicBezTo>
                  <a:pt x="489321" y="3325150"/>
                  <a:pt x="501513" y="3319214"/>
                  <a:pt x="506829" y="3316050"/>
                </a:cubicBezTo>
                <a:cubicBezTo>
                  <a:pt x="512409" y="3312811"/>
                  <a:pt x="518653" y="3307441"/>
                  <a:pt x="520519" y="3306082"/>
                </a:cubicBezTo>
                <a:cubicBezTo>
                  <a:pt x="523922" y="3304429"/>
                  <a:pt x="525815" y="3303757"/>
                  <a:pt x="531130" y="3300592"/>
                </a:cubicBezTo>
                <a:lnTo>
                  <a:pt x="531860" y="3300061"/>
                </a:lnTo>
                <a:lnTo>
                  <a:pt x="529436" y="3301428"/>
                </a:lnTo>
                <a:cubicBezTo>
                  <a:pt x="522000" y="3305424"/>
                  <a:pt x="530813" y="3299006"/>
                  <a:pt x="530813" y="3299006"/>
                </a:cubicBezTo>
                <a:cubicBezTo>
                  <a:pt x="538592" y="3293342"/>
                  <a:pt x="554878" y="3284310"/>
                  <a:pt x="558610" y="3281592"/>
                </a:cubicBezTo>
                <a:cubicBezTo>
                  <a:pt x="558610" y="3281592"/>
                  <a:pt x="559220" y="3280795"/>
                  <a:pt x="560173" y="3279571"/>
                </a:cubicBezTo>
                <a:lnTo>
                  <a:pt x="560669" y="3278945"/>
                </a:lnTo>
                <a:lnTo>
                  <a:pt x="548552" y="3286349"/>
                </a:lnTo>
                <a:cubicBezTo>
                  <a:pt x="542978" y="3289738"/>
                  <a:pt x="537596" y="3292974"/>
                  <a:pt x="532604" y="3295873"/>
                </a:cubicBezTo>
                <a:cubicBezTo>
                  <a:pt x="523408" y="3301450"/>
                  <a:pt x="514357" y="3306569"/>
                  <a:pt x="505334" y="3311595"/>
                </a:cubicBezTo>
                <a:lnTo>
                  <a:pt x="498610" y="3315355"/>
                </a:lnTo>
                <a:lnTo>
                  <a:pt x="500277" y="3314204"/>
                </a:lnTo>
                <a:lnTo>
                  <a:pt x="514123" y="3304630"/>
                </a:lnTo>
                <a:lnTo>
                  <a:pt x="531638" y="3294341"/>
                </a:lnTo>
                <a:cubicBezTo>
                  <a:pt x="544115" y="3287490"/>
                  <a:pt x="564398" y="3275665"/>
                  <a:pt x="552465" y="3280001"/>
                </a:cubicBezTo>
                <a:lnTo>
                  <a:pt x="541399" y="3285824"/>
                </a:lnTo>
                <a:lnTo>
                  <a:pt x="552116" y="3278495"/>
                </a:lnTo>
                <a:lnTo>
                  <a:pt x="550110" y="3279482"/>
                </a:lnTo>
                <a:cubicBezTo>
                  <a:pt x="548199" y="3280474"/>
                  <a:pt x="546951" y="3281199"/>
                  <a:pt x="546881" y="3281427"/>
                </a:cubicBezTo>
                <a:cubicBezTo>
                  <a:pt x="548922" y="3278353"/>
                  <a:pt x="555267" y="3274925"/>
                  <a:pt x="562908" y="3270701"/>
                </a:cubicBezTo>
                <a:lnTo>
                  <a:pt x="566406" y="3268722"/>
                </a:lnTo>
                <a:lnTo>
                  <a:pt x="571633" y="3265147"/>
                </a:lnTo>
                <a:lnTo>
                  <a:pt x="592083" y="3251158"/>
                </a:lnTo>
                <a:lnTo>
                  <a:pt x="582757" y="3256424"/>
                </a:lnTo>
                <a:lnTo>
                  <a:pt x="575452" y="3260684"/>
                </a:lnTo>
                <a:lnTo>
                  <a:pt x="544318" y="3281499"/>
                </a:lnTo>
                <a:cubicBezTo>
                  <a:pt x="527283" y="3292810"/>
                  <a:pt x="537379" y="3285121"/>
                  <a:pt x="547931" y="3277447"/>
                </a:cubicBezTo>
                <a:lnTo>
                  <a:pt x="554465" y="3272764"/>
                </a:lnTo>
                <a:lnTo>
                  <a:pt x="549191" y="3275759"/>
                </a:lnTo>
                <a:lnTo>
                  <a:pt x="536104" y="3283075"/>
                </a:lnTo>
                <a:lnTo>
                  <a:pt x="540663" y="3279963"/>
                </a:lnTo>
                <a:lnTo>
                  <a:pt x="574087" y="3256650"/>
                </a:lnTo>
                <a:lnTo>
                  <a:pt x="590670" y="3245899"/>
                </a:lnTo>
                <a:cubicBezTo>
                  <a:pt x="600799" y="3239642"/>
                  <a:pt x="596740" y="3241862"/>
                  <a:pt x="590454" y="3245249"/>
                </a:cubicBezTo>
                <a:lnTo>
                  <a:pt x="590374" y="3245290"/>
                </a:lnTo>
                <a:lnTo>
                  <a:pt x="591818" y="3244283"/>
                </a:lnTo>
                <a:cubicBezTo>
                  <a:pt x="609012" y="3232380"/>
                  <a:pt x="626623" y="3220294"/>
                  <a:pt x="645466" y="3207515"/>
                </a:cubicBezTo>
                <a:lnTo>
                  <a:pt x="648956" y="3205031"/>
                </a:lnTo>
                <a:lnTo>
                  <a:pt x="649521" y="3204236"/>
                </a:lnTo>
                <a:lnTo>
                  <a:pt x="568535" y="3259589"/>
                </a:lnTo>
                <a:lnTo>
                  <a:pt x="587593" y="3246147"/>
                </a:lnTo>
                <a:lnTo>
                  <a:pt x="583850" y="3248713"/>
                </a:lnTo>
                <a:lnTo>
                  <a:pt x="580848" y="3250287"/>
                </a:lnTo>
                <a:lnTo>
                  <a:pt x="579990" y="3250569"/>
                </a:lnTo>
                <a:lnTo>
                  <a:pt x="565316" y="3260801"/>
                </a:lnTo>
                <a:lnTo>
                  <a:pt x="551587" y="3270356"/>
                </a:lnTo>
                <a:lnTo>
                  <a:pt x="544863" y="3273018"/>
                </a:lnTo>
                <a:lnTo>
                  <a:pt x="546301" y="3271398"/>
                </a:lnTo>
                <a:lnTo>
                  <a:pt x="572582" y="3252648"/>
                </a:lnTo>
                <a:lnTo>
                  <a:pt x="570432" y="3253733"/>
                </a:lnTo>
                <a:cubicBezTo>
                  <a:pt x="572165" y="3252300"/>
                  <a:pt x="573877" y="3251035"/>
                  <a:pt x="575378" y="3250020"/>
                </a:cubicBezTo>
                <a:cubicBezTo>
                  <a:pt x="576879" y="3249003"/>
                  <a:pt x="578170" y="3248237"/>
                  <a:pt x="579060" y="3247799"/>
                </a:cubicBezTo>
                <a:lnTo>
                  <a:pt x="576349" y="3249965"/>
                </a:lnTo>
                <a:lnTo>
                  <a:pt x="582917" y="3245285"/>
                </a:lnTo>
                <a:lnTo>
                  <a:pt x="579060" y="3247799"/>
                </a:lnTo>
                <a:cubicBezTo>
                  <a:pt x="582491" y="3245289"/>
                  <a:pt x="585504" y="3243116"/>
                  <a:pt x="588277" y="3241138"/>
                </a:cubicBezTo>
                <a:lnTo>
                  <a:pt x="593426" y="3237497"/>
                </a:lnTo>
                <a:lnTo>
                  <a:pt x="591618" y="3238502"/>
                </a:lnTo>
                <a:lnTo>
                  <a:pt x="586378" y="3241311"/>
                </a:lnTo>
                <a:lnTo>
                  <a:pt x="570080" y="3252615"/>
                </a:lnTo>
                <a:cubicBezTo>
                  <a:pt x="542993" y="3271314"/>
                  <a:pt x="520917" y="3286323"/>
                  <a:pt x="487321" y="3309450"/>
                </a:cubicBezTo>
                <a:cubicBezTo>
                  <a:pt x="487321" y="3309450"/>
                  <a:pt x="486949" y="3309728"/>
                  <a:pt x="486304" y="3310206"/>
                </a:cubicBezTo>
                <a:lnTo>
                  <a:pt x="486037" y="3310402"/>
                </a:lnTo>
                <a:lnTo>
                  <a:pt x="489884" y="3308025"/>
                </a:lnTo>
                <a:cubicBezTo>
                  <a:pt x="501026" y="3301468"/>
                  <a:pt x="514512" y="3294230"/>
                  <a:pt x="519898" y="3290838"/>
                </a:cubicBezTo>
                <a:lnTo>
                  <a:pt x="547173" y="3273856"/>
                </a:lnTo>
                <a:lnTo>
                  <a:pt x="522968" y="3290457"/>
                </a:lnTo>
                <a:lnTo>
                  <a:pt x="520263" y="3291978"/>
                </a:lnTo>
                <a:cubicBezTo>
                  <a:pt x="515034" y="3294959"/>
                  <a:pt x="508983" y="3298461"/>
                  <a:pt x="501176" y="3303056"/>
                </a:cubicBezTo>
                <a:cubicBezTo>
                  <a:pt x="499237" y="3304071"/>
                  <a:pt x="487918" y="3310762"/>
                  <a:pt x="481103" y="3314569"/>
                </a:cubicBezTo>
                <a:lnTo>
                  <a:pt x="478049" y="3316177"/>
                </a:lnTo>
                <a:lnTo>
                  <a:pt x="475764" y="3317817"/>
                </a:lnTo>
                <a:cubicBezTo>
                  <a:pt x="470148" y="3321746"/>
                  <a:pt x="464863" y="3325167"/>
                  <a:pt x="466175" y="3323134"/>
                </a:cubicBezTo>
                <a:cubicBezTo>
                  <a:pt x="469459" y="3319822"/>
                  <a:pt x="502612" y="3298010"/>
                  <a:pt x="504211" y="3296688"/>
                </a:cubicBezTo>
                <a:cubicBezTo>
                  <a:pt x="521407" y="3284673"/>
                  <a:pt x="537727" y="3273355"/>
                  <a:pt x="554244" y="3261862"/>
                </a:cubicBezTo>
                <a:lnTo>
                  <a:pt x="581943" y="3242457"/>
                </a:lnTo>
                <a:lnTo>
                  <a:pt x="583217" y="3241108"/>
                </a:lnTo>
                <a:cubicBezTo>
                  <a:pt x="584598" y="3239788"/>
                  <a:pt x="586390" y="3238142"/>
                  <a:pt x="588112" y="3236573"/>
                </a:cubicBezTo>
                <a:lnTo>
                  <a:pt x="588618" y="3236111"/>
                </a:lnTo>
                <a:lnTo>
                  <a:pt x="582099" y="3240636"/>
                </a:lnTo>
                <a:cubicBezTo>
                  <a:pt x="573847" y="3246390"/>
                  <a:pt x="566806" y="3251369"/>
                  <a:pt x="565538" y="3252191"/>
                </a:cubicBezTo>
                <a:cubicBezTo>
                  <a:pt x="527798" y="3278492"/>
                  <a:pt x="487980" y="3305812"/>
                  <a:pt x="442031" y="3338199"/>
                </a:cubicBezTo>
                <a:cubicBezTo>
                  <a:pt x="442031" y="3338199"/>
                  <a:pt x="417900" y="3355051"/>
                  <a:pt x="422516" y="3350637"/>
                </a:cubicBezTo>
                <a:lnTo>
                  <a:pt x="429111" y="3345951"/>
                </a:lnTo>
                <a:lnTo>
                  <a:pt x="437536" y="3340841"/>
                </a:lnTo>
                <a:cubicBezTo>
                  <a:pt x="440891" y="3338757"/>
                  <a:pt x="443640" y="3336980"/>
                  <a:pt x="445021" y="3335925"/>
                </a:cubicBezTo>
                <a:lnTo>
                  <a:pt x="444341" y="3335371"/>
                </a:lnTo>
                <a:lnTo>
                  <a:pt x="446648" y="3333787"/>
                </a:lnTo>
                <a:cubicBezTo>
                  <a:pt x="443449" y="3336429"/>
                  <a:pt x="470695" y="3317604"/>
                  <a:pt x="470120" y="3316183"/>
                </a:cubicBezTo>
                <a:cubicBezTo>
                  <a:pt x="469938" y="3315735"/>
                  <a:pt x="442873" y="3335009"/>
                  <a:pt x="437627" y="3338748"/>
                </a:cubicBezTo>
                <a:lnTo>
                  <a:pt x="435610" y="3340128"/>
                </a:lnTo>
                <a:lnTo>
                  <a:pt x="435370" y="3340260"/>
                </a:lnTo>
                <a:lnTo>
                  <a:pt x="429500" y="3343771"/>
                </a:lnTo>
                <a:lnTo>
                  <a:pt x="476281" y="3310642"/>
                </a:lnTo>
                <a:cubicBezTo>
                  <a:pt x="499801" y="3294149"/>
                  <a:pt x="523801" y="3277407"/>
                  <a:pt x="548732" y="3259896"/>
                </a:cubicBezTo>
                <a:cubicBezTo>
                  <a:pt x="548732" y="3259896"/>
                  <a:pt x="554555" y="3257578"/>
                  <a:pt x="557390" y="3254037"/>
                </a:cubicBezTo>
                <a:cubicBezTo>
                  <a:pt x="558777" y="3252192"/>
                  <a:pt x="536511" y="3267500"/>
                  <a:pt x="548551" y="3259447"/>
                </a:cubicBezTo>
                <a:cubicBezTo>
                  <a:pt x="508551" y="3286319"/>
                  <a:pt x="457718" y="3323341"/>
                  <a:pt x="419403" y="3348222"/>
                </a:cubicBezTo>
                <a:cubicBezTo>
                  <a:pt x="461578" y="3317058"/>
                  <a:pt x="513798" y="3282581"/>
                  <a:pt x="560280" y="3249753"/>
                </a:cubicBezTo>
                <a:cubicBezTo>
                  <a:pt x="561970" y="3248655"/>
                  <a:pt x="567091" y="3245047"/>
                  <a:pt x="571741" y="3241591"/>
                </a:cubicBezTo>
                <a:lnTo>
                  <a:pt x="573380" y="3240325"/>
                </a:lnTo>
                <a:lnTo>
                  <a:pt x="572833" y="3240654"/>
                </a:lnTo>
                <a:lnTo>
                  <a:pt x="570353" y="3242122"/>
                </a:lnTo>
                <a:lnTo>
                  <a:pt x="576947" y="3237570"/>
                </a:lnTo>
                <a:lnTo>
                  <a:pt x="577873" y="3236855"/>
                </a:lnTo>
                <a:cubicBezTo>
                  <a:pt x="579474" y="3235536"/>
                  <a:pt x="580470" y="3234589"/>
                  <a:pt x="580371" y="3234346"/>
                </a:cubicBezTo>
                <a:lnTo>
                  <a:pt x="559705" y="3248332"/>
                </a:lnTo>
                <a:cubicBezTo>
                  <a:pt x="538953" y="3262989"/>
                  <a:pt x="516718" y="3278372"/>
                  <a:pt x="497384" y="3291257"/>
                </a:cubicBezTo>
                <a:cubicBezTo>
                  <a:pt x="514473" y="3278980"/>
                  <a:pt x="532572" y="3266342"/>
                  <a:pt x="551317" y="3253320"/>
                </a:cubicBezTo>
                <a:lnTo>
                  <a:pt x="592986" y="3224312"/>
                </a:lnTo>
                <a:lnTo>
                  <a:pt x="589777" y="3226404"/>
                </a:lnTo>
                <a:lnTo>
                  <a:pt x="607779" y="3213447"/>
                </a:lnTo>
                <a:lnTo>
                  <a:pt x="596655" y="3219768"/>
                </a:lnTo>
                <a:lnTo>
                  <a:pt x="582155" y="3228596"/>
                </a:lnTo>
                <a:lnTo>
                  <a:pt x="577730" y="3231583"/>
                </a:lnTo>
                <a:lnTo>
                  <a:pt x="576645" y="3232086"/>
                </a:lnTo>
                <a:cubicBezTo>
                  <a:pt x="575168" y="3232689"/>
                  <a:pt x="574559" y="3232808"/>
                  <a:pt x="575494" y="3232129"/>
                </a:cubicBezTo>
                <a:lnTo>
                  <a:pt x="584958" y="3225659"/>
                </a:lnTo>
                <a:lnTo>
                  <a:pt x="590309" y="3221813"/>
                </a:lnTo>
                <a:cubicBezTo>
                  <a:pt x="595002" y="3218486"/>
                  <a:pt x="601213" y="3214118"/>
                  <a:pt x="609238" y="3208497"/>
                </a:cubicBezTo>
                <a:cubicBezTo>
                  <a:pt x="621234" y="3199886"/>
                  <a:pt x="631487" y="3192664"/>
                  <a:pt x="641002" y="3186010"/>
                </a:cubicBezTo>
                <a:lnTo>
                  <a:pt x="642403" y="3185032"/>
                </a:lnTo>
                <a:lnTo>
                  <a:pt x="634184" y="3190074"/>
                </a:lnTo>
                <a:cubicBezTo>
                  <a:pt x="627283" y="3194275"/>
                  <a:pt x="620417" y="3198363"/>
                  <a:pt x="620560" y="3197906"/>
                </a:cubicBezTo>
                <a:lnTo>
                  <a:pt x="643871" y="3180228"/>
                </a:lnTo>
                <a:cubicBezTo>
                  <a:pt x="644154" y="3179315"/>
                  <a:pt x="573300" y="3220669"/>
                  <a:pt x="608232" y="3198882"/>
                </a:cubicBezTo>
                <a:lnTo>
                  <a:pt x="626848" y="3187514"/>
                </a:lnTo>
                <a:lnTo>
                  <a:pt x="637785" y="3179651"/>
                </a:lnTo>
                <a:cubicBezTo>
                  <a:pt x="642791" y="3176098"/>
                  <a:pt x="648302" y="3172194"/>
                  <a:pt x="653327" y="3168538"/>
                </a:cubicBezTo>
                <a:lnTo>
                  <a:pt x="631139" y="3183216"/>
                </a:lnTo>
                <a:lnTo>
                  <a:pt x="632491" y="3182088"/>
                </a:lnTo>
                <a:cubicBezTo>
                  <a:pt x="640137" y="3175873"/>
                  <a:pt x="645808" y="3171575"/>
                  <a:pt x="652338" y="3167013"/>
                </a:cubicBezTo>
                <a:lnTo>
                  <a:pt x="659886" y="3161982"/>
                </a:lnTo>
                <a:lnTo>
                  <a:pt x="661091" y="3160144"/>
                </a:lnTo>
                <a:cubicBezTo>
                  <a:pt x="661661" y="3159387"/>
                  <a:pt x="662240" y="3158738"/>
                  <a:pt x="662706" y="3158399"/>
                </a:cubicBezTo>
                <a:cubicBezTo>
                  <a:pt x="652049" y="3164040"/>
                  <a:pt x="638073" y="3174922"/>
                  <a:pt x="629282" y="3179204"/>
                </a:cubicBezTo>
                <a:cubicBezTo>
                  <a:pt x="625881" y="3180857"/>
                  <a:pt x="626166" y="3179944"/>
                  <a:pt x="624869" y="3179477"/>
                </a:cubicBezTo>
                <a:cubicBezTo>
                  <a:pt x="618278" y="3181334"/>
                  <a:pt x="605183" y="3190161"/>
                  <a:pt x="593977" y="3196791"/>
                </a:cubicBezTo>
                <a:cubicBezTo>
                  <a:pt x="570557" y="3210197"/>
                  <a:pt x="547790" y="3225360"/>
                  <a:pt x="526522" y="3236491"/>
                </a:cubicBezTo>
                <a:cubicBezTo>
                  <a:pt x="554606" y="3218163"/>
                  <a:pt x="572710" y="3207923"/>
                  <a:pt x="600744" y="3189747"/>
                </a:cubicBezTo>
                <a:cubicBezTo>
                  <a:pt x="608523" y="3184084"/>
                  <a:pt x="621048" y="3177082"/>
                  <a:pt x="637570" y="3167289"/>
                </a:cubicBezTo>
                <a:cubicBezTo>
                  <a:pt x="639910" y="3165760"/>
                  <a:pt x="644513" y="3162954"/>
                  <a:pt x="649716" y="3159791"/>
                </a:cubicBezTo>
                <a:lnTo>
                  <a:pt x="653907" y="3157227"/>
                </a:lnTo>
                <a:lnTo>
                  <a:pt x="655038" y="3154094"/>
                </a:lnTo>
                <a:lnTo>
                  <a:pt x="650702" y="3156611"/>
                </a:lnTo>
                <a:cubicBezTo>
                  <a:pt x="643672" y="3160640"/>
                  <a:pt x="636877" y="3164498"/>
                  <a:pt x="634998" y="3165514"/>
                </a:cubicBezTo>
                <a:cubicBezTo>
                  <a:pt x="634207" y="3165737"/>
                  <a:pt x="633967" y="3165354"/>
                  <a:pt x="633922" y="3164915"/>
                </a:cubicBezTo>
                <a:lnTo>
                  <a:pt x="633931" y="3164843"/>
                </a:lnTo>
                <a:lnTo>
                  <a:pt x="621060" y="3173857"/>
                </a:lnTo>
                <a:lnTo>
                  <a:pt x="613067" y="3178947"/>
                </a:lnTo>
                <a:lnTo>
                  <a:pt x="613226" y="3176646"/>
                </a:lnTo>
                <a:lnTo>
                  <a:pt x="613242" y="3176241"/>
                </a:lnTo>
                <a:lnTo>
                  <a:pt x="612279" y="3176856"/>
                </a:lnTo>
                <a:lnTo>
                  <a:pt x="609411" y="3180055"/>
                </a:lnTo>
                <a:lnTo>
                  <a:pt x="611281" y="3177493"/>
                </a:lnTo>
                <a:lnTo>
                  <a:pt x="604702" y="3181690"/>
                </a:lnTo>
                <a:cubicBezTo>
                  <a:pt x="597493" y="3185526"/>
                  <a:pt x="578487" y="3198659"/>
                  <a:pt x="577522" y="3197125"/>
                </a:cubicBezTo>
                <a:cubicBezTo>
                  <a:pt x="576559" y="3195592"/>
                  <a:pt x="590311" y="3190051"/>
                  <a:pt x="585302" y="3191462"/>
                </a:cubicBezTo>
                <a:cubicBezTo>
                  <a:pt x="578710" y="3193320"/>
                  <a:pt x="555290" y="3206724"/>
                  <a:pt x="584622" y="3189016"/>
                </a:cubicBezTo>
                <a:cubicBezTo>
                  <a:pt x="595684" y="3182080"/>
                  <a:pt x="603401" y="3177579"/>
                  <a:pt x="611664" y="3172577"/>
                </a:cubicBezTo>
                <a:lnTo>
                  <a:pt x="613443" y="3171437"/>
                </a:lnTo>
                <a:lnTo>
                  <a:pt x="613476" y="3170657"/>
                </a:lnTo>
                <a:lnTo>
                  <a:pt x="613404" y="3168586"/>
                </a:lnTo>
                <a:lnTo>
                  <a:pt x="606359" y="3172605"/>
                </a:lnTo>
                <a:lnTo>
                  <a:pt x="604791" y="3173490"/>
                </a:lnTo>
                <a:lnTo>
                  <a:pt x="613362" y="3167395"/>
                </a:lnTo>
                <a:lnTo>
                  <a:pt x="613337" y="3166687"/>
                </a:lnTo>
                <a:lnTo>
                  <a:pt x="596509" y="3178067"/>
                </a:lnTo>
                <a:lnTo>
                  <a:pt x="592210" y="3179610"/>
                </a:lnTo>
                <a:cubicBezTo>
                  <a:pt x="591145" y="3179481"/>
                  <a:pt x="599936" y="3174426"/>
                  <a:pt x="606921" y="3169957"/>
                </a:cubicBezTo>
                <a:cubicBezTo>
                  <a:pt x="573151" y="3187252"/>
                  <a:pt x="533604" y="3213810"/>
                  <a:pt x="499547" y="3232017"/>
                </a:cubicBezTo>
                <a:lnTo>
                  <a:pt x="493560" y="3235352"/>
                </a:lnTo>
                <a:lnTo>
                  <a:pt x="493992" y="3235037"/>
                </a:lnTo>
                <a:cubicBezTo>
                  <a:pt x="500571" y="3230197"/>
                  <a:pt x="521685" y="3216440"/>
                  <a:pt x="531731" y="3208736"/>
                </a:cubicBezTo>
                <a:cubicBezTo>
                  <a:pt x="545243" y="3198168"/>
                  <a:pt x="514264" y="3220079"/>
                  <a:pt x="510883" y="3222274"/>
                </a:cubicBezTo>
                <a:cubicBezTo>
                  <a:pt x="503538" y="3227422"/>
                  <a:pt x="497807" y="3231390"/>
                  <a:pt x="492830" y="3234805"/>
                </a:cubicBezTo>
                <a:lnTo>
                  <a:pt x="485049" y="3240093"/>
                </a:lnTo>
                <a:lnTo>
                  <a:pt x="463089" y="3252324"/>
                </a:lnTo>
                <a:lnTo>
                  <a:pt x="464699" y="3250567"/>
                </a:lnTo>
                <a:cubicBezTo>
                  <a:pt x="464744" y="3250678"/>
                  <a:pt x="463563" y="3251498"/>
                  <a:pt x="461687" y="3252711"/>
                </a:cubicBezTo>
                <a:lnTo>
                  <a:pt x="456017" y="3256263"/>
                </a:lnTo>
                <a:lnTo>
                  <a:pt x="439605" y="3265405"/>
                </a:lnTo>
                <a:lnTo>
                  <a:pt x="446656" y="3260490"/>
                </a:lnTo>
                <a:lnTo>
                  <a:pt x="448370" y="3257614"/>
                </a:lnTo>
                <a:lnTo>
                  <a:pt x="466679" y="3246418"/>
                </a:lnTo>
                <a:lnTo>
                  <a:pt x="449609" y="3255677"/>
                </a:lnTo>
                <a:lnTo>
                  <a:pt x="460855" y="3247559"/>
                </a:lnTo>
                <a:lnTo>
                  <a:pt x="465714" y="3243957"/>
                </a:lnTo>
                <a:lnTo>
                  <a:pt x="522638" y="3211192"/>
                </a:lnTo>
                <a:lnTo>
                  <a:pt x="631822" y="3145857"/>
                </a:lnTo>
                <a:lnTo>
                  <a:pt x="634509" y="3142775"/>
                </a:lnTo>
                <a:lnTo>
                  <a:pt x="632893" y="3143756"/>
                </a:lnTo>
                <a:cubicBezTo>
                  <a:pt x="620416" y="3150605"/>
                  <a:pt x="595830" y="3166976"/>
                  <a:pt x="587324" y="3170344"/>
                </a:cubicBezTo>
                <a:cubicBezTo>
                  <a:pt x="585743" y="3170790"/>
                  <a:pt x="586360" y="3168811"/>
                  <a:pt x="584494" y="3170171"/>
                </a:cubicBezTo>
                <a:cubicBezTo>
                  <a:pt x="577285" y="3174008"/>
                  <a:pt x="553295" y="3189239"/>
                  <a:pt x="546371" y="3192162"/>
                </a:cubicBezTo>
                <a:cubicBezTo>
                  <a:pt x="542659" y="3194042"/>
                  <a:pt x="543513" y="3191301"/>
                  <a:pt x="543513" y="3191301"/>
                </a:cubicBezTo>
                <a:cubicBezTo>
                  <a:pt x="543513" y="3191301"/>
                  <a:pt x="542664" y="3191715"/>
                  <a:pt x="541307" y="3192496"/>
                </a:cubicBezTo>
                <a:lnTo>
                  <a:pt x="539003" y="3193993"/>
                </a:lnTo>
                <a:lnTo>
                  <a:pt x="536077" y="3195517"/>
                </a:lnTo>
                <a:lnTo>
                  <a:pt x="536084" y="3195271"/>
                </a:lnTo>
                <a:cubicBezTo>
                  <a:pt x="535886" y="3195326"/>
                  <a:pt x="535419" y="3195666"/>
                  <a:pt x="534485" y="3196345"/>
                </a:cubicBezTo>
                <a:lnTo>
                  <a:pt x="536077" y="3195517"/>
                </a:lnTo>
                <a:lnTo>
                  <a:pt x="536067" y="3195900"/>
                </a:lnTo>
                <a:cubicBezTo>
                  <a:pt x="532904" y="3196791"/>
                  <a:pt x="527872" y="3199043"/>
                  <a:pt x="527872" y="3199043"/>
                </a:cubicBezTo>
                <a:cubicBezTo>
                  <a:pt x="530643" y="3194791"/>
                  <a:pt x="550722" y="3187465"/>
                  <a:pt x="567862" y="3175691"/>
                </a:cubicBezTo>
                <a:cubicBezTo>
                  <a:pt x="569729" y="3174332"/>
                  <a:pt x="575926" y="3169115"/>
                  <a:pt x="577793" y="3167756"/>
                </a:cubicBezTo>
                <a:cubicBezTo>
                  <a:pt x="589021" y="3160287"/>
                  <a:pt x="602094" y="3152299"/>
                  <a:pt x="616771" y="3143025"/>
                </a:cubicBezTo>
                <a:cubicBezTo>
                  <a:pt x="619585" y="3141329"/>
                  <a:pt x="632383" y="3133835"/>
                  <a:pt x="644712" y="3126593"/>
                </a:cubicBezTo>
                <a:lnTo>
                  <a:pt x="652704" y="3121886"/>
                </a:lnTo>
                <a:lnTo>
                  <a:pt x="658275" y="3115491"/>
                </a:lnTo>
                <a:lnTo>
                  <a:pt x="656365" y="3116656"/>
                </a:lnTo>
                <a:cubicBezTo>
                  <a:pt x="638986" y="3127793"/>
                  <a:pt x="620328" y="3140262"/>
                  <a:pt x="620414" y="3138811"/>
                </a:cubicBezTo>
                <a:cubicBezTo>
                  <a:pt x="619853" y="3138394"/>
                  <a:pt x="623788" y="3135080"/>
                  <a:pt x="629493" y="3130675"/>
                </a:cubicBezTo>
                <a:lnTo>
                  <a:pt x="636546" y="3125424"/>
                </a:lnTo>
                <a:lnTo>
                  <a:pt x="628175" y="3130368"/>
                </a:lnTo>
                <a:cubicBezTo>
                  <a:pt x="613520" y="3138803"/>
                  <a:pt x="600995" y="3145806"/>
                  <a:pt x="595679" y="3148970"/>
                </a:cubicBezTo>
                <a:cubicBezTo>
                  <a:pt x="566644" y="3165345"/>
                  <a:pt x="539404" y="3180971"/>
                  <a:pt x="512863" y="3196194"/>
                </a:cubicBezTo>
                <a:lnTo>
                  <a:pt x="507349" y="3199334"/>
                </a:lnTo>
                <a:lnTo>
                  <a:pt x="514655" y="3193819"/>
                </a:lnTo>
                <a:lnTo>
                  <a:pt x="517215" y="3191814"/>
                </a:lnTo>
                <a:lnTo>
                  <a:pt x="534776" y="3181547"/>
                </a:lnTo>
                <a:cubicBezTo>
                  <a:pt x="545671" y="3175145"/>
                  <a:pt x="570699" y="3161980"/>
                  <a:pt x="580345" y="3154958"/>
                </a:cubicBezTo>
                <a:cubicBezTo>
                  <a:pt x="584079" y="3152240"/>
                  <a:pt x="584934" y="3149500"/>
                  <a:pt x="591180" y="3144129"/>
                </a:cubicBezTo>
                <a:cubicBezTo>
                  <a:pt x="599244" y="3137552"/>
                  <a:pt x="602360" y="3136813"/>
                  <a:pt x="613302" y="3130258"/>
                </a:cubicBezTo>
                <a:cubicBezTo>
                  <a:pt x="622663" y="3124149"/>
                  <a:pt x="630442" y="3118484"/>
                  <a:pt x="636069" y="3115094"/>
                </a:cubicBezTo>
                <a:lnTo>
                  <a:pt x="682522" y="3087165"/>
                </a:lnTo>
                <a:lnTo>
                  <a:pt x="682923" y="3086689"/>
                </a:lnTo>
                <a:lnTo>
                  <a:pt x="680312" y="3088323"/>
                </a:lnTo>
                <a:cubicBezTo>
                  <a:pt x="668962" y="3095409"/>
                  <a:pt x="658816" y="3101531"/>
                  <a:pt x="654433" y="3103253"/>
                </a:cubicBezTo>
                <a:cubicBezTo>
                  <a:pt x="650983" y="3105058"/>
                  <a:pt x="651600" y="3103079"/>
                  <a:pt x="650020" y="3103525"/>
                </a:cubicBezTo>
                <a:cubicBezTo>
                  <a:pt x="646260" y="3105557"/>
                  <a:pt x="637210" y="3111441"/>
                  <a:pt x="630048" y="3115125"/>
                </a:cubicBezTo>
                <a:cubicBezTo>
                  <a:pt x="624422" y="3118515"/>
                  <a:pt x="599108" y="3132593"/>
                  <a:pt x="617830" y="3120375"/>
                </a:cubicBezTo>
                <a:cubicBezTo>
                  <a:pt x="629369" y="3112679"/>
                  <a:pt x="641562" y="3106743"/>
                  <a:pt x="646878" y="3103579"/>
                </a:cubicBezTo>
                <a:cubicBezTo>
                  <a:pt x="652457" y="3100340"/>
                  <a:pt x="658701" y="3094970"/>
                  <a:pt x="660568" y="3093610"/>
                </a:cubicBezTo>
                <a:cubicBezTo>
                  <a:pt x="663969" y="3091958"/>
                  <a:pt x="665862" y="3091285"/>
                  <a:pt x="671178" y="3088121"/>
                </a:cubicBezTo>
                <a:lnTo>
                  <a:pt x="672249" y="3087341"/>
                </a:lnTo>
                <a:lnTo>
                  <a:pt x="678433" y="3079907"/>
                </a:lnTo>
                <a:lnTo>
                  <a:pt x="672650" y="3083403"/>
                </a:lnTo>
                <a:lnTo>
                  <a:pt x="652233" y="3095174"/>
                </a:lnTo>
                <a:lnTo>
                  <a:pt x="651931" y="3095518"/>
                </a:lnTo>
                <a:lnTo>
                  <a:pt x="652116" y="3095240"/>
                </a:lnTo>
                <a:lnTo>
                  <a:pt x="645382" y="3099123"/>
                </a:lnTo>
                <a:lnTo>
                  <a:pt x="638657" y="3102884"/>
                </a:lnTo>
                <a:lnTo>
                  <a:pt x="640326" y="3101733"/>
                </a:lnTo>
                <a:lnTo>
                  <a:pt x="654170" y="3092160"/>
                </a:lnTo>
                <a:lnTo>
                  <a:pt x="654203" y="3092140"/>
                </a:lnTo>
                <a:lnTo>
                  <a:pt x="657040" y="3087923"/>
                </a:lnTo>
                <a:lnTo>
                  <a:pt x="658808" y="3085193"/>
                </a:lnTo>
                <a:lnTo>
                  <a:pt x="658875" y="3085114"/>
                </a:lnTo>
                <a:lnTo>
                  <a:pt x="657398" y="3085956"/>
                </a:lnTo>
                <a:lnTo>
                  <a:pt x="660369" y="3083377"/>
                </a:lnTo>
                <a:lnTo>
                  <a:pt x="672066" y="3069764"/>
                </a:lnTo>
                <a:lnTo>
                  <a:pt x="674534" y="3066990"/>
                </a:lnTo>
                <a:lnTo>
                  <a:pt x="661710" y="3075702"/>
                </a:lnTo>
                <a:lnTo>
                  <a:pt x="655033" y="3079608"/>
                </a:lnTo>
                <a:cubicBezTo>
                  <a:pt x="652851" y="3080660"/>
                  <a:pt x="652159" y="3080666"/>
                  <a:pt x="653923" y="3078968"/>
                </a:cubicBezTo>
                <a:lnTo>
                  <a:pt x="655829" y="3077449"/>
                </a:lnTo>
                <a:lnTo>
                  <a:pt x="627368" y="3096979"/>
                </a:lnTo>
                <a:cubicBezTo>
                  <a:pt x="627368" y="3096979"/>
                  <a:pt x="603599" y="3114727"/>
                  <a:pt x="606222" y="3110663"/>
                </a:cubicBezTo>
                <a:cubicBezTo>
                  <a:pt x="609506" y="3107351"/>
                  <a:pt x="642659" y="3085539"/>
                  <a:pt x="644260" y="3084216"/>
                </a:cubicBezTo>
                <a:lnTo>
                  <a:pt x="683525" y="3056884"/>
                </a:lnTo>
                <a:lnTo>
                  <a:pt x="687837" y="3052038"/>
                </a:lnTo>
                <a:lnTo>
                  <a:pt x="646911" y="3080442"/>
                </a:lnTo>
                <a:cubicBezTo>
                  <a:pt x="626495" y="3094608"/>
                  <a:pt x="605054" y="3109535"/>
                  <a:pt x="582079" y="3125729"/>
                </a:cubicBezTo>
                <a:cubicBezTo>
                  <a:pt x="582079" y="3125729"/>
                  <a:pt x="557948" y="3142579"/>
                  <a:pt x="562564" y="3138164"/>
                </a:cubicBezTo>
                <a:lnTo>
                  <a:pt x="569158" y="3133480"/>
                </a:lnTo>
                <a:lnTo>
                  <a:pt x="577584" y="3128368"/>
                </a:lnTo>
                <a:cubicBezTo>
                  <a:pt x="580940" y="3126287"/>
                  <a:pt x="583688" y="3124509"/>
                  <a:pt x="585070" y="3123454"/>
                </a:cubicBezTo>
                <a:lnTo>
                  <a:pt x="584389" y="3122899"/>
                </a:lnTo>
                <a:lnTo>
                  <a:pt x="586696" y="3121314"/>
                </a:lnTo>
                <a:cubicBezTo>
                  <a:pt x="583497" y="3123958"/>
                  <a:pt x="610744" y="3105132"/>
                  <a:pt x="610168" y="3103712"/>
                </a:cubicBezTo>
                <a:cubicBezTo>
                  <a:pt x="609985" y="3103264"/>
                  <a:pt x="582922" y="3122538"/>
                  <a:pt x="577675" y="3126276"/>
                </a:cubicBezTo>
                <a:lnTo>
                  <a:pt x="575657" y="3127657"/>
                </a:lnTo>
                <a:lnTo>
                  <a:pt x="575418" y="3127788"/>
                </a:lnTo>
                <a:lnTo>
                  <a:pt x="569548" y="3131299"/>
                </a:lnTo>
                <a:lnTo>
                  <a:pt x="616330" y="3098170"/>
                </a:lnTo>
                <a:cubicBezTo>
                  <a:pt x="639849" y="3081676"/>
                  <a:pt x="663848" y="3064936"/>
                  <a:pt x="688780" y="3047424"/>
                </a:cubicBezTo>
                <a:cubicBezTo>
                  <a:pt x="688780" y="3047424"/>
                  <a:pt x="690236" y="3046844"/>
                  <a:pt x="692045" y="3045823"/>
                </a:cubicBezTo>
                <a:lnTo>
                  <a:pt x="695222" y="3043315"/>
                </a:lnTo>
                <a:lnTo>
                  <a:pt x="696168" y="3042177"/>
                </a:lnTo>
                <a:lnTo>
                  <a:pt x="694949" y="3042765"/>
                </a:lnTo>
                <a:cubicBezTo>
                  <a:pt x="689837" y="3045915"/>
                  <a:pt x="679569" y="3053016"/>
                  <a:pt x="688597" y="3046975"/>
                </a:cubicBezTo>
                <a:cubicBezTo>
                  <a:pt x="648599" y="3073847"/>
                  <a:pt x="597766" y="3110868"/>
                  <a:pt x="559450" y="3135750"/>
                </a:cubicBezTo>
                <a:cubicBezTo>
                  <a:pt x="580537" y="3120169"/>
                  <a:pt x="604137" y="3103758"/>
                  <a:pt x="628274" y="3087140"/>
                </a:cubicBezTo>
                <a:lnTo>
                  <a:pt x="700126" y="3037421"/>
                </a:lnTo>
                <a:lnTo>
                  <a:pt x="703577" y="3033274"/>
                </a:lnTo>
                <a:lnTo>
                  <a:pt x="699753" y="3035862"/>
                </a:lnTo>
                <a:cubicBezTo>
                  <a:pt x="679002" y="3050516"/>
                  <a:pt x="656766" y="3065900"/>
                  <a:pt x="637432" y="3078786"/>
                </a:cubicBezTo>
                <a:cubicBezTo>
                  <a:pt x="654521" y="3066509"/>
                  <a:pt x="672619" y="3053870"/>
                  <a:pt x="691364" y="3040849"/>
                </a:cubicBezTo>
                <a:lnTo>
                  <a:pt x="705408" y="3031073"/>
                </a:lnTo>
                <a:lnTo>
                  <a:pt x="706485" y="3029778"/>
                </a:lnTo>
                <a:cubicBezTo>
                  <a:pt x="709130" y="3025991"/>
                  <a:pt x="709044" y="3023122"/>
                  <a:pt x="713199" y="3016010"/>
                </a:cubicBezTo>
                <a:cubicBezTo>
                  <a:pt x="718680" y="3007165"/>
                  <a:pt x="721385" y="3005451"/>
                  <a:pt x="729595" y="2995688"/>
                </a:cubicBezTo>
                <a:cubicBezTo>
                  <a:pt x="736454" y="2986861"/>
                  <a:pt x="741963" y="2978971"/>
                  <a:pt x="746178" y="2973933"/>
                </a:cubicBezTo>
                <a:lnTo>
                  <a:pt x="780898" y="2932511"/>
                </a:lnTo>
                <a:lnTo>
                  <a:pt x="780368" y="2932866"/>
                </a:lnTo>
                <a:lnTo>
                  <a:pt x="779285" y="2934207"/>
                </a:lnTo>
                <a:cubicBezTo>
                  <a:pt x="770864" y="2944606"/>
                  <a:pt x="763265" y="2953698"/>
                  <a:pt x="759681" y="2956755"/>
                </a:cubicBezTo>
                <a:cubicBezTo>
                  <a:pt x="757009" y="2959586"/>
                  <a:pt x="756948" y="2957515"/>
                  <a:pt x="755599" y="2958450"/>
                </a:cubicBezTo>
                <a:cubicBezTo>
                  <a:pt x="752705" y="2961597"/>
                  <a:pt x="746066" y="2970108"/>
                  <a:pt x="740496" y="2975925"/>
                </a:cubicBezTo>
                <a:cubicBezTo>
                  <a:pt x="736280" y="2980964"/>
                  <a:pt x="716935" y="3002520"/>
                  <a:pt x="730655" y="2984869"/>
                </a:cubicBezTo>
                <a:cubicBezTo>
                  <a:pt x="739057" y="2973833"/>
                  <a:pt x="748650" y="2964249"/>
                  <a:pt x="752644" y="2959524"/>
                </a:cubicBezTo>
                <a:cubicBezTo>
                  <a:pt x="756864" y="2954644"/>
                  <a:pt x="761018" y="2947533"/>
                  <a:pt x="762340" y="2945638"/>
                </a:cubicBezTo>
                <a:cubicBezTo>
                  <a:pt x="765017" y="2942968"/>
                  <a:pt x="766588" y="2941716"/>
                  <a:pt x="770583" y="2936993"/>
                </a:cubicBezTo>
                <a:cubicBezTo>
                  <a:pt x="771905" y="2935100"/>
                  <a:pt x="777413" y="2927211"/>
                  <a:pt x="780059" y="2923423"/>
                </a:cubicBezTo>
                <a:cubicBezTo>
                  <a:pt x="782951" y="2920277"/>
                  <a:pt x="794030" y="2906572"/>
                  <a:pt x="803562" y="2894915"/>
                </a:cubicBezTo>
                <a:cubicBezTo>
                  <a:pt x="813093" y="2883258"/>
                  <a:pt x="836598" y="2854751"/>
                  <a:pt x="819926" y="2873476"/>
                </a:cubicBezTo>
                <a:lnTo>
                  <a:pt x="804818" y="2891131"/>
                </a:lnTo>
                <a:lnTo>
                  <a:pt x="795171" y="2902406"/>
                </a:lnTo>
                <a:cubicBezTo>
                  <a:pt x="786578" y="2912800"/>
                  <a:pt x="777988" y="2923315"/>
                  <a:pt x="770437" y="2932051"/>
                </a:cubicBezTo>
                <a:cubicBezTo>
                  <a:pt x="763563" y="2940320"/>
                  <a:pt x="756672" y="2948108"/>
                  <a:pt x="749779" y="2955799"/>
                </a:cubicBezTo>
                <a:lnTo>
                  <a:pt x="744647" y="2961546"/>
                </a:lnTo>
                <a:lnTo>
                  <a:pt x="745850" y="2959914"/>
                </a:lnTo>
                <a:lnTo>
                  <a:pt x="755819" y="2946352"/>
                </a:lnTo>
                <a:lnTo>
                  <a:pt x="769027" y="2930915"/>
                </a:lnTo>
                <a:cubicBezTo>
                  <a:pt x="778591" y="2920375"/>
                  <a:pt x="793914" y="2902587"/>
                  <a:pt x="784045" y="2910574"/>
                </a:cubicBezTo>
                <a:lnTo>
                  <a:pt x="775479" y="2919682"/>
                </a:lnTo>
                <a:lnTo>
                  <a:pt x="797326" y="2890286"/>
                </a:lnTo>
                <a:cubicBezTo>
                  <a:pt x="815589" y="2865748"/>
                  <a:pt x="834326" y="2840563"/>
                  <a:pt x="851651" y="2816769"/>
                </a:cubicBezTo>
                <a:cubicBezTo>
                  <a:pt x="870055" y="2791203"/>
                  <a:pt x="847271" y="2821283"/>
                  <a:pt x="840995" y="2829642"/>
                </a:cubicBezTo>
                <a:cubicBezTo>
                  <a:pt x="818710" y="2859790"/>
                  <a:pt x="796953" y="2888038"/>
                  <a:pt x="776829" y="2914644"/>
                </a:cubicBezTo>
                <a:cubicBezTo>
                  <a:pt x="768550" y="2925473"/>
                  <a:pt x="768918" y="2924391"/>
                  <a:pt x="772300" y="2919296"/>
                </a:cubicBezTo>
                <a:lnTo>
                  <a:pt x="777427" y="2911946"/>
                </a:lnTo>
                <a:lnTo>
                  <a:pt x="774174" y="2916497"/>
                </a:lnTo>
                <a:cubicBezTo>
                  <a:pt x="765734" y="2928635"/>
                  <a:pt x="758270" y="2939596"/>
                  <a:pt x="756849" y="2939435"/>
                </a:cubicBezTo>
                <a:lnTo>
                  <a:pt x="760082" y="2933842"/>
                </a:lnTo>
                <a:lnTo>
                  <a:pt x="773407" y="2915755"/>
                </a:lnTo>
                <a:cubicBezTo>
                  <a:pt x="791153" y="2891871"/>
                  <a:pt x="808613" y="2868401"/>
                  <a:pt x="826070" y="2844426"/>
                </a:cubicBezTo>
                <a:cubicBezTo>
                  <a:pt x="841340" y="2824550"/>
                  <a:pt x="863334" y="2795077"/>
                  <a:pt x="864101" y="2791619"/>
                </a:cubicBezTo>
                <a:lnTo>
                  <a:pt x="860971" y="2794405"/>
                </a:lnTo>
                <a:lnTo>
                  <a:pt x="853452" y="2804177"/>
                </a:lnTo>
                <a:cubicBezTo>
                  <a:pt x="833418" y="2831049"/>
                  <a:pt x="814765" y="2858025"/>
                  <a:pt x="792587" y="2886040"/>
                </a:cubicBezTo>
                <a:cubicBezTo>
                  <a:pt x="808422" y="2863800"/>
                  <a:pt x="824494" y="2841833"/>
                  <a:pt x="840845" y="2819745"/>
                </a:cubicBezTo>
                <a:lnTo>
                  <a:pt x="857254" y="2797714"/>
                </a:lnTo>
                <a:lnTo>
                  <a:pt x="856761" y="2798152"/>
                </a:lnTo>
                <a:cubicBezTo>
                  <a:pt x="838676" y="2819316"/>
                  <a:pt x="815597" y="2851852"/>
                  <a:pt x="797970" y="2874343"/>
                </a:cubicBezTo>
                <a:lnTo>
                  <a:pt x="757583" y="2928337"/>
                </a:lnTo>
                <a:lnTo>
                  <a:pt x="752545" y="2934206"/>
                </a:lnTo>
                <a:cubicBezTo>
                  <a:pt x="750826" y="2935911"/>
                  <a:pt x="750172" y="2936142"/>
                  <a:pt x="751287" y="2933962"/>
                </a:cubicBezTo>
                <a:lnTo>
                  <a:pt x="752593" y="2931905"/>
                </a:lnTo>
                <a:lnTo>
                  <a:pt x="732050" y="2959641"/>
                </a:lnTo>
                <a:cubicBezTo>
                  <a:pt x="732050" y="2959641"/>
                  <a:pt x="715361" y="2984166"/>
                  <a:pt x="716518" y="2979469"/>
                </a:cubicBezTo>
                <a:cubicBezTo>
                  <a:pt x="718542" y="2975269"/>
                  <a:pt x="742779" y="2943843"/>
                  <a:pt x="743861" y="2942072"/>
                </a:cubicBezTo>
                <a:cubicBezTo>
                  <a:pt x="756203" y="2925110"/>
                  <a:pt x="767944" y="2909092"/>
                  <a:pt x="779815" y="2892844"/>
                </a:cubicBezTo>
                <a:lnTo>
                  <a:pt x="808248" y="2853668"/>
                </a:lnTo>
                <a:lnTo>
                  <a:pt x="808695" y="2851209"/>
                </a:lnTo>
                <a:lnTo>
                  <a:pt x="807941" y="2851915"/>
                </a:lnTo>
                <a:lnTo>
                  <a:pt x="805339" y="2855367"/>
                </a:lnTo>
                <a:cubicBezTo>
                  <a:pt x="797120" y="2866519"/>
                  <a:pt x="788582" y="2878433"/>
                  <a:pt x="787342" y="2880022"/>
                </a:cubicBezTo>
                <a:cubicBezTo>
                  <a:pt x="760231" y="2917185"/>
                  <a:pt x="731490" y="2955987"/>
                  <a:pt x="698598" y="3001580"/>
                </a:cubicBezTo>
                <a:cubicBezTo>
                  <a:pt x="698598" y="3001580"/>
                  <a:pt x="681275" y="3025372"/>
                  <a:pt x="684202" y="3019695"/>
                </a:cubicBezTo>
                <a:lnTo>
                  <a:pt x="688911" y="3013117"/>
                </a:lnTo>
                <a:lnTo>
                  <a:pt x="695210" y="3005540"/>
                </a:lnTo>
                <a:cubicBezTo>
                  <a:pt x="697704" y="3002478"/>
                  <a:pt x="699725" y="2999902"/>
                  <a:pt x="700686" y="2998454"/>
                </a:cubicBezTo>
                <a:lnTo>
                  <a:pt x="699861" y="2998153"/>
                </a:lnTo>
                <a:lnTo>
                  <a:pt x="701526" y="2995901"/>
                </a:lnTo>
                <a:cubicBezTo>
                  <a:pt x="699363" y="2999443"/>
                  <a:pt x="718988" y="2972767"/>
                  <a:pt x="717982" y="2971612"/>
                </a:cubicBezTo>
                <a:cubicBezTo>
                  <a:pt x="717664" y="2971247"/>
                  <a:pt x="698357" y="2998289"/>
                  <a:pt x="694614" y="3003532"/>
                </a:cubicBezTo>
                <a:lnTo>
                  <a:pt x="693157" y="3005495"/>
                </a:lnTo>
                <a:lnTo>
                  <a:pt x="692974" y="3005697"/>
                </a:lnTo>
                <a:lnTo>
                  <a:pt x="688567" y="3010928"/>
                </a:lnTo>
                <a:lnTo>
                  <a:pt x="722002" y="2964365"/>
                </a:lnTo>
                <a:cubicBezTo>
                  <a:pt x="738864" y="2941108"/>
                  <a:pt x="756099" y="2917461"/>
                  <a:pt x="773964" y="2892780"/>
                </a:cubicBezTo>
                <a:cubicBezTo>
                  <a:pt x="773964" y="2892780"/>
                  <a:pt x="778712" y="2888694"/>
                  <a:pt x="780240" y="2884422"/>
                </a:cubicBezTo>
                <a:cubicBezTo>
                  <a:pt x="780951" y="2882226"/>
                  <a:pt x="764888" y="2903954"/>
                  <a:pt x="773645" y="2892417"/>
                </a:cubicBezTo>
                <a:cubicBezTo>
                  <a:pt x="744585" y="2930856"/>
                  <a:pt x="708589" y="2982420"/>
                  <a:pt x="680471" y="3018427"/>
                </a:cubicBezTo>
                <a:cubicBezTo>
                  <a:pt x="710191" y="2975222"/>
                  <a:pt x="748327" y="2925611"/>
                  <a:pt x="781576" y="2879430"/>
                </a:cubicBezTo>
                <a:cubicBezTo>
                  <a:pt x="782817" y="2877841"/>
                  <a:pt x="786483" y="2872760"/>
                  <a:pt x="789753" y="2867978"/>
                </a:cubicBezTo>
                <a:lnTo>
                  <a:pt x="795311" y="2858717"/>
                </a:lnTo>
                <a:lnTo>
                  <a:pt x="795412" y="2858503"/>
                </a:lnTo>
                <a:lnTo>
                  <a:pt x="780571" y="2878275"/>
                </a:lnTo>
                <a:cubicBezTo>
                  <a:pt x="765727" y="2898891"/>
                  <a:pt x="749717" y="2920681"/>
                  <a:pt x="735637" y="2939163"/>
                </a:cubicBezTo>
                <a:cubicBezTo>
                  <a:pt x="747793" y="2921987"/>
                  <a:pt x="760786" y="2904141"/>
                  <a:pt x="774265" y="2885723"/>
                </a:cubicBezTo>
                <a:lnTo>
                  <a:pt x="802891" y="2846526"/>
                </a:lnTo>
                <a:lnTo>
                  <a:pt x="806364" y="2841182"/>
                </a:lnTo>
                <a:cubicBezTo>
                  <a:pt x="814584" y="2829154"/>
                  <a:pt x="825191" y="2814479"/>
                  <a:pt x="835079" y="2800672"/>
                </a:cubicBezTo>
                <a:cubicBezTo>
                  <a:pt x="853506" y="2775075"/>
                  <a:pt x="871209" y="2750822"/>
                  <a:pt x="888886" y="2727016"/>
                </a:cubicBezTo>
                <a:lnTo>
                  <a:pt x="896358" y="2717130"/>
                </a:lnTo>
                <a:lnTo>
                  <a:pt x="881318" y="2726081"/>
                </a:lnTo>
                <a:lnTo>
                  <a:pt x="869680" y="2741589"/>
                </a:lnTo>
                <a:cubicBezTo>
                  <a:pt x="843593" y="2776673"/>
                  <a:pt x="804067" y="2831226"/>
                  <a:pt x="799777" y="2833591"/>
                </a:cubicBezTo>
                <a:cubicBezTo>
                  <a:pt x="795104" y="2833609"/>
                  <a:pt x="804337" y="2824340"/>
                  <a:pt x="810730" y="2814749"/>
                </a:cubicBezTo>
                <a:cubicBezTo>
                  <a:pt x="820400" y="2799020"/>
                  <a:pt x="828650" y="2783130"/>
                  <a:pt x="833994" y="2776679"/>
                </a:cubicBezTo>
                <a:lnTo>
                  <a:pt x="864054" y="2736447"/>
                </a:lnTo>
                <a:lnTo>
                  <a:pt x="732212" y="2815819"/>
                </a:lnTo>
                <a:cubicBezTo>
                  <a:pt x="634713" y="2875042"/>
                  <a:pt x="536650" y="2935863"/>
                  <a:pt x="442550" y="2996778"/>
                </a:cubicBezTo>
                <a:cubicBezTo>
                  <a:pt x="420172" y="3011807"/>
                  <a:pt x="304086" y="3089726"/>
                  <a:pt x="307153" y="3083426"/>
                </a:cubicBezTo>
                <a:cubicBezTo>
                  <a:pt x="311176" y="3078175"/>
                  <a:pt x="364318" y="3037182"/>
                  <a:pt x="364318" y="3037182"/>
                </a:cubicBezTo>
                <a:cubicBezTo>
                  <a:pt x="380427" y="3025740"/>
                  <a:pt x="406109" y="3008702"/>
                  <a:pt x="432343" y="2991328"/>
                </a:cubicBezTo>
                <a:cubicBezTo>
                  <a:pt x="499816" y="2945809"/>
                  <a:pt x="587151" y="2891228"/>
                  <a:pt x="657422" y="2847039"/>
                </a:cubicBezTo>
                <a:cubicBezTo>
                  <a:pt x="708557" y="2814794"/>
                  <a:pt x="756729" y="2784906"/>
                  <a:pt x="802686" y="2756784"/>
                </a:cubicBezTo>
                <a:lnTo>
                  <a:pt x="829284" y="2740726"/>
                </a:lnTo>
                <a:lnTo>
                  <a:pt x="830911" y="2738084"/>
                </a:lnTo>
                <a:lnTo>
                  <a:pt x="831641" y="2736896"/>
                </a:lnTo>
                <a:lnTo>
                  <a:pt x="680651" y="2829113"/>
                </a:lnTo>
                <a:cubicBezTo>
                  <a:pt x="610408" y="2872589"/>
                  <a:pt x="541668" y="2915715"/>
                  <a:pt x="476867" y="2956983"/>
                </a:cubicBezTo>
                <a:cubicBezTo>
                  <a:pt x="423659" y="2990781"/>
                  <a:pt x="360061" y="3038143"/>
                  <a:pt x="336326" y="3045361"/>
                </a:cubicBezTo>
                <a:cubicBezTo>
                  <a:pt x="335034" y="3044748"/>
                  <a:pt x="326586" y="3048492"/>
                  <a:pt x="323284" y="3050502"/>
                </a:cubicBezTo>
                <a:cubicBezTo>
                  <a:pt x="326586" y="3048492"/>
                  <a:pt x="323219" y="3043309"/>
                  <a:pt x="317905" y="3047944"/>
                </a:cubicBezTo>
                <a:cubicBezTo>
                  <a:pt x="325231" y="3040683"/>
                  <a:pt x="333678" y="3036940"/>
                  <a:pt x="342297" y="3030291"/>
                </a:cubicBezTo>
                <a:cubicBezTo>
                  <a:pt x="354767" y="3021298"/>
                  <a:pt x="362429" y="3013598"/>
                  <a:pt x="367745" y="3008962"/>
                </a:cubicBezTo>
                <a:cubicBezTo>
                  <a:pt x="402593" y="2984942"/>
                  <a:pt x="363150" y="3010360"/>
                  <a:pt x="340771" y="3025388"/>
                </a:cubicBezTo>
                <a:lnTo>
                  <a:pt x="352689" y="3017084"/>
                </a:lnTo>
                <a:lnTo>
                  <a:pt x="336053" y="3028260"/>
                </a:lnTo>
                <a:lnTo>
                  <a:pt x="340771" y="3025388"/>
                </a:lnTo>
                <a:cubicBezTo>
                  <a:pt x="334534" y="3029885"/>
                  <a:pt x="327472" y="3034884"/>
                  <a:pt x="322223" y="3038431"/>
                </a:cubicBezTo>
                <a:lnTo>
                  <a:pt x="318487" y="3040536"/>
                </a:lnTo>
                <a:lnTo>
                  <a:pt x="309826" y="3046692"/>
                </a:lnTo>
                <a:cubicBezTo>
                  <a:pt x="303046" y="3051522"/>
                  <a:pt x="296510" y="3056121"/>
                  <a:pt x="290415" y="3060140"/>
                </a:cubicBezTo>
                <a:lnTo>
                  <a:pt x="280601" y="3066231"/>
                </a:lnTo>
                <a:lnTo>
                  <a:pt x="282340" y="3064441"/>
                </a:lnTo>
                <a:cubicBezTo>
                  <a:pt x="303110" y="3050493"/>
                  <a:pt x="320828" y="3038394"/>
                  <a:pt x="296887" y="3054031"/>
                </a:cubicBezTo>
                <a:lnTo>
                  <a:pt x="283749" y="3062680"/>
                </a:lnTo>
                <a:lnTo>
                  <a:pt x="283756" y="3062671"/>
                </a:lnTo>
                <a:lnTo>
                  <a:pt x="283636" y="3062754"/>
                </a:lnTo>
                <a:lnTo>
                  <a:pt x="257632" y="3079871"/>
                </a:lnTo>
                <a:cubicBezTo>
                  <a:pt x="260228" y="3078375"/>
                  <a:pt x="266804" y="3074186"/>
                  <a:pt x="272709" y="3070316"/>
                </a:cubicBezTo>
                <a:lnTo>
                  <a:pt x="283636" y="3062754"/>
                </a:lnTo>
                <a:lnTo>
                  <a:pt x="283749" y="3062680"/>
                </a:lnTo>
                <a:lnTo>
                  <a:pt x="282340" y="3064441"/>
                </a:lnTo>
                <a:cubicBezTo>
                  <a:pt x="266652" y="3074910"/>
                  <a:pt x="249186" y="3086252"/>
                  <a:pt x="249004" y="3085804"/>
                </a:cubicBezTo>
                <a:cubicBezTo>
                  <a:pt x="249186" y="3086252"/>
                  <a:pt x="257450" y="3079423"/>
                  <a:pt x="257450" y="3079423"/>
                </a:cubicBezTo>
                <a:cubicBezTo>
                  <a:pt x="262248" y="3075457"/>
                  <a:pt x="257086" y="3078526"/>
                  <a:pt x="263752" y="3073018"/>
                </a:cubicBezTo>
                <a:cubicBezTo>
                  <a:pt x="268732" y="3069501"/>
                  <a:pt x="282637" y="3059906"/>
                  <a:pt x="292864" y="3052650"/>
                </a:cubicBezTo>
                <a:cubicBezTo>
                  <a:pt x="323016" y="3031772"/>
                  <a:pt x="355649" y="3009118"/>
                  <a:pt x="387955" y="2986971"/>
                </a:cubicBezTo>
                <a:lnTo>
                  <a:pt x="392760" y="2983739"/>
                </a:lnTo>
                <a:lnTo>
                  <a:pt x="392952" y="2983593"/>
                </a:lnTo>
                <a:cubicBezTo>
                  <a:pt x="402646" y="2976422"/>
                  <a:pt x="409920" y="2971263"/>
                  <a:pt x="412033" y="2970327"/>
                </a:cubicBezTo>
                <a:lnTo>
                  <a:pt x="420773" y="2964897"/>
                </a:lnTo>
                <a:lnTo>
                  <a:pt x="462093" y="2937108"/>
                </a:lnTo>
                <a:lnTo>
                  <a:pt x="438673" y="2951655"/>
                </a:lnTo>
                <a:cubicBezTo>
                  <a:pt x="429637" y="2957508"/>
                  <a:pt x="420925" y="2963512"/>
                  <a:pt x="412033" y="2970327"/>
                </a:cubicBezTo>
                <a:lnTo>
                  <a:pt x="403133" y="2975299"/>
                </a:lnTo>
                <a:lnTo>
                  <a:pt x="378520" y="2991899"/>
                </a:lnTo>
                <a:cubicBezTo>
                  <a:pt x="347070" y="3013414"/>
                  <a:pt x="315636" y="3035077"/>
                  <a:pt x="281879" y="3058037"/>
                </a:cubicBezTo>
                <a:cubicBezTo>
                  <a:pt x="261128" y="3072692"/>
                  <a:pt x="249090" y="3080746"/>
                  <a:pt x="226376" y="3095826"/>
                </a:cubicBezTo>
                <a:cubicBezTo>
                  <a:pt x="214155" y="3103432"/>
                  <a:pt x="224231" y="3095804"/>
                  <a:pt x="236506" y="3087454"/>
                </a:cubicBezTo>
                <a:cubicBezTo>
                  <a:pt x="241486" y="3083937"/>
                  <a:pt x="241699" y="3084460"/>
                  <a:pt x="251744" y="3076757"/>
                </a:cubicBezTo>
                <a:cubicBezTo>
                  <a:pt x="266490" y="3063972"/>
                  <a:pt x="290805" y="3047568"/>
                  <a:pt x="311555" y="3032914"/>
                </a:cubicBezTo>
                <a:cubicBezTo>
                  <a:pt x="338511" y="3014029"/>
                  <a:pt x="365154" y="2995637"/>
                  <a:pt x="391473" y="2977732"/>
                </a:cubicBezTo>
                <a:lnTo>
                  <a:pt x="394789" y="2975508"/>
                </a:lnTo>
                <a:lnTo>
                  <a:pt x="395859" y="2974575"/>
                </a:lnTo>
                <a:lnTo>
                  <a:pt x="404350" y="2967646"/>
                </a:lnTo>
                <a:lnTo>
                  <a:pt x="394608" y="2974190"/>
                </a:lnTo>
                <a:cubicBezTo>
                  <a:pt x="362849" y="2995710"/>
                  <a:pt x="331317" y="3017131"/>
                  <a:pt x="300094" y="3037996"/>
                </a:cubicBezTo>
                <a:cubicBezTo>
                  <a:pt x="327466" y="3018168"/>
                  <a:pt x="355663" y="2997958"/>
                  <a:pt x="383757" y="2978368"/>
                </a:cubicBezTo>
                <a:lnTo>
                  <a:pt x="407787" y="2961876"/>
                </a:lnTo>
                <a:lnTo>
                  <a:pt x="404242" y="2963637"/>
                </a:lnTo>
                <a:lnTo>
                  <a:pt x="404076" y="2963681"/>
                </a:lnTo>
                <a:lnTo>
                  <a:pt x="370081" y="2986990"/>
                </a:lnTo>
                <a:lnTo>
                  <a:pt x="308134" y="3029316"/>
                </a:lnTo>
                <a:lnTo>
                  <a:pt x="308217" y="3029288"/>
                </a:lnTo>
                <a:cubicBezTo>
                  <a:pt x="309479" y="3030136"/>
                  <a:pt x="304009" y="3036412"/>
                  <a:pt x="291287" y="3042452"/>
                </a:cubicBezTo>
                <a:lnTo>
                  <a:pt x="293300" y="3039826"/>
                </a:lnTo>
                <a:cubicBezTo>
                  <a:pt x="298376" y="3034927"/>
                  <a:pt x="302200" y="3031970"/>
                  <a:pt x="304731" y="3030459"/>
                </a:cubicBezTo>
                <a:lnTo>
                  <a:pt x="307702" y="3029460"/>
                </a:lnTo>
                <a:lnTo>
                  <a:pt x="370300" y="2985337"/>
                </a:lnTo>
                <a:lnTo>
                  <a:pt x="400372" y="2964637"/>
                </a:lnTo>
                <a:lnTo>
                  <a:pt x="398751" y="2965056"/>
                </a:lnTo>
                <a:cubicBezTo>
                  <a:pt x="398679" y="2964575"/>
                  <a:pt x="400009" y="2963415"/>
                  <a:pt x="401660" y="2962410"/>
                </a:cubicBezTo>
                <a:cubicBezTo>
                  <a:pt x="386941" y="2969739"/>
                  <a:pt x="337103" y="3008720"/>
                  <a:pt x="333971" y="3007827"/>
                </a:cubicBezTo>
                <a:lnTo>
                  <a:pt x="336276" y="3005313"/>
                </a:lnTo>
                <a:lnTo>
                  <a:pt x="313144" y="3021027"/>
                </a:lnTo>
                <a:lnTo>
                  <a:pt x="310486" y="3022902"/>
                </a:lnTo>
                <a:lnTo>
                  <a:pt x="309684" y="3023197"/>
                </a:lnTo>
                <a:lnTo>
                  <a:pt x="302365" y="3027239"/>
                </a:lnTo>
                <a:lnTo>
                  <a:pt x="304124" y="3025987"/>
                </a:lnTo>
                <a:lnTo>
                  <a:pt x="346055" y="2996914"/>
                </a:lnTo>
                <a:lnTo>
                  <a:pt x="351124" y="2992928"/>
                </a:lnTo>
                <a:cubicBezTo>
                  <a:pt x="371430" y="2977660"/>
                  <a:pt x="402820" y="2956022"/>
                  <a:pt x="405354" y="2953795"/>
                </a:cubicBezTo>
                <a:lnTo>
                  <a:pt x="403508" y="2954853"/>
                </a:lnTo>
                <a:lnTo>
                  <a:pt x="317613" y="3013942"/>
                </a:lnTo>
                <a:lnTo>
                  <a:pt x="317199" y="3014228"/>
                </a:lnTo>
                <a:lnTo>
                  <a:pt x="307724" y="3019992"/>
                </a:lnTo>
                <a:cubicBezTo>
                  <a:pt x="304703" y="3021872"/>
                  <a:pt x="302835" y="3023093"/>
                  <a:pt x="303230" y="3022982"/>
                </a:cubicBezTo>
                <a:cubicBezTo>
                  <a:pt x="301933" y="3022514"/>
                  <a:pt x="306570" y="3016903"/>
                  <a:pt x="309998" y="3015937"/>
                </a:cubicBezTo>
                <a:cubicBezTo>
                  <a:pt x="304988" y="3017349"/>
                  <a:pt x="311864" y="3014578"/>
                  <a:pt x="300658" y="3021207"/>
                </a:cubicBezTo>
                <a:cubicBezTo>
                  <a:pt x="286266" y="3029568"/>
                  <a:pt x="297779" y="3021186"/>
                  <a:pt x="297779" y="3021186"/>
                </a:cubicBezTo>
                <a:cubicBezTo>
                  <a:pt x="305558" y="3015522"/>
                  <a:pt x="321842" y="3006490"/>
                  <a:pt x="325576" y="3003772"/>
                </a:cubicBezTo>
                <a:cubicBezTo>
                  <a:pt x="325576" y="3003772"/>
                  <a:pt x="328013" y="3000585"/>
                  <a:pt x="330762" y="2997172"/>
                </a:cubicBezTo>
                <a:cubicBezTo>
                  <a:pt x="336078" y="2994008"/>
                  <a:pt x="345153" y="2988812"/>
                  <a:pt x="345153" y="2988812"/>
                </a:cubicBezTo>
                <a:cubicBezTo>
                  <a:pt x="351636" y="2982681"/>
                  <a:pt x="338230" y="2991736"/>
                  <a:pt x="338230" y="2991736"/>
                </a:cubicBezTo>
                <a:lnTo>
                  <a:pt x="334593" y="2993398"/>
                </a:lnTo>
                <a:lnTo>
                  <a:pt x="326699" y="2998529"/>
                </a:lnTo>
                <a:lnTo>
                  <a:pt x="331183" y="2994958"/>
                </a:lnTo>
                <a:lnTo>
                  <a:pt x="324276" y="2998116"/>
                </a:lnTo>
                <a:cubicBezTo>
                  <a:pt x="318839" y="3000707"/>
                  <a:pt x="313988" y="3003150"/>
                  <a:pt x="313846" y="3003607"/>
                </a:cubicBezTo>
                <a:cubicBezTo>
                  <a:pt x="316568" y="2999508"/>
                  <a:pt x="326940" y="2994779"/>
                  <a:pt x="337836" y="2988376"/>
                </a:cubicBezTo>
                <a:lnTo>
                  <a:pt x="345321" y="2983694"/>
                </a:lnTo>
                <a:lnTo>
                  <a:pt x="345573" y="2983495"/>
                </a:lnTo>
                <a:cubicBezTo>
                  <a:pt x="351753" y="2978974"/>
                  <a:pt x="356852" y="2975577"/>
                  <a:pt x="361388" y="2972734"/>
                </a:cubicBezTo>
                <a:lnTo>
                  <a:pt x="363865" y="2971253"/>
                </a:lnTo>
                <a:lnTo>
                  <a:pt x="360888" y="2972298"/>
                </a:lnTo>
                <a:cubicBezTo>
                  <a:pt x="353680" y="2976135"/>
                  <a:pt x="346233" y="2980733"/>
                  <a:pt x="337157" y="2985929"/>
                </a:cubicBezTo>
                <a:cubicBezTo>
                  <a:pt x="328500" y="2990938"/>
                  <a:pt x="321810" y="2994750"/>
                  <a:pt x="316156" y="2997938"/>
                </a:cubicBezTo>
                <a:lnTo>
                  <a:pt x="303070" y="3005254"/>
                </a:lnTo>
                <a:lnTo>
                  <a:pt x="307628" y="3002142"/>
                </a:lnTo>
                <a:lnTo>
                  <a:pt x="341052" y="2978830"/>
                </a:lnTo>
                <a:lnTo>
                  <a:pt x="357637" y="2968078"/>
                </a:lnTo>
                <a:cubicBezTo>
                  <a:pt x="367764" y="2961822"/>
                  <a:pt x="363705" y="2964042"/>
                  <a:pt x="357419" y="2967427"/>
                </a:cubicBezTo>
                <a:lnTo>
                  <a:pt x="357339" y="2967470"/>
                </a:lnTo>
                <a:lnTo>
                  <a:pt x="358783" y="2966464"/>
                </a:lnTo>
                <a:cubicBezTo>
                  <a:pt x="375978" y="2954560"/>
                  <a:pt x="393589" y="2942474"/>
                  <a:pt x="412432" y="2929695"/>
                </a:cubicBezTo>
                <a:cubicBezTo>
                  <a:pt x="414299" y="2928152"/>
                  <a:pt x="433365" y="2915487"/>
                  <a:pt x="433001" y="2914591"/>
                </a:cubicBezTo>
                <a:cubicBezTo>
                  <a:pt x="432608" y="2913619"/>
                  <a:pt x="407087" y="2932316"/>
                  <a:pt x="402077" y="2935758"/>
                </a:cubicBezTo>
                <a:lnTo>
                  <a:pt x="350816" y="2970892"/>
                </a:lnTo>
                <a:lnTo>
                  <a:pt x="347814" y="2972467"/>
                </a:lnTo>
                <a:cubicBezTo>
                  <a:pt x="345051" y="2973830"/>
                  <a:pt x="343229" y="2974569"/>
                  <a:pt x="343836" y="2973774"/>
                </a:cubicBezTo>
                <a:cubicBezTo>
                  <a:pt x="344453" y="2971794"/>
                  <a:pt x="404964" y="2935857"/>
                  <a:pt x="387477" y="2944118"/>
                </a:cubicBezTo>
                <a:cubicBezTo>
                  <a:pt x="381851" y="2947508"/>
                  <a:pt x="347178" y="2967694"/>
                  <a:pt x="347746" y="2965868"/>
                </a:cubicBezTo>
                <a:cubicBezTo>
                  <a:pt x="348079" y="2964802"/>
                  <a:pt x="362626" y="2952094"/>
                  <a:pt x="360758" y="2953453"/>
                </a:cubicBezTo>
                <a:cubicBezTo>
                  <a:pt x="362626" y="2952094"/>
                  <a:pt x="364492" y="2950735"/>
                  <a:pt x="366360" y="2949376"/>
                </a:cubicBezTo>
                <a:cubicBezTo>
                  <a:pt x="361376" y="2951475"/>
                  <a:pt x="337360" y="2966019"/>
                  <a:pt x="357902" y="2952593"/>
                </a:cubicBezTo>
                <a:cubicBezTo>
                  <a:pt x="380336" y="2938494"/>
                  <a:pt x="350740" y="2956277"/>
                  <a:pt x="339798" y="2962832"/>
                </a:cubicBezTo>
                <a:lnTo>
                  <a:pt x="337318" y="2964302"/>
                </a:lnTo>
                <a:lnTo>
                  <a:pt x="412259" y="2912581"/>
                </a:lnTo>
                <a:cubicBezTo>
                  <a:pt x="419105" y="2907521"/>
                  <a:pt x="432532" y="2897622"/>
                  <a:pt x="416845" y="2908091"/>
                </a:cubicBezTo>
                <a:cubicBezTo>
                  <a:pt x="396446" y="2921858"/>
                  <a:pt x="375991" y="2936368"/>
                  <a:pt x="356742" y="2948584"/>
                </a:cubicBezTo>
                <a:cubicBezTo>
                  <a:pt x="365634" y="2941985"/>
                  <a:pt x="374153" y="2935892"/>
                  <a:pt x="382485" y="2930055"/>
                </a:cubicBezTo>
                <a:lnTo>
                  <a:pt x="401008" y="2917269"/>
                </a:lnTo>
                <a:lnTo>
                  <a:pt x="403871" y="2915479"/>
                </a:lnTo>
                <a:cubicBezTo>
                  <a:pt x="411275" y="2910823"/>
                  <a:pt x="415033" y="2908315"/>
                  <a:pt x="416511" y="2907155"/>
                </a:cubicBezTo>
                <a:lnTo>
                  <a:pt x="415865" y="2907019"/>
                </a:lnTo>
                <a:lnTo>
                  <a:pt x="431745" y="2896070"/>
                </a:lnTo>
                <a:cubicBezTo>
                  <a:pt x="440082" y="2890242"/>
                  <a:pt x="448606" y="2884163"/>
                  <a:pt x="457505" y="2877582"/>
                </a:cubicBezTo>
                <a:lnTo>
                  <a:pt x="442313" y="2887841"/>
                </a:lnTo>
                <a:lnTo>
                  <a:pt x="410699" y="2909191"/>
                </a:lnTo>
                <a:lnTo>
                  <a:pt x="408917" y="2910034"/>
                </a:lnTo>
                <a:cubicBezTo>
                  <a:pt x="406729" y="2911090"/>
                  <a:pt x="404987" y="2911902"/>
                  <a:pt x="405059" y="2911673"/>
                </a:cubicBezTo>
                <a:cubicBezTo>
                  <a:pt x="405344" y="2910760"/>
                  <a:pt x="434675" y="2893051"/>
                  <a:pt x="442454" y="2887387"/>
                </a:cubicBezTo>
                <a:cubicBezTo>
                  <a:pt x="433712" y="2891518"/>
                  <a:pt x="427514" y="2896735"/>
                  <a:pt x="414989" y="2903737"/>
                </a:cubicBezTo>
                <a:cubicBezTo>
                  <a:pt x="414989" y="2903737"/>
                  <a:pt x="387241" y="2920999"/>
                  <a:pt x="387525" y="2920085"/>
                </a:cubicBezTo>
                <a:lnTo>
                  <a:pt x="410836" y="2902409"/>
                </a:lnTo>
                <a:cubicBezTo>
                  <a:pt x="411121" y="2901496"/>
                  <a:pt x="340264" y="2942848"/>
                  <a:pt x="375199" y="2921061"/>
                </a:cubicBezTo>
                <a:cubicBezTo>
                  <a:pt x="395217" y="2909310"/>
                  <a:pt x="412023" y="2898603"/>
                  <a:pt x="431031" y="2885470"/>
                </a:cubicBezTo>
                <a:cubicBezTo>
                  <a:pt x="444437" y="2876416"/>
                  <a:pt x="451027" y="2874559"/>
                  <a:pt x="466274" y="2863458"/>
                </a:cubicBezTo>
                <a:lnTo>
                  <a:pt x="466079" y="2864083"/>
                </a:lnTo>
                <a:lnTo>
                  <a:pt x="466042" y="2864200"/>
                </a:lnTo>
                <a:cubicBezTo>
                  <a:pt x="466003" y="2864324"/>
                  <a:pt x="465984" y="2864386"/>
                  <a:pt x="466014" y="2864293"/>
                </a:cubicBezTo>
                <a:lnTo>
                  <a:pt x="466079" y="2864083"/>
                </a:lnTo>
                <a:lnTo>
                  <a:pt x="466188" y="2863736"/>
                </a:lnTo>
                <a:cubicBezTo>
                  <a:pt x="466235" y="2863581"/>
                  <a:pt x="466274" y="2863458"/>
                  <a:pt x="466274" y="2863458"/>
                </a:cubicBezTo>
                <a:cubicBezTo>
                  <a:pt x="465880" y="2860099"/>
                  <a:pt x="429163" y="2886830"/>
                  <a:pt x="426331" y="2886657"/>
                </a:cubicBezTo>
                <a:cubicBezTo>
                  <a:pt x="425788" y="2887053"/>
                  <a:pt x="425608" y="2886956"/>
                  <a:pt x="425673" y="2886567"/>
                </a:cubicBezTo>
                <a:lnTo>
                  <a:pt x="426284" y="2885178"/>
                </a:lnTo>
                <a:lnTo>
                  <a:pt x="389213" y="2910508"/>
                </a:lnTo>
                <a:lnTo>
                  <a:pt x="394856" y="2905307"/>
                </a:lnTo>
                <a:lnTo>
                  <a:pt x="425768" y="2883362"/>
                </a:lnTo>
                <a:lnTo>
                  <a:pt x="427461" y="2882200"/>
                </a:lnTo>
                <a:lnTo>
                  <a:pt x="429558" y="2880701"/>
                </a:lnTo>
                <a:lnTo>
                  <a:pt x="429672" y="2880577"/>
                </a:lnTo>
                <a:cubicBezTo>
                  <a:pt x="419014" y="2886220"/>
                  <a:pt x="405039" y="2897101"/>
                  <a:pt x="396248" y="2901384"/>
                </a:cubicBezTo>
                <a:cubicBezTo>
                  <a:pt x="392846" y="2903037"/>
                  <a:pt x="393130" y="2902123"/>
                  <a:pt x="391836" y="2901656"/>
                </a:cubicBezTo>
                <a:cubicBezTo>
                  <a:pt x="385244" y="2903513"/>
                  <a:pt x="372149" y="2912342"/>
                  <a:pt x="360943" y="2918971"/>
                </a:cubicBezTo>
                <a:cubicBezTo>
                  <a:pt x="337523" y="2932375"/>
                  <a:pt x="314757" y="2947539"/>
                  <a:pt x="293488" y="2958671"/>
                </a:cubicBezTo>
                <a:cubicBezTo>
                  <a:pt x="321570" y="2940343"/>
                  <a:pt x="339675" y="2930102"/>
                  <a:pt x="367710" y="2911928"/>
                </a:cubicBezTo>
                <a:cubicBezTo>
                  <a:pt x="375489" y="2906262"/>
                  <a:pt x="388014" y="2899261"/>
                  <a:pt x="404535" y="2889467"/>
                </a:cubicBezTo>
                <a:cubicBezTo>
                  <a:pt x="413897" y="2883358"/>
                  <a:pt x="459465" y="2856770"/>
                  <a:pt x="434770" y="2868868"/>
                </a:cubicBezTo>
                <a:cubicBezTo>
                  <a:pt x="429143" y="2872258"/>
                  <a:pt x="405724" y="2885662"/>
                  <a:pt x="401963" y="2887695"/>
                </a:cubicBezTo>
                <a:cubicBezTo>
                  <a:pt x="400382" y="2888140"/>
                  <a:pt x="400999" y="2886162"/>
                  <a:pt x="400999" y="2886162"/>
                </a:cubicBezTo>
                <a:cubicBezTo>
                  <a:pt x="392209" y="2890443"/>
                  <a:pt x="380981" y="2897913"/>
                  <a:pt x="371667" y="2903870"/>
                </a:cubicBezTo>
                <a:cubicBezTo>
                  <a:pt x="364460" y="2907707"/>
                  <a:pt x="345451" y="2920839"/>
                  <a:pt x="344488" y="2919305"/>
                </a:cubicBezTo>
                <a:cubicBezTo>
                  <a:pt x="343524" y="2917772"/>
                  <a:pt x="357276" y="2912230"/>
                  <a:pt x="352267" y="2913643"/>
                </a:cubicBezTo>
                <a:cubicBezTo>
                  <a:pt x="345676" y="2915500"/>
                  <a:pt x="322256" y="2928904"/>
                  <a:pt x="351588" y="2911196"/>
                </a:cubicBezTo>
                <a:cubicBezTo>
                  <a:pt x="373711" y="2897323"/>
                  <a:pt x="382454" y="2893194"/>
                  <a:pt x="408954" y="2875311"/>
                </a:cubicBezTo>
                <a:cubicBezTo>
                  <a:pt x="405198" y="2876369"/>
                  <a:pt x="385819" y="2887611"/>
                  <a:pt x="373324" y="2894784"/>
                </a:cubicBezTo>
                <a:lnTo>
                  <a:pt x="371756" y="2895669"/>
                </a:lnTo>
                <a:lnTo>
                  <a:pt x="401196" y="2874739"/>
                </a:lnTo>
                <a:lnTo>
                  <a:pt x="363475" y="2900246"/>
                </a:lnTo>
                <a:lnTo>
                  <a:pt x="359174" y="2901790"/>
                </a:lnTo>
                <a:cubicBezTo>
                  <a:pt x="358110" y="2901660"/>
                  <a:pt x="366902" y="2896606"/>
                  <a:pt x="373886" y="2892138"/>
                </a:cubicBezTo>
                <a:cubicBezTo>
                  <a:pt x="340116" y="2909431"/>
                  <a:pt x="300569" y="2935989"/>
                  <a:pt x="266512" y="2954197"/>
                </a:cubicBezTo>
                <a:lnTo>
                  <a:pt x="260525" y="2957531"/>
                </a:lnTo>
                <a:lnTo>
                  <a:pt x="260957" y="2957216"/>
                </a:lnTo>
                <a:cubicBezTo>
                  <a:pt x="267538" y="2952378"/>
                  <a:pt x="288650" y="2938619"/>
                  <a:pt x="298696" y="2930915"/>
                </a:cubicBezTo>
                <a:cubicBezTo>
                  <a:pt x="312207" y="2920348"/>
                  <a:pt x="281229" y="2942259"/>
                  <a:pt x="277849" y="2944454"/>
                </a:cubicBezTo>
                <a:cubicBezTo>
                  <a:pt x="270504" y="2949601"/>
                  <a:pt x="264772" y="2953570"/>
                  <a:pt x="259795" y="2956985"/>
                </a:cubicBezTo>
                <a:lnTo>
                  <a:pt x="252015" y="2962272"/>
                </a:lnTo>
                <a:lnTo>
                  <a:pt x="230055" y="2974503"/>
                </a:lnTo>
                <a:lnTo>
                  <a:pt x="231664" y="2972747"/>
                </a:lnTo>
                <a:cubicBezTo>
                  <a:pt x="231708" y="2972859"/>
                  <a:pt x="230530" y="2973679"/>
                  <a:pt x="228652" y="2974891"/>
                </a:cubicBezTo>
                <a:lnTo>
                  <a:pt x="222983" y="2978442"/>
                </a:lnTo>
                <a:lnTo>
                  <a:pt x="206571" y="2987585"/>
                </a:lnTo>
                <a:lnTo>
                  <a:pt x="213622" y="2982669"/>
                </a:lnTo>
                <a:lnTo>
                  <a:pt x="215335" y="2979794"/>
                </a:lnTo>
                <a:lnTo>
                  <a:pt x="233644" y="2968597"/>
                </a:lnTo>
                <a:lnTo>
                  <a:pt x="216576" y="2977856"/>
                </a:lnTo>
                <a:lnTo>
                  <a:pt x="227820" y="2969738"/>
                </a:lnTo>
                <a:lnTo>
                  <a:pt x="232680" y="2966136"/>
                </a:lnTo>
                <a:lnTo>
                  <a:pt x="289603" y="2933369"/>
                </a:lnTo>
                <a:cubicBezTo>
                  <a:pt x="327139" y="2911527"/>
                  <a:pt x="365134" y="2888982"/>
                  <a:pt x="404915" y="2864370"/>
                </a:cubicBezTo>
                <a:cubicBezTo>
                  <a:pt x="408663" y="2861996"/>
                  <a:pt x="418577" y="2856425"/>
                  <a:pt x="428364" y="2850681"/>
                </a:cubicBezTo>
                <a:lnTo>
                  <a:pt x="429644" y="2849905"/>
                </a:lnTo>
                <a:lnTo>
                  <a:pt x="446066" y="2837827"/>
                </a:lnTo>
                <a:lnTo>
                  <a:pt x="437483" y="2842806"/>
                </a:lnTo>
                <a:lnTo>
                  <a:pt x="430463" y="2847668"/>
                </a:lnTo>
                <a:lnTo>
                  <a:pt x="420650" y="2853761"/>
                </a:lnTo>
                <a:lnTo>
                  <a:pt x="422388" y="2851968"/>
                </a:lnTo>
                <a:lnTo>
                  <a:pt x="423584" y="2851163"/>
                </a:lnTo>
                <a:lnTo>
                  <a:pt x="422676" y="2851714"/>
                </a:lnTo>
                <a:lnTo>
                  <a:pt x="422388" y="2851968"/>
                </a:lnTo>
                <a:cubicBezTo>
                  <a:pt x="406700" y="2862439"/>
                  <a:pt x="389234" y="2873781"/>
                  <a:pt x="389052" y="2873332"/>
                </a:cubicBezTo>
                <a:cubicBezTo>
                  <a:pt x="389143" y="2873557"/>
                  <a:pt x="391255" y="2871961"/>
                  <a:pt x="393343" y="2870310"/>
                </a:cubicBezTo>
                <a:lnTo>
                  <a:pt x="395881" y="2868272"/>
                </a:lnTo>
                <a:lnTo>
                  <a:pt x="388671" y="2872506"/>
                </a:lnTo>
                <a:cubicBezTo>
                  <a:pt x="376094" y="2880157"/>
                  <a:pt x="360669" y="2889997"/>
                  <a:pt x="354289" y="2892525"/>
                </a:cubicBezTo>
                <a:cubicBezTo>
                  <a:pt x="352708" y="2892971"/>
                  <a:pt x="353326" y="2890991"/>
                  <a:pt x="351458" y="2892351"/>
                </a:cubicBezTo>
                <a:cubicBezTo>
                  <a:pt x="344251" y="2896188"/>
                  <a:pt x="320260" y="2911418"/>
                  <a:pt x="313337" y="2914342"/>
                </a:cubicBezTo>
                <a:cubicBezTo>
                  <a:pt x="309625" y="2916221"/>
                  <a:pt x="310478" y="2913482"/>
                  <a:pt x="310478" y="2913482"/>
                </a:cubicBezTo>
                <a:cubicBezTo>
                  <a:pt x="310478" y="2913482"/>
                  <a:pt x="309629" y="2913895"/>
                  <a:pt x="308273" y="2914676"/>
                </a:cubicBezTo>
                <a:lnTo>
                  <a:pt x="305968" y="2916173"/>
                </a:lnTo>
                <a:lnTo>
                  <a:pt x="303043" y="2917697"/>
                </a:lnTo>
                <a:lnTo>
                  <a:pt x="303048" y="2917450"/>
                </a:lnTo>
                <a:cubicBezTo>
                  <a:pt x="302852" y="2917506"/>
                  <a:pt x="302385" y="2917846"/>
                  <a:pt x="301451" y="2918525"/>
                </a:cubicBezTo>
                <a:lnTo>
                  <a:pt x="303043" y="2917697"/>
                </a:lnTo>
                <a:lnTo>
                  <a:pt x="303033" y="2918080"/>
                </a:lnTo>
                <a:cubicBezTo>
                  <a:pt x="299869" y="2918972"/>
                  <a:pt x="294838" y="2921222"/>
                  <a:pt x="294838" y="2921222"/>
                </a:cubicBezTo>
                <a:cubicBezTo>
                  <a:pt x="297609" y="2916970"/>
                  <a:pt x="317688" y="2909645"/>
                  <a:pt x="334828" y="2897872"/>
                </a:cubicBezTo>
                <a:cubicBezTo>
                  <a:pt x="336695" y="2896513"/>
                  <a:pt x="342893" y="2891295"/>
                  <a:pt x="344758" y="2889936"/>
                </a:cubicBezTo>
                <a:cubicBezTo>
                  <a:pt x="355986" y="2882467"/>
                  <a:pt x="369061" y="2874478"/>
                  <a:pt x="383737" y="2865205"/>
                </a:cubicBezTo>
                <a:cubicBezTo>
                  <a:pt x="386550" y="2863508"/>
                  <a:pt x="399349" y="2856015"/>
                  <a:pt x="411678" y="2848773"/>
                </a:cubicBezTo>
                <a:lnTo>
                  <a:pt x="411717" y="2848749"/>
                </a:lnTo>
                <a:lnTo>
                  <a:pt x="419446" y="2843064"/>
                </a:lnTo>
                <a:lnTo>
                  <a:pt x="434994" y="2832126"/>
                </a:lnTo>
                <a:lnTo>
                  <a:pt x="434396" y="2832141"/>
                </a:lnTo>
                <a:cubicBezTo>
                  <a:pt x="433750" y="2832226"/>
                  <a:pt x="433120" y="2832368"/>
                  <a:pt x="432645" y="2832536"/>
                </a:cubicBezTo>
                <a:cubicBezTo>
                  <a:pt x="429198" y="2834341"/>
                  <a:pt x="396105" y="2854081"/>
                  <a:pt x="418587" y="2839831"/>
                </a:cubicBezTo>
                <a:cubicBezTo>
                  <a:pt x="442577" y="2824600"/>
                  <a:pt x="400768" y="2849158"/>
                  <a:pt x="395140" y="2852549"/>
                </a:cubicBezTo>
                <a:cubicBezTo>
                  <a:pt x="380486" y="2860983"/>
                  <a:pt x="367962" y="2867985"/>
                  <a:pt x="362646" y="2871149"/>
                </a:cubicBezTo>
                <a:cubicBezTo>
                  <a:pt x="333609" y="2887525"/>
                  <a:pt x="306370" y="2903150"/>
                  <a:pt x="279828" y="2918372"/>
                </a:cubicBezTo>
                <a:lnTo>
                  <a:pt x="274315" y="2921513"/>
                </a:lnTo>
                <a:lnTo>
                  <a:pt x="281620" y="2915999"/>
                </a:lnTo>
                <a:lnTo>
                  <a:pt x="284181" y="2913993"/>
                </a:lnTo>
                <a:lnTo>
                  <a:pt x="301741" y="2903727"/>
                </a:lnTo>
                <a:cubicBezTo>
                  <a:pt x="312638" y="2897324"/>
                  <a:pt x="337665" y="2884160"/>
                  <a:pt x="347311" y="2877138"/>
                </a:cubicBezTo>
                <a:cubicBezTo>
                  <a:pt x="351045" y="2874419"/>
                  <a:pt x="351901" y="2871679"/>
                  <a:pt x="358145" y="2866309"/>
                </a:cubicBezTo>
                <a:cubicBezTo>
                  <a:pt x="366209" y="2859731"/>
                  <a:pt x="369325" y="2858992"/>
                  <a:pt x="380268" y="2852438"/>
                </a:cubicBezTo>
                <a:cubicBezTo>
                  <a:pt x="389629" y="2846328"/>
                  <a:pt x="397408" y="2840664"/>
                  <a:pt x="403034" y="2837273"/>
                </a:cubicBezTo>
                <a:lnTo>
                  <a:pt x="409579" y="2833359"/>
                </a:lnTo>
                <a:lnTo>
                  <a:pt x="409362" y="2833447"/>
                </a:lnTo>
                <a:cubicBezTo>
                  <a:pt x="409061" y="2833515"/>
                  <a:pt x="409014" y="2833427"/>
                  <a:pt x="409283" y="2833143"/>
                </a:cubicBezTo>
                <a:cubicBezTo>
                  <a:pt x="409910" y="2832480"/>
                  <a:pt x="411980" y="2831003"/>
                  <a:pt x="414817" y="2829110"/>
                </a:cubicBezTo>
                <a:lnTo>
                  <a:pt x="420018" y="2825740"/>
                </a:lnTo>
                <a:lnTo>
                  <a:pt x="418491" y="2826079"/>
                </a:lnTo>
                <a:cubicBezTo>
                  <a:pt x="418017" y="2825865"/>
                  <a:pt x="417775" y="2825482"/>
                  <a:pt x="416985" y="2825705"/>
                </a:cubicBezTo>
                <a:cubicBezTo>
                  <a:pt x="413225" y="2827737"/>
                  <a:pt x="404175" y="2833621"/>
                  <a:pt x="397014" y="2837305"/>
                </a:cubicBezTo>
                <a:cubicBezTo>
                  <a:pt x="391386" y="2840696"/>
                  <a:pt x="366073" y="2854772"/>
                  <a:pt x="384796" y="2842553"/>
                </a:cubicBezTo>
                <a:cubicBezTo>
                  <a:pt x="396334" y="2834858"/>
                  <a:pt x="408526" y="2828922"/>
                  <a:pt x="413843" y="2825758"/>
                </a:cubicBezTo>
                <a:cubicBezTo>
                  <a:pt x="419423" y="2822519"/>
                  <a:pt x="425666" y="2817150"/>
                  <a:pt x="427532" y="2815791"/>
                </a:cubicBezTo>
                <a:cubicBezTo>
                  <a:pt x="430936" y="2814137"/>
                  <a:pt x="432828" y="2813465"/>
                  <a:pt x="438144" y="2810300"/>
                </a:cubicBezTo>
                <a:lnTo>
                  <a:pt x="438873" y="2809769"/>
                </a:lnTo>
                <a:lnTo>
                  <a:pt x="436450" y="2811136"/>
                </a:lnTo>
                <a:cubicBezTo>
                  <a:pt x="429013" y="2815132"/>
                  <a:pt x="437827" y="2808714"/>
                  <a:pt x="437827" y="2808714"/>
                </a:cubicBezTo>
                <a:cubicBezTo>
                  <a:pt x="445607" y="2803051"/>
                  <a:pt x="461890" y="2794018"/>
                  <a:pt x="465624" y="2791300"/>
                </a:cubicBezTo>
                <a:cubicBezTo>
                  <a:pt x="465624" y="2791300"/>
                  <a:pt x="466233" y="2790503"/>
                  <a:pt x="467187" y="2789281"/>
                </a:cubicBezTo>
                <a:lnTo>
                  <a:pt x="467682" y="2788654"/>
                </a:lnTo>
                <a:lnTo>
                  <a:pt x="455566" y="2796058"/>
                </a:lnTo>
                <a:cubicBezTo>
                  <a:pt x="449992" y="2799447"/>
                  <a:pt x="444608" y="2802682"/>
                  <a:pt x="439617" y="2805582"/>
                </a:cubicBezTo>
                <a:cubicBezTo>
                  <a:pt x="430422" y="2811158"/>
                  <a:pt x="421370" y="2816278"/>
                  <a:pt x="412348" y="2821303"/>
                </a:cubicBezTo>
                <a:lnTo>
                  <a:pt x="405624" y="2825063"/>
                </a:lnTo>
                <a:lnTo>
                  <a:pt x="407290" y="2823913"/>
                </a:lnTo>
                <a:lnTo>
                  <a:pt x="421137" y="2814339"/>
                </a:lnTo>
                <a:lnTo>
                  <a:pt x="438653" y="2804049"/>
                </a:lnTo>
                <a:cubicBezTo>
                  <a:pt x="451130" y="2797199"/>
                  <a:pt x="471412" y="2785373"/>
                  <a:pt x="459479" y="2789709"/>
                </a:cubicBezTo>
                <a:lnTo>
                  <a:pt x="448412" y="2795532"/>
                </a:lnTo>
                <a:lnTo>
                  <a:pt x="459128" y="2788202"/>
                </a:lnTo>
                <a:lnTo>
                  <a:pt x="457124" y="2789190"/>
                </a:lnTo>
                <a:cubicBezTo>
                  <a:pt x="455214" y="2790182"/>
                  <a:pt x="453965" y="2790907"/>
                  <a:pt x="453894" y="2791135"/>
                </a:cubicBezTo>
                <a:cubicBezTo>
                  <a:pt x="455935" y="2788061"/>
                  <a:pt x="462280" y="2784633"/>
                  <a:pt x="469922" y="2780409"/>
                </a:cubicBezTo>
                <a:lnTo>
                  <a:pt x="473421" y="2778430"/>
                </a:lnTo>
                <a:lnTo>
                  <a:pt x="478646" y="2774856"/>
                </a:lnTo>
                <a:lnTo>
                  <a:pt x="499097" y="2760866"/>
                </a:lnTo>
                <a:lnTo>
                  <a:pt x="489771" y="2766133"/>
                </a:lnTo>
                <a:lnTo>
                  <a:pt x="482464" y="2770392"/>
                </a:lnTo>
                <a:lnTo>
                  <a:pt x="451331" y="2791207"/>
                </a:lnTo>
                <a:cubicBezTo>
                  <a:pt x="434297" y="2802518"/>
                  <a:pt x="444392" y="2794829"/>
                  <a:pt x="454945" y="2787155"/>
                </a:cubicBezTo>
                <a:lnTo>
                  <a:pt x="461479" y="2782472"/>
                </a:lnTo>
                <a:lnTo>
                  <a:pt x="456205" y="2785467"/>
                </a:lnTo>
                <a:lnTo>
                  <a:pt x="443117" y="2792783"/>
                </a:lnTo>
                <a:lnTo>
                  <a:pt x="447675" y="2789671"/>
                </a:lnTo>
                <a:lnTo>
                  <a:pt x="481100" y="2766358"/>
                </a:lnTo>
                <a:lnTo>
                  <a:pt x="497684" y="2755608"/>
                </a:lnTo>
                <a:cubicBezTo>
                  <a:pt x="507813" y="2749352"/>
                  <a:pt x="503754" y="2751570"/>
                  <a:pt x="497467" y="2754956"/>
                </a:cubicBezTo>
                <a:lnTo>
                  <a:pt x="497387" y="2754998"/>
                </a:lnTo>
                <a:lnTo>
                  <a:pt x="498831" y="2753991"/>
                </a:lnTo>
                <a:cubicBezTo>
                  <a:pt x="516025" y="2742089"/>
                  <a:pt x="533636" y="2730003"/>
                  <a:pt x="552479" y="2717223"/>
                </a:cubicBezTo>
                <a:cubicBezTo>
                  <a:pt x="553412" y="2716452"/>
                  <a:pt x="558647" y="2712901"/>
                  <a:pt x="563600" y="2709430"/>
                </a:cubicBezTo>
                <a:lnTo>
                  <a:pt x="567303" y="2706764"/>
                </a:lnTo>
                <a:lnTo>
                  <a:pt x="559767" y="2711735"/>
                </a:lnTo>
                <a:cubicBezTo>
                  <a:pt x="532069" y="2730612"/>
                  <a:pt x="505646" y="2750038"/>
                  <a:pt x="475548" y="2769298"/>
                </a:cubicBezTo>
                <a:lnTo>
                  <a:pt x="494607" y="2755855"/>
                </a:lnTo>
                <a:lnTo>
                  <a:pt x="490863" y="2758422"/>
                </a:lnTo>
                <a:lnTo>
                  <a:pt x="487861" y="2759996"/>
                </a:lnTo>
                <a:lnTo>
                  <a:pt x="487003" y="2760278"/>
                </a:lnTo>
                <a:lnTo>
                  <a:pt x="472330" y="2770510"/>
                </a:lnTo>
                <a:lnTo>
                  <a:pt x="458600" y="2780064"/>
                </a:lnTo>
                <a:lnTo>
                  <a:pt x="451876" y="2782726"/>
                </a:lnTo>
                <a:lnTo>
                  <a:pt x="453314" y="2781106"/>
                </a:lnTo>
                <a:lnTo>
                  <a:pt x="479595" y="2762357"/>
                </a:lnTo>
                <a:lnTo>
                  <a:pt x="477446" y="2763441"/>
                </a:lnTo>
                <a:cubicBezTo>
                  <a:pt x="479179" y="2762008"/>
                  <a:pt x="480891" y="2760744"/>
                  <a:pt x="482391" y="2759727"/>
                </a:cubicBezTo>
                <a:cubicBezTo>
                  <a:pt x="483892" y="2758711"/>
                  <a:pt x="485183" y="2757945"/>
                  <a:pt x="486073" y="2757508"/>
                </a:cubicBezTo>
                <a:lnTo>
                  <a:pt x="483363" y="2759673"/>
                </a:lnTo>
                <a:lnTo>
                  <a:pt x="489930" y="2754994"/>
                </a:lnTo>
                <a:lnTo>
                  <a:pt x="486073" y="2757508"/>
                </a:lnTo>
                <a:cubicBezTo>
                  <a:pt x="489505" y="2754997"/>
                  <a:pt x="492517" y="2752825"/>
                  <a:pt x="495291" y="2750847"/>
                </a:cubicBezTo>
                <a:lnTo>
                  <a:pt x="500439" y="2747205"/>
                </a:lnTo>
                <a:lnTo>
                  <a:pt x="498631" y="2748211"/>
                </a:lnTo>
                <a:lnTo>
                  <a:pt x="493391" y="2751020"/>
                </a:lnTo>
                <a:lnTo>
                  <a:pt x="477094" y="2762323"/>
                </a:lnTo>
                <a:cubicBezTo>
                  <a:pt x="450008" y="2781023"/>
                  <a:pt x="427932" y="2796031"/>
                  <a:pt x="394334" y="2819159"/>
                </a:cubicBezTo>
                <a:cubicBezTo>
                  <a:pt x="394334" y="2819159"/>
                  <a:pt x="393962" y="2819436"/>
                  <a:pt x="393317" y="2819913"/>
                </a:cubicBezTo>
                <a:lnTo>
                  <a:pt x="393049" y="2820110"/>
                </a:lnTo>
                <a:lnTo>
                  <a:pt x="396897" y="2817734"/>
                </a:lnTo>
                <a:cubicBezTo>
                  <a:pt x="408040" y="2811175"/>
                  <a:pt x="421525" y="2803938"/>
                  <a:pt x="426911" y="2800546"/>
                </a:cubicBezTo>
                <a:lnTo>
                  <a:pt x="454186" y="2783565"/>
                </a:lnTo>
                <a:lnTo>
                  <a:pt x="429981" y="2800166"/>
                </a:lnTo>
                <a:lnTo>
                  <a:pt x="427277" y="2801687"/>
                </a:lnTo>
                <a:cubicBezTo>
                  <a:pt x="422048" y="2804667"/>
                  <a:pt x="415996" y="2808170"/>
                  <a:pt x="408190" y="2812765"/>
                </a:cubicBezTo>
                <a:cubicBezTo>
                  <a:pt x="406250" y="2813780"/>
                  <a:pt x="394931" y="2820470"/>
                  <a:pt x="388116" y="2824277"/>
                </a:cubicBezTo>
                <a:lnTo>
                  <a:pt x="385063" y="2825885"/>
                </a:lnTo>
                <a:lnTo>
                  <a:pt x="382777" y="2827526"/>
                </a:lnTo>
                <a:cubicBezTo>
                  <a:pt x="377163" y="2831454"/>
                  <a:pt x="371876" y="2834875"/>
                  <a:pt x="373188" y="2832842"/>
                </a:cubicBezTo>
                <a:cubicBezTo>
                  <a:pt x="376472" y="2829531"/>
                  <a:pt x="409625" y="2807718"/>
                  <a:pt x="411225" y="2806396"/>
                </a:cubicBezTo>
                <a:cubicBezTo>
                  <a:pt x="428420" y="2794381"/>
                  <a:pt x="444740" y="2783063"/>
                  <a:pt x="461257" y="2771570"/>
                </a:cubicBezTo>
                <a:lnTo>
                  <a:pt x="488957" y="2752165"/>
                </a:lnTo>
                <a:lnTo>
                  <a:pt x="490231" y="2750816"/>
                </a:lnTo>
                <a:cubicBezTo>
                  <a:pt x="491612" y="2749496"/>
                  <a:pt x="493404" y="2747850"/>
                  <a:pt x="495125" y="2746279"/>
                </a:cubicBezTo>
                <a:lnTo>
                  <a:pt x="495631" y="2745820"/>
                </a:lnTo>
                <a:lnTo>
                  <a:pt x="489112" y="2750343"/>
                </a:lnTo>
                <a:cubicBezTo>
                  <a:pt x="480861" y="2756099"/>
                  <a:pt x="473819" y="2761076"/>
                  <a:pt x="472551" y="2761899"/>
                </a:cubicBezTo>
                <a:cubicBezTo>
                  <a:pt x="434811" y="2788200"/>
                  <a:pt x="394994" y="2815520"/>
                  <a:pt x="349044" y="2847908"/>
                </a:cubicBezTo>
                <a:cubicBezTo>
                  <a:pt x="349044" y="2847908"/>
                  <a:pt x="324913" y="2864758"/>
                  <a:pt x="329529" y="2860345"/>
                </a:cubicBezTo>
                <a:lnTo>
                  <a:pt x="336124" y="2855659"/>
                </a:lnTo>
                <a:lnTo>
                  <a:pt x="344550" y="2850548"/>
                </a:lnTo>
                <a:cubicBezTo>
                  <a:pt x="347905" y="2848466"/>
                  <a:pt x="350653" y="2846689"/>
                  <a:pt x="352035" y="2845634"/>
                </a:cubicBezTo>
                <a:lnTo>
                  <a:pt x="351354" y="2845080"/>
                </a:lnTo>
                <a:lnTo>
                  <a:pt x="353662" y="2843494"/>
                </a:lnTo>
                <a:cubicBezTo>
                  <a:pt x="350462" y="2846137"/>
                  <a:pt x="377709" y="2827312"/>
                  <a:pt x="377133" y="2825892"/>
                </a:cubicBezTo>
                <a:cubicBezTo>
                  <a:pt x="376951" y="2825443"/>
                  <a:pt x="349887" y="2844718"/>
                  <a:pt x="344640" y="2848455"/>
                </a:cubicBezTo>
                <a:lnTo>
                  <a:pt x="342624" y="2849836"/>
                </a:lnTo>
                <a:lnTo>
                  <a:pt x="342383" y="2849969"/>
                </a:lnTo>
                <a:lnTo>
                  <a:pt x="336515" y="2853478"/>
                </a:lnTo>
                <a:lnTo>
                  <a:pt x="383296" y="2820350"/>
                </a:lnTo>
                <a:cubicBezTo>
                  <a:pt x="406815" y="2803856"/>
                  <a:pt x="430814" y="2787116"/>
                  <a:pt x="455745" y="2769604"/>
                </a:cubicBezTo>
                <a:cubicBezTo>
                  <a:pt x="455745" y="2769604"/>
                  <a:pt x="461568" y="2767286"/>
                  <a:pt x="464403" y="2763746"/>
                </a:cubicBezTo>
                <a:cubicBezTo>
                  <a:pt x="465791" y="2761900"/>
                  <a:pt x="443524" y="2777209"/>
                  <a:pt x="455564" y="2769156"/>
                </a:cubicBezTo>
                <a:cubicBezTo>
                  <a:pt x="415563" y="2796027"/>
                  <a:pt x="364731" y="2833048"/>
                  <a:pt x="326417" y="2857930"/>
                </a:cubicBezTo>
                <a:cubicBezTo>
                  <a:pt x="368591" y="2826766"/>
                  <a:pt x="420811" y="2792290"/>
                  <a:pt x="467293" y="2759461"/>
                </a:cubicBezTo>
                <a:cubicBezTo>
                  <a:pt x="468985" y="2758364"/>
                  <a:pt x="474105" y="2754755"/>
                  <a:pt x="478755" y="2751299"/>
                </a:cubicBezTo>
                <a:lnTo>
                  <a:pt x="480394" y="2750033"/>
                </a:lnTo>
                <a:lnTo>
                  <a:pt x="479846" y="2750361"/>
                </a:lnTo>
                <a:lnTo>
                  <a:pt x="477365" y="2751830"/>
                </a:lnTo>
                <a:lnTo>
                  <a:pt x="483960" y="2747278"/>
                </a:lnTo>
                <a:lnTo>
                  <a:pt x="484886" y="2746563"/>
                </a:lnTo>
                <a:cubicBezTo>
                  <a:pt x="486487" y="2745245"/>
                  <a:pt x="487483" y="2744297"/>
                  <a:pt x="487384" y="2744054"/>
                </a:cubicBezTo>
                <a:lnTo>
                  <a:pt x="466719" y="2758042"/>
                </a:lnTo>
                <a:cubicBezTo>
                  <a:pt x="445967" y="2772697"/>
                  <a:pt x="423731" y="2788079"/>
                  <a:pt x="404398" y="2800966"/>
                </a:cubicBezTo>
                <a:cubicBezTo>
                  <a:pt x="421486" y="2788688"/>
                  <a:pt x="439586" y="2776050"/>
                  <a:pt x="458330" y="2763028"/>
                </a:cubicBezTo>
                <a:lnTo>
                  <a:pt x="499999" y="2734021"/>
                </a:lnTo>
                <a:lnTo>
                  <a:pt x="496792" y="2736113"/>
                </a:lnTo>
                <a:lnTo>
                  <a:pt x="514792" y="2723157"/>
                </a:lnTo>
                <a:lnTo>
                  <a:pt x="503668" y="2729477"/>
                </a:lnTo>
                <a:lnTo>
                  <a:pt x="489168" y="2738304"/>
                </a:lnTo>
                <a:lnTo>
                  <a:pt x="484745" y="2741291"/>
                </a:lnTo>
                <a:lnTo>
                  <a:pt x="483659" y="2741794"/>
                </a:lnTo>
                <a:cubicBezTo>
                  <a:pt x="482182" y="2742397"/>
                  <a:pt x="481573" y="2742516"/>
                  <a:pt x="482507" y="2741838"/>
                </a:cubicBezTo>
                <a:lnTo>
                  <a:pt x="491972" y="2735368"/>
                </a:lnTo>
                <a:lnTo>
                  <a:pt x="497322" y="2731522"/>
                </a:lnTo>
                <a:cubicBezTo>
                  <a:pt x="502015" y="2728195"/>
                  <a:pt x="508226" y="2723827"/>
                  <a:pt x="516251" y="2718206"/>
                </a:cubicBezTo>
                <a:cubicBezTo>
                  <a:pt x="528247" y="2709595"/>
                  <a:pt x="538500" y="2702373"/>
                  <a:pt x="548014" y="2695718"/>
                </a:cubicBezTo>
                <a:lnTo>
                  <a:pt x="549416" y="2694741"/>
                </a:lnTo>
                <a:lnTo>
                  <a:pt x="541198" y="2699782"/>
                </a:lnTo>
                <a:cubicBezTo>
                  <a:pt x="534297" y="2703983"/>
                  <a:pt x="527430" y="2708071"/>
                  <a:pt x="527572" y="2707615"/>
                </a:cubicBezTo>
                <a:lnTo>
                  <a:pt x="550884" y="2689937"/>
                </a:lnTo>
                <a:cubicBezTo>
                  <a:pt x="551168" y="2689024"/>
                  <a:pt x="480313" y="2730377"/>
                  <a:pt x="515245" y="2708591"/>
                </a:cubicBezTo>
                <a:lnTo>
                  <a:pt x="533861" y="2697224"/>
                </a:lnTo>
                <a:lnTo>
                  <a:pt x="544799" y="2689359"/>
                </a:lnTo>
                <a:cubicBezTo>
                  <a:pt x="549804" y="2685807"/>
                  <a:pt x="555316" y="2681903"/>
                  <a:pt x="560340" y="2678247"/>
                </a:cubicBezTo>
                <a:lnTo>
                  <a:pt x="538152" y="2692925"/>
                </a:lnTo>
                <a:lnTo>
                  <a:pt x="539505" y="2691797"/>
                </a:lnTo>
                <a:cubicBezTo>
                  <a:pt x="547150" y="2685582"/>
                  <a:pt x="552823" y="2681284"/>
                  <a:pt x="559351" y="2676722"/>
                </a:cubicBezTo>
                <a:lnTo>
                  <a:pt x="566900" y="2671689"/>
                </a:lnTo>
                <a:lnTo>
                  <a:pt x="568104" y="2669853"/>
                </a:lnTo>
                <a:cubicBezTo>
                  <a:pt x="568675" y="2669095"/>
                  <a:pt x="569253" y="2668447"/>
                  <a:pt x="569719" y="2668107"/>
                </a:cubicBezTo>
                <a:cubicBezTo>
                  <a:pt x="559063" y="2673749"/>
                  <a:pt x="545086" y="2684629"/>
                  <a:pt x="536296" y="2688913"/>
                </a:cubicBezTo>
                <a:cubicBezTo>
                  <a:pt x="532895" y="2690566"/>
                  <a:pt x="533179" y="2689653"/>
                  <a:pt x="531883" y="2689185"/>
                </a:cubicBezTo>
                <a:cubicBezTo>
                  <a:pt x="525291" y="2691042"/>
                  <a:pt x="512197" y="2699871"/>
                  <a:pt x="500989" y="2706500"/>
                </a:cubicBezTo>
                <a:cubicBezTo>
                  <a:pt x="477570" y="2719904"/>
                  <a:pt x="454803" y="2735069"/>
                  <a:pt x="433536" y="2746200"/>
                </a:cubicBezTo>
                <a:cubicBezTo>
                  <a:pt x="461618" y="2727870"/>
                  <a:pt x="479723" y="2717630"/>
                  <a:pt x="507758" y="2699456"/>
                </a:cubicBezTo>
                <a:cubicBezTo>
                  <a:pt x="515536" y="2693793"/>
                  <a:pt x="528062" y="2686790"/>
                  <a:pt x="544583" y="2676998"/>
                </a:cubicBezTo>
                <a:cubicBezTo>
                  <a:pt x="546924" y="2675470"/>
                  <a:pt x="551527" y="2672662"/>
                  <a:pt x="556730" y="2669500"/>
                </a:cubicBezTo>
                <a:lnTo>
                  <a:pt x="560920" y="2666935"/>
                </a:lnTo>
                <a:lnTo>
                  <a:pt x="562052" y="2663805"/>
                </a:lnTo>
                <a:lnTo>
                  <a:pt x="557715" y="2666319"/>
                </a:lnTo>
                <a:cubicBezTo>
                  <a:pt x="550686" y="2670349"/>
                  <a:pt x="543892" y="2674207"/>
                  <a:pt x="542012" y="2675223"/>
                </a:cubicBezTo>
                <a:cubicBezTo>
                  <a:pt x="541221" y="2675446"/>
                  <a:pt x="540980" y="2675063"/>
                  <a:pt x="540935" y="2674624"/>
                </a:cubicBezTo>
                <a:lnTo>
                  <a:pt x="540944" y="2674551"/>
                </a:lnTo>
                <a:lnTo>
                  <a:pt x="528073" y="2683566"/>
                </a:lnTo>
                <a:lnTo>
                  <a:pt x="520080" y="2688656"/>
                </a:lnTo>
                <a:lnTo>
                  <a:pt x="520238" y="2686356"/>
                </a:lnTo>
                <a:lnTo>
                  <a:pt x="520254" y="2685951"/>
                </a:lnTo>
                <a:lnTo>
                  <a:pt x="511715" y="2691397"/>
                </a:lnTo>
                <a:cubicBezTo>
                  <a:pt x="504506" y="2695235"/>
                  <a:pt x="485500" y="2708367"/>
                  <a:pt x="484535" y="2706834"/>
                </a:cubicBezTo>
                <a:cubicBezTo>
                  <a:pt x="483572" y="2705300"/>
                  <a:pt x="497325" y="2699759"/>
                  <a:pt x="492315" y="2701171"/>
                </a:cubicBezTo>
                <a:cubicBezTo>
                  <a:pt x="485724" y="2703029"/>
                  <a:pt x="462304" y="2716434"/>
                  <a:pt x="491636" y="2698724"/>
                </a:cubicBezTo>
                <a:cubicBezTo>
                  <a:pt x="502697" y="2691788"/>
                  <a:pt x="510414" y="2687287"/>
                  <a:pt x="518678" y="2682286"/>
                </a:cubicBezTo>
                <a:lnTo>
                  <a:pt x="520456" y="2681146"/>
                </a:lnTo>
                <a:lnTo>
                  <a:pt x="520489" y="2680366"/>
                </a:lnTo>
                <a:lnTo>
                  <a:pt x="520418" y="2678294"/>
                </a:lnTo>
                <a:lnTo>
                  <a:pt x="513372" y="2682313"/>
                </a:lnTo>
                <a:lnTo>
                  <a:pt x="511804" y="2683198"/>
                </a:lnTo>
                <a:lnTo>
                  <a:pt x="520376" y="2677104"/>
                </a:lnTo>
                <a:lnTo>
                  <a:pt x="520350" y="2676396"/>
                </a:lnTo>
                <a:lnTo>
                  <a:pt x="503523" y="2687775"/>
                </a:lnTo>
                <a:lnTo>
                  <a:pt x="499223" y="2689319"/>
                </a:lnTo>
                <a:cubicBezTo>
                  <a:pt x="498159" y="2689189"/>
                  <a:pt x="506949" y="2684134"/>
                  <a:pt x="513935" y="2679666"/>
                </a:cubicBezTo>
                <a:cubicBezTo>
                  <a:pt x="480164" y="2696959"/>
                  <a:pt x="440617" y="2723517"/>
                  <a:pt x="406560" y="2741725"/>
                </a:cubicBezTo>
                <a:lnTo>
                  <a:pt x="400573" y="2745060"/>
                </a:lnTo>
                <a:lnTo>
                  <a:pt x="401005" y="2744745"/>
                </a:lnTo>
                <a:cubicBezTo>
                  <a:pt x="407584" y="2739906"/>
                  <a:pt x="428698" y="2726147"/>
                  <a:pt x="438745" y="2718445"/>
                </a:cubicBezTo>
                <a:cubicBezTo>
                  <a:pt x="452255" y="2707877"/>
                  <a:pt x="421276" y="2729787"/>
                  <a:pt x="417896" y="2731983"/>
                </a:cubicBezTo>
                <a:cubicBezTo>
                  <a:pt x="410552" y="2737130"/>
                  <a:pt x="404820" y="2741099"/>
                  <a:pt x="399844" y="2744513"/>
                </a:cubicBezTo>
                <a:lnTo>
                  <a:pt x="392063" y="2749800"/>
                </a:lnTo>
                <a:lnTo>
                  <a:pt x="370103" y="2762032"/>
                </a:lnTo>
                <a:lnTo>
                  <a:pt x="371712" y="2760275"/>
                </a:lnTo>
                <a:cubicBezTo>
                  <a:pt x="371757" y="2760387"/>
                  <a:pt x="370577" y="2761206"/>
                  <a:pt x="368700" y="2762420"/>
                </a:cubicBezTo>
                <a:lnTo>
                  <a:pt x="363031" y="2765971"/>
                </a:lnTo>
                <a:lnTo>
                  <a:pt x="346618" y="2775114"/>
                </a:lnTo>
                <a:lnTo>
                  <a:pt x="353670" y="2770198"/>
                </a:lnTo>
                <a:lnTo>
                  <a:pt x="355382" y="2767323"/>
                </a:lnTo>
                <a:lnTo>
                  <a:pt x="373692" y="2756127"/>
                </a:lnTo>
                <a:lnTo>
                  <a:pt x="356623" y="2765386"/>
                </a:lnTo>
                <a:lnTo>
                  <a:pt x="367868" y="2757266"/>
                </a:lnTo>
                <a:lnTo>
                  <a:pt x="372727" y="2753665"/>
                </a:lnTo>
                <a:lnTo>
                  <a:pt x="429651" y="2720900"/>
                </a:lnTo>
                <a:cubicBezTo>
                  <a:pt x="467187" y="2699056"/>
                  <a:pt x="505182" y="2676511"/>
                  <a:pt x="544964" y="2651900"/>
                </a:cubicBezTo>
                <a:cubicBezTo>
                  <a:pt x="548710" y="2649524"/>
                  <a:pt x="558624" y="2643954"/>
                  <a:pt x="568412" y="2638210"/>
                </a:cubicBezTo>
                <a:lnTo>
                  <a:pt x="572891" y="2635495"/>
                </a:lnTo>
                <a:lnTo>
                  <a:pt x="587103" y="2625684"/>
                </a:lnTo>
                <a:lnTo>
                  <a:pt x="589747" y="2623866"/>
                </a:lnTo>
                <a:lnTo>
                  <a:pt x="587675" y="2624450"/>
                </a:lnTo>
                <a:cubicBezTo>
                  <a:pt x="569882" y="2634463"/>
                  <a:pt x="553027" y="2645324"/>
                  <a:pt x="539907" y="2653464"/>
                </a:cubicBezTo>
                <a:cubicBezTo>
                  <a:pt x="527429" y="2660312"/>
                  <a:pt x="502844" y="2676684"/>
                  <a:pt x="494339" y="2680053"/>
                </a:cubicBezTo>
                <a:cubicBezTo>
                  <a:pt x="492756" y="2680498"/>
                  <a:pt x="493374" y="2678520"/>
                  <a:pt x="491507" y="2679880"/>
                </a:cubicBezTo>
                <a:cubicBezTo>
                  <a:pt x="484299" y="2683716"/>
                  <a:pt x="460308" y="2698948"/>
                  <a:pt x="453384" y="2701870"/>
                </a:cubicBezTo>
                <a:cubicBezTo>
                  <a:pt x="449673" y="2703750"/>
                  <a:pt x="450527" y="2701009"/>
                  <a:pt x="450527" y="2701009"/>
                </a:cubicBezTo>
                <a:cubicBezTo>
                  <a:pt x="450527" y="2701009"/>
                  <a:pt x="449677" y="2701423"/>
                  <a:pt x="448321" y="2702205"/>
                </a:cubicBezTo>
                <a:lnTo>
                  <a:pt x="446016" y="2703702"/>
                </a:lnTo>
                <a:lnTo>
                  <a:pt x="443091" y="2705224"/>
                </a:lnTo>
                <a:lnTo>
                  <a:pt x="443097" y="2704979"/>
                </a:lnTo>
                <a:cubicBezTo>
                  <a:pt x="442900" y="2705034"/>
                  <a:pt x="442433" y="2705374"/>
                  <a:pt x="441499" y="2706054"/>
                </a:cubicBezTo>
                <a:lnTo>
                  <a:pt x="443091" y="2705224"/>
                </a:lnTo>
                <a:lnTo>
                  <a:pt x="443080" y="2705607"/>
                </a:lnTo>
                <a:cubicBezTo>
                  <a:pt x="439917" y="2706500"/>
                  <a:pt x="434886" y="2708751"/>
                  <a:pt x="434886" y="2708751"/>
                </a:cubicBezTo>
                <a:cubicBezTo>
                  <a:pt x="437657" y="2704499"/>
                  <a:pt x="457737" y="2697173"/>
                  <a:pt x="474876" y="2685400"/>
                </a:cubicBezTo>
                <a:cubicBezTo>
                  <a:pt x="476742" y="2684041"/>
                  <a:pt x="482940" y="2678825"/>
                  <a:pt x="484807" y="2677464"/>
                </a:cubicBezTo>
                <a:cubicBezTo>
                  <a:pt x="496035" y="2669997"/>
                  <a:pt x="509108" y="2662007"/>
                  <a:pt x="523784" y="2652733"/>
                </a:cubicBezTo>
                <a:cubicBezTo>
                  <a:pt x="529412" y="2649341"/>
                  <a:pt x="574980" y="2622753"/>
                  <a:pt x="576847" y="2621394"/>
                </a:cubicBezTo>
                <a:cubicBezTo>
                  <a:pt x="577924" y="2620257"/>
                  <a:pt x="577358" y="2619757"/>
                  <a:pt x="576287" y="2619624"/>
                </a:cubicBezTo>
                <a:lnTo>
                  <a:pt x="573953" y="2619911"/>
                </a:lnTo>
                <a:lnTo>
                  <a:pt x="563379" y="2626365"/>
                </a:lnTo>
                <a:cubicBezTo>
                  <a:pt x="545999" y="2637502"/>
                  <a:pt x="527342" y="2649972"/>
                  <a:pt x="527427" y="2648520"/>
                </a:cubicBezTo>
                <a:cubicBezTo>
                  <a:pt x="526866" y="2648103"/>
                  <a:pt x="530801" y="2644788"/>
                  <a:pt x="536506" y="2640383"/>
                </a:cubicBezTo>
                <a:lnTo>
                  <a:pt x="543560" y="2635133"/>
                </a:lnTo>
                <a:lnTo>
                  <a:pt x="535189" y="2640077"/>
                </a:lnTo>
                <a:cubicBezTo>
                  <a:pt x="520534" y="2648513"/>
                  <a:pt x="508008" y="2655513"/>
                  <a:pt x="502693" y="2658678"/>
                </a:cubicBezTo>
                <a:cubicBezTo>
                  <a:pt x="473658" y="2675054"/>
                  <a:pt x="446418" y="2690680"/>
                  <a:pt x="419875" y="2705902"/>
                </a:cubicBezTo>
                <a:lnTo>
                  <a:pt x="414362" y="2709043"/>
                </a:lnTo>
                <a:lnTo>
                  <a:pt x="421669" y="2703527"/>
                </a:lnTo>
                <a:lnTo>
                  <a:pt x="424228" y="2701522"/>
                </a:lnTo>
                <a:lnTo>
                  <a:pt x="441789" y="2691256"/>
                </a:lnTo>
                <a:cubicBezTo>
                  <a:pt x="452685" y="2684853"/>
                  <a:pt x="477713" y="2671690"/>
                  <a:pt x="487358" y="2664667"/>
                </a:cubicBezTo>
                <a:cubicBezTo>
                  <a:pt x="491093" y="2661949"/>
                  <a:pt x="491948" y="2659208"/>
                  <a:pt x="498193" y="2653837"/>
                </a:cubicBezTo>
                <a:cubicBezTo>
                  <a:pt x="506257" y="2647261"/>
                  <a:pt x="509374" y="2646522"/>
                  <a:pt x="520316" y="2639966"/>
                </a:cubicBezTo>
                <a:cubicBezTo>
                  <a:pt x="529676" y="2633857"/>
                  <a:pt x="537456" y="2628193"/>
                  <a:pt x="543083" y="2624802"/>
                </a:cubicBezTo>
                <a:lnTo>
                  <a:pt x="594235" y="2594049"/>
                </a:lnTo>
                <a:lnTo>
                  <a:pt x="599081" y="2590674"/>
                </a:lnTo>
                <a:lnTo>
                  <a:pt x="587325" y="2598031"/>
                </a:lnTo>
                <a:cubicBezTo>
                  <a:pt x="575977" y="2605118"/>
                  <a:pt x="565830" y="2611241"/>
                  <a:pt x="561445" y="2612962"/>
                </a:cubicBezTo>
                <a:cubicBezTo>
                  <a:pt x="557997" y="2614768"/>
                  <a:pt x="558614" y="2612789"/>
                  <a:pt x="557034" y="2613234"/>
                </a:cubicBezTo>
                <a:cubicBezTo>
                  <a:pt x="553273" y="2615265"/>
                  <a:pt x="544223" y="2621150"/>
                  <a:pt x="537062" y="2624834"/>
                </a:cubicBezTo>
                <a:cubicBezTo>
                  <a:pt x="531435" y="2628224"/>
                  <a:pt x="506121" y="2642302"/>
                  <a:pt x="524843" y="2630082"/>
                </a:cubicBezTo>
                <a:cubicBezTo>
                  <a:pt x="536382" y="2622386"/>
                  <a:pt x="548575" y="2616452"/>
                  <a:pt x="553890" y="2613287"/>
                </a:cubicBezTo>
                <a:cubicBezTo>
                  <a:pt x="559470" y="2610048"/>
                  <a:pt x="565715" y="2604679"/>
                  <a:pt x="567582" y="2603319"/>
                </a:cubicBezTo>
                <a:cubicBezTo>
                  <a:pt x="570983" y="2601666"/>
                  <a:pt x="572876" y="2600994"/>
                  <a:pt x="578191" y="2597830"/>
                </a:cubicBezTo>
                <a:cubicBezTo>
                  <a:pt x="580059" y="2596470"/>
                  <a:pt x="587837" y="2590808"/>
                  <a:pt x="591572" y="2588088"/>
                </a:cubicBezTo>
                <a:cubicBezTo>
                  <a:pt x="595331" y="2586056"/>
                  <a:pt x="610273" y="2576708"/>
                  <a:pt x="623081" y="2568794"/>
                </a:cubicBezTo>
                <a:cubicBezTo>
                  <a:pt x="635891" y="2560879"/>
                  <a:pt x="667400" y="2541585"/>
                  <a:pt x="645536" y="2553856"/>
                </a:cubicBezTo>
                <a:lnTo>
                  <a:pt x="625501" y="2565627"/>
                </a:lnTo>
                <a:lnTo>
                  <a:pt x="612707" y="2573142"/>
                </a:lnTo>
                <a:cubicBezTo>
                  <a:pt x="601197" y="2580169"/>
                  <a:pt x="589650" y="2587312"/>
                  <a:pt x="579664" y="2593111"/>
                </a:cubicBezTo>
                <a:cubicBezTo>
                  <a:pt x="570469" y="2598687"/>
                  <a:pt x="561418" y="2603807"/>
                  <a:pt x="552395" y="2608831"/>
                </a:cubicBezTo>
                <a:lnTo>
                  <a:pt x="545671" y="2612593"/>
                </a:lnTo>
                <a:lnTo>
                  <a:pt x="547339" y="2611442"/>
                </a:lnTo>
                <a:lnTo>
                  <a:pt x="561184" y="2601867"/>
                </a:lnTo>
                <a:lnTo>
                  <a:pt x="578700" y="2591577"/>
                </a:lnTo>
                <a:cubicBezTo>
                  <a:pt x="591178" y="2584729"/>
                  <a:pt x="611459" y="2572902"/>
                  <a:pt x="599527" y="2577239"/>
                </a:cubicBezTo>
                <a:lnTo>
                  <a:pt x="588461" y="2583059"/>
                </a:lnTo>
                <a:lnTo>
                  <a:pt x="618694" y="2562385"/>
                </a:lnTo>
                <a:cubicBezTo>
                  <a:pt x="643956" y="2545136"/>
                  <a:pt x="669876" y="2527432"/>
                  <a:pt x="694008" y="2510581"/>
                </a:cubicBezTo>
                <a:cubicBezTo>
                  <a:pt x="719739" y="2492408"/>
                  <a:pt x="688397" y="2513422"/>
                  <a:pt x="679739" y="2519280"/>
                </a:cubicBezTo>
                <a:cubicBezTo>
                  <a:pt x="648846" y="2540521"/>
                  <a:pt x="619074" y="2560138"/>
                  <a:pt x="591380" y="2578736"/>
                </a:cubicBezTo>
                <a:cubicBezTo>
                  <a:pt x="580023" y="2586276"/>
                  <a:pt x="580723" y="2585373"/>
                  <a:pt x="585581" y="2581658"/>
                </a:cubicBezTo>
                <a:lnTo>
                  <a:pt x="592824" y="2576380"/>
                </a:lnTo>
                <a:lnTo>
                  <a:pt x="588266" y="2579623"/>
                </a:lnTo>
                <a:cubicBezTo>
                  <a:pt x="576331" y="2588348"/>
                  <a:pt x="565703" y="2596279"/>
                  <a:pt x="564413" y="2595664"/>
                </a:cubicBezTo>
                <a:lnTo>
                  <a:pt x="569290" y="2591429"/>
                </a:lnTo>
                <a:lnTo>
                  <a:pt x="587781" y="2578670"/>
                </a:lnTo>
                <a:cubicBezTo>
                  <a:pt x="612341" y="2561873"/>
                  <a:pt x="636496" y="2545373"/>
                  <a:pt x="660812" y="2528393"/>
                </a:cubicBezTo>
                <a:cubicBezTo>
                  <a:pt x="681725" y="2514579"/>
                  <a:pt x="712120" y="2493879"/>
                  <a:pt x="713974" y="2490861"/>
                </a:cubicBezTo>
                <a:lnTo>
                  <a:pt x="710106" y="2492475"/>
                </a:lnTo>
                <a:lnTo>
                  <a:pt x="699815" y="2499264"/>
                </a:lnTo>
                <a:cubicBezTo>
                  <a:pt x="672117" y="2518142"/>
                  <a:pt x="645692" y="2537567"/>
                  <a:pt x="615597" y="2556827"/>
                </a:cubicBezTo>
                <a:cubicBezTo>
                  <a:pt x="637814" y="2540960"/>
                  <a:pt x="660168" y="2525430"/>
                  <a:pt x="682823" y="2509874"/>
                </a:cubicBezTo>
                <a:lnTo>
                  <a:pt x="705514" y="2494392"/>
                </a:lnTo>
                <a:lnTo>
                  <a:pt x="704905" y="2494646"/>
                </a:lnTo>
                <a:cubicBezTo>
                  <a:pt x="680912" y="2508762"/>
                  <a:pt x="648490" y="2532003"/>
                  <a:pt x="624498" y="2547522"/>
                </a:cubicBezTo>
                <a:lnTo>
                  <a:pt x="568723" y="2585411"/>
                </a:lnTo>
                <a:lnTo>
                  <a:pt x="562047" y="2589318"/>
                </a:lnTo>
                <a:cubicBezTo>
                  <a:pt x="559864" y="2590368"/>
                  <a:pt x="559173" y="2590375"/>
                  <a:pt x="560937" y="2588677"/>
                </a:cubicBezTo>
                <a:lnTo>
                  <a:pt x="562842" y="2587158"/>
                </a:lnTo>
                <a:lnTo>
                  <a:pt x="534382" y="2606687"/>
                </a:lnTo>
                <a:cubicBezTo>
                  <a:pt x="534382" y="2606687"/>
                  <a:pt x="510613" y="2624435"/>
                  <a:pt x="513236" y="2620373"/>
                </a:cubicBezTo>
                <a:cubicBezTo>
                  <a:pt x="516519" y="2617061"/>
                  <a:pt x="549672" y="2595248"/>
                  <a:pt x="551272" y="2593925"/>
                </a:cubicBezTo>
                <a:cubicBezTo>
                  <a:pt x="568468" y="2581909"/>
                  <a:pt x="584788" y="2570592"/>
                  <a:pt x="601306" y="2559099"/>
                </a:cubicBezTo>
                <a:lnTo>
                  <a:pt x="640952" y="2531325"/>
                </a:lnTo>
                <a:lnTo>
                  <a:pt x="642175" y="2529146"/>
                </a:lnTo>
                <a:lnTo>
                  <a:pt x="641232" y="2529567"/>
                </a:lnTo>
                <a:lnTo>
                  <a:pt x="637647" y="2531983"/>
                </a:lnTo>
                <a:cubicBezTo>
                  <a:pt x="626243" y="2539848"/>
                  <a:pt x="614289" y="2548331"/>
                  <a:pt x="612599" y="2549429"/>
                </a:cubicBezTo>
                <a:cubicBezTo>
                  <a:pt x="574859" y="2575730"/>
                  <a:pt x="535041" y="2603049"/>
                  <a:pt x="489093" y="2635437"/>
                </a:cubicBezTo>
                <a:cubicBezTo>
                  <a:pt x="489093" y="2635437"/>
                  <a:pt x="464961" y="2652287"/>
                  <a:pt x="469577" y="2647873"/>
                </a:cubicBezTo>
                <a:lnTo>
                  <a:pt x="476172" y="2643188"/>
                </a:lnTo>
                <a:lnTo>
                  <a:pt x="484598" y="2638078"/>
                </a:lnTo>
                <a:cubicBezTo>
                  <a:pt x="487952" y="2635995"/>
                  <a:pt x="490702" y="2634217"/>
                  <a:pt x="492083" y="2633162"/>
                </a:cubicBezTo>
                <a:lnTo>
                  <a:pt x="491403" y="2632609"/>
                </a:lnTo>
                <a:lnTo>
                  <a:pt x="493710" y="2631023"/>
                </a:lnTo>
                <a:cubicBezTo>
                  <a:pt x="490510" y="2633667"/>
                  <a:pt x="517757" y="2614841"/>
                  <a:pt x="517181" y="2613421"/>
                </a:cubicBezTo>
                <a:cubicBezTo>
                  <a:pt x="516998" y="2612973"/>
                  <a:pt x="489936" y="2632247"/>
                  <a:pt x="484688" y="2635984"/>
                </a:cubicBezTo>
                <a:lnTo>
                  <a:pt x="482670" y="2637366"/>
                </a:lnTo>
                <a:lnTo>
                  <a:pt x="482431" y="2637497"/>
                </a:lnTo>
                <a:lnTo>
                  <a:pt x="476561" y="2641008"/>
                </a:lnTo>
                <a:lnTo>
                  <a:pt x="523343" y="2607879"/>
                </a:lnTo>
                <a:cubicBezTo>
                  <a:pt x="546863" y="2591384"/>
                  <a:pt x="570861" y="2574645"/>
                  <a:pt x="595793" y="2557132"/>
                </a:cubicBezTo>
                <a:cubicBezTo>
                  <a:pt x="595793" y="2557132"/>
                  <a:pt x="601615" y="2554815"/>
                  <a:pt x="604451" y="2551275"/>
                </a:cubicBezTo>
                <a:cubicBezTo>
                  <a:pt x="605840" y="2549429"/>
                  <a:pt x="583573" y="2564738"/>
                  <a:pt x="595611" y="2556685"/>
                </a:cubicBezTo>
                <a:cubicBezTo>
                  <a:pt x="555612" y="2583556"/>
                  <a:pt x="504779" y="2620577"/>
                  <a:pt x="466463" y="2645459"/>
                </a:cubicBezTo>
                <a:cubicBezTo>
                  <a:pt x="508639" y="2614294"/>
                  <a:pt x="560860" y="2579818"/>
                  <a:pt x="607341" y="2546990"/>
                </a:cubicBezTo>
                <a:cubicBezTo>
                  <a:pt x="609031" y="2545893"/>
                  <a:pt x="614153" y="2542284"/>
                  <a:pt x="618802" y="2538828"/>
                </a:cubicBezTo>
                <a:lnTo>
                  <a:pt x="627076" y="2531883"/>
                </a:lnTo>
                <a:lnTo>
                  <a:pt x="627241" y="2531712"/>
                </a:lnTo>
                <a:lnTo>
                  <a:pt x="606767" y="2545570"/>
                </a:lnTo>
                <a:cubicBezTo>
                  <a:pt x="586015" y="2560225"/>
                  <a:pt x="563779" y="2575609"/>
                  <a:pt x="544445" y="2588494"/>
                </a:cubicBezTo>
                <a:cubicBezTo>
                  <a:pt x="561535" y="2576217"/>
                  <a:pt x="579634" y="2563578"/>
                  <a:pt x="598377" y="2550557"/>
                </a:cubicBezTo>
                <a:lnTo>
                  <a:pt x="638214" y="2522827"/>
                </a:lnTo>
                <a:lnTo>
                  <a:pt x="643239" y="2518906"/>
                </a:lnTo>
                <a:cubicBezTo>
                  <a:pt x="654930" y="2510213"/>
                  <a:pt x="669738" y="2499794"/>
                  <a:pt x="683586" y="2489963"/>
                </a:cubicBezTo>
                <a:cubicBezTo>
                  <a:pt x="735109" y="2453573"/>
                  <a:pt x="782141" y="2421317"/>
                  <a:pt x="832303" y="2388235"/>
                </a:cubicBezTo>
                <a:lnTo>
                  <a:pt x="839283" y="2383714"/>
                </a:lnTo>
                <a:lnTo>
                  <a:pt x="871566" y="2361750"/>
                </a:lnTo>
                <a:cubicBezTo>
                  <a:pt x="887591" y="2350923"/>
                  <a:pt x="903913" y="2339991"/>
                  <a:pt x="920823" y="2328810"/>
                </a:cubicBezTo>
                <a:cubicBezTo>
                  <a:pt x="959222" y="2303260"/>
                  <a:pt x="987311" y="2285634"/>
                  <a:pt x="1025808" y="2261201"/>
                </a:cubicBezTo>
                <a:cubicBezTo>
                  <a:pt x="1035431" y="2255093"/>
                  <a:pt x="1048977" y="2246367"/>
                  <a:pt x="1062805" y="2237571"/>
                </a:cubicBezTo>
                <a:lnTo>
                  <a:pt x="1062853" y="2237540"/>
                </a:lnTo>
                <a:lnTo>
                  <a:pt x="1028160" y="2258685"/>
                </a:lnTo>
                <a:cubicBezTo>
                  <a:pt x="985479" y="2285044"/>
                  <a:pt x="942306" y="2312122"/>
                  <a:pt x="898457" y="2340221"/>
                </a:cubicBezTo>
                <a:cubicBezTo>
                  <a:pt x="841614" y="2376469"/>
                  <a:pt x="800156" y="2404513"/>
                  <a:pt x="762726" y="2427306"/>
                </a:cubicBezTo>
                <a:cubicBezTo>
                  <a:pt x="741807" y="2440044"/>
                  <a:pt x="645919" y="2508464"/>
                  <a:pt x="639484" y="2509584"/>
                </a:cubicBezTo>
                <a:cubicBezTo>
                  <a:pt x="635060" y="2508077"/>
                  <a:pt x="646810" y="2502322"/>
                  <a:pt x="655979" y="2495339"/>
                </a:cubicBezTo>
                <a:cubicBezTo>
                  <a:pt x="670246" y="2483618"/>
                  <a:pt x="683221" y="2471285"/>
                  <a:pt x="690378" y="2466925"/>
                </a:cubicBezTo>
                <a:cubicBezTo>
                  <a:pt x="732555" y="2435643"/>
                  <a:pt x="787051" y="2402459"/>
                  <a:pt x="847749" y="2363866"/>
                </a:cubicBezTo>
                <a:cubicBezTo>
                  <a:pt x="881328" y="2343420"/>
                  <a:pt x="923335" y="2315040"/>
                  <a:pt x="959475" y="2291633"/>
                </a:cubicBezTo>
                <a:cubicBezTo>
                  <a:pt x="1031482" y="2246329"/>
                  <a:pt x="1101374" y="2203041"/>
                  <a:pt x="1169405" y="2161407"/>
                </a:cubicBezTo>
                <a:cubicBezTo>
                  <a:pt x="1220430" y="2130182"/>
                  <a:pt x="1270409" y="2099884"/>
                  <a:pt x="1319450" y="2070365"/>
                </a:cubicBezTo>
                <a:lnTo>
                  <a:pt x="1382609" y="2032588"/>
                </a:lnTo>
                <a:lnTo>
                  <a:pt x="1399147" y="2012978"/>
                </a:lnTo>
                <a:lnTo>
                  <a:pt x="1387674" y="2020072"/>
                </a:lnTo>
                <a:lnTo>
                  <a:pt x="1334797" y="2053430"/>
                </a:lnTo>
                <a:lnTo>
                  <a:pt x="1335051" y="2053616"/>
                </a:lnTo>
                <a:cubicBezTo>
                  <a:pt x="1334716" y="2054218"/>
                  <a:pt x="1333903" y="2055064"/>
                  <a:pt x="1332879" y="2055610"/>
                </a:cubicBezTo>
                <a:lnTo>
                  <a:pt x="1333780" y="2054071"/>
                </a:lnTo>
                <a:lnTo>
                  <a:pt x="1299389" y="2075768"/>
                </a:lnTo>
                <a:cubicBezTo>
                  <a:pt x="1270490" y="2094038"/>
                  <a:pt x="1242307" y="2111828"/>
                  <a:pt x="1215381" y="2128573"/>
                </a:cubicBezTo>
                <a:cubicBezTo>
                  <a:pt x="1138505" y="2176785"/>
                  <a:pt x="1067114" y="2217457"/>
                  <a:pt x="1000696" y="2259299"/>
                </a:cubicBezTo>
                <a:cubicBezTo>
                  <a:pt x="964006" y="2283042"/>
                  <a:pt x="924561" y="2308460"/>
                  <a:pt x="881813" y="2335890"/>
                </a:cubicBezTo>
                <a:cubicBezTo>
                  <a:pt x="851944" y="2355711"/>
                  <a:pt x="820946" y="2377386"/>
                  <a:pt x="805893" y="2385152"/>
                </a:cubicBezTo>
                <a:cubicBezTo>
                  <a:pt x="795433" y="2391522"/>
                  <a:pt x="796491" y="2387844"/>
                  <a:pt x="781438" y="2395611"/>
                </a:cubicBezTo>
                <a:cubicBezTo>
                  <a:pt x="767676" y="2403991"/>
                  <a:pt x="749555" y="2418059"/>
                  <a:pt x="741993" y="2421029"/>
                </a:cubicBezTo>
                <a:cubicBezTo>
                  <a:pt x="694822" y="2446952"/>
                  <a:pt x="749742" y="2399044"/>
                  <a:pt x="789185" y="2373625"/>
                </a:cubicBezTo>
                <a:cubicBezTo>
                  <a:pt x="772122" y="2384016"/>
                  <a:pt x="756346" y="2395022"/>
                  <a:pt x="737270" y="2408038"/>
                </a:cubicBezTo>
                <a:cubicBezTo>
                  <a:pt x="721497" y="2419042"/>
                  <a:pt x="686862" y="2443166"/>
                  <a:pt x="683008" y="2445513"/>
                </a:cubicBezTo>
                <a:cubicBezTo>
                  <a:pt x="675113" y="2448920"/>
                  <a:pt x="701850" y="2428206"/>
                  <a:pt x="707164" y="2423570"/>
                </a:cubicBezTo>
                <a:cubicBezTo>
                  <a:pt x="723995" y="2408888"/>
                  <a:pt x="686797" y="2435971"/>
                  <a:pt x="704919" y="2421905"/>
                </a:cubicBezTo>
                <a:cubicBezTo>
                  <a:pt x="710233" y="2417268"/>
                  <a:pt x="716839" y="2413246"/>
                  <a:pt x="716839" y="2413246"/>
                </a:cubicBezTo>
                <a:lnTo>
                  <a:pt x="767925" y="2378298"/>
                </a:lnTo>
                <a:lnTo>
                  <a:pt x="673039" y="2435421"/>
                </a:lnTo>
                <a:cubicBezTo>
                  <a:pt x="575539" y="2494645"/>
                  <a:pt x="477475" y="2555465"/>
                  <a:pt x="383376" y="2616381"/>
                </a:cubicBezTo>
                <a:cubicBezTo>
                  <a:pt x="360997" y="2631408"/>
                  <a:pt x="244912" y="2709329"/>
                  <a:pt x="247980" y="2703028"/>
                </a:cubicBezTo>
                <a:cubicBezTo>
                  <a:pt x="252003" y="2697777"/>
                  <a:pt x="305145" y="2656785"/>
                  <a:pt x="305145" y="2656785"/>
                </a:cubicBezTo>
                <a:cubicBezTo>
                  <a:pt x="321254" y="2645342"/>
                  <a:pt x="346935" y="2628303"/>
                  <a:pt x="373169" y="2610931"/>
                </a:cubicBezTo>
                <a:cubicBezTo>
                  <a:pt x="440642" y="2565410"/>
                  <a:pt x="527977" y="2510831"/>
                  <a:pt x="598248" y="2466641"/>
                </a:cubicBezTo>
                <a:cubicBezTo>
                  <a:pt x="700518" y="2402150"/>
                  <a:pt x="790934" y="2347094"/>
                  <a:pt x="875491" y="2296714"/>
                </a:cubicBezTo>
                <a:lnTo>
                  <a:pt x="954005" y="2250406"/>
                </a:lnTo>
                <a:lnTo>
                  <a:pt x="999593" y="2220599"/>
                </a:lnTo>
                <a:lnTo>
                  <a:pt x="834270" y="2318751"/>
                </a:lnTo>
                <a:cubicBezTo>
                  <a:pt x="692653" y="2404080"/>
                  <a:pt x="547296" y="2494049"/>
                  <a:pt x="417692" y="2576585"/>
                </a:cubicBezTo>
                <a:cubicBezTo>
                  <a:pt x="364486" y="2610383"/>
                  <a:pt x="300886" y="2657744"/>
                  <a:pt x="277152" y="2664964"/>
                </a:cubicBezTo>
                <a:cubicBezTo>
                  <a:pt x="275860" y="2664350"/>
                  <a:pt x="267412" y="2668094"/>
                  <a:pt x="264110" y="2670104"/>
                </a:cubicBezTo>
                <a:cubicBezTo>
                  <a:pt x="267412" y="2668094"/>
                  <a:pt x="264045" y="2662912"/>
                  <a:pt x="258730" y="2667546"/>
                </a:cubicBezTo>
                <a:cubicBezTo>
                  <a:pt x="266057" y="2660285"/>
                  <a:pt x="274504" y="2656543"/>
                  <a:pt x="283122" y="2649894"/>
                </a:cubicBezTo>
                <a:cubicBezTo>
                  <a:pt x="295592" y="2640901"/>
                  <a:pt x="303255" y="2633201"/>
                  <a:pt x="308570" y="2628565"/>
                </a:cubicBezTo>
                <a:cubicBezTo>
                  <a:pt x="343419" y="2604544"/>
                  <a:pt x="303976" y="2629963"/>
                  <a:pt x="281596" y="2644989"/>
                </a:cubicBezTo>
                <a:lnTo>
                  <a:pt x="293515" y="2636687"/>
                </a:lnTo>
                <a:lnTo>
                  <a:pt x="276879" y="2647863"/>
                </a:lnTo>
                <a:lnTo>
                  <a:pt x="281596" y="2644989"/>
                </a:lnTo>
                <a:cubicBezTo>
                  <a:pt x="275361" y="2649487"/>
                  <a:pt x="268299" y="2654486"/>
                  <a:pt x="263049" y="2658034"/>
                </a:cubicBezTo>
                <a:lnTo>
                  <a:pt x="259314" y="2660139"/>
                </a:lnTo>
                <a:lnTo>
                  <a:pt x="250652" y="2666295"/>
                </a:lnTo>
                <a:cubicBezTo>
                  <a:pt x="243873" y="2671123"/>
                  <a:pt x="237337" y="2675723"/>
                  <a:pt x="231242" y="2679743"/>
                </a:cubicBezTo>
                <a:lnTo>
                  <a:pt x="221427" y="2685834"/>
                </a:lnTo>
                <a:lnTo>
                  <a:pt x="223165" y="2684042"/>
                </a:lnTo>
                <a:cubicBezTo>
                  <a:pt x="243937" y="2670094"/>
                  <a:pt x="261653" y="2657996"/>
                  <a:pt x="237713" y="2673633"/>
                </a:cubicBezTo>
                <a:lnTo>
                  <a:pt x="224576" y="2682281"/>
                </a:lnTo>
                <a:lnTo>
                  <a:pt x="224582" y="2682273"/>
                </a:lnTo>
                <a:lnTo>
                  <a:pt x="224475" y="2682347"/>
                </a:lnTo>
                <a:lnTo>
                  <a:pt x="198457" y="2699474"/>
                </a:lnTo>
                <a:cubicBezTo>
                  <a:pt x="201053" y="2697977"/>
                  <a:pt x="207630" y="2693788"/>
                  <a:pt x="213535" y="2689919"/>
                </a:cubicBezTo>
                <a:lnTo>
                  <a:pt x="224475" y="2682347"/>
                </a:lnTo>
                <a:lnTo>
                  <a:pt x="224576" y="2682281"/>
                </a:lnTo>
                <a:lnTo>
                  <a:pt x="223165" y="2684042"/>
                </a:lnTo>
                <a:cubicBezTo>
                  <a:pt x="207479" y="2694511"/>
                  <a:pt x="190013" y="2705854"/>
                  <a:pt x="189830" y="2705406"/>
                </a:cubicBezTo>
                <a:cubicBezTo>
                  <a:pt x="190013" y="2705854"/>
                  <a:pt x="198276" y="2699024"/>
                  <a:pt x="198276" y="2699024"/>
                </a:cubicBezTo>
                <a:cubicBezTo>
                  <a:pt x="203075" y="2695060"/>
                  <a:pt x="197913" y="2698128"/>
                  <a:pt x="204577" y="2692620"/>
                </a:cubicBezTo>
                <a:cubicBezTo>
                  <a:pt x="209558" y="2689104"/>
                  <a:pt x="223463" y="2679507"/>
                  <a:pt x="233690" y="2672253"/>
                </a:cubicBezTo>
                <a:cubicBezTo>
                  <a:pt x="263842" y="2651374"/>
                  <a:pt x="296475" y="2628721"/>
                  <a:pt x="328782" y="2606573"/>
                </a:cubicBezTo>
                <a:lnTo>
                  <a:pt x="333586" y="2603341"/>
                </a:lnTo>
                <a:lnTo>
                  <a:pt x="333779" y="2603196"/>
                </a:lnTo>
                <a:cubicBezTo>
                  <a:pt x="343473" y="2596025"/>
                  <a:pt x="350746" y="2590865"/>
                  <a:pt x="352858" y="2589929"/>
                </a:cubicBezTo>
                <a:lnTo>
                  <a:pt x="361599" y="2584500"/>
                </a:lnTo>
                <a:lnTo>
                  <a:pt x="402918" y="2556709"/>
                </a:lnTo>
                <a:lnTo>
                  <a:pt x="379499" y="2571258"/>
                </a:lnTo>
                <a:cubicBezTo>
                  <a:pt x="370464" y="2577110"/>
                  <a:pt x="361751" y="2583114"/>
                  <a:pt x="352858" y="2589929"/>
                </a:cubicBezTo>
                <a:lnTo>
                  <a:pt x="343959" y="2594901"/>
                </a:lnTo>
                <a:lnTo>
                  <a:pt x="319346" y="2611502"/>
                </a:lnTo>
                <a:cubicBezTo>
                  <a:pt x="287895" y="2633017"/>
                  <a:pt x="256462" y="2654680"/>
                  <a:pt x="222705" y="2677639"/>
                </a:cubicBezTo>
                <a:cubicBezTo>
                  <a:pt x="201954" y="2692295"/>
                  <a:pt x="189916" y="2700347"/>
                  <a:pt x="167202" y="2715428"/>
                </a:cubicBezTo>
                <a:cubicBezTo>
                  <a:pt x="154982" y="2723033"/>
                  <a:pt x="165057" y="2715406"/>
                  <a:pt x="177332" y="2707056"/>
                </a:cubicBezTo>
                <a:cubicBezTo>
                  <a:pt x="182312" y="2703540"/>
                  <a:pt x="182524" y="2704062"/>
                  <a:pt x="192570" y="2696358"/>
                </a:cubicBezTo>
                <a:cubicBezTo>
                  <a:pt x="207316" y="2683574"/>
                  <a:pt x="231631" y="2667170"/>
                  <a:pt x="252381" y="2652516"/>
                </a:cubicBezTo>
                <a:cubicBezTo>
                  <a:pt x="279337" y="2633631"/>
                  <a:pt x="305981" y="2615240"/>
                  <a:pt x="332299" y="2597335"/>
                </a:cubicBezTo>
                <a:lnTo>
                  <a:pt x="335615" y="2595111"/>
                </a:lnTo>
                <a:lnTo>
                  <a:pt x="336686" y="2594178"/>
                </a:lnTo>
                <a:lnTo>
                  <a:pt x="345176" y="2587248"/>
                </a:lnTo>
                <a:lnTo>
                  <a:pt x="335433" y="2593793"/>
                </a:lnTo>
                <a:cubicBezTo>
                  <a:pt x="303675" y="2615312"/>
                  <a:pt x="272142" y="2636733"/>
                  <a:pt x="240919" y="2657600"/>
                </a:cubicBezTo>
                <a:cubicBezTo>
                  <a:pt x="268292" y="2637771"/>
                  <a:pt x="296490" y="2617560"/>
                  <a:pt x="324583" y="2597971"/>
                </a:cubicBezTo>
                <a:lnTo>
                  <a:pt x="348613" y="2581478"/>
                </a:lnTo>
                <a:lnTo>
                  <a:pt x="345068" y="2583239"/>
                </a:lnTo>
                <a:lnTo>
                  <a:pt x="344902" y="2583282"/>
                </a:lnTo>
                <a:lnTo>
                  <a:pt x="310907" y="2606593"/>
                </a:lnTo>
                <a:lnTo>
                  <a:pt x="248960" y="2648919"/>
                </a:lnTo>
                <a:lnTo>
                  <a:pt x="249043" y="2648890"/>
                </a:lnTo>
                <a:cubicBezTo>
                  <a:pt x="250304" y="2649738"/>
                  <a:pt x="244834" y="2656014"/>
                  <a:pt x="232114" y="2662054"/>
                </a:cubicBezTo>
                <a:lnTo>
                  <a:pt x="234125" y="2659428"/>
                </a:lnTo>
                <a:cubicBezTo>
                  <a:pt x="239201" y="2654529"/>
                  <a:pt x="243026" y="2651573"/>
                  <a:pt x="245558" y="2650061"/>
                </a:cubicBezTo>
                <a:lnTo>
                  <a:pt x="248528" y="2649063"/>
                </a:lnTo>
                <a:lnTo>
                  <a:pt x="311126" y="2604940"/>
                </a:lnTo>
                <a:lnTo>
                  <a:pt x="341199" y="2584239"/>
                </a:lnTo>
                <a:lnTo>
                  <a:pt x="339576" y="2584659"/>
                </a:lnTo>
                <a:cubicBezTo>
                  <a:pt x="339506" y="2584177"/>
                  <a:pt x="340835" y="2583018"/>
                  <a:pt x="342486" y="2582012"/>
                </a:cubicBezTo>
                <a:cubicBezTo>
                  <a:pt x="327766" y="2589341"/>
                  <a:pt x="277929" y="2628322"/>
                  <a:pt x="274796" y="2627429"/>
                </a:cubicBezTo>
                <a:lnTo>
                  <a:pt x="277102" y="2624915"/>
                </a:lnTo>
                <a:lnTo>
                  <a:pt x="253971" y="2640629"/>
                </a:lnTo>
                <a:lnTo>
                  <a:pt x="251312" y="2642505"/>
                </a:lnTo>
                <a:lnTo>
                  <a:pt x="250511" y="2642799"/>
                </a:lnTo>
                <a:lnTo>
                  <a:pt x="243190" y="2646842"/>
                </a:lnTo>
                <a:lnTo>
                  <a:pt x="244950" y="2645589"/>
                </a:lnTo>
                <a:lnTo>
                  <a:pt x="286882" y="2616516"/>
                </a:lnTo>
                <a:lnTo>
                  <a:pt x="291950" y="2612529"/>
                </a:lnTo>
                <a:cubicBezTo>
                  <a:pt x="312255" y="2597262"/>
                  <a:pt x="343647" y="2575624"/>
                  <a:pt x="346179" y="2573397"/>
                </a:cubicBezTo>
                <a:lnTo>
                  <a:pt x="344333" y="2574455"/>
                </a:lnTo>
                <a:lnTo>
                  <a:pt x="258439" y="2633544"/>
                </a:lnTo>
                <a:lnTo>
                  <a:pt x="258025" y="2633829"/>
                </a:lnTo>
                <a:lnTo>
                  <a:pt x="248550" y="2639595"/>
                </a:lnTo>
                <a:cubicBezTo>
                  <a:pt x="245529" y="2641475"/>
                  <a:pt x="243660" y="2642695"/>
                  <a:pt x="244055" y="2642583"/>
                </a:cubicBezTo>
                <a:cubicBezTo>
                  <a:pt x="242760" y="2642117"/>
                  <a:pt x="247396" y="2636506"/>
                  <a:pt x="250825" y="2635539"/>
                </a:cubicBezTo>
                <a:cubicBezTo>
                  <a:pt x="245814" y="2636952"/>
                  <a:pt x="252689" y="2634180"/>
                  <a:pt x="241484" y="2640809"/>
                </a:cubicBezTo>
                <a:cubicBezTo>
                  <a:pt x="227092" y="2649170"/>
                  <a:pt x="238605" y="2640788"/>
                  <a:pt x="238605" y="2640788"/>
                </a:cubicBezTo>
                <a:cubicBezTo>
                  <a:pt x="246385" y="2635124"/>
                  <a:pt x="262668" y="2626093"/>
                  <a:pt x="266402" y="2623374"/>
                </a:cubicBezTo>
                <a:cubicBezTo>
                  <a:pt x="266402" y="2623374"/>
                  <a:pt x="268839" y="2620187"/>
                  <a:pt x="271587" y="2616775"/>
                </a:cubicBezTo>
                <a:cubicBezTo>
                  <a:pt x="276903" y="2613611"/>
                  <a:pt x="285980" y="2608414"/>
                  <a:pt x="285980" y="2608414"/>
                </a:cubicBezTo>
                <a:cubicBezTo>
                  <a:pt x="292462" y="2602283"/>
                  <a:pt x="279056" y="2611339"/>
                  <a:pt x="279056" y="2611339"/>
                </a:cubicBezTo>
                <a:lnTo>
                  <a:pt x="275419" y="2613001"/>
                </a:lnTo>
                <a:lnTo>
                  <a:pt x="267527" y="2618130"/>
                </a:lnTo>
                <a:lnTo>
                  <a:pt x="272010" y="2614560"/>
                </a:lnTo>
                <a:lnTo>
                  <a:pt x="265102" y="2617719"/>
                </a:lnTo>
                <a:cubicBezTo>
                  <a:pt x="259665" y="2620310"/>
                  <a:pt x="254815" y="2622753"/>
                  <a:pt x="254672" y="2623209"/>
                </a:cubicBezTo>
                <a:cubicBezTo>
                  <a:pt x="257394" y="2619111"/>
                  <a:pt x="267767" y="2614381"/>
                  <a:pt x="278661" y="2607979"/>
                </a:cubicBezTo>
                <a:lnTo>
                  <a:pt x="286148" y="2603297"/>
                </a:lnTo>
                <a:lnTo>
                  <a:pt x="286398" y="2603096"/>
                </a:lnTo>
                <a:cubicBezTo>
                  <a:pt x="292579" y="2598576"/>
                  <a:pt x="297678" y="2595179"/>
                  <a:pt x="302215" y="2592337"/>
                </a:cubicBezTo>
                <a:lnTo>
                  <a:pt x="304691" y="2590856"/>
                </a:lnTo>
                <a:lnTo>
                  <a:pt x="301714" y="2591901"/>
                </a:lnTo>
                <a:cubicBezTo>
                  <a:pt x="294505" y="2595738"/>
                  <a:pt x="287058" y="2600336"/>
                  <a:pt x="277984" y="2605531"/>
                </a:cubicBezTo>
                <a:cubicBezTo>
                  <a:pt x="269327" y="2610540"/>
                  <a:pt x="262637" y="2614353"/>
                  <a:pt x="256982" y="2617541"/>
                </a:cubicBezTo>
                <a:lnTo>
                  <a:pt x="243895" y="2624858"/>
                </a:lnTo>
                <a:lnTo>
                  <a:pt x="248455" y="2621744"/>
                </a:lnTo>
                <a:lnTo>
                  <a:pt x="281878" y="2598432"/>
                </a:lnTo>
                <a:lnTo>
                  <a:pt x="298463" y="2587680"/>
                </a:lnTo>
                <a:cubicBezTo>
                  <a:pt x="308591" y="2581424"/>
                  <a:pt x="304531" y="2583645"/>
                  <a:pt x="298245" y="2587031"/>
                </a:cubicBezTo>
                <a:lnTo>
                  <a:pt x="298165" y="2587072"/>
                </a:lnTo>
                <a:lnTo>
                  <a:pt x="299609" y="2586064"/>
                </a:lnTo>
                <a:cubicBezTo>
                  <a:pt x="316804" y="2574162"/>
                  <a:pt x="334415" y="2562076"/>
                  <a:pt x="353258" y="2549297"/>
                </a:cubicBezTo>
                <a:cubicBezTo>
                  <a:pt x="355124" y="2547755"/>
                  <a:pt x="374191" y="2535090"/>
                  <a:pt x="373827" y="2534193"/>
                </a:cubicBezTo>
                <a:cubicBezTo>
                  <a:pt x="373434" y="2533222"/>
                  <a:pt x="347914" y="2551918"/>
                  <a:pt x="342904" y="2555360"/>
                </a:cubicBezTo>
                <a:lnTo>
                  <a:pt x="291642" y="2590495"/>
                </a:lnTo>
                <a:lnTo>
                  <a:pt x="288640" y="2592070"/>
                </a:lnTo>
                <a:cubicBezTo>
                  <a:pt x="285878" y="2593432"/>
                  <a:pt x="284054" y="2594171"/>
                  <a:pt x="284662" y="2593375"/>
                </a:cubicBezTo>
                <a:cubicBezTo>
                  <a:pt x="285280" y="2591397"/>
                  <a:pt x="345789" y="2555459"/>
                  <a:pt x="328304" y="2563720"/>
                </a:cubicBezTo>
                <a:cubicBezTo>
                  <a:pt x="322676" y="2567111"/>
                  <a:pt x="288003" y="2587297"/>
                  <a:pt x="288573" y="2585470"/>
                </a:cubicBezTo>
                <a:cubicBezTo>
                  <a:pt x="288905" y="2584405"/>
                  <a:pt x="303452" y="2571697"/>
                  <a:pt x="301585" y="2573055"/>
                </a:cubicBezTo>
                <a:cubicBezTo>
                  <a:pt x="303452" y="2571697"/>
                  <a:pt x="305318" y="2570338"/>
                  <a:pt x="307186" y="2568979"/>
                </a:cubicBezTo>
                <a:cubicBezTo>
                  <a:pt x="302202" y="2571077"/>
                  <a:pt x="278187" y="2585621"/>
                  <a:pt x="298728" y="2572195"/>
                </a:cubicBezTo>
                <a:cubicBezTo>
                  <a:pt x="321162" y="2558096"/>
                  <a:pt x="291565" y="2575880"/>
                  <a:pt x="280624" y="2582434"/>
                </a:cubicBezTo>
                <a:lnTo>
                  <a:pt x="278144" y="2583904"/>
                </a:lnTo>
                <a:lnTo>
                  <a:pt x="353084" y="2532183"/>
                </a:lnTo>
                <a:cubicBezTo>
                  <a:pt x="359931" y="2527123"/>
                  <a:pt x="373357" y="2517224"/>
                  <a:pt x="357671" y="2527694"/>
                </a:cubicBezTo>
                <a:cubicBezTo>
                  <a:pt x="337272" y="2541461"/>
                  <a:pt x="316818" y="2555970"/>
                  <a:pt x="297568" y="2568187"/>
                </a:cubicBezTo>
                <a:cubicBezTo>
                  <a:pt x="306459" y="2561587"/>
                  <a:pt x="314978" y="2555496"/>
                  <a:pt x="323311" y="2549658"/>
                </a:cubicBezTo>
                <a:lnTo>
                  <a:pt x="341833" y="2536872"/>
                </a:lnTo>
                <a:lnTo>
                  <a:pt x="344697" y="2535080"/>
                </a:lnTo>
                <a:cubicBezTo>
                  <a:pt x="352101" y="2530426"/>
                  <a:pt x="355859" y="2527916"/>
                  <a:pt x="357338" y="2526759"/>
                </a:cubicBezTo>
                <a:lnTo>
                  <a:pt x="356691" y="2526621"/>
                </a:lnTo>
                <a:lnTo>
                  <a:pt x="372571" y="2515672"/>
                </a:lnTo>
                <a:cubicBezTo>
                  <a:pt x="380908" y="2509843"/>
                  <a:pt x="389431" y="2503765"/>
                  <a:pt x="398332" y="2497185"/>
                </a:cubicBezTo>
                <a:lnTo>
                  <a:pt x="383139" y="2507443"/>
                </a:lnTo>
                <a:lnTo>
                  <a:pt x="351525" y="2528793"/>
                </a:lnTo>
                <a:lnTo>
                  <a:pt x="349743" y="2529637"/>
                </a:lnTo>
                <a:cubicBezTo>
                  <a:pt x="347555" y="2530692"/>
                  <a:pt x="345814" y="2531504"/>
                  <a:pt x="345884" y="2531275"/>
                </a:cubicBezTo>
                <a:cubicBezTo>
                  <a:pt x="346169" y="2530362"/>
                  <a:pt x="375502" y="2512653"/>
                  <a:pt x="383280" y="2506990"/>
                </a:cubicBezTo>
                <a:cubicBezTo>
                  <a:pt x="374537" y="2511120"/>
                  <a:pt x="368339" y="2516337"/>
                  <a:pt x="355816" y="2523339"/>
                </a:cubicBezTo>
                <a:cubicBezTo>
                  <a:pt x="355816" y="2523339"/>
                  <a:pt x="328066" y="2540602"/>
                  <a:pt x="328351" y="2539689"/>
                </a:cubicBezTo>
                <a:lnTo>
                  <a:pt x="351661" y="2522012"/>
                </a:lnTo>
                <a:cubicBezTo>
                  <a:pt x="351947" y="2521097"/>
                  <a:pt x="281091" y="2562451"/>
                  <a:pt x="316025" y="2540663"/>
                </a:cubicBezTo>
                <a:cubicBezTo>
                  <a:pt x="336042" y="2528913"/>
                  <a:pt x="352849" y="2518206"/>
                  <a:pt x="371856" y="2505073"/>
                </a:cubicBezTo>
                <a:cubicBezTo>
                  <a:pt x="385263" y="2496019"/>
                  <a:pt x="391854" y="2494161"/>
                  <a:pt x="407100" y="2483060"/>
                </a:cubicBezTo>
                <a:lnTo>
                  <a:pt x="406905" y="2483686"/>
                </a:lnTo>
                <a:lnTo>
                  <a:pt x="406840" y="2483895"/>
                </a:lnTo>
                <a:cubicBezTo>
                  <a:pt x="406810" y="2483987"/>
                  <a:pt x="406829" y="2483926"/>
                  <a:pt x="406869" y="2483802"/>
                </a:cubicBezTo>
                <a:lnTo>
                  <a:pt x="406905" y="2483686"/>
                </a:lnTo>
                <a:lnTo>
                  <a:pt x="407013" y="2483338"/>
                </a:lnTo>
                <a:cubicBezTo>
                  <a:pt x="407062" y="2483183"/>
                  <a:pt x="407100" y="2483060"/>
                  <a:pt x="407100" y="2483060"/>
                </a:cubicBezTo>
                <a:cubicBezTo>
                  <a:pt x="406706" y="2479700"/>
                  <a:pt x="369989" y="2506433"/>
                  <a:pt x="367158" y="2506259"/>
                </a:cubicBezTo>
                <a:cubicBezTo>
                  <a:pt x="366613" y="2506655"/>
                  <a:pt x="366434" y="2506559"/>
                  <a:pt x="366499" y="2506169"/>
                </a:cubicBezTo>
                <a:lnTo>
                  <a:pt x="367110" y="2504780"/>
                </a:lnTo>
                <a:lnTo>
                  <a:pt x="330039" y="2530110"/>
                </a:lnTo>
                <a:lnTo>
                  <a:pt x="335682" y="2524911"/>
                </a:lnTo>
                <a:lnTo>
                  <a:pt x="366594" y="2502965"/>
                </a:lnTo>
                <a:lnTo>
                  <a:pt x="368287" y="2501802"/>
                </a:lnTo>
                <a:lnTo>
                  <a:pt x="370385" y="2500303"/>
                </a:lnTo>
                <a:lnTo>
                  <a:pt x="370498" y="2500180"/>
                </a:lnTo>
                <a:cubicBezTo>
                  <a:pt x="359840" y="2505823"/>
                  <a:pt x="345866" y="2516703"/>
                  <a:pt x="337074" y="2520987"/>
                </a:cubicBezTo>
                <a:cubicBezTo>
                  <a:pt x="333673" y="2522639"/>
                  <a:pt x="333957" y="2521727"/>
                  <a:pt x="332661" y="2521258"/>
                </a:cubicBezTo>
                <a:cubicBezTo>
                  <a:pt x="326070" y="2523115"/>
                  <a:pt x="312975" y="2531944"/>
                  <a:pt x="301769" y="2538574"/>
                </a:cubicBezTo>
                <a:cubicBezTo>
                  <a:pt x="278349" y="2551978"/>
                  <a:pt x="255582" y="2567142"/>
                  <a:pt x="234313" y="2578273"/>
                </a:cubicBezTo>
                <a:cubicBezTo>
                  <a:pt x="262396" y="2559946"/>
                  <a:pt x="280501" y="2549705"/>
                  <a:pt x="308535" y="2531529"/>
                </a:cubicBezTo>
                <a:cubicBezTo>
                  <a:pt x="316315" y="2525865"/>
                  <a:pt x="328840" y="2518863"/>
                  <a:pt x="345361" y="2509070"/>
                </a:cubicBezTo>
                <a:cubicBezTo>
                  <a:pt x="354724" y="2502961"/>
                  <a:pt x="400291" y="2476372"/>
                  <a:pt x="375595" y="2488469"/>
                </a:cubicBezTo>
                <a:cubicBezTo>
                  <a:pt x="369969" y="2491860"/>
                  <a:pt x="346550" y="2505264"/>
                  <a:pt x="342789" y="2507297"/>
                </a:cubicBezTo>
                <a:cubicBezTo>
                  <a:pt x="341209" y="2507742"/>
                  <a:pt x="341825" y="2505764"/>
                  <a:pt x="341825" y="2505764"/>
                </a:cubicBezTo>
                <a:cubicBezTo>
                  <a:pt x="333036" y="2510045"/>
                  <a:pt x="321807" y="2517514"/>
                  <a:pt x="312494" y="2523472"/>
                </a:cubicBezTo>
                <a:cubicBezTo>
                  <a:pt x="305285" y="2527308"/>
                  <a:pt x="286278" y="2540440"/>
                  <a:pt x="285314" y="2538908"/>
                </a:cubicBezTo>
                <a:cubicBezTo>
                  <a:pt x="284351" y="2537375"/>
                  <a:pt x="298102" y="2531833"/>
                  <a:pt x="293093" y="2533244"/>
                </a:cubicBezTo>
                <a:cubicBezTo>
                  <a:pt x="286502" y="2535102"/>
                  <a:pt x="263082" y="2548506"/>
                  <a:pt x="292414" y="2530799"/>
                </a:cubicBezTo>
                <a:cubicBezTo>
                  <a:pt x="314537" y="2516926"/>
                  <a:pt x="323280" y="2512795"/>
                  <a:pt x="349780" y="2494914"/>
                </a:cubicBezTo>
                <a:cubicBezTo>
                  <a:pt x="346024" y="2495973"/>
                  <a:pt x="326646" y="2507213"/>
                  <a:pt x="314150" y="2514386"/>
                </a:cubicBezTo>
                <a:lnTo>
                  <a:pt x="312582" y="2515272"/>
                </a:lnTo>
                <a:lnTo>
                  <a:pt x="342021" y="2494340"/>
                </a:lnTo>
                <a:lnTo>
                  <a:pt x="304301" y="2519849"/>
                </a:lnTo>
                <a:lnTo>
                  <a:pt x="300001" y="2521392"/>
                </a:lnTo>
                <a:cubicBezTo>
                  <a:pt x="298936" y="2521263"/>
                  <a:pt x="307728" y="2516207"/>
                  <a:pt x="314713" y="2511740"/>
                </a:cubicBezTo>
                <a:cubicBezTo>
                  <a:pt x="280942" y="2529034"/>
                  <a:pt x="241395" y="2555592"/>
                  <a:pt x="207339" y="2573799"/>
                </a:cubicBezTo>
                <a:lnTo>
                  <a:pt x="201351" y="2577134"/>
                </a:lnTo>
                <a:lnTo>
                  <a:pt x="201783" y="2576819"/>
                </a:lnTo>
                <a:cubicBezTo>
                  <a:pt x="208363" y="2571980"/>
                  <a:pt x="229476" y="2558221"/>
                  <a:pt x="239523" y="2550517"/>
                </a:cubicBezTo>
                <a:cubicBezTo>
                  <a:pt x="253033" y="2539951"/>
                  <a:pt x="222055" y="2561863"/>
                  <a:pt x="218675" y="2564056"/>
                </a:cubicBezTo>
                <a:cubicBezTo>
                  <a:pt x="211331" y="2569203"/>
                  <a:pt x="205599" y="2573173"/>
                  <a:pt x="200621" y="2576586"/>
                </a:cubicBezTo>
                <a:lnTo>
                  <a:pt x="192841" y="2581874"/>
                </a:lnTo>
                <a:lnTo>
                  <a:pt x="170881" y="2594105"/>
                </a:lnTo>
                <a:lnTo>
                  <a:pt x="172489" y="2592348"/>
                </a:lnTo>
                <a:cubicBezTo>
                  <a:pt x="172535" y="2592461"/>
                  <a:pt x="171355" y="2593280"/>
                  <a:pt x="169479" y="2594493"/>
                </a:cubicBezTo>
                <a:lnTo>
                  <a:pt x="163809" y="2598045"/>
                </a:lnTo>
                <a:lnTo>
                  <a:pt x="147396" y="2607186"/>
                </a:lnTo>
                <a:lnTo>
                  <a:pt x="154448" y="2602271"/>
                </a:lnTo>
                <a:lnTo>
                  <a:pt x="156161" y="2599397"/>
                </a:lnTo>
                <a:lnTo>
                  <a:pt x="174470" y="2588201"/>
                </a:lnTo>
                <a:lnTo>
                  <a:pt x="157402" y="2597459"/>
                </a:lnTo>
                <a:lnTo>
                  <a:pt x="168646" y="2589341"/>
                </a:lnTo>
                <a:lnTo>
                  <a:pt x="173505" y="2585739"/>
                </a:lnTo>
                <a:lnTo>
                  <a:pt x="230430" y="2552973"/>
                </a:lnTo>
                <a:cubicBezTo>
                  <a:pt x="267965" y="2531130"/>
                  <a:pt x="305960" y="2508585"/>
                  <a:pt x="345742" y="2483974"/>
                </a:cubicBezTo>
                <a:cubicBezTo>
                  <a:pt x="349489" y="2481599"/>
                  <a:pt x="359402" y="2476027"/>
                  <a:pt x="369190" y="2470283"/>
                </a:cubicBezTo>
                <a:lnTo>
                  <a:pt x="370470" y="2469508"/>
                </a:lnTo>
                <a:lnTo>
                  <a:pt x="386892" y="2457429"/>
                </a:lnTo>
                <a:lnTo>
                  <a:pt x="378308" y="2462408"/>
                </a:lnTo>
                <a:lnTo>
                  <a:pt x="371290" y="2467270"/>
                </a:lnTo>
                <a:lnTo>
                  <a:pt x="361475" y="2473363"/>
                </a:lnTo>
                <a:lnTo>
                  <a:pt x="363214" y="2471571"/>
                </a:lnTo>
                <a:lnTo>
                  <a:pt x="364409" y="2470766"/>
                </a:lnTo>
                <a:lnTo>
                  <a:pt x="363502" y="2471317"/>
                </a:lnTo>
                <a:lnTo>
                  <a:pt x="363214" y="2471571"/>
                </a:lnTo>
                <a:cubicBezTo>
                  <a:pt x="347526" y="2482041"/>
                  <a:pt x="330059" y="2493384"/>
                  <a:pt x="329878" y="2492935"/>
                </a:cubicBezTo>
                <a:cubicBezTo>
                  <a:pt x="329969" y="2493160"/>
                  <a:pt x="332080" y="2491564"/>
                  <a:pt x="334169" y="2489912"/>
                </a:cubicBezTo>
                <a:lnTo>
                  <a:pt x="336706" y="2487874"/>
                </a:lnTo>
                <a:lnTo>
                  <a:pt x="329497" y="2492108"/>
                </a:lnTo>
                <a:cubicBezTo>
                  <a:pt x="316920" y="2499760"/>
                  <a:pt x="301496" y="2509599"/>
                  <a:pt x="295116" y="2512127"/>
                </a:cubicBezTo>
                <a:cubicBezTo>
                  <a:pt x="293534" y="2512573"/>
                  <a:pt x="294153" y="2510593"/>
                  <a:pt x="292285" y="2511954"/>
                </a:cubicBezTo>
                <a:cubicBezTo>
                  <a:pt x="285076" y="2515790"/>
                  <a:pt x="261087" y="2531020"/>
                  <a:pt x="254163" y="2533944"/>
                </a:cubicBezTo>
                <a:cubicBezTo>
                  <a:pt x="250451" y="2535824"/>
                  <a:pt x="251306" y="2533084"/>
                  <a:pt x="251306" y="2533084"/>
                </a:cubicBezTo>
                <a:cubicBezTo>
                  <a:pt x="251306" y="2533084"/>
                  <a:pt x="250455" y="2533497"/>
                  <a:pt x="249100" y="2534278"/>
                </a:cubicBezTo>
                <a:lnTo>
                  <a:pt x="246794" y="2535775"/>
                </a:lnTo>
                <a:lnTo>
                  <a:pt x="243869" y="2537298"/>
                </a:lnTo>
                <a:lnTo>
                  <a:pt x="243876" y="2537053"/>
                </a:lnTo>
                <a:cubicBezTo>
                  <a:pt x="243678" y="2537108"/>
                  <a:pt x="243211" y="2537448"/>
                  <a:pt x="242277" y="2538127"/>
                </a:cubicBezTo>
                <a:lnTo>
                  <a:pt x="243869" y="2537298"/>
                </a:lnTo>
                <a:lnTo>
                  <a:pt x="243859" y="2537681"/>
                </a:lnTo>
                <a:cubicBezTo>
                  <a:pt x="240695" y="2538573"/>
                  <a:pt x="235665" y="2540825"/>
                  <a:pt x="235665" y="2540825"/>
                </a:cubicBezTo>
                <a:cubicBezTo>
                  <a:pt x="238435" y="2536573"/>
                  <a:pt x="258514" y="2529246"/>
                  <a:pt x="275653" y="2517474"/>
                </a:cubicBezTo>
                <a:cubicBezTo>
                  <a:pt x="277521" y="2516114"/>
                  <a:pt x="283718" y="2510898"/>
                  <a:pt x="285585" y="2509538"/>
                </a:cubicBezTo>
                <a:cubicBezTo>
                  <a:pt x="296812" y="2502069"/>
                  <a:pt x="309886" y="2494080"/>
                  <a:pt x="324562" y="2484807"/>
                </a:cubicBezTo>
                <a:cubicBezTo>
                  <a:pt x="327377" y="2483110"/>
                  <a:pt x="340174" y="2475616"/>
                  <a:pt x="352503" y="2468375"/>
                </a:cubicBezTo>
                <a:lnTo>
                  <a:pt x="352543" y="2468352"/>
                </a:lnTo>
                <a:lnTo>
                  <a:pt x="360272" y="2462667"/>
                </a:lnTo>
                <a:lnTo>
                  <a:pt x="375820" y="2451728"/>
                </a:lnTo>
                <a:lnTo>
                  <a:pt x="375223" y="2451743"/>
                </a:lnTo>
                <a:cubicBezTo>
                  <a:pt x="374576" y="2451827"/>
                  <a:pt x="373945" y="2451970"/>
                  <a:pt x="373472" y="2452138"/>
                </a:cubicBezTo>
                <a:cubicBezTo>
                  <a:pt x="370024" y="2453944"/>
                  <a:pt x="336932" y="2473685"/>
                  <a:pt x="359412" y="2459434"/>
                </a:cubicBezTo>
                <a:cubicBezTo>
                  <a:pt x="383403" y="2444203"/>
                  <a:pt x="341594" y="2468760"/>
                  <a:pt x="335967" y="2472151"/>
                </a:cubicBezTo>
                <a:cubicBezTo>
                  <a:pt x="321312" y="2480586"/>
                  <a:pt x="308787" y="2487588"/>
                  <a:pt x="303472" y="2490752"/>
                </a:cubicBezTo>
                <a:cubicBezTo>
                  <a:pt x="274435" y="2507127"/>
                  <a:pt x="247196" y="2522753"/>
                  <a:pt x="220654" y="2537975"/>
                </a:cubicBezTo>
                <a:lnTo>
                  <a:pt x="215142" y="2541116"/>
                </a:lnTo>
                <a:lnTo>
                  <a:pt x="222446" y="2535601"/>
                </a:lnTo>
                <a:lnTo>
                  <a:pt x="225006" y="2533596"/>
                </a:lnTo>
                <a:lnTo>
                  <a:pt x="242567" y="2523329"/>
                </a:lnTo>
                <a:cubicBezTo>
                  <a:pt x="253464" y="2516926"/>
                  <a:pt x="278492" y="2503763"/>
                  <a:pt x="288137" y="2496740"/>
                </a:cubicBezTo>
                <a:cubicBezTo>
                  <a:pt x="291871" y="2494022"/>
                  <a:pt x="292726" y="2491280"/>
                  <a:pt x="298971" y="2485911"/>
                </a:cubicBezTo>
                <a:cubicBezTo>
                  <a:pt x="307036" y="2479335"/>
                  <a:pt x="310151" y="2478595"/>
                  <a:pt x="321094" y="2472039"/>
                </a:cubicBezTo>
                <a:cubicBezTo>
                  <a:pt x="330456" y="2465930"/>
                  <a:pt x="338235" y="2460266"/>
                  <a:pt x="343861" y="2456876"/>
                </a:cubicBezTo>
                <a:lnTo>
                  <a:pt x="350405" y="2452961"/>
                </a:lnTo>
                <a:lnTo>
                  <a:pt x="350187" y="2453049"/>
                </a:lnTo>
                <a:cubicBezTo>
                  <a:pt x="349887" y="2453118"/>
                  <a:pt x="349840" y="2453029"/>
                  <a:pt x="350108" y="2452746"/>
                </a:cubicBezTo>
                <a:cubicBezTo>
                  <a:pt x="350737" y="2452083"/>
                  <a:pt x="352807" y="2450606"/>
                  <a:pt x="355643" y="2448712"/>
                </a:cubicBezTo>
                <a:lnTo>
                  <a:pt x="360843" y="2445343"/>
                </a:lnTo>
                <a:lnTo>
                  <a:pt x="359318" y="2445681"/>
                </a:lnTo>
                <a:cubicBezTo>
                  <a:pt x="358843" y="2445468"/>
                  <a:pt x="358602" y="2445085"/>
                  <a:pt x="357811" y="2445308"/>
                </a:cubicBezTo>
                <a:cubicBezTo>
                  <a:pt x="354052" y="2447339"/>
                  <a:pt x="345001" y="2453224"/>
                  <a:pt x="337840" y="2456907"/>
                </a:cubicBezTo>
                <a:cubicBezTo>
                  <a:pt x="332212" y="2460299"/>
                  <a:pt x="306900" y="2474375"/>
                  <a:pt x="325622" y="2462156"/>
                </a:cubicBezTo>
                <a:cubicBezTo>
                  <a:pt x="337161" y="2454461"/>
                  <a:pt x="349353" y="2448526"/>
                  <a:pt x="354669" y="2445360"/>
                </a:cubicBezTo>
                <a:cubicBezTo>
                  <a:pt x="360248" y="2442121"/>
                  <a:pt x="366493" y="2436752"/>
                  <a:pt x="368359" y="2435393"/>
                </a:cubicBezTo>
                <a:cubicBezTo>
                  <a:pt x="371761" y="2433739"/>
                  <a:pt x="373654" y="2433068"/>
                  <a:pt x="378970" y="2429903"/>
                </a:cubicBezTo>
                <a:lnTo>
                  <a:pt x="379700" y="2429371"/>
                </a:lnTo>
                <a:lnTo>
                  <a:pt x="377275" y="2430738"/>
                </a:lnTo>
                <a:cubicBezTo>
                  <a:pt x="369838" y="2434735"/>
                  <a:pt x="378653" y="2428317"/>
                  <a:pt x="378653" y="2428317"/>
                </a:cubicBezTo>
                <a:cubicBezTo>
                  <a:pt x="386432" y="2422653"/>
                  <a:pt x="402716" y="2413621"/>
                  <a:pt x="406450" y="2410903"/>
                </a:cubicBezTo>
                <a:cubicBezTo>
                  <a:pt x="406450" y="2410903"/>
                  <a:pt x="407059" y="2410105"/>
                  <a:pt x="408013" y="2408882"/>
                </a:cubicBezTo>
                <a:lnTo>
                  <a:pt x="408509" y="2408256"/>
                </a:lnTo>
                <a:lnTo>
                  <a:pt x="396392" y="2415660"/>
                </a:lnTo>
                <a:cubicBezTo>
                  <a:pt x="390818" y="2419049"/>
                  <a:pt x="385435" y="2422284"/>
                  <a:pt x="380443" y="2425184"/>
                </a:cubicBezTo>
                <a:lnTo>
                  <a:pt x="373553" y="2429157"/>
                </a:lnTo>
                <a:lnTo>
                  <a:pt x="265030" y="2498035"/>
                </a:lnTo>
                <a:cubicBezTo>
                  <a:pt x="242651" y="2513062"/>
                  <a:pt x="126565" y="2590983"/>
                  <a:pt x="129632" y="2584682"/>
                </a:cubicBezTo>
                <a:cubicBezTo>
                  <a:pt x="133656" y="2579432"/>
                  <a:pt x="186797" y="2538439"/>
                  <a:pt x="186797" y="2538439"/>
                </a:cubicBezTo>
                <a:cubicBezTo>
                  <a:pt x="202908" y="2526996"/>
                  <a:pt x="228589" y="2509958"/>
                  <a:pt x="254822" y="2492584"/>
                </a:cubicBezTo>
                <a:cubicBezTo>
                  <a:pt x="271691" y="2481204"/>
                  <a:pt x="289800" y="2469257"/>
                  <a:pt x="308574" y="2457049"/>
                </a:cubicBezTo>
                <a:lnTo>
                  <a:pt x="330093" y="2443219"/>
                </a:lnTo>
                <a:lnTo>
                  <a:pt x="328942" y="2443879"/>
                </a:lnTo>
                <a:lnTo>
                  <a:pt x="325889" y="2445488"/>
                </a:lnTo>
                <a:lnTo>
                  <a:pt x="323603" y="2447127"/>
                </a:lnTo>
                <a:cubicBezTo>
                  <a:pt x="317989" y="2451057"/>
                  <a:pt x="312702" y="2454477"/>
                  <a:pt x="314014" y="2452445"/>
                </a:cubicBezTo>
                <a:cubicBezTo>
                  <a:pt x="317297" y="2449133"/>
                  <a:pt x="350451" y="2427321"/>
                  <a:pt x="352051" y="2425999"/>
                </a:cubicBezTo>
                <a:lnTo>
                  <a:pt x="368743" y="2414381"/>
                </a:lnTo>
                <a:lnTo>
                  <a:pt x="339226" y="2433035"/>
                </a:lnTo>
                <a:lnTo>
                  <a:pt x="289872" y="2467511"/>
                </a:lnTo>
                <a:cubicBezTo>
                  <a:pt x="289872" y="2467511"/>
                  <a:pt x="265739" y="2484361"/>
                  <a:pt x="270355" y="2479947"/>
                </a:cubicBezTo>
                <a:lnTo>
                  <a:pt x="276950" y="2475262"/>
                </a:lnTo>
                <a:lnTo>
                  <a:pt x="285376" y="2470150"/>
                </a:lnTo>
                <a:cubicBezTo>
                  <a:pt x="288730" y="2468069"/>
                  <a:pt x="291479" y="2466292"/>
                  <a:pt x="292861" y="2465236"/>
                </a:cubicBezTo>
                <a:lnTo>
                  <a:pt x="292181" y="2464682"/>
                </a:lnTo>
                <a:lnTo>
                  <a:pt x="294488" y="2463096"/>
                </a:lnTo>
                <a:cubicBezTo>
                  <a:pt x="292088" y="2465079"/>
                  <a:pt x="306814" y="2454985"/>
                  <a:pt x="314084" y="2449215"/>
                </a:cubicBezTo>
                <a:lnTo>
                  <a:pt x="314972" y="2448363"/>
                </a:lnTo>
                <a:lnTo>
                  <a:pt x="299345" y="2458240"/>
                </a:lnTo>
                <a:lnTo>
                  <a:pt x="298879" y="2458550"/>
                </a:lnTo>
                <a:lnTo>
                  <a:pt x="292732" y="2462892"/>
                </a:lnTo>
                <a:cubicBezTo>
                  <a:pt x="289454" y="2465218"/>
                  <a:pt x="286779" y="2467123"/>
                  <a:pt x="285466" y="2468058"/>
                </a:cubicBezTo>
                <a:lnTo>
                  <a:pt x="283450" y="2469438"/>
                </a:lnTo>
                <a:lnTo>
                  <a:pt x="283209" y="2469570"/>
                </a:lnTo>
                <a:lnTo>
                  <a:pt x="277340" y="2473080"/>
                </a:lnTo>
                <a:lnTo>
                  <a:pt x="281772" y="2469942"/>
                </a:lnTo>
                <a:lnTo>
                  <a:pt x="218024" y="2512396"/>
                </a:lnTo>
                <a:cubicBezTo>
                  <a:pt x="192506" y="2529363"/>
                  <a:pt x="170672" y="2543008"/>
                  <a:pt x="158804" y="2546617"/>
                </a:cubicBezTo>
                <a:cubicBezTo>
                  <a:pt x="157514" y="2546003"/>
                  <a:pt x="149067" y="2549748"/>
                  <a:pt x="145763" y="2551759"/>
                </a:cubicBezTo>
                <a:cubicBezTo>
                  <a:pt x="149067" y="2549748"/>
                  <a:pt x="145699" y="2544563"/>
                  <a:pt x="140385" y="2549201"/>
                </a:cubicBezTo>
                <a:cubicBezTo>
                  <a:pt x="147712" y="2541939"/>
                  <a:pt x="156158" y="2538196"/>
                  <a:pt x="164776" y="2531548"/>
                </a:cubicBezTo>
                <a:cubicBezTo>
                  <a:pt x="177247" y="2522554"/>
                  <a:pt x="184909" y="2514855"/>
                  <a:pt x="190223" y="2510219"/>
                </a:cubicBezTo>
                <a:cubicBezTo>
                  <a:pt x="225073" y="2486198"/>
                  <a:pt x="185629" y="2511615"/>
                  <a:pt x="163249" y="2526644"/>
                </a:cubicBezTo>
                <a:lnTo>
                  <a:pt x="175168" y="2518340"/>
                </a:lnTo>
                <a:lnTo>
                  <a:pt x="158532" y="2529516"/>
                </a:lnTo>
                <a:lnTo>
                  <a:pt x="163249" y="2526644"/>
                </a:lnTo>
                <a:cubicBezTo>
                  <a:pt x="157014" y="2531140"/>
                  <a:pt x="149952" y="2536141"/>
                  <a:pt x="144702" y="2539688"/>
                </a:cubicBezTo>
                <a:lnTo>
                  <a:pt x="140968" y="2541792"/>
                </a:lnTo>
                <a:lnTo>
                  <a:pt x="132305" y="2547948"/>
                </a:lnTo>
                <a:cubicBezTo>
                  <a:pt x="125526" y="2552777"/>
                  <a:pt x="118990" y="2557375"/>
                  <a:pt x="112896" y="2561396"/>
                </a:cubicBezTo>
                <a:lnTo>
                  <a:pt x="103081" y="2567487"/>
                </a:lnTo>
                <a:lnTo>
                  <a:pt x="104819" y="2565696"/>
                </a:lnTo>
                <a:cubicBezTo>
                  <a:pt x="125590" y="2551749"/>
                  <a:pt x="143307" y="2539651"/>
                  <a:pt x="119367" y="2555287"/>
                </a:cubicBezTo>
                <a:lnTo>
                  <a:pt x="106228" y="2563935"/>
                </a:lnTo>
                <a:lnTo>
                  <a:pt x="106235" y="2563927"/>
                </a:lnTo>
                <a:lnTo>
                  <a:pt x="106110" y="2564013"/>
                </a:lnTo>
                <a:lnTo>
                  <a:pt x="80111" y="2581127"/>
                </a:lnTo>
                <a:cubicBezTo>
                  <a:pt x="82707" y="2579631"/>
                  <a:pt x="89284" y="2575443"/>
                  <a:pt x="95189" y="2571573"/>
                </a:cubicBezTo>
                <a:lnTo>
                  <a:pt x="106110" y="2564013"/>
                </a:lnTo>
                <a:lnTo>
                  <a:pt x="106228" y="2563935"/>
                </a:lnTo>
                <a:lnTo>
                  <a:pt x="104819" y="2565696"/>
                </a:lnTo>
                <a:cubicBezTo>
                  <a:pt x="89132" y="2576166"/>
                  <a:pt x="71666" y="2587509"/>
                  <a:pt x="71484" y="2587060"/>
                </a:cubicBezTo>
                <a:cubicBezTo>
                  <a:pt x="71666" y="2587509"/>
                  <a:pt x="79930" y="2580678"/>
                  <a:pt x="79930" y="2580678"/>
                </a:cubicBezTo>
                <a:cubicBezTo>
                  <a:pt x="84728" y="2576713"/>
                  <a:pt x="79567" y="2579782"/>
                  <a:pt x="86231" y="2574274"/>
                </a:cubicBezTo>
                <a:cubicBezTo>
                  <a:pt x="91211" y="2570757"/>
                  <a:pt x="105116" y="2561160"/>
                  <a:pt x="115343" y="2553905"/>
                </a:cubicBezTo>
                <a:cubicBezTo>
                  <a:pt x="145495" y="2533029"/>
                  <a:pt x="178128" y="2510374"/>
                  <a:pt x="210434" y="2488227"/>
                </a:cubicBezTo>
                <a:lnTo>
                  <a:pt x="215239" y="2484995"/>
                </a:lnTo>
                <a:lnTo>
                  <a:pt x="215432" y="2484849"/>
                </a:lnTo>
                <a:cubicBezTo>
                  <a:pt x="225125" y="2477679"/>
                  <a:pt x="232400" y="2472520"/>
                  <a:pt x="234512" y="2471583"/>
                </a:cubicBezTo>
                <a:lnTo>
                  <a:pt x="243254" y="2466153"/>
                </a:lnTo>
                <a:lnTo>
                  <a:pt x="284573" y="2438364"/>
                </a:lnTo>
                <a:lnTo>
                  <a:pt x="261152" y="2452912"/>
                </a:lnTo>
                <a:cubicBezTo>
                  <a:pt x="252117" y="2458763"/>
                  <a:pt x="243405" y="2464769"/>
                  <a:pt x="234512" y="2471583"/>
                </a:cubicBezTo>
                <a:lnTo>
                  <a:pt x="225613" y="2476556"/>
                </a:lnTo>
                <a:lnTo>
                  <a:pt x="200999" y="2493156"/>
                </a:lnTo>
                <a:cubicBezTo>
                  <a:pt x="169549" y="2514672"/>
                  <a:pt x="138116" y="2536334"/>
                  <a:pt x="104359" y="2559292"/>
                </a:cubicBezTo>
                <a:cubicBezTo>
                  <a:pt x="83608" y="2573949"/>
                  <a:pt x="71569" y="2582002"/>
                  <a:pt x="48855" y="2597083"/>
                </a:cubicBezTo>
                <a:cubicBezTo>
                  <a:pt x="36635" y="2604688"/>
                  <a:pt x="46711" y="2597059"/>
                  <a:pt x="58986" y="2588710"/>
                </a:cubicBezTo>
                <a:cubicBezTo>
                  <a:pt x="63966" y="2585194"/>
                  <a:pt x="64178" y="2585716"/>
                  <a:pt x="74224" y="2578013"/>
                </a:cubicBezTo>
                <a:cubicBezTo>
                  <a:pt x="88971" y="2565228"/>
                  <a:pt x="113284" y="2548825"/>
                  <a:pt x="134035" y="2534169"/>
                </a:cubicBezTo>
                <a:cubicBezTo>
                  <a:pt x="160990" y="2515284"/>
                  <a:pt x="187635" y="2496893"/>
                  <a:pt x="213951" y="2478989"/>
                </a:cubicBezTo>
                <a:lnTo>
                  <a:pt x="217268" y="2476765"/>
                </a:lnTo>
                <a:lnTo>
                  <a:pt x="218338" y="2475832"/>
                </a:lnTo>
                <a:lnTo>
                  <a:pt x="226829" y="2468901"/>
                </a:lnTo>
                <a:lnTo>
                  <a:pt x="217087" y="2475446"/>
                </a:lnTo>
                <a:cubicBezTo>
                  <a:pt x="185329" y="2496966"/>
                  <a:pt x="153796" y="2518388"/>
                  <a:pt x="122573" y="2539253"/>
                </a:cubicBezTo>
                <a:cubicBezTo>
                  <a:pt x="149946" y="2519424"/>
                  <a:pt x="178144" y="2499214"/>
                  <a:pt x="206237" y="2479625"/>
                </a:cubicBezTo>
                <a:lnTo>
                  <a:pt x="230266" y="2463132"/>
                </a:lnTo>
                <a:lnTo>
                  <a:pt x="226722" y="2464893"/>
                </a:lnTo>
                <a:lnTo>
                  <a:pt x="226556" y="2464936"/>
                </a:lnTo>
                <a:lnTo>
                  <a:pt x="192560" y="2488247"/>
                </a:lnTo>
                <a:lnTo>
                  <a:pt x="130614" y="2530572"/>
                </a:lnTo>
                <a:lnTo>
                  <a:pt x="130697" y="2530544"/>
                </a:lnTo>
                <a:cubicBezTo>
                  <a:pt x="131959" y="2531393"/>
                  <a:pt x="126489" y="2537667"/>
                  <a:pt x="113768" y="2543707"/>
                </a:cubicBezTo>
                <a:lnTo>
                  <a:pt x="115780" y="2541083"/>
                </a:lnTo>
                <a:cubicBezTo>
                  <a:pt x="120856" y="2536183"/>
                  <a:pt x="124680" y="2533227"/>
                  <a:pt x="127210" y="2531715"/>
                </a:cubicBezTo>
                <a:lnTo>
                  <a:pt x="130182" y="2530717"/>
                </a:lnTo>
                <a:lnTo>
                  <a:pt x="192780" y="2486594"/>
                </a:lnTo>
                <a:lnTo>
                  <a:pt x="222852" y="2465893"/>
                </a:lnTo>
                <a:lnTo>
                  <a:pt x="221230" y="2466313"/>
                </a:lnTo>
                <a:cubicBezTo>
                  <a:pt x="221159" y="2465831"/>
                  <a:pt x="222488" y="2464672"/>
                  <a:pt x="224141" y="2463666"/>
                </a:cubicBezTo>
                <a:cubicBezTo>
                  <a:pt x="209421" y="2470995"/>
                  <a:pt x="159583" y="2509975"/>
                  <a:pt x="156450" y="2509083"/>
                </a:cubicBezTo>
                <a:lnTo>
                  <a:pt x="158755" y="2506568"/>
                </a:lnTo>
                <a:lnTo>
                  <a:pt x="135624" y="2522283"/>
                </a:lnTo>
                <a:lnTo>
                  <a:pt x="132966" y="2524158"/>
                </a:lnTo>
                <a:lnTo>
                  <a:pt x="132164" y="2524453"/>
                </a:lnTo>
                <a:lnTo>
                  <a:pt x="124844" y="2528496"/>
                </a:lnTo>
                <a:lnTo>
                  <a:pt x="126604" y="2527243"/>
                </a:lnTo>
                <a:lnTo>
                  <a:pt x="168535" y="2498171"/>
                </a:lnTo>
                <a:lnTo>
                  <a:pt x="173604" y="2494182"/>
                </a:lnTo>
                <a:cubicBezTo>
                  <a:pt x="193910" y="2478916"/>
                  <a:pt x="225301" y="2457279"/>
                  <a:pt x="227834" y="2455050"/>
                </a:cubicBezTo>
                <a:lnTo>
                  <a:pt x="225988" y="2456109"/>
                </a:lnTo>
                <a:lnTo>
                  <a:pt x="140092" y="2515197"/>
                </a:lnTo>
                <a:lnTo>
                  <a:pt x="139679" y="2515484"/>
                </a:lnTo>
                <a:lnTo>
                  <a:pt x="130204" y="2521248"/>
                </a:lnTo>
                <a:cubicBezTo>
                  <a:pt x="127183" y="2523129"/>
                  <a:pt x="125314" y="2524350"/>
                  <a:pt x="125710" y="2524237"/>
                </a:cubicBezTo>
                <a:cubicBezTo>
                  <a:pt x="124412" y="2523771"/>
                  <a:pt x="129050" y="2518160"/>
                  <a:pt x="132478" y="2517193"/>
                </a:cubicBezTo>
                <a:cubicBezTo>
                  <a:pt x="127468" y="2518606"/>
                  <a:pt x="134344" y="2515834"/>
                  <a:pt x="123138" y="2522464"/>
                </a:cubicBezTo>
                <a:cubicBezTo>
                  <a:pt x="108745" y="2530825"/>
                  <a:pt x="120259" y="2522443"/>
                  <a:pt x="120259" y="2522443"/>
                </a:cubicBezTo>
                <a:cubicBezTo>
                  <a:pt x="128038" y="2516779"/>
                  <a:pt x="144322" y="2507745"/>
                  <a:pt x="148056" y="2505027"/>
                </a:cubicBezTo>
                <a:cubicBezTo>
                  <a:pt x="148056" y="2505027"/>
                  <a:pt x="150493" y="2501841"/>
                  <a:pt x="153242" y="2498430"/>
                </a:cubicBezTo>
                <a:cubicBezTo>
                  <a:pt x="158558" y="2495264"/>
                  <a:pt x="167634" y="2490070"/>
                  <a:pt x="167634" y="2490070"/>
                </a:cubicBezTo>
                <a:cubicBezTo>
                  <a:pt x="174116" y="2483938"/>
                  <a:pt x="160710" y="2492992"/>
                  <a:pt x="160710" y="2492992"/>
                </a:cubicBezTo>
                <a:lnTo>
                  <a:pt x="157072" y="2494655"/>
                </a:lnTo>
                <a:lnTo>
                  <a:pt x="149180" y="2499786"/>
                </a:lnTo>
                <a:lnTo>
                  <a:pt x="153662" y="2496214"/>
                </a:lnTo>
                <a:lnTo>
                  <a:pt x="146756" y="2499373"/>
                </a:lnTo>
                <a:cubicBezTo>
                  <a:pt x="141318" y="2501964"/>
                  <a:pt x="136468" y="2504408"/>
                  <a:pt x="136327" y="2504863"/>
                </a:cubicBezTo>
                <a:cubicBezTo>
                  <a:pt x="139047" y="2500764"/>
                  <a:pt x="149420" y="2496035"/>
                  <a:pt x="160315" y="2489633"/>
                </a:cubicBezTo>
                <a:lnTo>
                  <a:pt x="167801" y="2484952"/>
                </a:lnTo>
                <a:lnTo>
                  <a:pt x="168052" y="2484752"/>
                </a:lnTo>
                <a:cubicBezTo>
                  <a:pt x="174233" y="2480230"/>
                  <a:pt x="179332" y="2476834"/>
                  <a:pt x="183868" y="2473990"/>
                </a:cubicBezTo>
                <a:lnTo>
                  <a:pt x="186344" y="2472510"/>
                </a:lnTo>
                <a:lnTo>
                  <a:pt x="183368" y="2473556"/>
                </a:lnTo>
                <a:cubicBezTo>
                  <a:pt x="176159" y="2477392"/>
                  <a:pt x="168712" y="2481990"/>
                  <a:pt x="159637" y="2487186"/>
                </a:cubicBezTo>
                <a:cubicBezTo>
                  <a:pt x="150980" y="2492195"/>
                  <a:pt x="144290" y="2496007"/>
                  <a:pt x="138637" y="2499194"/>
                </a:cubicBezTo>
                <a:lnTo>
                  <a:pt x="125549" y="2506511"/>
                </a:lnTo>
                <a:lnTo>
                  <a:pt x="130107" y="2503398"/>
                </a:lnTo>
                <a:lnTo>
                  <a:pt x="163532" y="2480086"/>
                </a:lnTo>
                <a:lnTo>
                  <a:pt x="180116" y="2469335"/>
                </a:lnTo>
                <a:cubicBezTo>
                  <a:pt x="190244" y="2463078"/>
                  <a:pt x="186185" y="2465298"/>
                  <a:pt x="179899" y="2468684"/>
                </a:cubicBezTo>
                <a:lnTo>
                  <a:pt x="179820" y="2468726"/>
                </a:lnTo>
                <a:lnTo>
                  <a:pt x="181262" y="2467719"/>
                </a:lnTo>
                <a:cubicBezTo>
                  <a:pt x="198457" y="2455815"/>
                  <a:pt x="216069" y="2443732"/>
                  <a:pt x="234911" y="2430951"/>
                </a:cubicBezTo>
                <a:cubicBezTo>
                  <a:pt x="236778" y="2429410"/>
                  <a:pt x="255844" y="2416744"/>
                  <a:pt x="255481" y="2415848"/>
                </a:cubicBezTo>
                <a:cubicBezTo>
                  <a:pt x="255087" y="2414876"/>
                  <a:pt x="229568" y="2433572"/>
                  <a:pt x="224557" y="2437015"/>
                </a:cubicBezTo>
                <a:lnTo>
                  <a:pt x="173295" y="2472148"/>
                </a:lnTo>
                <a:lnTo>
                  <a:pt x="170293" y="2473724"/>
                </a:lnTo>
                <a:cubicBezTo>
                  <a:pt x="167531" y="2475086"/>
                  <a:pt x="165707" y="2475825"/>
                  <a:pt x="166317" y="2475029"/>
                </a:cubicBezTo>
                <a:cubicBezTo>
                  <a:pt x="166934" y="2473051"/>
                  <a:pt x="227444" y="2437113"/>
                  <a:pt x="209957" y="2445374"/>
                </a:cubicBezTo>
                <a:cubicBezTo>
                  <a:pt x="204330" y="2448766"/>
                  <a:pt x="169656" y="2468951"/>
                  <a:pt x="170227" y="2467124"/>
                </a:cubicBezTo>
                <a:cubicBezTo>
                  <a:pt x="170558" y="2466058"/>
                  <a:pt x="185106" y="2453350"/>
                  <a:pt x="183238" y="2454710"/>
                </a:cubicBezTo>
                <a:cubicBezTo>
                  <a:pt x="185106" y="2453350"/>
                  <a:pt x="186972" y="2451991"/>
                  <a:pt x="188839" y="2450632"/>
                </a:cubicBezTo>
                <a:cubicBezTo>
                  <a:pt x="183857" y="2452731"/>
                  <a:pt x="159840" y="2467275"/>
                  <a:pt x="180382" y="2453849"/>
                </a:cubicBezTo>
                <a:cubicBezTo>
                  <a:pt x="202816" y="2439751"/>
                  <a:pt x="173220" y="2457535"/>
                  <a:pt x="162278" y="2464089"/>
                </a:cubicBezTo>
                <a:lnTo>
                  <a:pt x="159797" y="2465558"/>
                </a:lnTo>
                <a:lnTo>
                  <a:pt x="234738" y="2413838"/>
                </a:lnTo>
                <a:cubicBezTo>
                  <a:pt x="241584" y="2408778"/>
                  <a:pt x="255011" y="2398878"/>
                  <a:pt x="239326" y="2409348"/>
                </a:cubicBezTo>
                <a:cubicBezTo>
                  <a:pt x="218925" y="2423114"/>
                  <a:pt x="198470" y="2437625"/>
                  <a:pt x="179221" y="2449842"/>
                </a:cubicBezTo>
                <a:cubicBezTo>
                  <a:pt x="188114" y="2443242"/>
                  <a:pt x="196632" y="2437149"/>
                  <a:pt x="204965" y="2431312"/>
                </a:cubicBezTo>
                <a:lnTo>
                  <a:pt x="223486" y="2418527"/>
                </a:lnTo>
                <a:lnTo>
                  <a:pt x="226351" y="2416735"/>
                </a:lnTo>
                <a:cubicBezTo>
                  <a:pt x="233755" y="2412080"/>
                  <a:pt x="237514" y="2409571"/>
                  <a:pt x="238990" y="2408412"/>
                </a:cubicBezTo>
                <a:lnTo>
                  <a:pt x="238345" y="2408276"/>
                </a:lnTo>
                <a:lnTo>
                  <a:pt x="254225" y="2397326"/>
                </a:lnTo>
                <a:cubicBezTo>
                  <a:pt x="262561" y="2391497"/>
                  <a:pt x="271086" y="2385420"/>
                  <a:pt x="279984" y="2378838"/>
                </a:cubicBezTo>
                <a:lnTo>
                  <a:pt x="264793" y="2389097"/>
                </a:lnTo>
                <a:lnTo>
                  <a:pt x="233179" y="2410447"/>
                </a:lnTo>
                <a:lnTo>
                  <a:pt x="231398" y="2411291"/>
                </a:lnTo>
                <a:cubicBezTo>
                  <a:pt x="229208" y="2412346"/>
                  <a:pt x="227466" y="2413157"/>
                  <a:pt x="227539" y="2412929"/>
                </a:cubicBezTo>
                <a:cubicBezTo>
                  <a:pt x="227823" y="2412015"/>
                  <a:pt x="257156" y="2394308"/>
                  <a:pt x="264934" y="2388645"/>
                </a:cubicBezTo>
                <a:cubicBezTo>
                  <a:pt x="256191" y="2392775"/>
                  <a:pt x="249994" y="2397992"/>
                  <a:pt x="237470" y="2404993"/>
                </a:cubicBezTo>
                <a:cubicBezTo>
                  <a:pt x="237470" y="2404993"/>
                  <a:pt x="209719" y="2422256"/>
                  <a:pt x="210005" y="2421342"/>
                </a:cubicBezTo>
                <a:lnTo>
                  <a:pt x="233315" y="2403665"/>
                </a:lnTo>
                <a:cubicBezTo>
                  <a:pt x="233600" y="2402751"/>
                  <a:pt x="162744" y="2444105"/>
                  <a:pt x="197677" y="2422318"/>
                </a:cubicBezTo>
                <a:cubicBezTo>
                  <a:pt x="217695" y="2410566"/>
                  <a:pt x="234504" y="2399859"/>
                  <a:pt x="253510" y="2386728"/>
                </a:cubicBezTo>
                <a:cubicBezTo>
                  <a:pt x="266915" y="2377673"/>
                  <a:pt x="273507" y="2375815"/>
                  <a:pt x="288754" y="2364714"/>
                </a:cubicBezTo>
                <a:cubicBezTo>
                  <a:pt x="288754" y="2364714"/>
                  <a:pt x="288716" y="2364838"/>
                  <a:pt x="288667" y="2364993"/>
                </a:cubicBezTo>
                <a:lnTo>
                  <a:pt x="288558" y="2365341"/>
                </a:lnTo>
                <a:lnTo>
                  <a:pt x="288522" y="2365456"/>
                </a:lnTo>
                <a:cubicBezTo>
                  <a:pt x="288483" y="2365580"/>
                  <a:pt x="288464" y="2365642"/>
                  <a:pt x="288494" y="2365549"/>
                </a:cubicBezTo>
                <a:lnTo>
                  <a:pt x="288558" y="2365341"/>
                </a:lnTo>
                <a:lnTo>
                  <a:pt x="288754" y="2364714"/>
                </a:lnTo>
                <a:cubicBezTo>
                  <a:pt x="288360" y="2361355"/>
                  <a:pt x="251643" y="2388087"/>
                  <a:pt x="248812" y="2387912"/>
                </a:cubicBezTo>
                <a:cubicBezTo>
                  <a:pt x="248268" y="2388309"/>
                  <a:pt x="248086" y="2388213"/>
                  <a:pt x="248153" y="2387823"/>
                </a:cubicBezTo>
                <a:lnTo>
                  <a:pt x="248765" y="2386434"/>
                </a:lnTo>
                <a:lnTo>
                  <a:pt x="211693" y="2411765"/>
                </a:lnTo>
                <a:lnTo>
                  <a:pt x="217335" y="2406564"/>
                </a:lnTo>
                <a:lnTo>
                  <a:pt x="248247" y="2384619"/>
                </a:lnTo>
                <a:lnTo>
                  <a:pt x="249940" y="2383455"/>
                </a:lnTo>
                <a:lnTo>
                  <a:pt x="252038" y="2381958"/>
                </a:lnTo>
                <a:lnTo>
                  <a:pt x="252152" y="2381835"/>
                </a:lnTo>
                <a:cubicBezTo>
                  <a:pt x="241494" y="2387477"/>
                  <a:pt x="227519" y="2398358"/>
                  <a:pt x="218728" y="2402641"/>
                </a:cubicBezTo>
                <a:cubicBezTo>
                  <a:pt x="215326" y="2404294"/>
                  <a:pt x="215611" y="2403380"/>
                  <a:pt x="214314" y="2402913"/>
                </a:cubicBezTo>
                <a:cubicBezTo>
                  <a:pt x="207725" y="2404770"/>
                  <a:pt x="194629" y="2413598"/>
                  <a:pt x="183422" y="2420228"/>
                </a:cubicBezTo>
                <a:cubicBezTo>
                  <a:pt x="160002" y="2433633"/>
                  <a:pt x="137235" y="2448796"/>
                  <a:pt x="115968" y="2459928"/>
                </a:cubicBezTo>
                <a:cubicBezTo>
                  <a:pt x="144051" y="2441599"/>
                  <a:pt x="162154" y="2431360"/>
                  <a:pt x="190190" y="2413182"/>
                </a:cubicBezTo>
                <a:cubicBezTo>
                  <a:pt x="197969" y="2407520"/>
                  <a:pt x="210494" y="2400519"/>
                  <a:pt x="227015" y="2390724"/>
                </a:cubicBezTo>
                <a:cubicBezTo>
                  <a:pt x="236378" y="2384615"/>
                  <a:pt x="281945" y="2358026"/>
                  <a:pt x="257249" y="2370125"/>
                </a:cubicBezTo>
                <a:cubicBezTo>
                  <a:pt x="251623" y="2373516"/>
                  <a:pt x="228202" y="2386920"/>
                  <a:pt x="224443" y="2388951"/>
                </a:cubicBezTo>
                <a:cubicBezTo>
                  <a:pt x="222862" y="2389396"/>
                  <a:pt x="223479" y="2387418"/>
                  <a:pt x="223479" y="2387418"/>
                </a:cubicBezTo>
                <a:cubicBezTo>
                  <a:pt x="214689" y="2391700"/>
                  <a:pt x="203461" y="2399169"/>
                  <a:pt x="194147" y="2405126"/>
                </a:cubicBezTo>
                <a:cubicBezTo>
                  <a:pt x="186939" y="2408963"/>
                  <a:pt x="167932" y="2422094"/>
                  <a:pt x="166968" y="2420563"/>
                </a:cubicBezTo>
                <a:cubicBezTo>
                  <a:pt x="166004" y="2419029"/>
                  <a:pt x="179755" y="2413486"/>
                  <a:pt x="174746" y="2414899"/>
                </a:cubicBezTo>
                <a:cubicBezTo>
                  <a:pt x="168156" y="2416756"/>
                  <a:pt x="144736" y="2430161"/>
                  <a:pt x="174068" y="2412453"/>
                </a:cubicBezTo>
                <a:cubicBezTo>
                  <a:pt x="196191" y="2398580"/>
                  <a:pt x="204933" y="2394450"/>
                  <a:pt x="231434" y="2376567"/>
                </a:cubicBezTo>
                <a:cubicBezTo>
                  <a:pt x="227678" y="2377626"/>
                  <a:pt x="208299" y="2388868"/>
                  <a:pt x="195803" y="2396041"/>
                </a:cubicBezTo>
                <a:lnTo>
                  <a:pt x="194235" y="2396926"/>
                </a:lnTo>
                <a:lnTo>
                  <a:pt x="223675" y="2375993"/>
                </a:lnTo>
                <a:lnTo>
                  <a:pt x="185955" y="2401503"/>
                </a:lnTo>
                <a:lnTo>
                  <a:pt x="181654" y="2403047"/>
                </a:lnTo>
                <a:cubicBezTo>
                  <a:pt x="180590" y="2402918"/>
                  <a:pt x="189381" y="2397862"/>
                  <a:pt x="196367" y="2393393"/>
                </a:cubicBezTo>
                <a:cubicBezTo>
                  <a:pt x="162596" y="2410688"/>
                  <a:pt x="123048" y="2437246"/>
                  <a:pt x="88991" y="2455453"/>
                </a:cubicBezTo>
                <a:lnTo>
                  <a:pt x="83005" y="2458788"/>
                </a:lnTo>
                <a:lnTo>
                  <a:pt x="83436" y="2458473"/>
                </a:lnTo>
                <a:cubicBezTo>
                  <a:pt x="90016" y="2453634"/>
                  <a:pt x="111130" y="2439876"/>
                  <a:pt x="121177" y="2432172"/>
                </a:cubicBezTo>
                <a:cubicBezTo>
                  <a:pt x="134687" y="2421605"/>
                  <a:pt x="103709" y="2443516"/>
                  <a:pt x="100329" y="2445710"/>
                </a:cubicBezTo>
                <a:cubicBezTo>
                  <a:pt x="92984" y="2450858"/>
                  <a:pt x="87253" y="2454827"/>
                  <a:pt x="82275" y="2458241"/>
                </a:cubicBezTo>
                <a:lnTo>
                  <a:pt x="74494" y="2463528"/>
                </a:lnTo>
                <a:lnTo>
                  <a:pt x="52535" y="2475759"/>
                </a:lnTo>
                <a:lnTo>
                  <a:pt x="54144" y="2474002"/>
                </a:lnTo>
                <a:cubicBezTo>
                  <a:pt x="54189" y="2474115"/>
                  <a:pt x="53008" y="2474935"/>
                  <a:pt x="51132" y="2476147"/>
                </a:cubicBezTo>
                <a:lnTo>
                  <a:pt x="45462" y="2479699"/>
                </a:lnTo>
                <a:lnTo>
                  <a:pt x="29050" y="2488840"/>
                </a:lnTo>
                <a:lnTo>
                  <a:pt x="36101" y="2483926"/>
                </a:lnTo>
                <a:lnTo>
                  <a:pt x="37814" y="2481051"/>
                </a:lnTo>
                <a:lnTo>
                  <a:pt x="56124" y="2469855"/>
                </a:lnTo>
                <a:lnTo>
                  <a:pt x="39055" y="2479113"/>
                </a:lnTo>
                <a:lnTo>
                  <a:pt x="50299" y="2470996"/>
                </a:lnTo>
                <a:lnTo>
                  <a:pt x="55159" y="2467393"/>
                </a:lnTo>
                <a:lnTo>
                  <a:pt x="112083" y="2434627"/>
                </a:lnTo>
                <a:cubicBezTo>
                  <a:pt x="149618" y="2412784"/>
                  <a:pt x="187614" y="2390239"/>
                  <a:pt x="227396" y="2365627"/>
                </a:cubicBezTo>
                <a:cubicBezTo>
                  <a:pt x="231142" y="2363251"/>
                  <a:pt x="241057" y="2357681"/>
                  <a:pt x="250844" y="2351938"/>
                </a:cubicBezTo>
                <a:lnTo>
                  <a:pt x="252124" y="2351162"/>
                </a:lnTo>
                <a:lnTo>
                  <a:pt x="268545" y="2339084"/>
                </a:lnTo>
                <a:lnTo>
                  <a:pt x="259962" y="2344062"/>
                </a:lnTo>
                <a:lnTo>
                  <a:pt x="252944" y="2348924"/>
                </a:lnTo>
                <a:lnTo>
                  <a:pt x="243129" y="2355016"/>
                </a:lnTo>
                <a:lnTo>
                  <a:pt x="244866" y="2353225"/>
                </a:lnTo>
                <a:lnTo>
                  <a:pt x="246063" y="2352420"/>
                </a:lnTo>
                <a:lnTo>
                  <a:pt x="245156" y="2352972"/>
                </a:lnTo>
                <a:lnTo>
                  <a:pt x="244866" y="2353225"/>
                </a:lnTo>
                <a:cubicBezTo>
                  <a:pt x="229180" y="2363695"/>
                  <a:pt x="211713" y="2375038"/>
                  <a:pt x="211532" y="2374589"/>
                </a:cubicBezTo>
                <a:cubicBezTo>
                  <a:pt x="211622" y="2374814"/>
                  <a:pt x="213734" y="2373219"/>
                  <a:pt x="215824" y="2371566"/>
                </a:cubicBezTo>
                <a:lnTo>
                  <a:pt x="218359" y="2369528"/>
                </a:lnTo>
                <a:lnTo>
                  <a:pt x="211151" y="2373762"/>
                </a:lnTo>
                <a:cubicBezTo>
                  <a:pt x="198573" y="2381414"/>
                  <a:pt x="183150" y="2391254"/>
                  <a:pt x="176769" y="2393781"/>
                </a:cubicBezTo>
                <a:cubicBezTo>
                  <a:pt x="175187" y="2394227"/>
                  <a:pt x="175806" y="2392247"/>
                  <a:pt x="173939" y="2393607"/>
                </a:cubicBezTo>
                <a:cubicBezTo>
                  <a:pt x="166730" y="2397444"/>
                  <a:pt x="142740" y="2412675"/>
                  <a:pt x="135817" y="2415598"/>
                </a:cubicBezTo>
                <a:cubicBezTo>
                  <a:pt x="132104" y="2417478"/>
                  <a:pt x="132958" y="2414738"/>
                  <a:pt x="132958" y="2414738"/>
                </a:cubicBezTo>
                <a:cubicBezTo>
                  <a:pt x="132958" y="2414738"/>
                  <a:pt x="132108" y="2415151"/>
                  <a:pt x="130752" y="2415933"/>
                </a:cubicBezTo>
                <a:lnTo>
                  <a:pt x="128449" y="2417429"/>
                </a:lnTo>
                <a:lnTo>
                  <a:pt x="125522" y="2418952"/>
                </a:lnTo>
                <a:lnTo>
                  <a:pt x="125527" y="2418707"/>
                </a:lnTo>
                <a:cubicBezTo>
                  <a:pt x="125331" y="2418762"/>
                  <a:pt x="124865" y="2419102"/>
                  <a:pt x="123931" y="2419782"/>
                </a:cubicBezTo>
                <a:lnTo>
                  <a:pt x="125522" y="2418952"/>
                </a:lnTo>
                <a:lnTo>
                  <a:pt x="125513" y="2419336"/>
                </a:lnTo>
                <a:cubicBezTo>
                  <a:pt x="122349" y="2420227"/>
                  <a:pt x="117318" y="2422479"/>
                  <a:pt x="117318" y="2422479"/>
                </a:cubicBezTo>
                <a:cubicBezTo>
                  <a:pt x="120088" y="2418226"/>
                  <a:pt x="140168" y="2410901"/>
                  <a:pt x="157308" y="2399128"/>
                </a:cubicBezTo>
                <a:cubicBezTo>
                  <a:pt x="159174" y="2397769"/>
                  <a:pt x="165371" y="2392550"/>
                  <a:pt x="167239" y="2391192"/>
                </a:cubicBezTo>
                <a:cubicBezTo>
                  <a:pt x="178467" y="2383724"/>
                  <a:pt x="191540" y="2375735"/>
                  <a:pt x="206215" y="2366461"/>
                </a:cubicBezTo>
                <a:cubicBezTo>
                  <a:pt x="209030" y="2364766"/>
                  <a:pt x="221828" y="2357270"/>
                  <a:pt x="234158" y="2350029"/>
                </a:cubicBezTo>
                <a:lnTo>
                  <a:pt x="234197" y="2350005"/>
                </a:lnTo>
                <a:lnTo>
                  <a:pt x="241925" y="2344321"/>
                </a:lnTo>
                <a:lnTo>
                  <a:pt x="257474" y="2333383"/>
                </a:lnTo>
                <a:lnTo>
                  <a:pt x="256877" y="2333396"/>
                </a:lnTo>
                <a:cubicBezTo>
                  <a:pt x="256229" y="2333482"/>
                  <a:pt x="255599" y="2333625"/>
                  <a:pt x="255126" y="2333793"/>
                </a:cubicBezTo>
                <a:cubicBezTo>
                  <a:pt x="251677" y="2335599"/>
                  <a:pt x="218585" y="2355337"/>
                  <a:pt x="241066" y="2341088"/>
                </a:cubicBezTo>
                <a:cubicBezTo>
                  <a:pt x="265055" y="2325856"/>
                  <a:pt x="223248" y="2350414"/>
                  <a:pt x="217620" y="2353805"/>
                </a:cubicBezTo>
                <a:cubicBezTo>
                  <a:pt x="202966" y="2362239"/>
                  <a:pt x="190441" y="2369242"/>
                  <a:pt x="185125" y="2372406"/>
                </a:cubicBezTo>
                <a:cubicBezTo>
                  <a:pt x="156089" y="2388782"/>
                  <a:pt x="128850" y="2404407"/>
                  <a:pt x="102308" y="2419629"/>
                </a:cubicBezTo>
                <a:lnTo>
                  <a:pt x="96794" y="2422770"/>
                </a:lnTo>
                <a:lnTo>
                  <a:pt x="104100" y="2417256"/>
                </a:lnTo>
                <a:lnTo>
                  <a:pt x="106660" y="2415250"/>
                </a:lnTo>
                <a:lnTo>
                  <a:pt x="124221" y="2404984"/>
                </a:lnTo>
                <a:cubicBezTo>
                  <a:pt x="135117" y="2398580"/>
                  <a:pt x="160145" y="2385417"/>
                  <a:pt x="169791" y="2378395"/>
                </a:cubicBezTo>
                <a:cubicBezTo>
                  <a:pt x="173525" y="2375676"/>
                  <a:pt x="174380" y="2372936"/>
                  <a:pt x="180625" y="2367565"/>
                </a:cubicBezTo>
                <a:cubicBezTo>
                  <a:pt x="188689" y="2360989"/>
                  <a:pt x="191804" y="2360249"/>
                  <a:pt x="202749" y="2353693"/>
                </a:cubicBezTo>
                <a:cubicBezTo>
                  <a:pt x="212108" y="2347584"/>
                  <a:pt x="219888" y="2341920"/>
                  <a:pt x="225514" y="2338530"/>
                </a:cubicBezTo>
                <a:lnTo>
                  <a:pt x="232059" y="2334616"/>
                </a:lnTo>
                <a:lnTo>
                  <a:pt x="231841" y="2334703"/>
                </a:lnTo>
                <a:cubicBezTo>
                  <a:pt x="231541" y="2334773"/>
                  <a:pt x="231494" y="2334683"/>
                  <a:pt x="231763" y="2334399"/>
                </a:cubicBezTo>
                <a:cubicBezTo>
                  <a:pt x="232390" y="2333737"/>
                  <a:pt x="234460" y="2332260"/>
                  <a:pt x="237297" y="2330366"/>
                </a:cubicBezTo>
                <a:lnTo>
                  <a:pt x="242496" y="2326998"/>
                </a:lnTo>
                <a:lnTo>
                  <a:pt x="240972" y="2327336"/>
                </a:lnTo>
                <a:cubicBezTo>
                  <a:pt x="240496" y="2327122"/>
                  <a:pt x="240256" y="2326739"/>
                  <a:pt x="239464" y="2326962"/>
                </a:cubicBezTo>
                <a:cubicBezTo>
                  <a:pt x="235704" y="2328993"/>
                  <a:pt x="226655" y="2334877"/>
                  <a:pt x="219493" y="2338562"/>
                </a:cubicBezTo>
                <a:cubicBezTo>
                  <a:pt x="213866" y="2341952"/>
                  <a:pt x="188553" y="2356029"/>
                  <a:pt x="207275" y="2343810"/>
                </a:cubicBezTo>
                <a:cubicBezTo>
                  <a:pt x="218814" y="2336115"/>
                  <a:pt x="231007" y="2330179"/>
                  <a:pt x="236322" y="2327014"/>
                </a:cubicBezTo>
                <a:cubicBezTo>
                  <a:pt x="241902" y="2323775"/>
                  <a:pt x="248147" y="2318406"/>
                  <a:pt x="250013" y="2317047"/>
                </a:cubicBezTo>
                <a:cubicBezTo>
                  <a:pt x="253415" y="2315394"/>
                  <a:pt x="255308" y="2314721"/>
                  <a:pt x="260623" y="2311557"/>
                </a:cubicBezTo>
                <a:lnTo>
                  <a:pt x="261354" y="2311026"/>
                </a:lnTo>
                <a:lnTo>
                  <a:pt x="258930" y="2312393"/>
                </a:lnTo>
                <a:cubicBezTo>
                  <a:pt x="251492" y="2316388"/>
                  <a:pt x="260307" y="2309971"/>
                  <a:pt x="260307" y="2309971"/>
                </a:cubicBezTo>
                <a:cubicBezTo>
                  <a:pt x="268085" y="2304308"/>
                  <a:pt x="284370" y="2295275"/>
                  <a:pt x="288103" y="2292557"/>
                </a:cubicBezTo>
                <a:cubicBezTo>
                  <a:pt x="288103" y="2292557"/>
                  <a:pt x="288714" y="2291760"/>
                  <a:pt x="289666" y="2290537"/>
                </a:cubicBezTo>
                <a:lnTo>
                  <a:pt x="290161" y="2289911"/>
                </a:lnTo>
                <a:lnTo>
                  <a:pt x="278045" y="2297314"/>
                </a:lnTo>
                <a:cubicBezTo>
                  <a:pt x="272473" y="2300704"/>
                  <a:pt x="267089" y="2303938"/>
                  <a:pt x="262096" y="2306837"/>
                </a:cubicBezTo>
                <a:cubicBezTo>
                  <a:pt x="252902" y="2312414"/>
                  <a:pt x="243850" y="2317534"/>
                  <a:pt x="234828" y="2322559"/>
                </a:cubicBezTo>
                <a:lnTo>
                  <a:pt x="228103" y="2326320"/>
                </a:lnTo>
                <a:lnTo>
                  <a:pt x="229771" y="2325170"/>
                </a:lnTo>
                <a:lnTo>
                  <a:pt x="243616" y="2315596"/>
                </a:lnTo>
                <a:lnTo>
                  <a:pt x="261132" y="2305305"/>
                </a:lnTo>
                <a:cubicBezTo>
                  <a:pt x="273610" y="2298456"/>
                  <a:pt x="293891" y="2286630"/>
                  <a:pt x="281958" y="2290967"/>
                </a:cubicBezTo>
                <a:lnTo>
                  <a:pt x="270892" y="2296788"/>
                </a:lnTo>
                <a:lnTo>
                  <a:pt x="281609" y="2289460"/>
                </a:lnTo>
                <a:lnTo>
                  <a:pt x="279603" y="2290447"/>
                </a:lnTo>
                <a:cubicBezTo>
                  <a:pt x="277693" y="2291439"/>
                  <a:pt x="276445" y="2292163"/>
                  <a:pt x="276374" y="2292392"/>
                </a:cubicBezTo>
                <a:cubicBezTo>
                  <a:pt x="278415" y="2289317"/>
                  <a:pt x="284760" y="2285890"/>
                  <a:pt x="292402" y="2281666"/>
                </a:cubicBezTo>
                <a:lnTo>
                  <a:pt x="295900" y="2279687"/>
                </a:lnTo>
                <a:lnTo>
                  <a:pt x="301126" y="2276112"/>
                </a:lnTo>
                <a:lnTo>
                  <a:pt x="321577" y="2262122"/>
                </a:lnTo>
                <a:lnTo>
                  <a:pt x="312250" y="2267390"/>
                </a:lnTo>
                <a:lnTo>
                  <a:pt x="304943" y="2271648"/>
                </a:lnTo>
                <a:lnTo>
                  <a:pt x="273812" y="2292464"/>
                </a:lnTo>
                <a:cubicBezTo>
                  <a:pt x="256777" y="2303774"/>
                  <a:pt x="266872" y="2296086"/>
                  <a:pt x="277424" y="2288412"/>
                </a:cubicBezTo>
                <a:lnTo>
                  <a:pt x="283958" y="2283729"/>
                </a:lnTo>
                <a:lnTo>
                  <a:pt x="278683" y="2286723"/>
                </a:lnTo>
                <a:lnTo>
                  <a:pt x="265597" y="2294040"/>
                </a:lnTo>
                <a:lnTo>
                  <a:pt x="270156" y="2290927"/>
                </a:lnTo>
                <a:lnTo>
                  <a:pt x="303580" y="2267614"/>
                </a:lnTo>
                <a:lnTo>
                  <a:pt x="320164" y="2256863"/>
                </a:lnTo>
                <a:cubicBezTo>
                  <a:pt x="330292" y="2250607"/>
                  <a:pt x="326233" y="2252827"/>
                  <a:pt x="319946" y="2256213"/>
                </a:cubicBezTo>
                <a:lnTo>
                  <a:pt x="319867" y="2256254"/>
                </a:lnTo>
                <a:lnTo>
                  <a:pt x="321311" y="2255249"/>
                </a:lnTo>
                <a:cubicBezTo>
                  <a:pt x="338505" y="2243345"/>
                  <a:pt x="356115" y="2231260"/>
                  <a:pt x="374960" y="2218481"/>
                </a:cubicBezTo>
                <a:cubicBezTo>
                  <a:pt x="375893" y="2217709"/>
                  <a:pt x="381125" y="2214157"/>
                  <a:pt x="386080" y="2210687"/>
                </a:cubicBezTo>
                <a:lnTo>
                  <a:pt x="389782" y="2208021"/>
                </a:lnTo>
                <a:lnTo>
                  <a:pt x="382246" y="2212991"/>
                </a:lnTo>
                <a:cubicBezTo>
                  <a:pt x="354549" y="2231869"/>
                  <a:pt x="328124" y="2251295"/>
                  <a:pt x="298029" y="2270556"/>
                </a:cubicBezTo>
                <a:lnTo>
                  <a:pt x="317087" y="2257112"/>
                </a:lnTo>
                <a:lnTo>
                  <a:pt x="313343" y="2259678"/>
                </a:lnTo>
                <a:lnTo>
                  <a:pt x="310341" y="2261252"/>
                </a:lnTo>
                <a:lnTo>
                  <a:pt x="309484" y="2261533"/>
                </a:lnTo>
                <a:lnTo>
                  <a:pt x="294809" y="2271766"/>
                </a:lnTo>
                <a:lnTo>
                  <a:pt x="281080" y="2281320"/>
                </a:lnTo>
                <a:lnTo>
                  <a:pt x="274356" y="2283984"/>
                </a:lnTo>
                <a:lnTo>
                  <a:pt x="275794" y="2282363"/>
                </a:lnTo>
                <a:lnTo>
                  <a:pt x="302075" y="2263613"/>
                </a:lnTo>
                <a:lnTo>
                  <a:pt x="299926" y="2264697"/>
                </a:lnTo>
                <a:cubicBezTo>
                  <a:pt x="301659" y="2263264"/>
                  <a:pt x="303369" y="2262000"/>
                  <a:pt x="304872" y="2260985"/>
                </a:cubicBezTo>
                <a:cubicBezTo>
                  <a:pt x="306373" y="2259968"/>
                  <a:pt x="307662" y="2259201"/>
                  <a:pt x="308553" y="2258765"/>
                </a:cubicBezTo>
                <a:lnTo>
                  <a:pt x="305843" y="2260930"/>
                </a:lnTo>
                <a:lnTo>
                  <a:pt x="312410" y="2256251"/>
                </a:lnTo>
                <a:lnTo>
                  <a:pt x="308553" y="2258765"/>
                </a:lnTo>
                <a:cubicBezTo>
                  <a:pt x="311984" y="2256253"/>
                  <a:pt x="314997" y="2254081"/>
                  <a:pt x="317770" y="2252102"/>
                </a:cubicBezTo>
                <a:lnTo>
                  <a:pt x="322919" y="2248462"/>
                </a:lnTo>
                <a:lnTo>
                  <a:pt x="321111" y="2249468"/>
                </a:lnTo>
                <a:lnTo>
                  <a:pt x="315871" y="2252277"/>
                </a:lnTo>
                <a:lnTo>
                  <a:pt x="299573" y="2263579"/>
                </a:lnTo>
                <a:cubicBezTo>
                  <a:pt x="272487" y="2282280"/>
                  <a:pt x="250412" y="2297288"/>
                  <a:pt x="216814" y="2320415"/>
                </a:cubicBezTo>
                <a:cubicBezTo>
                  <a:pt x="216814" y="2320415"/>
                  <a:pt x="216442" y="2320692"/>
                  <a:pt x="215797" y="2321170"/>
                </a:cubicBezTo>
                <a:lnTo>
                  <a:pt x="215529" y="2321367"/>
                </a:lnTo>
                <a:lnTo>
                  <a:pt x="219377" y="2318990"/>
                </a:lnTo>
                <a:cubicBezTo>
                  <a:pt x="230520" y="2312432"/>
                  <a:pt x="244005" y="2305195"/>
                  <a:pt x="249391" y="2301803"/>
                </a:cubicBezTo>
                <a:lnTo>
                  <a:pt x="276666" y="2284822"/>
                </a:lnTo>
                <a:lnTo>
                  <a:pt x="252461" y="2301423"/>
                </a:lnTo>
                <a:lnTo>
                  <a:pt x="249757" y="2302942"/>
                </a:lnTo>
                <a:cubicBezTo>
                  <a:pt x="244528" y="2305924"/>
                  <a:pt x="238476" y="2309426"/>
                  <a:pt x="230670" y="2314022"/>
                </a:cubicBezTo>
                <a:cubicBezTo>
                  <a:pt x="228730" y="2315037"/>
                  <a:pt x="217411" y="2321727"/>
                  <a:pt x="210596" y="2325534"/>
                </a:cubicBezTo>
                <a:lnTo>
                  <a:pt x="207542" y="2327142"/>
                </a:lnTo>
                <a:lnTo>
                  <a:pt x="205257" y="2328780"/>
                </a:lnTo>
                <a:cubicBezTo>
                  <a:pt x="199642" y="2332710"/>
                  <a:pt x="194356" y="2336131"/>
                  <a:pt x="195668" y="2334099"/>
                </a:cubicBezTo>
                <a:cubicBezTo>
                  <a:pt x="198952" y="2330788"/>
                  <a:pt x="232105" y="2308975"/>
                  <a:pt x="233705" y="2307652"/>
                </a:cubicBezTo>
                <a:cubicBezTo>
                  <a:pt x="250899" y="2295637"/>
                  <a:pt x="267220" y="2284320"/>
                  <a:pt x="283737" y="2272826"/>
                </a:cubicBezTo>
                <a:lnTo>
                  <a:pt x="311437" y="2253422"/>
                </a:lnTo>
                <a:lnTo>
                  <a:pt x="312711" y="2252073"/>
                </a:lnTo>
                <a:cubicBezTo>
                  <a:pt x="314092" y="2250753"/>
                  <a:pt x="315883" y="2249107"/>
                  <a:pt x="317605" y="2247537"/>
                </a:cubicBezTo>
                <a:lnTo>
                  <a:pt x="318111" y="2247076"/>
                </a:lnTo>
                <a:lnTo>
                  <a:pt x="311593" y="2251600"/>
                </a:lnTo>
                <a:cubicBezTo>
                  <a:pt x="303340" y="2257356"/>
                  <a:pt x="296298" y="2262333"/>
                  <a:pt x="295030" y="2263156"/>
                </a:cubicBezTo>
                <a:cubicBezTo>
                  <a:pt x="257291" y="2289458"/>
                  <a:pt x="217474" y="2316777"/>
                  <a:pt x="171524" y="2349165"/>
                </a:cubicBezTo>
                <a:cubicBezTo>
                  <a:pt x="171524" y="2349165"/>
                  <a:pt x="147393" y="2366016"/>
                  <a:pt x="152009" y="2361601"/>
                </a:cubicBezTo>
                <a:lnTo>
                  <a:pt x="158604" y="2356916"/>
                </a:lnTo>
                <a:lnTo>
                  <a:pt x="167029" y="2351805"/>
                </a:lnTo>
                <a:cubicBezTo>
                  <a:pt x="170384" y="2349722"/>
                  <a:pt x="173133" y="2347946"/>
                  <a:pt x="174514" y="2346891"/>
                </a:cubicBezTo>
                <a:lnTo>
                  <a:pt x="173835" y="2346335"/>
                </a:lnTo>
                <a:lnTo>
                  <a:pt x="176141" y="2344751"/>
                </a:lnTo>
                <a:cubicBezTo>
                  <a:pt x="172942" y="2347394"/>
                  <a:pt x="200189" y="2328568"/>
                  <a:pt x="199613" y="2327149"/>
                </a:cubicBezTo>
                <a:cubicBezTo>
                  <a:pt x="199432" y="2326699"/>
                  <a:pt x="172367" y="2345974"/>
                  <a:pt x="167120" y="2349711"/>
                </a:cubicBezTo>
                <a:lnTo>
                  <a:pt x="165103" y="2351092"/>
                </a:lnTo>
                <a:lnTo>
                  <a:pt x="164863" y="2351225"/>
                </a:lnTo>
                <a:lnTo>
                  <a:pt x="158993" y="2354734"/>
                </a:lnTo>
                <a:lnTo>
                  <a:pt x="205776" y="2321607"/>
                </a:lnTo>
                <a:cubicBezTo>
                  <a:pt x="229294" y="2305112"/>
                  <a:pt x="253293" y="2288372"/>
                  <a:pt x="278224" y="2270861"/>
                </a:cubicBezTo>
                <a:cubicBezTo>
                  <a:pt x="278224" y="2270861"/>
                  <a:pt x="284047" y="2268543"/>
                  <a:pt x="286883" y="2265001"/>
                </a:cubicBezTo>
                <a:cubicBezTo>
                  <a:pt x="288271" y="2263157"/>
                  <a:pt x="266005" y="2278465"/>
                  <a:pt x="278044" y="2270412"/>
                </a:cubicBezTo>
                <a:cubicBezTo>
                  <a:pt x="238044" y="2297284"/>
                  <a:pt x="187212" y="2334305"/>
                  <a:pt x="148896" y="2359187"/>
                </a:cubicBezTo>
                <a:cubicBezTo>
                  <a:pt x="191071" y="2328023"/>
                  <a:pt x="243290" y="2293546"/>
                  <a:pt x="289774" y="2260718"/>
                </a:cubicBezTo>
                <a:cubicBezTo>
                  <a:pt x="291464" y="2259620"/>
                  <a:pt x="296585" y="2256012"/>
                  <a:pt x="301234" y="2252555"/>
                </a:cubicBezTo>
                <a:lnTo>
                  <a:pt x="302872" y="2251290"/>
                </a:lnTo>
                <a:lnTo>
                  <a:pt x="302325" y="2251618"/>
                </a:lnTo>
                <a:lnTo>
                  <a:pt x="299846" y="2253087"/>
                </a:lnTo>
                <a:lnTo>
                  <a:pt x="306439" y="2248535"/>
                </a:lnTo>
                <a:lnTo>
                  <a:pt x="307367" y="2247820"/>
                </a:lnTo>
                <a:cubicBezTo>
                  <a:pt x="308967" y="2246502"/>
                  <a:pt x="309962" y="2245555"/>
                  <a:pt x="309864" y="2245311"/>
                </a:cubicBezTo>
                <a:lnTo>
                  <a:pt x="289198" y="2259298"/>
                </a:lnTo>
                <a:cubicBezTo>
                  <a:pt x="268446" y="2273954"/>
                  <a:pt x="246211" y="2289337"/>
                  <a:pt x="226878" y="2302222"/>
                </a:cubicBezTo>
                <a:cubicBezTo>
                  <a:pt x="243967" y="2289945"/>
                  <a:pt x="262066" y="2277306"/>
                  <a:pt x="280810" y="2264285"/>
                </a:cubicBezTo>
                <a:lnTo>
                  <a:pt x="322480" y="2235277"/>
                </a:lnTo>
                <a:lnTo>
                  <a:pt x="319271" y="2237369"/>
                </a:lnTo>
                <a:lnTo>
                  <a:pt x="337272" y="2224413"/>
                </a:lnTo>
                <a:lnTo>
                  <a:pt x="326148" y="2230734"/>
                </a:lnTo>
                <a:lnTo>
                  <a:pt x="311649" y="2239561"/>
                </a:lnTo>
                <a:lnTo>
                  <a:pt x="307224" y="2242548"/>
                </a:lnTo>
                <a:lnTo>
                  <a:pt x="306138" y="2243051"/>
                </a:lnTo>
                <a:cubicBezTo>
                  <a:pt x="304662" y="2243653"/>
                  <a:pt x="304053" y="2243773"/>
                  <a:pt x="304985" y="2243093"/>
                </a:cubicBezTo>
                <a:lnTo>
                  <a:pt x="314453" y="2236623"/>
                </a:lnTo>
                <a:lnTo>
                  <a:pt x="319802" y="2232778"/>
                </a:lnTo>
                <a:cubicBezTo>
                  <a:pt x="324495" y="2229451"/>
                  <a:pt x="330706" y="2225083"/>
                  <a:pt x="338730" y="2219463"/>
                </a:cubicBezTo>
                <a:cubicBezTo>
                  <a:pt x="350728" y="2210851"/>
                  <a:pt x="360980" y="2203630"/>
                  <a:pt x="370494" y="2196975"/>
                </a:cubicBezTo>
                <a:lnTo>
                  <a:pt x="371896" y="2195997"/>
                </a:lnTo>
                <a:lnTo>
                  <a:pt x="363678" y="2201040"/>
                </a:lnTo>
                <a:cubicBezTo>
                  <a:pt x="356776" y="2205240"/>
                  <a:pt x="349910" y="2209328"/>
                  <a:pt x="350052" y="2208872"/>
                </a:cubicBezTo>
                <a:lnTo>
                  <a:pt x="373363" y="2191194"/>
                </a:lnTo>
                <a:cubicBezTo>
                  <a:pt x="373648" y="2190280"/>
                  <a:pt x="302793" y="2231633"/>
                  <a:pt x="337726" y="2209847"/>
                </a:cubicBezTo>
                <a:lnTo>
                  <a:pt x="356341" y="2198480"/>
                </a:lnTo>
                <a:lnTo>
                  <a:pt x="367279" y="2190616"/>
                </a:lnTo>
                <a:cubicBezTo>
                  <a:pt x="372284" y="2187063"/>
                  <a:pt x="377794" y="2183159"/>
                  <a:pt x="382820" y="2179503"/>
                </a:cubicBezTo>
                <a:lnTo>
                  <a:pt x="360631" y="2194180"/>
                </a:lnTo>
                <a:lnTo>
                  <a:pt x="361984" y="2193053"/>
                </a:lnTo>
                <a:cubicBezTo>
                  <a:pt x="369630" y="2186839"/>
                  <a:pt x="375302" y="2182539"/>
                  <a:pt x="381831" y="2177977"/>
                </a:cubicBezTo>
                <a:lnTo>
                  <a:pt x="389380" y="2172947"/>
                </a:lnTo>
                <a:lnTo>
                  <a:pt x="390584" y="2171109"/>
                </a:lnTo>
                <a:cubicBezTo>
                  <a:pt x="391154" y="2170353"/>
                  <a:pt x="391733" y="2169703"/>
                  <a:pt x="392199" y="2169363"/>
                </a:cubicBezTo>
                <a:cubicBezTo>
                  <a:pt x="381543" y="2175005"/>
                  <a:pt x="367567" y="2185886"/>
                  <a:pt x="358775" y="2190170"/>
                </a:cubicBezTo>
                <a:cubicBezTo>
                  <a:pt x="355374" y="2191822"/>
                  <a:pt x="355659" y="2190909"/>
                  <a:pt x="354363" y="2190441"/>
                </a:cubicBezTo>
                <a:cubicBezTo>
                  <a:pt x="347771" y="2192298"/>
                  <a:pt x="334676" y="2201127"/>
                  <a:pt x="323470" y="2207757"/>
                </a:cubicBezTo>
                <a:cubicBezTo>
                  <a:pt x="300050" y="2221160"/>
                  <a:pt x="277283" y="2236324"/>
                  <a:pt x="256016" y="2247456"/>
                </a:cubicBezTo>
                <a:cubicBezTo>
                  <a:pt x="284099" y="2229128"/>
                  <a:pt x="302202" y="2218888"/>
                  <a:pt x="330237" y="2200712"/>
                </a:cubicBezTo>
                <a:cubicBezTo>
                  <a:pt x="338016" y="2195048"/>
                  <a:pt x="350542" y="2188046"/>
                  <a:pt x="367062" y="2178253"/>
                </a:cubicBezTo>
                <a:cubicBezTo>
                  <a:pt x="369404" y="2176725"/>
                  <a:pt x="374006" y="2173919"/>
                  <a:pt x="379209" y="2170756"/>
                </a:cubicBezTo>
                <a:lnTo>
                  <a:pt x="383401" y="2168192"/>
                </a:lnTo>
                <a:lnTo>
                  <a:pt x="384530" y="2165060"/>
                </a:lnTo>
                <a:lnTo>
                  <a:pt x="380195" y="2167575"/>
                </a:lnTo>
                <a:cubicBezTo>
                  <a:pt x="373166" y="2171605"/>
                  <a:pt x="366371" y="2175462"/>
                  <a:pt x="364490" y="2176480"/>
                </a:cubicBezTo>
                <a:cubicBezTo>
                  <a:pt x="363701" y="2176701"/>
                  <a:pt x="363459" y="2176319"/>
                  <a:pt x="363416" y="2175880"/>
                </a:cubicBezTo>
                <a:lnTo>
                  <a:pt x="363425" y="2175807"/>
                </a:lnTo>
                <a:lnTo>
                  <a:pt x="350552" y="2184822"/>
                </a:lnTo>
                <a:lnTo>
                  <a:pt x="342560" y="2189913"/>
                </a:lnTo>
                <a:lnTo>
                  <a:pt x="342719" y="2187612"/>
                </a:lnTo>
                <a:lnTo>
                  <a:pt x="342735" y="2187207"/>
                </a:lnTo>
                <a:lnTo>
                  <a:pt x="334196" y="2192655"/>
                </a:lnTo>
                <a:cubicBezTo>
                  <a:pt x="326987" y="2196492"/>
                  <a:pt x="307980" y="2209624"/>
                  <a:pt x="307016" y="2208090"/>
                </a:cubicBezTo>
                <a:cubicBezTo>
                  <a:pt x="306052" y="2206557"/>
                  <a:pt x="319804" y="2201015"/>
                  <a:pt x="314795" y="2202428"/>
                </a:cubicBezTo>
                <a:cubicBezTo>
                  <a:pt x="308203" y="2204285"/>
                  <a:pt x="284783" y="2217689"/>
                  <a:pt x="314116" y="2199980"/>
                </a:cubicBezTo>
                <a:cubicBezTo>
                  <a:pt x="325177" y="2193044"/>
                  <a:pt x="332895" y="2188544"/>
                  <a:pt x="341157" y="2183542"/>
                </a:cubicBezTo>
                <a:lnTo>
                  <a:pt x="342936" y="2182402"/>
                </a:lnTo>
                <a:lnTo>
                  <a:pt x="342969" y="2181623"/>
                </a:lnTo>
                <a:lnTo>
                  <a:pt x="342897" y="2179551"/>
                </a:lnTo>
                <a:lnTo>
                  <a:pt x="335851" y="2183569"/>
                </a:lnTo>
                <a:lnTo>
                  <a:pt x="334284" y="2184454"/>
                </a:lnTo>
                <a:lnTo>
                  <a:pt x="342856" y="2178360"/>
                </a:lnTo>
                <a:lnTo>
                  <a:pt x="342831" y="2177651"/>
                </a:lnTo>
                <a:lnTo>
                  <a:pt x="326002" y="2189032"/>
                </a:lnTo>
                <a:lnTo>
                  <a:pt x="321703" y="2190576"/>
                </a:lnTo>
                <a:cubicBezTo>
                  <a:pt x="320639" y="2190446"/>
                  <a:pt x="329430" y="2185391"/>
                  <a:pt x="336414" y="2180923"/>
                </a:cubicBezTo>
                <a:cubicBezTo>
                  <a:pt x="302644" y="2198216"/>
                  <a:pt x="263096" y="2224774"/>
                  <a:pt x="229040" y="2242981"/>
                </a:cubicBezTo>
                <a:lnTo>
                  <a:pt x="223053" y="2246317"/>
                </a:lnTo>
                <a:lnTo>
                  <a:pt x="223484" y="2246002"/>
                </a:lnTo>
                <a:cubicBezTo>
                  <a:pt x="230065" y="2241164"/>
                  <a:pt x="251179" y="2227404"/>
                  <a:pt x="261225" y="2219700"/>
                </a:cubicBezTo>
                <a:cubicBezTo>
                  <a:pt x="274736" y="2209133"/>
                  <a:pt x="243756" y="2231044"/>
                  <a:pt x="240376" y="2233239"/>
                </a:cubicBezTo>
                <a:cubicBezTo>
                  <a:pt x="233032" y="2238386"/>
                  <a:pt x="227300" y="2242355"/>
                  <a:pt x="222322" y="2245770"/>
                </a:cubicBezTo>
                <a:lnTo>
                  <a:pt x="214543" y="2251057"/>
                </a:lnTo>
                <a:lnTo>
                  <a:pt x="192582" y="2263289"/>
                </a:lnTo>
                <a:lnTo>
                  <a:pt x="194191" y="2261532"/>
                </a:lnTo>
                <a:cubicBezTo>
                  <a:pt x="194237" y="2261644"/>
                  <a:pt x="193057" y="2262464"/>
                  <a:pt x="191180" y="2263676"/>
                </a:cubicBezTo>
                <a:lnTo>
                  <a:pt x="185511" y="2267228"/>
                </a:lnTo>
                <a:lnTo>
                  <a:pt x="169097" y="2276369"/>
                </a:lnTo>
                <a:lnTo>
                  <a:pt x="176149" y="2271455"/>
                </a:lnTo>
                <a:lnTo>
                  <a:pt x="177863" y="2268580"/>
                </a:lnTo>
                <a:lnTo>
                  <a:pt x="196173" y="2257383"/>
                </a:lnTo>
                <a:lnTo>
                  <a:pt x="179103" y="2266642"/>
                </a:lnTo>
                <a:lnTo>
                  <a:pt x="190347" y="2258523"/>
                </a:lnTo>
                <a:lnTo>
                  <a:pt x="195208" y="2254921"/>
                </a:lnTo>
                <a:lnTo>
                  <a:pt x="252132" y="2222156"/>
                </a:lnTo>
                <a:cubicBezTo>
                  <a:pt x="289667" y="2200312"/>
                  <a:pt x="327662" y="2177767"/>
                  <a:pt x="367443" y="2153157"/>
                </a:cubicBezTo>
                <a:cubicBezTo>
                  <a:pt x="371190" y="2150781"/>
                  <a:pt x="381104" y="2145210"/>
                  <a:pt x="390892" y="2139465"/>
                </a:cubicBezTo>
                <a:lnTo>
                  <a:pt x="395370" y="2136751"/>
                </a:lnTo>
                <a:lnTo>
                  <a:pt x="409583" y="2126941"/>
                </a:lnTo>
                <a:lnTo>
                  <a:pt x="412226" y="2125122"/>
                </a:lnTo>
                <a:lnTo>
                  <a:pt x="410155" y="2125707"/>
                </a:lnTo>
                <a:cubicBezTo>
                  <a:pt x="392363" y="2135719"/>
                  <a:pt x="375507" y="2146580"/>
                  <a:pt x="362386" y="2154721"/>
                </a:cubicBezTo>
                <a:cubicBezTo>
                  <a:pt x="349909" y="2161569"/>
                  <a:pt x="325323" y="2177941"/>
                  <a:pt x="316817" y="2181310"/>
                </a:cubicBezTo>
                <a:cubicBezTo>
                  <a:pt x="315236" y="2181755"/>
                  <a:pt x="315854" y="2179776"/>
                  <a:pt x="313986" y="2181136"/>
                </a:cubicBezTo>
                <a:cubicBezTo>
                  <a:pt x="306779" y="2184973"/>
                  <a:pt x="282787" y="2200204"/>
                  <a:pt x="275864" y="2203127"/>
                </a:cubicBezTo>
                <a:cubicBezTo>
                  <a:pt x="272152" y="2205006"/>
                  <a:pt x="273007" y="2202267"/>
                  <a:pt x="273007" y="2202267"/>
                </a:cubicBezTo>
                <a:cubicBezTo>
                  <a:pt x="273007" y="2202267"/>
                  <a:pt x="272157" y="2202680"/>
                  <a:pt x="270801" y="2203461"/>
                </a:cubicBezTo>
                <a:lnTo>
                  <a:pt x="268496" y="2204958"/>
                </a:lnTo>
                <a:lnTo>
                  <a:pt x="265570" y="2206481"/>
                </a:lnTo>
                <a:lnTo>
                  <a:pt x="265578" y="2206235"/>
                </a:lnTo>
                <a:cubicBezTo>
                  <a:pt x="265380" y="2206292"/>
                  <a:pt x="264913" y="2206631"/>
                  <a:pt x="263978" y="2207310"/>
                </a:cubicBezTo>
                <a:lnTo>
                  <a:pt x="265570" y="2206481"/>
                </a:lnTo>
                <a:lnTo>
                  <a:pt x="265560" y="2206865"/>
                </a:lnTo>
                <a:cubicBezTo>
                  <a:pt x="262397" y="2207757"/>
                  <a:pt x="257366" y="2210007"/>
                  <a:pt x="257366" y="2210007"/>
                </a:cubicBezTo>
                <a:cubicBezTo>
                  <a:pt x="260136" y="2205756"/>
                  <a:pt x="280216" y="2198429"/>
                  <a:pt x="297355" y="2186657"/>
                </a:cubicBezTo>
                <a:cubicBezTo>
                  <a:pt x="299222" y="2185297"/>
                  <a:pt x="305420" y="2180080"/>
                  <a:pt x="307286" y="2178721"/>
                </a:cubicBezTo>
                <a:cubicBezTo>
                  <a:pt x="318515" y="2171252"/>
                  <a:pt x="331588" y="2163264"/>
                  <a:pt x="346264" y="2153990"/>
                </a:cubicBezTo>
                <a:cubicBezTo>
                  <a:pt x="351892" y="2150598"/>
                  <a:pt x="397461" y="2124009"/>
                  <a:pt x="399327" y="2122650"/>
                </a:cubicBezTo>
                <a:cubicBezTo>
                  <a:pt x="400403" y="2121513"/>
                  <a:pt x="399838" y="2121013"/>
                  <a:pt x="398767" y="2120881"/>
                </a:cubicBezTo>
                <a:lnTo>
                  <a:pt x="396433" y="2121167"/>
                </a:lnTo>
                <a:lnTo>
                  <a:pt x="385859" y="2127622"/>
                </a:lnTo>
                <a:cubicBezTo>
                  <a:pt x="368480" y="2138758"/>
                  <a:pt x="349822" y="2151227"/>
                  <a:pt x="349907" y="2149776"/>
                </a:cubicBezTo>
                <a:cubicBezTo>
                  <a:pt x="349346" y="2149359"/>
                  <a:pt x="353281" y="2146044"/>
                  <a:pt x="358986" y="2141640"/>
                </a:cubicBezTo>
                <a:lnTo>
                  <a:pt x="366040" y="2136388"/>
                </a:lnTo>
                <a:lnTo>
                  <a:pt x="357669" y="2141334"/>
                </a:lnTo>
                <a:cubicBezTo>
                  <a:pt x="343013" y="2149769"/>
                  <a:pt x="330488" y="2156770"/>
                  <a:pt x="325173" y="2159935"/>
                </a:cubicBezTo>
                <a:cubicBezTo>
                  <a:pt x="296137" y="2176310"/>
                  <a:pt x="268898" y="2191937"/>
                  <a:pt x="242355" y="2207158"/>
                </a:cubicBezTo>
                <a:lnTo>
                  <a:pt x="236842" y="2210299"/>
                </a:lnTo>
                <a:lnTo>
                  <a:pt x="244147" y="2204784"/>
                </a:lnTo>
                <a:lnTo>
                  <a:pt x="246708" y="2202779"/>
                </a:lnTo>
                <a:lnTo>
                  <a:pt x="264269" y="2192512"/>
                </a:lnTo>
                <a:cubicBezTo>
                  <a:pt x="275165" y="2186109"/>
                  <a:pt x="300193" y="2172946"/>
                  <a:pt x="309839" y="2165923"/>
                </a:cubicBezTo>
                <a:cubicBezTo>
                  <a:pt x="313572" y="2163205"/>
                  <a:pt x="314428" y="2160464"/>
                  <a:pt x="320673" y="2155095"/>
                </a:cubicBezTo>
                <a:cubicBezTo>
                  <a:pt x="328737" y="2148518"/>
                  <a:pt x="331852" y="2147777"/>
                  <a:pt x="342795" y="2141223"/>
                </a:cubicBezTo>
                <a:cubicBezTo>
                  <a:pt x="352157" y="2135113"/>
                  <a:pt x="359936" y="2129449"/>
                  <a:pt x="365563" y="2126059"/>
                </a:cubicBezTo>
                <a:lnTo>
                  <a:pt x="416715" y="2095305"/>
                </a:lnTo>
                <a:lnTo>
                  <a:pt x="421562" y="2091931"/>
                </a:lnTo>
                <a:lnTo>
                  <a:pt x="409805" y="2099287"/>
                </a:lnTo>
                <a:cubicBezTo>
                  <a:pt x="398457" y="2106375"/>
                  <a:pt x="388310" y="2112497"/>
                  <a:pt x="383925" y="2114219"/>
                </a:cubicBezTo>
                <a:cubicBezTo>
                  <a:pt x="380477" y="2116024"/>
                  <a:pt x="381093" y="2114045"/>
                  <a:pt x="379513" y="2114490"/>
                </a:cubicBezTo>
                <a:cubicBezTo>
                  <a:pt x="375753" y="2116521"/>
                  <a:pt x="366702" y="2122405"/>
                  <a:pt x="359541" y="2126089"/>
                </a:cubicBezTo>
                <a:cubicBezTo>
                  <a:pt x="353914" y="2129480"/>
                  <a:pt x="328601" y="2143557"/>
                  <a:pt x="347323" y="2131339"/>
                </a:cubicBezTo>
                <a:cubicBezTo>
                  <a:pt x="358862" y="2123643"/>
                  <a:pt x="371055" y="2117708"/>
                  <a:pt x="376371" y="2114543"/>
                </a:cubicBezTo>
                <a:cubicBezTo>
                  <a:pt x="381949" y="2111304"/>
                  <a:pt x="388194" y="2105935"/>
                  <a:pt x="390061" y="2104575"/>
                </a:cubicBezTo>
                <a:cubicBezTo>
                  <a:pt x="393463" y="2102922"/>
                  <a:pt x="395356" y="2102251"/>
                  <a:pt x="400671" y="2099086"/>
                </a:cubicBezTo>
                <a:cubicBezTo>
                  <a:pt x="402538" y="2097726"/>
                  <a:pt x="410317" y="2092064"/>
                  <a:pt x="414052" y="2089344"/>
                </a:cubicBezTo>
                <a:cubicBezTo>
                  <a:pt x="417811" y="2087312"/>
                  <a:pt x="432751" y="2077965"/>
                  <a:pt x="445561" y="2070050"/>
                </a:cubicBezTo>
                <a:cubicBezTo>
                  <a:pt x="458371" y="2062135"/>
                  <a:pt x="489881" y="2042841"/>
                  <a:pt x="468016" y="2055112"/>
                </a:cubicBezTo>
                <a:lnTo>
                  <a:pt x="447981" y="2066882"/>
                </a:lnTo>
                <a:lnTo>
                  <a:pt x="435187" y="2074398"/>
                </a:lnTo>
                <a:cubicBezTo>
                  <a:pt x="423676" y="2081425"/>
                  <a:pt x="412129" y="2088567"/>
                  <a:pt x="402144" y="2094368"/>
                </a:cubicBezTo>
                <a:cubicBezTo>
                  <a:pt x="392950" y="2099944"/>
                  <a:pt x="383898" y="2105063"/>
                  <a:pt x="374876" y="2110088"/>
                </a:cubicBezTo>
                <a:lnTo>
                  <a:pt x="368151" y="2113849"/>
                </a:lnTo>
                <a:lnTo>
                  <a:pt x="369818" y="2112697"/>
                </a:lnTo>
                <a:lnTo>
                  <a:pt x="383664" y="2103124"/>
                </a:lnTo>
                <a:lnTo>
                  <a:pt x="401181" y="2092834"/>
                </a:lnTo>
                <a:cubicBezTo>
                  <a:pt x="413657" y="2085984"/>
                  <a:pt x="433939" y="2074159"/>
                  <a:pt x="422006" y="2078494"/>
                </a:cubicBezTo>
                <a:lnTo>
                  <a:pt x="410941" y="2084316"/>
                </a:lnTo>
                <a:lnTo>
                  <a:pt x="441174" y="2063641"/>
                </a:lnTo>
                <a:cubicBezTo>
                  <a:pt x="466434" y="2046393"/>
                  <a:pt x="492355" y="2028689"/>
                  <a:pt x="516487" y="2011836"/>
                </a:cubicBezTo>
                <a:cubicBezTo>
                  <a:pt x="542220" y="1993664"/>
                  <a:pt x="510877" y="2014677"/>
                  <a:pt x="502219" y="2020536"/>
                </a:cubicBezTo>
                <a:cubicBezTo>
                  <a:pt x="471326" y="2041777"/>
                  <a:pt x="441554" y="2061395"/>
                  <a:pt x="413859" y="2079992"/>
                </a:cubicBezTo>
                <a:cubicBezTo>
                  <a:pt x="402503" y="2087533"/>
                  <a:pt x="403204" y="2086629"/>
                  <a:pt x="408061" y="2082915"/>
                </a:cubicBezTo>
                <a:lnTo>
                  <a:pt x="415304" y="2077636"/>
                </a:lnTo>
                <a:lnTo>
                  <a:pt x="410746" y="2080878"/>
                </a:lnTo>
                <a:cubicBezTo>
                  <a:pt x="398811" y="2089605"/>
                  <a:pt x="388183" y="2097535"/>
                  <a:pt x="386892" y="2096921"/>
                </a:cubicBezTo>
                <a:lnTo>
                  <a:pt x="391771" y="2092685"/>
                </a:lnTo>
                <a:lnTo>
                  <a:pt x="410261" y="2079928"/>
                </a:lnTo>
                <a:cubicBezTo>
                  <a:pt x="434821" y="2063129"/>
                  <a:pt x="458975" y="2046630"/>
                  <a:pt x="483292" y="2029649"/>
                </a:cubicBezTo>
                <a:cubicBezTo>
                  <a:pt x="504204" y="2015834"/>
                  <a:pt x="534601" y="1995136"/>
                  <a:pt x="536454" y="1992117"/>
                </a:cubicBezTo>
                <a:lnTo>
                  <a:pt x="532586" y="1993731"/>
                </a:lnTo>
                <a:lnTo>
                  <a:pt x="522295" y="2000520"/>
                </a:lnTo>
                <a:cubicBezTo>
                  <a:pt x="494597" y="2019398"/>
                  <a:pt x="468172" y="2038823"/>
                  <a:pt x="438076" y="2058083"/>
                </a:cubicBezTo>
                <a:cubicBezTo>
                  <a:pt x="460294" y="2042216"/>
                  <a:pt x="482647" y="2026685"/>
                  <a:pt x="505302" y="2011130"/>
                </a:cubicBezTo>
                <a:lnTo>
                  <a:pt x="527994" y="1995647"/>
                </a:lnTo>
                <a:lnTo>
                  <a:pt x="527385" y="1995901"/>
                </a:lnTo>
                <a:cubicBezTo>
                  <a:pt x="503393" y="2010018"/>
                  <a:pt x="470970" y="2033259"/>
                  <a:pt x="446976" y="2048779"/>
                </a:cubicBezTo>
                <a:lnTo>
                  <a:pt x="391203" y="2086668"/>
                </a:lnTo>
                <a:lnTo>
                  <a:pt x="384526" y="2090574"/>
                </a:lnTo>
                <a:cubicBezTo>
                  <a:pt x="382344" y="2091625"/>
                  <a:pt x="381651" y="2091632"/>
                  <a:pt x="383415" y="2089934"/>
                </a:cubicBezTo>
                <a:lnTo>
                  <a:pt x="385322" y="2088415"/>
                </a:lnTo>
                <a:lnTo>
                  <a:pt x="356861" y="2107943"/>
                </a:lnTo>
                <a:cubicBezTo>
                  <a:pt x="356861" y="2107943"/>
                  <a:pt x="333092" y="2125692"/>
                  <a:pt x="335716" y="2121627"/>
                </a:cubicBezTo>
                <a:cubicBezTo>
                  <a:pt x="339000" y="2118316"/>
                  <a:pt x="372152" y="2096504"/>
                  <a:pt x="373753" y="2095181"/>
                </a:cubicBezTo>
                <a:cubicBezTo>
                  <a:pt x="390948" y="2083165"/>
                  <a:pt x="407267" y="2071849"/>
                  <a:pt x="423785" y="2060355"/>
                </a:cubicBezTo>
                <a:lnTo>
                  <a:pt x="463432" y="2032581"/>
                </a:lnTo>
                <a:lnTo>
                  <a:pt x="464655" y="2030402"/>
                </a:lnTo>
                <a:lnTo>
                  <a:pt x="463711" y="2030824"/>
                </a:lnTo>
                <a:lnTo>
                  <a:pt x="460126" y="2033239"/>
                </a:lnTo>
                <a:cubicBezTo>
                  <a:pt x="448723" y="2041105"/>
                  <a:pt x="436769" y="2049587"/>
                  <a:pt x="435079" y="2050685"/>
                </a:cubicBezTo>
                <a:cubicBezTo>
                  <a:pt x="397339" y="2076987"/>
                  <a:pt x="357522" y="2104305"/>
                  <a:pt x="311571" y="2136694"/>
                </a:cubicBezTo>
                <a:cubicBezTo>
                  <a:pt x="311571" y="2136694"/>
                  <a:pt x="287441" y="2153544"/>
                  <a:pt x="292057" y="2149130"/>
                </a:cubicBezTo>
                <a:lnTo>
                  <a:pt x="298652" y="2144445"/>
                </a:lnTo>
                <a:lnTo>
                  <a:pt x="307077" y="2139333"/>
                </a:lnTo>
                <a:cubicBezTo>
                  <a:pt x="310433" y="2137252"/>
                  <a:pt x="313182" y="2135474"/>
                  <a:pt x="314563" y="2134419"/>
                </a:cubicBezTo>
                <a:lnTo>
                  <a:pt x="313882" y="2133866"/>
                </a:lnTo>
                <a:lnTo>
                  <a:pt x="316189" y="2132280"/>
                </a:lnTo>
                <a:cubicBezTo>
                  <a:pt x="312990" y="2134922"/>
                  <a:pt x="340236" y="2116097"/>
                  <a:pt x="339661" y="2114677"/>
                </a:cubicBezTo>
                <a:cubicBezTo>
                  <a:pt x="339479" y="2114229"/>
                  <a:pt x="312415" y="2133503"/>
                  <a:pt x="307168" y="2137241"/>
                </a:cubicBezTo>
                <a:lnTo>
                  <a:pt x="305151" y="2138621"/>
                </a:lnTo>
                <a:lnTo>
                  <a:pt x="304911" y="2138753"/>
                </a:lnTo>
                <a:lnTo>
                  <a:pt x="299042" y="2142264"/>
                </a:lnTo>
                <a:lnTo>
                  <a:pt x="345822" y="2109136"/>
                </a:lnTo>
                <a:cubicBezTo>
                  <a:pt x="369343" y="2092640"/>
                  <a:pt x="393341" y="2075901"/>
                  <a:pt x="418273" y="2058388"/>
                </a:cubicBezTo>
                <a:cubicBezTo>
                  <a:pt x="418273" y="2058388"/>
                  <a:pt x="424095" y="2056071"/>
                  <a:pt x="426931" y="2052530"/>
                </a:cubicBezTo>
                <a:cubicBezTo>
                  <a:pt x="428318" y="2050686"/>
                  <a:pt x="406053" y="2065993"/>
                  <a:pt x="418091" y="2057940"/>
                </a:cubicBezTo>
                <a:cubicBezTo>
                  <a:pt x="378092" y="2084812"/>
                  <a:pt x="327259" y="2121834"/>
                  <a:pt x="288943" y="2146715"/>
                </a:cubicBezTo>
                <a:cubicBezTo>
                  <a:pt x="331120" y="2115552"/>
                  <a:pt x="383339" y="2081074"/>
                  <a:pt x="429822" y="2048246"/>
                </a:cubicBezTo>
                <a:cubicBezTo>
                  <a:pt x="431512" y="2047149"/>
                  <a:pt x="436632" y="2043541"/>
                  <a:pt x="441282" y="2040083"/>
                </a:cubicBezTo>
                <a:lnTo>
                  <a:pt x="449555" y="2033140"/>
                </a:lnTo>
                <a:lnTo>
                  <a:pt x="449721" y="2032969"/>
                </a:lnTo>
                <a:lnTo>
                  <a:pt x="429246" y="2046826"/>
                </a:lnTo>
                <a:cubicBezTo>
                  <a:pt x="408495" y="2061481"/>
                  <a:pt x="386259" y="2076866"/>
                  <a:pt x="366926" y="2089751"/>
                </a:cubicBezTo>
                <a:cubicBezTo>
                  <a:pt x="384015" y="2077474"/>
                  <a:pt x="402113" y="2064835"/>
                  <a:pt x="420858" y="2051813"/>
                </a:cubicBezTo>
                <a:lnTo>
                  <a:pt x="460694" y="2024082"/>
                </a:lnTo>
                <a:lnTo>
                  <a:pt x="465718" y="2020162"/>
                </a:lnTo>
                <a:cubicBezTo>
                  <a:pt x="477408" y="2011468"/>
                  <a:pt x="492219" y="2001050"/>
                  <a:pt x="506065" y="1991219"/>
                </a:cubicBezTo>
                <a:cubicBezTo>
                  <a:pt x="557589" y="1954828"/>
                  <a:pt x="604621" y="1922574"/>
                  <a:pt x="654782" y="1889491"/>
                </a:cubicBezTo>
                <a:lnTo>
                  <a:pt x="661762" y="1884971"/>
                </a:lnTo>
                <a:lnTo>
                  <a:pt x="694047" y="1863005"/>
                </a:lnTo>
                <a:cubicBezTo>
                  <a:pt x="710071" y="1852179"/>
                  <a:pt x="726393" y="1841248"/>
                  <a:pt x="743303" y="1830066"/>
                </a:cubicBezTo>
                <a:cubicBezTo>
                  <a:pt x="781702" y="1804515"/>
                  <a:pt x="809789" y="1786890"/>
                  <a:pt x="848286" y="1762458"/>
                </a:cubicBezTo>
                <a:cubicBezTo>
                  <a:pt x="857910" y="1756349"/>
                  <a:pt x="871456" y="1747624"/>
                  <a:pt x="885285" y="1738827"/>
                </a:cubicBezTo>
                <a:lnTo>
                  <a:pt x="885333" y="1738797"/>
                </a:lnTo>
                <a:lnTo>
                  <a:pt x="850639" y="1759940"/>
                </a:lnTo>
                <a:cubicBezTo>
                  <a:pt x="807960" y="1786302"/>
                  <a:pt x="764785" y="1813378"/>
                  <a:pt x="720937" y="1841478"/>
                </a:cubicBezTo>
                <a:cubicBezTo>
                  <a:pt x="664093" y="1877725"/>
                  <a:pt x="622638" y="1905770"/>
                  <a:pt x="585205" y="1928562"/>
                </a:cubicBezTo>
                <a:cubicBezTo>
                  <a:pt x="564287" y="1941300"/>
                  <a:pt x="468400" y="2009722"/>
                  <a:pt x="461964" y="2010839"/>
                </a:cubicBezTo>
                <a:cubicBezTo>
                  <a:pt x="457540" y="2009334"/>
                  <a:pt x="469290" y="2003579"/>
                  <a:pt x="478459" y="1996596"/>
                </a:cubicBezTo>
                <a:cubicBezTo>
                  <a:pt x="492725" y="1984875"/>
                  <a:pt x="505701" y="1972539"/>
                  <a:pt x="512858" y="1968183"/>
                </a:cubicBezTo>
                <a:cubicBezTo>
                  <a:pt x="555035" y="1936900"/>
                  <a:pt x="609530" y="1903716"/>
                  <a:pt x="670229" y="1865122"/>
                </a:cubicBezTo>
                <a:cubicBezTo>
                  <a:pt x="703808" y="1844676"/>
                  <a:pt x="745814" y="1816296"/>
                  <a:pt x="781955" y="1792889"/>
                </a:cubicBezTo>
                <a:lnTo>
                  <a:pt x="957424" y="1684040"/>
                </a:lnTo>
                <a:lnTo>
                  <a:pt x="963192" y="1691346"/>
                </a:lnTo>
                <a:lnTo>
                  <a:pt x="940191" y="1705364"/>
                </a:lnTo>
                <a:lnTo>
                  <a:pt x="943705" y="1703431"/>
                </a:lnTo>
                <a:cubicBezTo>
                  <a:pt x="945765" y="1702338"/>
                  <a:pt x="947136" y="1701664"/>
                  <a:pt x="947181" y="1701776"/>
                </a:cubicBezTo>
                <a:cubicBezTo>
                  <a:pt x="947363" y="1702224"/>
                  <a:pt x="936925" y="1708956"/>
                  <a:pt x="935325" y="1710278"/>
                </a:cubicBezTo>
                <a:cubicBezTo>
                  <a:pt x="872121" y="1750142"/>
                  <a:pt x="813352" y="1785143"/>
                  <a:pt x="749125" y="1827749"/>
                </a:cubicBezTo>
                <a:lnTo>
                  <a:pt x="710924" y="1853134"/>
                </a:lnTo>
                <a:lnTo>
                  <a:pt x="733323" y="1838628"/>
                </a:lnTo>
                <a:cubicBezTo>
                  <a:pt x="760921" y="1821054"/>
                  <a:pt x="790251" y="1802655"/>
                  <a:pt x="822270" y="1782808"/>
                </a:cubicBezTo>
                <a:cubicBezTo>
                  <a:pt x="852451" y="1763731"/>
                  <a:pt x="884928" y="1743954"/>
                  <a:pt x="917086" y="1724547"/>
                </a:cubicBezTo>
                <a:lnTo>
                  <a:pt x="966074" y="1694995"/>
                </a:lnTo>
                <a:lnTo>
                  <a:pt x="983576" y="1717161"/>
                </a:lnTo>
                <a:cubicBezTo>
                  <a:pt x="1006359" y="1745458"/>
                  <a:pt x="1038800" y="1780895"/>
                  <a:pt x="1020351" y="1761528"/>
                </a:cubicBezTo>
                <a:cubicBezTo>
                  <a:pt x="1029141" y="1773753"/>
                  <a:pt x="1037661" y="1798179"/>
                  <a:pt x="1052301" y="1785154"/>
                </a:cubicBezTo>
                <a:cubicBezTo>
                  <a:pt x="1052301" y="1785154"/>
                  <a:pt x="1020383" y="1726249"/>
                  <a:pt x="1020509" y="1720618"/>
                </a:cubicBezTo>
                <a:cubicBezTo>
                  <a:pt x="1015134" y="1707581"/>
                  <a:pt x="1007087" y="1693758"/>
                  <a:pt x="997329" y="1679372"/>
                </a:cubicBezTo>
                <a:lnTo>
                  <a:pt x="995661" y="1677145"/>
                </a:lnTo>
                <a:lnTo>
                  <a:pt x="1009692" y="1668681"/>
                </a:lnTo>
                <a:lnTo>
                  <a:pt x="1061327" y="1732375"/>
                </a:lnTo>
                <a:cubicBezTo>
                  <a:pt x="1096750" y="1775503"/>
                  <a:pt x="1132385" y="1818132"/>
                  <a:pt x="1167726" y="1859054"/>
                </a:cubicBezTo>
                <a:cubicBezTo>
                  <a:pt x="1176641" y="1865646"/>
                  <a:pt x="1208560" y="1924551"/>
                  <a:pt x="1241160" y="1919080"/>
                </a:cubicBezTo>
                <a:lnTo>
                  <a:pt x="1214191" y="1875286"/>
                </a:lnTo>
                <a:cubicBezTo>
                  <a:pt x="1237477" y="1881055"/>
                  <a:pt x="1227168" y="1903009"/>
                  <a:pt x="1255676" y="1911686"/>
                </a:cubicBezTo>
                <a:cubicBezTo>
                  <a:pt x="1247281" y="1881627"/>
                  <a:pt x="1177939" y="1807452"/>
                  <a:pt x="1238123" y="1851956"/>
                </a:cubicBezTo>
                <a:cubicBezTo>
                  <a:pt x="1251500" y="1861846"/>
                  <a:pt x="1261033" y="1874621"/>
                  <a:pt x="1243472" y="1849232"/>
                </a:cubicBezTo>
                <a:cubicBezTo>
                  <a:pt x="1238397" y="1839755"/>
                  <a:pt x="1238922" y="1816289"/>
                  <a:pt x="1230129" y="1804065"/>
                </a:cubicBezTo>
                <a:cubicBezTo>
                  <a:pt x="1216388" y="1776729"/>
                  <a:pt x="1188152" y="1755850"/>
                  <a:pt x="1184711" y="1740902"/>
                </a:cubicBezTo>
                <a:cubicBezTo>
                  <a:pt x="1180253" y="1737605"/>
                  <a:pt x="1198211" y="1745159"/>
                  <a:pt x="1202793" y="1742825"/>
                </a:cubicBezTo>
                <a:cubicBezTo>
                  <a:pt x="1198211" y="1745159"/>
                  <a:pt x="1189693" y="1720733"/>
                  <a:pt x="1185359" y="1711806"/>
                </a:cubicBezTo>
                <a:cubicBezTo>
                  <a:pt x="1171366" y="1695734"/>
                  <a:pt x="1148333" y="1678702"/>
                  <a:pt x="1138924" y="1660295"/>
                </a:cubicBezTo>
                <a:cubicBezTo>
                  <a:pt x="1138924" y="1660295"/>
                  <a:pt x="1153565" y="1647269"/>
                  <a:pt x="1149233" y="1638340"/>
                </a:cubicBezTo>
                <a:cubicBezTo>
                  <a:pt x="1147140" y="1630591"/>
                  <a:pt x="1139251" y="1620225"/>
                  <a:pt x="1129581" y="1609377"/>
                </a:cubicBezTo>
                <a:lnTo>
                  <a:pt x="1120596" y="1599943"/>
                </a:lnTo>
                <a:lnTo>
                  <a:pt x="1123930" y="1597877"/>
                </a:lnTo>
                <a:lnTo>
                  <a:pt x="1131054" y="1606770"/>
                </a:lnTo>
                <a:cubicBezTo>
                  <a:pt x="1140589" y="1619545"/>
                  <a:pt x="1190225" y="1662928"/>
                  <a:pt x="1227745" y="1707844"/>
                </a:cubicBezTo>
                <a:lnTo>
                  <a:pt x="1227020" y="1706599"/>
                </a:lnTo>
                <a:lnTo>
                  <a:pt x="1185167" y="1653252"/>
                </a:lnTo>
                <a:lnTo>
                  <a:pt x="1140720" y="1587518"/>
                </a:lnTo>
                <a:lnTo>
                  <a:pt x="1143059" y="1586118"/>
                </a:lnTo>
                <a:lnTo>
                  <a:pt x="1196573" y="1645998"/>
                </a:lnTo>
                <a:lnTo>
                  <a:pt x="1197052" y="1646605"/>
                </a:lnTo>
                <a:lnTo>
                  <a:pt x="1200409" y="1646605"/>
                </a:lnTo>
                <a:cubicBezTo>
                  <a:pt x="1199362" y="1642730"/>
                  <a:pt x="1191721" y="1631833"/>
                  <a:pt x="1180566" y="1617173"/>
                </a:cubicBezTo>
                <a:lnTo>
                  <a:pt x="1151944" y="1580812"/>
                </a:lnTo>
                <a:lnTo>
                  <a:pt x="1166954" y="1571917"/>
                </a:lnTo>
                <a:lnTo>
                  <a:pt x="1170701" y="1569692"/>
                </a:lnTo>
                <a:lnTo>
                  <a:pt x="1243598" y="1671118"/>
                </a:lnTo>
                <a:lnTo>
                  <a:pt x="1261452" y="1691238"/>
                </a:lnTo>
                <a:lnTo>
                  <a:pt x="1264022" y="1683393"/>
                </a:lnTo>
                <a:cubicBezTo>
                  <a:pt x="1257566" y="1665076"/>
                  <a:pt x="1227787" y="1628990"/>
                  <a:pt x="1229093" y="1635085"/>
                </a:cubicBezTo>
                <a:cubicBezTo>
                  <a:pt x="1219094" y="1618074"/>
                  <a:pt x="1186300" y="1588621"/>
                  <a:pt x="1183544" y="1575754"/>
                </a:cubicBezTo>
                <a:cubicBezTo>
                  <a:pt x="1187305" y="1563644"/>
                  <a:pt x="1232855" y="1622976"/>
                  <a:pt x="1232855" y="1622976"/>
                </a:cubicBezTo>
                <a:lnTo>
                  <a:pt x="1339598" y="1762216"/>
                </a:lnTo>
                <a:lnTo>
                  <a:pt x="1345500" y="1766057"/>
                </a:lnTo>
                <a:cubicBezTo>
                  <a:pt x="1355857" y="1771569"/>
                  <a:pt x="1361523" y="1771466"/>
                  <a:pt x="1347531" y="1755393"/>
                </a:cubicBezTo>
                <a:cubicBezTo>
                  <a:pt x="1345301" y="1753745"/>
                  <a:pt x="1339675" y="1743622"/>
                  <a:pt x="1334603" y="1733908"/>
                </a:cubicBezTo>
                <a:lnTo>
                  <a:pt x="1333457" y="1731658"/>
                </a:lnTo>
                <a:lnTo>
                  <a:pt x="1331718" y="1729665"/>
                </a:lnTo>
                <a:cubicBezTo>
                  <a:pt x="1313018" y="1707902"/>
                  <a:pt x="1294990" y="1685556"/>
                  <a:pt x="1297234" y="1681194"/>
                </a:cubicBezTo>
                <a:cubicBezTo>
                  <a:pt x="1315674" y="1673322"/>
                  <a:pt x="1348478" y="1732493"/>
                  <a:pt x="1348478" y="1732493"/>
                </a:cubicBezTo>
                <a:lnTo>
                  <a:pt x="1373335" y="1762846"/>
                </a:lnTo>
                <a:lnTo>
                  <a:pt x="1379141" y="1768870"/>
                </a:lnTo>
                <a:cubicBezTo>
                  <a:pt x="1403333" y="1793317"/>
                  <a:pt x="1424075" y="1811517"/>
                  <a:pt x="1412573" y="1785361"/>
                </a:cubicBezTo>
                <a:cubicBezTo>
                  <a:pt x="1399721" y="1752005"/>
                  <a:pt x="1376937" y="1723709"/>
                  <a:pt x="1358761" y="1692140"/>
                </a:cubicBezTo>
                <a:lnTo>
                  <a:pt x="1351652" y="1683222"/>
                </a:lnTo>
                <a:lnTo>
                  <a:pt x="1356417" y="1688848"/>
                </a:lnTo>
                <a:cubicBezTo>
                  <a:pt x="1369176" y="1703509"/>
                  <a:pt x="1397305" y="1733402"/>
                  <a:pt x="1400496" y="1717277"/>
                </a:cubicBezTo>
                <a:lnTo>
                  <a:pt x="1397349" y="1710948"/>
                </a:lnTo>
                <a:lnTo>
                  <a:pt x="1419073" y="1731012"/>
                </a:lnTo>
                <a:cubicBezTo>
                  <a:pt x="1419073" y="1731012"/>
                  <a:pt x="1420359" y="1731761"/>
                  <a:pt x="1422204" y="1732838"/>
                </a:cubicBezTo>
                <a:lnTo>
                  <a:pt x="1422327" y="1732910"/>
                </a:lnTo>
                <a:lnTo>
                  <a:pt x="1434486" y="1739996"/>
                </a:lnTo>
                <a:cubicBezTo>
                  <a:pt x="1437054" y="1741493"/>
                  <a:pt x="1433203" y="1739247"/>
                  <a:pt x="1428706" y="1736627"/>
                </a:cubicBezTo>
                <a:lnTo>
                  <a:pt x="1422327" y="1732910"/>
                </a:lnTo>
                <a:lnTo>
                  <a:pt x="1419073" y="1731012"/>
                </a:lnTo>
                <a:cubicBezTo>
                  <a:pt x="1437805" y="1703839"/>
                  <a:pt x="1359660" y="1651780"/>
                  <a:pt x="1337149" y="1611281"/>
                </a:cubicBezTo>
                <a:cubicBezTo>
                  <a:pt x="1337274" y="1605649"/>
                  <a:pt x="1346316" y="1606610"/>
                  <a:pt x="1342132" y="1591111"/>
                </a:cubicBezTo>
                <a:cubicBezTo>
                  <a:pt x="1342132" y="1591111"/>
                  <a:pt x="1296835" y="1522317"/>
                  <a:pt x="1302038" y="1526163"/>
                </a:cubicBezTo>
                <a:cubicBezTo>
                  <a:pt x="1334512" y="1526324"/>
                  <a:pt x="1342256" y="1585480"/>
                  <a:pt x="1379660" y="1601688"/>
                </a:cubicBezTo>
                <a:cubicBezTo>
                  <a:pt x="1387871" y="1606090"/>
                  <a:pt x="1391976" y="1608290"/>
                  <a:pt x="1393514" y="1609116"/>
                </a:cubicBezTo>
                <a:cubicBezTo>
                  <a:pt x="1398132" y="1611591"/>
                  <a:pt x="1379660" y="1601688"/>
                  <a:pt x="1379660" y="1601688"/>
                </a:cubicBezTo>
                <a:lnTo>
                  <a:pt x="1305908" y="1487343"/>
                </a:lnTo>
                <a:lnTo>
                  <a:pt x="1309549" y="1485105"/>
                </a:lnTo>
                <a:cubicBezTo>
                  <a:pt x="1313420" y="1482804"/>
                  <a:pt x="1320614" y="1478822"/>
                  <a:pt x="1318776" y="1480467"/>
                </a:cubicBezTo>
                <a:lnTo>
                  <a:pt x="1316652" y="1481984"/>
                </a:lnTo>
                <a:lnTo>
                  <a:pt x="1328394" y="1474355"/>
                </a:lnTo>
                <a:lnTo>
                  <a:pt x="1328847" y="1474056"/>
                </a:lnTo>
                <a:lnTo>
                  <a:pt x="1346843" y="1495146"/>
                </a:lnTo>
                <a:lnTo>
                  <a:pt x="1332071" y="1472946"/>
                </a:lnTo>
                <a:lnTo>
                  <a:pt x="1332007" y="1471965"/>
                </a:lnTo>
                <a:lnTo>
                  <a:pt x="1332220" y="1471823"/>
                </a:lnTo>
                <a:lnTo>
                  <a:pt x="1333454" y="1470773"/>
                </a:lnTo>
                <a:lnTo>
                  <a:pt x="1334240" y="1470485"/>
                </a:lnTo>
                <a:lnTo>
                  <a:pt x="1351281" y="1459206"/>
                </a:lnTo>
                <a:cubicBezTo>
                  <a:pt x="1357299" y="1455267"/>
                  <a:pt x="1361030" y="1452937"/>
                  <a:pt x="1360442" y="1453703"/>
                </a:cubicBezTo>
                <a:cubicBezTo>
                  <a:pt x="1360246" y="1452715"/>
                  <a:pt x="1355756" y="1454982"/>
                  <a:pt x="1349130" y="1458939"/>
                </a:cubicBezTo>
                <a:lnTo>
                  <a:pt x="1331885" y="1470114"/>
                </a:lnTo>
                <a:lnTo>
                  <a:pt x="1331137" y="1458737"/>
                </a:lnTo>
                <a:lnTo>
                  <a:pt x="1367967" y="1436943"/>
                </a:lnTo>
                <a:lnTo>
                  <a:pt x="1390682" y="1469634"/>
                </a:lnTo>
                <a:lnTo>
                  <a:pt x="1403734" y="1483340"/>
                </a:lnTo>
                <a:lnTo>
                  <a:pt x="1391821" y="1462796"/>
                </a:lnTo>
                <a:lnTo>
                  <a:pt x="1368553" y="1436596"/>
                </a:lnTo>
                <a:lnTo>
                  <a:pt x="1381163" y="1429134"/>
                </a:lnTo>
                <a:lnTo>
                  <a:pt x="1389380" y="1437707"/>
                </a:lnTo>
                <a:lnTo>
                  <a:pt x="1388919" y="1436908"/>
                </a:lnTo>
                <a:lnTo>
                  <a:pt x="1383955" y="1427482"/>
                </a:lnTo>
                <a:lnTo>
                  <a:pt x="1560895" y="1322776"/>
                </a:lnTo>
                <a:lnTo>
                  <a:pt x="1576141" y="1314214"/>
                </a:lnTo>
                <a:lnTo>
                  <a:pt x="1588882" y="1325760"/>
                </a:lnTo>
                <a:lnTo>
                  <a:pt x="1591218" y="1324468"/>
                </a:lnTo>
                <a:cubicBezTo>
                  <a:pt x="1590490" y="1324352"/>
                  <a:pt x="1591080" y="1325530"/>
                  <a:pt x="1592463" y="1327446"/>
                </a:cubicBezTo>
                <a:lnTo>
                  <a:pt x="1597192" y="1333289"/>
                </a:lnTo>
                <a:lnTo>
                  <a:pt x="1616478" y="1350766"/>
                </a:lnTo>
                <a:lnTo>
                  <a:pt x="1613040" y="1343741"/>
                </a:lnTo>
                <a:lnTo>
                  <a:pt x="1620461" y="1342857"/>
                </a:lnTo>
                <a:lnTo>
                  <a:pt x="1603846" y="1323850"/>
                </a:lnTo>
                <a:lnTo>
                  <a:pt x="1625124" y="1342146"/>
                </a:lnTo>
                <a:lnTo>
                  <a:pt x="1621022" y="1331082"/>
                </a:lnTo>
                <a:lnTo>
                  <a:pt x="1619710" y="1326346"/>
                </a:lnTo>
                <a:lnTo>
                  <a:pt x="1595877" y="1303128"/>
                </a:lnTo>
                <a:lnTo>
                  <a:pt x="1650438" y="1272485"/>
                </a:lnTo>
                <a:lnTo>
                  <a:pt x="1746255" y="1401268"/>
                </a:lnTo>
                <a:lnTo>
                  <a:pt x="1739397" y="1388737"/>
                </a:lnTo>
                <a:cubicBezTo>
                  <a:pt x="1735828" y="1379420"/>
                  <a:pt x="1735462" y="1361975"/>
                  <a:pt x="1726671" y="1349750"/>
                </a:cubicBezTo>
                <a:cubicBezTo>
                  <a:pt x="1722213" y="1346453"/>
                  <a:pt x="1663691" y="1261198"/>
                  <a:pt x="1718276" y="1319691"/>
                </a:cubicBezTo>
                <a:lnTo>
                  <a:pt x="1731006" y="1332801"/>
                </a:lnTo>
                <a:lnTo>
                  <a:pt x="1719443" y="1318154"/>
                </a:lnTo>
                <a:cubicBezTo>
                  <a:pt x="1706659" y="1302164"/>
                  <a:pt x="1689685" y="1280707"/>
                  <a:pt x="1677026" y="1262440"/>
                </a:cubicBezTo>
                <a:lnTo>
                  <a:pt x="1674795" y="1258805"/>
                </a:lnTo>
                <a:lnTo>
                  <a:pt x="1683216" y="1254076"/>
                </a:lnTo>
                <a:lnTo>
                  <a:pt x="1683394" y="1254256"/>
                </a:lnTo>
                <a:cubicBezTo>
                  <a:pt x="1696741" y="1266497"/>
                  <a:pt x="1710675" y="1277141"/>
                  <a:pt x="1709804" y="1273078"/>
                </a:cubicBezTo>
                <a:lnTo>
                  <a:pt x="1698826" y="1245308"/>
                </a:lnTo>
                <a:lnTo>
                  <a:pt x="1708961" y="1239617"/>
                </a:lnTo>
                <a:lnTo>
                  <a:pt x="1741940" y="1221640"/>
                </a:lnTo>
                <a:lnTo>
                  <a:pt x="1745290" y="1228591"/>
                </a:lnTo>
                <a:cubicBezTo>
                  <a:pt x="1745290" y="1228591"/>
                  <a:pt x="1756902" y="1252616"/>
                  <a:pt x="1760526" y="1248602"/>
                </a:cubicBezTo>
                <a:lnTo>
                  <a:pt x="1757748" y="1242077"/>
                </a:lnTo>
                <a:lnTo>
                  <a:pt x="1749899" y="1233309"/>
                </a:lnTo>
                <a:cubicBezTo>
                  <a:pt x="1747007" y="1229842"/>
                  <a:pt x="1744985" y="1227035"/>
                  <a:pt x="1744766" y="1225705"/>
                </a:cubicBezTo>
                <a:lnTo>
                  <a:pt x="1750148" y="1226886"/>
                </a:lnTo>
                <a:lnTo>
                  <a:pt x="1748915" y="1224577"/>
                </a:lnTo>
                <a:cubicBezTo>
                  <a:pt x="1748796" y="1225323"/>
                  <a:pt x="1747826" y="1224180"/>
                  <a:pt x="1746583" y="1222071"/>
                </a:cubicBezTo>
                <a:lnTo>
                  <a:pt x="1745459" y="1219722"/>
                </a:lnTo>
                <a:lnTo>
                  <a:pt x="1751954" y="1216182"/>
                </a:lnTo>
                <a:lnTo>
                  <a:pt x="1751981" y="1216236"/>
                </a:lnTo>
                <a:cubicBezTo>
                  <a:pt x="1755409" y="1223632"/>
                  <a:pt x="1758744" y="1231619"/>
                  <a:pt x="1759826" y="1234213"/>
                </a:cubicBezTo>
                <a:lnTo>
                  <a:pt x="1760933" y="1236235"/>
                </a:lnTo>
                <a:lnTo>
                  <a:pt x="1761223" y="1236492"/>
                </a:lnTo>
                <a:lnTo>
                  <a:pt x="1766936" y="1242623"/>
                </a:lnTo>
                <a:lnTo>
                  <a:pt x="1754727" y="1214670"/>
                </a:lnTo>
                <a:lnTo>
                  <a:pt x="1760836" y="1211339"/>
                </a:lnTo>
                <a:lnTo>
                  <a:pt x="1784561" y="1253949"/>
                </a:lnTo>
                <a:cubicBezTo>
                  <a:pt x="1781591" y="1243661"/>
                  <a:pt x="1777183" y="1232636"/>
                  <a:pt x="1771921" y="1221163"/>
                </a:cubicBezTo>
                <a:lnTo>
                  <a:pt x="1765678" y="1208700"/>
                </a:lnTo>
                <a:lnTo>
                  <a:pt x="1798454" y="1190834"/>
                </a:lnTo>
                <a:lnTo>
                  <a:pt x="1812936" y="1205962"/>
                </a:lnTo>
                <a:lnTo>
                  <a:pt x="1819381" y="1212306"/>
                </a:lnTo>
                <a:lnTo>
                  <a:pt x="1817609" y="1207827"/>
                </a:lnTo>
                <a:cubicBezTo>
                  <a:pt x="1814823" y="1201075"/>
                  <a:pt x="1813478" y="1197404"/>
                  <a:pt x="1813201" y="1195822"/>
                </a:cubicBezTo>
                <a:lnTo>
                  <a:pt x="1814029" y="1196042"/>
                </a:lnTo>
                <a:lnTo>
                  <a:pt x="1805568" y="1186956"/>
                </a:lnTo>
                <a:lnTo>
                  <a:pt x="1823804" y="1177016"/>
                </a:lnTo>
                <a:lnTo>
                  <a:pt x="1824511" y="1177442"/>
                </a:lnTo>
                <a:cubicBezTo>
                  <a:pt x="1828954" y="1179018"/>
                  <a:pt x="1833951" y="1180094"/>
                  <a:pt x="1840759" y="1182206"/>
                </a:cubicBezTo>
                <a:cubicBezTo>
                  <a:pt x="1870941" y="1199471"/>
                  <a:pt x="1883552" y="1228669"/>
                  <a:pt x="1902874" y="1254579"/>
                </a:cubicBezTo>
                <a:lnTo>
                  <a:pt x="1908230" y="1262051"/>
                </a:lnTo>
                <a:lnTo>
                  <a:pt x="1931489" y="1280282"/>
                </a:lnTo>
                <a:lnTo>
                  <a:pt x="1943984" y="1284754"/>
                </a:lnTo>
                <a:lnTo>
                  <a:pt x="1928393" y="1257787"/>
                </a:lnTo>
                <a:lnTo>
                  <a:pt x="1923099" y="1251628"/>
                </a:lnTo>
                <a:cubicBezTo>
                  <a:pt x="1919347" y="1246840"/>
                  <a:pt x="1916929" y="1243087"/>
                  <a:pt x="1917151" y="1241579"/>
                </a:cubicBezTo>
                <a:lnTo>
                  <a:pt x="1918590" y="1240808"/>
                </a:lnTo>
                <a:lnTo>
                  <a:pt x="1899846" y="1207686"/>
                </a:lnTo>
                <a:cubicBezTo>
                  <a:pt x="1889515" y="1193459"/>
                  <a:pt x="1876100" y="1176574"/>
                  <a:pt x="1861947" y="1157485"/>
                </a:cubicBezTo>
                <a:lnTo>
                  <a:pt x="1861306" y="1156438"/>
                </a:lnTo>
                <a:lnTo>
                  <a:pt x="1879513" y="1146261"/>
                </a:lnTo>
                <a:lnTo>
                  <a:pt x="1884886" y="1152835"/>
                </a:lnTo>
                <a:lnTo>
                  <a:pt x="1890980" y="1159954"/>
                </a:lnTo>
                <a:lnTo>
                  <a:pt x="1894923" y="1154541"/>
                </a:lnTo>
                <a:cubicBezTo>
                  <a:pt x="1892662" y="1154299"/>
                  <a:pt x="1893838" y="1156601"/>
                  <a:pt x="1896946" y="1160150"/>
                </a:cubicBezTo>
                <a:lnTo>
                  <a:pt x="1906624" y="1169469"/>
                </a:lnTo>
                <a:lnTo>
                  <a:pt x="1910004" y="1170416"/>
                </a:lnTo>
                <a:cubicBezTo>
                  <a:pt x="1914362" y="1170979"/>
                  <a:pt x="1917813" y="1171021"/>
                  <a:pt x="1917813" y="1171021"/>
                </a:cubicBezTo>
                <a:lnTo>
                  <a:pt x="1932872" y="1189175"/>
                </a:lnTo>
                <a:lnTo>
                  <a:pt x="1936408" y="1190940"/>
                </a:lnTo>
                <a:cubicBezTo>
                  <a:pt x="1936471" y="1188124"/>
                  <a:pt x="1933638" y="1183883"/>
                  <a:pt x="1929151" y="1178761"/>
                </a:cubicBezTo>
                <a:lnTo>
                  <a:pt x="1928353" y="1177951"/>
                </a:lnTo>
                <a:lnTo>
                  <a:pt x="1928588" y="1178025"/>
                </a:lnTo>
                <a:cubicBezTo>
                  <a:pt x="1928910" y="1177471"/>
                  <a:pt x="1928480" y="1176329"/>
                  <a:pt x="1926970" y="1174665"/>
                </a:cubicBezTo>
                <a:lnTo>
                  <a:pt x="1920212" y="1169679"/>
                </a:lnTo>
                <a:lnTo>
                  <a:pt x="1911956" y="1161291"/>
                </a:lnTo>
                <a:lnTo>
                  <a:pt x="1906058" y="1154828"/>
                </a:lnTo>
                <a:lnTo>
                  <a:pt x="1900044" y="1147204"/>
                </a:lnTo>
                <a:lnTo>
                  <a:pt x="1902638" y="1145016"/>
                </a:lnTo>
                <a:lnTo>
                  <a:pt x="1899840" y="1146947"/>
                </a:lnTo>
                <a:lnTo>
                  <a:pt x="1893245" y="1138586"/>
                </a:lnTo>
                <a:lnTo>
                  <a:pt x="1924627" y="1121044"/>
                </a:lnTo>
                <a:lnTo>
                  <a:pt x="1925795" y="1121798"/>
                </a:lnTo>
                <a:lnTo>
                  <a:pt x="1936377" y="1133075"/>
                </a:lnTo>
                <a:cubicBezTo>
                  <a:pt x="1942905" y="1140944"/>
                  <a:pt x="1948865" y="1148869"/>
                  <a:pt x="1954550" y="1156411"/>
                </a:cubicBezTo>
                <a:lnTo>
                  <a:pt x="1956328" y="1158676"/>
                </a:lnTo>
                <a:lnTo>
                  <a:pt x="1968235" y="1173840"/>
                </a:lnTo>
                <a:lnTo>
                  <a:pt x="1960730" y="1158732"/>
                </a:lnTo>
                <a:cubicBezTo>
                  <a:pt x="1966465" y="1162012"/>
                  <a:pt x="1974228" y="1169201"/>
                  <a:pt x="1982905" y="1178406"/>
                </a:cubicBezTo>
                <a:lnTo>
                  <a:pt x="1999003" y="1196911"/>
                </a:lnTo>
                <a:lnTo>
                  <a:pt x="2006797" y="1200314"/>
                </a:lnTo>
                <a:cubicBezTo>
                  <a:pt x="2020871" y="1206818"/>
                  <a:pt x="2038156" y="1215262"/>
                  <a:pt x="2045143" y="1218693"/>
                </a:cubicBezTo>
                <a:lnTo>
                  <a:pt x="2047539" y="1219873"/>
                </a:lnTo>
                <a:lnTo>
                  <a:pt x="2047384" y="1220207"/>
                </a:lnTo>
                <a:cubicBezTo>
                  <a:pt x="2047355" y="1220549"/>
                  <a:pt x="2047625" y="1220585"/>
                  <a:pt x="2048294" y="1220243"/>
                </a:cubicBezTo>
                <a:lnTo>
                  <a:pt x="2047539" y="1219873"/>
                </a:lnTo>
                <a:lnTo>
                  <a:pt x="2048267" y="1218331"/>
                </a:lnTo>
                <a:lnTo>
                  <a:pt x="2053552" y="1209533"/>
                </a:lnTo>
                <a:lnTo>
                  <a:pt x="2054424" y="1211268"/>
                </a:lnTo>
                <a:lnTo>
                  <a:pt x="2058883" y="1219085"/>
                </a:lnTo>
                <a:lnTo>
                  <a:pt x="2084686" y="1242468"/>
                </a:lnTo>
                <a:lnTo>
                  <a:pt x="2087023" y="1241175"/>
                </a:lnTo>
                <a:cubicBezTo>
                  <a:pt x="2086294" y="1241060"/>
                  <a:pt x="2086885" y="1242238"/>
                  <a:pt x="2088268" y="1244154"/>
                </a:cubicBezTo>
                <a:lnTo>
                  <a:pt x="2092996" y="1249997"/>
                </a:lnTo>
                <a:lnTo>
                  <a:pt x="2112283" y="1267473"/>
                </a:lnTo>
                <a:lnTo>
                  <a:pt x="2108845" y="1260448"/>
                </a:lnTo>
                <a:lnTo>
                  <a:pt x="2116266" y="1259565"/>
                </a:lnTo>
                <a:lnTo>
                  <a:pt x="2099651" y="1240557"/>
                </a:lnTo>
                <a:lnTo>
                  <a:pt x="2120929" y="1258853"/>
                </a:lnTo>
                <a:lnTo>
                  <a:pt x="2116827" y="1247789"/>
                </a:lnTo>
                <a:lnTo>
                  <a:pt x="2115515" y="1243053"/>
                </a:lnTo>
                <a:lnTo>
                  <a:pt x="2053827" y="1182959"/>
                </a:lnTo>
                <a:lnTo>
                  <a:pt x="2018740" y="1145249"/>
                </a:lnTo>
                <a:lnTo>
                  <a:pt x="2018355" y="1143916"/>
                </a:lnTo>
                <a:cubicBezTo>
                  <a:pt x="2018319" y="1140803"/>
                  <a:pt x="2018929" y="1137767"/>
                  <a:pt x="2019512" y="1134918"/>
                </a:cubicBezTo>
                <a:lnTo>
                  <a:pt x="2020427" y="1127643"/>
                </a:lnTo>
                <a:lnTo>
                  <a:pt x="2032668" y="1140398"/>
                </a:lnTo>
                <a:cubicBezTo>
                  <a:pt x="2040178" y="1148505"/>
                  <a:pt x="2048112" y="1156620"/>
                  <a:pt x="2054470" y="1160534"/>
                </a:cubicBezTo>
                <a:cubicBezTo>
                  <a:pt x="2059757" y="1164579"/>
                  <a:pt x="2069869" y="1164777"/>
                  <a:pt x="2069869" y="1164777"/>
                </a:cubicBezTo>
                <a:cubicBezTo>
                  <a:pt x="2069869" y="1164777"/>
                  <a:pt x="2071166" y="1165711"/>
                  <a:pt x="2072630" y="1167142"/>
                </a:cubicBezTo>
                <a:lnTo>
                  <a:pt x="2074292" y="1169491"/>
                </a:lnTo>
                <a:lnTo>
                  <a:pt x="2072774" y="1168278"/>
                </a:lnTo>
                <a:cubicBezTo>
                  <a:pt x="2071251" y="1167087"/>
                  <a:pt x="2070656" y="1166668"/>
                  <a:pt x="2070700" y="1166802"/>
                </a:cubicBezTo>
                <a:cubicBezTo>
                  <a:pt x="2070792" y="1167069"/>
                  <a:pt x="2073451" y="1169546"/>
                  <a:pt x="2076408" y="1172485"/>
                </a:cubicBezTo>
                <a:cubicBezTo>
                  <a:pt x="2084400" y="1176279"/>
                  <a:pt x="2093017" y="1181906"/>
                  <a:pt x="2093017" y="1181906"/>
                </a:cubicBezTo>
                <a:cubicBezTo>
                  <a:pt x="2103067" y="1180283"/>
                  <a:pt x="2060523" y="1157013"/>
                  <a:pt x="2051316" y="1139852"/>
                </a:cubicBezTo>
                <a:cubicBezTo>
                  <a:pt x="2050690" y="1138021"/>
                  <a:pt x="2052081" y="1132287"/>
                  <a:pt x="2051454" y="1130456"/>
                </a:cubicBezTo>
                <a:cubicBezTo>
                  <a:pt x="2044228" y="1119095"/>
                  <a:pt x="2032338" y="1105522"/>
                  <a:pt x="2020489" y="1090433"/>
                </a:cubicBezTo>
                <a:cubicBezTo>
                  <a:pt x="2019153" y="1088966"/>
                  <a:pt x="2015172" y="1084870"/>
                  <a:pt x="2009947" y="1079524"/>
                </a:cubicBezTo>
                <a:lnTo>
                  <a:pt x="2006091" y="1075584"/>
                </a:lnTo>
                <a:lnTo>
                  <a:pt x="2020465" y="1067675"/>
                </a:lnTo>
                <a:lnTo>
                  <a:pt x="2029763" y="1075293"/>
                </a:lnTo>
                <a:lnTo>
                  <a:pt x="2016841" y="1084109"/>
                </a:lnTo>
                <a:cubicBezTo>
                  <a:pt x="2018133" y="1084723"/>
                  <a:pt x="2022901" y="1081469"/>
                  <a:pt x="2027347" y="1078062"/>
                </a:cubicBezTo>
                <a:lnTo>
                  <a:pt x="2030255" y="1075697"/>
                </a:lnTo>
                <a:lnTo>
                  <a:pt x="2043185" y="1086289"/>
                </a:lnTo>
                <a:lnTo>
                  <a:pt x="2059898" y="1102269"/>
                </a:lnTo>
                <a:cubicBezTo>
                  <a:pt x="2066187" y="1108228"/>
                  <a:pt x="2071148" y="1112950"/>
                  <a:pt x="2073771" y="1115730"/>
                </a:cubicBezTo>
                <a:cubicBezTo>
                  <a:pt x="2106893" y="1146548"/>
                  <a:pt x="2136670" y="1175329"/>
                  <a:pt x="2165708" y="1203376"/>
                </a:cubicBezTo>
                <a:lnTo>
                  <a:pt x="2171844" y="1209213"/>
                </a:lnTo>
                <a:lnTo>
                  <a:pt x="2170358" y="1202142"/>
                </a:lnTo>
                <a:lnTo>
                  <a:pt x="2170195" y="1199699"/>
                </a:lnTo>
                <a:lnTo>
                  <a:pt x="2162987" y="1192409"/>
                </a:lnTo>
                <a:lnTo>
                  <a:pt x="2175718" y="1196161"/>
                </a:lnTo>
                <a:cubicBezTo>
                  <a:pt x="2175718" y="1196161"/>
                  <a:pt x="2147736" y="1164019"/>
                  <a:pt x="2142659" y="1154540"/>
                </a:cubicBezTo>
                <a:lnTo>
                  <a:pt x="2110216" y="1114186"/>
                </a:lnTo>
                <a:lnTo>
                  <a:pt x="2110207" y="1114168"/>
                </a:lnTo>
                <a:lnTo>
                  <a:pt x="2110183" y="1114145"/>
                </a:lnTo>
                <a:lnTo>
                  <a:pt x="2101045" y="1102779"/>
                </a:lnTo>
                <a:lnTo>
                  <a:pt x="2089664" y="1089531"/>
                </a:lnTo>
                <a:lnTo>
                  <a:pt x="2089005" y="1088434"/>
                </a:lnTo>
                <a:cubicBezTo>
                  <a:pt x="2086859" y="1084602"/>
                  <a:pt x="2084870" y="1081229"/>
                  <a:pt x="2082194" y="1078296"/>
                </a:cubicBezTo>
                <a:lnTo>
                  <a:pt x="2056345" y="1050538"/>
                </a:lnTo>
                <a:lnTo>
                  <a:pt x="2054834" y="1048766"/>
                </a:lnTo>
                <a:lnTo>
                  <a:pt x="2055167" y="1048583"/>
                </a:lnTo>
                <a:lnTo>
                  <a:pt x="2068533" y="1059532"/>
                </a:lnTo>
                <a:lnTo>
                  <a:pt x="2075220" y="1062446"/>
                </a:lnTo>
                <a:lnTo>
                  <a:pt x="2103358" y="1089537"/>
                </a:lnTo>
                <a:cubicBezTo>
                  <a:pt x="2112838" y="1098917"/>
                  <a:pt x="2121054" y="1107317"/>
                  <a:pt x="2125475" y="1112257"/>
                </a:cubicBezTo>
                <a:cubicBezTo>
                  <a:pt x="2125475" y="1112257"/>
                  <a:pt x="2143799" y="1137255"/>
                  <a:pt x="2148509" y="1129289"/>
                </a:cubicBezTo>
                <a:cubicBezTo>
                  <a:pt x="2148732" y="1127784"/>
                  <a:pt x="2145980" y="1124140"/>
                  <a:pt x="2141799" y="1119572"/>
                </a:cubicBezTo>
                <a:lnTo>
                  <a:pt x="2126687" y="1104493"/>
                </a:lnTo>
                <a:lnTo>
                  <a:pt x="2130473" y="1106817"/>
                </a:lnTo>
                <a:cubicBezTo>
                  <a:pt x="2131498" y="1106757"/>
                  <a:pt x="2130887" y="1104868"/>
                  <a:pt x="2127588" y="1100104"/>
                </a:cubicBezTo>
                <a:cubicBezTo>
                  <a:pt x="2120257" y="1088438"/>
                  <a:pt x="2101729" y="1075038"/>
                  <a:pt x="2096483" y="1069478"/>
                </a:cubicBezTo>
                <a:cubicBezTo>
                  <a:pt x="2090571" y="1063601"/>
                  <a:pt x="2092523" y="1057877"/>
                  <a:pt x="2091896" y="1056046"/>
                </a:cubicBezTo>
                <a:cubicBezTo>
                  <a:pt x="2086714" y="1052306"/>
                  <a:pt x="2082613" y="1050104"/>
                  <a:pt x="2077367" y="1044543"/>
                </a:cubicBezTo>
                <a:cubicBezTo>
                  <a:pt x="2077053" y="1043627"/>
                  <a:pt x="2076246" y="1041262"/>
                  <a:pt x="2075360" y="1038667"/>
                </a:cubicBezTo>
                <a:lnTo>
                  <a:pt x="2075017" y="1037662"/>
                </a:lnTo>
                <a:lnTo>
                  <a:pt x="2083850" y="1032802"/>
                </a:lnTo>
                <a:lnTo>
                  <a:pt x="2092412" y="1042264"/>
                </a:lnTo>
                <a:lnTo>
                  <a:pt x="2092276" y="1042376"/>
                </a:lnTo>
                <a:lnTo>
                  <a:pt x="2092443" y="1042299"/>
                </a:lnTo>
                <a:lnTo>
                  <a:pt x="2094782" y="1044883"/>
                </a:lnTo>
                <a:cubicBezTo>
                  <a:pt x="2103350" y="1054450"/>
                  <a:pt x="2113604" y="1064050"/>
                  <a:pt x="2124208" y="1073657"/>
                </a:cubicBezTo>
                <a:lnTo>
                  <a:pt x="2132035" y="1080810"/>
                </a:lnTo>
                <a:lnTo>
                  <a:pt x="2131166" y="1079143"/>
                </a:lnTo>
                <a:lnTo>
                  <a:pt x="2124040" y="1065312"/>
                </a:lnTo>
                <a:lnTo>
                  <a:pt x="2106081" y="1046923"/>
                </a:lnTo>
                <a:lnTo>
                  <a:pt x="2097494" y="1038965"/>
                </a:lnTo>
                <a:lnTo>
                  <a:pt x="2101445" y="1035393"/>
                </a:lnTo>
                <a:lnTo>
                  <a:pt x="2097076" y="1038578"/>
                </a:lnTo>
                <a:lnTo>
                  <a:pt x="2094398" y="1036096"/>
                </a:lnTo>
                <a:lnTo>
                  <a:pt x="2088830" y="1030063"/>
                </a:lnTo>
                <a:lnTo>
                  <a:pt x="2095460" y="1026414"/>
                </a:lnTo>
                <a:lnTo>
                  <a:pt x="2109745" y="1038040"/>
                </a:lnTo>
                <a:lnTo>
                  <a:pt x="2107897" y="1034685"/>
                </a:lnTo>
                <a:lnTo>
                  <a:pt x="2111394" y="1033281"/>
                </a:lnTo>
                <a:lnTo>
                  <a:pt x="2124142" y="1045080"/>
                </a:lnTo>
                <a:cubicBezTo>
                  <a:pt x="2140103" y="1059655"/>
                  <a:pt x="2149317" y="1067162"/>
                  <a:pt x="2139429" y="1053784"/>
                </a:cubicBezTo>
                <a:lnTo>
                  <a:pt x="2126022" y="1037060"/>
                </a:lnTo>
                <a:lnTo>
                  <a:pt x="2122758" y="1027418"/>
                </a:lnTo>
                <a:lnTo>
                  <a:pt x="2133680" y="1021247"/>
                </a:lnTo>
                <a:lnTo>
                  <a:pt x="2149644" y="1011753"/>
                </a:lnTo>
                <a:lnTo>
                  <a:pt x="2153807" y="1014918"/>
                </a:lnTo>
                <a:cubicBezTo>
                  <a:pt x="2154064" y="1013302"/>
                  <a:pt x="2153582" y="1011632"/>
                  <a:pt x="2152702" y="1010121"/>
                </a:cubicBezTo>
                <a:lnTo>
                  <a:pt x="2152591" y="1010000"/>
                </a:lnTo>
                <a:lnTo>
                  <a:pt x="2155285" y="1008398"/>
                </a:lnTo>
                <a:lnTo>
                  <a:pt x="2156688" y="1007548"/>
                </a:lnTo>
                <a:lnTo>
                  <a:pt x="2174516" y="1041981"/>
                </a:lnTo>
                <a:cubicBezTo>
                  <a:pt x="2183748" y="1059064"/>
                  <a:pt x="2193313" y="1076391"/>
                  <a:pt x="2205182" y="1098800"/>
                </a:cubicBezTo>
                <a:cubicBezTo>
                  <a:pt x="2205182" y="1098800"/>
                  <a:pt x="2205543" y="1100244"/>
                  <a:pt x="2206237" y="1102386"/>
                </a:cubicBezTo>
                <a:lnTo>
                  <a:pt x="2208941" y="1109278"/>
                </a:lnTo>
                <a:lnTo>
                  <a:pt x="2205249" y="1111023"/>
                </a:lnTo>
                <a:lnTo>
                  <a:pt x="2164386" y="1133326"/>
                </a:lnTo>
                <a:lnTo>
                  <a:pt x="2209424" y="1110371"/>
                </a:lnTo>
                <a:lnTo>
                  <a:pt x="2214156" y="1117651"/>
                </a:lnTo>
                <a:cubicBezTo>
                  <a:pt x="2216062" y="1119603"/>
                  <a:pt x="2218242" y="1120762"/>
                  <a:pt x="2220666" y="1120382"/>
                </a:cubicBezTo>
                <a:cubicBezTo>
                  <a:pt x="2221523" y="1119690"/>
                  <a:pt x="2220757" y="1117066"/>
                  <a:pt x="2219131" y="1113497"/>
                </a:cubicBezTo>
                <a:lnTo>
                  <a:pt x="2215745" y="1107149"/>
                </a:lnTo>
                <a:lnTo>
                  <a:pt x="2221329" y="1104303"/>
                </a:lnTo>
                <a:lnTo>
                  <a:pt x="2241096" y="1145298"/>
                </a:lnTo>
                <a:cubicBezTo>
                  <a:pt x="2241096" y="1145298"/>
                  <a:pt x="2252707" y="1169324"/>
                  <a:pt x="2256332" y="1165310"/>
                </a:cubicBezTo>
                <a:lnTo>
                  <a:pt x="2253552" y="1158784"/>
                </a:lnTo>
                <a:lnTo>
                  <a:pt x="2245704" y="1150018"/>
                </a:lnTo>
                <a:cubicBezTo>
                  <a:pt x="2242811" y="1146550"/>
                  <a:pt x="2240790" y="1143743"/>
                  <a:pt x="2240570" y="1142411"/>
                </a:cubicBezTo>
                <a:lnTo>
                  <a:pt x="2245953" y="1143594"/>
                </a:lnTo>
                <a:lnTo>
                  <a:pt x="2244718" y="1141284"/>
                </a:lnTo>
                <a:cubicBezTo>
                  <a:pt x="2244244" y="1144268"/>
                  <a:pt x="2230155" y="1117044"/>
                  <a:pt x="2239377" y="1118509"/>
                </a:cubicBezTo>
                <a:cubicBezTo>
                  <a:pt x="2242291" y="1118972"/>
                  <a:pt x="2253468" y="1145733"/>
                  <a:pt x="2255630" y="1150921"/>
                </a:cubicBezTo>
                <a:lnTo>
                  <a:pt x="2256737" y="1152942"/>
                </a:lnTo>
                <a:lnTo>
                  <a:pt x="2257028" y="1153199"/>
                </a:lnTo>
                <a:lnTo>
                  <a:pt x="2262740" y="1159331"/>
                </a:lnTo>
                <a:lnTo>
                  <a:pt x="2242494" y="1112981"/>
                </a:lnTo>
                <a:lnTo>
                  <a:pt x="2234766" y="1096646"/>
                </a:lnTo>
                <a:lnTo>
                  <a:pt x="2235149" y="1096243"/>
                </a:lnTo>
                <a:lnTo>
                  <a:pt x="2234685" y="1096477"/>
                </a:lnTo>
                <a:lnTo>
                  <a:pt x="2208401" y="1040925"/>
                </a:lnTo>
                <a:cubicBezTo>
                  <a:pt x="2208401" y="1040925"/>
                  <a:pt x="2197015" y="1034273"/>
                  <a:pt x="2203314" y="1032213"/>
                </a:cubicBezTo>
                <a:cubicBezTo>
                  <a:pt x="2206950" y="1031260"/>
                  <a:pt x="2218838" y="1053546"/>
                  <a:pt x="2211313" y="1041387"/>
                </a:cubicBezTo>
                <a:cubicBezTo>
                  <a:pt x="2235763" y="1081730"/>
                  <a:pt x="2252726" y="1131593"/>
                  <a:pt x="2280366" y="1170657"/>
                </a:cubicBezTo>
                <a:cubicBezTo>
                  <a:pt x="2268487" y="1129506"/>
                  <a:pt x="2233599" y="1076542"/>
                  <a:pt x="2213051" y="1030445"/>
                </a:cubicBezTo>
                <a:cubicBezTo>
                  <a:pt x="2210613" y="1026998"/>
                  <a:pt x="2203837" y="1010114"/>
                  <a:pt x="2210148" y="1011116"/>
                </a:cubicBezTo>
                <a:lnTo>
                  <a:pt x="2222274" y="1031909"/>
                </a:lnTo>
                <a:cubicBezTo>
                  <a:pt x="2231448" y="1052489"/>
                  <a:pt x="2242851" y="1074697"/>
                  <a:pt x="2255174" y="1094247"/>
                </a:cubicBezTo>
                <a:cubicBezTo>
                  <a:pt x="2254463" y="1098723"/>
                  <a:pt x="2257111" y="1103987"/>
                  <a:pt x="2262462" y="1107896"/>
                </a:cubicBezTo>
                <a:cubicBezTo>
                  <a:pt x="2262225" y="1109389"/>
                  <a:pt x="2258799" y="1112160"/>
                  <a:pt x="2264624" y="1113085"/>
                </a:cubicBezTo>
                <a:cubicBezTo>
                  <a:pt x="2264386" y="1114576"/>
                  <a:pt x="2260961" y="1117347"/>
                  <a:pt x="2266787" y="1118272"/>
                </a:cubicBezTo>
                <a:cubicBezTo>
                  <a:pt x="2267044" y="1116656"/>
                  <a:pt x="2267231" y="1115474"/>
                  <a:pt x="2266990" y="1114639"/>
                </a:cubicBezTo>
                <a:cubicBezTo>
                  <a:pt x="2266749" y="1113804"/>
                  <a:pt x="2266080" y="1113315"/>
                  <a:pt x="2264624" y="1113085"/>
                </a:cubicBezTo>
                <a:cubicBezTo>
                  <a:pt x="2264881" y="1111468"/>
                  <a:pt x="2265068" y="1110286"/>
                  <a:pt x="2264829" y="1109452"/>
                </a:cubicBezTo>
                <a:cubicBezTo>
                  <a:pt x="2264588" y="1108617"/>
                  <a:pt x="2263919" y="1108127"/>
                  <a:pt x="2262462" y="1107896"/>
                </a:cubicBezTo>
                <a:cubicBezTo>
                  <a:pt x="2261499" y="1104557"/>
                  <a:pt x="2261137" y="1102141"/>
                  <a:pt x="2260285" y="1100062"/>
                </a:cubicBezTo>
                <a:cubicBezTo>
                  <a:pt x="2259434" y="1097982"/>
                  <a:pt x="2258093" y="1096240"/>
                  <a:pt x="2255174" y="1094247"/>
                </a:cubicBezTo>
                <a:cubicBezTo>
                  <a:pt x="2248642" y="1077401"/>
                  <a:pt x="2239934" y="1059381"/>
                  <a:pt x="2230584" y="1040687"/>
                </a:cubicBezTo>
                <a:cubicBezTo>
                  <a:pt x="2221235" y="1021993"/>
                  <a:pt x="2211249" y="1002622"/>
                  <a:pt x="2202160" y="983077"/>
                </a:cubicBezTo>
                <a:lnTo>
                  <a:pt x="2202043" y="982872"/>
                </a:lnTo>
                <a:lnTo>
                  <a:pt x="2230985" y="967975"/>
                </a:lnTo>
                <a:cubicBezTo>
                  <a:pt x="2249597" y="958246"/>
                  <a:pt x="2268091" y="948385"/>
                  <a:pt x="2290025" y="936428"/>
                </a:cubicBezTo>
                <a:lnTo>
                  <a:pt x="2291847" y="935378"/>
                </a:lnTo>
                <a:lnTo>
                  <a:pt x="2348556" y="998616"/>
                </a:lnTo>
                <a:cubicBezTo>
                  <a:pt x="2362752" y="988601"/>
                  <a:pt x="2352575" y="970818"/>
                  <a:pt x="2337148" y="951301"/>
                </a:cubicBezTo>
                <a:lnTo>
                  <a:pt x="2313670" y="922937"/>
                </a:lnTo>
                <a:lnTo>
                  <a:pt x="2321470" y="918537"/>
                </a:lnTo>
                <a:lnTo>
                  <a:pt x="2321771" y="918368"/>
                </a:lnTo>
                <a:lnTo>
                  <a:pt x="2326820" y="923389"/>
                </a:lnTo>
                <a:cubicBezTo>
                  <a:pt x="2340069" y="938910"/>
                  <a:pt x="2348841" y="952075"/>
                  <a:pt x="2367414" y="965810"/>
                </a:cubicBezTo>
                <a:lnTo>
                  <a:pt x="2376395" y="970337"/>
                </a:lnTo>
                <a:lnTo>
                  <a:pt x="2378059" y="971176"/>
                </a:lnTo>
                <a:cubicBezTo>
                  <a:pt x="2379832" y="972070"/>
                  <a:pt x="2380719" y="972518"/>
                  <a:pt x="2379388" y="971846"/>
                </a:cubicBezTo>
                <a:lnTo>
                  <a:pt x="2376395" y="970337"/>
                </a:lnTo>
                <a:lnTo>
                  <a:pt x="2371406" y="967821"/>
                </a:lnTo>
                <a:cubicBezTo>
                  <a:pt x="2369189" y="966705"/>
                  <a:pt x="2367414" y="965810"/>
                  <a:pt x="2367414" y="965810"/>
                </a:cubicBezTo>
                <a:lnTo>
                  <a:pt x="2328343" y="914677"/>
                </a:lnTo>
                <a:lnTo>
                  <a:pt x="2340012" y="908123"/>
                </a:lnTo>
                <a:cubicBezTo>
                  <a:pt x="2345179" y="905219"/>
                  <a:pt x="2348893" y="903127"/>
                  <a:pt x="2349823" y="902576"/>
                </a:cubicBezTo>
                <a:cubicBezTo>
                  <a:pt x="2351065" y="901842"/>
                  <a:pt x="2347362" y="903849"/>
                  <a:pt x="2335569" y="910330"/>
                </a:cubicBezTo>
                <a:lnTo>
                  <a:pt x="2328034" y="914273"/>
                </a:lnTo>
                <a:lnTo>
                  <a:pt x="2319233" y="902756"/>
                </a:lnTo>
                <a:lnTo>
                  <a:pt x="2427200" y="842867"/>
                </a:lnTo>
                <a:lnTo>
                  <a:pt x="2479878" y="816606"/>
                </a:lnTo>
                <a:lnTo>
                  <a:pt x="2500729" y="796426"/>
                </a:lnTo>
                <a:lnTo>
                  <a:pt x="2457785" y="818330"/>
                </a:lnTo>
                <a:lnTo>
                  <a:pt x="2313741" y="895568"/>
                </a:lnTo>
                <a:lnTo>
                  <a:pt x="2304057" y="882895"/>
                </a:lnTo>
                <a:lnTo>
                  <a:pt x="2318095" y="875179"/>
                </a:lnTo>
                <a:cubicBezTo>
                  <a:pt x="2325403" y="870916"/>
                  <a:pt x="2325717" y="869954"/>
                  <a:pt x="2303830" y="880352"/>
                </a:cubicBezTo>
                <a:lnTo>
                  <a:pt x="2302593" y="880981"/>
                </a:lnTo>
                <a:lnTo>
                  <a:pt x="2300385" y="878091"/>
                </a:lnTo>
                <a:lnTo>
                  <a:pt x="2365381" y="846222"/>
                </a:lnTo>
                <a:cubicBezTo>
                  <a:pt x="2394648" y="831234"/>
                  <a:pt x="2425083" y="815467"/>
                  <a:pt x="2456125" y="799317"/>
                </a:cubicBezTo>
                <a:lnTo>
                  <a:pt x="2546336" y="752286"/>
                </a:lnTo>
                <a:lnTo>
                  <a:pt x="2548446" y="750244"/>
                </a:lnTo>
                <a:lnTo>
                  <a:pt x="2570939" y="729445"/>
                </a:lnTo>
                <a:lnTo>
                  <a:pt x="2550533" y="750098"/>
                </a:lnTo>
                <a:lnTo>
                  <a:pt x="2552442" y="749160"/>
                </a:lnTo>
                <a:lnTo>
                  <a:pt x="2573073" y="727471"/>
                </a:lnTo>
                <a:lnTo>
                  <a:pt x="2583710" y="717635"/>
                </a:lnTo>
                <a:lnTo>
                  <a:pt x="2424068" y="799133"/>
                </a:lnTo>
                <a:cubicBezTo>
                  <a:pt x="2423215" y="798950"/>
                  <a:pt x="2412430" y="803970"/>
                  <a:pt x="2408660" y="805090"/>
                </a:cubicBezTo>
                <a:lnTo>
                  <a:pt x="2407917" y="804612"/>
                </a:lnTo>
                <a:lnTo>
                  <a:pt x="2467336" y="772735"/>
                </a:lnTo>
                <a:lnTo>
                  <a:pt x="2552842" y="727203"/>
                </a:lnTo>
                <a:lnTo>
                  <a:pt x="2573362" y="717189"/>
                </a:lnTo>
                <a:lnTo>
                  <a:pt x="2596308" y="705986"/>
                </a:lnTo>
                <a:lnTo>
                  <a:pt x="2613915" y="689704"/>
                </a:lnTo>
                <a:cubicBezTo>
                  <a:pt x="2676551" y="632992"/>
                  <a:pt x="2732452" y="585551"/>
                  <a:pt x="2797528" y="527499"/>
                </a:cubicBezTo>
                <a:cubicBezTo>
                  <a:pt x="2822111" y="507628"/>
                  <a:pt x="2838101" y="492852"/>
                  <a:pt x="2868712" y="464145"/>
                </a:cubicBezTo>
                <a:cubicBezTo>
                  <a:pt x="2887138" y="445021"/>
                  <a:pt x="2877176" y="450958"/>
                  <a:pt x="2861400" y="465031"/>
                </a:cubicBezTo>
                <a:cubicBezTo>
                  <a:pt x="2855502" y="469800"/>
                  <a:pt x="2852658" y="474874"/>
                  <a:pt x="2843102" y="480088"/>
                </a:cubicBezTo>
                <a:cubicBezTo>
                  <a:pt x="2834764" y="477045"/>
                  <a:pt x="2802999" y="505893"/>
                  <a:pt x="2778415" y="525765"/>
                </a:cubicBezTo>
                <a:lnTo>
                  <a:pt x="2776724" y="527219"/>
                </a:lnTo>
                <a:lnTo>
                  <a:pt x="2952441" y="354721"/>
                </a:lnTo>
                <a:cubicBezTo>
                  <a:pt x="3076573" y="233731"/>
                  <a:pt x="3198772" y="116323"/>
                  <a:pt x="3315454" y="8466"/>
                </a:cubicBezTo>
                <a:close/>
                <a:moveTo>
                  <a:pt x="3319873" y="2439"/>
                </a:moveTo>
                <a:lnTo>
                  <a:pt x="3315454" y="8466"/>
                </a:lnTo>
                <a:cubicBezTo>
                  <a:pt x="3315454" y="8466"/>
                  <a:pt x="3316326" y="7274"/>
                  <a:pt x="3317418" y="5786"/>
                </a:cubicBezTo>
                <a:close/>
                <a:moveTo>
                  <a:pt x="3321346" y="430"/>
                </a:moveTo>
                <a:cubicBezTo>
                  <a:pt x="3322001" y="-462"/>
                  <a:pt x="3321564" y="133"/>
                  <a:pt x="3320692" y="1323"/>
                </a:cubicBezTo>
                <a:lnTo>
                  <a:pt x="3319873" y="2439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74055974"/>
      </p:ext>
    </p:extLst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40192" y="1205029"/>
            <a:ext cx="5658922" cy="4069266"/>
          </a:xfrm>
          <a:custGeom>
            <a:avLst/>
            <a:gdLst>
              <a:gd name="connsiteX0" fmla="*/ 5449662 w 5658922"/>
              <a:gd name="connsiteY0" fmla="*/ 3868759 h 4069266"/>
              <a:gd name="connsiteX1" fmla="*/ 5450177 w 5658922"/>
              <a:gd name="connsiteY1" fmla="*/ 3868911 h 4069266"/>
              <a:gd name="connsiteX2" fmla="*/ 5450070 w 5658922"/>
              <a:gd name="connsiteY2" fmla="*/ 3871422 h 4069266"/>
              <a:gd name="connsiteX3" fmla="*/ 5449662 w 5658922"/>
              <a:gd name="connsiteY3" fmla="*/ 3868759 h 4069266"/>
              <a:gd name="connsiteX4" fmla="*/ 5575374 w 5658922"/>
              <a:gd name="connsiteY4" fmla="*/ 3830326 h 4069266"/>
              <a:gd name="connsiteX5" fmla="*/ 5575449 w 5658922"/>
              <a:gd name="connsiteY5" fmla="*/ 3833520 h 4069266"/>
              <a:gd name="connsiteX6" fmla="*/ 5575100 w 5658922"/>
              <a:gd name="connsiteY6" fmla="*/ 3831238 h 4069266"/>
              <a:gd name="connsiteX7" fmla="*/ 5364168 w 5658922"/>
              <a:gd name="connsiteY7" fmla="*/ 3650244 h 4069266"/>
              <a:gd name="connsiteX8" fmla="*/ 5364942 w 5658922"/>
              <a:gd name="connsiteY8" fmla="*/ 3656273 h 4069266"/>
              <a:gd name="connsiteX9" fmla="*/ 5364185 w 5658922"/>
              <a:gd name="connsiteY9" fmla="*/ 3651326 h 4069266"/>
              <a:gd name="connsiteX10" fmla="*/ 5578482 w 5658922"/>
              <a:gd name="connsiteY10" fmla="*/ 3590331 h 4069266"/>
              <a:gd name="connsiteX11" fmla="*/ 5577584 w 5658922"/>
              <a:gd name="connsiteY11" fmla="*/ 3626416 h 4069266"/>
              <a:gd name="connsiteX12" fmla="*/ 5582503 w 5658922"/>
              <a:gd name="connsiteY12" fmla="*/ 3622937 h 4069266"/>
              <a:gd name="connsiteX13" fmla="*/ 5578062 w 5658922"/>
              <a:gd name="connsiteY13" fmla="*/ 3817543 h 4069266"/>
              <a:gd name="connsiteX14" fmla="*/ 5576876 w 5658922"/>
              <a:gd name="connsiteY14" fmla="*/ 3825367 h 4069266"/>
              <a:gd name="connsiteX15" fmla="*/ 5575374 w 5658922"/>
              <a:gd name="connsiteY15" fmla="*/ 3830326 h 4069266"/>
              <a:gd name="connsiteX16" fmla="*/ 5574809 w 5658922"/>
              <a:gd name="connsiteY16" fmla="*/ 3806165 h 4069266"/>
              <a:gd name="connsiteX17" fmla="*/ 5572174 w 5658922"/>
              <a:gd name="connsiteY17" fmla="*/ 3779114 h 4069266"/>
              <a:gd name="connsiteX18" fmla="*/ 5574845 w 5658922"/>
              <a:gd name="connsiteY18" fmla="*/ 3608534 h 4069266"/>
              <a:gd name="connsiteX19" fmla="*/ 5578022 w 5658922"/>
              <a:gd name="connsiteY19" fmla="*/ 3597194 h 4069266"/>
              <a:gd name="connsiteX20" fmla="*/ 5578704 w 5658922"/>
              <a:gd name="connsiteY20" fmla="*/ 3581453 h 4069266"/>
              <a:gd name="connsiteX21" fmla="*/ 5578897 w 5658922"/>
              <a:gd name="connsiteY21" fmla="*/ 3584160 h 4069266"/>
              <a:gd name="connsiteX22" fmla="*/ 5578482 w 5658922"/>
              <a:gd name="connsiteY22" fmla="*/ 3590331 h 4069266"/>
              <a:gd name="connsiteX23" fmla="*/ 5487197 w 5658922"/>
              <a:gd name="connsiteY23" fmla="*/ 3569492 h 4069266"/>
              <a:gd name="connsiteX24" fmla="*/ 5487182 w 5658922"/>
              <a:gd name="connsiteY24" fmla="*/ 3587667 h 4069266"/>
              <a:gd name="connsiteX25" fmla="*/ 5486367 w 5658922"/>
              <a:gd name="connsiteY25" fmla="*/ 3577310 h 4069266"/>
              <a:gd name="connsiteX26" fmla="*/ 5486538 w 5658922"/>
              <a:gd name="connsiteY26" fmla="*/ 3572635 h 4069266"/>
              <a:gd name="connsiteX27" fmla="*/ 176766 w 5658922"/>
              <a:gd name="connsiteY27" fmla="*/ 3487042 h 4069266"/>
              <a:gd name="connsiteX28" fmla="*/ 176919 w 5658922"/>
              <a:gd name="connsiteY28" fmla="*/ 3487730 h 4069266"/>
              <a:gd name="connsiteX29" fmla="*/ 178271 w 5658922"/>
              <a:gd name="connsiteY29" fmla="*/ 3494183 h 4069266"/>
              <a:gd name="connsiteX30" fmla="*/ 176621 w 5658922"/>
              <a:gd name="connsiteY30" fmla="*/ 3488343 h 4069266"/>
              <a:gd name="connsiteX31" fmla="*/ 1216351 w 5658922"/>
              <a:gd name="connsiteY31" fmla="*/ 3467638 h 4069266"/>
              <a:gd name="connsiteX32" fmla="*/ 1223550 w 5658922"/>
              <a:gd name="connsiteY32" fmla="*/ 3478948 h 4069266"/>
              <a:gd name="connsiteX33" fmla="*/ 1230115 w 5658922"/>
              <a:gd name="connsiteY33" fmla="*/ 3490627 h 4069266"/>
              <a:gd name="connsiteX34" fmla="*/ 1217225 w 5658922"/>
              <a:gd name="connsiteY34" fmla="*/ 3472495 h 4069266"/>
              <a:gd name="connsiteX35" fmla="*/ 1216351 w 5658922"/>
              <a:gd name="connsiteY35" fmla="*/ 3467638 h 4069266"/>
              <a:gd name="connsiteX36" fmla="*/ 5170438 w 5658922"/>
              <a:gd name="connsiteY36" fmla="*/ 3457393 h 4069266"/>
              <a:gd name="connsiteX37" fmla="*/ 5167725 w 5658922"/>
              <a:gd name="connsiteY37" fmla="*/ 3464136 h 4069266"/>
              <a:gd name="connsiteX38" fmla="*/ 5168183 w 5658922"/>
              <a:gd name="connsiteY38" fmla="*/ 3482369 h 4069266"/>
              <a:gd name="connsiteX39" fmla="*/ 5174215 w 5658922"/>
              <a:gd name="connsiteY39" fmla="*/ 3470929 h 4069266"/>
              <a:gd name="connsiteX40" fmla="*/ 5172641 w 5658922"/>
              <a:gd name="connsiteY40" fmla="*/ 3460657 h 4069266"/>
              <a:gd name="connsiteX41" fmla="*/ 5170438 w 5658922"/>
              <a:gd name="connsiteY41" fmla="*/ 3457393 h 4069266"/>
              <a:gd name="connsiteX42" fmla="*/ 5485472 w 5658922"/>
              <a:gd name="connsiteY42" fmla="*/ 3446665 h 4069266"/>
              <a:gd name="connsiteX43" fmla="*/ 5487670 w 5658922"/>
              <a:gd name="connsiteY43" fmla="*/ 3450843 h 4069266"/>
              <a:gd name="connsiteX44" fmla="*/ 5489650 w 5658922"/>
              <a:gd name="connsiteY44" fmla="*/ 3461539 h 4069266"/>
              <a:gd name="connsiteX45" fmla="*/ 5490213 w 5658922"/>
              <a:gd name="connsiteY45" fmla="*/ 3500784 h 4069266"/>
              <a:gd name="connsiteX46" fmla="*/ 5490884 w 5658922"/>
              <a:gd name="connsiteY46" fmla="*/ 3555980 h 4069266"/>
              <a:gd name="connsiteX47" fmla="*/ 5487770 w 5658922"/>
              <a:gd name="connsiteY47" fmla="*/ 3566774 h 4069266"/>
              <a:gd name="connsiteX48" fmla="*/ 5487197 w 5658922"/>
              <a:gd name="connsiteY48" fmla="*/ 3569492 h 4069266"/>
              <a:gd name="connsiteX49" fmla="*/ 5487249 w 5658922"/>
              <a:gd name="connsiteY49" fmla="*/ 3514480 h 4069266"/>
              <a:gd name="connsiteX50" fmla="*/ 5485094 w 5658922"/>
              <a:gd name="connsiteY50" fmla="*/ 3432216 h 4069266"/>
              <a:gd name="connsiteX51" fmla="*/ 5485472 w 5658922"/>
              <a:gd name="connsiteY51" fmla="*/ 3446665 h 4069266"/>
              <a:gd name="connsiteX52" fmla="*/ 5484306 w 5658922"/>
              <a:gd name="connsiteY52" fmla="*/ 3444447 h 4069266"/>
              <a:gd name="connsiteX53" fmla="*/ 5484523 w 5658922"/>
              <a:gd name="connsiteY53" fmla="*/ 3435067 h 4069266"/>
              <a:gd name="connsiteX54" fmla="*/ 1183624 w 5658922"/>
              <a:gd name="connsiteY54" fmla="*/ 3401725 h 4069266"/>
              <a:gd name="connsiteX55" fmla="*/ 1198910 w 5658922"/>
              <a:gd name="connsiteY55" fmla="*/ 3448698 h 4069266"/>
              <a:gd name="connsiteX56" fmla="*/ 1215001 w 5658922"/>
              <a:gd name="connsiteY56" fmla="*/ 3486014 h 4069266"/>
              <a:gd name="connsiteX57" fmla="*/ 1214525 w 5658922"/>
              <a:gd name="connsiteY57" fmla="*/ 3489646 h 4069266"/>
              <a:gd name="connsiteX58" fmla="*/ 1200700 w 5658922"/>
              <a:gd name="connsiteY58" fmla="*/ 3467805 h 4069266"/>
              <a:gd name="connsiteX59" fmla="*/ 1192149 w 5658922"/>
              <a:gd name="connsiteY59" fmla="*/ 3442256 h 4069266"/>
              <a:gd name="connsiteX60" fmla="*/ 1183624 w 5658922"/>
              <a:gd name="connsiteY60" fmla="*/ 3401725 h 4069266"/>
              <a:gd name="connsiteX61" fmla="*/ 1178432 w 5658922"/>
              <a:gd name="connsiteY61" fmla="*/ 3376561 h 4069266"/>
              <a:gd name="connsiteX62" fmla="*/ 1182423 w 5658922"/>
              <a:gd name="connsiteY62" fmla="*/ 3378303 h 4069266"/>
              <a:gd name="connsiteX63" fmla="*/ 1178961 w 5658922"/>
              <a:gd name="connsiteY63" fmla="*/ 3379462 h 4069266"/>
              <a:gd name="connsiteX64" fmla="*/ 1176223 w 5658922"/>
              <a:gd name="connsiteY64" fmla="*/ 3377044 h 4069266"/>
              <a:gd name="connsiteX65" fmla="*/ 1178432 w 5658922"/>
              <a:gd name="connsiteY65" fmla="*/ 3376561 h 4069266"/>
              <a:gd name="connsiteX66" fmla="*/ 5483514 w 5658922"/>
              <a:gd name="connsiteY66" fmla="*/ 3372019 h 4069266"/>
              <a:gd name="connsiteX67" fmla="*/ 5486451 w 5658922"/>
              <a:gd name="connsiteY67" fmla="*/ 3425426 h 4069266"/>
              <a:gd name="connsiteX68" fmla="*/ 5485094 w 5658922"/>
              <a:gd name="connsiteY68" fmla="*/ 3432216 h 4069266"/>
              <a:gd name="connsiteX69" fmla="*/ 5120041 w 5658922"/>
              <a:gd name="connsiteY69" fmla="*/ 3356177 h 4069266"/>
              <a:gd name="connsiteX70" fmla="*/ 5125364 w 5658922"/>
              <a:gd name="connsiteY70" fmla="*/ 3484601 h 4069266"/>
              <a:gd name="connsiteX71" fmla="*/ 5122338 w 5658922"/>
              <a:gd name="connsiteY71" fmla="*/ 3479802 h 4069266"/>
              <a:gd name="connsiteX72" fmla="*/ 1168948 w 5658922"/>
              <a:gd name="connsiteY72" fmla="*/ 3337077 h 4069266"/>
              <a:gd name="connsiteX73" fmla="*/ 1172086 w 5658922"/>
              <a:gd name="connsiteY73" fmla="*/ 3339168 h 4069266"/>
              <a:gd name="connsiteX74" fmla="*/ 1168948 w 5658922"/>
              <a:gd name="connsiteY74" fmla="*/ 3337077 h 4069266"/>
              <a:gd name="connsiteX75" fmla="*/ 5482360 w 5658922"/>
              <a:gd name="connsiteY75" fmla="*/ 3331822 h 4069266"/>
              <a:gd name="connsiteX76" fmla="*/ 5482589 w 5658922"/>
              <a:gd name="connsiteY76" fmla="*/ 3336698 h 4069266"/>
              <a:gd name="connsiteX77" fmla="*/ 5483514 w 5658922"/>
              <a:gd name="connsiteY77" fmla="*/ 3372019 h 4069266"/>
              <a:gd name="connsiteX78" fmla="*/ 5483238 w 5658922"/>
              <a:gd name="connsiteY78" fmla="*/ 3366972 h 4069266"/>
              <a:gd name="connsiteX79" fmla="*/ 308993 w 5658922"/>
              <a:gd name="connsiteY79" fmla="*/ 3320764 h 4069266"/>
              <a:gd name="connsiteX80" fmla="*/ 320265 w 5658922"/>
              <a:gd name="connsiteY80" fmla="*/ 3347747 h 4069266"/>
              <a:gd name="connsiteX81" fmla="*/ 365160 w 5658922"/>
              <a:gd name="connsiteY81" fmla="*/ 3433347 h 4069266"/>
              <a:gd name="connsiteX82" fmla="*/ 343222 w 5658922"/>
              <a:gd name="connsiteY82" fmla="*/ 3424687 h 4069266"/>
              <a:gd name="connsiteX83" fmla="*/ 338307 w 5658922"/>
              <a:gd name="connsiteY83" fmla="*/ 3416120 h 4069266"/>
              <a:gd name="connsiteX84" fmla="*/ 320887 w 5658922"/>
              <a:gd name="connsiteY84" fmla="*/ 3365239 h 4069266"/>
              <a:gd name="connsiteX85" fmla="*/ 1109552 w 5658922"/>
              <a:gd name="connsiteY85" fmla="*/ 3307013 h 4069266"/>
              <a:gd name="connsiteX86" fmla="*/ 1113699 w 5658922"/>
              <a:gd name="connsiteY86" fmla="*/ 3318202 h 4069266"/>
              <a:gd name="connsiteX87" fmla="*/ 1112520 w 5658922"/>
              <a:gd name="connsiteY87" fmla="*/ 3315403 h 4069266"/>
              <a:gd name="connsiteX88" fmla="*/ 1171883 w 5658922"/>
              <a:gd name="connsiteY88" fmla="*/ 3291720 h 4069266"/>
              <a:gd name="connsiteX89" fmla="*/ 1174565 w 5658922"/>
              <a:gd name="connsiteY89" fmla="*/ 3294762 h 4069266"/>
              <a:gd name="connsiteX90" fmla="*/ 1176457 w 5658922"/>
              <a:gd name="connsiteY90" fmla="*/ 3300113 h 4069266"/>
              <a:gd name="connsiteX91" fmla="*/ 1173179 w 5658922"/>
              <a:gd name="connsiteY91" fmla="*/ 3301580 h 4069266"/>
              <a:gd name="connsiteX92" fmla="*/ 1171540 w 5658922"/>
              <a:gd name="connsiteY92" fmla="*/ 3298048 h 4069266"/>
              <a:gd name="connsiteX93" fmla="*/ 1170992 w 5658922"/>
              <a:gd name="connsiteY93" fmla="*/ 3293790 h 4069266"/>
              <a:gd name="connsiteX94" fmla="*/ 1171883 w 5658922"/>
              <a:gd name="connsiteY94" fmla="*/ 3291720 h 4069266"/>
              <a:gd name="connsiteX95" fmla="*/ 293659 w 5658922"/>
              <a:gd name="connsiteY95" fmla="*/ 3262908 h 4069266"/>
              <a:gd name="connsiteX96" fmla="*/ 297307 w 5658922"/>
              <a:gd name="connsiteY96" fmla="*/ 3270809 h 4069266"/>
              <a:gd name="connsiteX97" fmla="*/ 296810 w 5658922"/>
              <a:gd name="connsiteY97" fmla="*/ 3275216 h 4069266"/>
              <a:gd name="connsiteX98" fmla="*/ 294479 w 5658922"/>
              <a:gd name="connsiteY98" fmla="*/ 3266501 h 4069266"/>
              <a:gd name="connsiteX99" fmla="*/ 1125710 w 5658922"/>
              <a:gd name="connsiteY99" fmla="*/ 3258096 h 4069266"/>
              <a:gd name="connsiteX100" fmla="*/ 1127169 w 5658922"/>
              <a:gd name="connsiteY100" fmla="*/ 3258445 h 4069266"/>
              <a:gd name="connsiteX101" fmla="*/ 1127244 w 5658922"/>
              <a:gd name="connsiteY101" fmla="*/ 3258463 h 4069266"/>
              <a:gd name="connsiteX102" fmla="*/ 1122577 w 5658922"/>
              <a:gd name="connsiteY102" fmla="*/ 3257346 h 4069266"/>
              <a:gd name="connsiteX103" fmla="*/ 1125491 w 5658922"/>
              <a:gd name="connsiteY103" fmla="*/ 3258043 h 4069266"/>
              <a:gd name="connsiteX104" fmla="*/ 1125710 w 5658922"/>
              <a:gd name="connsiteY104" fmla="*/ 3258096 h 4069266"/>
              <a:gd name="connsiteX105" fmla="*/ 5467798 w 5658922"/>
              <a:gd name="connsiteY105" fmla="*/ 3250324 h 4069266"/>
              <a:gd name="connsiteX106" fmla="*/ 5477593 w 5658922"/>
              <a:gd name="connsiteY106" fmla="*/ 3570865 h 4069266"/>
              <a:gd name="connsiteX107" fmla="*/ 5474515 w 5658922"/>
              <a:gd name="connsiteY107" fmla="*/ 3893767 h 4069266"/>
              <a:gd name="connsiteX108" fmla="*/ 5483541 w 5658922"/>
              <a:gd name="connsiteY108" fmla="*/ 3866295 h 4069266"/>
              <a:gd name="connsiteX109" fmla="*/ 5485395 w 5658922"/>
              <a:gd name="connsiteY109" fmla="*/ 3690386 h 4069266"/>
              <a:gd name="connsiteX110" fmla="*/ 5487169 w 5658922"/>
              <a:gd name="connsiteY110" fmla="*/ 3601282 h 4069266"/>
              <a:gd name="connsiteX111" fmla="*/ 5487182 w 5658922"/>
              <a:gd name="connsiteY111" fmla="*/ 3587667 h 4069266"/>
              <a:gd name="connsiteX112" fmla="*/ 5488030 w 5658922"/>
              <a:gd name="connsiteY112" fmla="*/ 3598441 h 4069266"/>
              <a:gd name="connsiteX113" fmla="*/ 5489242 w 5658922"/>
              <a:gd name="connsiteY113" fmla="*/ 3613861 h 4069266"/>
              <a:gd name="connsiteX114" fmla="*/ 5486153 w 5658922"/>
              <a:gd name="connsiteY114" fmla="*/ 3695335 h 4069266"/>
              <a:gd name="connsiteX115" fmla="*/ 5485522 w 5658922"/>
              <a:gd name="connsiteY115" fmla="*/ 3724245 h 4069266"/>
              <a:gd name="connsiteX116" fmla="*/ 5488214 w 5658922"/>
              <a:gd name="connsiteY116" fmla="*/ 3726558 h 4069266"/>
              <a:gd name="connsiteX117" fmla="*/ 5489311 w 5658922"/>
              <a:gd name="connsiteY117" fmla="*/ 3802325 h 4069266"/>
              <a:gd name="connsiteX118" fmla="*/ 5489718 w 5658922"/>
              <a:gd name="connsiteY118" fmla="*/ 3804989 h 4069266"/>
              <a:gd name="connsiteX119" fmla="*/ 5496541 w 5658922"/>
              <a:gd name="connsiteY119" fmla="*/ 3796155 h 4069266"/>
              <a:gd name="connsiteX120" fmla="*/ 5496899 w 5658922"/>
              <a:gd name="connsiteY120" fmla="*/ 3884886 h 4069266"/>
              <a:gd name="connsiteX121" fmla="*/ 5499970 w 5658922"/>
              <a:gd name="connsiteY121" fmla="*/ 3887140 h 4069266"/>
              <a:gd name="connsiteX122" fmla="*/ 5497241 w 5658922"/>
              <a:gd name="connsiteY122" fmla="*/ 3955705 h 4069266"/>
              <a:gd name="connsiteX123" fmla="*/ 5494909 w 5658922"/>
              <a:gd name="connsiteY123" fmla="*/ 3940486 h 4069266"/>
              <a:gd name="connsiteX124" fmla="*/ 5487378 w 5658922"/>
              <a:gd name="connsiteY124" fmla="*/ 3959943 h 4069266"/>
              <a:gd name="connsiteX125" fmla="*/ 5475321 w 5658922"/>
              <a:gd name="connsiteY125" fmla="*/ 4069266 h 4069266"/>
              <a:gd name="connsiteX126" fmla="*/ 5468201 w 5658922"/>
              <a:gd name="connsiteY126" fmla="*/ 3936400 h 4069266"/>
              <a:gd name="connsiteX127" fmla="*/ 5455992 w 5658922"/>
              <a:gd name="connsiteY127" fmla="*/ 3870644 h 4069266"/>
              <a:gd name="connsiteX128" fmla="*/ 5450177 w 5658922"/>
              <a:gd name="connsiteY128" fmla="*/ 3868911 h 4069266"/>
              <a:gd name="connsiteX129" fmla="*/ 5454870 w 5658922"/>
              <a:gd name="connsiteY129" fmla="*/ 3758878 h 4069266"/>
              <a:gd name="connsiteX130" fmla="*/ 5456228 w 5658922"/>
              <a:gd name="connsiteY130" fmla="*/ 3637223 h 4069266"/>
              <a:gd name="connsiteX131" fmla="*/ 5463282 w 5658922"/>
              <a:gd name="connsiteY131" fmla="*/ 3683259 h 4069266"/>
              <a:gd name="connsiteX132" fmla="*/ 5472309 w 5658922"/>
              <a:gd name="connsiteY132" fmla="*/ 3655786 h 4069266"/>
              <a:gd name="connsiteX133" fmla="*/ 5475669 w 5658922"/>
              <a:gd name="connsiteY133" fmla="*/ 3558311 h 4069266"/>
              <a:gd name="connsiteX134" fmla="*/ 5467798 w 5658922"/>
              <a:gd name="connsiteY134" fmla="*/ 3250324 h 4069266"/>
              <a:gd name="connsiteX135" fmla="*/ 81064 w 5658922"/>
              <a:gd name="connsiteY135" fmla="*/ 3215649 h 4069266"/>
              <a:gd name="connsiteX136" fmla="*/ 82614 w 5658922"/>
              <a:gd name="connsiteY136" fmla="*/ 3224454 h 4069266"/>
              <a:gd name="connsiteX137" fmla="*/ 83766 w 5658922"/>
              <a:gd name="connsiteY137" fmla="*/ 3226524 h 4069266"/>
              <a:gd name="connsiteX138" fmla="*/ 5076062 w 5658922"/>
              <a:gd name="connsiteY138" fmla="*/ 3184262 h 4069266"/>
              <a:gd name="connsiteX139" fmla="*/ 5069102 w 5658922"/>
              <a:gd name="connsiteY139" fmla="*/ 3211723 h 4069266"/>
              <a:gd name="connsiteX140" fmla="*/ 5071978 w 5658922"/>
              <a:gd name="connsiteY140" fmla="*/ 3248275 h 4069266"/>
              <a:gd name="connsiteX141" fmla="*/ 5072327 w 5658922"/>
              <a:gd name="connsiteY141" fmla="*/ 3250560 h 4069266"/>
              <a:gd name="connsiteX142" fmla="*/ 5074989 w 5658922"/>
              <a:gd name="connsiteY142" fmla="*/ 3250152 h 4069266"/>
              <a:gd name="connsiteX143" fmla="*/ 5082752 w 5658922"/>
              <a:gd name="connsiteY143" fmla="*/ 3285565 h 4069266"/>
              <a:gd name="connsiteX144" fmla="*/ 5086911 w 5658922"/>
              <a:gd name="connsiteY144" fmla="*/ 3277142 h 4069266"/>
              <a:gd name="connsiteX145" fmla="*/ 5078156 w 5658922"/>
              <a:gd name="connsiteY145" fmla="*/ 3186972 h 4069266"/>
              <a:gd name="connsiteX146" fmla="*/ 5076062 w 5658922"/>
              <a:gd name="connsiteY146" fmla="*/ 3184262 h 4069266"/>
              <a:gd name="connsiteX147" fmla="*/ 5109236 w 5658922"/>
              <a:gd name="connsiteY147" fmla="*/ 3166242 h 4069266"/>
              <a:gd name="connsiteX148" fmla="*/ 5107389 w 5658922"/>
              <a:gd name="connsiteY148" fmla="*/ 3171978 h 4069266"/>
              <a:gd name="connsiteX149" fmla="*/ 5108896 w 5658922"/>
              <a:gd name="connsiteY149" fmla="*/ 3250408 h 4069266"/>
              <a:gd name="connsiteX150" fmla="*/ 5127949 w 5658922"/>
              <a:gd name="connsiteY150" fmla="*/ 3341726 h 4069266"/>
              <a:gd name="connsiteX151" fmla="*/ 5134662 w 5658922"/>
              <a:gd name="connsiteY151" fmla="*/ 3316943 h 4069266"/>
              <a:gd name="connsiteX152" fmla="*/ 5133213 w 5658922"/>
              <a:gd name="connsiteY152" fmla="*/ 3238893 h 4069266"/>
              <a:gd name="connsiteX153" fmla="*/ 5129785 w 5658922"/>
              <a:gd name="connsiteY153" fmla="*/ 3249544 h 4069266"/>
              <a:gd name="connsiteX154" fmla="*/ 5126559 w 5658922"/>
              <a:gd name="connsiteY154" fmla="*/ 3210709 h 4069266"/>
              <a:gd name="connsiteX155" fmla="*/ 5127308 w 5658922"/>
              <a:gd name="connsiteY155" fmla="*/ 3284192 h 4069266"/>
              <a:gd name="connsiteX156" fmla="*/ 5109236 w 5658922"/>
              <a:gd name="connsiteY156" fmla="*/ 3166242 h 4069266"/>
              <a:gd name="connsiteX157" fmla="*/ 292405 w 5658922"/>
              <a:gd name="connsiteY157" fmla="*/ 3163658 h 4069266"/>
              <a:gd name="connsiteX158" fmla="*/ 292983 w 5658922"/>
              <a:gd name="connsiteY158" fmla="*/ 3168717 h 4069266"/>
              <a:gd name="connsiteX159" fmla="*/ 292405 w 5658922"/>
              <a:gd name="connsiteY159" fmla="*/ 3163658 h 4069266"/>
              <a:gd name="connsiteX160" fmla="*/ 1114380 w 5658922"/>
              <a:gd name="connsiteY160" fmla="*/ 3156038 h 4069266"/>
              <a:gd name="connsiteX161" fmla="*/ 1131394 w 5658922"/>
              <a:gd name="connsiteY161" fmla="*/ 3205149 h 4069266"/>
              <a:gd name="connsiteX162" fmla="*/ 1133892 w 5658922"/>
              <a:gd name="connsiteY162" fmla="*/ 3210139 h 4069266"/>
              <a:gd name="connsiteX163" fmla="*/ 1120058 w 5658922"/>
              <a:gd name="connsiteY163" fmla="*/ 3160051 h 4069266"/>
              <a:gd name="connsiteX164" fmla="*/ 1118461 w 5658922"/>
              <a:gd name="connsiteY164" fmla="*/ 3158226 h 4069266"/>
              <a:gd name="connsiteX165" fmla="*/ 1114380 w 5658922"/>
              <a:gd name="connsiteY165" fmla="*/ 3156038 h 4069266"/>
              <a:gd name="connsiteX166" fmla="*/ 267373 w 5658922"/>
              <a:gd name="connsiteY166" fmla="*/ 3141588 h 4069266"/>
              <a:gd name="connsiteX167" fmla="*/ 301862 w 5658922"/>
              <a:gd name="connsiteY167" fmla="*/ 3202411 h 4069266"/>
              <a:gd name="connsiteX168" fmla="*/ 376506 w 5658922"/>
              <a:gd name="connsiteY168" fmla="*/ 3351010 h 4069266"/>
              <a:gd name="connsiteX169" fmla="*/ 381700 w 5658922"/>
              <a:gd name="connsiteY169" fmla="*/ 3375027 h 4069266"/>
              <a:gd name="connsiteX170" fmla="*/ 374211 w 5658922"/>
              <a:gd name="connsiteY170" fmla="*/ 3361003 h 4069266"/>
              <a:gd name="connsiteX171" fmla="*/ 343725 w 5658922"/>
              <a:gd name="connsiteY171" fmla="*/ 3305391 h 4069266"/>
              <a:gd name="connsiteX172" fmla="*/ 332334 w 5658922"/>
              <a:gd name="connsiteY172" fmla="*/ 3299867 h 4069266"/>
              <a:gd name="connsiteX173" fmla="*/ 297526 w 5658922"/>
              <a:gd name="connsiteY173" fmla="*/ 3238097 h 4069266"/>
              <a:gd name="connsiteX174" fmla="*/ 288361 w 5658922"/>
              <a:gd name="connsiteY174" fmla="*/ 3232827 h 4069266"/>
              <a:gd name="connsiteX175" fmla="*/ 286751 w 5658922"/>
              <a:gd name="connsiteY175" fmla="*/ 3232640 h 4069266"/>
              <a:gd name="connsiteX176" fmla="*/ 273680 w 5658922"/>
              <a:gd name="connsiteY176" fmla="*/ 3175365 h 4069266"/>
              <a:gd name="connsiteX177" fmla="*/ 265125 w 5658922"/>
              <a:gd name="connsiteY177" fmla="*/ 3113267 h 4069266"/>
              <a:gd name="connsiteX178" fmla="*/ 278601 w 5658922"/>
              <a:gd name="connsiteY178" fmla="*/ 3137022 h 4069266"/>
              <a:gd name="connsiteX179" fmla="*/ 265125 w 5658922"/>
              <a:gd name="connsiteY179" fmla="*/ 3113267 h 4069266"/>
              <a:gd name="connsiteX180" fmla="*/ 260038 w 5658922"/>
              <a:gd name="connsiteY180" fmla="*/ 3102318 h 4069266"/>
              <a:gd name="connsiteX181" fmla="*/ 265125 w 5658922"/>
              <a:gd name="connsiteY181" fmla="*/ 3113267 h 4069266"/>
              <a:gd name="connsiteX182" fmla="*/ 260883 w 5658922"/>
              <a:gd name="connsiteY182" fmla="*/ 3106839 h 4069266"/>
              <a:gd name="connsiteX183" fmla="*/ 259124 w 5658922"/>
              <a:gd name="connsiteY183" fmla="*/ 3082130 h 4069266"/>
              <a:gd name="connsiteX184" fmla="*/ 262570 w 5658922"/>
              <a:gd name="connsiteY184" fmla="*/ 3083502 h 4069266"/>
              <a:gd name="connsiteX185" fmla="*/ 258075 w 5658922"/>
              <a:gd name="connsiteY185" fmla="*/ 3087296 h 4069266"/>
              <a:gd name="connsiteX186" fmla="*/ 259124 w 5658922"/>
              <a:gd name="connsiteY186" fmla="*/ 3082130 h 4069266"/>
              <a:gd name="connsiteX187" fmla="*/ 5017522 w 5658922"/>
              <a:gd name="connsiteY187" fmla="*/ 3061921 h 4069266"/>
              <a:gd name="connsiteX188" fmla="*/ 5019388 w 5658922"/>
              <a:gd name="connsiteY188" fmla="*/ 3075259 h 4069266"/>
              <a:gd name="connsiteX189" fmla="*/ 5017463 w 5658922"/>
              <a:gd name="connsiteY189" fmla="*/ 3062703 h 4069266"/>
              <a:gd name="connsiteX190" fmla="*/ 789235 w 5658922"/>
              <a:gd name="connsiteY190" fmla="*/ 3061411 h 4069266"/>
              <a:gd name="connsiteX191" fmla="*/ 791064 w 5658922"/>
              <a:gd name="connsiteY191" fmla="*/ 3061590 h 4069266"/>
              <a:gd name="connsiteX192" fmla="*/ 792707 w 5658922"/>
              <a:gd name="connsiteY192" fmla="*/ 3066236 h 4069266"/>
              <a:gd name="connsiteX193" fmla="*/ 787347 w 5658922"/>
              <a:gd name="connsiteY193" fmla="*/ 3058785 h 4069266"/>
              <a:gd name="connsiteX194" fmla="*/ 789235 w 5658922"/>
              <a:gd name="connsiteY194" fmla="*/ 3061411 h 4069266"/>
              <a:gd name="connsiteX195" fmla="*/ 788058 w 5658922"/>
              <a:gd name="connsiteY195" fmla="*/ 3061295 h 4069266"/>
              <a:gd name="connsiteX196" fmla="*/ 787347 w 5658922"/>
              <a:gd name="connsiteY196" fmla="*/ 3058785 h 4069266"/>
              <a:gd name="connsiteX197" fmla="*/ 948646 w 5658922"/>
              <a:gd name="connsiteY197" fmla="*/ 3058447 h 4069266"/>
              <a:gd name="connsiteX198" fmla="*/ 953291 w 5658922"/>
              <a:gd name="connsiteY198" fmla="*/ 3064311 h 4069266"/>
              <a:gd name="connsiteX199" fmla="*/ 1001921 w 5658922"/>
              <a:gd name="connsiteY199" fmla="*/ 3182536 h 4069266"/>
              <a:gd name="connsiteX200" fmla="*/ 1029624 w 5658922"/>
              <a:gd name="connsiteY200" fmla="*/ 3241574 h 4069266"/>
              <a:gd name="connsiteX201" fmla="*/ 1054571 w 5658922"/>
              <a:gd name="connsiteY201" fmla="*/ 3300957 h 4069266"/>
              <a:gd name="connsiteX202" fmla="*/ 1041836 w 5658922"/>
              <a:gd name="connsiteY202" fmla="*/ 3288925 h 4069266"/>
              <a:gd name="connsiteX203" fmla="*/ 1011404 w 5658922"/>
              <a:gd name="connsiteY203" fmla="*/ 3235719 h 4069266"/>
              <a:gd name="connsiteX204" fmla="*/ 1000344 w 5658922"/>
              <a:gd name="connsiteY204" fmla="*/ 3233072 h 4069266"/>
              <a:gd name="connsiteX205" fmla="*/ 1000105 w 5658922"/>
              <a:gd name="connsiteY205" fmla="*/ 3232667 h 4069266"/>
              <a:gd name="connsiteX206" fmla="*/ 978451 w 5658922"/>
              <a:gd name="connsiteY206" fmla="*/ 3169061 h 4069266"/>
              <a:gd name="connsiteX207" fmla="*/ 806100 w 5658922"/>
              <a:gd name="connsiteY207" fmla="*/ 3004988 h 4069266"/>
              <a:gd name="connsiteX208" fmla="*/ 806679 w 5658922"/>
              <a:gd name="connsiteY208" fmla="*/ 3010048 h 4069266"/>
              <a:gd name="connsiteX209" fmla="*/ 806100 w 5658922"/>
              <a:gd name="connsiteY209" fmla="*/ 3004988 h 4069266"/>
              <a:gd name="connsiteX210" fmla="*/ 1056814 w 5658922"/>
              <a:gd name="connsiteY210" fmla="*/ 2984673 h 4069266"/>
              <a:gd name="connsiteX211" fmla="*/ 1057867 w 5658922"/>
              <a:gd name="connsiteY211" fmla="*/ 2991702 h 4069266"/>
              <a:gd name="connsiteX212" fmla="*/ 1060336 w 5658922"/>
              <a:gd name="connsiteY212" fmla="*/ 3010555 h 4069266"/>
              <a:gd name="connsiteX213" fmla="*/ 1059537 w 5658922"/>
              <a:gd name="connsiteY213" fmla="*/ 3010248 h 4069266"/>
              <a:gd name="connsiteX214" fmla="*/ 1075406 w 5658922"/>
              <a:gd name="connsiteY214" fmla="*/ 3041810 h 4069266"/>
              <a:gd name="connsiteX215" fmla="*/ 1102168 w 5658922"/>
              <a:gd name="connsiteY215" fmla="*/ 3108687 h 4069266"/>
              <a:gd name="connsiteX216" fmla="*/ 1109687 w 5658922"/>
              <a:gd name="connsiteY216" fmla="*/ 3122213 h 4069266"/>
              <a:gd name="connsiteX217" fmla="*/ 1100563 w 5658922"/>
              <a:gd name="connsiteY217" fmla="*/ 3086302 h 4069266"/>
              <a:gd name="connsiteX218" fmla="*/ 1095895 w 5658922"/>
              <a:gd name="connsiteY218" fmla="*/ 3059043 h 4069266"/>
              <a:gd name="connsiteX219" fmla="*/ 1062272 w 5658922"/>
              <a:gd name="connsiteY219" fmla="*/ 2994419 h 4069266"/>
              <a:gd name="connsiteX220" fmla="*/ 4958390 w 5658922"/>
              <a:gd name="connsiteY220" fmla="*/ 2969341 h 4069266"/>
              <a:gd name="connsiteX221" fmla="*/ 4961131 w 5658922"/>
              <a:gd name="connsiteY221" fmla="*/ 2987221 h 4069266"/>
              <a:gd name="connsiteX222" fmla="*/ 4960822 w 5658922"/>
              <a:gd name="connsiteY222" fmla="*/ 2988721 h 4069266"/>
              <a:gd name="connsiteX223" fmla="*/ 778821 w 5658922"/>
              <a:gd name="connsiteY223" fmla="*/ 2954598 h 4069266"/>
              <a:gd name="connsiteX224" fmla="*/ 792297 w 5658922"/>
              <a:gd name="connsiteY224" fmla="*/ 2978354 h 4069266"/>
              <a:gd name="connsiteX225" fmla="*/ 778821 w 5658922"/>
              <a:gd name="connsiteY225" fmla="*/ 2954598 h 4069266"/>
              <a:gd name="connsiteX226" fmla="*/ 772820 w 5658922"/>
              <a:gd name="connsiteY226" fmla="*/ 2923462 h 4069266"/>
              <a:gd name="connsiteX227" fmla="*/ 776266 w 5658922"/>
              <a:gd name="connsiteY227" fmla="*/ 2924834 h 4069266"/>
              <a:gd name="connsiteX228" fmla="*/ 771772 w 5658922"/>
              <a:gd name="connsiteY228" fmla="*/ 2928628 h 4069266"/>
              <a:gd name="connsiteX229" fmla="*/ 772820 w 5658922"/>
              <a:gd name="connsiteY229" fmla="*/ 2923462 h 4069266"/>
              <a:gd name="connsiteX230" fmla="*/ 1004121 w 5658922"/>
              <a:gd name="connsiteY230" fmla="*/ 2893078 h 4069266"/>
              <a:gd name="connsiteX231" fmla="*/ 1005176 w 5658922"/>
              <a:gd name="connsiteY231" fmla="*/ 2901538 h 4069266"/>
              <a:gd name="connsiteX232" fmla="*/ 1006572 w 5658922"/>
              <a:gd name="connsiteY232" fmla="*/ 2908598 h 4069266"/>
              <a:gd name="connsiteX233" fmla="*/ 1035131 w 5658922"/>
              <a:gd name="connsiteY233" fmla="*/ 2962322 h 4069266"/>
              <a:gd name="connsiteX234" fmla="*/ 1034275 w 5658922"/>
              <a:gd name="connsiteY234" fmla="*/ 2956284 h 4069266"/>
              <a:gd name="connsiteX235" fmla="*/ 1033345 w 5658922"/>
              <a:gd name="connsiteY235" fmla="*/ 2942757 h 4069266"/>
              <a:gd name="connsiteX236" fmla="*/ 1019587 w 5658922"/>
              <a:gd name="connsiteY236" fmla="*/ 2918188 h 4069266"/>
              <a:gd name="connsiteX237" fmla="*/ 4994388 w 5658922"/>
              <a:gd name="connsiteY237" fmla="*/ 2843498 h 4069266"/>
              <a:gd name="connsiteX238" fmla="*/ 4999264 w 5658922"/>
              <a:gd name="connsiteY238" fmla="*/ 2910897 h 4069266"/>
              <a:gd name="connsiteX239" fmla="*/ 5009467 w 5658922"/>
              <a:gd name="connsiteY239" fmla="*/ 2977479 h 4069266"/>
              <a:gd name="connsiteX240" fmla="*/ 4994388 w 5658922"/>
              <a:gd name="connsiteY240" fmla="*/ 2843498 h 4069266"/>
              <a:gd name="connsiteX241" fmla="*/ 4511376 w 5658922"/>
              <a:gd name="connsiteY241" fmla="*/ 2579414 h 4069266"/>
              <a:gd name="connsiteX242" fmla="*/ 4511740 w 5658922"/>
              <a:gd name="connsiteY242" fmla="*/ 2582167 h 4069266"/>
              <a:gd name="connsiteX243" fmla="*/ 4511330 w 5658922"/>
              <a:gd name="connsiteY243" fmla="*/ 2579504 h 4069266"/>
              <a:gd name="connsiteX244" fmla="*/ 4294674 w 5658922"/>
              <a:gd name="connsiteY244" fmla="*/ 2549021 h 4069266"/>
              <a:gd name="connsiteX245" fmla="*/ 4293567 w 5658922"/>
              <a:gd name="connsiteY245" fmla="*/ 2560688 h 4069266"/>
              <a:gd name="connsiteX246" fmla="*/ 4293859 w 5658922"/>
              <a:gd name="connsiteY246" fmla="*/ 2561884 h 4069266"/>
              <a:gd name="connsiteX247" fmla="*/ 4296528 w 5658922"/>
              <a:gd name="connsiteY247" fmla="*/ 2559066 h 4069266"/>
              <a:gd name="connsiteX248" fmla="*/ 4297218 w 5658922"/>
              <a:gd name="connsiteY248" fmla="*/ 2558167 h 4069266"/>
              <a:gd name="connsiteX249" fmla="*/ 5540512 w 5658922"/>
              <a:gd name="connsiteY249" fmla="*/ 2473174 h 4069266"/>
              <a:gd name="connsiteX250" fmla="*/ 5544373 w 5658922"/>
              <a:gd name="connsiteY250" fmla="*/ 2502611 h 4069266"/>
              <a:gd name="connsiteX251" fmla="*/ 5568643 w 5658922"/>
              <a:gd name="connsiteY251" fmla="*/ 2721049 h 4069266"/>
              <a:gd name="connsiteX252" fmla="*/ 5569515 w 5658922"/>
              <a:gd name="connsiteY252" fmla="*/ 2728893 h 4069266"/>
              <a:gd name="connsiteX253" fmla="*/ 5564914 w 5658922"/>
              <a:gd name="connsiteY253" fmla="*/ 2682495 h 4069266"/>
              <a:gd name="connsiteX254" fmla="*/ 5543029 w 5658922"/>
              <a:gd name="connsiteY254" fmla="*/ 2488637 h 4069266"/>
              <a:gd name="connsiteX255" fmla="*/ 4522590 w 5658922"/>
              <a:gd name="connsiteY255" fmla="*/ 2471795 h 4069266"/>
              <a:gd name="connsiteX256" fmla="*/ 4520802 w 5658922"/>
              <a:gd name="connsiteY256" fmla="*/ 2488877 h 4069266"/>
              <a:gd name="connsiteX257" fmla="*/ 4525778 w 5658922"/>
              <a:gd name="connsiteY257" fmla="*/ 2485778 h 4069266"/>
              <a:gd name="connsiteX258" fmla="*/ 4512856 w 5658922"/>
              <a:gd name="connsiteY258" fmla="*/ 2574208 h 4069266"/>
              <a:gd name="connsiteX259" fmla="*/ 4512224 w 5658922"/>
              <a:gd name="connsiteY259" fmla="*/ 2577712 h 4069266"/>
              <a:gd name="connsiteX260" fmla="*/ 4511376 w 5658922"/>
              <a:gd name="connsiteY260" fmla="*/ 2579414 h 4069266"/>
              <a:gd name="connsiteX261" fmla="*/ 4509918 w 5658922"/>
              <a:gd name="connsiteY261" fmla="*/ 2568379 h 4069266"/>
              <a:gd name="connsiteX262" fmla="*/ 4510115 w 5658922"/>
              <a:gd name="connsiteY262" fmla="*/ 2556326 h 4069266"/>
              <a:gd name="connsiteX263" fmla="*/ 4519229 w 5658922"/>
              <a:gd name="connsiteY263" fmla="*/ 2478606 h 4069266"/>
              <a:gd name="connsiteX264" fmla="*/ 4523397 w 5658922"/>
              <a:gd name="connsiteY264" fmla="*/ 2464081 h 4069266"/>
              <a:gd name="connsiteX265" fmla="*/ 4523387 w 5658922"/>
              <a:gd name="connsiteY265" fmla="*/ 2470179 h 4069266"/>
              <a:gd name="connsiteX266" fmla="*/ 4522590 w 5658922"/>
              <a:gd name="connsiteY266" fmla="*/ 2471795 h 4069266"/>
              <a:gd name="connsiteX267" fmla="*/ 4266359 w 5658922"/>
              <a:gd name="connsiteY267" fmla="*/ 2450542 h 4069266"/>
              <a:gd name="connsiteX268" fmla="*/ 4266390 w 5658922"/>
              <a:gd name="connsiteY268" fmla="*/ 2451923 h 4069266"/>
              <a:gd name="connsiteX269" fmla="*/ 4271726 w 5658922"/>
              <a:gd name="connsiteY269" fmla="*/ 2537554 h 4069266"/>
              <a:gd name="connsiteX270" fmla="*/ 4280829 w 5658922"/>
              <a:gd name="connsiteY270" fmla="*/ 2528373 h 4069266"/>
              <a:gd name="connsiteX271" fmla="*/ 4282326 w 5658922"/>
              <a:gd name="connsiteY271" fmla="*/ 2520355 h 4069266"/>
              <a:gd name="connsiteX272" fmla="*/ 4278704 w 5658922"/>
              <a:gd name="connsiteY272" fmla="*/ 2565303 h 4069266"/>
              <a:gd name="connsiteX273" fmla="*/ 4290088 w 5658922"/>
              <a:gd name="connsiteY273" fmla="*/ 2555769 h 4069266"/>
              <a:gd name="connsiteX274" fmla="*/ 4292602 w 5658922"/>
              <a:gd name="connsiteY274" fmla="*/ 2541511 h 4069266"/>
              <a:gd name="connsiteX275" fmla="*/ 4283710 w 5658922"/>
              <a:gd name="connsiteY275" fmla="*/ 2508868 h 4069266"/>
              <a:gd name="connsiteX276" fmla="*/ 4277907 w 5658922"/>
              <a:gd name="connsiteY276" fmla="*/ 2489363 h 4069266"/>
              <a:gd name="connsiteX277" fmla="*/ 4276516 w 5658922"/>
              <a:gd name="connsiteY277" fmla="*/ 2500217 h 4069266"/>
              <a:gd name="connsiteX278" fmla="*/ 4275953 w 5658922"/>
              <a:gd name="connsiteY278" fmla="*/ 2482793 h 4069266"/>
              <a:gd name="connsiteX279" fmla="*/ 418558 w 5658922"/>
              <a:gd name="connsiteY279" fmla="*/ 2409247 h 4069266"/>
              <a:gd name="connsiteX280" fmla="*/ 415876 w 5658922"/>
              <a:gd name="connsiteY280" fmla="*/ 2416904 h 4069266"/>
              <a:gd name="connsiteX281" fmla="*/ 417588 w 5658922"/>
              <a:gd name="connsiteY281" fmla="*/ 2410661 h 4069266"/>
              <a:gd name="connsiteX282" fmla="*/ 601185 w 5658922"/>
              <a:gd name="connsiteY282" fmla="*/ 2375529 h 4069266"/>
              <a:gd name="connsiteX283" fmla="*/ 589010 w 5658922"/>
              <a:gd name="connsiteY283" fmla="*/ 2394343 h 4069266"/>
              <a:gd name="connsiteX284" fmla="*/ 573462 w 5658922"/>
              <a:gd name="connsiteY284" fmla="*/ 2415330 h 4069266"/>
              <a:gd name="connsiteX285" fmla="*/ 562368 w 5658922"/>
              <a:gd name="connsiteY285" fmla="*/ 2418604 h 4069266"/>
              <a:gd name="connsiteX286" fmla="*/ 560828 w 5658922"/>
              <a:gd name="connsiteY286" fmla="*/ 2420514 h 4069266"/>
              <a:gd name="connsiteX287" fmla="*/ 560514 w 5658922"/>
              <a:gd name="connsiteY287" fmla="*/ 2422140 h 4069266"/>
              <a:gd name="connsiteX288" fmla="*/ 561789 w 5658922"/>
              <a:gd name="connsiteY288" fmla="*/ 2420860 h 4069266"/>
              <a:gd name="connsiteX289" fmla="*/ 560351 w 5658922"/>
              <a:gd name="connsiteY289" fmla="*/ 2422973 h 4069266"/>
              <a:gd name="connsiteX290" fmla="*/ 554565 w 5658922"/>
              <a:gd name="connsiteY290" fmla="*/ 2452782 h 4069266"/>
              <a:gd name="connsiteX291" fmla="*/ 552114 w 5658922"/>
              <a:gd name="connsiteY291" fmla="*/ 2472978 h 4069266"/>
              <a:gd name="connsiteX292" fmla="*/ 574180 w 5658922"/>
              <a:gd name="connsiteY292" fmla="*/ 2441354 h 4069266"/>
              <a:gd name="connsiteX293" fmla="*/ 596311 w 5658922"/>
              <a:gd name="connsiteY293" fmla="*/ 2405963 h 4069266"/>
              <a:gd name="connsiteX294" fmla="*/ 597129 w 5658922"/>
              <a:gd name="connsiteY294" fmla="*/ 2400022 h 4069266"/>
              <a:gd name="connsiteX295" fmla="*/ 4430352 w 5658922"/>
              <a:gd name="connsiteY295" fmla="*/ 2373276 h 4069266"/>
              <a:gd name="connsiteX296" fmla="*/ 4424773 w 5658922"/>
              <a:gd name="connsiteY296" fmla="*/ 2459199 h 4069266"/>
              <a:gd name="connsiteX297" fmla="*/ 4407520 w 5658922"/>
              <a:gd name="connsiteY297" fmla="*/ 2603198 h 4069266"/>
              <a:gd name="connsiteX298" fmla="*/ 4416215 w 5658922"/>
              <a:gd name="connsiteY298" fmla="*/ 2591352 h 4069266"/>
              <a:gd name="connsiteX299" fmla="*/ 4436433 w 5658922"/>
              <a:gd name="connsiteY299" fmla="*/ 2433659 h 4069266"/>
              <a:gd name="connsiteX300" fmla="*/ 4438978 w 5658922"/>
              <a:gd name="connsiteY300" fmla="*/ 2402593 h 4069266"/>
              <a:gd name="connsiteX301" fmla="*/ 4406352 w 5658922"/>
              <a:gd name="connsiteY301" fmla="*/ 2338968 h 4069266"/>
              <a:gd name="connsiteX302" fmla="*/ 4397659 w 5658922"/>
              <a:gd name="connsiteY302" fmla="*/ 2350814 h 4069266"/>
              <a:gd name="connsiteX303" fmla="*/ 4395865 w 5658922"/>
              <a:gd name="connsiteY303" fmla="*/ 2377345 h 4069266"/>
              <a:gd name="connsiteX304" fmla="*/ 4405637 w 5658922"/>
              <a:gd name="connsiteY304" fmla="*/ 2424474 h 4069266"/>
              <a:gd name="connsiteX305" fmla="*/ 4405636 w 5658922"/>
              <a:gd name="connsiteY305" fmla="*/ 2424165 h 4069266"/>
              <a:gd name="connsiteX306" fmla="*/ 4406099 w 5658922"/>
              <a:gd name="connsiteY306" fmla="*/ 2372886 h 4069266"/>
              <a:gd name="connsiteX307" fmla="*/ 4403410 w 5658922"/>
              <a:gd name="connsiteY307" fmla="*/ 2370572 h 4069266"/>
              <a:gd name="connsiteX308" fmla="*/ 4406352 w 5658922"/>
              <a:gd name="connsiteY308" fmla="*/ 2338968 h 4069266"/>
              <a:gd name="connsiteX309" fmla="*/ 420875 w 5658922"/>
              <a:gd name="connsiteY309" fmla="*/ 2338087 h 4069266"/>
              <a:gd name="connsiteX310" fmla="*/ 421769 w 5658922"/>
              <a:gd name="connsiteY310" fmla="*/ 2341462 h 4069266"/>
              <a:gd name="connsiteX311" fmla="*/ 419369 w 5658922"/>
              <a:gd name="connsiteY311" fmla="*/ 2343863 h 4069266"/>
              <a:gd name="connsiteX312" fmla="*/ 419181 w 5658922"/>
              <a:gd name="connsiteY312" fmla="*/ 2339635 h 4069266"/>
              <a:gd name="connsiteX313" fmla="*/ 420875 w 5658922"/>
              <a:gd name="connsiteY313" fmla="*/ 2338087 h 4069266"/>
              <a:gd name="connsiteX314" fmla="*/ 422381 w 5658922"/>
              <a:gd name="connsiteY314" fmla="*/ 2332312 h 4069266"/>
              <a:gd name="connsiteX315" fmla="*/ 423275 w 5658922"/>
              <a:gd name="connsiteY315" fmla="*/ 2335687 h 4069266"/>
              <a:gd name="connsiteX316" fmla="*/ 420875 w 5658922"/>
              <a:gd name="connsiteY316" fmla="*/ 2338087 h 4069266"/>
              <a:gd name="connsiteX317" fmla="*/ 420687 w 5658922"/>
              <a:gd name="connsiteY317" fmla="*/ 2333861 h 4069266"/>
              <a:gd name="connsiteX318" fmla="*/ 422381 w 5658922"/>
              <a:gd name="connsiteY318" fmla="*/ 2332312 h 4069266"/>
              <a:gd name="connsiteX319" fmla="*/ 4414567 w 5658922"/>
              <a:gd name="connsiteY319" fmla="*/ 2319637 h 4069266"/>
              <a:gd name="connsiteX320" fmla="*/ 4413707 w 5658922"/>
              <a:gd name="connsiteY320" fmla="*/ 2371720 h 4069266"/>
              <a:gd name="connsiteX321" fmla="*/ 4414522 w 5658922"/>
              <a:gd name="connsiteY321" fmla="*/ 2377047 h 4069266"/>
              <a:gd name="connsiteX322" fmla="*/ 4414572 w 5658922"/>
              <a:gd name="connsiteY322" fmla="*/ 2392615 h 4069266"/>
              <a:gd name="connsiteX323" fmla="*/ 4412318 w 5658922"/>
              <a:gd name="connsiteY323" fmla="*/ 2395687 h 4069266"/>
              <a:gd name="connsiteX324" fmla="*/ 4413076 w 5658922"/>
              <a:gd name="connsiteY324" fmla="*/ 2400633 h 4069266"/>
              <a:gd name="connsiteX325" fmla="*/ 4411085 w 5658922"/>
              <a:gd name="connsiteY325" fmla="*/ 2456234 h 4069266"/>
              <a:gd name="connsiteX326" fmla="*/ 4408879 w 5658922"/>
              <a:gd name="connsiteY326" fmla="*/ 2474874 h 4069266"/>
              <a:gd name="connsiteX327" fmla="*/ 4405673 w 5658922"/>
              <a:gd name="connsiteY327" fmla="*/ 2450491 h 4069266"/>
              <a:gd name="connsiteX328" fmla="*/ 4405663 w 5658922"/>
              <a:gd name="connsiteY328" fmla="*/ 2443499 h 4069266"/>
              <a:gd name="connsiteX329" fmla="*/ 4404923 w 5658922"/>
              <a:gd name="connsiteY329" fmla="*/ 2445138 h 4069266"/>
              <a:gd name="connsiteX330" fmla="*/ 4397000 w 5658922"/>
              <a:gd name="connsiteY330" fmla="*/ 2443462 h 4069266"/>
              <a:gd name="connsiteX331" fmla="*/ 4392463 w 5658922"/>
              <a:gd name="connsiteY331" fmla="*/ 2441430 h 4069266"/>
              <a:gd name="connsiteX332" fmla="*/ 4390926 w 5658922"/>
              <a:gd name="connsiteY332" fmla="*/ 2474828 h 4069266"/>
              <a:gd name="connsiteX333" fmla="*/ 4395218 w 5658922"/>
              <a:gd name="connsiteY333" fmla="*/ 2506471 h 4069266"/>
              <a:gd name="connsiteX334" fmla="*/ 4397872 w 5658922"/>
              <a:gd name="connsiteY334" fmla="*/ 2489412 h 4069266"/>
              <a:gd name="connsiteX335" fmla="*/ 4403683 w 5658922"/>
              <a:gd name="connsiteY335" fmla="*/ 2509548 h 4069266"/>
              <a:gd name="connsiteX336" fmla="*/ 4414660 w 5658922"/>
              <a:gd name="connsiteY336" fmla="*/ 2497352 h 4069266"/>
              <a:gd name="connsiteX337" fmla="*/ 4424017 w 5658922"/>
              <a:gd name="connsiteY337" fmla="*/ 2454252 h 4069266"/>
              <a:gd name="connsiteX338" fmla="*/ 4428854 w 5658922"/>
              <a:gd name="connsiteY338" fmla="*/ 2384197 h 4069266"/>
              <a:gd name="connsiteX339" fmla="*/ 4429826 w 5658922"/>
              <a:gd name="connsiteY339" fmla="*/ 2371492 h 4069266"/>
              <a:gd name="connsiteX340" fmla="*/ 427498 w 5658922"/>
              <a:gd name="connsiteY340" fmla="*/ 2317289 h 4069266"/>
              <a:gd name="connsiteX341" fmla="*/ 422381 w 5658922"/>
              <a:gd name="connsiteY341" fmla="*/ 2332312 h 4069266"/>
              <a:gd name="connsiteX342" fmla="*/ 423866 w 5658922"/>
              <a:gd name="connsiteY342" fmla="*/ 2323476 h 4069266"/>
              <a:gd name="connsiteX343" fmla="*/ 427498 w 5658922"/>
              <a:gd name="connsiteY343" fmla="*/ 2317289 h 4069266"/>
              <a:gd name="connsiteX344" fmla="*/ 1212466 w 5658922"/>
              <a:gd name="connsiteY344" fmla="*/ 2295198 h 4069266"/>
              <a:gd name="connsiteX345" fmla="*/ 1210988 w 5658922"/>
              <a:gd name="connsiteY345" fmla="*/ 2299360 h 4069266"/>
              <a:gd name="connsiteX346" fmla="*/ 1208379 w 5658922"/>
              <a:gd name="connsiteY346" fmla="*/ 2308825 h 4069266"/>
              <a:gd name="connsiteX347" fmla="*/ 1195074 w 5658922"/>
              <a:gd name="connsiteY347" fmla="*/ 2324277 h 4069266"/>
              <a:gd name="connsiteX348" fmla="*/ 1180478 w 5658922"/>
              <a:gd name="connsiteY348" fmla="*/ 2339867 h 4069266"/>
              <a:gd name="connsiteX349" fmla="*/ 1182445 w 5658922"/>
              <a:gd name="connsiteY349" fmla="*/ 2334016 h 4069266"/>
              <a:gd name="connsiteX350" fmla="*/ 1184454 w 5658922"/>
              <a:gd name="connsiteY350" fmla="*/ 2329206 h 4069266"/>
              <a:gd name="connsiteX351" fmla="*/ 619329 w 5658922"/>
              <a:gd name="connsiteY351" fmla="*/ 2283702 h 4069266"/>
              <a:gd name="connsiteX352" fmla="*/ 619002 w 5658922"/>
              <a:gd name="connsiteY352" fmla="*/ 2283884 h 4069266"/>
              <a:gd name="connsiteX353" fmla="*/ 605318 w 5658922"/>
              <a:gd name="connsiteY353" fmla="*/ 2299479 h 4069266"/>
              <a:gd name="connsiteX354" fmla="*/ 584454 w 5658922"/>
              <a:gd name="connsiteY354" fmla="*/ 2325461 h 4069266"/>
              <a:gd name="connsiteX355" fmla="*/ 577340 w 5658922"/>
              <a:gd name="connsiteY355" fmla="*/ 2335445 h 4069266"/>
              <a:gd name="connsiteX356" fmla="*/ 563007 w 5658922"/>
              <a:gd name="connsiteY356" fmla="*/ 2409290 h 4069266"/>
              <a:gd name="connsiteX357" fmla="*/ 575512 w 5658922"/>
              <a:gd name="connsiteY357" fmla="*/ 2391730 h 4069266"/>
              <a:gd name="connsiteX358" fmla="*/ 575304 w 5658922"/>
              <a:gd name="connsiteY358" fmla="*/ 2380839 h 4069266"/>
              <a:gd name="connsiteX359" fmla="*/ 597257 w 5658922"/>
              <a:gd name="connsiteY359" fmla="*/ 2337807 h 4069266"/>
              <a:gd name="connsiteX360" fmla="*/ 604761 w 5658922"/>
              <a:gd name="connsiteY360" fmla="*/ 2326302 h 4069266"/>
              <a:gd name="connsiteX361" fmla="*/ 612690 w 5658922"/>
              <a:gd name="connsiteY361" fmla="*/ 2314318 h 4069266"/>
              <a:gd name="connsiteX362" fmla="*/ 1511400 w 5658922"/>
              <a:gd name="connsiteY362" fmla="*/ 2257632 h 4069266"/>
              <a:gd name="connsiteX363" fmla="*/ 1511731 w 5658922"/>
              <a:gd name="connsiteY363" fmla="*/ 2258167 h 4069266"/>
              <a:gd name="connsiteX364" fmla="*/ 1510144 w 5658922"/>
              <a:gd name="connsiteY364" fmla="*/ 2259415 h 4069266"/>
              <a:gd name="connsiteX365" fmla="*/ 615349 w 5658922"/>
              <a:gd name="connsiteY365" fmla="*/ 2216157 h 4069266"/>
              <a:gd name="connsiteX366" fmla="*/ 611106 w 5658922"/>
              <a:gd name="connsiteY366" fmla="*/ 2219139 h 4069266"/>
              <a:gd name="connsiteX367" fmla="*/ 605179 w 5658922"/>
              <a:gd name="connsiteY367" fmla="*/ 2226769 h 4069266"/>
              <a:gd name="connsiteX368" fmla="*/ 600233 w 5658922"/>
              <a:gd name="connsiteY368" fmla="*/ 2239628 h 4069266"/>
              <a:gd name="connsiteX369" fmla="*/ 600144 w 5658922"/>
              <a:gd name="connsiteY369" fmla="*/ 2240000 h 4069266"/>
              <a:gd name="connsiteX370" fmla="*/ 600712 w 5658922"/>
              <a:gd name="connsiteY370" fmla="*/ 2239377 h 4069266"/>
              <a:gd name="connsiteX371" fmla="*/ 610895 w 5658922"/>
              <a:gd name="connsiteY371" fmla="*/ 2227066 h 4069266"/>
              <a:gd name="connsiteX372" fmla="*/ 615349 w 5658922"/>
              <a:gd name="connsiteY372" fmla="*/ 2216157 h 4069266"/>
              <a:gd name="connsiteX373" fmla="*/ 465229 w 5658922"/>
              <a:gd name="connsiteY373" fmla="*/ 2209349 h 4069266"/>
              <a:gd name="connsiteX374" fmla="*/ 460809 w 5658922"/>
              <a:gd name="connsiteY374" fmla="*/ 2218297 h 4069266"/>
              <a:gd name="connsiteX375" fmla="*/ 464017 w 5658922"/>
              <a:gd name="connsiteY375" fmla="*/ 2218470 h 4069266"/>
              <a:gd name="connsiteX376" fmla="*/ 465541 w 5658922"/>
              <a:gd name="connsiteY376" fmla="*/ 2215743 h 4069266"/>
              <a:gd name="connsiteX377" fmla="*/ 465908 w 5658922"/>
              <a:gd name="connsiteY377" fmla="*/ 2214634 h 4069266"/>
              <a:gd name="connsiteX378" fmla="*/ 466330 w 5658922"/>
              <a:gd name="connsiteY378" fmla="*/ 2210319 h 4069266"/>
              <a:gd name="connsiteX379" fmla="*/ 465229 w 5658922"/>
              <a:gd name="connsiteY379" fmla="*/ 2209349 h 4069266"/>
              <a:gd name="connsiteX380" fmla="*/ 288985 w 5658922"/>
              <a:gd name="connsiteY380" fmla="*/ 2164697 h 4069266"/>
              <a:gd name="connsiteX381" fmla="*/ 285557 w 5658922"/>
              <a:gd name="connsiteY381" fmla="*/ 2170443 h 4069266"/>
              <a:gd name="connsiteX382" fmla="*/ 251646 w 5658922"/>
              <a:gd name="connsiteY382" fmla="*/ 2220855 h 4069266"/>
              <a:gd name="connsiteX383" fmla="*/ 243062 w 5658922"/>
              <a:gd name="connsiteY383" fmla="*/ 2224070 h 4069266"/>
              <a:gd name="connsiteX384" fmla="*/ 229343 w 5658922"/>
              <a:gd name="connsiteY384" fmla="*/ 2245269 h 4069266"/>
              <a:gd name="connsiteX385" fmla="*/ 216661 w 5658922"/>
              <a:gd name="connsiteY385" fmla="*/ 2262388 h 4069266"/>
              <a:gd name="connsiteX386" fmla="*/ 208490 w 5658922"/>
              <a:gd name="connsiteY386" fmla="*/ 2299284 h 4069266"/>
              <a:gd name="connsiteX387" fmla="*/ 208134 w 5658922"/>
              <a:gd name="connsiteY387" fmla="*/ 2301421 h 4069266"/>
              <a:gd name="connsiteX388" fmla="*/ 214512 w 5658922"/>
              <a:gd name="connsiteY388" fmla="*/ 2292279 h 4069266"/>
              <a:gd name="connsiteX389" fmla="*/ 286021 w 5658922"/>
              <a:gd name="connsiteY389" fmla="*/ 2177924 h 4069266"/>
              <a:gd name="connsiteX390" fmla="*/ 478662 w 5658922"/>
              <a:gd name="connsiteY390" fmla="*/ 2149736 h 4069266"/>
              <a:gd name="connsiteX391" fmla="*/ 477986 w 5658922"/>
              <a:gd name="connsiteY391" fmla="*/ 2149954 h 4069266"/>
              <a:gd name="connsiteX392" fmla="*/ 474601 w 5658922"/>
              <a:gd name="connsiteY392" fmla="*/ 2157989 h 4069266"/>
              <a:gd name="connsiteX393" fmla="*/ 472409 w 5658922"/>
              <a:gd name="connsiteY393" fmla="*/ 2164059 h 4069266"/>
              <a:gd name="connsiteX394" fmla="*/ 472614 w 5658922"/>
              <a:gd name="connsiteY394" fmla="*/ 2163678 h 4069266"/>
              <a:gd name="connsiteX395" fmla="*/ 478662 w 5658922"/>
              <a:gd name="connsiteY395" fmla="*/ 2149736 h 4069266"/>
              <a:gd name="connsiteX396" fmla="*/ 551753 w 5658922"/>
              <a:gd name="connsiteY396" fmla="*/ 2137027 h 4069266"/>
              <a:gd name="connsiteX397" fmla="*/ 548236 w 5658922"/>
              <a:gd name="connsiteY397" fmla="*/ 2145207 h 4069266"/>
              <a:gd name="connsiteX398" fmla="*/ 540268 w 5658922"/>
              <a:gd name="connsiteY398" fmla="*/ 2172440 h 4069266"/>
              <a:gd name="connsiteX399" fmla="*/ 539826 w 5658922"/>
              <a:gd name="connsiteY399" fmla="*/ 2174408 h 4069266"/>
              <a:gd name="connsiteX400" fmla="*/ 547147 w 5658922"/>
              <a:gd name="connsiteY400" fmla="*/ 2153345 h 4069266"/>
              <a:gd name="connsiteX401" fmla="*/ 550792 w 5658922"/>
              <a:gd name="connsiteY401" fmla="*/ 2141100 h 4069266"/>
              <a:gd name="connsiteX402" fmla="*/ 1318272 w 5658922"/>
              <a:gd name="connsiteY402" fmla="*/ 2133565 h 4069266"/>
              <a:gd name="connsiteX403" fmla="*/ 1301235 w 5658922"/>
              <a:gd name="connsiteY403" fmla="*/ 2167117 h 4069266"/>
              <a:gd name="connsiteX404" fmla="*/ 1299839 w 5658922"/>
              <a:gd name="connsiteY404" fmla="*/ 2168182 h 4069266"/>
              <a:gd name="connsiteX405" fmla="*/ 1296627 w 5658922"/>
              <a:gd name="connsiteY405" fmla="*/ 2169148 h 4069266"/>
              <a:gd name="connsiteX406" fmla="*/ 1315780 w 5658922"/>
              <a:gd name="connsiteY406" fmla="*/ 2136747 h 4069266"/>
              <a:gd name="connsiteX407" fmla="*/ 491030 w 5658922"/>
              <a:gd name="connsiteY407" fmla="*/ 2130434 h 4069266"/>
              <a:gd name="connsiteX408" fmla="*/ 489454 w 5658922"/>
              <a:gd name="connsiteY408" fmla="*/ 2135656 h 4069266"/>
              <a:gd name="connsiteX409" fmla="*/ 489610 w 5658922"/>
              <a:gd name="connsiteY409" fmla="*/ 2136174 h 4069266"/>
              <a:gd name="connsiteX410" fmla="*/ 490299 w 5658922"/>
              <a:gd name="connsiteY410" fmla="*/ 2135526 h 4069266"/>
              <a:gd name="connsiteX411" fmla="*/ 492025 w 5658922"/>
              <a:gd name="connsiteY411" fmla="*/ 2131796 h 4069266"/>
              <a:gd name="connsiteX412" fmla="*/ 275738 w 5658922"/>
              <a:gd name="connsiteY412" fmla="*/ 2130047 h 4069266"/>
              <a:gd name="connsiteX413" fmla="*/ 259337 w 5658922"/>
              <a:gd name="connsiteY413" fmla="*/ 2134809 h 4069266"/>
              <a:gd name="connsiteX414" fmla="*/ 245650 w 5658922"/>
              <a:gd name="connsiteY414" fmla="*/ 2150404 h 4069266"/>
              <a:gd name="connsiteX415" fmla="*/ 241700 w 5658922"/>
              <a:gd name="connsiteY415" fmla="*/ 2151130 h 4069266"/>
              <a:gd name="connsiteX416" fmla="*/ 241342 w 5658922"/>
              <a:gd name="connsiteY416" fmla="*/ 2151655 h 4069266"/>
              <a:gd name="connsiteX417" fmla="*/ 240592 w 5658922"/>
              <a:gd name="connsiteY417" fmla="*/ 2154320 h 4069266"/>
              <a:gd name="connsiteX418" fmla="*/ 229429 w 5658922"/>
              <a:gd name="connsiteY418" fmla="*/ 2204734 h 4069266"/>
              <a:gd name="connsiteX419" fmla="*/ 237591 w 5658922"/>
              <a:gd name="connsiteY419" fmla="*/ 2188733 h 4069266"/>
              <a:gd name="connsiteX420" fmla="*/ 275738 w 5658922"/>
              <a:gd name="connsiteY420" fmla="*/ 2130047 h 4069266"/>
              <a:gd name="connsiteX421" fmla="*/ 1320518 w 5658922"/>
              <a:gd name="connsiteY421" fmla="*/ 2098313 h 4069266"/>
              <a:gd name="connsiteX422" fmla="*/ 1320464 w 5658922"/>
              <a:gd name="connsiteY422" fmla="*/ 2098315 h 4069266"/>
              <a:gd name="connsiteX423" fmla="*/ 1319378 w 5658922"/>
              <a:gd name="connsiteY423" fmla="*/ 2098352 h 4069266"/>
              <a:gd name="connsiteX424" fmla="*/ 1317047 w 5658922"/>
              <a:gd name="connsiteY424" fmla="*/ 2098432 h 4069266"/>
              <a:gd name="connsiteX425" fmla="*/ 1319215 w 5658922"/>
              <a:gd name="connsiteY425" fmla="*/ 2098358 h 4069266"/>
              <a:gd name="connsiteX426" fmla="*/ 1319378 w 5658922"/>
              <a:gd name="connsiteY426" fmla="*/ 2098352 h 4069266"/>
              <a:gd name="connsiteX427" fmla="*/ 1359332 w 5658922"/>
              <a:gd name="connsiteY427" fmla="*/ 2074334 h 4069266"/>
              <a:gd name="connsiteX428" fmla="*/ 1357661 w 5658922"/>
              <a:gd name="connsiteY428" fmla="*/ 2076606 h 4069266"/>
              <a:gd name="connsiteX429" fmla="*/ 1356657 w 5658922"/>
              <a:gd name="connsiteY429" fmla="*/ 2079549 h 4069266"/>
              <a:gd name="connsiteX430" fmla="*/ 1359333 w 5658922"/>
              <a:gd name="connsiteY430" fmla="*/ 2079374 h 4069266"/>
              <a:gd name="connsiteX431" fmla="*/ 1361447 w 5658922"/>
              <a:gd name="connsiteY431" fmla="*/ 2075848 h 4069266"/>
              <a:gd name="connsiteX432" fmla="*/ 1359332 w 5658922"/>
              <a:gd name="connsiteY432" fmla="*/ 2074334 h 4069266"/>
              <a:gd name="connsiteX433" fmla="*/ 1275071 w 5658922"/>
              <a:gd name="connsiteY433" fmla="*/ 2057681 h 4069266"/>
              <a:gd name="connsiteX434" fmla="*/ 1264299 w 5658922"/>
              <a:gd name="connsiteY434" fmla="*/ 2064385 h 4069266"/>
              <a:gd name="connsiteX435" fmla="*/ 1240583 w 5658922"/>
              <a:gd name="connsiteY435" fmla="*/ 2091760 h 4069266"/>
              <a:gd name="connsiteX436" fmla="*/ 1237740 w 5658922"/>
              <a:gd name="connsiteY436" fmla="*/ 2094833 h 4069266"/>
              <a:gd name="connsiteX437" fmla="*/ 1223067 w 5658922"/>
              <a:gd name="connsiteY437" fmla="*/ 2128050 h 4069266"/>
              <a:gd name="connsiteX438" fmla="*/ 1220760 w 5658922"/>
              <a:gd name="connsiteY438" fmla="*/ 2133940 h 4069266"/>
              <a:gd name="connsiteX439" fmla="*/ 1230623 w 5658922"/>
              <a:gd name="connsiteY439" fmla="*/ 2118404 h 4069266"/>
              <a:gd name="connsiteX440" fmla="*/ 1248807 w 5658922"/>
              <a:gd name="connsiteY440" fmla="*/ 2096228 h 4069266"/>
              <a:gd name="connsiteX441" fmla="*/ 1269717 w 5658922"/>
              <a:gd name="connsiteY441" fmla="*/ 2067482 h 4069266"/>
              <a:gd name="connsiteX442" fmla="*/ 1275071 w 5658922"/>
              <a:gd name="connsiteY442" fmla="*/ 2057681 h 4069266"/>
              <a:gd name="connsiteX443" fmla="*/ 1555273 w 5658922"/>
              <a:gd name="connsiteY443" fmla="*/ 2037102 h 4069266"/>
              <a:gd name="connsiteX444" fmla="*/ 1528920 w 5658922"/>
              <a:gd name="connsiteY444" fmla="*/ 2080561 h 4069266"/>
              <a:gd name="connsiteX445" fmla="*/ 1527764 w 5658922"/>
              <a:gd name="connsiteY445" fmla="*/ 2082898 h 4069266"/>
              <a:gd name="connsiteX446" fmla="*/ 1492703 w 5658922"/>
              <a:gd name="connsiteY446" fmla="*/ 2157279 h 4069266"/>
              <a:gd name="connsiteX447" fmla="*/ 1485708 w 5658922"/>
              <a:gd name="connsiteY447" fmla="*/ 2171854 h 4069266"/>
              <a:gd name="connsiteX448" fmla="*/ 1475941 w 5658922"/>
              <a:gd name="connsiteY448" fmla="*/ 2208922 h 4069266"/>
              <a:gd name="connsiteX449" fmla="*/ 1475748 w 5658922"/>
              <a:gd name="connsiteY449" fmla="*/ 2213082 h 4069266"/>
              <a:gd name="connsiteX450" fmla="*/ 1502173 w 5658922"/>
              <a:gd name="connsiteY450" fmla="*/ 2143108 h 4069266"/>
              <a:gd name="connsiteX451" fmla="*/ 1547143 w 5658922"/>
              <a:gd name="connsiteY451" fmla="*/ 2055877 h 4069266"/>
              <a:gd name="connsiteX452" fmla="*/ 1553838 w 5658922"/>
              <a:gd name="connsiteY452" fmla="*/ 2042954 h 4069266"/>
              <a:gd name="connsiteX453" fmla="*/ 1556122 w 5658922"/>
              <a:gd name="connsiteY453" fmla="*/ 2039023 h 4069266"/>
              <a:gd name="connsiteX454" fmla="*/ 1374661 w 5658922"/>
              <a:gd name="connsiteY454" fmla="*/ 2019898 h 4069266"/>
              <a:gd name="connsiteX455" fmla="*/ 1372370 w 5658922"/>
              <a:gd name="connsiteY455" fmla="*/ 2021220 h 4069266"/>
              <a:gd name="connsiteX456" fmla="*/ 1376952 w 5658922"/>
              <a:gd name="connsiteY456" fmla="*/ 2021220 h 4069266"/>
              <a:gd name="connsiteX457" fmla="*/ 1374661 w 5658922"/>
              <a:gd name="connsiteY457" fmla="*/ 2019898 h 4069266"/>
              <a:gd name="connsiteX458" fmla="*/ 1579119 w 5658922"/>
              <a:gd name="connsiteY458" fmla="*/ 2004326 h 4069266"/>
              <a:gd name="connsiteX459" fmla="*/ 1560120 w 5658922"/>
              <a:gd name="connsiteY459" fmla="*/ 2030303 h 4069266"/>
              <a:gd name="connsiteX460" fmla="*/ 1560076 w 5658922"/>
              <a:gd name="connsiteY460" fmla="*/ 2030880 h 4069266"/>
              <a:gd name="connsiteX461" fmla="*/ 1571456 w 5658922"/>
              <a:gd name="connsiteY461" fmla="*/ 2017401 h 4069266"/>
              <a:gd name="connsiteX462" fmla="*/ 1647743 w 5658922"/>
              <a:gd name="connsiteY462" fmla="*/ 1985902 h 4069266"/>
              <a:gd name="connsiteX463" fmla="*/ 1645453 w 5658922"/>
              <a:gd name="connsiteY463" fmla="*/ 1986563 h 4069266"/>
              <a:gd name="connsiteX464" fmla="*/ 1650034 w 5658922"/>
              <a:gd name="connsiteY464" fmla="*/ 1986563 h 4069266"/>
              <a:gd name="connsiteX465" fmla="*/ 1647743 w 5658922"/>
              <a:gd name="connsiteY465" fmla="*/ 1985902 h 4069266"/>
              <a:gd name="connsiteX466" fmla="*/ 1671881 w 5658922"/>
              <a:gd name="connsiteY466" fmla="*/ 1951905 h 4069266"/>
              <a:gd name="connsiteX467" fmla="*/ 1654262 w 5658922"/>
              <a:gd name="connsiteY467" fmla="*/ 1977457 h 4069266"/>
              <a:gd name="connsiteX468" fmla="*/ 1671881 w 5658922"/>
              <a:gd name="connsiteY468" fmla="*/ 1951905 h 4069266"/>
              <a:gd name="connsiteX469" fmla="*/ 1426987 w 5658922"/>
              <a:gd name="connsiteY469" fmla="*/ 1948381 h 4069266"/>
              <a:gd name="connsiteX470" fmla="*/ 1415225 w 5658922"/>
              <a:gd name="connsiteY470" fmla="*/ 1959392 h 4069266"/>
              <a:gd name="connsiteX471" fmla="*/ 1413905 w 5658922"/>
              <a:gd name="connsiteY471" fmla="*/ 1962712 h 4069266"/>
              <a:gd name="connsiteX472" fmla="*/ 1420645 w 5658922"/>
              <a:gd name="connsiteY472" fmla="*/ 1955723 h 4069266"/>
              <a:gd name="connsiteX473" fmla="*/ 1426987 w 5658922"/>
              <a:gd name="connsiteY473" fmla="*/ 1948381 h 4069266"/>
              <a:gd name="connsiteX474" fmla="*/ 1416063 w 5658922"/>
              <a:gd name="connsiteY474" fmla="*/ 1942800 h 4069266"/>
              <a:gd name="connsiteX475" fmla="*/ 1409721 w 5658922"/>
              <a:gd name="connsiteY475" fmla="*/ 1948381 h 4069266"/>
              <a:gd name="connsiteX476" fmla="*/ 1381181 w 5658922"/>
              <a:gd name="connsiteY476" fmla="*/ 2004772 h 4069266"/>
              <a:gd name="connsiteX477" fmla="*/ 1389989 w 5658922"/>
              <a:gd name="connsiteY477" fmla="*/ 1991960 h 4069266"/>
              <a:gd name="connsiteX478" fmla="*/ 1398798 w 5658922"/>
              <a:gd name="connsiteY478" fmla="*/ 1973639 h 4069266"/>
              <a:gd name="connsiteX479" fmla="*/ 1416063 w 5658922"/>
              <a:gd name="connsiteY479" fmla="*/ 1942800 h 4069266"/>
              <a:gd name="connsiteX480" fmla="*/ 1431568 w 5658922"/>
              <a:gd name="connsiteY480" fmla="*/ 1921065 h 4069266"/>
              <a:gd name="connsiteX481" fmla="*/ 1417297 w 5658922"/>
              <a:gd name="connsiteY481" fmla="*/ 1934778 h 4069266"/>
              <a:gd name="connsiteX482" fmla="*/ 1416036 w 5658922"/>
              <a:gd name="connsiteY482" fmla="*/ 1937674 h 4069266"/>
              <a:gd name="connsiteX483" fmla="*/ 1416064 w 5658922"/>
              <a:gd name="connsiteY483" fmla="*/ 1939275 h 4069266"/>
              <a:gd name="connsiteX484" fmla="*/ 1429492 w 5658922"/>
              <a:gd name="connsiteY484" fmla="*/ 1924902 h 4069266"/>
              <a:gd name="connsiteX485" fmla="*/ 1431568 w 5658922"/>
              <a:gd name="connsiteY485" fmla="*/ 1921065 h 4069266"/>
              <a:gd name="connsiteX486" fmla="*/ 1653090 w 5658922"/>
              <a:gd name="connsiteY486" fmla="*/ 1914944 h 4069266"/>
              <a:gd name="connsiteX487" fmla="*/ 1652576 w 5658922"/>
              <a:gd name="connsiteY487" fmla="*/ 1915435 h 4069266"/>
              <a:gd name="connsiteX488" fmla="*/ 1624533 w 5658922"/>
              <a:gd name="connsiteY488" fmla="*/ 1947024 h 4069266"/>
              <a:gd name="connsiteX489" fmla="*/ 1571457 w 5658922"/>
              <a:gd name="connsiteY489" fmla="*/ 2032088 h 4069266"/>
              <a:gd name="connsiteX490" fmla="*/ 1519086 w 5658922"/>
              <a:gd name="connsiteY490" fmla="*/ 2132755 h 4069266"/>
              <a:gd name="connsiteX491" fmla="*/ 1475499 w 5658922"/>
              <a:gd name="connsiteY491" fmla="*/ 2218468 h 4069266"/>
              <a:gd name="connsiteX492" fmla="*/ 1474277 w 5658922"/>
              <a:gd name="connsiteY492" fmla="*/ 2244861 h 4069266"/>
              <a:gd name="connsiteX493" fmla="*/ 1484070 w 5658922"/>
              <a:gd name="connsiteY493" fmla="*/ 2220939 h 4069266"/>
              <a:gd name="connsiteX494" fmla="*/ 1565378 w 5658922"/>
              <a:gd name="connsiteY494" fmla="*/ 2054702 h 4069266"/>
              <a:gd name="connsiteX495" fmla="*/ 1464338 w 5658922"/>
              <a:gd name="connsiteY495" fmla="*/ 1869960 h 4069266"/>
              <a:gd name="connsiteX496" fmla="*/ 1432182 w 5658922"/>
              <a:gd name="connsiteY496" fmla="*/ 1911469 h 4069266"/>
              <a:gd name="connsiteX497" fmla="*/ 1431568 w 5658922"/>
              <a:gd name="connsiteY497" fmla="*/ 1913724 h 4069266"/>
              <a:gd name="connsiteX498" fmla="*/ 1448834 w 5658922"/>
              <a:gd name="connsiteY498" fmla="*/ 1893751 h 4069266"/>
              <a:gd name="connsiteX499" fmla="*/ 1458304 w 5658922"/>
              <a:gd name="connsiteY499" fmla="*/ 1880534 h 4069266"/>
              <a:gd name="connsiteX500" fmla="*/ 1464338 w 5658922"/>
              <a:gd name="connsiteY500" fmla="*/ 1869960 h 4069266"/>
              <a:gd name="connsiteX501" fmla="*/ 1475635 w 5658922"/>
              <a:gd name="connsiteY501" fmla="*/ 1866020 h 4069266"/>
              <a:gd name="connsiteX502" fmla="*/ 1470680 w 5658922"/>
              <a:gd name="connsiteY502" fmla="*/ 1869962 h 4069266"/>
              <a:gd name="connsiteX503" fmla="*/ 1446719 w 5658922"/>
              <a:gd name="connsiteY503" fmla="*/ 1909906 h 4069266"/>
              <a:gd name="connsiteX504" fmla="*/ 1444077 w 5658922"/>
              <a:gd name="connsiteY504" fmla="*/ 1911925 h 4069266"/>
              <a:gd name="connsiteX505" fmla="*/ 1443746 w 5658922"/>
              <a:gd name="connsiteY505" fmla="*/ 1912672 h 4069266"/>
              <a:gd name="connsiteX506" fmla="*/ 1444605 w 5658922"/>
              <a:gd name="connsiteY506" fmla="*/ 1913723 h 4069266"/>
              <a:gd name="connsiteX507" fmla="*/ 1446719 w 5658922"/>
              <a:gd name="connsiteY507" fmla="*/ 1909906 h 4069266"/>
              <a:gd name="connsiteX508" fmla="*/ 1464337 w 5658922"/>
              <a:gd name="connsiteY508" fmla="*/ 1889933 h 4069266"/>
              <a:gd name="connsiteX509" fmla="*/ 1475635 w 5658922"/>
              <a:gd name="connsiteY509" fmla="*/ 1866020 h 4069266"/>
              <a:gd name="connsiteX510" fmla="*/ 160162 w 5658922"/>
              <a:gd name="connsiteY510" fmla="*/ 1812251 h 4069266"/>
              <a:gd name="connsiteX511" fmla="*/ 127211 w 5658922"/>
              <a:gd name="connsiteY511" fmla="*/ 1850850 h 4069266"/>
              <a:gd name="connsiteX512" fmla="*/ 115955 w 5658922"/>
              <a:gd name="connsiteY512" fmla="*/ 1877487 h 4069266"/>
              <a:gd name="connsiteX513" fmla="*/ 153430 w 5658922"/>
              <a:gd name="connsiteY513" fmla="*/ 1833680 h 4069266"/>
              <a:gd name="connsiteX514" fmla="*/ 81639 w 5658922"/>
              <a:gd name="connsiteY514" fmla="*/ 1763384 h 4069266"/>
              <a:gd name="connsiteX515" fmla="*/ 81247 w 5658922"/>
              <a:gd name="connsiteY515" fmla="*/ 1764251 h 4069266"/>
              <a:gd name="connsiteX516" fmla="*/ 79483 w 5658922"/>
              <a:gd name="connsiteY516" fmla="*/ 1765741 h 4069266"/>
              <a:gd name="connsiteX517" fmla="*/ 237034 w 5658922"/>
              <a:gd name="connsiteY517" fmla="*/ 1580464 h 4069266"/>
              <a:gd name="connsiteX518" fmla="*/ 232869 w 5658922"/>
              <a:gd name="connsiteY518" fmla="*/ 1585938 h 4069266"/>
              <a:gd name="connsiteX519" fmla="*/ 227811 w 5658922"/>
              <a:gd name="connsiteY519" fmla="*/ 1596573 h 4069266"/>
              <a:gd name="connsiteX520" fmla="*/ 117710 w 5658922"/>
              <a:gd name="connsiteY520" fmla="*/ 1726890 h 4069266"/>
              <a:gd name="connsiteX521" fmla="*/ 97944 w 5658922"/>
              <a:gd name="connsiteY521" fmla="*/ 1745545 h 4069266"/>
              <a:gd name="connsiteX522" fmla="*/ 81639 w 5658922"/>
              <a:gd name="connsiteY522" fmla="*/ 1763384 h 4069266"/>
              <a:gd name="connsiteX523" fmla="*/ 83766 w 5658922"/>
              <a:gd name="connsiteY523" fmla="*/ 1758659 h 4069266"/>
              <a:gd name="connsiteX524" fmla="*/ 88015 w 5658922"/>
              <a:gd name="connsiteY524" fmla="*/ 1751983 h 4069266"/>
              <a:gd name="connsiteX525" fmla="*/ 212573 w 5658922"/>
              <a:gd name="connsiteY525" fmla="*/ 1602396 h 4069266"/>
              <a:gd name="connsiteX526" fmla="*/ 213994 w 5658922"/>
              <a:gd name="connsiteY526" fmla="*/ 1608250 h 4069266"/>
              <a:gd name="connsiteX527" fmla="*/ 242703 w 5658922"/>
              <a:gd name="connsiteY527" fmla="*/ 1573627 h 4069266"/>
              <a:gd name="connsiteX528" fmla="*/ 237034 w 5658922"/>
              <a:gd name="connsiteY528" fmla="*/ 1580464 h 4069266"/>
              <a:gd name="connsiteX529" fmla="*/ 240778 w 5658922"/>
              <a:gd name="connsiteY529" fmla="*/ 1575541 h 4069266"/>
              <a:gd name="connsiteX530" fmla="*/ 2107143 w 5658922"/>
              <a:gd name="connsiteY530" fmla="*/ 1543177 h 4069266"/>
              <a:gd name="connsiteX531" fmla="*/ 2097919 w 5658922"/>
              <a:gd name="connsiteY531" fmla="*/ 1547849 h 4069266"/>
              <a:gd name="connsiteX532" fmla="*/ 2089310 w 5658922"/>
              <a:gd name="connsiteY532" fmla="*/ 1558136 h 4069266"/>
              <a:gd name="connsiteX533" fmla="*/ 2105747 w 5658922"/>
              <a:gd name="connsiteY533" fmla="*/ 1550992 h 4069266"/>
              <a:gd name="connsiteX534" fmla="*/ 2107623 w 5658922"/>
              <a:gd name="connsiteY534" fmla="*/ 1546624 h 4069266"/>
              <a:gd name="connsiteX535" fmla="*/ 2130844 w 5658922"/>
              <a:gd name="connsiteY535" fmla="*/ 1533552 h 4069266"/>
              <a:gd name="connsiteX536" fmla="*/ 2123136 w 5658922"/>
              <a:gd name="connsiteY536" fmla="*/ 1543435 h 4069266"/>
              <a:gd name="connsiteX537" fmla="*/ 2133181 w 5658922"/>
              <a:gd name="connsiteY537" fmla="*/ 1539069 h 4069266"/>
              <a:gd name="connsiteX538" fmla="*/ 2133351 w 5658922"/>
              <a:gd name="connsiteY538" fmla="*/ 1538235 h 4069266"/>
              <a:gd name="connsiteX539" fmla="*/ 2130844 w 5658922"/>
              <a:gd name="connsiteY539" fmla="*/ 1533552 h 4069266"/>
              <a:gd name="connsiteX540" fmla="*/ 395190 w 5658922"/>
              <a:gd name="connsiteY540" fmla="*/ 1296859 h 4069266"/>
              <a:gd name="connsiteX541" fmla="*/ 396153 w 5658922"/>
              <a:gd name="connsiteY541" fmla="*/ 1299229 h 4069266"/>
              <a:gd name="connsiteX542" fmla="*/ 391379 w 5658922"/>
              <a:gd name="connsiteY542" fmla="*/ 1297673 h 4069266"/>
              <a:gd name="connsiteX543" fmla="*/ 395190 w 5658922"/>
              <a:gd name="connsiteY543" fmla="*/ 1296859 h 4069266"/>
              <a:gd name="connsiteX544" fmla="*/ 5017625 w 5658922"/>
              <a:gd name="connsiteY544" fmla="*/ 1245019 h 4069266"/>
              <a:gd name="connsiteX545" fmla="*/ 5109389 w 5658922"/>
              <a:gd name="connsiteY545" fmla="*/ 1399939 h 4069266"/>
              <a:gd name="connsiteX546" fmla="*/ 5277863 w 5658922"/>
              <a:gd name="connsiteY546" fmla="*/ 1777576 h 4069266"/>
              <a:gd name="connsiteX547" fmla="*/ 5335186 w 5658922"/>
              <a:gd name="connsiteY547" fmla="*/ 1963808 h 4069266"/>
              <a:gd name="connsiteX548" fmla="*/ 5343940 w 5658922"/>
              <a:gd name="connsiteY548" fmla="*/ 2002601 h 4069266"/>
              <a:gd name="connsiteX549" fmla="*/ 5318167 w 5658922"/>
              <a:gd name="connsiteY549" fmla="*/ 2004596 h 4069266"/>
              <a:gd name="connsiteX550" fmla="*/ 5331303 w 5658922"/>
              <a:gd name="connsiteY550" fmla="*/ 2055885 h 4069266"/>
              <a:gd name="connsiteX551" fmla="*/ 5344703 w 5658922"/>
              <a:gd name="connsiteY551" fmla="*/ 2177042 h 4069266"/>
              <a:gd name="connsiteX552" fmla="*/ 5304652 w 5658922"/>
              <a:gd name="connsiteY552" fmla="*/ 2075614 h 4069266"/>
              <a:gd name="connsiteX553" fmla="*/ 5280563 w 5658922"/>
              <a:gd name="connsiteY553" fmla="*/ 2007508 h 4069266"/>
              <a:gd name="connsiteX554" fmla="*/ 5274832 w 5658922"/>
              <a:gd name="connsiteY554" fmla="*/ 2007951 h 4069266"/>
              <a:gd name="connsiteX555" fmla="*/ 5289909 w 5658922"/>
              <a:gd name="connsiteY555" fmla="*/ 2050592 h 4069266"/>
              <a:gd name="connsiteX556" fmla="*/ 5328524 w 5658922"/>
              <a:gd name="connsiteY556" fmla="*/ 2174570 h 4069266"/>
              <a:gd name="connsiteX557" fmla="*/ 5332024 w 5658922"/>
              <a:gd name="connsiteY557" fmla="*/ 2187998 h 4069266"/>
              <a:gd name="connsiteX558" fmla="*/ 5505593 w 5658922"/>
              <a:gd name="connsiteY558" fmla="*/ 2296151 h 4069266"/>
              <a:gd name="connsiteX559" fmla="*/ 5495845 w 5658922"/>
              <a:gd name="connsiteY559" fmla="*/ 2249472 h 4069266"/>
              <a:gd name="connsiteX560" fmla="*/ 5443732 w 5658922"/>
              <a:gd name="connsiteY560" fmla="*/ 2062950 h 4069266"/>
              <a:gd name="connsiteX561" fmla="*/ 5295119 w 5658922"/>
              <a:gd name="connsiteY561" fmla="*/ 1693103 h 4069266"/>
              <a:gd name="connsiteX562" fmla="*/ 5099065 w 5658922"/>
              <a:gd name="connsiteY562" fmla="*/ 1354452 h 4069266"/>
              <a:gd name="connsiteX563" fmla="*/ 3497507 w 5658922"/>
              <a:gd name="connsiteY563" fmla="*/ 298048 h 4069266"/>
              <a:gd name="connsiteX564" fmla="*/ 3484948 w 5658922"/>
              <a:gd name="connsiteY564" fmla="*/ 317265 h 4069266"/>
              <a:gd name="connsiteX565" fmla="*/ 3572286 w 5658922"/>
              <a:gd name="connsiteY565" fmla="*/ 343703 h 4069266"/>
              <a:gd name="connsiteX566" fmla="*/ 3750780 w 5658922"/>
              <a:gd name="connsiteY566" fmla="*/ 419853 h 4069266"/>
              <a:gd name="connsiteX567" fmla="*/ 3771163 w 5658922"/>
              <a:gd name="connsiteY567" fmla="*/ 429952 h 4069266"/>
              <a:gd name="connsiteX568" fmla="*/ 3787145 w 5658922"/>
              <a:gd name="connsiteY568" fmla="*/ 434818 h 4069266"/>
              <a:gd name="connsiteX569" fmla="*/ 3877679 w 5658922"/>
              <a:gd name="connsiteY569" fmla="*/ 466110 h 4069266"/>
              <a:gd name="connsiteX570" fmla="*/ 4121241 w 5658922"/>
              <a:gd name="connsiteY570" fmla="*/ 575825 h 4069266"/>
              <a:gd name="connsiteX571" fmla="*/ 4207382 w 5658922"/>
              <a:gd name="connsiteY571" fmla="*/ 623358 h 4069266"/>
              <a:gd name="connsiteX572" fmla="*/ 4216038 w 5658922"/>
              <a:gd name="connsiteY572" fmla="*/ 626208 h 4069266"/>
              <a:gd name="connsiteX573" fmla="*/ 3951775 w 5658922"/>
              <a:gd name="connsiteY573" fmla="*/ 454364 h 4069266"/>
              <a:gd name="connsiteX574" fmla="*/ 3808942 w 5658922"/>
              <a:gd name="connsiteY574" fmla="*/ 380050 h 4069266"/>
              <a:gd name="connsiteX575" fmla="*/ 3625271 w 5658922"/>
              <a:gd name="connsiteY575" fmla="*/ 324573 h 4069266"/>
              <a:gd name="connsiteX576" fmla="*/ 2769717 w 5658922"/>
              <a:gd name="connsiteY576" fmla="*/ 142 h 4069266"/>
              <a:gd name="connsiteX577" fmla="*/ 3335957 w 5658922"/>
              <a:gd name="connsiteY577" fmla="*/ 64006 h 4069266"/>
              <a:gd name="connsiteX578" fmla="*/ 3832684 w 5658922"/>
              <a:gd name="connsiteY578" fmla="*/ 226115 h 4069266"/>
              <a:gd name="connsiteX579" fmla="*/ 3894654 w 5658922"/>
              <a:gd name="connsiteY579" fmla="*/ 256577 h 4069266"/>
              <a:gd name="connsiteX580" fmla="*/ 4003997 w 5658922"/>
              <a:gd name="connsiteY580" fmla="*/ 296984 h 4069266"/>
              <a:gd name="connsiteX581" fmla="*/ 4239623 w 5658922"/>
              <a:gd name="connsiteY581" fmla="*/ 410641 h 4069266"/>
              <a:gd name="connsiteX582" fmla="*/ 5098939 w 5658922"/>
              <a:gd name="connsiteY582" fmla="*/ 1145588 h 4069266"/>
              <a:gd name="connsiteX583" fmla="*/ 5593688 w 5658922"/>
              <a:gd name="connsiteY583" fmla="*/ 2161259 h 4069266"/>
              <a:gd name="connsiteX584" fmla="*/ 5658922 w 5658922"/>
              <a:gd name="connsiteY584" fmla="*/ 2533190 h 4069266"/>
              <a:gd name="connsiteX585" fmla="*/ 5641677 w 5658922"/>
              <a:gd name="connsiteY585" fmla="*/ 2577912 h 4069266"/>
              <a:gd name="connsiteX586" fmla="*/ 5609693 w 5658922"/>
              <a:gd name="connsiteY586" fmla="*/ 2407073 h 4069266"/>
              <a:gd name="connsiteX587" fmla="*/ 5551905 w 5658922"/>
              <a:gd name="connsiteY587" fmla="*/ 2151316 h 4069266"/>
              <a:gd name="connsiteX588" fmla="*/ 5486754 w 5658922"/>
              <a:gd name="connsiteY588" fmla="*/ 1940161 h 4069266"/>
              <a:gd name="connsiteX589" fmla="*/ 5578234 w 5658922"/>
              <a:gd name="connsiteY589" fmla="*/ 2323841 h 4069266"/>
              <a:gd name="connsiteX590" fmla="*/ 5599878 w 5658922"/>
              <a:gd name="connsiteY590" fmla="*/ 2670294 h 4069266"/>
              <a:gd name="connsiteX591" fmla="*/ 5584025 w 5658922"/>
              <a:gd name="connsiteY591" fmla="*/ 2835780 h 4069266"/>
              <a:gd name="connsiteX592" fmla="*/ 5579742 w 5658922"/>
              <a:gd name="connsiteY592" fmla="*/ 2820008 h 4069266"/>
              <a:gd name="connsiteX593" fmla="*/ 5577234 w 5658922"/>
              <a:gd name="connsiteY593" fmla="*/ 2800825 h 4069266"/>
              <a:gd name="connsiteX594" fmla="*/ 5578781 w 5658922"/>
              <a:gd name="connsiteY594" fmla="*/ 2815485 h 4069266"/>
              <a:gd name="connsiteX595" fmla="*/ 5583741 w 5658922"/>
              <a:gd name="connsiteY595" fmla="*/ 2878978 h 4069266"/>
              <a:gd name="connsiteX596" fmla="*/ 5594963 w 5658922"/>
              <a:gd name="connsiteY596" fmla="*/ 3003038 h 4069266"/>
              <a:gd name="connsiteX597" fmla="*/ 5612432 w 5658922"/>
              <a:gd name="connsiteY597" fmla="*/ 3254255 h 4069266"/>
              <a:gd name="connsiteX598" fmla="*/ 5607975 w 5658922"/>
              <a:gd name="connsiteY598" fmla="*/ 3275967 h 4069266"/>
              <a:gd name="connsiteX599" fmla="*/ 5605049 w 5658922"/>
              <a:gd name="connsiteY599" fmla="*/ 3223845 h 4069266"/>
              <a:gd name="connsiteX600" fmla="*/ 5598393 w 5658922"/>
              <a:gd name="connsiteY600" fmla="*/ 3094022 h 4069266"/>
              <a:gd name="connsiteX601" fmla="*/ 5597527 w 5658922"/>
              <a:gd name="connsiteY601" fmla="*/ 3073127 h 4069266"/>
              <a:gd name="connsiteX602" fmla="*/ 5596769 w 5658922"/>
              <a:gd name="connsiteY602" fmla="*/ 3068180 h 4069266"/>
              <a:gd name="connsiteX603" fmla="*/ 5574928 w 5658922"/>
              <a:gd name="connsiteY603" fmla="*/ 2788428 h 4069266"/>
              <a:gd name="connsiteX604" fmla="*/ 5568622 w 5658922"/>
              <a:gd name="connsiteY604" fmla="*/ 2815875 h 4069266"/>
              <a:gd name="connsiteX605" fmla="*/ 5591271 w 5658922"/>
              <a:gd name="connsiteY605" fmla="*/ 3116143 h 4069266"/>
              <a:gd name="connsiteX606" fmla="*/ 5593798 w 5658922"/>
              <a:gd name="connsiteY606" fmla="*/ 3252047 h 4069266"/>
              <a:gd name="connsiteX607" fmla="*/ 5594013 w 5658922"/>
              <a:gd name="connsiteY607" fmla="*/ 3390646 h 4069266"/>
              <a:gd name="connsiteX608" fmla="*/ 5583597 w 5658922"/>
              <a:gd name="connsiteY608" fmla="*/ 3185464 h 4069266"/>
              <a:gd name="connsiteX609" fmla="*/ 5574571 w 5658922"/>
              <a:gd name="connsiteY609" fmla="*/ 3212939 h 4069266"/>
              <a:gd name="connsiteX610" fmla="*/ 5592634 w 5658922"/>
              <a:gd name="connsiteY610" fmla="*/ 3501057 h 4069266"/>
              <a:gd name="connsiteX611" fmla="*/ 5596762 w 5658922"/>
              <a:gd name="connsiteY611" fmla="*/ 3494974 h 4069266"/>
              <a:gd name="connsiteX612" fmla="*/ 5596287 w 5658922"/>
              <a:gd name="connsiteY612" fmla="*/ 3560468 h 4069266"/>
              <a:gd name="connsiteX613" fmla="*/ 5593877 w 5658922"/>
              <a:gd name="connsiteY613" fmla="*/ 3526958 h 4069266"/>
              <a:gd name="connsiteX614" fmla="*/ 5587846 w 5658922"/>
              <a:gd name="connsiteY614" fmla="*/ 3538397 h 4069266"/>
              <a:gd name="connsiteX615" fmla="*/ 5571687 w 5658922"/>
              <a:gd name="connsiteY615" fmla="*/ 3244922 h 4069266"/>
              <a:gd name="connsiteX616" fmla="*/ 5562659 w 5658922"/>
              <a:gd name="connsiteY616" fmla="*/ 3272395 h 4069266"/>
              <a:gd name="connsiteX617" fmla="*/ 5563118 w 5658922"/>
              <a:gd name="connsiteY617" fmla="*/ 3290627 h 4069266"/>
              <a:gd name="connsiteX618" fmla="*/ 5575661 w 5658922"/>
              <a:gd name="connsiteY618" fmla="*/ 3458877 h 4069266"/>
              <a:gd name="connsiteX619" fmla="*/ 5579651 w 5658922"/>
              <a:gd name="connsiteY619" fmla="*/ 3543350 h 4069266"/>
              <a:gd name="connsiteX620" fmla="*/ 5578704 w 5658922"/>
              <a:gd name="connsiteY620" fmla="*/ 3581453 h 4069266"/>
              <a:gd name="connsiteX621" fmla="*/ 5560609 w 5658922"/>
              <a:gd name="connsiteY621" fmla="*/ 3327616 h 4069266"/>
              <a:gd name="connsiteX622" fmla="*/ 5554364 w 5658922"/>
              <a:gd name="connsiteY622" fmla="*/ 3200458 h 4069266"/>
              <a:gd name="connsiteX623" fmla="*/ 5545393 w 5658922"/>
              <a:gd name="connsiteY623" fmla="*/ 3073326 h 4069266"/>
              <a:gd name="connsiteX624" fmla="*/ 5539031 w 5658922"/>
              <a:gd name="connsiteY624" fmla="*/ 3100391 h 4069266"/>
              <a:gd name="connsiteX625" fmla="*/ 5546757 w 5658922"/>
              <a:gd name="connsiteY625" fmla="*/ 3201622 h 4069266"/>
              <a:gd name="connsiteX626" fmla="*/ 5551760 w 5658922"/>
              <a:gd name="connsiteY626" fmla="*/ 3302882 h 4069266"/>
              <a:gd name="connsiteX627" fmla="*/ 5564488 w 5658922"/>
              <a:gd name="connsiteY627" fmla="*/ 3505369 h 4069266"/>
              <a:gd name="connsiteX628" fmla="*/ 5561495 w 5658922"/>
              <a:gd name="connsiteY628" fmla="*/ 3521406 h 4069266"/>
              <a:gd name="connsiteX629" fmla="*/ 5562516 w 5658922"/>
              <a:gd name="connsiteY629" fmla="*/ 3578883 h 4069266"/>
              <a:gd name="connsiteX630" fmla="*/ 5561283 w 5658922"/>
              <a:gd name="connsiteY630" fmla="*/ 3639430 h 4069266"/>
              <a:gd name="connsiteX631" fmla="*/ 5559029 w 5658922"/>
              <a:gd name="connsiteY631" fmla="*/ 3642500 h 4069266"/>
              <a:gd name="connsiteX632" fmla="*/ 5557716 w 5658922"/>
              <a:gd name="connsiteY632" fmla="*/ 3529772 h 4069266"/>
              <a:gd name="connsiteX633" fmla="*/ 5556549 w 5658922"/>
              <a:gd name="connsiteY633" fmla="*/ 3522164 h 4069266"/>
              <a:gd name="connsiteX634" fmla="*/ 5562098 w 5658922"/>
              <a:gd name="connsiteY634" fmla="*/ 3489769 h 4069266"/>
              <a:gd name="connsiteX635" fmla="*/ 5555715 w 5658922"/>
              <a:gd name="connsiteY635" fmla="*/ 3498927 h 4069266"/>
              <a:gd name="connsiteX636" fmla="*/ 5547098 w 5658922"/>
              <a:gd name="connsiteY636" fmla="*/ 3529064 h 4069266"/>
              <a:gd name="connsiteX637" fmla="*/ 5551488 w 5658922"/>
              <a:gd name="connsiteY637" fmla="*/ 3575509 h 4069266"/>
              <a:gd name="connsiteX638" fmla="*/ 5550936 w 5658922"/>
              <a:gd name="connsiteY638" fmla="*/ 3622713 h 4069266"/>
              <a:gd name="connsiteX639" fmla="*/ 5552110 w 5658922"/>
              <a:gd name="connsiteY639" fmla="*/ 3716769 h 4069266"/>
              <a:gd name="connsiteX640" fmla="*/ 5554365 w 5658922"/>
              <a:gd name="connsiteY640" fmla="*/ 3713697 h 4069266"/>
              <a:gd name="connsiteX641" fmla="*/ 5555182 w 5658922"/>
              <a:gd name="connsiteY641" fmla="*/ 3719025 h 4069266"/>
              <a:gd name="connsiteX642" fmla="*/ 5546154 w 5658922"/>
              <a:gd name="connsiteY642" fmla="*/ 3746496 h 4069266"/>
              <a:gd name="connsiteX643" fmla="*/ 5545680 w 5658922"/>
              <a:gd name="connsiteY643" fmla="*/ 3811990 h 4069266"/>
              <a:gd name="connsiteX644" fmla="*/ 5548342 w 5658922"/>
              <a:gd name="connsiteY644" fmla="*/ 3811583 h 4069266"/>
              <a:gd name="connsiteX645" fmla="*/ 5548588 w 5658922"/>
              <a:gd name="connsiteY645" fmla="*/ 3947837 h 4069266"/>
              <a:gd name="connsiteX646" fmla="*/ 5545458 w 5658922"/>
              <a:gd name="connsiteY646" fmla="*/ 3843566 h 4069266"/>
              <a:gd name="connsiteX647" fmla="*/ 5542796 w 5658922"/>
              <a:gd name="connsiteY647" fmla="*/ 3843975 h 4069266"/>
              <a:gd name="connsiteX648" fmla="*/ 5541346 w 5658922"/>
              <a:gd name="connsiteY648" fmla="*/ 3610941 h 4069266"/>
              <a:gd name="connsiteX649" fmla="*/ 5529248 w 5658922"/>
              <a:gd name="connsiteY649" fmla="*/ 3379538 h 4069266"/>
              <a:gd name="connsiteX650" fmla="*/ 5521369 w 5658922"/>
              <a:gd name="connsiteY650" fmla="*/ 3396711 h 4069266"/>
              <a:gd name="connsiteX651" fmla="*/ 5509255 w 5658922"/>
              <a:gd name="connsiteY651" fmla="*/ 3249035 h 4069266"/>
              <a:gd name="connsiteX652" fmla="*/ 5502132 w 5658922"/>
              <a:gd name="connsiteY652" fmla="*/ 3271156 h 4069266"/>
              <a:gd name="connsiteX653" fmla="*/ 5499101 w 5658922"/>
              <a:gd name="connsiteY653" fmla="*/ 3353006 h 4069266"/>
              <a:gd name="connsiteX654" fmla="*/ 5490746 w 5658922"/>
              <a:gd name="connsiteY654" fmla="*/ 3280687 h 4069266"/>
              <a:gd name="connsiteX655" fmla="*/ 5481778 w 5658922"/>
              <a:gd name="connsiteY655" fmla="*/ 3308541 h 4069266"/>
              <a:gd name="connsiteX656" fmla="*/ 5482360 w 5658922"/>
              <a:gd name="connsiteY656" fmla="*/ 3331822 h 4069266"/>
              <a:gd name="connsiteX657" fmla="*/ 5478382 w 5658922"/>
              <a:gd name="connsiteY657" fmla="*/ 3247237 h 4069266"/>
              <a:gd name="connsiteX658" fmla="*/ 5471917 w 5658922"/>
              <a:gd name="connsiteY658" fmla="*/ 3157795 h 4069266"/>
              <a:gd name="connsiteX659" fmla="*/ 5464794 w 5658922"/>
              <a:gd name="connsiteY659" fmla="*/ 3179913 h 4069266"/>
              <a:gd name="connsiteX660" fmla="*/ 5461435 w 5658922"/>
              <a:gd name="connsiteY660" fmla="*/ 3277391 h 4069266"/>
              <a:gd name="connsiteX661" fmla="*/ 5455750 w 5658922"/>
              <a:gd name="connsiteY661" fmla="*/ 3189476 h 4069266"/>
              <a:gd name="connsiteX662" fmla="*/ 5447344 w 5658922"/>
              <a:gd name="connsiteY662" fmla="*/ 3101590 h 4069266"/>
              <a:gd name="connsiteX663" fmla="*/ 5440573 w 5658922"/>
              <a:gd name="connsiteY663" fmla="*/ 3125993 h 4069266"/>
              <a:gd name="connsiteX664" fmla="*/ 5440982 w 5658922"/>
              <a:gd name="connsiteY664" fmla="*/ 3128655 h 4069266"/>
              <a:gd name="connsiteX665" fmla="*/ 5447259 w 5658922"/>
              <a:gd name="connsiteY665" fmla="*/ 3253470 h 4069266"/>
              <a:gd name="connsiteX666" fmla="*/ 5455819 w 5658922"/>
              <a:gd name="connsiteY666" fmla="*/ 3377941 h 4069266"/>
              <a:gd name="connsiteX667" fmla="*/ 5457393 w 5658922"/>
              <a:gd name="connsiteY667" fmla="*/ 3388212 h 4069266"/>
              <a:gd name="connsiteX668" fmla="*/ 5457520 w 5658922"/>
              <a:gd name="connsiteY668" fmla="*/ 3422072 h 4069266"/>
              <a:gd name="connsiteX669" fmla="*/ 5459094 w 5658922"/>
              <a:gd name="connsiteY669" fmla="*/ 3432344 h 4069266"/>
              <a:gd name="connsiteX670" fmla="*/ 5458007 w 5658922"/>
              <a:gd name="connsiteY670" fmla="*/ 3443025 h 4069266"/>
              <a:gd name="connsiteX671" fmla="*/ 5466565 w 5658922"/>
              <a:gd name="connsiteY671" fmla="*/ 3567492 h 4069266"/>
              <a:gd name="connsiteX672" fmla="*/ 5465254 w 5658922"/>
              <a:gd name="connsiteY672" fmla="*/ 3609749 h 4069266"/>
              <a:gd name="connsiteX673" fmla="*/ 5447804 w 5658922"/>
              <a:gd name="connsiteY673" fmla="*/ 3376441 h 4069266"/>
              <a:gd name="connsiteX674" fmla="*/ 5445141 w 5658922"/>
              <a:gd name="connsiteY674" fmla="*/ 3376850 h 4069266"/>
              <a:gd name="connsiteX675" fmla="*/ 5442198 w 5658922"/>
              <a:gd name="connsiteY675" fmla="*/ 3306818 h 4069266"/>
              <a:gd name="connsiteX676" fmla="*/ 5435425 w 5658922"/>
              <a:gd name="connsiteY676" fmla="*/ 3331218 h 4069266"/>
              <a:gd name="connsiteX677" fmla="*/ 5438964 w 5658922"/>
              <a:gd name="connsiteY677" fmla="*/ 3438154 h 4069266"/>
              <a:gd name="connsiteX678" fmla="*/ 5439372 w 5658922"/>
              <a:gd name="connsiteY678" fmla="*/ 3440818 h 4069266"/>
              <a:gd name="connsiteX679" fmla="*/ 5445872 w 5658922"/>
              <a:gd name="connsiteY679" fmla="*/ 3534059 h 4069266"/>
              <a:gd name="connsiteX680" fmla="*/ 5447602 w 5658922"/>
              <a:gd name="connsiteY680" fmla="*/ 3580911 h 4069266"/>
              <a:gd name="connsiteX681" fmla="*/ 5447047 w 5658922"/>
              <a:gd name="connsiteY681" fmla="*/ 3628116 h 4069266"/>
              <a:gd name="connsiteX682" fmla="*/ 5444047 w 5658922"/>
              <a:gd name="connsiteY682" fmla="*/ 3814324 h 4069266"/>
              <a:gd name="connsiteX683" fmla="*/ 5441782 w 5658922"/>
              <a:gd name="connsiteY683" fmla="*/ 3730947 h 4069266"/>
              <a:gd name="connsiteX684" fmla="*/ 5436837 w 5658922"/>
              <a:gd name="connsiteY684" fmla="*/ 3731705 h 4069266"/>
              <a:gd name="connsiteX685" fmla="*/ 5435739 w 5658922"/>
              <a:gd name="connsiteY685" fmla="*/ 3655938 h 4069266"/>
              <a:gd name="connsiteX686" fmla="*/ 5435019 w 5658922"/>
              <a:gd name="connsiteY686" fmla="*/ 3585177 h 4069266"/>
              <a:gd name="connsiteX687" fmla="*/ 5430201 w 5658922"/>
              <a:gd name="connsiteY687" fmla="*/ 3518158 h 4069266"/>
              <a:gd name="connsiteX688" fmla="*/ 5419249 w 5658922"/>
              <a:gd name="connsiteY688" fmla="*/ 3378090 h 4069266"/>
              <a:gd name="connsiteX689" fmla="*/ 5413625 w 5658922"/>
              <a:gd name="connsiteY689" fmla="*/ 3392192 h 4069266"/>
              <a:gd name="connsiteX690" fmla="*/ 5412828 w 5658922"/>
              <a:gd name="connsiteY690" fmla="*/ 3303140 h 4069266"/>
              <a:gd name="connsiteX691" fmla="*/ 5407202 w 5658922"/>
              <a:gd name="connsiteY691" fmla="*/ 3317242 h 4069266"/>
              <a:gd name="connsiteX692" fmla="*/ 5405705 w 5658922"/>
              <a:gd name="connsiteY692" fmla="*/ 3325260 h 4069266"/>
              <a:gd name="connsiteX693" fmla="*/ 5399343 w 5658922"/>
              <a:gd name="connsiteY693" fmla="*/ 3352325 h 4069266"/>
              <a:gd name="connsiteX694" fmla="*/ 5413431 w 5658922"/>
              <a:gd name="connsiteY694" fmla="*/ 3683111 h 4069266"/>
              <a:gd name="connsiteX695" fmla="*/ 5411528 w 5658922"/>
              <a:gd name="connsiteY695" fmla="*/ 3688462 h 4069266"/>
              <a:gd name="connsiteX696" fmla="*/ 5410284 w 5658922"/>
              <a:gd name="connsiteY696" fmla="*/ 3662564 h 4069266"/>
              <a:gd name="connsiteX697" fmla="*/ 5409391 w 5658922"/>
              <a:gd name="connsiteY697" fmla="*/ 3638948 h 4069266"/>
              <a:gd name="connsiteX698" fmla="*/ 5403008 w 5658922"/>
              <a:gd name="connsiteY698" fmla="*/ 3648103 h 4069266"/>
              <a:gd name="connsiteX699" fmla="*/ 5400764 w 5658922"/>
              <a:gd name="connsiteY699" fmla="*/ 3582637 h 4069266"/>
              <a:gd name="connsiteX700" fmla="*/ 5398576 w 5658922"/>
              <a:gd name="connsiteY700" fmla="*/ 3517552 h 4069266"/>
              <a:gd name="connsiteX701" fmla="*/ 5391455 w 5658922"/>
              <a:gd name="connsiteY701" fmla="*/ 3539670 h 4069266"/>
              <a:gd name="connsiteX702" fmla="*/ 5390125 w 5658922"/>
              <a:gd name="connsiteY702" fmla="*/ 3665653 h 4069266"/>
              <a:gd name="connsiteX703" fmla="*/ 5392954 w 5658922"/>
              <a:gd name="connsiteY703" fmla="*/ 3788273 h 4069266"/>
              <a:gd name="connsiteX704" fmla="*/ 5385831 w 5658922"/>
              <a:gd name="connsiteY704" fmla="*/ 3810391 h 4069266"/>
              <a:gd name="connsiteX705" fmla="*/ 5383694 w 5658922"/>
              <a:gd name="connsiteY705" fmla="*/ 3760876 h 4069266"/>
              <a:gd name="connsiteX706" fmla="*/ 5371740 w 5658922"/>
              <a:gd name="connsiteY706" fmla="*/ 3479606 h 4069266"/>
              <a:gd name="connsiteX707" fmla="*/ 5367204 w 5658922"/>
              <a:gd name="connsiteY707" fmla="*/ 3483027 h 4069266"/>
              <a:gd name="connsiteX708" fmla="*/ 5365503 w 5658922"/>
              <a:gd name="connsiteY708" fmla="*/ 3438897 h 4069266"/>
              <a:gd name="connsiteX709" fmla="*/ 5365834 w 5658922"/>
              <a:gd name="connsiteY709" fmla="*/ 3423268 h 4069266"/>
              <a:gd name="connsiteX710" fmla="*/ 5361026 w 5658922"/>
              <a:gd name="connsiteY710" fmla="*/ 3544332 h 4069266"/>
              <a:gd name="connsiteX711" fmla="*/ 5363330 w 5658922"/>
              <a:gd name="connsiteY711" fmla="*/ 3596842 h 4069266"/>
              <a:gd name="connsiteX712" fmla="*/ 5364168 w 5658922"/>
              <a:gd name="connsiteY712" fmla="*/ 3650244 h 4069266"/>
              <a:gd name="connsiteX713" fmla="*/ 5363169 w 5658922"/>
              <a:gd name="connsiteY713" fmla="*/ 3642474 h 4069266"/>
              <a:gd name="connsiteX714" fmla="*/ 5363699 w 5658922"/>
              <a:gd name="connsiteY714" fmla="*/ 3630372 h 4069266"/>
              <a:gd name="connsiteX715" fmla="*/ 5355412 w 5658922"/>
              <a:gd name="connsiteY715" fmla="*/ 3644881 h 4069266"/>
              <a:gd name="connsiteX716" fmla="*/ 5352470 w 5658922"/>
              <a:gd name="connsiteY716" fmla="*/ 3676487 h 4069266"/>
              <a:gd name="connsiteX717" fmla="*/ 5350911 w 5658922"/>
              <a:gd name="connsiteY717" fmla="*/ 3582486 h 4069266"/>
              <a:gd name="connsiteX718" fmla="*/ 5344003 w 5658922"/>
              <a:gd name="connsiteY718" fmla="*/ 3486582 h 4069266"/>
              <a:gd name="connsiteX719" fmla="*/ 5335008 w 5658922"/>
              <a:gd name="connsiteY719" fmla="*/ 3511714 h 4069266"/>
              <a:gd name="connsiteX720" fmla="*/ 5334611 w 5658922"/>
              <a:gd name="connsiteY720" fmla="*/ 3595499 h 4069266"/>
              <a:gd name="connsiteX721" fmla="*/ 5334211 w 5658922"/>
              <a:gd name="connsiteY721" fmla="*/ 3679284 h 4069266"/>
              <a:gd name="connsiteX722" fmla="*/ 5330374 w 5658922"/>
              <a:gd name="connsiteY722" fmla="*/ 3585633 h 4069266"/>
              <a:gd name="connsiteX723" fmla="*/ 5329616 w 5658922"/>
              <a:gd name="connsiteY723" fmla="*/ 3580688 h 4069266"/>
              <a:gd name="connsiteX724" fmla="*/ 5325982 w 5658922"/>
              <a:gd name="connsiteY724" fmla="*/ 3539188 h 4069266"/>
              <a:gd name="connsiteX725" fmla="*/ 5322350 w 5658922"/>
              <a:gd name="connsiteY725" fmla="*/ 3497689 h 4069266"/>
              <a:gd name="connsiteX726" fmla="*/ 5316045 w 5658922"/>
              <a:gd name="connsiteY726" fmla="*/ 3525134 h 4069266"/>
              <a:gd name="connsiteX727" fmla="*/ 5320027 w 5658922"/>
              <a:gd name="connsiteY727" fmla="*/ 3568916 h 4069266"/>
              <a:gd name="connsiteX728" fmla="*/ 5334602 w 5658922"/>
              <a:gd name="connsiteY728" fmla="*/ 3765671 h 4069266"/>
              <a:gd name="connsiteX729" fmla="*/ 5341372 w 5658922"/>
              <a:gd name="connsiteY729" fmla="*/ 3741268 h 4069266"/>
              <a:gd name="connsiteX730" fmla="*/ 5343169 w 5658922"/>
              <a:gd name="connsiteY730" fmla="*/ 3719966 h 4069266"/>
              <a:gd name="connsiteX731" fmla="*/ 5343636 w 5658922"/>
              <a:gd name="connsiteY731" fmla="*/ 3824645 h 4069266"/>
              <a:gd name="connsiteX732" fmla="*/ 5352691 w 5658922"/>
              <a:gd name="connsiteY732" fmla="*/ 3799893 h 4069266"/>
              <a:gd name="connsiteX733" fmla="*/ 5357141 w 5658922"/>
              <a:gd name="connsiteY733" fmla="*/ 3691735 h 4069266"/>
              <a:gd name="connsiteX734" fmla="*/ 5356927 w 5658922"/>
              <a:gd name="connsiteY734" fmla="*/ 3809759 h 4069266"/>
              <a:gd name="connsiteX735" fmla="*/ 5364399 w 5658922"/>
              <a:gd name="connsiteY735" fmla="*/ 3789923 h 4069266"/>
              <a:gd name="connsiteX736" fmla="*/ 5366636 w 5658922"/>
              <a:gd name="connsiteY736" fmla="*/ 3768941 h 4069266"/>
              <a:gd name="connsiteX737" fmla="*/ 5366711 w 5658922"/>
              <a:gd name="connsiteY737" fmla="*/ 3787230 h 4069266"/>
              <a:gd name="connsiteX738" fmla="*/ 5372745 w 5658922"/>
              <a:gd name="connsiteY738" fmla="*/ 3775793 h 4069266"/>
              <a:gd name="connsiteX739" fmla="*/ 5374319 w 5658922"/>
              <a:gd name="connsiteY739" fmla="*/ 3786065 h 4069266"/>
              <a:gd name="connsiteX740" fmla="*/ 5373512 w 5658922"/>
              <a:gd name="connsiteY740" fmla="*/ 3867187 h 4069266"/>
              <a:gd name="connsiteX741" fmla="*/ 5364517 w 5658922"/>
              <a:gd name="connsiteY741" fmla="*/ 3892319 h 4069266"/>
              <a:gd name="connsiteX742" fmla="*/ 5362029 w 5658922"/>
              <a:gd name="connsiteY742" fmla="*/ 3998667 h 4069266"/>
              <a:gd name="connsiteX743" fmla="*/ 5359986 w 5658922"/>
              <a:gd name="connsiteY743" fmla="*/ 4051203 h 4069266"/>
              <a:gd name="connsiteX744" fmla="*/ 5358449 w 5658922"/>
              <a:gd name="connsiteY744" fmla="*/ 4049289 h 4069266"/>
              <a:gd name="connsiteX745" fmla="*/ 5355255 w 5658922"/>
              <a:gd name="connsiteY745" fmla="*/ 4043428 h 4069266"/>
              <a:gd name="connsiteX746" fmla="*/ 5352954 w 5658922"/>
              <a:gd name="connsiteY746" fmla="*/ 3954059 h 4069266"/>
              <a:gd name="connsiteX747" fmla="*/ 5342063 w 5658922"/>
              <a:gd name="connsiteY747" fmla="*/ 3814372 h 4069266"/>
              <a:gd name="connsiteX748" fmla="*/ 5331870 w 5658922"/>
              <a:gd name="connsiteY748" fmla="*/ 3834237 h 4069266"/>
              <a:gd name="connsiteX749" fmla="*/ 5330074 w 5658922"/>
              <a:gd name="connsiteY749" fmla="*/ 3855539 h 4069266"/>
              <a:gd name="connsiteX750" fmla="*/ 5324264 w 5658922"/>
              <a:gd name="connsiteY750" fmla="*/ 3835403 h 4069266"/>
              <a:gd name="connsiteX751" fmla="*/ 5322340 w 5658922"/>
              <a:gd name="connsiteY751" fmla="*/ 3822845 h 4069266"/>
              <a:gd name="connsiteX752" fmla="*/ 5307475 w 5658922"/>
              <a:gd name="connsiteY752" fmla="*/ 3570839 h 4069266"/>
              <a:gd name="connsiteX753" fmla="*/ 5300762 w 5658922"/>
              <a:gd name="connsiteY753" fmla="*/ 3595623 h 4069266"/>
              <a:gd name="connsiteX754" fmla="*/ 5295497 w 5658922"/>
              <a:gd name="connsiteY754" fmla="*/ 3698454 h 4069266"/>
              <a:gd name="connsiteX755" fmla="*/ 5292075 w 5658922"/>
              <a:gd name="connsiteY755" fmla="*/ 3693916 h 4069266"/>
              <a:gd name="connsiteX756" fmla="*/ 5280776 w 5658922"/>
              <a:gd name="connsiteY756" fmla="*/ 3551566 h 4069266"/>
              <a:gd name="connsiteX757" fmla="*/ 5274004 w 5658922"/>
              <a:gd name="connsiteY757" fmla="*/ 3575967 h 4069266"/>
              <a:gd name="connsiteX758" fmla="*/ 5272414 w 5658922"/>
              <a:gd name="connsiteY758" fmla="*/ 3649422 h 4069266"/>
              <a:gd name="connsiteX759" fmla="*/ 5262423 w 5658922"/>
              <a:gd name="connsiteY759" fmla="*/ 3619799 h 4069266"/>
              <a:gd name="connsiteX760" fmla="*/ 5262347 w 5658922"/>
              <a:gd name="connsiteY760" fmla="*/ 3601508 h 4069266"/>
              <a:gd name="connsiteX761" fmla="*/ 5269059 w 5658922"/>
              <a:gd name="connsiteY761" fmla="*/ 3576725 h 4069266"/>
              <a:gd name="connsiteX762" fmla="*/ 5253932 w 5658922"/>
              <a:gd name="connsiteY762" fmla="*/ 3427175 h 4069266"/>
              <a:gd name="connsiteX763" fmla="*/ 5245994 w 5658922"/>
              <a:gd name="connsiteY763" fmla="*/ 3443967 h 4069266"/>
              <a:gd name="connsiteX764" fmla="*/ 5244668 w 5658922"/>
              <a:gd name="connsiteY764" fmla="*/ 3435311 h 4069266"/>
              <a:gd name="connsiteX765" fmla="*/ 5244419 w 5658922"/>
              <a:gd name="connsiteY765" fmla="*/ 3433694 h 4069266"/>
              <a:gd name="connsiteX766" fmla="*/ 5241408 w 5658922"/>
              <a:gd name="connsiteY766" fmla="*/ 3431820 h 4069266"/>
              <a:gd name="connsiteX767" fmla="*/ 5233937 w 5658922"/>
              <a:gd name="connsiteY767" fmla="*/ 3296671 h 4069266"/>
              <a:gd name="connsiteX768" fmla="*/ 5228253 w 5658922"/>
              <a:gd name="connsiteY768" fmla="*/ 3310391 h 4069266"/>
              <a:gd name="connsiteX769" fmla="*/ 5221064 w 5658922"/>
              <a:gd name="connsiteY769" fmla="*/ 3400668 h 4069266"/>
              <a:gd name="connsiteX770" fmla="*/ 5213952 w 5658922"/>
              <a:gd name="connsiteY770" fmla="*/ 3252614 h 4069266"/>
              <a:gd name="connsiteX771" fmla="*/ 5207178 w 5658922"/>
              <a:gd name="connsiteY771" fmla="*/ 3277018 h 4069266"/>
              <a:gd name="connsiteX772" fmla="*/ 5209901 w 5658922"/>
              <a:gd name="connsiteY772" fmla="*/ 3533610 h 4069266"/>
              <a:gd name="connsiteX773" fmla="*/ 5202722 w 5658922"/>
              <a:gd name="connsiteY773" fmla="*/ 3555348 h 4069266"/>
              <a:gd name="connsiteX774" fmla="*/ 5194612 w 5658922"/>
              <a:gd name="connsiteY774" fmla="*/ 3433823 h 4069266"/>
              <a:gd name="connsiteX775" fmla="*/ 5194977 w 5658922"/>
              <a:gd name="connsiteY775" fmla="*/ 3436208 h 4069266"/>
              <a:gd name="connsiteX776" fmla="*/ 5192509 w 5658922"/>
              <a:gd name="connsiteY776" fmla="*/ 3402318 h 4069266"/>
              <a:gd name="connsiteX777" fmla="*/ 5194612 w 5658922"/>
              <a:gd name="connsiteY777" fmla="*/ 3433823 h 4069266"/>
              <a:gd name="connsiteX778" fmla="*/ 5183610 w 5658922"/>
              <a:gd name="connsiteY778" fmla="*/ 3362013 h 4069266"/>
              <a:gd name="connsiteX779" fmla="*/ 5177246 w 5658922"/>
              <a:gd name="connsiteY779" fmla="*/ 3389079 h 4069266"/>
              <a:gd name="connsiteX780" fmla="*/ 5176917 w 5658922"/>
              <a:gd name="connsiteY780" fmla="*/ 3404707 h 4069266"/>
              <a:gd name="connsiteX781" fmla="*/ 5173825 w 5658922"/>
              <a:gd name="connsiteY781" fmla="*/ 3384542 h 4069266"/>
              <a:gd name="connsiteX782" fmla="*/ 5179696 w 5658922"/>
              <a:gd name="connsiteY782" fmla="*/ 3506697 h 4069266"/>
              <a:gd name="connsiteX783" fmla="*/ 5176139 w 5658922"/>
              <a:gd name="connsiteY783" fmla="*/ 3483485 h 4069266"/>
              <a:gd name="connsiteX784" fmla="*/ 5186351 w 5658922"/>
              <a:gd name="connsiteY784" fmla="*/ 3636517 h 4069266"/>
              <a:gd name="connsiteX785" fmla="*/ 5186759 w 5658922"/>
              <a:gd name="connsiteY785" fmla="*/ 3639181 h 4069266"/>
              <a:gd name="connsiteX786" fmla="*/ 5185420 w 5658922"/>
              <a:gd name="connsiteY786" fmla="*/ 3643170 h 4069266"/>
              <a:gd name="connsiteX787" fmla="*/ 5180535 w 5658922"/>
              <a:gd name="connsiteY787" fmla="*/ 3638795 h 4069266"/>
              <a:gd name="connsiteX788" fmla="*/ 5176005 w 5658922"/>
              <a:gd name="connsiteY788" fmla="*/ 3610951 h 4069266"/>
              <a:gd name="connsiteX789" fmla="*/ 5166236 w 5658922"/>
              <a:gd name="connsiteY789" fmla="*/ 3596149 h 4069266"/>
              <a:gd name="connsiteX790" fmla="*/ 5160370 w 5658922"/>
              <a:gd name="connsiteY790" fmla="*/ 3582915 h 4069266"/>
              <a:gd name="connsiteX791" fmla="*/ 5161342 w 5658922"/>
              <a:gd name="connsiteY791" fmla="*/ 3574927 h 4069266"/>
              <a:gd name="connsiteX792" fmla="*/ 5159642 w 5658922"/>
              <a:gd name="connsiteY792" fmla="*/ 3530795 h 4069266"/>
              <a:gd name="connsiteX793" fmla="*/ 5159234 w 5658922"/>
              <a:gd name="connsiteY793" fmla="*/ 3528130 h 4069266"/>
              <a:gd name="connsiteX794" fmla="*/ 5145885 w 5658922"/>
              <a:gd name="connsiteY794" fmla="*/ 3441003 h 4069266"/>
              <a:gd name="connsiteX795" fmla="*/ 5152313 w 5658922"/>
              <a:gd name="connsiteY795" fmla="*/ 3557679 h 4069266"/>
              <a:gd name="connsiteX796" fmla="*/ 5149341 w 5658922"/>
              <a:gd name="connsiteY796" fmla="*/ 3553977 h 4069266"/>
              <a:gd name="connsiteX797" fmla="*/ 5142290 w 5658922"/>
              <a:gd name="connsiteY797" fmla="*/ 3541041 h 4069266"/>
              <a:gd name="connsiteX798" fmla="*/ 5141967 w 5658922"/>
              <a:gd name="connsiteY798" fmla="*/ 3519980 h 4069266"/>
              <a:gd name="connsiteX799" fmla="*/ 5136175 w 5658922"/>
              <a:gd name="connsiteY799" fmla="*/ 3514748 h 4069266"/>
              <a:gd name="connsiteX800" fmla="*/ 5132233 w 5658922"/>
              <a:gd name="connsiteY800" fmla="*/ 3511188 h 4069266"/>
              <a:gd name="connsiteX801" fmla="*/ 5135878 w 5658922"/>
              <a:gd name="connsiteY801" fmla="*/ 3495106 h 4069266"/>
              <a:gd name="connsiteX802" fmla="*/ 5132877 w 5658922"/>
              <a:gd name="connsiteY802" fmla="*/ 3424694 h 4069266"/>
              <a:gd name="connsiteX803" fmla="*/ 5125821 w 5658922"/>
              <a:gd name="connsiteY803" fmla="*/ 3378656 h 4069266"/>
              <a:gd name="connsiteX804" fmla="*/ 5125414 w 5658922"/>
              <a:gd name="connsiteY804" fmla="*/ 3375993 h 4069266"/>
              <a:gd name="connsiteX805" fmla="*/ 5124705 w 5658922"/>
              <a:gd name="connsiteY805" fmla="*/ 3386615 h 4069266"/>
              <a:gd name="connsiteX806" fmla="*/ 5117952 w 5658922"/>
              <a:gd name="connsiteY806" fmla="*/ 3327292 h 4069266"/>
              <a:gd name="connsiteX807" fmla="*/ 5112326 w 5658922"/>
              <a:gd name="connsiteY807" fmla="*/ 3341392 h 4069266"/>
              <a:gd name="connsiteX808" fmla="*/ 5113424 w 5658922"/>
              <a:gd name="connsiteY808" fmla="*/ 3417160 h 4069266"/>
              <a:gd name="connsiteX809" fmla="*/ 5114999 w 5658922"/>
              <a:gd name="connsiteY809" fmla="*/ 3427433 h 4069266"/>
              <a:gd name="connsiteX810" fmla="*/ 5113883 w 5658922"/>
              <a:gd name="connsiteY810" fmla="*/ 3435394 h 4069266"/>
              <a:gd name="connsiteX811" fmla="*/ 5112307 w 5658922"/>
              <a:gd name="connsiteY811" fmla="*/ 3425119 h 4069266"/>
              <a:gd name="connsiteX812" fmla="*/ 5108481 w 5658922"/>
              <a:gd name="connsiteY812" fmla="*/ 3417918 h 4069266"/>
              <a:gd name="connsiteX813" fmla="*/ 5097112 w 5658922"/>
              <a:gd name="connsiteY813" fmla="*/ 3343724 h 4069266"/>
              <a:gd name="connsiteX814" fmla="*/ 5096229 w 5658922"/>
              <a:gd name="connsiteY814" fmla="*/ 3406555 h 4069266"/>
              <a:gd name="connsiteX815" fmla="*/ 5089455 w 5658922"/>
              <a:gd name="connsiteY815" fmla="*/ 3329321 h 4069266"/>
              <a:gd name="connsiteX816" fmla="*/ 5086842 w 5658922"/>
              <a:gd name="connsiteY816" fmla="*/ 3345298 h 4069266"/>
              <a:gd name="connsiteX817" fmla="*/ 5086921 w 5658922"/>
              <a:gd name="connsiteY817" fmla="*/ 3363590 h 4069266"/>
              <a:gd name="connsiteX818" fmla="*/ 5073629 w 5658922"/>
              <a:gd name="connsiteY818" fmla="*/ 3276841 h 4069266"/>
              <a:gd name="connsiteX819" fmla="*/ 5075254 w 5658922"/>
              <a:gd name="connsiteY819" fmla="*/ 3302682 h 4069266"/>
              <a:gd name="connsiteX820" fmla="*/ 5074165 w 5658922"/>
              <a:gd name="connsiteY820" fmla="*/ 3313362 h 4069266"/>
              <a:gd name="connsiteX821" fmla="*/ 5076982 w 5658922"/>
              <a:gd name="connsiteY821" fmla="*/ 3349534 h 4069266"/>
              <a:gd name="connsiteX822" fmla="*/ 5075000 w 5658922"/>
              <a:gd name="connsiteY822" fmla="*/ 3336599 h 4069266"/>
              <a:gd name="connsiteX823" fmla="*/ 5068770 w 5658922"/>
              <a:gd name="connsiteY823" fmla="*/ 3353818 h 4069266"/>
              <a:gd name="connsiteX824" fmla="*/ 5068681 w 5658922"/>
              <a:gd name="connsiteY824" fmla="*/ 3355226 h 4069266"/>
              <a:gd name="connsiteX825" fmla="*/ 5064780 w 5658922"/>
              <a:gd name="connsiteY825" fmla="*/ 3350564 h 4069266"/>
              <a:gd name="connsiteX826" fmla="*/ 5057078 w 5658922"/>
              <a:gd name="connsiteY826" fmla="*/ 3339640 h 4069266"/>
              <a:gd name="connsiteX827" fmla="*/ 5055320 w 5658922"/>
              <a:gd name="connsiteY827" fmla="*/ 3333607 h 4069266"/>
              <a:gd name="connsiteX828" fmla="*/ 5055177 w 5658922"/>
              <a:gd name="connsiteY828" fmla="*/ 3332305 h 4069266"/>
              <a:gd name="connsiteX829" fmla="*/ 5061891 w 5658922"/>
              <a:gd name="connsiteY829" fmla="*/ 3334746 h 4069266"/>
              <a:gd name="connsiteX830" fmla="*/ 5066835 w 5658922"/>
              <a:gd name="connsiteY830" fmla="*/ 3339279 h 4069266"/>
              <a:gd name="connsiteX831" fmla="*/ 5055837 w 5658922"/>
              <a:gd name="connsiteY831" fmla="*/ 3323010 h 4069266"/>
              <a:gd name="connsiteX832" fmla="*/ 5052397 w 5658922"/>
              <a:gd name="connsiteY832" fmla="*/ 3304568 h 4069266"/>
              <a:gd name="connsiteX833" fmla="*/ 5052066 w 5658922"/>
              <a:gd name="connsiteY833" fmla="*/ 3303959 h 4069266"/>
              <a:gd name="connsiteX834" fmla="*/ 5046087 w 5658922"/>
              <a:gd name="connsiteY834" fmla="*/ 3249519 h 4069266"/>
              <a:gd name="connsiteX835" fmla="*/ 5047882 w 5658922"/>
              <a:gd name="connsiteY835" fmla="*/ 3228215 h 4069266"/>
              <a:gd name="connsiteX836" fmla="*/ 5040423 w 5658922"/>
              <a:gd name="connsiteY836" fmla="*/ 3179514 h 4069266"/>
              <a:gd name="connsiteX837" fmla="*/ 5044580 w 5658922"/>
              <a:gd name="connsiteY837" fmla="*/ 3171089 h 4069266"/>
              <a:gd name="connsiteX838" fmla="*/ 5046562 w 5658922"/>
              <a:gd name="connsiteY838" fmla="*/ 3184025 h 4069266"/>
              <a:gd name="connsiteX839" fmla="*/ 5047320 w 5658922"/>
              <a:gd name="connsiteY839" fmla="*/ 3188970 h 4069266"/>
              <a:gd name="connsiteX840" fmla="*/ 5049652 w 5658922"/>
              <a:gd name="connsiteY840" fmla="*/ 3204191 h 4069266"/>
              <a:gd name="connsiteX841" fmla="*/ 5056656 w 5658922"/>
              <a:gd name="connsiteY841" fmla="*/ 3234659 h 4069266"/>
              <a:gd name="connsiteX842" fmla="*/ 5056356 w 5658922"/>
              <a:gd name="connsiteY842" fmla="*/ 3247945 h 4069266"/>
              <a:gd name="connsiteX843" fmla="*/ 5058007 w 5658922"/>
              <a:gd name="connsiteY843" fmla="*/ 3276508 h 4069266"/>
              <a:gd name="connsiteX844" fmla="*/ 5064372 w 5658922"/>
              <a:gd name="connsiteY844" fmla="*/ 3249441 h 4069266"/>
              <a:gd name="connsiteX845" fmla="*/ 5044241 w 5658922"/>
              <a:gd name="connsiteY845" fmla="*/ 3100267 h 4069266"/>
              <a:gd name="connsiteX846" fmla="*/ 5036360 w 5658922"/>
              <a:gd name="connsiteY846" fmla="*/ 3117440 h 4069266"/>
              <a:gd name="connsiteX847" fmla="*/ 5024176 w 5658922"/>
              <a:gd name="connsiteY847" fmla="*/ 3037922 h 4069266"/>
              <a:gd name="connsiteX848" fmla="*/ 5018003 w 5658922"/>
              <a:gd name="connsiteY848" fmla="*/ 3055513 h 4069266"/>
              <a:gd name="connsiteX849" fmla="*/ 5017522 w 5658922"/>
              <a:gd name="connsiteY849" fmla="*/ 3061921 h 4069266"/>
              <a:gd name="connsiteX850" fmla="*/ 5016350 w 5658922"/>
              <a:gd name="connsiteY850" fmla="*/ 3053528 h 4069266"/>
              <a:gd name="connsiteX851" fmla="*/ 5015023 w 5658922"/>
              <a:gd name="connsiteY851" fmla="*/ 3031536 h 4069266"/>
              <a:gd name="connsiteX852" fmla="*/ 5010158 w 5658922"/>
              <a:gd name="connsiteY852" fmla="*/ 3050584 h 4069266"/>
              <a:gd name="connsiteX853" fmla="*/ 5003104 w 5658922"/>
              <a:gd name="connsiteY853" fmla="*/ 3004545 h 4069266"/>
              <a:gd name="connsiteX854" fmla="*/ 4994660 w 5658922"/>
              <a:gd name="connsiteY854" fmla="*/ 2924989 h 4069266"/>
              <a:gd name="connsiteX855" fmla="*/ 4985642 w 5658922"/>
              <a:gd name="connsiteY855" fmla="*/ 2856237 h 4069266"/>
              <a:gd name="connsiteX856" fmla="*/ 4985692 w 5658922"/>
              <a:gd name="connsiteY856" fmla="*/ 2855345 h 4069266"/>
              <a:gd name="connsiteX857" fmla="*/ 4985284 w 5658922"/>
              <a:gd name="connsiteY857" fmla="*/ 2852681 h 4069266"/>
              <a:gd name="connsiteX858" fmla="*/ 4984526 w 5658922"/>
              <a:gd name="connsiteY858" fmla="*/ 2847735 h 4069266"/>
              <a:gd name="connsiteX859" fmla="*/ 4985642 w 5658922"/>
              <a:gd name="connsiteY859" fmla="*/ 2856237 h 4069266"/>
              <a:gd name="connsiteX860" fmla="*/ 4985045 w 5658922"/>
              <a:gd name="connsiteY860" fmla="*/ 2866688 h 4069266"/>
              <a:gd name="connsiteX861" fmla="*/ 4984954 w 5658922"/>
              <a:gd name="connsiteY861" fmla="*/ 2868307 h 4069266"/>
              <a:gd name="connsiteX862" fmla="*/ 4980290 w 5658922"/>
              <a:gd name="connsiteY862" fmla="*/ 2837871 h 4069266"/>
              <a:gd name="connsiteX863" fmla="*/ 4976539 w 5658922"/>
              <a:gd name="connsiteY863" fmla="*/ 2848958 h 4069266"/>
              <a:gd name="connsiteX864" fmla="*/ 4963239 w 5658922"/>
              <a:gd name="connsiteY864" fmla="*/ 2777399 h 4069266"/>
              <a:gd name="connsiteX865" fmla="*/ 4959898 w 5658922"/>
              <a:gd name="connsiteY865" fmla="*/ 2791152 h 4069266"/>
              <a:gd name="connsiteX866" fmla="*/ 4953600 w 5658922"/>
              <a:gd name="connsiteY866" fmla="*/ 2750058 h 4069266"/>
              <a:gd name="connsiteX867" fmla="*/ 4951319 w 5658922"/>
              <a:gd name="connsiteY867" fmla="*/ 2750408 h 4069266"/>
              <a:gd name="connsiteX868" fmla="*/ 4959189 w 5658922"/>
              <a:gd name="connsiteY868" fmla="*/ 2801773 h 4069266"/>
              <a:gd name="connsiteX869" fmla="*/ 4974461 w 5658922"/>
              <a:gd name="connsiteY869" fmla="*/ 2901458 h 4069266"/>
              <a:gd name="connsiteX870" fmla="*/ 4972615 w 5658922"/>
              <a:gd name="connsiteY870" fmla="*/ 2907192 h 4069266"/>
              <a:gd name="connsiteX871" fmla="*/ 4968651 w 5658922"/>
              <a:gd name="connsiteY871" fmla="*/ 2881321 h 4069266"/>
              <a:gd name="connsiteX872" fmla="*/ 4963436 w 5658922"/>
              <a:gd name="connsiteY872" fmla="*/ 2898084 h 4069266"/>
              <a:gd name="connsiteX873" fmla="*/ 4962423 w 5658922"/>
              <a:gd name="connsiteY873" fmla="*/ 2927055 h 4069266"/>
              <a:gd name="connsiteX874" fmla="*/ 4951736 w 5658922"/>
              <a:gd name="connsiteY874" fmla="*/ 2839519 h 4069266"/>
              <a:gd name="connsiteX875" fmla="*/ 4935316 w 5658922"/>
              <a:gd name="connsiteY875" fmla="*/ 2750134 h 4069266"/>
              <a:gd name="connsiteX876" fmla="*/ 4930856 w 5658922"/>
              <a:gd name="connsiteY876" fmla="*/ 2771846 h 4069266"/>
              <a:gd name="connsiteX877" fmla="*/ 4937716 w 5658922"/>
              <a:gd name="connsiteY877" fmla="*/ 2852182 h 4069266"/>
              <a:gd name="connsiteX878" fmla="*/ 4947558 w 5658922"/>
              <a:gd name="connsiteY878" fmla="*/ 2931670 h 4069266"/>
              <a:gd name="connsiteX879" fmla="*/ 4934269 w 5658922"/>
              <a:gd name="connsiteY879" fmla="*/ 2844921 h 4069266"/>
              <a:gd name="connsiteX880" fmla="*/ 4933452 w 5658922"/>
              <a:gd name="connsiteY880" fmla="*/ 2839594 h 4069266"/>
              <a:gd name="connsiteX881" fmla="*/ 4924552 w 5658922"/>
              <a:gd name="connsiteY881" fmla="*/ 2799291 h 4069266"/>
              <a:gd name="connsiteX882" fmla="*/ 4916351 w 5658922"/>
              <a:gd name="connsiteY882" fmla="*/ 2763554 h 4069266"/>
              <a:gd name="connsiteX883" fmla="*/ 4912301 w 5658922"/>
              <a:gd name="connsiteY883" fmla="*/ 2787928 h 4069266"/>
              <a:gd name="connsiteX884" fmla="*/ 4921259 w 5658922"/>
              <a:gd name="connsiteY884" fmla="*/ 2828613 h 4069266"/>
              <a:gd name="connsiteX885" fmla="*/ 4954827 w 5658922"/>
              <a:gd name="connsiteY885" fmla="*/ 3014669 h 4069266"/>
              <a:gd name="connsiteX886" fmla="*/ 4959531 w 5658922"/>
              <a:gd name="connsiteY886" fmla="*/ 2995000 h 4069266"/>
              <a:gd name="connsiteX887" fmla="*/ 4960822 w 5658922"/>
              <a:gd name="connsiteY887" fmla="*/ 2988721 h 4069266"/>
              <a:gd name="connsiteX888" fmla="*/ 4964545 w 5658922"/>
              <a:gd name="connsiteY888" fmla="*/ 3018390 h 4069266"/>
              <a:gd name="connsiteX889" fmla="*/ 4970652 w 5658922"/>
              <a:gd name="connsiteY889" fmla="*/ 3067151 h 4069266"/>
              <a:gd name="connsiteX890" fmla="*/ 4977774 w 5658922"/>
              <a:gd name="connsiteY890" fmla="*/ 3045031 h 4069266"/>
              <a:gd name="connsiteX891" fmla="*/ 4970081 w 5658922"/>
              <a:gd name="connsiteY891" fmla="*/ 2941461 h 4069266"/>
              <a:gd name="connsiteX892" fmla="*/ 4981603 w 5658922"/>
              <a:gd name="connsiteY892" fmla="*/ 3052233 h 4069266"/>
              <a:gd name="connsiteX893" fmla="*/ 4989132 w 5658922"/>
              <a:gd name="connsiteY893" fmla="*/ 3032776 h 4069266"/>
              <a:gd name="connsiteX894" fmla="*/ 4988375 w 5658922"/>
              <a:gd name="connsiteY894" fmla="*/ 3027830 h 4069266"/>
              <a:gd name="connsiteX895" fmla="*/ 4991716 w 5658922"/>
              <a:gd name="connsiteY895" fmla="*/ 3014079 h 4069266"/>
              <a:gd name="connsiteX896" fmla="*/ 4993699 w 5658922"/>
              <a:gd name="connsiteY896" fmla="*/ 3027015 h 4069266"/>
              <a:gd name="connsiteX897" fmla="*/ 4994817 w 5658922"/>
              <a:gd name="connsiteY897" fmla="*/ 3019056 h 4069266"/>
              <a:gd name="connsiteX898" fmla="*/ 4996389 w 5658922"/>
              <a:gd name="connsiteY898" fmla="*/ 3029328 h 4069266"/>
              <a:gd name="connsiteX899" fmla="*/ 5005825 w 5658922"/>
              <a:gd name="connsiteY899" fmla="*/ 3106153 h 4069266"/>
              <a:gd name="connsiteX900" fmla="*/ 4999004 w 5658922"/>
              <a:gd name="connsiteY900" fmla="*/ 3114988 h 4069266"/>
              <a:gd name="connsiteX901" fmla="*/ 5004999 w 5658922"/>
              <a:gd name="connsiteY901" fmla="*/ 3169365 h 4069266"/>
              <a:gd name="connsiteX902" fmla="*/ 5003097 w 5658922"/>
              <a:gd name="connsiteY902" fmla="*/ 3174720 h 4069266"/>
              <a:gd name="connsiteX903" fmla="*/ 5000278 w 5658922"/>
              <a:gd name="connsiteY903" fmla="*/ 3138546 h 4069266"/>
              <a:gd name="connsiteX904" fmla="*/ 5006341 w 5658922"/>
              <a:gd name="connsiteY904" fmla="*/ 3223748 h 4069266"/>
              <a:gd name="connsiteX905" fmla="*/ 5002955 w 5658922"/>
              <a:gd name="connsiteY905" fmla="*/ 3220845 h 4069266"/>
              <a:gd name="connsiteX906" fmla="*/ 5002047 w 5658922"/>
              <a:gd name="connsiteY906" fmla="*/ 3205594 h 4069266"/>
              <a:gd name="connsiteX907" fmla="*/ 4998014 w 5658922"/>
              <a:gd name="connsiteY907" fmla="*/ 3205408 h 4069266"/>
              <a:gd name="connsiteX908" fmla="*/ 4994353 w 5658922"/>
              <a:gd name="connsiteY908" fmla="*/ 3204049 h 4069266"/>
              <a:gd name="connsiteX909" fmla="*/ 4993470 w 5658922"/>
              <a:gd name="connsiteY909" fmla="*/ 3198279 h 4069266"/>
              <a:gd name="connsiteX910" fmla="*/ 5000211 w 5658922"/>
              <a:gd name="connsiteY910" fmla="*/ 3199539 h 4069266"/>
              <a:gd name="connsiteX911" fmla="*/ 4992807 w 5658922"/>
              <a:gd name="connsiteY911" fmla="*/ 3193958 h 4069266"/>
              <a:gd name="connsiteX912" fmla="*/ 4992145 w 5658922"/>
              <a:gd name="connsiteY912" fmla="*/ 3189637 h 4069266"/>
              <a:gd name="connsiteX913" fmla="*/ 4966797 w 5658922"/>
              <a:gd name="connsiteY913" fmla="*/ 3057228 h 4069266"/>
              <a:gd name="connsiteX914" fmla="*/ 4961929 w 5658922"/>
              <a:gd name="connsiteY914" fmla="*/ 3076275 h 4069266"/>
              <a:gd name="connsiteX915" fmla="*/ 4960161 w 5658922"/>
              <a:gd name="connsiteY915" fmla="*/ 3100301 h 4069266"/>
              <a:gd name="connsiteX916" fmla="*/ 4954731 w 5658922"/>
              <a:gd name="connsiteY916" fmla="*/ 3080103 h 4069266"/>
              <a:gd name="connsiteX917" fmla="*/ 4950086 w 5658922"/>
              <a:gd name="connsiteY917" fmla="*/ 3067574 h 4069266"/>
              <a:gd name="connsiteX918" fmla="*/ 4908676 w 5658922"/>
              <a:gd name="connsiteY918" fmla="*/ 2832875 h 4069266"/>
              <a:gd name="connsiteX919" fmla="*/ 4901963 w 5658922"/>
              <a:gd name="connsiteY919" fmla="*/ 2857659 h 4069266"/>
              <a:gd name="connsiteX920" fmla="*/ 4908872 w 5658922"/>
              <a:gd name="connsiteY920" fmla="*/ 2953562 h 4069266"/>
              <a:gd name="connsiteX921" fmla="*/ 4906182 w 5658922"/>
              <a:gd name="connsiteY921" fmla="*/ 2951250 h 4069266"/>
              <a:gd name="connsiteX922" fmla="*/ 4880453 w 5658922"/>
              <a:gd name="connsiteY922" fmla="*/ 2818900 h 4069266"/>
              <a:gd name="connsiteX923" fmla="*/ 4875993 w 5658922"/>
              <a:gd name="connsiteY923" fmla="*/ 2840610 h 4069266"/>
              <a:gd name="connsiteX924" fmla="*/ 4881279 w 5658922"/>
              <a:gd name="connsiteY924" fmla="*/ 2910673 h 4069266"/>
              <a:gd name="connsiteX925" fmla="*/ 4869358 w 5658922"/>
              <a:gd name="connsiteY925" fmla="*/ 2883684 h 4069266"/>
              <a:gd name="connsiteX926" fmla="*/ 4866967 w 5658922"/>
              <a:gd name="connsiteY926" fmla="*/ 2868082 h 4069266"/>
              <a:gd name="connsiteX927" fmla="*/ 4868387 w 5658922"/>
              <a:gd name="connsiteY927" fmla="*/ 2841776 h 4069266"/>
              <a:gd name="connsiteX928" fmla="*/ 4839238 w 5658922"/>
              <a:gd name="connsiteY928" fmla="*/ 2704886 h 4069266"/>
              <a:gd name="connsiteX929" fmla="*/ 4833963 w 5658922"/>
              <a:gd name="connsiteY929" fmla="*/ 2721271 h 4069266"/>
              <a:gd name="connsiteX930" fmla="*/ 4832389 w 5658922"/>
              <a:gd name="connsiteY930" fmla="*/ 2710998 h 4069266"/>
              <a:gd name="connsiteX931" fmla="*/ 4829757 w 5658922"/>
              <a:gd name="connsiteY931" fmla="*/ 2709063 h 4069266"/>
              <a:gd name="connsiteX932" fmla="*/ 4807856 w 5658922"/>
              <a:gd name="connsiteY932" fmla="*/ 2583915 h 4069266"/>
              <a:gd name="connsiteX933" fmla="*/ 4804106 w 5658922"/>
              <a:gd name="connsiteY933" fmla="*/ 2595004 h 4069266"/>
              <a:gd name="connsiteX934" fmla="*/ 4806778 w 5658922"/>
              <a:gd name="connsiteY934" fmla="*/ 2681044 h 4069266"/>
              <a:gd name="connsiteX935" fmla="*/ 4783277 w 5658922"/>
              <a:gd name="connsiteY935" fmla="*/ 2542900 h 4069266"/>
              <a:gd name="connsiteX936" fmla="*/ 4778846 w 5658922"/>
              <a:gd name="connsiteY936" fmla="*/ 2567332 h 4069266"/>
              <a:gd name="connsiteX937" fmla="*/ 4808082 w 5658922"/>
              <a:gd name="connsiteY937" fmla="*/ 2808958 h 4069266"/>
              <a:gd name="connsiteX938" fmla="*/ 4803624 w 5658922"/>
              <a:gd name="connsiteY938" fmla="*/ 2830671 h 4069266"/>
              <a:gd name="connsiteX939" fmla="*/ 4765546 w 5658922"/>
              <a:gd name="connsiteY939" fmla="*/ 2650757 h 4069266"/>
              <a:gd name="connsiteX940" fmla="*/ 4761438 w 5658922"/>
              <a:gd name="connsiteY940" fmla="*/ 2674752 h 4069266"/>
              <a:gd name="connsiteX941" fmla="*/ 4761107 w 5658922"/>
              <a:gd name="connsiteY941" fmla="*/ 2690378 h 4069266"/>
              <a:gd name="connsiteX942" fmla="*/ 4758367 w 5658922"/>
              <a:gd name="connsiteY942" fmla="*/ 2672496 h 4069266"/>
              <a:gd name="connsiteX943" fmla="*/ 4752033 w 5658922"/>
              <a:gd name="connsiteY943" fmla="*/ 2697220 h 4069266"/>
              <a:gd name="connsiteX944" fmla="*/ 4762645 w 5658922"/>
              <a:gd name="connsiteY944" fmla="*/ 2766465 h 4069266"/>
              <a:gd name="connsiteX945" fmla="*/ 4765198 w 5658922"/>
              <a:gd name="connsiteY945" fmla="*/ 2750109 h 4069266"/>
              <a:gd name="connsiteX946" fmla="*/ 4794451 w 5658922"/>
              <a:gd name="connsiteY946" fmla="*/ 2908011 h 4069266"/>
              <a:gd name="connsiteX947" fmla="*/ 4794859 w 5658922"/>
              <a:gd name="connsiteY947" fmla="*/ 2910672 h 4069266"/>
              <a:gd name="connsiteX948" fmla="*/ 4793822 w 5658922"/>
              <a:gd name="connsiteY948" fmla="*/ 2936922 h 4069266"/>
              <a:gd name="connsiteX949" fmla="*/ 4809687 w 5658922"/>
              <a:gd name="connsiteY949" fmla="*/ 3073511 h 4069266"/>
              <a:gd name="connsiteX950" fmla="*/ 4773204 w 5658922"/>
              <a:gd name="connsiteY950" fmla="*/ 2921778 h 4069266"/>
              <a:gd name="connsiteX951" fmla="*/ 4766491 w 5658922"/>
              <a:gd name="connsiteY951" fmla="*/ 2946563 h 4069266"/>
              <a:gd name="connsiteX952" fmla="*/ 4772048 w 5658922"/>
              <a:gd name="connsiteY952" fmla="*/ 3000618 h 4069266"/>
              <a:gd name="connsiteX953" fmla="*/ 4770475 w 5658922"/>
              <a:gd name="connsiteY953" fmla="*/ 2990345 h 4069266"/>
              <a:gd name="connsiteX954" fmla="*/ 4737878 w 5658922"/>
              <a:gd name="connsiteY954" fmla="*/ 2846195 h 4069266"/>
              <a:gd name="connsiteX955" fmla="*/ 4731105 w 5658922"/>
              <a:gd name="connsiteY955" fmla="*/ 2870597 h 4069266"/>
              <a:gd name="connsiteX956" fmla="*/ 4737452 w 5658922"/>
              <a:gd name="connsiteY956" fmla="*/ 2927257 h 4069266"/>
              <a:gd name="connsiteX957" fmla="*/ 4725812 w 5658922"/>
              <a:gd name="connsiteY957" fmla="*/ 2869072 h 4069266"/>
              <a:gd name="connsiteX958" fmla="*/ 4726085 w 5658922"/>
              <a:gd name="connsiteY958" fmla="*/ 2853065 h 4069266"/>
              <a:gd name="connsiteX959" fmla="*/ 4700423 w 5658922"/>
              <a:gd name="connsiteY959" fmla="*/ 2652556 h 4069266"/>
              <a:gd name="connsiteX960" fmla="*/ 4723975 w 5658922"/>
              <a:gd name="connsiteY960" fmla="*/ 2806271 h 4069266"/>
              <a:gd name="connsiteX961" fmla="*/ 4730339 w 5658922"/>
              <a:gd name="connsiteY961" fmla="*/ 2779205 h 4069266"/>
              <a:gd name="connsiteX962" fmla="*/ 4719728 w 5658922"/>
              <a:gd name="connsiteY962" fmla="*/ 2709957 h 4069266"/>
              <a:gd name="connsiteX963" fmla="*/ 4721175 w 5658922"/>
              <a:gd name="connsiteY963" fmla="*/ 2686370 h 4069266"/>
              <a:gd name="connsiteX964" fmla="*/ 4711323 w 5658922"/>
              <a:gd name="connsiteY964" fmla="*/ 2622071 h 4069266"/>
              <a:gd name="connsiteX965" fmla="*/ 4758542 w 5658922"/>
              <a:gd name="connsiteY965" fmla="*/ 2876906 h 4069266"/>
              <a:gd name="connsiteX966" fmla="*/ 4765316 w 5658922"/>
              <a:gd name="connsiteY966" fmla="*/ 2852506 h 4069266"/>
              <a:gd name="connsiteX967" fmla="*/ 4704522 w 5658922"/>
              <a:gd name="connsiteY967" fmla="*/ 2542116 h 4069266"/>
              <a:gd name="connsiteX968" fmla="*/ 4700364 w 5658922"/>
              <a:gd name="connsiteY968" fmla="*/ 2550541 h 4069266"/>
              <a:gd name="connsiteX969" fmla="*/ 4692196 w 5658922"/>
              <a:gd name="connsiteY969" fmla="*/ 2512463 h 4069266"/>
              <a:gd name="connsiteX970" fmla="*/ 4688443 w 5658922"/>
              <a:gd name="connsiteY970" fmla="*/ 2523550 h 4069266"/>
              <a:gd name="connsiteX971" fmla="*/ 4672889 w 5658922"/>
              <a:gd name="connsiteY971" fmla="*/ 2455063 h 4069266"/>
              <a:gd name="connsiteX972" fmla="*/ 4668837 w 5658922"/>
              <a:gd name="connsiteY972" fmla="*/ 2479435 h 4069266"/>
              <a:gd name="connsiteX973" fmla="*/ 4685005 w 5658922"/>
              <a:gd name="connsiteY973" fmla="*/ 2602740 h 4069266"/>
              <a:gd name="connsiteX974" fmla="*/ 4701579 w 5658922"/>
              <a:gd name="connsiteY974" fmla="*/ 2728702 h 4069266"/>
              <a:gd name="connsiteX975" fmla="*/ 4682829 w 5658922"/>
              <a:gd name="connsiteY975" fmla="*/ 2624100 h 4069266"/>
              <a:gd name="connsiteX976" fmla="*/ 4675297 w 5658922"/>
              <a:gd name="connsiteY976" fmla="*/ 2643555 h 4069266"/>
              <a:gd name="connsiteX977" fmla="*/ 4681994 w 5658922"/>
              <a:gd name="connsiteY977" fmla="*/ 2702499 h 4069266"/>
              <a:gd name="connsiteX978" fmla="*/ 4640012 w 5658922"/>
              <a:gd name="connsiteY978" fmla="*/ 2497093 h 4069266"/>
              <a:gd name="connsiteX979" fmla="*/ 4635903 w 5658922"/>
              <a:gd name="connsiteY979" fmla="*/ 2521087 h 4069266"/>
              <a:gd name="connsiteX980" fmla="*/ 4649252 w 5658922"/>
              <a:gd name="connsiteY980" fmla="*/ 2608217 h 4069266"/>
              <a:gd name="connsiteX981" fmla="*/ 4650419 w 5658922"/>
              <a:gd name="connsiteY981" fmla="*/ 2615826 h 4069266"/>
              <a:gd name="connsiteX982" fmla="*/ 4658560 w 5658922"/>
              <a:gd name="connsiteY982" fmla="*/ 2651183 h 4069266"/>
              <a:gd name="connsiteX983" fmla="*/ 4653974 w 5658922"/>
              <a:gd name="connsiteY983" fmla="*/ 2639035 h 4069266"/>
              <a:gd name="connsiteX984" fmla="*/ 4649866 w 5658922"/>
              <a:gd name="connsiteY984" fmla="*/ 2663029 h 4069266"/>
              <a:gd name="connsiteX985" fmla="*/ 4665624 w 5658922"/>
              <a:gd name="connsiteY985" fmla="*/ 2783668 h 4069266"/>
              <a:gd name="connsiteX986" fmla="*/ 4615899 w 5658922"/>
              <a:gd name="connsiteY986" fmla="*/ 2560757 h 4069266"/>
              <a:gd name="connsiteX987" fmla="*/ 4608795 w 5658922"/>
              <a:gd name="connsiteY987" fmla="*/ 2499151 h 4069266"/>
              <a:gd name="connsiteX988" fmla="*/ 4629344 w 5658922"/>
              <a:gd name="connsiteY988" fmla="*/ 2582450 h 4069266"/>
              <a:gd name="connsiteX989" fmla="*/ 4633776 w 5658922"/>
              <a:gd name="connsiteY989" fmla="*/ 2558016 h 4069266"/>
              <a:gd name="connsiteX990" fmla="*/ 4599274 w 5658922"/>
              <a:gd name="connsiteY990" fmla="*/ 2419223 h 4069266"/>
              <a:gd name="connsiteX991" fmla="*/ 4594407 w 5658922"/>
              <a:gd name="connsiteY991" fmla="*/ 2438270 h 4069266"/>
              <a:gd name="connsiteX992" fmla="*/ 4580155 w 5658922"/>
              <a:gd name="connsiteY992" fmla="*/ 2387876 h 4069266"/>
              <a:gd name="connsiteX993" fmla="*/ 4577630 w 5658922"/>
              <a:gd name="connsiteY993" fmla="*/ 2389791 h 4069266"/>
              <a:gd name="connsiteX994" fmla="*/ 4577076 w 5658922"/>
              <a:gd name="connsiteY994" fmla="*/ 2415626 h 4069266"/>
              <a:gd name="connsiteX995" fmla="*/ 4576531 w 5658922"/>
              <a:gd name="connsiteY995" fmla="*/ 2441009 h 4069266"/>
              <a:gd name="connsiteX996" fmla="*/ 4567486 w 5658922"/>
              <a:gd name="connsiteY996" fmla="*/ 2450573 h 4069266"/>
              <a:gd name="connsiteX997" fmla="*/ 4563677 w 5658922"/>
              <a:gd name="connsiteY997" fmla="*/ 2461283 h 4069266"/>
              <a:gd name="connsiteX998" fmla="*/ 4566211 w 5658922"/>
              <a:gd name="connsiteY998" fmla="*/ 2427016 h 4069266"/>
              <a:gd name="connsiteX999" fmla="*/ 4557487 w 5658922"/>
              <a:gd name="connsiteY999" fmla="*/ 2436139 h 4069266"/>
              <a:gd name="connsiteX1000" fmla="*/ 4558935 w 5658922"/>
              <a:gd name="connsiteY1000" fmla="*/ 2412554 h 4069266"/>
              <a:gd name="connsiteX1001" fmla="*/ 4567223 w 5658922"/>
              <a:gd name="connsiteY1001" fmla="*/ 2398044 h 4069266"/>
              <a:gd name="connsiteX1002" fmla="*/ 4567820 w 5658922"/>
              <a:gd name="connsiteY1002" fmla="*/ 2397228 h 4069266"/>
              <a:gd name="connsiteX1003" fmla="*/ 4550049 w 5658922"/>
              <a:gd name="connsiteY1003" fmla="*/ 2410701 h 4069266"/>
              <a:gd name="connsiteX1004" fmla="*/ 4565708 w 5658922"/>
              <a:gd name="connsiteY1004" fmla="*/ 2489787 h 4069266"/>
              <a:gd name="connsiteX1005" fmla="*/ 4566524 w 5658922"/>
              <a:gd name="connsiteY1005" fmla="*/ 2495113 h 4069266"/>
              <a:gd name="connsiteX1006" fmla="*/ 4547658 w 5658922"/>
              <a:gd name="connsiteY1006" fmla="*/ 2412515 h 4069266"/>
              <a:gd name="connsiteX1007" fmla="*/ 4543026 w 5658922"/>
              <a:gd name="connsiteY1007" fmla="*/ 2416026 h 4069266"/>
              <a:gd name="connsiteX1008" fmla="*/ 4543799 w 5658922"/>
              <a:gd name="connsiteY1008" fmla="*/ 2433174 h 4069266"/>
              <a:gd name="connsiteX1009" fmla="*/ 4548335 w 5658922"/>
              <a:gd name="connsiteY1009" fmla="*/ 2429754 h 4069266"/>
              <a:gd name="connsiteX1010" fmla="*/ 4542381 w 5658922"/>
              <a:gd name="connsiteY1010" fmla="*/ 2459483 h 4069266"/>
              <a:gd name="connsiteX1011" fmla="*/ 4542709 w 5658922"/>
              <a:gd name="connsiteY1011" fmla="*/ 2443855 h 4069266"/>
              <a:gd name="connsiteX1012" fmla="*/ 4535453 w 5658922"/>
              <a:gd name="connsiteY1012" fmla="*/ 2447303 h 4069266"/>
              <a:gd name="connsiteX1013" fmla="*/ 4536450 w 5658922"/>
              <a:gd name="connsiteY1013" fmla="*/ 2421010 h 4069266"/>
              <a:gd name="connsiteX1014" fmla="*/ 4527170 w 5658922"/>
              <a:gd name="connsiteY1014" fmla="*/ 2428045 h 4069266"/>
              <a:gd name="connsiteX1015" fmla="*/ 4523397 w 5658922"/>
              <a:gd name="connsiteY1015" fmla="*/ 2464081 h 4069266"/>
              <a:gd name="connsiteX1016" fmla="*/ 4523457 w 5658922"/>
              <a:gd name="connsiteY1016" fmla="*/ 2430860 h 4069266"/>
              <a:gd name="connsiteX1017" fmla="*/ 4511213 w 5658922"/>
              <a:gd name="connsiteY1017" fmla="*/ 2440144 h 4069266"/>
              <a:gd name="connsiteX1018" fmla="*/ 4511117 w 5658922"/>
              <a:gd name="connsiteY1018" fmla="*/ 2440907 h 4069266"/>
              <a:gd name="connsiteX1019" fmla="*/ 4505996 w 5658922"/>
              <a:gd name="connsiteY1019" fmla="*/ 2493873 h 4069266"/>
              <a:gd name="connsiteX1020" fmla="*/ 4503334 w 5658922"/>
              <a:gd name="connsiteY1020" fmla="*/ 2494281 h 4069266"/>
              <a:gd name="connsiteX1021" fmla="*/ 4506140 w 5658922"/>
              <a:gd name="connsiteY1021" fmla="*/ 2444007 h 4069266"/>
              <a:gd name="connsiteX1022" fmla="*/ 4506139 w 5658922"/>
              <a:gd name="connsiteY1022" fmla="*/ 2443990 h 4069266"/>
              <a:gd name="connsiteX1023" fmla="*/ 4495374 w 5658922"/>
              <a:gd name="connsiteY1023" fmla="*/ 2452151 h 4069266"/>
              <a:gd name="connsiteX1024" fmla="*/ 4494814 w 5658922"/>
              <a:gd name="connsiteY1024" fmla="*/ 2485996 h 4069266"/>
              <a:gd name="connsiteX1025" fmla="*/ 4490180 w 5658922"/>
              <a:gd name="connsiteY1025" fmla="*/ 2527839 h 4069266"/>
              <a:gd name="connsiteX1026" fmla="*/ 4495504 w 5658922"/>
              <a:gd name="connsiteY1026" fmla="*/ 2527022 h 4069266"/>
              <a:gd name="connsiteX1027" fmla="*/ 4495913 w 5658922"/>
              <a:gd name="connsiteY1027" fmla="*/ 2529685 h 4069266"/>
              <a:gd name="connsiteX1028" fmla="*/ 4487158 w 5658922"/>
              <a:gd name="connsiteY1028" fmla="*/ 2541150 h 4069266"/>
              <a:gd name="connsiteX1029" fmla="*/ 4483485 w 5658922"/>
              <a:gd name="connsiteY1029" fmla="*/ 2570532 h 4069266"/>
              <a:gd name="connsiteX1030" fmla="*/ 4477306 w 5658922"/>
              <a:gd name="connsiteY1030" fmla="*/ 2631835 h 4069266"/>
              <a:gd name="connsiteX1031" fmla="*/ 4480522 w 5658922"/>
              <a:gd name="connsiteY1031" fmla="*/ 2584224 h 4069266"/>
              <a:gd name="connsiteX1032" fmla="*/ 4477861 w 5658922"/>
              <a:gd name="connsiteY1032" fmla="*/ 2584633 h 4069266"/>
              <a:gd name="connsiteX1033" fmla="*/ 4485381 w 5658922"/>
              <a:gd name="connsiteY1033" fmla="*/ 2478729 h 4069266"/>
              <a:gd name="connsiteX1034" fmla="*/ 4485369 w 5658922"/>
              <a:gd name="connsiteY1034" fmla="*/ 2459736 h 4069266"/>
              <a:gd name="connsiteX1035" fmla="*/ 4459616 w 5658922"/>
              <a:gd name="connsiteY1035" fmla="*/ 2479260 h 4069266"/>
              <a:gd name="connsiteX1036" fmla="*/ 4457008 w 5658922"/>
              <a:gd name="connsiteY1036" fmla="*/ 2463865 h 4069266"/>
              <a:gd name="connsiteX1037" fmla="*/ 4439979 w 5658922"/>
              <a:gd name="connsiteY1037" fmla="*/ 2405996 h 4069266"/>
              <a:gd name="connsiteX1038" fmla="*/ 4440542 w 5658922"/>
              <a:gd name="connsiteY1038" fmla="*/ 2409665 h 4069266"/>
              <a:gd name="connsiteX1039" fmla="*/ 4440997 w 5658922"/>
              <a:gd name="connsiteY1039" fmla="*/ 2427896 h 4069266"/>
              <a:gd name="connsiteX1040" fmla="*/ 4439231 w 5658922"/>
              <a:gd name="connsiteY1040" fmla="*/ 2451922 h 4069266"/>
              <a:gd name="connsiteX1041" fmla="*/ 4433140 w 5658922"/>
              <a:gd name="connsiteY1041" fmla="*/ 2462979 h 4069266"/>
              <a:gd name="connsiteX1042" fmla="*/ 4432867 w 5658922"/>
              <a:gd name="connsiteY1042" fmla="*/ 2478987 h 4069266"/>
              <a:gd name="connsiteX1043" fmla="*/ 4427669 w 5658922"/>
              <a:gd name="connsiteY1043" fmla="*/ 2513662 h 4069266"/>
              <a:gd name="connsiteX1044" fmla="*/ 4424707 w 5658922"/>
              <a:gd name="connsiteY1044" fmla="*/ 2527355 h 4069266"/>
              <a:gd name="connsiteX1045" fmla="*/ 4427777 w 5658922"/>
              <a:gd name="connsiteY1045" fmla="*/ 2529611 h 4069266"/>
              <a:gd name="connsiteX1046" fmla="*/ 4424860 w 5658922"/>
              <a:gd name="connsiteY1046" fmla="*/ 2563936 h 4069266"/>
              <a:gd name="connsiteX1047" fmla="*/ 4432440 w 5658922"/>
              <a:gd name="connsiteY1047" fmla="*/ 2560049 h 4069266"/>
              <a:gd name="connsiteX1048" fmla="*/ 4430341 w 5658922"/>
              <a:gd name="connsiteY1048" fmla="*/ 2599701 h 4069266"/>
              <a:gd name="connsiteX1049" fmla="*/ 4427455 w 5658922"/>
              <a:gd name="connsiteY1049" fmla="*/ 2631685 h 4069266"/>
              <a:gd name="connsiteX1050" fmla="*/ 4426290 w 5658922"/>
              <a:gd name="connsiteY1050" fmla="*/ 2624076 h 4069266"/>
              <a:gd name="connsiteX1051" fmla="*/ 4417188 w 5658922"/>
              <a:gd name="connsiteY1051" fmla="*/ 2633259 h 4069266"/>
              <a:gd name="connsiteX1052" fmla="*/ 4401011 w 5658922"/>
              <a:gd name="connsiteY1052" fmla="*/ 2680129 h 4069266"/>
              <a:gd name="connsiteX1053" fmla="*/ 4384649 w 5658922"/>
              <a:gd name="connsiteY1053" fmla="*/ 2591125 h 4069266"/>
              <a:gd name="connsiteX1054" fmla="*/ 4381988 w 5658922"/>
              <a:gd name="connsiteY1054" fmla="*/ 2591533 h 4069266"/>
              <a:gd name="connsiteX1055" fmla="*/ 4391407 w 5658922"/>
              <a:gd name="connsiteY1055" fmla="*/ 2530972 h 4069266"/>
              <a:gd name="connsiteX1056" fmla="*/ 4384195 w 5658922"/>
              <a:gd name="connsiteY1056" fmla="*/ 2536440 h 4069266"/>
              <a:gd name="connsiteX1057" fmla="*/ 4380744 w 5658922"/>
              <a:gd name="connsiteY1057" fmla="*/ 2565635 h 4069266"/>
              <a:gd name="connsiteX1058" fmla="*/ 4380592 w 5658922"/>
              <a:gd name="connsiteY1058" fmla="*/ 2539172 h 4069266"/>
              <a:gd name="connsiteX1059" fmla="*/ 4354994 w 5658922"/>
              <a:gd name="connsiteY1059" fmla="*/ 2558578 h 4069266"/>
              <a:gd name="connsiteX1060" fmla="*/ 4347914 w 5658922"/>
              <a:gd name="connsiteY1060" fmla="*/ 2526088 h 4069266"/>
              <a:gd name="connsiteX1061" fmla="*/ 4334172 w 5658922"/>
              <a:gd name="connsiteY1061" fmla="*/ 2537049 h 4069266"/>
              <a:gd name="connsiteX1062" fmla="*/ 4329419 w 5658922"/>
              <a:gd name="connsiteY1062" fmla="*/ 2546237 h 4069266"/>
              <a:gd name="connsiteX1063" fmla="*/ 4328911 w 5658922"/>
              <a:gd name="connsiteY1063" fmla="*/ 2552548 h 4069266"/>
              <a:gd name="connsiteX1064" fmla="*/ 4325536 w 5658922"/>
              <a:gd name="connsiteY1064" fmla="*/ 2555936 h 4069266"/>
              <a:gd name="connsiteX1065" fmla="*/ 4324338 w 5658922"/>
              <a:gd name="connsiteY1065" fmla="*/ 2558042 h 4069266"/>
              <a:gd name="connsiteX1066" fmla="*/ 4324672 w 5658922"/>
              <a:gd name="connsiteY1066" fmla="*/ 2577116 h 4069266"/>
              <a:gd name="connsiteX1067" fmla="*/ 4324740 w 5658922"/>
              <a:gd name="connsiteY1067" fmla="*/ 2581513 h 4069266"/>
              <a:gd name="connsiteX1068" fmla="*/ 4307895 w 5658922"/>
              <a:gd name="connsiteY1068" fmla="*/ 2594284 h 4069266"/>
              <a:gd name="connsiteX1069" fmla="*/ 4305025 w 5658922"/>
              <a:gd name="connsiteY1069" fmla="*/ 2585070 h 4069266"/>
              <a:gd name="connsiteX1070" fmla="*/ 4301424 w 5658922"/>
              <a:gd name="connsiteY1070" fmla="*/ 2588788 h 4069266"/>
              <a:gd name="connsiteX1071" fmla="*/ 4296384 w 5658922"/>
              <a:gd name="connsiteY1071" fmla="*/ 2596863 h 4069266"/>
              <a:gd name="connsiteX1072" fmla="*/ 4284599 w 5658922"/>
              <a:gd name="connsiteY1072" fmla="*/ 2690177 h 4069266"/>
              <a:gd name="connsiteX1073" fmla="*/ 4284192 w 5658922"/>
              <a:gd name="connsiteY1073" fmla="*/ 2687516 h 4069266"/>
              <a:gd name="connsiteX1074" fmla="*/ 4282005 w 5658922"/>
              <a:gd name="connsiteY1074" fmla="*/ 2622429 h 4069266"/>
              <a:gd name="connsiteX1075" fmla="*/ 4277944 w 5658922"/>
              <a:gd name="connsiteY1075" fmla="*/ 2560357 h 4069266"/>
              <a:gd name="connsiteX1076" fmla="*/ 4268840 w 5658922"/>
              <a:gd name="connsiteY1076" fmla="*/ 2569539 h 4069266"/>
              <a:gd name="connsiteX1077" fmla="*/ 4264682 w 5658922"/>
              <a:gd name="connsiteY1077" fmla="*/ 2577966 h 4069266"/>
              <a:gd name="connsiteX1078" fmla="*/ 4260826 w 5658922"/>
              <a:gd name="connsiteY1078" fmla="*/ 2568042 h 4069266"/>
              <a:gd name="connsiteX1079" fmla="*/ 4257406 w 5658922"/>
              <a:gd name="connsiteY1079" fmla="*/ 2563504 h 4069266"/>
              <a:gd name="connsiteX1080" fmla="*/ 4253490 w 5658922"/>
              <a:gd name="connsiteY1080" fmla="*/ 2451564 h 4069266"/>
              <a:gd name="connsiteX1081" fmla="*/ 4244737 w 5658922"/>
              <a:gd name="connsiteY1081" fmla="*/ 2463030 h 4069266"/>
              <a:gd name="connsiteX1082" fmla="*/ 4235438 w 5658922"/>
              <a:gd name="connsiteY1082" fmla="*/ 2506511 h 4069266"/>
              <a:gd name="connsiteX1083" fmla="*/ 4232775 w 5658922"/>
              <a:gd name="connsiteY1083" fmla="*/ 2506919 h 4069266"/>
              <a:gd name="connsiteX1084" fmla="*/ 4230968 w 5658922"/>
              <a:gd name="connsiteY1084" fmla="*/ 2441774 h 4069266"/>
              <a:gd name="connsiteX1085" fmla="*/ 4219611 w 5658922"/>
              <a:gd name="connsiteY1085" fmla="*/ 2454031 h 4069266"/>
              <a:gd name="connsiteX1086" fmla="*/ 4214064 w 5658922"/>
              <a:gd name="connsiteY1086" fmla="*/ 2486421 h 4069266"/>
              <a:gd name="connsiteX1087" fmla="*/ 4206729 w 5658922"/>
              <a:gd name="connsiteY1087" fmla="*/ 2471579 h 4069266"/>
              <a:gd name="connsiteX1088" fmla="*/ 4205563 w 5658922"/>
              <a:gd name="connsiteY1088" fmla="*/ 2463968 h 4069266"/>
              <a:gd name="connsiteX1089" fmla="*/ 4214259 w 5658922"/>
              <a:gd name="connsiteY1089" fmla="*/ 2452124 h 4069266"/>
              <a:gd name="connsiteX1090" fmla="*/ 4209409 w 5658922"/>
              <a:gd name="connsiteY1090" fmla="*/ 2387446 h 4069266"/>
              <a:gd name="connsiteX1091" fmla="*/ 4199898 w 5658922"/>
              <a:gd name="connsiteY1091" fmla="*/ 2393965 h 4069266"/>
              <a:gd name="connsiteX1092" fmla="*/ 4199139 w 5658922"/>
              <a:gd name="connsiteY1092" fmla="*/ 2389019 h 4069266"/>
              <a:gd name="connsiteX1093" fmla="*/ 4196478 w 5658922"/>
              <a:gd name="connsiteY1093" fmla="*/ 2389426 h 4069266"/>
              <a:gd name="connsiteX1094" fmla="*/ 4197712 w 5658922"/>
              <a:gd name="connsiteY1094" fmla="*/ 2328879 h 4069266"/>
              <a:gd name="connsiteX1095" fmla="*/ 4190921 w 5658922"/>
              <a:gd name="connsiteY1095" fmla="*/ 2335372 h 4069266"/>
              <a:gd name="connsiteX1096" fmla="*/ 4178524 w 5658922"/>
              <a:gd name="connsiteY1096" fmla="*/ 2373876 h 4069266"/>
              <a:gd name="connsiteX1097" fmla="*/ 4182011 w 5658922"/>
              <a:gd name="connsiteY1097" fmla="*/ 2310257 h 4069266"/>
              <a:gd name="connsiteX1098" fmla="*/ 4172908 w 5658922"/>
              <a:gd name="connsiteY1098" fmla="*/ 2319440 h 4069266"/>
              <a:gd name="connsiteX1099" fmla="*/ 4158597 w 5658922"/>
              <a:gd name="connsiteY1099" fmla="*/ 2431834 h 4069266"/>
              <a:gd name="connsiteX1100" fmla="*/ 4149495 w 5658922"/>
              <a:gd name="connsiteY1100" fmla="*/ 2441018 h 4069266"/>
              <a:gd name="connsiteX1101" fmla="*/ 4144159 w 5658922"/>
              <a:gd name="connsiteY1101" fmla="*/ 2355387 h 4069266"/>
              <a:gd name="connsiteX1102" fmla="*/ 4135464 w 5658922"/>
              <a:gd name="connsiteY1102" fmla="*/ 2367233 h 4069266"/>
              <a:gd name="connsiteX1103" fmla="*/ 4134348 w 5658922"/>
              <a:gd name="connsiteY1103" fmla="*/ 2375193 h 4069266"/>
              <a:gd name="connsiteX1104" fmla="*/ 4132773 w 5658922"/>
              <a:gd name="connsiteY1104" fmla="*/ 2364921 h 4069266"/>
              <a:gd name="connsiteX1105" fmla="*/ 4124078 w 5658922"/>
              <a:gd name="connsiteY1105" fmla="*/ 2376768 h 4069266"/>
              <a:gd name="connsiteX1106" fmla="*/ 4121194 w 5658922"/>
              <a:gd name="connsiteY1106" fmla="*/ 2408751 h 4069266"/>
              <a:gd name="connsiteX1107" fmla="*/ 4128043 w 5658922"/>
              <a:gd name="connsiteY1107" fmla="*/ 2402638 h 4069266"/>
              <a:gd name="connsiteX1108" fmla="*/ 4131394 w 5658922"/>
              <a:gd name="connsiteY1108" fmla="*/ 2475332 h 4069266"/>
              <a:gd name="connsiteX1109" fmla="*/ 4123107 w 5658922"/>
              <a:gd name="connsiteY1109" fmla="*/ 2489843 h 4069266"/>
              <a:gd name="connsiteX1110" fmla="*/ 4119153 w 5658922"/>
              <a:gd name="connsiteY1110" fmla="*/ 2550417 h 4069266"/>
              <a:gd name="connsiteX1111" fmla="*/ 4105531 w 5658922"/>
              <a:gd name="connsiteY1111" fmla="*/ 2479296 h 4069266"/>
              <a:gd name="connsiteX1112" fmla="*/ 4096428 w 5658922"/>
              <a:gd name="connsiteY1112" fmla="*/ 2488479 h 4069266"/>
              <a:gd name="connsiteX1113" fmla="*/ 4092726 w 5658922"/>
              <a:gd name="connsiteY1113" fmla="*/ 2515136 h 4069266"/>
              <a:gd name="connsiteX1114" fmla="*/ 4091968 w 5658922"/>
              <a:gd name="connsiteY1114" fmla="*/ 2510191 h 4069266"/>
              <a:gd name="connsiteX1115" fmla="*/ 4081767 w 5658922"/>
              <a:gd name="connsiteY1115" fmla="*/ 2443605 h 4069266"/>
              <a:gd name="connsiteX1116" fmla="*/ 4072664 w 5658922"/>
              <a:gd name="connsiteY1116" fmla="*/ 2452790 h 4069266"/>
              <a:gd name="connsiteX1117" fmla="*/ 4069020 w 5658922"/>
              <a:gd name="connsiteY1117" fmla="*/ 2479827 h 4069266"/>
              <a:gd name="connsiteX1118" fmla="*/ 4067311 w 5658922"/>
              <a:gd name="connsiteY1118" fmla="*/ 2450883 h 4069266"/>
              <a:gd name="connsiteX1119" fmla="*/ 4071497 w 5658922"/>
              <a:gd name="connsiteY1119" fmla="*/ 2445179 h 4069266"/>
              <a:gd name="connsiteX1120" fmla="*/ 4081000 w 5658922"/>
              <a:gd name="connsiteY1120" fmla="*/ 2352214 h 4069266"/>
              <a:gd name="connsiteX1121" fmla="*/ 4078620 w 5658922"/>
              <a:gd name="connsiteY1121" fmla="*/ 2423061 h 4069266"/>
              <a:gd name="connsiteX1122" fmla="*/ 4087313 w 5658922"/>
              <a:gd name="connsiteY1122" fmla="*/ 2411215 h 4069266"/>
              <a:gd name="connsiteX1123" fmla="*/ 4087977 w 5658922"/>
              <a:gd name="connsiteY1123" fmla="*/ 2379961 h 4069266"/>
              <a:gd name="connsiteX1124" fmla="*/ 4096291 w 5658922"/>
              <a:gd name="connsiteY1124" fmla="*/ 2368174 h 4069266"/>
              <a:gd name="connsiteX1125" fmla="*/ 4097303 w 5658922"/>
              <a:gd name="connsiteY1125" fmla="*/ 2339203 h 4069266"/>
              <a:gd name="connsiteX1126" fmla="*/ 4100102 w 5658922"/>
              <a:gd name="connsiteY1126" fmla="*/ 2459100 h 4069266"/>
              <a:gd name="connsiteX1127" fmla="*/ 4108417 w 5658922"/>
              <a:gd name="connsiteY1127" fmla="*/ 2447312 h 4069266"/>
              <a:gd name="connsiteX1128" fmla="*/ 4102033 w 5658922"/>
              <a:gd name="connsiteY1128" fmla="*/ 2301484 h 4069266"/>
              <a:gd name="connsiteX1129" fmla="*/ 4097115 w 5658922"/>
              <a:gd name="connsiteY1129" fmla="*/ 2304963 h 4069266"/>
              <a:gd name="connsiteX1130" fmla="*/ 4097446 w 5658922"/>
              <a:gd name="connsiteY1130" fmla="*/ 2289336 h 4069266"/>
              <a:gd name="connsiteX1131" fmla="*/ 4090247 w 5658922"/>
              <a:gd name="connsiteY1131" fmla="*/ 2293164 h 4069266"/>
              <a:gd name="connsiteX1132" fmla="*/ 4090470 w 5658922"/>
              <a:gd name="connsiteY1132" fmla="*/ 2261588 h 4069266"/>
              <a:gd name="connsiteX1133" fmla="*/ 4081368 w 5658922"/>
              <a:gd name="connsiteY1133" fmla="*/ 2270770 h 4069266"/>
              <a:gd name="connsiteX1134" fmla="*/ 4070069 w 5658922"/>
              <a:gd name="connsiteY1134" fmla="*/ 2385042 h 4069266"/>
              <a:gd name="connsiteX1135" fmla="*/ 4067932 w 5658922"/>
              <a:gd name="connsiteY1135" fmla="*/ 2335525 h 4069266"/>
              <a:gd name="connsiteX1136" fmla="*/ 4058886 w 5658922"/>
              <a:gd name="connsiteY1136" fmla="*/ 2345087 h 4069266"/>
              <a:gd name="connsiteX1137" fmla="*/ 4052523 w 5658922"/>
              <a:gd name="connsiteY1137" fmla="*/ 2372153 h 4069266"/>
              <a:gd name="connsiteX1138" fmla="*/ 4048277 w 5658922"/>
              <a:gd name="connsiteY1138" fmla="*/ 2275841 h 4069266"/>
              <a:gd name="connsiteX1139" fmla="*/ 4039582 w 5658922"/>
              <a:gd name="connsiteY1139" fmla="*/ 2287687 h 4069266"/>
              <a:gd name="connsiteX1140" fmla="*/ 4037863 w 5658922"/>
              <a:gd name="connsiteY1140" fmla="*/ 2327281 h 4069266"/>
              <a:gd name="connsiteX1141" fmla="*/ 4038620 w 5658922"/>
              <a:gd name="connsiteY1141" fmla="*/ 2332227 h 4069266"/>
              <a:gd name="connsiteX1142" fmla="*/ 4038348 w 5658922"/>
              <a:gd name="connsiteY1142" fmla="*/ 2348236 h 4069266"/>
              <a:gd name="connsiteX1143" fmla="*/ 4037123 w 5658922"/>
              <a:gd name="connsiteY1143" fmla="*/ 2340245 h 4069266"/>
              <a:gd name="connsiteX1144" fmla="*/ 4028429 w 5658922"/>
              <a:gd name="connsiteY1144" fmla="*/ 2352091 h 4069266"/>
              <a:gd name="connsiteX1145" fmla="*/ 4024155 w 5658922"/>
              <a:gd name="connsiteY1145" fmla="*/ 2408042 h 4069266"/>
              <a:gd name="connsiteX1146" fmla="*/ 4013010 w 5658922"/>
              <a:gd name="connsiteY1146" fmla="*/ 2302273 h 4069266"/>
              <a:gd name="connsiteX1147" fmla="*/ 4019373 w 5658922"/>
              <a:gd name="connsiteY1147" fmla="*/ 2275207 h 4069266"/>
              <a:gd name="connsiteX1148" fmla="*/ 4022541 w 5658922"/>
              <a:gd name="connsiteY1148" fmla="*/ 2313664 h 4069266"/>
              <a:gd name="connsiteX1149" fmla="*/ 4031644 w 5658922"/>
              <a:gd name="connsiteY1149" fmla="*/ 2304480 h 4069266"/>
              <a:gd name="connsiteX1150" fmla="*/ 4021442 w 5658922"/>
              <a:gd name="connsiteY1150" fmla="*/ 2237898 h 4069266"/>
              <a:gd name="connsiteX1151" fmla="*/ 4015059 w 5658922"/>
              <a:gd name="connsiteY1151" fmla="*/ 2247051 h 4069266"/>
              <a:gd name="connsiteX1152" fmla="*/ 4009521 w 5658922"/>
              <a:gd name="connsiteY1152" fmla="*/ 2210906 h 4069266"/>
              <a:gd name="connsiteX1153" fmla="*/ 4000826 w 5658922"/>
              <a:gd name="connsiteY1153" fmla="*/ 2222752 h 4069266"/>
              <a:gd name="connsiteX1154" fmla="*/ 3998979 w 5658922"/>
              <a:gd name="connsiteY1154" fmla="*/ 2228487 h 4069266"/>
              <a:gd name="connsiteX1155" fmla="*/ 3993160 w 5658922"/>
              <a:gd name="connsiteY1155" fmla="*/ 2121904 h 4069266"/>
              <a:gd name="connsiteX1156" fmla="*/ 3984056 w 5658922"/>
              <a:gd name="connsiteY1156" fmla="*/ 2131087 h 4069266"/>
              <a:gd name="connsiteX1157" fmla="*/ 3982890 w 5658922"/>
              <a:gd name="connsiteY1157" fmla="*/ 2123476 h 4069266"/>
              <a:gd name="connsiteX1158" fmla="*/ 3976040 w 5658922"/>
              <a:gd name="connsiteY1158" fmla="*/ 2129588 h 4069266"/>
              <a:gd name="connsiteX1159" fmla="*/ 3972851 w 5658922"/>
              <a:gd name="connsiteY1159" fmla="*/ 2108763 h 4069266"/>
              <a:gd name="connsiteX1160" fmla="*/ 3965004 w 5658922"/>
              <a:gd name="connsiteY1160" fmla="*/ 2109371 h 4069266"/>
              <a:gd name="connsiteX1161" fmla="*/ 3961822 w 5658922"/>
              <a:gd name="connsiteY1161" fmla="*/ 2102288 h 4069266"/>
              <a:gd name="connsiteX1162" fmla="*/ 3956649 w 5658922"/>
              <a:gd name="connsiteY1162" fmla="*/ 2093798 h 4069266"/>
              <a:gd name="connsiteX1163" fmla="*/ 3955347 w 5658922"/>
              <a:gd name="connsiteY1163" fmla="*/ 2096155 h 4069266"/>
              <a:gd name="connsiteX1164" fmla="*/ 3953169 w 5658922"/>
              <a:gd name="connsiteY1164" fmla="*/ 2117517 h 4069266"/>
              <a:gd name="connsiteX1165" fmla="*/ 3950788 w 5658922"/>
              <a:gd name="connsiteY1165" fmla="*/ 2084180 h 4069266"/>
              <a:gd name="connsiteX1166" fmla="*/ 3891765 w 5658922"/>
              <a:gd name="connsiteY1166" fmla="*/ 1987309 h 4069266"/>
              <a:gd name="connsiteX1167" fmla="*/ 3867940 w 5658922"/>
              <a:gd name="connsiteY1167" fmla="*/ 1957021 h 4069266"/>
              <a:gd name="connsiteX1168" fmla="*/ 3738382 w 5658922"/>
              <a:gd name="connsiteY1168" fmla="*/ 1808999 h 4069266"/>
              <a:gd name="connsiteX1169" fmla="*/ 3619931 w 5658922"/>
              <a:gd name="connsiteY1169" fmla="*/ 1684205 h 4069266"/>
              <a:gd name="connsiteX1170" fmla="*/ 3610183 w 5658922"/>
              <a:gd name="connsiteY1170" fmla="*/ 1673825 h 4069266"/>
              <a:gd name="connsiteX1171" fmla="*/ 3541511 w 5658922"/>
              <a:gd name="connsiteY1171" fmla="*/ 1615853 h 4069266"/>
              <a:gd name="connsiteX1172" fmla="*/ 3419668 w 5658922"/>
              <a:gd name="connsiteY1172" fmla="*/ 1533136 h 4069266"/>
              <a:gd name="connsiteX1173" fmla="*/ 3349794 w 5658922"/>
              <a:gd name="connsiteY1173" fmla="*/ 1496861 h 4069266"/>
              <a:gd name="connsiteX1174" fmla="*/ 3347700 w 5658922"/>
              <a:gd name="connsiteY1174" fmla="*/ 1496081 h 4069266"/>
              <a:gd name="connsiteX1175" fmla="*/ 2749725 w 5658922"/>
              <a:gd name="connsiteY1175" fmla="*/ 1455202 h 4069266"/>
              <a:gd name="connsiteX1176" fmla="*/ 2740008 w 5658922"/>
              <a:gd name="connsiteY1176" fmla="*/ 1457015 h 4069266"/>
              <a:gd name="connsiteX1177" fmla="*/ 2724737 w 5658922"/>
              <a:gd name="connsiteY1177" fmla="*/ 1480378 h 4069266"/>
              <a:gd name="connsiteX1178" fmla="*/ 2645911 w 5658922"/>
              <a:gd name="connsiteY1178" fmla="*/ 1474579 h 4069266"/>
              <a:gd name="connsiteX1179" fmla="*/ 2584538 w 5658922"/>
              <a:gd name="connsiteY1179" fmla="*/ 1486033 h 4069266"/>
              <a:gd name="connsiteX1180" fmla="*/ 2435562 w 5658922"/>
              <a:gd name="connsiteY1180" fmla="*/ 1533164 h 4069266"/>
              <a:gd name="connsiteX1181" fmla="*/ 2429995 w 5658922"/>
              <a:gd name="connsiteY1181" fmla="*/ 1538697 h 4069266"/>
              <a:gd name="connsiteX1182" fmla="*/ 2433432 w 5658922"/>
              <a:gd name="connsiteY1182" fmla="*/ 1533838 h 4069266"/>
              <a:gd name="connsiteX1183" fmla="*/ 2428258 w 5658922"/>
              <a:gd name="connsiteY1183" fmla="*/ 1535475 h 4069266"/>
              <a:gd name="connsiteX1184" fmla="*/ 2421204 w 5658922"/>
              <a:gd name="connsiteY1184" fmla="*/ 1538722 h 4069266"/>
              <a:gd name="connsiteX1185" fmla="*/ 2410578 w 5658922"/>
              <a:gd name="connsiteY1185" fmla="*/ 1527901 h 4069266"/>
              <a:gd name="connsiteX1186" fmla="*/ 2404824 w 5658922"/>
              <a:gd name="connsiteY1186" fmla="*/ 1532763 h 4069266"/>
              <a:gd name="connsiteX1187" fmla="*/ 2403679 w 5658922"/>
              <a:gd name="connsiteY1187" fmla="*/ 1523656 h 4069266"/>
              <a:gd name="connsiteX1188" fmla="*/ 2397798 w 5658922"/>
              <a:gd name="connsiteY1188" fmla="*/ 1528624 h 4069266"/>
              <a:gd name="connsiteX1189" fmla="*/ 2396972 w 5658922"/>
              <a:gd name="connsiteY1189" fmla="*/ 1515720 h 4069266"/>
              <a:gd name="connsiteX1190" fmla="*/ 2322533 w 5658922"/>
              <a:gd name="connsiteY1190" fmla="*/ 1592224 h 4069266"/>
              <a:gd name="connsiteX1191" fmla="*/ 2324911 w 5658922"/>
              <a:gd name="connsiteY1191" fmla="*/ 1586688 h 4069266"/>
              <a:gd name="connsiteX1192" fmla="*/ 2326145 w 5658922"/>
              <a:gd name="connsiteY1192" fmla="*/ 1572045 h 4069266"/>
              <a:gd name="connsiteX1193" fmla="*/ 2298214 w 5658922"/>
              <a:gd name="connsiteY1193" fmla="*/ 1595646 h 4069266"/>
              <a:gd name="connsiteX1194" fmla="*/ 2299420 w 5658922"/>
              <a:gd name="connsiteY1194" fmla="*/ 1584552 h 4069266"/>
              <a:gd name="connsiteX1195" fmla="*/ 2247969 w 5658922"/>
              <a:gd name="connsiteY1195" fmla="*/ 1628028 h 4069266"/>
              <a:gd name="connsiteX1196" fmla="*/ 2248794 w 5658922"/>
              <a:gd name="connsiteY1196" fmla="*/ 1640932 h 4069266"/>
              <a:gd name="connsiteX1197" fmla="*/ 2276457 w 5658922"/>
              <a:gd name="connsiteY1197" fmla="*/ 1614030 h 4069266"/>
              <a:gd name="connsiteX1198" fmla="*/ 2263464 w 5658922"/>
              <a:gd name="connsiteY1198" fmla="*/ 1638612 h 4069266"/>
              <a:gd name="connsiteX1199" fmla="*/ 2185546 w 5658922"/>
              <a:gd name="connsiteY1199" fmla="*/ 1711002 h 4069266"/>
              <a:gd name="connsiteX1200" fmla="*/ 2219099 w 5658922"/>
              <a:gd name="connsiteY1200" fmla="*/ 1666023 h 4069266"/>
              <a:gd name="connsiteX1201" fmla="*/ 2220333 w 5658922"/>
              <a:gd name="connsiteY1201" fmla="*/ 1651381 h 4069266"/>
              <a:gd name="connsiteX1202" fmla="*/ 2214158 w 5658922"/>
              <a:gd name="connsiteY1202" fmla="*/ 1656598 h 4069266"/>
              <a:gd name="connsiteX1203" fmla="*/ 2224474 w 5658922"/>
              <a:gd name="connsiteY1203" fmla="*/ 1644355 h 4069266"/>
              <a:gd name="connsiteX1204" fmla="*/ 2228295 w 5658922"/>
              <a:gd name="connsiteY1204" fmla="*/ 1641126 h 4069266"/>
              <a:gd name="connsiteX1205" fmla="*/ 2253024 w 5658922"/>
              <a:gd name="connsiteY1205" fmla="*/ 1610155 h 4069266"/>
              <a:gd name="connsiteX1206" fmla="*/ 2254256 w 5658922"/>
              <a:gd name="connsiteY1206" fmla="*/ 1595512 h 4069266"/>
              <a:gd name="connsiteX1207" fmla="*/ 2187754 w 5658922"/>
              <a:gd name="connsiteY1207" fmla="*/ 1665307 h 4069266"/>
              <a:gd name="connsiteX1208" fmla="*/ 2200748 w 5658922"/>
              <a:gd name="connsiteY1208" fmla="*/ 1640727 h 4069266"/>
              <a:gd name="connsiteX1209" fmla="*/ 2200215 w 5658922"/>
              <a:gd name="connsiteY1209" fmla="*/ 1627575 h 4069266"/>
              <a:gd name="connsiteX1210" fmla="*/ 2166059 w 5658922"/>
              <a:gd name="connsiteY1210" fmla="*/ 1663490 h 4069266"/>
              <a:gd name="connsiteX1211" fmla="*/ 2232649 w 5658922"/>
              <a:gd name="connsiteY1211" fmla="*/ 1569941 h 4069266"/>
              <a:gd name="connsiteX1212" fmla="*/ 2231824 w 5658922"/>
              <a:gd name="connsiteY1212" fmla="*/ 1557037 h 4069266"/>
              <a:gd name="connsiteX1213" fmla="*/ 2211239 w 5658922"/>
              <a:gd name="connsiteY1213" fmla="*/ 1580982 h 4069266"/>
              <a:gd name="connsiteX1214" fmla="*/ 2208329 w 5658922"/>
              <a:gd name="connsiteY1214" fmla="*/ 1573365 h 4069266"/>
              <a:gd name="connsiteX1215" fmla="*/ 2198308 w 5658922"/>
              <a:gd name="connsiteY1215" fmla="*/ 1585360 h 4069266"/>
              <a:gd name="connsiteX1216" fmla="*/ 2196888 w 5658922"/>
              <a:gd name="connsiteY1216" fmla="*/ 1579506 h 4069266"/>
              <a:gd name="connsiteX1217" fmla="*/ 2096230 w 5658922"/>
              <a:gd name="connsiteY1217" fmla="*/ 1685217 h 4069266"/>
              <a:gd name="connsiteX1218" fmla="*/ 2094749 w 5658922"/>
              <a:gd name="connsiteY1218" fmla="*/ 1699567 h 4069266"/>
              <a:gd name="connsiteX1219" fmla="*/ 2175663 w 5658922"/>
              <a:gd name="connsiteY1219" fmla="*/ 1611043 h 4069266"/>
              <a:gd name="connsiteX1220" fmla="*/ 2157383 w 5658922"/>
              <a:gd name="connsiteY1220" fmla="*/ 1633542 h 4069266"/>
              <a:gd name="connsiteX1221" fmla="*/ 2155902 w 5658922"/>
              <a:gd name="connsiteY1221" fmla="*/ 1647891 h 4069266"/>
              <a:gd name="connsiteX1222" fmla="*/ 2135860 w 5658922"/>
              <a:gd name="connsiteY1222" fmla="*/ 1671881 h 4069266"/>
              <a:gd name="connsiteX1223" fmla="*/ 2134627 w 5658922"/>
              <a:gd name="connsiteY1223" fmla="*/ 1686524 h 4069266"/>
              <a:gd name="connsiteX1224" fmla="*/ 2179398 w 5658922"/>
              <a:gd name="connsiteY1224" fmla="*/ 1631564 h 4069266"/>
              <a:gd name="connsiteX1225" fmla="*/ 2125457 w 5658922"/>
              <a:gd name="connsiteY1225" fmla="*/ 1707874 h 4069266"/>
              <a:gd name="connsiteX1226" fmla="*/ 2124863 w 5658922"/>
              <a:gd name="connsiteY1226" fmla="*/ 1714926 h 4069266"/>
              <a:gd name="connsiteX1227" fmla="*/ 2104551 w 5658922"/>
              <a:gd name="connsiteY1227" fmla="*/ 1735615 h 4069266"/>
              <a:gd name="connsiteX1228" fmla="*/ 2119576 w 5658922"/>
              <a:gd name="connsiteY1228" fmla="*/ 1712844 h 4069266"/>
              <a:gd name="connsiteX1229" fmla="*/ 2118752 w 5658922"/>
              <a:gd name="connsiteY1229" fmla="*/ 1699939 h 4069266"/>
              <a:gd name="connsiteX1230" fmla="*/ 2067299 w 5658922"/>
              <a:gd name="connsiteY1230" fmla="*/ 1743418 h 4069266"/>
              <a:gd name="connsiteX1231" fmla="*/ 2063479 w 5658922"/>
              <a:gd name="connsiteY1231" fmla="*/ 1746646 h 4069266"/>
              <a:gd name="connsiteX1232" fmla="*/ 2078209 w 5658922"/>
              <a:gd name="connsiteY1232" fmla="*/ 1724123 h 4069266"/>
              <a:gd name="connsiteX1233" fmla="*/ 2077384 w 5658922"/>
              <a:gd name="connsiteY1233" fmla="*/ 1711218 h 4069266"/>
              <a:gd name="connsiteX1234" fmla="*/ 2020372 w 5658922"/>
              <a:gd name="connsiteY1234" fmla="*/ 1755867 h 4069266"/>
              <a:gd name="connsiteX1235" fmla="*/ 2057205 w 5658922"/>
              <a:gd name="connsiteY1235" fmla="*/ 1707615 h 4069266"/>
              <a:gd name="connsiteX1236" fmla="*/ 2060496 w 5658922"/>
              <a:gd name="connsiteY1236" fmla="*/ 1691232 h 4069266"/>
              <a:gd name="connsiteX1237" fmla="*/ 2110801 w 5658922"/>
              <a:gd name="connsiteY1237" fmla="*/ 1638648 h 4069266"/>
              <a:gd name="connsiteX1238" fmla="*/ 2111946 w 5658922"/>
              <a:gd name="connsiteY1238" fmla="*/ 1647756 h 4069266"/>
              <a:gd name="connsiteX1239" fmla="*/ 2130793 w 5658922"/>
              <a:gd name="connsiteY1239" fmla="*/ 1621756 h 4069266"/>
              <a:gd name="connsiteX1240" fmla="*/ 2132026 w 5658922"/>
              <a:gd name="connsiteY1240" fmla="*/ 1607112 h 4069266"/>
              <a:gd name="connsiteX1241" fmla="*/ 2124088 w 5658922"/>
              <a:gd name="connsiteY1241" fmla="*/ 1613819 h 4069266"/>
              <a:gd name="connsiteX1242" fmla="*/ 2128478 w 5658922"/>
              <a:gd name="connsiteY1242" fmla="*/ 1607087 h 4069266"/>
              <a:gd name="connsiteX1243" fmla="*/ 2129711 w 5658922"/>
              <a:gd name="connsiteY1243" fmla="*/ 1592444 h 4069266"/>
              <a:gd name="connsiteX1244" fmla="*/ 2069408 w 5658922"/>
              <a:gd name="connsiteY1244" fmla="*/ 1653474 h 4069266"/>
              <a:gd name="connsiteX1245" fmla="*/ 2068584 w 5658922"/>
              <a:gd name="connsiteY1245" fmla="*/ 1640570 h 4069266"/>
              <a:gd name="connsiteX1246" fmla="*/ 2102913 w 5658922"/>
              <a:gd name="connsiteY1246" fmla="*/ 1589356 h 4069266"/>
              <a:gd name="connsiteX1247" fmla="*/ 2096605 w 5658922"/>
              <a:gd name="connsiteY1247" fmla="*/ 1591711 h 4069266"/>
              <a:gd name="connsiteX1248" fmla="*/ 1935827 w 5658922"/>
              <a:gd name="connsiteY1248" fmla="*/ 1678679 h 4069266"/>
              <a:gd name="connsiteX1249" fmla="*/ 1820031 w 5658922"/>
              <a:gd name="connsiteY1249" fmla="*/ 1762825 h 4069266"/>
              <a:gd name="connsiteX1250" fmla="*/ 1785341 w 5658922"/>
              <a:gd name="connsiteY1250" fmla="*/ 1811807 h 4069266"/>
              <a:gd name="connsiteX1251" fmla="*/ 1778999 w 5658922"/>
              <a:gd name="connsiteY1251" fmla="*/ 1815332 h 4069266"/>
              <a:gd name="connsiteX1252" fmla="*/ 1802959 w 5658922"/>
              <a:gd name="connsiteY1252" fmla="*/ 1780674 h 4069266"/>
              <a:gd name="connsiteX1253" fmla="*/ 1809245 w 5658922"/>
              <a:gd name="connsiteY1253" fmla="*/ 1770662 h 4069266"/>
              <a:gd name="connsiteX1254" fmla="*/ 1795937 w 5658922"/>
              <a:gd name="connsiteY1254" fmla="*/ 1780333 h 4069266"/>
              <a:gd name="connsiteX1255" fmla="*/ 1754685 w 5658922"/>
              <a:gd name="connsiteY1255" fmla="*/ 1844408 h 4069266"/>
              <a:gd name="connsiteX1256" fmla="*/ 1684918 w 5658922"/>
              <a:gd name="connsiteY1256" fmla="*/ 1941038 h 4069266"/>
              <a:gd name="connsiteX1257" fmla="*/ 1536221 w 5658922"/>
              <a:gd name="connsiteY1257" fmla="*/ 2204785 h 4069266"/>
              <a:gd name="connsiteX1258" fmla="*/ 1518530 w 5658922"/>
              <a:gd name="connsiteY1258" fmla="*/ 2247493 h 4069266"/>
              <a:gd name="connsiteX1259" fmla="*/ 1511400 w 5658922"/>
              <a:gd name="connsiteY1259" fmla="*/ 2257632 h 4069266"/>
              <a:gd name="connsiteX1260" fmla="*/ 1510146 w 5658922"/>
              <a:gd name="connsiteY1260" fmla="*/ 2255597 h 4069266"/>
              <a:gd name="connsiteX1261" fmla="*/ 1515843 w 5658922"/>
              <a:gd name="connsiteY1261" fmla="*/ 2240109 h 4069266"/>
              <a:gd name="connsiteX1262" fmla="*/ 1508040 w 5658922"/>
              <a:gd name="connsiteY1262" fmla="*/ 2253843 h 4069266"/>
              <a:gd name="connsiteX1263" fmla="*/ 1508031 w 5658922"/>
              <a:gd name="connsiteY1263" fmla="*/ 2253835 h 4069266"/>
              <a:gd name="connsiteX1264" fmla="*/ 1507978 w 5658922"/>
              <a:gd name="connsiteY1264" fmla="*/ 2253951 h 4069266"/>
              <a:gd name="connsiteX1265" fmla="*/ 1492527 w 5658922"/>
              <a:gd name="connsiteY1265" fmla="*/ 2281150 h 4069266"/>
              <a:gd name="connsiteX1266" fmla="*/ 1502789 w 5658922"/>
              <a:gd name="connsiteY1266" fmla="*/ 2265510 h 4069266"/>
              <a:gd name="connsiteX1267" fmla="*/ 1507978 w 5658922"/>
              <a:gd name="connsiteY1267" fmla="*/ 2253951 h 4069266"/>
              <a:gd name="connsiteX1268" fmla="*/ 1508040 w 5658922"/>
              <a:gd name="connsiteY1268" fmla="*/ 2253843 h 4069266"/>
              <a:gd name="connsiteX1269" fmla="*/ 1510146 w 5658922"/>
              <a:gd name="connsiteY1269" fmla="*/ 2255597 h 4069266"/>
              <a:gd name="connsiteX1270" fmla="*/ 1488299 w 5658922"/>
              <a:gd name="connsiteY1270" fmla="*/ 2290254 h 4069266"/>
              <a:gd name="connsiteX1271" fmla="*/ 1490413 w 5658922"/>
              <a:gd name="connsiteY1271" fmla="*/ 2281151 h 4069266"/>
              <a:gd name="connsiteX1272" fmla="*/ 1486184 w 5658922"/>
              <a:gd name="connsiteY1272" fmla="*/ 2273807 h 4069266"/>
              <a:gd name="connsiteX1273" fmla="*/ 1499223 w 5658922"/>
              <a:gd name="connsiteY1273" fmla="*/ 2242968 h 4069266"/>
              <a:gd name="connsiteX1274" fmla="*/ 1595417 w 5658922"/>
              <a:gd name="connsiteY1274" fmla="*/ 2044716 h 4069266"/>
              <a:gd name="connsiteX1275" fmla="*/ 1724030 w 5658922"/>
              <a:gd name="connsiteY1275" fmla="*/ 1851751 h 4069266"/>
              <a:gd name="connsiteX1276" fmla="*/ 1727113 w 5658922"/>
              <a:gd name="connsiteY1276" fmla="*/ 1844776 h 4069266"/>
              <a:gd name="connsiteX1277" fmla="*/ 1727366 w 5658922"/>
              <a:gd name="connsiteY1277" fmla="*/ 1843815 h 4069266"/>
              <a:gd name="connsiteX1278" fmla="*/ 1704799 w 5658922"/>
              <a:gd name="connsiteY1278" fmla="*/ 1865427 h 4069266"/>
              <a:gd name="connsiteX1279" fmla="*/ 1678795 w 5658922"/>
              <a:gd name="connsiteY1279" fmla="*/ 1902599 h 4069266"/>
              <a:gd name="connsiteX1280" fmla="*/ 1654262 w 5658922"/>
              <a:gd name="connsiteY1280" fmla="*/ 1941039 h 4069266"/>
              <a:gd name="connsiteX1281" fmla="*/ 1586608 w 5658922"/>
              <a:gd name="connsiteY1281" fmla="*/ 2050296 h 4069266"/>
              <a:gd name="connsiteX1282" fmla="*/ 1486184 w 5658922"/>
              <a:gd name="connsiteY1282" fmla="*/ 2253835 h 4069266"/>
              <a:gd name="connsiteX1283" fmla="*/ 1473499 w 5658922"/>
              <a:gd name="connsiteY1283" fmla="*/ 2282398 h 4069266"/>
              <a:gd name="connsiteX1284" fmla="*/ 1471510 w 5658922"/>
              <a:gd name="connsiteY1284" fmla="*/ 2286147 h 4069266"/>
              <a:gd name="connsiteX1285" fmla="*/ 1470587 w 5658922"/>
              <a:gd name="connsiteY1285" fmla="*/ 2299092 h 4069266"/>
              <a:gd name="connsiteX1286" fmla="*/ 1457517 w 5658922"/>
              <a:gd name="connsiteY1286" fmla="*/ 2355366 h 4069266"/>
              <a:gd name="connsiteX1287" fmla="*/ 1440434 w 5658922"/>
              <a:gd name="connsiteY1287" fmla="*/ 2338685 h 4069266"/>
              <a:gd name="connsiteX1288" fmla="*/ 1436938 w 5658922"/>
              <a:gd name="connsiteY1288" fmla="*/ 2288594 h 4069266"/>
              <a:gd name="connsiteX1289" fmla="*/ 1390232 w 5658922"/>
              <a:gd name="connsiteY1289" fmla="*/ 2464528 h 4069266"/>
              <a:gd name="connsiteX1290" fmla="*/ 1366041 w 5658922"/>
              <a:gd name="connsiteY1290" fmla="*/ 2540860 h 4069266"/>
              <a:gd name="connsiteX1291" fmla="*/ 1358438 w 5658922"/>
              <a:gd name="connsiteY1291" fmla="*/ 2602597 h 4069266"/>
              <a:gd name="connsiteX1292" fmla="*/ 1332168 w 5658922"/>
              <a:gd name="connsiteY1292" fmla="*/ 2500030 h 4069266"/>
              <a:gd name="connsiteX1293" fmla="*/ 1334188 w 5658922"/>
              <a:gd name="connsiteY1293" fmla="*/ 2358300 h 4069266"/>
              <a:gd name="connsiteX1294" fmla="*/ 1319051 w 5658922"/>
              <a:gd name="connsiteY1294" fmla="*/ 2326258 h 4069266"/>
              <a:gd name="connsiteX1295" fmla="*/ 1322633 w 5658922"/>
              <a:gd name="connsiteY1295" fmla="*/ 2272883 h 4069266"/>
              <a:gd name="connsiteX1296" fmla="*/ 1320136 w 5658922"/>
              <a:gd name="connsiteY1296" fmla="*/ 2265767 h 4069266"/>
              <a:gd name="connsiteX1297" fmla="*/ 1319341 w 5658922"/>
              <a:gd name="connsiteY1297" fmla="*/ 2266694 h 4069266"/>
              <a:gd name="connsiteX1298" fmla="*/ 1307206 w 5658922"/>
              <a:gd name="connsiteY1298" fmla="*/ 2279428 h 4069266"/>
              <a:gd name="connsiteX1299" fmla="*/ 1307397 w 5658922"/>
              <a:gd name="connsiteY1299" fmla="*/ 2276460 h 4069266"/>
              <a:gd name="connsiteX1300" fmla="*/ 1307767 w 5658922"/>
              <a:gd name="connsiteY1300" fmla="*/ 2275048 h 4069266"/>
              <a:gd name="connsiteX1301" fmla="*/ 1314807 w 5658922"/>
              <a:gd name="connsiteY1301" fmla="*/ 2265186 h 4069266"/>
              <a:gd name="connsiteX1302" fmla="*/ 1320642 w 5658922"/>
              <a:gd name="connsiteY1302" fmla="*/ 2258648 h 4069266"/>
              <a:gd name="connsiteX1303" fmla="*/ 1357032 w 5658922"/>
              <a:gd name="connsiteY1303" fmla="*/ 2165901 h 4069266"/>
              <a:gd name="connsiteX1304" fmla="*/ 1352896 w 5658922"/>
              <a:gd name="connsiteY1304" fmla="*/ 2168648 h 4069266"/>
              <a:gd name="connsiteX1305" fmla="*/ 1347030 w 5658922"/>
              <a:gd name="connsiteY1305" fmla="*/ 2153757 h 4069266"/>
              <a:gd name="connsiteX1306" fmla="*/ 1348977 w 5658922"/>
              <a:gd name="connsiteY1306" fmla="*/ 2147771 h 4069266"/>
              <a:gd name="connsiteX1307" fmla="*/ 1335650 w 5658922"/>
              <a:gd name="connsiteY1307" fmla="*/ 2155827 h 4069266"/>
              <a:gd name="connsiteX1308" fmla="*/ 1318971 w 5658922"/>
              <a:gd name="connsiteY1308" fmla="*/ 2174195 h 4069266"/>
              <a:gd name="connsiteX1309" fmla="*/ 1316918 w 5658922"/>
              <a:gd name="connsiteY1309" fmla="*/ 2176732 h 4069266"/>
              <a:gd name="connsiteX1310" fmla="*/ 1352992 w 5658922"/>
              <a:gd name="connsiteY1310" fmla="*/ 2097583 h 4069266"/>
              <a:gd name="connsiteX1311" fmla="*/ 1350524 w 5658922"/>
              <a:gd name="connsiteY1311" fmla="*/ 2092296 h 4069266"/>
              <a:gd name="connsiteX1312" fmla="*/ 1318106 w 5658922"/>
              <a:gd name="connsiteY1312" fmla="*/ 2155444 h 4069266"/>
              <a:gd name="connsiteX1313" fmla="*/ 1327802 w 5658922"/>
              <a:gd name="connsiteY1313" fmla="*/ 2128000 h 4069266"/>
              <a:gd name="connsiteX1314" fmla="*/ 1336709 w 5658922"/>
              <a:gd name="connsiteY1314" fmla="*/ 2108437 h 4069266"/>
              <a:gd name="connsiteX1315" fmla="*/ 1338741 w 5658922"/>
              <a:gd name="connsiteY1315" fmla="*/ 2105475 h 4069266"/>
              <a:gd name="connsiteX1316" fmla="*/ 1346244 w 5658922"/>
              <a:gd name="connsiteY1316" fmla="*/ 2092260 h 4069266"/>
              <a:gd name="connsiteX1317" fmla="*/ 1343877 w 5658922"/>
              <a:gd name="connsiteY1317" fmla="*/ 2092747 h 4069266"/>
              <a:gd name="connsiteX1318" fmla="*/ 1351553 w 5658922"/>
              <a:gd name="connsiteY1318" fmla="*/ 2075978 h 4069266"/>
              <a:gd name="connsiteX1319" fmla="*/ 1361448 w 5658922"/>
              <a:gd name="connsiteY1319" fmla="*/ 2048535 h 4069266"/>
              <a:gd name="connsiteX1320" fmla="*/ 1353339 w 5658922"/>
              <a:gd name="connsiteY1320" fmla="*/ 2064504 h 4069266"/>
              <a:gd name="connsiteX1321" fmla="*/ 1336464 w 5658922"/>
              <a:gd name="connsiteY1321" fmla="*/ 2097737 h 4069266"/>
              <a:gd name="connsiteX1322" fmla="*/ 1334243 w 5658922"/>
              <a:gd name="connsiteY1322" fmla="*/ 2099489 h 4069266"/>
              <a:gd name="connsiteX1323" fmla="*/ 1328767 w 5658922"/>
              <a:gd name="connsiteY1323" fmla="*/ 2103222 h 4069266"/>
              <a:gd name="connsiteX1324" fmla="*/ 1352148 w 5658922"/>
              <a:gd name="connsiteY1324" fmla="*/ 2064235 h 4069266"/>
              <a:gd name="connsiteX1325" fmla="*/ 1329723 w 5658922"/>
              <a:gd name="connsiteY1325" fmla="*/ 2092371 h 4069266"/>
              <a:gd name="connsiteX1326" fmla="*/ 1311814 w 5658922"/>
              <a:gd name="connsiteY1326" fmla="*/ 2116339 h 4069266"/>
              <a:gd name="connsiteX1327" fmla="*/ 1309478 w 5658922"/>
              <a:gd name="connsiteY1327" fmla="*/ 2118497 h 4069266"/>
              <a:gd name="connsiteX1328" fmla="*/ 1286800 w 5658922"/>
              <a:gd name="connsiteY1328" fmla="*/ 2202650 h 4069266"/>
              <a:gd name="connsiteX1329" fmla="*/ 1269931 w 5658922"/>
              <a:gd name="connsiteY1329" fmla="*/ 2290296 h 4069266"/>
              <a:gd name="connsiteX1330" fmla="*/ 1243043 w 5658922"/>
              <a:gd name="connsiteY1330" fmla="*/ 2384069 h 4069266"/>
              <a:gd name="connsiteX1331" fmla="*/ 1226468 w 5658922"/>
              <a:gd name="connsiteY1331" fmla="*/ 2371530 h 4069266"/>
              <a:gd name="connsiteX1332" fmla="*/ 1236377 w 5658922"/>
              <a:gd name="connsiteY1332" fmla="*/ 2295022 h 4069266"/>
              <a:gd name="connsiteX1333" fmla="*/ 1241742 w 5658922"/>
              <a:gd name="connsiteY1333" fmla="*/ 2269668 h 4069266"/>
              <a:gd name="connsiteX1334" fmla="*/ 1236353 w 5658922"/>
              <a:gd name="connsiteY1334" fmla="*/ 2276332 h 4069266"/>
              <a:gd name="connsiteX1335" fmla="*/ 1231075 w 5658922"/>
              <a:gd name="connsiteY1335" fmla="*/ 2282461 h 4069266"/>
              <a:gd name="connsiteX1336" fmla="*/ 1232834 w 5658922"/>
              <a:gd name="connsiteY1336" fmla="*/ 2277625 h 4069266"/>
              <a:gd name="connsiteX1337" fmla="*/ 1237304 w 5658922"/>
              <a:gd name="connsiteY1337" fmla="*/ 2264601 h 4069266"/>
              <a:gd name="connsiteX1338" fmla="*/ 1236693 w 5658922"/>
              <a:gd name="connsiteY1338" fmla="*/ 2264705 h 4069266"/>
              <a:gd name="connsiteX1339" fmla="*/ 1245037 w 5658922"/>
              <a:gd name="connsiteY1339" fmla="*/ 2254091 h 4069266"/>
              <a:gd name="connsiteX1340" fmla="*/ 1268010 w 5658922"/>
              <a:gd name="connsiteY1340" fmla="*/ 2145512 h 4069266"/>
              <a:gd name="connsiteX1341" fmla="*/ 1269676 w 5658922"/>
              <a:gd name="connsiteY1341" fmla="*/ 2140427 h 4069266"/>
              <a:gd name="connsiteX1342" fmla="*/ 1269120 w 5658922"/>
              <a:gd name="connsiteY1342" fmla="*/ 2139824 h 4069266"/>
              <a:gd name="connsiteX1343" fmla="*/ 1270660 w 5658922"/>
              <a:gd name="connsiteY1343" fmla="*/ 2137418 h 4069266"/>
              <a:gd name="connsiteX1344" fmla="*/ 1291688 w 5658922"/>
              <a:gd name="connsiteY1344" fmla="*/ 2073190 h 4069266"/>
              <a:gd name="connsiteX1345" fmla="*/ 1290783 w 5658922"/>
              <a:gd name="connsiteY1345" fmla="*/ 2072509 h 4069266"/>
              <a:gd name="connsiteX1346" fmla="*/ 1266703 w 5658922"/>
              <a:gd name="connsiteY1346" fmla="*/ 2107053 h 4069266"/>
              <a:gd name="connsiteX1347" fmla="*/ 1254782 w 5658922"/>
              <a:gd name="connsiteY1347" fmla="*/ 2110786 h 4069266"/>
              <a:gd name="connsiteX1348" fmla="*/ 1225766 w 5658922"/>
              <a:gd name="connsiteY1348" fmla="*/ 2142075 h 4069266"/>
              <a:gd name="connsiteX1349" fmla="*/ 1209351 w 5658922"/>
              <a:gd name="connsiteY1349" fmla="*/ 2163076 h 4069266"/>
              <a:gd name="connsiteX1350" fmla="*/ 1189199 w 5658922"/>
              <a:gd name="connsiteY1350" fmla="*/ 2214550 h 4069266"/>
              <a:gd name="connsiteX1351" fmla="*/ 1158492 w 5658922"/>
              <a:gd name="connsiteY1351" fmla="*/ 2383536 h 4069266"/>
              <a:gd name="connsiteX1352" fmla="*/ 1171927 w 5658922"/>
              <a:gd name="connsiteY1352" fmla="*/ 2502860 h 4069266"/>
              <a:gd name="connsiteX1353" fmla="*/ 1177262 w 5658922"/>
              <a:gd name="connsiteY1353" fmla="*/ 2574501 h 4069266"/>
              <a:gd name="connsiteX1354" fmla="*/ 1175426 w 5658922"/>
              <a:gd name="connsiteY1354" fmla="*/ 2652955 h 4069266"/>
              <a:gd name="connsiteX1355" fmla="*/ 1147672 w 5658922"/>
              <a:gd name="connsiteY1355" fmla="*/ 2585710 h 4069266"/>
              <a:gd name="connsiteX1356" fmla="*/ 1126591 w 5658922"/>
              <a:gd name="connsiteY1356" fmla="*/ 2480373 h 4069266"/>
              <a:gd name="connsiteX1357" fmla="*/ 1133192 w 5658922"/>
              <a:gd name="connsiteY1357" fmla="*/ 2383217 h 4069266"/>
              <a:gd name="connsiteX1358" fmla="*/ 1111273 w 5658922"/>
              <a:gd name="connsiteY1358" fmla="*/ 2526179 h 4069266"/>
              <a:gd name="connsiteX1359" fmla="*/ 1104928 w 5658922"/>
              <a:gd name="connsiteY1359" fmla="*/ 2675411 h 4069266"/>
              <a:gd name="connsiteX1360" fmla="*/ 1142654 w 5658922"/>
              <a:gd name="connsiteY1360" fmla="*/ 2823203 h 4069266"/>
              <a:gd name="connsiteX1361" fmla="*/ 1168888 w 5658922"/>
              <a:gd name="connsiteY1361" fmla="*/ 2907168 h 4069266"/>
              <a:gd name="connsiteX1362" fmla="*/ 1184101 w 5658922"/>
              <a:gd name="connsiteY1362" fmla="*/ 2990990 h 4069266"/>
              <a:gd name="connsiteX1363" fmla="*/ 1147736 w 5658922"/>
              <a:gd name="connsiteY1363" fmla="*/ 2942774 h 4069266"/>
              <a:gd name="connsiteX1364" fmla="*/ 1107338 w 5658922"/>
              <a:gd name="connsiteY1364" fmla="*/ 2858159 h 4069266"/>
              <a:gd name="connsiteX1365" fmla="*/ 1158528 w 5658922"/>
              <a:gd name="connsiteY1365" fmla="*/ 3170982 h 4069266"/>
              <a:gd name="connsiteX1366" fmla="*/ 1164227 w 5658922"/>
              <a:gd name="connsiteY1366" fmla="*/ 3191048 h 4069266"/>
              <a:gd name="connsiteX1367" fmla="*/ 1163638 w 5658922"/>
              <a:gd name="connsiteY1367" fmla="*/ 3190076 h 4069266"/>
              <a:gd name="connsiteX1368" fmla="*/ 1146005 w 5658922"/>
              <a:gd name="connsiteY1368" fmla="*/ 3155349 h 4069266"/>
              <a:gd name="connsiteX1369" fmla="*/ 1143925 w 5658922"/>
              <a:gd name="connsiteY1369" fmla="*/ 3151351 h 4069266"/>
              <a:gd name="connsiteX1370" fmla="*/ 1170985 w 5658922"/>
              <a:gd name="connsiteY1370" fmla="*/ 3268375 h 4069266"/>
              <a:gd name="connsiteX1371" fmla="*/ 1166195 w 5658922"/>
              <a:gd name="connsiteY1371" fmla="*/ 3274851 h 4069266"/>
              <a:gd name="connsiteX1372" fmla="*/ 1139680 w 5658922"/>
              <a:gd name="connsiteY1372" fmla="*/ 3180485 h 4069266"/>
              <a:gd name="connsiteX1373" fmla="*/ 1145259 w 5658922"/>
              <a:gd name="connsiteY1373" fmla="*/ 3220290 h 4069266"/>
              <a:gd name="connsiteX1374" fmla="*/ 1151934 w 5658922"/>
              <a:gd name="connsiteY1374" fmla="*/ 3249212 h 4069266"/>
              <a:gd name="connsiteX1375" fmla="*/ 1153873 w 5658922"/>
              <a:gd name="connsiteY1375" fmla="*/ 3253779 h 4069266"/>
              <a:gd name="connsiteX1376" fmla="*/ 1160392 w 5658922"/>
              <a:gd name="connsiteY1376" fmla="*/ 3273726 h 4069266"/>
              <a:gd name="connsiteX1377" fmla="*/ 1157322 w 5658922"/>
              <a:gd name="connsiteY1377" fmla="*/ 3272416 h 4069266"/>
              <a:gd name="connsiteX1378" fmla="*/ 1163103 w 5658922"/>
              <a:gd name="connsiteY1378" fmla="*/ 3297219 h 4069266"/>
              <a:gd name="connsiteX1379" fmla="*/ 1168948 w 5658922"/>
              <a:gd name="connsiteY1379" fmla="*/ 3337077 h 4069266"/>
              <a:gd name="connsiteX1380" fmla="*/ 1162364 w 5658922"/>
              <a:gd name="connsiteY1380" fmla="*/ 3313237 h 4069266"/>
              <a:gd name="connsiteX1381" fmla="*/ 1148663 w 5658922"/>
              <a:gd name="connsiteY1381" fmla="*/ 3263626 h 4069266"/>
              <a:gd name="connsiteX1382" fmla="*/ 1146139 w 5658922"/>
              <a:gd name="connsiteY1382" fmla="*/ 3260643 h 4069266"/>
              <a:gd name="connsiteX1383" fmla="*/ 1139754 w 5658922"/>
              <a:gd name="connsiteY1383" fmla="*/ 3254087 h 4069266"/>
              <a:gd name="connsiteX1384" fmla="*/ 1160680 w 5658922"/>
              <a:gd name="connsiteY1384" fmla="*/ 3313273 h 4069266"/>
              <a:gd name="connsiteX1385" fmla="*/ 1138066 w 5658922"/>
              <a:gd name="connsiteY1385" fmla="*/ 3269035 h 4069266"/>
              <a:gd name="connsiteX1386" fmla="*/ 1115455 w 5658922"/>
              <a:gd name="connsiteY1386" fmla="*/ 3224795 h 4069266"/>
              <a:gd name="connsiteX1387" fmla="*/ 1116129 w 5658922"/>
              <a:gd name="connsiteY1387" fmla="*/ 3260374 h 4069266"/>
              <a:gd name="connsiteX1388" fmla="*/ 1084974 w 5658922"/>
              <a:gd name="connsiteY1388" fmla="*/ 3210127 h 4069266"/>
              <a:gd name="connsiteX1389" fmla="*/ 1082304 w 5658922"/>
              <a:gd name="connsiteY1389" fmla="*/ 3205785 h 4069266"/>
              <a:gd name="connsiteX1390" fmla="*/ 1080871 w 5658922"/>
              <a:gd name="connsiteY1390" fmla="*/ 3202295 h 4069266"/>
              <a:gd name="connsiteX1391" fmla="*/ 1081347 w 5658922"/>
              <a:gd name="connsiteY1391" fmla="*/ 3204228 h 4069266"/>
              <a:gd name="connsiteX1392" fmla="*/ 1076131 w 5658922"/>
              <a:gd name="connsiteY1392" fmla="*/ 3195742 h 4069266"/>
              <a:gd name="connsiteX1393" fmla="*/ 1074308 w 5658922"/>
              <a:gd name="connsiteY1393" fmla="*/ 3201642 h 4069266"/>
              <a:gd name="connsiteX1394" fmla="*/ 1087863 w 5658922"/>
              <a:gd name="connsiteY1394" fmla="*/ 3230663 h 4069266"/>
              <a:gd name="connsiteX1395" fmla="*/ 1100980 w 5658922"/>
              <a:gd name="connsiteY1395" fmla="*/ 3283880 h 4069266"/>
              <a:gd name="connsiteX1396" fmla="*/ 1104450 w 5658922"/>
              <a:gd name="connsiteY1396" fmla="*/ 3293249 h 4069266"/>
              <a:gd name="connsiteX1397" fmla="*/ 1097086 w 5658922"/>
              <a:gd name="connsiteY1397" fmla="*/ 3281951 h 4069266"/>
              <a:gd name="connsiteX1398" fmla="*/ 1079909 w 5658922"/>
              <a:gd name="connsiteY1398" fmla="*/ 3285210 h 4069266"/>
              <a:gd name="connsiteX1399" fmla="*/ 1056817 w 5658922"/>
              <a:gd name="connsiteY1399" fmla="*/ 3231843 h 4069266"/>
              <a:gd name="connsiteX1400" fmla="*/ 1041710 w 5658922"/>
              <a:gd name="connsiteY1400" fmla="*/ 3223515 h 4069266"/>
              <a:gd name="connsiteX1401" fmla="*/ 1011043 w 5658922"/>
              <a:gd name="connsiteY1401" fmla="*/ 3173199 h 4069266"/>
              <a:gd name="connsiteX1402" fmla="*/ 953291 w 5658922"/>
              <a:gd name="connsiteY1402" fmla="*/ 3064311 h 4069266"/>
              <a:gd name="connsiteX1403" fmla="*/ 946347 w 5658922"/>
              <a:gd name="connsiteY1403" fmla="*/ 3047709 h 4069266"/>
              <a:gd name="connsiteX1404" fmla="*/ 925478 w 5658922"/>
              <a:gd name="connsiteY1404" fmla="*/ 2940202 h 4069266"/>
              <a:gd name="connsiteX1405" fmla="*/ 904079 w 5658922"/>
              <a:gd name="connsiteY1405" fmla="*/ 2518445 h 4069266"/>
              <a:gd name="connsiteX1406" fmla="*/ 879096 w 5658922"/>
              <a:gd name="connsiteY1406" fmla="*/ 2827259 h 4069266"/>
              <a:gd name="connsiteX1407" fmla="*/ 880497 w 5658922"/>
              <a:gd name="connsiteY1407" fmla="*/ 2974588 h 4069266"/>
              <a:gd name="connsiteX1408" fmla="*/ 876929 w 5658922"/>
              <a:gd name="connsiteY1408" fmla="*/ 3065439 h 4069266"/>
              <a:gd name="connsiteX1409" fmla="*/ 847593 w 5658922"/>
              <a:gd name="connsiteY1409" fmla="*/ 3028717 h 4069266"/>
              <a:gd name="connsiteX1410" fmla="*/ 824774 w 5658922"/>
              <a:gd name="connsiteY1410" fmla="*/ 2999347 h 4069266"/>
              <a:gd name="connsiteX1411" fmla="*/ 821128 w 5658922"/>
              <a:gd name="connsiteY1411" fmla="*/ 3005680 h 4069266"/>
              <a:gd name="connsiteX1412" fmla="*/ 819613 w 5658922"/>
              <a:gd name="connsiteY1412" fmla="*/ 2998770 h 4069266"/>
              <a:gd name="connsiteX1413" fmla="*/ 816402 w 5658922"/>
              <a:gd name="connsiteY1413" fmla="*/ 2986578 h 4069266"/>
              <a:gd name="connsiteX1414" fmla="*/ 794226 w 5658922"/>
              <a:gd name="connsiteY1414" fmla="*/ 2950769 h 4069266"/>
              <a:gd name="connsiteX1415" fmla="*/ 791657 w 5658922"/>
              <a:gd name="connsiteY1415" fmla="*/ 2952948 h 4069266"/>
              <a:gd name="connsiteX1416" fmla="*/ 790891 w 5658922"/>
              <a:gd name="connsiteY1416" fmla="*/ 2948277 h 4069266"/>
              <a:gd name="connsiteX1417" fmla="*/ 787083 w 5658922"/>
              <a:gd name="connsiteY1417" fmla="*/ 2939238 h 4069266"/>
              <a:gd name="connsiteX1418" fmla="*/ 770510 w 5658922"/>
              <a:gd name="connsiteY1418" fmla="*/ 2912475 h 4069266"/>
              <a:gd name="connsiteX1419" fmla="*/ 772820 w 5658922"/>
              <a:gd name="connsiteY1419" fmla="*/ 2923462 h 4069266"/>
              <a:gd name="connsiteX1420" fmla="*/ 765192 w 5658922"/>
              <a:gd name="connsiteY1420" fmla="*/ 2925260 h 4069266"/>
              <a:gd name="connsiteX1421" fmla="*/ 778821 w 5658922"/>
              <a:gd name="connsiteY1421" fmla="*/ 2954598 h 4069266"/>
              <a:gd name="connsiteX1422" fmla="*/ 760372 w 5658922"/>
              <a:gd name="connsiteY1422" fmla="*/ 2926636 h 4069266"/>
              <a:gd name="connsiteX1423" fmla="*/ 762688 w 5658922"/>
              <a:gd name="connsiteY1423" fmla="*/ 2944010 h 4069266"/>
              <a:gd name="connsiteX1424" fmla="*/ 763234 w 5658922"/>
              <a:gd name="connsiteY1424" fmla="*/ 2951469 h 4069266"/>
              <a:gd name="connsiteX1425" fmla="*/ 815560 w 5658922"/>
              <a:gd name="connsiteY1425" fmla="*/ 3043743 h 4069266"/>
              <a:gd name="connsiteX1426" fmla="*/ 817376 w 5658922"/>
              <a:gd name="connsiteY1426" fmla="*/ 3047358 h 4069266"/>
              <a:gd name="connsiteX1427" fmla="*/ 819437 w 5658922"/>
              <a:gd name="connsiteY1427" fmla="*/ 3074065 h 4069266"/>
              <a:gd name="connsiteX1428" fmla="*/ 822578 w 5658922"/>
              <a:gd name="connsiteY1428" fmla="*/ 3096515 h 4069266"/>
              <a:gd name="connsiteX1429" fmla="*/ 820382 w 5658922"/>
              <a:gd name="connsiteY1429" fmla="*/ 3092382 h 4069266"/>
              <a:gd name="connsiteX1430" fmla="*/ 811223 w 5658922"/>
              <a:gd name="connsiteY1430" fmla="*/ 3079430 h 4069266"/>
              <a:gd name="connsiteX1431" fmla="*/ 796390 w 5658922"/>
              <a:gd name="connsiteY1431" fmla="*/ 3073500 h 4069266"/>
              <a:gd name="connsiteX1432" fmla="*/ 793995 w 5658922"/>
              <a:gd name="connsiteY1432" fmla="*/ 3069884 h 4069266"/>
              <a:gd name="connsiteX1433" fmla="*/ 792707 w 5658922"/>
              <a:gd name="connsiteY1433" fmla="*/ 3066236 h 4069266"/>
              <a:gd name="connsiteX1434" fmla="*/ 794037 w 5658922"/>
              <a:gd name="connsiteY1434" fmla="*/ 3068086 h 4069266"/>
              <a:gd name="connsiteX1435" fmla="*/ 795886 w 5658922"/>
              <a:gd name="connsiteY1435" fmla="*/ 3070324 h 4069266"/>
              <a:gd name="connsiteX1436" fmla="*/ 791064 w 5658922"/>
              <a:gd name="connsiteY1436" fmla="*/ 3061590 h 4069266"/>
              <a:gd name="connsiteX1437" fmla="*/ 775864 w 5658922"/>
              <a:gd name="connsiteY1437" fmla="*/ 3047493 h 4069266"/>
              <a:gd name="connsiteX1438" fmla="*/ 811002 w 5658922"/>
              <a:gd name="connsiteY1438" fmla="*/ 3112142 h 4069266"/>
              <a:gd name="connsiteX1439" fmla="*/ 809317 w 5658922"/>
              <a:gd name="connsiteY1439" fmla="*/ 3127088 h 4069266"/>
              <a:gd name="connsiteX1440" fmla="*/ 833961 w 5658922"/>
              <a:gd name="connsiteY1440" fmla="*/ 3189078 h 4069266"/>
              <a:gd name="connsiteX1441" fmla="*/ 836637 w 5658922"/>
              <a:gd name="connsiteY1441" fmla="*/ 3194160 h 4069266"/>
              <a:gd name="connsiteX1442" fmla="*/ 836866 w 5658922"/>
              <a:gd name="connsiteY1442" fmla="*/ 3195861 h 4069266"/>
              <a:gd name="connsiteX1443" fmla="*/ 837796 w 5658922"/>
              <a:gd name="connsiteY1443" fmla="*/ 3224817 h 4069266"/>
              <a:gd name="connsiteX1444" fmla="*/ 832917 w 5658922"/>
              <a:gd name="connsiteY1444" fmla="*/ 3237965 h 4069266"/>
              <a:gd name="connsiteX1445" fmla="*/ 822724 w 5658922"/>
              <a:gd name="connsiteY1445" fmla="*/ 3219588 h 4069266"/>
              <a:gd name="connsiteX1446" fmla="*/ 814766 w 5658922"/>
              <a:gd name="connsiteY1446" fmla="*/ 3204408 h 4069266"/>
              <a:gd name="connsiteX1447" fmla="*/ 784390 w 5658922"/>
              <a:gd name="connsiteY1447" fmla="*/ 3151680 h 4069266"/>
              <a:gd name="connsiteX1448" fmla="*/ 778325 w 5658922"/>
              <a:gd name="connsiteY1448" fmla="*/ 3141262 h 4069266"/>
              <a:gd name="connsiteX1449" fmla="*/ 777431 w 5658922"/>
              <a:gd name="connsiteY1449" fmla="*/ 3138775 h 4069266"/>
              <a:gd name="connsiteX1450" fmla="*/ 758465 w 5658922"/>
              <a:gd name="connsiteY1450" fmla="*/ 3076330 h 4069266"/>
              <a:gd name="connsiteX1451" fmla="*/ 737272 w 5658922"/>
              <a:gd name="connsiteY1451" fmla="*/ 3064185 h 4069266"/>
              <a:gd name="connsiteX1452" fmla="*/ 698280 w 5658922"/>
              <a:gd name="connsiteY1452" fmla="*/ 2792464 h 4069266"/>
              <a:gd name="connsiteX1453" fmla="*/ 688333 w 5658922"/>
              <a:gd name="connsiteY1453" fmla="*/ 2850371 h 4069266"/>
              <a:gd name="connsiteX1454" fmla="*/ 667541 w 5658922"/>
              <a:gd name="connsiteY1454" fmla="*/ 2879279 h 4069266"/>
              <a:gd name="connsiteX1455" fmla="*/ 652732 w 5658922"/>
              <a:gd name="connsiteY1455" fmla="*/ 2765654 h 4069266"/>
              <a:gd name="connsiteX1456" fmla="*/ 655797 w 5658922"/>
              <a:gd name="connsiteY1456" fmla="*/ 2599803 h 4069266"/>
              <a:gd name="connsiteX1457" fmla="*/ 642751 w 5658922"/>
              <a:gd name="connsiteY1457" fmla="*/ 2548667 h 4069266"/>
              <a:gd name="connsiteX1458" fmla="*/ 637059 w 5658922"/>
              <a:gd name="connsiteY1458" fmla="*/ 2491011 h 4069266"/>
              <a:gd name="connsiteX1459" fmla="*/ 612437 w 5658922"/>
              <a:gd name="connsiteY1459" fmla="*/ 2714985 h 4069266"/>
              <a:gd name="connsiteX1460" fmla="*/ 583532 w 5658922"/>
              <a:gd name="connsiteY1460" fmla="*/ 2794200 h 4069266"/>
              <a:gd name="connsiteX1461" fmla="*/ 575210 w 5658922"/>
              <a:gd name="connsiteY1461" fmla="*/ 2605755 h 4069266"/>
              <a:gd name="connsiteX1462" fmla="*/ 587934 w 5658922"/>
              <a:gd name="connsiteY1462" fmla="*/ 2466794 h 4069266"/>
              <a:gd name="connsiteX1463" fmla="*/ 589220 w 5658922"/>
              <a:gd name="connsiteY1463" fmla="*/ 2457457 h 4069266"/>
              <a:gd name="connsiteX1464" fmla="*/ 583081 w 5658922"/>
              <a:gd name="connsiteY1464" fmla="*/ 2466570 h 4069266"/>
              <a:gd name="connsiteX1465" fmla="*/ 578061 w 5658922"/>
              <a:gd name="connsiteY1465" fmla="*/ 2473201 h 4069266"/>
              <a:gd name="connsiteX1466" fmla="*/ 578162 w 5658922"/>
              <a:gd name="connsiteY1466" fmla="*/ 2472726 h 4069266"/>
              <a:gd name="connsiteX1467" fmla="*/ 591060 w 5658922"/>
              <a:gd name="connsiteY1467" fmla="*/ 2431166 h 4069266"/>
              <a:gd name="connsiteX1468" fmla="*/ 580418 w 5658922"/>
              <a:gd name="connsiteY1468" fmla="*/ 2454169 h 4069266"/>
              <a:gd name="connsiteX1469" fmla="*/ 574065 w 5658922"/>
              <a:gd name="connsiteY1469" fmla="*/ 2474052 h 4069266"/>
              <a:gd name="connsiteX1470" fmla="*/ 570929 w 5658922"/>
              <a:gd name="connsiteY1470" fmla="*/ 2482626 h 4069266"/>
              <a:gd name="connsiteX1471" fmla="*/ 552522 w 5658922"/>
              <a:gd name="connsiteY1471" fmla="*/ 2506947 h 4069266"/>
              <a:gd name="connsiteX1472" fmla="*/ 550818 w 5658922"/>
              <a:gd name="connsiteY1472" fmla="*/ 2505205 h 4069266"/>
              <a:gd name="connsiteX1473" fmla="*/ 549950 w 5658922"/>
              <a:gd name="connsiteY1473" fmla="*/ 2508520 h 4069266"/>
              <a:gd name="connsiteX1474" fmla="*/ 547247 w 5658922"/>
              <a:gd name="connsiteY1474" fmla="*/ 2513563 h 4069266"/>
              <a:gd name="connsiteX1475" fmla="*/ 541857 w 5658922"/>
              <a:gd name="connsiteY1475" fmla="*/ 2578524 h 4069266"/>
              <a:gd name="connsiteX1476" fmla="*/ 536828 w 5658922"/>
              <a:gd name="connsiteY1476" fmla="*/ 2713844 h 4069266"/>
              <a:gd name="connsiteX1477" fmla="*/ 522267 w 5658922"/>
              <a:gd name="connsiteY1477" fmla="*/ 2879435 h 4069266"/>
              <a:gd name="connsiteX1478" fmla="*/ 488062 w 5658922"/>
              <a:gd name="connsiteY1478" fmla="*/ 2727465 h 4069266"/>
              <a:gd name="connsiteX1479" fmla="*/ 501405 w 5658922"/>
              <a:gd name="connsiteY1479" fmla="*/ 2443989 h 4069266"/>
              <a:gd name="connsiteX1480" fmla="*/ 501757 w 5658922"/>
              <a:gd name="connsiteY1480" fmla="*/ 2441491 h 4069266"/>
              <a:gd name="connsiteX1481" fmla="*/ 493460 w 5658922"/>
              <a:gd name="connsiteY1481" fmla="*/ 2453096 h 4069266"/>
              <a:gd name="connsiteX1482" fmla="*/ 489087 w 5658922"/>
              <a:gd name="connsiteY1482" fmla="*/ 2459200 h 4069266"/>
              <a:gd name="connsiteX1483" fmla="*/ 490081 w 5658922"/>
              <a:gd name="connsiteY1483" fmla="*/ 2451173 h 4069266"/>
              <a:gd name="connsiteX1484" fmla="*/ 490173 w 5658922"/>
              <a:gd name="connsiteY1484" fmla="*/ 2448364 h 4069266"/>
              <a:gd name="connsiteX1485" fmla="*/ 503172 w 5658922"/>
              <a:gd name="connsiteY1485" fmla="*/ 2428936 h 4069266"/>
              <a:gd name="connsiteX1486" fmla="*/ 503604 w 5658922"/>
              <a:gd name="connsiteY1486" fmla="*/ 2428342 h 4069266"/>
              <a:gd name="connsiteX1487" fmla="*/ 520266 w 5658922"/>
              <a:gd name="connsiteY1487" fmla="*/ 2309719 h 4069266"/>
              <a:gd name="connsiteX1488" fmla="*/ 516443 w 5658922"/>
              <a:gd name="connsiteY1488" fmla="*/ 2314821 h 4069266"/>
              <a:gd name="connsiteX1489" fmla="*/ 517053 w 5658922"/>
              <a:gd name="connsiteY1489" fmla="*/ 2312984 h 4069266"/>
              <a:gd name="connsiteX1490" fmla="*/ 522053 w 5658922"/>
              <a:gd name="connsiteY1490" fmla="*/ 2297734 h 4069266"/>
              <a:gd name="connsiteX1491" fmla="*/ 522735 w 5658922"/>
              <a:gd name="connsiteY1491" fmla="*/ 2296701 h 4069266"/>
              <a:gd name="connsiteX1492" fmla="*/ 532575 w 5658922"/>
              <a:gd name="connsiteY1492" fmla="*/ 2245601 h 4069266"/>
              <a:gd name="connsiteX1493" fmla="*/ 524964 w 5658922"/>
              <a:gd name="connsiteY1493" fmla="*/ 2264575 h 4069266"/>
              <a:gd name="connsiteX1494" fmla="*/ 520758 w 5658922"/>
              <a:gd name="connsiteY1494" fmla="*/ 2260666 h 4069266"/>
              <a:gd name="connsiteX1495" fmla="*/ 522531 w 5658922"/>
              <a:gd name="connsiteY1495" fmla="*/ 2253476 h 4069266"/>
              <a:gd name="connsiteX1496" fmla="*/ 521978 w 5658922"/>
              <a:gd name="connsiteY1496" fmla="*/ 2254241 h 4069266"/>
              <a:gd name="connsiteX1497" fmla="*/ 508392 w 5658922"/>
              <a:gd name="connsiteY1497" fmla="*/ 2315014 h 4069266"/>
              <a:gd name="connsiteX1498" fmla="*/ 482953 w 5658922"/>
              <a:gd name="connsiteY1498" fmla="*/ 2462155 h 4069266"/>
              <a:gd name="connsiteX1499" fmla="*/ 465391 w 5658922"/>
              <a:gd name="connsiteY1499" fmla="*/ 2779792 h 4069266"/>
              <a:gd name="connsiteX1500" fmla="*/ 466939 w 5658922"/>
              <a:gd name="connsiteY1500" fmla="*/ 3008817 h 4069266"/>
              <a:gd name="connsiteX1501" fmla="*/ 435407 w 5658922"/>
              <a:gd name="connsiteY1501" fmla="*/ 2964531 h 4069266"/>
              <a:gd name="connsiteX1502" fmla="*/ 424600 w 5658922"/>
              <a:gd name="connsiteY1502" fmla="*/ 2534271 h 4069266"/>
              <a:gd name="connsiteX1503" fmla="*/ 447884 w 5658922"/>
              <a:gd name="connsiteY1503" fmla="*/ 2346344 h 4069266"/>
              <a:gd name="connsiteX1504" fmla="*/ 438262 w 5658922"/>
              <a:gd name="connsiteY1504" fmla="*/ 2377870 h 4069266"/>
              <a:gd name="connsiteX1505" fmla="*/ 427463 w 5658922"/>
              <a:gd name="connsiteY1505" fmla="*/ 2399413 h 4069266"/>
              <a:gd name="connsiteX1506" fmla="*/ 429400 w 5658922"/>
              <a:gd name="connsiteY1506" fmla="*/ 2392156 h 4069266"/>
              <a:gd name="connsiteX1507" fmla="*/ 434979 w 5658922"/>
              <a:gd name="connsiteY1507" fmla="*/ 2382842 h 4069266"/>
              <a:gd name="connsiteX1508" fmla="*/ 438609 w 5658922"/>
              <a:gd name="connsiteY1508" fmla="*/ 2374586 h 4069266"/>
              <a:gd name="connsiteX1509" fmla="*/ 434728 w 5658922"/>
              <a:gd name="connsiteY1509" fmla="*/ 2375382 h 4069266"/>
              <a:gd name="connsiteX1510" fmla="*/ 435594 w 5658922"/>
              <a:gd name="connsiteY1510" fmla="*/ 2372839 h 4069266"/>
              <a:gd name="connsiteX1511" fmla="*/ 439203 w 5658922"/>
              <a:gd name="connsiteY1511" fmla="*/ 2347049 h 4069266"/>
              <a:gd name="connsiteX1512" fmla="*/ 427809 w 5658922"/>
              <a:gd name="connsiteY1512" fmla="*/ 2382833 h 4069266"/>
              <a:gd name="connsiteX1513" fmla="*/ 427030 w 5658922"/>
              <a:gd name="connsiteY1513" fmla="*/ 2385056 h 4069266"/>
              <a:gd name="connsiteX1514" fmla="*/ 426824 w 5658922"/>
              <a:gd name="connsiteY1514" fmla="*/ 2385323 h 4069266"/>
              <a:gd name="connsiteX1515" fmla="*/ 422759 w 5658922"/>
              <a:gd name="connsiteY1515" fmla="*/ 2391811 h 4069266"/>
              <a:gd name="connsiteX1516" fmla="*/ 436885 w 5658922"/>
              <a:gd name="connsiteY1516" fmla="*/ 2340319 h 4069266"/>
              <a:gd name="connsiteX1517" fmla="*/ 460741 w 5658922"/>
              <a:gd name="connsiteY1517" fmla="*/ 2260546 h 4069266"/>
              <a:gd name="connsiteX1518" fmla="*/ 464323 w 5658922"/>
              <a:gd name="connsiteY1518" fmla="*/ 2251003 h 4069266"/>
              <a:gd name="connsiteX1519" fmla="*/ 458639 w 5658922"/>
              <a:gd name="connsiteY1519" fmla="*/ 2260772 h 4069266"/>
              <a:gd name="connsiteX1520" fmla="*/ 410134 w 5658922"/>
              <a:gd name="connsiteY1520" fmla="*/ 2403047 h 4069266"/>
              <a:gd name="connsiteX1521" fmla="*/ 457258 w 5658922"/>
              <a:gd name="connsiteY1521" fmla="*/ 2247922 h 4069266"/>
              <a:gd name="connsiteX1522" fmla="*/ 460554 w 5658922"/>
              <a:gd name="connsiteY1522" fmla="*/ 2235309 h 4069266"/>
              <a:gd name="connsiteX1523" fmla="*/ 460675 w 5658922"/>
              <a:gd name="connsiteY1523" fmla="*/ 2233509 h 4069266"/>
              <a:gd name="connsiteX1524" fmla="*/ 460299 w 5658922"/>
              <a:gd name="connsiteY1524" fmla="*/ 2234115 h 4069266"/>
              <a:gd name="connsiteX1525" fmla="*/ 458529 w 5658922"/>
              <a:gd name="connsiteY1525" fmla="*/ 2236858 h 4069266"/>
              <a:gd name="connsiteX1526" fmla="*/ 460941 w 5658922"/>
              <a:gd name="connsiteY1526" fmla="*/ 2229593 h 4069266"/>
              <a:gd name="connsiteX1527" fmla="*/ 461010 w 5658922"/>
              <a:gd name="connsiteY1527" fmla="*/ 2228577 h 4069266"/>
              <a:gd name="connsiteX1528" fmla="*/ 459140 w 5658922"/>
              <a:gd name="connsiteY1528" fmla="*/ 2225861 h 4069266"/>
              <a:gd name="connsiteX1529" fmla="*/ 450602 w 5658922"/>
              <a:gd name="connsiteY1529" fmla="*/ 2248637 h 4069266"/>
              <a:gd name="connsiteX1530" fmla="*/ 427498 w 5658922"/>
              <a:gd name="connsiteY1530" fmla="*/ 2317289 h 4069266"/>
              <a:gd name="connsiteX1531" fmla="*/ 444688 w 5658922"/>
              <a:gd name="connsiteY1531" fmla="*/ 2257913 h 4069266"/>
              <a:gd name="connsiteX1532" fmla="*/ 459045 w 5658922"/>
              <a:gd name="connsiteY1532" fmla="*/ 2212024 h 4069266"/>
              <a:gd name="connsiteX1533" fmla="*/ 457435 w 5658922"/>
              <a:gd name="connsiteY1533" fmla="*/ 2215565 h 4069266"/>
              <a:gd name="connsiteX1534" fmla="*/ 464144 w 5658922"/>
              <a:gd name="connsiteY1534" fmla="*/ 2187243 h 4069266"/>
              <a:gd name="connsiteX1535" fmla="*/ 465317 w 5658922"/>
              <a:gd name="connsiteY1535" fmla="*/ 2183704 h 4069266"/>
              <a:gd name="connsiteX1536" fmla="*/ 447593 w 5658922"/>
              <a:gd name="connsiteY1536" fmla="*/ 2232798 h 4069266"/>
              <a:gd name="connsiteX1537" fmla="*/ 397788 w 5658922"/>
              <a:gd name="connsiteY1537" fmla="*/ 2416246 h 4069266"/>
              <a:gd name="connsiteX1538" fmla="*/ 356586 w 5658922"/>
              <a:gd name="connsiteY1538" fmla="*/ 2869396 h 4069266"/>
              <a:gd name="connsiteX1539" fmla="*/ 368981 w 5658922"/>
              <a:gd name="connsiteY1539" fmla="*/ 3034702 h 4069266"/>
              <a:gd name="connsiteX1540" fmla="*/ 379860 w 5658922"/>
              <a:gd name="connsiteY1540" fmla="*/ 3153158 h 4069266"/>
              <a:gd name="connsiteX1541" fmla="*/ 337768 w 5658922"/>
              <a:gd name="connsiteY1541" fmla="*/ 3128689 h 4069266"/>
              <a:gd name="connsiteX1542" fmla="*/ 354850 w 5658922"/>
              <a:gd name="connsiteY1542" fmla="*/ 3235919 h 4069266"/>
              <a:gd name="connsiteX1543" fmla="*/ 342816 w 5658922"/>
              <a:gd name="connsiteY1543" fmla="*/ 3211799 h 4069266"/>
              <a:gd name="connsiteX1544" fmla="*/ 317346 w 5658922"/>
              <a:gd name="connsiteY1544" fmla="*/ 3168886 h 4069266"/>
              <a:gd name="connsiteX1545" fmla="*/ 311302 w 5658922"/>
              <a:gd name="connsiteY1545" fmla="*/ 3159122 h 4069266"/>
              <a:gd name="connsiteX1546" fmla="*/ 311375 w 5658922"/>
              <a:gd name="connsiteY1546" fmla="*/ 3159789 h 4069266"/>
              <a:gd name="connsiteX1547" fmla="*/ 323760 w 5658922"/>
              <a:gd name="connsiteY1547" fmla="*/ 3218589 h 4069266"/>
              <a:gd name="connsiteX1548" fmla="*/ 312092 w 5658922"/>
              <a:gd name="connsiteY1548" fmla="*/ 3185594 h 4069266"/>
              <a:gd name="connsiteX1549" fmla="*/ 305917 w 5658922"/>
              <a:gd name="connsiteY1549" fmla="*/ 3157438 h 4069266"/>
              <a:gd name="connsiteX1550" fmla="*/ 302706 w 5658922"/>
              <a:gd name="connsiteY1550" fmla="*/ 3145246 h 4069266"/>
              <a:gd name="connsiteX1551" fmla="*/ 280529 w 5658922"/>
              <a:gd name="connsiteY1551" fmla="*/ 3109437 h 4069266"/>
              <a:gd name="connsiteX1552" fmla="*/ 277962 w 5658922"/>
              <a:gd name="connsiteY1552" fmla="*/ 3111616 h 4069266"/>
              <a:gd name="connsiteX1553" fmla="*/ 277195 w 5658922"/>
              <a:gd name="connsiteY1553" fmla="*/ 3106946 h 4069266"/>
              <a:gd name="connsiteX1554" fmla="*/ 273388 w 5658922"/>
              <a:gd name="connsiteY1554" fmla="*/ 3097905 h 4069266"/>
              <a:gd name="connsiteX1555" fmla="*/ 256814 w 5658922"/>
              <a:gd name="connsiteY1555" fmla="*/ 3071143 h 4069266"/>
              <a:gd name="connsiteX1556" fmla="*/ 259124 w 5658922"/>
              <a:gd name="connsiteY1556" fmla="*/ 3082130 h 4069266"/>
              <a:gd name="connsiteX1557" fmla="*/ 257072 w 5658922"/>
              <a:gd name="connsiteY1557" fmla="*/ 3082614 h 4069266"/>
              <a:gd name="connsiteX1558" fmla="*/ 240002 w 5658922"/>
              <a:gd name="connsiteY1558" fmla="*/ 2959470 h 4069266"/>
              <a:gd name="connsiteX1559" fmla="*/ 232867 w 5658922"/>
              <a:gd name="connsiteY1559" fmla="*/ 2533280 h 4069266"/>
              <a:gd name="connsiteX1560" fmla="*/ 247599 w 5658922"/>
              <a:gd name="connsiteY1560" fmla="*/ 2389136 h 4069266"/>
              <a:gd name="connsiteX1561" fmla="*/ 270405 w 5658922"/>
              <a:gd name="connsiteY1561" fmla="*/ 2248221 h 4069266"/>
              <a:gd name="connsiteX1562" fmla="*/ 263504 w 5658922"/>
              <a:gd name="connsiteY1562" fmla="*/ 2257982 h 4069266"/>
              <a:gd name="connsiteX1563" fmla="*/ 223414 w 5658922"/>
              <a:gd name="connsiteY1563" fmla="*/ 2317496 h 4069266"/>
              <a:gd name="connsiteX1564" fmla="*/ 218396 w 5658922"/>
              <a:gd name="connsiteY1564" fmla="*/ 2324128 h 4069266"/>
              <a:gd name="connsiteX1565" fmla="*/ 218494 w 5658922"/>
              <a:gd name="connsiteY1565" fmla="*/ 2323652 h 4069266"/>
              <a:gd name="connsiteX1566" fmla="*/ 231394 w 5658922"/>
              <a:gd name="connsiteY1566" fmla="*/ 2282092 h 4069266"/>
              <a:gd name="connsiteX1567" fmla="*/ 220752 w 5658922"/>
              <a:gd name="connsiteY1567" fmla="*/ 2305095 h 4069266"/>
              <a:gd name="connsiteX1568" fmla="*/ 214399 w 5658922"/>
              <a:gd name="connsiteY1568" fmla="*/ 2324978 h 4069266"/>
              <a:gd name="connsiteX1569" fmla="*/ 211263 w 5658922"/>
              <a:gd name="connsiteY1569" fmla="*/ 2333552 h 4069266"/>
              <a:gd name="connsiteX1570" fmla="*/ 200391 w 5658922"/>
              <a:gd name="connsiteY1570" fmla="*/ 2347919 h 4069266"/>
              <a:gd name="connsiteX1571" fmla="*/ 184543 w 5658922"/>
              <a:gd name="connsiteY1571" fmla="*/ 2443058 h 4069266"/>
              <a:gd name="connsiteX1572" fmla="*/ 168356 w 5658922"/>
              <a:gd name="connsiteY1572" fmla="*/ 2584060 h 4069266"/>
              <a:gd name="connsiteX1573" fmla="*/ 171151 w 5658922"/>
              <a:gd name="connsiteY1573" fmla="*/ 3098574 h 4069266"/>
              <a:gd name="connsiteX1574" fmla="*/ 185025 w 5658922"/>
              <a:gd name="connsiteY1574" fmla="*/ 3299414 h 4069266"/>
              <a:gd name="connsiteX1575" fmla="*/ 124449 w 5658922"/>
              <a:gd name="connsiteY1575" fmla="*/ 3118222 h 4069266"/>
              <a:gd name="connsiteX1576" fmla="*/ 100231 w 5658922"/>
              <a:gd name="connsiteY1576" fmla="*/ 2948808 h 4069266"/>
              <a:gd name="connsiteX1577" fmla="*/ 87120 w 5658922"/>
              <a:gd name="connsiteY1577" fmla="*/ 2804185 h 4069266"/>
              <a:gd name="connsiteX1578" fmla="*/ 93198 w 5658922"/>
              <a:gd name="connsiteY1578" fmla="*/ 3000886 h 4069266"/>
              <a:gd name="connsiteX1579" fmla="*/ 129306 w 5658922"/>
              <a:gd name="connsiteY1579" fmla="*/ 3260604 h 4069266"/>
              <a:gd name="connsiteX1580" fmla="*/ 166078 w 5658922"/>
              <a:gd name="connsiteY1580" fmla="*/ 3438984 h 4069266"/>
              <a:gd name="connsiteX1581" fmla="*/ 174325 w 5658922"/>
              <a:gd name="connsiteY1581" fmla="*/ 3476067 h 4069266"/>
              <a:gd name="connsiteX1582" fmla="*/ 173400 w 5658922"/>
              <a:gd name="connsiteY1582" fmla="*/ 3474859 h 4069266"/>
              <a:gd name="connsiteX1583" fmla="*/ 173726 w 5658922"/>
              <a:gd name="connsiteY1583" fmla="*/ 3482427 h 4069266"/>
              <a:gd name="connsiteX1584" fmla="*/ 176621 w 5658922"/>
              <a:gd name="connsiteY1584" fmla="*/ 3488343 h 4069266"/>
              <a:gd name="connsiteX1585" fmla="*/ 184739 w 5658922"/>
              <a:gd name="connsiteY1585" fmla="*/ 3538827 h 4069266"/>
              <a:gd name="connsiteX1586" fmla="*/ 186356 w 5658922"/>
              <a:gd name="connsiteY1586" fmla="*/ 3543547 h 4069266"/>
              <a:gd name="connsiteX1587" fmla="*/ 190037 w 5658922"/>
              <a:gd name="connsiteY1587" fmla="*/ 3555030 h 4069266"/>
              <a:gd name="connsiteX1588" fmla="*/ 191058 w 5658922"/>
              <a:gd name="connsiteY1588" fmla="*/ 3560991 h 4069266"/>
              <a:gd name="connsiteX1589" fmla="*/ 192393 w 5658922"/>
              <a:gd name="connsiteY1589" fmla="*/ 3580474 h 4069266"/>
              <a:gd name="connsiteX1590" fmla="*/ 191014 w 5658922"/>
              <a:gd name="connsiteY1590" fmla="*/ 3578178 h 4069266"/>
              <a:gd name="connsiteX1591" fmla="*/ 176766 w 5658922"/>
              <a:gd name="connsiteY1591" fmla="*/ 3519412 h 4069266"/>
              <a:gd name="connsiteX1592" fmla="*/ 135387 w 5658922"/>
              <a:gd name="connsiteY1592" fmla="*/ 3344221 h 4069266"/>
              <a:gd name="connsiteX1593" fmla="*/ 123319 w 5658922"/>
              <a:gd name="connsiteY1593" fmla="*/ 3310729 h 4069266"/>
              <a:gd name="connsiteX1594" fmla="*/ 136103 w 5658922"/>
              <a:gd name="connsiteY1594" fmla="*/ 3370025 h 4069266"/>
              <a:gd name="connsiteX1595" fmla="*/ 168630 w 5658922"/>
              <a:gd name="connsiteY1595" fmla="*/ 3527693 h 4069266"/>
              <a:gd name="connsiteX1596" fmla="*/ 169948 w 5658922"/>
              <a:gd name="connsiteY1596" fmla="*/ 3538306 h 4069266"/>
              <a:gd name="connsiteX1597" fmla="*/ 147667 w 5658922"/>
              <a:gd name="connsiteY1597" fmla="*/ 3464665 h 4069266"/>
              <a:gd name="connsiteX1598" fmla="*/ 106817 w 5658922"/>
              <a:gd name="connsiteY1598" fmla="*/ 3272199 h 4069266"/>
              <a:gd name="connsiteX1599" fmla="*/ 94744 w 5658922"/>
              <a:gd name="connsiteY1599" fmla="*/ 3241192 h 4069266"/>
              <a:gd name="connsiteX1600" fmla="*/ 96473 w 5658922"/>
              <a:gd name="connsiteY1600" fmla="*/ 3251418 h 4069266"/>
              <a:gd name="connsiteX1601" fmla="*/ 102946 w 5658922"/>
              <a:gd name="connsiteY1601" fmla="*/ 3264941 h 4069266"/>
              <a:gd name="connsiteX1602" fmla="*/ 106872 w 5658922"/>
              <a:gd name="connsiteY1602" fmla="*/ 3276760 h 4069266"/>
              <a:gd name="connsiteX1603" fmla="*/ 101637 w 5658922"/>
              <a:gd name="connsiteY1603" fmla="*/ 3275167 h 4069266"/>
              <a:gd name="connsiteX1604" fmla="*/ 102503 w 5658922"/>
              <a:gd name="connsiteY1604" fmla="*/ 3278774 h 4069266"/>
              <a:gd name="connsiteX1605" fmla="*/ 104144 w 5658922"/>
              <a:gd name="connsiteY1605" fmla="*/ 3314698 h 4069266"/>
              <a:gd name="connsiteX1606" fmla="*/ 93085 w 5658922"/>
              <a:gd name="connsiteY1606" fmla="*/ 3264030 h 4069266"/>
              <a:gd name="connsiteX1607" fmla="*/ 92300 w 5658922"/>
              <a:gd name="connsiteY1607" fmla="*/ 3260874 h 4069266"/>
              <a:gd name="connsiteX1608" fmla="*/ 92050 w 5658922"/>
              <a:gd name="connsiteY1608" fmla="*/ 3260482 h 4069266"/>
              <a:gd name="connsiteX1609" fmla="*/ 87297 w 5658922"/>
              <a:gd name="connsiteY1609" fmla="*/ 3251036 h 4069266"/>
              <a:gd name="connsiteX1610" fmla="*/ 100089 w 5658922"/>
              <a:gd name="connsiteY1610" fmla="*/ 3323654 h 4069266"/>
              <a:gd name="connsiteX1611" fmla="*/ 122622 w 5658922"/>
              <a:gd name="connsiteY1611" fmla="*/ 3436403 h 4069266"/>
              <a:gd name="connsiteX1612" fmla="*/ 126319 w 5658922"/>
              <a:gd name="connsiteY1612" fmla="*/ 3449984 h 4069266"/>
              <a:gd name="connsiteX1613" fmla="*/ 119762 w 5658922"/>
              <a:gd name="connsiteY1613" fmla="*/ 3435821 h 4069266"/>
              <a:gd name="connsiteX1614" fmla="*/ 71386 w 5658922"/>
              <a:gd name="connsiteY1614" fmla="*/ 3233963 h 4069266"/>
              <a:gd name="connsiteX1615" fmla="*/ 90823 w 5658922"/>
              <a:gd name="connsiteY1615" fmla="*/ 3340860 h 4069266"/>
              <a:gd name="connsiteX1616" fmla="*/ 108677 w 5658922"/>
              <a:gd name="connsiteY1616" fmla="*/ 3419940 h 4069266"/>
              <a:gd name="connsiteX1617" fmla="*/ 92398 w 5658922"/>
              <a:gd name="connsiteY1617" fmla="*/ 3367792 h 4069266"/>
              <a:gd name="connsiteX1618" fmla="*/ 45227 w 5658922"/>
              <a:gd name="connsiteY1618" fmla="*/ 3152894 h 4069266"/>
              <a:gd name="connsiteX1619" fmla="*/ 19250 w 5658922"/>
              <a:gd name="connsiteY1619" fmla="*/ 2957430 h 4069266"/>
              <a:gd name="connsiteX1620" fmla="*/ 24417 w 5658922"/>
              <a:gd name="connsiteY1620" fmla="*/ 2367195 h 4069266"/>
              <a:gd name="connsiteX1621" fmla="*/ 81539 w 5658922"/>
              <a:gd name="connsiteY1621" fmla="*/ 2062517 h 4069266"/>
              <a:gd name="connsiteX1622" fmla="*/ 140356 w 5658922"/>
              <a:gd name="connsiteY1622" fmla="*/ 1875294 h 4069266"/>
              <a:gd name="connsiteX1623" fmla="*/ 123668 w 5658922"/>
              <a:gd name="connsiteY1623" fmla="*/ 1886027 h 4069266"/>
              <a:gd name="connsiteX1624" fmla="*/ 92694 w 5658922"/>
              <a:gd name="connsiteY1624" fmla="*/ 1913768 h 4069266"/>
              <a:gd name="connsiteX1625" fmla="*/ 0 w 5658922"/>
              <a:gd name="connsiteY1625" fmla="*/ 2009225 h 4069266"/>
              <a:gd name="connsiteX1626" fmla="*/ 62766 w 5658922"/>
              <a:gd name="connsiteY1626" fmla="*/ 1918906 h 4069266"/>
              <a:gd name="connsiteX1627" fmla="*/ 69879 w 5658922"/>
              <a:gd name="connsiteY1627" fmla="*/ 1899295 h 4069266"/>
              <a:gd name="connsiteX1628" fmla="*/ 58119 w 5658922"/>
              <a:gd name="connsiteY1628" fmla="*/ 1909231 h 4069266"/>
              <a:gd name="connsiteX1629" fmla="*/ 101127 w 5658922"/>
              <a:gd name="connsiteY1629" fmla="*/ 1855763 h 4069266"/>
              <a:gd name="connsiteX1630" fmla="*/ 104923 w 5658922"/>
              <a:gd name="connsiteY1630" fmla="*/ 1856082 h 4069266"/>
              <a:gd name="connsiteX1631" fmla="*/ 163512 w 5658922"/>
              <a:gd name="connsiteY1631" fmla="*/ 1789444 h 4069266"/>
              <a:gd name="connsiteX1632" fmla="*/ 162847 w 5658922"/>
              <a:gd name="connsiteY1632" fmla="*/ 1800585 h 4069266"/>
              <a:gd name="connsiteX1633" fmla="*/ 163663 w 5658922"/>
              <a:gd name="connsiteY1633" fmla="*/ 1801029 h 4069266"/>
              <a:gd name="connsiteX1634" fmla="*/ 163716 w 5658922"/>
              <a:gd name="connsiteY1634" fmla="*/ 1800936 h 4069266"/>
              <a:gd name="connsiteX1635" fmla="*/ 175805 w 5658922"/>
              <a:gd name="connsiteY1635" fmla="*/ 1762458 h 4069266"/>
              <a:gd name="connsiteX1636" fmla="*/ 227744 w 5658922"/>
              <a:gd name="connsiteY1636" fmla="*/ 1647278 h 4069266"/>
              <a:gd name="connsiteX1637" fmla="*/ 97221 w 5658922"/>
              <a:gd name="connsiteY1637" fmla="*/ 1795082 h 4069266"/>
              <a:gd name="connsiteX1638" fmla="*/ 95484 w 5658922"/>
              <a:gd name="connsiteY1638" fmla="*/ 1793025 h 4069266"/>
              <a:gd name="connsiteX1639" fmla="*/ 24592 w 5658922"/>
              <a:gd name="connsiteY1639" fmla="*/ 1869553 h 4069266"/>
              <a:gd name="connsiteX1640" fmla="*/ 114331 w 5658922"/>
              <a:gd name="connsiteY1640" fmla="*/ 1767024 h 4069266"/>
              <a:gd name="connsiteX1641" fmla="*/ 116069 w 5658922"/>
              <a:gd name="connsiteY1641" fmla="*/ 1769082 h 4069266"/>
              <a:gd name="connsiteX1642" fmla="*/ 158758 w 5658922"/>
              <a:gd name="connsiteY1642" fmla="*/ 1719408 h 4069266"/>
              <a:gd name="connsiteX1643" fmla="*/ 170011 w 5658922"/>
              <a:gd name="connsiteY1643" fmla="*/ 1692771 h 4069266"/>
              <a:gd name="connsiteX1644" fmla="*/ 174127 w 5658922"/>
              <a:gd name="connsiteY1644" fmla="*/ 1689292 h 4069266"/>
              <a:gd name="connsiteX1645" fmla="*/ 173808 w 5658922"/>
              <a:gd name="connsiteY1645" fmla="*/ 1693089 h 4069266"/>
              <a:gd name="connsiteX1646" fmla="*/ 236512 w 5658922"/>
              <a:gd name="connsiteY1646" fmla="*/ 1622974 h 4069266"/>
              <a:gd name="connsiteX1647" fmla="*/ 240338 w 5658922"/>
              <a:gd name="connsiteY1647" fmla="*/ 1618482 h 4069266"/>
              <a:gd name="connsiteX1648" fmla="*/ 241170 w 5658922"/>
              <a:gd name="connsiteY1648" fmla="*/ 1617505 h 4069266"/>
              <a:gd name="connsiteX1649" fmla="*/ 251697 w 5658922"/>
              <a:gd name="connsiteY1649" fmla="*/ 1594161 h 4069266"/>
              <a:gd name="connsiteX1650" fmla="*/ 217407 w 5658922"/>
              <a:gd name="connsiteY1650" fmla="*/ 1632568 h 4069266"/>
              <a:gd name="connsiteX1651" fmla="*/ 217727 w 5658922"/>
              <a:gd name="connsiteY1651" fmla="*/ 1628772 h 4069266"/>
              <a:gd name="connsiteX1652" fmla="*/ 256591 w 5658922"/>
              <a:gd name="connsiteY1652" fmla="*/ 1582330 h 4069266"/>
              <a:gd name="connsiteX1653" fmla="*/ 257470 w 5658922"/>
              <a:gd name="connsiteY1653" fmla="*/ 1581357 h 4069266"/>
              <a:gd name="connsiteX1654" fmla="*/ 275788 w 5658922"/>
              <a:gd name="connsiteY1654" fmla="*/ 1540735 h 4069266"/>
              <a:gd name="connsiteX1655" fmla="*/ 242703 w 5658922"/>
              <a:gd name="connsiteY1655" fmla="*/ 1573627 h 4069266"/>
              <a:gd name="connsiteX1656" fmla="*/ 267032 w 5658922"/>
              <a:gd name="connsiteY1656" fmla="*/ 1544289 h 4069266"/>
              <a:gd name="connsiteX1657" fmla="*/ 280538 w 5658922"/>
              <a:gd name="connsiteY1657" fmla="*/ 1530202 h 4069266"/>
              <a:gd name="connsiteX1658" fmla="*/ 290532 w 5658922"/>
              <a:gd name="connsiteY1658" fmla="*/ 1508040 h 4069266"/>
              <a:gd name="connsiteX1659" fmla="*/ 264111 w 5658922"/>
              <a:gd name="connsiteY1659" fmla="*/ 1535169 h 4069266"/>
              <a:gd name="connsiteX1660" fmla="*/ 267084 w 5658922"/>
              <a:gd name="connsiteY1660" fmla="*/ 1522584 h 4069266"/>
              <a:gd name="connsiteX1661" fmla="*/ 243243 w 5658922"/>
              <a:gd name="connsiteY1661" fmla="*/ 1546256 h 4069266"/>
              <a:gd name="connsiteX1662" fmla="*/ 285931 w 5658922"/>
              <a:gd name="connsiteY1662" fmla="*/ 1496582 h 4069266"/>
              <a:gd name="connsiteX1663" fmla="*/ 285044 w 5658922"/>
              <a:gd name="connsiteY1663" fmla="*/ 1503879 h 4069266"/>
              <a:gd name="connsiteX1664" fmla="*/ 298573 w 5658922"/>
              <a:gd name="connsiteY1664" fmla="*/ 1490209 h 4069266"/>
              <a:gd name="connsiteX1665" fmla="*/ 304713 w 5658922"/>
              <a:gd name="connsiteY1665" fmla="*/ 1476593 h 4069266"/>
              <a:gd name="connsiteX1666" fmla="*/ 466088 w 5658922"/>
              <a:gd name="connsiteY1666" fmla="*/ 1210050 h 4069266"/>
              <a:gd name="connsiteX1667" fmla="*/ 753354 w 5658922"/>
              <a:gd name="connsiteY1667" fmla="*/ 860236 h 4069266"/>
              <a:gd name="connsiteX1668" fmla="*/ 838700 w 5658922"/>
              <a:gd name="connsiteY1668" fmla="*/ 777099 h 4069266"/>
              <a:gd name="connsiteX1669" fmla="*/ 846987 w 5658922"/>
              <a:gd name="connsiteY1669" fmla="*/ 762547 h 4069266"/>
              <a:gd name="connsiteX1670" fmla="*/ 852331 w 5658922"/>
              <a:gd name="connsiteY1670" fmla="*/ 755560 h 4069266"/>
              <a:gd name="connsiteX1671" fmla="*/ 840425 w 5658922"/>
              <a:gd name="connsiteY1671" fmla="*/ 762581 h 4069266"/>
              <a:gd name="connsiteX1672" fmla="*/ 814787 w 5658922"/>
              <a:gd name="connsiteY1672" fmla="*/ 764440 h 4069266"/>
              <a:gd name="connsiteX1673" fmla="*/ 1124303 w 5658922"/>
              <a:gd name="connsiteY1673" fmla="*/ 522963 h 4069266"/>
              <a:gd name="connsiteX1674" fmla="*/ 1130386 w 5658922"/>
              <a:gd name="connsiteY1674" fmla="*/ 519285 h 4069266"/>
              <a:gd name="connsiteX1675" fmla="*/ 1164839 w 5658922"/>
              <a:gd name="connsiteY1675" fmla="*/ 493425 h 4069266"/>
              <a:gd name="connsiteX1676" fmla="*/ 2205271 w 5658922"/>
              <a:gd name="connsiteY1676" fmla="*/ 53123 h 4069266"/>
              <a:gd name="connsiteX1677" fmla="*/ 2769717 w 5658922"/>
              <a:gd name="connsiteY1677" fmla="*/ 142 h 406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</a:cxnLst>
            <a:rect l="l" t="t" r="r" b="b"/>
            <a:pathLst>
              <a:path w="5658922" h="4069266">
                <a:moveTo>
                  <a:pt x="5449662" y="3868759"/>
                </a:moveTo>
                <a:lnTo>
                  <a:pt x="5450177" y="3868911"/>
                </a:lnTo>
                <a:lnTo>
                  <a:pt x="5450070" y="3871422"/>
                </a:lnTo>
                <a:cubicBezTo>
                  <a:pt x="5450070" y="3871422"/>
                  <a:pt x="5450070" y="3871422"/>
                  <a:pt x="5449662" y="3868759"/>
                </a:cubicBezTo>
                <a:close/>
                <a:moveTo>
                  <a:pt x="5575374" y="3830326"/>
                </a:moveTo>
                <a:lnTo>
                  <a:pt x="5575449" y="3833520"/>
                </a:lnTo>
                <a:cubicBezTo>
                  <a:pt x="5575449" y="3833520"/>
                  <a:pt x="5575449" y="3833520"/>
                  <a:pt x="5575100" y="3831238"/>
                </a:cubicBezTo>
                <a:close/>
                <a:moveTo>
                  <a:pt x="5364168" y="3650244"/>
                </a:moveTo>
                <a:lnTo>
                  <a:pt x="5364942" y="3656273"/>
                </a:lnTo>
                <a:cubicBezTo>
                  <a:pt x="5364942" y="3656273"/>
                  <a:pt x="5364942" y="3656273"/>
                  <a:pt x="5364185" y="3651326"/>
                </a:cubicBezTo>
                <a:close/>
                <a:moveTo>
                  <a:pt x="5578482" y="3590331"/>
                </a:moveTo>
                <a:lnTo>
                  <a:pt x="5577584" y="3626416"/>
                </a:lnTo>
                <a:cubicBezTo>
                  <a:pt x="5578750" y="3634026"/>
                  <a:pt x="5580656" y="3628673"/>
                  <a:pt x="5582503" y="3622937"/>
                </a:cubicBezTo>
                <a:cubicBezTo>
                  <a:pt x="5581676" y="3686148"/>
                  <a:pt x="5581609" y="3754304"/>
                  <a:pt x="5578062" y="3817543"/>
                </a:cubicBezTo>
                <a:cubicBezTo>
                  <a:pt x="5577329" y="3820382"/>
                  <a:pt x="5577152" y="3823038"/>
                  <a:pt x="5576876" y="3825367"/>
                </a:cubicBezTo>
                <a:lnTo>
                  <a:pt x="5575374" y="3830326"/>
                </a:lnTo>
                <a:lnTo>
                  <a:pt x="5574809" y="3806165"/>
                </a:lnTo>
                <a:cubicBezTo>
                  <a:pt x="5574344" y="3797087"/>
                  <a:pt x="5573544" y="3788056"/>
                  <a:pt x="5572174" y="3779114"/>
                </a:cubicBezTo>
                <a:cubicBezTo>
                  <a:pt x="5576887" y="3723487"/>
                  <a:pt x="5575866" y="3666010"/>
                  <a:pt x="5574845" y="3608534"/>
                </a:cubicBezTo>
                <a:cubicBezTo>
                  <a:pt x="5575767" y="3605667"/>
                  <a:pt x="5577086" y="3601571"/>
                  <a:pt x="5578022" y="3597194"/>
                </a:cubicBezTo>
                <a:close/>
                <a:moveTo>
                  <a:pt x="5578704" y="3581453"/>
                </a:moveTo>
                <a:lnTo>
                  <a:pt x="5578897" y="3584160"/>
                </a:lnTo>
                <a:lnTo>
                  <a:pt x="5578482" y="3590331"/>
                </a:lnTo>
                <a:close/>
                <a:moveTo>
                  <a:pt x="5487197" y="3569492"/>
                </a:moveTo>
                <a:lnTo>
                  <a:pt x="5487182" y="3587667"/>
                </a:lnTo>
                <a:lnTo>
                  <a:pt x="5486367" y="3577310"/>
                </a:lnTo>
                <a:cubicBezTo>
                  <a:pt x="5486177" y="3576073"/>
                  <a:pt x="5486269" y="3574453"/>
                  <a:pt x="5486538" y="3572635"/>
                </a:cubicBezTo>
                <a:close/>
                <a:moveTo>
                  <a:pt x="176766" y="3487042"/>
                </a:moveTo>
                <a:lnTo>
                  <a:pt x="176919" y="3487730"/>
                </a:lnTo>
                <a:lnTo>
                  <a:pt x="178271" y="3494183"/>
                </a:lnTo>
                <a:lnTo>
                  <a:pt x="176621" y="3488343"/>
                </a:lnTo>
                <a:close/>
                <a:moveTo>
                  <a:pt x="1216351" y="3467638"/>
                </a:moveTo>
                <a:cubicBezTo>
                  <a:pt x="1216954" y="3467417"/>
                  <a:pt x="1219082" y="3470384"/>
                  <a:pt x="1223550" y="3478948"/>
                </a:cubicBezTo>
                <a:cubicBezTo>
                  <a:pt x="1223550" y="3478948"/>
                  <a:pt x="1230599" y="3488243"/>
                  <a:pt x="1230115" y="3490627"/>
                </a:cubicBezTo>
                <a:cubicBezTo>
                  <a:pt x="1227371" y="3495891"/>
                  <a:pt x="1219983" y="3480699"/>
                  <a:pt x="1217225" y="3472495"/>
                </a:cubicBezTo>
                <a:cubicBezTo>
                  <a:pt x="1216304" y="3469761"/>
                  <a:pt x="1215900" y="3467803"/>
                  <a:pt x="1216351" y="3467638"/>
                </a:cubicBezTo>
                <a:close/>
                <a:moveTo>
                  <a:pt x="5170438" y="3457393"/>
                </a:moveTo>
                <a:cubicBezTo>
                  <a:pt x="5169586" y="3458497"/>
                  <a:pt x="5168647" y="3461269"/>
                  <a:pt x="5167725" y="3464136"/>
                </a:cubicBezTo>
                <a:cubicBezTo>
                  <a:pt x="5168891" y="3471745"/>
                  <a:pt x="5167367" y="3477042"/>
                  <a:pt x="5168183" y="3482369"/>
                </a:cubicBezTo>
                <a:cubicBezTo>
                  <a:pt x="5168939" y="3487314"/>
                  <a:pt x="5172718" y="3478948"/>
                  <a:pt x="5174215" y="3470929"/>
                </a:cubicBezTo>
                <a:cubicBezTo>
                  <a:pt x="5173809" y="3468268"/>
                  <a:pt x="5173050" y="3463320"/>
                  <a:pt x="5172641" y="3460657"/>
                </a:cubicBezTo>
                <a:cubicBezTo>
                  <a:pt x="5172059" y="3456853"/>
                  <a:pt x="5171291" y="3456289"/>
                  <a:pt x="5170438" y="3457393"/>
                </a:cubicBezTo>
                <a:close/>
                <a:moveTo>
                  <a:pt x="5485472" y="3446665"/>
                </a:moveTo>
                <a:lnTo>
                  <a:pt x="5487670" y="3450843"/>
                </a:lnTo>
                <a:cubicBezTo>
                  <a:pt x="5488483" y="3453932"/>
                  <a:pt x="5489068" y="3457736"/>
                  <a:pt x="5489650" y="3461539"/>
                </a:cubicBezTo>
                <a:cubicBezTo>
                  <a:pt x="5490213" y="3500784"/>
                  <a:pt x="5490213" y="3500784"/>
                  <a:pt x="5490213" y="3500784"/>
                </a:cubicBezTo>
                <a:cubicBezTo>
                  <a:pt x="5490729" y="3519398"/>
                  <a:pt x="5490806" y="3537688"/>
                  <a:pt x="5490884" y="3555980"/>
                </a:cubicBezTo>
                <a:cubicBezTo>
                  <a:pt x="5490122" y="3558626"/>
                  <a:pt x="5488803" y="3562723"/>
                  <a:pt x="5487770" y="3566774"/>
                </a:cubicBezTo>
                <a:lnTo>
                  <a:pt x="5487197" y="3569492"/>
                </a:lnTo>
                <a:lnTo>
                  <a:pt x="5487249" y="3514480"/>
                </a:lnTo>
                <a:close/>
                <a:moveTo>
                  <a:pt x="5485094" y="3432216"/>
                </a:moveTo>
                <a:lnTo>
                  <a:pt x="5485472" y="3446665"/>
                </a:lnTo>
                <a:lnTo>
                  <a:pt x="5484306" y="3444447"/>
                </a:lnTo>
                <a:cubicBezTo>
                  <a:pt x="5483898" y="3441783"/>
                  <a:pt x="5484066" y="3438447"/>
                  <a:pt x="5484523" y="3435067"/>
                </a:cubicBezTo>
                <a:close/>
                <a:moveTo>
                  <a:pt x="1183624" y="3401725"/>
                </a:moveTo>
                <a:cubicBezTo>
                  <a:pt x="1193527" y="3414082"/>
                  <a:pt x="1191025" y="3426402"/>
                  <a:pt x="1198910" y="3448698"/>
                </a:cubicBezTo>
                <a:cubicBezTo>
                  <a:pt x="1200329" y="3452712"/>
                  <a:pt x="1212344" y="3473309"/>
                  <a:pt x="1215001" y="3486014"/>
                </a:cubicBezTo>
                <a:lnTo>
                  <a:pt x="1214525" y="3489646"/>
                </a:lnTo>
                <a:lnTo>
                  <a:pt x="1200700" y="3467805"/>
                </a:lnTo>
                <a:lnTo>
                  <a:pt x="1192149" y="3442256"/>
                </a:lnTo>
                <a:cubicBezTo>
                  <a:pt x="1188516" y="3427757"/>
                  <a:pt x="1185894" y="3413774"/>
                  <a:pt x="1183624" y="3401725"/>
                </a:cubicBezTo>
                <a:close/>
                <a:moveTo>
                  <a:pt x="1178432" y="3376561"/>
                </a:moveTo>
                <a:cubicBezTo>
                  <a:pt x="1180279" y="3377247"/>
                  <a:pt x="1182423" y="3378303"/>
                  <a:pt x="1182423" y="3378303"/>
                </a:cubicBezTo>
                <a:cubicBezTo>
                  <a:pt x="1182180" y="3379495"/>
                  <a:pt x="1180510" y="3379776"/>
                  <a:pt x="1178961" y="3379462"/>
                </a:cubicBezTo>
                <a:cubicBezTo>
                  <a:pt x="1177411" y="3379147"/>
                  <a:pt x="1175980" y="3378237"/>
                  <a:pt x="1176223" y="3377044"/>
                </a:cubicBezTo>
                <a:cubicBezTo>
                  <a:pt x="1175034" y="3375561"/>
                  <a:pt x="1176584" y="3375876"/>
                  <a:pt x="1178432" y="3376561"/>
                </a:cubicBezTo>
                <a:close/>
                <a:moveTo>
                  <a:pt x="5483514" y="3372019"/>
                </a:moveTo>
                <a:lnTo>
                  <a:pt x="5486451" y="3425426"/>
                </a:lnTo>
                <a:lnTo>
                  <a:pt x="5485094" y="3432216"/>
                </a:lnTo>
                <a:close/>
                <a:moveTo>
                  <a:pt x="5120041" y="3356177"/>
                </a:moveTo>
                <a:lnTo>
                  <a:pt x="5125364" y="3484601"/>
                </a:lnTo>
                <a:lnTo>
                  <a:pt x="5122338" y="3479802"/>
                </a:lnTo>
                <a:close/>
                <a:moveTo>
                  <a:pt x="1168948" y="3337077"/>
                </a:moveTo>
                <a:cubicBezTo>
                  <a:pt x="1171214" y="3337537"/>
                  <a:pt x="1172042" y="3338353"/>
                  <a:pt x="1172086" y="3339168"/>
                </a:cubicBezTo>
                <a:cubicBezTo>
                  <a:pt x="1172216" y="3341620"/>
                  <a:pt x="1165290" y="3344093"/>
                  <a:pt x="1168948" y="3337077"/>
                </a:cubicBezTo>
                <a:close/>
                <a:moveTo>
                  <a:pt x="5482360" y="3331822"/>
                </a:moveTo>
                <a:lnTo>
                  <a:pt x="5482589" y="3336698"/>
                </a:lnTo>
                <a:lnTo>
                  <a:pt x="5483514" y="3372019"/>
                </a:lnTo>
                <a:lnTo>
                  <a:pt x="5483238" y="3366972"/>
                </a:lnTo>
                <a:close/>
                <a:moveTo>
                  <a:pt x="308993" y="3320764"/>
                </a:moveTo>
                <a:lnTo>
                  <a:pt x="320265" y="3347747"/>
                </a:lnTo>
                <a:cubicBezTo>
                  <a:pt x="324695" y="3356790"/>
                  <a:pt x="364831" y="3430468"/>
                  <a:pt x="365160" y="3433347"/>
                </a:cubicBezTo>
                <a:cubicBezTo>
                  <a:pt x="362100" y="3436299"/>
                  <a:pt x="346995" y="3427971"/>
                  <a:pt x="343222" y="3424687"/>
                </a:cubicBezTo>
                <a:lnTo>
                  <a:pt x="338307" y="3416120"/>
                </a:lnTo>
                <a:lnTo>
                  <a:pt x="320887" y="3365239"/>
                </a:lnTo>
                <a:close/>
                <a:moveTo>
                  <a:pt x="1109552" y="3307013"/>
                </a:moveTo>
                <a:lnTo>
                  <a:pt x="1113699" y="3318202"/>
                </a:lnTo>
                <a:lnTo>
                  <a:pt x="1112520" y="3315403"/>
                </a:lnTo>
                <a:close/>
                <a:moveTo>
                  <a:pt x="1171883" y="3291720"/>
                </a:moveTo>
                <a:cubicBezTo>
                  <a:pt x="1172459" y="3291720"/>
                  <a:pt x="1173334" y="3292572"/>
                  <a:pt x="1174565" y="3294762"/>
                </a:cubicBezTo>
                <a:cubicBezTo>
                  <a:pt x="1174081" y="3297147"/>
                  <a:pt x="1176941" y="3297727"/>
                  <a:pt x="1176457" y="3300113"/>
                </a:cubicBezTo>
                <a:cubicBezTo>
                  <a:pt x="1175236" y="3302453"/>
                  <a:pt x="1174098" y="3302557"/>
                  <a:pt x="1173179" y="3301580"/>
                </a:cubicBezTo>
                <a:cubicBezTo>
                  <a:pt x="1172489" y="3300849"/>
                  <a:pt x="1171923" y="3299509"/>
                  <a:pt x="1171540" y="3298048"/>
                </a:cubicBezTo>
                <a:cubicBezTo>
                  <a:pt x="1171156" y="3296589"/>
                  <a:pt x="1170953" y="3295006"/>
                  <a:pt x="1170992" y="3293790"/>
                </a:cubicBezTo>
                <a:cubicBezTo>
                  <a:pt x="1171029" y="3292573"/>
                  <a:pt x="1171307" y="3291720"/>
                  <a:pt x="1171883" y="3291720"/>
                </a:cubicBezTo>
                <a:close/>
                <a:moveTo>
                  <a:pt x="293659" y="3262908"/>
                </a:moveTo>
                <a:lnTo>
                  <a:pt x="297307" y="3270809"/>
                </a:lnTo>
                <a:lnTo>
                  <a:pt x="296810" y="3275216"/>
                </a:lnTo>
                <a:lnTo>
                  <a:pt x="294479" y="3266501"/>
                </a:lnTo>
                <a:close/>
                <a:moveTo>
                  <a:pt x="1125710" y="3258096"/>
                </a:moveTo>
                <a:lnTo>
                  <a:pt x="1127169" y="3258445"/>
                </a:lnTo>
                <a:cubicBezTo>
                  <a:pt x="1127534" y="3258532"/>
                  <a:pt x="1127631" y="3258555"/>
                  <a:pt x="1127244" y="3258463"/>
                </a:cubicBezTo>
                <a:close/>
                <a:moveTo>
                  <a:pt x="1122577" y="3257346"/>
                </a:moveTo>
                <a:cubicBezTo>
                  <a:pt x="1122577" y="3257346"/>
                  <a:pt x="1124132" y="3257719"/>
                  <a:pt x="1125491" y="3258043"/>
                </a:cubicBezTo>
                <a:lnTo>
                  <a:pt x="1125710" y="3258096"/>
                </a:lnTo>
                <a:close/>
                <a:moveTo>
                  <a:pt x="5467798" y="3250324"/>
                </a:moveTo>
                <a:cubicBezTo>
                  <a:pt x="5473618" y="3356911"/>
                  <a:pt x="5476717" y="3463521"/>
                  <a:pt x="5477593" y="3570865"/>
                </a:cubicBezTo>
                <a:cubicBezTo>
                  <a:pt x="5478469" y="3678207"/>
                  <a:pt x="5474020" y="3786366"/>
                  <a:pt x="5474515" y="3893767"/>
                </a:cubicBezTo>
                <a:cubicBezTo>
                  <a:pt x="5475273" y="3898714"/>
                  <a:pt x="5482802" y="3879257"/>
                  <a:pt x="5483541" y="3866295"/>
                </a:cubicBezTo>
                <a:cubicBezTo>
                  <a:pt x="5482462" y="3808437"/>
                  <a:pt x="5483754" y="3748271"/>
                  <a:pt x="5485395" y="3690386"/>
                </a:cubicBezTo>
                <a:cubicBezTo>
                  <a:pt x="5486012" y="3660112"/>
                  <a:pt x="5486731" y="3630505"/>
                  <a:pt x="5487169" y="3601282"/>
                </a:cubicBezTo>
                <a:lnTo>
                  <a:pt x="5487182" y="3587667"/>
                </a:lnTo>
                <a:lnTo>
                  <a:pt x="5488030" y="3598441"/>
                </a:lnTo>
                <a:cubicBezTo>
                  <a:pt x="5489242" y="3613861"/>
                  <a:pt x="5489242" y="3613861"/>
                  <a:pt x="5489242" y="3613861"/>
                </a:cubicBezTo>
                <a:cubicBezTo>
                  <a:pt x="5488204" y="3640112"/>
                  <a:pt x="5487192" y="3669084"/>
                  <a:pt x="5486153" y="3695335"/>
                </a:cubicBezTo>
                <a:cubicBezTo>
                  <a:pt x="5487727" y="3705606"/>
                  <a:pt x="5486231" y="3713622"/>
                  <a:pt x="5485522" y="3724245"/>
                </a:cubicBezTo>
                <a:cubicBezTo>
                  <a:pt x="5485932" y="3726909"/>
                  <a:pt x="5486339" y="3729572"/>
                  <a:pt x="5488214" y="3726558"/>
                </a:cubicBezTo>
                <a:cubicBezTo>
                  <a:pt x="5487174" y="3752808"/>
                  <a:pt x="5488067" y="3776424"/>
                  <a:pt x="5489311" y="3802325"/>
                </a:cubicBezTo>
                <a:cubicBezTo>
                  <a:pt x="5487436" y="3805338"/>
                  <a:pt x="5489718" y="3804989"/>
                  <a:pt x="5489718" y="3804989"/>
                </a:cubicBezTo>
                <a:cubicBezTo>
                  <a:pt x="5492381" y="3804580"/>
                  <a:pt x="5494228" y="3798846"/>
                  <a:pt x="5496541" y="3796155"/>
                </a:cubicBezTo>
                <a:cubicBezTo>
                  <a:pt x="5496899" y="3884886"/>
                  <a:pt x="5496899" y="3884886"/>
                  <a:pt x="5496899" y="3884886"/>
                </a:cubicBezTo>
                <a:cubicBezTo>
                  <a:pt x="5497308" y="3887550"/>
                  <a:pt x="5497308" y="3887550"/>
                  <a:pt x="5499970" y="3887140"/>
                </a:cubicBezTo>
                <a:cubicBezTo>
                  <a:pt x="5498202" y="3911167"/>
                  <a:pt x="5498629" y="3931739"/>
                  <a:pt x="5497241" y="3955705"/>
                </a:cubicBezTo>
                <a:cubicBezTo>
                  <a:pt x="5496482" y="3950759"/>
                  <a:pt x="5495667" y="3945433"/>
                  <a:pt x="5494909" y="3940486"/>
                </a:cubicBezTo>
                <a:cubicBezTo>
                  <a:pt x="5493685" y="3932497"/>
                  <a:pt x="5489634" y="3956869"/>
                  <a:pt x="5487378" y="3959943"/>
                </a:cubicBezTo>
                <a:cubicBezTo>
                  <a:pt x="5482181" y="3994615"/>
                  <a:pt x="5477043" y="4029673"/>
                  <a:pt x="5475321" y="4069266"/>
                </a:cubicBezTo>
                <a:cubicBezTo>
                  <a:pt x="5472447" y="4032712"/>
                  <a:pt x="5472241" y="3980563"/>
                  <a:pt x="5468201" y="3936400"/>
                </a:cubicBezTo>
                <a:cubicBezTo>
                  <a:pt x="5465236" y="3905605"/>
                  <a:pt x="5461606" y="3879073"/>
                  <a:pt x="5455992" y="3870644"/>
                </a:cubicBezTo>
                <a:lnTo>
                  <a:pt x="5450177" y="3868911"/>
                </a:lnTo>
                <a:lnTo>
                  <a:pt x="5454870" y="3758878"/>
                </a:lnTo>
                <a:cubicBezTo>
                  <a:pt x="5455736" y="3719756"/>
                  <a:pt x="5456030" y="3679114"/>
                  <a:pt x="5456228" y="3637223"/>
                </a:cubicBezTo>
                <a:cubicBezTo>
                  <a:pt x="5456305" y="3655514"/>
                  <a:pt x="5460951" y="3668042"/>
                  <a:pt x="5463282" y="3683259"/>
                </a:cubicBezTo>
                <a:cubicBezTo>
                  <a:pt x="5464448" y="3690870"/>
                  <a:pt x="5470405" y="3661140"/>
                  <a:pt x="5472309" y="3655786"/>
                </a:cubicBezTo>
                <a:cubicBezTo>
                  <a:pt x="5472939" y="3626874"/>
                  <a:pt x="5475417" y="3592227"/>
                  <a:pt x="5475669" y="3558311"/>
                </a:cubicBezTo>
                <a:cubicBezTo>
                  <a:pt x="5475961" y="3458579"/>
                  <a:pt x="5467069" y="3349736"/>
                  <a:pt x="5467798" y="3250324"/>
                </a:cubicBezTo>
                <a:close/>
                <a:moveTo>
                  <a:pt x="81064" y="3215649"/>
                </a:moveTo>
                <a:lnTo>
                  <a:pt x="82614" y="3224454"/>
                </a:lnTo>
                <a:lnTo>
                  <a:pt x="83766" y="3226524"/>
                </a:lnTo>
                <a:close/>
                <a:moveTo>
                  <a:pt x="5076062" y="3184262"/>
                </a:moveTo>
                <a:cubicBezTo>
                  <a:pt x="5073500" y="3187540"/>
                  <a:pt x="5069940" y="3205755"/>
                  <a:pt x="5069102" y="3211723"/>
                </a:cubicBezTo>
                <a:cubicBezTo>
                  <a:pt x="5071085" y="3224660"/>
                  <a:pt x="5072658" y="3234933"/>
                  <a:pt x="5071978" y="3248275"/>
                </a:cubicBezTo>
                <a:lnTo>
                  <a:pt x="5072327" y="3250560"/>
                </a:lnTo>
                <a:cubicBezTo>
                  <a:pt x="5072736" y="3253223"/>
                  <a:pt x="5075397" y="3252815"/>
                  <a:pt x="5074989" y="3250152"/>
                </a:cubicBezTo>
                <a:cubicBezTo>
                  <a:pt x="5076972" y="3263087"/>
                  <a:pt x="5080830" y="3273011"/>
                  <a:pt x="5082752" y="3285565"/>
                </a:cubicBezTo>
                <a:cubicBezTo>
                  <a:pt x="5083162" y="3288231"/>
                  <a:pt x="5085413" y="3285159"/>
                  <a:pt x="5086911" y="3277142"/>
                </a:cubicBezTo>
                <a:cubicBezTo>
                  <a:pt x="5084911" y="3246294"/>
                  <a:pt x="5082470" y="3215128"/>
                  <a:pt x="5078156" y="3186972"/>
                </a:cubicBezTo>
                <a:cubicBezTo>
                  <a:pt x="5077661" y="3183738"/>
                  <a:pt x="5076918" y="3183169"/>
                  <a:pt x="5076062" y="3184262"/>
                </a:cubicBezTo>
                <a:close/>
                <a:moveTo>
                  <a:pt x="5109236" y="3166242"/>
                </a:moveTo>
                <a:cubicBezTo>
                  <a:pt x="5106574" y="3166650"/>
                  <a:pt x="5106982" y="3169315"/>
                  <a:pt x="5107389" y="3171978"/>
                </a:cubicBezTo>
                <a:cubicBezTo>
                  <a:pt x="5108633" y="3197880"/>
                  <a:pt x="5107595" y="3224128"/>
                  <a:pt x="5108896" y="3250408"/>
                </a:cubicBezTo>
                <a:cubicBezTo>
                  <a:pt x="5113968" y="3283511"/>
                  <a:pt x="5119097" y="3316992"/>
                  <a:pt x="5127949" y="3341726"/>
                </a:cubicBezTo>
                <a:cubicBezTo>
                  <a:pt x="5129115" y="3349337"/>
                  <a:pt x="5133196" y="3322620"/>
                  <a:pt x="5134662" y="3316943"/>
                </a:cubicBezTo>
                <a:cubicBezTo>
                  <a:pt x="5133418" y="3291043"/>
                  <a:pt x="5134838" y="3264736"/>
                  <a:pt x="5133213" y="3238893"/>
                </a:cubicBezTo>
                <a:cubicBezTo>
                  <a:pt x="5133564" y="3241177"/>
                  <a:pt x="5131690" y="3244190"/>
                  <a:pt x="5129785" y="3249544"/>
                </a:cubicBezTo>
                <a:cubicBezTo>
                  <a:pt x="5130523" y="3236582"/>
                  <a:pt x="5128542" y="3223644"/>
                  <a:pt x="5126559" y="3210709"/>
                </a:cubicBezTo>
                <a:cubicBezTo>
                  <a:pt x="5127452" y="3234327"/>
                  <a:pt x="5125685" y="3258348"/>
                  <a:pt x="5127308" y="3284192"/>
                </a:cubicBezTo>
                <a:cubicBezTo>
                  <a:pt x="5119515" y="3251118"/>
                  <a:pt x="5115125" y="3204672"/>
                  <a:pt x="5109236" y="3166242"/>
                </a:cubicBezTo>
                <a:close/>
                <a:moveTo>
                  <a:pt x="292405" y="3163658"/>
                </a:moveTo>
                <a:cubicBezTo>
                  <a:pt x="292405" y="3163658"/>
                  <a:pt x="293177" y="3170403"/>
                  <a:pt x="292983" y="3168717"/>
                </a:cubicBezTo>
                <a:cubicBezTo>
                  <a:pt x="292920" y="3168155"/>
                  <a:pt x="292748" y="3166655"/>
                  <a:pt x="292405" y="3163658"/>
                </a:cubicBezTo>
                <a:close/>
                <a:moveTo>
                  <a:pt x="1114380" y="3156038"/>
                </a:moveTo>
                <a:cubicBezTo>
                  <a:pt x="1116275" y="3172590"/>
                  <a:pt x="1123378" y="3188909"/>
                  <a:pt x="1131394" y="3205149"/>
                </a:cubicBezTo>
                <a:lnTo>
                  <a:pt x="1133892" y="3210139"/>
                </a:lnTo>
                <a:lnTo>
                  <a:pt x="1120058" y="3160051"/>
                </a:lnTo>
                <a:lnTo>
                  <a:pt x="1118461" y="3158226"/>
                </a:lnTo>
                <a:cubicBezTo>
                  <a:pt x="1115899" y="3155704"/>
                  <a:pt x="1114215" y="3154598"/>
                  <a:pt x="1114380" y="3156038"/>
                </a:cubicBezTo>
                <a:close/>
                <a:moveTo>
                  <a:pt x="267373" y="3141588"/>
                </a:moveTo>
                <a:lnTo>
                  <a:pt x="301862" y="3202411"/>
                </a:lnTo>
                <a:lnTo>
                  <a:pt x="376506" y="3351010"/>
                </a:lnTo>
                <a:lnTo>
                  <a:pt x="381700" y="3375027"/>
                </a:lnTo>
                <a:lnTo>
                  <a:pt x="374211" y="3361003"/>
                </a:lnTo>
                <a:cubicBezTo>
                  <a:pt x="364657" y="3340829"/>
                  <a:pt x="355165" y="3316325"/>
                  <a:pt x="343725" y="3305391"/>
                </a:cubicBezTo>
                <a:cubicBezTo>
                  <a:pt x="340007" y="3302587"/>
                  <a:pt x="332665" y="3302746"/>
                  <a:pt x="332334" y="3299867"/>
                </a:cubicBezTo>
                <a:cubicBezTo>
                  <a:pt x="324185" y="3288020"/>
                  <a:pt x="309064" y="3249870"/>
                  <a:pt x="297526" y="3238097"/>
                </a:cubicBezTo>
                <a:cubicBezTo>
                  <a:pt x="295193" y="3235023"/>
                  <a:pt x="291485" y="3233540"/>
                  <a:pt x="288361" y="3232827"/>
                </a:cubicBezTo>
                <a:lnTo>
                  <a:pt x="286751" y="3232640"/>
                </a:lnTo>
                <a:lnTo>
                  <a:pt x="273680" y="3175365"/>
                </a:lnTo>
                <a:close/>
                <a:moveTo>
                  <a:pt x="265125" y="3113267"/>
                </a:moveTo>
                <a:cubicBezTo>
                  <a:pt x="273180" y="3119343"/>
                  <a:pt x="277557" y="3127905"/>
                  <a:pt x="278601" y="3137022"/>
                </a:cubicBezTo>
                <a:cubicBezTo>
                  <a:pt x="271493" y="3134291"/>
                  <a:pt x="266498" y="3125261"/>
                  <a:pt x="265125" y="3113267"/>
                </a:cubicBezTo>
                <a:close/>
                <a:moveTo>
                  <a:pt x="260038" y="3102318"/>
                </a:moveTo>
                <a:lnTo>
                  <a:pt x="265125" y="3113267"/>
                </a:lnTo>
                <a:lnTo>
                  <a:pt x="260883" y="3106839"/>
                </a:lnTo>
                <a:close/>
                <a:moveTo>
                  <a:pt x="259124" y="3082130"/>
                </a:moveTo>
                <a:cubicBezTo>
                  <a:pt x="260793" y="3082470"/>
                  <a:pt x="262343" y="3082784"/>
                  <a:pt x="262570" y="3083502"/>
                </a:cubicBezTo>
                <a:cubicBezTo>
                  <a:pt x="262796" y="3084220"/>
                  <a:pt x="261699" y="3085343"/>
                  <a:pt x="258075" y="3087296"/>
                </a:cubicBezTo>
                <a:cubicBezTo>
                  <a:pt x="258075" y="3087296"/>
                  <a:pt x="258559" y="3084912"/>
                  <a:pt x="259124" y="3082130"/>
                </a:cubicBezTo>
                <a:close/>
                <a:moveTo>
                  <a:pt x="5017522" y="3061921"/>
                </a:moveTo>
                <a:lnTo>
                  <a:pt x="5019388" y="3075259"/>
                </a:lnTo>
                <a:cubicBezTo>
                  <a:pt x="5019388" y="3075259"/>
                  <a:pt x="5019388" y="3075259"/>
                  <a:pt x="5017463" y="3062703"/>
                </a:cubicBezTo>
                <a:close/>
                <a:moveTo>
                  <a:pt x="789235" y="3061411"/>
                </a:moveTo>
                <a:lnTo>
                  <a:pt x="791064" y="3061590"/>
                </a:lnTo>
                <a:lnTo>
                  <a:pt x="792707" y="3066236"/>
                </a:lnTo>
                <a:close/>
                <a:moveTo>
                  <a:pt x="787347" y="3058785"/>
                </a:moveTo>
                <a:lnTo>
                  <a:pt x="789235" y="3061411"/>
                </a:lnTo>
                <a:lnTo>
                  <a:pt x="788058" y="3061295"/>
                </a:lnTo>
                <a:cubicBezTo>
                  <a:pt x="787594" y="3060945"/>
                  <a:pt x="787511" y="3060226"/>
                  <a:pt x="787347" y="3058785"/>
                </a:cubicBezTo>
                <a:close/>
                <a:moveTo>
                  <a:pt x="948646" y="3058447"/>
                </a:moveTo>
                <a:lnTo>
                  <a:pt x="953291" y="3064311"/>
                </a:lnTo>
                <a:cubicBezTo>
                  <a:pt x="968562" y="3108709"/>
                  <a:pt x="986085" y="3138149"/>
                  <a:pt x="1001921" y="3182536"/>
                </a:cubicBezTo>
                <a:cubicBezTo>
                  <a:pt x="1003293" y="3194530"/>
                  <a:pt x="1015819" y="3214940"/>
                  <a:pt x="1029624" y="3241574"/>
                </a:cubicBezTo>
                <a:cubicBezTo>
                  <a:pt x="1033442" y="3252674"/>
                  <a:pt x="1056973" y="3296893"/>
                  <a:pt x="1054571" y="3300957"/>
                </a:cubicBezTo>
                <a:cubicBezTo>
                  <a:pt x="1053771" y="3302313"/>
                  <a:pt x="1050090" y="3299208"/>
                  <a:pt x="1041836" y="3288925"/>
                </a:cubicBezTo>
                <a:cubicBezTo>
                  <a:pt x="1037404" y="3279884"/>
                  <a:pt x="1015506" y="3241883"/>
                  <a:pt x="1011404" y="3235719"/>
                </a:cubicBezTo>
                <a:cubicBezTo>
                  <a:pt x="1007686" y="3232915"/>
                  <a:pt x="1000344" y="3233072"/>
                  <a:pt x="1000344" y="3233072"/>
                </a:cubicBezTo>
                <a:lnTo>
                  <a:pt x="1000105" y="3232667"/>
                </a:lnTo>
                <a:lnTo>
                  <a:pt x="978451" y="3169061"/>
                </a:lnTo>
                <a:close/>
                <a:moveTo>
                  <a:pt x="806100" y="3004988"/>
                </a:moveTo>
                <a:cubicBezTo>
                  <a:pt x="806100" y="3004988"/>
                  <a:pt x="806872" y="3011734"/>
                  <a:pt x="806679" y="3010048"/>
                </a:cubicBezTo>
                <a:cubicBezTo>
                  <a:pt x="806616" y="3009486"/>
                  <a:pt x="806443" y="3007987"/>
                  <a:pt x="806100" y="3004988"/>
                </a:cubicBezTo>
                <a:close/>
                <a:moveTo>
                  <a:pt x="1056814" y="2984673"/>
                </a:moveTo>
                <a:lnTo>
                  <a:pt x="1057867" y="2991702"/>
                </a:lnTo>
                <a:cubicBezTo>
                  <a:pt x="1059563" y="3002289"/>
                  <a:pt x="1060316" y="3008056"/>
                  <a:pt x="1060336" y="3010555"/>
                </a:cubicBezTo>
                <a:lnTo>
                  <a:pt x="1059537" y="3010248"/>
                </a:lnTo>
                <a:lnTo>
                  <a:pt x="1075406" y="3041810"/>
                </a:lnTo>
                <a:cubicBezTo>
                  <a:pt x="1085484" y="3064317"/>
                  <a:pt x="1094250" y="3086492"/>
                  <a:pt x="1102168" y="3108687"/>
                </a:cubicBezTo>
                <a:lnTo>
                  <a:pt x="1109687" y="3122213"/>
                </a:lnTo>
                <a:lnTo>
                  <a:pt x="1100563" y="3086302"/>
                </a:lnTo>
                <a:lnTo>
                  <a:pt x="1095895" y="3059043"/>
                </a:lnTo>
                <a:lnTo>
                  <a:pt x="1062272" y="2994419"/>
                </a:lnTo>
                <a:close/>
                <a:moveTo>
                  <a:pt x="4958390" y="2969341"/>
                </a:moveTo>
                <a:cubicBezTo>
                  <a:pt x="4958390" y="2969341"/>
                  <a:pt x="4958390" y="2969341"/>
                  <a:pt x="4961131" y="2987221"/>
                </a:cubicBezTo>
                <a:lnTo>
                  <a:pt x="4960822" y="2988721"/>
                </a:lnTo>
                <a:close/>
                <a:moveTo>
                  <a:pt x="778821" y="2954598"/>
                </a:moveTo>
                <a:cubicBezTo>
                  <a:pt x="786876" y="2960675"/>
                  <a:pt x="791253" y="2969238"/>
                  <a:pt x="792297" y="2978354"/>
                </a:cubicBezTo>
                <a:cubicBezTo>
                  <a:pt x="785189" y="2975622"/>
                  <a:pt x="780193" y="2966593"/>
                  <a:pt x="778821" y="2954598"/>
                </a:cubicBezTo>
                <a:close/>
                <a:moveTo>
                  <a:pt x="772820" y="2923462"/>
                </a:moveTo>
                <a:cubicBezTo>
                  <a:pt x="774489" y="2923800"/>
                  <a:pt x="776039" y="2924115"/>
                  <a:pt x="776266" y="2924834"/>
                </a:cubicBezTo>
                <a:cubicBezTo>
                  <a:pt x="776491" y="2925551"/>
                  <a:pt x="775394" y="2926674"/>
                  <a:pt x="771772" y="2928628"/>
                </a:cubicBezTo>
                <a:cubicBezTo>
                  <a:pt x="771772" y="2928628"/>
                  <a:pt x="772256" y="2926244"/>
                  <a:pt x="772820" y="2923462"/>
                </a:cubicBezTo>
                <a:close/>
                <a:moveTo>
                  <a:pt x="1004121" y="2893078"/>
                </a:moveTo>
                <a:lnTo>
                  <a:pt x="1005176" y="2901538"/>
                </a:lnTo>
                <a:lnTo>
                  <a:pt x="1006572" y="2908598"/>
                </a:lnTo>
                <a:lnTo>
                  <a:pt x="1035131" y="2962322"/>
                </a:lnTo>
                <a:lnTo>
                  <a:pt x="1034275" y="2956284"/>
                </a:lnTo>
                <a:lnTo>
                  <a:pt x="1033345" y="2942757"/>
                </a:lnTo>
                <a:lnTo>
                  <a:pt x="1019587" y="2918188"/>
                </a:lnTo>
                <a:close/>
                <a:moveTo>
                  <a:pt x="4994388" y="2843498"/>
                </a:moveTo>
                <a:cubicBezTo>
                  <a:pt x="4995223" y="2866733"/>
                  <a:pt x="4998780" y="2889943"/>
                  <a:pt x="4999264" y="2910897"/>
                </a:cubicBezTo>
                <a:cubicBezTo>
                  <a:pt x="5002761" y="2933726"/>
                  <a:pt x="5006318" y="2956935"/>
                  <a:pt x="5009467" y="2977479"/>
                </a:cubicBezTo>
                <a:cubicBezTo>
                  <a:pt x="5005425" y="2933318"/>
                  <a:pt x="5001442" y="2889536"/>
                  <a:pt x="4994388" y="2843498"/>
                </a:cubicBezTo>
                <a:close/>
                <a:moveTo>
                  <a:pt x="4511376" y="2579414"/>
                </a:moveTo>
                <a:lnTo>
                  <a:pt x="4511740" y="2582167"/>
                </a:lnTo>
                <a:cubicBezTo>
                  <a:pt x="4511740" y="2582167"/>
                  <a:pt x="4511740" y="2582167"/>
                  <a:pt x="4511330" y="2579504"/>
                </a:cubicBezTo>
                <a:close/>
                <a:moveTo>
                  <a:pt x="4294674" y="2549021"/>
                </a:moveTo>
                <a:lnTo>
                  <a:pt x="4293567" y="2560688"/>
                </a:lnTo>
                <a:cubicBezTo>
                  <a:pt x="4293090" y="2562027"/>
                  <a:pt x="4293277" y="2562291"/>
                  <a:pt x="4293859" y="2561884"/>
                </a:cubicBezTo>
                <a:cubicBezTo>
                  <a:pt x="4294442" y="2561479"/>
                  <a:pt x="4295420" y="2560405"/>
                  <a:pt x="4296528" y="2559066"/>
                </a:cubicBezTo>
                <a:lnTo>
                  <a:pt x="4297218" y="2558167"/>
                </a:lnTo>
                <a:close/>
                <a:moveTo>
                  <a:pt x="5540512" y="2473174"/>
                </a:moveTo>
                <a:lnTo>
                  <a:pt x="5544373" y="2502611"/>
                </a:lnTo>
                <a:cubicBezTo>
                  <a:pt x="5558240" y="2627434"/>
                  <a:pt x="5565176" y="2689845"/>
                  <a:pt x="5568643" y="2721049"/>
                </a:cubicBezTo>
                <a:lnTo>
                  <a:pt x="5569515" y="2728893"/>
                </a:lnTo>
                <a:lnTo>
                  <a:pt x="5564914" y="2682495"/>
                </a:lnTo>
                <a:cubicBezTo>
                  <a:pt x="5560709" y="2621629"/>
                  <a:pt x="5552492" y="2551613"/>
                  <a:pt x="5543029" y="2488637"/>
                </a:cubicBezTo>
                <a:close/>
                <a:moveTo>
                  <a:pt x="4522590" y="2471795"/>
                </a:moveTo>
                <a:lnTo>
                  <a:pt x="4520802" y="2488877"/>
                </a:lnTo>
                <a:cubicBezTo>
                  <a:pt x="4521210" y="2491542"/>
                  <a:pt x="4523464" y="2488470"/>
                  <a:pt x="4525778" y="2485778"/>
                </a:cubicBezTo>
                <a:cubicBezTo>
                  <a:pt x="4522484" y="2515100"/>
                  <a:pt x="4518810" y="2544481"/>
                  <a:pt x="4512856" y="2574208"/>
                </a:cubicBezTo>
                <a:cubicBezTo>
                  <a:pt x="4513030" y="2575349"/>
                  <a:pt x="4512650" y="2576672"/>
                  <a:pt x="4512224" y="2577712"/>
                </a:cubicBezTo>
                <a:lnTo>
                  <a:pt x="4511376" y="2579414"/>
                </a:lnTo>
                <a:lnTo>
                  <a:pt x="4509918" y="2568379"/>
                </a:lnTo>
                <a:cubicBezTo>
                  <a:pt x="4509570" y="2564198"/>
                  <a:pt x="4509557" y="2560306"/>
                  <a:pt x="4510115" y="2556326"/>
                </a:cubicBezTo>
                <a:cubicBezTo>
                  <a:pt x="4514546" y="2531893"/>
                  <a:pt x="4518248" y="2505235"/>
                  <a:pt x="4519229" y="2478606"/>
                </a:cubicBezTo>
                <a:close/>
                <a:moveTo>
                  <a:pt x="4523397" y="2464081"/>
                </a:moveTo>
                <a:lnTo>
                  <a:pt x="4523387" y="2470179"/>
                </a:lnTo>
                <a:lnTo>
                  <a:pt x="4522590" y="2471795"/>
                </a:lnTo>
                <a:close/>
                <a:moveTo>
                  <a:pt x="4266359" y="2450542"/>
                </a:moveTo>
                <a:lnTo>
                  <a:pt x="4266390" y="2451923"/>
                </a:lnTo>
                <a:cubicBezTo>
                  <a:pt x="4265762" y="2480836"/>
                  <a:pt x="4264750" y="2509808"/>
                  <a:pt x="4271726" y="2537554"/>
                </a:cubicBezTo>
                <a:cubicBezTo>
                  <a:pt x="4272542" y="2542882"/>
                  <a:pt x="4281237" y="2531036"/>
                  <a:pt x="4280829" y="2528373"/>
                </a:cubicBezTo>
                <a:cubicBezTo>
                  <a:pt x="4282326" y="2520355"/>
                  <a:pt x="4282326" y="2520355"/>
                  <a:pt x="4282326" y="2520355"/>
                </a:cubicBezTo>
                <a:cubicBezTo>
                  <a:pt x="4281587" y="2533318"/>
                  <a:pt x="4278651" y="2549733"/>
                  <a:pt x="4278704" y="2565303"/>
                </a:cubicBezTo>
                <a:cubicBezTo>
                  <a:pt x="4279110" y="2567966"/>
                  <a:pt x="4288215" y="2558783"/>
                  <a:pt x="4290088" y="2555769"/>
                </a:cubicBezTo>
                <a:lnTo>
                  <a:pt x="4292602" y="2541511"/>
                </a:lnTo>
                <a:lnTo>
                  <a:pt x="4283710" y="2508868"/>
                </a:lnTo>
                <a:lnTo>
                  <a:pt x="4277907" y="2489363"/>
                </a:lnTo>
                <a:lnTo>
                  <a:pt x="4276516" y="2500217"/>
                </a:lnTo>
                <a:lnTo>
                  <a:pt x="4275953" y="2482793"/>
                </a:lnTo>
                <a:close/>
                <a:moveTo>
                  <a:pt x="418558" y="2409247"/>
                </a:moveTo>
                <a:lnTo>
                  <a:pt x="415876" y="2416904"/>
                </a:lnTo>
                <a:lnTo>
                  <a:pt x="417588" y="2410661"/>
                </a:lnTo>
                <a:close/>
                <a:moveTo>
                  <a:pt x="601185" y="2375529"/>
                </a:moveTo>
                <a:lnTo>
                  <a:pt x="589010" y="2394343"/>
                </a:lnTo>
                <a:cubicBezTo>
                  <a:pt x="583666" y="2402927"/>
                  <a:pt x="578017" y="2411475"/>
                  <a:pt x="573462" y="2415330"/>
                </a:cubicBezTo>
                <a:cubicBezTo>
                  <a:pt x="569681" y="2419450"/>
                  <a:pt x="562368" y="2418604"/>
                  <a:pt x="562368" y="2418604"/>
                </a:cubicBezTo>
                <a:lnTo>
                  <a:pt x="560828" y="2420514"/>
                </a:lnTo>
                <a:lnTo>
                  <a:pt x="560514" y="2422140"/>
                </a:lnTo>
                <a:lnTo>
                  <a:pt x="561789" y="2420860"/>
                </a:lnTo>
                <a:lnTo>
                  <a:pt x="560351" y="2422973"/>
                </a:lnTo>
                <a:lnTo>
                  <a:pt x="554565" y="2452782"/>
                </a:lnTo>
                <a:lnTo>
                  <a:pt x="552114" y="2472978"/>
                </a:lnTo>
                <a:lnTo>
                  <a:pt x="574180" y="2441354"/>
                </a:lnTo>
                <a:lnTo>
                  <a:pt x="596311" y="2405963"/>
                </a:lnTo>
                <a:lnTo>
                  <a:pt x="597129" y="2400022"/>
                </a:lnTo>
                <a:close/>
                <a:moveTo>
                  <a:pt x="4430352" y="2373276"/>
                </a:moveTo>
                <a:lnTo>
                  <a:pt x="4424773" y="2459199"/>
                </a:lnTo>
                <a:cubicBezTo>
                  <a:pt x="4418896" y="2507218"/>
                  <a:pt x="4410736" y="2555587"/>
                  <a:pt x="4407520" y="2603198"/>
                </a:cubicBezTo>
                <a:cubicBezTo>
                  <a:pt x="4407929" y="2605861"/>
                  <a:pt x="4417033" y="2596677"/>
                  <a:pt x="4416215" y="2591352"/>
                </a:cubicBezTo>
                <a:cubicBezTo>
                  <a:pt x="4420957" y="2538445"/>
                  <a:pt x="4431370" y="2487005"/>
                  <a:pt x="4436433" y="2433659"/>
                </a:cubicBezTo>
                <a:lnTo>
                  <a:pt x="4438978" y="2402593"/>
                </a:lnTo>
                <a:close/>
                <a:moveTo>
                  <a:pt x="4406352" y="2338968"/>
                </a:moveTo>
                <a:cubicBezTo>
                  <a:pt x="4405944" y="2336306"/>
                  <a:pt x="4396842" y="2345489"/>
                  <a:pt x="4397659" y="2350814"/>
                </a:cubicBezTo>
                <a:lnTo>
                  <a:pt x="4395865" y="2377345"/>
                </a:lnTo>
                <a:lnTo>
                  <a:pt x="4405637" y="2424474"/>
                </a:lnTo>
                <a:lnTo>
                  <a:pt x="4405636" y="2424165"/>
                </a:lnTo>
                <a:cubicBezTo>
                  <a:pt x="4406169" y="2406364"/>
                  <a:pt x="4407319" y="2388469"/>
                  <a:pt x="4406099" y="2372886"/>
                </a:cubicBezTo>
                <a:cubicBezTo>
                  <a:pt x="4405691" y="2370221"/>
                  <a:pt x="4405691" y="2370221"/>
                  <a:pt x="4403410" y="2370572"/>
                </a:cubicBezTo>
                <a:cubicBezTo>
                  <a:pt x="4404176" y="2360331"/>
                  <a:pt x="4405266" y="2349650"/>
                  <a:pt x="4406352" y="2338968"/>
                </a:cubicBezTo>
                <a:close/>
                <a:moveTo>
                  <a:pt x="420875" y="2338087"/>
                </a:moveTo>
                <a:cubicBezTo>
                  <a:pt x="420969" y="2338963"/>
                  <a:pt x="421643" y="2340294"/>
                  <a:pt x="421769" y="2341462"/>
                </a:cubicBezTo>
                <a:cubicBezTo>
                  <a:pt x="421895" y="2342630"/>
                  <a:pt x="421471" y="2343636"/>
                  <a:pt x="419369" y="2343863"/>
                </a:cubicBezTo>
                <a:cubicBezTo>
                  <a:pt x="419165" y="2341963"/>
                  <a:pt x="419017" y="2340576"/>
                  <a:pt x="419181" y="2339635"/>
                </a:cubicBezTo>
                <a:cubicBezTo>
                  <a:pt x="419346" y="2338694"/>
                  <a:pt x="419824" y="2338200"/>
                  <a:pt x="420875" y="2338087"/>
                </a:cubicBezTo>
                <a:close/>
                <a:moveTo>
                  <a:pt x="422381" y="2332312"/>
                </a:moveTo>
                <a:cubicBezTo>
                  <a:pt x="422475" y="2333189"/>
                  <a:pt x="423149" y="2334519"/>
                  <a:pt x="423275" y="2335687"/>
                </a:cubicBezTo>
                <a:cubicBezTo>
                  <a:pt x="423400" y="2336856"/>
                  <a:pt x="422977" y="2337862"/>
                  <a:pt x="420875" y="2338087"/>
                </a:cubicBezTo>
                <a:cubicBezTo>
                  <a:pt x="420671" y="2336189"/>
                  <a:pt x="420522" y="2334803"/>
                  <a:pt x="420687" y="2333861"/>
                </a:cubicBezTo>
                <a:cubicBezTo>
                  <a:pt x="420850" y="2332921"/>
                  <a:pt x="421329" y="2332426"/>
                  <a:pt x="422381" y="2332312"/>
                </a:cubicBezTo>
                <a:close/>
                <a:moveTo>
                  <a:pt x="4414567" y="2319637"/>
                </a:moveTo>
                <a:lnTo>
                  <a:pt x="4413707" y="2371720"/>
                </a:lnTo>
                <a:cubicBezTo>
                  <a:pt x="4414522" y="2377047"/>
                  <a:pt x="4414522" y="2377047"/>
                  <a:pt x="4414522" y="2377047"/>
                </a:cubicBezTo>
                <a:cubicBezTo>
                  <a:pt x="4414572" y="2392615"/>
                  <a:pt x="4414572" y="2392615"/>
                  <a:pt x="4414572" y="2392615"/>
                </a:cubicBezTo>
                <a:cubicBezTo>
                  <a:pt x="4411910" y="2393022"/>
                  <a:pt x="4412318" y="2395687"/>
                  <a:pt x="4412318" y="2395687"/>
                </a:cubicBezTo>
                <a:cubicBezTo>
                  <a:pt x="4413076" y="2400633"/>
                  <a:pt x="4413076" y="2400633"/>
                  <a:pt x="4413076" y="2400633"/>
                </a:cubicBezTo>
                <a:cubicBezTo>
                  <a:pt x="4410871" y="2419273"/>
                  <a:pt x="4410949" y="2437564"/>
                  <a:pt x="4411085" y="2456234"/>
                </a:cubicBezTo>
                <a:cubicBezTo>
                  <a:pt x="4412251" y="2463843"/>
                  <a:pt x="4410346" y="2469197"/>
                  <a:pt x="4408879" y="2474874"/>
                </a:cubicBezTo>
                <a:cubicBezTo>
                  <a:pt x="4407033" y="2467271"/>
                  <a:pt x="4406089" y="2459044"/>
                  <a:pt x="4405673" y="2450491"/>
                </a:cubicBezTo>
                <a:lnTo>
                  <a:pt x="4405663" y="2443499"/>
                </a:lnTo>
                <a:lnTo>
                  <a:pt x="4404923" y="2445138"/>
                </a:lnTo>
                <a:cubicBezTo>
                  <a:pt x="4402954" y="2446563"/>
                  <a:pt x="4399972" y="2445165"/>
                  <a:pt x="4397000" y="2443462"/>
                </a:cubicBezTo>
                <a:lnTo>
                  <a:pt x="4392463" y="2441430"/>
                </a:lnTo>
                <a:lnTo>
                  <a:pt x="4390926" y="2474828"/>
                </a:lnTo>
                <a:lnTo>
                  <a:pt x="4395218" y="2506471"/>
                </a:lnTo>
                <a:lnTo>
                  <a:pt x="4397872" y="2489412"/>
                </a:lnTo>
                <a:cubicBezTo>
                  <a:pt x="4398688" y="2494737"/>
                  <a:pt x="4402517" y="2501941"/>
                  <a:pt x="4403683" y="2509548"/>
                </a:cubicBezTo>
                <a:cubicBezTo>
                  <a:pt x="4406752" y="2511804"/>
                  <a:pt x="4412786" y="2500366"/>
                  <a:pt x="4414660" y="2497352"/>
                </a:cubicBezTo>
                <a:cubicBezTo>
                  <a:pt x="4418002" y="2483601"/>
                  <a:pt x="4420615" y="2467624"/>
                  <a:pt x="4424017" y="2454252"/>
                </a:cubicBezTo>
                <a:cubicBezTo>
                  <a:pt x="4426940" y="2431413"/>
                  <a:pt x="4427868" y="2407616"/>
                  <a:pt x="4428854" y="2384197"/>
                </a:cubicBezTo>
                <a:lnTo>
                  <a:pt x="4429826" y="2371492"/>
                </a:lnTo>
                <a:close/>
                <a:moveTo>
                  <a:pt x="427498" y="2317289"/>
                </a:moveTo>
                <a:cubicBezTo>
                  <a:pt x="428064" y="2322545"/>
                  <a:pt x="426208" y="2328357"/>
                  <a:pt x="422381" y="2332312"/>
                </a:cubicBezTo>
                <a:cubicBezTo>
                  <a:pt x="423040" y="2328550"/>
                  <a:pt x="423275" y="2325792"/>
                  <a:pt x="423866" y="2323476"/>
                </a:cubicBezTo>
                <a:cubicBezTo>
                  <a:pt x="424460" y="2321160"/>
                  <a:pt x="425410" y="2319285"/>
                  <a:pt x="427498" y="2317289"/>
                </a:cubicBezTo>
                <a:close/>
                <a:moveTo>
                  <a:pt x="1212466" y="2295198"/>
                </a:moveTo>
                <a:lnTo>
                  <a:pt x="1210988" y="2299360"/>
                </a:lnTo>
                <a:lnTo>
                  <a:pt x="1208379" y="2308825"/>
                </a:lnTo>
                <a:lnTo>
                  <a:pt x="1195074" y="2324277"/>
                </a:lnTo>
                <a:lnTo>
                  <a:pt x="1180478" y="2339867"/>
                </a:lnTo>
                <a:lnTo>
                  <a:pt x="1182445" y="2334016"/>
                </a:lnTo>
                <a:lnTo>
                  <a:pt x="1184454" y="2329206"/>
                </a:lnTo>
                <a:close/>
                <a:moveTo>
                  <a:pt x="619329" y="2283702"/>
                </a:moveTo>
                <a:lnTo>
                  <a:pt x="619002" y="2283884"/>
                </a:lnTo>
                <a:cubicBezTo>
                  <a:pt x="615701" y="2287708"/>
                  <a:pt x="592606" y="2324299"/>
                  <a:pt x="605318" y="2299479"/>
                </a:cubicBezTo>
                <a:cubicBezTo>
                  <a:pt x="618796" y="2272993"/>
                  <a:pt x="588259" y="2319239"/>
                  <a:pt x="584454" y="2325461"/>
                </a:cubicBezTo>
                <a:lnTo>
                  <a:pt x="577340" y="2335445"/>
                </a:lnTo>
                <a:lnTo>
                  <a:pt x="563007" y="2409290"/>
                </a:lnTo>
                <a:lnTo>
                  <a:pt x="575512" y="2391730"/>
                </a:lnTo>
                <a:cubicBezTo>
                  <a:pt x="575944" y="2389676"/>
                  <a:pt x="574871" y="2382892"/>
                  <a:pt x="575304" y="2380839"/>
                </a:cubicBezTo>
                <a:cubicBezTo>
                  <a:pt x="580405" y="2368459"/>
                  <a:pt x="588854" y="2354012"/>
                  <a:pt x="597257" y="2337807"/>
                </a:cubicBezTo>
                <a:cubicBezTo>
                  <a:pt x="598209" y="2336252"/>
                  <a:pt x="601042" y="2331935"/>
                  <a:pt x="604761" y="2326302"/>
                </a:cubicBezTo>
                <a:lnTo>
                  <a:pt x="612690" y="2314318"/>
                </a:lnTo>
                <a:close/>
                <a:moveTo>
                  <a:pt x="1511400" y="2257632"/>
                </a:moveTo>
                <a:lnTo>
                  <a:pt x="1511731" y="2258167"/>
                </a:lnTo>
                <a:cubicBezTo>
                  <a:pt x="1511730" y="2258901"/>
                  <a:pt x="1511202" y="2259415"/>
                  <a:pt x="1510144" y="2259415"/>
                </a:cubicBezTo>
                <a:close/>
                <a:moveTo>
                  <a:pt x="615349" y="2216157"/>
                </a:moveTo>
                <a:cubicBezTo>
                  <a:pt x="614764" y="2215476"/>
                  <a:pt x="613119" y="2216863"/>
                  <a:pt x="611106" y="2219139"/>
                </a:cubicBezTo>
                <a:lnTo>
                  <a:pt x="605179" y="2226769"/>
                </a:lnTo>
                <a:lnTo>
                  <a:pt x="600233" y="2239628"/>
                </a:lnTo>
                <a:lnTo>
                  <a:pt x="600144" y="2240000"/>
                </a:lnTo>
                <a:lnTo>
                  <a:pt x="600712" y="2239377"/>
                </a:lnTo>
                <a:cubicBezTo>
                  <a:pt x="602589" y="2237297"/>
                  <a:pt x="607221" y="2232065"/>
                  <a:pt x="610895" y="2227066"/>
                </a:cubicBezTo>
                <a:cubicBezTo>
                  <a:pt x="614572" y="2222067"/>
                  <a:pt x="617293" y="2217302"/>
                  <a:pt x="615349" y="2216157"/>
                </a:cubicBezTo>
                <a:close/>
                <a:moveTo>
                  <a:pt x="465229" y="2209349"/>
                </a:moveTo>
                <a:cubicBezTo>
                  <a:pt x="463597" y="2210852"/>
                  <a:pt x="460809" y="2218297"/>
                  <a:pt x="460809" y="2218297"/>
                </a:cubicBezTo>
                <a:cubicBezTo>
                  <a:pt x="461013" y="2220195"/>
                  <a:pt x="462589" y="2220025"/>
                  <a:pt x="464017" y="2218470"/>
                </a:cubicBezTo>
                <a:lnTo>
                  <a:pt x="465541" y="2215743"/>
                </a:lnTo>
                <a:lnTo>
                  <a:pt x="465908" y="2214634"/>
                </a:lnTo>
                <a:lnTo>
                  <a:pt x="466330" y="2210319"/>
                </a:lnTo>
                <a:cubicBezTo>
                  <a:pt x="466189" y="2209005"/>
                  <a:pt x="465773" y="2208847"/>
                  <a:pt x="465229" y="2209349"/>
                </a:cubicBezTo>
                <a:close/>
                <a:moveTo>
                  <a:pt x="288985" y="2164697"/>
                </a:moveTo>
                <a:lnTo>
                  <a:pt x="285557" y="2170443"/>
                </a:lnTo>
                <a:cubicBezTo>
                  <a:pt x="274742" y="2184265"/>
                  <a:pt x="263630" y="2211374"/>
                  <a:pt x="251646" y="2220855"/>
                </a:cubicBezTo>
                <a:cubicBezTo>
                  <a:pt x="248776" y="2222628"/>
                  <a:pt x="243494" y="2222016"/>
                  <a:pt x="243062" y="2224070"/>
                </a:cubicBezTo>
                <a:cubicBezTo>
                  <a:pt x="239724" y="2228066"/>
                  <a:pt x="234686" y="2236684"/>
                  <a:pt x="229343" y="2245269"/>
                </a:cubicBezTo>
                <a:lnTo>
                  <a:pt x="216661" y="2262388"/>
                </a:lnTo>
                <a:lnTo>
                  <a:pt x="208490" y="2299284"/>
                </a:lnTo>
                <a:lnTo>
                  <a:pt x="208134" y="2301421"/>
                </a:lnTo>
                <a:lnTo>
                  <a:pt x="214512" y="2292279"/>
                </a:lnTo>
                <a:lnTo>
                  <a:pt x="286021" y="2177924"/>
                </a:lnTo>
                <a:close/>
                <a:moveTo>
                  <a:pt x="478662" y="2149736"/>
                </a:moveTo>
                <a:lnTo>
                  <a:pt x="477986" y="2149954"/>
                </a:lnTo>
                <a:lnTo>
                  <a:pt x="474601" y="2157989"/>
                </a:lnTo>
                <a:lnTo>
                  <a:pt x="472409" y="2164059"/>
                </a:lnTo>
                <a:lnTo>
                  <a:pt x="472614" y="2163678"/>
                </a:lnTo>
                <a:cubicBezTo>
                  <a:pt x="476936" y="2155502"/>
                  <a:pt x="478615" y="2151358"/>
                  <a:pt x="478662" y="2149736"/>
                </a:cubicBezTo>
                <a:close/>
                <a:moveTo>
                  <a:pt x="551753" y="2137027"/>
                </a:moveTo>
                <a:lnTo>
                  <a:pt x="548236" y="2145207"/>
                </a:lnTo>
                <a:lnTo>
                  <a:pt x="540268" y="2172440"/>
                </a:lnTo>
                <a:lnTo>
                  <a:pt x="539826" y="2174408"/>
                </a:lnTo>
                <a:lnTo>
                  <a:pt x="547147" y="2153345"/>
                </a:lnTo>
                <a:cubicBezTo>
                  <a:pt x="547037" y="2152323"/>
                  <a:pt x="549162" y="2146556"/>
                  <a:pt x="550792" y="2141100"/>
                </a:cubicBezTo>
                <a:close/>
                <a:moveTo>
                  <a:pt x="1318272" y="2133565"/>
                </a:moveTo>
                <a:lnTo>
                  <a:pt x="1301235" y="2167117"/>
                </a:lnTo>
                <a:lnTo>
                  <a:pt x="1299839" y="2168182"/>
                </a:lnTo>
                <a:cubicBezTo>
                  <a:pt x="1297657" y="2169603"/>
                  <a:pt x="1296303" y="2170146"/>
                  <a:pt x="1296627" y="2169148"/>
                </a:cubicBezTo>
                <a:cubicBezTo>
                  <a:pt x="1300358" y="2157674"/>
                  <a:pt x="1307751" y="2147116"/>
                  <a:pt x="1315780" y="2136747"/>
                </a:cubicBezTo>
                <a:close/>
                <a:moveTo>
                  <a:pt x="491030" y="2130434"/>
                </a:moveTo>
                <a:lnTo>
                  <a:pt x="489454" y="2135656"/>
                </a:lnTo>
                <a:lnTo>
                  <a:pt x="489610" y="2136174"/>
                </a:lnTo>
                <a:lnTo>
                  <a:pt x="490299" y="2135526"/>
                </a:lnTo>
                <a:cubicBezTo>
                  <a:pt x="490113" y="2133773"/>
                  <a:pt x="492215" y="2133547"/>
                  <a:pt x="492025" y="2131796"/>
                </a:cubicBezTo>
                <a:close/>
                <a:moveTo>
                  <a:pt x="275738" y="2130047"/>
                </a:moveTo>
                <a:cubicBezTo>
                  <a:pt x="273732" y="2127711"/>
                  <a:pt x="262279" y="2132695"/>
                  <a:pt x="259337" y="2134809"/>
                </a:cubicBezTo>
                <a:cubicBezTo>
                  <a:pt x="256036" y="2138634"/>
                  <a:pt x="232940" y="2175225"/>
                  <a:pt x="245650" y="2150404"/>
                </a:cubicBezTo>
                <a:cubicBezTo>
                  <a:pt x="252391" y="2137161"/>
                  <a:pt x="248126" y="2142102"/>
                  <a:pt x="241700" y="2151130"/>
                </a:cubicBezTo>
                <a:lnTo>
                  <a:pt x="241342" y="2151655"/>
                </a:lnTo>
                <a:lnTo>
                  <a:pt x="240592" y="2154320"/>
                </a:lnTo>
                <a:lnTo>
                  <a:pt x="229429" y="2204734"/>
                </a:lnTo>
                <a:lnTo>
                  <a:pt x="237591" y="2188733"/>
                </a:lnTo>
                <a:cubicBezTo>
                  <a:pt x="241395" y="2182512"/>
                  <a:pt x="275308" y="2132100"/>
                  <a:pt x="275738" y="2130047"/>
                </a:cubicBezTo>
                <a:close/>
                <a:moveTo>
                  <a:pt x="1320518" y="2098313"/>
                </a:moveTo>
                <a:cubicBezTo>
                  <a:pt x="1320809" y="2098303"/>
                  <a:pt x="1320736" y="2098307"/>
                  <a:pt x="1320464" y="2098315"/>
                </a:cubicBezTo>
                <a:lnTo>
                  <a:pt x="1319378" y="2098352"/>
                </a:lnTo>
                <a:lnTo>
                  <a:pt x="1317047" y="2098432"/>
                </a:lnTo>
                <a:cubicBezTo>
                  <a:pt x="1317047" y="2098432"/>
                  <a:pt x="1318204" y="2098393"/>
                  <a:pt x="1319215" y="2098358"/>
                </a:cubicBezTo>
                <a:lnTo>
                  <a:pt x="1319378" y="2098352"/>
                </a:lnTo>
                <a:close/>
                <a:moveTo>
                  <a:pt x="1359332" y="2074334"/>
                </a:moveTo>
                <a:cubicBezTo>
                  <a:pt x="1358739" y="2074754"/>
                  <a:pt x="1358143" y="2075623"/>
                  <a:pt x="1357661" y="2076606"/>
                </a:cubicBezTo>
                <a:cubicBezTo>
                  <a:pt x="1357178" y="2077586"/>
                  <a:pt x="1356806" y="2078680"/>
                  <a:pt x="1356657" y="2079549"/>
                </a:cubicBezTo>
                <a:cubicBezTo>
                  <a:pt x="1356359" y="2081287"/>
                  <a:pt x="1356955" y="2082128"/>
                  <a:pt x="1359333" y="2079374"/>
                </a:cubicBezTo>
                <a:cubicBezTo>
                  <a:pt x="1359333" y="2077611"/>
                  <a:pt x="1361448" y="2077611"/>
                  <a:pt x="1361447" y="2075848"/>
                </a:cubicBezTo>
                <a:cubicBezTo>
                  <a:pt x="1360919" y="2074013"/>
                  <a:pt x="1360126" y="2073774"/>
                  <a:pt x="1359332" y="2074334"/>
                </a:cubicBezTo>
                <a:close/>
                <a:moveTo>
                  <a:pt x="1275071" y="2057681"/>
                </a:moveTo>
                <a:cubicBezTo>
                  <a:pt x="1274699" y="2056604"/>
                  <a:pt x="1271638" y="2058279"/>
                  <a:pt x="1264299" y="2064385"/>
                </a:cubicBezTo>
                <a:cubicBezTo>
                  <a:pt x="1260963" y="2068719"/>
                  <a:pt x="1248306" y="2083196"/>
                  <a:pt x="1240583" y="2091760"/>
                </a:cubicBezTo>
                <a:lnTo>
                  <a:pt x="1237740" y="2094833"/>
                </a:lnTo>
                <a:lnTo>
                  <a:pt x="1223067" y="2128050"/>
                </a:lnTo>
                <a:lnTo>
                  <a:pt x="1220760" y="2133940"/>
                </a:lnTo>
                <a:lnTo>
                  <a:pt x="1230623" y="2118404"/>
                </a:lnTo>
                <a:cubicBezTo>
                  <a:pt x="1235624" y="2112081"/>
                  <a:pt x="1241989" y="2104684"/>
                  <a:pt x="1248807" y="2096228"/>
                </a:cubicBezTo>
                <a:cubicBezTo>
                  <a:pt x="1251680" y="2091343"/>
                  <a:pt x="1262892" y="2077275"/>
                  <a:pt x="1269717" y="2067482"/>
                </a:cubicBezTo>
                <a:cubicBezTo>
                  <a:pt x="1273130" y="2062586"/>
                  <a:pt x="1275443" y="2058758"/>
                  <a:pt x="1275071" y="2057681"/>
                </a:cubicBezTo>
                <a:close/>
                <a:moveTo>
                  <a:pt x="1555273" y="2037102"/>
                </a:moveTo>
                <a:lnTo>
                  <a:pt x="1528920" y="2080561"/>
                </a:lnTo>
                <a:lnTo>
                  <a:pt x="1527764" y="2082898"/>
                </a:lnTo>
                <a:cubicBezTo>
                  <a:pt x="1516839" y="2106541"/>
                  <a:pt x="1504772" y="2132020"/>
                  <a:pt x="1492703" y="2157279"/>
                </a:cubicBezTo>
                <a:lnTo>
                  <a:pt x="1485708" y="2171854"/>
                </a:lnTo>
                <a:lnTo>
                  <a:pt x="1475941" y="2208922"/>
                </a:lnTo>
                <a:lnTo>
                  <a:pt x="1475748" y="2213082"/>
                </a:lnTo>
                <a:lnTo>
                  <a:pt x="1502173" y="2143108"/>
                </a:lnTo>
                <a:cubicBezTo>
                  <a:pt x="1514990" y="2113370"/>
                  <a:pt x="1529701" y="2083926"/>
                  <a:pt x="1547143" y="2055877"/>
                </a:cubicBezTo>
                <a:cubicBezTo>
                  <a:pt x="1549609" y="2053820"/>
                  <a:pt x="1551723" y="2048534"/>
                  <a:pt x="1553838" y="2042954"/>
                </a:cubicBezTo>
                <a:cubicBezTo>
                  <a:pt x="1509749" y="2155774"/>
                  <a:pt x="1554415" y="2062840"/>
                  <a:pt x="1556122" y="2039023"/>
                </a:cubicBezTo>
                <a:close/>
                <a:moveTo>
                  <a:pt x="1374661" y="2019898"/>
                </a:moveTo>
                <a:cubicBezTo>
                  <a:pt x="1373516" y="2019898"/>
                  <a:pt x="1372371" y="2020338"/>
                  <a:pt x="1372370" y="2021220"/>
                </a:cubicBezTo>
                <a:cubicBezTo>
                  <a:pt x="1370255" y="2022982"/>
                  <a:pt x="1376952" y="2021220"/>
                  <a:pt x="1376952" y="2021220"/>
                </a:cubicBezTo>
                <a:cubicBezTo>
                  <a:pt x="1376951" y="2020338"/>
                  <a:pt x="1375806" y="2019898"/>
                  <a:pt x="1374661" y="2019898"/>
                </a:cubicBezTo>
                <a:close/>
                <a:moveTo>
                  <a:pt x="1579119" y="2004326"/>
                </a:moveTo>
                <a:lnTo>
                  <a:pt x="1560120" y="2030303"/>
                </a:lnTo>
                <a:lnTo>
                  <a:pt x="1560076" y="2030880"/>
                </a:lnTo>
                <a:cubicBezTo>
                  <a:pt x="1561802" y="2030997"/>
                  <a:pt x="1568451" y="2023377"/>
                  <a:pt x="1571456" y="2017401"/>
                </a:cubicBezTo>
                <a:close/>
                <a:moveTo>
                  <a:pt x="1647743" y="1985902"/>
                </a:moveTo>
                <a:cubicBezTo>
                  <a:pt x="1646599" y="1986122"/>
                  <a:pt x="1645453" y="1986563"/>
                  <a:pt x="1645453" y="1986563"/>
                </a:cubicBezTo>
                <a:cubicBezTo>
                  <a:pt x="1645453" y="1990087"/>
                  <a:pt x="1650032" y="1988325"/>
                  <a:pt x="1650034" y="1986563"/>
                </a:cubicBezTo>
                <a:cubicBezTo>
                  <a:pt x="1650034" y="1985681"/>
                  <a:pt x="1648888" y="1985681"/>
                  <a:pt x="1647743" y="1985902"/>
                </a:cubicBezTo>
                <a:close/>
                <a:moveTo>
                  <a:pt x="1671881" y="1951905"/>
                </a:moveTo>
                <a:cubicBezTo>
                  <a:pt x="1663071" y="1957485"/>
                  <a:pt x="1658843" y="1968353"/>
                  <a:pt x="1654262" y="1977457"/>
                </a:cubicBezTo>
                <a:cubicBezTo>
                  <a:pt x="1660957" y="1970115"/>
                  <a:pt x="1667299" y="1961010"/>
                  <a:pt x="1671881" y="1951905"/>
                </a:cubicBezTo>
                <a:close/>
                <a:moveTo>
                  <a:pt x="1426987" y="1948381"/>
                </a:moveTo>
                <a:cubicBezTo>
                  <a:pt x="1425798" y="1944250"/>
                  <a:pt x="1418365" y="1953966"/>
                  <a:pt x="1415225" y="1959392"/>
                </a:cubicBezTo>
                <a:cubicBezTo>
                  <a:pt x="1414178" y="1961199"/>
                  <a:pt x="1413608" y="1962530"/>
                  <a:pt x="1413905" y="1962712"/>
                </a:cubicBezTo>
                <a:cubicBezTo>
                  <a:pt x="1414302" y="1962956"/>
                  <a:pt x="1416240" y="1961156"/>
                  <a:pt x="1420645" y="1955723"/>
                </a:cubicBezTo>
                <a:cubicBezTo>
                  <a:pt x="1420645" y="1955723"/>
                  <a:pt x="1426986" y="1950144"/>
                  <a:pt x="1426987" y="1948381"/>
                </a:cubicBezTo>
                <a:close/>
                <a:moveTo>
                  <a:pt x="1416063" y="1942800"/>
                </a:moveTo>
                <a:cubicBezTo>
                  <a:pt x="1413949" y="1942800"/>
                  <a:pt x="1409721" y="1948381"/>
                  <a:pt x="1409721" y="1948381"/>
                </a:cubicBezTo>
                <a:cubicBezTo>
                  <a:pt x="1396684" y="1966590"/>
                  <a:pt x="1387874" y="1988326"/>
                  <a:pt x="1381181" y="2004772"/>
                </a:cubicBezTo>
                <a:cubicBezTo>
                  <a:pt x="1385584" y="2001100"/>
                  <a:pt x="1387786" y="1996989"/>
                  <a:pt x="1389989" y="1991960"/>
                </a:cubicBezTo>
                <a:cubicBezTo>
                  <a:pt x="1392191" y="1986930"/>
                  <a:pt x="1394393" y="1980982"/>
                  <a:pt x="1398798" y="1973639"/>
                </a:cubicBezTo>
                <a:cubicBezTo>
                  <a:pt x="1400913" y="1970114"/>
                  <a:pt x="1420645" y="1948380"/>
                  <a:pt x="1416063" y="1942800"/>
                </a:cubicBezTo>
                <a:close/>
                <a:moveTo>
                  <a:pt x="1431568" y="1921065"/>
                </a:moveTo>
                <a:cubicBezTo>
                  <a:pt x="1429982" y="1916880"/>
                  <a:pt x="1420865" y="1928059"/>
                  <a:pt x="1417297" y="1934778"/>
                </a:cubicBezTo>
                <a:cubicBezTo>
                  <a:pt x="1416702" y="1935898"/>
                  <a:pt x="1416262" y="1936895"/>
                  <a:pt x="1416036" y="1937674"/>
                </a:cubicBezTo>
                <a:cubicBezTo>
                  <a:pt x="1415810" y="1938455"/>
                  <a:pt x="1415800" y="1939019"/>
                  <a:pt x="1416064" y="1939275"/>
                </a:cubicBezTo>
                <a:cubicBezTo>
                  <a:pt x="1417913" y="1940598"/>
                  <a:pt x="1425710" y="1930685"/>
                  <a:pt x="1429492" y="1924902"/>
                </a:cubicBezTo>
                <a:cubicBezTo>
                  <a:pt x="1430753" y="1922975"/>
                  <a:pt x="1431567" y="1921506"/>
                  <a:pt x="1431568" y="1921065"/>
                </a:cubicBezTo>
                <a:close/>
                <a:moveTo>
                  <a:pt x="1653090" y="1914944"/>
                </a:moveTo>
                <a:lnTo>
                  <a:pt x="1652576" y="1915435"/>
                </a:lnTo>
                <a:lnTo>
                  <a:pt x="1624533" y="1947024"/>
                </a:lnTo>
                <a:lnTo>
                  <a:pt x="1571457" y="2032088"/>
                </a:lnTo>
                <a:cubicBezTo>
                  <a:pt x="1552781" y="2065717"/>
                  <a:pt x="1535780" y="2099345"/>
                  <a:pt x="1519086" y="2132755"/>
                </a:cubicBezTo>
                <a:lnTo>
                  <a:pt x="1475499" y="2218468"/>
                </a:lnTo>
                <a:lnTo>
                  <a:pt x="1474277" y="2244861"/>
                </a:lnTo>
                <a:lnTo>
                  <a:pt x="1484070" y="2220939"/>
                </a:lnTo>
                <a:cubicBezTo>
                  <a:pt x="1508032" y="2163814"/>
                  <a:pt x="1535339" y="2108377"/>
                  <a:pt x="1565378" y="2054702"/>
                </a:cubicBezTo>
                <a:close/>
                <a:moveTo>
                  <a:pt x="1464338" y="1869960"/>
                </a:moveTo>
                <a:cubicBezTo>
                  <a:pt x="1460331" y="1861995"/>
                  <a:pt x="1436628" y="1901475"/>
                  <a:pt x="1432182" y="1911469"/>
                </a:cubicBezTo>
                <a:cubicBezTo>
                  <a:pt x="1431545" y="1912897"/>
                  <a:pt x="1431303" y="1913723"/>
                  <a:pt x="1431568" y="1913724"/>
                </a:cubicBezTo>
                <a:cubicBezTo>
                  <a:pt x="1433682" y="1917247"/>
                  <a:pt x="1446719" y="1895513"/>
                  <a:pt x="1448834" y="1893751"/>
                </a:cubicBezTo>
                <a:cubicBezTo>
                  <a:pt x="1451124" y="1890080"/>
                  <a:pt x="1455000" y="1885087"/>
                  <a:pt x="1458304" y="1880534"/>
                </a:cubicBezTo>
                <a:cubicBezTo>
                  <a:pt x="1461607" y="1875983"/>
                  <a:pt x="1464338" y="1871870"/>
                  <a:pt x="1464338" y="1869960"/>
                </a:cubicBezTo>
                <a:close/>
                <a:moveTo>
                  <a:pt x="1475635" y="1866020"/>
                </a:moveTo>
                <a:cubicBezTo>
                  <a:pt x="1475438" y="1865372"/>
                  <a:pt x="1474027" y="1866363"/>
                  <a:pt x="1470680" y="1869962"/>
                </a:cubicBezTo>
                <a:cubicBezTo>
                  <a:pt x="1462223" y="1882884"/>
                  <a:pt x="1451300" y="1897276"/>
                  <a:pt x="1446719" y="1909906"/>
                </a:cubicBezTo>
                <a:cubicBezTo>
                  <a:pt x="1445662" y="1910933"/>
                  <a:pt x="1444605" y="1911447"/>
                  <a:pt x="1444077" y="1911925"/>
                </a:cubicBezTo>
                <a:cubicBezTo>
                  <a:pt x="1443812" y="1912164"/>
                  <a:pt x="1443679" y="1912392"/>
                  <a:pt x="1443746" y="1912672"/>
                </a:cubicBezTo>
                <a:cubicBezTo>
                  <a:pt x="1443812" y="1912953"/>
                  <a:pt x="1444076" y="1913284"/>
                  <a:pt x="1444605" y="1913723"/>
                </a:cubicBezTo>
                <a:cubicBezTo>
                  <a:pt x="1444605" y="1913723"/>
                  <a:pt x="1446718" y="1913723"/>
                  <a:pt x="1446719" y="1909906"/>
                </a:cubicBezTo>
                <a:cubicBezTo>
                  <a:pt x="1451301" y="1904618"/>
                  <a:pt x="1457643" y="1899038"/>
                  <a:pt x="1464337" y="1889933"/>
                </a:cubicBezTo>
                <a:cubicBezTo>
                  <a:pt x="1465924" y="1884646"/>
                  <a:pt x="1476230" y="1867960"/>
                  <a:pt x="1475635" y="1866020"/>
                </a:cubicBezTo>
                <a:close/>
                <a:moveTo>
                  <a:pt x="160162" y="1812251"/>
                </a:moveTo>
                <a:lnTo>
                  <a:pt x="127211" y="1850850"/>
                </a:lnTo>
                <a:cubicBezTo>
                  <a:pt x="119247" y="1861104"/>
                  <a:pt x="112134" y="1880717"/>
                  <a:pt x="115955" y="1877487"/>
                </a:cubicBezTo>
                <a:lnTo>
                  <a:pt x="153430" y="1833680"/>
                </a:lnTo>
                <a:close/>
                <a:moveTo>
                  <a:pt x="81639" y="1763384"/>
                </a:moveTo>
                <a:lnTo>
                  <a:pt x="81247" y="1764251"/>
                </a:lnTo>
                <a:cubicBezTo>
                  <a:pt x="79483" y="1765741"/>
                  <a:pt x="79483" y="1765741"/>
                  <a:pt x="79483" y="1765741"/>
                </a:cubicBezTo>
                <a:close/>
                <a:moveTo>
                  <a:pt x="237034" y="1580464"/>
                </a:moveTo>
                <a:lnTo>
                  <a:pt x="232869" y="1585938"/>
                </a:lnTo>
                <a:cubicBezTo>
                  <a:pt x="230698" y="1589853"/>
                  <a:pt x="229000" y="1593807"/>
                  <a:pt x="227811" y="1596573"/>
                </a:cubicBezTo>
                <a:cubicBezTo>
                  <a:pt x="189266" y="1639221"/>
                  <a:pt x="150718" y="1681868"/>
                  <a:pt x="117710" y="1726890"/>
                </a:cubicBezTo>
                <a:cubicBezTo>
                  <a:pt x="110799" y="1732729"/>
                  <a:pt x="104262" y="1739009"/>
                  <a:pt x="97944" y="1745545"/>
                </a:cubicBezTo>
                <a:lnTo>
                  <a:pt x="81639" y="1763384"/>
                </a:lnTo>
                <a:lnTo>
                  <a:pt x="83766" y="1758659"/>
                </a:lnTo>
                <a:cubicBezTo>
                  <a:pt x="85089" y="1756722"/>
                  <a:pt x="86701" y="1754604"/>
                  <a:pt x="88015" y="1751983"/>
                </a:cubicBezTo>
                <a:cubicBezTo>
                  <a:pt x="126906" y="1701990"/>
                  <a:pt x="171651" y="1650580"/>
                  <a:pt x="212573" y="1602396"/>
                </a:cubicBezTo>
                <a:cubicBezTo>
                  <a:pt x="210196" y="1607932"/>
                  <a:pt x="208114" y="1613220"/>
                  <a:pt x="213994" y="1608250"/>
                </a:cubicBezTo>
                <a:close/>
                <a:moveTo>
                  <a:pt x="242703" y="1573627"/>
                </a:moveTo>
                <a:lnTo>
                  <a:pt x="237034" y="1580464"/>
                </a:lnTo>
                <a:lnTo>
                  <a:pt x="240778" y="1575541"/>
                </a:lnTo>
                <a:close/>
                <a:moveTo>
                  <a:pt x="2107143" y="1543177"/>
                </a:moveTo>
                <a:lnTo>
                  <a:pt x="2097919" y="1547849"/>
                </a:lnTo>
                <a:lnTo>
                  <a:pt x="2089310" y="1558136"/>
                </a:lnTo>
                <a:lnTo>
                  <a:pt x="2105747" y="1550992"/>
                </a:lnTo>
                <a:lnTo>
                  <a:pt x="2107623" y="1546624"/>
                </a:lnTo>
                <a:close/>
                <a:moveTo>
                  <a:pt x="2130844" y="1533552"/>
                </a:moveTo>
                <a:lnTo>
                  <a:pt x="2123136" y="1543435"/>
                </a:lnTo>
                <a:lnTo>
                  <a:pt x="2133181" y="1539069"/>
                </a:lnTo>
                <a:lnTo>
                  <a:pt x="2133351" y="1538235"/>
                </a:lnTo>
                <a:cubicBezTo>
                  <a:pt x="2133403" y="1534791"/>
                  <a:pt x="2132755" y="1531937"/>
                  <a:pt x="2130844" y="1533552"/>
                </a:cubicBezTo>
                <a:close/>
                <a:moveTo>
                  <a:pt x="395190" y="1296859"/>
                </a:moveTo>
                <a:cubicBezTo>
                  <a:pt x="396381" y="1297211"/>
                  <a:pt x="397095" y="1298094"/>
                  <a:pt x="396153" y="1299229"/>
                </a:cubicBezTo>
                <a:lnTo>
                  <a:pt x="391379" y="1297673"/>
                </a:lnTo>
                <a:cubicBezTo>
                  <a:pt x="392335" y="1296684"/>
                  <a:pt x="394000" y="1296507"/>
                  <a:pt x="395190" y="1296859"/>
                </a:cubicBezTo>
                <a:close/>
                <a:moveTo>
                  <a:pt x="5017625" y="1245019"/>
                </a:moveTo>
                <a:lnTo>
                  <a:pt x="5109389" y="1399939"/>
                </a:lnTo>
                <a:cubicBezTo>
                  <a:pt x="5176114" y="1523180"/>
                  <a:pt x="5232696" y="1650251"/>
                  <a:pt x="5277863" y="1777576"/>
                </a:cubicBezTo>
                <a:cubicBezTo>
                  <a:pt x="5300084" y="1840344"/>
                  <a:pt x="5318962" y="1902308"/>
                  <a:pt x="5335186" y="1963808"/>
                </a:cubicBezTo>
                <a:lnTo>
                  <a:pt x="5343940" y="2002601"/>
                </a:lnTo>
                <a:lnTo>
                  <a:pt x="5318167" y="2004596"/>
                </a:lnTo>
                <a:lnTo>
                  <a:pt x="5331303" y="2055885"/>
                </a:lnTo>
                <a:cubicBezTo>
                  <a:pt x="5348025" y="2128680"/>
                  <a:pt x="5354525" y="2182278"/>
                  <a:pt x="5344703" y="2177042"/>
                </a:cubicBezTo>
                <a:cubicBezTo>
                  <a:pt x="5334455" y="2172674"/>
                  <a:pt x="5319919" y="2127769"/>
                  <a:pt x="5304652" y="2075614"/>
                </a:cubicBezTo>
                <a:lnTo>
                  <a:pt x="5280563" y="2007508"/>
                </a:lnTo>
                <a:lnTo>
                  <a:pt x="5274832" y="2007951"/>
                </a:lnTo>
                <a:lnTo>
                  <a:pt x="5289909" y="2050592"/>
                </a:lnTo>
                <a:cubicBezTo>
                  <a:pt x="5303191" y="2089838"/>
                  <a:pt x="5316449" y="2131485"/>
                  <a:pt x="5328524" y="2174570"/>
                </a:cubicBezTo>
                <a:lnTo>
                  <a:pt x="5332024" y="2187998"/>
                </a:lnTo>
                <a:lnTo>
                  <a:pt x="5505593" y="2296151"/>
                </a:lnTo>
                <a:lnTo>
                  <a:pt x="5495845" y="2249472"/>
                </a:lnTo>
                <a:cubicBezTo>
                  <a:pt x="5480920" y="2188333"/>
                  <a:pt x="5463546" y="2125963"/>
                  <a:pt x="5443732" y="2062950"/>
                </a:cubicBezTo>
                <a:cubicBezTo>
                  <a:pt x="5405359" y="1938574"/>
                  <a:pt x="5354685" y="1813986"/>
                  <a:pt x="5295119" y="1693103"/>
                </a:cubicBezTo>
                <a:cubicBezTo>
                  <a:pt x="5238115" y="1573314"/>
                  <a:pt x="5170774" y="1458760"/>
                  <a:pt x="5099065" y="1354452"/>
                </a:cubicBezTo>
                <a:close/>
                <a:moveTo>
                  <a:pt x="3497507" y="298048"/>
                </a:moveTo>
                <a:lnTo>
                  <a:pt x="3484948" y="317265"/>
                </a:lnTo>
                <a:lnTo>
                  <a:pt x="3572286" y="343703"/>
                </a:lnTo>
                <a:cubicBezTo>
                  <a:pt x="3628417" y="365905"/>
                  <a:pt x="3693453" y="391901"/>
                  <a:pt x="3750780" y="419853"/>
                </a:cubicBezTo>
                <a:lnTo>
                  <a:pt x="3771163" y="429952"/>
                </a:lnTo>
                <a:lnTo>
                  <a:pt x="3787145" y="434818"/>
                </a:lnTo>
                <a:cubicBezTo>
                  <a:pt x="3818481" y="445203"/>
                  <a:pt x="3849229" y="456031"/>
                  <a:pt x="3877679" y="466110"/>
                </a:cubicBezTo>
                <a:cubicBezTo>
                  <a:pt x="3958436" y="497445"/>
                  <a:pt x="4040257" y="534042"/>
                  <a:pt x="4121241" y="575825"/>
                </a:cubicBezTo>
                <a:lnTo>
                  <a:pt x="4207382" y="623358"/>
                </a:lnTo>
                <a:lnTo>
                  <a:pt x="4216038" y="626208"/>
                </a:lnTo>
                <a:cubicBezTo>
                  <a:pt x="4134147" y="565171"/>
                  <a:pt x="4045993" y="507420"/>
                  <a:pt x="3951775" y="454364"/>
                </a:cubicBezTo>
                <a:lnTo>
                  <a:pt x="3808942" y="380050"/>
                </a:lnTo>
                <a:lnTo>
                  <a:pt x="3625271" y="324573"/>
                </a:lnTo>
                <a:close/>
                <a:moveTo>
                  <a:pt x="2769717" y="142"/>
                </a:moveTo>
                <a:cubicBezTo>
                  <a:pt x="2959728" y="2057"/>
                  <a:pt x="3150041" y="23446"/>
                  <a:pt x="3335957" y="64006"/>
                </a:cubicBezTo>
                <a:cubicBezTo>
                  <a:pt x="3506337" y="101976"/>
                  <a:pt x="3672762" y="156555"/>
                  <a:pt x="3832684" y="226115"/>
                </a:cubicBezTo>
                <a:lnTo>
                  <a:pt x="3894654" y="256577"/>
                </a:lnTo>
                <a:lnTo>
                  <a:pt x="4003997" y="296984"/>
                </a:lnTo>
                <a:cubicBezTo>
                  <a:pt x="4084274" y="331053"/>
                  <a:pt x="4162941" y="368957"/>
                  <a:pt x="4239623" y="410641"/>
                </a:cubicBezTo>
                <a:cubicBezTo>
                  <a:pt x="4573180" y="593892"/>
                  <a:pt x="4869584" y="846492"/>
                  <a:pt x="5098939" y="1145588"/>
                </a:cubicBezTo>
                <a:cubicBezTo>
                  <a:pt x="5330628" y="1442049"/>
                  <a:pt x="5501387" y="1792507"/>
                  <a:pt x="5593688" y="2161259"/>
                </a:cubicBezTo>
                <a:cubicBezTo>
                  <a:pt x="5623835" y="2284503"/>
                  <a:pt x="5647006" y="2408264"/>
                  <a:pt x="5658922" y="2533190"/>
                </a:cubicBezTo>
                <a:cubicBezTo>
                  <a:pt x="5656514" y="2600912"/>
                  <a:pt x="5649850" y="2608132"/>
                  <a:pt x="5641677" y="2577912"/>
                </a:cubicBezTo>
                <a:cubicBezTo>
                  <a:pt x="5632897" y="2550320"/>
                  <a:pt x="5623650" y="2486665"/>
                  <a:pt x="5609693" y="2407073"/>
                </a:cubicBezTo>
                <a:cubicBezTo>
                  <a:pt x="5594016" y="2329218"/>
                  <a:pt x="5575011" y="2236112"/>
                  <a:pt x="5551905" y="2151316"/>
                </a:cubicBezTo>
                <a:cubicBezTo>
                  <a:pt x="5529077" y="2066314"/>
                  <a:pt x="5504839" y="1989745"/>
                  <a:pt x="5486754" y="1940161"/>
                </a:cubicBezTo>
                <a:cubicBezTo>
                  <a:pt x="5530972" y="2072245"/>
                  <a:pt x="5560595" y="2201087"/>
                  <a:pt x="5578234" y="2323841"/>
                </a:cubicBezTo>
                <a:cubicBezTo>
                  <a:pt x="5594431" y="2448122"/>
                  <a:pt x="5600503" y="2565340"/>
                  <a:pt x="5599878" y="2670294"/>
                </a:cubicBezTo>
                <a:cubicBezTo>
                  <a:pt x="5596982" y="2750524"/>
                  <a:pt x="5591122" y="2845141"/>
                  <a:pt x="5584025" y="2835780"/>
                </a:cubicBezTo>
                <a:cubicBezTo>
                  <a:pt x="5582565" y="2833854"/>
                  <a:pt x="5581159" y="2828390"/>
                  <a:pt x="5579742" y="2820008"/>
                </a:cubicBezTo>
                <a:lnTo>
                  <a:pt x="5577234" y="2800825"/>
                </a:lnTo>
                <a:lnTo>
                  <a:pt x="5578781" y="2815485"/>
                </a:lnTo>
                <a:cubicBezTo>
                  <a:pt x="5580400" y="2836850"/>
                  <a:pt x="5581734" y="2858257"/>
                  <a:pt x="5583741" y="2878978"/>
                </a:cubicBezTo>
                <a:cubicBezTo>
                  <a:pt x="5594963" y="3003038"/>
                  <a:pt x="5594963" y="3003038"/>
                  <a:pt x="5594963" y="3003038"/>
                </a:cubicBezTo>
                <a:cubicBezTo>
                  <a:pt x="5599509" y="3086064"/>
                  <a:pt x="5610168" y="3170879"/>
                  <a:pt x="5612432" y="3254255"/>
                </a:cubicBezTo>
                <a:cubicBezTo>
                  <a:pt x="5610587" y="3259988"/>
                  <a:pt x="5609497" y="3270670"/>
                  <a:pt x="5607975" y="3275967"/>
                </a:cubicBezTo>
                <a:cubicBezTo>
                  <a:pt x="5605049" y="3223845"/>
                  <a:pt x="5605049" y="3223845"/>
                  <a:pt x="5605049" y="3223845"/>
                </a:cubicBezTo>
                <a:cubicBezTo>
                  <a:pt x="5603348" y="3179713"/>
                  <a:pt x="5602026" y="3135523"/>
                  <a:pt x="5598393" y="3094022"/>
                </a:cubicBezTo>
                <a:cubicBezTo>
                  <a:pt x="5599509" y="3086064"/>
                  <a:pt x="5598750" y="3081117"/>
                  <a:pt x="5597527" y="3073127"/>
                </a:cubicBezTo>
                <a:cubicBezTo>
                  <a:pt x="5599432" y="3067772"/>
                  <a:pt x="5599024" y="3065110"/>
                  <a:pt x="5596769" y="3068180"/>
                </a:cubicBezTo>
                <a:cubicBezTo>
                  <a:pt x="5590649" y="2974881"/>
                  <a:pt x="5584090" y="2881262"/>
                  <a:pt x="5574928" y="2788428"/>
                </a:cubicBezTo>
                <a:cubicBezTo>
                  <a:pt x="5573761" y="2780819"/>
                  <a:pt x="5566640" y="2802937"/>
                  <a:pt x="5568622" y="2815875"/>
                </a:cubicBezTo>
                <a:cubicBezTo>
                  <a:pt x="5578950" y="2916316"/>
                  <a:pt x="5583954" y="3017574"/>
                  <a:pt x="5591271" y="3116143"/>
                </a:cubicBezTo>
                <a:cubicBezTo>
                  <a:pt x="5592592" y="3160332"/>
                  <a:pt x="5592038" y="3207534"/>
                  <a:pt x="5593798" y="3252047"/>
                </a:cubicBezTo>
                <a:cubicBezTo>
                  <a:pt x="5592866" y="3299309"/>
                  <a:pt x="5594974" y="3346103"/>
                  <a:pt x="5594013" y="3390646"/>
                </a:cubicBezTo>
                <a:cubicBezTo>
                  <a:pt x="5591418" y="3322897"/>
                  <a:pt x="5588824" y="3255147"/>
                  <a:pt x="5583597" y="3185464"/>
                </a:cubicBezTo>
                <a:cubicBezTo>
                  <a:pt x="5582430" y="3177855"/>
                  <a:pt x="5575660" y="3202257"/>
                  <a:pt x="5574571" y="3212939"/>
                </a:cubicBezTo>
                <a:cubicBezTo>
                  <a:pt x="5584169" y="3311155"/>
                  <a:pt x="5583065" y="3405562"/>
                  <a:pt x="5592634" y="3501057"/>
                </a:cubicBezTo>
                <a:cubicBezTo>
                  <a:pt x="5593801" y="3508667"/>
                  <a:pt x="5595705" y="3503315"/>
                  <a:pt x="5596762" y="3494974"/>
                </a:cubicBezTo>
                <a:cubicBezTo>
                  <a:pt x="5597629" y="3515870"/>
                  <a:pt x="5598522" y="3539488"/>
                  <a:pt x="5596287" y="3560468"/>
                </a:cubicBezTo>
                <a:cubicBezTo>
                  <a:pt x="5597434" y="3550168"/>
                  <a:pt x="5595452" y="3537230"/>
                  <a:pt x="5593877" y="3526958"/>
                </a:cubicBezTo>
                <a:cubicBezTo>
                  <a:pt x="5592303" y="3516686"/>
                  <a:pt x="5588553" y="3527775"/>
                  <a:pt x="5587846" y="3538397"/>
                </a:cubicBezTo>
                <a:cubicBezTo>
                  <a:pt x="5586262" y="3441677"/>
                  <a:pt x="5576280" y="3343518"/>
                  <a:pt x="5571687" y="3244922"/>
                </a:cubicBezTo>
                <a:cubicBezTo>
                  <a:pt x="5570519" y="3237312"/>
                  <a:pt x="5563748" y="3261715"/>
                  <a:pt x="5562659" y="3272395"/>
                </a:cubicBezTo>
                <a:cubicBezTo>
                  <a:pt x="5563118" y="3290627"/>
                  <a:pt x="5563118" y="3290627"/>
                  <a:pt x="5563118" y="3290627"/>
                </a:cubicBezTo>
                <a:cubicBezTo>
                  <a:pt x="5569083" y="3347345"/>
                  <a:pt x="5572387" y="3404474"/>
                  <a:pt x="5575661" y="3458877"/>
                </a:cubicBezTo>
                <a:cubicBezTo>
                  <a:pt x="5577341" y="3487632"/>
                  <a:pt x="5579001" y="3515608"/>
                  <a:pt x="5579651" y="3543350"/>
                </a:cubicBezTo>
                <a:lnTo>
                  <a:pt x="5578704" y="3581453"/>
                </a:lnTo>
                <a:lnTo>
                  <a:pt x="5560609" y="3327616"/>
                </a:lnTo>
                <a:cubicBezTo>
                  <a:pt x="5554364" y="3200458"/>
                  <a:pt x="5554364" y="3200458"/>
                  <a:pt x="5554364" y="3200458"/>
                </a:cubicBezTo>
                <a:cubicBezTo>
                  <a:pt x="5553011" y="3158608"/>
                  <a:pt x="5549027" y="3114825"/>
                  <a:pt x="5545393" y="3073326"/>
                </a:cubicBezTo>
                <a:cubicBezTo>
                  <a:pt x="5544230" y="3065717"/>
                  <a:pt x="5537106" y="3087837"/>
                  <a:pt x="5539031" y="3100391"/>
                </a:cubicBezTo>
                <a:cubicBezTo>
                  <a:pt x="5541499" y="3134282"/>
                  <a:pt x="5544288" y="3167734"/>
                  <a:pt x="5546757" y="3201622"/>
                </a:cubicBezTo>
                <a:cubicBezTo>
                  <a:pt x="5551760" y="3302882"/>
                  <a:pt x="5551760" y="3302882"/>
                  <a:pt x="5551760" y="3302882"/>
                </a:cubicBezTo>
                <a:cubicBezTo>
                  <a:pt x="5554354" y="3370631"/>
                  <a:pt x="5559230" y="3438029"/>
                  <a:pt x="5564488" y="3505369"/>
                </a:cubicBezTo>
                <a:cubicBezTo>
                  <a:pt x="5562584" y="3510725"/>
                  <a:pt x="5560737" y="3516458"/>
                  <a:pt x="5561495" y="3521406"/>
                </a:cubicBezTo>
                <a:cubicBezTo>
                  <a:pt x="5561953" y="3539638"/>
                  <a:pt x="5562438" y="3560591"/>
                  <a:pt x="5562516" y="3578883"/>
                </a:cubicBezTo>
                <a:cubicBezTo>
                  <a:pt x="5563002" y="3599837"/>
                  <a:pt x="5563460" y="3618067"/>
                  <a:pt x="5561283" y="3639430"/>
                </a:cubicBezTo>
                <a:cubicBezTo>
                  <a:pt x="5561283" y="3639430"/>
                  <a:pt x="5561283" y="3639430"/>
                  <a:pt x="5559029" y="3642500"/>
                </a:cubicBezTo>
                <a:cubicBezTo>
                  <a:pt x="5561477" y="3605132"/>
                  <a:pt x="5560535" y="3565946"/>
                  <a:pt x="5557716" y="3529772"/>
                </a:cubicBezTo>
                <a:cubicBezTo>
                  <a:pt x="5557367" y="3527491"/>
                  <a:pt x="5556958" y="3524826"/>
                  <a:pt x="5556549" y="3522164"/>
                </a:cubicBezTo>
                <a:cubicBezTo>
                  <a:pt x="5559922" y="3511131"/>
                  <a:pt x="5561011" y="3500453"/>
                  <a:pt x="5562098" y="3489769"/>
                </a:cubicBezTo>
                <a:cubicBezTo>
                  <a:pt x="5562048" y="3474202"/>
                  <a:pt x="5556773" y="3490585"/>
                  <a:pt x="5555715" y="3498927"/>
                </a:cubicBezTo>
                <a:cubicBezTo>
                  <a:pt x="5552646" y="3496671"/>
                  <a:pt x="5545932" y="3521454"/>
                  <a:pt x="5547098" y="3529064"/>
                </a:cubicBezTo>
                <a:cubicBezTo>
                  <a:pt x="5551488" y="3575509"/>
                  <a:pt x="5551488" y="3575509"/>
                  <a:pt x="5551488" y="3575509"/>
                </a:cubicBezTo>
                <a:cubicBezTo>
                  <a:pt x="5550936" y="3622713"/>
                  <a:pt x="5550936" y="3622713"/>
                  <a:pt x="5550936" y="3622713"/>
                </a:cubicBezTo>
                <a:cubicBezTo>
                  <a:pt x="5550712" y="3654290"/>
                  <a:pt x="5552714" y="3685135"/>
                  <a:pt x="5552110" y="3716769"/>
                </a:cubicBezTo>
                <a:cubicBezTo>
                  <a:pt x="5552521" y="3719431"/>
                  <a:pt x="5552521" y="3719431"/>
                  <a:pt x="5554365" y="3713697"/>
                </a:cubicBezTo>
                <a:cubicBezTo>
                  <a:pt x="5555182" y="3719025"/>
                  <a:pt x="5555182" y="3719025"/>
                  <a:pt x="5555182" y="3719025"/>
                </a:cubicBezTo>
                <a:cubicBezTo>
                  <a:pt x="5552868" y="3721715"/>
                  <a:pt x="5547652" y="3738480"/>
                  <a:pt x="5546154" y="3746496"/>
                </a:cubicBezTo>
                <a:cubicBezTo>
                  <a:pt x="5545680" y="3811990"/>
                  <a:pt x="5545680" y="3811990"/>
                  <a:pt x="5545680" y="3811990"/>
                </a:cubicBezTo>
                <a:cubicBezTo>
                  <a:pt x="5546088" y="3814654"/>
                  <a:pt x="5548751" y="3814247"/>
                  <a:pt x="5548342" y="3811583"/>
                </a:cubicBezTo>
                <a:cubicBezTo>
                  <a:pt x="5550101" y="3856096"/>
                  <a:pt x="5549548" y="3903297"/>
                  <a:pt x="5548588" y="3947837"/>
                </a:cubicBezTo>
                <a:cubicBezTo>
                  <a:pt x="5548403" y="3913598"/>
                  <a:pt x="5545583" y="3877426"/>
                  <a:pt x="5545458" y="3843566"/>
                </a:cubicBezTo>
                <a:cubicBezTo>
                  <a:pt x="5545049" y="3840905"/>
                  <a:pt x="5542387" y="3841313"/>
                  <a:pt x="5542796" y="3843975"/>
                </a:cubicBezTo>
                <a:cubicBezTo>
                  <a:pt x="5544359" y="3767801"/>
                  <a:pt x="5542853" y="3689371"/>
                  <a:pt x="5541346" y="3610941"/>
                </a:cubicBezTo>
                <a:cubicBezTo>
                  <a:pt x="5537585" y="3535583"/>
                  <a:pt x="5530756" y="3457969"/>
                  <a:pt x="5529248" y="3379538"/>
                </a:cubicBezTo>
                <a:cubicBezTo>
                  <a:pt x="5528490" y="3374593"/>
                  <a:pt x="5522458" y="3386032"/>
                  <a:pt x="5521369" y="3396711"/>
                </a:cubicBezTo>
                <a:cubicBezTo>
                  <a:pt x="5519233" y="3347196"/>
                  <a:pt x="5514432" y="3298086"/>
                  <a:pt x="5509255" y="3249035"/>
                </a:cubicBezTo>
                <a:cubicBezTo>
                  <a:pt x="5510342" y="3238355"/>
                  <a:pt x="5504037" y="3265802"/>
                  <a:pt x="5502132" y="3271156"/>
                </a:cubicBezTo>
                <a:cubicBezTo>
                  <a:pt x="5501152" y="3297785"/>
                  <a:pt x="5500520" y="3326698"/>
                  <a:pt x="5499101" y="3353006"/>
                </a:cubicBezTo>
                <a:cubicBezTo>
                  <a:pt x="5498208" y="3329388"/>
                  <a:pt x="5494710" y="3306559"/>
                  <a:pt x="5490746" y="3280687"/>
                </a:cubicBezTo>
                <a:cubicBezTo>
                  <a:pt x="5486919" y="3273486"/>
                  <a:pt x="5483626" y="3302806"/>
                  <a:pt x="5481778" y="3308541"/>
                </a:cubicBezTo>
                <a:lnTo>
                  <a:pt x="5482360" y="3331822"/>
                </a:lnTo>
                <a:lnTo>
                  <a:pt x="5478382" y="3247237"/>
                </a:lnTo>
                <a:cubicBezTo>
                  <a:pt x="5476646" y="3217404"/>
                  <a:pt x="5474531" y="3187572"/>
                  <a:pt x="5471917" y="3157795"/>
                </a:cubicBezTo>
                <a:cubicBezTo>
                  <a:pt x="5470401" y="3147900"/>
                  <a:pt x="5464038" y="3174967"/>
                  <a:pt x="5464794" y="3179913"/>
                </a:cubicBezTo>
                <a:cubicBezTo>
                  <a:pt x="5461911" y="3211897"/>
                  <a:pt x="5461307" y="3243531"/>
                  <a:pt x="5461435" y="3277391"/>
                </a:cubicBezTo>
                <a:cubicBezTo>
                  <a:pt x="5455750" y="3189476"/>
                  <a:pt x="5455750" y="3189476"/>
                  <a:pt x="5455750" y="3189476"/>
                </a:cubicBezTo>
                <a:cubicBezTo>
                  <a:pt x="5454041" y="3160533"/>
                  <a:pt x="5449726" y="3132378"/>
                  <a:pt x="5447344" y="3101590"/>
                </a:cubicBezTo>
                <a:cubicBezTo>
                  <a:pt x="5446178" y="3093979"/>
                  <a:pt x="5439405" y="3118381"/>
                  <a:pt x="5440573" y="3125993"/>
                </a:cubicBezTo>
                <a:cubicBezTo>
                  <a:pt x="5440982" y="3128655"/>
                  <a:pt x="5440982" y="3128655"/>
                  <a:pt x="5440982" y="3128655"/>
                </a:cubicBezTo>
                <a:cubicBezTo>
                  <a:pt x="5442333" y="3170503"/>
                  <a:pt x="5445909" y="3211624"/>
                  <a:pt x="5447259" y="3253470"/>
                </a:cubicBezTo>
                <a:cubicBezTo>
                  <a:pt x="5450893" y="3294971"/>
                  <a:pt x="5454848" y="3336032"/>
                  <a:pt x="5455819" y="3377941"/>
                </a:cubicBezTo>
                <a:cubicBezTo>
                  <a:pt x="5457393" y="3388212"/>
                  <a:pt x="5457393" y="3388212"/>
                  <a:pt x="5457393" y="3388212"/>
                </a:cubicBezTo>
                <a:cubicBezTo>
                  <a:pt x="5457520" y="3422072"/>
                  <a:pt x="5457520" y="3422072"/>
                  <a:pt x="5457520" y="3422072"/>
                </a:cubicBezTo>
                <a:cubicBezTo>
                  <a:pt x="5457929" y="3424735"/>
                  <a:pt x="5458685" y="3429680"/>
                  <a:pt x="5459094" y="3432344"/>
                </a:cubicBezTo>
                <a:cubicBezTo>
                  <a:pt x="5459503" y="3435007"/>
                  <a:pt x="5457598" y="3440361"/>
                  <a:pt x="5458007" y="3443025"/>
                </a:cubicBezTo>
                <a:cubicBezTo>
                  <a:pt x="5458977" y="3484931"/>
                  <a:pt x="5460270" y="3526400"/>
                  <a:pt x="5466565" y="3567492"/>
                </a:cubicBezTo>
                <a:cubicBezTo>
                  <a:pt x="5465828" y="3580457"/>
                  <a:pt x="5465528" y="3593742"/>
                  <a:pt x="5465254" y="3609749"/>
                </a:cubicBezTo>
                <a:cubicBezTo>
                  <a:pt x="5454237" y="3537841"/>
                  <a:pt x="5453088" y="3446503"/>
                  <a:pt x="5447804" y="3376441"/>
                </a:cubicBezTo>
                <a:cubicBezTo>
                  <a:pt x="5447396" y="3373778"/>
                  <a:pt x="5447396" y="3373778"/>
                  <a:pt x="5445141" y="3376850"/>
                </a:cubicBezTo>
                <a:cubicBezTo>
                  <a:pt x="5444248" y="3353232"/>
                  <a:pt x="5443414" y="3329995"/>
                  <a:pt x="5442198" y="3306818"/>
                </a:cubicBezTo>
                <a:cubicBezTo>
                  <a:pt x="5443636" y="3298421"/>
                  <a:pt x="5436514" y="3320538"/>
                  <a:pt x="5435425" y="3331218"/>
                </a:cubicBezTo>
                <a:cubicBezTo>
                  <a:pt x="5438215" y="3364671"/>
                  <a:pt x="5438430" y="3401632"/>
                  <a:pt x="5438964" y="3438154"/>
                </a:cubicBezTo>
                <a:lnTo>
                  <a:pt x="5439372" y="3440818"/>
                </a:lnTo>
                <a:cubicBezTo>
                  <a:pt x="5441373" y="3471664"/>
                  <a:pt x="5443433" y="3502891"/>
                  <a:pt x="5445872" y="3534059"/>
                </a:cubicBezTo>
                <a:cubicBezTo>
                  <a:pt x="5445542" y="3549685"/>
                  <a:pt x="5445271" y="3565694"/>
                  <a:pt x="5447602" y="3580911"/>
                </a:cubicBezTo>
                <a:cubicBezTo>
                  <a:pt x="5447047" y="3628116"/>
                  <a:pt x="5447047" y="3628116"/>
                  <a:pt x="5447047" y="3628116"/>
                </a:cubicBezTo>
                <a:cubicBezTo>
                  <a:pt x="5446163" y="3690945"/>
                  <a:pt x="5448001" y="3753748"/>
                  <a:pt x="5444047" y="3814324"/>
                </a:cubicBezTo>
                <a:cubicBezTo>
                  <a:pt x="5445117" y="3785731"/>
                  <a:pt x="5443084" y="3757227"/>
                  <a:pt x="5441782" y="3730947"/>
                </a:cubicBezTo>
                <a:cubicBezTo>
                  <a:pt x="5441023" y="3726000"/>
                  <a:pt x="5438771" y="3729071"/>
                  <a:pt x="5436837" y="3731705"/>
                </a:cubicBezTo>
                <a:cubicBezTo>
                  <a:pt x="5437877" y="3705455"/>
                  <a:pt x="5437042" y="3682218"/>
                  <a:pt x="5435739" y="3655938"/>
                </a:cubicBezTo>
                <a:cubicBezTo>
                  <a:pt x="5437187" y="3632352"/>
                  <a:pt x="5436293" y="3608734"/>
                  <a:pt x="5435019" y="3585177"/>
                </a:cubicBezTo>
                <a:cubicBezTo>
                  <a:pt x="5434592" y="3564604"/>
                  <a:pt x="5431036" y="3541395"/>
                  <a:pt x="5430201" y="3518158"/>
                </a:cubicBezTo>
                <a:cubicBezTo>
                  <a:pt x="5428032" y="3470981"/>
                  <a:pt x="5423701" y="3424916"/>
                  <a:pt x="5419249" y="3378090"/>
                </a:cubicBezTo>
                <a:cubicBezTo>
                  <a:pt x="5418491" y="3373143"/>
                  <a:pt x="5414334" y="3381571"/>
                  <a:pt x="5413625" y="3392192"/>
                </a:cubicBezTo>
                <a:cubicBezTo>
                  <a:pt x="5411185" y="3361025"/>
                  <a:pt x="5411847" y="3329772"/>
                  <a:pt x="5412828" y="3303140"/>
                </a:cubicBezTo>
                <a:cubicBezTo>
                  <a:pt x="5415412" y="3284442"/>
                  <a:pt x="5408699" y="3309226"/>
                  <a:pt x="5407202" y="3317242"/>
                </a:cubicBezTo>
                <a:cubicBezTo>
                  <a:pt x="5407612" y="3319904"/>
                  <a:pt x="5405297" y="3322596"/>
                  <a:pt x="5405705" y="3325260"/>
                </a:cubicBezTo>
                <a:cubicBezTo>
                  <a:pt x="5405297" y="3322596"/>
                  <a:pt x="5398177" y="3344715"/>
                  <a:pt x="5399343" y="3352325"/>
                </a:cubicBezTo>
                <a:cubicBezTo>
                  <a:pt x="5400626" y="3462332"/>
                  <a:pt x="5409865" y="3573453"/>
                  <a:pt x="5413431" y="3683111"/>
                </a:cubicBezTo>
                <a:cubicBezTo>
                  <a:pt x="5413841" y="3685774"/>
                  <a:pt x="5411178" y="3686181"/>
                  <a:pt x="5411528" y="3688462"/>
                </a:cubicBezTo>
                <a:cubicBezTo>
                  <a:pt x="5410362" y="3680855"/>
                  <a:pt x="5411859" y="3672838"/>
                  <a:pt x="5410284" y="3662564"/>
                </a:cubicBezTo>
                <a:cubicBezTo>
                  <a:pt x="5409119" y="3654955"/>
                  <a:pt x="5410615" y="3646938"/>
                  <a:pt x="5409391" y="3638948"/>
                </a:cubicBezTo>
                <a:cubicBezTo>
                  <a:pt x="5408225" y="3631338"/>
                  <a:pt x="5404064" y="3639763"/>
                  <a:pt x="5403008" y="3648103"/>
                </a:cubicBezTo>
                <a:cubicBezTo>
                  <a:pt x="5402142" y="3627207"/>
                  <a:pt x="5401247" y="3603591"/>
                  <a:pt x="5400764" y="3582637"/>
                </a:cubicBezTo>
                <a:cubicBezTo>
                  <a:pt x="5399928" y="3559400"/>
                  <a:pt x="5399061" y="3538505"/>
                  <a:pt x="5398576" y="3517552"/>
                </a:cubicBezTo>
                <a:cubicBezTo>
                  <a:pt x="5397410" y="3509943"/>
                  <a:pt x="5390289" y="3532059"/>
                  <a:pt x="5391455" y="3539670"/>
                </a:cubicBezTo>
                <a:cubicBezTo>
                  <a:pt x="5390145" y="3581928"/>
                  <a:pt x="5391437" y="3623396"/>
                  <a:pt x="5390125" y="3665653"/>
                </a:cubicBezTo>
                <a:cubicBezTo>
                  <a:pt x="5390689" y="3704898"/>
                  <a:pt x="5391981" y="3746366"/>
                  <a:pt x="5392954" y="3788273"/>
                </a:cubicBezTo>
                <a:cubicBezTo>
                  <a:pt x="5390291" y="3788680"/>
                  <a:pt x="5387328" y="3802375"/>
                  <a:pt x="5385831" y="3810391"/>
                </a:cubicBezTo>
                <a:cubicBezTo>
                  <a:pt x="5383694" y="3760876"/>
                  <a:pt x="5383694" y="3760876"/>
                  <a:pt x="5383694" y="3760876"/>
                </a:cubicBezTo>
                <a:cubicBezTo>
                  <a:pt x="5384800" y="3666468"/>
                  <a:pt x="5385907" y="3572063"/>
                  <a:pt x="5371740" y="3479606"/>
                </a:cubicBezTo>
                <a:cubicBezTo>
                  <a:pt x="5370576" y="3471998"/>
                  <a:pt x="5369110" y="3477674"/>
                  <a:pt x="5367204" y="3483027"/>
                </a:cubicBezTo>
                <a:cubicBezTo>
                  <a:pt x="5367128" y="3464736"/>
                  <a:pt x="5366262" y="3443841"/>
                  <a:pt x="5365503" y="3438897"/>
                </a:cubicBezTo>
                <a:cubicBezTo>
                  <a:pt x="5369255" y="3427807"/>
                  <a:pt x="5370644" y="3403839"/>
                  <a:pt x="5365834" y="3423268"/>
                </a:cubicBezTo>
                <a:cubicBezTo>
                  <a:pt x="5357189" y="3450684"/>
                  <a:pt x="5359676" y="3502481"/>
                  <a:pt x="5361026" y="3544332"/>
                </a:cubicBezTo>
                <a:cubicBezTo>
                  <a:pt x="5362260" y="3561278"/>
                  <a:pt x="5362917" y="3578894"/>
                  <a:pt x="5363330" y="3596842"/>
                </a:cubicBezTo>
                <a:lnTo>
                  <a:pt x="5364168" y="3650244"/>
                </a:lnTo>
                <a:lnTo>
                  <a:pt x="5363169" y="3642474"/>
                </a:lnTo>
                <a:cubicBezTo>
                  <a:pt x="5362868" y="3638286"/>
                  <a:pt x="5362951" y="3634381"/>
                  <a:pt x="5363699" y="3630372"/>
                </a:cubicBezTo>
                <a:cubicBezTo>
                  <a:pt x="5361718" y="3617435"/>
                  <a:pt x="5355004" y="3642218"/>
                  <a:pt x="5355412" y="3644881"/>
                </a:cubicBezTo>
                <a:cubicBezTo>
                  <a:pt x="5354323" y="3655562"/>
                  <a:pt x="5353235" y="3666242"/>
                  <a:pt x="5352470" y="3676487"/>
                </a:cubicBezTo>
                <a:cubicBezTo>
                  <a:pt x="5350085" y="3645698"/>
                  <a:pt x="5350690" y="3614064"/>
                  <a:pt x="5350911" y="3582486"/>
                </a:cubicBezTo>
                <a:cubicBezTo>
                  <a:pt x="5348910" y="3551641"/>
                  <a:pt x="5346444" y="3517751"/>
                  <a:pt x="5344003" y="3486582"/>
                </a:cubicBezTo>
                <a:cubicBezTo>
                  <a:pt x="5342430" y="3476310"/>
                  <a:pt x="5336853" y="3505978"/>
                  <a:pt x="5335008" y="3511714"/>
                </a:cubicBezTo>
                <a:cubicBezTo>
                  <a:pt x="5333589" y="3538022"/>
                  <a:pt x="5335622" y="3566527"/>
                  <a:pt x="5334611" y="3595499"/>
                </a:cubicBezTo>
                <a:cubicBezTo>
                  <a:pt x="5335853" y="3621398"/>
                  <a:pt x="5335222" y="3650310"/>
                  <a:pt x="5334211" y="3679284"/>
                </a:cubicBezTo>
                <a:cubicBezTo>
                  <a:pt x="5332209" y="3648436"/>
                  <a:pt x="5332814" y="3616802"/>
                  <a:pt x="5330374" y="3585633"/>
                </a:cubicBezTo>
                <a:cubicBezTo>
                  <a:pt x="5330024" y="3583351"/>
                  <a:pt x="5330024" y="3583351"/>
                  <a:pt x="5329616" y="3580688"/>
                </a:cubicBezTo>
                <a:cubicBezTo>
                  <a:pt x="5325982" y="3539188"/>
                  <a:pt x="5325982" y="3539188"/>
                  <a:pt x="5325982" y="3539188"/>
                </a:cubicBezTo>
                <a:cubicBezTo>
                  <a:pt x="5326663" y="3525843"/>
                  <a:pt x="5324739" y="3513287"/>
                  <a:pt x="5322350" y="3497689"/>
                </a:cubicBezTo>
                <a:cubicBezTo>
                  <a:pt x="5323846" y="3489670"/>
                  <a:pt x="5314469" y="3514862"/>
                  <a:pt x="5316045" y="3525134"/>
                </a:cubicBezTo>
                <a:cubicBezTo>
                  <a:pt x="5320027" y="3568916"/>
                  <a:pt x="5320027" y="3568916"/>
                  <a:pt x="5320027" y="3568916"/>
                </a:cubicBezTo>
                <a:cubicBezTo>
                  <a:pt x="5322621" y="3636666"/>
                  <a:pt x="5324808" y="3701749"/>
                  <a:pt x="5334602" y="3765671"/>
                </a:cubicBezTo>
                <a:cubicBezTo>
                  <a:pt x="5335826" y="3773661"/>
                  <a:pt x="5341782" y="3743932"/>
                  <a:pt x="5341372" y="3741268"/>
                </a:cubicBezTo>
                <a:cubicBezTo>
                  <a:pt x="5343169" y="3719966"/>
                  <a:pt x="5343169" y="3719966"/>
                  <a:pt x="5343169" y="3719966"/>
                </a:cubicBezTo>
                <a:cubicBezTo>
                  <a:pt x="5343297" y="3753826"/>
                  <a:pt x="5343102" y="3788123"/>
                  <a:pt x="5343636" y="3824645"/>
                </a:cubicBezTo>
                <a:cubicBezTo>
                  <a:pt x="5344803" y="3832255"/>
                  <a:pt x="5351574" y="3807853"/>
                  <a:pt x="5352691" y="3799893"/>
                </a:cubicBezTo>
                <a:cubicBezTo>
                  <a:pt x="5352886" y="3765595"/>
                  <a:pt x="5355013" y="3728666"/>
                  <a:pt x="5357141" y="3691735"/>
                </a:cubicBezTo>
                <a:cubicBezTo>
                  <a:pt x="5358084" y="3730921"/>
                  <a:pt x="5356367" y="3770515"/>
                  <a:pt x="5356927" y="3809759"/>
                </a:cubicBezTo>
                <a:cubicBezTo>
                  <a:pt x="5356598" y="3825386"/>
                  <a:pt x="5362961" y="3798321"/>
                  <a:pt x="5364399" y="3789923"/>
                </a:cubicBezTo>
                <a:cubicBezTo>
                  <a:pt x="5365896" y="3781904"/>
                  <a:pt x="5365138" y="3776958"/>
                  <a:pt x="5366636" y="3768941"/>
                </a:cubicBezTo>
                <a:cubicBezTo>
                  <a:pt x="5365138" y="3776958"/>
                  <a:pt x="5365896" y="3781904"/>
                  <a:pt x="5366711" y="3787230"/>
                </a:cubicBezTo>
                <a:cubicBezTo>
                  <a:pt x="5365972" y="3800195"/>
                  <a:pt x="5371656" y="3786473"/>
                  <a:pt x="5372745" y="3775793"/>
                </a:cubicBezTo>
                <a:cubicBezTo>
                  <a:pt x="5374319" y="3786065"/>
                  <a:pt x="5374319" y="3786065"/>
                  <a:pt x="5374319" y="3786065"/>
                </a:cubicBezTo>
                <a:cubicBezTo>
                  <a:pt x="5373512" y="3867187"/>
                  <a:pt x="5373512" y="3867187"/>
                  <a:pt x="5373512" y="3867187"/>
                </a:cubicBezTo>
                <a:cubicBezTo>
                  <a:pt x="5372346" y="3859576"/>
                  <a:pt x="5363700" y="3886990"/>
                  <a:pt x="5364517" y="3892319"/>
                </a:cubicBezTo>
                <a:cubicBezTo>
                  <a:pt x="5364658" y="3927540"/>
                  <a:pt x="5363482" y="3963056"/>
                  <a:pt x="5362029" y="3998667"/>
                </a:cubicBezTo>
                <a:lnTo>
                  <a:pt x="5359986" y="4051203"/>
                </a:lnTo>
                <a:lnTo>
                  <a:pt x="5358449" y="4049289"/>
                </a:lnTo>
                <a:lnTo>
                  <a:pt x="5355255" y="4043428"/>
                </a:lnTo>
                <a:lnTo>
                  <a:pt x="5352954" y="3954059"/>
                </a:lnTo>
                <a:cubicBezTo>
                  <a:pt x="5348563" y="3907614"/>
                  <a:pt x="5346105" y="3858535"/>
                  <a:pt x="5342063" y="3814372"/>
                </a:cubicBezTo>
                <a:cubicBezTo>
                  <a:pt x="5340140" y="3801816"/>
                  <a:pt x="5333777" y="3828882"/>
                  <a:pt x="5331870" y="3834237"/>
                </a:cubicBezTo>
                <a:cubicBezTo>
                  <a:pt x="5330074" y="3855539"/>
                  <a:pt x="5330074" y="3855539"/>
                  <a:pt x="5330074" y="3855539"/>
                </a:cubicBezTo>
                <a:cubicBezTo>
                  <a:pt x="5328909" y="3847929"/>
                  <a:pt x="5327335" y="3837656"/>
                  <a:pt x="5324264" y="3835403"/>
                </a:cubicBezTo>
                <a:cubicBezTo>
                  <a:pt x="5323506" y="3830456"/>
                  <a:pt x="5322690" y="3825127"/>
                  <a:pt x="5322340" y="3822845"/>
                </a:cubicBezTo>
                <a:cubicBezTo>
                  <a:pt x="5320017" y="3739088"/>
                  <a:pt x="5314684" y="3653457"/>
                  <a:pt x="5307475" y="3570839"/>
                </a:cubicBezTo>
                <a:cubicBezTo>
                  <a:pt x="5305901" y="3560567"/>
                  <a:pt x="5299945" y="3590295"/>
                  <a:pt x="5300762" y="3595623"/>
                </a:cubicBezTo>
                <a:cubicBezTo>
                  <a:pt x="5297847" y="3629947"/>
                  <a:pt x="5295369" y="3664594"/>
                  <a:pt x="5295497" y="3698454"/>
                </a:cubicBezTo>
                <a:cubicBezTo>
                  <a:pt x="5295087" y="3695791"/>
                  <a:pt x="5292426" y="3696198"/>
                  <a:pt x="5292075" y="3693916"/>
                </a:cubicBezTo>
                <a:cubicBezTo>
                  <a:pt x="5289910" y="3646740"/>
                  <a:pt x="5288180" y="3599886"/>
                  <a:pt x="5280776" y="3551566"/>
                </a:cubicBezTo>
                <a:cubicBezTo>
                  <a:pt x="5281864" y="3540886"/>
                  <a:pt x="5275501" y="3567952"/>
                  <a:pt x="5274004" y="3575967"/>
                </a:cubicBezTo>
                <a:cubicBezTo>
                  <a:pt x="5272616" y="3599935"/>
                  <a:pt x="5273452" y="3623171"/>
                  <a:pt x="5272414" y="3649422"/>
                </a:cubicBezTo>
                <a:cubicBezTo>
                  <a:pt x="5268233" y="3639935"/>
                  <a:pt x="5266659" y="3629665"/>
                  <a:pt x="5262423" y="3619799"/>
                </a:cubicBezTo>
                <a:cubicBezTo>
                  <a:pt x="5262347" y="3601508"/>
                  <a:pt x="5262347" y="3601508"/>
                  <a:pt x="5262347" y="3601508"/>
                </a:cubicBezTo>
                <a:cubicBezTo>
                  <a:pt x="5264601" y="3598436"/>
                  <a:pt x="5267564" y="3584744"/>
                  <a:pt x="5269059" y="3576725"/>
                </a:cubicBezTo>
                <a:cubicBezTo>
                  <a:pt x="5263532" y="3525392"/>
                  <a:pt x="5261393" y="3475875"/>
                  <a:pt x="5253932" y="3427175"/>
                </a:cubicBezTo>
                <a:cubicBezTo>
                  <a:pt x="5252357" y="3416901"/>
                  <a:pt x="5245645" y="3441683"/>
                  <a:pt x="5245994" y="3443967"/>
                </a:cubicBezTo>
                <a:lnTo>
                  <a:pt x="5244668" y="3435311"/>
                </a:lnTo>
                <a:cubicBezTo>
                  <a:pt x="5244419" y="3433694"/>
                  <a:pt x="5244419" y="3433694"/>
                  <a:pt x="5244419" y="3433694"/>
                </a:cubicBezTo>
                <a:cubicBezTo>
                  <a:pt x="5243661" y="3428748"/>
                  <a:pt x="5243661" y="3428748"/>
                  <a:pt x="5241408" y="3431820"/>
                </a:cubicBezTo>
                <a:cubicBezTo>
                  <a:pt x="5240029" y="3387247"/>
                  <a:pt x="5238327" y="3343116"/>
                  <a:pt x="5233937" y="3296671"/>
                </a:cubicBezTo>
                <a:cubicBezTo>
                  <a:pt x="5235051" y="3288711"/>
                  <a:pt x="5230187" y="3307760"/>
                  <a:pt x="5228253" y="3310391"/>
                </a:cubicBezTo>
                <a:cubicBezTo>
                  <a:pt x="5224610" y="3337431"/>
                  <a:pt x="5220937" y="3366809"/>
                  <a:pt x="5221064" y="3400668"/>
                </a:cubicBezTo>
                <a:cubicBezTo>
                  <a:pt x="5221208" y="3350802"/>
                  <a:pt x="5219131" y="3301665"/>
                  <a:pt x="5213952" y="3252614"/>
                </a:cubicBezTo>
                <a:cubicBezTo>
                  <a:pt x="5212075" y="3255628"/>
                  <a:pt x="5206420" y="3272070"/>
                  <a:pt x="5207178" y="3277018"/>
                </a:cubicBezTo>
                <a:cubicBezTo>
                  <a:pt x="5204557" y="3361531"/>
                  <a:pt x="5204567" y="3447977"/>
                  <a:pt x="5209901" y="3533610"/>
                </a:cubicBezTo>
                <a:cubicBezTo>
                  <a:pt x="5207239" y="3534017"/>
                  <a:pt x="5203809" y="3544666"/>
                  <a:pt x="5202722" y="3555348"/>
                </a:cubicBezTo>
                <a:lnTo>
                  <a:pt x="5194612" y="3433823"/>
                </a:lnTo>
                <a:lnTo>
                  <a:pt x="5194977" y="3436208"/>
                </a:lnTo>
                <a:cubicBezTo>
                  <a:pt x="5193402" y="3425934"/>
                  <a:pt x="5191830" y="3415661"/>
                  <a:pt x="5192509" y="3402318"/>
                </a:cubicBezTo>
                <a:lnTo>
                  <a:pt x="5194612" y="3433823"/>
                </a:lnTo>
                <a:lnTo>
                  <a:pt x="5183610" y="3362013"/>
                </a:lnTo>
                <a:cubicBezTo>
                  <a:pt x="5181705" y="3367368"/>
                  <a:pt x="5179150" y="3383725"/>
                  <a:pt x="5177246" y="3389079"/>
                </a:cubicBezTo>
                <a:cubicBezTo>
                  <a:pt x="5178004" y="3394026"/>
                  <a:pt x="5178818" y="3399353"/>
                  <a:pt x="5176917" y="3404707"/>
                </a:cubicBezTo>
                <a:cubicBezTo>
                  <a:pt x="5173825" y="3384542"/>
                  <a:pt x="5173825" y="3384542"/>
                  <a:pt x="5173825" y="3384542"/>
                </a:cubicBezTo>
                <a:cubicBezTo>
                  <a:pt x="5174770" y="3423728"/>
                  <a:pt x="5178344" y="3464847"/>
                  <a:pt x="5179696" y="3506697"/>
                </a:cubicBezTo>
                <a:cubicBezTo>
                  <a:pt x="5178530" y="3499085"/>
                  <a:pt x="5177364" y="3491475"/>
                  <a:pt x="5176139" y="3483485"/>
                </a:cubicBezTo>
                <a:cubicBezTo>
                  <a:pt x="5181347" y="3535258"/>
                  <a:pt x="5184214" y="3586999"/>
                  <a:pt x="5186351" y="3636517"/>
                </a:cubicBezTo>
                <a:lnTo>
                  <a:pt x="5186759" y="3639181"/>
                </a:lnTo>
                <a:lnTo>
                  <a:pt x="5185420" y="3643170"/>
                </a:lnTo>
                <a:lnTo>
                  <a:pt x="5180535" y="3638795"/>
                </a:lnTo>
                <a:cubicBezTo>
                  <a:pt x="5176277" y="3632496"/>
                  <a:pt x="5177498" y="3620393"/>
                  <a:pt x="5176005" y="3610951"/>
                </a:cubicBezTo>
                <a:cubicBezTo>
                  <a:pt x="5173822" y="3606330"/>
                  <a:pt x="5169834" y="3601403"/>
                  <a:pt x="5166236" y="3596149"/>
                </a:cubicBezTo>
                <a:lnTo>
                  <a:pt x="5160370" y="3582915"/>
                </a:lnTo>
                <a:lnTo>
                  <a:pt x="5161342" y="3574927"/>
                </a:lnTo>
                <a:cubicBezTo>
                  <a:pt x="5161293" y="3559359"/>
                  <a:pt x="5159312" y="3546423"/>
                  <a:pt x="5159642" y="3530795"/>
                </a:cubicBezTo>
                <a:cubicBezTo>
                  <a:pt x="5159642" y="3530795"/>
                  <a:pt x="5159642" y="3530795"/>
                  <a:pt x="5159234" y="3528130"/>
                </a:cubicBezTo>
                <a:cubicBezTo>
                  <a:pt x="5154920" y="3499976"/>
                  <a:pt x="5150197" y="3469159"/>
                  <a:pt x="5145885" y="3441003"/>
                </a:cubicBezTo>
                <a:lnTo>
                  <a:pt x="5152313" y="3557679"/>
                </a:lnTo>
                <a:lnTo>
                  <a:pt x="5149341" y="3553977"/>
                </a:lnTo>
                <a:cubicBezTo>
                  <a:pt x="5145986" y="3549849"/>
                  <a:pt x="5143238" y="3545781"/>
                  <a:pt x="5142290" y="3541041"/>
                </a:cubicBezTo>
                <a:cubicBezTo>
                  <a:pt x="5140454" y="3534987"/>
                  <a:pt x="5143803" y="3526033"/>
                  <a:pt x="5141967" y="3519980"/>
                </a:cubicBezTo>
                <a:cubicBezTo>
                  <a:pt x="5140903" y="3518404"/>
                  <a:pt x="5138540" y="3516577"/>
                  <a:pt x="5136175" y="3514748"/>
                </a:cubicBezTo>
                <a:lnTo>
                  <a:pt x="5132233" y="3511188"/>
                </a:lnTo>
                <a:lnTo>
                  <a:pt x="5135878" y="3495106"/>
                </a:lnTo>
                <a:cubicBezTo>
                  <a:pt x="5132877" y="3424694"/>
                  <a:pt x="5132877" y="3424694"/>
                  <a:pt x="5132877" y="3424694"/>
                </a:cubicBezTo>
                <a:cubicBezTo>
                  <a:pt x="5125821" y="3378656"/>
                  <a:pt x="5125821" y="3378656"/>
                  <a:pt x="5125821" y="3378656"/>
                </a:cubicBezTo>
                <a:lnTo>
                  <a:pt x="5125414" y="3375993"/>
                </a:lnTo>
                <a:cubicBezTo>
                  <a:pt x="5124705" y="3386615"/>
                  <a:pt x="5124705" y="3386615"/>
                  <a:pt x="5124705" y="3386615"/>
                </a:cubicBezTo>
                <a:cubicBezTo>
                  <a:pt x="5124247" y="3368383"/>
                  <a:pt x="5121099" y="3347838"/>
                  <a:pt x="5117952" y="3327292"/>
                </a:cubicBezTo>
                <a:cubicBezTo>
                  <a:pt x="5116786" y="3319683"/>
                  <a:pt x="5113415" y="3330713"/>
                  <a:pt x="5112326" y="3341392"/>
                </a:cubicBezTo>
                <a:cubicBezTo>
                  <a:pt x="5111286" y="3367644"/>
                  <a:pt x="5112589" y="3393923"/>
                  <a:pt x="5113424" y="3417160"/>
                </a:cubicBezTo>
                <a:cubicBezTo>
                  <a:pt x="5114240" y="3422486"/>
                  <a:pt x="5114589" y="3424769"/>
                  <a:pt x="5114999" y="3427433"/>
                </a:cubicBezTo>
                <a:cubicBezTo>
                  <a:pt x="5113126" y="3430446"/>
                  <a:pt x="5113533" y="3433110"/>
                  <a:pt x="5113883" y="3435394"/>
                </a:cubicBezTo>
                <a:cubicBezTo>
                  <a:pt x="5113533" y="3433110"/>
                  <a:pt x="5113126" y="3430446"/>
                  <a:pt x="5112307" y="3425119"/>
                </a:cubicBezTo>
                <a:cubicBezTo>
                  <a:pt x="5111959" y="3422835"/>
                  <a:pt x="5108889" y="3420580"/>
                  <a:pt x="5108481" y="3417918"/>
                </a:cubicBezTo>
                <a:cubicBezTo>
                  <a:pt x="5104575" y="3392426"/>
                  <a:pt x="5101019" y="3369216"/>
                  <a:pt x="5097112" y="3343724"/>
                </a:cubicBezTo>
                <a:cubicBezTo>
                  <a:pt x="5094936" y="3365085"/>
                  <a:pt x="5095802" y="3385981"/>
                  <a:pt x="5096229" y="3406555"/>
                </a:cubicBezTo>
                <a:cubicBezTo>
                  <a:pt x="5092323" y="3381062"/>
                  <a:pt x="5091080" y="3355165"/>
                  <a:pt x="5089455" y="3329321"/>
                </a:cubicBezTo>
                <a:cubicBezTo>
                  <a:pt x="5087932" y="3334619"/>
                  <a:pt x="5086435" y="3342634"/>
                  <a:pt x="5086842" y="3345298"/>
                </a:cubicBezTo>
                <a:cubicBezTo>
                  <a:pt x="5086921" y="3363590"/>
                  <a:pt x="5086921" y="3363590"/>
                  <a:pt x="5086921" y="3363590"/>
                </a:cubicBezTo>
                <a:cubicBezTo>
                  <a:pt x="5082197" y="3332769"/>
                  <a:pt x="5077884" y="3304615"/>
                  <a:pt x="5073629" y="3276841"/>
                </a:cubicBezTo>
                <a:cubicBezTo>
                  <a:pt x="5074795" y="3284449"/>
                  <a:pt x="5074087" y="3295072"/>
                  <a:pt x="5075254" y="3302682"/>
                </a:cubicBezTo>
                <a:cubicBezTo>
                  <a:pt x="5075604" y="3304965"/>
                  <a:pt x="5073757" y="3310699"/>
                  <a:pt x="5074165" y="3313362"/>
                </a:cubicBezTo>
                <a:cubicBezTo>
                  <a:pt x="5076089" y="3325919"/>
                  <a:pt x="5075000" y="3336599"/>
                  <a:pt x="5076982" y="3349534"/>
                </a:cubicBezTo>
                <a:cubicBezTo>
                  <a:pt x="5075000" y="3336599"/>
                  <a:pt x="5075000" y="3336599"/>
                  <a:pt x="5075000" y="3336599"/>
                </a:cubicBezTo>
                <a:cubicBezTo>
                  <a:pt x="5073819" y="3328895"/>
                  <a:pt x="5070174" y="3343689"/>
                  <a:pt x="5068770" y="3353818"/>
                </a:cubicBezTo>
                <a:lnTo>
                  <a:pt x="5068681" y="3355226"/>
                </a:lnTo>
                <a:lnTo>
                  <a:pt x="5064780" y="3350564"/>
                </a:lnTo>
                <a:cubicBezTo>
                  <a:pt x="5061843" y="3346845"/>
                  <a:pt x="5059000" y="3342952"/>
                  <a:pt x="5057078" y="3339640"/>
                </a:cubicBezTo>
                <a:lnTo>
                  <a:pt x="5055320" y="3333607"/>
                </a:lnTo>
                <a:lnTo>
                  <a:pt x="5055177" y="3332305"/>
                </a:lnTo>
                <a:lnTo>
                  <a:pt x="5061891" y="3334746"/>
                </a:lnTo>
                <a:cubicBezTo>
                  <a:pt x="5064533" y="3336847"/>
                  <a:pt x="5066835" y="3339279"/>
                  <a:pt x="5066835" y="3339279"/>
                </a:cubicBezTo>
                <a:cubicBezTo>
                  <a:pt x="5065292" y="3330320"/>
                  <a:pt x="5062173" y="3332940"/>
                  <a:pt x="5055837" y="3323010"/>
                </a:cubicBezTo>
                <a:cubicBezTo>
                  <a:pt x="5054003" y="3316957"/>
                  <a:pt x="5054589" y="3311147"/>
                  <a:pt x="5052397" y="3304568"/>
                </a:cubicBezTo>
                <a:lnTo>
                  <a:pt x="5052066" y="3303959"/>
                </a:lnTo>
                <a:lnTo>
                  <a:pt x="5046087" y="3249519"/>
                </a:lnTo>
                <a:cubicBezTo>
                  <a:pt x="5047553" y="3243842"/>
                  <a:pt x="5046387" y="3236232"/>
                  <a:pt x="5047882" y="3228215"/>
                </a:cubicBezTo>
                <a:cubicBezTo>
                  <a:pt x="5045550" y="3212995"/>
                  <a:pt x="5042751" y="3194733"/>
                  <a:pt x="5040423" y="3179514"/>
                </a:cubicBezTo>
                <a:cubicBezTo>
                  <a:pt x="5042676" y="3176442"/>
                  <a:pt x="5042324" y="3174159"/>
                  <a:pt x="5044580" y="3171089"/>
                </a:cubicBezTo>
                <a:lnTo>
                  <a:pt x="5046562" y="3184025"/>
                </a:lnTo>
                <a:cubicBezTo>
                  <a:pt x="5046912" y="3186309"/>
                  <a:pt x="5047320" y="3188970"/>
                  <a:pt x="5047320" y="3188970"/>
                </a:cubicBezTo>
                <a:lnTo>
                  <a:pt x="5049652" y="3204191"/>
                </a:lnTo>
                <a:cubicBezTo>
                  <a:pt x="5052042" y="3219790"/>
                  <a:pt x="5053617" y="3230060"/>
                  <a:pt x="5056656" y="3234659"/>
                </a:cubicBezTo>
                <a:cubicBezTo>
                  <a:pt x="5057472" y="3239985"/>
                  <a:pt x="5055949" y="3245281"/>
                  <a:pt x="5056356" y="3247945"/>
                </a:cubicBezTo>
                <a:cubicBezTo>
                  <a:pt x="5057521" y="3255554"/>
                  <a:pt x="5056432" y="3266235"/>
                  <a:pt x="5058007" y="3276508"/>
                </a:cubicBezTo>
                <a:cubicBezTo>
                  <a:pt x="5061078" y="3278763"/>
                  <a:pt x="5065887" y="3259335"/>
                  <a:pt x="5064372" y="3249441"/>
                </a:cubicBezTo>
                <a:cubicBezTo>
                  <a:pt x="5059164" y="3197670"/>
                  <a:pt x="5053984" y="3148619"/>
                  <a:pt x="5044241" y="3100267"/>
                </a:cubicBezTo>
                <a:cubicBezTo>
                  <a:pt x="5043074" y="3092659"/>
                  <a:pt x="5037418" y="3109101"/>
                  <a:pt x="5036360" y="3117440"/>
                </a:cubicBezTo>
                <a:cubicBezTo>
                  <a:pt x="5034679" y="3091218"/>
                  <a:pt x="5030365" y="3063063"/>
                  <a:pt x="5024176" y="3037922"/>
                </a:cubicBezTo>
                <a:cubicBezTo>
                  <a:pt x="5023303" y="3032215"/>
                  <a:pt x="5019504" y="3046012"/>
                  <a:pt x="5018003" y="3055513"/>
                </a:cubicBezTo>
                <a:lnTo>
                  <a:pt x="5017522" y="3061921"/>
                </a:lnTo>
                <a:lnTo>
                  <a:pt x="5016350" y="3053528"/>
                </a:lnTo>
                <a:cubicBezTo>
                  <a:pt x="5015557" y="3046445"/>
                  <a:pt x="5015050" y="3039320"/>
                  <a:pt x="5015023" y="3031536"/>
                </a:cubicBezTo>
                <a:cubicBezTo>
                  <a:pt x="5013500" y="3036831"/>
                  <a:pt x="5012061" y="3045230"/>
                  <a:pt x="5010158" y="3050584"/>
                </a:cubicBezTo>
                <a:cubicBezTo>
                  <a:pt x="5003104" y="3004545"/>
                  <a:pt x="5003104" y="3004545"/>
                  <a:pt x="5003104" y="3004545"/>
                </a:cubicBezTo>
                <a:cubicBezTo>
                  <a:pt x="5000326" y="2977519"/>
                  <a:pt x="4997632" y="2951062"/>
                  <a:pt x="4994660" y="2924989"/>
                </a:cubicBezTo>
                <a:lnTo>
                  <a:pt x="4985642" y="2856237"/>
                </a:lnTo>
                <a:lnTo>
                  <a:pt x="4985692" y="2855345"/>
                </a:lnTo>
                <a:cubicBezTo>
                  <a:pt x="4985692" y="2855345"/>
                  <a:pt x="4985692" y="2855345"/>
                  <a:pt x="4985284" y="2852681"/>
                </a:cubicBezTo>
                <a:cubicBezTo>
                  <a:pt x="4985284" y="2852681"/>
                  <a:pt x="4984876" y="2850016"/>
                  <a:pt x="4984526" y="2847735"/>
                </a:cubicBezTo>
                <a:lnTo>
                  <a:pt x="4985642" y="2856237"/>
                </a:lnTo>
                <a:lnTo>
                  <a:pt x="4985045" y="2866688"/>
                </a:lnTo>
                <a:cubicBezTo>
                  <a:pt x="4984954" y="2868307"/>
                  <a:pt x="4984954" y="2868307"/>
                  <a:pt x="4984954" y="2868307"/>
                </a:cubicBezTo>
                <a:cubicBezTo>
                  <a:pt x="4986042" y="2857628"/>
                  <a:pt x="4984526" y="2847735"/>
                  <a:pt x="4980290" y="2837871"/>
                </a:cubicBezTo>
                <a:cubicBezTo>
                  <a:pt x="4979125" y="2830260"/>
                  <a:pt x="4977978" y="2840561"/>
                  <a:pt x="4976539" y="2848958"/>
                </a:cubicBezTo>
                <a:cubicBezTo>
                  <a:pt x="4972984" y="2825751"/>
                  <a:pt x="4969077" y="2800258"/>
                  <a:pt x="4963239" y="2777399"/>
                </a:cubicBezTo>
                <a:cubicBezTo>
                  <a:pt x="4962073" y="2769788"/>
                  <a:pt x="4960985" y="2780468"/>
                  <a:pt x="4959898" y="2791152"/>
                </a:cubicBezTo>
                <a:cubicBezTo>
                  <a:pt x="4953600" y="2750058"/>
                  <a:pt x="4953600" y="2750058"/>
                  <a:pt x="4953600" y="2750058"/>
                </a:cubicBezTo>
                <a:cubicBezTo>
                  <a:pt x="4953193" y="2747395"/>
                  <a:pt x="4953193" y="2747395"/>
                  <a:pt x="4951319" y="2750408"/>
                </a:cubicBezTo>
                <a:cubicBezTo>
                  <a:pt x="4954058" y="2768292"/>
                  <a:pt x="4956449" y="2783893"/>
                  <a:pt x="4959189" y="2801773"/>
                </a:cubicBezTo>
                <a:cubicBezTo>
                  <a:pt x="4964260" y="2834873"/>
                  <a:pt x="4969390" y="2868357"/>
                  <a:pt x="4974461" y="2901458"/>
                </a:cubicBezTo>
                <a:cubicBezTo>
                  <a:pt x="4972615" y="2907192"/>
                  <a:pt x="4972615" y="2907192"/>
                  <a:pt x="4972615" y="2907192"/>
                </a:cubicBezTo>
                <a:cubicBezTo>
                  <a:pt x="4971390" y="2899202"/>
                  <a:pt x="4969818" y="2888929"/>
                  <a:pt x="4968651" y="2881321"/>
                </a:cubicBezTo>
                <a:cubicBezTo>
                  <a:pt x="4967078" y="2871047"/>
                  <a:pt x="4963026" y="2895420"/>
                  <a:pt x="4963436" y="2898084"/>
                </a:cubicBezTo>
                <a:cubicBezTo>
                  <a:pt x="4962346" y="2908766"/>
                  <a:pt x="4963920" y="2919038"/>
                  <a:pt x="4962423" y="2927055"/>
                </a:cubicBezTo>
                <a:cubicBezTo>
                  <a:pt x="4960772" y="2898493"/>
                  <a:pt x="4956050" y="2867676"/>
                  <a:pt x="4951736" y="2839519"/>
                </a:cubicBezTo>
                <a:cubicBezTo>
                  <a:pt x="4947015" y="2808701"/>
                  <a:pt x="4942700" y="2780545"/>
                  <a:pt x="4935316" y="2750134"/>
                </a:cubicBezTo>
                <a:cubicBezTo>
                  <a:pt x="4933800" y="2740242"/>
                  <a:pt x="4930098" y="2766900"/>
                  <a:pt x="4930856" y="2771846"/>
                </a:cubicBezTo>
                <a:cubicBezTo>
                  <a:pt x="4932158" y="2798125"/>
                  <a:pt x="4936473" y="2826282"/>
                  <a:pt x="4937716" y="2852182"/>
                </a:cubicBezTo>
                <a:cubicBezTo>
                  <a:pt x="4941622" y="2877673"/>
                  <a:pt x="4943654" y="2906178"/>
                  <a:pt x="4947558" y="2931670"/>
                </a:cubicBezTo>
                <a:cubicBezTo>
                  <a:pt x="4943245" y="2903515"/>
                  <a:pt x="4938582" y="2873077"/>
                  <a:pt x="4934269" y="2844921"/>
                </a:cubicBezTo>
                <a:cubicBezTo>
                  <a:pt x="4933860" y="2842258"/>
                  <a:pt x="4933452" y="2839594"/>
                  <a:pt x="4933452" y="2839594"/>
                </a:cubicBezTo>
                <a:cubicBezTo>
                  <a:pt x="4924552" y="2799291"/>
                  <a:pt x="4924552" y="2799291"/>
                  <a:pt x="4924552" y="2799291"/>
                </a:cubicBezTo>
                <a:cubicBezTo>
                  <a:pt x="4922978" y="2789019"/>
                  <a:pt x="4918334" y="2776490"/>
                  <a:pt x="4916351" y="2763554"/>
                </a:cubicBezTo>
                <a:cubicBezTo>
                  <a:pt x="4915186" y="2755944"/>
                  <a:pt x="4910726" y="2777656"/>
                  <a:pt x="4912301" y="2787928"/>
                </a:cubicBezTo>
                <a:cubicBezTo>
                  <a:pt x="4921259" y="2828613"/>
                  <a:pt x="4921259" y="2828613"/>
                  <a:pt x="4921259" y="2828613"/>
                </a:cubicBezTo>
                <a:cubicBezTo>
                  <a:pt x="4931052" y="2892531"/>
                  <a:pt x="4937775" y="2954196"/>
                  <a:pt x="4954827" y="3014669"/>
                </a:cubicBezTo>
                <a:cubicBezTo>
                  <a:pt x="4955701" y="3020375"/>
                  <a:pt x="4957772" y="3005309"/>
                  <a:pt x="4959531" y="2995000"/>
                </a:cubicBezTo>
                <a:lnTo>
                  <a:pt x="4960822" y="2988721"/>
                </a:lnTo>
                <a:lnTo>
                  <a:pt x="4964545" y="3018390"/>
                </a:lnTo>
                <a:cubicBezTo>
                  <a:pt x="4966334" y="3034518"/>
                  <a:pt x="4968118" y="3050600"/>
                  <a:pt x="4970652" y="3067151"/>
                </a:cubicBezTo>
                <a:cubicBezTo>
                  <a:pt x="4972225" y="3077422"/>
                  <a:pt x="4976309" y="3050708"/>
                  <a:pt x="4977774" y="3045031"/>
                </a:cubicBezTo>
                <a:cubicBezTo>
                  <a:pt x="4975366" y="3011521"/>
                  <a:pt x="4972490" y="2974969"/>
                  <a:pt x="4970081" y="2941461"/>
                </a:cubicBezTo>
                <a:cubicBezTo>
                  <a:pt x="4975969" y="2979888"/>
                  <a:pt x="4978785" y="3016061"/>
                  <a:pt x="4981603" y="3052233"/>
                </a:cubicBezTo>
                <a:cubicBezTo>
                  <a:pt x="4983992" y="3067832"/>
                  <a:pt x="4987636" y="3040793"/>
                  <a:pt x="4989132" y="3032776"/>
                </a:cubicBezTo>
                <a:lnTo>
                  <a:pt x="4988375" y="3027830"/>
                </a:lnTo>
                <a:cubicBezTo>
                  <a:pt x="4990629" y="3024758"/>
                  <a:pt x="4992533" y="3019404"/>
                  <a:pt x="4991716" y="3014079"/>
                </a:cubicBezTo>
                <a:cubicBezTo>
                  <a:pt x="4992533" y="3019404"/>
                  <a:pt x="4992882" y="3021688"/>
                  <a:pt x="4993699" y="3027015"/>
                </a:cubicBezTo>
                <a:cubicBezTo>
                  <a:pt x="4993290" y="3024352"/>
                  <a:pt x="4995164" y="3021338"/>
                  <a:pt x="4994817" y="3019056"/>
                </a:cubicBezTo>
                <a:cubicBezTo>
                  <a:pt x="4996389" y="3029328"/>
                  <a:pt x="4996389" y="3029328"/>
                  <a:pt x="4996389" y="3029328"/>
                </a:cubicBezTo>
                <a:cubicBezTo>
                  <a:pt x="5005825" y="3106153"/>
                  <a:pt x="5005825" y="3106153"/>
                  <a:pt x="5005825" y="3106153"/>
                </a:cubicBezTo>
                <a:cubicBezTo>
                  <a:pt x="5002404" y="3101616"/>
                  <a:pt x="5000500" y="3106968"/>
                  <a:pt x="4999004" y="3114988"/>
                </a:cubicBezTo>
                <a:cubicBezTo>
                  <a:pt x="5001802" y="3133252"/>
                  <a:pt x="5002260" y="3151483"/>
                  <a:pt x="5004999" y="3169365"/>
                </a:cubicBezTo>
                <a:cubicBezTo>
                  <a:pt x="5005408" y="3172028"/>
                  <a:pt x="5002746" y="3172435"/>
                  <a:pt x="5003097" y="3174720"/>
                </a:cubicBezTo>
                <a:cubicBezTo>
                  <a:pt x="5001172" y="3162162"/>
                  <a:pt x="5001852" y="3148818"/>
                  <a:pt x="5000278" y="3138546"/>
                </a:cubicBezTo>
                <a:lnTo>
                  <a:pt x="5006341" y="3223748"/>
                </a:lnTo>
                <a:lnTo>
                  <a:pt x="5002955" y="3220845"/>
                </a:lnTo>
                <a:cubicBezTo>
                  <a:pt x="5003247" y="3217942"/>
                  <a:pt x="5004468" y="3205837"/>
                  <a:pt x="5002047" y="3205594"/>
                </a:cubicBezTo>
                <a:cubicBezTo>
                  <a:pt x="5002579" y="3206381"/>
                  <a:pt x="5000837" y="3206205"/>
                  <a:pt x="4998014" y="3205408"/>
                </a:cubicBezTo>
                <a:lnTo>
                  <a:pt x="4994353" y="3204049"/>
                </a:lnTo>
                <a:lnTo>
                  <a:pt x="4993470" y="3198279"/>
                </a:lnTo>
                <a:lnTo>
                  <a:pt x="5000211" y="3199539"/>
                </a:lnTo>
                <a:lnTo>
                  <a:pt x="4992807" y="3193958"/>
                </a:lnTo>
                <a:lnTo>
                  <a:pt x="4992145" y="3189637"/>
                </a:lnTo>
                <a:cubicBezTo>
                  <a:pt x="4985498" y="3146261"/>
                  <a:pt x="4975724" y="3100251"/>
                  <a:pt x="4966797" y="3057228"/>
                </a:cubicBezTo>
                <a:cubicBezTo>
                  <a:pt x="4965223" y="3046956"/>
                  <a:pt x="4961521" y="3073611"/>
                  <a:pt x="4961929" y="3076275"/>
                </a:cubicBezTo>
                <a:cubicBezTo>
                  <a:pt x="4960161" y="3100301"/>
                  <a:pt x="4960161" y="3100301"/>
                  <a:pt x="4960161" y="3100301"/>
                </a:cubicBezTo>
                <a:cubicBezTo>
                  <a:pt x="4958586" y="3090026"/>
                  <a:pt x="4955139" y="3082767"/>
                  <a:pt x="4954731" y="3080103"/>
                </a:cubicBezTo>
                <a:cubicBezTo>
                  <a:pt x="4951252" y="3075184"/>
                  <a:pt x="4950901" y="3072902"/>
                  <a:pt x="4950086" y="3067574"/>
                </a:cubicBezTo>
                <a:cubicBezTo>
                  <a:pt x="4937960" y="2988436"/>
                  <a:pt x="4926185" y="2911581"/>
                  <a:pt x="4908676" y="2832875"/>
                </a:cubicBezTo>
                <a:cubicBezTo>
                  <a:pt x="4907103" y="2822604"/>
                  <a:pt x="4903809" y="2851925"/>
                  <a:pt x="4901963" y="2857659"/>
                </a:cubicBezTo>
                <a:cubicBezTo>
                  <a:pt x="4904403" y="2888827"/>
                  <a:pt x="4906812" y="2922336"/>
                  <a:pt x="4908872" y="2953562"/>
                </a:cubicBezTo>
                <a:cubicBezTo>
                  <a:pt x="4908872" y="2953562"/>
                  <a:pt x="4906590" y="2953913"/>
                  <a:pt x="4906182" y="2951250"/>
                </a:cubicBezTo>
                <a:cubicBezTo>
                  <a:pt x="4899535" y="2907875"/>
                  <a:pt x="4892482" y="2861835"/>
                  <a:pt x="4880453" y="2818900"/>
                </a:cubicBezTo>
                <a:cubicBezTo>
                  <a:pt x="4878529" y="2806343"/>
                  <a:pt x="4875236" y="2835664"/>
                  <a:pt x="4875993" y="2840610"/>
                </a:cubicBezTo>
                <a:cubicBezTo>
                  <a:pt x="4876887" y="2864226"/>
                  <a:pt x="4880385" y="2887055"/>
                  <a:pt x="4881279" y="2910673"/>
                </a:cubicBezTo>
                <a:cubicBezTo>
                  <a:pt x="4877774" y="2903031"/>
                  <a:pt x="4873595" y="2893547"/>
                  <a:pt x="4869358" y="2883684"/>
                </a:cubicBezTo>
                <a:cubicBezTo>
                  <a:pt x="4866967" y="2868082"/>
                  <a:pt x="4866967" y="2868082"/>
                  <a:pt x="4866967" y="2868082"/>
                </a:cubicBezTo>
                <a:cubicBezTo>
                  <a:pt x="4868874" y="2862730"/>
                  <a:pt x="4872242" y="2851699"/>
                  <a:pt x="4868387" y="2841776"/>
                </a:cubicBezTo>
                <a:cubicBezTo>
                  <a:pt x="4860925" y="2793074"/>
                  <a:pt x="4854279" y="2749700"/>
                  <a:pt x="4839238" y="2704886"/>
                </a:cubicBezTo>
                <a:cubicBezTo>
                  <a:pt x="4837665" y="2694613"/>
                  <a:pt x="4833206" y="2716323"/>
                  <a:pt x="4833963" y="2721271"/>
                </a:cubicBezTo>
                <a:cubicBezTo>
                  <a:pt x="4832389" y="2710998"/>
                  <a:pt x="4832389" y="2710998"/>
                  <a:pt x="4832389" y="2710998"/>
                </a:cubicBezTo>
                <a:cubicBezTo>
                  <a:pt x="4831631" y="2706052"/>
                  <a:pt x="4829350" y="2706401"/>
                  <a:pt x="4829757" y="2709063"/>
                </a:cubicBezTo>
                <a:cubicBezTo>
                  <a:pt x="4823462" y="2667973"/>
                  <a:pt x="4816815" y="2624600"/>
                  <a:pt x="4807856" y="2583915"/>
                </a:cubicBezTo>
                <a:cubicBezTo>
                  <a:pt x="4806283" y="2573643"/>
                  <a:pt x="4804106" y="2595004"/>
                  <a:pt x="4804106" y="2595004"/>
                </a:cubicBezTo>
                <a:cubicBezTo>
                  <a:pt x="4800404" y="2621660"/>
                  <a:pt x="4802057" y="2650225"/>
                  <a:pt x="4806778" y="2681044"/>
                </a:cubicBezTo>
                <a:cubicBezTo>
                  <a:pt x="4799725" y="2635006"/>
                  <a:pt x="4792671" y="2588968"/>
                  <a:pt x="4783277" y="2542900"/>
                </a:cubicBezTo>
                <a:cubicBezTo>
                  <a:pt x="4782111" y="2535290"/>
                  <a:pt x="4777680" y="2559723"/>
                  <a:pt x="4778846" y="2567332"/>
                </a:cubicBezTo>
                <a:cubicBezTo>
                  <a:pt x="4786086" y="2647610"/>
                  <a:pt x="4795548" y="2727157"/>
                  <a:pt x="4808082" y="2808958"/>
                </a:cubicBezTo>
                <a:cubicBezTo>
                  <a:pt x="4805799" y="2809308"/>
                  <a:pt x="4802050" y="2820397"/>
                  <a:pt x="4803624" y="2830671"/>
                </a:cubicBezTo>
                <a:cubicBezTo>
                  <a:pt x="4793830" y="2766750"/>
                  <a:pt x="4784036" y="2702831"/>
                  <a:pt x="4765546" y="2650757"/>
                </a:cubicBezTo>
                <a:cubicBezTo>
                  <a:pt x="4764322" y="2642766"/>
                  <a:pt x="4761029" y="2672087"/>
                  <a:pt x="4761438" y="2674752"/>
                </a:cubicBezTo>
                <a:cubicBezTo>
                  <a:pt x="4761107" y="2690378"/>
                  <a:pt x="4761107" y="2690378"/>
                  <a:pt x="4761107" y="2690378"/>
                </a:cubicBezTo>
                <a:cubicBezTo>
                  <a:pt x="4758367" y="2672496"/>
                  <a:pt x="4758367" y="2672496"/>
                  <a:pt x="4758367" y="2672496"/>
                </a:cubicBezTo>
                <a:cubicBezTo>
                  <a:pt x="4754919" y="2665234"/>
                  <a:pt x="4751217" y="2691893"/>
                  <a:pt x="4752033" y="2697220"/>
                </a:cubicBezTo>
                <a:cubicBezTo>
                  <a:pt x="4755589" y="2720427"/>
                  <a:pt x="4756015" y="2741002"/>
                  <a:pt x="4762645" y="2766465"/>
                </a:cubicBezTo>
                <a:cubicBezTo>
                  <a:pt x="4763402" y="2771413"/>
                  <a:pt x="4764110" y="2760790"/>
                  <a:pt x="4765198" y="2750109"/>
                </a:cubicBezTo>
                <a:cubicBezTo>
                  <a:pt x="4778360" y="2803000"/>
                  <a:pt x="4786641" y="2857026"/>
                  <a:pt x="4794451" y="2908011"/>
                </a:cubicBezTo>
                <a:cubicBezTo>
                  <a:pt x="4794859" y="2910672"/>
                  <a:pt x="4794859" y="2910672"/>
                  <a:pt x="4794859" y="2910672"/>
                </a:cubicBezTo>
                <a:cubicBezTo>
                  <a:pt x="4793336" y="2915971"/>
                  <a:pt x="4793064" y="2931978"/>
                  <a:pt x="4793822" y="2936922"/>
                </a:cubicBezTo>
                <a:cubicBezTo>
                  <a:pt x="4798213" y="2983368"/>
                  <a:pt x="4804917" y="3027123"/>
                  <a:pt x="4809687" y="3073511"/>
                </a:cubicBezTo>
                <a:cubicBezTo>
                  <a:pt x="4796493" y="3022962"/>
                  <a:pt x="4785610" y="2969723"/>
                  <a:pt x="4773204" y="2921778"/>
                </a:cubicBezTo>
                <a:cubicBezTo>
                  <a:pt x="4772038" y="2914169"/>
                  <a:pt x="4765675" y="2941234"/>
                  <a:pt x="4766491" y="2946563"/>
                </a:cubicBezTo>
                <a:cubicBezTo>
                  <a:pt x="4769232" y="2964445"/>
                  <a:pt x="4771971" y="2982326"/>
                  <a:pt x="4772048" y="3000618"/>
                </a:cubicBezTo>
                <a:cubicBezTo>
                  <a:pt x="4771639" y="2997954"/>
                  <a:pt x="4771291" y="2995670"/>
                  <a:pt x="4770475" y="2990345"/>
                </a:cubicBezTo>
                <a:cubicBezTo>
                  <a:pt x="4760350" y="2942050"/>
                  <a:pt x="4750608" y="2893701"/>
                  <a:pt x="4737878" y="2846195"/>
                </a:cubicBezTo>
                <a:cubicBezTo>
                  <a:pt x="4734022" y="2836273"/>
                  <a:pt x="4730347" y="2865650"/>
                  <a:pt x="4731105" y="2870597"/>
                </a:cubicBezTo>
                <a:cubicBezTo>
                  <a:pt x="4733845" y="2888479"/>
                  <a:pt x="4734712" y="2909376"/>
                  <a:pt x="4737452" y="2927257"/>
                </a:cubicBezTo>
                <a:cubicBezTo>
                  <a:pt x="4731641" y="2907119"/>
                  <a:pt x="4728901" y="2889236"/>
                  <a:pt x="4725812" y="2869072"/>
                </a:cubicBezTo>
                <a:cubicBezTo>
                  <a:pt x="4724996" y="2863747"/>
                  <a:pt x="4726491" y="2855728"/>
                  <a:pt x="4726085" y="2853065"/>
                </a:cubicBezTo>
                <a:cubicBezTo>
                  <a:pt x="4718573" y="2788794"/>
                  <a:pt x="4710624" y="2719140"/>
                  <a:pt x="4700423" y="2652556"/>
                </a:cubicBezTo>
                <a:cubicBezTo>
                  <a:pt x="4708294" y="2703921"/>
                  <a:pt x="4716164" y="2755285"/>
                  <a:pt x="4723975" y="2806271"/>
                </a:cubicBezTo>
                <a:cubicBezTo>
                  <a:pt x="4725139" y="2813879"/>
                  <a:pt x="4731912" y="2789476"/>
                  <a:pt x="4730339" y="2779205"/>
                </a:cubicBezTo>
                <a:cubicBezTo>
                  <a:pt x="4719728" y="2709957"/>
                  <a:pt x="4719728" y="2709957"/>
                  <a:pt x="4719728" y="2709957"/>
                </a:cubicBezTo>
                <a:cubicBezTo>
                  <a:pt x="4721634" y="2704604"/>
                  <a:pt x="4722341" y="2693980"/>
                  <a:pt x="4721175" y="2686370"/>
                </a:cubicBezTo>
                <a:cubicBezTo>
                  <a:pt x="4718028" y="2665827"/>
                  <a:pt x="4714472" y="2642616"/>
                  <a:pt x="4711323" y="2622071"/>
                </a:cubicBezTo>
                <a:cubicBezTo>
                  <a:pt x="4732253" y="2705314"/>
                  <a:pt x="4742942" y="2792850"/>
                  <a:pt x="4758542" y="2876906"/>
                </a:cubicBezTo>
                <a:cubicBezTo>
                  <a:pt x="4759710" y="2884517"/>
                  <a:pt x="4766890" y="2862778"/>
                  <a:pt x="4765316" y="2852506"/>
                </a:cubicBezTo>
                <a:cubicBezTo>
                  <a:pt x="4743902" y="2748309"/>
                  <a:pt x="4732729" y="2639819"/>
                  <a:pt x="4704522" y="2542116"/>
                </a:cubicBezTo>
                <a:cubicBezTo>
                  <a:pt x="4703357" y="2534506"/>
                  <a:pt x="4701861" y="2542524"/>
                  <a:pt x="4700364" y="2550541"/>
                </a:cubicBezTo>
                <a:cubicBezTo>
                  <a:pt x="4698383" y="2537605"/>
                  <a:pt x="4696458" y="2525050"/>
                  <a:pt x="4692196" y="2512463"/>
                </a:cubicBezTo>
                <a:cubicBezTo>
                  <a:pt x="4691437" y="2507517"/>
                  <a:pt x="4689939" y="2515534"/>
                  <a:pt x="4688443" y="2523550"/>
                </a:cubicBezTo>
                <a:cubicBezTo>
                  <a:pt x="4684946" y="2500722"/>
                  <a:pt x="4679108" y="2477863"/>
                  <a:pt x="4672889" y="2455063"/>
                </a:cubicBezTo>
                <a:cubicBezTo>
                  <a:pt x="4671314" y="2444789"/>
                  <a:pt x="4668022" y="2474110"/>
                  <a:pt x="4668837" y="2479435"/>
                </a:cubicBezTo>
                <a:cubicBezTo>
                  <a:pt x="4675134" y="2520528"/>
                  <a:pt x="4678709" y="2561646"/>
                  <a:pt x="4685005" y="2602740"/>
                </a:cubicBezTo>
                <a:cubicBezTo>
                  <a:pt x="4691300" y="2643832"/>
                  <a:pt x="4697538" y="2684541"/>
                  <a:pt x="4701579" y="2728702"/>
                </a:cubicBezTo>
                <a:cubicBezTo>
                  <a:pt x="4696042" y="2692558"/>
                  <a:pt x="4690562" y="2656794"/>
                  <a:pt x="4682829" y="2624100"/>
                </a:cubicBezTo>
                <a:cubicBezTo>
                  <a:pt x="4678971" y="2614176"/>
                  <a:pt x="4674482" y="2638228"/>
                  <a:pt x="4675297" y="2643555"/>
                </a:cubicBezTo>
                <a:cubicBezTo>
                  <a:pt x="4676165" y="2664453"/>
                  <a:pt x="4678904" y="2682334"/>
                  <a:pt x="4681994" y="2702499"/>
                </a:cubicBezTo>
                <a:cubicBezTo>
                  <a:pt x="4666117" y="2634449"/>
                  <a:pt x="4657762" y="2562131"/>
                  <a:pt x="4640012" y="2497093"/>
                </a:cubicBezTo>
                <a:cubicBezTo>
                  <a:pt x="4638438" y="2486819"/>
                  <a:pt x="4634736" y="2513478"/>
                  <a:pt x="4635903" y="2521087"/>
                </a:cubicBezTo>
                <a:cubicBezTo>
                  <a:pt x="4640217" y="2549243"/>
                  <a:pt x="4644530" y="2577399"/>
                  <a:pt x="4649252" y="2608217"/>
                </a:cubicBezTo>
                <a:cubicBezTo>
                  <a:pt x="4649660" y="2610880"/>
                  <a:pt x="4650010" y="2613165"/>
                  <a:pt x="4650419" y="2615826"/>
                </a:cubicBezTo>
                <a:cubicBezTo>
                  <a:pt x="4652401" y="2628762"/>
                  <a:pt x="4653974" y="2639035"/>
                  <a:pt x="4658560" y="2651183"/>
                </a:cubicBezTo>
                <a:cubicBezTo>
                  <a:pt x="4653974" y="2639035"/>
                  <a:pt x="4653974" y="2639035"/>
                  <a:pt x="4653974" y="2639035"/>
                </a:cubicBezTo>
                <a:cubicBezTo>
                  <a:pt x="4650088" y="2631453"/>
                  <a:pt x="4649107" y="2658082"/>
                  <a:pt x="4649866" y="2663029"/>
                </a:cubicBezTo>
                <a:cubicBezTo>
                  <a:pt x="4653497" y="2704528"/>
                  <a:pt x="4659386" y="2742956"/>
                  <a:pt x="4665624" y="2783668"/>
                </a:cubicBezTo>
                <a:cubicBezTo>
                  <a:pt x="4648932" y="2710290"/>
                  <a:pt x="4634873" y="2633784"/>
                  <a:pt x="4615899" y="2560757"/>
                </a:cubicBezTo>
                <a:cubicBezTo>
                  <a:pt x="4615090" y="2540240"/>
                  <a:pt x="4611944" y="2519697"/>
                  <a:pt x="4608795" y="2499151"/>
                </a:cubicBezTo>
                <a:cubicBezTo>
                  <a:pt x="4618434" y="2526489"/>
                  <a:pt x="4622748" y="2554646"/>
                  <a:pt x="4629344" y="2582450"/>
                </a:cubicBezTo>
                <a:cubicBezTo>
                  <a:pt x="4630510" y="2590059"/>
                  <a:pt x="4635349" y="2568289"/>
                  <a:pt x="4633776" y="2558016"/>
                </a:cubicBezTo>
                <a:cubicBezTo>
                  <a:pt x="4623709" y="2510105"/>
                  <a:pt x="4611272" y="2464503"/>
                  <a:pt x="4599274" y="2419223"/>
                </a:cubicBezTo>
                <a:cubicBezTo>
                  <a:pt x="4595445" y="2412022"/>
                  <a:pt x="4592893" y="2428378"/>
                  <a:pt x="4594407" y="2438270"/>
                </a:cubicBezTo>
                <a:lnTo>
                  <a:pt x="4580155" y="2387876"/>
                </a:lnTo>
                <a:lnTo>
                  <a:pt x="4577630" y="2389791"/>
                </a:lnTo>
                <a:lnTo>
                  <a:pt x="4577076" y="2415626"/>
                </a:lnTo>
                <a:cubicBezTo>
                  <a:pt x="4576531" y="2441009"/>
                  <a:pt x="4576531" y="2441009"/>
                  <a:pt x="4576531" y="2441009"/>
                </a:cubicBezTo>
                <a:cubicBezTo>
                  <a:pt x="4575774" y="2436063"/>
                  <a:pt x="4567486" y="2450573"/>
                  <a:pt x="4567486" y="2450573"/>
                </a:cubicBezTo>
                <a:cubicBezTo>
                  <a:pt x="4565173" y="2453263"/>
                  <a:pt x="4565991" y="2458590"/>
                  <a:pt x="4563677" y="2461283"/>
                </a:cubicBezTo>
                <a:cubicBezTo>
                  <a:pt x="4566211" y="2427016"/>
                  <a:pt x="4566211" y="2427016"/>
                  <a:pt x="4566211" y="2427016"/>
                </a:cubicBezTo>
                <a:cubicBezTo>
                  <a:pt x="4565803" y="2424351"/>
                  <a:pt x="4559013" y="2430843"/>
                  <a:pt x="4557487" y="2436139"/>
                </a:cubicBezTo>
                <a:cubicBezTo>
                  <a:pt x="4558935" y="2412554"/>
                  <a:pt x="4558935" y="2412554"/>
                  <a:pt x="4558935" y="2412554"/>
                </a:cubicBezTo>
                <a:cubicBezTo>
                  <a:pt x="4561189" y="2409481"/>
                  <a:pt x="4568039" y="2403370"/>
                  <a:pt x="4567223" y="2398044"/>
                </a:cubicBezTo>
                <a:lnTo>
                  <a:pt x="4567820" y="2397228"/>
                </a:lnTo>
                <a:lnTo>
                  <a:pt x="4550049" y="2410701"/>
                </a:lnTo>
                <a:lnTo>
                  <a:pt x="4565708" y="2489787"/>
                </a:lnTo>
                <a:cubicBezTo>
                  <a:pt x="4565708" y="2489787"/>
                  <a:pt x="4566115" y="2492449"/>
                  <a:pt x="4566524" y="2495113"/>
                </a:cubicBezTo>
                <a:lnTo>
                  <a:pt x="4547658" y="2412515"/>
                </a:lnTo>
                <a:lnTo>
                  <a:pt x="4543026" y="2416026"/>
                </a:lnTo>
                <a:lnTo>
                  <a:pt x="4543799" y="2433174"/>
                </a:lnTo>
                <a:cubicBezTo>
                  <a:pt x="4544207" y="2435837"/>
                  <a:pt x="4546462" y="2432766"/>
                  <a:pt x="4548335" y="2429754"/>
                </a:cubicBezTo>
                <a:cubicBezTo>
                  <a:pt x="4542381" y="2459483"/>
                  <a:pt x="4542381" y="2459483"/>
                  <a:pt x="4542381" y="2459483"/>
                </a:cubicBezTo>
                <a:cubicBezTo>
                  <a:pt x="4544284" y="2454128"/>
                  <a:pt x="4543468" y="2448801"/>
                  <a:pt x="4542709" y="2443855"/>
                </a:cubicBezTo>
                <a:cubicBezTo>
                  <a:pt x="4541895" y="2438529"/>
                  <a:pt x="4537765" y="2444612"/>
                  <a:pt x="4535453" y="2447303"/>
                </a:cubicBezTo>
                <a:lnTo>
                  <a:pt x="4536450" y="2421010"/>
                </a:lnTo>
                <a:lnTo>
                  <a:pt x="4527170" y="2428045"/>
                </a:lnTo>
                <a:lnTo>
                  <a:pt x="4523397" y="2464081"/>
                </a:lnTo>
                <a:lnTo>
                  <a:pt x="4523457" y="2430860"/>
                </a:lnTo>
                <a:lnTo>
                  <a:pt x="4511213" y="2440144"/>
                </a:lnTo>
                <a:lnTo>
                  <a:pt x="4511117" y="2440907"/>
                </a:lnTo>
                <a:cubicBezTo>
                  <a:pt x="4508123" y="2456944"/>
                  <a:pt x="4508200" y="2475233"/>
                  <a:pt x="4505996" y="2493873"/>
                </a:cubicBezTo>
                <a:lnTo>
                  <a:pt x="4503334" y="2494281"/>
                </a:lnTo>
                <a:cubicBezTo>
                  <a:pt x="4503664" y="2478653"/>
                  <a:pt x="4505869" y="2460013"/>
                  <a:pt x="4506140" y="2444007"/>
                </a:cubicBezTo>
                <a:lnTo>
                  <a:pt x="4506139" y="2443990"/>
                </a:lnTo>
                <a:lnTo>
                  <a:pt x="4495374" y="2452151"/>
                </a:lnTo>
                <a:lnTo>
                  <a:pt x="4494814" y="2485996"/>
                </a:lnTo>
                <a:cubicBezTo>
                  <a:pt x="4493734" y="2500230"/>
                  <a:pt x="4492001" y="2514320"/>
                  <a:pt x="4490180" y="2527839"/>
                </a:cubicBezTo>
                <a:cubicBezTo>
                  <a:pt x="4490587" y="2530501"/>
                  <a:pt x="4492843" y="2527431"/>
                  <a:pt x="4495504" y="2527022"/>
                </a:cubicBezTo>
                <a:cubicBezTo>
                  <a:pt x="4495913" y="2529685"/>
                  <a:pt x="4495913" y="2529685"/>
                  <a:pt x="4495913" y="2529685"/>
                </a:cubicBezTo>
                <a:cubicBezTo>
                  <a:pt x="4493250" y="2530094"/>
                  <a:pt x="4486400" y="2536206"/>
                  <a:pt x="4487158" y="2541150"/>
                </a:cubicBezTo>
                <a:cubicBezTo>
                  <a:pt x="4483485" y="2570532"/>
                  <a:pt x="4483485" y="2570532"/>
                  <a:pt x="4483485" y="2570532"/>
                </a:cubicBezTo>
                <a:cubicBezTo>
                  <a:pt x="4483943" y="2588763"/>
                  <a:pt x="4479104" y="2610532"/>
                  <a:pt x="4477306" y="2631835"/>
                </a:cubicBezTo>
                <a:cubicBezTo>
                  <a:pt x="4479920" y="2615858"/>
                  <a:pt x="4480192" y="2599851"/>
                  <a:pt x="4480522" y="2584224"/>
                </a:cubicBezTo>
                <a:cubicBezTo>
                  <a:pt x="4480114" y="2581560"/>
                  <a:pt x="4477452" y="2581969"/>
                  <a:pt x="4477861" y="2584633"/>
                </a:cubicBezTo>
                <a:cubicBezTo>
                  <a:pt x="4480394" y="2550367"/>
                  <a:pt x="4483253" y="2515660"/>
                  <a:pt x="4485381" y="2478729"/>
                </a:cubicBezTo>
                <a:lnTo>
                  <a:pt x="4485369" y="2459736"/>
                </a:lnTo>
                <a:lnTo>
                  <a:pt x="4459616" y="2479260"/>
                </a:lnTo>
                <a:lnTo>
                  <a:pt x="4457008" y="2463865"/>
                </a:lnTo>
                <a:lnTo>
                  <a:pt x="4439979" y="2405996"/>
                </a:lnTo>
                <a:lnTo>
                  <a:pt x="4440542" y="2409665"/>
                </a:lnTo>
                <a:cubicBezTo>
                  <a:pt x="4440997" y="2427896"/>
                  <a:pt x="4440997" y="2427896"/>
                  <a:pt x="4440997" y="2427896"/>
                </a:cubicBezTo>
                <a:cubicBezTo>
                  <a:pt x="4442165" y="2435507"/>
                  <a:pt x="4440668" y="2443524"/>
                  <a:pt x="4439231" y="2451922"/>
                </a:cubicBezTo>
                <a:cubicBezTo>
                  <a:pt x="4436917" y="2454612"/>
                  <a:pt x="4432790" y="2460696"/>
                  <a:pt x="4433140" y="2462979"/>
                </a:cubicBezTo>
                <a:cubicBezTo>
                  <a:pt x="4432867" y="2478987"/>
                  <a:pt x="4432867" y="2478987"/>
                  <a:pt x="4432867" y="2478987"/>
                </a:cubicBezTo>
                <a:cubicBezTo>
                  <a:pt x="4429495" y="2490017"/>
                  <a:pt x="4428757" y="2502981"/>
                  <a:pt x="4427669" y="2513662"/>
                </a:cubicBezTo>
                <a:cubicBezTo>
                  <a:pt x="4424707" y="2527355"/>
                  <a:pt x="4424707" y="2527355"/>
                  <a:pt x="4424707" y="2527355"/>
                </a:cubicBezTo>
                <a:cubicBezTo>
                  <a:pt x="4425115" y="2530020"/>
                  <a:pt x="4425115" y="2530020"/>
                  <a:pt x="4427777" y="2529611"/>
                </a:cubicBezTo>
                <a:cubicBezTo>
                  <a:pt x="4426688" y="2540292"/>
                  <a:pt x="4425541" y="2550592"/>
                  <a:pt x="4424860" y="2563936"/>
                </a:cubicBezTo>
                <a:cubicBezTo>
                  <a:pt x="4427524" y="2563528"/>
                  <a:pt x="4430186" y="2563121"/>
                  <a:pt x="4432440" y="2560049"/>
                </a:cubicBezTo>
                <a:cubicBezTo>
                  <a:pt x="4430341" y="2599701"/>
                  <a:pt x="4430341" y="2599701"/>
                  <a:pt x="4430341" y="2599701"/>
                </a:cubicBezTo>
                <a:cubicBezTo>
                  <a:pt x="4429631" y="2610325"/>
                  <a:pt x="4428544" y="2621004"/>
                  <a:pt x="4427455" y="2631685"/>
                </a:cubicBezTo>
                <a:cubicBezTo>
                  <a:pt x="4427049" y="2629022"/>
                  <a:pt x="4426639" y="2626358"/>
                  <a:pt x="4426290" y="2624076"/>
                </a:cubicBezTo>
                <a:cubicBezTo>
                  <a:pt x="4425881" y="2621412"/>
                  <a:pt x="4419441" y="2630187"/>
                  <a:pt x="4417188" y="2633259"/>
                </a:cubicBezTo>
                <a:cubicBezTo>
                  <a:pt x="4411562" y="2647361"/>
                  <a:pt x="4406286" y="2663745"/>
                  <a:pt x="4401011" y="2680129"/>
                </a:cubicBezTo>
                <a:cubicBezTo>
                  <a:pt x="4399010" y="2649285"/>
                  <a:pt x="4404779" y="2585316"/>
                  <a:pt x="4384649" y="2591125"/>
                </a:cubicBezTo>
                <a:lnTo>
                  <a:pt x="4381988" y="2591533"/>
                </a:lnTo>
                <a:lnTo>
                  <a:pt x="4391407" y="2530972"/>
                </a:lnTo>
                <a:lnTo>
                  <a:pt x="4384195" y="2536440"/>
                </a:lnTo>
                <a:lnTo>
                  <a:pt x="4380744" y="2565635"/>
                </a:lnTo>
                <a:lnTo>
                  <a:pt x="4380592" y="2539172"/>
                </a:lnTo>
                <a:lnTo>
                  <a:pt x="4354994" y="2558578"/>
                </a:lnTo>
                <a:lnTo>
                  <a:pt x="4347914" y="2526088"/>
                </a:lnTo>
                <a:cubicBezTo>
                  <a:pt x="4343373" y="2529530"/>
                  <a:pt x="4338449" y="2532613"/>
                  <a:pt x="4334172" y="2537049"/>
                </a:cubicBezTo>
                <a:lnTo>
                  <a:pt x="4329419" y="2546237"/>
                </a:lnTo>
                <a:lnTo>
                  <a:pt x="4328911" y="2552548"/>
                </a:lnTo>
                <a:cubicBezTo>
                  <a:pt x="4327579" y="2552753"/>
                  <a:pt x="4326532" y="2554177"/>
                  <a:pt x="4325536" y="2555936"/>
                </a:cubicBezTo>
                <a:lnTo>
                  <a:pt x="4324338" y="2558042"/>
                </a:lnTo>
                <a:lnTo>
                  <a:pt x="4324672" y="2577116"/>
                </a:lnTo>
                <a:lnTo>
                  <a:pt x="4324740" y="2581513"/>
                </a:lnTo>
                <a:lnTo>
                  <a:pt x="4307895" y="2594284"/>
                </a:lnTo>
                <a:lnTo>
                  <a:pt x="4305025" y="2585070"/>
                </a:lnTo>
                <a:lnTo>
                  <a:pt x="4301424" y="2588788"/>
                </a:lnTo>
                <a:cubicBezTo>
                  <a:pt x="4299583" y="2591698"/>
                  <a:pt x="4297510" y="2595326"/>
                  <a:pt x="4296384" y="2596863"/>
                </a:cubicBezTo>
                <a:cubicBezTo>
                  <a:pt x="4293440" y="2628465"/>
                  <a:pt x="4287484" y="2658194"/>
                  <a:pt x="4284599" y="2690177"/>
                </a:cubicBezTo>
                <a:cubicBezTo>
                  <a:pt x="4284192" y="2687516"/>
                  <a:pt x="4284192" y="2687516"/>
                  <a:pt x="4284192" y="2687516"/>
                </a:cubicBezTo>
                <a:cubicBezTo>
                  <a:pt x="4283765" y="2666943"/>
                  <a:pt x="4282871" y="2643323"/>
                  <a:pt x="4282005" y="2622429"/>
                </a:cubicBezTo>
                <a:cubicBezTo>
                  <a:pt x="4281519" y="2601476"/>
                  <a:pt x="4281092" y="2580902"/>
                  <a:pt x="4277944" y="2560357"/>
                </a:cubicBezTo>
                <a:cubicBezTo>
                  <a:pt x="4277129" y="2555030"/>
                  <a:pt x="4268433" y="2566877"/>
                  <a:pt x="4268840" y="2569539"/>
                </a:cubicBezTo>
                <a:cubicBezTo>
                  <a:pt x="4266585" y="2572612"/>
                  <a:pt x="4266937" y="2574893"/>
                  <a:pt x="4264682" y="2577966"/>
                </a:cubicBezTo>
                <a:cubicBezTo>
                  <a:pt x="4261992" y="2575650"/>
                  <a:pt x="4261234" y="2570705"/>
                  <a:pt x="4260826" y="2568042"/>
                </a:cubicBezTo>
                <a:cubicBezTo>
                  <a:pt x="4260826" y="2568042"/>
                  <a:pt x="4260476" y="2565757"/>
                  <a:pt x="4257406" y="2563504"/>
                </a:cubicBezTo>
                <a:cubicBezTo>
                  <a:pt x="4256869" y="2526980"/>
                  <a:pt x="4259320" y="2489611"/>
                  <a:pt x="4253490" y="2451564"/>
                </a:cubicBezTo>
                <a:cubicBezTo>
                  <a:pt x="4252674" y="2446238"/>
                  <a:pt x="4246669" y="2460398"/>
                  <a:pt x="4244737" y="2463030"/>
                </a:cubicBezTo>
                <a:cubicBezTo>
                  <a:pt x="4241394" y="2476782"/>
                  <a:pt x="4238781" y="2492758"/>
                  <a:pt x="4235438" y="2506511"/>
                </a:cubicBezTo>
                <a:lnTo>
                  <a:pt x="4232775" y="2506919"/>
                </a:lnTo>
                <a:cubicBezTo>
                  <a:pt x="4232290" y="2485965"/>
                  <a:pt x="4231455" y="2462729"/>
                  <a:pt x="4230968" y="2441774"/>
                </a:cubicBezTo>
                <a:cubicBezTo>
                  <a:pt x="4230153" y="2436448"/>
                  <a:pt x="4221866" y="2450958"/>
                  <a:pt x="4219611" y="2454031"/>
                </a:cubicBezTo>
                <a:cubicBezTo>
                  <a:pt x="4218522" y="2464710"/>
                  <a:pt x="4217814" y="2475333"/>
                  <a:pt x="4214064" y="2486421"/>
                </a:cubicBezTo>
                <a:cubicBezTo>
                  <a:pt x="4213248" y="2481096"/>
                  <a:pt x="4209827" y="2476556"/>
                  <a:pt x="4206729" y="2471579"/>
                </a:cubicBezTo>
                <a:cubicBezTo>
                  <a:pt x="4205563" y="2463968"/>
                  <a:pt x="4205563" y="2463968"/>
                  <a:pt x="4205563" y="2463968"/>
                </a:cubicBezTo>
                <a:cubicBezTo>
                  <a:pt x="4210508" y="2463211"/>
                  <a:pt x="4215075" y="2457450"/>
                  <a:pt x="4214259" y="2452124"/>
                </a:cubicBezTo>
                <a:cubicBezTo>
                  <a:pt x="4212983" y="2428565"/>
                  <a:pt x="4212558" y="2407991"/>
                  <a:pt x="4209409" y="2387446"/>
                </a:cubicBezTo>
                <a:cubicBezTo>
                  <a:pt x="4208592" y="2382118"/>
                  <a:pt x="4202211" y="2391275"/>
                  <a:pt x="4199898" y="2393965"/>
                </a:cubicBezTo>
                <a:cubicBezTo>
                  <a:pt x="4199139" y="2389019"/>
                  <a:pt x="4199139" y="2389019"/>
                  <a:pt x="4199139" y="2389019"/>
                </a:cubicBezTo>
                <a:cubicBezTo>
                  <a:pt x="4199139" y="2389019"/>
                  <a:pt x="4198732" y="2386357"/>
                  <a:pt x="4196478" y="2389426"/>
                </a:cubicBezTo>
                <a:cubicBezTo>
                  <a:pt x="4198654" y="2368065"/>
                  <a:pt x="4200859" y="2349426"/>
                  <a:pt x="4197712" y="2328879"/>
                </a:cubicBezTo>
                <a:cubicBezTo>
                  <a:pt x="4199966" y="2325809"/>
                  <a:pt x="4193582" y="2334965"/>
                  <a:pt x="4190921" y="2335372"/>
                </a:cubicBezTo>
                <a:cubicBezTo>
                  <a:pt x="4184887" y="2346811"/>
                  <a:pt x="4181485" y="2360182"/>
                  <a:pt x="4178524" y="2373876"/>
                </a:cubicBezTo>
                <a:cubicBezTo>
                  <a:pt x="4180320" y="2352572"/>
                  <a:pt x="4182498" y="2331211"/>
                  <a:pt x="4182011" y="2310257"/>
                </a:cubicBezTo>
                <a:cubicBezTo>
                  <a:pt x="4181253" y="2305311"/>
                  <a:pt x="4172557" y="2317158"/>
                  <a:pt x="4172908" y="2319440"/>
                </a:cubicBezTo>
                <a:cubicBezTo>
                  <a:pt x="4165515" y="2357565"/>
                  <a:pt x="4160725" y="2394904"/>
                  <a:pt x="4158597" y="2431834"/>
                </a:cubicBezTo>
                <a:cubicBezTo>
                  <a:pt x="4155935" y="2432243"/>
                  <a:pt x="4151398" y="2435665"/>
                  <a:pt x="4149495" y="2441018"/>
                </a:cubicBezTo>
                <a:cubicBezTo>
                  <a:pt x="4152786" y="2411697"/>
                  <a:pt x="4153798" y="2382726"/>
                  <a:pt x="4144159" y="2355387"/>
                </a:cubicBezTo>
                <a:cubicBezTo>
                  <a:pt x="4143810" y="2353104"/>
                  <a:pt x="4137719" y="2364162"/>
                  <a:pt x="4135464" y="2367233"/>
                </a:cubicBezTo>
                <a:cubicBezTo>
                  <a:pt x="4134348" y="2375193"/>
                  <a:pt x="4134348" y="2375193"/>
                  <a:pt x="4134348" y="2375193"/>
                </a:cubicBezTo>
                <a:cubicBezTo>
                  <a:pt x="4133591" y="2370245"/>
                  <a:pt x="4133182" y="2367583"/>
                  <a:pt x="4132773" y="2364921"/>
                </a:cubicBezTo>
                <a:cubicBezTo>
                  <a:pt x="4132424" y="2362636"/>
                  <a:pt x="4123728" y="2374483"/>
                  <a:pt x="4124078" y="2376768"/>
                </a:cubicBezTo>
                <a:cubicBezTo>
                  <a:pt x="4122990" y="2387446"/>
                  <a:pt x="4121903" y="2398126"/>
                  <a:pt x="4121194" y="2408751"/>
                </a:cubicBezTo>
                <a:cubicBezTo>
                  <a:pt x="4121601" y="2411413"/>
                  <a:pt x="4125730" y="2405329"/>
                  <a:pt x="4128043" y="2402638"/>
                </a:cubicBezTo>
                <a:cubicBezTo>
                  <a:pt x="4131540" y="2425467"/>
                  <a:pt x="4130122" y="2451775"/>
                  <a:pt x="4131394" y="2475332"/>
                </a:cubicBezTo>
                <a:cubicBezTo>
                  <a:pt x="4129141" y="2478406"/>
                  <a:pt x="4122699" y="2487180"/>
                  <a:pt x="4123107" y="2489843"/>
                </a:cubicBezTo>
                <a:cubicBezTo>
                  <a:pt x="4119153" y="2550417"/>
                  <a:pt x="4119153" y="2550417"/>
                  <a:pt x="4119153" y="2550417"/>
                </a:cubicBezTo>
                <a:cubicBezTo>
                  <a:pt x="4115656" y="2527588"/>
                  <a:pt x="4111750" y="2502098"/>
                  <a:pt x="4105531" y="2479296"/>
                </a:cubicBezTo>
                <a:cubicBezTo>
                  <a:pt x="4105123" y="2476633"/>
                  <a:pt x="4096428" y="2488479"/>
                  <a:pt x="4096428" y="2488479"/>
                </a:cubicBezTo>
                <a:cubicBezTo>
                  <a:pt x="4095720" y="2499102"/>
                  <a:pt x="4094223" y="2507119"/>
                  <a:pt x="4092726" y="2515136"/>
                </a:cubicBezTo>
                <a:cubicBezTo>
                  <a:pt x="4091968" y="2510191"/>
                  <a:pt x="4091968" y="2510191"/>
                  <a:pt x="4091968" y="2510191"/>
                </a:cubicBezTo>
                <a:cubicBezTo>
                  <a:pt x="4088413" y="2486982"/>
                  <a:pt x="4087578" y="2463745"/>
                  <a:pt x="4081767" y="2443605"/>
                </a:cubicBezTo>
                <a:cubicBezTo>
                  <a:pt x="4081009" y="2438662"/>
                  <a:pt x="4074918" y="2449718"/>
                  <a:pt x="4072664" y="2452790"/>
                </a:cubicBezTo>
                <a:cubicBezTo>
                  <a:pt x="4071547" y="2460749"/>
                  <a:pt x="4070110" y="2469147"/>
                  <a:pt x="4069020" y="2479827"/>
                </a:cubicBezTo>
                <a:cubicBezTo>
                  <a:pt x="4067447" y="2469555"/>
                  <a:pt x="4068884" y="2461156"/>
                  <a:pt x="4067311" y="2450883"/>
                </a:cubicBezTo>
                <a:cubicBezTo>
                  <a:pt x="4069623" y="2448195"/>
                  <a:pt x="4071497" y="2445179"/>
                  <a:pt x="4071497" y="2445179"/>
                </a:cubicBezTo>
                <a:cubicBezTo>
                  <a:pt x="4077045" y="2412790"/>
                  <a:pt x="4078056" y="2383818"/>
                  <a:pt x="4081000" y="2352214"/>
                </a:cubicBezTo>
                <a:cubicBezTo>
                  <a:pt x="4079171" y="2375859"/>
                  <a:pt x="4077784" y="2399824"/>
                  <a:pt x="4078620" y="2423061"/>
                </a:cubicBezTo>
                <a:cubicBezTo>
                  <a:pt x="4076365" y="2426132"/>
                  <a:pt x="4085468" y="2416948"/>
                  <a:pt x="4087313" y="2411215"/>
                </a:cubicBezTo>
                <a:cubicBezTo>
                  <a:pt x="4087977" y="2379961"/>
                  <a:pt x="4087977" y="2379961"/>
                  <a:pt x="4087977" y="2379961"/>
                </a:cubicBezTo>
                <a:cubicBezTo>
                  <a:pt x="4092512" y="2376539"/>
                  <a:pt x="4094767" y="2373470"/>
                  <a:pt x="4096291" y="2368174"/>
                </a:cubicBezTo>
                <a:cubicBezTo>
                  <a:pt x="4095125" y="2360563"/>
                  <a:pt x="4096214" y="2349884"/>
                  <a:pt x="4097303" y="2339203"/>
                </a:cubicBezTo>
                <a:cubicBezTo>
                  <a:pt x="4100528" y="2378038"/>
                  <a:pt x="4098751" y="2417252"/>
                  <a:pt x="4100102" y="2459100"/>
                </a:cubicBezTo>
                <a:cubicBezTo>
                  <a:pt x="4100509" y="2461764"/>
                  <a:pt x="4109233" y="2452638"/>
                  <a:pt x="4108417" y="2447312"/>
                </a:cubicBezTo>
                <a:cubicBezTo>
                  <a:pt x="4108941" y="2397387"/>
                  <a:pt x="4112158" y="2349776"/>
                  <a:pt x="4102033" y="2301484"/>
                </a:cubicBezTo>
                <a:cubicBezTo>
                  <a:pt x="4101684" y="2299200"/>
                  <a:pt x="4099371" y="2301891"/>
                  <a:pt x="4097115" y="2304963"/>
                </a:cubicBezTo>
                <a:cubicBezTo>
                  <a:pt x="4096359" y="2300016"/>
                  <a:pt x="4098205" y="2294282"/>
                  <a:pt x="4097446" y="2289336"/>
                </a:cubicBezTo>
                <a:cubicBezTo>
                  <a:pt x="4097040" y="2286673"/>
                  <a:pt x="4094785" y="2289744"/>
                  <a:pt x="4090247" y="2293164"/>
                </a:cubicBezTo>
                <a:cubicBezTo>
                  <a:pt x="4091336" y="2282483"/>
                  <a:pt x="4089763" y="2272211"/>
                  <a:pt x="4090470" y="2261588"/>
                </a:cubicBezTo>
                <a:cubicBezTo>
                  <a:pt x="4089654" y="2256262"/>
                  <a:pt x="4080960" y="2268109"/>
                  <a:pt x="4081368" y="2270770"/>
                </a:cubicBezTo>
                <a:cubicBezTo>
                  <a:pt x="4074296" y="2308458"/>
                  <a:pt x="4072577" y="2348052"/>
                  <a:pt x="4070069" y="2385042"/>
                </a:cubicBezTo>
                <a:cubicBezTo>
                  <a:pt x="4070399" y="2369414"/>
                  <a:pt x="4068068" y="2354194"/>
                  <a:pt x="4067932" y="2335525"/>
                </a:cubicBezTo>
                <a:cubicBezTo>
                  <a:pt x="4067583" y="2333243"/>
                  <a:pt x="4058478" y="2342423"/>
                  <a:pt x="4058886" y="2345087"/>
                </a:cubicBezTo>
                <a:cubicBezTo>
                  <a:pt x="4055107" y="2353454"/>
                  <a:pt x="4054020" y="2364135"/>
                  <a:pt x="4052523" y="2372153"/>
                </a:cubicBezTo>
                <a:cubicBezTo>
                  <a:pt x="4050464" y="2340925"/>
                  <a:pt x="4053349" y="2308942"/>
                  <a:pt x="4048277" y="2275841"/>
                </a:cubicBezTo>
                <a:cubicBezTo>
                  <a:pt x="4047519" y="2270895"/>
                  <a:pt x="4039174" y="2285024"/>
                  <a:pt x="4039582" y="2287687"/>
                </a:cubicBezTo>
                <a:cubicBezTo>
                  <a:pt x="4038900" y="2301031"/>
                  <a:pt x="4038543" y="2313937"/>
                  <a:pt x="4037863" y="2327281"/>
                </a:cubicBezTo>
                <a:cubicBezTo>
                  <a:pt x="4037863" y="2327281"/>
                  <a:pt x="4038271" y="2329945"/>
                  <a:pt x="4038620" y="2332227"/>
                </a:cubicBezTo>
                <a:cubicBezTo>
                  <a:pt x="4036774" y="2337962"/>
                  <a:pt x="4037532" y="2342908"/>
                  <a:pt x="4038348" y="2348236"/>
                </a:cubicBezTo>
                <a:cubicBezTo>
                  <a:pt x="4037123" y="2340245"/>
                  <a:pt x="4037123" y="2340245"/>
                  <a:pt x="4037123" y="2340245"/>
                </a:cubicBezTo>
                <a:cubicBezTo>
                  <a:pt x="4034492" y="2338312"/>
                  <a:pt x="4028079" y="2349808"/>
                  <a:pt x="4028429" y="2352091"/>
                </a:cubicBezTo>
                <a:cubicBezTo>
                  <a:pt x="4023619" y="2371519"/>
                  <a:pt x="4023697" y="2389810"/>
                  <a:pt x="4024155" y="2408042"/>
                </a:cubicBezTo>
                <a:cubicBezTo>
                  <a:pt x="4020959" y="2371927"/>
                  <a:pt x="4018489" y="2338037"/>
                  <a:pt x="4013010" y="2302273"/>
                </a:cubicBezTo>
                <a:cubicBezTo>
                  <a:pt x="4017169" y="2293849"/>
                  <a:pt x="4018286" y="2285888"/>
                  <a:pt x="4019373" y="2275207"/>
                </a:cubicBezTo>
                <a:cubicBezTo>
                  <a:pt x="4021297" y="2287762"/>
                  <a:pt x="4020618" y="2301107"/>
                  <a:pt x="4022541" y="2313664"/>
                </a:cubicBezTo>
                <a:cubicBezTo>
                  <a:pt x="4023357" y="2318990"/>
                  <a:pt x="4032461" y="2309807"/>
                  <a:pt x="4031644" y="2304480"/>
                </a:cubicBezTo>
                <a:cubicBezTo>
                  <a:pt x="4030809" y="2281243"/>
                  <a:pt x="4027660" y="2260697"/>
                  <a:pt x="4021442" y="2237898"/>
                </a:cubicBezTo>
                <a:cubicBezTo>
                  <a:pt x="4021093" y="2235614"/>
                  <a:pt x="4016905" y="2241318"/>
                  <a:pt x="4015059" y="2247051"/>
                </a:cubicBezTo>
                <a:cubicBezTo>
                  <a:pt x="4013077" y="2234116"/>
                  <a:pt x="4011504" y="2223843"/>
                  <a:pt x="4009521" y="2210906"/>
                </a:cubicBezTo>
                <a:cubicBezTo>
                  <a:pt x="4006100" y="2206369"/>
                  <a:pt x="4000477" y="2220471"/>
                  <a:pt x="4000826" y="2222752"/>
                </a:cubicBezTo>
                <a:cubicBezTo>
                  <a:pt x="3998979" y="2228487"/>
                  <a:pt x="3998979" y="2228487"/>
                  <a:pt x="3998979" y="2228487"/>
                </a:cubicBezTo>
                <a:cubicBezTo>
                  <a:pt x="3998826" y="2191906"/>
                  <a:pt x="3998231" y="2155004"/>
                  <a:pt x="3993160" y="2121904"/>
                </a:cubicBezTo>
                <a:cubicBezTo>
                  <a:pt x="3992344" y="2116575"/>
                  <a:pt x="3983647" y="2128423"/>
                  <a:pt x="3984056" y="2131087"/>
                </a:cubicBezTo>
                <a:lnTo>
                  <a:pt x="3982890" y="2123476"/>
                </a:lnTo>
                <a:cubicBezTo>
                  <a:pt x="3982482" y="2120813"/>
                  <a:pt x="3977946" y="2124234"/>
                  <a:pt x="3976040" y="2129588"/>
                </a:cubicBezTo>
                <a:lnTo>
                  <a:pt x="3972851" y="2108763"/>
                </a:lnTo>
                <a:lnTo>
                  <a:pt x="3965004" y="2109371"/>
                </a:lnTo>
                <a:lnTo>
                  <a:pt x="3961822" y="2102288"/>
                </a:lnTo>
                <a:lnTo>
                  <a:pt x="3956649" y="2093798"/>
                </a:lnTo>
                <a:lnTo>
                  <a:pt x="3955347" y="2096155"/>
                </a:lnTo>
                <a:cubicBezTo>
                  <a:pt x="3953501" y="2101889"/>
                  <a:pt x="3954666" y="2109498"/>
                  <a:pt x="3953169" y="2117517"/>
                </a:cubicBezTo>
                <a:lnTo>
                  <a:pt x="3950788" y="2084180"/>
                </a:lnTo>
                <a:lnTo>
                  <a:pt x="3891765" y="1987309"/>
                </a:lnTo>
                <a:lnTo>
                  <a:pt x="3867940" y="1957021"/>
                </a:lnTo>
                <a:cubicBezTo>
                  <a:pt x="3820581" y="1897983"/>
                  <a:pt x="3778333" y="1851977"/>
                  <a:pt x="3738382" y="1808999"/>
                </a:cubicBezTo>
                <a:cubicBezTo>
                  <a:pt x="3700358" y="1764561"/>
                  <a:pt x="3662911" y="1724887"/>
                  <a:pt x="3619931" y="1684205"/>
                </a:cubicBezTo>
                <a:lnTo>
                  <a:pt x="3610183" y="1673825"/>
                </a:lnTo>
                <a:lnTo>
                  <a:pt x="3541511" y="1615853"/>
                </a:lnTo>
                <a:cubicBezTo>
                  <a:pt x="3501510" y="1585424"/>
                  <a:pt x="3460845" y="1557791"/>
                  <a:pt x="3419668" y="1533136"/>
                </a:cubicBezTo>
                <a:lnTo>
                  <a:pt x="3349794" y="1496861"/>
                </a:lnTo>
                <a:lnTo>
                  <a:pt x="3347700" y="1496081"/>
                </a:lnTo>
                <a:cubicBezTo>
                  <a:pt x="3172273" y="1441361"/>
                  <a:pt x="2967906" y="1428520"/>
                  <a:pt x="2749725" y="1455202"/>
                </a:cubicBezTo>
                <a:lnTo>
                  <a:pt x="2740008" y="1457015"/>
                </a:lnTo>
                <a:lnTo>
                  <a:pt x="2724737" y="1480378"/>
                </a:lnTo>
                <a:lnTo>
                  <a:pt x="2645911" y="1474579"/>
                </a:lnTo>
                <a:lnTo>
                  <a:pt x="2584538" y="1486033"/>
                </a:lnTo>
                <a:lnTo>
                  <a:pt x="2435562" y="1533164"/>
                </a:lnTo>
                <a:lnTo>
                  <a:pt x="2429995" y="1538697"/>
                </a:lnTo>
                <a:lnTo>
                  <a:pt x="2433432" y="1533838"/>
                </a:lnTo>
                <a:lnTo>
                  <a:pt x="2428258" y="1535475"/>
                </a:lnTo>
                <a:lnTo>
                  <a:pt x="2421204" y="1538722"/>
                </a:lnTo>
                <a:lnTo>
                  <a:pt x="2410578" y="1527901"/>
                </a:lnTo>
                <a:lnTo>
                  <a:pt x="2404824" y="1532763"/>
                </a:lnTo>
                <a:cubicBezTo>
                  <a:pt x="2406908" y="1527476"/>
                  <a:pt x="2405737" y="1521916"/>
                  <a:pt x="2403679" y="1523656"/>
                </a:cubicBezTo>
                <a:lnTo>
                  <a:pt x="2397798" y="1528624"/>
                </a:lnTo>
                <a:cubicBezTo>
                  <a:pt x="2399857" y="1526885"/>
                  <a:pt x="2401090" y="1512241"/>
                  <a:pt x="2396972" y="1515720"/>
                </a:cubicBezTo>
                <a:cubicBezTo>
                  <a:pt x="2371395" y="1537333"/>
                  <a:pt x="2346693" y="1564754"/>
                  <a:pt x="2322533" y="1592224"/>
                </a:cubicBezTo>
                <a:cubicBezTo>
                  <a:pt x="2322533" y="1592224"/>
                  <a:pt x="2322533" y="1592224"/>
                  <a:pt x="2324911" y="1586688"/>
                </a:cubicBezTo>
                <a:cubicBezTo>
                  <a:pt x="2326674" y="1585198"/>
                  <a:pt x="2331704" y="1570873"/>
                  <a:pt x="2326145" y="1572045"/>
                </a:cubicBezTo>
                <a:cubicBezTo>
                  <a:pt x="2316147" y="1580492"/>
                  <a:pt x="2308209" y="1587200"/>
                  <a:pt x="2298214" y="1595646"/>
                </a:cubicBezTo>
                <a:cubicBezTo>
                  <a:pt x="2300591" y="1590111"/>
                  <a:pt x="2301184" y="1583061"/>
                  <a:pt x="2299420" y="1584552"/>
                </a:cubicBezTo>
                <a:cubicBezTo>
                  <a:pt x="2279747" y="1597648"/>
                  <a:pt x="2263872" y="1611064"/>
                  <a:pt x="2247969" y="1628028"/>
                </a:cubicBezTo>
                <a:cubicBezTo>
                  <a:pt x="2243852" y="1631507"/>
                  <a:pt x="2244678" y="1644410"/>
                  <a:pt x="2248794" y="1640932"/>
                </a:cubicBezTo>
                <a:cubicBezTo>
                  <a:pt x="2258495" y="1632734"/>
                  <a:pt x="2266755" y="1622229"/>
                  <a:pt x="2276457" y="1614030"/>
                </a:cubicBezTo>
                <a:cubicBezTo>
                  <a:pt x="2270257" y="1622796"/>
                  <a:pt x="2265866" y="1629529"/>
                  <a:pt x="2263464" y="1638612"/>
                </a:cubicBezTo>
                <a:cubicBezTo>
                  <a:pt x="2235828" y="1661965"/>
                  <a:pt x="2211692" y="1685884"/>
                  <a:pt x="2185546" y="1711002"/>
                </a:cubicBezTo>
                <a:cubicBezTo>
                  <a:pt x="2197876" y="1697562"/>
                  <a:pt x="2209955" y="1683828"/>
                  <a:pt x="2219099" y="1666023"/>
                </a:cubicBezTo>
                <a:cubicBezTo>
                  <a:pt x="2220863" y="1664533"/>
                  <a:pt x="2223586" y="1651653"/>
                  <a:pt x="2220333" y="1651381"/>
                </a:cubicBezTo>
                <a:cubicBezTo>
                  <a:pt x="2220333" y="1651381"/>
                  <a:pt x="2220333" y="1651381"/>
                  <a:pt x="2214158" y="1656598"/>
                </a:cubicBezTo>
                <a:cubicBezTo>
                  <a:pt x="2218274" y="1653120"/>
                  <a:pt x="2222097" y="1649891"/>
                  <a:pt x="2224474" y="1644355"/>
                </a:cubicBezTo>
                <a:cubicBezTo>
                  <a:pt x="2226237" y="1642865"/>
                  <a:pt x="2228295" y="1641126"/>
                  <a:pt x="2228295" y="1641126"/>
                </a:cubicBezTo>
                <a:cubicBezTo>
                  <a:pt x="2236554" y="1630621"/>
                  <a:pt x="2244766" y="1620658"/>
                  <a:pt x="2253024" y="1610155"/>
                </a:cubicBezTo>
                <a:cubicBezTo>
                  <a:pt x="2255081" y="1608415"/>
                  <a:pt x="2258079" y="1592282"/>
                  <a:pt x="2254256" y="1595512"/>
                </a:cubicBezTo>
                <a:cubicBezTo>
                  <a:pt x="2228678" y="1617126"/>
                  <a:pt x="2209831" y="1643126"/>
                  <a:pt x="2187754" y="1665307"/>
                </a:cubicBezTo>
                <a:cubicBezTo>
                  <a:pt x="2191896" y="1658281"/>
                  <a:pt x="2198097" y="1649517"/>
                  <a:pt x="2200748" y="1640727"/>
                </a:cubicBezTo>
                <a:cubicBezTo>
                  <a:pt x="2202807" y="1638988"/>
                  <a:pt x="2201980" y="1626084"/>
                  <a:pt x="2200215" y="1627575"/>
                </a:cubicBezTo>
                <a:cubicBezTo>
                  <a:pt x="2187842" y="1641557"/>
                  <a:pt x="2176081" y="1651494"/>
                  <a:pt x="2166059" y="1663490"/>
                </a:cubicBezTo>
                <a:cubicBezTo>
                  <a:pt x="2188481" y="1633964"/>
                  <a:pt x="2213209" y="1602994"/>
                  <a:pt x="2232649" y="1569941"/>
                </a:cubicBezTo>
                <a:cubicBezTo>
                  <a:pt x="2234707" y="1568203"/>
                  <a:pt x="2235940" y="1553560"/>
                  <a:pt x="2231824" y="1557037"/>
                </a:cubicBezTo>
                <a:cubicBezTo>
                  <a:pt x="2225376" y="1565509"/>
                  <a:pt x="2217438" y="1572217"/>
                  <a:pt x="2211239" y="1580982"/>
                </a:cubicBezTo>
                <a:cubicBezTo>
                  <a:pt x="2210067" y="1575421"/>
                  <a:pt x="2210386" y="1571625"/>
                  <a:pt x="2208329" y="1573365"/>
                </a:cubicBezTo>
                <a:cubicBezTo>
                  <a:pt x="2204507" y="1576594"/>
                  <a:pt x="2202128" y="1582130"/>
                  <a:pt x="2198308" y="1585360"/>
                </a:cubicBezTo>
                <a:cubicBezTo>
                  <a:pt x="2198627" y="1581563"/>
                  <a:pt x="2198652" y="1578015"/>
                  <a:pt x="2196888" y="1579506"/>
                </a:cubicBezTo>
                <a:cubicBezTo>
                  <a:pt x="2157517" y="1609248"/>
                  <a:pt x="2128649" y="1647245"/>
                  <a:pt x="2096230" y="1685217"/>
                </a:cubicBezTo>
                <a:cubicBezTo>
                  <a:pt x="2092115" y="1688694"/>
                  <a:pt x="2092691" y="1701306"/>
                  <a:pt x="2094749" y="1699567"/>
                </a:cubicBezTo>
                <a:cubicBezTo>
                  <a:pt x="2123273" y="1668914"/>
                  <a:pt x="2147707" y="1638193"/>
                  <a:pt x="2175663" y="1611043"/>
                </a:cubicBezTo>
                <a:cubicBezTo>
                  <a:pt x="2169463" y="1619808"/>
                  <a:pt x="2163265" y="1628573"/>
                  <a:pt x="2157383" y="1633542"/>
                </a:cubicBezTo>
                <a:cubicBezTo>
                  <a:pt x="2155051" y="1638535"/>
                  <a:pt x="2154733" y="1642331"/>
                  <a:pt x="2155902" y="1647891"/>
                </a:cubicBezTo>
                <a:cubicBezTo>
                  <a:pt x="2155902" y="1647891"/>
                  <a:pt x="2155902" y="1647891"/>
                  <a:pt x="2135860" y="1671881"/>
                </a:cubicBezTo>
                <a:cubicBezTo>
                  <a:pt x="2133483" y="1677416"/>
                  <a:pt x="2134308" y="1690320"/>
                  <a:pt x="2134627" y="1686524"/>
                </a:cubicBezTo>
                <a:cubicBezTo>
                  <a:pt x="2150529" y="1669560"/>
                  <a:pt x="2165235" y="1650586"/>
                  <a:pt x="2179398" y="1631564"/>
                </a:cubicBezTo>
                <a:cubicBezTo>
                  <a:pt x="2160845" y="1657318"/>
                  <a:pt x="2142564" y="1679817"/>
                  <a:pt x="2125457" y="1707874"/>
                </a:cubicBezTo>
                <a:cubicBezTo>
                  <a:pt x="2125457" y="1707874"/>
                  <a:pt x="2124887" y="1711378"/>
                  <a:pt x="2124863" y="1714926"/>
                </a:cubicBezTo>
                <a:cubicBezTo>
                  <a:pt x="2116925" y="1721632"/>
                  <a:pt x="2112489" y="1728908"/>
                  <a:pt x="2104551" y="1735615"/>
                </a:cubicBezTo>
                <a:cubicBezTo>
                  <a:pt x="2110750" y="1726850"/>
                  <a:pt x="2115186" y="1719577"/>
                  <a:pt x="2119576" y="1712844"/>
                </a:cubicBezTo>
                <a:cubicBezTo>
                  <a:pt x="2119896" y="1709048"/>
                  <a:pt x="2122573" y="1696711"/>
                  <a:pt x="2118752" y="1699939"/>
                </a:cubicBezTo>
                <a:cubicBezTo>
                  <a:pt x="2101135" y="1711298"/>
                  <a:pt x="2085234" y="1728261"/>
                  <a:pt x="2067299" y="1743418"/>
                </a:cubicBezTo>
                <a:cubicBezTo>
                  <a:pt x="2067299" y="1743418"/>
                  <a:pt x="2067299" y="1743418"/>
                  <a:pt x="2063479" y="1746646"/>
                </a:cubicBezTo>
                <a:cubicBezTo>
                  <a:pt x="2067620" y="1739620"/>
                  <a:pt x="2071760" y="1732593"/>
                  <a:pt x="2078209" y="1724123"/>
                </a:cubicBezTo>
                <a:cubicBezTo>
                  <a:pt x="2078209" y="1724123"/>
                  <a:pt x="2079441" y="1709479"/>
                  <a:pt x="2077384" y="1711218"/>
                </a:cubicBezTo>
                <a:cubicBezTo>
                  <a:pt x="2057710" y="1724316"/>
                  <a:pt x="2038013" y="1740960"/>
                  <a:pt x="2020372" y="1755867"/>
                </a:cubicBezTo>
                <a:cubicBezTo>
                  <a:pt x="2020372" y="1755867"/>
                  <a:pt x="2020372" y="1755867"/>
                  <a:pt x="2057205" y="1707615"/>
                </a:cubicBezTo>
                <a:cubicBezTo>
                  <a:pt x="2059263" y="1705876"/>
                  <a:pt x="2060174" y="1695029"/>
                  <a:pt x="2060496" y="1691232"/>
                </a:cubicBezTo>
                <a:cubicBezTo>
                  <a:pt x="2076939" y="1674314"/>
                  <a:pt x="2093161" y="1653555"/>
                  <a:pt x="2110801" y="1638648"/>
                </a:cubicBezTo>
                <a:cubicBezTo>
                  <a:pt x="2110776" y="1642196"/>
                  <a:pt x="2109888" y="1649495"/>
                  <a:pt x="2111946" y="1647756"/>
                </a:cubicBezTo>
                <a:cubicBezTo>
                  <a:pt x="2118395" y="1639283"/>
                  <a:pt x="2124594" y="1630519"/>
                  <a:pt x="2130793" y="1621756"/>
                </a:cubicBezTo>
                <a:cubicBezTo>
                  <a:pt x="2132558" y="1620264"/>
                  <a:pt x="2133791" y="1605620"/>
                  <a:pt x="2132026" y="1607112"/>
                </a:cubicBezTo>
                <a:cubicBezTo>
                  <a:pt x="2129968" y="1608850"/>
                  <a:pt x="2127910" y="1610588"/>
                  <a:pt x="2124088" y="1613819"/>
                </a:cubicBezTo>
                <a:cubicBezTo>
                  <a:pt x="2124088" y="1613819"/>
                  <a:pt x="2124088" y="1613819"/>
                  <a:pt x="2128478" y="1607087"/>
                </a:cubicBezTo>
                <a:cubicBezTo>
                  <a:pt x="2128797" y="1603290"/>
                  <a:pt x="2131475" y="1590953"/>
                  <a:pt x="2129711" y="1592444"/>
                </a:cubicBezTo>
                <a:cubicBezTo>
                  <a:pt x="2104478" y="1606713"/>
                  <a:pt x="2086198" y="1629212"/>
                  <a:pt x="2069408" y="1653474"/>
                </a:cubicBezTo>
                <a:cubicBezTo>
                  <a:pt x="2071491" y="1648188"/>
                  <a:pt x="2070322" y="1642628"/>
                  <a:pt x="2068584" y="1640570"/>
                </a:cubicBezTo>
                <a:lnTo>
                  <a:pt x="2102913" y="1589356"/>
                </a:lnTo>
                <a:lnTo>
                  <a:pt x="2096605" y="1591711"/>
                </a:lnTo>
                <a:cubicBezTo>
                  <a:pt x="2041262" y="1616845"/>
                  <a:pt x="1987456" y="1645897"/>
                  <a:pt x="1935827" y="1678679"/>
                </a:cubicBezTo>
                <a:lnTo>
                  <a:pt x="1820031" y="1762825"/>
                </a:lnTo>
                <a:lnTo>
                  <a:pt x="1785341" y="1811807"/>
                </a:lnTo>
                <a:cubicBezTo>
                  <a:pt x="1781113" y="1819149"/>
                  <a:pt x="1763495" y="1840884"/>
                  <a:pt x="1778999" y="1815332"/>
                </a:cubicBezTo>
                <a:cubicBezTo>
                  <a:pt x="1787456" y="1804464"/>
                  <a:pt x="1796265" y="1791835"/>
                  <a:pt x="1802959" y="1780674"/>
                </a:cubicBezTo>
                <a:lnTo>
                  <a:pt x="1809245" y="1770662"/>
                </a:lnTo>
                <a:lnTo>
                  <a:pt x="1795937" y="1780333"/>
                </a:lnTo>
                <a:lnTo>
                  <a:pt x="1754685" y="1844408"/>
                </a:lnTo>
                <a:cubicBezTo>
                  <a:pt x="1732839" y="1875541"/>
                  <a:pt x="1708879" y="1908143"/>
                  <a:pt x="1684918" y="1941038"/>
                </a:cubicBezTo>
                <a:cubicBezTo>
                  <a:pt x="1628187" y="2022982"/>
                  <a:pt x="1582380" y="2113737"/>
                  <a:pt x="1536221" y="2204785"/>
                </a:cubicBezTo>
                <a:cubicBezTo>
                  <a:pt x="1529878" y="2219765"/>
                  <a:pt x="1525715" y="2234744"/>
                  <a:pt x="1518530" y="2247493"/>
                </a:cubicBezTo>
                <a:lnTo>
                  <a:pt x="1511400" y="2257632"/>
                </a:lnTo>
                <a:lnTo>
                  <a:pt x="1510146" y="2255597"/>
                </a:lnTo>
                <a:cubicBezTo>
                  <a:pt x="1521510" y="2233789"/>
                  <a:pt x="1530494" y="2215121"/>
                  <a:pt x="1515843" y="2240109"/>
                </a:cubicBezTo>
                <a:lnTo>
                  <a:pt x="1508040" y="2253843"/>
                </a:lnTo>
                <a:lnTo>
                  <a:pt x="1508031" y="2253835"/>
                </a:lnTo>
                <a:lnTo>
                  <a:pt x="1507978" y="2253951"/>
                </a:lnTo>
                <a:lnTo>
                  <a:pt x="1492527" y="2281150"/>
                </a:lnTo>
                <a:cubicBezTo>
                  <a:pt x="1494818" y="2278506"/>
                  <a:pt x="1499223" y="2271678"/>
                  <a:pt x="1502789" y="2265510"/>
                </a:cubicBezTo>
                <a:lnTo>
                  <a:pt x="1507978" y="2253951"/>
                </a:lnTo>
                <a:lnTo>
                  <a:pt x="1508040" y="2253843"/>
                </a:lnTo>
                <a:lnTo>
                  <a:pt x="1510146" y="2255597"/>
                </a:lnTo>
                <a:cubicBezTo>
                  <a:pt x="1501336" y="2272045"/>
                  <a:pt x="1490412" y="2290254"/>
                  <a:pt x="1488299" y="2290254"/>
                </a:cubicBezTo>
                <a:cubicBezTo>
                  <a:pt x="1490412" y="2290254"/>
                  <a:pt x="1490413" y="2281151"/>
                  <a:pt x="1490413" y="2281151"/>
                </a:cubicBezTo>
                <a:cubicBezTo>
                  <a:pt x="1490413" y="2275863"/>
                  <a:pt x="1486184" y="2281150"/>
                  <a:pt x="1486184" y="2273807"/>
                </a:cubicBezTo>
                <a:cubicBezTo>
                  <a:pt x="1488298" y="2268520"/>
                  <a:pt x="1494994" y="2253835"/>
                  <a:pt x="1499223" y="2242968"/>
                </a:cubicBezTo>
                <a:cubicBezTo>
                  <a:pt x="1527762" y="2179233"/>
                  <a:pt x="1560181" y="2104927"/>
                  <a:pt x="1595417" y="2044716"/>
                </a:cubicBezTo>
                <a:cubicBezTo>
                  <a:pt x="1632415" y="1977457"/>
                  <a:pt x="1680336" y="1917247"/>
                  <a:pt x="1724030" y="1851751"/>
                </a:cubicBezTo>
                <a:cubicBezTo>
                  <a:pt x="1724031" y="1850870"/>
                  <a:pt x="1725703" y="1847713"/>
                  <a:pt x="1727113" y="1844776"/>
                </a:cubicBezTo>
                <a:lnTo>
                  <a:pt x="1727366" y="1843815"/>
                </a:lnTo>
                <a:lnTo>
                  <a:pt x="1704799" y="1865427"/>
                </a:lnTo>
                <a:lnTo>
                  <a:pt x="1678795" y="1902599"/>
                </a:lnTo>
                <a:cubicBezTo>
                  <a:pt x="1669502" y="1916954"/>
                  <a:pt x="1660780" y="1931052"/>
                  <a:pt x="1654262" y="1941039"/>
                </a:cubicBezTo>
                <a:cubicBezTo>
                  <a:pt x="1628187" y="1980982"/>
                  <a:pt x="1608455" y="2010059"/>
                  <a:pt x="1586608" y="2050296"/>
                </a:cubicBezTo>
                <a:cubicBezTo>
                  <a:pt x="1547143" y="2121080"/>
                  <a:pt x="1521068" y="2182758"/>
                  <a:pt x="1486184" y="2253835"/>
                </a:cubicBezTo>
                <a:cubicBezTo>
                  <a:pt x="1481779" y="2264849"/>
                  <a:pt x="1477903" y="2273514"/>
                  <a:pt x="1473499" y="2282398"/>
                </a:cubicBezTo>
                <a:lnTo>
                  <a:pt x="1471510" y="2286147"/>
                </a:lnTo>
                <a:lnTo>
                  <a:pt x="1470587" y="2299092"/>
                </a:lnTo>
                <a:cubicBezTo>
                  <a:pt x="1468520" y="2315743"/>
                  <a:pt x="1464834" y="2333888"/>
                  <a:pt x="1457517" y="2355366"/>
                </a:cubicBezTo>
                <a:cubicBezTo>
                  <a:pt x="1441914" y="2374218"/>
                  <a:pt x="1439423" y="2359547"/>
                  <a:pt x="1440434" y="2338685"/>
                </a:cubicBezTo>
                <a:cubicBezTo>
                  <a:pt x="1438416" y="2316841"/>
                  <a:pt x="1443242" y="2291621"/>
                  <a:pt x="1436938" y="2288594"/>
                </a:cubicBezTo>
                <a:cubicBezTo>
                  <a:pt x="1413005" y="2346144"/>
                  <a:pt x="1403633" y="2408962"/>
                  <a:pt x="1390232" y="2464528"/>
                </a:cubicBezTo>
                <a:cubicBezTo>
                  <a:pt x="1382442" y="2496823"/>
                  <a:pt x="1373537" y="2516033"/>
                  <a:pt x="1366041" y="2540860"/>
                </a:cubicBezTo>
                <a:cubicBezTo>
                  <a:pt x="1361280" y="2566848"/>
                  <a:pt x="1370619" y="2592719"/>
                  <a:pt x="1358438" y="2602597"/>
                </a:cubicBezTo>
                <a:cubicBezTo>
                  <a:pt x="1344631" y="2595248"/>
                  <a:pt x="1336417" y="2540755"/>
                  <a:pt x="1332168" y="2500030"/>
                </a:cubicBezTo>
                <a:cubicBezTo>
                  <a:pt x="1328314" y="2463923"/>
                  <a:pt x="1311552" y="2421942"/>
                  <a:pt x="1334188" y="2358300"/>
                </a:cubicBezTo>
                <a:cubicBezTo>
                  <a:pt x="1317717" y="2372420"/>
                  <a:pt x="1316959" y="2352640"/>
                  <a:pt x="1319051" y="2326258"/>
                </a:cubicBezTo>
                <a:cubicBezTo>
                  <a:pt x="1321431" y="2307798"/>
                  <a:pt x="1324416" y="2286234"/>
                  <a:pt x="1322633" y="2272883"/>
                </a:cubicBezTo>
                <a:lnTo>
                  <a:pt x="1320136" y="2265767"/>
                </a:lnTo>
                <a:lnTo>
                  <a:pt x="1319341" y="2266694"/>
                </a:lnTo>
                <a:cubicBezTo>
                  <a:pt x="1314488" y="2272313"/>
                  <a:pt x="1309426" y="2277972"/>
                  <a:pt x="1307206" y="2279428"/>
                </a:cubicBezTo>
                <a:lnTo>
                  <a:pt x="1307397" y="2276460"/>
                </a:lnTo>
                <a:lnTo>
                  <a:pt x="1307767" y="2275048"/>
                </a:lnTo>
                <a:lnTo>
                  <a:pt x="1314807" y="2265186"/>
                </a:lnTo>
                <a:lnTo>
                  <a:pt x="1320642" y="2258648"/>
                </a:lnTo>
                <a:lnTo>
                  <a:pt x="1357032" y="2165901"/>
                </a:lnTo>
                <a:lnTo>
                  <a:pt x="1352896" y="2168648"/>
                </a:lnTo>
                <a:cubicBezTo>
                  <a:pt x="1350104" y="2168018"/>
                  <a:pt x="1347679" y="2151761"/>
                  <a:pt x="1347030" y="2153757"/>
                </a:cubicBezTo>
                <a:cubicBezTo>
                  <a:pt x="1347679" y="2151761"/>
                  <a:pt x="1348328" y="2149766"/>
                  <a:pt x="1348977" y="2147771"/>
                </a:cubicBezTo>
                <a:cubicBezTo>
                  <a:pt x="1341843" y="2152585"/>
                  <a:pt x="1323111" y="2177272"/>
                  <a:pt x="1335650" y="2155827"/>
                </a:cubicBezTo>
                <a:cubicBezTo>
                  <a:pt x="1351339" y="2132597"/>
                  <a:pt x="1327760" y="2162970"/>
                  <a:pt x="1318971" y="2174195"/>
                </a:cubicBezTo>
                <a:lnTo>
                  <a:pt x="1316918" y="2176732"/>
                </a:lnTo>
                <a:lnTo>
                  <a:pt x="1352992" y="2097583"/>
                </a:lnTo>
                <a:cubicBezTo>
                  <a:pt x="1355104" y="2090240"/>
                  <a:pt x="1359333" y="2075848"/>
                  <a:pt x="1350524" y="2092296"/>
                </a:cubicBezTo>
                <a:cubicBezTo>
                  <a:pt x="1339600" y="2113738"/>
                  <a:pt x="1331144" y="2135471"/>
                  <a:pt x="1318106" y="2155444"/>
                </a:cubicBezTo>
                <a:cubicBezTo>
                  <a:pt x="1320749" y="2145898"/>
                  <a:pt x="1324096" y="2136830"/>
                  <a:pt x="1327802" y="2128000"/>
                </a:cubicBezTo>
                <a:lnTo>
                  <a:pt x="1336709" y="2108437"/>
                </a:lnTo>
                <a:lnTo>
                  <a:pt x="1338741" y="2105475"/>
                </a:lnTo>
                <a:cubicBezTo>
                  <a:pt x="1343911" y="2097807"/>
                  <a:pt x="1346022" y="2093866"/>
                  <a:pt x="1346244" y="2092260"/>
                </a:cubicBezTo>
                <a:lnTo>
                  <a:pt x="1343877" y="2092747"/>
                </a:lnTo>
                <a:lnTo>
                  <a:pt x="1351553" y="2075978"/>
                </a:lnTo>
                <a:cubicBezTo>
                  <a:pt x="1355303" y="2067148"/>
                  <a:pt x="1358717" y="2058080"/>
                  <a:pt x="1361448" y="2048535"/>
                </a:cubicBezTo>
                <a:lnTo>
                  <a:pt x="1353339" y="2064504"/>
                </a:lnTo>
                <a:lnTo>
                  <a:pt x="1336464" y="2097737"/>
                </a:lnTo>
                <a:lnTo>
                  <a:pt x="1334243" y="2099489"/>
                </a:lnTo>
                <a:cubicBezTo>
                  <a:pt x="1331580" y="2101648"/>
                  <a:pt x="1329365" y="2103357"/>
                  <a:pt x="1328767" y="2103222"/>
                </a:cubicBezTo>
                <a:cubicBezTo>
                  <a:pt x="1326373" y="2102682"/>
                  <a:pt x="1349445" y="2072550"/>
                  <a:pt x="1352148" y="2064235"/>
                </a:cubicBezTo>
                <a:cubicBezTo>
                  <a:pt x="1341216" y="2072833"/>
                  <a:pt x="1341555" y="2079693"/>
                  <a:pt x="1329723" y="2092371"/>
                </a:cubicBezTo>
                <a:cubicBezTo>
                  <a:pt x="1329723" y="2092371"/>
                  <a:pt x="1318458" y="2108502"/>
                  <a:pt x="1311814" y="2116339"/>
                </a:cubicBezTo>
                <a:lnTo>
                  <a:pt x="1309478" y="2118497"/>
                </a:lnTo>
                <a:lnTo>
                  <a:pt x="1286800" y="2202650"/>
                </a:lnTo>
                <a:cubicBezTo>
                  <a:pt x="1282119" y="2216849"/>
                  <a:pt x="1274543" y="2253467"/>
                  <a:pt x="1269931" y="2290296"/>
                </a:cubicBezTo>
                <a:cubicBezTo>
                  <a:pt x="1262650" y="2326733"/>
                  <a:pt x="1254503" y="2365725"/>
                  <a:pt x="1243043" y="2384069"/>
                </a:cubicBezTo>
                <a:cubicBezTo>
                  <a:pt x="1228555" y="2408718"/>
                  <a:pt x="1225850" y="2397010"/>
                  <a:pt x="1226468" y="2371530"/>
                </a:cubicBezTo>
                <a:cubicBezTo>
                  <a:pt x="1226102" y="2349080"/>
                  <a:pt x="1231616" y="2313725"/>
                  <a:pt x="1236377" y="2295022"/>
                </a:cubicBezTo>
                <a:lnTo>
                  <a:pt x="1241742" y="2269668"/>
                </a:lnTo>
                <a:lnTo>
                  <a:pt x="1236353" y="2276332"/>
                </a:lnTo>
                <a:lnTo>
                  <a:pt x="1231075" y="2282461"/>
                </a:lnTo>
                <a:lnTo>
                  <a:pt x="1232834" y="2277625"/>
                </a:lnTo>
                <a:cubicBezTo>
                  <a:pt x="1235565" y="2270356"/>
                  <a:pt x="1236931" y="2266373"/>
                  <a:pt x="1237304" y="2264601"/>
                </a:cubicBezTo>
                <a:lnTo>
                  <a:pt x="1236693" y="2264705"/>
                </a:lnTo>
                <a:lnTo>
                  <a:pt x="1245037" y="2254091"/>
                </a:lnTo>
                <a:lnTo>
                  <a:pt x="1268010" y="2145512"/>
                </a:lnTo>
                <a:lnTo>
                  <a:pt x="1269676" y="2140427"/>
                </a:lnTo>
                <a:lnTo>
                  <a:pt x="1269120" y="2139824"/>
                </a:lnTo>
                <a:lnTo>
                  <a:pt x="1270660" y="2137418"/>
                </a:lnTo>
                <a:lnTo>
                  <a:pt x="1291688" y="2073190"/>
                </a:lnTo>
                <a:lnTo>
                  <a:pt x="1290783" y="2072509"/>
                </a:lnTo>
                <a:cubicBezTo>
                  <a:pt x="1279600" y="2083192"/>
                  <a:pt x="1277236" y="2098365"/>
                  <a:pt x="1266703" y="2107053"/>
                </a:cubicBezTo>
                <a:cubicBezTo>
                  <a:pt x="1262613" y="2110413"/>
                  <a:pt x="1260218" y="2109872"/>
                  <a:pt x="1254782" y="2110786"/>
                </a:cubicBezTo>
                <a:cubicBezTo>
                  <a:pt x="1242104" y="2116848"/>
                  <a:pt x="1235061" y="2130607"/>
                  <a:pt x="1225766" y="2142075"/>
                </a:cubicBezTo>
                <a:lnTo>
                  <a:pt x="1209351" y="2163076"/>
                </a:lnTo>
                <a:lnTo>
                  <a:pt x="1189199" y="2214550"/>
                </a:lnTo>
                <a:cubicBezTo>
                  <a:pt x="1182641" y="2259454"/>
                  <a:pt x="1169633" y="2319637"/>
                  <a:pt x="1158492" y="2383536"/>
                </a:cubicBezTo>
                <a:cubicBezTo>
                  <a:pt x="1162528" y="2419939"/>
                  <a:pt x="1168329" y="2447970"/>
                  <a:pt x="1171927" y="2502860"/>
                </a:cubicBezTo>
                <a:cubicBezTo>
                  <a:pt x="1171927" y="2502860"/>
                  <a:pt x="1171927" y="2502860"/>
                  <a:pt x="1177262" y="2574501"/>
                </a:cubicBezTo>
                <a:cubicBezTo>
                  <a:pt x="1178921" y="2603042"/>
                  <a:pt x="1179894" y="2634434"/>
                  <a:pt x="1175426" y="2652955"/>
                </a:cubicBezTo>
                <a:cubicBezTo>
                  <a:pt x="1164937" y="2702690"/>
                  <a:pt x="1152181" y="2614938"/>
                  <a:pt x="1147672" y="2585710"/>
                </a:cubicBezTo>
                <a:cubicBezTo>
                  <a:pt x="1140574" y="2551585"/>
                  <a:pt x="1124501" y="2506754"/>
                  <a:pt x="1126591" y="2480373"/>
                </a:cubicBezTo>
                <a:cubicBezTo>
                  <a:pt x="1124246" y="2454681"/>
                  <a:pt x="1142379" y="2390959"/>
                  <a:pt x="1133192" y="2383217"/>
                </a:cubicBezTo>
                <a:cubicBezTo>
                  <a:pt x="1119818" y="2420949"/>
                  <a:pt x="1115636" y="2473712"/>
                  <a:pt x="1111273" y="2526179"/>
                </a:cubicBezTo>
                <a:cubicBezTo>
                  <a:pt x="1106483" y="2570001"/>
                  <a:pt x="1103022" y="2631230"/>
                  <a:pt x="1104928" y="2675411"/>
                </a:cubicBezTo>
                <a:cubicBezTo>
                  <a:pt x="1108677" y="2748427"/>
                  <a:pt x="1128136" y="2772968"/>
                  <a:pt x="1142654" y="2823203"/>
                </a:cubicBezTo>
                <a:cubicBezTo>
                  <a:pt x="1142654" y="2823203"/>
                  <a:pt x="1142654" y="2823203"/>
                  <a:pt x="1168888" y="2907168"/>
                </a:cubicBezTo>
                <a:cubicBezTo>
                  <a:pt x="1178049" y="2940031"/>
                  <a:pt x="1186012" y="2971600"/>
                  <a:pt x="1184101" y="2990990"/>
                </a:cubicBezTo>
                <a:cubicBezTo>
                  <a:pt x="1182010" y="3017371"/>
                  <a:pt x="1165070" y="2982381"/>
                  <a:pt x="1147736" y="2942774"/>
                </a:cubicBezTo>
                <a:cubicBezTo>
                  <a:pt x="1131271" y="2900613"/>
                  <a:pt x="1115590" y="2853113"/>
                  <a:pt x="1107338" y="2858159"/>
                </a:cubicBezTo>
                <a:cubicBezTo>
                  <a:pt x="1117171" y="2966625"/>
                  <a:pt x="1134428" y="3074198"/>
                  <a:pt x="1158528" y="3170982"/>
                </a:cubicBezTo>
                <a:lnTo>
                  <a:pt x="1164227" y="3191048"/>
                </a:lnTo>
                <a:lnTo>
                  <a:pt x="1163638" y="3190076"/>
                </a:lnTo>
                <a:cubicBezTo>
                  <a:pt x="1158502" y="3180448"/>
                  <a:pt x="1150410" y="3164150"/>
                  <a:pt x="1146005" y="3155349"/>
                </a:cubicBezTo>
                <a:lnTo>
                  <a:pt x="1143925" y="3151351"/>
                </a:lnTo>
                <a:lnTo>
                  <a:pt x="1170985" y="3268375"/>
                </a:lnTo>
                <a:cubicBezTo>
                  <a:pt x="1171829" y="3278893"/>
                  <a:pt x="1173594" y="3299533"/>
                  <a:pt x="1166195" y="3274851"/>
                </a:cubicBezTo>
                <a:cubicBezTo>
                  <a:pt x="1157306" y="3242835"/>
                  <a:pt x="1151835" y="3211097"/>
                  <a:pt x="1139680" y="3180485"/>
                </a:cubicBezTo>
                <a:cubicBezTo>
                  <a:pt x="1140634" y="3194130"/>
                  <a:pt x="1142671" y="3207322"/>
                  <a:pt x="1145259" y="3220290"/>
                </a:cubicBezTo>
                <a:lnTo>
                  <a:pt x="1151934" y="3249212"/>
                </a:lnTo>
                <a:lnTo>
                  <a:pt x="1153873" y="3253779"/>
                </a:lnTo>
                <a:cubicBezTo>
                  <a:pt x="1158760" y="3265576"/>
                  <a:pt x="1160534" y="3271491"/>
                  <a:pt x="1160392" y="3273726"/>
                </a:cubicBezTo>
                <a:lnTo>
                  <a:pt x="1157322" y="3272416"/>
                </a:lnTo>
                <a:lnTo>
                  <a:pt x="1163103" y="3297219"/>
                </a:lnTo>
                <a:cubicBezTo>
                  <a:pt x="1165750" y="3310199"/>
                  <a:pt x="1167877" y="3323409"/>
                  <a:pt x="1168948" y="3337077"/>
                </a:cubicBezTo>
                <a:lnTo>
                  <a:pt x="1162364" y="3313237"/>
                </a:lnTo>
                <a:lnTo>
                  <a:pt x="1148663" y="3263626"/>
                </a:lnTo>
                <a:lnTo>
                  <a:pt x="1146139" y="3260643"/>
                </a:lnTo>
                <a:cubicBezTo>
                  <a:pt x="1143128" y="3256989"/>
                  <a:pt x="1140601" y="3254067"/>
                  <a:pt x="1139754" y="3254087"/>
                </a:cubicBezTo>
                <a:cubicBezTo>
                  <a:pt x="1136366" y="3254161"/>
                  <a:pt x="1159308" y="3301278"/>
                  <a:pt x="1160680" y="3313273"/>
                </a:cubicBezTo>
                <a:cubicBezTo>
                  <a:pt x="1148248" y="3298634"/>
                  <a:pt x="1150595" y="3289443"/>
                  <a:pt x="1138066" y="3269035"/>
                </a:cubicBezTo>
                <a:cubicBezTo>
                  <a:pt x="1138066" y="3269035"/>
                  <a:pt x="1118843" y="3224721"/>
                  <a:pt x="1115455" y="3224795"/>
                </a:cubicBezTo>
                <a:lnTo>
                  <a:pt x="1116129" y="3260374"/>
                </a:lnTo>
                <a:cubicBezTo>
                  <a:pt x="1114435" y="3260410"/>
                  <a:pt x="1097997" y="3231788"/>
                  <a:pt x="1084974" y="3210127"/>
                </a:cubicBezTo>
                <a:lnTo>
                  <a:pt x="1082304" y="3205785"/>
                </a:lnTo>
                <a:lnTo>
                  <a:pt x="1080871" y="3202295"/>
                </a:lnTo>
                <a:lnTo>
                  <a:pt x="1081347" y="3204228"/>
                </a:lnTo>
                <a:lnTo>
                  <a:pt x="1076131" y="3195742"/>
                </a:lnTo>
                <a:cubicBezTo>
                  <a:pt x="1068494" y="3183777"/>
                  <a:pt x="1065335" y="3180734"/>
                  <a:pt x="1074308" y="3201642"/>
                </a:cubicBezTo>
                <a:lnTo>
                  <a:pt x="1087863" y="3230663"/>
                </a:lnTo>
                <a:lnTo>
                  <a:pt x="1100980" y="3283880"/>
                </a:lnTo>
                <a:lnTo>
                  <a:pt x="1104450" y="3293249"/>
                </a:lnTo>
                <a:lnTo>
                  <a:pt x="1097086" y="3281951"/>
                </a:lnTo>
                <a:cubicBezTo>
                  <a:pt x="1096701" y="3278592"/>
                  <a:pt x="1079579" y="3282332"/>
                  <a:pt x="1079909" y="3285210"/>
                </a:cubicBezTo>
                <a:cubicBezTo>
                  <a:pt x="1067712" y="3267681"/>
                  <a:pt x="1068684" y="3246496"/>
                  <a:pt x="1056817" y="3231843"/>
                </a:cubicBezTo>
                <a:cubicBezTo>
                  <a:pt x="1052205" y="3226172"/>
                  <a:pt x="1048816" y="3226247"/>
                  <a:pt x="1041710" y="3223515"/>
                </a:cubicBezTo>
                <a:cubicBezTo>
                  <a:pt x="1026218" y="3211827"/>
                  <a:pt x="1020470" y="3191270"/>
                  <a:pt x="1011043" y="3173199"/>
                </a:cubicBezTo>
                <a:cubicBezTo>
                  <a:pt x="989144" y="3135198"/>
                  <a:pt x="978247" y="3099361"/>
                  <a:pt x="953291" y="3064311"/>
                </a:cubicBezTo>
                <a:lnTo>
                  <a:pt x="946347" y="3047709"/>
                </a:lnTo>
                <a:lnTo>
                  <a:pt x="925478" y="2940202"/>
                </a:lnTo>
                <a:cubicBezTo>
                  <a:pt x="898953" y="2785561"/>
                  <a:pt x="898712" y="2635497"/>
                  <a:pt x="904079" y="2518445"/>
                </a:cubicBezTo>
                <a:cubicBezTo>
                  <a:pt x="890240" y="2599785"/>
                  <a:pt x="881909" y="2716625"/>
                  <a:pt x="879096" y="2827259"/>
                </a:cubicBezTo>
                <a:cubicBezTo>
                  <a:pt x="877761" y="2873422"/>
                  <a:pt x="880178" y="2929030"/>
                  <a:pt x="880497" y="2974588"/>
                </a:cubicBezTo>
                <a:cubicBezTo>
                  <a:pt x="881538" y="3021322"/>
                  <a:pt x="883019" y="3056858"/>
                  <a:pt x="876929" y="3065439"/>
                </a:cubicBezTo>
                <a:cubicBezTo>
                  <a:pt x="865647" y="3076790"/>
                  <a:pt x="854654" y="3051527"/>
                  <a:pt x="847593" y="3028717"/>
                </a:cubicBezTo>
                <a:cubicBezTo>
                  <a:pt x="839449" y="3004140"/>
                  <a:pt x="832205" y="2981037"/>
                  <a:pt x="824774" y="2999347"/>
                </a:cubicBezTo>
                <a:lnTo>
                  <a:pt x="821128" y="3005680"/>
                </a:lnTo>
                <a:lnTo>
                  <a:pt x="819613" y="2998770"/>
                </a:lnTo>
                <a:lnTo>
                  <a:pt x="816402" y="2986578"/>
                </a:lnTo>
                <a:lnTo>
                  <a:pt x="794226" y="2950769"/>
                </a:lnTo>
                <a:lnTo>
                  <a:pt x="791657" y="2952948"/>
                </a:lnTo>
                <a:cubicBezTo>
                  <a:pt x="792373" y="2953093"/>
                  <a:pt x="791972" y="2951251"/>
                  <a:pt x="790891" y="2948277"/>
                </a:cubicBezTo>
                <a:lnTo>
                  <a:pt x="787083" y="2939238"/>
                </a:lnTo>
                <a:lnTo>
                  <a:pt x="770510" y="2912475"/>
                </a:lnTo>
                <a:lnTo>
                  <a:pt x="772820" y="2923462"/>
                </a:lnTo>
                <a:lnTo>
                  <a:pt x="765192" y="2925260"/>
                </a:lnTo>
                <a:lnTo>
                  <a:pt x="778821" y="2954598"/>
                </a:lnTo>
                <a:lnTo>
                  <a:pt x="760372" y="2926636"/>
                </a:lnTo>
                <a:lnTo>
                  <a:pt x="762688" y="2944010"/>
                </a:lnTo>
                <a:lnTo>
                  <a:pt x="763234" y="2951469"/>
                </a:lnTo>
                <a:lnTo>
                  <a:pt x="815560" y="3043743"/>
                </a:lnTo>
                <a:lnTo>
                  <a:pt x="817376" y="3047358"/>
                </a:lnTo>
                <a:lnTo>
                  <a:pt x="819437" y="3074065"/>
                </a:lnTo>
                <a:lnTo>
                  <a:pt x="822578" y="3096515"/>
                </a:lnTo>
                <a:lnTo>
                  <a:pt x="820382" y="3092382"/>
                </a:lnTo>
                <a:cubicBezTo>
                  <a:pt x="817216" y="3086965"/>
                  <a:pt x="814107" y="3082372"/>
                  <a:pt x="811223" y="3079430"/>
                </a:cubicBezTo>
                <a:cubicBezTo>
                  <a:pt x="806556" y="3073279"/>
                  <a:pt x="796390" y="3073500"/>
                  <a:pt x="796390" y="3073500"/>
                </a:cubicBezTo>
                <a:cubicBezTo>
                  <a:pt x="796390" y="3073500"/>
                  <a:pt x="795238" y="3072082"/>
                  <a:pt x="793995" y="3069884"/>
                </a:cubicBezTo>
                <a:lnTo>
                  <a:pt x="792707" y="3066236"/>
                </a:lnTo>
                <a:lnTo>
                  <a:pt x="794037" y="3068086"/>
                </a:lnTo>
                <a:cubicBezTo>
                  <a:pt x="795378" y="3069899"/>
                  <a:pt x="795909" y="3070534"/>
                  <a:pt x="795886" y="3070324"/>
                </a:cubicBezTo>
                <a:cubicBezTo>
                  <a:pt x="795837" y="3069905"/>
                  <a:pt x="793562" y="3066106"/>
                  <a:pt x="791064" y="3061590"/>
                </a:cubicBezTo>
                <a:cubicBezTo>
                  <a:pt x="783628" y="3055982"/>
                  <a:pt x="775864" y="3047493"/>
                  <a:pt x="775864" y="3047493"/>
                </a:cubicBezTo>
                <a:cubicBezTo>
                  <a:pt x="765463" y="3050606"/>
                  <a:pt x="804540" y="3085348"/>
                  <a:pt x="811002" y="3112142"/>
                </a:cubicBezTo>
                <a:cubicBezTo>
                  <a:pt x="811333" y="3115019"/>
                  <a:pt x="808987" y="3124211"/>
                  <a:pt x="809317" y="3127088"/>
                </a:cubicBezTo>
                <a:cubicBezTo>
                  <a:pt x="814737" y="3144766"/>
                  <a:pt x="824493" y="3165718"/>
                  <a:pt x="833961" y="3189078"/>
                </a:cubicBezTo>
                <a:lnTo>
                  <a:pt x="836637" y="3194160"/>
                </a:lnTo>
                <a:lnTo>
                  <a:pt x="836866" y="3195861"/>
                </a:lnTo>
                <a:cubicBezTo>
                  <a:pt x="838019" y="3207228"/>
                  <a:pt x="838480" y="3217106"/>
                  <a:pt x="837796" y="3224817"/>
                </a:cubicBezTo>
                <a:lnTo>
                  <a:pt x="832917" y="3237965"/>
                </a:lnTo>
                <a:lnTo>
                  <a:pt x="822724" y="3219588"/>
                </a:lnTo>
                <a:cubicBezTo>
                  <a:pt x="818958" y="3212583"/>
                  <a:pt x="815875" y="3206669"/>
                  <a:pt x="814766" y="3204408"/>
                </a:cubicBezTo>
                <a:cubicBezTo>
                  <a:pt x="801293" y="3180652"/>
                  <a:pt x="788767" y="3160243"/>
                  <a:pt x="784390" y="3151680"/>
                </a:cubicBezTo>
                <a:lnTo>
                  <a:pt x="778325" y="3141262"/>
                </a:lnTo>
                <a:lnTo>
                  <a:pt x="777431" y="3138775"/>
                </a:lnTo>
                <a:cubicBezTo>
                  <a:pt x="770857" y="3118578"/>
                  <a:pt x="764429" y="3097180"/>
                  <a:pt x="758465" y="3076330"/>
                </a:cubicBezTo>
                <a:cubicBezTo>
                  <a:pt x="747044" y="3042420"/>
                  <a:pt x="749167" y="3098210"/>
                  <a:pt x="737272" y="3064185"/>
                </a:cubicBezTo>
                <a:cubicBezTo>
                  <a:pt x="717557" y="2987571"/>
                  <a:pt x="704193" y="2890879"/>
                  <a:pt x="698280" y="2792464"/>
                </a:cubicBezTo>
                <a:cubicBezTo>
                  <a:pt x="694136" y="2785687"/>
                  <a:pt x="693059" y="2820354"/>
                  <a:pt x="688333" y="2850371"/>
                </a:cubicBezTo>
                <a:cubicBezTo>
                  <a:pt x="685162" y="2882270"/>
                  <a:pt x="680220" y="2907964"/>
                  <a:pt x="667541" y="2879279"/>
                </a:cubicBezTo>
                <a:cubicBezTo>
                  <a:pt x="658924" y="2861874"/>
                  <a:pt x="654460" y="2816827"/>
                  <a:pt x="652732" y="2765654"/>
                </a:cubicBezTo>
                <a:cubicBezTo>
                  <a:pt x="651691" y="2711633"/>
                  <a:pt x="653383" y="2651486"/>
                  <a:pt x="655797" y="2599803"/>
                </a:cubicBezTo>
                <a:cubicBezTo>
                  <a:pt x="647330" y="2600527"/>
                  <a:pt x="643510" y="2575736"/>
                  <a:pt x="642751" y="2548667"/>
                </a:cubicBezTo>
                <a:cubicBezTo>
                  <a:pt x="640520" y="2522499"/>
                  <a:pt x="639942" y="2495727"/>
                  <a:pt x="637059" y="2491011"/>
                </a:cubicBezTo>
                <a:cubicBezTo>
                  <a:pt x="628586" y="2548018"/>
                  <a:pt x="618713" y="2643127"/>
                  <a:pt x="612437" y="2714985"/>
                </a:cubicBezTo>
                <a:cubicBezTo>
                  <a:pt x="603968" y="2786563"/>
                  <a:pt x="597622" y="2835789"/>
                  <a:pt x="583532" y="2794200"/>
                </a:cubicBezTo>
                <a:cubicBezTo>
                  <a:pt x="575897" y="2773767"/>
                  <a:pt x="571640" y="2696606"/>
                  <a:pt x="575210" y="2605755"/>
                </a:cubicBezTo>
                <a:cubicBezTo>
                  <a:pt x="577536" y="2561215"/>
                  <a:pt x="582216" y="2512905"/>
                  <a:pt x="587934" y="2466794"/>
                </a:cubicBezTo>
                <a:lnTo>
                  <a:pt x="589220" y="2457457"/>
                </a:lnTo>
                <a:lnTo>
                  <a:pt x="583081" y="2466570"/>
                </a:lnTo>
                <a:lnTo>
                  <a:pt x="578061" y="2473201"/>
                </a:lnTo>
                <a:lnTo>
                  <a:pt x="578162" y="2472726"/>
                </a:lnTo>
                <a:cubicBezTo>
                  <a:pt x="579510" y="2465492"/>
                  <a:pt x="590119" y="2442198"/>
                  <a:pt x="591060" y="2431166"/>
                </a:cubicBezTo>
                <a:cubicBezTo>
                  <a:pt x="591594" y="2416340"/>
                  <a:pt x="582146" y="2450440"/>
                  <a:pt x="580418" y="2454169"/>
                </a:cubicBezTo>
                <a:cubicBezTo>
                  <a:pt x="578010" y="2462256"/>
                  <a:pt x="575964" y="2468569"/>
                  <a:pt x="574065" y="2474052"/>
                </a:cubicBezTo>
                <a:lnTo>
                  <a:pt x="570929" y="2482626"/>
                </a:lnTo>
                <a:lnTo>
                  <a:pt x="552522" y="2506947"/>
                </a:lnTo>
                <a:lnTo>
                  <a:pt x="550818" y="2505205"/>
                </a:lnTo>
                <a:cubicBezTo>
                  <a:pt x="551343" y="2505147"/>
                  <a:pt x="550930" y="2506447"/>
                  <a:pt x="549950" y="2508520"/>
                </a:cubicBezTo>
                <a:lnTo>
                  <a:pt x="547247" y="2513563"/>
                </a:lnTo>
                <a:lnTo>
                  <a:pt x="541857" y="2578524"/>
                </a:lnTo>
                <a:cubicBezTo>
                  <a:pt x="538792" y="2624177"/>
                  <a:pt x="537008" y="2671424"/>
                  <a:pt x="536828" y="2713844"/>
                </a:cubicBezTo>
                <a:cubicBezTo>
                  <a:pt x="532570" y="2800258"/>
                  <a:pt x="534153" y="2869738"/>
                  <a:pt x="522267" y="2879435"/>
                </a:cubicBezTo>
                <a:cubicBezTo>
                  <a:pt x="507448" y="2892951"/>
                  <a:pt x="493647" y="2822033"/>
                  <a:pt x="488062" y="2727465"/>
                </a:cubicBezTo>
                <a:cubicBezTo>
                  <a:pt x="483558" y="2634667"/>
                  <a:pt x="492970" y="2519595"/>
                  <a:pt x="501405" y="2443989"/>
                </a:cubicBezTo>
                <a:lnTo>
                  <a:pt x="501757" y="2441491"/>
                </a:lnTo>
                <a:lnTo>
                  <a:pt x="493460" y="2453096"/>
                </a:lnTo>
                <a:lnTo>
                  <a:pt x="489087" y="2459200"/>
                </a:lnTo>
                <a:lnTo>
                  <a:pt x="490081" y="2451173"/>
                </a:lnTo>
                <a:lnTo>
                  <a:pt x="490173" y="2448364"/>
                </a:lnTo>
                <a:lnTo>
                  <a:pt x="503172" y="2428936"/>
                </a:lnTo>
                <a:lnTo>
                  <a:pt x="503604" y="2428342"/>
                </a:lnTo>
                <a:lnTo>
                  <a:pt x="520266" y="2309719"/>
                </a:lnTo>
                <a:lnTo>
                  <a:pt x="516443" y="2314821"/>
                </a:lnTo>
                <a:lnTo>
                  <a:pt x="517053" y="2312984"/>
                </a:lnTo>
                <a:lnTo>
                  <a:pt x="522053" y="2297734"/>
                </a:lnTo>
                <a:lnTo>
                  <a:pt x="522735" y="2296701"/>
                </a:lnTo>
                <a:lnTo>
                  <a:pt x="532575" y="2245601"/>
                </a:lnTo>
                <a:lnTo>
                  <a:pt x="524964" y="2264575"/>
                </a:lnTo>
                <a:cubicBezTo>
                  <a:pt x="517149" y="2283360"/>
                  <a:pt x="518282" y="2272273"/>
                  <a:pt x="520758" y="2260666"/>
                </a:cubicBezTo>
                <a:lnTo>
                  <a:pt x="522531" y="2253476"/>
                </a:lnTo>
                <a:lnTo>
                  <a:pt x="521978" y="2254241"/>
                </a:lnTo>
                <a:lnTo>
                  <a:pt x="508392" y="2315014"/>
                </a:lnTo>
                <a:cubicBezTo>
                  <a:pt x="498902" y="2363734"/>
                  <a:pt x="490486" y="2413214"/>
                  <a:pt x="482953" y="2462155"/>
                </a:cubicBezTo>
                <a:cubicBezTo>
                  <a:pt x="471275" y="2539744"/>
                  <a:pt x="464748" y="2666818"/>
                  <a:pt x="465391" y="2779792"/>
                </a:cubicBezTo>
                <a:cubicBezTo>
                  <a:pt x="465607" y="2891405"/>
                  <a:pt x="474468" y="2988019"/>
                  <a:pt x="466939" y="3008817"/>
                </a:cubicBezTo>
                <a:cubicBezTo>
                  <a:pt x="456201" y="3035626"/>
                  <a:pt x="446756" y="2975809"/>
                  <a:pt x="435407" y="2964531"/>
                </a:cubicBezTo>
                <a:cubicBezTo>
                  <a:pt x="417500" y="2827293"/>
                  <a:pt x="411658" y="2680653"/>
                  <a:pt x="424600" y="2534271"/>
                </a:cubicBezTo>
                <a:lnTo>
                  <a:pt x="447884" y="2346344"/>
                </a:lnTo>
                <a:lnTo>
                  <a:pt x="438262" y="2377870"/>
                </a:lnTo>
                <a:cubicBezTo>
                  <a:pt x="438262" y="2377870"/>
                  <a:pt x="430130" y="2404443"/>
                  <a:pt x="427463" y="2399413"/>
                </a:cubicBezTo>
                <a:lnTo>
                  <a:pt x="429400" y="2392156"/>
                </a:lnTo>
                <a:lnTo>
                  <a:pt x="434979" y="2382842"/>
                </a:lnTo>
                <a:cubicBezTo>
                  <a:pt x="437034" y="2379137"/>
                  <a:pt x="438466" y="2376102"/>
                  <a:pt x="438609" y="2374586"/>
                </a:cubicBezTo>
                <a:lnTo>
                  <a:pt x="434728" y="2375382"/>
                </a:lnTo>
                <a:lnTo>
                  <a:pt x="435594" y="2372839"/>
                </a:lnTo>
                <a:cubicBezTo>
                  <a:pt x="435971" y="2376344"/>
                  <a:pt x="445861" y="2346333"/>
                  <a:pt x="439203" y="2347049"/>
                </a:cubicBezTo>
                <a:cubicBezTo>
                  <a:pt x="437099" y="2347274"/>
                  <a:pt x="429314" y="2377059"/>
                  <a:pt x="427809" y="2382833"/>
                </a:cubicBezTo>
                <a:lnTo>
                  <a:pt x="427030" y="2385056"/>
                </a:lnTo>
                <a:lnTo>
                  <a:pt x="426824" y="2385323"/>
                </a:lnTo>
                <a:lnTo>
                  <a:pt x="422759" y="2391811"/>
                </a:lnTo>
                <a:lnTo>
                  <a:pt x="436885" y="2340319"/>
                </a:lnTo>
                <a:cubicBezTo>
                  <a:pt x="444556" y="2314422"/>
                  <a:pt x="452704" y="2287996"/>
                  <a:pt x="460741" y="2260546"/>
                </a:cubicBezTo>
                <a:cubicBezTo>
                  <a:pt x="460741" y="2260546"/>
                  <a:pt x="468902" y="2254056"/>
                  <a:pt x="464323" y="2251003"/>
                </a:cubicBezTo>
                <a:cubicBezTo>
                  <a:pt x="461683" y="2249514"/>
                  <a:pt x="453332" y="2274044"/>
                  <a:pt x="458639" y="2260772"/>
                </a:cubicBezTo>
                <a:cubicBezTo>
                  <a:pt x="441404" y="2304865"/>
                  <a:pt x="429691" y="2360772"/>
                  <a:pt x="410134" y="2403047"/>
                </a:cubicBezTo>
                <a:cubicBezTo>
                  <a:pt x="418266" y="2356682"/>
                  <a:pt x="442910" y="2299090"/>
                  <a:pt x="457258" y="2247922"/>
                </a:cubicBezTo>
                <a:cubicBezTo>
                  <a:pt x="458121" y="2246057"/>
                  <a:pt x="459730" y="2240420"/>
                  <a:pt x="460554" y="2235309"/>
                </a:cubicBezTo>
                <a:lnTo>
                  <a:pt x="460675" y="2233509"/>
                </a:lnTo>
                <a:lnTo>
                  <a:pt x="460299" y="2234115"/>
                </a:lnTo>
                <a:lnTo>
                  <a:pt x="458529" y="2236858"/>
                </a:lnTo>
                <a:lnTo>
                  <a:pt x="460941" y="2229593"/>
                </a:lnTo>
                <a:lnTo>
                  <a:pt x="461010" y="2228577"/>
                </a:lnTo>
                <a:cubicBezTo>
                  <a:pt x="460839" y="2226823"/>
                  <a:pt x="460278" y="2225739"/>
                  <a:pt x="459140" y="2225861"/>
                </a:cubicBezTo>
                <a:lnTo>
                  <a:pt x="450602" y="2248637"/>
                </a:lnTo>
                <a:cubicBezTo>
                  <a:pt x="444195" y="2271480"/>
                  <a:pt x="436195" y="2295972"/>
                  <a:pt x="427498" y="2317289"/>
                </a:cubicBezTo>
                <a:cubicBezTo>
                  <a:pt x="432035" y="2298487"/>
                  <a:pt x="438135" y="2278556"/>
                  <a:pt x="444688" y="2257913"/>
                </a:cubicBezTo>
                <a:lnTo>
                  <a:pt x="459045" y="2212024"/>
                </a:lnTo>
                <a:lnTo>
                  <a:pt x="457435" y="2215565"/>
                </a:lnTo>
                <a:cubicBezTo>
                  <a:pt x="459044" y="2205792"/>
                  <a:pt x="461404" y="2196417"/>
                  <a:pt x="464144" y="2187243"/>
                </a:cubicBezTo>
                <a:lnTo>
                  <a:pt x="465317" y="2183704"/>
                </a:lnTo>
                <a:lnTo>
                  <a:pt x="447593" y="2232798"/>
                </a:lnTo>
                <a:cubicBezTo>
                  <a:pt x="429654" y="2286735"/>
                  <a:pt x="412246" y="2348496"/>
                  <a:pt x="397788" y="2416246"/>
                </a:cubicBezTo>
                <a:cubicBezTo>
                  <a:pt x="368450" y="2550384"/>
                  <a:pt x="352480" y="2710360"/>
                  <a:pt x="356586" y="2869396"/>
                </a:cubicBezTo>
                <a:cubicBezTo>
                  <a:pt x="356547" y="2921650"/>
                  <a:pt x="362928" y="2983743"/>
                  <a:pt x="368981" y="3034702"/>
                </a:cubicBezTo>
                <a:cubicBezTo>
                  <a:pt x="374460" y="3088035"/>
                  <a:pt x="380690" y="3132002"/>
                  <a:pt x="379860" y="3153158"/>
                </a:cubicBezTo>
                <a:cubicBezTo>
                  <a:pt x="376792" y="3211718"/>
                  <a:pt x="348182" y="3119892"/>
                  <a:pt x="337768" y="3128689"/>
                </a:cubicBezTo>
                <a:lnTo>
                  <a:pt x="354850" y="3235919"/>
                </a:lnTo>
                <a:lnTo>
                  <a:pt x="342816" y="3211799"/>
                </a:lnTo>
                <a:cubicBezTo>
                  <a:pt x="335135" y="3197236"/>
                  <a:pt x="326873" y="3182868"/>
                  <a:pt x="317346" y="3168886"/>
                </a:cubicBezTo>
                <a:lnTo>
                  <a:pt x="311302" y="3159122"/>
                </a:lnTo>
                <a:lnTo>
                  <a:pt x="311375" y="3159789"/>
                </a:lnTo>
                <a:cubicBezTo>
                  <a:pt x="312299" y="3169909"/>
                  <a:pt x="323887" y="3203302"/>
                  <a:pt x="323760" y="3218589"/>
                </a:cubicBezTo>
                <a:cubicBezTo>
                  <a:pt x="322587" y="3239044"/>
                  <a:pt x="313985" y="3190943"/>
                  <a:pt x="312092" y="3185594"/>
                </a:cubicBezTo>
                <a:cubicBezTo>
                  <a:pt x="309819" y="3174165"/>
                  <a:pt x="307819" y="3165222"/>
                  <a:pt x="305917" y="3157438"/>
                </a:cubicBezTo>
                <a:lnTo>
                  <a:pt x="302706" y="3145246"/>
                </a:lnTo>
                <a:lnTo>
                  <a:pt x="280529" y="3109437"/>
                </a:lnTo>
                <a:lnTo>
                  <a:pt x="277962" y="3111616"/>
                </a:lnTo>
                <a:cubicBezTo>
                  <a:pt x="278676" y="3111760"/>
                  <a:pt x="278274" y="3109920"/>
                  <a:pt x="277195" y="3106946"/>
                </a:cubicBezTo>
                <a:lnTo>
                  <a:pt x="273388" y="3097905"/>
                </a:lnTo>
                <a:lnTo>
                  <a:pt x="256814" y="3071143"/>
                </a:lnTo>
                <a:lnTo>
                  <a:pt x="259124" y="3082130"/>
                </a:lnTo>
                <a:lnTo>
                  <a:pt x="257072" y="3082614"/>
                </a:lnTo>
                <a:lnTo>
                  <a:pt x="240002" y="2959470"/>
                </a:lnTo>
                <a:cubicBezTo>
                  <a:pt x="225097" y="2819827"/>
                  <a:pt x="222811" y="2675772"/>
                  <a:pt x="232867" y="2533280"/>
                </a:cubicBezTo>
                <a:cubicBezTo>
                  <a:pt x="236394" y="2485068"/>
                  <a:pt x="241295" y="2437002"/>
                  <a:pt x="247599" y="2389136"/>
                </a:cubicBezTo>
                <a:lnTo>
                  <a:pt x="270405" y="2248221"/>
                </a:lnTo>
                <a:lnTo>
                  <a:pt x="263504" y="2257982"/>
                </a:lnTo>
                <a:cubicBezTo>
                  <a:pt x="251119" y="2278283"/>
                  <a:pt x="239038" y="2298620"/>
                  <a:pt x="223414" y="2317496"/>
                </a:cubicBezTo>
                <a:lnTo>
                  <a:pt x="218396" y="2324128"/>
                </a:lnTo>
                <a:lnTo>
                  <a:pt x="218494" y="2323652"/>
                </a:lnTo>
                <a:cubicBezTo>
                  <a:pt x="219841" y="2316418"/>
                  <a:pt x="230453" y="2293124"/>
                  <a:pt x="231394" y="2282092"/>
                </a:cubicBezTo>
                <a:cubicBezTo>
                  <a:pt x="231926" y="2267265"/>
                  <a:pt x="222478" y="2301365"/>
                  <a:pt x="220752" y="2305095"/>
                </a:cubicBezTo>
                <a:cubicBezTo>
                  <a:pt x="218343" y="2313182"/>
                  <a:pt x="216298" y="2319495"/>
                  <a:pt x="214399" y="2324978"/>
                </a:cubicBezTo>
                <a:lnTo>
                  <a:pt x="211263" y="2333552"/>
                </a:lnTo>
                <a:lnTo>
                  <a:pt x="200391" y="2347919"/>
                </a:lnTo>
                <a:lnTo>
                  <a:pt x="184543" y="2443058"/>
                </a:lnTo>
                <a:cubicBezTo>
                  <a:pt x="177876" y="2490609"/>
                  <a:pt x="172502" y="2537697"/>
                  <a:pt x="168356" y="2584060"/>
                </a:cubicBezTo>
                <a:cubicBezTo>
                  <a:pt x="152961" y="2770810"/>
                  <a:pt x="156925" y="2948154"/>
                  <a:pt x="171151" y="3098574"/>
                </a:cubicBezTo>
                <a:cubicBezTo>
                  <a:pt x="179372" y="3189504"/>
                  <a:pt x="195047" y="3293286"/>
                  <a:pt x="185025" y="3299414"/>
                </a:cubicBezTo>
                <a:cubicBezTo>
                  <a:pt x="171075" y="3310372"/>
                  <a:pt x="143760" y="3224639"/>
                  <a:pt x="124449" y="3118222"/>
                </a:cubicBezTo>
                <a:cubicBezTo>
                  <a:pt x="115040" y="3062434"/>
                  <a:pt x="106792" y="3003911"/>
                  <a:pt x="100231" y="2948808"/>
                </a:cubicBezTo>
                <a:cubicBezTo>
                  <a:pt x="96339" y="2894100"/>
                  <a:pt x="92236" y="2842355"/>
                  <a:pt x="87120" y="2804185"/>
                </a:cubicBezTo>
                <a:cubicBezTo>
                  <a:pt x="86358" y="2847974"/>
                  <a:pt x="86175" y="2918536"/>
                  <a:pt x="93198" y="3000886"/>
                </a:cubicBezTo>
                <a:cubicBezTo>
                  <a:pt x="100338" y="3082760"/>
                  <a:pt x="112406" y="3173361"/>
                  <a:pt x="129306" y="3260604"/>
                </a:cubicBezTo>
                <a:cubicBezTo>
                  <a:pt x="140821" y="3325378"/>
                  <a:pt x="154431" y="3386879"/>
                  <a:pt x="166078" y="3438984"/>
                </a:cubicBezTo>
                <a:lnTo>
                  <a:pt x="174325" y="3476067"/>
                </a:lnTo>
                <a:lnTo>
                  <a:pt x="173400" y="3474859"/>
                </a:lnTo>
                <a:cubicBezTo>
                  <a:pt x="172877" y="3477443"/>
                  <a:pt x="173087" y="3480073"/>
                  <a:pt x="173726" y="3482427"/>
                </a:cubicBezTo>
                <a:cubicBezTo>
                  <a:pt x="174366" y="3484780"/>
                  <a:pt x="175433" y="3486859"/>
                  <a:pt x="176621" y="3488343"/>
                </a:cubicBezTo>
                <a:cubicBezTo>
                  <a:pt x="178784" y="3509475"/>
                  <a:pt x="182487" y="3520575"/>
                  <a:pt x="184739" y="3538827"/>
                </a:cubicBezTo>
                <a:cubicBezTo>
                  <a:pt x="184265" y="3537489"/>
                  <a:pt x="185020" y="3539582"/>
                  <a:pt x="186356" y="3543547"/>
                </a:cubicBezTo>
                <a:lnTo>
                  <a:pt x="190037" y="3555030"/>
                </a:lnTo>
                <a:lnTo>
                  <a:pt x="191058" y="3560991"/>
                </a:lnTo>
                <a:lnTo>
                  <a:pt x="192393" y="3580474"/>
                </a:lnTo>
                <a:lnTo>
                  <a:pt x="191014" y="3578178"/>
                </a:lnTo>
                <a:cubicBezTo>
                  <a:pt x="184917" y="3560409"/>
                  <a:pt x="178185" y="3523426"/>
                  <a:pt x="176766" y="3519412"/>
                </a:cubicBezTo>
                <a:cubicBezTo>
                  <a:pt x="162573" y="3452381"/>
                  <a:pt x="151954" y="3414218"/>
                  <a:pt x="135387" y="3344221"/>
                </a:cubicBezTo>
                <a:cubicBezTo>
                  <a:pt x="135387" y="3344221"/>
                  <a:pt x="133351" y="3307800"/>
                  <a:pt x="123319" y="3310729"/>
                </a:cubicBezTo>
                <a:cubicBezTo>
                  <a:pt x="119410" y="3315316"/>
                  <a:pt x="136589" y="3367640"/>
                  <a:pt x="136103" y="3370025"/>
                </a:cubicBezTo>
                <a:cubicBezTo>
                  <a:pt x="147075" y="3423573"/>
                  <a:pt x="158619" y="3471856"/>
                  <a:pt x="168630" y="3527693"/>
                </a:cubicBezTo>
                <a:cubicBezTo>
                  <a:pt x="164129" y="3491185"/>
                  <a:pt x="176156" y="3537085"/>
                  <a:pt x="169948" y="3538306"/>
                </a:cubicBezTo>
                <a:cubicBezTo>
                  <a:pt x="160404" y="3538851"/>
                  <a:pt x="149558" y="3470017"/>
                  <a:pt x="147667" y="3464665"/>
                </a:cubicBezTo>
                <a:cubicBezTo>
                  <a:pt x="135280" y="3405864"/>
                  <a:pt x="120120" y="3343602"/>
                  <a:pt x="106817" y="3272199"/>
                </a:cubicBezTo>
                <a:cubicBezTo>
                  <a:pt x="106817" y="3272199"/>
                  <a:pt x="99058" y="3234616"/>
                  <a:pt x="94744" y="3241192"/>
                </a:cubicBezTo>
                <a:lnTo>
                  <a:pt x="96473" y="3251418"/>
                </a:lnTo>
                <a:lnTo>
                  <a:pt x="102946" y="3264941"/>
                </a:lnTo>
                <a:cubicBezTo>
                  <a:pt x="105293" y="3270301"/>
                  <a:pt x="106870" y="3274656"/>
                  <a:pt x="106872" y="3276760"/>
                </a:cubicBezTo>
                <a:lnTo>
                  <a:pt x="101637" y="3275167"/>
                </a:lnTo>
                <a:lnTo>
                  <a:pt x="102503" y="3278774"/>
                </a:lnTo>
                <a:cubicBezTo>
                  <a:pt x="103471" y="3274004"/>
                  <a:pt x="113204" y="3316538"/>
                  <a:pt x="104144" y="3314698"/>
                </a:cubicBezTo>
                <a:cubicBezTo>
                  <a:pt x="101282" y="3314117"/>
                  <a:pt x="94410" y="3272164"/>
                  <a:pt x="93085" y="3264030"/>
                </a:cubicBezTo>
                <a:lnTo>
                  <a:pt x="92300" y="3260874"/>
                </a:lnTo>
                <a:lnTo>
                  <a:pt x="92050" y="3260482"/>
                </a:lnTo>
                <a:lnTo>
                  <a:pt x="87297" y="3251036"/>
                </a:lnTo>
                <a:lnTo>
                  <a:pt x="100089" y="3323654"/>
                </a:lnTo>
                <a:cubicBezTo>
                  <a:pt x="107305" y="3360246"/>
                  <a:pt x="115106" y="3397628"/>
                  <a:pt x="122622" y="3436403"/>
                </a:cubicBezTo>
                <a:cubicBezTo>
                  <a:pt x="122622" y="3436403"/>
                  <a:pt x="133010" y="3446376"/>
                  <a:pt x="126319" y="3449984"/>
                </a:cubicBezTo>
                <a:cubicBezTo>
                  <a:pt x="122496" y="3451691"/>
                  <a:pt x="114173" y="3416890"/>
                  <a:pt x="119762" y="3435821"/>
                </a:cubicBezTo>
                <a:cubicBezTo>
                  <a:pt x="101741" y="3372980"/>
                  <a:pt x="92833" y="3294606"/>
                  <a:pt x="71386" y="3233963"/>
                </a:cubicBezTo>
                <a:cubicBezTo>
                  <a:pt x="73992" y="3266359"/>
                  <a:pt x="81912" y="3303147"/>
                  <a:pt x="90823" y="3340860"/>
                </a:cubicBezTo>
                <a:lnTo>
                  <a:pt x="108677" y="3419940"/>
                </a:lnTo>
                <a:lnTo>
                  <a:pt x="92398" y="3367792"/>
                </a:lnTo>
                <a:cubicBezTo>
                  <a:pt x="73404" y="3299642"/>
                  <a:pt x="57735" y="3225008"/>
                  <a:pt x="45227" y="3152894"/>
                </a:cubicBezTo>
                <a:cubicBezTo>
                  <a:pt x="33194" y="3080896"/>
                  <a:pt x="25338" y="3012417"/>
                  <a:pt x="19250" y="2957430"/>
                </a:cubicBezTo>
                <a:cubicBezTo>
                  <a:pt x="-2154" y="2770101"/>
                  <a:pt x="-94" y="2568831"/>
                  <a:pt x="24417" y="2367195"/>
                </a:cubicBezTo>
                <a:cubicBezTo>
                  <a:pt x="37557" y="2265836"/>
                  <a:pt x="56452" y="2163792"/>
                  <a:pt x="81539" y="2062517"/>
                </a:cubicBezTo>
                <a:lnTo>
                  <a:pt x="140356" y="1875294"/>
                </a:lnTo>
                <a:lnTo>
                  <a:pt x="123668" y="1886027"/>
                </a:lnTo>
                <a:cubicBezTo>
                  <a:pt x="114593" y="1893420"/>
                  <a:pt x="103931" y="1903138"/>
                  <a:pt x="92694" y="1913768"/>
                </a:cubicBezTo>
                <a:cubicBezTo>
                  <a:pt x="60622" y="1944397"/>
                  <a:pt x="26192" y="1983565"/>
                  <a:pt x="0" y="2009225"/>
                </a:cubicBezTo>
                <a:cubicBezTo>
                  <a:pt x="24726" y="1978254"/>
                  <a:pt x="43896" y="1948454"/>
                  <a:pt x="62766" y="1918906"/>
                </a:cubicBezTo>
                <a:cubicBezTo>
                  <a:pt x="63087" y="1915108"/>
                  <a:pt x="76053" y="1894077"/>
                  <a:pt x="69879" y="1899295"/>
                </a:cubicBezTo>
                <a:cubicBezTo>
                  <a:pt x="66057" y="1902525"/>
                  <a:pt x="61942" y="1906002"/>
                  <a:pt x="58119" y="1909231"/>
                </a:cubicBezTo>
                <a:cubicBezTo>
                  <a:pt x="72825" y="1890257"/>
                  <a:pt x="86668" y="1875033"/>
                  <a:pt x="101127" y="1855763"/>
                </a:cubicBezTo>
                <a:cubicBezTo>
                  <a:pt x="102864" y="1857820"/>
                  <a:pt x="102864" y="1857820"/>
                  <a:pt x="104923" y="1856082"/>
                </a:cubicBezTo>
                <a:cubicBezTo>
                  <a:pt x="104923" y="1856082"/>
                  <a:pt x="104923" y="1856082"/>
                  <a:pt x="163512" y="1789444"/>
                </a:cubicBezTo>
                <a:cubicBezTo>
                  <a:pt x="163487" y="1792991"/>
                  <a:pt x="161110" y="1798527"/>
                  <a:pt x="162847" y="1800585"/>
                </a:cubicBezTo>
                <a:cubicBezTo>
                  <a:pt x="162847" y="1800585"/>
                  <a:pt x="163219" y="1801025"/>
                  <a:pt x="163663" y="1801029"/>
                </a:cubicBezTo>
                <a:lnTo>
                  <a:pt x="163716" y="1800936"/>
                </a:lnTo>
                <a:lnTo>
                  <a:pt x="175805" y="1762458"/>
                </a:lnTo>
                <a:lnTo>
                  <a:pt x="227744" y="1647278"/>
                </a:lnTo>
                <a:lnTo>
                  <a:pt x="97221" y="1795082"/>
                </a:lnTo>
                <a:cubicBezTo>
                  <a:pt x="99279" y="1793345"/>
                  <a:pt x="97539" y="1791287"/>
                  <a:pt x="95484" y="1793025"/>
                </a:cubicBezTo>
                <a:cubicBezTo>
                  <a:pt x="73133" y="1818461"/>
                  <a:pt x="47235" y="1843871"/>
                  <a:pt x="24592" y="1869553"/>
                </a:cubicBezTo>
                <a:cubicBezTo>
                  <a:pt x="53142" y="1835354"/>
                  <a:pt x="83748" y="1799417"/>
                  <a:pt x="114331" y="1767024"/>
                </a:cubicBezTo>
                <a:cubicBezTo>
                  <a:pt x="112272" y="1768763"/>
                  <a:pt x="114011" y="1770820"/>
                  <a:pt x="116069" y="1769082"/>
                </a:cubicBezTo>
                <a:cubicBezTo>
                  <a:pt x="116069" y="1769082"/>
                  <a:pt x="116069" y="1769082"/>
                  <a:pt x="158758" y="1719408"/>
                </a:cubicBezTo>
                <a:cubicBezTo>
                  <a:pt x="162898" y="1712382"/>
                  <a:pt x="169986" y="1696319"/>
                  <a:pt x="170011" y="1692771"/>
                </a:cubicBezTo>
                <a:cubicBezTo>
                  <a:pt x="170011" y="1692771"/>
                  <a:pt x="170011" y="1692771"/>
                  <a:pt x="174127" y="1689292"/>
                </a:cubicBezTo>
                <a:cubicBezTo>
                  <a:pt x="171748" y="1694827"/>
                  <a:pt x="171748" y="1694827"/>
                  <a:pt x="173808" y="1693089"/>
                </a:cubicBezTo>
                <a:cubicBezTo>
                  <a:pt x="194144" y="1668851"/>
                  <a:pt x="215926" y="1646919"/>
                  <a:pt x="236512" y="1622974"/>
                </a:cubicBezTo>
                <a:cubicBezTo>
                  <a:pt x="236512" y="1622974"/>
                  <a:pt x="236512" y="1622974"/>
                  <a:pt x="240338" y="1618482"/>
                </a:cubicBezTo>
                <a:lnTo>
                  <a:pt x="241170" y="1617505"/>
                </a:lnTo>
                <a:lnTo>
                  <a:pt x="251697" y="1594161"/>
                </a:lnTo>
                <a:lnTo>
                  <a:pt x="217407" y="1632568"/>
                </a:lnTo>
                <a:cubicBezTo>
                  <a:pt x="217727" y="1628772"/>
                  <a:pt x="217727" y="1628772"/>
                  <a:pt x="217727" y="1628772"/>
                </a:cubicBezTo>
                <a:cubicBezTo>
                  <a:pt x="230126" y="1611242"/>
                  <a:pt x="242453" y="1597803"/>
                  <a:pt x="256591" y="1582330"/>
                </a:cubicBezTo>
                <a:lnTo>
                  <a:pt x="257470" y="1581357"/>
                </a:lnTo>
                <a:lnTo>
                  <a:pt x="275788" y="1540735"/>
                </a:lnTo>
                <a:lnTo>
                  <a:pt x="242703" y="1573627"/>
                </a:lnTo>
                <a:lnTo>
                  <a:pt x="267032" y="1544289"/>
                </a:lnTo>
                <a:lnTo>
                  <a:pt x="280538" y="1530202"/>
                </a:lnTo>
                <a:lnTo>
                  <a:pt x="290532" y="1508040"/>
                </a:lnTo>
                <a:lnTo>
                  <a:pt x="264111" y="1535169"/>
                </a:lnTo>
                <a:cubicBezTo>
                  <a:pt x="270561" y="1526698"/>
                  <a:pt x="275022" y="1515876"/>
                  <a:pt x="267084" y="1522584"/>
                </a:cubicBezTo>
                <a:cubicBezTo>
                  <a:pt x="259146" y="1529290"/>
                  <a:pt x="249148" y="1537738"/>
                  <a:pt x="243243" y="1546256"/>
                </a:cubicBezTo>
                <a:cubicBezTo>
                  <a:pt x="255347" y="1528974"/>
                  <a:pt x="271545" y="1511761"/>
                  <a:pt x="285931" y="1496582"/>
                </a:cubicBezTo>
                <a:cubicBezTo>
                  <a:pt x="281246" y="1503563"/>
                  <a:pt x="279163" y="1508848"/>
                  <a:pt x="285044" y="1503879"/>
                </a:cubicBezTo>
                <a:lnTo>
                  <a:pt x="298573" y="1490209"/>
                </a:lnTo>
                <a:lnTo>
                  <a:pt x="304713" y="1476593"/>
                </a:lnTo>
                <a:cubicBezTo>
                  <a:pt x="353393" y="1384021"/>
                  <a:pt x="407483" y="1294670"/>
                  <a:pt x="466088" y="1210050"/>
                </a:cubicBezTo>
                <a:cubicBezTo>
                  <a:pt x="553856" y="1082898"/>
                  <a:pt x="651171" y="965397"/>
                  <a:pt x="753354" y="860236"/>
                </a:cubicBezTo>
                <a:lnTo>
                  <a:pt x="838700" y="777099"/>
                </a:lnTo>
                <a:lnTo>
                  <a:pt x="846987" y="762547"/>
                </a:lnTo>
                <a:lnTo>
                  <a:pt x="852331" y="755560"/>
                </a:lnTo>
                <a:lnTo>
                  <a:pt x="840425" y="762581"/>
                </a:lnTo>
                <a:cubicBezTo>
                  <a:pt x="822386" y="773559"/>
                  <a:pt x="802835" y="784299"/>
                  <a:pt x="814787" y="764440"/>
                </a:cubicBezTo>
                <a:cubicBezTo>
                  <a:pt x="900239" y="673730"/>
                  <a:pt x="1017509" y="590688"/>
                  <a:pt x="1124303" y="522963"/>
                </a:cubicBezTo>
                <a:lnTo>
                  <a:pt x="1130386" y="519285"/>
                </a:lnTo>
                <a:lnTo>
                  <a:pt x="1164839" y="493425"/>
                </a:lnTo>
                <a:cubicBezTo>
                  <a:pt x="1476768" y="276173"/>
                  <a:pt x="1835803" y="124277"/>
                  <a:pt x="2205271" y="53123"/>
                </a:cubicBezTo>
                <a:cubicBezTo>
                  <a:pt x="2389991" y="15786"/>
                  <a:pt x="2579704" y="-1773"/>
                  <a:pt x="2769717" y="14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01807709"/>
      </p:ext>
    </p:extLst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90892" y="1"/>
            <a:ext cx="12746878" cy="4972277"/>
          </a:xfrm>
          <a:custGeom>
            <a:avLst/>
            <a:gdLst>
              <a:gd name="connsiteX0" fmla="*/ 2976680 w 12746878"/>
              <a:gd name="connsiteY0" fmla="*/ 4869593 h 4972277"/>
              <a:gd name="connsiteX1" fmla="*/ 2977187 w 12746878"/>
              <a:gd name="connsiteY1" fmla="*/ 4870039 h 4972277"/>
              <a:gd name="connsiteX2" fmla="*/ 2977147 w 12746878"/>
              <a:gd name="connsiteY2" fmla="*/ 4870291 h 4972277"/>
              <a:gd name="connsiteX3" fmla="*/ 2359408 w 12746878"/>
              <a:gd name="connsiteY3" fmla="*/ 4745845 h 4972277"/>
              <a:gd name="connsiteX4" fmla="*/ 2372552 w 12746878"/>
              <a:gd name="connsiteY4" fmla="*/ 4757282 h 4972277"/>
              <a:gd name="connsiteX5" fmla="*/ 2371940 w 12746878"/>
              <a:gd name="connsiteY5" fmla="*/ 4760885 h 4972277"/>
              <a:gd name="connsiteX6" fmla="*/ 2359938 w 12746878"/>
              <a:gd name="connsiteY6" fmla="*/ 4749010 h 4972277"/>
              <a:gd name="connsiteX7" fmla="*/ 1516813 w 12746878"/>
              <a:gd name="connsiteY7" fmla="*/ 4716280 h 4972277"/>
              <a:gd name="connsiteX8" fmla="*/ 1526807 w 12746878"/>
              <a:gd name="connsiteY8" fmla="*/ 4722688 h 4972277"/>
              <a:gd name="connsiteX9" fmla="*/ 1516813 w 12746878"/>
              <a:gd name="connsiteY9" fmla="*/ 4716280 h 4972277"/>
              <a:gd name="connsiteX10" fmla="*/ 2353786 w 12746878"/>
              <a:gd name="connsiteY10" fmla="*/ 4712261 h 4972277"/>
              <a:gd name="connsiteX11" fmla="*/ 2354043 w 12746878"/>
              <a:gd name="connsiteY11" fmla="*/ 4712688 h 4972277"/>
              <a:gd name="connsiteX12" fmla="*/ 2353843 w 12746878"/>
              <a:gd name="connsiteY12" fmla="*/ 4712598 h 4972277"/>
              <a:gd name="connsiteX13" fmla="*/ 2109363 w 12746878"/>
              <a:gd name="connsiteY13" fmla="*/ 4694398 h 4972277"/>
              <a:gd name="connsiteX14" fmla="*/ 2115948 w 12746878"/>
              <a:gd name="connsiteY14" fmla="*/ 4702259 h 4972277"/>
              <a:gd name="connsiteX15" fmla="*/ 2109363 w 12746878"/>
              <a:gd name="connsiteY15" fmla="*/ 4694398 h 4972277"/>
              <a:gd name="connsiteX16" fmla="*/ 1530376 w 12746878"/>
              <a:gd name="connsiteY16" fmla="*/ 4670948 h 4972277"/>
              <a:gd name="connsiteX17" fmla="*/ 1526771 w 12746878"/>
              <a:gd name="connsiteY17" fmla="*/ 4685623 h 4972277"/>
              <a:gd name="connsiteX18" fmla="*/ 1530376 w 12746878"/>
              <a:gd name="connsiteY18" fmla="*/ 4670948 h 4972277"/>
              <a:gd name="connsiteX19" fmla="*/ 2347486 w 12746878"/>
              <a:gd name="connsiteY19" fmla="*/ 4665029 h 4972277"/>
              <a:gd name="connsiteX20" fmla="*/ 2370053 w 12746878"/>
              <a:gd name="connsiteY20" fmla="*/ 4688634 h 4972277"/>
              <a:gd name="connsiteX21" fmla="*/ 2371345 w 12746878"/>
              <a:gd name="connsiteY21" fmla="*/ 4700993 h 4972277"/>
              <a:gd name="connsiteX22" fmla="*/ 2354026 w 12746878"/>
              <a:gd name="connsiteY22" fmla="*/ 4691260 h 4972277"/>
              <a:gd name="connsiteX23" fmla="*/ 2350571 w 12746878"/>
              <a:gd name="connsiteY23" fmla="*/ 4689543 h 4972277"/>
              <a:gd name="connsiteX24" fmla="*/ 2113451 w 12746878"/>
              <a:gd name="connsiteY24" fmla="*/ 4661790 h 4972277"/>
              <a:gd name="connsiteX25" fmla="*/ 2114272 w 12746878"/>
              <a:gd name="connsiteY25" fmla="*/ 4668466 h 4972277"/>
              <a:gd name="connsiteX26" fmla="*/ 2109363 w 12746878"/>
              <a:gd name="connsiteY26" fmla="*/ 4694398 h 4972277"/>
              <a:gd name="connsiteX27" fmla="*/ 2151967 w 12746878"/>
              <a:gd name="connsiteY27" fmla="*/ 4649935 h 4972277"/>
              <a:gd name="connsiteX28" fmla="*/ 2158805 w 12746878"/>
              <a:gd name="connsiteY28" fmla="*/ 4657349 h 4972277"/>
              <a:gd name="connsiteX29" fmla="*/ 2151967 w 12746878"/>
              <a:gd name="connsiteY29" fmla="*/ 4649935 h 4972277"/>
              <a:gd name="connsiteX30" fmla="*/ 11621290 w 12746878"/>
              <a:gd name="connsiteY30" fmla="*/ 4646679 h 4972277"/>
              <a:gd name="connsiteX31" fmla="*/ 11631285 w 12746878"/>
              <a:gd name="connsiteY31" fmla="*/ 4653087 h 4972277"/>
              <a:gd name="connsiteX32" fmla="*/ 11621290 w 12746878"/>
              <a:gd name="connsiteY32" fmla="*/ 4646679 h 4972277"/>
              <a:gd name="connsiteX33" fmla="*/ 2965167 w 12746878"/>
              <a:gd name="connsiteY33" fmla="*/ 4646679 h 4972277"/>
              <a:gd name="connsiteX34" fmla="*/ 2975163 w 12746878"/>
              <a:gd name="connsiteY34" fmla="*/ 4653087 h 4972277"/>
              <a:gd name="connsiteX35" fmla="*/ 2965167 w 12746878"/>
              <a:gd name="connsiteY35" fmla="*/ 4646679 h 4972277"/>
              <a:gd name="connsiteX36" fmla="*/ 909091 w 12746878"/>
              <a:gd name="connsiteY36" fmla="*/ 4637593 h 4972277"/>
              <a:gd name="connsiteX37" fmla="*/ 927092 w 12746878"/>
              <a:gd name="connsiteY37" fmla="*/ 4809850 h 4972277"/>
              <a:gd name="connsiteX38" fmla="*/ 923537 w 12746878"/>
              <a:gd name="connsiteY38" fmla="*/ 4830758 h 4972277"/>
              <a:gd name="connsiteX39" fmla="*/ 917733 w 12746878"/>
              <a:gd name="connsiteY39" fmla="*/ 4855353 h 4972277"/>
              <a:gd name="connsiteX40" fmla="*/ 903997 w 12746878"/>
              <a:gd name="connsiteY40" fmla="*/ 4773287 h 4972277"/>
              <a:gd name="connsiteX41" fmla="*/ 894018 w 12746878"/>
              <a:gd name="connsiteY41" fmla="*/ 4693997 h 4972277"/>
              <a:gd name="connsiteX42" fmla="*/ 905203 w 12746878"/>
              <a:gd name="connsiteY42" fmla="*/ 4655224 h 4972277"/>
              <a:gd name="connsiteX43" fmla="*/ 12213840 w 12746878"/>
              <a:gd name="connsiteY43" fmla="*/ 4624798 h 4972277"/>
              <a:gd name="connsiteX44" fmla="*/ 12220423 w 12746878"/>
              <a:gd name="connsiteY44" fmla="*/ 4632658 h 4972277"/>
              <a:gd name="connsiteX45" fmla="*/ 12213840 w 12746878"/>
              <a:gd name="connsiteY45" fmla="*/ 4624798 h 4972277"/>
              <a:gd name="connsiteX46" fmla="*/ 11634853 w 12746878"/>
              <a:gd name="connsiteY46" fmla="*/ 4601347 h 4972277"/>
              <a:gd name="connsiteX47" fmla="*/ 11631250 w 12746878"/>
              <a:gd name="connsiteY47" fmla="*/ 4616020 h 4972277"/>
              <a:gd name="connsiteX48" fmla="*/ 11634853 w 12746878"/>
              <a:gd name="connsiteY48" fmla="*/ 4601347 h 4972277"/>
              <a:gd name="connsiteX49" fmla="*/ 2978732 w 12746878"/>
              <a:gd name="connsiteY49" fmla="*/ 4601346 h 4972277"/>
              <a:gd name="connsiteX50" fmla="*/ 2975127 w 12746878"/>
              <a:gd name="connsiteY50" fmla="*/ 4616019 h 4972277"/>
              <a:gd name="connsiteX51" fmla="*/ 2978732 w 12746878"/>
              <a:gd name="connsiteY51" fmla="*/ 4601346 h 4972277"/>
              <a:gd name="connsiteX52" fmla="*/ 12217926 w 12746878"/>
              <a:gd name="connsiteY52" fmla="*/ 4592190 h 4972277"/>
              <a:gd name="connsiteX53" fmla="*/ 12218748 w 12746878"/>
              <a:gd name="connsiteY53" fmla="*/ 4598863 h 4972277"/>
              <a:gd name="connsiteX54" fmla="*/ 12213840 w 12746878"/>
              <a:gd name="connsiteY54" fmla="*/ 4624798 h 4972277"/>
              <a:gd name="connsiteX55" fmla="*/ 12256444 w 12746878"/>
              <a:gd name="connsiteY55" fmla="*/ 4580334 h 4972277"/>
              <a:gd name="connsiteX56" fmla="*/ 12263282 w 12746878"/>
              <a:gd name="connsiteY56" fmla="*/ 4587748 h 4972277"/>
              <a:gd name="connsiteX57" fmla="*/ 12256444 w 12746878"/>
              <a:gd name="connsiteY57" fmla="*/ 4580334 h 4972277"/>
              <a:gd name="connsiteX58" fmla="*/ 2357444 w 12746878"/>
              <a:gd name="connsiteY58" fmla="*/ 4567991 h 4972277"/>
              <a:gd name="connsiteX59" fmla="*/ 2366147 w 12746878"/>
              <a:gd name="connsiteY59" fmla="*/ 4651262 h 4972277"/>
              <a:gd name="connsiteX60" fmla="*/ 2354784 w 12746878"/>
              <a:gd name="connsiteY60" fmla="*/ 4642595 h 4972277"/>
              <a:gd name="connsiteX61" fmla="*/ 2349545 w 12746878"/>
              <a:gd name="connsiteY61" fmla="*/ 4650181 h 4972277"/>
              <a:gd name="connsiteX62" fmla="*/ 2345838 w 12746878"/>
              <a:gd name="connsiteY62" fmla="*/ 4651932 h 4972277"/>
              <a:gd name="connsiteX63" fmla="*/ 2342372 w 12746878"/>
              <a:gd name="connsiteY63" fmla="*/ 4624395 h 4972277"/>
              <a:gd name="connsiteX64" fmla="*/ 2353558 w 12746878"/>
              <a:gd name="connsiteY64" fmla="*/ 4585622 h 4972277"/>
              <a:gd name="connsiteX65" fmla="*/ 2160490 w 12746878"/>
              <a:gd name="connsiteY65" fmla="*/ 4553562 h 4972277"/>
              <a:gd name="connsiteX66" fmla="*/ 2170177 w 12746878"/>
              <a:gd name="connsiteY66" fmla="*/ 4560077 h 4972277"/>
              <a:gd name="connsiteX67" fmla="*/ 2171402 w 12746878"/>
              <a:gd name="connsiteY67" fmla="*/ 4561343 h 4972277"/>
              <a:gd name="connsiteX68" fmla="*/ 2151967 w 12746878"/>
              <a:gd name="connsiteY68" fmla="*/ 4649935 h 4972277"/>
              <a:gd name="connsiteX69" fmla="*/ 2128662 w 12746878"/>
              <a:gd name="connsiteY69" fmla="*/ 4543730 h 4972277"/>
              <a:gd name="connsiteX70" fmla="*/ 2133745 w 12746878"/>
              <a:gd name="connsiteY70" fmla="*/ 4546114 h 4972277"/>
              <a:gd name="connsiteX71" fmla="*/ 2137090 w 12746878"/>
              <a:gd name="connsiteY71" fmla="*/ 4547867 h 4972277"/>
              <a:gd name="connsiteX72" fmla="*/ 2129085 w 12746878"/>
              <a:gd name="connsiteY72" fmla="*/ 4590172 h 4972277"/>
              <a:gd name="connsiteX73" fmla="*/ 2126594 w 12746878"/>
              <a:gd name="connsiteY73" fmla="*/ 4560084 h 4972277"/>
              <a:gd name="connsiteX74" fmla="*/ 2126358 w 12746878"/>
              <a:gd name="connsiteY74" fmla="*/ 4558793 h 4972277"/>
              <a:gd name="connsiteX75" fmla="*/ 2127544 w 12746878"/>
              <a:gd name="connsiteY75" fmla="*/ 4549332 h 4972277"/>
              <a:gd name="connsiteX76" fmla="*/ 12261559 w 12746878"/>
              <a:gd name="connsiteY76" fmla="*/ 4522492 h 4972277"/>
              <a:gd name="connsiteX77" fmla="*/ 12267855 w 12746878"/>
              <a:gd name="connsiteY77" fmla="*/ 4528320 h 4972277"/>
              <a:gd name="connsiteX78" fmla="*/ 12256444 w 12746878"/>
              <a:gd name="connsiteY78" fmla="*/ 4580334 h 4972277"/>
              <a:gd name="connsiteX79" fmla="*/ 1617730 w 12746878"/>
              <a:gd name="connsiteY79" fmla="*/ 4509139 h 4972277"/>
              <a:gd name="connsiteX80" fmla="*/ 1620137 w 12746878"/>
              <a:gd name="connsiteY80" fmla="*/ 4516795 h 4972277"/>
              <a:gd name="connsiteX81" fmla="*/ 1621626 w 12746878"/>
              <a:gd name="connsiteY81" fmla="*/ 4522980 h 4972277"/>
              <a:gd name="connsiteX82" fmla="*/ 1621105 w 12746878"/>
              <a:gd name="connsiteY82" fmla="*/ 4537270 h 4972277"/>
              <a:gd name="connsiteX83" fmla="*/ 1617730 w 12746878"/>
              <a:gd name="connsiteY83" fmla="*/ 4509139 h 4972277"/>
              <a:gd name="connsiteX84" fmla="*/ 12231411 w 12746878"/>
              <a:gd name="connsiteY84" fmla="*/ 4494591 h 4972277"/>
              <a:gd name="connsiteX85" fmla="*/ 12237426 w 12746878"/>
              <a:gd name="connsiteY85" fmla="*/ 4500157 h 4972277"/>
              <a:gd name="connsiteX86" fmla="*/ 12233563 w 12746878"/>
              <a:gd name="connsiteY86" fmla="*/ 4520571 h 4972277"/>
              <a:gd name="connsiteX87" fmla="*/ 10165003 w 12746878"/>
              <a:gd name="connsiteY87" fmla="*/ 4483083 h 4972277"/>
              <a:gd name="connsiteX88" fmla="*/ 10166391 w 12746878"/>
              <a:gd name="connsiteY88" fmla="*/ 4483903 h 4972277"/>
              <a:gd name="connsiteX89" fmla="*/ 10177850 w 12746878"/>
              <a:gd name="connsiteY89" fmla="*/ 4491993 h 4972277"/>
              <a:gd name="connsiteX90" fmla="*/ 10176343 w 12746878"/>
              <a:gd name="connsiteY90" fmla="*/ 4502851 h 4972277"/>
              <a:gd name="connsiteX91" fmla="*/ 10175647 w 12746878"/>
              <a:gd name="connsiteY91" fmla="*/ 4506075 h 4972277"/>
              <a:gd name="connsiteX92" fmla="*/ 10168536 w 12746878"/>
              <a:gd name="connsiteY92" fmla="*/ 4502236 h 4972277"/>
              <a:gd name="connsiteX93" fmla="*/ 10168669 w 12746878"/>
              <a:gd name="connsiteY93" fmla="*/ 4499936 h 4972277"/>
              <a:gd name="connsiteX94" fmla="*/ 10165663 w 12746878"/>
              <a:gd name="connsiteY94" fmla="*/ 4495301 h 4972277"/>
              <a:gd name="connsiteX95" fmla="*/ 10163752 w 12746878"/>
              <a:gd name="connsiteY95" fmla="*/ 4498960 h 4972277"/>
              <a:gd name="connsiteX96" fmla="*/ 10163417 w 12746878"/>
              <a:gd name="connsiteY96" fmla="*/ 4498706 h 4972277"/>
              <a:gd name="connsiteX97" fmla="*/ 3224872 w 12746878"/>
              <a:gd name="connsiteY97" fmla="*/ 4480388 h 4972277"/>
              <a:gd name="connsiteX98" fmla="*/ 3237640 w 12746878"/>
              <a:gd name="connsiteY98" fmla="*/ 4487933 h 4972277"/>
              <a:gd name="connsiteX99" fmla="*/ 3238944 w 12746878"/>
              <a:gd name="connsiteY99" fmla="*/ 4495707 h 4972277"/>
              <a:gd name="connsiteX100" fmla="*/ 3239535 w 12746878"/>
              <a:gd name="connsiteY100" fmla="*/ 4499322 h 4972277"/>
              <a:gd name="connsiteX101" fmla="*/ 3072311 w 12746878"/>
              <a:gd name="connsiteY101" fmla="*/ 4473291 h 4972277"/>
              <a:gd name="connsiteX102" fmla="*/ 3096045 w 12746878"/>
              <a:gd name="connsiteY102" fmla="*/ 4505824 h 4972277"/>
              <a:gd name="connsiteX103" fmla="*/ 3098883 w 12746878"/>
              <a:gd name="connsiteY103" fmla="*/ 4509765 h 4972277"/>
              <a:gd name="connsiteX104" fmla="*/ 3093531 w 12746878"/>
              <a:gd name="connsiteY104" fmla="*/ 4518532 h 4972277"/>
              <a:gd name="connsiteX105" fmla="*/ 3086393 w 12746878"/>
              <a:gd name="connsiteY105" fmla="*/ 4501071 h 4972277"/>
              <a:gd name="connsiteX106" fmla="*/ 10146208 w 12746878"/>
              <a:gd name="connsiteY106" fmla="*/ 4471982 h 4972277"/>
              <a:gd name="connsiteX107" fmla="*/ 10157666 w 12746878"/>
              <a:gd name="connsiteY107" fmla="*/ 4478750 h 4972277"/>
              <a:gd name="connsiteX108" fmla="*/ 10157654 w 12746878"/>
              <a:gd name="connsiteY108" fmla="*/ 4493657 h 4972277"/>
              <a:gd name="connsiteX109" fmla="*/ 10156081 w 12746878"/>
              <a:gd name="connsiteY109" fmla="*/ 4491727 h 4972277"/>
              <a:gd name="connsiteX110" fmla="*/ 10154937 w 12746878"/>
              <a:gd name="connsiteY110" fmla="*/ 4494896 h 4972277"/>
              <a:gd name="connsiteX111" fmla="*/ 10146482 w 12746878"/>
              <a:gd name="connsiteY111" fmla="*/ 4490330 h 4972277"/>
              <a:gd name="connsiteX112" fmla="*/ 10166339 w 12746878"/>
              <a:gd name="connsiteY112" fmla="*/ 4469916 h 4972277"/>
              <a:gd name="connsiteX113" fmla="*/ 10179809 w 12746878"/>
              <a:gd name="connsiteY113" fmla="*/ 4477875 h 4972277"/>
              <a:gd name="connsiteX114" fmla="*/ 10178151 w 12746878"/>
              <a:gd name="connsiteY114" fmla="*/ 4489823 h 4972277"/>
              <a:gd name="connsiteX115" fmla="*/ 10166391 w 12746878"/>
              <a:gd name="connsiteY115" fmla="*/ 4483903 h 4972277"/>
              <a:gd name="connsiteX116" fmla="*/ 10165049 w 12746878"/>
              <a:gd name="connsiteY116" fmla="*/ 4482630 h 4972277"/>
              <a:gd name="connsiteX117" fmla="*/ 12202687 w 12746878"/>
              <a:gd name="connsiteY117" fmla="*/ 4467791 h 4972277"/>
              <a:gd name="connsiteX118" fmla="*/ 12204597 w 12746878"/>
              <a:gd name="connsiteY118" fmla="*/ 4469775 h 4972277"/>
              <a:gd name="connsiteX119" fmla="*/ 12208389 w 12746878"/>
              <a:gd name="connsiteY119" fmla="*/ 4473284 h 4972277"/>
              <a:gd name="connsiteX120" fmla="*/ 12210907 w 12746878"/>
              <a:gd name="connsiteY120" fmla="*/ 4512755 h 4972277"/>
              <a:gd name="connsiteX121" fmla="*/ 12205025 w 12746878"/>
              <a:gd name="connsiteY121" fmla="*/ 4542829 h 4972277"/>
              <a:gd name="connsiteX122" fmla="*/ 12198840 w 12746878"/>
              <a:gd name="connsiteY122" fmla="*/ 4500489 h 4972277"/>
              <a:gd name="connsiteX123" fmla="*/ 12266977 w 12746878"/>
              <a:gd name="connsiteY123" fmla="*/ 4461219 h 4972277"/>
              <a:gd name="connsiteX124" fmla="*/ 12279062 w 12746878"/>
              <a:gd name="connsiteY124" fmla="*/ 4477233 h 4972277"/>
              <a:gd name="connsiteX125" fmla="*/ 12278175 w 12746878"/>
              <a:gd name="connsiteY125" fmla="*/ 4481275 h 4972277"/>
              <a:gd name="connsiteX126" fmla="*/ 12273321 w 12746878"/>
              <a:gd name="connsiteY126" fmla="*/ 4480871 h 4972277"/>
              <a:gd name="connsiteX127" fmla="*/ 12265689 w 12746878"/>
              <a:gd name="connsiteY127" fmla="*/ 4475771 h 4972277"/>
              <a:gd name="connsiteX128" fmla="*/ 10145937 w 12746878"/>
              <a:gd name="connsiteY128" fmla="*/ 4457861 h 4972277"/>
              <a:gd name="connsiteX129" fmla="*/ 10157678 w 12746878"/>
              <a:gd name="connsiteY129" fmla="*/ 4464798 h 4972277"/>
              <a:gd name="connsiteX130" fmla="*/ 10157669 w 12746878"/>
              <a:gd name="connsiteY130" fmla="*/ 4475628 h 4972277"/>
              <a:gd name="connsiteX131" fmla="*/ 10154768 w 12746878"/>
              <a:gd name="connsiteY131" fmla="*/ 4472875 h 4972277"/>
              <a:gd name="connsiteX132" fmla="*/ 10146191 w 12746878"/>
              <a:gd name="connsiteY132" fmla="*/ 4470811 h 4972277"/>
              <a:gd name="connsiteX133" fmla="*/ 10146115 w 12746878"/>
              <a:gd name="connsiteY133" fmla="*/ 4465792 h 4972277"/>
              <a:gd name="connsiteX134" fmla="*/ 11722208 w 12746878"/>
              <a:gd name="connsiteY134" fmla="*/ 4439538 h 4972277"/>
              <a:gd name="connsiteX135" fmla="*/ 11724613 w 12746878"/>
              <a:gd name="connsiteY135" fmla="*/ 4447191 h 4972277"/>
              <a:gd name="connsiteX136" fmla="*/ 11726104 w 12746878"/>
              <a:gd name="connsiteY136" fmla="*/ 4453380 h 4972277"/>
              <a:gd name="connsiteX137" fmla="*/ 11725582 w 12746878"/>
              <a:gd name="connsiteY137" fmla="*/ 4467667 h 4972277"/>
              <a:gd name="connsiteX138" fmla="*/ 11722208 w 12746878"/>
              <a:gd name="connsiteY138" fmla="*/ 4439538 h 4972277"/>
              <a:gd name="connsiteX139" fmla="*/ 12241968 w 12746878"/>
              <a:gd name="connsiteY139" fmla="*/ 4428080 h 4972277"/>
              <a:gd name="connsiteX140" fmla="*/ 12249240 w 12746878"/>
              <a:gd name="connsiteY140" fmla="*/ 4437716 h 4972277"/>
              <a:gd name="connsiteX141" fmla="*/ 12244937 w 12746878"/>
              <a:gd name="connsiteY141" fmla="*/ 4460458 h 4972277"/>
              <a:gd name="connsiteX142" fmla="*/ 12237085 w 12746878"/>
              <a:gd name="connsiteY142" fmla="*/ 4454115 h 4972277"/>
              <a:gd name="connsiteX143" fmla="*/ 12238550 w 12746878"/>
              <a:gd name="connsiteY143" fmla="*/ 4446620 h 4972277"/>
              <a:gd name="connsiteX144" fmla="*/ 10426298 w 12746878"/>
              <a:gd name="connsiteY144" fmla="*/ 4418485 h 4972277"/>
              <a:gd name="connsiteX145" fmla="*/ 10426408 w 12746878"/>
              <a:gd name="connsiteY145" fmla="*/ 4421320 h 4972277"/>
              <a:gd name="connsiteX146" fmla="*/ 10426301 w 12746878"/>
              <a:gd name="connsiteY146" fmla="*/ 4421331 h 4972277"/>
              <a:gd name="connsiteX147" fmla="*/ 10426442 w 12746878"/>
              <a:gd name="connsiteY147" fmla="*/ 4422190 h 4972277"/>
              <a:gd name="connsiteX148" fmla="*/ 10426762 w 12746878"/>
              <a:gd name="connsiteY148" fmla="*/ 4430406 h 4972277"/>
              <a:gd name="connsiteX149" fmla="*/ 10431944 w 12746878"/>
              <a:gd name="connsiteY149" fmla="*/ 4471130 h 4972277"/>
              <a:gd name="connsiteX150" fmla="*/ 10426742 w 12746878"/>
              <a:gd name="connsiteY150" fmla="*/ 4515035 h 4972277"/>
              <a:gd name="connsiteX151" fmla="*/ 10423061 w 12746878"/>
              <a:gd name="connsiteY151" fmla="*/ 4533489 h 4972277"/>
              <a:gd name="connsiteX152" fmla="*/ 10422958 w 12746878"/>
              <a:gd name="connsiteY152" fmla="*/ 4534168 h 4972277"/>
              <a:gd name="connsiteX153" fmla="*/ 10419504 w 12746878"/>
              <a:gd name="connsiteY153" fmla="*/ 4530209 h 4972277"/>
              <a:gd name="connsiteX154" fmla="*/ 10417003 w 12746878"/>
              <a:gd name="connsiteY154" fmla="*/ 4512000 h 4972277"/>
              <a:gd name="connsiteX155" fmla="*/ 10414376 w 12746878"/>
              <a:gd name="connsiteY155" fmla="*/ 4494182 h 4972277"/>
              <a:gd name="connsiteX156" fmla="*/ 10414671 w 12746878"/>
              <a:gd name="connsiteY156" fmla="*/ 4492721 h 4972277"/>
              <a:gd name="connsiteX157" fmla="*/ 10420830 w 12746878"/>
              <a:gd name="connsiteY157" fmla="*/ 4461304 h 4972277"/>
              <a:gd name="connsiteX158" fmla="*/ 10835014 w 12746878"/>
              <a:gd name="connsiteY158" fmla="*/ 4410513 h 4972277"/>
              <a:gd name="connsiteX159" fmla="*/ 10850241 w 12746878"/>
              <a:gd name="connsiteY159" fmla="*/ 4441024 h 4972277"/>
              <a:gd name="connsiteX160" fmla="*/ 10841062 w 12746878"/>
              <a:gd name="connsiteY160" fmla="*/ 4499636 h 4972277"/>
              <a:gd name="connsiteX161" fmla="*/ 10831420 w 12746878"/>
              <a:gd name="connsiteY161" fmla="*/ 4543589 h 4972277"/>
              <a:gd name="connsiteX162" fmla="*/ 10822327 w 12746878"/>
              <a:gd name="connsiteY162" fmla="*/ 4526714 h 4972277"/>
              <a:gd name="connsiteX163" fmla="*/ 10832079 w 12746878"/>
              <a:gd name="connsiteY163" fmla="*/ 4430053 h 4972277"/>
              <a:gd name="connsiteX164" fmla="*/ 1216517 w 12746878"/>
              <a:gd name="connsiteY164" fmla="*/ 4410486 h 4972277"/>
              <a:gd name="connsiteX165" fmla="*/ 1230463 w 12746878"/>
              <a:gd name="connsiteY165" fmla="*/ 4458382 h 4972277"/>
              <a:gd name="connsiteX166" fmla="*/ 1227918 w 12746878"/>
              <a:gd name="connsiteY166" fmla="*/ 4473977 h 4972277"/>
              <a:gd name="connsiteX167" fmla="*/ 1216517 w 12746878"/>
              <a:gd name="connsiteY167" fmla="*/ 4410486 h 4972277"/>
              <a:gd name="connsiteX168" fmla="*/ 12214957 w 12746878"/>
              <a:gd name="connsiteY168" fmla="*/ 4392290 h 4972277"/>
              <a:gd name="connsiteX169" fmla="*/ 12224438 w 12746878"/>
              <a:gd name="connsiteY169" fmla="*/ 4404853 h 4972277"/>
              <a:gd name="connsiteX170" fmla="*/ 12222102 w 12746878"/>
              <a:gd name="connsiteY170" fmla="*/ 4419005 h 4972277"/>
              <a:gd name="connsiteX171" fmla="*/ 12223112 w 12746878"/>
              <a:gd name="connsiteY171" fmla="*/ 4431298 h 4972277"/>
              <a:gd name="connsiteX172" fmla="*/ 12221727 w 12746878"/>
              <a:gd name="connsiteY172" fmla="*/ 4441708 h 4972277"/>
              <a:gd name="connsiteX173" fmla="*/ 12208381 w 12746878"/>
              <a:gd name="connsiteY173" fmla="*/ 4430927 h 4972277"/>
              <a:gd name="connsiteX174" fmla="*/ 2226548 w 12746878"/>
              <a:gd name="connsiteY174" fmla="*/ 4389828 h 4972277"/>
              <a:gd name="connsiteX175" fmla="*/ 2229551 w 12746878"/>
              <a:gd name="connsiteY175" fmla="*/ 4398000 h 4972277"/>
              <a:gd name="connsiteX176" fmla="*/ 2221750 w 12746878"/>
              <a:gd name="connsiteY176" fmla="*/ 4413705 h 4972277"/>
              <a:gd name="connsiteX177" fmla="*/ 2226548 w 12746878"/>
              <a:gd name="connsiteY177" fmla="*/ 4389828 h 4972277"/>
              <a:gd name="connsiteX178" fmla="*/ 2231346 w 12746878"/>
              <a:gd name="connsiteY178" fmla="*/ 4365950 h 4972277"/>
              <a:gd name="connsiteX179" fmla="*/ 2234349 w 12746878"/>
              <a:gd name="connsiteY179" fmla="*/ 4374124 h 4972277"/>
              <a:gd name="connsiteX180" fmla="*/ 2226548 w 12746878"/>
              <a:gd name="connsiteY180" fmla="*/ 4389828 h 4972277"/>
              <a:gd name="connsiteX181" fmla="*/ 2231346 w 12746878"/>
              <a:gd name="connsiteY181" fmla="*/ 4365950 h 4972277"/>
              <a:gd name="connsiteX182" fmla="*/ 10121570 w 12746878"/>
              <a:gd name="connsiteY182" fmla="*/ 4365223 h 4972277"/>
              <a:gd name="connsiteX183" fmla="*/ 10125051 w 12746878"/>
              <a:gd name="connsiteY183" fmla="*/ 4367380 h 4972277"/>
              <a:gd name="connsiteX184" fmla="*/ 10124885 w 12746878"/>
              <a:gd name="connsiteY184" fmla="*/ 4367278 h 4972277"/>
              <a:gd name="connsiteX185" fmla="*/ 10118374 w 12746878"/>
              <a:gd name="connsiteY185" fmla="*/ 4363243 h 4972277"/>
              <a:gd name="connsiteX186" fmla="*/ 10121076 w 12746878"/>
              <a:gd name="connsiteY186" fmla="*/ 4364916 h 4972277"/>
              <a:gd name="connsiteX187" fmla="*/ 10121570 w 12746878"/>
              <a:gd name="connsiteY187" fmla="*/ 4365223 h 4972277"/>
              <a:gd name="connsiteX188" fmla="*/ 10117724 w 12746878"/>
              <a:gd name="connsiteY188" fmla="*/ 4362840 h 4972277"/>
              <a:gd name="connsiteX189" fmla="*/ 10117725 w 12746878"/>
              <a:gd name="connsiteY189" fmla="*/ 4362840 h 4972277"/>
              <a:gd name="connsiteX190" fmla="*/ 10118374 w 12746878"/>
              <a:gd name="connsiteY190" fmla="*/ 4363243 h 4972277"/>
              <a:gd name="connsiteX191" fmla="*/ 12293126 w 12746878"/>
              <a:gd name="connsiteY191" fmla="*/ 4355340 h 4972277"/>
              <a:gd name="connsiteX192" fmla="*/ 12300105 w 12746878"/>
              <a:gd name="connsiteY192" fmla="*/ 4359725 h 4972277"/>
              <a:gd name="connsiteX193" fmla="*/ 12299455 w 12746878"/>
              <a:gd name="connsiteY193" fmla="*/ 4364002 h 4972277"/>
              <a:gd name="connsiteX194" fmla="*/ 12296876 w 12746878"/>
              <a:gd name="connsiteY194" fmla="*/ 4360149 h 4972277"/>
              <a:gd name="connsiteX195" fmla="*/ 3025169 w 12746878"/>
              <a:gd name="connsiteY195" fmla="*/ 4345433 h 4972277"/>
              <a:gd name="connsiteX196" fmla="*/ 3076311 w 12746878"/>
              <a:gd name="connsiteY196" fmla="*/ 4408775 h 4972277"/>
              <a:gd name="connsiteX197" fmla="*/ 3040286 w 12746878"/>
              <a:gd name="connsiteY197" fmla="*/ 4393834 h 4972277"/>
              <a:gd name="connsiteX198" fmla="*/ 3034169 w 12746878"/>
              <a:gd name="connsiteY198" fmla="*/ 4391825 h 4972277"/>
              <a:gd name="connsiteX199" fmla="*/ 3026631 w 12746878"/>
              <a:gd name="connsiteY199" fmla="*/ 4359432 h 4972277"/>
              <a:gd name="connsiteX200" fmla="*/ 11320995 w 12746878"/>
              <a:gd name="connsiteY200" fmla="*/ 4340887 h 4972277"/>
              <a:gd name="connsiteX201" fmla="*/ 11334940 w 12746878"/>
              <a:gd name="connsiteY201" fmla="*/ 4388782 h 4972277"/>
              <a:gd name="connsiteX202" fmla="*/ 11332396 w 12746878"/>
              <a:gd name="connsiteY202" fmla="*/ 4404375 h 4972277"/>
              <a:gd name="connsiteX203" fmla="*/ 11320995 w 12746878"/>
              <a:gd name="connsiteY203" fmla="*/ 4340887 h 4972277"/>
              <a:gd name="connsiteX204" fmla="*/ 10797772 w 12746878"/>
              <a:gd name="connsiteY204" fmla="*/ 4340278 h 4972277"/>
              <a:gd name="connsiteX205" fmla="*/ 10815215 w 12746878"/>
              <a:gd name="connsiteY205" fmla="*/ 4371549 h 4972277"/>
              <a:gd name="connsiteX206" fmla="*/ 10807143 w 12746878"/>
              <a:gd name="connsiteY206" fmla="*/ 4411521 h 4972277"/>
              <a:gd name="connsiteX207" fmla="*/ 10807660 w 12746878"/>
              <a:gd name="connsiteY207" fmla="*/ 4405102 h 4972277"/>
              <a:gd name="connsiteX208" fmla="*/ 10806551 w 12746878"/>
              <a:gd name="connsiteY208" fmla="*/ 4398528 h 4972277"/>
              <a:gd name="connsiteX209" fmla="*/ 10791750 w 12746878"/>
              <a:gd name="connsiteY209" fmla="*/ 4411320 h 4972277"/>
              <a:gd name="connsiteX210" fmla="*/ 10787225 w 12746878"/>
              <a:gd name="connsiteY210" fmla="*/ 4426378 h 4972277"/>
              <a:gd name="connsiteX211" fmla="*/ 12255864 w 12746878"/>
              <a:gd name="connsiteY211" fmla="*/ 4337360 h 4972277"/>
              <a:gd name="connsiteX212" fmla="*/ 12258780 w 12746878"/>
              <a:gd name="connsiteY212" fmla="*/ 4341183 h 4972277"/>
              <a:gd name="connsiteX213" fmla="*/ 12263193 w 12746878"/>
              <a:gd name="connsiteY213" fmla="*/ 4346754 h 4972277"/>
              <a:gd name="connsiteX214" fmla="*/ 12255479 w 12746878"/>
              <a:gd name="connsiteY214" fmla="*/ 4342139 h 4972277"/>
              <a:gd name="connsiteX215" fmla="*/ 10437090 w 12746878"/>
              <a:gd name="connsiteY215" fmla="*/ 4333984 h 4972277"/>
              <a:gd name="connsiteX216" fmla="*/ 10446905 w 12746878"/>
              <a:gd name="connsiteY216" fmla="*/ 4350456 h 4972277"/>
              <a:gd name="connsiteX217" fmla="*/ 10444240 w 12746878"/>
              <a:gd name="connsiteY217" fmla="*/ 4369886 h 4972277"/>
              <a:gd name="connsiteX218" fmla="*/ 10434482 w 12746878"/>
              <a:gd name="connsiteY218" fmla="*/ 4374165 h 4972277"/>
              <a:gd name="connsiteX219" fmla="*/ 10431435 w 12746878"/>
              <a:gd name="connsiteY219" fmla="*/ 4378268 h 4972277"/>
              <a:gd name="connsiteX220" fmla="*/ 9301481 w 12746878"/>
              <a:gd name="connsiteY220" fmla="*/ 4329516 h 4972277"/>
              <a:gd name="connsiteX221" fmla="*/ 9302451 w 12746878"/>
              <a:gd name="connsiteY221" fmla="*/ 4333176 h 4972277"/>
              <a:gd name="connsiteX222" fmla="*/ 9307065 w 12746878"/>
              <a:gd name="connsiteY222" fmla="*/ 4352248 h 4972277"/>
              <a:gd name="connsiteX223" fmla="*/ 9308754 w 12746878"/>
              <a:gd name="connsiteY223" fmla="*/ 4396405 h 4972277"/>
              <a:gd name="connsiteX224" fmla="*/ 9307029 w 12746878"/>
              <a:gd name="connsiteY224" fmla="*/ 4402156 h 4972277"/>
              <a:gd name="connsiteX225" fmla="*/ 9301558 w 12746878"/>
              <a:gd name="connsiteY225" fmla="*/ 4413204 h 4972277"/>
              <a:gd name="connsiteX226" fmla="*/ 9299223 w 12746878"/>
              <a:gd name="connsiteY226" fmla="*/ 4405175 h 4972277"/>
              <a:gd name="connsiteX227" fmla="*/ 9295893 w 12746878"/>
              <a:gd name="connsiteY227" fmla="*/ 4386925 h 4972277"/>
              <a:gd name="connsiteX228" fmla="*/ 3674904 w 12746878"/>
              <a:gd name="connsiteY228" fmla="*/ 4320226 h 4972277"/>
              <a:gd name="connsiteX229" fmla="*/ 3677906 w 12746878"/>
              <a:gd name="connsiteY229" fmla="*/ 4328399 h 4972277"/>
              <a:gd name="connsiteX230" fmla="*/ 3670106 w 12746878"/>
              <a:gd name="connsiteY230" fmla="*/ 4344105 h 4972277"/>
              <a:gd name="connsiteX231" fmla="*/ 3674904 w 12746878"/>
              <a:gd name="connsiteY231" fmla="*/ 4320226 h 4972277"/>
              <a:gd name="connsiteX232" fmla="*/ 646156 w 12746878"/>
              <a:gd name="connsiteY232" fmla="*/ 4316037 h 4972277"/>
              <a:gd name="connsiteX233" fmla="*/ 650794 w 12746878"/>
              <a:gd name="connsiteY233" fmla="*/ 4348367 h 4972277"/>
              <a:gd name="connsiteX234" fmla="*/ 652631 w 12746878"/>
              <a:gd name="connsiteY234" fmla="*/ 4396404 h 4972277"/>
              <a:gd name="connsiteX235" fmla="*/ 650906 w 12746878"/>
              <a:gd name="connsiteY235" fmla="*/ 4402156 h 4972277"/>
              <a:gd name="connsiteX236" fmla="*/ 645436 w 12746878"/>
              <a:gd name="connsiteY236" fmla="*/ 4413204 h 4972277"/>
              <a:gd name="connsiteX237" fmla="*/ 642426 w 12746878"/>
              <a:gd name="connsiteY237" fmla="*/ 4402855 h 4972277"/>
              <a:gd name="connsiteX238" fmla="*/ 639540 w 12746878"/>
              <a:gd name="connsiteY238" fmla="*/ 4387672 h 4972277"/>
              <a:gd name="connsiteX239" fmla="*/ 12228458 w 12746878"/>
              <a:gd name="connsiteY239" fmla="*/ 4312961 h 4972277"/>
              <a:gd name="connsiteX240" fmla="*/ 12248096 w 12746878"/>
              <a:gd name="connsiteY240" fmla="*/ 4325931 h 4972277"/>
              <a:gd name="connsiteX241" fmla="*/ 12247250 w 12746878"/>
              <a:gd name="connsiteY241" fmla="*/ 4326063 h 4972277"/>
              <a:gd name="connsiteX242" fmla="*/ 12250154 w 12746878"/>
              <a:gd name="connsiteY242" fmla="*/ 4329871 h 4972277"/>
              <a:gd name="connsiteX243" fmla="*/ 12247241 w 12746878"/>
              <a:gd name="connsiteY243" fmla="*/ 4330450 h 4972277"/>
              <a:gd name="connsiteX244" fmla="*/ 12244317 w 12746878"/>
              <a:gd name="connsiteY244" fmla="*/ 4335067 h 4972277"/>
              <a:gd name="connsiteX245" fmla="*/ 12226625 w 12746878"/>
              <a:gd name="connsiteY245" fmla="*/ 4323733 h 4972277"/>
              <a:gd name="connsiteX246" fmla="*/ 2239838 w 12746878"/>
              <a:gd name="connsiteY246" fmla="*/ 4302178 h 4972277"/>
              <a:gd name="connsiteX247" fmla="*/ 2241406 w 12746878"/>
              <a:gd name="connsiteY247" fmla="*/ 4330532 h 4972277"/>
              <a:gd name="connsiteX248" fmla="*/ 2231346 w 12746878"/>
              <a:gd name="connsiteY248" fmla="*/ 4365950 h 4972277"/>
              <a:gd name="connsiteX249" fmla="*/ 2239838 w 12746878"/>
              <a:gd name="connsiteY249" fmla="*/ 4302178 h 4972277"/>
              <a:gd name="connsiteX250" fmla="*/ 5600013 w 12746878"/>
              <a:gd name="connsiteY250" fmla="*/ 4298894 h 4972277"/>
              <a:gd name="connsiteX251" fmla="*/ 5602151 w 12746878"/>
              <a:gd name="connsiteY251" fmla="*/ 4316310 h 4972277"/>
              <a:gd name="connsiteX252" fmla="*/ 5602767 w 12746878"/>
              <a:gd name="connsiteY252" fmla="*/ 4325873 h 4972277"/>
              <a:gd name="connsiteX253" fmla="*/ 5599284 w 12746878"/>
              <a:gd name="connsiteY253" fmla="*/ 4305362 h 4972277"/>
              <a:gd name="connsiteX254" fmla="*/ 3679702 w 12746878"/>
              <a:gd name="connsiteY254" fmla="*/ 4296348 h 4972277"/>
              <a:gd name="connsiteX255" fmla="*/ 3682704 w 12746878"/>
              <a:gd name="connsiteY255" fmla="*/ 4304522 h 4972277"/>
              <a:gd name="connsiteX256" fmla="*/ 3674904 w 12746878"/>
              <a:gd name="connsiteY256" fmla="*/ 4320226 h 4972277"/>
              <a:gd name="connsiteX257" fmla="*/ 3679702 w 12746878"/>
              <a:gd name="connsiteY257" fmla="*/ 4296348 h 4972277"/>
              <a:gd name="connsiteX258" fmla="*/ 3019977 w 12746878"/>
              <a:gd name="connsiteY258" fmla="*/ 4293413 h 4972277"/>
              <a:gd name="connsiteX259" fmla="*/ 3070738 w 12746878"/>
              <a:gd name="connsiteY259" fmla="*/ 4326965 h 4972277"/>
              <a:gd name="connsiteX260" fmla="*/ 3070757 w 12746878"/>
              <a:gd name="connsiteY260" fmla="*/ 4326976 h 4972277"/>
              <a:gd name="connsiteX261" fmla="*/ 3071840 w 12746878"/>
              <a:gd name="connsiteY261" fmla="*/ 4348404 h 4972277"/>
              <a:gd name="connsiteX262" fmla="*/ 3070240 w 12746878"/>
              <a:gd name="connsiteY262" fmla="*/ 4346642 h 4972277"/>
              <a:gd name="connsiteX263" fmla="*/ 3043692 w 12746878"/>
              <a:gd name="connsiteY263" fmla="*/ 4323839 h 4972277"/>
              <a:gd name="connsiteX264" fmla="*/ 3064325 w 12746878"/>
              <a:gd name="connsiteY264" fmla="*/ 4348128 h 4972277"/>
              <a:gd name="connsiteX265" fmla="*/ 3072250 w 12746878"/>
              <a:gd name="connsiteY265" fmla="*/ 4356522 h 4972277"/>
              <a:gd name="connsiteX266" fmla="*/ 3072575 w 12746878"/>
              <a:gd name="connsiteY266" fmla="*/ 4362940 h 4972277"/>
              <a:gd name="connsiteX267" fmla="*/ 3030548 w 12746878"/>
              <a:gd name="connsiteY267" fmla="*/ 4339216 h 4972277"/>
              <a:gd name="connsiteX268" fmla="*/ 3024072 w 12746878"/>
              <a:gd name="connsiteY268" fmla="*/ 4334910 h 4972277"/>
              <a:gd name="connsiteX269" fmla="*/ 3020640 w 12746878"/>
              <a:gd name="connsiteY269" fmla="*/ 4302025 h 4972277"/>
              <a:gd name="connsiteX270" fmla="*/ 4176599 w 12746878"/>
              <a:gd name="connsiteY270" fmla="*/ 4291742 h 4972277"/>
              <a:gd name="connsiteX271" fmla="*/ 4166604 w 12746878"/>
              <a:gd name="connsiteY271" fmla="*/ 4298149 h 4972277"/>
              <a:gd name="connsiteX272" fmla="*/ 4176599 w 12746878"/>
              <a:gd name="connsiteY272" fmla="*/ 4291742 h 4972277"/>
              <a:gd name="connsiteX273" fmla="*/ 4790492 w 12746878"/>
              <a:gd name="connsiteY273" fmla="*/ 4286795 h 4972277"/>
              <a:gd name="connsiteX274" fmla="*/ 4795295 w 12746878"/>
              <a:gd name="connsiteY274" fmla="*/ 4294192 h 4972277"/>
              <a:gd name="connsiteX275" fmla="*/ 4795511 w 12746878"/>
              <a:gd name="connsiteY275" fmla="*/ 4300312 h 4972277"/>
              <a:gd name="connsiteX276" fmla="*/ 4793605 w 12746878"/>
              <a:gd name="connsiteY276" fmla="*/ 4315463 h 4972277"/>
              <a:gd name="connsiteX277" fmla="*/ 4789149 w 12746878"/>
              <a:gd name="connsiteY277" fmla="*/ 4328154 h 4972277"/>
              <a:gd name="connsiteX278" fmla="*/ 4783839 w 12746878"/>
              <a:gd name="connsiteY278" fmla="*/ 4330309 h 4972277"/>
              <a:gd name="connsiteX279" fmla="*/ 4784342 w 12746878"/>
              <a:gd name="connsiteY279" fmla="*/ 4290443 h 4972277"/>
              <a:gd name="connsiteX280" fmla="*/ 4790492 w 12746878"/>
              <a:gd name="connsiteY280" fmla="*/ 4286795 h 4972277"/>
              <a:gd name="connsiteX281" fmla="*/ 12193060 w 12746878"/>
              <a:gd name="connsiteY281" fmla="*/ 4286261 h 4972277"/>
              <a:gd name="connsiteX282" fmla="*/ 12211346 w 12746878"/>
              <a:gd name="connsiteY282" fmla="*/ 4300716 h 4972277"/>
              <a:gd name="connsiteX283" fmla="*/ 12208743 w 12746878"/>
              <a:gd name="connsiteY283" fmla="*/ 4312275 h 4972277"/>
              <a:gd name="connsiteX284" fmla="*/ 12192269 w 12746878"/>
              <a:gd name="connsiteY284" fmla="*/ 4301721 h 4972277"/>
              <a:gd name="connsiteX285" fmla="*/ 12192029 w 12746878"/>
              <a:gd name="connsiteY285" fmla="*/ 4301431 h 4972277"/>
              <a:gd name="connsiteX286" fmla="*/ 3185616 w 12746878"/>
              <a:gd name="connsiteY286" fmla="*/ 4282216 h 4972277"/>
              <a:gd name="connsiteX287" fmla="*/ 3195387 w 12746878"/>
              <a:gd name="connsiteY287" fmla="*/ 4295698 h 4972277"/>
              <a:gd name="connsiteX288" fmla="*/ 3218553 w 12746878"/>
              <a:gd name="connsiteY288" fmla="*/ 4327932 h 4972277"/>
              <a:gd name="connsiteX289" fmla="*/ 3217943 w 12746878"/>
              <a:gd name="connsiteY289" fmla="*/ 4333769 h 4972277"/>
              <a:gd name="connsiteX290" fmla="*/ 3227419 w 12746878"/>
              <a:gd name="connsiteY290" fmla="*/ 4427010 h 4972277"/>
              <a:gd name="connsiteX291" fmla="*/ 3232618 w 12746878"/>
              <a:gd name="connsiteY291" fmla="*/ 4457998 h 4972277"/>
              <a:gd name="connsiteX292" fmla="*/ 3221191 w 12746878"/>
              <a:gd name="connsiteY292" fmla="*/ 4445624 h 4972277"/>
              <a:gd name="connsiteX293" fmla="*/ 3219701 w 12746878"/>
              <a:gd name="connsiteY293" fmla="*/ 4446264 h 4972277"/>
              <a:gd name="connsiteX294" fmla="*/ 3209767 w 12746878"/>
              <a:gd name="connsiteY294" fmla="*/ 4446258 h 4972277"/>
              <a:gd name="connsiteX295" fmla="*/ 3209237 w 12746878"/>
              <a:gd name="connsiteY295" fmla="*/ 4442397 h 4972277"/>
              <a:gd name="connsiteX296" fmla="*/ 3038866 w 12746878"/>
              <a:gd name="connsiteY296" fmla="*/ 4261312 h 4972277"/>
              <a:gd name="connsiteX297" fmla="*/ 3040629 w 12746878"/>
              <a:gd name="connsiteY297" fmla="*/ 4265381 h 4972277"/>
              <a:gd name="connsiteX298" fmla="*/ 3047726 w 12746878"/>
              <a:gd name="connsiteY298" fmla="*/ 4270417 h 4972277"/>
              <a:gd name="connsiteX299" fmla="*/ 3045227 w 12746878"/>
              <a:gd name="connsiteY299" fmla="*/ 4267709 h 4972277"/>
              <a:gd name="connsiteX300" fmla="*/ 10750248 w 12746878"/>
              <a:gd name="connsiteY300" fmla="*/ 4255686 h 4972277"/>
              <a:gd name="connsiteX301" fmla="*/ 10752480 w 12746878"/>
              <a:gd name="connsiteY301" fmla="*/ 4259310 h 4972277"/>
              <a:gd name="connsiteX302" fmla="*/ 10755271 w 12746878"/>
              <a:gd name="connsiteY302" fmla="*/ 4278766 h 4972277"/>
              <a:gd name="connsiteX303" fmla="*/ 10756011 w 12746878"/>
              <a:gd name="connsiteY303" fmla="*/ 4298108 h 4972277"/>
              <a:gd name="connsiteX304" fmla="*/ 10756330 w 12746878"/>
              <a:gd name="connsiteY304" fmla="*/ 4296919 h 4972277"/>
              <a:gd name="connsiteX305" fmla="*/ 10757619 w 12746878"/>
              <a:gd name="connsiteY305" fmla="*/ 4292451 h 4972277"/>
              <a:gd name="connsiteX306" fmla="*/ 10760203 w 12746878"/>
              <a:gd name="connsiteY306" fmla="*/ 4272926 h 4972277"/>
              <a:gd name="connsiteX307" fmla="*/ 10773079 w 12746878"/>
              <a:gd name="connsiteY307" fmla="*/ 4296011 h 4972277"/>
              <a:gd name="connsiteX308" fmla="*/ 10772075 w 12746878"/>
              <a:gd name="connsiteY308" fmla="*/ 4306059 h 4972277"/>
              <a:gd name="connsiteX309" fmla="*/ 10754435 w 12746878"/>
              <a:gd name="connsiteY309" fmla="*/ 4395622 h 4972277"/>
              <a:gd name="connsiteX310" fmla="*/ 10750610 w 12746878"/>
              <a:gd name="connsiteY310" fmla="*/ 4393607 h 4972277"/>
              <a:gd name="connsiteX311" fmla="*/ 10748020 w 12746878"/>
              <a:gd name="connsiteY311" fmla="*/ 4388801 h 4972277"/>
              <a:gd name="connsiteX312" fmla="*/ 10743835 w 12746878"/>
              <a:gd name="connsiteY312" fmla="*/ 4382442 h 4972277"/>
              <a:gd name="connsiteX313" fmla="*/ 10743074 w 12746878"/>
              <a:gd name="connsiteY313" fmla="*/ 4379876 h 4972277"/>
              <a:gd name="connsiteX314" fmla="*/ 10745487 w 12746878"/>
              <a:gd name="connsiteY314" fmla="*/ 4344368 h 4972277"/>
              <a:gd name="connsiteX315" fmla="*/ 10747713 w 12746878"/>
              <a:gd name="connsiteY315" fmla="*/ 4334026 h 4972277"/>
              <a:gd name="connsiteX316" fmla="*/ 10744136 w 12746878"/>
              <a:gd name="connsiteY316" fmla="*/ 4318455 h 4972277"/>
              <a:gd name="connsiteX317" fmla="*/ 4792950 w 12746878"/>
              <a:gd name="connsiteY317" fmla="*/ 4247117 h 4972277"/>
              <a:gd name="connsiteX318" fmla="*/ 4796372 w 12746878"/>
              <a:gd name="connsiteY318" fmla="*/ 4258978 h 4972277"/>
              <a:gd name="connsiteX319" fmla="*/ 4791638 w 12746878"/>
              <a:gd name="connsiteY319" fmla="*/ 4259582 h 4972277"/>
              <a:gd name="connsiteX320" fmla="*/ 4163036 w 12746878"/>
              <a:gd name="connsiteY320" fmla="*/ 4246408 h 4972277"/>
              <a:gd name="connsiteX321" fmla="*/ 4166642 w 12746878"/>
              <a:gd name="connsiteY321" fmla="*/ 4261085 h 4972277"/>
              <a:gd name="connsiteX322" fmla="*/ 4163036 w 12746878"/>
              <a:gd name="connsiteY322" fmla="*/ 4246408 h 4972277"/>
              <a:gd name="connsiteX323" fmla="*/ 3325701 w 12746878"/>
              <a:gd name="connsiteY323" fmla="*/ 4241689 h 4972277"/>
              <a:gd name="connsiteX324" fmla="*/ 3337211 w 12746878"/>
              <a:gd name="connsiteY324" fmla="*/ 4254212 h 4972277"/>
              <a:gd name="connsiteX325" fmla="*/ 3343293 w 12746878"/>
              <a:gd name="connsiteY325" fmla="*/ 4261418 h 4972277"/>
              <a:gd name="connsiteX326" fmla="*/ 3342141 w 12746878"/>
              <a:gd name="connsiteY326" fmla="*/ 4270569 h 4972277"/>
              <a:gd name="connsiteX327" fmla="*/ 3335359 w 12746878"/>
              <a:gd name="connsiteY327" fmla="*/ 4263108 h 4972277"/>
              <a:gd name="connsiteX328" fmla="*/ 3329094 w 12746878"/>
              <a:gd name="connsiteY328" fmla="*/ 4256283 h 4972277"/>
              <a:gd name="connsiteX329" fmla="*/ 3324752 w 12746878"/>
              <a:gd name="connsiteY329" fmla="*/ 4250763 h 4972277"/>
              <a:gd name="connsiteX330" fmla="*/ 9290083 w 12746878"/>
              <a:gd name="connsiteY330" fmla="*/ 4232718 h 4972277"/>
              <a:gd name="connsiteX331" fmla="*/ 9292565 w 12746878"/>
              <a:gd name="connsiteY331" fmla="*/ 4248941 h 4972277"/>
              <a:gd name="connsiteX332" fmla="*/ 9290658 w 12746878"/>
              <a:gd name="connsiteY332" fmla="*/ 4261756 h 4972277"/>
              <a:gd name="connsiteX333" fmla="*/ 12344315 w 12746878"/>
              <a:gd name="connsiteY333" fmla="*/ 4232577 h 4972277"/>
              <a:gd name="connsiteX334" fmla="*/ 12345724 w 12746878"/>
              <a:gd name="connsiteY334" fmla="*/ 4258041 h 4972277"/>
              <a:gd name="connsiteX335" fmla="*/ 12338557 w 12746878"/>
              <a:gd name="connsiteY335" fmla="*/ 4249753 h 4972277"/>
              <a:gd name="connsiteX336" fmla="*/ 3688193 w 12746878"/>
              <a:gd name="connsiteY336" fmla="*/ 4232576 h 4972277"/>
              <a:gd name="connsiteX337" fmla="*/ 3689761 w 12746878"/>
              <a:gd name="connsiteY337" fmla="*/ 4260930 h 4972277"/>
              <a:gd name="connsiteX338" fmla="*/ 3679702 w 12746878"/>
              <a:gd name="connsiteY338" fmla="*/ 4296348 h 4972277"/>
              <a:gd name="connsiteX339" fmla="*/ 3688193 w 12746878"/>
              <a:gd name="connsiteY339" fmla="*/ 4232576 h 4972277"/>
              <a:gd name="connsiteX340" fmla="*/ 7048366 w 12746878"/>
              <a:gd name="connsiteY340" fmla="*/ 4229288 h 4972277"/>
              <a:gd name="connsiteX341" fmla="*/ 7050505 w 12746878"/>
              <a:gd name="connsiteY341" fmla="*/ 4246708 h 4972277"/>
              <a:gd name="connsiteX342" fmla="*/ 7051122 w 12746878"/>
              <a:gd name="connsiteY342" fmla="*/ 4256285 h 4972277"/>
              <a:gd name="connsiteX343" fmla="*/ 7047637 w 12746878"/>
              <a:gd name="connsiteY343" fmla="*/ 4235762 h 4972277"/>
              <a:gd name="connsiteX344" fmla="*/ 12313312 w 12746878"/>
              <a:gd name="connsiteY344" fmla="*/ 4226142 h 4972277"/>
              <a:gd name="connsiteX345" fmla="*/ 12319378 w 12746878"/>
              <a:gd name="connsiteY345" fmla="*/ 4228562 h 4972277"/>
              <a:gd name="connsiteX346" fmla="*/ 12319108 w 12746878"/>
              <a:gd name="connsiteY346" fmla="*/ 4230580 h 4972277"/>
              <a:gd name="connsiteX347" fmla="*/ 10731669 w 12746878"/>
              <a:gd name="connsiteY347" fmla="*/ 4225533 h 4972277"/>
              <a:gd name="connsiteX348" fmla="*/ 10733581 w 12746878"/>
              <a:gd name="connsiteY348" fmla="*/ 4228635 h 4972277"/>
              <a:gd name="connsiteX349" fmla="*/ 10732785 w 12746878"/>
              <a:gd name="connsiteY349" fmla="*/ 4233980 h 4972277"/>
              <a:gd name="connsiteX350" fmla="*/ 10732011 w 12746878"/>
              <a:gd name="connsiteY350" fmla="*/ 4227749 h 4972277"/>
              <a:gd name="connsiteX351" fmla="*/ 3541444 w 12746878"/>
              <a:gd name="connsiteY351" fmla="*/ 4225396 h 4972277"/>
              <a:gd name="connsiteX352" fmla="*/ 3534607 w 12746878"/>
              <a:gd name="connsiteY352" fmla="*/ 4232810 h 4972277"/>
              <a:gd name="connsiteX353" fmla="*/ 3541444 w 12746878"/>
              <a:gd name="connsiteY353" fmla="*/ 4225396 h 4972277"/>
              <a:gd name="connsiteX354" fmla="*/ 2728244 w 12746878"/>
              <a:gd name="connsiteY354" fmla="*/ 4222139 h 4972277"/>
              <a:gd name="connsiteX355" fmla="*/ 2718253 w 12746878"/>
              <a:gd name="connsiteY355" fmla="*/ 4228549 h 4972277"/>
              <a:gd name="connsiteX356" fmla="*/ 2728244 w 12746878"/>
              <a:gd name="connsiteY356" fmla="*/ 4222139 h 4972277"/>
              <a:gd name="connsiteX357" fmla="*/ 10812482 w 12746878"/>
              <a:gd name="connsiteY357" fmla="*/ 4219705 h 4972277"/>
              <a:gd name="connsiteX358" fmla="*/ 10822708 w 12746878"/>
              <a:gd name="connsiteY358" fmla="*/ 4237093 h 4972277"/>
              <a:gd name="connsiteX359" fmla="*/ 10837166 w 12746878"/>
              <a:gd name="connsiteY359" fmla="*/ 4262839 h 4972277"/>
              <a:gd name="connsiteX360" fmla="*/ 10836915 w 12746878"/>
              <a:gd name="connsiteY360" fmla="*/ 4264081 h 4972277"/>
              <a:gd name="connsiteX361" fmla="*/ 10811373 w 12746878"/>
              <a:gd name="connsiteY361" fmla="*/ 4228823 h 4972277"/>
              <a:gd name="connsiteX362" fmla="*/ 12302627 w 12746878"/>
              <a:gd name="connsiteY362" fmla="*/ 4217808 h 4972277"/>
              <a:gd name="connsiteX363" fmla="*/ 12313312 w 12746878"/>
              <a:gd name="connsiteY363" fmla="*/ 4226142 h 4972277"/>
              <a:gd name="connsiteX364" fmla="*/ 12302335 w 12746878"/>
              <a:gd name="connsiteY364" fmla="*/ 4219609 h 4972277"/>
              <a:gd name="connsiteX365" fmla="*/ 5025874 w 12746878"/>
              <a:gd name="connsiteY365" fmla="*/ 4213054 h 4972277"/>
              <a:gd name="connsiteX366" fmla="*/ 5036979 w 12746878"/>
              <a:gd name="connsiteY366" fmla="*/ 4319323 h 4972277"/>
              <a:gd name="connsiteX367" fmla="*/ 5027149 w 12746878"/>
              <a:gd name="connsiteY367" fmla="*/ 4386790 h 4972277"/>
              <a:gd name="connsiteX368" fmla="*/ 5020782 w 12746878"/>
              <a:gd name="connsiteY368" fmla="*/ 4348748 h 4972277"/>
              <a:gd name="connsiteX369" fmla="*/ 5010800 w 12746878"/>
              <a:gd name="connsiteY369" fmla="*/ 4269457 h 4972277"/>
              <a:gd name="connsiteX370" fmla="*/ 5021986 w 12746878"/>
              <a:gd name="connsiteY370" fmla="*/ 4230685 h 4972277"/>
              <a:gd name="connsiteX371" fmla="*/ 10807067 w 12746878"/>
              <a:gd name="connsiteY371" fmla="*/ 4210496 h 4972277"/>
              <a:gd name="connsiteX372" fmla="*/ 10807131 w 12746878"/>
              <a:gd name="connsiteY372" fmla="*/ 4210605 h 4972277"/>
              <a:gd name="connsiteX373" fmla="*/ 10806829 w 12746878"/>
              <a:gd name="connsiteY373" fmla="*/ 4212077 h 4972277"/>
              <a:gd name="connsiteX374" fmla="*/ 630295 w 12746878"/>
              <a:gd name="connsiteY374" fmla="*/ 4202969 h 4972277"/>
              <a:gd name="connsiteX375" fmla="*/ 631781 w 12746878"/>
              <a:gd name="connsiteY375" fmla="*/ 4218476 h 4972277"/>
              <a:gd name="connsiteX376" fmla="*/ 635007 w 12746878"/>
              <a:gd name="connsiteY376" fmla="*/ 4239550 h 4972277"/>
              <a:gd name="connsiteX377" fmla="*/ 625197 w 12746878"/>
              <a:gd name="connsiteY377" fmla="*/ 4282134 h 4972277"/>
              <a:gd name="connsiteX378" fmla="*/ 625086 w 12746878"/>
              <a:gd name="connsiteY378" fmla="*/ 4281482 h 4972277"/>
              <a:gd name="connsiteX379" fmla="*/ 621247 w 12746878"/>
              <a:gd name="connsiteY379" fmla="*/ 4247191 h 4972277"/>
              <a:gd name="connsiteX380" fmla="*/ 623755 w 12746878"/>
              <a:gd name="connsiteY380" fmla="*/ 4234385 h 4972277"/>
              <a:gd name="connsiteX381" fmla="*/ 2135694 w 12746878"/>
              <a:gd name="connsiteY381" fmla="*/ 4200257 h 4972277"/>
              <a:gd name="connsiteX382" fmla="*/ 2129111 w 12746878"/>
              <a:gd name="connsiteY382" fmla="*/ 4208119 h 4972277"/>
              <a:gd name="connsiteX383" fmla="*/ 2135694 w 12746878"/>
              <a:gd name="connsiteY383" fmla="*/ 4200257 h 4972277"/>
              <a:gd name="connsiteX384" fmla="*/ 7674498 w 12746878"/>
              <a:gd name="connsiteY384" fmla="*/ 4200256 h 4972277"/>
              <a:gd name="connsiteX385" fmla="*/ 7681083 w 12746878"/>
              <a:gd name="connsiteY385" fmla="*/ 4208117 h 4972277"/>
              <a:gd name="connsiteX386" fmla="*/ 7674498 w 12746878"/>
              <a:gd name="connsiteY386" fmla="*/ 4200256 h 4972277"/>
              <a:gd name="connsiteX387" fmla="*/ 3247864 w 12746878"/>
              <a:gd name="connsiteY387" fmla="*/ 4197450 h 4972277"/>
              <a:gd name="connsiteX388" fmla="*/ 3249893 w 12746878"/>
              <a:gd name="connsiteY388" fmla="*/ 4198672 h 4972277"/>
              <a:gd name="connsiteX389" fmla="*/ 3255622 w 12746878"/>
              <a:gd name="connsiteY389" fmla="*/ 4205536 h 4972277"/>
              <a:gd name="connsiteX390" fmla="*/ 2714685 w 12746878"/>
              <a:gd name="connsiteY390" fmla="*/ 4176809 h 4972277"/>
              <a:gd name="connsiteX391" fmla="*/ 2718286 w 12746878"/>
              <a:gd name="connsiteY391" fmla="*/ 4191481 h 4972277"/>
              <a:gd name="connsiteX392" fmla="*/ 2714685 w 12746878"/>
              <a:gd name="connsiteY392" fmla="*/ 4176809 h 4972277"/>
              <a:gd name="connsiteX393" fmla="*/ 12249880 w 12746878"/>
              <a:gd name="connsiteY393" fmla="*/ 4176797 h 4972277"/>
              <a:gd name="connsiteX394" fmla="*/ 12262972 w 12746878"/>
              <a:gd name="connsiteY394" fmla="*/ 4186878 h 4972277"/>
              <a:gd name="connsiteX395" fmla="*/ 12290551 w 12746878"/>
              <a:gd name="connsiteY395" fmla="*/ 4208389 h 4972277"/>
              <a:gd name="connsiteX396" fmla="*/ 12289909 w 12746878"/>
              <a:gd name="connsiteY396" fmla="*/ 4212212 h 4972277"/>
              <a:gd name="connsiteX397" fmla="*/ 12260716 w 12746878"/>
              <a:gd name="connsiteY397" fmla="*/ 4194837 h 4972277"/>
              <a:gd name="connsiteX398" fmla="*/ 12248355 w 12746878"/>
              <a:gd name="connsiteY398" fmla="*/ 4186622 h 4972277"/>
              <a:gd name="connsiteX399" fmla="*/ 7369513 w 12746878"/>
              <a:gd name="connsiteY399" fmla="*/ 4175490 h 4972277"/>
              <a:gd name="connsiteX400" fmla="*/ 7371725 w 12746878"/>
              <a:gd name="connsiteY400" fmla="*/ 4195225 h 4972277"/>
              <a:gd name="connsiteX401" fmla="*/ 7368311 w 12746878"/>
              <a:gd name="connsiteY401" fmla="*/ 4186910 h 4972277"/>
              <a:gd name="connsiteX402" fmla="*/ 6467292 w 12746878"/>
              <a:gd name="connsiteY402" fmla="*/ 4171648 h 4972277"/>
              <a:gd name="connsiteX403" fmla="*/ 6460751 w 12746878"/>
              <a:gd name="connsiteY403" fmla="*/ 4212531 h 4972277"/>
              <a:gd name="connsiteX404" fmla="*/ 6459155 w 12746878"/>
              <a:gd name="connsiteY404" fmla="*/ 4199854 h 4972277"/>
              <a:gd name="connsiteX405" fmla="*/ 7678585 w 12746878"/>
              <a:gd name="connsiteY405" fmla="*/ 4167647 h 4972277"/>
              <a:gd name="connsiteX406" fmla="*/ 7679407 w 12746878"/>
              <a:gd name="connsiteY406" fmla="*/ 4174322 h 4972277"/>
              <a:gd name="connsiteX407" fmla="*/ 7674498 w 12746878"/>
              <a:gd name="connsiteY407" fmla="*/ 4200256 h 4972277"/>
              <a:gd name="connsiteX408" fmla="*/ 3169210 w 12746878"/>
              <a:gd name="connsiteY408" fmla="*/ 4164965 h 4972277"/>
              <a:gd name="connsiteX409" fmla="*/ 3191400 w 12746878"/>
              <a:gd name="connsiteY409" fmla="*/ 4190573 h 4972277"/>
              <a:gd name="connsiteX410" fmla="*/ 3265211 w 12746878"/>
              <a:gd name="connsiteY410" fmla="*/ 4281024 h 4972277"/>
              <a:gd name="connsiteX411" fmla="*/ 3252783 w 12746878"/>
              <a:gd name="connsiteY411" fmla="*/ 4292822 h 4972277"/>
              <a:gd name="connsiteX412" fmla="*/ 3250641 w 12746878"/>
              <a:gd name="connsiteY412" fmla="*/ 4293808 h 4972277"/>
              <a:gd name="connsiteX413" fmla="*/ 3215721 w 12746878"/>
              <a:gd name="connsiteY413" fmla="*/ 4254601 h 4972277"/>
              <a:gd name="connsiteX414" fmla="*/ 3175846 w 12746878"/>
              <a:gd name="connsiteY414" fmla="*/ 4215288 h 4972277"/>
              <a:gd name="connsiteX415" fmla="*/ 3172988 w 12746878"/>
              <a:gd name="connsiteY415" fmla="*/ 4191463 h 4972277"/>
              <a:gd name="connsiteX416" fmla="*/ 10775071 w 12746878"/>
              <a:gd name="connsiteY416" fmla="*/ 4159812 h 4972277"/>
              <a:gd name="connsiteX417" fmla="*/ 10787821 w 12746878"/>
              <a:gd name="connsiteY417" fmla="*/ 4179530 h 4972277"/>
              <a:gd name="connsiteX418" fmla="*/ 10785843 w 12746878"/>
              <a:gd name="connsiteY418" fmla="*/ 4192193 h 4972277"/>
              <a:gd name="connsiteX419" fmla="*/ 10773282 w 12746878"/>
              <a:gd name="connsiteY419" fmla="*/ 4173782 h 4972277"/>
              <a:gd name="connsiteX420" fmla="*/ 2093090 w 12746878"/>
              <a:gd name="connsiteY420" fmla="*/ 4155794 h 4972277"/>
              <a:gd name="connsiteX421" fmla="*/ 2086254 w 12746878"/>
              <a:gd name="connsiteY421" fmla="*/ 4163208 h 4972277"/>
              <a:gd name="connsiteX422" fmla="*/ 2093090 w 12746878"/>
              <a:gd name="connsiteY422" fmla="*/ 4155794 h 4972277"/>
              <a:gd name="connsiteX423" fmla="*/ 8787666 w 12746878"/>
              <a:gd name="connsiteY423" fmla="*/ 4154021 h 4972277"/>
              <a:gd name="connsiteX424" fmla="*/ 8794967 w 12746878"/>
              <a:gd name="connsiteY424" fmla="*/ 4161699 h 4972277"/>
              <a:gd name="connsiteX425" fmla="*/ 8787666 w 12746878"/>
              <a:gd name="connsiteY425" fmla="*/ 4154021 h 4972277"/>
              <a:gd name="connsiteX426" fmla="*/ 12215629 w 12746878"/>
              <a:gd name="connsiteY426" fmla="*/ 4150420 h 4972277"/>
              <a:gd name="connsiteX427" fmla="*/ 12228204 w 12746878"/>
              <a:gd name="connsiteY427" fmla="*/ 4160103 h 4972277"/>
              <a:gd name="connsiteX428" fmla="*/ 12226888 w 12746878"/>
              <a:gd name="connsiteY428" fmla="*/ 4172355 h 4972277"/>
              <a:gd name="connsiteX429" fmla="*/ 12213859 w 12746878"/>
              <a:gd name="connsiteY429" fmla="*/ 4163696 h 4972277"/>
              <a:gd name="connsiteX430" fmla="*/ 10865061 w 12746878"/>
              <a:gd name="connsiteY430" fmla="*/ 4141940 h 4972277"/>
              <a:gd name="connsiteX431" fmla="*/ 10862170 w 12746878"/>
              <a:gd name="connsiteY431" fmla="*/ 4159145 h 4972277"/>
              <a:gd name="connsiteX432" fmla="*/ 10859761 w 12746878"/>
              <a:gd name="connsiteY432" fmla="*/ 4155645 h 4972277"/>
              <a:gd name="connsiteX433" fmla="*/ 10860710 w 12746878"/>
              <a:gd name="connsiteY433" fmla="*/ 4146243 h 4972277"/>
              <a:gd name="connsiteX434" fmla="*/ 3165543 w 12746878"/>
              <a:gd name="connsiteY434" fmla="*/ 4139444 h 4972277"/>
              <a:gd name="connsiteX435" fmla="*/ 3169286 w 12746878"/>
              <a:gd name="connsiteY435" fmla="*/ 4143988 h 4972277"/>
              <a:gd name="connsiteX436" fmla="*/ 3166174 w 12746878"/>
              <a:gd name="connsiteY436" fmla="*/ 4143809 h 4972277"/>
              <a:gd name="connsiteX437" fmla="*/ 881739 w 12746878"/>
              <a:gd name="connsiteY437" fmla="*/ 4132588 h 4972277"/>
              <a:gd name="connsiteX438" fmla="*/ 887092 w 12746878"/>
              <a:gd name="connsiteY438" fmla="*/ 4176203 h 4972277"/>
              <a:gd name="connsiteX439" fmla="*/ 887426 w 12746878"/>
              <a:gd name="connsiteY439" fmla="*/ 4384176 h 4972277"/>
              <a:gd name="connsiteX440" fmla="*/ 895724 w 12746878"/>
              <a:gd name="connsiteY440" fmla="*/ 4484712 h 4972277"/>
              <a:gd name="connsiteX441" fmla="*/ 894024 w 12746878"/>
              <a:gd name="connsiteY441" fmla="*/ 4483260 h 4972277"/>
              <a:gd name="connsiteX442" fmla="*/ 881380 w 12746878"/>
              <a:gd name="connsiteY442" fmla="*/ 4538165 h 4972277"/>
              <a:gd name="connsiteX443" fmla="*/ 876993 w 12746878"/>
              <a:gd name="connsiteY443" fmla="*/ 4558729 h 4972277"/>
              <a:gd name="connsiteX444" fmla="*/ 873036 w 12746878"/>
              <a:gd name="connsiteY444" fmla="*/ 4527276 h 4972277"/>
              <a:gd name="connsiteX445" fmla="*/ 853214 w 12746878"/>
              <a:gd name="connsiteY445" fmla="*/ 4320605 h 4972277"/>
              <a:gd name="connsiteX446" fmla="*/ 868747 w 12746878"/>
              <a:gd name="connsiteY446" fmla="*/ 4240417 h 4972277"/>
              <a:gd name="connsiteX447" fmla="*/ 8792423 w 12746878"/>
              <a:gd name="connsiteY447" fmla="*/ 4113327 h 4972277"/>
              <a:gd name="connsiteX448" fmla="*/ 8799262 w 12746878"/>
              <a:gd name="connsiteY448" fmla="*/ 4120741 h 4972277"/>
              <a:gd name="connsiteX449" fmla="*/ 8792423 w 12746878"/>
              <a:gd name="connsiteY449" fmla="*/ 4113327 h 4972277"/>
              <a:gd name="connsiteX450" fmla="*/ 5899975 w 12746878"/>
              <a:gd name="connsiteY450" fmla="*/ 4096679 h 4972277"/>
              <a:gd name="connsiteX451" fmla="*/ 5907371 w 12746878"/>
              <a:gd name="connsiteY451" fmla="*/ 4140770 h 4972277"/>
              <a:gd name="connsiteX452" fmla="*/ 5915607 w 12746878"/>
              <a:gd name="connsiteY452" fmla="*/ 4195530 h 4972277"/>
              <a:gd name="connsiteX453" fmla="*/ 5923371 w 12746878"/>
              <a:gd name="connsiteY453" fmla="*/ 4264830 h 4972277"/>
              <a:gd name="connsiteX454" fmla="*/ 5912996 w 12746878"/>
              <a:gd name="connsiteY454" fmla="*/ 4239552 h 4972277"/>
              <a:gd name="connsiteX455" fmla="*/ 5901161 w 12746878"/>
              <a:gd name="connsiteY455" fmla="*/ 4111551 h 4972277"/>
              <a:gd name="connsiteX456" fmla="*/ 3158578 w 12746878"/>
              <a:gd name="connsiteY456" fmla="*/ 4090741 h 4972277"/>
              <a:gd name="connsiteX457" fmla="*/ 3185342 w 12746878"/>
              <a:gd name="connsiteY457" fmla="*/ 4121348 h 4972277"/>
              <a:gd name="connsiteX458" fmla="*/ 3232596 w 12746878"/>
              <a:gd name="connsiteY458" fmla="*/ 4177952 h 4972277"/>
              <a:gd name="connsiteX459" fmla="*/ 3223769 w 12746878"/>
              <a:gd name="connsiteY459" fmla="*/ 4172127 h 4972277"/>
              <a:gd name="connsiteX460" fmla="*/ 3223364 w 12746878"/>
              <a:gd name="connsiteY460" fmla="*/ 4171915 h 4972277"/>
              <a:gd name="connsiteX461" fmla="*/ 3219412 w 12746878"/>
              <a:gd name="connsiteY461" fmla="*/ 4167501 h 4972277"/>
              <a:gd name="connsiteX462" fmla="*/ 3213861 w 12746878"/>
              <a:gd name="connsiteY462" fmla="*/ 4160734 h 4972277"/>
              <a:gd name="connsiteX463" fmla="*/ 3186285 w 12746878"/>
              <a:gd name="connsiteY463" fmla="*/ 4131133 h 4972277"/>
              <a:gd name="connsiteX464" fmla="*/ 3186207 w 12746878"/>
              <a:gd name="connsiteY464" fmla="*/ 4132235 h 4972277"/>
              <a:gd name="connsiteX465" fmla="*/ 3181794 w 12746878"/>
              <a:gd name="connsiteY465" fmla="*/ 4127908 h 4972277"/>
              <a:gd name="connsiteX466" fmla="*/ 3170273 w 12746878"/>
              <a:gd name="connsiteY466" fmla="*/ 4122387 h 4972277"/>
              <a:gd name="connsiteX467" fmla="*/ 3176701 w 12746878"/>
              <a:gd name="connsiteY467" fmla="*/ 4130935 h 4972277"/>
              <a:gd name="connsiteX468" fmla="*/ 3206144 w 12746878"/>
              <a:gd name="connsiteY468" fmla="*/ 4164625 h 4972277"/>
              <a:gd name="connsiteX469" fmla="*/ 3202810 w 12746878"/>
              <a:gd name="connsiteY469" fmla="*/ 4165392 h 4972277"/>
              <a:gd name="connsiteX470" fmla="*/ 3212101 w 12746878"/>
              <a:gd name="connsiteY470" fmla="*/ 4173685 h 4972277"/>
              <a:gd name="connsiteX471" fmla="*/ 3217026 w 12746878"/>
              <a:gd name="connsiteY471" fmla="*/ 4177078 h 4972277"/>
              <a:gd name="connsiteX472" fmla="*/ 3228516 w 12746878"/>
              <a:gd name="connsiteY472" fmla="*/ 4190227 h 4972277"/>
              <a:gd name="connsiteX473" fmla="*/ 3226794 w 12746878"/>
              <a:gd name="connsiteY473" fmla="*/ 4190247 h 4972277"/>
              <a:gd name="connsiteX474" fmla="*/ 3205129 w 12746878"/>
              <a:gd name="connsiteY474" fmla="*/ 4169319 h 4972277"/>
              <a:gd name="connsiteX475" fmla="*/ 3162962 w 12746878"/>
              <a:gd name="connsiteY475" fmla="*/ 4121641 h 4972277"/>
              <a:gd name="connsiteX476" fmla="*/ 3160308 w 12746878"/>
              <a:gd name="connsiteY476" fmla="*/ 4103328 h 4972277"/>
              <a:gd name="connsiteX477" fmla="*/ 12050792 w 12746878"/>
              <a:gd name="connsiteY477" fmla="*/ 4088354 h 4972277"/>
              <a:gd name="connsiteX478" fmla="*/ 12054318 w 12746878"/>
              <a:gd name="connsiteY478" fmla="*/ 4091292 h 4972277"/>
              <a:gd name="connsiteX479" fmla="*/ 12054009 w 12746878"/>
              <a:gd name="connsiteY479" fmla="*/ 4093442 h 4972277"/>
              <a:gd name="connsiteX480" fmla="*/ 12052917 w 12746878"/>
              <a:gd name="connsiteY480" fmla="*/ 4101218 h 4972277"/>
              <a:gd name="connsiteX481" fmla="*/ 10716953 w 12746878"/>
              <a:gd name="connsiteY481" fmla="*/ 4084729 h 4972277"/>
              <a:gd name="connsiteX482" fmla="*/ 10718133 w 12746878"/>
              <a:gd name="connsiteY482" fmla="*/ 4098798 h 4972277"/>
              <a:gd name="connsiteX483" fmla="*/ 10718253 w 12746878"/>
              <a:gd name="connsiteY483" fmla="*/ 4100464 h 4972277"/>
              <a:gd name="connsiteX484" fmla="*/ 10715396 w 12746878"/>
              <a:gd name="connsiteY484" fmla="*/ 4096808 h 4972277"/>
              <a:gd name="connsiteX485" fmla="*/ 4075685 w 12746878"/>
              <a:gd name="connsiteY485" fmla="*/ 4084601 h 4972277"/>
              <a:gd name="connsiteX486" fmla="*/ 4072308 w 12746878"/>
              <a:gd name="connsiteY486" fmla="*/ 4112731 h 4972277"/>
              <a:gd name="connsiteX487" fmla="*/ 4071789 w 12746878"/>
              <a:gd name="connsiteY487" fmla="*/ 4098443 h 4972277"/>
              <a:gd name="connsiteX488" fmla="*/ 4073278 w 12746878"/>
              <a:gd name="connsiteY488" fmla="*/ 4092255 h 4972277"/>
              <a:gd name="connsiteX489" fmla="*/ 4075685 w 12746878"/>
              <a:gd name="connsiteY489" fmla="*/ 4084601 h 4972277"/>
              <a:gd name="connsiteX490" fmla="*/ 5734512 w 12746878"/>
              <a:gd name="connsiteY490" fmla="*/ 4084599 h 4972277"/>
              <a:gd name="connsiteX491" fmla="*/ 5736920 w 12746878"/>
              <a:gd name="connsiteY491" fmla="*/ 4092254 h 4972277"/>
              <a:gd name="connsiteX492" fmla="*/ 5738409 w 12746878"/>
              <a:gd name="connsiteY492" fmla="*/ 4098441 h 4972277"/>
              <a:gd name="connsiteX493" fmla="*/ 5737888 w 12746878"/>
              <a:gd name="connsiteY493" fmla="*/ 4112729 h 4972277"/>
              <a:gd name="connsiteX494" fmla="*/ 5734512 w 12746878"/>
              <a:gd name="connsiteY494" fmla="*/ 4084599 h 4972277"/>
              <a:gd name="connsiteX495" fmla="*/ 10236020 w 12746878"/>
              <a:gd name="connsiteY495" fmla="*/ 4084419 h 4972277"/>
              <a:gd name="connsiteX496" fmla="*/ 10243321 w 12746878"/>
              <a:gd name="connsiteY496" fmla="*/ 4092097 h 4972277"/>
              <a:gd name="connsiteX497" fmla="*/ 10236020 w 12746878"/>
              <a:gd name="connsiteY497" fmla="*/ 4084419 h 4972277"/>
              <a:gd name="connsiteX498" fmla="*/ 9282274 w 12746878"/>
              <a:gd name="connsiteY498" fmla="*/ 4082393 h 4972277"/>
              <a:gd name="connsiteX499" fmla="*/ 9282959 w 12746878"/>
              <a:gd name="connsiteY499" fmla="*/ 4107434 h 4972277"/>
              <a:gd name="connsiteX500" fmla="*/ 9280735 w 12746878"/>
              <a:gd name="connsiteY500" fmla="*/ 4093452 h 4972277"/>
              <a:gd name="connsiteX501" fmla="*/ 10721318 w 12746878"/>
              <a:gd name="connsiteY501" fmla="*/ 4079748 h 4972277"/>
              <a:gd name="connsiteX502" fmla="*/ 10732892 w 12746878"/>
              <a:gd name="connsiteY502" fmla="*/ 4095511 h 4972277"/>
              <a:gd name="connsiteX503" fmla="*/ 10733564 w 12746878"/>
              <a:gd name="connsiteY503" fmla="*/ 4120061 h 4972277"/>
              <a:gd name="connsiteX504" fmla="*/ 10718410 w 12746878"/>
              <a:gd name="connsiteY504" fmla="*/ 4100666 h 4972277"/>
              <a:gd name="connsiteX505" fmla="*/ 10513064 w 12746878"/>
              <a:gd name="connsiteY505" fmla="*/ 4078815 h 4972277"/>
              <a:gd name="connsiteX506" fmla="*/ 10532858 w 12746878"/>
              <a:gd name="connsiteY506" fmla="*/ 4090506 h 4972277"/>
              <a:gd name="connsiteX507" fmla="*/ 10536404 w 12746878"/>
              <a:gd name="connsiteY507" fmla="*/ 4093010 h 4972277"/>
              <a:gd name="connsiteX508" fmla="*/ 10535355 w 12746878"/>
              <a:gd name="connsiteY508" fmla="*/ 4100426 h 4972277"/>
              <a:gd name="connsiteX509" fmla="*/ 10536947 w 12746878"/>
              <a:gd name="connsiteY509" fmla="*/ 4109889 h 4972277"/>
              <a:gd name="connsiteX510" fmla="*/ 10533342 w 12746878"/>
              <a:gd name="connsiteY510" fmla="*/ 4107944 h 4972277"/>
              <a:gd name="connsiteX511" fmla="*/ 10525538 w 12746878"/>
              <a:gd name="connsiteY511" fmla="*/ 4101998 h 4972277"/>
              <a:gd name="connsiteX512" fmla="*/ 10522548 w 12746878"/>
              <a:gd name="connsiteY512" fmla="*/ 4098331 h 4972277"/>
              <a:gd name="connsiteX513" fmla="*/ 10521406 w 12746878"/>
              <a:gd name="connsiteY513" fmla="*/ 4101498 h 4972277"/>
              <a:gd name="connsiteX514" fmla="*/ 10515170 w 12746878"/>
              <a:gd name="connsiteY514" fmla="*/ 4098131 h 4972277"/>
              <a:gd name="connsiteX515" fmla="*/ 10514913 w 12746878"/>
              <a:gd name="connsiteY515" fmla="*/ 4094389 h 4972277"/>
              <a:gd name="connsiteX516" fmla="*/ 10711906 w 12746878"/>
              <a:gd name="connsiteY516" fmla="*/ 4077696 h 4972277"/>
              <a:gd name="connsiteX517" fmla="*/ 10713518 w 12746878"/>
              <a:gd name="connsiteY517" fmla="*/ 4086014 h 4972277"/>
              <a:gd name="connsiteX518" fmla="*/ 10713054 w 12746878"/>
              <a:gd name="connsiteY518" fmla="*/ 4093810 h 4972277"/>
              <a:gd name="connsiteX519" fmla="*/ 10705379 w 12746878"/>
              <a:gd name="connsiteY519" fmla="*/ 4083987 h 4972277"/>
              <a:gd name="connsiteX520" fmla="*/ 10705771 w 12746878"/>
              <a:gd name="connsiteY520" fmla="*/ 4081151 h 4972277"/>
              <a:gd name="connsiteX521" fmla="*/ 10711906 w 12746878"/>
              <a:gd name="connsiteY521" fmla="*/ 4077696 h 4972277"/>
              <a:gd name="connsiteX522" fmla="*/ 2055785 w 12746878"/>
              <a:gd name="connsiteY522" fmla="*/ 4077692 h 4972277"/>
              <a:gd name="connsiteX523" fmla="*/ 2056663 w 12746878"/>
              <a:gd name="connsiteY523" fmla="*/ 4098339 h 4972277"/>
              <a:gd name="connsiteX524" fmla="*/ 2048953 w 12746878"/>
              <a:gd name="connsiteY524" fmla="*/ 4115746 h 4972277"/>
              <a:gd name="connsiteX525" fmla="*/ 2049649 w 12746878"/>
              <a:gd name="connsiteY525" fmla="*/ 4081150 h 4972277"/>
              <a:gd name="connsiteX526" fmla="*/ 2055785 w 12746878"/>
              <a:gd name="connsiteY526" fmla="*/ 4077692 h 4972277"/>
              <a:gd name="connsiteX527" fmla="*/ 3155754 w 12746878"/>
              <a:gd name="connsiteY527" fmla="*/ 4070200 h 4972277"/>
              <a:gd name="connsiteX528" fmla="*/ 3184809 w 12746878"/>
              <a:gd name="connsiteY528" fmla="*/ 4101812 h 4972277"/>
              <a:gd name="connsiteX529" fmla="*/ 3254895 w 12746878"/>
              <a:gd name="connsiteY529" fmla="*/ 4184834 h 4972277"/>
              <a:gd name="connsiteX530" fmla="*/ 3182957 w 12746878"/>
              <a:gd name="connsiteY530" fmla="*/ 4110708 h 4972277"/>
              <a:gd name="connsiteX531" fmla="*/ 3157512 w 12746878"/>
              <a:gd name="connsiteY531" fmla="*/ 4082988 h 4972277"/>
              <a:gd name="connsiteX532" fmla="*/ 12363958 w 12746878"/>
              <a:gd name="connsiteY532" fmla="*/ 4065901 h 4972277"/>
              <a:gd name="connsiteX533" fmla="*/ 12373703 w 12746878"/>
              <a:gd name="connsiteY533" fmla="*/ 4073642 h 4972277"/>
              <a:gd name="connsiteX534" fmla="*/ 12367495 w 12746878"/>
              <a:gd name="connsiteY534" fmla="*/ 4112293 h 4972277"/>
              <a:gd name="connsiteX535" fmla="*/ 12344315 w 12746878"/>
              <a:gd name="connsiteY535" fmla="*/ 4232577 h 4972277"/>
              <a:gd name="connsiteX536" fmla="*/ 12360373 w 12746878"/>
              <a:gd name="connsiteY536" fmla="*/ 4088055 h 4972277"/>
              <a:gd name="connsiteX537" fmla="*/ 10986215 w 12746878"/>
              <a:gd name="connsiteY537" fmla="*/ 4062989 h 4972277"/>
              <a:gd name="connsiteX538" fmla="*/ 10990042 w 12746878"/>
              <a:gd name="connsiteY538" fmla="*/ 4094177 h 4972277"/>
              <a:gd name="connsiteX539" fmla="*/ 10978645 w 12746878"/>
              <a:gd name="connsiteY539" fmla="*/ 4161214 h 4972277"/>
              <a:gd name="connsiteX540" fmla="*/ 10960776 w 12746878"/>
              <a:gd name="connsiteY540" fmla="*/ 4283183 h 4972277"/>
              <a:gd name="connsiteX541" fmla="*/ 10957691 w 12746878"/>
              <a:gd name="connsiteY541" fmla="*/ 4251005 h 4972277"/>
              <a:gd name="connsiteX542" fmla="*/ 10973224 w 12746878"/>
              <a:gd name="connsiteY542" fmla="*/ 4170815 h 4972277"/>
              <a:gd name="connsiteX543" fmla="*/ 2330094 w 12746878"/>
              <a:gd name="connsiteY543" fmla="*/ 4062985 h 4972277"/>
              <a:gd name="connsiteX544" fmla="*/ 2335445 w 12746878"/>
              <a:gd name="connsiteY544" fmla="*/ 4106601 h 4972277"/>
              <a:gd name="connsiteX545" fmla="*/ 2335781 w 12746878"/>
              <a:gd name="connsiteY545" fmla="*/ 4314574 h 4972277"/>
              <a:gd name="connsiteX546" fmla="*/ 2344079 w 12746878"/>
              <a:gd name="connsiteY546" fmla="*/ 4415108 h 4972277"/>
              <a:gd name="connsiteX547" fmla="*/ 2342378 w 12746878"/>
              <a:gd name="connsiteY547" fmla="*/ 4413657 h 4972277"/>
              <a:gd name="connsiteX548" fmla="*/ 2329734 w 12746878"/>
              <a:gd name="connsiteY548" fmla="*/ 4468564 h 4972277"/>
              <a:gd name="connsiteX549" fmla="*/ 2325349 w 12746878"/>
              <a:gd name="connsiteY549" fmla="*/ 4489128 h 4972277"/>
              <a:gd name="connsiteX550" fmla="*/ 2321393 w 12746878"/>
              <a:gd name="connsiteY550" fmla="*/ 4457677 h 4972277"/>
              <a:gd name="connsiteX551" fmla="*/ 2301569 w 12746878"/>
              <a:gd name="connsiteY551" fmla="*/ 4251003 h 4972277"/>
              <a:gd name="connsiteX552" fmla="*/ 2317102 w 12746878"/>
              <a:gd name="connsiteY552" fmla="*/ 4170815 h 4972277"/>
              <a:gd name="connsiteX553" fmla="*/ 10481086 w 12746878"/>
              <a:gd name="connsiteY553" fmla="*/ 4056293 h 4972277"/>
              <a:gd name="connsiteX554" fmla="*/ 10484109 w 12746878"/>
              <a:gd name="connsiteY554" fmla="*/ 4060391 h 4972277"/>
              <a:gd name="connsiteX555" fmla="*/ 10481086 w 12746878"/>
              <a:gd name="connsiteY555" fmla="*/ 4056293 h 4972277"/>
              <a:gd name="connsiteX556" fmla="*/ 625379 w 12746878"/>
              <a:gd name="connsiteY556" fmla="*/ 4054199 h 4972277"/>
              <a:gd name="connsiteX557" fmla="*/ 625409 w 12746878"/>
              <a:gd name="connsiteY557" fmla="*/ 4055259 h 4972277"/>
              <a:gd name="connsiteX558" fmla="*/ 623670 w 12746878"/>
              <a:gd name="connsiteY558" fmla="*/ 4068604 h 4972277"/>
              <a:gd name="connsiteX559" fmla="*/ 615539 w 12746878"/>
              <a:gd name="connsiteY559" fmla="*/ 4200844 h 4972277"/>
              <a:gd name="connsiteX560" fmla="*/ 613045 w 12746878"/>
              <a:gd name="connsiteY560" fmla="*/ 4181937 h 4972277"/>
              <a:gd name="connsiteX561" fmla="*/ 610767 w 12746878"/>
              <a:gd name="connsiteY561" fmla="*/ 4167590 h 4972277"/>
              <a:gd name="connsiteX562" fmla="*/ 851293 w 12746878"/>
              <a:gd name="connsiteY562" fmla="*/ 4052258 h 4972277"/>
              <a:gd name="connsiteX563" fmla="*/ 858133 w 12746878"/>
              <a:gd name="connsiteY563" fmla="*/ 4059672 h 4972277"/>
              <a:gd name="connsiteX564" fmla="*/ 851293 w 12746878"/>
              <a:gd name="connsiteY564" fmla="*/ 4052258 h 4972277"/>
              <a:gd name="connsiteX565" fmla="*/ 10490591 w 12746878"/>
              <a:gd name="connsiteY565" fmla="*/ 4051575 h 4972277"/>
              <a:gd name="connsiteX566" fmla="*/ 10492561 w 12746878"/>
              <a:gd name="connsiteY566" fmla="*/ 4052739 h 4972277"/>
              <a:gd name="connsiteX567" fmla="*/ 10492340 w 12746878"/>
              <a:gd name="connsiteY567" fmla="*/ 4054118 h 4972277"/>
              <a:gd name="connsiteX568" fmla="*/ 10240776 w 12746878"/>
              <a:gd name="connsiteY568" fmla="*/ 4043724 h 4972277"/>
              <a:gd name="connsiteX569" fmla="*/ 10247616 w 12746878"/>
              <a:gd name="connsiteY569" fmla="*/ 4051140 h 4972277"/>
              <a:gd name="connsiteX570" fmla="*/ 10240776 w 12746878"/>
              <a:gd name="connsiteY570" fmla="*/ 4043724 h 4972277"/>
              <a:gd name="connsiteX571" fmla="*/ 7348329 w 12746878"/>
              <a:gd name="connsiteY571" fmla="*/ 4027089 h 4972277"/>
              <a:gd name="connsiteX572" fmla="*/ 7355725 w 12746878"/>
              <a:gd name="connsiteY572" fmla="*/ 4071166 h 4972277"/>
              <a:gd name="connsiteX573" fmla="*/ 7363959 w 12746878"/>
              <a:gd name="connsiteY573" fmla="*/ 4125927 h 4972277"/>
              <a:gd name="connsiteX574" fmla="*/ 7364773 w 12746878"/>
              <a:gd name="connsiteY574" fmla="*/ 4133190 h 4972277"/>
              <a:gd name="connsiteX575" fmla="*/ 7360295 w 12746878"/>
              <a:gd name="connsiteY575" fmla="*/ 4161833 h 4972277"/>
              <a:gd name="connsiteX576" fmla="*/ 7353247 w 12746878"/>
              <a:gd name="connsiteY576" fmla="*/ 4107639 h 4972277"/>
              <a:gd name="connsiteX577" fmla="*/ 7349513 w 12746878"/>
              <a:gd name="connsiteY577" fmla="*/ 4041949 h 4972277"/>
              <a:gd name="connsiteX578" fmla="*/ 7699527 w 12746878"/>
              <a:gd name="connsiteY578" fmla="*/ 4020353 h 4972277"/>
              <a:gd name="connsiteX579" fmla="*/ 7692183 w 12746878"/>
              <a:gd name="connsiteY579" fmla="*/ 4071414 h 4972277"/>
              <a:gd name="connsiteX580" fmla="*/ 7691729 w 12746878"/>
              <a:gd name="connsiteY580" fmla="*/ 4065944 h 4972277"/>
              <a:gd name="connsiteX581" fmla="*/ 7691494 w 12746878"/>
              <a:gd name="connsiteY581" fmla="*/ 4064654 h 4972277"/>
              <a:gd name="connsiteX582" fmla="*/ 7692681 w 12746878"/>
              <a:gd name="connsiteY582" fmla="*/ 4055188 h 4972277"/>
              <a:gd name="connsiteX583" fmla="*/ 7699209 w 12746878"/>
              <a:gd name="connsiteY583" fmla="*/ 4022079 h 4972277"/>
              <a:gd name="connsiteX584" fmla="*/ 9038079 w 12746878"/>
              <a:gd name="connsiteY584" fmla="*/ 4018674 h 4972277"/>
              <a:gd name="connsiteX585" fmla="*/ 9039034 w 12746878"/>
              <a:gd name="connsiteY585" fmla="*/ 4030056 h 4972277"/>
              <a:gd name="connsiteX586" fmla="*/ 9040496 w 12746878"/>
              <a:gd name="connsiteY586" fmla="*/ 4145211 h 4972277"/>
              <a:gd name="connsiteX587" fmla="*/ 9040185 w 12746878"/>
              <a:gd name="connsiteY587" fmla="*/ 4147475 h 4972277"/>
              <a:gd name="connsiteX588" fmla="*/ 9037698 w 12746878"/>
              <a:gd name="connsiteY588" fmla="*/ 4163015 h 4972277"/>
              <a:gd name="connsiteX589" fmla="*/ 9034372 w 12746878"/>
              <a:gd name="connsiteY589" fmla="*/ 4169940 h 4972277"/>
              <a:gd name="connsiteX590" fmla="*/ 9032198 w 12746878"/>
              <a:gd name="connsiteY590" fmla="*/ 4168801 h 4972277"/>
              <a:gd name="connsiteX591" fmla="*/ 9030934 w 12746878"/>
              <a:gd name="connsiteY591" fmla="*/ 4165845 h 4972277"/>
              <a:gd name="connsiteX592" fmla="*/ 9026977 w 12746878"/>
              <a:gd name="connsiteY592" fmla="*/ 4156594 h 4972277"/>
              <a:gd name="connsiteX593" fmla="*/ 9032197 w 12746878"/>
              <a:gd name="connsiteY593" fmla="*/ 4168801 h 4972277"/>
              <a:gd name="connsiteX594" fmla="*/ 9030234 w 12746878"/>
              <a:gd name="connsiteY594" fmla="*/ 4167772 h 4972277"/>
              <a:gd name="connsiteX595" fmla="*/ 9025919 w 12746878"/>
              <a:gd name="connsiteY595" fmla="*/ 4158037 h 4972277"/>
              <a:gd name="connsiteX596" fmla="*/ 9018972 w 12746878"/>
              <a:gd name="connsiteY596" fmla="*/ 4129672 h 4972277"/>
              <a:gd name="connsiteX597" fmla="*/ 9024404 w 12746878"/>
              <a:gd name="connsiteY597" fmla="*/ 4090602 h 4972277"/>
              <a:gd name="connsiteX598" fmla="*/ 9025176 w 12746878"/>
              <a:gd name="connsiteY598" fmla="*/ 4118799 h 4972277"/>
              <a:gd name="connsiteX599" fmla="*/ 12331521 w 12746878"/>
              <a:gd name="connsiteY599" fmla="*/ 4017358 h 4972277"/>
              <a:gd name="connsiteX600" fmla="*/ 12333543 w 12746878"/>
              <a:gd name="connsiteY600" fmla="*/ 4029439 h 4972277"/>
              <a:gd name="connsiteX601" fmla="*/ 12344697 w 12746878"/>
              <a:gd name="connsiteY601" fmla="*/ 4047495 h 4972277"/>
              <a:gd name="connsiteX602" fmla="*/ 12337238 w 12746878"/>
              <a:gd name="connsiteY602" fmla="*/ 4095034 h 4972277"/>
              <a:gd name="connsiteX603" fmla="*/ 12319441 w 12746878"/>
              <a:gd name="connsiteY603" fmla="*/ 4228094 h 4972277"/>
              <a:gd name="connsiteX604" fmla="*/ 12303543 w 12746878"/>
              <a:gd name="connsiteY604" fmla="*/ 4212168 h 4972277"/>
              <a:gd name="connsiteX605" fmla="*/ 12317759 w 12746878"/>
              <a:gd name="connsiteY605" fmla="*/ 4124751 h 4972277"/>
              <a:gd name="connsiteX606" fmla="*/ 2627329 w 12746878"/>
              <a:gd name="connsiteY606" fmla="*/ 4014999 h 4972277"/>
              <a:gd name="connsiteX607" fmla="*/ 2623956 w 12746878"/>
              <a:gd name="connsiteY607" fmla="*/ 4043130 h 4972277"/>
              <a:gd name="connsiteX608" fmla="*/ 2623432 w 12746878"/>
              <a:gd name="connsiteY608" fmla="*/ 4028841 h 4972277"/>
              <a:gd name="connsiteX609" fmla="*/ 2624926 w 12746878"/>
              <a:gd name="connsiteY609" fmla="*/ 4022654 h 4972277"/>
              <a:gd name="connsiteX610" fmla="*/ 2627329 w 12746878"/>
              <a:gd name="connsiteY610" fmla="*/ 4014999 h 4972277"/>
              <a:gd name="connsiteX611" fmla="*/ 7182867 w 12746878"/>
              <a:gd name="connsiteY611" fmla="*/ 4014997 h 4972277"/>
              <a:gd name="connsiteX612" fmla="*/ 7185271 w 12746878"/>
              <a:gd name="connsiteY612" fmla="*/ 4022651 h 4972277"/>
              <a:gd name="connsiteX613" fmla="*/ 7186761 w 12746878"/>
              <a:gd name="connsiteY613" fmla="*/ 4028839 h 4972277"/>
              <a:gd name="connsiteX614" fmla="*/ 7186241 w 12746878"/>
              <a:gd name="connsiteY614" fmla="*/ 4043127 h 4972277"/>
              <a:gd name="connsiteX615" fmla="*/ 7182867 w 12746878"/>
              <a:gd name="connsiteY615" fmla="*/ 4014997 h 4972277"/>
              <a:gd name="connsiteX616" fmla="*/ 855588 w 12746878"/>
              <a:gd name="connsiteY616" fmla="*/ 4011300 h 4972277"/>
              <a:gd name="connsiteX617" fmla="*/ 862889 w 12746878"/>
              <a:gd name="connsiteY617" fmla="*/ 4018978 h 4972277"/>
              <a:gd name="connsiteX618" fmla="*/ 855588 w 12746878"/>
              <a:gd name="connsiteY618" fmla="*/ 4011300 h 4972277"/>
              <a:gd name="connsiteX619" fmla="*/ 12160261 w 12746878"/>
              <a:gd name="connsiteY619" fmla="*/ 4008090 h 4972277"/>
              <a:gd name="connsiteX620" fmla="*/ 12161139 w 12746878"/>
              <a:gd name="connsiteY620" fmla="*/ 4028737 h 4972277"/>
              <a:gd name="connsiteX621" fmla="*/ 12153431 w 12746878"/>
              <a:gd name="connsiteY621" fmla="*/ 4046145 h 4972277"/>
              <a:gd name="connsiteX622" fmla="*/ 12154124 w 12746878"/>
              <a:gd name="connsiteY622" fmla="*/ 4011548 h 4972277"/>
              <a:gd name="connsiteX623" fmla="*/ 12160261 w 12746878"/>
              <a:gd name="connsiteY623" fmla="*/ 4008090 h 4972277"/>
              <a:gd name="connsiteX624" fmla="*/ 9963018 w 12746878"/>
              <a:gd name="connsiteY624" fmla="*/ 4005330 h 4972277"/>
              <a:gd name="connsiteX625" fmla="*/ 9962511 w 12746878"/>
              <a:gd name="connsiteY625" fmla="*/ 4007395 h 4972277"/>
              <a:gd name="connsiteX626" fmla="*/ 9961666 w 12746878"/>
              <a:gd name="connsiteY626" fmla="*/ 4010832 h 4972277"/>
              <a:gd name="connsiteX627" fmla="*/ 9959414 w 12746878"/>
              <a:gd name="connsiteY627" fmla="*/ 4020005 h 4972277"/>
              <a:gd name="connsiteX628" fmla="*/ 9962511 w 12746878"/>
              <a:gd name="connsiteY628" fmla="*/ 4007395 h 4972277"/>
              <a:gd name="connsiteX629" fmla="*/ 9962962 w 12746878"/>
              <a:gd name="connsiteY629" fmla="*/ 4005559 h 4972277"/>
              <a:gd name="connsiteX630" fmla="*/ 9963018 w 12746878"/>
              <a:gd name="connsiteY630" fmla="*/ 4005330 h 4972277"/>
              <a:gd name="connsiteX631" fmla="*/ 1306896 w 12746878"/>
              <a:gd name="connsiteY631" fmla="*/ 4005328 h 4972277"/>
              <a:gd name="connsiteX632" fmla="*/ 1306839 w 12746878"/>
              <a:gd name="connsiteY632" fmla="*/ 4005558 h 4972277"/>
              <a:gd name="connsiteX633" fmla="*/ 1306561 w 12746878"/>
              <a:gd name="connsiteY633" fmla="*/ 4006691 h 4972277"/>
              <a:gd name="connsiteX634" fmla="*/ 1303291 w 12746878"/>
              <a:gd name="connsiteY634" fmla="*/ 4020003 h 4972277"/>
              <a:gd name="connsiteX635" fmla="*/ 1305545 w 12746878"/>
              <a:gd name="connsiteY635" fmla="*/ 4010831 h 4972277"/>
              <a:gd name="connsiteX636" fmla="*/ 1306561 w 12746878"/>
              <a:gd name="connsiteY636" fmla="*/ 4006691 h 4972277"/>
              <a:gd name="connsiteX637" fmla="*/ 10581222 w 12746878"/>
              <a:gd name="connsiteY637" fmla="*/ 4000177 h 4972277"/>
              <a:gd name="connsiteX638" fmla="*/ 10581258 w 12746878"/>
              <a:gd name="connsiteY638" fmla="*/ 4000228 h 4972277"/>
              <a:gd name="connsiteX639" fmla="*/ 10608534 w 12746878"/>
              <a:gd name="connsiteY639" fmla="*/ 4038178 h 4972277"/>
              <a:gd name="connsiteX640" fmla="*/ 10614926 w 12746878"/>
              <a:gd name="connsiteY640" fmla="*/ 4098579 h 4972277"/>
              <a:gd name="connsiteX641" fmla="*/ 10605653 w 12746878"/>
              <a:gd name="connsiteY641" fmla="*/ 4163045 h 4972277"/>
              <a:gd name="connsiteX642" fmla="*/ 10604561 w 12746878"/>
              <a:gd name="connsiteY642" fmla="*/ 4170820 h 4972277"/>
              <a:gd name="connsiteX643" fmla="*/ 10598651 w 12746878"/>
              <a:gd name="connsiteY643" fmla="*/ 4135033 h 4972277"/>
              <a:gd name="connsiteX644" fmla="*/ 10660326 w 12746878"/>
              <a:gd name="connsiteY644" fmla="*/ 3996882 h 4972277"/>
              <a:gd name="connsiteX645" fmla="*/ 10661769 w 12746878"/>
              <a:gd name="connsiteY645" fmla="*/ 3998650 h 4972277"/>
              <a:gd name="connsiteX646" fmla="*/ 10667821 w 12746878"/>
              <a:gd name="connsiteY646" fmla="*/ 4006893 h 4972277"/>
              <a:gd name="connsiteX647" fmla="*/ 10665327 w 12746878"/>
              <a:gd name="connsiteY647" fmla="*/ 4013185 h 4972277"/>
              <a:gd name="connsiteX648" fmla="*/ 10660653 w 12746878"/>
              <a:gd name="connsiteY648" fmla="*/ 4009034 h 4972277"/>
              <a:gd name="connsiteX649" fmla="*/ 11860962 w 12746878"/>
              <a:gd name="connsiteY649" fmla="*/ 3994287 h 4972277"/>
              <a:gd name="connsiteX650" fmla="*/ 11872470 w 12746878"/>
              <a:gd name="connsiteY650" fmla="*/ 4001146 h 4972277"/>
              <a:gd name="connsiteX651" fmla="*/ 11884346 w 12746878"/>
              <a:gd name="connsiteY651" fmla="*/ 4007370 h 4972277"/>
              <a:gd name="connsiteX652" fmla="*/ 11881170 w 12746878"/>
              <a:gd name="connsiteY652" fmla="*/ 4003592 h 4972277"/>
              <a:gd name="connsiteX653" fmla="*/ 11860962 w 12746878"/>
              <a:gd name="connsiteY653" fmla="*/ 3994287 h 4972277"/>
              <a:gd name="connsiteX654" fmla="*/ 8984772 w 12746878"/>
              <a:gd name="connsiteY654" fmla="*/ 3992309 h 4972277"/>
              <a:gd name="connsiteX655" fmla="*/ 8988549 w 12746878"/>
              <a:gd name="connsiteY655" fmla="*/ 4026215 h 4972277"/>
              <a:gd name="connsiteX656" fmla="*/ 8991782 w 12746878"/>
              <a:gd name="connsiteY656" fmla="*/ 4051547 h 4972277"/>
              <a:gd name="connsiteX657" fmla="*/ 8987030 w 12746878"/>
              <a:gd name="connsiteY657" fmla="*/ 4075415 h 4972277"/>
              <a:gd name="connsiteX658" fmla="*/ 8969066 w 12746878"/>
              <a:gd name="connsiteY658" fmla="*/ 4094639 h 4972277"/>
              <a:gd name="connsiteX659" fmla="*/ 8981930 w 12746878"/>
              <a:gd name="connsiteY659" fmla="*/ 4005172 h 4972277"/>
              <a:gd name="connsiteX660" fmla="*/ 4476896 w 12746878"/>
              <a:gd name="connsiteY660" fmla="*/ 3985950 h 4972277"/>
              <a:gd name="connsiteX661" fmla="*/ 4465494 w 12746878"/>
              <a:gd name="connsiteY661" fmla="*/ 4049440 h 4972277"/>
              <a:gd name="connsiteX662" fmla="*/ 4462950 w 12746878"/>
              <a:gd name="connsiteY662" fmla="*/ 4033843 h 4972277"/>
              <a:gd name="connsiteX663" fmla="*/ 4476896 w 12746878"/>
              <a:gd name="connsiteY663" fmla="*/ 3985950 h 4972277"/>
              <a:gd name="connsiteX664" fmla="*/ 2299648 w 12746878"/>
              <a:gd name="connsiteY664" fmla="*/ 3982656 h 4972277"/>
              <a:gd name="connsiteX665" fmla="*/ 2306487 w 12746878"/>
              <a:gd name="connsiteY665" fmla="*/ 3990070 h 4972277"/>
              <a:gd name="connsiteX666" fmla="*/ 2299648 w 12746878"/>
              <a:gd name="connsiteY666" fmla="*/ 3982656 h 4972277"/>
              <a:gd name="connsiteX667" fmla="*/ 3542983 w 12746878"/>
              <a:gd name="connsiteY667" fmla="*/ 3973989 h 4972277"/>
              <a:gd name="connsiteX668" fmla="*/ 3563235 w 12746878"/>
              <a:gd name="connsiteY668" fmla="*/ 4111610 h 4972277"/>
              <a:gd name="connsiteX669" fmla="*/ 3564032 w 12746878"/>
              <a:gd name="connsiteY669" fmla="*/ 4115580 h 4972277"/>
              <a:gd name="connsiteX670" fmla="*/ 3568544 w 12746878"/>
              <a:gd name="connsiteY670" fmla="*/ 4080737 h 4972277"/>
              <a:gd name="connsiteX671" fmla="*/ 3572909 w 12746878"/>
              <a:gd name="connsiteY671" fmla="*/ 4046618 h 4972277"/>
              <a:gd name="connsiteX672" fmla="*/ 3569422 w 12746878"/>
              <a:gd name="connsiteY672" fmla="*/ 4025507 h 4972277"/>
              <a:gd name="connsiteX673" fmla="*/ 3542983 w 12746878"/>
              <a:gd name="connsiteY673" fmla="*/ 3973989 h 4972277"/>
              <a:gd name="connsiteX674" fmla="*/ 8708397 w 12746878"/>
              <a:gd name="connsiteY674" fmla="*/ 3973579 h 4972277"/>
              <a:gd name="connsiteX675" fmla="*/ 8708671 w 12746878"/>
              <a:gd name="connsiteY675" fmla="*/ 3982234 h 4972277"/>
              <a:gd name="connsiteX676" fmla="*/ 8706270 w 12746878"/>
              <a:gd name="connsiteY676" fmla="*/ 3974927 h 4972277"/>
              <a:gd name="connsiteX677" fmla="*/ 8887122 w 12746878"/>
              <a:gd name="connsiteY677" fmla="*/ 3969874 h 4972277"/>
              <a:gd name="connsiteX678" fmla="*/ 8888175 w 12746878"/>
              <a:gd name="connsiteY678" fmla="*/ 3972145 h 4972277"/>
              <a:gd name="connsiteX679" fmla="*/ 8884941 w 12746878"/>
              <a:gd name="connsiteY679" fmla="*/ 3991384 h 4972277"/>
              <a:gd name="connsiteX680" fmla="*/ 8882324 w 12746878"/>
              <a:gd name="connsiteY680" fmla="*/ 3993752 h 4972277"/>
              <a:gd name="connsiteX681" fmla="*/ 8887122 w 12746878"/>
              <a:gd name="connsiteY681" fmla="*/ 3969874 h 4972277"/>
              <a:gd name="connsiteX682" fmla="*/ 10424736 w 12746878"/>
              <a:gd name="connsiteY682" fmla="*/ 3965843 h 4972277"/>
              <a:gd name="connsiteX683" fmla="*/ 10426500 w 12746878"/>
              <a:gd name="connsiteY683" fmla="*/ 3969910 h 4972277"/>
              <a:gd name="connsiteX684" fmla="*/ 10433596 w 12746878"/>
              <a:gd name="connsiteY684" fmla="*/ 3974948 h 4972277"/>
              <a:gd name="connsiteX685" fmla="*/ 10431097 w 12746878"/>
              <a:gd name="connsiteY685" fmla="*/ 3972240 h 4972277"/>
              <a:gd name="connsiteX686" fmla="*/ 3466869 w 12746878"/>
              <a:gd name="connsiteY686" fmla="*/ 3965292 h 4972277"/>
              <a:gd name="connsiteX687" fmla="*/ 3471666 w 12746878"/>
              <a:gd name="connsiteY687" fmla="*/ 3989168 h 4972277"/>
              <a:gd name="connsiteX688" fmla="*/ 3463861 w 12746878"/>
              <a:gd name="connsiteY688" fmla="*/ 3973462 h 4972277"/>
              <a:gd name="connsiteX689" fmla="*/ 3466869 w 12746878"/>
              <a:gd name="connsiteY689" fmla="*/ 3965292 h 4972277"/>
              <a:gd name="connsiteX690" fmla="*/ 8889971 w 12746878"/>
              <a:gd name="connsiteY690" fmla="*/ 3961458 h 4972277"/>
              <a:gd name="connsiteX691" fmla="*/ 8888841 w 12746878"/>
              <a:gd name="connsiteY691" fmla="*/ 3968173 h 4972277"/>
              <a:gd name="connsiteX692" fmla="*/ 8887122 w 12746878"/>
              <a:gd name="connsiteY692" fmla="*/ 3969874 h 4972277"/>
              <a:gd name="connsiteX693" fmla="*/ 8886895 w 12746878"/>
              <a:gd name="connsiteY693" fmla="*/ 3964500 h 4972277"/>
              <a:gd name="connsiteX694" fmla="*/ 10629860 w 12746878"/>
              <a:gd name="connsiteY694" fmla="*/ 3959547 h 4972277"/>
              <a:gd name="connsiteX695" fmla="*/ 10633484 w 12746878"/>
              <a:gd name="connsiteY695" fmla="*/ 3963990 h 4972277"/>
              <a:gd name="connsiteX696" fmla="*/ 10632578 w 12746878"/>
              <a:gd name="connsiteY696" fmla="*/ 3971321 h 4972277"/>
              <a:gd name="connsiteX697" fmla="*/ 10167274 w 12746878"/>
              <a:gd name="connsiteY697" fmla="*/ 3957738 h 4972277"/>
              <a:gd name="connsiteX698" fmla="*/ 10166392 w 12746878"/>
              <a:gd name="connsiteY698" fmla="*/ 3990542 h 4972277"/>
              <a:gd name="connsiteX699" fmla="*/ 10167646 w 12746878"/>
              <a:gd name="connsiteY699" fmla="*/ 4022219 h 4972277"/>
              <a:gd name="connsiteX700" fmla="*/ 10168524 w 12746878"/>
              <a:gd name="connsiteY700" fmla="*/ 4008303 h 4972277"/>
              <a:gd name="connsiteX701" fmla="*/ 1511151 w 12746878"/>
              <a:gd name="connsiteY701" fmla="*/ 3957736 h 4972277"/>
              <a:gd name="connsiteX702" fmla="*/ 1510269 w 12746878"/>
              <a:gd name="connsiteY702" fmla="*/ 3990542 h 4972277"/>
              <a:gd name="connsiteX703" fmla="*/ 1511524 w 12746878"/>
              <a:gd name="connsiteY703" fmla="*/ 4022219 h 4972277"/>
              <a:gd name="connsiteX704" fmla="*/ 1512401 w 12746878"/>
              <a:gd name="connsiteY704" fmla="*/ 4008302 h 4972277"/>
              <a:gd name="connsiteX705" fmla="*/ 2303943 w 12746878"/>
              <a:gd name="connsiteY705" fmla="*/ 3941699 h 4972277"/>
              <a:gd name="connsiteX706" fmla="*/ 2311245 w 12746878"/>
              <a:gd name="connsiteY706" fmla="*/ 3949377 h 4972277"/>
              <a:gd name="connsiteX707" fmla="*/ 2303943 w 12746878"/>
              <a:gd name="connsiteY707" fmla="*/ 3941699 h 4972277"/>
              <a:gd name="connsiteX708" fmla="*/ 3462068 w 12746878"/>
              <a:gd name="connsiteY708" fmla="*/ 3941412 h 4972277"/>
              <a:gd name="connsiteX709" fmla="*/ 3466869 w 12746878"/>
              <a:gd name="connsiteY709" fmla="*/ 3965292 h 4972277"/>
              <a:gd name="connsiteX710" fmla="*/ 3459065 w 12746878"/>
              <a:gd name="connsiteY710" fmla="*/ 3949586 h 4972277"/>
              <a:gd name="connsiteX711" fmla="*/ 3462068 w 12746878"/>
              <a:gd name="connsiteY711" fmla="*/ 3941412 h 4972277"/>
              <a:gd name="connsiteX712" fmla="*/ 10320163 w 12746878"/>
              <a:gd name="connsiteY712" fmla="*/ 3941308 h 4972277"/>
              <a:gd name="connsiteX713" fmla="*/ 10456609 w 12746878"/>
              <a:gd name="connsiteY713" fmla="*/ 4031495 h 4972277"/>
              <a:gd name="connsiteX714" fmla="*/ 10473315 w 12746878"/>
              <a:gd name="connsiteY714" fmla="*/ 4041368 h 4972277"/>
              <a:gd name="connsiteX715" fmla="*/ 10473529 w 12746878"/>
              <a:gd name="connsiteY715" fmla="*/ 4049199 h 4972277"/>
              <a:gd name="connsiteX716" fmla="*/ 10474452 w 12746878"/>
              <a:gd name="connsiteY716" fmla="*/ 4042039 h 4972277"/>
              <a:gd name="connsiteX717" fmla="*/ 10489663 w 12746878"/>
              <a:gd name="connsiteY717" fmla="*/ 4051027 h 4972277"/>
              <a:gd name="connsiteX718" fmla="*/ 10488851 w 12746878"/>
              <a:gd name="connsiteY718" fmla="*/ 4075608 h 4972277"/>
              <a:gd name="connsiteX719" fmla="*/ 10488543 w 12746878"/>
              <a:gd name="connsiteY719" fmla="*/ 4077849 h 4972277"/>
              <a:gd name="connsiteX720" fmla="*/ 10487673 w 12746878"/>
              <a:gd name="connsiteY720" fmla="*/ 4083286 h 4972277"/>
              <a:gd name="connsiteX721" fmla="*/ 10484342 w 12746878"/>
              <a:gd name="connsiteY721" fmla="*/ 4081488 h 4972277"/>
              <a:gd name="connsiteX722" fmla="*/ 10475486 w 12746878"/>
              <a:gd name="connsiteY722" fmla="*/ 4072513 h 4972277"/>
              <a:gd name="connsiteX723" fmla="*/ 10456111 w 12746878"/>
              <a:gd name="connsiteY723" fmla="*/ 4051172 h 4972277"/>
              <a:gd name="connsiteX724" fmla="*/ 10429563 w 12746878"/>
              <a:gd name="connsiteY724" fmla="*/ 4028369 h 4972277"/>
              <a:gd name="connsiteX725" fmla="*/ 10469584 w 12746878"/>
              <a:gd name="connsiteY725" fmla="*/ 4073193 h 4972277"/>
              <a:gd name="connsiteX726" fmla="*/ 10469979 w 12746878"/>
              <a:gd name="connsiteY726" fmla="*/ 4073735 h 4972277"/>
              <a:gd name="connsiteX727" fmla="*/ 10459877 w 12746878"/>
              <a:gd name="connsiteY727" fmla="*/ 4068277 h 4972277"/>
              <a:gd name="connsiteX728" fmla="*/ 10416419 w 12746878"/>
              <a:gd name="connsiteY728" fmla="*/ 4043745 h 4972277"/>
              <a:gd name="connsiteX729" fmla="*/ 10393972 w 12746878"/>
              <a:gd name="connsiteY729" fmla="*/ 4028821 h 4972277"/>
              <a:gd name="connsiteX730" fmla="*/ 10462182 w 12746878"/>
              <a:gd name="connsiteY730" fmla="*/ 4113305 h 4972277"/>
              <a:gd name="connsiteX731" fmla="*/ 10413495 w 12746878"/>
              <a:gd name="connsiteY731" fmla="*/ 4113045 h 4972277"/>
              <a:gd name="connsiteX732" fmla="*/ 10439645 w 12746878"/>
              <a:gd name="connsiteY732" fmla="*/ 4152414 h 4972277"/>
              <a:gd name="connsiteX733" fmla="*/ 10471461 w 12746878"/>
              <a:gd name="connsiteY733" fmla="*/ 4196023 h 4972277"/>
              <a:gd name="connsiteX734" fmla="*/ 10469228 w 12746878"/>
              <a:gd name="connsiteY734" fmla="*/ 4262398 h 4972277"/>
              <a:gd name="connsiteX735" fmla="*/ 10459993 w 12746878"/>
              <a:gd name="connsiteY735" fmla="*/ 4257351 h 4972277"/>
              <a:gd name="connsiteX736" fmla="*/ 10459892 w 12746878"/>
              <a:gd name="connsiteY736" fmla="*/ 4256916 h 4972277"/>
              <a:gd name="connsiteX737" fmla="*/ 10458824 w 12746878"/>
              <a:gd name="connsiteY737" fmla="*/ 4263591 h 4972277"/>
              <a:gd name="connsiteX738" fmla="*/ 10453718 w 12746878"/>
              <a:gd name="connsiteY738" fmla="*/ 4300803 h 4972277"/>
              <a:gd name="connsiteX739" fmla="*/ 10444446 w 12746878"/>
              <a:gd name="connsiteY739" fmla="*/ 4294973 h 4972277"/>
              <a:gd name="connsiteX740" fmla="*/ 10442300 w 12746878"/>
              <a:gd name="connsiteY740" fmla="*/ 4293188 h 4972277"/>
              <a:gd name="connsiteX741" fmla="*/ 10451512 w 12746878"/>
              <a:gd name="connsiteY741" fmla="*/ 4221057 h 4972277"/>
              <a:gd name="connsiteX742" fmla="*/ 10447658 w 12746878"/>
              <a:gd name="connsiteY742" fmla="*/ 4204557 h 4972277"/>
              <a:gd name="connsiteX743" fmla="*/ 10433399 w 12746878"/>
              <a:gd name="connsiteY743" fmla="*/ 4178767 h 4972277"/>
              <a:gd name="connsiteX744" fmla="*/ 10426653 w 12746878"/>
              <a:gd name="connsiteY744" fmla="*/ 4268271 h 4972277"/>
              <a:gd name="connsiteX745" fmla="*/ 10426811 w 12746878"/>
              <a:gd name="connsiteY745" fmla="*/ 4280399 h 4972277"/>
              <a:gd name="connsiteX746" fmla="*/ 10413698 w 12746878"/>
              <a:gd name="connsiteY746" fmla="*/ 4272484 h 4972277"/>
              <a:gd name="connsiteX747" fmla="*/ 10409856 w 12746878"/>
              <a:gd name="connsiteY747" fmla="*/ 4281580 h 4972277"/>
              <a:gd name="connsiteX748" fmla="*/ 10421659 w 12746878"/>
              <a:gd name="connsiteY748" fmla="*/ 4308088 h 4972277"/>
              <a:gd name="connsiteX749" fmla="*/ 10427295 w 12746878"/>
              <a:gd name="connsiteY749" fmla="*/ 4317546 h 4972277"/>
              <a:gd name="connsiteX750" fmla="*/ 10427296 w 12746878"/>
              <a:gd name="connsiteY750" fmla="*/ 4317587 h 4972277"/>
              <a:gd name="connsiteX751" fmla="*/ 10410270 w 12746878"/>
              <a:gd name="connsiteY751" fmla="*/ 4384581 h 4972277"/>
              <a:gd name="connsiteX752" fmla="*/ 10369852 w 12746878"/>
              <a:gd name="connsiteY752" fmla="*/ 4170773 h 4972277"/>
              <a:gd name="connsiteX753" fmla="*/ 10367926 w 12746878"/>
              <a:gd name="connsiteY753" fmla="*/ 4171857 h 4972277"/>
              <a:gd name="connsiteX754" fmla="*/ 10360481 w 12746878"/>
              <a:gd name="connsiteY754" fmla="*/ 4117690 h 4972277"/>
              <a:gd name="connsiteX755" fmla="*/ 10335248 w 12746878"/>
              <a:gd name="connsiteY755" fmla="*/ 3990925 h 4972277"/>
              <a:gd name="connsiteX756" fmla="*/ 10321115 w 12746878"/>
              <a:gd name="connsiteY756" fmla="*/ 3949025 h 4972277"/>
              <a:gd name="connsiteX757" fmla="*/ 11411373 w 12746878"/>
              <a:gd name="connsiteY757" fmla="*/ 3935726 h 4972277"/>
              <a:gd name="connsiteX758" fmla="*/ 11407768 w 12746878"/>
              <a:gd name="connsiteY758" fmla="*/ 3950402 h 4972277"/>
              <a:gd name="connsiteX759" fmla="*/ 11411373 w 12746878"/>
              <a:gd name="connsiteY759" fmla="*/ 3935726 h 4972277"/>
              <a:gd name="connsiteX760" fmla="*/ 10721725 w 12746878"/>
              <a:gd name="connsiteY760" fmla="*/ 3932000 h 4972277"/>
              <a:gd name="connsiteX761" fmla="*/ 10722836 w 12746878"/>
              <a:gd name="connsiteY761" fmla="*/ 3934598 h 4972277"/>
              <a:gd name="connsiteX762" fmla="*/ 10722834 w 12746878"/>
              <a:gd name="connsiteY762" fmla="*/ 3934598 h 4972277"/>
              <a:gd name="connsiteX763" fmla="*/ 10721821 w 12746878"/>
              <a:gd name="connsiteY763" fmla="*/ 3932236 h 4972277"/>
              <a:gd name="connsiteX764" fmla="*/ 10721725 w 12746878"/>
              <a:gd name="connsiteY764" fmla="*/ 3932000 h 4972277"/>
              <a:gd name="connsiteX765" fmla="*/ 9144670 w 12746878"/>
              <a:gd name="connsiteY765" fmla="*/ 3913178 h 4972277"/>
              <a:gd name="connsiteX766" fmla="*/ 9154839 w 12746878"/>
              <a:gd name="connsiteY766" fmla="*/ 3918291 h 4972277"/>
              <a:gd name="connsiteX767" fmla="*/ 9140227 w 12746878"/>
              <a:gd name="connsiteY767" fmla="*/ 3931265 h 4972277"/>
              <a:gd name="connsiteX768" fmla="*/ 9144670 w 12746878"/>
              <a:gd name="connsiteY768" fmla="*/ 3913178 h 4972277"/>
              <a:gd name="connsiteX769" fmla="*/ 10156752 w 12746878"/>
              <a:gd name="connsiteY769" fmla="*/ 3903976 h 4972277"/>
              <a:gd name="connsiteX770" fmla="*/ 10157025 w 12746878"/>
              <a:gd name="connsiteY770" fmla="*/ 3912633 h 4972277"/>
              <a:gd name="connsiteX771" fmla="*/ 10154626 w 12746878"/>
              <a:gd name="connsiteY771" fmla="*/ 3905326 h 4972277"/>
              <a:gd name="connsiteX772" fmla="*/ 1500629 w 12746878"/>
              <a:gd name="connsiteY772" fmla="*/ 3903975 h 4972277"/>
              <a:gd name="connsiteX773" fmla="*/ 1500903 w 12746878"/>
              <a:gd name="connsiteY773" fmla="*/ 3912631 h 4972277"/>
              <a:gd name="connsiteX774" fmla="*/ 1498505 w 12746878"/>
              <a:gd name="connsiteY774" fmla="*/ 3905325 h 4972277"/>
              <a:gd name="connsiteX775" fmla="*/ 10633735 w 12746878"/>
              <a:gd name="connsiteY775" fmla="*/ 3901979 h 4972277"/>
              <a:gd name="connsiteX776" fmla="*/ 10635764 w 12746878"/>
              <a:gd name="connsiteY776" fmla="*/ 3903202 h 4972277"/>
              <a:gd name="connsiteX777" fmla="*/ 10641492 w 12746878"/>
              <a:gd name="connsiteY777" fmla="*/ 3910067 h 4972277"/>
              <a:gd name="connsiteX778" fmla="*/ 7791686 w 12746878"/>
              <a:gd name="connsiteY778" fmla="*/ 3895686 h 4972277"/>
              <a:gd name="connsiteX779" fmla="*/ 7794685 w 12746878"/>
              <a:gd name="connsiteY779" fmla="*/ 3903861 h 4972277"/>
              <a:gd name="connsiteX780" fmla="*/ 7786887 w 12746878"/>
              <a:gd name="connsiteY780" fmla="*/ 3919564 h 4972277"/>
              <a:gd name="connsiteX781" fmla="*/ 7791686 w 12746878"/>
              <a:gd name="connsiteY781" fmla="*/ 3895686 h 4972277"/>
              <a:gd name="connsiteX782" fmla="*/ 4839362 w 12746878"/>
              <a:gd name="connsiteY782" fmla="*/ 3891767 h 4972277"/>
              <a:gd name="connsiteX783" fmla="*/ 4840197 w 12746878"/>
              <a:gd name="connsiteY783" fmla="*/ 3896067 h 4972277"/>
              <a:gd name="connsiteX784" fmla="*/ 4820378 w 12746878"/>
              <a:gd name="connsiteY784" fmla="*/ 4102738 h 4972277"/>
              <a:gd name="connsiteX785" fmla="*/ 4816419 w 12746878"/>
              <a:gd name="connsiteY785" fmla="*/ 4134193 h 4972277"/>
              <a:gd name="connsiteX786" fmla="*/ 4812033 w 12746878"/>
              <a:gd name="connsiteY786" fmla="*/ 4113628 h 4972277"/>
              <a:gd name="connsiteX787" fmla="*/ 4810722 w 12746878"/>
              <a:gd name="connsiteY787" fmla="*/ 4107481 h 4972277"/>
              <a:gd name="connsiteX788" fmla="*/ 4825635 w 12746878"/>
              <a:gd name="connsiteY788" fmla="*/ 4015344 h 4972277"/>
              <a:gd name="connsiteX789" fmla="*/ 10572115 w 12746878"/>
              <a:gd name="connsiteY789" fmla="*/ 3889154 h 4972277"/>
              <a:gd name="connsiteX790" fmla="*/ 10577271 w 12746878"/>
              <a:gd name="connsiteY790" fmla="*/ 3895104 h 4972277"/>
              <a:gd name="connsiteX791" fmla="*/ 10593798 w 12746878"/>
              <a:gd name="connsiteY791" fmla="*/ 3915355 h 4972277"/>
              <a:gd name="connsiteX792" fmla="*/ 10596799 w 12746878"/>
              <a:gd name="connsiteY792" fmla="*/ 3953778 h 4972277"/>
              <a:gd name="connsiteX793" fmla="*/ 10596917 w 12746878"/>
              <a:gd name="connsiteY793" fmla="*/ 3954523 h 4972277"/>
              <a:gd name="connsiteX794" fmla="*/ 10575180 w 12746878"/>
              <a:gd name="connsiteY794" fmla="*/ 3933091 h 4972277"/>
              <a:gd name="connsiteX795" fmla="*/ 10573259 w 12746878"/>
              <a:gd name="connsiteY795" fmla="*/ 3910443 h 4972277"/>
              <a:gd name="connsiteX796" fmla="*/ 7796483 w 12746878"/>
              <a:gd name="connsiteY796" fmla="*/ 3871807 h 4972277"/>
              <a:gd name="connsiteX797" fmla="*/ 7799485 w 12746878"/>
              <a:gd name="connsiteY797" fmla="*/ 3879982 h 4972277"/>
              <a:gd name="connsiteX798" fmla="*/ 7791686 w 12746878"/>
              <a:gd name="connsiteY798" fmla="*/ 3895686 h 4972277"/>
              <a:gd name="connsiteX799" fmla="*/ 7796483 w 12746878"/>
              <a:gd name="connsiteY799" fmla="*/ 3871807 h 4972277"/>
              <a:gd name="connsiteX800" fmla="*/ 10464948 w 12746878"/>
              <a:gd name="connsiteY800" fmla="*/ 3870681 h 4972277"/>
              <a:gd name="connsiteX801" fmla="*/ 10467128 w 12746878"/>
              <a:gd name="connsiteY801" fmla="*/ 3884922 h 4972277"/>
              <a:gd name="connsiteX802" fmla="*/ 10469795 w 12746878"/>
              <a:gd name="connsiteY802" fmla="*/ 3912743 h 4972277"/>
              <a:gd name="connsiteX803" fmla="*/ 10472073 w 12746878"/>
              <a:gd name="connsiteY803" fmla="*/ 3995964 h 4972277"/>
              <a:gd name="connsiteX804" fmla="*/ 10470167 w 12746878"/>
              <a:gd name="connsiteY804" fmla="*/ 3983978 h 4972277"/>
              <a:gd name="connsiteX805" fmla="*/ 10465631 w 12746878"/>
              <a:gd name="connsiteY805" fmla="*/ 3905141 h 4972277"/>
              <a:gd name="connsiteX806" fmla="*/ 9564981 w 12746878"/>
              <a:gd name="connsiteY806" fmla="*/ 3867215 h 4972277"/>
              <a:gd name="connsiteX807" fmla="*/ 9565773 w 12746878"/>
              <a:gd name="connsiteY807" fmla="*/ 3877018 h 4972277"/>
              <a:gd name="connsiteX808" fmla="*/ 9564451 w 12746878"/>
              <a:gd name="connsiteY808" fmla="*/ 3872438 h 4972277"/>
              <a:gd name="connsiteX809" fmla="*/ 908860 w 12746878"/>
              <a:gd name="connsiteY809" fmla="*/ 3867214 h 4972277"/>
              <a:gd name="connsiteX810" fmla="*/ 910142 w 12746878"/>
              <a:gd name="connsiteY810" fmla="*/ 3883103 h 4972277"/>
              <a:gd name="connsiteX811" fmla="*/ 903764 w 12746878"/>
              <a:gd name="connsiteY811" fmla="*/ 4033893 h 4972277"/>
              <a:gd name="connsiteX812" fmla="*/ 895707 w 12746878"/>
              <a:gd name="connsiteY812" fmla="*/ 4024735 h 4972277"/>
              <a:gd name="connsiteX813" fmla="*/ 893521 w 12746878"/>
              <a:gd name="connsiteY813" fmla="*/ 4018425 h 4972277"/>
              <a:gd name="connsiteX814" fmla="*/ 2072954 w 12746878"/>
              <a:gd name="connsiteY814" fmla="*/ 3866983 h 4972277"/>
              <a:gd name="connsiteX815" fmla="*/ 2065627 w 12746878"/>
              <a:gd name="connsiteY815" fmla="*/ 3912781 h 4972277"/>
              <a:gd name="connsiteX816" fmla="*/ 2070091 w 12746878"/>
              <a:gd name="connsiteY816" fmla="*/ 3942496 h 4972277"/>
              <a:gd name="connsiteX817" fmla="*/ 2071932 w 12746878"/>
              <a:gd name="connsiteY817" fmla="*/ 3946803 h 4972277"/>
              <a:gd name="connsiteX818" fmla="*/ 2070091 w 12746878"/>
              <a:gd name="connsiteY818" fmla="*/ 3942497 h 4972277"/>
              <a:gd name="connsiteX819" fmla="*/ 2080154 w 12746878"/>
              <a:gd name="connsiteY819" fmla="*/ 4009485 h 4972277"/>
              <a:gd name="connsiteX820" fmla="*/ 2093090 w 12746878"/>
              <a:gd name="connsiteY820" fmla="*/ 4155794 h 4972277"/>
              <a:gd name="connsiteX821" fmla="*/ 2076327 w 12746878"/>
              <a:gd name="connsiteY821" fmla="*/ 4079385 h 4972277"/>
              <a:gd name="connsiteX822" fmla="*/ 2077468 w 12746878"/>
              <a:gd name="connsiteY822" fmla="*/ 4121052 h 4972277"/>
              <a:gd name="connsiteX823" fmla="*/ 2099148 w 12746878"/>
              <a:gd name="connsiteY823" fmla="*/ 4278765 h 4972277"/>
              <a:gd name="connsiteX824" fmla="*/ 2099888 w 12746878"/>
              <a:gd name="connsiteY824" fmla="*/ 4298107 h 4972277"/>
              <a:gd name="connsiteX825" fmla="*/ 2100207 w 12746878"/>
              <a:gd name="connsiteY825" fmla="*/ 4296918 h 4972277"/>
              <a:gd name="connsiteX826" fmla="*/ 2101498 w 12746878"/>
              <a:gd name="connsiteY826" fmla="*/ 4292450 h 4972277"/>
              <a:gd name="connsiteX827" fmla="*/ 2128234 w 12746878"/>
              <a:gd name="connsiteY827" fmla="*/ 4087290 h 4972277"/>
              <a:gd name="connsiteX828" fmla="*/ 2138187 w 12746878"/>
              <a:gd name="connsiteY828" fmla="*/ 4010096 h 4972277"/>
              <a:gd name="connsiteX829" fmla="*/ 2127858 w 12746878"/>
              <a:gd name="connsiteY829" fmla="*/ 4017550 h 4972277"/>
              <a:gd name="connsiteX830" fmla="*/ 2126422 w 12746878"/>
              <a:gd name="connsiteY830" fmla="*/ 4006758 h 4972277"/>
              <a:gd name="connsiteX831" fmla="*/ 2094630 w 12746878"/>
              <a:gd name="connsiteY831" fmla="*/ 3904388 h 4972277"/>
              <a:gd name="connsiteX832" fmla="*/ 2117512 w 12746878"/>
              <a:gd name="connsiteY832" fmla="*/ 4055189 h 4972277"/>
              <a:gd name="connsiteX833" fmla="*/ 2118701 w 12746878"/>
              <a:gd name="connsiteY833" fmla="*/ 4064654 h 4972277"/>
              <a:gd name="connsiteX834" fmla="*/ 2118463 w 12746878"/>
              <a:gd name="connsiteY834" fmla="*/ 4065941 h 4972277"/>
              <a:gd name="connsiteX835" fmla="*/ 2115972 w 12746878"/>
              <a:gd name="connsiteY835" fmla="*/ 4096031 h 4972277"/>
              <a:gd name="connsiteX836" fmla="*/ 2075503 w 12746878"/>
              <a:gd name="connsiteY836" fmla="*/ 3882146 h 4972277"/>
              <a:gd name="connsiteX837" fmla="*/ 12170080 w 12746878"/>
              <a:gd name="connsiteY837" fmla="*/ 3862400 h 4972277"/>
              <a:gd name="connsiteX838" fmla="*/ 12176410 w 12746878"/>
              <a:gd name="connsiteY838" fmla="*/ 3877201 h 4972277"/>
              <a:gd name="connsiteX839" fmla="*/ 12170080 w 12746878"/>
              <a:gd name="connsiteY839" fmla="*/ 3862400 h 4972277"/>
              <a:gd name="connsiteX840" fmla="*/ 10296993 w 12746878"/>
              <a:gd name="connsiteY840" fmla="*/ 3859144 h 4972277"/>
              <a:gd name="connsiteX841" fmla="*/ 10286721 w 12746878"/>
              <a:gd name="connsiteY841" fmla="*/ 3862746 h 4972277"/>
              <a:gd name="connsiteX842" fmla="*/ 10368279 w 12746878"/>
              <a:gd name="connsiteY842" fmla="*/ 3914623 h 4972277"/>
              <a:gd name="connsiteX843" fmla="*/ 10391490 w 12746878"/>
              <a:gd name="connsiteY843" fmla="*/ 3932409 h 4972277"/>
              <a:gd name="connsiteX844" fmla="*/ 10359028 w 12746878"/>
              <a:gd name="connsiteY844" fmla="*/ 3899764 h 4972277"/>
              <a:gd name="connsiteX845" fmla="*/ 10318586 w 12746878"/>
              <a:gd name="connsiteY845" fmla="*/ 3864314 h 4972277"/>
              <a:gd name="connsiteX846" fmla="*/ 10310058 w 12746878"/>
              <a:gd name="connsiteY846" fmla="*/ 3859331 h 4972277"/>
              <a:gd name="connsiteX847" fmla="*/ 10296993 w 12746878"/>
              <a:gd name="connsiteY847" fmla="*/ 3859144 h 4972277"/>
              <a:gd name="connsiteX848" fmla="*/ 10798162 w 12746878"/>
              <a:gd name="connsiteY848" fmla="*/ 3856321 h 4972277"/>
              <a:gd name="connsiteX849" fmla="*/ 10799515 w 12746878"/>
              <a:gd name="connsiteY849" fmla="*/ 3875107 h 4972277"/>
              <a:gd name="connsiteX850" fmla="*/ 10792768 w 12746878"/>
              <a:gd name="connsiteY850" fmla="*/ 3896658 h 4972277"/>
              <a:gd name="connsiteX851" fmla="*/ 10798162 w 12746878"/>
              <a:gd name="connsiteY851" fmla="*/ 3856321 h 4972277"/>
              <a:gd name="connsiteX852" fmla="*/ 9004092 w 12746878"/>
              <a:gd name="connsiteY852" fmla="*/ 3854822 h 4972277"/>
              <a:gd name="connsiteX853" fmla="*/ 9012736 w 12746878"/>
              <a:gd name="connsiteY853" fmla="*/ 3915077 h 4972277"/>
              <a:gd name="connsiteX854" fmla="*/ 9014111 w 12746878"/>
              <a:gd name="connsiteY854" fmla="*/ 3924060 h 4972277"/>
              <a:gd name="connsiteX855" fmla="*/ 9005059 w 12746878"/>
              <a:gd name="connsiteY855" fmla="*/ 3984845 h 4972277"/>
              <a:gd name="connsiteX856" fmla="*/ 9003464 w 12746878"/>
              <a:gd name="connsiteY856" fmla="*/ 3992856 h 4972277"/>
              <a:gd name="connsiteX857" fmla="*/ 8996423 w 12746878"/>
              <a:gd name="connsiteY857" fmla="*/ 3953640 h 4972277"/>
              <a:gd name="connsiteX858" fmla="*/ 8993922 w 12746878"/>
              <a:gd name="connsiteY858" fmla="*/ 3948603 h 4972277"/>
              <a:gd name="connsiteX859" fmla="*/ 8996148 w 12746878"/>
              <a:gd name="connsiteY859" fmla="*/ 3936416 h 4972277"/>
              <a:gd name="connsiteX860" fmla="*/ 2297690 w 12746878"/>
              <a:gd name="connsiteY860" fmla="*/ 3842692 h 4972277"/>
              <a:gd name="connsiteX861" fmla="*/ 2292383 w 12746878"/>
              <a:gd name="connsiteY861" fmla="*/ 3844846 h 4972277"/>
              <a:gd name="connsiteX862" fmla="*/ 2286458 w 12746878"/>
              <a:gd name="connsiteY862" fmla="*/ 3861720 h 4972277"/>
              <a:gd name="connsiteX863" fmla="*/ 2285799 w 12746878"/>
              <a:gd name="connsiteY863" fmla="*/ 3866421 h 4972277"/>
              <a:gd name="connsiteX864" fmla="*/ 2286236 w 12746878"/>
              <a:gd name="connsiteY864" fmla="*/ 3878809 h 4972277"/>
              <a:gd name="connsiteX865" fmla="*/ 2297190 w 12746878"/>
              <a:gd name="connsiteY865" fmla="*/ 3882559 h 4972277"/>
              <a:gd name="connsiteX866" fmla="*/ 2297690 w 12746878"/>
              <a:gd name="connsiteY866" fmla="*/ 3842692 h 4972277"/>
              <a:gd name="connsiteX867" fmla="*/ 10953811 w 12746878"/>
              <a:gd name="connsiteY867" fmla="*/ 3842692 h 4972277"/>
              <a:gd name="connsiteX868" fmla="*/ 10948504 w 12746878"/>
              <a:gd name="connsiteY868" fmla="*/ 3844847 h 4972277"/>
              <a:gd name="connsiteX869" fmla="*/ 10942581 w 12746878"/>
              <a:gd name="connsiteY869" fmla="*/ 3861722 h 4972277"/>
              <a:gd name="connsiteX870" fmla="*/ 10941920 w 12746878"/>
              <a:gd name="connsiteY870" fmla="*/ 3866422 h 4972277"/>
              <a:gd name="connsiteX871" fmla="*/ 10942357 w 12746878"/>
              <a:gd name="connsiteY871" fmla="*/ 3878809 h 4972277"/>
              <a:gd name="connsiteX872" fmla="*/ 10953311 w 12746878"/>
              <a:gd name="connsiteY872" fmla="*/ 3882559 h 4972277"/>
              <a:gd name="connsiteX873" fmla="*/ 10953811 w 12746878"/>
              <a:gd name="connsiteY873" fmla="*/ 3842692 h 4972277"/>
              <a:gd name="connsiteX874" fmla="*/ 1808251 w 12746878"/>
              <a:gd name="connsiteY874" fmla="*/ 3841641 h 4972277"/>
              <a:gd name="connsiteX875" fmla="*/ 1803608 w 12746878"/>
              <a:gd name="connsiteY875" fmla="*/ 3872826 h 4972277"/>
              <a:gd name="connsiteX876" fmla="*/ 1810273 w 12746878"/>
              <a:gd name="connsiteY876" fmla="*/ 3956296 h 4972277"/>
              <a:gd name="connsiteX877" fmla="*/ 1815995 w 12746878"/>
              <a:gd name="connsiteY877" fmla="*/ 4025607 h 4972277"/>
              <a:gd name="connsiteX878" fmla="*/ 1818173 w 12746878"/>
              <a:gd name="connsiteY878" fmla="*/ 4009946 h 4972277"/>
              <a:gd name="connsiteX879" fmla="*/ 1814045 w 12746878"/>
              <a:gd name="connsiteY879" fmla="*/ 3983976 h 4972277"/>
              <a:gd name="connsiteX880" fmla="*/ 1809511 w 12746878"/>
              <a:gd name="connsiteY880" fmla="*/ 3905141 h 4972277"/>
              <a:gd name="connsiteX881" fmla="*/ 69284 w 12746878"/>
              <a:gd name="connsiteY881" fmla="*/ 3839209 h 4972277"/>
              <a:gd name="connsiteX882" fmla="*/ 72977 w 12746878"/>
              <a:gd name="connsiteY882" fmla="*/ 3849743 h 4972277"/>
              <a:gd name="connsiteX883" fmla="*/ 72812 w 12746878"/>
              <a:gd name="connsiteY883" fmla="*/ 3854294 h 4972277"/>
              <a:gd name="connsiteX884" fmla="*/ 72656 w 12746878"/>
              <a:gd name="connsiteY884" fmla="*/ 3854890 h 4972277"/>
              <a:gd name="connsiteX885" fmla="*/ 71053 w 12746878"/>
              <a:gd name="connsiteY885" fmla="*/ 3867092 h 4972277"/>
              <a:gd name="connsiteX886" fmla="*/ 66005 w 12746878"/>
              <a:gd name="connsiteY886" fmla="*/ 3870482 h 4972277"/>
              <a:gd name="connsiteX887" fmla="*/ 62683 w 12746878"/>
              <a:gd name="connsiteY887" fmla="*/ 3867928 h 4972277"/>
              <a:gd name="connsiteX888" fmla="*/ 62098 w 12746878"/>
              <a:gd name="connsiteY888" fmla="*/ 3856778 h 4972277"/>
              <a:gd name="connsiteX889" fmla="*/ 64978 w 12746878"/>
              <a:gd name="connsiteY889" fmla="*/ 3844379 h 4972277"/>
              <a:gd name="connsiteX890" fmla="*/ 69284 w 12746878"/>
              <a:gd name="connsiteY890" fmla="*/ 3839209 h 4972277"/>
              <a:gd name="connsiteX891" fmla="*/ 7804975 w 12746878"/>
              <a:gd name="connsiteY891" fmla="*/ 3808035 h 4972277"/>
              <a:gd name="connsiteX892" fmla="*/ 7806541 w 12746878"/>
              <a:gd name="connsiteY892" fmla="*/ 3836393 h 4972277"/>
              <a:gd name="connsiteX893" fmla="*/ 7796483 w 12746878"/>
              <a:gd name="connsiteY893" fmla="*/ 3871807 h 4972277"/>
              <a:gd name="connsiteX894" fmla="*/ 7804975 w 12746878"/>
              <a:gd name="connsiteY894" fmla="*/ 3808035 h 4972277"/>
              <a:gd name="connsiteX895" fmla="*/ 6429993 w 12746878"/>
              <a:gd name="connsiteY895" fmla="*/ 3805292 h 4972277"/>
              <a:gd name="connsiteX896" fmla="*/ 6430735 w 12746878"/>
              <a:gd name="connsiteY896" fmla="*/ 3824632 h 4972277"/>
              <a:gd name="connsiteX897" fmla="*/ 6452415 w 12746878"/>
              <a:gd name="connsiteY897" fmla="*/ 3982346 h 4972277"/>
              <a:gd name="connsiteX898" fmla="*/ 6453241 w 12746878"/>
              <a:gd name="connsiteY898" fmla="*/ 4012494 h 4972277"/>
              <a:gd name="connsiteX899" fmla="*/ 6446515 w 12746878"/>
              <a:gd name="connsiteY899" fmla="*/ 4044027 h 4972277"/>
              <a:gd name="connsiteX900" fmla="*/ 6442129 w 12746878"/>
              <a:gd name="connsiteY900" fmla="*/ 4064589 h 4972277"/>
              <a:gd name="connsiteX901" fmla="*/ 6438170 w 12746878"/>
              <a:gd name="connsiteY901" fmla="*/ 4033137 h 4972277"/>
              <a:gd name="connsiteX902" fmla="*/ 6421705 w 12746878"/>
              <a:gd name="connsiteY902" fmla="*/ 3861435 h 4972277"/>
              <a:gd name="connsiteX903" fmla="*/ 6428387 w 12746878"/>
              <a:gd name="connsiteY903" fmla="*/ 3810950 h 4972277"/>
              <a:gd name="connsiteX904" fmla="*/ 6429675 w 12746878"/>
              <a:gd name="connsiteY904" fmla="*/ 3806479 h 4972277"/>
              <a:gd name="connsiteX905" fmla="*/ 11013336 w 12746878"/>
              <a:gd name="connsiteY905" fmla="*/ 3797612 h 4972277"/>
              <a:gd name="connsiteX906" fmla="*/ 11014619 w 12746878"/>
              <a:gd name="connsiteY906" fmla="*/ 3813502 h 4972277"/>
              <a:gd name="connsiteX907" fmla="*/ 11008240 w 12746878"/>
              <a:gd name="connsiteY907" fmla="*/ 3964292 h 4972277"/>
              <a:gd name="connsiteX908" fmla="*/ 11000182 w 12746878"/>
              <a:gd name="connsiteY908" fmla="*/ 3955133 h 4972277"/>
              <a:gd name="connsiteX909" fmla="*/ 10997998 w 12746878"/>
              <a:gd name="connsiteY909" fmla="*/ 3948823 h 4972277"/>
              <a:gd name="connsiteX910" fmla="*/ 2357214 w 12746878"/>
              <a:gd name="connsiteY910" fmla="*/ 3797612 h 4972277"/>
              <a:gd name="connsiteX911" fmla="*/ 2358497 w 12746878"/>
              <a:gd name="connsiteY911" fmla="*/ 3813500 h 4972277"/>
              <a:gd name="connsiteX912" fmla="*/ 2352119 w 12746878"/>
              <a:gd name="connsiteY912" fmla="*/ 3964290 h 4972277"/>
              <a:gd name="connsiteX913" fmla="*/ 2344061 w 12746878"/>
              <a:gd name="connsiteY913" fmla="*/ 3955133 h 4972277"/>
              <a:gd name="connsiteX914" fmla="*/ 2341877 w 12746878"/>
              <a:gd name="connsiteY914" fmla="*/ 3948823 h 4972277"/>
              <a:gd name="connsiteX915" fmla="*/ 2155994 w 12746878"/>
              <a:gd name="connsiteY915" fmla="*/ 3791300 h 4972277"/>
              <a:gd name="connsiteX916" fmla="*/ 2151591 w 12746878"/>
              <a:gd name="connsiteY916" fmla="*/ 3814861 h 4972277"/>
              <a:gd name="connsiteX917" fmla="*/ 2149775 w 12746878"/>
              <a:gd name="connsiteY917" fmla="*/ 3822744 h 4972277"/>
              <a:gd name="connsiteX918" fmla="*/ 2155694 w 12746878"/>
              <a:gd name="connsiteY918" fmla="*/ 3850227 h 4972277"/>
              <a:gd name="connsiteX919" fmla="*/ 2157215 w 12746878"/>
              <a:gd name="connsiteY919" fmla="*/ 3872625 h 4972277"/>
              <a:gd name="connsiteX920" fmla="*/ 2163665 w 12746878"/>
              <a:gd name="connsiteY920" fmla="*/ 3829441 h 4972277"/>
              <a:gd name="connsiteX921" fmla="*/ 2157632 w 12746878"/>
              <a:gd name="connsiteY921" fmla="*/ 3800941 h 4972277"/>
              <a:gd name="connsiteX922" fmla="*/ 12246516 w 12746878"/>
              <a:gd name="connsiteY922" fmla="*/ 3786720 h 4972277"/>
              <a:gd name="connsiteX923" fmla="*/ 12247871 w 12746878"/>
              <a:gd name="connsiteY923" fmla="*/ 3805507 h 4972277"/>
              <a:gd name="connsiteX924" fmla="*/ 12241122 w 12746878"/>
              <a:gd name="connsiteY924" fmla="*/ 3827056 h 4972277"/>
              <a:gd name="connsiteX925" fmla="*/ 12246516 w 12746878"/>
              <a:gd name="connsiteY925" fmla="*/ 3786720 h 4972277"/>
              <a:gd name="connsiteX926" fmla="*/ 12402167 w 12746878"/>
              <a:gd name="connsiteY926" fmla="*/ 3773088 h 4972277"/>
              <a:gd name="connsiteX927" fmla="*/ 12396858 w 12746878"/>
              <a:gd name="connsiteY927" fmla="*/ 3775245 h 4972277"/>
              <a:gd name="connsiteX928" fmla="*/ 12401666 w 12746878"/>
              <a:gd name="connsiteY928" fmla="*/ 3812956 h 4972277"/>
              <a:gd name="connsiteX929" fmla="*/ 12402167 w 12746878"/>
              <a:gd name="connsiteY929" fmla="*/ 3773088 h 4972277"/>
              <a:gd name="connsiteX930" fmla="*/ 3746044 w 12746878"/>
              <a:gd name="connsiteY930" fmla="*/ 3773088 h 4972277"/>
              <a:gd name="connsiteX931" fmla="*/ 3740738 w 12746878"/>
              <a:gd name="connsiteY931" fmla="*/ 3775246 h 4972277"/>
              <a:gd name="connsiteX932" fmla="*/ 3745543 w 12746878"/>
              <a:gd name="connsiteY932" fmla="*/ 3812957 h 4972277"/>
              <a:gd name="connsiteX933" fmla="*/ 3746044 w 12746878"/>
              <a:gd name="connsiteY933" fmla="*/ 3773088 h 4972277"/>
              <a:gd name="connsiteX934" fmla="*/ 10466929 w 12746878"/>
              <a:gd name="connsiteY934" fmla="*/ 3770170 h 4972277"/>
              <a:gd name="connsiteX935" fmla="*/ 10514591 w 12746878"/>
              <a:gd name="connsiteY935" fmla="*/ 3822768 h 4972277"/>
              <a:gd name="connsiteX936" fmla="*/ 10554169 w 12746878"/>
              <a:gd name="connsiteY936" fmla="*/ 3868442 h 4972277"/>
              <a:gd name="connsiteX937" fmla="*/ 10554125 w 12746878"/>
              <a:gd name="connsiteY937" fmla="*/ 3876340 h 4972277"/>
              <a:gd name="connsiteX938" fmla="*/ 10557193 w 12746878"/>
              <a:gd name="connsiteY938" fmla="*/ 3915022 h 4972277"/>
              <a:gd name="connsiteX939" fmla="*/ 10557214 w 12746878"/>
              <a:gd name="connsiteY939" fmla="*/ 3915405 h 4972277"/>
              <a:gd name="connsiteX940" fmla="*/ 10524927 w 12746878"/>
              <a:gd name="connsiteY940" fmla="*/ 3890466 h 4972277"/>
              <a:gd name="connsiteX941" fmla="*/ 10509627 w 12746878"/>
              <a:gd name="connsiteY941" fmla="*/ 3889193 h 4972277"/>
              <a:gd name="connsiteX942" fmla="*/ 10543879 w 12746878"/>
              <a:gd name="connsiteY942" fmla="*/ 3948652 h 4972277"/>
              <a:gd name="connsiteX943" fmla="*/ 10558518 w 12746878"/>
              <a:gd name="connsiteY943" fmla="*/ 3968852 h 4972277"/>
              <a:gd name="connsiteX944" fmla="*/ 10556798 w 12746878"/>
              <a:gd name="connsiteY944" fmla="*/ 3991065 h 4972277"/>
              <a:gd name="connsiteX945" fmla="*/ 10538668 w 12746878"/>
              <a:gd name="connsiteY945" fmla="*/ 3990079 h 4972277"/>
              <a:gd name="connsiteX946" fmla="*/ 10536667 w 12746878"/>
              <a:gd name="connsiteY946" fmla="*/ 3977236 h 4972277"/>
              <a:gd name="connsiteX947" fmla="*/ 10535867 w 12746878"/>
              <a:gd name="connsiteY947" fmla="*/ 3980499 h 4972277"/>
              <a:gd name="connsiteX948" fmla="*/ 10550393 w 12746878"/>
              <a:gd name="connsiteY948" fmla="*/ 4039205 h 4972277"/>
              <a:gd name="connsiteX949" fmla="*/ 10540787 w 12746878"/>
              <a:gd name="connsiteY949" fmla="*/ 4062034 h 4972277"/>
              <a:gd name="connsiteX950" fmla="*/ 10536499 w 12746878"/>
              <a:gd name="connsiteY950" fmla="*/ 4092340 h 4972277"/>
              <a:gd name="connsiteX951" fmla="*/ 10532858 w 12746878"/>
              <a:gd name="connsiteY951" fmla="*/ 4090506 h 4972277"/>
              <a:gd name="connsiteX952" fmla="*/ 10521236 w 12746878"/>
              <a:gd name="connsiteY952" fmla="*/ 4079479 h 4972277"/>
              <a:gd name="connsiteX953" fmla="*/ 10512905 w 12746878"/>
              <a:gd name="connsiteY953" fmla="*/ 4077473 h 4972277"/>
              <a:gd name="connsiteX954" fmla="*/ 10512625 w 12746878"/>
              <a:gd name="connsiteY954" fmla="*/ 4075114 h 4972277"/>
              <a:gd name="connsiteX955" fmla="*/ 10510464 w 12746878"/>
              <a:gd name="connsiteY955" fmla="*/ 4073152 h 4972277"/>
              <a:gd name="connsiteX956" fmla="*/ 10508660 w 12746878"/>
              <a:gd name="connsiteY956" fmla="*/ 4062252 h 4972277"/>
              <a:gd name="connsiteX957" fmla="*/ 10516805 w 12746878"/>
              <a:gd name="connsiteY957" fmla="*/ 4067065 h 4972277"/>
              <a:gd name="connsiteX958" fmla="*/ 10507685 w 12746878"/>
              <a:gd name="connsiteY958" fmla="*/ 4056366 h 4972277"/>
              <a:gd name="connsiteX959" fmla="*/ 10499275 w 12746878"/>
              <a:gd name="connsiteY959" fmla="*/ 4005540 h 4972277"/>
              <a:gd name="connsiteX960" fmla="*/ 10496684 w 12746878"/>
              <a:gd name="connsiteY960" fmla="*/ 4026967 h 4972277"/>
              <a:gd name="connsiteX961" fmla="*/ 10494462 w 12746878"/>
              <a:gd name="connsiteY961" fmla="*/ 4040855 h 4972277"/>
              <a:gd name="connsiteX962" fmla="*/ 10477037 w 12746878"/>
              <a:gd name="connsiteY962" fmla="*/ 4021985 h 4972277"/>
              <a:gd name="connsiteX963" fmla="*/ 10488142 w 12746878"/>
              <a:gd name="connsiteY963" fmla="*/ 3935808 h 4972277"/>
              <a:gd name="connsiteX964" fmla="*/ 10485864 w 12746878"/>
              <a:gd name="connsiteY964" fmla="*/ 3921460 h 4972277"/>
              <a:gd name="connsiteX965" fmla="*/ 10473823 w 12746878"/>
              <a:gd name="connsiteY965" fmla="*/ 3821915 h 4972277"/>
              <a:gd name="connsiteX966" fmla="*/ 10470869 w 12746878"/>
              <a:gd name="connsiteY966" fmla="*/ 3802122 h 4972277"/>
              <a:gd name="connsiteX967" fmla="*/ 10463495 w 12746878"/>
              <a:gd name="connsiteY967" fmla="*/ 3744083 h 4972277"/>
              <a:gd name="connsiteX968" fmla="*/ 10463645 w 12746878"/>
              <a:gd name="connsiteY968" fmla="*/ 3744255 h 4972277"/>
              <a:gd name="connsiteX969" fmla="*/ 10516890 w 12746878"/>
              <a:gd name="connsiteY969" fmla="*/ 3803597 h 4972277"/>
              <a:gd name="connsiteX970" fmla="*/ 10557503 w 12746878"/>
              <a:gd name="connsiteY970" fmla="*/ 3848653 h 4972277"/>
              <a:gd name="connsiteX971" fmla="*/ 10530361 w 12746878"/>
              <a:gd name="connsiteY971" fmla="*/ 3825619 h 4972277"/>
              <a:gd name="connsiteX972" fmla="*/ 10467474 w 12746878"/>
              <a:gd name="connsiteY972" fmla="*/ 3759437 h 4972277"/>
              <a:gd name="connsiteX973" fmla="*/ 10465208 w 12746878"/>
              <a:gd name="connsiteY973" fmla="*/ 3757027 h 4972277"/>
              <a:gd name="connsiteX974" fmla="*/ 973860 w 12746878"/>
              <a:gd name="connsiteY974" fmla="*/ 3736018 h 4972277"/>
              <a:gd name="connsiteX975" fmla="*/ 977339 w 12746878"/>
              <a:gd name="connsiteY975" fmla="*/ 3738173 h 4972277"/>
              <a:gd name="connsiteX976" fmla="*/ 977833 w 12746878"/>
              <a:gd name="connsiteY976" fmla="*/ 3738481 h 4972277"/>
              <a:gd name="connsiteX977" fmla="*/ 984457 w 12746878"/>
              <a:gd name="connsiteY977" fmla="*/ 3742585 h 4972277"/>
              <a:gd name="connsiteX978" fmla="*/ 977339 w 12746878"/>
              <a:gd name="connsiteY978" fmla="*/ 3738173 h 4972277"/>
              <a:gd name="connsiteX979" fmla="*/ 974025 w 12746878"/>
              <a:gd name="connsiteY979" fmla="*/ 3736119 h 4972277"/>
              <a:gd name="connsiteX980" fmla="*/ 973860 w 12746878"/>
              <a:gd name="connsiteY980" fmla="*/ 3736018 h 4972277"/>
              <a:gd name="connsiteX981" fmla="*/ 2120114 w 12746878"/>
              <a:gd name="connsiteY981" fmla="*/ 3728184 h 4972277"/>
              <a:gd name="connsiteX982" fmla="*/ 2120114 w 12746878"/>
              <a:gd name="connsiteY982" fmla="*/ 3728450 h 4972277"/>
              <a:gd name="connsiteX983" fmla="*/ 2117409 w 12746878"/>
              <a:gd name="connsiteY983" fmla="*/ 3850739 h 4972277"/>
              <a:gd name="connsiteX984" fmla="*/ 2115320 w 12746878"/>
              <a:gd name="connsiteY984" fmla="*/ 3853266 h 4972277"/>
              <a:gd name="connsiteX985" fmla="*/ 2117661 w 12746878"/>
              <a:gd name="connsiteY985" fmla="*/ 3868345 h 4972277"/>
              <a:gd name="connsiteX986" fmla="*/ 2139738 w 12746878"/>
              <a:gd name="connsiteY986" fmla="*/ 3998073 h 4972277"/>
              <a:gd name="connsiteX987" fmla="*/ 2139895 w 12746878"/>
              <a:gd name="connsiteY987" fmla="*/ 3996863 h 4972277"/>
              <a:gd name="connsiteX988" fmla="*/ 2152357 w 12746878"/>
              <a:gd name="connsiteY988" fmla="*/ 3905155 h 4972277"/>
              <a:gd name="connsiteX989" fmla="*/ 2153431 w 12746878"/>
              <a:gd name="connsiteY989" fmla="*/ 3897958 h 4972277"/>
              <a:gd name="connsiteX990" fmla="*/ 2146745 w 12746878"/>
              <a:gd name="connsiteY990" fmla="*/ 3901480 h 4972277"/>
              <a:gd name="connsiteX991" fmla="*/ 2141593 w 12746878"/>
              <a:gd name="connsiteY991" fmla="*/ 3891281 h 4972277"/>
              <a:gd name="connsiteX992" fmla="*/ 2140225 w 12746878"/>
              <a:gd name="connsiteY992" fmla="*/ 3885223 h 4972277"/>
              <a:gd name="connsiteX993" fmla="*/ 2136648 w 12746878"/>
              <a:gd name="connsiteY993" fmla="*/ 3896659 h 4972277"/>
              <a:gd name="connsiteX994" fmla="*/ 2131690 w 12746878"/>
              <a:gd name="connsiteY994" fmla="*/ 3878455 h 4972277"/>
              <a:gd name="connsiteX995" fmla="*/ 2136584 w 12746878"/>
              <a:gd name="connsiteY995" fmla="*/ 3867990 h 4972277"/>
              <a:gd name="connsiteX996" fmla="*/ 2129106 w 12746878"/>
              <a:gd name="connsiteY996" fmla="*/ 3811918 h 4972277"/>
              <a:gd name="connsiteX997" fmla="*/ 2121174 w 12746878"/>
              <a:gd name="connsiteY997" fmla="*/ 3734107 h 4972277"/>
              <a:gd name="connsiteX998" fmla="*/ 4811673 w 12746878"/>
              <a:gd name="connsiteY998" fmla="*/ 3708051 h 4972277"/>
              <a:gd name="connsiteX999" fmla="*/ 4824666 w 12746878"/>
              <a:gd name="connsiteY999" fmla="*/ 3815877 h 4972277"/>
              <a:gd name="connsiteX1000" fmla="*/ 4838509 w 12746878"/>
              <a:gd name="connsiteY1000" fmla="*/ 3887341 h 4972277"/>
              <a:gd name="connsiteX1001" fmla="*/ 4818512 w 12746878"/>
              <a:gd name="connsiteY1001" fmla="*/ 3991107 h 4972277"/>
              <a:gd name="connsiteX1002" fmla="*/ 4804504 w 12746878"/>
              <a:gd name="connsiteY1002" fmla="*/ 4078315 h 4972277"/>
              <a:gd name="connsiteX1003" fmla="*/ 4804259 w 12746878"/>
              <a:gd name="connsiteY1003" fmla="*/ 4077174 h 4972277"/>
              <a:gd name="connsiteX1004" fmla="*/ 4799387 w 12746878"/>
              <a:gd name="connsiteY1004" fmla="*/ 4058724 h 4972277"/>
              <a:gd name="connsiteX1005" fmla="*/ 4797690 w 12746878"/>
              <a:gd name="connsiteY1005" fmla="*/ 4060174 h 4972277"/>
              <a:gd name="connsiteX1006" fmla="*/ 4805987 w 12746878"/>
              <a:gd name="connsiteY1006" fmla="*/ 3959640 h 4972277"/>
              <a:gd name="connsiteX1007" fmla="*/ 4806322 w 12746878"/>
              <a:gd name="connsiteY1007" fmla="*/ 3751664 h 4972277"/>
              <a:gd name="connsiteX1008" fmla="*/ 4998523 w 12746878"/>
              <a:gd name="connsiteY1008" fmla="*/ 3708049 h 4972277"/>
              <a:gd name="connsiteX1009" fmla="*/ 5003875 w 12746878"/>
              <a:gd name="connsiteY1009" fmla="*/ 3751663 h 4972277"/>
              <a:gd name="connsiteX1010" fmla="*/ 5004210 w 12746878"/>
              <a:gd name="connsiteY1010" fmla="*/ 3959636 h 4972277"/>
              <a:gd name="connsiteX1011" fmla="*/ 5012510 w 12746878"/>
              <a:gd name="connsiteY1011" fmla="*/ 4060173 h 4972277"/>
              <a:gd name="connsiteX1012" fmla="*/ 5010809 w 12746878"/>
              <a:gd name="connsiteY1012" fmla="*/ 4058721 h 4972277"/>
              <a:gd name="connsiteX1013" fmla="*/ 4998163 w 12746878"/>
              <a:gd name="connsiteY1013" fmla="*/ 4113625 h 4972277"/>
              <a:gd name="connsiteX1014" fmla="*/ 4993776 w 12746878"/>
              <a:gd name="connsiteY1014" fmla="*/ 4134191 h 4972277"/>
              <a:gd name="connsiteX1015" fmla="*/ 4989819 w 12746878"/>
              <a:gd name="connsiteY1015" fmla="*/ 4102737 h 4972277"/>
              <a:gd name="connsiteX1016" fmla="*/ 4973334 w 12746878"/>
              <a:gd name="connsiteY1016" fmla="*/ 3930820 h 4972277"/>
              <a:gd name="connsiteX1017" fmla="*/ 4980033 w 12746878"/>
              <a:gd name="connsiteY1017" fmla="*/ 3880553 h 4972277"/>
              <a:gd name="connsiteX1018" fmla="*/ 4991150 w 12746878"/>
              <a:gd name="connsiteY1018" fmla="*/ 3781559 h 4972277"/>
              <a:gd name="connsiteX1019" fmla="*/ 4989753 w 12746878"/>
              <a:gd name="connsiteY1019" fmla="*/ 3780825 h 4972277"/>
              <a:gd name="connsiteX1020" fmla="*/ 3551033 w 12746878"/>
              <a:gd name="connsiteY1020" fmla="*/ 3686622 h 4972277"/>
              <a:gd name="connsiteX1021" fmla="*/ 3538818 w 12746878"/>
              <a:gd name="connsiteY1021" fmla="*/ 3761733 h 4972277"/>
              <a:gd name="connsiteX1022" fmla="*/ 3543402 w 12746878"/>
              <a:gd name="connsiteY1022" fmla="*/ 3792152 h 4972277"/>
              <a:gd name="connsiteX1023" fmla="*/ 3566017 w 12746878"/>
              <a:gd name="connsiteY1023" fmla="*/ 3937949 h 4972277"/>
              <a:gd name="connsiteX1024" fmla="*/ 3577886 w 12746878"/>
              <a:gd name="connsiteY1024" fmla="*/ 4007699 h 4972277"/>
              <a:gd name="connsiteX1025" fmla="*/ 3584348 w 12746878"/>
              <a:gd name="connsiteY1025" fmla="*/ 3957199 h 4972277"/>
              <a:gd name="connsiteX1026" fmla="*/ 3586129 w 12746878"/>
              <a:gd name="connsiteY1026" fmla="*/ 3943938 h 4972277"/>
              <a:gd name="connsiteX1027" fmla="*/ 3585285 w 12746878"/>
              <a:gd name="connsiteY1027" fmla="*/ 3940184 h 4972277"/>
              <a:gd name="connsiteX1028" fmla="*/ 3567922 w 12746878"/>
              <a:gd name="connsiteY1028" fmla="*/ 3794718 h 4972277"/>
              <a:gd name="connsiteX1029" fmla="*/ 9328733 w 12746878"/>
              <a:gd name="connsiteY1029" fmla="*/ 3684906 h 4972277"/>
              <a:gd name="connsiteX1030" fmla="*/ 9329321 w 12746878"/>
              <a:gd name="connsiteY1030" fmla="*/ 3700028 h 4972277"/>
              <a:gd name="connsiteX1031" fmla="*/ 9327201 w 12746878"/>
              <a:gd name="connsiteY1031" fmla="*/ 3720278 h 4972277"/>
              <a:gd name="connsiteX1032" fmla="*/ 9323596 w 12746878"/>
              <a:gd name="connsiteY1032" fmla="*/ 3725132 h 4972277"/>
              <a:gd name="connsiteX1033" fmla="*/ 11078336 w 12746878"/>
              <a:gd name="connsiteY1033" fmla="*/ 3666416 h 4972277"/>
              <a:gd name="connsiteX1034" fmla="*/ 11079509 w 12746878"/>
              <a:gd name="connsiteY1034" fmla="*/ 3667144 h 4972277"/>
              <a:gd name="connsiteX1035" fmla="*/ 11088934 w 12746878"/>
              <a:gd name="connsiteY1035" fmla="*/ 3672985 h 4972277"/>
              <a:gd name="connsiteX1036" fmla="*/ 11082310 w 12746878"/>
              <a:gd name="connsiteY1036" fmla="*/ 3668879 h 4972277"/>
              <a:gd name="connsiteX1037" fmla="*/ 11079509 w 12746878"/>
              <a:gd name="connsiteY1037" fmla="*/ 3667144 h 4972277"/>
              <a:gd name="connsiteX1038" fmla="*/ 11078502 w 12746878"/>
              <a:gd name="connsiteY1038" fmla="*/ 3666518 h 4972277"/>
              <a:gd name="connsiteX1039" fmla="*/ 11078336 w 12746878"/>
              <a:gd name="connsiteY1039" fmla="*/ 3666416 h 4972277"/>
              <a:gd name="connsiteX1040" fmla="*/ 1787234 w 12746878"/>
              <a:gd name="connsiteY1040" fmla="*/ 3662435 h 4972277"/>
              <a:gd name="connsiteX1041" fmla="*/ 1796459 w 12746878"/>
              <a:gd name="connsiteY1041" fmla="*/ 3770222 h 4972277"/>
              <a:gd name="connsiteX1042" fmla="*/ 1797427 w 12746878"/>
              <a:gd name="connsiteY1042" fmla="*/ 3773880 h 4972277"/>
              <a:gd name="connsiteX1043" fmla="*/ 1803016 w 12746878"/>
              <a:gd name="connsiteY1043" fmla="*/ 3716472 h 4972277"/>
              <a:gd name="connsiteX1044" fmla="*/ 1796273 w 12746878"/>
              <a:gd name="connsiteY1044" fmla="*/ 3679519 h 4972277"/>
              <a:gd name="connsiteX1045" fmla="*/ 1787234 w 12746878"/>
              <a:gd name="connsiteY1045" fmla="*/ 3662435 h 4972277"/>
              <a:gd name="connsiteX1046" fmla="*/ 7516166 w 12746878"/>
              <a:gd name="connsiteY1046" fmla="*/ 3658492 h 4972277"/>
              <a:gd name="connsiteX1047" fmla="*/ 7514669 w 12746878"/>
              <a:gd name="connsiteY1047" fmla="*/ 3668901 h 4972277"/>
              <a:gd name="connsiteX1048" fmla="*/ 7513575 w 12746878"/>
              <a:gd name="connsiteY1048" fmla="*/ 3676677 h 4972277"/>
              <a:gd name="connsiteX1049" fmla="*/ 7513216 w 12746878"/>
              <a:gd name="connsiteY1049" fmla="*/ 3674497 h 4972277"/>
              <a:gd name="connsiteX1050" fmla="*/ 6172567 w 12746878"/>
              <a:gd name="connsiteY1050" fmla="*/ 3653153 h 4972277"/>
              <a:gd name="connsiteX1051" fmla="*/ 6173444 w 12746878"/>
              <a:gd name="connsiteY1051" fmla="*/ 3673797 h 4972277"/>
              <a:gd name="connsiteX1052" fmla="*/ 6165737 w 12746878"/>
              <a:gd name="connsiteY1052" fmla="*/ 3691207 h 4972277"/>
              <a:gd name="connsiteX1053" fmla="*/ 6166431 w 12746878"/>
              <a:gd name="connsiteY1053" fmla="*/ 3656611 h 4972277"/>
              <a:gd name="connsiteX1054" fmla="*/ 6172567 w 12746878"/>
              <a:gd name="connsiteY1054" fmla="*/ 3653153 h 4972277"/>
              <a:gd name="connsiteX1055" fmla="*/ 5298340 w 12746878"/>
              <a:gd name="connsiteY1055" fmla="*/ 3651788 h 4972277"/>
              <a:gd name="connsiteX1056" fmla="*/ 5302469 w 12746878"/>
              <a:gd name="connsiteY1056" fmla="*/ 3676390 h 4972277"/>
              <a:gd name="connsiteX1057" fmla="*/ 5309821 w 12746878"/>
              <a:gd name="connsiteY1057" fmla="*/ 3789883 h 4972277"/>
              <a:gd name="connsiteX1058" fmla="*/ 5309387 w 12746878"/>
              <a:gd name="connsiteY1058" fmla="*/ 3790465 h 4972277"/>
              <a:gd name="connsiteX1059" fmla="*/ 3657096 w 12746878"/>
              <a:gd name="connsiteY1059" fmla="*/ 3650921 h 4972277"/>
              <a:gd name="connsiteX1060" fmla="*/ 3650923 w 12746878"/>
              <a:gd name="connsiteY1060" fmla="*/ 3656278 h 4972277"/>
              <a:gd name="connsiteX1061" fmla="*/ 3645562 w 12746878"/>
              <a:gd name="connsiteY1061" fmla="*/ 3669603 h 4972277"/>
              <a:gd name="connsiteX1062" fmla="*/ 3646814 w 12746878"/>
              <a:gd name="connsiteY1062" fmla="*/ 3678680 h 4972277"/>
              <a:gd name="connsiteX1063" fmla="*/ 3644461 w 12746878"/>
              <a:gd name="connsiteY1063" fmla="*/ 3691209 h 4972277"/>
              <a:gd name="connsiteX1064" fmla="*/ 3641569 w 12746878"/>
              <a:gd name="connsiteY1064" fmla="*/ 3687680 h 4972277"/>
              <a:gd name="connsiteX1065" fmla="*/ 3637697 w 12746878"/>
              <a:gd name="connsiteY1065" fmla="*/ 3705722 h 4972277"/>
              <a:gd name="connsiteX1066" fmla="*/ 3649797 w 12746878"/>
              <a:gd name="connsiteY1066" fmla="*/ 3681780 h 4972277"/>
              <a:gd name="connsiteX1067" fmla="*/ 3610060 w 12746878"/>
              <a:gd name="connsiteY1067" fmla="*/ 3917870 h 4972277"/>
              <a:gd name="connsiteX1068" fmla="*/ 3605776 w 12746878"/>
              <a:gd name="connsiteY1068" fmla="*/ 3945278 h 4972277"/>
              <a:gd name="connsiteX1069" fmla="*/ 3606462 w 12746878"/>
              <a:gd name="connsiteY1069" fmla="*/ 3955336 h 4972277"/>
              <a:gd name="connsiteX1070" fmla="*/ 3603034 w 12746878"/>
              <a:gd name="connsiteY1070" fmla="*/ 3966906 h 4972277"/>
              <a:gd name="connsiteX1071" fmla="*/ 3602341 w 12746878"/>
              <a:gd name="connsiteY1071" fmla="*/ 3967268 h 4972277"/>
              <a:gd name="connsiteX1072" fmla="*/ 3587344 w 12746878"/>
              <a:gd name="connsiteY1072" fmla="*/ 4063274 h 4972277"/>
              <a:gd name="connsiteX1073" fmla="*/ 3592183 w 12746878"/>
              <a:gd name="connsiteY1073" fmla="*/ 4091705 h 4972277"/>
              <a:gd name="connsiteX1074" fmla="*/ 3594735 w 12746878"/>
              <a:gd name="connsiteY1074" fmla="*/ 4108892 h 4972277"/>
              <a:gd name="connsiteX1075" fmla="*/ 3598854 w 12746878"/>
              <a:gd name="connsiteY1075" fmla="*/ 4143869 h 4972277"/>
              <a:gd name="connsiteX1076" fmla="*/ 3639423 w 12746878"/>
              <a:gd name="connsiteY1076" fmla="*/ 3874657 h 4972277"/>
              <a:gd name="connsiteX1077" fmla="*/ 3657096 w 12746878"/>
              <a:gd name="connsiteY1077" fmla="*/ 3650921 h 4972277"/>
              <a:gd name="connsiteX1078" fmla="*/ 2106204 w 12746878"/>
              <a:gd name="connsiteY1078" fmla="*/ 3639601 h 4972277"/>
              <a:gd name="connsiteX1079" fmla="*/ 2105228 w 12746878"/>
              <a:gd name="connsiteY1079" fmla="*/ 3647857 h 4972277"/>
              <a:gd name="connsiteX1080" fmla="*/ 2095010 w 12746878"/>
              <a:gd name="connsiteY1080" fmla="*/ 3722312 h 4972277"/>
              <a:gd name="connsiteX1081" fmla="*/ 2095046 w 12746878"/>
              <a:gd name="connsiteY1081" fmla="*/ 3722549 h 4972277"/>
              <a:gd name="connsiteX1082" fmla="*/ 2095320 w 12746878"/>
              <a:gd name="connsiteY1082" fmla="*/ 3724310 h 4972277"/>
              <a:gd name="connsiteX1083" fmla="*/ 2101400 w 12746878"/>
              <a:gd name="connsiteY1083" fmla="*/ 3678250 h 4972277"/>
              <a:gd name="connsiteX1084" fmla="*/ 2106768 w 12746878"/>
              <a:gd name="connsiteY1084" fmla="*/ 3643208 h 4972277"/>
              <a:gd name="connsiteX1085" fmla="*/ 6446876 w 12746878"/>
              <a:gd name="connsiteY1085" fmla="*/ 3638447 h 4972277"/>
              <a:gd name="connsiteX1086" fmla="*/ 6452227 w 12746878"/>
              <a:gd name="connsiteY1086" fmla="*/ 3682061 h 4972277"/>
              <a:gd name="connsiteX1087" fmla="*/ 6452519 w 12746878"/>
              <a:gd name="connsiteY1087" fmla="*/ 3863771 h 4972277"/>
              <a:gd name="connsiteX1088" fmla="*/ 6450613 w 12746878"/>
              <a:gd name="connsiteY1088" fmla="*/ 3848429 h 4972277"/>
              <a:gd name="connsiteX1089" fmla="*/ 6442139 w 12746878"/>
              <a:gd name="connsiteY1089" fmla="*/ 3786122 h 4972277"/>
              <a:gd name="connsiteX1090" fmla="*/ 6438293 w 12746878"/>
              <a:gd name="connsiteY1090" fmla="*/ 3769373 h 4972277"/>
              <a:gd name="connsiteX1091" fmla="*/ 6440520 w 12746878"/>
              <a:gd name="connsiteY1091" fmla="*/ 3759030 h 4972277"/>
              <a:gd name="connsiteX1092" fmla="*/ 6439505 w 12746878"/>
              <a:gd name="connsiteY1092" fmla="*/ 3711955 h 4972277"/>
              <a:gd name="connsiteX1093" fmla="*/ 6438107 w 12746878"/>
              <a:gd name="connsiteY1093" fmla="*/ 3711219 h 4972277"/>
              <a:gd name="connsiteX1094" fmla="*/ 5068034 w 12746878"/>
              <a:gd name="connsiteY1094" fmla="*/ 3629662 h 4972277"/>
              <a:gd name="connsiteX1095" fmla="*/ 5082645 w 12746878"/>
              <a:gd name="connsiteY1095" fmla="*/ 3743052 h 4972277"/>
              <a:gd name="connsiteX1096" fmla="*/ 5080365 w 12746878"/>
              <a:gd name="connsiteY1096" fmla="*/ 3757398 h 4972277"/>
              <a:gd name="connsiteX1097" fmla="*/ 5068328 w 12746878"/>
              <a:gd name="connsiteY1097" fmla="*/ 3856943 h 4972277"/>
              <a:gd name="connsiteX1098" fmla="*/ 5047976 w 12746878"/>
              <a:gd name="connsiteY1098" fmla="*/ 3988664 h 4972277"/>
              <a:gd name="connsiteX1099" fmla="*/ 5042506 w 12746878"/>
              <a:gd name="connsiteY1099" fmla="*/ 3977618 h 4972277"/>
              <a:gd name="connsiteX1100" fmla="*/ 5040780 w 12746878"/>
              <a:gd name="connsiteY1100" fmla="*/ 3971866 h 4972277"/>
              <a:gd name="connsiteX1101" fmla="*/ 5042617 w 12746878"/>
              <a:gd name="connsiteY1101" fmla="*/ 3923828 h 4972277"/>
              <a:gd name="connsiteX1102" fmla="*/ 5064298 w 12746878"/>
              <a:gd name="connsiteY1102" fmla="*/ 3766115 h 4972277"/>
              <a:gd name="connsiteX1103" fmla="*/ 4742165 w 12746878"/>
              <a:gd name="connsiteY1103" fmla="*/ 3629661 h 4972277"/>
              <a:gd name="connsiteX1104" fmla="*/ 4745899 w 12746878"/>
              <a:gd name="connsiteY1104" fmla="*/ 3766115 h 4972277"/>
              <a:gd name="connsiteX1105" fmla="*/ 4767577 w 12746878"/>
              <a:gd name="connsiteY1105" fmla="*/ 3923828 h 4972277"/>
              <a:gd name="connsiteX1106" fmla="*/ 4769416 w 12746878"/>
              <a:gd name="connsiteY1106" fmla="*/ 3971864 h 4972277"/>
              <a:gd name="connsiteX1107" fmla="*/ 4767690 w 12746878"/>
              <a:gd name="connsiteY1107" fmla="*/ 3977618 h 4972277"/>
              <a:gd name="connsiteX1108" fmla="*/ 4762218 w 12746878"/>
              <a:gd name="connsiteY1108" fmla="*/ 3988664 h 4972277"/>
              <a:gd name="connsiteX1109" fmla="*/ 4741872 w 12746878"/>
              <a:gd name="connsiteY1109" fmla="*/ 3856943 h 4972277"/>
              <a:gd name="connsiteX1110" fmla="*/ 4729828 w 12746878"/>
              <a:gd name="connsiteY1110" fmla="*/ 3757397 h 4972277"/>
              <a:gd name="connsiteX1111" fmla="*/ 4727550 w 12746878"/>
              <a:gd name="connsiteY1111" fmla="*/ 3743051 h 4972277"/>
              <a:gd name="connsiteX1112" fmla="*/ 2127243 w 12746878"/>
              <a:gd name="connsiteY1112" fmla="*/ 3629345 h 4972277"/>
              <a:gd name="connsiteX1113" fmla="*/ 2123239 w 12746878"/>
              <a:gd name="connsiteY1113" fmla="*/ 3637172 h 4972277"/>
              <a:gd name="connsiteX1114" fmla="*/ 2122814 w 12746878"/>
              <a:gd name="connsiteY1114" fmla="*/ 3640121 h 4972277"/>
              <a:gd name="connsiteX1115" fmla="*/ 2124870 w 12746878"/>
              <a:gd name="connsiteY1115" fmla="*/ 3656196 h 4972277"/>
              <a:gd name="connsiteX1116" fmla="*/ 2143560 w 12746878"/>
              <a:gd name="connsiteY1116" fmla="*/ 3798307 h 4972277"/>
              <a:gd name="connsiteX1117" fmla="*/ 2144380 w 12746878"/>
              <a:gd name="connsiteY1117" fmla="*/ 3801149 h 4972277"/>
              <a:gd name="connsiteX1118" fmla="*/ 2144853 w 12746878"/>
              <a:gd name="connsiteY1118" fmla="*/ 3789987 h 4972277"/>
              <a:gd name="connsiteX1119" fmla="*/ 2150122 w 12746878"/>
              <a:gd name="connsiteY1119" fmla="*/ 3754790 h 4972277"/>
              <a:gd name="connsiteX1120" fmla="*/ 2141776 w 12746878"/>
              <a:gd name="connsiteY1120" fmla="*/ 3694096 h 4972277"/>
              <a:gd name="connsiteX1121" fmla="*/ 2136996 w 12746878"/>
              <a:gd name="connsiteY1121" fmla="*/ 3649215 h 4972277"/>
              <a:gd name="connsiteX1122" fmla="*/ 2127243 w 12746878"/>
              <a:gd name="connsiteY1122" fmla="*/ 3629345 h 4972277"/>
              <a:gd name="connsiteX1123" fmla="*/ 4968079 w 12746878"/>
              <a:gd name="connsiteY1123" fmla="*/ 3627720 h 4972277"/>
              <a:gd name="connsiteX1124" fmla="*/ 4974917 w 12746878"/>
              <a:gd name="connsiteY1124" fmla="*/ 3635132 h 4972277"/>
              <a:gd name="connsiteX1125" fmla="*/ 4968079 w 12746878"/>
              <a:gd name="connsiteY1125" fmla="*/ 3627720 h 4972277"/>
              <a:gd name="connsiteX1126" fmla="*/ 4842119 w 12746878"/>
              <a:gd name="connsiteY1126" fmla="*/ 3627719 h 4972277"/>
              <a:gd name="connsiteX1127" fmla="*/ 4835279 w 12746878"/>
              <a:gd name="connsiteY1127" fmla="*/ 3635134 h 4972277"/>
              <a:gd name="connsiteX1128" fmla="*/ 4842119 w 12746878"/>
              <a:gd name="connsiteY1128" fmla="*/ 3627719 h 4972277"/>
              <a:gd name="connsiteX1129" fmla="*/ 4179406 w 12746878"/>
              <a:gd name="connsiteY1129" fmla="*/ 3609326 h 4972277"/>
              <a:gd name="connsiteX1130" fmla="*/ 4178701 w 12746878"/>
              <a:gd name="connsiteY1130" fmla="*/ 3635606 h 4972277"/>
              <a:gd name="connsiteX1131" fmla="*/ 4179953 w 12746878"/>
              <a:gd name="connsiteY1131" fmla="*/ 3667281 h 4972277"/>
              <a:gd name="connsiteX1132" fmla="*/ 4183130 w 12746878"/>
              <a:gd name="connsiteY1132" fmla="*/ 3617008 h 4972277"/>
              <a:gd name="connsiteX1133" fmla="*/ 7859759 w 12746878"/>
              <a:gd name="connsiteY1133" fmla="*/ 3606422 h 4972277"/>
              <a:gd name="connsiteX1134" fmla="*/ 7859966 w 12746878"/>
              <a:gd name="connsiteY1134" fmla="*/ 3607690 h 4972277"/>
              <a:gd name="connsiteX1135" fmla="*/ 7868993 w 12746878"/>
              <a:gd name="connsiteY1135" fmla="*/ 3661496 h 4972277"/>
              <a:gd name="connsiteX1136" fmla="*/ 7866663 w 12746878"/>
              <a:gd name="connsiteY1136" fmla="*/ 3675413 h 4972277"/>
              <a:gd name="connsiteX1137" fmla="*/ 7860857 w 12746878"/>
              <a:gd name="connsiteY1137" fmla="*/ 3650820 h 4972277"/>
              <a:gd name="connsiteX1138" fmla="*/ 7857304 w 12746878"/>
              <a:gd name="connsiteY1138" fmla="*/ 3629910 h 4972277"/>
              <a:gd name="connsiteX1139" fmla="*/ 8715938 w 12746878"/>
              <a:gd name="connsiteY1139" fmla="*/ 3605943 h 4972277"/>
              <a:gd name="connsiteX1140" fmla="*/ 8705944 w 12746878"/>
              <a:gd name="connsiteY1140" fmla="*/ 3612350 h 4972277"/>
              <a:gd name="connsiteX1141" fmla="*/ 8715938 w 12746878"/>
              <a:gd name="connsiteY1141" fmla="*/ 3605943 h 4972277"/>
              <a:gd name="connsiteX1142" fmla="*/ 4837825 w 12746878"/>
              <a:gd name="connsiteY1142" fmla="*/ 3586762 h 4972277"/>
              <a:gd name="connsiteX1143" fmla="*/ 4830523 w 12746878"/>
              <a:gd name="connsiteY1143" fmla="*/ 3594442 h 4972277"/>
              <a:gd name="connsiteX1144" fmla="*/ 4837825 w 12746878"/>
              <a:gd name="connsiteY1144" fmla="*/ 3586762 h 4972277"/>
              <a:gd name="connsiteX1145" fmla="*/ 4972371 w 12746878"/>
              <a:gd name="connsiteY1145" fmla="*/ 3586761 h 4972277"/>
              <a:gd name="connsiteX1146" fmla="*/ 4975264 w 12746878"/>
              <a:gd name="connsiteY1146" fmla="*/ 3589803 h 4972277"/>
              <a:gd name="connsiteX1147" fmla="*/ 4975263 w 12746878"/>
              <a:gd name="connsiteY1147" fmla="*/ 3589802 h 4972277"/>
              <a:gd name="connsiteX1148" fmla="*/ 7620919 w 12746878"/>
              <a:gd name="connsiteY1148" fmla="*/ 3583549 h 4972277"/>
              <a:gd name="connsiteX1149" fmla="*/ 7621798 w 12746878"/>
              <a:gd name="connsiteY1149" fmla="*/ 3604196 h 4972277"/>
              <a:gd name="connsiteX1150" fmla="*/ 7614090 w 12746878"/>
              <a:gd name="connsiteY1150" fmla="*/ 3621603 h 4972277"/>
              <a:gd name="connsiteX1151" fmla="*/ 7614783 w 12746878"/>
              <a:gd name="connsiteY1151" fmla="*/ 3587007 h 4972277"/>
              <a:gd name="connsiteX1152" fmla="*/ 7620919 w 12746878"/>
              <a:gd name="connsiteY1152" fmla="*/ 3583549 h 4972277"/>
              <a:gd name="connsiteX1153" fmla="*/ 6746691 w 12746878"/>
              <a:gd name="connsiteY1153" fmla="*/ 3582175 h 4972277"/>
              <a:gd name="connsiteX1154" fmla="*/ 6750820 w 12746878"/>
              <a:gd name="connsiteY1154" fmla="*/ 3606787 h 4972277"/>
              <a:gd name="connsiteX1155" fmla="*/ 6758175 w 12746878"/>
              <a:gd name="connsiteY1155" fmla="*/ 3720281 h 4972277"/>
              <a:gd name="connsiteX1156" fmla="*/ 6757743 w 12746878"/>
              <a:gd name="connsiteY1156" fmla="*/ 3720859 h 4972277"/>
              <a:gd name="connsiteX1157" fmla="*/ 4386517 w 12746878"/>
              <a:gd name="connsiteY1157" fmla="*/ 3580789 h 4972277"/>
              <a:gd name="connsiteX1158" fmla="*/ 4387201 w 12746878"/>
              <a:gd name="connsiteY1158" fmla="*/ 3583574 h 4972277"/>
              <a:gd name="connsiteX1159" fmla="*/ 4390123 w 12746878"/>
              <a:gd name="connsiteY1159" fmla="*/ 3595465 h 4972277"/>
              <a:gd name="connsiteX1160" fmla="*/ 4387870 w 12746878"/>
              <a:gd name="connsiteY1160" fmla="*/ 3586293 h 4972277"/>
              <a:gd name="connsiteX1161" fmla="*/ 4387201 w 12746878"/>
              <a:gd name="connsiteY1161" fmla="*/ 3583574 h 4972277"/>
              <a:gd name="connsiteX1162" fmla="*/ 4386575 w 12746878"/>
              <a:gd name="connsiteY1162" fmla="*/ 3581020 h 4972277"/>
              <a:gd name="connsiteX1163" fmla="*/ 4386517 w 12746878"/>
              <a:gd name="connsiteY1163" fmla="*/ 3580789 h 4972277"/>
              <a:gd name="connsiteX1164" fmla="*/ 5423677 w 12746878"/>
              <a:gd name="connsiteY1164" fmla="*/ 3580789 h 4972277"/>
              <a:gd name="connsiteX1165" fmla="*/ 5420073 w 12746878"/>
              <a:gd name="connsiteY1165" fmla="*/ 3595463 h 4972277"/>
              <a:gd name="connsiteX1166" fmla="*/ 5423677 w 12746878"/>
              <a:gd name="connsiteY1166" fmla="*/ 3580789 h 4972277"/>
              <a:gd name="connsiteX1167" fmla="*/ 9554427 w 12746878"/>
              <a:gd name="connsiteY1167" fmla="*/ 3578310 h 4972277"/>
              <a:gd name="connsiteX1168" fmla="*/ 9548054 w 12746878"/>
              <a:gd name="connsiteY1168" fmla="*/ 3582590 h 4972277"/>
              <a:gd name="connsiteX1169" fmla="*/ 9547455 w 12746878"/>
              <a:gd name="connsiteY1169" fmla="*/ 3599049 h 4972277"/>
              <a:gd name="connsiteX1170" fmla="*/ 9555454 w 12746878"/>
              <a:gd name="connsiteY1170" fmla="*/ 3604413 h 4972277"/>
              <a:gd name="connsiteX1171" fmla="*/ 9558335 w 12746878"/>
              <a:gd name="connsiteY1171" fmla="*/ 3592013 h 4972277"/>
              <a:gd name="connsiteX1172" fmla="*/ 9557749 w 12746878"/>
              <a:gd name="connsiteY1172" fmla="*/ 3580864 h 4972277"/>
              <a:gd name="connsiteX1173" fmla="*/ 9554427 w 12746878"/>
              <a:gd name="connsiteY1173" fmla="*/ 3578310 h 4972277"/>
              <a:gd name="connsiteX1174" fmla="*/ 3464995 w 12746878"/>
              <a:gd name="connsiteY1174" fmla="*/ 3578196 h 4972277"/>
              <a:gd name="connsiteX1175" fmla="*/ 3464581 w 12746878"/>
              <a:gd name="connsiteY1175" fmla="*/ 3581073 h 4972277"/>
              <a:gd name="connsiteX1176" fmla="*/ 3459846 w 12746878"/>
              <a:gd name="connsiteY1176" fmla="*/ 3619156 h 4972277"/>
              <a:gd name="connsiteX1177" fmla="*/ 3459867 w 12746878"/>
              <a:gd name="connsiteY1177" fmla="*/ 3619867 h 4972277"/>
              <a:gd name="connsiteX1178" fmla="*/ 3461116 w 12746878"/>
              <a:gd name="connsiteY1178" fmla="*/ 3621435 h 4972277"/>
              <a:gd name="connsiteX1179" fmla="*/ 3470829 w 12746878"/>
              <a:gd name="connsiteY1179" fmla="*/ 3697233 h 4972277"/>
              <a:gd name="connsiteX1180" fmla="*/ 3471044 w 12746878"/>
              <a:gd name="connsiteY1180" fmla="*/ 3694668 h 4972277"/>
              <a:gd name="connsiteX1181" fmla="*/ 3474754 w 12746878"/>
              <a:gd name="connsiteY1181" fmla="*/ 3659565 h 4972277"/>
              <a:gd name="connsiteX1182" fmla="*/ 3467719 w 12746878"/>
              <a:gd name="connsiteY1182" fmla="*/ 3617699 h 4972277"/>
              <a:gd name="connsiteX1183" fmla="*/ 3472704 w 12746878"/>
              <a:gd name="connsiteY1183" fmla="*/ 3585352 h 4972277"/>
              <a:gd name="connsiteX1184" fmla="*/ 9335358 w 12746878"/>
              <a:gd name="connsiteY1184" fmla="*/ 3571958 h 4972277"/>
              <a:gd name="connsiteX1185" fmla="*/ 9338734 w 12746878"/>
              <a:gd name="connsiteY1185" fmla="*/ 3583659 h 4972277"/>
              <a:gd name="connsiteX1186" fmla="*/ 9337888 w 12746878"/>
              <a:gd name="connsiteY1186" fmla="*/ 3590381 h 4972277"/>
              <a:gd name="connsiteX1187" fmla="*/ 1874380 w 12746878"/>
              <a:gd name="connsiteY1187" fmla="*/ 3570672 h 4972277"/>
              <a:gd name="connsiteX1188" fmla="*/ 1874535 w 12746878"/>
              <a:gd name="connsiteY1188" fmla="*/ 3570773 h 4972277"/>
              <a:gd name="connsiteX1189" fmla="*/ 1877989 w 12746878"/>
              <a:gd name="connsiteY1189" fmla="*/ 3572988 h 4972277"/>
              <a:gd name="connsiteX1190" fmla="*/ 1877989 w 12746878"/>
              <a:gd name="connsiteY1190" fmla="*/ 3572986 h 4972277"/>
              <a:gd name="connsiteX1191" fmla="*/ 10530502 w 12746878"/>
              <a:gd name="connsiteY1191" fmla="*/ 3570671 h 4972277"/>
              <a:gd name="connsiteX1192" fmla="*/ 10530658 w 12746878"/>
              <a:gd name="connsiteY1192" fmla="*/ 3570773 h 4972277"/>
              <a:gd name="connsiteX1193" fmla="*/ 10534111 w 12746878"/>
              <a:gd name="connsiteY1193" fmla="*/ 3572990 h 4972277"/>
              <a:gd name="connsiteX1194" fmla="*/ 10534111 w 12746878"/>
              <a:gd name="connsiteY1194" fmla="*/ 3572988 h 4972277"/>
              <a:gd name="connsiteX1195" fmla="*/ 5364761 w 12746878"/>
              <a:gd name="connsiteY1195" fmla="*/ 3567771 h 4972277"/>
              <a:gd name="connsiteX1196" fmla="*/ 5367603 w 12746878"/>
              <a:gd name="connsiteY1196" fmla="*/ 3580632 h 4972277"/>
              <a:gd name="connsiteX1197" fmla="*/ 5380469 w 12746878"/>
              <a:gd name="connsiteY1197" fmla="*/ 3670101 h 4972277"/>
              <a:gd name="connsiteX1198" fmla="*/ 5362503 w 12746878"/>
              <a:gd name="connsiteY1198" fmla="*/ 3650876 h 4972277"/>
              <a:gd name="connsiteX1199" fmla="*/ 5357753 w 12746878"/>
              <a:gd name="connsiteY1199" fmla="*/ 3627009 h 4972277"/>
              <a:gd name="connsiteX1200" fmla="*/ 5360987 w 12746878"/>
              <a:gd name="connsiteY1200" fmla="*/ 3601675 h 4972277"/>
              <a:gd name="connsiteX1201" fmla="*/ 4445434 w 12746878"/>
              <a:gd name="connsiteY1201" fmla="*/ 3567770 h 4972277"/>
              <a:gd name="connsiteX1202" fmla="*/ 4449213 w 12746878"/>
              <a:gd name="connsiteY1202" fmla="*/ 3601675 h 4972277"/>
              <a:gd name="connsiteX1203" fmla="*/ 4452443 w 12746878"/>
              <a:gd name="connsiteY1203" fmla="*/ 3627008 h 4972277"/>
              <a:gd name="connsiteX1204" fmla="*/ 4447692 w 12746878"/>
              <a:gd name="connsiteY1204" fmla="*/ 3650875 h 4972277"/>
              <a:gd name="connsiteX1205" fmla="*/ 4429728 w 12746878"/>
              <a:gd name="connsiteY1205" fmla="*/ 3670099 h 4972277"/>
              <a:gd name="connsiteX1206" fmla="*/ 4442591 w 12746878"/>
              <a:gd name="connsiteY1206" fmla="*/ 3580631 h 4972277"/>
              <a:gd name="connsiteX1207" fmla="*/ 9473390 w 12746878"/>
              <a:gd name="connsiteY1207" fmla="*/ 3564277 h 4972277"/>
              <a:gd name="connsiteX1208" fmla="*/ 9477805 w 12746878"/>
              <a:gd name="connsiteY1208" fmla="*/ 3566127 h 4972277"/>
              <a:gd name="connsiteX1209" fmla="*/ 9477283 w 12746878"/>
              <a:gd name="connsiteY1209" fmla="*/ 3580417 h 4972277"/>
              <a:gd name="connsiteX1210" fmla="*/ 8702375 w 12746878"/>
              <a:gd name="connsiteY1210" fmla="*/ 3560611 h 4972277"/>
              <a:gd name="connsiteX1211" fmla="*/ 8705979 w 12746878"/>
              <a:gd name="connsiteY1211" fmla="*/ 3575287 h 4972277"/>
              <a:gd name="connsiteX1212" fmla="*/ 8702375 w 12746878"/>
              <a:gd name="connsiteY1212" fmla="*/ 3560611 h 4972277"/>
              <a:gd name="connsiteX1213" fmla="*/ 6190515 w 12746878"/>
              <a:gd name="connsiteY1213" fmla="*/ 3560062 h 4972277"/>
              <a:gd name="connsiteX1214" fmla="*/ 6193428 w 12746878"/>
              <a:gd name="connsiteY1214" fmla="*/ 3666359 h 4972277"/>
              <a:gd name="connsiteX1215" fmla="*/ 6192375 w 12746878"/>
              <a:gd name="connsiteY1215" fmla="*/ 3671290 h 4972277"/>
              <a:gd name="connsiteX1216" fmla="*/ 6187505 w 12746878"/>
              <a:gd name="connsiteY1216" fmla="*/ 3689740 h 4972277"/>
              <a:gd name="connsiteX1217" fmla="*/ 6185804 w 12746878"/>
              <a:gd name="connsiteY1217" fmla="*/ 3688289 h 4972277"/>
              <a:gd name="connsiteX1218" fmla="*/ 6194103 w 12746878"/>
              <a:gd name="connsiteY1218" fmla="*/ 3788825 h 4972277"/>
              <a:gd name="connsiteX1219" fmla="*/ 6194145 w 12746878"/>
              <a:gd name="connsiteY1219" fmla="*/ 3815072 h 4972277"/>
              <a:gd name="connsiteX1220" fmla="*/ 6192671 w 12746878"/>
              <a:gd name="connsiteY1220" fmla="*/ 3803208 h 4972277"/>
              <a:gd name="connsiteX1221" fmla="*/ 6190225 w 12746878"/>
              <a:gd name="connsiteY1221" fmla="*/ 3787340 h 4972277"/>
              <a:gd name="connsiteX1222" fmla="*/ 6178180 w 12746878"/>
              <a:gd name="connsiteY1222" fmla="*/ 3687795 h 4972277"/>
              <a:gd name="connsiteX1223" fmla="*/ 6175905 w 12746878"/>
              <a:gd name="connsiteY1223" fmla="*/ 3673449 h 4972277"/>
              <a:gd name="connsiteX1224" fmla="*/ 6416427 w 12746878"/>
              <a:gd name="connsiteY1224" fmla="*/ 3558116 h 4972277"/>
              <a:gd name="connsiteX1225" fmla="*/ 6423269 w 12746878"/>
              <a:gd name="connsiteY1225" fmla="*/ 3565530 h 4972277"/>
              <a:gd name="connsiteX1226" fmla="*/ 6416427 w 12746878"/>
              <a:gd name="connsiteY1226" fmla="*/ 3558116 h 4972277"/>
              <a:gd name="connsiteX1227" fmla="*/ 4182877 w 12746878"/>
              <a:gd name="connsiteY1227" fmla="*/ 3555941 h 4972277"/>
              <a:gd name="connsiteX1228" fmla="*/ 4181196 w 12746878"/>
              <a:gd name="connsiteY1228" fmla="*/ 3576367 h 4972277"/>
              <a:gd name="connsiteX1229" fmla="*/ 4181014 w 12746878"/>
              <a:gd name="connsiteY1229" fmla="*/ 3583764 h 4972277"/>
              <a:gd name="connsiteX1230" fmla="*/ 4181892 w 12746878"/>
              <a:gd name="connsiteY1230" fmla="*/ 3597682 h 4972277"/>
              <a:gd name="connsiteX1231" fmla="*/ 4183143 w 12746878"/>
              <a:gd name="connsiteY1231" fmla="*/ 3566004 h 4972277"/>
              <a:gd name="connsiteX1232" fmla="*/ 5627321 w 12746878"/>
              <a:gd name="connsiteY1232" fmla="*/ 3555937 h 4972277"/>
              <a:gd name="connsiteX1233" fmla="*/ 5627053 w 12746878"/>
              <a:gd name="connsiteY1233" fmla="*/ 3566004 h 4972277"/>
              <a:gd name="connsiteX1234" fmla="*/ 5628307 w 12746878"/>
              <a:gd name="connsiteY1234" fmla="*/ 3597679 h 4972277"/>
              <a:gd name="connsiteX1235" fmla="*/ 5629181 w 12746878"/>
              <a:gd name="connsiteY1235" fmla="*/ 3583763 h 4972277"/>
              <a:gd name="connsiteX1236" fmla="*/ 5629001 w 12746878"/>
              <a:gd name="connsiteY1236" fmla="*/ 3576359 h 4972277"/>
              <a:gd name="connsiteX1237" fmla="*/ 9471274 w 12746878"/>
              <a:gd name="connsiteY1237" fmla="*/ 3555499 h 4972277"/>
              <a:gd name="connsiteX1238" fmla="*/ 9473390 w 12746878"/>
              <a:gd name="connsiteY1238" fmla="*/ 3564277 h 4972277"/>
              <a:gd name="connsiteX1239" fmla="*/ 9470553 w 12746878"/>
              <a:gd name="connsiteY1239" fmla="*/ 3563088 h 4972277"/>
              <a:gd name="connsiteX1240" fmla="*/ 9471274 w 12746878"/>
              <a:gd name="connsiteY1240" fmla="*/ 3555499 h 4972277"/>
              <a:gd name="connsiteX1241" fmla="*/ 5462413 w 12746878"/>
              <a:gd name="connsiteY1241" fmla="*/ 3545336 h 4972277"/>
              <a:gd name="connsiteX1242" fmla="*/ 5467209 w 12746878"/>
              <a:gd name="connsiteY1242" fmla="*/ 3569213 h 4972277"/>
              <a:gd name="connsiteX1243" fmla="*/ 5457872 w 12746878"/>
              <a:gd name="connsiteY1243" fmla="*/ 3560759 h 4972277"/>
              <a:gd name="connsiteX1244" fmla="*/ 5457721 w 12746878"/>
              <a:gd name="connsiteY1244" fmla="*/ 3557349 h 4972277"/>
              <a:gd name="connsiteX1245" fmla="*/ 5456470 w 12746878"/>
              <a:gd name="connsiteY1245" fmla="*/ 3558154 h 4972277"/>
              <a:gd name="connsiteX1246" fmla="*/ 4347782 w 12746878"/>
              <a:gd name="connsiteY1246" fmla="*/ 3545335 h 4972277"/>
              <a:gd name="connsiteX1247" fmla="*/ 4353726 w 12746878"/>
              <a:gd name="connsiteY1247" fmla="*/ 3558151 h 4972277"/>
              <a:gd name="connsiteX1248" fmla="*/ 4352476 w 12746878"/>
              <a:gd name="connsiteY1248" fmla="*/ 3557346 h 4972277"/>
              <a:gd name="connsiteX1249" fmla="*/ 4352325 w 12746878"/>
              <a:gd name="connsiteY1249" fmla="*/ 3560759 h 4972277"/>
              <a:gd name="connsiteX1250" fmla="*/ 4342986 w 12746878"/>
              <a:gd name="connsiteY1250" fmla="*/ 3569212 h 4972277"/>
              <a:gd name="connsiteX1251" fmla="*/ 4347782 w 12746878"/>
              <a:gd name="connsiteY1251" fmla="*/ 3545335 h 4972277"/>
              <a:gd name="connsiteX1252" fmla="*/ 10221916 w 12746878"/>
              <a:gd name="connsiteY1252" fmla="*/ 3544667 h 4972277"/>
              <a:gd name="connsiteX1253" fmla="*/ 10217530 w 12746878"/>
              <a:gd name="connsiteY1253" fmla="*/ 3565233 h 4972277"/>
              <a:gd name="connsiteX1254" fmla="*/ 10204885 w 12746878"/>
              <a:gd name="connsiteY1254" fmla="*/ 3620137 h 4972277"/>
              <a:gd name="connsiteX1255" fmla="*/ 10203185 w 12746878"/>
              <a:gd name="connsiteY1255" fmla="*/ 3618685 h 4972277"/>
              <a:gd name="connsiteX1256" fmla="*/ 10211483 w 12746878"/>
              <a:gd name="connsiteY1256" fmla="*/ 3719221 h 4972277"/>
              <a:gd name="connsiteX1257" fmla="*/ 10211818 w 12746878"/>
              <a:gd name="connsiteY1257" fmla="*/ 3927194 h 4972277"/>
              <a:gd name="connsiteX1258" fmla="*/ 10217170 w 12746878"/>
              <a:gd name="connsiteY1258" fmla="*/ 3970811 h 4972277"/>
              <a:gd name="connsiteX1259" fmla="*/ 10230163 w 12746878"/>
              <a:gd name="connsiteY1259" fmla="*/ 3862981 h 4972277"/>
              <a:gd name="connsiteX1260" fmla="*/ 10245694 w 12746878"/>
              <a:gd name="connsiteY1260" fmla="*/ 3782795 h 4972277"/>
              <a:gd name="connsiteX1261" fmla="*/ 10225873 w 12746878"/>
              <a:gd name="connsiteY1261" fmla="*/ 3576122 h 4972277"/>
              <a:gd name="connsiteX1262" fmla="*/ 3528185 w 12746878"/>
              <a:gd name="connsiteY1262" fmla="*/ 3542001 h 4972277"/>
              <a:gd name="connsiteX1263" fmla="*/ 3517132 w 12746878"/>
              <a:gd name="connsiteY1263" fmla="*/ 3617839 h 4972277"/>
              <a:gd name="connsiteX1264" fmla="*/ 3535689 w 12746878"/>
              <a:gd name="connsiteY1264" fmla="*/ 3740964 h 4972277"/>
              <a:gd name="connsiteX1265" fmla="*/ 3540553 w 12746878"/>
              <a:gd name="connsiteY1265" fmla="*/ 3673675 h 4972277"/>
              <a:gd name="connsiteX1266" fmla="*/ 3544721 w 12746878"/>
              <a:gd name="connsiteY1266" fmla="*/ 3646215 h 4972277"/>
              <a:gd name="connsiteX1267" fmla="*/ 3531709 w 12746878"/>
              <a:gd name="connsiteY1267" fmla="*/ 3562932 h 4972277"/>
              <a:gd name="connsiteX1268" fmla="*/ 8080783 w 12746878"/>
              <a:gd name="connsiteY1268" fmla="*/ 3539597 h 4972277"/>
              <a:gd name="connsiteX1269" fmla="*/ 8073945 w 12746878"/>
              <a:gd name="connsiteY1269" fmla="*/ 3547012 h 4972277"/>
              <a:gd name="connsiteX1270" fmla="*/ 8080783 w 12746878"/>
              <a:gd name="connsiteY1270" fmla="*/ 3539597 h 4972277"/>
              <a:gd name="connsiteX1271" fmla="*/ 4182266 w 12746878"/>
              <a:gd name="connsiteY1271" fmla="*/ 3533200 h 4972277"/>
              <a:gd name="connsiteX1272" fmla="*/ 4182114 w 12746878"/>
              <a:gd name="connsiteY1272" fmla="*/ 3539219 h 4972277"/>
              <a:gd name="connsiteX1273" fmla="*/ 4182426 w 12746878"/>
              <a:gd name="connsiteY1273" fmla="*/ 3539341 h 4972277"/>
              <a:gd name="connsiteX1274" fmla="*/ 5627934 w 12746878"/>
              <a:gd name="connsiteY1274" fmla="*/ 3533197 h 4972277"/>
              <a:gd name="connsiteX1275" fmla="*/ 5627769 w 12746878"/>
              <a:gd name="connsiteY1275" fmla="*/ 3539343 h 4972277"/>
              <a:gd name="connsiteX1276" fmla="*/ 5628083 w 12746878"/>
              <a:gd name="connsiteY1276" fmla="*/ 3539219 h 4972277"/>
              <a:gd name="connsiteX1277" fmla="*/ 5455214 w 12746878"/>
              <a:gd name="connsiteY1277" fmla="*/ 3532615 h 4972277"/>
              <a:gd name="connsiteX1278" fmla="*/ 5462413 w 12746878"/>
              <a:gd name="connsiteY1278" fmla="*/ 3545336 h 4972277"/>
              <a:gd name="connsiteX1279" fmla="*/ 5454987 w 12746878"/>
              <a:gd name="connsiteY1279" fmla="*/ 3537991 h 4972277"/>
              <a:gd name="connsiteX1280" fmla="*/ 5455214 w 12746878"/>
              <a:gd name="connsiteY1280" fmla="*/ 3532615 h 4972277"/>
              <a:gd name="connsiteX1281" fmla="*/ 4354982 w 12746878"/>
              <a:gd name="connsiteY1281" fmla="*/ 3532615 h 4972277"/>
              <a:gd name="connsiteX1282" fmla="*/ 4355212 w 12746878"/>
              <a:gd name="connsiteY1282" fmla="*/ 3537992 h 4972277"/>
              <a:gd name="connsiteX1283" fmla="*/ 4347782 w 12746878"/>
              <a:gd name="connsiteY1283" fmla="*/ 3545335 h 4972277"/>
              <a:gd name="connsiteX1284" fmla="*/ 4354982 w 12746878"/>
              <a:gd name="connsiteY1284" fmla="*/ 3532615 h 4972277"/>
              <a:gd name="connsiteX1285" fmla="*/ 6675033 w 12746878"/>
              <a:gd name="connsiteY1285" fmla="*/ 3514458 h 4972277"/>
              <a:gd name="connsiteX1286" fmla="*/ 6668450 w 12746878"/>
              <a:gd name="connsiteY1286" fmla="*/ 3522319 h 4972277"/>
              <a:gd name="connsiteX1287" fmla="*/ 6675033 w 12746878"/>
              <a:gd name="connsiteY1287" fmla="*/ 3514458 h 4972277"/>
              <a:gd name="connsiteX1288" fmla="*/ 3631873 w 12746878"/>
              <a:gd name="connsiteY1288" fmla="*/ 3513784 h 4972277"/>
              <a:gd name="connsiteX1289" fmla="*/ 3630172 w 12746878"/>
              <a:gd name="connsiteY1289" fmla="*/ 3521849 h 4972277"/>
              <a:gd name="connsiteX1290" fmla="*/ 3624245 w 12746878"/>
              <a:gd name="connsiteY1290" fmla="*/ 3575465 h 4972277"/>
              <a:gd name="connsiteX1291" fmla="*/ 3623336 w 12746878"/>
              <a:gd name="connsiteY1291" fmla="*/ 3588427 h 4972277"/>
              <a:gd name="connsiteX1292" fmla="*/ 3629905 w 12746878"/>
              <a:gd name="connsiteY1292" fmla="*/ 3639395 h 4972277"/>
              <a:gd name="connsiteX1293" fmla="*/ 3631824 w 12746878"/>
              <a:gd name="connsiteY1293" fmla="*/ 3626961 h 4972277"/>
              <a:gd name="connsiteX1294" fmla="*/ 3637116 w 12746878"/>
              <a:gd name="connsiteY1294" fmla="*/ 3590274 h 4972277"/>
              <a:gd name="connsiteX1295" fmla="*/ 3640159 w 12746878"/>
              <a:gd name="connsiteY1295" fmla="*/ 3565547 h 4972277"/>
              <a:gd name="connsiteX1296" fmla="*/ 6872031 w 12746878"/>
              <a:gd name="connsiteY1296" fmla="*/ 3511188 h 4972277"/>
              <a:gd name="connsiteX1297" fmla="*/ 6868427 w 12746878"/>
              <a:gd name="connsiteY1297" fmla="*/ 3525861 h 4972277"/>
              <a:gd name="connsiteX1298" fmla="*/ 6872031 w 12746878"/>
              <a:gd name="connsiteY1298" fmla="*/ 3511188 h 4972277"/>
              <a:gd name="connsiteX1299" fmla="*/ 11002033 w 12746878"/>
              <a:gd name="connsiteY1299" fmla="*/ 3509212 h 4972277"/>
              <a:gd name="connsiteX1300" fmla="*/ 10996408 w 12746878"/>
              <a:gd name="connsiteY1300" fmla="*/ 3512986 h 4972277"/>
              <a:gd name="connsiteX1301" fmla="*/ 10995809 w 12746878"/>
              <a:gd name="connsiteY1301" fmla="*/ 3529447 h 4972277"/>
              <a:gd name="connsiteX1302" fmla="*/ 10997000 w 12746878"/>
              <a:gd name="connsiteY1302" fmla="*/ 3532845 h 4972277"/>
              <a:gd name="connsiteX1303" fmla="*/ 10998403 w 12746878"/>
              <a:gd name="connsiteY1303" fmla="*/ 3531099 h 4972277"/>
              <a:gd name="connsiteX1304" fmla="*/ 2345910 w 12746878"/>
              <a:gd name="connsiteY1304" fmla="*/ 3509211 h 4972277"/>
              <a:gd name="connsiteX1305" fmla="*/ 2340285 w 12746878"/>
              <a:gd name="connsiteY1305" fmla="*/ 3512986 h 4972277"/>
              <a:gd name="connsiteX1306" fmla="*/ 2339688 w 12746878"/>
              <a:gd name="connsiteY1306" fmla="*/ 3529447 h 4972277"/>
              <a:gd name="connsiteX1307" fmla="*/ 2340879 w 12746878"/>
              <a:gd name="connsiteY1307" fmla="*/ 3532845 h 4972277"/>
              <a:gd name="connsiteX1308" fmla="*/ 2342282 w 12746878"/>
              <a:gd name="connsiteY1308" fmla="*/ 3531098 h 4972277"/>
              <a:gd name="connsiteX1309" fmla="*/ 6182385 w 12746878"/>
              <a:gd name="connsiteY1309" fmla="*/ 3507460 h 4972277"/>
              <a:gd name="connsiteX1310" fmla="*/ 6188715 w 12746878"/>
              <a:gd name="connsiteY1310" fmla="*/ 3522262 h 4972277"/>
              <a:gd name="connsiteX1311" fmla="*/ 6182385 w 12746878"/>
              <a:gd name="connsiteY1311" fmla="*/ 3507460 h 4972277"/>
              <a:gd name="connsiteX1312" fmla="*/ 7846177 w 12746878"/>
              <a:gd name="connsiteY1312" fmla="*/ 3503365 h 4972277"/>
              <a:gd name="connsiteX1313" fmla="*/ 7850917 w 12746878"/>
              <a:gd name="connsiteY1313" fmla="*/ 3545670 h 4972277"/>
              <a:gd name="connsiteX1314" fmla="*/ 7848649 w 12746878"/>
              <a:gd name="connsiteY1314" fmla="*/ 3560176 h 4972277"/>
              <a:gd name="connsiteX1315" fmla="*/ 7804975 w 12746878"/>
              <a:gd name="connsiteY1315" fmla="*/ 3808035 h 4972277"/>
              <a:gd name="connsiteX1316" fmla="*/ 7844739 w 12746878"/>
              <a:gd name="connsiteY1316" fmla="*/ 3517025 h 4972277"/>
              <a:gd name="connsiteX1317" fmla="*/ 3322738 w 12746878"/>
              <a:gd name="connsiteY1317" fmla="*/ 3501072 h 4972277"/>
              <a:gd name="connsiteX1318" fmla="*/ 3332730 w 12746878"/>
              <a:gd name="connsiteY1318" fmla="*/ 3507480 h 4972277"/>
              <a:gd name="connsiteX1319" fmla="*/ 3322738 w 12746878"/>
              <a:gd name="connsiteY1319" fmla="*/ 3501072 h 4972277"/>
              <a:gd name="connsiteX1320" fmla="*/ 11978856 w 12746878"/>
              <a:gd name="connsiteY1320" fmla="*/ 3501071 h 4972277"/>
              <a:gd name="connsiteX1321" fmla="*/ 11988850 w 12746878"/>
              <a:gd name="connsiteY1321" fmla="*/ 3507479 h 4972277"/>
              <a:gd name="connsiteX1322" fmla="*/ 11999450 w 12746878"/>
              <a:gd name="connsiteY1322" fmla="*/ 3514049 h 4972277"/>
              <a:gd name="connsiteX1323" fmla="*/ 11988850 w 12746878"/>
              <a:gd name="connsiteY1323" fmla="*/ 3507479 h 4972277"/>
              <a:gd name="connsiteX1324" fmla="*/ 11978856 w 12746878"/>
              <a:gd name="connsiteY1324" fmla="*/ 3501071 h 4972277"/>
              <a:gd name="connsiteX1325" fmla="*/ 4605331 w 12746878"/>
              <a:gd name="connsiteY1325" fmla="*/ 3488639 h 4972277"/>
              <a:gd name="connsiteX1326" fmla="*/ 4615501 w 12746878"/>
              <a:gd name="connsiteY1326" fmla="*/ 3493752 h 4972277"/>
              <a:gd name="connsiteX1327" fmla="*/ 4600889 w 12746878"/>
              <a:gd name="connsiteY1327" fmla="*/ 3506726 h 4972277"/>
              <a:gd name="connsiteX1328" fmla="*/ 4605331 w 12746878"/>
              <a:gd name="connsiteY1328" fmla="*/ 3488639 h 4972277"/>
              <a:gd name="connsiteX1329" fmla="*/ 5204865 w 12746878"/>
              <a:gd name="connsiteY1329" fmla="*/ 3488638 h 4972277"/>
              <a:gd name="connsiteX1330" fmla="*/ 5209306 w 12746878"/>
              <a:gd name="connsiteY1330" fmla="*/ 3506727 h 4972277"/>
              <a:gd name="connsiteX1331" fmla="*/ 5194695 w 12746878"/>
              <a:gd name="connsiteY1331" fmla="*/ 3493751 h 4972277"/>
              <a:gd name="connsiteX1332" fmla="*/ 5204865 w 12746878"/>
              <a:gd name="connsiteY1332" fmla="*/ 3488638 h 4972277"/>
              <a:gd name="connsiteX1333" fmla="*/ 5554755 w 12746878"/>
              <a:gd name="connsiteY1333" fmla="*/ 3487379 h 4972277"/>
              <a:gd name="connsiteX1334" fmla="*/ 5551153 w 12746878"/>
              <a:gd name="connsiteY1334" fmla="*/ 3502053 h 4972277"/>
              <a:gd name="connsiteX1335" fmla="*/ 5554755 w 12746878"/>
              <a:gd name="connsiteY1335" fmla="*/ 3487379 h 4972277"/>
              <a:gd name="connsiteX1336" fmla="*/ 6670947 w 12746878"/>
              <a:gd name="connsiteY1336" fmla="*/ 3481851 h 4972277"/>
              <a:gd name="connsiteX1337" fmla="*/ 6675033 w 12746878"/>
              <a:gd name="connsiteY1337" fmla="*/ 3514458 h 4972277"/>
              <a:gd name="connsiteX1338" fmla="*/ 6670125 w 12746878"/>
              <a:gd name="connsiteY1338" fmla="*/ 3488526 h 4972277"/>
              <a:gd name="connsiteX1339" fmla="*/ 9601720 w 12746878"/>
              <a:gd name="connsiteY1339" fmla="*/ 3480992 h 4972277"/>
              <a:gd name="connsiteX1340" fmla="*/ 9603853 w 12746878"/>
              <a:gd name="connsiteY1340" fmla="*/ 3484013 h 4972277"/>
              <a:gd name="connsiteX1341" fmla="*/ 9596506 w 12746878"/>
              <a:gd name="connsiteY1341" fmla="*/ 3518035 h 4972277"/>
              <a:gd name="connsiteX1342" fmla="*/ 9598347 w 12746878"/>
              <a:gd name="connsiteY1342" fmla="*/ 3505419 h 4972277"/>
              <a:gd name="connsiteX1343" fmla="*/ 9599638 w 12746878"/>
              <a:gd name="connsiteY1343" fmla="*/ 3494006 h 4972277"/>
              <a:gd name="connsiteX1344" fmla="*/ 4184411 w 12746878"/>
              <a:gd name="connsiteY1344" fmla="*/ 3471206 h 4972277"/>
              <a:gd name="connsiteX1345" fmla="*/ 4184155 w 12746878"/>
              <a:gd name="connsiteY1345" fmla="*/ 3473602 h 4972277"/>
              <a:gd name="connsiteX1346" fmla="*/ 4184709 w 12746878"/>
              <a:gd name="connsiteY1346" fmla="*/ 3474312 h 4972277"/>
              <a:gd name="connsiteX1347" fmla="*/ 4188398 w 12746878"/>
              <a:gd name="connsiteY1347" fmla="*/ 3527894 h 4972277"/>
              <a:gd name="connsiteX1348" fmla="*/ 4189326 w 12746878"/>
              <a:gd name="connsiteY1348" fmla="*/ 3511226 h 4972277"/>
              <a:gd name="connsiteX1349" fmla="*/ 4190962 w 12746878"/>
              <a:gd name="connsiteY1349" fmla="*/ 3478281 h 4972277"/>
              <a:gd name="connsiteX1350" fmla="*/ 4184709 w 12746878"/>
              <a:gd name="connsiteY1350" fmla="*/ 3474312 h 4972277"/>
              <a:gd name="connsiteX1351" fmla="*/ 5625785 w 12746878"/>
              <a:gd name="connsiteY1351" fmla="*/ 3471203 h 4972277"/>
              <a:gd name="connsiteX1352" fmla="*/ 5625485 w 12746878"/>
              <a:gd name="connsiteY1352" fmla="*/ 3474311 h 4972277"/>
              <a:gd name="connsiteX1353" fmla="*/ 5619237 w 12746878"/>
              <a:gd name="connsiteY1353" fmla="*/ 3478280 h 4972277"/>
              <a:gd name="connsiteX1354" fmla="*/ 5620871 w 12746878"/>
              <a:gd name="connsiteY1354" fmla="*/ 3511225 h 4972277"/>
              <a:gd name="connsiteX1355" fmla="*/ 5621799 w 12746878"/>
              <a:gd name="connsiteY1355" fmla="*/ 3527890 h 4972277"/>
              <a:gd name="connsiteX1356" fmla="*/ 5625485 w 12746878"/>
              <a:gd name="connsiteY1356" fmla="*/ 3474311 h 4972277"/>
              <a:gd name="connsiteX1357" fmla="*/ 5626043 w 12746878"/>
              <a:gd name="connsiteY1357" fmla="*/ 3473598 h 4972277"/>
              <a:gd name="connsiteX1358" fmla="*/ 6632430 w 12746878"/>
              <a:gd name="connsiteY1358" fmla="*/ 3469996 h 4972277"/>
              <a:gd name="connsiteX1359" fmla="*/ 6625592 w 12746878"/>
              <a:gd name="connsiteY1359" fmla="*/ 3477410 h 4972277"/>
              <a:gd name="connsiteX1360" fmla="*/ 6632430 w 12746878"/>
              <a:gd name="connsiteY1360" fmla="*/ 3469996 h 4972277"/>
              <a:gd name="connsiteX1361" fmla="*/ 3750788 w 12746878"/>
              <a:gd name="connsiteY1361" fmla="*/ 3460047 h 4972277"/>
              <a:gd name="connsiteX1362" fmla="*/ 3746966 w 12746878"/>
              <a:gd name="connsiteY1362" fmla="*/ 3462870 h 4972277"/>
              <a:gd name="connsiteX1363" fmla="*/ 3747195 w 12746878"/>
              <a:gd name="connsiteY1363" fmla="*/ 3500501 h 4972277"/>
              <a:gd name="connsiteX1364" fmla="*/ 3750433 w 12746878"/>
              <a:gd name="connsiteY1364" fmla="*/ 3517118 h 4972277"/>
              <a:gd name="connsiteX1365" fmla="*/ 3753959 w 12746878"/>
              <a:gd name="connsiteY1365" fmla="*/ 3497420 h 4972277"/>
              <a:gd name="connsiteX1366" fmla="*/ 3755464 w 12746878"/>
              <a:gd name="connsiteY1366" fmla="*/ 3494307 h 4972277"/>
              <a:gd name="connsiteX1367" fmla="*/ 3756481 w 12746878"/>
              <a:gd name="connsiteY1367" fmla="*/ 3481297 h 4972277"/>
              <a:gd name="connsiteX1368" fmla="*/ 3755934 w 12746878"/>
              <a:gd name="connsiteY1368" fmla="*/ 3475186 h 4972277"/>
              <a:gd name="connsiteX1369" fmla="*/ 3755829 w 12746878"/>
              <a:gd name="connsiteY1369" fmla="*/ 3476786 h 4972277"/>
              <a:gd name="connsiteX1370" fmla="*/ 3755639 w 12746878"/>
              <a:gd name="connsiteY1370" fmla="*/ 3471943 h 4972277"/>
              <a:gd name="connsiteX1371" fmla="*/ 3755107 w 12746878"/>
              <a:gd name="connsiteY1371" fmla="*/ 3466052 h 4972277"/>
              <a:gd name="connsiteX1372" fmla="*/ 3750788 w 12746878"/>
              <a:gd name="connsiteY1372" fmla="*/ 3460047 h 4972277"/>
              <a:gd name="connsiteX1373" fmla="*/ 7875306 w 12746878"/>
              <a:gd name="connsiteY1373" fmla="*/ 3457654 h 4972277"/>
              <a:gd name="connsiteX1374" fmla="*/ 7879191 w 12746878"/>
              <a:gd name="connsiteY1374" fmla="*/ 3475287 h 4972277"/>
              <a:gd name="connsiteX1375" fmla="*/ 7890379 w 12746878"/>
              <a:gd name="connsiteY1375" fmla="*/ 3514057 h 4972277"/>
              <a:gd name="connsiteX1376" fmla="*/ 7880399 w 12746878"/>
              <a:gd name="connsiteY1376" fmla="*/ 3593347 h 4972277"/>
              <a:gd name="connsiteX1377" fmla="*/ 7880391 w 12746878"/>
              <a:gd name="connsiteY1377" fmla="*/ 3593404 h 4972277"/>
              <a:gd name="connsiteX1378" fmla="*/ 7869447 w 12746878"/>
              <a:gd name="connsiteY1378" fmla="*/ 3513716 h 4972277"/>
              <a:gd name="connsiteX1379" fmla="*/ 8127549 w 12746878"/>
              <a:gd name="connsiteY1379" fmla="*/ 3452749 h 4972277"/>
              <a:gd name="connsiteX1380" fmla="*/ 8133741 w 12746878"/>
              <a:gd name="connsiteY1380" fmla="*/ 3456719 h 4972277"/>
              <a:gd name="connsiteX1381" fmla="*/ 8129993 w 12746878"/>
              <a:gd name="connsiteY1381" fmla="*/ 3454316 h 4972277"/>
              <a:gd name="connsiteX1382" fmla="*/ 8944866 w 12746878"/>
              <a:gd name="connsiteY1382" fmla="*/ 3451212 h 4972277"/>
              <a:gd name="connsiteX1383" fmla="*/ 8946942 w 12746878"/>
              <a:gd name="connsiteY1383" fmla="*/ 3453462 h 4972277"/>
              <a:gd name="connsiteX1384" fmla="*/ 8942998 w 12746878"/>
              <a:gd name="connsiteY1384" fmla="*/ 3471439 h 4972277"/>
              <a:gd name="connsiteX1385" fmla="*/ 2132911 w 12746878"/>
              <a:gd name="connsiteY1385" fmla="*/ 3450801 h 4972277"/>
              <a:gd name="connsiteX1386" fmla="*/ 2129191 w 12746878"/>
              <a:gd name="connsiteY1386" fmla="*/ 3467506 h 4972277"/>
              <a:gd name="connsiteX1387" fmla="*/ 2120522 w 12746878"/>
              <a:gd name="connsiteY1387" fmla="*/ 3518759 h 4972277"/>
              <a:gd name="connsiteX1388" fmla="*/ 2114158 w 12746878"/>
              <a:gd name="connsiteY1388" fmla="*/ 3572464 h 4972277"/>
              <a:gd name="connsiteX1389" fmla="*/ 2115728 w 12746878"/>
              <a:gd name="connsiteY1389" fmla="*/ 3584718 h 4972277"/>
              <a:gd name="connsiteX1390" fmla="*/ 2130678 w 12746878"/>
              <a:gd name="connsiteY1390" fmla="*/ 3487100 h 4972277"/>
              <a:gd name="connsiteX1391" fmla="*/ 5554721 w 12746878"/>
              <a:gd name="connsiteY1391" fmla="*/ 3450312 h 4972277"/>
              <a:gd name="connsiteX1392" fmla="*/ 5564716 w 12746878"/>
              <a:gd name="connsiteY1392" fmla="*/ 3456721 h 4972277"/>
              <a:gd name="connsiteX1393" fmla="*/ 5554721 w 12746878"/>
              <a:gd name="connsiteY1393" fmla="*/ 3450312 h 4972277"/>
              <a:gd name="connsiteX1394" fmla="*/ 10804275 w 12746878"/>
              <a:gd name="connsiteY1394" fmla="*/ 3442208 h 4972277"/>
              <a:gd name="connsiteX1395" fmla="*/ 10797892 w 12746878"/>
              <a:gd name="connsiteY1395" fmla="*/ 3495597 h 4972277"/>
              <a:gd name="connsiteX1396" fmla="*/ 10798174 w 12746878"/>
              <a:gd name="connsiteY1396" fmla="*/ 3494204 h 4972277"/>
              <a:gd name="connsiteX1397" fmla="*/ 10804367 w 12746878"/>
              <a:gd name="connsiteY1397" fmla="*/ 3450212 h 4972277"/>
              <a:gd name="connsiteX1398" fmla="*/ 2148152 w 12746878"/>
              <a:gd name="connsiteY1398" fmla="*/ 3442207 h 4972277"/>
              <a:gd name="connsiteX1399" fmla="*/ 2141770 w 12746878"/>
              <a:gd name="connsiteY1399" fmla="*/ 3495596 h 4972277"/>
              <a:gd name="connsiteX1400" fmla="*/ 2142051 w 12746878"/>
              <a:gd name="connsiteY1400" fmla="*/ 3494203 h 4972277"/>
              <a:gd name="connsiteX1401" fmla="*/ 2148245 w 12746878"/>
              <a:gd name="connsiteY1401" fmla="*/ 3450210 h 4972277"/>
              <a:gd name="connsiteX1402" fmla="*/ 7630739 w 12746878"/>
              <a:gd name="connsiteY1402" fmla="*/ 3437857 h 4972277"/>
              <a:gd name="connsiteX1403" fmla="*/ 7637068 w 12746878"/>
              <a:gd name="connsiteY1403" fmla="*/ 3452660 h 4972277"/>
              <a:gd name="connsiteX1404" fmla="*/ 7630739 w 12746878"/>
              <a:gd name="connsiteY1404" fmla="*/ 3437857 h 4972277"/>
              <a:gd name="connsiteX1405" fmla="*/ 6258821 w 12746878"/>
              <a:gd name="connsiteY1405" fmla="*/ 3431781 h 4972277"/>
              <a:gd name="connsiteX1406" fmla="*/ 6260176 w 12746878"/>
              <a:gd name="connsiteY1406" fmla="*/ 3450566 h 4972277"/>
              <a:gd name="connsiteX1407" fmla="*/ 6253429 w 12746878"/>
              <a:gd name="connsiteY1407" fmla="*/ 3472119 h 4972277"/>
              <a:gd name="connsiteX1408" fmla="*/ 6258821 w 12746878"/>
              <a:gd name="connsiteY1408" fmla="*/ 3431781 h 4972277"/>
              <a:gd name="connsiteX1409" fmla="*/ 3551372 w 12746878"/>
              <a:gd name="connsiteY1409" fmla="*/ 3431781 h 4972277"/>
              <a:gd name="connsiteX1410" fmla="*/ 3556770 w 12746878"/>
              <a:gd name="connsiteY1410" fmla="*/ 3472120 h 4972277"/>
              <a:gd name="connsiteX1411" fmla="*/ 3550022 w 12746878"/>
              <a:gd name="connsiteY1411" fmla="*/ 3450569 h 4972277"/>
              <a:gd name="connsiteX1412" fmla="*/ 3551372 w 12746878"/>
              <a:gd name="connsiteY1412" fmla="*/ 3431781 h 4972277"/>
              <a:gd name="connsiteX1413" fmla="*/ 3779570 w 12746878"/>
              <a:gd name="connsiteY1413" fmla="*/ 3424584 h 4972277"/>
              <a:gd name="connsiteX1414" fmla="*/ 3776940 w 12746878"/>
              <a:gd name="connsiteY1414" fmla="*/ 3473538 h 4972277"/>
              <a:gd name="connsiteX1415" fmla="*/ 3781422 w 12746878"/>
              <a:gd name="connsiteY1415" fmla="*/ 3472967 h 4972277"/>
              <a:gd name="connsiteX1416" fmla="*/ 3790638 w 12746878"/>
              <a:gd name="connsiteY1416" fmla="*/ 3461497 h 4972277"/>
              <a:gd name="connsiteX1417" fmla="*/ 3794626 w 12746878"/>
              <a:gd name="connsiteY1417" fmla="*/ 3437446 h 4972277"/>
              <a:gd name="connsiteX1418" fmla="*/ 3795305 w 12746878"/>
              <a:gd name="connsiteY1418" fmla="*/ 3433093 h 4972277"/>
              <a:gd name="connsiteX1419" fmla="*/ 3795278 w 12746878"/>
              <a:gd name="connsiteY1419" fmla="*/ 3428004 h 4972277"/>
              <a:gd name="connsiteX1420" fmla="*/ 3783227 w 12746878"/>
              <a:gd name="connsiteY1420" fmla="*/ 3425464 h 4972277"/>
              <a:gd name="connsiteX1421" fmla="*/ 6414470 w 12746878"/>
              <a:gd name="connsiteY1421" fmla="*/ 3418152 h 4972277"/>
              <a:gd name="connsiteX1422" fmla="*/ 6409165 w 12746878"/>
              <a:gd name="connsiteY1422" fmla="*/ 3420305 h 4972277"/>
              <a:gd name="connsiteX1423" fmla="*/ 6403239 w 12746878"/>
              <a:gd name="connsiteY1423" fmla="*/ 3437181 h 4972277"/>
              <a:gd name="connsiteX1424" fmla="*/ 6402579 w 12746878"/>
              <a:gd name="connsiteY1424" fmla="*/ 3441884 h 4972277"/>
              <a:gd name="connsiteX1425" fmla="*/ 6403018 w 12746878"/>
              <a:gd name="connsiteY1425" fmla="*/ 3454269 h 4972277"/>
              <a:gd name="connsiteX1426" fmla="*/ 6413971 w 12746878"/>
              <a:gd name="connsiteY1426" fmla="*/ 3458019 h 4972277"/>
              <a:gd name="connsiteX1427" fmla="*/ 6414470 w 12746878"/>
              <a:gd name="connsiteY1427" fmla="*/ 3418152 h 4972277"/>
              <a:gd name="connsiteX1428" fmla="*/ 7003111 w 12746878"/>
              <a:gd name="connsiteY1428" fmla="*/ 3417777 h 4972277"/>
              <a:gd name="connsiteX1429" fmla="*/ 6999507 w 12746878"/>
              <a:gd name="connsiteY1429" fmla="*/ 3432450 h 4972277"/>
              <a:gd name="connsiteX1430" fmla="*/ 7003111 w 12746878"/>
              <a:gd name="connsiteY1430" fmla="*/ 3417777 h 4972277"/>
              <a:gd name="connsiteX1431" fmla="*/ 9572138 w 12746878"/>
              <a:gd name="connsiteY1431" fmla="*/ 3417775 h 4972277"/>
              <a:gd name="connsiteX1432" fmla="*/ 9568533 w 12746878"/>
              <a:gd name="connsiteY1432" fmla="*/ 3432450 h 4972277"/>
              <a:gd name="connsiteX1433" fmla="*/ 9572138 w 12746878"/>
              <a:gd name="connsiteY1433" fmla="*/ 3417775 h 4972277"/>
              <a:gd name="connsiteX1434" fmla="*/ 3885164 w 12746878"/>
              <a:gd name="connsiteY1434" fmla="*/ 3417103 h 4972277"/>
              <a:gd name="connsiteX1435" fmla="*/ 3883905 w 12746878"/>
              <a:gd name="connsiteY1435" fmla="*/ 3480602 h 4972277"/>
              <a:gd name="connsiteX1436" fmla="*/ 3879371 w 12746878"/>
              <a:gd name="connsiteY1436" fmla="*/ 3559438 h 4972277"/>
              <a:gd name="connsiteX1437" fmla="*/ 3875241 w 12746878"/>
              <a:gd name="connsiteY1437" fmla="*/ 3585408 h 4972277"/>
              <a:gd name="connsiteX1438" fmla="*/ 3877419 w 12746878"/>
              <a:gd name="connsiteY1438" fmla="*/ 3601070 h 4972277"/>
              <a:gd name="connsiteX1439" fmla="*/ 3883141 w 12746878"/>
              <a:gd name="connsiteY1439" fmla="*/ 3531758 h 4972277"/>
              <a:gd name="connsiteX1440" fmla="*/ 3889804 w 12746878"/>
              <a:gd name="connsiteY1440" fmla="*/ 3448287 h 4972277"/>
              <a:gd name="connsiteX1441" fmla="*/ 5925033 w 12746878"/>
              <a:gd name="connsiteY1441" fmla="*/ 3417103 h 4972277"/>
              <a:gd name="connsiteX1442" fmla="*/ 5920391 w 12746878"/>
              <a:gd name="connsiteY1442" fmla="*/ 3448285 h 4972277"/>
              <a:gd name="connsiteX1443" fmla="*/ 5927056 w 12746878"/>
              <a:gd name="connsiteY1443" fmla="*/ 3531756 h 4972277"/>
              <a:gd name="connsiteX1444" fmla="*/ 5932778 w 12746878"/>
              <a:gd name="connsiteY1444" fmla="*/ 3601068 h 4972277"/>
              <a:gd name="connsiteX1445" fmla="*/ 5934957 w 12746878"/>
              <a:gd name="connsiteY1445" fmla="*/ 3585406 h 4972277"/>
              <a:gd name="connsiteX1446" fmla="*/ 5930827 w 12746878"/>
              <a:gd name="connsiteY1446" fmla="*/ 3559439 h 4972277"/>
              <a:gd name="connsiteX1447" fmla="*/ 5926291 w 12746878"/>
              <a:gd name="connsiteY1447" fmla="*/ 3480601 h 4972277"/>
              <a:gd name="connsiteX1448" fmla="*/ 3488414 w 12746878"/>
              <a:gd name="connsiteY1448" fmla="*/ 3415989 h 4972277"/>
              <a:gd name="connsiteX1449" fmla="*/ 3487206 w 12746878"/>
              <a:gd name="connsiteY1449" fmla="*/ 3424375 h 4972277"/>
              <a:gd name="connsiteX1450" fmla="*/ 3490031 w 12746878"/>
              <a:gd name="connsiteY1450" fmla="*/ 3443140 h 4972277"/>
              <a:gd name="connsiteX1451" fmla="*/ 3494632 w 12746878"/>
              <a:gd name="connsiteY1451" fmla="*/ 3470813 h 4972277"/>
              <a:gd name="connsiteX1452" fmla="*/ 3495664 w 12746878"/>
              <a:gd name="connsiteY1452" fmla="*/ 3460361 h 4972277"/>
              <a:gd name="connsiteX1453" fmla="*/ 3497940 w 12746878"/>
              <a:gd name="connsiteY1453" fmla="*/ 3434909 h 4972277"/>
              <a:gd name="connsiteX1454" fmla="*/ 3498531 w 12746878"/>
              <a:gd name="connsiteY1454" fmla="*/ 3426241 h 4972277"/>
              <a:gd name="connsiteX1455" fmla="*/ 5546724 w 12746878"/>
              <a:gd name="connsiteY1455" fmla="*/ 3402238 h 4972277"/>
              <a:gd name="connsiteX1456" fmla="*/ 5546724 w 12746878"/>
              <a:gd name="connsiteY1456" fmla="*/ 3402238 h 4972277"/>
              <a:gd name="connsiteX1457" fmla="*/ 6413936 w 12746878"/>
              <a:gd name="connsiteY1457" fmla="*/ 3401140 h 4972277"/>
              <a:gd name="connsiteX1458" fmla="*/ 6420521 w 12746878"/>
              <a:gd name="connsiteY1458" fmla="*/ 3408999 h 4972277"/>
              <a:gd name="connsiteX1459" fmla="*/ 6415612 w 12746878"/>
              <a:gd name="connsiteY1459" fmla="*/ 3434933 h 4972277"/>
              <a:gd name="connsiteX1460" fmla="*/ 6416433 w 12746878"/>
              <a:gd name="connsiteY1460" fmla="*/ 3441607 h 4972277"/>
              <a:gd name="connsiteX1461" fmla="*/ 6420521 w 12746878"/>
              <a:gd name="connsiteY1461" fmla="*/ 3408999 h 4972277"/>
              <a:gd name="connsiteX1462" fmla="*/ 6413936 w 12746878"/>
              <a:gd name="connsiteY1462" fmla="*/ 3401140 h 4972277"/>
              <a:gd name="connsiteX1463" fmla="*/ 8982962 w 12746878"/>
              <a:gd name="connsiteY1463" fmla="*/ 3401139 h 4972277"/>
              <a:gd name="connsiteX1464" fmla="*/ 8989545 w 12746878"/>
              <a:gd name="connsiteY1464" fmla="*/ 3409000 h 4972277"/>
              <a:gd name="connsiteX1465" fmla="*/ 8984639 w 12746878"/>
              <a:gd name="connsiteY1465" fmla="*/ 3434932 h 4972277"/>
              <a:gd name="connsiteX1466" fmla="*/ 8985459 w 12746878"/>
              <a:gd name="connsiteY1466" fmla="*/ 3441608 h 4972277"/>
              <a:gd name="connsiteX1467" fmla="*/ 8989545 w 12746878"/>
              <a:gd name="connsiteY1467" fmla="*/ 3409000 h 4972277"/>
              <a:gd name="connsiteX1468" fmla="*/ 8982962 w 12746878"/>
              <a:gd name="connsiteY1468" fmla="*/ 3401139 h 4972277"/>
              <a:gd name="connsiteX1469" fmla="*/ 8615021 w 12746878"/>
              <a:gd name="connsiteY1469" fmla="*/ 3398801 h 4972277"/>
              <a:gd name="connsiteX1470" fmla="*/ 8611647 w 12746878"/>
              <a:gd name="connsiteY1470" fmla="*/ 3426932 h 4972277"/>
              <a:gd name="connsiteX1471" fmla="*/ 8611125 w 12746878"/>
              <a:gd name="connsiteY1471" fmla="*/ 3412643 h 4972277"/>
              <a:gd name="connsiteX1472" fmla="*/ 8612614 w 12746878"/>
              <a:gd name="connsiteY1472" fmla="*/ 3406459 h 4972277"/>
              <a:gd name="connsiteX1473" fmla="*/ 8615021 w 12746878"/>
              <a:gd name="connsiteY1473" fmla="*/ 3398801 h 4972277"/>
              <a:gd name="connsiteX1474" fmla="*/ 7003077 w 12746878"/>
              <a:gd name="connsiteY1474" fmla="*/ 3380711 h 4972277"/>
              <a:gd name="connsiteX1475" fmla="*/ 7013071 w 12746878"/>
              <a:gd name="connsiteY1475" fmla="*/ 3387117 h 4972277"/>
              <a:gd name="connsiteX1476" fmla="*/ 7003077 w 12746878"/>
              <a:gd name="connsiteY1476" fmla="*/ 3380711 h 4972277"/>
              <a:gd name="connsiteX1477" fmla="*/ 9572102 w 12746878"/>
              <a:gd name="connsiteY1477" fmla="*/ 3380709 h 4972277"/>
              <a:gd name="connsiteX1478" fmla="*/ 9582096 w 12746878"/>
              <a:gd name="connsiteY1478" fmla="*/ 3387116 h 4972277"/>
              <a:gd name="connsiteX1479" fmla="*/ 9572102 w 12746878"/>
              <a:gd name="connsiteY1479" fmla="*/ 3380709 h 4972277"/>
              <a:gd name="connsiteX1480" fmla="*/ 7046653 w 12746878"/>
              <a:gd name="connsiteY1480" fmla="*/ 3379963 h 4972277"/>
              <a:gd name="connsiteX1481" fmla="*/ 7052935 w 12746878"/>
              <a:gd name="connsiteY1481" fmla="*/ 3431153 h 4972277"/>
              <a:gd name="connsiteX1482" fmla="*/ 7049185 w 12746878"/>
              <a:gd name="connsiteY1482" fmla="*/ 3454374 h 4972277"/>
              <a:gd name="connsiteX1483" fmla="*/ 7026926 w 12746878"/>
              <a:gd name="connsiteY1483" fmla="*/ 3595495 h 4972277"/>
              <a:gd name="connsiteX1484" fmla="*/ 7030613 w 12746878"/>
              <a:gd name="connsiteY1484" fmla="*/ 3494006 h 4972277"/>
              <a:gd name="connsiteX1485" fmla="*/ 7043254 w 12746878"/>
              <a:gd name="connsiteY1485" fmla="*/ 3410186 h 4972277"/>
              <a:gd name="connsiteX1486" fmla="*/ 7178833 w 12746878"/>
              <a:gd name="connsiteY1486" fmla="*/ 3378601 h 4972277"/>
              <a:gd name="connsiteX1487" fmla="*/ 7205982 w 12746878"/>
              <a:gd name="connsiteY1487" fmla="*/ 3652620 h 4972277"/>
              <a:gd name="connsiteX1488" fmla="*/ 7206213 w 12746878"/>
              <a:gd name="connsiteY1488" fmla="*/ 3667168 h 4972277"/>
              <a:gd name="connsiteX1489" fmla="*/ 7232030 w 12746878"/>
              <a:gd name="connsiteY1489" fmla="*/ 3470411 h 4972277"/>
              <a:gd name="connsiteX1490" fmla="*/ 7230129 w 12746878"/>
              <a:gd name="connsiteY1490" fmla="*/ 3454880 h 4972277"/>
              <a:gd name="connsiteX1491" fmla="*/ 7225255 w 12746878"/>
              <a:gd name="connsiteY1491" fmla="*/ 3419099 h 4972277"/>
              <a:gd name="connsiteX1492" fmla="*/ 7178833 w 12746878"/>
              <a:gd name="connsiteY1492" fmla="*/ 3378601 h 4972277"/>
              <a:gd name="connsiteX1493" fmla="*/ 6473995 w 12746878"/>
              <a:gd name="connsiteY1493" fmla="*/ 3373073 h 4972277"/>
              <a:gd name="connsiteX1494" fmla="*/ 6475278 w 12746878"/>
              <a:gd name="connsiteY1494" fmla="*/ 3388960 h 4972277"/>
              <a:gd name="connsiteX1495" fmla="*/ 6468900 w 12746878"/>
              <a:gd name="connsiteY1495" fmla="*/ 3539750 h 4972277"/>
              <a:gd name="connsiteX1496" fmla="*/ 6460841 w 12746878"/>
              <a:gd name="connsiteY1496" fmla="*/ 3530592 h 4972277"/>
              <a:gd name="connsiteX1497" fmla="*/ 6458657 w 12746878"/>
              <a:gd name="connsiteY1497" fmla="*/ 3524282 h 4972277"/>
              <a:gd name="connsiteX1498" fmla="*/ 7707175 w 12746878"/>
              <a:gd name="connsiteY1498" fmla="*/ 3362178 h 4972277"/>
              <a:gd name="connsiteX1499" fmla="*/ 7708529 w 12746878"/>
              <a:gd name="connsiteY1499" fmla="*/ 3380965 h 4972277"/>
              <a:gd name="connsiteX1500" fmla="*/ 7701779 w 12746878"/>
              <a:gd name="connsiteY1500" fmla="*/ 3402515 h 4972277"/>
              <a:gd name="connsiteX1501" fmla="*/ 7707175 w 12746878"/>
              <a:gd name="connsiteY1501" fmla="*/ 3362178 h 4972277"/>
              <a:gd name="connsiteX1502" fmla="*/ 964966 w 12746878"/>
              <a:gd name="connsiteY1502" fmla="*/ 3357301 h 4972277"/>
              <a:gd name="connsiteX1503" fmla="*/ 955114 w 12746878"/>
              <a:gd name="connsiteY1503" fmla="*/ 3358024 h 4972277"/>
              <a:gd name="connsiteX1504" fmla="*/ 969419 w 12746878"/>
              <a:gd name="connsiteY1504" fmla="*/ 3366121 h 4972277"/>
              <a:gd name="connsiteX1505" fmla="*/ 964966 w 12746878"/>
              <a:gd name="connsiteY1505" fmla="*/ 3357301 h 4972277"/>
              <a:gd name="connsiteX1506" fmla="*/ 901141 w 12746878"/>
              <a:gd name="connsiteY1506" fmla="*/ 3356971 h 4972277"/>
              <a:gd name="connsiteX1507" fmla="*/ 893760 w 12746878"/>
              <a:gd name="connsiteY1507" fmla="*/ 3482957 h 4972277"/>
              <a:gd name="connsiteX1508" fmla="*/ 903962 w 12746878"/>
              <a:gd name="connsiteY1508" fmla="*/ 3480339 h 4972277"/>
              <a:gd name="connsiteX1509" fmla="*/ 895167 w 12746878"/>
              <a:gd name="connsiteY1509" fmla="*/ 3567145 h 4972277"/>
              <a:gd name="connsiteX1510" fmla="*/ 893256 w 12746878"/>
              <a:gd name="connsiteY1510" fmla="*/ 3581699 h 4972277"/>
              <a:gd name="connsiteX1511" fmla="*/ 891931 w 12746878"/>
              <a:gd name="connsiteY1511" fmla="*/ 3582589 h 4972277"/>
              <a:gd name="connsiteX1512" fmla="*/ 891632 w 12746878"/>
              <a:gd name="connsiteY1512" fmla="*/ 3590819 h 4972277"/>
              <a:gd name="connsiteX1513" fmla="*/ 891499 w 12746878"/>
              <a:gd name="connsiteY1513" fmla="*/ 3594496 h 4972277"/>
              <a:gd name="connsiteX1514" fmla="*/ 889338 w 12746878"/>
              <a:gd name="connsiteY1514" fmla="*/ 3602750 h 4972277"/>
              <a:gd name="connsiteX1515" fmla="*/ 901141 w 12746878"/>
              <a:gd name="connsiteY1515" fmla="*/ 3356971 h 4972277"/>
              <a:gd name="connsiteX1516" fmla="*/ 7862826 w 12746878"/>
              <a:gd name="connsiteY1516" fmla="*/ 3348547 h 4972277"/>
              <a:gd name="connsiteX1517" fmla="*/ 7857519 w 12746878"/>
              <a:gd name="connsiteY1517" fmla="*/ 3350704 h 4972277"/>
              <a:gd name="connsiteX1518" fmla="*/ 7862325 w 12746878"/>
              <a:gd name="connsiteY1518" fmla="*/ 3388416 h 4972277"/>
              <a:gd name="connsiteX1519" fmla="*/ 7862826 w 12746878"/>
              <a:gd name="connsiteY1519" fmla="*/ 3348547 h 4972277"/>
              <a:gd name="connsiteX1520" fmla="*/ 647630 w 12746878"/>
              <a:gd name="connsiteY1520" fmla="*/ 3343051 h 4972277"/>
              <a:gd name="connsiteX1521" fmla="*/ 633403 w 12746878"/>
              <a:gd name="connsiteY1521" fmla="*/ 3373377 h 4972277"/>
              <a:gd name="connsiteX1522" fmla="*/ 628651 w 12746878"/>
              <a:gd name="connsiteY1522" fmla="*/ 3397245 h 4972277"/>
              <a:gd name="connsiteX1523" fmla="*/ 631883 w 12746878"/>
              <a:gd name="connsiteY1523" fmla="*/ 3422578 h 4972277"/>
              <a:gd name="connsiteX1524" fmla="*/ 635661 w 12746878"/>
              <a:gd name="connsiteY1524" fmla="*/ 3456482 h 4972277"/>
              <a:gd name="connsiteX1525" fmla="*/ 638502 w 12746878"/>
              <a:gd name="connsiteY1525" fmla="*/ 3443621 h 4972277"/>
              <a:gd name="connsiteX1526" fmla="*/ 651367 w 12746878"/>
              <a:gd name="connsiteY1526" fmla="*/ 3354153 h 4972277"/>
              <a:gd name="connsiteX1527" fmla="*/ 647630 w 12746878"/>
              <a:gd name="connsiteY1527" fmla="*/ 3343051 h 4972277"/>
              <a:gd name="connsiteX1528" fmla="*/ 7003025 w 12746878"/>
              <a:gd name="connsiteY1528" fmla="*/ 3337562 h 4972277"/>
              <a:gd name="connsiteX1529" fmla="*/ 7004499 w 12746878"/>
              <a:gd name="connsiteY1529" fmla="*/ 3338476 h 4972277"/>
              <a:gd name="connsiteX1530" fmla="*/ 7005675 w 12746878"/>
              <a:gd name="connsiteY1530" fmla="*/ 3339207 h 4972277"/>
              <a:gd name="connsiteX1531" fmla="*/ 9572052 w 12746878"/>
              <a:gd name="connsiteY1531" fmla="*/ 3337561 h 4972277"/>
              <a:gd name="connsiteX1532" fmla="*/ 9574702 w 12746878"/>
              <a:gd name="connsiteY1532" fmla="*/ 3339204 h 4972277"/>
              <a:gd name="connsiteX1533" fmla="*/ 9573524 w 12746878"/>
              <a:gd name="connsiteY1533" fmla="*/ 3338474 h 4972277"/>
              <a:gd name="connsiteX1534" fmla="*/ 6995078 w 12746878"/>
              <a:gd name="connsiteY1534" fmla="*/ 3332635 h 4972277"/>
              <a:gd name="connsiteX1535" fmla="*/ 7003025 w 12746878"/>
              <a:gd name="connsiteY1535" fmla="*/ 3337562 h 4972277"/>
              <a:gd name="connsiteX1536" fmla="*/ 6998611 w 12746878"/>
              <a:gd name="connsiteY1536" fmla="*/ 3334826 h 4972277"/>
              <a:gd name="connsiteX1537" fmla="*/ 6995078 w 12746878"/>
              <a:gd name="connsiteY1537" fmla="*/ 3332635 h 4972277"/>
              <a:gd name="connsiteX1538" fmla="*/ 9564103 w 12746878"/>
              <a:gd name="connsiteY1538" fmla="*/ 3332634 h 4972277"/>
              <a:gd name="connsiteX1539" fmla="*/ 9572052 w 12746878"/>
              <a:gd name="connsiteY1539" fmla="*/ 3337561 h 4972277"/>
              <a:gd name="connsiteX1540" fmla="*/ 9567637 w 12746878"/>
              <a:gd name="connsiteY1540" fmla="*/ 3334825 h 4972277"/>
              <a:gd name="connsiteX1541" fmla="*/ 9564103 w 12746878"/>
              <a:gd name="connsiteY1541" fmla="*/ 3332634 h 4972277"/>
              <a:gd name="connsiteX1542" fmla="*/ 5536638 w 12746878"/>
              <a:gd name="connsiteY1542" fmla="*/ 3325446 h 4972277"/>
              <a:gd name="connsiteX1543" fmla="*/ 5546724 w 12746878"/>
              <a:gd name="connsiteY1543" fmla="*/ 3402238 h 4972277"/>
              <a:gd name="connsiteX1544" fmla="*/ 5536638 w 12746878"/>
              <a:gd name="connsiteY1544" fmla="*/ 3325446 h 4972277"/>
              <a:gd name="connsiteX1545" fmla="*/ 8105663 w 12746878"/>
              <a:gd name="connsiteY1545" fmla="*/ 3325445 h 4972277"/>
              <a:gd name="connsiteX1546" fmla="*/ 8118447 w 12746878"/>
              <a:gd name="connsiteY1546" fmla="*/ 3362562 h 4972277"/>
              <a:gd name="connsiteX1547" fmla="*/ 8115822 w 12746878"/>
              <a:gd name="connsiteY1547" fmla="*/ 3401158 h 4972277"/>
              <a:gd name="connsiteX1548" fmla="*/ 8115550 w 12746878"/>
              <a:gd name="connsiteY1548" fmla="*/ 3401354 h 4972277"/>
              <a:gd name="connsiteX1549" fmla="*/ 8114116 w 12746878"/>
              <a:gd name="connsiteY1549" fmla="*/ 3390563 h 4972277"/>
              <a:gd name="connsiteX1550" fmla="*/ 8108759 w 12746878"/>
              <a:gd name="connsiteY1550" fmla="*/ 3339710 h 4972277"/>
              <a:gd name="connsiteX1551" fmla="*/ 8105408 w 12746878"/>
              <a:gd name="connsiteY1551" fmla="*/ 3328554 h 4972277"/>
              <a:gd name="connsiteX1552" fmla="*/ 8732822 w 12746878"/>
              <a:gd name="connsiteY1552" fmla="*/ 3317646 h 4972277"/>
              <a:gd name="connsiteX1553" fmla="*/ 8727017 w 12746878"/>
              <a:gd name="connsiteY1553" fmla="*/ 3342240 h 4972277"/>
              <a:gd name="connsiteX1554" fmla="*/ 8723462 w 12746878"/>
              <a:gd name="connsiteY1554" fmla="*/ 3363149 h 4972277"/>
              <a:gd name="connsiteX1555" fmla="*/ 8726375 w 12746878"/>
              <a:gd name="connsiteY1555" fmla="*/ 3391023 h 4972277"/>
              <a:gd name="connsiteX1556" fmla="*/ 8723210 w 12746878"/>
              <a:gd name="connsiteY1556" fmla="*/ 3384962 h 4972277"/>
              <a:gd name="connsiteX1557" fmla="*/ 8733480 w 12746878"/>
              <a:gd name="connsiteY1557" fmla="*/ 3499055 h 4972277"/>
              <a:gd name="connsiteX1558" fmla="*/ 8746121 w 12746878"/>
              <a:gd name="connsiteY1558" fmla="*/ 3582877 h 4972277"/>
              <a:gd name="connsiteX1559" fmla="*/ 8750037 w 12746878"/>
              <a:gd name="connsiteY1559" fmla="*/ 3617711 h 4972277"/>
              <a:gd name="connsiteX1560" fmla="*/ 8755414 w 12746878"/>
              <a:gd name="connsiteY1560" fmla="*/ 3559491 h 4972277"/>
              <a:gd name="connsiteX1561" fmla="*/ 8752054 w 12746878"/>
              <a:gd name="connsiteY1561" fmla="*/ 3538688 h 4972277"/>
              <a:gd name="connsiteX1562" fmla="*/ 8748468 w 12746878"/>
              <a:gd name="connsiteY1562" fmla="*/ 3506965 h 4972277"/>
              <a:gd name="connsiteX1563" fmla="*/ 8756536 w 12746878"/>
              <a:gd name="connsiteY1563" fmla="*/ 3479001 h 4972277"/>
              <a:gd name="connsiteX1564" fmla="*/ 8746558 w 12746878"/>
              <a:gd name="connsiteY1564" fmla="*/ 3399713 h 4972277"/>
              <a:gd name="connsiteX1565" fmla="*/ 3614138 w 12746878"/>
              <a:gd name="connsiteY1565" fmla="*/ 3317495 h 4972277"/>
              <a:gd name="connsiteX1566" fmla="*/ 3606146 w 12746878"/>
              <a:gd name="connsiteY1566" fmla="*/ 3351906 h 4972277"/>
              <a:gd name="connsiteX1567" fmla="*/ 3606042 w 12746878"/>
              <a:gd name="connsiteY1567" fmla="*/ 3352342 h 4972277"/>
              <a:gd name="connsiteX1568" fmla="*/ 3604971 w 12746878"/>
              <a:gd name="connsiteY1568" fmla="*/ 3345663 h 4972277"/>
              <a:gd name="connsiteX1569" fmla="*/ 3602174 w 12746878"/>
              <a:gd name="connsiteY1569" fmla="*/ 3325244 h 4972277"/>
              <a:gd name="connsiteX1570" fmla="*/ 3601833 w 12746878"/>
              <a:gd name="connsiteY1570" fmla="*/ 3328083 h 4972277"/>
              <a:gd name="connsiteX1571" fmla="*/ 3605015 w 12746878"/>
              <a:gd name="connsiteY1571" fmla="*/ 3352180 h 4972277"/>
              <a:gd name="connsiteX1572" fmla="*/ 3611286 w 12746878"/>
              <a:gd name="connsiteY1572" fmla="*/ 3458053 h 4972277"/>
              <a:gd name="connsiteX1573" fmla="*/ 3596218 w 12746878"/>
              <a:gd name="connsiteY1573" fmla="*/ 3375046 h 4972277"/>
              <a:gd name="connsiteX1574" fmla="*/ 3596105 w 12746878"/>
              <a:gd name="connsiteY1574" fmla="*/ 3376003 h 4972277"/>
              <a:gd name="connsiteX1575" fmla="*/ 3597662 w 12746878"/>
              <a:gd name="connsiteY1575" fmla="*/ 3388201 h 4972277"/>
              <a:gd name="connsiteX1576" fmla="*/ 3593805 w 12746878"/>
              <a:gd name="connsiteY1576" fmla="*/ 3404698 h 4972277"/>
              <a:gd name="connsiteX1577" fmla="*/ 3592127 w 12746878"/>
              <a:gd name="connsiteY1577" fmla="*/ 3409254 h 4972277"/>
              <a:gd name="connsiteX1578" fmla="*/ 3580996 w 12746878"/>
              <a:gd name="connsiteY1578" fmla="*/ 3502348 h 4972277"/>
              <a:gd name="connsiteX1579" fmla="*/ 3560640 w 12746878"/>
              <a:gd name="connsiteY1579" fmla="*/ 3627541 h 4972277"/>
              <a:gd name="connsiteX1580" fmla="*/ 3565179 w 12746878"/>
              <a:gd name="connsiteY1580" fmla="*/ 3662751 h 4972277"/>
              <a:gd name="connsiteX1581" fmla="*/ 3577493 w 12746878"/>
              <a:gd name="connsiteY1581" fmla="*/ 3758936 h 4972277"/>
              <a:gd name="connsiteX1582" fmla="*/ 3583207 w 12746878"/>
              <a:gd name="connsiteY1582" fmla="*/ 3802095 h 4972277"/>
              <a:gd name="connsiteX1583" fmla="*/ 3590395 w 12746878"/>
              <a:gd name="connsiteY1583" fmla="*/ 3786720 h 4972277"/>
              <a:gd name="connsiteX1584" fmla="*/ 3591751 w 12746878"/>
              <a:gd name="connsiteY1584" fmla="*/ 3805506 h 4972277"/>
              <a:gd name="connsiteX1585" fmla="*/ 3586061 w 12746878"/>
              <a:gd name="connsiteY1585" fmla="*/ 3823669 h 4972277"/>
              <a:gd name="connsiteX1586" fmla="*/ 3591915 w 12746878"/>
              <a:gd name="connsiteY1586" fmla="*/ 3867912 h 4972277"/>
              <a:gd name="connsiteX1587" fmla="*/ 3593207 w 12746878"/>
              <a:gd name="connsiteY1587" fmla="*/ 3872381 h 4972277"/>
              <a:gd name="connsiteX1588" fmla="*/ 3593527 w 12746878"/>
              <a:gd name="connsiteY1588" fmla="*/ 3873570 h 4972277"/>
              <a:gd name="connsiteX1589" fmla="*/ 3594266 w 12746878"/>
              <a:gd name="connsiteY1589" fmla="*/ 3854227 h 4972277"/>
              <a:gd name="connsiteX1590" fmla="*/ 3615944 w 12746878"/>
              <a:gd name="connsiteY1590" fmla="*/ 3696514 h 4972277"/>
              <a:gd name="connsiteX1591" fmla="*/ 3617050 w 12746878"/>
              <a:gd name="connsiteY1591" fmla="*/ 3656156 h 4972277"/>
              <a:gd name="connsiteX1592" fmla="*/ 3606600 w 12746878"/>
              <a:gd name="connsiteY1592" fmla="*/ 3709640 h 4972277"/>
              <a:gd name="connsiteX1593" fmla="*/ 3590395 w 12746878"/>
              <a:gd name="connsiteY1593" fmla="*/ 3786720 h 4972277"/>
              <a:gd name="connsiteX1594" fmla="*/ 3620665 w 12746878"/>
              <a:gd name="connsiteY1594" fmla="*/ 3525327 h 4972277"/>
              <a:gd name="connsiteX1595" fmla="*/ 3613547 w 12746878"/>
              <a:gd name="connsiteY1595" fmla="*/ 3442918 h 4972277"/>
              <a:gd name="connsiteX1596" fmla="*/ 3615263 w 12746878"/>
              <a:gd name="connsiteY1596" fmla="*/ 3371304 h 4972277"/>
              <a:gd name="connsiteX1597" fmla="*/ 3615967 w 12746878"/>
              <a:gd name="connsiteY1597" fmla="*/ 3364392 h 4972277"/>
              <a:gd name="connsiteX1598" fmla="*/ 3615380 w 12746878"/>
              <a:gd name="connsiteY1598" fmla="*/ 3346859 h 4972277"/>
              <a:gd name="connsiteX1599" fmla="*/ 3614138 w 12746878"/>
              <a:gd name="connsiteY1599" fmla="*/ 3317495 h 4972277"/>
              <a:gd name="connsiteX1600" fmla="*/ 11069444 w 12746878"/>
              <a:gd name="connsiteY1600" fmla="*/ 3287699 h 4972277"/>
              <a:gd name="connsiteX1601" fmla="*/ 11059590 w 12746878"/>
              <a:gd name="connsiteY1601" fmla="*/ 3288424 h 4972277"/>
              <a:gd name="connsiteX1602" fmla="*/ 11073897 w 12746878"/>
              <a:gd name="connsiteY1602" fmla="*/ 3296521 h 4972277"/>
              <a:gd name="connsiteX1603" fmla="*/ 11069444 w 12746878"/>
              <a:gd name="connsiteY1603" fmla="*/ 3287699 h 4972277"/>
              <a:gd name="connsiteX1604" fmla="*/ 8006203 w 12746878"/>
              <a:gd name="connsiteY1604" fmla="*/ 3279490 h 4972277"/>
              <a:gd name="connsiteX1605" fmla="*/ 8011000 w 12746878"/>
              <a:gd name="connsiteY1605" fmla="*/ 3303369 h 4972277"/>
              <a:gd name="connsiteX1606" fmla="*/ 8003200 w 12746878"/>
              <a:gd name="connsiteY1606" fmla="*/ 3287662 h 4972277"/>
              <a:gd name="connsiteX1607" fmla="*/ 8006203 w 12746878"/>
              <a:gd name="connsiteY1607" fmla="*/ 3279490 h 4972277"/>
              <a:gd name="connsiteX1608" fmla="*/ 586060 w 12746878"/>
              <a:gd name="connsiteY1608" fmla="*/ 3278853 h 4972277"/>
              <a:gd name="connsiteX1609" fmla="*/ 582245 w 12746878"/>
              <a:gd name="connsiteY1609" fmla="*/ 3286796 h 4972277"/>
              <a:gd name="connsiteX1610" fmla="*/ 579936 w 12746878"/>
              <a:gd name="connsiteY1610" fmla="*/ 3303582 h 4972277"/>
              <a:gd name="connsiteX1611" fmla="*/ 583534 w 12746878"/>
              <a:gd name="connsiteY1611" fmla="*/ 3444193 h 4972277"/>
              <a:gd name="connsiteX1612" fmla="*/ 583717 w 12746878"/>
              <a:gd name="connsiteY1612" fmla="*/ 3446732 h 4972277"/>
              <a:gd name="connsiteX1613" fmla="*/ 601462 w 12746878"/>
              <a:gd name="connsiteY1613" fmla="*/ 3319121 h 4972277"/>
              <a:gd name="connsiteX1614" fmla="*/ 594513 w 12746878"/>
              <a:gd name="connsiteY1614" fmla="*/ 3290756 h 4972277"/>
              <a:gd name="connsiteX1615" fmla="*/ 586060 w 12746878"/>
              <a:gd name="connsiteY1615" fmla="*/ 3278853 h 4972277"/>
              <a:gd name="connsiteX1616" fmla="*/ 6984991 w 12746878"/>
              <a:gd name="connsiteY1616" fmla="*/ 3255846 h 4972277"/>
              <a:gd name="connsiteX1617" fmla="*/ 6995078 w 12746878"/>
              <a:gd name="connsiteY1617" fmla="*/ 3332635 h 4972277"/>
              <a:gd name="connsiteX1618" fmla="*/ 6984991 w 12746878"/>
              <a:gd name="connsiteY1618" fmla="*/ 3255846 h 4972277"/>
              <a:gd name="connsiteX1619" fmla="*/ 9554018 w 12746878"/>
              <a:gd name="connsiteY1619" fmla="*/ 3255842 h 4972277"/>
              <a:gd name="connsiteX1620" fmla="*/ 9564103 w 12746878"/>
              <a:gd name="connsiteY1620" fmla="*/ 3332634 h 4972277"/>
              <a:gd name="connsiteX1621" fmla="*/ 9554018 w 12746878"/>
              <a:gd name="connsiteY1621" fmla="*/ 3255842 h 4972277"/>
              <a:gd name="connsiteX1622" fmla="*/ 8001405 w 12746878"/>
              <a:gd name="connsiteY1622" fmla="*/ 3255613 h 4972277"/>
              <a:gd name="connsiteX1623" fmla="*/ 8006203 w 12746878"/>
              <a:gd name="connsiteY1623" fmla="*/ 3279490 h 4972277"/>
              <a:gd name="connsiteX1624" fmla="*/ 7998401 w 12746878"/>
              <a:gd name="connsiteY1624" fmla="*/ 3263787 h 4972277"/>
              <a:gd name="connsiteX1625" fmla="*/ 8001405 w 12746878"/>
              <a:gd name="connsiteY1625" fmla="*/ 3255613 h 4972277"/>
              <a:gd name="connsiteX1626" fmla="*/ 10181176 w 12746878"/>
              <a:gd name="connsiteY1626" fmla="*/ 3248045 h 4972277"/>
              <a:gd name="connsiteX1627" fmla="*/ 10175372 w 12746878"/>
              <a:gd name="connsiteY1627" fmla="*/ 3272638 h 4972277"/>
              <a:gd name="connsiteX1628" fmla="*/ 10171817 w 12746878"/>
              <a:gd name="connsiteY1628" fmla="*/ 3293547 h 4972277"/>
              <a:gd name="connsiteX1629" fmla="*/ 10189818 w 12746878"/>
              <a:gd name="connsiteY1629" fmla="*/ 3465804 h 4972277"/>
              <a:gd name="connsiteX1630" fmla="*/ 10193706 w 12746878"/>
              <a:gd name="connsiteY1630" fmla="*/ 3448173 h 4972277"/>
              <a:gd name="connsiteX1631" fmla="*/ 10204892 w 12746878"/>
              <a:gd name="connsiteY1631" fmla="*/ 3409400 h 4972277"/>
              <a:gd name="connsiteX1632" fmla="*/ 10194912 w 12746878"/>
              <a:gd name="connsiteY1632" fmla="*/ 3330109 h 4972277"/>
              <a:gd name="connsiteX1633" fmla="*/ 6538995 w 12746878"/>
              <a:gd name="connsiteY1633" fmla="*/ 3241874 h 4972277"/>
              <a:gd name="connsiteX1634" fmla="*/ 6540169 w 12746878"/>
              <a:gd name="connsiteY1634" fmla="*/ 3242606 h 4972277"/>
              <a:gd name="connsiteX1635" fmla="*/ 6542969 w 12746878"/>
              <a:gd name="connsiteY1635" fmla="*/ 3244342 h 4972277"/>
              <a:gd name="connsiteX1636" fmla="*/ 6549595 w 12746878"/>
              <a:gd name="connsiteY1636" fmla="*/ 3248444 h 4972277"/>
              <a:gd name="connsiteX1637" fmla="*/ 6540169 w 12746878"/>
              <a:gd name="connsiteY1637" fmla="*/ 3242606 h 4972277"/>
              <a:gd name="connsiteX1638" fmla="*/ 6539162 w 12746878"/>
              <a:gd name="connsiteY1638" fmla="*/ 3241978 h 4972277"/>
              <a:gd name="connsiteX1639" fmla="*/ 6538995 w 12746878"/>
              <a:gd name="connsiteY1639" fmla="*/ 3241874 h 4972277"/>
              <a:gd name="connsiteX1640" fmla="*/ 3906179 w 12746878"/>
              <a:gd name="connsiteY1640" fmla="*/ 3237896 h 4972277"/>
              <a:gd name="connsiteX1641" fmla="*/ 3897140 w 12746878"/>
              <a:gd name="connsiteY1641" fmla="*/ 3254981 h 4972277"/>
              <a:gd name="connsiteX1642" fmla="*/ 3890398 w 12746878"/>
              <a:gd name="connsiteY1642" fmla="*/ 3291936 h 4972277"/>
              <a:gd name="connsiteX1643" fmla="*/ 3895987 w 12746878"/>
              <a:gd name="connsiteY1643" fmla="*/ 3349342 h 4972277"/>
              <a:gd name="connsiteX1644" fmla="*/ 3896955 w 12746878"/>
              <a:gd name="connsiteY1644" fmla="*/ 3345683 h 4972277"/>
              <a:gd name="connsiteX1645" fmla="*/ 3906179 w 12746878"/>
              <a:gd name="connsiteY1645" fmla="*/ 3237896 h 4972277"/>
              <a:gd name="connsiteX1646" fmla="*/ 5904017 w 12746878"/>
              <a:gd name="connsiteY1646" fmla="*/ 3237895 h 4972277"/>
              <a:gd name="connsiteX1647" fmla="*/ 5913241 w 12746878"/>
              <a:gd name="connsiteY1647" fmla="*/ 3345681 h 4972277"/>
              <a:gd name="connsiteX1648" fmla="*/ 5914211 w 12746878"/>
              <a:gd name="connsiteY1648" fmla="*/ 3349343 h 4972277"/>
              <a:gd name="connsiteX1649" fmla="*/ 5919795 w 12746878"/>
              <a:gd name="connsiteY1649" fmla="*/ 3291936 h 4972277"/>
              <a:gd name="connsiteX1650" fmla="*/ 5913057 w 12746878"/>
              <a:gd name="connsiteY1650" fmla="*/ 3254979 h 4972277"/>
              <a:gd name="connsiteX1651" fmla="*/ 5904017 w 12746878"/>
              <a:gd name="connsiteY1651" fmla="*/ 3237895 h 4972277"/>
              <a:gd name="connsiteX1652" fmla="*/ 8121831 w 12746878"/>
              <a:gd name="connsiteY1652" fmla="*/ 3233454 h 4972277"/>
              <a:gd name="connsiteX1653" fmla="*/ 8129001 w 12746878"/>
              <a:gd name="connsiteY1653" fmla="*/ 3239751 h 4972277"/>
              <a:gd name="connsiteX1654" fmla="*/ 8125551 w 12746878"/>
              <a:gd name="connsiteY1654" fmla="*/ 3243198 h 4972277"/>
              <a:gd name="connsiteX1655" fmla="*/ 8123234 w 12746878"/>
              <a:gd name="connsiteY1655" fmla="*/ 3243984 h 4972277"/>
              <a:gd name="connsiteX1656" fmla="*/ 5552696 w 12746878"/>
              <a:gd name="connsiteY1656" fmla="*/ 3233361 h 4972277"/>
              <a:gd name="connsiteX1657" fmla="*/ 5544898 w 12746878"/>
              <a:gd name="connsiteY1657" fmla="*/ 3247134 h 4972277"/>
              <a:gd name="connsiteX1658" fmla="*/ 5552696 w 12746878"/>
              <a:gd name="connsiteY1658" fmla="*/ 3233361 h 4972277"/>
              <a:gd name="connsiteX1659" fmla="*/ 12423752 w 12746878"/>
              <a:gd name="connsiteY1659" fmla="*/ 3231006 h 4972277"/>
              <a:gd name="connsiteX1660" fmla="*/ 12411950 w 12746878"/>
              <a:gd name="connsiteY1660" fmla="*/ 3476784 h 4972277"/>
              <a:gd name="connsiteX1661" fmla="*/ 12419331 w 12746878"/>
              <a:gd name="connsiteY1661" fmla="*/ 3350799 h 4972277"/>
              <a:gd name="connsiteX1662" fmla="*/ 12409129 w 12746878"/>
              <a:gd name="connsiteY1662" fmla="*/ 3353417 h 4972277"/>
              <a:gd name="connsiteX1663" fmla="*/ 12423752 w 12746878"/>
              <a:gd name="connsiteY1663" fmla="*/ 3231006 h 4972277"/>
              <a:gd name="connsiteX1664" fmla="*/ 3570251 w 12746878"/>
              <a:gd name="connsiteY1664" fmla="*/ 3213175 h 4972277"/>
              <a:gd name="connsiteX1665" fmla="*/ 3568902 w 12746878"/>
              <a:gd name="connsiteY1665" fmla="*/ 3218899 h 4972277"/>
              <a:gd name="connsiteX1666" fmla="*/ 3549012 w 12746878"/>
              <a:gd name="connsiteY1666" fmla="*/ 3376102 h 4972277"/>
              <a:gd name="connsiteX1667" fmla="*/ 3551372 w 12746878"/>
              <a:gd name="connsiteY1667" fmla="*/ 3431781 h 4972277"/>
              <a:gd name="connsiteX1668" fmla="*/ 3545317 w 12746878"/>
              <a:gd name="connsiteY1668" fmla="*/ 3405499 h 4972277"/>
              <a:gd name="connsiteX1669" fmla="*/ 3538256 w 12746878"/>
              <a:gd name="connsiteY1669" fmla="*/ 3461860 h 4972277"/>
              <a:gd name="connsiteX1670" fmla="*/ 3541055 w 12746878"/>
              <a:gd name="connsiteY1670" fmla="*/ 3480615 h 4972277"/>
              <a:gd name="connsiteX1671" fmla="*/ 3553518 w 12746878"/>
              <a:gd name="connsiteY1671" fmla="*/ 3572323 h 4972277"/>
              <a:gd name="connsiteX1672" fmla="*/ 3554629 w 12746878"/>
              <a:gd name="connsiteY1672" fmla="*/ 3580939 h 4972277"/>
              <a:gd name="connsiteX1673" fmla="*/ 3560075 w 12746878"/>
              <a:gd name="connsiteY1673" fmla="*/ 3545089 h 4972277"/>
              <a:gd name="connsiteX1674" fmla="*/ 3577477 w 12746878"/>
              <a:gd name="connsiteY1674" fmla="*/ 3427983 h 4972277"/>
              <a:gd name="connsiteX1675" fmla="*/ 3576006 w 12746878"/>
              <a:gd name="connsiteY1675" fmla="*/ 3426202 h 4972277"/>
              <a:gd name="connsiteX1676" fmla="*/ 3573407 w 12746878"/>
              <a:gd name="connsiteY1676" fmla="*/ 3246844 h 4972277"/>
              <a:gd name="connsiteX1677" fmla="*/ 3572092 w 12746878"/>
              <a:gd name="connsiteY1677" fmla="*/ 3225938 h 4972277"/>
              <a:gd name="connsiteX1678" fmla="*/ 7992913 w 12746878"/>
              <a:gd name="connsiteY1678" fmla="*/ 3191840 h 4972277"/>
              <a:gd name="connsiteX1679" fmla="*/ 8001405 w 12746878"/>
              <a:gd name="connsiteY1679" fmla="*/ 3255613 h 4972277"/>
              <a:gd name="connsiteX1680" fmla="*/ 7991345 w 12746878"/>
              <a:gd name="connsiteY1680" fmla="*/ 3220195 h 4972277"/>
              <a:gd name="connsiteX1681" fmla="*/ 7992913 w 12746878"/>
              <a:gd name="connsiteY1681" fmla="*/ 3191840 h 4972277"/>
              <a:gd name="connsiteX1682" fmla="*/ 7001051 w 12746878"/>
              <a:gd name="connsiteY1682" fmla="*/ 3163758 h 4972277"/>
              <a:gd name="connsiteX1683" fmla="*/ 6993251 w 12746878"/>
              <a:gd name="connsiteY1683" fmla="*/ 3177536 h 4972277"/>
              <a:gd name="connsiteX1684" fmla="*/ 7001051 w 12746878"/>
              <a:gd name="connsiteY1684" fmla="*/ 3163758 h 4972277"/>
              <a:gd name="connsiteX1685" fmla="*/ 9570077 w 12746878"/>
              <a:gd name="connsiteY1685" fmla="*/ 3163756 h 4972277"/>
              <a:gd name="connsiteX1686" fmla="*/ 9562278 w 12746878"/>
              <a:gd name="connsiteY1686" fmla="*/ 3177533 h 4972277"/>
              <a:gd name="connsiteX1687" fmla="*/ 9570077 w 12746878"/>
              <a:gd name="connsiteY1687" fmla="*/ 3163756 h 4972277"/>
              <a:gd name="connsiteX1688" fmla="*/ 4795109 w 12746878"/>
              <a:gd name="connsiteY1688" fmla="*/ 3153772 h 4972277"/>
              <a:gd name="connsiteX1689" fmla="*/ 4791789 w 12746878"/>
              <a:gd name="connsiteY1689" fmla="*/ 3156326 h 4972277"/>
              <a:gd name="connsiteX1690" fmla="*/ 4791200 w 12746878"/>
              <a:gd name="connsiteY1690" fmla="*/ 3167474 h 4972277"/>
              <a:gd name="connsiteX1691" fmla="*/ 4794083 w 12746878"/>
              <a:gd name="connsiteY1691" fmla="*/ 3179875 h 4972277"/>
              <a:gd name="connsiteX1692" fmla="*/ 4802079 w 12746878"/>
              <a:gd name="connsiteY1692" fmla="*/ 3174510 h 4972277"/>
              <a:gd name="connsiteX1693" fmla="*/ 4801483 w 12746878"/>
              <a:gd name="connsiteY1693" fmla="*/ 3158052 h 4972277"/>
              <a:gd name="connsiteX1694" fmla="*/ 4795109 w 12746878"/>
              <a:gd name="connsiteY1694" fmla="*/ 3153772 h 4972277"/>
              <a:gd name="connsiteX1695" fmla="*/ 5015087 w 12746878"/>
              <a:gd name="connsiteY1695" fmla="*/ 3153771 h 4972277"/>
              <a:gd name="connsiteX1696" fmla="*/ 5008714 w 12746878"/>
              <a:gd name="connsiteY1696" fmla="*/ 3158051 h 4972277"/>
              <a:gd name="connsiteX1697" fmla="*/ 5008117 w 12746878"/>
              <a:gd name="connsiteY1697" fmla="*/ 3174510 h 4972277"/>
              <a:gd name="connsiteX1698" fmla="*/ 5016116 w 12746878"/>
              <a:gd name="connsiteY1698" fmla="*/ 3179872 h 4972277"/>
              <a:gd name="connsiteX1699" fmla="*/ 5018998 w 12746878"/>
              <a:gd name="connsiteY1699" fmla="*/ 3167475 h 4972277"/>
              <a:gd name="connsiteX1700" fmla="*/ 5018412 w 12746878"/>
              <a:gd name="connsiteY1700" fmla="*/ 3156324 h 4972277"/>
              <a:gd name="connsiteX1701" fmla="*/ 5015087 w 12746878"/>
              <a:gd name="connsiteY1701" fmla="*/ 3153771 h 4972277"/>
              <a:gd name="connsiteX1702" fmla="*/ 3819034 w 12746878"/>
              <a:gd name="connsiteY1702" fmla="*/ 3146133 h 4972277"/>
              <a:gd name="connsiteX1703" fmla="*/ 3815424 w 12746878"/>
              <a:gd name="connsiteY1703" fmla="*/ 3148448 h 4972277"/>
              <a:gd name="connsiteX1704" fmla="*/ 3815426 w 12746878"/>
              <a:gd name="connsiteY1704" fmla="*/ 3148451 h 4972277"/>
              <a:gd name="connsiteX1705" fmla="*/ 3818878 w 12746878"/>
              <a:gd name="connsiteY1705" fmla="*/ 3146235 h 4972277"/>
              <a:gd name="connsiteX1706" fmla="*/ 3819034 w 12746878"/>
              <a:gd name="connsiteY1706" fmla="*/ 3146133 h 4972277"/>
              <a:gd name="connsiteX1707" fmla="*/ 5991163 w 12746878"/>
              <a:gd name="connsiteY1707" fmla="*/ 3146132 h 4972277"/>
              <a:gd name="connsiteX1708" fmla="*/ 5991319 w 12746878"/>
              <a:gd name="connsiteY1708" fmla="*/ 3146234 h 4972277"/>
              <a:gd name="connsiteX1709" fmla="*/ 5994769 w 12746878"/>
              <a:gd name="connsiteY1709" fmla="*/ 3148450 h 4972277"/>
              <a:gd name="connsiteX1710" fmla="*/ 5994773 w 12746878"/>
              <a:gd name="connsiteY1710" fmla="*/ 3148447 h 4972277"/>
              <a:gd name="connsiteX1711" fmla="*/ 318154 w 12746878"/>
              <a:gd name="connsiteY1711" fmla="*/ 3132754 h 4972277"/>
              <a:gd name="connsiteX1712" fmla="*/ 326490 w 12746878"/>
              <a:gd name="connsiteY1712" fmla="*/ 3190870 h 4972277"/>
              <a:gd name="connsiteX1713" fmla="*/ 329303 w 12746878"/>
              <a:gd name="connsiteY1713" fmla="*/ 3209241 h 4972277"/>
              <a:gd name="connsiteX1714" fmla="*/ 323846 w 12746878"/>
              <a:gd name="connsiteY1714" fmla="*/ 3232931 h 4972277"/>
              <a:gd name="connsiteX1715" fmla="*/ 326863 w 12746878"/>
              <a:gd name="connsiteY1715" fmla="*/ 3280181 h 4972277"/>
              <a:gd name="connsiteX1716" fmla="*/ 334016 w 12746878"/>
              <a:gd name="connsiteY1716" fmla="*/ 3245823 h 4972277"/>
              <a:gd name="connsiteX1717" fmla="*/ 335196 w 12746878"/>
              <a:gd name="connsiteY1717" fmla="*/ 3258137 h 4972277"/>
              <a:gd name="connsiteX1718" fmla="*/ 338901 w 12746878"/>
              <a:gd name="connsiteY1718" fmla="*/ 3393533 h 4972277"/>
              <a:gd name="connsiteX1719" fmla="*/ 316563 w 12746878"/>
              <a:gd name="connsiteY1719" fmla="*/ 3564955 h 4972277"/>
              <a:gd name="connsiteX1720" fmla="*/ 313059 w 12746878"/>
              <a:gd name="connsiteY1720" fmla="*/ 3549952 h 4972277"/>
              <a:gd name="connsiteX1721" fmla="*/ 298800 w 12746878"/>
              <a:gd name="connsiteY1721" fmla="*/ 3524161 h 4972277"/>
              <a:gd name="connsiteX1722" fmla="*/ 292697 w 12746878"/>
              <a:gd name="connsiteY1722" fmla="*/ 3662981 h 4972277"/>
              <a:gd name="connsiteX1723" fmla="*/ 292675 w 12746878"/>
              <a:gd name="connsiteY1723" fmla="*/ 3687372 h 4972277"/>
              <a:gd name="connsiteX1724" fmla="*/ 281198 w 12746878"/>
              <a:gd name="connsiteY1724" fmla="*/ 3744216 h 4972277"/>
              <a:gd name="connsiteX1725" fmla="*/ 281189 w 12746878"/>
              <a:gd name="connsiteY1725" fmla="*/ 3744206 h 4972277"/>
              <a:gd name="connsiteX1726" fmla="*/ 275670 w 12746878"/>
              <a:gd name="connsiteY1726" fmla="*/ 3729975 h 4972277"/>
              <a:gd name="connsiteX1727" fmla="*/ 270889 w 12746878"/>
              <a:gd name="connsiteY1727" fmla="*/ 3685094 h 4972277"/>
              <a:gd name="connsiteX1728" fmla="*/ 267864 w 12746878"/>
              <a:gd name="connsiteY1728" fmla="*/ 3663098 h 4972277"/>
              <a:gd name="connsiteX1729" fmla="*/ 283379 w 12746878"/>
              <a:gd name="connsiteY1729" fmla="*/ 3509303 h 4972277"/>
              <a:gd name="connsiteX1730" fmla="*/ 358302 w 12746878"/>
              <a:gd name="connsiteY1730" fmla="*/ 3123774 h 4972277"/>
              <a:gd name="connsiteX1731" fmla="*/ 352811 w 12746878"/>
              <a:gd name="connsiteY1731" fmla="*/ 3182250 h 4972277"/>
              <a:gd name="connsiteX1732" fmla="*/ 348772 w 12746878"/>
              <a:gd name="connsiteY1732" fmla="*/ 3247947 h 4972277"/>
              <a:gd name="connsiteX1733" fmla="*/ 345337 w 12746878"/>
              <a:gd name="connsiteY1733" fmla="*/ 3221901 h 4972277"/>
              <a:gd name="connsiteX1734" fmla="*/ 343064 w 12746878"/>
              <a:gd name="connsiteY1734" fmla="*/ 3201600 h 4972277"/>
              <a:gd name="connsiteX1735" fmla="*/ 6462693 w 12746878"/>
              <a:gd name="connsiteY1735" fmla="*/ 3084671 h 4972277"/>
              <a:gd name="connsiteX1736" fmla="*/ 6457067 w 12746878"/>
              <a:gd name="connsiteY1736" fmla="*/ 3088446 h 4972277"/>
              <a:gd name="connsiteX1737" fmla="*/ 6456467 w 12746878"/>
              <a:gd name="connsiteY1737" fmla="*/ 3104909 h 4972277"/>
              <a:gd name="connsiteX1738" fmla="*/ 6457660 w 12746878"/>
              <a:gd name="connsiteY1738" fmla="*/ 3108303 h 4972277"/>
              <a:gd name="connsiteX1739" fmla="*/ 6459063 w 12746878"/>
              <a:gd name="connsiteY1739" fmla="*/ 3106557 h 4972277"/>
              <a:gd name="connsiteX1740" fmla="*/ 7439515 w 12746878"/>
              <a:gd name="connsiteY1740" fmla="*/ 3076529 h 4972277"/>
              <a:gd name="connsiteX1741" fmla="*/ 7449508 w 12746878"/>
              <a:gd name="connsiteY1741" fmla="*/ 3082941 h 4972277"/>
              <a:gd name="connsiteX1742" fmla="*/ 7460109 w 12746878"/>
              <a:gd name="connsiteY1742" fmla="*/ 3089509 h 4972277"/>
              <a:gd name="connsiteX1743" fmla="*/ 7449508 w 12746878"/>
              <a:gd name="connsiteY1743" fmla="*/ 3082941 h 4972277"/>
              <a:gd name="connsiteX1744" fmla="*/ 7439515 w 12746878"/>
              <a:gd name="connsiteY1744" fmla="*/ 3076529 h 4972277"/>
              <a:gd name="connsiteX1745" fmla="*/ 6264934 w 12746878"/>
              <a:gd name="connsiteY1745" fmla="*/ 3017667 h 4972277"/>
              <a:gd name="connsiteX1746" fmla="*/ 6258551 w 12746878"/>
              <a:gd name="connsiteY1746" fmla="*/ 3071058 h 4972277"/>
              <a:gd name="connsiteX1747" fmla="*/ 6258835 w 12746878"/>
              <a:gd name="connsiteY1747" fmla="*/ 3069664 h 4972277"/>
              <a:gd name="connsiteX1748" fmla="*/ 6265030 w 12746878"/>
              <a:gd name="connsiteY1748" fmla="*/ 3025671 h 4972277"/>
              <a:gd name="connsiteX1749" fmla="*/ 9603779 w 12746878"/>
              <a:gd name="connsiteY1749" fmla="*/ 3006695 h 4972277"/>
              <a:gd name="connsiteX1750" fmla="*/ 9604833 w 12746878"/>
              <a:gd name="connsiteY1750" fmla="*/ 3027934 h 4972277"/>
              <a:gd name="connsiteX1751" fmla="*/ 9605044 w 12746878"/>
              <a:gd name="connsiteY1751" fmla="*/ 3028905 h 4972277"/>
              <a:gd name="connsiteX1752" fmla="*/ 9605649 w 12746878"/>
              <a:gd name="connsiteY1752" fmla="*/ 3006823 h 4972277"/>
              <a:gd name="connsiteX1753" fmla="*/ 947656 w 12746878"/>
              <a:gd name="connsiteY1753" fmla="*/ 3006693 h 4972277"/>
              <a:gd name="connsiteX1754" fmla="*/ 952466 w 12746878"/>
              <a:gd name="connsiteY1754" fmla="*/ 3044406 h 4972277"/>
              <a:gd name="connsiteX1755" fmla="*/ 959233 w 12746878"/>
              <a:gd name="connsiteY1755" fmla="*/ 3081544 h 4972277"/>
              <a:gd name="connsiteX1756" fmla="*/ 961895 w 12746878"/>
              <a:gd name="connsiteY1756" fmla="*/ 3067223 h 4972277"/>
              <a:gd name="connsiteX1757" fmla="*/ 947656 w 12746878"/>
              <a:gd name="connsiteY1757" fmla="*/ 3006693 h 4972277"/>
              <a:gd name="connsiteX1758" fmla="*/ 9649293 w 12746878"/>
              <a:gd name="connsiteY1758" fmla="*/ 3005863 h 4972277"/>
              <a:gd name="connsiteX1759" fmla="*/ 9640211 w 12746878"/>
              <a:gd name="connsiteY1759" fmla="*/ 3147685 h 4972277"/>
              <a:gd name="connsiteX1760" fmla="*/ 9631630 w 12746878"/>
              <a:gd name="connsiteY1760" fmla="*/ 3291189 h 4972277"/>
              <a:gd name="connsiteX1761" fmla="*/ 9657700 w 12746878"/>
              <a:gd name="connsiteY1761" fmla="*/ 3037216 h 4972277"/>
              <a:gd name="connsiteX1762" fmla="*/ 9649293 w 12746878"/>
              <a:gd name="connsiteY1762" fmla="*/ 3005863 h 4972277"/>
              <a:gd name="connsiteX1763" fmla="*/ 993170 w 12746878"/>
              <a:gd name="connsiteY1763" fmla="*/ 3005862 h 4972277"/>
              <a:gd name="connsiteX1764" fmla="*/ 984088 w 12746878"/>
              <a:gd name="connsiteY1764" fmla="*/ 3147685 h 4972277"/>
              <a:gd name="connsiteX1765" fmla="*/ 975509 w 12746878"/>
              <a:gd name="connsiteY1765" fmla="*/ 3291188 h 4972277"/>
              <a:gd name="connsiteX1766" fmla="*/ 1001576 w 12746878"/>
              <a:gd name="connsiteY1766" fmla="*/ 3037216 h 4972277"/>
              <a:gd name="connsiteX1767" fmla="*/ 993170 w 12746878"/>
              <a:gd name="connsiteY1767" fmla="*/ 3005862 h 4972277"/>
              <a:gd name="connsiteX1768" fmla="*/ 8176967 w 12746878"/>
              <a:gd name="connsiteY1768" fmla="*/ 2967355 h 4972277"/>
              <a:gd name="connsiteX1769" fmla="*/ 8183101 w 12746878"/>
              <a:gd name="connsiteY1769" fmla="*/ 2970815 h 4972277"/>
              <a:gd name="connsiteX1770" fmla="*/ 8183798 w 12746878"/>
              <a:gd name="connsiteY1770" fmla="*/ 3005408 h 4972277"/>
              <a:gd name="connsiteX1771" fmla="*/ 8176089 w 12746878"/>
              <a:gd name="connsiteY1771" fmla="*/ 2988000 h 4972277"/>
              <a:gd name="connsiteX1772" fmla="*/ 8176967 w 12746878"/>
              <a:gd name="connsiteY1772" fmla="*/ 2967355 h 4972277"/>
              <a:gd name="connsiteX1773" fmla="*/ 11052134 w 12746878"/>
              <a:gd name="connsiteY1773" fmla="*/ 2937091 h 4972277"/>
              <a:gd name="connsiteX1774" fmla="*/ 11056941 w 12746878"/>
              <a:gd name="connsiteY1774" fmla="*/ 2974803 h 4972277"/>
              <a:gd name="connsiteX1775" fmla="*/ 11063707 w 12746878"/>
              <a:gd name="connsiteY1775" fmla="*/ 3011941 h 4972277"/>
              <a:gd name="connsiteX1776" fmla="*/ 11066373 w 12746878"/>
              <a:gd name="connsiteY1776" fmla="*/ 2997622 h 4972277"/>
              <a:gd name="connsiteX1777" fmla="*/ 11052134 w 12746878"/>
              <a:gd name="connsiteY1777" fmla="*/ 2937091 h 4972277"/>
              <a:gd name="connsiteX1778" fmla="*/ 11097648 w 12746878"/>
              <a:gd name="connsiteY1778" fmla="*/ 2936260 h 4972277"/>
              <a:gd name="connsiteX1779" fmla="*/ 11088566 w 12746878"/>
              <a:gd name="connsiteY1779" fmla="*/ 3078082 h 4972277"/>
              <a:gd name="connsiteX1780" fmla="*/ 11079985 w 12746878"/>
              <a:gd name="connsiteY1780" fmla="*/ 3221586 h 4972277"/>
              <a:gd name="connsiteX1781" fmla="*/ 11106053 w 12746878"/>
              <a:gd name="connsiteY1781" fmla="*/ 2967613 h 4972277"/>
              <a:gd name="connsiteX1782" fmla="*/ 11104327 w 12746878"/>
              <a:gd name="connsiteY1782" fmla="*/ 2953338 h 4972277"/>
              <a:gd name="connsiteX1783" fmla="*/ 11102658 w 12746878"/>
              <a:gd name="connsiteY1783" fmla="*/ 2946483 h 4972277"/>
              <a:gd name="connsiteX1784" fmla="*/ 11102480 w 12746878"/>
              <a:gd name="connsiteY1784" fmla="*/ 2948029 h 4972277"/>
              <a:gd name="connsiteX1785" fmla="*/ 11102260 w 12746878"/>
              <a:gd name="connsiteY1785" fmla="*/ 2944846 h 4972277"/>
              <a:gd name="connsiteX1786" fmla="*/ 11101745 w 12746878"/>
              <a:gd name="connsiteY1786" fmla="*/ 2942735 h 4972277"/>
              <a:gd name="connsiteX1787" fmla="*/ 11097648 w 12746878"/>
              <a:gd name="connsiteY1787" fmla="*/ 2936260 h 4972277"/>
              <a:gd name="connsiteX1788" fmla="*/ 9647209 w 12746878"/>
              <a:gd name="connsiteY1788" fmla="*/ 2900507 h 4972277"/>
              <a:gd name="connsiteX1789" fmla="*/ 9644644 w 12746878"/>
              <a:gd name="connsiteY1789" fmla="*/ 2917860 h 4972277"/>
              <a:gd name="connsiteX1790" fmla="*/ 9644079 w 12746878"/>
              <a:gd name="connsiteY1790" fmla="*/ 2921278 h 4972277"/>
              <a:gd name="connsiteX1791" fmla="*/ 9645295 w 12746878"/>
              <a:gd name="connsiteY1791" fmla="*/ 2949715 h 4972277"/>
              <a:gd name="connsiteX1792" fmla="*/ 9656493 w 12746878"/>
              <a:gd name="connsiteY1792" fmla="*/ 2993143 h 4972277"/>
              <a:gd name="connsiteX1793" fmla="*/ 9659851 w 12746878"/>
              <a:gd name="connsiteY1793" fmla="*/ 2987412 h 4972277"/>
              <a:gd name="connsiteX1794" fmla="*/ 9661830 w 12746878"/>
              <a:gd name="connsiteY1794" fmla="*/ 2974731 h 4972277"/>
              <a:gd name="connsiteX1795" fmla="*/ 9653921 w 12746878"/>
              <a:gd name="connsiteY1795" fmla="*/ 2902203 h 4972277"/>
              <a:gd name="connsiteX1796" fmla="*/ 989152 w 12746878"/>
              <a:gd name="connsiteY1796" fmla="*/ 2900016 h 4972277"/>
              <a:gd name="connsiteX1797" fmla="*/ 1000370 w 12746878"/>
              <a:gd name="connsiteY1797" fmla="*/ 2993142 h 4972277"/>
              <a:gd name="connsiteX1798" fmla="*/ 1003728 w 12746878"/>
              <a:gd name="connsiteY1798" fmla="*/ 2987412 h 4972277"/>
              <a:gd name="connsiteX1799" fmla="*/ 1005707 w 12746878"/>
              <a:gd name="connsiteY1799" fmla="*/ 2974731 h 4972277"/>
              <a:gd name="connsiteX1800" fmla="*/ 989152 w 12746878"/>
              <a:gd name="connsiteY1800" fmla="*/ 2900016 h 4972277"/>
              <a:gd name="connsiteX1801" fmla="*/ 11110503 w 12746878"/>
              <a:gd name="connsiteY1801" fmla="*/ 2877999 h 4972277"/>
              <a:gd name="connsiteX1802" fmla="*/ 11105394 w 12746878"/>
              <a:gd name="connsiteY1802" fmla="*/ 2922609 h 4972277"/>
              <a:gd name="connsiteX1803" fmla="*/ 11108205 w 12746878"/>
              <a:gd name="connsiteY1803" fmla="*/ 2917810 h 4972277"/>
              <a:gd name="connsiteX1804" fmla="*/ 11110184 w 12746878"/>
              <a:gd name="connsiteY1804" fmla="*/ 2905130 h 4972277"/>
              <a:gd name="connsiteX1805" fmla="*/ 11110585 w 12746878"/>
              <a:gd name="connsiteY1805" fmla="*/ 2878835 h 4972277"/>
              <a:gd name="connsiteX1806" fmla="*/ 7933104 w 12746878"/>
              <a:gd name="connsiteY1806" fmla="*/ 2872318 h 4972277"/>
              <a:gd name="connsiteX1807" fmla="*/ 7926265 w 12746878"/>
              <a:gd name="connsiteY1807" fmla="*/ 2879732 h 4972277"/>
              <a:gd name="connsiteX1808" fmla="*/ 7933104 w 12746878"/>
              <a:gd name="connsiteY1808" fmla="*/ 2872318 h 4972277"/>
              <a:gd name="connsiteX1809" fmla="*/ 6530103 w 12746878"/>
              <a:gd name="connsiteY1809" fmla="*/ 2863158 h 4972277"/>
              <a:gd name="connsiteX1810" fmla="*/ 6520250 w 12746878"/>
              <a:gd name="connsiteY1810" fmla="*/ 2863883 h 4972277"/>
              <a:gd name="connsiteX1811" fmla="*/ 6533588 w 12746878"/>
              <a:gd name="connsiteY1811" fmla="*/ 2874975 h 4972277"/>
              <a:gd name="connsiteX1812" fmla="*/ 6534147 w 12746878"/>
              <a:gd name="connsiteY1812" fmla="*/ 2873243 h 4972277"/>
              <a:gd name="connsiteX1813" fmla="*/ 6533677 w 12746878"/>
              <a:gd name="connsiteY1813" fmla="*/ 2870238 h 4972277"/>
              <a:gd name="connsiteX1814" fmla="*/ 9018941 w 12746878"/>
              <a:gd name="connsiteY1814" fmla="*/ 2862171 h 4972277"/>
              <a:gd name="connsiteX1815" fmla="*/ 9017349 w 12746878"/>
              <a:gd name="connsiteY1815" fmla="*/ 2875072 h 4972277"/>
              <a:gd name="connsiteX1816" fmla="*/ 9011606 w 12746878"/>
              <a:gd name="connsiteY1816" fmla="*/ 3000411 h 4972277"/>
              <a:gd name="connsiteX1817" fmla="*/ 9014408 w 12746878"/>
              <a:gd name="connsiteY1817" fmla="*/ 3056148 h 4972277"/>
              <a:gd name="connsiteX1818" fmla="*/ 9019257 w 12746878"/>
              <a:gd name="connsiteY1818" fmla="*/ 3068294 h 4972277"/>
              <a:gd name="connsiteX1819" fmla="*/ 9020628 w 12746878"/>
              <a:gd name="connsiteY1819" fmla="*/ 3027594 h 4972277"/>
              <a:gd name="connsiteX1820" fmla="*/ 9020145 w 12746878"/>
              <a:gd name="connsiteY1820" fmla="*/ 2931517 h 4972277"/>
              <a:gd name="connsiteX1821" fmla="*/ 9017057 w 12746878"/>
              <a:gd name="connsiteY1821" fmla="*/ 2899660 h 4972277"/>
              <a:gd name="connsiteX1822" fmla="*/ 8721599 w 12746878"/>
              <a:gd name="connsiteY1822" fmla="*/ 2847400 h 4972277"/>
              <a:gd name="connsiteX1823" fmla="*/ 8720350 w 12746878"/>
              <a:gd name="connsiteY1823" fmla="*/ 2897964 h 4972277"/>
              <a:gd name="connsiteX1824" fmla="*/ 8721228 w 12746878"/>
              <a:gd name="connsiteY1824" fmla="*/ 2911880 h 4972277"/>
              <a:gd name="connsiteX1825" fmla="*/ 8722481 w 12746878"/>
              <a:gd name="connsiteY1825" fmla="*/ 2880205 h 4972277"/>
              <a:gd name="connsiteX1826" fmla="*/ 7928807 w 12746878"/>
              <a:gd name="connsiteY1826" fmla="*/ 2831362 h 4972277"/>
              <a:gd name="connsiteX1827" fmla="*/ 7921507 w 12746878"/>
              <a:gd name="connsiteY1827" fmla="*/ 2839040 h 4972277"/>
              <a:gd name="connsiteX1828" fmla="*/ 7928807 w 12746878"/>
              <a:gd name="connsiteY1828" fmla="*/ 2831362 h 4972277"/>
              <a:gd name="connsiteX1829" fmla="*/ 11093630 w 12746878"/>
              <a:gd name="connsiteY1829" fmla="*/ 2830415 h 4972277"/>
              <a:gd name="connsiteX1830" fmla="*/ 11100973 w 12746878"/>
              <a:gd name="connsiteY1830" fmla="*/ 2920373 h 4972277"/>
              <a:gd name="connsiteX1831" fmla="*/ 11101502 w 12746878"/>
              <a:gd name="connsiteY1831" fmla="*/ 2920807 h 4972277"/>
              <a:gd name="connsiteX1832" fmla="*/ 11101894 w 12746878"/>
              <a:gd name="connsiteY1832" fmla="*/ 2871801 h 4972277"/>
              <a:gd name="connsiteX1833" fmla="*/ 11102145 w 12746878"/>
              <a:gd name="connsiteY1833" fmla="*/ 2832568 h 4972277"/>
              <a:gd name="connsiteX1834" fmla="*/ 8167149 w 12746878"/>
              <a:gd name="connsiteY1834" fmla="*/ 2821663 h 4972277"/>
              <a:gd name="connsiteX1835" fmla="*/ 8160817 w 12746878"/>
              <a:gd name="connsiteY1835" fmla="*/ 2836465 h 4972277"/>
              <a:gd name="connsiteX1836" fmla="*/ 8167149 w 12746878"/>
              <a:gd name="connsiteY1836" fmla="*/ 2821663 h 4972277"/>
              <a:gd name="connsiteX1837" fmla="*/ 7942859 w 12746878"/>
              <a:gd name="connsiteY1837" fmla="*/ 2803081 h 4972277"/>
              <a:gd name="connsiteX1838" fmla="*/ 7943453 w 12746878"/>
              <a:gd name="connsiteY1838" fmla="*/ 2808741 h 4972277"/>
              <a:gd name="connsiteX1839" fmla="*/ 7944257 w 12746878"/>
              <a:gd name="connsiteY1839" fmla="*/ 2803259 h 4972277"/>
              <a:gd name="connsiteX1840" fmla="*/ 8732121 w 12746878"/>
              <a:gd name="connsiteY1840" fmla="*/ 2793639 h 4972277"/>
              <a:gd name="connsiteX1841" fmla="*/ 8734247 w 12746878"/>
              <a:gd name="connsiteY1841" fmla="*/ 2794987 h 4972277"/>
              <a:gd name="connsiteX1842" fmla="*/ 8731847 w 12746878"/>
              <a:gd name="connsiteY1842" fmla="*/ 2802294 h 4972277"/>
              <a:gd name="connsiteX1843" fmla="*/ 375452 w 12746878"/>
              <a:gd name="connsiteY1843" fmla="*/ 2759780 h 4972277"/>
              <a:gd name="connsiteX1844" fmla="*/ 355483 w 12746878"/>
              <a:gd name="connsiteY1844" fmla="*/ 3000410 h 4972277"/>
              <a:gd name="connsiteX1845" fmla="*/ 368976 w 12746878"/>
              <a:gd name="connsiteY1845" fmla="*/ 3057781 h 4972277"/>
              <a:gd name="connsiteX1846" fmla="*/ 371592 w 12746878"/>
              <a:gd name="connsiteY1846" fmla="*/ 3036122 h 4972277"/>
              <a:gd name="connsiteX1847" fmla="*/ 375452 w 12746878"/>
              <a:gd name="connsiteY1847" fmla="*/ 2759780 h 4972277"/>
              <a:gd name="connsiteX1848" fmla="*/ 9384542 w 12746878"/>
              <a:gd name="connsiteY1848" fmla="*/ 2748976 h 4972277"/>
              <a:gd name="connsiteX1849" fmla="*/ 9385031 w 12746878"/>
              <a:gd name="connsiteY1849" fmla="*/ 2789272 h 4972277"/>
              <a:gd name="connsiteX1850" fmla="*/ 9382798 w 12746878"/>
              <a:gd name="connsiteY1850" fmla="*/ 2999374 h 4972277"/>
              <a:gd name="connsiteX1851" fmla="*/ 9372025 w 12746878"/>
              <a:gd name="connsiteY1851" fmla="*/ 3171485 h 4972277"/>
              <a:gd name="connsiteX1852" fmla="*/ 9379536 w 12746878"/>
              <a:gd name="connsiteY1852" fmla="*/ 3210268 h 4972277"/>
              <a:gd name="connsiteX1853" fmla="*/ 9373341 w 12746878"/>
              <a:gd name="connsiteY1853" fmla="*/ 3274856 h 4972277"/>
              <a:gd name="connsiteX1854" fmla="*/ 9373757 w 12746878"/>
              <a:gd name="connsiteY1854" fmla="*/ 3276612 h 4972277"/>
              <a:gd name="connsiteX1855" fmla="*/ 9375950 w 12746878"/>
              <a:gd name="connsiteY1855" fmla="*/ 3250036 h 4972277"/>
              <a:gd name="connsiteX1856" fmla="*/ 9393981 w 12746878"/>
              <a:gd name="connsiteY1856" fmla="*/ 3052134 h 4972277"/>
              <a:gd name="connsiteX1857" fmla="*/ 9400867 w 12746878"/>
              <a:gd name="connsiteY1857" fmla="*/ 2865303 h 4972277"/>
              <a:gd name="connsiteX1858" fmla="*/ 176843 w 12746878"/>
              <a:gd name="connsiteY1858" fmla="*/ 2748788 h 4972277"/>
              <a:gd name="connsiteX1859" fmla="*/ 173088 w 12746878"/>
              <a:gd name="connsiteY1859" fmla="*/ 2750209 h 4972277"/>
              <a:gd name="connsiteX1860" fmla="*/ 187394 w 12746878"/>
              <a:gd name="connsiteY1860" fmla="*/ 2758304 h 4972277"/>
              <a:gd name="connsiteX1861" fmla="*/ 181590 w 12746878"/>
              <a:gd name="connsiteY1861" fmla="*/ 2751872 h 4972277"/>
              <a:gd name="connsiteX1862" fmla="*/ 176843 w 12746878"/>
              <a:gd name="connsiteY1862" fmla="*/ 2748788 h 4972277"/>
              <a:gd name="connsiteX1863" fmla="*/ 8090710 w 12746878"/>
              <a:gd name="connsiteY1863" fmla="*/ 2745984 h 4972277"/>
              <a:gd name="connsiteX1864" fmla="*/ 8096105 w 12746878"/>
              <a:gd name="connsiteY1864" fmla="*/ 2786320 h 4972277"/>
              <a:gd name="connsiteX1865" fmla="*/ 8089358 w 12746878"/>
              <a:gd name="connsiteY1865" fmla="*/ 2764769 h 4972277"/>
              <a:gd name="connsiteX1866" fmla="*/ 8090710 w 12746878"/>
              <a:gd name="connsiteY1866" fmla="*/ 2745984 h 4972277"/>
              <a:gd name="connsiteX1867" fmla="*/ 9668392 w 12746878"/>
              <a:gd name="connsiteY1867" fmla="*/ 2736714 h 4972277"/>
              <a:gd name="connsiteX1868" fmla="*/ 9667571 w 12746878"/>
              <a:gd name="connsiteY1868" fmla="*/ 2742052 h 4972277"/>
              <a:gd name="connsiteX1869" fmla="*/ 9660013 w 12746878"/>
              <a:gd name="connsiteY1869" fmla="*/ 2807426 h 4972277"/>
              <a:gd name="connsiteX1870" fmla="*/ 9652775 w 12746878"/>
              <a:gd name="connsiteY1870" fmla="*/ 2862193 h 4972277"/>
              <a:gd name="connsiteX1871" fmla="*/ 9652823 w 12746878"/>
              <a:gd name="connsiteY1871" fmla="*/ 2862694 h 4972277"/>
              <a:gd name="connsiteX1872" fmla="*/ 9660273 w 12746878"/>
              <a:gd name="connsiteY1872" fmla="*/ 2873518 h 4972277"/>
              <a:gd name="connsiteX1873" fmla="*/ 9662964 w 12746878"/>
              <a:gd name="connsiteY1873" fmla="*/ 2864299 h 4972277"/>
              <a:gd name="connsiteX1874" fmla="*/ 9667327 w 12746878"/>
              <a:gd name="connsiteY1874" fmla="*/ 2810429 h 4972277"/>
              <a:gd name="connsiteX1875" fmla="*/ 7935060 w 12746878"/>
              <a:gd name="connsiteY1875" fmla="*/ 2732356 h 4972277"/>
              <a:gd name="connsiteX1876" fmla="*/ 7935562 w 12746878"/>
              <a:gd name="connsiteY1876" fmla="*/ 2772221 h 4972277"/>
              <a:gd name="connsiteX1877" fmla="*/ 7946517 w 12746878"/>
              <a:gd name="connsiteY1877" fmla="*/ 2768470 h 4972277"/>
              <a:gd name="connsiteX1878" fmla="*/ 7946953 w 12746878"/>
              <a:gd name="connsiteY1878" fmla="*/ 2756083 h 4972277"/>
              <a:gd name="connsiteX1879" fmla="*/ 7946293 w 12746878"/>
              <a:gd name="connsiteY1879" fmla="*/ 2751382 h 4972277"/>
              <a:gd name="connsiteX1880" fmla="*/ 7940368 w 12746878"/>
              <a:gd name="connsiteY1880" fmla="*/ 2734509 h 4972277"/>
              <a:gd name="connsiteX1881" fmla="*/ 7935060 w 12746878"/>
              <a:gd name="connsiteY1881" fmla="*/ 2732356 h 4972277"/>
              <a:gd name="connsiteX1882" fmla="*/ 8424499 w 12746878"/>
              <a:gd name="connsiteY1882" fmla="*/ 2731303 h 4972277"/>
              <a:gd name="connsiteX1883" fmla="*/ 8423242 w 12746878"/>
              <a:gd name="connsiteY1883" fmla="*/ 2794803 h 4972277"/>
              <a:gd name="connsiteX1884" fmla="*/ 8418707 w 12746878"/>
              <a:gd name="connsiteY1884" fmla="*/ 2873638 h 4972277"/>
              <a:gd name="connsiteX1885" fmla="*/ 8414577 w 12746878"/>
              <a:gd name="connsiteY1885" fmla="*/ 2899609 h 4972277"/>
              <a:gd name="connsiteX1886" fmla="*/ 8416755 w 12746878"/>
              <a:gd name="connsiteY1886" fmla="*/ 2915270 h 4972277"/>
              <a:gd name="connsiteX1887" fmla="*/ 8422477 w 12746878"/>
              <a:gd name="connsiteY1887" fmla="*/ 2845959 h 4972277"/>
              <a:gd name="connsiteX1888" fmla="*/ 8429141 w 12746878"/>
              <a:gd name="connsiteY1888" fmla="*/ 2762490 h 4972277"/>
              <a:gd name="connsiteX1889" fmla="*/ 7738461 w 12746878"/>
              <a:gd name="connsiteY1889" fmla="*/ 2706117 h 4972277"/>
              <a:gd name="connsiteX1890" fmla="*/ 7738243 w 12746878"/>
              <a:gd name="connsiteY1890" fmla="*/ 2707591 h 4972277"/>
              <a:gd name="connsiteX1891" fmla="*/ 7738217 w 12746878"/>
              <a:gd name="connsiteY1891" fmla="*/ 2709067 h 4972277"/>
              <a:gd name="connsiteX1892" fmla="*/ 7895877 w 12746878"/>
              <a:gd name="connsiteY1892" fmla="*/ 2659124 h 4972277"/>
              <a:gd name="connsiteX1893" fmla="*/ 7892157 w 12746878"/>
              <a:gd name="connsiteY1893" fmla="*/ 2699403 h 4972277"/>
              <a:gd name="connsiteX1894" fmla="*/ 7882008 w 12746878"/>
              <a:gd name="connsiteY1894" fmla="*/ 2751068 h 4972277"/>
              <a:gd name="connsiteX1895" fmla="*/ 7890875 w 12746878"/>
              <a:gd name="connsiteY1895" fmla="*/ 2838485 h 4972277"/>
              <a:gd name="connsiteX1896" fmla="*/ 7888692 w 12746878"/>
              <a:gd name="connsiteY1896" fmla="*/ 2844796 h 4972277"/>
              <a:gd name="connsiteX1897" fmla="*/ 7884015 w 12746878"/>
              <a:gd name="connsiteY1897" fmla="*/ 2853497 h 4972277"/>
              <a:gd name="connsiteX1898" fmla="*/ 7883634 w 12746878"/>
              <a:gd name="connsiteY1898" fmla="*/ 2862909 h 4972277"/>
              <a:gd name="connsiteX1899" fmla="*/ 7872608 w 12746878"/>
              <a:gd name="connsiteY1899" fmla="*/ 3052245 h 4972277"/>
              <a:gd name="connsiteX1900" fmla="*/ 7879988 w 12746878"/>
              <a:gd name="connsiteY1900" fmla="*/ 2926258 h 4972277"/>
              <a:gd name="connsiteX1901" fmla="*/ 7869787 w 12746878"/>
              <a:gd name="connsiteY1901" fmla="*/ 2928875 h 4972277"/>
              <a:gd name="connsiteX1902" fmla="*/ 7878581 w 12746878"/>
              <a:gd name="connsiteY1902" fmla="*/ 2842071 h 4972277"/>
              <a:gd name="connsiteX1903" fmla="*/ 7878891 w 12746878"/>
              <a:gd name="connsiteY1903" fmla="*/ 2839727 h 4972277"/>
              <a:gd name="connsiteX1904" fmla="*/ 7873405 w 12746878"/>
              <a:gd name="connsiteY1904" fmla="*/ 2794953 h 4972277"/>
              <a:gd name="connsiteX1905" fmla="*/ 7860157 w 12746878"/>
              <a:gd name="connsiteY1905" fmla="*/ 2884804 h 4972277"/>
              <a:gd name="connsiteX1906" fmla="*/ 7861714 w 12746878"/>
              <a:gd name="connsiteY1906" fmla="*/ 2934001 h 4972277"/>
              <a:gd name="connsiteX1907" fmla="*/ 7859587 w 12746878"/>
              <a:gd name="connsiteY1907" fmla="*/ 2935353 h 4972277"/>
              <a:gd name="connsiteX1908" fmla="*/ 7861988 w 12746878"/>
              <a:gd name="connsiteY1908" fmla="*/ 2942656 h 4972277"/>
              <a:gd name="connsiteX1909" fmla="*/ 7861714 w 12746878"/>
              <a:gd name="connsiteY1909" fmla="*/ 2934001 h 4972277"/>
              <a:gd name="connsiteX1910" fmla="*/ 7869787 w 12746878"/>
              <a:gd name="connsiteY1910" fmla="*/ 2928875 h 4972277"/>
              <a:gd name="connsiteX1911" fmla="*/ 7867214 w 12746878"/>
              <a:gd name="connsiteY1911" fmla="*/ 3092577 h 4972277"/>
              <a:gd name="connsiteX1912" fmla="*/ 7879211 w 12746878"/>
              <a:gd name="connsiteY1912" fmla="*/ 3055985 h 4972277"/>
              <a:gd name="connsiteX1913" fmla="*/ 7891739 w 12746878"/>
              <a:gd name="connsiteY1913" fmla="*/ 3049253 h 4972277"/>
              <a:gd name="connsiteX1914" fmla="*/ 7897221 w 12746878"/>
              <a:gd name="connsiteY1914" fmla="*/ 3048550 h 4972277"/>
              <a:gd name="connsiteX1915" fmla="*/ 7897305 w 12746878"/>
              <a:gd name="connsiteY1915" fmla="*/ 2996264 h 4972277"/>
              <a:gd name="connsiteX1916" fmla="*/ 7902657 w 12746878"/>
              <a:gd name="connsiteY1916" fmla="*/ 2952648 h 4972277"/>
              <a:gd name="connsiteX1917" fmla="*/ 7910543 w 12746878"/>
              <a:gd name="connsiteY1917" fmla="*/ 3018100 h 4972277"/>
              <a:gd name="connsiteX1918" fmla="*/ 7911405 w 12746878"/>
              <a:gd name="connsiteY1918" fmla="*/ 3012903 h 4972277"/>
              <a:gd name="connsiteX1919" fmla="*/ 7929703 w 12746878"/>
              <a:gd name="connsiteY1919" fmla="*/ 2902607 h 4972277"/>
              <a:gd name="connsiteX1920" fmla="*/ 7936023 w 12746878"/>
              <a:gd name="connsiteY1920" fmla="*/ 2859470 h 4972277"/>
              <a:gd name="connsiteX1921" fmla="*/ 7919055 w 12746878"/>
              <a:gd name="connsiteY1921" fmla="*/ 2750947 h 4972277"/>
              <a:gd name="connsiteX1922" fmla="*/ 7919713 w 12746878"/>
              <a:gd name="connsiteY1922" fmla="*/ 2766532 h 4972277"/>
              <a:gd name="connsiteX1923" fmla="*/ 991215 w 12746878"/>
              <a:gd name="connsiteY1923" fmla="*/ 2657645 h 4972277"/>
              <a:gd name="connsiteX1924" fmla="*/ 991031 w 12746878"/>
              <a:gd name="connsiteY1924" fmla="*/ 2770913 h 4972277"/>
              <a:gd name="connsiteX1925" fmla="*/ 1004151 w 12746878"/>
              <a:gd name="connsiteY1925" fmla="*/ 2873516 h 4972277"/>
              <a:gd name="connsiteX1926" fmla="*/ 1006842 w 12746878"/>
              <a:gd name="connsiteY1926" fmla="*/ 2864300 h 4972277"/>
              <a:gd name="connsiteX1927" fmla="*/ 991215 w 12746878"/>
              <a:gd name="connsiteY1927" fmla="*/ 2657645 h 4972277"/>
              <a:gd name="connsiteX1928" fmla="*/ 9027554 w 12746878"/>
              <a:gd name="connsiteY1928" fmla="*/ 2653933 h 4972277"/>
              <a:gd name="connsiteX1929" fmla="*/ 9028666 w 12746878"/>
              <a:gd name="connsiteY1929" fmla="*/ 2716145 h 4972277"/>
              <a:gd name="connsiteX1930" fmla="*/ 9031786 w 12746878"/>
              <a:gd name="connsiteY1930" fmla="*/ 2707635 h 4972277"/>
              <a:gd name="connsiteX1931" fmla="*/ 9033102 w 12746878"/>
              <a:gd name="connsiteY1931" fmla="*/ 2683828 h 4972277"/>
              <a:gd name="connsiteX1932" fmla="*/ 9033369 w 12746878"/>
              <a:gd name="connsiteY1932" fmla="*/ 2679336 h 4972277"/>
              <a:gd name="connsiteX1933" fmla="*/ 371431 w 12746878"/>
              <a:gd name="connsiteY1933" fmla="*/ 2653932 h 4972277"/>
              <a:gd name="connsiteX1934" fmla="*/ 372543 w 12746878"/>
              <a:gd name="connsiteY1934" fmla="*/ 2716144 h 4972277"/>
              <a:gd name="connsiteX1935" fmla="*/ 378094 w 12746878"/>
              <a:gd name="connsiteY1935" fmla="*/ 2701004 h 4972277"/>
              <a:gd name="connsiteX1936" fmla="*/ 378702 w 12746878"/>
              <a:gd name="connsiteY1936" fmla="*/ 2685690 h 4972277"/>
              <a:gd name="connsiteX1937" fmla="*/ 371431 w 12746878"/>
              <a:gd name="connsiteY1937" fmla="*/ 2653932 h 4972277"/>
              <a:gd name="connsiteX1938" fmla="*/ 963986 w 12746878"/>
              <a:gd name="connsiteY1938" fmla="*/ 2623447 h 4972277"/>
              <a:gd name="connsiteX1939" fmla="*/ 950414 w 12746878"/>
              <a:gd name="connsiteY1939" fmla="*/ 2729726 h 4972277"/>
              <a:gd name="connsiteX1940" fmla="*/ 964635 w 12746878"/>
              <a:gd name="connsiteY1940" fmla="*/ 2832952 h 4972277"/>
              <a:gd name="connsiteX1941" fmla="*/ 963436 w 12746878"/>
              <a:gd name="connsiteY1941" fmla="*/ 2850469 h 4972277"/>
              <a:gd name="connsiteX1942" fmla="*/ 968265 w 12746878"/>
              <a:gd name="connsiteY1942" fmla="*/ 2848195 h 4972277"/>
              <a:gd name="connsiteX1943" fmla="*/ 968763 w 12746878"/>
              <a:gd name="connsiteY1943" fmla="*/ 2844910 h 4972277"/>
              <a:gd name="connsiteX1944" fmla="*/ 964635 w 12746878"/>
              <a:gd name="connsiteY1944" fmla="*/ 2832952 h 4972277"/>
              <a:gd name="connsiteX1945" fmla="*/ 971407 w 12746878"/>
              <a:gd name="connsiteY1945" fmla="*/ 2646434 h 4972277"/>
              <a:gd name="connsiteX1946" fmla="*/ 963986 w 12746878"/>
              <a:gd name="connsiteY1946" fmla="*/ 2623447 h 4972277"/>
              <a:gd name="connsiteX1947" fmla="*/ 11102884 w 12746878"/>
              <a:gd name="connsiteY1947" fmla="*/ 2587098 h 4972277"/>
              <a:gd name="connsiteX1948" fmla="*/ 11095692 w 12746878"/>
              <a:gd name="connsiteY1948" fmla="*/ 2588044 h 4972277"/>
              <a:gd name="connsiteX1949" fmla="*/ 11095509 w 12746878"/>
              <a:gd name="connsiteY1949" fmla="*/ 2701310 h 4972277"/>
              <a:gd name="connsiteX1950" fmla="*/ 11101178 w 12746878"/>
              <a:gd name="connsiteY1950" fmla="*/ 2793091 h 4972277"/>
              <a:gd name="connsiteX1951" fmla="*/ 11101661 w 12746878"/>
              <a:gd name="connsiteY1951" fmla="*/ 2794583 h 4972277"/>
              <a:gd name="connsiteX1952" fmla="*/ 11109243 w 12746878"/>
              <a:gd name="connsiteY1952" fmla="*/ 2728078 h 4972277"/>
              <a:gd name="connsiteX1953" fmla="*/ 11115543 w 12746878"/>
              <a:gd name="connsiteY1953" fmla="*/ 2642866 h 4972277"/>
              <a:gd name="connsiteX1954" fmla="*/ 11115011 w 12746878"/>
              <a:gd name="connsiteY1954" fmla="*/ 2632325 h 4972277"/>
              <a:gd name="connsiteX1955" fmla="*/ 11102884 w 12746878"/>
              <a:gd name="connsiteY1955" fmla="*/ 2587098 h 4972277"/>
              <a:gd name="connsiteX1956" fmla="*/ 175663 w 12746878"/>
              <a:gd name="connsiteY1956" fmla="*/ 2586507 h 4972277"/>
              <a:gd name="connsiteX1957" fmla="*/ 178485 w 12746878"/>
              <a:gd name="connsiteY1957" fmla="*/ 2709871 h 4972277"/>
              <a:gd name="connsiteX1958" fmla="*/ 175663 w 12746878"/>
              <a:gd name="connsiteY1958" fmla="*/ 2586507 h 4972277"/>
              <a:gd name="connsiteX1959" fmla="*/ 11068462 w 12746878"/>
              <a:gd name="connsiteY1959" fmla="*/ 2553848 h 4972277"/>
              <a:gd name="connsiteX1960" fmla="*/ 11054891 w 12746878"/>
              <a:gd name="connsiteY1960" fmla="*/ 2660123 h 4972277"/>
              <a:gd name="connsiteX1961" fmla="*/ 11069111 w 12746878"/>
              <a:gd name="connsiteY1961" fmla="*/ 2763350 h 4972277"/>
              <a:gd name="connsiteX1962" fmla="*/ 11067914 w 12746878"/>
              <a:gd name="connsiteY1962" fmla="*/ 2780868 h 4972277"/>
              <a:gd name="connsiteX1963" fmla="*/ 11072743 w 12746878"/>
              <a:gd name="connsiteY1963" fmla="*/ 2778594 h 4972277"/>
              <a:gd name="connsiteX1964" fmla="*/ 11073239 w 12746878"/>
              <a:gd name="connsiteY1964" fmla="*/ 2775308 h 4972277"/>
              <a:gd name="connsiteX1965" fmla="*/ 11069111 w 12746878"/>
              <a:gd name="connsiteY1965" fmla="*/ 2763350 h 4972277"/>
              <a:gd name="connsiteX1966" fmla="*/ 11075885 w 12746878"/>
              <a:gd name="connsiteY1966" fmla="*/ 2576832 h 4972277"/>
              <a:gd name="connsiteX1967" fmla="*/ 11068462 w 12746878"/>
              <a:gd name="connsiteY1967" fmla="*/ 2553848 h 4972277"/>
              <a:gd name="connsiteX1968" fmla="*/ 8445517 w 12746878"/>
              <a:gd name="connsiteY1968" fmla="*/ 2552097 h 4972277"/>
              <a:gd name="connsiteX1969" fmla="*/ 8436479 w 12746878"/>
              <a:gd name="connsiteY1969" fmla="*/ 2569181 h 4972277"/>
              <a:gd name="connsiteX1970" fmla="*/ 8429735 w 12746878"/>
              <a:gd name="connsiteY1970" fmla="*/ 2606135 h 4972277"/>
              <a:gd name="connsiteX1971" fmla="*/ 8435323 w 12746878"/>
              <a:gd name="connsiteY1971" fmla="*/ 2663543 h 4972277"/>
              <a:gd name="connsiteX1972" fmla="*/ 8436291 w 12746878"/>
              <a:gd name="connsiteY1972" fmla="*/ 2659885 h 4972277"/>
              <a:gd name="connsiteX1973" fmla="*/ 8445517 w 12746878"/>
              <a:gd name="connsiteY1973" fmla="*/ 2552097 h 4972277"/>
              <a:gd name="connsiteX1974" fmla="*/ 8358371 w 12746878"/>
              <a:gd name="connsiteY1974" fmla="*/ 2460334 h 4972277"/>
              <a:gd name="connsiteX1975" fmla="*/ 8354762 w 12746878"/>
              <a:gd name="connsiteY1975" fmla="*/ 2462649 h 4972277"/>
              <a:gd name="connsiteX1976" fmla="*/ 8354761 w 12746878"/>
              <a:gd name="connsiteY1976" fmla="*/ 2462652 h 4972277"/>
              <a:gd name="connsiteX1977" fmla="*/ 8358216 w 12746878"/>
              <a:gd name="connsiteY1977" fmla="*/ 2460436 h 4972277"/>
              <a:gd name="connsiteX1978" fmla="*/ 8358371 w 12746878"/>
              <a:gd name="connsiteY1978" fmla="*/ 2460334 h 4972277"/>
              <a:gd name="connsiteX1979" fmla="*/ 8084599 w 12746878"/>
              <a:gd name="connsiteY1979" fmla="*/ 2331870 h 4972277"/>
              <a:gd name="connsiteX1980" fmla="*/ 8084505 w 12746878"/>
              <a:gd name="connsiteY1980" fmla="*/ 2339872 h 4972277"/>
              <a:gd name="connsiteX1981" fmla="*/ 8090701 w 12746878"/>
              <a:gd name="connsiteY1981" fmla="*/ 2383866 h 4972277"/>
              <a:gd name="connsiteX1982" fmla="*/ 8090981 w 12746878"/>
              <a:gd name="connsiteY1982" fmla="*/ 2385260 h 4972277"/>
              <a:gd name="connsiteX1983" fmla="*/ 728171 w 12746878"/>
              <a:gd name="connsiteY1983" fmla="*/ 2231624 h 4972277"/>
              <a:gd name="connsiteX1984" fmla="*/ 724570 w 12746878"/>
              <a:gd name="connsiteY1984" fmla="*/ 2237986 h 4972277"/>
              <a:gd name="connsiteX1985" fmla="*/ 723789 w 12746878"/>
              <a:gd name="connsiteY1985" fmla="*/ 2367710 h 4972277"/>
              <a:gd name="connsiteX1986" fmla="*/ 713320 w 12746878"/>
              <a:gd name="connsiteY1986" fmla="*/ 3212759 h 4972277"/>
              <a:gd name="connsiteX1987" fmla="*/ 717634 w 12746878"/>
              <a:gd name="connsiteY1987" fmla="*/ 3276609 h 4972277"/>
              <a:gd name="connsiteX1988" fmla="*/ 719829 w 12746878"/>
              <a:gd name="connsiteY1988" fmla="*/ 3250035 h 4972277"/>
              <a:gd name="connsiteX1989" fmla="*/ 744016 w 12746878"/>
              <a:gd name="connsiteY1989" fmla="*/ 2491128 h 4972277"/>
              <a:gd name="connsiteX1990" fmla="*/ 728171 w 12746878"/>
              <a:gd name="connsiteY1990" fmla="*/ 2231624 h 4972277"/>
              <a:gd name="connsiteX1991" fmla="*/ 12525624 w 12746878"/>
              <a:gd name="connsiteY1991" fmla="*/ 2133752 h 4972277"/>
              <a:gd name="connsiteX1992" fmla="*/ 12530371 w 12746878"/>
              <a:gd name="connsiteY1992" fmla="*/ 2136836 h 4972277"/>
              <a:gd name="connsiteX1993" fmla="*/ 12536175 w 12746878"/>
              <a:gd name="connsiteY1993" fmla="*/ 2143269 h 4972277"/>
              <a:gd name="connsiteX1994" fmla="*/ 12521870 w 12746878"/>
              <a:gd name="connsiteY1994" fmla="*/ 2135171 h 4972277"/>
              <a:gd name="connsiteX1995" fmla="*/ 12525624 w 12746878"/>
              <a:gd name="connsiteY1995" fmla="*/ 2133752 h 4972277"/>
              <a:gd name="connsiteX1996" fmla="*/ 12524445 w 12746878"/>
              <a:gd name="connsiteY1996" fmla="*/ 1971471 h 4972277"/>
              <a:gd name="connsiteX1997" fmla="*/ 12527265 w 12746878"/>
              <a:gd name="connsiteY1997" fmla="*/ 2094836 h 4972277"/>
              <a:gd name="connsiteX1998" fmla="*/ 12524445 w 12746878"/>
              <a:gd name="connsiteY1998" fmla="*/ 1971471 h 4972277"/>
              <a:gd name="connsiteX1999" fmla="*/ 12658197 w 12746878"/>
              <a:gd name="connsiteY1999" fmla="*/ 1559825 h 4972277"/>
              <a:gd name="connsiteX2000" fmla="*/ 12666730 w 12746878"/>
              <a:gd name="connsiteY2000" fmla="*/ 1609729 h 4972277"/>
              <a:gd name="connsiteX2001" fmla="*/ 12681246 w 12746878"/>
              <a:gd name="connsiteY2001" fmla="*/ 1985571 h 4972277"/>
              <a:gd name="connsiteX2002" fmla="*/ 12650019 w 12746878"/>
              <a:gd name="connsiteY2002" fmla="*/ 2457032 h 4972277"/>
              <a:gd name="connsiteX2003" fmla="*/ 12661931 w 12746878"/>
              <a:gd name="connsiteY2003" fmla="*/ 2161836 h 4972277"/>
              <a:gd name="connsiteX2004" fmla="*/ 12659956 w 12746878"/>
              <a:gd name="connsiteY2004" fmla="*/ 1796244 h 4972277"/>
              <a:gd name="connsiteX2005" fmla="*/ 12653022 w 12746878"/>
              <a:gd name="connsiteY2005" fmla="*/ 1585172 h 4972277"/>
              <a:gd name="connsiteX2006" fmla="*/ 12658197 w 12746878"/>
              <a:gd name="connsiteY2006" fmla="*/ 1559825 h 4972277"/>
              <a:gd name="connsiteX2007" fmla="*/ 12577681 w 12746878"/>
              <a:gd name="connsiteY2007" fmla="*/ 1464147 h 4972277"/>
              <a:gd name="connsiteX2008" fmla="*/ 12597907 w 12746878"/>
              <a:gd name="connsiteY2008" fmla="*/ 1587564 h 4972277"/>
              <a:gd name="connsiteX2009" fmla="*/ 12601666 w 12746878"/>
              <a:gd name="connsiteY2009" fmla="*/ 1963396 h 4972277"/>
              <a:gd name="connsiteX2010" fmla="*/ 12589747 w 12746878"/>
              <a:gd name="connsiteY2010" fmla="*/ 2477310 h 4972277"/>
              <a:gd name="connsiteX2011" fmla="*/ 12569869 w 12746878"/>
              <a:gd name="connsiteY2011" fmla="*/ 2712285 h 4972277"/>
              <a:gd name="connsiteX2012" fmla="*/ 12550836 w 12746878"/>
              <a:gd name="connsiteY2012" fmla="*/ 2878427 h 4972277"/>
              <a:gd name="connsiteX2013" fmla="*/ 12549764 w 12746878"/>
              <a:gd name="connsiteY2013" fmla="*/ 2862982 h 4972277"/>
              <a:gd name="connsiteX2014" fmla="*/ 12550661 w 12746878"/>
              <a:gd name="connsiteY2014" fmla="*/ 2737699 h 4972277"/>
              <a:gd name="connsiteX2015" fmla="*/ 12549940 w 12746878"/>
              <a:gd name="connsiteY2015" fmla="*/ 2725654 h 4972277"/>
              <a:gd name="connsiteX2016" fmla="*/ 12557599 w 12746878"/>
              <a:gd name="connsiteY2016" fmla="*/ 2658475 h 4972277"/>
              <a:gd name="connsiteX2017" fmla="*/ 12573633 w 12746878"/>
              <a:gd name="connsiteY2017" fmla="*/ 2441599 h 4972277"/>
              <a:gd name="connsiteX2018" fmla="*/ 12566187 w 12746878"/>
              <a:gd name="connsiteY2018" fmla="*/ 1517825 h 4972277"/>
              <a:gd name="connsiteX2019" fmla="*/ 12577681 w 12746878"/>
              <a:gd name="connsiteY2019" fmla="*/ 1464147 h 4972277"/>
              <a:gd name="connsiteX2020" fmla="*/ 386817 w 12746878"/>
              <a:gd name="connsiteY2020" fmla="*/ 1107125 h 4972277"/>
              <a:gd name="connsiteX2021" fmla="*/ 379593 w 12746878"/>
              <a:gd name="connsiteY2021" fmla="*/ 1114755 h 4972277"/>
              <a:gd name="connsiteX2022" fmla="*/ 398097 w 12746878"/>
              <a:gd name="connsiteY2022" fmla="*/ 1115434 h 4972277"/>
              <a:gd name="connsiteX2023" fmla="*/ 386817 w 12746878"/>
              <a:gd name="connsiteY2023" fmla="*/ 1107125 h 4972277"/>
              <a:gd name="connsiteX2024" fmla="*/ 12735597 w 12746878"/>
              <a:gd name="connsiteY2024" fmla="*/ 492090 h 4972277"/>
              <a:gd name="connsiteX2025" fmla="*/ 12746878 w 12746878"/>
              <a:gd name="connsiteY2025" fmla="*/ 500398 h 4972277"/>
              <a:gd name="connsiteX2026" fmla="*/ 12728373 w 12746878"/>
              <a:gd name="connsiteY2026" fmla="*/ 499721 h 4972277"/>
              <a:gd name="connsiteX2027" fmla="*/ 12735597 w 12746878"/>
              <a:gd name="connsiteY2027" fmla="*/ 492090 h 4972277"/>
              <a:gd name="connsiteX2028" fmla="*/ 55531 w 12746878"/>
              <a:gd name="connsiteY2028" fmla="*/ 80348 h 4972277"/>
              <a:gd name="connsiteX2029" fmla="*/ 58437 w 12746878"/>
              <a:gd name="connsiteY2029" fmla="*/ 108586 h 4972277"/>
              <a:gd name="connsiteX2030" fmla="*/ 64825 w 12746878"/>
              <a:gd name="connsiteY2030" fmla="*/ 98904 h 4972277"/>
              <a:gd name="connsiteX2031" fmla="*/ 55531 w 12746878"/>
              <a:gd name="connsiteY2031" fmla="*/ 80348 h 4972277"/>
              <a:gd name="connsiteX2032" fmla="*/ 12422626 w 12746878"/>
              <a:gd name="connsiteY2032" fmla="*/ 0 h 4972277"/>
              <a:gd name="connsiteX2033" fmla="*/ 12444409 w 12746878"/>
              <a:gd name="connsiteY2033" fmla="*/ 0 h 4972277"/>
              <a:gd name="connsiteX2034" fmla="*/ 12451998 w 12746878"/>
              <a:gd name="connsiteY2034" fmla="*/ 148907 h 4972277"/>
              <a:gd name="connsiteX2035" fmla="*/ 12471995 w 12746878"/>
              <a:gd name="connsiteY2035" fmla="*/ 493163 h 4972277"/>
              <a:gd name="connsiteX2036" fmla="*/ 12485451 w 12746878"/>
              <a:gd name="connsiteY2036" fmla="*/ 1437133 h 4972277"/>
              <a:gd name="connsiteX2037" fmla="*/ 12505929 w 12746878"/>
              <a:gd name="connsiteY2037" fmla="*/ 1909206 h 4972277"/>
              <a:gd name="connsiteX2038" fmla="*/ 12431500 w 12746878"/>
              <a:gd name="connsiteY2038" fmla="*/ 3123943 h 4972277"/>
              <a:gd name="connsiteX2039" fmla="*/ 12399498 w 12746878"/>
              <a:gd name="connsiteY2039" fmla="*/ 3309347 h 4972277"/>
              <a:gd name="connsiteX2040" fmla="*/ 12401056 w 12746878"/>
              <a:gd name="connsiteY2040" fmla="*/ 3358544 h 4972277"/>
              <a:gd name="connsiteX2041" fmla="*/ 12398929 w 12746878"/>
              <a:gd name="connsiteY2041" fmla="*/ 3359892 h 4972277"/>
              <a:gd name="connsiteX2042" fmla="*/ 12401329 w 12746878"/>
              <a:gd name="connsiteY2042" fmla="*/ 3367197 h 4972277"/>
              <a:gd name="connsiteX2043" fmla="*/ 12401056 w 12746878"/>
              <a:gd name="connsiteY2043" fmla="*/ 3358544 h 4972277"/>
              <a:gd name="connsiteX2044" fmla="*/ 12409129 w 12746878"/>
              <a:gd name="connsiteY2044" fmla="*/ 3353417 h 4972277"/>
              <a:gd name="connsiteX2045" fmla="*/ 12406555 w 12746878"/>
              <a:gd name="connsiteY2045" fmla="*/ 3517118 h 4972277"/>
              <a:gd name="connsiteX2046" fmla="*/ 12418552 w 12746878"/>
              <a:gd name="connsiteY2046" fmla="*/ 3480525 h 4972277"/>
              <a:gd name="connsiteX2047" fmla="*/ 12446758 w 12746878"/>
              <a:gd name="connsiteY2047" fmla="*/ 3461496 h 4972277"/>
              <a:gd name="connsiteX2048" fmla="*/ 12469045 w 12746878"/>
              <a:gd name="connsiteY2048" fmla="*/ 3327148 h 4972277"/>
              <a:gd name="connsiteX2049" fmla="*/ 12500888 w 12746878"/>
              <a:gd name="connsiteY2049" fmla="*/ 3109774 h 4972277"/>
              <a:gd name="connsiteX2050" fmla="*/ 12526774 w 12746878"/>
              <a:gd name="connsiteY2050" fmla="*/ 2921217 h 4972277"/>
              <a:gd name="connsiteX2051" fmla="*/ 12524569 w 12746878"/>
              <a:gd name="connsiteY2051" fmla="*/ 2968215 h 4972277"/>
              <a:gd name="connsiteX2052" fmla="*/ 12490297 w 12746878"/>
              <a:gd name="connsiteY2052" fmla="*/ 3212295 h 4972277"/>
              <a:gd name="connsiteX2053" fmla="*/ 12429860 w 12746878"/>
              <a:gd name="connsiteY2053" fmla="*/ 3716943 h 4972277"/>
              <a:gd name="connsiteX2054" fmla="*/ 12387990 w 12746878"/>
              <a:gd name="connsiteY2054" fmla="*/ 3984716 h 4972277"/>
              <a:gd name="connsiteX2055" fmla="*/ 12378434 w 12746878"/>
              <a:gd name="connsiteY2055" fmla="*/ 4044196 h 4972277"/>
              <a:gd name="connsiteX2056" fmla="*/ 12368408 w 12746878"/>
              <a:gd name="connsiteY2056" fmla="*/ 4038403 h 4972277"/>
              <a:gd name="connsiteX2057" fmla="*/ 12384080 w 12746878"/>
              <a:gd name="connsiteY2057" fmla="*/ 3941567 h 4972277"/>
              <a:gd name="connsiteX2058" fmla="*/ 12394370 w 12746878"/>
              <a:gd name="connsiteY2058" fmla="*/ 3843817 h 4972277"/>
              <a:gd name="connsiteX2059" fmla="*/ 12363175 w 12746878"/>
              <a:gd name="connsiteY2059" fmla="*/ 3929731 h 4972277"/>
              <a:gd name="connsiteX2060" fmla="*/ 12348102 w 12746878"/>
              <a:gd name="connsiteY2060" fmla="*/ 4025795 h 4972277"/>
              <a:gd name="connsiteX2061" fmla="*/ 12331708 w 12746878"/>
              <a:gd name="connsiteY2061" fmla="*/ 4015898 h 4972277"/>
              <a:gd name="connsiteX2062" fmla="*/ 12336773 w 12746878"/>
              <a:gd name="connsiteY2062" fmla="*/ 3976371 h 4972277"/>
              <a:gd name="connsiteX2063" fmla="*/ 12334466 w 12746878"/>
              <a:gd name="connsiteY2063" fmla="*/ 3931676 h 4972277"/>
              <a:gd name="connsiteX2064" fmla="*/ 12330171 w 12746878"/>
              <a:gd name="connsiteY2064" fmla="*/ 3972635 h 4972277"/>
              <a:gd name="connsiteX2065" fmla="*/ 12291880 w 12746878"/>
              <a:gd name="connsiteY2065" fmla="*/ 4200481 h 4972277"/>
              <a:gd name="connsiteX2066" fmla="*/ 12252349 w 12746878"/>
              <a:gd name="connsiteY2066" fmla="*/ 4160875 h 4972277"/>
              <a:gd name="connsiteX2067" fmla="*/ 12254488 w 12746878"/>
              <a:gd name="connsiteY2067" fmla="*/ 4147089 h 4972277"/>
              <a:gd name="connsiteX2068" fmla="*/ 12295544 w 12746878"/>
              <a:gd name="connsiteY2068" fmla="*/ 3874655 h 4972277"/>
              <a:gd name="connsiteX2069" fmla="*/ 12313215 w 12746878"/>
              <a:gd name="connsiteY2069" fmla="*/ 3650918 h 4972277"/>
              <a:gd name="connsiteX2070" fmla="*/ 12305917 w 12746878"/>
              <a:gd name="connsiteY2070" fmla="*/ 3681780 h 4972277"/>
              <a:gd name="connsiteX2071" fmla="*/ 12266181 w 12746878"/>
              <a:gd name="connsiteY2071" fmla="*/ 3917869 h 4972277"/>
              <a:gd name="connsiteX2072" fmla="*/ 12231352 w 12746878"/>
              <a:gd name="connsiteY2072" fmla="*/ 4140813 h 4972277"/>
              <a:gd name="connsiteX2073" fmla="*/ 12218361 w 12746878"/>
              <a:gd name="connsiteY2073" fmla="*/ 4129386 h 4972277"/>
              <a:gd name="connsiteX2074" fmla="*/ 12224663 w 12746878"/>
              <a:gd name="connsiteY2074" fmla="*/ 4080737 h 4972277"/>
              <a:gd name="connsiteX2075" fmla="*/ 12277212 w 12746878"/>
              <a:gd name="connsiteY2075" fmla="*/ 3699121 h 4972277"/>
              <a:gd name="connsiteX2076" fmla="*/ 12295386 w 12746878"/>
              <a:gd name="connsiteY2076" fmla="*/ 3492465 h 4972277"/>
              <a:gd name="connsiteX2077" fmla="*/ 12276602 w 12746878"/>
              <a:gd name="connsiteY2077" fmla="*/ 3638592 h 4972277"/>
              <a:gd name="connsiteX2078" fmla="*/ 12246516 w 12746878"/>
              <a:gd name="connsiteY2078" fmla="*/ 3786720 h 4972277"/>
              <a:gd name="connsiteX2079" fmla="*/ 12276785 w 12746878"/>
              <a:gd name="connsiteY2079" fmla="*/ 3525327 h 4972277"/>
              <a:gd name="connsiteX2080" fmla="*/ 12269668 w 12746878"/>
              <a:gd name="connsiteY2080" fmla="*/ 3442917 h 4972277"/>
              <a:gd name="connsiteX2081" fmla="*/ 12294529 w 12746878"/>
              <a:gd name="connsiteY2081" fmla="*/ 3144870 h 4972277"/>
              <a:gd name="connsiteX2082" fmla="*/ 12292223 w 12746878"/>
              <a:gd name="connsiteY2082" fmla="*/ 3100176 h 4972277"/>
              <a:gd name="connsiteX2083" fmla="*/ 12275928 w 12746878"/>
              <a:gd name="connsiteY2083" fmla="*/ 3177731 h 4972277"/>
              <a:gd name="connsiteX2084" fmla="*/ 12186603 w 12746878"/>
              <a:gd name="connsiteY2084" fmla="*/ 3812990 h 4972277"/>
              <a:gd name="connsiteX2085" fmla="*/ 12243537 w 12746878"/>
              <a:gd name="connsiteY2085" fmla="*/ 3281162 h 4972277"/>
              <a:gd name="connsiteX2086" fmla="*/ 12225021 w 12746878"/>
              <a:gd name="connsiteY2086" fmla="*/ 3218897 h 4972277"/>
              <a:gd name="connsiteX2087" fmla="*/ 12139894 w 12746878"/>
              <a:gd name="connsiteY2087" fmla="*/ 3846733 h 4972277"/>
              <a:gd name="connsiteX2088" fmla="*/ 12109895 w 12746878"/>
              <a:gd name="connsiteY2088" fmla="*/ 3899734 h 4972277"/>
              <a:gd name="connsiteX2089" fmla="*/ 12149840 w 12746878"/>
              <a:gd name="connsiteY2089" fmla="*/ 3480064 h 4972277"/>
              <a:gd name="connsiteX2090" fmla="*/ 12145725 w 12746878"/>
              <a:gd name="connsiteY2090" fmla="*/ 3407751 h 4972277"/>
              <a:gd name="connsiteX2091" fmla="*/ 12098481 w 12746878"/>
              <a:gd name="connsiteY2091" fmla="*/ 3759786 h 4972277"/>
              <a:gd name="connsiteX2092" fmla="*/ 12080933 w 12746878"/>
              <a:gd name="connsiteY2092" fmla="*/ 3901715 h 4972277"/>
              <a:gd name="connsiteX2093" fmla="*/ 12066906 w 12746878"/>
              <a:gd name="connsiteY2093" fmla="*/ 3840973 h 4972277"/>
              <a:gd name="connsiteX2094" fmla="*/ 12053678 w 12746878"/>
              <a:gd name="connsiteY2094" fmla="*/ 3938250 h 4972277"/>
              <a:gd name="connsiteX2095" fmla="*/ 12063280 w 12746878"/>
              <a:gd name="connsiteY2095" fmla="*/ 4028978 h 4972277"/>
              <a:gd name="connsiteX2096" fmla="*/ 12054327 w 12746878"/>
              <a:gd name="connsiteY2096" fmla="*/ 4091232 h 4972277"/>
              <a:gd name="connsiteX2097" fmla="*/ 12050762 w 12746878"/>
              <a:gd name="connsiteY2097" fmla="*/ 4088171 h 4972277"/>
              <a:gd name="connsiteX2098" fmla="*/ 12047006 w 12746878"/>
              <a:gd name="connsiteY2098" fmla="*/ 4065430 h 4972277"/>
              <a:gd name="connsiteX2099" fmla="*/ 12028555 w 12746878"/>
              <a:gd name="connsiteY2099" fmla="*/ 3922680 h 4972277"/>
              <a:gd name="connsiteX2100" fmla="*/ 11998937 w 12746878"/>
              <a:gd name="connsiteY2100" fmla="*/ 3584273 h 4972277"/>
              <a:gd name="connsiteX2101" fmla="*/ 11990808 w 12746878"/>
              <a:gd name="connsiteY2101" fmla="*/ 3691795 h 4972277"/>
              <a:gd name="connsiteX2102" fmla="*/ 11998916 w 12746878"/>
              <a:gd name="connsiteY2102" fmla="*/ 3851066 h 4972277"/>
              <a:gd name="connsiteX2103" fmla="*/ 11984221 w 12746878"/>
              <a:gd name="connsiteY2103" fmla="*/ 3910899 h 4972277"/>
              <a:gd name="connsiteX2104" fmla="*/ 11998749 w 12746878"/>
              <a:gd name="connsiteY2104" fmla="*/ 3969601 h 4972277"/>
              <a:gd name="connsiteX2105" fmla="*/ 11983709 w 12746878"/>
              <a:gd name="connsiteY2105" fmla="*/ 4030822 h 4972277"/>
              <a:gd name="connsiteX2106" fmla="*/ 11995814 w 12746878"/>
              <a:gd name="connsiteY2106" fmla="*/ 4096293 h 4972277"/>
              <a:gd name="connsiteX2107" fmla="*/ 11996339 w 12746878"/>
              <a:gd name="connsiteY2107" fmla="*/ 4102798 h 4972277"/>
              <a:gd name="connsiteX2108" fmla="*/ 11990467 w 12746878"/>
              <a:gd name="connsiteY2108" fmla="*/ 4096987 h 4972277"/>
              <a:gd name="connsiteX2109" fmla="*/ 11987965 w 12746878"/>
              <a:gd name="connsiteY2109" fmla="*/ 4093123 h 4972277"/>
              <a:gd name="connsiteX2110" fmla="*/ 11986705 w 12746878"/>
              <a:gd name="connsiteY2110" fmla="*/ 4096735 h 4972277"/>
              <a:gd name="connsiteX2111" fmla="*/ 11990467 w 12746878"/>
              <a:gd name="connsiteY2111" fmla="*/ 4096987 h 4972277"/>
              <a:gd name="connsiteX2112" fmla="*/ 11996488 w 12746878"/>
              <a:gd name="connsiteY2112" fmla="*/ 4104637 h 4972277"/>
              <a:gd name="connsiteX2113" fmla="*/ 12002791 w 12746878"/>
              <a:gd name="connsiteY2113" fmla="*/ 4182637 h 4972277"/>
              <a:gd name="connsiteX2114" fmla="*/ 11973495 w 12746878"/>
              <a:gd name="connsiteY2114" fmla="*/ 4109631 h 4972277"/>
              <a:gd name="connsiteX2115" fmla="*/ 11960980 w 12746878"/>
              <a:gd name="connsiteY2115" fmla="*/ 4005512 h 4972277"/>
              <a:gd name="connsiteX2116" fmla="*/ 11931378 w 12746878"/>
              <a:gd name="connsiteY2116" fmla="*/ 3970968 h 4972277"/>
              <a:gd name="connsiteX2117" fmla="*/ 11913984 w 12746878"/>
              <a:gd name="connsiteY2117" fmla="*/ 3835538 h 4972277"/>
              <a:gd name="connsiteX2118" fmla="*/ 11910729 w 12746878"/>
              <a:gd name="connsiteY2118" fmla="*/ 3671088 h 4972277"/>
              <a:gd name="connsiteX2119" fmla="*/ 11911174 w 12746878"/>
              <a:gd name="connsiteY2119" fmla="*/ 3674606 h 4972277"/>
              <a:gd name="connsiteX2120" fmla="*/ 11912118 w 12746878"/>
              <a:gd name="connsiteY2120" fmla="*/ 3683084 h 4972277"/>
              <a:gd name="connsiteX2121" fmla="*/ 11912002 w 12746878"/>
              <a:gd name="connsiteY2121" fmla="*/ 3681183 h 4972277"/>
              <a:gd name="connsiteX2122" fmla="*/ 11911174 w 12746878"/>
              <a:gd name="connsiteY2122" fmla="*/ 3674606 h 4972277"/>
              <a:gd name="connsiteX2123" fmla="*/ 11910717 w 12746878"/>
              <a:gd name="connsiteY2123" fmla="*/ 3670513 h 4972277"/>
              <a:gd name="connsiteX2124" fmla="*/ 11910729 w 12746878"/>
              <a:gd name="connsiteY2124" fmla="*/ 3671088 h 4972277"/>
              <a:gd name="connsiteX2125" fmla="*/ 11908097 w 12746878"/>
              <a:gd name="connsiteY2125" fmla="*/ 3650175 h 4972277"/>
              <a:gd name="connsiteX2126" fmla="*/ 11891711 w 12746878"/>
              <a:gd name="connsiteY2126" fmla="*/ 3592833 h 4972277"/>
              <a:gd name="connsiteX2127" fmla="*/ 11902174 w 12746878"/>
              <a:gd name="connsiteY2127" fmla="*/ 3705297 h 4972277"/>
              <a:gd name="connsiteX2128" fmla="*/ 11914751 w 12746878"/>
              <a:gd name="connsiteY2128" fmla="*/ 3886694 h 4972277"/>
              <a:gd name="connsiteX2129" fmla="*/ 11926306 w 12746878"/>
              <a:gd name="connsiteY2129" fmla="*/ 4026668 h 4972277"/>
              <a:gd name="connsiteX2130" fmla="*/ 11917973 w 12746878"/>
              <a:gd name="connsiteY2130" fmla="*/ 4017329 h 4972277"/>
              <a:gd name="connsiteX2131" fmla="*/ 11897835 w 12746878"/>
              <a:gd name="connsiteY2131" fmla="*/ 3999431 h 4972277"/>
              <a:gd name="connsiteX2132" fmla="*/ 11874969 w 12746878"/>
              <a:gd name="connsiteY2132" fmla="*/ 3987374 h 4972277"/>
              <a:gd name="connsiteX2133" fmla="*/ 11876366 w 12746878"/>
              <a:gd name="connsiteY2133" fmla="*/ 3990762 h 4972277"/>
              <a:gd name="connsiteX2134" fmla="*/ 11908902 w 12746878"/>
              <a:gd name="connsiteY2134" fmla="*/ 4015109 h 4972277"/>
              <a:gd name="connsiteX2135" fmla="*/ 11926885 w 12746878"/>
              <a:gd name="connsiteY2135" fmla="*/ 4033690 h 4972277"/>
              <a:gd name="connsiteX2136" fmla="*/ 11929122 w 12746878"/>
              <a:gd name="connsiteY2136" fmla="*/ 4060782 h 4972277"/>
              <a:gd name="connsiteX2137" fmla="*/ 11920652 w 12746878"/>
              <a:gd name="connsiteY2137" fmla="*/ 4169699 h 4972277"/>
              <a:gd name="connsiteX2138" fmla="*/ 11922534 w 12746878"/>
              <a:gd name="connsiteY2138" fmla="*/ 4279885 h 4972277"/>
              <a:gd name="connsiteX2139" fmla="*/ 11876185 w 12746878"/>
              <a:gd name="connsiteY2139" fmla="*/ 4313516 h 4972277"/>
              <a:gd name="connsiteX2140" fmla="*/ 11903301 w 12746878"/>
              <a:gd name="connsiteY2140" fmla="*/ 4550467 h 4972277"/>
              <a:gd name="connsiteX2141" fmla="*/ 11913522 w 12746878"/>
              <a:gd name="connsiteY2141" fmla="*/ 4641691 h 4972277"/>
              <a:gd name="connsiteX2142" fmla="*/ 11909055 w 12746878"/>
              <a:gd name="connsiteY2142" fmla="*/ 4652425 h 4972277"/>
              <a:gd name="connsiteX2143" fmla="*/ 11898736 w 12746878"/>
              <a:gd name="connsiteY2143" fmla="*/ 4684110 h 4972277"/>
              <a:gd name="connsiteX2144" fmla="*/ 11894561 w 12746878"/>
              <a:gd name="connsiteY2144" fmla="*/ 4655054 h 4972277"/>
              <a:gd name="connsiteX2145" fmla="*/ 11832398 w 12746878"/>
              <a:gd name="connsiteY2145" fmla="*/ 4218878 h 4972277"/>
              <a:gd name="connsiteX2146" fmla="*/ 11808836 w 12746878"/>
              <a:gd name="connsiteY2146" fmla="*/ 4048087 h 4972277"/>
              <a:gd name="connsiteX2147" fmla="*/ 11783602 w 12746878"/>
              <a:gd name="connsiteY2147" fmla="*/ 3921321 h 4972277"/>
              <a:gd name="connsiteX2148" fmla="*/ 11764596 w 12746878"/>
              <a:gd name="connsiteY2148" fmla="*/ 3843640 h 4972277"/>
              <a:gd name="connsiteX2149" fmla="*/ 11718173 w 12746878"/>
              <a:gd name="connsiteY2149" fmla="*/ 3803143 h 4972277"/>
              <a:gd name="connsiteX2150" fmla="*/ 11745323 w 12746878"/>
              <a:gd name="connsiteY2150" fmla="*/ 4077161 h 4972277"/>
              <a:gd name="connsiteX2151" fmla="*/ 11745231 w 12746878"/>
              <a:gd name="connsiteY2151" fmla="*/ 4269824 h 4972277"/>
              <a:gd name="connsiteX2152" fmla="*/ 11726056 w 12746878"/>
              <a:gd name="connsiteY2152" fmla="*/ 4310676 h 4972277"/>
              <a:gd name="connsiteX2153" fmla="*/ 11749654 w 12746878"/>
              <a:gd name="connsiteY2153" fmla="*/ 4518533 h 4972277"/>
              <a:gd name="connsiteX2154" fmla="*/ 11725582 w 12746878"/>
              <a:gd name="connsiteY2154" fmla="*/ 4467667 h 4972277"/>
              <a:gd name="connsiteX2155" fmla="*/ 11729997 w 12746878"/>
              <a:gd name="connsiteY2155" fmla="*/ 4469518 h 4972277"/>
              <a:gd name="connsiteX2156" fmla="*/ 11732112 w 12746878"/>
              <a:gd name="connsiteY2156" fmla="*/ 4478297 h 4972277"/>
              <a:gd name="connsiteX2157" fmla="*/ 11732835 w 12746878"/>
              <a:gd name="connsiteY2157" fmla="*/ 4470709 h 4972277"/>
              <a:gd name="connsiteX2158" fmla="*/ 11729997 w 12746878"/>
              <a:gd name="connsiteY2158" fmla="*/ 4469518 h 4972277"/>
              <a:gd name="connsiteX2159" fmla="*/ 11726104 w 12746878"/>
              <a:gd name="connsiteY2159" fmla="*/ 4453380 h 4972277"/>
              <a:gd name="connsiteX2160" fmla="*/ 11726514 w 12746878"/>
              <a:gd name="connsiteY2160" fmla="*/ 4442163 h 4972277"/>
              <a:gd name="connsiteX2161" fmla="*/ 11724115 w 12746878"/>
              <a:gd name="connsiteY2161" fmla="*/ 4430223 h 4972277"/>
              <a:gd name="connsiteX2162" fmla="*/ 11692804 w 12746878"/>
              <a:gd name="connsiteY2162" fmla="*/ 4402632 h 4972277"/>
              <a:gd name="connsiteX2163" fmla="*/ 11667155 w 12746878"/>
              <a:gd name="connsiteY2163" fmla="*/ 4203127 h 4972277"/>
              <a:gd name="connsiteX2164" fmla="*/ 11644081 w 12746878"/>
              <a:gd name="connsiteY2164" fmla="*/ 4179210 h 4972277"/>
              <a:gd name="connsiteX2165" fmla="*/ 11616967 w 12746878"/>
              <a:gd name="connsiteY2165" fmla="*/ 3942257 h 4972277"/>
              <a:gd name="connsiteX2166" fmla="*/ 11601912 w 12746878"/>
              <a:gd name="connsiteY2166" fmla="*/ 3699620 h 4972277"/>
              <a:gd name="connsiteX2167" fmla="*/ 11587765 w 12746878"/>
              <a:gd name="connsiteY2167" fmla="*/ 3676590 h 4972277"/>
              <a:gd name="connsiteX2168" fmla="*/ 11597717 w 12746878"/>
              <a:gd name="connsiteY2168" fmla="*/ 3908981 h 4972277"/>
              <a:gd name="connsiteX2169" fmla="*/ 11646240 w 12746878"/>
              <a:gd name="connsiteY2169" fmla="*/ 4499944 h 4972277"/>
              <a:gd name="connsiteX2170" fmla="*/ 11685377 w 12746878"/>
              <a:gd name="connsiteY2170" fmla="*/ 4798211 h 4972277"/>
              <a:gd name="connsiteX2171" fmla="*/ 11679288 w 12746878"/>
              <a:gd name="connsiteY2171" fmla="*/ 4819614 h 4972277"/>
              <a:gd name="connsiteX2172" fmla="*/ 11667739 w 12746878"/>
              <a:gd name="connsiteY2172" fmla="*/ 4870242 h 4972277"/>
              <a:gd name="connsiteX2173" fmla="*/ 11649368 w 12746878"/>
              <a:gd name="connsiteY2173" fmla="*/ 4777953 h 4972277"/>
              <a:gd name="connsiteX2174" fmla="*/ 11639283 w 12746878"/>
              <a:gd name="connsiteY2174" fmla="*/ 4701160 h 4972277"/>
              <a:gd name="connsiteX2175" fmla="*/ 11639283 w 12746878"/>
              <a:gd name="connsiteY2175" fmla="*/ 4701160 h 4972277"/>
              <a:gd name="connsiteX2176" fmla="*/ 11649368 w 12746878"/>
              <a:gd name="connsiteY2176" fmla="*/ 4777953 h 4972277"/>
              <a:gd name="connsiteX2177" fmla="*/ 11654259 w 12746878"/>
              <a:gd name="connsiteY2177" fmla="*/ 4870579 h 4972277"/>
              <a:gd name="connsiteX2178" fmla="*/ 11633310 w 12746878"/>
              <a:gd name="connsiteY2178" fmla="*/ 4870039 h 4972277"/>
              <a:gd name="connsiteX2179" fmla="*/ 11641107 w 12746878"/>
              <a:gd name="connsiteY2179" fmla="*/ 4856264 h 4972277"/>
              <a:gd name="connsiteX2180" fmla="*/ 11633310 w 12746878"/>
              <a:gd name="connsiteY2180" fmla="*/ 4870039 h 4972277"/>
              <a:gd name="connsiteX2181" fmla="*/ 11628128 w 12746878"/>
              <a:gd name="connsiteY2181" fmla="*/ 4902676 h 4972277"/>
              <a:gd name="connsiteX2182" fmla="*/ 11613268 w 12746878"/>
              <a:gd name="connsiteY2182" fmla="*/ 4815140 h 4972277"/>
              <a:gd name="connsiteX2183" fmla="*/ 11612745 w 12746878"/>
              <a:gd name="connsiteY2183" fmla="*/ 4786887 h 4972277"/>
              <a:gd name="connsiteX2184" fmla="*/ 11615488 w 12746878"/>
              <a:gd name="connsiteY2184" fmla="*/ 4773177 h 4972277"/>
              <a:gd name="connsiteX2185" fmla="*/ 11606863 w 12746878"/>
              <a:gd name="connsiteY2185" fmla="*/ 4777422 h 4972277"/>
              <a:gd name="connsiteX2186" fmla="*/ 11586979 w 12746878"/>
              <a:gd name="connsiteY2186" fmla="*/ 4660303 h 4972277"/>
              <a:gd name="connsiteX2187" fmla="*/ 11591107 w 12746878"/>
              <a:gd name="connsiteY2187" fmla="*/ 4623612 h 4972277"/>
              <a:gd name="connsiteX2188" fmla="*/ 11603748 w 12746878"/>
              <a:gd name="connsiteY2188" fmla="*/ 4539791 h 4972277"/>
              <a:gd name="connsiteX2189" fmla="*/ 11607434 w 12746878"/>
              <a:gd name="connsiteY2189" fmla="*/ 4438303 h 4972277"/>
              <a:gd name="connsiteX2190" fmla="*/ 11579753 w 12746878"/>
              <a:gd name="connsiteY2190" fmla="*/ 4612984 h 4972277"/>
              <a:gd name="connsiteX2191" fmla="*/ 11579273 w 12746878"/>
              <a:gd name="connsiteY2191" fmla="*/ 4614911 h 4972277"/>
              <a:gd name="connsiteX2192" fmla="*/ 11573853 w 12746878"/>
              <a:gd name="connsiteY2192" fmla="*/ 4582983 h 4972277"/>
              <a:gd name="connsiteX2193" fmla="*/ 11503007 w 12746878"/>
              <a:gd name="connsiteY2193" fmla="*/ 4021660 h 4972277"/>
              <a:gd name="connsiteX2194" fmla="*/ 11499248 w 12746878"/>
              <a:gd name="connsiteY2194" fmla="*/ 4092779 h 4972277"/>
              <a:gd name="connsiteX2195" fmla="*/ 11485381 w 12746878"/>
              <a:gd name="connsiteY2195" fmla="*/ 4065556 h 4972277"/>
              <a:gd name="connsiteX2196" fmla="*/ 11503916 w 12746878"/>
              <a:gd name="connsiteY2196" fmla="*/ 3887038 h 4972277"/>
              <a:gd name="connsiteX2197" fmla="*/ 11477463 w 12746878"/>
              <a:gd name="connsiteY2197" fmla="*/ 4021210 h 4972277"/>
              <a:gd name="connsiteX2198" fmla="*/ 11476183 w 12746878"/>
              <a:gd name="connsiteY2198" fmla="*/ 4012912 h 4972277"/>
              <a:gd name="connsiteX2199" fmla="*/ 11439553 w 12746878"/>
              <a:gd name="connsiteY2199" fmla="*/ 3821000 h 4972277"/>
              <a:gd name="connsiteX2200" fmla="*/ 11445442 w 12746878"/>
              <a:gd name="connsiteY2200" fmla="*/ 4107151 h 4972277"/>
              <a:gd name="connsiteX2201" fmla="*/ 11411737 w 12746878"/>
              <a:gd name="connsiteY2201" fmla="*/ 4089305 h 4972277"/>
              <a:gd name="connsiteX2202" fmla="*/ 11403194 w 12746878"/>
              <a:gd name="connsiteY2202" fmla="*/ 4124089 h 4972277"/>
              <a:gd name="connsiteX2203" fmla="*/ 11382061 w 12746878"/>
              <a:gd name="connsiteY2203" fmla="*/ 3980628 h 4972277"/>
              <a:gd name="connsiteX2204" fmla="*/ 11371562 w 12746878"/>
              <a:gd name="connsiteY2204" fmla="*/ 3831097 h 4972277"/>
              <a:gd name="connsiteX2205" fmla="*/ 11346439 w 12746878"/>
              <a:gd name="connsiteY2205" fmla="*/ 3815524 h 4972277"/>
              <a:gd name="connsiteX2206" fmla="*/ 11323219 w 12746878"/>
              <a:gd name="connsiteY2206" fmla="*/ 3643345 h 4972277"/>
              <a:gd name="connsiteX2207" fmla="*/ 11306547 w 12746878"/>
              <a:gd name="connsiteY2207" fmla="*/ 3785655 h 4972277"/>
              <a:gd name="connsiteX2208" fmla="*/ 11317082 w 12746878"/>
              <a:gd name="connsiteY2208" fmla="*/ 3972253 h 4972277"/>
              <a:gd name="connsiteX2209" fmla="*/ 11320995 w 12746878"/>
              <a:gd name="connsiteY2209" fmla="*/ 4340887 h 4972277"/>
              <a:gd name="connsiteX2210" fmla="*/ 11284847 w 12746878"/>
              <a:gd name="connsiteY2210" fmla="*/ 3991848 h 4972277"/>
              <a:gd name="connsiteX2211" fmla="*/ 11258147 w 12746878"/>
              <a:gd name="connsiteY2211" fmla="*/ 3827636 h 4972277"/>
              <a:gd name="connsiteX2212" fmla="*/ 11228543 w 12746878"/>
              <a:gd name="connsiteY2212" fmla="*/ 3793090 h 4972277"/>
              <a:gd name="connsiteX2213" fmla="*/ 11223916 w 12746878"/>
              <a:gd name="connsiteY2213" fmla="*/ 3625849 h 4972277"/>
              <a:gd name="connsiteX2214" fmla="*/ 11177531 w 12746878"/>
              <a:gd name="connsiteY2214" fmla="*/ 3622415 h 4972277"/>
              <a:gd name="connsiteX2215" fmla="*/ 11152502 w 12746878"/>
              <a:gd name="connsiteY2215" fmla="*/ 3414181 h 4972277"/>
              <a:gd name="connsiteX2216" fmla="*/ 11149888 w 12746878"/>
              <a:gd name="connsiteY2216" fmla="*/ 3413486 h 4972277"/>
              <a:gd name="connsiteX2217" fmla="*/ 11146621 w 12746878"/>
              <a:gd name="connsiteY2217" fmla="*/ 3412618 h 4972277"/>
              <a:gd name="connsiteX2218" fmla="*/ 11145530 w 12746878"/>
              <a:gd name="connsiteY2218" fmla="*/ 3412328 h 4972277"/>
              <a:gd name="connsiteX2219" fmla="*/ 11144660 w 12746878"/>
              <a:gd name="connsiteY2219" fmla="*/ 3412099 h 4972277"/>
              <a:gd name="connsiteX2220" fmla="*/ 11146621 w 12746878"/>
              <a:gd name="connsiteY2220" fmla="*/ 3412618 h 4972277"/>
              <a:gd name="connsiteX2221" fmla="*/ 11152502 w 12746878"/>
              <a:gd name="connsiteY2221" fmla="*/ 3414181 h 4972277"/>
              <a:gd name="connsiteX2222" fmla="*/ 11156510 w 12746878"/>
              <a:gd name="connsiteY2222" fmla="*/ 3590148 h 4972277"/>
              <a:gd name="connsiteX2223" fmla="*/ 11154438 w 12746878"/>
              <a:gd name="connsiteY2223" fmla="*/ 3865295 h 4972277"/>
              <a:gd name="connsiteX2224" fmla="*/ 11108147 w 12746878"/>
              <a:gd name="connsiteY2224" fmla="*/ 3669197 h 4972277"/>
              <a:gd name="connsiteX2225" fmla="*/ 11074275 w 12746878"/>
              <a:gd name="connsiteY2225" fmla="*/ 3769881 h 4972277"/>
              <a:gd name="connsiteX2226" fmla="*/ 11061725 w 12746878"/>
              <a:gd name="connsiteY2226" fmla="*/ 3628699 h 4972277"/>
              <a:gd name="connsiteX2227" fmla="*/ 11049173 w 12746878"/>
              <a:gd name="connsiteY2227" fmla="*/ 3487515 h 4972277"/>
              <a:gd name="connsiteX2228" fmla="*/ 11042549 w 12746878"/>
              <a:gd name="connsiteY2228" fmla="*/ 3669553 h 4972277"/>
              <a:gd name="connsiteX2229" fmla="*/ 11033072 w 12746878"/>
              <a:gd name="connsiteY2229" fmla="*/ 3646398 h 4972277"/>
              <a:gd name="connsiteX2230" fmla="*/ 11029715 w 12746878"/>
              <a:gd name="connsiteY2230" fmla="*/ 3636149 h 4972277"/>
              <a:gd name="connsiteX2231" fmla="*/ 11044909 w 12746878"/>
              <a:gd name="connsiteY2231" fmla="*/ 3486380 h 4972277"/>
              <a:gd name="connsiteX2232" fmla="*/ 11052207 w 12746878"/>
              <a:gd name="connsiteY2232" fmla="*/ 3414410 h 4972277"/>
              <a:gd name="connsiteX2233" fmla="*/ 11052207 w 12746878"/>
              <a:gd name="connsiteY2233" fmla="*/ 3414410 h 4972277"/>
              <a:gd name="connsiteX2234" fmla="*/ 11027042 w 12746878"/>
              <a:gd name="connsiteY2234" fmla="*/ 3530944 h 4972277"/>
              <a:gd name="connsiteX2235" fmla="*/ 11016762 w 12746878"/>
              <a:gd name="connsiteY2235" fmla="*/ 3605036 h 4972277"/>
              <a:gd name="connsiteX2236" fmla="*/ 11010365 w 12746878"/>
              <a:gd name="connsiteY2236" fmla="*/ 3599094 h 4972277"/>
              <a:gd name="connsiteX2237" fmla="*/ 11006795 w 12746878"/>
              <a:gd name="connsiteY2237" fmla="*/ 3660051 h 4972277"/>
              <a:gd name="connsiteX2238" fmla="*/ 11007093 w 12746878"/>
              <a:gd name="connsiteY2238" fmla="*/ 3674334 h 4972277"/>
              <a:gd name="connsiteX2239" fmla="*/ 10994944 w 12746878"/>
              <a:gd name="connsiteY2239" fmla="*/ 3760683 h 4972277"/>
              <a:gd name="connsiteX2240" fmla="*/ 10984378 w 12746878"/>
              <a:gd name="connsiteY2240" fmla="*/ 3808293 h 4972277"/>
              <a:gd name="connsiteX2241" fmla="*/ 10984172 w 12746878"/>
              <a:gd name="connsiteY2241" fmla="*/ 3808168 h 4972277"/>
              <a:gd name="connsiteX2242" fmla="*/ 10973702 w 12746878"/>
              <a:gd name="connsiteY2242" fmla="*/ 3838532 h 4972277"/>
              <a:gd name="connsiteX2243" fmla="*/ 10969688 w 12746878"/>
              <a:gd name="connsiteY2243" fmla="*/ 3864368 h 4972277"/>
              <a:gd name="connsiteX2244" fmla="*/ 10969819 w 12746878"/>
              <a:gd name="connsiteY2244" fmla="*/ 3861284 h 4972277"/>
              <a:gd name="connsiteX2245" fmla="*/ 10957065 w 12746878"/>
              <a:gd name="connsiteY2245" fmla="*/ 3942847 h 4972277"/>
              <a:gd name="connsiteX2246" fmla="*/ 10955506 w 12746878"/>
              <a:gd name="connsiteY2246" fmla="*/ 3947968 h 4972277"/>
              <a:gd name="connsiteX2247" fmla="*/ 10938788 w 12746878"/>
              <a:gd name="connsiteY2247" fmla="*/ 3982085 h 4972277"/>
              <a:gd name="connsiteX2248" fmla="*/ 10946014 w 12746878"/>
              <a:gd name="connsiteY2248" fmla="*/ 3913419 h 4972277"/>
              <a:gd name="connsiteX2249" fmla="*/ 10935189 w 12746878"/>
              <a:gd name="connsiteY2249" fmla="*/ 3921115 h 4972277"/>
              <a:gd name="connsiteX2250" fmla="*/ 10933693 w 12746878"/>
              <a:gd name="connsiteY2250" fmla="*/ 3925047 h 4972277"/>
              <a:gd name="connsiteX2251" fmla="*/ 10929377 w 12746878"/>
              <a:gd name="connsiteY2251" fmla="*/ 3955798 h 4972277"/>
              <a:gd name="connsiteX2252" fmla="*/ 10928151 w 12746878"/>
              <a:gd name="connsiteY2252" fmla="*/ 3943008 h 4972277"/>
              <a:gd name="connsiteX2253" fmla="*/ 10927927 w 12746878"/>
              <a:gd name="connsiteY2253" fmla="*/ 3940202 h 4972277"/>
              <a:gd name="connsiteX2254" fmla="*/ 10925276 w 12746878"/>
              <a:gd name="connsiteY2254" fmla="*/ 3947170 h 4972277"/>
              <a:gd name="connsiteX2255" fmla="*/ 10914819 w 12746878"/>
              <a:gd name="connsiteY2255" fmla="*/ 3999333 h 4972277"/>
              <a:gd name="connsiteX2256" fmla="*/ 10894850 w 12746878"/>
              <a:gd name="connsiteY2256" fmla="*/ 4122491 h 4972277"/>
              <a:gd name="connsiteX2257" fmla="*/ 10885251 w 12746878"/>
              <a:gd name="connsiteY2257" fmla="*/ 4192685 h 4972277"/>
              <a:gd name="connsiteX2258" fmla="*/ 10872073 w 12746878"/>
              <a:gd name="connsiteY2258" fmla="*/ 4173536 h 4972277"/>
              <a:gd name="connsiteX2259" fmla="*/ 10888420 w 12746878"/>
              <a:gd name="connsiteY2259" fmla="*/ 4045974 h 4972277"/>
              <a:gd name="connsiteX2260" fmla="*/ 10886110 w 12746878"/>
              <a:gd name="connsiteY2260" fmla="*/ 4001279 h 4972277"/>
              <a:gd name="connsiteX2261" fmla="*/ 10881817 w 12746878"/>
              <a:gd name="connsiteY2261" fmla="*/ 4042237 h 4972277"/>
              <a:gd name="connsiteX2262" fmla="*/ 10870091 w 12746878"/>
              <a:gd name="connsiteY2262" fmla="*/ 4112015 h 4972277"/>
              <a:gd name="connsiteX2263" fmla="*/ 10863369 w 12746878"/>
              <a:gd name="connsiteY2263" fmla="*/ 4118099 h 4972277"/>
              <a:gd name="connsiteX2264" fmla="*/ 10863217 w 12746878"/>
              <a:gd name="connsiteY2264" fmla="*/ 4121510 h 4972277"/>
              <a:gd name="connsiteX2265" fmla="*/ 10861967 w 12746878"/>
              <a:gd name="connsiteY2265" fmla="*/ 4120705 h 4972277"/>
              <a:gd name="connsiteX2266" fmla="*/ 10866857 w 12746878"/>
              <a:gd name="connsiteY2266" fmla="*/ 4131255 h 4972277"/>
              <a:gd name="connsiteX2267" fmla="*/ 10866190 w 12746878"/>
              <a:gd name="connsiteY2267" fmla="*/ 4135224 h 4972277"/>
              <a:gd name="connsiteX2268" fmla="*/ 10860484 w 12746878"/>
              <a:gd name="connsiteY2268" fmla="*/ 4140868 h 4972277"/>
              <a:gd name="connsiteX2269" fmla="*/ 10860710 w 12746878"/>
              <a:gd name="connsiteY2269" fmla="*/ 4146243 h 4972277"/>
              <a:gd name="connsiteX2270" fmla="*/ 10859027 w 12746878"/>
              <a:gd name="connsiteY2270" fmla="*/ 4154578 h 4972277"/>
              <a:gd name="connsiteX2271" fmla="*/ 10823680 w 12746878"/>
              <a:gd name="connsiteY2271" fmla="*/ 4103213 h 4972277"/>
              <a:gd name="connsiteX2272" fmla="*/ 10823310 w 12746878"/>
              <a:gd name="connsiteY2272" fmla="*/ 4102714 h 4972277"/>
              <a:gd name="connsiteX2273" fmla="*/ 10847190 w 12746878"/>
              <a:gd name="connsiteY2273" fmla="*/ 3944256 h 4972277"/>
              <a:gd name="connsiteX2274" fmla="*/ 10859505 w 12746878"/>
              <a:gd name="connsiteY2274" fmla="*/ 3867678 h 4972277"/>
              <a:gd name="connsiteX2275" fmla="*/ 10864064 w 12746878"/>
              <a:gd name="connsiteY2275" fmla="*/ 3837408 h 4972277"/>
              <a:gd name="connsiteX2276" fmla="*/ 10862427 w 12746878"/>
              <a:gd name="connsiteY2276" fmla="*/ 3839206 h 4972277"/>
              <a:gd name="connsiteX2277" fmla="*/ 10845660 w 12746878"/>
              <a:gd name="connsiteY2277" fmla="*/ 3856194 h 4972277"/>
              <a:gd name="connsiteX2278" fmla="*/ 10839320 w 12746878"/>
              <a:gd name="connsiteY2278" fmla="*/ 3859764 h 4972277"/>
              <a:gd name="connsiteX2279" fmla="*/ 10817827 w 12746878"/>
              <a:gd name="connsiteY2279" fmla="*/ 3987470 h 4972277"/>
              <a:gd name="connsiteX2280" fmla="*/ 10803907 w 12746878"/>
              <a:gd name="connsiteY2280" fmla="*/ 4076570 h 4972277"/>
              <a:gd name="connsiteX2281" fmla="*/ 10788427 w 12746878"/>
              <a:gd name="connsiteY2281" fmla="*/ 4055713 h 4972277"/>
              <a:gd name="connsiteX2282" fmla="*/ 10796015 w 12746878"/>
              <a:gd name="connsiteY2282" fmla="*/ 3996864 h 4972277"/>
              <a:gd name="connsiteX2283" fmla="*/ 10808479 w 12746878"/>
              <a:gd name="connsiteY2283" fmla="*/ 3905156 h 4972277"/>
              <a:gd name="connsiteX2284" fmla="*/ 10819788 w 12746878"/>
              <a:gd name="connsiteY2284" fmla="*/ 3829442 h 4972277"/>
              <a:gd name="connsiteX2285" fmla="*/ 10813753 w 12746878"/>
              <a:gd name="connsiteY2285" fmla="*/ 3800941 h 4972277"/>
              <a:gd name="connsiteX2286" fmla="*/ 10812115 w 12746878"/>
              <a:gd name="connsiteY2286" fmla="*/ 3791300 h 4972277"/>
              <a:gd name="connsiteX2287" fmla="*/ 10807713 w 12746878"/>
              <a:gd name="connsiteY2287" fmla="*/ 3814862 h 4972277"/>
              <a:gd name="connsiteX2288" fmla="*/ 10798162 w 12746878"/>
              <a:gd name="connsiteY2288" fmla="*/ 3856321 h 4972277"/>
              <a:gd name="connsiteX2289" fmla="*/ 10800975 w 12746878"/>
              <a:gd name="connsiteY2289" fmla="*/ 3789987 h 4972277"/>
              <a:gd name="connsiteX2290" fmla="*/ 10806244 w 12746878"/>
              <a:gd name="connsiteY2290" fmla="*/ 3754790 h 4972277"/>
              <a:gd name="connsiteX2291" fmla="*/ 10797899 w 12746878"/>
              <a:gd name="connsiteY2291" fmla="*/ 3694097 h 4972277"/>
              <a:gd name="connsiteX2292" fmla="*/ 10793116 w 12746878"/>
              <a:gd name="connsiteY2292" fmla="*/ 3649214 h 4972277"/>
              <a:gd name="connsiteX2293" fmla="*/ 10783366 w 12746878"/>
              <a:gd name="connsiteY2293" fmla="*/ 3629345 h 4972277"/>
              <a:gd name="connsiteX2294" fmla="*/ 10779362 w 12746878"/>
              <a:gd name="connsiteY2294" fmla="*/ 3637172 h 4972277"/>
              <a:gd name="connsiteX2295" fmla="*/ 10777444 w 12746878"/>
              <a:gd name="connsiteY2295" fmla="*/ 3650477 h 4972277"/>
              <a:gd name="connsiteX2296" fmla="*/ 10776130 w 12746878"/>
              <a:gd name="connsiteY2296" fmla="*/ 3671382 h 4972277"/>
              <a:gd name="connsiteX2297" fmla="*/ 10769987 w 12746878"/>
              <a:gd name="connsiteY2297" fmla="*/ 3855027 h 4972277"/>
              <a:gd name="connsiteX2298" fmla="*/ 10755730 w 12746878"/>
              <a:gd name="connsiteY2298" fmla="*/ 3829238 h 4972277"/>
              <a:gd name="connsiteX2299" fmla="*/ 10751875 w 12746878"/>
              <a:gd name="connsiteY2299" fmla="*/ 3812739 h 4972277"/>
              <a:gd name="connsiteX2300" fmla="*/ 10754115 w 12746878"/>
              <a:gd name="connsiteY2300" fmla="*/ 3795194 h 4972277"/>
              <a:gd name="connsiteX2301" fmla="*/ 10738249 w 12746878"/>
              <a:gd name="connsiteY2301" fmla="*/ 3882592 h 4972277"/>
              <a:gd name="connsiteX2302" fmla="*/ 10786800 w 12746878"/>
              <a:gd name="connsiteY2302" fmla="*/ 3487102 h 4972277"/>
              <a:gd name="connsiteX2303" fmla="*/ 10789032 w 12746878"/>
              <a:gd name="connsiteY2303" fmla="*/ 3450801 h 4972277"/>
              <a:gd name="connsiteX2304" fmla="*/ 10785314 w 12746878"/>
              <a:gd name="connsiteY2304" fmla="*/ 3467506 h 4972277"/>
              <a:gd name="connsiteX2305" fmla="*/ 10776644 w 12746878"/>
              <a:gd name="connsiteY2305" fmla="*/ 3518760 h 4972277"/>
              <a:gd name="connsiteX2306" fmla="*/ 10744563 w 12746878"/>
              <a:gd name="connsiteY2306" fmla="*/ 3770203 h 4972277"/>
              <a:gd name="connsiteX2307" fmla="*/ 10743494 w 12746878"/>
              <a:gd name="connsiteY2307" fmla="*/ 3776882 h 4972277"/>
              <a:gd name="connsiteX2308" fmla="*/ 10743392 w 12746878"/>
              <a:gd name="connsiteY2308" fmla="*/ 3776444 h 4972277"/>
              <a:gd name="connsiteX2309" fmla="*/ 10734157 w 12746878"/>
              <a:gd name="connsiteY2309" fmla="*/ 3771398 h 4972277"/>
              <a:gd name="connsiteX2310" fmla="*/ 10731439 w 12746878"/>
              <a:gd name="connsiteY2310" fmla="*/ 3852220 h 4972277"/>
              <a:gd name="connsiteX2311" fmla="*/ 10717332 w 12746878"/>
              <a:gd name="connsiteY2311" fmla="*/ 3940384 h 4972277"/>
              <a:gd name="connsiteX2312" fmla="*/ 10716844 w 12746878"/>
              <a:gd name="connsiteY2312" fmla="*/ 3941403 h 4972277"/>
              <a:gd name="connsiteX2313" fmla="*/ 10714843 w 12746878"/>
              <a:gd name="connsiteY2313" fmla="*/ 3955948 h 4972277"/>
              <a:gd name="connsiteX2314" fmla="*/ 10714217 w 12746878"/>
              <a:gd name="connsiteY2314" fmla="*/ 3959862 h 4972277"/>
              <a:gd name="connsiteX2315" fmla="*/ 10703822 w 12746878"/>
              <a:gd name="connsiteY2315" fmla="*/ 3946642 h 4972277"/>
              <a:gd name="connsiteX2316" fmla="*/ 10667034 w 12746878"/>
              <a:gd name="connsiteY2316" fmla="*/ 3904105 h 4972277"/>
              <a:gd name="connsiteX2317" fmla="*/ 10674051 w 12746878"/>
              <a:gd name="connsiteY2317" fmla="*/ 3820795 h 4972277"/>
              <a:gd name="connsiteX2318" fmla="*/ 10669657 w 12746878"/>
              <a:gd name="connsiteY2318" fmla="*/ 3782788 h 4972277"/>
              <a:gd name="connsiteX2319" fmla="*/ 10662060 w 12746878"/>
              <a:gd name="connsiteY2319" fmla="*/ 3733411 h 4972277"/>
              <a:gd name="connsiteX2320" fmla="*/ 10650126 w 12746878"/>
              <a:gd name="connsiteY2320" fmla="*/ 3829388 h 4972277"/>
              <a:gd name="connsiteX2321" fmla="*/ 10647094 w 12746878"/>
              <a:gd name="connsiteY2321" fmla="*/ 3853922 h 4972277"/>
              <a:gd name="connsiteX2322" fmla="*/ 10649902 w 12746878"/>
              <a:gd name="connsiteY2322" fmla="*/ 3872425 h 4972277"/>
              <a:gd name="connsiteX2323" fmla="*/ 10651833 w 12746878"/>
              <a:gd name="connsiteY2323" fmla="*/ 3886528 h 4972277"/>
              <a:gd name="connsiteX2324" fmla="*/ 10631231 w 12746878"/>
              <a:gd name="connsiteY2324" fmla="*/ 3862707 h 4972277"/>
              <a:gd name="connsiteX2325" fmla="*/ 10555904 w 12746878"/>
              <a:gd name="connsiteY2325" fmla="*/ 3783770 h 4972277"/>
              <a:gd name="connsiteX2326" fmla="*/ 10515819 w 12746878"/>
              <a:gd name="connsiteY2326" fmla="*/ 3746653 h 4972277"/>
              <a:gd name="connsiteX2327" fmla="*/ 10570681 w 12746878"/>
              <a:gd name="connsiteY2327" fmla="*/ 3806342 h 4972277"/>
              <a:gd name="connsiteX2328" fmla="*/ 10640767 w 12746878"/>
              <a:gd name="connsiteY2328" fmla="*/ 3889364 h 4972277"/>
              <a:gd name="connsiteX2329" fmla="*/ 10498298 w 12746878"/>
              <a:gd name="connsiteY2329" fmla="*/ 3738402 h 4972277"/>
              <a:gd name="connsiteX2330" fmla="*/ 10485559 w 12746878"/>
              <a:gd name="connsiteY2330" fmla="*/ 3729385 h 4972277"/>
              <a:gd name="connsiteX2331" fmla="*/ 10495527 w 12746878"/>
              <a:gd name="connsiteY2331" fmla="*/ 3739321 h 4972277"/>
              <a:gd name="connsiteX2332" fmla="*/ 10571212 w 12746878"/>
              <a:gd name="connsiteY2332" fmla="*/ 3825879 h 4972277"/>
              <a:gd name="connsiteX2333" fmla="*/ 10618467 w 12746878"/>
              <a:gd name="connsiteY2333" fmla="*/ 3882481 h 4972277"/>
              <a:gd name="connsiteX2334" fmla="*/ 10609641 w 12746878"/>
              <a:gd name="connsiteY2334" fmla="*/ 3876657 h 4972277"/>
              <a:gd name="connsiteX2335" fmla="*/ 10609229 w 12746878"/>
              <a:gd name="connsiteY2335" fmla="*/ 3876442 h 4972277"/>
              <a:gd name="connsiteX2336" fmla="*/ 10606977 w 12746878"/>
              <a:gd name="connsiteY2336" fmla="*/ 3874095 h 4972277"/>
              <a:gd name="connsiteX2337" fmla="*/ 10572156 w 12746878"/>
              <a:gd name="connsiteY2337" fmla="*/ 3835663 h 4972277"/>
              <a:gd name="connsiteX2338" fmla="*/ 10591468 w 12746878"/>
              <a:gd name="connsiteY2338" fmla="*/ 3865999 h 4972277"/>
              <a:gd name="connsiteX2339" fmla="*/ 10594015 w 12746878"/>
              <a:gd name="connsiteY2339" fmla="*/ 3868697 h 4972277"/>
              <a:gd name="connsiteX2340" fmla="*/ 10588681 w 12746878"/>
              <a:gd name="connsiteY2340" fmla="*/ 3869922 h 4972277"/>
              <a:gd name="connsiteX2341" fmla="*/ 10597973 w 12746878"/>
              <a:gd name="connsiteY2341" fmla="*/ 3878216 h 4972277"/>
              <a:gd name="connsiteX2342" fmla="*/ 10610318 w 12746878"/>
              <a:gd name="connsiteY2342" fmla="*/ 3886720 h 4972277"/>
              <a:gd name="connsiteX2343" fmla="*/ 10616911 w 12746878"/>
              <a:gd name="connsiteY2343" fmla="*/ 3894726 h 4972277"/>
              <a:gd name="connsiteX2344" fmla="*/ 10591000 w 12746878"/>
              <a:gd name="connsiteY2344" fmla="*/ 3873849 h 4972277"/>
              <a:gd name="connsiteX2345" fmla="*/ 10570018 w 12746878"/>
              <a:gd name="connsiteY2345" fmla="*/ 3850124 h 4972277"/>
              <a:gd name="connsiteX2346" fmla="*/ 10569964 w 12746878"/>
              <a:gd name="connsiteY2346" fmla="*/ 3849123 h 4972277"/>
              <a:gd name="connsiteX2347" fmla="*/ 10569279 w 12746878"/>
              <a:gd name="connsiteY2347" fmla="*/ 3849288 h 4972277"/>
              <a:gd name="connsiteX2348" fmla="*/ 10522718 w 12746878"/>
              <a:gd name="connsiteY2348" fmla="*/ 3796639 h 4972277"/>
              <a:gd name="connsiteX2349" fmla="*/ 10461445 w 12746878"/>
              <a:gd name="connsiteY2349" fmla="*/ 3729167 h 4972277"/>
              <a:gd name="connsiteX2350" fmla="*/ 10456483 w 12746878"/>
              <a:gd name="connsiteY2350" fmla="*/ 3700542 h 4972277"/>
              <a:gd name="connsiteX2351" fmla="*/ 10455807 w 12746878"/>
              <a:gd name="connsiteY2351" fmla="*/ 3698219 h 4972277"/>
              <a:gd name="connsiteX2352" fmla="*/ 10452395 w 12746878"/>
              <a:gd name="connsiteY2352" fmla="*/ 3679519 h 4972277"/>
              <a:gd name="connsiteX2353" fmla="*/ 10443357 w 12746878"/>
              <a:gd name="connsiteY2353" fmla="*/ 3662436 h 4972277"/>
              <a:gd name="connsiteX2354" fmla="*/ 10437459 w 12746878"/>
              <a:gd name="connsiteY2354" fmla="*/ 3692498 h 4972277"/>
              <a:gd name="connsiteX2355" fmla="*/ 10439565 w 12746878"/>
              <a:gd name="connsiteY2355" fmla="*/ 3704750 h 4972277"/>
              <a:gd name="connsiteX2356" fmla="*/ 10433126 w 12746878"/>
              <a:gd name="connsiteY2356" fmla="*/ 3697554 h 4972277"/>
              <a:gd name="connsiteX2357" fmla="*/ 10403743 w 12746878"/>
              <a:gd name="connsiteY2357" fmla="*/ 3674519 h 4972277"/>
              <a:gd name="connsiteX2358" fmla="*/ 10410171 w 12746878"/>
              <a:gd name="connsiteY2358" fmla="*/ 3683065 h 4972277"/>
              <a:gd name="connsiteX2359" fmla="*/ 10442121 w 12746878"/>
              <a:gd name="connsiteY2359" fmla="*/ 3719625 h 4972277"/>
              <a:gd name="connsiteX2360" fmla="*/ 10444825 w 12746878"/>
              <a:gd name="connsiteY2360" fmla="*/ 3735357 h 4972277"/>
              <a:gd name="connsiteX2361" fmla="*/ 10438829 w 12746878"/>
              <a:gd name="connsiteY2361" fmla="*/ 3728983 h 4972277"/>
              <a:gd name="connsiteX2362" fmla="*/ 10407239 w 12746878"/>
              <a:gd name="connsiteY2362" fmla="*/ 3694299 h 4972277"/>
              <a:gd name="connsiteX2363" fmla="*/ 10365620 w 12746878"/>
              <a:gd name="connsiteY2363" fmla="*/ 3650431 h 4972277"/>
              <a:gd name="connsiteX2364" fmla="*/ 10363280 w 12746878"/>
              <a:gd name="connsiteY2364" fmla="*/ 3649127 h 4972277"/>
              <a:gd name="connsiteX2365" fmla="*/ 10374140 w 12746878"/>
              <a:gd name="connsiteY2365" fmla="*/ 3665357 h 4972277"/>
              <a:gd name="connsiteX2366" fmla="*/ 10377994 w 12746878"/>
              <a:gd name="connsiteY2366" fmla="*/ 3670019 h 4972277"/>
              <a:gd name="connsiteX2367" fmla="*/ 10386903 w 12746878"/>
              <a:gd name="connsiteY2367" fmla="*/ 3678144 h 4972277"/>
              <a:gd name="connsiteX2368" fmla="*/ 10390657 w 12746878"/>
              <a:gd name="connsiteY2368" fmla="*/ 3681431 h 4972277"/>
              <a:gd name="connsiteX2369" fmla="*/ 10422836 w 12746878"/>
              <a:gd name="connsiteY2369" fmla="*/ 3721168 h 4972277"/>
              <a:gd name="connsiteX2370" fmla="*/ 10418496 w 12746878"/>
              <a:gd name="connsiteY2370" fmla="*/ 3716927 h 4972277"/>
              <a:gd name="connsiteX2371" fmla="*/ 10422883 w 12746878"/>
              <a:gd name="connsiteY2371" fmla="*/ 3721850 h 4972277"/>
              <a:gd name="connsiteX2372" fmla="*/ 10423358 w 12746878"/>
              <a:gd name="connsiteY2372" fmla="*/ 3722369 h 4972277"/>
              <a:gd name="connsiteX2373" fmla="*/ 10422836 w 12746878"/>
              <a:gd name="connsiteY2373" fmla="*/ 3721168 h 4972277"/>
              <a:gd name="connsiteX2374" fmla="*/ 10428293 w 12746878"/>
              <a:gd name="connsiteY2374" fmla="*/ 3724858 h 4972277"/>
              <a:gd name="connsiteX2375" fmla="*/ 10432343 w 12746878"/>
              <a:gd name="connsiteY2375" fmla="*/ 3731260 h 4972277"/>
              <a:gd name="connsiteX2376" fmla="*/ 10430940 w 12746878"/>
              <a:gd name="connsiteY2376" fmla="*/ 3730671 h 4972277"/>
              <a:gd name="connsiteX2377" fmla="*/ 10447363 w 12746878"/>
              <a:gd name="connsiteY2377" fmla="*/ 3748655 h 4972277"/>
              <a:gd name="connsiteX2378" fmla="*/ 10447967 w 12746878"/>
              <a:gd name="connsiteY2378" fmla="*/ 3751150 h 4972277"/>
              <a:gd name="connsiteX2379" fmla="*/ 10448115 w 12746878"/>
              <a:gd name="connsiteY2379" fmla="*/ 3755030 h 4972277"/>
              <a:gd name="connsiteX2380" fmla="*/ 10461090 w 12746878"/>
              <a:gd name="connsiteY2380" fmla="*/ 3845475 h 4972277"/>
              <a:gd name="connsiteX2381" fmla="*/ 10462465 w 12746878"/>
              <a:gd name="connsiteY2381" fmla="*/ 3854457 h 4972277"/>
              <a:gd name="connsiteX2382" fmla="*/ 10459729 w 12746878"/>
              <a:gd name="connsiteY2382" fmla="*/ 3872827 h 4972277"/>
              <a:gd name="connsiteX2383" fmla="*/ 10466395 w 12746878"/>
              <a:gd name="connsiteY2383" fmla="*/ 3956297 h 4972277"/>
              <a:gd name="connsiteX2384" fmla="*/ 10471307 w 12746878"/>
              <a:gd name="connsiteY2384" fmla="*/ 4015781 h 4972277"/>
              <a:gd name="connsiteX2385" fmla="*/ 10454660 w 12746878"/>
              <a:gd name="connsiteY2385" fmla="*/ 3997756 h 4972277"/>
              <a:gd name="connsiteX2386" fmla="*/ 10453172 w 12746878"/>
              <a:gd name="connsiteY2386" fmla="*/ 3998393 h 4972277"/>
              <a:gd name="connsiteX2387" fmla="*/ 10442599 w 12746878"/>
              <a:gd name="connsiteY2387" fmla="*/ 3998389 h 4972277"/>
              <a:gd name="connsiteX2388" fmla="*/ 10381653 w 12746878"/>
              <a:gd name="connsiteY2388" fmla="*/ 3962154 h 4972277"/>
              <a:gd name="connsiteX2389" fmla="*/ 10369026 w 12746878"/>
              <a:gd name="connsiteY2389" fmla="*/ 3963035 h 4972277"/>
              <a:gd name="connsiteX2390" fmla="*/ 10343073 w 12746878"/>
              <a:gd name="connsiteY2390" fmla="*/ 3949870 h 4972277"/>
              <a:gd name="connsiteX2391" fmla="*/ 10319135 w 12746878"/>
              <a:gd name="connsiteY2391" fmla="*/ 3932982 h 4972277"/>
              <a:gd name="connsiteX2392" fmla="*/ 10318348 w 12746878"/>
              <a:gd name="connsiteY2392" fmla="*/ 3926591 h 4972277"/>
              <a:gd name="connsiteX2393" fmla="*/ 10316240 w 12746878"/>
              <a:gd name="connsiteY2393" fmla="*/ 3913243 h 4972277"/>
              <a:gd name="connsiteX2394" fmla="*/ 10307872 w 12746878"/>
              <a:gd name="connsiteY2394" fmla="*/ 3900990 h 4972277"/>
              <a:gd name="connsiteX2395" fmla="*/ 10303593 w 12746878"/>
              <a:gd name="connsiteY2395" fmla="*/ 3896191 h 4972277"/>
              <a:gd name="connsiteX2396" fmla="*/ 10290988 w 12746878"/>
              <a:gd name="connsiteY2396" fmla="*/ 3967641 h 4972277"/>
              <a:gd name="connsiteX2397" fmla="*/ 10281821 w 12746878"/>
              <a:gd name="connsiteY2397" fmla="*/ 4001913 h 4972277"/>
              <a:gd name="connsiteX2398" fmla="*/ 10281841 w 12746878"/>
              <a:gd name="connsiteY2398" fmla="*/ 4002115 h 4972277"/>
              <a:gd name="connsiteX2399" fmla="*/ 10296970 w 12746878"/>
              <a:gd name="connsiteY2399" fmla="*/ 4146763 h 4972277"/>
              <a:gd name="connsiteX2400" fmla="*/ 10297084 w 12746878"/>
              <a:gd name="connsiteY2400" fmla="*/ 4153992 h 4972277"/>
              <a:gd name="connsiteX2401" fmla="*/ 10296522 w 12746878"/>
              <a:gd name="connsiteY2401" fmla="*/ 4151552 h 4972277"/>
              <a:gd name="connsiteX2402" fmla="*/ 10289799 w 12746878"/>
              <a:gd name="connsiteY2402" fmla="*/ 4186556 h 4972277"/>
              <a:gd name="connsiteX2403" fmla="*/ 10275235 w 12746878"/>
              <a:gd name="connsiteY2403" fmla="*/ 4090787 h 4972277"/>
              <a:gd name="connsiteX2404" fmla="*/ 10274009 w 12746878"/>
              <a:gd name="connsiteY2404" fmla="*/ 4077999 h 4972277"/>
              <a:gd name="connsiteX2405" fmla="*/ 10230280 w 12746878"/>
              <a:gd name="connsiteY2405" fmla="*/ 4389579 h 4972277"/>
              <a:gd name="connsiteX2406" fmla="*/ 10228407 w 12746878"/>
              <a:gd name="connsiteY2406" fmla="*/ 4371629 h 4972277"/>
              <a:gd name="connsiteX2407" fmla="*/ 10224024 w 12746878"/>
              <a:gd name="connsiteY2407" fmla="*/ 4314649 h 4972277"/>
              <a:gd name="connsiteX2408" fmla="*/ 10223017 w 12746878"/>
              <a:gd name="connsiteY2408" fmla="*/ 4306568 h 4972277"/>
              <a:gd name="connsiteX2409" fmla="*/ 10223948 w 12746878"/>
              <a:gd name="connsiteY2409" fmla="*/ 4298947 h 4972277"/>
              <a:gd name="connsiteX2410" fmla="*/ 10234227 w 12746878"/>
              <a:gd name="connsiteY2410" fmla="*/ 4156929 h 4972277"/>
              <a:gd name="connsiteX2411" fmla="*/ 10210876 w 12746878"/>
              <a:gd name="connsiteY2411" fmla="*/ 4262152 h 4972277"/>
              <a:gd name="connsiteX2412" fmla="*/ 10210482 w 12746878"/>
              <a:gd name="connsiteY2412" fmla="*/ 4261626 h 4972277"/>
              <a:gd name="connsiteX2413" fmla="*/ 10195728 w 12746878"/>
              <a:gd name="connsiteY2413" fmla="*/ 4248811 h 4972277"/>
              <a:gd name="connsiteX2414" fmla="*/ 10190580 w 12746878"/>
              <a:gd name="connsiteY2414" fmla="*/ 4230960 h 4972277"/>
              <a:gd name="connsiteX2415" fmla="*/ 10205388 w 12746878"/>
              <a:gd name="connsiteY2415" fmla="*/ 4084973 h 4972277"/>
              <a:gd name="connsiteX2416" fmla="*/ 10203204 w 12746878"/>
              <a:gd name="connsiteY2416" fmla="*/ 4078662 h 4972277"/>
              <a:gd name="connsiteX2417" fmla="*/ 10195145 w 12746878"/>
              <a:gd name="connsiteY2417" fmla="*/ 4069504 h 4972277"/>
              <a:gd name="connsiteX2418" fmla="*/ 10188768 w 12746878"/>
              <a:gd name="connsiteY2418" fmla="*/ 4220294 h 4972277"/>
              <a:gd name="connsiteX2419" fmla="*/ 10189259 w 12746878"/>
              <a:gd name="connsiteY2419" fmla="*/ 4226377 h 4972277"/>
              <a:gd name="connsiteX2420" fmla="*/ 10185483 w 12746878"/>
              <a:gd name="connsiteY2420" fmla="*/ 4213286 h 4972277"/>
              <a:gd name="connsiteX2421" fmla="*/ 10174776 w 12746878"/>
              <a:gd name="connsiteY2421" fmla="*/ 4069821 h 4972277"/>
              <a:gd name="connsiteX2422" fmla="*/ 10170805 w 12746878"/>
              <a:gd name="connsiteY2422" fmla="*/ 4032472 h 4972277"/>
              <a:gd name="connsiteX2423" fmla="*/ 10165775 w 12746878"/>
              <a:gd name="connsiteY2423" fmla="*/ 4042852 h 4972277"/>
              <a:gd name="connsiteX2424" fmla="*/ 10162251 w 12746878"/>
              <a:gd name="connsiteY2424" fmla="*/ 4062553 h 4972277"/>
              <a:gd name="connsiteX2425" fmla="*/ 10164826 w 12746878"/>
              <a:gd name="connsiteY2425" fmla="*/ 3898852 h 4972277"/>
              <a:gd name="connsiteX2426" fmla="*/ 10165660 w 12746878"/>
              <a:gd name="connsiteY2426" fmla="*/ 3897784 h 4972277"/>
              <a:gd name="connsiteX2427" fmla="*/ 10165372 w 12746878"/>
              <a:gd name="connsiteY2427" fmla="*/ 3893171 h 4972277"/>
              <a:gd name="connsiteX2428" fmla="*/ 10164826 w 12746878"/>
              <a:gd name="connsiteY2428" fmla="*/ 3898852 h 4972277"/>
              <a:gd name="connsiteX2429" fmla="*/ 10156752 w 12746878"/>
              <a:gd name="connsiteY2429" fmla="*/ 3903976 h 4972277"/>
              <a:gd name="connsiteX2430" fmla="*/ 10155195 w 12746878"/>
              <a:gd name="connsiteY2430" fmla="*/ 3854780 h 4972277"/>
              <a:gd name="connsiteX2431" fmla="*/ 10160006 w 12746878"/>
              <a:gd name="connsiteY2431" fmla="*/ 3822152 h 4972277"/>
              <a:gd name="connsiteX2432" fmla="*/ 10153559 w 12746878"/>
              <a:gd name="connsiteY2432" fmla="*/ 3769220 h 4972277"/>
              <a:gd name="connsiteX2433" fmla="*/ 10139409 w 12746878"/>
              <a:gd name="connsiteY2433" fmla="*/ 3746193 h 4972277"/>
              <a:gd name="connsiteX2434" fmla="*/ 10149362 w 12746878"/>
              <a:gd name="connsiteY2434" fmla="*/ 3978583 h 4972277"/>
              <a:gd name="connsiteX2435" fmla="*/ 10167724 w 12746878"/>
              <a:gd name="connsiteY2435" fmla="*/ 4275693 h 4972277"/>
              <a:gd name="connsiteX2436" fmla="*/ 10180932 w 12746878"/>
              <a:gd name="connsiteY2436" fmla="*/ 4404375 h 4972277"/>
              <a:gd name="connsiteX2437" fmla="*/ 10173050 w 12746878"/>
              <a:gd name="connsiteY2437" fmla="*/ 4395751 h 4972277"/>
              <a:gd name="connsiteX2438" fmla="*/ 10170315 w 12746878"/>
              <a:gd name="connsiteY2438" fmla="*/ 4387398 h 4972277"/>
              <a:gd name="connsiteX2439" fmla="*/ 10160838 w 12746878"/>
              <a:gd name="connsiteY2439" fmla="*/ 4364245 h 4972277"/>
              <a:gd name="connsiteX2440" fmla="*/ 10157772 w 12746878"/>
              <a:gd name="connsiteY2440" fmla="*/ 4377217 h 4972277"/>
              <a:gd name="connsiteX2441" fmla="*/ 10157744 w 12746878"/>
              <a:gd name="connsiteY2441" fmla="*/ 4379004 h 4972277"/>
              <a:gd name="connsiteX2442" fmla="*/ 10147852 w 12746878"/>
              <a:gd name="connsiteY2442" fmla="*/ 4368181 h 4972277"/>
              <a:gd name="connsiteX2443" fmla="*/ 10139961 w 12746878"/>
              <a:gd name="connsiteY2443" fmla="*/ 4363664 h 4972277"/>
              <a:gd name="connsiteX2444" fmla="*/ 10138602 w 12746878"/>
              <a:gd name="connsiteY2444" fmla="*/ 4335363 h 4972277"/>
              <a:gd name="connsiteX2445" fmla="*/ 10129111 w 12746878"/>
              <a:gd name="connsiteY2445" fmla="*/ 4263915 h 4972277"/>
              <a:gd name="connsiteX2446" fmla="*/ 10101093 w 12746878"/>
              <a:gd name="connsiteY2446" fmla="*/ 4347200 h 4972277"/>
              <a:gd name="connsiteX2447" fmla="*/ 10090026 w 12746878"/>
              <a:gd name="connsiteY2447" fmla="*/ 4336792 h 4972277"/>
              <a:gd name="connsiteX2448" fmla="*/ 10080524 w 12746878"/>
              <a:gd name="connsiteY2448" fmla="*/ 4232094 h 4972277"/>
              <a:gd name="connsiteX2449" fmla="*/ 10054651 w 12746878"/>
              <a:gd name="connsiteY2449" fmla="*/ 4091263 h 4972277"/>
              <a:gd name="connsiteX2450" fmla="*/ 10055205 w 12746878"/>
              <a:gd name="connsiteY2450" fmla="*/ 4118175 h 4972277"/>
              <a:gd name="connsiteX2451" fmla="*/ 10055935 w 12746878"/>
              <a:gd name="connsiteY2451" fmla="*/ 4137659 h 4972277"/>
              <a:gd name="connsiteX2452" fmla="*/ 10053139 w 12746878"/>
              <a:gd name="connsiteY2452" fmla="*/ 4125170 h 4972277"/>
              <a:gd name="connsiteX2453" fmla="*/ 10048656 w 12746878"/>
              <a:gd name="connsiteY2453" fmla="*/ 4141909 h 4972277"/>
              <a:gd name="connsiteX2454" fmla="*/ 10048836 w 12746878"/>
              <a:gd name="connsiteY2454" fmla="*/ 4158345 h 4972277"/>
              <a:gd name="connsiteX2455" fmla="*/ 10037025 w 12746878"/>
              <a:gd name="connsiteY2455" fmla="*/ 4135157 h 4972277"/>
              <a:gd name="connsiteX2456" fmla="*/ 10055560 w 12746878"/>
              <a:gd name="connsiteY2456" fmla="*/ 3956641 h 4972277"/>
              <a:gd name="connsiteX2457" fmla="*/ 10029108 w 12746878"/>
              <a:gd name="connsiteY2457" fmla="*/ 4090812 h 4972277"/>
              <a:gd name="connsiteX2458" fmla="*/ 10027828 w 12746878"/>
              <a:gd name="connsiteY2458" fmla="*/ 4082513 h 4972277"/>
              <a:gd name="connsiteX2459" fmla="*/ 9991197 w 12746878"/>
              <a:gd name="connsiteY2459" fmla="*/ 3890602 h 4972277"/>
              <a:gd name="connsiteX2460" fmla="*/ 9997086 w 12746878"/>
              <a:gd name="connsiteY2460" fmla="*/ 4176756 h 4972277"/>
              <a:gd name="connsiteX2461" fmla="*/ 9963383 w 12746878"/>
              <a:gd name="connsiteY2461" fmla="*/ 4158905 h 4972277"/>
              <a:gd name="connsiteX2462" fmla="*/ 9954839 w 12746878"/>
              <a:gd name="connsiteY2462" fmla="*/ 4193690 h 4972277"/>
              <a:gd name="connsiteX2463" fmla="*/ 9933708 w 12746878"/>
              <a:gd name="connsiteY2463" fmla="*/ 4050229 h 4972277"/>
              <a:gd name="connsiteX2464" fmla="*/ 9923206 w 12746878"/>
              <a:gd name="connsiteY2464" fmla="*/ 3900699 h 4972277"/>
              <a:gd name="connsiteX2465" fmla="*/ 9913094 w 12746878"/>
              <a:gd name="connsiteY2465" fmla="*/ 3896898 h 4972277"/>
              <a:gd name="connsiteX2466" fmla="*/ 9906573 w 12746878"/>
              <a:gd name="connsiteY2466" fmla="*/ 3891785 h 4972277"/>
              <a:gd name="connsiteX2467" fmla="*/ 9904451 w 12746878"/>
              <a:gd name="connsiteY2467" fmla="*/ 3865154 h 4972277"/>
              <a:gd name="connsiteX2468" fmla="*/ 9882391 w 12746878"/>
              <a:gd name="connsiteY2468" fmla="*/ 3692912 h 4972277"/>
              <a:gd name="connsiteX2469" fmla="*/ 9870991 w 12746878"/>
              <a:gd name="connsiteY2469" fmla="*/ 3629419 h 4972277"/>
              <a:gd name="connsiteX2470" fmla="*/ 9868446 w 12746878"/>
              <a:gd name="connsiteY2470" fmla="*/ 3645014 h 4972277"/>
              <a:gd name="connsiteX2471" fmla="*/ 9882391 w 12746878"/>
              <a:gd name="connsiteY2471" fmla="*/ 3692912 h 4972277"/>
              <a:gd name="connsiteX2472" fmla="*/ 9881369 w 12746878"/>
              <a:gd name="connsiteY2472" fmla="*/ 3768896 h 4972277"/>
              <a:gd name="connsiteX2473" fmla="*/ 9878790 w 12746878"/>
              <a:gd name="connsiteY2473" fmla="*/ 3749101 h 4972277"/>
              <a:gd name="connsiteX2474" fmla="*/ 9874863 w 12746878"/>
              <a:gd name="connsiteY2474" fmla="*/ 3712948 h 4972277"/>
              <a:gd name="connsiteX2475" fmla="*/ 9858191 w 12746878"/>
              <a:gd name="connsiteY2475" fmla="*/ 3855257 h 4972277"/>
              <a:gd name="connsiteX2476" fmla="*/ 9868728 w 12746878"/>
              <a:gd name="connsiteY2476" fmla="*/ 4041856 h 4972277"/>
              <a:gd name="connsiteX2477" fmla="*/ 9873930 w 12746878"/>
              <a:gd name="connsiteY2477" fmla="*/ 4314623 h 4972277"/>
              <a:gd name="connsiteX2478" fmla="*/ 9873662 w 12746878"/>
              <a:gd name="connsiteY2478" fmla="*/ 4334506 h 4972277"/>
              <a:gd name="connsiteX2479" fmla="*/ 9869326 w 12746878"/>
              <a:gd name="connsiteY2479" fmla="*/ 4301229 h 4972277"/>
              <a:gd name="connsiteX2480" fmla="*/ 9856948 w 12746878"/>
              <a:gd name="connsiteY2480" fmla="*/ 4218270 h 4972277"/>
              <a:gd name="connsiteX2481" fmla="*/ 9848458 w 12746878"/>
              <a:gd name="connsiteY2481" fmla="*/ 4211612 h 4972277"/>
              <a:gd name="connsiteX2482" fmla="*/ 9836492 w 12746878"/>
              <a:gd name="connsiteY2482" fmla="*/ 4061450 h 4972277"/>
              <a:gd name="connsiteX2483" fmla="*/ 9809793 w 12746878"/>
              <a:gd name="connsiteY2483" fmla="*/ 3897238 h 4972277"/>
              <a:gd name="connsiteX2484" fmla="*/ 9780188 w 12746878"/>
              <a:gd name="connsiteY2484" fmla="*/ 3862693 h 4972277"/>
              <a:gd name="connsiteX2485" fmla="*/ 9775562 w 12746878"/>
              <a:gd name="connsiteY2485" fmla="*/ 3695453 h 4972277"/>
              <a:gd name="connsiteX2486" fmla="*/ 9729175 w 12746878"/>
              <a:gd name="connsiteY2486" fmla="*/ 3692020 h 4972277"/>
              <a:gd name="connsiteX2487" fmla="*/ 9704147 w 12746878"/>
              <a:gd name="connsiteY2487" fmla="*/ 3483785 h 4972277"/>
              <a:gd name="connsiteX2488" fmla="*/ 9701534 w 12746878"/>
              <a:gd name="connsiteY2488" fmla="*/ 3483090 h 4972277"/>
              <a:gd name="connsiteX2489" fmla="*/ 9698265 w 12746878"/>
              <a:gd name="connsiteY2489" fmla="*/ 3482221 h 4972277"/>
              <a:gd name="connsiteX2490" fmla="*/ 9697176 w 12746878"/>
              <a:gd name="connsiteY2490" fmla="*/ 3481932 h 4972277"/>
              <a:gd name="connsiteX2491" fmla="*/ 9696305 w 12746878"/>
              <a:gd name="connsiteY2491" fmla="*/ 3481701 h 4972277"/>
              <a:gd name="connsiteX2492" fmla="*/ 9698265 w 12746878"/>
              <a:gd name="connsiteY2492" fmla="*/ 3482221 h 4972277"/>
              <a:gd name="connsiteX2493" fmla="*/ 9704147 w 12746878"/>
              <a:gd name="connsiteY2493" fmla="*/ 3483785 h 4972277"/>
              <a:gd name="connsiteX2494" fmla="*/ 9708156 w 12746878"/>
              <a:gd name="connsiteY2494" fmla="*/ 3659752 h 4972277"/>
              <a:gd name="connsiteX2495" fmla="*/ 9706084 w 12746878"/>
              <a:gd name="connsiteY2495" fmla="*/ 3934897 h 4972277"/>
              <a:gd name="connsiteX2496" fmla="*/ 9706195 w 12746878"/>
              <a:gd name="connsiteY2496" fmla="*/ 3945054 h 4972277"/>
              <a:gd name="connsiteX2497" fmla="*/ 9704138 w 12746878"/>
              <a:gd name="connsiteY2497" fmla="*/ 3941015 h 4972277"/>
              <a:gd name="connsiteX2498" fmla="*/ 9698889 w 12746878"/>
              <a:gd name="connsiteY2498" fmla="*/ 3960204 h 4972277"/>
              <a:gd name="connsiteX2499" fmla="*/ 9699096 w 12746878"/>
              <a:gd name="connsiteY2499" fmla="*/ 3965741 h 4972277"/>
              <a:gd name="connsiteX2500" fmla="*/ 9695610 w 12746878"/>
              <a:gd name="connsiteY2500" fmla="*/ 3950171 h 4972277"/>
              <a:gd name="connsiteX2501" fmla="*/ 9664423 w 12746878"/>
              <a:gd name="connsiteY2501" fmla="*/ 3755041 h 4972277"/>
              <a:gd name="connsiteX2502" fmla="*/ 9663641 w 12746878"/>
              <a:gd name="connsiteY2502" fmla="*/ 3751571 h 4972277"/>
              <a:gd name="connsiteX2503" fmla="*/ 9661739 w 12746878"/>
              <a:gd name="connsiteY2503" fmla="*/ 3730620 h 4972277"/>
              <a:gd name="connsiteX2504" fmla="*/ 9629533 w 12746878"/>
              <a:gd name="connsiteY2504" fmla="*/ 3450814 h 4972277"/>
              <a:gd name="connsiteX2505" fmla="*/ 9624113 w 12746878"/>
              <a:gd name="connsiteY2505" fmla="*/ 3418884 h 4972277"/>
              <a:gd name="connsiteX2506" fmla="*/ 9623633 w 12746878"/>
              <a:gd name="connsiteY2506" fmla="*/ 3420810 h 4972277"/>
              <a:gd name="connsiteX2507" fmla="*/ 9605762 w 12746878"/>
              <a:gd name="connsiteY2507" fmla="*/ 3554178 h 4972277"/>
              <a:gd name="connsiteX2508" fmla="*/ 9602852 w 12746878"/>
              <a:gd name="connsiteY2508" fmla="*/ 3566436 h 4972277"/>
              <a:gd name="connsiteX2509" fmla="*/ 9600819 w 12746878"/>
              <a:gd name="connsiteY2509" fmla="*/ 3557118 h 4972277"/>
              <a:gd name="connsiteX2510" fmla="*/ 9598433 w 12746878"/>
              <a:gd name="connsiteY2510" fmla="*/ 3575020 h 4972277"/>
              <a:gd name="connsiteX2511" fmla="*/ 9597936 w 12746878"/>
              <a:gd name="connsiteY2511" fmla="*/ 3587138 h 4972277"/>
              <a:gd name="connsiteX2512" fmla="*/ 9595952 w 12746878"/>
              <a:gd name="connsiteY2512" fmla="*/ 3595494 h 4972277"/>
              <a:gd name="connsiteX2513" fmla="*/ 9591725 w 12746878"/>
              <a:gd name="connsiteY2513" fmla="*/ 3603587 h 4972277"/>
              <a:gd name="connsiteX2514" fmla="*/ 9596554 w 12746878"/>
              <a:gd name="connsiteY2514" fmla="*/ 3555983 h 4972277"/>
              <a:gd name="connsiteX2515" fmla="*/ 9603853 w 12746878"/>
              <a:gd name="connsiteY2515" fmla="*/ 3484013 h 4972277"/>
              <a:gd name="connsiteX2516" fmla="*/ 9604114 w 12746878"/>
              <a:gd name="connsiteY2516" fmla="*/ 3471038 h 4972277"/>
              <a:gd name="connsiteX2517" fmla="*/ 9603198 w 12746878"/>
              <a:gd name="connsiteY2517" fmla="*/ 3471763 h 4972277"/>
              <a:gd name="connsiteX2518" fmla="*/ 9606977 w 12746878"/>
              <a:gd name="connsiteY2518" fmla="*/ 3448144 h 4972277"/>
              <a:gd name="connsiteX2519" fmla="*/ 9612279 w 12746878"/>
              <a:gd name="connsiteY2519" fmla="*/ 3410184 h 4972277"/>
              <a:gd name="connsiteX2520" fmla="*/ 9616406 w 12746878"/>
              <a:gd name="connsiteY2520" fmla="*/ 3373494 h 4972277"/>
              <a:gd name="connsiteX2521" fmla="*/ 9614267 w 12746878"/>
              <a:gd name="connsiteY2521" fmla="*/ 3360893 h 4972277"/>
              <a:gd name="connsiteX2522" fmla="*/ 9619516 w 12746878"/>
              <a:gd name="connsiteY2522" fmla="*/ 3365861 h 4972277"/>
              <a:gd name="connsiteX2523" fmla="*/ 9625542 w 12746878"/>
              <a:gd name="connsiteY2523" fmla="*/ 3366122 h 4972277"/>
              <a:gd name="connsiteX2524" fmla="*/ 9621089 w 12746878"/>
              <a:gd name="connsiteY2524" fmla="*/ 3357302 h 4972277"/>
              <a:gd name="connsiteX2525" fmla="*/ 9613749 w 12746878"/>
              <a:gd name="connsiteY2525" fmla="*/ 3357841 h 4972277"/>
              <a:gd name="connsiteX2526" fmla="*/ 9596523 w 12746878"/>
              <a:gd name="connsiteY2526" fmla="*/ 3256373 h 4972277"/>
              <a:gd name="connsiteX2527" fmla="*/ 9587897 w 12746878"/>
              <a:gd name="connsiteY2527" fmla="*/ 3260618 h 4972277"/>
              <a:gd name="connsiteX2528" fmla="*/ 9590642 w 12746878"/>
              <a:gd name="connsiteY2528" fmla="*/ 3246908 h 4972277"/>
              <a:gd name="connsiteX2529" fmla="*/ 9590119 w 12746878"/>
              <a:gd name="connsiteY2529" fmla="*/ 3218654 h 4972277"/>
              <a:gd name="connsiteX2530" fmla="*/ 9575257 w 12746878"/>
              <a:gd name="connsiteY2530" fmla="*/ 3131120 h 4972277"/>
              <a:gd name="connsiteX2531" fmla="*/ 9570077 w 12746878"/>
              <a:gd name="connsiteY2531" fmla="*/ 3163756 h 4972277"/>
              <a:gd name="connsiteX2532" fmla="*/ 9549127 w 12746878"/>
              <a:gd name="connsiteY2532" fmla="*/ 3163217 h 4972277"/>
              <a:gd name="connsiteX2533" fmla="*/ 9554018 w 12746878"/>
              <a:gd name="connsiteY2533" fmla="*/ 3255842 h 4972277"/>
              <a:gd name="connsiteX2534" fmla="*/ 9535648 w 12746878"/>
              <a:gd name="connsiteY2534" fmla="*/ 3163554 h 4972277"/>
              <a:gd name="connsiteX2535" fmla="*/ 9524098 w 12746878"/>
              <a:gd name="connsiteY2535" fmla="*/ 3214182 h 4972277"/>
              <a:gd name="connsiteX2536" fmla="*/ 9518007 w 12746878"/>
              <a:gd name="connsiteY2536" fmla="*/ 3235584 h 4972277"/>
              <a:gd name="connsiteX2537" fmla="*/ 9557147 w 12746878"/>
              <a:gd name="connsiteY2537" fmla="*/ 3533852 h 4972277"/>
              <a:gd name="connsiteX2538" fmla="*/ 9570241 w 12746878"/>
              <a:gd name="connsiteY2538" fmla="*/ 3661424 h 4972277"/>
              <a:gd name="connsiteX2539" fmla="*/ 9568407 w 12746878"/>
              <a:gd name="connsiteY2539" fmla="*/ 3674639 h 4972277"/>
              <a:gd name="connsiteX2540" fmla="*/ 9562010 w 12746878"/>
              <a:gd name="connsiteY2540" fmla="*/ 3668697 h 4972277"/>
              <a:gd name="connsiteX2541" fmla="*/ 9558441 w 12746878"/>
              <a:gd name="connsiteY2541" fmla="*/ 3729651 h 4972277"/>
              <a:gd name="connsiteX2542" fmla="*/ 9558738 w 12746878"/>
              <a:gd name="connsiteY2542" fmla="*/ 3743937 h 4972277"/>
              <a:gd name="connsiteX2543" fmla="*/ 9546589 w 12746878"/>
              <a:gd name="connsiteY2543" fmla="*/ 3830284 h 4972277"/>
              <a:gd name="connsiteX2544" fmla="*/ 9544156 w 12746878"/>
              <a:gd name="connsiteY2544" fmla="*/ 3841246 h 4972277"/>
              <a:gd name="connsiteX2545" fmla="*/ 9536232 w 12746878"/>
              <a:gd name="connsiteY2545" fmla="*/ 3830668 h 4972277"/>
              <a:gd name="connsiteX2546" fmla="*/ 9532015 w 12746878"/>
              <a:gd name="connsiteY2546" fmla="*/ 3796832 h 4972277"/>
              <a:gd name="connsiteX2547" fmla="*/ 9548566 w 12746878"/>
              <a:gd name="connsiteY2547" fmla="*/ 3661260 h 4972277"/>
              <a:gd name="connsiteX2548" fmla="*/ 9530062 w 12746878"/>
              <a:gd name="connsiteY2548" fmla="*/ 3675981 h 4972277"/>
              <a:gd name="connsiteX2549" fmla="*/ 9524752 w 12746878"/>
              <a:gd name="connsiteY2549" fmla="*/ 3713819 h 4972277"/>
              <a:gd name="connsiteX2550" fmla="*/ 9520634 w 12746878"/>
              <a:gd name="connsiteY2550" fmla="*/ 3674362 h 4972277"/>
              <a:gd name="connsiteX2551" fmla="*/ 9510583 w 12746878"/>
              <a:gd name="connsiteY2551" fmla="*/ 3631163 h 4972277"/>
              <a:gd name="connsiteX2552" fmla="*/ 9479272 w 12746878"/>
              <a:gd name="connsiteY2552" fmla="*/ 3603573 h 4972277"/>
              <a:gd name="connsiteX2553" fmla="*/ 9476871 w 12746878"/>
              <a:gd name="connsiteY2553" fmla="*/ 3591632 h 4972277"/>
              <a:gd name="connsiteX2554" fmla="*/ 9477283 w 12746878"/>
              <a:gd name="connsiteY2554" fmla="*/ 3580417 h 4972277"/>
              <a:gd name="connsiteX2555" fmla="*/ 9478774 w 12746878"/>
              <a:gd name="connsiteY2555" fmla="*/ 3586603 h 4972277"/>
              <a:gd name="connsiteX2556" fmla="*/ 9481179 w 12746878"/>
              <a:gd name="connsiteY2556" fmla="*/ 3594258 h 4972277"/>
              <a:gd name="connsiteX2557" fmla="*/ 9477805 w 12746878"/>
              <a:gd name="connsiteY2557" fmla="*/ 3566127 h 4972277"/>
              <a:gd name="connsiteX2558" fmla="*/ 9453733 w 12746878"/>
              <a:gd name="connsiteY2558" fmla="*/ 3515264 h 4972277"/>
              <a:gd name="connsiteX2559" fmla="*/ 9477331 w 12746878"/>
              <a:gd name="connsiteY2559" fmla="*/ 3723119 h 4972277"/>
              <a:gd name="connsiteX2560" fmla="*/ 9458156 w 12746878"/>
              <a:gd name="connsiteY2560" fmla="*/ 3763971 h 4972277"/>
              <a:gd name="connsiteX2561" fmla="*/ 9456429 w 12746878"/>
              <a:gd name="connsiteY2561" fmla="*/ 3853187 h 4972277"/>
              <a:gd name="connsiteX2562" fmla="*/ 9457948 w 12746878"/>
              <a:gd name="connsiteY2562" fmla="*/ 3949405 h 4972277"/>
              <a:gd name="connsiteX2563" fmla="*/ 9455575 w 12746878"/>
              <a:gd name="connsiteY2563" fmla="*/ 3939103 h 4972277"/>
              <a:gd name="connsiteX2564" fmla="*/ 9440073 w 12746878"/>
              <a:gd name="connsiteY2564" fmla="*/ 3864207 h 4972277"/>
              <a:gd name="connsiteX2565" fmla="*/ 9433920 w 12746878"/>
              <a:gd name="connsiteY2565" fmla="*/ 3889252 h 4972277"/>
              <a:gd name="connsiteX2566" fmla="*/ 9397306 w 12746878"/>
              <a:gd name="connsiteY2566" fmla="*/ 3925798 h 4972277"/>
              <a:gd name="connsiteX2567" fmla="*/ 9387104 w 12746878"/>
              <a:gd name="connsiteY2567" fmla="*/ 3931542 h 4972277"/>
              <a:gd name="connsiteX2568" fmla="*/ 9386957 w 12746878"/>
              <a:gd name="connsiteY2568" fmla="*/ 3930468 h 4972277"/>
              <a:gd name="connsiteX2569" fmla="*/ 9370989 w 12746878"/>
              <a:gd name="connsiteY2569" fmla="*/ 3814918 h 4972277"/>
              <a:gd name="connsiteX2570" fmla="*/ 9340654 w 12746878"/>
              <a:gd name="connsiteY2570" fmla="*/ 3609217 h 4972277"/>
              <a:gd name="connsiteX2571" fmla="*/ 9349820 w 12746878"/>
              <a:gd name="connsiteY2571" fmla="*/ 3563806 h 4972277"/>
              <a:gd name="connsiteX2572" fmla="*/ 9352384 w 12746878"/>
              <a:gd name="connsiteY2572" fmla="*/ 3497025 h 4972277"/>
              <a:gd name="connsiteX2573" fmla="*/ 9336960 w 12746878"/>
              <a:gd name="connsiteY2573" fmla="*/ 3537108 h 4972277"/>
              <a:gd name="connsiteX2574" fmla="*/ 9333603 w 12746878"/>
              <a:gd name="connsiteY2574" fmla="*/ 3559177 h 4972277"/>
              <a:gd name="connsiteX2575" fmla="*/ 9308825 w 12746878"/>
              <a:gd name="connsiteY2575" fmla="*/ 3378742 h 4972277"/>
              <a:gd name="connsiteX2576" fmla="*/ 9304650 w 12746878"/>
              <a:gd name="connsiteY2576" fmla="*/ 3349687 h 4972277"/>
              <a:gd name="connsiteX2577" fmla="*/ 9294332 w 12746878"/>
              <a:gd name="connsiteY2577" fmla="*/ 3381372 h 4972277"/>
              <a:gd name="connsiteX2578" fmla="*/ 9289865 w 12746878"/>
              <a:gd name="connsiteY2578" fmla="*/ 3392105 h 4972277"/>
              <a:gd name="connsiteX2579" fmla="*/ 9300085 w 12746878"/>
              <a:gd name="connsiteY2579" fmla="*/ 3483327 h 4972277"/>
              <a:gd name="connsiteX2580" fmla="*/ 9319846 w 12746878"/>
              <a:gd name="connsiteY2580" fmla="*/ 3606786 h 4972277"/>
              <a:gd name="connsiteX2581" fmla="*/ 9327753 w 12746878"/>
              <a:gd name="connsiteY2581" fmla="*/ 3668931 h 4972277"/>
              <a:gd name="connsiteX2582" fmla="*/ 9317429 w 12746878"/>
              <a:gd name="connsiteY2582" fmla="*/ 3730603 h 4972277"/>
              <a:gd name="connsiteX2583" fmla="*/ 9312160 w 12746878"/>
              <a:gd name="connsiteY2583" fmla="*/ 3732912 h 4972277"/>
              <a:gd name="connsiteX2584" fmla="*/ 9311347 w 12746878"/>
              <a:gd name="connsiteY2584" fmla="*/ 3729466 h 4972277"/>
              <a:gd name="connsiteX2585" fmla="*/ 9310792 w 12746878"/>
              <a:gd name="connsiteY2585" fmla="*/ 3733513 h 4972277"/>
              <a:gd name="connsiteX2586" fmla="*/ 9308677 w 12746878"/>
              <a:gd name="connsiteY2586" fmla="*/ 3734440 h 4972277"/>
              <a:gd name="connsiteX2587" fmla="*/ 9280850 w 12746878"/>
              <a:gd name="connsiteY2587" fmla="*/ 3753910 h 4972277"/>
              <a:gd name="connsiteX2588" fmla="*/ 9282735 w 12746878"/>
              <a:gd name="connsiteY2588" fmla="*/ 3864095 h 4972277"/>
              <a:gd name="connsiteX2589" fmla="*/ 9274264 w 12746878"/>
              <a:gd name="connsiteY2589" fmla="*/ 3973012 h 4972277"/>
              <a:gd name="connsiteX2590" fmla="*/ 9274478 w 12746878"/>
              <a:gd name="connsiteY2590" fmla="*/ 3975610 h 4972277"/>
              <a:gd name="connsiteX2591" fmla="*/ 9268978 w 12746878"/>
              <a:gd name="connsiteY2591" fmla="*/ 4009984 h 4972277"/>
              <a:gd name="connsiteX2592" fmla="*/ 9268489 w 12746878"/>
              <a:gd name="connsiteY2592" fmla="*/ 4011003 h 4972277"/>
              <a:gd name="connsiteX2593" fmla="*/ 9266495 w 12746878"/>
              <a:gd name="connsiteY2593" fmla="*/ 4025509 h 4972277"/>
              <a:gd name="connsiteX2594" fmla="*/ 9262691 w 12746878"/>
              <a:gd name="connsiteY2594" fmla="*/ 4049279 h 4972277"/>
              <a:gd name="connsiteX2595" fmla="*/ 9257976 w 12746878"/>
              <a:gd name="connsiteY2595" fmla="*/ 4042424 h 4972277"/>
              <a:gd name="connsiteX2596" fmla="*/ 9244566 w 12746878"/>
              <a:gd name="connsiteY2596" fmla="*/ 4030245 h 4972277"/>
              <a:gd name="connsiteX2597" fmla="*/ 9244228 w 12746878"/>
              <a:gd name="connsiteY2597" fmla="*/ 4028198 h 4972277"/>
              <a:gd name="connsiteX2598" fmla="*/ 9239012 w 12746878"/>
              <a:gd name="connsiteY2598" fmla="*/ 3992913 h 4972277"/>
              <a:gd name="connsiteX2599" fmla="*/ 9238365 w 12746878"/>
              <a:gd name="connsiteY2599" fmla="*/ 3983484 h 4972277"/>
              <a:gd name="connsiteX2600" fmla="*/ 9229892 w 12746878"/>
              <a:gd name="connsiteY2600" fmla="*/ 3924166 h 4972277"/>
              <a:gd name="connsiteX2601" fmla="*/ 9228199 w 12746878"/>
              <a:gd name="connsiteY2601" fmla="*/ 3909059 h 4972277"/>
              <a:gd name="connsiteX2602" fmla="*/ 9226724 w 12746878"/>
              <a:gd name="connsiteY2602" fmla="*/ 3899287 h 4972277"/>
              <a:gd name="connsiteX2603" fmla="*/ 9221303 w 12746878"/>
              <a:gd name="connsiteY2603" fmla="*/ 3852392 h 4972277"/>
              <a:gd name="connsiteX2604" fmla="*/ 9212208 w 12746878"/>
              <a:gd name="connsiteY2604" fmla="*/ 3793280 h 4972277"/>
              <a:gd name="connsiteX2605" fmla="*/ 9195157 w 12746878"/>
              <a:gd name="connsiteY2605" fmla="*/ 3899917 h 4972277"/>
              <a:gd name="connsiteX2606" fmla="*/ 9194989 w 12746878"/>
              <a:gd name="connsiteY2606" fmla="*/ 4018449 h 4972277"/>
              <a:gd name="connsiteX2607" fmla="*/ 9152871 w 12746878"/>
              <a:gd name="connsiteY2607" fmla="*/ 3879785 h 4972277"/>
              <a:gd name="connsiteX2608" fmla="*/ 9135673 w 12746878"/>
              <a:gd name="connsiteY2608" fmla="*/ 3838158 h 4972277"/>
              <a:gd name="connsiteX2609" fmla="*/ 9144670 w 12746878"/>
              <a:gd name="connsiteY2609" fmla="*/ 3913178 h 4972277"/>
              <a:gd name="connsiteX2610" fmla="*/ 9105902 w 12746878"/>
              <a:gd name="connsiteY2610" fmla="*/ 3922146 h 4972277"/>
              <a:gd name="connsiteX2611" fmla="*/ 9108443 w 12746878"/>
              <a:gd name="connsiteY2611" fmla="*/ 4060668 h 4972277"/>
              <a:gd name="connsiteX2612" fmla="*/ 9086801 w 12746878"/>
              <a:gd name="connsiteY2612" fmla="*/ 4037130 h 4972277"/>
              <a:gd name="connsiteX2613" fmla="*/ 9079146 w 12746878"/>
              <a:gd name="connsiteY2613" fmla="*/ 3987663 h 4972277"/>
              <a:gd name="connsiteX2614" fmla="*/ 9060310 w 12746878"/>
              <a:gd name="connsiteY2614" fmla="*/ 4012883 h 4972277"/>
              <a:gd name="connsiteX2615" fmla="*/ 9051087 w 12746878"/>
              <a:gd name="connsiteY2615" fmla="*/ 4009015 h 4972277"/>
              <a:gd name="connsiteX2616" fmla="*/ 9052308 w 12746878"/>
              <a:gd name="connsiteY2616" fmla="*/ 4000179 h 4972277"/>
              <a:gd name="connsiteX2617" fmla="*/ 9049956 w 12746878"/>
              <a:gd name="connsiteY2617" fmla="*/ 3987651 h 4972277"/>
              <a:gd name="connsiteX2618" fmla="*/ 9048521 w 12746878"/>
              <a:gd name="connsiteY2618" fmla="*/ 3989401 h 4972277"/>
              <a:gd name="connsiteX2619" fmla="*/ 9048529 w 12746878"/>
              <a:gd name="connsiteY2619" fmla="*/ 3985736 h 4972277"/>
              <a:gd name="connsiteX2620" fmla="*/ 9045669 w 12746878"/>
              <a:gd name="connsiteY2620" fmla="*/ 3937663 h 4972277"/>
              <a:gd name="connsiteX2621" fmla="*/ 9045937 w 12746878"/>
              <a:gd name="connsiteY2621" fmla="*/ 3935732 h 4972277"/>
              <a:gd name="connsiteX2622" fmla="*/ 9114701 w 12746878"/>
              <a:gd name="connsiteY2622" fmla="*/ 3424075 h 4972277"/>
              <a:gd name="connsiteX2623" fmla="*/ 9157223 w 12746878"/>
              <a:gd name="connsiteY2623" fmla="*/ 2840700 h 4972277"/>
              <a:gd name="connsiteX2624" fmla="*/ 9153552 w 12746878"/>
              <a:gd name="connsiteY2624" fmla="*/ 2587533 h 4972277"/>
              <a:gd name="connsiteX2625" fmla="*/ 9138169 w 12746878"/>
              <a:gd name="connsiteY2625" fmla="*/ 2590179 h 4972277"/>
              <a:gd name="connsiteX2626" fmla="*/ 9121761 w 12746878"/>
              <a:gd name="connsiteY2626" fmla="*/ 2589468 h 4972277"/>
              <a:gd name="connsiteX2627" fmla="*/ 9117953 w 12746878"/>
              <a:gd name="connsiteY2627" fmla="*/ 2587506 h 4972277"/>
              <a:gd name="connsiteX2628" fmla="*/ 9117880 w 12746878"/>
              <a:gd name="connsiteY2628" fmla="*/ 2719932 h 4972277"/>
              <a:gd name="connsiteX2629" fmla="*/ 9110161 w 12746878"/>
              <a:gd name="connsiteY2629" fmla="*/ 3177966 h 4972277"/>
              <a:gd name="connsiteX2630" fmla="*/ 9065487 w 12746878"/>
              <a:gd name="connsiteY2630" fmla="*/ 3579043 h 4972277"/>
              <a:gd name="connsiteX2631" fmla="*/ 9022247 w 12746878"/>
              <a:gd name="connsiteY2631" fmla="*/ 3869419 h 4972277"/>
              <a:gd name="connsiteX2632" fmla="*/ 9019640 w 12746878"/>
              <a:gd name="connsiteY2632" fmla="*/ 3848426 h 4972277"/>
              <a:gd name="connsiteX2633" fmla="*/ 9011165 w 12746878"/>
              <a:gd name="connsiteY2633" fmla="*/ 3786122 h 4972277"/>
              <a:gd name="connsiteX2634" fmla="*/ 9010895 w 12746878"/>
              <a:gd name="connsiteY2634" fmla="*/ 3784946 h 4972277"/>
              <a:gd name="connsiteX2635" fmla="*/ 9014437 w 12746878"/>
              <a:gd name="connsiteY2635" fmla="*/ 3748567 h 4972277"/>
              <a:gd name="connsiteX2636" fmla="*/ 9086251 w 12746878"/>
              <a:gd name="connsiteY2636" fmla="*/ 3156037 h 4972277"/>
              <a:gd name="connsiteX2637" fmla="*/ 9099089 w 12746878"/>
              <a:gd name="connsiteY2637" fmla="*/ 2825641 h 4972277"/>
              <a:gd name="connsiteX2638" fmla="*/ 9098613 w 12746878"/>
              <a:gd name="connsiteY2638" fmla="*/ 2769826 h 4972277"/>
              <a:gd name="connsiteX2639" fmla="*/ 9097334 w 12746878"/>
              <a:gd name="connsiteY2639" fmla="*/ 2772045 h 4972277"/>
              <a:gd name="connsiteX2640" fmla="*/ 9079081 w 12746878"/>
              <a:gd name="connsiteY2640" fmla="*/ 2786900 h 4972277"/>
              <a:gd name="connsiteX2641" fmla="*/ 9070175 w 12746878"/>
              <a:gd name="connsiteY2641" fmla="*/ 2818882 h 4972277"/>
              <a:gd name="connsiteX2642" fmla="*/ 9070395 w 12746878"/>
              <a:gd name="connsiteY2642" fmla="*/ 2834941 h 4972277"/>
              <a:gd name="connsiteX2643" fmla="*/ 9058143 w 12746878"/>
              <a:gd name="connsiteY2643" fmla="*/ 3156920 h 4972277"/>
              <a:gd name="connsiteX2644" fmla="*/ 9035760 w 12746878"/>
              <a:gd name="connsiteY2644" fmla="*/ 3309406 h 4972277"/>
              <a:gd name="connsiteX2645" fmla="*/ 9030367 w 12746878"/>
              <a:gd name="connsiteY2645" fmla="*/ 3349741 h 4972277"/>
              <a:gd name="connsiteX2646" fmla="*/ 8965423 w 12746878"/>
              <a:gd name="connsiteY2646" fmla="*/ 3807402 h 4972277"/>
              <a:gd name="connsiteX2647" fmla="*/ 8948203 w 12746878"/>
              <a:gd name="connsiteY2647" fmla="*/ 3891317 h 4972277"/>
              <a:gd name="connsiteX2648" fmla="*/ 8948898 w 12746878"/>
              <a:gd name="connsiteY2648" fmla="*/ 3886706 h 4972277"/>
              <a:gd name="connsiteX2649" fmla="*/ 8997679 w 12746878"/>
              <a:gd name="connsiteY2649" fmla="*/ 3587154 h 4972277"/>
              <a:gd name="connsiteX2650" fmla="*/ 8998362 w 12746878"/>
              <a:gd name="connsiteY2650" fmla="*/ 3490968 h 4972277"/>
              <a:gd name="connsiteX2651" fmla="*/ 8992478 w 12746878"/>
              <a:gd name="connsiteY2651" fmla="*/ 3521040 h 4972277"/>
              <a:gd name="connsiteX2652" fmla="*/ 8995212 w 12746878"/>
              <a:gd name="connsiteY2652" fmla="*/ 3563873 h 4972277"/>
              <a:gd name="connsiteX2653" fmla="*/ 8993256 w 12746878"/>
              <a:gd name="connsiteY2653" fmla="*/ 3600040 h 4972277"/>
              <a:gd name="connsiteX2654" fmla="*/ 8981709 w 12746878"/>
              <a:gd name="connsiteY2654" fmla="*/ 3591706 h 4972277"/>
              <a:gd name="connsiteX2655" fmla="*/ 8980275 w 12746878"/>
              <a:gd name="connsiteY2655" fmla="*/ 3602497 h 4972277"/>
              <a:gd name="connsiteX2656" fmla="*/ 8974919 w 12746878"/>
              <a:gd name="connsiteY2656" fmla="*/ 3653351 h 4972277"/>
              <a:gd name="connsiteX2657" fmla="*/ 8967935 w 12746878"/>
              <a:gd name="connsiteY2657" fmla="*/ 3676593 h 4972277"/>
              <a:gd name="connsiteX2658" fmla="*/ 8992922 w 12746878"/>
              <a:gd name="connsiteY2658" fmla="*/ 3476296 h 4972277"/>
              <a:gd name="connsiteX2659" fmla="*/ 9007741 w 12746878"/>
              <a:gd name="connsiteY2659" fmla="*/ 3363585 h 4972277"/>
              <a:gd name="connsiteX2660" fmla="*/ 9004832 w 12746878"/>
              <a:gd name="connsiteY2660" fmla="*/ 3363641 h 4972277"/>
              <a:gd name="connsiteX2661" fmla="*/ 9002288 w 12746878"/>
              <a:gd name="connsiteY2661" fmla="*/ 3348044 h 4972277"/>
              <a:gd name="connsiteX2662" fmla="*/ 9006052 w 12746878"/>
              <a:gd name="connsiteY2662" fmla="*/ 3327903 h 4972277"/>
              <a:gd name="connsiteX2663" fmla="*/ 9015272 w 12746878"/>
              <a:gd name="connsiteY2663" fmla="*/ 3302769 h 4972277"/>
              <a:gd name="connsiteX2664" fmla="*/ 9015947 w 12746878"/>
              <a:gd name="connsiteY2664" fmla="*/ 3295298 h 4972277"/>
              <a:gd name="connsiteX2665" fmla="*/ 9016147 w 12746878"/>
              <a:gd name="connsiteY2665" fmla="*/ 3293692 h 4972277"/>
              <a:gd name="connsiteX2666" fmla="*/ 9014944 w 12746878"/>
              <a:gd name="connsiteY2666" fmla="*/ 3204285 h 4972277"/>
              <a:gd name="connsiteX2667" fmla="*/ 9017651 w 12746878"/>
              <a:gd name="connsiteY2667" fmla="*/ 3115975 h 4972277"/>
              <a:gd name="connsiteX2668" fmla="*/ 9018144 w 12746878"/>
              <a:gd name="connsiteY2668" fmla="*/ 3101336 h 4972277"/>
              <a:gd name="connsiteX2669" fmla="*/ 9015324 w 12746878"/>
              <a:gd name="connsiteY2669" fmla="*/ 3105553 h 4972277"/>
              <a:gd name="connsiteX2670" fmla="*/ 9014425 w 12746878"/>
              <a:gd name="connsiteY2670" fmla="*/ 3123775 h 4972277"/>
              <a:gd name="connsiteX2671" fmla="*/ 9008934 w 12746878"/>
              <a:gd name="connsiteY2671" fmla="*/ 3182250 h 4972277"/>
              <a:gd name="connsiteX2672" fmla="*/ 8971172 w 12746878"/>
              <a:gd name="connsiteY2672" fmla="*/ 3576567 h 4972277"/>
              <a:gd name="connsiteX2673" fmla="*/ 8947887 w 12746878"/>
              <a:gd name="connsiteY2673" fmla="*/ 3691877 h 4972277"/>
              <a:gd name="connsiteX2674" fmla="*/ 8948596 w 12746878"/>
              <a:gd name="connsiteY2674" fmla="*/ 3683087 h 4972277"/>
              <a:gd name="connsiteX2675" fmla="*/ 8971365 w 12746878"/>
              <a:gd name="connsiteY2675" fmla="*/ 3554065 h 4972277"/>
              <a:gd name="connsiteX2676" fmla="*/ 8972550 w 12746878"/>
              <a:gd name="connsiteY2676" fmla="*/ 3544604 h 4972277"/>
              <a:gd name="connsiteX2677" fmla="*/ 8972315 w 12746878"/>
              <a:gd name="connsiteY2677" fmla="*/ 3543314 h 4972277"/>
              <a:gd name="connsiteX2678" fmla="*/ 8969824 w 12746878"/>
              <a:gd name="connsiteY2678" fmla="*/ 3513226 h 4972277"/>
              <a:gd name="connsiteX2679" fmla="*/ 8929355 w 12746878"/>
              <a:gd name="connsiteY2679" fmla="*/ 3727109 h 4972277"/>
              <a:gd name="connsiteX2680" fmla="*/ 8899767 w 12746878"/>
              <a:gd name="connsiteY2680" fmla="*/ 3903160 h 4972277"/>
              <a:gd name="connsiteX2681" fmla="*/ 8922951 w 12746878"/>
              <a:gd name="connsiteY2681" fmla="*/ 3673359 h 4972277"/>
              <a:gd name="connsiteX2682" fmla="*/ 8934005 w 12746878"/>
              <a:gd name="connsiteY2682" fmla="*/ 3599771 h 4972277"/>
              <a:gd name="connsiteX2683" fmla="*/ 8946942 w 12746878"/>
              <a:gd name="connsiteY2683" fmla="*/ 3453462 h 4972277"/>
              <a:gd name="connsiteX2684" fmla="*/ 8944866 w 12746878"/>
              <a:gd name="connsiteY2684" fmla="*/ 3451210 h 4972277"/>
              <a:gd name="connsiteX2685" fmla="*/ 8981603 w 12746878"/>
              <a:gd name="connsiteY2685" fmla="*/ 3053413 h 4972277"/>
              <a:gd name="connsiteX2686" fmla="*/ 8987119 w 12746878"/>
              <a:gd name="connsiteY2686" fmla="*/ 2777668 h 4972277"/>
              <a:gd name="connsiteX2687" fmla="*/ 8975779 w 12746878"/>
              <a:gd name="connsiteY2687" fmla="*/ 2786561 h 4972277"/>
              <a:gd name="connsiteX2688" fmla="*/ 8968775 w 12746878"/>
              <a:gd name="connsiteY2688" fmla="*/ 2789192 h 4972277"/>
              <a:gd name="connsiteX2689" fmla="*/ 8954386 w 12746878"/>
              <a:gd name="connsiteY2689" fmla="*/ 3145777 h 4972277"/>
              <a:gd name="connsiteX2690" fmla="*/ 8868703 w 12746878"/>
              <a:gd name="connsiteY2690" fmla="*/ 3889468 h 4972277"/>
              <a:gd name="connsiteX2691" fmla="*/ 8824836 w 12746878"/>
              <a:gd name="connsiteY2691" fmla="*/ 4103780 h 4972277"/>
              <a:gd name="connsiteX2692" fmla="*/ 8816243 w 12746878"/>
              <a:gd name="connsiteY2692" fmla="*/ 4121314 h 4972277"/>
              <a:gd name="connsiteX2693" fmla="*/ 8819303 w 12746878"/>
              <a:gd name="connsiteY2693" fmla="*/ 4092230 h 4972277"/>
              <a:gd name="connsiteX2694" fmla="*/ 8859071 w 12746878"/>
              <a:gd name="connsiteY2694" fmla="*/ 3801220 h 4972277"/>
              <a:gd name="connsiteX2695" fmla="*/ 8867563 w 12746878"/>
              <a:gd name="connsiteY2695" fmla="*/ 3737448 h 4972277"/>
              <a:gd name="connsiteX2696" fmla="*/ 8872361 w 12746878"/>
              <a:gd name="connsiteY2696" fmla="*/ 3713568 h 4972277"/>
              <a:gd name="connsiteX2697" fmla="*/ 8877158 w 12746878"/>
              <a:gd name="connsiteY2697" fmla="*/ 3689691 h 4972277"/>
              <a:gd name="connsiteX2698" fmla="*/ 8869358 w 12746878"/>
              <a:gd name="connsiteY2698" fmla="*/ 3705397 h 4972277"/>
              <a:gd name="connsiteX2699" fmla="*/ 8872361 w 12746878"/>
              <a:gd name="connsiteY2699" fmla="*/ 3713568 h 4972277"/>
              <a:gd name="connsiteX2700" fmla="*/ 8864560 w 12746878"/>
              <a:gd name="connsiteY2700" fmla="*/ 3729274 h 4972277"/>
              <a:gd name="connsiteX2701" fmla="*/ 8867563 w 12746878"/>
              <a:gd name="connsiteY2701" fmla="*/ 3737448 h 4972277"/>
              <a:gd name="connsiteX2702" fmla="*/ 8857503 w 12746878"/>
              <a:gd name="connsiteY2702" fmla="*/ 3772865 h 4972277"/>
              <a:gd name="connsiteX2703" fmla="*/ 8859071 w 12746878"/>
              <a:gd name="connsiteY2703" fmla="*/ 3801220 h 4972277"/>
              <a:gd name="connsiteX2704" fmla="*/ 8815397 w 12746878"/>
              <a:gd name="connsiteY2704" fmla="*/ 4049078 h 4972277"/>
              <a:gd name="connsiteX2705" fmla="*/ 8797967 w 12746878"/>
              <a:gd name="connsiteY2705" fmla="*/ 4160552 h 4972277"/>
              <a:gd name="connsiteX2706" fmla="*/ 8791646 w 12746878"/>
              <a:gd name="connsiteY2706" fmla="*/ 4181305 h 4972277"/>
              <a:gd name="connsiteX2707" fmla="*/ 8787435 w 12746878"/>
              <a:gd name="connsiteY2707" fmla="*/ 4225566 h 4972277"/>
              <a:gd name="connsiteX2708" fmla="*/ 8785344 w 12746878"/>
              <a:gd name="connsiteY2708" fmla="*/ 4239028 h 4972277"/>
              <a:gd name="connsiteX2709" fmla="*/ 8785873 w 12746878"/>
              <a:gd name="connsiteY2709" fmla="*/ 4226530 h 4972277"/>
              <a:gd name="connsiteX2710" fmla="*/ 8770654 w 12746878"/>
              <a:gd name="connsiteY2710" fmla="*/ 4295104 h 4972277"/>
              <a:gd name="connsiteX2711" fmla="*/ 8767990 w 12746878"/>
              <a:gd name="connsiteY2711" fmla="*/ 4293487 h 4972277"/>
              <a:gd name="connsiteX2712" fmla="*/ 8764633 w 12746878"/>
              <a:gd name="connsiteY2712" fmla="*/ 4265847 h 4972277"/>
              <a:gd name="connsiteX2713" fmla="*/ 8794901 w 12746878"/>
              <a:gd name="connsiteY2713" fmla="*/ 4004453 h 4972277"/>
              <a:gd name="connsiteX2714" fmla="*/ 8877209 w 12746878"/>
              <a:gd name="connsiteY2714" fmla="*/ 3327323 h 4972277"/>
              <a:gd name="connsiteX2715" fmla="*/ 8893757 w 12746878"/>
              <a:gd name="connsiteY2715" fmla="*/ 3131715 h 4972277"/>
              <a:gd name="connsiteX2716" fmla="*/ 8890662 w 12746878"/>
              <a:gd name="connsiteY2716" fmla="*/ 3138158 h 4972277"/>
              <a:gd name="connsiteX2717" fmla="*/ 8891787 w 12746878"/>
              <a:gd name="connsiteY2717" fmla="*/ 3066417 h 4972277"/>
              <a:gd name="connsiteX2718" fmla="*/ 8897677 w 12746878"/>
              <a:gd name="connsiteY2718" fmla="*/ 2780264 h 4972277"/>
              <a:gd name="connsiteX2719" fmla="*/ 8889124 w 12746878"/>
              <a:gd name="connsiteY2719" fmla="*/ 2804627 h 4972277"/>
              <a:gd name="connsiteX2720" fmla="*/ 8889406 w 12746878"/>
              <a:gd name="connsiteY2720" fmla="*/ 2826400 h 4972277"/>
              <a:gd name="connsiteX2721" fmla="*/ 8880975 w 12746878"/>
              <a:gd name="connsiteY2721" fmla="*/ 3056635 h 4972277"/>
              <a:gd name="connsiteX2722" fmla="*/ 8808230 w 12746878"/>
              <a:gd name="connsiteY2722" fmla="*/ 3724811 h 4972277"/>
              <a:gd name="connsiteX2723" fmla="*/ 8794254 w 12746878"/>
              <a:gd name="connsiteY2723" fmla="*/ 3820213 h 4972277"/>
              <a:gd name="connsiteX2724" fmla="*/ 8777519 w 12746878"/>
              <a:gd name="connsiteY2724" fmla="*/ 3645723 h 4972277"/>
              <a:gd name="connsiteX2725" fmla="*/ 8773561 w 12746878"/>
              <a:gd name="connsiteY2725" fmla="*/ 3614271 h 4972277"/>
              <a:gd name="connsiteX2726" fmla="*/ 8769175 w 12746878"/>
              <a:gd name="connsiteY2726" fmla="*/ 3634833 h 4972277"/>
              <a:gd name="connsiteX2727" fmla="*/ 8756531 w 12746878"/>
              <a:gd name="connsiteY2727" fmla="*/ 3689739 h 4972277"/>
              <a:gd name="connsiteX2728" fmla="*/ 8754830 w 12746878"/>
              <a:gd name="connsiteY2728" fmla="*/ 3688288 h 4972277"/>
              <a:gd name="connsiteX2729" fmla="*/ 8763128 w 12746878"/>
              <a:gd name="connsiteY2729" fmla="*/ 3788823 h 4972277"/>
              <a:gd name="connsiteX2730" fmla="*/ 8763464 w 12746878"/>
              <a:gd name="connsiteY2730" fmla="*/ 3996796 h 4972277"/>
              <a:gd name="connsiteX2731" fmla="*/ 8764989 w 12746878"/>
              <a:gd name="connsiteY2731" fmla="*/ 4009225 h 4972277"/>
              <a:gd name="connsiteX2732" fmla="*/ 8763443 w 12746878"/>
              <a:gd name="connsiteY2732" fmla="*/ 4018313 h 4972277"/>
              <a:gd name="connsiteX2733" fmla="*/ 8754099 w 12746878"/>
              <a:gd name="connsiteY2733" fmla="*/ 4076534 h 4972277"/>
              <a:gd name="connsiteX2734" fmla="*/ 8725894 w 12746878"/>
              <a:gd name="connsiteY2734" fmla="*/ 4095559 h 4972277"/>
              <a:gd name="connsiteX2735" fmla="*/ 8713896 w 12746878"/>
              <a:gd name="connsiteY2735" fmla="*/ 4132154 h 4972277"/>
              <a:gd name="connsiteX2736" fmla="*/ 8716471 w 12746878"/>
              <a:gd name="connsiteY2736" fmla="*/ 3968455 h 4972277"/>
              <a:gd name="connsiteX2737" fmla="*/ 8726670 w 12746878"/>
              <a:gd name="connsiteY2737" fmla="*/ 3965838 h 4972277"/>
              <a:gd name="connsiteX2738" fmla="*/ 8719291 w 12746878"/>
              <a:gd name="connsiteY2738" fmla="*/ 4091822 h 4972277"/>
              <a:gd name="connsiteX2739" fmla="*/ 8716471 w 12746878"/>
              <a:gd name="connsiteY2739" fmla="*/ 3968455 h 4972277"/>
              <a:gd name="connsiteX2740" fmla="*/ 8708397 w 12746878"/>
              <a:gd name="connsiteY2740" fmla="*/ 3973579 h 4972277"/>
              <a:gd name="connsiteX2741" fmla="*/ 8706841 w 12746878"/>
              <a:gd name="connsiteY2741" fmla="*/ 3924383 h 4972277"/>
              <a:gd name="connsiteX2742" fmla="*/ 8738842 w 12746878"/>
              <a:gd name="connsiteY2742" fmla="*/ 3738980 h 4972277"/>
              <a:gd name="connsiteX2743" fmla="*/ 8749414 w 12746878"/>
              <a:gd name="connsiteY2743" fmla="*/ 3624478 h 4972277"/>
              <a:gd name="connsiteX2744" fmla="*/ 8730364 w 12746878"/>
              <a:gd name="connsiteY2744" fmla="*/ 3736687 h 4972277"/>
              <a:gd name="connsiteX2745" fmla="*/ 8721738 w 12746878"/>
              <a:gd name="connsiteY2745" fmla="*/ 3732442 h 4972277"/>
              <a:gd name="connsiteX2746" fmla="*/ 8724483 w 12746878"/>
              <a:gd name="connsiteY2746" fmla="*/ 3746153 h 4972277"/>
              <a:gd name="connsiteX2747" fmla="*/ 8723960 w 12746878"/>
              <a:gd name="connsiteY2747" fmla="*/ 3774405 h 4972277"/>
              <a:gd name="connsiteX2748" fmla="*/ 8709100 w 12746878"/>
              <a:gd name="connsiteY2748" fmla="*/ 3861940 h 4972277"/>
              <a:gd name="connsiteX2749" fmla="*/ 8703919 w 12746878"/>
              <a:gd name="connsiteY2749" fmla="*/ 3829303 h 4972277"/>
              <a:gd name="connsiteX2750" fmla="*/ 8696118 w 12746878"/>
              <a:gd name="connsiteY2750" fmla="*/ 3815531 h 4972277"/>
              <a:gd name="connsiteX2751" fmla="*/ 8703919 w 12746878"/>
              <a:gd name="connsiteY2751" fmla="*/ 3829303 h 4972277"/>
              <a:gd name="connsiteX2752" fmla="*/ 8682969 w 12746878"/>
              <a:gd name="connsiteY2752" fmla="*/ 3829842 h 4972277"/>
              <a:gd name="connsiteX2753" fmla="*/ 8687860 w 12746878"/>
              <a:gd name="connsiteY2753" fmla="*/ 3737217 h 4972277"/>
              <a:gd name="connsiteX2754" fmla="*/ 8697944 w 12746878"/>
              <a:gd name="connsiteY2754" fmla="*/ 3660425 h 4972277"/>
              <a:gd name="connsiteX2755" fmla="*/ 8701479 w 12746878"/>
              <a:gd name="connsiteY2755" fmla="*/ 3658235 h 4972277"/>
              <a:gd name="connsiteX2756" fmla="*/ 8705894 w 12746878"/>
              <a:gd name="connsiteY2756" fmla="*/ 3655498 h 4972277"/>
              <a:gd name="connsiteX2757" fmla="*/ 8708544 w 12746878"/>
              <a:gd name="connsiteY2757" fmla="*/ 3653857 h 4972277"/>
              <a:gd name="connsiteX2758" fmla="*/ 8707365 w 12746878"/>
              <a:gd name="connsiteY2758" fmla="*/ 3654586 h 4972277"/>
              <a:gd name="connsiteX2759" fmla="*/ 8705894 w 12746878"/>
              <a:gd name="connsiteY2759" fmla="*/ 3655498 h 4972277"/>
              <a:gd name="connsiteX2760" fmla="*/ 8697944 w 12746878"/>
              <a:gd name="connsiteY2760" fmla="*/ 3660425 h 4972277"/>
              <a:gd name="connsiteX2761" fmla="*/ 8687860 w 12746878"/>
              <a:gd name="connsiteY2761" fmla="*/ 3737217 h 4972277"/>
              <a:gd name="connsiteX2762" fmla="*/ 8669490 w 12746878"/>
              <a:gd name="connsiteY2762" fmla="*/ 3829506 h 4972277"/>
              <a:gd name="connsiteX2763" fmla="*/ 8657939 w 12746878"/>
              <a:gd name="connsiteY2763" fmla="*/ 3778879 h 4972277"/>
              <a:gd name="connsiteX2764" fmla="*/ 8651848 w 12746878"/>
              <a:gd name="connsiteY2764" fmla="*/ 3757475 h 4972277"/>
              <a:gd name="connsiteX2765" fmla="*/ 8690989 w 12746878"/>
              <a:gd name="connsiteY2765" fmla="*/ 3459208 h 4972277"/>
              <a:gd name="connsiteX2766" fmla="*/ 8739510 w 12746878"/>
              <a:gd name="connsiteY2766" fmla="*/ 2868245 h 4972277"/>
              <a:gd name="connsiteX2767" fmla="*/ 8749463 w 12746878"/>
              <a:gd name="connsiteY2767" fmla="*/ 2635854 h 4972277"/>
              <a:gd name="connsiteX2768" fmla="*/ 8735315 w 12746878"/>
              <a:gd name="connsiteY2768" fmla="*/ 2658882 h 4972277"/>
              <a:gd name="connsiteX2769" fmla="*/ 8728868 w 12746878"/>
              <a:gd name="connsiteY2769" fmla="*/ 2711813 h 4972277"/>
              <a:gd name="connsiteX2770" fmla="*/ 8733678 w 12746878"/>
              <a:gd name="connsiteY2770" fmla="*/ 2744443 h 4972277"/>
              <a:gd name="connsiteX2771" fmla="*/ 8732121 w 12746878"/>
              <a:gd name="connsiteY2771" fmla="*/ 2793639 h 4972277"/>
              <a:gd name="connsiteX2772" fmla="*/ 8724048 w 12746878"/>
              <a:gd name="connsiteY2772" fmla="*/ 2788514 h 4972277"/>
              <a:gd name="connsiteX2773" fmla="*/ 8723502 w 12746878"/>
              <a:gd name="connsiteY2773" fmla="*/ 2782833 h 4972277"/>
              <a:gd name="connsiteX2774" fmla="*/ 8723214 w 12746878"/>
              <a:gd name="connsiteY2774" fmla="*/ 2787445 h 4972277"/>
              <a:gd name="connsiteX2775" fmla="*/ 8724048 w 12746878"/>
              <a:gd name="connsiteY2775" fmla="*/ 2788514 h 4972277"/>
              <a:gd name="connsiteX2776" fmla="*/ 8726622 w 12746878"/>
              <a:gd name="connsiteY2776" fmla="*/ 2952215 h 4972277"/>
              <a:gd name="connsiteX2777" fmla="*/ 8723098 w 12746878"/>
              <a:gd name="connsiteY2777" fmla="*/ 2932515 h 4972277"/>
              <a:gd name="connsiteX2778" fmla="*/ 8718069 w 12746878"/>
              <a:gd name="connsiteY2778" fmla="*/ 2922136 h 4972277"/>
              <a:gd name="connsiteX2779" fmla="*/ 8714098 w 12746878"/>
              <a:gd name="connsiteY2779" fmla="*/ 2959484 h 4972277"/>
              <a:gd name="connsiteX2780" fmla="*/ 8693145 w 12746878"/>
              <a:gd name="connsiteY2780" fmla="*/ 3138474 h 4972277"/>
              <a:gd name="connsiteX2781" fmla="*/ 8670073 w 12746878"/>
              <a:gd name="connsiteY2781" fmla="*/ 3162392 h 4972277"/>
              <a:gd name="connsiteX2782" fmla="*/ 8644424 w 12746878"/>
              <a:gd name="connsiteY2782" fmla="*/ 3361898 h 4972277"/>
              <a:gd name="connsiteX2783" fmla="*/ 8613114 w 12746878"/>
              <a:gd name="connsiteY2783" fmla="*/ 3389486 h 4972277"/>
              <a:gd name="connsiteX2784" fmla="*/ 8610712 w 12746878"/>
              <a:gd name="connsiteY2784" fmla="*/ 3401427 h 4972277"/>
              <a:gd name="connsiteX2785" fmla="*/ 8611125 w 12746878"/>
              <a:gd name="connsiteY2785" fmla="*/ 3412643 h 4972277"/>
              <a:gd name="connsiteX2786" fmla="*/ 8607231 w 12746878"/>
              <a:gd name="connsiteY2786" fmla="*/ 3428783 h 4972277"/>
              <a:gd name="connsiteX2787" fmla="*/ 8604395 w 12746878"/>
              <a:gd name="connsiteY2787" fmla="*/ 3429971 h 4972277"/>
              <a:gd name="connsiteX2788" fmla="*/ 8605115 w 12746878"/>
              <a:gd name="connsiteY2788" fmla="*/ 3437562 h 4972277"/>
              <a:gd name="connsiteX2789" fmla="*/ 8607231 w 12746878"/>
              <a:gd name="connsiteY2789" fmla="*/ 3428783 h 4972277"/>
              <a:gd name="connsiteX2790" fmla="*/ 8611647 w 12746878"/>
              <a:gd name="connsiteY2790" fmla="*/ 3426932 h 4972277"/>
              <a:gd name="connsiteX2791" fmla="*/ 8587574 w 12746878"/>
              <a:gd name="connsiteY2791" fmla="*/ 3477797 h 4972277"/>
              <a:gd name="connsiteX2792" fmla="*/ 8611172 w 12746878"/>
              <a:gd name="connsiteY2792" fmla="*/ 3269941 h 4972277"/>
              <a:gd name="connsiteX2793" fmla="*/ 8591998 w 12746878"/>
              <a:gd name="connsiteY2793" fmla="*/ 3229088 h 4972277"/>
              <a:gd name="connsiteX2794" fmla="*/ 8591903 w 12746878"/>
              <a:gd name="connsiteY2794" fmla="*/ 3036424 h 4972277"/>
              <a:gd name="connsiteX2795" fmla="*/ 8607031 w 12746878"/>
              <a:gd name="connsiteY2795" fmla="*/ 2891777 h 4972277"/>
              <a:gd name="connsiteX2796" fmla="*/ 8607052 w 12746878"/>
              <a:gd name="connsiteY2796" fmla="*/ 2891574 h 4972277"/>
              <a:gd name="connsiteX2797" fmla="*/ 8597886 w 12746878"/>
              <a:gd name="connsiteY2797" fmla="*/ 2857303 h 4972277"/>
              <a:gd name="connsiteX2798" fmla="*/ 8585280 w 12746878"/>
              <a:gd name="connsiteY2798" fmla="*/ 2785854 h 4972277"/>
              <a:gd name="connsiteX2799" fmla="*/ 8581001 w 12746878"/>
              <a:gd name="connsiteY2799" fmla="*/ 2790651 h 4972277"/>
              <a:gd name="connsiteX2800" fmla="*/ 8572633 w 12746878"/>
              <a:gd name="connsiteY2800" fmla="*/ 2802904 h 4972277"/>
              <a:gd name="connsiteX2801" fmla="*/ 8553625 w 12746878"/>
              <a:gd name="connsiteY2801" fmla="*/ 2880588 h 4972277"/>
              <a:gd name="connsiteX2802" fmla="*/ 8528391 w 12746878"/>
              <a:gd name="connsiteY2802" fmla="*/ 3007351 h 4972277"/>
              <a:gd name="connsiteX2803" fmla="*/ 8504831 w 12746878"/>
              <a:gd name="connsiteY2803" fmla="*/ 3178141 h 4972277"/>
              <a:gd name="connsiteX2804" fmla="*/ 8442666 w 12746878"/>
              <a:gd name="connsiteY2804" fmla="*/ 3614317 h 4972277"/>
              <a:gd name="connsiteX2805" fmla="*/ 8438491 w 12746878"/>
              <a:gd name="connsiteY2805" fmla="*/ 3643373 h 4972277"/>
              <a:gd name="connsiteX2806" fmla="*/ 8428173 w 12746878"/>
              <a:gd name="connsiteY2806" fmla="*/ 3611689 h 4972277"/>
              <a:gd name="connsiteX2807" fmla="*/ 8423705 w 12746878"/>
              <a:gd name="connsiteY2807" fmla="*/ 3600957 h 4972277"/>
              <a:gd name="connsiteX2808" fmla="*/ 8433925 w 12746878"/>
              <a:gd name="connsiteY2808" fmla="*/ 3509732 h 4972277"/>
              <a:gd name="connsiteX2809" fmla="*/ 8461041 w 12746878"/>
              <a:gd name="connsiteY2809" fmla="*/ 3272782 h 4972277"/>
              <a:gd name="connsiteX2810" fmla="*/ 8414691 w 12746878"/>
              <a:gd name="connsiteY2810" fmla="*/ 3239150 h 4972277"/>
              <a:gd name="connsiteX2811" fmla="*/ 8416577 w 12746878"/>
              <a:gd name="connsiteY2811" fmla="*/ 3128964 h 4972277"/>
              <a:gd name="connsiteX2812" fmla="*/ 8408105 w 12746878"/>
              <a:gd name="connsiteY2812" fmla="*/ 3020048 h 4972277"/>
              <a:gd name="connsiteX2813" fmla="*/ 8410875 w 12746878"/>
              <a:gd name="connsiteY2813" fmla="*/ 2986498 h 4972277"/>
              <a:gd name="connsiteX2814" fmla="*/ 8410284 w 12746878"/>
              <a:gd name="connsiteY2814" fmla="*/ 2987831 h 4972277"/>
              <a:gd name="connsiteX2815" fmla="*/ 8406144 w 12746878"/>
              <a:gd name="connsiteY2815" fmla="*/ 2990000 h 4972277"/>
              <a:gd name="connsiteX2816" fmla="*/ 8400021 w 12746878"/>
              <a:gd name="connsiteY2816" fmla="*/ 2965271 h 4972277"/>
              <a:gd name="connsiteX2817" fmla="*/ 8399186 w 12746878"/>
              <a:gd name="connsiteY2817" fmla="*/ 2939922 h 4972277"/>
              <a:gd name="connsiteX2818" fmla="*/ 8391818 w 12746878"/>
              <a:gd name="connsiteY2818" fmla="*/ 2950635 h 4972277"/>
              <a:gd name="connsiteX2819" fmla="*/ 8376249 w 12746878"/>
              <a:gd name="connsiteY2819" fmla="*/ 2964777 h 4972277"/>
              <a:gd name="connsiteX2820" fmla="*/ 8363734 w 12746878"/>
              <a:gd name="connsiteY2820" fmla="*/ 3068895 h 4972277"/>
              <a:gd name="connsiteX2821" fmla="*/ 8334436 w 12746878"/>
              <a:gd name="connsiteY2821" fmla="*/ 3141900 h 4972277"/>
              <a:gd name="connsiteX2822" fmla="*/ 8353517 w 12746878"/>
              <a:gd name="connsiteY2822" fmla="*/ 2990088 h 4972277"/>
              <a:gd name="connsiteX2823" fmla="*/ 8338479 w 12746878"/>
              <a:gd name="connsiteY2823" fmla="*/ 2928867 h 4972277"/>
              <a:gd name="connsiteX2824" fmla="*/ 8353006 w 12746878"/>
              <a:gd name="connsiteY2824" fmla="*/ 2870161 h 4972277"/>
              <a:gd name="connsiteX2825" fmla="*/ 8352205 w 12746878"/>
              <a:gd name="connsiteY2825" fmla="*/ 2866899 h 4972277"/>
              <a:gd name="connsiteX2826" fmla="*/ 8350205 w 12746878"/>
              <a:gd name="connsiteY2826" fmla="*/ 2879742 h 4972277"/>
              <a:gd name="connsiteX2827" fmla="*/ 8332076 w 12746878"/>
              <a:gd name="connsiteY2827" fmla="*/ 2880727 h 4972277"/>
              <a:gd name="connsiteX2828" fmla="*/ 8334615 w 12746878"/>
              <a:gd name="connsiteY2828" fmla="*/ 2742206 h 4972277"/>
              <a:gd name="connsiteX2829" fmla="*/ 8322565 w 12746878"/>
              <a:gd name="connsiteY2829" fmla="*/ 2739665 h 4972277"/>
              <a:gd name="connsiteX2830" fmla="*/ 8318909 w 12746878"/>
              <a:gd name="connsiteY2830" fmla="*/ 2738785 h 4972277"/>
              <a:gd name="connsiteX2831" fmla="*/ 8315613 w 12746878"/>
              <a:gd name="connsiteY2831" fmla="*/ 2800106 h 4972277"/>
              <a:gd name="connsiteX2832" fmla="*/ 8308673 w 12746878"/>
              <a:gd name="connsiteY2832" fmla="*/ 2881944 h 4972277"/>
              <a:gd name="connsiteX2833" fmla="*/ 8290221 w 12746878"/>
              <a:gd name="connsiteY2833" fmla="*/ 3024695 h 4972277"/>
              <a:gd name="connsiteX2834" fmla="*/ 8284311 w 12746878"/>
              <a:gd name="connsiteY2834" fmla="*/ 3060482 h 4972277"/>
              <a:gd name="connsiteX2835" fmla="*/ 8283217 w 12746878"/>
              <a:gd name="connsiteY2835" fmla="*/ 3052708 h 4972277"/>
              <a:gd name="connsiteX2836" fmla="*/ 8273947 w 12746878"/>
              <a:gd name="connsiteY2836" fmla="*/ 2988241 h 4972277"/>
              <a:gd name="connsiteX2837" fmla="*/ 8283549 w 12746878"/>
              <a:gd name="connsiteY2837" fmla="*/ 2897512 h 4972277"/>
              <a:gd name="connsiteX2838" fmla="*/ 8270321 w 12746878"/>
              <a:gd name="connsiteY2838" fmla="*/ 2800238 h 4972277"/>
              <a:gd name="connsiteX2839" fmla="*/ 8256295 w 12746878"/>
              <a:gd name="connsiteY2839" fmla="*/ 2860979 h 4972277"/>
              <a:gd name="connsiteX2840" fmla="*/ 8250075 w 12746878"/>
              <a:gd name="connsiteY2840" fmla="*/ 2810670 h 4972277"/>
              <a:gd name="connsiteX2841" fmla="*/ 8246741 w 12746878"/>
              <a:gd name="connsiteY2841" fmla="*/ 2822019 h 4972277"/>
              <a:gd name="connsiteX2842" fmla="*/ 8245531 w 12746878"/>
              <a:gd name="connsiteY2842" fmla="*/ 2838506 h 4972277"/>
              <a:gd name="connsiteX2843" fmla="*/ 8238970 w 12746878"/>
              <a:gd name="connsiteY2843" fmla="*/ 2762091 h 4972277"/>
              <a:gd name="connsiteX2844" fmla="*/ 8241780 w 12746878"/>
              <a:gd name="connsiteY2844" fmla="*/ 2743584 h 4972277"/>
              <a:gd name="connsiteX2845" fmla="*/ 8238747 w 12746878"/>
              <a:gd name="connsiteY2845" fmla="*/ 2719049 h 4972277"/>
              <a:gd name="connsiteX2846" fmla="*/ 8226813 w 12746878"/>
              <a:gd name="connsiteY2846" fmla="*/ 2623072 h 4972277"/>
              <a:gd name="connsiteX2847" fmla="*/ 8219215 w 12746878"/>
              <a:gd name="connsiteY2847" fmla="*/ 2672452 h 4972277"/>
              <a:gd name="connsiteX2848" fmla="*/ 8214823 w 12746878"/>
              <a:gd name="connsiteY2848" fmla="*/ 2710457 h 4972277"/>
              <a:gd name="connsiteX2849" fmla="*/ 8227331 w 12746878"/>
              <a:gd name="connsiteY2849" fmla="*/ 2858999 h 4972277"/>
              <a:gd name="connsiteX2850" fmla="*/ 8206712 w 12746878"/>
              <a:gd name="connsiteY2850" fmla="*/ 2850006 h 4972277"/>
              <a:gd name="connsiteX2851" fmla="*/ 8200406 w 12746878"/>
              <a:gd name="connsiteY2851" fmla="*/ 2820414 h 4972277"/>
              <a:gd name="connsiteX2852" fmla="*/ 8196291 w 12746878"/>
              <a:gd name="connsiteY2852" fmla="*/ 2848260 h 4972277"/>
              <a:gd name="connsiteX2853" fmla="*/ 8184763 w 12746878"/>
              <a:gd name="connsiteY2853" fmla="*/ 2917918 h 4972277"/>
              <a:gd name="connsiteX2854" fmla="*/ 8182172 w 12746878"/>
              <a:gd name="connsiteY2854" fmla="*/ 2896491 h 4972277"/>
              <a:gd name="connsiteX2855" fmla="*/ 8157433 w 12746878"/>
              <a:gd name="connsiteY2855" fmla="*/ 2741882 h 4972277"/>
              <a:gd name="connsiteX2856" fmla="*/ 8154716 w 12746878"/>
              <a:gd name="connsiteY2856" fmla="*/ 2661058 h 4972277"/>
              <a:gd name="connsiteX2857" fmla="*/ 8145481 w 12746878"/>
              <a:gd name="connsiteY2857" fmla="*/ 2666105 h 4972277"/>
              <a:gd name="connsiteX2858" fmla="*/ 8145379 w 12746878"/>
              <a:gd name="connsiteY2858" fmla="*/ 2666543 h 4972277"/>
              <a:gd name="connsiteX2859" fmla="*/ 8144309 w 12746878"/>
              <a:gd name="connsiteY2859" fmla="*/ 2659868 h 4972277"/>
              <a:gd name="connsiteX2860" fmla="*/ 8112227 w 12746878"/>
              <a:gd name="connsiteY2860" fmla="*/ 2408423 h 4972277"/>
              <a:gd name="connsiteX2861" fmla="*/ 8103559 w 12746878"/>
              <a:gd name="connsiteY2861" fmla="*/ 2357168 h 4972277"/>
              <a:gd name="connsiteX2862" fmla="*/ 8099841 w 12746878"/>
              <a:gd name="connsiteY2862" fmla="*/ 2340463 h 4972277"/>
              <a:gd name="connsiteX2863" fmla="*/ 8102073 w 12746878"/>
              <a:gd name="connsiteY2863" fmla="*/ 2376762 h 4972277"/>
              <a:gd name="connsiteX2864" fmla="*/ 8150624 w 12746878"/>
              <a:gd name="connsiteY2864" fmla="*/ 2772254 h 4972277"/>
              <a:gd name="connsiteX2865" fmla="*/ 8134758 w 12746878"/>
              <a:gd name="connsiteY2865" fmla="*/ 2684856 h 4972277"/>
              <a:gd name="connsiteX2866" fmla="*/ 8136998 w 12746878"/>
              <a:gd name="connsiteY2866" fmla="*/ 2702400 h 4972277"/>
              <a:gd name="connsiteX2867" fmla="*/ 8133143 w 12746878"/>
              <a:gd name="connsiteY2867" fmla="*/ 2718899 h 4972277"/>
              <a:gd name="connsiteX2868" fmla="*/ 8118887 w 12746878"/>
              <a:gd name="connsiteY2868" fmla="*/ 2744689 h 4972277"/>
              <a:gd name="connsiteX2869" fmla="*/ 8112743 w 12746878"/>
              <a:gd name="connsiteY2869" fmla="*/ 2561046 h 4972277"/>
              <a:gd name="connsiteX2870" fmla="*/ 8111429 w 12746878"/>
              <a:gd name="connsiteY2870" fmla="*/ 2540138 h 4972277"/>
              <a:gd name="connsiteX2871" fmla="*/ 8109512 w 12746878"/>
              <a:gd name="connsiteY2871" fmla="*/ 2526834 h 4972277"/>
              <a:gd name="connsiteX2872" fmla="*/ 8105507 w 12746878"/>
              <a:gd name="connsiteY2872" fmla="*/ 2519010 h 4972277"/>
              <a:gd name="connsiteX2873" fmla="*/ 8095757 w 12746878"/>
              <a:gd name="connsiteY2873" fmla="*/ 2538877 h 4972277"/>
              <a:gd name="connsiteX2874" fmla="*/ 8090974 w 12746878"/>
              <a:gd name="connsiteY2874" fmla="*/ 2583758 h 4972277"/>
              <a:gd name="connsiteX2875" fmla="*/ 8082629 w 12746878"/>
              <a:gd name="connsiteY2875" fmla="*/ 2644452 h 4972277"/>
              <a:gd name="connsiteX2876" fmla="*/ 8087898 w 12746878"/>
              <a:gd name="connsiteY2876" fmla="*/ 2679650 h 4972277"/>
              <a:gd name="connsiteX2877" fmla="*/ 8090710 w 12746878"/>
              <a:gd name="connsiteY2877" fmla="*/ 2745984 h 4972277"/>
              <a:gd name="connsiteX2878" fmla="*/ 8081160 w 12746878"/>
              <a:gd name="connsiteY2878" fmla="*/ 2704524 h 4972277"/>
              <a:gd name="connsiteX2879" fmla="*/ 8076757 w 12746878"/>
              <a:gd name="connsiteY2879" fmla="*/ 2680964 h 4972277"/>
              <a:gd name="connsiteX2880" fmla="*/ 8075120 w 12746878"/>
              <a:gd name="connsiteY2880" fmla="*/ 2690603 h 4972277"/>
              <a:gd name="connsiteX2881" fmla="*/ 8069087 w 12746878"/>
              <a:gd name="connsiteY2881" fmla="*/ 2719106 h 4972277"/>
              <a:gd name="connsiteX2882" fmla="*/ 8080393 w 12746878"/>
              <a:gd name="connsiteY2882" fmla="*/ 2794819 h 4972277"/>
              <a:gd name="connsiteX2883" fmla="*/ 8131253 w 12746878"/>
              <a:gd name="connsiteY2883" fmla="*/ 3182112 h 4972277"/>
              <a:gd name="connsiteX2884" fmla="*/ 8132543 w 12746878"/>
              <a:gd name="connsiteY2884" fmla="*/ 3186581 h 4972277"/>
              <a:gd name="connsiteX2885" fmla="*/ 8132863 w 12746878"/>
              <a:gd name="connsiteY2885" fmla="*/ 3187770 h 4972277"/>
              <a:gd name="connsiteX2886" fmla="*/ 8133603 w 12746878"/>
              <a:gd name="connsiteY2886" fmla="*/ 3168428 h 4972277"/>
              <a:gd name="connsiteX2887" fmla="*/ 8155281 w 12746878"/>
              <a:gd name="connsiteY2887" fmla="*/ 3010715 h 4972277"/>
              <a:gd name="connsiteX2888" fmla="*/ 8159017 w 12746878"/>
              <a:gd name="connsiteY2888" fmla="*/ 2874260 h 4972277"/>
              <a:gd name="connsiteX2889" fmla="*/ 8173630 w 12746878"/>
              <a:gd name="connsiteY2889" fmla="*/ 2987650 h 4972277"/>
              <a:gd name="connsiteX2890" fmla="*/ 8171353 w 12746878"/>
              <a:gd name="connsiteY2890" fmla="*/ 3001997 h 4972277"/>
              <a:gd name="connsiteX2891" fmla="*/ 8159309 w 12746878"/>
              <a:gd name="connsiteY2891" fmla="*/ 3101544 h 4972277"/>
              <a:gd name="connsiteX2892" fmla="*/ 8145006 w 12746878"/>
              <a:gd name="connsiteY2892" fmla="*/ 3206939 h 4972277"/>
              <a:gd name="connsiteX2893" fmla="*/ 8141160 w 12746878"/>
              <a:gd name="connsiteY2893" fmla="*/ 3223687 h 4972277"/>
              <a:gd name="connsiteX2894" fmla="*/ 8143387 w 12746878"/>
              <a:gd name="connsiteY2894" fmla="*/ 3234030 h 4972277"/>
              <a:gd name="connsiteX2895" fmla="*/ 8142371 w 12746878"/>
              <a:gd name="connsiteY2895" fmla="*/ 3281106 h 4972277"/>
              <a:gd name="connsiteX2896" fmla="*/ 8140698 w 12746878"/>
              <a:gd name="connsiteY2896" fmla="*/ 3281988 h 4972277"/>
              <a:gd name="connsiteX2897" fmla="*/ 8126904 w 12746878"/>
              <a:gd name="connsiteY2897" fmla="*/ 3200722 h 4972277"/>
              <a:gd name="connsiteX2898" fmla="*/ 8121774 w 12746878"/>
              <a:gd name="connsiteY2898" fmla="*/ 3233029 h 4972277"/>
              <a:gd name="connsiteX2899" fmla="*/ 8116799 w 12746878"/>
              <a:gd name="connsiteY2899" fmla="*/ 3195721 h 4972277"/>
              <a:gd name="connsiteX2900" fmla="*/ 8107257 w 12746878"/>
              <a:gd name="connsiteY2900" fmla="*/ 3108921 h 4972277"/>
              <a:gd name="connsiteX2901" fmla="*/ 8071046 w 12746878"/>
              <a:gd name="connsiteY2901" fmla="*/ 2877132 h 4972277"/>
              <a:gd name="connsiteX2902" fmla="*/ 8049553 w 12746878"/>
              <a:gd name="connsiteY2902" fmla="*/ 2749426 h 4972277"/>
              <a:gd name="connsiteX2903" fmla="*/ 8043213 w 12746878"/>
              <a:gd name="connsiteY2903" fmla="*/ 2745856 h 4972277"/>
              <a:gd name="connsiteX2904" fmla="*/ 8026444 w 12746878"/>
              <a:gd name="connsiteY2904" fmla="*/ 2728870 h 4972277"/>
              <a:gd name="connsiteX2905" fmla="*/ 8024809 w 12746878"/>
              <a:gd name="connsiteY2905" fmla="*/ 2727068 h 4972277"/>
              <a:gd name="connsiteX2906" fmla="*/ 8029368 w 12746878"/>
              <a:gd name="connsiteY2906" fmla="*/ 2757340 h 4972277"/>
              <a:gd name="connsiteX2907" fmla="*/ 8041682 w 12746878"/>
              <a:gd name="connsiteY2907" fmla="*/ 2833922 h 4972277"/>
              <a:gd name="connsiteX2908" fmla="*/ 8082740 w 12746878"/>
              <a:gd name="connsiteY2908" fmla="*/ 3106354 h 4972277"/>
              <a:gd name="connsiteX2909" fmla="*/ 8102361 w 12746878"/>
              <a:gd name="connsiteY2909" fmla="*/ 3232860 h 4972277"/>
              <a:gd name="connsiteX2910" fmla="*/ 8100773 w 12746878"/>
              <a:gd name="connsiteY2910" fmla="*/ 3232819 h 4972277"/>
              <a:gd name="connsiteX2911" fmla="*/ 8105663 w 12746878"/>
              <a:gd name="connsiteY2911" fmla="*/ 3325445 h 4972277"/>
              <a:gd name="connsiteX2912" fmla="*/ 8087293 w 12746878"/>
              <a:gd name="connsiteY2912" fmla="*/ 3233156 h 4972277"/>
              <a:gd name="connsiteX2913" fmla="*/ 8075744 w 12746878"/>
              <a:gd name="connsiteY2913" fmla="*/ 3283783 h 4972277"/>
              <a:gd name="connsiteX2914" fmla="*/ 8070234 w 12746878"/>
              <a:gd name="connsiteY2914" fmla="*/ 3303149 h 4972277"/>
              <a:gd name="connsiteX2915" fmla="*/ 8063196 w 12746878"/>
              <a:gd name="connsiteY2915" fmla="*/ 3265949 h 4972277"/>
              <a:gd name="connsiteX2916" fmla="*/ 8007056 w 12746878"/>
              <a:gd name="connsiteY2916" fmla="*/ 2931899 h 4972277"/>
              <a:gd name="connsiteX2917" fmla="*/ 8002763 w 12746878"/>
              <a:gd name="connsiteY2917" fmla="*/ 2890940 h 4972277"/>
              <a:gd name="connsiteX2918" fmla="*/ 8000453 w 12746878"/>
              <a:gd name="connsiteY2918" fmla="*/ 2935636 h 4972277"/>
              <a:gd name="connsiteX2919" fmla="*/ 8080783 w 12746878"/>
              <a:gd name="connsiteY2919" fmla="*/ 3539597 h 4972277"/>
              <a:gd name="connsiteX2920" fmla="*/ 7974055 w 12746878"/>
              <a:gd name="connsiteY2920" fmla="*/ 2888997 h 4972277"/>
              <a:gd name="connsiteX2921" fmla="*/ 7963597 w 12746878"/>
              <a:gd name="connsiteY2921" fmla="*/ 2836830 h 4972277"/>
              <a:gd name="connsiteX2922" fmla="*/ 7960945 w 12746878"/>
              <a:gd name="connsiteY2922" fmla="*/ 2829863 h 4972277"/>
              <a:gd name="connsiteX2923" fmla="*/ 7960722 w 12746878"/>
              <a:gd name="connsiteY2923" fmla="*/ 2832669 h 4972277"/>
              <a:gd name="connsiteX2924" fmla="*/ 7959495 w 12746878"/>
              <a:gd name="connsiteY2924" fmla="*/ 2845459 h 4972277"/>
              <a:gd name="connsiteX2925" fmla="*/ 7955180 w 12746878"/>
              <a:gd name="connsiteY2925" fmla="*/ 2814708 h 4972277"/>
              <a:gd name="connsiteX2926" fmla="*/ 7953683 w 12746878"/>
              <a:gd name="connsiteY2926" fmla="*/ 2810779 h 4972277"/>
              <a:gd name="connsiteX2927" fmla="*/ 7948829 w 12746878"/>
              <a:gd name="connsiteY2927" fmla="*/ 2804481 h 4972277"/>
              <a:gd name="connsiteX2928" fmla="*/ 7945642 w 12746878"/>
              <a:gd name="connsiteY2928" fmla="*/ 2829532 h 4972277"/>
              <a:gd name="connsiteX2929" fmla="*/ 7953144 w 12746878"/>
              <a:gd name="connsiteY2929" fmla="*/ 2900834 h 4972277"/>
              <a:gd name="connsiteX2930" fmla="*/ 7992913 w 12746878"/>
              <a:gd name="connsiteY2930" fmla="*/ 3191840 h 4972277"/>
              <a:gd name="connsiteX2931" fmla="*/ 7949238 w 12746878"/>
              <a:gd name="connsiteY2931" fmla="*/ 2943980 h 4972277"/>
              <a:gd name="connsiteX2932" fmla="*/ 7939229 w 12746878"/>
              <a:gd name="connsiteY2932" fmla="*/ 2879963 h 4972277"/>
              <a:gd name="connsiteX2933" fmla="*/ 7919423 w 12746878"/>
              <a:gd name="connsiteY2933" fmla="*/ 3035663 h 4972277"/>
              <a:gd name="connsiteX2934" fmla="*/ 7916269 w 12746878"/>
              <a:gd name="connsiteY2934" fmla="*/ 3063680 h 4972277"/>
              <a:gd name="connsiteX2935" fmla="*/ 7931181 w 12746878"/>
              <a:gd name="connsiteY2935" fmla="*/ 3140667 h 4972277"/>
              <a:gd name="connsiteX2936" fmla="*/ 7911359 w 12746878"/>
              <a:gd name="connsiteY2936" fmla="*/ 3347338 h 4972277"/>
              <a:gd name="connsiteX2937" fmla="*/ 7907403 w 12746878"/>
              <a:gd name="connsiteY2937" fmla="*/ 3378790 h 4972277"/>
              <a:gd name="connsiteX2938" fmla="*/ 7903017 w 12746878"/>
              <a:gd name="connsiteY2938" fmla="*/ 3358227 h 4972277"/>
              <a:gd name="connsiteX2939" fmla="*/ 7890373 w 12746878"/>
              <a:gd name="connsiteY2939" fmla="*/ 3303320 h 4972277"/>
              <a:gd name="connsiteX2940" fmla="*/ 7888671 w 12746878"/>
              <a:gd name="connsiteY2940" fmla="*/ 3304771 h 4972277"/>
              <a:gd name="connsiteX2941" fmla="*/ 7888769 w 12746878"/>
              <a:gd name="connsiteY2941" fmla="*/ 3303592 h 4972277"/>
              <a:gd name="connsiteX2942" fmla="*/ 7863119 w 12746878"/>
              <a:gd name="connsiteY2942" fmla="*/ 3467634 h 4972277"/>
              <a:gd name="connsiteX2943" fmla="*/ 7860471 w 12746878"/>
              <a:gd name="connsiteY2943" fmla="*/ 3448344 h 4972277"/>
              <a:gd name="connsiteX2944" fmla="*/ 7856296 w 12746878"/>
              <a:gd name="connsiteY2944" fmla="*/ 3419288 h 4972277"/>
              <a:gd name="connsiteX2945" fmla="*/ 7854423 w 12746878"/>
              <a:gd name="connsiteY2945" fmla="*/ 3425038 h 4972277"/>
              <a:gd name="connsiteX2946" fmla="*/ 7855029 w 12746878"/>
              <a:gd name="connsiteY2946" fmla="*/ 3419276 h 4972277"/>
              <a:gd name="connsiteX2947" fmla="*/ 7823834 w 12746878"/>
              <a:gd name="connsiteY2947" fmla="*/ 3505191 h 4972277"/>
              <a:gd name="connsiteX2948" fmla="*/ 7775157 w 12746878"/>
              <a:gd name="connsiteY2948" fmla="*/ 3840496 h 4972277"/>
              <a:gd name="connsiteX2949" fmla="*/ 7765353 w 12746878"/>
              <a:gd name="connsiteY2949" fmla="*/ 3904999 h 4972277"/>
              <a:gd name="connsiteX2950" fmla="*/ 7762728 w 12746878"/>
              <a:gd name="connsiteY2950" fmla="*/ 3896375 h 4972277"/>
              <a:gd name="connsiteX2951" fmla="*/ 7752240 w 12746878"/>
              <a:gd name="connsiteY2951" fmla="*/ 3920762 h 4972277"/>
              <a:gd name="connsiteX2952" fmla="*/ 7755959 w 12746878"/>
              <a:gd name="connsiteY2952" fmla="*/ 3966787 h 4972277"/>
              <a:gd name="connsiteX2953" fmla="*/ 7750075 w 12746878"/>
              <a:gd name="connsiteY2953" fmla="*/ 4005493 h 4972277"/>
              <a:gd name="connsiteX2954" fmla="*/ 7720973 w 12746878"/>
              <a:gd name="connsiteY2954" fmla="*/ 4138151 h 4972277"/>
              <a:gd name="connsiteX2955" fmla="*/ 7719601 w 12746878"/>
              <a:gd name="connsiteY2955" fmla="*/ 4127535 h 4972277"/>
              <a:gd name="connsiteX2956" fmla="*/ 7730041 w 12746878"/>
              <a:gd name="connsiteY2956" fmla="*/ 4009483 h 4972277"/>
              <a:gd name="connsiteX2957" fmla="*/ 7797432 w 12746878"/>
              <a:gd name="connsiteY2957" fmla="*/ 3551830 h 4972277"/>
              <a:gd name="connsiteX2958" fmla="*/ 7795125 w 12746878"/>
              <a:gd name="connsiteY2958" fmla="*/ 3507136 h 4972277"/>
              <a:gd name="connsiteX2959" fmla="*/ 7790831 w 12746878"/>
              <a:gd name="connsiteY2959" fmla="*/ 3548094 h 4972277"/>
              <a:gd name="connsiteX2960" fmla="*/ 7734691 w 12746878"/>
              <a:gd name="connsiteY2960" fmla="*/ 3882145 h 4972277"/>
              <a:gd name="connsiteX2961" fmla="*/ 7706711 w 12746878"/>
              <a:gd name="connsiteY2961" fmla="*/ 4030016 h 4972277"/>
              <a:gd name="connsiteX2962" fmla="*/ 7702475 w 12746878"/>
              <a:gd name="connsiteY2962" fmla="*/ 4004361 h 4972277"/>
              <a:gd name="connsiteX2963" fmla="*/ 7708397 w 12746878"/>
              <a:gd name="connsiteY2963" fmla="*/ 3972234 h 4972277"/>
              <a:gd name="connsiteX2964" fmla="*/ 7715565 w 12746878"/>
              <a:gd name="connsiteY2964" fmla="*/ 3904385 h 4972277"/>
              <a:gd name="connsiteX2965" fmla="*/ 7683770 w 12746878"/>
              <a:gd name="connsiteY2965" fmla="*/ 4006757 h 4972277"/>
              <a:gd name="connsiteX2966" fmla="*/ 7682336 w 12746878"/>
              <a:gd name="connsiteY2966" fmla="*/ 4017548 h 4972277"/>
              <a:gd name="connsiteX2967" fmla="*/ 7670789 w 12746878"/>
              <a:gd name="connsiteY2967" fmla="*/ 4009216 h 4972277"/>
              <a:gd name="connsiteX2968" fmla="*/ 7668831 w 12746878"/>
              <a:gd name="connsiteY2968" fmla="*/ 4045385 h 4972277"/>
              <a:gd name="connsiteX2969" fmla="*/ 7671567 w 12746878"/>
              <a:gd name="connsiteY2969" fmla="*/ 4088213 h 4972277"/>
              <a:gd name="connsiteX2970" fmla="*/ 7671402 w 12746878"/>
              <a:gd name="connsiteY2970" fmla="*/ 4089055 h 4972277"/>
              <a:gd name="connsiteX2971" fmla="*/ 7666994 w 12746878"/>
              <a:gd name="connsiteY2971" fmla="*/ 4084419 h 4972277"/>
              <a:gd name="connsiteX2972" fmla="*/ 7669731 w 12746878"/>
              <a:gd name="connsiteY2972" fmla="*/ 4087300 h 4972277"/>
              <a:gd name="connsiteX2973" fmla="*/ 7671402 w 12746878"/>
              <a:gd name="connsiteY2973" fmla="*/ 4089055 h 4972277"/>
              <a:gd name="connsiteX2974" fmla="*/ 7665683 w 12746878"/>
              <a:gd name="connsiteY2974" fmla="*/ 4118287 h 4972277"/>
              <a:gd name="connsiteX2975" fmla="*/ 7666365 w 12746878"/>
              <a:gd name="connsiteY2975" fmla="*/ 4022102 h 4972277"/>
              <a:gd name="connsiteX2976" fmla="*/ 7756201 w 12746878"/>
              <a:gd name="connsiteY2976" fmla="*/ 3450115 h 4972277"/>
              <a:gd name="connsiteX2977" fmla="*/ 7773873 w 12746878"/>
              <a:gd name="connsiteY2977" fmla="*/ 3226378 h 4972277"/>
              <a:gd name="connsiteX2978" fmla="*/ 7766575 w 12746878"/>
              <a:gd name="connsiteY2978" fmla="*/ 3257237 h 4972277"/>
              <a:gd name="connsiteX2979" fmla="*/ 7690629 w 12746878"/>
              <a:gd name="connsiteY2979" fmla="*/ 3725113 h 4972277"/>
              <a:gd name="connsiteX2980" fmla="*/ 7663449 w 12746878"/>
              <a:gd name="connsiteY2980" fmla="*/ 3901479 h 4972277"/>
              <a:gd name="connsiteX2981" fmla="*/ 7656913 w 12746878"/>
              <a:gd name="connsiteY2981" fmla="*/ 3898037 h 4972277"/>
              <a:gd name="connsiteX2982" fmla="*/ 7661137 w 12746878"/>
              <a:gd name="connsiteY2982" fmla="*/ 3862982 h 4972277"/>
              <a:gd name="connsiteX2983" fmla="*/ 7676669 w 12746878"/>
              <a:gd name="connsiteY2983" fmla="*/ 3782793 h 4972277"/>
              <a:gd name="connsiteX2984" fmla="*/ 7673335 w 12746878"/>
              <a:gd name="connsiteY2984" fmla="*/ 3748034 h 4972277"/>
              <a:gd name="connsiteX2985" fmla="*/ 7676553 w 12746878"/>
              <a:gd name="connsiteY2985" fmla="*/ 3723889 h 4972277"/>
              <a:gd name="connsiteX2986" fmla="*/ 7737870 w 12746878"/>
              <a:gd name="connsiteY2986" fmla="*/ 3274580 h 4972277"/>
              <a:gd name="connsiteX2987" fmla="*/ 7756044 w 12746878"/>
              <a:gd name="connsiteY2987" fmla="*/ 3067926 h 4972277"/>
              <a:gd name="connsiteX2988" fmla="*/ 7737259 w 12746878"/>
              <a:gd name="connsiteY2988" fmla="*/ 3214052 h 4972277"/>
              <a:gd name="connsiteX2989" fmla="*/ 7707175 w 12746878"/>
              <a:gd name="connsiteY2989" fmla="*/ 3362178 h 4972277"/>
              <a:gd name="connsiteX2990" fmla="*/ 7737443 w 12746878"/>
              <a:gd name="connsiteY2990" fmla="*/ 3100786 h 4972277"/>
              <a:gd name="connsiteX2991" fmla="*/ 7730327 w 12746878"/>
              <a:gd name="connsiteY2991" fmla="*/ 3018376 h 4972277"/>
              <a:gd name="connsiteX2992" fmla="*/ 7755187 w 12746878"/>
              <a:gd name="connsiteY2992" fmla="*/ 2720330 h 4972277"/>
              <a:gd name="connsiteX2993" fmla="*/ 7757187 w 12746878"/>
              <a:gd name="connsiteY2993" fmla="*/ 2709740 h 4972277"/>
              <a:gd name="connsiteX2994" fmla="*/ 7756670 w 12746878"/>
              <a:gd name="connsiteY2994" fmla="*/ 2697392 h 4972277"/>
              <a:gd name="connsiteX2995" fmla="*/ 7752732 w 12746878"/>
              <a:gd name="connsiteY2995" fmla="*/ 2723229 h 4972277"/>
              <a:gd name="connsiteX2996" fmla="*/ 7734144 w 12746878"/>
              <a:gd name="connsiteY2996" fmla="*/ 2781550 h 4972277"/>
              <a:gd name="connsiteX2997" fmla="*/ 7734239 w 12746878"/>
              <a:gd name="connsiteY2997" fmla="*/ 2772827 h 4972277"/>
              <a:gd name="connsiteX2998" fmla="*/ 7697777 w 12746878"/>
              <a:gd name="connsiteY2998" fmla="*/ 3077809 h 4972277"/>
              <a:gd name="connsiteX2999" fmla="*/ 7647263 w 12746878"/>
              <a:gd name="connsiteY2999" fmla="*/ 3388450 h 4972277"/>
              <a:gd name="connsiteX3000" fmla="*/ 7704193 w 12746878"/>
              <a:gd name="connsiteY3000" fmla="*/ 2856624 h 4972277"/>
              <a:gd name="connsiteX3001" fmla="*/ 7685682 w 12746878"/>
              <a:gd name="connsiteY3001" fmla="*/ 2794356 h 4972277"/>
              <a:gd name="connsiteX3002" fmla="*/ 7645143 w 12746878"/>
              <a:gd name="connsiteY3002" fmla="*/ 3116247 h 4972277"/>
              <a:gd name="connsiteX3003" fmla="*/ 7619518 w 12746878"/>
              <a:gd name="connsiteY3003" fmla="*/ 3292070 h 4972277"/>
              <a:gd name="connsiteX3004" fmla="*/ 7612151 w 12746878"/>
              <a:gd name="connsiteY3004" fmla="*/ 3248045 h 4972277"/>
              <a:gd name="connsiteX3005" fmla="*/ 7606347 w 12746878"/>
              <a:gd name="connsiteY3005" fmla="*/ 3272639 h 4972277"/>
              <a:gd name="connsiteX3006" fmla="*/ 7602791 w 12746878"/>
              <a:gd name="connsiteY3006" fmla="*/ 3293548 h 4972277"/>
              <a:gd name="connsiteX3007" fmla="*/ 7609686 w 12746878"/>
              <a:gd name="connsiteY3007" fmla="*/ 3359532 h 4972277"/>
              <a:gd name="connsiteX3008" fmla="*/ 7600554 w 12746878"/>
              <a:gd name="connsiteY3008" fmla="*/ 3422192 h 4972277"/>
              <a:gd name="connsiteX3009" fmla="*/ 7570555 w 12746878"/>
              <a:gd name="connsiteY3009" fmla="*/ 3475192 h 4972277"/>
              <a:gd name="connsiteX3010" fmla="*/ 7610499 w 12746878"/>
              <a:gd name="connsiteY3010" fmla="*/ 3055524 h 4972277"/>
              <a:gd name="connsiteX3011" fmla="*/ 7606384 w 12746878"/>
              <a:gd name="connsiteY3011" fmla="*/ 2983210 h 4972277"/>
              <a:gd name="connsiteX3012" fmla="*/ 7581358 w 12746878"/>
              <a:gd name="connsiteY3012" fmla="*/ 3156534 h 4972277"/>
              <a:gd name="connsiteX3013" fmla="*/ 7569327 w 12746878"/>
              <a:gd name="connsiteY3013" fmla="*/ 3253320 h 4972277"/>
              <a:gd name="connsiteX3014" fmla="*/ 7569905 w 12746878"/>
              <a:gd name="connsiteY3014" fmla="*/ 3262421 h 4972277"/>
              <a:gd name="connsiteX3015" fmla="*/ 7567019 w 12746878"/>
              <a:gd name="connsiteY3015" fmla="*/ 3283474 h 4972277"/>
              <a:gd name="connsiteX3016" fmla="*/ 7565109 w 12746878"/>
              <a:gd name="connsiteY3016" fmla="*/ 3287235 h 4972277"/>
              <a:gd name="connsiteX3017" fmla="*/ 7559141 w 12746878"/>
              <a:gd name="connsiteY3017" fmla="*/ 3335247 h 4972277"/>
              <a:gd name="connsiteX3018" fmla="*/ 7541593 w 12746878"/>
              <a:gd name="connsiteY3018" fmla="*/ 3477173 h 4972277"/>
              <a:gd name="connsiteX3019" fmla="*/ 7527564 w 12746878"/>
              <a:gd name="connsiteY3019" fmla="*/ 3416432 h 4972277"/>
              <a:gd name="connsiteX3020" fmla="*/ 7514337 w 12746878"/>
              <a:gd name="connsiteY3020" fmla="*/ 3513707 h 4972277"/>
              <a:gd name="connsiteX3021" fmla="*/ 7523939 w 12746878"/>
              <a:gd name="connsiteY3021" fmla="*/ 3604437 h 4972277"/>
              <a:gd name="connsiteX3022" fmla="*/ 7523507 w 12746878"/>
              <a:gd name="connsiteY3022" fmla="*/ 3607445 h 4972277"/>
              <a:gd name="connsiteX3023" fmla="*/ 7521469 w 12746878"/>
              <a:gd name="connsiteY3023" fmla="*/ 3582827 h 4972277"/>
              <a:gd name="connsiteX3024" fmla="*/ 7508978 w 12746878"/>
              <a:gd name="connsiteY3024" fmla="*/ 3648842 h 4972277"/>
              <a:gd name="connsiteX3025" fmla="*/ 7507665 w 12746878"/>
              <a:gd name="connsiteY3025" fmla="*/ 3640888 h 4972277"/>
              <a:gd name="connsiteX3026" fmla="*/ 7496089 w 12746878"/>
              <a:gd name="connsiteY3026" fmla="*/ 3551323 h 4972277"/>
              <a:gd name="connsiteX3027" fmla="*/ 7498588 w 12746878"/>
              <a:gd name="connsiteY3027" fmla="*/ 3523065 h 4972277"/>
              <a:gd name="connsiteX3028" fmla="*/ 7491749 w 12746878"/>
              <a:gd name="connsiteY3028" fmla="*/ 3515650 h 4972277"/>
              <a:gd name="connsiteX3029" fmla="*/ 7498588 w 12746878"/>
              <a:gd name="connsiteY3029" fmla="*/ 3523065 h 4972277"/>
              <a:gd name="connsiteX3030" fmla="*/ 7494717 w 12746878"/>
              <a:gd name="connsiteY3030" fmla="*/ 3540709 h 4972277"/>
              <a:gd name="connsiteX3031" fmla="*/ 7489215 w 12746878"/>
              <a:gd name="connsiteY3031" fmla="*/ 3498137 h 4972277"/>
              <a:gd name="connsiteX3032" fmla="*/ 7459595 w 12746878"/>
              <a:gd name="connsiteY3032" fmla="*/ 3159731 h 4972277"/>
              <a:gd name="connsiteX3033" fmla="*/ 7451467 w 12746878"/>
              <a:gd name="connsiteY3033" fmla="*/ 3267254 h 4972277"/>
              <a:gd name="connsiteX3034" fmla="*/ 7459575 w 12746878"/>
              <a:gd name="connsiteY3034" fmla="*/ 3426525 h 4972277"/>
              <a:gd name="connsiteX3035" fmla="*/ 7444879 w 12746878"/>
              <a:gd name="connsiteY3035" fmla="*/ 3486356 h 4972277"/>
              <a:gd name="connsiteX3036" fmla="*/ 7459409 w 12746878"/>
              <a:gd name="connsiteY3036" fmla="*/ 3545060 h 4972277"/>
              <a:gd name="connsiteX3037" fmla="*/ 7444367 w 12746878"/>
              <a:gd name="connsiteY3037" fmla="*/ 3606282 h 4972277"/>
              <a:gd name="connsiteX3038" fmla="*/ 7456473 w 12746878"/>
              <a:gd name="connsiteY3038" fmla="*/ 3671752 h 4972277"/>
              <a:gd name="connsiteX3039" fmla="*/ 7459731 w 12746878"/>
              <a:gd name="connsiteY3039" fmla="*/ 3712070 h 4972277"/>
              <a:gd name="connsiteX3040" fmla="*/ 7450337 w 12746878"/>
              <a:gd name="connsiteY3040" fmla="*/ 3773861 h 4972277"/>
              <a:gd name="connsiteX3041" fmla="*/ 7448075 w 12746878"/>
              <a:gd name="connsiteY3041" fmla="*/ 3766421 h 4972277"/>
              <a:gd name="connsiteX3042" fmla="*/ 7434153 w 12746878"/>
              <a:gd name="connsiteY3042" fmla="*/ 3685089 h 4972277"/>
              <a:gd name="connsiteX3043" fmla="*/ 7421637 w 12746878"/>
              <a:gd name="connsiteY3043" fmla="*/ 3580971 h 4972277"/>
              <a:gd name="connsiteX3044" fmla="*/ 7392037 w 12746878"/>
              <a:gd name="connsiteY3044" fmla="*/ 3546427 h 4972277"/>
              <a:gd name="connsiteX3045" fmla="*/ 7374644 w 12746878"/>
              <a:gd name="connsiteY3045" fmla="*/ 3410996 h 4972277"/>
              <a:gd name="connsiteX3046" fmla="*/ 7371389 w 12746878"/>
              <a:gd name="connsiteY3046" fmla="*/ 3246549 h 4972277"/>
              <a:gd name="connsiteX3047" fmla="*/ 7371833 w 12746878"/>
              <a:gd name="connsiteY3047" fmla="*/ 3250068 h 4972277"/>
              <a:gd name="connsiteX3048" fmla="*/ 7372777 w 12746878"/>
              <a:gd name="connsiteY3048" fmla="*/ 3258543 h 4972277"/>
              <a:gd name="connsiteX3049" fmla="*/ 7372661 w 12746878"/>
              <a:gd name="connsiteY3049" fmla="*/ 3256641 h 4972277"/>
              <a:gd name="connsiteX3050" fmla="*/ 7371833 w 12746878"/>
              <a:gd name="connsiteY3050" fmla="*/ 3250068 h 4972277"/>
              <a:gd name="connsiteX3051" fmla="*/ 7371377 w 12746878"/>
              <a:gd name="connsiteY3051" fmla="*/ 3245973 h 4972277"/>
              <a:gd name="connsiteX3052" fmla="*/ 7371389 w 12746878"/>
              <a:gd name="connsiteY3052" fmla="*/ 3246549 h 4972277"/>
              <a:gd name="connsiteX3053" fmla="*/ 7368755 w 12746878"/>
              <a:gd name="connsiteY3053" fmla="*/ 3225635 h 4972277"/>
              <a:gd name="connsiteX3054" fmla="*/ 7352371 w 12746878"/>
              <a:gd name="connsiteY3054" fmla="*/ 3168292 h 4972277"/>
              <a:gd name="connsiteX3055" fmla="*/ 7349107 w 12746878"/>
              <a:gd name="connsiteY3055" fmla="*/ 3172107 h 4972277"/>
              <a:gd name="connsiteX3056" fmla="*/ 7347225 w 12746878"/>
              <a:gd name="connsiteY3056" fmla="*/ 3192838 h 4972277"/>
              <a:gd name="connsiteX3057" fmla="*/ 7346944 w 12746878"/>
              <a:gd name="connsiteY3057" fmla="*/ 3196391 h 4972277"/>
              <a:gd name="connsiteX3058" fmla="*/ 7350397 w 12746878"/>
              <a:gd name="connsiteY3058" fmla="*/ 3225945 h 4972277"/>
              <a:gd name="connsiteX3059" fmla="*/ 7362833 w 12746878"/>
              <a:gd name="connsiteY3059" fmla="*/ 3280756 h 4972277"/>
              <a:gd name="connsiteX3060" fmla="*/ 7389778 w 12746878"/>
              <a:gd name="connsiteY3060" fmla="*/ 3636244 h 4972277"/>
              <a:gd name="connsiteX3061" fmla="*/ 7381311 w 12746878"/>
              <a:gd name="connsiteY3061" fmla="*/ 3745160 h 4972277"/>
              <a:gd name="connsiteX3062" fmla="*/ 7383192 w 12746878"/>
              <a:gd name="connsiteY3062" fmla="*/ 3855345 h 4972277"/>
              <a:gd name="connsiteX3063" fmla="*/ 7343495 w 12746878"/>
              <a:gd name="connsiteY3063" fmla="*/ 3880021 h 4972277"/>
              <a:gd name="connsiteX3064" fmla="*/ 7337277 w 12746878"/>
              <a:gd name="connsiteY3064" fmla="*/ 3888396 h 4972277"/>
              <a:gd name="connsiteX3065" fmla="*/ 7335425 w 12746878"/>
              <a:gd name="connsiteY3065" fmla="*/ 3865156 h 4972277"/>
              <a:gd name="connsiteX3066" fmla="*/ 7313365 w 12746878"/>
              <a:gd name="connsiteY3066" fmla="*/ 3692912 h 4972277"/>
              <a:gd name="connsiteX3067" fmla="*/ 7301964 w 12746878"/>
              <a:gd name="connsiteY3067" fmla="*/ 3629421 h 4972277"/>
              <a:gd name="connsiteX3068" fmla="*/ 7299421 w 12746878"/>
              <a:gd name="connsiteY3068" fmla="*/ 3645016 h 4972277"/>
              <a:gd name="connsiteX3069" fmla="*/ 7313365 w 12746878"/>
              <a:gd name="connsiteY3069" fmla="*/ 3692912 h 4972277"/>
              <a:gd name="connsiteX3070" fmla="*/ 7314784 w 12746878"/>
              <a:gd name="connsiteY3070" fmla="*/ 3877086 h 4972277"/>
              <a:gd name="connsiteX3071" fmla="*/ 7317603 w 12746878"/>
              <a:gd name="connsiteY3071" fmla="*/ 3960799 h 4972277"/>
              <a:gd name="connsiteX3072" fmla="*/ 7293056 w 12746878"/>
              <a:gd name="connsiteY3072" fmla="*/ 3794335 h 4972277"/>
              <a:gd name="connsiteX3073" fmla="*/ 7277088 w 12746878"/>
              <a:gd name="connsiteY3073" fmla="*/ 3678788 h 4972277"/>
              <a:gd name="connsiteX3074" fmla="*/ 7275007 w 12746878"/>
              <a:gd name="connsiteY3074" fmla="*/ 3663637 h 4972277"/>
              <a:gd name="connsiteX3075" fmla="*/ 7273384 w 12746878"/>
              <a:gd name="connsiteY3075" fmla="*/ 3662839 h 4972277"/>
              <a:gd name="connsiteX3076" fmla="*/ 7276127 w 12746878"/>
              <a:gd name="connsiteY3076" fmla="*/ 3676550 h 4972277"/>
              <a:gd name="connsiteX3077" fmla="*/ 7275605 w 12746878"/>
              <a:gd name="connsiteY3077" fmla="*/ 3704803 h 4972277"/>
              <a:gd name="connsiteX3078" fmla="*/ 7260745 w 12746878"/>
              <a:gd name="connsiteY3078" fmla="*/ 3792340 h 4972277"/>
              <a:gd name="connsiteX3079" fmla="*/ 7255563 w 12746878"/>
              <a:gd name="connsiteY3079" fmla="*/ 3759703 h 4972277"/>
              <a:gd name="connsiteX3080" fmla="*/ 7247765 w 12746878"/>
              <a:gd name="connsiteY3080" fmla="*/ 3745926 h 4972277"/>
              <a:gd name="connsiteX3081" fmla="*/ 7255563 w 12746878"/>
              <a:gd name="connsiteY3081" fmla="*/ 3759703 h 4972277"/>
              <a:gd name="connsiteX3082" fmla="*/ 7234614 w 12746878"/>
              <a:gd name="connsiteY3082" fmla="*/ 3760240 h 4972277"/>
              <a:gd name="connsiteX3083" fmla="*/ 7239505 w 12746878"/>
              <a:gd name="connsiteY3083" fmla="*/ 3667615 h 4972277"/>
              <a:gd name="connsiteX3084" fmla="*/ 7249591 w 12746878"/>
              <a:gd name="connsiteY3084" fmla="*/ 3590822 h 4972277"/>
              <a:gd name="connsiteX3085" fmla="*/ 7249591 w 12746878"/>
              <a:gd name="connsiteY3085" fmla="*/ 3590822 h 4972277"/>
              <a:gd name="connsiteX3086" fmla="*/ 7239505 w 12746878"/>
              <a:gd name="connsiteY3086" fmla="*/ 3667615 h 4972277"/>
              <a:gd name="connsiteX3087" fmla="*/ 7221134 w 12746878"/>
              <a:gd name="connsiteY3087" fmla="*/ 3759903 h 4972277"/>
              <a:gd name="connsiteX3088" fmla="*/ 7209583 w 12746878"/>
              <a:gd name="connsiteY3088" fmla="*/ 3709279 h 4972277"/>
              <a:gd name="connsiteX3089" fmla="*/ 7206717 w 12746878"/>
              <a:gd name="connsiteY3089" fmla="*/ 3699198 h 4972277"/>
              <a:gd name="connsiteX3090" fmla="*/ 7207617 w 12746878"/>
              <a:gd name="connsiteY3090" fmla="*/ 3756069 h 4972277"/>
              <a:gd name="connsiteX3091" fmla="*/ 7205889 w 12746878"/>
              <a:gd name="connsiteY3091" fmla="*/ 3845284 h 4972277"/>
              <a:gd name="connsiteX3092" fmla="*/ 7196301 w 12746878"/>
              <a:gd name="connsiteY3092" fmla="*/ 3865709 h 4972277"/>
              <a:gd name="connsiteX3093" fmla="*/ 7194097 w 12746878"/>
              <a:gd name="connsiteY3093" fmla="*/ 3870407 h 4972277"/>
              <a:gd name="connsiteX3094" fmla="*/ 7191631 w 12746878"/>
              <a:gd name="connsiteY3094" fmla="*/ 3862887 h 4972277"/>
              <a:gd name="connsiteX3095" fmla="*/ 7186237 w 12746878"/>
              <a:gd name="connsiteY3095" fmla="*/ 3882664 h 4972277"/>
              <a:gd name="connsiteX3096" fmla="*/ 7188000 w 12746878"/>
              <a:gd name="connsiteY3096" fmla="*/ 3911581 h 4972277"/>
              <a:gd name="connsiteX3097" fmla="*/ 7190055 w 12746878"/>
              <a:gd name="connsiteY3097" fmla="*/ 3952291 h 4972277"/>
              <a:gd name="connsiteX3098" fmla="*/ 7190153 w 12746878"/>
              <a:gd name="connsiteY3098" fmla="*/ 3952715 h 4972277"/>
              <a:gd name="connsiteX3099" fmla="*/ 7192401 w 12746878"/>
              <a:gd name="connsiteY3099" fmla="*/ 4000176 h 4972277"/>
              <a:gd name="connsiteX3100" fmla="*/ 7197284 w 12746878"/>
              <a:gd name="connsiteY3100" fmla="*/ 4063934 h 4972277"/>
              <a:gd name="connsiteX3101" fmla="*/ 7197318 w 12746878"/>
              <a:gd name="connsiteY3101" fmla="*/ 4064981 h 4972277"/>
              <a:gd name="connsiteX3102" fmla="*/ 7186241 w 12746878"/>
              <a:gd name="connsiteY3102" fmla="*/ 4043127 h 4972277"/>
              <a:gd name="connsiteX3103" fmla="*/ 7190656 w 12746878"/>
              <a:gd name="connsiteY3103" fmla="*/ 4044978 h 4972277"/>
              <a:gd name="connsiteX3104" fmla="*/ 7192771 w 12746878"/>
              <a:gd name="connsiteY3104" fmla="*/ 4053756 h 4972277"/>
              <a:gd name="connsiteX3105" fmla="*/ 7193493 w 12746878"/>
              <a:gd name="connsiteY3105" fmla="*/ 4046167 h 4972277"/>
              <a:gd name="connsiteX3106" fmla="*/ 7190656 w 12746878"/>
              <a:gd name="connsiteY3106" fmla="*/ 4044978 h 4972277"/>
              <a:gd name="connsiteX3107" fmla="*/ 7186761 w 12746878"/>
              <a:gd name="connsiteY3107" fmla="*/ 4028839 h 4972277"/>
              <a:gd name="connsiteX3108" fmla="*/ 7187173 w 12746878"/>
              <a:gd name="connsiteY3108" fmla="*/ 4017621 h 4972277"/>
              <a:gd name="connsiteX3109" fmla="*/ 7184774 w 12746878"/>
              <a:gd name="connsiteY3109" fmla="*/ 4005680 h 4972277"/>
              <a:gd name="connsiteX3110" fmla="*/ 7153463 w 12746878"/>
              <a:gd name="connsiteY3110" fmla="*/ 3978092 h 4972277"/>
              <a:gd name="connsiteX3111" fmla="*/ 7127813 w 12746878"/>
              <a:gd name="connsiteY3111" fmla="*/ 3778587 h 4972277"/>
              <a:gd name="connsiteX3112" fmla="*/ 7104739 w 12746878"/>
              <a:gd name="connsiteY3112" fmla="*/ 3754670 h 4972277"/>
              <a:gd name="connsiteX3113" fmla="*/ 7077626 w 12746878"/>
              <a:gd name="connsiteY3113" fmla="*/ 3517716 h 4972277"/>
              <a:gd name="connsiteX3114" fmla="*/ 7062571 w 12746878"/>
              <a:gd name="connsiteY3114" fmla="*/ 3275081 h 4972277"/>
              <a:gd name="connsiteX3115" fmla="*/ 7048423 w 12746878"/>
              <a:gd name="connsiteY3115" fmla="*/ 3252047 h 4972277"/>
              <a:gd name="connsiteX3116" fmla="*/ 7039994 w 12746878"/>
              <a:gd name="connsiteY3116" fmla="*/ 3292377 h 4972277"/>
              <a:gd name="connsiteX3117" fmla="*/ 7043899 w 12746878"/>
              <a:gd name="connsiteY3117" fmla="*/ 3352986 h 4972277"/>
              <a:gd name="connsiteX3118" fmla="*/ 7027497 w 12746878"/>
              <a:gd name="connsiteY3118" fmla="*/ 3256374 h 4972277"/>
              <a:gd name="connsiteX3119" fmla="*/ 7018869 w 12746878"/>
              <a:gd name="connsiteY3119" fmla="*/ 3260621 h 4972277"/>
              <a:gd name="connsiteX3120" fmla="*/ 7021615 w 12746878"/>
              <a:gd name="connsiteY3120" fmla="*/ 3246910 h 4972277"/>
              <a:gd name="connsiteX3121" fmla="*/ 7021094 w 12746878"/>
              <a:gd name="connsiteY3121" fmla="*/ 3218656 h 4972277"/>
              <a:gd name="connsiteX3122" fmla="*/ 7006231 w 12746878"/>
              <a:gd name="connsiteY3122" fmla="*/ 3131121 h 4972277"/>
              <a:gd name="connsiteX3123" fmla="*/ 7001051 w 12746878"/>
              <a:gd name="connsiteY3123" fmla="*/ 3163758 h 4972277"/>
              <a:gd name="connsiteX3124" fmla="*/ 6980100 w 12746878"/>
              <a:gd name="connsiteY3124" fmla="*/ 3163218 h 4972277"/>
              <a:gd name="connsiteX3125" fmla="*/ 6984991 w 12746878"/>
              <a:gd name="connsiteY3125" fmla="*/ 3255846 h 4972277"/>
              <a:gd name="connsiteX3126" fmla="*/ 6966622 w 12746878"/>
              <a:gd name="connsiteY3126" fmla="*/ 3163556 h 4972277"/>
              <a:gd name="connsiteX3127" fmla="*/ 6955071 w 12746878"/>
              <a:gd name="connsiteY3127" fmla="*/ 3214182 h 4972277"/>
              <a:gd name="connsiteX3128" fmla="*/ 6948979 w 12746878"/>
              <a:gd name="connsiteY3128" fmla="*/ 3235590 h 4972277"/>
              <a:gd name="connsiteX3129" fmla="*/ 6988121 w 12746878"/>
              <a:gd name="connsiteY3129" fmla="*/ 3533853 h 4972277"/>
              <a:gd name="connsiteX3130" fmla="*/ 7036643 w 12746878"/>
              <a:gd name="connsiteY3130" fmla="*/ 4124816 h 4972277"/>
              <a:gd name="connsiteX3131" fmla="*/ 7041541 w 12746878"/>
              <a:gd name="connsiteY3131" fmla="*/ 4173689 h 4972277"/>
              <a:gd name="connsiteX3132" fmla="*/ 7042083 w 12746878"/>
              <a:gd name="connsiteY3132" fmla="*/ 4178099 h 4972277"/>
              <a:gd name="connsiteX3133" fmla="*/ 7040411 w 12746878"/>
              <a:gd name="connsiteY3133" fmla="*/ 4188444 h 4972277"/>
              <a:gd name="connsiteX3134" fmla="*/ 7039931 w 12746878"/>
              <a:gd name="connsiteY3134" fmla="*/ 4190372 h 4972277"/>
              <a:gd name="connsiteX3135" fmla="*/ 7034511 w 12746878"/>
              <a:gd name="connsiteY3135" fmla="*/ 4158442 h 4972277"/>
              <a:gd name="connsiteX3136" fmla="*/ 7026767 w 12746878"/>
              <a:gd name="connsiteY3136" fmla="*/ 4107088 h 4972277"/>
              <a:gd name="connsiteX3137" fmla="*/ 7027227 w 12746878"/>
              <a:gd name="connsiteY3137" fmla="*/ 4095997 h 4972277"/>
              <a:gd name="connsiteX3138" fmla="*/ 7023754 w 12746878"/>
              <a:gd name="connsiteY3138" fmla="*/ 4040845 h 4972277"/>
              <a:gd name="connsiteX3139" fmla="*/ 7020230 w 12746878"/>
              <a:gd name="connsiteY3139" fmla="*/ 4060546 h 4972277"/>
              <a:gd name="connsiteX3140" fmla="*/ 7019861 w 12746878"/>
              <a:gd name="connsiteY3140" fmla="*/ 4061307 h 4972277"/>
              <a:gd name="connsiteX3141" fmla="*/ 7013468 w 12746878"/>
              <a:gd name="connsiteY3141" fmla="*/ 4018893 h 4972277"/>
              <a:gd name="connsiteX3142" fmla="*/ 6963666 w 12746878"/>
              <a:gd name="connsiteY3142" fmla="*/ 3597119 h 4972277"/>
              <a:gd name="connsiteX3143" fmla="*/ 6959907 w 12746878"/>
              <a:gd name="connsiteY3143" fmla="*/ 3668240 h 4972277"/>
              <a:gd name="connsiteX3144" fmla="*/ 6946039 w 12746878"/>
              <a:gd name="connsiteY3144" fmla="*/ 3641016 h 4972277"/>
              <a:gd name="connsiteX3145" fmla="*/ 6964576 w 12746878"/>
              <a:gd name="connsiteY3145" fmla="*/ 3462498 h 4972277"/>
              <a:gd name="connsiteX3146" fmla="*/ 6938123 w 12746878"/>
              <a:gd name="connsiteY3146" fmla="*/ 3596671 h 4972277"/>
              <a:gd name="connsiteX3147" fmla="*/ 6936843 w 12746878"/>
              <a:gd name="connsiteY3147" fmla="*/ 3588370 h 4972277"/>
              <a:gd name="connsiteX3148" fmla="*/ 6900211 w 12746878"/>
              <a:gd name="connsiteY3148" fmla="*/ 3396458 h 4972277"/>
              <a:gd name="connsiteX3149" fmla="*/ 6895563 w 12746878"/>
              <a:gd name="connsiteY3149" fmla="*/ 3478670 h 4972277"/>
              <a:gd name="connsiteX3150" fmla="*/ 6897701 w 12746878"/>
              <a:gd name="connsiteY3150" fmla="*/ 3544279 h 4972277"/>
              <a:gd name="connsiteX3151" fmla="*/ 6891845 w 12746878"/>
              <a:gd name="connsiteY3151" fmla="*/ 3532725 h 4972277"/>
              <a:gd name="connsiteX3152" fmla="*/ 6884707 w 12746878"/>
              <a:gd name="connsiteY3152" fmla="*/ 3515264 h 4972277"/>
              <a:gd name="connsiteX3153" fmla="*/ 6889507 w 12746878"/>
              <a:gd name="connsiteY3153" fmla="*/ 3589541 h 4972277"/>
              <a:gd name="connsiteX3154" fmla="*/ 6904867 w 12746878"/>
              <a:gd name="connsiteY3154" fmla="*/ 3656548 h 4972277"/>
              <a:gd name="connsiteX3155" fmla="*/ 6906101 w 12746878"/>
              <a:gd name="connsiteY3155" fmla="*/ 3682611 h 4972277"/>
              <a:gd name="connsiteX3156" fmla="*/ 6907015 w 12746878"/>
              <a:gd name="connsiteY3156" fmla="*/ 3697608 h 4972277"/>
              <a:gd name="connsiteX3157" fmla="*/ 6908304 w 12746878"/>
              <a:gd name="connsiteY3157" fmla="*/ 3723120 h 4972277"/>
              <a:gd name="connsiteX3158" fmla="*/ 6900921 w 12746878"/>
              <a:gd name="connsiteY3158" fmla="*/ 3738850 h 4972277"/>
              <a:gd name="connsiteX3159" fmla="*/ 6897787 w 12746878"/>
              <a:gd name="connsiteY3159" fmla="*/ 3729301 h 4972277"/>
              <a:gd name="connsiteX3160" fmla="*/ 6872397 w 12746878"/>
              <a:gd name="connsiteY3160" fmla="*/ 3664764 h 4972277"/>
              <a:gd name="connsiteX3161" fmla="*/ 6863853 w 12746878"/>
              <a:gd name="connsiteY3161" fmla="*/ 3699549 h 4972277"/>
              <a:gd name="connsiteX3162" fmla="*/ 6842721 w 12746878"/>
              <a:gd name="connsiteY3162" fmla="*/ 3556088 h 4972277"/>
              <a:gd name="connsiteX3163" fmla="*/ 6832221 w 12746878"/>
              <a:gd name="connsiteY3163" fmla="*/ 3406556 h 4972277"/>
              <a:gd name="connsiteX3164" fmla="*/ 6807099 w 12746878"/>
              <a:gd name="connsiteY3164" fmla="*/ 3390985 h 4972277"/>
              <a:gd name="connsiteX3165" fmla="*/ 6783877 w 12746878"/>
              <a:gd name="connsiteY3165" fmla="*/ 3218804 h 4972277"/>
              <a:gd name="connsiteX3166" fmla="*/ 6767206 w 12746878"/>
              <a:gd name="connsiteY3166" fmla="*/ 3361114 h 4972277"/>
              <a:gd name="connsiteX3167" fmla="*/ 6777743 w 12746878"/>
              <a:gd name="connsiteY3167" fmla="*/ 3547713 h 4972277"/>
              <a:gd name="connsiteX3168" fmla="*/ 6777259 w 12746878"/>
              <a:gd name="connsiteY3168" fmla="*/ 3643789 h 4972277"/>
              <a:gd name="connsiteX3169" fmla="*/ 6777416 w 12746878"/>
              <a:gd name="connsiteY3169" fmla="*/ 3648459 h 4972277"/>
              <a:gd name="connsiteX3170" fmla="*/ 6769002 w 12746878"/>
              <a:gd name="connsiteY3170" fmla="*/ 3591399 h 4972277"/>
              <a:gd name="connsiteX3171" fmla="*/ 6739799 w 12746878"/>
              <a:gd name="connsiteY3171" fmla="*/ 3378745 h 4972277"/>
              <a:gd name="connsiteX3172" fmla="*/ 6735624 w 12746878"/>
              <a:gd name="connsiteY3172" fmla="*/ 3349690 h 4972277"/>
              <a:gd name="connsiteX3173" fmla="*/ 6725306 w 12746878"/>
              <a:gd name="connsiteY3173" fmla="*/ 3381371 h 4972277"/>
              <a:gd name="connsiteX3174" fmla="*/ 6720839 w 12746878"/>
              <a:gd name="connsiteY3174" fmla="*/ 3392107 h 4972277"/>
              <a:gd name="connsiteX3175" fmla="*/ 6723295 w 12746878"/>
              <a:gd name="connsiteY3175" fmla="*/ 3414029 h 4972277"/>
              <a:gd name="connsiteX3176" fmla="*/ 6718807 w 12746878"/>
              <a:gd name="connsiteY3176" fmla="*/ 3403094 h 4972277"/>
              <a:gd name="connsiteX3177" fmla="*/ 6689203 w 12746878"/>
              <a:gd name="connsiteY3177" fmla="*/ 3368552 h 4972277"/>
              <a:gd name="connsiteX3178" fmla="*/ 6688693 w 12746878"/>
              <a:gd name="connsiteY3178" fmla="*/ 3245018 h 4972277"/>
              <a:gd name="connsiteX3179" fmla="*/ 6685895 w 12746878"/>
              <a:gd name="connsiteY3179" fmla="*/ 3215309 h 4972277"/>
              <a:gd name="connsiteX3180" fmla="*/ 6680930 w 12746878"/>
              <a:gd name="connsiteY3180" fmla="*/ 3205482 h 4972277"/>
              <a:gd name="connsiteX3181" fmla="*/ 6680465 w 12746878"/>
              <a:gd name="connsiteY3181" fmla="*/ 3203429 h 4972277"/>
              <a:gd name="connsiteX3182" fmla="*/ 6676127 w 12746878"/>
              <a:gd name="connsiteY3182" fmla="*/ 3205665 h 4972277"/>
              <a:gd name="connsiteX3183" fmla="*/ 6661043 w 12746878"/>
              <a:gd name="connsiteY3183" fmla="*/ 3206320 h 4972277"/>
              <a:gd name="connsiteX3184" fmla="*/ 6683166 w 12746878"/>
              <a:gd name="connsiteY3184" fmla="*/ 3336305 h 4972277"/>
              <a:gd name="connsiteX3185" fmla="*/ 6683849 w 12746878"/>
              <a:gd name="connsiteY3185" fmla="*/ 3432494 h 4972277"/>
              <a:gd name="connsiteX3186" fmla="*/ 6677966 w 12746878"/>
              <a:gd name="connsiteY3186" fmla="*/ 3402416 h 4972277"/>
              <a:gd name="connsiteX3187" fmla="*/ 6680699 w 12746878"/>
              <a:gd name="connsiteY3187" fmla="*/ 3359585 h 4972277"/>
              <a:gd name="connsiteX3188" fmla="*/ 6678743 w 12746878"/>
              <a:gd name="connsiteY3188" fmla="*/ 3323422 h 4972277"/>
              <a:gd name="connsiteX3189" fmla="*/ 6667197 w 12746878"/>
              <a:gd name="connsiteY3189" fmla="*/ 3331753 h 4972277"/>
              <a:gd name="connsiteX3190" fmla="*/ 6665761 w 12746878"/>
              <a:gd name="connsiteY3190" fmla="*/ 3320962 h 4972277"/>
              <a:gd name="connsiteX3191" fmla="*/ 6633968 w 12746878"/>
              <a:gd name="connsiteY3191" fmla="*/ 3218591 h 4972277"/>
              <a:gd name="connsiteX3192" fmla="*/ 6656849 w 12746878"/>
              <a:gd name="connsiteY3192" fmla="*/ 3369395 h 4972277"/>
              <a:gd name="connsiteX3193" fmla="*/ 6658037 w 12746878"/>
              <a:gd name="connsiteY3193" fmla="*/ 3378855 h 4972277"/>
              <a:gd name="connsiteX3194" fmla="*/ 6657803 w 12746878"/>
              <a:gd name="connsiteY3194" fmla="*/ 3380144 h 4972277"/>
              <a:gd name="connsiteX3195" fmla="*/ 6655311 w 12746878"/>
              <a:gd name="connsiteY3195" fmla="*/ 3410233 h 4972277"/>
              <a:gd name="connsiteX3196" fmla="*/ 6614852 w 12746878"/>
              <a:gd name="connsiteY3196" fmla="*/ 3196409 h 4972277"/>
              <a:gd name="connsiteX3197" fmla="*/ 6610021 w 12746878"/>
              <a:gd name="connsiteY3197" fmla="*/ 3260639 h 4972277"/>
              <a:gd name="connsiteX3198" fmla="*/ 6619492 w 12746878"/>
              <a:gd name="connsiteY3198" fmla="*/ 3323686 h 4972277"/>
              <a:gd name="connsiteX3199" fmla="*/ 6632430 w 12746878"/>
              <a:gd name="connsiteY3199" fmla="*/ 3469996 h 4972277"/>
              <a:gd name="connsiteX3200" fmla="*/ 6608877 w 12746878"/>
              <a:gd name="connsiteY3200" fmla="*/ 3362644 h 4972277"/>
              <a:gd name="connsiteX3201" fmla="*/ 6608973 w 12746878"/>
              <a:gd name="connsiteY3201" fmla="*/ 3366453 h 4972277"/>
              <a:gd name="connsiteX3202" fmla="*/ 6615098 w 12746878"/>
              <a:gd name="connsiteY3202" fmla="*/ 3440756 h 4972277"/>
              <a:gd name="connsiteX3203" fmla="*/ 6568807 w 12746878"/>
              <a:gd name="connsiteY3203" fmla="*/ 3244657 h 4972277"/>
              <a:gd name="connsiteX3204" fmla="*/ 6534935 w 12746878"/>
              <a:gd name="connsiteY3204" fmla="*/ 3345340 h 4972277"/>
              <a:gd name="connsiteX3205" fmla="*/ 6522385 w 12746878"/>
              <a:gd name="connsiteY3205" fmla="*/ 3204157 h 4972277"/>
              <a:gd name="connsiteX3206" fmla="*/ 6509833 w 12746878"/>
              <a:gd name="connsiteY3206" fmla="*/ 3062973 h 4972277"/>
              <a:gd name="connsiteX3207" fmla="*/ 6503209 w 12746878"/>
              <a:gd name="connsiteY3207" fmla="*/ 3245012 h 4972277"/>
              <a:gd name="connsiteX3208" fmla="*/ 6493731 w 12746878"/>
              <a:gd name="connsiteY3208" fmla="*/ 3221856 h 4972277"/>
              <a:gd name="connsiteX3209" fmla="*/ 6490373 w 12746878"/>
              <a:gd name="connsiteY3209" fmla="*/ 3211611 h 4972277"/>
              <a:gd name="connsiteX3210" fmla="*/ 6505567 w 12746878"/>
              <a:gd name="connsiteY3210" fmla="*/ 3061840 h 4972277"/>
              <a:gd name="connsiteX3211" fmla="*/ 6512867 w 12746878"/>
              <a:gd name="connsiteY3211" fmla="*/ 2989869 h 4972277"/>
              <a:gd name="connsiteX3212" fmla="*/ 6517947 w 12746878"/>
              <a:gd name="connsiteY3212" fmla="*/ 2980597 h 4972277"/>
              <a:gd name="connsiteX3213" fmla="*/ 6517558 w 12746878"/>
              <a:gd name="connsiteY3213" fmla="*/ 2978173 h 4972277"/>
              <a:gd name="connsiteX3214" fmla="*/ 6513127 w 12746878"/>
              <a:gd name="connsiteY3214" fmla="*/ 2976896 h 4972277"/>
              <a:gd name="connsiteX3215" fmla="*/ 6512867 w 12746878"/>
              <a:gd name="connsiteY3215" fmla="*/ 2989869 h 4972277"/>
              <a:gd name="connsiteX3216" fmla="*/ 6487702 w 12746878"/>
              <a:gd name="connsiteY3216" fmla="*/ 3106405 h 4972277"/>
              <a:gd name="connsiteX3217" fmla="*/ 6477419 w 12746878"/>
              <a:gd name="connsiteY3217" fmla="*/ 3180498 h 4972277"/>
              <a:gd name="connsiteX3218" fmla="*/ 6471025 w 12746878"/>
              <a:gd name="connsiteY3218" fmla="*/ 3174553 h 4972277"/>
              <a:gd name="connsiteX3219" fmla="*/ 6467455 w 12746878"/>
              <a:gd name="connsiteY3219" fmla="*/ 3235510 h 4972277"/>
              <a:gd name="connsiteX3220" fmla="*/ 6467751 w 12746878"/>
              <a:gd name="connsiteY3220" fmla="*/ 3249794 h 4972277"/>
              <a:gd name="connsiteX3221" fmla="*/ 6455603 w 12746878"/>
              <a:gd name="connsiteY3221" fmla="*/ 3336142 h 4972277"/>
              <a:gd name="connsiteX3222" fmla="*/ 6429817 w 12746878"/>
              <a:gd name="connsiteY3222" fmla="*/ 3452328 h 4972277"/>
              <a:gd name="connsiteX3223" fmla="*/ 6430479 w 12746878"/>
              <a:gd name="connsiteY3223" fmla="*/ 3436743 h 4972277"/>
              <a:gd name="connsiteX3224" fmla="*/ 6400295 w 12746878"/>
              <a:gd name="connsiteY3224" fmla="*/ 3629779 h 4972277"/>
              <a:gd name="connsiteX3225" fmla="*/ 6388935 w 12746878"/>
              <a:gd name="connsiteY3225" fmla="*/ 3700478 h 4972277"/>
              <a:gd name="connsiteX3226" fmla="*/ 6387120 w 12746878"/>
              <a:gd name="connsiteY3226" fmla="*/ 3703347 h 4972277"/>
              <a:gd name="connsiteX3227" fmla="*/ 6379455 w 12746878"/>
              <a:gd name="connsiteY3227" fmla="*/ 3704869 h 4972277"/>
              <a:gd name="connsiteX3228" fmla="*/ 6378346 w 12746878"/>
              <a:gd name="connsiteY3228" fmla="*/ 3698296 h 4972277"/>
              <a:gd name="connsiteX3229" fmla="*/ 6378377 w 12746878"/>
              <a:gd name="connsiteY3229" fmla="*/ 3697898 h 4972277"/>
              <a:gd name="connsiteX3230" fmla="*/ 6396387 w 12746878"/>
              <a:gd name="connsiteY3230" fmla="*/ 3586629 h 4972277"/>
              <a:gd name="connsiteX3231" fmla="*/ 6396935 w 12746878"/>
              <a:gd name="connsiteY3231" fmla="*/ 3581424 h 4972277"/>
              <a:gd name="connsiteX3232" fmla="*/ 6399707 w 12746878"/>
              <a:gd name="connsiteY3232" fmla="*/ 3567248 h 4972277"/>
              <a:gd name="connsiteX3233" fmla="*/ 6402339 w 12746878"/>
              <a:gd name="connsiteY3233" fmla="*/ 3554066 h 4972277"/>
              <a:gd name="connsiteX3234" fmla="*/ 6403525 w 12746878"/>
              <a:gd name="connsiteY3234" fmla="*/ 3544604 h 4972277"/>
              <a:gd name="connsiteX3235" fmla="*/ 6403289 w 12746878"/>
              <a:gd name="connsiteY3235" fmla="*/ 3543315 h 4972277"/>
              <a:gd name="connsiteX3236" fmla="*/ 6402257 w 12746878"/>
              <a:gd name="connsiteY3236" fmla="*/ 3530855 h 4972277"/>
              <a:gd name="connsiteX3237" fmla="*/ 6406675 w 12746878"/>
              <a:gd name="connsiteY3237" fmla="*/ 3488880 h 4972277"/>
              <a:gd name="connsiteX3238" fmla="*/ 6395849 w 12746878"/>
              <a:gd name="connsiteY3238" fmla="*/ 3496575 h 4972277"/>
              <a:gd name="connsiteX3239" fmla="*/ 6394352 w 12746878"/>
              <a:gd name="connsiteY3239" fmla="*/ 3500508 h 4972277"/>
              <a:gd name="connsiteX3240" fmla="*/ 6390039 w 12746878"/>
              <a:gd name="connsiteY3240" fmla="*/ 3531256 h 4972277"/>
              <a:gd name="connsiteX3241" fmla="*/ 6388811 w 12746878"/>
              <a:gd name="connsiteY3241" fmla="*/ 3518469 h 4972277"/>
              <a:gd name="connsiteX3242" fmla="*/ 6388586 w 12746878"/>
              <a:gd name="connsiteY3242" fmla="*/ 3515662 h 4972277"/>
              <a:gd name="connsiteX3243" fmla="*/ 6385937 w 12746878"/>
              <a:gd name="connsiteY3243" fmla="*/ 3522628 h 4972277"/>
              <a:gd name="connsiteX3244" fmla="*/ 6375478 w 12746878"/>
              <a:gd name="connsiteY3244" fmla="*/ 3574792 h 4972277"/>
              <a:gd name="connsiteX3245" fmla="*/ 6301722 w 12746878"/>
              <a:gd name="connsiteY3245" fmla="*/ 4075099 h 4972277"/>
              <a:gd name="connsiteX3246" fmla="*/ 6296699 w 12746878"/>
              <a:gd name="connsiteY3246" fmla="*/ 4097998 h 4972277"/>
              <a:gd name="connsiteX3247" fmla="*/ 6295453 w 12746878"/>
              <a:gd name="connsiteY3247" fmla="*/ 4087908 h 4972277"/>
              <a:gd name="connsiteX3248" fmla="*/ 6297587 w 12746878"/>
              <a:gd name="connsiteY3248" fmla="*/ 4057426 h 4972277"/>
              <a:gd name="connsiteX3249" fmla="*/ 6377916 w 12746878"/>
              <a:gd name="connsiteY3249" fmla="*/ 3453463 h 4972277"/>
              <a:gd name="connsiteX3250" fmla="*/ 6371077 w 12746878"/>
              <a:gd name="connsiteY3250" fmla="*/ 3446048 h 4972277"/>
              <a:gd name="connsiteX3251" fmla="*/ 6377916 w 12746878"/>
              <a:gd name="connsiteY3251" fmla="*/ 3453463 h 4972277"/>
              <a:gd name="connsiteX3252" fmla="*/ 6349967 w 12746878"/>
              <a:gd name="connsiteY3252" fmla="*/ 3580864 h 4972277"/>
              <a:gd name="connsiteX3253" fmla="*/ 6349915 w 12746878"/>
              <a:gd name="connsiteY3253" fmla="*/ 3580439 h 4972277"/>
              <a:gd name="connsiteX3254" fmla="*/ 6346770 w 12746878"/>
              <a:gd name="connsiteY3254" fmla="*/ 3576738 h 4972277"/>
              <a:gd name="connsiteX3255" fmla="*/ 6342475 w 12746878"/>
              <a:gd name="connsiteY3255" fmla="*/ 3617698 h 4972277"/>
              <a:gd name="connsiteX3256" fmla="*/ 6286336 w 12746878"/>
              <a:gd name="connsiteY3256" fmla="*/ 3951748 h 4972277"/>
              <a:gd name="connsiteX3257" fmla="*/ 6245865 w 12746878"/>
              <a:gd name="connsiteY3257" fmla="*/ 4165634 h 4972277"/>
              <a:gd name="connsiteX3258" fmla="*/ 6244409 w 12746878"/>
              <a:gd name="connsiteY3258" fmla="*/ 4148008 h 4972277"/>
              <a:gd name="connsiteX3259" fmla="*/ 6249731 w 12746878"/>
              <a:gd name="connsiteY3259" fmla="*/ 4097429 h 4972277"/>
              <a:gd name="connsiteX3260" fmla="*/ 6250855 w 12746878"/>
              <a:gd name="connsiteY3260" fmla="*/ 4091680 h 4972277"/>
              <a:gd name="connsiteX3261" fmla="*/ 6267096 w 12746878"/>
              <a:gd name="connsiteY3261" fmla="*/ 3995771 h 4972277"/>
              <a:gd name="connsiteX3262" fmla="*/ 6268287 w 12746878"/>
              <a:gd name="connsiteY3262" fmla="*/ 3980961 h 4972277"/>
              <a:gd name="connsiteX3263" fmla="*/ 6273987 w 12746878"/>
              <a:gd name="connsiteY3263" fmla="*/ 3945742 h 4972277"/>
              <a:gd name="connsiteX3264" fmla="*/ 6290045 w 12746878"/>
              <a:gd name="connsiteY3264" fmla="*/ 3801220 h 4972277"/>
              <a:gd name="connsiteX3265" fmla="*/ 6298537 w 12746878"/>
              <a:gd name="connsiteY3265" fmla="*/ 3737449 h 4972277"/>
              <a:gd name="connsiteX3266" fmla="*/ 6303337 w 12746878"/>
              <a:gd name="connsiteY3266" fmla="*/ 3713571 h 4972277"/>
              <a:gd name="connsiteX3267" fmla="*/ 6308134 w 12746878"/>
              <a:gd name="connsiteY3267" fmla="*/ 3689693 h 4972277"/>
              <a:gd name="connsiteX3268" fmla="*/ 6300331 w 12746878"/>
              <a:gd name="connsiteY3268" fmla="*/ 3705400 h 4972277"/>
              <a:gd name="connsiteX3269" fmla="*/ 6303337 w 12746878"/>
              <a:gd name="connsiteY3269" fmla="*/ 3713571 h 4972277"/>
              <a:gd name="connsiteX3270" fmla="*/ 6295535 w 12746878"/>
              <a:gd name="connsiteY3270" fmla="*/ 3729274 h 4972277"/>
              <a:gd name="connsiteX3271" fmla="*/ 6298537 w 12746878"/>
              <a:gd name="connsiteY3271" fmla="*/ 3737449 h 4972277"/>
              <a:gd name="connsiteX3272" fmla="*/ 6288479 w 12746878"/>
              <a:gd name="connsiteY3272" fmla="*/ 3772866 h 4972277"/>
              <a:gd name="connsiteX3273" fmla="*/ 6290045 w 12746878"/>
              <a:gd name="connsiteY3273" fmla="*/ 3801220 h 4972277"/>
              <a:gd name="connsiteX3274" fmla="*/ 6266866 w 12746878"/>
              <a:gd name="connsiteY3274" fmla="*/ 3921506 h 4972277"/>
              <a:gd name="connsiteX3275" fmla="*/ 6257728 w 12746878"/>
              <a:gd name="connsiteY3275" fmla="*/ 3978381 h 4972277"/>
              <a:gd name="connsiteX3276" fmla="*/ 6252409 w 12746878"/>
              <a:gd name="connsiteY3276" fmla="*/ 3986780 h 4972277"/>
              <a:gd name="connsiteX3277" fmla="*/ 6235415 w 12746878"/>
              <a:gd name="connsiteY3277" fmla="*/ 4076361 h 4972277"/>
              <a:gd name="connsiteX3278" fmla="*/ 6233983 w 12746878"/>
              <a:gd name="connsiteY3278" fmla="*/ 4087151 h 4972277"/>
              <a:gd name="connsiteX3279" fmla="*/ 6222435 w 12746878"/>
              <a:gd name="connsiteY3279" fmla="*/ 4078819 h 4972277"/>
              <a:gd name="connsiteX3280" fmla="*/ 6220481 w 12746878"/>
              <a:gd name="connsiteY3280" fmla="*/ 4114985 h 4972277"/>
              <a:gd name="connsiteX3281" fmla="*/ 6223214 w 12746878"/>
              <a:gd name="connsiteY3281" fmla="*/ 4157817 h 4972277"/>
              <a:gd name="connsiteX3282" fmla="*/ 6223049 w 12746878"/>
              <a:gd name="connsiteY3282" fmla="*/ 4158658 h 4972277"/>
              <a:gd name="connsiteX3283" fmla="*/ 6218639 w 12746878"/>
              <a:gd name="connsiteY3283" fmla="*/ 4154023 h 4972277"/>
              <a:gd name="connsiteX3284" fmla="*/ 6221378 w 12746878"/>
              <a:gd name="connsiteY3284" fmla="*/ 4156903 h 4972277"/>
              <a:gd name="connsiteX3285" fmla="*/ 6223049 w 12746878"/>
              <a:gd name="connsiteY3285" fmla="*/ 4158658 h 4972277"/>
              <a:gd name="connsiteX3286" fmla="*/ 6217330 w 12746878"/>
              <a:gd name="connsiteY3286" fmla="*/ 4187889 h 4972277"/>
              <a:gd name="connsiteX3287" fmla="*/ 6218013 w 12746878"/>
              <a:gd name="connsiteY3287" fmla="*/ 4091703 h 4972277"/>
              <a:gd name="connsiteX3288" fmla="*/ 6307849 w 12746878"/>
              <a:gd name="connsiteY3288" fmla="*/ 3519716 h 4972277"/>
              <a:gd name="connsiteX3289" fmla="*/ 6320165 w 12746878"/>
              <a:gd name="connsiteY3289" fmla="*/ 3443141 h 4972277"/>
              <a:gd name="connsiteX3290" fmla="*/ 6324727 w 12746878"/>
              <a:gd name="connsiteY3290" fmla="*/ 3412868 h 4972277"/>
              <a:gd name="connsiteX3291" fmla="*/ 6323087 w 12746878"/>
              <a:gd name="connsiteY3291" fmla="*/ 3414664 h 4972277"/>
              <a:gd name="connsiteX3292" fmla="*/ 6306319 w 12746878"/>
              <a:gd name="connsiteY3292" fmla="*/ 3431655 h 4972277"/>
              <a:gd name="connsiteX3293" fmla="*/ 6299980 w 12746878"/>
              <a:gd name="connsiteY3293" fmla="*/ 3435224 h 4972277"/>
              <a:gd name="connsiteX3294" fmla="*/ 6278487 w 12746878"/>
              <a:gd name="connsiteY3294" fmla="*/ 3562930 h 4972277"/>
              <a:gd name="connsiteX3295" fmla="*/ 6242275 w 12746878"/>
              <a:gd name="connsiteY3295" fmla="*/ 3794716 h 4972277"/>
              <a:gd name="connsiteX3296" fmla="*/ 6215093 w 12746878"/>
              <a:gd name="connsiteY3296" fmla="*/ 3971083 h 4972277"/>
              <a:gd name="connsiteX3297" fmla="*/ 6208558 w 12746878"/>
              <a:gd name="connsiteY3297" fmla="*/ 3967639 h 4972277"/>
              <a:gd name="connsiteX3298" fmla="*/ 6212783 w 12746878"/>
              <a:gd name="connsiteY3298" fmla="*/ 3932585 h 4972277"/>
              <a:gd name="connsiteX3299" fmla="*/ 6228315 w 12746878"/>
              <a:gd name="connsiteY3299" fmla="*/ 3852396 h 4972277"/>
              <a:gd name="connsiteX3300" fmla="*/ 6224961 w 12746878"/>
              <a:gd name="connsiteY3300" fmla="*/ 3817421 h 4972277"/>
              <a:gd name="connsiteX3301" fmla="*/ 6232702 w 12746878"/>
              <a:gd name="connsiteY3301" fmla="*/ 3758934 h 4972277"/>
              <a:gd name="connsiteX3302" fmla="*/ 6269139 w 12746878"/>
              <a:gd name="connsiteY3302" fmla="*/ 3480614 h 4972277"/>
              <a:gd name="connsiteX3303" fmla="*/ 6280447 w 12746878"/>
              <a:gd name="connsiteY3303" fmla="*/ 3404902 h 4972277"/>
              <a:gd name="connsiteX3304" fmla="*/ 6274413 w 12746878"/>
              <a:gd name="connsiteY3304" fmla="*/ 3376402 h 4972277"/>
              <a:gd name="connsiteX3305" fmla="*/ 6272774 w 12746878"/>
              <a:gd name="connsiteY3305" fmla="*/ 3366759 h 4972277"/>
              <a:gd name="connsiteX3306" fmla="*/ 6268374 w 12746878"/>
              <a:gd name="connsiteY3306" fmla="*/ 3390322 h 4972277"/>
              <a:gd name="connsiteX3307" fmla="*/ 6258821 w 12746878"/>
              <a:gd name="connsiteY3307" fmla="*/ 3431781 h 4972277"/>
              <a:gd name="connsiteX3308" fmla="*/ 6261635 w 12746878"/>
              <a:gd name="connsiteY3308" fmla="*/ 3365447 h 4972277"/>
              <a:gd name="connsiteX3309" fmla="*/ 6266903 w 12746878"/>
              <a:gd name="connsiteY3309" fmla="*/ 3330249 h 4972277"/>
              <a:gd name="connsiteX3310" fmla="*/ 6258559 w 12746878"/>
              <a:gd name="connsiteY3310" fmla="*/ 3269556 h 4972277"/>
              <a:gd name="connsiteX3311" fmla="*/ 6253777 w 12746878"/>
              <a:gd name="connsiteY3311" fmla="*/ 3224674 h 4972277"/>
              <a:gd name="connsiteX3312" fmla="*/ 6244025 w 12746878"/>
              <a:gd name="connsiteY3312" fmla="*/ 3204806 h 4972277"/>
              <a:gd name="connsiteX3313" fmla="*/ 6240021 w 12746878"/>
              <a:gd name="connsiteY3313" fmla="*/ 3212632 h 4972277"/>
              <a:gd name="connsiteX3314" fmla="*/ 6238104 w 12746878"/>
              <a:gd name="connsiteY3314" fmla="*/ 3225937 h 4972277"/>
              <a:gd name="connsiteX3315" fmla="*/ 6236789 w 12746878"/>
              <a:gd name="connsiteY3315" fmla="*/ 3246842 h 4972277"/>
              <a:gd name="connsiteX3316" fmla="*/ 6230647 w 12746878"/>
              <a:gd name="connsiteY3316" fmla="*/ 3430487 h 4972277"/>
              <a:gd name="connsiteX3317" fmla="*/ 6216391 w 12746878"/>
              <a:gd name="connsiteY3317" fmla="*/ 3404697 h 4972277"/>
              <a:gd name="connsiteX3318" fmla="*/ 6212537 w 12746878"/>
              <a:gd name="connsiteY3318" fmla="*/ 3388200 h 4972277"/>
              <a:gd name="connsiteX3319" fmla="*/ 6214775 w 12746878"/>
              <a:gd name="connsiteY3319" fmla="*/ 3370654 h 4972277"/>
              <a:gd name="connsiteX3320" fmla="*/ 6198909 w 12746878"/>
              <a:gd name="connsiteY3320" fmla="*/ 3458054 h 4972277"/>
              <a:gd name="connsiteX3321" fmla="*/ 6247459 w 12746878"/>
              <a:gd name="connsiteY3321" fmla="*/ 3062564 h 4972277"/>
              <a:gd name="connsiteX3322" fmla="*/ 6249692 w 12746878"/>
              <a:gd name="connsiteY3322" fmla="*/ 3026260 h 4972277"/>
              <a:gd name="connsiteX3323" fmla="*/ 6245975 w 12746878"/>
              <a:gd name="connsiteY3323" fmla="*/ 3042965 h 4972277"/>
              <a:gd name="connsiteX3324" fmla="*/ 6237304 w 12746878"/>
              <a:gd name="connsiteY3324" fmla="*/ 3094219 h 4972277"/>
              <a:gd name="connsiteX3325" fmla="*/ 6205223 w 12746878"/>
              <a:gd name="connsiteY3325" fmla="*/ 3345662 h 4972277"/>
              <a:gd name="connsiteX3326" fmla="*/ 6204155 w 12746878"/>
              <a:gd name="connsiteY3326" fmla="*/ 3352341 h 4972277"/>
              <a:gd name="connsiteX3327" fmla="*/ 6204053 w 12746878"/>
              <a:gd name="connsiteY3327" fmla="*/ 3351904 h 4972277"/>
              <a:gd name="connsiteX3328" fmla="*/ 6194817 w 12746878"/>
              <a:gd name="connsiteY3328" fmla="*/ 3346858 h 4972277"/>
              <a:gd name="connsiteX3329" fmla="*/ 6192101 w 12746878"/>
              <a:gd name="connsiteY3329" fmla="*/ 3427680 h 4972277"/>
              <a:gd name="connsiteX3330" fmla="*/ 6185915 w 12746878"/>
              <a:gd name="connsiteY3330" fmla="*/ 3466331 h 4972277"/>
              <a:gd name="connsiteX3331" fmla="*/ 6177533 w 12746878"/>
              <a:gd name="connsiteY3331" fmla="*/ 3399714 h 4972277"/>
              <a:gd name="connsiteX3332" fmla="*/ 6163796 w 12746878"/>
              <a:gd name="connsiteY3332" fmla="*/ 3317648 h 4972277"/>
              <a:gd name="connsiteX3333" fmla="*/ 6157991 w 12746878"/>
              <a:gd name="connsiteY3333" fmla="*/ 3342242 h 4972277"/>
              <a:gd name="connsiteX3334" fmla="*/ 6154437 w 12746878"/>
              <a:gd name="connsiteY3334" fmla="*/ 3363150 h 4972277"/>
              <a:gd name="connsiteX3335" fmla="*/ 6172441 w 12746878"/>
              <a:gd name="connsiteY3335" fmla="*/ 3535407 h 4972277"/>
              <a:gd name="connsiteX3336" fmla="*/ 6176325 w 12746878"/>
              <a:gd name="connsiteY3336" fmla="*/ 3517776 h 4972277"/>
              <a:gd name="connsiteX3337" fmla="*/ 6179377 w 12746878"/>
              <a:gd name="connsiteY3337" fmla="*/ 3507195 h 4972277"/>
              <a:gd name="connsiteX3338" fmla="*/ 6167363 w 12746878"/>
              <a:gd name="connsiteY3338" fmla="*/ 3582290 h 4972277"/>
              <a:gd name="connsiteX3339" fmla="*/ 6164771 w 12746878"/>
              <a:gd name="connsiteY3339" fmla="*/ 3603717 h 4972277"/>
              <a:gd name="connsiteX3340" fmla="*/ 6153241 w 12746878"/>
              <a:gd name="connsiteY3340" fmla="*/ 3534054 h 4972277"/>
              <a:gd name="connsiteX3341" fmla="*/ 6149128 w 12746878"/>
              <a:gd name="connsiteY3341" fmla="*/ 3506211 h 4972277"/>
              <a:gd name="connsiteX3342" fmla="*/ 6142819 w 12746878"/>
              <a:gd name="connsiteY3342" fmla="*/ 3535802 h 4972277"/>
              <a:gd name="connsiteX3343" fmla="*/ 6122201 w 12746878"/>
              <a:gd name="connsiteY3343" fmla="*/ 3544795 h 4972277"/>
              <a:gd name="connsiteX3344" fmla="*/ 6134712 w 12746878"/>
              <a:gd name="connsiteY3344" fmla="*/ 3396256 h 4972277"/>
              <a:gd name="connsiteX3345" fmla="*/ 6130317 w 12746878"/>
              <a:gd name="connsiteY3345" fmla="*/ 3358249 h 4972277"/>
              <a:gd name="connsiteX3346" fmla="*/ 6122722 w 12746878"/>
              <a:gd name="connsiteY3346" fmla="*/ 3308870 h 4972277"/>
              <a:gd name="connsiteX3347" fmla="*/ 6110785 w 12746878"/>
              <a:gd name="connsiteY3347" fmla="*/ 3404848 h 4972277"/>
              <a:gd name="connsiteX3348" fmla="*/ 6107754 w 12746878"/>
              <a:gd name="connsiteY3348" fmla="*/ 3429382 h 4972277"/>
              <a:gd name="connsiteX3349" fmla="*/ 6110561 w 12746878"/>
              <a:gd name="connsiteY3349" fmla="*/ 3447885 h 4972277"/>
              <a:gd name="connsiteX3350" fmla="*/ 6104001 w 12746878"/>
              <a:gd name="connsiteY3350" fmla="*/ 3524305 h 4972277"/>
              <a:gd name="connsiteX3351" fmla="*/ 6102792 w 12746878"/>
              <a:gd name="connsiteY3351" fmla="*/ 3507818 h 4972277"/>
              <a:gd name="connsiteX3352" fmla="*/ 6099460 w 12746878"/>
              <a:gd name="connsiteY3352" fmla="*/ 3496469 h 4972277"/>
              <a:gd name="connsiteX3353" fmla="*/ 6093239 w 12746878"/>
              <a:gd name="connsiteY3353" fmla="*/ 3546776 h 4972277"/>
              <a:gd name="connsiteX3354" fmla="*/ 6079213 w 12746878"/>
              <a:gd name="connsiteY3354" fmla="*/ 3486036 h 4972277"/>
              <a:gd name="connsiteX3355" fmla="*/ 6065985 w 12746878"/>
              <a:gd name="connsiteY3355" fmla="*/ 3583309 h 4972277"/>
              <a:gd name="connsiteX3356" fmla="*/ 6075584 w 12746878"/>
              <a:gd name="connsiteY3356" fmla="*/ 3674041 h 4972277"/>
              <a:gd name="connsiteX3357" fmla="*/ 6066314 w 12746878"/>
              <a:gd name="connsiteY3357" fmla="*/ 3738503 h 4972277"/>
              <a:gd name="connsiteX3358" fmla="*/ 6065221 w 12746878"/>
              <a:gd name="connsiteY3358" fmla="*/ 3746280 h 4972277"/>
              <a:gd name="connsiteX3359" fmla="*/ 6059311 w 12746878"/>
              <a:gd name="connsiteY3359" fmla="*/ 3710492 h 4972277"/>
              <a:gd name="connsiteX3360" fmla="*/ 6040861 w 12746878"/>
              <a:gd name="connsiteY3360" fmla="*/ 3567740 h 4972277"/>
              <a:gd name="connsiteX3361" fmla="*/ 6033919 w 12746878"/>
              <a:gd name="connsiteY3361" fmla="*/ 3485903 h 4972277"/>
              <a:gd name="connsiteX3362" fmla="*/ 6030623 w 12746878"/>
              <a:gd name="connsiteY3362" fmla="*/ 3424583 h 4972277"/>
              <a:gd name="connsiteX3363" fmla="*/ 6026967 w 12746878"/>
              <a:gd name="connsiteY3363" fmla="*/ 3425464 h 4972277"/>
              <a:gd name="connsiteX3364" fmla="*/ 6014917 w 12746878"/>
              <a:gd name="connsiteY3364" fmla="*/ 3428003 h 4972277"/>
              <a:gd name="connsiteX3365" fmla="*/ 6017457 w 12746878"/>
              <a:gd name="connsiteY3365" fmla="*/ 3566524 h 4972277"/>
              <a:gd name="connsiteX3366" fmla="*/ 5999329 w 12746878"/>
              <a:gd name="connsiteY3366" fmla="*/ 3565538 h 4972277"/>
              <a:gd name="connsiteX3367" fmla="*/ 5997327 w 12746878"/>
              <a:gd name="connsiteY3367" fmla="*/ 3552696 h 4972277"/>
              <a:gd name="connsiteX3368" fmla="*/ 5996527 w 12746878"/>
              <a:gd name="connsiteY3368" fmla="*/ 3555959 h 4972277"/>
              <a:gd name="connsiteX3369" fmla="*/ 6011053 w 12746878"/>
              <a:gd name="connsiteY3369" fmla="*/ 3614663 h 4972277"/>
              <a:gd name="connsiteX3370" fmla="*/ 5996017 w 12746878"/>
              <a:gd name="connsiteY3370" fmla="*/ 3675886 h 4972277"/>
              <a:gd name="connsiteX3371" fmla="*/ 6015096 w 12746878"/>
              <a:gd name="connsiteY3371" fmla="*/ 3827696 h 4972277"/>
              <a:gd name="connsiteX3372" fmla="*/ 5985802 w 12746878"/>
              <a:gd name="connsiteY3372" fmla="*/ 3754693 h 4972277"/>
              <a:gd name="connsiteX3373" fmla="*/ 5973286 w 12746878"/>
              <a:gd name="connsiteY3373" fmla="*/ 3650576 h 4972277"/>
              <a:gd name="connsiteX3374" fmla="*/ 5957715 w 12746878"/>
              <a:gd name="connsiteY3374" fmla="*/ 3636432 h 4972277"/>
              <a:gd name="connsiteX3375" fmla="*/ 5950348 w 12746878"/>
              <a:gd name="connsiteY3375" fmla="*/ 3625722 h 4972277"/>
              <a:gd name="connsiteX3376" fmla="*/ 5949512 w 12746878"/>
              <a:gd name="connsiteY3376" fmla="*/ 3651069 h 4972277"/>
              <a:gd name="connsiteX3377" fmla="*/ 5943389 w 12746878"/>
              <a:gd name="connsiteY3377" fmla="*/ 3675798 h 4972277"/>
              <a:gd name="connsiteX3378" fmla="*/ 5939249 w 12746878"/>
              <a:gd name="connsiteY3378" fmla="*/ 3673628 h 4972277"/>
              <a:gd name="connsiteX3379" fmla="*/ 5938657 w 12746878"/>
              <a:gd name="connsiteY3379" fmla="*/ 3672296 h 4972277"/>
              <a:gd name="connsiteX3380" fmla="*/ 5941427 w 12746878"/>
              <a:gd name="connsiteY3380" fmla="*/ 3705844 h 4972277"/>
              <a:gd name="connsiteX3381" fmla="*/ 5932956 w 12746878"/>
              <a:gd name="connsiteY3381" fmla="*/ 3814760 h 4972277"/>
              <a:gd name="connsiteX3382" fmla="*/ 5934841 w 12746878"/>
              <a:gd name="connsiteY3382" fmla="*/ 3924946 h 4972277"/>
              <a:gd name="connsiteX3383" fmla="*/ 5895141 w 12746878"/>
              <a:gd name="connsiteY3383" fmla="*/ 3949626 h 4972277"/>
              <a:gd name="connsiteX3384" fmla="*/ 5888925 w 12746878"/>
              <a:gd name="connsiteY3384" fmla="*/ 3958001 h 4972277"/>
              <a:gd name="connsiteX3385" fmla="*/ 5887072 w 12746878"/>
              <a:gd name="connsiteY3385" fmla="*/ 3934758 h 4972277"/>
              <a:gd name="connsiteX3386" fmla="*/ 5865011 w 12746878"/>
              <a:gd name="connsiteY3386" fmla="*/ 3762513 h 4972277"/>
              <a:gd name="connsiteX3387" fmla="*/ 5853612 w 12746878"/>
              <a:gd name="connsiteY3387" fmla="*/ 3699024 h 4972277"/>
              <a:gd name="connsiteX3388" fmla="*/ 5851065 w 12746878"/>
              <a:gd name="connsiteY3388" fmla="*/ 3714617 h 4972277"/>
              <a:gd name="connsiteX3389" fmla="*/ 5865011 w 12746878"/>
              <a:gd name="connsiteY3389" fmla="*/ 3762513 h 4972277"/>
              <a:gd name="connsiteX3390" fmla="*/ 5866429 w 12746878"/>
              <a:gd name="connsiteY3390" fmla="*/ 3946688 h 4972277"/>
              <a:gd name="connsiteX3391" fmla="*/ 5869249 w 12746878"/>
              <a:gd name="connsiteY3391" fmla="*/ 4030397 h 4972277"/>
              <a:gd name="connsiteX3392" fmla="*/ 5844703 w 12746878"/>
              <a:gd name="connsiteY3392" fmla="*/ 3863940 h 4972277"/>
              <a:gd name="connsiteX3393" fmla="*/ 5821142 w 12746878"/>
              <a:gd name="connsiteY3393" fmla="*/ 3693149 h 4972277"/>
              <a:gd name="connsiteX3394" fmla="*/ 5795908 w 12746878"/>
              <a:gd name="connsiteY3394" fmla="*/ 3566385 h 4972277"/>
              <a:gd name="connsiteX3395" fmla="*/ 5776901 w 12746878"/>
              <a:gd name="connsiteY3395" fmla="*/ 3488701 h 4972277"/>
              <a:gd name="connsiteX3396" fmla="*/ 5768534 w 12746878"/>
              <a:gd name="connsiteY3396" fmla="*/ 3476449 h 4972277"/>
              <a:gd name="connsiteX3397" fmla="*/ 5764253 w 12746878"/>
              <a:gd name="connsiteY3397" fmla="*/ 3471653 h 4972277"/>
              <a:gd name="connsiteX3398" fmla="*/ 5751648 w 12746878"/>
              <a:gd name="connsiteY3398" fmla="*/ 3543101 h 4972277"/>
              <a:gd name="connsiteX3399" fmla="*/ 5742483 w 12746878"/>
              <a:gd name="connsiteY3399" fmla="*/ 3577373 h 4972277"/>
              <a:gd name="connsiteX3400" fmla="*/ 5742502 w 12746878"/>
              <a:gd name="connsiteY3400" fmla="*/ 3577574 h 4972277"/>
              <a:gd name="connsiteX3401" fmla="*/ 5757631 w 12746878"/>
              <a:gd name="connsiteY3401" fmla="*/ 3722223 h 4972277"/>
              <a:gd name="connsiteX3402" fmla="*/ 5757536 w 12746878"/>
              <a:gd name="connsiteY3402" fmla="*/ 3914887 h 4972277"/>
              <a:gd name="connsiteX3403" fmla="*/ 5747948 w 12746878"/>
              <a:gd name="connsiteY3403" fmla="*/ 3935312 h 4972277"/>
              <a:gd name="connsiteX3404" fmla="*/ 5745743 w 12746878"/>
              <a:gd name="connsiteY3404" fmla="*/ 3940009 h 4972277"/>
              <a:gd name="connsiteX3405" fmla="*/ 5743275 w 12746878"/>
              <a:gd name="connsiteY3405" fmla="*/ 3932489 h 4972277"/>
              <a:gd name="connsiteX3406" fmla="*/ 5737882 w 12746878"/>
              <a:gd name="connsiteY3406" fmla="*/ 3952265 h 4972277"/>
              <a:gd name="connsiteX3407" fmla="*/ 5739654 w 12746878"/>
              <a:gd name="connsiteY3407" fmla="*/ 3981327 h 4972277"/>
              <a:gd name="connsiteX3408" fmla="*/ 5741704 w 12746878"/>
              <a:gd name="connsiteY3408" fmla="*/ 4021891 h 4972277"/>
              <a:gd name="connsiteX3409" fmla="*/ 5741799 w 12746878"/>
              <a:gd name="connsiteY3409" fmla="*/ 4022307 h 4972277"/>
              <a:gd name="connsiteX3410" fmla="*/ 5744048 w 12746878"/>
              <a:gd name="connsiteY3410" fmla="*/ 4069777 h 4972277"/>
              <a:gd name="connsiteX3411" fmla="*/ 5748931 w 12746878"/>
              <a:gd name="connsiteY3411" fmla="*/ 4133537 h 4972277"/>
              <a:gd name="connsiteX3412" fmla="*/ 5748965 w 12746878"/>
              <a:gd name="connsiteY3412" fmla="*/ 4134578 h 4972277"/>
              <a:gd name="connsiteX3413" fmla="*/ 5737888 w 12746878"/>
              <a:gd name="connsiteY3413" fmla="*/ 4112729 h 4972277"/>
              <a:gd name="connsiteX3414" fmla="*/ 5742304 w 12746878"/>
              <a:gd name="connsiteY3414" fmla="*/ 4114581 h 4972277"/>
              <a:gd name="connsiteX3415" fmla="*/ 5744419 w 12746878"/>
              <a:gd name="connsiteY3415" fmla="*/ 4123358 h 4972277"/>
              <a:gd name="connsiteX3416" fmla="*/ 5745139 w 12746878"/>
              <a:gd name="connsiteY3416" fmla="*/ 4115769 h 4972277"/>
              <a:gd name="connsiteX3417" fmla="*/ 5742304 w 12746878"/>
              <a:gd name="connsiteY3417" fmla="*/ 4114581 h 4972277"/>
              <a:gd name="connsiteX3418" fmla="*/ 5738409 w 12746878"/>
              <a:gd name="connsiteY3418" fmla="*/ 4098441 h 4972277"/>
              <a:gd name="connsiteX3419" fmla="*/ 5738822 w 12746878"/>
              <a:gd name="connsiteY3419" fmla="*/ 4087227 h 4972277"/>
              <a:gd name="connsiteX3420" fmla="*/ 5736420 w 12746878"/>
              <a:gd name="connsiteY3420" fmla="*/ 4075285 h 4972277"/>
              <a:gd name="connsiteX3421" fmla="*/ 5705109 w 12746878"/>
              <a:gd name="connsiteY3421" fmla="*/ 4047695 h 4972277"/>
              <a:gd name="connsiteX3422" fmla="*/ 5679459 w 12746878"/>
              <a:gd name="connsiteY3422" fmla="*/ 3848190 h 4972277"/>
              <a:gd name="connsiteX3423" fmla="*/ 5656389 w 12746878"/>
              <a:gd name="connsiteY3423" fmla="*/ 3824271 h 4972277"/>
              <a:gd name="connsiteX3424" fmla="*/ 5640672 w 12746878"/>
              <a:gd name="connsiteY3424" fmla="*/ 3744013 h 4972277"/>
              <a:gd name="connsiteX3425" fmla="*/ 5638205 w 12746878"/>
              <a:gd name="connsiteY3425" fmla="*/ 3697482 h 4972277"/>
              <a:gd name="connsiteX3426" fmla="*/ 5637673 w 12746878"/>
              <a:gd name="connsiteY3426" fmla="*/ 3702582 h 4972277"/>
              <a:gd name="connsiteX3427" fmla="*/ 5636767 w 12746878"/>
              <a:gd name="connsiteY3427" fmla="*/ 3704822 h 4972277"/>
              <a:gd name="connsiteX3428" fmla="*/ 5636465 w 12746878"/>
              <a:gd name="connsiteY3428" fmla="*/ 3701001 h 4972277"/>
              <a:gd name="connsiteX3429" fmla="*/ 5636550 w 12746878"/>
              <a:gd name="connsiteY3429" fmla="*/ 3700321 h 4972277"/>
              <a:gd name="connsiteX3430" fmla="*/ 5636371 w 12746878"/>
              <a:gd name="connsiteY3430" fmla="*/ 3699822 h 4972277"/>
              <a:gd name="connsiteX3431" fmla="*/ 5633199 w 12746878"/>
              <a:gd name="connsiteY3431" fmla="*/ 3659967 h 4972277"/>
              <a:gd name="connsiteX3432" fmla="*/ 5631087 w 12746878"/>
              <a:gd name="connsiteY3432" fmla="*/ 3645965 h 4972277"/>
              <a:gd name="connsiteX3433" fmla="*/ 5631497 w 12746878"/>
              <a:gd name="connsiteY3433" fmla="*/ 3635606 h 4972277"/>
              <a:gd name="connsiteX3434" fmla="*/ 5630789 w 12746878"/>
              <a:gd name="connsiteY3434" fmla="*/ 3609325 h 4972277"/>
              <a:gd name="connsiteX3435" fmla="*/ 5627068 w 12746878"/>
              <a:gd name="connsiteY3435" fmla="*/ 3617004 h 4972277"/>
              <a:gd name="connsiteX3436" fmla="*/ 5627319 w 12746878"/>
              <a:gd name="connsiteY3436" fmla="*/ 3620980 h 4972277"/>
              <a:gd name="connsiteX3437" fmla="*/ 5612153 w 12746878"/>
              <a:gd name="connsiteY3437" fmla="*/ 3520418 h 4972277"/>
              <a:gd name="connsiteX3438" fmla="*/ 5606735 w 12746878"/>
              <a:gd name="connsiteY3438" fmla="*/ 3488487 h 4972277"/>
              <a:gd name="connsiteX3439" fmla="*/ 5606253 w 12746878"/>
              <a:gd name="connsiteY3439" fmla="*/ 3490415 h 4972277"/>
              <a:gd name="connsiteX3440" fmla="*/ 5578572 w 12746878"/>
              <a:gd name="connsiteY3440" fmla="*/ 3665096 h 4972277"/>
              <a:gd name="connsiteX3441" fmla="*/ 5582257 w 12746878"/>
              <a:gd name="connsiteY3441" fmla="*/ 3563607 h 4972277"/>
              <a:gd name="connsiteX3442" fmla="*/ 5594899 w 12746878"/>
              <a:gd name="connsiteY3442" fmla="*/ 3479788 h 4972277"/>
              <a:gd name="connsiteX3443" fmla="*/ 5599027 w 12746878"/>
              <a:gd name="connsiteY3443" fmla="*/ 3443096 h 4972277"/>
              <a:gd name="connsiteX3444" fmla="*/ 5579144 w 12746878"/>
              <a:gd name="connsiteY3444" fmla="*/ 3325976 h 4972277"/>
              <a:gd name="connsiteX3445" fmla="*/ 5570517 w 12746878"/>
              <a:gd name="connsiteY3445" fmla="*/ 3330222 h 4972277"/>
              <a:gd name="connsiteX3446" fmla="*/ 5573261 w 12746878"/>
              <a:gd name="connsiteY3446" fmla="*/ 3316513 h 4972277"/>
              <a:gd name="connsiteX3447" fmla="*/ 5572739 w 12746878"/>
              <a:gd name="connsiteY3447" fmla="*/ 3288259 h 4972277"/>
              <a:gd name="connsiteX3448" fmla="*/ 5557879 w 12746878"/>
              <a:gd name="connsiteY3448" fmla="*/ 3200724 h 4972277"/>
              <a:gd name="connsiteX3449" fmla="*/ 5552696 w 12746878"/>
              <a:gd name="connsiteY3449" fmla="*/ 3233361 h 4972277"/>
              <a:gd name="connsiteX3450" fmla="*/ 5531750 w 12746878"/>
              <a:gd name="connsiteY3450" fmla="*/ 3232822 h 4972277"/>
              <a:gd name="connsiteX3451" fmla="*/ 5536638 w 12746878"/>
              <a:gd name="connsiteY3451" fmla="*/ 3325446 h 4972277"/>
              <a:gd name="connsiteX3452" fmla="*/ 5518267 w 12746878"/>
              <a:gd name="connsiteY3452" fmla="*/ 3233160 h 4972277"/>
              <a:gd name="connsiteX3453" fmla="*/ 5506718 w 12746878"/>
              <a:gd name="connsiteY3453" fmla="*/ 3283785 h 4972277"/>
              <a:gd name="connsiteX3454" fmla="*/ 5500629 w 12746878"/>
              <a:gd name="connsiteY3454" fmla="*/ 3305190 h 4972277"/>
              <a:gd name="connsiteX3455" fmla="*/ 5539765 w 12746878"/>
              <a:gd name="connsiteY3455" fmla="*/ 3603457 h 4972277"/>
              <a:gd name="connsiteX3456" fmla="*/ 5588290 w 12746878"/>
              <a:gd name="connsiteY3456" fmla="*/ 4194419 h 4972277"/>
              <a:gd name="connsiteX3457" fmla="*/ 5593187 w 12746878"/>
              <a:gd name="connsiteY3457" fmla="*/ 4243291 h 4972277"/>
              <a:gd name="connsiteX3458" fmla="*/ 5593729 w 12746878"/>
              <a:gd name="connsiteY3458" fmla="*/ 4247710 h 4972277"/>
              <a:gd name="connsiteX3459" fmla="*/ 5592059 w 12746878"/>
              <a:gd name="connsiteY3459" fmla="*/ 4258047 h 4972277"/>
              <a:gd name="connsiteX3460" fmla="*/ 5591579 w 12746878"/>
              <a:gd name="connsiteY3460" fmla="*/ 4259974 h 4972277"/>
              <a:gd name="connsiteX3461" fmla="*/ 5586159 w 12746878"/>
              <a:gd name="connsiteY3461" fmla="*/ 4228044 h 4972277"/>
              <a:gd name="connsiteX3462" fmla="*/ 5515311 w 12746878"/>
              <a:gd name="connsiteY3462" fmla="*/ 3666721 h 4972277"/>
              <a:gd name="connsiteX3463" fmla="*/ 5511553 w 12746878"/>
              <a:gd name="connsiteY3463" fmla="*/ 3737842 h 4972277"/>
              <a:gd name="connsiteX3464" fmla="*/ 5497685 w 12746878"/>
              <a:gd name="connsiteY3464" fmla="*/ 3710617 h 4972277"/>
              <a:gd name="connsiteX3465" fmla="*/ 5507585 w 12746878"/>
              <a:gd name="connsiteY3465" fmla="*/ 3615258 h 4972277"/>
              <a:gd name="connsiteX3466" fmla="*/ 5506902 w 12746878"/>
              <a:gd name="connsiteY3466" fmla="*/ 3612706 h 4972277"/>
              <a:gd name="connsiteX3467" fmla="*/ 5503735 w 12746878"/>
              <a:gd name="connsiteY3467" fmla="*/ 3595418 h 4972277"/>
              <a:gd name="connsiteX3468" fmla="*/ 5489769 w 12746878"/>
              <a:gd name="connsiteY3468" fmla="*/ 3666272 h 4972277"/>
              <a:gd name="connsiteX3469" fmla="*/ 5488487 w 12746878"/>
              <a:gd name="connsiteY3469" fmla="*/ 3657973 h 4972277"/>
              <a:gd name="connsiteX3470" fmla="*/ 5451857 w 12746878"/>
              <a:gd name="connsiteY3470" fmla="*/ 3466063 h 4972277"/>
              <a:gd name="connsiteX3471" fmla="*/ 5450651 w 12746878"/>
              <a:gd name="connsiteY3471" fmla="*/ 3487401 h 4972277"/>
              <a:gd name="connsiteX3472" fmla="*/ 5455214 w 12746878"/>
              <a:gd name="connsiteY3472" fmla="*/ 3532615 h 4972277"/>
              <a:gd name="connsiteX3473" fmla="*/ 5449653 w 12746878"/>
              <a:gd name="connsiteY3473" fmla="*/ 3505076 h 4972277"/>
              <a:gd name="connsiteX3474" fmla="*/ 5447209 w 12746878"/>
              <a:gd name="connsiteY3474" fmla="*/ 3548273 h 4972277"/>
              <a:gd name="connsiteX3475" fmla="*/ 5448425 w 12746878"/>
              <a:gd name="connsiteY3475" fmla="*/ 3599027 h 4972277"/>
              <a:gd name="connsiteX3476" fmla="*/ 5449485 w 12746878"/>
              <a:gd name="connsiteY3476" fmla="*/ 3614150 h 4972277"/>
              <a:gd name="connsiteX3477" fmla="*/ 5443491 w 12746878"/>
              <a:gd name="connsiteY3477" fmla="*/ 3602327 h 4972277"/>
              <a:gd name="connsiteX3478" fmla="*/ 5436353 w 12746878"/>
              <a:gd name="connsiteY3478" fmla="*/ 3584867 h 4972277"/>
              <a:gd name="connsiteX3479" fmla="*/ 5456609 w 12746878"/>
              <a:gd name="connsiteY3479" fmla="*/ 3726570 h 4972277"/>
              <a:gd name="connsiteX3480" fmla="*/ 5457065 w 12746878"/>
              <a:gd name="connsiteY3480" fmla="*/ 3735616 h 4972277"/>
              <a:gd name="connsiteX3481" fmla="*/ 5457747 w 12746878"/>
              <a:gd name="connsiteY3481" fmla="*/ 3752215 h 4972277"/>
              <a:gd name="connsiteX3482" fmla="*/ 5458663 w 12746878"/>
              <a:gd name="connsiteY3482" fmla="*/ 3767267 h 4972277"/>
              <a:gd name="connsiteX3483" fmla="*/ 5459949 w 12746878"/>
              <a:gd name="connsiteY3483" fmla="*/ 3792722 h 4972277"/>
              <a:gd name="connsiteX3484" fmla="*/ 5452567 w 12746878"/>
              <a:gd name="connsiteY3484" fmla="*/ 3808452 h 4972277"/>
              <a:gd name="connsiteX3485" fmla="*/ 5449433 w 12746878"/>
              <a:gd name="connsiteY3485" fmla="*/ 3798902 h 4972277"/>
              <a:gd name="connsiteX3486" fmla="*/ 5424041 w 12746878"/>
              <a:gd name="connsiteY3486" fmla="*/ 3734365 h 4972277"/>
              <a:gd name="connsiteX3487" fmla="*/ 5415499 w 12746878"/>
              <a:gd name="connsiteY3487" fmla="*/ 3769149 h 4972277"/>
              <a:gd name="connsiteX3488" fmla="*/ 5394369 w 12746878"/>
              <a:gd name="connsiteY3488" fmla="*/ 3625689 h 4972277"/>
              <a:gd name="connsiteX3489" fmla="*/ 5383866 w 12746878"/>
              <a:gd name="connsiteY3489" fmla="*/ 3476159 h 4972277"/>
              <a:gd name="connsiteX3490" fmla="*/ 5358747 w 12746878"/>
              <a:gd name="connsiteY3490" fmla="*/ 3460589 h 4972277"/>
              <a:gd name="connsiteX3491" fmla="*/ 5335523 w 12746878"/>
              <a:gd name="connsiteY3491" fmla="*/ 3288407 h 4972277"/>
              <a:gd name="connsiteX3492" fmla="*/ 5328477 w 12746878"/>
              <a:gd name="connsiteY3492" fmla="*/ 3266428 h 4972277"/>
              <a:gd name="connsiteX3493" fmla="*/ 5327499 w 12746878"/>
              <a:gd name="connsiteY3493" fmla="*/ 3263983 h 4972277"/>
              <a:gd name="connsiteX3494" fmla="*/ 5335099 w 12746878"/>
              <a:gd name="connsiteY3494" fmla="*/ 3324027 h 4972277"/>
              <a:gd name="connsiteX3495" fmla="*/ 5353385 w 12746878"/>
              <a:gd name="connsiteY3495" fmla="*/ 3511876 h 4972277"/>
              <a:gd name="connsiteX3496" fmla="*/ 5355613 w 12746878"/>
              <a:gd name="connsiteY3496" fmla="*/ 3524063 h 4972277"/>
              <a:gd name="connsiteX3497" fmla="*/ 5353111 w 12746878"/>
              <a:gd name="connsiteY3497" fmla="*/ 3529102 h 4972277"/>
              <a:gd name="connsiteX3498" fmla="*/ 5346071 w 12746878"/>
              <a:gd name="connsiteY3498" fmla="*/ 3568318 h 4972277"/>
              <a:gd name="connsiteX3499" fmla="*/ 5344475 w 12746878"/>
              <a:gd name="connsiteY3499" fmla="*/ 3560306 h 4972277"/>
              <a:gd name="connsiteX3500" fmla="*/ 5316637 w 12746878"/>
              <a:gd name="connsiteY3500" fmla="*/ 3373364 h 4972277"/>
              <a:gd name="connsiteX3501" fmla="*/ 5318436 w 12746878"/>
              <a:gd name="connsiteY3501" fmla="*/ 3405820 h 4972277"/>
              <a:gd name="connsiteX3502" fmla="*/ 5318852 w 12746878"/>
              <a:gd name="connsiteY3502" fmla="*/ 3430716 h 4972277"/>
              <a:gd name="connsiteX3503" fmla="*/ 5329391 w 12746878"/>
              <a:gd name="connsiteY3503" fmla="*/ 3617316 h 4972277"/>
              <a:gd name="connsiteX3504" fmla="*/ 5329003 w 12746878"/>
              <a:gd name="connsiteY3504" fmla="*/ 3693920 h 4972277"/>
              <a:gd name="connsiteX3505" fmla="*/ 5330562 w 12746878"/>
              <a:gd name="connsiteY3505" fmla="*/ 3705135 h 4972277"/>
              <a:gd name="connsiteX3506" fmla="*/ 5328914 w 12746878"/>
              <a:gd name="connsiteY3506" fmla="*/ 3711868 h 4972277"/>
              <a:gd name="connsiteX3507" fmla="*/ 5328905 w 12746878"/>
              <a:gd name="connsiteY3507" fmla="*/ 3713391 h 4972277"/>
              <a:gd name="connsiteX3508" fmla="*/ 5329071 w 12746878"/>
              <a:gd name="connsiteY3508" fmla="*/ 3718115 h 4972277"/>
              <a:gd name="connsiteX3509" fmla="*/ 5320647 w 12746878"/>
              <a:gd name="connsiteY3509" fmla="*/ 3661002 h 4972277"/>
              <a:gd name="connsiteX3510" fmla="*/ 5291445 w 12746878"/>
              <a:gd name="connsiteY3510" fmla="*/ 3448346 h 4972277"/>
              <a:gd name="connsiteX3511" fmla="*/ 5287270 w 12746878"/>
              <a:gd name="connsiteY3511" fmla="*/ 3419289 h 4972277"/>
              <a:gd name="connsiteX3512" fmla="*/ 5276952 w 12746878"/>
              <a:gd name="connsiteY3512" fmla="*/ 3450974 h 4972277"/>
              <a:gd name="connsiteX3513" fmla="*/ 5272486 w 12746878"/>
              <a:gd name="connsiteY3513" fmla="*/ 3461708 h 4972277"/>
              <a:gd name="connsiteX3514" fmla="*/ 5282706 w 12746878"/>
              <a:gd name="connsiteY3514" fmla="*/ 3552931 h 4972277"/>
              <a:gd name="connsiteX3515" fmla="*/ 5286013 w 12746878"/>
              <a:gd name="connsiteY3515" fmla="*/ 3577543 h 4972277"/>
              <a:gd name="connsiteX3516" fmla="*/ 5287708 w 12746878"/>
              <a:gd name="connsiteY3516" fmla="*/ 3587901 h 4972277"/>
              <a:gd name="connsiteX3517" fmla="*/ 5270387 w 12746878"/>
              <a:gd name="connsiteY3517" fmla="*/ 3582848 h 4972277"/>
              <a:gd name="connsiteX3518" fmla="*/ 5270391 w 12746878"/>
              <a:gd name="connsiteY3518" fmla="*/ 3563123 h 4972277"/>
              <a:gd name="connsiteX3519" fmla="*/ 5262733 w 12746878"/>
              <a:gd name="connsiteY3519" fmla="*/ 3612591 h 4972277"/>
              <a:gd name="connsiteX3520" fmla="*/ 5241094 w 12746878"/>
              <a:gd name="connsiteY3520" fmla="*/ 3636129 h 4972277"/>
              <a:gd name="connsiteX3521" fmla="*/ 5243635 w 12746878"/>
              <a:gd name="connsiteY3521" fmla="*/ 3497607 h 4972277"/>
              <a:gd name="connsiteX3522" fmla="*/ 5204865 w 12746878"/>
              <a:gd name="connsiteY3522" fmla="*/ 3488638 h 4972277"/>
              <a:gd name="connsiteX3523" fmla="*/ 5213862 w 12746878"/>
              <a:gd name="connsiteY3523" fmla="*/ 3413620 h 4972277"/>
              <a:gd name="connsiteX3524" fmla="*/ 5196663 w 12746878"/>
              <a:gd name="connsiteY3524" fmla="*/ 3455245 h 4972277"/>
              <a:gd name="connsiteX3525" fmla="*/ 5167723 w 12746878"/>
              <a:gd name="connsiteY3525" fmla="*/ 3536678 h 4972277"/>
              <a:gd name="connsiteX3526" fmla="*/ 5166929 w 12746878"/>
              <a:gd name="connsiteY3526" fmla="*/ 3539384 h 4972277"/>
              <a:gd name="connsiteX3527" fmla="*/ 5166356 w 12746878"/>
              <a:gd name="connsiteY3527" fmla="*/ 3552147 h 4972277"/>
              <a:gd name="connsiteX3528" fmla="*/ 5164824 w 12746878"/>
              <a:gd name="connsiteY3528" fmla="*/ 3557282 h 4972277"/>
              <a:gd name="connsiteX3529" fmla="*/ 5162673 w 12746878"/>
              <a:gd name="connsiteY3529" fmla="*/ 3553875 h 4972277"/>
              <a:gd name="connsiteX3530" fmla="*/ 5155757 w 12746878"/>
              <a:gd name="connsiteY3530" fmla="*/ 3577420 h 4972277"/>
              <a:gd name="connsiteX3531" fmla="*/ 5154544 w 12746878"/>
              <a:gd name="connsiteY3531" fmla="*/ 3593911 h 4972277"/>
              <a:gd name="connsiteX3532" fmla="*/ 5147990 w 12746878"/>
              <a:gd name="connsiteY3532" fmla="*/ 3517491 h 4972277"/>
              <a:gd name="connsiteX3533" fmla="*/ 5151292 w 12746878"/>
              <a:gd name="connsiteY3533" fmla="*/ 3495714 h 4972277"/>
              <a:gd name="connsiteX3534" fmla="*/ 5148448 w 12746878"/>
              <a:gd name="connsiteY3534" fmla="*/ 3478628 h 4972277"/>
              <a:gd name="connsiteX3535" fmla="*/ 5140018 w 12746878"/>
              <a:gd name="connsiteY3535" fmla="*/ 3423339 h 4972277"/>
              <a:gd name="connsiteX3536" fmla="*/ 5134486 w 12746878"/>
              <a:gd name="connsiteY3536" fmla="*/ 3387199 h 4972277"/>
              <a:gd name="connsiteX3537" fmla="*/ 5128234 w 12746878"/>
              <a:gd name="connsiteY3537" fmla="*/ 3427852 h 4972277"/>
              <a:gd name="connsiteX3538" fmla="*/ 5120675 w 12746878"/>
              <a:gd name="connsiteY3538" fmla="*/ 3493224 h 4972277"/>
              <a:gd name="connsiteX3539" fmla="*/ 5105309 w 12746878"/>
              <a:gd name="connsiteY3539" fmla="*/ 3603661 h 4972277"/>
              <a:gd name="connsiteX3540" fmla="*/ 5093778 w 12746878"/>
              <a:gd name="connsiteY3540" fmla="*/ 3673319 h 4972277"/>
              <a:gd name="connsiteX3541" fmla="*/ 5091186 w 12746878"/>
              <a:gd name="connsiteY3541" fmla="*/ 3651892 h 4972277"/>
              <a:gd name="connsiteX3542" fmla="*/ 5066451 w 12746878"/>
              <a:gd name="connsiteY3542" fmla="*/ 3497284 h 4972277"/>
              <a:gd name="connsiteX3543" fmla="*/ 5063731 w 12746878"/>
              <a:gd name="connsiteY3543" fmla="*/ 3416460 h 4972277"/>
              <a:gd name="connsiteX3544" fmla="*/ 5054496 w 12746878"/>
              <a:gd name="connsiteY3544" fmla="*/ 3421506 h 4972277"/>
              <a:gd name="connsiteX3545" fmla="*/ 5054396 w 12746878"/>
              <a:gd name="connsiteY3545" fmla="*/ 3421944 h 4972277"/>
              <a:gd name="connsiteX3546" fmla="*/ 5053328 w 12746878"/>
              <a:gd name="connsiteY3546" fmla="*/ 3415268 h 4972277"/>
              <a:gd name="connsiteX3547" fmla="*/ 5036542 w 12746878"/>
              <a:gd name="connsiteY3547" fmla="*/ 3292920 h 4972277"/>
              <a:gd name="connsiteX3548" fmla="*/ 5030363 w 12746878"/>
              <a:gd name="connsiteY3548" fmla="*/ 3240771 h 4972277"/>
              <a:gd name="connsiteX3549" fmla="*/ 5029068 w 12746878"/>
              <a:gd name="connsiteY3549" fmla="*/ 3250099 h 4972277"/>
              <a:gd name="connsiteX3550" fmla="*/ 5022670 w 12746878"/>
              <a:gd name="connsiteY3550" fmla="*/ 3244158 h 4972277"/>
              <a:gd name="connsiteX3551" fmla="*/ 5020512 w 12746878"/>
              <a:gd name="connsiteY3551" fmla="*/ 3258111 h 4972277"/>
              <a:gd name="connsiteX3552" fmla="*/ 5046014 w 12746878"/>
              <a:gd name="connsiteY3552" fmla="*/ 3457802 h 4972277"/>
              <a:gd name="connsiteX3553" fmla="*/ 5042162 w 12746878"/>
              <a:gd name="connsiteY3553" fmla="*/ 3474302 h 4972277"/>
              <a:gd name="connsiteX3554" fmla="*/ 5035123 w 12746878"/>
              <a:gd name="connsiteY3554" fmla="*/ 3493410 h 4972277"/>
              <a:gd name="connsiteX3555" fmla="*/ 5028366 w 12746878"/>
              <a:gd name="connsiteY3555" fmla="*/ 3499664 h 4972277"/>
              <a:gd name="connsiteX3556" fmla="*/ 5029617 w 12746878"/>
              <a:gd name="connsiteY3556" fmla="*/ 3535313 h 4972277"/>
              <a:gd name="connsiteX3557" fmla="*/ 5020546 w 12746878"/>
              <a:gd name="connsiteY3557" fmla="*/ 3609352 h 4972277"/>
              <a:gd name="connsiteX3558" fmla="*/ 5012487 w 12746878"/>
              <a:gd name="connsiteY3558" fmla="*/ 3600195 h 4972277"/>
              <a:gd name="connsiteX3559" fmla="*/ 5010304 w 12746878"/>
              <a:gd name="connsiteY3559" fmla="*/ 3593885 h 4972277"/>
              <a:gd name="connsiteX3560" fmla="*/ 5022242 w 12746878"/>
              <a:gd name="connsiteY3560" fmla="*/ 3476192 h 4972277"/>
              <a:gd name="connsiteX3561" fmla="*/ 5021107 w 12746878"/>
              <a:gd name="connsiteY3561" fmla="*/ 3455856 h 4972277"/>
              <a:gd name="connsiteX3562" fmla="*/ 5019759 w 12746878"/>
              <a:gd name="connsiteY3562" fmla="*/ 3284645 h 4972277"/>
              <a:gd name="connsiteX3563" fmla="*/ 5019431 w 12746878"/>
              <a:gd name="connsiteY3563" fmla="*/ 3283351 h 4972277"/>
              <a:gd name="connsiteX3564" fmla="*/ 5019102 w 12746878"/>
              <a:gd name="connsiteY3564" fmla="*/ 3305111 h 4972277"/>
              <a:gd name="connsiteX3565" fmla="*/ 5019399 w 12746878"/>
              <a:gd name="connsiteY3565" fmla="*/ 3319397 h 4972277"/>
              <a:gd name="connsiteX3566" fmla="*/ 5007251 w 12746878"/>
              <a:gd name="connsiteY3566" fmla="*/ 3405744 h 4972277"/>
              <a:gd name="connsiteX3567" fmla="*/ 4981465 w 12746878"/>
              <a:gd name="connsiteY3567" fmla="*/ 3521930 h 4972277"/>
              <a:gd name="connsiteX3568" fmla="*/ 4989054 w 12746878"/>
              <a:gd name="connsiteY3568" fmla="*/ 3417081 h 4972277"/>
              <a:gd name="connsiteX3569" fmla="*/ 4984135 w 12746878"/>
              <a:gd name="connsiteY3569" fmla="*/ 3446005 h 4972277"/>
              <a:gd name="connsiteX3570" fmla="*/ 4969271 w 12746878"/>
              <a:gd name="connsiteY3570" fmla="*/ 3502434 h 4972277"/>
              <a:gd name="connsiteX3571" fmla="*/ 4969168 w 12746878"/>
              <a:gd name="connsiteY3571" fmla="*/ 3502555 h 4972277"/>
              <a:gd name="connsiteX3572" fmla="*/ 4972168 w 12746878"/>
              <a:gd name="connsiteY3572" fmla="*/ 3478603 h 4972277"/>
              <a:gd name="connsiteX3573" fmla="*/ 4965582 w 12746878"/>
              <a:gd name="connsiteY3573" fmla="*/ 3470744 h 4972277"/>
              <a:gd name="connsiteX3574" fmla="*/ 4972168 w 12746878"/>
              <a:gd name="connsiteY3574" fmla="*/ 3478603 h 4972277"/>
              <a:gd name="connsiteX3575" fmla="*/ 4967258 w 12746878"/>
              <a:gd name="connsiteY3575" fmla="*/ 3504535 h 4972277"/>
              <a:gd name="connsiteX3576" fmla="*/ 4967281 w 12746878"/>
              <a:gd name="connsiteY3576" fmla="*/ 3504720 h 4972277"/>
              <a:gd name="connsiteX3577" fmla="*/ 4964357 w 12746878"/>
              <a:gd name="connsiteY3577" fmla="*/ 3508086 h 4972277"/>
              <a:gd name="connsiteX3578" fmla="*/ 4955409 w 12746878"/>
              <a:gd name="connsiteY3578" fmla="*/ 3503048 h 4972277"/>
              <a:gd name="connsiteX3579" fmla="*/ 4941684 w 12746878"/>
              <a:gd name="connsiteY3579" fmla="*/ 3600858 h 4972277"/>
              <a:gd name="connsiteX3580" fmla="*/ 4940459 w 12746878"/>
              <a:gd name="connsiteY3580" fmla="*/ 3588072 h 4972277"/>
              <a:gd name="connsiteX3581" fmla="*/ 4933458 w 12746878"/>
              <a:gd name="connsiteY3581" fmla="*/ 3503721 h 4972277"/>
              <a:gd name="connsiteX3582" fmla="*/ 4931113 w 12746878"/>
              <a:gd name="connsiteY3582" fmla="*/ 3479492 h 4972277"/>
              <a:gd name="connsiteX3583" fmla="*/ 4925893 w 12746878"/>
              <a:gd name="connsiteY3583" fmla="*/ 3473761 h 4972277"/>
              <a:gd name="connsiteX3584" fmla="*/ 4925892 w 12746878"/>
              <a:gd name="connsiteY3584" fmla="*/ 3492304 h 4972277"/>
              <a:gd name="connsiteX3585" fmla="*/ 4924252 w 12746878"/>
              <a:gd name="connsiteY3585" fmla="*/ 3517309 h 4972277"/>
              <a:gd name="connsiteX3586" fmla="*/ 4924244 w 12746878"/>
              <a:gd name="connsiteY3586" fmla="*/ 3517420 h 4972277"/>
              <a:gd name="connsiteX3587" fmla="*/ 4905196 w 12746878"/>
              <a:gd name="connsiteY3587" fmla="*/ 3454623 h 4972277"/>
              <a:gd name="connsiteX3588" fmla="*/ 4905099 w 12746878"/>
              <a:gd name="connsiteY3588" fmla="*/ 3454294 h 4972277"/>
              <a:gd name="connsiteX3589" fmla="*/ 4905000 w 12746878"/>
              <a:gd name="connsiteY3589" fmla="*/ 3454622 h 4972277"/>
              <a:gd name="connsiteX3590" fmla="*/ 4884302 w 12746878"/>
              <a:gd name="connsiteY3590" fmla="*/ 3492303 h 4972277"/>
              <a:gd name="connsiteX3591" fmla="*/ 4884306 w 12746878"/>
              <a:gd name="connsiteY3591" fmla="*/ 3473762 h 4972277"/>
              <a:gd name="connsiteX3592" fmla="*/ 4879083 w 12746878"/>
              <a:gd name="connsiteY3592" fmla="*/ 3479490 h 4972277"/>
              <a:gd name="connsiteX3593" fmla="*/ 4876739 w 12746878"/>
              <a:gd name="connsiteY3593" fmla="*/ 3503722 h 4972277"/>
              <a:gd name="connsiteX3594" fmla="*/ 4869739 w 12746878"/>
              <a:gd name="connsiteY3594" fmla="*/ 3588071 h 4972277"/>
              <a:gd name="connsiteX3595" fmla="*/ 4868511 w 12746878"/>
              <a:gd name="connsiteY3595" fmla="*/ 3600859 h 4972277"/>
              <a:gd name="connsiteX3596" fmla="*/ 4854783 w 12746878"/>
              <a:gd name="connsiteY3596" fmla="*/ 3503049 h 4972277"/>
              <a:gd name="connsiteX3597" fmla="*/ 4845842 w 12746878"/>
              <a:gd name="connsiteY3597" fmla="*/ 3508085 h 4972277"/>
              <a:gd name="connsiteX3598" fmla="*/ 4826060 w 12746878"/>
              <a:gd name="connsiteY3598" fmla="*/ 3446002 h 4972277"/>
              <a:gd name="connsiteX3599" fmla="*/ 4821142 w 12746878"/>
              <a:gd name="connsiteY3599" fmla="*/ 3417081 h 4972277"/>
              <a:gd name="connsiteX3600" fmla="*/ 4828730 w 12746878"/>
              <a:gd name="connsiteY3600" fmla="*/ 3521930 h 4972277"/>
              <a:gd name="connsiteX3601" fmla="*/ 4802947 w 12746878"/>
              <a:gd name="connsiteY3601" fmla="*/ 3405745 h 4972277"/>
              <a:gd name="connsiteX3602" fmla="*/ 4790798 w 12746878"/>
              <a:gd name="connsiteY3602" fmla="*/ 3319397 h 4972277"/>
              <a:gd name="connsiteX3603" fmla="*/ 4791096 w 12746878"/>
              <a:gd name="connsiteY3603" fmla="*/ 3305113 h 4972277"/>
              <a:gd name="connsiteX3604" fmla="*/ 4790766 w 12746878"/>
              <a:gd name="connsiteY3604" fmla="*/ 3283349 h 4972277"/>
              <a:gd name="connsiteX3605" fmla="*/ 4790436 w 12746878"/>
              <a:gd name="connsiteY3605" fmla="*/ 3284644 h 4972277"/>
              <a:gd name="connsiteX3606" fmla="*/ 4789090 w 12746878"/>
              <a:gd name="connsiteY3606" fmla="*/ 3455856 h 4972277"/>
              <a:gd name="connsiteX3607" fmla="*/ 4787955 w 12746878"/>
              <a:gd name="connsiteY3607" fmla="*/ 3476195 h 4972277"/>
              <a:gd name="connsiteX3608" fmla="*/ 4799892 w 12746878"/>
              <a:gd name="connsiteY3608" fmla="*/ 3593887 h 4972277"/>
              <a:gd name="connsiteX3609" fmla="*/ 4797709 w 12746878"/>
              <a:gd name="connsiteY3609" fmla="*/ 3600197 h 4972277"/>
              <a:gd name="connsiteX3610" fmla="*/ 4789650 w 12746878"/>
              <a:gd name="connsiteY3610" fmla="*/ 3609354 h 4972277"/>
              <a:gd name="connsiteX3611" fmla="*/ 4780581 w 12746878"/>
              <a:gd name="connsiteY3611" fmla="*/ 3535314 h 4972277"/>
              <a:gd name="connsiteX3612" fmla="*/ 4781830 w 12746878"/>
              <a:gd name="connsiteY3612" fmla="*/ 3499663 h 4972277"/>
              <a:gd name="connsiteX3613" fmla="*/ 4775075 w 12746878"/>
              <a:gd name="connsiteY3613" fmla="*/ 3493409 h 4972277"/>
              <a:gd name="connsiteX3614" fmla="*/ 4768036 w 12746878"/>
              <a:gd name="connsiteY3614" fmla="*/ 3474301 h 4972277"/>
              <a:gd name="connsiteX3615" fmla="*/ 4764183 w 12746878"/>
              <a:gd name="connsiteY3615" fmla="*/ 3457803 h 4972277"/>
              <a:gd name="connsiteX3616" fmla="*/ 4789681 w 12746878"/>
              <a:gd name="connsiteY3616" fmla="*/ 3258111 h 4972277"/>
              <a:gd name="connsiteX3617" fmla="*/ 4787523 w 12746878"/>
              <a:gd name="connsiteY3617" fmla="*/ 3244157 h 4972277"/>
              <a:gd name="connsiteX3618" fmla="*/ 4781132 w 12746878"/>
              <a:gd name="connsiteY3618" fmla="*/ 3250102 h 4972277"/>
              <a:gd name="connsiteX3619" fmla="*/ 4779833 w 12746878"/>
              <a:gd name="connsiteY3619" fmla="*/ 3240772 h 4972277"/>
              <a:gd name="connsiteX3620" fmla="*/ 4773657 w 12746878"/>
              <a:gd name="connsiteY3620" fmla="*/ 3292921 h 4972277"/>
              <a:gd name="connsiteX3621" fmla="*/ 4756871 w 12746878"/>
              <a:gd name="connsiteY3621" fmla="*/ 3415267 h 4972277"/>
              <a:gd name="connsiteX3622" fmla="*/ 4755801 w 12746878"/>
              <a:gd name="connsiteY3622" fmla="*/ 3421941 h 4972277"/>
              <a:gd name="connsiteX3623" fmla="*/ 4755699 w 12746878"/>
              <a:gd name="connsiteY3623" fmla="*/ 3421506 h 4972277"/>
              <a:gd name="connsiteX3624" fmla="*/ 4746465 w 12746878"/>
              <a:gd name="connsiteY3624" fmla="*/ 3416460 h 4972277"/>
              <a:gd name="connsiteX3625" fmla="*/ 4743748 w 12746878"/>
              <a:gd name="connsiteY3625" fmla="*/ 3497282 h 4972277"/>
              <a:gd name="connsiteX3626" fmla="*/ 4719010 w 12746878"/>
              <a:gd name="connsiteY3626" fmla="*/ 3651893 h 4972277"/>
              <a:gd name="connsiteX3627" fmla="*/ 4716418 w 12746878"/>
              <a:gd name="connsiteY3627" fmla="*/ 3673317 h 4972277"/>
              <a:gd name="connsiteX3628" fmla="*/ 4704889 w 12746878"/>
              <a:gd name="connsiteY3628" fmla="*/ 3603660 h 4972277"/>
              <a:gd name="connsiteX3629" fmla="*/ 4689520 w 12746878"/>
              <a:gd name="connsiteY3629" fmla="*/ 3493226 h 4972277"/>
              <a:gd name="connsiteX3630" fmla="*/ 4681964 w 12746878"/>
              <a:gd name="connsiteY3630" fmla="*/ 3427851 h 4972277"/>
              <a:gd name="connsiteX3631" fmla="*/ 4675713 w 12746878"/>
              <a:gd name="connsiteY3631" fmla="*/ 3387199 h 4972277"/>
              <a:gd name="connsiteX3632" fmla="*/ 4670178 w 12746878"/>
              <a:gd name="connsiteY3632" fmla="*/ 3423340 h 4972277"/>
              <a:gd name="connsiteX3633" fmla="*/ 4661749 w 12746878"/>
              <a:gd name="connsiteY3633" fmla="*/ 3478630 h 4972277"/>
              <a:gd name="connsiteX3634" fmla="*/ 4658907 w 12746878"/>
              <a:gd name="connsiteY3634" fmla="*/ 3495714 h 4972277"/>
              <a:gd name="connsiteX3635" fmla="*/ 4662208 w 12746878"/>
              <a:gd name="connsiteY3635" fmla="*/ 3517490 h 4972277"/>
              <a:gd name="connsiteX3636" fmla="*/ 4655650 w 12746878"/>
              <a:gd name="connsiteY3636" fmla="*/ 3593908 h 4972277"/>
              <a:gd name="connsiteX3637" fmla="*/ 4654438 w 12746878"/>
              <a:gd name="connsiteY3637" fmla="*/ 3577421 h 4972277"/>
              <a:gd name="connsiteX3638" fmla="*/ 4647524 w 12746878"/>
              <a:gd name="connsiteY3638" fmla="*/ 3553877 h 4972277"/>
              <a:gd name="connsiteX3639" fmla="*/ 4645372 w 12746878"/>
              <a:gd name="connsiteY3639" fmla="*/ 3557282 h 4972277"/>
              <a:gd name="connsiteX3640" fmla="*/ 4643840 w 12746878"/>
              <a:gd name="connsiteY3640" fmla="*/ 3552149 h 4972277"/>
              <a:gd name="connsiteX3641" fmla="*/ 4643269 w 12746878"/>
              <a:gd name="connsiteY3641" fmla="*/ 3539383 h 4972277"/>
              <a:gd name="connsiteX3642" fmla="*/ 4642475 w 12746878"/>
              <a:gd name="connsiteY3642" fmla="*/ 3536677 h 4972277"/>
              <a:gd name="connsiteX3643" fmla="*/ 4613531 w 12746878"/>
              <a:gd name="connsiteY3643" fmla="*/ 3455245 h 4972277"/>
              <a:gd name="connsiteX3644" fmla="*/ 4596335 w 12746878"/>
              <a:gd name="connsiteY3644" fmla="*/ 3413618 h 4972277"/>
              <a:gd name="connsiteX3645" fmla="*/ 4605331 w 12746878"/>
              <a:gd name="connsiteY3645" fmla="*/ 3488639 h 4972277"/>
              <a:gd name="connsiteX3646" fmla="*/ 4566562 w 12746878"/>
              <a:gd name="connsiteY3646" fmla="*/ 3497606 h 4972277"/>
              <a:gd name="connsiteX3647" fmla="*/ 4569106 w 12746878"/>
              <a:gd name="connsiteY3647" fmla="*/ 3636130 h 4972277"/>
              <a:gd name="connsiteX3648" fmla="*/ 4547461 w 12746878"/>
              <a:gd name="connsiteY3648" fmla="*/ 3612590 h 4972277"/>
              <a:gd name="connsiteX3649" fmla="*/ 4539809 w 12746878"/>
              <a:gd name="connsiteY3649" fmla="*/ 3563123 h 4972277"/>
              <a:gd name="connsiteX3650" fmla="*/ 4520970 w 12746878"/>
              <a:gd name="connsiteY3650" fmla="*/ 3588341 h 4972277"/>
              <a:gd name="connsiteX3651" fmla="*/ 4516089 w 12746878"/>
              <a:gd name="connsiteY3651" fmla="*/ 3586294 h 4972277"/>
              <a:gd name="connsiteX3652" fmla="*/ 4513042 w 12746878"/>
              <a:gd name="connsiteY3652" fmla="*/ 3636910 h 4972277"/>
              <a:gd name="connsiteX3653" fmla="*/ 4476896 w 12746878"/>
              <a:gd name="connsiteY3653" fmla="*/ 3985950 h 4972277"/>
              <a:gd name="connsiteX3654" fmla="*/ 4481290 w 12746878"/>
              <a:gd name="connsiteY3654" fmla="*/ 3713391 h 4972277"/>
              <a:gd name="connsiteX3655" fmla="*/ 4481282 w 12746878"/>
              <a:gd name="connsiteY3655" fmla="*/ 3711867 h 4972277"/>
              <a:gd name="connsiteX3656" fmla="*/ 4479631 w 12746878"/>
              <a:gd name="connsiteY3656" fmla="*/ 3705133 h 4972277"/>
              <a:gd name="connsiteX3657" fmla="*/ 4481195 w 12746878"/>
              <a:gd name="connsiteY3657" fmla="*/ 3693919 h 4972277"/>
              <a:gd name="connsiteX3658" fmla="*/ 4480808 w 12746878"/>
              <a:gd name="connsiteY3658" fmla="*/ 3617317 h 4972277"/>
              <a:gd name="connsiteX3659" fmla="*/ 4491344 w 12746878"/>
              <a:gd name="connsiteY3659" fmla="*/ 3430718 h 4972277"/>
              <a:gd name="connsiteX3660" fmla="*/ 4491761 w 12746878"/>
              <a:gd name="connsiteY3660" fmla="*/ 3405820 h 4972277"/>
              <a:gd name="connsiteX3661" fmla="*/ 4493557 w 12746878"/>
              <a:gd name="connsiteY3661" fmla="*/ 3373365 h 4972277"/>
              <a:gd name="connsiteX3662" fmla="*/ 4465719 w 12746878"/>
              <a:gd name="connsiteY3662" fmla="*/ 3560307 h 4972277"/>
              <a:gd name="connsiteX3663" fmla="*/ 4464126 w 12746878"/>
              <a:gd name="connsiteY3663" fmla="*/ 3568315 h 4972277"/>
              <a:gd name="connsiteX3664" fmla="*/ 4457085 w 12746878"/>
              <a:gd name="connsiteY3664" fmla="*/ 3529100 h 4972277"/>
              <a:gd name="connsiteX3665" fmla="*/ 4454585 w 12746878"/>
              <a:gd name="connsiteY3665" fmla="*/ 3524063 h 4972277"/>
              <a:gd name="connsiteX3666" fmla="*/ 4456810 w 12746878"/>
              <a:gd name="connsiteY3666" fmla="*/ 3511877 h 4972277"/>
              <a:gd name="connsiteX3667" fmla="*/ 4475097 w 12746878"/>
              <a:gd name="connsiteY3667" fmla="*/ 3324026 h 4972277"/>
              <a:gd name="connsiteX3668" fmla="*/ 4482700 w 12746878"/>
              <a:gd name="connsiteY3668" fmla="*/ 3263987 h 4972277"/>
              <a:gd name="connsiteX3669" fmla="*/ 4481721 w 12746878"/>
              <a:gd name="connsiteY3669" fmla="*/ 3266427 h 4972277"/>
              <a:gd name="connsiteX3670" fmla="*/ 4474672 w 12746878"/>
              <a:gd name="connsiteY3670" fmla="*/ 3288410 h 4972277"/>
              <a:gd name="connsiteX3671" fmla="*/ 4451452 w 12746878"/>
              <a:gd name="connsiteY3671" fmla="*/ 3460588 h 4972277"/>
              <a:gd name="connsiteX3672" fmla="*/ 4426329 w 12746878"/>
              <a:gd name="connsiteY3672" fmla="*/ 3476161 h 4972277"/>
              <a:gd name="connsiteX3673" fmla="*/ 4415827 w 12746878"/>
              <a:gd name="connsiteY3673" fmla="*/ 3625689 h 4972277"/>
              <a:gd name="connsiteX3674" fmla="*/ 4394696 w 12746878"/>
              <a:gd name="connsiteY3674" fmla="*/ 3769150 h 4972277"/>
              <a:gd name="connsiteX3675" fmla="*/ 4386153 w 12746878"/>
              <a:gd name="connsiteY3675" fmla="*/ 3734366 h 4972277"/>
              <a:gd name="connsiteX3676" fmla="*/ 4352449 w 12746878"/>
              <a:gd name="connsiteY3676" fmla="*/ 3752217 h 4972277"/>
              <a:gd name="connsiteX3677" fmla="*/ 4362988 w 12746878"/>
              <a:gd name="connsiteY3677" fmla="*/ 3548273 h 4972277"/>
              <a:gd name="connsiteX3678" fmla="*/ 4360544 w 12746878"/>
              <a:gd name="connsiteY3678" fmla="*/ 3505076 h 4972277"/>
              <a:gd name="connsiteX3679" fmla="*/ 4354982 w 12746878"/>
              <a:gd name="connsiteY3679" fmla="*/ 3532615 h 4972277"/>
              <a:gd name="connsiteX3680" fmla="*/ 4359544 w 12746878"/>
              <a:gd name="connsiteY3680" fmla="*/ 3487399 h 4972277"/>
              <a:gd name="connsiteX3681" fmla="*/ 4358339 w 12746878"/>
              <a:gd name="connsiteY3681" fmla="*/ 3466062 h 4972277"/>
              <a:gd name="connsiteX3682" fmla="*/ 4321707 w 12746878"/>
              <a:gd name="connsiteY3682" fmla="*/ 3657973 h 4972277"/>
              <a:gd name="connsiteX3683" fmla="*/ 4320426 w 12746878"/>
              <a:gd name="connsiteY3683" fmla="*/ 3666272 h 4972277"/>
              <a:gd name="connsiteX3684" fmla="*/ 4306458 w 12746878"/>
              <a:gd name="connsiteY3684" fmla="*/ 3595418 h 4972277"/>
              <a:gd name="connsiteX3685" fmla="*/ 4303294 w 12746878"/>
              <a:gd name="connsiteY3685" fmla="*/ 3612703 h 4972277"/>
              <a:gd name="connsiteX3686" fmla="*/ 4302611 w 12746878"/>
              <a:gd name="connsiteY3686" fmla="*/ 3615261 h 4972277"/>
              <a:gd name="connsiteX3687" fmla="*/ 4312511 w 12746878"/>
              <a:gd name="connsiteY3687" fmla="*/ 3710617 h 4972277"/>
              <a:gd name="connsiteX3688" fmla="*/ 4298643 w 12746878"/>
              <a:gd name="connsiteY3688" fmla="*/ 3737842 h 4972277"/>
              <a:gd name="connsiteX3689" fmla="*/ 4294883 w 12746878"/>
              <a:gd name="connsiteY3689" fmla="*/ 3666723 h 4972277"/>
              <a:gd name="connsiteX3690" fmla="*/ 4224036 w 12746878"/>
              <a:gd name="connsiteY3690" fmla="*/ 4228045 h 4972277"/>
              <a:gd name="connsiteX3691" fmla="*/ 4218616 w 12746878"/>
              <a:gd name="connsiteY3691" fmla="*/ 4259975 h 4972277"/>
              <a:gd name="connsiteX3692" fmla="*/ 4218137 w 12746878"/>
              <a:gd name="connsiteY3692" fmla="*/ 4258049 h 4972277"/>
              <a:gd name="connsiteX3693" fmla="*/ 4190459 w 12746878"/>
              <a:gd name="connsiteY3693" fmla="*/ 4083367 h 4972277"/>
              <a:gd name="connsiteX3694" fmla="*/ 4194141 w 12746878"/>
              <a:gd name="connsiteY3694" fmla="*/ 4184852 h 4972277"/>
              <a:gd name="connsiteX3695" fmla="*/ 4206781 w 12746878"/>
              <a:gd name="connsiteY3695" fmla="*/ 4268674 h 4972277"/>
              <a:gd name="connsiteX3696" fmla="*/ 4210909 w 12746878"/>
              <a:gd name="connsiteY3696" fmla="*/ 4305364 h 4972277"/>
              <a:gd name="connsiteX3697" fmla="*/ 4191026 w 12746878"/>
              <a:gd name="connsiteY3697" fmla="*/ 4422484 h 4972277"/>
              <a:gd name="connsiteX3698" fmla="*/ 4182399 w 12746878"/>
              <a:gd name="connsiteY3698" fmla="*/ 4418239 h 4972277"/>
              <a:gd name="connsiteX3699" fmla="*/ 4185145 w 12746878"/>
              <a:gd name="connsiteY3699" fmla="*/ 4431951 h 4972277"/>
              <a:gd name="connsiteX3700" fmla="*/ 4184623 w 12746878"/>
              <a:gd name="connsiteY3700" fmla="*/ 4460203 h 4972277"/>
              <a:gd name="connsiteX3701" fmla="*/ 4169762 w 12746878"/>
              <a:gd name="connsiteY3701" fmla="*/ 4547739 h 4972277"/>
              <a:gd name="connsiteX3702" fmla="*/ 4164579 w 12746878"/>
              <a:gd name="connsiteY3702" fmla="*/ 4515101 h 4972277"/>
              <a:gd name="connsiteX3703" fmla="*/ 4156781 w 12746878"/>
              <a:gd name="connsiteY3703" fmla="*/ 4501325 h 4972277"/>
              <a:gd name="connsiteX3704" fmla="*/ 4164579 w 12746878"/>
              <a:gd name="connsiteY3704" fmla="*/ 4515101 h 4972277"/>
              <a:gd name="connsiteX3705" fmla="*/ 4143631 w 12746878"/>
              <a:gd name="connsiteY3705" fmla="*/ 4515641 h 4972277"/>
              <a:gd name="connsiteX3706" fmla="*/ 4148521 w 12746878"/>
              <a:gd name="connsiteY3706" fmla="*/ 4423016 h 4972277"/>
              <a:gd name="connsiteX3707" fmla="*/ 4158605 w 12746878"/>
              <a:gd name="connsiteY3707" fmla="*/ 4346223 h 4972277"/>
              <a:gd name="connsiteX3708" fmla="*/ 4162142 w 12746878"/>
              <a:gd name="connsiteY3708" fmla="*/ 4344035 h 4972277"/>
              <a:gd name="connsiteX3709" fmla="*/ 4166554 w 12746878"/>
              <a:gd name="connsiteY3709" fmla="*/ 4341297 h 4972277"/>
              <a:gd name="connsiteX3710" fmla="*/ 4169205 w 12746878"/>
              <a:gd name="connsiteY3710" fmla="*/ 4339655 h 4972277"/>
              <a:gd name="connsiteX3711" fmla="*/ 4168026 w 12746878"/>
              <a:gd name="connsiteY3711" fmla="*/ 4340383 h 4972277"/>
              <a:gd name="connsiteX3712" fmla="*/ 4166554 w 12746878"/>
              <a:gd name="connsiteY3712" fmla="*/ 4341297 h 4972277"/>
              <a:gd name="connsiteX3713" fmla="*/ 4158605 w 12746878"/>
              <a:gd name="connsiteY3713" fmla="*/ 4346223 h 4972277"/>
              <a:gd name="connsiteX3714" fmla="*/ 4148521 w 12746878"/>
              <a:gd name="connsiteY3714" fmla="*/ 4423016 h 4972277"/>
              <a:gd name="connsiteX3715" fmla="*/ 4130151 w 12746878"/>
              <a:gd name="connsiteY3715" fmla="*/ 4515304 h 4972277"/>
              <a:gd name="connsiteX3716" fmla="*/ 4118603 w 12746878"/>
              <a:gd name="connsiteY3716" fmla="*/ 4464678 h 4972277"/>
              <a:gd name="connsiteX3717" fmla="*/ 4112511 w 12746878"/>
              <a:gd name="connsiteY3717" fmla="*/ 4443273 h 4972277"/>
              <a:gd name="connsiteX3718" fmla="*/ 4151652 w 12746878"/>
              <a:gd name="connsiteY3718" fmla="*/ 4145007 h 4972277"/>
              <a:gd name="connsiteX3719" fmla="*/ 4181811 w 12746878"/>
              <a:gd name="connsiteY3719" fmla="*/ 3851152 h 4972277"/>
              <a:gd name="connsiteX3720" fmla="*/ 4193393 w 12746878"/>
              <a:gd name="connsiteY3720" fmla="*/ 3663740 h 4972277"/>
              <a:gd name="connsiteX3721" fmla="*/ 4186554 w 12746878"/>
              <a:gd name="connsiteY3721" fmla="*/ 3671018 h 4972277"/>
              <a:gd name="connsiteX3722" fmla="*/ 4174558 w 12746878"/>
              <a:gd name="connsiteY3722" fmla="*/ 3707614 h 4972277"/>
              <a:gd name="connsiteX3723" fmla="*/ 4172524 w 12746878"/>
              <a:gd name="connsiteY3723" fmla="*/ 3702581 h 4972277"/>
              <a:gd name="connsiteX3724" fmla="*/ 4171993 w 12746878"/>
              <a:gd name="connsiteY3724" fmla="*/ 3697478 h 4972277"/>
              <a:gd name="connsiteX3725" fmla="*/ 4169526 w 12746878"/>
              <a:gd name="connsiteY3725" fmla="*/ 3744015 h 4972277"/>
              <a:gd name="connsiteX3726" fmla="*/ 4153812 w 12746878"/>
              <a:gd name="connsiteY3726" fmla="*/ 3824273 h 4972277"/>
              <a:gd name="connsiteX3727" fmla="*/ 4130738 w 12746878"/>
              <a:gd name="connsiteY3727" fmla="*/ 3848191 h 4972277"/>
              <a:gd name="connsiteX3728" fmla="*/ 4105089 w 12746878"/>
              <a:gd name="connsiteY3728" fmla="*/ 4047698 h 4972277"/>
              <a:gd name="connsiteX3729" fmla="*/ 4073775 w 12746878"/>
              <a:gd name="connsiteY3729" fmla="*/ 4075285 h 4972277"/>
              <a:gd name="connsiteX3730" fmla="*/ 4071376 w 12746878"/>
              <a:gd name="connsiteY3730" fmla="*/ 4087226 h 4972277"/>
              <a:gd name="connsiteX3731" fmla="*/ 4071789 w 12746878"/>
              <a:gd name="connsiteY3731" fmla="*/ 4098443 h 4972277"/>
              <a:gd name="connsiteX3732" fmla="*/ 4067896 w 12746878"/>
              <a:gd name="connsiteY3732" fmla="*/ 4114582 h 4972277"/>
              <a:gd name="connsiteX3733" fmla="*/ 4065060 w 12746878"/>
              <a:gd name="connsiteY3733" fmla="*/ 4115772 h 4972277"/>
              <a:gd name="connsiteX3734" fmla="*/ 4065776 w 12746878"/>
              <a:gd name="connsiteY3734" fmla="*/ 4123359 h 4972277"/>
              <a:gd name="connsiteX3735" fmla="*/ 4067896 w 12746878"/>
              <a:gd name="connsiteY3735" fmla="*/ 4114582 h 4972277"/>
              <a:gd name="connsiteX3736" fmla="*/ 4072308 w 12746878"/>
              <a:gd name="connsiteY3736" fmla="*/ 4112731 h 4972277"/>
              <a:gd name="connsiteX3737" fmla="*/ 4048236 w 12746878"/>
              <a:gd name="connsiteY3737" fmla="*/ 4163594 h 4972277"/>
              <a:gd name="connsiteX3738" fmla="*/ 4071838 w 12746878"/>
              <a:gd name="connsiteY3738" fmla="*/ 3955742 h 4972277"/>
              <a:gd name="connsiteX3739" fmla="*/ 4052659 w 12746878"/>
              <a:gd name="connsiteY3739" fmla="*/ 3914886 h 4972277"/>
              <a:gd name="connsiteX3740" fmla="*/ 4052568 w 12746878"/>
              <a:gd name="connsiteY3740" fmla="*/ 3722224 h 4972277"/>
              <a:gd name="connsiteX3741" fmla="*/ 4067696 w 12746878"/>
              <a:gd name="connsiteY3741" fmla="*/ 3577577 h 4972277"/>
              <a:gd name="connsiteX3742" fmla="*/ 4067716 w 12746878"/>
              <a:gd name="connsiteY3742" fmla="*/ 3577374 h 4972277"/>
              <a:gd name="connsiteX3743" fmla="*/ 4058549 w 12746878"/>
              <a:gd name="connsiteY3743" fmla="*/ 3543103 h 4972277"/>
              <a:gd name="connsiteX3744" fmla="*/ 4045946 w 12746878"/>
              <a:gd name="connsiteY3744" fmla="*/ 3471654 h 4972277"/>
              <a:gd name="connsiteX3745" fmla="*/ 4041663 w 12746878"/>
              <a:gd name="connsiteY3745" fmla="*/ 3476450 h 4972277"/>
              <a:gd name="connsiteX3746" fmla="*/ 4033297 w 12746878"/>
              <a:gd name="connsiteY3746" fmla="*/ 3488704 h 4972277"/>
              <a:gd name="connsiteX3747" fmla="*/ 4014288 w 12746878"/>
              <a:gd name="connsiteY3747" fmla="*/ 3566387 h 4972277"/>
              <a:gd name="connsiteX3748" fmla="*/ 3989054 w 12746878"/>
              <a:gd name="connsiteY3748" fmla="*/ 3693150 h 4972277"/>
              <a:gd name="connsiteX3749" fmla="*/ 3965495 w 12746878"/>
              <a:gd name="connsiteY3749" fmla="*/ 3863942 h 4972277"/>
              <a:gd name="connsiteX3750" fmla="*/ 3903327 w 12746878"/>
              <a:gd name="connsiteY3750" fmla="*/ 4300115 h 4972277"/>
              <a:gd name="connsiteX3751" fmla="*/ 3899152 w 12746878"/>
              <a:gd name="connsiteY3751" fmla="*/ 4329171 h 4972277"/>
              <a:gd name="connsiteX3752" fmla="*/ 3888834 w 12746878"/>
              <a:gd name="connsiteY3752" fmla="*/ 4297486 h 4972277"/>
              <a:gd name="connsiteX3753" fmla="*/ 3884369 w 12746878"/>
              <a:gd name="connsiteY3753" fmla="*/ 4286754 h 4972277"/>
              <a:gd name="connsiteX3754" fmla="*/ 3894587 w 12746878"/>
              <a:gd name="connsiteY3754" fmla="*/ 4195531 h 4972277"/>
              <a:gd name="connsiteX3755" fmla="*/ 3921708 w 12746878"/>
              <a:gd name="connsiteY3755" fmla="*/ 3958583 h 4972277"/>
              <a:gd name="connsiteX3756" fmla="*/ 3875354 w 12746878"/>
              <a:gd name="connsiteY3756" fmla="*/ 3924947 h 4972277"/>
              <a:gd name="connsiteX3757" fmla="*/ 3877240 w 12746878"/>
              <a:gd name="connsiteY3757" fmla="*/ 3814762 h 4972277"/>
              <a:gd name="connsiteX3758" fmla="*/ 3868767 w 12746878"/>
              <a:gd name="connsiteY3758" fmla="*/ 3705845 h 4972277"/>
              <a:gd name="connsiteX3759" fmla="*/ 3871537 w 12746878"/>
              <a:gd name="connsiteY3759" fmla="*/ 3672297 h 4972277"/>
              <a:gd name="connsiteX3760" fmla="*/ 3870949 w 12746878"/>
              <a:gd name="connsiteY3760" fmla="*/ 3673632 h 4972277"/>
              <a:gd name="connsiteX3761" fmla="*/ 3866808 w 12746878"/>
              <a:gd name="connsiteY3761" fmla="*/ 3675800 h 4972277"/>
              <a:gd name="connsiteX3762" fmla="*/ 3860684 w 12746878"/>
              <a:gd name="connsiteY3762" fmla="*/ 3651068 h 4972277"/>
              <a:gd name="connsiteX3763" fmla="*/ 3859847 w 12746878"/>
              <a:gd name="connsiteY3763" fmla="*/ 3625722 h 4972277"/>
              <a:gd name="connsiteX3764" fmla="*/ 3852480 w 12746878"/>
              <a:gd name="connsiteY3764" fmla="*/ 3636434 h 4972277"/>
              <a:gd name="connsiteX3765" fmla="*/ 3836910 w 12746878"/>
              <a:gd name="connsiteY3765" fmla="*/ 3650575 h 4972277"/>
              <a:gd name="connsiteX3766" fmla="*/ 3824396 w 12746878"/>
              <a:gd name="connsiteY3766" fmla="*/ 3754694 h 4972277"/>
              <a:gd name="connsiteX3767" fmla="*/ 3795100 w 12746878"/>
              <a:gd name="connsiteY3767" fmla="*/ 3827699 h 4972277"/>
              <a:gd name="connsiteX3768" fmla="*/ 3814179 w 12746878"/>
              <a:gd name="connsiteY3768" fmla="*/ 3675886 h 4972277"/>
              <a:gd name="connsiteX3769" fmla="*/ 3799144 w 12746878"/>
              <a:gd name="connsiteY3769" fmla="*/ 3614666 h 4972277"/>
              <a:gd name="connsiteX3770" fmla="*/ 3813669 w 12746878"/>
              <a:gd name="connsiteY3770" fmla="*/ 3555960 h 4972277"/>
              <a:gd name="connsiteX3771" fmla="*/ 3812869 w 12746878"/>
              <a:gd name="connsiteY3771" fmla="*/ 3552697 h 4972277"/>
              <a:gd name="connsiteX3772" fmla="*/ 3810868 w 12746878"/>
              <a:gd name="connsiteY3772" fmla="*/ 3565539 h 4972277"/>
              <a:gd name="connsiteX3773" fmla="*/ 3792737 w 12746878"/>
              <a:gd name="connsiteY3773" fmla="*/ 3566526 h 4972277"/>
              <a:gd name="connsiteX3774" fmla="*/ 3791897 w 12746878"/>
              <a:gd name="connsiteY3774" fmla="*/ 3555661 h 4972277"/>
              <a:gd name="connsiteX3775" fmla="*/ 3773738 w 12746878"/>
              <a:gd name="connsiteY3775" fmla="*/ 3716945 h 4972277"/>
              <a:gd name="connsiteX3776" fmla="*/ 3731867 w 12746878"/>
              <a:gd name="connsiteY3776" fmla="*/ 3984716 h 4972277"/>
              <a:gd name="connsiteX3777" fmla="*/ 3688193 w 12746878"/>
              <a:gd name="connsiteY3777" fmla="*/ 4232576 h 4972277"/>
              <a:gd name="connsiteX3778" fmla="*/ 3727962 w 12746878"/>
              <a:gd name="connsiteY3778" fmla="*/ 3941567 h 4972277"/>
              <a:gd name="connsiteX3779" fmla="*/ 3738249 w 12746878"/>
              <a:gd name="connsiteY3779" fmla="*/ 3843817 h 4972277"/>
              <a:gd name="connsiteX3780" fmla="*/ 3707057 w 12746878"/>
              <a:gd name="connsiteY3780" fmla="*/ 3929733 h 4972277"/>
              <a:gd name="connsiteX3781" fmla="*/ 3633296 w 12746878"/>
              <a:gd name="connsiteY3781" fmla="*/ 4430035 h 4972277"/>
              <a:gd name="connsiteX3782" fmla="*/ 3602744 w 12746878"/>
              <a:gd name="connsiteY3782" fmla="*/ 4569297 h 4972277"/>
              <a:gd name="connsiteX3783" fmla="*/ 3601465 w 12746878"/>
              <a:gd name="connsiteY3783" fmla="*/ 4567436 h 4972277"/>
              <a:gd name="connsiteX3784" fmla="*/ 3613260 w 12746878"/>
              <a:gd name="connsiteY3784" fmla="*/ 4434025 h 4972277"/>
              <a:gd name="connsiteX3785" fmla="*/ 3680652 w 12746878"/>
              <a:gd name="connsiteY3785" fmla="*/ 3976372 h 4972277"/>
              <a:gd name="connsiteX3786" fmla="*/ 3678348 w 12746878"/>
              <a:gd name="connsiteY3786" fmla="*/ 3931678 h 4972277"/>
              <a:gd name="connsiteX3787" fmla="*/ 3674052 w 12746878"/>
              <a:gd name="connsiteY3787" fmla="*/ 3972637 h 4972277"/>
              <a:gd name="connsiteX3788" fmla="*/ 3617909 w 12746878"/>
              <a:gd name="connsiteY3788" fmla="*/ 4306685 h 4972277"/>
              <a:gd name="connsiteX3789" fmla="*/ 3577440 w 12746878"/>
              <a:gd name="connsiteY3789" fmla="*/ 4520570 h 4972277"/>
              <a:gd name="connsiteX3790" fmla="*/ 3574950 w 12746878"/>
              <a:gd name="connsiteY3790" fmla="*/ 4490481 h 4972277"/>
              <a:gd name="connsiteX3791" fmla="*/ 3574714 w 12746878"/>
              <a:gd name="connsiteY3791" fmla="*/ 4489192 h 4972277"/>
              <a:gd name="connsiteX3792" fmla="*/ 3575904 w 12746878"/>
              <a:gd name="connsiteY3792" fmla="*/ 4479732 h 4972277"/>
              <a:gd name="connsiteX3793" fmla="*/ 3598782 w 12746878"/>
              <a:gd name="connsiteY3793" fmla="*/ 4328926 h 4972277"/>
              <a:gd name="connsiteX3794" fmla="*/ 3566990 w 12746878"/>
              <a:gd name="connsiteY3794" fmla="*/ 4431297 h 4972277"/>
              <a:gd name="connsiteX3795" fmla="*/ 3565554 w 12746878"/>
              <a:gd name="connsiteY3795" fmla="*/ 4442090 h 4972277"/>
              <a:gd name="connsiteX3796" fmla="*/ 3554008 w 12746878"/>
              <a:gd name="connsiteY3796" fmla="*/ 4433758 h 4972277"/>
              <a:gd name="connsiteX3797" fmla="*/ 3552052 w 12746878"/>
              <a:gd name="connsiteY3797" fmla="*/ 4469922 h 4972277"/>
              <a:gd name="connsiteX3798" fmla="*/ 3554129 w 12746878"/>
              <a:gd name="connsiteY3798" fmla="*/ 4502466 h 4972277"/>
              <a:gd name="connsiteX3799" fmla="*/ 3544078 w 12746878"/>
              <a:gd name="connsiteY3799" fmla="*/ 4488924 h 4972277"/>
              <a:gd name="connsiteX3800" fmla="*/ 3547032 w 12746878"/>
              <a:gd name="connsiteY3800" fmla="*/ 4463829 h 4972277"/>
              <a:gd name="connsiteX3801" fmla="*/ 3549585 w 12746878"/>
              <a:gd name="connsiteY3801" fmla="*/ 4446642 h 4972277"/>
              <a:gd name="connsiteX3802" fmla="*/ 3575752 w 12746878"/>
              <a:gd name="connsiteY3802" fmla="*/ 4292884 h 4972277"/>
              <a:gd name="connsiteX3803" fmla="*/ 3578250 w 12746878"/>
              <a:gd name="connsiteY3803" fmla="*/ 4276783 h 4972277"/>
              <a:gd name="connsiteX3804" fmla="*/ 3581452 w 12746878"/>
              <a:gd name="connsiteY3804" fmla="*/ 4256136 h 4972277"/>
              <a:gd name="connsiteX3805" fmla="*/ 3579142 w 12746878"/>
              <a:gd name="connsiteY3805" fmla="*/ 4243927 h 4972277"/>
              <a:gd name="connsiteX3806" fmla="*/ 3579961 w 12746878"/>
              <a:gd name="connsiteY3806" fmla="*/ 4237250 h 4972277"/>
              <a:gd name="connsiteX3807" fmla="*/ 3581941 w 12746878"/>
              <a:gd name="connsiteY3807" fmla="*/ 4253011 h 4972277"/>
              <a:gd name="connsiteX3808" fmla="*/ 3592403 w 12746878"/>
              <a:gd name="connsiteY3808" fmla="*/ 4185531 h 4972277"/>
              <a:gd name="connsiteX3809" fmla="*/ 3586983 w 12746878"/>
              <a:gd name="connsiteY3809" fmla="*/ 4157819 h 4972277"/>
              <a:gd name="connsiteX3810" fmla="*/ 3589714 w 12746878"/>
              <a:gd name="connsiteY3810" fmla="*/ 4114985 h 4972277"/>
              <a:gd name="connsiteX3811" fmla="*/ 3587762 w 12746878"/>
              <a:gd name="connsiteY3811" fmla="*/ 4078820 h 4972277"/>
              <a:gd name="connsiteX3812" fmla="*/ 3584558 w 12746878"/>
              <a:gd name="connsiteY3812" fmla="*/ 4081137 h 4972277"/>
              <a:gd name="connsiteX3813" fmla="*/ 3573848 w 12746878"/>
              <a:gd name="connsiteY3813" fmla="*/ 4149654 h 4972277"/>
              <a:gd name="connsiteX3814" fmla="*/ 3546669 w 12746878"/>
              <a:gd name="connsiteY3814" fmla="*/ 4326020 h 4972277"/>
              <a:gd name="connsiteX3815" fmla="*/ 3549854 w 12746878"/>
              <a:gd name="connsiteY3815" fmla="*/ 4222848 h 4972277"/>
              <a:gd name="connsiteX3816" fmla="*/ 3559776 w 12746878"/>
              <a:gd name="connsiteY3816" fmla="*/ 4148429 h 4972277"/>
              <a:gd name="connsiteX3817" fmla="*/ 3560302 w 12746878"/>
              <a:gd name="connsiteY3817" fmla="*/ 4144354 h 4972277"/>
              <a:gd name="connsiteX3818" fmla="*/ 3523856 w 12746878"/>
              <a:gd name="connsiteY3818" fmla="*/ 3951748 h 4972277"/>
              <a:gd name="connsiteX3819" fmla="*/ 3494195 w 12746878"/>
              <a:gd name="connsiteY3819" fmla="*/ 3775235 h 4972277"/>
              <a:gd name="connsiteX3820" fmla="*/ 3487964 w 12746878"/>
              <a:gd name="connsiteY3820" fmla="*/ 3817984 h 4972277"/>
              <a:gd name="connsiteX3821" fmla="*/ 3505336 w 12746878"/>
              <a:gd name="connsiteY3821" fmla="*/ 3924797 h 4972277"/>
              <a:gd name="connsiteX3822" fmla="*/ 3541444 w 12746878"/>
              <a:gd name="connsiteY3822" fmla="*/ 4225396 h 4972277"/>
              <a:gd name="connsiteX3823" fmla="*/ 3508475 w 12746878"/>
              <a:gd name="connsiteY3823" fmla="*/ 4075097 h 4972277"/>
              <a:gd name="connsiteX3824" fmla="*/ 3502784 w 12746878"/>
              <a:gd name="connsiteY3824" fmla="*/ 4037671 h 4972277"/>
              <a:gd name="connsiteX3825" fmla="*/ 3502140 w 12746878"/>
              <a:gd name="connsiteY3825" fmla="*/ 4040255 h 4972277"/>
              <a:gd name="connsiteX3826" fmla="*/ 3497311 w 12746878"/>
              <a:gd name="connsiteY3826" fmla="*/ 4046146 h 4972277"/>
              <a:gd name="connsiteX3827" fmla="*/ 3498004 w 12746878"/>
              <a:gd name="connsiteY3827" fmla="*/ 4011549 h 4972277"/>
              <a:gd name="connsiteX3828" fmla="*/ 3498751 w 12746878"/>
              <a:gd name="connsiteY3828" fmla="*/ 4011129 h 4972277"/>
              <a:gd name="connsiteX3829" fmla="*/ 3483392 w 12746878"/>
              <a:gd name="connsiteY3829" fmla="*/ 3910098 h 4972277"/>
              <a:gd name="connsiteX3830" fmla="*/ 3478330 w 12746878"/>
              <a:gd name="connsiteY3830" fmla="*/ 3872265 h 4972277"/>
              <a:gd name="connsiteX3831" fmla="*/ 3474397 w 12746878"/>
              <a:gd name="connsiteY3831" fmla="*/ 3890742 h 4972277"/>
              <a:gd name="connsiteX3832" fmla="*/ 3462657 w 12746878"/>
              <a:gd name="connsiteY3832" fmla="*/ 3932121 h 4972277"/>
              <a:gd name="connsiteX3833" fmla="*/ 3462068 w 12746878"/>
              <a:gd name="connsiteY3833" fmla="*/ 3941412 h 4972277"/>
              <a:gd name="connsiteX3834" fmla="*/ 3460693 w 12746878"/>
              <a:gd name="connsiteY3834" fmla="*/ 3936567 h 4972277"/>
              <a:gd name="connsiteX3835" fmla="*/ 3457560 w 12746878"/>
              <a:gd name="connsiteY3835" fmla="*/ 3943581 h 4972277"/>
              <a:gd name="connsiteX3836" fmla="*/ 3452453 w 12746878"/>
              <a:gd name="connsiteY3836" fmla="*/ 3930711 h 4972277"/>
              <a:gd name="connsiteX3837" fmla="*/ 3453310 w 12746878"/>
              <a:gd name="connsiteY3837" fmla="*/ 3910582 h 4972277"/>
              <a:gd name="connsiteX3838" fmla="*/ 3452008 w 12746878"/>
              <a:gd name="connsiteY3838" fmla="*/ 3905994 h 4972277"/>
              <a:gd name="connsiteX3839" fmla="*/ 3453577 w 12746878"/>
              <a:gd name="connsiteY3839" fmla="*/ 3877640 h 4972277"/>
              <a:gd name="connsiteX3840" fmla="*/ 3455222 w 12746878"/>
              <a:gd name="connsiteY3840" fmla="*/ 3882551 h 4972277"/>
              <a:gd name="connsiteX3841" fmla="*/ 3464682 w 12746878"/>
              <a:gd name="connsiteY3841" fmla="*/ 3770220 h 4972277"/>
              <a:gd name="connsiteX3842" fmla="*/ 3460655 w 12746878"/>
              <a:gd name="connsiteY3842" fmla="*/ 3740098 h 4972277"/>
              <a:gd name="connsiteX3843" fmla="*/ 3451811 w 12746878"/>
              <a:gd name="connsiteY3843" fmla="*/ 3683754 h 4972277"/>
              <a:gd name="connsiteX3844" fmla="*/ 3442360 w 12746878"/>
              <a:gd name="connsiteY3844" fmla="*/ 3759787 h 4972277"/>
              <a:gd name="connsiteX3845" fmla="*/ 3441369 w 12746878"/>
              <a:gd name="connsiteY3845" fmla="*/ 3767796 h 4972277"/>
              <a:gd name="connsiteX3846" fmla="*/ 3453577 w 12746878"/>
              <a:gd name="connsiteY3846" fmla="*/ 3877640 h 4972277"/>
              <a:gd name="connsiteX3847" fmla="*/ 3437869 w 12746878"/>
              <a:gd name="connsiteY3847" fmla="*/ 3796130 h 4972277"/>
              <a:gd name="connsiteX3848" fmla="*/ 3424814 w 12746878"/>
              <a:gd name="connsiteY3848" fmla="*/ 3901716 h 4972277"/>
              <a:gd name="connsiteX3849" fmla="*/ 3410784 w 12746878"/>
              <a:gd name="connsiteY3849" fmla="*/ 3840973 h 4972277"/>
              <a:gd name="connsiteX3850" fmla="*/ 3390984 w 12746878"/>
              <a:gd name="connsiteY3850" fmla="*/ 3814982 h 4972277"/>
              <a:gd name="connsiteX3851" fmla="*/ 3389912 w 12746878"/>
              <a:gd name="connsiteY3851" fmla="*/ 3816477 h 4972277"/>
              <a:gd name="connsiteX3852" fmla="*/ 3391843 w 12746878"/>
              <a:gd name="connsiteY3852" fmla="*/ 3826463 h 4972277"/>
              <a:gd name="connsiteX3853" fmla="*/ 3387809 w 12746878"/>
              <a:gd name="connsiteY3853" fmla="*/ 3868525 h 4972277"/>
              <a:gd name="connsiteX3854" fmla="*/ 3389034 w 12746878"/>
              <a:gd name="connsiteY3854" fmla="*/ 3884176 h 4972277"/>
              <a:gd name="connsiteX3855" fmla="*/ 3397556 w 12746878"/>
              <a:gd name="connsiteY3855" fmla="*/ 3938249 h 4972277"/>
              <a:gd name="connsiteX3856" fmla="*/ 3407158 w 12746878"/>
              <a:gd name="connsiteY3856" fmla="*/ 4028978 h 4972277"/>
              <a:gd name="connsiteX3857" fmla="*/ 3397889 w 12746878"/>
              <a:gd name="connsiteY3857" fmla="*/ 4093443 h 4972277"/>
              <a:gd name="connsiteX3858" fmla="*/ 3396798 w 12746878"/>
              <a:gd name="connsiteY3858" fmla="*/ 4101219 h 4972277"/>
              <a:gd name="connsiteX3859" fmla="*/ 3390884 w 12746878"/>
              <a:gd name="connsiteY3859" fmla="*/ 4065430 h 4972277"/>
              <a:gd name="connsiteX3860" fmla="*/ 3378280 w 12746878"/>
              <a:gd name="connsiteY3860" fmla="*/ 3967901 h 4972277"/>
              <a:gd name="connsiteX3861" fmla="*/ 3372024 w 12746878"/>
              <a:gd name="connsiteY3861" fmla="*/ 4033138 h 4972277"/>
              <a:gd name="connsiteX3862" fmla="*/ 3368067 w 12746878"/>
              <a:gd name="connsiteY3862" fmla="*/ 4064590 h 4972277"/>
              <a:gd name="connsiteX3863" fmla="*/ 3363679 w 12746878"/>
              <a:gd name="connsiteY3863" fmla="*/ 4044026 h 4972277"/>
              <a:gd name="connsiteX3864" fmla="*/ 3351037 w 12746878"/>
              <a:gd name="connsiteY3864" fmla="*/ 3989120 h 4972277"/>
              <a:gd name="connsiteX3865" fmla="*/ 3349334 w 12746878"/>
              <a:gd name="connsiteY3865" fmla="*/ 3990570 h 4972277"/>
              <a:gd name="connsiteX3866" fmla="*/ 3357633 w 12746878"/>
              <a:gd name="connsiteY3866" fmla="*/ 3890036 h 4972277"/>
              <a:gd name="connsiteX3867" fmla="*/ 3357919 w 12746878"/>
              <a:gd name="connsiteY3867" fmla="*/ 3713696 h 4972277"/>
              <a:gd name="connsiteX3868" fmla="*/ 3354584 w 12746878"/>
              <a:gd name="connsiteY3868" fmla="*/ 3667394 h 4972277"/>
              <a:gd name="connsiteX3869" fmla="*/ 3342817 w 12746878"/>
              <a:gd name="connsiteY3869" fmla="*/ 3584273 h 4972277"/>
              <a:gd name="connsiteX3870" fmla="*/ 3334686 w 12746878"/>
              <a:gd name="connsiteY3870" fmla="*/ 3691795 h 4972277"/>
              <a:gd name="connsiteX3871" fmla="*/ 3342799 w 12746878"/>
              <a:gd name="connsiteY3871" fmla="*/ 3851069 h 4972277"/>
              <a:gd name="connsiteX3872" fmla="*/ 3328101 w 12746878"/>
              <a:gd name="connsiteY3872" fmla="*/ 3910899 h 4972277"/>
              <a:gd name="connsiteX3873" fmla="*/ 3342630 w 12746878"/>
              <a:gd name="connsiteY3873" fmla="*/ 3969602 h 4972277"/>
              <a:gd name="connsiteX3874" fmla="*/ 3327590 w 12746878"/>
              <a:gd name="connsiteY3874" fmla="*/ 4030824 h 4972277"/>
              <a:gd name="connsiteX3875" fmla="*/ 3346671 w 12746878"/>
              <a:gd name="connsiteY3875" fmla="*/ 4182636 h 4972277"/>
              <a:gd name="connsiteX3876" fmla="*/ 3346520 w 12746878"/>
              <a:gd name="connsiteY3876" fmla="*/ 4184189 h 4972277"/>
              <a:gd name="connsiteX3877" fmla="*/ 3351043 w 12746878"/>
              <a:gd name="connsiteY3877" fmla="*/ 4199859 h 4972277"/>
              <a:gd name="connsiteX3878" fmla="*/ 3344173 w 12746878"/>
              <a:gd name="connsiteY3878" fmla="*/ 4254423 h 4972277"/>
              <a:gd name="connsiteX3879" fmla="*/ 3326326 w 12746878"/>
              <a:gd name="connsiteY3879" fmla="*/ 4235720 h 4972277"/>
              <a:gd name="connsiteX3880" fmla="*/ 3331102 w 12746878"/>
              <a:gd name="connsiteY3880" fmla="*/ 4190007 h 4972277"/>
              <a:gd name="connsiteX3881" fmla="*/ 3322265 w 12746878"/>
              <a:gd name="connsiteY3881" fmla="*/ 4145925 h 4972277"/>
              <a:gd name="connsiteX3882" fmla="*/ 3317373 w 12746878"/>
              <a:gd name="connsiteY3882" fmla="*/ 4109631 h 4972277"/>
              <a:gd name="connsiteX3883" fmla="*/ 3304861 w 12746878"/>
              <a:gd name="connsiteY3883" fmla="*/ 4005514 h 4972277"/>
              <a:gd name="connsiteX3884" fmla="*/ 3275258 w 12746878"/>
              <a:gd name="connsiteY3884" fmla="*/ 3970970 h 4972277"/>
              <a:gd name="connsiteX3885" fmla="*/ 3257865 w 12746878"/>
              <a:gd name="connsiteY3885" fmla="*/ 3835539 h 4972277"/>
              <a:gd name="connsiteX3886" fmla="*/ 3254610 w 12746878"/>
              <a:gd name="connsiteY3886" fmla="*/ 3671089 h 4972277"/>
              <a:gd name="connsiteX3887" fmla="*/ 3255054 w 12746878"/>
              <a:gd name="connsiteY3887" fmla="*/ 3674607 h 4972277"/>
              <a:gd name="connsiteX3888" fmla="*/ 3255998 w 12746878"/>
              <a:gd name="connsiteY3888" fmla="*/ 3683085 h 4972277"/>
              <a:gd name="connsiteX3889" fmla="*/ 3255880 w 12746878"/>
              <a:gd name="connsiteY3889" fmla="*/ 3681183 h 4972277"/>
              <a:gd name="connsiteX3890" fmla="*/ 3255054 w 12746878"/>
              <a:gd name="connsiteY3890" fmla="*/ 3674607 h 4972277"/>
              <a:gd name="connsiteX3891" fmla="*/ 3254595 w 12746878"/>
              <a:gd name="connsiteY3891" fmla="*/ 3670513 h 4972277"/>
              <a:gd name="connsiteX3892" fmla="*/ 3254610 w 12746878"/>
              <a:gd name="connsiteY3892" fmla="*/ 3671089 h 4972277"/>
              <a:gd name="connsiteX3893" fmla="*/ 3251977 w 12746878"/>
              <a:gd name="connsiteY3893" fmla="*/ 3650177 h 4972277"/>
              <a:gd name="connsiteX3894" fmla="*/ 3235591 w 12746878"/>
              <a:gd name="connsiteY3894" fmla="*/ 3592833 h 4972277"/>
              <a:gd name="connsiteX3895" fmla="*/ 3246054 w 12746878"/>
              <a:gd name="connsiteY3895" fmla="*/ 3705299 h 4972277"/>
              <a:gd name="connsiteX3896" fmla="*/ 3272999 w 12746878"/>
              <a:gd name="connsiteY3896" fmla="*/ 4060782 h 4972277"/>
              <a:gd name="connsiteX3897" fmla="*/ 3264534 w 12746878"/>
              <a:gd name="connsiteY3897" fmla="*/ 4169701 h 4972277"/>
              <a:gd name="connsiteX3898" fmla="*/ 3266117 w 12746878"/>
              <a:gd name="connsiteY3898" fmla="*/ 4182178 h 4972277"/>
              <a:gd name="connsiteX3899" fmla="*/ 3245359 w 12746878"/>
              <a:gd name="connsiteY3899" fmla="*/ 4158176 h 4972277"/>
              <a:gd name="connsiteX3900" fmla="*/ 3170032 w 12746878"/>
              <a:gd name="connsiteY3900" fmla="*/ 4079241 h 4972277"/>
              <a:gd name="connsiteX3901" fmla="*/ 3155095 w 12746878"/>
              <a:gd name="connsiteY3901" fmla="*/ 4065410 h 4972277"/>
              <a:gd name="connsiteX3902" fmla="*/ 3152713 w 12746878"/>
              <a:gd name="connsiteY3902" fmla="*/ 4048086 h 4972277"/>
              <a:gd name="connsiteX3903" fmla="*/ 3127479 w 12746878"/>
              <a:gd name="connsiteY3903" fmla="*/ 3921321 h 4972277"/>
              <a:gd name="connsiteX3904" fmla="*/ 3108475 w 12746878"/>
              <a:gd name="connsiteY3904" fmla="*/ 3843640 h 4972277"/>
              <a:gd name="connsiteX3905" fmla="*/ 3062053 w 12746878"/>
              <a:gd name="connsiteY3905" fmla="*/ 3803143 h 4972277"/>
              <a:gd name="connsiteX3906" fmla="*/ 3083793 w 12746878"/>
              <a:gd name="connsiteY3906" fmla="*/ 4023404 h 4972277"/>
              <a:gd name="connsiteX3907" fmla="*/ 3085008 w 12746878"/>
              <a:gd name="connsiteY3907" fmla="*/ 4035027 h 4972277"/>
              <a:gd name="connsiteX3908" fmla="*/ 3073863 w 12746878"/>
              <a:gd name="connsiteY3908" fmla="*/ 4022755 h 4972277"/>
              <a:gd name="connsiteX3909" fmla="*/ 3017871 w 12746878"/>
              <a:gd name="connsiteY3909" fmla="*/ 3969989 h 4972277"/>
              <a:gd name="connsiteX3910" fmla="*/ 3024300 w 12746878"/>
              <a:gd name="connsiteY3910" fmla="*/ 3978535 h 4972277"/>
              <a:gd name="connsiteX3911" fmla="*/ 3077774 w 12746878"/>
              <a:gd name="connsiteY3911" fmla="*/ 4039725 h 4972277"/>
              <a:gd name="connsiteX3912" fmla="*/ 3086517 w 12746878"/>
              <a:gd name="connsiteY3912" fmla="*/ 4049469 h 4972277"/>
              <a:gd name="connsiteX3913" fmla="*/ 3087354 w 12746878"/>
              <a:gd name="connsiteY3913" fmla="*/ 4057484 h 4972277"/>
              <a:gd name="connsiteX3914" fmla="*/ 3087714 w 12746878"/>
              <a:gd name="connsiteY3914" fmla="*/ 4061312 h 4972277"/>
              <a:gd name="connsiteX3915" fmla="*/ 3081603 w 12746878"/>
              <a:gd name="connsiteY3915" fmla="*/ 4054907 h 4972277"/>
              <a:gd name="connsiteX3916" fmla="*/ 3021368 w 12746878"/>
              <a:gd name="connsiteY3916" fmla="*/ 3989769 h 4972277"/>
              <a:gd name="connsiteX3917" fmla="*/ 2979749 w 12746878"/>
              <a:gd name="connsiteY3917" fmla="*/ 3945902 h 4972277"/>
              <a:gd name="connsiteX3918" fmla="*/ 2977409 w 12746878"/>
              <a:gd name="connsiteY3918" fmla="*/ 3944596 h 4972277"/>
              <a:gd name="connsiteX3919" fmla="*/ 2988269 w 12746878"/>
              <a:gd name="connsiteY3919" fmla="*/ 3960827 h 4972277"/>
              <a:gd name="connsiteX3920" fmla="*/ 2992123 w 12746878"/>
              <a:gd name="connsiteY3920" fmla="*/ 3965488 h 4972277"/>
              <a:gd name="connsiteX3921" fmla="*/ 3001033 w 12746878"/>
              <a:gd name="connsiteY3921" fmla="*/ 3973613 h 4972277"/>
              <a:gd name="connsiteX3922" fmla="*/ 3004786 w 12746878"/>
              <a:gd name="connsiteY3922" fmla="*/ 3976902 h 4972277"/>
              <a:gd name="connsiteX3923" fmla="*/ 3036964 w 12746878"/>
              <a:gd name="connsiteY3923" fmla="*/ 4016639 h 4972277"/>
              <a:gd name="connsiteX3924" fmla="*/ 3032625 w 12746878"/>
              <a:gd name="connsiteY3924" fmla="*/ 4012397 h 4972277"/>
              <a:gd name="connsiteX3925" fmla="*/ 3037011 w 12746878"/>
              <a:gd name="connsiteY3925" fmla="*/ 4017319 h 4972277"/>
              <a:gd name="connsiteX3926" fmla="*/ 3037487 w 12746878"/>
              <a:gd name="connsiteY3926" fmla="*/ 4017839 h 4972277"/>
              <a:gd name="connsiteX3927" fmla="*/ 3036964 w 12746878"/>
              <a:gd name="connsiteY3927" fmla="*/ 4016639 h 4972277"/>
              <a:gd name="connsiteX3928" fmla="*/ 3042421 w 12746878"/>
              <a:gd name="connsiteY3928" fmla="*/ 4020327 h 4972277"/>
              <a:gd name="connsiteX3929" fmla="*/ 3046473 w 12746878"/>
              <a:gd name="connsiteY3929" fmla="*/ 4026729 h 4972277"/>
              <a:gd name="connsiteX3930" fmla="*/ 3045069 w 12746878"/>
              <a:gd name="connsiteY3930" fmla="*/ 4026142 h 4972277"/>
              <a:gd name="connsiteX3931" fmla="*/ 3070686 w 12746878"/>
              <a:gd name="connsiteY3931" fmla="*/ 4054193 h 4972277"/>
              <a:gd name="connsiteX3932" fmla="*/ 3088939 w 12746878"/>
              <a:gd name="connsiteY3932" fmla="*/ 4074336 h 4972277"/>
              <a:gd name="connsiteX3933" fmla="*/ 3089205 w 12746878"/>
              <a:gd name="connsiteY3933" fmla="*/ 4077162 h 4972277"/>
              <a:gd name="connsiteX3934" fmla="*/ 3089108 w 12746878"/>
              <a:gd name="connsiteY3934" fmla="*/ 4269824 h 4972277"/>
              <a:gd name="connsiteX3935" fmla="*/ 3079522 w 12746878"/>
              <a:gd name="connsiteY3935" fmla="*/ 4290252 h 4972277"/>
              <a:gd name="connsiteX3936" fmla="*/ 3074979 w 12746878"/>
              <a:gd name="connsiteY3936" fmla="*/ 4299929 h 4972277"/>
              <a:gd name="connsiteX3937" fmla="*/ 3068790 w 12746878"/>
              <a:gd name="connsiteY3937" fmla="*/ 4293225 h 4972277"/>
              <a:gd name="connsiteX3938" fmla="*/ 3067300 w 12746878"/>
              <a:gd name="connsiteY3938" fmla="*/ 4293865 h 4972277"/>
              <a:gd name="connsiteX3939" fmla="*/ 3056728 w 12746878"/>
              <a:gd name="connsiteY3939" fmla="*/ 4293858 h 4972277"/>
              <a:gd name="connsiteX3940" fmla="*/ 3025167 w 12746878"/>
              <a:gd name="connsiteY3940" fmla="*/ 4276398 h 4972277"/>
              <a:gd name="connsiteX3941" fmla="*/ 3018333 w 12746878"/>
              <a:gd name="connsiteY3941" fmla="*/ 4272032 h 4972277"/>
              <a:gd name="connsiteX3942" fmla="*/ 3016258 w 12746878"/>
              <a:gd name="connsiteY3942" fmla="*/ 4245046 h 4972277"/>
              <a:gd name="connsiteX3943" fmla="*/ 3011033 w 12746878"/>
              <a:gd name="connsiteY3943" fmla="*/ 4203128 h 4972277"/>
              <a:gd name="connsiteX3944" fmla="*/ 2987961 w 12746878"/>
              <a:gd name="connsiteY3944" fmla="*/ 4179210 h 4972277"/>
              <a:gd name="connsiteX3945" fmla="*/ 2960845 w 12746878"/>
              <a:gd name="connsiteY3945" fmla="*/ 3942258 h 4972277"/>
              <a:gd name="connsiteX3946" fmla="*/ 2958113 w 12746878"/>
              <a:gd name="connsiteY3946" fmla="*/ 3831661 h 4972277"/>
              <a:gd name="connsiteX3947" fmla="*/ 2945795 w 12746878"/>
              <a:gd name="connsiteY3947" fmla="*/ 3699677 h 4972277"/>
              <a:gd name="connsiteX3948" fmla="*/ 2939611 w 12746878"/>
              <a:gd name="connsiteY3948" fmla="*/ 3701145 h 4972277"/>
              <a:gd name="connsiteX3949" fmla="*/ 2937316 w 12746878"/>
              <a:gd name="connsiteY3949" fmla="*/ 3695950 h 4972277"/>
              <a:gd name="connsiteX3950" fmla="*/ 2938956 w 12746878"/>
              <a:gd name="connsiteY3950" fmla="*/ 3685038 h 4972277"/>
              <a:gd name="connsiteX3951" fmla="*/ 2932371 w 12746878"/>
              <a:gd name="connsiteY3951" fmla="*/ 3677429 h 4972277"/>
              <a:gd name="connsiteX3952" fmla="*/ 2925017 w 12746878"/>
              <a:gd name="connsiteY3952" fmla="*/ 3694579 h 4972277"/>
              <a:gd name="connsiteX3953" fmla="*/ 2923212 w 12746878"/>
              <a:gd name="connsiteY3953" fmla="*/ 3716917 h 4972277"/>
              <a:gd name="connsiteX3954" fmla="*/ 2941596 w 12746878"/>
              <a:gd name="connsiteY3954" fmla="*/ 3908980 h 4972277"/>
              <a:gd name="connsiteX3955" fmla="*/ 2958492 w 12746878"/>
              <a:gd name="connsiteY3955" fmla="*/ 4182378 h 4972277"/>
              <a:gd name="connsiteX3956" fmla="*/ 2932715 w 12746878"/>
              <a:gd name="connsiteY3956" fmla="*/ 4159784 h 4972277"/>
              <a:gd name="connsiteX3957" fmla="*/ 2924186 w 12746878"/>
              <a:gd name="connsiteY3957" fmla="*/ 4154802 h 4972277"/>
              <a:gd name="connsiteX3958" fmla="*/ 2900850 w 12746878"/>
              <a:gd name="connsiteY3958" fmla="*/ 4158216 h 4972277"/>
              <a:gd name="connsiteX3959" fmla="*/ 2939144 w 12746878"/>
              <a:gd name="connsiteY3959" fmla="*/ 4182915 h 4972277"/>
              <a:gd name="connsiteX3960" fmla="*/ 2959304 w 12746878"/>
              <a:gd name="connsiteY3960" fmla="*/ 4195512 h 4972277"/>
              <a:gd name="connsiteX3961" fmla="*/ 2959958 w 12746878"/>
              <a:gd name="connsiteY3961" fmla="*/ 4206091 h 4972277"/>
              <a:gd name="connsiteX3962" fmla="*/ 2964359 w 12746878"/>
              <a:gd name="connsiteY3962" fmla="*/ 4248971 h 4972277"/>
              <a:gd name="connsiteX3963" fmla="*/ 2957202 w 12746878"/>
              <a:gd name="connsiteY3963" fmla="*/ 4245340 h 4972277"/>
              <a:gd name="connsiteX3964" fmla="*/ 2929025 w 12746878"/>
              <a:gd name="connsiteY3964" fmla="*/ 4225460 h 4972277"/>
              <a:gd name="connsiteX3965" fmla="*/ 2915547 w 12746878"/>
              <a:gd name="connsiteY3965" fmla="*/ 4217028 h 4972277"/>
              <a:gd name="connsiteX3966" fmla="*/ 2932010 w 12746878"/>
              <a:gd name="connsiteY3966" fmla="*/ 4235268 h 4972277"/>
              <a:gd name="connsiteX3967" fmla="*/ 2965204 w 12746878"/>
              <a:gd name="connsiteY3967" fmla="*/ 4257209 h 4972277"/>
              <a:gd name="connsiteX3968" fmla="*/ 2990117 w 12746878"/>
              <a:gd name="connsiteY3968" fmla="*/ 4499943 h 4972277"/>
              <a:gd name="connsiteX3969" fmla="*/ 3029255 w 12746878"/>
              <a:gd name="connsiteY3969" fmla="*/ 4798209 h 4972277"/>
              <a:gd name="connsiteX3970" fmla="*/ 3023661 w 12746878"/>
              <a:gd name="connsiteY3970" fmla="*/ 4817877 h 4972277"/>
              <a:gd name="connsiteX3971" fmla="*/ 3014121 w 12746878"/>
              <a:gd name="connsiteY3971" fmla="*/ 4812630 h 4972277"/>
              <a:gd name="connsiteX3972" fmla="*/ 3013976 w 12746878"/>
              <a:gd name="connsiteY3972" fmla="*/ 4827017 h 4972277"/>
              <a:gd name="connsiteX3973" fmla="*/ 3018525 w 12746878"/>
              <a:gd name="connsiteY3973" fmla="*/ 4839968 h 4972277"/>
              <a:gd name="connsiteX3974" fmla="*/ 3011622 w 12746878"/>
              <a:gd name="connsiteY3974" fmla="*/ 4870244 h 4972277"/>
              <a:gd name="connsiteX3975" fmla="*/ 2993247 w 12746878"/>
              <a:gd name="connsiteY3975" fmla="*/ 4777952 h 4972277"/>
              <a:gd name="connsiteX3976" fmla="*/ 2983160 w 12746878"/>
              <a:gd name="connsiteY3976" fmla="*/ 4701160 h 4972277"/>
              <a:gd name="connsiteX3977" fmla="*/ 2983160 w 12746878"/>
              <a:gd name="connsiteY3977" fmla="*/ 4701160 h 4972277"/>
              <a:gd name="connsiteX3978" fmla="*/ 2993247 w 12746878"/>
              <a:gd name="connsiteY3978" fmla="*/ 4777952 h 4972277"/>
              <a:gd name="connsiteX3979" fmla="*/ 2998137 w 12746878"/>
              <a:gd name="connsiteY3979" fmla="*/ 4870578 h 4972277"/>
              <a:gd name="connsiteX3980" fmla="*/ 2977187 w 12746878"/>
              <a:gd name="connsiteY3980" fmla="*/ 4870039 h 4972277"/>
              <a:gd name="connsiteX3981" fmla="*/ 2984985 w 12746878"/>
              <a:gd name="connsiteY3981" fmla="*/ 4856263 h 4972277"/>
              <a:gd name="connsiteX3982" fmla="*/ 2972005 w 12746878"/>
              <a:gd name="connsiteY3982" fmla="*/ 4862620 h 4972277"/>
              <a:gd name="connsiteX3983" fmla="*/ 2962900 w 12746878"/>
              <a:gd name="connsiteY3983" fmla="*/ 4849035 h 4972277"/>
              <a:gd name="connsiteX3984" fmla="*/ 2957145 w 12746878"/>
              <a:gd name="connsiteY3984" fmla="*/ 4815139 h 4972277"/>
              <a:gd name="connsiteX3985" fmla="*/ 2956623 w 12746878"/>
              <a:gd name="connsiteY3985" fmla="*/ 4786886 h 4972277"/>
              <a:gd name="connsiteX3986" fmla="*/ 2959367 w 12746878"/>
              <a:gd name="connsiteY3986" fmla="*/ 4773177 h 4972277"/>
              <a:gd name="connsiteX3987" fmla="*/ 2950740 w 12746878"/>
              <a:gd name="connsiteY3987" fmla="*/ 4777421 h 4972277"/>
              <a:gd name="connsiteX3988" fmla="*/ 2930858 w 12746878"/>
              <a:gd name="connsiteY3988" fmla="*/ 4660303 h 4972277"/>
              <a:gd name="connsiteX3989" fmla="*/ 2934984 w 12746878"/>
              <a:gd name="connsiteY3989" fmla="*/ 4623611 h 4972277"/>
              <a:gd name="connsiteX3990" fmla="*/ 2947626 w 12746878"/>
              <a:gd name="connsiteY3990" fmla="*/ 4539790 h 4972277"/>
              <a:gd name="connsiteX3991" fmla="*/ 2951315 w 12746878"/>
              <a:gd name="connsiteY3991" fmla="*/ 4438304 h 4972277"/>
              <a:gd name="connsiteX3992" fmla="*/ 2923630 w 12746878"/>
              <a:gd name="connsiteY3992" fmla="*/ 4612984 h 4972277"/>
              <a:gd name="connsiteX3993" fmla="*/ 2923151 w 12746878"/>
              <a:gd name="connsiteY3993" fmla="*/ 4614911 h 4972277"/>
              <a:gd name="connsiteX3994" fmla="*/ 2917731 w 12746878"/>
              <a:gd name="connsiteY3994" fmla="*/ 4582983 h 4972277"/>
              <a:gd name="connsiteX3995" fmla="*/ 2846888 w 12746878"/>
              <a:gd name="connsiteY3995" fmla="*/ 4021661 h 4972277"/>
              <a:gd name="connsiteX3996" fmla="*/ 2843126 w 12746878"/>
              <a:gd name="connsiteY3996" fmla="*/ 4092779 h 4972277"/>
              <a:gd name="connsiteX3997" fmla="*/ 2829263 w 12746878"/>
              <a:gd name="connsiteY3997" fmla="*/ 4065557 h 4972277"/>
              <a:gd name="connsiteX3998" fmla="*/ 2847795 w 12746878"/>
              <a:gd name="connsiteY3998" fmla="*/ 3887038 h 4972277"/>
              <a:gd name="connsiteX3999" fmla="*/ 2821343 w 12746878"/>
              <a:gd name="connsiteY3999" fmla="*/ 4021210 h 4972277"/>
              <a:gd name="connsiteX4000" fmla="*/ 2820064 w 12746878"/>
              <a:gd name="connsiteY4000" fmla="*/ 4012912 h 4972277"/>
              <a:gd name="connsiteX4001" fmla="*/ 2812799 w 12746878"/>
              <a:gd name="connsiteY4001" fmla="*/ 3958811 h 4972277"/>
              <a:gd name="connsiteX4002" fmla="*/ 2805423 w 12746878"/>
              <a:gd name="connsiteY4002" fmla="*/ 3909614 h 4972277"/>
              <a:gd name="connsiteX4003" fmla="*/ 2796730 w 12746878"/>
              <a:gd name="connsiteY4003" fmla="*/ 4018894 h 4972277"/>
              <a:gd name="connsiteX4004" fmla="*/ 2787911 w 12746878"/>
              <a:gd name="connsiteY4004" fmla="*/ 4077369 h 4972277"/>
              <a:gd name="connsiteX4005" fmla="*/ 2789321 w 12746878"/>
              <a:gd name="connsiteY4005" fmla="*/ 4107153 h 4972277"/>
              <a:gd name="connsiteX4006" fmla="*/ 2781009 w 12746878"/>
              <a:gd name="connsiteY4006" fmla="*/ 4153842 h 4972277"/>
              <a:gd name="connsiteX4007" fmla="*/ 2777847 w 12746878"/>
              <a:gd name="connsiteY4007" fmla="*/ 4144118 h 4972277"/>
              <a:gd name="connsiteX4008" fmla="*/ 2775684 w 12746878"/>
              <a:gd name="connsiteY4008" fmla="*/ 4158445 h 4972277"/>
              <a:gd name="connsiteX4009" fmla="*/ 2770266 w 12746878"/>
              <a:gd name="connsiteY4009" fmla="*/ 4190375 h 4972277"/>
              <a:gd name="connsiteX4010" fmla="*/ 2769785 w 12746878"/>
              <a:gd name="connsiteY4010" fmla="*/ 4188447 h 4972277"/>
              <a:gd name="connsiteX4011" fmla="*/ 2758869 w 12746878"/>
              <a:gd name="connsiteY4011" fmla="*/ 4106274 h 4972277"/>
              <a:gd name="connsiteX4012" fmla="*/ 2757002 w 12746878"/>
              <a:gd name="connsiteY4012" fmla="*/ 4092536 h 4972277"/>
              <a:gd name="connsiteX4013" fmla="*/ 2755616 w 12746878"/>
              <a:gd name="connsiteY4013" fmla="*/ 4089304 h 4972277"/>
              <a:gd name="connsiteX4014" fmla="*/ 2753806 w 12746878"/>
              <a:gd name="connsiteY4014" fmla="*/ 4125684 h 4972277"/>
              <a:gd name="connsiteX4015" fmla="*/ 2747208 w 12746878"/>
              <a:gd name="connsiteY4015" fmla="*/ 4124122 h 4972277"/>
              <a:gd name="connsiteX4016" fmla="*/ 2753128 w 12746878"/>
              <a:gd name="connsiteY4016" fmla="*/ 4161113 h 4972277"/>
              <a:gd name="connsiteX4017" fmla="*/ 2758427 w 12746878"/>
              <a:gd name="connsiteY4017" fmla="*/ 4199071 h 4972277"/>
              <a:gd name="connsiteX4018" fmla="*/ 2762555 w 12746878"/>
              <a:gd name="connsiteY4018" fmla="*/ 4235763 h 4972277"/>
              <a:gd name="connsiteX4019" fmla="*/ 2742673 w 12746878"/>
              <a:gd name="connsiteY4019" fmla="*/ 4352883 h 4972277"/>
              <a:gd name="connsiteX4020" fmla="*/ 2734046 w 12746878"/>
              <a:gd name="connsiteY4020" fmla="*/ 4348636 h 4972277"/>
              <a:gd name="connsiteX4021" fmla="*/ 2736788 w 12746878"/>
              <a:gd name="connsiteY4021" fmla="*/ 4362347 h 4972277"/>
              <a:gd name="connsiteX4022" fmla="*/ 2736266 w 12746878"/>
              <a:gd name="connsiteY4022" fmla="*/ 4390600 h 4972277"/>
              <a:gd name="connsiteX4023" fmla="*/ 2721407 w 12746878"/>
              <a:gd name="connsiteY4023" fmla="*/ 4478136 h 4972277"/>
              <a:gd name="connsiteX4024" fmla="*/ 2716225 w 12746878"/>
              <a:gd name="connsiteY4024" fmla="*/ 4445500 h 4972277"/>
              <a:gd name="connsiteX4025" fmla="*/ 2708426 w 12746878"/>
              <a:gd name="connsiteY4025" fmla="*/ 4431724 h 4972277"/>
              <a:gd name="connsiteX4026" fmla="*/ 2716225 w 12746878"/>
              <a:gd name="connsiteY4026" fmla="*/ 4445500 h 4972277"/>
              <a:gd name="connsiteX4027" fmla="*/ 2695275 w 12746878"/>
              <a:gd name="connsiteY4027" fmla="*/ 4446038 h 4972277"/>
              <a:gd name="connsiteX4028" fmla="*/ 2700166 w 12746878"/>
              <a:gd name="connsiteY4028" fmla="*/ 4353413 h 4972277"/>
              <a:gd name="connsiteX4029" fmla="*/ 2710253 w 12746878"/>
              <a:gd name="connsiteY4029" fmla="*/ 4276622 h 4972277"/>
              <a:gd name="connsiteX4030" fmla="*/ 2700166 w 12746878"/>
              <a:gd name="connsiteY4030" fmla="*/ 4353413 h 4972277"/>
              <a:gd name="connsiteX4031" fmla="*/ 2681796 w 12746878"/>
              <a:gd name="connsiteY4031" fmla="*/ 4445703 h 4972277"/>
              <a:gd name="connsiteX4032" fmla="*/ 2672351 w 12746878"/>
              <a:gd name="connsiteY4032" fmla="*/ 4404301 h 4972277"/>
              <a:gd name="connsiteX4033" fmla="*/ 2671042 w 12746878"/>
              <a:gd name="connsiteY4033" fmla="*/ 4404276 h 4972277"/>
              <a:gd name="connsiteX4034" fmla="*/ 2664878 w 12746878"/>
              <a:gd name="connsiteY4034" fmla="*/ 4340888 h 4972277"/>
              <a:gd name="connsiteX4035" fmla="*/ 2667514 w 12746878"/>
              <a:gd name="connsiteY4035" fmla="*/ 4348084 h 4972277"/>
              <a:gd name="connsiteX4036" fmla="*/ 2703295 w 12746878"/>
              <a:gd name="connsiteY4036" fmla="*/ 4075406 h 4972277"/>
              <a:gd name="connsiteX4037" fmla="*/ 2723037 w 12746878"/>
              <a:gd name="connsiteY4037" fmla="*/ 3883088 h 4972277"/>
              <a:gd name="connsiteX4038" fmla="*/ 2715443 w 12746878"/>
              <a:gd name="connsiteY4038" fmla="*/ 3831098 h 4972277"/>
              <a:gd name="connsiteX4039" fmla="*/ 2690318 w 12746878"/>
              <a:gd name="connsiteY4039" fmla="*/ 3815526 h 4972277"/>
              <a:gd name="connsiteX4040" fmla="*/ 2685238 w 12746878"/>
              <a:gd name="connsiteY4040" fmla="*/ 3784067 h 4972277"/>
              <a:gd name="connsiteX4041" fmla="*/ 2684131 w 12746878"/>
              <a:gd name="connsiteY4041" fmla="*/ 3776254 h 4972277"/>
              <a:gd name="connsiteX4042" fmla="*/ 2682384 w 12746878"/>
              <a:gd name="connsiteY4042" fmla="*/ 3778591 h 4972277"/>
              <a:gd name="connsiteX4043" fmla="*/ 2666784 w 12746878"/>
              <a:gd name="connsiteY4043" fmla="*/ 3934894 h 4972277"/>
              <a:gd name="connsiteX4044" fmla="*/ 2663015 w 12746878"/>
              <a:gd name="connsiteY4044" fmla="*/ 3951104 h 4972277"/>
              <a:gd name="connsiteX4045" fmla="*/ 2660963 w 12746878"/>
              <a:gd name="connsiteY4045" fmla="*/ 3972254 h 4972277"/>
              <a:gd name="connsiteX4046" fmla="*/ 2664878 w 12746878"/>
              <a:gd name="connsiteY4046" fmla="*/ 4340888 h 4972277"/>
              <a:gd name="connsiteX4047" fmla="*/ 2642816 w 12746878"/>
              <a:gd name="connsiteY4047" fmla="*/ 4168643 h 4972277"/>
              <a:gd name="connsiteX4048" fmla="*/ 2629681 w 12746878"/>
              <a:gd name="connsiteY4048" fmla="*/ 4003798 h 4972277"/>
              <a:gd name="connsiteX4049" fmla="*/ 2625419 w 12746878"/>
              <a:gd name="connsiteY4049" fmla="*/ 4005682 h 4972277"/>
              <a:gd name="connsiteX4050" fmla="*/ 2623023 w 12746878"/>
              <a:gd name="connsiteY4050" fmla="*/ 4017624 h 4972277"/>
              <a:gd name="connsiteX4051" fmla="*/ 2623432 w 12746878"/>
              <a:gd name="connsiteY4051" fmla="*/ 4028841 h 4972277"/>
              <a:gd name="connsiteX4052" fmla="*/ 2619538 w 12746878"/>
              <a:gd name="connsiteY4052" fmla="*/ 4044978 h 4972277"/>
              <a:gd name="connsiteX4053" fmla="*/ 2616701 w 12746878"/>
              <a:gd name="connsiteY4053" fmla="*/ 4046170 h 4972277"/>
              <a:gd name="connsiteX4054" fmla="*/ 2617425 w 12746878"/>
              <a:gd name="connsiteY4054" fmla="*/ 4053759 h 4972277"/>
              <a:gd name="connsiteX4055" fmla="*/ 2619538 w 12746878"/>
              <a:gd name="connsiteY4055" fmla="*/ 4044978 h 4972277"/>
              <a:gd name="connsiteX4056" fmla="*/ 2623956 w 12746878"/>
              <a:gd name="connsiteY4056" fmla="*/ 4043130 h 4972277"/>
              <a:gd name="connsiteX4057" fmla="*/ 2599884 w 12746878"/>
              <a:gd name="connsiteY4057" fmla="*/ 4093995 h 4972277"/>
              <a:gd name="connsiteX4058" fmla="*/ 2620140 w 12746878"/>
              <a:gd name="connsiteY4058" fmla="*/ 3952291 h 4972277"/>
              <a:gd name="connsiteX4059" fmla="*/ 2622686 w 12746878"/>
              <a:gd name="connsiteY4059" fmla="*/ 3901826 h 4972277"/>
              <a:gd name="connsiteX4060" fmla="*/ 2610789 w 12746878"/>
              <a:gd name="connsiteY4060" fmla="*/ 3859098 h 4972277"/>
              <a:gd name="connsiteX4061" fmla="*/ 2604304 w 12746878"/>
              <a:gd name="connsiteY4061" fmla="*/ 3845286 h 4972277"/>
              <a:gd name="connsiteX4062" fmla="*/ 2604106 w 12746878"/>
              <a:gd name="connsiteY4062" fmla="*/ 3835108 h 4972277"/>
              <a:gd name="connsiteX4063" fmla="*/ 2602025 w 12746878"/>
              <a:gd name="connsiteY4063" fmla="*/ 3827634 h 4972277"/>
              <a:gd name="connsiteX4064" fmla="*/ 2572422 w 12746878"/>
              <a:gd name="connsiteY4064" fmla="*/ 3793091 h 4972277"/>
              <a:gd name="connsiteX4065" fmla="*/ 2567793 w 12746878"/>
              <a:gd name="connsiteY4065" fmla="*/ 3625849 h 4972277"/>
              <a:gd name="connsiteX4066" fmla="*/ 2542936 w 12746878"/>
              <a:gd name="connsiteY4066" fmla="*/ 3630915 h 4972277"/>
              <a:gd name="connsiteX4067" fmla="*/ 2539761 w 12746878"/>
              <a:gd name="connsiteY4067" fmla="*/ 3630368 h 4972277"/>
              <a:gd name="connsiteX4068" fmla="*/ 2533105 w 12746878"/>
              <a:gd name="connsiteY4068" fmla="*/ 3678788 h 4972277"/>
              <a:gd name="connsiteX4069" fmla="*/ 2517137 w 12746878"/>
              <a:gd name="connsiteY4069" fmla="*/ 3794337 h 4972277"/>
              <a:gd name="connsiteX4070" fmla="*/ 2454974 w 12746878"/>
              <a:gd name="connsiteY4070" fmla="*/ 4230515 h 4972277"/>
              <a:gd name="connsiteX4071" fmla="*/ 2450802 w 12746878"/>
              <a:gd name="connsiteY4071" fmla="*/ 4259571 h 4972277"/>
              <a:gd name="connsiteX4072" fmla="*/ 2440480 w 12746878"/>
              <a:gd name="connsiteY4072" fmla="*/ 4227885 h 4972277"/>
              <a:gd name="connsiteX4073" fmla="*/ 2436012 w 12746878"/>
              <a:gd name="connsiteY4073" fmla="*/ 4217151 h 4972277"/>
              <a:gd name="connsiteX4074" fmla="*/ 2446234 w 12746878"/>
              <a:gd name="connsiteY4074" fmla="*/ 4125929 h 4972277"/>
              <a:gd name="connsiteX4075" fmla="*/ 2473349 w 12746878"/>
              <a:gd name="connsiteY4075" fmla="*/ 3888977 h 4972277"/>
              <a:gd name="connsiteX4076" fmla="*/ 2427000 w 12746878"/>
              <a:gd name="connsiteY4076" fmla="*/ 3855346 h 4972277"/>
              <a:gd name="connsiteX4077" fmla="*/ 2428883 w 12746878"/>
              <a:gd name="connsiteY4077" fmla="*/ 3745159 h 4972277"/>
              <a:gd name="connsiteX4078" fmla="*/ 2428350 w 12746878"/>
              <a:gd name="connsiteY4078" fmla="*/ 3739567 h 4972277"/>
              <a:gd name="connsiteX4079" fmla="*/ 2418152 w 12746878"/>
              <a:gd name="connsiteY4079" fmla="*/ 3769880 h 4972277"/>
              <a:gd name="connsiteX4080" fmla="*/ 2405603 w 12746878"/>
              <a:gd name="connsiteY4080" fmla="*/ 3628697 h 4972277"/>
              <a:gd name="connsiteX4081" fmla="*/ 2401313 w 12746878"/>
              <a:gd name="connsiteY4081" fmla="*/ 3585592 h 4972277"/>
              <a:gd name="connsiteX4082" fmla="*/ 2401355 w 12746878"/>
              <a:gd name="connsiteY4082" fmla="*/ 3569346 h 4972277"/>
              <a:gd name="connsiteX4083" fmla="*/ 2389726 w 12746878"/>
              <a:gd name="connsiteY4083" fmla="*/ 3579911 h 4972277"/>
              <a:gd name="connsiteX4084" fmla="*/ 2389751 w 12746878"/>
              <a:gd name="connsiteY4084" fmla="*/ 3592432 h 4972277"/>
              <a:gd name="connsiteX4085" fmla="*/ 2386426 w 12746878"/>
              <a:gd name="connsiteY4085" fmla="*/ 3669551 h 4972277"/>
              <a:gd name="connsiteX4086" fmla="*/ 2382348 w 12746878"/>
              <a:gd name="connsiteY4086" fmla="*/ 3662449 h 4972277"/>
              <a:gd name="connsiteX4087" fmla="*/ 2380191 w 12746878"/>
              <a:gd name="connsiteY4087" fmla="*/ 3656035 h 4972277"/>
              <a:gd name="connsiteX4088" fmla="*/ 2376040 w 12746878"/>
              <a:gd name="connsiteY4088" fmla="*/ 3685091 h 4972277"/>
              <a:gd name="connsiteX4089" fmla="*/ 2346742 w 12746878"/>
              <a:gd name="connsiteY4089" fmla="*/ 3758096 h 4972277"/>
              <a:gd name="connsiteX4090" fmla="*/ 2365825 w 12746878"/>
              <a:gd name="connsiteY4090" fmla="*/ 3606282 h 4972277"/>
              <a:gd name="connsiteX4091" fmla="*/ 2363118 w 12746878"/>
              <a:gd name="connsiteY4091" fmla="*/ 3587163 h 4972277"/>
              <a:gd name="connsiteX4092" fmla="*/ 2360639 w 12746878"/>
              <a:gd name="connsiteY4092" fmla="*/ 3605035 h 4972277"/>
              <a:gd name="connsiteX4093" fmla="*/ 2354242 w 12746878"/>
              <a:gd name="connsiteY4093" fmla="*/ 3599093 h 4972277"/>
              <a:gd name="connsiteX4094" fmla="*/ 2350673 w 12746878"/>
              <a:gd name="connsiteY4094" fmla="*/ 3660049 h 4972277"/>
              <a:gd name="connsiteX4095" fmla="*/ 2350971 w 12746878"/>
              <a:gd name="connsiteY4095" fmla="*/ 3674333 h 4972277"/>
              <a:gd name="connsiteX4096" fmla="*/ 2338821 w 12746878"/>
              <a:gd name="connsiteY4096" fmla="*/ 3760680 h 4972277"/>
              <a:gd name="connsiteX4097" fmla="*/ 2313038 w 12746878"/>
              <a:gd name="connsiteY4097" fmla="*/ 3876867 h 4972277"/>
              <a:gd name="connsiteX4098" fmla="*/ 2313696 w 12746878"/>
              <a:gd name="connsiteY4098" fmla="*/ 3861283 h 4972277"/>
              <a:gd name="connsiteX4099" fmla="*/ 2283512 w 12746878"/>
              <a:gd name="connsiteY4099" fmla="*/ 4054318 h 4972277"/>
              <a:gd name="connsiteX4100" fmla="*/ 2239838 w 12746878"/>
              <a:gd name="connsiteY4100" fmla="*/ 4302178 h 4972277"/>
              <a:gd name="connsiteX4101" fmla="*/ 2279604 w 12746878"/>
              <a:gd name="connsiteY4101" fmla="*/ 4011168 h 4972277"/>
              <a:gd name="connsiteX4102" fmla="*/ 2289894 w 12746878"/>
              <a:gd name="connsiteY4102" fmla="*/ 3913419 h 4972277"/>
              <a:gd name="connsiteX4103" fmla="*/ 2279069 w 12746878"/>
              <a:gd name="connsiteY4103" fmla="*/ 3921114 h 4972277"/>
              <a:gd name="connsiteX4104" fmla="*/ 2277571 w 12746878"/>
              <a:gd name="connsiteY4104" fmla="*/ 3925046 h 4972277"/>
              <a:gd name="connsiteX4105" fmla="*/ 2273256 w 12746878"/>
              <a:gd name="connsiteY4105" fmla="*/ 3955796 h 4972277"/>
              <a:gd name="connsiteX4106" fmla="*/ 2272030 w 12746878"/>
              <a:gd name="connsiteY4106" fmla="*/ 3943008 h 4972277"/>
              <a:gd name="connsiteX4107" fmla="*/ 2271806 w 12746878"/>
              <a:gd name="connsiteY4107" fmla="*/ 3940202 h 4972277"/>
              <a:gd name="connsiteX4108" fmla="*/ 2269154 w 12746878"/>
              <a:gd name="connsiteY4108" fmla="*/ 3947168 h 4972277"/>
              <a:gd name="connsiteX4109" fmla="*/ 2258696 w 12746878"/>
              <a:gd name="connsiteY4109" fmla="*/ 3999332 h 4972277"/>
              <a:gd name="connsiteX4110" fmla="*/ 2184940 w 12746878"/>
              <a:gd name="connsiteY4110" fmla="*/ 4499636 h 4972277"/>
              <a:gd name="connsiteX4111" fmla="*/ 2172507 w 12746878"/>
              <a:gd name="connsiteY4111" fmla="*/ 4556307 h 4972277"/>
              <a:gd name="connsiteX4112" fmla="*/ 2161140 w 12746878"/>
              <a:gd name="connsiteY4112" fmla="*/ 4546203 h 4972277"/>
              <a:gd name="connsiteX4113" fmla="*/ 2164905 w 12746878"/>
              <a:gd name="connsiteY4113" fmla="*/ 4503626 h 4972277"/>
              <a:gd name="connsiteX4114" fmla="*/ 2232297 w 12746878"/>
              <a:gd name="connsiteY4114" fmla="*/ 4045973 h 4972277"/>
              <a:gd name="connsiteX4115" fmla="*/ 2229990 w 12746878"/>
              <a:gd name="connsiteY4115" fmla="*/ 4001278 h 4972277"/>
              <a:gd name="connsiteX4116" fmla="*/ 2225695 w 12746878"/>
              <a:gd name="connsiteY4116" fmla="*/ 4042237 h 4972277"/>
              <a:gd name="connsiteX4117" fmla="*/ 2169555 w 12746878"/>
              <a:gd name="connsiteY4117" fmla="*/ 4376288 h 4972277"/>
              <a:gd name="connsiteX4118" fmla="*/ 2139684 w 12746878"/>
              <a:gd name="connsiteY4118" fmla="*/ 4534156 h 4972277"/>
              <a:gd name="connsiteX4119" fmla="*/ 2136244 w 12746878"/>
              <a:gd name="connsiteY4119" fmla="*/ 4532342 h 4972277"/>
              <a:gd name="connsiteX4120" fmla="*/ 2137640 w 12746878"/>
              <a:gd name="connsiteY4120" fmla="*/ 4535729 h 4972277"/>
              <a:gd name="connsiteX4121" fmla="*/ 2139155 w 12746878"/>
              <a:gd name="connsiteY4121" fmla="*/ 4536952 h 4972277"/>
              <a:gd name="connsiteX4122" fmla="*/ 2137613 w 12746878"/>
              <a:gd name="connsiteY4122" fmla="*/ 4545104 h 4972277"/>
              <a:gd name="connsiteX4123" fmla="*/ 2129821 w 12746878"/>
              <a:gd name="connsiteY4123" fmla="*/ 4539531 h 4972277"/>
              <a:gd name="connsiteX4124" fmla="*/ 2129504 w 12746878"/>
              <a:gd name="connsiteY4124" fmla="*/ 4539519 h 4972277"/>
              <a:gd name="connsiteX4125" fmla="*/ 2130176 w 12746878"/>
              <a:gd name="connsiteY4125" fmla="*/ 4536150 h 4972277"/>
              <a:gd name="connsiteX4126" fmla="*/ 2150428 w 12746878"/>
              <a:gd name="connsiteY4126" fmla="*/ 4398528 h 4972277"/>
              <a:gd name="connsiteX4127" fmla="*/ 2118636 w 12746878"/>
              <a:gd name="connsiteY4127" fmla="*/ 4500901 h 4972277"/>
              <a:gd name="connsiteX4128" fmla="*/ 2117200 w 12746878"/>
              <a:gd name="connsiteY4128" fmla="*/ 4511690 h 4972277"/>
              <a:gd name="connsiteX4129" fmla="*/ 2105652 w 12746878"/>
              <a:gd name="connsiteY4129" fmla="*/ 4503359 h 4972277"/>
              <a:gd name="connsiteX4130" fmla="*/ 2103697 w 12746878"/>
              <a:gd name="connsiteY4130" fmla="*/ 4539524 h 4972277"/>
              <a:gd name="connsiteX4131" fmla="*/ 2106432 w 12746878"/>
              <a:gd name="connsiteY4131" fmla="*/ 4582357 h 4972277"/>
              <a:gd name="connsiteX4132" fmla="*/ 2100548 w 12746878"/>
              <a:gd name="connsiteY4132" fmla="*/ 4612430 h 4972277"/>
              <a:gd name="connsiteX4133" fmla="*/ 2101230 w 12746878"/>
              <a:gd name="connsiteY4133" fmla="*/ 4516243 h 4972277"/>
              <a:gd name="connsiteX4134" fmla="*/ 2191067 w 12746878"/>
              <a:gd name="connsiteY4134" fmla="*/ 3944256 h 4972277"/>
              <a:gd name="connsiteX4135" fmla="*/ 2203383 w 12746878"/>
              <a:gd name="connsiteY4135" fmla="*/ 3867678 h 4972277"/>
              <a:gd name="connsiteX4136" fmla="*/ 2207942 w 12746878"/>
              <a:gd name="connsiteY4136" fmla="*/ 3837406 h 4972277"/>
              <a:gd name="connsiteX4137" fmla="*/ 2206307 w 12746878"/>
              <a:gd name="connsiteY4137" fmla="*/ 3839205 h 4972277"/>
              <a:gd name="connsiteX4138" fmla="*/ 2189538 w 12746878"/>
              <a:gd name="connsiteY4138" fmla="*/ 3856194 h 4972277"/>
              <a:gd name="connsiteX4139" fmla="*/ 2183198 w 12746878"/>
              <a:gd name="connsiteY4139" fmla="*/ 3859765 h 4972277"/>
              <a:gd name="connsiteX4140" fmla="*/ 2161704 w 12746878"/>
              <a:gd name="connsiteY4140" fmla="*/ 3987469 h 4972277"/>
              <a:gd name="connsiteX4141" fmla="*/ 2149487 w 12746878"/>
              <a:gd name="connsiteY4141" fmla="*/ 4065679 h 4972277"/>
              <a:gd name="connsiteX4142" fmla="*/ 2150694 w 12746878"/>
              <a:gd name="connsiteY4142" fmla="*/ 4075948 h 4972277"/>
              <a:gd name="connsiteX4143" fmla="*/ 2144509 w 12746878"/>
              <a:gd name="connsiteY4143" fmla="*/ 4118289 h 4972277"/>
              <a:gd name="connsiteX4144" fmla="*/ 2142708 w 12746878"/>
              <a:gd name="connsiteY4144" fmla="*/ 4109073 h 4972277"/>
              <a:gd name="connsiteX4145" fmla="*/ 2132475 w 12746878"/>
              <a:gd name="connsiteY4145" fmla="*/ 4174566 h 4972277"/>
              <a:gd name="connsiteX4146" fmla="*/ 2135694 w 12746878"/>
              <a:gd name="connsiteY4146" fmla="*/ 4200257 h 4972277"/>
              <a:gd name="connsiteX4147" fmla="*/ 2131731 w 12746878"/>
              <a:gd name="connsiteY4147" fmla="*/ 4179320 h 4972277"/>
              <a:gd name="connsiteX4148" fmla="*/ 2125494 w 12746878"/>
              <a:gd name="connsiteY4148" fmla="*/ 4219256 h 4972277"/>
              <a:gd name="connsiteX4149" fmla="*/ 2098312 w 12746878"/>
              <a:gd name="connsiteY4149" fmla="*/ 4395622 h 4972277"/>
              <a:gd name="connsiteX4150" fmla="*/ 2089364 w 12746878"/>
              <a:gd name="connsiteY4150" fmla="*/ 4344368 h 4972277"/>
              <a:gd name="connsiteX4151" fmla="*/ 2091591 w 12746878"/>
              <a:gd name="connsiteY4151" fmla="*/ 4334025 h 4972277"/>
              <a:gd name="connsiteX4152" fmla="*/ 2087745 w 12746878"/>
              <a:gd name="connsiteY4152" fmla="*/ 4317277 h 4972277"/>
              <a:gd name="connsiteX4153" fmla="*/ 2073442 w 12746878"/>
              <a:gd name="connsiteY4153" fmla="*/ 4211880 h 4972277"/>
              <a:gd name="connsiteX4154" fmla="*/ 2061398 w 12746878"/>
              <a:gd name="connsiteY4154" fmla="*/ 4112334 h 4972277"/>
              <a:gd name="connsiteX4155" fmla="*/ 2059121 w 12746878"/>
              <a:gd name="connsiteY4155" fmla="*/ 4097988 h 4972277"/>
              <a:gd name="connsiteX4156" fmla="*/ 2066998 w 12746878"/>
              <a:gd name="connsiteY4156" fmla="*/ 4036859 h 4972277"/>
              <a:gd name="connsiteX4157" fmla="*/ 2060118 w 12746878"/>
              <a:gd name="connsiteY4157" fmla="*/ 4005494 h 4972277"/>
              <a:gd name="connsiteX4158" fmla="*/ 2055574 w 12746878"/>
              <a:gd name="connsiteY4158" fmla="*/ 3975608 h 4972277"/>
              <a:gd name="connsiteX4159" fmla="*/ 2050579 w 12746878"/>
              <a:gd name="connsiteY4159" fmla="*/ 4006828 h 4972277"/>
              <a:gd name="connsiteX4160" fmla="*/ 2047988 w 12746878"/>
              <a:gd name="connsiteY4160" fmla="*/ 4028255 h 4972277"/>
              <a:gd name="connsiteX4161" fmla="*/ 2036459 w 12746878"/>
              <a:gd name="connsiteY4161" fmla="*/ 3958595 h 4972277"/>
              <a:gd name="connsiteX4162" fmla="*/ 2032347 w 12746878"/>
              <a:gd name="connsiteY4162" fmla="*/ 3930753 h 4972277"/>
              <a:gd name="connsiteX4163" fmla="*/ 2026038 w 12746878"/>
              <a:gd name="connsiteY4163" fmla="*/ 3960342 h 4972277"/>
              <a:gd name="connsiteX4164" fmla="*/ 2005419 w 12746878"/>
              <a:gd name="connsiteY4164" fmla="*/ 3969336 h 4972277"/>
              <a:gd name="connsiteX4165" fmla="*/ 2012620 w 12746878"/>
              <a:gd name="connsiteY4165" fmla="*/ 3883831 h 4972277"/>
              <a:gd name="connsiteX4166" fmla="*/ 2010708 w 12746878"/>
              <a:gd name="connsiteY4166" fmla="*/ 3879982 h 4972277"/>
              <a:gd name="connsiteX4167" fmla="*/ 2013608 w 12746878"/>
              <a:gd name="connsiteY4167" fmla="*/ 3872081 h 4972277"/>
              <a:gd name="connsiteX4168" fmla="*/ 2013652 w 12746878"/>
              <a:gd name="connsiteY4168" fmla="*/ 3871601 h 4972277"/>
              <a:gd name="connsiteX4169" fmla="*/ 2003651 w 12746878"/>
              <a:gd name="connsiteY4169" fmla="*/ 3836392 h 4972277"/>
              <a:gd name="connsiteX4170" fmla="*/ 2005219 w 12746878"/>
              <a:gd name="connsiteY4170" fmla="*/ 3808037 h 4972277"/>
              <a:gd name="connsiteX4171" fmla="*/ 2015766 w 12746878"/>
              <a:gd name="connsiteY4171" fmla="*/ 3839504 h 4972277"/>
              <a:gd name="connsiteX4172" fmla="*/ 2013949 w 12746878"/>
              <a:gd name="connsiteY4172" fmla="*/ 3868063 h 4972277"/>
              <a:gd name="connsiteX4173" fmla="*/ 2017929 w 12746878"/>
              <a:gd name="connsiteY4173" fmla="*/ 3820795 h 4972277"/>
              <a:gd name="connsiteX4174" fmla="*/ 2013535 w 12746878"/>
              <a:gd name="connsiteY4174" fmla="*/ 3782788 h 4972277"/>
              <a:gd name="connsiteX4175" fmla="*/ 2005938 w 12746878"/>
              <a:gd name="connsiteY4175" fmla="*/ 3733409 h 4972277"/>
              <a:gd name="connsiteX4176" fmla="*/ 2001179 w 12746878"/>
              <a:gd name="connsiteY4176" fmla="*/ 3771678 h 4972277"/>
              <a:gd name="connsiteX4177" fmla="*/ 2005219 w 12746878"/>
              <a:gd name="connsiteY4177" fmla="*/ 3808037 h 4972277"/>
              <a:gd name="connsiteX4178" fmla="*/ 2000016 w 12746878"/>
              <a:gd name="connsiteY4178" fmla="*/ 3781035 h 4972277"/>
              <a:gd name="connsiteX4179" fmla="*/ 1994005 w 12746878"/>
              <a:gd name="connsiteY4179" fmla="*/ 3829388 h 4972277"/>
              <a:gd name="connsiteX4180" fmla="*/ 1990972 w 12746878"/>
              <a:gd name="connsiteY4180" fmla="*/ 3853922 h 4972277"/>
              <a:gd name="connsiteX4181" fmla="*/ 1993779 w 12746878"/>
              <a:gd name="connsiteY4181" fmla="*/ 3872425 h 4972277"/>
              <a:gd name="connsiteX4182" fmla="*/ 1987221 w 12746878"/>
              <a:gd name="connsiteY4182" fmla="*/ 3948845 h 4972277"/>
              <a:gd name="connsiteX4183" fmla="*/ 1986009 w 12746878"/>
              <a:gd name="connsiteY4183" fmla="*/ 3932357 h 4972277"/>
              <a:gd name="connsiteX4184" fmla="*/ 1982677 w 12746878"/>
              <a:gd name="connsiteY4184" fmla="*/ 3921008 h 4972277"/>
              <a:gd name="connsiteX4185" fmla="*/ 1976457 w 12746878"/>
              <a:gd name="connsiteY4185" fmla="*/ 3971317 h 4972277"/>
              <a:gd name="connsiteX4186" fmla="*/ 1962429 w 12746878"/>
              <a:gd name="connsiteY4186" fmla="*/ 3910575 h 4972277"/>
              <a:gd name="connsiteX4187" fmla="*/ 1949203 w 12746878"/>
              <a:gd name="connsiteY4187" fmla="*/ 4007850 h 4972277"/>
              <a:gd name="connsiteX4188" fmla="*/ 1958804 w 12746878"/>
              <a:gd name="connsiteY4188" fmla="*/ 4098579 h 4972277"/>
              <a:gd name="connsiteX4189" fmla="*/ 1949531 w 12746878"/>
              <a:gd name="connsiteY4189" fmla="*/ 4163043 h 4972277"/>
              <a:gd name="connsiteX4190" fmla="*/ 1948439 w 12746878"/>
              <a:gd name="connsiteY4190" fmla="*/ 4170819 h 4972277"/>
              <a:gd name="connsiteX4191" fmla="*/ 1942530 w 12746878"/>
              <a:gd name="connsiteY4191" fmla="*/ 4135032 h 4972277"/>
              <a:gd name="connsiteX4192" fmla="*/ 1924078 w 12746878"/>
              <a:gd name="connsiteY4192" fmla="*/ 3992280 h 4972277"/>
              <a:gd name="connsiteX4193" fmla="*/ 1917136 w 12746878"/>
              <a:gd name="connsiteY4193" fmla="*/ 3910443 h 4972277"/>
              <a:gd name="connsiteX4194" fmla="*/ 1913841 w 12746878"/>
              <a:gd name="connsiteY4194" fmla="*/ 3849122 h 4972277"/>
              <a:gd name="connsiteX4195" fmla="*/ 1910185 w 12746878"/>
              <a:gd name="connsiteY4195" fmla="*/ 3850001 h 4972277"/>
              <a:gd name="connsiteX4196" fmla="*/ 1898134 w 12746878"/>
              <a:gd name="connsiteY4196" fmla="*/ 3852543 h 4972277"/>
              <a:gd name="connsiteX4197" fmla="*/ 1900675 w 12746878"/>
              <a:gd name="connsiteY4197" fmla="*/ 3991065 h 4972277"/>
              <a:gd name="connsiteX4198" fmla="*/ 1882545 w 12746878"/>
              <a:gd name="connsiteY4198" fmla="*/ 3990078 h 4972277"/>
              <a:gd name="connsiteX4199" fmla="*/ 1880545 w 12746878"/>
              <a:gd name="connsiteY4199" fmla="*/ 3977236 h 4972277"/>
              <a:gd name="connsiteX4200" fmla="*/ 1879744 w 12746878"/>
              <a:gd name="connsiteY4200" fmla="*/ 3980499 h 4972277"/>
              <a:gd name="connsiteX4201" fmla="*/ 1894271 w 12746878"/>
              <a:gd name="connsiteY4201" fmla="*/ 4039203 h 4972277"/>
              <a:gd name="connsiteX4202" fmla="*/ 1879233 w 12746878"/>
              <a:gd name="connsiteY4202" fmla="*/ 4100425 h 4972277"/>
              <a:gd name="connsiteX4203" fmla="*/ 1898314 w 12746878"/>
              <a:gd name="connsiteY4203" fmla="*/ 4252237 h 4972277"/>
              <a:gd name="connsiteX4204" fmla="*/ 1869017 w 12746878"/>
              <a:gd name="connsiteY4204" fmla="*/ 4179232 h 4972277"/>
              <a:gd name="connsiteX4205" fmla="*/ 1856502 w 12746878"/>
              <a:gd name="connsiteY4205" fmla="*/ 4075114 h 4972277"/>
              <a:gd name="connsiteX4206" fmla="*/ 1840933 w 12746878"/>
              <a:gd name="connsiteY4206" fmla="*/ 4060972 h 4972277"/>
              <a:gd name="connsiteX4207" fmla="*/ 1833565 w 12746878"/>
              <a:gd name="connsiteY4207" fmla="*/ 4050260 h 4972277"/>
              <a:gd name="connsiteX4208" fmla="*/ 1832728 w 12746878"/>
              <a:gd name="connsiteY4208" fmla="*/ 4075607 h 4972277"/>
              <a:gd name="connsiteX4209" fmla="*/ 1826606 w 12746878"/>
              <a:gd name="connsiteY4209" fmla="*/ 4100337 h 4972277"/>
              <a:gd name="connsiteX4210" fmla="*/ 1822466 w 12746878"/>
              <a:gd name="connsiteY4210" fmla="*/ 4098168 h 4972277"/>
              <a:gd name="connsiteX4211" fmla="*/ 1821875 w 12746878"/>
              <a:gd name="connsiteY4211" fmla="*/ 4096835 h 4972277"/>
              <a:gd name="connsiteX4212" fmla="*/ 1824645 w 12746878"/>
              <a:gd name="connsiteY4212" fmla="*/ 4130385 h 4972277"/>
              <a:gd name="connsiteX4213" fmla="*/ 1816173 w 12746878"/>
              <a:gd name="connsiteY4213" fmla="*/ 4239301 h 4972277"/>
              <a:gd name="connsiteX4214" fmla="*/ 1818059 w 12746878"/>
              <a:gd name="connsiteY4214" fmla="*/ 4349487 h 4972277"/>
              <a:gd name="connsiteX4215" fmla="*/ 1771708 w 12746878"/>
              <a:gd name="connsiteY4215" fmla="*/ 4383119 h 4972277"/>
              <a:gd name="connsiteX4216" fmla="*/ 1798824 w 12746878"/>
              <a:gd name="connsiteY4216" fmla="*/ 4620070 h 4972277"/>
              <a:gd name="connsiteX4217" fmla="*/ 1809045 w 12746878"/>
              <a:gd name="connsiteY4217" fmla="*/ 4711292 h 4972277"/>
              <a:gd name="connsiteX4218" fmla="*/ 1804577 w 12746878"/>
              <a:gd name="connsiteY4218" fmla="*/ 4722026 h 4972277"/>
              <a:gd name="connsiteX4219" fmla="*/ 1794259 w 12746878"/>
              <a:gd name="connsiteY4219" fmla="*/ 4753710 h 4972277"/>
              <a:gd name="connsiteX4220" fmla="*/ 1790084 w 12746878"/>
              <a:gd name="connsiteY4220" fmla="*/ 4724655 h 4972277"/>
              <a:gd name="connsiteX4221" fmla="*/ 1727920 w 12746878"/>
              <a:gd name="connsiteY4221" fmla="*/ 4288479 h 4972277"/>
              <a:gd name="connsiteX4222" fmla="*/ 1704359 w 12746878"/>
              <a:gd name="connsiteY4222" fmla="*/ 4117688 h 4972277"/>
              <a:gd name="connsiteX4223" fmla="*/ 1679126 w 12746878"/>
              <a:gd name="connsiteY4223" fmla="*/ 3990924 h 4972277"/>
              <a:gd name="connsiteX4224" fmla="*/ 1660117 w 12746878"/>
              <a:gd name="connsiteY4224" fmla="*/ 3913242 h 4972277"/>
              <a:gd name="connsiteX4225" fmla="*/ 1651750 w 12746878"/>
              <a:gd name="connsiteY4225" fmla="*/ 3900989 h 4972277"/>
              <a:gd name="connsiteX4226" fmla="*/ 1647471 w 12746878"/>
              <a:gd name="connsiteY4226" fmla="*/ 3896192 h 4972277"/>
              <a:gd name="connsiteX4227" fmla="*/ 1634865 w 12746878"/>
              <a:gd name="connsiteY4227" fmla="*/ 3967640 h 4972277"/>
              <a:gd name="connsiteX4228" fmla="*/ 1625701 w 12746878"/>
              <a:gd name="connsiteY4228" fmla="*/ 4001913 h 4972277"/>
              <a:gd name="connsiteX4229" fmla="*/ 1625719 w 12746878"/>
              <a:gd name="connsiteY4229" fmla="*/ 4002114 h 4972277"/>
              <a:gd name="connsiteX4230" fmla="*/ 1640847 w 12746878"/>
              <a:gd name="connsiteY4230" fmla="*/ 4146761 h 4972277"/>
              <a:gd name="connsiteX4231" fmla="*/ 1640753 w 12746878"/>
              <a:gd name="connsiteY4231" fmla="*/ 4339425 h 4972277"/>
              <a:gd name="connsiteX4232" fmla="*/ 1621578 w 12746878"/>
              <a:gd name="connsiteY4232" fmla="*/ 4380278 h 4972277"/>
              <a:gd name="connsiteX4233" fmla="*/ 1645176 w 12746878"/>
              <a:gd name="connsiteY4233" fmla="*/ 4588133 h 4972277"/>
              <a:gd name="connsiteX4234" fmla="*/ 1621105 w 12746878"/>
              <a:gd name="connsiteY4234" fmla="*/ 4537270 h 4972277"/>
              <a:gd name="connsiteX4235" fmla="*/ 1625519 w 12746878"/>
              <a:gd name="connsiteY4235" fmla="*/ 4539119 h 4972277"/>
              <a:gd name="connsiteX4236" fmla="*/ 1627635 w 12746878"/>
              <a:gd name="connsiteY4236" fmla="*/ 4547899 h 4972277"/>
              <a:gd name="connsiteX4237" fmla="*/ 1628356 w 12746878"/>
              <a:gd name="connsiteY4237" fmla="*/ 4540309 h 4972277"/>
              <a:gd name="connsiteX4238" fmla="*/ 1625519 w 12746878"/>
              <a:gd name="connsiteY4238" fmla="*/ 4539119 h 4972277"/>
              <a:gd name="connsiteX4239" fmla="*/ 1621626 w 12746878"/>
              <a:gd name="connsiteY4239" fmla="*/ 4522980 h 4972277"/>
              <a:gd name="connsiteX4240" fmla="*/ 1622038 w 12746878"/>
              <a:gd name="connsiteY4240" fmla="*/ 4511764 h 4972277"/>
              <a:gd name="connsiteX4241" fmla="*/ 1619637 w 12746878"/>
              <a:gd name="connsiteY4241" fmla="*/ 4499823 h 4972277"/>
              <a:gd name="connsiteX4242" fmla="*/ 1588326 w 12746878"/>
              <a:gd name="connsiteY4242" fmla="*/ 4472235 h 4972277"/>
              <a:gd name="connsiteX4243" fmla="*/ 1562677 w 12746878"/>
              <a:gd name="connsiteY4243" fmla="*/ 4272729 h 4972277"/>
              <a:gd name="connsiteX4244" fmla="*/ 1539605 w 12746878"/>
              <a:gd name="connsiteY4244" fmla="*/ 4248811 h 4972277"/>
              <a:gd name="connsiteX4245" fmla="*/ 1518653 w 12746878"/>
              <a:gd name="connsiteY4245" fmla="*/ 4069821 h 4972277"/>
              <a:gd name="connsiteX4246" fmla="*/ 1514683 w 12746878"/>
              <a:gd name="connsiteY4246" fmla="*/ 4032473 h 4972277"/>
              <a:gd name="connsiteX4247" fmla="*/ 1509653 w 12746878"/>
              <a:gd name="connsiteY4247" fmla="*/ 4042852 h 4972277"/>
              <a:gd name="connsiteX4248" fmla="*/ 1506129 w 12746878"/>
              <a:gd name="connsiteY4248" fmla="*/ 4062552 h 4972277"/>
              <a:gd name="connsiteX4249" fmla="*/ 1508703 w 12746878"/>
              <a:gd name="connsiteY4249" fmla="*/ 3898851 h 4972277"/>
              <a:gd name="connsiteX4250" fmla="*/ 1509537 w 12746878"/>
              <a:gd name="connsiteY4250" fmla="*/ 3897782 h 4972277"/>
              <a:gd name="connsiteX4251" fmla="*/ 1509251 w 12746878"/>
              <a:gd name="connsiteY4251" fmla="*/ 3893172 h 4972277"/>
              <a:gd name="connsiteX4252" fmla="*/ 1508703 w 12746878"/>
              <a:gd name="connsiteY4252" fmla="*/ 3898851 h 4972277"/>
              <a:gd name="connsiteX4253" fmla="*/ 1500629 w 12746878"/>
              <a:gd name="connsiteY4253" fmla="*/ 3903975 h 4972277"/>
              <a:gd name="connsiteX4254" fmla="*/ 1499072 w 12746878"/>
              <a:gd name="connsiteY4254" fmla="*/ 3854779 h 4972277"/>
              <a:gd name="connsiteX4255" fmla="*/ 1503884 w 12746878"/>
              <a:gd name="connsiteY4255" fmla="*/ 3822151 h 4972277"/>
              <a:gd name="connsiteX4256" fmla="*/ 1497436 w 12746878"/>
              <a:gd name="connsiteY4256" fmla="*/ 3769220 h 4972277"/>
              <a:gd name="connsiteX4257" fmla="*/ 1483288 w 12746878"/>
              <a:gd name="connsiteY4257" fmla="*/ 3746192 h 4972277"/>
              <a:gd name="connsiteX4258" fmla="*/ 1493240 w 12746878"/>
              <a:gd name="connsiteY4258" fmla="*/ 3978581 h 4972277"/>
              <a:gd name="connsiteX4259" fmla="*/ 1541763 w 12746878"/>
              <a:gd name="connsiteY4259" fmla="*/ 4569546 h 4972277"/>
              <a:gd name="connsiteX4260" fmla="*/ 1580901 w 12746878"/>
              <a:gd name="connsiteY4260" fmla="*/ 4867812 h 4972277"/>
              <a:gd name="connsiteX4261" fmla="*/ 1574812 w 12746878"/>
              <a:gd name="connsiteY4261" fmla="*/ 4889216 h 4972277"/>
              <a:gd name="connsiteX4262" fmla="*/ 1563261 w 12746878"/>
              <a:gd name="connsiteY4262" fmla="*/ 4939843 h 4972277"/>
              <a:gd name="connsiteX4263" fmla="*/ 1544891 w 12746878"/>
              <a:gd name="connsiteY4263" fmla="*/ 4847555 h 4972277"/>
              <a:gd name="connsiteX4264" fmla="*/ 1534805 w 12746878"/>
              <a:gd name="connsiteY4264" fmla="*/ 4770762 h 4972277"/>
              <a:gd name="connsiteX4265" fmla="*/ 1526859 w 12746878"/>
              <a:gd name="connsiteY4265" fmla="*/ 4765837 h 4972277"/>
              <a:gd name="connsiteX4266" fmla="*/ 1525385 w 12746878"/>
              <a:gd name="connsiteY4266" fmla="*/ 4764923 h 4972277"/>
              <a:gd name="connsiteX4267" fmla="*/ 1524207 w 12746878"/>
              <a:gd name="connsiteY4267" fmla="*/ 4764194 h 4972277"/>
              <a:gd name="connsiteX4268" fmla="*/ 1526859 w 12746878"/>
              <a:gd name="connsiteY4268" fmla="*/ 4765837 h 4972277"/>
              <a:gd name="connsiteX4269" fmla="*/ 1531272 w 12746878"/>
              <a:gd name="connsiteY4269" fmla="*/ 4768572 h 4972277"/>
              <a:gd name="connsiteX4270" fmla="*/ 1534805 w 12746878"/>
              <a:gd name="connsiteY4270" fmla="*/ 4770762 h 4972277"/>
              <a:gd name="connsiteX4271" fmla="*/ 1544891 w 12746878"/>
              <a:gd name="connsiteY4271" fmla="*/ 4847555 h 4972277"/>
              <a:gd name="connsiteX4272" fmla="*/ 1549782 w 12746878"/>
              <a:gd name="connsiteY4272" fmla="*/ 4940180 h 4972277"/>
              <a:gd name="connsiteX4273" fmla="*/ 1528833 w 12746878"/>
              <a:gd name="connsiteY4273" fmla="*/ 4939641 h 4972277"/>
              <a:gd name="connsiteX4274" fmla="*/ 1536631 w 12746878"/>
              <a:gd name="connsiteY4274" fmla="*/ 4925864 h 4972277"/>
              <a:gd name="connsiteX4275" fmla="*/ 1528833 w 12746878"/>
              <a:gd name="connsiteY4275" fmla="*/ 4939641 h 4972277"/>
              <a:gd name="connsiteX4276" fmla="*/ 1523651 w 12746878"/>
              <a:gd name="connsiteY4276" fmla="*/ 4972277 h 4972277"/>
              <a:gd name="connsiteX4277" fmla="*/ 1508790 w 12746878"/>
              <a:gd name="connsiteY4277" fmla="*/ 4884742 h 4972277"/>
              <a:gd name="connsiteX4278" fmla="*/ 1508267 w 12746878"/>
              <a:gd name="connsiteY4278" fmla="*/ 4856489 h 4972277"/>
              <a:gd name="connsiteX4279" fmla="*/ 1511012 w 12746878"/>
              <a:gd name="connsiteY4279" fmla="*/ 4842778 h 4972277"/>
              <a:gd name="connsiteX4280" fmla="*/ 1502386 w 12746878"/>
              <a:gd name="connsiteY4280" fmla="*/ 4847024 h 4972277"/>
              <a:gd name="connsiteX4281" fmla="*/ 1482503 w 12746878"/>
              <a:gd name="connsiteY4281" fmla="*/ 4729903 h 4972277"/>
              <a:gd name="connsiteX4282" fmla="*/ 1486630 w 12746878"/>
              <a:gd name="connsiteY4282" fmla="*/ 4693213 h 4972277"/>
              <a:gd name="connsiteX4283" fmla="*/ 1499271 w 12746878"/>
              <a:gd name="connsiteY4283" fmla="*/ 4609392 h 4972277"/>
              <a:gd name="connsiteX4284" fmla="*/ 1502957 w 12746878"/>
              <a:gd name="connsiteY4284" fmla="*/ 4507904 h 4972277"/>
              <a:gd name="connsiteX4285" fmla="*/ 1475276 w 12746878"/>
              <a:gd name="connsiteY4285" fmla="*/ 4682587 h 4972277"/>
              <a:gd name="connsiteX4286" fmla="*/ 1474797 w 12746878"/>
              <a:gd name="connsiteY4286" fmla="*/ 4684514 h 4972277"/>
              <a:gd name="connsiteX4287" fmla="*/ 1469375 w 12746878"/>
              <a:gd name="connsiteY4287" fmla="*/ 4652584 h 4972277"/>
              <a:gd name="connsiteX4288" fmla="*/ 1398529 w 12746878"/>
              <a:gd name="connsiteY4288" fmla="*/ 4091261 h 4972277"/>
              <a:gd name="connsiteX4289" fmla="*/ 1394771 w 12746878"/>
              <a:gd name="connsiteY4289" fmla="*/ 4162381 h 4972277"/>
              <a:gd name="connsiteX4290" fmla="*/ 1380905 w 12746878"/>
              <a:gd name="connsiteY4290" fmla="*/ 4135158 h 4972277"/>
              <a:gd name="connsiteX4291" fmla="*/ 1399437 w 12746878"/>
              <a:gd name="connsiteY4291" fmla="*/ 3956639 h 4972277"/>
              <a:gd name="connsiteX4292" fmla="*/ 1372986 w 12746878"/>
              <a:gd name="connsiteY4292" fmla="*/ 4090811 h 4972277"/>
              <a:gd name="connsiteX4293" fmla="*/ 1371708 w 12746878"/>
              <a:gd name="connsiteY4293" fmla="*/ 4082513 h 4972277"/>
              <a:gd name="connsiteX4294" fmla="*/ 1335074 w 12746878"/>
              <a:gd name="connsiteY4294" fmla="*/ 3890601 h 4972277"/>
              <a:gd name="connsiteX4295" fmla="*/ 1340965 w 12746878"/>
              <a:gd name="connsiteY4295" fmla="*/ 4176755 h 4972277"/>
              <a:gd name="connsiteX4296" fmla="*/ 1307260 w 12746878"/>
              <a:gd name="connsiteY4296" fmla="*/ 4158905 h 4972277"/>
              <a:gd name="connsiteX4297" fmla="*/ 1298716 w 12746878"/>
              <a:gd name="connsiteY4297" fmla="*/ 4193690 h 4972277"/>
              <a:gd name="connsiteX4298" fmla="*/ 1277585 w 12746878"/>
              <a:gd name="connsiteY4298" fmla="*/ 4050228 h 4972277"/>
              <a:gd name="connsiteX4299" fmla="*/ 1267083 w 12746878"/>
              <a:gd name="connsiteY4299" fmla="*/ 3900698 h 4972277"/>
              <a:gd name="connsiteX4300" fmla="*/ 1241962 w 12746878"/>
              <a:gd name="connsiteY4300" fmla="*/ 3885127 h 4972277"/>
              <a:gd name="connsiteX4301" fmla="*/ 1218740 w 12746878"/>
              <a:gd name="connsiteY4301" fmla="*/ 3712947 h 4972277"/>
              <a:gd name="connsiteX4302" fmla="*/ 1202069 w 12746878"/>
              <a:gd name="connsiteY4302" fmla="*/ 3855256 h 4972277"/>
              <a:gd name="connsiteX4303" fmla="*/ 1212606 w 12746878"/>
              <a:gd name="connsiteY4303" fmla="*/ 4041855 h 4972277"/>
              <a:gd name="connsiteX4304" fmla="*/ 1216517 w 12746878"/>
              <a:gd name="connsiteY4304" fmla="*/ 4410486 h 4972277"/>
              <a:gd name="connsiteX4305" fmla="*/ 1180369 w 12746878"/>
              <a:gd name="connsiteY4305" fmla="*/ 4061449 h 4972277"/>
              <a:gd name="connsiteX4306" fmla="*/ 1153673 w 12746878"/>
              <a:gd name="connsiteY4306" fmla="*/ 3897239 h 4972277"/>
              <a:gd name="connsiteX4307" fmla="*/ 1124065 w 12746878"/>
              <a:gd name="connsiteY4307" fmla="*/ 3862692 h 4972277"/>
              <a:gd name="connsiteX4308" fmla="*/ 1119439 w 12746878"/>
              <a:gd name="connsiteY4308" fmla="*/ 3695451 h 4972277"/>
              <a:gd name="connsiteX4309" fmla="*/ 1073055 w 12746878"/>
              <a:gd name="connsiteY4309" fmla="*/ 3692019 h 4972277"/>
              <a:gd name="connsiteX4310" fmla="*/ 1048026 w 12746878"/>
              <a:gd name="connsiteY4310" fmla="*/ 3483785 h 4972277"/>
              <a:gd name="connsiteX4311" fmla="*/ 1045411 w 12746878"/>
              <a:gd name="connsiteY4311" fmla="*/ 3483089 h 4972277"/>
              <a:gd name="connsiteX4312" fmla="*/ 1042143 w 12746878"/>
              <a:gd name="connsiteY4312" fmla="*/ 3482222 h 4972277"/>
              <a:gd name="connsiteX4313" fmla="*/ 1041053 w 12746878"/>
              <a:gd name="connsiteY4313" fmla="*/ 3481931 h 4972277"/>
              <a:gd name="connsiteX4314" fmla="*/ 1040182 w 12746878"/>
              <a:gd name="connsiteY4314" fmla="*/ 3481700 h 4972277"/>
              <a:gd name="connsiteX4315" fmla="*/ 1042143 w 12746878"/>
              <a:gd name="connsiteY4315" fmla="*/ 3482222 h 4972277"/>
              <a:gd name="connsiteX4316" fmla="*/ 1048026 w 12746878"/>
              <a:gd name="connsiteY4316" fmla="*/ 3483785 h 4972277"/>
              <a:gd name="connsiteX4317" fmla="*/ 1052033 w 12746878"/>
              <a:gd name="connsiteY4317" fmla="*/ 3659750 h 4972277"/>
              <a:gd name="connsiteX4318" fmla="*/ 1049963 w 12746878"/>
              <a:gd name="connsiteY4318" fmla="*/ 3934897 h 4972277"/>
              <a:gd name="connsiteX4319" fmla="*/ 1003670 w 12746878"/>
              <a:gd name="connsiteY4319" fmla="*/ 3738798 h 4972277"/>
              <a:gd name="connsiteX4320" fmla="*/ 969798 w 12746878"/>
              <a:gd name="connsiteY4320" fmla="*/ 3839482 h 4972277"/>
              <a:gd name="connsiteX4321" fmla="*/ 957249 w 12746878"/>
              <a:gd name="connsiteY4321" fmla="*/ 3698299 h 4972277"/>
              <a:gd name="connsiteX4322" fmla="*/ 944696 w 12746878"/>
              <a:gd name="connsiteY4322" fmla="*/ 3557116 h 4972277"/>
              <a:gd name="connsiteX4323" fmla="*/ 938075 w 12746878"/>
              <a:gd name="connsiteY4323" fmla="*/ 3739154 h 4972277"/>
              <a:gd name="connsiteX4324" fmla="*/ 928595 w 12746878"/>
              <a:gd name="connsiteY4324" fmla="*/ 3715999 h 4972277"/>
              <a:gd name="connsiteX4325" fmla="*/ 925238 w 12746878"/>
              <a:gd name="connsiteY4325" fmla="*/ 3705751 h 4972277"/>
              <a:gd name="connsiteX4326" fmla="*/ 940433 w 12746878"/>
              <a:gd name="connsiteY4326" fmla="*/ 3555982 h 4972277"/>
              <a:gd name="connsiteX4327" fmla="*/ 947730 w 12746878"/>
              <a:gd name="connsiteY4327" fmla="*/ 3484012 h 4972277"/>
              <a:gd name="connsiteX4328" fmla="*/ 947730 w 12746878"/>
              <a:gd name="connsiteY4328" fmla="*/ 3484012 h 4972277"/>
              <a:gd name="connsiteX4329" fmla="*/ 922566 w 12746878"/>
              <a:gd name="connsiteY4329" fmla="*/ 3600545 h 4972277"/>
              <a:gd name="connsiteX4330" fmla="*/ 912284 w 12746878"/>
              <a:gd name="connsiteY4330" fmla="*/ 3674638 h 4972277"/>
              <a:gd name="connsiteX4331" fmla="*/ 905888 w 12746878"/>
              <a:gd name="connsiteY4331" fmla="*/ 3668695 h 4972277"/>
              <a:gd name="connsiteX4332" fmla="*/ 902318 w 12746878"/>
              <a:gd name="connsiteY4332" fmla="*/ 3729651 h 4972277"/>
              <a:gd name="connsiteX4333" fmla="*/ 902615 w 12746878"/>
              <a:gd name="connsiteY4333" fmla="*/ 3743935 h 4972277"/>
              <a:gd name="connsiteX4334" fmla="*/ 890469 w 12746878"/>
              <a:gd name="connsiteY4334" fmla="*/ 3830285 h 4972277"/>
              <a:gd name="connsiteX4335" fmla="*/ 864684 w 12746878"/>
              <a:gd name="connsiteY4335" fmla="*/ 3946470 h 4972277"/>
              <a:gd name="connsiteX4336" fmla="*/ 892443 w 12746878"/>
              <a:gd name="connsiteY4336" fmla="*/ 3661259 h 4972277"/>
              <a:gd name="connsiteX4337" fmla="*/ 893004 w 12746878"/>
              <a:gd name="connsiteY4337" fmla="*/ 3651721 h 4972277"/>
              <a:gd name="connsiteX4338" fmla="*/ 900287 w 12746878"/>
              <a:gd name="connsiteY4338" fmla="*/ 3614651 h 4972277"/>
              <a:gd name="connsiteX4339" fmla="*/ 913591 w 12746878"/>
              <a:gd name="connsiteY4339" fmla="*/ 3524409 h 4972277"/>
              <a:gd name="connsiteX4340" fmla="*/ 912035 w 12746878"/>
              <a:gd name="connsiteY4340" fmla="*/ 3475214 h 4972277"/>
              <a:gd name="connsiteX4341" fmla="*/ 914162 w 12746878"/>
              <a:gd name="connsiteY4341" fmla="*/ 3473865 h 4972277"/>
              <a:gd name="connsiteX4342" fmla="*/ 911761 w 12746878"/>
              <a:gd name="connsiteY4342" fmla="*/ 3466558 h 4972277"/>
              <a:gd name="connsiteX4343" fmla="*/ 912035 w 12746878"/>
              <a:gd name="connsiteY4343" fmla="*/ 3475214 h 4972277"/>
              <a:gd name="connsiteX4344" fmla="*/ 903962 w 12746878"/>
              <a:gd name="connsiteY4344" fmla="*/ 3480339 h 4972277"/>
              <a:gd name="connsiteX4345" fmla="*/ 906537 w 12746878"/>
              <a:gd name="connsiteY4345" fmla="*/ 3316638 h 4972277"/>
              <a:gd name="connsiteX4346" fmla="*/ 894538 w 12746878"/>
              <a:gd name="connsiteY4346" fmla="*/ 3353233 h 4972277"/>
              <a:gd name="connsiteX4347" fmla="*/ 866334 w 12746878"/>
              <a:gd name="connsiteY4347" fmla="*/ 3372259 h 4972277"/>
              <a:gd name="connsiteX4348" fmla="*/ 844046 w 12746878"/>
              <a:gd name="connsiteY4348" fmla="*/ 3506607 h 4972277"/>
              <a:gd name="connsiteX4349" fmla="*/ 812202 w 12746878"/>
              <a:gd name="connsiteY4349" fmla="*/ 3723983 h 4972277"/>
              <a:gd name="connsiteX4350" fmla="*/ 789898 w 12746878"/>
              <a:gd name="connsiteY4350" fmla="*/ 3886442 h 4972277"/>
              <a:gd name="connsiteX4351" fmla="*/ 788413 w 12746878"/>
              <a:gd name="connsiteY4351" fmla="*/ 3879160 h 4972277"/>
              <a:gd name="connsiteX4352" fmla="*/ 783950 w 12746878"/>
              <a:gd name="connsiteY4352" fmla="*/ 3864206 h 4972277"/>
              <a:gd name="connsiteX4353" fmla="*/ 777800 w 12746878"/>
              <a:gd name="connsiteY4353" fmla="*/ 3889252 h 4972277"/>
              <a:gd name="connsiteX4354" fmla="*/ 772456 w 12746878"/>
              <a:gd name="connsiteY4354" fmla="*/ 3892881 h 4972277"/>
              <a:gd name="connsiteX4355" fmla="*/ 768985 w 12746878"/>
              <a:gd name="connsiteY4355" fmla="*/ 3896692 h 4972277"/>
              <a:gd name="connsiteX4356" fmla="*/ 797270 w 12746878"/>
              <a:gd name="connsiteY4356" fmla="*/ 3675357 h 4972277"/>
              <a:gd name="connsiteX4357" fmla="*/ 825532 w 12746878"/>
              <a:gd name="connsiteY4357" fmla="*/ 3444339 h 4972277"/>
              <a:gd name="connsiteX4358" fmla="*/ 855799 w 12746878"/>
              <a:gd name="connsiteY4358" fmla="*/ 3182946 h 4972277"/>
              <a:gd name="connsiteX4359" fmla="*/ 832998 w 12746878"/>
              <a:gd name="connsiteY4359" fmla="*/ 3223227 h 4972277"/>
              <a:gd name="connsiteX4360" fmla="*/ 820908 w 12746878"/>
              <a:gd name="connsiteY4360" fmla="*/ 3293363 h 4972277"/>
              <a:gd name="connsiteX4361" fmla="*/ 751729 w 12746878"/>
              <a:gd name="connsiteY4361" fmla="*/ 3559324 h 4972277"/>
              <a:gd name="connsiteX4362" fmla="*/ 708458 w 12746878"/>
              <a:gd name="connsiteY4362" fmla="*/ 3865727 h 4972277"/>
              <a:gd name="connsiteX4363" fmla="*/ 703195 w 12746878"/>
              <a:gd name="connsiteY4363" fmla="*/ 3834780 h 4972277"/>
              <a:gd name="connsiteX4364" fmla="*/ 696446 w 12746878"/>
              <a:gd name="connsiteY4364" fmla="*/ 3785694 h 4972277"/>
              <a:gd name="connsiteX4365" fmla="*/ 726111 w 12746878"/>
              <a:gd name="connsiteY4365" fmla="*/ 3491637 h 4972277"/>
              <a:gd name="connsiteX4366" fmla="*/ 733310 w 12746878"/>
              <a:gd name="connsiteY4366" fmla="*/ 3478918 h 4972277"/>
              <a:gd name="connsiteX4367" fmla="*/ 738108 w 12746878"/>
              <a:gd name="connsiteY4367" fmla="*/ 3455040 h 4972277"/>
              <a:gd name="connsiteX4368" fmla="*/ 728770 w 12746878"/>
              <a:gd name="connsiteY4368" fmla="*/ 3463494 h 4972277"/>
              <a:gd name="connsiteX4369" fmla="*/ 728618 w 12746878"/>
              <a:gd name="connsiteY4369" fmla="*/ 3466905 h 4972277"/>
              <a:gd name="connsiteX4370" fmla="*/ 727368 w 12746878"/>
              <a:gd name="connsiteY4370" fmla="*/ 3466100 h 4972277"/>
              <a:gd name="connsiteX4371" fmla="*/ 733310 w 12746878"/>
              <a:gd name="connsiteY4371" fmla="*/ 3478918 h 4972277"/>
              <a:gd name="connsiteX4372" fmla="*/ 725886 w 12746878"/>
              <a:gd name="connsiteY4372" fmla="*/ 3486262 h 4972277"/>
              <a:gd name="connsiteX4373" fmla="*/ 726111 w 12746878"/>
              <a:gd name="connsiteY4373" fmla="*/ 3491637 h 4972277"/>
              <a:gd name="connsiteX4374" fmla="*/ 683113 w 12746878"/>
              <a:gd name="connsiteY4374" fmla="*/ 3704576 h 4972277"/>
              <a:gd name="connsiteX4375" fmla="*/ 678890 w 12746878"/>
              <a:gd name="connsiteY4375" fmla="*/ 3698949 h 4972277"/>
              <a:gd name="connsiteX4376" fmla="*/ 671654 w 12746878"/>
              <a:gd name="connsiteY4376" fmla="*/ 3740984 h 4972277"/>
              <a:gd name="connsiteX4377" fmla="*/ 671635 w 12746878"/>
              <a:gd name="connsiteY4377" fmla="*/ 3761418 h 4972277"/>
              <a:gd name="connsiteX4378" fmla="*/ 649260 w 12746878"/>
              <a:gd name="connsiteY4378" fmla="*/ 3872226 h 4972277"/>
              <a:gd name="connsiteX4379" fmla="*/ 647747 w 12746878"/>
              <a:gd name="connsiteY4379" fmla="*/ 3883837 h 4972277"/>
              <a:gd name="connsiteX4380" fmla="*/ 647397 w 12746878"/>
              <a:gd name="connsiteY4380" fmla="*/ 3882340 h 4972277"/>
              <a:gd name="connsiteX4381" fmla="*/ 678079 w 12746878"/>
              <a:gd name="connsiteY4381" fmla="*/ 3642092 h 4972277"/>
              <a:gd name="connsiteX4382" fmla="*/ 696262 w 12746878"/>
              <a:gd name="connsiteY4382" fmla="*/ 3497024 h 4972277"/>
              <a:gd name="connsiteX4383" fmla="*/ 687516 w 12746878"/>
              <a:gd name="connsiteY4383" fmla="*/ 3507098 h 4972277"/>
              <a:gd name="connsiteX4384" fmla="*/ 681833 w 12746878"/>
              <a:gd name="connsiteY4384" fmla="*/ 3532634 h 4972277"/>
              <a:gd name="connsiteX4385" fmla="*/ 688397 w 12746878"/>
              <a:gd name="connsiteY4385" fmla="*/ 3478687 h 4972277"/>
              <a:gd name="connsiteX4386" fmla="*/ 630905 w 12746878"/>
              <a:gd name="connsiteY4386" fmla="*/ 3797802 h 4972277"/>
              <a:gd name="connsiteX4387" fmla="*/ 594464 w 12746878"/>
              <a:gd name="connsiteY4387" fmla="*/ 4066612 h 4972277"/>
              <a:gd name="connsiteX4388" fmla="*/ 588105 w 12746878"/>
              <a:gd name="connsiteY4388" fmla="*/ 4028197 h 4972277"/>
              <a:gd name="connsiteX4389" fmla="*/ 580792 w 12746878"/>
              <a:gd name="connsiteY4389" fmla="*/ 3978707 h 4972277"/>
              <a:gd name="connsiteX4390" fmla="*/ 575581 w 12746878"/>
              <a:gd name="connsiteY4390" fmla="*/ 3939278 h 4972277"/>
              <a:gd name="connsiteX4391" fmla="*/ 582605 w 12746878"/>
              <a:gd name="connsiteY4391" fmla="*/ 3885057 h 4972277"/>
              <a:gd name="connsiteX4392" fmla="*/ 624284 w 12746878"/>
              <a:gd name="connsiteY4392" fmla="*/ 3512376 h 4972277"/>
              <a:gd name="connsiteX4393" fmla="*/ 626510 w 12746878"/>
              <a:gd name="connsiteY4393" fmla="*/ 3500190 h 4972277"/>
              <a:gd name="connsiteX4394" fmla="*/ 624010 w 12746878"/>
              <a:gd name="connsiteY4394" fmla="*/ 3495153 h 4972277"/>
              <a:gd name="connsiteX4395" fmla="*/ 616969 w 12746878"/>
              <a:gd name="connsiteY4395" fmla="*/ 3455938 h 4972277"/>
              <a:gd name="connsiteX4396" fmla="*/ 615374 w 12746878"/>
              <a:gd name="connsiteY4396" fmla="*/ 3463946 h 4972277"/>
              <a:gd name="connsiteX4397" fmla="*/ 561293 w 12746878"/>
              <a:gd name="connsiteY4397" fmla="*/ 3827123 h 4972277"/>
              <a:gd name="connsiteX4398" fmla="*/ 556086 w 12746878"/>
              <a:gd name="connsiteY4398" fmla="*/ 3793278 h 4972277"/>
              <a:gd name="connsiteX4399" fmla="*/ 539034 w 12746878"/>
              <a:gd name="connsiteY4399" fmla="*/ 3899915 h 4972277"/>
              <a:gd name="connsiteX4400" fmla="*/ 545425 w 12746878"/>
              <a:gd name="connsiteY4400" fmla="*/ 3942028 h 4972277"/>
              <a:gd name="connsiteX4401" fmla="*/ 546299 w 12746878"/>
              <a:gd name="connsiteY4401" fmla="*/ 3947370 h 4972277"/>
              <a:gd name="connsiteX4402" fmla="*/ 539276 w 12746878"/>
              <a:gd name="connsiteY4402" fmla="*/ 4010429 h 4972277"/>
              <a:gd name="connsiteX4403" fmla="*/ 537655 w 12746878"/>
              <a:gd name="connsiteY4403" fmla="*/ 4001960 h 4972277"/>
              <a:gd name="connsiteX4404" fmla="*/ 525691 w 12746878"/>
              <a:gd name="connsiteY4404" fmla="*/ 3961215 h 4972277"/>
              <a:gd name="connsiteX4405" fmla="*/ 517381 w 12746878"/>
              <a:gd name="connsiteY4405" fmla="*/ 3936768 h 4972277"/>
              <a:gd name="connsiteX4406" fmla="*/ 539175 w 12746878"/>
              <a:gd name="connsiteY4406" fmla="*/ 3772231 h 4972277"/>
              <a:gd name="connsiteX4407" fmla="*/ 574495 w 12746878"/>
              <a:gd name="connsiteY4407" fmla="*/ 3513061 h 4972277"/>
              <a:gd name="connsiteX4408" fmla="*/ 574763 w 12746878"/>
              <a:gd name="connsiteY4408" fmla="*/ 3511129 h 4972277"/>
              <a:gd name="connsiteX4409" fmla="*/ 571903 w 12746878"/>
              <a:gd name="connsiteY4409" fmla="*/ 3463056 h 4972277"/>
              <a:gd name="connsiteX4410" fmla="*/ 573525 w 12746878"/>
              <a:gd name="connsiteY4410" fmla="*/ 3441533 h 4972277"/>
              <a:gd name="connsiteX4411" fmla="*/ 541287 w 12746878"/>
              <a:gd name="connsiteY4411" fmla="*/ 3461130 h 4972277"/>
              <a:gd name="connsiteX4412" fmla="*/ 533632 w 12746878"/>
              <a:gd name="connsiteY4412" fmla="*/ 3411662 h 4972277"/>
              <a:gd name="connsiteX4413" fmla="*/ 511989 w 12746878"/>
              <a:gd name="connsiteY4413" fmla="*/ 3388124 h 4972277"/>
              <a:gd name="connsiteX4414" fmla="*/ 514531 w 12746878"/>
              <a:gd name="connsiteY4414" fmla="*/ 3526646 h 4972277"/>
              <a:gd name="connsiteX4415" fmla="*/ 475763 w 12746878"/>
              <a:gd name="connsiteY4415" fmla="*/ 3535614 h 4972277"/>
              <a:gd name="connsiteX4416" fmla="*/ 480205 w 12746878"/>
              <a:gd name="connsiteY4416" fmla="*/ 3517527 h 4972277"/>
              <a:gd name="connsiteX4417" fmla="*/ 465593 w 12746878"/>
              <a:gd name="connsiteY4417" fmla="*/ 3530502 h 4972277"/>
              <a:gd name="connsiteX4418" fmla="*/ 475763 w 12746878"/>
              <a:gd name="connsiteY4418" fmla="*/ 3535614 h 4972277"/>
              <a:gd name="connsiteX4419" fmla="*/ 484759 w 12746878"/>
              <a:gd name="connsiteY4419" fmla="*/ 3610634 h 4972277"/>
              <a:gd name="connsiteX4420" fmla="*/ 467562 w 12746878"/>
              <a:gd name="connsiteY4420" fmla="*/ 3569007 h 4972277"/>
              <a:gd name="connsiteX4421" fmla="*/ 454525 w 12746878"/>
              <a:gd name="connsiteY4421" fmla="*/ 3534371 h 4972277"/>
              <a:gd name="connsiteX4422" fmla="*/ 446931 w 12746878"/>
              <a:gd name="connsiteY4422" fmla="*/ 3512024 h 4972277"/>
              <a:gd name="connsiteX4423" fmla="*/ 458579 w 12746878"/>
              <a:gd name="connsiteY4423" fmla="*/ 3424073 h 4972277"/>
              <a:gd name="connsiteX4424" fmla="*/ 501102 w 12746878"/>
              <a:gd name="connsiteY4424" fmla="*/ 2840700 h 4972277"/>
              <a:gd name="connsiteX4425" fmla="*/ 469401 w 12746878"/>
              <a:gd name="connsiteY4425" fmla="*/ 2275501 h 4972277"/>
              <a:gd name="connsiteX4426" fmla="*/ 454038 w 12746878"/>
              <a:gd name="connsiteY4426" fmla="*/ 3177965 h 4972277"/>
              <a:gd name="connsiteX4427" fmla="*/ 425035 w 12746878"/>
              <a:gd name="connsiteY4427" fmla="*/ 3438363 h 4972277"/>
              <a:gd name="connsiteX4428" fmla="*/ 424280 w 12746878"/>
              <a:gd name="connsiteY4428" fmla="*/ 3434418 h 4972277"/>
              <a:gd name="connsiteX4429" fmla="*/ 425444 w 12746878"/>
              <a:gd name="connsiteY4429" fmla="*/ 3430344 h 4972277"/>
              <a:gd name="connsiteX4430" fmla="*/ 412707 w 12746878"/>
              <a:gd name="connsiteY4430" fmla="*/ 3469017 h 4972277"/>
              <a:gd name="connsiteX4431" fmla="*/ 418011 w 12746878"/>
              <a:gd name="connsiteY4431" fmla="*/ 3501423 h 4972277"/>
              <a:gd name="connsiteX4432" fmla="*/ 409365 w 12746878"/>
              <a:gd name="connsiteY4432" fmla="*/ 3579042 h 4972277"/>
              <a:gd name="connsiteX4433" fmla="*/ 403017 w 12746878"/>
              <a:gd name="connsiteY4433" fmla="*/ 3621669 h 4972277"/>
              <a:gd name="connsiteX4434" fmla="*/ 399130 w 12746878"/>
              <a:gd name="connsiteY4434" fmla="*/ 3596401 h 4972277"/>
              <a:gd name="connsiteX4435" fmla="*/ 391572 w 12746878"/>
              <a:gd name="connsiteY4435" fmla="*/ 3531028 h 4972277"/>
              <a:gd name="connsiteX4436" fmla="*/ 388729 w 12746878"/>
              <a:gd name="connsiteY4436" fmla="*/ 3509513 h 4972277"/>
              <a:gd name="connsiteX4437" fmla="*/ 406781 w 12746878"/>
              <a:gd name="connsiteY4437" fmla="*/ 3370149 h 4972277"/>
              <a:gd name="connsiteX4438" fmla="*/ 430129 w 12746878"/>
              <a:gd name="connsiteY4438" fmla="*/ 3156035 h 4972277"/>
              <a:gd name="connsiteX4439" fmla="*/ 437426 w 12746878"/>
              <a:gd name="connsiteY4439" fmla="*/ 2491139 h 4972277"/>
              <a:gd name="connsiteX4440" fmla="*/ 429806 w 12746878"/>
              <a:gd name="connsiteY4440" fmla="*/ 2391653 h 4972277"/>
              <a:gd name="connsiteX4441" fmla="*/ 415321 w 12746878"/>
              <a:gd name="connsiteY4441" fmla="*/ 2496821 h 4972277"/>
              <a:gd name="connsiteX4442" fmla="*/ 407937 w 12746878"/>
              <a:gd name="connsiteY4442" fmla="*/ 2622810 h 4972277"/>
              <a:gd name="connsiteX4443" fmla="*/ 414272 w 12746878"/>
              <a:gd name="connsiteY4443" fmla="*/ 2834941 h 4972277"/>
              <a:gd name="connsiteX4444" fmla="*/ 402020 w 12746878"/>
              <a:gd name="connsiteY4444" fmla="*/ 3156919 h 4972277"/>
              <a:gd name="connsiteX4445" fmla="*/ 379637 w 12746878"/>
              <a:gd name="connsiteY4445" fmla="*/ 3309406 h 4972277"/>
              <a:gd name="connsiteX4446" fmla="*/ 374244 w 12746878"/>
              <a:gd name="connsiteY4446" fmla="*/ 3349740 h 4972277"/>
              <a:gd name="connsiteX4447" fmla="*/ 369847 w 12746878"/>
              <a:gd name="connsiteY4447" fmla="*/ 3382180 h 4972277"/>
              <a:gd name="connsiteX4448" fmla="*/ 364676 w 12746878"/>
              <a:gd name="connsiteY4448" fmla="*/ 3350934 h 4972277"/>
              <a:gd name="connsiteX4449" fmla="*/ 362085 w 12746878"/>
              <a:gd name="connsiteY4449" fmla="*/ 3372361 h 4972277"/>
              <a:gd name="connsiteX4450" fmla="*/ 337348 w 12746878"/>
              <a:gd name="connsiteY4450" fmla="*/ 3526970 h 4972277"/>
              <a:gd name="connsiteX4451" fmla="*/ 334629 w 12746878"/>
              <a:gd name="connsiteY4451" fmla="*/ 3607793 h 4972277"/>
              <a:gd name="connsiteX4452" fmla="*/ 325394 w 12746878"/>
              <a:gd name="connsiteY4452" fmla="*/ 3602746 h 4972277"/>
              <a:gd name="connsiteX4453" fmla="*/ 325293 w 12746878"/>
              <a:gd name="connsiteY4453" fmla="*/ 3602310 h 4972277"/>
              <a:gd name="connsiteX4454" fmla="*/ 324225 w 12746878"/>
              <a:gd name="connsiteY4454" fmla="*/ 3608986 h 4972277"/>
              <a:gd name="connsiteX4455" fmla="*/ 292143 w 12746878"/>
              <a:gd name="connsiteY4455" fmla="*/ 3860429 h 4972277"/>
              <a:gd name="connsiteX4456" fmla="*/ 283473 w 12746878"/>
              <a:gd name="connsiteY4456" fmla="*/ 3911685 h 4972277"/>
              <a:gd name="connsiteX4457" fmla="*/ 282477 w 12746878"/>
              <a:gd name="connsiteY4457" fmla="*/ 3916155 h 4972277"/>
              <a:gd name="connsiteX4458" fmla="*/ 295221 w 12746878"/>
              <a:gd name="connsiteY4458" fmla="*/ 3811416 h 4972277"/>
              <a:gd name="connsiteX4459" fmla="*/ 358132 w 12746878"/>
              <a:gd name="connsiteY4459" fmla="*/ 3314027 h 4972277"/>
              <a:gd name="connsiteX4460" fmla="*/ 376902 w 12746878"/>
              <a:gd name="connsiteY4460" fmla="*/ 3090916 h 4972277"/>
              <a:gd name="connsiteX4461" fmla="*/ 340640 w 12746878"/>
              <a:gd name="connsiteY4461" fmla="*/ 3160032 h 4972277"/>
              <a:gd name="connsiteX4462" fmla="*/ 339114 w 12746878"/>
              <a:gd name="connsiteY4462" fmla="*/ 3166659 h 4972277"/>
              <a:gd name="connsiteX4463" fmla="*/ 337709 w 12746878"/>
              <a:gd name="connsiteY4463" fmla="*/ 3158317 h 4972277"/>
              <a:gd name="connsiteX4464" fmla="*/ 324921 w 12746878"/>
              <a:gd name="connsiteY4464" fmla="*/ 3061914 h 4972277"/>
              <a:gd name="connsiteX4465" fmla="*/ 324769 w 12746878"/>
              <a:gd name="connsiteY4465" fmla="*/ 3061120 h 4972277"/>
              <a:gd name="connsiteX4466" fmla="*/ 325481 w 12746878"/>
              <a:gd name="connsiteY4466" fmla="*/ 3053411 h 4972277"/>
              <a:gd name="connsiteX4467" fmla="*/ 317949 w 12746878"/>
              <a:gd name="connsiteY4467" fmla="*/ 2224765 h 4972277"/>
              <a:gd name="connsiteX4468" fmla="*/ 304241 w 12746878"/>
              <a:gd name="connsiteY4468" fmla="*/ 2200208 h 4972277"/>
              <a:gd name="connsiteX4469" fmla="*/ 311176 w 12746878"/>
              <a:gd name="connsiteY4469" fmla="*/ 2411280 h 4972277"/>
              <a:gd name="connsiteX4470" fmla="*/ 265184 w 12746878"/>
              <a:gd name="connsiteY4470" fmla="*/ 3516981 h 4972277"/>
              <a:gd name="connsiteX4471" fmla="*/ 255852 w 12746878"/>
              <a:gd name="connsiteY4471" fmla="*/ 3583064 h 4972277"/>
              <a:gd name="connsiteX4472" fmla="*/ 255033 w 12746878"/>
              <a:gd name="connsiteY4472" fmla="*/ 3578250 h 4972277"/>
              <a:gd name="connsiteX4473" fmla="*/ 235253 w 12746878"/>
              <a:gd name="connsiteY4473" fmla="*/ 3516167 h 4972277"/>
              <a:gd name="connsiteX4474" fmla="*/ 206360 w 12746878"/>
              <a:gd name="connsiteY4474" fmla="*/ 3539986 h 4972277"/>
              <a:gd name="connsiteX4475" fmla="*/ 195324 w 12746878"/>
              <a:gd name="connsiteY4475" fmla="*/ 3552100 h 4972277"/>
              <a:gd name="connsiteX4476" fmla="*/ 195461 w 12746878"/>
              <a:gd name="connsiteY4476" fmla="*/ 3551038 h 4972277"/>
              <a:gd name="connsiteX4477" fmla="*/ 240964 w 12746878"/>
              <a:gd name="connsiteY4477" fmla="*/ 3092346 h 4972277"/>
              <a:gd name="connsiteX4478" fmla="*/ 252886 w 12746878"/>
              <a:gd name="connsiteY4478" fmla="*/ 2578431 h 4972277"/>
              <a:gd name="connsiteX4479" fmla="*/ 249125 w 12746878"/>
              <a:gd name="connsiteY4479" fmla="*/ 2202600 h 4972277"/>
              <a:gd name="connsiteX4480" fmla="*/ 228901 w 12746878"/>
              <a:gd name="connsiteY4480" fmla="*/ 2079182 h 4972277"/>
              <a:gd name="connsiteX4481" fmla="*/ 217407 w 12746878"/>
              <a:gd name="connsiteY4481" fmla="*/ 2132861 h 4972277"/>
              <a:gd name="connsiteX4482" fmla="*/ 224852 w 12746878"/>
              <a:gd name="connsiteY4482" fmla="*/ 3056634 h 4972277"/>
              <a:gd name="connsiteX4483" fmla="*/ 183098 w 12746878"/>
              <a:gd name="connsiteY4483" fmla="*/ 3499077 h 4972277"/>
              <a:gd name="connsiteX4484" fmla="*/ 174412 w 12746878"/>
              <a:gd name="connsiteY4484" fmla="*/ 3562350 h 4972277"/>
              <a:gd name="connsiteX4485" fmla="*/ 171834 w 12746878"/>
              <a:gd name="connsiteY4485" fmla="*/ 3549711 h 4972277"/>
              <a:gd name="connsiteX4486" fmla="*/ 155200 w 12746878"/>
              <a:gd name="connsiteY4486" fmla="*/ 3531951 h 4972277"/>
              <a:gd name="connsiteX4487" fmla="*/ 140636 w 12746878"/>
              <a:gd name="connsiteY4487" fmla="*/ 3436182 h 4972277"/>
              <a:gd name="connsiteX4488" fmla="*/ 139410 w 12746878"/>
              <a:gd name="connsiteY4488" fmla="*/ 3423394 h 4972277"/>
              <a:gd name="connsiteX4489" fmla="*/ 90372 w 12746878"/>
              <a:gd name="connsiteY4489" fmla="*/ 3772812 h 4972277"/>
              <a:gd name="connsiteX4490" fmla="*/ 70569 w 12746878"/>
              <a:gd name="connsiteY4490" fmla="*/ 3809654 h 4972277"/>
              <a:gd name="connsiteX4491" fmla="*/ 71306 w 12746878"/>
              <a:gd name="connsiteY4491" fmla="*/ 3797072 h 4972277"/>
              <a:gd name="connsiteX4492" fmla="*/ 82720 w 12746878"/>
              <a:gd name="connsiteY4492" fmla="*/ 3738980 h 4972277"/>
              <a:gd name="connsiteX4493" fmla="*/ 157148 w 12746878"/>
              <a:gd name="connsiteY4493" fmla="*/ 2524239 h 4972277"/>
              <a:gd name="connsiteX4494" fmla="*/ 136670 w 12746878"/>
              <a:gd name="connsiteY4494" fmla="*/ 2052168 h 4972277"/>
              <a:gd name="connsiteX4495" fmla="*/ 123214 w 12746878"/>
              <a:gd name="connsiteY4495" fmla="*/ 1108199 h 4972277"/>
              <a:gd name="connsiteX4496" fmla="*/ 82690 w 12746878"/>
              <a:gd name="connsiteY4496" fmla="*/ 399442 h 4972277"/>
              <a:gd name="connsiteX4497" fmla="*/ 74562 w 12746878"/>
              <a:gd name="connsiteY4497" fmla="*/ 221282 h 4972277"/>
              <a:gd name="connsiteX4498" fmla="*/ 55351 w 12746878"/>
              <a:gd name="connsiteY4498" fmla="*/ 193614 h 4972277"/>
              <a:gd name="connsiteX4499" fmla="*/ 61782 w 12746878"/>
              <a:gd name="connsiteY4499" fmla="*/ 387606 h 4972277"/>
              <a:gd name="connsiteX4500" fmla="*/ 92800 w 12746878"/>
              <a:gd name="connsiteY4500" fmla="*/ 1064390 h 4972277"/>
              <a:gd name="connsiteX4501" fmla="*/ 121677 w 12746878"/>
              <a:gd name="connsiteY4501" fmla="*/ 1506224 h 4972277"/>
              <a:gd name="connsiteX4502" fmla="*/ 116113 w 12746878"/>
              <a:gd name="connsiteY4502" fmla="*/ 1736813 h 4972277"/>
              <a:gd name="connsiteX4503" fmla="*/ 120140 w 12746878"/>
              <a:gd name="connsiteY4503" fmla="*/ 1904250 h 4972277"/>
              <a:gd name="connsiteX4504" fmla="*/ 107533 w 12746878"/>
              <a:gd name="connsiteY4504" fmla="*/ 1880316 h 4972277"/>
              <a:gd name="connsiteX4505" fmla="*/ 87223 w 12746878"/>
              <a:gd name="connsiteY4505" fmla="*/ 1217992 h 4972277"/>
              <a:gd name="connsiteX4506" fmla="*/ 37690 w 12746878"/>
              <a:gd name="connsiteY4506" fmla="*/ 478941 h 4972277"/>
              <a:gd name="connsiteX4507" fmla="*/ 9524 w 12746878"/>
              <a:gd name="connsiteY4507" fmla="*/ 114140 h 4972277"/>
              <a:gd name="connsiteX4508" fmla="*/ 0 w 12746878"/>
              <a:gd name="connsiteY4508" fmla="*/ 1 h 4972277"/>
              <a:gd name="connsiteX4509" fmla="*/ 12396348 w 12746878"/>
              <a:gd name="connsiteY4509" fmla="*/ 1 h 4972277"/>
              <a:gd name="connsiteX4510" fmla="*/ 12412623 w 12746878"/>
              <a:gd name="connsiteY4510" fmla="*/ 224243 h 4972277"/>
              <a:gd name="connsiteX4511" fmla="*/ 12436004 w 12746878"/>
              <a:gd name="connsiteY4511" fmla="*/ 602955 h 4972277"/>
              <a:gd name="connsiteX4512" fmla="*/ 12456313 w 12746878"/>
              <a:gd name="connsiteY4512" fmla="*/ 1265282 h 4972277"/>
              <a:gd name="connsiteX4513" fmla="*/ 12468920 w 12746878"/>
              <a:gd name="connsiteY4513" fmla="*/ 1289215 h 4972277"/>
              <a:gd name="connsiteX4514" fmla="*/ 12464893 w 12746878"/>
              <a:gd name="connsiteY4514" fmla="*/ 1121777 h 4972277"/>
              <a:gd name="connsiteX4515" fmla="*/ 12470457 w 12746878"/>
              <a:gd name="connsiteY4515" fmla="*/ 891187 h 4972277"/>
              <a:gd name="connsiteX4516" fmla="*/ 12441579 w 12746878"/>
              <a:gd name="connsiteY4516" fmla="*/ 449354 h 4972277"/>
              <a:gd name="connsiteX4517" fmla="*/ 12428098 w 12746878"/>
              <a:gd name="connsiteY4517" fmla="*/ 118934 h 4972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</a:cxnLst>
            <a:rect l="l" t="t" r="r" b="b"/>
            <a:pathLst>
              <a:path w="12746878" h="4972277">
                <a:moveTo>
                  <a:pt x="2976680" y="4869593"/>
                </a:moveTo>
                <a:lnTo>
                  <a:pt x="2977187" y="4870039"/>
                </a:lnTo>
                <a:lnTo>
                  <a:pt x="2977147" y="4870291"/>
                </a:lnTo>
                <a:close/>
                <a:moveTo>
                  <a:pt x="2359408" y="4745845"/>
                </a:moveTo>
                <a:lnTo>
                  <a:pt x="2372552" y="4757282"/>
                </a:lnTo>
                <a:lnTo>
                  <a:pt x="2371940" y="4760885"/>
                </a:lnTo>
                <a:lnTo>
                  <a:pt x="2359938" y="4749010"/>
                </a:lnTo>
                <a:close/>
                <a:moveTo>
                  <a:pt x="1516813" y="4716280"/>
                </a:moveTo>
                <a:cubicBezTo>
                  <a:pt x="1517923" y="4716993"/>
                  <a:pt x="1520885" y="4718892"/>
                  <a:pt x="1526807" y="4722688"/>
                </a:cubicBezTo>
                <a:cubicBezTo>
                  <a:pt x="1526807" y="4722688"/>
                  <a:pt x="1513482" y="4714144"/>
                  <a:pt x="1516813" y="4716280"/>
                </a:cubicBezTo>
                <a:close/>
                <a:moveTo>
                  <a:pt x="2353786" y="4712261"/>
                </a:moveTo>
                <a:lnTo>
                  <a:pt x="2354043" y="4712688"/>
                </a:lnTo>
                <a:lnTo>
                  <a:pt x="2353843" y="4712598"/>
                </a:lnTo>
                <a:close/>
                <a:moveTo>
                  <a:pt x="2109363" y="4694398"/>
                </a:moveTo>
                <a:cubicBezTo>
                  <a:pt x="2113266" y="4699059"/>
                  <a:pt x="2115217" y="4701386"/>
                  <a:pt x="2115948" y="4702259"/>
                </a:cubicBezTo>
                <a:cubicBezTo>
                  <a:pt x="2118142" y="4704880"/>
                  <a:pt x="2109363" y="4694398"/>
                  <a:pt x="2109363" y="4694398"/>
                </a:cubicBezTo>
                <a:close/>
                <a:moveTo>
                  <a:pt x="1530376" y="4670948"/>
                </a:moveTo>
                <a:cubicBezTo>
                  <a:pt x="1529976" y="4672578"/>
                  <a:pt x="1528908" y="4676926"/>
                  <a:pt x="1526771" y="4685623"/>
                </a:cubicBezTo>
                <a:cubicBezTo>
                  <a:pt x="1526771" y="4685623"/>
                  <a:pt x="1531578" y="4666056"/>
                  <a:pt x="1530376" y="4670948"/>
                </a:cubicBezTo>
                <a:close/>
                <a:moveTo>
                  <a:pt x="2347486" y="4665029"/>
                </a:moveTo>
                <a:lnTo>
                  <a:pt x="2370053" y="4688634"/>
                </a:lnTo>
                <a:lnTo>
                  <a:pt x="2371345" y="4700993"/>
                </a:lnTo>
                <a:lnTo>
                  <a:pt x="2354026" y="4691260"/>
                </a:lnTo>
                <a:lnTo>
                  <a:pt x="2350571" y="4689543"/>
                </a:lnTo>
                <a:close/>
                <a:moveTo>
                  <a:pt x="2113451" y="4661790"/>
                </a:moveTo>
                <a:lnTo>
                  <a:pt x="2114272" y="4668466"/>
                </a:lnTo>
                <a:lnTo>
                  <a:pt x="2109363" y="4694398"/>
                </a:lnTo>
                <a:close/>
                <a:moveTo>
                  <a:pt x="2151967" y="4649935"/>
                </a:moveTo>
                <a:cubicBezTo>
                  <a:pt x="2151967" y="4649935"/>
                  <a:pt x="2161085" y="4659819"/>
                  <a:pt x="2158805" y="4657349"/>
                </a:cubicBezTo>
                <a:cubicBezTo>
                  <a:pt x="2158045" y="4656523"/>
                  <a:pt x="2156018" y="4654327"/>
                  <a:pt x="2151967" y="4649935"/>
                </a:cubicBezTo>
                <a:close/>
                <a:moveTo>
                  <a:pt x="11621290" y="4646679"/>
                </a:moveTo>
                <a:cubicBezTo>
                  <a:pt x="11617959" y="4644543"/>
                  <a:pt x="11631285" y="4653087"/>
                  <a:pt x="11631285" y="4653087"/>
                </a:cubicBezTo>
                <a:cubicBezTo>
                  <a:pt x="11625363" y="4649291"/>
                  <a:pt x="11622401" y="4647391"/>
                  <a:pt x="11621290" y="4646679"/>
                </a:cubicBezTo>
                <a:close/>
                <a:moveTo>
                  <a:pt x="2965167" y="4646679"/>
                </a:moveTo>
                <a:cubicBezTo>
                  <a:pt x="2966278" y="4647391"/>
                  <a:pt x="2969241" y="4649291"/>
                  <a:pt x="2975163" y="4653087"/>
                </a:cubicBezTo>
                <a:cubicBezTo>
                  <a:pt x="2975163" y="4653087"/>
                  <a:pt x="2961836" y="4644543"/>
                  <a:pt x="2965167" y="4646679"/>
                </a:cubicBezTo>
                <a:close/>
                <a:moveTo>
                  <a:pt x="909091" y="4637593"/>
                </a:moveTo>
                <a:lnTo>
                  <a:pt x="927092" y="4809850"/>
                </a:lnTo>
                <a:lnTo>
                  <a:pt x="923537" y="4830758"/>
                </a:lnTo>
                <a:lnTo>
                  <a:pt x="917733" y="4855353"/>
                </a:lnTo>
                <a:lnTo>
                  <a:pt x="903997" y="4773287"/>
                </a:lnTo>
                <a:lnTo>
                  <a:pt x="894018" y="4693997"/>
                </a:lnTo>
                <a:lnTo>
                  <a:pt x="905203" y="4655224"/>
                </a:lnTo>
                <a:close/>
                <a:moveTo>
                  <a:pt x="12213840" y="4624798"/>
                </a:moveTo>
                <a:cubicBezTo>
                  <a:pt x="12213840" y="4624798"/>
                  <a:pt x="12222618" y="4635278"/>
                  <a:pt x="12220423" y="4632658"/>
                </a:cubicBezTo>
                <a:cubicBezTo>
                  <a:pt x="12219693" y="4631784"/>
                  <a:pt x="12217741" y="4629458"/>
                  <a:pt x="12213840" y="4624798"/>
                </a:cubicBezTo>
                <a:close/>
                <a:moveTo>
                  <a:pt x="11634853" y="4601347"/>
                </a:moveTo>
                <a:cubicBezTo>
                  <a:pt x="11636054" y="4596455"/>
                  <a:pt x="11631250" y="4616020"/>
                  <a:pt x="11631250" y="4616020"/>
                </a:cubicBezTo>
                <a:cubicBezTo>
                  <a:pt x="11633385" y="4607325"/>
                  <a:pt x="11634453" y="4602974"/>
                  <a:pt x="11634853" y="4601347"/>
                </a:cubicBezTo>
                <a:close/>
                <a:moveTo>
                  <a:pt x="2978732" y="4601346"/>
                </a:moveTo>
                <a:cubicBezTo>
                  <a:pt x="2978330" y="4602974"/>
                  <a:pt x="2977264" y="4607325"/>
                  <a:pt x="2975127" y="4616019"/>
                </a:cubicBezTo>
                <a:cubicBezTo>
                  <a:pt x="2975127" y="4616019"/>
                  <a:pt x="2979936" y="4596456"/>
                  <a:pt x="2978732" y="4601346"/>
                </a:cubicBezTo>
                <a:close/>
                <a:moveTo>
                  <a:pt x="12217926" y="4592190"/>
                </a:moveTo>
                <a:lnTo>
                  <a:pt x="12218748" y="4598863"/>
                </a:lnTo>
                <a:lnTo>
                  <a:pt x="12213840" y="4624798"/>
                </a:lnTo>
                <a:close/>
                <a:moveTo>
                  <a:pt x="12256444" y="4580334"/>
                </a:moveTo>
                <a:cubicBezTo>
                  <a:pt x="12256444" y="4580334"/>
                  <a:pt x="12265561" y="4590217"/>
                  <a:pt x="12263282" y="4587748"/>
                </a:cubicBezTo>
                <a:cubicBezTo>
                  <a:pt x="12262521" y="4586922"/>
                  <a:pt x="12260495" y="4584726"/>
                  <a:pt x="12256444" y="4580334"/>
                </a:cubicBezTo>
                <a:close/>
                <a:moveTo>
                  <a:pt x="2357444" y="4567991"/>
                </a:moveTo>
                <a:lnTo>
                  <a:pt x="2366147" y="4651262"/>
                </a:lnTo>
                <a:lnTo>
                  <a:pt x="2354784" y="4642595"/>
                </a:lnTo>
                <a:cubicBezTo>
                  <a:pt x="2355644" y="4643761"/>
                  <a:pt x="2352828" y="4647287"/>
                  <a:pt x="2349545" y="4650181"/>
                </a:cubicBezTo>
                <a:lnTo>
                  <a:pt x="2345838" y="4651932"/>
                </a:lnTo>
                <a:lnTo>
                  <a:pt x="2342372" y="4624395"/>
                </a:lnTo>
                <a:lnTo>
                  <a:pt x="2353558" y="4585622"/>
                </a:lnTo>
                <a:close/>
                <a:moveTo>
                  <a:pt x="2160490" y="4553562"/>
                </a:moveTo>
                <a:lnTo>
                  <a:pt x="2170177" y="4560077"/>
                </a:lnTo>
                <a:lnTo>
                  <a:pt x="2171402" y="4561343"/>
                </a:lnTo>
                <a:lnTo>
                  <a:pt x="2151967" y="4649935"/>
                </a:lnTo>
                <a:close/>
                <a:moveTo>
                  <a:pt x="2128662" y="4543730"/>
                </a:moveTo>
                <a:lnTo>
                  <a:pt x="2133745" y="4546114"/>
                </a:lnTo>
                <a:lnTo>
                  <a:pt x="2137090" y="4547867"/>
                </a:lnTo>
                <a:lnTo>
                  <a:pt x="2129085" y="4590172"/>
                </a:lnTo>
                <a:lnTo>
                  <a:pt x="2126594" y="4560084"/>
                </a:lnTo>
                <a:lnTo>
                  <a:pt x="2126358" y="4558793"/>
                </a:lnTo>
                <a:lnTo>
                  <a:pt x="2127544" y="4549332"/>
                </a:lnTo>
                <a:close/>
                <a:moveTo>
                  <a:pt x="12261559" y="4522492"/>
                </a:moveTo>
                <a:lnTo>
                  <a:pt x="12267855" y="4528320"/>
                </a:lnTo>
                <a:lnTo>
                  <a:pt x="12256444" y="4580334"/>
                </a:lnTo>
                <a:close/>
                <a:moveTo>
                  <a:pt x="1617730" y="4509139"/>
                </a:moveTo>
                <a:cubicBezTo>
                  <a:pt x="1617881" y="4508529"/>
                  <a:pt x="1618583" y="4510707"/>
                  <a:pt x="1620137" y="4516795"/>
                </a:cubicBezTo>
                <a:lnTo>
                  <a:pt x="1621626" y="4522980"/>
                </a:lnTo>
                <a:lnTo>
                  <a:pt x="1621105" y="4537270"/>
                </a:lnTo>
                <a:cubicBezTo>
                  <a:pt x="1619347" y="4522721"/>
                  <a:pt x="1617433" y="4510354"/>
                  <a:pt x="1617730" y="4509139"/>
                </a:cubicBezTo>
                <a:close/>
                <a:moveTo>
                  <a:pt x="12231411" y="4494591"/>
                </a:moveTo>
                <a:lnTo>
                  <a:pt x="12237426" y="4500157"/>
                </a:lnTo>
                <a:lnTo>
                  <a:pt x="12233563" y="4520571"/>
                </a:lnTo>
                <a:close/>
                <a:moveTo>
                  <a:pt x="10165003" y="4483083"/>
                </a:moveTo>
                <a:lnTo>
                  <a:pt x="10166391" y="4483903"/>
                </a:lnTo>
                <a:lnTo>
                  <a:pt x="10177850" y="4491993"/>
                </a:lnTo>
                <a:lnTo>
                  <a:pt x="10176343" y="4502851"/>
                </a:lnTo>
                <a:lnTo>
                  <a:pt x="10175647" y="4506075"/>
                </a:lnTo>
                <a:lnTo>
                  <a:pt x="10168536" y="4502236"/>
                </a:lnTo>
                <a:lnTo>
                  <a:pt x="10168669" y="4499936"/>
                </a:lnTo>
                <a:cubicBezTo>
                  <a:pt x="10168461" y="4495356"/>
                  <a:pt x="10167555" y="4493401"/>
                  <a:pt x="10165663" y="4495301"/>
                </a:cubicBezTo>
                <a:lnTo>
                  <a:pt x="10163752" y="4498960"/>
                </a:lnTo>
                <a:lnTo>
                  <a:pt x="10163417" y="4498706"/>
                </a:lnTo>
                <a:close/>
                <a:moveTo>
                  <a:pt x="3224872" y="4480388"/>
                </a:moveTo>
                <a:lnTo>
                  <a:pt x="3237640" y="4487933"/>
                </a:lnTo>
                <a:lnTo>
                  <a:pt x="3238944" y="4495707"/>
                </a:lnTo>
                <a:lnTo>
                  <a:pt x="3239535" y="4499322"/>
                </a:lnTo>
                <a:close/>
                <a:moveTo>
                  <a:pt x="3072311" y="4473291"/>
                </a:moveTo>
                <a:lnTo>
                  <a:pt x="3096045" y="4505824"/>
                </a:lnTo>
                <a:lnTo>
                  <a:pt x="3098883" y="4509765"/>
                </a:lnTo>
                <a:lnTo>
                  <a:pt x="3093531" y="4518532"/>
                </a:lnTo>
                <a:cubicBezTo>
                  <a:pt x="3093531" y="4518532"/>
                  <a:pt x="3090779" y="4511130"/>
                  <a:pt x="3086393" y="4501071"/>
                </a:cubicBezTo>
                <a:close/>
                <a:moveTo>
                  <a:pt x="10146208" y="4471982"/>
                </a:moveTo>
                <a:lnTo>
                  <a:pt x="10157666" y="4478750"/>
                </a:lnTo>
                <a:lnTo>
                  <a:pt x="10157654" y="4493657"/>
                </a:lnTo>
                <a:lnTo>
                  <a:pt x="10156081" y="4491727"/>
                </a:lnTo>
                <a:lnTo>
                  <a:pt x="10154937" y="4494896"/>
                </a:lnTo>
                <a:lnTo>
                  <a:pt x="10146482" y="4490330"/>
                </a:lnTo>
                <a:close/>
                <a:moveTo>
                  <a:pt x="10166339" y="4469916"/>
                </a:moveTo>
                <a:lnTo>
                  <a:pt x="10179809" y="4477875"/>
                </a:lnTo>
                <a:lnTo>
                  <a:pt x="10178151" y="4489823"/>
                </a:lnTo>
                <a:lnTo>
                  <a:pt x="10166391" y="4483903"/>
                </a:lnTo>
                <a:lnTo>
                  <a:pt x="10165049" y="4482630"/>
                </a:lnTo>
                <a:close/>
                <a:moveTo>
                  <a:pt x="12202687" y="4467791"/>
                </a:moveTo>
                <a:lnTo>
                  <a:pt x="12204597" y="4469775"/>
                </a:lnTo>
                <a:lnTo>
                  <a:pt x="12208389" y="4473284"/>
                </a:lnTo>
                <a:lnTo>
                  <a:pt x="12210907" y="4512755"/>
                </a:lnTo>
                <a:lnTo>
                  <a:pt x="12205025" y="4542829"/>
                </a:lnTo>
                <a:cubicBezTo>
                  <a:pt x="12196322" y="4550500"/>
                  <a:pt x="12196494" y="4526454"/>
                  <a:pt x="12198840" y="4500489"/>
                </a:cubicBezTo>
                <a:close/>
                <a:moveTo>
                  <a:pt x="12266977" y="4461219"/>
                </a:moveTo>
                <a:lnTo>
                  <a:pt x="12279062" y="4477233"/>
                </a:lnTo>
                <a:lnTo>
                  <a:pt x="12278175" y="4481275"/>
                </a:lnTo>
                <a:lnTo>
                  <a:pt x="12273321" y="4480871"/>
                </a:lnTo>
                <a:lnTo>
                  <a:pt x="12265689" y="4475771"/>
                </a:lnTo>
                <a:close/>
                <a:moveTo>
                  <a:pt x="10145937" y="4457861"/>
                </a:moveTo>
                <a:lnTo>
                  <a:pt x="10157678" y="4464798"/>
                </a:lnTo>
                <a:lnTo>
                  <a:pt x="10157669" y="4475628"/>
                </a:lnTo>
                <a:lnTo>
                  <a:pt x="10154768" y="4472875"/>
                </a:lnTo>
                <a:lnTo>
                  <a:pt x="10146191" y="4470811"/>
                </a:lnTo>
                <a:lnTo>
                  <a:pt x="10146115" y="4465792"/>
                </a:lnTo>
                <a:close/>
                <a:moveTo>
                  <a:pt x="11722208" y="4439538"/>
                </a:moveTo>
                <a:cubicBezTo>
                  <a:pt x="11722358" y="4438927"/>
                  <a:pt x="11723061" y="4441106"/>
                  <a:pt x="11724613" y="4447191"/>
                </a:cubicBezTo>
                <a:lnTo>
                  <a:pt x="11726104" y="4453380"/>
                </a:lnTo>
                <a:lnTo>
                  <a:pt x="11725582" y="4467667"/>
                </a:lnTo>
                <a:cubicBezTo>
                  <a:pt x="11723824" y="4453120"/>
                  <a:pt x="11721910" y="4440752"/>
                  <a:pt x="11722208" y="4439538"/>
                </a:cubicBezTo>
                <a:close/>
                <a:moveTo>
                  <a:pt x="12241968" y="4428080"/>
                </a:moveTo>
                <a:lnTo>
                  <a:pt x="12249240" y="4437716"/>
                </a:lnTo>
                <a:lnTo>
                  <a:pt x="12244937" y="4460458"/>
                </a:lnTo>
                <a:lnTo>
                  <a:pt x="12237085" y="4454115"/>
                </a:lnTo>
                <a:lnTo>
                  <a:pt x="12238550" y="4446620"/>
                </a:lnTo>
                <a:close/>
                <a:moveTo>
                  <a:pt x="10426298" y="4418485"/>
                </a:moveTo>
                <a:lnTo>
                  <a:pt x="10426408" y="4421320"/>
                </a:lnTo>
                <a:lnTo>
                  <a:pt x="10426301" y="4421331"/>
                </a:lnTo>
                <a:lnTo>
                  <a:pt x="10426442" y="4422190"/>
                </a:lnTo>
                <a:lnTo>
                  <a:pt x="10426762" y="4430406"/>
                </a:lnTo>
                <a:lnTo>
                  <a:pt x="10431944" y="4471130"/>
                </a:lnTo>
                <a:lnTo>
                  <a:pt x="10426742" y="4515035"/>
                </a:lnTo>
                <a:cubicBezTo>
                  <a:pt x="10425692" y="4516890"/>
                  <a:pt x="10424486" y="4523993"/>
                  <a:pt x="10423061" y="4533489"/>
                </a:cubicBezTo>
                <a:lnTo>
                  <a:pt x="10422958" y="4534168"/>
                </a:lnTo>
                <a:lnTo>
                  <a:pt x="10419504" y="4530209"/>
                </a:lnTo>
                <a:lnTo>
                  <a:pt x="10417003" y="4512000"/>
                </a:lnTo>
                <a:lnTo>
                  <a:pt x="10414376" y="4494182"/>
                </a:lnTo>
                <a:lnTo>
                  <a:pt x="10414671" y="4492721"/>
                </a:lnTo>
                <a:cubicBezTo>
                  <a:pt x="10417638" y="4478655"/>
                  <a:pt x="10420056" y="4467164"/>
                  <a:pt x="10420830" y="4461304"/>
                </a:cubicBezTo>
                <a:close/>
                <a:moveTo>
                  <a:pt x="10835014" y="4410513"/>
                </a:moveTo>
                <a:lnTo>
                  <a:pt x="10850241" y="4441024"/>
                </a:lnTo>
                <a:lnTo>
                  <a:pt x="10841062" y="4499636"/>
                </a:lnTo>
                <a:lnTo>
                  <a:pt x="10831420" y="4543589"/>
                </a:lnTo>
                <a:lnTo>
                  <a:pt x="10822327" y="4526714"/>
                </a:lnTo>
                <a:lnTo>
                  <a:pt x="10832079" y="4430053"/>
                </a:lnTo>
                <a:close/>
                <a:moveTo>
                  <a:pt x="1216517" y="4410486"/>
                </a:moveTo>
                <a:cubicBezTo>
                  <a:pt x="1225834" y="4431491"/>
                  <a:pt x="1229701" y="4447526"/>
                  <a:pt x="1230463" y="4458382"/>
                </a:cubicBezTo>
                <a:cubicBezTo>
                  <a:pt x="1231035" y="4466524"/>
                  <a:pt x="1229857" y="4471753"/>
                  <a:pt x="1227918" y="4473977"/>
                </a:cubicBezTo>
                <a:cubicBezTo>
                  <a:pt x="1222102" y="4480651"/>
                  <a:pt x="1209428" y="4460295"/>
                  <a:pt x="1216517" y="4410486"/>
                </a:cubicBezTo>
                <a:close/>
                <a:moveTo>
                  <a:pt x="12214957" y="4392290"/>
                </a:moveTo>
                <a:lnTo>
                  <a:pt x="12224438" y="4404853"/>
                </a:lnTo>
                <a:lnTo>
                  <a:pt x="12222102" y="4419005"/>
                </a:lnTo>
                <a:cubicBezTo>
                  <a:pt x="12221092" y="4428930"/>
                  <a:pt x="12221312" y="4434478"/>
                  <a:pt x="12223112" y="4431298"/>
                </a:cubicBezTo>
                <a:lnTo>
                  <a:pt x="12221727" y="4441708"/>
                </a:lnTo>
                <a:lnTo>
                  <a:pt x="12208381" y="4430927"/>
                </a:lnTo>
                <a:close/>
                <a:moveTo>
                  <a:pt x="2226548" y="4389828"/>
                </a:moveTo>
                <a:cubicBezTo>
                  <a:pt x="2229850" y="4391698"/>
                  <a:pt x="2230600" y="4394220"/>
                  <a:pt x="2229551" y="4398000"/>
                </a:cubicBezTo>
                <a:cubicBezTo>
                  <a:pt x="2228501" y="4401779"/>
                  <a:pt x="2225650" y="4406816"/>
                  <a:pt x="2221750" y="4413705"/>
                </a:cubicBezTo>
                <a:cubicBezTo>
                  <a:pt x="2208546" y="4406231"/>
                  <a:pt x="2222949" y="4396188"/>
                  <a:pt x="2226548" y="4389828"/>
                </a:cubicBezTo>
                <a:close/>
                <a:moveTo>
                  <a:pt x="2231346" y="4365950"/>
                </a:moveTo>
                <a:cubicBezTo>
                  <a:pt x="2234649" y="4367818"/>
                  <a:pt x="2235397" y="4370345"/>
                  <a:pt x="2234349" y="4374124"/>
                </a:cubicBezTo>
                <a:cubicBezTo>
                  <a:pt x="2233299" y="4377903"/>
                  <a:pt x="2230449" y="4382939"/>
                  <a:pt x="2226548" y="4389828"/>
                </a:cubicBezTo>
                <a:cubicBezTo>
                  <a:pt x="2213344" y="4382355"/>
                  <a:pt x="2227746" y="4372310"/>
                  <a:pt x="2231346" y="4365950"/>
                </a:cubicBezTo>
                <a:close/>
                <a:moveTo>
                  <a:pt x="10121570" y="4365223"/>
                </a:moveTo>
                <a:lnTo>
                  <a:pt x="10125051" y="4367380"/>
                </a:lnTo>
                <a:cubicBezTo>
                  <a:pt x="10125934" y="4367927"/>
                  <a:pt x="10125713" y="4367790"/>
                  <a:pt x="10124885" y="4367278"/>
                </a:cubicBezTo>
                <a:close/>
                <a:moveTo>
                  <a:pt x="10118374" y="4363243"/>
                </a:moveTo>
                <a:lnTo>
                  <a:pt x="10121076" y="4364916"/>
                </a:lnTo>
                <a:lnTo>
                  <a:pt x="10121570" y="4365223"/>
                </a:lnTo>
                <a:close/>
                <a:moveTo>
                  <a:pt x="10117724" y="4362840"/>
                </a:moveTo>
                <a:lnTo>
                  <a:pt x="10117725" y="4362840"/>
                </a:lnTo>
                <a:lnTo>
                  <a:pt x="10118374" y="4363243"/>
                </a:lnTo>
                <a:close/>
                <a:moveTo>
                  <a:pt x="12293126" y="4355340"/>
                </a:moveTo>
                <a:lnTo>
                  <a:pt x="12300105" y="4359725"/>
                </a:lnTo>
                <a:lnTo>
                  <a:pt x="12299455" y="4364002"/>
                </a:lnTo>
                <a:lnTo>
                  <a:pt x="12296876" y="4360149"/>
                </a:lnTo>
                <a:close/>
                <a:moveTo>
                  <a:pt x="3025169" y="4345433"/>
                </a:moveTo>
                <a:lnTo>
                  <a:pt x="3076311" y="4408775"/>
                </a:lnTo>
                <a:cubicBezTo>
                  <a:pt x="3073986" y="4415183"/>
                  <a:pt x="3055188" y="4402040"/>
                  <a:pt x="3040286" y="4393834"/>
                </a:cubicBezTo>
                <a:lnTo>
                  <a:pt x="3034169" y="4391825"/>
                </a:lnTo>
                <a:lnTo>
                  <a:pt x="3026631" y="4359432"/>
                </a:lnTo>
                <a:close/>
                <a:moveTo>
                  <a:pt x="11320995" y="4340887"/>
                </a:moveTo>
                <a:cubicBezTo>
                  <a:pt x="11330310" y="4361889"/>
                  <a:pt x="11334178" y="4377926"/>
                  <a:pt x="11334940" y="4388782"/>
                </a:cubicBezTo>
                <a:cubicBezTo>
                  <a:pt x="11335512" y="4396923"/>
                  <a:pt x="11334335" y="4402151"/>
                  <a:pt x="11332396" y="4404375"/>
                </a:cubicBezTo>
                <a:cubicBezTo>
                  <a:pt x="11326580" y="4411050"/>
                  <a:pt x="11313906" y="4390693"/>
                  <a:pt x="11320995" y="4340887"/>
                </a:cubicBezTo>
                <a:close/>
                <a:moveTo>
                  <a:pt x="10797772" y="4340278"/>
                </a:moveTo>
                <a:lnTo>
                  <a:pt x="10815215" y="4371549"/>
                </a:lnTo>
                <a:lnTo>
                  <a:pt x="10807143" y="4411521"/>
                </a:lnTo>
                <a:lnTo>
                  <a:pt x="10807660" y="4405102"/>
                </a:lnTo>
                <a:cubicBezTo>
                  <a:pt x="10807713" y="4401329"/>
                  <a:pt x="10807376" y="4398995"/>
                  <a:pt x="10806551" y="4398528"/>
                </a:cubicBezTo>
                <a:cubicBezTo>
                  <a:pt x="10801324" y="4395570"/>
                  <a:pt x="10796273" y="4401284"/>
                  <a:pt x="10791750" y="4411320"/>
                </a:cubicBezTo>
                <a:lnTo>
                  <a:pt x="10787225" y="4426378"/>
                </a:lnTo>
                <a:close/>
                <a:moveTo>
                  <a:pt x="12255864" y="4337360"/>
                </a:moveTo>
                <a:lnTo>
                  <a:pt x="12258780" y="4341183"/>
                </a:lnTo>
                <a:lnTo>
                  <a:pt x="12263193" y="4346754"/>
                </a:lnTo>
                <a:lnTo>
                  <a:pt x="12255479" y="4342139"/>
                </a:lnTo>
                <a:close/>
                <a:moveTo>
                  <a:pt x="10437090" y="4333984"/>
                </a:moveTo>
                <a:lnTo>
                  <a:pt x="10446905" y="4350456"/>
                </a:lnTo>
                <a:lnTo>
                  <a:pt x="10444240" y="4369886"/>
                </a:lnTo>
                <a:lnTo>
                  <a:pt x="10434482" y="4374165"/>
                </a:lnTo>
                <a:lnTo>
                  <a:pt x="10431435" y="4378268"/>
                </a:lnTo>
                <a:close/>
                <a:moveTo>
                  <a:pt x="9301481" y="4329516"/>
                </a:moveTo>
                <a:lnTo>
                  <a:pt x="9302451" y="4333176"/>
                </a:lnTo>
                <a:lnTo>
                  <a:pt x="9307065" y="4352248"/>
                </a:lnTo>
                <a:lnTo>
                  <a:pt x="9308754" y="4396405"/>
                </a:lnTo>
                <a:lnTo>
                  <a:pt x="9307029" y="4402156"/>
                </a:lnTo>
                <a:lnTo>
                  <a:pt x="9301558" y="4413204"/>
                </a:lnTo>
                <a:lnTo>
                  <a:pt x="9299223" y="4405175"/>
                </a:lnTo>
                <a:lnTo>
                  <a:pt x="9295893" y="4386925"/>
                </a:lnTo>
                <a:close/>
                <a:moveTo>
                  <a:pt x="3674904" y="4320226"/>
                </a:moveTo>
                <a:cubicBezTo>
                  <a:pt x="3678205" y="4322096"/>
                  <a:pt x="3678956" y="4324619"/>
                  <a:pt x="3677906" y="4328399"/>
                </a:cubicBezTo>
                <a:cubicBezTo>
                  <a:pt x="3676857" y="4332178"/>
                  <a:pt x="3674006" y="4337214"/>
                  <a:pt x="3670106" y="4344105"/>
                </a:cubicBezTo>
                <a:cubicBezTo>
                  <a:pt x="3656905" y="4336633"/>
                  <a:pt x="3671309" y="4326589"/>
                  <a:pt x="3674904" y="4320226"/>
                </a:cubicBezTo>
                <a:close/>
                <a:moveTo>
                  <a:pt x="646156" y="4316037"/>
                </a:moveTo>
                <a:lnTo>
                  <a:pt x="650794" y="4348367"/>
                </a:lnTo>
                <a:lnTo>
                  <a:pt x="652631" y="4396404"/>
                </a:lnTo>
                <a:lnTo>
                  <a:pt x="650906" y="4402156"/>
                </a:lnTo>
                <a:lnTo>
                  <a:pt x="645436" y="4413204"/>
                </a:lnTo>
                <a:cubicBezTo>
                  <a:pt x="644446" y="4410908"/>
                  <a:pt x="643439" y="4407351"/>
                  <a:pt x="642426" y="4402855"/>
                </a:cubicBezTo>
                <a:lnTo>
                  <a:pt x="639540" y="4387672"/>
                </a:lnTo>
                <a:close/>
                <a:moveTo>
                  <a:pt x="12228458" y="4312961"/>
                </a:moveTo>
                <a:lnTo>
                  <a:pt x="12248096" y="4325931"/>
                </a:lnTo>
                <a:lnTo>
                  <a:pt x="12247250" y="4326063"/>
                </a:lnTo>
                <a:lnTo>
                  <a:pt x="12250154" y="4329871"/>
                </a:lnTo>
                <a:lnTo>
                  <a:pt x="12247241" y="4330450"/>
                </a:lnTo>
                <a:lnTo>
                  <a:pt x="12244317" y="4335067"/>
                </a:lnTo>
                <a:lnTo>
                  <a:pt x="12226625" y="4323733"/>
                </a:lnTo>
                <a:close/>
                <a:moveTo>
                  <a:pt x="2239838" y="4302178"/>
                </a:moveTo>
                <a:cubicBezTo>
                  <a:pt x="2243391" y="4312587"/>
                  <a:pt x="2243369" y="4320970"/>
                  <a:pt x="2241406" y="4330532"/>
                </a:cubicBezTo>
                <a:cubicBezTo>
                  <a:pt x="2239444" y="4340094"/>
                  <a:pt x="2235545" y="4350832"/>
                  <a:pt x="2231346" y="4365950"/>
                </a:cubicBezTo>
                <a:cubicBezTo>
                  <a:pt x="2225342" y="4345756"/>
                  <a:pt x="2229040" y="4321257"/>
                  <a:pt x="2239838" y="4302178"/>
                </a:cubicBezTo>
                <a:close/>
                <a:moveTo>
                  <a:pt x="5600013" y="4298894"/>
                </a:moveTo>
                <a:lnTo>
                  <a:pt x="5602151" y="4316310"/>
                </a:lnTo>
                <a:lnTo>
                  <a:pt x="5602767" y="4325873"/>
                </a:lnTo>
                <a:lnTo>
                  <a:pt x="5599284" y="4305362"/>
                </a:lnTo>
                <a:close/>
                <a:moveTo>
                  <a:pt x="3679702" y="4296348"/>
                </a:moveTo>
                <a:cubicBezTo>
                  <a:pt x="3683005" y="4298217"/>
                  <a:pt x="3683755" y="4300743"/>
                  <a:pt x="3682704" y="4304522"/>
                </a:cubicBezTo>
                <a:cubicBezTo>
                  <a:pt x="3681655" y="4308302"/>
                  <a:pt x="3678803" y="4313337"/>
                  <a:pt x="3674904" y="4320226"/>
                </a:cubicBezTo>
                <a:cubicBezTo>
                  <a:pt x="3661699" y="4312753"/>
                  <a:pt x="3676101" y="4302709"/>
                  <a:pt x="3679702" y="4296348"/>
                </a:cubicBezTo>
                <a:close/>
                <a:moveTo>
                  <a:pt x="3019977" y="4293413"/>
                </a:moveTo>
                <a:lnTo>
                  <a:pt x="3070738" y="4326965"/>
                </a:lnTo>
                <a:lnTo>
                  <a:pt x="3070757" y="4326976"/>
                </a:lnTo>
                <a:lnTo>
                  <a:pt x="3071840" y="4348404"/>
                </a:lnTo>
                <a:lnTo>
                  <a:pt x="3070240" y="4346642"/>
                </a:lnTo>
                <a:cubicBezTo>
                  <a:pt x="3065936" y="4342946"/>
                  <a:pt x="3034523" y="4305517"/>
                  <a:pt x="3043692" y="4323839"/>
                </a:cubicBezTo>
                <a:cubicBezTo>
                  <a:pt x="3047443" y="4330499"/>
                  <a:pt x="3055987" y="4339626"/>
                  <a:pt x="3064325" y="4348128"/>
                </a:cubicBezTo>
                <a:lnTo>
                  <a:pt x="3072250" y="4356522"/>
                </a:lnTo>
                <a:lnTo>
                  <a:pt x="3072575" y="4362940"/>
                </a:lnTo>
                <a:lnTo>
                  <a:pt x="3030548" y="4339216"/>
                </a:lnTo>
                <a:lnTo>
                  <a:pt x="3024072" y="4334910"/>
                </a:lnTo>
                <a:lnTo>
                  <a:pt x="3020640" y="4302025"/>
                </a:lnTo>
                <a:close/>
                <a:moveTo>
                  <a:pt x="4176599" y="4291742"/>
                </a:moveTo>
                <a:cubicBezTo>
                  <a:pt x="4179929" y="4289605"/>
                  <a:pt x="4166604" y="4298149"/>
                  <a:pt x="4166604" y="4298149"/>
                </a:cubicBezTo>
                <a:cubicBezTo>
                  <a:pt x="4172527" y="4294354"/>
                  <a:pt x="4175489" y="4292454"/>
                  <a:pt x="4176599" y="4291742"/>
                </a:cubicBezTo>
                <a:close/>
                <a:moveTo>
                  <a:pt x="4790492" y="4286795"/>
                </a:moveTo>
                <a:cubicBezTo>
                  <a:pt x="4792481" y="4287614"/>
                  <a:pt x="4794245" y="4290273"/>
                  <a:pt x="4795295" y="4294192"/>
                </a:cubicBezTo>
                <a:lnTo>
                  <a:pt x="4795511" y="4300312"/>
                </a:lnTo>
                <a:lnTo>
                  <a:pt x="4793605" y="4315463"/>
                </a:lnTo>
                <a:lnTo>
                  <a:pt x="4789149" y="4328154"/>
                </a:lnTo>
                <a:cubicBezTo>
                  <a:pt x="4786449" y="4332923"/>
                  <a:pt x="4784796" y="4332951"/>
                  <a:pt x="4783839" y="4330309"/>
                </a:cubicBezTo>
                <a:cubicBezTo>
                  <a:pt x="4780970" y="4322388"/>
                  <a:pt x="4784342" y="4290443"/>
                  <a:pt x="4784342" y="4290443"/>
                </a:cubicBezTo>
                <a:cubicBezTo>
                  <a:pt x="4786292" y="4286997"/>
                  <a:pt x="4788504" y="4285975"/>
                  <a:pt x="4790492" y="4286795"/>
                </a:cubicBezTo>
                <a:close/>
                <a:moveTo>
                  <a:pt x="12193060" y="4286261"/>
                </a:moveTo>
                <a:lnTo>
                  <a:pt x="12211346" y="4300716"/>
                </a:lnTo>
                <a:lnTo>
                  <a:pt x="12208743" y="4312275"/>
                </a:lnTo>
                <a:lnTo>
                  <a:pt x="12192269" y="4301721"/>
                </a:lnTo>
                <a:lnTo>
                  <a:pt x="12192029" y="4301431"/>
                </a:lnTo>
                <a:close/>
                <a:moveTo>
                  <a:pt x="3185616" y="4282216"/>
                </a:moveTo>
                <a:lnTo>
                  <a:pt x="3195387" y="4295698"/>
                </a:lnTo>
                <a:lnTo>
                  <a:pt x="3218553" y="4327932"/>
                </a:lnTo>
                <a:lnTo>
                  <a:pt x="3217943" y="4333769"/>
                </a:lnTo>
                <a:cubicBezTo>
                  <a:pt x="3217543" y="4357755"/>
                  <a:pt x="3221900" y="4391916"/>
                  <a:pt x="3227419" y="4427010"/>
                </a:cubicBezTo>
                <a:lnTo>
                  <a:pt x="3232618" y="4457998"/>
                </a:lnTo>
                <a:lnTo>
                  <a:pt x="3221191" y="4445624"/>
                </a:lnTo>
                <a:lnTo>
                  <a:pt x="3219701" y="4446264"/>
                </a:lnTo>
                <a:lnTo>
                  <a:pt x="3209767" y="4446258"/>
                </a:lnTo>
                <a:lnTo>
                  <a:pt x="3209237" y="4442397"/>
                </a:lnTo>
                <a:close/>
                <a:moveTo>
                  <a:pt x="3038866" y="4261312"/>
                </a:moveTo>
                <a:lnTo>
                  <a:pt x="3040629" y="4265381"/>
                </a:lnTo>
                <a:lnTo>
                  <a:pt x="3047726" y="4270417"/>
                </a:lnTo>
                <a:lnTo>
                  <a:pt x="3045227" y="4267709"/>
                </a:lnTo>
                <a:close/>
                <a:moveTo>
                  <a:pt x="10750248" y="4255686"/>
                </a:moveTo>
                <a:lnTo>
                  <a:pt x="10752480" y="4259310"/>
                </a:lnTo>
                <a:lnTo>
                  <a:pt x="10755271" y="4278766"/>
                </a:lnTo>
                <a:lnTo>
                  <a:pt x="10756011" y="4298108"/>
                </a:lnTo>
                <a:lnTo>
                  <a:pt x="10756330" y="4296919"/>
                </a:lnTo>
                <a:cubicBezTo>
                  <a:pt x="10757131" y="4294077"/>
                  <a:pt x="10757619" y="4292451"/>
                  <a:pt x="10757619" y="4292451"/>
                </a:cubicBezTo>
                <a:lnTo>
                  <a:pt x="10760203" y="4272926"/>
                </a:lnTo>
                <a:lnTo>
                  <a:pt x="10773079" y="4296011"/>
                </a:lnTo>
                <a:lnTo>
                  <a:pt x="10772075" y="4306059"/>
                </a:lnTo>
                <a:cubicBezTo>
                  <a:pt x="10767530" y="4348100"/>
                  <a:pt x="10761635" y="4390601"/>
                  <a:pt x="10754435" y="4395622"/>
                </a:cubicBezTo>
                <a:lnTo>
                  <a:pt x="10750610" y="4393607"/>
                </a:lnTo>
                <a:lnTo>
                  <a:pt x="10748020" y="4388801"/>
                </a:lnTo>
                <a:lnTo>
                  <a:pt x="10743835" y="4382442"/>
                </a:lnTo>
                <a:lnTo>
                  <a:pt x="10743074" y="4379876"/>
                </a:lnTo>
                <a:cubicBezTo>
                  <a:pt x="10742057" y="4370245"/>
                  <a:pt x="10743332" y="4357320"/>
                  <a:pt x="10745487" y="4344368"/>
                </a:cubicBezTo>
                <a:lnTo>
                  <a:pt x="10747713" y="4334026"/>
                </a:lnTo>
                <a:lnTo>
                  <a:pt x="10744136" y="4318455"/>
                </a:lnTo>
                <a:close/>
                <a:moveTo>
                  <a:pt x="4792950" y="4247117"/>
                </a:moveTo>
                <a:lnTo>
                  <a:pt x="4796372" y="4258978"/>
                </a:lnTo>
                <a:lnTo>
                  <a:pt x="4791638" y="4259582"/>
                </a:lnTo>
                <a:close/>
                <a:moveTo>
                  <a:pt x="4163036" y="4246408"/>
                </a:moveTo>
                <a:cubicBezTo>
                  <a:pt x="4161833" y="4241517"/>
                  <a:pt x="4166642" y="4261085"/>
                  <a:pt x="4166642" y="4261085"/>
                </a:cubicBezTo>
                <a:cubicBezTo>
                  <a:pt x="4164503" y="4252387"/>
                  <a:pt x="4163437" y="4248038"/>
                  <a:pt x="4163036" y="4246408"/>
                </a:cubicBezTo>
                <a:close/>
                <a:moveTo>
                  <a:pt x="3325701" y="4241689"/>
                </a:moveTo>
                <a:lnTo>
                  <a:pt x="3337211" y="4254212"/>
                </a:lnTo>
                <a:lnTo>
                  <a:pt x="3343293" y="4261418"/>
                </a:lnTo>
                <a:lnTo>
                  <a:pt x="3342141" y="4270569"/>
                </a:lnTo>
                <a:lnTo>
                  <a:pt x="3335359" y="4263108"/>
                </a:lnTo>
                <a:lnTo>
                  <a:pt x="3329094" y="4256283"/>
                </a:lnTo>
                <a:lnTo>
                  <a:pt x="3324752" y="4250763"/>
                </a:lnTo>
                <a:close/>
                <a:moveTo>
                  <a:pt x="9290083" y="4232718"/>
                </a:moveTo>
                <a:lnTo>
                  <a:pt x="9292565" y="4248941"/>
                </a:lnTo>
                <a:lnTo>
                  <a:pt x="9290658" y="4261756"/>
                </a:lnTo>
                <a:close/>
                <a:moveTo>
                  <a:pt x="12344315" y="4232577"/>
                </a:moveTo>
                <a:lnTo>
                  <a:pt x="12345724" y="4258041"/>
                </a:lnTo>
                <a:lnTo>
                  <a:pt x="12338557" y="4249753"/>
                </a:lnTo>
                <a:close/>
                <a:moveTo>
                  <a:pt x="3688193" y="4232576"/>
                </a:moveTo>
                <a:cubicBezTo>
                  <a:pt x="3691748" y="4242986"/>
                  <a:pt x="3691724" y="4251369"/>
                  <a:pt x="3689761" y="4260930"/>
                </a:cubicBezTo>
                <a:cubicBezTo>
                  <a:pt x="3687799" y="4270493"/>
                  <a:pt x="3683902" y="4281231"/>
                  <a:pt x="3679702" y="4296348"/>
                </a:cubicBezTo>
                <a:cubicBezTo>
                  <a:pt x="3673696" y="4276153"/>
                  <a:pt x="3677394" y="4251655"/>
                  <a:pt x="3688193" y="4232576"/>
                </a:cubicBezTo>
                <a:close/>
                <a:moveTo>
                  <a:pt x="7048366" y="4229288"/>
                </a:moveTo>
                <a:lnTo>
                  <a:pt x="7050505" y="4246708"/>
                </a:lnTo>
                <a:lnTo>
                  <a:pt x="7051122" y="4256285"/>
                </a:lnTo>
                <a:lnTo>
                  <a:pt x="7047637" y="4235762"/>
                </a:lnTo>
                <a:close/>
                <a:moveTo>
                  <a:pt x="12313312" y="4226142"/>
                </a:moveTo>
                <a:lnTo>
                  <a:pt x="12319378" y="4228562"/>
                </a:lnTo>
                <a:lnTo>
                  <a:pt x="12319108" y="4230580"/>
                </a:lnTo>
                <a:close/>
                <a:moveTo>
                  <a:pt x="10731669" y="4225533"/>
                </a:moveTo>
                <a:lnTo>
                  <a:pt x="10733581" y="4228635"/>
                </a:lnTo>
                <a:lnTo>
                  <a:pt x="10732785" y="4233980"/>
                </a:lnTo>
                <a:lnTo>
                  <a:pt x="10732011" y="4227749"/>
                </a:lnTo>
                <a:close/>
                <a:moveTo>
                  <a:pt x="3541444" y="4225396"/>
                </a:moveTo>
                <a:cubicBezTo>
                  <a:pt x="3537393" y="4229788"/>
                  <a:pt x="3535366" y="4231984"/>
                  <a:pt x="3534607" y="4232810"/>
                </a:cubicBezTo>
                <a:cubicBezTo>
                  <a:pt x="3532327" y="4235280"/>
                  <a:pt x="3541444" y="4225396"/>
                  <a:pt x="3541444" y="4225396"/>
                </a:cubicBezTo>
                <a:close/>
                <a:moveTo>
                  <a:pt x="2728244" y="4222139"/>
                </a:moveTo>
                <a:cubicBezTo>
                  <a:pt x="2727137" y="4222853"/>
                  <a:pt x="2724171" y="4224751"/>
                  <a:pt x="2718253" y="4228549"/>
                </a:cubicBezTo>
                <a:cubicBezTo>
                  <a:pt x="2718253" y="4228549"/>
                  <a:pt x="2731576" y="4220003"/>
                  <a:pt x="2728244" y="4222139"/>
                </a:cubicBezTo>
                <a:close/>
                <a:moveTo>
                  <a:pt x="10812482" y="4219705"/>
                </a:moveTo>
                <a:lnTo>
                  <a:pt x="10822708" y="4237093"/>
                </a:lnTo>
                <a:lnTo>
                  <a:pt x="10837166" y="4262839"/>
                </a:lnTo>
                <a:lnTo>
                  <a:pt x="10836915" y="4264081"/>
                </a:lnTo>
                <a:lnTo>
                  <a:pt x="10811373" y="4228823"/>
                </a:lnTo>
                <a:close/>
                <a:moveTo>
                  <a:pt x="12302627" y="4217808"/>
                </a:moveTo>
                <a:lnTo>
                  <a:pt x="12313312" y="4226142"/>
                </a:lnTo>
                <a:lnTo>
                  <a:pt x="12302335" y="4219609"/>
                </a:lnTo>
                <a:close/>
                <a:moveTo>
                  <a:pt x="5025874" y="4213054"/>
                </a:moveTo>
                <a:lnTo>
                  <a:pt x="5036979" y="4319323"/>
                </a:lnTo>
                <a:lnTo>
                  <a:pt x="5027149" y="4386790"/>
                </a:lnTo>
                <a:lnTo>
                  <a:pt x="5020782" y="4348748"/>
                </a:lnTo>
                <a:lnTo>
                  <a:pt x="5010800" y="4269457"/>
                </a:lnTo>
                <a:lnTo>
                  <a:pt x="5021986" y="4230685"/>
                </a:lnTo>
                <a:close/>
                <a:moveTo>
                  <a:pt x="10807067" y="4210496"/>
                </a:moveTo>
                <a:lnTo>
                  <a:pt x="10807131" y="4210605"/>
                </a:lnTo>
                <a:lnTo>
                  <a:pt x="10806829" y="4212077"/>
                </a:lnTo>
                <a:close/>
                <a:moveTo>
                  <a:pt x="630295" y="4202969"/>
                </a:moveTo>
                <a:lnTo>
                  <a:pt x="631781" y="4218476"/>
                </a:lnTo>
                <a:lnTo>
                  <a:pt x="635007" y="4239550"/>
                </a:lnTo>
                <a:lnTo>
                  <a:pt x="625197" y="4282134"/>
                </a:lnTo>
                <a:lnTo>
                  <a:pt x="625086" y="4281482"/>
                </a:lnTo>
                <a:lnTo>
                  <a:pt x="621247" y="4247191"/>
                </a:lnTo>
                <a:lnTo>
                  <a:pt x="623755" y="4234385"/>
                </a:lnTo>
                <a:close/>
                <a:moveTo>
                  <a:pt x="2135694" y="4200257"/>
                </a:moveTo>
                <a:cubicBezTo>
                  <a:pt x="2131793" y="4204916"/>
                  <a:pt x="2129841" y="4207244"/>
                  <a:pt x="2129111" y="4208119"/>
                </a:cubicBezTo>
                <a:cubicBezTo>
                  <a:pt x="2126915" y="4210738"/>
                  <a:pt x="2135694" y="4200257"/>
                  <a:pt x="2135694" y="4200257"/>
                </a:cubicBezTo>
                <a:close/>
                <a:moveTo>
                  <a:pt x="7674498" y="4200256"/>
                </a:moveTo>
                <a:cubicBezTo>
                  <a:pt x="7678400" y="4204916"/>
                  <a:pt x="7680353" y="4207243"/>
                  <a:pt x="7681083" y="4208117"/>
                </a:cubicBezTo>
                <a:cubicBezTo>
                  <a:pt x="7683278" y="4210738"/>
                  <a:pt x="7674498" y="4200256"/>
                  <a:pt x="7674498" y="4200256"/>
                </a:cubicBezTo>
                <a:close/>
                <a:moveTo>
                  <a:pt x="3247864" y="4197450"/>
                </a:moveTo>
                <a:lnTo>
                  <a:pt x="3249893" y="4198672"/>
                </a:lnTo>
                <a:lnTo>
                  <a:pt x="3255622" y="4205536"/>
                </a:lnTo>
                <a:close/>
                <a:moveTo>
                  <a:pt x="2714685" y="4176809"/>
                </a:moveTo>
                <a:cubicBezTo>
                  <a:pt x="2713483" y="4171917"/>
                  <a:pt x="2718286" y="4191481"/>
                  <a:pt x="2718286" y="4191481"/>
                </a:cubicBezTo>
                <a:cubicBezTo>
                  <a:pt x="2716150" y="4182787"/>
                  <a:pt x="2715082" y="4178435"/>
                  <a:pt x="2714685" y="4176809"/>
                </a:cubicBezTo>
                <a:close/>
                <a:moveTo>
                  <a:pt x="12249880" y="4176797"/>
                </a:moveTo>
                <a:lnTo>
                  <a:pt x="12262972" y="4186878"/>
                </a:lnTo>
                <a:lnTo>
                  <a:pt x="12290551" y="4208389"/>
                </a:lnTo>
                <a:lnTo>
                  <a:pt x="12289909" y="4212212"/>
                </a:lnTo>
                <a:lnTo>
                  <a:pt x="12260716" y="4194837"/>
                </a:lnTo>
                <a:lnTo>
                  <a:pt x="12248355" y="4186622"/>
                </a:lnTo>
                <a:close/>
                <a:moveTo>
                  <a:pt x="7369513" y="4175490"/>
                </a:moveTo>
                <a:lnTo>
                  <a:pt x="7371725" y="4195225"/>
                </a:lnTo>
                <a:lnTo>
                  <a:pt x="7368311" y="4186910"/>
                </a:lnTo>
                <a:close/>
                <a:moveTo>
                  <a:pt x="6467292" y="4171648"/>
                </a:moveTo>
                <a:lnTo>
                  <a:pt x="6460751" y="4212531"/>
                </a:lnTo>
                <a:lnTo>
                  <a:pt x="6459155" y="4199854"/>
                </a:lnTo>
                <a:close/>
                <a:moveTo>
                  <a:pt x="7678585" y="4167647"/>
                </a:moveTo>
                <a:lnTo>
                  <a:pt x="7679407" y="4174322"/>
                </a:lnTo>
                <a:lnTo>
                  <a:pt x="7674498" y="4200256"/>
                </a:lnTo>
                <a:close/>
                <a:moveTo>
                  <a:pt x="3169210" y="4164965"/>
                </a:moveTo>
                <a:lnTo>
                  <a:pt x="3191400" y="4190573"/>
                </a:lnTo>
                <a:lnTo>
                  <a:pt x="3265211" y="4281024"/>
                </a:lnTo>
                <a:lnTo>
                  <a:pt x="3252783" y="4292822"/>
                </a:lnTo>
                <a:lnTo>
                  <a:pt x="3250641" y="4293808"/>
                </a:lnTo>
                <a:lnTo>
                  <a:pt x="3215721" y="4254601"/>
                </a:lnTo>
                <a:lnTo>
                  <a:pt x="3175846" y="4215288"/>
                </a:lnTo>
                <a:lnTo>
                  <a:pt x="3172988" y="4191463"/>
                </a:lnTo>
                <a:close/>
                <a:moveTo>
                  <a:pt x="10775071" y="4159812"/>
                </a:moveTo>
                <a:lnTo>
                  <a:pt x="10787821" y="4179530"/>
                </a:lnTo>
                <a:lnTo>
                  <a:pt x="10785843" y="4192193"/>
                </a:lnTo>
                <a:lnTo>
                  <a:pt x="10773282" y="4173782"/>
                </a:lnTo>
                <a:close/>
                <a:moveTo>
                  <a:pt x="2093090" y="4155794"/>
                </a:moveTo>
                <a:cubicBezTo>
                  <a:pt x="2089039" y="4160186"/>
                  <a:pt x="2087012" y="4162382"/>
                  <a:pt x="2086254" y="4163208"/>
                </a:cubicBezTo>
                <a:cubicBezTo>
                  <a:pt x="2083973" y="4165677"/>
                  <a:pt x="2093090" y="4155794"/>
                  <a:pt x="2093090" y="4155794"/>
                </a:cubicBezTo>
                <a:close/>
                <a:moveTo>
                  <a:pt x="8787666" y="4154021"/>
                </a:moveTo>
                <a:cubicBezTo>
                  <a:pt x="8785231" y="4151463"/>
                  <a:pt x="8794967" y="4161699"/>
                  <a:pt x="8794967" y="4161699"/>
                </a:cubicBezTo>
                <a:cubicBezTo>
                  <a:pt x="8790641" y="4157149"/>
                  <a:pt x="8788476" y="4154876"/>
                  <a:pt x="8787666" y="4154021"/>
                </a:cubicBezTo>
                <a:close/>
                <a:moveTo>
                  <a:pt x="12215629" y="4150420"/>
                </a:moveTo>
                <a:lnTo>
                  <a:pt x="12228204" y="4160103"/>
                </a:lnTo>
                <a:lnTo>
                  <a:pt x="12226888" y="4172355"/>
                </a:lnTo>
                <a:lnTo>
                  <a:pt x="12213859" y="4163696"/>
                </a:lnTo>
                <a:close/>
                <a:moveTo>
                  <a:pt x="10865061" y="4141940"/>
                </a:moveTo>
                <a:lnTo>
                  <a:pt x="10862170" y="4159145"/>
                </a:lnTo>
                <a:lnTo>
                  <a:pt x="10859761" y="4155645"/>
                </a:lnTo>
                <a:lnTo>
                  <a:pt x="10860710" y="4146243"/>
                </a:lnTo>
                <a:close/>
                <a:moveTo>
                  <a:pt x="3165543" y="4139444"/>
                </a:moveTo>
                <a:lnTo>
                  <a:pt x="3169286" y="4143988"/>
                </a:lnTo>
                <a:lnTo>
                  <a:pt x="3166174" y="4143809"/>
                </a:lnTo>
                <a:close/>
                <a:moveTo>
                  <a:pt x="881739" y="4132588"/>
                </a:moveTo>
                <a:lnTo>
                  <a:pt x="887092" y="4176203"/>
                </a:lnTo>
                <a:cubicBezTo>
                  <a:pt x="884786" y="4244514"/>
                  <a:pt x="884625" y="4313396"/>
                  <a:pt x="887426" y="4384176"/>
                </a:cubicBezTo>
                <a:lnTo>
                  <a:pt x="895724" y="4484712"/>
                </a:lnTo>
                <a:lnTo>
                  <a:pt x="894024" y="4483260"/>
                </a:lnTo>
                <a:cubicBezTo>
                  <a:pt x="891575" y="4490314"/>
                  <a:pt x="887701" y="4507104"/>
                  <a:pt x="881380" y="4538165"/>
                </a:cubicBezTo>
                <a:lnTo>
                  <a:pt x="876993" y="4558729"/>
                </a:lnTo>
                <a:lnTo>
                  <a:pt x="873036" y="4527276"/>
                </a:lnTo>
                <a:lnTo>
                  <a:pt x="853214" y="4320605"/>
                </a:lnTo>
                <a:lnTo>
                  <a:pt x="868747" y="4240417"/>
                </a:lnTo>
                <a:close/>
                <a:moveTo>
                  <a:pt x="8792423" y="4113327"/>
                </a:moveTo>
                <a:cubicBezTo>
                  <a:pt x="8793184" y="4114151"/>
                  <a:pt x="8795210" y="4116347"/>
                  <a:pt x="8799262" y="4120741"/>
                </a:cubicBezTo>
                <a:cubicBezTo>
                  <a:pt x="8799262" y="4120741"/>
                  <a:pt x="8790144" y="4110855"/>
                  <a:pt x="8792423" y="4113327"/>
                </a:cubicBezTo>
                <a:close/>
                <a:moveTo>
                  <a:pt x="5899975" y="4096679"/>
                </a:moveTo>
                <a:lnTo>
                  <a:pt x="5907371" y="4140770"/>
                </a:lnTo>
                <a:cubicBezTo>
                  <a:pt x="5911021" y="4162259"/>
                  <a:pt x="5914121" y="4181424"/>
                  <a:pt x="5915607" y="4195530"/>
                </a:cubicBezTo>
                <a:lnTo>
                  <a:pt x="5923371" y="4264830"/>
                </a:lnTo>
                <a:lnTo>
                  <a:pt x="5912996" y="4239552"/>
                </a:lnTo>
                <a:cubicBezTo>
                  <a:pt x="5902973" y="4200690"/>
                  <a:pt x="5905363" y="4154912"/>
                  <a:pt x="5901161" y="4111551"/>
                </a:cubicBezTo>
                <a:close/>
                <a:moveTo>
                  <a:pt x="3158578" y="4090741"/>
                </a:moveTo>
                <a:lnTo>
                  <a:pt x="3185342" y="4121348"/>
                </a:lnTo>
                <a:lnTo>
                  <a:pt x="3232596" y="4177952"/>
                </a:lnTo>
                <a:lnTo>
                  <a:pt x="3223769" y="4172127"/>
                </a:lnTo>
                <a:lnTo>
                  <a:pt x="3223364" y="4171915"/>
                </a:lnTo>
                <a:lnTo>
                  <a:pt x="3219412" y="4167501"/>
                </a:lnTo>
                <a:lnTo>
                  <a:pt x="3213861" y="4160734"/>
                </a:lnTo>
                <a:cubicBezTo>
                  <a:pt x="3203986" y="4148809"/>
                  <a:pt x="3188363" y="4130442"/>
                  <a:pt x="3186285" y="4131133"/>
                </a:cubicBezTo>
                <a:lnTo>
                  <a:pt x="3186207" y="4132235"/>
                </a:lnTo>
                <a:lnTo>
                  <a:pt x="3181794" y="4127908"/>
                </a:lnTo>
                <a:cubicBezTo>
                  <a:pt x="3176505" y="4123494"/>
                  <a:pt x="3172274" y="4121081"/>
                  <a:pt x="3170273" y="4122387"/>
                </a:cubicBezTo>
                <a:cubicBezTo>
                  <a:pt x="3165498" y="4126539"/>
                  <a:pt x="3198784" y="4160352"/>
                  <a:pt x="3176701" y="4130935"/>
                </a:cubicBezTo>
                <a:lnTo>
                  <a:pt x="3206144" y="4164625"/>
                </a:lnTo>
                <a:lnTo>
                  <a:pt x="3202810" y="4165392"/>
                </a:lnTo>
                <a:cubicBezTo>
                  <a:pt x="3203860" y="4167215"/>
                  <a:pt x="3207396" y="4170206"/>
                  <a:pt x="3212101" y="4173685"/>
                </a:cubicBezTo>
                <a:lnTo>
                  <a:pt x="3217026" y="4177078"/>
                </a:lnTo>
                <a:lnTo>
                  <a:pt x="3228516" y="4190227"/>
                </a:lnTo>
                <a:lnTo>
                  <a:pt x="3226794" y="4190247"/>
                </a:lnTo>
                <a:cubicBezTo>
                  <a:pt x="3219441" y="4185479"/>
                  <a:pt x="3205129" y="4169319"/>
                  <a:pt x="3205129" y="4169319"/>
                </a:cubicBezTo>
                <a:lnTo>
                  <a:pt x="3162962" y="4121641"/>
                </a:lnTo>
                <a:lnTo>
                  <a:pt x="3160308" y="4103328"/>
                </a:lnTo>
                <a:close/>
                <a:moveTo>
                  <a:pt x="12050792" y="4088354"/>
                </a:moveTo>
                <a:lnTo>
                  <a:pt x="12054318" y="4091292"/>
                </a:lnTo>
                <a:lnTo>
                  <a:pt x="12054009" y="4093442"/>
                </a:lnTo>
                <a:lnTo>
                  <a:pt x="12052917" y="4101218"/>
                </a:lnTo>
                <a:close/>
                <a:moveTo>
                  <a:pt x="10716953" y="4084729"/>
                </a:moveTo>
                <a:lnTo>
                  <a:pt x="10718133" y="4098798"/>
                </a:lnTo>
                <a:lnTo>
                  <a:pt x="10718253" y="4100464"/>
                </a:lnTo>
                <a:lnTo>
                  <a:pt x="10715396" y="4096808"/>
                </a:lnTo>
                <a:close/>
                <a:moveTo>
                  <a:pt x="4075685" y="4084601"/>
                </a:moveTo>
                <a:cubicBezTo>
                  <a:pt x="4075980" y="4085816"/>
                  <a:pt x="4074066" y="4098183"/>
                  <a:pt x="4072308" y="4112731"/>
                </a:cubicBezTo>
                <a:lnTo>
                  <a:pt x="4071789" y="4098443"/>
                </a:lnTo>
                <a:lnTo>
                  <a:pt x="4073278" y="4092255"/>
                </a:lnTo>
                <a:cubicBezTo>
                  <a:pt x="4074832" y="4086170"/>
                  <a:pt x="4075531" y="4083990"/>
                  <a:pt x="4075685" y="4084601"/>
                </a:cubicBezTo>
                <a:close/>
                <a:moveTo>
                  <a:pt x="5734512" y="4084599"/>
                </a:moveTo>
                <a:cubicBezTo>
                  <a:pt x="5734664" y="4083989"/>
                  <a:pt x="5735366" y="4086169"/>
                  <a:pt x="5736920" y="4092254"/>
                </a:cubicBezTo>
                <a:lnTo>
                  <a:pt x="5738409" y="4098441"/>
                </a:lnTo>
                <a:lnTo>
                  <a:pt x="5737888" y="4112729"/>
                </a:lnTo>
                <a:cubicBezTo>
                  <a:pt x="5736131" y="4098182"/>
                  <a:pt x="5734215" y="4085814"/>
                  <a:pt x="5734512" y="4084599"/>
                </a:cubicBezTo>
                <a:close/>
                <a:moveTo>
                  <a:pt x="10236020" y="4084419"/>
                </a:moveTo>
                <a:cubicBezTo>
                  <a:pt x="10233585" y="4081860"/>
                  <a:pt x="10243321" y="4092097"/>
                  <a:pt x="10243321" y="4092097"/>
                </a:cubicBezTo>
                <a:cubicBezTo>
                  <a:pt x="10238995" y="4087548"/>
                  <a:pt x="10236830" y="4085273"/>
                  <a:pt x="10236020" y="4084419"/>
                </a:cubicBezTo>
                <a:close/>
                <a:moveTo>
                  <a:pt x="9282274" y="4082393"/>
                </a:moveTo>
                <a:lnTo>
                  <a:pt x="9282959" y="4107434"/>
                </a:lnTo>
                <a:lnTo>
                  <a:pt x="9280735" y="4093452"/>
                </a:lnTo>
                <a:close/>
                <a:moveTo>
                  <a:pt x="10721318" y="4079748"/>
                </a:moveTo>
                <a:lnTo>
                  <a:pt x="10732892" y="4095511"/>
                </a:lnTo>
                <a:lnTo>
                  <a:pt x="10733564" y="4120061"/>
                </a:lnTo>
                <a:lnTo>
                  <a:pt x="10718410" y="4100666"/>
                </a:lnTo>
                <a:close/>
                <a:moveTo>
                  <a:pt x="10513064" y="4078815"/>
                </a:moveTo>
                <a:lnTo>
                  <a:pt x="10532858" y="4090506"/>
                </a:lnTo>
                <a:lnTo>
                  <a:pt x="10536404" y="4093010"/>
                </a:lnTo>
                <a:lnTo>
                  <a:pt x="10535355" y="4100426"/>
                </a:lnTo>
                <a:lnTo>
                  <a:pt x="10536947" y="4109889"/>
                </a:lnTo>
                <a:lnTo>
                  <a:pt x="10533342" y="4107944"/>
                </a:lnTo>
                <a:lnTo>
                  <a:pt x="10525538" y="4101998"/>
                </a:lnTo>
                <a:cubicBezTo>
                  <a:pt x="10523121" y="4099956"/>
                  <a:pt x="10521857" y="4098561"/>
                  <a:pt x="10522548" y="4098331"/>
                </a:cubicBezTo>
                <a:lnTo>
                  <a:pt x="10521406" y="4101498"/>
                </a:lnTo>
                <a:lnTo>
                  <a:pt x="10515170" y="4098131"/>
                </a:lnTo>
                <a:lnTo>
                  <a:pt x="10514913" y="4094389"/>
                </a:lnTo>
                <a:close/>
                <a:moveTo>
                  <a:pt x="10711906" y="4077696"/>
                </a:moveTo>
                <a:cubicBezTo>
                  <a:pt x="10712856" y="4079264"/>
                  <a:pt x="10713383" y="4082305"/>
                  <a:pt x="10713518" y="4086014"/>
                </a:cubicBezTo>
                <a:lnTo>
                  <a:pt x="10713054" y="4093810"/>
                </a:lnTo>
                <a:lnTo>
                  <a:pt x="10705379" y="4083987"/>
                </a:lnTo>
                <a:lnTo>
                  <a:pt x="10705771" y="4081151"/>
                </a:lnTo>
                <a:cubicBezTo>
                  <a:pt x="10708620" y="4076116"/>
                  <a:pt x="10710640" y="4075596"/>
                  <a:pt x="10711906" y="4077696"/>
                </a:cubicBezTo>
                <a:close/>
                <a:moveTo>
                  <a:pt x="2055785" y="4077692"/>
                </a:moveTo>
                <a:cubicBezTo>
                  <a:pt x="2057683" y="4080833"/>
                  <a:pt x="2057889" y="4089857"/>
                  <a:pt x="2056663" y="4098339"/>
                </a:cubicBezTo>
                <a:cubicBezTo>
                  <a:pt x="2055437" y="4106822"/>
                  <a:pt x="2052779" y="4114765"/>
                  <a:pt x="2048953" y="4115746"/>
                </a:cubicBezTo>
                <a:cubicBezTo>
                  <a:pt x="2048953" y="4115746"/>
                  <a:pt x="2042448" y="4093870"/>
                  <a:pt x="2049649" y="4081150"/>
                </a:cubicBezTo>
                <a:cubicBezTo>
                  <a:pt x="2052497" y="4076116"/>
                  <a:pt x="2054518" y="4075596"/>
                  <a:pt x="2055785" y="4077692"/>
                </a:cubicBezTo>
                <a:close/>
                <a:moveTo>
                  <a:pt x="3155754" y="4070200"/>
                </a:moveTo>
                <a:lnTo>
                  <a:pt x="3184809" y="4101812"/>
                </a:lnTo>
                <a:cubicBezTo>
                  <a:pt x="3211315" y="4130080"/>
                  <a:pt x="3236503" y="4158038"/>
                  <a:pt x="3254895" y="4184834"/>
                </a:cubicBezTo>
                <a:cubicBezTo>
                  <a:pt x="3230497" y="4163880"/>
                  <a:pt x="3206610" y="4137520"/>
                  <a:pt x="3182957" y="4110708"/>
                </a:cubicBezTo>
                <a:lnTo>
                  <a:pt x="3157512" y="4082988"/>
                </a:lnTo>
                <a:close/>
                <a:moveTo>
                  <a:pt x="12363958" y="4065901"/>
                </a:moveTo>
                <a:lnTo>
                  <a:pt x="12373703" y="4073642"/>
                </a:lnTo>
                <a:lnTo>
                  <a:pt x="12367495" y="4112293"/>
                </a:lnTo>
                <a:cubicBezTo>
                  <a:pt x="12360340" y="4153732"/>
                  <a:pt x="12352737" y="4193954"/>
                  <a:pt x="12344315" y="4232577"/>
                </a:cubicBezTo>
                <a:cubicBezTo>
                  <a:pt x="12347959" y="4186352"/>
                  <a:pt x="12353528" y="4137367"/>
                  <a:pt x="12360373" y="4088055"/>
                </a:cubicBezTo>
                <a:close/>
                <a:moveTo>
                  <a:pt x="10986215" y="4062989"/>
                </a:moveTo>
                <a:lnTo>
                  <a:pt x="10990042" y="4094177"/>
                </a:lnTo>
                <a:lnTo>
                  <a:pt x="10978645" y="4161214"/>
                </a:lnTo>
                <a:lnTo>
                  <a:pt x="10960776" y="4283183"/>
                </a:lnTo>
                <a:lnTo>
                  <a:pt x="10957691" y="4251005"/>
                </a:lnTo>
                <a:lnTo>
                  <a:pt x="10973224" y="4170815"/>
                </a:lnTo>
                <a:close/>
                <a:moveTo>
                  <a:pt x="2330094" y="4062985"/>
                </a:moveTo>
                <a:lnTo>
                  <a:pt x="2335445" y="4106601"/>
                </a:lnTo>
                <a:cubicBezTo>
                  <a:pt x="2333141" y="4174913"/>
                  <a:pt x="2332979" y="4243795"/>
                  <a:pt x="2335781" y="4314574"/>
                </a:cubicBezTo>
                <a:lnTo>
                  <a:pt x="2344079" y="4415108"/>
                </a:lnTo>
                <a:lnTo>
                  <a:pt x="2342378" y="4413657"/>
                </a:lnTo>
                <a:cubicBezTo>
                  <a:pt x="2339930" y="4420713"/>
                  <a:pt x="2336057" y="4437502"/>
                  <a:pt x="2329734" y="4468564"/>
                </a:cubicBezTo>
                <a:lnTo>
                  <a:pt x="2325349" y="4489128"/>
                </a:lnTo>
                <a:lnTo>
                  <a:pt x="2321393" y="4457677"/>
                </a:lnTo>
                <a:lnTo>
                  <a:pt x="2301569" y="4251003"/>
                </a:lnTo>
                <a:lnTo>
                  <a:pt x="2317102" y="4170815"/>
                </a:lnTo>
                <a:close/>
                <a:moveTo>
                  <a:pt x="10481086" y="4056293"/>
                </a:moveTo>
                <a:cubicBezTo>
                  <a:pt x="10481422" y="4056748"/>
                  <a:pt x="10482317" y="4057963"/>
                  <a:pt x="10484109" y="4060391"/>
                </a:cubicBezTo>
                <a:cubicBezTo>
                  <a:pt x="10484109" y="4060391"/>
                  <a:pt x="10480080" y="4054926"/>
                  <a:pt x="10481086" y="4056293"/>
                </a:cubicBezTo>
                <a:close/>
                <a:moveTo>
                  <a:pt x="625379" y="4054199"/>
                </a:moveTo>
                <a:lnTo>
                  <a:pt x="625409" y="4055259"/>
                </a:lnTo>
                <a:lnTo>
                  <a:pt x="623670" y="4068604"/>
                </a:lnTo>
                <a:lnTo>
                  <a:pt x="615539" y="4200844"/>
                </a:lnTo>
                <a:lnTo>
                  <a:pt x="613045" y="4181937"/>
                </a:lnTo>
                <a:lnTo>
                  <a:pt x="610767" y="4167590"/>
                </a:lnTo>
                <a:close/>
                <a:moveTo>
                  <a:pt x="851293" y="4052258"/>
                </a:moveTo>
                <a:cubicBezTo>
                  <a:pt x="855344" y="4056653"/>
                  <a:pt x="857370" y="4058849"/>
                  <a:pt x="858133" y="4059672"/>
                </a:cubicBezTo>
                <a:cubicBezTo>
                  <a:pt x="860411" y="4062144"/>
                  <a:pt x="851293" y="4052258"/>
                  <a:pt x="851293" y="4052258"/>
                </a:cubicBezTo>
                <a:close/>
                <a:moveTo>
                  <a:pt x="10490591" y="4051575"/>
                </a:moveTo>
                <a:lnTo>
                  <a:pt x="10492561" y="4052739"/>
                </a:lnTo>
                <a:lnTo>
                  <a:pt x="10492340" y="4054118"/>
                </a:lnTo>
                <a:close/>
                <a:moveTo>
                  <a:pt x="10240776" y="4043724"/>
                </a:moveTo>
                <a:cubicBezTo>
                  <a:pt x="10241538" y="4044547"/>
                  <a:pt x="10243565" y="4046744"/>
                  <a:pt x="10247616" y="4051140"/>
                </a:cubicBezTo>
                <a:cubicBezTo>
                  <a:pt x="10247616" y="4051140"/>
                  <a:pt x="10238498" y="4041254"/>
                  <a:pt x="10240776" y="4043724"/>
                </a:cubicBezTo>
                <a:close/>
                <a:moveTo>
                  <a:pt x="7348329" y="4027089"/>
                </a:moveTo>
                <a:lnTo>
                  <a:pt x="7355725" y="4071166"/>
                </a:lnTo>
                <a:cubicBezTo>
                  <a:pt x="7359373" y="4092655"/>
                  <a:pt x="7362473" y="4111823"/>
                  <a:pt x="7363959" y="4125927"/>
                </a:cubicBezTo>
                <a:lnTo>
                  <a:pt x="7364773" y="4133190"/>
                </a:lnTo>
                <a:lnTo>
                  <a:pt x="7360295" y="4161833"/>
                </a:lnTo>
                <a:lnTo>
                  <a:pt x="7353247" y="4107639"/>
                </a:lnTo>
                <a:cubicBezTo>
                  <a:pt x="7352069" y="4085914"/>
                  <a:pt x="7351613" y="4063630"/>
                  <a:pt x="7349513" y="4041949"/>
                </a:cubicBezTo>
                <a:close/>
                <a:moveTo>
                  <a:pt x="7699527" y="4020353"/>
                </a:moveTo>
                <a:lnTo>
                  <a:pt x="7692183" y="4071414"/>
                </a:lnTo>
                <a:lnTo>
                  <a:pt x="7691729" y="4065944"/>
                </a:lnTo>
                <a:lnTo>
                  <a:pt x="7691494" y="4064654"/>
                </a:lnTo>
                <a:lnTo>
                  <a:pt x="7692681" y="4055188"/>
                </a:lnTo>
                <a:cubicBezTo>
                  <a:pt x="7693880" y="4049219"/>
                  <a:pt x="7696323" y="4037043"/>
                  <a:pt x="7699209" y="4022079"/>
                </a:cubicBezTo>
                <a:close/>
                <a:moveTo>
                  <a:pt x="9038079" y="4018674"/>
                </a:moveTo>
                <a:lnTo>
                  <a:pt x="9039034" y="4030056"/>
                </a:lnTo>
                <a:cubicBezTo>
                  <a:pt x="9041185" y="4063139"/>
                  <a:pt x="9042954" y="4114704"/>
                  <a:pt x="9040496" y="4145211"/>
                </a:cubicBezTo>
                <a:lnTo>
                  <a:pt x="9040185" y="4147475"/>
                </a:lnTo>
                <a:lnTo>
                  <a:pt x="9037698" y="4163015"/>
                </a:lnTo>
                <a:lnTo>
                  <a:pt x="9034372" y="4169940"/>
                </a:lnTo>
                <a:lnTo>
                  <a:pt x="9032198" y="4168801"/>
                </a:lnTo>
                <a:lnTo>
                  <a:pt x="9030934" y="4165845"/>
                </a:lnTo>
                <a:cubicBezTo>
                  <a:pt x="9029087" y="4161528"/>
                  <a:pt x="9026977" y="4156594"/>
                  <a:pt x="9026977" y="4156594"/>
                </a:cubicBezTo>
                <a:lnTo>
                  <a:pt x="9032197" y="4168801"/>
                </a:lnTo>
                <a:lnTo>
                  <a:pt x="9030234" y="4167772"/>
                </a:lnTo>
                <a:cubicBezTo>
                  <a:pt x="9028814" y="4165678"/>
                  <a:pt x="9027365" y="4162323"/>
                  <a:pt x="9025919" y="4158037"/>
                </a:cubicBezTo>
                <a:lnTo>
                  <a:pt x="9018972" y="4129672"/>
                </a:lnTo>
                <a:lnTo>
                  <a:pt x="9024404" y="4090602"/>
                </a:lnTo>
                <a:lnTo>
                  <a:pt x="9025176" y="4118799"/>
                </a:lnTo>
                <a:close/>
                <a:moveTo>
                  <a:pt x="12331521" y="4017358"/>
                </a:moveTo>
                <a:lnTo>
                  <a:pt x="12333543" y="4029439"/>
                </a:lnTo>
                <a:lnTo>
                  <a:pt x="12344697" y="4047495"/>
                </a:lnTo>
                <a:lnTo>
                  <a:pt x="12337238" y="4095034"/>
                </a:lnTo>
                <a:lnTo>
                  <a:pt x="12319441" y="4228094"/>
                </a:lnTo>
                <a:lnTo>
                  <a:pt x="12303543" y="4212168"/>
                </a:lnTo>
                <a:lnTo>
                  <a:pt x="12317759" y="4124751"/>
                </a:lnTo>
                <a:close/>
                <a:moveTo>
                  <a:pt x="2627329" y="4014999"/>
                </a:moveTo>
                <a:cubicBezTo>
                  <a:pt x="2627629" y="4016215"/>
                  <a:pt x="2625712" y="4028582"/>
                  <a:pt x="2623956" y="4043130"/>
                </a:cubicBezTo>
                <a:lnTo>
                  <a:pt x="2623432" y="4028841"/>
                </a:lnTo>
                <a:lnTo>
                  <a:pt x="2624926" y="4022654"/>
                </a:lnTo>
                <a:cubicBezTo>
                  <a:pt x="2626475" y="4016568"/>
                  <a:pt x="2627179" y="4014389"/>
                  <a:pt x="2627329" y="4014999"/>
                </a:cubicBezTo>
                <a:close/>
                <a:moveTo>
                  <a:pt x="7182867" y="4014997"/>
                </a:moveTo>
                <a:cubicBezTo>
                  <a:pt x="7183017" y="4014387"/>
                  <a:pt x="7183720" y="4016566"/>
                  <a:pt x="7185271" y="4022651"/>
                </a:cubicBezTo>
                <a:lnTo>
                  <a:pt x="7186761" y="4028839"/>
                </a:lnTo>
                <a:lnTo>
                  <a:pt x="7186241" y="4043127"/>
                </a:lnTo>
                <a:cubicBezTo>
                  <a:pt x="7184482" y="4028581"/>
                  <a:pt x="7182569" y="4016212"/>
                  <a:pt x="7182867" y="4014997"/>
                </a:cubicBezTo>
                <a:close/>
                <a:moveTo>
                  <a:pt x="855588" y="4011300"/>
                </a:moveTo>
                <a:cubicBezTo>
                  <a:pt x="855588" y="4011300"/>
                  <a:pt x="865324" y="4021537"/>
                  <a:pt x="862889" y="4018978"/>
                </a:cubicBezTo>
                <a:cubicBezTo>
                  <a:pt x="862079" y="4018123"/>
                  <a:pt x="859915" y="4015849"/>
                  <a:pt x="855588" y="4011300"/>
                </a:cubicBezTo>
                <a:close/>
                <a:moveTo>
                  <a:pt x="12160261" y="4008090"/>
                </a:moveTo>
                <a:cubicBezTo>
                  <a:pt x="12162161" y="4011232"/>
                  <a:pt x="12162365" y="4020255"/>
                  <a:pt x="12161139" y="4028737"/>
                </a:cubicBezTo>
                <a:cubicBezTo>
                  <a:pt x="12159914" y="4037220"/>
                  <a:pt x="12157255" y="4045165"/>
                  <a:pt x="12153431" y="4046145"/>
                </a:cubicBezTo>
                <a:cubicBezTo>
                  <a:pt x="12153431" y="4046145"/>
                  <a:pt x="12146925" y="4024269"/>
                  <a:pt x="12154124" y="4011548"/>
                </a:cubicBezTo>
                <a:cubicBezTo>
                  <a:pt x="12156975" y="4006513"/>
                  <a:pt x="12158995" y="4005995"/>
                  <a:pt x="12160261" y="4008090"/>
                </a:cubicBezTo>
                <a:close/>
                <a:moveTo>
                  <a:pt x="9963018" y="4005330"/>
                </a:moveTo>
                <a:lnTo>
                  <a:pt x="9962511" y="4007395"/>
                </a:lnTo>
                <a:lnTo>
                  <a:pt x="9961666" y="4010832"/>
                </a:lnTo>
                <a:cubicBezTo>
                  <a:pt x="9960615" y="4015113"/>
                  <a:pt x="9959414" y="4020005"/>
                  <a:pt x="9959414" y="4020005"/>
                </a:cubicBezTo>
                <a:lnTo>
                  <a:pt x="9962511" y="4007395"/>
                </a:lnTo>
                <a:lnTo>
                  <a:pt x="9962962" y="4005559"/>
                </a:lnTo>
                <a:cubicBezTo>
                  <a:pt x="9963243" y="4004412"/>
                  <a:pt x="9963318" y="4004105"/>
                  <a:pt x="9963018" y="4005330"/>
                </a:cubicBezTo>
                <a:close/>
                <a:moveTo>
                  <a:pt x="1306896" y="4005328"/>
                </a:moveTo>
                <a:cubicBezTo>
                  <a:pt x="1307200" y="4004107"/>
                  <a:pt x="1307122" y="4004411"/>
                  <a:pt x="1306839" y="4005558"/>
                </a:cubicBezTo>
                <a:lnTo>
                  <a:pt x="1306561" y="4006691"/>
                </a:lnTo>
                <a:lnTo>
                  <a:pt x="1303291" y="4020003"/>
                </a:lnTo>
                <a:cubicBezTo>
                  <a:pt x="1303291" y="4020003"/>
                  <a:pt x="1304494" y="4015112"/>
                  <a:pt x="1305545" y="4010831"/>
                </a:cubicBezTo>
                <a:lnTo>
                  <a:pt x="1306561" y="4006691"/>
                </a:lnTo>
                <a:close/>
                <a:moveTo>
                  <a:pt x="10581222" y="4000177"/>
                </a:moveTo>
                <a:lnTo>
                  <a:pt x="10581258" y="4000228"/>
                </a:lnTo>
                <a:lnTo>
                  <a:pt x="10608534" y="4038178"/>
                </a:lnTo>
                <a:lnTo>
                  <a:pt x="10614926" y="4098579"/>
                </a:lnTo>
                <a:lnTo>
                  <a:pt x="10605653" y="4163045"/>
                </a:lnTo>
                <a:lnTo>
                  <a:pt x="10604561" y="4170820"/>
                </a:lnTo>
                <a:lnTo>
                  <a:pt x="10598651" y="4135033"/>
                </a:lnTo>
                <a:close/>
                <a:moveTo>
                  <a:pt x="10660326" y="3996882"/>
                </a:moveTo>
                <a:lnTo>
                  <a:pt x="10661769" y="3998650"/>
                </a:lnTo>
                <a:lnTo>
                  <a:pt x="10667821" y="4006893"/>
                </a:lnTo>
                <a:lnTo>
                  <a:pt x="10665327" y="4013185"/>
                </a:lnTo>
                <a:cubicBezTo>
                  <a:pt x="10663098" y="4016461"/>
                  <a:pt x="10661412" y="4015710"/>
                  <a:pt x="10660653" y="4009034"/>
                </a:cubicBezTo>
                <a:close/>
                <a:moveTo>
                  <a:pt x="11860962" y="3994287"/>
                </a:moveTo>
                <a:cubicBezTo>
                  <a:pt x="11861729" y="3996596"/>
                  <a:pt x="11872470" y="4001146"/>
                  <a:pt x="11872470" y="4001146"/>
                </a:cubicBezTo>
                <a:cubicBezTo>
                  <a:pt x="11880609" y="4006348"/>
                  <a:pt x="11883932" y="4007861"/>
                  <a:pt x="11884346" y="4007370"/>
                </a:cubicBezTo>
                <a:cubicBezTo>
                  <a:pt x="11884654" y="4007003"/>
                  <a:pt x="11883329" y="4005504"/>
                  <a:pt x="11881170" y="4003592"/>
                </a:cubicBezTo>
                <a:cubicBezTo>
                  <a:pt x="11874692" y="3997852"/>
                  <a:pt x="11860720" y="3988356"/>
                  <a:pt x="11860962" y="3994287"/>
                </a:cubicBezTo>
                <a:close/>
                <a:moveTo>
                  <a:pt x="8984772" y="3992309"/>
                </a:moveTo>
                <a:lnTo>
                  <a:pt x="8988549" y="4026215"/>
                </a:lnTo>
                <a:lnTo>
                  <a:pt x="8991782" y="4051547"/>
                </a:lnTo>
                <a:lnTo>
                  <a:pt x="8987030" y="4075415"/>
                </a:lnTo>
                <a:cubicBezTo>
                  <a:pt x="8980271" y="4103080"/>
                  <a:pt x="8973521" y="4118856"/>
                  <a:pt x="8969066" y="4094639"/>
                </a:cubicBezTo>
                <a:cubicBezTo>
                  <a:pt x="8968462" y="4072603"/>
                  <a:pt x="8975083" y="4037161"/>
                  <a:pt x="8981930" y="4005172"/>
                </a:cubicBezTo>
                <a:close/>
                <a:moveTo>
                  <a:pt x="4476896" y="3985950"/>
                </a:moveTo>
                <a:cubicBezTo>
                  <a:pt x="4483984" y="4035758"/>
                  <a:pt x="4471313" y="4056114"/>
                  <a:pt x="4465494" y="4049440"/>
                </a:cubicBezTo>
                <a:cubicBezTo>
                  <a:pt x="4463556" y="4047214"/>
                  <a:pt x="4462377" y="4041985"/>
                  <a:pt x="4462950" y="4033843"/>
                </a:cubicBezTo>
                <a:cubicBezTo>
                  <a:pt x="4463712" y="4022988"/>
                  <a:pt x="4467579" y="4006951"/>
                  <a:pt x="4476896" y="3985950"/>
                </a:cubicBezTo>
                <a:close/>
                <a:moveTo>
                  <a:pt x="2299648" y="3982656"/>
                </a:moveTo>
                <a:cubicBezTo>
                  <a:pt x="2303700" y="3987052"/>
                  <a:pt x="2305726" y="3989247"/>
                  <a:pt x="2306487" y="3990070"/>
                </a:cubicBezTo>
                <a:cubicBezTo>
                  <a:pt x="2308765" y="3992543"/>
                  <a:pt x="2299648" y="3982656"/>
                  <a:pt x="2299648" y="3982656"/>
                </a:cubicBezTo>
                <a:close/>
                <a:moveTo>
                  <a:pt x="3542983" y="3973989"/>
                </a:moveTo>
                <a:cubicBezTo>
                  <a:pt x="3537208" y="3977261"/>
                  <a:pt x="3555389" y="4071986"/>
                  <a:pt x="3563235" y="4111610"/>
                </a:cubicBezTo>
                <a:lnTo>
                  <a:pt x="3564032" y="4115580"/>
                </a:lnTo>
                <a:lnTo>
                  <a:pt x="3568544" y="4080737"/>
                </a:lnTo>
                <a:lnTo>
                  <a:pt x="3572909" y="4046618"/>
                </a:lnTo>
                <a:lnTo>
                  <a:pt x="3569422" y="4025507"/>
                </a:lnTo>
                <a:cubicBezTo>
                  <a:pt x="3563189" y="3996846"/>
                  <a:pt x="3553440" y="3968073"/>
                  <a:pt x="3542983" y="3973989"/>
                </a:cubicBezTo>
                <a:close/>
                <a:moveTo>
                  <a:pt x="8708397" y="3973579"/>
                </a:moveTo>
                <a:lnTo>
                  <a:pt x="8708671" y="3982234"/>
                </a:lnTo>
                <a:cubicBezTo>
                  <a:pt x="8705372" y="3980367"/>
                  <a:pt x="8704772" y="3977580"/>
                  <a:pt x="8706270" y="3974927"/>
                </a:cubicBezTo>
                <a:close/>
                <a:moveTo>
                  <a:pt x="8887122" y="3969874"/>
                </a:moveTo>
                <a:lnTo>
                  <a:pt x="8888175" y="3972145"/>
                </a:lnTo>
                <a:lnTo>
                  <a:pt x="8884941" y="3991384"/>
                </a:lnTo>
                <a:lnTo>
                  <a:pt x="8882324" y="3993752"/>
                </a:lnTo>
                <a:cubicBezTo>
                  <a:pt x="8875721" y="3990016"/>
                  <a:pt x="8879322" y="3983656"/>
                  <a:pt x="8887122" y="3969874"/>
                </a:cubicBezTo>
                <a:close/>
                <a:moveTo>
                  <a:pt x="10424736" y="3965843"/>
                </a:moveTo>
                <a:lnTo>
                  <a:pt x="10426500" y="3969910"/>
                </a:lnTo>
                <a:lnTo>
                  <a:pt x="10433596" y="3974948"/>
                </a:lnTo>
                <a:lnTo>
                  <a:pt x="10431097" y="3972240"/>
                </a:lnTo>
                <a:close/>
                <a:moveTo>
                  <a:pt x="3466869" y="3965292"/>
                </a:moveTo>
                <a:cubicBezTo>
                  <a:pt x="3470465" y="3971650"/>
                  <a:pt x="3484867" y="3981693"/>
                  <a:pt x="3471666" y="3989168"/>
                </a:cubicBezTo>
                <a:cubicBezTo>
                  <a:pt x="3467764" y="3982279"/>
                  <a:pt x="3464911" y="3977242"/>
                  <a:pt x="3463861" y="3973462"/>
                </a:cubicBezTo>
                <a:cubicBezTo>
                  <a:pt x="3462814" y="3969683"/>
                  <a:pt x="3463566" y="3967161"/>
                  <a:pt x="3466869" y="3965292"/>
                </a:cubicBezTo>
                <a:close/>
                <a:moveTo>
                  <a:pt x="8889971" y="3961458"/>
                </a:moveTo>
                <a:lnTo>
                  <a:pt x="8888841" y="3968173"/>
                </a:lnTo>
                <a:lnTo>
                  <a:pt x="8887122" y="3969874"/>
                </a:lnTo>
                <a:cubicBezTo>
                  <a:pt x="8887122" y="3969874"/>
                  <a:pt x="8886372" y="3967350"/>
                  <a:pt x="8886895" y="3964500"/>
                </a:cubicBezTo>
                <a:close/>
                <a:moveTo>
                  <a:pt x="10629860" y="3959547"/>
                </a:moveTo>
                <a:lnTo>
                  <a:pt x="10633484" y="3963990"/>
                </a:lnTo>
                <a:lnTo>
                  <a:pt x="10632578" y="3971321"/>
                </a:lnTo>
                <a:close/>
                <a:moveTo>
                  <a:pt x="10167274" y="3957738"/>
                </a:moveTo>
                <a:lnTo>
                  <a:pt x="10166392" y="3990542"/>
                </a:lnTo>
                <a:cubicBezTo>
                  <a:pt x="10166380" y="4003920"/>
                  <a:pt x="10166770" y="4015425"/>
                  <a:pt x="10167646" y="4022219"/>
                </a:cubicBezTo>
                <a:lnTo>
                  <a:pt x="10168524" y="4008303"/>
                </a:lnTo>
                <a:close/>
                <a:moveTo>
                  <a:pt x="1511151" y="3957736"/>
                </a:moveTo>
                <a:lnTo>
                  <a:pt x="1510269" y="3990542"/>
                </a:lnTo>
                <a:cubicBezTo>
                  <a:pt x="1510258" y="4003920"/>
                  <a:pt x="1510647" y="4015425"/>
                  <a:pt x="1511524" y="4022219"/>
                </a:cubicBezTo>
                <a:lnTo>
                  <a:pt x="1512401" y="4008302"/>
                </a:lnTo>
                <a:close/>
                <a:moveTo>
                  <a:pt x="2303943" y="3941699"/>
                </a:moveTo>
                <a:cubicBezTo>
                  <a:pt x="2303943" y="3941699"/>
                  <a:pt x="2313678" y="3951934"/>
                  <a:pt x="2311245" y="3949377"/>
                </a:cubicBezTo>
                <a:cubicBezTo>
                  <a:pt x="2310434" y="3948521"/>
                  <a:pt x="2308270" y="3946249"/>
                  <a:pt x="2303943" y="3941699"/>
                </a:cubicBezTo>
                <a:close/>
                <a:moveTo>
                  <a:pt x="3462068" y="3941412"/>
                </a:moveTo>
                <a:cubicBezTo>
                  <a:pt x="3465669" y="3947773"/>
                  <a:pt x="3480070" y="3957817"/>
                  <a:pt x="3466869" y="3965292"/>
                </a:cubicBezTo>
                <a:cubicBezTo>
                  <a:pt x="3462966" y="3958404"/>
                  <a:pt x="3460113" y="3953364"/>
                  <a:pt x="3459065" y="3949586"/>
                </a:cubicBezTo>
                <a:cubicBezTo>
                  <a:pt x="3458015" y="3945807"/>
                  <a:pt x="3458764" y="3943281"/>
                  <a:pt x="3462068" y="3941412"/>
                </a:cubicBezTo>
                <a:close/>
                <a:moveTo>
                  <a:pt x="10320163" y="3941308"/>
                </a:moveTo>
                <a:lnTo>
                  <a:pt x="10456609" y="4031495"/>
                </a:lnTo>
                <a:lnTo>
                  <a:pt x="10473315" y="4041368"/>
                </a:lnTo>
                <a:lnTo>
                  <a:pt x="10473529" y="4049199"/>
                </a:lnTo>
                <a:lnTo>
                  <a:pt x="10474452" y="4042039"/>
                </a:lnTo>
                <a:lnTo>
                  <a:pt x="10489663" y="4051027"/>
                </a:lnTo>
                <a:lnTo>
                  <a:pt x="10488851" y="4075608"/>
                </a:lnTo>
                <a:lnTo>
                  <a:pt x="10488543" y="4077849"/>
                </a:lnTo>
                <a:lnTo>
                  <a:pt x="10487673" y="4083286"/>
                </a:lnTo>
                <a:lnTo>
                  <a:pt x="10484342" y="4081488"/>
                </a:lnTo>
                <a:lnTo>
                  <a:pt x="10475486" y="4072513"/>
                </a:lnTo>
                <a:cubicBezTo>
                  <a:pt x="10469962" y="4066711"/>
                  <a:pt x="10463775" y="4059951"/>
                  <a:pt x="10456111" y="4051172"/>
                </a:cubicBezTo>
                <a:cubicBezTo>
                  <a:pt x="10451807" y="4047475"/>
                  <a:pt x="10420393" y="4010047"/>
                  <a:pt x="10429563" y="4028369"/>
                </a:cubicBezTo>
                <a:cubicBezTo>
                  <a:pt x="10437065" y="4041691"/>
                  <a:pt x="10463742" y="4064877"/>
                  <a:pt x="10469584" y="4073193"/>
                </a:cubicBezTo>
                <a:lnTo>
                  <a:pt x="10469979" y="4073735"/>
                </a:lnTo>
                <a:lnTo>
                  <a:pt x="10459877" y="4068277"/>
                </a:lnTo>
                <a:cubicBezTo>
                  <a:pt x="10444651" y="4060897"/>
                  <a:pt x="10430332" y="4052550"/>
                  <a:pt x="10416419" y="4043745"/>
                </a:cubicBezTo>
                <a:lnTo>
                  <a:pt x="10393972" y="4028821"/>
                </a:lnTo>
                <a:lnTo>
                  <a:pt x="10462182" y="4113305"/>
                </a:lnTo>
                <a:cubicBezTo>
                  <a:pt x="10457532" y="4126119"/>
                  <a:pt x="10386995" y="4060735"/>
                  <a:pt x="10413495" y="4113045"/>
                </a:cubicBezTo>
                <a:cubicBezTo>
                  <a:pt x="10418403" y="4122426"/>
                  <a:pt x="10427680" y="4135872"/>
                  <a:pt x="10439645" y="4152414"/>
                </a:cubicBezTo>
                <a:lnTo>
                  <a:pt x="10471461" y="4196023"/>
                </a:lnTo>
                <a:lnTo>
                  <a:pt x="10469228" y="4262398"/>
                </a:lnTo>
                <a:cubicBezTo>
                  <a:pt x="10471195" y="4313318"/>
                  <a:pt x="10467040" y="4291461"/>
                  <a:pt x="10459993" y="4257351"/>
                </a:cubicBezTo>
                <a:lnTo>
                  <a:pt x="10459892" y="4256916"/>
                </a:lnTo>
                <a:lnTo>
                  <a:pt x="10458824" y="4263591"/>
                </a:lnTo>
                <a:lnTo>
                  <a:pt x="10453718" y="4300803"/>
                </a:lnTo>
                <a:lnTo>
                  <a:pt x="10444446" y="4294973"/>
                </a:lnTo>
                <a:lnTo>
                  <a:pt x="10442300" y="4293188"/>
                </a:lnTo>
                <a:lnTo>
                  <a:pt x="10451512" y="4221057"/>
                </a:lnTo>
                <a:lnTo>
                  <a:pt x="10447658" y="4204557"/>
                </a:lnTo>
                <a:cubicBezTo>
                  <a:pt x="10443090" y="4188938"/>
                  <a:pt x="10438203" y="4177818"/>
                  <a:pt x="10433399" y="4178767"/>
                </a:cubicBezTo>
                <a:cubicBezTo>
                  <a:pt x="10426427" y="4176914"/>
                  <a:pt x="10426094" y="4219556"/>
                  <a:pt x="10426653" y="4268271"/>
                </a:cubicBezTo>
                <a:lnTo>
                  <a:pt x="10426811" y="4280399"/>
                </a:lnTo>
                <a:lnTo>
                  <a:pt x="10413698" y="4272484"/>
                </a:lnTo>
                <a:cubicBezTo>
                  <a:pt x="10410464" y="4272018"/>
                  <a:pt x="10408848" y="4274431"/>
                  <a:pt x="10409856" y="4281580"/>
                </a:cubicBezTo>
                <a:cubicBezTo>
                  <a:pt x="10410814" y="4287027"/>
                  <a:pt x="10415018" y="4296073"/>
                  <a:pt x="10421659" y="4308088"/>
                </a:cubicBezTo>
                <a:lnTo>
                  <a:pt x="10427295" y="4317546"/>
                </a:lnTo>
                <a:lnTo>
                  <a:pt x="10427296" y="4317587"/>
                </a:lnTo>
                <a:cubicBezTo>
                  <a:pt x="10427982" y="4382246"/>
                  <a:pt x="10426848" y="4434936"/>
                  <a:pt x="10410270" y="4384581"/>
                </a:cubicBezTo>
                <a:cubicBezTo>
                  <a:pt x="10408184" y="4355862"/>
                  <a:pt x="10387015" y="4175332"/>
                  <a:pt x="10369852" y="4170773"/>
                </a:cubicBezTo>
                <a:lnTo>
                  <a:pt x="10367926" y="4171857"/>
                </a:lnTo>
                <a:lnTo>
                  <a:pt x="10360481" y="4117690"/>
                </a:lnTo>
                <a:cubicBezTo>
                  <a:pt x="10358394" y="4088972"/>
                  <a:pt x="10335415" y="3872390"/>
                  <a:pt x="10335248" y="3990925"/>
                </a:cubicBezTo>
                <a:cubicBezTo>
                  <a:pt x="10335330" y="4074322"/>
                  <a:pt x="10327117" y="3999603"/>
                  <a:pt x="10321115" y="3949025"/>
                </a:cubicBezTo>
                <a:close/>
                <a:moveTo>
                  <a:pt x="11411373" y="3935726"/>
                </a:moveTo>
                <a:cubicBezTo>
                  <a:pt x="11412573" y="3930835"/>
                  <a:pt x="11407768" y="3950402"/>
                  <a:pt x="11407768" y="3950402"/>
                </a:cubicBezTo>
                <a:cubicBezTo>
                  <a:pt x="11409903" y="3941705"/>
                  <a:pt x="11410970" y="3937358"/>
                  <a:pt x="11411373" y="3935726"/>
                </a:cubicBezTo>
                <a:close/>
                <a:moveTo>
                  <a:pt x="10721725" y="3932000"/>
                </a:moveTo>
                <a:lnTo>
                  <a:pt x="10722836" y="3934598"/>
                </a:lnTo>
                <a:lnTo>
                  <a:pt x="10722834" y="3934598"/>
                </a:lnTo>
                <a:lnTo>
                  <a:pt x="10721821" y="3932236"/>
                </a:lnTo>
                <a:cubicBezTo>
                  <a:pt x="10721329" y="3931076"/>
                  <a:pt x="10721197" y="3930768"/>
                  <a:pt x="10721725" y="3932000"/>
                </a:cubicBezTo>
                <a:close/>
                <a:moveTo>
                  <a:pt x="9144670" y="3913178"/>
                </a:moveTo>
                <a:cubicBezTo>
                  <a:pt x="9149676" y="3914509"/>
                  <a:pt x="9154323" y="3915745"/>
                  <a:pt x="9154839" y="3918291"/>
                </a:cubicBezTo>
                <a:cubicBezTo>
                  <a:pt x="9155357" y="3920837"/>
                  <a:pt x="9151745" y="3924691"/>
                  <a:pt x="9140227" y="3931265"/>
                </a:cubicBezTo>
                <a:cubicBezTo>
                  <a:pt x="9140227" y="3931265"/>
                  <a:pt x="9142277" y="3922920"/>
                  <a:pt x="9144670" y="3913178"/>
                </a:cubicBezTo>
                <a:close/>
                <a:moveTo>
                  <a:pt x="10156752" y="3903976"/>
                </a:moveTo>
                <a:lnTo>
                  <a:pt x="10157025" y="3912633"/>
                </a:lnTo>
                <a:cubicBezTo>
                  <a:pt x="10153725" y="3910765"/>
                  <a:pt x="10153126" y="3907975"/>
                  <a:pt x="10154626" y="3905326"/>
                </a:cubicBezTo>
                <a:close/>
                <a:moveTo>
                  <a:pt x="1500629" y="3903975"/>
                </a:moveTo>
                <a:lnTo>
                  <a:pt x="1500903" y="3912631"/>
                </a:lnTo>
                <a:cubicBezTo>
                  <a:pt x="1497603" y="3910763"/>
                  <a:pt x="1497003" y="3907975"/>
                  <a:pt x="1498505" y="3905325"/>
                </a:cubicBezTo>
                <a:close/>
                <a:moveTo>
                  <a:pt x="10633735" y="3901979"/>
                </a:moveTo>
                <a:lnTo>
                  <a:pt x="10635764" y="3903202"/>
                </a:lnTo>
                <a:lnTo>
                  <a:pt x="10641492" y="3910067"/>
                </a:lnTo>
                <a:close/>
                <a:moveTo>
                  <a:pt x="7791686" y="3895686"/>
                </a:moveTo>
                <a:cubicBezTo>
                  <a:pt x="7794986" y="3897554"/>
                  <a:pt x="7795735" y="3900079"/>
                  <a:pt x="7794685" y="3903861"/>
                </a:cubicBezTo>
                <a:cubicBezTo>
                  <a:pt x="7793638" y="3907638"/>
                  <a:pt x="7790786" y="3912674"/>
                  <a:pt x="7786887" y="3919564"/>
                </a:cubicBezTo>
                <a:cubicBezTo>
                  <a:pt x="7773681" y="3912088"/>
                  <a:pt x="7788086" y="3902045"/>
                  <a:pt x="7791686" y="3895686"/>
                </a:cubicBezTo>
                <a:close/>
                <a:moveTo>
                  <a:pt x="4839362" y="3891767"/>
                </a:moveTo>
                <a:lnTo>
                  <a:pt x="4840197" y="3896067"/>
                </a:lnTo>
                <a:lnTo>
                  <a:pt x="4820378" y="4102738"/>
                </a:lnTo>
                <a:lnTo>
                  <a:pt x="4816419" y="4134193"/>
                </a:lnTo>
                <a:lnTo>
                  <a:pt x="4812033" y="4113628"/>
                </a:lnTo>
                <a:lnTo>
                  <a:pt x="4810722" y="4107481"/>
                </a:lnTo>
                <a:lnTo>
                  <a:pt x="4825635" y="4015344"/>
                </a:lnTo>
                <a:close/>
                <a:moveTo>
                  <a:pt x="10572115" y="3889154"/>
                </a:moveTo>
                <a:lnTo>
                  <a:pt x="10577271" y="3895104"/>
                </a:lnTo>
                <a:lnTo>
                  <a:pt x="10593798" y="3915355"/>
                </a:lnTo>
                <a:lnTo>
                  <a:pt x="10596799" y="3953778"/>
                </a:lnTo>
                <a:lnTo>
                  <a:pt x="10596917" y="3954523"/>
                </a:lnTo>
                <a:lnTo>
                  <a:pt x="10575180" y="3933091"/>
                </a:lnTo>
                <a:lnTo>
                  <a:pt x="10573259" y="3910443"/>
                </a:lnTo>
                <a:close/>
                <a:moveTo>
                  <a:pt x="7796483" y="3871807"/>
                </a:moveTo>
                <a:cubicBezTo>
                  <a:pt x="7799785" y="3873677"/>
                  <a:pt x="7800535" y="3876203"/>
                  <a:pt x="7799485" y="3879982"/>
                </a:cubicBezTo>
                <a:cubicBezTo>
                  <a:pt x="7798435" y="3883760"/>
                  <a:pt x="7795585" y="3888796"/>
                  <a:pt x="7791686" y="3895686"/>
                </a:cubicBezTo>
                <a:cubicBezTo>
                  <a:pt x="7778481" y="3888213"/>
                  <a:pt x="7792881" y="3878169"/>
                  <a:pt x="7796483" y="3871807"/>
                </a:cubicBezTo>
                <a:close/>
                <a:moveTo>
                  <a:pt x="10464948" y="3870681"/>
                </a:moveTo>
                <a:lnTo>
                  <a:pt x="10467128" y="3884922"/>
                </a:lnTo>
                <a:cubicBezTo>
                  <a:pt x="10468707" y="3896456"/>
                  <a:pt x="10469724" y="3906054"/>
                  <a:pt x="10469795" y="3912743"/>
                </a:cubicBezTo>
                <a:lnTo>
                  <a:pt x="10472073" y="3995964"/>
                </a:lnTo>
                <a:lnTo>
                  <a:pt x="10470167" y="3983978"/>
                </a:lnTo>
                <a:cubicBezTo>
                  <a:pt x="10467534" y="3960582"/>
                  <a:pt x="10466288" y="3933478"/>
                  <a:pt x="10465631" y="3905141"/>
                </a:cubicBezTo>
                <a:close/>
                <a:moveTo>
                  <a:pt x="9564981" y="3867215"/>
                </a:moveTo>
                <a:lnTo>
                  <a:pt x="9565773" y="3877018"/>
                </a:lnTo>
                <a:lnTo>
                  <a:pt x="9564451" y="3872438"/>
                </a:lnTo>
                <a:close/>
                <a:moveTo>
                  <a:pt x="908860" y="3867214"/>
                </a:moveTo>
                <a:lnTo>
                  <a:pt x="910142" y="3883103"/>
                </a:lnTo>
                <a:cubicBezTo>
                  <a:pt x="914033" y="3934717"/>
                  <a:pt x="915555" y="3985889"/>
                  <a:pt x="903764" y="4033893"/>
                </a:cubicBezTo>
                <a:cubicBezTo>
                  <a:pt x="902741" y="4038068"/>
                  <a:pt x="899618" y="4033717"/>
                  <a:pt x="895707" y="4024735"/>
                </a:cubicBezTo>
                <a:lnTo>
                  <a:pt x="893521" y="4018425"/>
                </a:lnTo>
                <a:close/>
                <a:moveTo>
                  <a:pt x="2072954" y="3866983"/>
                </a:moveTo>
                <a:lnTo>
                  <a:pt x="2065627" y="3912781"/>
                </a:lnTo>
                <a:lnTo>
                  <a:pt x="2070091" y="3942496"/>
                </a:lnTo>
                <a:lnTo>
                  <a:pt x="2071932" y="3946803"/>
                </a:lnTo>
                <a:lnTo>
                  <a:pt x="2070091" y="3942497"/>
                </a:lnTo>
                <a:lnTo>
                  <a:pt x="2080154" y="4009485"/>
                </a:lnTo>
                <a:cubicBezTo>
                  <a:pt x="2086629" y="4059990"/>
                  <a:pt x="2091397" y="4109164"/>
                  <a:pt x="2093090" y="4155794"/>
                </a:cubicBezTo>
                <a:lnTo>
                  <a:pt x="2076327" y="4079385"/>
                </a:lnTo>
                <a:lnTo>
                  <a:pt x="2077468" y="4121052"/>
                </a:lnTo>
                <a:cubicBezTo>
                  <a:pt x="2077755" y="4147809"/>
                  <a:pt x="2093171" y="4221106"/>
                  <a:pt x="2099148" y="4278765"/>
                </a:cubicBezTo>
                <a:lnTo>
                  <a:pt x="2099888" y="4298107"/>
                </a:lnTo>
                <a:lnTo>
                  <a:pt x="2100207" y="4296918"/>
                </a:lnTo>
                <a:cubicBezTo>
                  <a:pt x="2101009" y="4294077"/>
                  <a:pt x="2101498" y="4292450"/>
                  <a:pt x="2101498" y="4292450"/>
                </a:cubicBezTo>
                <a:cubicBezTo>
                  <a:pt x="2112137" y="4213971"/>
                  <a:pt x="2120403" y="4148711"/>
                  <a:pt x="2128234" y="4087290"/>
                </a:cubicBezTo>
                <a:lnTo>
                  <a:pt x="2138187" y="4010096"/>
                </a:lnTo>
                <a:lnTo>
                  <a:pt x="2127858" y="4017550"/>
                </a:lnTo>
                <a:lnTo>
                  <a:pt x="2126422" y="4006758"/>
                </a:lnTo>
                <a:cubicBezTo>
                  <a:pt x="2133622" y="4019477"/>
                  <a:pt x="2115537" y="3892552"/>
                  <a:pt x="2094630" y="3904388"/>
                </a:cubicBezTo>
                <a:cubicBezTo>
                  <a:pt x="2088027" y="3908124"/>
                  <a:pt x="2112714" y="4031313"/>
                  <a:pt x="2117512" y="4055189"/>
                </a:cubicBezTo>
                <a:lnTo>
                  <a:pt x="2118701" y="4064654"/>
                </a:lnTo>
                <a:lnTo>
                  <a:pt x="2118463" y="4065941"/>
                </a:lnTo>
                <a:lnTo>
                  <a:pt x="2115972" y="4096031"/>
                </a:lnTo>
                <a:lnTo>
                  <a:pt x="2075503" y="3882146"/>
                </a:lnTo>
                <a:close/>
                <a:moveTo>
                  <a:pt x="12170080" y="3862400"/>
                </a:moveTo>
                <a:cubicBezTo>
                  <a:pt x="12170781" y="3864043"/>
                  <a:pt x="12172657" y="3868430"/>
                  <a:pt x="12176410" y="3877201"/>
                </a:cubicBezTo>
                <a:cubicBezTo>
                  <a:pt x="12176410" y="3877201"/>
                  <a:pt x="12167968" y="3857466"/>
                  <a:pt x="12170080" y="3862400"/>
                </a:cubicBezTo>
                <a:close/>
                <a:moveTo>
                  <a:pt x="10296993" y="3859144"/>
                </a:moveTo>
                <a:cubicBezTo>
                  <a:pt x="10291920" y="3859608"/>
                  <a:pt x="10287312" y="3860705"/>
                  <a:pt x="10286721" y="3862746"/>
                </a:cubicBezTo>
                <a:cubicBezTo>
                  <a:pt x="10288439" y="3865078"/>
                  <a:pt x="10359934" y="3908986"/>
                  <a:pt x="10368279" y="3914623"/>
                </a:cubicBezTo>
                <a:lnTo>
                  <a:pt x="10391490" y="3932409"/>
                </a:lnTo>
                <a:lnTo>
                  <a:pt x="10359028" y="3899764"/>
                </a:lnTo>
                <a:lnTo>
                  <a:pt x="10318586" y="3864314"/>
                </a:lnTo>
                <a:lnTo>
                  <a:pt x="10310058" y="3859331"/>
                </a:lnTo>
                <a:cubicBezTo>
                  <a:pt x="10307604" y="3858847"/>
                  <a:pt x="10302066" y="3858681"/>
                  <a:pt x="10296993" y="3859144"/>
                </a:cubicBezTo>
                <a:close/>
                <a:moveTo>
                  <a:pt x="10798162" y="3856321"/>
                </a:moveTo>
                <a:cubicBezTo>
                  <a:pt x="10799663" y="3861369"/>
                  <a:pt x="10800266" y="3868008"/>
                  <a:pt x="10799515" y="3875107"/>
                </a:cubicBezTo>
                <a:cubicBezTo>
                  <a:pt x="10798768" y="3882207"/>
                  <a:pt x="10796668" y="3889766"/>
                  <a:pt x="10792768" y="3896658"/>
                </a:cubicBezTo>
                <a:cubicBezTo>
                  <a:pt x="10783161" y="3882821"/>
                  <a:pt x="10787361" y="3875402"/>
                  <a:pt x="10798162" y="3856321"/>
                </a:cubicBezTo>
                <a:close/>
                <a:moveTo>
                  <a:pt x="9004092" y="3854822"/>
                </a:moveTo>
                <a:lnTo>
                  <a:pt x="9012736" y="3915077"/>
                </a:lnTo>
                <a:lnTo>
                  <a:pt x="9014111" y="3924060"/>
                </a:lnTo>
                <a:lnTo>
                  <a:pt x="9005059" y="3984845"/>
                </a:lnTo>
                <a:lnTo>
                  <a:pt x="9003464" y="3992856"/>
                </a:lnTo>
                <a:lnTo>
                  <a:pt x="8996423" y="3953640"/>
                </a:lnTo>
                <a:lnTo>
                  <a:pt x="8993922" y="3948603"/>
                </a:lnTo>
                <a:lnTo>
                  <a:pt x="8996148" y="3936416"/>
                </a:lnTo>
                <a:close/>
                <a:moveTo>
                  <a:pt x="2297690" y="3842692"/>
                </a:moveTo>
                <a:cubicBezTo>
                  <a:pt x="2296733" y="3840048"/>
                  <a:pt x="2295082" y="3840076"/>
                  <a:pt x="2292383" y="3844846"/>
                </a:cubicBezTo>
                <a:lnTo>
                  <a:pt x="2286458" y="3861720"/>
                </a:lnTo>
                <a:lnTo>
                  <a:pt x="2285799" y="3866421"/>
                </a:lnTo>
                <a:lnTo>
                  <a:pt x="2286236" y="3878809"/>
                </a:lnTo>
                <a:cubicBezTo>
                  <a:pt x="2288337" y="3886645"/>
                  <a:pt x="2293289" y="3889448"/>
                  <a:pt x="2297190" y="3882559"/>
                </a:cubicBezTo>
                <a:cubicBezTo>
                  <a:pt x="2297190" y="3882559"/>
                  <a:pt x="2300561" y="3850614"/>
                  <a:pt x="2297690" y="3842692"/>
                </a:cubicBezTo>
                <a:close/>
                <a:moveTo>
                  <a:pt x="10953811" y="3842692"/>
                </a:moveTo>
                <a:cubicBezTo>
                  <a:pt x="10952856" y="3840048"/>
                  <a:pt x="10951204" y="3840077"/>
                  <a:pt x="10948504" y="3844847"/>
                </a:cubicBezTo>
                <a:lnTo>
                  <a:pt x="10942581" y="3861722"/>
                </a:lnTo>
                <a:lnTo>
                  <a:pt x="10941920" y="3866422"/>
                </a:lnTo>
                <a:lnTo>
                  <a:pt x="10942357" y="3878809"/>
                </a:lnTo>
                <a:cubicBezTo>
                  <a:pt x="10944460" y="3886645"/>
                  <a:pt x="10949411" y="3889449"/>
                  <a:pt x="10953311" y="3882559"/>
                </a:cubicBezTo>
                <a:cubicBezTo>
                  <a:pt x="10953311" y="3882559"/>
                  <a:pt x="10956683" y="3850613"/>
                  <a:pt x="10953811" y="3842692"/>
                </a:cubicBezTo>
                <a:close/>
                <a:moveTo>
                  <a:pt x="1808251" y="3841641"/>
                </a:moveTo>
                <a:lnTo>
                  <a:pt x="1803608" y="3872826"/>
                </a:lnTo>
                <a:lnTo>
                  <a:pt x="1810273" y="3956296"/>
                </a:lnTo>
                <a:lnTo>
                  <a:pt x="1815995" y="4025607"/>
                </a:lnTo>
                <a:lnTo>
                  <a:pt x="1818173" y="4009946"/>
                </a:lnTo>
                <a:lnTo>
                  <a:pt x="1814045" y="3983976"/>
                </a:lnTo>
                <a:cubicBezTo>
                  <a:pt x="1811411" y="3960580"/>
                  <a:pt x="1810168" y="3933477"/>
                  <a:pt x="1809511" y="3905141"/>
                </a:cubicBezTo>
                <a:close/>
                <a:moveTo>
                  <a:pt x="69284" y="3839209"/>
                </a:moveTo>
                <a:cubicBezTo>
                  <a:pt x="70730" y="3839632"/>
                  <a:pt x="72075" y="3842672"/>
                  <a:pt x="72977" y="3849743"/>
                </a:cubicBezTo>
                <a:lnTo>
                  <a:pt x="72812" y="3854294"/>
                </a:lnTo>
                <a:lnTo>
                  <a:pt x="72656" y="3854890"/>
                </a:lnTo>
                <a:lnTo>
                  <a:pt x="71053" y="3867092"/>
                </a:lnTo>
                <a:lnTo>
                  <a:pt x="66005" y="3870482"/>
                </a:lnTo>
                <a:cubicBezTo>
                  <a:pt x="64423" y="3870631"/>
                  <a:pt x="63348" y="3869640"/>
                  <a:pt x="62683" y="3867928"/>
                </a:cubicBezTo>
                <a:cubicBezTo>
                  <a:pt x="61683" y="3865361"/>
                  <a:pt x="61602" y="3861174"/>
                  <a:pt x="62098" y="3856778"/>
                </a:cubicBezTo>
                <a:cubicBezTo>
                  <a:pt x="62594" y="3852382"/>
                  <a:pt x="63667" y="3847778"/>
                  <a:pt x="64978" y="3844379"/>
                </a:cubicBezTo>
                <a:cubicBezTo>
                  <a:pt x="66289" y="3840981"/>
                  <a:pt x="67838" y="3838786"/>
                  <a:pt x="69284" y="3839209"/>
                </a:cubicBezTo>
                <a:close/>
                <a:moveTo>
                  <a:pt x="7804975" y="3808035"/>
                </a:moveTo>
                <a:cubicBezTo>
                  <a:pt x="7808527" y="3818446"/>
                  <a:pt x="7808504" y="3826828"/>
                  <a:pt x="7806541" y="3836393"/>
                </a:cubicBezTo>
                <a:cubicBezTo>
                  <a:pt x="7804581" y="3845952"/>
                  <a:pt x="7800681" y="3856690"/>
                  <a:pt x="7796483" y="3871807"/>
                </a:cubicBezTo>
                <a:cubicBezTo>
                  <a:pt x="7790479" y="3851612"/>
                  <a:pt x="7794175" y="3827113"/>
                  <a:pt x="7804975" y="3808035"/>
                </a:cubicBezTo>
                <a:close/>
                <a:moveTo>
                  <a:pt x="6429993" y="3805292"/>
                </a:moveTo>
                <a:lnTo>
                  <a:pt x="6430735" y="3824632"/>
                </a:lnTo>
                <a:cubicBezTo>
                  <a:pt x="6436711" y="3882292"/>
                  <a:pt x="6452130" y="3955591"/>
                  <a:pt x="6452415" y="3982346"/>
                </a:cubicBezTo>
                <a:lnTo>
                  <a:pt x="6453241" y="4012494"/>
                </a:lnTo>
                <a:lnTo>
                  <a:pt x="6446515" y="4044027"/>
                </a:lnTo>
                <a:lnTo>
                  <a:pt x="6442129" y="4064589"/>
                </a:lnTo>
                <a:lnTo>
                  <a:pt x="6438170" y="4033137"/>
                </a:lnTo>
                <a:lnTo>
                  <a:pt x="6421705" y="3861435"/>
                </a:lnTo>
                <a:lnTo>
                  <a:pt x="6428387" y="3810950"/>
                </a:lnTo>
                <a:cubicBezTo>
                  <a:pt x="6428387" y="3810950"/>
                  <a:pt x="6428875" y="3809323"/>
                  <a:pt x="6429675" y="3806479"/>
                </a:cubicBezTo>
                <a:close/>
                <a:moveTo>
                  <a:pt x="11013336" y="3797612"/>
                </a:moveTo>
                <a:lnTo>
                  <a:pt x="11014619" y="3813502"/>
                </a:lnTo>
                <a:cubicBezTo>
                  <a:pt x="11018509" y="3865117"/>
                  <a:pt x="11020031" y="3916289"/>
                  <a:pt x="11008240" y="3964292"/>
                </a:cubicBezTo>
                <a:cubicBezTo>
                  <a:pt x="11007214" y="3968467"/>
                  <a:pt x="11004094" y="3964115"/>
                  <a:pt x="11000182" y="3955133"/>
                </a:cubicBezTo>
                <a:lnTo>
                  <a:pt x="10997998" y="3948823"/>
                </a:lnTo>
                <a:close/>
                <a:moveTo>
                  <a:pt x="2357214" y="3797612"/>
                </a:moveTo>
                <a:lnTo>
                  <a:pt x="2358497" y="3813500"/>
                </a:lnTo>
                <a:cubicBezTo>
                  <a:pt x="2362387" y="3865115"/>
                  <a:pt x="2363909" y="3916288"/>
                  <a:pt x="2352119" y="3964290"/>
                </a:cubicBezTo>
                <a:cubicBezTo>
                  <a:pt x="2351092" y="3968465"/>
                  <a:pt x="2347973" y="3964115"/>
                  <a:pt x="2344061" y="3955133"/>
                </a:cubicBezTo>
                <a:lnTo>
                  <a:pt x="2341877" y="3948823"/>
                </a:lnTo>
                <a:close/>
                <a:moveTo>
                  <a:pt x="2155994" y="3791300"/>
                </a:moveTo>
                <a:lnTo>
                  <a:pt x="2151591" y="3814861"/>
                </a:lnTo>
                <a:lnTo>
                  <a:pt x="2149775" y="3822744"/>
                </a:lnTo>
                <a:lnTo>
                  <a:pt x="2155694" y="3850227"/>
                </a:lnTo>
                <a:lnTo>
                  <a:pt x="2157215" y="3872625"/>
                </a:lnTo>
                <a:lnTo>
                  <a:pt x="2163665" y="3829441"/>
                </a:lnTo>
                <a:lnTo>
                  <a:pt x="2157632" y="3800941"/>
                </a:lnTo>
                <a:close/>
                <a:moveTo>
                  <a:pt x="12246516" y="3786720"/>
                </a:moveTo>
                <a:cubicBezTo>
                  <a:pt x="12248018" y="3791766"/>
                  <a:pt x="12248620" y="3798406"/>
                  <a:pt x="12247871" y="3805507"/>
                </a:cubicBezTo>
                <a:cubicBezTo>
                  <a:pt x="12247121" y="3812605"/>
                  <a:pt x="12245022" y="3820166"/>
                  <a:pt x="12241122" y="3827056"/>
                </a:cubicBezTo>
                <a:cubicBezTo>
                  <a:pt x="12231515" y="3813221"/>
                  <a:pt x="12235716" y="3805798"/>
                  <a:pt x="12246516" y="3786720"/>
                </a:cubicBezTo>
                <a:close/>
                <a:moveTo>
                  <a:pt x="12402167" y="3773088"/>
                </a:moveTo>
                <a:cubicBezTo>
                  <a:pt x="12401212" y="3770447"/>
                  <a:pt x="12399559" y="3770474"/>
                  <a:pt x="12396858" y="3775245"/>
                </a:cubicBezTo>
                <a:cubicBezTo>
                  <a:pt x="12381859" y="3801745"/>
                  <a:pt x="12393865" y="3826737"/>
                  <a:pt x="12401666" y="3812956"/>
                </a:cubicBezTo>
                <a:cubicBezTo>
                  <a:pt x="12401666" y="3812956"/>
                  <a:pt x="12405039" y="3781012"/>
                  <a:pt x="12402167" y="3773088"/>
                </a:cubicBezTo>
                <a:close/>
                <a:moveTo>
                  <a:pt x="3746044" y="3773088"/>
                </a:moveTo>
                <a:cubicBezTo>
                  <a:pt x="3745092" y="3770449"/>
                  <a:pt x="3743438" y="3770476"/>
                  <a:pt x="3740738" y="3775246"/>
                </a:cubicBezTo>
                <a:cubicBezTo>
                  <a:pt x="3725736" y="3801745"/>
                  <a:pt x="3737744" y="3826738"/>
                  <a:pt x="3745543" y="3812957"/>
                </a:cubicBezTo>
                <a:cubicBezTo>
                  <a:pt x="3745543" y="3812957"/>
                  <a:pt x="3748916" y="3781012"/>
                  <a:pt x="3746044" y="3773088"/>
                </a:cubicBezTo>
                <a:close/>
                <a:moveTo>
                  <a:pt x="10466929" y="3770170"/>
                </a:moveTo>
                <a:lnTo>
                  <a:pt x="10514591" y="3822768"/>
                </a:lnTo>
                <a:lnTo>
                  <a:pt x="10554169" y="3868442"/>
                </a:lnTo>
                <a:lnTo>
                  <a:pt x="10554125" y="3876340"/>
                </a:lnTo>
                <a:cubicBezTo>
                  <a:pt x="10554838" y="3887392"/>
                  <a:pt x="10556085" y="3900924"/>
                  <a:pt x="10557193" y="3915022"/>
                </a:cubicBezTo>
                <a:lnTo>
                  <a:pt x="10557214" y="3915405"/>
                </a:lnTo>
                <a:lnTo>
                  <a:pt x="10524927" y="3890466"/>
                </a:lnTo>
                <a:cubicBezTo>
                  <a:pt x="10516681" y="3885793"/>
                  <a:pt x="10511287" y="3885080"/>
                  <a:pt x="10509627" y="3889193"/>
                </a:cubicBezTo>
                <a:cubicBezTo>
                  <a:pt x="10506807" y="3894345"/>
                  <a:pt x="10521715" y="3917470"/>
                  <a:pt x="10543879" y="3948652"/>
                </a:cubicBezTo>
                <a:lnTo>
                  <a:pt x="10558518" y="3968852"/>
                </a:lnTo>
                <a:lnTo>
                  <a:pt x="10556798" y="3991065"/>
                </a:lnTo>
                <a:cubicBezTo>
                  <a:pt x="10556798" y="3991065"/>
                  <a:pt x="10547115" y="4030481"/>
                  <a:pt x="10538668" y="3990079"/>
                </a:cubicBezTo>
                <a:lnTo>
                  <a:pt x="10536667" y="3977236"/>
                </a:lnTo>
                <a:lnTo>
                  <a:pt x="10535867" y="3980499"/>
                </a:lnTo>
                <a:cubicBezTo>
                  <a:pt x="10538295" y="4007826"/>
                  <a:pt x="10544484" y="4019845"/>
                  <a:pt x="10550393" y="4039205"/>
                </a:cubicBezTo>
                <a:cubicBezTo>
                  <a:pt x="10549368" y="4043379"/>
                  <a:pt x="10544730" y="4051410"/>
                  <a:pt x="10540787" y="4062034"/>
                </a:cubicBezTo>
                <a:lnTo>
                  <a:pt x="10536499" y="4092340"/>
                </a:lnTo>
                <a:lnTo>
                  <a:pt x="10532858" y="4090506"/>
                </a:lnTo>
                <a:cubicBezTo>
                  <a:pt x="10529276" y="4085648"/>
                  <a:pt x="10525279" y="4081882"/>
                  <a:pt x="10521236" y="4079479"/>
                </a:cubicBezTo>
                <a:lnTo>
                  <a:pt x="10512905" y="4077473"/>
                </a:lnTo>
                <a:lnTo>
                  <a:pt x="10512625" y="4075114"/>
                </a:lnTo>
                <a:lnTo>
                  <a:pt x="10510464" y="4073152"/>
                </a:lnTo>
                <a:lnTo>
                  <a:pt x="10508660" y="4062252"/>
                </a:lnTo>
                <a:lnTo>
                  <a:pt x="10516805" y="4067065"/>
                </a:lnTo>
                <a:lnTo>
                  <a:pt x="10507685" y="4056366"/>
                </a:lnTo>
                <a:lnTo>
                  <a:pt x="10499275" y="4005540"/>
                </a:lnTo>
                <a:lnTo>
                  <a:pt x="10496684" y="4026967"/>
                </a:lnTo>
                <a:lnTo>
                  <a:pt x="10494462" y="4040855"/>
                </a:lnTo>
                <a:lnTo>
                  <a:pt x="10477037" y="4021985"/>
                </a:lnTo>
                <a:lnTo>
                  <a:pt x="10488142" y="3935808"/>
                </a:lnTo>
                <a:lnTo>
                  <a:pt x="10485864" y="3921460"/>
                </a:lnTo>
                <a:cubicBezTo>
                  <a:pt x="10481940" y="3893922"/>
                  <a:pt x="10477995" y="3862303"/>
                  <a:pt x="10473823" y="3821915"/>
                </a:cubicBezTo>
                <a:cubicBezTo>
                  <a:pt x="10473088" y="3818802"/>
                  <a:pt x="10472079" y="3811626"/>
                  <a:pt x="10470869" y="3802122"/>
                </a:cubicBezTo>
                <a:close/>
                <a:moveTo>
                  <a:pt x="10463495" y="3744083"/>
                </a:moveTo>
                <a:lnTo>
                  <a:pt x="10463645" y="3744255"/>
                </a:lnTo>
                <a:cubicBezTo>
                  <a:pt x="10481242" y="3763836"/>
                  <a:pt x="10498799" y="3783111"/>
                  <a:pt x="10516890" y="3803597"/>
                </a:cubicBezTo>
                <a:cubicBezTo>
                  <a:pt x="10517657" y="3805907"/>
                  <a:pt x="10558609" y="3842729"/>
                  <a:pt x="10557503" y="3848653"/>
                </a:cubicBezTo>
                <a:cubicBezTo>
                  <a:pt x="10550263" y="3856189"/>
                  <a:pt x="10530361" y="3825619"/>
                  <a:pt x="10530361" y="3825619"/>
                </a:cubicBezTo>
                <a:cubicBezTo>
                  <a:pt x="10505749" y="3799392"/>
                  <a:pt x="10486391" y="3779328"/>
                  <a:pt x="10467474" y="3759437"/>
                </a:cubicBezTo>
                <a:lnTo>
                  <a:pt x="10465208" y="3757027"/>
                </a:lnTo>
                <a:close/>
                <a:moveTo>
                  <a:pt x="973860" y="3736018"/>
                </a:moveTo>
                <a:lnTo>
                  <a:pt x="977339" y="3738173"/>
                </a:lnTo>
                <a:lnTo>
                  <a:pt x="977833" y="3738481"/>
                </a:lnTo>
                <a:cubicBezTo>
                  <a:pt x="980925" y="3740397"/>
                  <a:pt x="984457" y="3742585"/>
                  <a:pt x="984457" y="3742585"/>
                </a:cubicBezTo>
                <a:lnTo>
                  <a:pt x="977339" y="3738173"/>
                </a:lnTo>
                <a:lnTo>
                  <a:pt x="974025" y="3736119"/>
                </a:lnTo>
                <a:cubicBezTo>
                  <a:pt x="973198" y="3735608"/>
                  <a:pt x="972976" y="3735470"/>
                  <a:pt x="973860" y="3736018"/>
                </a:cubicBezTo>
                <a:close/>
                <a:moveTo>
                  <a:pt x="2120114" y="3728184"/>
                </a:moveTo>
                <a:lnTo>
                  <a:pt x="2120114" y="3728450"/>
                </a:lnTo>
                <a:cubicBezTo>
                  <a:pt x="2120786" y="3779856"/>
                  <a:pt x="2122050" y="3835094"/>
                  <a:pt x="2117409" y="3850739"/>
                </a:cubicBezTo>
                <a:lnTo>
                  <a:pt x="2115320" y="3853266"/>
                </a:lnTo>
                <a:lnTo>
                  <a:pt x="2117661" y="3868345"/>
                </a:lnTo>
                <a:lnTo>
                  <a:pt x="2139738" y="3998073"/>
                </a:lnTo>
                <a:lnTo>
                  <a:pt x="2139895" y="3996863"/>
                </a:lnTo>
                <a:cubicBezTo>
                  <a:pt x="2143834" y="3966897"/>
                  <a:pt x="2147907" y="3936719"/>
                  <a:pt x="2152357" y="3905155"/>
                </a:cubicBezTo>
                <a:lnTo>
                  <a:pt x="2153431" y="3897958"/>
                </a:lnTo>
                <a:lnTo>
                  <a:pt x="2146745" y="3901480"/>
                </a:lnTo>
                <a:cubicBezTo>
                  <a:pt x="2144944" y="3900226"/>
                  <a:pt x="2143225" y="3896627"/>
                  <a:pt x="2141593" y="3891281"/>
                </a:cubicBezTo>
                <a:lnTo>
                  <a:pt x="2140225" y="3885223"/>
                </a:lnTo>
                <a:lnTo>
                  <a:pt x="2136648" y="3896659"/>
                </a:lnTo>
                <a:cubicBezTo>
                  <a:pt x="2131841" y="3889740"/>
                  <a:pt x="2130490" y="3884424"/>
                  <a:pt x="2131690" y="3878455"/>
                </a:cubicBezTo>
                <a:lnTo>
                  <a:pt x="2136584" y="3867990"/>
                </a:lnTo>
                <a:lnTo>
                  <a:pt x="2129106" y="3811918"/>
                </a:lnTo>
                <a:cubicBezTo>
                  <a:pt x="2125695" y="3780387"/>
                  <a:pt x="2123046" y="3749114"/>
                  <a:pt x="2121174" y="3734107"/>
                </a:cubicBezTo>
                <a:close/>
                <a:moveTo>
                  <a:pt x="4811673" y="3708051"/>
                </a:moveTo>
                <a:lnTo>
                  <a:pt x="4824666" y="3815877"/>
                </a:lnTo>
                <a:lnTo>
                  <a:pt x="4838509" y="3887341"/>
                </a:lnTo>
                <a:lnTo>
                  <a:pt x="4818512" y="3991107"/>
                </a:lnTo>
                <a:lnTo>
                  <a:pt x="4804504" y="4078315"/>
                </a:lnTo>
                <a:lnTo>
                  <a:pt x="4804259" y="4077174"/>
                </a:lnTo>
                <a:cubicBezTo>
                  <a:pt x="4802196" y="4068212"/>
                  <a:pt x="4800616" y="4062250"/>
                  <a:pt x="4799387" y="4058724"/>
                </a:cubicBezTo>
                <a:lnTo>
                  <a:pt x="4797690" y="4060174"/>
                </a:lnTo>
                <a:lnTo>
                  <a:pt x="4805987" y="3959640"/>
                </a:lnTo>
                <a:cubicBezTo>
                  <a:pt x="4808785" y="3888858"/>
                  <a:pt x="4808627" y="3819975"/>
                  <a:pt x="4806322" y="3751664"/>
                </a:cubicBezTo>
                <a:close/>
                <a:moveTo>
                  <a:pt x="4998523" y="3708049"/>
                </a:moveTo>
                <a:lnTo>
                  <a:pt x="5003875" y="3751663"/>
                </a:lnTo>
                <a:cubicBezTo>
                  <a:pt x="5001569" y="3819974"/>
                  <a:pt x="5001406" y="3888858"/>
                  <a:pt x="5004210" y="3959636"/>
                </a:cubicBezTo>
                <a:lnTo>
                  <a:pt x="5012510" y="4060173"/>
                </a:lnTo>
                <a:lnTo>
                  <a:pt x="5010809" y="4058721"/>
                </a:lnTo>
                <a:cubicBezTo>
                  <a:pt x="5008357" y="4065775"/>
                  <a:pt x="5004484" y="4082567"/>
                  <a:pt x="4998163" y="4113625"/>
                </a:cubicBezTo>
                <a:lnTo>
                  <a:pt x="4993776" y="4134191"/>
                </a:lnTo>
                <a:lnTo>
                  <a:pt x="4989819" y="4102737"/>
                </a:lnTo>
                <a:lnTo>
                  <a:pt x="4973334" y="3930820"/>
                </a:lnTo>
                <a:lnTo>
                  <a:pt x="4980033" y="3880553"/>
                </a:lnTo>
                <a:cubicBezTo>
                  <a:pt x="4980033" y="3880553"/>
                  <a:pt x="5003991" y="3800884"/>
                  <a:pt x="4991150" y="3781559"/>
                </a:cubicBezTo>
                <a:lnTo>
                  <a:pt x="4989753" y="3780825"/>
                </a:lnTo>
                <a:close/>
                <a:moveTo>
                  <a:pt x="3551033" y="3686622"/>
                </a:moveTo>
                <a:lnTo>
                  <a:pt x="3538818" y="3761733"/>
                </a:lnTo>
                <a:lnTo>
                  <a:pt x="3543402" y="3792152"/>
                </a:lnTo>
                <a:cubicBezTo>
                  <a:pt x="3550531" y="3839557"/>
                  <a:pt x="3557977" y="3888090"/>
                  <a:pt x="3566017" y="3937949"/>
                </a:cubicBezTo>
                <a:lnTo>
                  <a:pt x="3577886" y="4007699"/>
                </a:lnTo>
                <a:lnTo>
                  <a:pt x="3584348" y="3957199"/>
                </a:lnTo>
                <a:lnTo>
                  <a:pt x="3586129" y="3943938"/>
                </a:lnTo>
                <a:lnTo>
                  <a:pt x="3585285" y="3940184"/>
                </a:lnTo>
                <a:cubicBezTo>
                  <a:pt x="3576457" y="3890658"/>
                  <a:pt x="3570623" y="3799489"/>
                  <a:pt x="3567922" y="3794718"/>
                </a:cubicBezTo>
                <a:close/>
                <a:moveTo>
                  <a:pt x="9328733" y="3684906"/>
                </a:moveTo>
                <a:lnTo>
                  <a:pt x="9329321" y="3700028"/>
                </a:lnTo>
                <a:cubicBezTo>
                  <a:pt x="9329188" y="3708021"/>
                  <a:pt x="9328524" y="3714887"/>
                  <a:pt x="9327201" y="3720278"/>
                </a:cubicBezTo>
                <a:lnTo>
                  <a:pt x="9323596" y="3725132"/>
                </a:lnTo>
                <a:close/>
                <a:moveTo>
                  <a:pt x="11078336" y="3666416"/>
                </a:moveTo>
                <a:lnTo>
                  <a:pt x="11079509" y="3667144"/>
                </a:lnTo>
                <a:lnTo>
                  <a:pt x="11088934" y="3672985"/>
                </a:lnTo>
                <a:cubicBezTo>
                  <a:pt x="11088934" y="3672985"/>
                  <a:pt x="11085401" y="3670795"/>
                  <a:pt x="11082310" y="3668879"/>
                </a:cubicBezTo>
                <a:lnTo>
                  <a:pt x="11079509" y="3667144"/>
                </a:lnTo>
                <a:lnTo>
                  <a:pt x="11078502" y="3666518"/>
                </a:lnTo>
                <a:cubicBezTo>
                  <a:pt x="11077673" y="3666004"/>
                  <a:pt x="11077452" y="3665868"/>
                  <a:pt x="11078336" y="3666416"/>
                </a:cubicBezTo>
                <a:close/>
                <a:moveTo>
                  <a:pt x="1787234" y="3662435"/>
                </a:moveTo>
                <a:cubicBezTo>
                  <a:pt x="1770422" y="3665749"/>
                  <a:pt x="1791042" y="3749368"/>
                  <a:pt x="1796459" y="3770222"/>
                </a:cubicBezTo>
                <a:lnTo>
                  <a:pt x="1797427" y="3773880"/>
                </a:lnTo>
                <a:lnTo>
                  <a:pt x="1803016" y="3716472"/>
                </a:lnTo>
                <a:lnTo>
                  <a:pt x="1796273" y="3679519"/>
                </a:lnTo>
                <a:cubicBezTo>
                  <a:pt x="1793445" y="3668160"/>
                  <a:pt x="1790335" y="3660664"/>
                  <a:pt x="1787234" y="3662435"/>
                </a:cubicBezTo>
                <a:close/>
                <a:moveTo>
                  <a:pt x="7516166" y="3658492"/>
                </a:moveTo>
                <a:lnTo>
                  <a:pt x="7514669" y="3668901"/>
                </a:lnTo>
                <a:lnTo>
                  <a:pt x="7513575" y="3676677"/>
                </a:lnTo>
                <a:lnTo>
                  <a:pt x="7513216" y="3674497"/>
                </a:lnTo>
                <a:close/>
                <a:moveTo>
                  <a:pt x="6172567" y="3653153"/>
                </a:moveTo>
                <a:cubicBezTo>
                  <a:pt x="6174465" y="3656293"/>
                  <a:pt x="6174671" y="3665319"/>
                  <a:pt x="6173444" y="3673797"/>
                </a:cubicBezTo>
                <a:cubicBezTo>
                  <a:pt x="6172219" y="3682282"/>
                  <a:pt x="6169561" y="3690225"/>
                  <a:pt x="6165737" y="3691207"/>
                </a:cubicBezTo>
                <a:cubicBezTo>
                  <a:pt x="6165737" y="3691207"/>
                  <a:pt x="6159231" y="3669331"/>
                  <a:pt x="6166431" y="3656611"/>
                </a:cubicBezTo>
                <a:cubicBezTo>
                  <a:pt x="6169279" y="3651575"/>
                  <a:pt x="6171299" y="3651055"/>
                  <a:pt x="6172567" y="3653153"/>
                </a:cubicBezTo>
                <a:close/>
                <a:moveTo>
                  <a:pt x="5298340" y="3651788"/>
                </a:moveTo>
                <a:lnTo>
                  <a:pt x="5302469" y="3676390"/>
                </a:lnTo>
                <a:cubicBezTo>
                  <a:pt x="5309828" y="3723184"/>
                  <a:pt x="5315121" y="3768315"/>
                  <a:pt x="5309821" y="3789883"/>
                </a:cubicBezTo>
                <a:lnTo>
                  <a:pt x="5309387" y="3790465"/>
                </a:lnTo>
                <a:close/>
                <a:moveTo>
                  <a:pt x="3657096" y="3650921"/>
                </a:moveTo>
                <a:cubicBezTo>
                  <a:pt x="3654993" y="3650779"/>
                  <a:pt x="3652911" y="3652816"/>
                  <a:pt x="3650923" y="3656278"/>
                </a:cubicBezTo>
                <a:lnTo>
                  <a:pt x="3645562" y="3669603"/>
                </a:lnTo>
                <a:lnTo>
                  <a:pt x="3646814" y="3678680"/>
                </a:lnTo>
                <a:cubicBezTo>
                  <a:pt x="3646086" y="3685739"/>
                  <a:pt x="3644461" y="3691209"/>
                  <a:pt x="3644461" y="3691209"/>
                </a:cubicBezTo>
                <a:lnTo>
                  <a:pt x="3641569" y="3687680"/>
                </a:lnTo>
                <a:lnTo>
                  <a:pt x="3637697" y="3705722"/>
                </a:lnTo>
                <a:cubicBezTo>
                  <a:pt x="3634824" y="3726841"/>
                  <a:pt x="3637203" y="3734836"/>
                  <a:pt x="3649797" y="3681780"/>
                </a:cubicBezTo>
                <a:cubicBezTo>
                  <a:pt x="3634454" y="3764071"/>
                  <a:pt x="3621966" y="3841329"/>
                  <a:pt x="3610060" y="3917870"/>
                </a:cubicBezTo>
                <a:lnTo>
                  <a:pt x="3605776" y="3945278"/>
                </a:lnTo>
                <a:lnTo>
                  <a:pt x="3606462" y="3955336"/>
                </a:lnTo>
                <a:cubicBezTo>
                  <a:pt x="3605955" y="3960154"/>
                  <a:pt x="3604869" y="3964145"/>
                  <a:pt x="3603034" y="3966906"/>
                </a:cubicBezTo>
                <a:lnTo>
                  <a:pt x="3602341" y="3967268"/>
                </a:lnTo>
                <a:lnTo>
                  <a:pt x="3587344" y="4063274"/>
                </a:lnTo>
                <a:lnTo>
                  <a:pt x="3592183" y="4091705"/>
                </a:lnTo>
                <a:cubicBezTo>
                  <a:pt x="3592183" y="4091705"/>
                  <a:pt x="3593315" y="4098677"/>
                  <a:pt x="3594735" y="4108892"/>
                </a:cubicBezTo>
                <a:lnTo>
                  <a:pt x="3598854" y="4143869"/>
                </a:lnTo>
                <a:lnTo>
                  <a:pt x="3639423" y="3874657"/>
                </a:lnTo>
                <a:cubicBezTo>
                  <a:pt x="3640021" y="3858199"/>
                  <a:pt x="3681603" y="3656394"/>
                  <a:pt x="3657096" y="3650921"/>
                </a:cubicBezTo>
                <a:close/>
                <a:moveTo>
                  <a:pt x="2106204" y="3639601"/>
                </a:moveTo>
                <a:lnTo>
                  <a:pt x="2105228" y="3647857"/>
                </a:lnTo>
                <a:lnTo>
                  <a:pt x="2095010" y="3722312"/>
                </a:lnTo>
                <a:lnTo>
                  <a:pt x="2095046" y="3722549"/>
                </a:lnTo>
                <a:lnTo>
                  <a:pt x="2095320" y="3724310"/>
                </a:lnTo>
                <a:lnTo>
                  <a:pt x="2101400" y="3678250"/>
                </a:lnTo>
                <a:lnTo>
                  <a:pt x="2106768" y="3643208"/>
                </a:lnTo>
                <a:close/>
                <a:moveTo>
                  <a:pt x="6446876" y="3638447"/>
                </a:moveTo>
                <a:lnTo>
                  <a:pt x="6452227" y="3682061"/>
                </a:lnTo>
                <a:lnTo>
                  <a:pt x="6452519" y="3863771"/>
                </a:lnTo>
                <a:lnTo>
                  <a:pt x="6450613" y="3848429"/>
                </a:lnTo>
                <a:cubicBezTo>
                  <a:pt x="6448110" y="3827951"/>
                  <a:pt x="6445162" y="3804271"/>
                  <a:pt x="6442139" y="3786122"/>
                </a:cubicBezTo>
                <a:lnTo>
                  <a:pt x="6438293" y="3769373"/>
                </a:lnTo>
                <a:lnTo>
                  <a:pt x="6440520" y="3759030"/>
                </a:lnTo>
                <a:cubicBezTo>
                  <a:pt x="6443751" y="3739602"/>
                  <a:pt x="6445006" y="3720238"/>
                  <a:pt x="6439505" y="3711955"/>
                </a:cubicBezTo>
                <a:lnTo>
                  <a:pt x="6438107" y="3711219"/>
                </a:lnTo>
                <a:close/>
                <a:moveTo>
                  <a:pt x="5068034" y="3629662"/>
                </a:moveTo>
                <a:lnTo>
                  <a:pt x="5082645" y="3743052"/>
                </a:lnTo>
                <a:lnTo>
                  <a:pt x="5080365" y="3757398"/>
                </a:lnTo>
                <a:cubicBezTo>
                  <a:pt x="5076442" y="3784936"/>
                  <a:pt x="5072499" y="3816555"/>
                  <a:pt x="5068328" y="3856943"/>
                </a:cubicBezTo>
                <a:cubicBezTo>
                  <a:pt x="5064966" y="3871176"/>
                  <a:pt x="5055893" y="3970304"/>
                  <a:pt x="5047976" y="3988664"/>
                </a:cubicBezTo>
                <a:lnTo>
                  <a:pt x="5042506" y="3977618"/>
                </a:lnTo>
                <a:lnTo>
                  <a:pt x="5040780" y="3971866"/>
                </a:lnTo>
                <a:lnTo>
                  <a:pt x="5042617" y="3923828"/>
                </a:lnTo>
                <a:cubicBezTo>
                  <a:pt x="5048597" y="3866169"/>
                  <a:pt x="5064014" y="3792870"/>
                  <a:pt x="5064298" y="3766115"/>
                </a:cubicBezTo>
                <a:close/>
                <a:moveTo>
                  <a:pt x="4742165" y="3629661"/>
                </a:moveTo>
                <a:lnTo>
                  <a:pt x="4745899" y="3766115"/>
                </a:lnTo>
                <a:cubicBezTo>
                  <a:pt x="4746183" y="3792872"/>
                  <a:pt x="4761602" y="3866169"/>
                  <a:pt x="4767577" y="3923828"/>
                </a:cubicBezTo>
                <a:lnTo>
                  <a:pt x="4769416" y="3971864"/>
                </a:lnTo>
                <a:lnTo>
                  <a:pt x="4767690" y="3977618"/>
                </a:lnTo>
                <a:lnTo>
                  <a:pt x="4762218" y="3988664"/>
                </a:lnTo>
                <a:cubicBezTo>
                  <a:pt x="4754304" y="3970302"/>
                  <a:pt x="4745233" y="3871177"/>
                  <a:pt x="4741872" y="3856943"/>
                </a:cubicBezTo>
                <a:cubicBezTo>
                  <a:pt x="4737698" y="3816555"/>
                  <a:pt x="4733752" y="3784935"/>
                  <a:pt x="4729828" y="3757397"/>
                </a:cubicBezTo>
                <a:lnTo>
                  <a:pt x="4727550" y="3743051"/>
                </a:lnTo>
                <a:close/>
                <a:moveTo>
                  <a:pt x="2127243" y="3629345"/>
                </a:moveTo>
                <a:lnTo>
                  <a:pt x="2123239" y="3637172"/>
                </a:lnTo>
                <a:lnTo>
                  <a:pt x="2122814" y="3640121"/>
                </a:lnTo>
                <a:lnTo>
                  <a:pt x="2124870" y="3656196"/>
                </a:lnTo>
                <a:cubicBezTo>
                  <a:pt x="2130429" y="3699545"/>
                  <a:pt x="2136466" y="3745989"/>
                  <a:pt x="2143560" y="3798307"/>
                </a:cubicBezTo>
                <a:lnTo>
                  <a:pt x="2144380" y="3801149"/>
                </a:lnTo>
                <a:lnTo>
                  <a:pt x="2144853" y="3789987"/>
                </a:lnTo>
                <a:lnTo>
                  <a:pt x="2150122" y="3754790"/>
                </a:lnTo>
                <a:lnTo>
                  <a:pt x="2141776" y="3694096"/>
                </a:lnTo>
                <a:cubicBezTo>
                  <a:pt x="2139229" y="3673061"/>
                  <a:pt x="2137517" y="3656395"/>
                  <a:pt x="2136996" y="3649215"/>
                </a:cubicBezTo>
                <a:cubicBezTo>
                  <a:pt x="2132851" y="3636627"/>
                  <a:pt x="2129671" y="3630477"/>
                  <a:pt x="2127243" y="3629345"/>
                </a:cubicBezTo>
                <a:close/>
                <a:moveTo>
                  <a:pt x="4968079" y="3627720"/>
                </a:moveTo>
                <a:cubicBezTo>
                  <a:pt x="4972130" y="3632114"/>
                  <a:pt x="4974153" y="3634310"/>
                  <a:pt x="4974917" y="3635132"/>
                </a:cubicBezTo>
                <a:cubicBezTo>
                  <a:pt x="4977194" y="3637604"/>
                  <a:pt x="4968079" y="3627720"/>
                  <a:pt x="4968079" y="3627720"/>
                </a:cubicBezTo>
                <a:close/>
                <a:moveTo>
                  <a:pt x="4842119" y="3627719"/>
                </a:moveTo>
                <a:cubicBezTo>
                  <a:pt x="4842119" y="3627719"/>
                  <a:pt x="4833002" y="3637607"/>
                  <a:pt x="4835279" y="3635134"/>
                </a:cubicBezTo>
                <a:cubicBezTo>
                  <a:pt x="4836042" y="3634312"/>
                  <a:pt x="4838067" y="3632114"/>
                  <a:pt x="4842119" y="3627719"/>
                </a:cubicBezTo>
                <a:close/>
                <a:moveTo>
                  <a:pt x="4179406" y="3609326"/>
                </a:moveTo>
                <a:lnTo>
                  <a:pt x="4178701" y="3635606"/>
                </a:lnTo>
                <a:cubicBezTo>
                  <a:pt x="4178690" y="3648984"/>
                  <a:pt x="4179078" y="3660488"/>
                  <a:pt x="4179953" y="3667281"/>
                </a:cubicBezTo>
                <a:lnTo>
                  <a:pt x="4183130" y="3617008"/>
                </a:lnTo>
                <a:close/>
                <a:moveTo>
                  <a:pt x="7859759" y="3606422"/>
                </a:moveTo>
                <a:lnTo>
                  <a:pt x="7859966" y="3607690"/>
                </a:lnTo>
                <a:lnTo>
                  <a:pt x="7868993" y="3661496"/>
                </a:lnTo>
                <a:lnTo>
                  <a:pt x="7866663" y="3675413"/>
                </a:lnTo>
                <a:lnTo>
                  <a:pt x="7860857" y="3650820"/>
                </a:lnTo>
                <a:lnTo>
                  <a:pt x="7857304" y="3629910"/>
                </a:lnTo>
                <a:close/>
                <a:moveTo>
                  <a:pt x="8715938" y="3605943"/>
                </a:moveTo>
                <a:cubicBezTo>
                  <a:pt x="8719268" y="3603807"/>
                  <a:pt x="8705944" y="3612350"/>
                  <a:pt x="8705944" y="3612350"/>
                </a:cubicBezTo>
                <a:cubicBezTo>
                  <a:pt x="8711866" y="3608555"/>
                  <a:pt x="8714828" y="3606655"/>
                  <a:pt x="8715938" y="3605943"/>
                </a:cubicBezTo>
                <a:close/>
                <a:moveTo>
                  <a:pt x="4837825" y="3586762"/>
                </a:moveTo>
                <a:cubicBezTo>
                  <a:pt x="4833499" y="3591312"/>
                  <a:pt x="4831331" y="3593584"/>
                  <a:pt x="4830523" y="3594442"/>
                </a:cubicBezTo>
                <a:cubicBezTo>
                  <a:pt x="4828090" y="3596998"/>
                  <a:pt x="4837825" y="3586762"/>
                  <a:pt x="4837825" y="3586762"/>
                </a:cubicBezTo>
                <a:close/>
                <a:moveTo>
                  <a:pt x="4972371" y="3586761"/>
                </a:moveTo>
                <a:lnTo>
                  <a:pt x="4975264" y="3589803"/>
                </a:lnTo>
                <a:lnTo>
                  <a:pt x="4975263" y="3589802"/>
                </a:lnTo>
                <a:close/>
                <a:moveTo>
                  <a:pt x="7620919" y="3583549"/>
                </a:moveTo>
                <a:cubicBezTo>
                  <a:pt x="7622819" y="3586691"/>
                  <a:pt x="7623023" y="3595714"/>
                  <a:pt x="7621798" y="3604196"/>
                </a:cubicBezTo>
                <a:cubicBezTo>
                  <a:pt x="7620573" y="3612679"/>
                  <a:pt x="7617915" y="3620622"/>
                  <a:pt x="7614090" y="3621603"/>
                </a:cubicBezTo>
                <a:cubicBezTo>
                  <a:pt x="7614090" y="3621603"/>
                  <a:pt x="7607581" y="3599729"/>
                  <a:pt x="7614783" y="3587007"/>
                </a:cubicBezTo>
                <a:cubicBezTo>
                  <a:pt x="7617633" y="3581973"/>
                  <a:pt x="7619653" y="3581452"/>
                  <a:pt x="7620919" y="3583549"/>
                </a:cubicBezTo>
                <a:close/>
                <a:moveTo>
                  <a:pt x="6746691" y="3582175"/>
                </a:moveTo>
                <a:lnTo>
                  <a:pt x="6750820" y="3606787"/>
                </a:lnTo>
                <a:cubicBezTo>
                  <a:pt x="6758177" y="3653583"/>
                  <a:pt x="6763472" y="3698713"/>
                  <a:pt x="6758175" y="3720281"/>
                </a:cubicBezTo>
                <a:lnTo>
                  <a:pt x="6757743" y="3720859"/>
                </a:lnTo>
                <a:close/>
                <a:moveTo>
                  <a:pt x="4386517" y="3580789"/>
                </a:moveTo>
                <a:lnTo>
                  <a:pt x="4387201" y="3583574"/>
                </a:lnTo>
                <a:lnTo>
                  <a:pt x="4390123" y="3595465"/>
                </a:lnTo>
                <a:cubicBezTo>
                  <a:pt x="4390123" y="3595465"/>
                  <a:pt x="4388919" y="3590573"/>
                  <a:pt x="4387870" y="3586293"/>
                </a:cubicBezTo>
                <a:lnTo>
                  <a:pt x="4387201" y="3583574"/>
                </a:lnTo>
                <a:lnTo>
                  <a:pt x="4386575" y="3581020"/>
                </a:lnTo>
                <a:cubicBezTo>
                  <a:pt x="4386292" y="3579875"/>
                  <a:pt x="4386218" y="3579568"/>
                  <a:pt x="4386517" y="3580789"/>
                </a:cubicBezTo>
                <a:close/>
                <a:moveTo>
                  <a:pt x="5423677" y="3580789"/>
                </a:moveTo>
                <a:cubicBezTo>
                  <a:pt x="5423278" y="3582420"/>
                  <a:pt x="5422211" y="3586767"/>
                  <a:pt x="5420073" y="3595463"/>
                </a:cubicBezTo>
                <a:cubicBezTo>
                  <a:pt x="5420073" y="3595463"/>
                  <a:pt x="5424880" y="3575898"/>
                  <a:pt x="5423677" y="3580789"/>
                </a:cubicBezTo>
                <a:close/>
                <a:moveTo>
                  <a:pt x="9554427" y="3578310"/>
                </a:moveTo>
                <a:cubicBezTo>
                  <a:pt x="9552845" y="3578458"/>
                  <a:pt x="9550752" y="3579747"/>
                  <a:pt x="9548054" y="3582590"/>
                </a:cubicBezTo>
                <a:cubicBezTo>
                  <a:pt x="9544453" y="3588951"/>
                  <a:pt x="9551056" y="3592688"/>
                  <a:pt x="9547455" y="3599049"/>
                </a:cubicBezTo>
                <a:cubicBezTo>
                  <a:pt x="9549259" y="3613191"/>
                  <a:pt x="9552834" y="3611211"/>
                  <a:pt x="9555454" y="3604413"/>
                </a:cubicBezTo>
                <a:cubicBezTo>
                  <a:pt x="9556765" y="3601015"/>
                  <a:pt x="9557838" y="3596411"/>
                  <a:pt x="9558335" y="3592013"/>
                </a:cubicBezTo>
                <a:cubicBezTo>
                  <a:pt x="9558831" y="3587618"/>
                  <a:pt x="9558750" y="3583430"/>
                  <a:pt x="9557749" y="3580864"/>
                </a:cubicBezTo>
                <a:cubicBezTo>
                  <a:pt x="9557084" y="3579152"/>
                  <a:pt x="9556009" y="3578162"/>
                  <a:pt x="9554427" y="3578310"/>
                </a:cubicBezTo>
                <a:close/>
                <a:moveTo>
                  <a:pt x="3464995" y="3578196"/>
                </a:moveTo>
                <a:lnTo>
                  <a:pt x="3464581" y="3581073"/>
                </a:lnTo>
                <a:lnTo>
                  <a:pt x="3459846" y="3619156"/>
                </a:lnTo>
                <a:lnTo>
                  <a:pt x="3459867" y="3619867"/>
                </a:lnTo>
                <a:cubicBezTo>
                  <a:pt x="3461315" y="3638468"/>
                  <a:pt x="3463564" y="3650143"/>
                  <a:pt x="3461116" y="3621435"/>
                </a:cubicBezTo>
                <a:lnTo>
                  <a:pt x="3470829" y="3697233"/>
                </a:lnTo>
                <a:lnTo>
                  <a:pt x="3471044" y="3694668"/>
                </a:lnTo>
                <a:lnTo>
                  <a:pt x="3474754" y="3659565"/>
                </a:lnTo>
                <a:lnTo>
                  <a:pt x="3467719" y="3617699"/>
                </a:lnTo>
                <a:cubicBezTo>
                  <a:pt x="3467719" y="3617699"/>
                  <a:pt x="3476780" y="3597610"/>
                  <a:pt x="3472704" y="3585352"/>
                </a:cubicBezTo>
                <a:close/>
                <a:moveTo>
                  <a:pt x="9335358" y="3571958"/>
                </a:moveTo>
                <a:lnTo>
                  <a:pt x="9338734" y="3583659"/>
                </a:lnTo>
                <a:lnTo>
                  <a:pt x="9337888" y="3590381"/>
                </a:lnTo>
                <a:close/>
                <a:moveTo>
                  <a:pt x="1874380" y="3570672"/>
                </a:moveTo>
                <a:cubicBezTo>
                  <a:pt x="1873547" y="3570140"/>
                  <a:pt x="1873755" y="3570272"/>
                  <a:pt x="1874535" y="3570773"/>
                </a:cubicBezTo>
                <a:lnTo>
                  <a:pt x="1877989" y="3572988"/>
                </a:lnTo>
                <a:lnTo>
                  <a:pt x="1877989" y="3572986"/>
                </a:lnTo>
                <a:close/>
                <a:moveTo>
                  <a:pt x="10530502" y="3570671"/>
                </a:moveTo>
                <a:cubicBezTo>
                  <a:pt x="10529668" y="3570141"/>
                  <a:pt x="10529877" y="3570273"/>
                  <a:pt x="10530658" y="3570773"/>
                </a:cubicBezTo>
                <a:lnTo>
                  <a:pt x="10534111" y="3572990"/>
                </a:lnTo>
                <a:lnTo>
                  <a:pt x="10534111" y="3572988"/>
                </a:lnTo>
                <a:close/>
                <a:moveTo>
                  <a:pt x="5364761" y="3567771"/>
                </a:moveTo>
                <a:lnTo>
                  <a:pt x="5367603" y="3580632"/>
                </a:lnTo>
                <a:cubicBezTo>
                  <a:pt x="5374453" y="3612624"/>
                  <a:pt x="5381073" y="3648064"/>
                  <a:pt x="5380469" y="3670101"/>
                </a:cubicBezTo>
                <a:cubicBezTo>
                  <a:pt x="5376015" y="3694316"/>
                  <a:pt x="5369263" y="3678540"/>
                  <a:pt x="5362503" y="3650876"/>
                </a:cubicBezTo>
                <a:lnTo>
                  <a:pt x="5357753" y="3627009"/>
                </a:lnTo>
                <a:lnTo>
                  <a:pt x="5360987" y="3601675"/>
                </a:lnTo>
                <a:close/>
                <a:moveTo>
                  <a:pt x="4445434" y="3567770"/>
                </a:moveTo>
                <a:lnTo>
                  <a:pt x="4449213" y="3601675"/>
                </a:lnTo>
                <a:lnTo>
                  <a:pt x="4452443" y="3627008"/>
                </a:lnTo>
                <a:lnTo>
                  <a:pt x="4447692" y="3650875"/>
                </a:lnTo>
                <a:cubicBezTo>
                  <a:pt x="4440933" y="3678540"/>
                  <a:pt x="4434184" y="3694315"/>
                  <a:pt x="4429728" y="3670099"/>
                </a:cubicBezTo>
                <a:cubicBezTo>
                  <a:pt x="4429126" y="3648063"/>
                  <a:pt x="4435746" y="3612622"/>
                  <a:pt x="4442591" y="3580631"/>
                </a:cubicBezTo>
                <a:close/>
                <a:moveTo>
                  <a:pt x="9473390" y="3564277"/>
                </a:moveTo>
                <a:lnTo>
                  <a:pt x="9477805" y="3566127"/>
                </a:lnTo>
                <a:lnTo>
                  <a:pt x="9477283" y="3580417"/>
                </a:lnTo>
                <a:close/>
                <a:moveTo>
                  <a:pt x="8702375" y="3560611"/>
                </a:moveTo>
                <a:cubicBezTo>
                  <a:pt x="8701172" y="3555720"/>
                  <a:pt x="8705979" y="3575287"/>
                  <a:pt x="8705979" y="3575287"/>
                </a:cubicBezTo>
                <a:cubicBezTo>
                  <a:pt x="8703842" y="3566589"/>
                  <a:pt x="8702775" y="3562241"/>
                  <a:pt x="8702375" y="3560611"/>
                </a:cubicBezTo>
                <a:close/>
                <a:moveTo>
                  <a:pt x="6190515" y="3560062"/>
                </a:moveTo>
                <a:lnTo>
                  <a:pt x="6193428" y="3666359"/>
                </a:lnTo>
                <a:lnTo>
                  <a:pt x="6192375" y="3671290"/>
                </a:lnTo>
                <a:cubicBezTo>
                  <a:pt x="6190309" y="3680254"/>
                  <a:pt x="6188729" y="3686212"/>
                  <a:pt x="6187505" y="3689740"/>
                </a:cubicBezTo>
                <a:lnTo>
                  <a:pt x="6185804" y="3688289"/>
                </a:lnTo>
                <a:lnTo>
                  <a:pt x="6194103" y="3788825"/>
                </a:lnTo>
                <a:lnTo>
                  <a:pt x="6194145" y="3815072"/>
                </a:lnTo>
                <a:lnTo>
                  <a:pt x="6192671" y="3803208"/>
                </a:lnTo>
                <a:cubicBezTo>
                  <a:pt x="6191685" y="3795663"/>
                  <a:pt x="6190856" y="3790010"/>
                  <a:pt x="6190225" y="3787340"/>
                </a:cubicBezTo>
                <a:cubicBezTo>
                  <a:pt x="6186051" y="3746951"/>
                  <a:pt x="6182107" y="3715334"/>
                  <a:pt x="6178180" y="3687795"/>
                </a:cubicBezTo>
                <a:lnTo>
                  <a:pt x="6175905" y="3673449"/>
                </a:lnTo>
                <a:close/>
                <a:moveTo>
                  <a:pt x="6416427" y="3558116"/>
                </a:moveTo>
                <a:cubicBezTo>
                  <a:pt x="6420480" y="3562512"/>
                  <a:pt x="6422507" y="3564708"/>
                  <a:pt x="6423269" y="3565530"/>
                </a:cubicBezTo>
                <a:cubicBezTo>
                  <a:pt x="6425547" y="3568003"/>
                  <a:pt x="6416427" y="3558116"/>
                  <a:pt x="6416427" y="3558116"/>
                </a:cubicBezTo>
                <a:close/>
                <a:moveTo>
                  <a:pt x="4182877" y="3555941"/>
                </a:moveTo>
                <a:lnTo>
                  <a:pt x="4181196" y="3576367"/>
                </a:lnTo>
                <a:lnTo>
                  <a:pt x="4181014" y="3583764"/>
                </a:lnTo>
                <a:lnTo>
                  <a:pt x="4181892" y="3597682"/>
                </a:lnTo>
                <a:cubicBezTo>
                  <a:pt x="4182767" y="3590887"/>
                  <a:pt x="4183157" y="3579382"/>
                  <a:pt x="4183143" y="3566004"/>
                </a:cubicBezTo>
                <a:close/>
                <a:moveTo>
                  <a:pt x="5627321" y="3555937"/>
                </a:moveTo>
                <a:lnTo>
                  <a:pt x="5627053" y="3566004"/>
                </a:lnTo>
                <a:cubicBezTo>
                  <a:pt x="5627039" y="3579381"/>
                  <a:pt x="5627431" y="3590887"/>
                  <a:pt x="5628307" y="3597679"/>
                </a:cubicBezTo>
                <a:lnTo>
                  <a:pt x="5629181" y="3583763"/>
                </a:lnTo>
                <a:lnTo>
                  <a:pt x="5629001" y="3576359"/>
                </a:lnTo>
                <a:close/>
                <a:moveTo>
                  <a:pt x="9471274" y="3555499"/>
                </a:moveTo>
                <a:lnTo>
                  <a:pt x="9473390" y="3564277"/>
                </a:lnTo>
                <a:lnTo>
                  <a:pt x="9470553" y="3563088"/>
                </a:lnTo>
                <a:cubicBezTo>
                  <a:pt x="9469736" y="3561760"/>
                  <a:pt x="9470249" y="3559675"/>
                  <a:pt x="9471274" y="3555499"/>
                </a:cubicBezTo>
                <a:close/>
                <a:moveTo>
                  <a:pt x="5462413" y="3545336"/>
                </a:moveTo>
                <a:cubicBezTo>
                  <a:pt x="5470213" y="3559114"/>
                  <a:pt x="5473814" y="3565475"/>
                  <a:pt x="5467209" y="3569213"/>
                </a:cubicBezTo>
                <a:lnTo>
                  <a:pt x="5457872" y="3560759"/>
                </a:lnTo>
                <a:lnTo>
                  <a:pt x="5457721" y="3557349"/>
                </a:lnTo>
                <a:lnTo>
                  <a:pt x="5456470" y="3558154"/>
                </a:lnTo>
                <a:close/>
                <a:moveTo>
                  <a:pt x="4347782" y="3545335"/>
                </a:moveTo>
                <a:lnTo>
                  <a:pt x="4353726" y="3558151"/>
                </a:lnTo>
                <a:lnTo>
                  <a:pt x="4352476" y="3557346"/>
                </a:lnTo>
                <a:lnTo>
                  <a:pt x="4352325" y="3560759"/>
                </a:lnTo>
                <a:lnTo>
                  <a:pt x="4342986" y="3569212"/>
                </a:lnTo>
                <a:cubicBezTo>
                  <a:pt x="4336383" y="3565475"/>
                  <a:pt x="4339984" y="3559115"/>
                  <a:pt x="4347782" y="3545335"/>
                </a:cubicBezTo>
                <a:close/>
                <a:moveTo>
                  <a:pt x="10221916" y="3544667"/>
                </a:moveTo>
                <a:lnTo>
                  <a:pt x="10217530" y="3565233"/>
                </a:lnTo>
                <a:cubicBezTo>
                  <a:pt x="10211207" y="3596292"/>
                  <a:pt x="10207334" y="3613082"/>
                  <a:pt x="10204885" y="3620137"/>
                </a:cubicBezTo>
                <a:lnTo>
                  <a:pt x="10203185" y="3618685"/>
                </a:lnTo>
                <a:lnTo>
                  <a:pt x="10211483" y="3719221"/>
                </a:lnTo>
                <a:cubicBezTo>
                  <a:pt x="10214284" y="3790001"/>
                  <a:pt x="10214123" y="3858884"/>
                  <a:pt x="10211818" y="3927194"/>
                </a:cubicBezTo>
                <a:lnTo>
                  <a:pt x="10217170" y="3970811"/>
                </a:lnTo>
                <a:lnTo>
                  <a:pt x="10230163" y="3862981"/>
                </a:lnTo>
                <a:lnTo>
                  <a:pt x="10245694" y="3782795"/>
                </a:lnTo>
                <a:lnTo>
                  <a:pt x="10225873" y="3576122"/>
                </a:lnTo>
                <a:close/>
                <a:moveTo>
                  <a:pt x="3528185" y="3542001"/>
                </a:moveTo>
                <a:lnTo>
                  <a:pt x="3517132" y="3617839"/>
                </a:lnTo>
                <a:lnTo>
                  <a:pt x="3535689" y="3740964"/>
                </a:lnTo>
                <a:lnTo>
                  <a:pt x="3540553" y="3673675"/>
                </a:lnTo>
                <a:lnTo>
                  <a:pt x="3544721" y="3646215"/>
                </a:lnTo>
                <a:lnTo>
                  <a:pt x="3531709" y="3562932"/>
                </a:lnTo>
                <a:close/>
                <a:moveTo>
                  <a:pt x="8080783" y="3539597"/>
                </a:moveTo>
                <a:cubicBezTo>
                  <a:pt x="8080783" y="3539597"/>
                  <a:pt x="8071667" y="3549482"/>
                  <a:pt x="8073945" y="3547012"/>
                </a:cubicBezTo>
                <a:cubicBezTo>
                  <a:pt x="8074705" y="3546186"/>
                  <a:pt x="8076732" y="3543990"/>
                  <a:pt x="8080783" y="3539597"/>
                </a:cubicBezTo>
                <a:close/>
                <a:moveTo>
                  <a:pt x="4182266" y="3533200"/>
                </a:moveTo>
                <a:lnTo>
                  <a:pt x="4182114" y="3539219"/>
                </a:lnTo>
                <a:lnTo>
                  <a:pt x="4182426" y="3539341"/>
                </a:lnTo>
                <a:close/>
                <a:moveTo>
                  <a:pt x="5627934" y="3533197"/>
                </a:moveTo>
                <a:lnTo>
                  <a:pt x="5627769" y="3539343"/>
                </a:lnTo>
                <a:lnTo>
                  <a:pt x="5628083" y="3539219"/>
                </a:lnTo>
                <a:close/>
                <a:moveTo>
                  <a:pt x="5455214" y="3532615"/>
                </a:moveTo>
                <a:cubicBezTo>
                  <a:pt x="5465413" y="3535240"/>
                  <a:pt x="5462413" y="3545336"/>
                  <a:pt x="5462413" y="3545336"/>
                </a:cubicBezTo>
                <a:cubicBezTo>
                  <a:pt x="5457311" y="3544025"/>
                  <a:pt x="5455511" y="3540846"/>
                  <a:pt x="5454987" y="3537991"/>
                </a:cubicBezTo>
                <a:cubicBezTo>
                  <a:pt x="5454463" y="3535140"/>
                  <a:pt x="5455214" y="3532615"/>
                  <a:pt x="5455214" y="3532615"/>
                </a:cubicBezTo>
                <a:close/>
                <a:moveTo>
                  <a:pt x="4354982" y="3532615"/>
                </a:moveTo>
                <a:cubicBezTo>
                  <a:pt x="4354982" y="3532615"/>
                  <a:pt x="4355732" y="3535139"/>
                  <a:pt x="4355212" y="3537992"/>
                </a:cubicBezTo>
                <a:cubicBezTo>
                  <a:pt x="4354685" y="3540843"/>
                  <a:pt x="4352884" y="3544024"/>
                  <a:pt x="4347782" y="3545335"/>
                </a:cubicBezTo>
                <a:cubicBezTo>
                  <a:pt x="4347782" y="3545335"/>
                  <a:pt x="4344783" y="3535239"/>
                  <a:pt x="4354982" y="3532615"/>
                </a:cubicBezTo>
                <a:close/>
                <a:moveTo>
                  <a:pt x="6675033" y="3514458"/>
                </a:moveTo>
                <a:cubicBezTo>
                  <a:pt x="6675033" y="3514458"/>
                  <a:pt x="6666256" y="3524941"/>
                  <a:pt x="6668450" y="3522319"/>
                </a:cubicBezTo>
                <a:cubicBezTo>
                  <a:pt x="6669180" y="3521446"/>
                  <a:pt x="6671133" y="3519119"/>
                  <a:pt x="6675033" y="3514458"/>
                </a:cubicBezTo>
                <a:close/>
                <a:moveTo>
                  <a:pt x="3631873" y="3513784"/>
                </a:moveTo>
                <a:lnTo>
                  <a:pt x="3630172" y="3521849"/>
                </a:lnTo>
                <a:cubicBezTo>
                  <a:pt x="3627686" y="3537304"/>
                  <a:pt x="3625734" y="3556800"/>
                  <a:pt x="3624245" y="3575465"/>
                </a:cubicBezTo>
                <a:lnTo>
                  <a:pt x="3623336" y="3588427"/>
                </a:lnTo>
                <a:lnTo>
                  <a:pt x="3629905" y="3639395"/>
                </a:lnTo>
                <a:lnTo>
                  <a:pt x="3631824" y="3626961"/>
                </a:lnTo>
                <a:cubicBezTo>
                  <a:pt x="3633618" y="3615084"/>
                  <a:pt x="3635441" y="3602622"/>
                  <a:pt x="3637116" y="3590274"/>
                </a:cubicBezTo>
                <a:lnTo>
                  <a:pt x="3640159" y="3565547"/>
                </a:lnTo>
                <a:close/>
                <a:moveTo>
                  <a:pt x="6872031" y="3511188"/>
                </a:moveTo>
                <a:cubicBezTo>
                  <a:pt x="6873233" y="3506294"/>
                  <a:pt x="6868427" y="3525861"/>
                  <a:pt x="6868427" y="3525861"/>
                </a:cubicBezTo>
                <a:cubicBezTo>
                  <a:pt x="6870562" y="3517167"/>
                  <a:pt x="6871629" y="3512818"/>
                  <a:pt x="6872031" y="3511188"/>
                </a:cubicBezTo>
                <a:close/>
                <a:moveTo>
                  <a:pt x="11002033" y="3509212"/>
                </a:moveTo>
                <a:lnTo>
                  <a:pt x="10996408" y="3512986"/>
                </a:lnTo>
                <a:cubicBezTo>
                  <a:pt x="10992808" y="3519350"/>
                  <a:pt x="10999411" y="3523088"/>
                  <a:pt x="10995809" y="3529447"/>
                </a:cubicBezTo>
                <a:lnTo>
                  <a:pt x="10997000" y="3532845"/>
                </a:lnTo>
                <a:lnTo>
                  <a:pt x="10998403" y="3531099"/>
                </a:lnTo>
                <a:close/>
                <a:moveTo>
                  <a:pt x="2345910" y="3509211"/>
                </a:moveTo>
                <a:lnTo>
                  <a:pt x="2340285" y="3512986"/>
                </a:lnTo>
                <a:cubicBezTo>
                  <a:pt x="2336685" y="3519349"/>
                  <a:pt x="2343289" y="3523087"/>
                  <a:pt x="2339688" y="3529447"/>
                </a:cubicBezTo>
                <a:lnTo>
                  <a:pt x="2340879" y="3532845"/>
                </a:lnTo>
                <a:lnTo>
                  <a:pt x="2342282" y="3531098"/>
                </a:lnTo>
                <a:close/>
                <a:moveTo>
                  <a:pt x="6182385" y="3507460"/>
                </a:moveTo>
                <a:cubicBezTo>
                  <a:pt x="6183087" y="3509104"/>
                  <a:pt x="6184963" y="3513492"/>
                  <a:pt x="6188715" y="3522262"/>
                </a:cubicBezTo>
                <a:cubicBezTo>
                  <a:pt x="6188715" y="3522262"/>
                  <a:pt x="6180273" y="3502530"/>
                  <a:pt x="6182385" y="3507460"/>
                </a:cubicBezTo>
                <a:close/>
                <a:moveTo>
                  <a:pt x="7846177" y="3503365"/>
                </a:moveTo>
                <a:lnTo>
                  <a:pt x="7850917" y="3545670"/>
                </a:lnTo>
                <a:lnTo>
                  <a:pt x="7848649" y="3560176"/>
                </a:lnTo>
                <a:cubicBezTo>
                  <a:pt x="7835384" y="3647143"/>
                  <a:pt x="7821819" y="3730790"/>
                  <a:pt x="7804975" y="3808035"/>
                </a:cubicBezTo>
                <a:cubicBezTo>
                  <a:pt x="7812263" y="3715585"/>
                  <a:pt x="7827251" y="3612097"/>
                  <a:pt x="7844739" y="3517025"/>
                </a:cubicBezTo>
                <a:close/>
                <a:moveTo>
                  <a:pt x="3322738" y="3501072"/>
                </a:moveTo>
                <a:cubicBezTo>
                  <a:pt x="3319403" y="3498938"/>
                  <a:pt x="3332730" y="3507480"/>
                  <a:pt x="3332730" y="3507480"/>
                </a:cubicBezTo>
                <a:cubicBezTo>
                  <a:pt x="3326808" y="3503681"/>
                  <a:pt x="3323843" y="3501784"/>
                  <a:pt x="3322738" y="3501072"/>
                </a:cubicBezTo>
                <a:close/>
                <a:moveTo>
                  <a:pt x="11978856" y="3501071"/>
                </a:moveTo>
                <a:cubicBezTo>
                  <a:pt x="11975524" y="3498937"/>
                  <a:pt x="11988850" y="3507479"/>
                  <a:pt x="11988850" y="3507479"/>
                </a:cubicBezTo>
                <a:cubicBezTo>
                  <a:pt x="11995132" y="3511370"/>
                  <a:pt x="11998273" y="3513319"/>
                  <a:pt x="11999450" y="3514049"/>
                </a:cubicBezTo>
                <a:cubicBezTo>
                  <a:pt x="12002984" y="3516237"/>
                  <a:pt x="11988850" y="3507479"/>
                  <a:pt x="11988850" y="3507479"/>
                </a:cubicBezTo>
                <a:cubicBezTo>
                  <a:pt x="11982930" y="3503683"/>
                  <a:pt x="11979965" y="3501783"/>
                  <a:pt x="11978856" y="3501071"/>
                </a:cubicBezTo>
                <a:close/>
                <a:moveTo>
                  <a:pt x="4605331" y="3488639"/>
                </a:moveTo>
                <a:cubicBezTo>
                  <a:pt x="4610339" y="3489969"/>
                  <a:pt x="4614984" y="3491205"/>
                  <a:pt x="4615501" y="3493752"/>
                </a:cubicBezTo>
                <a:cubicBezTo>
                  <a:pt x="4616019" y="3496296"/>
                  <a:pt x="4612406" y="3500154"/>
                  <a:pt x="4600889" y="3506726"/>
                </a:cubicBezTo>
                <a:cubicBezTo>
                  <a:pt x="4600889" y="3506726"/>
                  <a:pt x="4602938" y="3498381"/>
                  <a:pt x="4605331" y="3488639"/>
                </a:cubicBezTo>
                <a:close/>
                <a:moveTo>
                  <a:pt x="5204865" y="3488638"/>
                </a:moveTo>
                <a:cubicBezTo>
                  <a:pt x="5207257" y="3498381"/>
                  <a:pt x="5209306" y="3506727"/>
                  <a:pt x="5209306" y="3506727"/>
                </a:cubicBezTo>
                <a:cubicBezTo>
                  <a:pt x="5197790" y="3500153"/>
                  <a:pt x="5194174" y="3496299"/>
                  <a:pt x="5194695" y="3493751"/>
                </a:cubicBezTo>
                <a:cubicBezTo>
                  <a:pt x="5195210" y="3491205"/>
                  <a:pt x="5199858" y="3489969"/>
                  <a:pt x="5204865" y="3488638"/>
                </a:cubicBezTo>
                <a:close/>
                <a:moveTo>
                  <a:pt x="5554755" y="3487379"/>
                </a:moveTo>
                <a:cubicBezTo>
                  <a:pt x="5552623" y="3496073"/>
                  <a:pt x="5551555" y="3500424"/>
                  <a:pt x="5551153" y="3502053"/>
                </a:cubicBezTo>
                <a:cubicBezTo>
                  <a:pt x="5549951" y="3506946"/>
                  <a:pt x="5554755" y="3487379"/>
                  <a:pt x="5554755" y="3487379"/>
                </a:cubicBezTo>
                <a:close/>
                <a:moveTo>
                  <a:pt x="6670947" y="3481851"/>
                </a:moveTo>
                <a:lnTo>
                  <a:pt x="6675033" y="3514458"/>
                </a:lnTo>
                <a:lnTo>
                  <a:pt x="6670125" y="3488526"/>
                </a:lnTo>
                <a:close/>
                <a:moveTo>
                  <a:pt x="9601720" y="3480992"/>
                </a:moveTo>
                <a:lnTo>
                  <a:pt x="9603853" y="3484013"/>
                </a:lnTo>
                <a:lnTo>
                  <a:pt x="9596506" y="3518035"/>
                </a:lnTo>
                <a:lnTo>
                  <a:pt x="9598347" y="3505419"/>
                </a:lnTo>
                <a:cubicBezTo>
                  <a:pt x="9599084" y="3500077"/>
                  <a:pt x="9599563" y="3496063"/>
                  <a:pt x="9599638" y="3494006"/>
                </a:cubicBezTo>
                <a:close/>
                <a:moveTo>
                  <a:pt x="4184411" y="3471206"/>
                </a:moveTo>
                <a:lnTo>
                  <a:pt x="4184155" y="3473602"/>
                </a:lnTo>
                <a:lnTo>
                  <a:pt x="4184709" y="3474312"/>
                </a:lnTo>
                <a:lnTo>
                  <a:pt x="4188398" y="3527894"/>
                </a:lnTo>
                <a:lnTo>
                  <a:pt x="4189326" y="3511226"/>
                </a:lnTo>
                <a:lnTo>
                  <a:pt x="4190962" y="3478281"/>
                </a:lnTo>
                <a:lnTo>
                  <a:pt x="4184709" y="3474312"/>
                </a:lnTo>
                <a:close/>
                <a:moveTo>
                  <a:pt x="5625785" y="3471203"/>
                </a:moveTo>
                <a:lnTo>
                  <a:pt x="5625485" y="3474311"/>
                </a:lnTo>
                <a:lnTo>
                  <a:pt x="5619237" y="3478280"/>
                </a:lnTo>
                <a:lnTo>
                  <a:pt x="5620871" y="3511225"/>
                </a:lnTo>
                <a:lnTo>
                  <a:pt x="5621799" y="3527890"/>
                </a:lnTo>
                <a:lnTo>
                  <a:pt x="5625485" y="3474311"/>
                </a:lnTo>
                <a:lnTo>
                  <a:pt x="5626043" y="3473598"/>
                </a:lnTo>
                <a:close/>
                <a:moveTo>
                  <a:pt x="6632430" y="3469996"/>
                </a:moveTo>
                <a:cubicBezTo>
                  <a:pt x="6628378" y="3474389"/>
                  <a:pt x="6626351" y="3476585"/>
                  <a:pt x="6625592" y="3477410"/>
                </a:cubicBezTo>
                <a:cubicBezTo>
                  <a:pt x="6623311" y="3479881"/>
                  <a:pt x="6632430" y="3469996"/>
                  <a:pt x="6632430" y="3469996"/>
                </a:cubicBezTo>
                <a:close/>
                <a:moveTo>
                  <a:pt x="3750788" y="3460047"/>
                </a:moveTo>
                <a:lnTo>
                  <a:pt x="3746966" y="3462870"/>
                </a:lnTo>
                <a:lnTo>
                  <a:pt x="3747195" y="3500501"/>
                </a:lnTo>
                <a:cubicBezTo>
                  <a:pt x="3747740" y="3510171"/>
                  <a:pt x="3748783" y="3516184"/>
                  <a:pt x="3750433" y="3517118"/>
                </a:cubicBezTo>
                <a:cubicBezTo>
                  <a:pt x="3747134" y="3515252"/>
                  <a:pt x="3750131" y="3506101"/>
                  <a:pt x="3753959" y="3497420"/>
                </a:cubicBezTo>
                <a:lnTo>
                  <a:pt x="3755464" y="3494307"/>
                </a:lnTo>
                <a:lnTo>
                  <a:pt x="3756481" y="3481297"/>
                </a:lnTo>
                <a:lnTo>
                  <a:pt x="3755934" y="3475186"/>
                </a:lnTo>
                <a:lnTo>
                  <a:pt x="3755829" y="3476786"/>
                </a:lnTo>
                <a:lnTo>
                  <a:pt x="3755639" y="3471943"/>
                </a:lnTo>
                <a:lnTo>
                  <a:pt x="3755107" y="3466052"/>
                </a:lnTo>
                <a:cubicBezTo>
                  <a:pt x="3754189" y="3462367"/>
                  <a:pt x="3752783" y="3460223"/>
                  <a:pt x="3750788" y="3460047"/>
                </a:cubicBezTo>
                <a:close/>
                <a:moveTo>
                  <a:pt x="7875306" y="3457654"/>
                </a:moveTo>
                <a:lnTo>
                  <a:pt x="7879191" y="3475287"/>
                </a:lnTo>
                <a:lnTo>
                  <a:pt x="7890379" y="3514057"/>
                </a:lnTo>
                <a:lnTo>
                  <a:pt x="7880399" y="3593347"/>
                </a:lnTo>
                <a:lnTo>
                  <a:pt x="7880391" y="3593404"/>
                </a:lnTo>
                <a:lnTo>
                  <a:pt x="7869447" y="3513716"/>
                </a:lnTo>
                <a:close/>
                <a:moveTo>
                  <a:pt x="8127549" y="3452749"/>
                </a:moveTo>
                <a:lnTo>
                  <a:pt x="8133741" y="3456719"/>
                </a:lnTo>
                <a:cubicBezTo>
                  <a:pt x="8135406" y="3457787"/>
                  <a:pt x="8132908" y="3456184"/>
                  <a:pt x="8129993" y="3454316"/>
                </a:cubicBezTo>
                <a:close/>
                <a:moveTo>
                  <a:pt x="8944866" y="3451212"/>
                </a:moveTo>
                <a:lnTo>
                  <a:pt x="8946942" y="3453462"/>
                </a:lnTo>
                <a:lnTo>
                  <a:pt x="8942998" y="3471439"/>
                </a:lnTo>
                <a:close/>
                <a:moveTo>
                  <a:pt x="2132911" y="3450801"/>
                </a:moveTo>
                <a:lnTo>
                  <a:pt x="2129191" y="3467506"/>
                </a:lnTo>
                <a:cubicBezTo>
                  <a:pt x="2125344" y="3490346"/>
                  <a:pt x="2122622" y="3515049"/>
                  <a:pt x="2120522" y="3518759"/>
                </a:cubicBezTo>
                <a:lnTo>
                  <a:pt x="2114158" y="3572464"/>
                </a:lnTo>
                <a:lnTo>
                  <a:pt x="2115728" y="3584718"/>
                </a:lnTo>
                <a:lnTo>
                  <a:pt x="2130678" y="3487100"/>
                </a:lnTo>
                <a:close/>
                <a:moveTo>
                  <a:pt x="5554721" y="3450312"/>
                </a:moveTo>
                <a:cubicBezTo>
                  <a:pt x="5554721" y="3450312"/>
                  <a:pt x="5568047" y="3458856"/>
                  <a:pt x="5564716" y="3456721"/>
                </a:cubicBezTo>
                <a:cubicBezTo>
                  <a:pt x="5563605" y="3456008"/>
                  <a:pt x="5560643" y="3454108"/>
                  <a:pt x="5554721" y="3450312"/>
                </a:cubicBezTo>
                <a:close/>
                <a:moveTo>
                  <a:pt x="10804275" y="3442208"/>
                </a:moveTo>
                <a:lnTo>
                  <a:pt x="10797892" y="3495597"/>
                </a:lnTo>
                <a:lnTo>
                  <a:pt x="10798174" y="3494204"/>
                </a:lnTo>
                <a:cubicBezTo>
                  <a:pt x="10801146" y="3478042"/>
                  <a:pt x="10803577" y="3462359"/>
                  <a:pt x="10804367" y="3450212"/>
                </a:cubicBezTo>
                <a:close/>
                <a:moveTo>
                  <a:pt x="2148152" y="3442207"/>
                </a:moveTo>
                <a:lnTo>
                  <a:pt x="2141770" y="3495596"/>
                </a:lnTo>
                <a:lnTo>
                  <a:pt x="2142051" y="3494203"/>
                </a:lnTo>
                <a:cubicBezTo>
                  <a:pt x="2145024" y="3478040"/>
                  <a:pt x="2147454" y="3462358"/>
                  <a:pt x="2148245" y="3450210"/>
                </a:cubicBezTo>
                <a:close/>
                <a:moveTo>
                  <a:pt x="7630739" y="3437857"/>
                </a:moveTo>
                <a:cubicBezTo>
                  <a:pt x="7631441" y="3439503"/>
                  <a:pt x="7633315" y="3443889"/>
                  <a:pt x="7637068" y="3452660"/>
                </a:cubicBezTo>
                <a:cubicBezTo>
                  <a:pt x="7637068" y="3452660"/>
                  <a:pt x="7628627" y="3432925"/>
                  <a:pt x="7630739" y="3437857"/>
                </a:cubicBezTo>
                <a:close/>
                <a:moveTo>
                  <a:pt x="6258821" y="3431781"/>
                </a:moveTo>
                <a:cubicBezTo>
                  <a:pt x="6260323" y="3436828"/>
                  <a:pt x="6260924" y="3443469"/>
                  <a:pt x="6260176" y="3450566"/>
                </a:cubicBezTo>
                <a:cubicBezTo>
                  <a:pt x="6259427" y="3457666"/>
                  <a:pt x="6257327" y="3465225"/>
                  <a:pt x="6253429" y="3472119"/>
                </a:cubicBezTo>
                <a:cubicBezTo>
                  <a:pt x="6243819" y="3458281"/>
                  <a:pt x="6248019" y="3450861"/>
                  <a:pt x="6258821" y="3431781"/>
                </a:cubicBezTo>
                <a:close/>
                <a:moveTo>
                  <a:pt x="3551372" y="3431781"/>
                </a:moveTo>
                <a:cubicBezTo>
                  <a:pt x="3562175" y="3450861"/>
                  <a:pt x="3566374" y="3458282"/>
                  <a:pt x="3556770" y="3472120"/>
                </a:cubicBezTo>
                <a:cubicBezTo>
                  <a:pt x="3552867" y="3465226"/>
                  <a:pt x="3550770" y="3457670"/>
                  <a:pt x="3550022" y="3450569"/>
                </a:cubicBezTo>
                <a:cubicBezTo>
                  <a:pt x="3549273" y="3443471"/>
                  <a:pt x="3549874" y="3436830"/>
                  <a:pt x="3551372" y="3431781"/>
                </a:cubicBezTo>
                <a:close/>
                <a:moveTo>
                  <a:pt x="3779570" y="3424584"/>
                </a:moveTo>
                <a:lnTo>
                  <a:pt x="3776940" y="3473538"/>
                </a:lnTo>
                <a:lnTo>
                  <a:pt x="3781422" y="3472967"/>
                </a:lnTo>
                <a:cubicBezTo>
                  <a:pt x="3783926" y="3471432"/>
                  <a:pt x="3786887" y="3468121"/>
                  <a:pt x="3790638" y="3461497"/>
                </a:cubicBezTo>
                <a:cubicBezTo>
                  <a:pt x="3791688" y="3455793"/>
                  <a:pt x="3793044" y="3447462"/>
                  <a:pt x="3794626" y="3437446"/>
                </a:cubicBezTo>
                <a:lnTo>
                  <a:pt x="3795305" y="3433093"/>
                </a:lnTo>
                <a:lnTo>
                  <a:pt x="3795278" y="3428004"/>
                </a:lnTo>
                <a:cubicBezTo>
                  <a:pt x="3795278" y="3428004"/>
                  <a:pt x="3790477" y="3427057"/>
                  <a:pt x="3783227" y="3425464"/>
                </a:cubicBezTo>
                <a:close/>
                <a:moveTo>
                  <a:pt x="6414470" y="3418152"/>
                </a:moveTo>
                <a:cubicBezTo>
                  <a:pt x="6413515" y="3415508"/>
                  <a:pt x="6411863" y="3415539"/>
                  <a:pt x="6409165" y="3420305"/>
                </a:cubicBezTo>
                <a:lnTo>
                  <a:pt x="6403239" y="3437181"/>
                </a:lnTo>
                <a:lnTo>
                  <a:pt x="6402579" y="3441884"/>
                </a:lnTo>
                <a:lnTo>
                  <a:pt x="6403018" y="3454269"/>
                </a:lnTo>
                <a:cubicBezTo>
                  <a:pt x="6405118" y="3462106"/>
                  <a:pt x="6410069" y="3464911"/>
                  <a:pt x="6413971" y="3458019"/>
                </a:cubicBezTo>
                <a:cubicBezTo>
                  <a:pt x="6413971" y="3458019"/>
                  <a:pt x="6417341" y="3426075"/>
                  <a:pt x="6414470" y="3418152"/>
                </a:cubicBezTo>
                <a:close/>
                <a:moveTo>
                  <a:pt x="7003111" y="3417777"/>
                </a:moveTo>
                <a:cubicBezTo>
                  <a:pt x="7000975" y="3426472"/>
                  <a:pt x="6999908" y="3430823"/>
                  <a:pt x="6999507" y="3432450"/>
                </a:cubicBezTo>
                <a:cubicBezTo>
                  <a:pt x="6998303" y="3437343"/>
                  <a:pt x="7003111" y="3417777"/>
                  <a:pt x="7003111" y="3417777"/>
                </a:cubicBezTo>
                <a:close/>
                <a:moveTo>
                  <a:pt x="9572138" y="3417775"/>
                </a:moveTo>
                <a:cubicBezTo>
                  <a:pt x="9570001" y="3426470"/>
                  <a:pt x="9568934" y="3430820"/>
                  <a:pt x="9568533" y="3432450"/>
                </a:cubicBezTo>
                <a:cubicBezTo>
                  <a:pt x="9567331" y="3437340"/>
                  <a:pt x="9572138" y="3417775"/>
                  <a:pt x="9572138" y="3417775"/>
                </a:cubicBezTo>
                <a:close/>
                <a:moveTo>
                  <a:pt x="3885164" y="3417103"/>
                </a:moveTo>
                <a:lnTo>
                  <a:pt x="3883905" y="3480602"/>
                </a:lnTo>
                <a:cubicBezTo>
                  <a:pt x="3883247" y="3508938"/>
                  <a:pt x="3882003" y="3536042"/>
                  <a:pt x="3879371" y="3559438"/>
                </a:cubicBezTo>
                <a:lnTo>
                  <a:pt x="3875241" y="3585408"/>
                </a:lnTo>
                <a:lnTo>
                  <a:pt x="3877419" y="3601070"/>
                </a:lnTo>
                <a:lnTo>
                  <a:pt x="3883141" y="3531758"/>
                </a:lnTo>
                <a:lnTo>
                  <a:pt x="3889804" y="3448287"/>
                </a:lnTo>
                <a:close/>
                <a:moveTo>
                  <a:pt x="5925033" y="3417103"/>
                </a:moveTo>
                <a:lnTo>
                  <a:pt x="5920391" y="3448285"/>
                </a:lnTo>
                <a:lnTo>
                  <a:pt x="5927056" y="3531756"/>
                </a:lnTo>
                <a:lnTo>
                  <a:pt x="5932778" y="3601068"/>
                </a:lnTo>
                <a:lnTo>
                  <a:pt x="5934957" y="3585406"/>
                </a:lnTo>
                <a:lnTo>
                  <a:pt x="5930827" y="3559439"/>
                </a:lnTo>
                <a:cubicBezTo>
                  <a:pt x="5928195" y="3536040"/>
                  <a:pt x="5926949" y="3508936"/>
                  <a:pt x="5926291" y="3480601"/>
                </a:cubicBezTo>
                <a:close/>
                <a:moveTo>
                  <a:pt x="3488414" y="3415989"/>
                </a:moveTo>
                <a:lnTo>
                  <a:pt x="3487206" y="3424375"/>
                </a:lnTo>
                <a:lnTo>
                  <a:pt x="3490031" y="3443140"/>
                </a:lnTo>
                <a:lnTo>
                  <a:pt x="3494632" y="3470813"/>
                </a:lnTo>
                <a:lnTo>
                  <a:pt x="3495664" y="3460361"/>
                </a:lnTo>
                <a:cubicBezTo>
                  <a:pt x="3496398" y="3452593"/>
                  <a:pt x="3497182" y="3443862"/>
                  <a:pt x="3497940" y="3434909"/>
                </a:cubicBezTo>
                <a:lnTo>
                  <a:pt x="3498531" y="3426241"/>
                </a:lnTo>
                <a:close/>
                <a:moveTo>
                  <a:pt x="5546724" y="3402238"/>
                </a:moveTo>
                <a:cubicBezTo>
                  <a:pt x="5546724" y="3402238"/>
                  <a:pt x="5571843" y="3417808"/>
                  <a:pt x="5546724" y="3402238"/>
                </a:cubicBezTo>
                <a:close/>
                <a:moveTo>
                  <a:pt x="6413936" y="3401140"/>
                </a:moveTo>
                <a:cubicBezTo>
                  <a:pt x="6414666" y="3402013"/>
                  <a:pt x="6416616" y="3404343"/>
                  <a:pt x="6420521" y="3408999"/>
                </a:cubicBezTo>
                <a:lnTo>
                  <a:pt x="6415612" y="3434933"/>
                </a:lnTo>
                <a:lnTo>
                  <a:pt x="6416433" y="3441607"/>
                </a:lnTo>
                <a:lnTo>
                  <a:pt x="6420521" y="3408999"/>
                </a:lnTo>
                <a:cubicBezTo>
                  <a:pt x="6420521" y="3408999"/>
                  <a:pt x="6411741" y="3398517"/>
                  <a:pt x="6413936" y="3401140"/>
                </a:cubicBezTo>
                <a:close/>
                <a:moveTo>
                  <a:pt x="8982962" y="3401139"/>
                </a:moveTo>
                <a:cubicBezTo>
                  <a:pt x="8983693" y="3402011"/>
                  <a:pt x="8985643" y="3404338"/>
                  <a:pt x="8989545" y="3409000"/>
                </a:cubicBezTo>
                <a:lnTo>
                  <a:pt x="8984639" y="3434932"/>
                </a:lnTo>
                <a:lnTo>
                  <a:pt x="8985459" y="3441608"/>
                </a:lnTo>
                <a:lnTo>
                  <a:pt x="8989545" y="3409000"/>
                </a:lnTo>
                <a:cubicBezTo>
                  <a:pt x="8989545" y="3409000"/>
                  <a:pt x="8980767" y="3398517"/>
                  <a:pt x="8982962" y="3401139"/>
                </a:cubicBezTo>
                <a:close/>
                <a:moveTo>
                  <a:pt x="8615021" y="3398801"/>
                </a:moveTo>
                <a:cubicBezTo>
                  <a:pt x="8615318" y="3400016"/>
                  <a:pt x="8613404" y="3412384"/>
                  <a:pt x="8611647" y="3426932"/>
                </a:cubicBezTo>
                <a:lnTo>
                  <a:pt x="8611125" y="3412643"/>
                </a:lnTo>
                <a:lnTo>
                  <a:pt x="8612614" y="3406459"/>
                </a:lnTo>
                <a:cubicBezTo>
                  <a:pt x="8614167" y="3400370"/>
                  <a:pt x="8614869" y="3398192"/>
                  <a:pt x="8615021" y="3398801"/>
                </a:cubicBezTo>
                <a:close/>
                <a:moveTo>
                  <a:pt x="7003077" y="3380711"/>
                </a:moveTo>
                <a:cubicBezTo>
                  <a:pt x="7008998" y="3384505"/>
                  <a:pt x="7011959" y="3386406"/>
                  <a:pt x="7013071" y="3387117"/>
                </a:cubicBezTo>
                <a:cubicBezTo>
                  <a:pt x="7016401" y="3389253"/>
                  <a:pt x="7003077" y="3380711"/>
                  <a:pt x="7003077" y="3380711"/>
                </a:cubicBezTo>
                <a:close/>
                <a:moveTo>
                  <a:pt x="9572102" y="3380709"/>
                </a:moveTo>
                <a:cubicBezTo>
                  <a:pt x="9578024" y="3384506"/>
                  <a:pt x="9580986" y="3386404"/>
                  <a:pt x="9582096" y="3387116"/>
                </a:cubicBezTo>
                <a:cubicBezTo>
                  <a:pt x="9585427" y="3389252"/>
                  <a:pt x="9572102" y="3380709"/>
                  <a:pt x="9572102" y="3380709"/>
                </a:cubicBezTo>
                <a:close/>
                <a:moveTo>
                  <a:pt x="7046653" y="3379963"/>
                </a:moveTo>
                <a:lnTo>
                  <a:pt x="7052935" y="3431153"/>
                </a:lnTo>
                <a:lnTo>
                  <a:pt x="7049185" y="3454374"/>
                </a:lnTo>
                <a:cubicBezTo>
                  <a:pt x="7043961" y="3497538"/>
                  <a:pt x="7038627" y="3563274"/>
                  <a:pt x="7026926" y="3595495"/>
                </a:cubicBezTo>
                <a:cubicBezTo>
                  <a:pt x="7003527" y="3652233"/>
                  <a:pt x="7030017" y="3510463"/>
                  <a:pt x="7030613" y="3494006"/>
                </a:cubicBezTo>
                <a:cubicBezTo>
                  <a:pt x="7036333" y="3460154"/>
                  <a:pt x="7040247" y="3433503"/>
                  <a:pt x="7043254" y="3410186"/>
                </a:cubicBezTo>
                <a:close/>
                <a:moveTo>
                  <a:pt x="7178833" y="3378601"/>
                </a:moveTo>
                <a:cubicBezTo>
                  <a:pt x="7176781" y="3386954"/>
                  <a:pt x="7203897" y="3623901"/>
                  <a:pt x="7205982" y="3652620"/>
                </a:cubicBezTo>
                <a:lnTo>
                  <a:pt x="7206213" y="3667168"/>
                </a:lnTo>
                <a:lnTo>
                  <a:pt x="7232030" y="3470411"/>
                </a:lnTo>
                <a:lnTo>
                  <a:pt x="7230129" y="3454880"/>
                </a:lnTo>
                <a:cubicBezTo>
                  <a:pt x="7228128" y="3438021"/>
                  <a:pt x="7226375" y="3423843"/>
                  <a:pt x="7225255" y="3419099"/>
                </a:cubicBezTo>
                <a:cubicBezTo>
                  <a:pt x="7219064" y="3407079"/>
                  <a:pt x="7189463" y="3372535"/>
                  <a:pt x="7178833" y="3378601"/>
                </a:cubicBezTo>
                <a:close/>
                <a:moveTo>
                  <a:pt x="6473995" y="3373073"/>
                </a:moveTo>
                <a:lnTo>
                  <a:pt x="6475278" y="3388960"/>
                </a:lnTo>
                <a:cubicBezTo>
                  <a:pt x="6479169" y="3440577"/>
                  <a:pt x="6480691" y="3491747"/>
                  <a:pt x="6468900" y="3539750"/>
                </a:cubicBezTo>
                <a:cubicBezTo>
                  <a:pt x="6467875" y="3543928"/>
                  <a:pt x="6464753" y="3539576"/>
                  <a:pt x="6460841" y="3530592"/>
                </a:cubicBezTo>
                <a:lnTo>
                  <a:pt x="6458657" y="3524282"/>
                </a:lnTo>
                <a:close/>
                <a:moveTo>
                  <a:pt x="7707175" y="3362178"/>
                </a:moveTo>
                <a:cubicBezTo>
                  <a:pt x="7708676" y="3367225"/>
                  <a:pt x="7709279" y="3373867"/>
                  <a:pt x="7708529" y="3380965"/>
                </a:cubicBezTo>
                <a:cubicBezTo>
                  <a:pt x="7707780" y="3388063"/>
                  <a:pt x="7705680" y="3395624"/>
                  <a:pt x="7701779" y="3402515"/>
                </a:cubicBezTo>
                <a:cubicBezTo>
                  <a:pt x="7692175" y="3388678"/>
                  <a:pt x="7696375" y="3381258"/>
                  <a:pt x="7707175" y="3362178"/>
                </a:cubicBezTo>
                <a:close/>
                <a:moveTo>
                  <a:pt x="964966" y="3357301"/>
                </a:moveTo>
                <a:cubicBezTo>
                  <a:pt x="961390" y="3355278"/>
                  <a:pt x="956915" y="3354843"/>
                  <a:pt x="955114" y="3358024"/>
                </a:cubicBezTo>
                <a:cubicBezTo>
                  <a:pt x="955114" y="3358024"/>
                  <a:pt x="972423" y="3376219"/>
                  <a:pt x="969419" y="3366121"/>
                </a:cubicBezTo>
                <a:cubicBezTo>
                  <a:pt x="971221" y="3362941"/>
                  <a:pt x="968543" y="3359327"/>
                  <a:pt x="964966" y="3357301"/>
                </a:cubicBezTo>
                <a:close/>
                <a:moveTo>
                  <a:pt x="901141" y="3356971"/>
                </a:moveTo>
                <a:cubicBezTo>
                  <a:pt x="904647" y="3384147"/>
                  <a:pt x="900363" y="3486697"/>
                  <a:pt x="893760" y="3482957"/>
                </a:cubicBezTo>
                <a:cubicBezTo>
                  <a:pt x="900363" y="3486697"/>
                  <a:pt x="900363" y="3486697"/>
                  <a:pt x="903962" y="3480339"/>
                </a:cubicBezTo>
                <a:cubicBezTo>
                  <a:pt x="900940" y="3513270"/>
                  <a:pt x="897806" y="3544474"/>
                  <a:pt x="895167" y="3567145"/>
                </a:cubicBezTo>
                <a:lnTo>
                  <a:pt x="893256" y="3581699"/>
                </a:lnTo>
                <a:lnTo>
                  <a:pt x="891931" y="3582589"/>
                </a:lnTo>
                <a:cubicBezTo>
                  <a:pt x="890131" y="3585770"/>
                  <a:pt x="890882" y="3588294"/>
                  <a:pt x="891632" y="3590819"/>
                </a:cubicBezTo>
                <a:lnTo>
                  <a:pt x="891499" y="3594496"/>
                </a:lnTo>
                <a:lnTo>
                  <a:pt x="889338" y="3602750"/>
                </a:lnTo>
                <a:cubicBezTo>
                  <a:pt x="887250" y="3600344"/>
                  <a:pt x="889566" y="3536570"/>
                  <a:pt x="901141" y="3356971"/>
                </a:cubicBezTo>
                <a:close/>
                <a:moveTo>
                  <a:pt x="7862826" y="3348547"/>
                </a:moveTo>
                <a:cubicBezTo>
                  <a:pt x="7861871" y="3345907"/>
                  <a:pt x="7860217" y="3345933"/>
                  <a:pt x="7857519" y="3350704"/>
                </a:cubicBezTo>
                <a:cubicBezTo>
                  <a:pt x="7842518" y="3377204"/>
                  <a:pt x="7854523" y="3402197"/>
                  <a:pt x="7862325" y="3388416"/>
                </a:cubicBezTo>
                <a:cubicBezTo>
                  <a:pt x="7862325" y="3388416"/>
                  <a:pt x="7865697" y="3356471"/>
                  <a:pt x="7862826" y="3348547"/>
                </a:cubicBezTo>
                <a:close/>
                <a:moveTo>
                  <a:pt x="647630" y="3343051"/>
                </a:moveTo>
                <a:cubicBezTo>
                  <a:pt x="643537" y="3338569"/>
                  <a:pt x="638472" y="3352629"/>
                  <a:pt x="633403" y="3373377"/>
                </a:cubicBezTo>
                <a:lnTo>
                  <a:pt x="628651" y="3397245"/>
                </a:lnTo>
                <a:lnTo>
                  <a:pt x="631883" y="3422578"/>
                </a:lnTo>
                <a:lnTo>
                  <a:pt x="635661" y="3456482"/>
                </a:lnTo>
                <a:lnTo>
                  <a:pt x="638502" y="3443621"/>
                </a:lnTo>
                <a:cubicBezTo>
                  <a:pt x="645350" y="3411631"/>
                  <a:pt x="651970" y="3376189"/>
                  <a:pt x="651367" y="3354153"/>
                </a:cubicBezTo>
                <a:cubicBezTo>
                  <a:pt x="650253" y="3348099"/>
                  <a:pt x="648995" y="3344545"/>
                  <a:pt x="647630" y="3343051"/>
                </a:cubicBezTo>
                <a:close/>
                <a:moveTo>
                  <a:pt x="7003025" y="3337562"/>
                </a:moveTo>
                <a:lnTo>
                  <a:pt x="7004499" y="3338476"/>
                </a:lnTo>
                <a:cubicBezTo>
                  <a:pt x="7006069" y="3339447"/>
                  <a:pt x="7006853" y="3339935"/>
                  <a:pt x="7005675" y="3339207"/>
                </a:cubicBezTo>
                <a:close/>
                <a:moveTo>
                  <a:pt x="9572052" y="3337561"/>
                </a:moveTo>
                <a:lnTo>
                  <a:pt x="9574702" y="3339204"/>
                </a:lnTo>
                <a:cubicBezTo>
                  <a:pt x="9575879" y="3339933"/>
                  <a:pt x="9575094" y="3339448"/>
                  <a:pt x="9573524" y="3338474"/>
                </a:cubicBezTo>
                <a:close/>
                <a:moveTo>
                  <a:pt x="6995078" y="3332635"/>
                </a:moveTo>
                <a:lnTo>
                  <a:pt x="7003025" y="3337562"/>
                </a:lnTo>
                <a:lnTo>
                  <a:pt x="6998611" y="3334826"/>
                </a:lnTo>
                <a:cubicBezTo>
                  <a:pt x="6996648" y="3333609"/>
                  <a:pt x="6995078" y="3332635"/>
                  <a:pt x="6995078" y="3332635"/>
                </a:cubicBezTo>
                <a:close/>
                <a:moveTo>
                  <a:pt x="9564103" y="3332634"/>
                </a:moveTo>
                <a:lnTo>
                  <a:pt x="9572052" y="3337561"/>
                </a:lnTo>
                <a:lnTo>
                  <a:pt x="9567637" y="3334825"/>
                </a:lnTo>
                <a:cubicBezTo>
                  <a:pt x="9565674" y="3333607"/>
                  <a:pt x="9564103" y="3332634"/>
                  <a:pt x="9564103" y="3332634"/>
                </a:cubicBezTo>
                <a:close/>
                <a:moveTo>
                  <a:pt x="5536638" y="3325446"/>
                </a:moveTo>
                <a:cubicBezTo>
                  <a:pt x="5550787" y="3348475"/>
                  <a:pt x="5553215" y="3375800"/>
                  <a:pt x="5546724" y="3402238"/>
                </a:cubicBezTo>
                <a:cubicBezTo>
                  <a:pt x="5531612" y="3389327"/>
                  <a:pt x="5528095" y="3360233"/>
                  <a:pt x="5536638" y="3325446"/>
                </a:cubicBezTo>
                <a:close/>
                <a:moveTo>
                  <a:pt x="8105663" y="3325445"/>
                </a:moveTo>
                <a:cubicBezTo>
                  <a:pt x="8112737" y="3336960"/>
                  <a:pt x="8116882" y="3349548"/>
                  <a:pt x="8118447" y="3362562"/>
                </a:cubicBezTo>
                <a:lnTo>
                  <a:pt x="8115822" y="3401158"/>
                </a:lnTo>
                <a:lnTo>
                  <a:pt x="8115550" y="3401354"/>
                </a:lnTo>
                <a:lnTo>
                  <a:pt x="8114116" y="3390563"/>
                </a:lnTo>
                <a:cubicBezTo>
                  <a:pt x="8117716" y="3396923"/>
                  <a:pt x="8114995" y="3368371"/>
                  <a:pt x="8108759" y="3339710"/>
                </a:cubicBezTo>
                <a:lnTo>
                  <a:pt x="8105408" y="3328554"/>
                </a:lnTo>
                <a:close/>
                <a:moveTo>
                  <a:pt x="8732822" y="3317646"/>
                </a:moveTo>
                <a:lnTo>
                  <a:pt x="8727017" y="3342240"/>
                </a:lnTo>
                <a:lnTo>
                  <a:pt x="8723462" y="3363149"/>
                </a:lnTo>
                <a:lnTo>
                  <a:pt x="8726375" y="3391023"/>
                </a:lnTo>
                <a:lnTo>
                  <a:pt x="8723210" y="3384962"/>
                </a:lnTo>
                <a:cubicBezTo>
                  <a:pt x="8712613" y="3374313"/>
                  <a:pt x="8732958" y="3484657"/>
                  <a:pt x="8733480" y="3499055"/>
                </a:cubicBezTo>
                <a:cubicBezTo>
                  <a:pt x="8739202" y="3532907"/>
                  <a:pt x="8743116" y="3559559"/>
                  <a:pt x="8746121" y="3582877"/>
                </a:cubicBezTo>
                <a:lnTo>
                  <a:pt x="8750037" y="3617711"/>
                </a:lnTo>
                <a:lnTo>
                  <a:pt x="8755414" y="3559491"/>
                </a:lnTo>
                <a:lnTo>
                  <a:pt x="8752054" y="3538688"/>
                </a:lnTo>
                <a:lnTo>
                  <a:pt x="8748468" y="3506965"/>
                </a:lnTo>
                <a:lnTo>
                  <a:pt x="8756536" y="3479001"/>
                </a:lnTo>
                <a:lnTo>
                  <a:pt x="8746558" y="3399713"/>
                </a:lnTo>
                <a:close/>
                <a:moveTo>
                  <a:pt x="3614138" y="3317495"/>
                </a:moveTo>
                <a:cubicBezTo>
                  <a:pt x="3612469" y="3320861"/>
                  <a:pt x="3609668" y="3334851"/>
                  <a:pt x="3606146" y="3351906"/>
                </a:cubicBezTo>
                <a:lnTo>
                  <a:pt x="3606042" y="3352342"/>
                </a:lnTo>
                <a:lnTo>
                  <a:pt x="3604971" y="3345663"/>
                </a:lnTo>
                <a:lnTo>
                  <a:pt x="3602174" y="3325244"/>
                </a:lnTo>
                <a:lnTo>
                  <a:pt x="3601833" y="3328083"/>
                </a:lnTo>
                <a:lnTo>
                  <a:pt x="3605015" y="3352180"/>
                </a:lnTo>
                <a:cubicBezTo>
                  <a:pt x="3608459" y="3386008"/>
                  <a:pt x="3610787" y="3421072"/>
                  <a:pt x="3611286" y="3458053"/>
                </a:cubicBezTo>
                <a:lnTo>
                  <a:pt x="3596218" y="3375046"/>
                </a:lnTo>
                <a:lnTo>
                  <a:pt x="3596105" y="3376003"/>
                </a:lnTo>
                <a:lnTo>
                  <a:pt x="3597662" y="3388201"/>
                </a:lnTo>
                <a:lnTo>
                  <a:pt x="3593805" y="3404698"/>
                </a:lnTo>
                <a:lnTo>
                  <a:pt x="3592127" y="3409254"/>
                </a:lnTo>
                <a:lnTo>
                  <a:pt x="3580996" y="3502348"/>
                </a:lnTo>
                <a:lnTo>
                  <a:pt x="3560640" y="3627541"/>
                </a:lnTo>
                <a:lnTo>
                  <a:pt x="3565179" y="3662751"/>
                </a:lnTo>
                <a:cubicBezTo>
                  <a:pt x="3569095" y="3693463"/>
                  <a:pt x="3573119" y="3725133"/>
                  <a:pt x="3577493" y="3758936"/>
                </a:cubicBezTo>
                <a:lnTo>
                  <a:pt x="3583207" y="3802095"/>
                </a:lnTo>
                <a:lnTo>
                  <a:pt x="3590395" y="3786720"/>
                </a:lnTo>
                <a:cubicBezTo>
                  <a:pt x="3591898" y="3791768"/>
                  <a:pt x="3592501" y="3798409"/>
                  <a:pt x="3591751" y="3805506"/>
                </a:cubicBezTo>
                <a:lnTo>
                  <a:pt x="3586061" y="3823669"/>
                </a:lnTo>
                <a:lnTo>
                  <a:pt x="3591915" y="3867912"/>
                </a:lnTo>
                <a:cubicBezTo>
                  <a:pt x="3591915" y="3867912"/>
                  <a:pt x="3592405" y="3869537"/>
                  <a:pt x="3593207" y="3872381"/>
                </a:cubicBezTo>
                <a:lnTo>
                  <a:pt x="3593527" y="3873570"/>
                </a:lnTo>
                <a:lnTo>
                  <a:pt x="3594266" y="3854227"/>
                </a:lnTo>
                <a:cubicBezTo>
                  <a:pt x="3600242" y="3796567"/>
                  <a:pt x="3615662" y="3723270"/>
                  <a:pt x="3615944" y="3696514"/>
                </a:cubicBezTo>
                <a:lnTo>
                  <a:pt x="3617050" y="3656156"/>
                </a:lnTo>
                <a:lnTo>
                  <a:pt x="3606600" y="3709640"/>
                </a:lnTo>
                <a:cubicBezTo>
                  <a:pt x="3602617" y="3732403"/>
                  <a:pt x="3598245" y="3756171"/>
                  <a:pt x="3590395" y="3786720"/>
                </a:cubicBezTo>
                <a:cubicBezTo>
                  <a:pt x="3586881" y="3697951"/>
                  <a:pt x="3617575" y="3610354"/>
                  <a:pt x="3620665" y="3525327"/>
                </a:cubicBezTo>
                <a:cubicBezTo>
                  <a:pt x="3624863" y="3502509"/>
                  <a:pt x="3611754" y="3476892"/>
                  <a:pt x="3613547" y="3442918"/>
                </a:cubicBezTo>
                <a:cubicBezTo>
                  <a:pt x="3612520" y="3420991"/>
                  <a:pt x="3613366" y="3396714"/>
                  <a:pt x="3615263" y="3371304"/>
                </a:cubicBezTo>
                <a:lnTo>
                  <a:pt x="3615967" y="3364392"/>
                </a:lnTo>
                <a:lnTo>
                  <a:pt x="3615380" y="3346859"/>
                </a:lnTo>
                <a:cubicBezTo>
                  <a:pt x="3616360" y="3321398"/>
                  <a:pt x="3615814" y="3314132"/>
                  <a:pt x="3614138" y="3317495"/>
                </a:cubicBezTo>
                <a:close/>
                <a:moveTo>
                  <a:pt x="11069444" y="3287699"/>
                </a:moveTo>
                <a:cubicBezTo>
                  <a:pt x="11065868" y="3285677"/>
                  <a:pt x="11061392" y="3285241"/>
                  <a:pt x="11059590" y="3288424"/>
                </a:cubicBezTo>
                <a:cubicBezTo>
                  <a:pt x="11059590" y="3288424"/>
                  <a:pt x="11076900" y="3306617"/>
                  <a:pt x="11073897" y="3296521"/>
                </a:cubicBezTo>
                <a:cubicBezTo>
                  <a:pt x="11075697" y="3293339"/>
                  <a:pt x="11073020" y="3289724"/>
                  <a:pt x="11069444" y="3287699"/>
                </a:cubicBezTo>
                <a:close/>
                <a:moveTo>
                  <a:pt x="8006203" y="3279490"/>
                </a:moveTo>
                <a:cubicBezTo>
                  <a:pt x="8009801" y="3285850"/>
                  <a:pt x="8024205" y="3295893"/>
                  <a:pt x="8011000" y="3303369"/>
                </a:cubicBezTo>
                <a:cubicBezTo>
                  <a:pt x="8007099" y="3296481"/>
                  <a:pt x="8004249" y="3291442"/>
                  <a:pt x="8003200" y="3287662"/>
                </a:cubicBezTo>
                <a:cubicBezTo>
                  <a:pt x="8002150" y="3283884"/>
                  <a:pt x="8002901" y="3281360"/>
                  <a:pt x="8006203" y="3279490"/>
                </a:cubicBezTo>
                <a:close/>
                <a:moveTo>
                  <a:pt x="586060" y="3278853"/>
                </a:moveTo>
                <a:cubicBezTo>
                  <a:pt x="584510" y="3279738"/>
                  <a:pt x="583252" y="3282531"/>
                  <a:pt x="582245" y="3286796"/>
                </a:cubicBezTo>
                <a:cubicBezTo>
                  <a:pt x="581239" y="3291063"/>
                  <a:pt x="580485" y="3296804"/>
                  <a:pt x="579936" y="3303582"/>
                </a:cubicBezTo>
                <a:cubicBezTo>
                  <a:pt x="576658" y="3344258"/>
                  <a:pt x="580897" y="3422370"/>
                  <a:pt x="583534" y="3444193"/>
                </a:cubicBezTo>
                <a:lnTo>
                  <a:pt x="583717" y="3446732"/>
                </a:lnTo>
                <a:lnTo>
                  <a:pt x="601462" y="3319121"/>
                </a:lnTo>
                <a:lnTo>
                  <a:pt x="594513" y="3290756"/>
                </a:lnTo>
                <a:cubicBezTo>
                  <a:pt x="591621" y="3282185"/>
                  <a:pt x="588717" y="3277335"/>
                  <a:pt x="586060" y="3278853"/>
                </a:cubicBezTo>
                <a:close/>
                <a:moveTo>
                  <a:pt x="6984991" y="3255846"/>
                </a:moveTo>
                <a:cubicBezTo>
                  <a:pt x="6999139" y="3278874"/>
                  <a:pt x="7001571" y="3306199"/>
                  <a:pt x="6995078" y="3332635"/>
                </a:cubicBezTo>
                <a:cubicBezTo>
                  <a:pt x="6979965" y="3319725"/>
                  <a:pt x="6976448" y="3290628"/>
                  <a:pt x="6984991" y="3255846"/>
                </a:cubicBezTo>
                <a:close/>
                <a:moveTo>
                  <a:pt x="9554018" y="3255842"/>
                </a:moveTo>
                <a:cubicBezTo>
                  <a:pt x="9568165" y="3278870"/>
                  <a:pt x="9570597" y="3306197"/>
                  <a:pt x="9564103" y="3332634"/>
                </a:cubicBezTo>
                <a:cubicBezTo>
                  <a:pt x="9548992" y="3319723"/>
                  <a:pt x="9545474" y="3290627"/>
                  <a:pt x="9554018" y="3255842"/>
                </a:cubicBezTo>
                <a:close/>
                <a:moveTo>
                  <a:pt x="8001405" y="3255613"/>
                </a:moveTo>
                <a:cubicBezTo>
                  <a:pt x="8005003" y="3261974"/>
                  <a:pt x="8019405" y="3272020"/>
                  <a:pt x="8006203" y="3279490"/>
                </a:cubicBezTo>
                <a:cubicBezTo>
                  <a:pt x="8002303" y="3272601"/>
                  <a:pt x="7999451" y="3267565"/>
                  <a:pt x="7998401" y="3263787"/>
                </a:cubicBezTo>
                <a:cubicBezTo>
                  <a:pt x="7997353" y="3260007"/>
                  <a:pt x="7998102" y="3257481"/>
                  <a:pt x="8001405" y="3255613"/>
                </a:cubicBezTo>
                <a:close/>
                <a:moveTo>
                  <a:pt x="10181176" y="3248045"/>
                </a:moveTo>
                <a:lnTo>
                  <a:pt x="10175372" y="3272638"/>
                </a:lnTo>
                <a:lnTo>
                  <a:pt x="10171817" y="3293547"/>
                </a:lnTo>
                <a:lnTo>
                  <a:pt x="10189818" y="3465804"/>
                </a:lnTo>
                <a:lnTo>
                  <a:pt x="10193706" y="3448173"/>
                </a:lnTo>
                <a:lnTo>
                  <a:pt x="10204892" y="3409400"/>
                </a:lnTo>
                <a:lnTo>
                  <a:pt x="10194912" y="3330109"/>
                </a:lnTo>
                <a:close/>
                <a:moveTo>
                  <a:pt x="6538995" y="3241874"/>
                </a:moveTo>
                <a:lnTo>
                  <a:pt x="6540169" y="3242606"/>
                </a:lnTo>
                <a:lnTo>
                  <a:pt x="6542969" y="3244342"/>
                </a:lnTo>
                <a:cubicBezTo>
                  <a:pt x="6546061" y="3246255"/>
                  <a:pt x="6549595" y="3248444"/>
                  <a:pt x="6549595" y="3248444"/>
                </a:cubicBezTo>
                <a:lnTo>
                  <a:pt x="6540169" y="3242606"/>
                </a:lnTo>
                <a:lnTo>
                  <a:pt x="6539162" y="3241978"/>
                </a:lnTo>
                <a:cubicBezTo>
                  <a:pt x="6538333" y="3241465"/>
                  <a:pt x="6538111" y="3241327"/>
                  <a:pt x="6538995" y="3241874"/>
                </a:cubicBezTo>
                <a:close/>
                <a:moveTo>
                  <a:pt x="3906179" y="3237896"/>
                </a:moveTo>
                <a:cubicBezTo>
                  <a:pt x="3903080" y="3236127"/>
                  <a:pt x="3899968" y="3243623"/>
                  <a:pt x="3897140" y="3254981"/>
                </a:cubicBezTo>
                <a:lnTo>
                  <a:pt x="3890398" y="3291936"/>
                </a:lnTo>
                <a:lnTo>
                  <a:pt x="3895987" y="3349342"/>
                </a:lnTo>
                <a:lnTo>
                  <a:pt x="3896955" y="3345683"/>
                </a:lnTo>
                <a:cubicBezTo>
                  <a:pt x="3902369" y="3324829"/>
                  <a:pt x="3922992" y="3241210"/>
                  <a:pt x="3906179" y="3237896"/>
                </a:cubicBezTo>
                <a:close/>
                <a:moveTo>
                  <a:pt x="5904017" y="3237895"/>
                </a:moveTo>
                <a:cubicBezTo>
                  <a:pt x="5887205" y="3241208"/>
                  <a:pt x="5907825" y="3324828"/>
                  <a:pt x="5913241" y="3345681"/>
                </a:cubicBezTo>
                <a:lnTo>
                  <a:pt x="5914211" y="3349343"/>
                </a:lnTo>
                <a:lnTo>
                  <a:pt x="5919795" y="3291936"/>
                </a:lnTo>
                <a:lnTo>
                  <a:pt x="5913057" y="3254979"/>
                </a:lnTo>
                <a:cubicBezTo>
                  <a:pt x="5910229" y="3243621"/>
                  <a:pt x="5907118" y="3236124"/>
                  <a:pt x="5904017" y="3237895"/>
                </a:cubicBezTo>
                <a:close/>
                <a:moveTo>
                  <a:pt x="8121831" y="3233454"/>
                </a:moveTo>
                <a:lnTo>
                  <a:pt x="8129001" y="3239751"/>
                </a:lnTo>
                <a:cubicBezTo>
                  <a:pt x="8128926" y="3240845"/>
                  <a:pt x="8127919" y="3241982"/>
                  <a:pt x="8125551" y="3243198"/>
                </a:cubicBezTo>
                <a:lnTo>
                  <a:pt x="8123234" y="3243984"/>
                </a:lnTo>
                <a:close/>
                <a:moveTo>
                  <a:pt x="5552696" y="3233361"/>
                </a:moveTo>
                <a:cubicBezTo>
                  <a:pt x="5560401" y="3237718"/>
                  <a:pt x="5567003" y="3241455"/>
                  <a:pt x="5544898" y="3247134"/>
                </a:cubicBezTo>
                <a:cubicBezTo>
                  <a:pt x="5544898" y="3247134"/>
                  <a:pt x="5548499" y="3240777"/>
                  <a:pt x="5552696" y="3233361"/>
                </a:cubicBezTo>
                <a:close/>
                <a:moveTo>
                  <a:pt x="12423752" y="3231006"/>
                </a:moveTo>
                <a:cubicBezTo>
                  <a:pt x="12425841" y="3233412"/>
                  <a:pt x="12423525" y="3297185"/>
                  <a:pt x="12411950" y="3476784"/>
                </a:cubicBezTo>
                <a:cubicBezTo>
                  <a:pt x="12408445" y="3449606"/>
                  <a:pt x="12412729" y="3347059"/>
                  <a:pt x="12419331" y="3350799"/>
                </a:cubicBezTo>
                <a:cubicBezTo>
                  <a:pt x="12412729" y="3347059"/>
                  <a:pt x="12412729" y="3347059"/>
                  <a:pt x="12409129" y="3353417"/>
                </a:cubicBezTo>
                <a:cubicBezTo>
                  <a:pt x="12415171" y="3287556"/>
                  <a:pt x="12421664" y="3228598"/>
                  <a:pt x="12423752" y="3231006"/>
                </a:cubicBezTo>
                <a:close/>
                <a:moveTo>
                  <a:pt x="3570251" y="3213175"/>
                </a:moveTo>
                <a:lnTo>
                  <a:pt x="3568902" y="3218899"/>
                </a:lnTo>
                <a:lnTo>
                  <a:pt x="3549012" y="3376102"/>
                </a:lnTo>
                <a:lnTo>
                  <a:pt x="3551372" y="3431781"/>
                </a:lnTo>
                <a:lnTo>
                  <a:pt x="3545317" y="3405499"/>
                </a:lnTo>
                <a:lnTo>
                  <a:pt x="3538256" y="3461860"/>
                </a:lnTo>
                <a:lnTo>
                  <a:pt x="3541055" y="3480615"/>
                </a:lnTo>
                <a:cubicBezTo>
                  <a:pt x="3545508" y="3512181"/>
                  <a:pt x="3549580" y="3542359"/>
                  <a:pt x="3553518" y="3572323"/>
                </a:cubicBezTo>
                <a:lnTo>
                  <a:pt x="3554629" y="3580939"/>
                </a:lnTo>
                <a:lnTo>
                  <a:pt x="3560075" y="3545089"/>
                </a:lnTo>
                <a:lnTo>
                  <a:pt x="3577477" y="3427983"/>
                </a:lnTo>
                <a:lnTo>
                  <a:pt x="3576006" y="3426202"/>
                </a:lnTo>
                <a:cubicBezTo>
                  <a:pt x="3569509" y="3404300"/>
                  <a:pt x="3574585" y="3304793"/>
                  <a:pt x="3573407" y="3246844"/>
                </a:cubicBezTo>
                <a:lnTo>
                  <a:pt x="3572092" y="3225938"/>
                </a:lnTo>
                <a:close/>
                <a:moveTo>
                  <a:pt x="7992913" y="3191840"/>
                </a:moveTo>
                <a:cubicBezTo>
                  <a:pt x="8003711" y="3210920"/>
                  <a:pt x="8007409" y="3235419"/>
                  <a:pt x="8001405" y="3255613"/>
                </a:cubicBezTo>
                <a:cubicBezTo>
                  <a:pt x="7997205" y="3240494"/>
                  <a:pt x="7993305" y="3229759"/>
                  <a:pt x="7991345" y="3220195"/>
                </a:cubicBezTo>
                <a:cubicBezTo>
                  <a:pt x="7989383" y="3210632"/>
                  <a:pt x="7989359" y="3202249"/>
                  <a:pt x="7992913" y="3191840"/>
                </a:cubicBezTo>
                <a:close/>
                <a:moveTo>
                  <a:pt x="7001051" y="3163758"/>
                </a:moveTo>
                <a:cubicBezTo>
                  <a:pt x="7008753" y="3168115"/>
                  <a:pt x="7015357" y="3171852"/>
                  <a:pt x="6993251" y="3177536"/>
                </a:cubicBezTo>
                <a:cubicBezTo>
                  <a:pt x="6993251" y="3177536"/>
                  <a:pt x="6996853" y="3171175"/>
                  <a:pt x="7001051" y="3163758"/>
                </a:cubicBezTo>
                <a:close/>
                <a:moveTo>
                  <a:pt x="9570077" y="3163756"/>
                </a:moveTo>
                <a:cubicBezTo>
                  <a:pt x="9577779" y="3168114"/>
                  <a:pt x="9584384" y="3171852"/>
                  <a:pt x="9562278" y="3177533"/>
                </a:cubicBezTo>
                <a:cubicBezTo>
                  <a:pt x="9562278" y="3177533"/>
                  <a:pt x="9565879" y="3171175"/>
                  <a:pt x="9570077" y="3163756"/>
                </a:cubicBezTo>
                <a:close/>
                <a:moveTo>
                  <a:pt x="4795109" y="3153772"/>
                </a:moveTo>
                <a:cubicBezTo>
                  <a:pt x="4793525" y="3153621"/>
                  <a:pt x="4792452" y="3154614"/>
                  <a:pt x="4791789" y="3156326"/>
                </a:cubicBezTo>
                <a:cubicBezTo>
                  <a:pt x="4790785" y="3158891"/>
                  <a:pt x="4790706" y="3163079"/>
                  <a:pt x="4791200" y="3167474"/>
                </a:cubicBezTo>
                <a:cubicBezTo>
                  <a:pt x="4791696" y="3171870"/>
                  <a:pt x="4792766" y="3176478"/>
                  <a:pt x="4794083" y="3179875"/>
                </a:cubicBezTo>
                <a:cubicBezTo>
                  <a:pt x="4796705" y="3186673"/>
                  <a:pt x="4800277" y="3188652"/>
                  <a:pt x="4802079" y="3174510"/>
                </a:cubicBezTo>
                <a:cubicBezTo>
                  <a:pt x="4798479" y="3168148"/>
                  <a:pt x="4805081" y="3164412"/>
                  <a:pt x="4801483" y="3158052"/>
                </a:cubicBezTo>
                <a:cubicBezTo>
                  <a:pt x="4798782" y="3155205"/>
                  <a:pt x="4796690" y="3153919"/>
                  <a:pt x="4795109" y="3153772"/>
                </a:cubicBezTo>
                <a:close/>
                <a:moveTo>
                  <a:pt x="5015087" y="3153771"/>
                </a:moveTo>
                <a:cubicBezTo>
                  <a:pt x="5013507" y="3153917"/>
                  <a:pt x="5011414" y="3155206"/>
                  <a:pt x="5008714" y="3158051"/>
                </a:cubicBezTo>
                <a:cubicBezTo>
                  <a:pt x="5005114" y="3164410"/>
                  <a:pt x="5011719" y="3168148"/>
                  <a:pt x="5008117" y="3174510"/>
                </a:cubicBezTo>
                <a:cubicBezTo>
                  <a:pt x="5009921" y="3188650"/>
                  <a:pt x="5013494" y="3186670"/>
                  <a:pt x="5016116" y="3179872"/>
                </a:cubicBezTo>
                <a:cubicBezTo>
                  <a:pt x="5017424" y="3176477"/>
                  <a:pt x="5018500" y="3171872"/>
                  <a:pt x="5018998" y="3167475"/>
                </a:cubicBezTo>
                <a:cubicBezTo>
                  <a:pt x="5019491" y="3163078"/>
                  <a:pt x="5019410" y="3158890"/>
                  <a:pt x="5018412" y="3156324"/>
                </a:cubicBezTo>
                <a:cubicBezTo>
                  <a:pt x="5017744" y="3154611"/>
                  <a:pt x="5016671" y="3153622"/>
                  <a:pt x="5015087" y="3153771"/>
                </a:cubicBezTo>
                <a:close/>
                <a:moveTo>
                  <a:pt x="3819034" y="3146133"/>
                </a:moveTo>
                <a:lnTo>
                  <a:pt x="3815424" y="3148448"/>
                </a:lnTo>
                <a:lnTo>
                  <a:pt x="3815426" y="3148451"/>
                </a:lnTo>
                <a:lnTo>
                  <a:pt x="3818878" y="3146235"/>
                </a:lnTo>
                <a:cubicBezTo>
                  <a:pt x="3819658" y="3145733"/>
                  <a:pt x="3819871" y="3145603"/>
                  <a:pt x="3819034" y="3146133"/>
                </a:cubicBezTo>
                <a:close/>
                <a:moveTo>
                  <a:pt x="5991163" y="3146132"/>
                </a:moveTo>
                <a:cubicBezTo>
                  <a:pt x="5990328" y="3145601"/>
                  <a:pt x="5990537" y="3145732"/>
                  <a:pt x="5991319" y="3146234"/>
                </a:cubicBezTo>
                <a:lnTo>
                  <a:pt x="5994769" y="3148450"/>
                </a:lnTo>
                <a:lnTo>
                  <a:pt x="5994773" y="3148447"/>
                </a:lnTo>
                <a:close/>
                <a:moveTo>
                  <a:pt x="318154" y="3132754"/>
                </a:moveTo>
                <a:lnTo>
                  <a:pt x="326490" y="3190870"/>
                </a:lnTo>
                <a:lnTo>
                  <a:pt x="329303" y="3209241"/>
                </a:lnTo>
                <a:lnTo>
                  <a:pt x="323846" y="3232931"/>
                </a:lnTo>
                <a:cubicBezTo>
                  <a:pt x="303795" y="3332886"/>
                  <a:pt x="295461" y="3424819"/>
                  <a:pt x="326863" y="3280181"/>
                </a:cubicBezTo>
                <a:lnTo>
                  <a:pt x="334016" y="3245823"/>
                </a:lnTo>
                <a:lnTo>
                  <a:pt x="335196" y="3258137"/>
                </a:lnTo>
                <a:lnTo>
                  <a:pt x="338901" y="3393533"/>
                </a:lnTo>
                <a:lnTo>
                  <a:pt x="316563" y="3564955"/>
                </a:lnTo>
                <a:lnTo>
                  <a:pt x="313059" y="3549952"/>
                </a:lnTo>
                <a:cubicBezTo>
                  <a:pt x="308490" y="3534334"/>
                  <a:pt x="303604" y="3523213"/>
                  <a:pt x="298800" y="3524161"/>
                </a:cubicBezTo>
                <a:cubicBezTo>
                  <a:pt x="289504" y="3521690"/>
                  <a:pt x="292011" y="3598321"/>
                  <a:pt x="292697" y="3662981"/>
                </a:cubicBezTo>
                <a:lnTo>
                  <a:pt x="292675" y="3687372"/>
                </a:lnTo>
                <a:lnTo>
                  <a:pt x="281198" y="3744216"/>
                </a:lnTo>
                <a:lnTo>
                  <a:pt x="281189" y="3744206"/>
                </a:lnTo>
                <a:cubicBezTo>
                  <a:pt x="279573" y="3740954"/>
                  <a:pt x="277743" y="3736270"/>
                  <a:pt x="275670" y="3729975"/>
                </a:cubicBezTo>
                <a:cubicBezTo>
                  <a:pt x="275148" y="3722796"/>
                  <a:pt x="273434" y="3706128"/>
                  <a:pt x="270889" y="3685094"/>
                </a:cubicBezTo>
                <a:lnTo>
                  <a:pt x="267864" y="3663098"/>
                </a:lnTo>
                <a:lnTo>
                  <a:pt x="283379" y="3509303"/>
                </a:lnTo>
                <a:close/>
                <a:moveTo>
                  <a:pt x="358302" y="3123774"/>
                </a:moveTo>
                <a:cubicBezTo>
                  <a:pt x="353504" y="3147653"/>
                  <a:pt x="349308" y="3170469"/>
                  <a:pt x="352811" y="3182250"/>
                </a:cubicBezTo>
                <a:lnTo>
                  <a:pt x="348772" y="3247947"/>
                </a:lnTo>
                <a:lnTo>
                  <a:pt x="345337" y="3221901"/>
                </a:lnTo>
                <a:lnTo>
                  <a:pt x="343064" y="3201600"/>
                </a:lnTo>
                <a:close/>
                <a:moveTo>
                  <a:pt x="6462693" y="3084671"/>
                </a:moveTo>
                <a:lnTo>
                  <a:pt x="6457067" y="3088446"/>
                </a:lnTo>
                <a:cubicBezTo>
                  <a:pt x="6453467" y="3094811"/>
                  <a:pt x="6460070" y="3098546"/>
                  <a:pt x="6456467" y="3104909"/>
                </a:cubicBezTo>
                <a:lnTo>
                  <a:pt x="6457660" y="3108303"/>
                </a:lnTo>
                <a:lnTo>
                  <a:pt x="6459063" y="3106557"/>
                </a:lnTo>
                <a:close/>
                <a:moveTo>
                  <a:pt x="7439515" y="3076529"/>
                </a:moveTo>
                <a:cubicBezTo>
                  <a:pt x="7436182" y="3074397"/>
                  <a:pt x="7449508" y="3082941"/>
                  <a:pt x="7449508" y="3082941"/>
                </a:cubicBezTo>
                <a:cubicBezTo>
                  <a:pt x="7449508" y="3082941"/>
                  <a:pt x="7463641" y="3091699"/>
                  <a:pt x="7460109" y="3089509"/>
                </a:cubicBezTo>
                <a:cubicBezTo>
                  <a:pt x="7458932" y="3088777"/>
                  <a:pt x="7455791" y="3086829"/>
                  <a:pt x="7449508" y="3082941"/>
                </a:cubicBezTo>
                <a:cubicBezTo>
                  <a:pt x="7443588" y="3079141"/>
                  <a:pt x="7440624" y="3077243"/>
                  <a:pt x="7439515" y="3076529"/>
                </a:cubicBezTo>
                <a:close/>
                <a:moveTo>
                  <a:pt x="6264934" y="3017667"/>
                </a:moveTo>
                <a:lnTo>
                  <a:pt x="6258551" y="3071058"/>
                </a:lnTo>
                <a:lnTo>
                  <a:pt x="6258835" y="3069664"/>
                </a:lnTo>
                <a:cubicBezTo>
                  <a:pt x="6261808" y="3053501"/>
                  <a:pt x="6264237" y="3037818"/>
                  <a:pt x="6265030" y="3025671"/>
                </a:cubicBezTo>
                <a:close/>
                <a:moveTo>
                  <a:pt x="9603779" y="3006695"/>
                </a:moveTo>
                <a:cubicBezTo>
                  <a:pt x="9601979" y="3009874"/>
                  <a:pt x="9603181" y="3019302"/>
                  <a:pt x="9604833" y="3027934"/>
                </a:cubicBezTo>
                <a:lnTo>
                  <a:pt x="9605044" y="3028905"/>
                </a:lnTo>
                <a:lnTo>
                  <a:pt x="9605649" y="3006823"/>
                </a:lnTo>
                <a:close/>
                <a:moveTo>
                  <a:pt x="947656" y="3006693"/>
                </a:moveTo>
                <a:cubicBezTo>
                  <a:pt x="944057" y="3013053"/>
                  <a:pt x="952466" y="3044406"/>
                  <a:pt x="952466" y="3044406"/>
                </a:cubicBezTo>
                <a:cubicBezTo>
                  <a:pt x="955120" y="3071801"/>
                  <a:pt x="957496" y="3081720"/>
                  <a:pt x="959233" y="3081544"/>
                </a:cubicBezTo>
                <a:cubicBezTo>
                  <a:pt x="960532" y="3081411"/>
                  <a:pt x="961471" y="3075600"/>
                  <a:pt x="961895" y="3067223"/>
                </a:cubicBezTo>
                <a:cubicBezTo>
                  <a:pt x="963171" y="3042095"/>
                  <a:pt x="959807" y="2993890"/>
                  <a:pt x="947656" y="3006693"/>
                </a:cubicBezTo>
                <a:close/>
                <a:moveTo>
                  <a:pt x="9649293" y="3005863"/>
                </a:moveTo>
                <a:cubicBezTo>
                  <a:pt x="9623586" y="3017906"/>
                  <a:pt x="9640812" y="3131227"/>
                  <a:pt x="9640211" y="3147685"/>
                </a:cubicBezTo>
                <a:cubicBezTo>
                  <a:pt x="9637722" y="3216258"/>
                  <a:pt x="9619122" y="3249119"/>
                  <a:pt x="9631630" y="3291189"/>
                </a:cubicBezTo>
                <a:cubicBezTo>
                  <a:pt x="9644325" y="3219996"/>
                  <a:pt x="9661215" y="3125981"/>
                  <a:pt x="9657700" y="3037216"/>
                </a:cubicBezTo>
                <a:cubicBezTo>
                  <a:pt x="9657700" y="3037216"/>
                  <a:pt x="9655895" y="3009600"/>
                  <a:pt x="9649293" y="3005863"/>
                </a:cubicBezTo>
                <a:close/>
                <a:moveTo>
                  <a:pt x="993170" y="3005862"/>
                </a:moveTo>
                <a:cubicBezTo>
                  <a:pt x="967463" y="3017905"/>
                  <a:pt x="984689" y="3131227"/>
                  <a:pt x="984088" y="3147685"/>
                </a:cubicBezTo>
                <a:cubicBezTo>
                  <a:pt x="981599" y="3216258"/>
                  <a:pt x="963000" y="3249117"/>
                  <a:pt x="975509" y="3291188"/>
                </a:cubicBezTo>
                <a:cubicBezTo>
                  <a:pt x="988202" y="3219995"/>
                  <a:pt x="1005093" y="3125981"/>
                  <a:pt x="1001576" y="3037216"/>
                </a:cubicBezTo>
                <a:cubicBezTo>
                  <a:pt x="1001576" y="3037216"/>
                  <a:pt x="999772" y="3009600"/>
                  <a:pt x="993170" y="3005862"/>
                </a:cubicBezTo>
                <a:close/>
                <a:moveTo>
                  <a:pt x="8176967" y="2967355"/>
                </a:moveTo>
                <a:cubicBezTo>
                  <a:pt x="8178233" y="2965257"/>
                  <a:pt x="8180253" y="2965779"/>
                  <a:pt x="8183101" y="2970815"/>
                </a:cubicBezTo>
                <a:cubicBezTo>
                  <a:pt x="8190302" y="2983534"/>
                  <a:pt x="8183798" y="3005408"/>
                  <a:pt x="8183798" y="3005408"/>
                </a:cubicBezTo>
                <a:cubicBezTo>
                  <a:pt x="8179973" y="3004427"/>
                  <a:pt x="8177315" y="2996484"/>
                  <a:pt x="8176089" y="2988000"/>
                </a:cubicBezTo>
                <a:cubicBezTo>
                  <a:pt x="8174861" y="2979522"/>
                  <a:pt x="8175068" y="2970496"/>
                  <a:pt x="8176967" y="2967355"/>
                </a:cubicBezTo>
                <a:close/>
                <a:moveTo>
                  <a:pt x="11052134" y="2937091"/>
                </a:moveTo>
                <a:cubicBezTo>
                  <a:pt x="11048534" y="2943451"/>
                  <a:pt x="11056941" y="2974803"/>
                  <a:pt x="11056941" y="2974803"/>
                </a:cubicBezTo>
                <a:cubicBezTo>
                  <a:pt x="11059596" y="3002201"/>
                  <a:pt x="11061973" y="3012119"/>
                  <a:pt x="11063707" y="3011941"/>
                </a:cubicBezTo>
                <a:cubicBezTo>
                  <a:pt x="11065007" y="3011809"/>
                  <a:pt x="11065948" y="3005997"/>
                  <a:pt x="11066373" y="2997622"/>
                </a:cubicBezTo>
                <a:cubicBezTo>
                  <a:pt x="11067647" y="2972494"/>
                  <a:pt x="11064284" y="2924289"/>
                  <a:pt x="11052134" y="2937091"/>
                </a:cubicBezTo>
                <a:close/>
                <a:moveTo>
                  <a:pt x="11097648" y="2936260"/>
                </a:moveTo>
                <a:cubicBezTo>
                  <a:pt x="11071940" y="2948304"/>
                  <a:pt x="11089165" y="3061627"/>
                  <a:pt x="11088566" y="3078082"/>
                </a:cubicBezTo>
                <a:cubicBezTo>
                  <a:pt x="11086076" y="3146657"/>
                  <a:pt x="11067475" y="3179516"/>
                  <a:pt x="11079985" y="3221586"/>
                </a:cubicBezTo>
                <a:cubicBezTo>
                  <a:pt x="11092680" y="3150394"/>
                  <a:pt x="11109570" y="3056378"/>
                  <a:pt x="11106053" y="2967613"/>
                </a:cubicBezTo>
                <a:cubicBezTo>
                  <a:pt x="11106053" y="2967613"/>
                  <a:pt x="11105602" y="2960709"/>
                  <a:pt x="11104327" y="2953338"/>
                </a:cubicBezTo>
                <a:lnTo>
                  <a:pt x="11102658" y="2946483"/>
                </a:lnTo>
                <a:lnTo>
                  <a:pt x="11102480" y="2948029"/>
                </a:lnTo>
                <a:lnTo>
                  <a:pt x="11102260" y="2944846"/>
                </a:lnTo>
                <a:lnTo>
                  <a:pt x="11101745" y="2942735"/>
                </a:lnTo>
                <a:cubicBezTo>
                  <a:pt x="11100649" y="2939622"/>
                  <a:pt x="11099299" y="2937194"/>
                  <a:pt x="11097648" y="2936260"/>
                </a:cubicBezTo>
                <a:close/>
                <a:moveTo>
                  <a:pt x="9647209" y="2900507"/>
                </a:moveTo>
                <a:lnTo>
                  <a:pt x="9644644" y="2917860"/>
                </a:lnTo>
                <a:lnTo>
                  <a:pt x="9644079" y="2921278"/>
                </a:lnTo>
                <a:lnTo>
                  <a:pt x="9645295" y="2949715"/>
                </a:lnTo>
                <a:cubicBezTo>
                  <a:pt x="9647137" y="2972451"/>
                  <a:pt x="9650841" y="2994143"/>
                  <a:pt x="9656493" y="2993143"/>
                </a:cubicBezTo>
                <a:cubicBezTo>
                  <a:pt x="9657843" y="2992683"/>
                  <a:pt x="9658962" y="2990628"/>
                  <a:pt x="9659851" y="2987412"/>
                </a:cubicBezTo>
                <a:cubicBezTo>
                  <a:pt x="9660739" y="2984198"/>
                  <a:pt x="9661399" y="2979825"/>
                  <a:pt x="9661830" y="2974731"/>
                </a:cubicBezTo>
                <a:cubicBezTo>
                  <a:pt x="9663767" y="2951815"/>
                  <a:pt x="9661080" y="2914327"/>
                  <a:pt x="9653921" y="2902203"/>
                </a:cubicBezTo>
                <a:close/>
                <a:moveTo>
                  <a:pt x="989152" y="2900016"/>
                </a:moveTo>
                <a:cubicBezTo>
                  <a:pt x="985551" y="2906376"/>
                  <a:pt x="989067" y="2995142"/>
                  <a:pt x="1000370" y="2993142"/>
                </a:cubicBezTo>
                <a:cubicBezTo>
                  <a:pt x="1001720" y="2992682"/>
                  <a:pt x="1002840" y="2990628"/>
                  <a:pt x="1003728" y="2987412"/>
                </a:cubicBezTo>
                <a:cubicBezTo>
                  <a:pt x="1004616" y="2984197"/>
                  <a:pt x="1005276" y="2979824"/>
                  <a:pt x="1005707" y="2974731"/>
                </a:cubicBezTo>
                <a:cubicBezTo>
                  <a:pt x="1008290" y="2944178"/>
                  <a:pt x="1002654" y="2887713"/>
                  <a:pt x="989152" y="2900016"/>
                </a:cubicBezTo>
                <a:close/>
                <a:moveTo>
                  <a:pt x="11110503" y="2877999"/>
                </a:moveTo>
                <a:lnTo>
                  <a:pt x="11105394" y="2922609"/>
                </a:lnTo>
                <a:lnTo>
                  <a:pt x="11108205" y="2917810"/>
                </a:lnTo>
                <a:cubicBezTo>
                  <a:pt x="11109095" y="2914596"/>
                  <a:pt x="11109753" y="2910221"/>
                  <a:pt x="11110184" y="2905130"/>
                </a:cubicBezTo>
                <a:cubicBezTo>
                  <a:pt x="11110829" y="2897492"/>
                  <a:pt x="11110960" y="2888233"/>
                  <a:pt x="11110585" y="2878835"/>
                </a:cubicBezTo>
                <a:close/>
                <a:moveTo>
                  <a:pt x="7933104" y="2872318"/>
                </a:moveTo>
                <a:cubicBezTo>
                  <a:pt x="7933104" y="2872318"/>
                  <a:pt x="7923986" y="2882208"/>
                  <a:pt x="7926265" y="2879732"/>
                </a:cubicBezTo>
                <a:cubicBezTo>
                  <a:pt x="7927025" y="2878910"/>
                  <a:pt x="7929052" y="2876713"/>
                  <a:pt x="7933104" y="2872318"/>
                </a:cubicBezTo>
                <a:close/>
                <a:moveTo>
                  <a:pt x="6530103" y="2863158"/>
                </a:moveTo>
                <a:cubicBezTo>
                  <a:pt x="6526527" y="2861136"/>
                  <a:pt x="6522051" y="2860702"/>
                  <a:pt x="6520250" y="2863883"/>
                </a:cubicBezTo>
                <a:cubicBezTo>
                  <a:pt x="6520250" y="2863883"/>
                  <a:pt x="6529987" y="2874117"/>
                  <a:pt x="6533588" y="2874975"/>
                </a:cubicBezTo>
                <a:lnTo>
                  <a:pt x="6534147" y="2873243"/>
                </a:lnTo>
                <a:lnTo>
                  <a:pt x="6533677" y="2870238"/>
                </a:lnTo>
                <a:close/>
                <a:moveTo>
                  <a:pt x="9018941" y="2862171"/>
                </a:moveTo>
                <a:lnTo>
                  <a:pt x="9017349" y="2875072"/>
                </a:lnTo>
                <a:cubicBezTo>
                  <a:pt x="9015443" y="2914057"/>
                  <a:pt x="9014948" y="2954717"/>
                  <a:pt x="9011606" y="3000411"/>
                </a:cubicBezTo>
                <a:cubicBezTo>
                  <a:pt x="9009727" y="3018330"/>
                  <a:pt x="9011409" y="3041749"/>
                  <a:pt x="9014408" y="3056148"/>
                </a:cubicBezTo>
                <a:lnTo>
                  <a:pt x="9019257" y="3068294"/>
                </a:lnTo>
                <a:lnTo>
                  <a:pt x="9020628" y="3027594"/>
                </a:lnTo>
                <a:cubicBezTo>
                  <a:pt x="9021251" y="2997275"/>
                  <a:pt x="9021297" y="2965673"/>
                  <a:pt x="9020145" y="2931517"/>
                </a:cubicBezTo>
                <a:cubicBezTo>
                  <a:pt x="9018008" y="2922821"/>
                  <a:pt x="9017097" y="2912133"/>
                  <a:pt x="9017057" y="2899660"/>
                </a:cubicBezTo>
                <a:close/>
                <a:moveTo>
                  <a:pt x="8721599" y="2847400"/>
                </a:moveTo>
                <a:lnTo>
                  <a:pt x="8720350" y="2897964"/>
                </a:lnTo>
                <a:lnTo>
                  <a:pt x="8721228" y="2911880"/>
                </a:lnTo>
                <a:cubicBezTo>
                  <a:pt x="8722104" y="2905089"/>
                  <a:pt x="8722492" y="2893583"/>
                  <a:pt x="8722481" y="2880205"/>
                </a:cubicBezTo>
                <a:close/>
                <a:moveTo>
                  <a:pt x="7928807" y="2831362"/>
                </a:moveTo>
                <a:cubicBezTo>
                  <a:pt x="7924482" y="2835910"/>
                  <a:pt x="7922317" y="2838183"/>
                  <a:pt x="7921507" y="2839040"/>
                </a:cubicBezTo>
                <a:cubicBezTo>
                  <a:pt x="7919073" y="2841597"/>
                  <a:pt x="7928807" y="2831362"/>
                  <a:pt x="7928807" y="2831362"/>
                </a:cubicBezTo>
                <a:close/>
                <a:moveTo>
                  <a:pt x="11093630" y="2830415"/>
                </a:moveTo>
                <a:cubicBezTo>
                  <a:pt x="11090479" y="2835979"/>
                  <a:pt x="11092777" y="2904637"/>
                  <a:pt x="11100973" y="2920373"/>
                </a:cubicBezTo>
                <a:lnTo>
                  <a:pt x="11101502" y="2920807"/>
                </a:lnTo>
                <a:lnTo>
                  <a:pt x="11101894" y="2871801"/>
                </a:lnTo>
                <a:lnTo>
                  <a:pt x="11102145" y="2832568"/>
                </a:lnTo>
                <a:close/>
                <a:moveTo>
                  <a:pt x="8167149" y="2821663"/>
                </a:moveTo>
                <a:cubicBezTo>
                  <a:pt x="8169259" y="2816730"/>
                  <a:pt x="8160817" y="2836465"/>
                  <a:pt x="8160817" y="2836465"/>
                </a:cubicBezTo>
                <a:cubicBezTo>
                  <a:pt x="8164571" y="2827693"/>
                  <a:pt x="8166446" y="2823307"/>
                  <a:pt x="8167149" y="2821663"/>
                </a:cubicBezTo>
                <a:close/>
                <a:moveTo>
                  <a:pt x="7942859" y="2803081"/>
                </a:moveTo>
                <a:lnTo>
                  <a:pt x="7943453" y="2808741"/>
                </a:lnTo>
                <a:lnTo>
                  <a:pt x="7944257" y="2803259"/>
                </a:lnTo>
                <a:close/>
                <a:moveTo>
                  <a:pt x="8732121" y="2793639"/>
                </a:moveTo>
                <a:lnTo>
                  <a:pt x="8734247" y="2794987"/>
                </a:lnTo>
                <a:cubicBezTo>
                  <a:pt x="8735747" y="2797639"/>
                  <a:pt x="8735148" y="2800427"/>
                  <a:pt x="8731847" y="2802294"/>
                </a:cubicBezTo>
                <a:close/>
                <a:moveTo>
                  <a:pt x="375452" y="2759780"/>
                </a:moveTo>
                <a:cubicBezTo>
                  <a:pt x="357458" y="2837773"/>
                  <a:pt x="362169" y="2909021"/>
                  <a:pt x="355483" y="3000410"/>
                </a:cubicBezTo>
                <a:cubicBezTo>
                  <a:pt x="351724" y="3036249"/>
                  <a:pt x="362215" y="3094081"/>
                  <a:pt x="368976" y="3057781"/>
                </a:cubicBezTo>
                <a:cubicBezTo>
                  <a:pt x="369941" y="3052596"/>
                  <a:pt x="370832" y="3045489"/>
                  <a:pt x="371592" y="3036122"/>
                </a:cubicBezTo>
                <a:cubicBezTo>
                  <a:pt x="377682" y="2961191"/>
                  <a:pt x="382565" y="2842186"/>
                  <a:pt x="375452" y="2759780"/>
                </a:cubicBezTo>
                <a:close/>
                <a:moveTo>
                  <a:pt x="9384542" y="2748976"/>
                </a:moveTo>
                <a:lnTo>
                  <a:pt x="9385031" y="2789272"/>
                </a:lnTo>
                <a:cubicBezTo>
                  <a:pt x="9385480" y="2859072"/>
                  <a:pt x="9385065" y="2928948"/>
                  <a:pt x="9382798" y="2999374"/>
                </a:cubicBezTo>
                <a:lnTo>
                  <a:pt x="9372025" y="3171485"/>
                </a:lnTo>
                <a:lnTo>
                  <a:pt x="9379536" y="3210268"/>
                </a:lnTo>
                <a:lnTo>
                  <a:pt x="9373341" y="3274856"/>
                </a:lnTo>
                <a:lnTo>
                  <a:pt x="9373757" y="3276612"/>
                </a:lnTo>
                <a:cubicBezTo>
                  <a:pt x="9374347" y="3274845"/>
                  <a:pt x="9375051" y="3267023"/>
                  <a:pt x="9375950" y="3250036"/>
                </a:cubicBezTo>
                <a:cubicBezTo>
                  <a:pt x="9384268" y="3183362"/>
                  <a:pt x="9390035" y="3117345"/>
                  <a:pt x="9393981" y="3052134"/>
                </a:cubicBezTo>
                <a:lnTo>
                  <a:pt x="9400867" y="2865303"/>
                </a:lnTo>
                <a:close/>
                <a:moveTo>
                  <a:pt x="176843" y="2748788"/>
                </a:moveTo>
                <a:cubicBezTo>
                  <a:pt x="175333" y="2748328"/>
                  <a:pt x="173989" y="2748617"/>
                  <a:pt x="173088" y="2750209"/>
                </a:cubicBezTo>
                <a:cubicBezTo>
                  <a:pt x="169488" y="2756568"/>
                  <a:pt x="180194" y="2771024"/>
                  <a:pt x="187394" y="2758304"/>
                </a:cubicBezTo>
                <a:cubicBezTo>
                  <a:pt x="187394" y="2758304"/>
                  <a:pt x="184718" y="2754690"/>
                  <a:pt x="181590" y="2751872"/>
                </a:cubicBezTo>
                <a:cubicBezTo>
                  <a:pt x="180029" y="2750462"/>
                  <a:pt x="178352" y="2749250"/>
                  <a:pt x="176843" y="2748788"/>
                </a:cubicBezTo>
                <a:close/>
                <a:moveTo>
                  <a:pt x="8090710" y="2745984"/>
                </a:moveTo>
                <a:cubicBezTo>
                  <a:pt x="8101513" y="2765062"/>
                  <a:pt x="8105713" y="2772483"/>
                  <a:pt x="8096105" y="2786320"/>
                </a:cubicBezTo>
                <a:cubicBezTo>
                  <a:pt x="8092205" y="2779428"/>
                  <a:pt x="8090104" y="2771872"/>
                  <a:pt x="8089358" y="2764769"/>
                </a:cubicBezTo>
                <a:cubicBezTo>
                  <a:pt x="8088607" y="2757670"/>
                  <a:pt x="8089210" y="2751031"/>
                  <a:pt x="8090710" y="2745984"/>
                </a:cubicBezTo>
                <a:close/>
                <a:moveTo>
                  <a:pt x="9668392" y="2736714"/>
                </a:moveTo>
                <a:lnTo>
                  <a:pt x="9667571" y="2742052"/>
                </a:lnTo>
                <a:cubicBezTo>
                  <a:pt x="9665305" y="2762294"/>
                  <a:pt x="9663295" y="2783579"/>
                  <a:pt x="9660013" y="2807426"/>
                </a:cubicBezTo>
                <a:lnTo>
                  <a:pt x="9652775" y="2862193"/>
                </a:lnTo>
                <a:lnTo>
                  <a:pt x="9652823" y="2862694"/>
                </a:lnTo>
                <a:cubicBezTo>
                  <a:pt x="9654466" y="2871104"/>
                  <a:pt x="9656823" y="2875762"/>
                  <a:pt x="9660273" y="2873518"/>
                </a:cubicBezTo>
                <a:cubicBezTo>
                  <a:pt x="9661099" y="2873984"/>
                  <a:pt x="9662030" y="2870576"/>
                  <a:pt x="9662964" y="2864299"/>
                </a:cubicBezTo>
                <a:cubicBezTo>
                  <a:pt x="9664598" y="2853316"/>
                  <a:pt x="9666237" y="2833554"/>
                  <a:pt x="9667327" y="2810429"/>
                </a:cubicBezTo>
                <a:close/>
                <a:moveTo>
                  <a:pt x="7935060" y="2732356"/>
                </a:moveTo>
                <a:cubicBezTo>
                  <a:pt x="7932191" y="2740276"/>
                  <a:pt x="7935562" y="2772221"/>
                  <a:pt x="7935562" y="2772221"/>
                </a:cubicBezTo>
                <a:cubicBezTo>
                  <a:pt x="7939462" y="2779111"/>
                  <a:pt x="7944415" y="2776308"/>
                  <a:pt x="7946517" y="2768470"/>
                </a:cubicBezTo>
                <a:lnTo>
                  <a:pt x="7946953" y="2756083"/>
                </a:lnTo>
                <a:lnTo>
                  <a:pt x="7946293" y="2751382"/>
                </a:lnTo>
                <a:lnTo>
                  <a:pt x="7940368" y="2734509"/>
                </a:lnTo>
                <a:cubicBezTo>
                  <a:pt x="7937668" y="2729738"/>
                  <a:pt x="7936018" y="2729712"/>
                  <a:pt x="7935060" y="2732356"/>
                </a:cubicBezTo>
                <a:close/>
                <a:moveTo>
                  <a:pt x="8424499" y="2731303"/>
                </a:moveTo>
                <a:lnTo>
                  <a:pt x="8423242" y="2794803"/>
                </a:lnTo>
                <a:cubicBezTo>
                  <a:pt x="8422583" y="2823141"/>
                  <a:pt x="8421339" y="2850243"/>
                  <a:pt x="8418707" y="2873638"/>
                </a:cubicBezTo>
                <a:lnTo>
                  <a:pt x="8414577" y="2899609"/>
                </a:lnTo>
                <a:lnTo>
                  <a:pt x="8416755" y="2915270"/>
                </a:lnTo>
                <a:lnTo>
                  <a:pt x="8422477" y="2845959"/>
                </a:lnTo>
                <a:lnTo>
                  <a:pt x="8429141" y="2762490"/>
                </a:lnTo>
                <a:close/>
                <a:moveTo>
                  <a:pt x="7738461" y="2706117"/>
                </a:moveTo>
                <a:lnTo>
                  <a:pt x="7738243" y="2707591"/>
                </a:lnTo>
                <a:lnTo>
                  <a:pt x="7738217" y="2709067"/>
                </a:lnTo>
                <a:close/>
                <a:moveTo>
                  <a:pt x="7895877" y="2659124"/>
                </a:moveTo>
                <a:lnTo>
                  <a:pt x="7892157" y="2699403"/>
                </a:lnTo>
                <a:lnTo>
                  <a:pt x="7882008" y="2751068"/>
                </a:lnTo>
                <a:lnTo>
                  <a:pt x="7890875" y="2838485"/>
                </a:lnTo>
                <a:lnTo>
                  <a:pt x="7888692" y="2844796"/>
                </a:lnTo>
                <a:lnTo>
                  <a:pt x="7884015" y="2853497"/>
                </a:lnTo>
                <a:lnTo>
                  <a:pt x="7883634" y="2862909"/>
                </a:lnTo>
                <a:cubicBezTo>
                  <a:pt x="7881868" y="2901601"/>
                  <a:pt x="7878396" y="2962443"/>
                  <a:pt x="7872608" y="3052245"/>
                </a:cubicBezTo>
                <a:cubicBezTo>
                  <a:pt x="7869103" y="3025065"/>
                  <a:pt x="7873387" y="2922518"/>
                  <a:pt x="7879988" y="2926258"/>
                </a:cubicBezTo>
                <a:cubicBezTo>
                  <a:pt x="7873387" y="2922518"/>
                  <a:pt x="7873387" y="2922518"/>
                  <a:pt x="7869787" y="2928875"/>
                </a:cubicBezTo>
                <a:cubicBezTo>
                  <a:pt x="7872809" y="2895946"/>
                  <a:pt x="7875942" y="2864744"/>
                  <a:pt x="7878581" y="2842071"/>
                </a:cubicBezTo>
                <a:lnTo>
                  <a:pt x="7878891" y="2839727"/>
                </a:lnTo>
                <a:lnTo>
                  <a:pt x="7873405" y="2794953"/>
                </a:lnTo>
                <a:lnTo>
                  <a:pt x="7860157" y="2884804"/>
                </a:lnTo>
                <a:lnTo>
                  <a:pt x="7861714" y="2934001"/>
                </a:lnTo>
                <a:lnTo>
                  <a:pt x="7859587" y="2935353"/>
                </a:lnTo>
                <a:cubicBezTo>
                  <a:pt x="7858087" y="2938000"/>
                  <a:pt x="7858687" y="2940790"/>
                  <a:pt x="7861988" y="2942656"/>
                </a:cubicBezTo>
                <a:lnTo>
                  <a:pt x="7861714" y="2934001"/>
                </a:lnTo>
                <a:lnTo>
                  <a:pt x="7869787" y="2928875"/>
                </a:lnTo>
                <a:cubicBezTo>
                  <a:pt x="7863696" y="3003812"/>
                  <a:pt x="7860610" y="3088844"/>
                  <a:pt x="7867214" y="3092577"/>
                </a:cubicBezTo>
                <a:cubicBezTo>
                  <a:pt x="7860610" y="3088844"/>
                  <a:pt x="7879211" y="3055985"/>
                  <a:pt x="7879211" y="3055985"/>
                </a:cubicBezTo>
                <a:cubicBezTo>
                  <a:pt x="7884611" y="3046441"/>
                  <a:pt x="7887913" y="3048310"/>
                  <a:pt x="7891739" y="3049253"/>
                </a:cubicBezTo>
                <a:lnTo>
                  <a:pt x="7897221" y="3048550"/>
                </a:lnTo>
                <a:lnTo>
                  <a:pt x="7897305" y="2996264"/>
                </a:lnTo>
                <a:lnTo>
                  <a:pt x="7902657" y="2952648"/>
                </a:lnTo>
                <a:lnTo>
                  <a:pt x="7910543" y="3018100"/>
                </a:lnTo>
                <a:lnTo>
                  <a:pt x="7911405" y="3012903"/>
                </a:lnTo>
                <a:cubicBezTo>
                  <a:pt x="7916153" y="2982854"/>
                  <a:pt x="7922955" y="2937627"/>
                  <a:pt x="7929703" y="2902607"/>
                </a:cubicBezTo>
                <a:lnTo>
                  <a:pt x="7936023" y="2859470"/>
                </a:lnTo>
                <a:lnTo>
                  <a:pt x="7919055" y="2750947"/>
                </a:lnTo>
                <a:lnTo>
                  <a:pt x="7919713" y="2766532"/>
                </a:lnTo>
                <a:close/>
                <a:moveTo>
                  <a:pt x="991215" y="2657645"/>
                </a:moveTo>
                <a:cubicBezTo>
                  <a:pt x="983414" y="2671427"/>
                  <a:pt x="991727" y="2736317"/>
                  <a:pt x="991031" y="2770913"/>
                </a:cubicBezTo>
                <a:cubicBezTo>
                  <a:pt x="994036" y="2781013"/>
                  <a:pt x="990349" y="2882497"/>
                  <a:pt x="1004151" y="2873516"/>
                </a:cubicBezTo>
                <a:cubicBezTo>
                  <a:pt x="1004977" y="2873983"/>
                  <a:pt x="1005909" y="2870575"/>
                  <a:pt x="1006842" y="2864300"/>
                </a:cubicBezTo>
                <a:cubicBezTo>
                  <a:pt x="1013373" y="2820367"/>
                  <a:pt x="1020007" y="2635979"/>
                  <a:pt x="991215" y="2657645"/>
                </a:cubicBezTo>
                <a:close/>
                <a:moveTo>
                  <a:pt x="9027554" y="2653933"/>
                </a:moveTo>
                <a:cubicBezTo>
                  <a:pt x="9012553" y="2680434"/>
                  <a:pt x="9023260" y="2694888"/>
                  <a:pt x="9028666" y="2716145"/>
                </a:cubicBezTo>
                <a:lnTo>
                  <a:pt x="9031786" y="2707635"/>
                </a:lnTo>
                <a:lnTo>
                  <a:pt x="9033102" y="2683828"/>
                </a:lnTo>
                <a:lnTo>
                  <a:pt x="9033369" y="2679336"/>
                </a:lnTo>
                <a:close/>
                <a:moveTo>
                  <a:pt x="371431" y="2653932"/>
                </a:moveTo>
                <a:cubicBezTo>
                  <a:pt x="356432" y="2680432"/>
                  <a:pt x="367137" y="2694888"/>
                  <a:pt x="372543" y="2716144"/>
                </a:cubicBezTo>
                <a:cubicBezTo>
                  <a:pt x="375393" y="2711110"/>
                  <a:pt x="377154" y="2706072"/>
                  <a:pt x="378094" y="2701004"/>
                </a:cubicBezTo>
                <a:cubicBezTo>
                  <a:pt x="379033" y="2695937"/>
                  <a:pt x="379147" y="2690840"/>
                  <a:pt x="378702" y="2685690"/>
                </a:cubicBezTo>
                <a:cubicBezTo>
                  <a:pt x="377812" y="2675388"/>
                  <a:pt x="374685" y="2664871"/>
                  <a:pt x="371431" y="2653932"/>
                </a:cubicBezTo>
                <a:close/>
                <a:moveTo>
                  <a:pt x="963986" y="2623447"/>
                </a:moveTo>
                <a:cubicBezTo>
                  <a:pt x="958162" y="2629403"/>
                  <a:pt x="956262" y="2707842"/>
                  <a:pt x="950414" y="2729726"/>
                </a:cubicBezTo>
                <a:cubicBezTo>
                  <a:pt x="952721" y="2774421"/>
                  <a:pt x="961130" y="2805773"/>
                  <a:pt x="964635" y="2832952"/>
                </a:cubicBezTo>
                <a:cubicBezTo>
                  <a:pt x="956833" y="2846732"/>
                  <a:pt x="963436" y="2850469"/>
                  <a:pt x="963436" y="2850469"/>
                </a:cubicBezTo>
                <a:cubicBezTo>
                  <a:pt x="965987" y="2849815"/>
                  <a:pt x="967488" y="2849089"/>
                  <a:pt x="968265" y="2848195"/>
                </a:cubicBezTo>
                <a:cubicBezTo>
                  <a:pt x="969045" y="2847302"/>
                  <a:pt x="969100" y="2846239"/>
                  <a:pt x="968763" y="2844910"/>
                </a:cubicBezTo>
                <a:cubicBezTo>
                  <a:pt x="968089" y="2842255"/>
                  <a:pt x="965835" y="2838531"/>
                  <a:pt x="964635" y="2832952"/>
                </a:cubicBezTo>
                <a:cubicBezTo>
                  <a:pt x="976129" y="2779274"/>
                  <a:pt x="971417" y="2708027"/>
                  <a:pt x="971407" y="2646434"/>
                </a:cubicBezTo>
                <a:cubicBezTo>
                  <a:pt x="968305" y="2627532"/>
                  <a:pt x="965927" y="2621463"/>
                  <a:pt x="963986" y="2623447"/>
                </a:cubicBezTo>
                <a:close/>
                <a:moveTo>
                  <a:pt x="11102884" y="2587098"/>
                </a:moveTo>
                <a:cubicBezTo>
                  <a:pt x="11100779" y="2585793"/>
                  <a:pt x="11098390" y="2586013"/>
                  <a:pt x="11095692" y="2588044"/>
                </a:cubicBezTo>
                <a:cubicBezTo>
                  <a:pt x="11087891" y="2601825"/>
                  <a:pt x="11096203" y="2666715"/>
                  <a:pt x="11095509" y="2701310"/>
                </a:cubicBezTo>
                <a:cubicBezTo>
                  <a:pt x="11097761" y="2708885"/>
                  <a:pt x="11096251" y="2767864"/>
                  <a:pt x="11101178" y="2793091"/>
                </a:cubicBezTo>
                <a:lnTo>
                  <a:pt x="11101661" y="2794583"/>
                </a:lnTo>
                <a:lnTo>
                  <a:pt x="11109243" y="2728078"/>
                </a:lnTo>
                <a:lnTo>
                  <a:pt x="11115543" y="2642866"/>
                </a:lnTo>
                <a:lnTo>
                  <a:pt x="11115011" y="2632325"/>
                </a:lnTo>
                <a:cubicBezTo>
                  <a:pt x="11112981" y="2608659"/>
                  <a:pt x="11109202" y="2591013"/>
                  <a:pt x="11102884" y="2587098"/>
                </a:cubicBezTo>
                <a:close/>
                <a:moveTo>
                  <a:pt x="175663" y="2586507"/>
                </a:moveTo>
                <a:cubicBezTo>
                  <a:pt x="171369" y="2627466"/>
                  <a:pt x="172577" y="2671537"/>
                  <a:pt x="178485" y="2709871"/>
                </a:cubicBezTo>
                <a:cubicBezTo>
                  <a:pt x="182779" y="2668915"/>
                  <a:pt x="191774" y="2622219"/>
                  <a:pt x="175663" y="2586507"/>
                </a:cubicBezTo>
                <a:close/>
                <a:moveTo>
                  <a:pt x="11068462" y="2553848"/>
                </a:moveTo>
                <a:cubicBezTo>
                  <a:pt x="11062639" y="2559801"/>
                  <a:pt x="11060739" y="2638241"/>
                  <a:pt x="11054891" y="2660123"/>
                </a:cubicBezTo>
                <a:cubicBezTo>
                  <a:pt x="11057199" y="2704819"/>
                  <a:pt x="11065607" y="2736171"/>
                  <a:pt x="11069111" y="2763350"/>
                </a:cubicBezTo>
                <a:cubicBezTo>
                  <a:pt x="11061311" y="2777129"/>
                  <a:pt x="11067914" y="2780868"/>
                  <a:pt x="11067914" y="2780868"/>
                </a:cubicBezTo>
                <a:cubicBezTo>
                  <a:pt x="11070463" y="2780213"/>
                  <a:pt x="11071964" y="2779487"/>
                  <a:pt x="11072743" y="2778594"/>
                </a:cubicBezTo>
                <a:cubicBezTo>
                  <a:pt x="11073521" y="2777699"/>
                  <a:pt x="11073578" y="2776638"/>
                  <a:pt x="11073239" y="2775308"/>
                </a:cubicBezTo>
                <a:cubicBezTo>
                  <a:pt x="11072565" y="2772650"/>
                  <a:pt x="11070313" y="2768930"/>
                  <a:pt x="11069111" y="2763350"/>
                </a:cubicBezTo>
                <a:cubicBezTo>
                  <a:pt x="11080606" y="2709671"/>
                  <a:pt x="11075894" y="2638424"/>
                  <a:pt x="11075885" y="2576832"/>
                </a:cubicBezTo>
                <a:cubicBezTo>
                  <a:pt x="11072781" y="2557931"/>
                  <a:pt x="11070402" y="2551861"/>
                  <a:pt x="11068462" y="2553848"/>
                </a:cubicBezTo>
                <a:close/>
                <a:moveTo>
                  <a:pt x="8445517" y="2552097"/>
                </a:moveTo>
                <a:cubicBezTo>
                  <a:pt x="8442416" y="2550327"/>
                  <a:pt x="8439305" y="2557822"/>
                  <a:pt x="8436479" y="2569181"/>
                </a:cubicBezTo>
                <a:lnTo>
                  <a:pt x="8429735" y="2606135"/>
                </a:lnTo>
                <a:lnTo>
                  <a:pt x="8435323" y="2663543"/>
                </a:lnTo>
                <a:lnTo>
                  <a:pt x="8436291" y="2659885"/>
                </a:lnTo>
                <a:cubicBezTo>
                  <a:pt x="8441709" y="2639031"/>
                  <a:pt x="8462329" y="2555411"/>
                  <a:pt x="8445517" y="2552097"/>
                </a:cubicBezTo>
                <a:close/>
                <a:moveTo>
                  <a:pt x="8358371" y="2460334"/>
                </a:moveTo>
                <a:lnTo>
                  <a:pt x="8354762" y="2462649"/>
                </a:lnTo>
                <a:lnTo>
                  <a:pt x="8354761" y="2462652"/>
                </a:lnTo>
                <a:lnTo>
                  <a:pt x="8358216" y="2460436"/>
                </a:lnTo>
                <a:cubicBezTo>
                  <a:pt x="8358997" y="2459935"/>
                  <a:pt x="8359205" y="2459802"/>
                  <a:pt x="8358371" y="2460334"/>
                </a:cubicBezTo>
                <a:close/>
                <a:moveTo>
                  <a:pt x="8084599" y="2331870"/>
                </a:moveTo>
                <a:lnTo>
                  <a:pt x="8084505" y="2339872"/>
                </a:lnTo>
                <a:cubicBezTo>
                  <a:pt x="8085295" y="2352021"/>
                  <a:pt x="8087727" y="2367704"/>
                  <a:pt x="8090701" y="2383866"/>
                </a:cubicBezTo>
                <a:lnTo>
                  <a:pt x="8090981" y="2385260"/>
                </a:lnTo>
                <a:close/>
                <a:moveTo>
                  <a:pt x="728171" y="2231624"/>
                </a:moveTo>
                <a:lnTo>
                  <a:pt x="724570" y="2237986"/>
                </a:lnTo>
                <a:cubicBezTo>
                  <a:pt x="720970" y="2244345"/>
                  <a:pt x="724485" y="2333112"/>
                  <a:pt x="723789" y="2367710"/>
                </a:cubicBezTo>
                <a:cubicBezTo>
                  <a:pt x="723536" y="2653091"/>
                  <a:pt x="741183" y="2924811"/>
                  <a:pt x="713320" y="3212759"/>
                </a:cubicBezTo>
                <a:cubicBezTo>
                  <a:pt x="715125" y="3232676"/>
                  <a:pt x="715864" y="3281908"/>
                  <a:pt x="717634" y="3276609"/>
                </a:cubicBezTo>
                <a:cubicBezTo>
                  <a:pt x="718224" y="3274845"/>
                  <a:pt x="718931" y="3267023"/>
                  <a:pt x="719829" y="3250035"/>
                </a:cubicBezTo>
                <a:cubicBezTo>
                  <a:pt x="753098" y="2983342"/>
                  <a:pt x="745553" y="2727138"/>
                  <a:pt x="744016" y="2491128"/>
                </a:cubicBezTo>
                <a:cubicBezTo>
                  <a:pt x="739901" y="2403420"/>
                  <a:pt x="753286" y="2297630"/>
                  <a:pt x="728171" y="2231624"/>
                </a:cubicBezTo>
                <a:close/>
                <a:moveTo>
                  <a:pt x="12525624" y="2133752"/>
                </a:moveTo>
                <a:cubicBezTo>
                  <a:pt x="12527132" y="2134214"/>
                  <a:pt x="12528808" y="2135427"/>
                  <a:pt x="12530371" y="2136836"/>
                </a:cubicBezTo>
                <a:cubicBezTo>
                  <a:pt x="12533499" y="2139655"/>
                  <a:pt x="12536175" y="2143269"/>
                  <a:pt x="12536175" y="2143269"/>
                </a:cubicBezTo>
                <a:cubicBezTo>
                  <a:pt x="12528976" y="2155987"/>
                  <a:pt x="12518269" y="2141533"/>
                  <a:pt x="12521870" y="2135171"/>
                </a:cubicBezTo>
                <a:cubicBezTo>
                  <a:pt x="12522771" y="2133582"/>
                  <a:pt x="12524115" y="2133292"/>
                  <a:pt x="12525624" y="2133752"/>
                </a:cubicBezTo>
                <a:close/>
                <a:moveTo>
                  <a:pt x="12524445" y="1971471"/>
                </a:moveTo>
                <a:cubicBezTo>
                  <a:pt x="12540555" y="2007183"/>
                  <a:pt x="12531560" y="2053879"/>
                  <a:pt x="12527265" y="2094836"/>
                </a:cubicBezTo>
                <a:cubicBezTo>
                  <a:pt x="12521358" y="2056501"/>
                  <a:pt x="12520150" y="2012431"/>
                  <a:pt x="12524445" y="1971471"/>
                </a:cubicBezTo>
                <a:close/>
                <a:moveTo>
                  <a:pt x="12658197" y="1559825"/>
                </a:moveTo>
                <a:cubicBezTo>
                  <a:pt x="12663401" y="1550632"/>
                  <a:pt x="12668076" y="1584247"/>
                  <a:pt x="12666730" y="1609729"/>
                </a:cubicBezTo>
                <a:lnTo>
                  <a:pt x="12681246" y="1985571"/>
                </a:lnTo>
                <a:lnTo>
                  <a:pt x="12650019" y="2457032"/>
                </a:lnTo>
                <a:lnTo>
                  <a:pt x="12661931" y="2161836"/>
                </a:lnTo>
                <a:cubicBezTo>
                  <a:pt x="12664010" y="2039362"/>
                  <a:pt x="12663277" y="1917443"/>
                  <a:pt x="12659956" y="1796244"/>
                </a:cubicBezTo>
                <a:cubicBezTo>
                  <a:pt x="12657650" y="1751547"/>
                  <a:pt x="12654731" y="1646323"/>
                  <a:pt x="12653022" y="1585172"/>
                </a:cubicBezTo>
                <a:cubicBezTo>
                  <a:pt x="12654669" y="1570710"/>
                  <a:pt x="12656463" y="1562888"/>
                  <a:pt x="12658197" y="1559825"/>
                </a:cubicBezTo>
                <a:close/>
                <a:moveTo>
                  <a:pt x="12577681" y="1464147"/>
                </a:moveTo>
                <a:cubicBezTo>
                  <a:pt x="12584283" y="1467884"/>
                  <a:pt x="12601505" y="1581206"/>
                  <a:pt x="12597907" y="1587564"/>
                </a:cubicBezTo>
                <a:cubicBezTo>
                  <a:pt x="12607927" y="1698209"/>
                  <a:pt x="12601750" y="1868269"/>
                  <a:pt x="12601666" y="1963396"/>
                </a:cubicBezTo>
                <a:cubicBezTo>
                  <a:pt x="12601494" y="2153651"/>
                  <a:pt x="12603719" y="2293471"/>
                  <a:pt x="12589747" y="2477310"/>
                </a:cubicBezTo>
                <a:cubicBezTo>
                  <a:pt x="12584406" y="2558616"/>
                  <a:pt x="12577616" y="2636388"/>
                  <a:pt x="12569869" y="2712285"/>
                </a:cubicBezTo>
                <a:lnTo>
                  <a:pt x="12550836" y="2878427"/>
                </a:lnTo>
                <a:lnTo>
                  <a:pt x="12549764" y="2862982"/>
                </a:lnTo>
                <a:cubicBezTo>
                  <a:pt x="12549275" y="2826140"/>
                  <a:pt x="12551248" y="2779496"/>
                  <a:pt x="12550661" y="2737699"/>
                </a:cubicBezTo>
                <a:lnTo>
                  <a:pt x="12549940" y="2725654"/>
                </a:lnTo>
                <a:lnTo>
                  <a:pt x="12557599" y="2658475"/>
                </a:lnTo>
                <a:cubicBezTo>
                  <a:pt x="12564803" y="2584262"/>
                  <a:pt x="12570393" y="2511496"/>
                  <a:pt x="12573633" y="2441599"/>
                </a:cubicBezTo>
                <a:cubicBezTo>
                  <a:pt x="12595491" y="2133455"/>
                  <a:pt x="12568835" y="1831441"/>
                  <a:pt x="12566187" y="1517825"/>
                </a:cubicBezTo>
                <a:cubicBezTo>
                  <a:pt x="12569787" y="1511465"/>
                  <a:pt x="12571077" y="1460410"/>
                  <a:pt x="12577681" y="1464147"/>
                </a:cubicBezTo>
                <a:close/>
                <a:moveTo>
                  <a:pt x="386817" y="1107125"/>
                </a:moveTo>
                <a:cubicBezTo>
                  <a:pt x="382265" y="1106822"/>
                  <a:pt x="378389" y="1109178"/>
                  <a:pt x="379593" y="1114755"/>
                </a:cubicBezTo>
                <a:lnTo>
                  <a:pt x="398097" y="1115434"/>
                </a:lnTo>
                <a:cubicBezTo>
                  <a:pt x="396594" y="1110385"/>
                  <a:pt x="391367" y="1107427"/>
                  <a:pt x="386817" y="1107125"/>
                </a:cubicBezTo>
                <a:close/>
                <a:moveTo>
                  <a:pt x="12735597" y="492090"/>
                </a:moveTo>
                <a:cubicBezTo>
                  <a:pt x="12740149" y="492392"/>
                  <a:pt x="12745375" y="495349"/>
                  <a:pt x="12746878" y="500398"/>
                </a:cubicBezTo>
                <a:lnTo>
                  <a:pt x="12728373" y="499721"/>
                </a:lnTo>
                <a:cubicBezTo>
                  <a:pt x="12727170" y="494142"/>
                  <a:pt x="12731046" y="491786"/>
                  <a:pt x="12735597" y="492090"/>
                </a:cubicBezTo>
                <a:close/>
                <a:moveTo>
                  <a:pt x="55531" y="80348"/>
                </a:moveTo>
                <a:cubicBezTo>
                  <a:pt x="47732" y="94127"/>
                  <a:pt x="50735" y="104226"/>
                  <a:pt x="58437" y="108586"/>
                </a:cubicBezTo>
                <a:cubicBezTo>
                  <a:pt x="63539" y="107274"/>
                  <a:pt x="65490" y="103828"/>
                  <a:pt x="64825" y="98904"/>
                </a:cubicBezTo>
                <a:cubicBezTo>
                  <a:pt x="64162" y="93980"/>
                  <a:pt x="60884" y="87576"/>
                  <a:pt x="55531" y="80348"/>
                </a:cubicBezTo>
                <a:close/>
                <a:moveTo>
                  <a:pt x="12422626" y="0"/>
                </a:moveTo>
                <a:lnTo>
                  <a:pt x="12444409" y="0"/>
                </a:lnTo>
                <a:lnTo>
                  <a:pt x="12451998" y="148907"/>
                </a:lnTo>
                <a:cubicBezTo>
                  <a:pt x="12457781" y="266074"/>
                  <a:pt x="12463475" y="379868"/>
                  <a:pt x="12471995" y="493163"/>
                </a:cubicBezTo>
                <a:cubicBezTo>
                  <a:pt x="12498053" y="811637"/>
                  <a:pt x="12485802" y="1133611"/>
                  <a:pt x="12485451" y="1437133"/>
                </a:cubicBezTo>
                <a:cubicBezTo>
                  <a:pt x="12490072" y="1588112"/>
                  <a:pt x="12498301" y="1748129"/>
                  <a:pt x="12505929" y="1909206"/>
                </a:cubicBezTo>
                <a:cubicBezTo>
                  <a:pt x="12515694" y="2305229"/>
                  <a:pt x="12473347" y="2713745"/>
                  <a:pt x="12431500" y="3123943"/>
                </a:cubicBezTo>
                <a:cubicBezTo>
                  <a:pt x="12420706" y="3189216"/>
                  <a:pt x="12403105" y="3250635"/>
                  <a:pt x="12399498" y="3309347"/>
                </a:cubicBezTo>
                <a:lnTo>
                  <a:pt x="12401056" y="3358544"/>
                </a:lnTo>
                <a:lnTo>
                  <a:pt x="12398929" y="3359892"/>
                </a:lnTo>
                <a:cubicBezTo>
                  <a:pt x="12397427" y="3362543"/>
                  <a:pt x="12398028" y="3365331"/>
                  <a:pt x="12401329" y="3367197"/>
                </a:cubicBezTo>
                <a:lnTo>
                  <a:pt x="12401056" y="3358544"/>
                </a:lnTo>
                <a:lnTo>
                  <a:pt x="12409129" y="3353417"/>
                </a:lnTo>
                <a:cubicBezTo>
                  <a:pt x="12403040" y="3428350"/>
                  <a:pt x="12399952" y="3513381"/>
                  <a:pt x="12406555" y="3517118"/>
                </a:cubicBezTo>
                <a:cubicBezTo>
                  <a:pt x="12399952" y="3513381"/>
                  <a:pt x="12418552" y="3480525"/>
                  <a:pt x="12418552" y="3480525"/>
                </a:cubicBezTo>
                <a:cubicBezTo>
                  <a:pt x="12429353" y="3461441"/>
                  <a:pt x="12431758" y="3488000"/>
                  <a:pt x="12446758" y="3461496"/>
                </a:cubicBezTo>
                <a:cubicBezTo>
                  <a:pt x="12450956" y="3438678"/>
                  <a:pt x="12460046" y="3373842"/>
                  <a:pt x="12469045" y="3327148"/>
                </a:cubicBezTo>
                <a:cubicBezTo>
                  <a:pt x="12479311" y="3257030"/>
                  <a:pt x="12490174" y="3184097"/>
                  <a:pt x="12500888" y="3109774"/>
                </a:cubicBezTo>
                <a:lnTo>
                  <a:pt x="12526774" y="2921217"/>
                </a:lnTo>
                <a:lnTo>
                  <a:pt x="12524569" y="2968215"/>
                </a:lnTo>
                <a:cubicBezTo>
                  <a:pt x="12515804" y="3051080"/>
                  <a:pt x="12503289" y="3132873"/>
                  <a:pt x="12490297" y="3212295"/>
                </a:cubicBezTo>
                <a:cubicBezTo>
                  <a:pt x="12463215" y="3370519"/>
                  <a:pt x="12453441" y="3546942"/>
                  <a:pt x="12429860" y="3716943"/>
                </a:cubicBezTo>
                <a:cubicBezTo>
                  <a:pt x="12414219" y="3807467"/>
                  <a:pt x="12401255" y="3897750"/>
                  <a:pt x="12387990" y="3984716"/>
                </a:cubicBezTo>
                <a:lnTo>
                  <a:pt x="12378434" y="4044196"/>
                </a:lnTo>
                <a:lnTo>
                  <a:pt x="12368408" y="4038403"/>
                </a:lnTo>
                <a:lnTo>
                  <a:pt x="12384080" y="3941567"/>
                </a:lnTo>
                <a:lnTo>
                  <a:pt x="12394370" y="3843817"/>
                </a:lnTo>
                <a:cubicBezTo>
                  <a:pt x="12380064" y="3835719"/>
                  <a:pt x="12363772" y="3913276"/>
                  <a:pt x="12363175" y="3929731"/>
                </a:cubicBezTo>
                <a:lnTo>
                  <a:pt x="12348102" y="4025795"/>
                </a:lnTo>
                <a:lnTo>
                  <a:pt x="12331708" y="4015898"/>
                </a:lnTo>
                <a:lnTo>
                  <a:pt x="12336773" y="3976371"/>
                </a:lnTo>
                <a:cubicBezTo>
                  <a:pt x="12331881" y="4033786"/>
                  <a:pt x="12345770" y="3929676"/>
                  <a:pt x="12334466" y="3931676"/>
                </a:cubicBezTo>
                <a:cubicBezTo>
                  <a:pt x="12314060" y="3936923"/>
                  <a:pt x="12330171" y="3972635"/>
                  <a:pt x="12330171" y="3972635"/>
                </a:cubicBezTo>
                <a:lnTo>
                  <a:pt x="12291880" y="4200481"/>
                </a:lnTo>
                <a:lnTo>
                  <a:pt x="12252349" y="4160875"/>
                </a:lnTo>
                <a:lnTo>
                  <a:pt x="12254488" y="4147089"/>
                </a:lnTo>
                <a:cubicBezTo>
                  <a:pt x="12268739" y="4052283"/>
                  <a:pt x="12281704" y="3961998"/>
                  <a:pt x="12295544" y="3874655"/>
                </a:cubicBezTo>
                <a:cubicBezTo>
                  <a:pt x="12296143" y="3858200"/>
                  <a:pt x="12337723" y="3656394"/>
                  <a:pt x="12313215" y="3650918"/>
                </a:cubicBezTo>
                <a:cubicBezTo>
                  <a:pt x="12296409" y="3649803"/>
                  <a:pt x="12280726" y="3787888"/>
                  <a:pt x="12305917" y="3681780"/>
                </a:cubicBezTo>
                <a:cubicBezTo>
                  <a:pt x="12290575" y="3764073"/>
                  <a:pt x="12278084" y="3841329"/>
                  <a:pt x="12266181" y="3917869"/>
                </a:cubicBezTo>
                <a:lnTo>
                  <a:pt x="12231352" y="4140813"/>
                </a:lnTo>
                <a:lnTo>
                  <a:pt x="12218361" y="4129386"/>
                </a:lnTo>
                <a:lnTo>
                  <a:pt x="12224663" y="4080737"/>
                </a:lnTo>
                <a:cubicBezTo>
                  <a:pt x="12241335" y="3950692"/>
                  <a:pt x="12253679" y="3848508"/>
                  <a:pt x="12277212" y="3699121"/>
                </a:cubicBezTo>
                <a:cubicBezTo>
                  <a:pt x="12277807" y="3682665"/>
                  <a:pt x="12313290" y="3494203"/>
                  <a:pt x="12295386" y="3492465"/>
                </a:cubicBezTo>
                <a:cubicBezTo>
                  <a:pt x="12280982" y="3502507"/>
                  <a:pt x="12276005" y="3655049"/>
                  <a:pt x="12276602" y="3638592"/>
                </a:cubicBezTo>
                <a:cubicBezTo>
                  <a:pt x="12264008" y="3691649"/>
                  <a:pt x="12262212" y="3725620"/>
                  <a:pt x="12246516" y="3786720"/>
                </a:cubicBezTo>
                <a:cubicBezTo>
                  <a:pt x="12243002" y="3697950"/>
                  <a:pt x="12273695" y="3610354"/>
                  <a:pt x="12276785" y="3525327"/>
                </a:cubicBezTo>
                <a:cubicBezTo>
                  <a:pt x="12280982" y="3502507"/>
                  <a:pt x="12267874" y="3476893"/>
                  <a:pt x="12269668" y="3442917"/>
                </a:cubicBezTo>
                <a:cubicBezTo>
                  <a:pt x="12265554" y="3355211"/>
                  <a:pt x="12291443" y="3229899"/>
                  <a:pt x="12294529" y="3144870"/>
                </a:cubicBezTo>
                <a:cubicBezTo>
                  <a:pt x="12296333" y="3172487"/>
                  <a:pt x="12298825" y="3103912"/>
                  <a:pt x="12292223" y="3100176"/>
                </a:cubicBezTo>
                <a:cubicBezTo>
                  <a:pt x="12271315" y="3088341"/>
                  <a:pt x="12279528" y="3171371"/>
                  <a:pt x="12275928" y="3177731"/>
                </a:cubicBezTo>
                <a:cubicBezTo>
                  <a:pt x="12249956" y="3398171"/>
                  <a:pt x="12228184" y="3611187"/>
                  <a:pt x="12186603" y="3812990"/>
                </a:cubicBezTo>
                <a:cubicBezTo>
                  <a:pt x="12189273" y="3615751"/>
                  <a:pt x="12243866" y="3473102"/>
                  <a:pt x="12243537" y="3281162"/>
                </a:cubicBezTo>
                <a:cubicBezTo>
                  <a:pt x="12251239" y="3285523"/>
                  <a:pt x="12234113" y="3154064"/>
                  <a:pt x="12225021" y="3218897"/>
                </a:cubicBezTo>
                <a:cubicBezTo>
                  <a:pt x="12195448" y="3445694"/>
                  <a:pt x="12174872" y="3641193"/>
                  <a:pt x="12139894" y="3846733"/>
                </a:cubicBezTo>
                <a:cubicBezTo>
                  <a:pt x="12131400" y="3895114"/>
                  <a:pt x="12102009" y="4008643"/>
                  <a:pt x="12109895" y="3899734"/>
                </a:cubicBezTo>
                <a:cubicBezTo>
                  <a:pt x="12121977" y="3768010"/>
                  <a:pt x="12130557" y="3624505"/>
                  <a:pt x="12149840" y="3480064"/>
                </a:cubicBezTo>
                <a:cubicBezTo>
                  <a:pt x="12154135" y="3439104"/>
                  <a:pt x="12167416" y="3289862"/>
                  <a:pt x="12145725" y="3407751"/>
                </a:cubicBezTo>
                <a:cubicBezTo>
                  <a:pt x="12127638" y="3519282"/>
                  <a:pt x="12112830" y="3641065"/>
                  <a:pt x="12098481" y="3759786"/>
                </a:cubicBezTo>
                <a:lnTo>
                  <a:pt x="12080933" y="3901715"/>
                </a:lnTo>
                <a:lnTo>
                  <a:pt x="12066906" y="3840973"/>
                </a:lnTo>
                <a:cubicBezTo>
                  <a:pt x="12029029" y="3765688"/>
                  <a:pt x="12041200" y="3871196"/>
                  <a:pt x="12053678" y="3938250"/>
                </a:cubicBezTo>
                <a:lnTo>
                  <a:pt x="12063280" y="4028978"/>
                </a:lnTo>
                <a:lnTo>
                  <a:pt x="12054327" y="4091232"/>
                </a:lnTo>
                <a:lnTo>
                  <a:pt x="12050762" y="4088171"/>
                </a:lnTo>
                <a:lnTo>
                  <a:pt x="12047006" y="4065430"/>
                </a:lnTo>
                <a:cubicBezTo>
                  <a:pt x="12038831" y="4017307"/>
                  <a:pt x="12031548" y="3969424"/>
                  <a:pt x="12028555" y="3922680"/>
                </a:cubicBezTo>
                <a:cubicBezTo>
                  <a:pt x="12016040" y="3818562"/>
                  <a:pt x="12020033" y="3690668"/>
                  <a:pt x="11998937" y="3584273"/>
                </a:cubicBezTo>
                <a:cubicBezTo>
                  <a:pt x="11980233" y="3468135"/>
                  <a:pt x="11988343" y="3627405"/>
                  <a:pt x="11990808" y="3691795"/>
                </a:cubicBezTo>
                <a:cubicBezTo>
                  <a:pt x="11993275" y="3756186"/>
                  <a:pt x="11994778" y="3830698"/>
                  <a:pt x="11998916" y="3851066"/>
                </a:cubicBezTo>
                <a:cubicBezTo>
                  <a:pt x="11994814" y="3867764"/>
                  <a:pt x="11986270" y="3902549"/>
                  <a:pt x="11984221" y="3910899"/>
                </a:cubicBezTo>
                <a:cubicBezTo>
                  <a:pt x="11986649" y="3938224"/>
                  <a:pt x="11992839" y="3950242"/>
                  <a:pt x="11998749" y="3969601"/>
                </a:cubicBezTo>
                <a:cubicBezTo>
                  <a:pt x="11996698" y="3977949"/>
                  <a:pt x="11980194" y="4001725"/>
                  <a:pt x="11983709" y="4030822"/>
                </a:cubicBezTo>
                <a:cubicBezTo>
                  <a:pt x="11984924" y="4044485"/>
                  <a:pt x="11990796" y="4068650"/>
                  <a:pt x="11995814" y="4096293"/>
                </a:cubicBezTo>
                <a:lnTo>
                  <a:pt x="11996339" y="4102798"/>
                </a:lnTo>
                <a:lnTo>
                  <a:pt x="11990467" y="4096987"/>
                </a:lnTo>
                <a:cubicBezTo>
                  <a:pt x="11990306" y="4093034"/>
                  <a:pt x="11989032" y="4092456"/>
                  <a:pt x="11987965" y="4093123"/>
                </a:cubicBezTo>
                <a:cubicBezTo>
                  <a:pt x="11986898" y="4093790"/>
                  <a:pt x="11986038" y="4095704"/>
                  <a:pt x="11986705" y="4096735"/>
                </a:cubicBezTo>
                <a:cubicBezTo>
                  <a:pt x="11987150" y="4097422"/>
                  <a:pt x="11988273" y="4097717"/>
                  <a:pt x="11990467" y="4096987"/>
                </a:cubicBezTo>
                <a:lnTo>
                  <a:pt x="11996488" y="4104637"/>
                </a:lnTo>
                <a:lnTo>
                  <a:pt x="12002791" y="4182637"/>
                </a:lnTo>
                <a:cubicBezTo>
                  <a:pt x="11998765" y="4273464"/>
                  <a:pt x="11975581" y="4138349"/>
                  <a:pt x="11973495" y="4109631"/>
                </a:cubicBezTo>
                <a:cubicBezTo>
                  <a:pt x="11963447" y="4069905"/>
                  <a:pt x="11965118" y="4025882"/>
                  <a:pt x="11960980" y="4005512"/>
                </a:cubicBezTo>
                <a:cubicBezTo>
                  <a:pt x="11954451" y="3994885"/>
                  <a:pt x="11935857" y="3989944"/>
                  <a:pt x="11931378" y="3970968"/>
                </a:cubicBezTo>
                <a:cubicBezTo>
                  <a:pt x="11918970" y="3943954"/>
                  <a:pt x="11915301" y="3892211"/>
                  <a:pt x="11913984" y="3835538"/>
                </a:cubicBezTo>
                <a:lnTo>
                  <a:pt x="11910729" y="3671088"/>
                </a:lnTo>
                <a:lnTo>
                  <a:pt x="11911174" y="3674606"/>
                </a:lnTo>
                <a:lnTo>
                  <a:pt x="11912118" y="3683084"/>
                </a:lnTo>
                <a:cubicBezTo>
                  <a:pt x="11912317" y="3684639"/>
                  <a:pt x="11912269" y="3683779"/>
                  <a:pt x="11912002" y="3681183"/>
                </a:cubicBezTo>
                <a:lnTo>
                  <a:pt x="11911174" y="3674606"/>
                </a:lnTo>
                <a:lnTo>
                  <a:pt x="11910717" y="3670513"/>
                </a:lnTo>
                <a:lnTo>
                  <a:pt x="11910729" y="3671088"/>
                </a:lnTo>
                <a:lnTo>
                  <a:pt x="11908097" y="3650175"/>
                </a:lnTo>
                <a:cubicBezTo>
                  <a:pt x="11904152" y="3622818"/>
                  <a:pt x="11897912" y="3589293"/>
                  <a:pt x="11891711" y="3592833"/>
                </a:cubicBezTo>
                <a:cubicBezTo>
                  <a:pt x="11872498" y="3596620"/>
                  <a:pt x="11902174" y="3705297"/>
                  <a:pt x="11902174" y="3705297"/>
                </a:cubicBezTo>
                <a:cubicBezTo>
                  <a:pt x="11905184" y="3770575"/>
                  <a:pt x="11909818" y="3829244"/>
                  <a:pt x="11914751" y="3886694"/>
                </a:cubicBezTo>
                <a:lnTo>
                  <a:pt x="11926306" y="4026668"/>
                </a:lnTo>
                <a:lnTo>
                  <a:pt x="11917973" y="4017329"/>
                </a:lnTo>
                <a:lnTo>
                  <a:pt x="11897835" y="3999431"/>
                </a:lnTo>
                <a:lnTo>
                  <a:pt x="11874969" y="3987374"/>
                </a:lnTo>
                <a:lnTo>
                  <a:pt x="11876366" y="3990762"/>
                </a:lnTo>
                <a:cubicBezTo>
                  <a:pt x="11884997" y="4000457"/>
                  <a:pt x="11905672" y="4012336"/>
                  <a:pt x="11908902" y="4015109"/>
                </a:cubicBezTo>
                <a:lnTo>
                  <a:pt x="11926885" y="4033690"/>
                </a:lnTo>
                <a:lnTo>
                  <a:pt x="11929122" y="4060782"/>
                </a:lnTo>
                <a:cubicBezTo>
                  <a:pt x="11931210" y="4089502"/>
                  <a:pt x="11922667" y="4124288"/>
                  <a:pt x="11920652" y="4169699"/>
                </a:cubicBezTo>
                <a:cubicBezTo>
                  <a:pt x="11925169" y="4225743"/>
                  <a:pt x="11939658" y="4247380"/>
                  <a:pt x="11922534" y="4279885"/>
                </a:cubicBezTo>
                <a:cubicBezTo>
                  <a:pt x="11906029" y="4303661"/>
                  <a:pt x="11880285" y="4296820"/>
                  <a:pt x="11876185" y="4313516"/>
                </a:cubicBezTo>
                <a:cubicBezTo>
                  <a:pt x="11865590" y="4356651"/>
                  <a:pt x="11897355" y="4494047"/>
                  <a:pt x="11903301" y="4550467"/>
                </a:cubicBezTo>
                <a:lnTo>
                  <a:pt x="11913522" y="4641691"/>
                </a:lnTo>
                <a:lnTo>
                  <a:pt x="11909055" y="4652425"/>
                </a:lnTo>
                <a:lnTo>
                  <a:pt x="11898736" y="4684110"/>
                </a:lnTo>
                <a:lnTo>
                  <a:pt x="11894561" y="4655054"/>
                </a:lnTo>
                <a:cubicBezTo>
                  <a:pt x="11875656" y="4515702"/>
                  <a:pt x="11856315" y="4372713"/>
                  <a:pt x="11832398" y="4218878"/>
                </a:cubicBezTo>
                <a:cubicBezTo>
                  <a:pt x="11829968" y="4191551"/>
                  <a:pt x="11818920" y="4124880"/>
                  <a:pt x="11808836" y="4048087"/>
                </a:cubicBezTo>
                <a:cubicBezTo>
                  <a:pt x="11806748" y="4019372"/>
                  <a:pt x="11783770" y="3802787"/>
                  <a:pt x="11783602" y="3921321"/>
                </a:cubicBezTo>
                <a:cubicBezTo>
                  <a:pt x="11783712" y="4032519"/>
                  <a:pt x="11769074" y="3862618"/>
                  <a:pt x="11764596" y="3843640"/>
                </a:cubicBezTo>
                <a:cubicBezTo>
                  <a:pt x="11758406" y="3831620"/>
                  <a:pt x="11728804" y="3797075"/>
                  <a:pt x="11718173" y="3803143"/>
                </a:cubicBezTo>
                <a:cubicBezTo>
                  <a:pt x="11716122" y="3811492"/>
                  <a:pt x="11743238" y="4048442"/>
                  <a:pt x="11745323" y="4077161"/>
                </a:cubicBezTo>
                <a:cubicBezTo>
                  <a:pt x="11745739" y="4149900"/>
                  <a:pt x="11749295" y="4216062"/>
                  <a:pt x="11745231" y="4269824"/>
                </a:cubicBezTo>
                <a:cubicBezTo>
                  <a:pt x="11743180" y="4278172"/>
                  <a:pt x="11728104" y="4302329"/>
                  <a:pt x="11726056" y="4310676"/>
                </a:cubicBezTo>
                <a:cubicBezTo>
                  <a:pt x="11715495" y="4390877"/>
                  <a:pt x="11778877" y="4517405"/>
                  <a:pt x="11749654" y="4518533"/>
                </a:cubicBezTo>
                <a:cubicBezTo>
                  <a:pt x="11749654" y="4518533"/>
                  <a:pt x="11738643" y="4488925"/>
                  <a:pt x="11725582" y="4467667"/>
                </a:cubicBezTo>
                <a:lnTo>
                  <a:pt x="11729997" y="4469518"/>
                </a:lnTo>
                <a:lnTo>
                  <a:pt x="11732112" y="4478297"/>
                </a:lnTo>
                <a:cubicBezTo>
                  <a:pt x="11733137" y="4474121"/>
                  <a:pt x="11733651" y="4472036"/>
                  <a:pt x="11732835" y="4470709"/>
                </a:cubicBezTo>
                <a:lnTo>
                  <a:pt x="11729997" y="4469518"/>
                </a:lnTo>
                <a:lnTo>
                  <a:pt x="11726104" y="4453380"/>
                </a:lnTo>
                <a:lnTo>
                  <a:pt x="11726514" y="4442163"/>
                </a:lnTo>
                <a:cubicBezTo>
                  <a:pt x="11725592" y="4435062"/>
                  <a:pt x="11724115" y="4430223"/>
                  <a:pt x="11724115" y="4430223"/>
                </a:cubicBezTo>
                <a:cubicBezTo>
                  <a:pt x="11724115" y="4430223"/>
                  <a:pt x="11698372" y="4423382"/>
                  <a:pt x="11692804" y="4402632"/>
                </a:cubicBezTo>
                <a:cubicBezTo>
                  <a:pt x="11675605" y="4361007"/>
                  <a:pt x="11675773" y="4242472"/>
                  <a:pt x="11667155" y="4203127"/>
                </a:cubicBezTo>
                <a:cubicBezTo>
                  <a:pt x="11669206" y="4194778"/>
                  <a:pt x="11650613" y="4189838"/>
                  <a:pt x="11644081" y="4179210"/>
                </a:cubicBezTo>
                <a:cubicBezTo>
                  <a:pt x="11620352" y="4126953"/>
                  <a:pt x="11629444" y="4009312"/>
                  <a:pt x="11616967" y="3942257"/>
                </a:cubicBezTo>
                <a:cubicBezTo>
                  <a:pt x="11614842" y="3876474"/>
                  <a:pt x="11616820" y="3793995"/>
                  <a:pt x="11601912" y="3699620"/>
                </a:cubicBezTo>
                <a:cubicBezTo>
                  <a:pt x="11601912" y="3699620"/>
                  <a:pt x="11597775" y="3679249"/>
                  <a:pt x="11587765" y="3676590"/>
                </a:cubicBezTo>
                <a:cubicBezTo>
                  <a:pt x="11564108" y="3698465"/>
                  <a:pt x="11597680" y="3871913"/>
                  <a:pt x="11597717" y="3908981"/>
                </a:cubicBezTo>
                <a:cubicBezTo>
                  <a:pt x="11605006" y="4108797"/>
                  <a:pt x="11623218" y="4304472"/>
                  <a:pt x="11646240" y="4499944"/>
                </a:cubicBezTo>
                <a:lnTo>
                  <a:pt x="11685377" y="4798211"/>
                </a:lnTo>
                <a:lnTo>
                  <a:pt x="11679288" y="4819614"/>
                </a:lnTo>
                <a:lnTo>
                  <a:pt x="11667739" y="4870242"/>
                </a:lnTo>
                <a:lnTo>
                  <a:pt x="11649368" y="4777953"/>
                </a:lnTo>
                <a:cubicBezTo>
                  <a:pt x="11657912" y="4743168"/>
                  <a:pt x="11654395" y="4714071"/>
                  <a:pt x="11639283" y="4701160"/>
                </a:cubicBezTo>
                <a:cubicBezTo>
                  <a:pt x="11639283" y="4701160"/>
                  <a:pt x="11614162" y="4685591"/>
                  <a:pt x="11639283" y="4701160"/>
                </a:cubicBezTo>
                <a:cubicBezTo>
                  <a:pt x="11632790" y="4727599"/>
                  <a:pt x="11635220" y="4754924"/>
                  <a:pt x="11649368" y="4777953"/>
                </a:cubicBezTo>
                <a:lnTo>
                  <a:pt x="11654259" y="4870579"/>
                </a:lnTo>
                <a:lnTo>
                  <a:pt x="11633310" y="4870039"/>
                </a:lnTo>
                <a:cubicBezTo>
                  <a:pt x="11637509" y="4862621"/>
                  <a:pt x="11641107" y="4856264"/>
                  <a:pt x="11641107" y="4856264"/>
                </a:cubicBezTo>
                <a:cubicBezTo>
                  <a:pt x="11619004" y="4861943"/>
                  <a:pt x="11625606" y="4865681"/>
                  <a:pt x="11633310" y="4870039"/>
                </a:cubicBezTo>
                <a:lnTo>
                  <a:pt x="11628128" y="4902676"/>
                </a:lnTo>
                <a:lnTo>
                  <a:pt x="11613268" y="4815140"/>
                </a:lnTo>
                <a:lnTo>
                  <a:pt x="11612745" y="4786887"/>
                </a:lnTo>
                <a:cubicBezTo>
                  <a:pt x="11613007" y="4777718"/>
                  <a:pt x="11613838" y="4772243"/>
                  <a:pt x="11615488" y="4773177"/>
                </a:cubicBezTo>
                <a:lnTo>
                  <a:pt x="11606863" y="4777422"/>
                </a:lnTo>
                <a:lnTo>
                  <a:pt x="11586979" y="4660303"/>
                </a:lnTo>
                <a:lnTo>
                  <a:pt x="11591107" y="4623612"/>
                </a:lnTo>
                <a:cubicBezTo>
                  <a:pt x="11594112" y="4600295"/>
                  <a:pt x="11598027" y="4573644"/>
                  <a:pt x="11603748" y="4539791"/>
                </a:cubicBezTo>
                <a:cubicBezTo>
                  <a:pt x="11604345" y="4523335"/>
                  <a:pt x="11630832" y="4381565"/>
                  <a:pt x="11607434" y="4438303"/>
                </a:cubicBezTo>
                <a:cubicBezTo>
                  <a:pt x="11591834" y="4481263"/>
                  <a:pt x="11587549" y="4583809"/>
                  <a:pt x="11579753" y="4612984"/>
                </a:cubicBezTo>
                <a:lnTo>
                  <a:pt x="11579273" y="4614911"/>
                </a:lnTo>
                <a:lnTo>
                  <a:pt x="11573853" y="4582983"/>
                </a:lnTo>
                <a:cubicBezTo>
                  <a:pt x="11534092" y="4397512"/>
                  <a:pt x="11551349" y="4209408"/>
                  <a:pt x="11503007" y="4021660"/>
                </a:cubicBezTo>
                <a:cubicBezTo>
                  <a:pt x="11502569" y="4056004"/>
                  <a:pt x="11508673" y="4102094"/>
                  <a:pt x="11499248" y="4092779"/>
                </a:cubicBezTo>
                <a:lnTo>
                  <a:pt x="11485381" y="4065556"/>
                </a:lnTo>
                <a:lnTo>
                  <a:pt x="11503916" y="3887038"/>
                </a:lnTo>
                <a:lnTo>
                  <a:pt x="11477463" y="4021210"/>
                </a:lnTo>
                <a:lnTo>
                  <a:pt x="11476183" y="4012912"/>
                </a:lnTo>
                <a:cubicBezTo>
                  <a:pt x="11467365" y="3947340"/>
                  <a:pt x="11455062" y="3846244"/>
                  <a:pt x="11439553" y="3821000"/>
                </a:cubicBezTo>
                <a:cubicBezTo>
                  <a:pt x="11426979" y="3946614"/>
                  <a:pt x="11443559" y="3996968"/>
                  <a:pt x="11445442" y="4107151"/>
                </a:cubicBezTo>
                <a:cubicBezTo>
                  <a:pt x="11455942" y="4256686"/>
                  <a:pt x="11438948" y="4133590"/>
                  <a:pt x="11411737" y="4089305"/>
                </a:cubicBezTo>
                <a:cubicBezTo>
                  <a:pt x="11391057" y="4055647"/>
                  <a:pt x="11428316" y="4139658"/>
                  <a:pt x="11403194" y="4124089"/>
                </a:cubicBezTo>
                <a:cubicBezTo>
                  <a:pt x="11378071" y="4108521"/>
                  <a:pt x="11390681" y="4019971"/>
                  <a:pt x="11382061" y="3980628"/>
                </a:cubicBezTo>
                <a:cubicBezTo>
                  <a:pt x="11382644" y="3934834"/>
                  <a:pt x="11386710" y="3881068"/>
                  <a:pt x="11371562" y="3831097"/>
                </a:cubicBezTo>
                <a:cubicBezTo>
                  <a:pt x="11371562" y="3831097"/>
                  <a:pt x="11352970" y="3826152"/>
                  <a:pt x="11346439" y="3815524"/>
                </a:cubicBezTo>
                <a:cubicBezTo>
                  <a:pt x="11342301" y="3795155"/>
                  <a:pt x="11325305" y="3672063"/>
                  <a:pt x="11323219" y="3643345"/>
                </a:cubicBezTo>
                <a:cubicBezTo>
                  <a:pt x="11281444" y="3503291"/>
                  <a:pt x="11308560" y="3740241"/>
                  <a:pt x="11306547" y="3785655"/>
                </a:cubicBezTo>
                <a:cubicBezTo>
                  <a:pt x="11314582" y="3870795"/>
                  <a:pt x="11325627" y="3937467"/>
                  <a:pt x="11317082" y="3972253"/>
                </a:cubicBezTo>
                <a:cubicBezTo>
                  <a:pt x="11312473" y="4108874"/>
                  <a:pt x="11327037" y="4204643"/>
                  <a:pt x="11320995" y="4340887"/>
                </a:cubicBezTo>
                <a:cubicBezTo>
                  <a:pt x="11293372" y="4223858"/>
                  <a:pt x="11301841" y="4114943"/>
                  <a:pt x="11284847" y="3991848"/>
                </a:cubicBezTo>
                <a:cubicBezTo>
                  <a:pt x="11279243" y="3934033"/>
                  <a:pt x="11285358" y="3871923"/>
                  <a:pt x="11258147" y="3827636"/>
                </a:cubicBezTo>
                <a:cubicBezTo>
                  <a:pt x="11243035" y="3814728"/>
                  <a:pt x="11234455" y="3812448"/>
                  <a:pt x="11228543" y="3793090"/>
                </a:cubicBezTo>
                <a:cubicBezTo>
                  <a:pt x="11213397" y="3743113"/>
                  <a:pt x="11237015" y="3684172"/>
                  <a:pt x="11223916" y="3625849"/>
                </a:cubicBezTo>
                <a:cubicBezTo>
                  <a:pt x="11221867" y="3634197"/>
                  <a:pt x="11175139" y="3632156"/>
                  <a:pt x="11177531" y="3622415"/>
                </a:cubicBezTo>
                <a:cubicBezTo>
                  <a:pt x="11154460" y="3598497"/>
                  <a:pt x="11194788" y="3434313"/>
                  <a:pt x="11152502" y="3414181"/>
                </a:cubicBezTo>
                <a:cubicBezTo>
                  <a:pt x="11152502" y="3414181"/>
                  <a:pt x="11151341" y="3413873"/>
                  <a:pt x="11149888" y="3413486"/>
                </a:cubicBezTo>
                <a:lnTo>
                  <a:pt x="11146621" y="3412618"/>
                </a:lnTo>
                <a:lnTo>
                  <a:pt x="11145530" y="3412328"/>
                </a:lnTo>
                <a:cubicBezTo>
                  <a:pt x="11144368" y="3412022"/>
                  <a:pt x="11143788" y="3411866"/>
                  <a:pt x="11144660" y="3412099"/>
                </a:cubicBezTo>
                <a:lnTo>
                  <a:pt x="11146621" y="3412618"/>
                </a:lnTo>
                <a:lnTo>
                  <a:pt x="11152502" y="3414181"/>
                </a:lnTo>
                <a:cubicBezTo>
                  <a:pt x="11135754" y="3482361"/>
                  <a:pt x="11162967" y="3526647"/>
                  <a:pt x="11156510" y="3590148"/>
                </a:cubicBezTo>
                <a:cubicBezTo>
                  <a:pt x="11143903" y="3678699"/>
                  <a:pt x="11143357" y="3761558"/>
                  <a:pt x="11154438" y="3865295"/>
                </a:cubicBezTo>
                <a:cubicBezTo>
                  <a:pt x="11158787" y="4039871"/>
                  <a:pt x="11116729" y="3671477"/>
                  <a:pt x="11108147" y="3669197"/>
                </a:cubicBezTo>
                <a:lnTo>
                  <a:pt x="11074275" y="3769881"/>
                </a:lnTo>
                <a:cubicBezTo>
                  <a:pt x="11065695" y="3767599"/>
                  <a:pt x="11061725" y="3628699"/>
                  <a:pt x="11061725" y="3628699"/>
                </a:cubicBezTo>
                <a:cubicBezTo>
                  <a:pt x="11050678" y="3562026"/>
                  <a:pt x="11065752" y="3537870"/>
                  <a:pt x="11049173" y="3487515"/>
                </a:cubicBezTo>
                <a:cubicBezTo>
                  <a:pt x="11040629" y="3522299"/>
                  <a:pt x="11051128" y="3671833"/>
                  <a:pt x="11042549" y="3669553"/>
                </a:cubicBezTo>
                <a:cubicBezTo>
                  <a:pt x="11040403" y="3668982"/>
                  <a:pt x="11036975" y="3658898"/>
                  <a:pt x="11033072" y="3646398"/>
                </a:cubicBezTo>
                <a:lnTo>
                  <a:pt x="11029715" y="3636149"/>
                </a:lnTo>
                <a:lnTo>
                  <a:pt x="11044909" y="3486380"/>
                </a:lnTo>
                <a:lnTo>
                  <a:pt x="11052207" y="3414410"/>
                </a:lnTo>
                <a:cubicBezTo>
                  <a:pt x="11073810" y="3391648"/>
                  <a:pt x="11031300" y="3402575"/>
                  <a:pt x="11052207" y="3414410"/>
                </a:cubicBezTo>
                <a:cubicBezTo>
                  <a:pt x="11041237" y="3453687"/>
                  <a:pt x="11033370" y="3492449"/>
                  <a:pt x="11027042" y="3530944"/>
                </a:cubicBezTo>
                <a:lnTo>
                  <a:pt x="11016762" y="3605036"/>
                </a:lnTo>
                <a:lnTo>
                  <a:pt x="11010365" y="3599094"/>
                </a:lnTo>
                <a:cubicBezTo>
                  <a:pt x="11007773" y="3605283"/>
                  <a:pt x="11006313" y="3623239"/>
                  <a:pt x="11006795" y="3660051"/>
                </a:cubicBezTo>
                <a:lnTo>
                  <a:pt x="11007093" y="3674334"/>
                </a:lnTo>
                <a:lnTo>
                  <a:pt x="10994944" y="3760683"/>
                </a:lnTo>
                <a:lnTo>
                  <a:pt x="10984378" y="3808293"/>
                </a:lnTo>
                <a:lnTo>
                  <a:pt x="10984172" y="3808168"/>
                </a:lnTo>
                <a:cubicBezTo>
                  <a:pt x="10981025" y="3809922"/>
                  <a:pt x="10977171" y="3821633"/>
                  <a:pt x="10973702" y="3838532"/>
                </a:cubicBezTo>
                <a:lnTo>
                  <a:pt x="10969688" y="3864368"/>
                </a:lnTo>
                <a:lnTo>
                  <a:pt x="10969819" y="3861284"/>
                </a:lnTo>
                <a:lnTo>
                  <a:pt x="10957065" y="3942847"/>
                </a:lnTo>
                <a:lnTo>
                  <a:pt x="10955506" y="3947968"/>
                </a:lnTo>
                <a:lnTo>
                  <a:pt x="10938788" y="3982085"/>
                </a:lnTo>
                <a:lnTo>
                  <a:pt x="10946014" y="3913419"/>
                </a:lnTo>
                <a:cubicBezTo>
                  <a:pt x="10942437" y="3911396"/>
                  <a:pt x="10938738" y="3914723"/>
                  <a:pt x="10935189" y="3921115"/>
                </a:cubicBezTo>
                <a:lnTo>
                  <a:pt x="10933693" y="3925047"/>
                </a:lnTo>
                <a:lnTo>
                  <a:pt x="10929377" y="3955798"/>
                </a:lnTo>
                <a:lnTo>
                  <a:pt x="10928151" y="3943008"/>
                </a:lnTo>
                <a:lnTo>
                  <a:pt x="10927927" y="3940202"/>
                </a:lnTo>
                <a:lnTo>
                  <a:pt x="10925276" y="3947170"/>
                </a:lnTo>
                <a:cubicBezTo>
                  <a:pt x="10919341" y="3967602"/>
                  <a:pt x="10915119" y="3991105"/>
                  <a:pt x="10914819" y="3999333"/>
                </a:cubicBezTo>
                <a:cubicBezTo>
                  <a:pt x="10907472" y="4039264"/>
                  <a:pt x="10900947" y="4080544"/>
                  <a:pt x="10894850" y="4122491"/>
                </a:cubicBezTo>
                <a:lnTo>
                  <a:pt x="10885251" y="4192685"/>
                </a:lnTo>
                <a:lnTo>
                  <a:pt x="10872073" y="4173536"/>
                </a:lnTo>
                <a:lnTo>
                  <a:pt x="10888420" y="4045974"/>
                </a:lnTo>
                <a:cubicBezTo>
                  <a:pt x="10883526" y="4103390"/>
                  <a:pt x="10897415" y="3999277"/>
                  <a:pt x="10886110" y="4001279"/>
                </a:cubicBezTo>
                <a:cubicBezTo>
                  <a:pt x="10865706" y="4006524"/>
                  <a:pt x="10881817" y="4042237"/>
                  <a:pt x="10881817" y="4042237"/>
                </a:cubicBezTo>
                <a:lnTo>
                  <a:pt x="10870091" y="4112015"/>
                </a:lnTo>
                <a:lnTo>
                  <a:pt x="10863369" y="4118099"/>
                </a:lnTo>
                <a:lnTo>
                  <a:pt x="10863217" y="4121510"/>
                </a:lnTo>
                <a:lnTo>
                  <a:pt x="10861967" y="4120705"/>
                </a:lnTo>
                <a:lnTo>
                  <a:pt x="10866857" y="4131255"/>
                </a:lnTo>
                <a:lnTo>
                  <a:pt x="10866190" y="4135224"/>
                </a:lnTo>
                <a:lnTo>
                  <a:pt x="10860484" y="4140868"/>
                </a:lnTo>
                <a:cubicBezTo>
                  <a:pt x="10859961" y="4143718"/>
                  <a:pt x="10860710" y="4146243"/>
                  <a:pt x="10860710" y="4146243"/>
                </a:cubicBezTo>
                <a:lnTo>
                  <a:pt x="10859027" y="4154578"/>
                </a:lnTo>
                <a:lnTo>
                  <a:pt x="10823680" y="4103213"/>
                </a:lnTo>
                <a:lnTo>
                  <a:pt x="10823310" y="4102714"/>
                </a:lnTo>
                <a:lnTo>
                  <a:pt x="10847190" y="3944256"/>
                </a:lnTo>
                <a:cubicBezTo>
                  <a:pt x="10847413" y="3938087"/>
                  <a:pt x="10853402" y="3905850"/>
                  <a:pt x="10859505" y="3867678"/>
                </a:cubicBezTo>
                <a:lnTo>
                  <a:pt x="10864064" y="3837408"/>
                </a:lnTo>
                <a:lnTo>
                  <a:pt x="10862427" y="3839206"/>
                </a:lnTo>
                <a:cubicBezTo>
                  <a:pt x="10856833" y="3845314"/>
                  <a:pt x="10850860" y="3851601"/>
                  <a:pt x="10845660" y="3856194"/>
                </a:cubicBezTo>
                <a:lnTo>
                  <a:pt x="10839320" y="3859764"/>
                </a:lnTo>
                <a:lnTo>
                  <a:pt x="10817827" y="3987470"/>
                </a:lnTo>
                <a:lnTo>
                  <a:pt x="10803907" y="4076570"/>
                </a:lnTo>
                <a:lnTo>
                  <a:pt x="10788427" y="4055713"/>
                </a:lnTo>
                <a:lnTo>
                  <a:pt x="10796015" y="3996864"/>
                </a:lnTo>
                <a:cubicBezTo>
                  <a:pt x="10799956" y="3966901"/>
                  <a:pt x="10804030" y="3936721"/>
                  <a:pt x="10808479" y="3905156"/>
                </a:cubicBezTo>
                <a:lnTo>
                  <a:pt x="10819788" y="3829442"/>
                </a:lnTo>
                <a:lnTo>
                  <a:pt x="10813753" y="3800941"/>
                </a:lnTo>
                <a:lnTo>
                  <a:pt x="10812115" y="3791300"/>
                </a:lnTo>
                <a:lnTo>
                  <a:pt x="10807713" y="3814862"/>
                </a:lnTo>
                <a:cubicBezTo>
                  <a:pt x="10805139" y="3827468"/>
                  <a:pt x="10802085" y="3841046"/>
                  <a:pt x="10798162" y="3856321"/>
                </a:cubicBezTo>
                <a:cubicBezTo>
                  <a:pt x="10797282" y="3834129"/>
                  <a:pt x="10798542" y="3812009"/>
                  <a:pt x="10800975" y="3789987"/>
                </a:cubicBezTo>
                <a:lnTo>
                  <a:pt x="10806244" y="3754790"/>
                </a:lnTo>
                <a:lnTo>
                  <a:pt x="10797899" y="3694097"/>
                </a:lnTo>
                <a:cubicBezTo>
                  <a:pt x="10795351" y="3673061"/>
                  <a:pt x="10793639" y="3656395"/>
                  <a:pt x="10793116" y="3649214"/>
                </a:cubicBezTo>
                <a:cubicBezTo>
                  <a:pt x="10788971" y="3636626"/>
                  <a:pt x="10785793" y="3630478"/>
                  <a:pt x="10783366" y="3629345"/>
                </a:cubicBezTo>
                <a:lnTo>
                  <a:pt x="10779362" y="3637172"/>
                </a:lnTo>
                <a:lnTo>
                  <a:pt x="10777444" y="3650477"/>
                </a:lnTo>
                <a:lnTo>
                  <a:pt x="10776130" y="3671382"/>
                </a:lnTo>
                <a:cubicBezTo>
                  <a:pt x="10774784" y="3737609"/>
                  <a:pt x="10781606" y="3858117"/>
                  <a:pt x="10769987" y="3855027"/>
                </a:cubicBezTo>
                <a:cubicBezTo>
                  <a:pt x="10765182" y="3855978"/>
                  <a:pt x="10760296" y="3844859"/>
                  <a:pt x="10755730" y="3829238"/>
                </a:cubicBezTo>
                <a:lnTo>
                  <a:pt x="10751875" y="3812739"/>
                </a:lnTo>
                <a:lnTo>
                  <a:pt x="10754115" y="3795194"/>
                </a:lnTo>
                <a:lnTo>
                  <a:pt x="10738249" y="3882592"/>
                </a:lnTo>
                <a:cubicBezTo>
                  <a:pt x="10740251" y="3734663"/>
                  <a:pt x="10771460" y="3617443"/>
                  <a:pt x="10786800" y="3487102"/>
                </a:cubicBezTo>
                <a:lnTo>
                  <a:pt x="10789032" y="3450801"/>
                </a:lnTo>
                <a:lnTo>
                  <a:pt x="10785314" y="3467506"/>
                </a:lnTo>
                <a:cubicBezTo>
                  <a:pt x="10781466" y="3490346"/>
                  <a:pt x="10778745" y="3515049"/>
                  <a:pt x="10776644" y="3518760"/>
                </a:cubicBezTo>
                <a:cubicBezTo>
                  <a:pt x="10766955" y="3607752"/>
                  <a:pt x="10756240" y="3690211"/>
                  <a:pt x="10744563" y="3770203"/>
                </a:cubicBezTo>
                <a:lnTo>
                  <a:pt x="10743494" y="3776882"/>
                </a:lnTo>
                <a:lnTo>
                  <a:pt x="10743392" y="3776444"/>
                </a:lnTo>
                <a:cubicBezTo>
                  <a:pt x="10736347" y="3742335"/>
                  <a:pt x="10732191" y="3720480"/>
                  <a:pt x="10734157" y="3771398"/>
                </a:cubicBezTo>
                <a:lnTo>
                  <a:pt x="10731439" y="3852220"/>
                </a:lnTo>
                <a:lnTo>
                  <a:pt x="10717332" y="3940384"/>
                </a:lnTo>
                <a:lnTo>
                  <a:pt x="10716844" y="3941403"/>
                </a:lnTo>
                <a:lnTo>
                  <a:pt x="10714843" y="3955948"/>
                </a:lnTo>
                <a:lnTo>
                  <a:pt x="10714217" y="3959862"/>
                </a:lnTo>
                <a:lnTo>
                  <a:pt x="10703822" y="3946642"/>
                </a:lnTo>
                <a:lnTo>
                  <a:pt x="10667034" y="3904105"/>
                </a:lnTo>
                <a:lnTo>
                  <a:pt x="10674051" y="3820795"/>
                </a:lnTo>
                <a:lnTo>
                  <a:pt x="10669657" y="3782788"/>
                </a:lnTo>
                <a:lnTo>
                  <a:pt x="10662060" y="3733411"/>
                </a:lnTo>
                <a:lnTo>
                  <a:pt x="10650126" y="3829388"/>
                </a:lnTo>
                <a:lnTo>
                  <a:pt x="10647094" y="3853922"/>
                </a:lnTo>
                <a:lnTo>
                  <a:pt x="10649902" y="3872425"/>
                </a:lnTo>
                <a:lnTo>
                  <a:pt x="10651833" y="3886528"/>
                </a:lnTo>
                <a:lnTo>
                  <a:pt x="10631231" y="3862707"/>
                </a:lnTo>
                <a:cubicBezTo>
                  <a:pt x="10606397" y="3835232"/>
                  <a:pt x="10581107" y="3808591"/>
                  <a:pt x="10555904" y="3783770"/>
                </a:cubicBezTo>
                <a:lnTo>
                  <a:pt x="10515819" y="3746653"/>
                </a:lnTo>
                <a:lnTo>
                  <a:pt x="10570681" y="3806342"/>
                </a:lnTo>
                <a:cubicBezTo>
                  <a:pt x="10597186" y="3834610"/>
                  <a:pt x="10622375" y="3862568"/>
                  <a:pt x="10640767" y="3889364"/>
                </a:cubicBezTo>
                <a:cubicBezTo>
                  <a:pt x="10591970" y="3847455"/>
                  <a:pt x="10545219" y="3783925"/>
                  <a:pt x="10498298" y="3738402"/>
                </a:cubicBezTo>
                <a:cubicBezTo>
                  <a:pt x="10512571" y="3752036"/>
                  <a:pt x="10488024" y="3726001"/>
                  <a:pt x="10485559" y="3729385"/>
                </a:cubicBezTo>
                <a:cubicBezTo>
                  <a:pt x="10481553" y="3735846"/>
                  <a:pt x="10495527" y="3739321"/>
                  <a:pt x="10495527" y="3739321"/>
                </a:cubicBezTo>
                <a:cubicBezTo>
                  <a:pt x="10521353" y="3769204"/>
                  <a:pt x="10546734" y="3797738"/>
                  <a:pt x="10571212" y="3825879"/>
                </a:cubicBezTo>
                <a:lnTo>
                  <a:pt x="10618467" y="3882481"/>
                </a:lnTo>
                <a:lnTo>
                  <a:pt x="10609641" y="3876657"/>
                </a:lnTo>
                <a:lnTo>
                  <a:pt x="10609229" y="3876442"/>
                </a:lnTo>
                <a:lnTo>
                  <a:pt x="10606977" y="3874095"/>
                </a:lnTo>
                <a:cubicBezTo>
                  <a:pt x="10601777" y="3867703"/>
                  <a:pt x="10574927" y="3834742"/>
                  <a:pt x="10572156" y="3835663"/>
                </a:cubicBezTo>
                <a:cubicBezTo>
                  <a:pt x="10563383" y="3838580"/>
                  <a:pt x="10593003" y="3870619"/>
                  <a:pt x="10591468" y="3865999"/>
                </a:cubicBezTo>
                <a:lnTo>
                  <a:pt x="10594015" y="3868697"/>
                </a:lnTo>
                <a:lnTo>
                  <a:pt x="10588681" y="3869922"/>
                </a:lnTo>
                <a:cubicBezTo>
                  <a:pt x="10589731" y="3871746"/>
                  <a:pt x="10593267" y="3874736"/>
                  <a:pt x="10597973" y="3878216"/>
                </a:cubicBezTo>
                <a:lnTo>
                  <a:pt x="10610318" y="3886720"/>
                </a:lnTo>
                <a:lnTo>
                  <a:pt x="10616911" y="3894726"/>
                </a:lnTo>
                <a:cubicBezTo>
                  <a:pt x="10616443" y="3902579"/>
                  <a:pt x="10591000" y="3873849"/>
                  <a:pt x="10591000" y="3873849"/>
                </a:cubicBezTo>
                <a:lnTo>
                  <a:pt x="10570018" y="3850124"/>
                </a:lnTo>
                <a:lnTo>
                  <a:pt x="10569964" y="3849123"/>
                </a:lnTo>
                <a:lnTo>
                  <a:pt x="10569279" y="3849288"/>
                </a:lnTo>
                <a:lnTo>
                  <a:pt x="10522718" y="3796639"/>
                </a:lnTo>
                <a:lnTo>
                  <a:pt x="10461445" y="3729167"/>
                </a:lnTo>
                <a:lnTo>
                  <a:pt x="10456483" y="3700542"/>
                </a:lnTo>
                <a:lnTo>
                  <a:pt x="10455807" y="3698219"/>
                </a:lnTo>
                <a:lnTo>
                  <a:pt x="10452395" y="3679519"/>
                </a:lnTo>
                <a:cubicBezTo>
                  <a:pt x="10449567" y="3668162"/>
                  <a:pt x="10446457" y="3660665"/>
                  <a:pt x="10443357" y="3662436"/>
                </a:cubicBezTo>
                <a:cubicBezTo>
                  <a:pt x="10437052" y="3663678"/>
                  <a:pt x="10436011" y="3676214"/>
                  <a:pt x="10437459" y="3692498"/>
                </a:cubicBezTo>
                <a:lnTo>
                  <a:pt x="10439565" y="3704750"/>
                </a:lnTo>
                <a:lnTo>
                  <a:pt x="10433126" y="3697554"/>
                </a:lnTo>
                <a:cubicBezTo>
                  <a:pt x="10420667" y="3684172"/>
                  <a:pt x="10407746" y="3671905"/>
                  <a:pt x="10403743" y="3674519"/>
                </a:cubicBezTo>
                <a:cubicBezTo>
                  <a:pt x="10398967" y="3678668"/>
                  <a:pt x="10432254" y="3712483"/>
                  <a:pt x="10410171" y="3683065"/>
                </a:cubicBezTo>
                <a:lnTo>
                  <a:pt x="10442121" y="3719625"/>
                </a:lnTo>
                <a:lnTo>
                  <a:pt x="10444825" y="3735357"/>
                </a:lnTo>
                <a:lnTo>
                  <a:pt x="10438829" y="3728983"/>
                </a:lnTo>
                <a:cubicBezTo>
                  <a:pt x="10428990" y="3718375"/>
                  <a:pt x="10418661" y="3707064"/>
                  <a:pt x="10407239" y="3694299"/>
                </a:cubicBezTo>
                <a:cubicBezTo>
                  <a:pt x="10404010" y="3691523"/>
                  <a:pt x="10379756" y="3662805"/>
                  <a:pt x="10365620" y="3650431"/>
                </a:cubicBezTo>
                <a:lnTo>
                  <a:pt x="10363280" y="3649127"/>
                </a:lnTo>
                <a:lnTo>
                  <a:pt x="10374140" y="3665357"/>
                </a:lnTo>
                <a:lnTo>
                  <a:pt x="10377994" y="3670019"/>
                </a:lnTo>
                <a:lnTo>
                  <a:pt x="10386903" y="3678144"/>
                </a:lnTo>
                <a:cubicBezTo>
                  <a:pt x="10390036" y="3680916"/>
                  <a:pt x="10391733" y="3682355"/>
                  <a:pt x="10390657" y="3681431"/>
                </a:cubicBezTo>
                <a:cubicBezTo>
                  <a:pt x="10401699" y="3696139"/>
                  <a:pt x="10410437" y="3703919"/>
                  <a:pt x="10422836" y="3721168"/>
                </a:cubicBezTo>
                <a:lnTo>
                  <a:pt x="10418496" y="3716927"/>
                </a:lnTo>
                <a:lnTo>
                  <a:pt x="10422883" y="3721850"/>
                </a:lnTo>
                <a:lnTo>
                  <a:pt x="10423358" y="3722369"/>
                </a:lnTo>
                <a:lnTo>
                  <a:pt x="10422836" y="3721168"/>
                </a:lnTo>
                <a:cubicBezTo>
                  <a:pt x="10424605" y="3721863"/>
                  <a:pt x="10426566" y="3723135"/>
                  <a:pt x="10428293" y="3724858"/>
                </a:cubicBezTo>
                <a:cubicBezTo>
                  <a:pt x="10430019" y="3726582"/>
                  <a:pt x="10431511" y="3728757"/>
                  <a:pt x="10432343" y="3731260"/>
                </a:cubicBezTo>
                <a:lnTo>
                  <a:pt x="10430940" y="3730671"/>
                </a:lnTo>
                <a:lnTo>
                  <a:pt x="10447363" y="3748655"/>
                </a:lnTo>
                <a:lnTo>
                  <a:pt x="10447967" y="3751150"/>
                </a:lnTo>
                <a:lnTo>
                  <a:pt x="10448115" y="3755030"/>
                </a:lnTo>
                <a:cubicBezTo>
                  <a:pt x="10451103" y="3783860"/>
                  <a:pt x="10456452" y="3816600"/>
                  <a:pt x="10461090" y="3845475"/>
                </a:cubicBezTo>
                <a:lnTo>
                  <a:pt x="10462465" y="3854457"/>
                </a:lnTo>
                <a:lnTo>
                  <a:pt x="10459729" y="3872827"/>
                </a:lnTo>
                <a:lnTo>
                  <a:pt x="10466395" y="3956297"/>
                </a:lnTo>
                <a:lnTo>
                  <a:pt x="10471307" y="4015781"/>
                </a:lnTo>
                <a:lnTo>
                  <a:pt x="10454660" y="3997756"/>
                </a:lnTo>
                <a:lnTo>
                  <a:pt x="10453172" y="3998393"/>
                </a:lnTo>
                <a:cubicBezTo>
                  <a:pt x="10450107" y="3999331"/>
                  <a:pt x="10446153" y="3999892"/>
                  <a:pt x="10442599" y="3998389"/>
                </a:cubicBezTo>
                <a:cubicBezTo>
                  <a:pt x="10426730" y="3993924"/>
                  <a:pt x="10394620" y="3968369"/>
                  <a:pt x="10381653" y="3962154"/>
                </a:cubicBezTo>
                <a:cubicBezTo>
                  <a:pt x="10379933" y="3959824"/>
                  <a:pt x="10373646" y="3963616"/>
                  <a:pt x="10369026" y="3963035"/>
                </a:cubicBezTo>
                <a:cubicBezTo>
                  <a:pt x="10361343" y="3961143"/>
                  <a:pt x="10352393" y="3956066"/>
                  <a:pt x="10343073" y="3949870"/>
                </a:cubicBezTo>
                <a:lnTo>
                  <a:pt x="10319135" y="3932982"/>
                </a:lnTo>
                <a:lnTo>
                  <a:pt x="10318348" y="3926591"/>
                </a:lnTo>
                <a:cubicBezTo>
                  <a:pt x="10317519" y="3920346"/>
                  <a:pt x="10316800" y="3915615"/>
                  <a:pt x="10316240" y="3913243"/>
                </a:cubicBezTo>
                <a:cubicBezTo>
                  <a:pt x="10314693" y="3910237"/>
                  <a:pt x="10311682" y="3905826"/>
                  <a:pt x="10307872" y="3900990"/>
                </a:cubicBezTo>
                <a:lnTo>
                  <a:pt x="10303593" y="3896191"/>
                </a:lnTo>
                <a:lnTo>
                  <a:pt x="10290988" y="3967641"/>
                </a:lnTo>
                <a:lnTo>
                  <a:pt x="10281821" y="4001913"/>
                </a:lnTo>
                <a:lnTo>
                  <a:pt x="10281841" y="4002115"/>
                </a:lnTo>
                <a:cubicBezTo>
                  <a:pt x="10288626" y="4065985"/>
                  <a:pt x="10295926" y="4132403"/>
                  <a:pt x="10296970" y="4146763"/>
                </a:cubicBezTo>
                <a:lnTo>
                  <a:pt x="10297084" y="4153992"/>
                </a:lnTo>
                <a:lnTo>
                  <a:pt x="10296522" y="4151552"/>
                </a:lnTo>
                <a:cubicBezTo>
                  <a:pt x="10293766" y="4143073"/>
                  <a:pt x="10291542" y="4149221"/>
                  <a:pt x="10289799" y="4186556"/>
                </a:cubicBezTo>
                <a:cubicBezTo>
                  <a:pt x="10291341" y="4298132"/>
                  <a:pt x="10279751" y="4146831"/>
                  <a:pt x="10275235" y="4090787"/>
                </a:cubicBezTo>
                <a:lnTo>
                  <a:pt x="10274009" y="4077999"/>
                </a:lnTo>
                <a:lnTo>
                  <a:pt x="10230280" y="4389579"/>
                </a:lnTo>
                <a:lnTo>
                  <a:pt x="10228407" y="4371629"/>
                </a:lnTo>
                <a:cubicBezTo>
                  <a:pt x="10226814" y="4351751"/>
                  <a:pt x="10225490" y="4331945"/>
                  <a:pt x="10224024" y="4314649"/>
                </a:cubicBezTo>
                <a:lnTo>
                  <a:pt x="10223017" y="4306568"/>
                </a:lnTo>
                <a:lnTo>
                  <a:pt x="10223948" y="4298947"/>
                </a:lnTo>
                <a:cubicBezTo>
                  <a:pt x="10229666" y="4251622"/>
                  <a:pt x="10234186" y="4204492"/>
                  <a:pt x="10234227" y="4156929"/>
                </a:cubicBezTo>
                <a:lnTo>
                  <a:pt x="10210876" y="4262152"/>
                </a:lnTo>
                <a:lnTo>
                  <a:pt x="10210482" y="4261626"/>
                </a:lnTo>
                <a:cubicBezTo>
                  <a:pt x="10205273" y="4258018"/>
                  <a:pt x="10198994" y="4254125"/>
                  <a:pt x="10195728" y="4248811"/>
                </a:cubicBezTo>
                <a:lnTo>
                  <a:pt x="10190580" y="4230960"/>
                </a:lnTo>
                <a:lnTo>
                  <a:pt x="10205388" y="4084973"/>
                </a:lnTo>
                <a:lnTo>
                  <a:pt x="10203204" y="4078662"/>
                </a:lnTo>
                <a:cubicBezTo>
                  <a:pt x="10199292" y="4069680"/>
                  <a:pt x="10196170" y="4065330"/>
                  <a:pt x="10195145" y="4069504"/>
                </a:cubicBezTo>
                <a:cubicBezTo>
                  <a:pt x="10183355" y="4117509"/>
                  <a:pt x="10184876" y="4168680"/>
                  <a:pt x="10188768" y="4220294"/>
                </a:cubicBezTo>
                <a:lnTo>
                  <a:pt x="10189259" y="4226377"/>
                </a:lnTo>
                <a:lnTo>
                  <a:pt x="10185483" y="4213286"/>
                </a:lnTo>
                <a:cubicBezTo>
                  <a:pt x="10177983" y="4172392"/>
                  <a:pt x="10177640" y="4117690"/>
                  <a:pt x="10174776" y="4069821"/>
                </a:cubicBezTo>
                <a:lnTo>
                  <a:pt x="10170805" y="4032472"/>
                </a:lnTo>
                <a:lnTo>
                  <a:pt x="10165775" y="4042852"/>
                </a:lnTo>
                <a:cubicBezTo>
                  <a:pt x="10161950" y="4051535"/>
                  <a:pt x="10158950" y="4060685"/>
                  <a:pt x="10162251" y="4062553"/>
                </a:cubicBezTo>
                <a:cubicBezTo>
                  <a:pt x="10155650" y="4058815"/>
                  <a:pt x="10158737" y="3973786"/>
                  <a:pt x="10164826" y="3898852"/>
                </a:cubicBezTo>
                <a:lnTo>
                  <a:pt x="10165660" y="3897784"/>
                </a:lnTo>
                <a:lnTo>
                  <a:pt x="10165372" y="3893171"/>
                </a:lnTo>
                <a:lnTo>
                  <a:pt x="10164826" y="3898852"/>
                </a:lnTo>
                <a:lnTo>
                  <a:pt x="10156752" y="3903976"/>
                </a:lnTo>
                <a:lnTo>
                  <a:pt x="10155195" y="3854780"/>
                </a:lnTo>
                <a:lnTo>
                  <a:pt x="10160006" y="3822152"/>
                </a:lnTo>
                <a:lnTo>
                  <a:pt x="10153559" y="3769220"/>
                </a:lnTo>
                <a:cubicBezTo>
                  <a:pt x="10153559" y="3769220"/>
                  <a:pt x="10149421" y="3748852"/>
                  <a:pt x="10139409" y="3746193"/>
                </a:cubicBezTo>
                <a:cubicBezTo>
                  <a:pt x="10115753" y="3768068"/>
                  <a:pt x="10149325" y="3941516"/>
                  <a:pt x="10149362" y="3978583"/>
                </a:cubicBezTo>
                <a:cubicBezTo>
                  <a:pt x="10153007" y="4078491"/>
                  <a:pt x="10159382" y="4177363"/>
                  <a:pt x="10167724" y="4275693"/>
                </a:cubicBezTo>
                <a:lnTo>
                  <a:pt x="10180932" y="4404375"/>
                </a:lnTo>
                <a:lnTo>
                  <a:pt x="10173050" y="4395751"/>
                </a:lnTo>
                <a:lnTo>
                  <a:pt x="10170315" y="4387398"/>
                </a:lnTo>
                <a:cubicBezTo>
                  <a:pt x="10166410" y="4374896"/>
                  <a:pt x="10162983" y="4364813"/>
                  <a:pt x="10160838" y="4364245"/>
                </a:cubicBezTo>
                <a:cubicBezTo>
                  <a:pt x="10159229" y="4363817"/>
                  <a:pt x="10158291" y="4368726"/>
                  <a:pt x="10157772" y="4377217"/>
                </a:cubicBezTo>
                <a:lnTo>
                  <a:pt x="10157744" y="4379004"/>
                </a:lnTo>
                <a:lnTo>
                  <a:pt x="10147852" y="4368181"/>
                </a:lnTo>
                <a:lnTo>
                  <a:pt x="10139961" y="4363664"/>
                </a:lnTo>
                <a:lnTo>
                  <a:pt x="10138602" y="4335363"/>
                </a:lnTo>
                <a:cubicBezTo>
                  <a:pt x="10136538" y="4300351"/>
                  <a:pt x="10133401" y="4265056"/>
                  <a:pt x="10129111" y="4263915"/>
                </a:cubicBezTo>
                <a:lnTo>
                  <a:pt x="10101093" y="4347200"/>
                </a:lnTo>
                <a:lnTo>
                  <a:pt x="10090026" y="4336792"/>
                </a:lnTo>
                <a:lnTo>
                  <a:pt x="10080524" y="4232094"/>
                </a:lnTo>
                <a:cubicBezTo>
                  <a:pt x="10074721" y="4185160"/>
                  <a:pt x="10066737" y="4138200"/>
                  <a:pt x="10054651" y="4091263"/>
                </a:cubicBezTo>
                <a:cubicBezTo>
                  <a:pt x="10054542" y="4099850"/>
                  <a:pt x="10054841" y="4109169"/>
                  <a:pt x="10055205" y="4118175"/>
                </a:cubicBezTo>
                <a:lnTo>
                  <a:pt x="10055935" y="4137659"/>
                </a:lnTo>
                <a:lnTo>
                  <a:pt x="10053139" y="4125170"/>
                </a:lnTo>
                <a:cubicBezTo>
                  <a:pt x="10050539" y="4117654"/>
                  <a:pt x="10048870" y="4121234"/>
                  <a:pt x="10048656" y="4141909"/>
                </a:cubicBezTo>
                <a:lnTo>
                  <a:pt x="10048836" y="4158345"/>
                </a:lnTo>
                <a:lnTo>
                  <a:pt x="10037025" y="4135157"/>
                </a:lnTo>
                <a:lnTo>
                  <a:pt x="10055560" y="3956641"/>
                </a:lnTo>
                <a:lnTo>
                  <a:pt x="10029108" y="4090812"/>
                </a:lnTo>
                <a:lnTo>
                  <a:pt x="10027828" y="4082513"/>
                </a:lnTo>
                <a:cubicBezTo>
                  <a:pt x="10019010" y="4016942"/>
                  <a:pt x="10006706" y="3915846"/>
                  <a:pt x="9991197" y="3890602"/>
                </a:cubicBezTo>
                <a:cubicBezTo>
                  <a:pt x="9978625" y="4016218"/>
                  <a:pt x="9995205" y="4066570"/>
                  <a:pt x="9997086" y="4176756"/>
                </a:cubicBezTo>
                <a:cubicBezTo>
                  <a:pt x="10007588" y="4326286"/>
                  <a:pt x="9990593" y="4203192"/>
                  <a:pt x="9963383" y="4158905"/>
                </a:cubicBezTo>
                <a:cubicBezTo>
                  <a:pt x="9942704" y="4125247"/>
                  <a:pt x="9979962" y="4209261"/>
                  <a:pt x="9954839" y="4193690"/>
                </a:cubicBezTo>
                <a:cubicBezTo>
                  <a:pt x="9929717" y="4178121"/>
                  <a:pt x="9942327" y="4089575"/>
                  <a:pt x="9933708" y="4050229"/>
                </a:cubicBezTo>
                <a:cubicBezTo>
                  <a:pt x="9934291" y="4004436"/>
                  <a:pt x="9938355" y="3950669"/>
                  <a:pt x="9923206" y="3900699"/>
                </a:cubicBezTo>
                <a:cubicBezTo>
                  <a:pt x="9923206" y="3900699"/>
                  <a:pt x="9918558" y="3899463"/>
                  <a:pt x="9913094" y="3896898"/>
                </a:cubicBezTo>
                <a:lnTo>
                  <a:pt x="9906573" y="3891785"/>
                </a:lnTo>
                <a:lnTo>
                  <a:pt x="9904451" y="3865154"/>
                </a:lnTo>
                <a:cubicBezTo>
                  <a:pt x="9900991" y="3807910"/>
                  <a:pt x="9896203" y="3751424"/>
                  <a:pt x="9882391" y="3692912"/>
                </a:cubicBezTo>
                <a:cubicBezTo>
                  <a:pt x="9889479" y="3643104"/>
                  <a:pt x="9876807" y="3622745"/>
                  <a:pt x="9870991" y="3629419"/>
                </a:cubicBezTo>
                <a:cubicBezTo>
                  <a:pt x="9869051" y="3631643"/>
                  <a:pt x="9867874" y="3636873"/>
                  <a:pt x="9868446" y="3645014"/>
                </a:cubicBezTo>
                <a:cubicBezTo>
                  <a:pt x="9869207" y="3655871"/>
                  <a:pt x="9873076" y="3671907"/>
                  <a:pt x="9882391" y="3692912"/>
                </a:cubicBezTo>
                <a:lnTo>
                  <a:pt x="9881369" y="3768896"/>
                </a:lnTo>
                <a:lnTo>
                  <a:pt x="9878790" y="3749101"/>
                </a:lnTo>
                <a:cubicBezTo>
                  <a:pt x="9876838" y="3733206"/>
                  <a:pt x="9875385" y="3720128"/>
                  <a:pt x="9874863" y="3712948"/>
                </a:cubicBezTo>
                <a:cubicBezTo>
                  <a:pt x="9833089" y="3572894"/>
                  <a:pt x="9860204" y="3809844"/>
                  <a:pt x="9858191" y="3855257"/>
                </a:cubicBezTo>
                <a:cubicBezTo>
                  <a:pt x="9866226" y="3940398"/>
                  <a:pt x="9877273" y="4007069"/>
                  <a:pt x="9868728" y="4041856"/>
                </a:cubicBezTo>
                <a:cubicBezTo>
                  <a:pt x="9865269" y="4144323"/>
                  <a:pt x="9872599" y="4223807"/>
                  <a:pt x="9873930" y="4314623"/>
                </a:cubicBezTo>
                <a:lnTo>
                  <a:pt x="9873662" y="4334506"/>
                </a:lnTo>
                <a:lnTo>
                  <a:pt x="9869326" y="4301229"/>
                </a:lnTo>
                <a:cubicBezTo>
                  <a:pt x="9864299" y="4264321"/>
                  <a:pt x="9859016" y="4228455"/>
                  <a:pt x="9856948" y="4218270"/>
                </a:cubicBezTo>
                <a:lnTo>
                  <a:pt x="9848458" y="4211612"/>
                </a:lnTo>
                <a:lnTo>
                  <a:pt x="9836492" y="4061450"/>
                </a:lnTo>
                <a:cubicBezTo>
                  <a:pt x="9830888" y="4003636"/>
                  <a:pt x="9837002" y="3941526"/>
                  <a:pt x="9809793" y="3897238"/>
                </a:cubicBezTo>
                <a:cubicBezTo>
                  <a:pt x="9794680" y="3884331"/>
                  <a:pt x="9786099" y="3882049"/>
                  <a:pt x="9780188" y="3862693"/>
                </a:cubicBezTo>
                <a:cubicBezTo>
                  <a:pt x="9765042" y="3812717"/>
                  <a:pt x="9788659" y="3753775"/>
                  <a:pt x="9775562" y="3695453"/>
                </a:cubicBezTo>
                <a:cubicBezTo>
                  <a:pt x="9773513" y="3703800"/>
                  <a:pt x="9726784" y="3701759"/>
                  <a:pt x="9729175" y="3692020"/>
                </a:cubicBezTo>
                <a:cubicBezTo>
                  <a:pt x="9706103" y="3668101"/>
                  <a:pt x="9746432" y="3503916"/>
                  <a:pt x="9704147" y="3483785"/>
                </a:cubicBezTo>
                <a:cubicBezTo>
                  <a:pt x="9704147" y="3483785"/>
                  <a:pt x="9702986" y="3483476"/>
                  <a:pt x="9701534" y="3483090"/>
                </a:cubicBezTo>
                <a:lnTo>
                  <a:pt x="9698265" y="3482221"/>
                </a:lnTo>
                <a:lnTo>
                  <a:pt x="9697176" y="3481932"/>
                </a:lnTo>
                <a:cubicBezTo>
                  <a:pt x="9696013" y="3481626"/>
                  <a:pt x="9695434" y="3481467"/>
                  <a:pt x="9696305" y="3481701"/>
                </a:cubicBezTo>
                <a:lnTo>
                  <a:pt x="9698265" y="3482221"/>
                </a:lnTo>
                <a:lnTo>
                  <a:pt x="9704147" y="3483785"/>
                </a:lnTo>
                <a:cubicBezTo>
                  <a:pt x="9687401" y="3551964"/>
                  <a:pt x="9714611" y="3596250"/>
                  <a:pt x="9708156" y="3659752"/>
                </a:cubicBezTo>
                <a:cubicBezTo>
                  <a:pt x="9695548" y="3748299"/>
                  <a:pt x="9695001" y="3831159"/>
                  <a:pt x="9706084" y="3934897"/>
                </a:cubicBezTo>
                <a:lnTo>
                  <a:pt x="9706195" y="3945054"/>
                </a:lnTo>
                <a:lnTo>
                  <a:pt x="9704138" y="3941015"/>
                </a:lnTo>
                <a:cubicBezTo>
                  <a:pt x="9699427" y="3936358"/>
                  <a:pt x="9698596" y="3945552"/>
                  <a:pt x="9698889" y="3960204"/>
                </a:cubicBezTo>
                <a:lnTo>
                  <a:pt x="9699096" y="3965741"/>
                </a:lnTo>
                <a:lnTo>
                  <a:pt x="9695610" y="3950171"/>
                </a:lnTo>
                <a:cubicBezTo>
                  <a:pt x="9685999" y="3897764"/>
                  <a:pt x="9672275" y="3794844"/>
                  <a:pt x="9664423" y="3755041"/>
                </a:cubicBezTo>
                <a:lnTo>
                  <a:pt x="9663641" y="3751571"/>
                </a:lnTo>
                <a:lnTo>
                  <a:pt x="9661739" y="3730620"/>
                </a:lnTo>
                <a:cubicBezTo>
                  <a:pt x="9655040" y="3636941"/>
                  <a:pt x="9649415" y="3543548"/>
                  <a:pt x="9629533" y="3450814"/>
                </a:cubicBezTo>
                <a:lnTo>
                  <a:pt x="9624113" y="3418884"/>
                </a:lnTo>
                <a:lnTo>
                  <a:pt x="9623633" y="3420810"/>
                </a:lnTo>
                <a:cubicBezTo>
                  <a:pt x="9617785" y="3442692"/>
                  <a:pt x="9613914" y="3505846"/>
                  <a:pt x="9605762" y="3554178"/>
                </a:cubicBezTo>
                <a:lnTo>
                  <a:pt x="9602852" y="3566436"/>
                </a:lnTo>
                <a:lnTo>
                  <a:pt x="9600819" y="3557118"/>
                </a:lnTo>
                <a:cubicBezTo>
                  <a:pt x="9599751" y="3561466"/>
                  <a:pt x="9598980" y="3567608"/>
                  <a:pt x="9598433" y="3575020"/>
                </a:cubicBezTo>
                <a:lnTo>
                  <a:pt x="9597936" y="3587138"/>
                </a:lnTo>
                <a:lnTo>
                  <a:pt x="9595952" y="3595494"/>
                </a:lnTo>
                <a:lnTo>
                  <a:pt x="9591725" y="3603587"/>
                </a:lnTo>
                <a:lnTo>
                  <a:pt x="9596554" y="3555983"/>
                </a:lnTo>
                <a:lnTo>
                  <a:pt x="9603853" y="3484013"/>
                </a:lnTo>
                <a:cubicBezTo>
                  <a:pt x="9614654" y="3472631"/>
                  <a:pt x="9609428" y="3469671"/>
                  <a:pt x="9604114" y="3471038"/>
                </a:cubicBezTo>
                <a:lnTo>
                  <a:pt x="9603198" y="3471763"/>
                </a:lnTo>
                <a:lnTo>
                  <a:pt x="9606977" y="3448144"/>
                </a:lnTo>
                <a:cubicBezTo>
                  <a:pt x="9609047" y="3434335"/>
                  <a:pt x="9610777" y="3421843"/>
                  <a:pt x="9612279" y="3410184"/>
                </a:cubicBezTo>
                <a:lnTo>
                  <a:pt x="9616406" y="3373494"/>
                </a:lnTo>
                <a:lnTo>
                  <a:pt x="9614267" y="3360893"/>
                </a:lnTo>
                <a:lnTo>
                  <a:pt x="9619516" y="3365861"/>
                </a:lnTo>
                <a:cubicBezTo>
                  <a:pt x="9623467" y="3369149"/>
                  <a:pt x="9627043" y="3371172"/>
                  <a:pt x="9625542" y="3366122"/>
                </a:cubicBezTo>
                <a:cubicBezTo>
                  <a:pt x="9627342" y="3362942"/>
                  <a:pt x="9624666" y="3359327"/>
                  <a:pt x="9621089" y="3357302"/>
                </a:cubicBezTo>
                <a:lnTo>
                  <a:pt x="9613749" y="3357841"/>
                </a:lnTo>
                <a:lnTo>
                  <a:pt x="9596523" y="3256373"/>
                </a:lnTo>
                <a:lnTo>
                  <a:pt x="9587897" y="3260618"/>
                </a:lnTo>
                <a:cubicBezTo>
                  <a:pt x="9589548" y="3261553"/>
                  <a:pt x="9590380" y="3256075"/>
                  <a:pt x="9590642" y="3246908"/>
                </a:cubicBezTo>
                <a:lnTo>
                  <a:pt x="9590119" y="3218654"/>
                </a:lnTo>
                <a:lnTo>
                  <a:pt x="9575257" y="3131120"/>
                </a:lnTo>
                <a:lnTo>
                  <a:pt x="9570077" y="3163756"/>
                </a:lnTo>
                <a:lnTo>
                  <a:pt x="9549127" y="3163217"/>
                </a:lnTo>
                <a:lnTo>
                  <a:pt x="9554018" y="3255842"/>
                </a:lnTo>
                <a:lnTo>
                  <a:pt x="9535648" y="3163554"/>
                </a:lnTo>
                <a:lnTo>
                  <a:pt x="9524098" y="3214182"/>
                </a:lnTo>
                <a:lnTo>
                  <a:pt x="9518007" y="3235584"/>
                </a:lnTo>
                <a:lnTo>
                  <a:pt x="9557147" y="3533852"/>
                </a:lnTo>
                <a:lnTo>
                  <a:pt x="9570241" y="3661424"/>
                </a:lnTo>
                <a:lnTo>
                  <a:pt x="9568407" y="3674639"/>
                </a:lnTo>
                <a:lnTo>
                  <a:pt x="9562010" y="3668697"/>
                </a:lnTo>
                <a:cubicBezTo>
                  <a:pt x="9559418" y="3674886"/>
                  <a:pt x="9557957" y="3692843"/>
                  <a:pt x="9558441" y="3729651"/>
                </a:cubicBezTo>
                <a:lnTo>
                  <a:pt x="9558738" y="3743937"/>
                </a:lnTo>
                <a:lnTo>
                  <a:pt x="9546589" y="3830284"/>
                </a:lnTo>
                <a:lnTo>
                  <a:pt x="9544156" y="3841246"/>
                </a:lnTo>
                <a:lnTo>
                  <a:pt x="9536232" y="3830668"/>
                </a:lnTo>
                <a:lnTo>
                  <a:pt x="9532015" y="3796832"/>
                </a:lnTo>
                <a:lnTo>
                  <a:pt x="9548566" y="3661260"/>
                </a:lnTo>
                <a:cubicBezTo>
                  <a:pt x="9554656" y="3586327"/>
                  <a:pt x="9538461" y="3645744"/>
                  <a:pt x="9530062" y="3675981"/>
                </a:cubicBezTo>
                <a:lnTo>
                  <a:pt x="9524752" y="3713819"/>
                </a:lnTo>
                <a:lnTo>
                  <a:pt x="9520634" y="3674362"/>
                </a:lnTo>
                <a:cubicBezTo>
                  <a:pt x="9518097" y="3656781"/>
                  <a:pt x="9514882" y="3641569"/>
                  <a:pt x="9510583" y="3631163"/>
                </a:cubicBezTo>
                <a:cubicBezTo>
                  <a:pt x="9505014" y="3610414"/>
                  <a:pt x="9479272" y="3603573"/>
                  <a:pt x="9479272" y="3603573"/>
                </a:cubicBezTo>
                <a:cubicBezTo>
                  <a:pt x="9479272" y="3603573"/>
                  <a:pt x="9477795" y="3598733"/>
                  <a:pt x="9476871" y="3591632"/>
                </a:cubicBezTo>
                <a:lnTo>
                  <a:pt x="9477283" y="3580417"/>
                </a:lnTo>
                <a:lnTo>
                  <a:pt x="9478774" y="3586603"/>
                </a:lnTo>
                <a:cubicBezTo>
                  <a:pt x="9480326" y="3592690"/>
                  <a:pt x="9481028" y="3594868"/>
                  <a:pt x="9481179" y="3594258"/>
                </a:cubicBezTo>
                <a:cubicBezTo>
                  <a:pt x="9481476" y="3593044"/>
                  <a:pt x="9479562" y="3580675"/>
                  <a:pt x="9477805" y="3566127"/>
                </a:cubicBezTo>
                <a:cubicBezTo>
                  <a:pt x="9464742" y="3544870"/>
                  <a:pt x="9453733" y="3515264"/>
                  <a:pt x="9453733" y="3515264"/>
                </a:cubicBezTo>
                <a:cubicBezTo>
                  <a:pt x="9424509" y="3516391"/>
                  <a:pt x="9487890" y="3642920"/>
                  <a:pt x="9477331" y="3723119"/>
                </a:cubicBezTo>
                <a:cubicBezTo>
                  <a:pt x="9475281" y="3731468"/>
                  <a:pt x="9460206" y="3755624"/>
                  <a:pt x="9458156" y="3763971"/>
                </a:cubicBezTo>
                <a:cubicBezTo>
                  <a:pt x="9456123" y="3790854"/>
                  <a:pt x="9455996" y="3820834"/>
                  <a:pt x="9456429" y="3853187"/>
                </a:cubicBezTo>
                <a:lnTo>
                  <a:pt x="9457948" y="3949405"/>
                </a:lnTo>
                <a:lnTo>
                  <a:pt x="9455575" y="3939103"/>
                </a:lnTo>
                <a:cubicBezTo>
                  <a:pt x="9451422" y="3917248"/>
                  <a:pt x="9446294" y="3879201"/>
                  <a:pt x="9440073" y="3864207"/>
                </a:cubicBezTo>
                <a:cubicBezTo>
                  <a:pt x="9438023" y="3872554"/>
                  <a:pt x="9435972" y="3880905"/>
                  <a:pt x="9433920" y="3889252"/>
                </a:cubicBezTo>
                <a:cubicBezTo>
                  <a:pt x="9435459" y="3882993"/>
                  <a:pt x="9412903" y="3912016"/>
                  <a:pt x="9397306" y="3925798"/>
                </a:cubicBezTo>
                <a:lnTo>
                  <a:pt x="9387104" y="3931542"/>
                </a:lnTo>
                <a:lnTo>
                  <a:pt x="9386957" y="3930468"/>
                </a:lnTo>
                <a:cubicBezTo>
                  <a:pt x="9379482" y="3878040"/>
                  <a:pt x="9372812" y="3835413"/>
                  <a:pt x="9370989" y="3814918"/>
                </a:cubicBezTo>
                <a:lnTo>
                  <a:pt x="9340654" y="3609217"/>
                </a:lnTo>
                <a:lnTo>
                  <a:pt x="9349820" y="3563806"/>
                </a:lnTo>
                <a:cubicBezTo>
                  <a:pt x="9355765" y="3531482"/>
                  <a:pt x="9359535" y="3501076"/>
                  <a:pt x="9352384" y="3497025"/>
                </a:cubicBezTo>
                <a:cubicBezTo>
                  <a:pt x="9345780" y="3493288"/>
                  <a:pt x="9340808" y="3514266"/>
                  <a:pt x="9336960" y="3537108"/>
                </a:cubicBezTo>
                <a:lnTo>
                  <a:pt x="9333603" y="3559177"/>
                </a:lnTo>
                <a:lnTo>
                  <a:pt x="9308825" y="3378742"/>
                </a:lnTo>
                <a:lnTo>
                  <a:pt x="9304650" y="3349687"/>
                </a:lnTo>
                <a:lnTo>
                  <a:pt x="9294332" y="3381372"/>
                </a:lnTo>
                <a:lnTo>
                  <a:pt x="9289865" y="3392105"/>
                </a:lnTo>
                <a:lnTo>
                  <a:pt x="9300085" y="3483327"/>
                </a:lnTo>
                <a:cubicBezTo>
                  <a:pt x="9303059" y="3511538"/>
                  <a:pt x="9312486" y="3559993"/>
                  <a:pt x="9319846" y="3606786"/>
                </a:cubicBezTo>
                <a:lnTo>
                  <a:pt x="9327753" y="3668931"/>
                </a:lnTo>
                <a:lnTo>
                  <a:pt x="9317429" y="3730603"/>
                </a:lnTo>
                <a:lnTo>
                  <a:pt x="9312160" y="3732912"/>
                </a:lnTo>
                <a:lnTo>
                  <a:pt x="9311347" y="3729466"/>
                </a:lnTo>
                <a:lnTo>
                  <a:pt x="9310792" y="3733513"/>
                </a:lnTo>
                <a:lnTo>
                  <a:pt x="9308677" y="3734440"/>
                </a:lnTo>
                <a:cubicBezTo>
                  <a:pt x="9299666" y="3737790"/>
                  <a:pt x="9289103" y="3742023"/>
                  <a:pt x="9280850" y="3753910"/>
                </a:cubicBezTo>
                <a:cubicBezTo>
                  <a:pt x="9263727" y="3786415"/>
                  <a:pt x="9278217" y="3808053"/>
                  <a:pt x="9282735" y="3864095"/>
                </a:cubicBezTo>
                <a:cubicBezTo>
                  <a:pt x="9280720" y="3909510"/>
                  <a:pt x="9272174" y="3944297"/>
                  <a:pt x="9274264" y="3973012"/>
                </a:cubicBezTo>
                <a:lnTo>
                  <a:pt x="9274478" y="3975610"/>
                </a:lnTo>
                <a:lnTo>
                  <a:pt x="9268978" y="4009984"/>
                </a:lnTo>
                <a:lnTo>
                  <a:pt x="9268489" y="4011003"/>
                </a:lnTo>
                <a:lnTo>
                  <a:pt x="9266495" y="4025509"/>
                </a:lnTo>
                <a:lnTo>
                  <a:pt x="9262691" y="4049279"/>
                </a:lnTo>
                <a:lnTo>
                  <a:pt x="9257976" y="4042424"/>
                </a:lnTo>
                <a:lnTo>
                  <a:pt x="9244566" y="4030245"/>
                </a:lnTo>
                <a:lnTo>
                  <a:pt x="9244228" y="4028198"/>
                </a:lnTo>
                <a:lnTo>
                  <a:pt x="9239012" y="3992913"/>
                </a:lnTo>
                <a:lnTo>
                  <a:pt x="9238365" y="3983484"/>
                </a:lnTo>
                <a:cubicBezTo>
                  <a:pt x="9237010" y="3964964"/>
                  <a:pt x="9234916" y="3944027"/>
                  <a:pt x="9229892" y="3924166"/>
                </a:cubicBezTo>
                <a:cubicBezTo>
                  <a:pt x="9229631" y="3920575"/>
                  <a:pt x="9229041" y="3915323"/>
                  <a:pt x="9228199" y="3909059"/>
                </a:cubicBezTo>
                <a:lnTo>
                  <a:pt x="9226724" y="3899287"/>
                </a:lnTo>
                <a:lnTo>
                  <a:pt x="9221303" y="3852392"/>
                </a:lnTo>
                <a:cubicBezTo>
                  <a:pt x="9219038" y="3832149"/>
                  <a:pt x="9216517" y="3812951"/>
                  <a:pt x="9212208" y="3793280"/>
                </a:cubicBezTo>
                <a:cubicBezTo>
                  <a:pt x="9186669" y="3704970"/>
                  <a:pt x="9195118" y="3862850"/>
                  <a:pt x="9195157" y="3899917"/>
                </a:cubicBezTo>
                <a:cubicBezTo>
                  <a:pt x="9201103" y="3956338"/>
                  <a:pt x="9222782" y="4016943"/>
                  <a:pt x="9194989" y="4018449"/>
                </a:cubicBezTo>
                <a:cubicBezTo>
                  <a:pt x="9203570" y="4020728"/>
                  <a:pt x="9165312" y="3909771"/>
                  <a:pt x="9152871" y="3879785"/>
                </a:cubicBezTo>
                <a:cubicBezTo>
                  <a:pt x="9152871" y="3879785"/>
                  <a:pt x="9159327" y="3816284"/>
                  <a:pt x="9135673" y="3838158"/>
                </a:cubicBezTo>
                <a:cubicBezTo>
                  <a:pt x="9135673" y="3838158"/>
                  <a:pt x="9142241" y="3885854"/>
                  <a:pt x="9144670" y="3913178"/>
                </a:cubicBezTo>
                <a:cubicBezTo>
                  <a:pt x="9125115" y="3918359"/>
                  <a:pt x="9105902" y="3922146"/>
                  <a:pt x="9105902" y="3922146"/>
                </a:cubicBezTo>
                <a:cubicBezTo>
                  <a:pt x="9101800" y="3938844"/>
                  <a:pt x="9116987" y="4025883"/>
                  <a:pt x="9108443" y="4060668"/>
                </a:cubicBezTo>
                <a:cubicBezTo>
                  <a:pt x="9108443" y="4060668"/>
                  <a:pt x="9095797" y="4112150"/>
                  <a:pt x="9086801" y="4037130"/>
                </a:cubicBezTo>
                <a:cubicBezTo>
                  <a:pt x="9081195" y="3979316"/>
                  <a:pt x="9099824" y="4021324"/>
                  <a:pt x="9079146" y="3987663"/>
                </a:cubicBezTo>
                <a:cubicBezTo>
                  <a:pt x="9089757" y="4004936"/>
                  <a:pt x="9074818" y="4014585"/>
                  <a:pt x="9060310" y="4012883"/>
                </a:cubicBezTo>
                <a:lnTo>
                  <a:pt x="9051087" y="4009015"/>
                </a:lnTo>
                <a:lnTo>
                  <a:pt x="9052308" y="4000179"/>
                </a:lnTo>
                <a:cubicBezTo>
                  <a:pt x="9051582" y="3993120"/>
                  <a:pt x="9049956" y="3987651"/>
                  <a:pt x="9049956" y="3987651"/>
                </a:cubicBezTo>
                <a:lnTo>
                  <a:pt x="9048521" y="3989401"/>
                </a:lnTo>
                <a:lnTo>
                  <a:pt x="9048529" y="3985736"/>
                </a:lnTo>
                <a:lnTo>
                  <a:pt x="9045669" y="3937663"/>
                </a:lnTo>
                <a:lnTo>
                  <a:pt x="9045937" y="3935732"/>
                </a:lnTo>
                <a:cubicBezTo>
                  <a:pt x="9069868" y="3761900"/>
                  <a:pt x="9093271" y="3588996"/>
                  <a:pt x="9114701" y="3424075"/>
                </a:cubicBezTo>
                <a:cubicBezTo>
                  <a:pt x="9139474" y="3221155"/>
                  <a:pt x="9150450" y="3027216"/>
                  <a:pt x="9157223" y="2840700"/>
                </a:cubicBezTo>
                <a:lnTo>
                  <a:pt x="9153552" y="2587533"/>
                </a:lnTo>
                <a:lnTo>
                  <a:pt x="9138169" y="2590179"/>
                </a:lnTo>
                <a:cubicBezTo>
                  <a:pt x="9132350" y="2590523"/>
                  <a:pt x="9126391" y="2590300"/>
                  <a:pt x="9121761" y="2589468"/>
                </a:cubicBezTo>
                <a:lnTo>
                  <a:pt x="9117953" y="2587506"/>
                </a:lnTo>
                <a:lnTo>
                  <a:pt x="9117880" y="2719932"/>
                </a:lnTo>
                <a:cubicBezTo>
                  <a:pt x="9118615" y="2867834"/>
                  <a:pt x="9119339" y="3018005"/>
                  <a:pt x="9110161" y="3177966"/>
                </a:cubicBezTo>
                <a:cubicBezTo>
                  <a:pt x="9098628" y="3310004"/>
                  <a:pt x="9083371" y="3444130"/>
                  <a:pt x="9065487" y="3579043"/>
                </a:cubicBezTo>
                <a:lnTo>
                  <a:pt x="9022247" y="3869419"/>
                </a:lnTo>
                <a:lnTo>
                  <a:pt x="9019640" y="3848426"/>
                </a:lnTo>
                <a:cubicBezTo>
                  <a:pt x="9017135" y="3827949"/>
                  <a:pt x="9014190" y="3804269"/>
                  <a:pt x="9011165" y="3786122"/>
                </a:cubicBezTo>
                <a:lnTo>
                  <a:pt x="9010895" y="3784946"/>
                </a:lnTo>
                <a:lnTo>
                  <a:pt x="9014437" y="3748567"/>
                </a:lnTo>
                <a:cubicBezTo>
                  <a:pt x="9035845" y="3564188"/>
                  <a:pt x="9064907" y="3384340"/>
                  <a:pt x="9086251" y="3156037"/>
                </a:cubicBezTo>
                <a:cubicBezTo>
                  <a:pt x="9095337" y="3052707"/>
                  <a:pt x="9098746" y="2939517"/>
                  <a:pt x="9099089" y="2825641"/>
                </a:cubicBezTo>
                <a:lnTo>
                  <a:pt x="9098613" y="2769826"/>
                </a:lnTo>
                <a:lnTo>
                  <a:pt x="9097334" y="2772045"/>
                </a:lnTo>
                <a:cubicBezTo>
                  <a:pt x="9092561" y="2776648"/>
                  <a:pt x="9086637" y="2780446"/>
                  <a:pt x="9079081" y="2786900"/>
                </a:cubicBezTo>
                <a:lnTo>
                  <a:pt x="9070175" y="2818882"/>
                </a:lnTo>
                <a:lnTo>
                  <a:pt x="9070395" y="2834941"/>
                </a:lnTo>
                <a:cubicBezTo>
                  <a:pt x="9073313" y="2940167"/>
                  <a:pt x="9065429" y="3049075"/>
                  <a:pt x="9058143" y="3156920"/>
                </a:cubicBezTo>
                <a:cubicBezTo>
                  <a:pt x="9053848" y="3197877"/>
                  <a:pt x="9056071" y="3337701"/>
                  <a:pt x="9035760" y="3309406"/>
                </a:cubicBezTo>
                <a:cubicBezTo>
                  <a:pt x="9028560" y="3322126"/>
                  <a:pt x="9020760" y="3335906"/>
                  <a:pt x="9030367" y="3349741"/>
                </a:cubicBezTo>
                <a:cubicBezTo>
                  <a:pt x="9007283" y="3498334"/>
                  <a:pt x="8993316" y="3648149"/>
                  <a:pt x="8965423" y="3807402"/>
                </a:cubicBezTo>
                <a:lnTo>
                  <a:pt x="8948203" y="3891317"/>
                </a:lnTo>
                <a:lnTo>
                  <a:pt x="8948898" y="3886706"/>
                </a:lnTo>
                <a:cubicBezTo>
                  <a:pt x="8963149" y="3791902"/>
                  <a:pt x="8978689" y="3692574"/>
                  <a:pt x="8997679" y="3587154"/>
                </a:cubicBezTo>
                <a:cubicBezTo>
                  <a:pt x="8997679" y="3587154"/>
                  <a:pt x="9015764" y="3475625"/>
                  <a:pt x="8998362" y="3490968"/>
                </a:cubicBezTo>
                <a:lnTo>
                  <a:pt x="8992478" y="3521040"/>
                </a:lnTo>
                <a:lnTo>
                  <a:pt x="8995212" y="3563873"/>
                </a:lnTo>
                <a:cubicBezTo>
                  <a:pt x="8995747" y="3580689"/>
                  <a:pt x="8995355" y="3594112"/>
                  <a:pt x="8993256" y="3600040"/>
                </a:cubicBezTo>
                <a:lnTo>
                  <a:pt x="8981709" y="3591706"/>
                </a:lnTo>
                <a:lnTo>
                  <a:pt x="8980275" y="3602497"/>
                </a:lnTo>
                <a:cubicBezTo>
                  <a:pt x="8983873" y="3596138"/>
                  <a:pt x="8981153" y="3624690"/>
                  <a:pt x="8974919" y="3653351"/>
                </a:cubicBezTo>
                <a:lnTo>
                  <a:pt x="8967935" y="3676593"/>
                </a:lnTo>
                <a:lnTo>
                  <a:pt x="8992922" y="3476296"/>
                </a:lnTo>
                <a:lnTo>
                  <a:pt x="9007741" y="3363585"/>
                </a:lnTo>
                <a:lnTo>
                  <a:pt x="9004832" y="3363641"/>
                </a:lnTo>
                <a:cubicBezTo>
                  <a:pt x="9002892" y="3361416"/>
                  <a:pt x="9001716" y="3356186"/>
                  <a:pt x="9002288" y="3348044"/>
                </a:cubicBezTo>
                <a:cubicBezTo>
                  <a:pt x="9002668" y="3342616"/>
                  <a:pt x="9003826" y="3335893"/>
                  <a:pt x="9006052" y="3327903"/>
                </a:cubicBezTo>
                <a:lnTo>
                  <a:pt x="9015272" y="3302769"/>
                </a:lnTo>
                <a:lnTo>
                  <a:pt x="9015947" y="3295298"/>
                </a:lnTo>
                <a:lnTo>
                  <a:pt x="9016147" y="3293692"/>
                </a:lnTo>
                <a:lnTo>
                  <a:pt x="9014944" y="3204285"/>
                </a:lnTo>
                <a:cubicBezTo>
                  <a:pt x="9015388" y="3174013"/>
                  <a:pt x="9016496" y="3145003"/>
                  <a:pt x="9017651" y="3115975"/>
                </a:cubicBezTo>
                <a:lnTo>
                  <a:pt x="9018144" y="3101336"/>
                </a:lnTo>
                <a:lnTo>
                  <a:pt x="9015324" y="3105553"/>
                </a:lnTo>
                <a:cubicBezTo>
                  <a:pt x="8971998" y="3194520"/>
                  <a:pt x="8921637" y="3608889"/>
                  <a:pt x="9014425" y="3123775"/>
                </a:cubicBezTo>
                <a:cubicBezTo>
                  <a:pt x="9009627" y="3147654"/>
                  <a:pt x="9005431" y="3170470"/>
                  <a:pt x="9008934" y="3182250"/>
                </a:cubicBezTo>
                <a:cubicBezTo>
                  <a:pt x="9006104" y="3314313"/>
                  <a:pt x="8991895" y="3446585"/>
                  <a:pt x="8971172" y="3576567"/>
                </a:cubicBezTo>
                <a:lnTo>
                  <a:pt x="8947887" y="3691877"/>
                </a:lnTo>
                <a:lnTo>
                  <a:pt x="8948596" y="3683087"/>
                </a:lnTo>
                <a:cubicBezTo>
                  <a:pt x="8952979" y="3645744"/>
                  <a:pt x="8967766" y="3571973"/>
                  <a:pt x="8971365" y="3554065"/>
                </a:cubicBezTo>
                <a:lnTo>
                  <a:pt x="8972550" y="3544604"/>
                </a:lnTo>
                <a:lnTo>
                  <a:pt x="8972315" y="3543314"/>
                </a:lnTo>
                <a:lnTo>
                  <a:pt x="8969824" y="3513226"/>
                </a:lnTo>
                <a:lnTo>
                  <a:pt x="8929355" y="3727109"/>
                </a:lnTo>
                <a:lnTo>
                  <a:pt x="8899767" y="3903160"/>
                </a:lnTo>
                <a:lnTo>
                  <a:pt x="8922951" y="3673359"/>
                </a:lnTo>
                <a:lnTo>
                  <a:pt x="8934005" y="3599771"/>
                </a:lnTo>
                <a:cubicBezTo>
                  <a:pt x="8940480" y="3549267"/>
                  <a:pt x="8945249" y="3500092"/>
                  <a:pt x="8946942" y="3453462"/>
                </a:cubicBezTo>
                <a:lnTo>
                  <a:pt x="8944866" y="3451210"/>
                </a:lnTo>
                <a:lnTo>
                  <a:pt x="8981603" y="3053413"/>
                </a:lnTo>
                <a:lnTo>
                  <a:pt x="8987119" y="2777668"/>
                </a:lnTo>
                <a:lnTo>
                  <a:pt x="8975779" y="2786561"/>
                </a:lnTo>
                <a:lnTo>
                  <a:pt x="8968775" y="2789192"/>
                </a:lnTo>
                <a:lnTo>
                  <a:pt x="8954386" y="3145777"/>
                </a:lnTo>
                <a:cubicBezTo>
                  <a:pt x="8938546" y="3392593"/>
                  <a:pt x="8910576" y="3640943"/>
                  <a:pt x="8868703" y="3889468"/>
                </a:cubicBezTo>
                <a:cubicBezTo>
                  <a:pt x="8855587" y="3960776"/>
                  <a:pt x="8845847" y="4043438"/>
                  <a:pt x="8824836" y="4103780"/>
                </a:cubicBezTo>
                <a:lnTo>
                  <a:pt x="8816243" y="4121314"/>
                </a:lnTo>
                <a:lnTo>
                  <a:pt x="8819303" y="4092230"/>
                </a:lnTo>
                <a:cubicBezTo>
                  <a:pt x="8836794" y="3997156"/>
                  <a:pt x="8851782" y="3893668"/>
                  <a:pt x="8859071" y="3801220"/>
                </a:cubicBezTo>
                <a:cubicBezTo>
                  <a:pt x="8869870" y="3782140"/>
                  <a:pt x="8873568" y="3757641"/>
                  <a:pt x="8867563" y="3737448"/>
                </a:cubicBezTo>
                <a:cubicBezTo>
                  <a:pt x="8871163" y="3731088"/>
                  <a:pt x="8885565" y="3721042"/>
                  <a:pt x="8872361" y="3713568"/>
                </a:cubicBezTo>
                <a:cubicBezTo>
                  <a:pt x="8875960" y="3707209"/>
                  <a:pt x="8890362" y="3697168"/>
                  <a:pt x="8877158" y="3689691"/>
                </a:cubicBezTo>
                <a:cubicBezTo>
                  <a:pt x="8873259" y="3696580"/>
                  <a:pt x="8870408" y="3701618"/>
                  <a:pt x="8869358" y="3705397"/>
                </a:cubicBezTo>
                <a:cubicBezTo>
                  <a:pt x="8868309" y="3709177"/>
                  <a:pt x="8869059" y="3711699"/>
                  <a:pt x="8872361" y="3713568"/>
                </a:cubicBezTo>
                <a:cubicBezTo>
                  <a:pt x="8868459" y="3720458"/>
                  <a:pt x="8865610" y="3725494"/>
                  <a:pt x="8864560" y="3729274"/>
                </a:cubicBezTo>
                <a:cubicBezTo>
                  <a:pt x="8863511" y="3733051"/>
                  <a:pt x="8864260" y="3735579"/>
                  <a:pt x="8867563" y="3737448"/>
                </a:cubicBezTo>
                <a:cubicBezTo>
                  <a:pt x="8863364" y="3752566"/>
                  <a:pt x="8859465" y="3763303"/>
                  <a:pt x="8857503" y="3772865"/>
                </a:cubicBezTo>
                <a:cubicBezTo>
                  <a:pt x="8855541" y="3782428"/>
                  <a:pt x="8855518" y="3790810"/>
                  <a:pt x="8859071" y="3801220"/>
                </a:cubicBezTo>
                <a:cubicBezTo>
                  <a:pt x="8842227" y="3878463"/>
                  <a:pt x="8828660" y="3962111"/>
                  <a:pt x="8815397" y="4049078"/>
                </a:cubicBezTo>
                <a:lnTo>
                  <a:pt x="8797967" y="4160552"/>
                </a:lnTo>
                <a:lnTo>
                  <a:pt x="8791646" y="4181305"/>
                </a:lnTo>
                <a:cubicBezTo>
                  <a:pt x="8787036" y="4201724"/>
                  <a:pt x="8790581" y="4208454"/>
                  <a:pt x="8787435" y="4225566"/>
                </a:cubicBezTo>
                <a:lnTo>
                  <a:pt x="8785344" y="4239028"/>
                </a:lnTo>
                <a:lnTo>
                  <a:pt x="8785873" y="4226530"/>
                </a:lnTo>
                <a:lnTo>
                  <a:pt x="8770654" y="4295104"/>
                </a:lnTo>
                <a:lnTo>
                  <a:pt x="8767990" y="4293487"/>
                </a:lnTo>
                <a:cubicBezTo>
                  <a:pt x="8766287" y="4289877"/>
                  <a:pt x="8765061" y="4281134"/>
                  <a:pt x="8764633" y="4265847"/>
                </a:cubicBezTo>
                <a:cubicBezTo>
                  <a:pt x="8772519" y="4156940"/>
                  <a:pt x="8777410" y="4099525"/>
                  <a:pt x="8794901" y="4004453"/>
                </a:cubicBezTo>
                <a:cubicBezTo>
                  <a:pt x="8822097" y="3765811"/>
                  <a:pt x="8853966" y="3555013"/>
                  <a:pt x="8877209" y="3327323"/>
                </a:cubicBezTo>
                <a:lnTo>
                  <a:pt x="8893757" y="3131715"/>
                </a:lnTo>
                <a:lnTo>
                  <a:pt x="8890662" y="3138158"/>
                </a:lnTo>
                <a:cubicBezTo>
                  <a:pt x="8887777" y="3140228"/>
                  <a:pt x="8887848" y="3122493"/>
                  <a:pt x="8891787" y="3066417"/>
                </a:cubicBezTo>
                <a:cubicBezTo>
                  <a:pt x="8893669" y="2956231"/>
                  <a:pt x="8910249" y="2905879"/>
                  <a:pt x="8897677" y="2780264"/>
                </a:cubicBezTo>
                <a:lnTo>
                  <a:pt x="8889124" y="2804627"/>
                </a:lnTo>
                <a:lnTo>
                  <a:pt x="8889406" y="2826400"/>
                </a:lnTo>
                <a:cubicBezTo>
                  <a:pt x="8888873" y="2902946"/>
                  <a:pt x="8886440" y="2979599"/>
                  <a:pt x="8880975" y="3056635"/>
                </a:cubicBezTo>
                <a:cubicBezTo>
                  <a:pt x="8871256" y="3266327"/>
                  <a:pt x="8840383" y="3501836"/>
                  <a:pt x="8808230" y="3724811"/>
                </a:cubicBezTo>
                <a:lnTo>
                  <a:pt x="8794254" y="3820213"/>
                </a:lnTo>
                <a:lnTo>
                  <a:pt x="8777519" y="3645723"/>
                </a:lnTo>
                <a:lnTo>
                  <a:pt x="8773561" y="3614271"/>
                </a:lnTo>
                <a:lnTo>
                  <a:pt x="8769175" y="3634833"/>
                </a:lnTo>
                <a:cubicBezTo>
                  <a:pt x="8762853" y="3665896"/>
                  <a:pt x="8758980" y="3682684"/>
                  <a:pt x="8756531" y="3689739"/>
                </a:cubicBezTo>
                <a:lnTo>
                  <a:pt x="8754830" y="3688288"/>
                </a:lnTo>
                <a:lnTo>
                  <a:pt x="8763128" y="3788823"/>
                </a:lnTo>
                <a:cubicBezTo>
                  <a:pt x="8765930" y="3859602"/>
                  <a:pt x="8765769" y="3928484"/>
                  <a:pt x="8763464" y="3996796"/>
                </a:cubicBezTo>
                <a:lnTo>
                  <a:pt x="8764989" y="4009225"/>
                </a:lnTo>
                <a:lnTo>
                  <a:pt x="8763443" y="4018313"/>
                </a:lnTo>
                <a:cubicBezTo>
                  <a:pt x="8759521" y="4043212"/>
                  <a:pt x="8756197" y="4065124"/>
                  <a:pt x="8754099" y="4076534"/>
                </a:cubicBezTo>
                <a:cubicBezTo>
                  <a:pt x="8739100" y="4103032"/>
                  <a:pt x="8736694" y="4076480"/>
                  <a:pt x="8725894" y="4095559"/>
                </a:cubicBezTo>
                <a:cubicBezTo>
                  <a:pt x="8725894" y="4095559"/>
                  <a:pt x="8707296" y="4128417"/>
                  <a:pt x="8713896" y="4132154"/>
                </a:cubicBezTo>
                <a:cubicBezTo>
                  <a:pt x="8707296" y="4128417"/>
                  <a:pt x="8710383" y="4043388"/>
                  <a:pt x="8716471" y="3968455"/>
                </a:cubicBezTo>
                <a:cubicBezTo>
                  <a:pt x="8720070" y="3962097"/>
                  <a:pt x="8720070" y="3962097"/>
                  <a:pt x="8726670" y="3965838"/>
                </a:cubicBezTo>
                <a:cubicBezTo>
                  <a:pt x="8720070" y="3962097"/>
                  <a:pt x="8715785" y="4064646"/>
                  <a:pt x="8719291" y="4091822"/>
                </a:cubicBezTo>
                <a:cubicBezTo>
                  <a:pt x="8742441" y="3732622"/>
                  <a:pt x="8728556" y="3836730"/>
                  <a:pt x="8716471" y="3968455"/>
                </a:cubicBezTo>
                <a:lnTo>
                  <a:pt x="8708397" y="3973579"/>
                </a:lnTo>
                <a:lnTo>
                  <a:pt x="8706841" y="3924383"/>
                </a:lnTo>
                <a:cubicBezTo>
                  <a:pt x="8710446" y="3865672"/>
                  <a:pt x="8728048" y="3804252"/>
                  <a:pt x="8738842" y="3738980"/>
                </a:cubicBezTo>
                <a:lnTo>
                  <a:pt x="8749414" y="3624478"/>
                </a:lnTo>
                <a:lnTo>
                  <a:pt x="8730364" y="3736687"/>
                </a:lnTo>
                <a:lnTo>
                  <a:pt x="8721738" y="3732442"/>
                </a:lnTo>
                <a:cubicBezTo>
                  <a:pt x="8723389" y="3731507"/>
                  <a:pt x="8724221" y="3736985"/>
                  <a:pt x="8724483" y="3746153"/>
                </a:cubicBezTo>
                <a:lnTo>
                  <a:pt x="8723960" y="3774405"/>
                </a:lnTo>
                <a:lnTo>
                  <a:pt x="8709100" y="3861940"/>
                </a:lnTo>
                <a:lnTo>
                  <a:pt x="8703919" y="3829303"/>
                </a:lnTo>
                <a:cubicBezTo>
                  <a:pt x="8711621" y="3824945"/>
                  <a:pt x="8718226" y="3821208"/>
                  <a:pt x="8696118" y="3815531"/>
                </a:cubicBezTo>
                <a:cubicBezTo>
                  <a:pt x="8696118" y="3815531"/>
                  <a:pt x="8699720" y="3821885"/>
                  <a:pt x="8703919" y="3829303"/>
                </a:cubicBezTo>
                <a:lnTo>
                  <a:pt x="8682969" y="3829842"/>
                </a:lnTo>
                <a:lnTo>
                  <a:pt x="8687860" y="3737217"/>
                </a:lnTo>
                <a:cubicBezTo>
                  <a:pt x="8702006" y="3714188"/>
                  <a:pt x="8704439" y="3686862"/>
                  <a:pt x="8697944" y="3660425"/>
                </a:cubicBezTo>
                <a:cubicBezTo>
                  <a:pt x="8697944" y="3660425"/>
                  <a:pt x="8699515" y="3659453"/>
                  <a:pt x="8701479" y="3658235"/>
                </a:cubicBezTo>
                <a:lnTo>
                  <a:pt x="8705894" y="3655498"/>
                </a:lnTo>
                <a:lnTo>
                  <a:pt x="8708544" y="3653857"/>
                </a:lnTo>
                <a:cubicBezTo>
                  <a:pt x="8709721" y="3653127"/>
                  <a:pt x="8708936" y="3653613"/>
                  <a:pt x="8707365" y="3654586"/>
                </a:cubicBezTo>
                <a:lnTo>
                  <a:pt x="8705894" y="3655498"/>
                </a:lnTo>
                <a:lnTo>
                  <a:pt x="8697944" y="3660425"/>
                </a:lnTo>
                <a:cubicBezTo>
                  <a:pt x="8682834" y="3673336"/>
                  <a:pt x="8679316" y="3702432"/>
                  <a:pt x="8687860" y="3737217"/>
                </a:cubicBezTo>
                <a:lnTo>
                  <a:pt x="8669490" y="3829506"/>
                </a:lnTo>
                <a:lnTo>
                  <a:pt x="8657939" y="3778879"/>
                </a:lnTo>
                <a:lnTo>
                  <a:pt x="8651848" y="3757475"/>
                </a:lnTo>
                <a:lnTo>
                  <a:pt x="8690989" y="3459208"/>
                </a:lnTo>
                <a:cubicBezTo>
                  <a:pt x="8714010" y="3263735"/>
                  <a:pt x="8732222" y="3068060"/>
                  <a:pt x="8739510" y="2868245"/>
                </a:cubicBezTo>
                <a:cubicBezTo>
                  <a:pt x="8739549" y="2831178"/>
                  <a:pt x="8773120" y="2657730"/>
                  <a:pt x="8749463" y="2635854"/>
                </a:cubicBezTo>
                <a:cubicBezTo>
                  <a:pt x="8739453" y="2638513"/>
                  <a:pt x="8735315" y="2658882"/>
                  <a:pt x="8735315" y="2658882"/>
                </a:cubicBezTo>
                <a:lnTo>
                  <a:pt x="8728868" y="2711813"/>
                </a:lnTo>
                <a:lnTo>
                  <a:pt x="8733678" y="2744443"/>
                </a:lnTo>
                <a:lnTo>
                  <a:pt x="8732121" y="2793639"/>
                </a:lnTo>
                <a:lnTo>
                  <a:pt x="8724048" y="2788514"/>
                </a:lnTo>
                <a:lnTo>
                  <a:pt x="8723502" y="2782833"/>
                </a:lnTo>
                <a:lnTo>
                  <a:pt x="8723214" y="2787445"/>
                </a:lnTo>
                <a:lnTo>
                  <a:pt x="8724048" y="2788514"/>
                </a:lnTo>
                <a:cubicBezTo>
                  <a:pt x="8730135" y="2863451"/>
                  <a:pt x="8733223" y="2948476"/>
                  <a:pt x="8726622" y="2952215"/>
                </a:cubicBezTo>
                <a:cubicBezTo>
                  <a:pt x="8729921" y="2950349"/>
                  <a:pt x="8726923" y="2941198"/>
                  <a:pt x="8723098" y="2932515"/>
                </a:cubicBezTo>
                <a:lnTo>
                  <a:pt x="8718069" y="2922136"/>
                </a:lnTo>
                <a:lnTo>
                  <a:pt x="8714098" y="2959484"/>
                </a:lnTo>
                <a:cubicBezTo>
                  <a:pt x="8710279" y="3023308"/>
                  <a:pt x="8710943" y="3099280"/>
                  <a:pt x="8693145" y="3138474"/>
                </a:cubicBezTo>
                <a:cubicBezTo>
                  <a:pt x="8686615" y="3149102"/>
                  <a:pt x="8668022" y="3154042"/>
                  <a:pt x="8670073" y="3162392"/>
                </a:cubicBezTo>
                <a:cubicBezTo>
                  <a:pt x="8661456" y="3201737"/>
                  <a:pt x="8661623" y="3320272"/>
                  <a:pt x="8644424" y="3361898"/>
                </a:cubicBezTo>
                <a:cubicBezTo>
                  <a:pt x="8638856" y="3382645"/>
                  <a:pt x="8613114" y="3389486"/>
                  <a:pt x="8613114" y="3389486"/>
                </a:cubicBezTo>
                <a:cubicBezTo>
                  <a:pt x="8613114" y="3389486"/>
                  <a:pt x="8611637" y="3394327"/>
                  <a:pt x="8610712" y="3401427"/>
                </a:cubicBezTo>
                <a:lnTo>
                  <a:pt x="8611125" y="3412643"/>
                </a:lnTo>
                <a:lnTo>
                  <a:pt x="8607231" y="3428783"/>
                </a:lnTo>
                <a:lnTo>
                  <a:pt x="8604395" y="3429971"/>
                </a:lnTo>
                <a:cubicBezTo>
                  <a:pt x="8603578" y="3431299"/>
                  <a:pt x="8604090" y="3433386"/>
                  <a:pt x="8605115" y="3437562"/>
                </a:cubicBezTo>
                <a:lnTo>
                  <a:pt x="8607231" y="3428783"/>
                </a:lnTo>
                <a:lnTo>
                  <a:pt x="8611647" y="3426932"/>
                </a:lnTo>
                <a:cubicBezTo>
                  <a:pt x="8598584" y="3448190"/>
                  <a:pt x="8587574" y="3477797"/>
                  <a:pt x="8587574" y="3477797"/>
                </a:cubicBezTo>
                <a:cubicBezTo>
                  <a:pt x="8558351" y="3476667"/>
                  <a:pt x="8621731" y="3350140"/>
                  <a:pt x="8611172" y="3269941"/>
                </a:cubicBezTo>
                <a:cubicBezTo>
                  <a:pt x="8609123" y="3261593"/>
                  <a:pt x="8594047" y="3237436"/>
                  <a:pt x="8591998" y="3229088"/>
                </a:cubicBezTo>
                <a:cubicBezTo>
                  <a:pt x="8587933" y="3175326"/>
                  <a:pt x="8591488" y="3109163"/>
                  <a:pt x="8591903" y="3036424"/>
                </a:cubicBezTo>
                <a:cubicBezTo>
                  <a:pt x="8592948" y="3022065"/>
                  <a:pt x="8600248" y="2955648"/>
                  <a:pt x="8607031" y="2891777"/>
                </a:cubicBezTo>
                <a:lnTo>
                  <a:pt x="8607052" y="2891574"/>
                </a:lnTo>
                <a:lnTo>
                  <a:pt x="8597886" y="2857303"/>
                </a:lnTo>
                <a:lnTo>
                  <a:pt x="8585280" y="2785854"/>
                </a:lnTo>
                <a:lnTo>
                  <a:pt x="8581001" y="2790651"/>
                </a:lnTo>
                <a:cubicBezTo>
                  <a:pt x="8577190" y="2795488"/>
                  <a:pt x="8574180" y="2799900"/>
                  <a:pt x="8572633" y="2802904"/>
                </a:cubicBezTo>
                <a:cubicBezTo>
                  <a:pt x="8568154" y="2821883"/>
                  <a:pt x="8553517" y="2991783"/>
                  <a:pt x="8553625" y="2880588"/>
                </a:cubicBezTo>
                <a:cubicBezTo>
                  <a:pt x="8553459" y="2762053"/>
                  <a:pt x="8530480" y="2978635"/>
                  <a:pt x="8528391" y="3007351"/>
                </a:cubicBezTo>
                <a:cubicBezTo>
                  <a:pt x="8518309" y="3084143"/>
                  <a:pt x="8507261" y="3150815"/>
                  <a:pt x="8504831" y="3178141"/>
                </a:cubicBezTo>
                <a:cubicBezTo>
                  <a:pt x="8480916" y="3331979"/>
                  <a:pt x="8461571" y="3474964"/>
                  <a:pt x="8442666" y="3614317"/>
                </a:cubicBezTo>
                <a:lnTo>
                  <a:pt x="8438491" y="3643373"/>
                </a:lnTo>
                <a:lnTo>
                  <a:pt x="8428173" y="3611689"/>
                </a:lnTo>
                <a:lnTo>
                  <a:pt x="8423705" y="3600957"/>
                </a:lnTo>
                <a:lnTo>
                  <a:pt x="8433925" y="3509732"/>
                </a:lnTo>
                <a:cubicBezTo>
                  <a:pt x="8439871" y="3453313"/>
                  <a:pt x="8471637" y="3315914"/>
                  <a:pt x="8461041" y="3272782"/>
                </a:cubicBezTo>
                <a:cubicBezTo>
                  <a:pt x="8456943" y="3256084"/>
                  <a:pt x="8431197" y="3262926"/>
                  <a:pt x="8414691" y="3239150"/>
                </a:cubicBezTo>
                <a:cubicBezTo>
                  <a:pt x="8397568" y="3206644"/>
                  <a:pt x="8412059" y="3185007"/>
                  <a:pt x="8416577" y="3128964"/>
                </a:cubicBezTo>
                <a:cubicBezTo>
                  <a:pt x="8414561" y="3083549"/>
                  <a:pt x="8406017" y="3048764"/>
                  <a:pt x="8408105" y="3020048"/>
                </a:cubicBezTo>
                <a:lnTo>
                  <a:pt x="8410875" y="2986498"/>
                </a:lnTo>
                <a:lnTo>
                  <a:pt x="8410284" y="2987831"/>
                </a:lnTo>
                <a:cubicBezTo>
                  <a:pt x="8408865" y="2989924"/>
                  <a:pt x="8407475" y="2990757"/>
                  <a:pt x="8406144" y="2990000"/>
                </a:cubicBezTo>
                <a:cubicBezTo>
                  <a:pt x="8403043" y="2988232"/>
                  <a:pt x="8401115" y="2978829"/>
                  <a:pt x="8400021" y="2965271"/>
                </a:cubicBezTo>
                <a:lnTo>
                  <a:pt x="8399186" y="2939922"/>
                </a:lnTo>
                <a:lnTo>
                  <a:pt x="8391818" y="2950635"/>
                </a:lnTo>
                <a:cubicBezTo>
                  <a:pt x="8385793" y="2955571"/>
                  <a:pt x="8379513" y="2959464"/>
                  <a:pt x="8376249" y="2964777"/>
                </a:cubicBezTo>
                <a:cubicBezTo>
                  <a:pt x="8372109" y="2985144"/>
                  <a:pt x="8373783" y="3029169"/>
                  <a:pt x="8363734" y="3068895"/>
                </a:cubicBezTo>
                <a:cubicBezTo>
                  <a:pt x="8361647" y="3097612"/>
                  <a:pt x="8338463" y="3232728"/>
                  <a:pt x="8334436" y="3141900"/>
                </a:cubicBezTo>
                <a:cubicBezTo>
                  <a:pt x="8330029" y="3086744"/>
                  <a:pt x="8351089" y="3017411"/>
                  <a:pt x="8353517" y="2990088"/>
                </a:cubicBezTo>
                <a:cubicBezTo>
                  <a:pt x="8357034" y="2960989"/>
                  <a:pt x="8340529" y="2937215"/>
                  <a:pt x="8338479" y="2928867"/>
                </a:cubicBezTo>
                <a:cubicBezTo>
                  <a:pt x="8344389" y="2909507"/>
                  <a:pt x="8350577" y="2897490"/>
                  <a:pt x="8353006" y="2870161"/>
                </a:cubicBezTo>
                <a:lnTo>
                  <a:pt x="8352205" y="2866899"/>
                </a:lnTo>
                <a:lnTo>
                  <a:pt x="8350205" y="2879742"/>
                </a:lnTo>
                <a:cubicBezTo>
                  <a:pt x="8341757" y="2920144"/>
                  <a:pt x="8332076" y="2880727"/>
                  <a:pt x="8332076" y="2880727"/>
                </a:cubicBezTo>
                <a:cubicBezTo>
                  <a:pt x="8323529" y="2845946"/>
                  <a:pt x="8338718" y="2758903"/>
                  <a:pt x="8334615" y="2742206"/>
                </a:cubicBezTo>
                <a:cubicBezTo>
                  <a:pt x="8334615" y="2742206"/>
                  <a:pt x="8329813" y="2741257"/>
                  <a:pt x="8322565" y="2739665"/>
                </a:cubicBezTo>
                <a:lnTo>
                  <a:pt x="8318909" y="2738785"/>
                </a:lnTo>
                <a:lnTo>
                  <a:pt x="8315613" y="2800106"/>
                </a:lnTo>
                <a:cubicBezTo>
                  <a:pt x="8313899" y="2828400"/>
                  <a:pt x="8311802" y="2855914"/>
                  <a:pt x="8308673" y="2881944"/>
                </a:cubicBezTo>
                <a:cubicBezTo>
                  <a:pt x="8305681" y="2928688"/>
                  <a:pt x="8298397" y="2976572"/>
                  <a:pt x="8290221" y="3024695"/>
                </a:cubicBezTo>
                <a:lnTo>
                  <a:pt x="8284311" y="3060482"/>
                </a:lnTo>
                <a:lnTo>
                  <a:pt x="8283217" y="3052708"/>
                </a:lnTo>
                <a:lnTo>
                  <a:pt x="8273947" y="2988241"/>
                </a:lnTo>
                <a:lnTo>
                  <a:pt x="8283549" y="2897512"/>
                </a:lnTo>
                <a:cubicBezTo>
                  <a:pt x="8296028" y="2830461"/>
                  <a:pt x="8308199" y="2724952"/>
                  <a:pt x="8270321" y="2800238"/>
                </a:cubicBezTo>
                <a:lnTo>
                  <a:pt x="8256295" y="2860979"/>
                </a:lnTo>
                <a:lnTo>
                  <a:pt x="8250075" y="2810670"/>
                </a:lnTo>
                <a:lnTo>
                  <a:pt x="8246741" y="2822019"/>
                </a:lnTo>
                <a:cubicBezTo>
                  <a:pt x="8244169" y="2832571"/>
                  <a:pt x="8243385" y="2839079"/>
                  <a:pt x="8245531" y="2838506"/>
                </a:cubicBezTo>
                <a:cubicBezTo>
                  <a:pt x="8224684" y="2837379"/>
                  <a:pt x="8231667" y="2803009"/>
                  <a:pt x="8238970" y="2762091"/>
                </a:cubicBezTo>
                <a:lnTo>
                  <a:pt x="8241780" y="2743584"/>
                </a:lnTo>
                <a:lnTo>
                  <a:pt x="8238747" y="2719049"/>
                </a:lnTo>
                <a:lnTo>
                  <a:pt x="8226813" y="2623072"/>
                </a:lnTo>
                <a:lnTo>
                  <a:pt x="8219215" y="2672452"/>
                </a:lnTo>
                <a:lnTo>
                  <a:pt x="8214823" y="2710457"/>
                </a:lnTo>
                <a:lnTo>
                  <a:pt x="8227331" y="2858999"/>
                </a:lnTo>
                <a:cubicBezTo>
                  <a:pt x="8233248" y="2940680"/>
                  <a:pt x="8218193" y="2897239"/>
                  <a:pt x="8206712" y="2850006"/>
                </a:cubicBezTo>
                <a:lnTo>
                  <a:pt x="8200406" y="2820414"/>
                </a:lnTo>
                <a:lnTo>
                  <a:pt x="8196291" y="2848260"/>
                </a:lnTo>
                <a:lnTo>
                  <a:pt x="8184763" y="2917918"/>
                </a:lnTo>
                <a:lnTo>
                  <a:pt x="8182172" y="2896491"/>
                </a:lnTo>
                <a:lnTo>
                  <a:pt x="8157433" y="2741882"/>
                </a:lnTo>
                <a:lnTo>
                  <a:pt x="8154716" y="2661058"/>
                </a:lnTo>
                <a:cubicBezTo>
                  <a:pt x="8156682" y="2610141"/>
                  <a:pt x="8152527" y="2631996"/>
                  <a:pt x="8145481" y="2666105"/>
                </a:cubicBezTo>
                <a:lnTo>
                  <a:pt x="8145379" y="2666543"/>
                </a:lnTo>
                <a:lnTo>
                  <a:pt x="8144309" y="2659868"/>
                </a:lnTo>
                <a:cubicBezTo>
                  <a:pt x="8132633" y="2579874"/>
                  <a:pt x="8121919" y="2497413"/>
                  <a:pt x="8112227" y="2408423"/>
                </a:cubicBezTo>
                <a:cubicBezTo>
                  <a:pt x="8110129" y="2404712"/>
                  <a:pt x="8107405" y="2380013"/>
                  <a:pt x="8103559" y="2357168"/>
                </a:cubicBezTo>
                <a:lnTo>
                  <a:pt x="8099841" y="2340463"/>
                </a:lnTo>
                <a:lnTo>
                  <a:pt x="8102073" y="2376762"/>
                </a:lnTo>
                <a:cubicBezTo>
                  <a:pt x="8117413" y="2507104"/>
                  <a:pt x="8148623" y="2624325"/>
                  <a:pt x="8150624" y="2772254"/>
                </a:cubicBezTo>
                <a:lnTo>
                  <a:pt x="8134758" y="2684856"/>
                </a:lnTo>
                <a:lnTo>
                  <a:pt x="8136998" y="2702400"/>
                </a:lnTo>
                <a:lnTo>
                  <a:pt x="8133143" y="2718899"/>
                </a:lnTo>
                <a:cubicBezTo>
                  <a:pt x="8128577" y="2734519"/>
                  <a:pt x="8123691" y="2745638"/>
                  <a:pt x="8118887" y="2744689"/>
                </a:cubicBezTo>
                <a:cubicBezTo>
                  <a:pt x="8107267" y="2747779"/>
                  <a:pt x="8114088" y="2627271"/>
                  <a:pt x="8112743" y="2561046"/>
                </a:cubicBezTo>
                <a:lnTo>
                  <a:pt x="8111429" y="2540138"/>
                </a:lnTo>
                <a:lnTo>
                  <a:pt x="8109512" y="2526834"/>
                </a:lnTo>
                <a:lnTo>
                  <a:pt x="8105507" y="2519010"/>
                </a:lnTo>
                <a:cubicBezTo>
                  <a:pt x="8103081" y="2520139"/>
                  <a:pt x="8099901" y="2526289"/>
                  <a:pt x="8095757" y="2538877"/>
                </a:cubicBezTo>
                <a:cubicBezTo>
                  <a:pt x="8095235" y="2546057"/>
                  <a:pt x="8093521" y="2562724"/>
                  <a:pt x="8090974" y="2583758"/>
                </a:cubicBezTo>
                <a:lnTo>
                  <a:pt x="8082629" y="2644452"/>
                </a:lnTo>
                <a:lnTo>
                  <a:pt x="8087898" y="2679650"/>
                </a:lnTo>
                <a:cubicBezTo>
                  <a:pt x="8090331" y="2701670"/>
                  <a:pt x="8091591" y="2723791"/>
                  <a:pt x="8090710" y="2745984"/>
                </a:cubicBezTo>
                <a:cubicBezTo>
                  <a:pt x="8086787" y="2730709"/>
                  <a:pt x="8083733" y="2717129"/>
                  <a:pt x="8081160" y="2704524"/>
                </a:cubicBezTo>
                <a:lnTo>
                  <a:pt x="8076757" y="2680964"/>
                </a:lnTo>
                <a:lnTo>
                  <a:pt x="8075120" y="2690603"/>
                </a:lnTo>
                <a:lnTo>
                  <a:pt x="8069087" y="2719106"/>
                </a:lnTo>
                <a:lnTo>
                  <a:pt x="8080393" y="2794819"/>
                </a:lnTo>
                <a:cubicBezTo>
                  <a:pt x="8098189" y="2921079"/>
                  <a:pt x="8109973" y="3025156"/>
                  <a:pt x="8131253" y="3182112"/>
                </a:cubicBezTo>
                <a:cubicBezTo>
                  <a:pt x="8131253" y="3182112"/>
                  <a:pt x="8131743" y="3183739"/>
                  <a:pt x="8132543" y="3186581"/>
                </a:cubicBezTo>
                <a:lnTo>
                  <a:pt x="8132863" y="3187770"/>
                </a:lnTo>
                <a:lnTo>
                  <a:pt x="8133603" y="3168428"/>
                </a:lnTo>
                <a:cubicBezTo>
                  <a:pt x="8139579" y="3110769"/>
                  <a:pt x="8154997" y="3037470"/>
                  <a:pt x="8155281" y="3010715"/>
                </a:cubicBezTo>
                <a:lnTo>
                  <a:pt x="8159017" y="2874260"/>
                </a:lnTo>
                <a:lnTo>
                  <a:pt x="8173630" y="2987650"/>
                </a:lnTo>
                <a:lnTo>
                  <a:pt x="8171353" y="3001997"/>
                </a:lnTo>
                <a:cubicBezTo>
                  <a:pt x="8167427" y="3029537"/>
                  <a:pt x="8163483" y="3061153"/>
                  <a:pt x="8159309" y="3101544"/>
                </a:cubicBezTo>
                <a:cubicBezTo>
                  <a:pt x="8156789" y="3112217"/>
                  <a:pt x="8151055" y="3170643"/>
                  <a:pt x="8145006" y="3206939"/>
                </a:cubicBezTo>
                <a:lnTo>
                  <a:pt x="8141160" y="3223687"/>
                </a:lnTo>
                <a:lnTo>
                  <a:pt x="8143387" y="3234030"/>
                </a:lnTo>
                <a:cubicBezTo>
                  <a:pt x="8146619" y="3253459"/>
                  <a:pt x="8147873" y="3272825"/>
                  <a:pt x="8142371" y="3281106"/>
                </a:cubicBezTo>
                <a:lnTo>
                  <a:pt x="8140698" y="3281988"/>
                </a:lnTo>
                <a:lnTo>
                  <a:pt x="8126904" y="3200722"/>
                </a:lnTo>
                <a:lnTo>
                  <a:pt x="8121774" y="3233029"/>
                </a:lnTo>
                <a:lnTo>
                  <a:pt x="8116799" y="3195721"/>
                </a:lnTo>
                <a:cubicBezTo>
                  <a:pt x="8112253" y="3153680"/>
                  <a:pt x="8109057" y="3112101"/>
                  <a:pt x="8107257" y="3108921"/>
                </a:cubicBezTo>
                <a:cubicBezTo>
                  <a:pt x="8094266" y="3029497"/>
                  <a:pt x="8082949" y="2953674"/>
                  <a:pt x="8071046" y="2877132"/>
                </a:cubicBezTo>
                <a:lnTo>
                  <a:pt x="8049553" y="2749426"/>
                </a:lnTo>
                <a:lnTo>
                  <a:pt x="8043213" y="2745856"/>
                </a:lnTo>
                <a:cubicBezTo>
                  <a:pt x="8038013" y="2741262"/>
                  <a:pt x="8032041" y="2734975"/>
                  <a:pt x="8026444" y="2728870"/>
                </a:cubicBezTo>
                <a:lnTo>
                  <a:pt x="8024809" y="2727068"/>
                </a:lnTo>
                <a:lnTo>
                  <a:pt x="8029368" y="2757340"/>
                </a:lnTo>
                <a:cubicBezTo>
                  <a:pt x="8035471" y="2795513"/>
                  <a:pt x="8041459" y="2827748"/>
                  <a:pt x="8041682" y="2833922"/>
                </a:cubicBezTo>
                <a:cubicBezTo>
                  <a:pt x="8055523" y="2921262"/>
                  <a:pt x="8068487" y="3011547"/>
                  <a:pt x="8082740" y="3106354"/>
                </a:cubicBezTo>
                <a:lnTo>
                  <a:pt x="8102361" y="3232860"/>
                </a:lnTo>
                <a:lnTo>
                  <a:pt x="8100773" y="3232819"/>
                </a:lnTo>
                <a:lnTo>
                  <a:pt x="8105663" y="3325445"/>
                </a:lnTo>
                <a:lnTo>
                  <a:pt x="8087293" y="3233156"/>
                </a:lnTo>
                <a:lnTo>
                  <a:pt x="8075744" y="3283783"/>
                </a:lnTo>
                <a:lnTo>
                  <a:pt x="8070234" y="3303149"/>
                </a:lnTo>
                <a:lnTo>
                  <a:pt x="8063196" y="3265949"/>
                </a:lnTo>
                <a:cubicBezTo>
                  <a:pt x="8044733" y="3157608"/>
                  <a:pt x="8026944" y="3046613"/>
                  <a:pt x="8007056" y="2931899"/>
                </a:cubicBezTo>
                <a:cubicBezTo>
                  <a:pt x="8007056" y="2931899"/>
                  <a:pt x="8023167" y="2896188"/>
                  <a:pt x="8002763" y="2890940"/>
                </a:cubicBezTo>
                <a:cubicBezTo>
                  <a:pt x="7991459" y="2888939"/>
                  <a:pt x="8005347" y="2993050"/>
                  <a:pt x="8000453" y="2935636"/>
                </a:cubicBezTo>
                <a:cubicBezTo>
                  <a:pt x="8018031" y="3125834"/>
                  <a:pt x="8074011" y="3353079"/>
                  <a:pt x="8080783" y="3539597"/>
                </a:cubicBezTo>
                <a:cubicBezTo>
                  <a:pt x="8029097" y="3353309"/>
                  <a:pt x="8013231" y="3101956"/>
                  <a:pt x="7974055" y="2888997"/>
                </a:cubicBezTo>
                <a:cubicBezTo>
                  <a:pt x="7973755" y="2880767"/>
                  <a:pt x="7969530" y="2857267"/>
                  <a:pt x="7963597" y="2836830"/>
                </a:cubicBezTo>
                <a:lnTo>
                  <a:pt x="7960945" y="2829863"/>
                </a:lnTo>
                <a:lnTo>
                  <a:pt x="7960722" y="2832669"/>
                </a:lnTo>
                <a:lnTo>
                  <a:pt x="7959495" y="2845459"/>
                </a:lnTo>
                <a:lnTo>
                  <a:pt x="7955180" y="2814708"/>
                </a:lnTo>
                <a:lnTo>
                  <a:pt x="7953683" y="2810779"/>
                </a:lnTo>
                <a:lnTo>
                  <a:pt x="7948829" y="2804481"/>
                </a:lnTo>
                <a:lnTo>
                  <a:pt x="7945642" y="2829532"/>
                </a:lnTo>
                <a:lnTo>
                  <a:pt x="7953144" y="2900834"/>
                </a:lnTo>
                <a:cubicBezTo>
                  <a:pt x="7970636" y="2995904"/>
                  <a:pt x="7985623" y="3099392"/>
                  <a:pt x="7992913" y="3191840"/>
                </a:cubicBezTo>
                <a:cubicBezTo>
                  <a:pt x="7976068" y="3114597"/>
                  <a:pt x="7962499" y="3030951"/>
                  <a:pt x="7949238" y="2943980"/>
                </a:cubicBezTo>
                <a:lnTo>
                  <a:pt x="7939229" y="2879963"/>
                </a:lnTo>
                <a:lnTo>
                  <a:pt x="7919423" y="3035663"/>
                </a:lnTo>
                <a:lnTo>
                  <a:pt x="7916269" y="3063680"/>
                </a:lnTo>
                <a:lnTo>
                  <a:pt x="7931181" y="3140667"/>
                </a:lnTo>
                <a:lnTo>
                  <a:pt x="7911359" y="3347338"/>
                </a:lnTo>
                <a:lnTo>
                  <a:pt x="7907403" y="3378790"/>
                </a:lnTo>
                <a:lnTo>
                  <a:pt x="7903017" y="3358227"/>
                </a:lnTo>
                <a:cubicBezTo>
                  <a:pt x="7896695" y="3327164"/>
                  <a:pt x="7892822" y="3310375"/>
                  <a:pt x="7890373" y="3303320"/>
                </a:cubicBezTo>
                <a:lnTo>
                  <a:pt x="7888671" y="3304771"/>
                </a:lnTo>
                <a:lnTo>
                  <a:pt x="7888769" y="3303592"/>
                </a:lnTo>
                <a:lnTo>
                  <a:pt x="7863119" y="3467634"/>
                </a:lnTo>
                <a:lnTo>
                  <a:pt x="7860471" y="3448344"/>
                </a:lnTo>
                <a:lnTo>
                  <a:pt x="7856296" y="3419288"/>
                </a:lnTo>
                <a:lnTo>
                  <a:pt x="7854423" y="3425038"/>
                </a:lnTo>
                <a:lnTo>
                  <a:pt x="7855029" y="3419276"/>
                </a:lnTo>
                <a:cubicBezTo>
                  <a:pt x="7840723" y="3411179"/>
                  <a:pt x="7824429" y="3488735"/>
                  <a:pt x="7823834" y="3505191"/>
                </a:cubicBezTo>
                <a:cubicBezTo>
                  <a:pt x="7804243" y="3611672"/>
                  <a:pt x="7790483" y="3727749"/>
                  <a:pt x="7775157" y="3840496"/>
                </a:cubicBezTo>
                <a:lnTo>
                  <a:pt x="7765353" y="3904999"/>
                </a:lnTo>
                <a:lnTo>
                  <a:pt x="7762728" y="3896375"/>
                </a:lnTo>
                <a:cubicBezTo>
                  <a:pt x="7757953" y="3884414"/>
                  <a:pt x="7753749" y="3886702"/>
                  <a:pt x="7752240" y="3920762"/>
                </a:cubicBezTo>
                <a:lnTo>
                  <a:pt x="7755959" y="3966787"/>
                </a:lnTo>
                <a:lnTo>
                  <a:pt x="7750075" y="4005493"/>
                </a:lnTo>
                <a:lnTo>
                  <a:pt x="7720973" y="4138151"/>
                </a:lnTo>
                <a:lnTo>
                  <a:pt x="7719601" y="4127535"/>
                </a:lnTo>
                <a:lnTo>
                  <a:pt x="7730041" y="4009483"/>
                </a:lnTo>
                <a:cubicBezTo>
                  <a:pt x="7749465" y="3857968"/>
                  <a:pt x="7784251" y="3694480"/>
                  <a:pt x="7797432" y="3551830"/>
                </a:cubicBezTo>
                <a:cubicBezTo>
                  <a:pt x="7792541" y="3609245"/>
                  <a:pt x="7806429" y="3505135"/>
                  <a:pt x="7795125" y="3507136"/>
                </a:cubicBezTo>
                <a:cubicBezTo>
                  <a:pt x="7774719" y="3512381"/>
                  <a:pt x="7790831" y="3548094"/>
                  <a:pt x="7790831" y="3548094"/>
                </a:cubicBezTo>
                <a:cubicBezTo>
                  <a:pt x="7770941" y="3662803"/>
                  <a:pt x="7753156" y="3773804"/>
                  <a:pt x="7734691" y="3882145"/>
                </a:cubicBezTo>
                <a:lnTo>
                  <a:pt x="7706711" y="4030016"/>
                </a:lnTo>
                <a:lnTo>
                  <a:pt x="7702475" y="4004361"/>
                </a:lnTo>
                <a:lnTo>
                  <a:pt x="7708397" y="3972234"/>
                </a:lnTo>
                <a:cubicBezTo>
                  <a:pt x="7714343" y="3937987"/>
                  <a:pt x="7718865" y="3906254"/>
                  <a:pt x="7715565" y="3904385"/>
                </a:cubicBezTo>
                <a:cubicBezTo>
                  <a:pt x="7694655" y="3892552"/>
                  <a:pt x="7676571" y="4019476"/>
                  <a:pt x="7683770" y="4006757"/>
                </a:cubicBezTo>
                <a:lnTo>
                  <a:pt x="7682336" y="4017548"/>
                </a:lnTo>
                <a:lnTo>
                  <a:pt x="7670789" y="4009216"/>
                </a:lnTo>
                <a:cubicBezTo>
                  <a:pt x="7668691" y="4015144"/>
                  <a:pt x="7668297" y="4028565"/>
                  <a:pt x="7668831" y="4045385"/>
                </a:cubicBezTo>
                <a:lnTo>
                  <a:pt x="7671567" y="4088213"/>
                </a:lnTo>
                <a:lnTo>
                  <a:pt x="7671402" y="4089055"/>
                </a:lnTo>
                <a:lnTo>
                  <a:pt x="7666994" y="4084419"/>
                </a:lnTo>
                <a:cubicBezTo>
                  <a:pt x="7665776" y="4083141"/>
                  <a:pt x="7667602" y="4085060"/>
                  <a:pt x="7669731" y="4087300"/>
                </a:cubicBezTo>
                <a:lnTo>
                  <a:pt x="7671402" y="4089055"/>
                </a:lnTo>
                <a:lnTo>
                  <a:pt x="7665683" y="4118287"/>
                </a:lnTo>
                <a:cubicBezTo>
                  <a:pt x="7648278" y="4133634"/>
                  <a:pt x="7666365" y="4022102"/>
                  <a:pt x="7666365" y="4022102"/>
                </a:cubicBezTo>
                <a:cubicBezTo>
                  <a:pt x="7704347" y="3811259"/>
                  <a:pt x="7728521" y="3624798"/>
                  <a:pt x="7756201" y="3450115"/>
                </a:cubicBezTo>
                <a:cubicBezTo>
                  <a:pt x="7756801" y="3433659"/>
                  <a:pt x="7798382" y="3231855"/>
                  <a:pt x="7773873" y="3226378"/>
                </a:cubicBezTo>
                <a:cubicBezTo>
                  <a:pt x="7757067" y="3225262"/>
                  <a:pt x="7741385" y="3363348"/>
                  <a:pt x="7766575" y="3257237"/>
                </a:cubicBezTo>
                <a:cubicBezTo>
                  <a:pt x="7735893" y="3421822"/>
                  <a:pt x="7716612" y="3566266"/>
                  <a:pt x="7690629" y="3725113"/>
                </a:cubicBezTo>
                <a:cubicBezTo>
                  <a:pt x="7687029" y="3731474"/>
                  <a:pt x="7677847" y="3891441"/>
                  <a:pt x="7663449" y="3901479"/>
                </a:cubicBezTo>
                <a:lnTo>
                  <a:pt x="7656913" y="3898037"/>
                </a:lnTo>
                <a:lnTo>
                  <a:pt x="7661137" y="3862982"/>
                </a:lnTo>
                <a:lnTo>
                  <a:pt x="7676669" y="3782793"/>
                </a:lnTo>
                <a:lnTo>
                  <a:pt x="7673335" y="3748034"/>
                </a:lnTo>
                <a:lnTo>
                  <a:pt x="7676553" y="3723889"/>
                </a:lnTo>
                <a:cubicBezTo>
                  <a:pt x="7698190" y="3558902"/>
                  <a:pt x="7710417" y="3448863"/>
                  <a:pt x="7737870" y="3274580"/>
                </a:cubicBezTo>
                <a:cubicBezTo>
                  <a:pt x="7738467" y="3258122"/>
                  <a:pt x="7773947" y="3069663"/>
                  <a:pt x="7756044" y="3067926"/>
                </a:cubicBezTo>
                <a:cubicBezTo>
                  <a:pt x="7741641" y="3077966"/>
                  <a:pt x="7736663" y="3230510"/>
                  <a:pt x="7737259" y="3214052"/>
                </a:cubicBezTo>
                <a:cubicBezTo>
                  <a:pt x="7724667" y="3267106"/>
                  <a:pt x="7722871" y="3301079"/>
                  <a:pt x="7707175" y="3362178"/>
                </a:cubicBezTo>
                <a:cubicBezTo>
                  <a:pt x="7703661" y="3273410"/>
                  <a:pt x="7734353" y="3185815"/>
                  <a:pt x="7737443" y="3100786"/>
                </a:cubicBezTo>
                <a:cubicBezTo>
                  <a:pt x="7741641" y="3077966"/>
                  <a:pt x="7728533" y="3052350"/>
                  <a:pt x="7730327" y="3018376"/>
                </a:cubicBezTo>
                <a:cubicBezTo>
                  <a:pt x="7726211" y="2930670"/>
                  <a:pt x="7752101" y="2805359"/>
                  <a:pt x="7755187" y="2720330"/>
                </a:cubicBezTo>
                <a:cubicBezTo>
                  <a:pt x="7756089" y="2734141"/>
                  <a:pt x="7757165" y="2723898"/>
                  <a:pt x="7757187" y="2709740"/>
                </a:cubicBezTo>
                <a:lnTo>
                  <a:pt x="7756670" y="2697392"/>
                </a:lnTo>
                <a:lnTo>
                  <a:pt x="7752732" y="2723229"/>
                </a:lnTo>
                <a:cubicBezTo>
                  <a:pt x="7743069" y="2784971"/>
                  <a:pt x="7734640" y="2829791"/>
                  <a:pt x="7734144" y="2781550"/>
                </a:cubicBezTo>
                <a:lnTo>
                  <a:pt x="7734239" y="2772827"/>
                </a:lnTo>
                <a:lnTo>
                  <a:pt x="7697777" y="3077809"/>
                </a:lnTo>
                <a:cubicBezTo>
                  <a:pt x="7683891" y="3183845"/>
                  <a:pt x="7668053" y="3287547"/>
                  <a:pt x="7647263" y="3388450"/>
                </a:cubicBezTo>
                <a:cubicBezTo>
                  <a:pt x="7649931" y="3191210"/>
                  <a:pt x="7704524" y="3048561"/>
                  <a:pt x="7704193" y="2856624"/>
                </a:cubicBezTo>
                <a:cubicBezTo>
                  <a:pt x="7711896" y="2860986"/>
                  <a:pt x="7694771" y="2729523"/>
                  <a:pt x="7685682" y="2794356"/>
                </a:cubicBezTo>
                <a:cubicBezTo>
                  <a:pt x="7670893" y="2907755"/>
                  <a:pt x="7658355" y="3013331"/>
                  <a:pt x="7645143" y="3116247"/>
                </a:cubicBezTo>
                <a:lnTo>
                  <a:pt x="7619518" y="3292070"/>
                </a:lnTo>
                <a:lnTo>
                  <a:pt x="7612151" y="3248045"/>
                </a:lnTo>
                <a:lnTo>
                  <a:pt x="7606347" y="3272639"/>
                </a:lnTo>
                <a:lnTo>
                  <a:pt x="7602791" y="3293548"/>
                </a:lnTo>
                <a:lnTo>
                  <a:pt x="7609686" y="3359532"/>
                </a:lnTo>
                <a:lnTo>
                  <a:pt x="7600554" y="3422192"/>
                </a:lnTo>
                <a:cubicBezTo>
                  <a:pt x="7592059" y="3470572"/>
                  <a:pt x="7562667" y="3584102"/>
                  <a:pt x="7570555" y="3475192"/>
                </a:cubicBezTo>
                <a:cubicBezTo>
                  <a:pt x="7582636" y="3343469"/>
                  <a:pt x="7591215" y="3199965"/>
                  <a:pt x="7610499" y="3055524"/>
                </a:cubicBezTo>
                <a:cubicBezTo>
                  <a:pt x="7614793" y="3014566"/>
                  <a:pt x="7628075" y="2865320"/>
                  <a:pt x="7606384" y="2983210"/>
                </a:cubicBezTo>
                <a:cubicBezTo>
                  <a:pt x="7597341" y="3038975"/>
                  <a:pt x="7589117" y="3097304"/>
                  <a:pt x="7581358" y="3156534"/>
                </a:cubicBezTo>
                <a:lnTo>
                  <a:pt x="7569327" y="3253320"/>
                </a:lnTo>
                <a:lnTo>
                  <a:pt x="7569905" y="3262421"/>
                </a:lnTo>
                <a:cubicBezTo>
                  <a:pt x="7569623" y="3271227"/>
                  <a:pt x="7568523" y="3278233"/>
                  <a:pt x="7567019" y="3283474"/>
                </a:cubicBezTo>
                <a:lnTo>
                  <a:pt x="7565109" y="3287235"/>
                </a:lnTo>
                <a:lnTo>
                  <a:pt x="7559141" y="3335247"/>
                </a:lnTo>
                <a:lnTo>
                  <a:pt x="7541593" y="3477173"/>
                </a:lnTo>
                <a:lnTo>
                  <a:pt x="7527564" y="3416432"/>
                </a:lnTo>
                <a:cubicBezTo>
                  <a:pt x="7489687" y="3341149"/>
                  <a:pt x="7501859" y="3446655"/>
                  <a:pt x="7514337" y="3513707"/>
                </a:cubicBezTo>
                <a:lnTo>
                  <a:pt x="7523939" y="3604437"/>
                </a:lnTo>
                <a:lnTo>
                  <a:pt x="7523507" y="3607445"/>
                </a:lnTo>
                <a:lnTo>
                  <a:pt x="7521469" y="3582827"/>
                </a:lnTo>
                <a:lnTo>
                  <a:pt x="7508978" y="3648842"/>
                </a:lnTo>
                <a:lnTo>
                  <a:pt x="7507665" y="3640888"/>
                </a:lnTo>
                <a:lnTo>
                  <a:pt x="7496089" y="3551323"/>
                </a:lnTo>
                <a:lnTo>
                  <a:pt x="7498588" y="3523065"/>
                </a:lnTo>
                <a:cubicBezTo>
                  <a:pt x="7494537" y="3518672"/>
                  <a:pt x="7492511" y="3516477"/>
                  <a:pt x="7491749" y="3515650"/>
                </a:cubicBezTo>
                <a:cubicBezTo>
                  <a:pt x="7489470" y="3513181"/>
                  <a:pt x="7498588" y="3523065"/>
                  <a:pt x="7498588" y="3523065"/>
                </a:cubicBezTo>
                <a:lnTo>
                  <a:pt x="7494717" y="3540709"/>
                </a:lnTo>
                <a:lnTo>
                  <a:pt x="7489215" y="3498137"/>
                </a:lnTo>
                <a:cubicBezTo>
                  <a:pt x="7476699" y="3394022"/>
                  <a:pt x="7480691" y="3266128"/>
                  <a:pt x="7459595" y="3159731"/>
                </a:cubicBezTo>
                <a:cubicBezTo>
                  <a:pt x="7440891" y="3043593"/>
                  <a:pt x="7449002" y="3202864"/>
                  <a:pt x="7451467" y="3267254"/>
                </a:cubicBezTo>
                <a:cubicBezTo>
                  <a:pt x="7453934" y="3331645"/>
                  <a:pt x="7455437" y="3406156"/>
                  <a:pt x="7459575" y="3426525"/>
                </a:cubicBezTo>
                <a:cubicBezTo>
                  <a:pt x="7455473" y="3443223"/>
                  <a:pt x="7446929" y="3478007"/>
                  <a:pt x="7444879" y="3486356"/>
                </a:cubicBezTo>
                <a:cubicBezTo>
                  <a:pt x="7447307" y="3513683"/>
                  <a:pt x="7453497" y="3525702"/>
                  <a:pt x="7459409" y="3545060"/>
                </a:cubicBezTo>
                <a:cubicBezTo>
                  <a:pt x="7457357" y="3553407"/>
                  <a:pt x="7440853" y="3577184"/>
                  <a:pt x="7444367" y="3606282"/>
                </a:cubicBezTo>
                <a:cubicBezTo>
                  <a:pt x="7445583" y="3619945"/>
                  <a:pt x="7451456" y="3644110"/>
                  <a:pt x="7456473" y="3671752"/>
                </a:cubicBezTo>
                <a:lnTo>
                  <a:pt x="7459731" y="3712070"/>
                </a:lnTo>
                <a:lnTo>
                  <a:pt x="7450337" y="3773861"/>
                </a:lnTo>
                <a:lnTo>
                  <a:pt x="7448075" y="3766421"/>
                </a:lnTo>
                <a:cubicBezTo>
                  <a:pt x="7441515" y="3740407"/>
                  <a:pt x="7435197" y="3699449"/>
                  <a:pt x="7434153" y="3685089"/>
                </a:cubicBezTo>
                <a:cubicBezTo>
                  <a:pt x="7424104" y="3645365"/>
                  <a:pt x="7425775" y="3601341"/>
                  <a:pt x="7421637" y="3580971"/>
                </a:cubicBezTo>
                <a:cubicBezTo>
                  <a:pt x="7415111" y="3570344"/>
                  <a:pt x="7396517" y="3565405"/>
                  <a:pt x="7392037" y="3546427"/>
                </a:cubicBezTo>
                <a:cubicBezTo>
                  <a:pt x="7379627" y="3519414"/>
                  <a:pt x="7375959" y="3467670"/>
                  <a:pt x="7374644" y="3410996"/>
                </a:cubicBezTo>
                <a:lnTo>
                  <a:pt x="7371389" y="3246549"/>
                </a:lnTo>
                <a:lnTo>
                  <a:pt x="7371833" y="3250068"/>
                </a:lnTo>
                <a:lnTo>
                  <a:pt x="7372777" y="3258543"/>
                </a:lnTo>
                <a:cubicBezTo>
                  <a:pt x="7372975" y="3260098"/>
                  <a:pt x="7372927" y="3259238"/>
                  <a:pt x="7372661" y="3256641"/>
                </a:cubicBezTo>
                <a:lnTo>
                  <a:pt x="7371833" y="3250068"/>
                </a:lnTo>
                <a:lnTo>
                  <a:pt x="7371377" y="3245973"/>
                </a:lnTo>
                <a:lnTo>
                  <a:pt x="7371389" y="3246549"/>
                </a:lnTo>
                <a:lnTo>
                  <a:pt x="7368755" y="3225635"/>
                </a:lnTo>
                <a:cubicBezTo>
                  <a:pt x="7364811" y="3198277"/>
                  <a:pt x="7358571" y="3164751"/>
                  <a:pt x="7352371" y="3168292"/>
                </a:cubicBezTo>
                <a:lnTo>
                  <a:pt x="7349107" y="3172107"/>
                </a:lnTo>
                <a:lnTo>
                  <a:pt x="7347225" y="3192838"/>
                </a:lnTo>
                <a:lnTo>
                  <a:pt x="7346944" y="3196391"/>
                </a:lnTo>
                <a:lnTo>
                  <a:pt x="7350397" y="3225945"/>
                </a:lnTo>
                <a:cubicBezTo>
                  <a:pt x="7355411" y="3253591"/>
                  <a:pt x="7362833" y="3280756"/>
                  <a:pt x="7362833" y="3280756"/>
                </a:cubicBezTo>
                <a:cubicBezTo>
                  <a:pt x="7368853" y="3411312"/>
                  <a:pt x="7381367" y="3515428"/>
                  <a:pt x="7389778" y="3636244"/>
                </a:cubicBezTo>
                <a:cubicBezTo>
                  <a:pt x="7391869" y="3664959"/>
                  <a:pt x="7383325" y="3699745"/>
                  <a:pt x="7381311" y="3745160"/>
                </a:cubicBezTo>
                <a:cubicBezTo>
                  <a:pt x="7385827" y="3801203"/>
                  <a:pt x="7400317" y="3822838"/>
                  <a:pt x="7383192" y="3855345"/>
                </a:cubicBezTo>
                <a:cubicBezTo>
                  <a:pt x="7370815" y="3873177"/>
                  <a:pt x="7353239" y="3873786"/>
                  <a:pt x="7343495" y="3880021"/>
                </a:cubicBezTo>
                <a:lnTo>
                  <a:pt x="7337277" y="3888396"/>
                </a:lnTo>
                <a:lnTo>
                  <a:pt x="7335425" y="3865156"/>
                </a:lnTo>
                <a:cubicBezTo>
                  <a:pt x="7331965" y="3807910"/>
                  <a:pt x="7327177" y="3751426"/>
                  <a:pt x="7313365" y="3692912"/>
                </a:cubicBezTo>
                <a:cubicBezTo>
                  <a:pt x="7320455" y="3643102"/>
                  <a:pt x="7307781" y="3622748"/>
                  <a:pt x="7301964" y="3629421"/>
                </a:cubicBezTo>
                <a:cubicBezTo>
                  <a:pt x="7300025" y="3631645"/>
                  <a:pt x="7298848" y="3636875"/>
                  <a:pt x="7299421" y="3645016"/>
                </a:cubicBezTo>
                <a:cubicBezTo>
                  <a:pt x="7300182" y="3655872"/>
                  <a:pt x="7304050" y="3671907"/>
                  <a:pt x="7313365" y="3692912"/>
                </a:cubicBezTo>
                <a:cubicBezTo>
                  <a:pt x="7310345" y="3761033"/>
                  <a:pt x="7312475" y="3819037"/>
                  <a:pt x="7314784" y="3877086"/>
                </a:cubicBezTo>
                <a:lnTo>
                  <a:pt x="7317603" y="3960799"/>
                </a:lnTo>
                <a:lnTo>
                  <a:pt x="7293056" y="3794335"/>
                </a:lnTo>
                <a:cubicBezTo>
                  <a:pt x="7291233" y="3773844"/>
                  <a:pt x="7284565" y="3731215"/>
                  <a:pt x="7277088" y="3678788"/>
                </a:cubicBezTo>
                <a:lnTo>
                  <a:pt x="7275007" y="3663637"/>
                </a:lnTo>
                <a:lnTo>
                  <a:pt x="7273384" y="3662839"/>
                </a:lnTo>
                <a:cubicBezTo>
                  <a:pt x="7275036" y="3661906"/>
                  <a:pt x="7275867" y="3667381"/>
                  <a:pt x="7276127" y="3676550"/>
                </a:cubicBezTo>
                <a:lnTo>
                  <a:pt x="7275605" y="3704803"/>
                </a:lnTo>
                <a:lnTo>
                  <a:pt x="7260745" y="3792340"/>
                </a:lnTo>
                <a:lnTo>
                  <a:pt x="7255563" y="3759703"/>
                </a:lnTo>
                <a:cubicBezTo>
                  <a:pt x="7263267" y="3755342"/>
                  <a:pt x="7269869" y="3751608"/>
                  <a:pt x="7247765" y="3745926"/>
                </a:cubicBezTo>
                <a:cubicBezTo>
                  <a:pt x="7247765" y="3745926"/>
                  <a:pt x="7251365" y="3752285"/>
                  <a:pt x="7255563" y="3759703"/>
                </a:cubicBezTo>
                <a:lnTo>
                  <a:pt x="7234614" y="3760240"/>
                </a:lnTo>
                <a:lnTo>
                  <a:pt x="7239505" y="3667615"/>
                </a:lnTo>
                <a:cubicBezTo>
                  <a:pt x="7253654" y="3644585"/>
                  <a:pt x="7256083" y="3617261"/>
                  <a:pt x="7249591" y="3590822"/>
                </a:cubicBezTo>
                <a:cubicBezTo>
                  <a:pt x="7274712" y="3575253"/>
                  <a:pt x="7249591" y="3590822"/>
                  <a:pt x="7249591" y="3590822"/>
                </a:cubicBezTo>
                <a:cubicBezTo>
                  <a:pt x="7234479" y="3603734"/>
                  <a:pt x="7230961" y="3632829"/>
                  <a:pt x="7239505" y="3667615"/>
                </a:cubicBezTo>
                <a:lnTo>
                  <a:pt x="7221134" y="3759903"/>
                </a:lnTo>
                <a:lnTo>
                  <a:pt x="7209583" y="3709279"/>
                </a:lnTo>
                <a:lnTo>
                  <a:pt x="7206717" y="3699198"/>
                </a:lnTo>
                <a:lnTo>
                  <a:pt x="7207617" y="3756069"/>
                </a:lnTo>
                <a:cubicBezTo>
                  <a:pt x="7208049" y="3788421"/>
                  <a:pt x="7207921" y="3818403"/>
                  <a:pt x="7205889" y="3845284"/>
                </a:cubicBezTo>
                <a:cubicBezTo>
                  <a:pt x="7204863" y="3849459"/>
                  <a:pt x="7200583" y="3857583"/>
                  <a:pt x="7196301" y="3865709"/>
                </a:cubicBezTo>
                <a:lnTo>
                  <a:pt x="7194097" y="3870407"/>
                </a:lnTo>
                <a:lnTo>
                  <a:pt x="7191631" y="3862887"/>
                </a:lnTo>
                <a:cubicBezTo>
                  <a:pt x="7186877" y="3849674"/>
                  <a:pt x="7184775" y="3850086"/>
                  <a:pt x="7186237" y="3882664"/>
                </a:cubicBezTo>
                <a:lnTo>
                  <a:pt x="7188000" y="3911581"/>
                </a:lnTo>
                <a:lnTo>
                  <a:pt x="7190055" y="3952291"/>
                </a:lnTo>
                <a:lnTo>
                  <a:pt x="7190153" y="3952715"/>
                </a:lnTo>
                <a:lnTo>
                  <a:pt x="7192401" y="4000176"/>
                </a:lnTo>
                <a:cubicBezTo>
                  <a:pt x="7194023" y="4022354"/>
                  <a:pt x="7195880" y="4042903"/>
                  <a:pt x="7197284" y="4063934"/>
                </a:cubicBezTo>
                <a:lnTo>
                  <a:pt x="7197318" y="4064981"/>
                </a:lnTo>
                <a:lnTo>
                  <a:pt x="7186241" y="4043127"/>
                </a:lnTo>
                <a:lnTo>
                  <a:pt x="7190656" y="4044978"/>
                </a:lnTo>
                <a:lnTo>
                  <a:pt x="7192771" y="4053756"/>
                </a:lnTo>
                <a:cubicBezTo>
                  <a:pt x="7193796" y="4049581"/>
                  <a:pt x="7194311" y="4047494"/>
                  <a:pt x="7193493" y="4046167"/>
                </a:cubicBezTo>
                <a:lnTo>
                  <a:pt x="7190656" y="4044978"/>
                </a:lnTo>
                <a:lnTo>
                  <a:pt x="7186761" y="4028839"/>
                </a:lnTo>
                <a:lnTo>
                  <a:pt x="7187173" y="4017621"/>
                </a:lnTo>
                <a:cubicBezTo>
                  <a:pt x="7186248" y="4010524"/>
                  <a:pt x="7184774" y="4005680"/>
                  <a:pt x="7184774" y="4005680"/>
                </a:cubicBezTo>
                <a:cubicBezTo>
                  <a:pt x="7184774" y="4005680"/>
                  <a:pt x="7159031" y="3998840"/>
                  <a:pt x="7153463" y="3978092"/>
                </a:cubicBezTo>
                <a:cubicBezTo>
                  <a:pt x="7136264" y="3936466"/>
                  <a:pt x="7136431" y="3817933"/>
                  <a:pt x="7127813" y="3778587"/>
                </a:cubicBezTo>
                <a:cubicBezTo>
                  <a:pt x="7129864" y="3770238"/>
                  <a:pt x="7111271" y="3765297"/>
                  <a:pt x="7104739" y="3754670"/>
                </a:cubicBezTo>
                <a:cubicBezTo>
                  <a:pt x="7081011" y="3702413"/>
                  <a:pt x="7090103" y="3584771"/>
                  <a:pt x="7077626" y="3517716"/>
                </a:cubicBezTo>
                <a:cubicBezTo>
                  <a:pt x="7075501" y="3451934"/>
                  <a:pt x="7077479" y="3369454"/>
                  <a:pt x="7062571" y="3275081"/>
                </a:cubicBezTo>
                <a:cubicBezTo>
                  <a:pt x="7062571" y="3275081"/>
                  <a:pt x="7058435" y="3254709"/>
                  <a:pt x="7048423" y="3252047"/>
                </a:cubicBezTo>
                <a:cubicBezTo>
                  <a:pt x="7042509" y="3257518"/>
                  <a:pt x="7040171" y="3272460"/>
                  <a:pt x="7039994" y="3292377"/>
                </a:cubicBezTo>
                <a:lnTo>
                  <a:pt x="7043899" y="3352986"/>
                </a:lnTo>
                <a:lnTo>
                  <a:pt x="7027497" y="3256374"/>
                </a:lnTo>
                <a:lnTo>
                  <a:pt x="7018869" y="3260621"/>
                </a:lnTo>
                <a:cubicBezTo>
                  <a:pt x="7020523" y="3261555"/>
                  <a:pt x="7021353" y="3256080"/>
                  <a:pt x="7021615" y="3246910"/>
                </a:cubicBezTo>
                <a:lnTo>
                  <a:pt x="7021094" y="3218656"/>
                </a:lnTo>
                <a:lnTo>
                  <a:pt x="7006231" y="3131121"/>
                </a:lnTo>
                <a:lnTo>
                  <a:pt x="7001051" y="3163758"/>
                </a:lnTo>
                <a:lnTo>
                  <a:pt x="6980100" y="3163218"/>
                </a:lnTo>
                <a:lnTo>
                  <a:pt x="6984991" y="3255846"/>
                </a:lnTo>
                <a:lnTo>
                  <a:pt x="6966622" y="3163556"/>
                </a:lnTo>
                <a:lnTo>
                  <a:pt x="6955071" y="3214182"/>
                </a:lnTo>
                <a:lnTo>
                  <a:pt x="6948979" y="3235590"/>
                </a:lnTo>
                <a:lnTo>
                  <a:pt x="6988121" y="3533853"/>
                </a:lnTo>
                <a:cubicBezTo>
                  <a:pt x="7011143" y="3729324"/>
                  <a:pt x="7029354" y="3925003"/>
                  <a:pt x="7036643" y="4124816"/>
                </a:cubicBezTo>
                <a:cubicBezTo>
                  <a:pt x="7036653" y="4134083"/>
                  <a:pt x="7038758" y="4151874"/>
                  <a:pt x="7041541" y="4173689"/>
                </a:cubicBezTo>
                <a:lnTo>
                  <a:pt x="7042083" y="4178099"/>
                </a:lnTo>
                <a:lnTo>
                  <a:pt x="7040411" y="4188444"/>
                </a:lnTo>
                <a:lnTo>
                  <a:pt x="7039931" y="4190372"/>
                </a:lnTo>
                <a:lnTo>
                  <a:pt x="7034511" y="4158442"/>
                </a:lnTo>
                <a:lnTo>
                  <a:pt x="7026767" y="4107088"/>
                </a:lnTo>
                <a:lnTo>
                  <a:pt x="7027227" y="4095997"/>
                </a:lnTo>
                <a:cubicBezTo>
                  <a:pt x="7027934" y="4064906"/>
                  <a:pt x="7027054" y="4042715"/>
                  <a:pt x="7023754" y="4040845"/>
                </a:cubicBezTo>
                <a:cubicBezTo>
                  <a:pt x="7027055" y="4042714"/>
                  <a:pt x="7024057" y="4051863"/>
                  <a:pt x="7020230" y="4060546"/>
                </a:cubicBezTo>
                <a:lnTo>
                  <a:pt x="7019861" y="4061307"/>
                </a:lnTo>
                <a:lnTo>
                  <a:pt x="7013468" y="4018893"/>
                </a:lnTo>
                <a:cubicBezTo>
                  <a:pt x="6999280" y="3878941"/>
                  <a:pt x="6999921" y="3737933"/>
                  <a:pt x="6963666" y="3597119"/>
                </a:cubicBezTo>
                <a:cubicBezTo>
                  <a:pt x="6963229" y="3631465"/>
                  <a:pt x="6969333" y="3677553"/>
                  <a:pt x="6959907" y="3668240"/>
                </a:cubicBezTo>
                <a:lnTo>
                  <a:pt x="6946039" y="3641016"/>
                </a:lnTo>
                <a:lnTo>
                  <a:pt x="6964576" y="3462498"/>
                </a:lnTo>
                <a:lnTo>
                  <a:pt x="6938123" y="3596671"/>
                </a:lnTo>
                <a:lnTo>
                  <a:pt x="6936843" y="3588370"/>
                </a:lnTo>
                <a:cubicBezTo>
                  <a:pt x="6928025" y="3522801"/>
                  <a:pt x="6915721" y="3421703"/>
                  <a:pt x="6900211" y="3396458"/>
                </a:cubicBezTo>
                <a:cubicBezTo>
                  <a:pt x="6897069" y="3427862"/>
                  <a:pt x="6895748" y="3454563"/>
                  <a:pt x="6895563" y="3478670"/>
                </a:cubicBezTo>
                <a:lnTo>
                  <a:pt x="6897701" y="3544279"/>
                </a:lnTo>
                <a:lnTo>
                  <a:pt x="6891845" y="3532725"/>
                </a:lnTo>
                <a:cubicBezTo>
                  <a:pt x="6887459" y="3522668"/>
                  <a:pt x="6884707" y="3515264"/>
                  <a:pt x="6884707" y="3515264"/>
                </a:cubicBezTo>
                <a:cubicBezTo>
                  <a:pt x="6870094" y="3515830"/>
                  <a:pt x="6878635" y="3547743"/>
                  <a:pt x="6889507" y="3589541"/>
                </a:cubicBezTo>
                <a:lnTo>
                  <a:pt x="6904867" y="3656548"/>
                </a:lnTo>
                <a:lnTo>
                  <a:pt x="6906101" y="3682611"/>
                </a:lnTo>
                <a:lnTo>
                  <a:pt x="6907015" y="3697608"/>
                </a:lnTo>
                <a:lnTo>
                  <a:pt x="6908304" y="3723120"/>
                </a:lnTo>
                <a:lnTo>
                  <a:pt x="6900921" y="3738850"/>
                </a:lnTo>
                <a:lnTo>
                  <a:pt x="6897787" y="3729301"/>
                </a:lnTo>
                <a:cubicBezTo>
                  <a:pt x="6891367" y="3709061"/>
                  <a:pt x="6882599" y="3681371"/>
                  <a:pt x="6872397" y="3664764"/>
                </a:cubicBezTo>
                <a:cubicBezTo>
                  <a:pt x="6851717" y="3631105"/>
                  <a:pt x="6888976" y="3715116"/>
                  <a:pt x="6863853" y="3699549"/>
                </a:cubicBezTo>
                <a:cubicBezTo>
                  <a:pt x="6838731" y="3683981"/>
                  <a:pt x="6851342" y="3595431"/>
                  <a:pt x="6842721" y="3556088"/>
                </a:cubicBezTo>
                <a:cubicBezTo>
                  <a:pt x="6843305" y="3510294"/>
                  <a:pt x="6847369" y="3456528"/>
                  <a:pt x="6832221" y="3406556"/>
                </a:cubicBezTo>
                <a:cubicBezTo>
                  <a:pt x="6832221" y="3406556"/>
                  <a:pt x="6813630" y="3401612"/>
                  <a:pt x="6807099" y="3390985"/>
                </a:cubicBezTo>
                <a:cubicBezTo>
                  <a:pt x="6802959" y="3370617"/>
                  <a:pt x="6785965" y="3247522"/>
                  <a:pt x="6783877" y="3218804"/>
                </a:cubicBezTo>
                <a:cubicBezTo>
                  <a:pt x="6742105" y="3078750"/>
                  <a:pt x="6769219" y="3315701"/>
                  <a:pt x="6767206" y="3361114"/>
                </a:cubicBezTo>
                <a:cubicBezTo>
                  <a:pt x="6775242" y="3446255"/>
                  <a:pt x="6786287" y="3512928"/>
                  <a:pt x="6777743" y="3547713"/>
                </a:cubicBezTo>
                <a:cubicBezTo>
                  <a:pt x="6776589" y="3581868"/>
                  <a:pt x="6776637" y="3613471"/>
                  <a:pt x="6777259" y="3643789"/>
                </a:cubicBezTo>
                <a:lnTo>
                  <a:pt x="6777416" y="3648459"/>
                </a:lnTo>
                <a:lnTo>
                  <a:pt x="6769002" y="3591399"/>
                </a:lnTo>
                <a:cubicBezTo>
                  <a:pt x="6758813" y="3519005"/>
                  <a:pt x="6749251" y="3448419"/>
                  <a:pt x="6739799" y="3378745"/>
                </a:cubicBezTo>
                <a:lnTo>
                  <a:pt x="6735624" y="3349690"/>
                </a:lnTo>
                <a:lnTo>
                  <a:pt x="6725306" y="3381371"/>
                </a:lnTo>
                <a:lnTo>
                  <a:pt x="6720839" y="3392107"/>
                </a:lnTo>
                <a:lnTo>
                  <a:pt x="6723295" y="3414029"/>
                </a:lnTo>
                <a:lnTo>
                  <a:pt x="6718807" y="3403094"/>
                </a:lnTo>
                <a:cubicBezTo>
                  <a:pt x="6703695" y="3390187"/>
                  <a:pt x="6695113" y="3387906"/>
                  <a:pt x="6689203" y="3368552"/>
                </a:cubicBezTo>
                <a:cubicBezTo>
                  <a:pt x="6677843" y="3331069"/>
                  <a:pt x="6688289" y="3288544"/>
                  <a:pt x="6688693" y="3245018"/>
                </a:cubicBezTo>
                <a:lnTo>
                  <a:pt x="6685895" y="3215309"/>
                </a:lnTo>
                <a:lnTo>
                  <a:pt x="6680930" y="3205482"/>
                </a:lnTo>
                <a:lnTo>
                  <a:pt x="6680465" y="3203429"/>
                </a:lnTo>
                <a:lnTo>
                  <a:pt x="6676127" y="3205665"/>
                </a:lnTo>
                <a:lnTo>
                  <a:pt x="6661043" y="3206320"/>
                </a:lnTo>
                <a:lnTo>
                  <a:pt x="6683166" y="3336305"/>
                </a:lnTo>
                <a:cubicBezTo>
                  <a:pt x="6683166" y="3336305"/>
                  <a:pt x="6701251" y="3447835"/>
                  <a:pt x="6683849" y="3432494"/>
                </a:cubicBezTo>
                <a:lnTo>
                  <a:pt x="6677966" y="3402416"/>
                </a:lnTo>
                <a:lnTo>
                  <a:pt x="6680699" y="3359585"/>
                </a:lnTo>
                <a:cubicBezTo>
                  <a:pt x="6681235" y="3342768"/>
                  <a:pt x="6680841" y="3329346"/>
                  <a:pt x="6678743" y="3323422"/>
                </a:cubicBezTo>
                <a:lnTo>
                  <a:pt x="6667197" y="3331753"/>
                </a:lnTo>
                <a:lnTo>
                  <a:pt x="6665761" y="3320962"/>
                </a:lnTo>
                <a:cubicBezTo>
                  <a:pt x="6672961" y="3333680"/>
                  <a:pt x="6654876" y="3206754"/>
                  <a:pt x="6633968" y="3218591"/>
                </a:cubicBezTo>
                <a:cubicBezTo>
                  <a:pt x="6627368" y="3222328"/>
                  <a:pt x="6652053" y="3345515"/>
                  <a:pt x="6656849" y="3369395"/>
                </a:cubicBezTo>
                <a:lnTo>
                  <a:pt x="6658037" y="3378855"/>
                </a:lnTo>
                <a:lnTo>
                  <a:pt x="6657803" y="3380144"/>
                </a:lnTo>
                <a:lnTo>
                  <a:pt x="6655311" y="3410233"/>
                </a:lnTo>
                <a:lnTo>
                  <a:pt x="6614852" y="3196409"/>
                </a:lnTo>
                <a:lnTo>
                  <a:pt x="6610021" y="3260639"/>
                </a:lnTo>
                <a:lnTo>
                  <a:pt x="6619492" y="3323686"/>
                </a:lnTo>
                <a:cubicBezTo>
                  <a:pt x="6625967" y="3374192"/>
                  <a:pt x="6630737" y="3423368"/>
                  <a:pt x="6632430" y="3469996"/>
                </a:cubicBezTo>
                <a:lnTo>
                  <a:pt x="6608877" y="3362644"/>
                </a:lnTo>
                <a:lnTo>
                  <a:pt x="6608973" y="3366453"/>
                </a:lnTo>
                <a:cubicBezTo>
                  <a:pt x="6610284" y="3390191"/>
                  <a:pt x="6612327" y="3414819"/>
                  <a:pt x="6615098" y="3440756"/>
                </a:cubicBezTo>
                <a:cubicBezTo>
                  <a:pt x="6619445" y="3615334"/>
                  <a:pt x="6577389" y="3246936"/>
                  <a:pt x="6568807" y="3244657"/>
                </a:cubicBezTo>
                <a:lnTo>
                  <a:pt x="6534935" y="3345340"/>
                </a:lnTo>
                <a:cubicBezTo>
                  <a:pt x="6526355" y="3343060"/>
                  <a:pt x="6522385" y="3204157"/>
                  <a:pt x="6522385" y="3204157"/>
                </a:cubicBezTo>
                <a:cubicBezTo>
                  <a:pt x="6511338" y="3137486"/>
                  <a:pt x="6526413" y="3113328"/>
                  <a:pt x="6509833" y="3062973"/>
                </a:cubicBezTo>
                <a:cubicBezTo>
                  <a:pt x="6501287" y="3097759"/>
                  <a:pt x="6511789" y="3247291"/>
                  <a:pt x="6503209" y="3245012"/>
                </a:cubicBezTo>
                <a:cubicBezTo>
                  <a:pt x="6501063" y="3244441"/>
                  <a:pt x="6497635" y="3234361"/>
                  <a:pt x="6493731" y="3221856"/>
                </a:cubicBezTo>
                <a:lnTo>
                  <a:pt x="6490373" y="3211611"/>
                </a:lnTo>
                <a:lnTo>
                  <a:pt x="6505567" y="3061840"/>
                </a:lnTo>
                <a:lnTo>
                  <a:pt x="6512867" y="2989869"/>
                </a:lnTo>
                <a:lnTo>
                  <a:pt x="6517947" y="2980597"/>
                </a:lnTo>
                <a:lnTo>
                  <a:pt x="6517558" y="2978173"/>
                </a:lnTo>
                <a:lnTo>
                  <a:pt x="6513127" y="2976896"/>
                </a:lnTo>
                <a:cubicBezTo>
                  <a:pt x="6507813" y="2978261"/>
                  <a:pt x="6502412" y="2983952"/>
                  <a:pt x="6512867" y="2989869"/>
                </a:cubicBezTo>
                <a:cubicBezTo>
                  <a:pt x="6501897" y="3029146"/>
                  <a:pt x="6494029" y="3067910"/>
                  <a:pt x="6487702" y="3106405"/>
                </a:cubicBezTo>
                <a:lnTo>
                  <a:pt x="6477419" y="3180498"/>
                </a:lnTo>
                <a:lnTo>
                  <a:pt x="6471025" y="3174553"/>
                </a:lnTo>
                <a:cubicBezTo>
                  <a:pt x="6468432" y="3180742"/>
                  <a:pt x="6466973" y="3198699"/>
                  <a:pt x="6467455" y="3235510"/>
                </a:cubicBezTo>
                <a:lnTo>
                  <a:pt x="6467751" y="3249794"/>
                </a:lnTo>
                <a:lnTo>
                  <a:pt x="6455603" y="3336142"/>
                </a:lnTo>
                <a:cubicBezTo>
                  <a:pt x="6449136" y="3374559"/>
                  <a:pt x="6441065" y="3413207"/>
                  <a:pt x="6429817" y="3452328"/>
                </a:cubicBezTo>
                <a:lnTo>
                  <a:pt x="6430479" y="3436743"/>
                </a:lnTo>
                <a:lnTo>
                  <a:pt x="6400295" y="3629779"/>
                </a:lnTo>
                <a:lnTo>
                  <a:pt x="6388935" y="3700478"/>
                </a:lnTo>
                <a:lnTo>
                  <a:pt x="6387120" y="3703347"/>
                </a:lnTo>
                <a:cubicBezTo>
                  <a:pt x="6384639" y="3705661"/>
                  <a:pt x="6382069" y="3706349"/>
                  <a:pt x="6379455" y="3704869"/>
                </a:cubicBezTo>
                <a:cubicBezTo>
                  <a:pt x="6378630" y="3704402"/>
                  <a:pt x="6378293" y="3702070"/>
                  <a:pt x="6378346" y="3698296"/>
                </a:cubicBezTo>
                <a:lnTo>
                  <a:pt x="6378377" y="3697898"/>
                </a:lnTo>
                <a:lnTo>
                  <a:pt x="6396387" y="3586629"/>
                </a:lnTo>
                <a:lnTo>
                  <a:pt x="6396935" y="3581424"/>
                </a:lnTo>
                <a:lnTo>
                  <a:pt x="6399707" y="3567248"/>
                </a:lnTo>
                <a:cubicBezTo>
                  <a:pt x="6400829" y="3561589"/>
                  <a:pt x="6401739" y="3557054"/>
                  <a:pt x="6402339" y="3554066"/>
                </a:cubicBezTo>
                <a:lnTo>
                  <a:pt x="6403525" y="3544604"/>
                </a:lnTo>
                <a:lnTo>
                  <a:pt x="6403289" y="3543315"/>
                </a:lnTo>
                <a:lnTo>
                  <a:pt x="6402257" y="3530855"/>
                </a:lnTo>
                <a:lnTo>
                  <a:pt x="6406675" y="3488880"/>
                </a:lnTo>
                <a:cubicBezTo>
                  <a:pt x="6403095" y="3486856"/>
                  <a:pt x="6399399" y="3490182"/>
                  <a:pt x="6395849" y="3496575"/>
                </a:cubicBezTo>
                <a:lnTo>
                  <a:pt x="6394352" y="3500508"/>
                </a:lnTo>
                <a:lnTo>
                  <a:pt x="6390039" y="3531256"/>
                </a:lnTo>
                <a:lnTo>
                  <a:pt x="6388811" y="3518469"/>
                </a:lnTo>
                <a:lnTo>
                  <a:pt x="6388586" y="3515662"/>
                </a:lnTo>
                <a:lnTo>
                  <a:pt x="6385937" y="3522628"/>
                </a:lnTo>
                <a:cubicBezTo>
                  <a:pt x="6379999" y="3543063"/>
                  <a:pt x="6375778" y="3566564"/>
                  <a:pt x="6375478" y="3574792"/>
                </a:cubicBezTo>
                <a:cubicBezTo>
                  <a:pt x="6346095" y="3734514"/>
                  <a:pt x="6329825" y="3915829"/>
                  <a:pt x="6301722" y="4075099"/>
                </a:cubicBezTo>
                <a:lnTo>
                  <a:pt x="6296699" y="4097998"/>
                </a:lnTo>
                <a:lnTo>
                  <a:pt x="6295453" y="4087908"/>
                </a:lnTo>
                <a:cubicBezTo>
                  <a:pt x="6294361" y="4062163"/>
                  <a:pt x="6301257" y="4014364"/>
                  <a:pt x="6297587" y="4057426"/>
                </a:cubicBezTo>
                <a:cubicBezTo>
                  <a:pt x="6315163" y="3867227"/>
                  <a:pt x="6371143" y="3639981"/>
                  <a:pt x="6377916" y="3453463"/>
                </a:cubicBezTo>
                <a:cubicBezTo>
                  <a:pt x="6373864" y="3449071"/>
                  <a:pt x="6371837" y="3446875"/>
                  <a:pt x="6371077" y="3446048"/>
                </a:cubicBezTo>
                <a:cubicBezTo>
                  <a:pt x="6368799" y="3443579"/>
                  <a:pt x="6377916" y="3453463"/>
                  <a:pt x="6377916" y="3453463"/>
                </a:cubicBezTo>
                <a:lnTo>
                  <a:pt x="6349967" y="3580864"/>
                </a:lnTo>
                <a:lnTo>
                  <a:pt x="6349915" y="3580439"/>
                </a:lnTo>
                <a:cubicBezTo>
                  <a:pt x="6349202" y="3577897"/>
                  <a:pt x="6348185" y="3576488"/>
                  <a:pt x="6346770" y="3576738"/>
                </a:cubicBezTo>
                <a:cubicBezTo>
                  <a:pt x="6326365" y="3581984"/>
                  <a:pt x="6342475" y="3617698"/>
                  <a:pt x="6342475" y="3617698"/>
                </a:cubicBezTo>
                <a:cubicBezTo>
                  <a:pt x="6322588" y="3732409"/>
                  <a:pt x="6304800" y="3843406"/>
                  <a:pt x="6286336" y="3951748"/>
                </a:cubicBezTo>
                <a:lnTo>
                  <a:pt x="6245865" y="4165634"/>
                </a:lnTo>
                <a:lnTo>
                  <a:pt x="6244409" y="4148008"/>
                </a:lnTo>
                <a:lnTo>
                  <a:pt x="6249731" y="4097429"/>
                </a:lnTo>
                <a:lnTo>
                  <a:pt x="6250855" y="4091680"/>
                </a:lnTo>
                <a:cubicBezTo>
                  <a:pt x="6256627" y="4061750"/>
                  <a:pt x="6264173" y="4020665"/>
                  <a:pt x="6267096" y="3995771"/>
                </a:cubicBezTo>
                <a:lnTo>
                  <a:pt x="6268287" y="3980961"/>
                </a:lnTo>
                <a:lnTo>
                  <a:pt x="6273987" y="3945742"/>
                </a:lnTo>
                <a:cubicBezTo>
                  <a:pt x="6280831" y="3896430"/>
                  <a:pt x="6286400" y="3847445"/>
                  <a:pt x="6290045" y="3801220"/>
                </a:cubicBezTo>
                <a:cubicBezTo>
                  <a:pt x="6300843" y="3782140"/>
                  <a:pt x="6304541" y="3757641"/>
                  <a:pt x="6298537" y="3737449"/>
                </a:cubicBezTo>
                <a:cubicBezTo>
                  <a:pt x="6302137" y="3731090"/>
                  <a:pt x="6316539" y="3721044"/>
                  <a:pt x="6303337" y="3713571"/>
                </a:cubicBezTo>
                <a:cubicBezTo>
                  <a:pt x="6306934" y="3707211"/>
                  <a:pt x="6321339" y="3697167"/>
                  <a:pt x="6308134" y="3689693"/>
                </a:cubicBezTo>
                <a:cubicBezTo>
                  <a:pt x="6304231" y="3696585"/>
                  <a:pt x="6301383" y="3701618"/>
                  <a:pt x="6300331" y="3705400"/>
                </a:cubicBezTo>
                <a:cubicBezTo>
                  <a:pt x="6299283" y="3709178"/>
                  <a:pt x="6300033" y="3711700"/>
                  <a:pt x="6303337" y="3713571"/>
                </a:cubicBezTo>
                <a:cubicBezTo>
                  <a:pt x="6299435" y="3720459"/>
                  <a:pt x="6296584" y="3725496"/>
                  <a:pt x="6295535" y="3729274"/>
                </a:cubicBezTo>
                <a:cubicBezTo>
                  <a:pt x="6294485" y="3733054"/>
                  <a:pt x="6295233" y="3735581"/>
                  <a:pt x="6298537" y="3737449"/>
                </a:cubicBezTo>
                <a:cubicBezTo>
                  <a:pt x="6294339" y="3752567"/>
                  <a:pt x="6290439" y="3763304"/>
                  <a:pt x="6288479" y="3772866"/>
                </a:cubicBezTo>
                <a:cubicBezTo>
                  <a:pt x="6286516" y="3782428"/>
                  <a:pt x="6286491" y="3790810"/>
                  <a:pt x="6290045" y="3801220"/>
                </a:cubicBezTo>
                <a:cubicBezTo>
                  <a:pt x="6281623" y="3839843"/>
                  <a:pt x="6274021" y="3880067"/>
                  <a:pt x="6266866" y="3921506"/>
                </a:cubicBezTo>
                <a:lnTo>
                  <a:pt x="6257728" y="3978381"/>
                </a:lnTo>
                <a:lnTo>
                  <a:pt x="6252409" y="3986780"/>
                </a:lnTo>
                <a:cubicBezTo>
                  <a:pt x="6238841" y="4016888"/>
                  <a:pt x="6230016" y="4085900"/>
                  <a:pt x="6235415" y="4076361"/>
                </a:cubicBezTo>
                <a:lnTo>
                  <a:pt x="6233983" y="4087151"/>
                </a:lnTo>
                <a:lnTo>
                  <a:pt x="6222435" y="4078819"/>
                </a:lnTo>
                <a:cubicBezTo>
                  <a:pt x="6220336" y="4084749"/>
                  <a:pt x="6219944" y="4098168"/>
                  <a:pt x="6220481" y="4114985"/>
                </a:cubicBezTo>
                <a:lnTo>
                  <a:pt x="6223214" y="4157817"/>
                </a:lnTo>
                <a:lnTo>
                  <a:pt x="6223049" y="4158658"/>
                </a:lnTo>
                <a:lnTo>
                  <a:pt x="6218639" y="4154023"/>
                </a:lnTo>
                <a:cubicBezTo>
                  <a:pt x="6217423" y="4152744"/>
                  <a:pt x="6219249" y="4154662"/>
                  <a:pt x="6221378" y="4156903"/>
                </a:cubicBezTo>
                <a:lnTo>
                  <a:pt x="6223049" y="4158658"/>
                </a:lnTo>
                <a:lnTo>
                  <a:pt x="6217330" y="4187889"/>
                </a:lnTo>
                <a:cubicBezTo>
                  <a:pt x="6199929" y="4203232"/>
                  <a:pt x="6218013" y="4091703"/>
                  <a:pt x="6218013" y="4091703"/>
                </a:cubicBezTo>
                <a:cubicBezTo>
                  <a:pt x="6255992" y="3880863"/>
                  <a:pt x="6280169" y="3694399"/>
                  <a:pt x="6307849" y="3519716"/>
                </a:cubicBezTo>
                <a:cubicBezTo>
                  <a:pt x="6308073" y="3513546"/>
                  <a:pt x="6314061" y="3481311"/>
                  <a:pt x="6320165" y="3443141"/>
                </a:cubicBezTo>
                <a:lnTo>
                  <a:pt x="6324727" y="3412868"/>
                </a:lnTo>
                <a:lnTo>
                  <a:pt x="6323087" y="3414664"/>
                </a:lnTo>
                <a:cubicBezTo>
                  <a:pt x="6317493" y="3420772"/>
                  <a:pt x="6311521" y="3427061"/>
                  <a:pt x="6306319" y="3431655"/>
                </a:cubicBezTo>
                <a:lnTo>
                  <a:pt x="6299980" y="3435224"/>
                </a:lnTo>
                <a:lnTo>
                  <a:pt x="6278487" y="3562930"/>
                </a:lnTo>
                <a:cubicBezTo>
                  <a:pt x="6266582" y="3639471"/>
                  <a:pt x="6255265" y="3715294"/>
                  <a:pt x="6242275" y="3794716"/>
                </a:cubicBezTo>
                <a:cubicBezTo>
                  <a:pt x="6238673" y="3801077"/>
                  <a:pt x="6229495" y="3961038"/>
                  <a:pt x="6215093" y="3971083"/>
                </a:cubicBezTo>
                <a:lnTo>
                  <a:pt x="6208558" y="3967639"/>
                </a:lnTo>
                <a:lnTo>
                  <a:pt x="6212783" y="3932585"/>
                </a:lnTo>
                <a:lnTo>
                  <a:pt x="6228315" y="3852396"/>
                </a:lnTo>
                <a:lnTo>
                  <a:pt x="6224961" y="3817421"/>
                </a:lnTo>
                <a:lnTo>
                  <a:pt x="6232702" y="3758934"/>
                </a:lnTo>
                <a:cubicBezTo>
                  <a:pt x="6245827" y="3657526"/>
                  <a:pt x="6255791" y="3575309"/>
                  <a:pt x="6269139" y="3480614"/>
                </a:cubicBezTo>
                <a:lnTo>
                  <a:pt x="6280447" y="3404902"/>
                </a:lnTo>
                <a:lnTo>
                  <a:pt x="6274413" y="3376402"/>
                </a:lnTo>
                <a:lnTo>
                  <a:pt x="6272774" y="3366759"/>
                </a:lnTo>
                <a:lnTo>
                  <a:pt x="6268374" y="3390322"/>
                </a:lnTo>
                <a:cubicBezTo>
                  <a:pt x="6265799" y="3402927"/>
                  <a:pt x="6262746" y="3416507"/>
                  <a:pt x="6258821" y="3431781"/>
                </a:cubicBezTo>
                <a:cubicBezTo>
                  <a:pt x="6257943" y="3409589"/>
                  <a:pt x="6259202" y="3387470"/>
                  <a:pt x="6261635" y="3365447"/>
                </a:cubicBezTo>
                <a:lnTo>
                  <a:pt x="6266903" y="3330249"/>
                </a:lnTo>
                <a:lnTo>
                  <a:pt x="6258559" y="3269556"/>
                </a:lnTo>
                <a:cubicBezTo>
                  <a:pt x="6256013" y="3248521"/>
                  <a:pt x="6254301" y="3231856"/>
                  <a:pt x="6253777" y="3224674"/>
                </a:cubicBezTo>
                <a:cubicBezTo>
                  <a:pt x="6249630" y="3212087"/>
                  <a:pt x="6246453" y="3205936"/>
                  <a:pt x="6244025" y="3204806"/>
                </a:cubicBezTo>
                <a:lnTo>
                  <a:pt x="6240021" y="3212632"/>
                </a:lnTo>
                <a:lnTo>
                  <a:pt x="6238104" y="3225937"/>
                </a:lnTo>
                <a:lnTo>
                  <a:pt x="6236789" y="3246842"/>
                </a:lnTo>
                <a:cubicBezTo>
                  <a:pt x="6235443" y="3313071"/>
                  <a:pt x="6242267" y="3433576"/>
                  <a:pt x="6230647" y="3430487"/>
                </a:cubicBezTo>
                <a:cubicBezTo>
                  <a:pt x="6225842" y="3431436"/>
                  <a:pt x="6220957" y="3420319"/>
                  <a:pt x="6216391" y="3404697"/>
                </a:cubicBezTo>
                <a:lnTo>
                  <a:pt x="6212537" y="3388200"/>
                </a:lnTo>
                <a:lnTo>
                  <a:pt x="6214775" y="3370654"/>
                </a:lnTo>
                <a:lnTo>
                  <a:pt x="6198909" y="3458054"/>
                </a:lnTo>
                <a:cubicBezTo>
                  <a:pt x="6200909" y="3310126"/>
                  <a:pt x="6232119" y="3192901"/>
                  <a:pt x="6247459" y="3062564"/>
                </a:cubicBezTo>
                <a:lnTo>
                  <a:pt x="6249692" y="3026260"/>
                </a:lnTo>
                <a:lnTo>
                  <a:pt x="6245975" y="3042965"/>
                </a:lnTo>
                <a:cubicBezTo>
                  <a:pt x="6242125" y="3065807"/>
                  <a:pt x="6239404" y="3090510"/>
                  <a:pt x="6237304" y="3094219"/>
                </a:cubicBezTo>
                <a:cubicBezTo>
                  <a:pt x="6227615" y="3183212"/>
                  <a:pt x="6216899" y="3265671"/>
                  <a:pt x="6205223" y="3345662"/>
                </a:cubicBezTo>
                <a:lnTo>
                  <a:pt x="6204155" y="3352341"/>
                </a:lnTo>
                <a:lnTo>
                  <a:pt x="6204053" y="3351904"/>
                </a:lnTo>
                <a:cubicBezTo>
                  <a:pt x="6197006" y="3317794"/>
                  <a:pt x="6192851" y="3295939"/>
                  <a:pt x="6194817" y="3346858"/>
                </a:cubicBezTo>
                <a:lnTo>
                  <a:pt x="6192101" y="3427680"/>
                </a:lnTo>
                <a:lnTo>
                  <a:pt x="6185915" y="3466331"/>
                </a:lnTo>
                <a:lnTo>
                  <a:pt x="6177533" y="3399714"/>
                </a:lnTo>
                <a:lnTo>
                  <a:pt x="6163796" y="3317648"/>
                </a:lnTo>
                <a:lnTo>
                  <a:pt x="6157991" y="3342242"/>
                </a:lnTo>
                <a:lnTo>
                  <a:pt x="6154437" y="3363150"/>
                </a:lnTo>
                <a:lnTo>
                  <a:pt x="6172441" y="3535407"/>
                </a:lnTo>
                <a:lnTo>
                  <a:pt x="6176325" y="3517776"/>
                </a:lnTo>
                <a:lnTo>
                  <a:pt x="6179377" y="3507195"/>
                </a:lnTo>
                <a:lnTo>
                  <a:pt x="6167363" y="3582290"/>
                </a:lnTo>
                <a:lnTo>
                  <a:pt x="6164771" y="3603717"/>
                </a:lnTo>
                <a:lnTo>
                  <a:pt x="6153241" y="3534054"/>
                </a:lnTo>
                <a:lnTo>
                  <a:pt x="6149128" y="3506211"/>
                </a:lnTo>
                <a:lnTo>
                  <a:pt x="6142819" y="3535802"/>
                </a:lnTo>
                <a:cubicBezTo>
                  <a:pt x="6131341" y="3583036"/>
                  <a:pt x="6116285" y="3626479"/>
                  <a:pt x="6122201" y="3544795"/>
                </a:cubicBezTo>
                <a:lnTo>
                  <a:pt x="6134712" y="3396256"/>
                </a:lnTo>
                <a:lnTo>
                  <a:pt x="6130317" y="3358249"/>
                </a:lnTo>
                <a:lnTo>
                  <a:pt x="6122722" y="3308870"/>
                </a:lnTo>
                <a:lnTo>
                  <a:pt x="6110785" y="3404848"/>
                </a:lnTo>
                <a:lnTo>
                  <a:pt x="6107754" y="3429382"/>
                </a:lnTo>
                <a:lnTo>
                  <a:pt x="6110561" y="3447885"/>
                </a:lnTo>
                <a:cubicBezTo>
                  <a:pt x="6117863" y="3488806"/>
                  <a:pt x="6124846" y="3523177"/>
                  <a:pt x="6104001" y="3524305"/>
                </a:cubicBezTo>
                <a:cubicBezTo>
                  <a:pt x="6106146" y="3524876"/>
                  <a:pt x="6105366" y="3518370"/>
                  <a:pt x="6102792" y="3507818"/>
                </a:cubicBezTo>
                <a:lnTo>
                  <a:pt x="6099460" y="3496469"/>
                </a:lnTo>
                <a:lnTo>
                  <a:pt x="6093239" y="3546776"/>
                </a:lnTo>
                <a:lnTo>
                  <a:pt x="6079213" y="3486036"/>
                </a:lnTo>
                <a:cubicBezTo>
                  <a:pt x="6041335" y="3410750"/>
                  <a:pt x="6053504" y="3516258"/>
                  <a:pt x="6065985" y="3583309"/>
                </a:cubicBezTo>
                <a:lnTo>
                  <a:pt x="6075584" y="3674041"/>
                </a:lnTo>
                <a:lnTo>
                  <a:pt x="6066314" y="3738503"/>
                </a:lnTo>
                <a:lnTo>
                  <a:pt x="6065221" y="3746280"/>
                </a:lnTo>
                <a:lnTo>
                  <a:pt x="6059311" y="3710492"/>
                </a:lnTo>
                <a:cubicBezTo>
                  <a:pt x="6051135" y="3662368"/>
                  <a:pt x="6043853" y="3614484"/>
                  <a:pt x="6040861" y="3567740"/>
                </a:cubicBezTo>
                <a:cubicBezTo>
                  <a:pt x="6037731" y="3541714"/>
                  <a:pt x="6035634" y="3514197"/>
                  <a:pt x="6033919" y="3485903"/>
                </a:cubicBezTo>
                <a:lnTo>
                  <a:pt x="6030623" y="3424583"/>
                </a:lnTo>
                <a:lnTo>
                  <a:pt x="6026967" y="3425464"/>
                </a:lnTo>
                <a:cubicBezTo>
                  <a:pt x="6019720" y="3427054"/>
                  <a:pt x="6014917" y="3428003"/>
                  <a:pt x="6014917" y="3428003"/>
                </a:cubicBezTo>
                <a:cubicBezTo>
                  <a:pt x="6010813" y="3444701"/>
                  <a:pt x="6026001" y="3531739"/>
                  <a:pt x="6017457" y="3566524"/>
                </a:cubicBezTo>
                <a:cubicBezTo>
                  <a:pt x="6017457" y="3566524"/>
                  <a:pt x="6007775" y="3605941"/>
                  <a:pt x="5999329" y="3565538"/>
                </a:cubicBezTo>
                <a:lnTo>
                  <a:pt x="5997327" y="3552696"/>
                </a:lnTo>
                <a:lnTo>
                  <a:pt x="5996527" y="3555959"/>
                </a:lnTo>
                <a:cubicBezTo>
                  <a:pt x="5998954" y="3583285"/>
                  <a:pt x="6005144" y="3595305"/>
                  <a:pt x="6011053" y="3614663"/>
                </a:cubicBezTo>
                <a:cubicBezTo>
                  <a:pt x="6009005" y="3623010"/>
                  <a:pt x="5992499" y="3646787"/>
                  <a:pt x="5996017" y="3675886"/>
                </a:cubicBezTo>
                <a:cubicBezTo>
                  <a:pt x="5998443" y="3703212"/>
                  <a:pt x="6019503" y="3772542"/>
                  <a:pt x="6015096" y="3827696"/>
                </a:cubicBezTo>
                <a:cubicBezTo>
                  <a:pt x="6011071" y="3918525"/>
                  <a:pt x="5987885" y="3783409"/>
                  <a:pt x="5985802" y="3754693"/>
                </a:cubicBezTo>
                <a:cubicBezTo>
                  <a:pt x="5975751" y="3714967"/>
                  <a:pt x="5977423" y="3670941"/>
                  <a:pt x="5973286" y="3650576"/>
                </a:cubicBezTo>
                <a:cubicBezTo>
                  <a:pt x="5970021" y="3645261"/>
                  <a:pt x="5963742" y="3641368"/>
                  <a:pt x="5957715" y="3636432"/>
                </a:cubicBezTo>
                <a:lnTo>
                  <a:pt x="5950348" y="3625722"/>
                </a:lnTo>
                <a:lnTo>
                  <a:pt x="5949512" y="3651069"/>
                </a:lnTo>
                <a:cubicBezTo>
                  <a:pt x="5948417" y="3664628"/>
                  <a:pt x="5946489" y="3674027"/>
                  <a:pt x="5943389" y="3675798"/>
                </a:cubicBezTo>
                <a:cubicBezTo>
                  <a:pt x="5942059" y="3676555"/>
                  <a:pt x="5940667" y="3675725"/>
                  <a:pt x="5939249" y="3673628"/>
                </a:cubicBezTo>
                <a:lnTo>
                  <a:pt x="5938657" y="3672296"/>
                </a:lnTo>
                <a:lnTo>
                  <a:pt x="5941427" y="3705844"/>
                </a:lnTo>
                <a:cubicBezTo>
                  <a:pt x="5943517" y="3734563"/>
                  <a:pt x="5934971" y="3769349"/>
                  <a:pt x="5932956" y="3814760"/>
                </a:cubicBezTo>
                <a:cubicBezTo>
                  <a:pt x="5937475" y="3870805"/>
                  <a:pt x="5951966" y="3892443"/>
                  <a:pt x="5934841" y="3924946"/>
                </a:cubicBezTo>
                <a:cubicBezTo>
                  <a:pt x="5922462" y="3942779"/>
                  <a:pt x="5904887" y="3943391"/>
                  <a:pt x="5895141" y="3949626"/>
                </a:cubicBezTo>
                <a:lnTo>
                  <a:pt x="5888925" y="3958001"/>
                </a:lnTo>
                <a:lnTo>
                  <a:pt x="5887072" y="3934758"/>
                </a:lnTo>
                <a:cubicBezTo>
                  <a:pt x="5883612" y="3877513"/>
                  <a:pt x="5878823" y="3821027"/>
                  <a:pt x="5865011" y="3762513"/>
                </a:cubicBezTo>
                <a:cubicBezTo>
                  <a:pt x="5872103" y="3712705"/>
                  <a:pt x="5859426" y="3692350"/>
                  <a:pt x="5853612" y="3699024"/>
                </a:cubicBezTo>
                <a:cubicBezTo>
                  <a:pt x="5851673" y="3701248"/>
                  <a:pt x="5850496" y="3706476"/>
                  <a:pt x="5851065" y="3714617"/>
                </a:cubicBezTo>
                <a:cubicBezTo>
                  <a:pt x="5851827" y="3725476"/>
                  <a:pt x="5855697" y="3741510"/>
                  <a:pt x="5865011" y="3762513"/>
                </a:cubicBezTo>
                <a:cubicBezTo>
                  <a:pt x="5861991" y="3830635"/>
                  <a:pt x="5864119" y="3888638"/>
                  <a:pt x="5866429" y="3946688"/>
                </a:cubicBezTo>
                <a:lnTo>
                  <a:pt x="5869249" y="4030397"/>
                </a:lnTo>
                <a:lnTo>
                  <a:pt x="5844703" y="3863940"/>
                </a:lnTo>
                <a:cubicBezTo>
                  <a:pt x="5842273" y="3836614"/>
                  <a:pt x="5831224" y="3769941"/>
                  <a:pt x="5821142" y="3693149"/>
                </a:cubicBezTo>
                <a:cubicBezTo>
                  <a:pt x="5819055" y="3664432"/>
                  <a:pt x="5796075" y="3447848"/>
                  <a:pt x="5795908" y="3566385"/>
                </a:cubicBezTo>
                <a:cubicBezTo>
                  <a:pt x="5796018" y="3677580"/>
                  <a:pt x="5781379" y="3507681"/>
                  <a:pt x="5776901" y="3488701"/>
                </a:cubicBezTo>
                <a:cubicBezTo>
                  <a:pt x="5775353" y="3485697"/>
                  <a:pt x="5772343" y="3481286"/>
                  <a:pt x="5768534" y="3476449"/>
                </a:cubicBezTo>
                <a:lnTo>
                  <a:pt x="5764253" y="3471653"/>
                </a:lnTo>
                <a:lnTo>
                  <a:pt x="5751648" y="3543101"/>
                </a:lnTo>
                <a:lnTo>
                  <a:pt x="5742483" y="3577373"/>
                </a:lnTo>
                <a:lnTo>
                  <a:pt x="5742502" y="3577574"/>
                </a:lnTo>
                <a:cubicBezTo>
                  <a:pt x="5749285" y="3641445"/>
                  <a:pt x="5756585" y="3707862"/>
                  <a:pt x="5757631" y="3722223"/>
                </a:cubicBezTo>
                <a:cubicBezTo>
                  <a:pt x="5758043" y="3794960"/>
                  <a:pt x="5761601" y="3861125"/>
                  <a:pt x="5757536" y="3914887"/>
                </a:cubicBezTo>
                <a:cubicBezTo>
                  <a:pt x="5756511" y="3919060"/>
                  <a:pt x="5752231" y="3927186"/>
                  <a:pt x="5747948" y="3935312"/>
                </a:cubicBezTo>
                <a:lnTo>
                  <a:pt x="5745743" y="3940009"/>
                </a:lnTo>
                <a:lnTo>
                  <a:pt x="5743275" y="3932489"/>
                </a:lnTo>
                <a:cubicBezTo>
                  <a:pt x="5738523" y="3919275"/>
                  <a:pt x="5736421" y="3919690"/>
                  <a:pt x="5737882" y="3952265"/>
                </a:cubicBezTo>
                <a:lnTo>
                  <a:pt x="5739654" y="3981327"/>
                </a:lnTo>
                <a:lnTo>
                  <a:pt x="5741704" y="4021891"/>
                </a:lnTo>
                <a:lnTo>
                  <a:pt x="5741799" y="4022307"/>
                </a:lnTo>
                <a:lnTo>
                  <a:pt x="5744048" y="4069777"/>
                </a:lnTo>
                <a:cubicBezTo>
                  <a:pt x="5745669" y="4091956"/>
                  <a:pt x="5747527" y="4112506"/>
                  <a:pt x="5748931" y="4133537"/>
                </a:cubicBezTo>
                <a:lnTo>
                  <a:pt x="5748965" y="4134578"/>
                </a:lnTo>
                <a:lnTo>
                  <a:pt x="5737888" y="4112729"/>
                </a:lnTo>
                <a:lnTo>
                  <a:pt x="5742304" y="4114581"/>
                </a:lnTo>
                <a:lnTo>
                  <a:pt x="5744419" y="4123358"/>
                </a:lnTo>
                <a:cubicBezTo>
                  <a:pt x="5745443" y="4119184"/>
                  <a:pt x="5745955" y="4117099"/>
                  <a:pt x="5745139" y="4115769"/>
                </a:cubicBezTo>
                <a:lnTo>
                  <a:pt x="5742304" y="4114581"/>
                </a:lnTo>
                <a:lnTo>
                  <a:pt x="5738409" y="4098441"/>
                </a:lnTo>
                <a:lnTo>
                  <a:pt x="5738822" y="4087227"/>
                </a:lnTo>
                <a:cubicBezTo>
                  <a:pt x="5737897" y="4080124"/>
                  <a:pt x="5736420" y="4075285"/>
                  <a:pt x="5736420" y="4075285"/>
                </a:cubicBezTo>
                <a:cubicBezTo>
                  <a:pt x="5736420" y="4075285"/>
                  <a:pt x="5710679" y="4068443"/>
                  <a:pt x="5705109" y="4047695"/>
                </a:cubicBezTo>
                <a:cubicBezTo>
                  <a:pt x="5687910" y="4006071"/>
                  <a:pt x="5688079" y="3887535"/>
                  <a:pt x="5679459" y="3848190"/>
                </a:cubicBezTo>
                <a:cubicBezTo>
                  <a:pt x="5681512" y="3839840"/>
                  <a:pt x="5662919" y="3834900"/>
                  <a:pt x="5656389" y="3824271"/>
                </a:cubicBezTo>
                <a:cubicBezTo>
                  <a:pt x="5647490" y="3804674"/>
                  <a:pt x="5643205" y="3775883"/>
                  <a:pt x="5640672" y="3744013"/>
                </a:cubicBezTo>
                <a:lnTo>
                  <a:pt x="5638205" y="3697482"/>
                </a:lnTo>
                <a:lnTo>
                  <a:pt x="5637673" y="3702582"/>
                </a:lnTo>
                <a:lnTo>
                  <a:pt x="5636767" y="3704822"/>
                </a:lnTo>
                <a:lnTo>
                  <a:pt x="5636465" y="3701001"/>
                </a:lnTo>
                <a:lnTo>
                  <a:pt x="5636550" y="3700321"/>
                </a:lnTo>
                <a:lnTo>
                  <a:pt x="5636371" y="3699822"/>
                </a:lnTo>
                <a:lnTo>
                  <a:pt x="5633199" y="3659967"/>
                </a:lnTo>
                <a:lnTo>
                  <a:pt x="5631087" y="3645965"/>
                </a:lnTo>
                <a:lnTo>
                  <a:pt x="5631497" y="3635606"/>
                </a:lnTo>
                <a:lnTo>
                  <a:pt x="5630789" y="3609325"/>
                </a:lnTo>
                <a:lnTo>
                  <a:pt x="5627068" y="3617004"/>
                </a:lnTo>
                <a:lnTo>
                  <a:pt x="5627319" y="3620980"/>
                </a:lnTo>
                <a:lnTo>
                  <a:pt x="5612153" y="3520418"/>
                </a:lnTo>
                <a:lnTo>
                  <a:pt x="5606735" y="3488487"/>
                </a:lnTo>
                <a:lnTo>
                  <a:pt x="5606253" y="3490415"/>
                </a:lnTo>
                <a:cubicBezTo>
                  <a:pt x="5598457" y="3519591"/>
                  <a:pt x="5594173" y="3622137"/>
                  <a:pt x="5578572" y="3665096"/>
                </a:cubicBezTo>
                <a:cubicBezTo>
                  <a:pt x="5555176" y="3721834"/>
                  <a:pt x="5581663" y="3580064"/>
                  <a:pt x="5582257" y="3563607"/>
                </a:cubicBezTo>
                <a:cubicBezTo>
                  <a:pt x="5587979" y="3529757"/>
                  <a:pt x="5591896" y="3503105"/>
                  <a:pt x="5594899" y="3479788"/>
                </a:cubicBezTo>
                <a:lnTo>
                  <a:pt x="5599027" y="3443096"/>
                </a:lnTo>
                <a:lnTo>
                  <a:pt x="5579144" y="3325976"/>
                </a:lnTo>
                <a:lnTo>
                  <a:pt x="5570517" y="3330222"/>
                </a:lnTo>
                <a:cubicBezTo>
                  <a:pt x="5572169" y="3331158"/>
                  <a:pt x="5573000" y="3325679"/>
                  <a:pt x="5573261" y="3316513"/>
                </a:cubicBezTo>
                <a:lnTo>
                  <a:pt x="5572739" y="3288259"/>
                </a:lnTo>
                <a:lnTo>
                  <a:pt x="5557879" y="3200724"/>
                </a:lnTo>
                <a:lnTo>
                  <a:pt x="5552696" y="3233361"/>
                </a:lnTo>
                <a:lnTo>
                  <a:pt x="5531750" y="3232822"/>
                </a:lnTo>
                <a:lnTo>
                  <a:pt x="5536638" y="3325446"/>
                </a:lnTo>
                <a:lnTo>
                  <a:pt x="5518267" y="3233160"/>
                </a:lnTo>
                <a:lnTo>
                  <a:pt x="5506718" y="3283785"/>
                </a:lnTo>
                <a:lnTo>
                  <a:pt x="5500629" y="3305190"/>
                </a:lnTo>
                <a:lnTo>
                  <a:pt x="5539765" y="3603457"/>
                </a:lnTo>
                <a:cubicBezTo>
                  <a:pt x="5562789" y="3798929"/>
                  <a:pt x="5581001" y="3994603"/>
                  <a:pt x="5588290" y="4194419"/>
                </a:cubicBezTo>
                <a:cubicBezTo>
                  <a:pt x="5588298" y="4203686"/>
                  <a:pt x="5590403" y="4221475"/>
                  <a:pt x="5593187" y="4243291"/>
                </a:cubicBezTo>
                <a:lnTo>
                  <a:pt x="5593729" y="4247710"/>
                </a:lnTo>
                <a:lnTo>
                  <a:pt x="5592059" y="4258047"/>
                </a:lnTo>
                <a:lnTo>
                  <a:pt x="5591579" y="4259974"/>
                </a:lnTo>
                <a:lnTo>
                  <a:pt x="5586159" y="4228044"/>
                </a:lnTo>
                <a:cubicBezTo>
                  <a:pt x="5546398" y="4042574"/>
                  <a:pt x="5563655" y="3854470"/>
                  <a:pt x="5515311" y="3666721"/>
                </a:cubicBezTo>
                <a:cubicBezTo>
                  <a:pt x="5514873" y="3701066"/>
                  <a:pt x="5520981" y="3747156"/>
                  <a:pt x="5511553" y="3737842"/>
                </a:cubicBezTo>
                <a:lnTo>
                  <a:pt x="5497685" y="3710617"/>
                </a:lnTo>
                <a:lnTo>
                  <a:pt x="5507585" y="3615258"/>
                </a:lnTo>
                <a:lnTo>
                  <a:pt x="5506902" y="3612706"/>
                </a:lnTo>
                <a:lnTo>
                  <a:pt x="5503735" y="3595418"/>
                </a:lnTo>
                <a:lnTo>
                  <a:pt x="5489769" y="3666272"/>
                </a:lnTo>
                <a:lnTo>
                  <a:pt x="5488487" y="3657973"/>
                </a:lnTo>
                <a:cubicBezTo>
                  <a:pt x="5479671" y="3592401"/>
                  <a:pt x="5467365" y="3491306"/>
                  <a:pt x="5451857" y="3466063"/>
                </a:cubicBezTo>
                <a:lnTo>
                  <a:pt x="5450651" y="3487401"/>
                </a:lnTo>
                <a:lnTo>
                  <a:pt x="5455214" y="3532615"/>
                </a:lnTo>
                <a:lnTo>
                  <a:pt x="5449653" y="3505076"/>
                </a:lnTo>
                <a:lnTo>
                  <a:pt x="5447209" y="3548273"/>
                </a:lnTo>
                <a:cubicBezTo>
                  <a:pt x="5447074" y="3566354"/>
                  <a:pt x="5447573" y="3582975"/>
                  <a:pt x="5448425" y="3599027"/>
                </a:cubicBezTo>
                <a:lnTo>
                  <a:pt x="5449485" y="3614150"/>
                </a:lnTo>
                <a:lnTo>
                  <a:pt x="5443491" y="3602327"/>
                </a:lnTo>
                <a:cubicBezTo>
                  <a:pt x="5439107" y="3592269"/>
                  <a:pt x="5436353" y="3584867"/>
                  <a:pt x="5436353" y="3584867"/>
                </a:cubicBezTo>
                <a:cubicBezTo>
                  <a:pt x="5414435" y="3585713"/>
                  <a:pt x="5444608" y="3657096"/>
                  <a:pt x="5456609" y="3726570"/>
                </a:cubicBezTo>
                <a:lnTo>
                  <a:pt x="5457065" y="3735616"/>
                </a:lnTo>
                <a:lnTo>
                  <a:pt x="5457747" y="3752215"/>
                </a:lnTo>
                <a:lnTo>
                  <a:pt x="5458663" y="3767267"/>
                </a:lnTo>
                <a:lnTo>
                  <a:pt x="5459949" y="3792722"/>
                </a:lnTo>
                <a:lnTo>
                  <a:pt x="5452567" y="3808452"/>
                </a:lnTo>
                <a:lnTo>
                  <a:pt x="5449433" y="3798902"/>
                </a:lnTo>
                <a:cubicBezTo>
                  <a:pt x="5443014" y="3778663"/>
                  <a:pt x="5434246" y="3750974"/>
                  <a:pt x="5424041" y="3734365"/>
                </a:cubicBezTo>
                <a:cubicBezTo>
                  <a:pt x="5403364" y="3700706"/>
                  <a:pt x="5440623" y="3784720"/>
                  <a:pt x="5415499" y="3769149"/>
                </a:cubicBezTo>
                <a:cubicBezTo>
                  <a:pt x="5390378" y="3753582"/>
                  <a:pt x="5402987" y="3665033"/>
                  <a:pt x="5394369" y="3625689"/>
                </a:cubicBezTo>
                <a:cubicBezTo>
                  <a:pt x="5394952" y="3579893"/>
                  <a:pt x="5399015" y="3526131"/>
                  <a:pt x="5383866" y="3476159"/>
                </a:cubicBezTo>
                <a:cubicBezTo>
                  <a:pt x="5383866" y="3476159"/>
                  <a:pt x="5365274" y="3471216"/>
                  <a:pt x="5358747" y="3460589"/>
                </a:cubicBezTo>
                <a:cubicBezTo>
                  <a:pt x="5354607" y="3440219"/>
                  <a:pt x="5337613" y="3317125"/>
                  <a:pt x="5335523" y="3288407"/>
                </a:cubicBezTo>
                <a:cubicBezTo>
                  <a:pt x="5332913" y="3279655"/>
                  <a:pt x="5330571" y="3272373"/>
                  <a:pt x="5328477" y="3266428"/>
                </a:cubicBezTo>
                <a:lnTo>
                  <a:pt x="5327499" y="3263983"/>
                </a:lnTo>
                <a:lnTo>
                  <a:pt x="5335099" y="3324027"/>
                </a:lnTo>
                <a:cubicBezTo>
                  <a:pt x="5342236" y="3385487"/>
                  <a:pt x="5348518" y="3447449"/>
                  <a:pt x="5353385" y="3511876"/>
                </a:cubicBezTo>
                <a:lnTo>
                  <a:pt x="5355613" y="3524063"/>
                </a:lnTo>
                <a:lnTo>
                  <a:pt x="5353111" y="3529102"/>
                </a:lnTo>
                <a:lnTo>
                  <a:pt x="5346071" y="3568318"/>
                </a:lnTo>
                <a:lnTo>
                  <a:pt x="5344475" y="3560306"/>
                </a:lnTo>
                <a:lnTo>
                  <a:pt x="5316637" y="3373364"/>
                </a:lnTo>
                <a:lnTo>
                  <a:pt x="5318436" y="3405820"/>
                </a:lnTo>
                <a:cubicBezTo>
                  <a:pt x="5318901" y="3416371"/>
                  <a:pt x="5319105" y="3425040"/>
                  <a:pt x="5318852" y="3430716"/>
                </a:cubicBezTo>
                <a:cubicBezTo>
                  <a:pt x="5326888" y="3515858"/>
                  <a:pt x="5337934" y="3582528"/>
                  <a:pt x="5329391" y="3617316"/>
                </a:cubicBezTo>
                <a:lnTo>
                  <a:pt x="5329003" y="3693920"/>
                </a:lnTo>
                <a:lnTo>
                  <a:pt x="5330562" y="3705135"/>
                </a:lnTo>
                <a:lnTo>
                  <a:pt x="5328914" y="3711868"/>
                </a:lnTo>
                <a:lnTo>
                  <a:pt x="5328905" y="3713391"/>
                </a:lnTo>
                <a:lnTo>
                  <a:pt x="5329071" y="3718115"/>
                </a:lnTo>
                <a:lnTo>
                  <a:pt x="5320647" y="3661002"/>
                </a:lnTo>
                <a:cubicBezTo>
                  <a:pt x="5310461" y="3588608"/>
                  <a:pt x="5300897" y="3518022"/>
                  <a:pt x="5291445" y="3448346"/>
                </a:cubicBezTo>
                <a:lnTo>
                  <a:pt x="5287270" y="3419289"/>
                </a:lnTo>
                <a:lnTo>
                  <a:pt x="5276952" y="3450974"/>
                </a:lnTo>
                <a:lnTo>
                  <a:pt x="5272486" y="3461708"/>
                </a:lnTo>
                <a:lnTo>
                  <a:pt x="5282706" y="3552931"/>
                </a:lnTo>
                <a:cubicBezTo>
                  <a:pt x="5283451" y="3559984"/>
                  <a:pt x="5284596" y="3568303"/>
                  <a:pt x="5286013" y="3577543"/>
                </a:cubicBezTo>
                <a:lnTo>
                  <a:pt x="5287708" y="3587901"/>
                </a:lnTo>
                <a:lnTo>
                  <a:pt x="5270387" y="3582848"/>
                </a:lnTo>
                <a:cubicBezTo>
                  <a:pt x="5266167" y="3578490"/>
                  <a:pt x="5265084" y="3571762"/>
                  <a:pt x="5270391" y="3563123"/>
                </a:cubicBezTo>
                <a:cubicBezTo>
                  <a:pt x="5249709" y="3596784"/>
                  <a:pt x="5268341" y="3554777"/>
                  <a:pt x="5262733" y="3612591"/>
                </a:cubicBezTo>
                <a:cubicBezTo>
                  <a:pt x="5253739" y="3687611"/>
                  <a:pt x="5241094" y="3636129"/>
                  <a:pt x="5241094" y="3636129"/>
                </a:cubicBezTo>
                <a:cubicBezTo>
                  <a:pt x="5232548" y="3601343"/>
                  <a:pt x="5247733" y="3514303"/>
                  <a:pt x="5243635" y="3497607"/>
                </a:cubicBezTo>
                <a:cubicBezTo>
                  <a:pt x="5243635" y="3497607"/>
                  <a:pt x="5224421" y="3493822"/>
                  <a:pt x="5204865" y="3488638"/>
                </a:cubicBezTo>
                <a:cubicBezTo>
                  <a:pt x="5207295" y="3461313"/>
                  <a:pt x="5213862" y="3413620"/>
                  <a:pt x="5213862" y="3413620"/>
                </a:cubicBezTo>
                <a:cubicBezTo>
                  <a:pt x="5190208" y="3391743"/>
                  <a:pt x="5196663" y="3455245"/>
                  <a:pt x="5196663" y="3455245"/>
                </a:cubicBezTo>
                <a:cubicBezTo>
                  <a:pt x="5190443" y="3470239"/>
                  <a:pt x="5177767" y="3505474"/>
                  <a:pt x="5167723" y="3536678"/>
                </a:cubicBezTo>
                <a:lnTo>
                  <a:pt x="5166929" y="3539384"/>
                </a:lnTo>
                <a:lnTo>
                  <a:pt x="5166356" y="3552147"/>
                </a:lnTo>
                <a:cubicBezTo>
                  <a:pt x="5165982" y="3555462"/>
                  <a:pt x="5165463" y="3557099"/>
                  <a:pt x="5164824" y="3557282"/>
                </a:cubicBezTo>
                <a:lnTo>
                  <a:pt x="5162673" y="3553875"/>
                </a:lnTo>
                <a:lnTo>
                  <a:pt x="5155757" y="3577420"/>
                </a:lnTo>
                <a:cubicBezTo>
                  <a:pt x="5153181" y="3587972"/>
                  <a:pt x="5152402" y="3594480"/>
                  <a:pt x="5154544" y="3593911"/>
                </a:cubicBezTo>
                <a:cubicBezTo>
                  <a:pt x="5133699" y="3592780"/>
                  <a:pt x="5140686" y="3558409"/>
                  <a:pt x="5147990" y="3517491"/>
                </a:cubicBezTo>
                <a:lnTo>
                  <a:pt x="5151292" y="3495714"/>
                </a:lnTo>
                <a:lnTo>
                  <a:pt x="5148448" y="3478628"/>
                </a:lnTo>
                <a:cubicBezTo>
                  <a:pt x="5145687" y="3460988"/>
                  <a:pt x="5142823" y="3441967"/>
                  <a:pt x="5140018" y="3423339"/>
                </a:cubicBezTo>
                <a:lnTo>
                  <a:pt x="5134486" y="3387199"/>
                </a:lnTo>
                <a:lnTo>
                  <a:pt x="5128234" y="3427852"/>
                </a:lnTo>
                <a:cubicBezTo>
                  <a:pt x="5125967" y="3448092"/>
                  <a:pt x="5123958" y="3469378"/>
                  <a:pt x="5120675" y="3493224"/>
                </a:cubicBezTo>
                <a:cubicBezTo>
                  <a:pt x="5115023" y="3538453"/>
                  <a:pt x="5109973" y="3573702"/>
                  <a:pt x="5105309" y="3603661"/>
                </a:cubicBezTo>
                <a:lnTo>
                  <a:pt x="5093778" y="3673319"/>
                </a:lnTo>
                <a:lnTo>
                  <a:pt x="5091186" y="3651892"/>
                </a:lnTo>
                <a:lnTo>
                  <a:pt x="5066451" y="3497284"/>
                </a:lnTo>
                <a:lnTo>
                  <a:pt x="5063731" y="3416460"/>
                </a:lnTo>
                <a:cubicBezTo>
                  <a:pt x="5065697" y="3365542"/>
                  <a:pt x="5061545" y="3387397"/>
                  <a:pt x="5054496" y="3421506"/>
                </a:cubicBezTo>
                <a:lnTo>
                  <a:pt x="5054396" y="3421944"/>
                </a:lnTo>
                <a:lnTo>
                  <a:pt x="5053328" y="3415268"/>
                </a:lnTo>
                <a:cubicBezTo>
                  <a:pt x="5047488" y="3375273"/>
                  <a:pt x="5041892" y="3334659"/>
                  <a:pt x="5036542" y="3292920"/>
                </a:cubicBezTo>
                <a:lnTo>
                  <a:pt x="5030363" y="3240771"/>
                </a:lnTo>
                <a:lnTo>
                  <a:pt x="5029068" y="3250099"/>
                </a:lnTo>
                <a:lnTo>
                  <a:pt x="5022670" y="3244158"/>
                </a:lnTo>
                <a:lnTo>
                  <a:pt x="5020512" y="3258111"/>
                </a:lnTo>
                <a:lnTo>
                  <a:pt x="5046014" y="3457802"/>
                </a:lnTo>
                <a:lnTo>
                  <a:pt x="5042162" y="3474302"/>
                </a:lnTo>
                <a:cubicBezTo>
                  <a:pt x="5039877" y="3482111"/>
                  <a:pt x="5037513" y="3488796"/>
                  <a:pt x="5035123" y="3493410"/>
                </a:cubicBezTo>
                <a:lnTo>
                  <a:pt x="5028366" y="3499664"/>
                </a:lnTo>
                <a:lnTo>
                  <a:pt x="5029617" y="3535313"/>
                </a:lnTo>
                <a:cubicBezTo>
                  <a:pt x="5029011" y="3560558"/>
                  <a:pt x="5026442" y="3585354"/>
                  <a:pt x="5020546" y="3609352"/>
                </a:cubicBezTo>
                <a:cubicBezTo>
                  <a:pt x="5019522" y="3613529"/>
                  <a:pt x="5016403" y="3609179"/>
                  <a:pt x="5012487" y="3600195"/>
                </a:cubicBezTo>
                <a:lnTo>
                  <a:pt x="5010304" y="3593885"/>
                </a:lnTo>
                <a:lnTo>
                  <a:pt x="5022242" y="3476192"/>
                </a:lnTo>
                <a:lnTo>
                  <a:pt x="5021107" y="3455856"/>
                </a:lnTo>
                <a:cubicBezTo>
                  <a:pt x="5020208" y="3401994"/>
                  <a:pt x="5024299" y="3314567"/>
                  <a:pt x="5019759" y="3284645"/>
                </a:cubicBezTo>
                <a:lnTo>
                  <a:pt x="5019431" y="3283351"/>
                </a:lnTo>
                <a:lnTo>
                  <a:pt x="5019102" y="3305111"/>
                </a:lnTo>
                <a:lnTo>
                  <a:pt x="5019399" y="3319397"/>
                </a:lnTo>
                <a:lnTo>
                  <a:pt x="5007251" y="3405744"/>
                </a:lnTo>
                <a:cubicBezTo>
                  <a:pt x="5000784" y="3444162"/>
                  <a:pt x="4992710" y="3482807"/>
                  <a:pt x="4981465" y="3521930"/>
                </a:cubicBezTo>
                <a:lnTo>
                  <a:pt x="4989054" y="3417081"/>
                </a:lnTo>
                <a:lnTo>
                  <a:pt x="4984135" y="3446005"/>
                </a:lnTo>
                <a:cubicBezTo>
                  <a:pt x="4979376" y="3471441"/>
                  <a:pt x="4974251" y="3492682"/>
                  <a:pt x="4969271" y="3502434"/>
                </a:cubicBezTo>
                <a:lnTo>
                  <a:pt x="4969168" y="3502555"/>
                </a:lnTo>
                <a:lnTo>
                  <a:pt x="4972168" y="3478603"/>
                </a:lnTo>
                <a:cubicBezTo>
                  <a:pt x="4968265" y="3473944"/>
                  <a:pt x="4966313" y="3471615"/>
                  <a:pt x="4965582" y="3470744"/>
                </a:cubicBezTo>
                <a:cubicBezTo>
                  <a:pt x="4963387" y="3468123"/>
                  <a:pt x="4972168" y="3478603"/>
                  <a:pt x="4972168" y="3478603"/>
                </a:cubicBezTo>
                <a:lnTo>
                  <a:pt x="4967258" y="3504535"/>
                </a:lnTo>
                <a:lnTo>
                  <a:pt x="4967281" y="3504720"/>
                </a:lnTo>
                <a:lnTo>
                  <a:pt x="4964357" y="3508086"/>
                </a:lnTo>
                <a:lnTo>
                  <a:pt x="4955409" y="3503048"/>
                </a:lnTo>
                <a:lnTo>
                  <a:pt x="4941684" y="3600858"/>
                </a:lnTo>
                <a:lnTo>
                  <a:pt x="4940459" y="3588072"/>
                </a:lnTo>
                <a:cubicBezTo>
                  <a:pt x="4938763" y="3567055"/>
                  <a:pt x="4936075" y="3532642"/>
                  <a:pt x="4933458" y="3503721"/>
                </a:cubicBezTo>
                <a:lnTo>
                  <a:pt x="4931113" y="3479492"/>
                </a:lnTo>
                <a:lnTo>
                  <a:pt x="4925893" y="3473761"/>
                </a:lnTo>
                <a:lnTo>
                  <a:pt x="4925892" y="3492304"/>
                </a:lnTo>
                <a:lnTo>
                  <a:pt x="4924252" y="3517309"/>
                </a:lnTo>
                <a:lnTo>
                  <a:pt x="4924244" y="3517420"/>
                </a:lnTo>
                <a:cubicBezTo>
                  <a:pt x="4920105" y="3559381"/>
                  <a:pt x="4913897" y="3491476"/>
                  <a:pt x="4905196" y="3454623"/>
                </a:cubicBezTo>
                <a:lnTo>
                  <a:pt x="4905099" y="3454294"/>
                </a:lnTo>
                <a:lnTo>
                  <a:pt x="4905000" y="3454622"/>
                </a:lnTo>
                <a:cubicBezTo>
                  <a:pt x="4895059" y="3496742"/>
                  <a:pt x="4888371" y="3579416"/>
                  <a:pt x="4884302" y="3492303"/>
                </a:cubicBezTo>
                <a:lnTo>
                  <a:pt x="4884306" y="3473762"/>
                </a:lnTo>
                <a:lnTo>
                  <a:pt x="4879083" y="3479490"/>
                </a:lnTo>
                <a:lnTo>
                  <a:pt x="4876739" y="3503722"/>
                </a:lnTo>
                <a:cubicBezTo>
                  <a:pt x="4874121" y="3532644"/>
                  <a:pt x="4871431" y="3567056"/>
                  <a:pt x="4869739" y="3588071"/>
                </a:cubicBezTo>
                <a:lnTo>
                  <a:pt x="4868511" y="3600859"/>
                </a:lnTo>
                <a:lnTo>
                  <a:pt x="4854783" y="3503049"/>
                </a:lnTo>
                <a:lnTo>
                  <a:pt x="4845842" y="3508085"/>
                </a:lnTo>
                <a:cubicBezTo>
                  <a:pt x="4839405" y="3506375"/>
                  <a:pt x="4832405" y="3479918"/>
                  <a:pt x="4826060" y="3446002"/>
                </a:cubicBezTo>
                <a:lnTo>
                  <a:pt x="4821142" y="3417081"/>
                </a:lnTo>
                <a:lnTo>
                  <a:pt x="4828730" y="3521930"/>
                </a:lnTo>
                <a:cubicBezTo>
                  <a:pt x="4817486" y="3482809"/>
                  <a:pt x="4809414" y="3444162"/>
                  <a:pt x="4802947" y="3405745"/>
                </a:cubicBezTo>
                <a:lnTo>
                  <a:pt x="4790798" y="3319397"/>
                </a:lnTo>
                <a:lnTo>
                  <a:pt x="4791096" y="3305113"/>
                </a:lnTo>
                <a:lnTo>
                  <a:pt x="4790766" y="3283349"/>
                </a:lnTo>
                <a:lnTo>
                  <a:pt x="4790436" y="3284644"/>
                </a:lnTo>
                <a:cubicBezTo>
                  <a:pt x="4785895" y="3314565"/>
                  <a:pt x="4789987" y="3401992"/>
                  <a:pt x="4789090" y="3455856"/>
                </a:cubicBezTo>
                <a:lnTo>
                  <a:pt x="4787955" y="3476195"/>
                </a:lnTo>
                <a:lnTo>
                  <a:pt x="4799892" y="3593887"/>
                </a:lnTo>
                <a:lnTo>
                  <a:pt x="4797709" y="3600197"/>
                </a:lnTo>
                <a:cubicBezTo>
                  <a:pt x="4793794" y="3609177"/>
                  <a:pt x="4790672" y="3613529"/>
                  <a:pt x="4789650" y="3609354"/>
                </a:cubicBezTo>
                <a:cubicBezTo>
                  <a:pt x="4783755" y="3585353"/>
                  <a:pt x="4781187" y="3560558"/>
                  <a:pt x="4780581" y="3535314"/>
                </a:cubicBezTo>
                <a:lnTo>
                  <a:pt x="4781830" y="3499663"/>
                </a:lnTo>
                <a:lnTo>
                  <a:pt x="4775075" y="3493409"/>
                </a:lnTo>
                <a:cubicBezTo>
                  <a:pt x="4772683" y="3488793"/>
                  <a:pt x="4770319" y="3482110"/>
                  <a:pt x="4768036" y="3474301"/>
                </a:cubicBezTo>
                <a:lnTo>
                  <a:pt x="4764183" y="3457803"/>
                </a:lnTo>
                <a:lnTo>
                  <a:pt x="4789681" y="3258111"/>
                </a:lnTo>
                <a:lnTo>
                  <a:pt x="4787523" y="3244157"/>
                </a:lnTo>
                <a:lnTo>
                  <a:pt x="4781132" y="3250102"/>
                </a:lnTo>
                <a:lnTo>
                  <a:pt x="4779833" y="3240772"/>
                </a:lnTo>
                <a:lnTo>
                  <a:pt x="4773657" y="3292921"/>
                </a:lnTo>
                <a:cubicBezTo>
                  <a:pt x="4768305" y="3334658"/>
                  <a:pt x="4762707" y="3375273"/>
                  <a:pt x="4756871" y="3415267"/>
                </a:cubicBezTo>
                <a:lnTo>
                  <a:pt x="4755801" y="3421941"/>
                </a:lnTo>
                <a:lnTo>
                  <a:pt x="4755699" y="3421506"/>
                </a:lnTo>
                <a:cubicBezTo>
                  <a:pt x="4748654" y="3387398"/>
                  <a:pt x="4744498" y="3365539"/>
                  <a:pt x="4746465" y="3416460"/>
                </a:cubicBezTo>
                <a:lnTo>
                  <a:pt x="4743748" y="3497282"/>
                </a:lnTo>
                <a:lnTo>
                  <a:pt x="4719010" y="3651893"/>
                </a:lnTo>
                <a:lnTo>
                  <a:pt x="4716418" y="3673317"/>
                </a:lnTo>
                <a:lnTo>
                  <a:pt x="4704889" y="3603660"/>
                </a:lnTo>
                <a:cubicBezTo>
                  <a:pt x="4700224" y="3573700"/>
                  <a:pt x="4695170" y="3538456"/>
                  <a:pt x="4689520" y="3493226"/>
                </a:cubicBezTo>
                <a:cubicBezTo>
                  <a:pt x="4686236" y="3469378"/>
                  <a:pt x="4684229" y="3448092"/>
                  <a:pt x="4681964" y="3427851"/>
                </a:cubicBezTo>
                <a:lnTo>
                  <a:pt x="4675713" y="3387199"/>
                </a:lnTo>
                <a:lnTo>
                  <a:pt x="4670178" y="3423340"/>
                </a:lnTo>
                <a:cubicBezTo>
                  <a:pt x="4667372" y="3441968"/>
                  <a:pt x="4664510" y="3460991"/>
                  <a:pt x="4661749" y="3478630"/>
                </a:cubicBezTo>
                <a:lnTo>
                  <a:pt x="4658907" y="3495714"/>
                </a:lnTo>
                <a:lnTo>
                  <a:pt x="4662208" y="3517490"/>
                </a:lnTo>
                <a:cubicBezTo>
                  <a:pt x="4669512" y="3558406"/>
                  <a:pt x="4676496" y="3592779"/>
                  <a:pt x="4655650" y="3593908"/>
                </a:cubicBezTo>
                <a:cubicBezTo>
                  <a:pt x="4657796" y="3594479"/>
                  <a:pt x="4657013" y="3587970"/>
                  <a:pt x="4654438" y="3577421"/>
                </a:cubicBezTo>
                <a:lnTo>
                  <a:pt x="4647524" y="3553877"/>
                </a:lnTo>
                <a:lnTo>
                  <a:pt x="4645372" y="3557282"/>
                </a:lnTo>
                <a:cubicBezTo>
                  <a:pt x="4644734" y="3557101"/>
                  <a:pt x="4644215" y="3555463"/>
                  <a:pt x="4643840" y="3552149"/>
                </a:cubicBezTo>
                <a:lnTo>
                  <a:pt x="4643269" y="3539383"/>
                </a:lnTo>
                <a:lnTo>
                  <a:pt x="4642475" y="3536677"/>
                </a:lnTo>
                <a:cubicBezTo>
                  <a:pt x="4632430" y="3505474"/>
                  <a:pt x="4619753" y="3470238"/>
                  <a:pt x="4613531" y="3455245"/>
                </a:cubicBezTo>
                <a:cubicBezTo>
                  <a:pt x="4613531" y="3455245"/>
                  <a:pt x="4619990" y="3391743"/>
                  <a:pt x="4596335" y="3413618"/>
                </a:cubicBezTo>
                <a:cubicBezTo>
                  <a:pt x="4596335" y="3413618"/>
                  <a:pt x="4602903" y="3461312"/>
                  <a:pt x="4605331" y="3488639"/>
                </a:cubicBezTo>
                <a:cubicBezTo>
                  <a:pt x="4585777" y="3493818"/>
                  <a:pt x="4566562" y="3497606"/>
                  <a:pt x="4566562" y="3497606"/>
                </a:cubicBezTo>
                <a:cubicBezTo>
                  <a:pt x="4562462" y="3514303"/>
                  <a:pt x="4577649" y="3601342"/>
                  <a:pt x="4569106" y="3636130"/>
                </a:cubicBezTo>
                <a:cubicBezTo>
                  <a:pt x="4569106" y="3636130"/>
                  <a:pt x="4556456" y="3687609"/>
                  <a:pt x="4547461" y="3612590"/>
                </a:cubicBezTo>
                <a:cubicBezTo>
                  <a:pt x="4541856" y="3554774"/>
                  <a:pt x="4560486" y="3596782"/>
                  <a:pt x="4539809" y="3563123"/>
                </a:cubicBezTo>
                <a:cubicBezTo>
                  <a:pt x="4550419" y="3580396"/>
                  <a:pt x="4535481" y="3590044"/>
                  <a:pt x="4520970" y="3588341"/>
                </a:cubicBezTo>
                <a:lnTo>
                  <a:pt x="4516089" y="3586294"/>
                </a:lnTo>
                <a:lnTo>
                  <a:pt x="4513042" y="3636910"/>
                </a:lnTo>
                <a:cubicBezTo>
                  <a:pt x="4496049" y="3760006"/>
                  <a:pt x="4504520" y="3868924"/>
                  <a:pt x="4476896" y="3985950"/>
                </a:cubicBezTo>
                <a:cubicBezTo>
                  <a:pt x="4472361" y="3883765"/>
                  <a:pt x="4479422" y="3804349"/>
                  <a:pt x="4481290" y="3713391"/>
                </a:cubicBezTo>
                <a:lnTo>
                  <a:pt x="4481282" y="3711867"/>
                </a:lnTo>
                <a:lnTo>
                  <a:pt x="4479631" y="3705133"/>
                </a:lnTo>
                <a:lnTo>
                  <a:pt x="4481195" y="3693919"/>
                </a:lnTo>
                <a:lnTo>
                  <a:pt x="4480808" y="3617317"/>
                </a:lnTo>
                <a:cubicBezTo>
                  <a:pt x="4472260" y="3582531"/>
                  <a:pt x="4483307" y="3515859"/>
                  <a:pt x="4491344" y="3430718"/>
                </a:cubicBezTo>
                <a:cubicBezTo>
                  <a:pt x="4491089" y="3425044"/>
                  <a:pt x="4491296" y="3416371"/>
                  <a:pt x="4491761" y="3405820"/>
                </a:cubicBezTo>
                <a:lnTo>
                  <a:pt x="4493557" y="3373365"/>
                </a:lnTo>
                <a:lnTo>
                  <a:pt x="4465719" y="3560307"/>
                </a:lnTo>
                <a:lnTo>
                  <a:pt x="4464126" y="3568315"/>
                </a:lnTo>
                <a:lnTo>
                  <a:pt x="4457085" y="3529100"/>
                </a:lnTo>
                <a:lnTo>
                  <a:pt x="4454585" y="3524063"/>
                </a:lnTo>
                <a:lnTo>
                  <a:pt x="4456810" y="3511877"/>
                </a:lnTo>
                <a:cubicBezTo>
                  <a:pt x="4461677" y="3447448"/>
                  <a:pt x="4467961" y="3385485"/>
                  <a:pt x="4475097" y="3324026"/>
                </a:cubicBezTo>
                <a:lnTo>
                  <a:pt x="4482700" y="3263987"/>
                </a:lnTo>
                <a:lnTo>
                  <a:pt x="4481721" y="3266427"/>
                </a:lnTo>
                <a:cubicBezTo>
                  <a:pt x="4479626" y="3272375"/>
                  <a:pt x="4477281" y="3279655"/>
                  <a:pt x="4474672" y="3288410"/>
                </a:cubicBezTo>
                <a:cubicBezTo>
                  <a:pt x="4472585" y="3317126"/>
                  <a:pt x="4455588" y="3440219"/>
                  <a:pt x="4451452" y="3460588"/>
                </a:cubicBezTo>
                <a:cubicBezTo>
                  <a:pt x="4444921" y="3471216"/>
                  <a:pt x="4426329" y="3476161"/>
                  <a:pt x="4426329" y="3476161"/>
                </a:cubicBezTo>
                <a:cubicBezTo>
                  <a:pt x="4411183" y="3526132"/>
                  <a:pt x="4415245" y="3579895"/>
                  <a:pt x="4415827" y="3625689"/>
                </a:cubicBezTo>
                <a:cubicBezTo>
                  <a:pt x="4407209" y="3665036"/>
                  <a:pt x="4419818" y="3753584"/>
                  <a:pt x="4394696" y="3769150"/>
                </a:cubicBezTo>
                <a:cubicBezTo>
                  <a:pt x="4369572" y="3784720"/>
                  <a:pt x="4406832" y="3700708"/>
                  <a:pt x="4386153" y="3734366"/>
                </a:cubicBezTo>
                <a:cubicBezTo>
                  <a:pt x="4358941" y="3778652"/>
                  <a:pt x="4341948" y="3901749"/>
                  <a:pt x="4352449" y="3752217"/>
                </a:cubicBezTo>
                <a:cubicBezTo>
                  <a:pt x="4353862" y="3669577"/>
                  <a:pt x="4363539" y="3620593"/>
                  <a:pt x="4362988" y="3548273"/>
                </a:cubicBezTo>
                <a:lnTo>
                  <a:pt x="4360544" y="3505076"/>
                </a:lnTo>
                <a:lnTo>
                  <a:pt x="4354982" y="3532615"/>
                </a:lnTo>
                <a:lnTo>
                  <a:pt x="4359544" y="3487399"/>
                </a:lnTo>
                <a:lnTo>
                  <a:pt x="4358339" y="3466062"/>
                </a:lnTo>
                <a:cubicBezTo>
                  <a:pt x="4342827" y="3491306"/>
                  <a:pt x="4330525" y="3592404"/>
                  <a:pt x="4321707" y="3657973"/>
                </a:cubicBezTo>
                <a:lnTo>
                  <a:pt x="4320426" y="3666272"/>
                </a:lnTo>
                <a:lnTo>
                  <a:pt x="4306458" y="3595418"/>
                </a:lnTo>
                <a:lnTo>
                  <a:pt x="4303294" y="3612703"/>
                </a:lnTo>
                <a:lnTo>
                  <a:pt x="4302611" y="3615261"/>
                </a:lnTo>
                <a:lnTo>
                  <a:pt x="4312511" y="3710617"/>
                </a:lnTo>
                <a:lnTo>
                  <a:pt x="4298643" y="3737842"/>
                </a:lnTo>
                <a:cubicBezTo>
                  <a:pt x="4289218" y="3747158"/>
                  <a:pt x="4295320" y="3701066"/>
                  <a:pt x="4294883" y="3666723"/>
                </a:cubicBezTo>
                <a:cubicBezTo>
                  <a:pt x="4246543" y="3854472"/>
                  <a:pt x="4263798" y="4042575"/>
                  <a:pt x="4224036" y="4228045"/>
                </a:cubicBezTo>
                <a:lnTo>
                  <a:pt x="4218616" y="4259975"/>
                </a:lnTo>
                <a:lnTo>
                  <a:pt x="4218137" y="4258049"/>
                </a:lnTo>
                <a:cubicBezTo>
                  <a:pt x="4210340" y="4228871"/>
                  <a:pt x="4206058" y="4126326"/>
                  <a:pt x="4190459" y="4083367"/>
                </a:cubicBezTo>
                <a:cubicBezTo>
                  <a:pt x="4167058" y="4026629"/>
                  <a:pt x="4193549" y="4168400"/>
                  <a:pt x="4194141" y="4184852"/>
                </a:cubicBezTo>
                <a:cubicBezTo>
                  <a:pt x="4199861" y="4218705"/>
                  <a:pt x="4203778" y="4245357"/>
                  <a:pt x="4206781" y="4268674"/>
                </a:cubicBezTo>
                <a:lnTo>
                  <a:pt x="4210909" y="4305364"/>
                </a:lnTo>
                <a:lnTo>
                  <a:pt x="4191026" y="4422484"/>
                </a:lnTo>
                <a:lnTo>
                  <a:pt x="4182399" y="4418239"/>
                </a:lnTo>
                <a:cubicBezTo>
                  <a:pt x="4184052" y="4417305"/>
                  <a:pt x="4184884" y="4422784"/>
                  <a:pt x="4185145" y="4431951"/>
                </a:cubicBezTo>
                <a:lnTo>
                  <a:pt x="4184623" y="4460203"/>
                </a:lnTo>
                <a:lnTo>
                  <a:pt x="4169762" y="4547739"/>
                </a:lnTo>
                <a:lnTo>
                  <a:pt x="4164579" y="4515101"/>
                </a:lnTo>
                <a:cubicBezTo>
                  <a:pt x="4172286" y="4510746"/>
                  <a:pt x="4178886" y="4507005"/>
                  <a:pt x="4156781" y="4501325"/>
                </a:cubicBezTo>
                <a:cubicBezTo>
                  <a:pt x="4156781" y="4501325"/>
                  <a:pt x="4160382" y="4507684"/>
                  <a:pt x="4164579" y="4515101"/>
                </a:cubicBezTo>
                <a:lnTo>
                  <a:pt x="4143631" y="4515641"/>
                </a:lnTo>
                <a:lnTo>
                  <a:pt x="4148521" y="4423016"/>
                </a:lnTo>
                <a:cubicBezTo>
                  <a:pt x="4162668" y="4399986"/>
                  <a:pt x="4165103" y="4372663"/>
                  <a:pt x="4158605" y="4346223"/>
                </a:cubicBezTo>
                <a:cubicBezTo>
                  <a:pt x="4158605" y="4346223"/>
                  <a:pt x="4160177" y="4345250"/>
                  <a:pt x="4162142" y="4344035"/>
                </a:cubicBezTo>
                <a:lnTo>
                  <a:pt x="4166554" y="4341297"/>
                </a:lnTo>
                <a:lnTo>
                  <a:pt x="4169205" y="4339655"/>
                </a:lnTo>
                <a:cubicBezTo>
                  <a:pt x="4170381" y="4338924"/>
                  <a:pt x="4169597" y="4339411"/>
                  <a:pt x="4168026" y="4340383"/>
                </a:cubicBezTo>
                <a:lnTo>
                  <a:pt x="4166554" y="4341297"/>
                </a:lnTo>
                <a:lnTo>
                  <a:pt x="4158605" y="4346223"/>
                </a:lnTo>
                <a:cubicBezTo>
                  <a:pt x="4143495" y="4359134"/>
                  <a:pt x="4139976" y="4388230"/>
                  <a:pt x="4148521" y="4423016"/>
                </a:cubicBezTo>
                <a:lnTo>
                  <a:pt x="4130151" y="4515304"/>
                </a:lnTo>
                <a:lnTo>
                  <a:pt x="4118603" y="4464678"/>
                </a:lnTo>
                <a:lnTo>
                  <a:pt x="4112511" y="4443273"/>
                </a:lnTo>
                <a:lnTo>
                  <a:pt x="4151652" y="4145007"/>
                </a:lnTo>
                <a:cubicBezTo>
                  <a:pt x="4163162" y="4047272"/>
                  <a:pt x="4173469" y="3949483"/>
                  <a:pt x="4181811" y="3851152"/>
                </a:cubicBezTo>
                <a:lnTo>
                  <a:pt x="4193393" y="3663740"/>
                </a:lnTo>
                <a:lnTo>
                  <a:pt x="4186554" y="3671018"/>
                </a:lnTo>
                <a:cubicBezTo>
                  <a:pt x="4186554" y="3671018"/>
                  <a:pt x="4167956" y="3703877"/>
                  <a:pt x="4174558" y="3707614"/>
                </a:cubicBezTo>
                <a:cubicBezTo>
                  <a:pt x="4173735" y="3707148"/>
                  <a:pt x="4173060" y="3705410"/>
                  <a:pt x="4172524" y="3702581"/>
                </a:cubicBezTo>
                <a:lnTo>
                  <a:pt x="4171993" y="3697478"/>
                </a:lnTo>
                <a:lnTo>
                  <a:pt x="4169526" y="3744015"/>
                </a:lnTo>
                <a:cubicBezTo>
                  <a:pt x="4166990" y="3775885"/>
                  <a:pt x="4162709" y="3804677"/>
                  <a:pt x="4153812" y="3824273"/>
                </a:cubicBezTo>
                <a:cubicBezTo>
                  <a:pt x="4147279" y="3834902"/>
                  <a:pt x="4128685" y="3839842"/>
                  <a:pt x="4130738" y="3848191"/>
                </a:cubicBezTo>
                <a:cubicBezTo>
                  <a:pt x="4122116" y="3887535"/>
                  <a:pt x="4122284" y="4006070"/>
                  <a:pt x="4105089" y="4047698"/>
                </a:cubicBezTo>
                <a:cubicBezTo>
                  <a:pt x="4099519" y="4068446"/>
                  <a:pt x="4073775" y="4075285"/>
                  <a:pt x="4073775" y="4075285"/>
                </a:cubicBezTo>
                <a:cubicBezTo>
                  <a:pt x="4073775" y="4075285"/>
                  <a:pt x="4072299" y="4080126"/>
                  <a:pt x="4071376" y="4087226"/>
                </a:cubicBezTo>
                <a:lnTo>
                  <a:pt x="4071789" y="4098443"/>
                </a:lnTo>
                <a:lnTo>
                  <a:pt x="4067896" y="4114582"/>
                </a:lnTo>
                <a:lnTo>
                  <a:pt x="4065060" y="4115772"/>
                </a:lnTo>
                <a:cubicBezTo>
                  <a:pt x="4064241" y="4117098"/>
                  <a:pt x="4064751" y="4119183"/>
                  <a:pt x="4065776" y="4123359"/>
                </a:cubicBezTo>
                <a:lnTo>
                  <a:pt x="4067896" y="4114582"/>
                </a:lnTo>
                <a:lnTo>
                  <a:pt x="4072308" y="4112731"/>
                </a:lnTo>
                <a:cubicBezTo>
                  <a:pt x="4059246" y="4133988"/>
                  <a:pt x="4048236" y="4163594"/>
                  <a:pt x="4048236" y="4163594"/>
                </a:cubicBezTo>
                <a:cubicBezTo>
                  <a:pt x="4019015" y="4162467"/>
                  <a:pt x="4082396" y="4035940"/>
                  <a:pt x="4071838" y="3955742"/>
                </a:cubicBezTo>
                <a:cubicBezTo>
                  <a:pt x="4069786" y="3947391"/>
                  <a:pt x="4054712" y="3923237"/>
                  <a:pt x="4052659" y="3914886"/>
                </a:cubicBezTo>
                <a:cubicBezTo>
                  <a:pt x="4048596" y="3861125"/>
                  <a:pt x="4052153" y="3794962"/>
                  <a:pt x="4052568" y="3722224"/>
                </a:cubicBezTo>
                <a:cubicBezTo>
                  <a:pt x="4053610" y="3707864"/>
                  <a:pt x="4060912" y="3641448"/>
                  <a:pt x="4067696" y="3577577"/>
                </a:cubicBezTo>
                <a:lnTo>
                  <a:pt x="4067716" y="3577374"/>
                </a:lnTo>
                <a:lnTo>
                  <a:pt x="4058549" y="3543103"/>
                </a:lnTo>
                <a:lnTo>
                  <a:pt x="4045946" y="3471654"/>
                </a:lnTo>
                <a:lnTo>
                  <a:pt x="4041663" y="3476450"/>
                </a:lnTo>
                <a:cubicBezTo>
                  <a:pt x="4037852" y="3481286"/>
                  <a:pt x="4034842" y="3485698"/>
                  <a:pt x="4033297" y="3488704"/>
                </a:cubicBezTo>
                <a:cubicBezTo>
                  <a:pt x="4028816" y="3507681"/>
                  <a:pt x="4014180" y="3677582"/>
                  <a:pt x="4014288" y="3566387"/>
                </a:cubicBezTo>
                <a:cubicBezTo>
                  <a:pt x="4014120" y="3447850"/>
                  <a:pt x="3991141" y="3664433"/>
                  <a:pt x="3989054" y="3693150"/>
                </a:cubicBezTo>
                <a:cubicBezTo>
                  <a:pt x="3978970" y="3769943"/>
                  <a:pt x="3967923" y="3836613"/>
                  <a:pt x="3965495" y="3863942"/>
                </a:cubicBezTo>
                <a:cubicBezTo>
                  <a:pt x="3941579" y="4017777"/>
                  <a:pt x="3922234" y="4160765"/>
                  <a:pt x="3903327" y="4300115"/>
                </a:cubicBezTo>
                <a:lnTo>
                  <a:pt x="3899152" y="4329171"/>
                </a:lnTo>
                <a:lnTo>
                  <a:pt x="3888834" y="4297486"/>
                </a:lnTo>
                <a:lnTo>
                  <a:pt x="3884369" y="4286754"/>
                </a:lnTo>
                <a:lnTo>
                  <a:pt x="3894587" y="4195531"/>
                </a:lnTo>
                <a:cubicBezTo>
                  <a:pt x="3900536" y="4139110"/>
                  <a:pt x="3932301" y="4001714"/>
                  <a:pt x="3921708" y="3958583"/>
                </a:cubicBezTo>
                <a:cubicBezTo>
                  <a:pt x="3917605" y="3941884"/>
                  <a:pt x="3891862" y="3948726"/>
                  <a:pt x="3875354" y="3924947"/>
                </a:cubicBezTo>
                <a:cubicBezTo>
                  <a:pt x="3858232" y="3892444"/>
                  <a:pt x="3872722" y="3870807"/>
                  <a:pt x="3877240" y="3814762"/>
                </a:cubicBezTo>
                <a:cubicBezTo>
                  <a:pt x="3875225" y="3769348"/>
                  <a:pt x="3866677" y="3734563"/>
                  <a:pt x="3868767" y="3705845"/>
                </a:cubicBezTo>
                <a:lnTo>
                  <a:pt x="3871537" y="3672297"/>
                </a:lnTo>
                <a:lnTo>
                  <a:pt x="3870949" y="3673632"/>
                </a:lnTo>
                <a:cubicBezTo>
                  <a:pt x="3869527" y="3675723"/>
                  <a:pt x="3868138" y="3676557"/>
                  <a:pt x="3866808" y="3675800"/>
                </a:cubicBezTo>
                <a:cubicBezTo>
                  <a:pt x="3863708" y="3674030"/>
                  <a:pt x="3861778" y="3664627"/>
                  <a:pt x="3860684" y="3651068"/>
                </a:cubicBezTo>
                <a:lnTo>
                  <a:pt x="3859847" y="3625722"/>
                </a:lnTo>
                <a:lnTo>
                  <a:pt x="3852480" y="3636434"/>
                </a:lnTo>
                <a:cubicBezTo>
                  <a:pt x="3846458" y="3641371"/>
                  <a:pt x="3840180" y="3645264"/>
                  <a:pt x="3836910" y="3650575"/>
                </a:cubicBezTo>
                <a:cubicBezTo>
                  <a:pt x="3832774" y="3670944"/>
                  <a:pt x="3834448" y="3714969"/>
                  <a:pt x="3824396" y="3754694"/>
                </a:cubicBezTo>
                <a:cubicBezTo>
                  <a:pt x="3822310" y="3783412"/>
                  <a:pt x="3799125" y="3918526"/>
                  <a:pt x="3795100" y="3827699"/>
                </a:cubicBezTo>
                <a:cubicBezTo>
                  <a:pt x="3790694" y="3772544"/>
                  <a:pt x="3811753" y="3703212"/>
                  <a:pt x="3814179" y="3675886"/>
                </a:cubicBezTo>
                <a:cubicBezTo>
                  <a:pt x="3817696" y="3646787"/>
                  <a:pt x="3801193" y="3623013"/>
                  <a:pt x="3799144" y="3614666"/>
                </a:cubicBezTo>
                <a:cubicBezTo>
                  <a:pt x="3805053" y="3595307"/>
                  <a:pt x="3811243" y="3583288"/>
                  <a:pt x="3813669" y="3555960"/>
                </a:cubicBezTo>
                <a:lnTo>
                  <a:pt x="3812869" y="3552697"/>
                </a:lnTo>
                <a:lnTo>
                  <a:pt x="3810868" y="3565539"/>
                </a:lnTo>
                <a:cubicBezTo>
                  <a:pt x="3802421" y="3605942"/>
                  <a:pt x="3792737" y="3566526"/>
                  <a:pt x="3792737" y="3566526"/>
                </a:cubicBezTo>
                <a:lnTo>
                  <a:pt x="3791897" y="3555661"/>
                </a:lnTo>
                <a:lnTo>
                  <a:pt x="3773738" y="3716945"/>
                </a:lnTo>
                <a:cubicBezTo>
                  <a:pt x="3758100" y="3807469"/>
                  <a:pt x="3745135" y="3897752"/>
                  <a:pt x="3731867" y="3984716"/>
                </a:cubicBezTo>
                <a:cubicBezTo>
                  <a:pt x="3718603" y="4071684"/>
                  <a:pt x="3705041" y="4155333"/>
                  <a:pt x="3688193" y="4232576"/>
                </a:cubicBezTo>
                <a:cubicBezTo>
                  <a:pt x="3695481" y="4140126"/>
                  <a:pt x="3710470" y="4036640"/>
                  <a:pt x="3727962" y="3941567"/>
                </a:cubicBezTo>
                <a:lnTo>
                  <a:pt x="3738249" y="3843817"/>
                </a:lnTo>
                <a:cubicBezTo>
                  <a:pt x="3723944" y="3835721"/>
                  <a:pt x="3707652" y="3913277"/>
                  <a:pt x="3707057" y="3929733"/>
                </a:cubicBezTo>
                <a:cubicBezTo>
                  <a:pt x="3677672" y="4089454"/>
                  <a:pt x="3661399" y="4270768"/>
                  <a:pt x="3633296" y="4430035"/>
                </a:cubicBezTo>
                <a:lnTo>
                  <a:pt x="3602744" y="4569297"/>
                </a:lnTo>
                <a:lnTo>
                  <a:pt x="3601465" y="4567436"/>
                </a:lnTo>
                <a:lnTo>
                  <a:pt x="3613260" y="4434025"/>
                </a:lnTo>
                <a:cubicBezTo>
                  <a:pt x="3632685" y="4282508"/>
                  <a:pt x="3667472" y="4119023"/>
                  <a:pt x="3680652" y="3976372"/>
                </a:cubicBezTo>
                <a:cubicBezTo>
                  <a:pt x="3675762" y="4033787"/>
                  <a:pt x="3689650" y="3929677"/>
                  <a:pt x="3678348" y="3931678"/>
                </a:cubicBezTo>
                <a:cubicBezTo>
                  <a:pt x="3657938" y="3936923"/>
                  <a:pt x="3674052" y="3972637"/>
                  <a:pt x="3674052" y="3972637"/>
                </a:cubicBezTo>
                <a:cubicBezTo>
                  <a:pt x="3654164" y="4087347"/>
                  <a:pt x="3636374" y="4198343"/>
                  <a:pt x="3617909" y="4306685"/>
                </a:cubicBezTo>
                <a:lnTo>
                  <a:pt x="3577440" y="4520570"/>
                </a:lnTo>
                <a:lnTo>
                  <a:pt x="3574950" y="4490481"/>
                </a:lnTo>
                <a:lnTo>
                  <a:pt x="3574714" y="4489192"/>
                </a:lnTo>
                <a:lnTo>
                  <a:pt x="3575904" y="4479732"/>
                </a:lnTo>
                <a:cubicBezTo>
                  <a:pt x="3580698" y="4455852"/>
                  <a:pt x="3605388" y="4332666"/>
                  <a:pt x="3598782" y="4328926"/>
                </a:cubicBezTo>
                <a:cubicBezTo>
                  <a:pt x="3577874" y="4317091"/>
                  <a:pt x="3559789" y="4444017"/>
                  <a:pt x="3566990" y="4431297"/>
                </a:cubicBezTo>
                <a:lnTo>
                  <a:pt x="3565554" y="4442090"/>
                </a:lnTo>
                <a:lnTo>
                  <a:pt x="3554008" y="4433758"/>
                </a:lnTo>
                <a:cubicBezTo>
                  <a:pt x="3551911" y="4439685"/>
                  <a:pt x="3551517" y="4453106"/>
                  <a:pt x="3552052" y="4469922"/>
                </a:cubicBezTo>
                <a:lnTo>
                  <a:pt x="3554129" y="4502466"/>
                </a:lnTo>
                <a:lnTo>
                  <a:pt x="3544078" y="4488924"/>
                </a:lnTo>
                <a:lnTo>
                  <a:pt x="3547032" y="4463829"/>
                </a:lnTo>
                <a:cubicBezTo>
                  <a:pt x="3548456" y="4453613"/>
                  <a:pt x="3549585" y="4446642"/>
                  <a:pt x="3549585" y="4446642"/>
                </a:cubicBezTo>
                <a:cubicBezTo>
                  <a:pt x="3559080" y="4393931"/>
                  <a:pt x="3567712" y="4342744"/>
                  <a:pt x="3575752" y="4292884"/>
                </a:cubicBezTo>
                <a:lnTo>
                  <a:pt x="3578250" y="4276783"/>
                </a:lnTo>
                <a:lnTo>
                  <a:pt x="3581452" y="4256136"/>
                </a:lnTo>
                <a:lnTo>
                  <a:pt x="3579142" y="4243927"/>
                </a:lnTo>
                <a:lnTo>
                  <a:pt x="3579961" y="4237250"/>
                </a:lnTo>
                <a:lnTo>
                  <a:pt x="3581941" y="4253011"/>
                </a:lnTo>
                <a:lnTo>
                  <a:pt x="3592403" y="4185531"/>
                </a:lnTo>
                <a:lnTo>
                  <a:pt x="3586983" y="4157819"/>
                </a:lnTo>
                <a:lnTo>
                  <a:pt x="3589714" y="4114985"/>
                </a:lnTo>
                <a:cubicBezTo>
                  <a:pt x="3590252" y="4098171"/>
                  <a:pt x="3589858" y="4084747"/>
                  <a:pt x="3587762" y="4078820"/>
                </a:cubicBezTo>
                <a:lnTo>
                  <a:pt x="3584558" y="4081137"/>
                </a:lnTo>
                <a:lnTo>
                  <a:pt x="3573848" y="4149654"/>
                </a:lnTo>
                <a:cubicBezTo>
                  <a:pt x="3570248" y="4156016"/>
                  <a:pt x="3561068" y="4315978"/>
                  <a:pt x="3546669" y="4326020"/>
                </a:cubicBezTo>
                <a:cubicBezTo>
                  <a:pt x="3518558" y="4326905"/>
                  <a:pt x="3549854" y="4222848"/>
                  <a:pt x="3549854" y="4222848"/>
                </a:cubicBezTo>
                <a:cubicBezTo>
                  <a:pt x="3553398" y="4196687"/>
                  <a:pt x="3556685" y="4171998"/>
                  <a:pt x="3559776" y="4148429"/>
                </a:cubicBezTo>
                <a:lnTo>
                  <a:pt x="3560302" y="4144354"/>
                </a:lnTo>
                <a:lnTo>
                  <a:pt x="3523856" y="3951748"/>
                </a:lnTo>
                <a:lnTo>
                  <a:pt x="3494195" y="3775235"/>
                </a:lnTo>
                <a:lnTo>
                  <a:pt x="3487964" y="3817984"/>
                </a:lnTo>
                <a:lnTo>
                  <a:pt x="3505336" y="3924797"/>
                </a:lnTo>
                <a:cubicBezTo>
                  <a:pt x="3522374" y="4028698"/>
                  <a:pt x="3538062" y="4132139"/>
                  <a:pt x="3541444" y="4225396"/>
                </a:cubicBezTo>
                <a:cubicBezTo>
                  <a:pt x="3528525" y="4178826"/>
                  <a:pt x="3517844" y="4128188"/>
                  <a:pt x="3508475" y="4075097"/>
                </a:cubicBezTo>
                <a:lnTo>
                  <a:pt x="3502784" y="4037671"/>
                </a:lnTo>
                <a:lnTo>
                  <a:pt x="3502140" y="4040255"/>
                </a:lnTo>
                <a:cubicBezTo>
                  <a:pt x="3500843" y="4043423"/>
                  <a:pt x="3499224" y="4045655"/>
                  <a:pt x="3497311" y="4046146"/>
                </a:cubicBezTo>
                <a:cubicBezTo>
                  <a:pt x="3497311" y="4046146"/>
                  <a:pt x="3490806" y="4024270"/>
                  <a:pt x="3498004" y="4011549"/>
                </a:cubicBezTo>
                <a:lnTo>
                  <a:pt x="3498751" y="4011129"/>
                </a:lnTo>
                <a:lnTo>
                  <a:pt x="3483392" y="3910098"/>
                </a:lnTo>
                <a:lnTo>
                  <a:pt x="3478330" y="3872265"/>
                </a:lnTo>
                <a:lnTo>
                  <a:pt x="3474397" y="3890742"/>
                </a:lnTo>
                <a:lnTo>
                  <a:pt x="3462657" y="3932121"/>
                </a:lnTo>
                <a:lnTo>
                  <a:pt x="3462068" y="3941412"/>
                </a:lnTo>
                <a:lnTo>
                  <a:pt x="3460693" y="3936567"/>
                </a:lnTo>
                <a:lnTo>
                  <a:pt x="3457560" y="3943581"/>
                </a:lnTo>
                <a:cubicBezTo>
                  <a:pt x="3454590" y="3947952"/>
                  <a:pt x="3452582" y="3945159"/>
                  <a:pt x="3452453" y="3930711"/>
                </a:cubicBezTo>
                <a:lnTo>
                  <a:pt x="3453310" y="3910582"/>
                </a:lnTo>
                <a:lnTo>
                  <a:pt x="3452008" y="3905994"/>
                </a:lnTo>
                <a:cubicBezTo>
                  <a:pt x="3450046" y="3896432"/>
                  <a:pt x="3450024" y="3888050"/>
                  <a:pt x="3453577" y="3877640"/>
                </a:cubicBezTo>
                <a:lnTo>
                  <a:pt x="3455222" y="3882551"/>
                </a:lnTo>
                <a:lnTo>
                  <a:pt x="3464682" y="3770220"/>
                </a:lnTo>
                <a:lnTo>
                  <a:pt x="3460655" y="3740098"/>
                </a:lnTo>
                <a:lnTo>
                  <a:pt x="3451811" y="3683754"/>
                </a:lnTo>
                <a:lnTo>
                  <a:pt x="3442360" y="3759787"/>
                </a:lnTo>
                <a:lnTo>
                  <a:pt x="3441369" y="3767796"/>
                </a:lnTo>
                <a:lnTo>
                  <a:pt x="3453577" y="3877640"/>
                </a:lnTo>
                <a:lnTo>
                  <a:pt x="3437869" y="3796130"/>
                </a:lnTo>
                <a:lnTo>
                  <a:pt x="3424814" y="3901716"/>
                </a:lnTo>
                <a:lnTo>
                  <a:pt x="3410784" y="3840973"/>
                </a:lnTo>
                <a:cubicBezTo>
                  <a:pt x="3401319" y="3822154"/>
                  <a:pt x="3394976" y="3814631"/>
                  <a:pt x="3390984" y="3814982"/>
                </a:cubicBezTo>
                <a:lnTo>
                  <a:pt x="3389912" y="3816477"/>
                </a:lnTo>
                <a:lnTo>
                  <a:pt x="3391843" y="3826463"/>
                </a:lnTo>
                <a:lnTo>
                  <a:pt x="3387809" y="3868525"/>
                </a:lnTo>
                <a:lnTo>
                  <a:pt x="3389034" y="3884176"/>
                </a:lnTo>
                <a:cubicBezTo>
                  <a:pt x="3391337" y="3902319"/>
                  <a:pt x="3394437" y="3921486"/>
                  <a:pt x="3397556" y="3938249"/>
                </a:cubicBezTo>
                <a:lnTo>
                  <a:pt x="3407158" y="4028978"/>
                </a:lnTo>
                <a:lnTo>
                  <a:pt x="3397889" y="4093443"/>
                </a:lnTo>
                <a:lnTo>
                  <a:pt x="3396798" y="4101219"/>
                </a:lnTo>
                <a:lnTo>
                  <a:pt x="3390884" y="4065430"/>
                </a:lnTo>
                <a:lnTo>
                  <a:pt x="3378280" y="3967901"/>
                </a:lnTo>
                <a:lnTo>
                  <a:pt x="3372024" y="4033138"/>
                </a:lnTo>
                <a:lnTo>
                  <a:pt x="3368067" y="4064590"/>
                </a:lnTo>
                <a:lnTo>
                  <a:pt x="3363679" y="4044026"/>
                </a:lnTo>
                <a:cubicBezTo>
                  <a:pt x="3357355" y="4012963"/>
                  <a:pt x="3353485" y="3996174"/>
                  <a:pt x="3351037" y="3989120"/>
                </a:cubicBezTo>
                <a:lnTo>
                  <a:pt x="3349334" y="3990570"/>
                </a:lnTo>
                <a:lnTo>
                  <a:pt x="3357633" y="3890036"/>
                </a:lnTo>
                <a:lnTo>
                  <a:pt x="3357919" y="3713696"/>
                </a:lnTo>
                <a:lnTo>
                  <a:pt x="3354584" y="3667394"/>
                </a:lnTo>
                <a:cubicBezTo>
                  <a:pt x="3351796" y="3638815"/>
                  <a:pt x="3348089" y="3610871"/>
                  <a:pt x="3342817" y="3584273"/>
                </a:cubicBezTo>
                <a:cubicBezTo>
                  <a:pt x="3324113" y="3468135"/>
                  <a:pt x="3332220" y="3627406"/>
                  <a:pt x="3334686" y="3691795"/>
                </a:cubicBezTo>
                <a:cubicBezTo>
                  <a:pt x="3337152" y="3756185"/>
                  <a:pt x="3338657" y="3830698"/>
                  <a:pt x="3342799" y="3851069"/>
                </a:cubicBezTo>
                <a:cubicBezTo>
                  <a:pt x="3338695" y="3867765"/>
                  <a:pt x="3330148" y="3902548"/>
                  <a:pt x="3328101" y="3910899"/>
                </a:cubicBezTo>
                <a:cubicBezTo>
                  <a:pt x="3330529" y="3938224"/>
                  <a:pt x="3336721" y="3950245"/>
                  <a:pt x="3342630" y="3969602"/>
                </a:cubicBezTo>
                <a:cubicBezTo>
                  <a:pt x="3340579" y="3977949"/>
                  <a:pt x="3324074" y="4001725"/>
                  <a:pt x="3327590" y="4030824"/>
                </a:cubicBezTo>
                <a:cubicBezTo>
                  <a:pt x="3330017" y="4058148"/>
                  <a:pt x="3351076" y="4127480"/>
                  <a:pt x="3346671" y="4182636"/>
                </a:cubicBezTo>
                <a:lnTo>
                  <a:pt x="3346520" y="4184189"/>
                </a:lnTo>
                <a:lnTo>
                  <a:pt x="3351043" y="4199859"/>
                </a:lnTo>
                <a:lnTo>
                  <a:pt x="3344173" y="4254423"/>
                </a:lnTo>
                <a:lnTo>
                  <a:pt x="3326326" y="4235720"/>
                </a:lnTo>
                <a:lnTo>
                  <a:pt x="3331102" y="4190007"/>
                </a:lnTo>
                <a:lnTo>
                  <a:pt x="3322265" y="4145925"/>
                </a:lnTo>
                <a:cubicBezTo>
                  <a:pt x="3319738" y="4130641"/>
                  <a:pt x="3317897" y="4116811"/>
                  <a:pt x="3317373" y="4109631"/>
                </a:cubicBezTo>
                <a:cubicBezTo>
                  <a:pt x="3307328" y="4069908"/>
                  <a:pt x="3308996" y="4025881"/>
                  <a:pt x="3304861" y="4005514"/>
                </a:cubicBezTo>
                <a:cubicBezTo>
                  <a:pt x="3298330" y="3994885"/>
                  <a:pt x="3279737" y="3989945"/>
                  <a:pt x="3275258" y="3970970"/>
                </a:cubicBezTo>
                <a:cubicBezTo>
                  <a:pt x="3262850" y="3943954"/>
                  <a:pt x="3259180" y="3892213"/>
                  <a:pt x="3257865" y="3835539"/>
                </a:cubicBezTo>
                <a:lnTo>
                  <a:pt x="3254610" y="3671089"/>
                </a:lnTo>
                <a:lnTo>
                  <a:pt x="3255054" y="3674607"/>
                </a:lnTo>
                <a:lnTo>
                  <a:pt x="3255998" y="3683085"/>
                </a:lnTo>
                <a:cubicBezTo>
                  <a:pt x="3256198" y="3684640"/>
                  <a:pt x="3256149" y="3683779"/>
                  <a:pt x="3255880" y="3681183"/>
                </a:cubicBezTo>
                <a:lnTo>
                  <a:pt x="3255054" y="3674607"/>
                </a:lnTo>
                <a:lnTo>
                  <a:pt x="3254595" y="3670513"/>
                </a:lnTo>
                <a:lnTo>
                  <a:pt x="3254610" y="3671089"/>
                </a:lnTo>
                <a:lnTo>
                  <a:pt x="3251977" y="3650177"/>
                </a:lnTo>
                <a:cubicBezTo>
                  <a:pt x="3248033" y="3622819"/>
                  <a:pt x="3241791" y="3589293"/>
                  <a:pt x="3235591" y="3592833"/>
                </a:cubicBezTo>
                <a:cubicBezTo>
                  <a:pt x="3216377" y="3596621"/>
                  <a:pt x="3246054" y="3705299"/>
                  <a:pt x="3246054" y="3705299"/>
                </a:cubicBezTo>
                <a:cubicBezTo>
                  <a:pt x="3252076" y="3835854"/>
                  <a:pt x="3264587" y="3939969"/>
                  <a:pt x="3272999" y="4060782"/>
                </a:cubicBezTo>
                <a:cubicBezTo>
                  <a:pt x="3275090" y="4089501"/>
                  <a:pt x="3266545" y="4124286"/>
                  <a:pt x="3264534" y="4169701"/>
                </a:cubicBezTo>
                <a:lnTo>
                  <a:pt x="3266117" y="4182178"/>
                </a:lnTo>
                <a:lnTo>
                  <a:pt x="3245359" y="4158176"/>
                </a:lnTo>
                <a:cubicBezTo>
                  <a:pt x="3220526" y="4130702"/>
                  <a:pt x="3195235" y="4104062"/>
                  <a:pt x="3170032" y="4079241"/>
                </a:cubicBezTo>
                <a:lnTo>
                  <a:pt x="3155095" y="4065410"/>
                </a:lnTo>
                <a:lnTo>
                  <a:pt x="3152713" y="4048086"/>
                </a:lnTo>
                <a:cubicBezTo>
                  <a:pt x="3150626" y="4019370"/>
                  <a:pt x="3127648" y="3802787"/>
                  <a:pt x="3127479" y="3921321"/>
                </a:cubicBezTo>
                <a:cubicBezTo>
                  <a:pt x="3127592" y="4032519"/>
                  <a:pt x="3112951" y="3862617"/>
                  <a:pt x="3108475" y="3843640"/>
                </a:cubicBezTo>
                <a:cubicBezTo>
                  <a:pt x="3102284" y="3831621"/>
                  <a:pt x="3072681" y="3797074"/>
                  <a:pt x="3062053" y="3803143"/>
                </a:cubicBezTo>
                <a:cubicBezTo>
                  <a:pt x="3060515" y="3809405"/>
                  <a:pt x="3075383" y="3944255"/>
                  <a:pt x="3083793" y="4023404"/>
                </a:cubicBezTo>
                <a:lnTo>
                  <a:pt x="3085008" y="4035027"/>
                </a:lnTo>
                <a:lnTo>
                  <a:pt x="3073863" y="4022755"/>
                </a:lnTo>
                <a:cubicBezTo>
                  <a:pt x="3069559" y="4019054"/>
                  <a:pt x="3025877" y="3964763"/>
                  <a:pt x="3017871" y="3969989"/>
                </a:cubicBezTo>
                <a:cubicBezTo>
                  <a:pt x="3013096" y="3974138"/>
                  <a:pt x="3046383" y="4007953"/>
                  <a:pt x="3024300" y="3978535"/>
                </a:cubicBezTo>
                <a:cubicBezTo>
                  <a:pt x="3042543" y="4000253"/>
                  <a:pt x="3060178" y="4020143"/>
                  <a:pt x="3077774" y="4039725"/>
                </a:cubicBezTo>
                <a:lnTo>
                  <a:pt x="3086517" y="4049469"/>
                </a:lnTo>
                <a:lnTo>
                  <a:pt x="3087354" y="4057484"/>
                </a:lnTo>
                <a:lnTo>
                  <a:pt x="3087714" y="4061312"/>
                </a:lnTo>
                <a:lnTo>
                  <a:pt x="3081603" y="4054907"/>
                </a:lnTo>
                <a:cubicBezTo>
                  <a:pt x="3062686" y="4035016"/>
                  <a:pt x="3044211" y="4015300"/>
                  <a:pt x="3021368" y="3989769"/>
                </a:cubicBezTo>
                <a:cubicBezTo>
                  <a:pt x="3018138" y="3986993"/>
                  <a:pt x="2993884" y="3958275"/>
                  <a:pt x="2979749" y="3945902"/>
                </a:cubicBezTo>
                <a:lnTo>
                  <a:pt x="2977409" y="3944596"/>
                </a:lnTo>
                <a:lnTo>
                  <a:pt x="2988269" y="3960827"/>
                </a:lnTo>
                <a:lnTo>
                  <a:pt x="2992123" y="3965488"/>
                </a:lnTo>
                <a:lnTo>
                  <a:pt x="3001033" y="3973613"/>
                </a:lnTo>
                <a:cubicBezTo>
                  <a:pt x="3004165" y="3976386"/>
                  <a:pt x="3005862" y="3977826"/>
                  <a:pt x="3004786" y="3976902"/>
                </a:cubicBezTo>
                <a:cubicBezTo>
                  <a:pt x="3015828" y="3991608"/>
                  <a:pt x="3024565" y="3999390"/>
                  <a:pt x="3036964" y="4016639"/>
                </a:cubicBezTo>
                <a:lnTo>
                  <a:pt x="3032625" y="4012397"/>
                </a:lnTo>
                <a:lnTo>
                  <a:pt x="3037011" y="4017319"/>
                </a:lnTo>
                <a:lnTo>
                  <a:pt x="3037487" y="4017839"/>
                </a:lnTo>
                <a:lnTo>
                  <a:pt x="3036964" y="4016639"/>
                </a:lnTo>
                <a:cubicBezTo>
                  <a:pt x="3038734" y="4017333"/>
                  <a:pt x="3040695" y="4018605"/>
                  <a:pt x="3042421" y="4020327"/>
                </a:cubicBezTo>
                <a:cubicBezTo>
                  <a:pt x="3044148" y="4022051"/>
                  <a:pt x="3045640" y="4024228"/>
                  <a:pt x="3046473" y="4026729"/>
                </a:cubicBezTo>
                <a:lnTo>
                  <a:pt x="3045069" y="4026142"/>
                </a:lnTo>
                <a:lnTo>
                  <a:pt x="3070686" y="4054193"/>
                </a:lnTo>
                <a:lnTo>
                  <a:pt x="3088939" y="4074336"/>
                </a:lnTo>
                <a:lnTo>
                  <a:pt x="3089205" y="4077162"/>
                </a:lnTo>
                <a:cubicBezTo>
                  <a:pt x="3089618" y="4149899"/>
                  <a:pt x="3093172" y="4216061"/>
                  <a:pt x="3089108" y="4269824"/>
                </a:cubicBezTo>
                <a:cubicBezTo>
                  <a:pt x="3088085" y="4273999"/>
                  <a:pt x="3083802" y="4282125"/>
                  <a:pt x="3079522" y="4290252"/>
                </a:cubicBezTo>
                <a:lnTo>
                  <a:pt x="3074979" y="4299929"/>
                </a:lnTo>
                <a:lnTo>
                  <a:pt x="3068790" y="4293225"/>
                </a:lnTo>
                <a:lnTo>
                  <a:pt x="3067300" y="4293865"/>
                </a:lnTo>
                <a:cubicBezTo>
                  <a:pt x="3064236" y="4294802"/>
                  <a:pt x="3060282" y="4295363"/>
                  <a:pt x="3056728" y="4293858"/>
                </a:cubicBezTo>
                <a:cubicBezTo>
                  <a:pt x="3048794" y="4291626"/>
                  <a:pt x="3036798" y="4284122"/>
                  <a:pt x="3025167" y="4276398"/>
                </a:cubicBezTo>
                <a:lnTo>
                  <a:pt x="3018333" y="4272032"/>
                </a:lnTo>
                <a:lnTo>
                  <a:pt x="3016258" y="4245046"/>
                </a:lnTo>
                <a:cubicBezTo>
                  <a:pt x="3014793" y="4227750"/>
                  <a:pt x="3013188" y="4212965"/>
                  <a:pt x="3011033" y="4203128"/>
                </a:cubicBezTo>
                <a:cubicBezTo>
                  <a:pt x="3013084" y="4194779"/>
                  <a:pt x="2994491" y="4189838"/>
                  <a:pt x="2987961" y="4179210"/>
                </a:cubicBezTo>
                <a:cubicBezTo>
                  <a:pt x="2964233" y="4126954"/>
                  <a:pt x="2973322" y="4009310"/>
                  <a:pt x="2960845" y="3942258"/>
                </a:cubicBezTo>
                <a:cubicBezTo>
                  <a:pt x="2959781" y="3909365"/>
                  <a:pt x="2959749" y="3872302"/>
                  <a:pt x="2958113" y="3831661"/>
                </a:cubicBezTo>
                <a:lnTo>
                  <a:pt x="2945795" y="3699677"/>
                </a:lnTo>
                <a:lnTo>
                  <a:pt x="2939611" y="3701145"/>
                </a:lnTo>
                <a:cubicBezTo>
                  <a:pt x="2938186" y="3700404"/>
                  <a:pt x="2937497" y="3698530"/>
                  <a:pt x="2937316" y="3695950"/>
                </a:cubicBezTo>
                <a:lnTo>
                  <a:pt x="2938956" y="3685038"/>
                </a:lnTo>
                <a:lnTo>
                  <a:pt x="2932371" y="3677429"/>
                </a:lnTo>
                <a:lnTo>
                  <a:pt x="2925017" y="3694579"/>
                </a:lnTo>
                <a:lnTo>
                  <a:pt x="2923212" y="3716917"/>
                </a:lnTo>
                <a:cubicBezTo>
                  <a:pt x="2922679" y="3776667"/>
                  <a:pt x="2941568" y="3881180"/>
                  <a:pt x="2941596" y="3908980"/>
                </a:cubicBezTo>
                <a:lnTo>
                  <a:pt x="2958492" y="4182378"/>
                </a:lnTo>
                <a:lnTo>
                  <a:pt x="2932715" y="4159784"/>
                </a:lnTo>
                <a:lnTo>
                  <a:pt x="2924186" y="4154802"/>
                </a:lnTo>
                <a:cubicBezTo>
                  <a:pt x="2919278" y="4153832"/>
                  <a:pt x="2902032" y="4154133"/>
                  <a:pt x="2900850" y="4158216"/>
                </a:cubicBezTo>
                <a:cubicBezTo>
                  <a:pt x="2901709" y="4159382"/>
                  <a:pt x="2920013" y="4170942"/>
                  <a:pt x="2939144" y="4182915"/>
                </a:cubicBezTo>
                <a:lnTo>
                  <a:pt x="2959304" y="4195512"/>
                </a:lnTo>
                <a:lnTo>
                  <a:pt x="2959958" y="4206091"/>
                </a:lnTo>
                <a:lnTo>
                  <a:pt x="2964359" y="4248971"/>
                </a:lnTo>
                <a:lnTo>
                  <a:pt x="2957202" y="4245340"/>
                </a:lnTo>
                <a:cubicBezTo>
                  <a:pt x="2947881" y="4239144"/>
                  <a:pt x="2938190" y="4231828"/>
                  <a:pt x="2929025" y="4225460"/>
                </a:cubicBezTo>
                <a:lnTo>
                  <a:pt x="2915547" y="4217028"/>
                </a:lnTo>
                <a:lnTo>
                  <a:pt x="2932010" y="4235268"/>
                </a:lnTo>
                <a:lnTo>
                  <a:pt x="2965204" y="4257209"/>
                </a:lnTo>
                <a:lnTo>
                  <a:pt x="2990117" y="4499943"/>
                </a:lnTo>
                <a:lnTo>
                  <a:pt x="3029255" y="4798209"/>
                </a:lnTo>
                <a:lnTo>
                  <a:pt x="3023661" y="4817877"/>
                </a:lnTo>
                <a:lnTo>
                  <a:pt x="3014121" y="4812630"/>
                </a:lnTo>
                <a:cubicBezTo>
                  <a:pt x="3011715" y="4813879"/>
                  <a:pt x="3011889" y="4818958"/>
                  <a:pt x="3013976" y="4827017"/>
                </a:cubicBezTo>
                <a:lnTo>
                  <a:pt x="3018525" y="4839968"/>
                </a:lnTo>
                <a:lnTo>
                  <a:pt x="3011622" y="4870244"/>
                </a:lnTo>
                <a:lnTo>
                  <a:pt x="2993247" y="4777952"/>
                </a:lnTo>
                <a:cubicBezTo>
                  <a:pt x="3001791" y="4743167"/>
                  <a:pt x="2998275" y="4714073"/>
                  <a:pt x="2983160" y="4701160"/>
                </a:cubicBezTo>
                <a:cubicBezTo>
                  <a:pt x="2958039" y="4685590"/>
                  <a:pt x="2983160" y="4701160"/>
                  <a:pt x="2983160" y="4701160"/>
                </a:cubicBezTo>
                <a:cubicBezTo>
                  <a:pt x="2976668" y="4727598"/>
                  <a:pt x="2979099" y="4754924"/>
                  <a:pt x="2993247" y="4777952"/>
                </a:cubicBezTo>
                <a:lnTo>
                  <a:pt x="2998137" y="4870578"/>
                </a:lnTo>
                <a:lnTo>
                  <a:pt x="2977187" y="4870039"/>
                </a:lnTo>
                <a:cubicBezTo>
                  <a:pt x="2981386" y="4862621"/>
                  <a:pt x="2984985" y="4856263"/>
                  <a:pt x="2984985" y="4856263"/>
                </a:cubicBezTo>
                <a:lnTo>
                  <a:pt x="2972005" y="4862620"/>
                </a:lnTo>
                <a:lnTo>
                  <a:pt x="2962900" y="4849035"/>
                </a:lnTo>
                <a:lnTo>
                  <a:pt x="2957145" y="4815139"/>
                </a:lnTo>
                <a:lnTo>
                  <a:pt x="2956623" y="4786886"/>
                </a:lnTo>
                <a:cubicBezTo>
                  <a:pt x="2956884" y="4777718"/>
                  <a:pt x="2957717" y="4772243"/>
                  <a:pt x="2959367" y="4773177"/>
                </a:cubicBezTo>
                <a:lnTo>
                  <a:pt x="2950740" y="4777421"/>
                </a:lnTo>
                <a:lnTo>
                  <a:pt x="2930858" y="4660303"/>
                </a:lnTo>
                <a:lnTo>
                  <a:pt x="2934984" y="4623611"/>
                </a:lnTo>
                <a:cubicBezTo>
                  <a:pt x="2937989" y="4600294"/>
                  <a:pt x="2941905" y="4573642"/>
                  <a:pt x="2947626" y="4539790"/>
                </a:cubicBezTo>
                <a:cubicBezTo>
                  <a:pt x="2948225" y="4523336"/>
                  <a:pt x="2974711" y="4381565"/>
                  <a:pt x="2951315" y="4438304"/>
                </a:cubicBezTo>
                <a:cubicBezTo>
                  <a:pt x="2935713" y="4481263"/>
                  <a:pt x="2931427" y="4583807"/>
                  <a:pt x="2923630" y="4612984"/>
                </a:cubicBezTo>
                <a:lnTo>
                  <a:pt x="2923151" y="4614911"/>
                </a:lnTo>
                <a:lnTo>
                  <a:pt x="2917731" y="4582983"/>
                </a:lnTo>
                <a:cubicBezTo>
                  <a:pt x="2877969" y="4397511"/>
                  <a:pt x="2895226" y="4209407"/>
                  <a:pt x="2846888" y="4021661"/>
                </a:cubicBezTo>
                <a:cubicBezTo>
                  <a:pt x="2846447" y="4056004"/>
                  <a:pt x="2852552" y="4102093"/>
                  <a:pt x="2843126" y="4092779"/>
                </a:cubicBezTo>
                <a:lnTo>
                  <a:pt x="2829263" y="4065557"/>
                </a:lnTo>
                <a:lnTo>
                  <a:pt x="2847795" y="3887038"/>
                </a:lnTo>
                <a:lnTo>
                  <a:pt x="2821343" y="4021210"/>
                </a:lnTo>
                <a:lnTo>
                  <a:pt x="2820064" y="4012912"/>
                </a:lnTo>
                <a:cubicBezTo>
                  <a:pt x="2817862" y="3996520"/>
                  <a:pt x="2815437" y="3977905"/>
                  <a:pt x="2812799" y="3958811"/>
                </a:cubicBezTo>
                <a:lnTo>
                  <a:pt x="2805423" y="3909614"/>
                </a:lnTo>
                <a:lnTo>
                  <a:pt x="2796730" y="4018894"/>
                </a:lnTo>
                <a:lnTo>
                  <a:pt x="2787911" y="4077369"/>
                </a:lnTo>
                <a:lnTo>
                  <a:pt x="2789321" y="4107153"/>
                </a:lnTo>
                <a:cubicBezTo>
                  <a:pt x="2795883" y="4200610"/>
                  <a:pt x="2791705" y="4187573"/>
                  <a:pt x="2781009" y="4153842"/>
                </a:cubicBezTo>
                <a:lnTo>
                  <a:pt x="2777847" y="4144118"/>
                </a:lnTo>
                <a:lnTo>
                  <a:pt x="2775684" y="4158445"/>
                </a:lnTo>
                <a:lnTo>
                  <a:pt x="2770266" y="4190375"/>
                </a:lnTo>
                <a:lnTo>
                  <a:pt x="2769785" y="4188447"/>
                </a:lnTo>
                <a:cubicBezTo>
                  <a:pt x="2765886" y="4173858"/>
                  <a:pt x="2762863" y="4140928"/>
                  <a:pt x="2758869" y="4106274"/>
                </a:cubicBezTo>
                <a:lnTo>
                  <a:pt x="2757002" y="4092536"/>
                </a:lnTo>
                <a:lnTo>
                  <a:pt x="2755616" y="4089304"/>
                </a:lnTo>
                <a:cubicBezTo>
                  <a:pt x="2737522" y="4059855"/>
                  <a:pt x="2763787" y="4120493"/>
                  <a:pt x="2753806" y="4125684"/>
                </a:cubicBezTo>
                <a:lnTo>
                  <a:pt x="2747208" y="4124122"/>
                </a:lnTo>
                <a:lnTo>
                  <a:pt x="2753128" y="4161113"/>
                </a:lnTo>
                <a:cubicBezTo>
                  <a:pt x="2755199" y="4174923"/>
                  <a:pt x="2756926" y="4187413"/>
                  <a:pt x="2758427" y="4199071"/>
                </a:cubicBezTo>
                <a:lnTo>
                  <a:pt x="2762555" y="4235763"/>
                </a:lnTo>
                <a:lnTo>
                  <a:pt x="2742673" y="4352883"/>
                </a:lnTo>
                <a:lnTo>
                  <a:pt x="2734046" y="4348636"/>
                </a:lnTo>
                <a:cubicBezTo>
                  <a:pt x="2735699" y="4347704"/>
                  <a:pt x="2736527" y="4353179"/>
                  <a:pt x="2736788" y="4362347"/>
                </a:cubicBezTo>
                <a:lnTo>
                  <a:pt x="2736266" y="4390600"/>
                </a:lnTo>
                <a:lnTo>
                  <a:pt x="2721407" y="4478136"/>
                </a:lnTo>
                <a:lnTo>
                  <a:pt x="2716225" y="4445500"/>
                </a:lnTo>
                <a:cubicBezTo>
                  <a:pt x="2723929" y="4441141"/>
                  <a:pt x="2730535" y="4437406"/>
                  <a:pt x="2708426" y="4431724"/>
                </a:cubicBezTo>
                <a:cubicBezTo>
                  <a:pt x="2708426" y="4431724"/>
                  <a:pt x="2712026" y="4438081"/>
                  <a:pt x="2716225" y="4445500"/>
                </a:cubicBezTo>
                <a:lnTo>
                  <a:pt x="2695275" y="4446038"/>
                </a:lnTo>
                <a:lnTo>
                  <a:pt x="2700166" y="4353413"/>
                </a:lnTo>
                <a:cubicBezTo>
                  <a:pt x="2714315" y="4330384"/>
                  <a:pt x="2716744" y="4303058"/>
                  <a:pt x="2710253" y="4276622"/>
                </a:cubicBezTo>
                <a:cubicBezTo>
                  <a:pt x="2695140" y="4289532"/>
                  <a:pt x="2691622" y="4318627"/>
                  <a:pt x="2700166" y="4353413"/>
                </a:cubicBezTo>
                <a:lnTo>
                  <a:pt x="2681796" y="4445703"/>
                </a:lnTo>
                <a:lnTo>
                  <a:pt x="2672351" y="4404301"/>
                </a:lnTo>
                <a:lnTo>
                  <a:pt x="2671042" y="4404276"/>
                </a:lnTo>
                <a:cubicBezTo>
                  <a:pt x="2665356" y="4399032"/>
                  <a:pt x="2659560" y="4378243"/>
                  <a:pt x="2664878" y="4340888"/>
                </a:cubicBezTo>
                <a:lnTo>
                  <a:pt x="2667514" y="4348084"/>
                </a:lnTo>
                <a:lnTo>
                  <a:pt x="2703295" y="4075406"/>
                </a:lnTo>
                <a:lnTo>
                  <a:pt x="2723037" y="3883088"/>
                </a:lnTo>
                <a:lnTo>
                  <a:pt x="2715443" y="3831098"/>
                </a:lnTo>
                <a:cubicBezTo>
                  <a:pt x="2715443" y="3831098"/>
                  <a:pt x="2696848" y="3826153"/>
                  <a:pt x="2690318" y="3815526"/>
                </a:cubicBezTo>
                <a:cubicBezTo>
                  <a:pt x="2689284" y="3810434"/>
                  <a:pt x="2687445" y="3798919"/>
                  <a:pt x="2685238" y="3784067"/>
                </a:cubicBezTo>
                <a:lnTo>
                  <a:pt x="2684131" y="3776254"/>
                </a:lnTo>
                <a:lnTo>
                  <a:pt x="2682384" y="3778591"/>
                </a:lnTo>
                <a:cubicBezTo>
                  <a:pt x="2675916" y="3808097"/>
                  <a:pt x="2674396" y="3882150"/>
                  <a:pt x="2666784" y="3934894"/>
                </a:cubicBezTo>
                <a:lnTo>
                  <a:pt x="2663015" y="3951104"/>
                </a:lnTo>
                <a:lnTo>
                  <a:pt x="2660963" y="3972254"/>
                </a:lnTo>
                <a:cubicBezTo>
                  <a:pt x="2656354" y="4108875"/>
                  <a:pt x="2670914" y="4204642"/>
                  <a:pt x="2664878" y="4340888"/>
                </a:cubicBezTo>
                <a:cubicBezTo>
                  <a:pt x="2651061" y="4282371"/>
                  <a:pt x="2646275" y="4225886"/>
                  <a:pt x="2642816" y="4168643"/>
                </a:cubicBezTo>
                <a:lnTo>
                  <a:pt x="2629681" y="4003798"/>
                </a:lnTo>
                <a:lnTo>
                  <a:pt x="2625419" y="4005682"/>
                </a:lnTo>
                <a:cubicBezTo>
                  <a:pt x="2625419" y="4005682"/>
                  <a:pt x="2623946" y="4010525"/>
                  <a:pt x="2623023" y="4017624"/>
                </a:cubicBezTo>
                <a:lnTo>
                  <a:pt x="2623432" y="4028841"/>
                </a:lnTo>
                <a:lnTo>
                  <a:pt x="2619538" y="4044978"/>
                </a:lnTo>
                <a:lnTo>
                  <a:pt x="2616701" y="4046170"/>
                </a:lnTo>
                <a:cubicBezTo>
                  <a:pt x="2615883" y="4047497"/>
                  <a:pt x="2616399" y="4049582"/>
                  <a:pt x="2617425" y="4053759"/>
                </a:cubicBezTo>
                <a:lnTo>
                  <a:pt x="2619538" y="4044978"/>
                </a:lnTo>
                <a:lnTo>
                  <a:pt x="2623956" y="4043130"/>
                </a:lnTo>
                <a:cubicBezTo>
                  <a:pt x="2610894" y="4064387"/>
                  <a:pt x="2599884" y="4093995"/>
                  <a:pt x="2599884" y="4093995"/>
                </a:cubicBezTo>
                <a:cubicBezTo>
                  <a:pt x="2577966" y="4093148"/>
                  <a:pt x="2608140" y="4021765"/>
                  <a:pt x="2620140" y="3952291"/>
                </a:cubicBezTo>
                <a:lnTo>
                  <a:pt x="2622686" y="3901826"/>
                </a:lnTo>
                <a:lnTo>
                  <a:pt x="2610789" y="3859098"/>
                </a:lnTo>
                <a:lnTo>
                  <a:pt x="2604304" y="3845286"/>
                </a:lnTo>
                <a:lnTo>
                  <a:pt x="2604106" y="3835108"/>
                </a:lnTo>
                <a:lnTo>
                  <a:pt x="2602025" y="3827634"/>
                </a:lnTo>
                <a:cubicBezTo>
                  <a:pt x="2586914" y="3814727"/>
                  <a:pt x="2578332" y="3812447"/>
                  <a:pt x="2572422" y="3793091"/>
                </a:cubicBezTo>
                <a:cubicBezTo>
                  <a:pt x="2557275" y="3743114"/>
                  <a:pt x="2580891" y="3684173"/>
                  <a:pt x="2567793" y="3625849"/>
                </a:cubicBezTo>
                <a:cubicBezTo>
                  <a:pt x="2566770" y="3630024"/>
                  <a:pt x="2554575" y="3631599"/>
                  <a:pt x="2542936" y="3630915"/>
                </a:cubicBezTo>
                <a:lnTo>
                  <a:pt x="2539761" y="3630368"/>
                </a:lnTo>
                <a:lnTo>
                  <a:pt x="2533105" y="3678788"/>
                </a:lnTo>
                <a:cubicBezTo>
                  <a:pt x="2525629" y="3731218"/>
                  <a:pt x="2518959" y="3773843"/>
                  <a:pt x="2517137" y="3794337"/>
                </a:cubicBezTo>
                <a:cubicBezTo>
                  <a:pt x="2493220" y="3948175"/>
                  <a:pt x="2473878" y="4091162"/>
                  <a:pt x="2454974" y="4230515"/>
                </a:cubicBezTo>
                <a:lnTo>
                  <a:pt x="2450802" y="4259571"/>
                </a:lnTo>
                <a:lnTo>
                  <a:pt x="2440480" y="4227885"/>
                </a:lnTo>
                <a:lnTo>
                  <a:pt x="2436012" y="4217151"/>
                </a:lnTo>
                <a:lnTo>
                  <a:pt x="2446234" y="4125929"/>
                </a:lnTo>
                <a:cubicBezTo>
                  <a:pt x="2452179" y="4069507"/>
                  <a:pt x="2483943" y="3932110"/>
                  <a:pt x="2473349" y="3888977"/>
                </a:cubicBezTo>
                <a:cubicBezTo>
                  <a:pt x="2469248" y="3872280"/>
                  <a:pt x="2443506" y="3879120"/>
                  <a:pt x="2427000" y="3855346"/>
                </a:cubicBezTo>
                <a:cubicBezTo>
                  <a:pt x="2409876" y="3822840"/>
                  <a:pt x="2424364" y="3801203"/>
                  <a:pt x="2428883" y="3745159"/>
                </a:cubicBezTo>
                <a:lnTo>
                  <a:pt x="2428350" y="3739567"/>
                </a:lnTo>
                <a:lnTo>
                  <a:pt x="2418152" y="3769880"/>
                </a:lnTo>
                <a:cubicBezTo>
                  <a:pt x="2409572" y="3767599"/>
                  <a:pt x="2405603" y="3628697"/>
                  <a:pt x="2405603" y="3628697"/>
                </a:cubicBezTo>
                <a:cubicBezTo>
                  <a:pt x="2402842" y="3612030"/>
                  <a:pt x="2401713" y="3598018"/>
                  <a:pt x="2401313" y="3585592"/>
                </a:cubicBezTo>
                <a:lnTo>
                  <a:pt x="2401355" y="3569346"/>
                </a:lnTo>
                <a:lnTo>
                  <a:pt x="2389726" y="3579911"/>
                </a:lnTo>
                <a:lnTo>
                  <a:pt x="2389751" y="3592432"/>
                </a:lnTo>
                <a:cubicBezTo>
                  <a:pt x="2390237" y="3633879"/>
                  <a:pt x="2390717" y="3670692"/>
                  <a:pt x="2386426" y="3669551"/>
                </a:cubicBezTo>
                <a:cubicBezTo>
                  <a:pt x="2385355" y="3669267"/>
                  <a:pt x="2383960" y="3666603"/>
                  <a:pt x="2382348" y="3662449"/>
                </a:cubicBezTo>
                <a:lnTo>
                  <a:pt x="2380191" y="3656035"/>
                </a:lnTo>
                <a:lnTo>
                  <a:pt x="2376040" y="3685091"/>
                </a:lnTo>
                <a:cubicBezTo>
                  <a:pt x="2373953" y="3713808"/>
                  <a:pt x="2350770" y="3848923"/>
                  <a:pt x="2346742" y="3758096"/>
                </a:cubicBezTo>
                <a:cubicBezTo>
                  <a:pt x="2342337" y="3702941"/>
                  <a:pt x="2363396" y="3633609"/>
                  <a:pt x="2365825" y="3606282"/>
                </a:cubicBezTo>
                <a:lnTo>
                  <a:pt x="2363118" y="3587163"/>
                </a:lnTo>
                <a:lnTo>
                  <a:pt x="2360639" y="3605035"/>
                </a:lnTo>
                <a:lnTo>
                  <a:pt x="2354242" y="3599093"/>
                </a:lnTo>
                <a:cubicBezTo>
                  <a:pt x="2351651" y="3605282"/>
                  <a:pt x="2350191" y="3623238"/>
                  <a:pt x="2350673" y="3660049"/>
                </a:cubicBezTo>
                <a:lnTo>
                  <a:pt x="2350971" y="3674333"/>
                </a:lnTo>
                <a:lnTo>
                  <a:pt x="2338821" y="3760680"/>
                </a:lnTo>
                <a:cubicBezTo>
                  <a:pt x="2332354" y="3799098"/>
                  <a:pt x="2324284" y="3837745"/>
                  <a:pt x="2313038" y="3876867"/>
                </a:cubicBezTo>
                <a:lnTo>
                  <a:pt x="2313696" y="3861283"/>
                </a:lnTo>
                <a:lnTo>
                  <a:pt x="2283512" y="4054318"/>
                </a:lnTo>
                <a:cubicBezTo>
                  <a:pt x="2270250" y="4141286"/>
                  <a:pt x="2256682" y="4224933"/>
                  <a:pt x="2239838" y="4302178"/>
                </a:cubicBezTo>
                <a:cubicBezTo>
                  <a:pt x="2247127" y="4209729"/>
                  <a:pt x="2262116" y="4106241"/>
                  <a:pt x="2279604" y="4011168"/>
                </a:cubicBezTo>
                <a:lnTo>
                  <a:pt x="2289894" y="3913419"/>
                </a:lnTo>
                <a:cubicBezTo>
                  <a:pt x="2286316" y="3911395"/>
                  <a:pt x="2282615" y="3914723"/>
                  <a:pt x="2279069" y="3921114"/>
                </a:cubicBezTo>
                <a:lnTo>
                  <a:pt x="2277571" y="3925046"/>
                </a:lnTo>
                <a:lnTo>
                  <a:pt x="2273256" y="3955796"/>
                </a:lnTo>
                <a:lnTo>
                  <a:pt x="2272030" y="3943008"/>
                </a:lnTo>
                <a:lnTo>
                  <a:pt x="2271806" y="3940202"/>
                </a:lnTo>
                <a:lnTo>
                  <a:pt x="2269154" y="3947168"/>
                </a:lnTo>
                <a:cubicBezTo>
                  <a:pt x="2263219" y="3967602"/>
                  <a:pt x="2258996" y="3991104"/>
                  <a:pt x="2258696" y="3999332"/>
                </a:cubicBezTo>
                <a:cubicBezTo>
                  <a:pt x="2229313" y="4159054"/>
                  <a:pt x="2213043" y="4340370"/>
                  <a:pt x="2184940" y="4499636"/>
                </a:cubicBezTo>
                <a:lnTo>
                  <a:pt x="2172507" y="4556307"/>
                </a:lnTo>
                <a:lnTo>
                  <a:pt x="2161140" y="4546203"/>
                </a:lnTo>
                <a:lnTo>
                  <a:pt x="2164905" y="4503626"/>
                </a:lnTo>
                <a:cubicBezTo>
                  <a:pt x="2184330" y="4352110"/>
                  <a:pt x="2219115" y="4188622"/>
                  <a:pt x="2232297" y="4045973"/>
                </a:cubicBezTo>
                <a:cubicBezTo>
                  <a:pt x="2227405" y="4103388"/>
                  <a:pt x="2241293" y="3999277"/>
                  <a:pt x="2229990" y="4001278"/>
                </a:cubicBezTo>
                <a:cubicBezTo>
                  <a:pt x="2209585" y="4006525"/>
                  <a:pt x="2225695" y="4042237"/>
                  <a:pt x="2225695" y="4042237"/>
                </a:cubicBezTo>
                <a:cubicBezTo>
                  <a:pt x="2205806" y="4156948"/>
                  <a:pt x="2188021" y="4267947"/>
                  <a:pt x="2169555" y="4376288"/>
                </a:cubicBezTo>
                <a:lnTo>
                  <a:pt x="2139684" y="4534156"/>
                </a:lnTo>
                <a:lnTo>
                  <a:pt x="2136244" y="4532342"/>
                </a:lnTo>
                <a:lnTo>
                  <a:pt x="2137640" y="4535729"/>
                </a:lnTo>
                <a:lnTo>
                  <a:pt x="2139155" y="4536952"/>
                </a:lnTo>
                <a:lnTo>
                  <a:pt x="2137613" y="4545104"/>
                </a:lnTo>
                <a:lnTo>
                  <a:pt x="2129821" y="4539531"/>
                </a:lnTo>
                <a:lnTo>
                  <a:pt x="2129504" y="4539519"/>
                </a:lnTo>
                <a:lnTo>
                  <a:pt x="2130176" y="4536150"/>
                </a:lnTo>
                <a:cubicBezTo>
                  <a:pt x="2138027" y="4496524"/>
                  <a:pt x="2156205" y="4401799"/>
                  <a:pt x="2150428" y="4398528"/>
                </a:cubicBezTo>
                <a:cubicBezTo>
                  <a:pt x="2129520" y="4386694"/>
                  <a:pt x="2111435" y="4513619"/>
                  <a:pt x="2118636" y="4500901"/>
                </a:cubicBezTo>
                <a:lnTo>
                  <a:pt x="2117200" y="4511690"/>
                </a:lnTo>
                <a:lnTo>
                  <a:pt x="2105652" y="4503359"/>
                </a:lnTo>
                <a:cubicBezTo>
                  <a:pt x="2103555" y="4509286"/>
                  <a:pt x="2103163" y="4522708"/>
                  <a:pt x="2103697" y="4539524"/>
                </a:cubicBezTo>
                <a:lnTo>
                  <a:pt x="2106432" y="4582357"/>
                </a:lnTo>
                <a:lnTo>
                  <a:pt x="2100548" y="4612430"/>
                </a:lnTo>
                <a:cubicBezTo>
                  <a:pt x="2083145" y="4627772"/>
                  <a:pt x="2101230" y="4516243"/>
                  <a:pt x="2101230" y="4516243"/>
                </a:cubicBezTo>
                <a:cubicBezTo>
                  <a:pt x="2139212" y="4305403"/>
                  <a:pt x="2163386" y="4118939"/>
                  <a:pt x="2191067" y="3944256"/>
                </a:cubicBezTo>
                <a:cubicBezTo>
                  <a:pt x="2191292" y="3938086"/>
                  <a:pt x="2197279" y="3905851"/>
                  <a:pt x="2203383" y="3867678"/>
                </a:cubicBezTo>
                <a:lnTo>
                  <a:pt x="2207942" y="3837406"/>
                </a:lnTo>
                <a:lnTo>
                  <a:pt x="2206307" y="3839205"/>
                </a:lnTo>
                <a:cubicBezTo>
                  <a:pt x="2200711" y="3845313"/>
                  <a:pt x="2194739" y="3851601"/>
                  <a:pt x="2189538" y="3856194"/>
                </a:cubicBezTo>
                <a:lnTo>
                  <a:pt x="2183198" y="3859765"/>
                </a:lnTo>
                <a:lnTo>
                  <a:pt x="2161704" y="3987469"/>
                </a:lnTo>
                <a:lnTo>
                  <a:pt x="2149487" y="4065679"/>
                </a:lnTo>
                <a:lnTo>
                  <a:pt x="2150694" y="4075948"/>
                </a:lnTo>
                <a:cubicBezTo>
                  <a:pt x="2153041" y="4101915"/>
                  <a:pt x="2153211" y="4125960"/>
                  <a:pt x="2144509" y="4118289"/>
                </a:cubicBezTo>
                <a:lnTo>
                  <a:pt x="2142708" y="4109073"/>
                </a:lnTo>
                <a:lnTo>
                  <a:pt x="2132475" y="4174566"/>
                </a:lnTo>
                <a:lnTo>
                  <a:pt x="2135694" y="4200257"/>
                </a:lnTo>
                <a:lnTo>
                  <a:pt x="2131731" y="4179320"/>
                </a:lnTo>
                <a:lnTo>
                  <a:pt x="2125494" y="4219256"/>
                </a:lnTo>
                <a:cubicBezTo>
                  <a:pt x="2121894" y="4225618"/>
                  <a:pt x="2112713" y="4385579"/>
                  <a:pt x="2098312" y="4395622"/>
                </a:cubicBezTo>
                <a:cubicBezTo>
                  <a:pt x="2084258" y="4396065"/>
                  <a:pt x="2085055" y="4370272"/>
                  <a:pt x="2089364" y="4344368"/>
                </a:cubicBezTo>
                <a:lnTo>
                  <a:pt x="2091591" y="4334025"/>
                </a:lnTo>
                <a:lnTo>
                  <a:pt x="2087745" y="4317277"/>
                </a:lnTo>
                <a:cubicBezTo>
                  <a:pt x="2081695" y="4280981"/>
                  <a:pt x="2075962" y="4222554"/>
                  <a:pt x="2073442" y="4211880"/>
                </a:cubicBezTo>
                <a:cubicBezTo>
                  <a:pt x="2069268" y="4171491"/>
                  <a:pt x="2065324" y="4139874"/>
                  <a:pt x="2061398" y="4112334"/>
                </a:cubicBezTo>
                <a:lnTo>
                  <a:pt x="2059121" y="4097988"/>
                </a:lnTo>
                <a:lnTo>
                  <a:pt x="2066998" y="4036859"/>
                </a:lnTo>
                <a:lnTo>
                  <a:pt x="2060118" y="4005494"/>
                </a:lnTo>
                <a:lnTo>
                  <a:pt x="2055574" y="3975608"/>
                </a:lnTo>
                <a:lnTo>
                  <a:pt x="2050579" y="4006828"/>
                </a:lnTo>
                <a:lnTo>
                  <a:pt x="2047988" y="4028255"/>
                </a:lnTo>
                <a:lnTo>
                  <a:pt x="2036459" y="3958595"/>
                </a:lnTo>
                <a:lnTo>
                  <a:pt x="2032347" y="3930753"/>
                </a:lnTo>
                <a:lnTo>
                  <a:pt x="2026038" y="3960342"/>
                </a:lnTo>
                <a:cubicBezTo>
                  <a:pt x="2014557" y="4007576"/>
                  <a:pt x="1999503" y="4051017"/>
                  <a:pt x="2005419" y="3969336"/>
                </a:cubicBezTo>
                <a:lnTo>
                  <a:pt x="2012620" y="3883831"/>
                </a:lnTo>
                <a:lnTo>
                  <a:pt x="2010708" y="3879982"/>
                </a:lnTo>
                <a:lnTo>
                  <a:pt x="2013608" y="3872081"/>
                </a:lnTo>
                <a:lnTo>
                  <a:pt x="2013652" y="3871601"/>
                </a:lnTo>
                <a:lnTo>
                  <a:pt x="2003651" y="3836392"/>
                </a:lnTo>
                <a:cubicBezTo>
                  <a:pt x="2001688" y="3826828"/>
                  <a:pt x="2001666" y="3818446"/>
                  <a:pt x="2005219" y="3808037"/>
                </a:cubicBezTo>
                <a:cubicBezTo>
                  <a:pt x="2010619" y="3817576"/>
                  <a:pt x="2014243" y="3828470"/>
                  <a:pt x="2015766" y="3839504"/>
                </a:cubicBezTo>
                <a:lnTo>
                  <a:pt x="2013949" y="3868063"/>
                </a:lnTo>
                <a:lnTo>
                  <a:pt x="2017929" y="3820795"/>
                </a:lnTo>
                <a:lnTo>
                  <a:pt x="2013535" y="3782788"/>
                </a:lnTo>
                <a:lnTo>
                  <a:pt x="2005938" y="3733409"/>
                </a:lnTo>
                <a:lnTo>
                  <a:pt x="2001179" y="3771678"/>
                </a:lnTo>
                <a:lnTo>
                  <a:pt x="2005219" y="3808037"/>
                </a:lnTo>
                <a:lnTo>
                  <a:pt x="2000016" y="3781035"/>
                </a:lnTo>
                <a:lnTo>
                  <a:pt x="1994005" y="3829388"/>
                </a:lnTo>
                <a:lnTo>
                  <a:pt x="1990972" y="3853922"/>
                </a:lnTo>
                <a:lnTo>
                  <a:pt x="1993779" y="3872425"/>
                </a:lnTo>
                <a:cubicBezTo>
                  <a:pt x="2001084" y="3913345"/>
                  <a:pt x="2008065" y="3947715"/>
                  <a:pt x="1987221" y="3948845"/>
                </a:cubicBezTo>
                <a:cubicBezTo>
                  <a:pt x="1989365" y="3949415"/>
                  <a:pt x="1988583" y="3942909"/>
                  <a:pt x="1986009" y="3932357"/>
                </a:cubicBezTo>
                <a:lnTo>
                  <a:pt x="1982677" y="3921008"/>
                </a:lnTo>
                <a:lnTo>
                  <a:pt x="1976457" y="3971317"/>
                </a:lnTo>
                <a:lnTo>
                  <a:pt x="1962429" y="3910575"/>
                </a:lnTo>
                <a:cubicBezTo>
                  <a:pt x="1924555" y="3835291"/>
                  <a:pt x="1936722" y="3940798"/>
                  <a:pt x="1949203" y="4007850"/>
                </a:cubicBezTo>
                <a:lnTo>
                  <a:pt x="1958804" y="4098579"/>
                </a:lnTo>
                <a:lnTo>
                  <a:pt x="1949531" y="4163043"/>
                </a:lnTo>
                <a:lnTo>
                  <a:pt x="1948439" y="4170819"/>
                </a:lnTo>
                <a:lnTo>
                  <a:pt x="1942530" y="4135032"/>
                </a:lnTo>
                <a:cubicBezTo>
                  <a:pt x="1934354" y="4086909"/>
                  <a:pt x="1927071" y="4039026"/>
                  <a:pt x="1924078" y="3992280"/>
                </a:cubicBezTo>
                <a:cubicBezTo>
                  <a:pt x="1920949" y="3966252"/>
                  <a:pt x="1918852" y="3938737"/>
                  <a:pt x="1917136" y="3910443"/>
                </a:cubicBezTo>
                <a:lnTo>
                  <a:pt x="1913841" y="3849122"/>
                </a:lnTo>
                <a:lnTo>
                  <a:pt x="1910185" y="3850001"/>
                </a:lnTo>
                <a:cubicBezTo>
                  <a:pt x="1902937" y="3851595"/>
                  <a:pt x="1898134" y="3852543"/>
                  <a:pt x="1898134" y="3852543"/>
                </a:cubicBezTo>
                <a:cubicBezTo>
                  <a:pt x="1894034" y="3869241"/>
                  <a:pt x="1909219" y="3956279"/>
                  <a:pt x="1900675" y="3991065"/>
                </a:cubicBezTo>
                <a:cubicBezTo>
                  <a:pt x="1900675" y="3991065"/>
                  <a:pt x="1890992" y="4030480"/>
                  <a:pt x="1882545" y="3990078"/>
                </a:cubicBezTo>
                <a:lnTo>
                  <a:pt x="1880545" y="3977236"/>
                </a:lnTo>
                <a:lnTo>
                  <a:pt x="1879744" y="3980499"/>
                </a:lnTo>
                <a:cubicBezTo>
                  <a:pt x="1882172" y="4007825"/>
                  <a:pt x="1888361" y="4019844"/>
                  <a:pt x="1894271" y="4039203"/>
                </a:cubicBezTo>
                <a:cubicBezTo>
                  <a:pt x="1892221" y="4047550"/>
                  <a:pt x="1875716" y="4071326"/>
                  <a:pt x="1879233" y="4100425"/>
                </a:cubicBezTo>
                <a:cubicBezTo>
                  <a:pt x="1881661" y="4127749"/>
                  <a:pt x="1902721" y="4197082"/>
                  <a:pt x="1898314" y="4252237"/>
                </a:cubicBezTo>
                <a:cubicBezTo>
                  <a:pt x="1894287" y="4343065"/>
                  <a:pt x="1871104" y="4207949"/>
                  <a:pt x="1869017" y="4179232"/>
                </a:cubicBezTo>
                <a:cubicBezTo>
                  <a:pt x="1858968" y="4139507"/>
                  <a:pt x="1860641" y="4095482"/>
                  <a:pt x="1856502" y="4075114"/>
                </a:cubicBezTo>
                <a:cubicBezTo>
                  <a:pt x="1853237" y="4069800"/>
                  <a:pt x="1846959" y="4065908"/>
                  <a:pt x="1840933" y="4060972"/>
                </a:cubicBezTo>
                <a:lnTo>
                  <a:pt x="1833565" y="4050260"/>
                </a:lnTo>
                <a:lnTo>
                  <a:pt x="1832728" y="4075607"/>
                </a:lnTo>
                <a:cubicBezTo>
                  <a:pt x="1831636" y="4089167"/>
                  <a:pt x="1829706" y="4098567"/>
                  <a:pt x="1826606" y="4100337"/>
                </a:cubicBezTo>
                <a:cubicBezTo>
                  <a:pt x="1825276" y="4101094"/>
                  <a:pt x="1823886" y="4100262"/>
                  <a:pt x="1822466" y="4098168"/>
                </a:cubicBezTo>
                <a:lnTo>
                  <a:pt x="1821875" y="4096835"/>
                </a:lnTo>
                <a:lnTo>
                  <a:pt x="1824645" y="4130385"/>
                </a:lnTo>
                <a:cubicBezTo>
                  <a:pt x="1826734" y="4159102"/>
                  <a:pt x="1818189" y="4193887"/>
                  <a:pt x="1816173" y="4239301"/>
                </a:cubicBezTo>
                <a:cubicBezTo>
                  <a:pt x="1820693" y="4295345"/>
                  <a:pt x="1835183" y="4316982"/>
                  <a:pt x="1818059" y="4349487"/>
                </a:cubicBezTo>
                <a:cubicBezTo>
                  <a:pt x="1801553" y="4373263"/>
                  <a:pt x="1775810" y="4366422"/>
                  <a:pt x="1771708" y="4383119"/>
                </a:cubicBezTo>
                <a:cubicBezTo>
                  <a:pt x="1761114" y="4426251"/>
                  <a:pt x="1792877" y="4563648"/>
                  <a:pt x="1798824" y="4620070"/>
                </a:cubicBezTo>
                <a:lnTo>
                  <a:pt x="1809045" y="4711292"/>
                </a:lnTo>
                <a:lnTo>
                  <a:pt x="1804577" y="4722026"/>
                </a:lnTo>
                <a:lnTo>
                  <a:pt x="1794259" y="4753710"/>
                </a:lnTo>
                <a:lnTo>
                  <a:pt x="1790084" y="4724655"/>
                </a:lnTo>
                <a:cubicBezTo>
                  <a:pt x="1771181" y="4585303"/>
                  <a:pt x="1751835" y="4442315"/>
                  <a:pt x="1727920" y="4288479"/>
                </a:cubicBezTo>
                <a:cubicBezTo>
                  <a:pt x="1725490" y="4261152"/>
                  <a:pt x="1714442" y="4194481"/>
                  <a:pt x="1704359" y="4117688"/>
                </a:cubicBezTo>
                <a:cubicBezTo>
                  <a:pt x="1702271" y="4088972"/>
                  <a:pt x="1679293" y="3872389"/>
                  <a:pt x="1679126" y="3990924"/>
                </a:cubicBezTo>
                <a:cubicBezTo>
                  <a:pt x="1679236" y="4102120"/>
                  <a:pt x="1664597" y="3932220"/>
                  <a:pt x="1660117" y="3913242"/>
                </a:cubicBezTo>
                <a:cubicBezTo>
                  <a:pt x="1658571" y="3910237"/>
                  <a:pt x="1655561" y="3905825"/>
                  <a:pt x="1651750" y="3900989"/>
                </a:cubicBezTo>
                <a:lnTo>
                  <a:pt x="1647471" y="3896192"/>
                </a:lnTo>
                <a:lnTo>
                  <a:pt x="1634865" y="3967640"/>
                </a:lnTo>
                <a:lnTo>
                  <a:pt x="1625701" y="4001913"/>
                </a:lnTo>
                <a:lnTo>
                  <a:pt x="1625719" y="4002114"/>
                </a:lnTo>
                <a:cubicBezTo>
                  <a:pt x="1632503" y="4065985"/>
                  <a:pt x="1639803" y="4132403"/>
                  <a:pt x="1640847" y="4146761"/>
                </a:cubicBezTo>
                <a:cubicBezTo>
                  <a:pt x="1641263" y="4219501"/>
                  <a:pt x="1644818" y="4285663"/>
                  <a:pt x="1640753" y="4339425"/>
                </a:cubicBezTo>
                <a:cubicBezTo>
                  <a:pt x="1638703" y="4347773"/>
                  <a:pt x="1623628" y="4371929"/>
                  <a:pt x="1621578" y="4380278"/>
                </a:cubicBezTo>
                <a:cubicBezTo>
                  <a:pt x="1611021" y="4460478"/>
                  <a:pt x="1674399" y="4587005"/>
                  <a:pt x="1645176" y="4588133"/>
                </a:cubicBezTo>
                <a:cubicBezTo>
                  <a:pt x="1645176" y="4588133"/>
                  <a:pt x="1634166" y="4558527"/>
                  <a:pt x="1621105" y="4537270"/>
                </a:cubicBezTo>
                <a:lnTo>
                  <a:pt x="1625519" y="4539119"/>
                </a:lnTo>
                <a:lnTo>
                  <a:pt x="1627635" y="4547899"/>
                </a:lnTo>
                <a:cubicBezTo>
                  <a:pt x="1628660" y="4543723"/>
                  <a:pt x="1629173" y="4541637"/>
                  <a:pt x="1628356" y="4540309"/>
                </a:cubicBezTo>
                <a:lnTo>
                  <a:pt x="1625519" y="4539119"/>
                </a:lnTo>
                <a:lnTo>
                  <a:pt x="1621626" y="4522980"/>
                </a:lnTo>
                <a:lnTo>
                  <a:pt x="1622038" y="4511764"/>
                </a:lnTo>
                <a:cubicBezTo>
                  <a:pt x="1621114" y="4504664"/>
                  <a:pt x="1619637" y="4499823"/>
                  <a:pt x="1619637" y="4499823"/>
                </a:cubicBezTo>
                <a:cubicBezTo>
                  <a:pt x="1619637" y="4499823"/>
                  <a:pt x="1593896" y="4492984"/>
                  <a:pt x="1588326" y="4472235"/>
                </a:cubicBezTo>
                <a:cubicBezTo>
                  <a:pt x="1571128" y="4430610"/>
                  <a:pt x="1571295" y="4312075"/>
                  <a:pt x="1562677" y="4272729"/>
                </a:cubicBezTo>
                <a:cubicBezTo>
                  <a:pt x="1564729" y="4264380"/>
                  <a:pt x="1546136" y="4259440"/>
                  <a:pt x="1539605" y="4248811"/>
                </a:cubicBezTo>
                <a:cubicBezTo>
                  <a:pt x="1521808" y="4209618"/>
                  <a:pt x="1522475" y="4133647"/>
                  <a:pt x="1518653" y="4069821"/>
                </a:cubicBezTo>
                <a:lnTo>
                  <a:pt x="1514683" y="4032473"/>
                </a:lnTo>
                <a:lnTo>
                  <a:pt x="1509653" y="4042852"/>
                </a:lnTo>
                <a:cubicBezTo>
                  <a:pt x="1505828" y="4051535"/>
                  <a:pt x="1502829" y="4060684"/>
                  <a:pt x="1506129" y="4062552"/>
                </a:cubicBezTo>
                <a:cubicBezTo>
                  <a:pt x="1499527" y="4058814"/>
                  <a:pt x="1502616" y="3973787"/>
                  <a:pt x="1508703" y="3898851"/>
                </a:cubicBezTo>
                <a:lnTo>
                  <a:pt x="1509537" y="3897782"/>
                </a:lnTo>
                <a:lnTo>
                  <a:pt x="1509251" y="3893172"/>
                </a:lnTo>
                <a:lnTo>
                  <a:pt x="1508703" y="3898851"/>
                </a:lnTo>
                <a:lnTo>
                  <a:pt x="1500629" y="3903975"/>
                </a:lnTo>
                <a:lnTo>
                  <a:pt x="1499072" y="3854779"/>
                </a:lnTo>
                <a:lnTo>
                  <a:pt x="1503884" y="3822151"/>
                </a:lnTo>
                <a:lnTo>
                  <a:pt x="1497436" y="3769220"/>
                </a:lnTo>
                <a:cubicBezTo>
                  <a:pt x="1497436" y="3769220"/>
                  <a:pt x="1493298" y="3748850"/>
                  <a:pt x="1483288" y="3746192"/>
                </a:cubicBezTo>
                <a:cubicBezTo>
                  <a:pt x="1459632" y="3768068"/>
                  <a:pt x="1493202" y="3941515"/>
                  <a:pt x="1493240" y="3978581"/>
                </a:cubicBezTo>
                <a:cubicBezTo>
                  <a:pt x="1500531" y="4178397"/>
                  <a:pt x="1518741" y="4374073"/>
                  <a:pt x="1541763" y="4569546"/>
                </a:cubicBezTo>
                <a:lnTo>
                  <a:pt x="1580901" y="4867812"/>
                </a:lnTo>
                <a:lnTo>
                  <a:pt x="1574812" y="4889216"/>
                </a:lnTo>
                <a:lnTo>
                  <a:pt x="1563261" y="4939843"/>
                </a:lnTo>
                <a:lnTo>
                  <a:pt x="1544891" y="4847555"/>
                </a:lnTo>
                <a:cubicBezTo>
                  <a:pt x="1553435" y="4812769"/>
                  <a:pt x="1549917" y="4783673"/>
                  <a:pt x="1534805" y="4770762"/>
                </a:cubicBezTo>
                <a:lnTo>
                  <a:pt x="1526859" y="4765837"/>
                </a:lnTo>
                <a:lnTo>
                  <a:pt x="1525385" y="4764923"/>
                </a:lnTo>
                <a:cubicBezTo>
                  <a:pt x="1523815" y="4763950"/>
                  <a:pt x="1523030" y="4763464"/>
                  <a:pt x="1524207" y="4764194"/>
                </a:cubicBezTo>
                <a:lnTo>
                  <a:pt x="1526859" y="4765837"/>
                </a:lnTo>
                <a:lnTo>
                  <a:pt x="1531272" y="4768572"/>
                </a:lnTo>
                <a:cubicBezTo>
                  <a:pt x="1533235" y="4769789"/>
                  <a:pt x="1534805" y="4770762"/>
                  <a:pt x="1534805" y="4770762"/>
                </a:cubicBezTo>
                <a:cubicBezTo>
                  <a:pt x="1528312" y="4797200"/>
                  <a:pt x="1530744" y="4824526"/>
                  <a:pt x="1544891" y="4847555"/>
                </a:cubicBezTo>
                <a:lnTo>
                  <a:pt x="1549782" y="4940180"/>
                </a:lnTo>
                <a:lnTo>
                  <a:pt x="1528833" y="4939641"/>
                </a:lnTo>
                <a:cubicBezTo>
                  <a:pt x="1533032" y="4932223"/>
                  <a:pt x="1536631" y="4925864"/>
                  <a:pt x="1536631" y="4925864"/>
                </a:cubicBezTo>
                <a:cubicBezTo>
                  <a:pt x="1514526" y="4931545"/>
                  <a:pt x="1521131" y="4935283"/>
                  <a:pt x="1528833" y="4939641"/>
                </a:cubicBezTo>
                <a:lnTo>
                  <a:pt x="1523651" y="4972277"/>
                </a:lnTo>
                <a:lnTo>
                  <a:pt x="1508790" y="4884742"/>
                </a:lnTo>
                <a:lnTo>
                  <a:pt x="1508267" y="4856489"/>
                </a:lnTo>
                <a:cubicBezTo>
                  <a:pt x="1508529" y="4847322"/>
                  <a:pt x="1509360" y="4841843"/>
                  <a:pt x="1511012" y="4842778"/>
                </a:cubicBezTo>
                <a:lnTo>
                  <a:pt x="1502386" y="4847024"/>
                </a:lnTo>
                <a:lnTo>
                  <a:pt x="1482503" y="4729903"/>
                </a:lnTo>
                <a:lnTo>
                  <a:pt x="1486630" y="4693213"/>
                </a:lnTo>
                <a:cubicBezTo>
                  <a:pt x="1489635" y="4669895"/>
                  <a:pt x="1493549" y="4643244"/>
                  <a:pt x="1499271" y="4609392"/>
                </a:cubicBezTo>
                <a:cubicBezTo>
                  <a:pt x="1499867" y="4592936"/>
                  <a:pt x="1526355" y="4451166"/>
                  <a:pt x="1502957" y="4507904"/>
                </a:cubicBezTo>
                <a:cubicBezTo>
                  <a:pt x="1487357" y="4550864"/>
                  <a:pt x="1483073" y="4653410"/>
                  <a:pt x="1475276" y="4682587"/>
                </a:cubicBezTo>
                <a:lnTo>
                  <a:pt x="1474797" y="4684514"/>
                </a:lnTo>
                <a:lnTo>
                  <a:pt x="1469375" y="4652584"/>
                </a:lnTo>
                <a:cubicBezTo>
                  <a:pt x="1429614" y="4467113"/>
                  <a:pt x="1446871" y="4279010"/>
                  <a:pt x="1398529" y="4091261"/>
                </a:cubicBezTo>
                <a:cubicBezTo>
                  <a:pt x="1398091" y="4125605"/>
                  <a:pt x="1404196" y="4171695"/>
                  <a:pt x="1394771" y="4162381"/>
                </a:cubicBezTo>
                <a:lnTo>
                  <a:pt x="1380905" y="4135158"/>
                </a:lnTo>
                <a:lnTo>
                  <a:pt x="1399437" y="3956639"/>
                </a:lnTo>
                <a:lnTo>
                  <a:pt x="1372986" y="4090811"/>
                </a:lnTo>
                <a:lnTo>
                  <a:pt x="1371708" y="4082513"/>
                </a:lnTo>
                <a:cubicBezTo>
                  <a:pt x="1362888" y="4016941"/>
                  <a:pt x="1350586" y="3915846"/>
                  <a:pt x="1335074" y="3890601"/>
                </a:cubicBezTo>
                <a:cubicBezTo>
                  <a:pt x="1322502" y="4016216"/>
                  <a:pt x="1339082" y="4066568"/>
                  <a:pt x="1340965" y="4176755"/>
                </a:cubicBezTo>
                <a:cubicBezTo>
                  <a:pt x="1351465" y="4326286"/>
                  <a:pt x="1334471" y="4203191"/>
                  <a:pt x="1307260" y="4158905"/>
                </a:cubicBezTo>
                <a:cubicBezTo>
                  <a:pt x="1286582" y="4125247"/>
                  <a:pt x="1323840" y="4209260"/>
                  <a:pt x="1298716" y="4193690"/>
                </a:cubicBezTo>
                <a:cubicBezTo>
                  <a:pt x="1273594" y="4178121"/>
                  <a:pt x="1286204" y="4089572"/>
                  <a:pt x="1277585" y="4050228"/>
                </a:cubicBezTo>
                <a:cubicBezTo>
                  <a:pt x="1278168" y="4004433"/>
                  <a:pt x="1282232" y="3950669"/>
                  <a:pt x="1267083" y="3900698"/>
                </a:cubicBezTo>
                <a:cubicBezTo>
                  <a:pt x="1267083" y="3900698"/>
                  <a:pt x="1248492" y="3895754"/>
                  <a:pt x="1241962" y="3885127"/>
                </a:cubicBezTo>
                <a:cubicBezTo>
                  <a:pt x="1237824" y="3864758"/>
                  <a:pt x="1220830" y="3741663"/>
                  <a:pt x="1218740" y="3712947"/>
                </a:cubicBezTo>
                <a:cubicBezTo>
                  <a:pt x="1176966" y="3572892"/>
                  <a:pt x="1204084" y="3809843"/>
                  <a:pt x="1202069" y="3855256"/>
                </a:cubicBezTo>
                <a:cubicBezTo>
                  <a:pt x="1210104" y="3940396"/>
                  <a:pt x="1221150" y="4007068"/>
                  <a:pt x="1212606" y="4041855"/>
                </a:cubicBezTo>
                <a:cubicBezTo>
                  <a:pt x="1207996" y="4178474"/>
                  <a:pt x="1222560" y="4274244"/>
                  <a:pt x="1216517" y="4410486"/>
                </a:cubicBezTo>
                <a:cubicBezTo>
                  <a:pt x="1188896" y="4293460"/>
                  <a:pt x="1197365" y="4184544"/>
                  <a:pt x="1180369" y="4061449"/>
                </a:cubicBezTo>
                <a:cubicBezTo>
                  <a:pt x="1174767" y="4003635"/>
                  <a:pt x="1180880" y="3941524"/>
                  <a:pt x="1153673" y="3897239"/>
                </a:cubicBezTo>
                <a:cubicBezTo>
                  <a:pt x="1138558" y="3884329"/>
                  <a:pt x="1129977" y="3882048"/>
                  <a:pt x="1124065" y="3862692"/>
                </a:cubicBezTo>
                <a:cubicBezTo>
                  <a:pt x="1108921" y="3812716"/>
                  <a:pt x="1132537" y="3753775"/>
                  <a:pt x="1119439" y="3695451"/>
                </a:cubicBezTo>
                <a:cubicBezTo>
                  <a:pt x="1117390" y="3703799"/>
                  <a:pt x="1070662" y="3701758"/>
                  <a:pt x="1073055" y="3692019"/>
                </a:cubicBezTo>
                <a:cubicBezTo>
                  <a:pt x="1049981" y="3668099"/>
                  <a:pt x="1090310" y="3503915"/>
                  <a:pt x="1048026" y="3483785"/>
                </a:cubicBezTo>
                <a:cubicBezTo>
                  <a:pt x="1048026" y="3483785"/>
                  <a:pt x="1046865" y="3483475"/>
                  <a:pt x="1045411" y="3483089"/>
                </a:cubicBezTo>
                <a:lnTo>
                  <a:pt x="1042143" y="3482222"/>
                </a:lnTo>
                <a:lnTo>
                  <a:pt x="1041053" y="3481931"/>
                </a:lnTo>
                <a:cubicBezTo>
                  <a:pt x="1039892" y="3481623"/>
                  <a:pt x="1039312" y="3481468"/>
                  <a:pt x="1040182" y="3481700"/>
                </a:cubicBezTo>
                <a:lnTo>
                  <a:pt x="1042143" y="3482222"/>
                </a:lnTo>
                <a:lnTo>
                  <a:pt x="1048026" y="3483785"/>
                </a:lnTo>
                <a:cubicBezTo>
                  <a:pt x="1031278" y="3551963"/>
                  <a:pt x="1058488" y="3596249"/>
                  <a:pt x="1052033" y="3659750"/>
                </a:cubicBezTo>
                <a:cubicBezTo>
                  <a:pt x="1039425" y="3748299"/>
                  <a:pt x="1038878" y="3831159"/>
                  <a:pt x="1049963" y="3934897"/>
                </a:cubicBezTo>
                <a:cubicBezTo>
                  <a:pt x="1054312" y="4109474"/>
                  <a:pt x="1012252" y="3741078"/>
                  <a:pt x="1003670" y="3738798"/>
                </a:cubicBezTo>
                <a:lnTo>
                  <a:pt x="969798" y="3839482"/>
                </a:lnTo>
                <a:cubicBezTo>
                  <a:pt x="961218" y="3837201"/>
                  <a:pt x="957249" y="3698299"/>
                  <a:pt x="957249" y="3698299"/>
                </a:cubicBezTo>
                <a:cubicBezTo>
                  <a:pt x="946202" y="3631628"/>
                  <a:pt x="961276" y="3607472"/>
                  <a:pt x="944696" y="3557116"/>
                </a:cubicBezTo>
                <a:cubicBezTo>
                  <a:pt x="936151" y="3591901"/>
                  <a:pt x="946652" y="3741434"/>
                  <a:pt x="938075" y="3739154"/>
                </a:cubicBezTo>
                <a:cubicBezTo>
                  <a:pt x="935926" y="3738583"/>
                  <a:pt x="932500" y="3728500"/>
                  <a:pt x="928595" y="3715999"/>
                </a:cubicBezTo>
                <a:lnTo>
                  <a:pt x="925238" y="3705751"/>
                </a:lnTo>
                <a:lnTo>
                  <a:pt x="940433" y="3555982"/>
                </a:lnTo>
                <a:lnTo>
                  <a:pt x="947730" y="3484012"/>
                </a:lnTo>
                <a:cubicBezTo>
                  <a:pt x="969333" y="3461248"/>
                  <a:pt x="926824" y="3472176"/>
                  <a:pt x="947730" y="3484012"/>
                </a:cubicBezTo>
                <a:cubicBezTo>
                  <a:pt x="936760" y="3523289"/>
                  <a:pt x="928894" y="3562050"/>
                  <a:pt x="922566" y="3600545"/>
                </a:cubicBezTo>
                <a:lnTo>
                  <a:pt x="912284" y="3674638"/>
                </a:lnTo>
                <a:lnTo>
                  <a:pt x="905888" y="3668695"/>
                </a:lnTo>
                <a:cubicBezTo>
                  <a:pt x="903296" y="3674884"/>
                  <a:pt x="901837" y="3692839"/>
                  <a:pt x="902318" y="3729651"/>
                </a:cubicBezTo>
                <a:lnTo>
                  <a:pt x="902615" y="3743935"/>
                </a:lnTo>
                <a:lnTo>
                  <a:pt x="890469" y="3830285"/>
                </a:lnTo>
                <a:cubicBezTo>
                  <a:pt x="884001" y="3868701"/>
                  <a:pt x="875929" y="3907347"/>
                  <a:pt x="864684" y="3946470"/>
                </a:cubicBezTo>
                <a:cubicBezTo>
                  <a:pt x="864765" y="3851341"/>
                  <a:pt x="882757" y="3757949"/>
                  <a:pt x="892443" y="3661259"/>
                </a:cubicBezTo>
                <a:lnTo>
                  <a:pt x="893004" y="3651721"/>
                </a:lnTo>
                <a:lnTo>
                  <a:pt x="900287" y="3614651"/>
                </a:lnTo>
                <a:cubicBezTo>
                  <a:pt x="906487" y="3583798"/>
                  <a:pt x="911788" y="3553765"/>
                  <a:pt x="913591" y="3524409"/>
                </a:cubicBezTo>
                <a:lnTo>
                  <a:pt x="912035" y="3475214"/>
                </a:lnTo>
                <a:lnTo>
                  <a:pt x="914162" y="3473865"/>
                </a:lnTo>
                <a:cubicBezTo>
                  <a:pt x="915661" y="3471214"/>
                  <a:pt x="915060" y="3468425"/>
                  <a:pt x="911761" y="3466558"/>
                </a:cubicBezTo>
                <a:lnTo>
                  <a:pt x="912035" y="3475214"/>
                </a:lnTo>
                <a:lnTo>
                  <a:pt x="903962" y="3480339"/>
                </a:lnTo>
                <a:cubicBezTo>
                  <a:pt x="910049" y="3405404"/>
                  <a:pt x="913137" y="3320374"/>
                  <a:pt x="906537" y="3316638"/>
                </a:cubicBezTo>
                <a:cubicBezTo>
                  <a:pt x="913137" y="3320374"/>
                  <a:pt x="894538" y="3353233"/>
                  <a:pt x="894538" y="3353233"/>
                </a:cubicBezTo>
                <a:cubicBezTo>
                  <a:pt x="883738" y="3372312"/>
                  <a:pt x="881334" y="3345759"/>
                  <a:pt x="866334" y="3372259"/>
                </a:cubicBezTo>
                <a:cubicBezTo>
                  <a:pt x="862136" y="3395078"/>
                  <a:pt x="853043" y="3459913"/>
                  <a:pt x="844046" y="3506607"/>
                </a:cubicBezTo>
                <a:cubicBezTo>
                  <a:pt x="833779" y="3576726"/>
                  <a:pt x="822920" y="3649659"/>
                  <a:pt x="812202" y="3723983"/>
                </a:cubicBezTo>
                <a:lnTo>
                  <a:pt x="789898" y="3886442"/>
                </a:lnTo>
                <a:lnTo>
                  <a:pt x="788413" y="3879160"/>
                </a:lnTo>
                <a:cubicBezTo>
                  <a:pt x="786992" y="3873143"/>
                  <a:pt x="785506" y="3867954"/>
                  <a:pt x="783950" y="3864206"/>
                </a:cubicBezTo>
                <a:cubicBezTo>
                  <a:pt x="781900" y="3872553"/>
                  <a:pt x="779849" y="3880904"/>
                  <a:pt x="777800" y="3889252"/>
                </a:cubicBezTo>
                <a:cubicBezTo>
                  <a:pt x="778312" y="3887165"/>
                  <a:pt x="776147" y="3888998"/>
                  <a:pt x="772456" y="3892881"/>
                </a:cubicBezTo>
                <a:lnTo>
                  <a:pt x="768985" y="3896692"/>
                </a:lnTo>
                <a:lnTo>
                  <a:pt x="797270" y="3675357"/>
                </a:lnTo>
                <a:cubicBezTo>
                  <a:pt x="806882" y="3600341"/>
                  <a:pt x="816467" y="3523887"/>
                  <a:pt x="825532" y="3444339"/>
                </a:cubicBezTo>
                <a:cubicBezTo>
                  <a:pt x="843022" y="3349267"/>
                  <a:pt x="847914" y="3291852"/>
                  <a:pt x="855799" y="3182946"/>
                </a:cubicBezTo>
                <a:cubicBezTo>
                  <a:pt x="854090" y="3121794"/>
                  <a:pt x="839593" y="3165372"/>
                  <a:pt x="832998" y="3223227"/>
                </a:cubicBezTo>
                <a:cubicBezTo>
                  <a:pt x="828803" y="3246043"/>
                  <a:pt x="836503" y="3250402"/>
                  <a:pt x="820908" y="3293363"/>
                </a:cubicBezTo>
                <a:cubicBezTo>
                  <a:pt x="780705" y="3348983"/>
                  <a:pt x="769218" y="3464250"/>
                  <a:pt x="751729" y="3559324"/>
                </a:cubicBezTo>
                <a:lnTo>
                  <a:pt x="708458" y="3865727"/>
                </a:lnTo>
                <a:lnTo>
                  <a:pt x="703195" y="3834780"/>
                </a:lnTo>
                <a:lnTo>
                  <a:pt x="696446" y="3785694"/>
                </a:lnTo>
                <a:lnTo>
                  <a:pt x="726111" y="3491637"/>
                </a:lnTo>
                <a:cubicBezTo>
                  <a:pt x="736312" y="3489013"/>
                  <a:pt x="733310" y="3478918"/>
                  <a:pt x="733310" y="3478918"/>
                </a:cubicBezTo>
                <a:cubicBezTo>
                  <a:pt x="741111" y="3465138"/>
                  <a:pt x="744711" y="3458777"/>
                  <a:pt x="738108" y="3455040"/>
                </a:cubicBezTo>
                <a:lnTo>
                  <a:pt x="728770" y="3463494"/>
                </a:lnTo>
                <a:lnTo>
                  <a:pt x="728618" y="3466905"/>
                </a:lnTo>
                <a:lnTo>
                  <a:pt x="727368" y="3466100"/>
                </a:lnTo>
                <a:lnTo>
                  <a:pt x="733310" y="3478918"/>
                </a:lnTo>
                <a:cubicBezTo>
                  <a:pt x="728210" y="3480227"/>
                  <a:pt x="726409" y="3483408"/>
                  <a:pt x="725886" y="3486262"/>
                </a:cubicBezTo>
                <a:cubicBezTo>
                  <a:pt x="725361" y="3489112"/>
                  <a:pt x="726111" y="3491637"/>
                  <a:pt x="726111" y="3491637"/>
                </a:cubicBezTo>
                <a:lnTo>
                  <a:pt x="683113" y="3704576"/>
                </a:lnTo>
                <a:lnTo>
                  <a:pt x="678890" y="3698949"/>
                </a:lnTo>
                <a:cubicBezTo>
                  <a:pt x="674035" y="3696685"/>
                  <a:pt x="672191" y="3714492"/>
                  <a:pt x="671654" y="3740984"/>
                </a:cubicBezTo>
                <a:lnTo>
                  <a:pt x="671635" y="3761418"/>
                </a:lnTo>
                <a:lnTo>
                  <a:pt x="649260" y="3872226"/>
                </a:lnTo>
                <a:lnTo>
                  <a:pt x="647747" y="3883837"/>
                </a:lnTo>
                <a:lnTo>
                  <a:pt x="647397" y="3882340"/>
                </a:lnTo>
                <a:lnTo>
                  <a:pt x="678079" y="3642092"/>
                </a:lnTo>
                <a:cubicBezTo>
                  <a:pt x="681176" y="3618652"/>
                  <a:pt x="710567" y="3505123"/>
                  <a:pt x="696262" y="3497024"/>
                </a:cubicBezTo>
                <a:cubicBezTo>
                  <a:pt x="692961" y="3495156"/>
                  <a:pt x="690066" y="3499466"/>
                  <a:pt x="687516" y="3507098"/>
                </a:cubicBezTo>
                <a:lnTo>
                  <a:pt x="681833" y="3532634"/>
                </a:lnTo>
                <a:lnTo>
                  <a:pt x="688397" y="3478687"/>
                </a:lnTo>
                <a:cubicBezTo>
                  <a:pt x="661906" y="3589659"/>
                  <a:pt x="645018" y="3695219"/>
                  <a:pt x="630905" y="3797802"/>
                </a:cubicBezTo>
                <a:lnTo>
                  <a:pt x="594464" y="4066612"/>
                </a:lnTo>
                <a:lnTo>
                  <a:pt x="588105" y="4028197"/>
                </a:lnTo>
                <a:cubicBezTo>
                  <a:pt x="585774" y="4013218"/>
                  <a:pt x="583344" y="3996918"/>
                  <a:pt x="580792" y="3978707"/>
                </a:cubicBezTo>
                <a:lnTo>
                  <a:pt x="575581" y="3939278"/>
                </a:lnTo>
                <a:lnTo>
                  <a:pt x="582605" y="3885057"/>
                </a:lnTo>
                <a:cubicBezTo>
                  <a:pt x="599141" y="3760228"/>
                  <a:pt x="614552" y="3641233"/>
                  <a:pt x="624284" y="3512376"/>
                </a:cubicBezTo>
                <a:lnTo>
                  <a:pt x="626510" y="3500190"/>
                </a:lnTo>
                <a:lnTo>
                  <a:pt x="624010" y="3495153"/>
                </a:lnTo>
                <a:lnTo>
                  <a:pt x="616969" y="3455938"/>
                </a:lnTo>
                <a:lnTo>
                  <a:pt x="615374" y="3463946"/>
                </a:lnTo>
                <a:lnTo>
                  <a:pt x="561293" y="3827123"/>
                </a:lnTo>
                <a:lnTo>
                  <a:pt x="556086" y="3793278"/>
                </a:lnTo>
                <a:cubicBezTo>
                  <a:pt x="530546" y="3704969"/>
                  <a:pt x="538997" y="3862848"/>
                  <a:pt x="539034" y="3899915"/>
                </a:cubicBezTo>
                <a:cubicBezTo>
                  <a:pt x="540522" y="3914021"/>
                  <a:pt x="542990" y="3928388"/>
                  <a:pt x="545425" y="3942028"/>
                </a:cubicBezTo>
                <a:lnTo>
                  <a:pt x="546299" y="3947370"/>
                </a:lnTo>
                <a:lnTo>
                  <a:pt x="539276" y="4010429"/>
                </a:lnTo>
                <a:lnTo>
                  <a:pt x="537655" y="4001960"/>
                </a:lnTo>
                <a:cubicBezTo>
                  <a:pt x="535081" y="3991409"/>
                  <a:pt x="530714" y="3976817"/>
                  <a:pt x="525691" y="3961215"/>
                </a:cubicBezTo>
                <a:lnTo>
                  <a:pt x="517381" y="3936768"/>
                </a:lnTo>
                <a:lnTo>
                  <a:pt x="539175" y="3772231"/>
                </a:lnTo>
                <a:cubicBezTo>
                  <a:pt x="550696" y="3686660"/>
                  <a:pt x="562530" y="3599978"/>
                  <a:pt x="574495" y="3513061"/>
                </a:cubicBezTo>
                <a:lnTo>
                  <a:pt x="574763" y="3511129"/>
                </a:lnTo>
                <a:lnTo>
                  <a:pt x="571903" y="3463056"/>
                </a:lnTo>
                <a:cubicBezTo>
                  <a:pt x="571476" y="3447936"/>
                  <a:pt x="571891" y="3438875"/>
                  <a:pt x="573525" y="3441533"/>
                </a:cubicBezTo>
                <a:cubicBezTo>
                  <a:pt x="558413" y="3428623"/>
                  <a:pt x="527138" y="3438099"/>
                  <a:pt x="541287" y="3461130"/>
                </a:cubicBezTo>
                <a:cubicBezTo>
                  <a:pt x="520609" y="3427470"/>
                  <a:pt x="539237" y="3469476"/>
                  <a:pt x="533632" y="3411662"/>
                </a:cubicBezTo>
                <a:cubicBezTo>
                  <a:pt x="524636" y="3336642"/>
                  <a:pt x="511989" y="3388124"/>
                  <a:pt x="511989" y="3388124"/>
                </a:cubicBezTo>
                <a:cubicBezTo>
                  <a:pt x="503446" y="3422909"/>
                  <a:pt x="518633" y="3509950"/>
                  <a:pt x="514531" y="3526646"/>
                </a:cubicBezTo>
                <a:cubicBezTo>
                  <a:pt x="514531" y="3526646"/>
                  <a:pt x="495317" y="3530433"/>
                  <a:pt x="475763" y="3535614"/>
                </a:cubicBezTo>
                <a:cubicBezTo>
                  <a:pt x="478155" y="3525873"/>
                  <a:pt x="480205" y="3517527"/>
                  <a:pt x="480205" y="3517527"/>
                </a:cubicBezTo>
                <a:cubicBezTo>
                  <a:pt x="468688" y="3524100"/>
                  <a:pt x="465076" y="3527957"/>
                  <a:pt x="465593" y="3530502"/>
                </a:cubicBezTo>
                <a:cubicBezTo>
                  <a:pt x="466110" y="3533048"/>
                  <a:pt x="470757" y="3534284"/>
                  <a:pt x="475763" y="3535614"/>
                </a:cubicBezTo>
                <a:cubicBezTo>
                  <a:pt x="478192" y="3562940"/>
                  <a:pt x="484759" y="3610634"/>
                  <a:pt x="484759" y="3610634"/>
                </a:cubicBezTo>
                <a:cubicBezTo>
                  <a:pt x="461105" y="3632510"/>
                  <a:pt x="467562" y="3569007"/>
                  <a:pt x="467562" y="3569007"/>
                </a:cubicBezTo>
                <a:cubicBezTo>
                  <a:pt x="464451" y="3561512"/>
                  <a:pt x="459727" y="3548954"/>
                  <a:pt x="454525" y="3534371"/>
                </a:cubicBezTo>
                <a:lnTo>
                  <a:pt x="446931" y="3512024"/>
                </a:lnTo>
                <a:lnTo>
                  <a:pt x="458579" y="3424073"/>
                </a:lnTo>
                <a:cubicBezTo>
                  <a:pt x="483352" y="3221153"/>
                  <a:pt x="494327" y="3027216"/>
                  <a:pt x="501102" y="2840700"/>
                </a:cubicBezTo>
                <a:cubicBezTo>
                  <a:pt x="507370" y="2652501"/>
                  <a:pt x="494338" y="2454773"/>
                  <a:pt x="469401" y="2275501"/>
                </a:cubicBezTo>
                <a:cubicBezTo>
                  <a:pt x="451144" y="2577283"/>
                  <a:pt x="472394" y="2858044"/>
                  <a:pt x="454038" y="3177965"/>
                </a:cubicBezTo>
                <a:lnTo>
                  <a:pt x="425035" y="3438363"/>
                </a:lnTo>
                <a:lnTo>
                  <a:pt x="424280" y="3434418"/>
                </a:lnTo>
                <a:cubicBezTo>
                  <a:pt x="424031" y="3431544"/>
                  <a:pt x="424370" y="3430060"/>
                  <a:pt x="425444" y="3430344"/>
                </a:cubicBezTo>
                <a:cubicBezTo>
                  <a:pt x="411547" y="3431097"/>
                  <a:pt x="410017" y="3446625"/>
                  <a:pt x="412707" y="3469017"/>
                </a:cubicBezTo>
                <a:lnTo>
                  <a:pt x="418011" y="3501423"/>
                </a:lnTo>
                <a:lnTo>
                  <a:pt x="409365" y="3579042"/>
                </a:lnTo>
                <a:lnTo>
                  <a:pt x="403017" y="3621669"/>
                </a:lnTo>
                <a:lnTo>
                  <a:pt x="399130" y="3596401"/>
                </a:lnTo>
                <a:cubicBezTo>
                  <a:pt x="396865" y="3576160"/>
                  <a:pt x="394856" y="3554875"/>
                  <a:pt x="391572" y="3531028"/>
                </a:cubicBezTo>
                <a:lnTo>
                  <a:pt x="388729" y="3509513"/>
                </a:lnTo>
                <a:lnTo>
                  <a:pt x="406781" y="3370149"/>
                </a:lnTo>
                <a:cubicBezTo>
                  <a:pt x="415042" y="3302853"/>
                  <a:pt x="423014" y="3232136"/>
                  <a:pt x="430129" y="3156035"/>
                </a:cubicBezTo>
                <a:cubicBezTo>
                  <a:pt x="448301" y="2949378"/>
                  <a:pt x="443760" y="2703271"/>
                  <a:pt x="437426" y="2491139"/>
                </a:cubicBezTo>
                <a:cubicBezTo>
                  <a:pt x="441025" y="2484779"/>
                  <a:pt x="429806" y="2391653"/>
                  <a:pt x="429806" y="2391653"/>
                </a:cubicBezTo>
                <a:cubicBezTo>
                  <a:pt x="416602" y="2384179"/>
                  <a:pt x="420716" y="2456488"/>
                  <a:pt x="415321" y="2496821"/>
                </a:cubicBezTo>
                <a:cubicBezTo>
                  <a:pt x="410429" y="2554237"/>
                  <a:pt x="412735" y="2598933"/>
                  <a:pt x="407937" y="2622810"/>
                </a:cubicBezTo>
                <a:cubicBezTo>
                  <a:pt x="422852" y="2691437"/>
                  <a:pt x="409658" y="2745551"/>
                  <a:pt x="414272" y="2834941"/>
                </a:cubicBezTo>
                <a:cubicBezTo>
                  <a:pt x="417191" y="2940166"/>
                  <a:pt x="409306" y="3049073"/>
                  <a:pt x="402020" y="3156919"/>
                </a:cubicBezTo>
                <a:cubicBezTo>
                  <a:pt x="397726" y="3197876"/>
                  <a:pt x="399950" y="3337697"/>
                  <a:pt x="379637" y="3309406"/>
                </a:cubicBezTo>
                <a:cubicBezTo>
                  <a:pt x="372438" y="3322124"/>
                  <a:pt x="364637" y="3335906"/>
                  <a:pt x="374244" y="3349740"/>
                </a:cubicBezTo>
                <a:lnTo>
                  <a:pt x="369847" y="3382180"/>
                </a:lnTo>
                <a:lnTo>
                  <a:pt x="364676" y="3350934"/>
                </a:lnTo>
                <a:lnTo>
                  <a:pt x="362085" y="3372361"/>
                </a:lnTo>
                <a:lnTo>
                  <a:pt x="337348" y="3526970"/>
                </a:lnTo>
                <a:lnTo>
                  <a:pt x="334629" y="3607793"/>
                </a:lnTo>
                <a:cubicBezTo>
                  <a:pt x="336596" y="3658712"/>
                  <a:pt x="332441" y="3636856"/>
                  <a:pt x="325394" y="3602746"/>
                </a:cubicBezTo>
                <a:lnTo>
                  <a:pt x="325293" y="3602310"/>
                </a:lnTo>
                <a:lnTo>
                  <a:pt x="324225" y="3608986"/>
                </a:lnTo>
                <a:cubicBezTo>
                  <a:pt x="312547" y="3688976"/>
                  <a:pt x="301832" y="3771438"/>
                  <a:pt x="292143" y="3860429"/>
                </a:cubicBezTo>
                <a:cubicBezTo>
                  <a:pt x="290042" y="3864140"/>
                  <a:pt x="287320" y="3888843"/>
                  <a:pt x="283473" y="3911685"/>
                </a:cubicBezTo>
                <a:lnTo>
                  <a:pt x="282477" y="3916155"/>
                </a:lnTo>
                <a:lnTo>
                  <a:pt x="295221" y="3811416"/>
                </a:lnTo>
                <a:cubicBezTo>
                  <a:pt x="315180" y="3647409"/>
                  <a:pt x="336852" y="3470988"/>
                  <a:pt x="358132" y="3314027"/>
                </a:cubicBezTo>
                <a:cubicBezTo>
                  <a:pt x="359330" y="3281114"/>
                  <a:pt x="390108" y="3098390"/>
                  <a:pt x="376902" y="3090916"/>
                </a:cubicBezTo>
                <a:cubicBezTo>
                  <a:pt x="365972" y="3082630"/>
                  <a:pt x="352718" y="3115192"/>
                  <a:pt x="340640" y="3160032"/>
                </a:cubicBezTo>
                <a:lnTo>
                  <a:pt x="339114" y="3166659"/>
                </a:lnTo>
                <a:lnTo>
                  <a:pt x="337709" y="3158317"/>
                </a:lnTo>
                <a:cubicBezTo>
                  <a:pt x="334783" y="3137774"/>
                  <a:pt x="329961" y="3092158"/>
                  <a:pt x="324921" y="3061914"/>
                </a:cubicBezTo>
                <a:lnTo>
                  <a:pt x="324769" y="3061120"/>
                </a:lnTo>
                <a:lnTo>
                  <a:pt x="325481" y="3053411"/>
                </a:lnTo>
                <a:cubicBezTo>
                  <a:pt x="343143" y="2768085"/>
                  <a:pt x="332596" y="2501783"/>
                  <a:pt x="317949" y="2224765"/>
                </a:cubicBezTo>
                <a:cubicBezTo>
                  <a:pt x="319744" y="2190788"/>
                  <a:pt x="310833" y="2142354"/>
                  <a:pt x="304241" y="2200208"/>
                </a:cubicBezTo>
                <a:cubicBezTo>
                  <a:pt x="305950" y="2261359"/>
                  <a:pt x="308868" y="2366583"/>
                  <a:pt x="311176" y="2411280"/>
                </a:cubicBezTo>
                <a:cubicBezTo>
                  <a:pt x="321137" y="2774874"/>
                  <a:pt x="307805" y="3144965"/>
                  <a:pt x="265184" y="3516981"/>
                </a:cubicBezTo>
                <a:lnTo>
                  <a:pt x="255852" y="3583064"/>
                </a:lnTo>
                <a:lnTo>
                  <a:pt x="255033" y="3578250"/>
                </a:lnTo>
                <a:cubicBezTo>
                  <a:pt x="248688" y="3544333"/>
                  <a:pt x="241689" y="3517877"/>
                  <a:pt x="235253" y="3516167"/>
                </a:cubicBezTo>
                <a:cubicBezTo>
                  <a:pt x="230248" y="3514837"/>
                  <a:pt x="217550" y="3527766"/>
                  <a:pt x="206360" y="3539986"/>
                </a:cubicBezTo>
                <a:lnTo>
                  <a:pt x="195324" y="3552100"/>
                </a:lnTo>
                <a:lnTo>
                  <a:pt x="195461" y="3551038"/>
                </a:lnTo>
                <a:cubicBezTo>
                  <a:pt x="213805" y="3403439"/>
                  <a:pt x="230287" y="3254959"/>
                  <a:pt x="240964" y="3092346"/>
                </a:cubicBezTo>
                <a:cubicBezTo>
                  <a:pt x="254938" y="2908507"/>
                  <a:pt x="252715" y="2768686"/>
                  <a:pt x="252886" y="2578431"/>
                </a:cubicBezTo>
                <a:cubicBezTo>
                  <a:pt x="252970" y="2483304"/>
                  <a:pt x="259146" y="2313245"/>
                  <a:pt x="249125" y="2202600"/>
                </a:cubicBezTo>
                <a:cubicBezTo>
                  <a:pt x="252726" y="2196242"/>
                  <a:pt x="235501" y="2082918"/>
                  <a:pt x="228901" y="2079182"/>
                </a:cubicBezTo>
                <a:cubicBezTo>
                  <a:pt x="222298" y="2075444"/>
                  <a:pt x="221005" y="2126501"/>
                  <a:pt x="217407" y="2132861"/>
                </a:cubicBezTo>
                <a:cubicBezTo>
                  <a:pt x="220054" y="2446476"/>
                  <a:pt x="246713" y="2748491"/>
                  <a:pt x="224852" y="3056634"/>
                </a:cubicBezTo>
                <a:cubicBezTo>
                  <a:pt x="218373" y="3196429"/>
                  <a:pt x="202492" y="3347698"/>
                  <a:pt x="183098" y="3499077"/>
                </a:cubicBezTo>
                <a:lnTo>
                  <a:pt x="174412" y="3562350"/>
                </a:lnTo>
                <a:lnTo>
                  <a:pt x="171834" y="3549711"/>
                </a:lnTo>
                <a:cubicBezTo>
                  <a:pt x="164097" y="3507355"/>
                  <a:pt x="158685" y="3457282"/>
                  <a:pt x="155200" y="3531951"/>
                </a:cubicBezTo>
                <a:cubicBezTo>
                  <a:pt x="156742" y="3643527"/>
                  <a:pt x="145152" y="3492225"/>
                  <a:pt x="140636" y="3436182"/>
                </a:cubicBezTo>
                <a:lnTo>
                  <a:pt x="139410" y="3423394"/>
                </a:lnTo>
                <a:lnTo>
                  <a:pt x="90372" y="3772812"/>
                </a:lnTo>
                <a:cubicBezTo>
                  <a:pt x="83021" y="3799270"/>
                  <a:pt x="69703" y="3848067"/>
                  <a:pt x="70569" y="3809654"/>
                </a:cubicBezTo>
                <a:lnTo>
                  <a:pt x="71306" y="3797072"/>
                </a:lnTo>
                <a:lnTo>
                  <a:pt x="82720" y="3738980"/>
                </a:lnTo>
                <a:cubicBezTo>
                  <a:pt x="124567" y="3328780"/>
                  <a:pt x="166914" y="2920266"/>
                  <a:pt x="157148" y="2524239"/>
                </a:cubicBezTo>
                <a:cubicBezTo>
                  <a:pt x="149521" y="2363165"/>
                  <a:pt x="141293" y="2203148"/>
                  <a:pt x="136670" y="2052168"/>
                </a:cubicBezTo>
                <a:cubicBezTo>
                  <a:pt x="137021" y="1748647"/>
                  <a:pt x="149273" y="1426671"/>
                  <a:pt x="123214" y="1108199"/>
                </a:cubicBezTo>
                <a:cubicBezTo>
                  <a:pt x="106175" y="881610"/>
                  <a:pt x="100436" y="653022"/>
                  <a:pt x="82690" y="399442"/>
                </a:cubicBezTo>
                <a:cubicBezTo>
                  <a:pt x="77379" y="344650"/>
                  <a:pt x="79869" y="276077"/>
                  <a:pt x="74562" y="221282"/>
                </a:cubicBezTo>
                <a:cubicBezTo>
                  <a:pt x="72154" y="194729"/>
                  <a:pt x="60844" y="135140"/>
                  <a:pt x="55351" y="193614"/>
                </a:cubicBezTo>
                <a:cubicBezTo>
                  <a:pt x="52359" y="260505"/>
                  <a:pt x="60575" y="343533"/>
                  <a:pt x="61782" y="387606"/>
                </a:cubicBezTo>
                <a:cubicBezTo>
                  <a:pt x="76524" y="631089"/>
                  <a:pt x="83461" y="842162"/>
                  <a:pt x="92800" y="1064390"/>
                </a:cubicBezTo>
                <a:cubicBezTo>
                  <a:pt x="95023" y="1204211"/>
                  <a:pt x="120556" y="1367025"/>
                  <a:pt x="121677" y="1506224"/>
                </a:cubicBezTo>
                <a:cubicBezTo>
                  <a:pt x="119690" y="1591877"/>
                  <a:pt x="116198" y="1641687"/>
                  <a:pt x="116113" y="1736813"/>
                </a:cubicBezTo>
                <a:cubicBezTo>
                  <a:pt x="114220" y="1788927"/>
                  <a:pt x="115929" y="1850079"/>
                  <a:pt x="120140" y="1904250"/>
                </a:cubicBezTo>
                <a:cubicBezTo>
                  <a:pt x="116357" y="2023877"/>
                  <a:pt x="105736" y="1914291"/>
                  <a:pt x="107533" y="1880316"/>
                </a:cubicBezTo>
                <a:cubicBezTo>
                  <a:pt x="100493" y="1641196"/>
                  <a:pt x="89957" y="1436482"/>
                  <a:pt x="87223" y="1217992"/>
                </a:cubicBezTo>
                <a:cubicBezTo>
                  <a:pt x="71975" y="957428"/>
                  <a:pt x="56632" y="715004"/>
                  <a:pt x="37690" y="478941"/>
                </a:cubicBezTo>
                <a:cubicBezTo>
                  <a:pt x="31567" y="353708"/>
                  <a:pt x="20321" y="234321"/>
                  <a:pt x="9524" y="114140"/>
                </a:cubicBezTo>
                <a:lnTo>
                  <a:pt x="0" y="1"/>
                </a:lnTo>
                <a:lnTo>
                  <a:pt x="12396348" y="1"/>
                </a:lnTo>
                <a:lnTo>
                  <a:pt x="12412623" y="224243"/>
                </a:lnTo>
                <a:cubicBezTo>
                  <a:pt x="12420733" y="346928"/>
                  <a:pt x="12428380" y="472673"/>
                  <a:pt x="12436004" y="602955"/>
                </a:cubicBezTo>
                <a:cubicBezTo>
                  <a:pt x="12438738" y="821448"/>
                  <a:pt x="12449274" y="1026160"/>
                  <a:pt x="12456313" y="1265282"/>
                </a:cubicBezTo>
                <a:cubicBezTo>
                  <a:pt x="12454517" y="1299256"/>
                  <a:pt x="12465138" y="1408842"/>
                  <a:pt x="12468920" y="1289215"/>
                </a:cubicBezTo>
                <a:cubicBezTo>
                  <a:pt x="12464711" y="1235043"/>
                  <a:pt x="12463000" y="1173891"/>
                  <a:pt x="12464893" y="1121777"/>
                </a:cubicBezTo>
                <a:cubicBezTo>
                  <a:pt x="12464978" y="1026652"/>
                  <a:pt x="12468471" y="976842"/>
                  <a:pt x="12470457" y="891187"/>
                </a:cubicBezTo>
                <a:cubicBezTo>
                  <a:pt x="12469337" y="751990"/>
                  <a:pt x="12443805" y="589175"/>
                  <a:pt x="12441579" y="449354"/>
                </a:cubicBezTo>
                <a:cubicBezTo>
                  <a:pt x="12436911" y="338240"/>
                  <a:pt x="12432842" y="229916"/>
                  <a:pt x="12428098" y="118934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83135992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 userDrawn="1">
            <p:ph type="pic" sz="quarter" idx="10"/>
          </p:nvPr>
        </p:nvSpPr>
        <p:spPr>
          <a:xfrm>
            <a:off x="1" y="1"/>
            <a:ext cx="6789505" cy="6772595"/>
          </a:xfrm>
          <a:custGeom>
            <a:avLst/>
            <a:gdLst>
              <a:gd name="connsiteX0" fmla="*/ 0 w 6789505"/>
              <a:gd name="connsiteY0" fmla="*/ 0 h 6772595"/>
              <a:gd name="connsiteX1" fmla="*/ 6789505 w 6789505"/>
              <a:gd name="connsiteY1" fmla="*/ 0 h 6772595"/>
              <a:gd name="connsiteX2" fmla="*/ 6789505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0" y="0"/>
                </a:moveTo>
                <a:lnTo>
                  <a:pt x="6789505" y="0"/>
                </a:lnTo>
                <a:lnTo>
                  <a:pt x="6789505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1" y="85406"/>
            <a:ext cx="6789505" cy="6772595"/>
          </a:xfrm>
          <a:custGeom>
            <a:avLst/>
            <a:gdLst>
              <a:gd name="connsiteX0" fmla="*/ 0 w 6789505"/>
              <a:gd name="connsiteY0" fmla="*/ 0 h 6772595"/>
              <a:gd name="connsiteX1" fmla="*/ 6789505 w 6789505"/>
              <a:gd name="connsiteY1" fmla="*/ 6772595 h 6772595"/>
              <a:gd name="connsiteX2" fmla="*/ 0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0" y="0"/>
                </a:moveTo>
                <a:lnTo>
                  <a:pt x="6789505" y="6772595"/>
                </a:lnTo>
                <a:lnTo>
                  <a:pt x="0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8960849"/>
      </p:ext>
    </p:extLst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275248" y="-309"/>
            <a:ext cx="9769822" cy="4411929"/>
          </a:xfrm>
          <a:custGeom>
            <a:avLst/>
            <a:gdLst>
              <a:gd name="connsiteX0" fmla="*/ 3912689 w 9769822"/>
              <a:gd name="connsiteY0" fmla="*/ 4376032 h 4411929"/>
              <a:gd name="connsiteX1" fmla="*/ 3918794 w 9769822"/>
              <a:gd name="connsiteY1" fmla="*/ 4377122 h 4411929"/>
              <a:gd name="connsiteX2" fmla="*/ 3914011 w 9769822"/>
              <a:gd name="connsiteY2" fmla="*/ 4377759 h 4411929"/>
              <a:gd name="connsiteX3" fmla="*/ 3889653 w 9769822"/>
              <a:gd name="connsiteY3" fmla="*/ 4371921 h 4411929"/>
              <a:gd name="connsiteX4" fmla="*/ 3901600 w 9769822"/>
              <a:gd name="connsiteY4" fmla="*/ 4374053 h 4411929"/>
              <a:gd name="connsiteX5" fmla="*/ 3895388 w 9769822"/>
              <a:gd name="connsiteY5" fmla="*/ 4374641 h 4411929"/>
              <a:gd name="connsiteX6" fmla="*/ 3866801 w 9769822"/>
              <a:gd name="connsiteY6" fmla="*/ 4367842 h 4411929"/>
              <a:gd name="connsiteX7" fmla="*/ 3882975 w 9769822"/>
              <a:gd name="connsiteY7" fmla="*/ 4370729 h 4411929"/>
              <a:gd name="connsiteX8" fmla="*/ 3859485 w 9769822"/>
              <a:gd name="connsiteY8" fmla="*/ 4369484 h 4411929"/>
              <a:gd name="connsiteX9" fmla="*/ 3836146 w 9769822"/>
              <a:gd name="connsiteY9" fmla="*/ 4362371 h 4411929"/>
              <a:gd name="connsiteX10" fmla="*/ 3841224 w 9769822"/>
              <a:gd name="connsiteY10" fmla="*/ 4363277 h 4411929"/>
              <a:gd name="connsiteX11" fmla="*/ 3859485 w 9769822"/>
              <a:gd name="connsiteY11" fmla="*/ 4369484 h 4411929"/>
              <a:gd name="connsiteX12" fmla="*/ 3832678 w 9769822"/>
              <a:gd name="connsiteY12" fmla="*/ 4369719 h 4411929"/>
              <a:gd name="connsiteX13" fmla="*/ 3809205 w 9769822"/>
              <a:gd name="connsiteY13" fmla="*/ 4364750 h 4411929"/>
              <a:gd name="connsiteX14" fmla="*/ 3777670 w 9769822"/>
              <a:gd name="connsiteY14" fmla="*/ 4356957 h 4411929"/>
              <a:gd name="connsiteX15" fmla="*/ 3785601 w 9769822"/>
              <a:gd name="connsiteY15" fmla="*/ 4357208 h 4411929"/>
              <a:gd name="connsiteX16" fmla="*/ 3774834 w 9769822"/>
              <a:gd name="connsiteY16" fmla="*/ 4364121 h 4411929"/>
              <a:gd name="connsiteX17" fmla="*/ 3777670 w 9769822"/>
              <a:gd name="connsiteY17" fmla="*/ 4356957 h 4411929"/>
              <a:gd name="connsiteX18" fmla="*/ 3984628 w 9769822"/>
              <a:gd name="connsiteY18" fmla="*/ 4344214 h 4411929"/>
              <a:gd name="connsiteX19" fmla="*/ 4147943 w 9769822"/>
              <a:gd name="connsiteY19" fmla="*/ 4358776 h 4411929"/>
              <a:gd name="connsiteX20" fmla="*/ 4200699 w 9769822"/>
              <a:gd name="connsiteY20" fmla="*/ 4361712 h 4411929"/>
              <a:gd name="connsiteX21" fmla="*/ 4237276 w 9769822"/>
              <a:gd name="connsiteY21" fmla="*/ 4366330 h 4411929"/>
              <a:gd name="connsiteX22" fmla="*/ 4339084 w 9769822"/>
              <a:gd name="connsiteY22" fmla="*/ 4374192 h 4411929"/>
              <a:gd name="connsiteX23" fmla="*/ 4339242 w 9769822"/>
              <a:gd name="connsiteY23" fmla="*/ 4374381 h 4411929"/>
              <a:gd name="connsiteX24" fmla="*/ 4342197 w 9769822"/>
              <a:gd name="connsiteY24" fmla="*/ 4374432 h 4411929"/>
              <a:gd name="connsiteX25" fmla="*/ 4390003 w 9769822"/>
              <a:gd name="connsiteY25" fmla="*/ 4378123 h 4411929"/>
              <a:gd name="connsiteX26" fmla="*/ 4390440 w 9769822"/>
              <a:gd name="connsiteY26" fmla="*/ 4378605 h 4411929"/>
              <a:gd name="connsiteX27" fmla="*/ 4397314 w 9769822"/>
              <a:gd name="connsiteY27" fmla="*/ 4378688 h 4411929"/>
              <a:gd name="connsiteX28" fmla="*/ 4404703 w 9769822"/>
              <a:gd name="connsiteY28" fmla="*/ 4379258 h 4411929"/>
              <a:gd name="connsiteX29" fmla="*/ 4743294 w 9769822"/>
              <a:gd name="connsiteY29" fmla="*/ 4400419 h 4411929"/>
              <a:gd name="connsiteX30" fmla="*/ 4777790 w 9769822"/>
              <a:gd name="connsiteY30" fmla="*/ 4408865 h 4411929"/>
              <a:gd name="connsiteX31" fmla="*/ 4781626 w 9769822"/>
              <a:gd name="connsiteY31" fmla="*/ 4411929 h 4411929"/>
              <a:gd name="connsiteX32" fmla="*/ 4673874 w 9769822"/>
              <a:gd name="connsiteY32" fmla="*/ 4410283 h 4411929"/>
              <a:gd name="connsiteX33" fmla="*/ 4517848 w 9769822"/>
              <a:gd name="connsiteY33" fmla="*/ 4406728 h 4411929"/>
              <a:gd name="connsiteX34" fmla="*/ 4477811 w 9769822"/>
              <a:gd name="connsiteY34" fmla="*/ 4402705 h 4411929"/>
              <a:gd name="connsiteX35" fmla="*/ 4417151 w 9769822"/>
              <a:gd name="connsiteY35" fmla="*/ 4396631 h 4411929"/>
              <a:gd name="connsiteX36" fmla="*/ 4043171 w 9769822"/>
              <a:gd name="connsiteY36" fmla="*/ 4354399 h 4411929"/>
              <a:gd name="connsiteX37" fmla="*/ 4324452 w 9769822"/>
              <a:gd name="connsiteY37" fmla="*/ 4334707 h 4411929"/>
              <a:gd name="connsiteX38" fmla="*/ 4414462 w 9769822"/>
              <a:gd name="connsiteY38" fmla="*/ 4340774 h 4411929"/>
              <a:gd name="connsiteX39" fmla="*/ 4393309 w 9769822"/>
              <a:gd name="connsiteY39" fmla="*/ 4344518 h 4411929"/>
              <a:gd name="connsiteX40" fmla="*/ 4324452 w 9769822"/>
              <a:gd name="connsiteY40" fmla="*/ 4334707 h 4411929"/>
              <a:gd name="connsiteX41" fmla="*/ 4317911 w 9769822"/>
              <a:gd name="connsiteY41" fmla="*/ 4331148 h 4411929"/>
              <a:gd name="connsiteX42" fmla="*/ 4324452 w 9769822"/>
              <a:gd name="connsiteY42" fmla="*/ 4334707 h 4411929"/>
              <a:gd name="connsiteX43" fmla="*/ 4319027 w 9769822"/>
              <a:gd name="connsiteY43" fmla="*/ 4336759 h 4411929"/>
              <a:gd name="connsiteX44" fmla="*/ 4312485 w 9769822"/>
              <a:gd name="connsiteY44" fmla="*/ 4333201 h 4411929"/>
              <a:gd name="connsiteX45" fmla="*/ 4317911 w 9769822"/>
              <a:gd name="connsiteY45" fmla="*/ 4331148 h 4411929"/>
              <a:gd name="connsiteX46" fmla="*/ 4295285 w 9769822"/>
              <a:gd name="connsiteY46" fmla="*/ 4328198 h 4411929"/>
              <a:gd name="connsiteX47" fmla="*/ 4288793 w 9769822"/>
              <a:gd name="connsiteY47" fmla="*/ 4337917 h 4411929"/>
              <a:gd name="connsiteX48" fmla="*/ 4295285 w 9769822"/>
              <a:gd name="connsiteY48" fmla="*/ 4328198 h 4411929"/>
              <a:gd name="connsiteX49" fmla="*/ 3404155 w 9769822"/>
              <a:gd name="connsiteY49" fmla="*/ 4289733 h 4411929"/>
              <a:gd name="connsiteX50" fmla="*/ 3407950 w 9769822"/>
              <a:gd name="connsiteY50" fmla="*/ 4294099 h 4411929"/>
              <a:gd name="connsiteX51" fmla="*/ 3396242 w 9769822"/>
              <a:gd name="connsiteY51" fmla="*/ 4292554 h 4411929"/>
              <a:gd name="connsiteX52" fmla="*/ 3393828 w 9769822"/>
              <a:gd name="connsiteY52" fmla="*/ 4283586 h 4411929"/>
              <a:gd name="connsiteX53" fmla="*/ 3548735 w 9769822"/>
              <a:gd name="connsiteY53" fmla="*/ 4301467 h 4411929"/>
              <a:gd name="connsiteX54" fmla="*/ 3598484 w 9769822"/>
              <a:gd name="connsiteY54" fmla="*/ 4312944 h 4411929"/>
              <a:gd name="connsiteX55" fmla="*/ 3584670 w 9769822"/>
              <a:gd name="connsiteY55" fmla="*/ 4310494 h 4411929"/>
              <a:gd name="connsiteX56" fmla="*/ 3549333 w 9769822"/>
              <a:gd name="connsiteY56" fmla="*/ 4306163 h 4411929"/>
              <a:gd name="connsiteX57" fmla="*/ 3522634 w 9769822"/>
              <a:gd name="connsiteY57" fmla="*/ 4315295 h 4411929"/>
              <a:gd name="connsiteX58" fmla="*/ 3526467 w 9769822"/>
              <a:gd name="connsiteY58" fmla="*/ 4303930 h 4411929"/>
              <a:gd name="connsiteX59" fmla="*/ 3490023 w 9769822"/>
              <a:gd name="connsiteY59" fmla="*/ 4307354 h 4411929"/>
              <a:gd name="connsiteX60" fmla="*/ 3484474 w 9769822"/>
              <a:gd name="connsiteY60" fmla="*/ 4309299 h 4411929"/>
              <a:gd name="connsiteX61" fmla="*/ 3481318 w 9769822"/>
              <a:gd name="connsiteY61" fmla="*/ 4308699 h 4411929"/>
              <a:gd name="connsiteX62" fmla="*/ 3478757 w 9769822"/>
              <a:gd name="connsiteY62" fmla="*/ 4304705 h 4411929"/>
              <a:gd name="connsiteX63" fmla="*/ 3475300 w 9769822"/>
              <a:gd name="connsiteY63" fmla="*/ 4299320 h 4411929"/>
              <a:gd name="connsiteX64" fmla="*/ 3466872 w 9769822"/>
              <a:gd name="connsiteY64" fmla="*/ 4305950 h 4411929"/>
              <a:gd name="connsiteX65" fmla="*/ 3458218 w 9769822"/>
              <a:gd name="connsiteY65" fmla="*/ 4304304 h 4411929"/>
              <a:gd name="connsiteX66" fmla="*/ 3453302 w 9769822"/>
              <a:gd name="connsiteY66" fmla="*/ 4302497 h 4411929"/>
              <a:gd name="connsiteX67" fmla="*/ 3441813 w 9769822"/>
              <a:gd name="connsiteY67" fmla="*/ 4298566 h 4411929"/>
              <a:gd name="connsiteX68" fmla="*/ 3412200 w 9769822"/>
              <a:gd name="connsiteY68" fmla="*/ 4294659 h 4411929"/>
              <a:gd name="connsiteX69" fmla="*/ 3408083 w 9769822"/>
              <a:gd name="connsiteY69" fmla="*/ 4289923 h 4411929"/>
              <a:gd name="connsiteX70" fmla="*/ 3404155 w 9769822"/>
              <a:gd name="connsiteY70" fmla="*/ 4289733 h 4411929"/>
              <a:gd name="connsiteX71" fmla="*/ 7208924 w 9769822"/>
              <a:gd name="connsiteY71" fmla="*/ 4252335 h 4411929"/>
              <a:gd name="connsiteX72" fmla="*/ 7212255 w 9769822"/>
              <a:gd name="connsiteY72" fmla="*/ 4254742 h 4411929"/>
              <a:gd name="connsiteX73" fmla="*/ 7215338 w 9769822"/>
              <a:gd name="connsiteY73" fmla="*/ 4259816 h 4411929"/>
              <a:gd name="connsiteX74" fmla="*/ 7026376 w 9769822"/>
              <a:gd name="connsiteY74" fmla="*/ 4217575 h 4411929"/>
              <a:gd name="connsiteX75" fmla="*/ 7029269 w 9769822"/>
              <a:gd name="connsiteY75" fmla="*/ 4227915 h 4411929"/>
              <a:gd name="connsiteX76" fmla="*/ 7030889 w 9769822"/>
              <a:gd name="connsiteY76" fmla="*/ 4230254 h 4411929"/>
              <a:gd name="connsiteX77" fmla="*/ 2842499 w 9769822"/>
              <a:gd name="connsiteY77" fmla="*/ 4216084 h 4411929"/>
              <a:gd name="connsiteX78" fmla="*/ 3318066 w 9769822"/>
              <a:gd name="connsiteY78" fmla="*/ 4274841 h 4411929"/>
              <a:gd name="connsiteX79" fmla="*/ 3392036 w 9769822"/>
              <a:gd name="connsiteY79" fmla="*/ 4283380 h 4411929"/>
              <a:gd name="connsiteX80" fmla="*/ 3386955 w 9769822"/>
              <a:gd name="connsiteY80" fmla="*/ 4284730 h 4411929"/>
              <a:gd name="connsiteX81" fmla="*/ 3386955 w 9769822"/>
              <a:gd name="connsiteY81" fmla="*/ 4284730 h 4411929"/>
              <a:gd name="connsiteX82" fmla="*/ 3392831 w 9769822"/>
              <a:gd name="connsiteY82" fmla="*/ 4292104 h 4411929"/>
              <a:gd name="connsiteX83" fmla="*/ 3232533 w 9769822"/>
              <a:gd name="connsiteY83" fmla="*/ 4270953 h 4411929"/>
              <a:gd name="connsiteX84" fmla="*/ 2771986 w 9769822"/>
              <a:gd name="connsiteY84" fmla="*/ 4223267 h 4411929"/>
              <a:gd name="connsiteX85" fmla="*/ 2769341 w 9769822"/>
              <a:gd name="connsiteY85" fmla="*/ 4222865 h 4411929"/>
              <a:gd name="connsiteX86" fmla="*/ 2770961 w 9769822"/>
              <a:gd name="connsiteY86" fmla="*/ 4221950 h 4411929"/>
              <a:gd name="connsiteX87" fmla="*/ 2830296 w 9769822"/>
              <a:gd name="connsiteY87" fmla="*/ 4217373 h 4411929"/>
              <a:gd name="connsiteX88" fmla="*/ 7259329 w 9769822"/>
              <a:gd name="connsiteY88" fmla="*/ 4199899 h 4411929"/>
              <a:gd name="connsiteX89" fmla="*/ 7261538 w 9769822"/>
              <a:gd name="connsiteY89" fmla="*/ 4199899 h 4411929"/>
              <a:gd name="connsiteX90" fmla="*/ 7264048 w 9769822"/>
              <a:gd name="connsiteY90" fmla="*/ 4205258 h 4411929"/>
              <a:gd name="connsiteX91" fmla="*/ 7256763 w 9769822"/>
              <a:gd name="connsiteY91" fmla="*/ 4196986 h 4411929"/>
              <a:gd name="connsiteX92" fmla="*/ 7259329 w 9769822"/>
              <a:gd name="connsiteY92" fmla="*/ 4199899 h 4411929"/>
              <a:gd name="connsiteX93" fmla="*/ 7257911 w 9769822"/>
              <a:gd name="connsiteY93" fmla="*/ 4199901 h 4411929"/>
              <a:gd name="connsiteX94" fmla="*/ 7256763 w 9769822"/>
              <a:gd name="connsiteY94" fmla="*/ 4196986 h 4411929"/>
              <a:gd name="connsiteX95" fmla="*/ 7164820 w 9769822"/>
              <a:gd name="connsiteY95" fmla="*/ 4195544 h 4411929"/>
              <a:gd name="connsiteX96" fmla="*/ 7208924 w 9769822"/>
              <a:gd name="connsiteY96" fmla="*/ 4252335 h 4411929"/>
              <a:gd name="connsiteX97" fmla="*/ 7164820 w 9769822"/>
              <a:gd name="connsiteY97" fmla="*/ 4195544 h 4411929"/>
              <a:gd name="connsiteX98" fmla="*/ 2842884 w 9769822"/>
              <a:gd name="connsiteY98" fmla="*/ 4191020 h 4411929"/>
              <a:gd name="connsiteX99" fmla="*/ 2845874 w 9769822"/>
              <a:gd name="connsiteY99" fmla="*/ 4195922 h 4411929"/>
              <a:gd name="connsiteX100" fmla="*/ 2836686 w 9769822"/>
              <a:gd name="connsiteY100" fmla="*/ 4199113 h 4411929"/>
              <a:gd name="connsiteX101" fmla="*/ 2842884 w 9769822"/>
              <a:gd name="connsiteY101" fmla="*/ 4191020 h 4411929"/>
              <a:gd name="connsiteX102" fmla="*/ 5153804 w 9769822"/>
              <a:gd name="connsiteY102" fmla="*/ 4182206 h 4411929"/>
              <a:gd name="connsiteX103" fmla="*/ 5149022 w 9769822"/>
              <a:gd name="connsiteY103" fmla="*/ 4189979 h 4411929"/>
              <a:gd name="connsiteX104" fmla="*/ 5159789 w 9769822"/>
              <a:gd name="connsiteY104" fmla="*/ 4183064 h 4411929"/>
              <a:gd name="connsiteX105" fmla="*/ 5153804 w 9769822"/>
              <a:gd name="connsiteY105" fmla="*/ 4182206 h 4411929"/>
              <a:gd name="connsiteX106" fmla="*/ 5244722 w 9769822"/>
              <a:gd name="connsiteY106" fmla="*/ 4180718 h 4411929"/>
              <a:gd name="connsiteX107" fmla="*/ 5244318 w 9769822"/>
              <a:gd name="connsiteY107" fmla="*/ 4187544 h 4411929"/>
              <a:gd name="connsiteX108" fmla="*/ 5254199 w 9769822"/>
              <a:gd name="connsiteY108" fmla="*/ 4180753 h 4411929"/>
              <a:gd name="connsiteX109" fmla="*/ 5244722 w 9769822"/>
              <a:gd name="connsiteY109" fmla="*/ 4180718 h 4411929"/>
              <a:gd name="connsiteX110" fmla="*/ 5332679 w 9769822"/>
              <a:gd name="connsiteY110" fmla="*/ 4180659 h 4411929"/>
              <a:gd name="connsiteX111" fmla="*/ 5316726 w 9769822"/>
              <a:gd name="connsiteY111" fmla="*/ 4189197 h 4411929"/>
              <a:gd name="connsiteX112" fmla="*/ 5332679 w 9769822"/>
              <a:gd name="connsiteY112" fmla="*/ 4180659 h 4411929"/>
              <a:gd name="connsiteX113" fmla="*/ 5427213 w 9769822"/>
              <a:gd name="connsiteY113" fmla="*/ 4179231 h 4411929"/>
              <a:gd name="connsiteX114" fmla="*/ 5412020 w 9769822"/>
              <a:gd name="connsiteY114" fmla="*/ 4186762 h 4411929"/>
              <a:gd name="connsiteX115" fmla="*/ 5377121 w 9769822"/>
              <a:gd name="connsiteY115" fmla="*/ 4179097 h 4411929"/>
              <a:gd name="connsiteX116" fmla="*/ 5367030 w 9769822"/>
              <a:gd name="connsiteY116" fmla="*/ 4187610 h 4411929"/>
              <a:gd name="connsiteX117" fmla="*/ 5373670 w 9769822"/>
              <a:gd name="connsiteY117" fmla="*/ 4188123 h 4411929"/>
              <a:gd name="connsiteX118" fmla="*/ 5388416 w 9769822"/>
              <a:gd name="connsiteY118" fmla="*/ 4179217 h 4411929"/>
              <a:gd name="connsiteX119" fmla="*/ 5377121 w 9769822"/>
              <a:gd name="connsiteY119" fmla="*/ 4179097 h 4411929"/>
              <a:gd name="connsiteX120" fmla="*/ 5283722 w 9769822"/>
              <a:gd name="connsiteY120" fmla="*/ 4178336 h 4411929"/>
              <a:gd name="connsiteX121" fmla="*/ 5266301 w 9769822"/>
              <a:gd name="connsiteY121" fmla="*/ 4189898 h 4411929"/>
              <a:gd name="connsiteX122" fmla="*/ 5292998 w 9769822"/>
              <a:gd name="connsiteY122" fmla="*/ 4180768 h 4411929"/>
              <a:gd name="connsiteX123" fmla="*/ 5283722 w 9769822"/>
              <a:gd name="connsiteY123" fmla="*/ 4178336 h 4411929"/>
              <a:gd name="connsiteX124" fmla="*/ 5508162 w 9769822"/>
              <a:gd name="connsiteY124" fmla="*/ 4177440 h 4411929"/>
              <a:gd name="connsiteX125" fmla="*/ 5501121 w 9769822"/>
              <a:gd name="connsiteY125" fmla="*/ 4185189 h 4411929"/>
              <a:gd name="connsiteX126" fmla="*/ 5516314 w 9769822"/>
              <a:gd name="connsiteY126" fmla="*/ 4177658 h 4411929"/>
              <a:gd name="connsiteX127" fmla="*/ 5508162 w 9769822"/>
              <a:gd name="connsiteY127" fmla="*/ 4177440 h 4411929"/>
              <a:gd name="connsiteX128" fmla="*/ 5114358 w 9769822"/>
              <a:gd name="connsiteY128" fmla="*/ 4176811 h 4411929"/>
              <a:gd name="connsiteX129" fmla="*/ 5020264 w 9769822"/>
              <a:gd name="connsiteY129" fmla="*/ 4185339 h 4411929"/>
              <a:gd name="connsiteX130" fmla="*/ 4800777 w 9769822"/>
              <a:gd name="connsiteY130" fmla="*/ 4177085 h 4411929"/>
              <a:gd name="connsiteX131" fmla="*/ 4722916 w 9769822"/>
              <a:gd name="connsiteY131" fmla="*/ 4181607 h 4411929"/>
              <a:gd name="connsiteX132" fmla="*/ 5036719 w 9769822"/>
              <a:gd name="connsiteY132" fmla="*/ 4192877 h 4411929"/>
              <a:gd name="connsiteX133" fmla="*/ 5120845 w 9769822"/>
              <a:gd name="connsiteY133" fmla="*/ 4188486 h 4411929"/>
              <a:gd name="connsiteX134" fmla="*/ 5131489 w 9769822"/>
              <a:gd name="connsiteY134" fmla="*/ 4180687 h 4411929"/>
              <a:gd name="connsiteX135" fmla="*/ 5114358 w 9769822"/>
              <a:gd name="connsiteY135" fmla="*/ 4176811 h 4411929"/>
              <a:gd name="connsiteX136" fmla="*/ 5478998 w 9769822"/>
              <a:gd name="connsiteY136" fmla="*/ 4173715 h 4411929"/>
              <a:gd name="connsiteX137" fmla="*/ 5462326 w 9769822"/>
              <a:gd name="connsiteY137" fmla="*/ 4185174 h 4411929"/>
              <a:gd name="connsiteX138" fmla="*/ 5488136 w 9769822"/>
              <a:gd name="connsiteY138" fmla="*/ 4176166 h 4411929"/>
              <a:gd name="connsiteX139" fmla="*/ 5478998 w 9769822"/>
              <a:gd name="connsiteY139" fmla="*/ 4173715 h 4411929"/>
              <a:gd name="connsiteX140" fmla="*/ 3322242 w 9769822"/>
              <a:gd name="connsiteY140" fmla="*/ 4161492 h 4411929"/>
              <a:gd name="connsiteX141" fmla="*/ 3413738 w 9769822"/>
              <a:gd name="connsiteY141" fmla="*/ 4175040 h 4411929"/>
              <a:gd name="connsiteX142" fmla="*/ 3412425 w 9769822"/>
              <a:gd name="connsiteY142" fmla="*/ 4168439 h 4411929"/>
              <a:gd name="connsiteX143" fmla="*/ 3425522 w 9769822"/>
              <a:gd name="connsiteY143" fmla="*/ 4170021 h 4411929"/>
              <a:gd name="connsiteX144" fmla="*/ 3446493 w 9769822"/>
              <a:gd name="connsiteY144" fmla="*/ 4173910 h 4411929"/>
              <a:gd name="connsiteX145" fmla="*/ 3500844 w 9769822"/>
              <a:gd name="connsiteY145" fmla="*/ 4186060 h 4411929"/>
              <a:gd name="connsiteX146" fmla="*/ 3322242 w 9769822"/>
              <a:gd name="connsiteY146" fmla="*/ 4161492 h 4411929"/>
              <a:gd name="connsiteX147" fmla="*/ 7700528 w 9769822"/>
              <a:gd name="connsiteY147" fmla="*/ 4157902 h 4411929"/>
              <a:gd name="connsiteX148" fmla="*/ 7698660 w 9769822"/>
              <a:gd name="connsiteY148" fmla="*/ 4158828 h 4411929"/>
              <a:gd name="connsiteX149" fmla="*/ 7698378 w 9769822"/>
              <a:gd name="connsiteY149" fmla="*/ 4157962 h 4411929"/>
              <a:gd name="connsiteX150" fmla="*/ 6388961 w 9769822"/>
              <a:gd name="connsiteY150" fmla="*/ 4133800 h 4411929"/>
              <a:gd name="connsiteX151" fmla="*/ 6328779 w 9769822"/>
              <a:gd name="connsiteY151" fmla="*/ 4142177 h 4411929"/>
              <a:gd name="connsiteX152" fmla="*/ 6313687 w 9769822"/>
              <a:gd name="connsiteY152" fmla="*/ 4148086 h 4411929"/>
              <a:gd name="connsiteX153" fmla="*/ 6338793 w 9769822"/>
              <a:gd name="connsiteY153" fmla="*/ 4146875 h 4411929"/>
              <a:gd name="connsiteX154" fmla="*/ 6388961 w 9769822"/>
              <a:gd name="connsiteY154" fmla="*/ 4133800 h 4411929"/>
              <a:gd name="connsiteX155" fmla="*/ 7272824 w 9769822"/>
              <a:gd name="connsiteY155" fmla="*/ 4130474 h 4411929"/>
              <a:gd name="connsiteX156" fmla="*/ 7274112 w 9769822"/>
              <a:gd name="connsiteY156" fmla="*/ 4136452 h 4411929"/>
              <a:gd name="connsiteX157" fmla="*/ 7272824 w 9769822"/>
              <a:gd name="connsiteY157" fmla="*/ 4130474 h 4411929"/>
              <a:gd name="connsiteX158" fmla="*/ 6499633 w 9769822"/>
              <a:gd name="connsiteY158" fmla="*/ 4122976 h 4411929"/>
              <a:gd name="connsiteX159" fmla="*/ 6482109 w 9769822"/>
              <a:gd name="connsiteY159" fmla="*/ 4127264 h 4411929"/>
              <a:gd name="connsiteX160" fmla="*/ 6476534 w 9769822"/>
              <a:gd name="connsiteY160" fmla="*/ 4128826 h 4411929"/>
              <a:gd name="connsiteX161" fmla="*/ 6475399 w 9769822"/>
              <a:gd name="connsiteY161" fmla="*/ 4130139 h 4411929"/>
              <a:gd name="connsiteX162" fmla="*/ 6473591 w 9769822"/>
              <a:gd name="connsiteY162" fmla="*/ 4129649 h 4411929"/>
              <a:gd name="connsiteX163" fmla="*/ 6448758 w 9769822"/>
              <a:gd name="connsiteY163" fmla="*/ 4136603 h 4411929"/>
              <a:gd name="connsiteX164" fmla="*/ 6433809 w 9769822"/>
              <a:gd name="connsiteY164" fmla="*/ 4138387 h 4411929"/>
              <a:gd name="connsiteX165" fmla="*/ 6456685 w 9769822"/>
              <a:gd name="connsiteY165" fmla="*/ 4141590 h 4411929"/>
              <a:gd name="connsiteX166" fmla="*/ 6511978 w 9769822"/>
              <a:gd name="connsiteY166" fmla="*/ 4128326 h 4411929"/>
              <a:gd name="connsiteX167" fmla="*/ 6525154 w 9769822"/>
              <a:gd name="connsiteY167" fmla="*/ 4123933 h 4411929"/>
              <a:gd name="connsiteX168" fmla="*/ 6514472 w 9769822"/>
              <a:gd name="connsiteY168" fmla="*/ 4125569 h 4411929"/>
              <a:gd name="connsiteX169" fmla="*/ 6496850 w 9769822"/>
              <a:gd name="connsiteY169" fmla="*/ 4124230 h 4411929"/>
              <a:gd name="connsiteX170" fmla="*/ 6518638 w 9769822"/>
              <a:gd name="connsiteY170" fmla="*/ 4118339 h 4411929"/>
              <a:gd name="connsiteX171" fmla="*/ 6518563 w 9769822"/>
              <a:gd name="connsiteY171" fmla="*/ 4118340 h 4411929"/>
              <a:gd name="connsiteX172" fmla="*/ 6518354 w 9769822"/>
              <a:gd name="connsiteY172" fmla="*/ 4118391 h 4411929"/>
              <a:gd name="connsiteX173" fmla="*/ 7701297 w 9769822"/>
              <a:gd name="connsiteY173" fmla="*/ 4112178 h 4411929"/>
              <a:gd name="connsiteX174" fmla="*/ 7705303 w 9769822"/>
              <a:gd name="connsiteY174" fmla="*/ 4119208 h 4411929"/>
              <a:gd name="connsiteX175" fmla="*/ 7710876 w 9769822"/>
              <a:gd name="connsiteY175" fmla="*/ 4126901 h 4411929"/>
              <a:gd name="connsiteX176" fmla="*/ 7711687 w 9769822"/>
              <a:gd name="connsiteY176" fmla="*/ 4143050 h 4411929"/>
              <a:gd name="connsiteX177" fmla="*/ 7701702 w 9769822"/>
              <a:gd name="connsiteY177" fmla="*/ 4114517 h 4411929"/>
              <a:gd name="connsiteX178" fmla="*/ 7701391 w 9769822"/>
              <a:gd name="connsiteY178" fmla="*/ 4112666 h 4411929"/>
              <a:gd name="connsiteX179" fmla="*/ 7238747 w 9769822"/>
              <a:gd name="connsiteY179" fmla="*/ 4104856 h 4411929"/>
              <a:gd name="connsiteX180" fmla="*/ 7288705 w 9769822"/>
              <a:gd name="connsiteY180" fmla="*/ 4175674 h 4411929"/>
              <a:gd name="connsiteX181" fmla="*/ 7330444 w 9769822"/>
              <a:gd name="connsiteY181" fmla="*/ 4241661 h 4411929"/>
              <a:gd name="connsiteX182" fmla="*/ 7330893 w 9769822"/>
              <a:gd name="connsiteY182" fmla="*/ 4244150 h 4411929"/>
              <a:gd name="connsiteX183" fmla="*/ 7330264 w 9769822"/>
              <a:gd name="connsiteY183" fmla="*/ 4251643 h 4411929"/>
              <a:gd name="connsiteX184" fmla="*/ 7314215 w 9769822"/>
              <a:gd name="connsiteY184" fmla="*/ 4254299 h 4411929"/>
              <a:gd name="connsiteX185" fmla="*/ 7313700 w 9769822"/>
              <a:gd name="connsiteY185" fmla="*/ 4253513 h 4411929"/>
              <a:gd name="connsiteX186" fmla="*/ 7287735 w 9769822"/>
              <a:gd name="connsiteY186" fmla="*/ 4218838 h 4411929"/>
              <a:gd name="connsiteX187" fmla="*/ 7269309 w 9769822"/>
              <a:gd name="connsiteY187" fmla="*/ 4213503 h 4411929"/>
              <a:gd name="connsiteX188" fmla="*/ 7266019 w 9769822"/>
              <a:gd name="connsiteY188" fmla="*/ 4209466 h 4411929"/>
              <a:gd name="connsiteX189" fmla="*/ 7264048 w 9769822"/>
              <a:gd name="connsiteY189" fmla="*/ 4205258 h 4411929"/>
              <a:gd name="connsiteX190" fmla="*/ 7265857 w 9769822"/>
              <a:gd name="connsiteY190" fmla="*/ 4207314 h 4411929"/>
              <a:gd name="connsiteX191" fmla="*/ 7268330 w 9769822"/>
              <a:gd name="connsiteY191" fmla="*/ 4209767 h 4411929"/>
              <a:gd name="connsiteX192" fmla="*/ 7261538 w 9769822"/>
              <a:gd name="connsiteY192" fmla="*/ 4199899 h 4411929"/>
              <a:gd name="connsiteX193" fmla="*/ 7241704 w 9769822"/>
              <a:gd name="connsiteY193" fmla="*/ 4184845 h 4411929"/>
              <a:gd name="connsiteX194" fmla="*/ 7291337 w 9769822"/>
              <a:gd name="connsiteY194" fmla="*/ 4257961 h 4411929"/>
              <a:gd name="connsiteX195" fmla="*/ 7291334 w 9769822"/>
              <a:gd name="connsiteY195" fmla="*/ 4258086 h 4411929"/>
              <a:gd name="connsiteX196" fmla="*/ 7234648 w 9769822"/>
              <a:gd name="connsiteY196" fmla="*/ 4267467 h 4411929"/>
              <a:gd name="connsiteX197" fmla="*/ 7154735 w 9769822"/>
              <a:gd name="connsiteY197" fmla="*/ 4156889 h 4411929"/>
              <a:gd name="connsiteX198" fmla="*/ 7147430 w 9769822"/>
              <a:gd name="connsiteY198" fmla="*/ 4146804 h 4411929"/>
              <a:gd name="connsiteX199" fmla="*/ 7149149 w 9769822"/>
              <a:gd name="connsiteY199" fmla="*/ 4160107 h 4411929"/>
              <a:gd name="connsiteX200" fmla="*/ 7149323 w 9769822"/>
              <a:gd name="connsiteY200" fmla="*/ 4164765 h 4411929"/>
              <a:gd name="connsiteX201" fmla="*/ 7157901 w 9769822"/>
              <a:gd name="connsiteY201" fmla="*/ 4177443 h 4411929"/>
              <a:gd name="connsiteX202" fmla="*/ 7142668 w 9769822"/>
              <a:gd name="connsiteY202" fmla="*/ 4172565 h 4411929"/>
              <a:gd name="connsiteX203" fmla="*/ 7181941 w 9769822"/>
              <a:gd name="connsiteY203" fmla="*/ 4246427 h 4411929"/>
              <a:gd name="connsiteX204" fmla="*/ 7196537 w 9769822"/>
              <a:gd name="connsiteY204" fmla="*/ 4273518 h 4411929"/>
              <a:gd name="connsiteX205" fmla="*/ 7176459 w 9769822"/>
              <a:gd name="connsiteY205" fmla="*/ 4276613 h 4411929"/>
              <a:gd name="connsiteX206" fmla="*/ 7174415 w 9769822"/>
              <a:gd name="connsiteY206" fmla="*/ 4274963 h 4411929"/>
              <a:gd name="connsiteX207" fmla="*/ 7164270 w 9769822"/>
              <a:gd name="connsiteY207" fmla="*/ 4274100 h 4411929"/>
              <a:gd name="connsiteX208" fmla="*/ 7171099 w 9769822"/>
              <a:gd name="connsiteY208" fmla="*/ 4277440 h 4411929"/>
              <a:gd name="connsiteX209" fmla="*/ 7067348 w 9769822"/>
              <a:gd name="connsiteY209" fmla="*/ 4293429 h 4411929"/>
              <a:gd name="connsiteX210" fmla="*/ 7063833 w 9769822"/>
              <a:gd name="connsiteY210" fmla="*/ 4282120 h 4411929"/>
              <a:gd name="connsiteX211" fmla="*/ 7045740 w 9769822"/>
              <a:gd name="connsiteY211" fmla="*/ 4246486 h 4411929"/>
              <a:gd name="connsiteX212" fmla="*/ 7049018 w 9769822"/>
              <a:gd name="connsiteY212" fmla="*/ 4258506 h 4411929"/>
              <a:gd name="connsiteX213" fmla="*/ 7058348 w 9769822"/>
              <a:gd name="connsiteY213" fmla="*/ 4273903 h 4411929"/>
              <a:gd name="connsiteX214" fmla="*/ 7064438 w 9769822"/>
              <a:gd name="connsiteY214" fmla="*/ 4287566 h 4411929"/>
              <a:gd name="connsiteX215" fmla="*/ 7057994 w 9769822"/>
              <a:gd name="connsiteY215" fmla="*/ 4286277 h 4411929"/>
              <a:gd name="connsiteX216" fmla="*/ 7059454 w 9769822"/>
              <a:gd name="connsiteY216" fmla="*/ 4290487 h 4411929"/>
              <a:gd name="connsiteX217" fmla="*/ 7061851 w 9769822"/>
              <a:gd name="connsiteY217" fmla="*/ 4294276 h 4411929"/>
              <a:gd name="connsiteX218" fmla="*/ 7052467 w 9769822"/>
              <a:gd name="connsiteY218" fmla="*/ 4295722 h 4411929"/>
              <a:gd name="connsiteX219" fmla="*/ 7050041 w 9769822"/>
              <a:gd name="connsiteY219" fmla="*/ 4287222 h 4411929"/>
              <a:gd name="connsiteX220" fmla="*/ 7046457 w 9769822"/>
              <a:gd name="connsiteY220" fmla="*/ 4273979 h 4411929"/>
              <a:gd name="connsiteX221" fmla="*/ 7045145 w 9769822"/>
              <a:gd name="connsiteY221" fmla="*/ 4270299 h 4411929"/>
              <a:gd name="connsiteX222" fmla="*/ 7044798 w 9769822"/>
              <a:gd name="connsiteY222" fmla="*/ 4269861 h 4411929"/>
              <a:gd name="connsiteX223" fmla="*/ 7038007 w 9769822"/>
              <a:gd name="connsiteY223" fmla="*/ 4259133 h 4411929"/>
              <a:gd name="connsiteX224" fmla="*/ 7048419 w 9769822"/>
              <a:gd name="connsiteY224" fmla="*/ 4296347 h 4411929"/>
              <a:gd name="connsiteX225" fmla="*/ 7039824 w 9769822"/>
              <a:gd name="connsiteY225" fmla="*/ 4297671 h 4411929"/>
              <a:gd name="connsiteX226" fmla="*/ 7039492 w 9769822"/>
              <a:gd name="connsiteY226" fmla="*/ 4296654 h 4411929"/>
              <a:gd name="connsiteX227" fmla="*/ 7016970 w 9769822"/>
              <a:gd name="connsiteY227" fmla="*/ 4240605 h 4411929"/>
              <a:gd name="connsiteX228" fmla="*/ 7031286 w 9769822"/>
              <a:gd name="connsiteY228" fmla="*/ 4298987 h 4411929"/>
              <a:gd name="connsiteX229" fmla="*/ 6860570 w 9769822"/>
              <a:gd name="connsiteY229" fmla="*/ 4325296 h 4411929"/>
              <a:gd name="connsiteX230" fmla="*/ 6539396 w 9769822"/>
              <a:gd name="connsiteY230" fmla="*/ 4361060 h 4411929"/>
              <a:gd name="connsiteX231" fmla="*/ 6244121 w 9769822"/>
              <a:gd name="connsiteY231" fmla="*/ 4384285 h 4411929"/>
              <a:gd name="connsiteX232" fmla="*/ 6222871 w 9769822"/>
              <a:gd name="connsiteY232" fmla="*/ 4383816 h 4411929"/>
              <a:gd name="connsiteX233" fmla="*/ 5955887 w 9769822"/>
              <a:gd name="connsiteY233" fmla="*/ 4380082 h 4411929"/>
              <a:gd name="connsiteX234" fmla="*/ 5415315 w 9769822"/>
              <a:gd name="connsiteY234" fmla="*/ 4367121 h 4411929"/>
              <a:gd name="connsiteX235" fmla="*/ 4931856 w 9769822"/>
              <a:gd name="connsiteY235" fmla="*/ 4338255 h 4411929"/>
              <a:gd name="connsiteX236" fmla="*/ 4913898 w 9769822"/>
              <a:gd name="connsiteY236" fmla="*/ 4345717 h 4411929"/>
              <a:gd name="connsiteX237" fmla="*/ 5036069 w 9769822"/>
              <a:gd name="connsiteY237" fmla="*/ 4353809 h 4411929"/>
              <a:gd name="connsiteX238" fmla="*/ 5203862 w 9769822"/>
              <a:gd name="connsiteY238" fmla="*/ 4372915 h 4411929"/>
              <a:gd name="connsiteX239" fmla="*/ 5527008 w 9769822"/>
              <a:gd name="connsiteY239" fmla="*/ 4381186 h 4411929"/>
              <a:gd name="connsiteX240" fmla="*/ 5891906 w 9769822"/>
              <a:gd name="connsiteY240" fmla="*/ 4398702 h 4411929"/>
              <a:gd name="connsiteX241" fmla="*/ 5943781 w 9769822"/>
              <a:gd name="connsiteY241" fmla="*/ 4400554 h 4411929"/>
              <a:gd name="connsiteX242" fmla="*/ 5891161 w 9769822"/>
              <a:gd name="connsiteY242" fmla="*/ 4403267 h 4411929"/>
              <a:gd name="connsiteX243" fmla="*/ 5731824 w 9769822"/>
              <a:gd name="connsiteY243" fmla="*/ 4407898 h 4411929"/>
              <a:gd name="connsiteX244" fmla="*/ 5493829 w 9769822"/>
              <a:gd name="connsiteY244" fmla="*/ 4400107 h 4411929"/>
              <a:gd name="connsiteX245" fmla="*/ 4805430 w 9769822"/>
              <a:gd name="connsiteY245" fmla="*/ 4347863 h 4411929"/>
              <a:gd name="connsiteX246" fmla="*/ 4460599 w 9769822"/>
              <a:gd name="connsiteY246" fmla="*/ 4331591 h 4411929"/>
              <a:gd name="connsiteX247" fmla="*/ 3578534 w 9769822"/>
              <a:gd name="connsiteY247" fmla="*/ 4198630 h 4411929"/>
              <a:gd name="connsiteX248" fmla="*/ 3513016 w 9769822"/>
              <a:gd name="connsiteY248" fmla="*/ 4179977 h 4411929"/>
              <a:gd name="connsiteX249" fmla="*/ 3855188 w 9769822"/>
              <a:gd name="connsiteY249" fmla="*/ 4215570 h 4411929"/>
              <a:gd name="connsiteX250" fmla="*/ 4240556 w 9769822"/>
              <a:gd name="connsiteY250" fmla="*/ 4248751 h 4411929"/>
              <a:gd name="connsiteX251" fmla="*/ 5625289 w 9769822"/>
              <a:gd name="connsiteY251" fmla="*/ 4273498 h 4411929"/>
              <a:gd name="connsiteX252" fmla="*/ 6109238 w 9769822"/>
              <a:gd name="connsiteY252" fmla="*/ 4256673 h 4411929"/>
              <a:gd name="connsiteX253" fmla="*/ 6457517 w 9769822"/>
              <a:gd name="connsiteY253" fmla="*/ 4224434 h 4411929"/>
              <a:gd name="connsiteX254" fmla="*/ 6743254 w 9769822"/>
              <a:gd name="connsiteY254" fmla="*/ 4187706 h 4411929"/>
              <a:gd name="connsiteX255" fmla="*/ 6824978 w 9769822"/>
              <a:gd name="connsiteY255" fmla="*/ 4171846 h 4411929"/>
              <a:gd name="connsiteX256" fmla="*/ 6823604 w 9769822"/>
              <a:gd name="connsiteY256" fmla="*/ 4170718 h 4411929"/>
              <a:gd name="connsiteX257" fmla="*/ 6825188 w 9769822"/>
              <a:gd name="connsiteY257" fmla="*/ 4167899 h 4411929"/>
              <a:gd name="connsiteX258" fmla="*/ 6826552 w 9769822"/>
              <a:gd name="connsiteY258" fmla="*/ 4171540 h 4411929"/>
              <a:gd name="connsiteX259" fmla="*/ 6879708 w 9769822"/>
              <a:gd name="connsiteY259" fmla="*/ 4161223 h 4411929"/>
              <a:gd name="connsiteX260" fmla="*/ 7010087 w 9769822"/>
              <a:gd name="connsiteY260" fmla="*/ 4136687 h 4411929"/>
              <a:gd name="connsiteX261" fmla="*/ 7188979 w 9769822"/>
              <a:gd name="connsiteY261" fmla="*/ 4111784 h 4411929"/>
              <a:gd name="connsiteX262" fmla="*/ 2854756 w 9769822"/>
              <a:gd name="connsiteY262" fmla="*/ 4101161 h 4411929"/>
              <a:gd name="connsiteX263" fmla="*/ 3297329 w 9769822"/>
              <a:gd name="connsiteY263" fmla="*/ 4154555 h 4411929"/>
              <a:gd name="connsiteX264" fmla="*/ 3293074 w 9769822"/>
              <a:gd name="connsiteY264" fmla="*/ 4154982 h 4411929"/>
              <a:gd name="connsiteX265" fmla="*/ 3319243 w 9769822"/>
              <a:gd name="connsiteY265" fmla="*/ 4165978 h 4411929"/>
              <a:gd name="connsiteX266" fmla="*/ 3331940 w 9769822"/>
              <a:gd name="connsiteY266" fmla="*/ 4187433 h 4411929"/>
              <a:gd name="connsiteX267" fmla="*/ 3428911 w 9769822"/>
              <a:gd name="connsiteY267" fmla="*/ 4212208 h 4411929"/>
              <a:gd name="connsiteX268" fmla="*/ 4069858 w 9769822"/>
              <a:gd name="connsiteY268" fmla="*/ 4345197 h 4411929"/>
              <a:gd name="connsiteX269" fmla="*/ 4100591 w 9769822"/>
              <a:gd name="connsiteY269" fmla="*/ 4349076 h 4411929"/>
              <a:gd name="connsiteX270" fmla="*/ 3979075 w 9769822"/>
              <a:gd name="connsiteY270" fmla="*/ 4343246 h 4411929"/>
              <a:gd name="connsiteX271" fmla="*/ 3872772 w 9769822"/>
              <a:gd name="connsiteY271" fmla="*/ 4324755 h 4411929"/>
              <a:gd name="connsiteX272" fmla="*/ 3382775 w 9769822"/>
              <a:gd name="connsiteY272" fmla="*/ 4221391 h 4411929"/>
              <a:gd name="connsiteX273" fmla="*/ 3193559 w 9769822"/>
              <a:gd name="connsiteY273" fmla="*/ 4182570 h 4411929"/>
              <a:gd name="connsiteX274" fmla="*/ 3221967 w 9769822"/>
              <a:gd name="connsiteY274" fmla="*/ 4201546 h 4411929"/>
              <a:gd name="connsiteX275" fmla="*/ 3272573 w 9769822"/>
              <a:gd name="connsiteY275" fmla="*/ 4214808 h 4411929"/>
              <a:gd name="connsiteX276" fmla="*/ 3463507 w 9769822"/>
              <a:gd name="connsiteY276" fmla="*/ 4281808 h 4411929"/>
              <a:gd name="connsiteX277" fmla="*/ 3468081 w 9769822"/>
              <a:gd name="connsiteY277" fmla="*/ 4282863 h 4411929"/>
              <a:gd name="connsiteX278" fmla="*/ 3026722 w 9769822"/>
              <a:gd name="connsiteY278" fmla="*/ 4229997 h 4411929"/>
              <a:gd name="connsiteX279" fmla="*/ 2844245 w 9769822"/>
              <a:gd name="connsiteY279" fmla="*/ 4205366 h 4411929"/>
              <a:gd name="connsiteX280" fmla="*/ 2845874 w 9769822"/>
              <a:gd name="connsiteY280" fmla="*/ 4195922 h 4411929"/>
              <a:gd name="connsiteX281" fmla="*/ 2884923 w 9769822"/>
              <a:gd name="connsiteY281" fmla="*/ 4196611 h 4411929"/>
              <a:gd name="connsiteX282" fmla="*/ 2862835 w 9769822"/>
              <a:gd name="connsiteY282" fmla="*/ 4190028 h 4411929"/>
              <a:gd name="connsiteX283" fmla="*/ 2789779 w 9769822"/>
              <a:gd name="connsiteY283" fmla="*/ 4175809 h 4411929"/>
              <a:gd name="connsiteX284" fmla="*/ 2850981 w 9769822"/>
              <a:gd name="connsiteY284" fmla="*/ 4169593 h 4411929"/>
              <a:gd name="connsiteX285" fmla="*/ 2905459 w 9769822"/>
              <a:gd name="connsiteY285" fmla="*/ 4155417 h 4411929"/>
              <a:gd name="connsiteX286" fmla="*/ 2840603 w 9769822"/>
              <a:gd name="connsiteY286" fmla="*/ 4153397 h 4411929"/>
              <a:gd name="connsiteX287" fmla="*/ 2650982 w 9769822"/>
              <a:gd name="connsiteY287" fmla="*/ 4145621 h 4411929"/>
              <a:gd name="connsiteX288" fmla="*/ 2589599 w 9769822"/>
              <a:gd name="connsiteY288" fmla="*/ 4137643 h 4411929"/>
              <a:gd name="connsiteX289" fmla="*/ 2697745 w 9769822"/>
              <a:gd name="connsiteY289" fmla="*/ 4138877 h 4411929"/>
              <a:gd name="connsiteX290" fmla="*/ 2878280 w 9769822"/>
              <a:gd name="connsiteY290" fmla="*/ 4120506 h 4411929"/>
              <a:gd name="connsiteX291" fmla="*/ 2833859 w 9769822"/>
              <a:gd name="connsiteY291" fmla="*/ 4106633 h 4411929"/>
              <a:gd name="connsiteX292" fmla="*/ 2839655 w 9769822"/>
              <a:gd name="connsiteY292" fmla="*/ 4103511 h 4411929"/>
              <a:gd name="connsiteX293" fmla="*/ 7234267 w 9769822"/>
              <a:gd name="connsiteY293" fmla="*/ 4073471 h 4411929"/>
              <a:gd name="connsiteX294" fmla="*/ 7239760 w 9769822"/>
              <a:gd name="connsiteY294" fmla="*/ 4081255 h 4411929"/>
              <a:gd name="connsiteX295" fmla="*/ 7237604 w 9769822"/>
              <a:gd name="connsiteY295" fmla="*/ 4081616 h 4411929"/>
              <a:gd name="connsiteX296" fmla="*/ 2829851 w 9769822"/>
              <a:gd name="connsiteY296" fmla="*/ 4071518 h 4411929"/>
              <a:gd name="connsiteX297" fmla="*/ 2839845 w 9769822"/>
              <a:gd name="connsiteY297" fmla="*/ 4073871 h 4411929"/>
              <a:gd name="connsiteX298" fmla="*/ 2888368 w 9769822"/>
              <a:gd name="connsiteY298" fmla="*/ 4080005 h 4411929"/>
              <a:gd name="connsiteX299" fmla="*/ 2911510 w 9769822"/>
              <a:gd name="connsiteY299" fmla="*/ 4083978 h 4411929"/>
              <a:gd name="connsiteX300" fmla="*/ 2878956 w 9769822"/>
              <a:gd name="connsiteY300" fmla="*/ 4082846 h 4411929"/>
              <a:gd name="connsiteX301" fmla="*/ 2827540 w 9769822"/>
              <a:gd name="connsiteY301" fmla="*/ 4074770 h 4411929"/>
              <a:gd name="connsiteX302" fmla="*/ 7460403 w 9769822"/>
              <a:gd name="connsiteY302" fmla="*/ 4064471 h 4411929"/>
              <a:gd name="connsiteX303" fmla="*/ 7473550 w 9769822"/>
              <a:gd name="connsiteY303" fmla="*/ 4100126 h 4411929"/>
              <a:gd name="connsiteX304" fmla="*/ 7518549 w 9769822"/>
              <a:gd name="connsiteY304" fmla="*/ 4189580 h 4411929"/>
              <a:gd name="connsiteX305" fmla="*/ 7526821 w 9769822"/>
              <a:gd name="connsiteY305" fmla="*/ 4210153 h 4411929"/>
              <a:gd name="connsiteX306" fmla="*/ 7528701 w 9769822"/>
              <a:gd name="connsiteY306" fmla="*/ 4214362 h 4411929"/>
              <a:gd name="connsiteX307" fmla="*/ 7528584 w 9769822"/>
              <a:gd name="connsiteY307" fmla="*/ 4214397 h 4411929"/>
              <a:gd name="connsiteX308" fmla="*/ 7500733 w 9769822"/>
              <a:gd name="connsiteY308" fmla="*/ 4220247 h 4411929"/>
              <a:gd name="connsiteX309" fmla="*/ 7491005 w 9769822"/>
              <a:gd name="connsiteY309" fmla="*/ 4202687 h 4411929"/>
              <a:gd name="connsiteX310" fmla="*/ 7483761 w 9769822"/>
              <a:gd name="connsiteY310" fmla="*/ 4190134 h 4411929"/>
              <a:gd name="connsiteX311" fmla="*/ 7478986 w 9769822"/>
              <a:gd name="connsiteY311" fmla="*/ 4201246 h 4411929"/>
              <a:gd name="connsiteX312" fmla="*/ 7476610 w 9769822"/>
              <a:gd name="connsiteY312" fmla="*/ 4190846 h 4411929"/>
              <a:gd name="connsiteX313" fmla="*/ 7465089 w 9769822"/>
              <a:gd name="connsiteY313" fmla="*/ 4174723 h 4411929"/>
              <a:gd name="connsiteX314" fmla="*/ 7461044 w 9769822"/>
              <a:gd name="connsiteY314" fmla="*/ 4173522 h 4411929"/>
              <a:gd name="connsiteX315" fmla="*/ 7451685 w 9769822"/>
              <a:gd name="connsiteY315" fmla="*/ 4173783 h 4411929"/>
              <a:gd name="connsiteX316" fmla="*/ 7433787 w 9769822"/>
              <a:gd name="connsiteY316" fmla="*/ 4141684 h 4411929"/>
              <a:gd name="connsiteX317" fmla="*/ 7429563 w 9769822"/>
              <a:gd name="connsiteY317" fmla="*/ 4138940 h 4411929"/>
              <a:gd name="connsiteX318" fmla="*/ 7438158 w 9769822"/>
              <a:gd name="connsiteY318" fmla="*/ 4160996 h 4411929"/>
              <a:gd name="connsiteX319" fmla="*/ 7439107 w 9769822"/>
              <a:gd name="connsiteY319" fmla="*/ 4162405 h 4411929"/>
              <a:gd name="connsiteX320" fmla="*/ 7438826 w 9769822"/>
              <a:gd name="connsiteY320" fmla="*/ 4162306 h 4411929"/>
              <a:gd name="connsiteX321" fmla="*/ 7440738 w 9769822"/>
              <a:gd name="connsiteY321" fmla="*/ 4168461 h 4411929"/>
              <a:gd name="connsiteX322" fmla="*/ 7448795 w 9769822"/>
              <a:gd name="connsiteY322" fmla="*/ 4176797 h 4411929"/>
              <a:gd name="connsiteX323" fmla="*/ 7458622 w 9769822"/>
              <a:gd name="connsiteY323" fmla="*/ 4191394 h 4411929"/>
              <a:gd name="connsiteX324" fmla="*/ 7465637 w 9769822"/>
              <a:gd name="connsiteY324" fmla="*/ 4202725 h 4411929"/>
              <a:gd name="connsiteX325" fmla="*/ 7477465 w 9769822"/>
              <a:gd name="connsiteY325" fmla="*/ 4225134 h 4411929"/>
              <a:gd name="connsiteX326" fmla="*/ 7429242 w 9769822"/>
              <a:gd name="connsiteY326" fmla="*/ 4235263 h 4411929"/>
              <a:gd name="connsiteX327" fmla="*/ 7422038 w 9769822"/>
              <a:gd name="connsiteY327" fmla="*/ 4236455 h 4411929"/>
              <a:gd name="connsiteX328" fmla="*/ 7407507 w 9769822"/>
              <a:gd name="connsiteY328" fmla="*/ 4208528 h 4411929"/>
              <a:gd name="connsiteX329" fmla="*/ 7405395 w 9769822"/>
              <a:gd name="connsiteY329" fmla="*/ 4204505 h 4411929"/>
              <a:gd name="connsiteX330" fmla="*/ 7391252 w 9769822"/>
              <a:gd name="connsiteY330" fmla="*/ 4177569 h 4411929"/>
              <a:gd name="connsiteX331" fmla="*/ 7400117 w 9769822"/>
              <a:gd name="connsiteY331" fmla="*/ 4205202 h 4411929"/>
              <a:gd name="connsiteX332" fmla="*/ 7373702 w 9769822"/>
              <a:gd name="connsiteY332" fmla="*/ 4171479 h 4411929"/>
              <a:gd name="connsiteX333" fmla="*/ 7354564 w 9769822"/>
              <a:gd name="connsiteY333" fmla="*/ 4138897 h 4411929"/>
              <a:gd name="connsiteX334" fmla="*/ 7345248 w 9769822"/>
              <a:gd name="connsiteY334" fmla="*/ 4133785 h 4411929"/>
              <a:gd name="connsiteX335" fmla="*/ 7299431 w 9769822"/>
              <a:gd name="connsiteY335" fmla="*/ 4105498 h 4411929"/>
              <a:gd name="connsiteX336" fmla="*/ 7296569 w 9769822"/>
              <a:gd name="connsiteY336" fmla="*/ 4103672 h 4411929"/>
              <a:gd name="connsiteX337" fmla="*/ 7296757 w 9769822"/>
              <a:gd name="connsiteY337" fmla="*/ 4103001 h 4411929"/>
              <a:gd name="connsiteX338" fmla="*/ 7295668 w 9769822"/>
              <a:gd name="connsiteY338" fmla="*/ 4103097 h 4411929"/>
              <a:gd name="connsiteX339" fmla="*/ 7296569 w 9769822"/>
              <a:gd name="connsiteY339" fmla="*/ 4103672 h 4411929"/>
              <a:gd name="connsiteX340" fmla="*/ 7295684 w 9769822"/>
              <a:gd name="connsiteY340" fmla="*/ 4106763 h 4411929"/>
              <a:gd name="connsiteX341" fmla="*/ 7289269 w 9769822"/>
              <a:gd name="connsiteY341" fmla="*/ 4124615 h 4411929"/>
              <a:gd name="connsiteX342" fmla="*/ 7288237 w 9769822"/>
              <a:gd name="connsiteY342" fmla="*/ 4121444 h 4411929"/>
              <a:gd name="connsiteX343" fmla="*/ 7282961 w 9769822"/>
              <a:gd name="connsiteY343" fmla="*/ 4107252 h 4411929"/>
              <a:gd name="connsiteX344" fmla="*/ 7277050 w 9769822"/>
              <a:gd name="connsiteY344" fmla="*/ 4099525 h 4411929"/>
              <a:gd name="connsiteX345" fmla="*/ 7355261 w 9769822"/>
              <a:gd name="connsiteY345" fmla="*/ 4088637 h 4411929"/>
              <a:gd name="connsiteX346" fmla="*/ 7217772 w 9769822"/>
              <a:gd name="connsiteY346" fmla="*/ 4045535 h 4411929"/>
              <a:gd name="connsiteX347" fmla="*/ 7234267 w 9769822"/>
              <a:gd name="connsiteY347" fmla="*/ 4073471 h 4411929"/>
              <a:gd name="connsiteX348" fmla="*/ 7212228 w 9769822"/>
              <a:gd name="connsiteY348" fmla="*/ 4046313 h 4411929"/>
              <a:gd name="connsiteX349" fmla="*/ 7223418 w 9769822"/>
              <a:gd name="connsiteY349" fmla="*/ 4036965 h 4411929"/>
              <a:gd name="connsiteX350" fmla="*/ 7222774 w 9769822"/>
              <a:gd name="connsiteY350" fmla="*/ 4043264 h 4411929"/>
              <a:gd name="connsiteX351" fmla="*/ 7223418 w 9769822"/>
              <a:gd name="connsiteY351" fmla="*/ 4036965 h 4411929"/>
              <a:gd name="connsiteX352" fmla="*/ 7524654 w 9769822"/>
              <a:gd name="connsiteY352" fmla="*/ 4030312 h 4411929"/>
              <a:gd name="connsiteX353" fmla="*/ 7526861 w 9769822"/>
              <a:gd name="connsiteY353" fmla="*/ 4030404 h 4411929"/>
              <a:gd name="connsiteX354" fmla="*/ 7528617 w 9769822"/>
              <a:gd name="connsiteY354" fmla="*/ 4033044 h 4411929"/>
              <a:gd name="connsiteX355" fmla="*/ 7522258 w 9769822"/>
              <a:gd name="connsiteY355" fmla="*/ 4037414 h 4411929"/>
              <a:gd name="connsiteX356" fmla="*/ 7524654 w 9769822"/>
              <a:gd name="connsiteY356" fmla="*/ 4030312 h 4411929"/>
              <a:gd name="connsiteX357" fmla="*/ 7620578 w 9769822"/>
              <a:gd name="connsiteY357" fmla="*/ 4024515 h 4411929"/>
              <a:gd name="connsiteX358" fmla="*/ 7627055 w 9769822"/>
              <a:gd name="connsiteY358" fmla="*/ 4050928 h 4411929"/>
              <a:gd name="connsiteX359" fmla="*/ 7648044 w 9769822"/>
              <a:gd name="connsiteY359" fmla="*/ 4115763 h 4411929"/>
              <a:gd name="connsiteX360" fmla="*/ 7663967 w 9769822"/>
              <a:gd name="connsiteY360" fmla="*/ 4163722 h 4411929"/>
              <a:gd name="connsiteX361" fmla="*/ 7654939 w 9769822"/>
              <a:gd name="connsiteY361" fmla="*/ 4167769 h 4411929"/>
              <a:gd name="connsiteX362" fmla="*/ 7641719 w 9769822"/>
              <a:gd name="connsiteY362" fmla="*/ 4132376 h 4411929"/>
              <a:gd name="connsiteX363" fmla="*/ 7633102 w 9769822"/>
              <a:gd name="connsiteY363" fmla="*/ 4107503 h 4411929"/>
              <a:gd name="connsiteX364" fmla="*/ 7630554 w 9769822"/>
              <a:gd name="connsiteY364" fmla="*/ 4097940 h 4411929"/>
              <a:gd name="connsiteX365" fmla="*/ 7628008 w 9769822"/>
              <a:gd name="connsiteY365" fmla="*/ 4088377 h 4411929"/>
              <a:gd name="connsiteX366" fmla="*/ 7627732 w 9769822"/>
              <a:gd name="connsiteY366" fmla="*/ 4095386 h 4411929"/>
              <a:gd name="connsiteX367" fmla="*/ 7630554 w 9769822"/>
              <a:gd name="connsiteY367" fmla="*/ 4097940 h 4411929"/>
              <a:gd name="connsiteX368" fmla="*/ 7630278 w 9769822"/>
              <a:gd name="connsiteY368" fmla="*/ 4104950 h 4411929"/>
              <a:gd name="connsiteX369" fmla="*/ 7633102 w 9769822"/>
              <a:gd name="connsiteY369" fmla="*/ 4107503 h 4411929"/>
              <a:gd name="connsiteX370" fmla="*/ 7635643 w 9769822"/>
              <a:gd name="connsiteY370" fmla="*/ 4122146 h 4411929"/>
              <a:gd name="connsiteX371" fmla="*/ 7641719 w 9769822"/>
              <a:gd name="connsiteY371" fmla="*/ 4132376 h 4411929"/>
              <a:gd name="connsiteX372" fmla="*/ 7652520 w 9769822"/>
              <a:gd name="connsiteY372" fmla="*/ 4168978 h 4411929"/>
              <a:gd name="connsiteX373" fmla="*/ 7630979 w 9769822"/>
              <a:gd name="connsiteY373" fmla="*/ 4180572 h 4411929"/>
              <a:gd name="connsiteX374" fmla="*/ 7625564 w 9769822"/>
              <a:gd name="connsiteY374" fmla="*/ 4160851 h 4411929"/>
              <a:gd name="connsiteX375" fmla="*/ 7577743 w 9769822"/>
              <a:gd name="connsiteY375" fmla="*/ 4087586 h 4411929"/>
              <a:gd name="connsiteX376" fmla="*/ 7570071 w 9769822"/>
              <a:gd name="connsiteY376" fmla="*/ 4076583 h 4411929"/>
              <a:gd name="connsiteX377" fmla="*/ 7572157 w 9769822"/>
              <a:gd name="connsiteY377" fmla="*/ 4084858 h 4411929"/>
              <a:gd name="connsiteX378" fmla="*/ 7577337 w 9769822"/>
              <a:gd name="connsiteY378" fmla="*/ 4107100 h 4411929"/>
              <a:gd name="connsiteX379" fmla="*/ 7576345 w 9769822"/>
              <a:gd name="connsiteY379" fmla="*/ 4106827 h 4411929"/>
              <a:gd name="connsiteX380" fmla="*/ 7599041 w 9769822"/>
              <a:gd name="connsiteY380" fmla="*/ 4142676 h 4411929"/>
              <a:gd name="connsiteX381" fmla="*/ 7621406 w 9769822"/>
              <a:gd name="connsiteY381" fmla="*/ 4185724 h 4411929"/>
              <a:gd name="connsiteX382" fmla="*/ 7620557 w 9769822"/>
              <a:gd name="connsiteY382" fmla="*/ 4186181 h 4411929"/>
              <a:gd name="connsiteX383" fmla="*/ 7597528 w 9769822"/>
              <a:gd name="connsiteY383" fmla="*/ 4193246 h 4411929"/>
              <a:gd name="connsiteX384" fmla="*/ 7595712 w 9769822"/>
              <a:gd name="connsiteY384" fmla="*/ 4187661 h 4411929"/>
              <a:gd name="connsiteX385" fmla="*/ 7579034 w 9769822"/>
              <a:gd name="connsiteY385" fmla="*/ 4156984 h 4411929"/>
              <a:gd name="connsiteX386" fmla="*/ 7544173 w 9769822"/>
              <a:gd name="connsiteY386" fmla="*/ 4138261 h 4411929"/>
              <a:gd name="connsiteX387" fmla="*/ 7502342 w 9769822"/>
              <a:gd name="connsiteY387" fmla="*/ 4081430 h 4411929"/>
              <a:gd name="connsiteX388" fmla="*/ 7491443 w 9769822"/>
              <a:gd name="connsiteY388" fmla="*/ 4057336 h 4411929"/>
              <a:gd name="connsiteX389" fmla="*/ 7534480 w 9769822"/>
              <a:gd name="connsiteY389" fmla="*/ 4047445 h 4411929"/>
              <a:gd name="connsiteX390" fmla="*/ 7537574 w 9769822"/>
              <a:gd name="connsiteY390" fmla="*/ 4046506 h 4411929"/>
              <a:gd name="connsiteX391" fmla="*/ 7541516 w 9769822"/>
              <a:gd name="connsiteY391" fmla="*/ 4052429 h 4411929"/>
              <a:gd name="connsiteX392" fmla="*/ 7539898 w 9769822"/>
              <a:gd name="connsiteY392" fmla="*/ 4045799 h 4411929"/>
              <a:gd name="connsiteX393" fmla="*/ 7596915 w 9769822"/>
              <a:gd name="connsiteY393" fmla="*/ 4028488 h 4411929"/>
              <a:gd name="connsiteX394" fmla="*/ 7636848 w 9769822"/>
              <a:gd name="connsiteY394" fmla="*/ 4021783 h 4411929"/>
              <a:gd name="connsiteX395" fmla="*/ 7657089 w 9769822"/>
              <a:gd name="connsiteY395" fmla="*/ 4094103 h 4411929"/>
              <a:gd name="connsiteX396" fmla="*/ 7676578 w 9769822"/>
              <a:gd name="connsiteY396" fmla="*/ 4158071 h 4411929"/>
              <a:gd name="connsiteX397" fmla="*/ 7672065 w 9769822"/>
              <a:gd name="connsiteY397" fmla="*/ 4160093 h 4411929"/>
              <a:gd name="connsiteX398" fmla="*/ 7654456 w 9769822"/>
              <a:gd name="connsiteY398" fmla="*/ 4106932 h 4411929"/>
              <a:gd name="connsiteX399" fmla="*/ 7634711 w 9769822"/>
              <a:gd name="connsiteY399" fmla="*/ 4046347 h 4411929"/>
              <a:gd name="connsiteX400" fmla="*/ 7625599 w 9769822"/>
              <a:gd name="connsiteY400" fmla="*/ 4023671 h 4411929"/>
              <a:gd name="connsiteX401" fmla="*/ 7655402 w 9769822"/>
              <a:gd name="connsiteY401" fmla="*/ 4021132 h 4411929"/>
              <a:gd name="connsiteX402" fmla="*/ 7669630 w 9769822"/>
              <a:gd name="connsiteY402" fmla="*/ 4023443 h 4411929"/>
              <a:gd name="connsiteX403" fmla="*/ 7699842 w 9769822"/>
              <a:gd name="connsiteY403" fmla="*/ 4029841 h 4411929"/>
              <a:gd name="connsiteX404" fmla="*/ 7725674 w 9769822"/>
              <a:gd name="connsiteY404" fmla="*/ 4022112 h 4411929"/>
              <a:gd name="connsiteX405" fmla="*/ 7744901 w 9769822"/>
              <a:gd name="connsiteY405" fmla="*/ 4067570 h 4411929"/>
              <a:gd name="connsiteX406" fmla="*/ 7752892 w 9769822"/>
              <a:gd name="connsiteY406" fmla="*/ 4084332 h 4411929"/>
              <a:gd name="connsiteX407" fmla="*/ 7736400 w 9769822"/>
              <a:gd name="connsiteY407" fmla="*/ 4091539 h 4411929"/>
              <a:gd name="connsiteX408" fmla="*/ 7754373 w 9769822"/>
              <a:gd name="connsiteY408" fmla="*/ 4087438 h 4411929"/>
              <a:gd name="connsiteX409" fmla="*/ 7771501 w 9769822"/>
              <a:gd name="connsiteY409" fmla="*/ 4123369 h 4411929"/>
              <a:gd name="connsiteX410" fmla="*/ 7728164 w 9769822"/>
              <a:gd name="connsiteY410" fmla="*/ 4138913 h 4411929"/>
              <a:gd name="connsiteX411" fmla="*/ 7718202 w 9769822"/>
              <a:gd name="connsiteY411" fmla="*/ 4124914 h 4411929"/>
              <a:gd name="connsiteX412" fmla="*/ 7702737 w 9769822"/>
              <a:gd name="connsiteY412" fmla="*/ 4103214 h 4411929"/>
              <a:gd name="connsiteX413" fmla="*/ 7697920 w 9769822"/>
              <a:gd name="connsiteY413" fmla="*/ 4097624 h 4411929"/>
              <a:gd name="connsiteX414" fmla="*/ 7696879 w 9769822"/>
              <a:gd name="connsiteY414" fmla="*/ 4093458 h 4411929"/>
              <a:gd name="connsiteX415" fmla="*/ 7683327 w 9769822"/>
              <a:gd name="connsiteY415" fmla="*/ 4075915 h 4411929"/>
              <a:gd name="connsiteX416" fmla="*/ 7705608 w 9769822"/>
              <a:gd name="connsiteY416" fmla="*/ 4145274 h 4411929"/>
              <a:gd name="connsiteX417" fmla="*/ 7706102 w 9769822"/>
              <a:gd name="connsiteY417" fmla="*/ 4146827 h 4411929"/>
              <a:gd name="connsiteX418" fmla="*/ 7695942 w 9769822"/>
              <a:gd name="connsiteY418" fmla="*/ 4150473 h 4411929"/>
              <a:gd name="connsiteX419" fmla="*/ 7695795 w 9769822"/>
              <a:gd name="connsiteY419" fmla="*/ 4150024 h 4411929"/>
              <a:gd name="connsiteX420" fmla="*/ 7659051 w 9769822"/>
              <a:gd name="connsiteY420" fmla="*/ 4031812 h 4411929"/>
              <a:gd name="connsiteX421" fmla="*/ 7656839 w 9769822"/>
              <a:gd name="connsiteY421" fmla="*/ 4025068 h 4411929"/>
              <a:gd name="connsiteX422" fmla="*/ 7647937 w 9769822"/>
              <a:gd name="connsiteY422" fmla="*/ 4019920 h 4411929"/>
              <a:gd name="connsiteX423" fmla="*/ 7651710 w 9769822"/>
              <a:gd name="connsiteY423" fmla="*/ 4020532 h 4411929"/>
              <a:gd name="connsiteX424" fmla="*/ 7653566 w 9769822"/>
              <a:gd name="connsiteY424" fmla="*/ 4023596 h 4411929"/>
              <a:gd name="connsiteX425" fmla="*/ 7659654 w 9769822"/>
              <a:gd name="connsiteY425" fmla="*/ 4037257 h 4411929"/>
              <a:gd name="connsiteX426" fmla="*/ 7653211 w 9769822"/>
              <a:gd name="connsiteY426" fmla="*/ 4035971 h 4411929"/>
              <a:gd name="connsiteX427" fmla="*/ 7654670 w 9769822"/>
              <a:gd name="connsiteY427" fmla="*/ 4040179 h 4411929"/>
              <a:gd name="connsiteX428" fmla="*/ 7660873 w 9769822"/>
              <a:gd name="connsiteY428" fmla="*/ 4082922 h 4411929"/>
              <a:gd name="connsiteX429" fmla="*/ 7641672 w 9769822"/>
              <a:gd name="connsiteY429" fmla="*/ 4023670 h 4411929"/>
              <a:gd name="connsiteX430" fmla="*/ 7640765 w 9769822"/>
              <a:gd name="connsiteY430" fmla="*/ 4021124 h 4411929"/>
              <a:gd name="connsiteX431" fmla="*/ 2364979 w 9769822"/>
              <a:gd name="connsiteY431" fmla="*/ 4019590 h 4411929"/>
              <a:gd name="connsiteX432" fmla="*/ 2365312 w 9769822"/>
              <a:gd name="connsiteY432" fmla="*/ 4019693 h 4411929"/>
              <a:gd name="connsiteX433" fmla="*/ 2364827 w 9769822"/>
              <a:gd name="connsiteY433" fmla="*/ 4019594 h 4411929"/>
              <a:gd name="connsiteX434" fmla="*/ 7759287 w 9769822"/>
              <a:gd name="connsiteY434" fmla="*/ 4016151 h 4411929"/>
              <a:gd name="connsiteX435" fmla="*/ 7761493 w 9769822"/>
              <a:gd name="connsiteY435" fmla="*/ 4016361 h 4411929"/>
              <a:gd name="connsiteX436" fmla="*/ 7760702 w 9769822"/>
              <a:gd name="connsiteY436" fmla="*/ 4021597 h 4411929"/>
              <a:gd name="connsiteX437" fmla="*/ 7758958 w 9769822"/>
              <a:gd name="connsiteY437" fmla="*/ 4016201 h 4411929"/>
              <a:gd name="connsiteX438" fmla="*/ 7438648 w 9769822"/>
              <a:gd name="connsiteY438" fmla="*/ 4006207 h 4411929"/>
              <a:gd name="connsiteX439" fmla="*/ 7439764 w 9769822"/>
              <a:gd name="connsiteY439" fmla="*/ 4009164 h 4411929"/>
              <a:gd name="connsiteX440" fmla="*/ 7446055 w 9769822"/>
              <a:gd name="connsiteY440" fmla="*/ 4020020 h 4411929"/>
              <a:gd name="connsiteX441" fmla="*/ 7453100 w 9769822"/>
              <a:gd name="connsiteY441" fmla="*/ 4038224 h 4411929"/>
              <a:gd name="connsiteX442" fmla="*/ 7451367 w 9769822"/>
              <a:gd name="connsiteY442" fmla="*/ 4039967 h 4411929"/>
              <a:gd name="connsiteX443" fmla="*/ 7451778 w 9769822"/>
              <a:gd name="connsiteY443" fmla="*/ 4041080 h 4411929"/>
              <a:gd name="connsiteX444" fmla="*/ 7401005 w 9769822"/>
              <a:gd name="connsiteY444" fmla="*/ 4054292 h 4411929"/>
              <a:gd name="connsiteX445" fmla="*/ 7260431 w 9769822"/>
              <a:gd name="connsiteY445" fmla="*/ 4077798 h 4411929"/>
              <a:gd name="connsiteX446" fmla="*/ 7252227 w 9769822"/>
              <a:gd name="connsiteY446" fmla="*/ 4067074 h 4411929"/>
              <a:gd name="connsiteX447" fmla="*/ 7249414 w 9769822"/>
              <a:gd name="connsiteY447" fmla="*/ 4069980 h 4411929"/>
              <a:gd name="connsiteX448" fmla="*/ 7247947 w 9769822"/>
              <a:gd name="connsiteY448" fmla="*/ 4064490 h 4411929"/>
              <a:gd name="connsiteX449" fmla="*/ 7242329 w 9769822"/>
              <a:gd name="connsiteY449" fmla="*/ 4054137 h 4411929"/>
              <a:gd name="connsiteX450" fmla="*/ 7234005 w 9769822"/>
              <a:gd name="connsiteY450" fmla="*/ 4043256 h 4411929"/>
              <a:gd name="connsiteX451" fmla="*/ 7265384 w 9769822"/>
              <a:gd name="connsiteY451" fmla="*/ 4038848 h 4411929"/>
              <a:gd name="connsiteX452" fmla="*/ 7501905 w 9769822"/>
              <a:gd name="connsiteY452" fmla="*/ 3992898 h 4411929"/>
              <a:gd name="connsiteX453" fmla="*/ 7522876 w 9769822"/>
              <a:gd name="connsiteY453" fmla="*/ 4024415 h 4411929"/>
              <a:gd name="connsiteX454" fmla="*/ 7484916 w 9769822"/>
              <a:gd name="connsiteY454" fmla="*/ 4032458 h 4411929"/>
              <a:gd name="connsiteX455" fmla="*/ 7480686 w 9769822"/>
              <a:gd name="connsiteY455" fmla="*/ 4033558 h 4411929"/>
              <a:gd name="connsiteX456" fmla="*/ 7470332 w 9769822"/>
              <a:gd name="connsiteY456" fmla="*/ 4010668 h 4411929"/>
              <a:gd name="connsiteX457" fmla="*/ 7465780 w 9769822"/>
              <a:gd name="connsiteY457" fmla="*/ 4001096 h 4411929"/>
              <a:gd name="connsiteX458" fmla="*/ 7466655 w 9769822"/>
              <a:gd name="connsiteY458" fmla="*/ 4000931 h 4411929"/>
              <a:gd name="connsiteX459" fmla="*/ 7432291 w 9769822"/>
              <a:gd name="connsiteY459" fmla="*/ 3989361 h 4411929"/>
              <a:gd name="connsiteX460" fmla="*/ 7434514 w 9769822"/>
              <a:gd name="connsiteY460" fmla="*/ 3995249 h 4411929"/>
              <a:gd name="connsiteX461" fmla="*/ 7424433 w 9769822"/>
              <a:gd name="connsiteY461" fmla="*/ 3998274 h 4411929"/>
              <a:gd name="connsiteX462" fmla="*/ 7266087 w 9769822"/>
              <a:gd name="connsiteY462" fmla="*/ 4034555 h 4411929"/>
              <a:gd name="connsiteX463" fmla="*/ 7240307 w 9769822"/>
              <a:gd name="connsiteY463" fmla="*/ 4040089 h 4411929"/>
              <a:gd name="connsiteX464" fmla="*/ 7232815 w 9769822"/>
              <a:gd name="connsiteY464" fmla="*/ 4041699 h 4411929"/>
              <a:gd name="connsiteX465" fmla="*/ 7226525 w 9769822"/>
              <a:gd name="connsiteY465" fmla="*/ 4033477 h 4411929"/>
              <a:gd name="connsiteX466" fmla="*/ 7269341 w 9769822"/>
              <a:gd name="connsiteY466" fmla="*/ 4026095 h 4411929"/>
              <a:gd name="connsiteX467" fmla="*/ 7411590 w 9769822"/>
              <a:gd name="connsiteY467" fmla="*/ 3995314 h 4411929"/>
              <a:gd name="connsiteX468" fmla="*/ 7621591 w 9769822"/>
              <a:gd name="connsiteY468" fmla="*/ 3967268 h 4411929"/>
              <a:gd name="connsiteX469" fmla="*/ 7624485 w 9769822"/>
              <a:gd name="connsiteY469" fmla="*/ 3977607 h 4411929"/>
              <a:gd name="connsiteX470" fmla="*/ 7626106 w 9769822"/>
              <a:gd name="connsiteY470" fmla="*/ 3979946 h 4411929"/>
              <a:gd name="connsiteX471" fmla="*/ 7703617 w 9769822"/>
              <a:gd name="connsiteY471" fmla="*/ 3946402 h 4411929"/>
              <a:gd name="connsiteX472" fmla="*/ 7713260 w 9769822"/>
              <a:gd name="connsiteY472" fmla="*/ 3984695 h 4411929"/>
              <a:gd name="connsiteX473" fmla="*/ 7700354 w 9769822"/>
              <a:gd name="connsiteY473" fmla="*/ 3988142 h 4411929"/>
              <a:gd name="connsiteX474" fmla="*/ 7646052 w 9769822"/>
              <a:gd name="connsiteY474" fmla="*/ 3999098 h 4411929"/>
              <a:gd name="connsiteX475" fmla="*/ 7645633 w 9769822"/>
              <a:gd name="connsiteY475" fmla="*/ 3998216 h 4411929"/>
              <a:gd name="connsiteX476" fmla="*/ 7640958 w 9769822"/>
              <a:gd name="connsiteY476" fmla="*/ 3996178 h 4411929"/>
              <a:gd name="connsiteX477" fmla="*/ 7641978 w 9769822"/>
              <a:gd name="connsiteY477" fmla="*/ 3999919 h 4411929"/>
              <a:gd name="connsiteX478" fmla="*/ 7617999 w 9769822"/>
              <a:gd name="connsiteY478" fmla="*/ 4004758 h 4411929"/>
              <a:gd name="connsiteX479" fmla="*/ 7612189 w 9769822"/>
              <a:gd name="connsiteY479" fmla="*/ 3990298 h 4411929"/>
              <a:gd name="connsiteX480" fmla="*/ 7615841 w 9769822"/>
              <a:gd name="connsiteY480" fmla="*/ 4005193 h 4411929"/>
              <a:gd name="connsiteX481" fmla="*/ 7568718 w 9769822"/>
              <a:gd name="connsiteY481" fmla="*/ 4014700 h 4411929"/>
              <a:gd name="connsiteX482" fmla="*/ 7532300 w 9769822"/>
              <a:gd name="connsiteY482" fmla="*/ 4022417 h 4411929"/>
              <a:gd name="connsiteX483" fmla="*/ 7517727 w 9769822"/>
              <a:gd name="connsiteY483" fmla="*/ 4001518 h 4411929"/>
              <a:gd name="connsiteX484" fmla="*/ 7509796 w 9769822"/>
              <a:gd name="connsiteY484" fmla="*/ 3991100 h 4411929"/>
              <a:gd name="connsiteX485" fmla="*/ 7526926 w 9769822"/>
              <a:gd name="connsiteY485" fmla="*/ 3987197 h 4411929"/>
              <a:gd name="connsiteX486" fmla="*/ 7672304 w 9769822"/>
              <a:gd name="connsiteY486" fmla="*/ 3955157 h 4411929"/>
              <a:gd name="connsiteX487" fmla="*/ 7688843 w 9769822"/>
              <a:gd name="connsiteY487" fmla="*/ 3951208 h 4411929"/>
              <a:gd name="connsiteX488" fmla="*/ 7732357 w 9769822"/>
              <a:gd name="connsiteY488" fmla="*/ 3936347 h 4411929"/>
              <a:gd name="connsiteX489" fmla="*/ 7741200 w 9769822"/>
              <a:gd name="connsiteY489" fmla="*/ 3954388 h 4411929"/>
              <a:gd name="connsiteX490" fmla="*/ 7749500 w 9769822"/>
              <a:gd name="connsiteY490" fmla="*/ 3975017 h 4411929"/>
              <a:gd name="connsiteX491" fmla="*/ 7738084 w 9769822"/>
              <a:gd name="connsiteY491" fmla="*/ 3978066 h 4411929"/>
              <a:gd name="connsiteX492" fmla="*/ 7733493 w 9769822"/>
              <a:gd name="connsiteY492" fmla="*/ 3971257 h 4411929"/>
              <a:gd name="connsiteX493" fmla="*/ 7711403 w 9769822"/>
              <a:gd name="connsiteY493" fmla="*/ 3944838 h 4411929"/>
              <a:gd name="connsiteX494" fmla="*/ 7710589 w 9769822"/>
              <a:gd name="connsiteY494" fmla="*/ 3944134 h 4411929"/>
              <a:gd name="connsiteX495" fmla="*/ 7711673 w 9769822"/>
              <a:gd name="connsiteY495" fmla="*/ 3943782 h 4411929"/>
              <a:gd name="connsiteX496" fmla="*/ 2916867 w 9769822"/>
              <a:gd name="connsiteY496" fmla="*/ 3935222 h 4411929"/>
              <a:gd name="connsiteX497" fmla="*/ 2920625 w 9769822"/>
              <a:gd name="connsiteY497" fmla="*/ 3940266 h 4411929"/>
              <a:gd name="connsiteX498" fmla="*/ 2916867 w 9769822"/>
              <a:gd name="connsiteY498" fmla="*/ 3935222 h 4411929"/>
              <a:gd name="connsiteX499" fmla="*/ 7838417 w 9769822"/>
              <a:gd name="connsiteY499" fmla="*/ 3902149 h 4411929"/>
              <a:gd name="connsiteX500" fmla="*/ 7849922 w 9769822"/>
              <a:gd name="connsiteY500" fmla="*/ 3902454 h 4411929"/>
              <a:gd name="connsiteX501" fmla="*/ 7835324 w 9769822"/>
              <a:gd name="connsiteY501" fmla="*/ 3920732 h 4411929"/>
              <a:gd name="connsiteX502" fmla="*/ 7801210 w 9769822"/>
              <a:gd name="connsiteY502" fmla="*/ 3954361 h 4411929"/>
              <a:gd name="connsiteX503" fmla="*/ 7788368 w 9769822"/>
              <a:gd name="connsiteY503" fmla="*/ 3959738 h 4411929"/>
              <a:gd name="connsiteX504" fmla="*/ 7785047 w 9769822"/>
              <a:gd name="connsiteY504" fmla="*/ 3955143 h 4411929"/>
              <a:gd name="connsiteX505" fmla="*/ 7773308 w 9769822"/>
              <a:gd name="connsiteY505" fmla="*/ 3930539 h 4411929"/>
              <a:gd name="connsiteX506" fmla="*/ 7769593 w 9769822"/>
              <a:gd name="connsiteY506" fmla="*/ 3923036 h 4411929"/>
              <a:gd name="connsiteX507" fmla="*/ 7819180 w 9769822"/>
              <a:gd name="connsiteY507" fmla="*/ 3906537 h 4411929"/>
              <a:gd name="connsiteX508" fmla="*/ 7838417 w 9769822"/>
              <a:gd name="connsiteY508" fmla="*/ 3902149 h 4411929"/>
              <a:gd name="connsiteX509" fmla="*/ 2538764 w 9769822"/>
              <a:gd name="connsiteY509" fmla="*/ 3847294 h 4411929"/>
              <a:gd name="connsiteX510" fmla="*/ 2563976 w 9769822"/>
              <a:gd name="connsiteY510" fmla="*/ 3851900 h 4411929"/>
              <a:gd name="connsiteX511" fmla="*/ 2538764 w 9769822"/>
              <a:gd name="connsiteY511" fmla="*/ 3847294 h 4411929"/>
              <a:gd name="connsiteX512" fmla="*/ 7843891 w 9769822"/>
              <a:gd name="connsiteY512" fmla="*/ 3843579 h 4411929"/>
              <a:gd name="connsiteX513" fmla="*/ 7846502 w 9769822"/>
              <a:gd name="connsiteY513" fmla="*/ 3847279 h 4411929"/>
              <a:gd name="connsiteX514" fmla="*/ 7845454 w 9769822"/>
              <a:gd name="connsiteY514" fmla="*/ 3847685 h 4411929"/>
              <a:gd name="connsiteX515" fmla="*/ 7841256 w 9769822"/>
              <a:gd name="connsiteY515" fmla="*/ 3844435 h 4411929"/>
              <a:gd name="connsiteX516" fmla="*/ 7697050 w 9769822"/>
              <a:gd name="connsiteY516" fmla="*/ 3825333 h 4411929"/>
              <a:gd name="connsiteX517" fmla="*/ 7713687 w 9769822"/>
              <a:gd name="connsiteY517" fmla="*/ 3864370 h 4411929"/>
              <a:gd name="connsiteX518" fmla="*/ 7692243 w 9769822"/>
              <a:gd name="connsiteY518" fmla="*/ 3852016 h 4411929"/>
              <a:gd name="connsiteX519" fmla="*/ 7677531 w 9769822"/>
              <a:gd name="connsiteY519" fmla="*/ 3829833 h 4411929"/>
              <a:gd name="connsiteX520" fmla="*/ 7829486 w 9769822"/>
              <a:gd name="connsiteY520" fmla="*/ 3823163 h 4411929"/>
              <a:gd name="connsiteX521" fmla="*/ 7840068 w 9769822"/>
              <a:gd name="connsiteY521" fmla="*/ 3838161 h 4411929"/>
              <a:gd name="connsiteX522" fmla="*/ 7836312 w 9769822"/>
              <a:gd name="connsiteY522" fmla="*/ 3839825 h 4411929"/>
              <a:gd name="connsiteX523" fmla="*/ 7824971 w 9769822"/>
              <a:gd name="connsiteY523" fmla="*/ 3815518 h 4411929"/>
              <a:gd name="connsiteX524" fmla="*/ 7829486 w 9769822"/>
              <a:gd name="connsiteY524" fmla="*/ 3823163 h 4411929"/>
              <a:gd name="connsiteX525" fmla="*/ 7823686 w 9769822"/>
              <a:gd name="connsiteY525" fmla="*/ 3816017 h 4411929"/>
              <a:gd name="connsiteX526" fmla="*/ 7940955 w 9769822"/>
              <a:gd name="connsiteY526" fmla="*/ 3808861 h 4411929"/>
              <a:gd name="connsiteX527" fmla="*/ 7940996 w 9769822"/>
              <a:gd name="connsiteY527" fmla="*/ 3808946 h 4411929"/>
              <a:gd name="connsiteX528" fmla="*/ 7870756 w 9769822"/>
              <a:gd name="connsiteY528" fmla="*/ 3837889 h 4411929"/>
              <a:gd name="connsiteX529" fmla="*/ 7865237 w 9769822"/>
              <a:gd name="connsiteY529" fmla="*/ 3840026 h 4411929"/>
              <a:gd name="connsiteX530" fmla="*/ 7863025 w 9769822"/>
              <a:gd name="connsiteY530" fmla="*/ 3837135 h 4411929"/>
              <a:gd name="connsiteX531" fmla="*/ 7943001 w 9769822"/>
              <a:gd name="connsiteY531" fmla="*/ 3808119 h 4411929"/>
              <a:gd name="connsiteX532" fmla="*/ 7941273 w 9769822"/>
              <a:gd name="connsiteY532" fmla="*/ 3808831 h 4411929"/>
              <a:gd name="connsiteX533" fmla="*/ 7941233 w 9769822"/>
              <a:gd name="connsiteY533" fmla="*/ 3808761 h 4411929"/>
              <a:gd name="connsiteX534" fmla="*/ 7961889 w 9769822"/>
              <a:gd name="connsiteY534" fmla="*/ 3801347 h 4411929"/>
              <a:gd name="connsiteX535" fmla="*/ 7951980 w 9769822"/>
              <a:gd name="connsiteY535" fmla="*/ 3806837 h 4411929"/>
              <a:gd name="connsiteX536" fmla="*/ 7943001 w 9769822"/>
              <a:gd name="connsiteY536" fmla="*/ 3808119 h 4411929"/>
              <a:gd name="connsiteX537" fmla="*/ 7961889 w 9769822"/>
              <a:gd name="connsiteY537" fmla="*/ 3801347 h 4411929"/>
              <a:gd name="connsiteX538" fmla="*/ 7964522 w 9769822"/>
              <a:gd name="connsiteY538" fmla="*/ 3797806 h 4411929"/>
              <a:gd name="connsiteX539" fmla="*/ 7968786 w 9769822"/>
              <a:gd name="connsiteY539" fmla="*/ 3798290 h 4411929"/>
              <a:gd name="connsiteX540" fmla="*/ 7964754 w 9769822"/>
              <a:gd name="connsiteY540" fmla="*/ 3801804 h 4411929"/>
              <a:gd name="connsiteX541" fmla="*/ 7961889 w 9769822"/>
              <a:gd name="connsiteY541" fmla="*/ 3801347 h 4411929"/>
              <a:gd name="connsiteX542" fmla="*/ 7964522 w 9769822"/>
              <a:gd name="connsiteY542" fmla="*/ 3797806 h 4411929"/>
              <a:gd name="connsiteX543" fmla="*/ 7804823 w 9769822"/>
              <a:gd name="connsiteY543" fmla="*/ 3794856 h 4411929"/>
              <a:gd name="connsiteX544" fmla="*/ 7808953 w 9769822"/>
              <a:gd name="connsiteY544" fmla="*/ 3812414 h 4411929"/>
              <a:gd name="connsiteX545" fmla="*/ 7809188 w 9769822"/>
              <a:gd name="connsiteY545" fmla="*/ 3813772 h 4411929"/>
              <a:gd name="connsiteX546" fmla="*/ 7783310 w 9769822"/>
              <a:gd name="connsiteY546" fmla="*/ 3824179 h 4411929"/>
              <a:gd name="connsiteX547" fmla="*/ 7785412 w 9769822"/>
              <a:gd name="connsiteY547" fmla="*/ 3829433 h 4411929"/>
              <a:gd name="connsiteX548" fmla="*/ 7787364 w 9769822"/>
              <a:gd name="connsiteY548" fmla="*/ 3829752 h 4411929"/>
              <a:gd name="connsiteX549" fmla="*/ 7792469 w 9769822"/>
              <a:gd name="connsiteY549" fmla="*/ 3828142 h 4411929"/>
              <a:gd name="connsiteX550" fmla="*/ 7810465 w 9769822"/>
              <a:gd name="connsiteY550" fmla="*/ 3821150 h 4411929"/>
              <a:gd name="connsiteX551" fmla="*/ 7810486 w 9769822"/>
              <a:gd name="connsiteY551" fmla="*/ 3821265 h 4411929"/>
              <a:gd name="connsiteX552" fmla="*/ 7828967 w 9769822"/>
              <a:gd name="connsiteY552" fmla="*/ 3847462 h 4411929"/>
              <a:gd name="connsiteX553" fmla="*/ 7828020 w 9769822"/>
              <a:gd name="connsiteY553" fmla="*/ 3848478 h 4411929"/>
              <a:gd name="connsiteX554" fmla="*/ 7827951 w 9769822"/>
              <a:gd name="connsiteY554" fmla="*/ 3848755 h 4411929"/>
              <a:gd name="connsiteX555" fmla="*/ 7829519 w 9769822"/>
              <a:gd name="connsiteY555" fmla="*/ 3848246 h 4411929"/>
              <a:gd name="connsiteX556" fmla="*/ 7832626 w 9769822"/>
              <a:gd name="connsiteY556" fmla="*/ 3852651 h 4411929"/>
              <a:gd name="connsiteX557" fmla="*/ 7816567 w 9769822"/>
              <a:gd name="connsiteY557" fmla="*/ 3858869 h 4411929"/>
              <a:gd name="connsiteX558" fmla="*/ 7810933 w 9769822"/>
              <a:gd name="connsiteY558" fmla="*/ 3862982 h 4411929"/>
              <a:gd name="connsiteX559" fmla="*/ 7758480 w 9769822"/>
              <a:gd name="connsiteY559" fmla="*/ 3887204 h 4411929"/>
              <a:gd name="connsiteX560" fmla="*/ 7752915 w 9769822"/>
              <a:gd name="connsiteY560" fmla="*/ 3889356 h 4411929"/>
              <a:gd name="connsiteX561" fmla="*/ 7718737 w 9769822"/>
              <a:gd name="connsiteY561" fmla="*/ 3820332 h 4411929"/>
              <a:gd name="connsiteX562" fmla="*/ 7734639 w 9769822"/>
              <a:gd name="connsiteY562" fmla="*/ 3816666 h 4411929"/>
              <a:gd name="connsiteX563" fmla="*/ 7792231 w 9769822"/>
              <a:gd name="connsiteY563" fmla="*/ 3799044 h 4411929"/>
              <a:gd name="connsiteX564" fmla="*/ 7971418 w 9769822"/>
              <a:gd name="connsiteY564" fmla="*/ 3794747 h 4411929"/>
              <a:gd name="connsiteX565" fmla="*/ 7975681 w 9769822"/>
              <a:gd name="connsiteY565" fmla="*/ 3795231 h 4411929"/>
              <a:gd name="connsiteX566" fmla="*/ 7971649 w 9769822"/>
              <a:gd name="connsiteY566" fmla="*/ 3798746 h 4411929"/>
              <a:gd name="connsiteX567" fmla="*/ 7968786 w 9769822"/>
              <a:gd name="connsiteY567" fmla="*/ 3798290 h 4411929"/>
              <a:gd name="connsiteX568" fmla="*/ 7971418 w 9769822"/>
              <a:gd name="connsiteY568" fmla="*/ 3794747 h 4411929"/>
              <a:gd name="connsiteX569" fmla="*/ 7811465 w 9769822"/>
              <a:gd name="connsiteY569" fmla="*/ 3792646 h 4411929"/>
              <a:gd name="connsiteX570" fmla="*/ 7821110 w 9769822"/>
              <a:gd name="connsiteY570" fmla="*/ 3808979 h 4411929"/>
              <a:gd name="connsiteX571" fmla="*/ 7818746 w 9769822"/>
              <a:gd name="connsiteY571" fmla="*/ 3809929 h 4411929"/>
              <a:gd name="connsiteX572" fmla="*/ 7806153 w 9769822"/>
              <a:gd name="connsiteY572" fmla="*/ 3794413 h 4411929"/>
              <a:gd name="connsiteX573" fmla="*/ 7821555 w 9769822"/>
              <a:gd name="connsiteY573" fmla="*/ 3789291 h 4411929"/>
              <a:gd name="connsiteX574" fmla="*/ 7817992 w 9769822"/>
              <a:gd name="connsiteY574" fmla="*/ 3792956 h 4411929"/>
              <a:gd name="connsiteX575" fmla="*/ 7818254 w 9769822"/>
              <a:gd name="connsiteY575" fmla="*/ 3790388 h 4411929"/>
              <a:gd name="connsiteX576" fmla="*/ 7795512 w 9769822"/>
              <a:gd name="connsiteY576" fmla="*/ 3783560 h 4411929"/>
              <a:gd name="connsiteX577" fmla="*/ 7716065 w 9769822"/>
              <a:gd name="connsiteY577" fmla="*/ 3814939 h 4411929"/>
              <a:gd name="connsiteX578" fmla="*/ 7713849 w 9769822"/>
              <a:gd name="connsiteY578" fmla="*/ 3810461 h 4411929"/>
              <a:gd name="connsiteX579" fmla="*/ 7734131 w 9769822"/>
              <a:gd name="connsiteY579" fmla="*/ 3802689 h 4411929"/>
              <a:gd name="connsiteX580" fmla="*/ 7795512 w 9769822"/>
              <a:gd name="connsiteY580" fmla="*/ 3783560 h 4411929"/>
              <a:gd name="connsiteX581" fmla="*/ 7864331 w 9769822"/>
              <a:gd name="connsiteY581" fmla="*/ 3758117 h 4411929"/>
              <a:gd name="connsiteX582" fmla="*/ 7859763 w 9769822"/>
              <a:gd name="connsiteY582" fmla="*/ 3761709 h 4411929"/>
              <a:gd name="connsiteX583" fmla="*/ 7853253 w 9769822"/>
              <a:gd name="connsiteY583" fmla="*/ 3762728 h 4411929"/>
              <a:gd name="connsiteX584" fmla="*/ 7853660 w 9769822"/>
              <a:gd name="connsiteY584" fmla="*/ 3760524 h 4411929"/>
              <a:gd name="connsiteX585" fmla="*/ 7864331 w 9769822"/>
              <a:gd name="connsiteY585" fmla="*/ 3758117 h 4411929"/>
              <a:gd name="connsiteX586" fmla="*/ 8041475 w 9769822"/>
              <a:gd name="connsiteY586" fmla="*/ 3757746 h 4411929"/>
              <a:gd name="connsiteX587" fmla="*/ 7949842 w 9769822"/>
              <a:gd name="connsiteY587" fmla="*/ 3796424 h 4411929"/>
              <a:gd name="connsiteX588" fmla="*/ 7858084 w 9769822"/>
              <a:gd name="connsiteY588" fmla="*/ 3830676 h 4411929"/>
              <a:gd name="connsiteX589" fmla="*/ 7853324 w 9769822"/>
              <a:gd name="connsiteY589" fmla="*/ 3824453 h 4411929"/>
              <a:gd name="connsiteX590" fmla="*/ 7853357 w 9769822"/>
              <a:gd name="connsiteY590" fmla="*/ 3824456 h 4411929"/>
              <a:gd name="connsiteX591" fmla="*/ 7862595 w 9769822"/>
              <a:gd name="connsiteY591" fmla="*/ 3821844 h 4411929"/>
              <a:gd name="connsiteX592" fmla="*/ 8041475 w 9769822"/>
              <a:gd name="connsiteY592" fmla="*/ 3757746 h 4411929"/>
              <a:gd name="connsiteX593" fmla="*/ 7950513 w 9769822"/>
              <a:gd name="connsiteY593" fmla="*/ 3753748 h 4411929"/>
              <a:gd name="connsiteX594" fmla="*/ 7956639 w 9769822"/>
              <a:gd name="connsiteY594" fmla="*/ 3756430 h 4411929"/>
              <a:gd name="connsiteX595" fmla="*/ 7904810 w 9769822"/>
              <a:gd name="connsiteY595" fmla="*/ 3776352 h 4411929"/>
              <a:gd name="connsiteX596" fmla="*/ 7836745 w 9769822"/>
              <a:gd name="connsiteY596" fmla="*/ 3802692 h 4411929"/>
              <a:gd name="connsiteX597" fmla="*/ 7836692 w 9769822"/>
              <a:gd name="connsiteY597" fmla="*/ 3802713 h 4411929"/>
              <a:gd name="connsiteX598" fmla="*/ 7825438 w 9769822"/>
              <a:gd name="connsiteY598" fmla="*/ 3788000 h 4411929"/>
              <a:gd name="connsiteX599" fmla="*/ 7870759 w 9769822"/>
              <a:gd name="connsiteY599" fmla="*/ 3772925 h 4411929"/>
              <a:gd name="connsiteX600" fmla="*/ 7881946 w 9769822"/>
              <a:gd name="connsiteY600" fmla="*/ 3771983 h 4411929"/>
              <a:gd name="connsiteX601" fmla="*/ 7887467 w 9769822"/>
              <a:gd name="connsiteY601" fmla="*/ 3776305 h 4411929"/>
              <a:gd name="connsiteX602" fmla="*/ 7885419 w 9769822"/>
              <a:gd name="connsiteY602" fmla="*/ 3777977 h 4411929"/>
              <a:gd name="connsiteX603" fmla="*/ 7924937 w 9769822"/>
              <a:gd name="connsiteY603" fmla="*/ 3763971 h 4411929"/>
              <a:gd name="connsiteX604" fmla="*/ 7950513 w 9769822"/>
              <a:gd name="connsiteY604" fmla="*/ 3753748 h 4411929"/>
              <a:gd name="connsiteX605" fmla="*/ 7856038 w 9769822"/>
              <a:gd name="connsiteY605" fmla="*/ 3745469 h 4411929"/>
              <a:gd name="connsiteX606" fmla="*/ 7851782 w 9769822"/>
              <a:gd name="connsiteY606" fmla="*/ 3750954 h 4411929"/>
              <a:gd name="connsiteX607" fmla="*/ 7826305 w 9769822"/>
              <a:gd name="connsiteY607" fmla="*/ 3760296 h 4411929"/>
              <a:gd name="connsiteX608" fmla="*/ 7725372 w 9769822"/>
              <a:gd name="connsiteY608" fmla="*/ 3796808 h 4411929"/>
              <a:gd name="connsiteX609" fmla="*/ 7709613 w 9769822"/>
              <a:gd name="connsiteY609" fmla="*/ 3801907 h 4411929"/>
              <a:gd name="connsiteX610" fmla="*/ 7702767 w 9769822"/>
              <a:gd name="connsiteY610" fmla="*/ 3788082 h 4411929"/>
              <a:gd name="connsiteX611" fmla="*/ 7814116 w 9769822"/>
              <a:gd name="connsiteY611" fmla="*/ 3753266 h 4411929"/>
              <a:gd name="connsiteX612" fmla="*/ 7825169 w 9769822"/>
              <a:gd name="connsiteY612" fmla="*/ 3754084 h 4411929"/>
              <a:gd name="connsiteX613" fmla="*/ 7815984 w 9769822"/>
              <a:gd name="connsiteY613" fmla="*/ 3758717 h 4411929"/>
              <a:gd name="connsiteX614" fmla="*/ 7821989 w 9769822"/>
              <a:gd name="connsiteY614" fmla="*/ 3756075 h 4411929"/>
              <a:gd name="connsiteX615" fmla="*/ 7856038 w 9769822"/>
              <a:gd name="connsiteY615" fmla="*/ 3745469 h 4411929"/>
              <a:gd name="connsiteX616" fmla="*/ 8020787 w 9769822"/>
              <a:gd name="connsiteY616" fmla="*/ 3741673 h 4411929"/>
              <a:gd name="connsiteX617" fmla="*/ 8024233 w 9769822"/>
              <a:gd name="connsiteY617" fmla="*/ 3743474 h 4411929"/>
              <a:gd name="connsiteX618" fmla="*/ 8015530 w 9769822"/>
              <a:gd name="connsiteY618" fmla="*/ 3747276 h 4411929"/>
              <a:gd name="connsiteX619" fmla="*/ 8001928 w 9769822"/>
              <a:gd name="connsiteY619" fmla="*/ 3749093 h 4411929"/>
              <a:gd name="connsiteX620" fmla="*/ 7990905 w 9769822"/>
              <a:gd name="connsiteY620" fmla="*/ 3752008 h 4411929"/>
              <a:gd name="connsiteX621" fmla="*/ 7994750 w 9769822"/>
              <a:gd name="connsiteY621" fmla="*/ 3755218 h 4411929"/>
              <a:gd name="connsiteX622" fmla="*/ 7991553 w 9769822"/>
              <a:gd name="connsiteY622" fmla="*/ 3756363 h 4411929"/>
              <a:gd name="connsiteX623" fmla="*/ 7963209 w 9769822"/>
              <a:gd name="connsiteY623" fmla="*/ 3773110 h 4411929"/>
              <a:gd name="connsiteX624" fmla="*/ 8007565 w 9769822"/>
              <a:gd name="connsiteY624" fmla="*/ 3756191 h 4411929"/>
              <a:gd name="connsiteX625" fmla="*/ 8010378 w 9769822"/>
              <a:gd name="connsiteY625" fmla="*/ 3755209 h 4411929"/>
              <a:gd name="connsiteX626" fmla="*/ 8010804 w 9769822"/>
              <a:gd name="connsiteY626" fmla="*/ 3755206 h 4411929"/>
              <a:gd name="connsiteX627" fmla="*/ 8020421 w 9769822"/>
              <a:gd name="connsiteY627" fmla="*/ 3754113 h 4411929"/>
              <a:gd name="connsiteX628" fmla="*/ 7958382 w 9769822"/>
              <a:gd name="connsiteY628" fmla="*/ 3780702 h 4411929"/>
              <a:gd name="connsiteX629" fmla="*/ 7860714 w 9769822"/>
              <a:gd name="connsiteY629" fmla="*/ 3819944 h 4411929"/>
              <a:gd name="connsiteX630" fmla="*/ 7854367 w 9769822"/>
              <a:gd name="connsiteY630" fmla="*/ 3819330 h 4411929"/>
              <a:gd name="connsiteX631" fmla="*/ 7851254 w 9769822"/>
              <a:gd name="connsiteY631" fmla="*/ 3821746 h 4411929"/>
              <a:gd name="connsiteX632" fmla="*/ 7847445 w 9769822"/>
              <a:gd name="connsiteY632" fmla="*/ 3816768 h 4411929"/>
              <a:gd name="connsiteX633" fmla="*/ 7844633 w 9769822"/>
              <a:gd name="connsiteY633" fmla="*/ 3819674 h 4411929"/>
              <a:gd name="connsiteX634" fmla="*/ 7843165 w 9769822"/>
              <a:gd name="connsiteY634" fmla="*/ 3814184 h 4411929"/>
              <a:gd name="connsiteX635" fmla="*/ 7840649 w 9769822"/>
              <a:gd name="connsiteY635" fmla="*/ 3809547 h 4411929"/>
              <a:gd name="connsiteX636" fmla="*/ 7906679 w 9769822"/>
              <a:gd name="connsiteY636" fmla="*/ 3784446 h 4411929"/>
              <a:gd name="connsiteX637" fmla="*/ 7994427 w 9769822"/>
              <a:gd name="connsiteY637" fmla="*/ 3749764 h 4411929"/>
              <a:gd name="connsiteX638" fmla="*/ 8020787 w 9769822"/>
              <a:gd name="connsiteY638" fmla="*/ 3741673 h 4411929"/>
              <a:gd name="connsiteX639" fmla="*/ 8050654 w 9769822"/>
              <a:gd name="connsiteY639" fmla="*/ 3741155 h 4411929"/>
              <a:gd name="connsiteX640" fmla="*/ 8043130 w 9769822"/>
              <a:gd name="connsiteY640" fmla="*/ 3744380 h 4411929"/>
              <a:gd name="connsiteX641" fmla="*/ 8040968 w 9769822"/>
              <a:gd name="connsiteY641" fmla="*/ 3744536 h 4411929"/>
              <a:gd name="connsiteX642" fmla="*/ 7679104 w 9769822"/>
              <a:gd name="connsiteY642" fmla="*/ 3738848 h 4411929"/>
              <a:gd name="connsiteX643" fmla="*/ 7682296 w 9769822"/>
              <a:gd name="connsiteY643" fmla="*/ 3741864 h 4411929"/>
              <a:gd name="connsiteX644" fmla="*/ 7679104 w 9769822"/>
              <a:gd name="connsiteY644" fmla="*/ 3738848 h 4411929"/>
              <a:gd name="connsiteX645" fmla="*/ 7738733 w 9769822"/>
              <a:gd name="connsiteY645" fmla="*/ 3732539 h 4411929"/>
              <a:gd name="connsiteX646" fmla="*/ 7737808 w 9769822"/>
              <a:gd name="connsiteY646" fmla="*/ 3733838 h 4411929"/>
              <a:gd name="connsiteX647" fmla="*/ 7737492 w 9769822"/>
              <a:gd name="connsiteY647" fmla="*/ 3734278 h 4411929"/>
              <a:gd name="connsiteX648" fmla="*/ 5403426 w 9769822"/>
              <a:gd name="connsiteY648" fmla="*/ 3723168 h 4411929"/>
              <a:gd name="connsiteX649" fmla="*/ 5381299 w 9769822"/>
              <a:gd name="connsiteY649" fmla="*/ 3726248 h 4411929"/>
              <a:gd name="connsiteX650" fmla="*/ 5362838 w 9769822"/>
              <a:gd name="connsiteY650" fmla="*/ 3732372 h 4411929"/>
              <a:gd name="connsiteX651" fmla="*/ 5374424 w 9769822"/>
              <a:gd name="connsiteY651" fmla="*/ 3731943 h 4411929"/>
              <a:gd name="connsiteX652" fmla="*/ 5403426 w 9769822"/>
              <a:gd name="connsiteY652" fmla="*/ 3723168 h 4411929"/>
              <a:gd name="connsiteX653" fmla="*/ 5435832 w 9769822"/>
              <a:gd name="connsiteY653" fmla="*/ 3723155 h 4411929"/>
              <a:gd name="connsiteX654" fmla="*/ 5437228 w 9769822"/>
              <a:gd name="connsiteY654" fmla="*/ 3723765 h 4411929"/>
              <a:gd name="connsiteX655" fmla="*/ 5438453 w 9769822"/>
              <a:gd name="connsiteY655" fmla="*/ 3724299 h 4411929"/>
              <a:gd name="connsiteX656" fmla="*/ 5439847 w 9769822"/>
              <a:gd name="connsiteY656" fmla="*/ 3724908 h 4411929"/>
              <a:gd name="connsiteX657" fmla="*/ 5444043 w 9769822"/>
              <a:gd name="connsiteY657" fmla="*/ 3726740 h 4411929"/>
              <a:gd name="connsiteX658" fmla="*/ 5448396 w 9769822"/>
              <a:gd name="connsiteY658" fmla="*/ 3728640 h 4411929"/>
              <a:gd name="connsiteX659" fmla="*/ 5444208 w 9769822"/>
              <a:gd name="connsiteY659" fmla="*/ 3726812 h 4411929"/>
              <a:gd name="connsiteX660" fmla="*/ 5444043 w 9769822"/>
              <a:gd name="connsiteY660" fmla="*/ 3726740 h 4411929"/>
              <a:gd name="connsiteX661" fmla="*/ 5438453 w 9769822"/>
              <a:gd name="connsiteY661" fmla="*/ 3724299 h 4411929"/>
              <a:gd name="connsiteX662" fmla="*/ 4613235 w 9769822"/>
              <a:gd name="connsiteY662" fmla="*/ 3715528 h 4411929"/>
              <a:gd name="connsiteX663" fmla="*/ 4495698 w 9769822"/>
              <a:gd name="connsiteY663" fmla="*/ 3715954 h 4411929"/>
              <a:gd name="connsiteX664" fmla="*/ 4588024 w 9769822"/>
              <a:gd name="connsiteY664" fmla="*/ 3731079 h 4411929"/>
              <a:gd name="connsiteX665" fmla="*/ 4951482 w 9769822"/>
              <a:gd name="connsiteY665" fmla="*/ 3730124 h 4411929"/>
              <a:gd name="connsiteX666" fmla="*/ 5147363 w 9769822"/>
              <a:gd name="connsiteY666" fmla="*/ 3730835 h 4411929"/>
              <a:gd name="connsiteX667" fmla="*/ 5229050 w 9769822"/>
              <a:gd name="connsiteY667" fmla="*/ 3735145 h 4411929"/>
              <a:gd name="connsiteX668" fmla="*/ 5314180 w 9769822"/>
              <a:gd name="connsiteY668" fmla="*/ 3730177 h 4411929"/>
              <a:gd name="connsiteX669" fmla="*/ 5147363 w 9769822"/>
              <a:gd name="connsiteY669" fmla="*/ 3730835 h 4411929"/>
              <a:gd name="connsiteX670" fmla="*/ 4951482 w 9769822"/>
              <a:gd name="connsiteY670" fmla="*/ 3730124 h 4411929"/>
              <a:gd name="connsiteX671" fmla="*/ 4613235 w 9769822"/>
              <a:gd name="connsiteY671" fmla="*/ 3715528 h 4411929"/>
              <a:gd name="connsiteX672" fmla="*/ 6055595 w 9769822"/>
              <a:gd name="connsiteY672" fmla="*/ 3706273 h 4411929"/>
              <a:gd name="connsiteX673" fmla="*/ 5868206 w 9769822"/>
              <a:gd name="connsiteY673" fmla="*/ 3712846 h 4411929"/>
              <a:gd name="connsiteX674" fmla="*/ 5632914 w 9769822"/>
              <a:gd name="connsiteY674" fmla="*/ 3725518 h 4411929"/>
              <a:gd name="connsiteX675" fmla="*/ 5606201 w 9769822"/>
              <a:gd name="connsiteY675" fmla="*/ 3731394 h 4411929"/>
              <a:gd name="connsiteX676" fmla="*/ 5632914 w 9769822"/>
              <a:gd name="connsiteY676" fmla="*/ 3725518 h 4411929"/>
              <a:gd name="connsiteX677" fmla="*/ 5852099 w 9769822"/>
              <a:gd name="connsiteY677" fmla="*/ 3723508 h 4411929"/>
              <a:gd name="connsiteX678" fmla="*/ 6056989 w 9769822"/>
              <a:gd name="connsiteY678" fmla="*/ 3712889 h 4411929"/>
              <a:gd name="connsiteX679" fmla="*/ 2035269 w 9769822"/>
              <a:gd name="connsiteY679" fmla="*/ 3705970 h 4411929"/>
              <a:gd name="connsiteX680" fmla="*/ 2039515 w 9769822"/>
              <a:gd name="connsiteY680" fmla="*/ 3710175 h 4411929"/>
              <a:gd name="connsiteX681" fmla="*/ 2035269 w 9769822"/>
              <a:gd name="connsiteY681" fmla="*/ 3705970 h 4411929"/>
              <a:gd name="connsiteX682" fmla="*/ 2390095 w 9769822"/>
              <a:gd name="connsiteY682" fmla="*/ 3704784 h 4411929"/>
              <a:gd name="connsiteX683" fmla="*/ 2392064 w 9769822"/>
              <a:gd name="connsiteY683" fmla="*/ 3710450 h 4411929"/>
              <a:gd name="connsiteX684" fmla="*/ 2395718 w 9769822"/>
              <a:gd name="connsiteY684" fmla="*/ 3715194 h 4411929"/>
              <a:gd name="connsiteX685" fmla="*/ 2392064 w 9769822"/>
              <a:gd name="connsiteY685" fmla="*/ 3710450 h 4411929"/>
              <a:gd name="connsiteX686" fmla="*/ 2390095 w 9769822"/>
              <a:gd name="connsiteY686" fmla="*/ 3704784 h 4411929"/>
              <a:gd name="connsiteX687" fmla="*/ 2105239 w 9769822"/>
              <a:gd name="connsiteY687" fmla="*/ 3687339 h 4411929"/>
              <a:gd name="connsiteX688" fmla="*/ 2115193 w 9769822"/>
              <a:gd name="connsiteY688" fmla="*/ 3688632 h 4411929"/>
              <a:gd name="connsiteX689" fmla="*/ 2120678 w 9769822"/>
              <a:gd name="connsiteY689" fmla="*/ 3692667 h 4411929"/>
              <a:gd name="connsiteX690" fmla="*/ 2105239 w 9769822"/>
              <a:gd name="connsiteY690" fmla="*/ 3687339 h 4411929"/>
              <a:gd name="connsiteX691" fmla="*/ 2491919 w 9769822"/>
              <a:gd name="connsiteY691" fmla="*/ 3651962 h 4411929"/>
              <a:gd name="connsiteX692" fmla="*/ 2495167 w 9769822"/>
              <a:gd name="connsiteY692" fmla="*/ 3652399 h 4411929"/>
              <a:gd name="connsiteX693" fmla="*/ 2484559 w 9769822"/>
              <a:gd name="connsiteY693" fmla="*/ 3652966 h 4411929"/>
              <a:gd name="connsiteX694" fmla="*/ 7948749 w 9769822"/>
              <a:gd name="connsiteY694" fmla="*/ 3593083 h 4411929"/>
              <a:gd name="connsiteX695" fmla="*/ 7944368 w 9769822"/>
              <a:gd name="connsiteY695" fmla="*/ 3594153 h 4411929"/>
              <a:gd name="connsiteX696" fmla="*/ 7942284 w 9769822"/>
              <a:gd name="connsiteY696" fmla="*/ 3594061 h 4411929"/>
              <a:gd name="connsiteX697" fmla="*/ 7939644 w 9769822"/>
              <a:gd name="connsiteY697" fmla="*/ 3593766 h 4411929"/>
              <a:gd name="connsiteX698" fmla="*/ 7948749 w 9769822"/>
              <a:gd name="connsiteY698" fmla="*/ 3593083 h 4411929"/>
              <a:gd name="connsiteX699" fmla="*/ 7577373 w 9769822"/>
              <a:gd name="connsiteY699" fmla="*/ 3468892 h 4411929"/>
              <a:gd name="connsiteX700" fmla="*/ 7573278 w 9769822"/>
              <a:gd name="connsiteY700" fmla="*/ 3469340 h 4411929"/>
              <a:gd name="connsiteX701" fmla="*/ 7559178 w 9769822"/>
              <a:gd name="connsiteY701" fmla="*/ 3474114 h 4411929"/>
              <a:gd name="connsiteX702" fmla="*/ 7558053 w 9769822"/>
              <a:gd name="connsiteY702" fmla="*/ 3472310 h 4411929"/>
              <a:gd name="connsiteX703" fmla="*/ 7557845 w 9769822"/>
              <a:gd name="connsiteY703" fmla="*/ 3471976 h 4411929"/>
              <a:gd name="connsiteX704" fmla="*/ 7557678 w 9769822"/>
              <a:gd name="connsiteY704" fmla="*/ 3471709 h 4411929"/>
              <a:gd name="connsiteX705" fmla="*/ 7558053 w 9769822"/>
              <a:gd name="connsiteY705" fmla="*/ 3472310 h 4411929"/>
              <a:gd name="connsiteX706" fmla="*/ 7558678 w 9769822"/>
              <a:gd name="connsiteY706" fmla="*/ 3473313 h 4411929"/>
              <a:gd name="connsiteX707" fmla="*/ 7559178 w 9769822"/>
              <a:gd name="connsiteY707" fmla="*/ 3474114 h 4411929"/>
              <a:gd name="connsiteX708" fmla="*/ 7559385 w 9769822"/>
              <a:gd name="connsiteY708" fmla="*/ 3474169 h 4411929"/>
              <a:gd name="connsiteX709" fmla="*/ 7881906 w 9769822"/>
              <a:gd name="connsiteY709" fmla="*/ 3467108 h 4411929"/>
              <a:gd name="connsiteX710" fmla="*/ 7886334 w 9769822"/>
              <a:gd name="connsiteY710" fmla="*/ 3469851 h 4411929"/>
              <a:gd name="connsiteX711" fmla="*/ 7881767 w 9769822"/>
              <a:gd name="connsiteY711" fmla="*/ 3471658 h 4411929"/>
              <a:gd name="connsiteX712" fmla="*/ 7865372 w 9769822"/>
              <a:gd name="connsiteY712" fmla="*/ 3470169 h 4411929"/>
              <a:gd name="connsiteX713" fmla="*/ 7881906 w 9769822"/>
              <a:gd name="connsiteY713" fmla="*/ 3467108 h 4411929"/>
              <a:gd name="connsiteX714" fmla="*/ 2967550 w 9769822"/>
              <a:gd name="connsiteY714" fmla="*/ 3464545 h 4411929"/>
              <a:gd name="connsiteX715" fmla="*/ 2971308 w 9769822"/>
              <a:gd name="connsiteY715" fmla="*/ 3469587 h 4411929"/>
              <a:gd name="connsiteX716" fmla="*/ 2974961 w 9769822"/>
              <a:gd name="connsiteY716" fmla="*/ 3474333 h 4411929"/>
              <a:gd name="connsiteX717" fmla="*/ 2971308 w 9769822"/>
              <a:gd name="connsiteY717" fmla="*/ 3469587 h 4411929"/>
              <a:gd name="connsiteX718" fmla="*/ 2967550 w 9769822"/>
              <a:gd name="connsiteY718" fmla="*/ 3464545 h 4411929"/>
              <a:gd name="connsiteX719" fmla="*/ 2525147 w 9769822"/>
              <a:gd name="connsiteY719" fmla="*/ 3457482 h 4411929"/>
              <a:gd name="connsiteX720" fmla="*/ 2541613 w 9769822"/>
              <a:gd name="connsiteY720" fmla="*/ 3459286 h 4411929"/>
              <a:gd name="connsiteX721" fmla="*/ 2551720 w 9769822"/>
              <a:gd name="connsiteY721" fmla="*/ 3463299 h 4411929"/>
              <a:gd name="connsiteX722" fmla="*/ 2525147 w 9769822"/>
              <a:gd name="connsiteY722" fmla="*/ 3457482 h 4411929"/>
              <a:gd name="connsiteX723" fmla="*/ 5815266 w 9769822"/>
              <a:gd name="connsiteY723" fmla="*/ 3452588 h 4411929"/>
              <a:gd name="connsiteX724" fmla="*/ 5813454 w 9769822"/>
              <a:gd name="connsiteY724" fmla="*/ 3454002 h 4411929"/>
              <a:gd name="connsiteX725" fmla="*/ 5821008 w 9769822"/>
              <a:gd name="connsiteY725" fmla="*/ 3454390 h 4411929"/>
              <a:gd name="connsiteX726" fmla="*/ 5824992 w 9769822"/>
              <a:gd name="connsiteY726" fmla="*/ 3452907 h 4411929"/>
              <a:gd name="connsiteX727" fmla="*/ 7629468 w 9769822"/>
              <a:gd name="connsiteY727" fmla="*/ 3434204 h 4411929"/>
              <a:gd name="connsiteX728" fmla="*/ 7629821 w 9769822"/>
              <a:gd name="connsiteY728" fmla="*/ 3434537 h 4411929"/>
              <a:gd name="connsiteX729" fmla="*/ 7632660 w 9769822"/>
              <a:gd name="connsiteY729" fmla="*/ 3437219 h 4411929"/>
              <a:gd name="connsiteX730" fmla="*/ 7630666 w 9769822"/>
              <a:gd name="connsiteY730" fmla="*/ 3435335 h 4411929"/>
              <a:gd name="connsiteX731" fmla="*/ 7629821 w 9769822"/>
              <a:gd name="connsiteY731" fmla="*/ 3434537 h 4411929"/>
              <a:gd name="connsiteX732" fmla="*/ 7629518 w 9769822"/>
              <a:gd name="connsiteY732" fmla="*/ 3434250 h 4411929"/>
              <a:gd name="connsiteX733" fmla="*/ 7629468 w 9769822"/>
              <a:gd name="connsiteY733" fmla="*/ 3434204 h 4411929"/>
              <a:gd name="connsiteX734" fmla="*/ 7571517 w 9769822"/>
              <a:gd name="connsiteY734" fmla="*/ 3432525 h 4411929"/>
              <a:gd name="connsiteX735" fmla="*/ 7568090 w 9769822"/>
              <a:gd name="connsiteY735" fmla="*/ 3435327 h 4411929"/>
              <a:gd name="connsiteX736" fmla="*/ 7568090 w 9769822"/>
              <a:gd name="connsiteY736" fmla="*/ 3435328 h 4411929"/>
              <a:gd name="connsiteX737" fmla="*/ 2172042 w 9769822"/>
              <a:gd name="connsiteY737" fmla="*/ 3421515 h 4411929"/>
              <a:gd name="connsiteX738" fmla="*/ 2176677 w 9769822"/>
              <a:gd name="connsiteY738" fmla="*/ 3421630 h 4411929"/>
              <a:gd name="connsiteX739" fmla="*/ 2180999 w 9769822"/>
              <a:gd name="connsiteY739" fmla="*/ 3421573 h 4411929"/>
              <a:gd name="connsiteX740" fmla="*/ 2181943 w 9769822"/>
              <a:gd name="connsiteY740" fmla="*/ 3421855 h 4411929"/>
              <a:gd name="connsiteX741" fmla="*/ 2097517 w 9769822"/>
              <a:gd name="connsiteY741" fmla="*/ 3417597 h 4411929"/>
              <a:gd name="connsiteX742" fmla="*/ 2104523 w 9769822"/>
              <a:gd name="connsiteY742" fmla="*/ 3419196 h 4411929"/>
              <a:gd name="connsiteX743" fmla="*/ 2094962 w 9769822"/>
              <a:gd name="connsiteY743" fmla="*/ 3418868 h 4411929"/>
              <a:gd name="connsiteX744" fmla="*/ 2180560 w 9769822"/>
              <a:gd name="connsiteY744" fmla="*/ 3417566 h 4411929"/>
              <a:gd name="connsiteX745" fmla="*/ 2186651 w 9769822"/>
              <a:gd name="connsiteY745" fmla="*/ 3419454 h 4411929"/>
              <a:gd name="connsiteX746" fmla="*/ 2187124 w 9769822"/>
              <a:gd name="connsiteY746" fmla="*/ 3421458 h 4411929"/>
              <a:gd name="connsiteX747" fmla="*/ 2181108 w 9769822"/>
              <a:gd name="connsiteY747" fmla="*/ 3420817 h 4411929"/>
              <a:gd name="connsiteX748" fmla="*/ 2176756 w 9769822"/>
              <a:gd name="connsiteY748" fmla="*/ 3417726 h 4411929"/>
              <a:gd name="connsiteX749" fmla="*/ 2180560 w 9769822"/>
              <a:gd name="connsiteY749" fmla="*/ 3417566 h 4411929"/>
              <a:gd name="connsiteX750" fmla="*/ 2005104 w 9769822"/>
              <a:gd name="connsiteY750" fmla="*/ 3410552 h 4411929"/>
              <a:gd name="connsiteX751" fmla="*/ 2014138 w 9769822"/>
              <a:gd name="connsiteY751" fmla="*/ 3413216 h 4411929"/>
              <a:gd name="connsiteX752" fmla="*/ 2012147 w 9769822"/>
              <a:gd name="connsiteY752" fmla="*/ 3413171 h 4411929"/>
              <a:gd name="connsiteX753" fmla="*/ 2032520 w 9769822"/>
              <a:gd name="connsiteY753" fmla="*/ 3409684 h 4411929"/>
              <a:gd name="connsiteX754" fmla="*/ 2042152 w 9769822"/>
              <a:gd name="connsiteY754" fmla="*/ 3411483 h 4411929"/>
              <a:gd name="connsiteX755" fmla="*/ 2057061 w 9769822"/>
              <a:gd name="connsiteY755" fmla="*/ 3415918 h 4411929"/>
              <a:gd name="connsiteX756" fmla="*/ 2062458 w 9769822"/>
              <a:gd name="connsiteY756" fmla="*/ 3417751 h 4411929"/>
              <a:gd name="connsiteX757" fmla="*/ 2060655 w 9769822"/>
              <a:gd name="connsiteY757" fmla="*/ 3417689 h 4411929"/>
              <a:gd name="connsiteX758" fmla="*/ 2059327 w 9769822"/>
              <a:gd name="connsiteY758" fmla="*/ 3417592 h 4411929"/>
              <a:gd name="connsiteX759" fmla="*/ 2050151 w 9769822"/>
              <a:gd name="connsiteY759" fmla="*/ 3415641 h 4411929"/>
              <a:gd name="connsiteX760" fmla="*/ 2037594 w 9769822"/>
              <a:gd name="connsiteY760" fmla="*/ 3414586 h 4411929"/>
              <a:gd name="connsiteX761" fmla="*/ 2029441 w 9769822"/>
              <a:gd name="connsiteY761" fmla="*/ 3411490 h 4411929"/>
              <a:gd name="connsiteX762" fmla="*/ 2032520 w 9769822"/>
              <a:gd name="connsiteY762" fmla="*/ 3409684 h 4411929"/>
              <a:gd name="connsiteX763" fmla="*/ 3808018 w 9769822"/>
              <a:gd name="connsiteY763" fmla="*/ 3403949 h 4411929"/>
              <a:gd name="connsiteX764" fmla="*/ 3807834 w 9769822"/>
              <a:gd name="connsiteY764" fmla="*/ 3409070 h 4411929"/>
              <a:gd name="connsiteX765" fmla="*/ 3801009 w 9769822"/>
              <a:gd name="connsiteY765" fmla="*/ 3416685 h 4411929"/>
              <a:gd name="connsiteX766" fmla="*/ 3800869 w 9769822"/>
              <a:gd name="connsiteY766" fmla="*/ 3417331 h 4411929"/>
              <a:gd name="connsiteX767" fmla="*/ 3884126 w 9769822"/>
              <a:gd name="connsiteY767" fmla="*/ 3422895 h 4411929"/>
              <a:gd name="connsiteX768" fmla="*/ 4003207 w 9769822"/>
              <a:gd name="connsiteY768" fmla="*/ 3431631 h 4411929"/>
              <a:gd name="connsiteX769" fmla="*/ 4561919 w 9769822"/>
              <a:gd name="connsiteY769" fmla="*/ 3465769 h 4411929"/>
              <a:gd name="connsiteX770" fmla="*/ 5068203 w 9769822"/>
              <a:gd name="connsiteY770" fmla="*/ 3471666 h 4411929"/>
              <a:gd name="connsiteX771" fmla="*/ 5584683 w 9769822"/>
              <a:gd name="connsiteY771" fmla="*/ 3463285 h 4411929"/>
              <a:gd name="connsiteX772" fmla="*/ 5709057 w 9769822"/>
              <a:gd name="connsiteY772" fmla="*/ 3460821 h 4411929"/>
              <a:gd name="connsiteX773" fmla="*/ 5729541 w 9769822"/>
              <a:gd name="connsiteY773" fmla="*/ 3453951 h 4411929"/>
              <a:gd name="connsiteX774" fmla="*/ 5589400 w 9769822"/>
              <a:gd name="connsiteY774" fmla="*/ 3451798 h 4411929"/>
              <a:gd name="connsiteX775" fmla="*/ 4755270 w 9769822"/>
              <a:gd name="connsiteY775" fmla="*/ 3452536 h 4411929"/>
              <a:gd name="connsiteX776" fmla="*/ 4722222 w 9769822"/>
              <a:gd name="connsiteY776" fmla="*/ 3451653 h 4411929"/>
              <a:gd name="connsiteX777" fmla="*/ 4723133 w 9769822"/>
              <a:gd name="connsiteY777" fmla="*/ 3451888 h 4411929"/>
              <a:gd name="connsiteX778" fmla="*/ 4747347 w 9769822"/>
              <a:gd name="connsiteY778" fmla="*/ 3457589 h 4411929"/>
              <a:gd name="connsiteX779" fmla="*/ 4752107 w 9769822"/>
              <a:gd name="connsiteY779" fmla="*/ 3461392 h 4411929"/>
              <a:gd name="connsiteX780" fmla="*/ 4618386 w 9769822"/>
              <a:gd name="connsiteY780" fmla="*/ 3459347 h 4411929"/>
              <a:gd name="connsiteX781" fmla="*/ 4424750 w 9769822"/>
              <a:gd name="connsiteY781" fmla="*/ 3454937 h 4411929"/>
              <a:gd name="connsiteX782" fmla="*/ 4375064 w 9769822"/>
              <a:gd name="connsiteY782" fmla="*/ 3449943 h 4411929"/>
              <a:gd name="connsiteX783" fmla="*/ 4299782 w 9769822"/>
              <a:gd name="connsiteY783" fmla="*/ 3442405 h 4411929"/>
              <a:gd name="connsiteX784" fmla="*/ 4177960 w 9769822"/>
              <a:gd name="connsiteY784" fmla="*/ 3431472 h 4411929"/>
              <a:gd name="connsiteX785" fmla="*/ 4175537 w 9769822"/>
              <a:gd name="connsiteY785" fmla="*/ 3431238 h 4411929"/>
              <a:gd name="connsiteX786" fmla="*/ 3951743 w 9769822"/>
              <a:gd name="connsiteY786" fmla="*/ 3417721 h 4411929"/>
              <a:gd name="connsiteX787" fmla="*/ 7680659 w 9769822"/>
              <a:gd name="connsiteY787" fmla="*/ 3376805 h 4411929"/>
              <a:gd name="connsiteX788" fmla="*/ 7676763 w 9769822"/>
              <a:gd name="connsiteY788" fmla="*/ 3377445 h 4411929"/>
              <a:gd name="connsiteX789" fmla="*/ 7675375 w 9769822"/>
              <a:gd name="connsiteY789" fmla="*/ 3377955 h 4411929"/>
              <a:gd name="connsiteX790" fmla="*/ 7670777 w 9769822"/>
              <a:gd name="connsiteY790" fmla="*/ 3380937 h 4411929"/>
              <a:gd name="connsiteX791" fmla="*/ 7670686 w 9769822"/>
              <a:gd name="connsiteY791" fmla="*/ 3382790 h 4411929"/>
              <a:gd name="connsiteX792" fmla="*/ 7683015 w 9769822"/>
              <a:gd name="connsiteY792" fmla="*/ 3380112 h 4411929"/>
              <a:gd name="connsiteX793" fmla="*/ 7680659 w 9769822"/>
              <a:gd name="connsiteY793" fmla="*/ 3376805 h 4411929"/>
              <a:gd name="connsiteX794" fmla="*/ 5056069 w 9769822"/>
              <a:gd name="connsiteY794" fmla="*/ 3376504 h 4411929"/>
              <a:gd name="connsiteX795" fmla="*/ 4940271 w 9769822"/>
              <a:gd name="connsiteY795" fmla="*/ 3376549 h 4411929"/>
              <a:gd name="connsiteX796" fmla="*/ 4897836 w 9769822"/>
              <a:gd name="connsiteY796" fmla="*/ 3376668 h 4411929"/>
              <a:gd name="connsiteX797" fmla="*/ 4916263 w 9769822"/>
              <a:gd name="connsiteY797" fmla="*/ 3379221 h 4411929"/>
              <a:gd name="connsiteX798" fmla="*/ 5067882 w 9769822"/>
              <a:gd name="connsiteY798" fmla="*/ 3389260 h 4411929"/>
              <a:gd name="connsiteX799" fmla="*/ 5175250 w 9769822"/>
              <a:gd name="connsiteY799" fmla="*/ 3400771 h 4411929"/>
              <a:gd name="connsiteX800" fmla="*/ 5209930 w 9769822"/>
              <a:gd name="connsiteY800" fmla="*/ 3404964 h 4411929"/>
              <a:gd name="connsiteX801" fmla="*/ 5310474 w 9769822"/>
              <a:gd name="connsiteY801" fmla="*/ 3405918 h 4411929"/>
              <a:gd name="connsiteX802" fmla="*/ 5454209 w 9769822"/>
              <a:gd name="connsiteY802" fmla="*/ 3400393 h 4411929"/>
              <a:gd name="connsiteX803" fmla="*/ 5245625 w 9769822"/>
              <a:gd name="connsiteY803" fmla="*/ 3387064 h 4411929"/>
              <a:gd name="connsiteX804" fmla="*/ 4889565 w 9769822"/>
              <a:gd name="connsiteY804" fmla="*/ 3367520 h 4411929"/>
              <a:gd name="connsiteX805" fmla="*/ 4869880 w 9769822"/>
              <a:gd name="connsiteY805" fmla="*/ 3371636 h 4411929"/>
              <a:gd name="connsiteX806" fmla="*/ 4874041 w 9769822"/>
              <a:gd name="connsiteY806" fmla="*/ 3372531 h 4411929"/>
              <a:gd name="connsiteX807" fmla="*/ 4879735 w 9769822"/>
              <a:gd name="connsiteY807" fmla="*/ 3372679 h 4411929"/>
              <a:gd name="connsiteX808" fmla="*/ 5001526 w 9769822"/>
              <a:gd name="connsiteY808" fmla="*/ 3373465 h 4411929"/>
              <a:gd name="connsiteX809" fmla="*/ 4938550 w 9769822"/>
              <a:gd name="connsiteY809" fmla="*/ 3369957 h 4411929"/>
              <a:gd name="connsiteX810" fmla="*/ 4889565 w 9769822"/>
              <a:gd name="connsiteY810" fmla="*/ 3367520 h 4411929"/>
              <a:gd name="connsiteX811" fmla="*/ 4184738 w 9769822"/>
              <a:gd name="connsiteY811" fmla="*/ 3365555 h 4411929"/>
              <a:gd name="connsiteX812" fmla="*/ 4296442 w 9769822"/>
              <a:gd name="connsiteY812" fmla="*/ 3373084 h 4411929"/>
              <a:gd name="connsiteX813" fmla="*/ 4270190 w 9769822"/>
              <a:gd name="connsiteY813" fmla="*/ 3377732 h 4411929"/>
              <a:gd name="connsiteX814" fmla="*/ 4184738 w 9769822"/>
              <a:gd name="connsiteY814" fmla="*/ 3365555 h 4411929"/>
              <a:gd name="connsiteX815" fmla="*/ 4347474 w 9769822"/>
              <a:gd name="connsiteY815" fmla="*/ 3362995 h 4411929"/>
              <a:gd name="connsiteX816" fmla="*/ 4344851 w 9769822"/>
              <a:gd name="connsiteY816" fmla="*/ 3363881 h 4411929"/>
              <a:gd name="connsiteX817" fmla="*/ 4343356 w 9769822"/>
              <a:gd name="connsiteY817" fmla="*/ 3364383 h 4411929"/>
              <a:gd name="connsiteX818" fmla="*/ 4350190 w 9769822"/>
              <a:gd name="connsiteY818" fmla="*/ 3362078 h 4411929"/>
              <a:gd name="connsiteX819" fmla="*/ 4347474 w 9769822"/>
              <a:gd name="connsiteY819" fmla="*/ 3362995 h 4411929"/>
              <a:gd name="connsiteX820" fmla="*/ 4347652 w 9769822"/>
              <a:gd name="connsiteY820" fmla="*/ 3362934 h 4411929"/>
              <a:gd name="connsiteX821" fmla="*/ 4176619 w 9769822"/>
              <a:gd name="connsiteY821" fmla="*/ 3361138 h 4411929"/>
              <a:gd name="connsiteX822" fmla="*/ 4184738 w 9769822"/>
              <a:gd name="connsiteY822" fmla="*/ 3365555 h 4411929"/>
              <a:gd name="connsiteX823" fmla="*/ 4178007 w 9769822"/>
              <a:gd name="connsiteY823" fmla="*/ 3368102 h 4411929"/>
              <a:gd name="connsiteX824" fmla="*/ 4169887 w 9769822"/>
              <a:gd name="connsiteY824" fmla="*/ 3363685 h 4411929"/>
              <a:gd name="connsiteX825" fmla="*/ 4176619 w 9769822"/>
              <a:gd name="connsiteY825" fmla="*/ 3361138 h 4411929"/>
              <a:gd name="connsiteX826" fmla="*/ 4148539 w 9769822"/>
              <a:gd name="connsiteY826" fmla="*/ 3357479 h 4411929"/>
              <a:gd name="connsiteX827" fmla="*/ 4140483 w 9769822"/>
              <a:gd name="connsiteY827" fmla="*/ 3369539 h 4411929"/>
              <a:gd name="connsiteX828" fmla="*/ 4148539 w 9769822"/>
              <a:gd name="connsiteY828" fmla="*/ 3357479 h 4411929"/>
              <a:gd name="connsiteX829" fmla="*/ 7545908 w 9769822"/>
              <a:gd name="connsiteY829" fmla="*/ 3354238 h 4411929"/>
              <a:gd name="connsiteX830" fmla="*/ 7530018 w 9769822"/>
              <a:gd name="connsiteY830" fmla="*/ 3359671 h 4411929"/>
              <a:gd name="connsiteX831" fmla="*/ 7532514 w 9769822"/>
              <a:gd name="connsiteY831" fmla="*/ 3359195 h 4411929"/>
              <a:gd name="connsiteX832" fmla="*/ 7545507 w 9769822"/>
              <a:gd name="connsiteY832" fmla="*/ 3354415 h 4411929"/>
              <a:gd name="connsiteX833" fmla="*/ 7874502 w 9769822"/>
              <a:gd name="connsiteY833" fmla="*/ 3350954 h 4411929"/>
              <a:gd name="connsiteX834" fmla="*/ 7868591 w 9769822"/>
              <a:gd name="connsiteY834" fmla="*/ 3353671 h 4411929"/>
              <a:gd name="connsiteX835" fmla="*/ 7852909 w 9769822"/>
              <a:gd name="connsiteY835" fmla="*/ 3361228 h 4411929"/>
              <a:gd name="connsiteX836" fmla="*/ 7853546 w 9769822"/>
              <a:gd name="connsiteY836" fmla="*/ 3361686 h 4411929"/>
              <a:gd name="connsiteX837" fmla="*/ 7821412 w 9769822"/>
              <a:gd name="connsiteY837" fmla="*/ 3365344 h 4411929"/>
              <a:gd name="connsiteX838" fmla="*/ 7756771 w 9769822"/>
              <a:gd name="connsiteY838" fmla="*/ 3378357 h 4411929"/>
              <a:gd name="connsiteX839" fmla="*/ 7742641 w 9769822"/>
              <a:gd name="connsiteY839" fmla="*/ 3379376 h 4411929"/>
              <a:gd name="connsiteX840" fmla="*/ 7774725 w 9769822"/>
              <a:gd name="connsiteY840" fmla="*/ 3368369 h 4411929"/>
              <a:gd name="connsiteX841" fmla="*/ 7797943 w 9769822"/>
              <a:gd name="connsiteY841" fmla="*/ 3358285 h 4411929"/>
              <a:gd name="connsiteX842" fmla="*/ 7864300 w 9769822"/>
              <a:gd name="connsiteY842" fmla="*/ 3351659 h 4411929"/>
              <a:gd name="connsiteX843" fmla="*/ 4224106 w 9769822"/>
              <a:gd name="connsiteY843" fmla="*/ 3349332 h 4411929"/>
              <a:gd name="connsiteX844" fmla="*/ 4221112 w 9769822"/>
              <a:gd name="connsiteY844" fmla="*/ 3350758 h 4411929"/>
              <a:gd name="connsiteX845" fmla="*/ 4227452 w 9769822"/>
              <a:gd name="connsiteY845" fmla="*/ 3352456 h 4411929"/>
              <a:gd name="connsiteX846" fmla="*/ 4233314 w 9769822"/>
              <a:gd name="connsiteY846" fmla="*/ 3350210 h 4411929"/>
              <a:gd name="connsiteX847" fmla="*/ 2053427 w 9769822"/>
              <a:gd name="connsiteY847" fmla="*/ 3348852 h 4411929"/>
              <a:gd name="connsiteX848" fmla="*/ 2079727 w 9769822"/>
              <a:gd name="connsiteY848" fmla="*/ 3349789 h 4411929"/>
              <a:gd name="connsiteX849" fmla="*/ 2083254 w 9769822"/>
              <a:gd name="connsiteY849" fmla="*/ 3350943 h 4411929"/>
              <a:gd name="connsiteX850" fmla="*/ 2045084 w 9769822"/>
              <a:gd name="connsiteY850" fmla="*/ 3349417 h 4411929"/>
              <a:gd name="connsiteX851" fmla="*/ 7971076 w 9769822"/>
              <a:gd name="connsiteY851" fmla="*/ 3345423 h 4411929"/>
              <a:gd name="connsiteX852" fmla="*/ 7964067 w 9769822"/>
              <a:gd name="connsiteY852" fmla="*/ 3348853 h 4411929"/>
              <a:gd name="connsiteX853" fmla="*/ 7957957 w 9769822"/>
              <a:gd name="connsiteY853" fmla="*/ 3351321 h 4411929"/>
              <a:gd name="connsiteX854" fmla="*/ 7902490 w 9769822"/>
              <a:gd name="connsiteY854" fmla="*/ 3356364 h 4411929"/>
              <a:gd name="connsiteX855" fmla="*/ 7907544 w 9769822"/>
              <a:gd name="connsiteY855" fmla="*/ 3353996 h 4411929"/>
              <a:gd name="connsiteX856" fmla="*/ 7918372 w 9769822"/>
              <a:gd name="connsiteY856" fmla="*/ 3347929 h 4411929"/>
              <a:gd name="connsiteX857" fmla="*/ 7944088 w 9769822"/>
              <a:gd name="connsiteY857" fmla="*/ 3346156 h 4411929"/>
              <a:gd name="connsiteX858" fmla="*/ 4018099 w 9769822"/>
              <a:gd name="connsiteY858" fmla="*/ 3341167 h 4411929"/>
              <a:gd name="connsiteX859" fmla="*/ 4011750 w 9769822"/>
              <a:gd name="connsiteY859" fmla="*/ 3343125 h 4411929"/>
              <a:gd name="connsiteX860" fmla="*/ 4010251 w 9769822"/>
              <a:gd name="connsiteY860" fmla="*/ 3343587 h 4411929"/>
              <a:gd name="connsiteX861" fmla="*/ 4014564 w 9769822"/>
              <a:gd name="connsiteY861" fmla="*/ 3342256 h 4411929"/>
              <a:gd name="connsiteX862" fmla="*/ 4023755 w 9769822"/>
              <a:gd name="connsiteY862" fmla="*/ 3339422 h 4411929"/>
              <a:gd name="connsiteX863" fmla="*/ 4018099 w 9769822"/>
              <a:gd name="connsiteY863" fmla="*/ 3341167 h 4411929"/>
              <a:gd name="connsiteX864" fmla="*/ 4019252 w 9769822"/>
              <a:gd name="connsiteY864" fmla="*/ 3340811 h 4411929"/>
              <a:gd name="connsiteX865" fmla="*/ 4023755 w 9769822"/>
              <a:gd name="connsiteY865" fmla="*/ 3339422 h 4411929"/>
              <a:gd name="connsiteX866" fmla="*/ 4068065 w 9769822"/>
              <a:gd name="connsiteY866" fmla="*/ 3339347 h 4411929"/>
              <a:gd name="connsiteX867" fmla="*/ 4080106 w 9769822"/>
              <a:gd name="connsiteY867" fmla="*/ 3342408 h 4411929"/>
              <a:gd name="connsiteX868" fmla="*/ 4064636 w 9769822"/>
              <a:gd name="connsiteY868" fmla="*/ 3343884 h 4411929"/>
              <a:gd name="connsiteX869" fmla="*/ 4051932 w 9769822"/>
              <a:gd name="connsiteY869" fmla="*/ 3340914 h 4411929"/>
              <a:gd name="connsiteX870" fmla="*/ 4068065 w 9769822"/>
              <a:gd name="connsiteY870" fmla="*/ 3339347 h 4411929"/>
              <a:gd name="connsiteX871" fmla="*/ 4043925 w 9769822"/>
              <a:gd name="connsiteY871" fmla="*/ 3335260 h 4411929"/>
              <a:gd name="connsiteX872" fmla="*/ 4051932 w 9769822"/>
              <a:gd name="connsiteY872" fmla="*/ 3340914 h 4411929"/>
              <a:gd name="connsiteX873" fmla="*/ 4027930 w 9769822"/>
              <a:gd name="connsiteY873" fmla="*/ 3343495 h 4411929"/>
              <a:gd name="connsiteX874" fmla="*/ 4023755 w 9769822"/>
              <a:gd name="connsiteY874" fmla="*/ 3339422 h 4411929"/>
              <a:gd name="connsiteX875" fmla="*/ 4043925 w 9769822"/>
              <a:gd name="connsiteY875" fmla="*/ 3335260 h 4411929"/>
              <a:gd name="connsiteX876" fmla="*/ 7614504 w 9769822"/>
              <a:gd name="connsiteY876" fmla="*/ 3332903 h 4411929"/>
              <a:gd name="connsiteX877" fmla="*/ 7598148 w 9769822"/>
              <a:gd name="connsiteY877" fmla="*/ 3336104 h 4411929"/>
              <a:gd name="connsiteX878" fmla="*/ 7591797 w 9769822"/>
              <a:gd name="connsiteY878" fmla="*/ 3337849 h 4411929"/>
              <a:gd name="connsiteX879" fmla="*/ 7587873 w 9769822"/>
              <a:gd name="connsiteY879" fmla="*/ 3339309 h 4411929"/>
              <a:gd name="connsiteX880" fmla="*/ 7585877 w 9769822"/>
              <a:gd name="connsiteY880" fmla="*/ 3341098 h 4411929"/>
              <a:gd name="connsiteX881" fmla="*/ 7590459 w 9769822"/>
              <a:gd name="connsiteY881" fmla="*/ 3342302 h 4411929"/>
              <a:gd name="connsiteX882" fmla="*/ 3964821 w 9769822"/>
              <a:gd name="connsiteY882" fmla="*/ 3329238 h 4411929"/>
              <a:gd name="connsiteX883" fmla="*/ 3972734 w 9769822"/>
              <a:gd name="connsiteY883" fmla="*/ 3329378 h 4411929"/>
              <a:gd name="connsiteX884" fmla="*/ 3962092 w 9769822"/>
              <a:gd name="connsiteY884" fmla="*/ 3337174 h 4411929"/>
              <a:gd name="connsiteX885" fmla="*/ 3964821 w 9769822"/>
              <a:gd name="connsiteY885" fmla="*/ 3329238 h 4411929"/>
              <a:gd name="connsiteX886" fmla="*/ 7826016 w 9769822"/>
              <a:gd name="connsiteY886" fmla="*/ 3328310 h 4411929"/>
              <a:gd name="connsiteX887" fmla="*/ 7816107 w 9769822"/>
              <a:gd name="connsiteY887" fmla="*/ 3333799 h 4411929"/>
              <a:gd name="connsiteX888" fmla="*/ 7807129 w 9769822"/>
              <a:gd name="connsiteY888" fmla="*/ 3335080 h 4411929"/>
              <a:gd name="connsiteX889" fmla="*/ 7826016 w 9769822"/>
              <a:gd name="connsiteY889" fmla="*/ 3328310 h 4411929"/>
              <a:gd name="connsiteX890" fmla="*/ 3949867 w 9769822"/>
              <a:gd name="connsiteY890" fmla="*/ 3327144 h 4411929"/>
              <a:gd name="connsiteX891" fmla="*/ 3933791 w 9769822"/>
              <a:gd name="connsiteY891" fmla="*/ 3334798 h 4411929"/>
              <a:gd name="connsiteX892" fmla="*/ 3949867 w 9769822"/>
              <a:gd name="connsiteY892" fmla="*/ 3327144 h 4411929"/>
              <a:gd name="connsiteX893" fmla="*/ 3927002 w 9769822"/>
              <a:gd name="connsiteY893" fmla="*/ 3324913 h 4411929"/>
              <a:gd name="connsiteX894" fmla="*/ 3910926 w 9769822"/>
              <a:gd name="connsiteY894" fmla="*/ 3332565 h 4411929"/>
              <a:gd name="connsiteX895" fmla="*/ 3927002 w 9769822"/>
              <a:gd name="connsiteY895" fmla="*/ 3324913 h 4411929"/>
              <a:gd name="connsiteX896" fmla="*/ 7828648 w 9769822"/>
              <a:gd name="connsiteY896" fmla="*/ 3324769 h 4411929"/>
              <a:gd name="connsiteX897" fmla="*/ 7832912 w 9769822"/>
              <a:gd name="connsiteY897" fmla="*/ 3325251 h 4411929"/>
              <a:gd name="connsiteX898" fmla="*/ 7828883 w 9769822"/>
              <a:gd name="connsiteY898" fmla="*/ 3328765 h 4411929"/>
              <a:gd name="connsiteX899" fmla="*/ 7826016 w 9769822"/>
              <a:gd name="connsiteY899" fmla="*/ 3328310 h 4411929"/>
              <a:gd name="connsiteX900" fmla="*/ 7828648 w 9769822"/>
              <a:gd name="connsiteY900" fmla="*/ 3324769 h 4411929"/>
              <a:gd name="connsiteX901" fmla="*/ 3874268 w 9769822"/>
              <a:gd name="connsiteY901" fmla="*/ 3324693 h 4411929"/>
              <a:gd name="connsiteX902" fmla="*/ 3873548 w 9769822"/>
              <a:gd name="connsiteY902" fmla="*/ 3326188 h 4411929"/>
              <a:gd name="connsiteX903" fmla="*/ 3872415 w 9769822"/>
              <a:gd name="connsiteY903" fmla="*/ 3328535 h 4411929"/>
              <a:gd name="connsiteX904" fmla="*/ 3872809 w 9769822"/>
              <a:gd name="connsiteY904" fmla="*/ 3327718 h 4411929"/>
              <a:gd name="connsiteX905" fmla="*/ 3896054 w 9769822"/>
              <a:gd name="connsiteY905" fmla="*/ 3321877 h 4411929"/>
              <a:gd name="connsiteX906" fmla="*/ 3901526 w 9769822"/>
              <a:gd name="connsiteY906" fmla="*/ 3322064 h 4411929"/>
              <a:gd name="connsiteX907" fmla="*/ 3904135 w 9769822"/>
              <a:gd name="connsiteY907" fmla="*/ 3322680 h 4411929"/>
              <a:gd name="connsiteX908" fmla="*/ 3883633 w 9769822"/>
              <a:gd name="connsiteY908" fmla="*/ 3330950 h 4411929"/>
              <a:gd name="connsiteX909" fmla="*/ 3891338 w 9769822"/>
              <a:gd name="connsiteY909" fmla="*/ 3323107 h 4411929"/>
              <a:gd name="connsiteX910" fmla="*/ 7835545 w 9769822"/>
              <a:gd name="connsiteY910" fmla="*/ 3321709 h 4411929"/>
              <a:gd name="connsiteX911" fmla="*/ 7839807 w 9769822"/>
              <a:gd name="connsiteY911" fmla="*/ 3322192 h 4411929"/>
              <a:gd name="connsiteX912" fmla="*/ 7835777 w 9769822"/>
              <a:gd name="connsiteY912" fmla="*/ 3325707 h 4411929"/>
              <a:gd name="connsiteX913" fmla="*/ 7832912 w 9769822"/>
              <a:gd name="connsiteY913" fmla="*/ 3325251 h 4411929"/>
              <a:gd name="connsiteX914" fmla="*/ 7835545 w 9769822"/>
              <a:gd name="connsiteY914" fmla="*/ 3321709 h 4411929"/>
              <a:gd name="connsiteX915" fmla="*/ 2112839 w 9769822"/>
              <a:gd name="connsiteY915" fmla="*/ 3321478 h 4411929"/>
              <a:gd name="connsiteX916" fmla="*/ 2114790 w 9769822"/>
              <a:gd name="connsiteY916" fmla="*/ 3321819 h 4411929"/>
              <a:gd name="connsiteX917" fmla="*/ 2123595 w 9769822"/>
              <a:gd name="connsiteY917" fmla="*/ 3322756 h 4411929"/>
              <a:gd name="connsiteX918" fmla="*/ 2123434 w 9769822"/>
              <a:gd name="connsiteY918" fmla="*/ 3322357 h 4411929"/>
              <a:gd name="connsiteX919" fmla="*/ 3875959 w 9769822"/>
              <a:gd name="connsiteY919" fmla="*/ 3321188 h 4411929"/>
              <a:gd name="connsiteX920" fmla="*/ 3874778 w 9769822"/>
              <a:gd name="connsiteY920" fmla="*/ 3323636 h 4411929"/>
              <a:gd name="connsiteX921" fmla="*/ 3874268 w 9769822"/>
              <a:gd name="connsiteY921" fmla="*/ 3324693 h 4411929"/>
              <a:gd name="connsiteX922" fmla="*/ 2005020 w 9769822"/>
              <a:gd name="connsiteY922" fmla="*/ 3319399 h 4411929"/>
              <a:gd name="connsiteX923" fmla="*/ 1989621 w 9769822"/>
              <a:gd name="connsiteY923" fmla="*/ 3326170 h 4411929"/>
              <a:gd name="connsiteX924" fmla="*/ 1978546 w 9769822"/>
              <a:gd name="connsiteY924" fmla="*/ 3326561 h 4411929"/>
              <a:gd name="connsiteX925" fmla="*/ 1970158 w 9769822"/>
              <a:gd name="connsiteY925" fmla="*/ 3325216 h 4411929"/>
              <a:gd name="connsiteX926" fmla="*/ 1949782 w 9769822"/>
              <a:gd name="connsiteY926" fmla="*/ 3322286 h 4411929"/>
              <a:gd name="connsiteX927" fmla="*/ 1968949 w 9769822"/>
              <a:gd name="connsiteY927" fmla="*/ 3323115 h 4411929"/>
              <a:gd name="connsiteX928" fmla="*/ 1999810 w 9769822"/>
              <a:gd name="connsiteY928" fmla="*/ 3322528 h 4411929"/>
              <a:gd name="connsiteX929" fmla="*/ 1992720 w 9769822"/>
              <a:gd name="connsiteY929" fmla="*/ 3319480 h 4411929"/>
              <a:gd name="connsiteX930" fmla="*/ 3842181 w 9769822"/>
              <a:gd name="connsiteY930" fmla="*/ 3318332 h 4411929"/>
              <a:gd name="connsiteX931" fmla="*/ 3847660 w 9769822"/>
              <a:gd name="connsiteY931" fmla="*/ 3318811 h 4411929"/>
              <a:gd name="connsiteX932" fmla="*/ 3837902 w 9769822"/>
              <a:gd name="connsiteY932" fmla="*/ 3326486 h 4411929"/>
              <a:gd name="connsiteX933" fmla="*/ 3842181 w 9769822"/>
              <a:gd name="connsiteY933" fmla="*/ 3318332 h 4411929"/>
              <a:gd name="connsiteX934" fmla="*/ 3829420 w 9769822"/>
              <a:gd name="connsiteY934" fmla="*/ 3310076 h 4411929"/>
              <a:gd name="connsiteX935" fmla="*/ 3827621 w 9769822"/>
              <a:gd name="connsiteY935" fmla="*/ 3317508 h 4411929"/>
              <a:gd name="connsiteX936" fmla="*/ 3825007 w 9769822"/>
              <a:gd name="connsiteY936" fmla="*/ 3339329 h 4411929"/>
              <a:gd name="connsiteX937" fmla="*/ 3819976 w 9769822"/>
              <a:gd name="connsiteY937" fmla="*/ 3348490 h 4411929"/>
              <a:gd name="connsiteX938" fmla="*/ 4184254 w 9769822"/>
              <a:gd name="connsiteY938" fmla="*/ 3378452 h 4411929"/>
              <a:gd name="connsiteX939" fmla="*/ 4630540 w 9769822"/>
              <a:gd name="connsiteY939" fmla="*/ 3394845 h 4411929"/>
              <a:gd name="connsiteX940" fmla="*/ 4967444 w 9769822"/>
              <a:gd name="connsiteY940" fmla="*/ 3402663 h 4411929"/>
              <a:gd name="connsiteX941" fmla="*/ 4999711 w 9769822"/>
              <a:gd name="connsiteY941" fmla="*/ 3402969 h 4411929"/>
              <a:gd name="connsiteX942" fmla="*/ 4781648 w 9769822"/>
              <a:gd name="connsiteY942" fmla="*/ 3381883 h 4411929"/>
              <a:gd name="connsiteX943" fmla="*/ 4683833 w 9769822"/>
              <a:gd name="connsiteY943" fmla="*/ 3377267 h 4411929"/>
              <a:gd name="connsiteX944" fmla="*/ 4672305 w 9769822"/>
              <a:gd name="connsiteY944" fmla="*/ 3377299 h 4411929"/>
              <a:gd name="connsiteX945" fmla="*/ 4609890 w 9769822"/>
              <a:gd name="connsiteY945" fmla="*/ 3373916 h 4411929"/>
              <a:gd name="connsiteX946" fmla="*/ 4600333 w 9769822"/>
              <a:gd name="connsiteY946" fmla="*/ 3373326 h 4411929"/>
              <a:gd name="connsiteX947" fmla="*/ 4426844 w 9769822"/>
              <a:gd name="connsiteY947" fmla="*/ 3365139 h 4411929"/>
              <a:gd name="connsiteX948" fmla="*/ 4401173 w 9769822"/>
              <a:gd name="connsiteY948" fmla="*/ 3366644 h 4411929"/>
              <a:gd name="connsiteX949" fmla="*/ 4375562 w 9769822"/>
              <a:gd name="connsiteY949" fmla="*/ 3362720 h 4411929"/>
              <a:gd name="connsiteX950" fmla="*/ 4353702 w 9769822"/>
              <a:gd name="connsiteY950" fmla="*/ 3361688 h 4411929"/>
              <a:gd name="connsiteX951" fmla="*/ 4351867 w 9769822"/>
              <a:gd name="connsiteY951" fmla="*/ 3361513 h 4411929"/>
              <a:gd name="connsiteX952" fmla="*/ 4350190 w 9769822"/>
              <a:gd name="connsiteY952" fmla="*/ 3362078 h 4411929"/>
              <a:gd name="connsiteX953" fmla="*/ 4351865 w 9769822"/>
              <a:gd name="connsiteY953" fmla="*/ 3361513 h 4411929"/>
              <a:gd name="connsiteX954" fmla="*/ 4319158 w 9769822"/>
              <a:gd name="connsiteY954" fmla="*/ 3358395 h 4411929"/>
              <a:gd name="connsiteX955" fmla="*/ 4318012 w 9769822"/>
              <a:gd name="connsiteY955" fmla="*/ 3359938 h 4411929"/>
              <a:gd name="connsiteX956" fmla="*/ 4309432 w 9769822"/>
              <a:gd name="connsiteY956" fmla="*/ 3363226 h 4411929"/>
              <a:gd name="connsiteX957" fmla="*/ 4306503 w 9769822"/>
              <a:gd name="connsiteY957" fmla="*/ 3361434 h 4411929"/>
              <a:gd name="connsiteX958" fmla="*/ 4310560 w 9769822"/>
              <a:gd name="connsiteY958" fmla="*/ 3358161 h 4411929"/>
              <a:gd name="connsiteX959" fmla="*/ 4311834 w 9769822"/>
              <a:gd name="connsiteY959" fmla="*/ 3357697 h 4411929"/>
              <a:gd name="connsiteX960" fmla="*/ 4275853 w 9769822"/>
              <a:gd name="connsiteY960" fmla="*/ 3354266 h 4411929"/>
              <a:gd name="connsiteX961" fmla="*/ 4272278 w 9769822"/>
              <a:gd name="connsiteY961" fmla="*/ 3355368 h 4411929"/>
              <a:gd name="connsiteX962" fmla="*/ 4275850 w 9769822"/>
              <a:gd name="connsiteY962" fmla="*/ 3354266 h 4411929"/>
              <a:gd name="connsiteX963" fmla="*/ 4271111 w 9769822"/>
              <a:gd name="connsiteY963" fmla="*/ 3353814 h 4411929"/>
              <a:gd name="connsiteX964" fmla="*/ 4272278 w 9769822"/>
              <a:gd name="connsiteY964" fmla="*/ 3355368 h 4411929"/>
              <a:gd name="connsiteX965" fmla="*/ 4187627 w 9769822"/>
              <a:gd name="connsiteY965" fmla="*/ 3350004 h 4411929"/>
              <a:gd name="connsiteX966" fmla="*/ 4199605 w 9769822"/>
              <a:gd name="connsiteY966" fmla="*/ 3346996 h 4411929"/>
              <a:gd name="connsiteX967" fmla="*/ 4187039 w 9769822"/>
              <a:gd name="connsiteY967" fmla="*/ 3345800 h 4411929"/>
              <a:gd name="connsiteX968" fmla="*/ 4187627 w 9769822"/>
              <a:gd name="connsiteY968" fmla="*/ 3350004 h 4411929"/>
              <a:gd name="connsiteX969" fmla="*/ 4163625 w 9769822"/>
              <a:gd name="connsiteY969" fmla="*/ 3352584 h 4411929"/>
              <a:gd name="connsiteX970" fmla="*/ 4159449 w 9769822"/>
              <a:gd name="connsiteY970" fmla="*/ 3348512 h 4411929"/>
              <a:gd name="connsiteX971" fmla="*/ 4182231 w 9769822"/>
              <a:gd name="connsiteY971" fmla="*/ 3345341 h 4411929"/>
              <a:gd name="connsiteX972" fmla="*/ 4159187 w 9769822"/>
              <a:gd name="connsiteY972" fmla="*/ 3343144 h 4411929"/>
              <a:gd name="connsiteX973" fmla="*/ 4158710 w 9769822"/>
              <a:gd name="connsiteY973" fmla="*/ 3343200 h 4411929"/>
              <a:gd name="connsiteX974" fmla="*/ 4158417 w 9769822"/>
              <a:gd name="connsiteY974" fmla="*/ 3343070 h 4411929"/>
              <a:gd name="connsiteX975" fmla="*/ 4137472 w 9769822"/>
              <a:gd name="connsiteY975" fmla="*/ 3341074 h 4411929"/>
              <a:gd name="connsiteX976" fmla="*/ 4143558 w 9769822"/>
              <a:gd name="connsiteY976" fmla="*/ 3344519 h 4411929"/>
              <a:gd name="connsiteX977" fmla="*/ 4158710 w 9769822"/>
              <a:gd name="connsiteY977" fmla="*/ 3343200 h 4411929"/>
              <a:gd name="connsiteX978" fmla="*/ 4159449 w 9769822"/>
              <a:gd name="connsiteY978" fmla="*/ 3348512 h 4411929"/>
              <a:gd name="connsiteX979" fmla="*/ 4114404 w 9769822"/>
              <a:gd name="connsiteY979" fmla="*/ 3350608 h 4411929"/>
              <a:gd name="connsiteX980" fmla="*/ 4080106 w 9769822"/>
              <a:gd name="connsiteY980" fmla="*/ 3342408 h 4411929"/>
              <a:gd name="connsiteX981" fmla="*/ 4108428 w 9769822"/>
              <a:gd name="connsiteY981" fmla="*/ 3338465 h 4411929"/>
              <a:gd name="connsiteX982" fmla="*/ 4118416 w 9769822"/>
              <a:gd name="connsiteY982" fmla="*/ 3342152 h 4411929"/>
              <a:gd name="connsiteX983" fmla="*/ 4131885 w 9769822"/>
              <a:gd name="connsiteY983" fmla="*/ 3340540 h 4411929"/>
              <a:gd name="connsiteX984" fmla="*/ 4108925 w 9769822"/>
              <a:gd name="connsiteY984" fmla="*/ 3338351 h 4411929"/>
              <a:gd name="connsiteX985" fmla="*/ 4108428 w 9769822"/>
              <a:gd name="connsiteY985" fmla="*/ 3338465 h 4411929"/>
              <a:gd name="connsiteX986" fmla="*/ 4100927 w 9769822"/>
              <a:gd name="connsiteY986" fmla="*/ 3337589 h 4411929"/>
              <a:gd name="connsiteX987" fmla="*/ 4083225 w 9769822"/>
              <a:gd name="connsiteY987" fmla="*/ 3335902 h 4411929"/>
              <a:gd name="connsiteX988" fmla="*/ 4068776 w 9769822"/>
              <a:gd name="connsiteY988" fmla="*/ 3333833 h 4411929"/>
              <a:gd name="connsiteX989" fmla="*/ 3995624 w 9769822"/>
              <a:gd name="connsiteY989" fmla="*/ 3325289 h 4411929"/>
              <a:gd name="connsiteX990" fmla="*/ 3901526 w 9769822"/>
              <a:gd name="connsiteY990" fmla="*/ 3322064 h 4411929"/>
              <a:gd name="connsiteX991" fmla="*/ 3898276 w 9769822"/>
              <a:gd name="connsiteY991" fmla="*/ 3321297 h 4411929"/>
              <a:gd name="connsiteX992" fmla="*/ 3896054 w 9769822"/>
              <a:gd name="connsiteY992" fmla="*/ 3321877 h 4411929"/>
              <a:gd name="connsiteX993" fmla="*/ 3875959 w 9769822"/>
              <a:gd name="connsiteY993" fmla="*/ 3321188 h 4411929"/>
              <a:gd name="connsiteX994" fmla="*/ 7790646 w 9769822"/>
              <a:gd name="connsiteY994" fmla="*/ 3290054 h 4411929"/>
              <a:gd name="connsiteX995" fmla="*/ 7784558 w 9769822"/>
              <a:gd name="connsiteY995" fmla="*/ 3291035 h 4411929"/>
              <a:gd name="connsiteX996" fmla="*/ 7733208 w 9769822"/>
              <a:gd name="connsiteY996" fmla="*/ 3293971 h 4411929"/>
              <a:gd name="connsiteX997" fmla="*/ 7690414 w 9769822"/>
              <a:gd name="connsiteY997" fmla="*/ 3301371 h 4411929"/>
              <a:gd name="connsiteX998" fmla="*/ 7704011 w 9769822"/>
              <a:gd name="connsiteY998" fmla="*/ 3296568 h 4411929"/>
              <a:gd name="connsiteX999" fmla="*/ 7671609 w 9769822"/>
              <a:gd name="connsiteY999" fmla="*/ 3301561 h 4411929"/>
              <a:gd name="connsiteX1000" fmla="*/ 7649464 w 9769822"/>
              <a:gd name="connsiteY1000" fmla="*/ 3310234 h 4411929"/>
              <a:gd name="connsiteX1001" fmla="*/ 7624653 w 9769822"/>
              <a:gd name="connsiteY1001" fmla="*/ 3316213 h 4411929"/>
              <a:gd name="connsiteX1002" fmla="*/ 7627224 w 9769822"/>
              <a:gd name="connsiteY1002" fmla="*/ 3318884 h 4411929"/>
              <a:gd name="connsiteX1003" fmla="*/ 7627372 w 9769822"/>
              <a:gd name="connsiteY1003" fmla="*/ 3318888 h 4411929"/>
              <a:gd name="connsiteX1004" fmla="*/ 7625414 w 9769822"/>
              <a:gd name="connsiteY1004" fmla="*/ 3319656 h 4411929"/>
              <a:gd name="connsiteX1005" fmla="*/ 7550793 w 9769822"/>
              <a:gd name="connsiteY1005" fmla="*/ 3345900 h 4411929"/>
              <a:gd name="connsiteX1006" fmla="*/ 7535815 w 9769822"/>
              <a:gd name="connsiteY1006" fmla="*/ 3351939 h 4411929"/>
              <a:gd name="connsiteX1007" fmla="*/ 7531030 w 9769822"/>
              <a:gd name="connsiteY1007" fmla="*/ 3354196 h 4411929"/>
              <a:gd name="connsiteX1008" fmla="*/ 7542064 w 9769822"/>
              <a:gd name="connsiteY1008" fmla="*/ 3351184 h 4411929"/>
              <a:gd name="connsiteX1009" fmla="*/ 7659639 w 9769822"/>
              <a:gd name="connsiteY1009" fmla="*/ 3310521 h 4411929"/>
              <a:gd name="connsiteX1010" fmla="*/ 7634216 w 9769822"/>
              <a:gd name="connsiteY1010" fmla="*/ 3321170 h 4411929"/>
              <a:gd name="connsiteX1011" fmla="*/ 7639422 w 9769822"/>
              <a:gd name="connsiteY1011" fmla="*/ 3319338 h 4411929"/>
              <a:gd name="connsiteX1012" fmla="*/ 7644966 w 9769822"/>
              <a:gd name="connsiteY1012" fmla="*/ 3319544 h 4411929"/>
              <a:gd name="connsiteX1013" fmla="*/ 7647028 w 9769822"/>
              <a:gd name="connsiteY1013" fmla="*/ 3320188 h 4411929"/>
              <a:gd name="connsiteX1014" fmla="*/ 7666944 w 9769822"/>
              <a:gd name="connsiteY1014" fmla="*/ 3312403 h 4411929"/>
              <a:gd name="connsiteX1015" fmla="*/ 7685623 w 9769822"/>
              <a:gd name="connsiteY1015" fmla="*/ 3305180 h 4411929"/>
              <a:gd name="connsiteX1016" fmla="*/ 7700499 w 9769822"/>
              <a:gd name="connsiteY1016" fmla="*/ 3308647 h 4411929"/>
              <a:gd name="connsiteX1017" fmla="*/ 7700301 w 9769822"/>
              <a:gd name="connsiteY1017" fmla="*/ 3311555 h 4411929"/>
              <a:gd name="connsiteX1018" fmla="*/ 7665842 w 9769822"/>
              <a:gd name="connsiteY1018" fmla="*/ 3326975 h 4411929"/>
              <a:gd name="connsiteX1019" fmla="*/ 7669937 w 9769822"/>
              <a:gd name="connsiteY1019" fmla="*/ 3327275 h 4411929"/>
              <a:gd name="connsiteX1020" fmla="*/ 7663977 w 9769822"/>
              <a:gd name="connsiteY1020" fmla="*/ 3330818 h 4411929"/>
              <a:gd name="connsiteX1021" fmla="*/ 7657993 w 9769822"/>
              <a:gd name="connsiteY1021" fmla="*/ 3331565 h 4411929"/>
              <a:gd name="connsiteX1022" fmla="*/ 7660894 w 9769822"/>
              <a:gd name="connsiteY1022" fmla="*/ 3329173 h 4411929"/>
              <a:gd name="connsiteX1023" fmla="*/ 7652264 w 9769822"/>
              <a:gd name="connsiteY1023" fmla="*/ 3333003 h 4411929"/>
              <a:gd name="connsiteX1024" fmla="*/ 7657993 w 9769822"/>
              <a:gd name="connsiteY1024" fmla="*/ 3331565 h 4411929"/>
              <a:gd name="connsiteX1025" fmla="*/ 7646153 w 9769822"/>
              <a:gd name="connsiteY1025" fmla="*/ 3337271 h 4411929"/>
              <a:gd name="connsiteX1026" fmla="*/ 7639312 w 9769822"/>
              <a:gd name="connsiteY1026" fmla="*/ 3340182 h 4411929"/>
              <a:gd name="connsiteX1027" fmla="*/ 7642484 w 9769822"/>
              <a:gd name="connsiteY1027" fmla="*/ 3340106 h 4411929"/>
              <a:gd name="connsiteX1028" fmla="*/ 7651996 w 9769822"/>
              <a:gd name="connsiteY1028" fmla="*/ 3340259 h 4411929"/>
              <a:gd name="connsiteX1029" fmla="*/ 7674285 w 9769822"/>
              <a:gd name="connsiteY1029" fmla="*/ 3331823 h 4411929"/>
              <a:gd name="connsiteX1030" fmla="*/ 7789064 w 9769822"/>
              <a:gd name="connsiteY1030" fmla="*/ 3290932 h 4411929"/>
              <a:gd name="connsiteX1031" fmla="*/ 7790313 w 9769822"/>
              <a:gd name="connsiteY1031" fmla="*/ 3290232 h 4411929"/>
              <a:gd name="connsiteX1032" fmla="*/ 2091906 w 9769822"/>
              <a:gd name="connsiteY1032" fmla="*/ 3270159 h 4411929"/>
              <a:gd name="connsiteX1033" fmla="*/ 2091261 w 9769822"/>
              <a:gd name="connsiteY1033" fmla="*/ 3271048 h 4411929"/>
              <a:gd name="connsiteX1034" fmla="*/ 2089560 w 9769822"/>
              <a:gd name="connsiteY1034" fmla="*/ 3270932 h 4411929"/>
              <a:gd name="connsiteX1035" fmla="*/ 2091906 w 9769822"/>
              <a:gd name="connsiteY1035" fmla="*/ 3270159 h 4411929"/>
              <a:gd name="connsiteX1036" fmla="*/ 2100288 w 9769822"/>
              <a:gd name="connsiteY1036" fmla="*/ 3270376 h 4411929"/>
              <a:gd name="connsiteX1037" fmla="*/ 2097880 w 9769822"/>
              <a:gd name="connsiteY1037" fmla="*/ 3270766 h 4411929"/>
              <a:gd name="connsiteX1038" fmla="*/ 2095973 w 9769822"/>
              <a:gd name="connsiteY1038" fmla="*/ 3270944 h 4411929"/>
              <a:gd name="connsiteX1039" fmla="*/ 7914779 w 9769822"/>
              <a:gd name="connsiteY1039" fmla="*/ 3268118 h 4411929"/>
              <a:gd name="connsiteX1040" fmla="*/ 7907258 w 9769822"/>
              <a:gd name="connsiteY1040" fmla="*/ 3271340 h 4411929"/>
              <a:gd name="connsiteX1041" fmla="*/ 7905096 w 9769822"/>
              <a:gd name="connsiteY1041" fmla="*/ 3271497 h 4411929"/>
              <a:gd name="connsiteX1042" fmla="*/ 2364480 w 9769822"/>
              <a:gd name="connsiteY1042" fmla="*/ 3234684 h 4411929"/>
              <a:gd name="connsiteX1043" fmla="*/ 2434123 w 9769822"/>
              <a:gd name="connsiteY1043" fmla="*/ 3238820 h 4411929"/>
              <a:gd name="connsiteX1044" fmla="*/ 2431356 w 9769822"/>
              <a:gd name="connsiteY1044" fmla="*/ 3244533 h 4411929"/>
              <a:gd name="connsiteX1045" fmla="*/ 2507885 w 9769822"/>
              <a:gd name="connsiteY1045" fmla="*/ 3252793 h 4411929"/>
              <a:gd name="connsiteX1046" fmla="*/ 2364480 w 9769822"/>
              <a:gd name="connsiteY1046" fmla="*/ 3234684 h 4411929"/>
              <a:gd name="connsiteX1047" fmla="*/ 5044148 w 9769822"/>
              <a:gd name="connsiteY1047" fmla="*/ 3188993 h 4411929"/>
              <a:gd name="connsiteX1048" fmla="*/ 5068688 w 9769822"/>
              <a:gd name="connsiteY1048" fmla="*/ 3189540 h 4411929"/>
              <a:gd name="connsiteX1049" fmla="*/ 5078494 w 9769822"/>
              <a:gd name="connsiteY1049" fmla="*/ 3189027 h 4411929"/>
              <a:gd name="connsiteX1050" fmla="*/ 8374573 w 9769822"/>
              <a:gd name="connsiteY1050" fmla="*/ 3146134 h 4411929"/>
              <a:gd name="connsiteX1051" fmla="*/ 8369123 w 9769822"/>
              <a:gd name="connsiteY1051" fmla="*/ 3148835 h 4411929"/>
              <a:gd name="connsiteX1052" fmla="*/ 8367377 w 9769822"/>
              <a:gd name="connsiteY1052" fmla="*/ 3146333 h 4411929"/>
              <a:gd name="connsiteX1053" fmla="*/ 8299423 w 9769822"/>
              <a:gd name="connsiteY1053" fmla="*/ 3101748 h 4411929"/>
              <a:gd name="connsiteX1054" fmla="*/ 8307898 w 9769822"/>
              <a:gd name="connsiteY1054" fmla="*/ 3116576 h 4411929"/>
              <a:gd name="connsiteX1055" fmla="*/ 8314013 w 9769822"/>
              <a:gd name="connsiteY1055" fmla="*/ 3117906 h 4411929"/>
              <a:gd name="connsiteX1056" fmla="*/ 8306651 w 9769822"/>
              <a:gd name="connsiteY1056" fmla="*/ 3103934 h 4411929"/>
              <a:gd name="connsiteX1057" fmla="*/ 8304653 w 9769822"/>
              <a:gd name="connsiteY1057" fmla="*/ 3105017 h 4411929"/>
              <a:gd name="connsiteX1058" fmla="*/ 8299423 w 9769822"/>
              <a:gd name="connsiteY1058" fmla="*/ 3101748 h 4411929"/>
              <a:gd name="connsiteX1059" fmla="*/ 8135035 w 9769822"/>
              <a:gd name="connsiteY1059" fmla="*/ 3087340 h 4411929"/>
              <a:gd name="connsiteX1060" fmla="*/ 8135892 w 9769822"/>
              <a:gd name="connsiteY1060" fmla="*/ 3088846 h 4411929"/>
              <a:gd name="connsiteX1061" fmla="*/ 8135730 w 9769822"/>
              <a:gd name="connsiteY1061" fmla="*/ 3088644 h 4411929"/>
              <a:gd name="connsiteX1062" fmla="*/ 7617679 w 9769822"/>
              <a:gd name="connsiteY1062" fmla="*/ 3081957 h 4411929"/>
              <a:gd name="connsiteX1063" fmla="*/ 7613726 w 9769822"/>
              <a:gd name="connsiteY1063" fmla="*/ 3082617 h 4411929"/>
              <a:gd name="connsiteX1064" fmla="*/ 7608406 w 9769822"/>
              <a:gd name="connsiteY1064" fmla="*/ 3084952 h 4411929"/>
              <a:gd name="connsiteX1065" fmla="*/ 1412174 w 9769822"/>
              <a:gd name="connsiteY1065" fmla="*/ 3070552 h 4411929"/>
              <a:gd name="connsiteX1066" fmla="*/ 1410241 w 9769822"/>
              <a:gd name="connsiteY1066" fmla="*/ 3071281 h 4411929"/>
              <a:gd name="connsiteX1067" fmla="*/ 1408695 w 9769822"/>
              <a:gd name="connsiteY1067" fmla="*/ 3071863 h 4411929"/>
              <a:gd name="connsiteX1068" fmla="*/ 1422608 w 9769822"/>
              <a:gd name="connsiteY1068" fmla="*/ 3066620 h 4411929"/>
              <a:gd name="connsiteX1069" fmla="*/ 1417971 w 9769822"/>
              <a:gd name="connsiteY1069" fmla="*/ 3068368 h 4411929"/>
              <a:gd name="connsiteX1070" fmla="*/ 1412174 w 9769822"/>
              <a:gd name="connsiteY1070" fmla="*/ 3070552 h 4411929"/>
              <a:gd name="connsiteX1071" fmla="*/ 7925059 w 9769822"/>
              <a:gd name="connsiteY1071" fmla="*/ 3062850 h 4411929"/>
              <a:gd name="connsiteX1072" fmla="*/ 7925028 w 9769822"/>
              <a:gd name="connsiteY1072" fmla="*/ 3063105 h 4411929"/>
              <a:gd name="connsiteX1073" fmla="*/ 7925356 w 9769822"/>
              <a:gd name="connsiteY1073" fmla="*/ 3063058 h 4411929"/>
              <a:gd name="connsiteX1074" fmla="*/ 2191959 w 9769822"/>
              <a:gd name="connsiteY1074" fmla="*/ 3055138 h 4411929"/>
              <a:gd name="connsiteX1075" fmla="*/ 2198203 w 9769822"/>
              <a:gd name="connsiteY1075" fmla="*/ 3056100 h 4411929"/>
              <a:gd name="connsiteX1076" fmla="*/ 2217469 w 9769822"/>
              <a:gd name="connsiteY1076" fmla="*/ 3058423 h 4411929"/>
              <a:gd name="connsiteX1077" fmla="*/ 2198451 w 9769822"/>
              <a:gd name="connsiteY1077" fmla="*/ 3055557 h 4411929"/>
              <a:gd name="connsiteX1078" fmla="*/ 8087434 w 9769822"/>
              <a:gd name="connsiteY1078" fmla="*/ 3054322 h 4411929"/>
              <a:gd name="connsiteX1079" fmla="*/ 8100084 w 9769822"/>
              <a:gd name="connsiteY1079" fmla="*/ 3070246 h 4411929"/>
              <a:gd name="connsiteX1080" fmla="*/ 8132193 w 9769822"/>
              <a:gd name="connsiteY1080" fmla="*/ 3110453 h 4411929"/>
              <a:gd name="connsiteX1081" fmla="*/ 8169462 w 9769822"/>
              <a:gd name="connsiteY1081" fmla="*/ 3195113 h 4411929"/>
              <a:gd name="connsiteX1082" fmla="*/ 8109839 w 9769822"/>
              <a:gd name="connsiteY1082" fmla="*/ 3098305 h 4411929"/>
              <a:gd name="connsiteX1083" fmla="*/ 8095150 w 9769822"/>
              <a:gd name="connsiteY1083" fmla="*/ 3068577 h 4411929"/>
              <a:gd name="connsiteX1084" fmla="*/ 2224391 w 9769822"/>
              <a:gd name="connsiteY1084" fmla="*/ 3049812 h 4411929"/>
              <a:gd name="connsiteX1085" fmla="*/ 2241409 w 9769822"/>
              <a:gd name="connsiteY1085" fmla="*/ 3056231 h 4411929"/>
              <a:gd name="connsiteX1086" fmla="*/ 2271329 w 9769822"/>
              <a:gd name="connsiteY1086" fmla="*/ 3064883 h 4411929"/>
              <a:gd name="connsiteX1087" fmla="*/ 2270933 w 9769822"/>
              <a:gd name="connsiteY1087" fmla="*/ 3064874 h 4411929"/>
              <a:gd name="connsiteX1088" fmla="*/ 2338860 w 9769822"/>
              <a:gd name="connsiteY1088" fmla="*/ 3073069 h 4411929"/>
              <a:gd name="connsiteX1089" fmla="*/ 2326338 w 9769822"/>
              <a:gd name="connsiteY1089" fmla="*/ 3067906 h 4411929"/>
              <a:gd name="connsiteX1090" fmla="*/ 2358722 w 9769822"/>
              <a:gd name="connsiteY1090" fmla="*/ 3075466 h 4411929"/>
              <a:gd name="connsiteX1091" fmla="*/ 2394434 w 9769822"/>
              <a:gd name="connsiteY1091" fmla="*/ 3079774 h 4411929"/>
              <a:gd name="connsiteX1092" fmla="*/ 2353042 w 9769822"/>
              <a:gd name="connsiteY1092" fmla="*/ 3066833 h 4411929"/>
              <a:gd name="connsiteX1093" fmla="*/ 2296780 w 9769822"/>
              <a:gd name="connsiteY1093" fmla="*/ 3059388 h 4411929"/>
              <a:gd name="connsiteX1094" fmla="*/ 8080487 w 9769822"/>
              <a:gd name="connsiteY1094" fmla="*/ 3042453 h 4411929"/>
              <a:gd name="connsiteX1095" fmla="*/ 8082379 w 9769822"/>
              <a:gd name="connsiteY1095" fmla="*/ 3044978 h 4411929"/>
              <a:gd name="connsiteX1096" fmla="*/ 8087434 w 9769822"/>
              <a:gd name="connsiteY1096" fmla="*/ 3054322 h 4411929"/>
              <a:gd name="connsiteX1097" fmla="*/ 8082172 w 9769822"/>
              <a:gd name="connsiteY1097" fmla="*/ 3047698 h 4411929"/>
              <a:gd name="connsiteX1098" fmla="*/ 8077165 w 9769822"/>
              <a:gd name="connsiteY1098" fmla="*/ 3029721 h 4411929"/>
              <a:gd name="connsiteX1099" fmla="*/ 8076769 w 9769822"/>
              <a:gd name="connsiteY1099" fmla="*/ 3030879 h 4411929"/>
              <a:gd name="connsiteX1100" fmla="*/ 8080487 w 9769822"/>
              <a:gd name="connsiteY1100" fmla="*/ 3042453 h 4411929"/>
              <a:gd name="connsiteX1101" fmla="*/ 8071853 w 9769822"/>
              <a:gd name="connsiteY1101" fmla="*/ 3030924 h 4411929"/>
              <a:gd name="connsiteX1102" fmla="*/ 8106573 w 9769822"/>
              <a:gd name="connsiteY1102" fmla="*/ 3023067 h 4411929"/>
              <a:gd name="connsiteX1103" fmla="*/ 8126590 w 9769822"/>
              <a:gd name="connsiteY1103" fmla="*/ 3071517 h 4411929"/>
              <a:gd name="connsiteX1104" fmla="*/ 8135035 w 9769822"/>
              <a:gd name="connsiteY1104" fmla="*/ 3087340 h 4411929"/>
              <a:gd name="connsiteX1105" fmla="*/ 8129372 w 9769822"/>
              <a:gd name="connsiteY1105" fmla="*/ 3077410 h 4411929"/>
              <a:gd name="connsiteX1106" fmla="*/ 8098870 w 9769822"/>
              <a:gd name="connsiteY1106" fmla="*/ 3032638 h 4411929"/>
              <a:gd name="connsiteX1107" fmla="*/ 8091215 w 9769822"/>
              <a:gd name="connsiteY1107" fmla="*/ 3026541 h 4411929"/>
              <a:gd name="connsiteX1108" fmla="*/ 8556319 w 9769822"/>
              <a:gd name="connsiteY1108" fmla="*/ 3020474 h 4411929"/>
              <a:gd name="connsiteX1109" fmla="*/ 8559845 w 9769822"/>
              <a:gd name="connsiteY1109" fmla="*/ 3030108 h 4411929"/>
              <a:gd name="connsiteX1110" fmla="*/ 8576582 w 9769822"/>
              <a:gd name="connsiteY1110" fmla="*/ 3063650 h 4411929"/>
              <a:gd name="connsiteX1111" fmla="*/ 8554883 w 9769822"/>
              <a:gd name="connsiteY1111" fmla="*/ 3071195 h 4411929"/>
              <a:gd name="connsiteX1112" fmla="*/ 8532317 w 9769822"/>
              <a:gd name="connsiteY1112" fmla="*/ 3029687 h 4411929"/>
              <a:gd name="connsiteX1113" fmla="*/ 8537410 w 9769822"/>
              <a:gd name="connsiteY1113" fmla="*/ 3027702 h 4411929"/>
              <a:gd name="connsiteX1114" fmla="*/ 2034593 w 9769822"/>
              <a:gd name="connsiteY1114" fmla="*/ 3015591 h 4411929"/>
              <a:gd name="connsiteX1115" fmla="*/ 2033100 w 9769822"/>
              <a:gd name="connsiteY1115" fmla="*/ 3018684 h 4411929"/>
              <a:gd name="connsiteX1116" fmla="*/ 2030190 w 9769822"/>
              <a:gd name="connsiteY1116" fmla="*/ 3020505 h 4411929"/>
              <a:gd name="connsiteX1117" fmla="*/ 2034593 w 9769822"/>
              <a:gd name="connsiteY1117" fmla="*/ 3015591 h 4411929"/>
              <a:gd name="connsiteX1118" fmla="*/ 8167415 w 9769822"/>
              <a:gd name="connsiteY1118" fmla="*/ 3009298 h 4411929"/>
              <a:gd name="connsiteX1119" fmla="*/ 8189165 w 9769822"/>
              <a:gd name="connsiteY1119" fmla="*/ 3049025 h 4411929"/>
              <a:gd name="connsiteX1120" fmla="*/ 8200267 w 9769822"/>
              <a:gd name="connsiteY1120" fmla="*/ 3081308 h 4411929"/>
              <a:gd name="connsiteX1121" fmla="*/ 8161452 w 9769822"/>
              <a:gd name="connsiteY1121" fmla="*/ 3043672 h 4411929"/>
              <a:gd name="connsiteX1122" fmla="*/ 8147940 w 9769822"/>
              <a:gd name="connsiteY1122" fmla="*/ 3013705 h 4411929"/>
              <a:gd name="connsiteX1123" fmla="*/ 8605471 w 9769822"/>
              <a:gd name="connsiteY1123" fmla="*/ 3003108 h 4411929"/>
              <a:gd name="connsiteX1124" fmla="*/ 8611446 w 9769822"/>
              <a:gd name="connsiteY1124" fmla="*/ 3009592 h 4411929"/>
              <a:gd name="connsiteX1125" fmla="*/ 8608282 w 9769822"/>
              <a:gd name="connsiteY1125" fmla="*/ 3014300 h 4411929"/>
              <a:gd name="connsiteX1126" fmla="*/ 8602758 w 9769822"/>
              <a:gd name="connsiteY1126" fmla="*/ 3003948 h 4411929"/>
              <a:gd name="connsiteX1127" fmla="*/ 7746033 w 9769822"/>
              <a:gd name="connsiteY1127" fmla="*/ 2994070 h 4411929"/>
              <a:gd name="connsiteX1128" fmla="*/ 7750461 w 9769822"/>
              <a:gd name="connsiteY1128" fmla="*/ 2996813 h 4411929"/>
              <a:gd name="connsiteX1129" fmla="*/ 7745894 w 9769822"/>
              <a:gd name="connsiteY1129" fmla="*/ 2998620 h 4411929"/>
              <a:gd name="connsiteX1130" fmla="*/ 7729499 w 9769822"/>
              <a:gd name="connsiteY1130" fmla="*/ 2997130 h 4411929"/>
              <a:gd name="connsiteX1131" fmla="*/ 7746033 w 9769822"/>
              <a:gd name="connsiteY1131" fmla="*/ 2994070 h 4411929"/>
              <a:gd name="connsiteX1132" fmla="*/ 8156229 w 9769822"/>
              <a:gd name="connsiteY1132" fmla="*/ 2987865 h 4411929"/>
              <a:gd name="connsiteX1133" fmla="*/ 8157276 w 9769822"/>
              <a:gd name="connsiteY1133" fmla="*/ 2991047 h 4411929"/>
              <a:gd name="connsiteX1134" fmla="*/ 8158471 w 9769822"/>
              <a:gd name="connsiteY1134" fmla="*/ 2993074 h 4411929"/>
              <a:gd name="connsiteX1135" fmla="*/ 8153334 w 9769822"/>
              <a:gd name="connsiteY1135" fmla="*/ 2996603 h 4411929"/>
              <a:gd name="connsiteX1136" fmla="*/ 8151953 w 9769822"/>
              <a:gd name="connsiteY1136" fmla="*/ 2991966 h 4411929"/>
              <a:gd name="connsiteX1137" fmla="*/ 8309306 w 9769822"/>
              <a:gd name="connsiteY1137" fmla="*/ 2974893 h 4411929"/>
              <a:gd name="connsiteX1138" fmla="*/ 8327890 w 9769822"/>
              <a:gd name="connsiteY1138" fmla="*/ 2977911 h 4411929"/>
              <a:gd name="connsiteX1139" fmla="*/ 8330070 w 9769822"/>
              <a:gd name="connsiteY1139" fmla="*/ 2985695 h 4411929"/>
              <a:gd name="connsiteX1140" fmla="*/ 8334676 w 9769822"/>
              <a:gd name="connsiteY1140" fmla="*/ 3002146 h 4411929"/>
              <a:gd name="connsiteX1141" fmla="*/ 8389900 w 9769822"/>
              <a:gd name="connsiteY1141" fmla="*/ 3092552 h 4411929"/>
              <a:gd name="connsiteX1142" fmla="*/ 8377149 w 9769822"/>
              <a:gd name="connsiteY1142" fmla="*/ 3122800 h 4411929"/>
              <a:gd name="connsiteX1143" fmla="*/ 8377309 w 9769822"/>
              <a:gd name="connsiteY1143" fmla="*/ 3133890 h 4411929"/>
              <a:gd name="connsiteX1144" fmla="*/ 8362425 w 9769822"/>
              <a:gd name="connsiteY1144" fmla="*/ 3139230 h 4411929"/>
              <a:gd name="connsiteX1145" fmla="*/ 8353819 w 9769822"/>
              <a:gd name="connsiteY1145" fmla="*/ 3126892 h 4411929"/>
              <a:gd name="connsiteX1146" fmla="*/ 8283820 w 9769822"/>
              <a:gd name="connsiteY1146" fmla="*/ 3017480 h 4411929"/>
              <a:gd name="connsiteX1147" fmla="*/ 8284678 w 9769822"/>
              <a:gd name="connsiteY1147" fmla="*/ 3019736 h 4411929"/>
              <a:gd name="connsiteX1148" fmla="*/ 8334392 w 9769822"/>
              <a:gd name="connsiteY1148" fmla="*/ 3114506 h 4411929"/>
              <a:gd name="connsiteX1149" fmla="*/ 8347979 w 9769822"/>
              <a:gd name="connsiteY1149" fmla="*/ 3144940 h 4411929"/>
              <a:gd name="connsiteX1150" fmla="*/ 8333349 w 9769822"/>
              <a:gd name="connsiteY1150" fmla="*/ 3151497 h 4411929"/>
              <a:gd name="connsiteX1151" fmla="*/ 8320652 w 9769822"/>
              <a:gd name="connsiteY1151" fmla="*/ 3130510 h 4411929"/>
              <a:gd name="connsiteX1152" fmla="*/ 8320082 w 9769822"/>
              <a:gd name="connsiteY1152" fmla="*/ 3129432 h 4411929"/>
              <a:gd name="connsiteX1153" fmla="*/ 8316057 w 9769822"/>
              <a:gd name="connsiteY1153" fmla="*/ 3130044 h 4411929"/>
              <a:gd name="connsiteX1154" fmla="*/ 8323314 w 9769822"/>
              <a:gd name="connsiteY1154" fmla="*/ 3149411 h 4411929"/>
              <a:gd name="connsiteX1155" fmla="*/ 8325941 w 9769822"/>
              <a:gd name="connsiteY1155" fmla="*/ 3154817 h 4411929"/>
              <a:gd name="connsiteX1156" fmla="*/ 8316733 w 9769822"/>
              <a:gd name="connsiteY1156" fmla="*/ 3158945 h 4411929"/>
              <a:gd name="connsiteX1157" fmla="*/ 8301609 w 9769822"/>
              <a:gd name="connsiteY1157" fmla="*/ 3167085 h 4411929"/>
              <a:gd name="connsiteX1158" fmla="*/ 8264489 w 9769822"/>
              <a:gd name="connsiteY1158" fmla="*/ 3090869 h 4411929"/>
              <a:gd name="connsiteX1159" fmla="*/ 8243257 w 9769822"/>
              <a:gd name="connsiteY1159" fmla="*/ 3055502 h 4411929"/>
              <a:gd name="connsiteX1160" fmla="*/ 8240107 w 9769822"/>
              <a:gd name="connsiteY1160" fmla="*/ 3071030 h 4411929"/>
              <a:gd name="connsiteX1161" fmla="*/ 8281563 w 9769822"/>
              <a:gd name="connsiteY1161" fmla="*/ 3157390 h 4411929"/>
              <a:gd name="connsiteX1162" fmla="*/ 8289607 w 9769822"/>
              <a:gd name="connsiteY1162" fmla="*/ 3173543 h 4411929"/>
              <a:gd name="connsiteX1163" fmla="*/ 8276560 w 9769822"/>
              <a:gd name="connsiteY1163" fmla="*/ 3180564 h 4411929"/>
              <a:gd name="connsiteX1164" fmla="*/ 8186092 w 9769822"/>
              <a:gd name="connsiteY1164" fmla="*/ 3003711 h 4411929"/>
              <a:gd name="connsiteX1165" fmla="*/ 8245985 w 9769822"/>
              <a:gd name="connsiteY1165" fmla="*/ 2985527 h 4411929"/>
              <a:gd name="connsiteX1166" fmla="*/ 8309306 w 9769822"/>
              <a:gd name="connsiteY1166" fmla="*/ 2974893 h 4411929"/>
              <a:gd name="connsiteX1167" fmla="*/ 8242642 w 9769822"/>
              <a:gd name="connsiteY1167" fmla="*/ 2939909 h 4411929"/>
              <a:gd name="connsiteX1168" fmla="*/ 8247542 w 9769822"/>
              <a:gd name="connsiteY1168" fmla="*/ 2949104 h 4411929"/>
              <a:gd name="connsiteX1169" fmla="*/ 8252555 w 9769822"/>
              <a:gd name="connsiteY1169" fmla="*/ 2950082 h 4411929"/>
              <a:gd name="connsiteX1170" fmla="*/ 8245401 w 9769822"/>
              <a:gd name="connsiteY1170" fmla="*/ 2940133 h 4411929"/>
              <a:gd name="connsiteX1171" fmla="*/ 8136253 w 9769822"/>
              <a:gd name="connsiteY1171" fmla="*/ 2939495 h 4411929"/>
              <a:gd name="connsiteX1172" fmla="*/ 8140612 w 9769822"/>
              <a:gd name="connsiteY1172" fmla="*/ 2948052 h 4411929"/>
              <a:gd name="connsiteX1173" fmla="*/ 8147016 w 9769822"/>
              <a:gd name="connsiteY1173" fmla="*/ 2961883 h 4411929"/>
              <a:gd name="connsiteX1174" fmla="*/ 8153657 w 9769822"/>
              <a:gd name="connsiteY1174" fmla="*/ 2980565 h 4411929"/>
              <a:gd name="connsiteX1175" fmla="*/ 8135053 w 9769822"/>
              <a:gd name="connsiteY1175" fmla="*/ 2984507 h 4411929"/>
              <a:gd name="connsiteX1176" fmla="*/ 8113198 w 9769822"/>
              <a:gd name="connsiteY1176" fmla="*/ 2944749 h 4411929"/>
              <a:gd name="connsiteX1177" fmla="*/ 8315725 w 9769822"/>
              <a:gd name="connsiteY1177" fmla="*/ 2921993 h 4411929"/>
              <a:gd name="connsiteX1178" fmla="*/ 8302723 w 9769822"/>
              <a:gd name="connsiteY1178" fmla="*/ 2922999 h 4411929"/>
              <a:gd name="connsiteX1179" fmla="*/ 8319763 w 9769822"/>
              <a:gd name="connsiteY1179" fmla="*/ 2929631 h 4411929"/>
              <a:gd name="connsiteX1180" fmla="*/ 8315725 w 9769822"/>
              <a:gd name="connsiteY1180" fmla="*/ 2921993 h 4411929"/>
              <a:gd name="connsiteX1181" fmla="*/ 1611150 w 9769822"/>
              <a:gd name="connsiteY1181" fmla="*/ 2910931 h 4411929"/>
              <a:gd name="connsiteX1182" fmla="*/ 1611327 w 9769822"/>
              <a:gd name="connsiteY1182" fmla="*/ 2910970 h 4411929"/>
              <a:gd name="connsiteX1183" fmla="*/ 1611326 w 9769822"/>
              <a:gd name="connsiteY1183" fmla="*/ 2910987 h 4411929"/>
              <a:gd name="connsiteX1184" fmla="*/ 1611469 w 9769822"/>
              <a:gd name="connsiteY1184" fmla="*/ 2907025 h 4411929"/>
              <a:gd name="connsiteX1185" fmla="*/ 1653638 w 9769822"/>
              <a:gd name="connsiteY1185" fmla="*/ 2919168 h 4411929"/>
              <a:gd name="connsiteX1186" fmla="*/ 1633563 w 9769822"/>
              <a:gd name="connsiteY1186" fmla="*/ 2915802 h 4411929"/>
              <a:gd name="connsiteX1187" fmla="*/ 1611327 w 9769822"/>
              <a:gd name="connsiteY1187" fmla="*/ 2910970 h 4411929"/>
              <a:gd name="connsiteX1188" fmla="*/ 8111670 w 9769822"/>
              <a:gd name="connsiteY1188" fmla="*/ 2901471 h 4411929"/>
              <a:gd name="connsiteX1189" fmla="*/ 8107140 w 9769822"/>
              <a:gd name="connsiteY1189" fmla="*/ 2902293 h 4411929"/>
              <a:gd name="connsiteX1190" fmla="*/ 8124176 w 9769822"/>
              <a:gd name="connsiteY1190" fmla="*/ 2908922 h 4411929"/>
              <a:gd name="connsiteX1191" fmla="*/ 8111670 w 9769822"/>
              <a:gd name="connsiteY1191" fmla="*/ 2901471 h 4411929"/>
              <a:gd name="connsiteX1192" fmla="*/ 1567114 w 9769822"/>
              <a:gd name="connsiteY1192" fmla="*/ 2901361 h 4411929"/>
              <a:gd name="connsiteX1193" fmla="*/ 1593761 w 9769822"/>
              <a:gd name="connsiteY1193" fmla="*/ 2905387 h 4411929"/>
              <a:gd name="connsiteX1194" fmla="*/ 1611150 w 9769822"/>
              <a:gd name="connsiteY1194" fmla="*/ 2910931 h 4411929"/>
              <a:gd name="connsiteX1195" fmla="*/ 8314363 w 9769822"/>
              <a:gd name="connsiteY1195" fmla="*/ 2899708 h 4411929"/>
              <a:gd name="connsiteX1196" fmla="*/ 8327884 w 9769822"/>
              <a:gd name="connsiteY1196" fmla="*/ 2923711 h 4411929"/>
              <a:gd name="connsiteX1197" fmla="*/ 8334814 w 9769822"/>
              <a:gd name="connsiteY1197" fmla="*/ 2943607 h 4411929"/>
              <a:gd name="connsiteX1198" fmla="*/ 8323433 w 9769822"/>
              <a:gd name="connsiteY1198" fmla="*/ 2945953 h 4411929"/>
              <a:gd name="connsiteX1199" fmla="*/ 8314046 w 9769822"/>
              <a:gd name="connsiteY1199" fmla="*/ 2945783 h 4411929"/>
              <a:gd name="connsiteX1200" fmla="*/ 8315979 w 9769822"/>
              <a:gd name="connsiteY1200" fmla="*/ 2947490 h 4411929"/>
              <a:gd name="connsiteX1201" fmla="*/ 8295683 w 9769822"/>
              <a:gd name="connsiteY1201" fmla="*/ 2951674 h 4411929"/>
              <a:gd name="connsiteX1202" fmla="*/ 8210993 w 9769822"/>
              <a:gd name="connsiteY1202" fmla="*/ 2968415 h 4411929"/>
              <a:gd name="connsiteX1203" fmla="*/ 8172238 w 9769822"/>
              <a:gd name="connsiteY1203" fmla="*/ 2976628 h 4411929"/>
              <a:gd name="connsiteX1204" fmla="*/ 8151470 w 9769822"/>
              <a:gd name="connsiteY1204" fmla="*/ 2936028 h 4411929"/>
              <a:gd name="connsiteX1205" fmla="*/ 8159127 w 9769822"/>
              <a:gd name="connsiteY1205" fmla="*/ 2934282 h 4411929"/>
              <a:gd name="connsiteX1206" fmla="*/ 8224306 w 9769822"/>
              <a:gd name="connsiteY1206" fmla="*/ 2918262 h 4411929"/>
              <a:gd name="connsiteX1207" fmla="*/ 8230433 w 9769822"/>
              <a:gd name="connsiteY1207" fmla="*/ 2917000 h 4411929"/>
              <a:gd name="connsiteX1208" fmla="*/ 8232493 w 9769822"/>
              <a:gd name="connsiteY1208" fmla="*/ 2920863 h 4411929"/>
              <a:gd name="connsiteX1209" fmla="*/ 8235919 w 9769822"/>
              <a:gd name="connsiteY1209" fmla="*/ 2921787 h 4411929"/>
              <a:gd name="connsiteX1210" fmla="*/ 8235529 w 9769822"/>
              <a:gd name="connsiteY1210" fmla="*/ 2916897 h 4411929"/>
              <a:gd name="connsiteX1211" fmla="*/ 8234566 w 9769822"/>
              <a:gd name="connsiteY1211" fmla="*/ 2916148 h 4411929"/>
              <a:gd name="connsiteX1212" fmla="*/ 1450650 w 9769822"/>
              <a:gd name="connsiteY1212" fmla="*/ 2875304 h 4411929"/>
              <a:gd name="connsiteX1213" fmla="*/ 1448153 w 9769822"/>
              <a:gd name="connsiteY1213" fmla="*/ 2879200 h 4411929"/>
              <a:gd name="connsiteX1214" fmla="*/ 1462336 w 9769822"/>
              <a:gd name="connsiteY1214" fmla="*/ 2881560 h 4411929"/>
              <a:gd name="connsiteX1215" fmla="*/ 1462129 w 9769822"/>
              <a:gd name="connsiteY1215" fmla="*/ 2879455 h 4411929"/>
              <a:gd name="connsiteX1216" fmla="*/ 1450650 w 9769822"/>
              <a:gd name="connsiteY1216" fmla="*/ 2875304 h 4411929"/>
              <a:gd name="connsiteX1217" fmla="*/ 8526726 w 9769822"/>
              <a:gd name="connsiteY1217" fmla="*/ 2867547 h 4411929"/>
              <a:gd name="connsiteX1218" fmla="*/ 8527429 w 9769822"/>
              <a:gd name="connsiteY1218" fmla="*/ 2868213 h 4411929"/>
              <a:gd name="connsiteX1219" fmla="*/ 8527651 w 9769822"/>
              <a:gd name="connsiteY1219" fmla="*/ 2868551 h 4411929"/>
              <a:gd name="connsiteX1220" fmla="*/ 8527446 w 9769822"/>
              <a:gd name="connsiteY1220" fmla="*/ 2868793 h 4411929"/>
              <a:gd name="connsiteX1221" fmla="*/ 8496764 w 9769822"/>
              <a:gd name="connsiteY1221" fmla="*/ 2842518 h 4411929"/>
              <a:gd name="connsiteX1222" fmla="*/ 8500758 w 9769822"/>
              <a:gd name="connsiteY1222" fmla="*/ 2854009 h 4411929"/>
              <a:gd name="connsiteX1223" fmla="*/ 8511767 w 9769822"/>
              <a:gd name="connsiteY1223" fmla="*/ 2886344 h 4411929"/>
              <a:gd name="connsiteX1224" fmla="*/ 8509662 w 9769822"/>
              <a:gd name="connsiteY1224" fmla="*/ 2888568 h 4411929"/>
              <a:gd name="connsiteX1225" fmla="*/ 8499524 w 9769822"/>
              <a:gd name="connsiteY1225" fmla="*/ 2893532 h 4411929"/>
              <a:gd name="connsiteX1226" fmla="*/ 8465372 w 9769822"/>
              <a:gd name="connsiteY1226" fmla="*/ 2907831 h 4411929"/>
              <a:gd name="connsiteX1227" fmla="*/ 8439492 w 9769822"/>
              <a:gd name="connsiteY1227" fmla="*/ 2862039 h 4411929"/>
              <a:gd name="connsiteX1228" fmla="*/ 8456899 w 9769822"/>
              <a:gd name="connsiteY1228" fmla="*/ 2855782 h 4411929"/>
              <a:gd name="connsiteX1229" fmla="*/ 8545698 w 9769822"/>
              <a:gd name="connsiteY1229" fmla="*/ 2828734 h 4411929"/>
              <a:gd name="connsiteX1230" fmla="*/ 8559976 w 9769822"/>
              <a:gd name="connsiteY1230" fmla="*/ 2829114 h 4411929"/>
              <a:gd name="connsiteX1231" fmla="*/ 8541859 w 9769822"/>
              <a:gd name="connsiteY1231" fmla="*/ 2851798 h 4411929"/>
              <a:gd name="connsiteX1232" fmla="*/ 8529020 w 9769822"/>
              <a:gd name="connsiteY1232" fmla="*/ 2866938 h 4411929"/>
              <a:gd name="connsiteX1233" fmla="*/ 8525094 w 9769822"/>
              <a:gd name="connsiteY1233" fmla="*/ 2857316 h 4411929"/>
              <a:gd name="connsiteX1234" fmla="*/ 8516626 w 9769822"/>
              <a:gd name="connsiteY1234" fmla="*/ 2838268 h 4411929"/>
              <a:gd name="connsiteX1235" fmla="*/ 8514848 w 9769822"/>
              <a:gd name="connsiteY1235" fmla="*/ 2836501 h 4411929"/>
              <a:gd name="connsiteX1236" fmla="*/ 8521825 w 9769822"/>
              <a:gd name="connsiteY1236" fmla="*/ 2834180 h 4411929"/>
              <a:gd name="connsiteX1237" fmla="*/ 8545698 w 9769822"/>
              <a:gd name="connsiteY1237" fmla="*/ 2828734 h 4411929"/>
              <a:gd name="connsiteX1238" fmla="*/ 1282492 w 9769822"/>
              <a:gd name="connsiteY1238" fmla="*/ 2828220 h 4411929"/>
              <a:gd name="connsiteX1239" fmla="*/ 1304366 w 9769822"/>
              <a:gd name="connsiteY1239" fmla="*/ 2834873 h 4411929"/>
              <a:gd name="connsiteX1240" fmla="*/ 1294075 w 9769822"/>
              <a:gd name="connsiteY1240" fmla="*/ 2833916 h 4411929"/>
              <a:gd name="connsiteX1241" fmla="*/ 1282492 w 9769822"/>
              <a:gd name="connsiteY1241" fmla="*/ 2828220 h 4411929"/>
              <a:gd name="connsiteX1242" fmla="*/ 1279297 w 9769822"/>
              <a:gd name="connsiteY1242" fmla="*/ 2824335 h 4411929"/>
              <a:gd name="connsiteX1243" fmla="*/ 1282492 w 9769822"/>
              <a:gd name="connsiteY1243" fmla="*/ 2828220 h 4411929"/>
              <a:gd name="connsiteX1244" fmla="*/ 1279254 w 9769822"/>
              <a:gd name="connsiteY1244" fmla="*/ 2828900 h 4411929"/>
              <a:gd name="connsiteX1245" fmla="*/ 1274472 w 9769822"/>
              <a:gd name="connsiteY1245" fmla="*/ 2825123 h 4411929"/>
              <a:gd name="connsiteX1246" fmla="*/ 1279297 w 9769822"/>
              <a:gd name="connsiteY1246" fmla="*/ 2824335 h 4411929"/>
              <a:gd name="connsiteX1247" fmla="*/ 1271277 w 9769822"/>
              <a:gd name="connsiteY1247" fmla="*/ 2821239 h 4411929"/>
              <a:gd name="connsiteX1248" fmla="*/ 1274472 w 9769822"/>
              <a:gd name="connsiteY1248" fmla="*/ 2825123 h 4411929"/>
              <a:gd name="connsiteX1249" fmla="*/ 1271237 w 9769822"/>
              <a:gd name="connsiteY1249" fmla="*/ 2825803 h 4411929"/>
              <a:gd name="connsiteX1250" fmla="*/ 1266451 w 9769822"/>
              <a:gd name="connsiteY1250" fmla="*/ 2822028 h 4411929"/>
              <a:gd name="connsiteX1251" fmla="*/ 1271277 w 9769822"/>
              <a:gd name="connsiteY1251" fmla="*/ 2821239 h 4411929"/>
              <a:gd name="connsiteX1252" fmla="*/ 1460090 w 9769822"/>
              <a:gd name="connsiteY1252" fmla="*/ 2818329 h 4411929"/>
              <a:gd name="connsiteX1253" fmla="*/ 1473924 w 9769822"/>
              <a:gd name="connsiteY1253" fmla="*/ 2822546 h 4411929"/>
              <a:gd name="connsiteX1254" fmla="*/ 1467072 w 9769822"/>
              <a:gd name="connsiteY1254" fmla="*/ 2822029 h 4411929"/>
              <a:gd name="connsiteX1255" fmla="*/ 1460090 w 9769822"/>
              <a:gd name="connsiteY1255" fmla="*/ 2818329 h 4411929"/>
              <a:gd name="connsiteX1256" fmla="*/ 1600628 w 9769822"/>
              <a:gd name="connsiteY1256" fmla="*/ 2804748 h 4411929"/>
              <a:gd name="connsiteX1257" fmla="*/ 1627022 w 9769822"/>
              <a:gd name="connsiteY1257" fmla="*/ 2811147 h 4411929"/>
              <a:gd name="connsiteX1258" fmla="*/ 1634593 w 9769822"/>
              <a:gd name="connsiteY1258" fmla="*/ 2811755 h 4411929"/>
              <a:gd name="connsiteX1259" fmla="*/ 1629186 w 9769822"/>
              <a:gd name="connsiteY1259" fmla="*/ 2809435 h 4411929"/>
              <a:gd name="connsiteX1260" fmla="*/ 1624559 w 9769822"/>
              <a:gd name="connsiteY1260" fmla="*/ 2808514 h 4411929"/>
              <a:gd name="connsiteX1261" fmla="*/ 1307064 w 9769822"/>
              <a:gd name="connsiteY1261" fmla="*/ 2777035 h 4411929"/>
              <a:gd name="connsiteX1262" fmla="*/ 1322466 w 9769822"/>
              <a:gd name="connsiteY1262" fmla="*/ 2783612 h 4411929"/>
              <a:gd name="connsiteX1263" fmla="*/ 1322474 w 9769822"/>
              <a:gd name="connsiteY1263" fmla="*/ 2783615 h 4411929"/>
              <a:gd name="connsiteX1264" fmla="*/ 1306938 w 9769822"/>
              <a:gd name="connsiteY1264" fmla="*/ 2784798 h 4411929"/>
              <a:gd name="connsiteX1265" fmla="*/ 1293881 w 9769822"/>
              <a:gd name="connsiteY1265" fmla="*/ 2779820 h 4411929"/>
              <a:gd name="connsiteX1266" fmla="*/ 1290207 w 9769822"/>
              <a:gd name="connsiteY1266" fmla="*/ 2778059 h 4411929"/>
              <a:gd name="connsiteX1267" fmla="*/ 1395843 w 9769822"/>
              <a:gd name="connsiteY1267" fmla="*/ 2773367 h 4411929"/>
              <a:gd name="connsiteX1268" fmla="*/ 1403402 w 9769822"/>
              <a:gd name="connsiteY1268" fmla="*/ 2775710 h 4411929"/>
              <a:gd name="connsiteX1269" fmla="*/ 1403988 w 9769822"/>
              <a:gd name="connsiteY1269" fmla="*/ 2778196 h 4411929"/>
              <a:gd name="connsiteX1270" fmla="*/ 1396523 w 9769822"/>
              <a:gd name="connsiteY1270" fmla="*/ 2777400 h 4411929"/>
              <a:gd name="connsiteX1271" fmla="*/ 1391120 w 9769822"/>
              <a:gd name="connsiteY1271" fmla="*/ 2773565 h 4411929"/>
              <a:gd name="connsiteX1272" fmla="*/ 1395843 w 9769822"/>
              <a:gd name="connsiteY1272" fmla="*/ 2773367 h 4411929"/>
              <a:gd name="connsiteX1273" fmla="*/ 1178095 w 9769822"/>
              <a:gd name="connsiteY1273" fmla="*/ 2764662 h 4411929"/>
              <a:gd name="connsiteX1274" fmla="*/ 1178701 w 9769822"/>
              <a:gd name="connsiteY1274" fmla="*/ 2764841 h 4411929"/>
              <a:gd name="connsiteX1275" fmla="*/ 1178593 w 9769822"/>
              <a:gd name="connsiteY1275" fmla="*/ 2764848 h 4411929"/>
              <a:gd name="connsiteX1276" fmla="*/ 8698931 w 9769822"/>
              <a:gd name="connsiteY1276" fmla="*/ 2703637 h 4411929"/>
              <a:gd name="connsiteX1277" fmla="*/ 8686634 w 9769822"/>
              <a:gd name="connsiteY1277" fmla="*/ 2710450 h 4411929"/>
              <a:gd name="connsiteX1278" fmla="*/ 8675493 w 9769822"/>
              <a:gd name="connsiteY1278" fmla="*/ 2712040 h 4411929"/>
              <a:gd name="connsiteX1279" fmla="*/ 8698931 w 9769822"/>
              <a:gd name="connsiteY1279" fmla="*/ 2703637 h 4411929"/>
              <a:gd name="connsiteX1280" fmla="*/ 8702199 w 9769822"/>
              <a:gd name="connsiteY1280" fmla="*/ 2699242 h 4411929"/>
              <a:gd name="connsiteX1281" fmla="*/ 8707489 w 9769822"/>
              <a:gd name="connsiteY1281" fmla="*/ 2699841 h 4411929"/>
              <a:gd name="connsiteX1282" fmla="*/ 8702486 w 9769822"/>
              <a:gd name="connsiteY1282" fmla="*/ 2704203 h 4411929"/>
              <a:gd name="connsiteX1283" fmla="*/ 8698931 w 9769822"/>
              <a:gd name="connsiteY1283" fmla="*/ 2703637 h 4411929"/>
              <a:gd name="connsiteX1284" fmla="*/ 8702199 w 9769822"/>
              <a:gd name="connsiteY1284" fmla="*/ 2699242 h 4411929"/>
              <a:gd name="connsiteX1285" fmla="*/ 8710757 w 9769822"/>
              <a:gd name="connsiteY1285" fmla="*/ 2695445 h 4411929"/>
              <a:gd name="connsiteX1286" fmla="*/ 8716047 w 9769822"/>
              <a:gd name="connsiteY1286" fmla="*/ 2696045 h 4411929"/>
              <a:gd name="connsiteX1287" fmla="*/ 8711045 w 9769822"/>
              <a:gd name="connsiteY1287" fmla="*/ 2700407 h 4411929"/>
              <a:gd name="connsiteX1288" fmla="*/ 8707489 w 9769822"/>
              <a:gd name="connsiteY1288" fmla="*/ 2699841 h 4411929"/>
              <a:gd name="connsiteX1289" fmla="*/ 8710757 w 9769822"/>
              <a:gd name="connsiteY1289" fmla="*/ 2695445 h 4411929"/>
              <a:gd name="connsiteX1290" fmla="*/ 1300518 w 9769822"/>
              <a:gd name="connsiteY1290" fmla="*/ 2688240 h 4411929"/>
              <a:gd name="connsiteX1291" fmla="*/ 1288253 w 9769822"/>
              <a:gd name="connsiteY1291" fmla="*/ 2696667 h 4411929"/>
              <a:gd name="connsiteX1292" fmla="*/ 1300518 w 9769822"/>
              <a:gd name="connsiteY1292" fmla="*/ 2688240 h 4411929"/>
              <a:gd name="connsiteX1293" fmla="*/ 8492451 w 9769822"/>
              <a:gd name="connsiteY1293" fmla="*/ 2681563 h 4411929"/>
              <a:gd name="connsiteX1294" fmla="*/ 8379511 w 9769822"/>
              <a:gd name="connsiteY1294" fmla="*/ 2726170 h 4411929"/>
              <a:gd name="connsiteX1295" fmla="*/ 8365426 w 9769822"/>
              <a:gd name="connsiteY1295" fmla="*/ 2730987 h 4411929"/>
              <a:gd name="connsiteX1296" fmla="*/ 8362546 w 9769822"/>
              <a:gd name="connsiteY1296" fmla="*/ 2725890 h 4411929"/>
              <a:gd name="connsiteX1297" fmla="*/ 8416276 w 9769822"/>
              <a:gd name="connsiteY1297" fmla="*/ 2705301 h 4411929"/>
              <a:gd name="connsiteX1298" fmla="*/ 8492451 w 9769822"/>
              <a:gd name="connsiteY1298" fmla="*/ 2681563 h 4411929"/>
              <a:gd name="connsiteX1299" fmla="*/ 1264629 w 9769822"/>
              <a:gd name="connsiteY1299" fmla="*/ 2652634 h 4411929"/>
              <a:gd name="connsiteX1300" fmla="*/ 1233348 w 9769822"/>
              <a:gd name="connsiteY1300" fmla="*/ 2656148 h 4411929"/>
              <a:gd name="connsiteX1301" fmla="*/ 1295775 w 9769822"/>
              <a:gd name="connsiteY1301" fmla="*/ 2654179 h 4411929"/>
              <a:gd name="connsiteX1302" fmla="*/ 1304307 w 9769822"/>
              <a:gd name="connsiteY1302" fmla="*/ 2653495 h 4411929"/>
              <a:gd name="connsiteX1303" fmla="*/ 1299169 w 9769822"/>
              <a:gd name="connsiteY1303" fmla="*/ 2653068 h 4411929"/>
              <a:gd name="connsiteX1304" fmla="*/ 1295775 w 9769822"/>
              <a:gd name="connsiteY1304" fmla="*/ 2654179 h 4411929"/>
              <a:gd name="connsiteX1305" fmla="*/ 1264629 w 9769822"/>
              <a:gd name="connsiteY1305" fmla="*/ 2652634 h 4411929"/>
              <a:gd name="connsiteX1306" fmla="*/ 8577860 w 9769822"/>
              <a:gd name="connsiteY1306" fmla="*/ 2649986 h 4411929"/>
              <a:gd name="connsiteX1307" fmla="*/ 8572189 w 9769822"/>
              <a:gd name="connsiteY1307" fmla="*/ 2654444 h 4411929"/>
              <a:gd name="connsiteX1308" fmla="*/ 8564110 w 9769822"/>
              <a:gd name="connsiteY1308" fmla="*/ 2655708 h 4411929"/>
              <a:gd name="connsiteX1309" fmla="*/ 8564617 w 9769822"/>
              <a:gd name="connsiteY1309" fmla="*/ 2652973 h 4411929"/>
              <a:gd name="connsiteX1310" fmla="*/ 8577860 w 9769822"/>
              <a:gd name="connsiteY1310" fmla="*/ 2649986 h 4411929"/>
              <a:gd name="connsiteX1311" fmla="*/ 8567566 w 9769822"/>
              <a:gd name="connsiteY1311" fmla="*/ 2634290 h 4411929"/>
              <a:gd name="connsiteX1312" fmla="*/ 8562286 w 9769822"/>
              <a:gd name="connsiteY1312" fmla="*/ 2641096 h 4411929"/>
              <a:gd name="connsiteX1313" fmla="*/ 8530668 w 9769822"/>
              <a:gd name="connsiteY1313" fmla="*/ 2652690 h 4411929"/>
              <a:gd name="connsiteX1314" fmla="*/ 8405404 w 9769822"/>
              <a:gd name="connsiteY1314" fmla="*/ 2698002 h 4411929"/>
              <a:gd name="connsiteX1315" fmla="*/ 8355720 w 9769822"/>
              <a:gd name="connsiteY1315" fmla="*/ 2714080 h 4411929"/>
              <a:gd name="connsiteX1316" fmla="*/ 8351906 w 9769822"/>
              <a:gd name="connsiteY1316" fmla="*/ 2708064 h 4411929"/>
              <a:gd name="connsiteX1317" fmla="*/ 8346223 w 9769822"/>
              <a:gd name="connsiteY1317" fmla="*/ 2696880 h 4411929"/>
              <a:gd name="connsiteX1318" fmla="*/ 8359141 w 9769822"/>
              <a:gd name="connsiteY1318" fmla="*/ 2692867 h 4411929"/>
              <a:gd name="connsiteX1319" fmla="*/ 8515540 w 9769822"/>
              <a:gd name="connsiteY1319" fmla="*/ 2643967 h 4411929"/>
              <a:gd name="connsiteX1320" fmla="*/ 8529258 w 9769822"/>
              <a:gd name="connsiteY1320" fmla="*/ 2644980 h 4411929"/>
              <a:gd name="connsiteX1321" fmla="*/ 8517860 w 9769822"/>
              <a:gd name="connsiteY1321" fmla="*/ 2650730 h 4411929"/>
              <a:gd name="connsiteX1322" fmla="*/ 8525311 w 9769822"/>
              <a:gd name="connsiteY1322" fmla="*/ 2647452 h 4411929"/>
              <a:gd name="connsiteX1323" fmla="*/ 8567566 w 9769822"/>
              <a:gd name="connsiteY1323" fmla="*/ 2634290 h 4411929"/>
              <a:gd name="connsiteX1324" fmla="*/ 8772026 w 9769822"/>
              <a:gd name="connsiteY1324" fmla="*/ 2629578 h 4411929"/>
              <a:gd name="connsiteX1325" fmla="*/ 8776301 w 9769822"/>
              <a:gd name="connsiteY1325" fmla="*/ 2631814 h 4411929"/>
              <a:gd name="connsiteX1326" fmla="*/ 8765502 w 9769822"/>
              <a:gd name="connsiteY1326" fmla="*/ 2636531 h 4411929"/>
              <a:gd name="connsiteX1327" fmla="*/ 8748620 w 9769822"/>
              <a:gd name="connsiteY1327" fmla="*/ 2638787 h 4411929"/>
              <a:gd name="connsiteX1328" fmla="*/ 8734941 w 9769822"/>
              <a:gd name="connsiteY1328" fmla="*/ 2642404 h 4411929"/>
              <a:gd name="connsiteX1329" fmla="*/ 8739712 w 9769822"/>
              <a:gd name="connsiteY1329" fmla="*/ 2646388 h 4411929"/>
              <a:gd name="connsiteX1330" fmla="*/ 8735745 w 9769822"/>
              <a:gd name="connsiteY1330" fmla="*/ 2647810 h 4411929"/>
              <a:gd name="connsiteX1331" fmla="*/ 8700570 w 9769822"/>
              <a:gd name="connsiteY1331" fmla="*/ 2668592 h 4411929"/>
              <a:gd name="connsiteX1332" fmla="*/ 8755620 w 9769822"/>
              <a:gd name="connsiteY1332" fmla="*/ 2647595 h 4411929"/>
              <a:gd name="connsiteX1333" fmla="*/ 8759108 w 9769822"/>
              <a:gd name="connsiteY1333" fmla="*/ 2646377 h 4411929"/>
              <a:gd name="connsiteX1334" fmla="*/ 8759637 w 9769822"/>
              <a:gd name="connsiteY1334" fmla="*/ 2646373 h 4411929"/>
              <a:gd name="connsiteX1335" fmla="*/ 8771571 w 9769822"/>
              <a:gd name="connsiteY1335" fmla="*/ 2645017 h 4411929"/>
              <a:gd name="connsiteX1336" fmla="*/ 8694578 w 9769822"/>
              <a:gd name="connsiteY1336" fmla="*/ 2678014 h 4411929"/>
              <a:gd name="connsiteX1337" fmla="*/ 8573371 w 9769822"/>
              <a:gd name="connsiteY1337" fmla="*/ 2726715 h 4411929"/>
              <a:gd name="connsiteX1338" fmla="*/ 8558161 w 9769822"/>
              <a:gd name="connsiteY1338" fmla="*/ 2731645 h 4411929"/>
              <a:gd name="connsiteX1339" fmla="*/ 8575704 w 9769822"/>
              <a:gd name="connsiteY1339" fmla="*/ 2729072 h 4411929"/>
              <a:gd name="connsiteX1340" fmla="*/ 8797700 w 9769822"/>
              <a:gd name="connsiteY1340" fmla="*/ 2649525 h 4411929"/>
              <a:gd name="connsiteX1341" fmla="*/ 8561285 w 9769822"/>
              <a:gd name="connsiteY1341" fmla="*/ 2743326 h 4411929"/>
              <a:gd name="connsiteX1342" fmla="*/ 8542584 w 9769822"/>
              <a:gd name="connsiteY1342" fmla="*/ 2751610 h 4411929"/>
              <a:gd name="connsiteX1343" fmla="*/ 8532794 w 9769822"/>
              <a:gd name="connsiteY1343" fmla="*/ 2762127 h 4411929"/>
              <a:gd name="connsiteX1344" fmla="*/ 8532709 w 9769822"/>
              <a:gd name="connsiteY1344" fmla="*/ 2762471 h 4411929"/>
              <a:gd name="connsiteX1345" fmla="*/ 8568668 w 9769822"/>
              <a:gd name="connsiteY1345" fmla="*/ 2750795 h 4411929"/>
              <a:gd name="connsiteX1346" fmla="*/ 8675493 w 9769822"/>
              <a:gd name="connsiteY1346" fmla="*/ 2712040 h 4411929"/>
              <a:gd name="connsiteX1347" fmla="*/ 8585831 w 9769822"/>
              <a:gd name="connsiteY1347" fmla="*/ 2748986 h 4411929"/>
              <a:gd name="connsiteX1348" fmla="*/ 8518582 w 9769822"/>
              <a:gd name="connsiteY1348" fmla="*/ 2775023 h 4411929"/>
              <a:gd name="connsiteX1349" fmla="*/ 8511589 w 9769822"/>
              <a:gd name="connsiteY1349" fmla="*/ 2780127 h 4411929"/>
              <a:gd name="connsiteX1350" fmla="*/ 8446494 w 9769822"/>
              <a:gd name="connsiteY1350" fmla="*/ 2810189 h 4411929"/>
              <a:gd name="connsiteX1351" fmla="*/ 8416698 w 9769822"/>
              <a:gd name="connsiteY1351" fmla="*/ 2821707 h 4411929"/>
              <a:gd name="connsiteX1352" fmla="*/ 8367190 w 9769822"/>
              <a:gd name="connsiteY1352" fmla="*/ 2734109 h 4411929"/>
              <a:gd name="connsiteX1353" fmla="*/ 8416905 w 9769822"/>
              <a:gd name="connsiteY1353" fmla="*/ 2722647 h 4411929"/>
              <a:gd name="connsiteX1354" fmla="*/ 8488379 w 9769822"/>
              <a:gd name="connsiteY1354" fmla="*/ 2700779 h 4411929"/>
              <a:gd name="connsiteX1355" fmla="*/ 8585836 w 9769822"/>
              <a:gd name="connsiteY1355" fmla="*/ 2668363 h 4411929"/>
              <a:gd name="connsiteX1356" fmla="*/ 8599719 w 9769822"/>
              <a:gd name="connsiteY1356" fmla="*/ 2667194 h 4411929"/>
              <a:gd name="connsiteX1357" fmla="*/ 8606571 w 9769822"/>
              <a:gd name="connsiteY1357" fmla="*/ 2672559 h 4411929"/>
              <a:gd name="connsiteX1358" fmla="*/ 8604031 w 9769822"/>
              <a:gd name="connsiteY1358" fmla="*/ 2674633 h 4411929"/>
              <a:gd name="connsiteX1359" fmla="*/ 8653072 w 9769822"/>
              <a:gd name="connsiteY1359" fmla="*/ 2657250 h 4411929"/>
              <a:gd name="connsiteX1360" fmla="*/ 8692416 w 9769822"/>
              <a:gd name="connsiteY1360" fmla="*/ 2647892 h 4411929"/>
              <a:gd name="connsiteX1361" fmla="*/ 8628093 w 9769822"/>
              <a:gd name="connsiteY1361" fmla="*/ 2672617 h 4411929"/>
              <a:gd name="connsiteX1362" fmla="*/ 8543622 w 9769822"/>
              <a:gd name="connsiteY1362" fmla="*/ 2705306 h 4411929"/>
              <a:gd name="connsiteX1363" fmla="*/ 8477308 w 9769822"/>
              <a:gd name="connsiteY1363" fmla="*/ 2731972 h 4411929"/>
              <a:gd name="connsiteX1364" fmla="*/ 8479918 w 9769822"/>
              <a:gd name="connsiteY1364" fmla="*/ 2738491 h 4411929"/>
              <a:gd name="connsiteX1365" fmla="*/ 8482339 w 9769822"/>
              <a:gd name="connsiteY1365" fmla="*/ 2738887 h 4411929"/>
              <a:gd name="connsiteX1366" fmla="*/ 8488673 w 9769822"/>
              <a:gd name="connsiteY1366" fmla="*/ 2736890 h 4411929"/>
              <a:gd name="connsiteX1367" fmla="*/ 8530926 w 9769822"/>
              <a:gd name="connsiteY1367" fmla="*/ 2720480 h 4411929"/>
              <a:gd name="connsiteX1368" fmla="*/ 8739312 w 9769822"/>
              <a:gd name="connsiteY1368" fmla="*/ 2639620 h 4411929"/>
              <a:gd name="connsiteX1369" fmla="*/ 8772026 w 9769822"/>
              <a:gd name="connsiteY1369" fmla="*/ 2629578 h 4411929"/>
              <a:gd name="connsiteX1370" fmla="*/ 8809091 w 9769822"/>
              <a:gd name="connsiteY1370" fmla="*/ 2628936 h 4411929"/>
              <a:gd name="connsiteX1371" fmla="*/ 8799756 w 9769822"/>
              <a:gd name="connsiteY1371" fmla="*/ 2632937 h 4411929"/>
              <a:gd name="connsiteX1372" fmla="*/ 8797071 w 9769822"/>
              <a:gd name="connsiteY1372" fmla="*/ 2633131 h 4411929"/>
              <a:gd name="connsiteX1373" fmla="*/ 8347986 w 9769822"/>
              <a:gd name="connsiteY1373" fmla="*/ 2626073 h 4411929"/>
              <a:gd name="connsiteX1374" fmla="*/ 8351948 w 9769822"/>
              <a:gd name="connsiteY1374" fmla="*/ 2629815 h 4411929"/>
              <a:gd name="connsiteX1375" fmla="*/ 8347986 w 9769822"/>
              <a:gd name="connsiteY1375" fmla="*/ 2626073 h 4411929"/>
              <a:gd name="connsiteX1376" fmla="*/ 8421987 w 9769822"/>
              <a:gd name="connsiteY1376" fmla="*/ 2618244 h 4411929"/>
              <a:gd name="connsiteX1377" fmla="*/ 8420838 w 9769822"/>
              <a:gd name="connsiteY1377" fmla="*/ 2619854 h 4411929"/>
              <a:gd name="connsiteX1378" fmla="*/ 8420446 w 9769822"/>
              <a:gd name="connsiteY1378" fmla="*/ 2620401 h 4411929"/>
              <a:gd name="connsiteX1379" fmla="*/ 5523784 w 9769822"/>
              <a:gd name="connsiteY1379" fmla="*/ 2606613 h 4411929"/>
              <a:gd name="connsiteX1380" fmla="*/ 5496325 w 9769822"/>
              <a:gd name="connsiteY1380" fmla="*/ 2610435 h 4411929"/>
              <a:gd name="connsiteX1381" fmla="*/ 5473413 w 9769822"/>
              <a:gd name="connsiteY1381" fmla="*/ 2618034 h 4411929"/>
              <a:gd name="connsiteX1382" fmla="*/ 5487791 w 9769822"/>
              <a:gd name="connsiteY1382" fmla="*/ 2617503 h 4411929"/>
              <a:gd name="connsiteX1383" fmla="*/ 5523784 w 9769822"/>
              <a:gd name="connsiteY1383" fmla="*/ 2606613 h 4411929"/>
              <a:gd name="connsiteX1384" fmla="*/ 5564003 w 9769822"/>
              <a:gd name="connsiteY1384" fmla="*/ 2606597 h 4411929"/>
              <a:gd name="connsiteX1385" fmla="*/ 5565735 w 9769822"/>
              <a:gd name="connsiteY1385" fmla="*/ 2607354 h 4411929"/>
              <a:gd name="connsiteX1386" fmla="*/ 5567254 w 9769822"/>
              <a:gd name="connsiteY1386" fmla="*/ 2608015 h 4411929"/>
              <a:gd name="connsiteX1387" fmla="*/ 5568983 w 9769822"/>
              <a:gd name="connsiteY1387" fmla="*/ 2608773 h 4411929"/>
              <a:gd name="connsiteX1388" fmla="*/ 5579595 w 9769822"/>
              <a:gd name="connsiteY1388" fmla="*/ 2613405 h 4411929"/>
              <a:gd name="connsiteX1389" fmla="*/ 5574397 w 9769822"/>
              <a:gd name="connsiteY1389" fmla="*/ 2611136 h 4411929"/>
              <a:gd name="connsiteX1390" fmla="*/ 5567254 w 9769822"/>
              <a:gd name="connsiteY1390" fmla="*/ 2608015 h 4411929"/>
              <a:gd name="connsiteX1391" fmla="*/ 4543130 w 9769822"/>
              <a:gd name="connsiteY1391" fmla="*/ 2597132 h 4411929"/>
              <a:gd name="connsiteX1392" fmla="*/ 4397260 w 9769822"/>
              <a:gd name="connsiteY1392" fmla="*/ 2597661 h 4411929"/>
              <a:gd name="connsiteX1393" fmla="*/ 4511839 w 9769822"/>
              <a:gd name="connsiteY1393" fmla="*/ 2616432 h 4411929"/>
              <a:gd name="connsiteX1394" fmla="*/ 4962907 w 9769822"/>
              <a:gd name="connsiteY1394" fmla="*/ 2615245 h 4411929"/>
              <a:gd name="connsiteX1395" fmla="*/ 5206000 w 9769822"/>
              <a:gd name="connsiteY1395" fmla="*/ 2616127 h 4411929"/>
              <a:gd name="connsiteX1396" fmla="*/ 5307375 w 9769822"/>
              <a:gd name="connsiteY1396" fmla="*/ 2621478 h 4411929"/>
              <a:gd name="connsiteX1397" fmla="*/ 5413027 w 9769822"/>
              <a:gd name="connsiteY1397" fmla="*/ 2615311 h 4411929"/>
              <a:gd name="connsiteX1398" fmla="*/ 5206000 w 9769822"/>
              <a:gd name="connsiteY1398" fmla="*/ 2616127 h 4411929"/>
              <a:gd name="connsiteX1399" fmla="*/ 4962907 w 9769822"/>
              <a:gd name="connsiteY1399" fmla="*/ 2615245 h 4411929"/>
              <a:gd name="connsiteX1400" fmla="*/ 4543130 w 9769822"/>
              <a:gd name="connsiteY1400" fmla="*/ 2597132 h 4411929"/>
              <a:gd name="connsiteX1401" fmla="*/ 1285819 w 9769822"/>
              <a:gd name="connsiteY1401" fmla="*/ 2590430 h 4411929"/>
              <a:gd name="connsiteX1402" fmla="*/ 1296222 w 9769822"/>
              <a:gd name="connsiteY1402" fmla="*/ 2590699 h 4411929"/>
              <a:gd name="connsiteX1403" fmla="*/ 1293234 w 9769822"/>
              <a:gd name="connsiteY1403" fmla="*/ 2591182 h 4411929"/>
              <a:gd name="connsiteX1404" fmla="*/ 1290867 w 9769822"/>
              <a:gd name="connsiteY1404" fmla="*/ 2591404 h 4411929"/>
              <a:gd name="connsiteX1405" fmla="*/ 6333153 w 9769822"/>
              <a:gd name="connsiteY1405" fmla="*/ 2585645 h 4411929"/>
              <a:gd name="connsiteX1406" fmla="*/ 6100594 w 9769822"/>
              <a:gd name="connsiteY1406" fmla="*/ 2593802 h 4411929"/>
              <a:gd name="connsiteX1407" fmla="*/ 5808588 w 9769822"/>
              <a:gd name="connsiteY1407" fmla="*/ 2609529 h 4411929"/>
              <a:gd name="connsiteX1408" fmla="*/ 5775435 w 9769822"/>
              <a:gd name="connsiteY1408" fmla="*/ 2616822 h 4411929"/>
              <a:gd name="connsiteX1409" fmla="*/ 5808588 w 9769822"/>
              <a:gd name="connsiteY1409" fmla="*/ 2609529 h 4411929"/>
              <a:gd name="connsiteX1410" fmla="*/ 6080603 w 9769822"/>
              <a:gd name="connsiteY1410" fmla="*/ 2607033 h 4411929"/>
              <a:gd name="connsiteX1411" fmla="*/ 6334881 w 9769822"/>
              <a:gd name="connsiteY1411" fmla="*/ 2593855 h 4411929"/>
              <a:gd name="connsiteX1412" fmla="*/ 1232918 w 9769822"/>
              <a:gd name="connsiteY1412" fmla="*/ 2541636 h 4411929"/>
              <a:gd name="connsiteX1413" fmla="*/ 1229574 w 9769822"/>
              <a:gd name="connsiteY1413" fmla="*/ 2545028 h 4411929"/>
              <a:gd name="connsiteX1414" fmla="*/ 1232918 w 9769822"/>
              <a:gd name="connsiteY1414" fmla="*/ 2541636 h 4411929"/>
              <a:gd name="connsiteX1415" fmla="*/ 1235742 w 9769822"/>
              <a:gd name="connsiteY1415" fmla="*/ 2516184 h 4411929"/>
              <a:gd name="connsiteX1416" fmla="*/ 1236117 w 9769822"/>
              <a:gd name="connsiteY1416" fmla="*/ 2516659 h 4411929"/>
              <a:gd name="connsiteX1417" fmla="*/ 1235252 w 9769822"/>
              <a:gd name="connsiteY1417" fmla="*/ 2516999 h 4411929"/>
              <a:gd name="connsiteX1418" fmla="*/ 1235742 w 9769822"/>
              <a:gd name="connsiteY1418" fmla="*/ 2516184 h 4411929"/>
              <a:gd name="connsiteX1419" fmla="*/ 8682626 w 9769822"/>
              <a:gd name="connsiteY1419" fmla="*/ 2445171 h 4411929"/>
              <a:gd name="connsiteX1420" fmla="*/ 8677187 w 9769822"/>
              <a:gd name="connsiteY1420" fmla="*/ 2446500 h 4411929"/>
              <a:gd name="connsiteX1421" fmla="*/ 8674600 w 9769822"/>
              <a:gd name="connsiteY1421" fmla="*/ 2446387 h 4411929"/>
              <a:gd name="connsiteX1422" fmla="*/ 8671325 w 9769822"/>
              <a:gd name="connsiteY1422" fmla="*/ 2446020 h 4411929"/>
              <a:gd name="connsiteX1423" fmla="*/ 8682626 w 9769822"/>
              <a:gd name="connsiteY1423" fmla="*/ 2445171 h 4411929"/>
              <a:gd name="connsiteX1424" fmla="*/ 8737562 w 9769822"/>
              <a:gd name="connsiteY1424" fmla="*/ 2389276 h 4411929"/>
              <a:gd name="connsiteX1425" fmla="*/ 8741381 w 9769822"/>
              <a:gd name="connsiteY1425" fmla="*/ 2392788 h 4411929"/>
              <a:gd name="connsiteX1426" fmla="*/ 8737562 w 9769822"/>
              <a:gd name="connsiteY1426" fmla="*/ 2389276 h 4411929"/>
              <a:gd name="connsiteX1427" fmla="*/ 1698005 w 9769822"/>
              <a:gd name="connsiteY1427" fmla="*/ 2368328 h 4411929"/>
              <a:gd name="connsiteX1428" fmla="*/ 1696667 w 9769822"/>
              <a:gd name="connsiteY1428" fmla="*/ 2368589 h 4411929"/>
              <a:gd name="connsiteX1429" fmla="*/ 1697141 w 9769822"/>
              <a:gd name="connsiteY1429" fmla="*/ 2369209 h 4411929"/>
              <a:gd name="connsiteX1430" fmla="*/ 1703017 w 9769822"/>
              <a:gd name="connsiteY1430" fmla="*/ 2371225 h 4411929"/>
              <a:gd name="connsiteX1431" fmla="*/ 1704202 w 9769822"/>
              <a:gd name="connsiteY1431" fmla="*/ 2370622 h 4411929"/>
              <a:gd name="connsiteX1432" fmla="*/ 1703821 w 9769822"/>
              <a:gd name="connsiteY1432" fmla="*/ 2369449 h 4411929"/>
              <a:gd name="connsiteX1433" fmla="*/ 1698005 w 9769822"/>
              <a:gd name="connsiteY1433" fmla="*/ 2368328 h 4411929"/>
              <a:gd name="connsiteX1434" fmla="*/ 1239772 w 9769822"/>
              <a:gd name="connsiteY1434" fmla="*/ 2354506 h 4411929"/>
              <a:gd name="connsiteX1435" fmla="*/ 1225227 w 9769822"/>
              <a:gd name="connsiteY1435" fmla="*/ 2356304 h 4411929"/>
              <a:gd name="connsiteX1436" fmla="*/ 1228294 w 9769822"/>
              <a:gd name="connsiteY1436" fmla="*/ 2356738 h 4411929"/>
              <a:gd name="connsiteX1437" fmla="*/ 1578897 w 9769822"/>
              <a:gd name="connsiteY1437" fmla="*/ 2329287 h 4411929"/>
              <a:gd name="connsiteX1438" fmla="*/ 1576400 w 9769822"/>
              <a:gd name="connsiteY1438" fmla="*/ 2333182 h 4411929"/>
              <a:gd name="connsiteX1439" fmla="*/ 1590583 w 9769822"/>
              <a:gd name="connsiteY1439" fmla="*/ 2335542 h 4411929"/>
              <a:gd name="connsiteX1440" fmla="*/ 1590376 w 9769822"/>
              <a:gd name="connsiteY1440" fmla="*/ 2333438 h 4411929"/>
              <a:gd name="connsiteX1441" fmla="*/ 1584977 w 9769822"/>
              <a:gd name="connsiteY1441" fmla="*/ 2330302 h 4411929"/>
              <a:gd name="connsiteX1442" fmla="*/ 1583367 w 9769822"/>
              <a:gd name="connsiteY1442" fmla="*/ 2329798 h 4411929"/>
              <a:gd name="connsiteX1443" fmla="*/ 1356815 w 9769822"/>
              <a:gd name="connsiteY1443" fmla="*/ 2310685 h 4411929"/>
              <a:gd name="connsiteX1444" fmla="*/ 1368464 w 9769822"/>
              <a:gd name="connsiteY1444" fmla="*/ 2310917 h 4411929"/>
              <a:gd name="connsiteX1445" fmla="*/ 1444364 w 9769822"/>
              <a:gd name="connsiteY1445" fmla="*/ 2314753 h 4411929"/>
              <a:gd name="connsiteX1446" fmla="*/ 1471358 w 9769822"/>
              <a:gd name="connsiteY1446" fmla="*/ 2324938 h 4411929"/>
              <a:gd name="connsiteX1447" fmla="*/ 1508490 w 9769822"/>
              <a:gd name="connsiteY1447" fmla="*/ 2335674 h 4411929"/>
              <a:gd name="connsiteX1448" fmla="*/ 1492350 w 9769822"/>
              <a:gd name="connsiteY1448" fmla="*/ 2335302 h 4411929"/>
              <a:gd name="connsiteX1449" fmla="*/ 1418046 w 9769822"/>
              <a:gd name="connsiteY1449" fmla="*/ 2324099 h 4411929"/>
              <a:gd name="connsiteX1450" fmla="*/ 1381267 w 9769822"/>
              <a:gd name="connsiteY1450" fmla="*/ 2321730 h 4411929"/>
              <a:gd name="connsiteX1451" fmla="*/ 1381965 w 9769822"/>
              <a:gd name="connsiteY1451" fmla="*/ 2321173 h 4411929"/>
              <a:gd name="connsiteX1452" fmla="*/ 1363694 w 9769822"/>
              <a:gd name="connsiteY1452" fmla="*/ 2313448 h 4411929"/>
              <a:gd name="connsiteX1453" fmla="*/ 1277339 w 9769822"/>
              <a:gd name="connsiteY1453" fmla="*/ 2309108 h 4411929"/>
              <a:gd name="connsiteX1454" fmla="*/ 1306710 w 9769822"/>
              <a:gd name="connsiteY1454" fmla="*/ 2309691 h 4411929"/>
              <a:gd name="connsiteX1455" fmla="*/ 1319373 w 9769822"/>
              <a:gd name="connsiteY1455" fmla="*/ 2315991 h 4411929"/>
              <a:gd name="connsiteX1456" fmla="*/ 1325258 w 9769822"/>
              <a:gd name="connsiteY1456" fmla="*/ 2318406 h 4411929"/>
              <a:gd name="connsiteX1457" fmla="*/ 1261842 w 9769822"/>
              <a:gd name="connsiteY1457" fmla="*/ 2315762 h 4411929"/>
              <a:gd name="connsiteX1458" fmla="*/ 1254751 w 9769822"/>
              <a:gd name="connsiteY1458" fmla="*/ 2313293 h 4411929"/>
              <a:gd name="connsiteX1459" fmla="*/ 1246582 w 9769822"/>
              <a:gd name="connsiteY1459" fmla="*/ 2309780 h 4411929"/>
              <a:gd name="connsiteX1460" fmla="*/ 1734524 w 9769822"/>
              <a:gd name="connsiteY1460" fmla="*/ 2297210 h 4411929"/>
              <a:gd name="connsiteX1461" fmla="*/ 1746539 w 9769822"/>
              <a:gd name="connsiteY1461" fmla="*/ 2300973 h 4411929"/>
              <a:gd name="connsiteX1462" fmla="*/ 1749406 w 9769822"/>
              <a:gd name="connsiteY1462" fmla="*/ 2301374 h 4411929"/>
              <a:gd name="connsiteX1463" fmla="*/ 1735386 w 9769822"/>
              <a:gd name="connsiteY1463" fmla="*/ 2297336 h 4411929"/>
              <a:gd name="connsiteX1464" fmla="*/ 8221733 w 9769822"/>
              <a:gd name="connsiteY1464" fmla="*/ 2291046 h 4411929"/>
              <a:gd name="connsiteX1465" fmla="*/ 8216652 w 9769822"/>
              <a:gd name="connsiteY1465" fmla="*/ 2291602 h 4411929"/>
              <a:gd name="connsiteX1466" fmla="*/ 8199153 w 9769822"/>
              <a:gd name="connsiteY1466" fmla="*/ 2297529 h 4411929"/>
              <a:gd name="connsiteX1467" fmla="*/ 8198533 w 9769822"/>
              <a:gd name="connsiteY1467" fmla="*/ 2296534 h 4411929"/>
              <a:gd name="connsiteX1468" fmla="*/ 8197757 w 9769822"/>
              <a:gd name="connsiteY1468" fmla="*/ 2295290 h 4411929"/>
              <a:gd name="connsiteX1469" fmla="*/ 8197291 w 9769822"/>
              <a:gd name="connsiteY1469" fmla="*/ 2294543 h 4411929"/>
              <a:gd name="connsiteX1470" fmla="*/ 8197498 w 9769822"/>
              <a:gd name="connsiteY1470" fmla="*/ 2294875 h 4411929"/>
              <a:gd name="connsiteX1471" fmla="*/ 8197757 w 9769822"/>
              <a:gd name="connsiteY1471" fmla="*/ 2295290 h 4411929"/>
              <a:gd name="connsiteX1472" fmla="*/ 8199153 w 9769822"/>
              <a:gd name="connsiteY1472" fmla="*/ 2297529 h 4411929"/>
              <a:gd name="connsiteX1473" fmla="*/ 8199410 w 9769822"/>
              <a:gd name="connsiteY1473" fmla="*/ 2297596 h 4411929"/>
              <a:gd name="connsiteX1474" fmla="*/ 8599669 w 9769822"/>
              <a:gd name="connsiteY1474" fmla="*/ 2288832 h 4411929"/>
              <a:gd name="connsiteX1475" fmla="*/ 8605165 w 9769822"/>
              <a:gd name="connsiteY1475" fmla="*/ 2292237 h 4411929"/>
              <a:gd name="connsiteX1476" fmla="*/ 8599495 w 9769822"/>
              <a:gd name="connsiteY1476" fmla="*/ 2294480 h 4411929"/>
              <a:gd name="connsiteX1477" fmla="*/ 8579150 w 9769822"/>
              <a:gd name="connsiteY1477" fmla="*/ 2292632 h 4411929"/>
              <a:gd name="connsiteX1478" fmla="*/ 8599669 w 9769822"/>
              <a:gd name="connsiteY1478" fmla="*/ 2288832 h 4411929"/>
              <a:gd name="connsiteX1479" fmla="*/ 1410738 w 9769822"/>
              <a:gd name="connsiteY1479" fmla="*/ 2282203 h 4411929"/>
              <a:gd name="connsiteX1480" fmla="*/ 1432614 w 9769822"/>
              <a:gd name="connsiteY1480" fmla="*/ 2288856 h 4411929"/>
              <a:gd name="connsiteX1481" fmla="*/ 1422322 w 9769822"/>
              <a:gd name="connsiteY1481" fmla="*/ 2287899 h 4411929"/>
              <a:gd name="connsiteX1482" fmla="*/ 1410738 w 9769822"/>
              <a:gd name="connsiteY1482" fmla="*/ 2282203 h 4411929"/>
              <a:gd name="connsiteX1483" fmla="*/ 1626296 w 9769822"/>
              <a:gd name="connsiteY1483" fmla="*/ 2281433 h 4411929"/>
              <a:gd name="connsiteX1484" fmla="*/ 1637573 w 9769822"/>
              <a:gd name="connsiteY1484" fmla="*/ 2285085 h 4411929"/>
              <a:gd name="connsiteX1485" fmla="*/ 1652155 w 9769822"/>
              <a:gd name="connsiteY1485" fmla="*/ 2285202 h 4411929"/>
              <a:gd name="connsiteX1486" fmla="*/ 1407543 w 9769822"/>
              <a:gd name="connsiteY1486" fmla="*/ 2278320 h 4411929"/>
              <a:gd name="connsiteX1487" fmla="*/ 1410738 w 9769822"/>
              <a:gd name="connsiteY1487" fmla="*/ 2282203 h 4411929"/>
              <a:gd name="connsiteX1488" fmla="*/ 1407502 w 9769822"/>
              <a:gd name="connsiteY1488" fmla="*/ 2282882 h 4411929"/>
              <a:gd name="connsiteX1489" fmla="*/ 1402719 w 9769822"/>
              <a:gd name="connsiteY1489" fmla="*/ 2279107 h 4411929"/>
              <a:gd name="connsiteX1490" fmla="*/ 1407543 w 9769822"/>
              <a:gd name="connsiteY1490" fmla="*/ 2278320 h 4411929"/>
              <a:gd name="connsiteX1491" fmla="*/ 1399524 w 9769822"/>
              <a:gd name="connsiteY1491" fmla="*/ 2275223 h 4411929"/>
              <a:gd name="connsiteX1492" fmla="*/ 1402719 w 9769822"/>
              <a:gd name="connsiteY1492" fmla="*/ 2279107 h 4411929"/>
              <a:gd name="connsiteX1493" fmla="*/ 1399482 w 9769822"/>
              <a:gd name="connsiteY1493" fmla="*/ 2279786 h 4411929"/>
              <a:gd name="connsiteX1494" fmla="*/ 1394699 w 9769822"/>
              <a:gd name="connsiteY1494" fmla="*/ 2276010 h 4411929"/>
              <a:gd name="connsiteX1495" fmla="*/ 1399524 w 9769822"/>
              <a:gd name="connsiteY1495" fmla="*/ 2275223 h 4411929"/>
              <a:gd name="connsiteX1496" fmla="*/ 1566569 w 9769822"/>
              <a:gd name="connsiteY1496" fmla="*/ 2272554 h 4411929"/>
              <a:gd name="connsiteX1497" fmla="*/ 1583641 w 9769822"/>
              <a:gd name="connsiteY1497" fmla="*/ 2277731 h 4411929"/>
              <a:gd name="connsiteX1498" fmla="*/ 1609483 w 9769822"/>
              <a:gd name="connsiteY1498" fmla="*/ 2286089 h 4411929"/>
              <a:gd name="connsiteX1499" fmla="*/ 1620298 w 9769822"/>
              <a:gd name="connsiteY1499" fmla="*/ 2285384 h 4411929"/>
              <a:gd name="connsiteX1500" fmla="*/ 1623914 w 9769822"/>
              <a:gd name="connsiteY1500" fmla="*/ 2285294 h 4411929"/>
              <a:gd name="connsiteX1501" fmla="*/ 1615967 w 9769822"/>
              <a:gd name="connsiteY1501" fmla="*/ 2282362 h 4411929"/>
              <a:gd name="connsiteX1502" fmla="*/ 1607177 w 9769822"/>
              <a:gd name="connsiteY1502" fmla="*/ 2278645 h 4411929"/>
              <a:gd name="connsiteX1503" fmla="*/ 1594544 w 9769822"/>
              <a:gd name="connsiteY1503" fmla="*/ 2276804 h 4411929"/>
              <a:gd name="connsiteX1504" fmla="*/ 1538647 w 9769822"/>
              <a:gd name="connsiteY1504" fmla="*/ 2259949 h 4411929"/>
              <a:gd name="connsiteX1505" fmla="*/ 1537896 w 9769822"/>
              <a:gd name="connsiteY1505" fmla="*/ 2260673 h 4411929"/>
              <a:gd name="connsiteX1506" fmla="*/ 1535384 w 9769822"/>
              <a:gd name="connsiteY1506" fmla="*/ 2263096 h 4411929"/>
              <a:gd name="connsiteX1507" fmla="*/ 8286383 w 9769822"/>
              <a:gd name="connsiteY1507" fmla="*/ 2247998 h 4411929"/>
              <a:gd name="connsiteX1508" fmla="*/ 8286822 w 9769822"/>
              <a:gd name="connsiteY1508" fmla="*/ 2248412 h 4411929"/>
              <a:gd name="connsiteX1509" fmla="*/ 8287869 w 9769822"/>
              <a:gd name="connsiteY1509" fmla="*/ 2249401 h 4411929"/>
              <a:gd name="connsiteX1510" fmla="*/ 8290347 w 9769822"/>
              <a:gd name="connsiteY1510" fmla="*/ 2251739 h 4411929"/>
              <a:gd name="connsiteX1511" fmla="*/ 8286822 w 9769822"/>
              <a:gd name="connsiteY1511" fmla="*/ 2248412 h 4411929"/>
              <a:gd name="connsiteX1512" fmla="*/ 8286446 w 9769822"/>
              <a:gd name="connsiteY1512" fmla="*/ 2248056 h 4411929"/>
              <a:gd name="connsiteX1513" fmla="*/ 8286383 w 9769822"/>
              <a:gd name="connsiteY1513" fmla="*/ 2247998 h 4411929"/>
              <a:gd name="connsiteX1514" fmla="*/ 8214465 w 9769822"/>
              <a:gd name="connsiteY1514" fmla="*/ 2245914 h 4411929"/>
              <a:gd name="connsiteX1515" fmla="*/ 8210213 w 9769822"/>
              <a:gd name="connsiteY1515" fmla="*/ 2249391 h 4411929"/>
              <a:gd name="connsiteX1516" fmla="*/ 8210213 w 9769822"/>
              <a:gd name="connsiteY1516" fmla="*/ 2249392 h 4411929"/>
              <a:gd name="connsiteX1517" fmla="*/ 1448863 w 9769822"/>
              <a:gd name="connsiteY1517" fmla="*/ 2236685 h 4411929"/>
              <a:gd name="connsiteX1518" fmla="*/ 1449252 w 9769822"/>
              <a:gd name="connsiteY1518" fmla="*/ 2236869 h 4411929"/>
              <a:gd name="connsiteX1519" fmla="*/ 1450711 w 9769822"/>
              <a:gd name="connsiteY1519" fmla="*/ 2237595 h 4411929"/>
              <a:gd name="connsiteX1520" fmla="*/ 1475858 w 9769822"/>
              <a:gd name="connsiteY1520" fmla="*/ 2245158 h 4411929"/>
              <a:gd name="connsiteX1521" fmla="*/ 1464098 w 9769822"/>
              <a:gd name="connsiteY1521" fmla="*/ 2237477 h 4411929"/>
              <a:gd name="connsiteX1522" fmla="*/ 1455847 w 9769822"/>
              <a:gd name="connsiteY1522" fmla="*/ 2237461 h 4411929"/>
              <a:gd name="connsiteX1523" fmla="*/ 1524090 w 9769822"/>
              <a:gd name="connsiteY1523" fmla="*/ 2227350 h 4411929"/>
              <a:gd name="connsiteX1524" fmla="*/ 1531649 w 9769822"/>
              <a:gd name="connsiteY1524" fmla="*/ 2229694 h 4411929"/>
              <a:gd name="connsiteX1525" fmla="*/ 1532235 w 9769822"/>
              <a:gd name="connsiteY1525" fmla="*/ 2232180 h 4411929"/>
              <a:gd name="connsiteX1526" fmla="*/ 1524770 w 9769822"/>
              <a:gd name="connsiteY1526" fmla="*/ 2231383 h 4411929"/>
              <a:gd name="connsiteX1527" fmla="*/ 1519367 w 9769822"/>
              <a:gd name="connsiteY1527" fmla="*/ 2227548 h 4411929"/>
              <a:gd name="connsiteX1528" fmla="*/ 1524090 w 9769822"/>
              <a:gd name="connsiteY1528" fmla="*/ 2227350 h 4411929"/>
              <a:gd name="connsiteX1529" fmla="*/ 1306341 w 9769822"/>
              <a:gd name="connsiteY1529" fmla="*/ 2218645 h 4411929"/>
              <a:gd name="connsiteX1530" fmla="*/ 1317554 w 9769822"/>
              <a:gd name="connsiteY1530" fmla="*/ 2221951 h 4411929"/>
              <a:gd name="connsiteX1531" fmla="*/ 1315084 w 9769822"/>
              <a:gd name="connsiteY1531" fmla="*/ 2221896 h 4411929"/>
              <a:gd name="connsiteX1532" fmla="*/ 8349914 w 9769822"/>
              <a:gd name="connsiteY1532" fmla="*/ 2176763 h 4411929"/>
              <a:gd name="connsiteX1533" fmla="*/ 8345081 w 9769822"/>
              <a:gd name="connsiteY1533" fmla="*/ 2177559 h 4411929"/>
              <a:gd name="connsiteX1534" fmla="*/ 8343356 w 9769822"/>
              <a:gd name="connsiteY1534" fmla="*/ 2178191 h 4411929"/>
              <a:gd name="connsiteX1535" fmla="*/ 8337651 w 9769822"/>
              <a:gd name="connsiteY1535" fmla="*/ 2181891 h 4411929"/>
              <a:gd name="connsiteX1536" fmla="*/ 8337537 w 9769822"/>
              <a:gd name="connsiteY1536" fmla="*/ 2184191 h 4411929"/>
              <a:gd name="connsiteX1537" fmla="*/ 8352838 w 9769822"/>
              <a:gd name="connsiteY1537" fmla="*/ 2180868 h 4411929"/>
              <a:gd name="connsiteX1538" fmla="*/ 8349914 w 9769822"/>
              <a:gd name="connsiteY1538" fmla="*/ 2176763 h 4411929"/>
              <a:gd name="connsiteX1539" fmla="*/ 8182685 w 9769822"/>
              <a:gd name="connsiteY1539" fmla="*/ 2148757 h 4411929"/>
              <a:gd name="connsiteX1540" fmla="*/ 8162964 w 9769822"/>
              <a:gd name="connsiteY1540" fmla="*/ 2155500 h 4411929"/>
              <a:gd name="connsiteX1541" fmla="*/ 8166061 w 9769822"/>
              <a:gd name="connsiteY1541" fmla="*/ 2154909 h 4411929"/>
              <a:gd name="connsiteX1542" fmla="*/ 8182186 w 9769822"/>
              <a:gd name="connsiteY1542" fmla="*/ 2148977 h 4411929"/>
              <a:gd name="connsiteX1543" fmla="*/ 8590481 w 9769822"/>
              <a:gd name="connsiteY1543" fmla="*/ 2144683 h 4411929"/>
              <a:gd name="connsiteX1544" fmla="*/ 8583145 w 9769822"/>
              <a:gd name="connsiteY1544" fmla="*/ 2148055 h 4411929"/>
              <a:gd name="connsiteX1545" fmla="*/ 8563684 w 9769822"/>
              <a:gd name="connsiteY1545" fmla="*/ 2157431 h 4411929"/>
              <a:gd name="connsiteX1546" fmla="*/ 8564473 w 9769822"/>
              <a:gd name="connsiteY1546" fmla="*/ 2158000 h 4411929"/>
              <a:gd name="connsiteX1547" fmla="*/ 8524595 w 9769822"/>
              <a:gd name="connsiteY1547" fmla="*/ 2162539 h 4411929"/>
              <a:gd name="connsiteX1548" fmla="*/ 8444373 w 9769822"/>
              <a:gd name="connsiteY1548" fmla="*/ 2178689 h 4411929"/>
              <a:gd name="connsiteX1549" fmla="*/ 8426837 w 9769822"/>
              <a:gd name="connsiteY1549" fmla="*/ 2179956 h 4411929"/>
              <a:gd name="connsiteX1550" fmla="*/ 8466654 w 9769822"/>
              <a:gd name="connsiteY1550" fmla="*/ 2166295 h 4411929"/>
              <a:gd name="connsiteX1551" fmla="*/ 8495470 w 9769822"/>
              <a:gd name="connsiteY1551" fmla="*/ 2153779 h 4411929"/>
              <a:gd name="connsiteX1552" fmla="*/ 8577821 w 9769822"/>
              <a:gd name="connsiteY1552" fmla="*/ 2145556 h 4411929"/>
              <a:gd name="connsiteX1553" fmla="*/ 8710332 w 9769822"/>
              <a:gd name="connsiteY1553" fmla="*/ 2137817 h 4411929"/>
              <a:gd name="connsiteX1554" fmla="*/ 8701633 w 9769822"/>
              <a:gd name="connsiteY1554" fmla="*/ 2142074 h 4411929"/>
              <a:gd name="connsiteX1555" fmla="*/ 8694052 w 9769822"/>
              <a:gd name="connsiteY1555" fmla="*/ 2145138 h 4411929"/>
              <a:gd name="connsiteX1556" fmla="*/ 8625214 w 9769822"/>
              <a:gd name="connsiteY1556" fmla="*/ 2151396 h 4411929"/>
              <a:gd name="connsiteX1557" fmla="*/ 8631488 w 9769822"/>
              <a:gd name="connsiteY1557" fmla="*/ 2148456 h 4411929"/>
              <a:gd name="connsiteX1558" fmla="*/ 8644926 w 9769822"/>
              <a:gd name="connsiteY1558" fmla="*/ 2140927 h 4411929"/>
              <a:gd name="connsiteX1559" fmla="*/ 8676840 w 9769822"/>
              <a:gd name="connsiteY1559" fmla="*/ 2138727 h 4411929"/>
              <a:gd name="connsiteX1560" fmla="*/ 8197490 w 9769822"/>
              <a:gd name="connsiteY1560" fmla="*/ 2137466 h 4411929"/>
              <a:gd name="connsiteX1561" fmla="*/ 8186633 w 9769822"/>
              <a:gd name="connsiteY1561" fmla="*/ 2139262 h 4411929"/>
              <a:gd name="connsiteX1562" fmla="*/ 8170159 w 9769822"/>
              <a:gd name="connsiteY1562" fmla="*/ 2145904 h 4411929"/>
              <a:gd name="connsiteX1563" fmla="*/ 8164220 w 9769822"/>
              <a:gd name="connsiteY1563" fmla="*/ 2148705 h 4411929"/>
              <a:gd name="connsiteX1564" fmla="*/ 8177913 w 9769822"/>
              <a:gd name="connsiteY1564" fmla="*/ 2144968 h 4411929"/>
              <a:gd name="connsiteX1565" fmla="*/ 8252079 w 9769822"/>
              <a:gd name="connsiteY1565" fmla="*/ 2128431 h 4411929"/>
              <a:gd name="connsiteX1566" fmla="*/ 8233305 w 9769822"/>
              <a:gd name="connsiteY1566" fmla="*/ 2131538 h 4411929"/>
              <a:gd name="connsiteX1567" fmla="*/ 8232287 w 9769822"/>
              <a:gd name="connsiteY1567" fmla="*/ 2132451 h 4411929"/>
              <a:gd name="connsiteX1568" fmla="*/ 8237973 w 9769822"/>
              <a:gd name="connsiteY1568" fmla="*/ 2133946 h 4411929"/>
              <a:gd name="connsiteX1569" fmla="*/ 8530309 w 9769822"/>
              <a:gd name="connsiteY1569" fmla="*/ 2116580 h 4411929"/>
              <a:gd name="connsiteX1570" fmla="*/ 8518011 w 9769822"/>
              <a:gd name="connsiteY1570" fmla="*/ 2123392 h 4411929"/>
              <a:gd name="connsiteX1571" fmla="*/ 8506868 w 9769822"/>
              <a:gd name="connsiteY1571" fmla="*/ 2124982 h 4411929"/>
              <a:gd name="connsiteX1572" fmla="*/ 8530309 w 9769822"/>
              <a:gd name="connsiteY1572" fmla="*/ 2116580 h 4411929"/>
              <a:gd name="connsiteX1573" fmla="*/ 8533576 w 9769822"/>
              <a:gd name="connsiteY1573" fmla="*/ 2112185 h 4411929"/>
              <a:gd name="connsiteX1574" fmla="*/ 8538867 w 9769822"/>
              <a:gd name="connsiteY1574" fmla="*/ 2112783 h 4411929"/>
              <a:gd name="connsiteX1575" fmla="*/ 8533865 w 9769822"/>
              <a:gd name="connsiteY1575" fmla="*/ 2117145 h 4411929"/>
              <a:gd name="connsiteX1576" fmla="*/ 8530309 w 9769822"/>
              <a:gd name="connsiteY1576" fmla="*/ 2116580 h 4411929"/>
              <a:gd name="connsiteX1577" fmla="*/ 8533576 w 9769822"/>
              <a:gd name="connsiteY1577" fmla="*/ 2112185 h 4411929"/>
              <a:gd name="connsiteX1578" fmla="*/ 8542134 w 9769822"/>
              <a:gd name="connsiteY1578" fmla="*/ 2108387 h 4411929"/>
              <a:gd name="connsiteX1579" fmla="*/ 8547424 w 9769822"/>
              <a:gd name="connsiteY1579" fmla="*/ 2108987 h 4411929"/>
              <a:gd name="connsiteX1580" fmla="*/ 8542422 w 9769822"/>
              <a:gd name="connsiteY1580" fmla="*/ 2113349 h 4411929"/>
              <a:gd name="connsiteX1581" fmla="*/ 8538867 w 9769822"/>
              <a:gd name="connsiteY1581" fmla="*/ 2112783 h 4411929"/>
              <a:gd name="connsiteX1582" fmla="*/ 8542134 w 9769822"/>
              <a:gd name="connsiteY1582" fmla="*/ 2108387 h 4411929"/>
              <a:gd name="connsiteX1583" fmla="*/ 1440045 w 9769822"/>
              <a:gd name="connsiteY1583" fmla="*/ 2108101 h 4411929"/>
              <a:gd name="connsiteX1584" fmla="*/ 1442468 w 9769822"/>
              <a:gd name="connsiteY1584" fmla="*/ 2108525 h 4411929"/>
              <a:gd name="connsiteX1585" fmla="*/ 1453394 w 9769822"/>
              <a:gd name="connsiteY1585" fmla="*/ 2109687 h 4411929"/>
              <a:gd name="connsiteX1586" fmla="*/ 1453195 w 9769822"/>
              <a:gd name="connsiteY1586" fmla="*/ 2109192 h 4411929"/>
              <a:gd name="connsiteX1587" fmla="*/ 8393915 w 9769822"/>
              <a:gd name="connsiteY1587" fmla="*/ 2102375 h 4411929"/>
              <a:gd name="connsiteX1588" fmla="*/ 8335913 w 9769822"/>
              <a:gd name="connsiteY1588" fmla="*/ 2114557 h 4411929"/>
              <a:gd name="connsiteX1589" fmla="*/ 8333034 w 9769822"/>
              <a:gd name="connsiteY1589" fmla="*/ 2115033 h 4411929"/>
              <a:gd name="connsiteX1590" fmla="*/ 8336607 w 9769822"/>
              <a:gd name="connsiteY1590" fmla="*/ 2115296 h 4411929"/>
              <a:gd name="connsiteX1591" fmla="*/ 8329211 w 9769822"/>
              <a:gd name="connsiteY1591" fmla="*/ 2119692 h 4411929"/>
              <a:gd name="connsiteX1592" fmla="*/ 8321785 w 9769822"/>
              <a:gd name="connsiteY1592" fmla="*/ 2120619 h 4411929"/>
              <a:gd name="connsiteX1593" fmla="*/ 8325384 w 9769822"/>
              <a:gd name="connsiteY1593" fmla="*/ 2117651 h 4411929"/>
              <a:gd name="connsiteX1594" fmla="*/ 8314675 w 9769822"/>
              <a:gd name="connsiteY1594" fmla="*/ 2122404 h 4411929"/>
              <a:gd name="connsiteX1595" fmla="*/ 8321785 w 9769822"/>
              <a:gd name="connsiteY1595" fmla="*/ 2120619 h 4411929"/>
              <a:gd name="connsiteX1596" fmla="*/ 8307091 w 9769822"/>
              <a:gd name="connsiteY1596" fmla="*/ 2127701 h 4411929"/>
              <a:gd name="connsiteX1597" fmla="*/ 8298603 w 9769822"/>
              <a:gd name="connsiteY1597" fmla="*/ 2131314 h 4411929"/>
              <a:gd name="connsiteX1598" fmla="*/ 8302540 w 9769822"/>
              <a:gd name="connsiteY1598" fmla="*/ 2131218 h 4411929"/>
              <a:gd name="connsiteX1599" fmla="*/ 8314343 w 9769822"/>
              <a:gd name="connsiteY1599" fmla="*/ 2131409 h 4411929"/>
              <a:gd name="connsiteX1600" fmla="*/ 8342005 w 9769822"/>
              <a:gd name="connsiteY1600" fmla="*/ 2120939 h 4411929"/>
              <a:gd name="connsiteX1601" fmla="*/ 1255090 w 9769822"/>
              <a:gd name="connsiteY1601" fmla="*/ 2075734 h 4411929"/>
              <a:gd name="connsiteX1602" fmla="*/ 1268055 w 9769822"/>
              <a:gd name="connsiteY1602" fmla="*/ 2077946 h 4411929"/>
              <a:gd name="connsiteX1603" fmla="*/ 1278524 w 9769822"/>
              <a:gd name="connsiteY1603" fmla="*/ 2081777 h 4411929"/>
              <a:gd name="connsiteX1604" fmla="*/ 1243203 w 9769822"/>
              <a:gd name="connsiteY1604" fmla="*/ 2076457 h 4411929"/>
              <a:gd name="connsiteX1605" fmla="*/ 8528859 w 9769822"/>
              <a:gd name="connsiteY1605" fmla="*/ 2069095 h 4411929"/>
              <a:gd name="connsiteX1606" fmla="*/ 8477846 w 9769822"/>
              <a:gd name="connsiteY1606" fmla="*/ 2084746 h 4411929"/>
              <a:gd name="connsiteX1607" fmla="*/ 8442253 w 9769822"/>
              <a:gd name="connsiteY1607" fmla="*/ 2092222 h 4411929"/>
              <a:gd name="connsiteX1608" fmla="*/ 8374999 w 9769822"/>
              <a:gd name="connsiteY1608" fmla="*/ 2118248 h 4411929"/>
              <a:gd name="connsiteX1609" fmla="*/ 8328667 w 9769822"/>
              <a:gd name="connsiteY1609" fmla="*/ 2136878 h 4411929"/>
              <a:gd name="connsiteX1610" fmla="*/ 8328147 w 9769822"/>
              <a:gd name="connsiteY1610" fmla="*/ 2139705 h 4411929"/>
              <a:gd name="connsiteX1611" fmla="*/ 8323860 w 9769822"/>
              <a:gd name="connsiteY1611" fmla="*/ 2147768 h 4411929"/>
              <a:gd name="connsiteX1612" fmla="*/ 8323388 w 9769822"/>
              <a:gd name="connsiteY1612" fmla="*/ 2148565 h 4411929"/>
              <a:gd name="connsiteX1613" fmla="*/ 8334441 w 9769822"/>
              <a:gd name="connsiteY1613" fmla="*/ 2144366 h 4411929"/>
              <a:gd name="connsiteX1614" fmla="*/ 8362303 w 9769822"/>
              <a:gd name="connsiteY1614" fmla="*/ 2133423 h 4411929"/>
              <a:gd name="connsiteX1615" fmla="*/ 8461790 w 9769822"/>
              <a:gd name="connsiteY1615" fmla="*/ 2095605 h 4411929"/>
              <a:gd name="connsiteX1616" fmla="*/ 8601071 w 9769822"/>
              <a:gd name="connsiteY1616" fmla="*/ 2058172 h 4411929"/>
              <a:gd name="connsiteX1617" fmla="*/ 8568199 w 9769822"/>
              <a:gd name="connsiteY1617" fmla="*/ 2068600 h 4411929"/>
              <a:gd name="connsiteX1618" fmla="*/ 8586997 w 9769822"/>
              <a:gd name="connsiteY1618" fmla="*/ 2060538 h 4411929"/>
              <a:gd name="connsiteX1619" fmla="*/ 8590484 w 9769822"/>
              <a:gd name="connsiteY1619" fmla="*/ 2059321 h 4411929"/>
              <a:gd name="connsiteX1620" fmla="*/ 8591014 w 9769822"/>
              <a:gd name="connsiteY1620" fmla="*/ 2059314 h 4411929"/>
              <a:gd name="connsiteX1621" fmla="*/ 1140524 w 9769822"/>
              <a:gd name="connsiteY1621" fmla="*/ 2056186 h 4411929"/>
              <a:gd name="connsiteX1622" fmla="*/ 1159840 w 9769822"/>
              <a:gd name="connsiteY1622" fmla="*/ 2059481 h 4411929"/>
              <a:gd name="connsiteX1623" fmla="*/ 1153644 w 9769822"/>
              <a:gd name="connsiteY1623" fmla="*/ 2060337 h 4411929"/>
              <a:gd name="connsiteX1624" fmla="*/ 1139943 w 9769822"/>
              <a:gd name="connsiteY1624" fmla="*/ 2056293 h 4411929"/>
              <a:gd name="connsiteX1625" fmla="*/ 1414066 w 9769822"/>
              <a:gd name="connsiteY1625" fmla="*/ 2044413 h 4411929"/>
              <a:gd name="connsiteX1626" fmla="*/ 1424470 w 9769822"/>
              <a:gd name="connsiteY1626" fmla="*/ 2044682 h 4411929"/>
              <a:gd name="connsiteX1627" fmla="*/ 1421480 w 9769822"/>
              <a:gd name="connsiteY1627" fmla="*/ 2045166 h 4411929"/>
              <a:gd name="connsiteX1628" fmla="*/ 1419114 w 9769822"/>
              <a:gd name="connsiteY1628" fmla="*/ 2045387 h 4411929"/>
              <a:gd name="connsiteX1629" fmla="*/ 8640468 w 9769822"/>
              <a:gd name="connsiteY1629" fmla="*/ 2041878 h 4411929"/>
              <a:gd name="connsiteX1630" fmla="*/ 8631133 w 9769822"/>
              <a:gd name="connsiteY1630" fmla="*/ 2045879 h 4411929"/>
              <a:gd name="connsiteX1631" fmla="*/ 8628449 w 9769822"/>
              <a:gd name="connsiteY1631" fmla="*/ 2046073 h 4411929"/>
              <a:gd name="connsiteX1632" fmla="*/ 8458099 w 9769822"/>
              <a:gd name="connsiteY1632" fmla="*/ 1983263 h 4411929"/>
              <a:gd name="connsiteX1633" fmla="*/ 8466537 w 9769822"/>
              <a:gd name="connsiteY1633" fmla="*/ 1989275 h 4411929"/>
              <a:gd name="connsiteX1634" fmla="*/ 8456657 w 9769822"/>
              <a:gd name="connsiteY1634" fmla="*/ 1988918 h 4411929"/>
              <a:gd name="connsiteX1635" fmla="*/ 8458099 w 9769822"/>
              <a:gd name="connsiteY1635" fmla="*/ 1983263 h 4411929"/>
              <a:gd name="connsiteX1636" fmla="*/ 1761116 w 9769822"/>
              <a:gd name="connsiteY1636" fmla="*/ 1877491 h 4411929"/>
              <a:gd name="connsiteX1637" fmla="*/ 1778856 w 9769822"/>
              <a:gd name="connsiteY1637" fmla="*/ 1883971 h 4411929"/>
              <a:gd name="connsiteX1638" fmla="*/ 1785007 w 9769822"/>
              <a:gd name="connsiteY1638" fmla="*/ 1884748 h 4411929"/>
              <a:gd name="connsiteX1639" fmla="*/ 1788870 w 9769822"/>
              <a:gd name="connsiteY1639" fmla="*/ 1884565 h 4411929"/>
              <a:gd name="connsiteX1640" fmla="*/ 1799006 w 9769822"/>
              <a:gd name="connsiteY1640" fmla="*/ 1886518 h 4411929"/>
              <a:gd name="connsiteX1641" fmla="*/ 1837709 w 9769822"/>
              <a:gd name="connsiteY1641" fmla="*/ 1891410 h 4411929"/>
              <a:gd name="connsiteX1642" fmla="*/ 1850850 w 9769822"/>
              <a:gd name="connsiteY1642" fmla="*/ 1887251 h 4411929"/>
              <a:gd name="connsiteX1643" fmla="*/ 1846780 w 9769822"/>
              <a:gd name="connsiteY1643" fmla="*/ 1886538 h 4411929"/>
              <a:gd name="connsiteX1644" fmla="*/ 1790229 w 9769822"/>
              <a:gd name="connsiteY1644" fmla="*/ 1880037 h 4411929"/>
              <a:gd name="connsiteX1645" fmla="*/ 1761116 w 9769822"/>
              <a:gd name="connsiteY1645" fmla="*/ 1877491 h 4411929"/>
              <a:gd name="connsiteX1646" fmla="*/ 8252552 w 9769822"/>
              <a:gd name="connsiteY1646" fmla="*/ 1863191 h 4411929"/>
              <a:gd name="connsiteX1647" fmla="*/ 8251357 w 9769822"/>
              <a:gd name="connsiteY1647" fmla="*/ 1863390 h 4411929"/>
              <a:gd name="connsiteX1648" fmla="*/ 8250598 w 9769822"/>
              <a:gd name="connsiteY1648" fmla="*/ 1863629 h 4411929"/>
              <a:gd name="connsiteX1649" fmla="*/ 8252413 w 9769822"/>
              <a:gd name="connsiteY1649" fmla="*/ 1863383 h 4411929"/>
              <a:gd name="connsiteX1650" fmla="*/ 8278511 w 9769822"/>
              <a:gd name="connsiteY1650" fmla="*/ 1858850 h 4411929"/>
              <a:gd name="connsiteX1651" fmla="*/ 8276104 w 9769822"/>
              <a:gd name="connsiteY1651" fmla="*/ 1859253 h 4411929"/>
              <a:gd name="connsiteX1652" fmla="*/ 8275745 w 9769822"/>
              <a:gd name="connsiteY1652" fmla="*/ 1859337 h 4411929"/>
              <a:gd name="connsiteX1653" fmla="*/ 1440552 w 9769822"/>
              <a:gd name="connsiteY1653" fmla="*/ 1858598 h 4411929"/>
              <a:gd name="connsiteX1654" fmla="*/ 1491613 w 9769822"/>
              <a:gd name="connsiteY1654" fmla="*/ 1865118 h 4411929"/>
              <a:gd name="connsiteX1655" fmla="*/ 1465960 w 9769822"/>
              <a:gd name="connsiteY1655" fmla="*/ 1865279 h 4411929"/>
              <a:gd name="connsiteX1656" fmla="*/ 1440552 w 9769822"/>
              <a:gd name="connsiteY1656" fmla="*/ 1858598 h 4411929"/>
              <a:gd name="connsiteX1657" fmla="*/ 1424626 w 9769822"/>
              <a:gd name="connsiteY1657" fmla="*/ 1853743 h 4411929"/>
              <a:gd name="connsiteX1658" fmla="*/ 1422907 w 9769822"/>
              <a:gd name="connsiteY1658" fmla="*/ 1857303 h 4411929"/>
              <a:gd name="connsiteX1659" fmla="*/ 1419556 w 9769822"/>
              <a:gd name="connsiteY1659" fmla="*/ 1859401 h 4411929"/>
              <a:gd name="connsiteX1660" fmla="*/ 1424626 w 9769822"/>
              <a:gd name="connsiteY1660" fmla="*/ 1853743 h 4411929"/>
              <a:gd name="connsiteX1661" fmla="*/ 1173700 w 9769822"/>
              <a:gd name="connsiteY1661" fmla="*/ 1765446 h 4411929"/>
              <a:gd name="connsiteX1662" fmla="*/ 1156746 w 9769822"/>
              <a:gd name="connsiteY1662" fmla="*/ 1770648 h 4411929"/>
              <a:gd name="connsiteX1663" fmla="*/ 1148974 w 9769822"/>
              <a:gd name="connsiteY1663" fmla="*/ 1772432 h 4411929"/>
              <a:gd name="connsiteX1664" fmla="*/ 1227956 w 9769822"/>
              <a:gd name="connsiteY1664" fmla="*/ 1782128 h 4411929"/>
              <a:gd name="connsiteX1665" fmla="*/ 1237233 w 9769822"/>
              <a:gd name="connsiteY1665" fmla="*/ 1780523 h 4411929"/>
              <a:gd name="connsiteX1666" fmla="*/ 1248055 w 9769822"/>
              <a:gd name="connsiteY1666" fmla="*/ 1777847 h 4411929"/>
              <a:gd name="connsiteX1667" fmla="*/ 1210147 w 9769822"/>
              <a:gd name="connsiteY1667" fmla="*/ 1770728 h 4411929"/>
              <a:gd name="connsiteX1668" fmla="*/ 940557 w 9769822"/>
              <a:gd name="connsiteY1668" fmla="*/ 1759197 h 4411929"/>
              <a:gd name="connsiteX1669" fmla="*/ 950739 w 9769822"/>
              <a:gd name="connsiteY1669" fmla="*/ 1759341 h 4411929"/>
              <a:gd name="connsiteX1670" fmla="*/ 1026502 w 9769822"/>
              <a:gd name="connsiteY1670" fmla="*/ 1783583 h 4411929"/>
              <a:gd name="connsiteX1671" fmla="*/ 1100873 w 9769822"/>
              <a:gd name="connsiteY1671" fmla="*/ 1806565 h 4411929"/>
              <a:gd name="connsiteX1672" fmla="*/ 1081818 w 9769822"/>
              <a:gd name="connsiteY1672" fmla="*/ 1802666 h 4411929"/>
              <a:gd name="connsiteX1673" fmla="*/ 985645 w 9769822"/>
              <a:gd name="connsiteY1673" fmla="*/ 1772590 h 4411929"/>
              <a:gd name="connsiteX1674" fmla="*/ 937138 w 9769822"/>
              <a:gd name="connsiteY1674" fmla="*/ 1733254 h 4411929"/>
              <a:gd name="connsiteX1675" fmla="*/ 937342 w 9769822"/>
              <a:gd name="connsiteY1675" fmla="*/ 1733298 h 4411929"/>
              <a:gd name="connsiteX1676" fmla="*/ 937339 w 9769822"/>
              <a:gd name="connsiteY1676" fmla="*/ 1733317 h 4411929"/>
              <a:gd name="connsiteX1677" fmla="*/ 937505 w 9769822"/>
              <a:gd name="connsiteY1677" fmla="*/ 1728757 h 4411929"/>
              <a:gd name="connsiteX1678" fmla="*/ 986051 w 9769822"/>
              <a:gd name="connsiteY1678" fmla="*/ 1742735 h 4411929"/>
              <a:gd name="connsiteX1679" fmla="*/ 962940 w 9769822"/>
              <a:gd name="connsiteY1679" fmla="*/ 1738860 h 4411929"/>
              <a:gd name="connsiteX1680" fmla="*/ 937342 w 9769822"/>
              <a:gd name="connsiteY1680" fmla="*/ 1733298 h 4411929"/>
              <a:gd name="connsiteX1681" fmla="*/ 886442 w 9769822"/>
              <a:gd name="connsiteY1681" fmla="*/ 1722236 h 4411929"/>
              <a:gd name="connsiteX1682" fmla="*/ 917119 w 9769822"/>
              <a:gd name="connsiteY1682" fmla="*/ 1726871 h 4411929"/>
              <a:gd name="connsiteX1683" fmla="*/ 937138 w 9769822"/>
              <a:gd name="connsiteY1683" fmla="*/ 1733254 h 4411929"/>
              <a:gd name="connsiteX1684" fmla="*/ 628862 w 9769822"/>
              <a:gd name="connsiteY1684" fmla="*/ 1659534 h 4411929"/>
              <a:gd name="connsiteX1685" fmla="*/ 641276 w 9769822"/>
              <a:gd name="connsiteY1685" fmla="*/ 1663362 h 4411929"/>
              <a:gd name="connsiteX1686" fmla="*/ 635785 w 9769822"/>
              <a:gd name="connsiteY1686" fmla="*/ 1664134 h 4411929"/>
              <a:gd name="connsiteX1687" fmla="*/ 626104 w 9769822"/>
              <a:gd name="connsiteY1687" fmla="*/ 1660688 h 4411929"/>
              <a:gd name="connsiteX1688" fmla="*/ 666621 w 9769822"/>
              <a:gd name="connsiteY1688" fmla="*/ 1650982 h 4411929"/>
              <a:gd name="connsiteX1689" fmla="*/ 681465 w 9769822"/>
              <a:gd name="connsiteY1689" fmla="*/ 1655719 h 4411929"/>
              <a:gd name="connsiteX1690" fmla="*/ 663871 w 9769822"/>
              <a:gd name="connsiteY1690" fmla="*/ 1659344 h 4411929"/>
              <a:gd name="connsiteX1691" fmla="*/ 647258 w 9769822"/>
              <a:gd name="connsiteY1691" fmla="*/ 1654055 h 4411929"/>
              <a:gd name="connsiteX1692" fmla="*/ 660984 w 9769822"/>
              <a:gd name="connsiteY1692" fmla="*/ 1651693 h 4411929"/>
              <a:gd name="connsiteX1693" fmla="*/ 725931 w 9769822"/>
              <a:gd name="connsiteY1693" fmla="*/ 1643506 h 4411929"/>
              <a:gd name="connsiteX1694" fmla="*/ 737038 w 9769822"/>
              <a:gd name="connsiteY1694" fmla="*/ 1647116 h 4411929"/>
              <a:gd name="connsiteX1695" fmla="*/ 739780 w 9769822"/>
              <a:gd name="connsiteY1695" fmla="*/ 1648029 h 4411929"/>
              <a:gd name="connsiteX1696" fmla="*/ 688501 w 9769822"/>
              <a:gd name="connsiteY1696" fmla="*/ 1654498 h 4411929"/>
              <a:gd name="connsiteX1697" fmla="*/ 675208 w 9769822"/>
              <a:gd name="connsiteY1697" fmla="*/ 1649900 h 4411929"/>
              <a:gd name="connsiteX1698" fmla="*/ 771774 w 9769822"/>
              <a:gd name="connsiteY1698" fmla="*/ 1637727 h 4411929"/>
              <a:gd name="connsiteX1699" fmla="*/ 785971 w 9769822"/>
              <a:gd name="connsiteY1699" fmla="*/ 1642200 h 4411929"/>
              <a:gd name="connsiteX1700" fmla="*/ 761824 w 9769822"/>
              <a:gd name="connsiteY1700" fmla="*/ 1645247 h 4411929"/>
              <a:gd name="connsiteX1701" fmla="*/ 748558 w 9769822"/>
              <a:gd name="connsiteY1701" fmla="*/ 1640654 h 4411929"/>
              <a:gd name="connsiteX1702" fmla="*/ 925024 w 9769822"/>
              <a:gd name="connsiteY1702" fmla="*/ 1611009 h 4411929"/>
              <a:gd name="connsiteX1703" fmla="*/ 955410 w 9769822"/>
              <a:gd name="connsiteY1703" fmla="*/ 1618378 h 4411929"/>
              <a:gd name="connsiteX1704" fmla="*/ 964126 w 9769822"/>
              <a:gd name="connsiteY1704" fmla="*/ 1619076 h 4411929"/>
              <a:gd name="connsiteX1705" fmla="*/ 957902 w 9769822"/>
              <a:gd name="connsiteY1705" fmla="*/ 1616406 h 4411929"/>
              <a:gd name="connsiteX1706" fmla="*/ 952575 w 9769822"/>
              <a:gd name="connsiteY1706" fmla="*/ 1615346 h 4411929"/>
              <a:gd name="connsiteX1707" fmla="*/ 8650894 w 9769822"/>
              <a:gd name="connsiteY1707" fmla="*/ 1558549 h 4411929"/>
              <a:gd name="connsiteX1708" fmla="*/ 8627776 w 9769822"/>
              <a:gd name="connsiteY1708" fmla="*/ 1570551 h 4411929"/>
              <a:gd name="connsiteX1709" fmla="*/ 8650894 w 9769822"/>
              <a:gd name="connsiteY1709" fmla="*/ 1558549 h 4411929"/>
              <a:gd name="connsiteX1710" fmla="*/ 688853 w 9769822"/>
              <a:gd name="connsiteY1710" fmla="*/ 1528034 h 4411929"/>
              <a:gd name="connsiteX1711" fmla="*/ 715556 w 9769822"/>
              <a:gd name="connsiteY1711" fmla="*/ 1528472 h 4411929"/>
              <a:gd name="connsiteX1712" fmla="*/ 686244 w 9769822"/>
              <a:gd name="connsiteY1712" fmla="*/ 1532388 h 4411929"/>
              <a:gd name="connsiteX1713" fmla="*/ 676484 w 9769822"/>
              <a:gd name="connsiteY1713" fmla="*/ 1529295 h 4411929"/>
              <a:gd name="connsiteX1714" fmla="*/ 673421 w 9769822"/>
              <a:gd name="connsiteY1714" fmla="*/ 1528337 h 4411929"/>
              <a:gd name="connsiteX1715" fmla="*/ 889346 w 9769822"/>
              <a:gd name="connsiteY1715" fmla="*/ 1504818 h 4411929"/>
              <a:gd name="connsiteX1716" fmla="*/ 832518 w 9769822"/>
              <a:gd name="connsiteY1716" fmla="*/ 1512701 h 4411929"/>
              <a:gd name="connsiteX1717" fmla="*/ 833679 w 9769822"/>
              <a:gd name="connsiteY1717" fmla="*/ 1512802 h 4411929"/>
              <a:gd name="connsiteX1718" fmla="*/ 862533 w 9769822"/>
              <a:gd name="connsiteY1718" fmla="*/ 1515107 h 4411929"/>
              <a:gd name="connsiteX1719" fmla="*/ 897548 w 9769822"/>
              <a:gd name="connsiteY1719" fmla="*/ 1515338 h 4411929"/>
              <a:gd name="connsiteX1720" fmla="*/ 905024 w 9769822"/>
              <a:gd name="connsiteY1720" fmla="*/ 1514314 h 4411929"/>
              <a:gd name="connsiteX1721" fmla="*/ 908416 w 9769822"/>
              <a:gd name="connsiteY1721" fmla="*/ 1512511 h 4411929"/>
              <a:gd name="connsiteX1722" fmla="*/ 902567 w 9769822"/>
              <a:gd name="connsiteY1722" fmla="*/ 1508345 h 4411929"/>
              <a:gd name="connsiteX1723" fmla="*/ 605187 w 9769822"/>
              <a:gd name="connsiteY1723" fmla="*/ 1482979 h 4411929"/>
              <a:gd name="connsiteX1724" fmla="*/ 622459 w 9769822"/>
              <a:gd name="connsiteY1724" fmla="*/ 1484887 h 4411929"/>
              <a:gd name="connsiteX1725" fmla="*/ 596039 w 9769822"/>
              <a:gd name="connsiteY1725" fmla="*/ 1488244 h 4411929"/>
              <a:gd name="connsiteX1726" fmla="*/ 595487 w 9769822"/>
              <a:gd name="connsiteY1726" fmla="*/ 1487885 h 4411929"/>
              <a:gd name="connsiteX1727" fmla="*/ 590604 w 9769822"/>
              <a:gd name="connsiteY1727" fmla="*/ 1486384 h 4411929"/>
              <a:gd name="connsiteX1728" fmla="*/ 591210 w 9769822"/>
              <a:gd name="connsiteY1728" fmla="*/ 1484353 h 4411929"/>
              <a:gd name="connsiteX1729" fmla="*/ 594935 w 9769822"/>
              <a:gd name="connsiteY1729" fmla="*/ 1483872 h 4411929"/>
              <a:gd name="connsiteX1730" fmla="*/ 870776 w 9769822"/>
              <a:gd name="connsiteY1730" fmla="*/ 1480432 h 4411929"/>
              <a:gd name="connsiteX1731" fmla="*/ 830957 w 9769822"/>
              <a:gd name="connsiteY1731" fmla="*/ 1486165 h 4411929"/>
              <a:gd name="connsiteX1732" fmla="*/ 825287 w 9769822"/>
              <a:gd name="connsiteY1732" fmla="*/ 1487469 h 4411929"/>
              <a:gd name="connsiteX1733" fmla="*/ 840845 w 9769822"/>
              <a:gd name="connsiteY1733" fmla="*/ 1489490 h 4411929"/>
              <a:gd name="connsiteX1734" fmla="*/ 852494 w 9769822"/>
              <a:gd name="connsiteY1734" fmla="*/ 1491200 h 4411929"/>
              <a:gd name="connsiteX1735" fmla="*/ 863044 w 9769822"/>
              <a:gd name="connsiteY1735" fmla="*/ 1489031 h 4411929"/>
              <a:gd name="connsiteX1736" fmla="*/ 870776 w 9769822"/>
              <a:gd name="connsiteY1736" fmla="*/ 1480432 h 4411929"/>
              <a:gd name="connsiteX1737" fmla="*/ 468770 w 9769822"/>
              <a:gd name="connsiteY1737" fmla="*/ 1425367 h 4411929"/>
              <a:gd name="connsiteX1738" fmla="*/ 519611 w 9769822"/>
              <a:gd name="connsiteY1738" fmla="*/ 1425519 h 4411929"/>
              <a:gd name="connsiteX1739" fmla="*/ 489654 w 9769822"/>
              <a:gd name="connsiteY1739" fmla="*/ 1430679 h 4411929"/>
              <a:gd name="connsiteX1740" fmla="*/ 459869 w 9769822"/>
              <a:gd name="connsiteY1740" fmla="*/ 1429336 h 4411929"/>
              <a:gd name="connsiteX1741" fmla="*/ 454885 w 9769822"/>
              <a:gd name="connsiteY1741" fmla="*/ 1426612 h 4411929"/>
              <a:gd name="connsiteX1742" fmla="*/ 8692904 w 9769822"/>
              <a:gd name="connsiteY1742" fmla="*/ 1405310 h 4411929"/>
              <a:gd name="connsiteX1743" fmla="*/ 8697465 w 9769822"/>
              <a:gd name="connsiteY1743" fmla="*/ 1409618 h 4411929"/>
              <a:gd name="connsiteX1744" fmla="*/ 8692904 w 9769822"/>
              <a:gd name="connsiteY1744" fmla="*/ 1405310 h 4411929"/>
              <a:gd name="connsiteX1745" fmla="*/ 674923 w 9769822"/>
              <a:gd name="connsiteY1745" fmla="*/ 1367026 h 4411929"/>
              <a:gd name="connsiteX1746" fmla="*/ 685834 w 9769822"/>
              <a:gd name="connsiteY1746" fmla="*/ 1367840 h 4411929"/>
              <a:gd name="connsiteX1747" fmla="*/ 650407 w 9769822"/>
              <a:gd name="connsiteY1747" fmla="*/ 1370934 h 4411929"/>
              <a:gd name="connsiteX1748" fmla="*/ 9105700 w 9769822"/>
              <a:gd name="connsiteY1748" fmla="*/ 1366907 h 4411929"/>
              <a:gd name="connsiteX1749" fmla="*/ 9101367 w 9769822"/>
              <a:gd name="connsiteY1749" fmla="*/ 1368752 h 4411929"/>
              <a:gd name="connsiteX1750" fmla="*/ 9100050 w 9769822"/>
              <a:gd name="connsiteY1750" fmla="*/ 1367137 h 4411929"/>
              <a:gd name="connsiteX1751" fmla="*/ 799529 w 9769822"/>
              <a:gd name="connsiteY1751" fmla="*/ 1362189 h 4411929"/>
              <a:gd name="connsiteX1752" fmla="*/ 799306 w 9769822"/>
              <a:gd name="connsiteY1752" fmla="*/ 1362223 h 4411929"/>
              <a:gd name="connsiteX1753" fmla="*/ 799308 w 9769822"/>
              <a:gd name="connsiteY1753" fmla="*/ 1362201 h 4411929"/>
              <a:gd name="connsiteX1754" fmla="*/ 8571827 w 9769822"/>
              <a:gd name="connsiteY1754" fmla="*/ 1361110 h 4411929"/>
              <a:gd name="connsiteX1755" fmla="*/ 8383973 w 9769822"/>
              <a:gd name="connsiteY1755" fmla="*/ 1367770 h 4411929"/>
              <a:gd name="connsiteX1756" fmla="*/ 8377160 w 9769822"/>
              <a:gd name="connsiteY1756" fmla="*/ 1368333 h 4411929"/>
              <a:gd name="connsiteX1757" fmla="*/ 8358982 w 9769822"/>
              <a:gd name="connsiteY1757" fmla="*/ 1374314 h 4411929"/>
              <a:gd name="connsiteX1758" fmla="*/ 8356166 w 9769822"/>
              <a:gd name="connsiteY1758" fmla="*/ 1381155 h 4411929"/>
              <a:gd name="connsiteX1759" fmla="*/ 8318247 w 9769822"/>
              <a:gd name="connsiteY1759" fmla="*/ 1398802 h 4411929"/>
              <a:gd name="connsiteX1760" fmla="*/ 8302792 w 9769822"/>
              <a:gd name="connsiteY1760" fmla="*/ 1426395 h 4411929"/>
              <a:gd name="connsiteX1761" fmla="*/ 8441268 w 9769822"/>
              <a:gd name="connsiteY1761" fmla="*/ 1384236 h 4411929"/>
              <a:gd name="connsiteX1762" fmla="*/ 8540902 w 9769822"/>
              <a:gd name="connsiteY1762" fmla="*/ 1364255 h 4411929"/>
              <a:gd name="connsiteX1763" fmla="*/ 8564292 w 9769822"/>
              <a:gd name="connsiteY1763" fmla="*/ 1369667 h 4411929"/>
              <a:gd name="connsiteX1764" fmla="*/ 8597871 w 9769822"/>
              <a:gd name="connsiteY1764" fmla="*/ 1361166 h 4411929"/>
              <a:gd name="connsiteX1765" fmla="*/ 841546 w 9769822"/>
              <a:gd name="connsiteY1765" fmla="*/ 1358569 h 4411929"/>
              <a:gd name="connsiteX1766" fmla="*/ 855958 w 9769822"/>
              <a:gd name="connsiteY1766" fmla="*/ 1359354 h 4411929"/>
              <a:gd name="connsiteX1767" fmla="*/ 799529 w 9769822"/>
              <a:gd name="connsiteY1767" fmla="*/ 1362189 h 4411929"/>
              <a:gd name="connsiteX1768" fmla="*/ 822176 w 9769822"/>
              <a:gd name="connsiteY1768" fmla="*/ 1358886 h 4411929"/>
              <a:gd name="connsiteX1769" fmla="*/ 841546 w 9769822"/>
              <a:gd name="connsiteY1769" fmla="*/ 1358569 h 4411929"/>
              <a:gd name="connsiteX1770" fmla="*/ 799937 w 9769822"/>
              <a:gd name="connsiteY1770" fmla="*/ 1357293 h 4411929"/>
              <a:gd name="connsiteX1771" fmla="*/ 799308 w 9769822"/>
              <a:gd name="connsiteY1771" fmla="*/ 1362201 h 4411929"/>
              <a:gd name="connsiteX1772" fmla="*/ 770814 w 9769822"/>
              <a:gd name="connsiteY1772" fmla="*/ 1363633 h 4411929"/>
              <a:gd name="connsiteX1773" fmla="*/ 799937 w 9769822"/>
              <a:gd name="connsiteY1773" fmla="*/ 1357293 h 4411929"/>
              <a:gd name="connsiteX1774" fmla="*/ 8345255 w 9769822"/>
              <a:gd name="connsiteY1774" fmla="*/ 1312244 h 4411929"/>
              <a:gd name="connsiteX1775" fmla="*/ 8339245 w 9769822"/>
              <a:gd name="connsiteY1775" fmla="*/ 1312755 h 4411929"/>
              <a:gd name="connsiteX1776" fmla="*/ 8336632 w 9769822"/>
              <a:gd name="connsiteY1776" fmla="*/ 1313919 h 4411929"/>
              <a:gd name="connsiteX1777" fmla="*/ 8296404 w 9769822"/>
              <a:gd name="connsiteY1777" fmla="*/ 1324398 h 4411929"/>
              <a:gd name="connsiteX1778" fmla="*/ 8256567 w 9769822"/>
              <a:gd name="connsiteY1778" fmla="*/ 1333215 h 4411929"/>
              <a:gd name="connsiteX1779" fmla="*/ 8277171 w 9769822"/>
              <a:gd name="connsiteY1779" fmla="*/ 1331137 h 4411929"/>
              <a:gd name="connsiteX1780" fmla="*/ 8322764 w 9769822"/>
              <a:gd name="connsiteY1780" fmla="*/ 1318695 h 4411929"/>
              <a:gd name="connsiteX1781" fmla="*/ 8412259 w 9769822"/>
              <a:gd name="connsiteY1781" fmla="*/ 1259779 h 4411929"/>
              <a:gd name="connsiteX1782" fmla="*/ 8289132 w 9769822"/>
              <a:gd name="connsiteY1782" fmla="*/ 1268198 h 4411929"/>
              <a:gd name="connsiteX1783" fmla="*/ 8242244 w 9769822"/>
              <a:gd name="connsiteY1783" fmla="*/ 1280970 h 4411929"/>
              <a:gd name="connsiteX1784" fmla="*/ 8224705 w 9769822"/>
              <a:gd name="connsiteY1784" fmla="*/ 1286439 h 4411929"/>
              <a:gd name="connsiteX1785" fmla="*/ 8341264 w 9769822"/>
              <a:gd name="connsiteY1785" fmla="*/ 1275550 h 4411929"/>
              <a:gd name="connsiteX1786" fmla="*/ 8343088 w 9769822"/>
              <a:gd name="connsiteY1786" fmla="*/ 1274826 h 4411929"/>
              <a:gd name="connsiteX1787" fmla="*/ 8355706 w 9769822"/>
              <a:gd name="connsiteY1787" fmla="*/ 1267769 h 4411929"/>
              <a:gd name="connsiteX1788" fmla="*/ 8389139 w 9769822"/>
              <a:gd name="connsiteY1788" fmla="*/ 1268979 h 4411929"/>
              <a:gd name="connsiteX1789" fmla="*/ 8513382 w 9769822"/>
              <a:gd name="connsiteY1789" fmla="*/ 1252865 h 4411929"/>
              <a:gd name="connsiteX1790" fmla="*/ 8456342 w 9769822"/>
              <a:gd name="connsiteY1790" fmla="*/ 1256765 h 4411929"/>
              <a:gd name="connsiteX1791" fmla="*/ 8449285 w 9769822"/>
              <a:gd name="connsiteY1791" fmla="*/ 1259696 h 4411929"/>
              <a:gd name="connsiteX1792" fmla="*/ 8431096 w 9769822"/>
              <a:gd name="connsiteY1792" fmla="*/ 1265933 h 4411929"/>
              <a:gd name="connsiteX1793" fmla="*/ 8414101 w 9769822"/>
              <a:gd name="connsiteY1793" fmla="*/ 1271910 h 4411929"/>
              <a:gd name="connsiteX1794" fmla="*/ 8572291 w 9769822"/>
              <a:gd name="connsiteY1794" fmla="*/ 1264253 h 4411929"/>
              <a:gd name="connsiteX1795" fmla="*/ 8643101 w 9769822"/>
              <a:gd name="connsiteY1795" fmla="*/ 1264186 h 4411929"/>
              <a:gd name="connsiteX1796" fmla="*/ 8667335 w 9769822"/>
              <a:gd name="connsiteY1796" fmla="*/ 1255464 h 4411929"/>
              <a:gd name="connsiteX1797" fmla="*/ 8674397 w 9769822"/>
              <a:gd name="connsiteY1797" fmla="*/ 1253217 h 4411929"/>
              <a:gd name="connsiteX1798" fmla="*/ 8292335 w 9769822"/>
              <a:gd name="connsiteY1798" fmla="*/ 1241774 h 4411929"/>
              <a:gd name="connsiteX1799" fmla="*/ 8281142 w 9769822"/>
              <a:gd name="connsiteY1799" fmla="*/ 1246807 h 4411929"/>
              <a:gd name="connsiteX1800" fmla="*/ 8279466 w 9769822"/>
              <a:gd name="connsiteY1800" fmla="*/ 1248721 h 4411929"/>
              <a:gd name="connsiteX1801" fmla="*/ 8284722 w 9769822"/>
              <a:gd name="connsiteY1801" fmla="*/ 1249345 h 4411929"/>
              <a:gd name="connsiteX1802" fmla="*/ 8302085 w 9769822"/>
              <a:gd name="connsiteY1802" fmla="*/ 1242819 h 4411929"/>
              <a:gd name="connsiteX1803" fmla="*/ 8358339 w 9769822"/>
              <a:gd name="connsiteY1803" fmla="*/ 1235464 h 4411929"/>
              <a:gd name="connsiteX1804" fmla="*/ 8328770 w 9769822"/>
              <a:gd name="connsiteY1804" fmla="*/ 1238697 h 4411929"/>
              <a:gd name="connsiteX1805" fmla="*/ 8346175 w 9769822"/>
              <a:gd name="connsiteY1805" fmla="*/ 1239255 h 4411929"/>
              <a:gd name="connsiteX1806" fmla="*/ 8499379 w 9769822"/>
              <a:gd name="connsiteY1806" fmla="*/ 1226017 h 4411929"/>
              <a:gd name="connsiteX1807" fmla="*/ 8415443 w 9769822"/>
              <a:gd name="connsiteY1807" fmla="*/ 1229220 h 4411929"/>
              <a:gd name="connsiteX1808" fmla="*/ 8409086 w 9769822"/>
              <a:gd name="connsiteY1808" fmla="*/ 1229915 h 4411929"/>
              <a:gd name="connsiteX1809" fmla="*/ 8399554 w 9769822"/>
              <a:gd name="connsiteY1809" fmla="*/ 1233501 h 4411929"/>
              <a:gd name="connsiteX1810" fmla="*/ 8379319 w 9769822"/>
              <a:gd name="connsiteY1810" fmla="*/ 1240317 h 4411929"/>
              <a:gd name="connsiteX1811" fmla="*/ 8400865 w 9769822"/>
              <a:gd name="connsiteY1811" fmla="*/ 1241008 h 4411929"/>
              <a:gd name="connsiteX1812" fmla="*/ 8478537 w 9769822"/>
              <a:gd name="connsiteY1812" fmla="*/ 1237664 h 4411929"/>
              <a:gd name="connsiteX1813" fmla="*/ 8516028 w 9769822"/>
              <a:gd name="connsiteY1813" fmla="*/ 1231829 h 4411929"/>
              <a:gd name="connsiteX1814" fmla="*/ 8499379 w 9769822"/>
              <a:gd name="connsiteY1814" fmla="*/ 1226017 h 4411929"/>
              <a:gd name="connsiteX1815" fmla="*/ 8470626 w 9769822"/>
              <a:gd name="connsiteY1815" fmla="*/ 1167809 h 4411929"/>
              <a:gd name="connsiteX1816" fmla="*/ 8472006 w 9769822"/>
              <a:gd name="connsiteY1816" fmla="*/ 1174737 h 4411929"/>
              <a:gd name="connsiteX1817" fmla="*/ 8467184 w 9769822"/>
              <a:gd name="connsiteY1817" fmla="*/ 1170634 h 4411929"/>
              <a:gd name="connsiteX1818" fmla="*/ 8470626 w 9769822"/>
              <a:gd name="connsiteY1818" fmla="*/ 1167809 h 4411929"/>
              <a:gd name="connsiteX1819" fmla="*/ 9215161 w 9769822"/>
              <a:gd name="connsiteY1819" fmla="*/ 1139036 h 4411929"/>
              <a:gd name="connsiteX1820" fmla="*/ 9205952 w 9769822"/>
              <a:gd name="connsiteY1820" fmla="*/ 1148498 h 4411929"/>
              <a:gd name="connsiteX1821" fmla="*/ 9233332 w 9769822"/>
              <a:gd name="connsiteY1821" fmla="*/ 1144683 h 4411929"/>
              <a:gd name="connsiteX1822" fmla="*/ 9215161 w 9769822"/>
              <a:gd name="connsiteY1822" fmla="*/ 1139036 h 4411929"/>
              <a:gd name="connsiteX1823" fmla="*/ 9577946 w 9769822"/>
              <a:gd name="connsiteY1823" fmla="*/ 1115815 h 4411929"/>
              <a:gd name="connsiteX1824" fmla="*/ 9579865 w 9769822"/>
              <a:gd name="connsiteY1824" fmla="*/ 1115918 h 4411929"/>
              <a:gd name="connsiteX1825" fmla="*/ 9580163 w 9769822"/>
              <a:gd name="connsiteY1825" fmla="*/ 1115965 h 4411929"/>
              <a:gd name="connsiteX1826" fmla="*/ 9573532 w 9769822"/>
              <a:gd name="connsiteY1826" fmla="*/ 1115516 h 4411929"/>
              <a:gd name="connsiteX1827" fmla="*/ 9577946 w 9769822"/>
              <a:gd name="connsiteY1827" fmla="*/ 1115815 h 4411929"/>
              <a:gd name="connsiteX1828" fmla="*/ 9574528 w 9769822"/>
              <a:gd name="connsiteY1828" fmla="*/ 1115632 h 4411929"/>
              <a:gd name="connsiteX1829" fmla="*/ 9573532 w 9769822"/>
              <a:gd name="connsiteY1829" fmla="*/ 1115516 h 4411929"/>
              <a:gd name="connsiteX1830" fmla="*/ 900007 w 9769822"/>
              <a:gd name="connsiteY1830" fmla="*/ 1063637 h 4411929"/>
              <a:gd name="connsiteX1831" fmla="*/ 897132 w 9769822"/>
              <a:gd name="connsiteY1831" fmla="*/ 1068122 h 4411929"/>
              <a:gd name="connsiteX1832" fmla="*/ 913461 w 9769822"/>
              <a:gd name="connsiteY1832" fmla="*/ 1070838 h 4411929"/>
              <a:gd name="connsiteX1833" fmla="*/ 913221 w 9769822"/>
              <a:gd name="connsiteY1833" fmla="*/ 1068416 h 4411929"/>
              <a:gd name="connsiteX1834" fmla="*/ 907006 w 9769822"/>
              <a:gd name="connsiteY1834" fmla="*/ 1064805 h 4411929"/>
              <a:gd name="connsiteX1835" fmla="*/ 905152 w 9769822"/>
              <a:gd name="connsiteY1835" fmla="*/ 1064225 h 4411929"/>
              <a:gd name="connsiteX1836" fmla="*/ 552840 w 9769822"/>
              <a:gd name="connsiteY1836" fmla="*/ 1040406 h 4411929"/>
              <a:gd name="connsiteX1837" fmla="*/ 586652 w 9769822"/>
              <a:gd name="connsiteY1837" fmla="*/ 1041077 h 4411929"/>
              <a:gd name="connsiteX1838" fmla="*/ 601230 w 9769822"/>
              <a:gd name="connsiteY1838" fmla="*/ 1048329 h 4411929"/>
              <a:gd name="connsiteX1839" fmla="*/ 608006 w 9769822"/>
              <a:gd name="connsiteY1839" fmla="*/ 1051110 h 4411929"/>
              <a:gd name="connsiteX1840" fmla="*/ 534997 w 9769822"/>
              <a:gd name="connsiteY1840" fmla="*/ 1048066 h 4411929"/>
              <a:gd name="connsiteX1841" fmla="*/ 526833 w 9769822"/>
              <a:gd name="connsiteY1841" fmla="*/ 1045223 h 4411929"/>
              <a:gd name="connsiteX1842" fmla="*/ 517430 w 9769822"/>
              <a:gd name="connsiteY1842" fmla="*/ 1041179 h 4411929"/>
              <a:gd name="connsiteX1843" fmla="*/ 1079172 w 9769822"/>
              <a:gd name="connsiteY1843" fmla="*/ 1026709 h 4411929"/>
              <a:gd name="connsiteX1844" fmla="*/ 1093004 w 9769822"/>
              <a:gd name="connsiteY1844" fmla="*/ 1031040 h 4411929"/>
              <a:gd name="connsiteX1845" fmla="*/ 1096305 w 9769822"/>
              <a:gd name="connsiteY1845" fmla="*/ 1031502 h 4411929"/>
              <a:gd name="connsiteX1846" fmla="*/ 1080164 w 9769822"/>
              <a:gd name="connsiteY1846" fmla="*/ 1026853 h 4411929"/>
              <a:gd name="connsiteX1847" fmla="*/ 706414 w 9769822"/>
              <a:gd name="connsiteY1847" fmla="*/ 1009431 h 4411929"/>
              <a:gd name="connsiteX1848" fmla="*/ 731598 w 9769822"/>
              <a:gd name="connsiteY1848" fmla="*/ 1017091 h 4411929"/>
              <a:gd name="connsiteX1849" fmla="*/ 719751 w 9769822"/>
              <a:gd name="connsiteY1849" fmla="*/ 1015988 h 4411929"/>
              <a:gd name="connsiteX1850" fmla="*/ 706414 w 9769822"/>
              <a:gd name="connsiteY1850" fmla="*/ 1009431 h 4411929"/>
              <a:gd name="connsiteX1851" fmla="*/ 954574 w 9769822"/>
              <a:gd name="connsiteY1851" fmla="*/ 1008545 h 4411929"/>
              <a:gd name="connsiteX1852" fmla="*/ 967557 w 9769822"/>
              <a:gd name="connsiteY1852" fmla="*/ 1012749 h 4411929"/>
              <a:gd name="connsiteX1853" fmla="*/ 984344 w 9769822"/>
              <a:gd name="connsiteY1853" fmla="*/ 1012885 h 4411929"/>
              <a:gd name="connsiteX1854" fmla="*/ 702737 w 9769822"/>
              <a:gd name="connsiteY1854" fmla="*/ 1004960 h 4411929"/>
              <a:gd name="connsiteX1855" fmla="*/ 706414 w 9769822"/>
              <a:gd name="connsiteY1855" fmla="*/ 1009431 h 4411929"/>
              <a:gd name="connsiteX1856" fmla="*/ 702688 w 9769822"/>
              <a:gd name="connsiteY1856" fmla="*/ 1010213 h 4411929"/>
              <a:gd name="connsiteX1857" fmla="*/ 697181 w 9769822"/>
              <a:gd name="connsiteY1857" fmla="*/ 1005867 h 4411929"/>
              <a:gd name="connsiteX1858" fmla="*/ 702737 w 9769822"/>
              <a:gd name="connsiteY1858" fmla="*/ 1004960 h 4411929"/>
              <a:gd name="connsiteX1859" fmla="*/ 8622482 w 9769822"/>
              <a:gd name="connsiteY1859" fmla="*/ 1004434 h 4411929"/>
              <a:gd name="connsiteX1860" fmla="*/ 8605944 w 9769822"/>
              <a:gd name="connsiteY1860" fmla="*/ 1004555 h 4411929"/>
              <a:gd name="connsiteX1861" fmla="*/ 8523703 w 9769822"/>
              <a:gd name="connsiteY1861" fmla="*/ 1004474 h 4411929"/>
              <a:gd name="connsiteX1862" fmla="*/ 8498658 w 9769822"/>
              <a:gd name="connsiteY1862" fmla="*/ 1012728 h 4411929"/>
              <a:gd name="connsiteX1863" fmla="*/ 8498561 w 9769822"/>
              <a:gd name="connsiteY1863" fmla="*/ 1012767 h 4411929"/>
              <a:gd name="connsiteX1864" fmla="*/ 8583441 w 9769822"/>
              <a:gd name="connsiteY1864" fmla="*/ 1010501 h 4411929"/>
              <a:gd name="connsiteX1865" fmla="*/ 8622482 w 9769822"/>
              <a:gd name="connsiteY1865" fmla="*/ 1004434 h 4411929"/>
              <a:gd name="connsiteX1866" fmla="*/ 693504 w 9769822"/>
              <a:gd name="connsiteY1866" fmla="*/ 1001395 h 4411929"/>
              <a:gd name="connsiteX1867" fmla="*/ 697181 w 9769822"/>
              <a:gd name="connsiteY1867" fmla="*/ 1005867 h 4411929"/>
              <a:gd name="connsiteX1868" fmla="*/ 693456 w 9769822"/>
              <a:gd name="connsiteY1868" fmla="*/ 1006648 h 4411929"/>
              <a:gd name="connsiteX1869" fmla="*/ 687949 w 9769822"/>
              <a:gd name="connsiteY1869" fmla="*/ 1002302 h 4411929"/>
              <a:gd name="connsiteX1870" fmla="*/ 693504 w 9769822"/>
              <a:gd name="connsiteY1870" fmla="*/ 1001395 h 4411929"/>
              <a:gd name="connsiteX1871" fmla="*/ 885815 w 9769822"/>
              <a:gd name="connsiteY1871" fmla="*/ 998323 h 4411929"/>
              <a:gd name="connsiteX1872" fmla="*/ 905468 w 9769822"/>
              <a:gd name="connsiteY1872" fmla="*/ 1004283 h 4411929"/>
              <a:gd name="connsiteX1873" fmla="*/ 935219 w 9769822"/>
              <a:gd name="connsiteY1873" fmla="*/ 1013905 h 4411929"/>
              <a:gd name="connsiteX1874" fmla="*/ 947670 w 9769822"/>
              <a:gd name="connsiteY1874" fmla="*/ 1013093 h 4411929"/>
              <a:gd name="connsiteX1875" fmla="*/ 951832 w 9769822"/>
              <a:gd name="connsiteY1875" fmla="*/ 1012990 h 4411929"/>
              <a:gd name="connsiteX1876" fmla="*/ 942683 w 9769822"/>
              <a:gd name="connsiteY1876" fmla="*/ 1009615 h 4411929"/>
              <a:gd name="connsiteX1877" fmla="*/ 932563 w 9769822"/>
              <a:gd name="connsiteY1877" fmla="*/ 1005336 h 4411929"/>
              <a:gd name="connsiteX1878" fmla="*/ 918020 w 9769822"/>
              <a:gd name="connsiteY1878" fmla="*/ 1003216 h 4411929"/>
              <a:gd name="connsiteX1879" fmla="*/ 853669 w 9769822"/>
              <a:gd name="connsiteY1879" fmla="*/ 983812 h 4411929"/>
              <a:gd name="connsiteX1880" fmla="*/ 852805 w 9769822"/>
              <a:gd name="connsiteY1880" fmla="*/ 984645 h 4411929"/>
              <a:gd name="connsiteX1881" fmla="*/ 849912 w 9769822"/>
              <a:gd name="connsiteY1881" fmla="*/ 987435 h 4411929"/>
              <a:gd name="connsiteX1882" fmla="*/ 750304 w 9769822"/>
              <a:gd name="connsiteY1882" fmla="*/ 957028 h 4411929"/>
              <a:gd name="connsiteX1883" fmla="*/ 750754 w 9769822"/>
              <a:gd name="connsiteY1883" fmla="*/ 957240 h 4411929"/>
              <a:gd name="connsiteX1884" fmla="*/ 752433 w 9769822"/>
              <a:gd name="connsiteY1884" fmla="*/ 958076 h 4411929"/>
              <a:gd name="connsiteX1885" fmla="*/ 781382 w 9769822"/>
              <a:gd name="connsiteY1885" fmla="*/ 966783 h 4411929"/>
              <a:gd name="connsiteX1886" fmla="*/ 767844 w 9769822"/>
              <a:gd name="connsiteY1886" fmla="*/ 957941 h 4411929"/>
              <a:gd name="connsiteX1887" fmla="*/ 758346 w 9769822"/>
              <a:gd name="connsiteY1887" fmla="*/ 957922 h 4411929"/>
              <a:gd name="connsiteX1888" fmla="*/ 9180097 w 9769822"/>
              <a:gd name="connsiteY1888" fmla="*/ 947250 h 4411929"/>
              <a:gd name="connsiteX1889" fmla="*/ 9189304 w 9769822"/>
              <a:gd name="connsiteY1889" fmla="*/ 948532 h 4411929"/>
              <a:gd name="connsiteX1890" fmla="*/ 9174091 w 9769822"/>
              <a:gd name="connsiteY1890" fmla="*/ 949608 h 4411929"/>
              <a:gd name="connsiteX1891" fmla="*/ 9180097 w 9769822"/>
              <a:gd name="connsiteY1891" fmla="*/ 947250 h 4411929"/>
              <a:gd name="connsiteX1892" fmla="*/ 836911 w 9769822"/>
              <a:gd name="connsiteY1892" fmla="*/ 946283 h 4411929"/>
              <a:gd name="connsiteX1893" fmla="*/ 845612 w 9769822"/>
              <a:gd name="connsiteY1893" fmla="*/ 948980 h 4411929"/>
              <a:gd name="connsiteX1894" fmla="*/ 846287 w 9769822"/>
              <a:gd name="connsiteY1894" fmla="*/ 951841 h 4411929"/>
              <a:gd name="connsiteX1895" fmla="*/ 837693 w 9769822"/>
              <a:gd name="connsiteY1895" fmla="*/ 950926 h 4411929"/>
              <a:gd name="connsiteX1896" fmla="*/ 831474 w 9769822"/>
              <a:gd name="connsiteY1896" fmla="*/ 946510 h 4411929"/>
              <a:gd name="connsiteX1897" fmla="*/ 836911 w 9769822"/>
              <a:gd name="connsiteY1897" fmla="*/ 946283 h 4411929"/>
              <a:gd name="connsiteX1898" fmla="*/ 586228 w 9769822"/>
              <a:gd name="connsiteY1898" fmla="*/ 936261 h 4411929"/>
              <a:gd name="connsiteX1899" fmla="*/ 599137 w 9769822"/>
              <a:gd name="connsiteY1899" fmla="*/ 940067 h 4411929"/>
              <a:gd name="connsiteX1900" fmla="*/ 596293 w 9769822"/>
              <a:gd name="connsiteY1900" fmla="*/ 940002 h 4411929"/>
              <a:gd name="connsiteX1901" fmla="*/ 8806254 w 9769822"/>
              <a:gd name="connsiteY1901" fmla="*/ 876249 h 4411929"/>
              <a:gd name="connsiteX1902" fmla="*/ 8798425 w 9769822"/>
              <a:gd name="connsiteY1902" fmla="*/ 882790 h 4411929"/>
              <a:gd name="connsiteX1903" fmla="*/ 8808611 w 9769822"/>
              <a:gd name="connsiteY1903" fmla="*/ 882255 h 4411929"/>
              <a:gd name="connsiteX1904" fmla="*/ 8806254 w 9769822"/>
              <a:gd name="connsiteY1904" fmla="*/ 876249 h 4411929"/>
              <a:gd name="connsiteX1905" fmla="*/ 8936684 w 9769822"/>
              <a:gd name="connsiteY1905" fmla="*/ 857492 h 4411929"/>
              <a:gd name="connsiteX1906" fmla="*/ 8937471 w 9769822"/>
              <a:gd name="connsiteY1906" fmla="*/ 857591 h 4411929"/>
              <a:gd name="connsiteX1907" fmla="*/ 8937287 w 9769822"/>
              <a:gd name="connsiteY1907" fmla="*/ 857658 h 4411929"/>
              <a:gd name="connsiteX1908" fmla="*/ 8516444 w 9769822"/>
              <a:gd name="connsiteY1908" fmla="*/ 844030 h 4411929"/>
              <a:gd name="connsiteX1909" fmla="*/ 8508609 w 9769822"/>
              <a:gd name="connsiteY1909" fmla="*/ 844319 h 4411929"/>
              <a:gd name="connsiteX1910" fmla="*/ 8501963 w 9769822"/>
              <a:gd name="connsiteY1910" fmla="*/ 847254 h 4411929"/>
              <a:gd name="connsiteX1911" fmla="*/ 8488180 w 9769822"/>
              <a:gd name="connsiteY1911" fmla="*/ 852518 h 4411929"/>
              <a:gd name="connsiteX1912" fmla="*/ 8481343 w 9769822"/>
              <a:gd name="connsiteY1912" fmla="*/ 855742 h 4411929"/>
              <a:gd name="connsiteX1913" fmla="*/ 8497108 w 9769822"/>
              <a:gd name="connsiteY1913" fmla="*/ 851439 h 4411929"/>
              <a:gd name="connsiteX1914" fmla="*/ 740154 w 9769822"/>
              <a:gd name="connsiteY1914" fmla="*/ 808997 h 4411929"/>
              <a:gd name="connsiteX1915" fmla="*/ 742942 w 9769822"/>
              <a:gd name="connsiteY1915" fmla="*/ 809485 h 4411929"/>
              <a:gd name="connsiteX1916" fmla="*/ 755521 w 9769822"/>
              <a:gd name="connsiteY1916" fmla="*/ 810823 h 4411929"/>
              <a:gd name="connsiteX1917" fmla="*/ 755292 w 9769822"/>
              <a:gd name="connsiteY1917" fmla="*/ 810253 h 4411929"/>
              <a:gd name="connsiteX1918" fmla="*/ 710246 w 9769822"/>
              <a:gd name="connsiteY1918" fmla="*/ 735676 h 4411929"/>
              <a:gd name="connsiteX1919" fmla="*/ 722222 w 9769822"/>
              <a:gd name="connsiteY1919" fmla="*/ 735986 h 4411929"/>
              <a:gd name="connsiteX1920" fmla="*/ 718782 w 9769822"/>
              <a:gd name="connsiteY1920" fmla="*/ 736543 h 4411929"/>
              <a:gd name="connsiteX1921" fmla="*/ 716057 w 9769822"/>
              <a:gd name="connsiteY1921" fmla="*/ 736797 h 4411929"/>
              <a:gd name="connsiteX1922" fmla="*/ 649343 w 9769822"/>
              <a:gd name="connsiteY1922" fmla="*/ 679501 h 4411929"/>
              <a:gd name="connsiteX1923" fmla="*/ 645493 w 9769822"/>
              <a:gd name="connsiteY1923" fmla="*/ 683408 h 4411929"/>
              <a:gd name="connsiteX1924" fmla="*/ 649343 w 9769822"/>
              <a:gd name="connsiteY1924" fmla="*/ 679501 h 4411929"/>
              <a:gd name="connsiteX1925" fmla="*/ 1490684 w 9769822"/>
              <a:gd name="connsiteY1925" fmla="*/ 580195 h 4411929"/>
              <a:gd name="connsiteX1926" fmla="*/ 1494401 w 9769822"/>
              <a:gd name="connsiteY1926" fmla="*/ 581100 h 4411929"/>
              <a:gd name="connsiteX1927" fmla="*/ 1550781 w 9769822"/>
              <a:gd name="connsiteY1927" fmla="*/ 587684 h 4411929"/>
              <a:gd name="connsiteX1928" fmla="*/ 1551190 w 9769822"/>
              <a:gd name="connsiteY1928" fmla="*/ 587426 h 4411929"/>
              <a:gd name="connsiteX1929" fmla="*/ 1495863 w 9769822"/>
              <a:gd name="connsiteY1929" fmla="*/ 580977 h 4411929"/>
              <a:gd name="connsiteX1930" fmla="*/ 1184774 w 9769822"/>
              <a:gd name="connsiteY1930" fmla="*/ 479982 h 4411929"/>
              <a:gd name="connsiteX1931" fmla="*/ 1181596 w 9769822"/>
              <a:gd name="connsiteY1931" fmla="*/ 483093 h 4411929"/>
              <a:gd name="connsiteX1932" fmla="*/ 1183738 w 9769822"/>
              <a:gd name="connsiteY1932" fmla="*/ 484004 h 4411929"/>
              <a:gd name="connsiteX1933" fmla="*/ 1191073 w 9769822"/>
              <a:gd name="connsiteY1933" fmla="*/ 484870 h 4411929"/>
              <a:gd name="connsiteX1934" fmla="*/ 1191468 w 9769822"/>
              <a:gd name="connsiteY1934" fmla="*/ 481272 h 4411929"/>
              <a:gd name="connsiteX1935" fmla="*/ 1184774 w 9769822"/>
              <a:gd name="connsiteY1935" fmla="*/ 479982 h 4411929"/>
              <a:gd name="connsiteX1936" fmla="*/ 700484 w 9769822"/>
              <a:gd name="connsiteY1936" fmla="*/ 411805 h 4411929"/>
              <a:gd name="connsiteX1937" fmla="*/ 734296 w 9769822"/>
              <a:gd name="connsiteY1937" fmla="*/ 412476 h 4411929"/>
              <a:gd name="connsiteX1938" fmla="*/ 748874 w 9769822"/>
              <a:gd name="connsiteY1938" fmla="*/ 419729 h 4411929"/>
              <a:gd name="connsiteX1939" fmla="*/ 755650 w 9769822"/>
              <a:gd name="connsiteY1939" fmla="*/ 422508 h 4411929"/>
              <a:gd name="connsiteX1940" fmla="*/ 682642 w 9769822"/>
              <a:gd name="connsiteY1940" fmla="*/ 419466 h 4411929"/>
              <a:gd name="connsiteX1941" fmla="*/ 674479 w 9769822"/>
              <a:gd name="connsiteY1941" fmla="*/ 416623 h 4411929"/>
              <a:gd name="connsiteX1942" fmla="*/ 665074 w 9769822"/>
              <a:gd name="connsiteY1942" fmla="*/ 412579 h 4411929"/>
              <a:gd name="connsiteX1943" fmla="*/ 977498 w 9769822"/>
              <a:gd name="connsiteY1943" fmla="*/ 372517 h 4411929"/>
              <a:gd name="connsiteX1944" fmla="*/ 971230 w 9769822"/>
              <a:gd name="connsiteY1944" fmla="*/ 383060 h 4411929"/>
              <a:gd name="connsiteX1945" fmla="*/ 985349 w 9769822"/>
              <a:gd name="connsiteY1945" fmla="*/ 373359 h 4411929"/>
              <a:gd name="connsiteX1946" fmla="*/ 977498 w 9769822"/>
              <a:gd name="connsiteY1946" fmla="*/ 372517 h 4411929"/>
              <a:gd name="connsiteX1947" fmla="*/ 952348 w 9769822"/>
              <a:gd name="connsiteY1947" fmla="*/ 367799 h 4411929"/>
              <a:gd name="connsiteX1948" fmla="*/ 946147 w 9769822"/>
              <a:gd name="connsiteY1948" fmla="*/ 378816 h 4411929"/>
              <a:gd name="connsiteX1949" fmla="*/ 960265 w 9769822"/>
              <a:gd name="connsiteY1949" fmla="*/ 369114 h 4411929"/>
              <a:gd name="connsiteX1950" fmla="*/ 952348 w 9769822"/>
              <a:gd name="connsiteY1950" fmla="*/ 367799 h 4411929"/>
              <a:gd name="connsiteX1951" fmla="*/ 869876 w 9769822"/>
              <a:gd name="connsiteY1951" fmla="*/ 349461 h 4411929"/>
              <a:gd name="connsiteX1952" fmla="*/ 855757 w 9769822"/>
              <a:gd name="connsiteY1952" fmla="*/ 359163 h 4411929"/>
              <a:gd name="connsiteX1953" fmla="*/ 858558 w 9769822"/>
              <a:gd name="connsiteY1953" fmla="*/ 361916 h 4411929"/>
              <a:gd name="connsiteX1954" fmla="*/ 869876 w 9769822"/>
              <a:gd name="connsiteY1954" fmla="*/ 349461 h 4411929"/>
              <a:gd name="connsiteX1955" fmla="*/ 685482 w 9769822"/>
              <a:gd name="connsiteY1955" fmla="*/ 324809 h 4411929"/>
              <a:gd name="connsiteX1956" fmla="*/ 733229 w 9769822"/>
              <a:gd name="connsiteY1956" fmla="*/ 332232 h 4411929"/>
              <a:gd name="connsiteX1957" fmla="*/ 742182 w 9769822"/>
              <a:gd name="connsiteY1957" fmla="*/ 333985 h 4411929"/>
              <a:gd name="connsiteX1958" fmla="*/ 719852 w 9769822"/>
              <a:gd name="connsiteY1958" fmla="*/ 330855 h 4411929"/>
              <a:gd name="connsiteX1959" fmla="*/ 653316 w 9769822"/>
              <a:gd name="connsiteY1959" fmla="*/ 319808 h 4411929"/>
              <a:gd name="connsiteX1960" fmla="*/ 680404 w 9769822"/>
              <a:gd name="connsiteY1960" fmla="*/ 324018 h 4411929"/>
              <a:gd name="connsiteX1961" fmla="*/ 658541 w 9769822"/>
              <a:gd name="connsiteY1961" fmla="*/ 322143 h 4411929"/>
              <a:gd name="connsiteX1962" fmla="*/ 1332706 w 9769822"/>
              <a:gd name="connsiteY1962" fmla="*/ 310466 h 4411929"/>
              <a:gd name="connsiteX1963" fmla="*/ 1428411 w 9769822"/>
              <a:gd name="connsiteY1963" fmla="*/ 335188 h 4411929"/>
              <a:gd name="connsiteX1964" fmla="*/ 1467392 w 9769822"/>
              <a:gd name="connsiteY1964" fmla="*/ 343333 h 4411929"/>
              <a:gd name="connsiteX1965" fmla="*/ 1615537 w 9769822"/>
              <a:gd name="connsiteY1965" fmla="*/ 365562 h 4411929"/>
              <a:gd name="connsiteX1966" fmla="*/ 1701186 w 9769822"/>
              <a:gd name="connsiteY1966" fmla="*/ 377357 h 4411929"/>
              <a:gd name="connsiteX1967" fmla="*/ 1780255 w 9769822"/>
              <a:gd name="connsiteY1967" fmla="*/ 381129 h 4411929"/>
              <a:gd name="connsiteX1968" fmla="*/ 1506195 w 9769822"/>
              <a:gd name="connsiteY1968" fmla="*/ 335825 h 4411929"/>
              <a:gd name="connsiteX1969" fmla="*/ 1454510 w 9769822"/>
              <a:gd name="connsiteY1969" fmla="*/ 326090 h 4411929"/>
              <a:gd name="connsiteX1970" fmla="*/ 1336800 w 9769822"/>
              <a:gd name="connsiteY1970" fmla="*/ 311060 h 4411929"/>
              <a:gd name="connsiteX1971" fmla="*/ 456791 w 9769822"/>
              <a:gd name="connsiteY1971" fmla="*/ 286657 h 4411929"/>
              <a:gd name="connsiteX1972" fmla="*/ 485278 w 9769822"/>
              <a:gd name="connsiteY1972" fmla="*/ 288173 h 4411929"/>
              <a:gd name="connsiteX1973" fmla="*/ 557482 w 9769822"/>
              <a:gd name="connsiteY1973" fmla="*/ 302643 h 4411929"/>
              <a:gd name="connsiteX1974" fmla="*/ 495223 w 9769822"/>
              <a:gd name="connsiteY1974" fmla="*/ 297167 h 4411929"/>
              <a:gd name="connsiteX1975" fmla="*/ 4148368 w 9769822"/>
              <a:gd name="connsiteY1975" fmla="*/ 274281 h 4411929"/>
              <a:gd name="connsiteX1976" fmla="*/ 4137832 w 9769822"/>
              <a:gd name="connsiteY1976" fmla="*/ 286548 h 4411929"/>
              <a:gd name="connsiteX1977" fmla="*/ 4146106 w 9769822"/>
              <a:gd name="connsiteY1977" fmla="*/ 287248 h 4411929"/>
              <a:gd name="connsiteX1978" fmla="*/ 4160623 w 9769822"/>
              <a:gd name="connsiteY1978" fmla="*/ 274347 h 4411929"/>
              <a:gd name="connsiteX1979" fmla="*/ 4148368 w 9769822"/>
              <a:gd name="connsiteY1979" fmla="*/ 274281 h 4411929"/>
              <a:gd name="connsiteX1980" fmla="*/ 4061983 w 9769822"/>
              <a:gd name="connsiteY1980" fmla="*/ 270671 h 4411929"/>
              <a:gd name="connsiteX1981" fmla="*/ 4032058 w 9769822"/>
              <a:gd name="connsiteY1981" fmla="*/ 276770 h 4411929"/>
              <a:gd name="connsiteX1982" fmla="*/ 4081167 w 9769822"/>
              <a:gd name="connsiteY1982" fmla="*/ 277673 h 4411929"/>
              <a:gd name="connsiteX1983" fmla="*/ 4100746 w 9769822"/>
              <a:gd name="connsiteY1983" fmla="*/ 284193 h 4411929"/>
              <a:gd name="connsiteX1984" fmla="*/ 4081167 w 9769822"/>
              <a:gd name="connsiteY1984" fmla="*/ 277673 h 4411929"/>
              <a:gd name="connsiteX1985" fmla="*/ 4061983 w 9769822"/>
              <a:gd name="connsiteY1985" fmla="*/ 270671 h 4411929"/>
              <a:gd name="connsiteX1986" fmla="*/ 3958154 w 9769822"/>
              <a:gd name="connsiteY1986" fmla="*/ 267899 h 4411929"/>
              <a:gd name="connsiteX1987" fmla="*/ 3929839 w 9769822"/>
              <a:gd name="connsiteY1987" fmla="*/ 283264 h 4411929"/>
              <a:gd name="connsiteX1988" fmla="*/ 3939446 w 9769822"/>
              <a:gd name="connsiteY1988" fmla="*/ 283981 h 4411929"/>
              <a:gd name="connsiteX1989" fmla="*/ 3967982 w 9769822"/>
              <a:gd name="connsiteY1989" fmla="*/ 270217 h 4411929"/>
              <a:gd name="connsiteX1990" fmla="*/ 3958154 w 9769822"/>
              <a:gd name="connsiteY1990" fmla="*/ 267899 h 4411929"/>
              <a:gd name="connsiteX1991" fmla="*/ 3870855 w 9769822"/>
              <a:gd name="connsiteY1991" fmla="*/ 266975 h 4411929"/>
              <a:gd name="connsiteX1992" fmla="*/ 3841562 w 9769822"/>
              <a:gd name="connsiteY1992" fmla="*/ 278789 h 4411929"/>
              <a:gd name="connsiteX1993" fmla="*/ 3870855 w 9769822"/>
              <a:gd name="connsiteY1993" fmla="*/ 266975 h 4411929"/>
              <a:gd name="connsiteX1994" fmla="*/ 3906204 w 9769822"/>
              <a:gd name="connsiteY1994" fmla="*/ 264673 h 4411929"/>
              <a:gd name="connsiteX1995" fmla="*/ 3881995 w 9769822"/>
              <a:gd name="connsiteY1995" fmla="*/ 282186 h 4411929"/>
              <a:gd name="connsiteX1996" fmla="*/ 3919964 w 9769822"/>
              <a:gd name="connsiteY1996" fmla="*/ 267875 h 4411929"/>
              <a:gd name="connsiteX1997" fmla="*/ 3906204 w 9769822"/>
              <a:gd name="connsiteY1997" fmla="*/ 264673 h 4411929"/>
              <a:gd name="connsiteX1998" fmla="*/ 3720829 w 9769822"/>
              <a:gd name="connsiteY1998" fmla="*/ 262230 h 4411929"/>
              <a:gd name="connsiteX1999" fmla="*/ 3720792 w 9769822"/>
              <a:gd name="connsiteY1999" fmla="*/ 272390 h 4411929"/>
              <a:gd name="connsiteX2000" fmla="*/ 3734913 w 9769822"/>
              <a:gd name="connsiteY2000" fmla="*/ 262689 h 4411929"/>
              <a:gd name="connsiteX2001" fmla="*/ 3720829 w 9769822"/>
              <a:gd name="connsiteY2001" fmla="*/ 262230 h 4411929"/>
              <a:gd name="connsiteX2002" fmla="*/ 8659773 w 9769822"/>
              <a:gd name="connsiteY2002" fmla="*/ 189554 h 4411929"/>
              <a:gd name="connsiteX2003" fmla="*/ 8634822 w 9769822"/>
              <a:gd name="connsiteY2003" fmla="*/ 190075 h 4411929"/>
              <a:gd name="connsiteX2004" fmla="*/ 8629649 w 9769822"/>
              <a:gd name="connsiteY2004" fmla="*/ 193711 h 4411929"/>
              <a:gd name="connsiteX2005" fmla="*/ 8646116 w 9769822"/>
              <a:gd name="connsiteY2005" fmla="*/ 195486 h 4411929"/>
              <a:gd name="connsiteX2006" fmla="*/ 8934256 w 9769822"/>
              <a:gd name="connsiteY2006" fmla="*/ 153525 h 4411929"/>
              <a:gd name="connsiteX2007" fmla="*/ 8928570 w 9769822"/>
              <a:gd name="connsiteY2007" fmla="*/ 156557 h 4411929"/>
              <a:gd name="connsiteX2008" fmla="*/ 8929533 w 9769822"/>
              <a:gd name="connsiteY2008" fmla="*/ 156043 h 4411929"/>
              <a:gd name="connsiteX2009" fmla="*/ 9026499 w 9769822"/>
              <a:gd name="connsiteY2009" fmla="*/ 152925 h 4411929"/>
              <a:gd name="connsiteX2010" fmla="*/ 9043037 w 9769822"/>
              <a:gd name="connsiteY2010" fmla="*/ 156612 h 4411929"/>
              <a:gd name="connsiteX2011" fmla="*/ 9021659 w 9769822"/>
              <a:gd name="connsiteY2011" fmla="*/ 158072 h 4411929"/>
              <a:gd name="connsiteX2012" fmla="*/ 9026499 w 9769822"/>
              <a:gd name="connsiteY2012" fmla="*/ 152925 h 4411929"/>
              <a:gd name="connsiteX2013" fmla="*/ 8937235 w 9769822"/>
              <a:gd name="connsiteY2013" fmla="*/ 151937 h 4411929"/>
              <a:gd name="connsiteX2014" fmla="*/ 8934256 w 9769822"/>
              <a:gd name="connsiteY2014" fmla="*/ 153525 h 4411929"/>
              <a:gd name="connsiteX2015" fmla="*/ 8934347 w 9769822"/>
              <a:gd name="connsiteY2015" fmla="*/ 153476 h 4411929"/>
              <a:gd name="connsiteX2016" fmla="*/ 8937235 w 9769822"/>
              <a:gd name="connsiteY2016" fmla="*/ 151937 h 4411929"/>
              <a:gd name="connsiteX2017" fmla="*/ 287105 w 9769822"/>
              <a:gd name="connsiteY2017" fmla="*/ 126274 h 4411929"/>
              <a:gd name="connsiteX2018" fmla="*/ 267885 w 9769822"/>
              <a:gd name="connsiteY2018" fmla="*/ 132758 h 4411929"/>
              <a:gd name="connsiteX2019" fmla="*/ 287105 w 9769822"/>
              <a:gd name="connsiteY2019" fmla="*/ 126274 h 4411929"/>
              <a:gd name="connsiteX2020" fmla="*/ 6214380 w 9769822"/>
              <a:gd name="connsiteY2020" fmla="*/ 66153 h 4411929"/>
              <a:gd name="connsiteX2021" fmla="*/ 6189423 w 9769822"/>
              <a:gd name="connsiteY2021" fmla="*/ 68376 h 4411929"/>
              <a:gd name="connsiteX2022" fmla="*/ 5948615 w 9769822"/>
              <a:gd name="connsiteY2022" fmla="*/ 89928 h 4411929"/>
              <a:gd name="connsiteX2023" fmla="*/ 6011634 w 9769822"/>
              <a:gd name="connsiteY2023" fmla="*/ 88892 h 4411929"/>
              <a:gd name="connsiteX2024" fmla="*/ 6234269 w 9769822"/>
              <a:gd name="connsiteY2024" fmla="*/ 79437 h 4411929"/>
              <a:gd name="connsiteX2025" fmla="*/ 6278306 w 9769822"/>
              <a:gd name="connsiteY2025" fmla="*/ 76370 h 4411929"/>
              <a:gd name="connsiteX2026" fmla="*/ 6260306 w 9769822"/>
              <a:gd name="connsiteY2026" fmla="*/ 71031 h 4411929"/>
              <a:gd name="connsiteX2027" fmla="*/ 9203895 w 9769822"/>
              <a:gd name="connsiteY2027" fmla="*/ 32458 h 4411929"/>
              <a:gd name="connsiteX2028" fmla="*/ 9214141 w 9769822"/>
              <a:gd name="connsiteY2028" fmla="*/ 36305 h 4411929"/>
              <a:gd name="connsiteX2029" fmla="*/ 9199075 w 9769822"/>
              <a:gd name="connsiteY2029" fmla="*/ 34711 h 4411929"/>
              <a:gd name="connsiteX2030" fmla="*/ 9203895 w 9769822"/>
              <a:gd name="connsiteY2030" fmla="*/ 32458 h 4411929"/>
              <a:gd name="connsiteX2031" fmla="*/ 9188829 w 9769822"/>
              <a:gd name="connsiteY2031" fmla="*/ 30863 h 4411929"/>
              <a:gd name="connsiteX2032" fmla="*/ 9199075 w 9769822"/>
              <a:gd name="connsiteY2032" fmla="*/ 34711 h 4411929"/>
              <a:gd name="connsiteX2033" fmla="*/ 9184011 w 9769822"/>
              <a:gd name="connsiteY2033" fmla="*/ 33117 h 4411929"/>
              <a:gd name="connsiteX2034" fmla="*/ 9188829 w 9769822"/>
              <a:gd name="connsiteY2034" fmla="*/ 30863 h 4411929"/>
              <a:gd name="connsiteX2035" fmla="*/ 49626 w 9769822"/>
              <a:gd name="connsiteY2035" fmla="*/ 26175 h 4411929"/>
              <a:gd name="connsiteX2036" fmla="*/ 42882 w 9769822"/>
              <a:gd name="connsiteY2036" fmla="*/ 28092 h 4411929"/>
              <a:gd name="connsiteX2037" fmla="*/ 42532 w 9769822"/>
              <a:gd name="connsiteY2037" fmla="*/ 28191 h 4411929"/>
              <a:gd name="connsiteX2038" fmla="*/ 60276 w 9769822"/>
              <a:gd name="connsiteY2038" fmla="*/ 23147 h 4411929"/>
              <a:gd name="connsiteX2039" fmla="*/ 49626 w 9769822"/>
              <a:gd name="connsiteY2039" fmla="*/ 26175 h 4411929"/>
              <a:gd name="connsiteX2040" fmla="*/ 50967 w 9769822"/>
              <a:gd name="connsiteY2040" fmla="*/ 25793 h 4411929"/>
              <a:gd name="connsiteX2041" fmla="*/ 65027 w 9769822"/>
              <a:gd name="connsiteY2041" fmla="*/ 21797 h 4411929"/>
              <a:gd name="connsiteX2042" fmla="*/ 60457 w 9769822"/>
              <a:gd name="connsiteY2042" fmla="*/ 23096 h 4411929"/>
              <a:gd name="connsiteX2043" fmla="*/ 60276 w 9769822"/>
              <a:gd name="connsiteY2043" fmla="*/ 23147 h 4411929"/>
              <a:gd name="connsiteX2044" fmla="*/ 8881281 w 9769822"/>
              <a:gd name="connsiteY2044" fmla="*/ 19685 h 4411929"/>
              <a:gd name="connsiteX2045" fmla="*/ 8858386 w 9769822"/>
              <a:gd name="connsiteY2045" fmla="*/ 24628 h 4411929"/>
              <a:gd name="connsiteX2046" fmla="*/ 8879764 w 9769822"/>
              <a:gd name="connsiteY2046" fmla="*/ 26489 h 4411929"/>
              <a:gd name="connsiteX2047" fmla="*/ 8881281 w 9769822"/>
              <a:gd name="connsiteY2047" fmla="*/ 19685 h 4411929"/>
              <a:gd name="connsiteX2048" fmla="*/ 23715 w 9769822"/>
              <a:gd name="connsiteY2048" fmla="*/ 12073 h 4411929"/>
              <a:gd name="connsiteX2049" fmla="*/ 2008 w 9769822"/>
              <a:gd name="connsiteY2049" fmla="*/ 22831 h 4411929"/>
              <a:gd name="connsiteX2050" fmla="*/ 23715 w 9769822"/>
              <a:gd name="connsiteY2050" fmla="*/ 12073 h 4411929"/>
              <a:gd name="connsiteX2051" fmla="*/ 155933 w 9769822"/>
              <a:gd name="connsiteY2051" fmla="*/ 310 h 4411929"/>
              <a:gd name="connsiteX2052" fmla="*/ 4288178 w 9769822"/>
              <a:gd name="connsiteY2052" fmla="*/ 310 h 4411929"/>
              <a:gd name="connsiteX2053" fmla="*/ 4513313 w 9769822"/>
              <a:gd name="connsiteY2053" fmla="*/ 2179 h 4411929"/>
              <a:gd name="connsiteX2054" fmla="*/ 5523073 w 9769822"/>
              <a:gd name="connsiteY2054" fmla="*/ 4263 h 4411929"/>
              <a:gd name="connsiteX2055" fmla="*/ 5633340 w 9769822"/>
              <a:gd name="connsiteY2055" fmla="*/ 310 h 4411929"/>
              <a:gd name="connsiteX2056" fmla="*/ 5797695 w 9769822"/>
              <a:gd name="connsiteY2056" fmla="*/ 310 h 4411929"/>
              <a:gd name="connsiteX2057" fmla="*/ 8544460 w 9769822"/>
              <a:gd name="connsiteY2057" fmla="*/ 310 h 4411929"/>
              <a:gd name="connsiteX2058" fmla="*/ 8659709 w 9769822"/>
              <a:gd name="connsiteY2058" fmla="*/ 4429 h 4411929"/>
              <a:gd name="connsiteX2059" fmla="*/ 8820054 w 9769822"/>
              <a:gd name="connsiteY2059" fmla="*/ 7909 h 4411929"/>
              <a:gd name="connsiteX2060" fmla="*/ 9144084 w 9769822"/>
              <a:gd name="connsiteY2060" fmla="*/ 31462 h 4411929"/>
              <a:gd name="connsiteX2061" fmla="*/ 8961829 w 9769822"/>
              <a:gd name="connsiteY2061" fmla="*/ 23299 h 4411929"/>
              <a:gd name="connsiteX2062" fmla="*/ 8900832 w 9769822"/>
              <a:gd name="connsiteY2062" fmla="*/ 22407 h 4411929"/>
              <a:gd name="connsiteX2063" fmla="*/ 8956053 w 9769822"/>
              <a:gd name="connsiteY2063" fmla="*/ 36540 h 4411929"/>
              <a:gd name="connsiteX2064" fmla="*/ 9364810 w 9769822"/>
              <a:gd name="connsiteY2064" fmla="*/ 65533 h 4411929"/>
              <a:gd name="connsiteX2065" fmla="*/ 8986716 w 9769822"/>
              <a:gd name="connsiteY2065" fmla="*/ 49917 h 4411929"/>
              <a:gd name="connsiteX2066" fmla="*/ 8959336 w 9769822"/>
              <a:gd name="connsiteY2066" fmla="*/ 53734 h 4411929"/>
              <a:gd name="connsiteX2067" fmla="*/ 8984892 w 9769822"/>
              <a:gd name="connsiteY2067" fmla="*/ 54099 h 4411929"/>
              <a:gd name="connsiteX2068" fmla="*/ 9395312 w 9769822"/>
              <a:gd name="connsiteY2068" fmla="*/ 88791 h 4411929"/>
              <a:gd name="connsiteX2069" fmla="*/ 9304577 w 9769822"/>
              <a:gd name="connsiteY2069" fmla="*/ 85712 h 4411929"/>
              <a:gd name="connsiteX2070" fmla="*/ 9209964 w 9769822"/>
              <a:gd name="connsiteY2070" fmla="*/ 80110 h 4411929"/>
              <a:gd name="connsiteX2071" fmla="*/ 9275372 w 9769822"/>
              <a:gd name="connsiteY2071" fmla="*/ 93709 h 4411929"/>
              <a:gd name="connsiteX2072" fmla="*/ 9345427 w 9769822"/>
              <a:gd name="connsiteY2072" fmla="*/ 98554 h 4411929"/>
              <a:gd name="connsiteX2073" fmla="*/ 9286092 w 9769822"/>
              <a:gd name="connsiteY2073" fmla="*/ 103364 h 4411929"/>
              <a:gd name="connsiteX2074" fmla="*/ 8927016 w 9769822"/>
              <a:gd name="connsiteY2074" fmla="*/ 80284 h 4411929"/>
              <a:gd name="connsiteX2075" fmla="*/ 8787828 w 9769822"/>
              <a:gd name="connsiteY2075" fmla="*/ 81783 h 4411929"/>
              <a:gd name="connsiteX2076" fmla="*/ 8807378 w 9769822"/>
              <a:gd name="connsiteY2076" fmla="*/ 84505 h 4411929"/>
              <a:gd name="connsiteX2077" fmla="*/ 9101278 w 9769822"/>
              <a:gd name="connsiteY2077" fmla="*/ 104870 h 4411929"/>
              <a:gd name="connsiteX2078" fmla="*/ 9211956 w 9769822"/>
              <a:gd name="connsiteY2078" fmla="*/ 111672 h 4411929"/>
              <a:gd name="connsiteX2079" fmla="*/ 9148135 w 9769822"/>
              <a:gd name="connsiteY2079" fmla="*/ 115355 h 4411929"/>
              <a:gd name="connsiteX2080" fmla="*/ 8820152 w 9769822"/>
              <a:gd name="connsiteY2080" fmla="*/ 100862 h 4411929"/>
              <a:gd name="connsiteX2081" fmla="*/ 8691457 w 9769822"/>
              <a:gd name="connsiteY2081" fmla="*/ 101132 h 4411929"/>
              <a:gd name="connsiteX2082" fmla="*/ 8782889 w 9769822"/>
              <a:gd name="connsiteY2082" fmla="*/ 104516 h 4411929"/>
              <a:gd name="connsiteX2083" fmla="*/ 8876374 w 9769822"/>
              <a:gd name="connsiteY2083" fmla="*/ 114604 h 4411929"/>
              <a:gd name="connsiteX2084" fmla="*/ 8713062 w 9769822"/>
              <a:gd name="connsiteY2084" fmla="*/ 110556 h 4411929"/>
              <a:gd name="connsiteX2085" fmla="*/ 8662785 w 9769822"/>
              <a:gd name="connsiteY2085" fmla="*/ 119317 h 4411929"/>
              <a:gd name="connsiteX2086" fmla="*/ 8477274 w 9769822"/>
              <a:gd name="connsiteY2086" fmla="*/ 120519 h 4411929"/>
              <a:gd name="connsiteX2087" fmla="*/ 8449894 w 9769822"/>
              <a:gd name="connsiteY2087" fmla="*/ 124335 h 4411929"/>
              <a:gd name="connsiteX2088" fmla="*/ 8498878 w 9769822"/>
              <a:gd name="connsiteY2088" fmla="*/ 129942 h 4411929"/>
              <a:gd name="connsiteX2089" fmla="*/ 8896918 w 9769822"/>
              <a:gd name="connsiteY2089" fmla="*/ 149281 h 4411929"/>
              <a:gd name="connsiteX2090" fmla="*/ 8564983 w 9769822"/>
              <a:gd name="connsiteY2090" fmla="*/ 143847 h 4411929"/>
              <a:gd name="connsiteX2091" fmla="*/ 8527947 w 9769822"/>
              <a:gd name="connsiteY2091" fmla="*/ 158386 h 4411929"/>
              <a:gd name="connsiteX2092" fmla="*/ 8921108 w 9769822"/>
              <a:gd name="connsiteY2092" fmla="*/ 175595 h 4411929"/>
              <a:gd name="connsiteX2093" fmla="*/ 8955954 w 9769822"/>
              <a:gd name="connsiteY2093" fmla="*/ 190796 h 4411929"/>
              <a:gd name="connsiteX2094" fmla="*/ 8828302 w 9769822"/>
              <a:gd name="connsiteY2094" fmla="*/ 191522 h 4411929"/>
              <a:gd name="connsiteX2095" fmla="*/ 8746260 w 9769822"/>
              <a:gd name="connsiteY2095" fmla="*/ 190290 h 4411929"/>
              <a:gd name="connsiteX2096" fmla="*/ 8747787 w 9769822"/>
              <a:gd name="connsiteY2096" fmla="*/ 190619 h 4411929"/>
              <a:gd name="connsiteX2097" fmla="*/ 8737714 w 9769822"/>
              <a:gd name="connsiteY2097" fmla="*/ 191765 h 4411929"/>
              <a:gd name="connsiteX2098" fmla="*/ 8723666 w 9769822"/>
              <a:gd name="connsiteY2098" fmla="*/ 189950 h 4411929"/>
              <a:gd name="connsiteX2099" fmla="*/ 8722974 w 9769822"/>
              <a:gd name="connsiteY2099" fmla="*/ 189940 h 4411929"/>
              <a:gd name="connsiteX2100" fmla="*/ 8736279 w 9769822"/>
              <a:gd name="connsiteY2100" fmla="*/ 191929 h 4411929"/>
              <a:gd name="connsiteX2101" fmla="*/ 8702098 w 9769822"/>
              <a:gd name="connsiteY2101" fmla="*/ 195820 h 4411929"/>
              <a:gd name="connsiteX2102" fmla="*/ 8692651 w 9769822"/>
              <a:gd name="connsiteY2102" fmla="*/ 197722 h 4411929"/>
              <a:gd name="connsiteX2103" fmla="*/ 8870521 w 9769822"/>
              <a:gd name="connsiteY2103" fmla="*/ 205273 h 4411929"/>
              <a:gd name="connsiteX2104" fmla="*/ 9079407 w 9769822"/>
              <a:gd name="connsiteY2104" fmla="*/ 213957 h 4411929"/>
              <a:gd name="connsiteX2105" fmla="*/ 9238373 w 9769822"/>
              <a:gd name="connsiteY2105" fmla="*/ 226063 h 4411929"/>
              <a:gd name="connsiteX2106" fmla="*/ 9291770 w 9769822"/>
              <a:gd name="connsiteY2106" fmla="*/ 244379 h 4411929"/>
              <a:gd name="connsiteX2107" fmla="*/ 9404503 w 9769822"/>
              <a:gd name="connsiteY2107" fmla="*/ 257886 h 4411929"/>
              <a:gd name="connsiteX2108" fmla="*/ 9434470 w 9769822"/>
              <a:gd name="connsiteY2108" fmla="*/ 270956 h 4411929"/>
              <a:gd name="connsiteX2109" fmla="*/ 9502701 w 9769822"/>
              <a:gd name="connsiteY2109" fmla="*/ 279984 h 4411929"/>
              <a:gd name="connsiteX2110" fmla="*/ 9568108 w 9769822"/>
              <a:gd name="connsiteY2110" fmla="*/ 293584 h 4411929"/>
              <a:gd name="connsiteX2111" fmla="*/ 9496925 w 9769822"/>
              <a:gd name="connsiteY2111" fmla="*/ 293226 h 4411929"/>
              <a:gd name="connsiteX2112" fmla="*/ 9540133 w 9769822"/>
              <a:gd name="connsiteY2112" fmla="*/ 312074 h 4411929"/>
              <a:gd name="connsiteX2113" fmla="*/ 9391657 w 9769822"/>
              <a:gd name="connsiteY2113" fmla="*/ 298737 h 4411929"/>
              <a:gd name="connsiteX2114" fmla="*/ 9400553 w 9769822"/>
              <a:gd name="connsiteY2114" fmla="*/ 312574 h 4411929"/>
              <a:gd name="connsiteX2115" fmla="*/ 9471144 w 9769822"/>
              <a:gd name="connsiteY2115" fmla="*/ 327605 h 4411929"/>
              <a:gd name="connsiteX2116" fmla="*/ 9588058 w 9769822"/>
              <a:gd name="connsiteY2116" fmla="*/ 342934 h 4411929"/>
              <a:gd name="connsiteX2117" fmla="*/ 9527060 w 9769822"/>
              <a:gd name="connsiteY2117" fmla="*/ 342043 h 4411929"/>
              <a:gd name="connsiteX2118" fmla="*/ 9463544 w 9769822"/>
              <a:gd name="connsiteY2118" fmla="*/ 345028 h 4411929"/>
              <a:gd name="connsiteX2119" fmla="*/ 9549198 w 9769822"/>
              <a:gd name="connsiteY2119" fmla="*/ 361655 h 4411929"/>
              <a:gd name="connsiteX2120" fmla="*/ 9635677 w 9769822"/>
              <a:gd name="connsiteY2120" fmla="*/ 374491 h 4411929"/>
              <a:gd name="connsiteX2121" fmla="*/ 9547070 w 9769822"/>
              <a:gd name="connsiteY2121" fmla="*/ 366534 h 4411929"/>
              <a:gd name="connsiteX2122" fmla="*/ 9554840 w 9769822"/>
              <a:gd name="connsiteY2122" fmla="*/ 384855 h 4411929"/>
              <a:gd name="connsiteX2123" fmla="*/ 9528585 w 9769822"/>
              <a:gd name="connsiteY2123" fmla="*/ 384186 h 4411929"/>
              <a:gd name="connsiteX2124" fmla="*/ 9514750 w 9769822"/>
              <a:gd name="connsiteY2124" fmla="*/ 393084 h 4411929"/>
              <a:gd name="connsiteX2125" fmla="*/ 9586860 w 9769822"/>
              <a:gd name="connsiteY2125" fmla="*/ 404631 h 4411929"/>
              <a:gd name="connsiteX2126" fmla="*/ 9588624 w 9769822"/>
              <a:gd name="connsiteY2126" fmla="*/ 425309 h 4411929"/>
              <a:gd name="connsiteX2127" fmla="*/ 9579562 w 9769822"/>
              <a:gd name="connsiteY2127" fmla="*/ 421357 h 4411929"/>
              <a:gd name="connsiteX2128" fmla="*/ 9588624 w 9769822"/>
              <a:gd name="connsiteY2128" fmla="*/ 425309 h 4411929"/>
              <a:gd name="connsiteX2129" fmla="*/ 9628246 w 9769822"/>
              <a:gd name="connsiteY2129" fmla="*/ 427661 h 4411929"/>
              <a:gd name="connsiteX2130" fmla="*/ 9605349 w 9769822"/>
              <a:gd name="connsiteY2130" fmla="*/ 432606 h 4411929"/>
              <a:gd name="connsiteX2131" fmla="*/ 9530214 w 9769822"/>
              <a:gd name="connsiteY2131" fmla="*/ 441307 h 4411929"/>
              <a:gd name="connsiteX2132" fmla="*/ 9591742 w 9769822"/>
              <a:gd name="connsiteY2132" fmla="*/ 452386 h 4411929"/>
              <a:gd name="connsiteX2133" fmla="*/ 9645837 w 9769822"/>
              <a:gd name="connsiteY2133" fmla="*/ 471005 h 4411929"/>
              <a:gd name="connsiteX2134" fmla="*/ 9579962 w 9769822"/>
              <a:gd name="connsiteY2134" fmla="*/ 467986 h 4411929"/>
              <a:gd name="connsiteX2135" fmla="*/ 9387214 w 9769822"/>
              <a:gd name="connsiteY2135" fmla="*/ 461053 h 4411929"/>
              <a:gd name="connsiteX2136" fmla="*/ 9324393 w 9769822"/>
              <a:gd name="connsiteY2136" fmla="*/ 464342 h 4411929"/>
              <a:gd name="connsiteX2137" fmla="*/ 9434070 w 9769822"/>
              <a:gd name="connsiteY2137" fmla="*/ 471538 h 4411929"/>
              <a:gd name="connsiteX2138" fmla="*/ 9615569 w 9769822"/>
              <a:gd name="connsiteY2138" fmla="*/ 504259 h 4411929"/>
              <a:gd name="connsiteX2139" fmla="*/ 9569474 w 9769822"/>
              <a:gd name="connsiteY2139" fmla="*/ 514843 h 4411929"/>
              <a:gd name="connsiteX2140" fmla="*/ 9674607 w 9769822"/>
              <a:gd name="connsiteY2140" fmla="*/ 545775 h 4411929"/>
              <a:gd name="connsiteX2141" fmla="*/ 9560583 w 9769822"/>
              <a:gd name="connsiteY2141" fmla="*/ 546636 h 4411929"/>
              <a:gd name="connsiteX2142" fmla="*/ 9579464 w 9769822"/>
              <a:gd name="connsiteY2142" fmla="*/ 575612 h 4411929"/>
              <a:gd name="connsiteX2143" fmla="*/ 9592010 w 9769822"/>
              <a:gd name="connsiteY2143" fmla="*/ 581085 h 4411929"/>
              <a:gd name="connsiteX2144" fmla="*/ 9562805 w 9769822"/>
              <a:gd name="connsiteY2144" fmla="*/ 589085 h 4411929"/>
              <a:gd name="connsiteX2145" fmla="*/ 9511994 w 9769822"/>
              <a:gd name="connsiteY2145" fmla="*/ 587659 h 4411929"/>
              <a:gd name="connsiteX2146" fmla="*/ 8992127 w 9769822"/>
              <a:gd name="connsiteY2146" fmla="*/ 556653 h 4411929"/>
              <a:gd name="connsiteX2147" fmla="*/ 9199080 w 9769822"/>
              <a:gd name="connsiteY2147" fmla="*/ 574759 h 4411929"/>
              <a:gd name="connsiteX2148" fmla="*/ 9422326 w 9769822"/>
              <a:gd name="connsiteY2148" fmla="*/ 604952 h 4411929"/>
              <a:gd name="connsiteX2149" fmla="*/ 9554307 w 9769822"/>
              <a:gd name="connsiteY2149" fmla="*/ 621877 h 4411929"/>
              <a:gd name="connsiteX2150" fmla="*/ 9494969 w 9769822"/>
              <a:gd name="connsiteY2150" fmla="*/ 626687 h 4411929"/>
              <a:gd name="connsiteX2151" fmla="*/ 9653038 w 9769822"/>
              <a:gd name="connsiteY2151" fmla="*/ 654165 h 4411929"/>
              <a:gd name="connsiteX2152" fmla="*/ 9645439 w 9769822"/>
              <a:gd name="connsiteY2152" fmla="*/ 671587 h 4411929"/>
              <a:gd name="connsiteX2153" fmla="*/ 9739455 w 9769822"/>
              <a:gd name="connsiteY2153" fmla="*/ 691862 h 4411929"/>
              <a:gd name="connsiteX2154" fmla="*/ 9665218 w 9769822"/>
              <a:gd name="connsiteY2154" fmla="*/ 685194 h 4411929"/>
              <a:gd name="connsiteX2155" fmla="*/ 9590981 w 9769822"/>
              <a:gd name="connsiteY2155" fmla="*/ 678525 h 4411929"/>
              <a:gd name="connsiteX2156" fmla="*/ 9640728 w 9769822"/>
              <a:gd name="connsiteY2156" fmla="*/ 705203 h 4411929"/>
              <a:gd name="connsiteX2157" fmla="*/ 9535462 w 9769822"/>
              <a:gd name="connsiteY2157" fmla="*/ 710715 h 4411929"/>
              <a:gd name="connsiteX2158" fmla="*/ 9678160 w 9769822"/>
              <a:gd name="connsiteY2158" fmla="*/ 737295 h 4411929"/>
              <a:gd name="connsiteX2159" fmla="*/ 9769822 w 9769822"/>
              <a:gd name="connsiteY2159" fmla="*/ 751564 h 4411929"/>
              <a:gd name="connsiteX2160" fmla="*/ 9659839 w 9769822"/>
              <a:gd name="connsiteY2160" fmla="*/ 745063 h 4411929"/>
              <a:gd name="connsiteX2161" fmla="*/ 9654596 w 9769822"/>
              <a:gd name="connsiteY2161" fmla="*/ 768493 h 4411929"/>
              <a:gd name="connsiteX2162" fmla="*/ 9567420 w 9769822"/>
              <a:gd name="connsiteY2162" fmla="*/ 755352 h 4411929"/>
              <a:gd name="connsiteX2163" fmla="*/ 9547276 w 9769822"/>
              <a:gd name="connsiteY2163" fmla="*/ 767302 h 4411929"/>
              <a:gd name="connsiteX2164" fmla="*/ 9460024 w 9769822"/>
              <a:gd name="connsiteY2164" fmla="*/ 765742 h 4411929"/>
              <a:gd name="connsiteX2165" fmla="*/ 9276109 w 9769822"/>
              <a:gd name="connsiteY2165" fmla="*/ 751878 h 4411929"/>
              <a:gd name="connsiteX2166" fmla="*/ 9276109 w 9769822"/>
              <a:gd name="connsiteY2166" fmla="*/ 751878 h 4411929"/>
              <a:gd name="connsiteX2167" fmla="*/ 9467793 w 9769822"/>
              <a:gd name="connsiteY2167" fmla="*/ 784065 h 4411929"/>
              <a:gd name="connsiteX2168" fmla="*/ 9565461 w 9769822"/>
              <a:gd name="connsiteY2168" fmla="*/ 795975 h 4411929"/>
              <a:gd name="connsiteX2169" fmla="*/ 9638104 w 9769822"/>
              <a:gd name="connsiteY2169" fmla="*/ 817710 h 4411929"/>
              <a:gd name="connsiteX2170" fmla="*/ 9546976 w 9769822"/>
              <a:gd name="connsiteY2170" fmla="*/ 813628 h 4411929"/>
              <a:gd name="connsiteX2171" fmla="*/ 9537017 w 9769822"/>
              <a:gd name="connsiteY2171" fmla="*/ 825046 h 4411929"/>
              <a:gd name="connsiteX2172" fmla="*/ 9458598 w 9769822"/>
              <a:gd name="connsiteY2172" fmla="*/ 816553 h 4411929"/>
              <a:gd name="connsiteX2173" fmla="*/ 9382535 w 9769822"/>
              <a:gd name="connsiteY2173" fmla="*/ 814067 h 4411929"/>
              <a:gd name="connsiteX2174" fmla="*/ 9399959 w 9769822"/>
              <a:gd name="connsiteY2174" fmla="*/ 821665 h 4411929"/>
              <a:gd name="connsiteX2175" fmla="*/ 9388177 w 9769822"/>
              <a:gd name="connsiteY2175" fmla="*/ 837266 h 4411929"/>
              <a:gd name="connsiteX2176" fmla="*/ 9537186 w 9769822"/>
              <a:gd name="connsiteY2176" fmla="*/ 860791 h 4411929"/>
              <a:gd name="connsiteX2177" fmla="*/ 9408490 w 9769822"/>
              <a:gd name="connsiteY2177" fmla="*/ 861060 h 4411929"/>
              <a:gd name="connsiteX2178" fmla="*/ 9428270 w 9769822"/>
              <a:gd name="connsiteY2178" fmla="*/ 874664 h 4411929"/>
              <a:gd name="connsiteX2179" fmla="*/ 9131547 w 9769822"/>
              <a:gd name="connsiteY2179" fmla="*/ 858877 h 4411929"/>
              <a:gd name="connsiteX2180" fmla="*/ 8932579 w 9769822"/>
              <a:gd name="connsiteY2180" fmla="*/ 856696 h 4411929"/>
              <a:gd name="connsiteX2181" fmla="*/ 8769883 w 9769822"/>
              <a:gd name="connsiteY2181" fmla="*/ 854913 h 4411929"/>
              <a:gd name="connsiteX2182" fmla="*/ 8769025 w 9769822"/>
              <a:gd name="connsiteY2182" fmla="*/ 855233 h 4411929"/>
              <a:gd name="connsiteX2183" fmla="*/ 8767869 w 9769822"/>
              <a:gd name="connsiteY2183" fmla="*/ 854891 h 4411929"/>
              <a:gd name="connsiteX2184" fmla="*/ 8740209 w 9769822"/>
              <a:gd name="connsiteY2184" fmla="*/ 854587 h 4411929"/>
              <a:gd name="connsiteX2185" fmla="*/ 8743530 w 9769822"/>
              <a:gd name="connsiteY2185" fmla="*/ 855705 h 4411929"/>
              <a:gd name="connsiteX2186" fmla="*/ 8807266 w 9769822"/>
              <a:gd name="connsiteY2186" fmla="*/ 863353 h 4411929"/>
              <a:gd name="connsiteX2187" fmla="*/ 8879262 w 9769822"/>
              <a:gd name="connsiteY2187" fmla="*/ 866723 h 4411929"/>
              <a:gd name="connsiteX2188" fmla="*/ 8902943 w 9769822"/>
              <a:gd name="connsiteY2188" fmla="*/ 867875 h 4411929"/>
              <a:gd name="connsiteX2189" fmla="*/ 8888134 w 9769822"/>
              <a:gd name="connsiteY2189" fmla="*/ 863480 h 4411929"/>
              <a:gd name="connsiteX2190" fmla="*/ 8903479 w 9769822"/>
              <a:gd name="connsiteY2190" fmla="*/ 857511 h 4411929"/>
              <a:gd name="connsiteX2191" fmla="*/ 8904126 w 9769822"/>
              <a:gd name="connsiteY2191" fmla="*/ 857446 h 4411929"/>
              <a:gd name="connsiteX2192" fmla="*/ 8921488 w 9769822"/>
              <a:gd name="connsiteY2192" fmla="*/ 862713 h 4411929"/>
              <a:gd name="connsiteX2193" fmla="*/ 8922570 w 9769822"/>
              <a:gd name="connsiteY2193" fmla="*/ 863057 h 4411929"/>
              <a:gd name="connsiteX2194" fmla="*/ 8908674 w 9769822"/>
              <a:gd name="connsiteY2194" fmla="*/ 868154 h 4411929"/>
              <a:gd name="connsiteX2195" fmla="*/ 8951201 w 9769822"/>
              <a:gd name="connsiteY2195" fmla="*/ 870224 h 4411929"/>
              <a:gd name="connsiteX2196" fmla="*/ 9024685 w 9769822"/>
              <a:gd name="connsiteY2196" fmla="*/ 879454 h 4411929"/>
              <a:gd name="connsiteX2197" fmla="*/ 8936403 w 9769822"/>
              <a:gd name="connsiteY2197" fmla="*/ 880970 h 4411929"/>
              <a:gd name="connsiteX2198" fmla="*/ 8861500 w 9769822"/>
              <a:gd name="connsiteY2198" fmla="*/ 878659 h 4411929"/>
              <a:gd name="connsiteX2199" fmla="*/ 8854428 w 9769822"/>
              <a:gd name="connsiteY2199" fmla="*/ 880083 h 4411929"/>
              <a:gd name="connsiteX2200" fmla="*/ 8848113 w 9769822"/>
              <a:gd name="connsiteY2200" fmla="*/ 878246 h 4411929"/>
              <a:gd name="connsiteX2201" fmla="*/ 8846877 w 9769822"/>
              <a:gd name="connsiteY2201" fmla="*/ 878208 h 4411929"/>
              <a:gd name="connsiteX2202" fmla="*/ 8827382 w 9769822"/>
              <a:gd name="connsiteY2202" fmla="*/ 882251 h 4411929"/>
              <a:gd name="connsiteX2203" fmla="*/ 8832323 w 9769822"/>
              <a:gd name="connsiteY2203" fmla="*/ 883451 h 4411929"/>
              <a:gd name="connsiteX2204" fmla="*/ 8833298 w 9769822"/>
              <a:gd name="connsiteY2204" fmla="*/ 883122 h 4411929"/>
              <a:gd name="connsiteX2205" fmla="*/ 8835767 w 9769822"/>
              <a:gd name="connsiteY2205" fmla="*/ 883839 h 4411929"/>
              <a:gd name="connsiteX2206" fmla="*/ 8834757 w 9769822"/>
              <a:gd name="connsiteY2206" fmla="*/ 884042 h 4411929"/>
              <a:gd name="connsiteX2207" fmla="*/ 8840988 w 9769822"/>
              <a:gd name="connsiteY2207" fmla="*/ 885556 h 4411929"/>
              <a:gd name="connsiteX2208" fmla="*/ 8857292 w 9769822"/>
              <a:gd name="connsiteY2208" fmla="*/ 888558 h 4411929"/>
              <a:gd name="connsiteX2209" fmla="*/ 9479708 w 9769822"/>
              <a:gd name="connsiteY2209" fmla="*/ 933605 h 4411929"/>
              <a:gd name="connsiteX2210" fmla="*/ 9601104 w 9769822"/>
              <a:gd name="connsiteY2210" fmla="*/ 950063 h 4411929"/>
              <a:gd name="connsiteX2211" fmla="*/ 9588092 w 9769822"/>
              <a:gd name="connsiteY2211" fmla="*/ 955170 h 4411929"/>
              <a:gd name="connsiteX2212" fmla="*/ 9460992 w 9769822"/>
              <a:gd name="connsiteY2212" fmla="*/ 940374 h 4411929"/>
              <a:gd name="connsiteX2213" fmla="*/ 9335945 w 9769822"/>
              <a:gd name="connsiteY2213" fmla="*/ 932279 h 4411929"/>
              <a:gd name="connsiteX2214" fmla="*/ 9321804 w 9769822"/>
              <a:gd name="connsiteY2214" fmla="*/ 941873 h 4411929"/>
              <a:gd name="connsiteX2215" fmla="*/ 9216308 w 9769822"/>
              <a:gd name="connsiteY2215" fmla="*/ 936500 h 4411929"/>
              <a:gd name="connsiteX2216" fmla="*/ 9199648 w 9769822"/>
              <a:gd name="connsiteY2216" fmla="*/ 949972 h 4411929"/>
              <a:gd name="connsiteX2217" fmla="*/ 9189304 w 9769822"/>
              <a:gd name="connsiteY2217" fmla="*/ 948532 h 4411929"/>
              <a:gd name="connsiteX2218" fmla="*/ 9194955 w 9769822"/>
              <a:gd name="connsiteY2218" fmla="*/ 948133 h 4411929"/>
              <a:gd name="connsiteX2219" fmla="*/ 9180097 w 9769822"/>
              <a:gd name="connsiteY2219" fmla="*/ 947250 h 4411929"/>
              <a:gd name="connsiteX2220" fmla="*/ 9151893 w 9769822"/>
              <a:gd name="connsiteY2220" fmla="*/ 954856 h 4411929"/>
              <a:gd name="connsiteX2221" fmla="*/ 9261570 w 9769822"/>
              <a:gd name="connsiteY2221" fmla="*/ 962052 h 4411929"/>
              <a:gd name="connsiteX2222" fmla="*/ 9281351 w 9769822"/>
              <a:gd name="connsiteY2222" fmla="*/ 975658 h 4411929"/>
              <a:gd name="connsiteX2223" fmla="*/ 9381376 w 9769822"/>
              <a:gd name="connsiteY2223" fmla="*/ 993575 h 4411929"/>
              <a:gd name="connsiteX2224" fmla="*/ 9525670 w 9769822"/>
              <a:gd name="connsiteY2224" fmla="*/ 1005088 h 4411929"/>
              <a:gd name="connsiteX2225" fmla="*/ 9501178 w 9769822"/>
              <a:gd name="connsiteY2225" fmla="*/ 1025099 h 4411929"/>
              <a:gd name="connsiteX2226" fmla="*/ 9459430 w 9769822"/>
              <a:gd name="connsiteY2226" fmla="*/ 1027624 h 4411929"/>
              <a:gd name="connsiteX2227" fmla="*/ 9391731 w 9769822"/>
              <a:gd name="connsiteY2227" fmla="*/ 1028787 h 4411929"/>
              <a:gd name="connsiteX2228" fmla="*/ 9301299 w 9769822"/>
              <a:gd name="connsiteY2228" fmla="*/ 1025008 h 4411929"/>
              <a:gd name="connsiteX2229" fmla="*/ 8850627 w 9769822"/>
              <a:gd name="connsiteY2229" fmla="*/ 1008428 h 4411929"/>
              <a:gd name="connsiteX2230" fmla="*/ 8759892 w 9769822"/>
              <a:gd name="connsiteY2230" fmla="*/ 1005348 h 4411929"/>
              <a:gd name="connsiteX2231" fmla="*/ 8817938 w 9769822"/>
              <a:gd name="connsiteY2231" fmla="*/ 1014905 h 4411929"/>
              <a:gd name="connsiteX2232" fmla="*/ 9123848 w 9769822"/>
              <a:gd name="connsiteY2232" fmla="*/ 1030556 h 4411929"/>
              <a:gd name="connsiteX2233" fmla="*/ 9248896 w 9769822"/>
              <a:gd name="connsiteY2233" fmla="*/ 1038648 h 4411929"/>
              <a:gd name="connsiteX2234" fmla="*/ 9262900 w 9769822"/>
              <a:gd name="connsiteY2234" fmla="*/ 1065498 h 4411929"/>
              <a:gd name="connsiteX2235" fmla="*/ 9320248 w 9769822"/>
              <a:gd name="connsiteY2235" fmla="*/ 1074753 h 4411929"/>
              <a:gd name="connsiteX2236" fmla="*/ 9376164 w 9769822"/>
              <a:gd name="connsiteY2236" fmla="*/ 1089192 h 4411929"/>
              <a:gd name="connsiteX2237" fmla="*/ 9562741 w 9769822"/>
              <a:gd name="connsiteY2237" fmla="*/ 1108366 h 4411929"/>
              <a:gd name="connsiteX2238" fmla="*/ 9621914 w 9769822"/>
              <a:gd name="connsiteY2238" fmla="*/ 1113438 h 4411929"/>
              <a:gd name="connsiteX2239" fmla="*/ 9590919 w 9769822"/>
              <a:gd name="connsiteY2239" fmla="*/ 1116509 h 4411929"/>
              <a:gd name="connsiteX2240" fmla="*/ 9579865 w 9769822"/>
              <a:gd name="connsiteY2240" fmla="*/ 1115918 h 4411929"/>
              <a:gd name="connsiteX2241" fmla="*/ 9494240 w 9769822"/>
              <a:gd name="connsiteY2241" fmla="*/ 1102333 h 4411929"/>
              <a:gd name="connsiteX2242" fmla="*/ 9422629 w 9769822"/>
              <a:gd name="connsiteY2242" fmla="*/ 1098676 h 4411929"/>
              <a:gd name="connsiteX2243" fmla="*/ 9402485 w 9769822"/>
              <a:gd name="connsiteY2243" fmla="*/ 1110626 h 4411929"/>
              <a:gd name="connsiteX2244" fmla="*/ 9347492 w 9769822"/>
              <a:gd name="connsiteY2244" fmla="*/ 1107377 h 4411929"/>
              <a:gd name="connsiteX2245" fmla="*/ 9307402 w 9769822"/>
              <a:gd name="connsiteY2245" fmla="*/ 1115606 h 4411929"/>
              <a:gd name="connsiteX2246" fmla="*/ 9387648 w 9769822"/>
              <a:gd name="connsiteY2246" fmla="*/ 1119916 h 4411929"/>
              <a:gd name="connsiteX2247" fmla="*/ 9418312 w 9769822"/>
              <a:gd name="connsiteY2247" fmla="*/ 1133293 h 4411929"/>
              <a:gd name="connsiteX2248" fmla="*/ 9449875 w 9769822"/>
              <a:gd name="connsiteY2248" fmla="*/ 1131300 h 4411929"/>
              <a:gd name="connsiteX2249" fmla="*/ 9479841 w 9769822"/>
              <a:gd name="connsiteY2249" fmla="*/ 1144371 h 4411929"/>
              <a:gd name="connsiteX2250" fmla="*/ 9563140 w 9769822"/>
              <a:gd name="connsiteY2250" fmla="*/ 1154994 h 4411929"/>
              <a:gd name="connsiteX2251" fmla="*/ 9640486 w 9769822"/>
              <a:gd name="connsiteY2251" fmla="*/ 1168087 h 4411929"/>
              <a:gd name="connsiteX2252" fmla="*/ 9618359 w 9769822"/>
              <a:gd name="connsiteY2252" fmla="*/ 1169128 h 4411929"/>
              <a:gd name="connsiteX2253" fmla="*/ 9440449 w 9769822"/>
              <a:gd name="connsiteY2253" fmla="*/ 1152906 h 4411929"/>
              <a:gd name="connsiteX2254" fmla="*/ 9288325 w 9769822"/>
              <a:gd name="connsiteY2254" fmla="*/ 1147933 h 4411929"/>
              <a:gd name="connsiteX2255" fmla="*/ 9246574 w 9769822"/>
              <a:gd name="connsiteY2255" fmla="*/ 1150459 h 4411929"/>
              <a:gd name="connsiteX2256" fmla="*/ 9430491 w 9769822"/>
              <a:gd name="connsiteY2256" fmla="*/ 1164323 h 4411929"/>
              <a:gd name="connsiteX2257" fmla="*/ 9480009 w 9769822"/>
              <a:gd name="connsiteY2257" fmla="*/ 1180119 h 4411929"/>
              <a:gd name="connsiteX2258" fmla="*/ 9376565 w 9769822"/>
              <a:gd name="connsiteY2258" fmla="*/ 1181448 h 4411929"/>
              <a:gd name="connsiteX2259" fmla="*/ 8732183 w 9769822"/>
              <a:gd name="connsiteY2259" fmla="*/ 1152536 h 4411929"/>
              <a:gd name="connsiteX2260" fmla="*/ 8546573 w 9769822"/>
              <a:gd name="connsiteY2260" fmla="*/ 1151826 h 4411929"/>
              <a:gd name="connsiteX2261" fmla="*/ 8540230 w 9769822"/>
              <a:gd name="connsiteY2261" fmla="*/ 1152068 h 4411929"/>
              <a:gd name="connsiteX2262" fmla="*/ 8500268 w 9769822"/>
              <a:gd name="connsiteY2262" fmla="*/ 1165671 h 4411929"/>
              <a:gd name="connsiteX2263" fmla="*/ 8492051 w 9769822"/>
              <a:gd name="connsiteY2263" fmla="*/ 1164798 h 4411929"/>
              <a:gd name="connsiteX2264" fmla="*/ 8454292 w 9769822"/>
              <a:gd name="connsiteY2264" fmla="*/ 1166686 h 4411929"/>
              <a:gd name="connsiteX2265" fmla="*/ 8467184 w 9769822"/>
              <a:gd name="connsiteY2265" fmla="*/ 1170634 h 4411929"/>
              <a:gd name="connsiteX2266" fmla="*/ 8465938 w 9769822"/>
              <a:gd name="connsiteY2266" fmla="*/ 1175085 h 4411929"/>
              <a:gd name="connsiteX2267" fmla="*/ 8580820 w 9769822"/>
              <a:gd name="connsiteY2267" fmla="*/ 1168633 h 4411929"/>
              <a:gd name="connsiteX2268" fmla="*/ 9085789 w 9769822"/>
              <a:gd name="connsiteY2268" fmla="*/ 1188161 h 4411929"/>
              <a:gd name="connsiteX2269" fmla="*/ 9156073 w 9769822"/>
              <a:gd name="connsiteY2269" fmla="*/ 1203889 h 4411929"/>
              <a:gd name="connsiteX2270" fmla="*/ 9056582 w 9769822"/>
              <a:gd name="connsiteY2270" fmla="*/ 1196160 h 4411929"/>
              <a:gd name="connsiteX2271" fmla="*/ 8569039 w 9769822"/>
              <a:gd name="connsiteY2271" fmla="*/ 1184234 h 4411929"/>
              <a:gd name="connsiteX2272" fmla="*/ 8424581 w 9769822"/>
              <a:gd name="connsiteY2272" fmla="*/ 1191437 h 4411929"/>
              <a:gd name="connsiteX2273" fmla="*/ 8376905 w 9769822"/>
              <a:gd name="connsiteY2273" fmla="*/ 1207666 h 4411929"/>
              <a:gd name="connsiteX2274" fmla="*/ 8365791 w 9769822"/>
              <a:gd name="connsiteY2274" fmla="*/ 1211752 h 4411929"/>
              <a:gd name="connsiteX2275" fmla="*/ 8372280 w 9769822"/>
              <a:gd name="connsiteY2275" fmla="*/ 1211220 h 4411929"/>
              <a:gd name="connsiteX2276" fmla="*/ 8456713 w 9769822"/>
              <a:gd name="connsiteY2276" fmla="*/ 1204980 h 4411929"/>
              <a:gd name="connsiteX2277" fmla="*/ 8487759 w 9769822"/>
              <a:gd name="connsiteY2277" fmla="*/ 1195452 h 4411929"/>
              <a:gd name="connsiteX2278" fmla="*/ 8491064 w 9769822"/>
              <a:gd name="connsiteY2278" fmla="*/ 1196975 h 4411929"/>
              <a:gd name="connsiteX2279" fmla="*/ 8497736 w 9769822"/>
              <a:gd name="connsiteY2279" fmla="*/ 1196900 h 4411929"/>
              <a:gd name="connsiteX2280" fmla="*/ 8479044 w 9769822"/>
              <a:gd name="connsiteY2280" fmla="*/ 1203698 h 4411929"/>
              <a:gd name="connsiteX2281" fmla="*/ 8571625 w 9769822"/>
              <a:gd name="connsiteY2281" fmla="*/ 1201124 h 4411929"/>
              <a:gd name="connsiteX2282" fmla="*/ 8667239 w 9769822"/>
              <a:gd name="connsiteY2282" fmla="*/ 1206331 h 4411929"/>
              <a:gd name="connsiteX2283" fmla="*/ 8692492 w 9769822"/>
              <a:gd name="connsiteY2283" fmla="*/ 1207392 h 4411929"/>
              <a:gd name="connsiteX2284" fmla="*/ 9082002 w 9769822"/>
              <a:gd name="connsiteY2284" fmla="*/ 1232966 h 4411929"/>
              <a:gd name="connsiteX2285" fmla="*/ 8671648 w 9769822"/>
              <a:gd name="connsiteY2285" fmla="*/ 1219040 h 4411929"/>
              <a:gd name="connsiteX2286" fmla="*/ 8532766 w 9769822"/>
              <a:gd name="connsiteY2286" fmla="*/ 1219843 h 4411929"/>
              <a:gd name="connsiteX2287" fmla="*/ 8668131 w 9769822"/>
              <a:gd name="connsiteY2287" fmla="*/ 1247785 h 4411929"/>
              <a:gd name="connsiteX2288" fmla="*/ 8689619 w 9769822"/>
              <a:gd name="connsiteY2288" fmla="*/ 1248371 h 4411929"/>
              <a:gd name="connsiteX2289" fmla="*/ 8696049 w 9769822"/>
              <a:gd name="connsiteY2289" fmla="*/ 1246325 h 4411929"/>
              <a:gd name="connsiteX2290" fmla="*/ 8695980 w 9769822"/>
              <a:gd name="connsiteY2290" fmla="*/ 1246012 h 4411929"/>
              <a:gd name="connsiteX2291" fmla="*/ 8554370 w 9769822"/>
              <a:gd name="connsiteY2291" fmla="*/ 1229267 h 4411929"/>
              <a:gd name="connsiteX2292" fmla="*/ 8590811 w 9769822"/>
              <a:gd name="connsiteY2292" fmla="*/ 1229402 h 4411929"/>
              <a:gd name="connsiteX2293" fmla="*/ 9076760 w 9769822"/>
              <a:gd name="connsiteY2293" fmla="*/ 1256394 h 4411929"/>
              <a:gd name="connsiteX2294" fmla="*/ 8797437 w 9769822"/>
              <a:gd name="connsiteY2294" fmla="*/ 1253485 h 4411929"/>
              <a:gd name="connsiteX2295" fmla="*/ 8710208 w 9769822"/>
              <a:gd name="connsiteY2295" fmla="*/ 1253295 h 4411929"/>
              <a:gd name="connsiteX2296" fmla="*/ 8679305 w 9769822"/>
              <a:gd name="connsiteY2296" fmla="*/ 1264151 h 4411929"/>
              <a:gd name="connsiteX2297" fmla="*/ 8803492 w 9769822"/>
              <a:gd name="connsiteY2297" fmla="*/ 1264033 h 4411929"/>
              <a:gd name="connsiteX2298" fmla="*/ 9036901 w 9769822"/>
              <a:gd name="connsiteY2298" fmla="*/ 1275508 h 4411929"/>
              <a:gd name="connsiteX2299" fmla="*/ 9205853 w 9769822"/>
              <a:gd name="connsiteY2299" fmla="*/ 1302756 h 4411929"/>
              <a:gd name="connsiteX2300" fmla="*/ 9249959 w 9769822"/>
              <a:gd name="connsiteY2300" fmla="*/ 1306234 h 4411929"/>
              <a:gd name="connsiteX2301" fmla="*/ 9276444 w 9769822"/>
              <a:gd name="connsiteY2301" fmla="*/ 1317788 h 4411929"/>
              <a:gd name="connsiteX2302" fmla="*/ 9113131 w 9769822"/>
              <a:gd name="connsiteY2302" fmla="*/ 1313740 h 4411929"/>
              <a:gd name="connsiteX2303" fmla="*/ 8543519 w 9769822"/>
              <a:gd name="connsiteY2303" fmla="*/ 1301684 h 4411929"/>
              <a:gd name="connsiteX2304" fmla="*/ 8527674 w 9769822"/>
              <a:gd name="connsiteY2304" fmla="*/ 1302398 h 4411929"/>
              <a:gd name="connsiteX2305" fmla="*/ 8530420 w 9769822"/>
              <a:gd name="connsiteY2305" fmla="*/ 1304142 h 4411929"/>
              <a:gd name="connsiteX2306" fmla="*/ 8545727 w 9769822"/>
              <a:gd name="connsiteY2306" fmla="*/ 1304267 h 4411929"/>
              <a:gd name="connsiteX2307" fmla="*/ 8534232 w 9769822"/>
              <a:gd name="connsiteY2307" fmla="*/ 1313149 h 4411929"/>
              <a:gd name="connsiteX2308" fmla="*/ 8657518 w 9769822"/>
              <a:gd name="connsiteY2308" fmla="*/ 1311218 h 4411929"/>
              <a:gd name="connsiteX2309" fmla="*/ 9076096 w 9769822"/>
              <a:gd name="connsiteY2309" fmla="*/ 1328278 h 4411929"/>
              <a:gd name="connsiteX2310" fmla="*/ 9160521 w 9769822"/>
              <a:gd name="connsiteY2310" fmla="*/ 1334413 h 4411929"/>
              <a:gd name="connsiteX2311" fmla="*/ 9174296 w 9769822"/>
              <a:gd name="connsiteY2311" fmla="*/ 1350375 h 4411929"/>
              <a:gd name="connsiteX2312" fmla="*/ 9197725 w 9769822"/>
              <a:gd name="connsiteY2312" fmla="*/ 1355620 h 4411929"/>
              <a:gd name="connsiteX2313" fmla="*/ 9096637 w 9769822"/>
              <a:gd name="connsiteY2313" fmla="*/ 1362956 h 4411929"/>
              <a:gd name="connsiteX2314" fmla="*/ 9094281 w 9769822"/>
              <a:gd name="connsiteY2314" fmla="*/ 1356951 h 4411929"/>
              <a:gd name="connsiteX2315" fmla="*/ 9172471 w 9769822"/>
              <a:gd name="connsiteY2315" fmla="*/ 1354557 h 4411929"/>
              <a:gd name="connsiteX2316" fmla="*/ 9096637 w 9769822"/>
              <a:gd name="connsiteY2316" fmla="*/ 1362956 h 4411929"/>
              <a:gd name="connsiteX2317" fmla="*/ 9100050 w 9769822"/>
              <a:gd name="connsiteY2317" fmla="*/ 1367137 h 4411929"/>
              <a:gd name="connsiteX2318" fmla="*/ 9032858 w 9769822"/>
              <a:gd name="connsiteY2318" fmla="*/ 1369870 h 4411929"/>
              <a:gd name="connsiteX2319" fmla="*/ 8953574 w 9769822"/>
              <a:gd name="connsiteY2319" fmla="*/ 1361933 h 4411929"/>
              <a:gd name="connsiteX2320" fmla="*/ 8625727 w 9769822"/>
              <a:gd name="connsiteY2320" fmla="*/ 1361226 h 4411929"/>
              <a:gd name="connsiteX2321" fmla="*/ 8624828 w 9769822"/>
              <a:gd name="connsiteY2321" fmla="*/ 1365677 h 4411929"/>
              <a:gd name="connsiteX2322" fmla="*/ 8615769 w 9769822"/>
              <a:gd name="connsiteY2322" fmla="*/ 1376857 h 4411929"/>
              <a:gd name="connsiteX2323" fmla="*/ 8515642 w 9769822"/>
              <a:gd name="connsiteY2323" fmla="*/ 1410514 h 4411929"/>
              <a:gd name="connsiteX2324" fmla="*/ 8505999 w 9769822"/>
              <a:gd name="connsiteY2324" fmla="*/ 1424622 h 4411929"/>
              <a:gd name="connsiteX2325" fmla="*/ 8386683 w 9769822"/>
              <a:gd name="connsiteY2325" fmla="*/ 1462909 h 4411929"/>
              <a:gd name="connsiteX2326" fmla="*/ 8263001 w 9769822"/>
              <a:gd name="connsiteY2326" fmla="*/ 1495714 h 4411929"/>
              <a:gd name="connsiteX2327" fmla="*/ 8252766 w 9769822"/>
              <a:gd name="connsiteY2327" fmla="*/ 1505234 h 4411929"/>
              <a:gd name="connsiteX2328" fmla="*/ 8371750 w 9769822"/>
              <a:gd name="connsiteY2328" fmla="*/ 1476066 h 4411929"/>
              <a:gd name="connsiteX2329" fmla="*/ 8513431 w 9769822"/>
              <a:gd name="connsiteY2329" fmla="*/ 1438523 h 4411929"/>
              <a:gd name="connsiteX2330" fmla="*/ 8514344 w 9769822"/>
              <a:gd name="connsiteY2330" fmla="*/ 1438836 h 4411929"/>
              <a:gd name="connsiteX2331" fmla="*/ 8517188 w 9769822"/>
              <a:gd name="connsiteY2331" fmla="*/ 1438828 h 4411929"/>
              <a:gd name="connsiteX2332" fmla="*/ 8514744 w 9769822"/>
              <a:gd name="connsiteY2332" fmla="*/ 1438175 h 4411929"/>
              <a:gd name="connsiteX2333" fmla="*/ 8523209 w 9769822"/>
              <a:gd name="connsiteY2333" fmla="*/ 1435932 h 4411929"/>
              <a:gd name="connsiteX2334" fmla="*/ 8671588 w 9769822"/>
              <a:gd name="connsiteY2334" fmla="*/ 1390196 h 4411929"/>
              <a:gd name="connsiteX2335" fmla="*/ 8737327 w 9769822"/>
              <a:gd name="connsiteY2335" fmla="*/ 1367909 h 4411929"/>
              <a:gd name="connsiteX2336" fmla="*/ 8746350 w 9769822"/>
              <a:gd name="connsiteY2336" fmla="*/ 1368273 h 4411929"/>
              <a:gd name="connsiteX2337" fmla="*/ 8774700 w 9769822"/>
              <a:gd name="connsiteY2337" fmla="*/ 1366432 h 4411929"/>
              <a:gd name="connsiteX2338" fmla="*/ 8798297 w 9769822"/>
              <a:gd name="connsiteY2338" fmla="*/ 1376148 h 4411929"/>
              <a:gd name="connsiteX2339" fmla="*/ 8824124 w 9769822"/>
              <a:gd name="connsiteY2339" fmla="*/ 1372902 h 4411929"/>
              <a:gd name="connsiteX2340" fmla="*/ 8832451 w 9769822"/>
              <a:gd name="connsiteY2340" fmla="*/ 1376331 h 4411929"/>
              <a:gd name="connsiteX2341" fmla="*/ 8814711 w 9769822"/>
              <a:gd name="connsiteY2341" fmla="*/ 1383093 h 4411929"/>
              <a:gd name="connsiteX2342" fmla="*/ 8775011 w 9769822"/>
              <a:gd name="connsiteY2342" fmla="*/ 1389600 h 4411929"/>
              <a:gd name="connsiteX2343" fmla="*/ 8760538 w 9769822"/>
              <a:gd name="connsiteY2343" fmla="*/ 1392032 h 4411929"/>
              <a:gd name="connsiteX2344" fmla="*/ 8753423 w 9769822"/>
              <a:gd name="connsiteY2344" fmla="*/ 1392098 h 4411929"/>
              <a:gd name="connsiteX2345" fmla="*/ 8738004 w 9769822"/>
              <a:gd name="connsiteY2345" fmla="*/ 1392799 h 4411929"/>
              <a:gd name="connsiteX2346" fmla="*/ 8741092 w 9769822"/>
              <a:gd name="connsiteY2346" fmla="*/ 1393677 h 4411929"/>
              <a:gd name="connsiteX2347" fmla="*/ 8744641 w 9769822"/>
              <a:gd name="connsiteY2347" fmla="*/ 1394702 h 4411929"/>
              <a:gd name="connsiteX2348" fmla="*/ 8720502 w 9769822"/>
              <a:gd name="connsiteY2348" fmla="*/ 1398757 h 4411929"/>
              <a:gd name="connsiteX2349" fmla="*/ 8728554 w 9769822"/>
              <a:gd name="connsiteY2349" fmla="*/ 1403051 h 4411929"/>
              <a:gd name="connsiteX2350" fmla="*/ 8762919 w 9769822"/>
              <a:gd name="connsiteY2350" fmla="*/ 1399979 h 4411929"/>
              <a:gd name="connsiteX2351" fmla="*/ 8766664 w 9769822"/>
              <a:gd name="connsiteY2351" fmla="*/ 1401060 h 4411929"/>
              <a:gd name="connsiteX2352" fmla="*/ 8767545 w 9769822"/>
              <a:gd name="connsiteY2352" fmla="*/ 1401073 h 4411929"/>
              <a:gd name="connsiteX2353" fmla="*/ 8723078 w 9769822"/>
              <a:gd name="connsiteY2353" fmla="*/ 1418024 h 4411929"/>
              <a:gd name="connsiteX2354" fmla="*/ 8653408 w 9769822"/>
              <a:gd name="connsiteY2354" fmla="*/ 1443131 h 4411929"/>
              <a:gd name="connsiteX2355" fmla="*/ 8648654 w 9769822"/>
              <a:gd name="connsiteY2355" fmla="*/ 1444479 h 4411929"/>
              <a:gd name="connsiteX2356" fmla="*/ 8636435 w 9769822"/>
              <a:gd name="connsiteY2356" fmla="*/ 1442018 h 4411929"/>
              <a:gd name="connsiteX2357" fmla="*/ 8628682 w 9769822"/>
              <a:gd name="connsiteY2357" fmla="*/ 1446128 h 4411929"/>
              <a:gd name="connsiteX2358" fmla="*/ 8633787 w 9769822"/>
              <a:gd name="connsiteY2358" fmla="*/ 1448697 h 4411929"/>
              <a:gd name="connsiteX2359" fmla="*/ 8617671 w 9769822"/>
              <a:gd name="connsiteY2359" fmla="*/ 1453269 h 4411929"/>
              <a:gd name="connsiteX2360" fmla="*/ 8578591 w 9769822"/>
              <a:gd name="connsiteY2360" fmla="*/ 1441109 h 4411929"/>
              <a:gd name="connsiteX2361" fmla="*/ 8538980 w 9769822"/>
              <a:gd name="connsiteY2361" fmla="*/ 1435801 h 4411929"/>
              <a:gd name="connsiteX2362" fmla="*/ 8550738 w 9769822"/>
              <a:gd name="connsiteY2362" fmla="*/ 1439921 h 4411929"/>
              <a:gd name="connsiteX2363" fmla="*/ 8568712 w 9769822"/>
              <a:gd name="connsiteY2363" fmla="*/ 1440966 h 4411929"/>
              <a:gd name="connsiteX2364" fmla="*/ 8583418 w 9769822"/>
              <a:gd name="connsiteY2364" fmla="*/ 1443700 h 4411929"/>
              <a:gd name="connsiteX2365" fmla="*/ 8578703 w 9769822"/>
              <a:gd name="connsiteY2365" fmla="*/ 1448277 h 4411929"/>
              <a:gd name="connsiteX2366" fmla="*/ 8582997 w 9769822"/>
              <a:gd name="connsiteY2366" fmla="*/ 1449462 h 4411929"/>
              <a:gd name="connsiteX2367" fmla="*/ 8603388 w 9769822"/>
              <a:gd name="connsiteY2367" fmla="*/ 1454436 h 4411929"/>
              <a:gd name="connsiteX2368" fmla="*/ 8606120 w 9769822"/>
              <a:gd name="connsiteY2368" fmla="*/ 1456546 h 4411929"/>
              <a:gd name="connsiteX2369" fmla="*/ 8591149 w 9769822"/>
              <a:gd name="connsiteY2369" fmla="*/ 1460794 h 4411929"/>
              <a:gd name="connsiteX2370" fmla="*/ 8562029 w 9769822"/>
              <a:gd name="connsiteY2370" fmla="*/ 1450806 h 4411929"/>
              <a:gd name="connsiteX2371" fmla="*/ 8558256 w 9769822"/>
              <a:gd name="connsiteY2371" fmla="*/ 1449797 h 4411929"/>
              <a:gd name="connsiteX2372" fmla="*/ 8557698 w 9769822"/>
              <a:gd name="connsiteY2372" fmla="*/ 1449833 h 4411929"/>
              <a:gd name="connsiteX2373" fmla="*/ 8545009 w 9769822"/>
              <a:gd name="connsiteY2373" fmla="*/ 1449346 h 4411929"/>
              <a:gd name="connsiteX2374" fmla="*/ 8584183 w 9769822"/>
              <a:gd name="connsiteY2374" fmla="*/ 1462770 h 4411929"/>
              <a:gd name="connsiteX2375" fmla="*/ 8582204 w 9769822"/>
              <a:gd name="connsiteY2375" fmla="*/ 1463331 h 4411929"/>
              <a:gd name="connsiteX2376" fmla="*/ 8568186 w 9769822"/>
              <a:gd name="connsiteY2376" fmla="*/ 1467475 h 4411929"/>
              <a:gd name="connsiteX2377" fmla="*/ 8517820 w 9769822"/>
              <a:gd name="connsiteY2377" fmla="*/ 1456162 h 4411929"/>
              <a:gd name="connsiteX2378" fmla="*/ 8559266 w 9769822"/>
              <a:gd name="connsiteY2378" fmla="*/ 1470111 h 4411929"/>
              <a:gd name="connsiteX2379" fmla="*/ 8510969 w 9769822"/>
              <a:gd name="connsiteY2379" fmla="*/ 1484387 h 4411929"/>
              <a:gd name="connsiteX2380" fmla="*/ 8441207 w 9769822"/>
              <a:gd name="connsiteY2380" fmla="*/ 1512059 h 4411929"/>
              <a:gd name="connsiteX2381" fmla="*/ 8464596 w 9769822"/>
              <a:gd name="connsiteY2381" fmla="*/ 1517469 h 4411929"/>
              <a:gd name="connsiteX2382" fmla="*/ 8344949 w 9769822"/>
              <a:gd name="connsiteY2382" fmla="*/ 1564877 h 4411929"/>
              <a:gd name="connsiteX2383" fmla="*/ 8492215 w 9769822"/>
              <a:gd name="connsiteY2383" fmla="*/ 1532166 h 4411929"/>
              <a:gd name="connsiteX2384" fmla="*/ 8486968 w 9769822"/>
              <a:gd name="connsiteY2384" fmla="*/ 1550998 h 4411929"/>
              <a:gd name="connsiteX2385" fmla="*/ 8505966 w 9769822"/>
              <a:gd name="connsiteY2385" fmla="*/ 1551684 h 4411929"/>
              <a:gd name="connsiteX2386" fmla="*/ 8434281 w 9769822"/>
              <a:gd name="connsiteY2386" fmla="*/ 1577242 h 4411929"/>
              <a:gd name="connsiteX2387" fmla="*/ 8358204 w 9769822"/>
              <a:gd name="connsiteY2387" fmla="*/ 1598073 h 4411929"/>
              <a:gd name="connsiteX2388" fmla="*/ 8353121 w 9769822"/>
              <a:gd name="connsiteY2388" fmla="*/ 1612346 h 4411929"/>
              <a:gd name="connsiteX2389" fmla="*/ 8266836 w 9769822"/>
              <a:gd name="connsiteY2389" fmla="*/ 1641939 h 4411929"/>
              <a:gd name="connsiteX2390" fmla="*/ 8342391 w 9769822"/>
              <a:gd name="connsiteY2390" fmla="*/ 1635544 h 4411929"/>
              <a:gd name="connsiteX2391" fmla="*/ 8437630 w 9769822"/>
              <a:gd name="connsiteY2391" fmla="*/ 1610839 h 4411929"/>
              <a:gd name="connsiteX2392" fmla="*/ 8627776 w 9769822"/>
              <a:gd name="connsiteY2392" fmla="*/ 1570551 h 4411929"/>
              <a:gd name="connsiteX2393" fmla="*/ 8451573 w 9769822"/>
              <a:gd name="connsiteY2393" fmla="*/ 1625041 h 4411929"/>
              <a:gd name="connsiteX2394" fmla="*/ 8369817 w 9769822"/>
              <a:gd name="connsiteY2394" fmla="*/ 1655560 h 4411929"/>
              <a:gd name="connsiteX2395" fmla="*/ 8355453 w 9769822"/>
              <a:gd name="connsiteY2395" fmla="*/ 1674060 h 4411929"/>
              <a:gd name="connsiteX2396" fmla="*/ 8269525 w 9769822"/>
              <a:gd name="connsiteY2396" fmla="*/ 1693776 h 4411929"/>
              <a:gd name="connsiteX2397" fmla="*/ 8273232 w 9769822"/>
              <a:gd name="connsiteY2397" fmla="*/ 1717497 h 4411929"/>
              <a:gd name="connsiteX2398" fmla="*/ 8168516 w 9769822"/>
              <a:gd name="connsiteY2398" fmla="*/ 1751748 h 4411929"/>
              <a:gd name="connsiteX2399" fmla="*/ 8259031 w 9769822"/>
              <a:gd name="connsiteY2399" fmla="*/ 1731439 h 4411929"/>
              <a:gd name="connsiteX2400" fmla="*/ 8401544 w 9769822"/>
              <a:gd name="connsiteY2400" fmla="*/ 1703882 h 4411929"/>
              <a:gd name="connsiteX2401" fmla="*/ 8305619 w 9769822"/>
              <a:gd name="connsiteY2401" fmla="*/ 1747583 h 4411929"/>
              <a:gd name="connsiteX2402" fmla="*/ 8361681 w 9769822"/>
              <a:gd name="connsiteY2402" fmla="*/ 1754178 h 4411929"/>
              <a:gd name="connsiteX2403" fmla="*/ 8354849 w 9769822"/>
              <a:gd name="connsiteY2403" fmla="*/ 1757340 h 4411929"/>
              <a:gd name="connsiteX2404" fmla="*/ 8341886 w 9769822"/>
              <a:gd name="connsiteY2404" fmla="*/ 1760438 h 4411929"/>
              <a:gd name="connsiteX2405" fmla="*/ 8330103 w 9769822"/>
              <a:gd name="connsiteY2405" fmla="*/ 1762625 h 4411929"/>
              <a:gd name="connsiteX2406" fmla="*/ 8335239 w 9769822"/>
              <a:gd name="connsiteY2406" fmla="*/ 1763713 h 4411929"/>
              <a:gd name="connsiteX2407" fmla="*/ 8325861 w 9769822"/>
              <a:gd name="connsiteY2407" fmla="*/ 1766386 h 4411929"/>
              <a:gd name="connsiteX2408" fmla="*/ 8290164 w 9769822"/>
              <a:gd name="connsiteY2408" fmla="*/ 1775174 h 4411929"/>
              <a:gd name="connsiteX2409" fmla="*/ 8218647 w 9769822"/>
              <a:gd name="connsiteY2409" fmla="*/ 1796171 h 4411929"/>
              <a:gd name="connsiteX2410" fmla="*/ 8301465 w 9769822"/>
              <a:gd name="connsiteY2410" fmla="*/ 1781195 h 4411929"/>
              <a:gd name="connsiteX2411" fmla="*/ 8310033 w 9769822"/>
              <a:gd name="connsiteY2411" fmla="*/ 1780764 h 4411929"/>
              <a:gd name="connsiteX2412" fmla="*/ 8251942 w 9769822"/>
              <a:gd name="connsiteY2412" fmla="*/ 1795434 h 4411929"/>
              <a:gd name="connsiteX2413" fmla="*/ 8260075 w 9769822"/>
              <a:gd name="connsiteY2413" fmla="*/ 1795921 h 4411929"/>
              <a:gd name="connsiteX2414" fmla="*/ 8291078 w 9769822"/>
              <a:gd name="connsiteY2414" fmla="*/ 1794300 h 4411929"/>
              <a:gd name="connsiteX2415" fmla="*/ 8284681 w 9769822"/>
              <a:gd name="connsiteY2415" fmla="*/ 1797897 h 4411929"/>
              <a:gd name="connsiteX2416" fmla="*/ 8312866 w 9769822"/>
              <a:gd name="connsiteY2416" fmla="*/ 1799581 h 4411929"/>
              <a:gd name="connsiteX2417" fmla="*/ 8470010 w 9769822"/>
              <a:gd name="connsiteY2417" fmla="*/ 1767229 h 4411929"/>
              <a:gd name="connsiteX2418" fmla="*/ 8416562 w 9769822"/>
              <a:gd name="connsiteY2418" fmla="*/ 1793447 h 4411929"/>
              <a:gd name="connsiteX2419" fmla="*/ 8545565 w 9769822"/>
              <a:gd name="connsiteY2419" fmla="*/ 1760835 h 4411929"/>
              <a:gd name="connsiteX2420" fmla="*/ 8764348 w 9769822"/>
              <a:gd name="connsiteY2420" fmla="*/ 1707127 h 4411929"/>
              <a:gd name="connsiteX2421" fmla="*/ 8869768 w 9769822"/>
              <a:gd name="connsiteY2421" fmla="*/ 1674421 h 4411929"/>
              <a:gd name="connsiteX2422" fmla="*/ 8944322 w 9769822"/>
              <a:gd name="connsiteY2422" fmla="*/ 1653528 h 4411929"/>
              <a:gd name="connsiteX2423" fmla="*/ 8942605 w 9769822"/>
              <a:gd name="connsiteY2423" fmla="*/ 1655568 h 4411929"/>
              <a:gd name="connsiteX2424" fmla="*/ 8762021 w 9769822"/>
              <a:gd name="connsiteY2424" fmla="*/ 1719622 h 4411929"/>
              <a:gd name="connsiteX2425" fmla="*/ 8752826 w 9769822"/>
              <a:gd name="connsiteY2425" fmla="*/ 1719095 h 4411929"/>
              <a:gd name="connsiteX2426" fmla="*/ 8755688 w 9769822"/>
              <a:gd name="connsiteY2426" fmla="*/ 1721868 h 4411929"/>
              <a:gd name="connsiteX2427" fmla="*/ 8728756 w 9769822"/>
              <a:gd name="connsiteY2427" fmla="*/ 1731421 h 4411929"/>
              <a:gd name="connsiteX2428" fmla="*/ 8468470 w 9769822"/>
              <a:gd name="connsiteY2428" fmla="*/ 1809781 h 4411929"/>
              <a:gd name="connsiteX2429" fmla="*/ 8420670 w 9769822"/>
              <a:gd name="connsiteY2429" fmla="*/ 1827073 h 4411929"/>
              <a:gd name="connsiteX2430" fmla="*/ 8433323 w 9769822"/>
              <a:gd name="connsiteY2430" fmla="*/ 1829624 h 4411929"/>
              <a:gd name="connsiteX2431" fmla="*/ 8421900 w 9769822"/>
              <a:gd name="connsiteY2431" fmla="*/ 1834451 h 4411929"/>
              <a:gd name="connsiteX2432" fmla="*/ 8344289 w 9769822"/>
              <a:gd name="connsiteY2432" fmla="*/ 1843321 h 4411929"/>
              <a:gd name="connsiteX2433" fmla="*/ 8307344 w 9769822"/>
              <a:gd name="connsiteY2433" fmla="*/ 1852934 h 4411929"/>
              <a:gd name="connsiteX2434" fmla="*/ 8305033 w 9769822"/>
              <a:gd name="connsiteY2434" fmla="*/ 1854903 h 4411929"/>
              <a:gd name="connsiteX2435" fmla="*/ 8319968 w 9769822"/>
              <a:gd name="connsiteY2435" fmla="*/ 1853574 h 4411929"/>
              <a:gd name="connsiteX2436" fmla="*/ 8391798 w 9769822"/>
              <a:gd name="connsiteY2436" fmla="*/ 1847972 h 4411929"/>
              <a:gd name="connsiteX2437" fmla="*/ 8404134 w 9769822"/>
              <a:gd name="connsiteY2437" fmla="*/ 1855364 h 4411929"/>
              <a:gd name="connsiteX2438" fmla="*/ 8422388 w 9769822"/>
              <a:gd name="connsiteY2438" fmla="*/ 1853566 h 4411929"/>
              <a:gd name="connsiteX2439" fmla="*/ 8422562 w 9769822"/>
              <a:gd name="connsiteY2439" fmla="*/ 1853677 h 4411929"/>
              <a:gd name="connsiteX2440" fmla="*/ 8438292 w 9769822"/>
              <a:gd name="connsiteY2440" fmla="*/ 1865755 h 4411929"/>
              <a:gd name="connsiteX2441" fmla="*/ 8332514 w 9769822"/>
              <a:gd name="connsiteY2441" fmla="*/ 1908337 h 4411929"/>
              <a:gd name="connsiteX2442" fmla="*/ 8441668 w 9769822"/>
              <a:gd name="connsiteY2442" fmla="*/ 1898594 h 4411929"/>
              <a:gd name="connsiteX2443" fmla="*/ 8402658 w 9769822"/>
              <a:gd name="connsiteY2443" fmla="*/ 1925333 h 4411929"/>
              <a:gd name="connsiteX2444" fmla="*/ 8583523 w 9769822"/>
              <a:gd name="connsiteY2444" fmla="*/ 1889273 h 4411929"/>
              <a:gd name="connsiteX2445" fmla="*/ 8688209 w 9769822"/>
              <a:gd name="connsiteY2445" fmla="*/ 1855781 h 4411929"/>
              <a:gd name="connsiteX2446" fmla="*/ 8630962 w 9769822"/>
              <a:gd name="connsiteY2446" fmla="*/ 1881860 h 4411929"/>
              <a:gd name="connsiteX2447" fmla="*/ 8449080 w 9769822"/>
              <a:gd name="connsiteY2447" fmla="*/ 1946036 h 4411929"/>
              <a:gd name="connsiteX2448" fmla="*/ 8386680 w 9769822"/>
              <a:gd name="connsiteY2448" fmla="*/ 1967364 h 4411929"/>
              <a:gd name="connsiteX2449" fmla="*/ 8443834 w 9769822"/>
              <a:gd name="connsiteY2449" fmla="*/ 1964867 h 4411929"/>
              <a:gd name="connsiteX2450" fmla="*/ 8505143 w 9769822"/>
              <a:gd name="connsiteY2450" fmla="*/ 1952631 h 4411929"/>
              <a:gd name="connsiteX2451" fmla="*/ 8438422 w 9769822"/>
              <a:gd name="connsiteY2451" fmla="*/ 1988258 h 4411929"/>
              <a:gd name="connsiteX2452" fmla="*/ 8418929 w 9769822"/>
              <a:gd name="connsiteY2452" fmla="*/ 2001248 h 4411929"/>
              <a:gd name="connsiteX2453" fmla="*/ 8456657 w 9769822"/>
              <a:gd name="connsiteY2453" fmla="*/ 1988918 h 4411929"/>
              <a:gd name="connsiteX2454" fmla="*/ 8465876 w 9769822"/>
              <a:gd name="connsiteY2454" fmla="*/ 2007512 h 4411929"/>
              <a:gd name="connsiteX2455" fmla="*/ 8537201 w 9769822"/>
              <a:gd name="connsiteY2455" fmla="*/ 1991834 h 4411929"/>
              <a:gd name="connsiteX2456" fmla="*/ 8527589 w 9769822"/>
              <a:gd name="connsiteY2456" fmla="*/ 2005182 h 4411929"/>
              <a:gd name="connsiteX2457" fmla="*/ 8502915 w 9769822"/>
              <a:gd name="connsiteY2457" fmla="*/ 2014180 h 4411929"/>
              <a:gd name="connsiteX2458" fmla="*/ 8516858 w 9769822"/>
              <a:gd name="connsiteY2458" fmla="*/ 2028379 h 4411929"/>
              <a:gd name="connsiteX2459" fmla="*/ 8431497 w 9769822"/>
              <a:gd name="connsiteY2459" fmla="*/ 2053443 h 4411929"/>
              <a:gd name="connsiteX2460" fmla="*/ 8516665 w 9769822"/>
              <a:gd name="connsiteY2460" fmla="*/ 2033699 h 4411929"/>
              <a:gd name="connsiteX2461" fmla="*/ 8602455 w 9769822"/>
              <a:gd name="connsiteY2461" fmla="*/ 2017784 h 4411929"/>
              <a:gd name="connsiteX2462" fmla="*/ 8544449 w 9769822"/>
              <a:gd name="connsiteY2462" fmla="*/ 2043835 h 4411929"/>
              <a:gd name="connsiteX2463" fmla="*/ 8487367 w 9769822"/>
              <a:gd name="connsiteY2463" fmla="*/ 2065357 h 4411929"/>
              <a:gd name="connsiteX2464" fmla="*/ 8601767 w 9769822"/>
              <a:gd name="connsiteY2464" fmla="*/ 2036780 h 4411929"/>
              <a:gd name="connsiteX2465" fmla="*/ 8631556 w 9769822"/>
              <a:gd name="connsiteY2465" fmla="*/ 2032430 h 4411929"/>
              <a:gd name="connsiteX2466" fmla="*/ 8609255 w 9769822"/>
              <a:gd name="connsiteY2466" fmla="*/ 2044432 h 4411929"/>
              <a:gd name="connsiteX2467" fmla="*/ 8606454 w 9769822"/>
              <a:gd name="connsiteY2467" fmla="*/ 2045291 h 4411929"/>
              <a:gd name="connsiteX2468" fmla="*/ 8596879 w 9769822"/>
              <a:gd name="connsiteY2468" fmla="*/ 2049474 h 4411929"/>
              <a:gd name="connsiteX2469" fmla="*/ 8589685 w 9769822"/>
              <a:gd name="connsiteY2469" fmla="*/ 2050435 h 4411929"/>
              <a:gd name="connsiteX2470" fmla="*/ 8568295 w 9769822"/>
              <a:gd name="connsiteY2470" fmla="*/ 2056997 h 4411929"/>
              <a:gd name="connsiteX2471" fmla="*/ 8571090 w 9769822"/>
              <a:gd name="connsiteY2471" fmla="*/ 2059331 h 4411929"/>
              <a:gd name="connsiteX2472" fmla="*/ 8567123 w 9769822"/>
              <a:gd name="connsiteY2472" fmla="*/ 2060752 h 4411929"/>
              <a:gd name="connsiteX2473" fmla="*/ 8548241 w 9769822"/>
              <a:gd name="connsiteY2473" fmla="*/ 2066885 h 4411929"/>
              <a:gd name="connsiteX2474" fmla="*/ 8535017 w 9769822"/>
              <a:gd name="connsiteY2474" fmla="*/ 2078775 h 4411929"/>
              <a:gd name="connsiteX2475" fmla="*/ 8527001 w 9769822"/>
              <a:gd name="connsiteY2475" fmla="*/ 2080976 h 4411929"/>
              <a:gd name="connsiteX2476" fmla="*/ 8530712 w 9769822"/>
              <a:gd name="connsiteY2476" fmla="*/ 2080121 h 4411929"/>
              <a:gd name="connsiteX2477" fmla="*/ 8534520 w 9769822"/>
              <a:gd name="connsiteY2477" fmla="*/ 2079222 h 4411929"/>
              <a:gd name="connsiteX2478" fmla="*/ 8531948 w 9769822"/>
              <a:gd name="connsiteY2478" fmla="*/ 2081534 h 4411929"/>
              <a:gd name="connsiteX2479" fmla="*/ 8540329 w 9769822"/>
              <a:gd name="connsiteY2479" fmla="*/ 2079783 h 4411929"/>
              <a:gd name="connsiteX2480" fmla="*/ 8553497 w 9769822"/>
              <a:gd name="connsiteY2480" fmla="*/ 2074739 h 4411929"/>
              <a:gd name="connsiteX2481" fmla="*/ 8570772 w 9769822"/>
              <a:gd name="connsiteY2481" fmla="*/ 2070658 h 4411929"/>
              <a:gd name="connsiteX2482" fmla="*/ 8574841 w 9769822"/>
              <a:gd name="connsiteY2482" fmla="*/ 2070005 h 4411929"/>
              <a:gd name="connsiteX2483" fmla="*/ 8525953 w 9769822"/>
              <a:gd name="connsiteY2483" fmla="*/ 2090957 h 4411929"/>
              <a:gd name="connsiteX2484" fmla="*/ 8404747 w 9769822"/>
              <a:gd name="connsiteY2484" fmla="*/ 2139657 h 4411929"/>
              <a:gd name="connsiteX2485" fmla="*/ 8389538 w 9769822"/>
              <a:gd name="connsiteY2485" fmla="*/ 2144587 h 4411929"/>
              <a:gd name="connsiteX2486" fmla="*/ 8407080 w 9769822"/>
              <a:gd name="connsiteY2486" fmla="*/ 2142014 h 4411929"/>
              <a:gd name="connsiteX2487" fmla="*/ 8574417 w 9769822"/>
              <a:gd name="connsiteY2487" fmla="*/ 2079120 h 4411929"/>
              <a:gd name="connsiteX2488" fmla="*/ 8608424 w 9769822"/>
              <a:gd name="connsiteY2488" fmla="*/ 2068760 h 4411929"/>
              <a:gd name="connsiteX2489" fmla="*/ 8590376 w 9769822"/>
              <a:gd name="connsiteY2489" fmla="*/ 2078215 h 4411929"/>
              <a:gd name="connsiteX2490" fmla="*/ 8524013 w 9769822"/>
              <a:gd name="connsiteY2490" fmla="*/ 2103965 h 4411929"/>
              <a:gd name="connsiteX2491" fmla="*/ 8522737 w 9769822"/>
              <a:gd name="connsiteY2491" fmla="*/ 2107354 h 4411929"/>
              <a:gd name="connsiteX2492" fmla="*/ 8515358 w 9769822"/>
              <a:gd name="connsiteY2492" fmla="*/ 2110468 h 4411929"/>
              <a:gd name="connsiteX2493" fmla="*/ 8392662 w 9769822"/>
              <a:gd name="connsiteY2493" fmla="*/ 2156268 h 4411929"/>
              <a:gd name="connsiteX2494" fmla="*/ 8373964 w 9769822"/>
              <a:gd name="connsiteY2494" fmla="*/ 2164552 h 4411929"/>
              <a:gd name="connsiteX2495" fmla="*/ 8371636 w 9769822"/>
              <a:gd name="connsiteY2495" fmla="*/ 2166161 h 4411929"/>
              <a:gd name="connsiteX2496" fmla="*/ 8372747 w 9769822"/>
              <a:gd name="connsiteY2496" fmla="*/ 2166032 h 4411929"/>
              <a:gd name="connsiteX2497" fmla="*/ 8377842 w 9769822"/>
              <a:gd name="connsiteY2497" fmla="*/ 2165523 h 4411929"/>
              <a:gd name="connsiteX2498" fmla="*/ 8366571 w 9769822"/>
              <a:gd name="connsiteY2498" fmla="*/ 2169663 h 4411929"/>
              <a:gd name="connsiteX2499" fmla="*/ 8365257 w 9769822"/>
              <a:gd name="connsiteY2499" fmla="*/ 2170572 h 4411929"/>
              <a:gd name="connsiteX2500" fmla="*/ 8363751 w 9769822"/>
              <a:gd name="connsiteY2500" fmla="*/ 2175523 h 4411929"/>
              <a:gd name="connsiteX2501" fmla="*/ 8400045 w 9769822"/>
              <a:gd name="connsiteY2501" fmla="*/ 2163736 h 4411929"/>
              <a:gd name="connsiteX2502" fmla="*/ 8506868 w 9769822"/>
              <a:gd name="connsiteY2502" fmla="*/ 2124982 h 4411929"/>
              <a:gd name="connsiteX2503" fmla="*/ 8417209 w 9769822"/>
              <a:gd name="connsiteY2503" fmla="*/ 2161928 h 4411929"/>
              <a:gd name="connsiteX2504" fmla="*/ 8346864 w 9769822"/>
              <a:gd name="connsiteY2504" fmla="*/ 2189163 h 4411929"/>
              <a:gd name="connsiteX2505" fmla="*/ 8352783 w 9769822"/>
              <a:gd name="connsiteY2505" fmla="*/ 2187678 h 4411929"/>
              <a:gd name="connsiteX2506" fmla="*/ 8323894 w 9769822"/>
              <a:gd name="connsiteY2506" fmla="*/ 2201280 h 4411929"/>
              <a:gd name="connsiteX2507" fmla="*/ 8347682 w 9769822"/>
              <a:gd name="connsiteY2507" fmla="*/ 2200137 h 4411929"/>
              <a:gd name="connsiteX2508" fmla="*/ 8376621 w 9769822"/>
              <a:gd name="connsiteY2508" fmla="*/ 2196119 h 4411929"/>
              <a:gd name="connsiteX2509" fmla="*/ 8384415 w 9769822"/>
              <a:gd name="connsiteY2509" fmla="*/ 2193624 h 4411929"/>
              <a:gd name="connsiteX2510" fmla="*/ 8387143 w 9769822"/>
              <a:gd name="connsiteY2510" fmla="*/ 2194008 h 4411929"/>
              <a:gd name="connsiteX2511" fmla="*/ 8391760 w 9769822"/>
              <a:gd name="connsiteY2511" fmla="*/ 2196526 h 4411929"/>
              <a:gd name="connsiteX2512" fmla="*/ 8375356 w 9769822"/>
              <a:gd name="connsiteY2512" fmla="*/ 2202195 h 4411929"/>
              <a:gd name="connsiteX2513" fmla="*/ 8366755 w 9769822"/>
              <a:gd name="connsiteY2513" fmla="*/ 2206217 h 4411929"/>
              <a:gd name="connsiteX2514" fmla="*/ 8335290 w 9769822"/>
              <a:gd name="connsiteY2514" fmla="*/ 2219187 h 4411929"/>
              <a:gd name="connsiteX2515" fmla="*/ 8282992 w 9769822"/>
              <a:gd name="connsiteY2515" fmla="*/ 2241568 h 4411929"/>
              <a:gd name="connsiteX2516" fmla="*/ 8280637 w 9769822"/>
              <a:gd name="connsiteY2516" fmla="*/ 2242497 h 4411929"/>
              <a:gd name="connsiteX2517" fmla="*/ 8296897 w 9769822"/>
              <a:gd name="connsiteY2517" fmla="*/ 2240048 h 4411929"/>
              <a:gd name="connsiteX2518" fmla="*/ 8325723 w 9769822"/>
              <a:gd name="connsiteY2518" fmla="*/ 2238265 h 4411929"/>
              <a:gd name="connsiteX2519" fmla="*/ 8291479 w 9769822"/>
              <a:gd name="connsiteY2519" fmla="*/ 2259751 h 4411929"/>
              <a:gd name="connsiteX2520" fmla="*/ 8373324 w 9769822"/>
              <a:gd name="connsiteY2520" fmla="*/ 2262987 h 4411929"/>
              <a:gd name="connsiteX2521" fmla="*/ 8336292 w 9769822"/>
              <a:gd name="connsiteY2521" fmla="*/ 2268292 h 4411929"/>
              <a:gd name="connsiteX2522" fmla="*/ 8318710 w 9769822"/>
              <a:gd name="connsiteY2522" fmla="*/ 2276521 h 4411929"/>
              <a:gd name="connsiteX2523" fmla="*/ 8293505 w 9769822"/>
              <a:gd name="connsiteY2523" fmla="*/ 2287942 h 4411929"/>
              <a:gd name="connsiteX2524" fmla="*/ 8333674 w 9769822"/>
              <a:gd name="connsiteY2524" fmla="*/ 2276755 h 4411929"/>
              <a:gd name="connsiteX2525" fmla="*/ 8332041 w 9769822"/>
              <a:gd name="connsiteY2525" fmla="*/ 2278439 h 4411929"/>
              <a:gd name="connsiteX2526" fmla="*/ 8302975 w 9769822"/>
              <a:gd name="connsiteY2526" fmla="*/ 2296837 h 4411929"/>
              <a:gd name="connsiteX2527" fmla="*/ 8289444 w 9769822"/>
              <a:gd name="connsiteY2527" fmla="*/ 2300808 h 4411929"/>
              <a:gd name="connsiteX2528" fmla="*/ 8290930 w 9769822"/>
              <a:gd name="connsiteY2528" fmla="*/ 2305901 h 4411929"/>
              <a:gd name="connsiteX2529" fmla="*/ 8290392 w 9769822"/>
              <a:gd name="connsiteY2529" fmla="*/ 2309633 h 4411929"/>
              <a:gd name="connsiteX2530" fmla="*/ 8355489 w 9769822"/>
              <a:gd name="connsiteY2530" fmla="*/ 2298396 h 4411929"/>
              <a:gd name="connsiteX2531" fmla="*/ 8372803 w 9769822"/>
              <a:gd name="connsiteY2531" fmla="*/ 2307580 h 4411929"/>
              <a:gd name="connsiteX2532" fmla="*/ 8439710 w 9769822"/>
              <a:gd name="connsiteY2532" fmla="*/ 2305445 h 4411929"/>
              <a:gd name="connsiteX2533" fmla="*/ 8579150 w 9769822"/>
              <a:gd name="connsiteY2533" fmla="*/ 2292632 h 4411929"/>
              <a:gd name="connsiteX2534" fmla="*/ 8436508 w 9769822"/>
              <a:gd name="connsiteY2534" fmla="*/ 2319923 h 4411929"/>
              <a:gd name="connsiteX2535" fmla="*/ 8363149 w 9769822"/>
              <a:gd name="connsiteY2535" fmla="*/ 2330302 h 4411929"/>
              <a:gd name="connsiteX2536" fmla="*/ 8339271 w 9769822"/>
              <a:gd name="connsiteY2536" fmla="*/ 2334114 h 4411929"/>
              <a:gd name="connsiteX2537" fmla="*/ 8330950 w 9769822"/>
              <a:gd name="connsiteY2537" fmla="*/ 2335328 h 4411929"/>
              <a:gd name="connsiteX2538" fmla="*/ 8337304 w 9769822"/>
              <a:gd name="connsiteY2538" fmla="*/ 2346175 h 4411929"/>
              <a:gd name="connsiteX2539" fmla="*/ 8346395 w 9769822"/>
              <a:gd name="connsiteY2539" fmla="*/ 2345508 h 4411929"/>
              <a:gd name="connsiteX2540" fmla="*/ 8380049 w 9769822"/>
              <a:gd name="connsiteY2540" fmla="*/ 2343982 h 4411929"/>
              <a:gd name="connsiteX2541" fmla="*/ 8386612 w 9769822"/>
              <a:gd name="connsiteY2541" fmla="*/ 2349089 h 4411929"/>
              <a:gd name="connsiteX2542" fmla="*/ 8386831 w 9769822"/>
              <a:gd name="connsiteY2542" fmla="*/ 2349380 h 4411929"/>
              <a:gd name="connsiteX2543" fmla="*/ 8408370 w 9769822"/>
              <a:gd name="connsiteY2543" fmla="*/ 2340736 h 4411929"/>
              <a:gd name="connsiteX2544" fmla="*/ 8423531 w 9769822"/>
              <a:gd name="connsiteY2544" fmla="*/ 2337552 h 4411929"/>
              <a:gd name="connsiteX2545" fmla="*/ 8430979 w 9769822"/>
              <a:gd name="connsiteY2545" fmla="*/ 2347095 h 4411929"/>
              <a:gd name="connsiteX2546" fmla="*/ 8432341 w 9769822"/>
              <a:gd name="connsiteY2546" fmla="*/ 2348803 h 4411929"/>
              <a:gd name="connsiteX2547" fmla="*/ 8448504 w 9769822"/>
              <a:gd name="connsiteY2547" fmla="*/ 2345362 h 4411929"/>
              <a:gd name="connsiteX2548" fmla="*/ 8506664 w 9769822"/>
              <a:gd name="connsiteY2548" fmla="*/ 2342614 h 4411929"/>
              <a:gd name="connsiteX2549" fmla="*/ 8494405 w 9769822"/>
              <a:gd name="connsiteY2549" fmla="*/ 2348769 h 4411929"/>
              <a:gd name="connsiteX2550" fmla="*/ 8505835 w 9769822"/>
              <a:gd name="connsiteY2550" fmla="*/ 2360905 h 4411929"/>
              <a:gd name="connsiteX2551" fmla="*/ 8451779 w 9769822"/>
              <a:gd name="connsiteY2551" fmla="*/ 2368295 h 4411929"/>
              <a:gd name="connsiteX2552" fmla="*/ 8448432 w 9769822"/>
              <a:gd name="connsiteY2552" fmla="*/ 2369038 h 4411929"/>
              <a:gd name="connsiteX2553" fmla="*/ 8451043 w 9769822"/>
              <a:gd name="connsiteY2553" fmla="*/ 2372320 h 4411929"/>
              <a:gd name="connsiteX2554" fmla="*/ 8458636 w 9769822"/>
              <a:gd name="connsiteY2554" fmla="*/ 2381414 h 4411929"/>
              <a:gd name="connsiteX2555" fmla="*/ 8473652 w 9769822"/>
              <a:gd name="connsiteY2555" fmla="*/ 2380629 h 4411929"/>
              <a:gd name="connsiteX2556" fmla="*/ 8477026 w 9769822"/>
              <a:gd name="connsiteY2556" fmla="*/ 2380493 h 4411929"/>
              <a:gd name="connsiteX2557" fmla="*/ 8463003 w 9769822"/>
              <a:gd name="connsiteY2557" fmla="*/ 2386644 h 4411929"/>
              <a:gd name="connsiteX2558" fmla="*/ 8465602 w 9769822"/>
              <a:gd name="connsiteY2558" fmla="*/ 2389756 h 4411929"/>
              <a:gd name="connsiteX2559" fmla="*/ 8495190 w 9769822"/>
              <a:gd name="connsiteY2559" fmla="*/ 2380200 h 4411929"/>
              <a:gd name="connsiteX2560" fmla="*/ 8507556 w 9769822"/>
              <a:gd name="connsiteY2560" fmla="*/ 2383638 h 4411929"/>
              <a:gd name="connsiteX2561" fmla="*/ 8480645 w 9769822"/>
              <a:gd name="connsiteY2561" fmla="*/ 2390715 h 4411929"/>
              <a:gd name="connsiteX2562" fmla="*/ 8706605 w 9769822"/>
              <a:gd name="connsiteY2562" fmla="*/ 2375215 h 4411929"/>
              <a:gd name="connsiteX2563" fmla="*/ 8719646 w 9769822"/>
              <a:gd name="connsiteY2563" fmla="*/ 2374891 h 4411929"/>
              <a:gd name="connsiteX2564" fmla="*/ 8718968 w 9769822"/>
              <a:gd name="connsiteY2564" fmla="*/ 2375234 h 4411929"/>
              <a:gd name="connsiteX2565" fmla="*/ 8655360 w 9769822"/>
              <a:gd name="connsiteY2565" fmla="*/ 2400027 h 4411929"/>
              <a:gd name="connsiteX2566" fmla="*/ 8693988 w 9769822"/>
              <a:gd name="connsiteY2566" fmla="*/ 2390601 h 4411929"/>
              <a:gd name="connsiteX2567" fmla="*/ 8724596 w 9769822"/>
              <a:gd name="connsiteY2567" fmla="*/ 2378962 h 4411929"/>
              <a:gd name="connsiteX2568" fmla="*/ 8738184 w 9769822"/>
              <a:gd name="connsiteY2568" fmla="*/ 2374430 h 4411929"/>
              <a:gd name="connsiteX2569" fmla="*/ 8786018 w 9769822"/>
              <a:gd name="connsiteY2569" fmla="*/ 2373245 h 4411929"/>
              <a:gd name="connsiteX2570" fmla="*/ 8785547 w 9769822"/>
              <a:gd name="connsiteY2570" fmla="*/ 2377041 h 4411929"/>
              <a:gd name="connsiteX2571" fmla="*/ 8790462 w 9769822"/>
              <a:gd name="connsiteY2571" fmla="*/ 2374866 h 4411929"/>
              <a:gd name="connsiteX2572" fmla="*/ 8801425 w 9769822"/>
              <a:gd name="connsiteY2572" fmla="*/ 2372863 h 4411929"/>
              <a:gd name="connsiteX2573" fmla="*/ 8837176 w 9769822"/>
              <a:gd name="connsiteY2573" fmla="*/ 2371978 h 4411929"/>
              <a:gd name="connsiteX2574" fmla="*/ 8825294 w 9769822"/>
              <a:gd name="connsiteY2574" fmla="*/ 2376614 h 4411929"/>
              <a:gd name="connsiteX2575" fmla="*/ 8821035 w 9769822"/>
              <a:gd name="connsiteY2575" fmla="*/ 2380823 h 4411929"/>
              <a:gd name="connsiteX2576" fmla="*/ 8825294 w 9769822"/>
              <a:gd name="connsiteY2576" fmla="*/ 2376614 h 4411929"/>
              <a:gd name="connsiteX2577" fmla="*/ 8828330 w 9769822"/>
              <a:gd name="connsiteY2577" fmla="*/ 2384984 h 4411929"/>
              <a:gd name="connsiteX2578" fmla="*/ 8791960 w 9769822"/>
              <a:gd name="connsiteY2578" fmla="*/ 2390273 h 4411929"/>
              <a:gd name="connsiteX2579" fmla="*/ 8760993 w 9769822"/>
              <a:gd name="connsiteY2579" fmla="*/ 2392235 h 4411929"/>
              <a:gd name="connsiteX2580" fmla="*/ 8791960 w 9769822"/>
              <a:gd name="connsiteY2580" fmla="*/ 2390273 h 4411929"/>
              <a:gd name="connsiteX2581" fmla="*/ 8830018 w 9769822"/>
              <a:gd name="connsiteY2581" fmla="*/ 2390423 h 4411929"/>
              <a:gd name="connsiteX2582" fmla="*/ 8812058 w 9769822"/>
              <a:gd name="connsiteY2582" fmla="*/ 2399025 h 4411929"/>
              <a:gd name="connsiteX2583" fmla="*/ 8804628 w 9769822"/>
              <a:gd name="connsiteY2583" fmla="*/ 2403147 h 4411929"/>
              <a:gd name="connsiteX2584" fmla="*/ 8684361 w 9769822"/>
              <a:gd name="connsiteY2584" fmla="*/ 2410783 h 4411929"/>
              <a:gd name="connsiteX2585" fmla="*/ 8449987 w 9769822"/>
              <a:gd name="connsiteY2585" fmla="*/ 2437570 h 4411929"/>
              <a:gd name="connsiteX2586" fmla="*/ 8401125 w 9769822"/>
              <a:gd name="connsiteY2586" fmla="*/ 2441547 h 4411929"/>
              <a:gd name="connsiteX2587" fmla="*/ 8392150 w 9769822"/>
              <a:gd name="connsiteY2587" fmla="*/ 2442742 h 4411929"/>
              <a:gd name="connsiteX2588" fmla="*/ 8367856 w 9769822"/>
              <a:gd name="connsiteY2588" fmla="*/ 2451667 h 4411929"/>
              <a:gd name="connsiteX2589" fmla="*/ 8363320 w 9769822"/>
              <a:gd name="connsiteY2589" fmla="*/ 2453303 h 4411929"/>
              <a:gd name="connsiteX2590" fmla="*/ 8369842 w 9769822"/>
              <a:gd name="connsiteY2590" fmla="*/ 2455648 h 4411929"/>
              <a:gd name="connsiteX2591" fmla="*/ 8465413 w 9769822"/>
              <a:gd name="connsiteY2591" fmla="*/ 2442694 h 4411929"/>
              <a:gd name="connsiteX2592" fmla="*/ 8560421 w 9769822"/>
              <a:gd name="connsiteY2592" fmla="*/ 2435030 h 4411929"/>
              <a:gd name="connsiteX2593" fmla="*/ 8572757 w 9769822"/>
              <a:gd name="connsiteY2593" fmla="*/ 2442422 h 4411929"/>
              <a:gd name="connsiteX2594" fmla="*/ 8653130 w 9769822"/>
              <a:gd name="connsiteY2594" fmla="*/ 2437102 h 4411929"/>
              <a:gd name="connsiteX2595" fmla="*/ 8667992 w 9769822"/>
              <a:gd name="connsiteY2595" fmla="*/ 2447514 h 4411929"/>
              <a:gd name="connsiteX2596" fmla="*/ 8672919 w 9769822"/>
              <a:gd name="connsiteY2596" fmla="*/ 2447543 h 4411929"/>
              <a:gd name="connsiteX2597" fmla="*/ 8677187 w 9769822"/>
              <a:gd name="connsiteY2597" fmla="*/ 2446500 h 4411929"/>
              <a:gd name="connsiteX2598" fmla="*/ 8683934 w 9769822"/>
              <a:gd name="connsiteY2598" fmla="*/ 2446799 h 4411929"/>
              <a:gd name="connsiteX2599" fmla="*/ 8684777 w 9769822"/>
              <a:gd name="connsiteY2599" fmla="*/ 2447847 h 4411929"/>
              <a:gd name="connsiteX2600" fmla="*/ 8687604 w 9769822"/>
              <a:gd name="connsiteY2600" fmla="*/ 2446962 h 4411929"/>
              <a:gd name="connsiteX2601" fmla="*/ 8683934 w 9769822"/>
              <a:gd name="connsiteY2601" fmla="*/ 2446799 h 4411929"/>
              <a:gd name="connsiteX2602" fmla="*/ 8682626 w 9769822"/>
              <a:gd name="connsiteY2602" fmla="*/ 2445171 h 4411929"/>
              <a:gd name="connsiteX2603" fmla="*/ 8705482 w 9769822"/>
              <a:gd name="connsiteY2603" fmla="*/ 2450855 h 4411929"/>
              <a:gd name="connsiteX2604" fmla="*/ 8622167 w 9769822"/>
              <a:gd name="connsiteY2604" fmla="*/ 2457654 h 4411929"/>
              <a:gd name="connsiteX2605" fmla="*/ 8609005 w 9769822"/>
              <a:gd name="connsiteY2605" fmla="*/ 2468552 h 4411929"/>
              <a:gd name="connsiteX2606" fmla="*/ 8534742 w 9769822"/>
              <a:gd name="connsiteY2606" fmla="*/ 2483675 h 4411929"/>
              <a:gd name="connsiteX2607" fmla="*/ 8425440 w 9769822"/>
              <a:gd name="connsiteY2607" fmla="*/ 2494228 h 4411929"/>
              <a:gd name="connsiteX2608" fmla="*/ 8433989 w 9769822"/>
              <a:gd name="connsiteY2608" fmla="*/ 2503164 h 4411929"/>
              <a:gd name="connsiteX2609" fmla="*/ 8442645 w 9769822"/>
              <a:gd name="connsiteY2609" fmla="*/ 2507407 h 4411929"/>
              <a:gd name="connsiteX2610" fmla="*/ 8463691 w 9769822"/>
              <a:gd name="connsiteY2610" fmla="*/ 2504405 h 4411929"/>
              <a:gd name="connsiteX2611" fmla="*/ 8534503 w 9769822"/>
              <a:gd name="connsiteY2611" fmla="*/ 2493287 h 4411929"/>
              <a:gd name="connsiteX2612" fmla="*/ 8525570 w 9769822"/>
              <a:gd name="connsiteY2612" fmla="*/ 2507044 h 4411929"/>
              <a:gd name="connsiteX2613" fmla="*/ 8514867 w 9769822"/>
              <a:gd name="connsiteY2613" fmla="*/ 2513126 h 4411929"/>
              <a:gd name="connsiteX2614" fmla="*/ 8532105 w 9769822"/>
              <a:gd name="connsiteY2614" fmla="*/ 2511457 h 4411929"/>
              <a:gd name="connsiteX2615" fmla="*/ 8601127 w 9769822"/>
              <a:gd name="connsiteY2615" fmla="*/ 2507545 h 4411929"/>
              <a:gd name="connsiteX2616" fmla="*/ 8777669 w 9769822"/>
              <a:gd name="connsiteY2616" fmla="*/ 2498356 h 4411929"/>
              <a:gd name="connsiteX2617" fmla="*/ 8789433 w 9769822"/>
              <a:gd name="connsiteY2617" fmla="*/ 2497757 h 4411929"/>
              <a:gd name="connsiteX2618" fmla="*/ 8778611 w 9769822"/>
              <a:gd name="connsiteY2618" fmla="*/ 2504381 h 4411929"/>
              <a:gd name="connsiteX2619" fmla="*/ 8775077 w 9769822"/>
              <a:gd name="connsiteY2619" fmla="*/ 2507017 h 4411929"/>
              <a:gd name="connsiteX2620" fmla="*/ 8738530 w 9769822"/>
              <a:gd name="connsiteY2620" fmla="*/ 2510055 h 4411929"/>
              <a:gd name="connsiteX2621" fmla="*/ 8643521 w 9769822"/>
              <a:gd name="connsiteY2621" fmla="*/ 2517718 h 4411929"/>
              <a:gd name="connsiteX2622" fmla="*/ 8636810 w 9769822"/>
              <a:gd name="connsiteY2622" fmla="*/ 2538964 h 4411929"/>
              <a:gd name="connsiteX2623" fmla="*/ 8594079 w 9769822"/>
              <a:gd name="connsiteY2623" fmla="*/ 2546835 h 4411929"/>
              <a:gd name="connsiteX2624" fmla="*/ 8553232 w 9769822"/>
              <a:gd name="connsiteY2624" fmla="*/ 2558765 h 4411929"/>
              <a:gd name="connsiteX2625" fmla="*/ 8449777 w 9769822"/>
              <a:gd name="connsiteY2625" fmla="*/ 2571275 h 4411929"/>
              <a:gd name="connsiteX2626" fmla="*/ 8441599 w 9769822"/>
              <a:gd name="connsiteY2626" fmla="*/ 2574446 h 4411929"/>
              <a:gd name="connsiteX2627" fmla="*/ 8464354 w 9769822"/>
              <a:gd name="connsiteY2627" fmla="*/ 2570323 h 4411929"/>
              <a:gd name="connsiteX2628" fmla="*/ 8518912 w 9769822"/>
              <a:gd name="connsiteY2628" fmla="*/ 2566703 h 4411929"/>
              <a:gd name="connsiteX2629" fmla="*/ 8536223 w 9769822"/>
              <a:gd name="connsiteY2629" fmla="*/ 2575886 h 4411929"/>
              <a:gd name="connsiteX2630" fmla="*/ 8578051 w 9769822"/>
              <a:gd name="connsiteY2630" fmla="*/ 2572759 h 4411929"/>
              <a:gd name="connsiteX2631" fmla="*/ 8610150 w 9769822"/>
              <a:gd name="connsiteY2631" fmla="*/ 2578807 h 4411929"/>
              <a:gd name="connsiteX2632" fmla="*/ 8549048 w 9769822"/>
              <a:gd name="connsiteY2632" fmla="*/ 2583032 h 4411929"/>
              <a:gd name="connsiteX2633" fmla="*/ 8527476 w 9769822"/>
              <a:gd name="connsiteY2633" fmla="*/ 2593864 h 4411929"/>
              <a:gd name="connsiteX2634" fmla="*/ 8502885 w 9769822"/>
              <a:gd name="connsiteY2634" fmla="*/ 2592625 h 4411929"/>
              <a:gd name="connsiteX2635" fmla="*/ 8481801 w 9769822"/>
              <a:gd name="connsiteY2635" fmla="*/ 2603213 h 4411929"/>
              <a:gd name="connsiteX2636" fmla="*/ 8419305 w 9769822"/>
              <a:gd name="connsiteY2636" fmla="*/ 2612427 h 4411929"/>
              <a:gd name="connsiteX2637" fmla="*/ 8378952 w 9769822"/>
              <a:gd name="connsiteY2637" fmla="*/ 2624110 h 4411929"/>
              <a:gd name="connsiteX2638" fmla="*/ 8420446 w 9769822"/>
              <a:gd name="connsiteY2638" fmla="*/ 2620401 h 4411929"/>
              <a:gd name="connsiteX2639" fmla="*/ 8446944 w 9769822"/>
              <a:gd name="connsiteY2639" fmla="*/ 2618033 h 4411929"/>
              <a:gd name="connsiteX2640" fmla="*/ 8513410 w 9769822"/>
              <a:gd name="connsiteY2640" fmla="*/ 2609507 h 4411929"/>
              <a:gd name="connsiteX2641" fmla="*/ 8570932 w 9769822"/>
              <a:gd name="connsiteY2641" fmla="*/ 2605739 h 4411929"/>
              <a:gd name="connsiteX2642" fmla="*/ 8585525 w 9769822"/>
              <a:gd name="connsiteY2642" fmla="*/ 2605312 h 4411929"/>
              <a:gd name="connsiteX2643" fmla="*/ 8582677 w 9769822"/>
              <a:gd name="connsiteY2643" fmla="*/ 2606359 h 4411929"/>
              <a:gd name="connsiteX2644" fmla="*/ 8559076 w 9769822"/>
              <a:gd name="connsiteY2644" fmla="*/ 2615129 h 4411929"/>
              <a:gd name="connsiteX2645" fmla="*/ 8522802 w 9769822"/>
              <a:gd name="connsiteY2645" fmla="*/ 2618376 h 4411929"/>
              <a:gd name="connsiteX2646" fmla="*/ 8487086 w 9769822"/>
              <a:gd name="connsiteY2646" fmla="*/ 2631305 h 4411929"/>
              <a:gd name="connsiteX2647" fmla="*/ 8512395 w 9769822"/>
              <a:gd name="connsiteY2647" fmla="*/ 2632182 h 4411929"/>
              <a:gd name="connsiteX2648" fmla="*/ 8460048 w 9769822"/>
              <a:gd name="connsiteY2648" fmla="*/ 2650341 h 4411929"/>
              <a:gd name="connsiteX2649" fmla="*/ 8343799 w 9769822"/>
              <a:gd name="connsiteY2649" fmla="*/ 2692167 h 4411929"/>
              <a:gd name="connsiteX2650" fmla="*/ 8324042 w 9769822"/>
              <a:gd name="connsiteY2650" fmla="*/ 2655061 h 4411929"/>
              <a:gd name="connsiteX2651" fmla="*/ 8269591 w 9769822"/>
              <a:gd name="connsiteY2651" fmla="*/ 2614450 h 4411929"/>
              <a:gd name="connsiteX2652" fmla="*/ 8301544 w 9769822"/>
              <a:gd name="connsiteY2652" fmla="*/ 2693597 h 4411929"/>
              <a:gd name="connsiteX2653" fmla="*/ 8252123 w 9769822"/>
              <a:gd name="connsiteY2653" fmla="*/ 2631292 h 4411929"/>
              <a:gd name="connsiteX2654" fmla="*/ 8272643 w 9769822"/>
              <a:gd name="connsiteY2654" fmla="*/ 2742743 h 4411929"/>
              <a:gd name="connsiteX2655" fmla="*/ 8266206 w 9769822"/>
              <a:gd name="connsiteY2655" fmla="*/ 2748947 h 4411929"/>
              <a:gd name="connsiteX2656" fmla="*/ 8281808 w 9769822"/>
              <a:gd name="connsiteY2656" fmla="*/ 2833216 h 4411929"/>
              <a:gd name="connsiteX2657" fmla="*/ 8297776 w 9769822"/>
              <a:gd name="connsiteY2657" fmla="*/ 2865968 h 4411929"/>
              <a:gd name="connsiteX2658" fmla="*/ 8189103 w 9769822"/>
              <a:gd name="connsiteY2658" fmla="*/ 2899640 h 4411929"/>
              <a:gd name="connsiteX2659" fmla="*/ 8176127 w 9769822"/>
              <a:gd name="connsiteY2659" fmla="*/ 2902742 h 4411929"/>
              <a:gd name="connsiteX2660" fmla="*/ 8119835 w 9769822"/>
              <a:gd name="connsiteY2660" fmla="*/ 2921651 h 4411929"/>
              <a:gd name="connsiteX2661" fmla="*/ 8102129 w 9769822"/>
              <a:gd name="connsiteY2661" fmla="*/ 2926965 h 4411929"/>
              <a:gd name="connsiteX2662" fmla="*/ 8082533 w 9769822"/>
              <a:gd name="connsiteY2662" fmla="*/ 2899255 h 4411929"/>
              <a:gd name="connsiteX2663" fmla="*/ 8062886 w 9769822"/>
              <a:gd name="connsiteY2663" fmla="*/ 2902392 h 4411929"/>
              <a:gd name="connsiteX2664" fmla="*/ 8071546 w 9769822"/>
              <a:gd name="connsiteY2664" fmla="*/ 2927741 h 4411929"/>
              <a:gd name="connsiteX2665" fmla="*/ 8043084 w 9769822"/>
              <a:gd name="connsiteY2665" fmla="*/ 2934544 h 4411929"/>
              <a:gd name="connsiteX2666" fmla="*/ 7871447 w 9769822"/>
              <a:gd name="connsiteY2666" fmla="*/ 2966400 h 4411929"/>
              <a:gd name="connsiteX2667" fmla="*/ 7684105 w 9769822"/>
              <a:gd name="connsiteY2667" fmla="*/ 2994999 h 4411929"/>
              <a:gd name="connsiteX2668" fmla="*/ 7568213 w 9769822"/>
              <a:gd name="connsiteY2668" fmla="*/ 3009570 h 4411929"/>
              <a:gd name="connsiteX2669" fmla="*/ 7589491 w 9769822"/>
              <a:gd name="connsiteY2669" fmla="*/ 3011258 h 4411929"/>
              <a:gd name="connsiteX2670" fmla="*/ 7617142 w 9769822"/>
              <a:gd name="connsiteY2670" fmla="*/ 3007456 h 4411929"/>
              <a:gd name="connsiteX2671" fmla="*/ 7729499 w 9769822"/>
              <a:gd name="connsiteY2671" fmla="*/ 2997130 h 4411929"/>
              <a:gd name="connsiteX2672" fmla="*/ 7614560 w 9769822"/>
              <a:gd name="connsiteY2672" fmla="*/ 3019123 h 4411929"/>
              <a:gd name="connsiteX2673" fmla="*/ 7555450 w 9769822"/>
              <a:gd name="connsiteY2673" fmla="*/ 3027485 h 4411929"/>
              <a:gd name="connsiteX2674" fmla="*/ 7497457 w 9769822"/>
              <a:gd name="connsiteY2674" fmla="*/ 3038132 h 4411929"/>
              <a:gd name="connsiteX2675" fmla="*/ 7512710 w 9769822"/>
              <a:gd name="connsiteY2675" fmla="*/ 3041775 h 4411929"/>
              <a:gd name="connsiteX2676" fmla="*/ 7581885 w 9769822"/>
              <a:gd name="connsiteY2676" fmla="*/ 3033868 h 4411929"/>
              <a:gd name="connsiteX2677" fmla="*/ 7656017 w 9769822"/>
              <a:gd name="connsiteY2677" fmla="*/ 3023457 h 4411929"/>
              <a:gd name="connsiteX2678" fmla="*/ 7648280 w 9769822"/>
              <a:gd name="connsiteY2678" fmla="*/ 3023542 h 4411929"/>
              <a:gd name="connsiteX2679" fmla="*/ 7639711 w 9769822"/>
              <a:gd name="connsiteY2679" fmla="*/ 3022514 h 4411929"/>
              <a:gd name="connsiteX2680" fmla="*/ 7658855 w 9769822"/>
              <a:gd name="connsiteY2680" fmla="*/ 3013696 h 4411929"/>
              <a:gd name="connsiteX2681" fmla="*/ 8015989 w 9769822"/>
              <a:gd name="connsiteY2681" fmla="*/ 2944357 h 4411929"/>
              <a:gd name="connsiteX2682" fmla="*/ 8071745 w 9769822"/>
              <a:gd name="connsiteY2682" fmla="*/ 2928323 h 4411929"/>
              <a:gd name="connsiteX2683" fmla="*/ 8074149 w 9769822"/>
              <a:gd name="connsiteY2683" fmla="*/ 2935361 h 4411929"/>
              <a:gd name="connsiteX2684" fmla="*/ 8031929 w 9769822"/>
              <a:gd name="connsiteY2684" fmla="*/ 2948030 h 4411929"/>
              <a:gd name="connsiteX2685" fmla="*/ 7835416 w 9769822"/>
              <a:gd name="connsiteY2685" fmla="*/ 2993056 h 4411929"/>
              <a:gd name="connsiteX2686" fmla="*/ 7765473 w 9769822"/>
              <a:gd name="connsiteY2686" fmla="*/ 3008081 h 4411929"/>
              <a:gd name="connsiteX2687" fmla="*/ 7765378 w 9769822"/>
              <a:gd name="connsiteY2687" fmla="*/ 3008096 h 4411929"/>
              <a:gd name="connsiteX2688" fmla="*/ 7834543 w 9769822"/>
              <a:gd name="connsiteY2688" fmla="*/ 2998383 h 4411929"/>
              <a:gd name="connsiteX2689" fmla="*/ 8025883 w 9769822"/>
              <a:gd name="connsiteY2689" fmla="*/ 2962338 h 4411929"/>
              <a:gd name="connsiteX2690" fmla="*/ 8038182 w 9769822"/>
              <a:gd name="connsiteY2690" fmla="*/ 2968770 h 4411929"/>
              <a:gd name="connsiteX2691" fmla="*/ 8035330 w 9769822"/>
              <a:gd name="connsiteY2691" fmla="*/ 2960558 h 4411929"/>
              <a:gd name="connsiteX2692" fmla="*/ 8079888 w 9769822"/>
              <a:gd name="connsiteY2692" fmla="*/ 2952163 h 4411929"/>
              <a:gd name="connsiteX2693" fmla="*/ 8092337 w 9769822"/>
              <a:gd name="connsiteY2693" fmla="*/ 2988606 h 4411929"/>
              <a:gd name="connsiteX2694" fmla="*/ 8094449 w 9769822"/>
              <a:gd name="connsiteY2694" fmla="*/ 2993717 h 4411929"/>
              <a:gd name="connsiteX2695" fmla="*/ 8050959 w 9769822"/>
              <a:gd name="connsiteY2695" fmla="*/ 3005033 h 4411929"/>
              <a:gd name="connsiteX2696" fmla="*/ 8050878 w 9769822"/>
              <a:gd name="connsiteY2696" fmla="*/ 3004968 h 4411929"/>
              <a:gd name="connsiteX2697" fmla="*/ 8050730 w 9769822"/>
              <a:gd name="connsiteY2697" fmla="*/ 3004853 h 4411929"/>
              <a:gd name="connsiteX2698" fmla="*/ 8037911 w 9769822"/>
              <a:gd name="connsiteY2698" fmla="*/ 2994800 h 4411929"/>
              <a:gd name="connsiteX2699" fmla="*/ 8036214 w 9769822"/>
              <a:gd name="connsiteY2699" fmla="*/ 2993468 h 4411929"/>
              <a:gd name="connsiteX2700" fmla="*/ 8036501 w 9769822"/>
              <a:gd name="connsiteY2700" fmla="*/ 2993694 h 4411929"/>
              <a:gd name="connsiteX2701" fmla="*/ 8037911 w 9769822"/>
              <a:gd name="connsiteY2701" fmla="*/ 2994800 h 4411929"/>
              <a:gd name="connsiteX2702" fmla="*/ 8043114 w 9769822"/>
              <a:gd name="connsiteY2702" fmla="*/ 2998881 h 4411929"/>
              <a:gd name="connsiteX2703" fmla="*/ 8050730 w 9769822"/>
              <a:gd name="connsiteY2703" fmla="*/ 3004853 h 4411929"/>
              <a:gd name="connsiteX2704" fmla="*/ 8050959 w 9769822"/>
              <a:gd name="connsiteY2704" fmla="*/ 3005033 h 4411929"/>
              <a:gd name="connsiteX2705" fmla="*/ 8002854 w 9769822"/>
              <a:gd name="connsiteY2705" fmla="*/ 3017549 h 4411929"/>
              <a:gd name="connsiteX2706" fmla="*/ 7652478 w 9769822"/>
              <a:gd name="connsiteY2706" fmla="*/ 3076138 h 4411929"/>
              <a:gd name="connsiteX2707" fmla="*/ 7696687 w 9769822"/>
              <a:gd name="connsiteY2707" fmla="*/ 3075650 h 4411929"/>
              <a:gd name="connsiteX2708" fmla="*/ 7832200 w 9769822"/>
              <a:gd name="connsiteY2708" fmla="*/ 3063673 h 4411929"/>
              <a:gd name="connsiteX2709" fmla="*/ 7842707 w 9769822"/>
              <a:gd name="connsiteY2709" fmla="*/ 3063413 h 4411929"/>
              <a:gd name="connsiteX2710" fmla="*/ 7842162 w 9769822"/>
              <a:gd name="connsiteY2710" fmla="*/ 3063689 h 4411929"/>
              <a:gd name="connsiteX2711" fmla="*/ 7817823 w 9769822"/>
              <a:gd name="connsiteY2711" fmla="*/ 3072407 h 4411929"/>
              <a:gd name="connsiteX2712" fmla="*/ 7797690 w 9769822"/>
              <a:gd name="connsiteY2712" fmla="*/ 3080831 h 4411929"/>
              <a:gd name="connsiteX2713" fmla="*/ 7815972 w 9769822"/>
              <a:gd name="connsiteY2713" fmla="*/ 3078286 h 4411929"/>
              <a:gd name="connsiteX2714" fmla="*/ 7822033 w 9769822"/>
              <a:gd name="connsiteY2714" fmla="*/ 3076072 h 4411929"/>
              <a:gd name="connsiteX2715" fmla="*/ 7846698 w 9769822"/>
              <a:gd name="connsiteY2715" fmla="*/ 3066693 h 4411929"/>
              <a:gd name="connsiteX2716" fmla="*/ 7857646 w 9769822"/>
              <a:gd name="connsiteY2716" fmla="*/ 3063043 h 4411929"/>
              <a:gd name="connsiteX2717" fmla="*/ 7896190 w 9769822"/>
              <a:gd name="connsiteY2717" fmla="*/ 3062089 h 4411929"/>
              <a:gd name="connsiteX2718" fmla="*/ 7895809 w 9769822"/>
              <a:gd name="connsiteY2718" fmla="*/ 3065146 h 4411929"/>
              <a:gd name="connsiteX2719" fmla="*/ 7899769 w 9769822"/>
              <a:gd name="connsiteY2719" fmla="*/ 3063393 h 4411929"/>
              <a:gd name="connsiteX2720" fmla="*/ 7908603 w 9769822"/>
              <a:gd name="connsiteY2720" fmla="*/ 3061780 h 4411929"/>
              <a:gd name="connsiteX2721" fmla="*/ 7937412 w 9769822"/>
              <a:gd name="connsiteY2721" fmla="*/ 3061066 h 4411929"/>
              <a:gd name="connsiteX2722" fmla="*/ 7936159 w 9769822"/>
              <a:gd name="connsiteY2722" fmla="*/ 3061556 h 4411929"/>
              <a:gd name="connsiteX2723" fmla="*/ 7946084 w 9769822"/>
              <a:gd name="connsiteY2723" fmla="*/ 3060173 h 4411929"/>
              <a:gd name="connsiteX2724" fmla="*/ 8052322 w 9769822"/>
              <a:gd name="connsiteY2724" fmla="*/ 3035346 h 4411929"/>
              <a:gd name="connsiteX2725" fmla="*/ 8056478 w 9769822"/>
              <a:gd name="connsiteY2725" fmla="*/ 3054568 h 4411929"/>
              <a:gd name="connsiteX2726" fmla="*/ 8122178 w 9769822"/>
              <a:gd name="connsiteY2726" fmla="*/ 3165965 h 4411929"/>
              <a:gd name="connsiteX2727" fmla="*/ 8149645 w 9769822"/>
              <a:gd name="connsiteY2727" fmla="*/ 3218670 h 4411929"/>
              <a:gd name="connsiteX2728" fmla="*/ 8037896 w 9769822"/>
              <a:gd name="connsiteY2728" fmla="*/ 3242141 h 4411929"/>
              <a:gd name="connsiteX2729" fmla="*/ 7777003 w 9769822"/>
              <a:gd name="connsiteY2729" fmla="*/ 3285318 h 4411929"/>
              <a:gd name="connsiteX2730" fmla="*/ 7769959 w 9769822"/>
              <a:gd name="connsiteY2730" fmla="*/ 3286405 h 4411929"/>
              <a:gd name="connsiteX2731" fmla="*/ 7775005 w 9769822"/>
              <a:gd name="connsiteY2731" fmla="*/ 3286103 h 4411929"/>
              <a:gd name="connsiteX2732" fmla="*/ 7795280 w 9769822"/>
              <a:gd name="connsiteY2732" fmla="*/ 3284914 h 4411929"/>
              <a:gd name="connsiteX2733" fmla="*/ 7800903 w 9769822"/>
              <a:gd name="connsiteY2733" fmla="*/ 3285103 h 4411929"/>
              <a:gd name="connsiteX2734" fmla="*/ 7803873 w 9769822"/>
              <a:gd name="connsiteY2734" fmla="*/ 3283730 h 4411929"/>
              <a:gd name="connsiteX2735" fmla="*/ 7820767 w 9769822"/>
              <a:gd name="connsiteY2735" fmla="*/ 3283392 h 4411929"/>
              <a:gd name="connsiteX2736" fmla="*/ 7768936 w 9769822"/>
              <a:gd name="connsiteY2736" fmla="*/ 3303314 h 4411929"/>
              <a:gd name="connsiteX2737" fmla="*/ 7700872 w 9769822"/>
              <a:gd name="connsiteY2737" fmla="*/ 3329654 h 4411929"/>
              <a:gd name="connsiteX2738" fmla="*/ 7663538 w 9769822"/>
              <a:gd name="connsiteY2738" fmla="*/ 3344666 h 4411929"/>
              <a:gd name="connsiteX2739" fmla="*/ 7663118 w 9769822"/>
              <a:gd name="connsiteY2739" fmla="*/ 3346944 h 4411929"/>
              <a:gd name="connsiteX2740" fmla="*/ 7659665 w 9769822"/>
              <a:gd name="connsiteY2740" fmla="*/ 3353440 h 4411929"/>
              <a:gd name="connsiteX2741" fmla="*/ 7659284 w 9769822"/>
              <a:gd name="connsiteY2741" fmla="*/ 3354083 h 4411929"/>
              <a:gd name="connsiteX2742" fmla="*/ 7668191 w 9769822"/>
              <a:gd name="connsiteY2742" fmla="*/ 3350699 h 4411929"/>
              <a:gd name="connsiteX2743" fmla="*/ 7690643 w 9769822"/>
              <a:gd name="connsiteY2743" fmla="*/ 3341882 h 4411929"/>
              <a:gd name="connsiteX2744" fmla="*/ 7858555 w 9769822"/>
              <a:gd name="connsiteY2744" fmla="*/ 3276726 h 4411929"/>
              <a:gd name="connsiteX2745" fmla="*/ 7888359 w 9769822"/>
              <a:gd name="connsiteY2745" fmla="*/ 3270436 h 4411929"/>
              <a:gd name="connsiteX2746" fmla="*/ 7879658 w 9769822"/>
              <a:gd name="connsiteY2746" fmla="*/ 3274238 h 4411929"/>
              <a:gd name="connsiteX2747" fmla="*/ 7866055 w 9769822"/>
              <a:gd name="connsiteY2747" fmla="*/ 3276055 h 4411929"/>
              <a:gd name="connsiteX2748" fmla="*/ 7855033 w 9769822"/>
              <a:gd name="connsiteY2748" fmla="*/ 3278970 h 4411929"/>
              <a:gd name="connsiteX2749" fmla="*/ 7858877 w 9769822"/>
              <a:gd name="connsiteY2749" fmla="*/ 3282181 h 4411929"/>
              <a:gd name="connsiteX2750" fmla="*/ 7855681 w 9769822"/>
              <a:gd name="connsiteY2750" fmla="*/ 3283325 h 4411929"/>
              <a:gd name="connsiteX2751" fmla="*/ 7827337 w 9769822"/>
              <a:gd name="connsiteY2751" fmla="*/ 3300071 h 4411929"/>
              <a:gd name="connsiteX2752" fmla="*/ 7871695 w 9769822"/>
              <a:gd name="connsiteY2752" fmla="*/ 3283153 h 4411929"/>
              <a:gd name="connsiteX2753" fmla="*/ 7874505 w 9769822"/>
              <a:gd name="connsiteY2753" fmla="*/ 3282172 h 4411929"/>
              <a:gd name="connsiteX2754" fmla="*/ 7874930 w 9769822"/>
              <a:gd name="connsiteY2754" fmla="*/ 3282168 h 4411929"/>
              <a:gd name="connsiteX2755" fmla="*/ 7884549 w 9769822"/>
              <a:gd name="connsiteY2755" fmla="*/ 3281075 h 4411929"/>
              <a:gd name="connsiteX2756" fmla="*/ 7822508 w 9769822"/>
              <a:gd name="connsiteY2756" fmla="*/ 3307664 h 4411929"/>
              <a:gd name="connsiteX2757" fmla="*/ 7724842 w 9769822"/>
              <a:gd name="connsiteY2757" fmla="*/ 3346904 h 4411929"/>
              <a:gd name="connsiteX2758" fmla="*/ 7712586 w 9769822"/>
              <a:gd name="connsiteY2758" fmla="*/ 3350877 h 4411929"/>
              <a:gd name="connsiteX2759" fmla="*/ 7726722 w 9769822"/>
              <a:gd name="connsiteY2759" fmla="*/ 3348805 h 4411929"/>
              <a:gd name="connsiteX2760" fmla="*/ 7905601 w 9769822"/>
              <a:gd name="connsiteY2760" fmla="*/ 3284708 h 4411929"/>
              <a:gd name="connsiteX2761" fmla="*/ 7715104 w 9769822"/>
              <a:gd name="connsiteY2761" fmla="*/ 3360289 h 4411929"/>
              <a:gd name="connsiteX2762" fmla="*/ 7700037 w 9769822"/>
              <a:gd name="connsiteY2762" fmla="*/ 3366965 h 4411929"/>
              <a:gd name="connsiteX2763" fmla="*/ 7698162 w 9769822"/>
              <a:gd name="connsiteY2763" fmla="*/ 3368262 h 4411929"/>
              <a:gd name="connsiteX2764" fmla="*/ 7699056 w 9769822"/>
              <a:gd name="connsiteY2764" fmla="*/ 3368158 h 4411929"/>
              <a:gd name="connsiteX2765" fmla="*/ 7703162 w 9769822"/>
              <a:gd name="connsiteY2765" fmla="*/ 3367748 h 4411929"/>
              <a:gd name="connsiteX2766" fmla="*/ 7694080 w 9769822"/>
              <a:gd name="connsiteY2766" fmla="*/ 3371083 h 4411929"/>
              <a:gd name="connsiteX2767" fmla="*/ 7693021 w 9769822"/>
              <a:gd name="connsiteY2767" fmla="*/ 3371816 h 4411929"/>
              <a:gd name="connsiteX2768" fmla="*/ 7691808 w 9769822"/>
              <a:gd name="connsiteY2768" fmla="*/ 3375805 h 4411929"/>
              <a:gd name="connsiteX2769" fmla="*/ 7721053 w 9769822"/>
              <a:gd name="connsiteY2769" fmla="*/ 3366308 h 4411929"/>
              <a:gd name="connsiteX2770" fmla="*/ 7807129 w 9769822"/>
              <a:gd name="connsiteY2770" fmla="*/ 3335080 h 4411929"/>
              <a:gd name="connsiteX2771" fmla="*/ 7734884 w 9769822"/>
              <a:gd name="connsiteY2771" fmla="*/ 3364851 h 4411929"/>
              <a:gd name="connsiteX2772" fmla="*/ 7678201 w 9769822"/>
              <a:gd name="connsiteY2772" fmla="*/ 3386796 h 4411929"/>
              <a:gd name="connsiteX2773" fmla="*/ 7682969 w 9769822"/>
              <a:gd name="connsiteY2773" fmla="*/ 3385599 h 4411929"/>
              <a:gd name="connsiteX2774" fmla="*/ 7659692 w 9769822"/>
              <a:gd name="connsiteY2774" fmla="*/ 3396559 h 4411929"/>
              <a:gd name="connsiteX2775" fmla="*/ 7678860 w 9769822"/>
              <a:gd name="connsiteY2775" fmla="*/ 3395638 h 4411929"/>
              <a:gd name="connsiteX2776" fmla="*/ 7702179 w 9769822"/>
              <a:gd name="connsiteY2776" fmla="*/ 3392401 h 4411929"/>
              <a:gd name="connsiteX2777" fmla="*/ 7708459 w 9769822"/>
              <a:gd name="connsiteY2777" fmla="*/ 3390391 h 4411929"/>
              <a:gd name="connsiteX2778" fmla="*/ 7710656 w 9769822"/>
              <a:gd name="connsiteY2778" fmla="*/ 3390701 h 4411929"/>
              <a:gd name="connsiteX2779" fmla="*/ 7714378 w 9769822"/>
              <a:gd name="connsiteY2779" fmla="*/ 3392729 h 4411929"/>
              <a:gd name="connsiteX2780" fmla="*/ 7701159 w 9769822"/>
              <a:gd name="connsiteY2780" fmla="*/ 3397297 h 4411929"/>
              <a:gd name="connsiteX2781" fmla="*/ 7694228 w 9769822"/>
              <a:gd name="connsiteY2781" fmla="*/ 3400537 h 4411929"/>
              <a:gd name="connsiteX2782" fmla="*/ 7668873 w 9769822"/>
              <a:gd name="connsiteY2782" fmla="*/ 3410989 h 4411929"/>
              <a:gd name="connsiteX2783" fmla="*/ 7626735 w 9769822"/>
              <a:gd name="connsiteY2783" fmla="*/ 3429022 h 4411929"/>
              <a:gd name="connsiteX2784" fmla="*/ 7624837 w 9769822"/>
              <a:gd name="connsiteY2784" fmla="*/ 3429770 h 4411929"/>
              <a:gd name="connsiteX2785" fmla="*/ 7637940 w 9769822"/>
              <a:gd name="connsiteY2785" fmla="*/ 3427797 h 4411929"/>
              <a:gd name="connsiteX2786" fmla="*/ 7661166 w 9769822"/>
              <a:gd name="connsiteY2786" fmla="*/ 3426362 h 4411929"/>
              <a:gd name="connsiteX2787" fmla="*/ 7633572 w 9769822"/>
              <a:gd name="connsiteY2787" fmla="*/ 3443675 h 4411929"/>
              <a:gd name="connsiteX2788" fmla="*/ 7699522 w 9769822"/>
              <a:gd name="connsiteY2788" fmla="*/ 3446280 h 4411929"/>
              <a:gd name="connsiteX2789" fmla="*/ 7669681 w 9769822"/>
              <a:gd name="connsiteY2789" fmla="*/ 3450558 h 4411929"/>
              <a:gd name="connsiteX2790" fmla="*/ 7655515 w 9769822"/>
              <a:gd name="connsiteY2790" fmla="*/ 3457187 h 4411929"/>
              <a:gd name="connsiteX2791" fmla="*/ 7635205 w 9769822"/>
              <a:gd name="connsiteY2791" fmla="*/ 3466389 h 4411929"/>
              <a:gd name="connsiteX2792" fmla="*/ 7667573 w 9769822"/>
              <a:gd name="connsiteY2792" fmla="*/ 3457376 h 4411929"/>
              <a:gd name="connsiteX2793" fmla="*/ 7666257 w 9769822"/>
              <a:gd name="connsiteY2793" fmla="*/ 3458731 h 4411929"/>
              <a:gd name="connsiteX2794" fmla="*/ 7642836 w 9769822"/>
              <a:gd name="connsiteY2794" fmla="*/ 3473557 h 4411929"/>
              <a:gd name="connsiteX2795" fmla="*/ 7631932 w 9769822"/>
              <a:gd name="connsiteY2795" fmla="*/ 3476758 h 4411929"/>
              <a:gd name="connsiteX2796" fmla="*/ 7633130 w 9769822"/>
              <a:gd name="connsiteY2796" fmla="*/ 3480861 h 4411929"/>
              <a:gd name="connsiteX2797" fmla="*/ 7632697 w 9769822"/>
              <a:gd name="connsiteY2797" fmla="*/ 3483868 h 4411929"/>
              <a:gd name="connsiteX2798" fmla="*/ 7685150 w 9769822"/>
              <a:gd name="connsiteY2798" fmla="*/ 3474814 h 4411929"/>
              <a:gd name="connsiteX2799" fmla="*/ 7699102 w 9769822"/>
              <a:gd name="connsiteY2799" fmla="*/ 3482214 h 4411929"/>
              <a:gd name="connsiteX2800" fmla="*/ 7753016 w 9769822"/>
              <a:gd name="connsiteY2800" fmla="*/ 3480493 h 4411929"/>
              <a:gd name="connsiteX2801" fmla="*/ 7865372 w 9769822"/>
              <a:gd name="connsiteY2801" fmla="*/ 3470169 h 4411929"/>
              <a:gd name="connsiteX2802" fmla="*/ 7750434 w 9769822"/>
              <a:gd name="connsiteY2802" fmla="*/ 3492160 h 4411929"/>
              <a:gd name="connsiteX2803" fmla="*/ 7691323 w 9769822"/>
              <a:gd name="connsiteY2803" fmla="*/ 3500523 h 4411929"/>
              <a:gd name="connsiteX2804" fmla="*/ 7672084 w 9769822"/>
              <a:gd name="connsiteY2804" fmla="*/ 3503595 h 4411929"/>
              <a:gd name="connsiteX2805" fmla="*/ 7665377 w 9769822"/>
              <a:gd name="connsiteY2805" fmla="*/ 3504574 h 4411929"/>
              <a:gd name="connsiteX2806" fmla="*/ 7670498 w 9769822"/>
              <a:gd name="connsiteY2806" fmla="*/ 3513313 h 4411929"/>
              <a:gd name="connsiteX2807" fmla="*/ 7677823 w 9769822"/>
              <a:gd name="connsiteY2807" fmla="*/ 3512775 h 4411929"/>
              <a:gd name="connsiteX2808" fmla="*/ 7704940 w 9769822"/>
              <a:gd name="connsiteY2808" fmla="*/ 3511546 h 4411929"/>
              <a:gd name="connsiteX2809" fmla="*/ 7710228 w 9769822"/>
              <a:gd name="connsiteY2809" fmla="*/ 3515661 h 4411929"/>
              <a:gd name="connsiteX2810" fmla="*/ 7710405 w 9769822"/>
              <a:gd name="connsiteY2810" fmla="*/ 3515895 h 4411929"/>
              <a:gd name="connsiteX2811" fmla="*/ 7727762 w 9769822"/>
              <a:gd name="connsiteY2811" fmla="*/ 3508930 h 4411929"/>
              <a:gd name="connsiteX2812" fmla="*/ 7739978 w 9769822"/>
              <a:gd name="connsiteY2812" fmla="*/ 3506364 h 4411929"/>
              <a:gd name="connsiteX2813" fmla="*/ 7745980 w 9769822"/>
              <a:gd name="connsiteY2813" fmla="*/ 3514053 h 4411929"/>
              <a:gd name="connsiteX2814" fmla="*/ 7747075 w 9769822"/>
              <a:gd name="connsiteY2814" fmla="*/ 3515431 h 4411929"/>
              <a:gd name="connsiteX2815" fmla="*/ 7760101 w 9769822"/>
              <a:gd name="connsiteY2815" fmla="*/ 3512656 h 4411929"/>
              <a:gd name="connsiteX2816" fmla="*/ 7806964 w 9769822"/>
              <a:gd name="connsiteY2816" fmla="*/ 3510443 h 4411929"/>
              <a:gd name="connsiteX2817" fmla="*/ 7797087 w 9769822"/>
              <a:gd name="connsiteY2817" fmla="*/ 3515403 h 4411929"/>
              <a:gd name="connsiteX2818" fmla="*/ 7806297 w 9769822"/>
              <a:gd name="connsiteY2818" fmla="*/ 3525182 h 4411929"/>
              <a:gd name="connsiteX2819" fmla="*/ 7762740 w 9769822"/>
              <a:gd name="connsiteY2819" fmla="*/ 3531137 h 4411929"/>
              <a:gd name="connsiteX2820" fmla="*/ 7760042 w 9769822"/>
              <a:gd name="connsiteY2820" fmla="*/ 3531735 h 4411929"/>
              <a:gd name="connsiteX2821" fmla="*/ 7762145 w 9769822"/>
              <a:gd name="connsiteY2821" fmla="*/ 3534380 h 4411929"/>
              <a:gd name="connsiteX2822" fmla="*/ 7768263 w 9769822"/>
              <a:gd name="connsiteY2822" fmla="*/ 3541708 h 4411929"/>
              <a:gd name="connsiteX2823" fmla="*/ 7780364 w 9769822"/>
              <a:gd name="connsiteY2823" fmla="*/ 3541075 h 4411929"/>
              <a:gd name="connsiteX2824" fmla="*/ 7783083 w 9769822"/>
              <a:gd name="connsiteY2824" fmla="*/ 3540966 h 4411929"/>
              <a:gd name="connsiteX2825" fmla="*/ 7771784 w 9769822"/>
              <a:gd name="connsiteY2825" fmla="*/ 3545922 h 4411929"/>
              <a:gd name="connsiteX2826" fmla="*/ 7773877 w 9769822"/>
              <a:gd name="connsiteY2826" fmla="*/ 3548429 h 4411929"/>
              <a:gd name="connsiteX2827" fmla="*/ 7797719 w 9769822"/>
              <a:gd name="connsiteY2827" fmla="*/ 3540729 h 4411929"/>
              <a:gd name="connsiteX2828" fmla="*/ 7807682 w 9769822"/>
              <a:gd name="connsiteY2828" fmla="*/ 3543499 h 4411929"/>
              <a:gd name="connsiteX2829" fmla="*/ 7785999 w 9769822"/>
              <a:gd name="connsiteY2829" fmla="*/ 3549202 h 4411929"/>
              <a:gd name="connsiteX2830" fmla="*/ 7968072 w 9769822"/>
              <a:gd name="connsiteY2830" fmla="*/ 3536712 h 4411929"/>
              <a:gd name="connsiteX2831" fmla="*/ 7978579 w 9769822"/>
              <a:gd name="connsiteY2831" fmla="*/ 3536451 h 4411929"/>
              <a:gd name="connsiteX2832" fmla="*/ 7978034 w 9769822"/>
              <a:gd name="connsiteY2832" fmla="*/ 3536729 h 4411929"/>
              <a:gd name="connsiteX2833" fmla="*/ 7926779 w 9769822"/>
              <a:gd name="connsiteY2833" fmla="*/ 3556706 h 4411929"/>
              <a:gd name="connsiteX2834" fmla="*/ 7957907 w 9769822"/>
              <a:gd name="connsiteY2834" fmla="*/ 3549111 h 4411929"/>
              <a:gd name="connsiteX2835" fmla="*/ 7982569 w 9769822"/>
              <a:gd name="connsiteY2835" fmla="*/ 3539731 h 4411929"/>
              <a:gd name="connsiteX2836" fmla="*/ 7993518 w 9769822"/>
              <a:gd name="connsiteY2836" fmla="*/ 3536081 h 4411929"/>
              <a:gd name="connsiteX2837" fmla="*/ 8032063 w 9769822"/>
              <a:gd name="connsiteY2837" fmla="*/ 3535125 h 4411929"/>
              <a:gd name="connsiteX2838" fmla="*/ 8031681 w 9769822"/>
              <a:gd name="connsiteY2838" fmla="*/ 3538185 h 4411929"/>
              <a:gd name="connsiteX2839" fmla="*/ 8035642 w 9769822"/>
              <a:gd name="connsiteY2839" fmla="*/ 3536431 h 4411929"/>
              <a:gd name="connsiteX2840" fmla="*/ 8044475 w 9769822"/>
              <a:gd name="connsiteY2840" fmla="*/ 3534817 h 4411929"/>
              <a:gd name="connsiteX2841" fmla="*/ 8073283 w 9769822"/>
              <a:gd name="connsiteY2841" fmla="*/ 3534104 h 4411929"/>
              <a:gd name="connsiteX2842" fmla="*/ 8063708 w 9769822"/>
              <a:gd name="connsiteY2842" fmla="*/ 3537840 h 4411929"/>
              <a:gd name="connsiteX2843" fmla="*/ 8060278 w 9769822"/>
              <a:gd name="connsiteY2843" fmla="*/ 3541231 h 4411929"/>
              <a:gd name="connsiteX2844" fmla="*/ 8063708 w 9769822"/>
              <a:gd name="connsiteY2844" fmla="*/ 3537840 h 4411929"/>
              <a:gd name="connsiteX2845" fmla="*/ 8066154 w 9769822"/>
              <a:gd name="connsiteY2845" fmla="*/ 3544585 h 4411929"/>
              <a:gd name="connsiteX2846" fmla="*/ 8036850 w 9769822"/>
              <a:gd name="connsiteY2846" fmla="*/ 3548846 h 4411929"/>
              <a:gd name="connsiteX2847" fmla="*/ 8067516 w 9769822"/>
              <a:gd name="connsiteY2847" fmla="*/ 3548967 h 4411929"/>
              <a:gd name="connsiteX2848" fmla="*/ 8053044 w 9769822"/>
              <a:gd name="connsiteY2848" fmla="*/ 3555899 h 4411929"/>
              <a:gd name="connsiteX2849" fmla="*/ 8047057 w 9769822"/>
              <a:gd name="connsiteY2849" fmla="*/ 3559219 h 4411929"/>
              <a:gd name="connsiteX2850" fmla="*/ 7950150 w 9769822"/>
              <a:gd name="connsiteY2850" fmla="*/ 3565373 h 4411929"/>
              <a:gd name="connsiteX2851" fmla="*/ 7761295 w 9769822"/>
              <a:gd name="connsiteY2851" fmla="*/ 3586958 h 4411929"/>
              <a:gd name="connsiteX2852" fmla="*/ 7721923 w 9769822"/>
              <a:gd name="connsiteY2852" fmla="*/ 3590163 h 4411929"/>
              <a:gd name="connsiteX2853" fmla="*/ 7714692 w 9769822"/>
              <a:gd name="connsiteY2853" fmla="*/ 3591124 h 4411929"/>
              <a:gd name="connsiteX2854" fmla="*/ 7695118 w 9769822"/>
              <a:gd name="connsiteY2854" fmla="*/ 3598316 h 4411929"/>
              <a:gd name="connsiteX2855" fmla="*/ 7691461 w 9769822"/>
              <a:gd name="connsiteY2855" fmla="*/ 3599635 h 4411929"/>
              <a:gd name="connsiteX2856" fmla="*/ 7696715 w 9769822"/>
              <a:gd name="connsiteY2856" fmla="*/ 3601523 h 4411929"/>
              <a:gd name="connsiteX2857" fmla="*/ 7773725 w 9769822"/>
              <a:gd name="connsiteY2857" fmla="*/ 3591086 h 4411929"/>
              <a:gd name="connsiteX2858" fmla="*/ 7850280 w 9769822"/>
              <a:gd name="connsiteY2858" fmla="*/ 3584910 h 4411929"/>
              <a:gd name="connsiteX2859" fmla="*/ 7860220 w 9769822"/>
              <a:gd name="connsiteY2859" fmla="*/ 3590866 h 4411929"/>
              <a:gd name="connsiteX2860" fmla="*/ 7924982 w 9769822"/>
              <a:gd name="connsiteY2860" fmla="*/ 3586580 h 4411929"/>
              <a:gd name="connsiteX2861" fmla="*/ 7936958 w 9769822"/>
              <a:gd name="connsiteY2861" fmla="*/ 3594970 h 4411929"/>
              <a:gd name="connsiteX2862" fmla="*/ 7940929 w 9769822"/>
              <a:gd name="connsiteY2862" fmla="*/ 3594994 h 4411929"/>
              <a:gd name="connsiteX2863" fmla="*/ 7944368 w 9769822"/>
              <a:gd name="connsiteY2863" fmla="*/ 3594153 h 4411929"/>
              <a:gd name="connsiteX2864" fmla="*/ 7949805 w 9769822"/>
              <a:gd name="connsiteY2864" fmla="*/ 3594394 h 4411929"/>
              <a:gd name="connsiteX2865" fmla="*/ 7950483 w 9769822"/>
              <a:gd name="connsiteY2865" fmla="*/ 3595238 h 4411929"/>
              <a:gd name="connsiteX2866" fmla="*/ 7952762 w 9769822"/>
              <a:gd name="connsiteY2866" fmla="*/ 3594524 h 4411929"/>
              <a:gd name="connsiteX2867" fmla="*/ 7949805 w 9769822"/>
              <a:gd name="connsiteY2867" fmla="*/ 3594394 h 4411929"/>
              <a:gd name="connsiteX2868" fmla="*/ 7948749 w 9769822"/>
              <a:gd name="connsiteY2868" fmla="*/ 3593083 h 4411929"/>
              <a:gd name="connsiteX2869" fmla="*/ 7967167 w 9769822"/>
              <a:gd name="connsiteY2869" fmla="*/ 3597663 h 4411929"/>
              <a:gd name="connsiteX2870" fmla="*/ 7900034 w 9769822"/>
              <a:gd name="connsiteY2870" fmla="*/ 3603139 h 4411929"/>
              <a:gd name="connsiteX2871" fmla="*/ 7889429 w 9769822"/>
              <a:gd name="connsiteY2871" fmla="*/ 3611922 h 4411929"/>
              <a:gd name="connsiteX2872" fmla="*/ 7829589 w 9769822"/>
              <a:gd name="connsiteY2872" fmla="*/ 3624107 h 4411929"/>
              <a:gd name="connsiteX2873" fmla="*/ 7741515 w 9769822"/>
              <a:gd name="connsiteY2873" fmla="*/ 3632611 h 4411929"/>
              <a:gd name="connsiteX2874" fmla="*/ 7748404 w 9769822"/>
              <a:gd name="connsiteY2874" fmla="*/ 3639810 h 4411929"/>
              <a:gd name="connsiteX2875" fmla="*/ 7755379 w 9769822"/>
              <a:gd name="connsiteY2875" fmla="*/ 3643231 h 4411929"/>
              <a:gd name="connsiteX2876" fmla="*/ 7772337 w 9769822"/>
              <a:gd name="connsiteY2876" fmla="*/ 3640811 h 4411929"/>
              <a:gd name="connsiteX2877" fmla="*/ 7829396 w 9769822"/>
              <a:gd name="connsiteY2877" fmla="*/ 3631851 h 4411929"/>
              <a:gd name="connsiteX2878" fmla="*/ 7822198 w 9769822"/>
              <a:gd name="connsiteY2878" fmla="*/ 3642937 h 4411929"/>
              <a:gd name="connsiteX2879" fmla="*/ 7813574 w 9769822"/>
              <a:gd name="connsiteY2879" fmla="*/ 3647838 h 4411929"/>
              <a:gd name="connsiteX2880" fmla="*/ 7827464 w 9769822"/>
              <a:gd name="connsiteY2880" fmla="*/ 3646492 h 4411929"/>
              <a:gd name="connsiteX2881" fmla="*/ 7883080 w 9769822"/>
              <a:gd name="connsiteY2881" fmla="*/ 3643341 h 4411929"/>
              <a:gd name="connsiteX2882" fmla="*/ 8025334 w 9769822"/>
              <a:gd name="connsiteY2882" fmla="*/ 3635937 h 4411929"/>
              <a:gd name="connsiteX2883" fmla="*/ 8034814 w 9769822"/>
              <a:gd name="connsiteY2883" fmla="*/ 3635454 h 4411929"/>
              <a:gd name="connsiteX2884" fmla="*/ 8026093 w 9769822"/>
              <a:gd name="connsiteY2884" fmla="*/ 3640792 h 4411929"/>
              <a:gd name="connsiteX2885" fmla="*/ 8023244 w 9769822"/>
              <a:gd name="connsiteY2885" fmla="*/ 3642915 h 4411929"/>
              <a:gd name="connsiteX2886" fmla="*/ 7993796 w 9769822"/>
              <a:gd name="connsiteY2886" fmla="*/ 3645363 h 4411929"/>
              <a:gd name="connsiteX2887" fmla="*/ 7917241 w 9769822"/>
              <a:gd name="connsiteY2887" fmla="*/ 3651539 h 4411929"/>
              <a:gd name="connsiteX2888" fmla="*/ 7911833 w 9769822"/>
              <a:gd name="connsiteY2888" fmla="*/ 3668658 h 4411929"/>
              <a:gd name="connsiteX2889" fmla="*/ 7877401 w 9769822"/>
              <a:gd name="connsiteY2889" fmla="*/ 3675000 h 4411929"/>
              <a:gd name="connsiteX2890" fmla="*/ 7844487 w 9769822"/>
              <a:gd name="connsiteY2890" fmla="*/ 3684613 h 4411929"/>
              <a:gd name="connsiteX2891" fmla="*/ 7761125 w 9769822"/>
              <a:gd name="connsiteY2891" fmla="*/ 3694694 h 4411929"/>
              <a:gd name="connsiteX2892" fmla="*/ 7754536 w 9769822"/>
              <a:gd name="connsiteY2892" fmla="*/ 3697249 h 4411929"/>
              <a:gd name="connsiteX2893" fmla="*/ 7772871 w 9769822"/>
              <a:gd name="connsiteY2893" fmla="*/ 3693926 h 4411929"/>
              <a:gd name="connsiteX2894" fmla="*/ 7816834 w 9769822"/>
              <a:gd name="connsiteY2894" fmla="*/ 3691010 h 4411929"/>
              <a:gd name="connsiteX2895" fmla="*/ 7830782 w 9769822"/>
              <a:gd name="connsiteY2895" fmla="*/ 3698408 h 4411929"/>
              <a:gd name="connsiteX2896" fmla="*/ 7864487 w 9769822"/>
              <a:gd name="connsiteY2896" fmla="*/ 3695889 h 4411929"/>
              <a:gd name="connsiteX2897" fmla="*/ 7890351 w 9769822"/>
              <a:gd name="connsiteY2897" fmla="*/ 3700762 h 4411929"/>
              <a:gd name="connsiteX2898" fmla="*/ 7841116 w 9769822"/>
              <a:gd name="connsiteY2898" fmla="*/ 3704167 h 4411929"/>
              <a:gd name="connsiteX2899" fmla="*/ 7823734 w 9769822"/>
              <a:gd name="connsiteY2899" fmla="*/ 3712896 h 4411929"/>
              <a:gd name="connsiteX2900" fmla="*/ 7803919 w 9769822"/>
              <a:gd name="connsiteY2900" fmla="*/ 3711897 h 4411929"/>
              <a:gd name="connsiteX2901" fmla="*/ 7786931 w 9769822"/>
              <a:gd name="connsiteY2901" fmla="*/ 3720428 h 4411929"/>
              <a:gd name="connsiteX2902" fmla="*/ 7736573 w 9769822"/>
              <a:gd name="connsiteY2902" fmla="*/ 3727852 h 4411929"/>
              <a:gd name="connsiteX2903" fmla="*/ 7704057 w 9769822"/>
              <a:gd name="connsiteY2903" fmla="*/ 3737267 h 4411929"/>
              <a:gd name="connsiteX2904" fmla="*/ 7737492 w 9769822"/>
              <a:gd name="connsiteY2904" fmla="*/ 3734278 h 4411929"/>
              <a:gd name="connsiteX2905" fmla="*/ 7758844 w 9769822"/>
              <a:gd name="connsiteY2905" fmla="*/ 3732370 h 4411929"/>
              <a:gd name="connsiteX2906" fmla="*/ 7812401 w 9769822"/>
              <a:gd name="connsiteY2906" fmla="*/ 3725500 h 4411929"/>
              <a:gd name="connsiteX2907" fmla="*/ 7858750 w 9769822"/>
              <a:gd name="connsiteY2907" fmla="*/ 3722464 h 4411929"/>
              <a:gd name="connsiteX2908" fmla="*/ 7870510 w 9769822"/>
              <a:gd name="connsiteY2908" fmla="*/ 3722118 h 4411929"/>
              <a:gd name="connsiteX2909" fmla="*/ 7868213 w 9769822"/>
              <a:gd name="connsiteY2909" fmla="*/ 3722963 h 4411929"/>
              <a:gd name="connsiteX2910" fmla="*/ 7849196 w 9769822"/>
              <a:gd name="connsiteY2910" fmla="*/ 3730031 h 4411929"/>
              <a:gd name="connsiteX2911" fmla="*/ 7819968 w 9769822"/>
              <a:gd name="connsiteY2911" fmla="*/ 3732646 h 4411929"/>
              <a:gd name="connsiteX2912" fmla="*/ 7791188 w 9769822"/>
              <a:gd name="connsiteY2912" fmla="*/ 3743064 h 4411929"/>
              <a:gd name="connsiteX2913" fmla="*/ 7811583 w 9769822"/>
              <a:gd name="connsiteY2913" fmla="*/ 3743771 h 4411929"/>
              <a:gd name="connsiteX2914" fmla="*/ 7769402 w 9769822"/>
              <a:gd name="connsiteY2914" fmla="*/ 3758403 h 4411929"/>
              <a:gd name="connsiteX2915" fmla="*/ 7700370 w 9769822"/>
              <a:gd name="connsiteY2915" fmla="*/ 3783241 h 4411929"/>
              <a:gd name="connsiteX2916" fmla="*/ 7659413 w 9769822"/>
              <a:gd name="connsiteY2916" fmla="*/ 3700528 h 4411929"/>
              <a:gd name="connsiteX2917" fmla="*/ 7667525 w 9769822"/>
              <a:gd name="connsiteY2917" fmla="*/ 3723330 h 4411929"/>
              <a:gd name="connsiteX2918" fmla="*/ 7672646 w 9769822"/>
              <a:gd name="connsiteY2918" fmla="*/ 3757853 h 4411929"/>
              <a:gd name="connsiteX2919" fmla="*/ 7680989 w 9769822"/>
              <a:gd name="connsiteY2919" fmla="*/ 3790213 h 4411929"/>
              <a:gd name="connsiteX2920" fmla="*/ 7665184 w 9769822"/>
              <a:gd name="connsiteY2920" fmla="*/ 3795900 h 4411929"/>
              <a:gd name="connsiteX2921" fmla="*/ 7674525 w 9769822"/>
              <a:gd name="connsiteY2921" fmla="*/ 3796883 h 4411929"/>
              <a:gd name="connsiteX2922" fmla="*/ 7682103 w 9769822"/>
              <a:gd name="connsiteY2922" fmla="*/ 3794530 h 4411929"/>
              <a:gd name="connsiteX2923" fmla="*/ 7682443 w 9769822"/>
              <a:gd name="connsiteY2923" fmla="*/ 3795847 h 4411929"/>
              <a:gd name="connsiteX2924" fmla="*/ 7687054 w 9769822"/>
              <a:gd name="connsiteY2924" fmla="*/ 3804041 h 4411929"/>
              <a:gd name="connsiteX2925" fmla="*/ 7689197 w 9769822"/>
              <a:gd name="connsiteY2925" fmla="*/ 3808513 h 4411929"/>
              <a:gd name="connsiteX2926" fmla="*/ 7677605 w 9769822"/>
              <a:gd name="connsiteY2926" fmla="*/ 3812264 h 4411929"/>
              <a:gd name="connsiteX2927" fmla="*/ 7654544 w 9769822"/>
              <a:gd name="connsiteY2927" fmla="*/ 3826628 h 4411929"/>
              <a:gd name="connsiteX2928" fmla="*/ 7662869 w 9769822"/>
              <a:gd name="connsiteY2928" fmla="*/ 3828336 h 4411929"/>
              <a:gd name="connsiteX2929" fmla="*/ 7677936 w 9769822"/>
              <a:gd name="connsiteY2929" fmla="*/ 3824221 h 4411929"/>
              <a:gd name="connsiteX2930" fmla="*/ 7693812 w 9769822"/>
              <a:gd name="connsiteY2930" fmla="*/ 3818138 h 4411929"/>
              <a:gd name="connsiteX2931" fmla="*/ 7695349 w 9769822"/>
              <a:gd name="connsiteY2931" fmla="*/ 3821339 h 4411929"/>
              <a:gd name="connsiteX2932" fmla="*/ 7695830 w 9769822"/>
              <a:gd name="connsiteY2932" fmla="*/ 3822472 h 4411929"/>
              <a:gd name="connsiteX2933" fmla="*/ 7672748 w 9769822"/>
              <a:gd name="connsiteY2933" fmla="*/ 3830363 h 4411929"/>
              <a:gd name="connsiteX2934" fmla="*/ 7674060 w 9769822"/>
              <a:gd name="connsiteY2934" fmla="*/ 3830634 h 4411929"/>
              <a:gd name="connsiteX2935" fmla="*/ 7677454 w 9769822"/>
              <a:gd name="connsiteY2935" fmla="*/ 3829851 h 4411929"/>
              <a:gd name="connsiteX2936" fmla="*/ 7690830 w 9769822"/>
              <a:gd name="connsiteY2936" fmla="*/ 3855179 h 4411929"/>
              <a:gd name="connsiteX2937" fmla="*/ 7716079 w 9769822"/>
              <a:gd name="connsiteY2937" fmla="*/ 3903135 h 4411929"/>
              <a:gd name="connsiteX2938" fmla="*/ 7716269 w 9769822"/>
              <a:gd name="connsiteY2938" fmla="*/ 3903522 h 4411929"/>
              <a:gd name="connsiteX2939" fmla="*/ 7656599 w 9769822"/>
              <a:gd name="connsiteY2939" fmla="*/ 3926587 h 4411929"/>
              <a:gd name="connsiteX2940" fmla="*/ 7551080 w 9769822"/>
              <a:gd name="connsiteY2940" fmla="*/ 3959283 h 4411929"/>
              <a:gd name="connsiteX2941" fmla="*/ 7540625 w 9769822"/>
              <a:gd name="connsiteY2941" fmla="*/ 3961782 h 4411929"/>
              <a:gd name="connsiteX2942" fmla="*/ 7498302 w 9769822"/>
              <a:gd name="connsiteY2942" fmla="*/ 3975998 h 4411929"/>
              <a:gd name="connsiteX2943" fmla="*/ 7496274 w 9769822"/>
              <a:gd name="connsiteY2943" fmla="*/ 3973336 h 4411929"/>
              <a:gd name="connsiteX2944" fmla="*/ 7496976 w 9769822"/>
              <a:gd name="connsiteY2944" fmla="*/ 3976443 h 4411929"/>
              <a:gd name="connsiteX2945" fmla="*/ 7495265 w 9769822"/>
              <a:gd name="connsiteY2945" fmla="*/ 3977018 h 4411929"/>
              <a:gd name="connsiteX2946" fmla="*/ 7456246 w 9769822"/>
              <a:gd name="connsiteY2946" fmla="*/ 3988727 h 4411929"/>
              <a:gd name="connsiteX2947" fmla="*/ 7451768 w 9769822"/>
              <a:gd name="connsiteY2947" fmla="*/ 3983761 h 4411929"/>
              <a:gd name="connsiteX2948" fmla="*/ 7466978 w 9769822"/>
              <a:gd name="connsiteY2948" fmla="*/ 3979387 h 4411929"/>
              <a:gd name="connsiteX2949" fmla="*/ 7451220 w 9769822"/>
              <a:gd name="connsiteY2949" fmla="*/ 3983154 h 4411929"/>
              <a:gd name="connsiteX2950" fmla="*/ 7436248 w 9769822"/>
              <a:gd name="connsiteY2950" fmla="*/ 3966547 h 4411929"/>
              <a:gd name="connsiteX2951" fmla="*/ 7421305 w 9769822"/>
              <a:gd name="connsiteY2951" fmla="*/ 3960243 h 4411929"/>
              <a:gd name="connsiteX2952" fmla="*/ 7431677 w 9769822"/>
              <a:gd name="connsiteY2952" fmla="*/ 3987732 h 4411929"/>
              <a:gd name="connsiteX2953" fmla="*/ 7295121 w 9769822"/>
              <a:gd name="connsiteY2953" fmla="*/ 4013076 h 4411929"/>
              <a:gd name="connsiteX2954" fmla="*/ 7221765 w 9769822"/>
              <a:gd name="connsiteY2954" fmla="*/ 4025572 h 4411929"/>
              <a:gd name="connsiteX2955" fmla="*/ 7220600 w 9769822"/>
              <a:gd name="connsiteY2955" fmla="*/ 4025730 h 4411929"/>
              <a:gd name="connsiteX2956" fmla="*/ 7219359 w 9769822"/>
              <a:gd name="connsiteY2956" fmla="*/ 4024107 h 4411929"/>
              <a:gd name="connsiteX2957" fmla="*/ 7219900 w 9769822"/>
              <a:gd name="connsiteY2957" fmla="*/ 4025825 h 4411929"/>
              <a:gd name="connsiteX2958" fmla="*/ 7144164 w 9769822"/>
              <a:gd name="connsiteY2958" fmla="*/ 4036121 h 4411929"/>
              <a:gd name="connsiteX2959" fmla="*/ 6993316 w 9769822"/>
              <a:gd name="connsiteY2959" fmla="*/ 4055087 h 4411929"/>
              <a:gd name="connsiteX2960" fmla="*/ 6790490 w 9769822"/>
              <a:gd name="connsiteY2960" fmla="*/ 4088738 h 4411929"/>
              <a:gd name="connsiteX2961" fmla="*/ 6743788 w 9769822"/>
              <a:gd name="connsiteY2961" fmla="*/ 4093716 h 4411929"/>
              <a:gd name="connsiteX2962" fmla="*/ 6711472 w 9769822"/>
              <a:gd name="connsiteY2962" fmla="*/ 4097068 h 4411929"/>
              <a:gd name="connsiteX2963" fmla="*/ 6686161 w 9769822"/>
              <a:gd name="connsiteY2963" fmla="*/ 4100605 h 4411929"/>
              <a:gd name="connsiteX2964" fmla="*/ 6579439 w 9769822"/>
              <a:gd name="connsiteY2964" fmla="*/ 4115722 h 4411929"/>
              <a:gd name="connsiteX2965" fmla="*/ 6570996 w 9769822"/>
              <a:gd name="connsiteY2965" fmla="*/ 4119292 h 4411929"/>
              <a:gd name="connsiteX2966" fmla="*/ 6581680 w 9769822"/>
              <a:gd name="connsiteY2966" fmla="*/ 4123741 h 4411929"/>
              <a:gd name="connsiteX2967" fmla="*/ 6654166 w 9769822"/>
              <a:gd name="connsiteY2967" fmla="*/ 4114031 h 4411929"/>
              <a:gd name="connsiteX2968" fmla="*/ 7061799 w 9769822"/>
              <a:gd name="connsiteY2968" fmla="*/ 4067441 h 4411929"/>
              <a:gd name="connsiteX2969" fmla="*/ 7121532 w 9769822"/>
              <a:gd name="connsiteY2969" fmla="*/ 4059051 h 4411929"/>
              <a:gd name="connsiteX2970" fmla="*/ 7115296 w 9769822"/>
              <a:gd name="connsiteY2970" fmla="*/ 4059120 h 4411929"/>
              <a:gd name="connsiteX2971" fmla="*/ 7108393 w 9769822"/>
              <a:gd name="connsiteY2971" fmla="*/ 4058292 h 4411929"/>
              <a:gd name="connsiteX2972" fmla="*/ 7123819 w 9769822"/>
              <a:gd name="connsiteY2972" fmla="*/ 4051186 h 4411929"/>
              <a:gd name="connsiteX2973" fmla="*/ 7222535 w 9769822"/>
              <a:gd name="connsiteY2973" fmla="*/ 4034166 h 4411929"/>
              <a:gd name="connsiteX2974" fmla="*/ 7223418 w 9769822"/>
              <a:gd name="connsiteY2974" fmla="*/ 4036965 h 4411929"/>
              <a:gd name="connsiteX2975" fmla="*/ 7214513 w 9769822"/>
              <a:gd name="connsiteY2975" fmla="*/ 4040015 h 4411929"/>
              <a:gd name="connsiteX2976" fmla="*/ 7217456 w 9769822"/>
              <a:gd name="connsiteY2976" fmla="*/ 4045001 h 4411929"/>
              <a:gd name="connsiteX2977" fmla="*/ 7212098 w 9769822"/>
              <a:gd name="connsiteY2977" fmla="*/ 4046153 h 4411929"/>
              <a:gd name="connsiteX2978" fmla="*/ 7208915 w 9769822"/>
              <a:gd name="connsiteY2978" fmla="*/ 4042231 h 4411929"/>
              <a:gd name="connsiteX2979" fmla="*/ 7209946 w 9769822"/>
              <a:gd name="connsiteY2979" fmla="*/ 4046615 h 4411929"/>
              <a:gd name="connsiteX2980" fmla="*/ 7209728 w 9769822"/>
              <a:gd name="connsiteY2980" fmla="*/ 4046662 h 4411929"/>
              <a:gd name="connsiteX2981" fmla="*/ 7209652 w 9769822"/>
              <a:gd name="connsiteY2981" fmla="*/ 4046675 h 4411929"/>
              <a:gd name="connsiteX2982" fmla="*/ 7209951 w 9769822"/>
              <a:gd name="connsiteY2982" fmla="*/ 4046634 h 4411929"/>
              <a:gd name="connsiteX2983" fmla="*/ 7213736 w 9769822"/>
              <a:gd name="connsiteY2983" fmla="*/ 4062721 h 4411929"/>
              <a:gd name="connsiteX2984" fmla="*/ 7215268 w 9769822"/>
              <a:gd name="connsiteY2984" fmla="*/ 4071573 h 4411929"/>
              <a:gd name="connsiteX2985" fmla="*/ 7223961 w 9769822"/>
              <a:gd name="connsiteY2985" fmla="*/ 4083897 h 4411929"/>
              <a:gd name="connsiteX2986" fmla="*/ 7070276 w 9769822"/>
              <a:gd name="connsiteY2986" fmla="*/ 4109595 h 4411929"/>
              <a:gd name="connsiteX2987" fmla="*/ 6136687 w 9769822"/>
              <a:gd name="connsiteY2987" fmla="*/ 4214042 h 4411929"/>
              <a:gd name="connsiteX2988" fmla="*/ 5623698 w 9769822"/>
              <a:gd name="connsiteY2988" fmla="*/ 4223179 h 4411929"/>
              <a:gd name="connsiteX2989" fmla="*/ 5116264 w 9769822"/>
              <a:gd name="connsiteY2989" fmla="*/ 4233346 h 4411929"/>
              <a:gd name="connsiteX2990" fmla="*/ 4608709 w 9769822"/>
              <a:gd name="connsiteY2990" fmla="*/ 4242630 h 4411929"/>
              <a:gd name="connsiteX2991" fmla="*/ 4123167 w 9769822"/>
              <a:gd name="connsiteY2991" fmla="*/ 4209137 h 4411929"/>
              <a:gd name="connsiteX2992" fmla="*/ 3880815 w 9769822"/>
              <a:gd name="connsiteY2992" fmla="*/ 4198649 h 4411929"/>
              <a:gd name="connsiteX2993" fmla="*/ 3372627 w 9769822"/>
              <a:gd name="connsiteY2993" fmla="*/ 4136948 h 4411929"/>
              <a:gd name="connsiteX2994" fmla="*/ 3365362 w 9769822"/>
              <a:gd name="connsiteY2994" fmla="*/ 4135994 h 4411929"/>
              <a:gd name="connsiteX2995" fmla="*/ 3364041 w 9769822"/>
              <a:gd name="connsiteY2995" fmla="*/ 4136422 h 4411929"/>
              <a:gd name="connsiteX2996" fmla="*/ 3363385 w 9769822"/>
              <a:gd name="connsiteY2996" fmla="*/ 4135735 h 4411929"/>
              <a:gd name="connsiteX2997" fmla="*/ 3341215 w 9769822"/>
              <a:gd name="connsiteY2997" fmla="*/ 4132825 h 4411929"/>
              <a:gd name="connsiteX2998" fmla="*/ 3341873 w 9769822"/>
              <a:gd name="connsiteY2998" fmla="*/ 4133447 h 4411929"/>
              <a:gd name="connsiteX2999" fmla="*/ 3327998 w 9769822"/>
              <a:gd name="connsiteY2999" fmla="*/ 4133988 h 4411929"/>
              <a:gd name="connsiteX3000" fmla="*/ 3276042 w 9769822"/>
              <a:gd name="connsiteY3000" fmla="*/ 4128621 h 4411929"/>
              <a:gd name="connsiteX3001" fmla="*/ 3068647 w 9769822"/>
              <a:gd name="connsiteY3001" fmla="*/ 4109738 h 4411929"/>
              <a:gd name="connsiteX3002" fmla="*/ 2929803 w 9769822"/>
              <a:gd name="connsiteY3002" fmla="*/ 4093793 h 4411929"/>
              <a:gd name="connsiteX3003" fmla="*/ 2927934 w 9769822"/>
              <a:gd name="connsiteY3003" fmla="*/ 4093494 h 4411929"/>
              <a:gd name="connsiteX3004" fmla="*/ 2944831 w 9769822"/>
              <a:gd name="connsiteY3004" fmla="*/ 4091355 h 4411929"/>
              <a:gd name="connsiteX3005" fmla="*/ 2946447 w 9769822"/>
              <a:gd name="connsiteY3005" fmla="*/ 4090345 h 4411929"/>
              <a:gd name="connsiteX3006" fmla="*/ 2954245 w 9769822"/>
              <a:gd name="connsiteY3006" fmla="*/ 4091804 h 4411929"/>
              <a:gd name="connsiteX3007" fmla="*/ 3083843 w 9769822"/>
              <a:gd name="connsiteY3007" fmla="*/ 4102485 h 4411929"/>
              <a:gd name="connsiteX3008" fmla="*/ 3180068 w 9769822"/>
              <a:gd name="connsiteY3008" fmla="*/ 4112921 h 4411929"/>
              <a:gd name="connsiteX3009" fmla="*/ 3217448 w 9769822"/>
              <a:gd name="connsiteY3009" fmla="*/ 4116583 h 4411929"/>
              <a:gd name="connsiteX3010" fmla="*/ 3054924 w 9769822"/>
              <a:gd name="connsiteY3010" fmla="*/ 4095255 h 4411929"/>
              <a:gd name="connsiteX3011" fmla="*/ 3040119 w 9769822"/>
              <a:gd name="connsiteY3011" fmla="*/ 4094061 h 4411929"/>
              <a:gd name="connsiteX3012" fmla="*/ 2847806 w 9769822"/>
              <a:gd name="connsiteY3012" fmla="*/ 4071119 h 4411929"/>
              <a:gd name="connsiteX3013" fmla="*/ 2831170 w 9769822"/>
              <a:gd name="connsiteY3013" fmla="*/ 4069663 h 4411929"/>
              <a:gd name="connsiteX3014" fmla="*/ 2838844 w 9769822"/>
              <a:gd name="connsiteY3014" fmla="*/ 4058863 h 4411929"/>
              <a:gd name="connsiteX3015" fmla="*/ 2848257 w 9769822"/>
              <a:gd name="connsiteY3015" fmla="*/ 4047771 h 4411929"/>
              <a:gd name="connsiteX3016" fmla="*/ 2860977 w 9769822"/>
              <a:gd name="connsiteY3016" fmla="*/ 4043352 h 4411929"/>
              <a:gd name="connsiteX3017" fmla="*/ 2832930 w 9769822"/>
              <a:gd name="connsiteY3017" fmla="*/ 4033295 h 4411929"/>
              <a:gd name="connsiteX3018" fmla="*/ 2782975 w 9769822"/>
              <a:gd name="connsiteY3018" fmla="*/ 4030851 h 4411929"/>
              <a:gd name="connsiteX3019" fmla="*/ 2520884 w 9769822"/>
              <a:gd name="connsiteY3019" fmla="*/ 4032367 h 4411929"/>
              <a:gd name="connsiteX3020" fmla="*/ 2486573 w 9769822"/>
              <a:gd name="connsiteY3020" fmla="*/ 4026011 h 4411929"/>
              <a:gd name="connsiteX3021" fmla="*/ 2462365 w 9769822"/>
              <a:gd name="connsiteY3021" fmla="*/ 4019805 h 4411929"/>
              <a:gd name="connsiteX3022" fmla="*/ 2475008 w 9769822"/>
              <a:gd name="connsiteY3022" fmla="*/ 4019838 h 4411929"/>
              <a:gd name="connsiteX3023" fmla="*/ 2696312 w 9769822"/>
              <a:gd name="connsiteY3023" fmla="*/ 4007102 h 4411929"/>
              <a:gd name="connsiteX3024" fmla="*/ 2827073 w 9769822"/>
              <a:gd name="connsiteY3024" fmla="*/ 4000480 h 4411929"/>
              <a:gd name="connsiteX3025" fmla="*/ 2769224 w 9769822"/>
              <a:gd name="connsiteY3025" fmla="*/ 3991274 h 4411929"/>
              <a:gd name="connsiteX3026" fmla="*/ 2926378 w 9769822"/>
              <a:gd name="connsiteY3026" fmla="*/ 3976273 h 4411929"/>
              <a:gd name="connsiteX3027" fmla="*/ 2920239 w 9769822"/>
              <a:gd name="connsiteY3027" fmla="*/ 3958605 h 4411929"/>
              <a:gd name="connsiteX3028" fmla="*/ 3014011 w 9769822"/>
              <a:gd name="connsiteY3028" fmla="*/ 3945825 h 4411929"/>
              <a:gd name="connsiteX3029" fmla="*/ 3015875 w 9769822"/>
              <a:gd name="connsiteY3029" fmla="*/ 3951191 h 4411929"/>
              <a:gd name="connsiteX3030" fmla="*/ 3014011 w 9769822"/>
              <a:gd name="connsiteY3030" fmla="*/ 3945825 h 4411929"/>
              <a:gd name="connsiteX3031" fmla="*/ 2940675 w 9769822"/>
              <a:gd name="connsiteY3031" fmla="*/ 3946752 h 4411929"/>
              <a:gd name="connsiteX3032" fmla="*/ 2867338 w 9769822"/>
              <a:gd name="connsiteY3032" fmla="*/ 3947679 h 4411929"/>
              <a:gd name="connsiteX3033" fmla="*/ 2918160 w 9769822"/>
              <a:gd name="connsiteY3033" fmla="*/ 3925268 h 4411929"/>
              <a:gd name="connsiteX3034" fmla="*/ 2815303 w 9769822"/>
              <a:gd name="connsiteY3034" fmla="*/ 3911898 h 4411929"/>
              <a:gd name="connsiteX3035" fmla="*/ 2957312 w 9769822"/>
              <a:gd name="connsiteY3035" fmla="*/ 3896617 h 4411929"/>
              <a:gd name="connsiteX3036" fmla="*/ 3048317 w 9769822"/>
              <a:gd name="connsiteY3036" fmla="*/ 3889550 h 4411929"/>
              <a:gd name="connsiteX3037" fmla="*/ 2939925 w 9769822"/>
              <a:gd name="connsiteY3037" fmla="*/ 3887608 h 4411929"/>
              <a:gd name="connsiteX3038" fmla="*/ 2936554 w 9769822"/>
              <a:gd name="connsiteY3038" fmla="*/ 3864226 h 4411929"/>
              <a:gd name="connsiteX3039" fmla="*/ 2850034 w 9769822"/>
              <a:gd name="connsiteY3039" fmla="*/ 3870526 h 4411929"/>
              <a:gd name="connsiteX3040" fmla="*/ 2831174 w 9769822"/>
              <a:gd name="connsiteY3040" fmla="*/ 3857277 h 4411929"/>
              <a:gd name="connsiteX3041" fmla="*/ 2745459 w 9769822"/>
              <a:gd name="connsiteY3041" fmla="*/ 3852208 h 4411929"/>
              <a:gd name="connsiteX3042" fmla="*/ 2563976 w 9769822"/>
              <a:gd name="connsiteY3042" fmla="*/ 3851900 h 4411929"/>
              <a:gd name="connsiteX3043" fmla="*/ 2754466 w 9769822"/>
              <a:gd name="connsiteY3043" fmla="*/ 3834822 h 4411929"/>
              <a:gd name="connsiteX3044" fmla="*/ 2851184 w 9769822"/>
              <a:gd name="connsiteY3044" fmla="*/ 3830523 h 4411929"/>
              <a:gd name="connsiteX3045" fmla="*/ 2924097 w 9769822"/>
              <a:gd name="connsiteY3045" fmla="*/ 3814695 h 4411929"/>
              <a:gd name="connsiteX3046" fmla="*/ 2834384 w 9769822"/>
              <a:gd name="connsiteY3046" fmla="*/ 3811806 h 4411929"/>
              <a:gd name="connsiteX3047" fmla="*/ 2825478 w 9769822"/>
              <a:gd name="connsiteY3047" fmla="*/ 3799851 h 4411929"/>
              <a:gd name="connsiteX3048" fmla="*/ 2747902 w 9769822"/>
              <a:gd name="connsiteY3048" fmla="*/ 3802252 h 4411929"/>
              <a:gd name="connsiteX3049" fmla="*/ 2673091 w 9769822"/>
              <a:gd name="connsiteY3049" fmla="*/ 3798939 h 4411929"/>
              <a:gd name="connsiteX3050" fmla="*/ 2690759 w 9769822"/>
              <a:gd name="connsiteY3050" fmla="*/ 3792800 h 4411929"/>
              <a:gd name="connsiteX3051" fmla="*/ 2680380 w 9769822"/>
              <a:gd name="connsiteY3051" fmla="*/ 3776604 h 4411929"/>
              <a:gd name="connsiteX3052" fmla="*/ 2828347 w 9769822"/>
              <a:gd name="connsiteY3052" fmla="*/ 3764796 h 4411929"/>
              <a:gd name="connsiteX3053" fmla="*/ 2830315 w 9769822"/>
              <a:gd name="connsiteY3053" fmla="*/ 3770462 h 4411929"/>
              <a:gd name="connsiteX3054" fmla="*/ 2828347 w 9769822"/>
              <a:gd name="connsiteY3054" fmla="*/ 3764796 h 4411929"/>
              <a:gd name="connsiteX3055" fmla="*/ 2702109 w 9769822"/>
              <a:gd name="connsiteY3055" fmla="*/ 3754799 h 4411929"/>
              <a:gd name="connsiteX3056" fmla="*/ 2722543 w 9769822"/>
              <a:gd name="connsiteY3056" fmla="*/ 3742946 h 4411929"/>
              <a:gd name="connsiteX3057" fmla="*/ 2430244 w 9769822"/>
              <a:gd name="connsiteY3057" fmla="*/ 3735994 h 4411929"/>
              <a:gd name="connsiteX3058" fmla="*/ 2039515 w 9769822"/>
              <a:gd name="connsiteY3058" fmla="*/ 3710175 h 4411929"/>
              <a:gd name="connsiteX3059" fmla="*/ 2326963 w 9769822"/>
              <a:gd name="connsiteY3059" fmla="*/ 3707723 h 4411929"/>
              <a:gd name="connsiteX3060" fmla="*/ 2366963 w 9769822"/>
              <a:gd name="connsiteY3060" fmla="*/ 3708874 h 4411929"/>
              <a:gd name="connsiteX3061" fmla="*/ 2370720 w 9769822"/>
              <a:gd name="connsiteY3061" fmla="*/ 3713918 h 4411929"/>
              <a:gd name="connsiteX3062" fmla="*/ 2366963 w 9769822"/>
              <a:gd name="connsiteY3062" fmla="*/ 3708874 h 4411929"/>
              <a:gd name="connsiteX3063" fmla="*/ 2350893 w 9769822"/>
              <a:gd name="connsiteY3063" fmla="*/ 3703368 h 4411929"/>
              <a:gd name="connsiteX3064" fmla="*/ 2326963 w 9769822"/>
              <a:gd name="connsiteY3064" fmla="*/ 3707723 h 4411929"/>
              <a:gd name="connsiteX3065" fmla="*/ 2152427 w 9769822"/>
              <a:gd name="connsiteY3065" fmla="*/ 3695497 h 4411929"/>
              <a:gd name="connsiteX3066" fmla="*/ 2163429 w 9769822"/>
              <a:gd name="connsiteY3066" fmla="*/ 3686130 h 4411929"/>
              <a:gd name="connsiteX3067" fmla="*/ 2777464 w 9769822"/>
              <a:gd name="connsiteY3067" fmla="*/ 3689013 h 4411929"/>
              <a:gd name="connsiteX3068" fmla="*/ 2897809 w 9769822"/>
              <a:gd name="connsiteY3068" fmla="*/ 3682049 h 4411929"/>
              <a:gd name="connsiteX3069" fmla="*/ 2885428 w 9769822"/>
              <a:gd name="connsiteY3069" fmla="*/ 3676055 h 4411929"/>
              <a:gd name="connsiteX3070" fmla="*/ 2759615 w 9769822"/>
              <a:gd name="connsiteY3070" fmla="*/ 3680958 h 4411929"/>
              <a:gd name="connsiteX3071" fmla="*/ 2636324 w 9769822"/>
              <a:gd name="connsiteY3071" fmla="*/ 3679441 h 4411929"/>
              <a:gd name="connsiteX3072" fmla="*/ 2623177 w 9769822"/>
              <a:gd name="connsiteY3072" fmla="*/ 3668960 h 4411929"/>
              <a:gd name="connsiteX3073" fmla="*/ 2519273 w 9769822"/>
              <a:gd name="connsiteY3073" fmla="*/ 3666251 h 4411929"/>
              <a:gd name="connsiteX3074" fmla="*/ 2503946 w 9769822"/>
              <a:gd name="connsiteY3074" fmla="*/ 3651773 h 4411929"/>
              <a:gd name="connsiteX3075" fmla="*/ 2497698 w 9769822"/>
              <a:gd name="connsiteY3075" fmla="*/ 3651173 h 4411929"/>
              <a:gd name="connsiteX3076" fmla="*/ 2491919 w 9769822"/>
              <a:gd name="connsiteY3076" fmla="*/ 3651962 h 4411929"/>
              <a:gd name="connsiteX3077" fmla="*/ 2483452 w 9769822"/>
              <a:gd name="connsiteY3077" fmla="*/ 3650821 h 4411929"/>
              <a:gd name="connsiteX3078" fmla="*/ 2482740 w 9769822"/>
              <a:gd name="connsiteY3078" fmla="*/ 3649440 h 4411929"/>
              <a:gd name="connsiteX3079" fmla="*/ 2478846 w 9769822"/>
              <a:gd name="connsiteY3079" fmla="*/ 3650198 h 4411929"/>
              <a:gd name="connsiteX3080" fmla="*/ 2483452 w 9769822"/>
              <a:gd name="connsiteY3080" fmla="*/ 3650821 h 4411929"/>
              <a:gd name="connsiteX3081" fmla="*/ 2484559 w 9769822"/>
              <a:gd name="connsiteY3081" fmla="*/ 3652966 h 4411929"/>
              <a:gd name="connsiteX3082" fmla="*/ 2457465 w 9769822"/>
              <a:gd name="connsiteY3082" fmla="*/ 3643371 h 4411929"/>
              <a:gd name="connsiteX3083" fmla="*/ 2565611 w 9769822"/>
              <a:gd name="connsiteY3083" fmla="*/ 3644605 h 4411929"/>
              <a:gd name="connsiteX3084" fmla="*/ 2586046 w 9769822"/>
              <a:gd name="connsiteY3084" fmla="*/ 3632754 h 4411929"/>
              <a:gd name="connsiteX3085" fmla="*/ 2685530 w 9769822"/>
              <a:gd name="connsiteY3085" fmla="*/ 3622741 h 4411929"/>
              <a:gd name="connsiteX3086" fmla="*/ 2827963 w 9769822"/>
              <a:gd name="connsiteY3086" fmla="*/ 3622360 h 4411929"/>
              <a:gd name="connsiteX3087" fmla="*/ 2805450 w 9769822"/>
              <a:gd name="connsiteY3087" fmla="*/ 3600876 h 4411929"/>
              <a:gd name="connsiteX3088" fmla="*/ 2764682 w 9769822"/>
              <a:gd name="connsiteY3088" fmla="*/ 3595240 h 4411929"/>
              <a:gd name="connsiteX3089" fmla="*/ 2698353 w 9769822"/>
              <a:gd name="connsiteY3089" fmla="*/ 3588979 h 4411929"/>
              <a:gd name="connsiteX3090" fmla="*/ 2609347 w 9769822"/>
              <a:gd name="connsiteY3090" fmla="*/ 3585846 h 4411929"/>
              <a:gd name="connsiteX3091" fmla="*/ 2165956 w 9769822"/>
              <a:gd name="connsiteY3091" fmla="*/ 3568027 h 4411929"/>
              <a:gd name="connsiteX3092" fmla="*/ 2146368 w 9769822"/>
              <a:gd name="connsiteY3092" fmla="*/ 3568497 h 4411929"/>
              <a:gd name="connsiteX3093" fmla="*/ 2126652 w 9769822"/>
              <a:gd name="connsiteY3093" fmla="*/ 3569075 h 4411929"/>
              <a:gd name="connsiteX3094" fmla="*/ 2125652 w 9769822"/>
              <a:gd name="connsiteY3094" fmla="*/ 3568860 h 4411929"/>
              <a:gd name="connsiteX3095" fmla="*/ 2088527 w 9769822"/>
              <a:gd name="connsiteY3095" fmla="*/ 3560396 h 4411929"/>
              <a:gd name="connsiteX3096" fmla="*/ 2085916 w 9769822"/>
              <a:gd name="connsiteY3096" fmla="*/ 3559968 h 4411929"/>
              <a:gd name="connsiteX3097" fmla="*/ 2102580 w 9769822"/>
              <a:gd name="connsiteY3097" fmla="*/ 3559157 h 4411929"/>
              <a:gd name="connsiteX3098" fmla="*/ 2134376 w 9769822"/>
              <a:gd name="connsiteY3098" fmla="*/ 3559198 h 4411929"/>
              <a:gd name="connsiteX3099" fmla="*/ 2435676 w 9769822"/>
              <a:gd name="connsiteY3099" fmla="*/ 3566983 h 4411929"/>
              <a:gd name="connsiteX3100" fmla="*/ 2558967 w 9769822"/>
              <a:gd name="connsiteY3100" fmla="*/ 3568500 h 4411929"/>
              <a:gd name="connsiteX3101" fmla="*/ 2574737 w 9769822"/>
              <a:gd name="connsiteY3101" fmla="*/ 3543220 h 4411929"/>
              <a:gd name="connsiteX3102" fmla="*/ 2631698 w 9769822"/>
              <a:gd name="connsiteY3102" fmla="*/ 3538477 h 4411929"/>
              <a:gd name="connsiteX3103" fmla="*/ 2687650 w 9769822"/>
              <a:gd name="connsiteY3103" fmla="*/ 3528541 h 4411929"/>
              <a:gd name="connsiteX3104" fmla="*/ 2872144 w 9769822"/>
              <a:gd name="connsiteY3104" fmla="*/ 3523843 h 4411929"/>
              <a:gd name="connsiteX3105" fmla="*/ 2930581 w 9769822"/>
              <a:gd name="connsiteY3105" fmla="*/ 3523341 h 4411929"/>
              <a:gd name="connsiteX3106" fmla="*/ 2900404 w 9769822"/>
              <a:gd name="connsiteY3106" fmla="*/ 3517984 h 4411929"/>
              <a:gd name="connsiteX3107" fmla="*/ 2889488 w 9769822"/>
              <a:gd name="connsiteY3107" fmla="*/ 3517728 h 4411929"/>
              <a:gd name="connsiteX3108" fmla="*/ 2889813 w 9769822"/>
              <a:gd name="connsiteY3108" fmla="*/ 3517704 h 4411929"/>
              <a:gd name="connsiteX3109" fmla="*/ 2887648 w 9769822"/>
              <a:gd name="connsiteY3109" fmla="*/ 3517684 h 4411929"/>
              <a:gd name="connsiteX3110" fmla="*/ 2884258 w 9769822"/>
              <a:gd name="connsiteY3110" fmla="*/ 3517604 h 4411929"/>
              <a:gd name="connsiteX3111" fmla="*/ 2883273 w 9769822"/>
              <a:gd name="connsiteY3111" fmla="*/ 3517644 h 4411929"/>
              <a:gd name="connsiteX3112" fmla="*/ 2887648 w 9769822"/>
              <a:gd name="connsiteY3112" fmla="*/ 3517684 h 4411929"/>
              <a:gd name="connsiteX3113" fmla="*/ 2889488 w 9769822"/>
              <a:gd name="connsiteY3113" fmla="*/ 3517728 h 4411929"/>
              <a:gd name="connsiteX3114" fmla="*/ 2849049 w 9769822"/>
              <a:gd name="connsiteY3114" fmla="*/ 3520630 h 4411929"/>
              <a:gd name="connsiteX3115" fmla="*/ 2733951 w 9769822"/>
              <a:gd name="connsiteY3115" fmla="*/ 3522751 h 4411929"/>
              <a:gd name="connsiteX3116" fmla="*/ 2715092 w 9769822"/>
              <a:gd name="connsiteY3116" fmla="*/ 3509502 h 4411929"/>
              <a:gd name="connsiteX3117" fmla="*/ 2660896 w 9769822"/>
              <a:gd name="connsiteY3117" fmla="*/ 3508532 h 4411929"/>
              <a:gd name="connsiteX3118" fmla="*/ 2622189 w 9769822"/>
              <a:gd name="connsiteY3118" fmla="*/ 3497427 h 4411929"/>
              <a:gd name="connsiteX3119" fmla="*/ 2701240 w 9769822"/>
              <a:gd name="connsiteY3119" fmla="*/ 3499266 h 4411929"/>
              <a:gd name="connsiteX3120" fmla="*/ 2732334 w 9769822"/>
              <a:gd name="connsiteY3120" fmla="*/ 3488463 h 4411929"/>
              <a:gd name="connsiteX3121" fmla="*/ 2763148 w 9769822"/>
              <a:gd name="connsiteY3121" fmla="*/ 3492805 h 4411929"/>
              <a:gd name="connsiteX3122" fmla="*/ 2793537 w 9769822"/>
              <a:gd name="connsiteY3122" fmla="*/ 3482246 h 4411929"/>
              <a:gd name="connsiteX3123" fmla="*/ 2876061 w 9769822"/>
              <a:gd name="connsiteY3123" fmla="*/ 3478127 h 4411929"/>
              <a:gd name="connsiteX3124" fmla="*/ 2931304 w 9769822"/>
              <a:gd name="connsiteY3124" fmla="*/ 3468437 h 4411929"/>
              <a:gd name="connsiteX3125" fmla="*/ 2755536 w 9769822"/>
              <a:gd name="connsiteY3125" fmla="*/ 3470896 h 4411929"/>
              <a:gd name="connsiteX3126" fmla="*/ 2605915 w 9769822"/>
              <a:gd name="connsiteY3126" fmla="*/ 3464270 h 4411929"/>
              <a:gd name="connsiteX3127" fmla="*/ 2565148 w 9769822"/>
              <a:gd name="connsiteY3127" fmla="*/ 3458634 h 4411929"/>
              <a:gd name="connsiteX3128" fmla="*/ 2746630 w 9769822"/>
              <a:gd name="connsiteY3128" fmla="*/ 3458941 h 4411929"/>
              <a:gd name="connsiteX3129" fmla="*/ 2796406 w 9769822"/>
              <a:gd name="connsiteY3129" fmla="*/ 3447191 h 4411929"/>
              <a:gd name="connsiteX3130" fmla="*/ 2695021 w 9769822"/>
              <a:gd name="connsiteY3130" fmla="*/ 3438062 h 4411929"/>
              <a:gd name="connsiteX3131" fmla="*/ 2375983 w 9769822"/>
              <a:gd name="connsiteY3131" fmla="*/ 3428520 h 4411929"/>
              <a:gd name="connsiteX3132" fmla="*/ 2196169 w 9769822"/>
              <a:gd name="connsiteY3132" fmla="*/ 3422344 h 4411929"/>
              <a:gd name="connsiteX3133" fmla="*/ 2195412 w 9769822"/>
              <a:gd name="connsiteY3133" fmla="*/ 3422014 h 4411929"/>
              <a:gd name="connsiteX3134" fmla="*/ 2210682 w 9769822"/>
              <a:gd name="connsiteY3134" fmla="*/ 3420126 h 4411929"/>
              <a:gd name="connsiteX3135" fmla="*/ 2227506 w 9769822"/>
              <a:gd name="connsiteY3135" fmla="*/ 3419273 h 4411929"/>
              <a:gd name="connsiteX3136" fmla="*/ 2223425 w 9769822"/>
              <a:gd name="connsiteY3136" fmla="*/ 3417634 h 4411929"/>
              <a:gd name="connsiteX3137" fmla="*/ 2222594 w 9769822"/>
              <a:gd name="connsiteY3137" fmla="*/ 3411020 h 4411929"/>
              <a:gd name="connsiteX3138" fmla="*/ 2240509 w 9769822"/>
              <a:gd name="connsiteY3138" fmla="*/ 3415444 h 4411929"/>
              <a:gd name="connsiteX3139" fmla="*/ 2242348 w 9769822"/>
              <a:gd name="connsiteY3139" fmla="*/ 3414275 h 4411929"/>
              <a:gd name="connsiteX3140" fmla="*/ 2236312 w 9769822"/>
              <a:gd name="connsiteY3140" fmla="*/ 3411632 h 4411929"/>
              <a:gd name="connsiteX3141" fmla="*/ 2235562 w 9769822"/>
              <a:gd name="connsiteY3141" fmla="*/ 3411625 h 4411929"/>
              <a:gd name="connsiteX3142" fmla="*/ 2234921 w 9769822"/>
              <a:gd name="connsiteY3142" fmla="*/ 3411023 h 4411929"/>
              <a:gd name="connsiteX3143" fmla="*/ 2231322 w 9769822"/>
              <a:gd name="connsiteY3143" fmla="*/ 3409446 h 4411929"/>
              <a:gd name="connsiteX3144" fmla="*/ 2217608 w 9769822"/>
              <a:gd name="connsiteY3144" fmla="*/ 3405535 h 4411929"/>
              <a:gd name="connsiteX3145" fmla="*/ 2410258 w 9769822"/>
              <a:gd name="connsiteY3145" fmla="*/ 3409484 h 4411929"/>
              <a:gd name="connsiteX3146" fmla="*/ 2480402 w 9769822"/>
              <a:gd name="connsiteY3146" fmla="*/ 3399368 h 4411929"/>
              <a:gd name="connsiteX3147" fmla="*/ 2382211 w 9769822"/>
              <a:gd name="connsiteY3147" fmla="*/ 3399427 h 4411929"/>
              <a:gd name="connsiteX3148" fmla="*/ 2153515 w 9769822"/>
              <a:gd name="connsiteY3148" fmla="*/ 3386613 h 4411929"/>
              <a:gd name="connsiteX3149" fmla="*/ 2129437 w 9769822"/>
              <a:gd name="connsiteY3149" fmla="*/ 3385674 h 4411929"/>
              <a:gd name="connsiteX3150" fmla="*/ 2112643 w 9769822"/>
              <a:gd name="connsiteY3150" fmla="*/ 3382042 h 4411929"/>
              <a:gd name="connsiteX3151" fmla="*/ 2066050 w 9769822"/>
              <a:gd name="connsiteY3151" fmla="*/ 3371200 h 4411929"/>
              <a:gd name="connsiteX3152" fmla="*/ 2041647 w 9769822"/>
              <a:gd name="connsiteY3152" fmla="*/ 3361394 h 4411929"/>
              <a:gd name="connsiteX3153" fmla="*/ 2211561 w 9769822"/>
              <a:gd name="connsiteY3153" fmla="*/ 3367039 h 4411929"/>
              <a:gd name="connsiteX3154" fmla="*/ 2409933 w 9769822"/>
              <a:gd name="connsiteY3154" fmla="*/ 3365241 h 4411929"/>
              <a:gd name="connsiteX3155" fmla="*/ 2209706 w 9769822"/>
              <a:gd name="connsiteY3155" fmla="*/ 3356001 h 4411929"/>
              <a:gd name="connsiteX3156" fmla="*/ 2088073 w 9769822"/>
              <a:gd name="connsiteY3156" fmla="*/ 3351136 h 4411929"/>
              <a:gd name="connsiteX3157" fmla="*/ 2078700 w 9769822"/>
              <a:gd name="connsiteY3157" fmla="*/ 3345499 h 4411929"/>
              <a:gd name="connsiteX3158" fmla="*/ 2078233 w 9769822"/>
              <a:gd name="connsiteY3158" fmla="*/ 3345382 h 4411929"/>
              <a:gd name="connsiteX3159" fmla="*/ 2169007 w 9769822"/>
              <a:gd name="connsiteY3159" fmla="*/ 3348855 h 4411929"/>
              <a:gd name="connsiteX3160" fmla="*/ 2406562 w 9769822"/>
              <a:gd name="connsiteY3160" fmla="*/ 3341859 h 4411929"/>
              <a:gd name="connsiteX3161" fmla="*/ 2415042 w 9769822"/>
              <a:gd name="connsiteY3161" fmla="*/ 3338911 h 4411929"/>
              <a:gd name="connsiteX3162" fmla="*/ 2429943 w 9769822"/>
              <a:gd name="connsiteY3162" fmla="*/ 3338486 h 4411929"/>
              <a:gd name="connsiteX3163" fmla="*/ 2431912 w 9769822"/>
              <a:gd name="connsiteY3163" fmla="*/ 3344151 h 4411929"/>
              <a:gd name="connsiteX3164" fmla="*/ 2429943 w 9769822"/>
              <a:gd name="connsiteY3164" fmla="*/ 3338486 h 4411929"/>
              <a:gd name="connsiteX3165" fmla="*/ 2425385 w 9769822"/>
              <a:gd name="connsiteY3165" fmla="*/ 3335913 h 4411929"/>
              <a:gd name="connsiteX3166" fmla="*/ 2415042 w 9769822"/>
              <a:gd name="connsiteY3166" fmla="*/ 3338911 h 4411929"/>
              <a:gd name="connsiteX3167" fmla="*/ 2411840 w 9769822"/>
              <a:gd name="connsiteY3167" fmla="*/ 3338242 h 4411929"/>
              <a:gd name="connsiteX3168" fmla="*/ 2406562 w 9769822"/>
              <a:gd name="connsiteY3168" fmla="*/ 3341859 h 4411929"/>
              <a:gd name="connsiteX3169" fmla="*/ 2132309 w 9769822"/>
              <a:gd name="connsiteY3169" fmla="*/ 3323587 h 4411929"/>
              <a:gd name="connsiteX3170" fmla="*/ 1962011 w 9769822"/>
              <a:gd name="connsiteY3170" fmla="*/ 3310831 h 4411929"/>
              <a:gd name="connsiteX3171" fmla="*/ 1952863 w 9769822"/>
              <a:gd name="connsiteY3171" fmla="*/ 3308729 h 4411929"/>
              <a:gd name="connsiteX3172" fmla="*/ 1933120 w 9769822"/>
              <a:gd name="connsiteY3172" fmla="*/ 3305540 h 4411929"/>
              <a:gd name="connsiteX3173" fmla="*/ 1907581 w 9769822"/>
              <a:gd name="connsiteY3173" fmla="*/ 3295445 h 4411929"/>
              <a:gd name="connsiteX3174" fmla="*/ 1907486 w 9769822"/>
              <a:gd name="connsiteY3174" fmla="*/ 3295396 h 4411929"/>
              <a:gd name="connsiteX3175" fmla="*/ 1912239 w 9769822"/>
              <a:gd name="connsiteY3175" fmla="*/ 3295994 h 4411929"/>
              <a:gd name="connsiteX3176" fmla="*/ 2013741 w 9769822"/>
              <a:gd name="connsiteY3176" fmla="*/ 3303917 h 4411929"/>
              <a:gd name="connsiteX3177" fmla="*/ 2046769 w 9769822"/>
              <a:gd name="connsiteY3177" fmla="*/ 3309552 h 4411929"/>
              <a:gd name="connsiteX3178" fmla="*/ 2065529 w 9769822"/>
              <a:gd name="connsiteY3178" fmla="*/ 3313036 h 4411929"/>
              <a:gd name="connsiteX3179" fmla="*/ 2098010 w 9769822"/>
              <a:gd name="connsiteY3179" fmla="*/ 3313132 h 4411929"/>
              <a:gd name="connsiteX3180" fmla="*/ 2089470 w 9769822"/>
              <a:gd name="connsiteY3180" fmla="*/ 3309828 h 4411929"/>
              <a:gd name="connsiteX3181" fmla="*/ 2139045 w 9769822"/>
              <a:gd name="connsiteY3181" fmla="*/ 3313697 h 4411929"/>
              <a:gd name="connsiteX3182" fmla="*/ 2368901 w 9769822"/>
              <a:gd name="connsiteY3182" fmla="*/ 3320093 h 4411929"/>
              <a:gd name="connsiteX3183" fmla="*/ 2536717 w 9769822"/>
              <a:gd name="connsiteY3183" fmla="*/ 3306141 h 4411929"/>
              <a:gd name="connsiteX3184" fmla="*/ 2580252 w 9769822"/>
              <a:gd name="connsiteY3184" fmla="*/ 3306063 h 4411929"/>
              <a:gd name="connsiteX3185" fmla="*/ 2607107 w 9769822"/>
              <a:gd name="connsiteY3185" fmla="*/ 3296732 h 4411929"/>
              <a:gd name="connsiteX3186" fmla="*/ 2446580 w 9769822"/>
              <a:gd name="connsiteY3186" fmla="*/ 3288351 h 4411929"/>
              <a:gd name="connsiteX3187" fmla="*/ 2167644 w 9769822"/>
              <a:gd name="connsiteY3187" fmla="*/ 3276261 h 4411929"/>
              <a:gd name="connsiteX3188" fmla="*/ 2093344 w 9769822"/>
              <a:gd name="connsiteY3188" fmla="*/ 3271190 h 4411929"/>
              <a:gd name="connsiteX3189" fmla="*/ 2095973 w 9769822"/>
              <a:gd name="connsiteY3189" fmla="*/ 3270944 h 4411929"/>
              <a:gd name="connsiteX3190" fmla="*/ 2099166 w 9769822"/>
              <a:gd name="connsiteY3190" fmla="*/ 3271560 h 4411929"/>
              <a:gd name="connsiteX3191" fmla="*/ 2102805 w 9769822"/>
              <a:gd name="connsiteY3191" fmla="*/ 3271362 h 4411929"/>
              <a:gd name="connsiteX3192" fmla="*/ 2113411 w 9769822"/>
              <a:gd name="connsiteY3192" fmla="*/ 3263127 h 4411929"/>
              <a:gd name="connsiteX3193" fmla="*/ 2125848 w 9769822"/>
              <a:gd name="connsiteY3193" fmla="*/ 3262953 h 4411929"/>
              <a:gd name="connsiteX3194" fmla="*/ 2137881 w 9769822"/>
              <a:gd name="connsiteY3194" fmla="*/ 3263831 h 4411929"/>
              <a:gd name="connsiteX3195" fmla="*/ 2411346 w 9769822"/>
              <a:gd name="connsiteY3195" fmla="*/ 3271287 h 4411929"/>
              <a:gd name="connsiteX3196" fmla="*/ 2494637 w 9769822"/>
              <a:gd name="connsiteY3196" fmla="*/ 3271654 h 4411929"/>
              <a:gd name="connsiteX3197" fmla="*/ 2509358 w 9769822"/>
              <a:gd name="connsiteY3197" fmla="*/ 3257034 h 4411929"/>
              <a:gd name="connsiteX3198" fmla="*/ 2532739 w 9769822"/>
              <a:gd name="connsiteY3198" fmla="*/ 3253662 h 4411929"/>
              <a:gd name="connsiteX3199" fmla="*/ 2434123 w 9769822"/>
              <a:gd name="connsiteY3199" fmla="*/ 3238820 h 4411929"/>
              <a:gd name="connsiteX3200" fmla="*/ 2438143 w 9769822"/>
              <a:gd name="connsiteY3200" fmla="*/ 3234603 h 4411929"/>
              <a:gd name="connsiteX3201" fmla="*/ 2443310 w 9769822"/>
              <a:gd name="connsiteY3201" fmla="*/ 3235627 h 4411929"/>
              <a:gd name="connsiteX3202" fmla="*/ 2439202 w 9769822"/>
              <a:gd name="connsiteY3202" fmla="*/ 3233490 h 4411929"/>
              <a:gd name="connsiteX3203" fmla="*/ 2438143 w 9769822"/>
              <a:gd name="connsiteY3203" fmla="*/ 3234603 h 4411929"/>
              <a:gd name="connsiteX3204" fmla="*/ 2408778 w 9769822"/>
              <a:gd name="connsiteY3204" fmla="*/ 3228778 h 4411929"/>
              <a:gd name="connsiteX3205" fmla="*/ 2293690 w 9769822"/>
              <a:gd name="connsiteY3205" fmla="*/ 3229001 h 4411929"/>
              <a:gd name="connsiteX3206" fmla="*/ 2170408 w 9769822"/>
              <a:gd name="connsiteY3206" fmla="*/ 3219765 h 4411929"/>
              <a:gd name="connsiteX3207" fmla="*/ 2132171 w 9769822"/>
              <a:gd name="connsiteY3207" fmla="*/ 3208105 h 4411929"/>
              <a:gd name="connsiteX3208" fmla="*/ 2072541 w 9769822"/>
              <a:gd name="connsiteY3208" fmla="*/ 3199036 h 4411929"/>
              <a:gd name="connsiteX3209" fmla="*/ 2127461 w 9769822"/>
              <a:gd name="connsiteY3209" fmla="*/ 3191390 h 4411929"/>
              <a:gd name="connsiteX3210" fmla="*/ 2299169 w 9769822"/>
              <a:gd name="connsiteY3210" fmla="*/ 3212605 h 4411929"/>
              <a:gd name="connsiteX3211" fmla="*/ 2302346 w 9769822"/>
              <a:gd name="connsiteY3211" fmla="*/ 3212259 h 4411929"/>
              <a:gd name="connsiteX3212" fmla="*/ 2219504 w 9769822"/>
              <a:gd name="connsiteY3212" fmla="*/ 3201475 h 4411929"/>
              <a:gd name="connsiteX3213" fmla="*/ 2201390 w 9769822"/>
              <a:gd name="connsiteY3213" fmla="*/ 3197860 h 4411929"/>
              <a:gd name="connsiteX3214" fmla="*/ 2224858 w 9769822"/>
              <a:gd name="connsiteY3214" fmla="*/ 3192677 h 4411929"/>
              <a:gd name="connsiteX3215" fmla="*/ 2220434 w 9769822"/>
              <a:gd name="connsiteY3215" fmla="*/ 3191958 h 4411929"/>
              <a:gd name="connsiteX3216" fmla="*/ 2085320 w 9769822"/>
              <a:gd name="connsiteY3216" fmla="*/ 3171724 h 4411929"/>
              <a:gd name="connsiteX3217" fmla="*/ 2044503 w 9769822"/>
              <a:gd name="connsiteY3217" fmla="*/ 3164116 h 4411929"/>
              <a:gd name="connsiteX3218" fmla="*/ 2044867 w 9769822"/>
              <a:gd name="connsiteY3218" fmla="*/ 3164153 h 4411929"/>
              <a:gd name="connsiteX3219" fmla="*/ 1994019 w 9769822"/>
              <a:gd name="connsiteY3219" fmla="*/ 3157289 h 4411929"/>
              <a:gd name="connsiteX3220" fmla="*/ 1422608 w 9769822"/>
              <a:gd name="connsiteY3220" fmla="*/ 3066620 h 4411929"/>
              <a:gd name="connsiteX3221" fmla="*/ 1499287 w 9769822"/>
              <a:gd name="connsiteY3221" fmla="*/ 3070507 h 4411929"/>
              <a:gd name="connsiteX3222" fmla="*/ 1555125 w 9769822"/>
              <a:gd name="connsiteY3222" fmla="*/ 3069454 h 4411929"/>
              <a:gd name="connsiteX3223" fmla="*/ 1387654 w 9769822"/>
              <a:gd name="connsiteY3223" fmla="*/ 3016602 h 4411929"/>
              <a:gd name="connsiteX3224" fmla="*/ 1760346 w 9769822"/>
              <a:gd name="connsiteY3224" fmla="*/ 3047607 h 4411929"/>
              <a:gd name="connsiteX3225" fmla="*/ 1760346 w 9769822"/>
              <a:gd name="connsiteY3225" fmla="*/ 3047607 h 4411929"/>
              <a:gd name="connsiteX3226" fmla="*/ 1849314 w 9769822"/>
              <a:gd name="connsiteY3226" fmla="*/ 3035222 h 4411929"/>
              <a:gd name="connsiteX3227" fmla="*/ 1890023 w 9769822"/>
              <a:gd name="connsiteY3227" fmla="*/ 3027035 h 4411929"/>
              <a:gd name="connsiteX3228" fmla="*/ 1916972 w 9769822"/>
              <a:gd name="connsiteY3228" fmla="*/ 3024724 h 4411929"/>
              <a:gd name="connsiteX3229" fmla="*/ 1905239 w 9769822"/>
              <a:gd name="connsiteY3229" fmla="*/ 3022366 h 4411929"/>
              <a:gd name="connsiteX3230" fmla="*/ 1823429 w 9769822"/>
              <a:gd name="connsiteY3230" fmla="*/ 3002125 h 4411929"/>
              <a:gd name="connsiteX3231" fmla="*/ 1766109 w 9769822"/>
              <a:gd name="connsiteY3231" fmla="*/ 2985950 h 4411929"/>
              <a:gd name="connsiteX3232" fmla="*/ 1771739 w 9769822"/>
              <a:gd name="connsiteY3232" fmla="*/ 2986391 h 4411929"/>
              <a:gd name="connsiteX3233" fmla="*/ 1816385 w 9769822"/>
              <a:gd name="connsiteY3233" fmla="*/ 2993550 h 4411929"/>
              <a:gd name="connsiteX3234" fmla="*/ 1820761 w 9769822"/>
              <a:gd name="connsiteY3234" fmla="*/ 2993936 h 4411929"/>
              <a:gd name="connsiteX3235" fmla="*/ 1843941 w 9769822"/>
              <a:gd name="connsiteY3235" fmla="*/ 3000462 h 4411929"/>
              <a:gd name="connsiteX3236" fmla="*/ 1919694 w 9769822"/>
              <a:gd name="connsiteY3236" fmla="*/ 3018278 h 4411929"/>
              <a:gd name="connsiteX3237" fmla="*/ 1945445 w 9769822"/>
              <a:gd name="connsiteY3237" fmla="*/ 3023249 h 4411929"/>
              <a:gd name="connsiteX3238" fmla="*/ 1999881 w 9769822"/>
              <a:gd name="connsiteY3238" fmla="*/ 3024956 h 4411929"/>
              <a:gd name="connsiteX3239" fmla="*/ 2097397 w 9769822"/>
              <a:gd name="connsiteY3239" fmla="*/ 3040579 h 4411929"/>
              <a:gd name="connsiteX3240" fmla="*/ 2163664 w 9769822"/>
              <a:gd name="connsiteY3240" fmla="*/ 3050782 h 4411929"/>
              <a:gd name="connsiteX3241" fmla="*/ 2154656 w 9769822"/>
              <a:gd name="connsiteY3241" fmla="*/ 3046974 h 4411929"/>
              <a:gd name="connsiteX3242" fmla="*/ 2149112 w 9769822"/>
              <a:gd name="connsiteY3242" fmla="*/ 3044748 h 4411929"/>
              <a:gd name="connsiteX3243" fmla="*/ 2158499 w 9769822"/>
              <a:gd name="connsiteY3243" fmla="*/ 3044934 h 4411929"/>
              <a:gd name="connsiteX3244" fmla="*/ 2207714 w 9769822"/>
              <a:gd name="connsiteY3244" fmla="*/ 3047422 h 4411929"/>
              <a:gd name="connsiteX3245" fmla="*/ 2148304 w 9769822"/>
              <a:gd name="connsiteY3245" fmla="*/ 3038227 h 4411929"/>
              <a:gd name="connsiteX3246" fmla="*/ 2084744 w 9769822"/>
              <a:gd name="connsiteY3246" fmla="*/ 3027221 h 4411929"/>
              <a:gd name="connsiteX3247" fmla="*/ 2087550 w 9769822"/>
              <a:gd name="connsiteY3247" fmla="*/ 3025505 h 4411929"/>
              <a:gd name="connsiteX3248" fmla="*/ 2070497 w 9769822"/>
              <a:gd name="connsiteY3248" fmla="*/ 3025612 h 4411929"/>
              <a:gd name="connsiteX3249" fmla="*/ 2048427 w 9769822"/>
              <a:gd name="connsiteY3249" fmla="*/ 3019808 h 4411929"/>
              <a:gd name="connsiteX3250" fmla="*/ 2088498 w 9769822"/>
              <a:gd name="connsiteY3250" fmla="*/ 3024925 h 4411929"/>
              <a:gd name="connsiteX3251" fmla="*/ 2091913 w 9769822"/>
              <a:gd name="connsiteY3251" fmla="*/ 3022837 h 4411929"/>
              <a:gd name="connsiteX3252" fmla="*/ 2091966 w 9769822"/>
              <a:gd name="connsiteY3252" fmla="*/ 3022639 h 4411929"/>
              <a:gd name="connsiteX3253" fmla="*/ 2097971 w 9769822"/>
              <a:gd name="connsiteY3253" fmla="*/ 3024829 h 4411929"/>
              <a:gd name="connsiteX3254" fmla="*/ 2161303 w 9769822"/>
              <a:gd name="connsiteY3254" fmla="*/ 3029018 h 4411929"/>
              <a:gd name="connsiteX3255" fmla="*/ 2155131 w 9769822"/>
              <a:gd name="connsiteY3255" fmla="*/ 3025964 h 4411929"/>
              <a:gd name="connsiteX3256" fmla="*/ 2116972 w 9769822"/>
              <a:gd name="connsiteY3256" fmla="*/ 3021931 h 4411929"/>
              <a:gd name="connsiteX3257" fmla="*/ 1691050 w 9769822"/>
              <a:gd name="connsiteY3257" fmla="*/ 2927900 h 4411929"/>
              <a:gd name="connsiteX3258" fmla="*/ 1628224 w 9769822"/>
              <a:gd name="connsiteY3258" fmla="*/ 2905820 h 4411929"/>
              <a:gd name="connsiteX3259" fmla="*/ 1610492 w 9769822"/>
              <a:gd name="connsiteY3259" fmla="*/ 2903724 h 4411929"/>
              <a:gd name="connsiteX3260" fmla="*/ 1610235 w 9769822"/>
              <a:gd name="connsiteY3260" fmla="*/ 2902854 h 4411929"/>
              <a:gd name="connsiteX3261" fmla="*/ 1607371 w 9769822"/>
              <a:gd name="connsiteY3261" fmla="*/ 2903355 h 4411929"/>
              <a:gd name="connsiteX3262" fmla="*/ 1610492 w 9769822"/>
              <a:gd name="connsiteY3262" fmla="*/ 2903724 h 4411929"/>
              <a:gd name="connsiteX3263" fmla="*/ 1611469 w 9769822"/>
              <a:gd name="connsiteY3263" fmla="*/ 2907025 h 4411929"/>
              <a:gd name="connsiteX3264" fmla="*/ 1553282 w 9769822"/>
              <a:gd name="connsiteY3264" fmla="*/ 2897145 h 4411929"/>
              <a:gd name="connsiteX3265" fmla="*/ 1565081 w 9769822"/>
              <a:gd name="connsiteY3265" fmla="*/ 2903630 h 4411929"/>
              <a:gd name="connsiteX3266" fmla="*/ 1568895 w 9769822"/>
              <a:gd name="connsiteY3266" fmla="*/ 2915226 h 4411929"/>
              <a:gd name="connsiteX3267" fmla="*/ 1614515 w 9769822"/>
              <a:gd name="connsiteY3267" fmla="*/ 2930888 h 4411929"/>
              <a:gd name="connsiteX3268" fmla="*/ 1688774 w 9769822"/>
              <a:gd name="connsiteY3268" fmla="*/ 2954649 h 4411929"/>
              <a:gd name="connsiteX3269" fmla="*/ 1753374 w 9769822"/>
              <a:gd name="connsiteY3269" fmla="*/ 2974611 h 4411929"/>
              <a:gd name="connsiteX3270" fmla="*/ 1736823 w 9769822"/>
              <a:gd name="connsiteY3270" fmla="*/ 2971225 h 4411929"/>
              <a:gd name="connsiteX3271" fmla="*/ 1653285 w 9769822"/>
              <a:gd name="connsiteY3271" fmla="*/ 2945100 h 4411929"/>
              <a:gd name="connsiteX3272" fmla="*/ 1479458 w 9769822"/>
              <a:gd name="connsiteY3272" fmla="*/ 2894985 h 4411929"/>
              <a:gd name="connsiteX3273" fmla="*/ 1388262 w 9769822"/>
              <a:gd name="connsiteY3273" fmla="*/ 2864724 h 4411929"/>
              <a:gd name="connsiteX3274" fmla="*/ 1304366 w 9769822"/>
              <a:gd name="connsiteY3274" fmla="*/ 2834873 h 4411929"/>
              <a:gd name="connsiteX3275" fmla="*/ 1404085 w 9769822"/>
              <a:gd name="connsiteY3275" fmla="*/ 2865611 h 4411929"/>
              <a:gd name="connsiteX3276" fmla="*/ 1437905 w 9769822"/>
              <a:gd name="connsiteY3276" fmla="*/ 2874788 h 4411929"/>
              <a:gd name="connsiteX3277" fmla="*/ 1410521 w 9769822"/>
              <a:gd name="connsiteY3277" fmla="*/ 2858429 h 4411929"/>
              <a:gd name="connsiteX3278" fmla="*/ 1189470 w 9769822"/>
              <a:gd name="connsiteY3278" fmla="*/ 2783034 h 4411929"/>
              <a:gd name="connsiteX3279" fmla="*/ 1396658 w 9769822"/>
              <a:gd name="connsiteY3279" fmla="*/ 2846005 h 4411929"/>
              <a:gd name="connsiteX3280" fmla="*/ 1412861 w 9769822"/>
              <a:gd name="connsiteY3280" fmla="*/ 2847576 h 4411929"/>
              <a:gd name="connsiteX3281" fmla="*/ 1398689 w 9769822"/>
              <a:gd name="connsiteY3281" fmla="*/ 2843737 h 4411929"/>
              <a:gd name="connsiteX3282" fmla="*/ 1285332 w 9769822"/>
              <a:gd name="connsiteY3282" fmla="*/ 2804524 h 4411929"/>
              <a:gd name="connsiteX3283" fmla="*/ 1234241 w 9769822"/>
              <a:gd name="connsiteY3283" fmla="*/ 2785533 h 4411929"/>
              <a:gd name="connsiteX3284" fmla="*/ 1251539 w 9769822"/>
              <a:gd name="connsiteY3284" fmla="*/ 2788137 h 4411929"/>
              <a:gd name="connsiteX3285" fmla="*/ 1255939 w 9769822"/>
              <a:gd name="connsiteY3285" fmla="*/ 2789774 h 4411929"/>
              <a:gd name="connsiteX3286" fmla="*/ 1279412 w 9769822"/>
              <a:gd name="connsiteY3286" fmla="*/ 2796152 h 4411929"/>
              <a:gd name="connsiteX3287" fmla="*/ 1273656 w 9769822"/>
              <a:gd name="connsiteY3287" fmla="*/ 2791465 h 4411929"/>
              <a:gd name="connsiteX3288" fmla="*/ 1324354 w 9769822"/>
              <a:gd name="connsiteY3288" fmla="*/ 2799096 h 4411929"/>
              <a:gd name="connsiteX3289" fmla="*/ 1344390 w 9769822"/>
              <a:gd name="connsiteY3289" fmla="*/ 2805901 h 4411929"/>
              <a:gd name="connsiteX3290" fmla="*/ 1437338 w 9769822"/>
              <a:gd name="connsiteY3290" fmla="*/ 2836110 h 4411929"/>
              <a:gd name="connsiteX3291" fmla="*/ 1515366 w 9769822"/>
              <a:gd name="connsiteY3291" fmla="*/ 2854913 h 4411929"/>
              <a:gd name="connsiteX3292" fmla="*/ 1505119 w 9769822"/>
              <a:gd name="connsiteY3292" fmla="*/ 2850500 h 4411929"/>
              <a:gd name="connsiteX3293" fmla="*/ 1425010 w 9769822"/>
              <a:gd name="connsiteY3293" fmla="*/ 2822764 h 4411929"/>
              <a:gd name="connsiteX3294" fmla="*/ 1348739 w 9769822"/>
              <a:gd name="connsiteY3294" fmla="*/ 2797469 h 4411929"/>
              <a:gd name="connsiteX3295" fmla="*/ 1359828 w 9769822"/>
              <a:gd name="connsiteY3295" fmla="*/ 2794828 h 4411929"/>
              <a:gd name="connsiteX3296" fmla="*/ 1413684 w 9769822"/>
              <a:gd name="connsiteY3296" fmla="*/ 2810995 h 4411929"/>
              <a:gd name="connsiteX3297" fmla="*/ 1501962 w 9769822"/>
              <a:gd name="connsiteY3297" fmla="*/ 2838809 h 4411929"/>
              <a:gd name="connsiteX3298" fmla="*/ 1573837 w 9769822"/>
              <a:gd name="connsiteY3298" fmla="*/ 2856869 h 4411929"/>
              <a:gd name="connsiteX3299" fmla="*/ 1523640 w 9769822"/>
              <a:gd name="connsiteY3299" fmla="*/ 2841877 h 4411929"/>
              <a:gd name="connsiteX3300" fmla="*/ 1473924 w 9769822"/>
              <a:gd name="connsiteY3300" fmla="*/ 2822546 h 4411929"/>
              <a:gd name="connsiteX3301" fmla="*/ 1564069 w 9769822"/>
              <a:gd name="connsiteY3301" fmla="*/ 2848115 h 4411929"/>
              <a:gd name="connsiteX3302" fmla="*/ 1594250 w 9769822"/>
              <a:gd name="connsiteY3302" fmla="*/ 2849940 h 4411929"/>
              <a:gd name="connsiteX3303" fmla="*/ 1609842 w 9769822"/>
              <a:gd name="connsiteY3303" fmla="*/ 2853446 h 4411929"/>
              <a:gd name="connsiteX3304" fmla="*/ 1610346 w 9769822"/>
              <a:gd name="connsiteY3304" fmla="*/ 2853733 h 4411929"/>
              <a:gd name="connsiteX3305" fmla="*/ 1613380 w 9769822"/>
              <a:gd name="connsiteY3305" fmla="*/ 2854241 h 4411929"/>
              <a:gd name="connsiteX3306" fmla="*/ 1646796 w 9769822"/>
              <a:gd name="connsiteY3306" fmla="*/ 2861755 h 4411929"/>
              <a:gd name="connsiteX3307" fmla="*/ 1698057 w 9769822"/>
              <a:gd name="connsiteY3307" fmla="*/ 2875482 h 4411929"/>
              <a:gd name="connsiteX3308" fmla="*/ 1714260 w 9769822"/>
              <a:gd name="connsiteY3308" fmla="*/ 2877053 h 4411929"/>
              <a:gd name="connsiteX3309" fmla="*/ 1688288 w 9769822"/>
              <a:gd name="connsiteY3309" fmla="*/ 2866728 h 4411929"/>
              <a:gd name="connsiteX3310" fmla="*/ 1662868 w 9769822"/>
              <a:gd name="connsiteY3310" fmla="*/ 2859405 h 4411929"/>
              <a:gd name="connsiteX3311" fmla="*/ 1630719 w 9769822"/>
              <a:gd name="connsiteY3311" fmla="*/ 2857148 h 4411929"/>
              <a:gd name="connsiteX3312" fmla="*/ 1613380 w 9769822"/>
              <a:gd name="connsiteY3312" fmla="*/ 2854241 h 4411929"/>
              <a:gd name="connsiteX3313" fmla="*/ 1609842 w 9769822"/>
              <a:gd name="connsiteY3313" fmla="*/ 2853446 h 4411929"/>
              <a:gd name="connsiteX3314" fmla="*/ 1600450 w 9769822"/>
              <a:gd name="connsiteY3314" fmla="*/ 2848096 h 4411929"/>
              <a:gd name="connsiteX3315" fmla="*/ 1615753 w 9769822"/>
              <a:gd name="connsiteY3315" fmla="*/ 2845834 h 4411929"/>
              <a:gd name="connsiteX3316" fmla="*/ 1576467 w 9769822"/>
              <a:gd name="connsiteY3316" fmla="*/ 2834518 h 4411929"/>
              <a:gd name="connsiteX3317" fmla="*/ 1470875 w 9769822"/>
              <a:gd name="connsiteY3317" fmla="*/ 2798684 h 4411929"/>
              <a:gd name="connsiteX3318" fmla="*/ 1563415 w 9769822"/>
              <a:gd name="connsiteY3318" fmla="*/ 2824357 h 4411929"/>
              <a:gd name="connsiteX3319" fmla="*/ 1644813 w 9769822"/>
              <a:gd name="connsiteY3319" fmla="*/ 2846284 h 4411929"/>
              <a:gd name="connsiteX3320" fmla="*/ 1660877 w 9769822"/>
              <a:gd name="connsiteY3320" fmla="*/ 2846826 h 4411929"/>
              <a:gd name="connsiteX3321" fmla="*/ 1682502 w 9769822"/>
              <a:gd name="connsiteY3321" fmla="*/ 2848021 h 4411929"/>
              <a:gd name="connsiteX3322" fmla="*/ 1678967 w 9769822"/>
              <a:gd name="connsiteY3322" fmla="*/ 2845428 h 4411929"/>
              <a:gd name="connsiteX3323" fmla="*/ 1463762 w 9769822"/>
              <a:gd name="connsiteY3323" fmla="*/ 2779361 h 4411929"/>
              <a:gd name="connsiteX3324" fmla="*/ 1443792 w 9769822"/>
              <a:gd name="connsiteY3324" fmla="*/ 2770486 h 4411929"/>
              <a:gd name="connsiteX3325" fmla="*/ 1414820 w 9769822"/>
              <a:gd name="connsiteY3325" fmla="*/ 2766523 h 4411929"/>
              <a:gd name="connsiteX3326" fmla="*/ 1433924 w 9769822"/>
              <a:gd name="connsiteY3326" fmla="*/ 2760812 h 4411929"/>
              <a:gd name="connsiteX3327" fmla="*/ 1471004 w 9769822"/>
              <a:gd name="connsiteY3327" fmla="*/ 2760337 h 4411929"/>
              <a:gd name="connsiteX3328" fmla="*/ 1450361 w 9769822"/>
              <a:gd name="connsiteY3328" fmla="*/ 2754292 h 4411929"/>
              <a:gd name="connsiteX3329" fmla="*/ 1473535 w 9769822"/>
              <a:gd name="connsiteY3329" fmla="*/ 2752349 h 4411929"/>
              <a:gd name="connsiteX3330" fmla="*/ 1440196 w 9769822"/>
              <a:gd name="connsiteY3330" fmla="*/ 2742100 h 4411929"/>
              <a:gd name="connsiteX3331" fmla="*/ 1406782 w 9769822"/>
              <a:gd name="connsiteY3331" fmla="*/ 2740751 h 4411929"/>
              <a:gd name="connsiteX3332" fmla="*/ 1384740 w 9769822"/>
              <a:gd name="connsiteY3332" fmla="*/ 2733769 h 4411929"/>
              <a:gd name="connsiteX3333" fmla="*/ 1382079 w 9769822"/>
              <a:gd name="connsiteY3333" fmla="*/ 2732937 h 4411929"/>
              <a:gd name="connsiteX3334" fmla="*/ 1395484 w 9769822"/>
              <a:gd name="connsiteY3334" fmla="*/ 2732672 h 4411929"/>
              <a:gd name="connsiteX3335" fmla="*/ 1448413 w 9769822"/>
              <a:gd name="connsiteY3335" fmla="*/ 2733541 h 4411929"/>
              <a:gd name="connsiteX3336" fmla="*/ 1509755 w 9769822"/>
              <a:gd name="connsiteY3336" fmla="*/ 2738371 h 4411929"/>
              <a:gd name="connsiteX3337" fmla="*/ 1553905 w 9769822"/>
              <a:gd name="connsiteY3337" fmla="*/ 2740144 h 4411929"/>
              <a:gd name="connsiteX3338" fmla="*/ 1538499 w 9769822"/>
              <a:gd name="connsiteY3338" fmla="*/ 2732415 h 4411929"/>
              <a:gd name="connsiteX3339" fmla="*/ 1534851 w 9769822"/>
              <a:gd name="connsiteY3339" fmla="*/ 2731986 h 4411929"/>
              <a:gd name="connsiteX3340" fmla="*/ 1477117 w 9769822"/>
              <a:gd name="connsiteY3340" fmla="*/ 2726347 h 4411929"/>
              <a:gd name="connsiteX3341" fmla="*/ 1457306 w 9769822"/>
              <a:gd name="connsiteY3341" fmla="*/ 2717584 h 4411929"/>
              <a:gd name="connsiteX3342" fmla="*/ 1434807 w 9769822"/>
              <a:gd name="connsiteY3342" fmla="*/ 2719826 h 4411929"/>
              <a:gd name="connsiteX3343" fmla="*/ 1414534 w 9769822"/>
              <a:gd name="connsiteY3343" fmla="*/ 2710861 h 4411929"/>
              <a:gd name="connsiteX3344" fmla="*/ 1358303 w 9769822"/>
              <a:gd name="connsiteY3344" fmla="*/ 2709736 h 4411929"/>
              <a:gd name="connsiteX3345" fmla="*/ 1347884 w 9769822"/>
              <a:gd name="connsiteY3345" fmla="*/ 2705811 h 4411929"/>
              <a:gd name="connsiteX3346" fmla="*/ 1352841 w 9769822"/>
              <a:gd name="connsiteY3346" fmla="*/ 2704562 h 4411929"/>
              <a:gd name="connsiteX3347" fmla="*/ 1325255 w 9769822"/>
              <a:gd name="connsiteY3347" fmla="*/ 2703819 h 4411929"/>
              <a:gd name="connsiteX3348" fmla="*/ 1308944 w 9769822"/>
              <a:gd name="connsiteY3348" fmla="*/ 2700508 h 4411929"/>
              <a:gd name="connsiteX3349" fmla="*/ 1342994 w 9769822"/>
              <a:gd name="connsiteY3349" fmla="*/ 2695768 h 4411929"/>
              <a:gd name="connsiteX3350" fmla="*/ 1384243 w 9769822"/>
              <a:gd name="connsiteY3350" fmla="*/ 2697498 h 4411929"/>
              <a:gd name="connsiteX3351" fmla="*/ 1434284 w 9769822"/>
              <a:gd name="connsiteY3351" fmla="*/ 2697910 h 4411929"/>
              <a:gd name="connsiteX3352" fmla="*/ 1441440 w 9769822"/>
              <a:gd name="connsiteY3352" fmla="*/ 2694530 h 4411929"/>
              <a:gd name="connsiteX3353" fmla="*/ 1463008 w 9769822"/>
              <a:gd name="connsiteY3353" fmla="*/ 2692800 h 4411929"/>
              <a:gd name="connsiteX3354" fmla="*/ 1470710 w 9769822"/>
              <a:gd name="connsiteY3354" fmla="*/ 2693498 h 4411929"/>
              <a:gd name="connsiteX3355" fmla="*/ 1468002 w 9769822"/>
              <a:gd name="connsiteY3355" fmla="*/ 2692927 h 4411929"/>
              <a:gd name="connsiteX3356" fmla="*/ 1459433 w 9769822"/>
              <a:gd name="connsiteY3356" fmla="*/ 2692004 h 4411929"/>
              <a:gd name="connsiteX3357" fmla="*/ 1409604 w 9769822"/>
              <a:gd name="connsiteY3357" fmla="*/ 2688793 h 4411929"/>
              <a:gd name="connsiteX3358" fmla="*/ 1392679 w 9769822"/>
              <a:gd name="connsiteY3358" fmla="*/ 2685159 h 4411929"/>
              <a:gd name="connsiteX3359" fmla="*/ 1390885 w 9769822"/>
              <a:gd name="connsiteY3359" fmla="*/ 2684694 h 4411929"/>
              <a:gd name="connsiteX3360" fmla="*/ 1367566 w 9769822"/>
              <a:gd name="connsiteY3360" fmla="*/ 2682267 h 4411929"/>
              <a:gd name="connsiteX3361" fmla="*/ 1347864 w 9769822"/>
              <a:gd name="connsiteY3361" fmla="*/ 2679598 h 4411929"/>
              <a:gd name="connsiteX3362" fmla="*/ 1347821 w 9769822"/>
              <a:gd name="connsiteY3362" fmla="*/ 2679598 h 4411929"/>
              <a:gd name="connsiteX3363" fmla="*/ 1347793 w 9769822"/>
              <a:gd name="connsiteY3363" fmla="*/ 2679588 h 4411929"/>
              <a:gd name="connsiteX3364" fmla="*/ 1277841 w 9769822"/>
              <a:gd name="connsiteY3364" fmla="*/ 2670117 h 4411929"/>
              <a:gd name="connsiteX3365" fmla="*/ 1205889 w 9769822"/>
              <a:gd name="connsiteY3365" fmla="*/ 2659970 h 4411929"/>
              <a:gd name="connsiteX3366" fmla="*/ 1217098 w 9769822"/>
              <a:gd name="connsiteY3366" fmla="*/ 2651762 h 4411929"/>
              <a:gd name="connsiteX3367" fmla="*/ 1203809 w 9769822"/>
              <a:gd name="connsiteY3367" fmla="*/ 2651312 h 4411929"/>
              <a:gd name="connsiteX3368" fmla="*/ 1200447 w 9769822"/>
              <a:gd name="connsiteY3368" fmla="*/ 2649054 h 4411929"/>
              <a:gd name="connsiteX3369" fmla="*/ 1190224 w 9769822"/>
              <a:gd name="connsiteY3369" fmla="*/ 2643465 h 4411929"/>
              <a:gd name="connsiteX3370" fmla="*/ 1201041 w 9769822"/>
              <a:gd name="connsiteY3370" fmla="*/ 2643485 h 4411929"/>
              <a:gd name="connsiteX3371" fmla="*/ 1363373 w 9769822"/>
              <a:gd name="connsiteY3371" fmla="*/ 2643971 h 4411929"/>
              <a:gd name="connsiteX3372" fmla="*/ 1388186 w 9769822"/>
              <a:gd name="connsiteY3372" fmla="*/ 2644276 h 4411929"/>
              <a:gd name="connsiteX3373" fmla="*/ 1417759 w 9769822"/>
              <a:gd name="connsiteY3373" fmla="*/ 2644412 h 4411929"/>
              <a:gd name="connsiteX3374" fmla="*/ 1454401 w 9769822"/>
              <a:gd name="connsiteY3374" fmla="*/ 2641477 h 4411929"/>
              <a:gd name="connsiteX3375" fmla="*/ 1470688 w 9769822"/>
              <a:gd name="connsiteY3375" fmla="*/ 2641005 h 4411929"/>
              <a:gd name="connsiteX3376" fmla="*/ 1461661 w 9769822"/>
              <a:gd name="connsiteY3376" fmla="*/ 2639013 h 4411929"/>
              <a:gd name="connsiteX3377" fmla="*/ 1504539 w 9769822"/>
              <a:gd name="connsiteY3377" fmla="*/ 2639027 h 4411929"/>
              <a:gd name="connsiteX3378" fmla="*/ 1523909 w 9769822"/>
              <a:gd name="connsiteY3378" fmla="*/ 2623853 h 4411929"/>
              <a:gd name="connsiteX3379" fmla="*/ 1423185 w 9769822"/>
              <a:gd name="connsiteY3379" fmla="*/ 2619092 h 4411929"/>
              <a:gd name="connsiteX3380" fmla="*/ 1354394 w 9769822"/>
              <a:gd name="connsiteY3380" fmla="*/ 2608562 h 4411929"/>
              <a:gd name="connsiteX3381" fmla="*/ 1341832 w 9769822"/>
              <a:gd name="connsiteY3381" fmla="*/ 2599159 h 4411929"/>
              <a:gd name="connsiteX3382" fmla="*/ 1265110 w 9769822"/>
              <a:gd name="connsiteY3382" fmla="*/ 2596672 h 4411929"/>
              <a:gd name="connsiteX3383" fmla="*/ 1285819 w 9769822"/>
              <a:gd name="connsiteY3383" fmla="*/ 2590430 h 4411929"/>
              <a:gd name="connsiteX3384" fmla="*/ 1284692 w 9769822"/>
              <a:gd name="connsiteY3384" fmla="*/ 2591982 h 4411929"/>
              <a:gd name="connsiteX3385" fmla="*/ 1281332 w 9769822"/>
              <a:gd name="connsiteY3385" fmla="*/ 2592296 h 4411929"/>
              <a:gd name="connsiteX3386" fmla="*/ 1283968 w 9769822"/>
              <a:gd name="connsiteY3386" fmla="*/ 2592979 h 4411929"/>
              <a:gd name="connsiteX3387" fmla="*/ 1284692 w 9769822"/>
              <a:gd name="connsiteY3387" fmla="*/ 2591982 h 4411929"/>
              <a:gd name="connsiteX3388" fmla="*/ 1290867 w 9769822"/>
              <a:gd name="connsiteY3388" fmla="*/ 2591404 h 4411929"/>
              <a:gd name="connsiteX3389" fmla="*/ 1294829 w 9769822"/>
              <a:gd name="connsiteY3389" fmla="*/ 2592168 h 4411929"/>
              <a:gd name="connsiteX3390" fmla="*/ 1299346 w 9769822"/>
              <a:gd name="connsiteY3390" fmla="*/ 2591919 h 4411929"/>
              <a:gd name="connsiteX3391" fmla="*/ 1312508 w 9769822"/>
              <a:gd name="connsiteY3391" fmla="*/ 2581702 h 4411929"/>
              <a:gd name="connsiteX3392" fmla="*/ 1350132 w 9769822"/>
              <a:gd name="connsiteY3392" fmla="*/ 2581175 h 4411929"/>
              <a:gd name="connsiteX3393" fmla="*/ 1373205 w 9769822"/>
              <a:gd name="connsiteY3393" fmla="*/ 2582312 h 4411929"/>
              <a:gd name="connsiteX3394" fmla="*/ 1363871 w 9769822"/>
              <a:gd name="connsiteY3394" fmla="*/ 2574277 h 4411929"/>
              <a:gd name="connsiteX3395" fmla="*/ 1352338 w 9769822"/>
              <a:gd name="connsiteY3395" fmla="*/ 2564315 h 4411929"/>
              <a:gd name="connsiteX3396" fmla="*/ 1350360 w 9769822"/>
              <a:gd name="connsiteY3396" fmla="*/ 2563359 h 4411929"/>
              <a:gd name="connsiteX3397" fmla="*/ 1282681 w 9769822"/>
              <a:gd name="connsiteY3397" fmla="*/ 2558969 h 4411929"/>
              <a:gd name="connsiteX3398" fmla="*/ 1172032 w 9769822"/>
              <a:gd name="connsiteY3398" fmla="*/ 2557375 h 4411929"/>
              <a:gd name="connsiteX3399" fmla="*/ 1165031 w 9769822"/>
              <a:gd name="connsiteY3399" fmla="*/ 2553927 h 4411929"/>
              <a:gd name="connsiteX3400" fmla="*/ 1148173 w 9769822"/>
              <a:gd name="connsiteY3400" fmla="*/ 2546847 h 4411929"/>
              <a:gd name="connsiteX3401" fmla="*/ 1183072 w 9769822"/>
              <a:gd name="connsiteY3401" fmla="*/ 2544997 h 4411929"/>
              <a:gd name="connsiteX3402" fmla="*/ 1211561 w 9769822"/>
              <a:gd name="connsiteY3402" fmla="*/ 2545403 h 4411929"/>
              <a:gd name="connsiteX3403" fmla="*/ 1183072 w 9769822"/>
              <a:gd name="connsiteY3403" fmla="*/ 2544997 h 4411929"/>
              <a:gd name="connsiteX3404" fmla="*/ 1149476 w 9769822"/>
              <a:gd name="connsiteY3404" fmla="*/ 2541783 h 4411929"/>
              <a:gd name="connsiteX3405" fmla="*/ 1151884 w 9769822"/>
              <a:gd name="connsiteY3405" fmla="*/ 2533968 h 4411929"/>
              <a:gd name="connsiteX3406" fmla="*/ 1155980 w 9769822"/>
              <a:gd name="connsiteY3406" fmla="*/ 2537638 h 4411929"/>
              <a:gd name="connsiteX3407" fmla="*/ 1151884 w 9769822"/>
              <a:gd name="connsiteY3407" fmla="*/ 2533968 h 4411929"/>
              <a:gd name="connsiteX3408" fmla="*/ 1140778 w 9769822"/>
              <a:gd name="connsiteY3408" fmla="*/ 2530252 h 4411929"/>
              <a:gd name="connsiteX3409" fmla="*/ 1173609 w 9769822"/>
              <a:gd name="connsiteY3409" fmla="*/ 2529456 h 4411929"/>
              <a:gd name="connsiteX3410" fmla="*/ 1183752 w 9769822"/>
              <a:gd name="connsiteY3410" fmla="*/ 2530798 h 4411929"/>
              <a:gd name="connsiteX3411" fmla="*/ 1188358 w 9769822"/>
              <a:gd name="connsiteY3411" fmla="*/ 2532573 h 4411929"/>
              <a:gd name="connsiteX3412" fmla="*/ 1187754 w 9769822"/>
              <a:gd name="connsiteY3412" fmla="*/ 2529112 h 4411929"/>
              <a:gd name="connsiteX3413" fmla="*/ 1231680 w 9769822"/>
              <a:gd name="connsiteY3413" fmla="*/ 2528049 h 4411929"/>
              <a:gd name="connsiteX3414" fmla="*/ 1244345 w 9769822"/>
              <a:gd name="connsiteY3414" fmla="*/ 2531592 h 4411929"/>
              <a:gd name="connsiteX3415" fmla="*/ 1247100 w 9769822"/>
              <a:gd name="connsiteY3415" fmla="*/ 2532487 h 4411929"/>
              <a:gd name="connsiteX3416" fmla="*/ 1237837 w 9769822"/>
              <a:gd name="connsiteY3416" fmla="*/ 2518861 h 4411929"/>
              <a:gd name="connsiteX3417" fmla="*/ 1236117 w 9769822"/>
              <a:gd name="connsiteY3417" fmla="*/ 2516659 h 4411929"/>
              <a:gd name="connsiteX3418" fmla="*/ 1238862 w 9769822"/>
              <a:gd name="connsiteY3418" fmla="*/ 2515582 h 4411929"/>
              <a:gd name="connsiteX3419" fmla="*/ 1282140 w 9769822"/>
              <a:gd name="connsiteY3419" fmla="*/ 2497847 h 4411929"/>
              <a:gd name="connsiteX3420" fmla="*/ 1290491 w 9769822"/>
              <a:gd name="connsiteY3420" fmla="*/ 2493914 h 4411929"/>
              <a:gd name="connsiteX3421" fmla="*/ 1323157 w 9769822"/>
              <a:gd name="connsiteY3421" fmla="*/ 2497115 h 4411929"/>
              <a:gd name="connsiteX3422" fmla="*/ 1360343 w 9769822"/>
              <a:gd name="connsiteY3422" fmla="*/ 2495787 h 4411929"/>
              <a:gd name="connsiteX3423" fmla="*/ 1336401 w 9769822"/>
              <a:gd name="connsiteY3423" fmla="*/ 2487897 h 4411929"/>
              <a:gd name="connsiteX3424" fmla="*/ 1362549 w 9769822"/>
              <a:gd name="connsiteY3424" fmla="*/ 2491723 h 4411929"/>
              <a:gd name="connsiteX3425" fmla="*/ 1366455 w 9769822"/>
              <a:gd name="connsiteY3425" fmla="*/ 2492294 h 4411929"/>
              <a:gd name="connsiteX3426" fmla="*/ 1406622 w 9769822"/>
              <a:gd name="connsiteY3426" fmla="*/ 2498323 h 4411929"/>
              <a:gd name="connsiteX3427" fmla="*/ 1426904 w 9769822"/>
              <a:gd name="connsiteY3427" fmla="*/ 2499553 h 4411929"/>
              <a:gd name="connsiteX3428" fmla="*/ 1454111 w 9769822"/>
              <a:gd name="connsiteY3428" fmla="*/ 2493544 h 4411929"/>
              <a:gd name="connsiteX3429" fmla="*/ 1442593 w 9769822"/>
              <a:gd name="connsiteY3429" fmla="*/ 2488452 h 4411929"/>
              <a:gd name="connsiteX3430" fmla="*/ 1496056 w 9769822"/>
              <a:gd name="connsiteY3430" fmla="*/ 2488354 h 4411929"/>
              <a:gd name="connsiteX3431" fmla="*/ 1522128 w 9769822"/>
              <a:gd name="connsiteY3431" fmla="*/ 2492585 h 4411929"/>
              <a:gd name="connsiteX3432" fmla="*/ 1529018 w 9769822"/>
              <a:gd name="connsiteY3432" fmla="*/ 2492581 h 4411929"/>
              <a:gd name="connsiteX3433" fmla="*/ 1506087 w 9769822"/>
              <a:gd name="connsiteY3433" fmla="*/ 2486846 h 4411929"/>
              <a:gd name="connsiteX3434" fmla="*/ 1522099 w 9769822"/>
              <a:gd name="connsiteY3434" fmla="*/ 2473660 h 4411929"/>
              <a:gd name="connsiteX3435" fmla="*/ 1522598 w 9769822"/>
              <a:gd name="connsiteY3435" fmla="*/ 2473645 h 4411929"/>
              <a:gd name="connsiteX3436" fmla="*/ 1500605 w 9769822"/>
              <a:gd name="connsiteY3436" fmla="*/ 2465640 h 4411929"/>
              <a:gd name="connsiteX3437" fmla="*/ 1483259 w 9769822"/>
              <a:gd name="connsiteY3437" fmla="*/ 2461362 h 4411929"/>
              <a:gd name="connsiteX3438" fmla="*/ 1439782 w 9769822"/>
              <a:gd name="connsiteY3438" fmla="*/ 2455370 h 4411929"/>
              <a:gd name="connsiteX3439" fmla="*/ 1392074 w 9769822"/>
              <a:gd name="connsiteY3439" fmla="*/ 2448494 h 4411929"/>
              <a:gd name="connsiteX3440" fmla="*/ 1380531 w 9769822"/>
              <a:gd name="connsiteY3440" fmla="*/ 2447634 h 4411929"/>
              <a:gd name="connsiteX3441" fmla="*/ 1365258 w 9769822"/>
              <a:gd name="connsiteY3441" fmla="*/ 2447079 h 4411929"/>
              <a:gd name="connsiteX3442" fmla="*/ 1355285 w 9769822"/>
              <a:gd name="connsiteY3442" fmla="*/ 2448481 h 4411929"/>
              <a:gd name="connsiteX3443" fmla="*/ 1349983 w 9769822"/>
              <a:gd name="connsiteY3443" fmla="*/ 2446680 h 4411929"/>
              <a:gd name="connsiteX3444" fmla="*/ 1350197 w 9769822"/>
              <a:gd name="connsiteY3444" fmla="*/ 2446533 h 4411929"/>
              <a:gd name="connsiteX3445" fmla="*/ 1348723 w 9769822"/>
              <a:gd name="connsiteY3445" fmla="*/ 2446479 h 4411929"/>
              <a:gd name="connsiteX3446" fmla="*/ 1328838 w 9769822"/>
              <a:gd name="connsiteY3446" fmla="*/ 2441249 h 4411929"/>
              <a:gd name="connsiteX3447" fmla="*/ 1332923 w 9769822"/>
              <a:gd name="connsiteY3447" fmla="*/ 2439684 h 4411929"/>
              <a:gd name="connsiteX3448" fmla="*/ 1364617 w 9769822"/>
              <a:gd name="connsiteY3448" fmla="*/ 2443510 h 4411929"/>
              <a:gd name="connsiteX3449" fmla="*/ 1369213 w 9769822"/>
              <a:gd name="connsiteY3449" fmla="*/ 2436802 h 4411929"/>
              <a:gd name="connsiteX3450" fmla="*/ 1372124 w 9769822"/>
              <a:gd name="connsiteY3450" fmla="*/ 2434574 h 4411929"/>
              <a:gd name="connsiteX3451" fmla="*/ 1389335 w 9769822"/>
              <a:gd name="connsiteY3451" fmla="*/ 2434718 h 4411929"/>
              <a:gd name="connsiteX3452" fmla="*/ 1397856 w 9769822"/>
              <a:gd name="connsiteY3452" fmla="*/ 2438361 h 4411929"/>
              <a:gd name="connsiteX3453" fmla="*/ 1392490 w 9769822"/>
              <a:gd name="connsiteY3453" fmla="*/ 2429330 h 4411929"/>
              <a:gd name="connsiteX3454" fmla="*/ 1405009 w 9769822"/>
              <a:gd name="connsiteY3454" fmla="*/ 2430653 h 4411929"/>
              <a:gd name="connsiteX3455" fmla="*/ 1513325 w 9769822"/>
              <a:gd name="connsiteY3455" fmla="*/ 2445566 h 4411929"/>
              <a:gd name="connsiteX3456" fmla="*/ 1409873 w 9769822"/>
              <a:gd name="connsiteY3456" fmla="*/ 2404608 h 4411929"/>
              <a:gd name="connsiteX3457" fmla="*/ 1324043 w 9769822"/>
              <a:gd name="connsiteY3457" fmla="*/ 2390519 h 4411929"/>
              <a:gd name="connsiteX3458" fmla="*/ 1270448 w 9769822"/>
              <a:gd name="connsiteY3458" fmla="*/ 2375368 h 4411929"/>
              <a:gd name="connsiteX3459" fmla="*/ 1270109 w 9769822"/>
              <a:gd name="connsiteY3459" fmla="*/ 2373261 h 4411929"/>
              <a:gd name="connsiteX3460" fmla="*/ 1253722 w 9769822"/>
              <a:gd name="connsiteY3460" fmla="*/ 2368909 h 4411929"/>
              <a:gd name="connsiteX3461" fmla="*/ 1242881 w 9769822"/>
              <a:gd name="connsiteY3461" fmla="*/ 2367783 h 4411929"/>
              <a:gd name="connsiteX3462" fmla="*/ 1199084 w 9769822"/>
              <a:gd name="connsiteY3462" fmla="*/ 2355757 h 4411929"/>
              <a:gd name="connsiteX3463" fmla="*/ 1211148 w 9769822"/>
              <a:gd name="connsiteY3463" fmla="*/ 2348480 h 4411929"/>
              <a:gd name="connsiteX3464" fmla="*/ 1246918 w 9769822"/>
              <a:gd name="connsiteY3464" fmla="*/ 2344714 h 4411929"/>
              <a:gd name="connsiteX3465" fmla="*/ 1259554 w 9769822"/>
              <a:gd name="connsiteY3465" fmla="*/ 2347078 h 4411929"/>
              <a:gd name="connsiteX3466" fmla="*/ 1386912 w 9769822"/>
              <a:gd name="connsiteY3466" fmla="*/ 2360390 h 4411929"/>
              <a:gd name="connsiteX3467" fmla="*/ 1417876 w 9769822"/>
              <a:gd name="connsiteY3467" fmla="*/ 2345465 h 4411929"/>
              <a:gd name="connsiteX3468" fmla="*/ 1543660 w 9769822"/>
              <a:gd name="connsiteY3468" fmla="*/ 2375700 h 4411929"/>
              <a:gd name="connsiteX3469" fmla="*/ 1542627 w 9769822"/>
              <a:gd name="connsiteY3469" fmla="*/ 2362685 h 4411929"/>
              <a:gd name="connsiteX3470" fmla="*/ 1546891 w 9769822"/>
              <a:gd name="connsiteY3470" fmla="*/ 2350894 h 4411929"/>
              <a:gd name="connsiteX3471" fmla="*/ 1541406 w 9769822"/>
              <a:gd name="connsiteY3471" fmla="*/ 2349295 h 4411929"/>
              <a:gd name="connsiteX3472" fmla="*/ 1545530 w 9769822"/>
              <a:gd name="connsiteY3472" fmla="*/ 2346778 h 4411929"/>
              <a:gd name="connsiteX3473" fmla="*/ 1548013 w 9769822"/>
              <a:gd name="connsiteY3473" fmla="*/ 2346304 h 4411929"/>
              <a:gd name="connsiteX3474" fmla="*/ 1548505 w 9769822"/>
              <a:gd name="connsiteY3474" fmla="*/ 2346435 h 4411929"/>
              <a:gd name="connsiteX3475" fmla="*/ 1548902 w 9769822"/>
              <a:gd name="connsiteY3475" fmla="*/ 2345337 h 4411929"/>
              <a:gd name="connsiteX3476" fmla="*/ 1550420 w 9769822"/>
              <a:gd name="connsiteY3476" fmla="*/ 2344427 h 4411929"/>
              <a:gd name="connsiteX3477" fmla="*/ 1602755 w 9769822"/>
              <a:gd name="connsiteY3477" fmla="*/ 2350145 h 4411929"/>
              <a:gd name="connsiteX3478" fmla="*/ 1576758 w 9769822"/>
              <a:gd name="connsiteY3478" fmla="*/ 2339427 h 4411929"/>
              <a:gd name="connsiteX3479" fmla="*/ 1582253 w 9769822"/>
              <a:gd name="connsiteY3479" fmla="*/ 2340522 h 4411929"/>
              <a:gd name="connsiteX3480" fmla="*/ 1516509 w 9769822"/>
              <a:gd name="connsiteY3480" fmla="*/ 2318707 h 4411929"/>
              <a:gd name="connsiteX3481" fmla="*/ 1432614 w 9769822"/>
              <a:gd name="connsiteY3481" fmla="*/ 2288856 h 4411929"/>
              <a:gd name="connsiteX3482" fmla="*/ 1532332 w 9769822"/>
              <a:gd name="connsiteY3482" fmla="*/ 2319595 h 4411929"/>
              <a:gd name="connsiteX3483" fmla="*/ 1566151 w 9769822"/>
              <a:gd name="connsiteY3483" fmla="*/ 2328771 h 4411929"/>
              <a:gd name="connsiteX3484" fmla="*/ 1564548 w 9769822"/>
              <a:gd name="connsiteY3484" fmla="*/ 2324299 h 4411929"/>
              <a:gd name="connsiteX3485" fmla="*/ 1563302 w 9769822"/>
              <a:gd name="connsiteY3485" fmla="*/ 2323524 h 4411929"/>
              <a:gd name="connsiteX3486" fmla="*/ 1552777 w 9769822"/>
              <a:gd name="connsiteY3486" fmla="*/ 2320234 h 4411929"/>
              <a:gd name="connsiteX3487" fmla="*/ 1557473 w 9769822"/>
              <a:gd name="connsiteY3487" fmla="*/ 2320472 h 4411929"/>
              <a:gd name="connsiteX3488" fmla="*/ 1558498 w 9769822"/>
              <a:gd name="connsiteY3488" fmla="*/ 2320541 h 4411929"/>
              <a:gd name="connsiteX3489" fmla="*/ 1556291 w 9769822"/>
              <a:gd name="connsiteY3489" fmla="*/ 2319169 h 4411929"/>
              <a:gd name="connsiteX3490" fmla="*/ 1538768 w 9769822"/>
              <a:gd name="connsiteY3490" fmla="*/ 2312412 h 4411929"/>
              <a:gd name="connsiteX3491" fmla="*/ 1317717 w 9769822"/>
              <a:gd name="connsiteY3491" fmla="*/ 2237017 h 4411929"/>
              <a:gd name="connsiteX3492" fmla="*/ 1524903 w 9769822"/>
              <a:gd name="connsiteY3492" fmla="*/ 2299988 h 4411929"/>
              <a:gd name="connsiteX3493" fmla="*/ 1541108 w 9769822"/>
              <a:gd name="connsiteY3493" fmla="*/ 2301559 h 4411929"/>
              <a:gd name="connsiteX3494" fmla="*/ 1526936 w 9769822"/>
              <a:gd name="connsiteY3494" fmla="*/ 2297721 h 4411929"/>
              <a:gd name="connsiteX3495" fmla="*/ 1413580 w 9769822"/>
              <a:gd name="connsiteY3495" fmla="*/ 2258506 h 4411929"/>
              <a:gd name="connsiteX3496" fmla="*/ 1341477 w 9769822"/>
              <a:gd name="connsiteY3496" fmla="*/ 2231707 h 4411929"/>
              <a:gd name="connsiteX3497" fmla="*/ 1352484 w 9769822"/>
              <a:gd name="connsiteY3497" fmla="*/ 2232412 h 4411929"/>
              <a:gd name="connsiteX3498" fmla="*/ 1352971 w 9769822"/>
              <a:gd name="connsiteY3498" fmla="*/ 2232395 h 4411929"/>
              <a:gd name="connsiteX3499" fmla="*/ 1356224 w 9769822"/>
              <a:gd name="connsiteY3499" fmla="*/ 2233355 h 4411929"/>
              <a:gd name="connsiteX3500" fmla="*/ 1407657 w 9769822"/>
              <a:gd name="connsiteY3500" fmla="*/ 2250135 h 4411929"/>
              <a:gd name="connsiteX3501" fmla="*/ 1374461 w 9769822"/>
              <a:gd name="connsiteY3501" fmla="*/ 2232656 h 4411929"/>
              <a:gd name="connsiteX3502" fmla="*/ 1370761 w 9769822"/>
              <a:gd name="connsiteY3502" fmla="*/ 2231531 h 4411929"/>
              <a:gd name="connsiteX3503" fmla="*/ 1374955 w 9769822"/>
              <a:gd name="connsiteY3503" fmla="*/ 2227663 h 4411929"/>
              <a:gd name="connsiteX3504" fmla="*/ 1362248 w 9769822"/>
              <a:gd name="connsiteY3504" fmla="*/ 2224960 h 4411929"/>
              <a:gd name="connsiteX3505" fmla="*/ 1346663 w 9769822"/>
              <a:gd name="connsiteY3505" fmla="*/ 2223651 h 4411929"/>
              <a:gd name="connsiteX3506" fmla="*/ 1336546 w 9769822"/>
              <a:gd name="connsiteY3506" fmla="*/ 2219810 h 4411929"/>
              <a:gd name="connsiteX3507" fmla="*/ 1370822 w 9769822"/>
              <a:gd name="connsiteY3507" fmla="*/ 2225305 h 4411929"/>
              <a:gd name="connsiteX3508" fmla="*/ 1565585 w 9769822"/>
              <a:gd name="connsiteY3508" fmla="*/ 2290093 h 4411929"/>
              <a:gd name="connsiteX3509" fmla="*/ 1591631 w 9769822"/>
              <a:gd name="connsiteY3509" fmla="*/ 2298876 h 4411929"/>
              <a:gd name="connsiteX3510" fmla="*/ 1601959 w 9769822"/>
              <a:gd name="connsiteY3510" fmla="*/ 2302232 h 4411929"/>
              <a:gd name="connsiteX3511" fmla="*/ 1601489 w 9769822"/>
              <a:gd name="connsiteY3511" fmla="*/ 2301521 h 4411929"/>
              <a:gd name="connsiteX3512" fmla="*/ 1597195 w 9769822"/>
              <a:gd name="connsiteY3512" fmla="*/ 2294319 h 4411929"/>
              <a:gd name="connsiteX3513" fmla="*/ 1596590 w 9769822"/>
              <a:gd name="connsiteY3513" fmla="*/ 2291750 h 4411929"/>
              <a:gd name="connsiteX3514" fmla="*/ 1553258 w 9769822"/>
              <a:gd name="connsiteY3514" fmla="*/ 2276747 h 4411929"/>
              <a:gd name="connsiteX3515" fmla="*/ 1518672 w 9769822"/>
              <a:gd name="connsiteY3515" fmla="*/ 2265277 h 4411929"/>
              <a:gd name="connsiteX3516" fmla="*/ 1503025 w 9769822"/>
              <a:gd name="connsiteY3516" fmla="*/ 2262900 h 4411929"/>
              <a:gd name="connsiteX3517" fmla="*/ 1494275 w 9769822"/>
              <a:gd name="connsiteY3517" fmla="*/ 2257185 h 4411929"/>
              <a:gd name="connsiteX3518" fmla="*/ 1474314 w 9769822"/>
              <a:gd name="connsiteY3518" fmla="*/ 2250565 h 4411929"/>
              <a:gd name="connsiteX3519" fmla="*/ 1414206 w 9769822"/>
              <a:gd name="connsiteY3519" fmla="*/ 2230783 h 4411929"/>
              <a:gd name="connsiteX3520" fmla="*/ 1433454 w 9769822"/>
              <a:gd name="connsiteY3520" fmla="*/ 2230224 h 4411929"/>
              <a:gd name="connsiteX3521" fmla="*/ 1436913 w 9769822"/>
              <a:gd name="connsiteY3521" fmla="*/ 2231623 h 4411929"/>
              <a:gd name="connsiteX3522" fmla="*/ 1443300 w 9769822"/>
              <a:gd name="connsiteY3522" fmla="*/ 2231094 h 4411929"/>
              <a:gd name="connsiteX3523" fmla="*/ 1482449 w 9769822"/>
              <a:gd name="connsiteY3523" fmla="*/ 2231480 h 4411929"/>
              <a:gd name="connsiteX3524" fmla="*/ 1519272 w 9769822"/>
              <a:gd name="connsiteY3524" fmla="*/ 2232394 h 4411929"/>
              <a:gd name="connsiteX3525" fmla="*/ 1524634 w 9769822"/>
              <a:gd name="connsiteY3525" fmla="*/ 2232323 h 4411929"/>
              <a:gd name="connsiteX3526" fmla="*/ 1563582 w 9769822"/>
              <a:gd name="connsiteY3526" fmla="*/ 2243970 h 4411929"/>
              <a:gd name="connsiteX3527" fmla="*/ 1514458 w 9769822"/>
              <a:gd name="connsiteY3527" fmla="*/ 2237935 h 4411929"/>
              <a:gd name="connsiteX3528" fmla="*/ 1489517 w 9769822"/>
              <a:gd name="connsiteY3528" fmla="*/ 2237530 h 4411929"/>
              <a:gd name="connsiteX3529" fmla="*/ 1484964 w 9769822"/>
              <a:gd name="connsiteY3529" fmla="*/ 2237521 h 4411929"/>
              <a:gd name="connsiteX3530" fmla="*/ 1517075 w 9769822"/>
              <a:gd name="connsiteY3530" fmla="*/ 2243491 h 4411929"/>
              <a:gd name="connsiteX3531" fmla="*/ 1569719 w 9769822"/>
              <a:gd name="connsiteY3531" fmla="*/ 2255263 h 4411929"/>
              <a:gd name="connsiteX3532" fmla="*/ 1611072 w 9769822"/>
              <a:gd name="connsiteY3532" fmla="*/ 2264046 h 4411929"/>
              <a:gd name="connsiteX3533" fmla="*/ 1616328 w 9769822"/>
              <a:gd name="connsiteY3533" fmla="*/ 2262119 h 4411929"/>
              <a:gd name="connsiteX3534" fmla="*/ 1622627 w 9769822"/>
              <a:gd name="connsiteY3534" fmla="*/ 2261573 h 4411929"/>
              <a:gd name="connsiteX3535" fmla="*/ 1628655 w 9769822"/>
              <a:gd name="connsiteY3535" fmla="*/ 2263369 h 4411929"/>
              <a:gd name="connsiteX3536" fmla="*/ 1599123 w 9769822"/>
              <a:gd name="connsiteY3536" fmla="*/ 2252668 h 4411929"/>
              <a:gd name="connsiteX3537" fmla="*/ 1661849 w 9769822"/>
              <a:gd name="connsiteY3537" fmla="*/ 2268891 h 4411929"/>
              <a:gd name="connsiteX3538" fmla="*/ 1647358 w 9769822"/>
              <a:gd name="connsiteY3538" fmla="*/ 2263763 h 4411929"/>
              <a:gd name="connsiteX3539" fmla="*/ 1642191 w 9769822"/>
              <a:gd name="connsiteY3539" fmla="*/ 2262226 h 4411929"/>
              <a:gd name="connsiteX3540" fmla="*/ 1599576 w 9769822"/>
              <a:gd name="connsiteY3540" fmla="*/ 2250848 h 4411929"/>
              <a:gd name="connsiteX3541" fmla="*/ 1578134 w 9769822"/>
              <a:gd name="connsiteY3541" fmla="*/ 2245127 h 4411929"/>
              <a:gd name="connsiteX3542" fmla="*/ 1558804 w 9769822"/>
              <a:gd name="connsiteY3542" fmla="*/ 2239969 h 4411929"/>
              <a:gd name="connsiteX3543" fmla="*/ 1542522 w 9769822"/>
              <a:gd name="connsiteY3543" fmla="*/ 2232870 h 4411929"/>
              <a:gd name="connsiteX3544" fmla="*/ 1561472 w 9769822"/>
              <a:gd name="connsiteY3544" fmla="*/ 2230526 h 4411929"/>
              <a:gd name="connsiteX3545" fmla="*/ 1582351 w 9769822"/>
              <a:gd name="connsiteY3545" fmla="*/ 2229467 h 4411929"/>
              <a:gd name="connsiteX3546" fmla="*/ 1577285 w 9769822"/>
              <a:gd name="connsiteY3546" fmla="*/ 2227435 h 4411929"/>
              <a:gd name="connsiteX3547" fmla="*/ 1576255 w 9769822"/>
              <a:gd name="connsiteY3547" fmla="*/ 2219226 h 4411929"/>
              <a:gd name="connsiteX3548" fmla="*/ 1598488 w 9769822"/>
              <a:gd name="connsiteY3548" fmla="*/ 2224717 h 4411929"/>
              <a:gd name="connsiteX3549" fmla="*/ 1600770 w 9769822"/>
              <a:gd name="connsiteY3549" fmla="*/ 2223266 h 4411929"/>
              <a:gd name="connsiteX3550" fmla="*/ 1593281 w 9769822"/>
              <a:gd name="connsiteY3550" fmla="*/ 2219985 h 4411929"/>
              <a:gd name="connsiteX3551" fmla="*/ 1592350 w 9769822"/>
              <a:gd name="connsiteY3551" fmla="*/ 2219977 h 4411929"/>
              <a:gd name="connsiteX3552" fmla="*/ 1591553 w 9769822"/>
              <a:gd name="connsiteY3552" fmla="*/ 2219229 h 4411929"/>
              <a:gd name="connsiteX3553" fmla="*/ 1587087 w 9769822"/>
              <a:gd name="connsiteY3553" fmla="*/ 2217273 h 4411929"/>
              <a:gd name="connsiteX3554" fmla="*/ 1555839 w 9769822"/>
              <a:gd name="connsiteY3554" fmla="*/ 2208361 h 4411929"/>
              <a:gd name="connsiteX3555" fmla="*/ 1328223 w 9769822"/>
              <a:gd name="connsiteY3555" fmla="*/ 2148206 h 4411929"/>
              <a:gd name="connsiteX3556" fmla="*/ 1398951 w 9769822"/>
              <a:gd name="connsiteY3556" fmla="*/ 2143236 h 4411929"/>
              <a:gd name="connsiteX3557" fmla="*/ 1409879 w 9769822"/>
              <a:gd name="connsiteY3557" fmla="*/ 2145249 h 4411929"/>
              <a:gd name="connsiteX3558" fmla="*/ 1415577 w 9769822"/>
              <a:gd name="connsiteY3558" fmla="*/ 2148676 h 4411929"/>
              <a:gd name="connsiteX3559" fmla="*/ 1410441 w 9769822"/>
              <a:gd name="connsiteY3559" fmla="*/ 2145353 h 4411929"/>
              <a:gd name="connsiteX3560" fmla="*/ 1409879 w 9769822"/>
              <a:gd name="connsiteY3560" fmla="*/ 2145249 h 4411929"/>
              <a:gd name="connsiteX3561" fmla="*/ 1397677 w 9769822"/>
              <a:gd name="connsiteY3561" fmla="*/ 2137913 h 4411929"/>
              <a:gd name="connsiteX3562" fmla="*/ 1262974 w 9769822"/>
              <a:gd name="connsiteY3562" fmla="*/ 2112740 h 4411929"/>
              <a:gd name="connsiteX3563" fmla="*/ 1237686 w 9769822"/>
              <a:gd name="connsiteY3563" fmla="*/ 2109104 h 4411929"/>
              <a:gd name="connsiteX3564" fmla="*/ 1261473 w 9769822"/>
              <a:gd name="connsiteY3564" fmla="*/ 2110132 h 4411929"/>
              <a:gd name="connsiteX3565" fmla="*/ 1241509 w 9769822"/>
              <a:gd name="connsiteY3565" fmla="*/ 2092279 h 4411929"/>
              <a:gd name="connsiteX3566" fmla="*/ 1225210 w 9769822"/>
              <a:gd name="connsiteY3566" fmla="*/ 2089646 h 4411929"/>
              <a:gd name="connsiteX3567" fmla="*/ 1289649 w 9769822"/>
              <a:gd name="connsiteY3567" fmla="*/ 2099345 h 4411929"/>
              <a:gd name="connsiteX3568" fmla="*/ 1299014 w 9769822"/>
              <a:gd name="connsiteY3568" fmla="*/ 2096514 h 4411929"/>
              <a:gd name="connsiteX3569" fmla="*/ 1321313 w 9769822"/>
              <a:gd name="connsiteY3569" fmla="*/ 2091202 h 4411929"/>
              <a:gd name="connsiteX3570" fmla="*/ 1278524 w 9769822"/>
              <a:gd name="connsiteY3570" fmla="*/ 2081777 h 4411929"/>
              <a:gd name="connsiteX3571" fmla="*/ 1298555 w 9769822"/>
              <a:gd name="connsiteY3571" fmla="*/ 2083151 h 4411929"/>
              <a:gd name="connsiteX3572" fmla="*/ 1358049 w 9769822"/>
              <a:gd name="connsiteY3572" fmla="*/ 2093302 h 4411929"/>
              <a:gd name="connsiteX3573" fmla="*/ 1381332 w 9769822"/>
              <a:gd name="connsiteY3573" fmla="*/ 2097624 h 4411929"/>
              <a:gd name="connsiteX3574" fmla="*/ 1421642 w 9769822"/>
              <a:gd name="connsiteY3574" fmla="*/ 2097745 h 4411929"/>
              <a:gd name="connsiteX3575" fmla="*/ 1404476 w 9769822"/>
              <a:gd name="connsiteY3575" fmla="*/ 2091102 h 4411929"/>
              <a:gd name="connsiteX3576" fmla="*/ 1475857 w 9769822"/>
              <a:gd name="connsiteY3576" fmla="*/ 2093807 h 4411929"/>
              <a:gd name="connsiteX3577" fmla="*/ 1458209 w 9769822"/>
              <a:gd name="connsiteY3577" fmla="*/ 2084222 h 4411929"/>
              <a:gd name="connsiteX3578" fmla="*/ 1447045 w 9769822"/>
              <a:gd name="connsiteY3578" fmla="*/ 2065619 h 4411929"/>
              <a:gd name="connsiteX3579" fmla="*/ 1443286 w 9769822"/>
              <a:gd name="connsiteY3579" fmla="*/ 2059545 h 4411929"/>
              <a:gd name="connsiteX3580" fmla="*/ 1433995 w 9769822"/>
              <a:gd name="connsiteY3580" fmla="*/ 2057546 h 4411929"/>
              <a:gd name="connsiteX3581" fmla="*/ 1421571 w 9769822"/>
              <a:gd name="connsiteY3581" fmla="*/ 2052806 h 4411929"/>
              <a:gd name="connsiteX3582" fmla="*/ 1420389 w 9769822"/>
              <a:gd name="connsiteY3582" fmla="*/ 2052903 h 4411929"/>
              <a:gd name="connsiteX3583" fmla="*/ 1393358 w 9769822"/>
              <a:gd name="connsiteY3583" fmla="*/ 2050654 h 4411929"/>
              <a:gd name="connsiteX3584" fmla="*/ 1414066 w 9769822"/>
              <a:gd name="connsiteY3584" fmla="*/ 2044413 h 4411929"/>
              <a:gd name="connsiteX3585" fmla="*/ 1412939 w 9769822"/>
              <a:gd name="connsiteY3585" fmla="*/ 2045965 h 4411929"/>
              <a:gd name="connsiteX3586" fmla="*/ 1409580 w 9769822"/>
              <a:gd name="connsiteY3586" fmla="*/ 2046279 h 4411929"/>
              <a:gd name="connsiteX3587" fmla="*/ 1412214 w 9769822"/>
              <a:gd name="connsiteY3587" fmla="*/ 2046962 h 4411929"/>
              <a:gd name="connsiteX3588" fmla="*/ 1412939 w 9769822"/>
              <a:gd name="connsiteY3588" fmla="*/ 2045965 h 4411929"/>
              <a:gd name="connsiteX3589" fmla="*/ 1419114 w 9769822"/>
              <a:gd name="connsiteY3589" fmla="*/ 2045387 h 4411929"/>
              <a:gd name="connsiteX3590" fmla="*/ 1423076 w 9769822"/>
              <a:gd name="connsiteY3590" fmla="*/ 2046152 h 4411929"/>
              <a:gd name="connsiteX3591" fmla="*/ 1427593 w 9769822"/>
              <a:gd name="connsiteY3591" fmla="*/ 2045904 h 4411929"/>
              <a:gd name="connsiteX3592" fmla="*/ 1440755 w 9769822"/>
              <a:gd name="connsiteY3592" fmla="*/ 2035684 h 4411929"/>
              <a:gd name="connsiteX3593" fmla="*/ 1514713 w 9769822"/>
              <a:gd name="connsiteY3593" fmla="*/ 2036949 h 4411929"/>
              <a:gd name="connsiteX3594" fmla="*/ 1517179 w 9769822"/>
              <a:gd name="connsiteY3594" fmla="*/ 2035671 h 4411929"/>
              <a:gd name="connsiteX3595" fmla="*/ 1377914 w 9769822"/>
              <a:gd name="connsiteY3595" fmla="*/ 2016873 h 4411929"/>
              <a:gd name="connsiteX3596" fmla="*/ 1347440 w 9769822"/>
              <a:gd name="connsiteY3596" fmla="*/ 2012037 h 4411929"/>
              <a:gd name="connsiteX3597" fmla="*/ 1300279 w 9769822"/>
              <a:gd name="connsiteY3597" fmla="*/ 2011357 h 4411929"/>
              <a:gd name="connsiteX3598" fmla="*/ 1293277 w 9769822"/>
              <a:gd name="connsiteY3598" fmla="*/ 2007911 h 4411929"/>
              <a:gd name="connsiteX3599" fmla="*/ 1276420 w 9769822"/>
              <a:gd name="connsiteY3599" fmla="*/ 2000830 h 4411929"/>
              <a:gd name="connsiteX3600" fmla="*/ 1276715 w 9769822"/>
              <a:gd name="connsiteY3600" fmla="*/ 2000815 h 4411929"/>
              <a:gd name="connsiteX3601" fmla="*/ 807590 w 9769822"/>
              <a:gd name="connsiteY3601" fmla="*/ 1926375 h 4411929"/>
              <a:gd name="connsiteX3602" fmla="*/ 788027 w 9769822"/>
              <a:gd name="connsiteY3602" fmla="*/ 1923067 h 4411929"/>
              <a:gd name="connsiteX3603" fmla="*/ 776839 w 9769822"/>
              <a:gd name="connsiteY3603" fmla="*/ 1921495 h 4411929"/>
              <a:gd name="connsiteX3604" fmla="*/ 745343 w 9769822"/>
              <a:gd name="connsiteY3604" fmla="*/ 1916497 h 4411929"/>
              <a:gd name="connsiteX3605" fmla="*/ 736466 w 9769822"/>
              <a:gd name="connsiteY3605" fmla="*/ 1912239 h 4411929"/>
              <a:gd name="connsiteX3606" fmla="*/ 764295 w 9769822"/>
              <a:gd name="connsiteY3606" fmla="*/ 1911815 h 4411929"/>
              <a:gd name="connsiteX3607" fmla="*/ 808356 w 9769822"/>
              <a:gd name="connsiteY3607" fmla="*/ 1916964 h 4411929"/>
              <a:gd name="connsiteX3608" fmla="*/ 887049 w 9769822"/>
              <a:gd name="connsiteY3608" fmla="*/ 1922329 h 4411929"/>
              <a:gd name="connsiteX3609" fmla="*/ 873653 w 9769822"/>
              <a:gd name="connsiteY3609" fmla="*/ 1916215 h 4411929"/>
              <a:gd name="connsiteX3610" fmla="*/ 895648 w 9769822"/>
              <a:gd name="connsiteY3610" fmla="*/ 1916188 h 4411929"/>
              <a:gd name="connsiteX3611" fmla="*/ 1062796 w 9769822"/>
              <a:gd name="connsiteY3611" fmla="*/ 1920159 h 4411929"/>
              <a:gd name="connsiteX3612" fmla="*/ 1085242 w 9769822"/>
              <a:gd name="connsiteY3612" fmla="*/ 1927187 h 4411929"/>
              <a:gd name="connsiteX3613" fmla="*/ 1092165 w 9769822"/>
              <a:gd name="connsiteY3613" fmla="*/ 1926043 h 4411929"/>
              <a:gd name="connsiteX3614" fmla="*/ 1062796 w 9769822"/>
              <a:gd name="connsiteY3614" fmla="*/ 1920159 h 4411929"/>
              <a:gd name="connsiteX3615" fmla="*/ 902774 w 9769822"/>
              <a:gd name="connsiteY3615" fmla="*/ 1900674 h 4411929"/>
              <a:gd name="connsiteX3616" fmla="*/ 826965 w 9769822"/>
              <a:gd name="connsiteY3616" fmla="*/ 1886808 h 4411929"/>
              <a:gd name="connsiteX3617" fmla="*/ 809715 w 9769822"/>
              <a:gd name="connsiteY3617" fmla="*/ 1872265 h 4411929"/>
              <a:gd name="connsiteX3618" fmla="*/ 733729 w 9769822"/>
              <a:gd name="connsiteY3618" fmla="*/ 1869081 h 4411929"/>
              <a:gd name="connsiteX3619" fmla="*/ 733836 w 9769822"/>
              <a:gd name="connsiteY3619" fmla="*/ 1868794 h 4411929"/>
              <a:gd name="connsiteX3620" fmla="*/ 738041 w 9769822"/>
              <a:gd name="connsiteY3620" fmla="*/ 1867892 h 4411929"/>
              <a:gd name="connsiteX3621" fmla="*/ 741572 w 9769822"/>
              <a:gd name="connsiteY3621" fmla="*/ 1867432 h 4411929"/>
              <a:gd name="connsiteX3622" fmla="*/ 767662 w 9769822"/>
              <a:gd name="connsiteY3622" fmla="*/ 1862213 h 4411929"/>
              <a:gd name="connsiteX3623" fmla="*/ 1108900 w 9769822"/>
              <a:gd name="connsiteY3623" fmla="*/ 1890601 h 4411929"/>
              <a:gd name="connsiteX3624" fmla="*/ 1108900 w 9769822"/>
              <a:gd name="connsiteY3624" fmla="*/ 1890601 h 4411929"/>
              <a:gd name="connsiteX3625" fmla="*/ 1211323 w 9769822"/>
              <a:gd name="connsiteY3625" fmla="*/ 1876343 h 4411929"/>
              <a:gd name="connsiteX3626" fmla="*/ 1258189 w 9769822"/>
              <a:gd name="connsiteY3626" fmla="*/ 1866918 h 4411929"/>
              <a:gd name="connsiteX3627" fmla="*/ 1289215 w 9769822"/>
              <a:gd name="connsiteY3627" fmla="*/ 1864256 h 4411929"/>
              <a:gd name="connsiteX3628" fmla="*/ 1275707 w 9769822"/>
              <a:gd name="connsiteY3628" fmla="*/ 1861542 h 4411929"/>
              <a:gd name="connsiteX3629" fmla="*/ 1181523 w 9769822"/>
              <a:gd name="connsiteY3629" fmla="*/ 1838240 h 4411929"/>
              <a:gd name="connsiteX3630" fmla="*/ 1115535 w 9769822"/>
              <a:gd name="connsiteY3630" fmla="*/ 1819619 h 4411929"/>
              <a:gd name="connsiteX3631" fmla="*/ 1122015 w 9769822"/>
              <a:gd name="connsiteY3631" fmla="*/ 1820124 h 4411929"/>
              <a:gd name="connsiteX3632" fmla="*/ 1173413 w 9769822"/>
              <a:gd name="connsiteY3632" fmla="*/ 1828367 h 4411929"/>
              <a:gd name="connsiteX3633" fmla="*/ 1178452 w 9769822"/>
              <a:gd name="connsiteY3633" fmla="*/ 1828812 h 4411929"/>
              <a:gd name="connsiteX3634" fmla="*/ 1205139 w 9769822"/>
              <a:gd name="connsiteY3634" fmla="*/ 1836326 h 4411929"/>
              <a:gd name="connsiteX3635" fmla="*/ 1292348 w 9769822"/>
              <a:gd name="connsiteY3635" fmla="*/ 1856836 h 4411929"/>
              <a:gd name="connsiteX3636" fmla="*/ 1321995 w 9769822"/>
              <a:gd name="connsiteY3636" fmla="*/ 1862559 h 4411929"/>
              <a:gd name="connsiteX3637" fmla="*/ 1384664 w 9769822"/>
              <a:gd name="connsiteY3637" fmla="*/ 1864524 h 4411929"/>
              <a:gd name="connsiteX3638" fmla="*/ 1496928 w 9769822"/>
              <a:gd name="connsiteY3638" fmla="*/ 1882510 h 4411929"/>
              <a:gd name="connsiteX3639" fmla="*/ 1534895 w 9769822"/>
              <a:gd name="connsiteY3639" fmla="*/ 1888356 h 4411929"/>
              <a:gd name="connsiteX3640" fmla="*/ 1692980 w 9769822"/>
              <a:gd name="connsiteY3640" fmla="*/ 1903719 h 4411929"/>
              <a:gd name="connsiteX3641" fmla="*/ 1707502 w 9769822"/>
              <a:gd name="connsiteY3641" fmla="*/ 1895079 h 4411929"/>
              <a:gd name="connsiteX3642" fmla="*/ 1767714 w 9769822"/>
              <a:gd name="connsiteY3642" fmla="*/ 1902457 h 4411929"/>
              <a:gd name="connsiteX3643" fmla="*/ 1768532 w 9769822"/>
              <a:gd name="connsiteY3643" fmla="*/ 1892875 h 4411929"/>
              <a:gd name="connsiteX3644" fmla="*/ 1770203 w 9769822"/>
              <a:gd name="connsiteY3644" fmla="*/ 1890486 h 4411929"/>
              <a:gd name="connsiteX3645" fmla="*/ 1716033 w 9769822"/>
              <a:gd name="connsiteY3645" fmla="*/ 1881819 h 4411929"/>
              <a:gd name="connsiteX3646" fmla="*/ 1519464 w 9769822"/>
              <a:gd name="connsiteY3646" fmla="*/ 1861042 h 4411929"/>
              <a:gd name="connsiteX3647" fmla="*/ 1274123 w 9769822"/>
              <a:gd name="connsiteY3647" fmla="*/ 1815591 h 4411929"/>
              <a:gd name="connsiteX3648" fmla="*/ 1075920 w 9769822"/>
              <a:gd name="connsiteY3648" fmla="*/ 1764784 h 4411929"/>
              <a:gd name="connsiteX3649" fmla="*/ 1079017 w 9769822"/>
              <a:gd name="connsiteY3649" fmla="*/ 1765094 h 4411929"/>
              <a:gd name="connsiteX3650" fmla="*/ 1078266 w 9769822"/>
              <a:gd name="connsiteY3650" fmla="*/ 1764262 h 4411929"/>
              <a:gd name="connsiteX3651" fmla="*/ 1102445 w 9769822"/>
              <a:gd name="connsiteY3651" fmla="*/ 1758442 h 4411929"/>
              <a:gd name="connsiteX3652" fmla="*/ 1111520 w 9769822"/>
              <a:gd name="connsiteY3652" fmla="*/ 1756432 h 4411929"/>
              <a:gd name="connsiteX3653" fmla="*/ 1097061 w 9769822"/>
              <a:gd name="connsiteY3653" fmla="*/ 1754337 h 4411929"/>
              <a:gd name="connsiteX3654" fmla="*/ 1005957 w 9769822"/>
              <a:gd name="connsiteY3654" fmla="*/ 1743971 h 4411929"/>
              <a:gd name="connsiteX3655" fmla="*/ 992275 w 9769822"/>
              <a:gd name="connsiteY3655" fmla="*/ 1738763 h 4411929"/>
              <a:gd name="connsiteX3656" fmla="*/ 956795 w 9769822"/>
              <a:gd name="connsiteY3656" fmla="*/ 1727370 h 4411929"/>
              <a:gd name="connsiteX3657" fmla="*/ 936380 w 9769822"/>
              <a:gd name="connsiteY3657" fmla="*/ 1724956 h 4411929"/>
              <a:gd name="connsiteX3658" fmla="*/ 936084 w 9769822"/>
              <a:gd name="connsiteY3658" fmla="*/ 1723955 h 4411929"/>
              <a:gd name="connsiteX3659" fmla="*/ 932787 w 9769822"/>
              <a:gd name="connsiteY3659" fmla="*/ 1724530 h 4411929"/>
              <a:gd name="connsiteX3660" fmla="*/ 936380 w 9769822"/>
              <a:gd name="connsiteY3660" fmla="*/ 1724956 h 4411929"/>
              <a:gd name="connsiteX3661" fmla="*/ 937505 w 9769822"/>
              <a:gd name="connsiteY3661" fmla="*/ 1728757 h 4411929"/>
              <a:gd name="connsiteX3662" fmla="*/ 870518 w 9769822"/>
              <a:gd name="connsiteY3662" fmla="*/ 1717382 h 4411929"/>
              <a:gd name="connsiteX3663" fmla="*/ 884101 w 9769822"/>
              <a:gd name="connsiteY3663" fmla="*/ 1724848 h 4411929"/>
              <a:gd name="connsiteX3664" fmla="*/ 888492 w 9769822"/>
              <a:gd name="connsiteY3664" fmla="*/ 1738198 h 4411929"/>
              <a:gd name="connsiteX3665" fmla="*/ 911290 w 9769822"/>
              <a:gd name="connsiteY3665" fmla="*/ 1745876 h 4411929"/>
              <a:gd name="connsiteX3666" fmla="*/ 935606 w 9769822"/>
              <a:gd name="connsiteY3666" fmla="*/ 1754346 h 4411929"/>
              <a:gd name="connsiteX3667" fmla="*/ 927466 w 9769822"/>
              <a:gd name="connsiteY3667" fmla="*/ 1755308 h 4411929"/>
              <a:gd name="connsiteX3668" fmla="*/ 887562 w 9769822"/>
              <a:gd name="connsiteY3668" fmla="*/ 1743453 h 4411929"/>
              <a:gd name="connsiteX3669" fmla="*/ 881462 w 9769822"/>
              <a:gd name="connsiteY3669" fmla="*/ 1741746 h 4411929"/>
              <a:gd name="connsiteX3670" fmla="*/ 844396 w 9769822"/>
              <a:gd name="connsiteY3670" fmla="*/ 1731371 h 4411929"/>
              <a:gd name="connsiteX3671" fmla="*/ 867176 w 9769822"/>
              <a:gd name="connsiteY3671" fmla="*/ 1728179 h 4411929"/>
              <a:gd name="connsiteX3672" fmla="*/ 861318 w 9769822"/>
              <a:gd name="connsiteY3672" fmla="*/ 1727515 h 4411929"/>
              <a:gd name="connsiteX3673" fmla="*/ 812543 w 9769822"/>
              <a:gd name="connsiteY3673" fmla="*/ 1722456 h 4411929"/>
              <a:gd name="connsiteX3674" fmla="*/ 804125 w 9769822"/>
              <a:gd name="connsiteY3674" fmla="*/ 1720100 h 4411929"/>
              <a:gd name="connsiteX3675" fmla="*/ 817159 w 9769822"/>
              <a:gd name="connsiteY3675" fmla="*/ 1719916 h 4411929"/>
              <a:gd name="connsiteX3676" fmla="*/ 791961 w 9769822"/>
              <a:gd name="connsiteY3676" fmla="*/ 1707425 h 4411929"/>
              <a:gd name="connsiteX3677" fmla="*/ 802970 w 9769822"/>
              <a:gd name="connsiteY3677" fmla="*/ 1704585 h 4411929"/>
              <a:gd name="connsiteX3678" fmla="*/ 819968 w 9769822"/>
              <a:gd name="connsiteY3678" fmla="*/ 1681205 h 4411929"/>
              <a:gd name="connsiteX3679" fmla="*/ 720954 w 9769822"/>
              <a:gd name="connsiteY3679" fmla="*/ 1660411 h 4411929"/>
              <a:gd name="connsiteX3680" fmla="*/ 750369 w 9769822"/>
              <a:gd name="connsiteY3680" fmla="*/ 1652535 h 4411929"/>
              <a:gd name="connsiteX3681" fmla="*/ 753519 w 9769822"/>
              <a:gd name="connsiteY3681" fmla="*/ 1652598 h 4411929"/>
              <a:gd name="connsiteX3682" fmla="*/ 782500 w 9769822"/>
              <a:gd name="connsiteY3682" fmla="*/ 1662255 h 4411929"/>
              <a:gd name="connsiteX3683" fmla="*/ 826868 w 9769822"/>
              <a:gd name="connsiteY3683" fmla="*/ 1668762 h 4411929"/>
              <a:gd name="connsiteX3684" fmla="*/ 815070 w 9769822"/>
              <a:gd name="connsiteY3684" fmla="*/ 1663682 h 4411929"/>
              <a:gd name="connsiteX3685" fmla="*/ 784892 w 9769822"/>
              <a:gd name="connsiteY3685" fmla="*/ 1653234 h 4411929"/>
              <a:gd name="connsiteX3686" fmla="*/ 793238 w 9769822"/>
              <a:gd name="connsiteY3686" fmla="*/ 1653403 h 4411929"/>
              <a:gd name="connsiteX3687" fmla="*/ 812201 w 9769822"/>
              <a:gd name="connsiteY3687" fmla="*/ 1650466 h 4411929"/>
              <a:gd name="connsiteX3688" fmla="*/ 826779 w 9769822"/>
              <a:gd name="connsiteY3688" fmla="*/ 1655085 h 4411929"/>
              <a:gd name="connsiteX3689" fmla="*/ 894181 w 9769822"/>
              <a:gd name="connsiteY3689" fmla="*/ 1671014 h 4411929"/>
              <a:gd name="connsiteX3690" fmla="*/ 836392 w 9769822"/>
              <a:gd name="connsiteY3690" fmla="*/ 1653754 h 4411929"/>
              <a:gd name="connsiteX3691" fmla="*/ 808872 w 9769822"/>
              <a:gd name="connsiteY3691" fmla="*/ 1643318 h 4411929"/>
              <a:gd name="connsiteX3692" fmla="*/ 781239 w 9769822"/>
              <a:gd name="connsiteY3692" fmla="*/ 1632329 h 4411929"/>
              <a:gd name="connsiteX3693" fmla="*/ 782246 w 9769822"/>
              <a:gd name="connsiteY3693" fmla="*/ 1632305 h 4411929"/>
              <a:gd name="connsiteX3694" fmla="*/ 831924 w 9769822"/>
              <a:gd name="connsiteY3694" fmla="*/ 1645239 h 4411929"/>
              <a:gd name="connsiteX3695" fmla="*/ 882935 w 9769822"/>
              <a:gd name="connsiteY3695" fmla="*/ 1660937 h 4411929"/>
              <a:gd name="connsiteX3696" fmla="*/ 917681 w 9769822"/>
              <a:gd name="connsiteY3696" fmla="*/ 1663037 h 4411929"/>
              <a:gd name="connsiteX3697" fmla="*/ 935631 w 9769822"/>
              <a:gd name="connsiteY3697" fmla="*/ 1667072 h 4411929"/>
              <a:gd name="connsiteX3698" fmla="*/ 936211 w 9769822"/>
              <a:gd name="connsiteY3698" fmla="*/ 1667403 h 4411929"/>
              <a:gd name="connsiteX3699" fmla="*/ 939712 w 9769822"/>
              <a:gd name="connsiteY3699" fmla="*/ 1667990 h 4411929"/>
              <a:gd name="connsiteX3700" fmla="*/ 978176 w 9769822"/>
              <a:gd name="connsiteY3700" fmla="*/ 1676639 h 4411929"/>
              <a:gd name="connsiteX3701" fmla="*/ 1037188 w 9769822"/>
              <a:gd name="connsiteY3701" fmla="*/ 1692442 h 4411929"/>
              <a:gd name="connsiteX3702" fmla="*/ 1055843 w 9769822"/>
              <a:gd name="connsiteY3702" fmla="*/ 1694251 h 4411929"/>
              <a:gd name="connsiteX3703" fmla="*/ 1025941 w 9769822"/>
              <a:gd name="connsiteY3703" fmla="*/ 1682365 h 4411929"/>
              <a:gd name="connsiteX3704" fmla="*/ 996677 w 9769822"/>
              <a:gd name="connsiteY3704" fmla="*/ 1673935 h 4411929"/>
              <a:gd name="connsiteX3705" fmla="*/ 959665 w 9769822"/>
              <a:gd name="connsiteY3705" fmla="*/ 1671337 h 4411929"/>
              <a:gd name="connsiteX3706" fmla="*/ 939712 w 9769822"/>
              <a:gd name="connsiteY3706" fmla="*/ 1667990 h 4411929"/>
              <a:gd name="connsiteX3707" fmla="*/ 935631 w 9769822"/>
              <a:gd name="connsiteY3707" fmla="*/ 1667072 h 4411929"/>
              <a:gd name="connsiteX3708" fmla="*/ 924819 w 9769822"/>
              <a:gd name="connsiteY3708" fmla="*/ 1660915 h 4411929"/>
              <a:gd name="connsiteX3709" fmla="*/ 942438 w 9769822"/>
              <a:gd name="connsiteY3709" fmla="*/ 1658310 h 4411929"/>
              <a:gd name="connsiteX3710" fmla="*/ 897209 w 9769822"/>
              <a:gd name="connsiteY3710" fmla="*/ 1645282 h 4411929"/>
              <a:gd name="connsiteX3711" fmla="*/ 841714 w 9769822"/>
              <a:gd name="connsiteY3711" fmla="*/ 1626450 h 4411929"/>
              <a:gd name="connsiteX3712" fmla="*/ 851030 w 9769822"/>
              <a:gd name="connsiteY3712" fmla="*/ 1624942 h 4411929"/>
              <a:gd name="connsiteX3713" fmla="*/ 873353 w 9769822"/>
              <a:gd name="connsiteY3713" fmla="*/ 1631134 h 4411929"/>
              <a:gd name="connsiteX3714" fmla="*/ 869401 w 9769822"/>
              <a:gd name="connsiteY3714" fmla="*/ 1631638 h 4411929"/>
              <a:gd name="connsiteX3715" fmla="*/ 876185 w 9769822"/>
              <a:gd name="connsiteY3715" fmla="*/ 1631920 h 4411929"/>
              <a:gd name="connsiteX3716" fmla="*/ 882184 w 9769822"/>
              <a:gd name="connsiteY3716" fmla="*/ 1633584 h 4411929"/>
              <a:gd name="connsiteX3717" fmla="*/ 975892 w 9769822"/>
              <a:gd name="connsiteY3717" fmla="*/ 1658828 h 4411929"/>
              <a:gd name="connsiteX3718" fmla="*/ 994385 w 9769822"/>
              <a:gd name="connsiteY3718" fmla="*/ 1659452 h 4411929"/>
              <a:gd name="connsiteX3719" fmla="*/ 1019281 w 9769822"/>
              <a:gd name="connsiteY3719" fmla="*/ 1660829 h 4411929"/>
              <a:gd name="connsiteX3720" fmla="*/ 1015213 w 9769822"/>
              <a:gd name="connsiteY3720" fmla="*/ 1657843 h 4411929"/>
              <a:gd name="connsiteX3721" fmla="*/ 939205 w 9769822"/>
              <a:gd name="connsiteY3721" fmla="*/ 1635377 h 4411929"/>
              <a:gd name="connsiteX3722" fmla="*/ 962332 w 9769822"/>
              <a:gd name="connsiteY3722" fmla="*/ 1638814 h 4411929"/>
              <a:gd name="connsiteX3723" fmla="*/ 1003994 w 9769822"/>
              <a:gd name="connsiteY3723" fmla="*/ 1645612 h 4411929"/>
              <a:gd name="connsiteX3724" fmla="*/ 1025847 w 9769822"/>
              <a:gd name="connsiteY3724" fmla="*/ 1646773 h 4411929"/>
              <a:gd name="connsiteX3725" fmla="*/ 1028359 w 9769822"/>
              <a:gd name="connsiteY3725" fmla="*/ 1645968 h 4411929"/>
              <a:gd name="connsiteX3726" fmla="*/ 1033064 w 9769822"/>
              <a:gd name="connsiteY3726" fmla="*/ 1643380 h 4411929"/>
              <a:gd name="connsiteX3727" fmla="*/ 972311 w 9769822"/>
              <a:gd name="connsiteY3727" fmla="*/ 1632776 h 4411929"/>
              <a:gd name="connsiteX3728" fmla="*/ 926580 w 9769822"/>
              <a:gd name="connsiteY3728" fmla="*/ 1626379 h 4411929"/>
              <a:gd name="connsiteX3729" fmla="*/ 919958 w 9769822"/>
              <a:gd name="connsiteY3729" fmla="*/ 1625194 h 4411929"/>
              <a:gd name="connsiteX3730" fmla="*/ 909334 w 9769822"/>
              <a:gd name="connsiteY3730" fmla="*/ 1626548 h 4411929"/>
              <a:gd name="connsiteX3731" fmla="*/ 887811 w 9769822"/>
              <a:gd name="connsiteY3731" fmla="*/ 1620187 h 4411929"/>
              <a:gd name="connsiteX3732" fmla="*/ 886016 w 9769822"/>
              <a:gd name="connsiteY3732" fmla="*/ 1619614 h 4411929"/>
              <a:gd name="connsiteX3733" fmla="*/ 887777 w 9769822"/>
              <a:gd name="connsiteY3733" fmla="*/ 1619405 h 4411929"/>
              <a:gd name="connsiteX3734" fmla="*/ 881993 w 9769822"/>
              <a:gd name="connsiteY3734" fmla="*/ 1618330 h 4411929"/>
              <a:gd name="connsiteX3735" fmla="*/ 789200 w 9769822"/>
              <a:gd name="connsiteY3735" fmla="*/ 1588721 h 4411929"/>
              <a:gd name="connsiteX3736" fmla="*/ 794853 w 9769822"/>
              <a:gd name="connsiteY3736" fmla="*/ 1588918 h 4411929"/>
              <a:gd name="connsiteX3737" fmla="*/ 848521 w 9769822"/>
              <a:gd name="connsiteY3737" fmla="*/ 1589505 h 4411929"/>
              <a:gd name="connsiteX3738" fmla="*/ 821890 w 9769822"/>
              <a:gd name="connsiteY3738" fmla="*/ 1582796 h 4411929"/>
              <a:gd name="connsiteX3739" fmla="*/ 802859 w 9769822"/>
              <a:gd name="connsiteY3739" fmla="*/ 1575626 h 4411929"/>
              <a:gd name="connsiteX3740" fmla="*/ 810774 w 9769822"/>
              <a:gd name="connsiteY3740" fmla="*/ 1571599 h 4411929"/>
              <a:gd name="connsiteX3741" fmla="*/ 793465 w 9769822"/>
              <a:gd name="connsiteY3741" fmla="*/ 1572087 h 4411929"/>
              <a:gd name="connsiteX3742" fmla="*/ 783444 w 9769822"/>
              <a:gd name="connsiteY3742" fmla="*/ 1568310 h 4411929"/>
              <a:gd name="connsiteX3743" fmla="*/ 770318 w 9769822"/>
              <a:gd name="connsiteY3743" fmla="*/ 1568279 h 4411929"/>
              <a:gd name="connsiteX3744" fmla="*/ 763890 w 9769822"/>
              <a:gd name="connsiteY3744" fmla="*/ 1560035 h 4411929"/>
              <a:gd name="connsiteX3745" fmla="*/ 765477 w 9769822"/>
              <a:gd name="connsiteY3745" fmla="*/ 1560015 h 4411929"/>
              <a:gd name="connsiteX3746" fmla="*/ 776202 w 9769822"/>
              <a:gd name="connsiteY3746" fmla="*/ 1561633 h 4411929"/>
              <a:gd name="connsiteX3747" fmla="*/ 798123 w 9769822"/>
              <a:gd name="connsiteY3747" fmla="*/ 1564524 h 4411929"/>
              <a:gd name="connsiteX3748" fmla="*/ 800988 w 9769822"/>
              <a:gd name="connsiteY3748" fmla="*/ 1569481 h 4411929"/>
              <a:gd name="connsiteX3749" fmla="*/ 806072 w 9769822"/>
              <a:gd name="connsiteY3749" fmla="*/ 1562472 h 4411929"/>
              <a:gd name="connsiteX3750" fmla="*/ 798123 w 9769822"/>
              <a:gd name="connsiteY3750" fmla="*/ 1564524 h 4411929"/>
              <a:gd name="connsiteX3751" fmla="*/ 800081 w 9769822"/>
              <a:gd name="connsiteY3751" fmla="*/ 1545784 h 4411929"/>
              <a:gd name="connsiteX3752" fmla="*/ 862949 w 9769822"/>
              <a:gd name="connsiteY3752" fmla="*/ 1547795 h 4411929"/>
              <a:gd name="connsiteX3753" fmla="*/ 851116 w 9769822"/>
              <a:gd name="connsiteY3753" fmla="*/ 1537174 h 4411929"/>
              <a:gd name="connsiteX3754" fmla="*/ 835912 w 9769822"/>
              <a:gd name="connsiteY3754" fmla="*/ 1537868 h 4411929"/>
              <a:gd name="connsiteX3755" fmla="*/ 831302 w 9769822"/>
              <a:gd name="connsiteY3755" fmla="*/ 1535031 h 4411929"/>
              <a:gd name="connsiteX3756" fmla="*/ 871234 w 9769822"/>
              <a:gd name="connsiteY3756" fmla="*/ 1536634 h 4411929"/>
              <a:gd name="connsiteX3757" fmla="*/ 853497 w 9769822"/>
              <a:gd name="connsiteY3757" fmla="*/ 1527737 h 4411929"/>
              <a:gd name="connsiteX3758" fmla="*/ 849299 w 9769822"/>
              <a:gd name="connsiteY3758" fmla="*/ 1527242 h 4411929"/>
              <a:gd name="connsiteX3759" fmla="*/ 837383 w 9769822"/>
              <a:gd name="connsiteY3759" fmla="*/ 1525885 h 4411929"/>
              <a:gd name="connsiteX3760" fmla="*/ 835426 w 9769822"/>
              <a:gd name="connsiteY3760" fmla="*/ 1517670 h 4411929"/>
              <a:gd name="connsiteX3761" fmla="*/ 825767 w 9769822"/>
              <a:gd name="connsiteY3761" fmla="*/ 1518334 h 4411929"/>
              <a:gd name="connsiteX3762" fmla="*/ 803842 w 9769822"/>
              <a:gd name="connsiteY3762" fmla="*/ 1516676 h 4411929"/>
              <a:gd name="connsiteX3763" fmla="*/ 802982 w 9769822"/>
              <a:gd name="connsiteY3763" fmla="*/ 1516796 h 4411929"/>
              <a:gd name="connsiteX3764" fmla="*/ 780639 w 9769822"/>
              <a:gd name="connsiteY3764" fmla="*/ 1519780 h 4411929"/>
              <a:gd name="connsiteX3765" fmla="*/ 760025 w 9769822"/>
              <a:gd name="connsiteY3765" fmla="*/ 1510664 h 4411929"/>
              <a:gd name="connsiteX3766" fmla="*/ 734122 w 9769822"/>
              <a:gd name="connsiteY3766" fmla="*/ 1513244 h 4411929"/>
              <a:gd name="connsiteX3767" fmla="*/ 732398 w 9769822"/>
              <a:gd name="connsiteY3767" fmla="*/ 1512075 h 4411929"/>
              <a:gd name="connsiteX3768" fmla="*/ 736350 w 9769822"/>
              <a:gd name="connsiteY3768" fmla="*/ 1510224 h 4411929"/>
              <a:gd name="connsiteX3769" fmla="*/ 823007 w 9769822"/>
              <a:gd name="connsiteY3769" fmla="*/ 1497260 h 4411929"/>
              <a:gd name="connsiteX3770" fmla="*/ 826548 w 9769822"/>
              <a:gd name="connsiteY3770" fmla="*/ 1496531 h 4411929"/>
              <a:gd name="connsiteX3771" fmla="*/ 808407 w 9769822"/>
              <a:gd name="connsiteY3771" fmla="*/ 1492898 h 4411929"/>
              <a:gd name="connsiteX3772" fmla="*/ 805991 w 9769822"/>
              <a:gd name="connsiteY3772" fmla="*/ 1491658 h 4411929"/>
              <a:gd name="connsiteX3773" fmla="*/ 800592 w 9769822"/>
              <a:gd name="connsiteY3773" fmla="*/ 1492668 h 4411929"/>
              <a:gd name="connsiteX3774" fmla="*/ 751842 w 9769822"/>
              <a:gd name="connsiteY3774" fmla="*/ 1497969 h 4411929"/>
              <a:gd name="connsiteX3775" fmla="*/ 753933 w 9769822"/>
              <a:gd name="connsiteY3775" fmla="*/ 1492026 h 4411929"/>
              <a:gd name="connsiteX3776" fmla="*/ 690553 w 9769822"/>
              <a:gd name="connsiteY3776" fmla="*/ 1496420 h 4411929"/>
              <a:gd name="connsiteX3777" fmla="*/ 659430 w 9769822"/>
              <a:gd name="connsiteY3777" fmla="*/ 1502514 h 4411929"/>
              <a:gd name="connsiteX3778" fmla="*/ 646049 w 9769822"/>
              <a:gd name="connsiteY3778" fmla="*/ 1501627 h 4411929"/>
              <a:gd name="connsiteX3779" fmla="*/ 634053 w 9769822"/>
              <a:gd name="connsiteY3779" fmla="*/ 1497109 h 4411929"/>
              <a:gd name="connsiteX3780" fmla="*/ 639760 w 9769822"/>
              <a:gd name="connsiteY3780" fmla="*/ 1495671 h 4411929"/>
              <a:gd name="connsiteX3781" fmla="*/ 617445 w 9769822"/>
              <a:gd name="connsiteY3781" fmla="*/ 1495071 h 4411929"/>
              <a:gd name="connsiteX3782" fmla="*/ 670978 w 9769822"/>
              <a:gd name="connsiteY3782" fmla="*/ 1487852 h 4411929"/>
              <a:gd name="connsiteX3783" fmla="*/ 673274 w 9769822"/>
              <a:gd name="connsiteY3783" fmla="*/ 1487429 h 4411929"/>
              <a:gd name="connsiteX3784" fmla="*/ 675911 w 9769822"/>
              <a:gd name="connsiteY3784" fmla="*/ 1487539 h 4411929"/>
              <a:gd name="connsiteX3785" fmla="*/ 733521 w 9769822"/>
              <a:gd name="connsiteY3785" fmla="*/ 1488014 h 4411929"/>
              <a:gd name="connsiteX3786" fmla="*/ 741759 w 9769822"/>
              <a:gd name="connsiteY3786" fmla="*/ 1484122 h 4411929"/>
              <a:gd name="connsiteX3787" fmla="*/ 766590 w 9769822"/>
              <a:gd name="connsiteY3787" fmla="*/ 1482130 h 4411929"/>
              <a:gd name="connsiteX3788" fmla="*/ 775455 w 9769822"/>
              <a:gd name="connsiteY3788" fmla="*/ 1482934 h 4411929"/>
              <a:gd name="connsiteX3789" fmla="*/ 772339 w 9769822"/>
              <a:gd name="connsiteY3789" fmla="*/ 1482276 h 4411929"/>
              <a:gd name="connsiteX3790" fmla="*/ 762474 w 9769822"/>
              <a:gd name="connsiteY3790" fmla="*/ 1481214 h 4411929"/>
              <a:gd name="connsiteX3791" fmla="*/ 721353 w 9769822"/>
              <a:gd name="connsiteY3791" fmla="*/ 1478564 h 4411929"/>
              <a:gd name="connsiteX3792" fmla="*/ 798247 w 9769822"/>
              <a:gd name="connsiteY3792" fmla="*/ 1464388 h 4411929"/>
              <a:gd name="connsiteX3793" fmla="*/ 807485 w 9769822"/>
              <a:gd name="connsiteY3793" fmla="*/ 1469528 h 4411929"/>
              <a:gd name="connsiteX3794" fmla="*/ 826905 w 9769822"/>
              <a:gd name="connsiteY3794" fmla="*/ 1457771 h 4411929"/>
              <a:gd name="connsiteX3795" fmla="*/ 827475 w 9769822"/>
              <a:gd name="connsiteY3795" fmla="*/ 1450129 h 4411929"/>
              <a:gd name="connsiteX3796" fmla="*/ 796644 w 9769822"/>
              <a:gd name="connsiteY3796" fmla="*/ 1463496 h 4411929"/>
              <a:gd name="connsiteX3797" fmla="*/ 796903 w 9769822"/>
              <a:gd name="connsiteY3797" fmla="*/ 1463639 h 4411929"/>
              <a:gd name="connsiteX3798" fmla="*/ 696555 w 9769822"/>
              <a:gd name="connsiteY3798" fmla="*/ 1475681 h 4411929"/>
              <a:gd name="connsiteX3799" fmla="*/ 685623 w 9769822"/>
              <a:gd name="connsiteY3799" fmla="*/ 1473334 h 4411929"/>
              <a:gd name="connsiteX3800" fmla="*/ 683559 w 9769822"/>
              <a:gd name="connsiteY3800" fmla="*/ 1472798 h 4411929"/>
              <a:gd name="connsiteX3801" fmla="*/ 670354 w 9769822"/>
              <a:gd name="connsiteY3801" fmla="*/ 1471424 h 4411929"/>
              <a:gd name="connsiteX3802" fmla="*/ 804463 w 9769822"/>
              <a:gd name="connsiteY3802" fmla="*/ 1443431 h 4411929"/>
              <a:gd name="connsiteX3803" fmla="*/ 806910 w 9769822"/>
              <a:gd name="connsiteY3803" fmla="*/ 1443570 h 4411929"/>
              <a:gd name="connsiteX3804" fmla="*/ 809833 w 9769822"/>
              <a:gd name="connsiteY3804" fmla="*/ 1440013 h 4411929"/>
              <a:gd name="connsiteX3805" fmla="*/ 815961 w 9769822"/>
              <a:gd name="connsiteY3805" fmla="*/ 1442966 h 4411929"/>
              <a:gd name="connsiteX3806" fmla="*/ 815528 w 9769822"/>
              <a:gd name="connsiteY3806" fmla="*/ 1442354 h 4411929"/>
              <a:gd name="connsiteX3807" fmla="*/ 817064 w 9769822"/>
              <a:gd name="connsiteY3807" fmla="*/ 1442301 h 4411929"/>
              <a:gd name="connsiteX3808" fmla="*/ 820387 w 9769822"/>
              <a:gd name="connsiteY3808" fmla="*/ 1437822 h 4411929"/>
              <a:gd name="connsiteX3809" fmla="*/ 809833 w 9769822"/>
              <a:gd name="connsiteY3809" fmla="*/ 1440013 h 4411929"/>
              <a:gd name="connsiteX3810" fmla="*/ 804463 w 9769822"/>
              <a:gd name="connsiteY3810" fmla="*/ 1443431 h 4411929"/>
              <a:gd name="connsiteX3811" fmla="*/ 604105 w 9769822"/>
              <a:gd name="connsiteY3811" fmla="*/ 1462808 h 4411929"/>
              <a:gd name="connsiteX3812" fmla="*/ 603780 w 9769822"/>
              <a:gd name="connsiteY3812" fmla="*/ 1462836 h 4411929"/>
              <a:gd name="connsiteX3813" fmla="*/ 589620 w 9769822"/>
              <a:gd name="connsiteY3813" fmla="*/ 1460919 h 4411929"/>
              <a:gd name="connsiteX3814" fmla="*/ 597864 w 9769822"/>
              <a:gd name="connsiteY3814" fmla="*/ 1456045 h 4411929"/>
              <a:gd name="connsiteX3815" fmla="*/ 599519 w 9769822"/>
              <a:gd name="connsiteY3815" fmla="*/ 1454625 h 4411929"/>
              <a:gd name="connsiteX3816" fmla="*/ 606594 w 9769822"/>
              <a:gd name="connsiteY3816" fmla="*/ 1454032 h 4411929"/>
              <a:gd name="connsiteX3817" fmla="*/ 772423 w 9769822"/>
              <a:gd name="connsiteY3817" fmla="*/ 1430633 h 4411929"/>
              <a:gd name="connsiteX3818" fmla="*/ 889112 w 9769822"/>
              <a:gd name="connsiteY3818" fmla="*/ 1398601 h 4411929"/>
              <a:gd name="connsiteX3819" fmla="*/ 920218 w 9769822"/>
              <a:gd name="connsiteY3819" fmla="*/ 1393135 h 4411929"/>
              <a:gd name="connsiteX3820" fmla="*/ 937223 w 9769822"/>
              <a:gd name="connsiteY3820" fmla="*/ 1382310 h 4411929"/>
              <a:gd name="connsiteX3821" fmla="*/ 820492 w 9769822"/>
              <a:gd name="connsiteY3821" fmla="*/ 1395510 h 4411929"/>
              <a:gd name="connsiteX3822" fmla="*/ 784577 w 9769822"/>
              <a:gd name="connsiteY3822" fmla="*/ 1399935 h 4411929"/>
              <a:gd name="connsiteX3823" fmla="*/ 782051 w 9769822"/>
              <a:gd name="connsiteY3823" fmla="*/ 1399825 h 4411929"/>
              <a:gd name="connsiteX3824" fmla="*/ 720743 w 9769822"/>
              <a:gd name="connsiteY3824" fmla="*/ 1397274 h 4411929"/>
              <a:gd name="connsiteX3825" fmla="*/ 717051 w 9769822"/>
              <a:gd name="connsiteY3825" fmla="*/ 1396708 h 4411929"/>
              <a:gd name="connsiteX3826" fmla="*/ 791291 w 9769822"/>
              <a:gd name="connsiteY3826" fmla="*/ 1386186 h 4411929"/>
              <a:gd name="connsiteX3827" fmla="*/ 850922 w 9769822"/>
              <a:gd name="connsiteY3827" fmla="*/ 1376140 h 4411929"/>
              <a:gd name="connsiteX3828" fmla="*/ 858008 w 9769822"/>
              <a:gd name="connsiteY3828" fmla="*/ 1362577 h 4411929"/>
              <a:gd name="connsiteX3829" fmla="*/ 873931 w 9769822"/>
              <a:gd name="connsiteY3829" fmla="*/ 1356967 h 4411929"/>
              <a:gd name="connsiteX3830" fmla="*/ 799937 w 9769822"/>
              <a:gd name="connsiteY3830" fmla="*/ 1357293 h 4411929"/>
              <a:gd name="connsiteX3831" fmla="*/ 801821 w 9769822"/>
              <a:gd name="connsiteY3831" fmla="*/ 1353410 h 4411929"/>
              <a:gd name="connsiteX3832" fmla="*/ 805756 w 9769822"/>
              <a:gd name="connsiteY3832" fmla="*/ 1353589 h 4411929"/>
              <a:gd name="connsiteX3833" fmla="*/ 802316 w 9769822"/>
              <a:gd name="connsiteY3833" fmla="*/ 1352386 h 4411929"/>
              <a:gd name="connsiteX3834" fmla="*/ 801821 w 9769822"/>
              <a:gd name="connsiteY3834" fmla="*/ 1353410 h 4411929"/>
              <a:gd name="connsiteX3835" fmla="*/ 779458 w 9769822"/>
              <a:gd name="connsiteY3835" fmla="*/ 1352377 h 4411929"/>
              <a:gd name="connsiteX3836" fmla="*/ 739314 w 9769822"/>
              <a:gd name="connsiteY3836" fmla="*/ 1358318 h 4411929"/>
              <a:gd name="connsiteX3837" fmla="*/ 721853 w 9769822"/>
              <a:gd name="connsiteY3837" fmla="*/ 1361856 h 4411929"/>
              <a:gd name="connsiteX3838" fmla="*/ 712717 w 9769822"/>
              <a:gd name="connsiteY3838" fmla="*/ 1360240 h 4411929"/>
              <a:gd name="connsiteX3839" fmla="*/ 674923 w 9769822"/>
              <a:gd name="connsiteY3839" fmla="*/ 1367026 h 4411929"/>
              <a:gd name="connsiteX3840" fmla="*/ 612537 w 9769822"/>
              <a:gd name="connsiteY3840" fmla="*/ 1362369 h 4411929"/>
              <a:gd name="connsiteX3841" fmla="*/ 620953 w 9769822"/>
              <a:gd name="connsiteY3841" fmla="*/ 1353842 h 4411929"/>
              <a:gd name="connsiteX3842" fmla="*/ 636642 w 9769822"/>
              <a:gd name="connsiteY3842" fmla="*/ 1353623 h 4411929"/>
              <a:gd name="connsiteX3843" fmla="*/ 663204 w 9769822"/>
              <a:gd name="connsiteY3843" fmla="*/ 1354931 h 4411929"/>
              <a:gd name="connsiteX3844" fmla="*/ 652458 w 9769822"/>
              <a:gd name="connsiteY3844" fmla="*/ 1345681 h 4411929"/>
              <a:gd name="connsiteX3845" fmla="*/ 644328 w 9769822"/>
              <a:gd name="connsiteY3845" fmla="*/ 1338658 h 4411929"/>
              <a:gd name="connsiteX3846" fmla="*/ 654382 w 9769822"/>
              <a:gd name="connsiteY3846" fmla="*/ 1333475 h 4411929"/>
              <a:gd name="connsiteX3847" fmla="*/ 702631 w 9769822"/>
              <a:gd name="connsiteY3847" fmla="*/ 1321709 h 4411929"/>
              <a:gd name="connsiteX3848" fmla="*/ 673177 w 9769822"/>
              <a:gd name="connsiteY3848" fmla="*/ 1287492 h 4411929"/>
              <a:gd name="connsiteX3849" fmla="*/ 634849 w 9769822"/>
              <a:gd name="connsiteY3849" fmla="*/ 1269264 h 4411929"/>
              <a:gd name="connsiteX3850" fmla="*/ 606339 w 9769822"/>
              <a:gd name="connsiteY3850" fmla="*/ 1256822 h 4411929"/>
              <a:gd name="connsiteX3851" fmla="*/ 648397 w 9769822"/>
              <a:gd name="connsiteY3851" fmla="*/ 1255320 h 4411929"/>
              <a:gd name="connsiteX3852" fmla="*/ 620834 w 9769822"/>
              <a:gd name="connsiteY3852" fmla="*/ 1246237 h 4411929"/>
              <a:gd name="connsiteX3853" fmla="*/ 650937 w 9769822"/>
              <a:gd name="connsiteY3853" fmla="*/ 1250641 h 4411929"/>
              <a:gd name="connsiteX3854" fmla="*/ 655433 w 9769822"/>
              <a:gd name="connsiteY3854" fmla="*/ 1251299 h 4411929"/>
              <a:gd name="connsiteX3855" fmla="*/ 701675 w 9769822"/>
              <a:gd name="connsiteY3855" fmla="*/ 1258240 h 4411929"/>
              <a:gd name="connsiteX3856" fmla="*/ 725025 w 9769822"/>
              <a:gd name="connsiteY3856" fmla="*/ 1259655 h 4411929"/>
              <a:gd name="connsiteX3857" fmla="*/ 756347 w 9769822"/>
              <a:gd name="connsiteY3857" fmla="*/ 1252738 h 4411929"/>
              <a:gd name="connsiteX3858" fmla="*/ 743087 w 9769822"/>
              <a:gd name="connsiteY3858" fmla="*/ 1246875 h 4411929"/>
              <a:gd name="connsiteX3859" fmla="*/ 804638 w 9769822"/>
              <a:gd name="connsiteY3859" fmla="*/ 1246763 h 4411929"/>
              <a:gd name="connsiteX3860" fmla="*/ 867390 w 9769822"/>
              <a:gd name="connsiteY3860" fmla="*/ 1251614 h 4411929"/>
              <a:gd name="connsiteX3861" fmla="*/ 870182 w 9769822"/>
              <a:gd name="connsiteY3861" fmla="*/ 1247494 h 4411929"/>
              <a:gd name="connsiteX3862" fmla="*/ 875625 w 9769822"/>
              <a:gd name="connsiteY3862" fmla="*/ 1242815 h 4411929"/>
              <a:gd name="connsiteX3863" fmla="*/ 858244 w 9769822"/>
              <a:gd name="connsiteY3863" fmla="*/ 1238218 h 4411929"/>
              <a:gd name="connsiteX3864" fmla="*/ 809873 w 9769822"/>
              <a:gd name="connsiteY3864" fmla="*/ 1220614 h 4411929"/>
              <a:gd name="connsiteX3865" fmla="*/ 789905 w 9769822"/>
              <a:gd name="connsiteY3865" fmla="*/ 1215688 h 4411929"/>
              <a:gd name="connsiteX3866" fmla="*/ 739851 w 9769822"/>
              <a:gd name="connsiteY3866" fmla="*/ 1208790 h 4411929"/>
              <a:gd name="connsiteX3867" fmla="*/ 684928 w 9769822"/>
              <a:gd name="connsiteY3867" fmla="*/ 1200874 h 4411929"/>
              <a:gd name="connsiteX3868" fmla="*/ 671638 w 9769822"/>
              <a:gd name="connsiteY3868" fmla="*/ 1199883 h 4411929"/>
              <a:gd name="connsiteX3869" fmla="*/ 654055 w 9769822"/>
              <a:gd name="connsiteY3869" fmla="*/ 1199245 h 4411929"/>
              <a:gd name="connsiteX3870" fmla="*/ 642573 w 9769822"/>
              <a:gd name="connsiteY3870" fmla="*/ 1200859 h 4411929"/>
              <a:gd name="connsiteX3871" fmla="*/ 636471 w 9769822"/>
              <a:gd name="connsiteY3871" fmla="*/ 1198785 h 4411929"/>
              <a:gd name="connsiteX3872" fmla="*/ 636716 w 9769822"/>
              <a:gd name="connsiteY3872" fmla="*/ 1198615 h 4411929"/>
              <a:gd name="connsiteX3873" fmla="*/ 635019 w 9769822"/>
              <a:gd name="connsiteY3873" fmla="*/ 1198554 h 4411929"/>
              <a:gd name="connsiteX3874" fmla="*/ 612127 w 9769822"/>
              <a:gd name="connsiteY3874" fmla="*/ 1192533 h 4411929"/>
              <a:gd name="connsiteX3875" fmla="*/ 616830 w 9769822"/>
              <a:gd name="connsiteY3875" fmla="*/ 1190730 h 4411929"/>
              <a:gd name="connsiteX3876" fmla="*/ 653317 w 9769822"/>
              <a:gd name="connsiteY3876" fmla="*/ 1195136 h 4411929"/>
              <a:gd name="connsiteX3877" fmla="*/ 658609 w 9769822"/>
              <a:gd name="connsiteY3877" fmla="*/ 1187413 h 4411929"/>
              <a:gd name="connsiteX3878" fmla="*/ 661959 w 9769822"/>
              <a:gd name="connsiteY3878" fmla="*/ 1184848 h 4411929"/>
              <a:gd name="connsiteX3879" fmla="*/ 681775 w 9769822"/>
              <a:gd name="connsiteY3879" fmla="*/ 1185014 h 4411929"/>
              <a:gd name="connsiteX3880" fmla="*/ 691584 w 9769822"/>
              <a:gd name="connsiteY3880" fmla="*/ 1189208 h 4411929"/>
              <a:gd name="connsiteX3881" fmla="*/ 685405 w 9769822"/>
              <a:gd name="connsiteY3881" fmla="*/ 1178810 h 4411929"/>
              <a:gd name="connsiteX3882" fmla="*/ 699819 w 9769822"/>
              <a:gd name="connsiteY3882" fmla="*/ 1180335 h 4411929"/>
              <a:gd name="connsiteX3883" fmla="*/ 824517 w 9769822"/>
              <a:gd name="connsiteY3883" fmla="*/ 1197502 h 4411929"/>
              <a:gd name="connsiteX3884" fmla="*/ 705418 w 9769822"/>
              <a:gd name="connsiteY3884" fmla="*/ 1150349 h 4411929"/>
              <a:gd name="connsiteX3885" fmla="*/ 606606 w 9769822"/>
              <a:gd name="connsiteY3885" fmla="*/ 1134131 h 4411929"/>
              <a:gd name="connsiteX3886" fmla="*/ 544906 w 9769822"/>
              <a:gd name="connsiteY3886" fmla="*/ 1116687 h 4411929"/>
              <a:gd name="connsiteX3887" fmla="*/ 544515 w 9769822"/>
              <a:gd name="connsiteY3887" fmla="*/ 1114262 h 4411929"/>
              <a:gd name="connsiteX3888" fmla="*/ 525648 w 9769822"/>
              <a:gd name="connsiteY3888" fmla="*/ 1109251 h 4411929"/>
              <a:gd name="connsiteX3889" fmla="*/ 513169 w 9769822"/>
              <a:gd name="connsiteY3889" fmla="*/ 1107955 h 4411929"/>
              <a:gd name="connsiteX3890" fmla="*/ 462748 w 9769822"/>
              <a:gd name="connsiteY3890" fmla="*/ 1094110 h 4411929"/>
              <a:gd name="connsiteX3891" fmla="*/ 476636 w 9769822"/>
              <a:gd name="connsiteY3891" fmla="*/ 1085733 h 4411929"/>
              <a:gd name="connsiteX3892" fmla="*/ 517816 w 9769822"/>
              <a:gd name="connsiteY3892" fmla="*/ 1081397 h 4411929"/>
              <a:gd name="connsiteX3893" fmla="*/ 532365 w 9769822"/>
              <a:gd name="connsiteY3893" fmla="*/ 1084118 h 4411929"/>
              <a:gd name="connsiteX3894" fmla="*/ 678985 w 9769822"/>
              <a:gd name="connsiteY3894" fmla="*/ 1099444 h 4411929"/>
              <a:gd name="connsiteX3895" fmla="*/ 714631 w 9769822"/>
              <a:gd name="connsiteY3895" fmla="*/ 1082262 h 4411929"/>
              <a:gd name="connsiteX3896" fmla="*/ 740512 w 9769822"/>
              <a:gd name="connsiteY3896" fmla="*/ 1085665 h 4411929"/>
              <a:gd name="connsiteX3897" fmla="*/ 687043 w 9769822"/>
              <a:gd name="connsiteY3897" fmla="*/ 1072292 h 4411929"/>
              <a:gd name="connsiteX3898" fmla="*/ 705535 w 9769822"/>
              <a:gd name="connsiteY3898" fmla="*/ 1057066 h 4411929"/>
              <a:gd name="connsiteX3899" fmla="*/ 672486 w 9769822"/>
              <a:gd name="connsiteY3899" fmla="*/ 1054937 h 4411929"/>
              <a:gd name="connsiteX3900" fmla="*/ 673289 w 9769822"/>
              <a:gd name="connsiteY3900" fmla="*/ 1054295 h 4411929"/>
              <a:gd name="connsiteX3901" fmla="*/ 652255 w 9769822"/>
              <a:gd name="connsiteY3901" fmla="*/ 1045403 h 4411929"/>
              <a:gd name="connsiteX3902" fmla="*/ 644335 w 9769822"/>
              <a:gd name="connsiteY3902" fmla="*/ 1042222 h 4411929"/>
              <a:gd name="connsiteX3903" fmla="*/ 657746 w 9769822"/>
              <a:gd name="connsiteY3903" fmla="*/ 1042489 h 4411929"/>
              <a:gd name="connsiteX3904" fmla="*/ 745126 w 9769822"/>
              <a:gd name="connsiteY3904" fmla="*/ 1046905 h 4411929"/>
              <a:gd name="connsiteX3905" fmla="*/ 776202 w 9769822"/>
              <a:gd name="connsiteY3905" fmla="*/ 1058629 h 4411929"/>
              <a:gd name="connsiteX3906" fmla="*/ 781305 w 9769822"/>
              <a:gd name="connsiteY3906" fmla="*/ 1060104 h 4411929"/>
              <a:gd name="connsiteX3907" fmla="*/ 803293 w 9769822"/>
              <a:gd name="connsiteY3907" fmla="*/ 1062832 h 4411929"/>
              <a:gd name="connsiteX3908" fmla="*/ 893790 w 9769822"/>
              <a:gd name="connsiteY3908" fmla="*/ 1073227 h 4411929"/>
              <a:gd name="connsiteX3909" fmla="*/ 828183 w 9769822"/>
              <a:gd name="connsiteY3909" fmla="*/ 1051457 h 4411929"/>
              <a:gd name="connsiteX3910" fmla="*/ 731598 w 9769822"/>
              <a:gd name="connsiteY3910" fmla="*/ 1017091 h 4411929"/>
              <a:gd name="connsiteX3911" fmla="*/ 846398 w 9769822"/>
              <a:gd name="connsiteY3911" fmla="*/ 1052479 h 4411929"/>
              <a:gd name="connsiteX3912" fmla="*/ 885333 w 9769822"/>
              <a:gd name="connsiteY3912" fmla="*/ 1063042 h 4411929"/>
              <a:gd name="connsiteX3913" fmla="*/ 883487 w 9769822"/>
              <a:gd name="connsiteY3913" fmla="*/ 1057895 h 4411929"/>
              <a:gd name="connsiteX3914" fmla="*/ 882052 w 9769822"/>
              <a:gd name="connsiteY3914" fmla="*/ 1057002 h 4411929"/>
              <a:gd name="connsiteX3915" fmla="*/ 869935 w 9769822"/>
              <a:gd name="connsiteY3915" fmla="*/ 1053214 h 4411929"/>
              <a:gd name="connsiteX3916" fmla="*/ 875341 w 9769822"/>
              <a:gd name="connsiteY3916" fmla="*/ 1053488 h 4411929"/>
              <a:gd name="connsiteX3917" fmla="*/ 876523 w 9769822"/>
              <a:gd name="connsiteY3917" fmla="*/ 1053568 h 4411929"/>
              <a:gd name="connsiteX3918" fmla="*/ 873981 w 9769822"/>
              <a:gd name="connsiteY3918" fmla="*/ 1051987 h 4411929"/>
              <a:gd name="connsiteX3919" fmla="*/ 853809 w 9769822"/>
              <a:gd name="connsiteY3919" fmla="*/ 1044210 h 4411929"/>
              <a:gd name="connsiteX3920" fmla="*/ 599324 w 9769822"/>
              <a:gd name="connsiteY3920" fmla="*/ 957411 h 4411929"/>
              <a:gd name="connsiteX3921" fmla="*/ 837847 w 9769822"/>
              <a:gd name="connsiteY3921" fmla="*/ 1029906 h 4411929"/>
              <a:gd name="connsiteX3922" fmla="*/ 856502 w 9769822"/>
              <a:gd name="connsiteY3922" fmla="*/ 1031716 h 4411929"/>
              <a:gd name="connsiteX3923" fmla="*/ 840186 w 9769822"/>
              <a:gd name="connsiteY3923" fmla="*/ 1027295 h 4411929"/>
              <a:gd name="connsiteX3924" fmla="*/ 709685 w 9769822"/>
              <a:gd name="connsiteY3924" fmla="*/ 982151 h 4411929"/>
              <a:gd name="connsiteX3925" fmla="*/ 626678 w 9769822"/>
              <a:gd name="connsiteY3925" fmla="*/ 951297 h 4411929"/>
              <a:gd name="connsiteX3926" fmla="*/ 639350 w 9769822"/>
              <a:gd name="connsiteY3926" fmla="*/ 952110 h 4411929"/>
              <a:gd name="connsiteX3927" fmla="*/ 639910 w 9769822"/>
              <a:gd name="connsiteY3927" fmla="*/ 952090 h 4411929"/>
              <a:gd name="connsiteX3928" fmla="*/ 643655 w 9769822"/>
              <a:gd name="connsiteY3928" fmla="*/ 953193 h 4411929"/>
              <a:gd name="connsiteX3929" fmla="*/ 702867 w 9769822"/>
              <a:gd name="connsiteY3929" fmla="*/ 972514 h 4411929"/>
              <a:gd name="connsiteX3930" fmla="*/ 664650 w 9769822"/>
              <a:gd name="connsiteY3930" fmla="*/ 952391 h 4411929"/>
              <a:gd name="connsiteX3931" fmla="*/ 660390 w 9769822"/>
              <a:gd name="connsiteY3931" fmla="*/ 951096 h 4411929"/>
              <a:gd name="connsiteX3932" fmla="*/ 665219 w 9769822"/>
              <a:gd name="connsiteY3932" fmla="*/ 946642 h 4411929"/>
              <a:gd name="connsiteX3933" fmla="*/ 650590 w 9769822"/>
              <a:gd name="connsiteY3933" fmla="*/ 943531 h 4411929"/>
              <a:gd name="connsiteX3934" fmla="*/ 632647 w 9769822"/>
              <a:gd name="connsiteY3934" fmla="*/ 942024 h 4411929"/>
              <a:gd name="connsiteX3935" fmla="*/ 621001 w 9769822"/>
              <a:gd name="connsiteY3935" fmla="*/ 937602 h 4411929"/>
              <a:gd name="connsiteX3936" fmla="*/ 660461 w 9769822"/>
              <a:gd name="connsiteY3936" fmla="*/ 943927 h 4411929"/>
              <a:gd name="connsiteX3937" fmla="*/ 884681 w 9769822"/>
              <a:gd name="connsiteY3937" fmla="*/ 1018515 h 4411929"/>
              <a:gd name="connsiteX3938" fmla="*/ 914666 w 9769822"/>
              <a:gd name="connsiteY3938" fmla="*/ 1028626 h 4411929"/>
              <a:gd name="connsiteX3939" fmla="*/ 926556 w 9769822"/>
              <a:gd name="connsiteY3939" fmla="*/ 1032489 h 4411929"/>
              <a:gd name="connsiteX3940" fmla="*/ 926016 w 9769822"/>
              <a:gd name="connsiteY3940" fmla="*/ 1031670 h 4411929"/>
              <a:gd name="connsiteX3941" fmla="*/ 921071 w 9769822"/>
              <a:gd name="connsiteY3941" fmla="*/ 1023380 h 4411929"/>
              <a:gd name="connsiteX3942" fmla="*/ 920376 w 9769822"/>
              <a:gd name="connsiteY3942" fmla="*/ 1020422 h 4411929"/>
              <a:gd name="connsiteX3943" fmla="*/ 870489 w 9769822"/>
              <a:gd name="connsiteY3943" fmla="*/ 1003150 h 4411929"/>
              <a:gd name="connsiteX3944" fmla="*/ 830673 w 9769822"/>
              <a:gd name="connsiteY3944" fmla="*/ 989945 h 4411929"/>
              <a:gd name="connsiteX3945" fmla="*/ 812658 w 9769822"/>
              <a:gd name="connsiteY3945" fmla="*/ 987208 h 4411929"/>
              <a:gd name="connsiteX3946" fmla="*/ 802584 w 9769822"/>
              <a:gd name="connsiteY3946" fmla="*/ 980629 h 4411929"/>
              <a:gd name="connsiteX3947" fmla="*/ 779605 w 9769822"/>
              <a:gd name="connsiteY3947" fmla="*/ 973008 h 4411929"/>
              <a:gd name="connsiteX3948" fmla="*/ 710406 w 9769822"/>
              <a:gd name="connsiteY3948" fmla="*/ 950234 h 4411929"/>
              <a:gd name="connsiteX3949" fmla="*/ 732566 w 9769822"/>
              <a:gd name="connsiteY3949" fmla="*/ 949591 h 4411929"/>
              <a:gd name="connsiteX3950" fmla="*/ 736547 w 9769822"/>
              <a:gd name="connsiteY3950" fmla="*/ 951200 h 4411929"/>
              <a:gd name="connsiteX3951" fmla="*/ 743900 w 9769822"/>
              <a:gd name="connsiteY3951" fmla="*/ 950591 h 4411929"/>
              <a:gd name="connsiteX3952" fmla="*/ 788972 w 9769822"/>
              <a:gd name="connsiteY3952" fmla="*/ 951037 h 4411929"/>
              <a:gd name="connsiteX3953" fmla="*/ 831363 w 9769822"/>
              <a:gd name="connsiteY3953" fmla="*/ 952089 h 4411929"/>
              <a:gd name="connsiteX3954" fmla="*/ 837538 w 9769822"/>
              <a:gd name="connsiteY3954" fmla="*/ 952007 h 4411929"/>
              <a:gd name="connsiteX3955" fmla="*/ 882376 w 9769822"/>
              <a:gd name="connsiteY3955" fmla="*/ 965416 h 4411929"/>
              <a:gd name="connsiteX3956" fmla="*/ 825822 w 9769822"/>
              <a:gd name="connsiteY3956" fmla="*/ 958468 h 4411929"/>
              <a:gd name="connsiteX3957" fmla="*/ 797108 w 9769822"/>
              <a:gd name="connsiteY3957" fmla="*/ 958002 h 4411929"/>
              <a:gd name="connsiteX3958" fmla="*/ 791866 w 9769822"/>
              <a:gd name="connsiteY3958" fmla="*/ 957991 h 4411929"/>
              <a:gd name="connsiteX3959" fmla="*/ 828833 w 9769822"/>
              <a:gd name="connsiteY3959" fmla="*/ 964863 h 4411929"/>
              <a:gd name="connsiteX3960" fmla="*/ 889441 w 9769822"/>
              <a:gd name="connsiteY3960" fmla="*/ 978418 h 4411929"/>
              <a:gd name="connsiteX3961" fmla="*/ 937047 w 9769822"/>
              <a:gd name="connsiteY3961" fmla="*/ 988529 h 4411929"/>
              <a:gd name="connsiteX3962" fmla="*/ 943098 w 9769822"/>
              <a:gd name="connsiteY3962" fmla="*/ 986310 h 4411929"/>
              <a:gd name="connsiteX3963" fmla="*/ 950350 w 9769822"/>
              <a:gd name="connsiteY3963" fmla="*/ 985682 h 4411929"/>
              <a:gd name="connsiteX3964" fmla="*/ 957291 w 9769822"/>
              <a:gd name="connsiteY3964" fmla="*/ 987748 h 4411929"/>
              <a:gd name="connsiteX3965" fmla="*/ 923291 w 9769822"/>
              <a:gd name="connsiteY3965" fmla="*/ 975429 h 4411929"/>
              <a:gd name="connsiteX3966" fmla="*/ 995504 w 9769822"/>
              <a:gd name="connsiteY3966" fmla="*/ 994106 h 4411929"/>
              <a:gd name="connsiteX3967" fmla="*/ 978823 w 9769822"/>
              <a:gd name="connsiteY3967" fmla="*/ 988202 h 4411929"/>
              <a:gd name="connsiteX3968" fmla="*/ 972873 w 9769822"/>
              <a:gd name="connsiteY3968" fmla="*/ 986433 h 4411929"/>
              <a:gd name="connsiteX3969" fmla="*/ 923813 w 9769822"/>
              <a:gd name="connsiteY3969" fmla="*/ 973334 h 4411929"/>
              <a:gd name="connsiteX3970" fmla="*/ 899128 w 9769822"/>
              <a:gd name="connsiteY3970" fmla="*/ 966747 h 4411929"/>
              <a:gd name="connsiteX3971" fmla="*/ 876874 w 9769822"/>
              <a:gd name="connsiteY3971" fmla="*/ 960810 h 4411929"/>
              <a:gd name="connsiteX3972" fmla="*/ 858129 w 9769822"/>
              <a:gd name="connsiteY3972" fmla="*/ 952637 h 4411929"/>
              <a:gd name="connsiteX3973" fmla="*/ 879947 w 9769822"/>
              <a:gd name="connsiteY3973" fmla="*/ 949939 h 4411929"/>
              <a:gd name="connsiteX3974" fmla="*/ 903983 w 9769822"/>
              <a:gd name="connsiteY3974" fmla="*/ 948720 h 4411929"/>
              <a:gd name="connsiteX3975" fmla="*/ 898152 w 9769822"/>
              <a:gd name="connsiteY3975" fmla="*/ 946380 h 4411929"/>
              <a:gd name="connsiteX3976" fmla="*/ 896964 w 9769822"/>
              <a:gd name="connsiteY3976" fmla="*/ 936929 h 4411929"/>
              <a:gd name="connsiteX3977" fmla="*/ 922561 w 9769822"/>
              <a:gd name="connsiteY3977" fmla="*/ 943251 h 4411929"/>
              <a:gd name="connsiteX3978" fmla="*/ 925189 w 9769822"/>
              <a:gd name="connsiteY3978" fmla="*/ 941580 h 4411929"/>
              <a:gd name="connsiteX3979" fmla="*/ 916566 w 9769822"/>
              <a:gd name="connsiteY3979" fmla="*/ 937804 h 4411929"/>
              <a:gd name="connsiteX3980" fmla="*/ 915493 w 9769822"/>
              <a:gd name="connsiteY3980" fmla="*/ 937793 h 4411929"/>
              <a:gd name="connsiteX3981" fmla="*/ 914577 w 9769822"/>
              <a:gd name="connsiteY3981" fmla="*/ 936933 h 4411929"/>
              <a:gd name="connsiteX3982" fmla="*/ 909435 w 9769822"/>
              <a:gd name="connsiteY3982" fmla="*/ 934681 h 4411929"/>
              <a:gd name="connsiteX3983" fmla="*/ 873460 w 9769822"/>
              <a:gd name="connsiteY3983" fmla="*/ 924420 h 4411929"/>
              <a:gd name="connsiteX3984" fmla="*/ 611420 w 9769822"/>
              <a:gd name="connsiteY3984" fmla="*/ 855168 h 4411929"/>
              <a:gd name="connsiteX3985" fmla="*/ 711985 w 9769822"/>
              <a:gd name="connsiteY3985" fmla="*/ 855709 h 4411929"/>
              <a:gd name="connsiteX3986" fmla="*/ 536300 w 9769822"/>
              <a:gd name="connsiteY3986" fmla="*/ 814338 h 4411929"/>
              <a:gd name="connsiteX3987" fmla="*/ 507188 w 9769822"/>
              <a:gd name="connsiteY3987" fmla="*/ 810151 h 4411929"/>
              <a:gd name="connsiteX3988" fmla="*/ 534572 w 9769822"/>
              <a:gd name="connsiteY3988" fmla="*/ 811335 h 4411929"/>
              <a:gd name="connsiteX3989" fmla="*/ 483382 w 9769822"/>
              <a:gd name="connsiteY3989" fmla="*/ 786226 h 4411929"/>
              <a:gd name="connsiteX3990" fmla="*/ 415961 w 9769822"/>
              <a:gd name="connsiteY3990" fmla="*/ 755639 h 4411929"/>
              <a:gd name="connsiteX3991" fmla="*/ 392748 w 9769822"/>
              <a:gd name="connsiteY3991" fmla="*/ 748789 h 4411929"/>
              <a:gd name="connsiteX3992" fmla="*/ 645757 w 9769822"/>
              <a:gd name="connsiteY3992" fmla="*/ 791959 h 4411929"/>
              <a:gd name="connsiteX3993" fmla="*/ 672559 w 9769822"/>
              <a:gd name="connsiteY3993" fmla="*/ 796935 h 4411929"/>
              <a:gd name="connsiteX3994" fmla="*/ 718968 w 9769822"/>
              <a:gd name="connsiteY3994" fmla="*/ 797074 h 4411929"/>
              <a:gd name="connsiteX3995" fmla="*/ 699206 w 9769822"/>
              <a:gd name="connsiteY3995" fmla="*/ 789427 h 4411929"/>
              <a:gd name="connsiteX3996" fmla="*/ 781381 w 9769822"/>
              <a:gd name="connsiteY3996" fmla="*/ 792542 h 4411929"/>
              <a:gd name="connsiteX3997" fmla="*/ 761063 w 9769822"/>
              <a:gd name="connsiteY3997" fmla="*/ 781505 h 4411929"/>
              <a:gd name="connsiteX3998" fmla="*/ 748213 w 9769822"/>
              <a:gd name="connsiteY3998" fmla="*/ 760090 h 4411929"/>
              <a:gd name="connsiteX3999" fmla="*/ 738107 w 9769822"/>
              <a:gd name="connsiteY3999" fmla="*/ 743759 h 4411929"/>
              <a:gd name="connsiteX4000" fmla="*/ 717526 w 9769822"/>
              <a:gd name="connsiteY4000" fmla="*/ 745451 h 4411929"/>
              <a:gd name="connsiteX4001" fmla="*/ 686406 w 9769822"/>
              <a:gd name="connsiteY4001" fmla="*/ 742862 h 4411929"/>
              <a:gd name="connsiteX4002" fmla="*/ 710246 w 9769822"/>
              <a:gd name="connsiteY4002" fmla="*/ 735676 h 4411929"/>
              <a:gd name="connsiteX4003" fmla="*/ 708948 w 9769822"/>
              <a:gd name="connsiteY4003" fmla="*/ 737463 h 4411929"/>
              <a:gd name="connsiteX4004" fmla="*/ 705082 w 9769822"/>
              <a:gd name="connsiteY4004" fmla="*/ 737824 h 4411929"/>
              <a:gd name="connsiteX4005" fmla="*/ 708113 w 9769822"/>
              <a:gd name="connsiteY4005" fmla="*/ 738611 h 4411929"/>
              <a:gd name="connsiteX4006" fmla="*/ 708948 w 9769822"/>
              <a:gd name="connsiteY4006" fmla="*/ 737463 h 4411929"/>
              <a:gd name="connsiteX4007" fmla="*/ 716057 w 9769822"/>
              <a:gd name="connsiteY4007" fmla="*/ 736797 h 4411929"/>
              <a:gd name="connsiteX4008" fmla="*/ 720618 w 9769822"/>
              <a:gd name="connsiteY4008" fmla="*/ 737678 h 4411929"/>
              <a:gd name="connsiteX4009" fmla="*/ 725820 w 9769822"/>
              <a:gd name="connsiteY4009" fmla="*/ 737393 h 4411929"/>
              <a:gd name="connsiteX4010" fmla="*/ 740972 w 9769822"/>
              <a:gd name="connsiteY4010" fmla="*/ 725627 h 4411929"/>
              <a:gd name="connsiteX4011" fmla="*/ 826114 w 9769822"/>
              <a:gd name="connsiteY4011" fmla="*/ 727083 h 4411929"/>
              <a:gd name="connsiteX4012" fmla="*/ 838755 w 9769822"/>
              <a:gd name="connsiteY4012" fmla="*/ 718639 h 4411929"/>
              <a:gd name="connsiteX4013" fmla="*/ 873662 w 9769822"/>
              <a:gd name="connsiteY4013" fmla="*/ 716898 h 4411929"/>
              <a:gd name="connsiteX4014" fmla="*/ 880150 w 9769822"/>
              <a:gd name="connsiteY4014" fmla="*/ 717517 h 4411929"/>
              <a:gd name="connsiteX4015" fmla="*/ 871304 w 9769822"/>
              <a:gd name="connsiteY4015" fmla="*/ 715127 h 4411929"/>
              <a:gd name="connsiteX4016" fmla="*/ 845954 w 9769822"/>
              <a:gd name="connsiteY4016" fmla="*/ 708495 h 4411929"/>
              <a:gd name="connsiteX4017" fmla="*/ 706633 w 9769822"/>
              <a:gd name="connsiteY4017" fmla="*/ 699457 h 4411929"/>
              <a:gd name="connsiteX4018" fmla="*/ 579247 w 9769822"/>
              <a:gd name="connsiteY4018" fmla="*/ 697621 h 4411929"/>
              <a:gd name="connsiteX4019" fmla="*/ 571189 w 9769822"/>
              <a:gd name="connsiteY4019" fmla="*/ 693654 h 4411929"/>
              <a:gd name="connsiteX4020" fmla="*/ 551781 w 9769822"/>
              <a:gd name="connsiteY4020" fmla="*/ 685501 h 4411929"/>
              <a:gd name="connsiteX4021" fmla="*/ 591957 w 9769822"/>
              <a:gd name="connsiteY4021" fmla="*/ 683370 h 4411929"/>
              <a:gd name="connsiteX4022" fmla="*/ 624755 w 9769822"/>
              <a:gd name="connsiteY4022" fmla="*/ 683840 h 4411929"/>
              <a:gd name="connsiteX4023" fmla="*/ 591957 w 9769822"/>
              <a:gd name="connsiteY4023" fmla="*/ 683370 h 4411929"/>
              <a:gd name="connsiteX4024" fmla="*/ 553282 w 9769822"/>
              <a:gd name="connsiteY4024" fmla="*/ 679671 h 4411929"/>
              <a:gd name="connsiteX4025" fmla="*/ 556054 w 9769822"/>
              <a:gd name="connsiteY4025" fmla="*/ 670675 h 4411929"/>
              <a:gd name="connsiteX4026" fmla="*/ 560768 w 9769822"/>
              <a:gd name="connsiteY4026" fmla="*/ 674901 h 4411929"/>
              <a:gd name="connsiteX4027" fmla="*/ 556054 w 9769822"/>
              <a:gd name="connsiteY4027" fmla="*/ 670675 h 4411929"/>
              <a:gd name="connsiteX4028" fmla="*/ 543265 w 9769822"/>
              <a:gd name="connsiteY4028" fmla="*/ 666395 h 4411929"/>
              <a:gd name="connsiteX4029" fmla="*/ 581062 w 9769822"/>
              <a:gd name="connsiteY4029" fmla="*/ 665480 h 4411929"/>
              <a:gd name="connsiteX4030" fmla="*/ 592741 w 9769822"/>
              <a:gd name="connsiteY4030" fmla="*/ 667026 h 4411929"/>
              <a:gd name="connsiteX4031" fmla="*/ 598044 w 9769822"/>
              <a:gd name="connsiteY4031" fmla="*/ 669068 h 4411929"/>
              <a:gd name="connsiteX4032" fmla="*/ 597348 w 9769822"/>
              <a:gd name="connsiteY4032" fmla="*/ 665085 h 4411929"/>
              <a:gd name="connsiteX4033" fmla="*/ 647918 w 9769822"/>
              <a:gd name="connsiteY4033" fmla="*/ 663859 h 4411929"/>
              <a:gd name="connsiteX4034" fmla="*/ 662500 w 9769822"/>
              <a:gd name="connsiteY4034" fmla="*/ 667939 h 4411929"/>
              <a:gd name="connsiteX4035" fmla="*/ 695423 w 9769822"/>
              <a:gd name="connsiteY4035" fmla="*/ 678644 h 4411929"/>
              <a:gd name="connsiteX4036" fmla="*/ 736697 w 9769822"/>
              <a:gd name="connsiteY4036" fmla="*/ 686597 h 4411929"/>
              <a:gd name="connsiteX4037" fmla="*/ 668250 w 9769822"/>
              <a:gd name="connsiteY4037" fmla="*/ 663713 h 4411929"/>
              <a:gd name="connsiteX4038" fmla="*/ 667517 w 9769822"/>
              <a:gd name="connsiteY4038" fmla="*/ 663385 h 4411929"/>
              <a:gd name="connsiteX4039" fmla="*/ 681303 w 9769822"/>
              <a:gd name="connsiteY4039" fmla="*/ 663050 h 4411929"/>
              <a:gd name="connsiteX4040" fmla="*/ 800256 w 9769822"/>
              <a:gd name="connsiteY4040" fmla="*/ 666716 h 4411929"/>
              <a:gd name="connsiteX4041" fmla="*/ 841489 w 9769822"/>
              <a:gd name="connsiteY4041" fmla="*/ 669021 h 4411929"/>
              <a:gd name="connsiteX4042" fmla="*/ 832218 w 9769822"/>
              <a:gd name="connsiteY4042" fmla="*/ 666668 h 4411929"/>
              <a:gd name="connsiteX4043" fmla="*/ 709158 w 9769822"/>
              <a:gd name="connsiteY4043" fmla="*/ 629144 h 4411929"/>
              <a:gd name="connsiteX4044" fmla="*/ 733820 w 9769822"/>
              <a:gd name="connsiteY4044" fmla="*/ 631446 h 4411929"/>
              <a:gd name="connsiteX4045" fmla="*/ 883184 w 9769822"/>
              <a:gd name="connsiteY4045" fmla="*/ 658043 h 4411929"/>
              <a:gd name="connsiteX4046" fmla="*/ 896280 w 9769822"/>
              <a:gd name="connsiteY4046" fmla="*/ 660188 h 4411929"/>
              <a:gd name="connsiteX4047" fmla="*/ 904793 w 9769822"/>
              <a:gd name="connsiteY4047" fmla="*/ 657366 h 4411929"/>
              <a:gd name="connsiteX4048" fmla="*/ 944674 w 9769822"/>
              <a:gd name="connsiteY4048" fmla="*/ 668121 h 4411929"/>
              <a:gd name="connsiteX4049" fmla="*/ 960735 w 9769822"/>
              <a:gd name="connsiteY4049" fmla="*/ 670754 h 4411929"/>
              <a:gd name="connsiteX4050" fmla="*/ 923987 w 9769822"/>
              <a:gd name="connsiteY4050" fmla="*/ 656735 h 4411929"/>
              <a:gd name="connsiteX4051" fmla="*/ 927555 w 9769822"/>
              <a:gd name="connsiteY4051" fmla="*/ 656703 h 4411929"/>
              <a:gd name="connsiteX4052" fmla="*/ 1010911 w 9769822"/>
              <a:gd name="connsiteY4052" fmla="*/ 652951 h 4411929"/>
              <a:gd name="connsiteX4053" fmla="*/ 892550 w 9769822"/>
              <a:gd name="connsiteY4053" fmla="*/ 637544 h 4411929"/>
              <a:gd name="connsiteX4054" fmla="*/ 866670 w 9769822"/>
              <a:gd name="connsiteY4054" fmla="*/ 632378 h 4411929"/>
              <a:gd name="connsiteX4055" fmla="*/ 900200 w 9769822"/>
              <a:gd name="connsiteY4055" fmla="*/ 624974 h 4411929"/>
              <a:gd name="connsiteX4056" fmla="*/ 893879 w 9769822"/>
              <a:gd name="connsiteY4056" fmla="*/ 623947 h 4411929"/>
              <a:gd name="connsiteX4057" fmla="*/ 700835 w 9769822"/>
              <a:gd name="connsiteY4057" fmla="*/ 595038 h 4411929"/>
              <a:gd name="connsiteX4058" fmla="*/ 642518 w 9769822"/>
              <a:gd name="connsiteY4058" fmla="*/ 584168 h 4411929"/>
              <a:gd name="connsiteX4059" fmla="*/ 679481 w 9769822"/>
              <a:gd name="connsiteY4059" fmla="*/ 587925 h 4411929"/>
              <a:gd name="connsiteX4060" fmla="*/ 777566 w 9769822"/>
              <a:gd name="connsiteY4060" fmla="*/ 600436 h 4411929"/>
              <a:gd name="connsiteX4061" fmla="*/ 887997 w 9769822"/>
              <a:gd name="connsiteY4061" fmla="*/ 615108 h 4411929"/>
              <a:gd name="connsiteX4062" fmla="*/ 799666 w 9769822"/>
              <a:gd name="connsiteY4062" fmla="*/ 575896 h 4411929"/>
              <a:gd name="connsiteX4063" fmla="*/ 697722 w 9769822"/>
              <a:gd name="connsiteY4063" fmla="*/ 548294 h 4411929"/>
              <a:gd name="connsiteX4064" fmla="*/ 749596 w 9769822"/>
              <a:gd name="connsiteY4064" fmla="*/ 550342 h 4411929"/>
              <a:gd name="connsiteX4065" fmla="*/ 774868 w 9769822"/>
              <a:gd name="connsiteY4065" fmla="*/ 548777 h 4411929"/>
              <a:gd name="connsiteX4066" fmla="*/ 1031344 w 9769822"/>
              <a:gd name="connsiteY4066" fmla="*/ 573703 h 4411929"/>
              <a:gd name="connsiteX4067" fmla="*/ 1048063 w 9769822"/>
              <a:gd name="connsiteY4067" fmla="*/ 563756 h 4411929"/>
              <a:gd name="connsiteX4068" fmla="*/ 1117382 w 9769822"/>
              <a:gd name="connsiteY4068" fmla="*/ 572250 h 4411929"/>
              <a:gd name="connsiteX4069" fmla="*/ 1124439 w 9769822"/>
              <a:gd name="connsiteY4069" fmla="*/ 552473 h 4411929"/>
              <a:gd name="connsiteX4070" fmla="*/ 1213092 w 9769822"/>
              <a:gd name="connsiteY4070" fmla="*/ 554744 h 4411929"/>
              <a:gd name="connsiteX4071" fmla="*/ 1213697 w 9769822"/>
              <a:gd name="connsiteY4071" fmla="*/ 553661 h 4411929"/>
              <a:gd name="connsiteX4072" fmla="*/ 1214451 w 9769822"/>
              <a:gd name="connsiteY4072" fmla="*/ 552307 h 4411929"/>
              <a:gd name="connsiteX4073" fmla="*/ 1214703 w 9769822"/>
              <a:gd name="connsiteY4073" fmla="*/ 551855 h 4411929"/>
              <a:gd name="connsiteX4074" fmla="*/ 1214904 w 9769822"/>
              <a:gd name="connsiteY4074" fmla="*/ 551494 h 4411929"/>
              <a:gd name="connsiteX4075" fmla="*/ 1214451 w 9769822"/>
              <a:gd name="connsiteY4075" fmla="*/ 552307 h 4411929"/>
              <a:gd name="connsiteX4076" fmla="*/ 1213092 w 9769822"/>
              <a:gd name="connsiteY4076" fmla="*/ 554744 h 4411929"/>
              <a:gd name="connsiteX4077" fmla="*/ 1140262 w 9769822"/>
              <a:gd name="connsiteY4077" fmla="*/ 545437 h 4411929"/>
              <a:gd name="connsiteX4078" fmla="*/ 1087253 w 9769822"/>
              <a:gd name="connsiteY4078" fmla="*/ 532891 h 4411929"/>
              <a:gd name="connsiteX4079" fmla="*/ 1084111 w 9769822"/>
              <a:gd name="connsiteY4079" fmla="*/ 532597 h 4411929"/>
              <a:gd name="connsiteX4080" fmla="*/ 1082916 w 9769822"/>
              <a:gd name="connsiteY4080" fmla="*/ 535293 h 4411929"/>
              <a:gd name="connsiteX4081" fmla="*/ 1075321 w 9769822"/>
              <a:gd name="connsiteY4081" fmla="*/ 539342 h 4411929"/>
              <a:gd name="connsiteX4082" fmla="*/ 1072522 w 9769822"/>
              <a:gd name="connsiteY4082" fmla="*/ 536590 h 4411929"/>
              <a:gd name="connsiteX4083" fmla="*/ 1073416 w 9769822"/>
              <a:gd name="connsiteY4083" fmla="*/ 532597 h 4411929"/>
              <a:gd name="connsiteX4084" fmla="*/ 1075320 w 9769822"/>
              <a:gd name="connsiteY4084" fmla="*/ 531774 h 4411929"/>
              <a:gd name="connsiteX4085" fmla="*/ 1027397 w 9769822"/>
              <a:gd name="connsiteY4085" fmla="*/ 527290 h 4411929"/>
              <a:gd name="connsiteX4086" fmla="*/ 1113650 w 9769822"/>
              <a:gd name="connsiteY4086" fmla="*/ 519635 h 4411929"/>
              <a:gd name="connsiteX4087" fmla="*/ 1106788 w 9769822"/>
              <a:gd name="connsiteY4087" fmla="*/ 515785 h 4411929"/>
              <a:gd name="connsiteX4088" fmla="*/ 927565 w 9769822"/>
              <a:gd name="connsiteY4088" fmla="*/ 476822 h 4411929"/>
              <a:gd name="connsiteX4089" fmla="*/ 822001 w 9769822"/>
              <a:gd name="connsiteY4089" fmla="*/ 459281 h 4411929"/>
              <a:gd name="connsiteX4090" fmla="*/ 754435 w 9769822"/>
              <a:gd name="connsiteY4090" fmla="*/ 449929 h 4411929"/>
              <a:gd name="connsiteX4091" fmla="*/ 728991 w 9769822"/>
              <a:gd name="connsiteY4091" fmla="*/ 445546 h 4411929"/>
              <a:gd name="connsiteX4092" fmla="*/ 734527 w 9769822"/>
              <a:gd name="connsiteY4092" fmla="*/ 431234 h 4411929"/>
              <a:gd name="connsiteX4093" fmla="*/ 765532 w 9769822"/>
              <a:gd name="connsiteY4093" fmla="*/ 433415 h 4411929"/>
              <a:gd name="connsiteX4094" fmla="*/ 805663 w 9769822"/>
              <a:gd name="connsiteY4094" fmla="*/ 441746 h 4411929"/>
              <a:gd name="connsiteX4095" fmla="*/ 884948 w 9769822"/>
              <a:gd name="connsiteY4095" fmla="*/ 451192 h 4411929"/>
              <a:gd name="connsiteX4096" fmla="*/ 876731 w 9769822"/>
              <a:gd name="connsiteY4096" fmla="*/ 446311 h 4411929"/>
              <a:gd name="connsiteX4097" fmla="*/ 957063 w 9769822"/>
              <a:gd name="connsiteY4097" fmla="*/ 457243 h 4411929"/>
              <a:gd name="connsiteX4098" fmla="*/ 1031996 w 9769822"/>
              <a:gd name="connsiteY4098" fmla="*/ 466089 h 4411929"/>
              <a:gd name="connsiteX4099" fmla="*/ 1004490 w 9769822"/>
              <a:gd name="connsiteY4099" fmla="*/ 458071 h 4411929"/>
              <a:gd name="connsiteX4100" fmla="*/ 1009236 w 9769822"/>
              <a:gd name="connsiteY4100" fmla="*/ 455172 h 4411929"/>
              <a:gd name="connsiteX4101" fmla="*/ 1012095 w 9769822"/>
              <a:gd name="connsiteY4101" fmla="*/ 454626 h 4411929"/>
              <a:gd name="connsiteX4102" fmla="*/ 1072394 w 9769822"/>
              <a:gd name="connsiteY4102" fmla="*/ 470720 h 4411929"/>
              <a:gd name="connsiteX4103" fmla="*/ 1069696 w 9769822"/>
              <a:gd name="connsiteY4103" fmla="*/ 470541 h 4411929"/>
              <a:gd name="connsiteX4104" fmla="*/ 1140816 w 9769822"/>
              <a:gd name="connsiteY4104" fmla="*/ 478936 h 4411929"/>
              <a:gd name="connsiteX4105" fmla="*/ 1129744 w 9769822"/>
              <a:gd name="connsiteY4105" fmla="*/ 476526 h 4411929"/>
              <a:gd name="connsiteX4106" fmla="*/ 1123836 w 9769822"/>
              <a:gd name="connsiteY4106" fmla="*/ 475758 h 4411929"/>
              <a:gd name="connsiteX4107" fmla="*/ 1089814 w 9769822"/>
              <a:gd name="connsiteY4107" fmla="*/ 465108 h 4411929"/>
              <a:gd name="connsiteX4108" fmla="*/ 1045188 w 9769822"/>
              <a:gd name="connsiteY4108" fmla="*/ 446709 h 4411929"/>
              <a:gd name="connsiteX4109" fmla="*/ 1159063 w 9769822"/>
              <a:gd name="connsiteY4109" fmla="*/ 476560 h 4411929"/>
              <a:gd name="connsiteX4110" fmla="*/ 1155263 w 9769822"/>
              <a:gd name="connsiteY4110" fmla="*/ 467662 h 4411929"/>
              <a:gd name="connsiteX4111" fmla="*/ 1083342 w 9769822"/>
              <a:gd name="connsiteY4111" fmla="*/ 445175 h 4411929"/>
              <a:gd name="connsiteX4112" fmla="*/ 1002957 w 9769822"/>
              <a:gd name="connsiteY4112" fmla="*/ 434539 h 4411929"/>
              <a:gd name="connsiteX4113" fmla="*/ 899532 w 9769822"/>
              <a:gd name="connsiteY4113" fmla="*/ 420856 h 4411929"/>
              <a:gd name="connsiteX4114" fmla="*/ 923847 w 9769822"/>
              <a:gd name="connsiteY4114" fmla="*/ 430028 h 4411929"/>
              <a:gd name="connsiteX4115" fmla="*/ 966595 w 9769822"/>
              <a:gd name="connsiteY4115" fmla="*/ 442390 h 4411929"/>
              <a:gd name="connsiteX4116" fmla="*/ 948013 w 9769822"/>
              <a:gd name="connsiteY4116" fmla="*/ 441961 h 4411929"/>
              <a:gd name="connsiteX4117" fmla="*/ 862470 w 9769822"/>
              <a:gd name="connsiteY4117" fmla="*/ 429064 h 4411929"/>
              <a:gd name="connsiteX4118" fmla="*/ 820129 w 9769822"/>
              <a:gd name="connsiteY4118" fmla="*/ 426336 h 4411929"/>
              <a:gd name="connsiteX4119" fmla="*/ 820933 w 9769822"/>
              <a:gd name="connsiteY4119" fmla="*/ 425694 h 4411929"/>
              <a:gd name="connsiteX4120" fmla="*/ 799899 w 9769822"/>
              <a:gd name="connsiteY4120" fmla="*/ 416802 h 4411929"/>
              <a:gd name="connsiteX4121" fmla="*/ 791977 w 9769822"/>
              <a:gd name="connsiteY4121" fmla="*/ 413621 h 4411929"/>
              <a:gd name="connsiteX4122" fmla="*/ 805391 w 9769822"/>
              <a:gd name="connsiteY4122" fmla="*/ 413888 h 4411929"/>
              <a:gd name="connsiteX4123" fmla="*/ 875706 w 9769822"/>
              <a:gd name="connsiteY4123" fmla="*/ 417442 h 4411929"/>
              <a:gd name="connsiteX4124" fmla="*/ 790824 w 9769822"/>
              <a:gd name="connsiteY4124" fmla="*/ 404306 h 4411929"/>
              <a:gd name="connsiteX4125" fmla="*/ 700013 w 9769822"/>
              <a:gd name="connsiteY4125" fmla="*/ 388579 h 4411929"/>
              <a:gd name="connsiteX4126" fmla="*/ 710257 w 9769822"/>
              <a:gd name="connsiteY4126" fmla="*/ 382317 h 4411929"/>
              <a:gd name="connsiteX4127" fmla="*/ 710331 w 9769822"/>
              <a:gd name="connsiteY4127" fmla="*/ 382033 h 4411929"/>
              <a:gd name="connsiteX4128" fmla="*/ 718911 w 9769822"/>
              <a:gd name="connsiteY4128" fmla="*/ 385164 h 4411929"/>
              <a:gd name="connsiteX4129" fmla="*/ 809395 w 9769822"/>
              <a:gd name="connsiteY4129" fmla="*/ 391149 h 4411929"/>
              <a:gd name="connsiteX4130" fmla="*/ 614855 w 9769822"/>
              <a:gd name="connsiteY4130" fmla="*/ 348329 h 4411929"/>
              <a:gd name="connsiteX4131" fmla="*/ 536894 w 9769822"/>
              <a:gd name="connsiteY4131" fmla="*/ 323452 h 4411929"/>
              <a:gd name="connsiteX4132" fmla="*/ 535403 w 9769822"/>
              <a:gd name="connsiteY4132" fmla="*/ 323042 h 4411929"/>
              <a:gd name="connsiteX4133" fmla="*/ 586350 w 9769822"/>
              <a:gd name="connsiteY4133" fmla="*/ 325584 h 4411929"/>
              <a:gd name="connsiteX4134" fmla="*/ 668417 w 9769822"/>
              <a:gd name="connsiteY4134" fmla="*/ 337531 h 4411929"/>
              <a:gd name="connsiteX4135" fmla="*/ 805802 w 9769822"/>
              <a:gd name="connsiteY4135" fmla="*/ 342906 h 4411929"/>
              <a:gd name="connsiteX4136" fmla="*/ 749791 w 9769822"/>
              <a:gd name="connsiteY4136" fmla="*/ 335052 h 4411929"/>
              <a:gd name="connsiteX4137" fmla="*/ 726321 w 9769822"/>
              <a:gd name="connsiteY4137" fmla="*/ 329765 h 4411929"/>
              <a:gd name="connsiteX4138" fmla="*/ 663249 w 9769822"/>
              <a:gd name="connsiteY4138" fmla="*/ 294219 h 4411929"/>
              <a:gd name="connsiteX4139" fmla="*/ 783004 w 9769822"/>
              <a:gd name="connsiteY4139" fmla="*/ 305184 h 4411929"/>
              <a:gd name="connsiteX4140" fmla="*/ 674900 w 9769822"/>
              <a:gd name="connsiteY4140" fmla="*/ 272772 h 4411929"/>
              <a:gd name="connsiteX4141" fmla="*/ 561373 w 9769822"/>
              <a:gd name="connsiteY4141" fmla="*/ 247650 h 4411929"/>
              <a:gd name="connsiteX4142" fmla="*/ 512841 w 9769822"/>
              <a:gd name="connsiteY4142" fmla="*/ 221286 h 4411929"/>
              <a:gd name="connsiteX4143" fmla="*/ 470253 w 9769822"/>
              <a:gd name="connsiteY4143" fmla="*/ 211973 h 4411929"/>
              <a:gd name="connsiteX4144" fmla="*/ 822750 w 9769822"/>
              <a:gd name="connsiteY4144" fmla="*/ 249802 h 4411929"/>
              <a:gd name="connsiteX4145" fmla="*/ 1100565 w 9769822"/>
              <a:gd name="connsiteY4145" fmla="*/ 289258 h 4411929"/>
              <a:gd name="connsiteX4146" fmla="*/ 1097752 w 9769822"/>
              <a:gd name="connsiteY4146" fmla="*/ 283634 h 4411929"/>
              <a:gd name="connsiteX4147" fmla="*/ 1104648 w 9769822"/>
              <a:gd name="connsiteY4147" fmla="*/ 286685 h 4411929"/>
              <a:gd name="connsiteX4148" fmla="*/ 1102327 w 9769822"/>
              <a:gd name="connsiteY4148" fmla="*/ 289509 h 4411929"/>
              <a:gd name="connsiteX4149" fmla="*/ 1132293 w 9769822"/>
              <a:gd name="connsiteY4149" fmla="*/ 293764 h 4411929"/>
              <a:gd name="connsiteX4150" fmla="*/ 1136163 w 9769822"/>
              <a:gd name="connsiteY4150" fmla="*/ 293142 h 4411929"/>
              <a:gd name="connsiteX4151" fmla="*/ 1136585 w 9769822"/>
              <a:gd name="connsiteY4151" fmla="*/ 287511 h 4411929"/>
              <a:gd name="connsiteX4152" fmla="*/ 1104648 w 9769822"/>
              <a:gd name="connsiteY4152" fmla="*/ 286685 h 4411929"/>
              <a:gd name="connsiteX4153" fmla="*/ 1105118 w 9769822"/>
              <a:gd name="connsiteY4153" fmla="*/ 277504 h 4411929"/>
              <a:gd name="connsiteX4154" fmla="*/ 800896 w 9769822"/>
              <a:gd name="connsiteY4154" fmla="*/ 233442 h 4411929"/>
              <a:gd name="connsiteX4155" fmla="*/ 287105 w 9769822"/>
              <a:gd name="connsiteY4155" fmla="*/ 126274 h 4411929"/>
              <a:gd name="connsiteX4156" fmla="*/ 447251 w 9769822"/>
              <a:gd name="connsiteY4156" fmla="*/ 128481 h 4411929"/>
              <a:gd name="connsiteX4157" fmla="*/ 324399 w 9769822"/>
              <a:gd name="connsiteY4157" fmla="*/ 97874 h 4411929"/>
              <a:gd name="connsiteX4158" fmla="*/ 295973 w 9769822"/>
              <a:gd name="connsiteY4158" fmla="*/ 69594 h 4411929"/>
              <a:gd name="connsiteX4159" fmla="*/ 65027 w 9769822"/>
              <a:gd name="connsiteY4159" fmla="*/ 21797 h 4411929"/>
              <a:gd name="connsiteX4160" fmla="*/ 108187 w 9769822"/>
              <a:gd name="connsiteY4160" fmla="*/ 21196 h 4411929"/>
              <a:gd name="connsiteX4161" fmla="*/ 113421 w 9769822"/>
              <a:gd name="connsiteY4161" fmla="*/ 22917 h 4411929"/>
              <a:gd name="connsiteX4162" fmla="*/ 121873 w 9769822"/>
              <a:gd name="connsiteY4162" fmla="*/ 22558 h 4411929"/>
              <a:gd name="connsiteX4163" fmla="*/ 137939 w 9769822"/>
              <a:gd name="connsiteY4163" fmla="*/ 24702 h 4411929"/>
              <a:gd name="connsiteX4164" fmla="*/ 170621 w 9769822"/>
              <a:gd name="connsiteY4164" fmla="*/ 30308 h 4411929"/>
              <a:gd name="connsiteX4165" fmla="*/ 283982 w 9769822"/>
              <a:gd name="connsiteY4165" fmla="*/ 39026 h 4411929"/>
              <a:gd name="connsiteX4166" fmla="*/ 193593 w 9769822"/>
              <a:gd name="connsiteY4166" fmla="*/ 19373 h 4411929"/>
              <a:gd name="connsiteX4167" fmla="*/ 142191 w 9769822"/>
              <a:gd name="connsiteY4167" fmla="*/ 21693 h 4411929"/>
              <a:gd name="connsiteX4168" fmla="*/ 121873 w 9769822"/>
              <a:gd name="connsiteY4168" fmla="*/ 22558 h 4411929"/>
              <a:gd name="connsiteX4169" fmla="*/ 111343 w 9769822"/>
              <a:gd name="connsiteY4169" fmla="*/ 21152 h 4411929"/>
              <a:gd name="connsiteX4170" fmla="*/ 108187 w 9769822"/>
              <a:gd name="connsiteY4170" fmla="*/ 21196 h 4411929"/>
              <a:gd name="connsiteX4171" fmla="*/ 96640 w 9769822"/>
              <a:gd name="connsiteY4171" fmla="*/ 17395 h 4411929"/>
              <a:gd name="connsiteX4172" fmla="*/ 165211 w 9769822"/>
              <a:gd name="connsiteY4172" fmla="*/ 2220 h 4411929"/>
              <a:gd name="connsiteX4173" fmla="*/ 176573 w 9769822"/>
              <a:gd name="connsiteY4173" fmla="*/ 3480 h 4411929"/>
              <a:gd name="connsiteX4174" fmla="*/ 178036 w 9769822"/>
              <a:gd name="connsiteY4174" fmla="*/ 3686 h 4411929"/>
              <a:gd name="connsiteX4175" fmla="*/ 178294 w 9769822"/>
              <a:gd name="connsiteY4175" fmla="*/ 3672 h 4411929"/>
              <a:gd name="connsiteX4176" fmla="*/ 176573 w 9769822"/>
              <a:gd name="connsiteY4176" fmla="*/ 3480 h 4411929"/>
              <a:gd name="connsiteX4177" fmla="*/ 158809 w 9769822"/>
              <a:gd name="connsiteY4177" fmla="*/ 1004 h 44119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</a:cxnLst>
            <a:rect l="l" t="t" r="r" b="b"/>
            <a:pathLst>
              <a:path w="9769822" h="4411929">
                <a:moveTo>
                  <a:pt x="3912689" y="4376032"/>
                </a:moveTo>
                <a:lnTo>
                  <a:pt x="3918794" y="4377122"/>
                </a:lnTo>
                <a:lnTo>
                  <a:pt x="3914011" y="4377759"/>
                </a:lnTo>
                <a:close/>
                <a:moveTo>
                  <a:pt x="3889653" y="4371921"/>
                </a:moveTo>
                <a:lnTo>
                  <a:pt x="3901600" y="4374053"/>
                </a:lnTo>
                <a:lnTo>
                  <a:pt x="3895388" y="4374641"/>
                </a:lnTo>
                <a:close/>
                <a:moveTo>
                  <a:pt x="3866801" y="4367842"/>
                </a:moveTo>
                <a:lnTo>
                  <a:pt x="3882975" y="4370729"/>
                </a:lnTo>
                <a:lnTo>
                  <a:pt x="3859485" y="4369484"/>
                </a:lnTo>
                <a:close/>
                <a:moveTo>
                  <a:pt x="3836146" y="4362371"/>
                </a:moveTo>
                <a:lnTo>
                  <a:pt x="3841224" y="4363277"/>
                </a:lnTo>
                <a:lnTo>
                  <a:pt x="3859485" y="4369484"/>
                </a:lnTo>
                <a:cubicBezTo>
                  <a:pt x="3851519" y="4370593"/>
                  <a:pt x="3841822" y="4370591"/>
                  <a:pt x="3832678" y="4369719"/>
                </a:cubicBezTo>
                <a:cubicBezTo>
                  <a:pt x="3823534" y="4368849"/>
                  <a:pt x="3814946" y="4367111"/>
                  <a:pt x="3809205" y="4364750"/>
                </a:cubicBezTo>
                <a:close/>
                <a:moveTo>
                  <a:pt x="3777670" y="4356957"/>
                </a:moveTo>
                <a:cubicBezTo>
                  <a:pt x="3781026" y="4355136"/>
                  <a:pt x="3785231" y="4354552"/>
                  <a:pt x="3785601" y="4357208"/>
                </a:cubicBezTo>
                <a:lnTo>
                  <a:pt x="3774834" y="4364121"/>
                </a:lnTo>
                <a:cubicBezTo>
                  <a:pt x="3771808" y="4361834"/>
                  <a:pt x="3774316" y="4358777"/>
                  <a:pt x="3777670" y="4356957"/>
                </a:cubicBezTo>
                <a:close/>
                <a:moveTo>
                  <a:pt x="3984628" y="4344214"/>
                </a:moveTo>
                <a:lnTo>
                  <a:pt x="4147943" y="4358776"/>
                </a:lnTo>
                <a:lnTo>
                  <a:pt x="4200699" y="4361712"/>
                </a:lnTo>
                <a:lnTo>
                  <a:pt x="4237276" y="4366330"/>
                </a:lnTo>
                <a:lnTo>
                  <a:pt x="4339084" y="4374192"/>
                </a:lnTo>
                <a:lnTo>
                  <a:pt x="4339242" y="4374381"/>
                </a:lnTo>
                <a:lnTo>
                  <a:pt x="4342197" y="4374432"/>
                </a:lnTo>
                <a:lnTo>
                  <a:pt x="4390003" y="4378123"/>
                </a:lnTo>
                <a:lnTo>
                  <a:pt x="4390440" y="4378605"/>
                </a:lnTo>
                <a:lnTo>
                  <a:pt x="4397314" y="4378688"/>
                </a:lnTo>
                <a:lnTo>
                  <a:pt x="4404703" y="4379258"/>
                </a:lnTo>
                <a:cubicBezTo>
                  <a:pt x="4516525" y="4386248"/>
                  <a:pt x="4628977" y="4391088"/>
                  <a:pt x="4743294" y="4400419"/>
                </a:cubicBezTo>
                <a:cubicBezTo>
                  <a:pt x="4746658" y="4402666"/>
                  <a:pt x="4768397" y="4405630"/>
                  <a:pt x="4777790" y="4408865"/>
                </a:cubicBezTo>
                <a:lnTo>
                  <a:pt x="4781626" y="4411929"/>
                </a:lnTo>
                <a:lnTo>
                  <a:pt x="4673874" y="4410283"/>
                </a:lnTo>
                <a:lnTo>
                  <a:pt x="4517848" y="4406728"/>
                </a:lnTo>
                <a:lnTo>
                  <a:pt x="4477811" y="4402705"/>
                </a:lnTo>
                <a:cubicBezTo>
                  <a:pt x="4455205" y="4400359"/>
                  <a:pt x="4434478" y="4398205"/>
                  <a:pt x="4417151" y="4396631"/>
                </a:cubicBezTo>
                <a:cubicBezTo>
                  <a:pt x="4278527" y="4384036"/>
                  <a:pt x="4176549" y="4376465"/>
                  <a:pt x="4043171" y="4354399"/>
                </a:cubicBezTo>
                <a:close/>
                <a:moveTo>
                  <a:pt x="4324452" y="4334707"/>
                </a:moveTo>
                <a:cubicBezTo>
                  <a:pt x="4352631" y="4332987"/>
                  <a:pt x="4384793" y="4335011"/>
                  <a:pt x="4414462" y="4340774"/>
                </a:cubicBezTo>
                <a:cubicBezTo>
                  <a:pt x="4407788" y="4343074"/>
                  <a:pt x="4400682" y="4344205"/>
                  <a:pt x="4393309" y="4344518"/>
                </a:cubicBezTo>
                <a:cubicBezTo>
                  <a:pt x="4371196" y="4345456"/>
                  <a:pt x="4346702" y="4339028"/>
                  <a:pt x="4324452" y="4334707"/>
                </a:cubicBezTo>
                <a:close/>
                <a:moveTo>
                  <a:pt x="4317911" y="4331148"/>
                </a:moveTo>
                <a:cubicBezTo>
                  <a:pt x="4319967" y="4331711"/>
                  <a:pt x="4322210" y="4333209"/>
                  <a:pt x="4324452" y="4334707"/>
                </a:cubicBezTo>
                <a:cubicBezTo>
                  <a:pt x="4322955" y="4336950"/>
                  <a:pt x="4321083" y="4337323"/>
                  <a:pt x="4319027" y="4336759"/>
                </a:cubicBezTo>
                <a:cubicBezTo>
                  <a:pt x="4316971" y="4336197"/>
                  <a:pt x="4314727" y="4334699"/>
                  <a:pt x="4312485" y="4333201"/>
                </a:cubicBezTo>
                <a:cubicBezTo>
                  <a:pt x="4313983" y="4330956"/>
                  <a:pt x="4315854" y="4330585"/>
                  <a:pt x="4317911" y="4331148"/>
                </a:cubicBezTo>
                <a:close/>
                <a:moveTo>
                  <a:pt x="4295285" y="4328198"/>
                </a:moveTo>
                <a:cubicBezTo>
                  <a:pt x="4299770" y="4331193"/>
                  <a:pt x="4288793" y="4337917"/>
                  <a:pt x="4288793" y="4337917"/>
                </a:cubicBezTo>
                <a:cubicBezTo>
                  <a:pt x="4279822" y="4331924"/>
                  <a:pt x="4290799" y="4325201"/>
                  <a:pt x="4295285" y="4328198"/>
                </a:cubicBezTo>
                <a:close/>
                <a:moveTo>
                  <a:pt x="3404155" y="4289733"/>
                </a:moveTo>
                <a:lnTo>
                  <a:pt x="3407950" y="4294099"/>
                </a:lnTo>
                <a:lnTo>
                  <a:pt x="3396242" y="4292554"/>
                </a:lnTo>
                <a:close/>
                <a:moveTo>
                  <a:pt x="3393828" y="4283586"/>
                </a:moveTo>
                <a:lnTo>
                  <a:pt x="3548735" y="4301467"/>
                </a:lnTo>
                <a:lnTo>
                  <a:pt x="3598484" y="4312944"/>
                </a:lnTo>
                <a:lnTo>
                  <a:pt x="3584670" y="4310494"/>
                </a:lnTo>
                <a:cubicBezTo>
                  <a:pt x="3568946" y="4307719"/>
                  <a:pt x="3554641" y="4305424"/>
                  <a:pt x="3549333" y="4306163"/>
                </a:cubicBezTo>
                <a:cubicBezTo>
                  <a:pt x="3537827" y="4307764"/>
                  <a:pt x="3527946" y="4314555"/>
                  <a:pt x="3522634" y="4315295"/>
                </a:cubicBezTo>
                <a:cubicBezTo>
                  <a:pt x="3517325" y="4316033"/>
                  <a:pt x="3526467" y="4303930"/>
                  <a:pt x="3526467" y="4303930"/>
                </a:cubicBezTo>
                <a:cubicBezTo>
                  <a:pt x="3517300" y="4296407"/>
                  <a:pt x="3500474" y="4303149"/>
                  <a:pt x="3490023" y="4307354"/>
                </a:cubicBezTo>
                <a:lnTo>
                  <a:pt x="3484474" y="4309299"/>
                </a:lnTo>
                <a:lnTo>
                  <a:pt x="3481318" y="4308699"/>
                </a:lnTo>
                <a:lnTo>
                  <a:pt x="3478757" y="4304705"/>
                </a:lnTo>
                <a:cubicBezTo>
                  <a:pt x="3478357" y="4301828"/>
                  <a:pt x="3477956" y="4298952"/>
                  <a:pt x="3475300" y="4299320"/>
                </a:cubicBezTo>
                <a:lnTo>
                  <a:pt x="3466872" y="4305950"/>
                </a:lnTo>
                <a:lnTo>
                  <a:pt x="3458218" y="4304304"/>
                </a:lnTo>
                <a:lnTo>
                  <a:pt x="3453302" y="4302497"/>
                </a:lnTo>
                <a:cubicBezTo>
                  <a:pt x="3450334" y="4301443"/>
                  <a:pt x="3447494" y="4300483"/>
                  <a:pt x="3441813" y="4298566"/>
                </a:cubicBezTo>
                <a:lnTo>
                  <a:pt x="3412200" y="4294659"/>
                </a:lnTo>
                <a:lnTo>
                  <a:pt x="3408083" y="4289923"/>
                </a:lnTo>
                <a:cubicBezTo>
                  <a:pt x="3406025" y="4289360"/>
                  <a:pt x="3404155" y="4289733"/>
                  <a:pt x="3404155" y="4289733"/>
                </a:cubicBezTo>
                <a:close/>
                <a:moveTo>
                  <a:pt x="7208924" y="4252335"/>
                </a:moveTo>
                <a:lnTo>
                  <a:pt x="7212255" y="4254742"/>
                </a:lnTo>
                <a:lnTo>
                  <a:pt x="7215338" y="4259816"/>
                </a:lnTo>
                <a:close/>
                <a:moveTo>
                  <a:pt x="7026376" y="4217575"/>
                </a:moveTo>
                <a:lnTo>
                  <a:pt x="7029269" y="4227915"/>
                </a:lnTo>
                <a:lnTo>
                  <a:pt x="7030889" y="4230254"/>
                </a:lnTo>
                <a:close/>
                <a:moveTo>
                  <a:pt x="2842499" y="4216084"/>
                </a:moveTo>
                <a:lnTo>
                  <a:pt x="3318066" y="4274841"/>
                </a:lnTo>
                <a:lnTo>
                  <a:pt x="3392036" y="4283380"/>
                </a:lnTo>
                <a:lnTo>
                  <a:pt x="3386955" y="4284730"/>
                </a:lnTo>
                <a:cubicBezTo>
                  <a:pt x="3377467" y="4298935"/>
                  <a:pt x="3386955" y="4284730"/>
                  <a:pt x="3386955" y="4284730"/>
                </a:cubicBezTo>
                <a:lnTo>
                  <a:pt x="3392831" y="4292104"/>
                </a:lnTo>
                <a:lnTo>
                  <a:pt x="3232533" y="4270953"/>
                </a:lnTo>
                <a:cubicBezTo>
                  <a:pt x="3076476" y="4253841"/>
                  <a:pt x="2922607" y="4242707"/>
                  <a:pt x="2771986" y="4223267"/>
                </a:cubicBezTo>
                <a:lnTo>
                  <a:pt x="2769341" y="4222865"/>
                </a:lnTo>
                <a:lnTo>
                  <a:pt x="2770961" y="4221950"/>
                </a:lnTo>
                <a:cubicBezTo>
                  <a:pt x="2784213" y="4217345"/>
                  <a:pt x="2813102" y="4218001"/>
                  <a:pt x="2830296" y="4217373"/>
                </a:cubicBezTo>
                <a:close/>
                <a:moveTo>
                  <a:pt x="7259329" y="4199899"/>
                </a:moveTo>
                <a:lnTo>
                  <a:pt x="7261538" y="4199899"/>
                </a:lnTo>
                <a:lnTo>
                  <a:pt x="7264048" y="4205258"/>
                </a:lnTo>
                <a:close/>
                <a:moveTo>
                  <a:pt x="7256763" y="4196986"/>
                </a:moveTo>
                <a:lnTo>
                  <a:pt x="7259329" y="4199899"/>
                </a:lnTo>
                <a:lnTo>
                  <a:pt x="7257911" y="4199901"/>
                </a:lnTo>
                <a:cubicBezTo>
                  <a:pt x="7257313" y="4199537"/>
                  <a:pt x="7257130" y="4198686"/>
                  <a:pt x="7256763" y="4196986"/>
                </a:cubicBezTo>
                <a:close/>
                <a:moveTo>
                  <a:pt x="7164820" y="4195544"/>
                </a:moveTo>
                <a:cubicBezTo>
                  <a:pt x="7186972" y="4218523"/>
                  <a:pt x="7198291" y="4241305"/>
                  <a:pt x="7208924" y="4252335"/>
                </a:cubicBezTo>
                <a:cubicBezTo>
                  <a:pt x="7198492" y="4230472"/>
                  <a:pt x="7181655" y="4213007"/>
                  <a:pt x="7164820" y="4195544"/>
                </a:cubicBezTo>
                <a:close/>
                <a:moveTo>
                  <a:pt x="2842884" y="4191020"/>
                </a:moveTo>
                <a:cubicBezTo>
                  <a:pt x="2844216" y="4191151"/>
                  <a:pt x="2845014" y="4193448"/>
                  <a:pt x="2845874" y="4195922"/>
                </a:cubicBezTo>
                <a:cubicBezTo>
                  <a:pt x="2840926" y="4197640"/>
                  <a:pt x="2836686" y="4199113"/>
                  <a:pt x="2836686" y="4199113"/>
                </a:cubicBezTo>
                <a:cubicBezTo>
                  <a:pt x="2839684" y="4192924"/>
                  <a:pt x="2841551" y="4190889"/>
                  <a:pt x="2842884" y="4191020"/>
                </a:cubicBezTo>
                <a:close/>
                <a:moveTo>
                  <a:pt x="5153804" y="4182206"/>
                </a:moveTo>
                <a:cubicBezTo>
                  <a:pt x="5151129" y="4184045"/>
                  <a:pt x="5148652" y="4187323"/>
                  <a:pt x="5149022" y="4189979"/>
                </a:cubicBezTo>
                <a:cubicBezTo>
                  <a:pt x="5149022" y="4189979"/>
                  <a:pt x="5165100" y="4182325"/>
                  <a:pt x="5159789" y="4183064"/>
                </a:cubicBezTo>
                <a:cubicBezTo>
                  <a:pt x="5159359" y="4179966"/>
                  <a:pt x="5156481" y="4180367"/>
                  <a:pt x="5153804" y="4182206"/>
                </a:cubicBezTo>
                <a:close/>
                <a:moveTo>
                  <a:pt x="5244722" y="4180718"/>
                </a:moveTo>
                <a:cubicBezTo>
                  <a:pt x="5242251" y="4182416"/>
                  <a:pt x="5241293" y="4185256"/>
                  <a:pt x="5244318" y="4187544"/>
                </a:cubicBezTo>
                <a:lnTo>
                  <a:pt x="5254199" y="4180753"/>
                </a:lnTo>
                <a:cubicBezTo>
                  <a:pt x="5251175" y="4178467"/>
                  <a:pt x="5247193" y="4179021"/>
                  <a:pt x="5244722" y="4180718"/>
                </a:cubicBezTo>
                <a:close/>
                <a:moveTo>
                  <a:pt x="5332679" y="4180659"/>
                </a:moveTo>
                <a:cubicBezTo>
                  <a:pt x="5331940" y="4175347"/>
                  <a:pt x="5310553" y="4183738"/>
                  <a:pt x="5316726" y="4189197"/>
                </a:cubicBezTo>
                <a:cubicBezTo>
                  <a:pt x="5322921" y="4188334"/>
                  <a:pt x="5337991" y="4179920"/>
                  <a:pt x="5332679" y="4180659"/>
                </a:cubicBezTo>
                <a:close/>
                <a:moveTo>
                  <a:pt x="5427213" y="4179231"/>
                </a:moveTo>
                <a:cubicBezTo>
                  <a:pt x="5421163" y="4174660"/>
                  <a:pt x="5405971" y="4182188"/>
                  <a:pt x="5412020" y="4186762"/>
                </a:cubicBezTo>
                <a:close/>
                <a:moveTo>
                  <a:pt x="5377121" y="4179097"/>
                </a:moveTo>
                <a:cubicBezTo>
                  <a:pt x="5371790" y="4181306"/>
                  <a:pt x="5366659" y="4184954"/>
                  <a:pt x="5367030" y="4187610"/>
                </a:cubicBezTo>
                <a:cubicBezTo>
                  <a:pt x="5368540" y="4188752"/>
                  <a:pt x="5370967" y="4188753"/>
                  <a:pt x="5373670" y="4188123"/>
                </a:cubicBezTo>
                <a:cubicBezTo>
                  <a:pt x="5381780" y="4186233"/>
                  <a:pt x="5392399" y="4178663"/>
                  <a:pt x="5388416" y="4179217"/>
                </a:cubicBezTo>
                <a:cubicBezTo>
                  <a:pt x="5387985" y="4176119"/>
                  <a:pt x="5382453" y="4176888"/>
                  <a:pt x="5377121" y="4179097"/>
                </a:cubicBezTo>
                <a:close/>
                <a:moveTo>
                  <a:pt x="5283722" y="4178336"/>
                </a:moveTo>
                <a:cubicBezTo>
                  <a:pt x="5274511" y="4179618"/>
                  <a:pt x="5266301" y="4189898"/>
                  <a:pt x="5266301" y="4189898"/>
                </a:cubicBezTo>
                <a:lnTo>
                  <a:pt x="5292998" y="4180768"/>
                </a:lnTo>
                <a:cubicBezTo>
                  <a:pt x="5289973" y="4178482"/>
                  <a:pt x="5286793" y="4177909"/>
                  <a:pt x="5283722" y="4178336"/>
                </a:cubicBezTo>
                <a:close/>
                <a:moveTo>
                  <a:pt x="5508162" y="4177440"/>
                </a:moveTo>
                <a:cubicBezTo>
                  <a:pt x="5504364" y="4179322"/>
                  <a:pt x="5500751" y="4182532"/>
                  <a:pt x="5501121" y="4185189"/>
                </a:cubicBezTo>
                <a:cubicBezTo>
                  <a:pt x="5506431" y="4184450"/>
                  <a:pt x="5522509" y="4176796"/>
                  <a:pt x="5516314" y="4177658"/>
                </a:cubicBezTo>
                <a:cubicBezTo>
                  <a:pt x="5515943" y="4175003"/>
                  <a:pt x="5511961" y="4175557"/>
                  <a:pt x="5508162" y="4177440"/>
                </a:cubicBezTo>
                <a:close/>
                <a:moveTo>
                  <a:pt x="5114358" y="4176811"/>
                </a:moveTo>
                <a:cubicBezTo>
                  <a:pt x="5087306" y="4176006"/>
                  <a:pt x="5036857" y="4183030"/>
                  <a:pt x="5020264" y="4185339"/>
                </a:cubicBezTo>
                <a:cubicBezTo>
                  <a:pt x="4935610" y="4179975"/>
                  <a:pt x="4879257" y="4176990"/>
                  <a:pt x="4800777" y="4177085"/>
                </a:cubicBezTo>
                <a:cubicBezTo>
                  <a:pt x="4783962" y="4179425"/>
                  <a:pt x="4639126" y="4182439"/>
                  <a:pt x="4722916" y="4181607"/>
                </a:cubicBezTo>
                <a:cubicBezTo>
                  <a:pt x="4803001" y="4183318"/>
                  <a:pt x="4937508" y="4193194"/>
                  <a:pt x="5036719" y="4192877"/>
                </a:cubicBezTo>
                <a:cubicBezTo>
                  <a:pt x="5069791" y="4192772"/>
                  <a:pt x="5098940" y="4191536"/>
                  <a:pt x="5120845" y="4188486"/>
                </a:cubicBezTo>
                <a:lnTo>
                  <a:pt x="5131489" y="4180687"/>
                </a:lnTo>
                <a:cubicBezTo>
                  <a:pt x="5129792" y="4178215"/>
                  <a:pt x="5123375" y="4177078"/>
                  <a:pt x="5114358" y="4176811"/>
                </a:cubicBezTo>
                <a:close/>
                <a:moveTo>
                  <a:pt x="5478998" y="4173715"/>
                </a:moveTo>
                <a:cubicBezTo>
                  <a:pt x="5470039" y="4174963"/>
                  <a:pt x="5462326" y="4185174"/>
                  <a:pt x="5462326" y="4185174"/>
                </a:cubicBezTo>
                <a:lnTo>
                  <a:pt x="5488136" y="4176166"/>
                </a:lnTo>
                <a:cubicBezTo>
                  <a:pt x="5485111" y="4173880"/>
                  <a:pt x="5481985" y="4173300"/>
                  <a:pt x="5478998" y="4173715"/>
                </a:cubicBezTo>
                <a:close/>
                <a:moveTo>
                  <a:pt x="3322242" y="4161492"/>
                </a:moveTo>
                <a:cubicBezTo>
                  <a:pt x="3342191" y="4160763"/>
                  <a:pt x="3416735" y="4170555"/>
                  <a:pt x="3413738" y="4175040"/>
                </a:cubicBezTo>
                <a:lnTo>
                  <a:pt x="3412425" y="4168439"/>
                </a:lnTo>
                <a:lnTo>
                  <a:pt x="3425522" y="4170021"/>
                </a:lnTo>
                <a:lnTo>
                  <a:pt x="3446493" y="4173910"/>
                </a:lnTo>
                <a:cubicBezTo>
                  <a:pt x="3478555" y="4180014"/>
                  <a:pt x="3502225" y="4185056"/>
                  <a:pt x="3500844" y="4186060"/>
                </a:cubicBezTo>
                <a:cubicBezTo>
                  <a:pt x="3499005" y="4187399"/>
                  <a:pt x="3452631" y="4181559"/>
                  <a:pt x="3322242" y="4161492"/>
                </a:cubicBezTo>
                <a:close/>
                <a:moveTo>
                  <a:pt x="7700528" y="4157902"/>
                </a:moveTo>
                <a:lnTo>
                  <a:pt x="7698660" y="4158828"/>
                </a:lnTo>
                <a:lnTo>
                  <a:pt x="7698378" y="4157962"/>
                </a:lnTo>
                <a:close/>
                <a:moveTo>
                  <a:pt x="6388961" y="4133800"/>
                </a:moveTo>
                <a:cubicBezTo>
                  <a:pt x="6382768" y="4134662"/>
                  <a:pt x="6328779" y="4142177"/>
                  <a:pt x="6328779" y="4142177"/>
                </a:cubicBezTo>
                <a:cubicBezTo>
                  <a:pt x="6313696" y="4145630"/>
                  <a:pt x="6310340" y="4147451"/>
                  <a:pt x="6313687" y="4148086"/>
                </a:cubicBezTo>
                <a:cubicBezTo>
                  <a:pt x="6317030" y="4148721"/>
                  <a:pt x="6327075" y="4148168"/>
                  <a:pt x="6338793" y="4146875"/>
                </a:cubicBezTo>
                <a:cubicBezTo>
                  <a:pt x="6362227" y="4144291"/>
                  <a:pt x="6392357" y="4138744"/>
                  <a:pt x="6388961" y="4133800"/>
                </a:cubicBezTo>
                <a:close/>
                <a:moveTo>
                  <a:pt x="7272824" y="4130474"/>
                </a:moveTo>
                <a:cubicBezTo>
                  <a:pt x="7272824" y="4130474"/>
                  <a:pt x="7274542" y="4138446"/>
                  <a:pt x="7274112" y="4136452"/>
                </a:cubicBezTo>
                <a:cubicBezTo>
                  <a:pt x="7273970" y="4135788"/>
                  <a:pt x="7273586" y="4134017"/>
                  <a:pt x="7272824" y="4130474"/>
                </a:cubicBezTo>
                <a:close/>
                <a:moveTo>
                  <a:pt x="6499633" y="4122976"/>
                </a:moveTo>
                <a:lnTo>
                  <a:pt x="6482109" y="4127264"/>
                </a:lnTo>
                <a:lnTo>
                  <a:pt x="6476534" y="4128826"/>
                </a:lnTo>
                <a:lnTo>
                  <a:pt x="6475399" y="4130139"/>
                </a:lnTo>
                <a:lnTo>
                  <a:pt x="6473591" y="4129649"/>
                </a:lnTo>
                <a:lnTo>
                  <a:pt x="6448758" y="4136603"/>
                </a:lnTo>
                <a:cubicBezTo>
                  <a:pt x="6439860" y="4138899"/>
                  <a:pt x="6434026" y="4139936"/>
                  <a:pt x="6433809" y="4138387"/>
                </a:cubicBezTo>
                <a:cubicBezTo>
                  <a:pt x="6437272" y="4142192"/>
                  <a:pt x="6445815" y="4142808"/>
                  <a:pt x="6456685" y="4141590"/>
                </a:cubicBezTo>
                <a:cubicBezTo>
                  <a:pt x="6472987" y="4139766"/>
                  <a:pt x="6494521" y="4133817"/>
                  <a:pt x="6511978" y="4128326"/>
                </a:cubicBezTo>
                <a:lnTo>
                  <a:pt x="6525154" y="4123933"/>
                </a:lnTo>
                <a:lnTo>
                  <a:pt x="6514472" y="4125569"/>
                </a:lnTo>
                <a:cubicBezTo>
                  <a:pt x="6508090" y="4126242"/>
                  <a:pt x="6495390" y="4126466"/>
                  <a:pt x="6496850" y="4124230"/>
                </a:cubicBezTo>
                <a:close/>
                <a:moveTo>
                  <a:pt x="6518638" y="4118339"/>
                </a:moveTo>
                <a:lnTo>
                  <a:pt x="6518563" y="4118340"/>
                </a:lnTo>
                <a:lnTo>
                  <a:pt x="6518354" y="4118391"/>
                </a:lnTo>
                <a:close/>
                <a:moveTo>
                  <a:pt x="7701297" y="4112178"/>
                </a:moveTo>
                <a:lnTo>
                  <a:pt x="7705303" y="4119208"/>
                </a:lnTo>
                <a:lnTo>
                  <a:pt x="7710876" y="4126901"/>
                </a:lnTo>
                <a:lnTo>
                  <a:pt x="7711687" y="4143050"/>
                </a:lnTo>
                <a:lnTo>
                  <a:pt x="7701702" y="4114517"/>
                </a:lnTo>
                <a:cubicBezTo>
                  <a:pt x="7701702" y="4114517"/>
                  <a:pt x="7701597" y="4113841"/>
                  <a:pt x="7701391" y="4112666"/>
                </a:cubicBezTo>
                <a:close/>
                <a:moveTo>
                  <a:pt x="7238747" y="4104856"/>
                </a:moveTo>
                <a:lnTo>
                  <a:pt x="7288705" y="4175674"/>
                </a:lnTo>
                <a:lnTo>
                  <a:pt x="7330444" y="4241661"/>
                </a:lnTo>
                <a:lnTo>
                  <a:pt x="7330893" y="4244150"/>
                </a:lnTo>
                <a:lnTo>
                  <a:pt x="7330264" y="4251643"/>
                </a:lnTo>
                <a:lnTo>
                  <a:pt x="7314215" y="4254299"/>
                </a:lnTo>
                <a:lnTo>
                  <a:pt x="7313700" y="4253513"/>
                </a:lnTo>
                <a:cubicBezTo>
                  <a:pt x="7304766" y="4239323"/>
                  <a:pt x="7295326" y="4225193"/>
                  <a:pt x="7287735" y="4218838"/>
                </a:cubicBezTo>
                <a:cubicBezTo>
                  <a:pt x="7281431" y="4212039"/>
                  <a:pt x="7269309" y="4213503"/>
                  <a:pt x="7269309" y="4213503"/>
                </a:cubicBezTo>
                <a:cubicBezTo>
                  <a:pt x="7269309" y="4213503"/>
                  <a:pt x="7267764" y="4211944"/>
                  <a:pt x="7266019" y="4209466"/>
                </a:cubicBezTo>
                <a:lnTo>
                  <a:pt x="7264048" y="4205258"/>
                </a:lnTo>
                <a:lnTo>
                  <a:pt x="7265857" y="4207314"/>
                </a:lnTo>
                <a:cubicBezTo>
                  <a:pt x="7267673" y="4209320"/>
                  <a:pt x="7268384" y="4210016"/>
                  <a:pt x="7268330" y="4209767"/>
                </a:cubicBezTo>
                <a:cubicBezTo>
                  <a:pt x="7268223" y="4209272"/>
                  <a:pt x="7265056" y="4205001"/>
                  <a:pt x="7261538" y="4199899"/>
                </a:cubicBezTo>
                <a:cubicBezTo>
                  <a:pt x="7251988" y="4194073"/>
                  <a:pt x="7241704" y="4184845"/>
                  <a:pt x="7241704" y="4184845"/>
                </a:cubicBezTo>
                <a:cubicBezTo>
                  <a:pt x="7229641" y="4189793"/>
                  <a:pt x="7280448" y="4226700"/>
                  <a:pt x="7291337" y="4257961"/>
                </a:cubicBezTo>
                <a:lnTo>
                  <a:pt x="7291334" y="4258086"/>
                </a:lnTo>
                <a:lnTo>
                  <a:pt x="7234648" y="4267467"/>
                </a:lnTo>
                <a:lnTo>
                  <a:pt x="7154735" y="4156889"/>
                </a:lnTo>
                <a:lnTo>
                  <a:pt x="7147430" y="4146804"/>
                </a:lnTo>
                <a:lnTo>
                  <a:pt x="7149149" y="4160107"/>
                </a:lnTo>
                <a:lnTo>
                  <a:pt x="7149323" y="4164765"/>
                </a:lnTo>
                <a:lnTo>
                  <a:pt x="7157901" y="4177443"/>
                </a:lnTo>
                <a:lnTo>
                  <a:pt x="7142668" y="4172565"/>
                </a:lnTo>
                <a:cubicBezTo>
                  <a:pt x="7142668" y="4172565"/>
                  <a:pt x="7175938" y="4229158"/>
                  <a:pt x="7181941" y="4246427"/>
                </a:cubicBezTo>
                <a:lnTo>
                  <a:pt x="7196537" y="4273518"/>
                </a:lnTo>
                <a:lnTo>
                  <a:pt x="7176459" y="4276613"/>
                </a:lnTo>
                <a:lnTo>
                  <a:pt x="7174415" y="4274963"/>
                </a:lnTo>
                <a:cubicBezTo>
                  <a:pt x="7171067" y="4272870"/>
                  <a:pt x="7167030" y="4271441"/>
                  <a:pt x="7164270" y="4274100"/>
                </a:cubicBezTo>
                <a:lnTo>
                  <a:pt x="7171099" y="4277440"/>
                </a:lnTo>
                <a:lnTo>
                  <a:pt x="7067348" y="4293429"/>
                </a:lnTo>
                <a:lnTo>
                  <a:pt x="7063833" y="4282120"/>
                </a:lnTo>
                <a:cubicBezTo>
                  <a:pt x="7063833" y="4282120"/>
                  <a:pt x="7050121" y="4238119"/>
                  <a:pt x="7045740" y="4246486"/>
                </a:cubicBezTo>
                <a:lnTo>
                  <a:pt x="7049018" y="4258506"/>
                </a:lnTo>
                <a:lnTo>
                  <a:pt x="7058348" y="4273903"/>
                </a:lnTo>
                <a:cubicBezTo>
                  <a:pt x="7061787" y="4280032"/>
                  <a:pt x="7064187" y="4285049"/>
                  <a:pt x="7064438" y="4287566"/>
                </a:cubicBezTo>
                <a:lnTo>
                  <a:pt x="7057994" y="4286277"/>
                </a:lnTo>
                <a:lnTo>
                  <a:pt x="7059454" y="4290487"/>
                </a:lnTo>
                <a:lnTo>
                  <a:pt x="7061851" y="4294276"/>
                </a:lnTo>
                <a:lnTo>
                  <a:pt x="7052467" y="4295722"/>
                </a:lnTo>
                <a:lnTo>
                  <a:pt x="7050041" y="4287222"/>
                </a:lnTo>
                <a:cubicBezTo>
                  <a:pt x="7048392" y="4281246"/>
                  <a:pt x="7047093" y="4276370"/>
                  <a:pt x="7046457" y="4273979"/>
                </a:cubicBezTo>
                <a:lnTo>
                  <a:pt x="7045145" y="4270299"/>
                </a:lnTo>
                <a:lnTo>
                  <a:pt x="7044798" y="4269861"/>
                </a:lnTo>
                <a:lnTo>
                  <a:pt x="7038007" y="4259133"/>
                </a:lnTo>
                <a:lnTo>
                  <a:pt x="7048419" y="4296347"/>
                </a:lnTo>
                <a:lnTo>
                  <a:pt x="7039824" y="4297671"/>
                </a:lnTo>
                <a:lnTo>
                  <a:pt x="7039492" y="4296654"/>
                </a:lnTo>
                <a:cubicBezTo>
                  <a:pt x="7032562" y="4276995"/>
                  <a:pt x="7025169" y="4258092"/>
                  <a:pt x="7016970" y="4240605"/>
                </a:cubicBezTo>
                <a:lnTo>
                  <a:pt x="7031286" y="4298987"/>
                </a:lnTo>
                <a:lnTo>
                  <a:pt x="6860570" y="4325296"/>
                </a:lnTo>
                <a:cubicBezTo>
                  <a:pt x="6754449" y="4339084"/>
                  <a:pt x="6647189" y="4350924"/>
                  <a:pt x="6539396" y="4361060"/>
                </a:cubicBezTo>
                <a:lnTo>
                  <a:pt x="6244121" y="4384285"/>
                </a:lnTo>
                <a:lnTo>
                  <a:pt x="6222871" y="4383816"/>
                </a:lnTo>
                <a:cubicBezTo>
                  <a:pt x="6134851" y="4383673"/>
                  <a:pt x="6047392" y="4383905"/>
                  <a:pt x="5955887" y="4380082"/>
                </a:cubicBezTo>
                <a:cubicBezTo>
                  <a:pt x="5783091" y="4378178"/>
                  <a:pt x="5605810" y="4373279"/>
                  <a:pt x="5415315" y="4367121"/>
                </a:cubicBezTo>
                <a:cubicBezTo>
                  <a:pt x="5255993" y="4354757"/>
                  <a:pt x="5106391" y="4348886"/>
                  <a:pt x="4931856" y="4338255"/>
                </a:cubicBezTo>
                <a:cubicBezTo>
                  <a:pt x="4907176" y="4334739"/>
                  <a:pt x="4826886" y="4335166"/>
                  <a:pt x="4913898" y="4345717"/>
                </a:cubicBezTo>
                <a:cubicBezTo>
                  <a:pt x="4953543" y="4346254"/>
                  <a:pt x="4998175" y="4349037"/>
                  <a:pt x="5036069" y="4353809"/>
                </a:cubicBezTo>
                <a:cubicBezTo>
                  <a:pt x="5105383" y="4360105"/>
                  <a:pt x="5141535" y="4365873"/>
                  <a:pt x="5203862" y="4372915"/>
                </a:cubicBezTo>
                <a:cubicBezTo>
                  <a:pt x="5305339" y="4381232"/>
                  <a:pt x="5425033" y="4373613"/>
                  <a:pt x="5527008" y="4381186"/>
                </a:cubicBezTo>
                <a:cubicBezTo>
                  <a:pt x="5648745" y="4387096"/>
                  <a:pt x="5765855" y="4393559"/>
                  <a:pt x="5891906" y="4398702"/>
                </a:cubicBezTo>
                <a:lnTo>
                  <a:pt x="5943781" y="4400554"/>
                </a:lnTo>
                <a:lnTo>
                  <a:pt x="5891161" y="4403267"/>
                </a:lnTo>
                <a:lnTo>
                  <a:pt x="5731824" y="4407898"/>
                </a:lnTo>
                <a:lnTo>
                  <a:pt x="5493829" y="4400107"/>
                </a:lnTo>
                <a:cubicBezTo>
                  <a:pt x="5260691" y="4397899"/>
                  <a:pt x="5026583" y="4368013"/>
                  <a:pt x="4805430" y="4347863"/>
                </a:cubicBezTo>
                <a:cubicBezTo>
                  <a:pt x="4695224" y="4341279"/>
                  <a:pt x="4578286" y="4336684"/>
                  <a:pt x="4460599" y="4331591"/>
                </a:cubicBezTo>
                <a:cubicBezTo>
                  <a:pt x="4171623" y="4312624"/>
                  <a:pt x="3875702" y="4255504"/>
                  <a:pt x="3578534" y="4198630"/>
                </a:cubicBezTo>
                <a:lnTo>
                  <a:pt x="3513016" y="4179977"/>
                </a:lnTo>
                <a:lnTo>
                  <a:pt x="3855188" y="4215570"/>
                </a:lnTo>
                <a:cubicBezTo>
                  <a:pt x="3982191" y="4227744"/>
                  <a:pt x="4110393" y="4238891"/>
                  <a:pt x="4240556" y="4248751"/>
                </a:cubicBezTo>
                <a:cubicBezTo>
                  <a:pt x="4681845" y="4288404"/>
                  <a:pt x="5150480" y="4278222"/>
                  <a:pt x="5625289" y="4273498"/>
                </a:cubicBezTo>
                <a:cubicBezTo>
                  <a:pt x="5781631" y="4268882"/>
                  <a:pt x="5948449" y="4268223"/>
                  <a:pt x="6109238" y="4256673"/>
                </a:cubicBezTo>
                <a:cubicBezTo>
                  <a:pt x="6225035" y="4245967"/>
                  <a:pt x="6346290" y="4229089"/>
                  <a:pt x="6457517" y="4224434"/>
                </a:cubicBezTo>
                <a:cubicBezTo>
                  <a:pt x="6554717" y="4219478"/>
                  <a:pt x="6650561" y="4204783"/>
                  <a:pt x="6743254" y="4187706"/>
                </a:cubicBezTo>
                <a:lnTo>
                  <a:pt x="6824978" y="4171846"/>
                </a:lnTo>
                <a:lnTo>
                  <a:pt x="6823604" y="4170718"/>
                </a:lnTo>
                <a:cubicBezTo>
                  <a:pt x="6823016" y="4169263"/>
                  <a:pt x="6823327" y="4167861"/>
                  <a:pt x="6825188" y="4167899"/>
                </a:cubicBezTo>
                <a:lnTo>
                  <a:pt x="6826552" y="4171540"/>
                </a:lnTo>
                <a:lnTo>
                  <a:pt x="6879708" y="4161223"/>
                </a:lnTo>
                <a:cubicBezTo>
                  <a:pt x="6924256" y="4152413"/>
                  <a:pt x="6967789" y="4143927"/>
                  <a:pt x="7010087" y="4136687"/>
                </a:cubicBezTo>
                <a:cubicBezTo>
                  <a:pt x="7069901" y="4125653"/>
                  <a:pt x="7130491" y="4118573"/>
                  <a:pt x="7188979" y="4111784"/>
                </a:cubicBezTo>
                <a:close/>
                <a:moveTo>
                  <a:pt x="2854756" y="4101161"/>
                </a:moveTo>
                <a:lnTo>
                  <a:pt x="3297329" y="4154555"/>
                </a:lnTo>
                <a:lnTo>
                  <a:pt x="3293074" y="4154982"/>
                </a:lnTo>
                <a:cubicBezTo>
                  <a:pt x="3296071" y="4150496"/>
                  <a:pt x="3319243" y="4165978"/>
                  <a:pt x="3319243" y="4165978"/>
                </a:cubicBezTo>
                <a:cubicBezTo>
                  <a:pt x="3332700" y="4174967"/>
                  <a:pt x="3313252" y="4174950"/>
                  <a:pt x="3331940" y="4187433"/>
                </a:cubicBezTo>
                <a:cubicBezTo>
                  <a:pt x="3348394" y="4191936"/>
                  <a:pt x="3395261" y="4202701"/>
                  <a:pt x="3428911" y="4212208"/>
                </a:cubicBezTo>
                <a:cubicBezTo>
                  <a:pt x="3631588" y="4260017"/>
                  <a:pt x="3866667" y="4317583"/>
                  <a:pt x="4069858" y="4345197"/>
                </a:cubicBezTo>
                <a:lnTo>
                  <a:pt x="4100591" y="4349076"/>
                </a:lnTo>
                <a:lnTo>
                  <a:pt x="3979075" y="4343246"/>
                </a:lnTo>
                <a:lnTo>
                  <a:pt x="3872772" y="4324755"/>
                </a:lnTo>
                <a:cubicBezTo>
                  <a:pt x="3707825" y="4293172"/>
                  <a:pt x="3555540" y="4256521"/>
                  <a:pt x="3382775" y="4221391"/>
                </a:cubicBezTo>
                <a:cubicBezTo>
                  <a:pt x="3314223" y="4202627"/>
                  <a:pt x="3272589" y="4195359"/>
                  <a:pt x="3193559" y="4182570"/>
                </a:cubicBezTo>
                <a:cubicBezTo>
                  <a:pt x="3148927" y="4179786"/>
                  <a:pt x="3180083" y="4193029"/>
                  <a:pt x="3221967" y="4201546"/>
                </a:cubicBezTo>
                <a:cubicBezTo>
                  <a:pt x="3238418" y="4206048"/>
                  <a:pt x="3241914" y="4200816"/>
                  <a:pt x="3272573" y="4214808"/>
                </a:cubicBezTo>
                <a:cubicBezTo>
                  <a:pt x="3311438" y="4247259"/>
                  <a:pt x="3394956" y="4263045"/>
                  <a:pt x="3463507" y="4281808"/>
                </a:cubicBezTo>
                <a:lnTo>
                  <a:pt x="3468081" y="4282863"/>
                </a:lnTo>
                <a:lnTo>
                  <a:pt x="3026722" y="4229997"/>
                </a:lnTo>
                <a:lnTo>
                  <a:pt x="2844245" y="4205366"/>
                </a:lnTo>
                <a:lnTo>
                  <a:pt x="2845874" y="4195922"/>
                </a:lnTo>
                <a:cubicBezTo>
                  <a:pt x="2860066" y="4195742"/>
                  <a:pt x="2884923" y="4196611"/>
                  <a:pt x="2884923" y="4196611"/>
                </a:cubicBezTo>
                <a:cubicBezTo>
                  <a:pt x="2895403" y="4183464"/>
                  <a:pt x="2862835" y="4190028"/>
                  <a:pt x="2862835" y="4190028"/>
                </a:cubicBezTo>
                <a:cubicBezTo>
                  <a:pt x="2846922" y="4185261"/>
                  <a:pt x="2788305" y="4171568"/>
                  <a:pt x="2789779" y="4175809"/>
                </a:cubicBezTo>
                <a:cubicBezTo>
                  <a:pt x="2789599" y="4161614"/>
                  <a:pt x="2821642" y="4169491"/>
                  <a:pt x="2850981" y="4169593"/>
                </a:cubicBezTo>
                <a:cubicBezTo>
                  <a:pt x="2870124" y="4167694"/>
                  <a:pt x="2951940" y="4163820"/>
                  <a:pt x="2905459" y="4155417"/>
                </a:cubicBezTo>
                <a:cubicBezTo>
                  <a:pt x="2884844" y="4153074"/>
                  <a:pt x="2865458" y="4154267"/>
                  <a:pt x="2840603" y="4153397"/>
                </a:cubicBezTo>
                <a:cubicBezTo>
                  <a:pt x="2746405" y="4151276"/>
                  <a:pt x="2734979" y="4145743"/>
                  <a:pt x="2650982" y="4145621"/>
                </a:cubicBezTo>
                <a:cubicBezTo>
                  <a:pt x="2641027" y="4144328"/>
                  <a:pt x="2552790" y="4145680"/>
                  <a:pt x="2589599" y="4137643"/>
                </a:cubicBezTo>
                <a:cubicBezTo>
                  <a:pt x="2617221" y="4132797"/>
                  <a:pt x="2679309" y="4140531"/>
                  <a:pt x="2697745" y="4138877"/>
                </a:cubicBezTo>
                <a:cubicBezTo>
                  <a:pt x="2761128" y="4136656"/>
                  <a:pt x="2827277" y="4128722"/>
                  <a:pt x="2878280" y="4120506"/>
                </a:cubicBezTo>
                <a:cubicBezTo>
                  <a:pt x="2931004" y="4117236"/>
                  <a:pt x="2832564" y="4116588"/>
                  <a:pt x="2833859" y="4106633"/>
                </a:cubicBezTo>
                <a:cubicBezTo>
                  <a:pt x="2833460" y="4105485"/>
                  <a:pt x="2835639" y="4104456"/>
                  <a:pt x="2839655" y="4103511"/>
                </a:cubicBezTo>
                <a:close/>
                <a:moveTo>
                  <a:pt x="7234267" y="4073471"/>
                </a:moveTo>
                <a:lnTo>
                  <a:pt x="7239760" y="4081255"/>
                </a:lnTo>
                <a:lnTo>
                  <a:pt x="7237604" y="4081616"/>
                </a:lnTo>
                <a:close/>
                <a:moveTo>
                  <a:pt x="2829851" y="4071518"/>
                </a:moveTo>
                <a:lnTo>
                  <a:pt x="2839845" y="4073871"/>
                </a:lnTo>
                <a:cubicBezTo>
                  <a:pt x="2855791" y="4074978"/>
                  <a:pt x="2873533" y="4077147"/>
                  <a:pt x="2888368" y="4080005"/>
                </a:cubicBezTo>
                <a:lnTo>
                  <a:pt x="2911510" y="4083978"/>
                </a:lnTo>
                <a:lnTo>
                  <a:pt x="2878956" y="4082846"/>
                </a:lnTo>
                <a:cubicBezTo>
                  <a:pt x="2853238" y="4081485"/>
                  <a:pt x="2829013" y="4079011"/>
                  <a:pt x="2827540" y="4074770"/>
                </a:cubicBezTo>
                <a:close/>
                <a:moveTo>
                  <a:pt x="7460403" y="4064471"/>
                </a:moveTo>
                <a:lnTo>
                  <a:pt x="7473550" y="4100126"/>
                </a:lnTo>
                <a:cubicBezTo>
                  <a:pt x="7485810" y="4125554"/>
                  <a:pt x="7501748" y="4155518"/>
                  <a:pt x="7518549" y="4189580"/>
                </a:cubicBezTo>
                <a:cubicBezTo>
                  <a:pt x="7520156" y="4194388"/>
                  <a:pt x="7523082" y="4201532"/>
                  <a:pt x="7526821" y="4210153"/>
                </a:cubicBezTo>
                <a:lnTo>
                  <a:pt x="7528701" y="4214362"/>
                </a:lnTo>
                <a:lnTo>
                  <a:pt x="7528584" y="4214397"/>
                </a:lnTo>
                <a:lnTo>
                  <a:pt x="7500733" y="4220247"/>
                </a:lnTo>
                <a:lnTo>
                  <a:pt x="7491005" y="4202687"/>
                </a:lnTo>
                <a:lnTo>
                  <a:pt x="7483761" y="4190134"/>
                </a:lnTo>
                <a:lnTo>
                  <a:pt x="7478986" y="4201246"/>
                </a:lnTo>
                <a:cubicBezTo>
                  <a:pt x="7481695" y="4201295"/>
                  <a:pt x="7480304" y="4197092"/>
                  <a:pt x="7476610" y="4190846"/>
                </a:cubicBezTo>
                <a:lnTo>
                  <a:pt x="7465089" y="4174723"/>
                </a:lnTo>
                <a:lnTo>
                  <a:pt x="7461044" y="4173522"/>
                </a:lnTo>
                <a:cubicBezTo>
                  <a:pt x="7455824" y="4173235"/>
                  <a:pt x="7451685" y="4173783"/>
                  <a:pt x="7451685" y="4173783"/>
                </a:cubicBezTo>
                <a:lnTo>
                  <a:pt x="7433787" y="4141684"/>
                </a:lnTo>
                <a:lnTo>
                  <a:pt x="7429563" y="4138940"/>
                </a:lnTo>
                <a:cubicBezTo>
                  <a:pt x="7429463" y="4144358"/>
                  <a:pt x="7432822" y="4151981"/>
                  <a:pt x="7438158" y="4160996"/>
                </a:cubicBezTo>
                <a:lnTo>
                  <a:pt x="7439107" y="4162405"/>
                </a:lnTo>
                <a:lnTo>
                  <a:pt x="7438826" y="4162306"/>
                </a:lnTo>
                <a:cubicBezTo>
                  <a:pt x="7438435" y="4163427"/>
                  <a:pt x="7438941" y="4165542"/>
                  <a:pt x="7440738" y="4168461"/>
                </a:cubicBezTo>
                <a:lnTo>
                  <a:pt x="7448795" y="4176797"/>
                </a:lnTo>
                <a:lnTo>
                  <a:pt x="7458622" y="4191394"/>
                </a:lnTo>
                <a:lnTo>
                  <a:pt x="7465637" y="4202725"/>
                </a:lnTo>
                <a:lnTo>
                  <a:pt x="7477465" y="4225134"/>
                </a:lnTo>
                <a:lnTo>
                  <a:pt x="7429242" y="4235263"/>
                </a:lnTo>
                <a:lnTo>
                  <a:pt x="7422038" y="4236455"/>
                </a:lnTo>
                <a:lnTo>
                  <a:pt x="7407507" y="4208528"/>
                </a:lnTo>
                <a:lnTo>
                  <a:pt x="7405395" y="4204505"/>
                </a:lnTo>
                <a:lnTo>
                  <a:pt x="7391252" y="4177569"/>
                </a:lnTo>
                <a:lnTo>
                  <a:pt x="7400117" y="4205202"/>
                </a:lnTo>
                <a:cubicBezTo>
                  <a:pt x="7393269" y="4199951"/>
                  <a:pt x="7384026" y="4187568"/>
                  <a:pt x="7373702" y="4171479"/>
                </a:cubicBezTo>
                <a:lnTo>
                  <a:pt x="7354564" y="4138897"/>
                </a:lnTo>
                <a:lnTo>
                  <a:pt x="7345248" y="4133785"/>
                </a:lnTo>
                <a:cubicBezTo>
                  <a:pt x="7328430" y="4123867"/>
                  <a:pt x="7307779" y="4110811"/>
                  <a:pt x="7299431" y="4105498"/>
                </a:cubicBezTo>
                <a:lnTo>
                  <a:pt x="7296569" y="4103672"/>
                </a:lnTo>
                <a:lnTo>
                  <a:pt x="7296757" y="4103001"/>
                </a:lnTo>
                <a:cubicBezTo>
                  <a:pt x="7296795" y="4102340"/>
                  <a:pt x="7296473" y="4102319"/>
                  <a:pt x="7295668" y="4103097"/>
                </a:cubicBezTo>
                <a:lnTo>
                  <a:pt x="7296569" y="4103672"/>
                </a:lnTo>
                <a:lnTo>
                  <a:pt x="7295684" y="4106763"/>
                </a:lnTo>
                <a:lnTo>
                  <a:pt x="7289269" y="4124615"/>
                </a:lnTo>
                <a:lnTo>
                  <a:pt x="7288237" y="4121444"/>
                </a:lnTo>
                <a:lnTo>
                  <a:pt x="7282961" y="4107252"/>
                </a:lnTo>
                <a:lnTo>
                  <a:pt x="7277050" y="4099525"/>
                </a:lnTo>
                <a:lnTo>
                  <a:pt x="7355261" y="4088637"/>
                </a:lnTo>
                <a:close/>
                <a:moveTo>
                  <a:pt x="7217772" y="4045535"/>
                </a:moveTo>
                <a:lnTo>
                  <a:pt x="7234267" y="4073471"/>
                </a:lnTo>
                <a:lnTo>
                  <a:pt x="7212228" y="4046313"/>
                </a:lnTo>
                <a:close/>
                <a:moveTo>
                  <a:pt x="7223418" y="4036965"/>
                </a:moveTo>
                <a:cubicBezTo>
                  <a:pt x="7227486" y="4037382"/>
                  <a:pt x="7230976" y="4037737"/>
                  <a:pt x="7222774" y="4043264"/>
                </a:cubicBezTo>
                <a:cubicBezTo>
                  <a:pt x="7222774" y="4043264"/>
                  <a:pt x="7223072" y="4040356"/>
                  <a:pt x="7223418" y="4036965"/>
                </a:cubicBezTo>
                <a:close/>
                <a:moveTo>
                  <a:pt x="7524654" y="4030312"/>
                </a:moveTo>
                <a:lnTo>
                  <a:pt x="7526861" y="4030404"/>
                </a:lnTo>
                <a:lnTo>
                  <a:pt x="7528617" y="4033044"/>
                </a:lnTo>
                <a:lnTo>
                  <a:pt x="7522258" y="4037414"/>
                </a:lnTo>
                <a:cubicBezTo>
                  <a:pt x="7519233" y="4035128"/>
                  <a:pt x="7521519" y="4032102"/>
                  <a:pt x="7524654" y="4030312"/>
                </a:cubicBezTo>
                <a:close/>
                <a:moveTo>
                  <a:pt x="7620578" y="4024515"/>
                </a:moveTo>
                <a:lnTo>
                  <a:pt x="7627055" y="4050928"/>
                </a:lnTo>
                <a:cubicBezTo>
                  <a:pt x="7633264" y="4071990"/>
                  <a:pt x="7640493" y="4093752"/>
                  <a:pt x="7648044" y="4115763"/>
                </a:cubicBezTo>
                <a:lnTo>
                  <a:pt x="7663967" y="4163722"/>
                </a:lnTo>
                <a:lnTo>
                  <a:pt x="7654939" y="4167769"/>
                </a:lnTo>
                <a:lnTo>
                  <a:pt x="7641719" y="4132376"/>
                </a:lnTo>
                <a:cubicBezTo>
                  <a:pt x="7642611" y="4123654"/>
                  <a:pt x="7639484" y="4114031"/>
                  <a:pt x="7633102" y="4107503"/>
                </a:cubicBezTo>
                <a:cubicBezTo>
                  <a:pt x="7633400" y="4104597"/>
                  <a:pt x="7637531" y="4098654"/>
                  <a:pt x="7630554" y="4097940"/>
                </a:cubicBezTo>
                <a:cubicBezTo>
                  <a:pt x="7630853" y="4095033"/>
                  <a:pt x="7634985" y="4089089"/>
                  <a:pt x="7628008" y="4088377"/>
                </a:cubicBezTo>
                <a:cubicBezTo>
                  <a:pt x="7627687" y="4091526"/>
                  <a:pt x="7627452" y="4093827"/>
                  <a:pt x="7627732" y="4095386"/>
                </a:cubicBezTo>
                <a:cubicBezTo>
                  <a:pt x="7628014" y="4096947"/>
                  <a:pt x="7628812" y="4097761"/>
                  <a:pt x="7630554" y="4097940"/>
                </a:cubicBezTo>
                <a:cubicBezTo>
                  <a:pt x="7630233" y="4101089"/>
                  <a:pt x="7629998" y="4103392"/>
                  <a:pt x="7630278" y="4104950"/>
                </a:cubicBezTo>
                <a:cubicBezTo>
                  <a:pt x="7630559" y="4106510"/>
                  <a:pt x="7631358" y="4107326"/>
                  <a:pt x="7633102" y="4107503"/>
                </a:cubicBezTo>
                <a:cubicBezTo>
                  <a:pt x="7634227" y="4113740"/>
                  <a:pt x="7634641" y="4118309"/>
                  <a:pt x="7635643" y="4122146"/>
                </a:cubicBezTo>
                <a:cubicBezTo>
                  <a:pt x="7636647" y="4125983"/>
                  <a:pt x="7638239" y="4129082"/>
                  <a:pt x="7641719" y="4132376"/>
                </a:cubicBezTo>
                <a:lnTo>
                  <a:pt x="7652520" y="4168978"/>
                </a:lnTo>
                <a:lnTo>
                  <a:pt x="7630979" y="4180572"/>
                </a:lnTo>
                <a:lnTo>
                  <a:pt x="7625564" y="4160851"/>
                </a:lnTo>
                <a:lnTo>
                  <a:pt x="7577743" y="4087586"/>
                </a:lnTo>
                <a:lnTo>
                  <a:pt x="7570071" y="4076583"/>
                </a:lnTo>
                <a:lnTo>
                  <a:pt x="7572157" y="4084858"/>
                </a:lnTo>
                <a:cubicBezTo>
                  <a:pt x="7575438" y="4097312"/>
                  <a:pt x="7577018" y="4104114"/>
                  <a:pt x="7577337" y="4107100"/>
                </a:cubicBezTo>
                <a:lnTo>
                  <a:pt x="7576345" y="4106827"/>
                </a:lnTo>
                <a:lnTo>
                  <a:pt x="7599041" y="4142676"/>
                </a:lnTo>
                <a:lnTo>
                  <a:pt x="7621406" y="4185724"/>
                </a:lnTo>
                <a:lnTo>
                  <a:pt x="7620557" y="4186181"/>
                </a:lnTo>
                <a:lnTo>
                  <a:pt x="7597528" y="4193246"/>
                </a:lnTo>
                <a:lnTo>
                  <a:pt x="7595712" y="4187661"/>
                </a:lnTo>
                <a:cubicBezTo>
                  <a:pt x="7591325" y="4176498"/>
                  <a:pt x="7586067" y="4166098"/>
                  <a:pt x="7579034" y="4156984"/>
                </a:cubicBezTo>
                <a:cubicBezTo>
                  <a:pt x="7568103" y="4142880"/>
                  <a:pt x="7560462" y="4143888"/>
                  <a:pt x="7544173" y="4138261"/>
                </a:cubicBezTo>
                <a:cubicBezTo>
                  <a:pt x="7526155" y="4124443"/>
                  <a:pt x="7513430" y="4104097"/>
                  <a:pt x="7502342" y="4081430"/>
                </a:cubicBezTo>
                <a:lnTo>
                  <a:pt x="7491443" y="4057336"/>
                </a:lnTo>
                <a:lnTo>
                  <a:pt x="7534480" y="4047445"/>
                </a:lnTo>
                <a:lnTo>
                  <a:pt x="7537574" y="4046506"/>
                </a:lnTo>
                <a:lnTo>
                  <a:pt x="7541516" y="4052429"/>
                </a:lnTo>
                <a:lnTo>
                  <a:pt x="7539898" y="4045799"/>
                </a:lnTo>
                <a:lnTo>
                  <a:pt x="7596915" y="4028488"/>
                </a:lnTo>
                <a:close/>
                <a:moveTo>
                  <a:pt x="7636848" y="4021783"/>
                </a:moveTo>
                <a:lnTo>
                  <a:pt x="7657089" y="4094103"/>
                </a:lnTo>
                <a:lnTo>
                  <a:pt x="7676578" y="4158071"/>
                </a:lnTo>
                <a:lnTo>
                  <a:pt x="7672065" y="4160093"/>
                </a:lnTo>
                <a:lnTo>
                  <a:pt x="7654456" y="4106932"/>
                </a:lnTo>
                <a:cubicBezTo>
                  <a:pt x="7648107" y="4086422"/>
                  <a:pt x="7641641" y="4066007"/>
                  <a:pt x="7634711" y="4046347"/>
                </a:cubicBezTo>
                <a:lnTo>
                  <a:pt x="7625599" y="4023671"/>
                </a:lnTo>
                <a:close/>
                <a:moveTo>
                  <a:pt x="7655402" y="4021132"/>
                </a:moveTo>
                <a:lnTo>
                  <a:pt x="7669630" y="4023443"/>
                </a:lnTo>
                <a:cubicBezTo>
                  <a:pt x="7676981" y="4026029"/>
                  <a:pt x="7685754" y="4029095"/>
                  <a:pt x="7699842" y="4029841"/>
                </a:cubicBezTo>
                <a:lnTo>
                  <a:pt x="7725674" y="4022112"/>
                </a:lnTo>
                <a:lnTo>
                  <a:pt x="7744901" y="4067570"/>
                </a:lnTo>
                <a:lnTo>
                  <a:pt x="7752892" y="4084332"/>
                </a:lnTo>
                <a:lnTo>
                  <a:pt x="7736400" y="4091539"/>
                </a:lnTo>
                <a:lnTo>
                  <a:pt x="7754373" y="4087438"/>
                </a:lnTo>
                <a:lnTo>
                  <a:pt x="7771501" y="4123369"/>
                </a:lnTo>
                <a:lnTo>
                  <a:pt x="7728164" y="4138913"/>
                </a:lnTo>
                <a:lnTo>
                  <a:pt x="7718202" y="4124914"/>
                </a:lnTo>
                <a:cubicBezTo>
                  <a:pt x="7713238" y="4117738"/>
                  <a:pt x="7707474" y="4109447"/>
                  <a:pt x="7702737" y="4103214"/>
                </a:cubicBezTo>
                <a:lnTo>
                  <a:pt x="7697920" y="4097624"/>
                </a:lnTo>
                <a:lnTo>
                  <a:pt x="7696879" y="4093458"/>
                </a:lnTo>
                <a:cubicBezTo>
                  <a:pt x="7693739" y="4083222"/>
                  <a:pt x="7689146" y="4073571"/>
                  <a:pt x="7683327" y="4075915"/>
                </a:cubicBezTo>
                <a:cubicBezTo>
                  <a:pt x="7679194" y="4081857"/>
                  <a:pt x="7705905" y="4142367"/>
                  <a:pt x="7705608" y="4145274"/>
                </a:cubicBezTo>
                <a:lnTo>
                  <a:pt x="7706102" y="4146827"/>
                </a:lnTo>
                <a:lnTo>
                  <a:pt x="7695942" y="4150473"/>
                </a:lnTo>
                <a:lnTo>
                  <a:pt x="7695795" y="4150024"/>
                </a:lnTo>
                <a:cubicBezTo>
                  <a:pt x="7683667" y="4112794"/>
                  <a:pt x="7671215" y="4073697"/>
                  <a:pt x="7659051" y="4031812"/>
                </a:cubicBezTo>
                <a:cubicBezTo>
                  <a:pt x="7659051" y="4031812"/>
                  <a:pt x="7658193" y="4029062"/>
                  <a:pt x="7656839" y="4025068"/>
                </a:cubicBezTo>
                <a:close/>
                <a:moveTo>
                  <a:pt x="7647937" y="4019920"/>
                </a:moveTo>
                <a:lnTo>
                  <a:pt x="7651710" y="4020532"/>
                </a:lnTo>
                <a:lnTo>
                  <a:pt x="7653566" y="4023596"/>
                </a:lnTo>
                <a:cubicBezTo>
                  <a:pt x="7657004" y="4029724"/>
                  <a:pt x="7659404" y="4034743"/>
                  <a:pt x="7659654" y="4037257"/>
                </a:cubicBezTo>
                <a:lnTo>
                  <a:pt x="7653211" y="4035971"/>
                </a:lnTo>
                <a:lnTo>
                  <a:pt x="7654670" y="4040179"/>
                </a:lnTo>
                <a:cubicBezTo>
                  <a:pt x="7655265" y="4034364"/>
                  <a:pt x="7671921" y="4084050"/>
                  <a:pt x="7660873" y="4082922"/>
                </a:cubicBezTo>
                <a:cubicBezTo>
                  <a:pt x="7657387" y="4082565"/>
                  <a:pt x="7644220" y="4033235"/>
                  <a:pt x="7641672" y="4023670"/>
                </a:cubicBezTo>
                <a:lnTo>
                  <a:pt x="7640765" y="4021124"/>
                </a:lnTo>
                <a:close/>
                <a:moveTo>
                  <a:pt x="2364979" y="4019590"/>
                </a:moveTo>
                <a:lnTo>
                  <a:pt x="2365312" y="4019693"/>
                </a:lnTo>
                <a:lnTo>
                  <a:pt x="2364827" y="4019594"/>
                </a:lnTo>
                <a:close/>
                <a:moveTo>
                  <a:pt x="7759287" y="4016151"/>
                </a:moveTo>
                <a:lnTo>
                  <a:pt x="7761493" y="4016361"/>
                </a:lnTo>
                <a:lnTo>
                  <a:pt x="7760702" y="4021597"/>
                </a:lnTo>
                <a:lnTo>
                  <a:pt x="7758958" y="4016201"/>
                </a:lnTo>
                <a:close/>
                <a:moveTo>
                  <a:pt x="7438648" y="4006207"/>
                </a:moveTo>
                <a:lnTo>
                  <a:pt x="7439764" y="4009164"/>
                </a:lnTo>
                <a:lnTo>
                  <a:pt x="7446055" y="4020020"/>
                </a:lnTo>
                <a:cubicBezTo>
                  <a:pt x="7450512" y="4028525"/>
                  <a:pt x="7453379" y="4035292"/>
                  <a:pt x="7453100" y="4038224"/>
                </a:cubicBezTo>
                <a:lnTo>
                  <a:pt x="7451367" y="4039967"/>
                </a:lnTo>
                <a:lnTo>
                  <a:pt x="7451778" y="4041080"/>
                </a:lnTo>
                <a:lnTo>
                  <a:pt x="7401005" y="4054292"/>
                </a:lnTo>
                <a:lnTo>
                  <a:pt x="7260431" y="4077798"/>
                </a:lnTo>
                <a:lnTo>
                  <a:pt x="7252227" y="4067074"/>
                </a:lnTo>
                <a:lnTo>
                  <a:pt x="7249414" y="4069980"/>
                </a:lnTo>
                <a:cubicBezTo>
                  <a:pt x="7250286" y="4070069"/>
                  <a:pt x="7249588" y="4067917"/>
                  <a:pt x="7247947" y="4064490"/>
                </a:cubicBezTo>
                <a:lnTo>
                  <a:pt x="7242329" y="4054137"/>
                </a:lnTo>
                <a:lnTo>
                  <a:pt x="7234005" y="4043256"/>
                </a:lnTo>
                <a:lnTo>
                  <a:pt x="7265384" y="4038848"/>
                </a:lnTo>
                <a:close/>
                <a:moveTo>
                  <a:pt x="7501905" y="3992898"/>
                </a:moveTo>
                <a:lnTo>
                  <a:pt x="7522876" y="4024415"/>
                </a:lnTo>
                <a:lnTo>
                  <a:pt x="7484916" y="4032458"/>
                </a:lnTo>
                <a:lnTo>
                  <a:pt x="7480686" y="4033558"/>
                </a:lnTo>
                <a:lnTo>
                  <a:pt x="7470332" y="4010668"/>
                </a:lnTo>
                <a:lnTo>
                  <a:pt x="7465780" y="4001096"/>
                </a:lnTo>
                <a:lnTo>
                  <a:pt x="7466655" y="4000931"/>
                </a:lnTo>
                <a:close/>
                <a:moveTo>
                  <a:pt x="7432291" y="3989361"/>
                </a:moveTo>
                <a:lnTo>
                  <a:pt x="7434514" y="3995249"/>
                </a:lnTo>
                <a:lnTo>
                  <a:pt x="7424433" y="3998274"/>
                </a:lnTo>
                <a:cubicBezTo>
                  <a:pt x="7368845" y="4014395"/>
                  <a:pt x="7325170" y="4022497"/>
                  <a:pt x="7266087" y="4034555"/>
                </a:cubicBezTo>
                <a:cubicBezTo>
                  <a:pt x="7258703" y="4036063"/>
                  <a:pt x="7249903" y="4037989"/>
                  <a:pt x="7240307" y="4040089"/>
                </a:cubicBezTo>
                <a:lnTo>
                  <a:pt x="7232815" y="4041699"/>
                </a:lnTo>
                <a:lnTo>
                  <a:pt x="7226525" y="4033477"/>
                </a:lnTo>
                <a:lnTo>
                  <a:pt x="7269341" y="4026095"/>
                </a:lnTo>
                <a:cubicBezTo>
                  <a:pt x="7317402" y="4017807"/>
                  <a:pt x="7364917" y="4008572"/>
                  <a:pt x="7411590" y="3995314"/>
                </a:cubicBezTo>
                <a:close/>
                <a:moveTo>
                  <a:pt x="7621591" y="3967268"/>
                </a:moveTo>
                <a:lnTo>
                  <a:pt x="7624485" y="3977607"/>
                </a:lnTo>
                <a:lnTo>
                  <a:pt x="7626106" y="3979946"/>
                </a:lnTo>
                <a:close/>
                <a:moveTo>
                  <a:pt x="7703617" y="3946402"/>
                </a:moveTo>
                <a:lnTo>
                  <a:pt x="7713260" y="3984695"/>
                </a:lnTo>
                <a:lnTo>
                  <a:pt x="7700354" y="3988142"/>
                </a:lnTo>
                <a:lnTo>
                  <a:pt x="7646052" y="3999098"/>
                </a:lnTo>
                <a:lnTo>
                  <a:pt x="7645633" y="3998216"/>
                </a:lnTo>
                <a:cubicBezTo>
                  <a:pt x="7643732" y="3995268"/>
                  <a:pt x="7642053" y="3994087"/>
                  <a:pt x="7640958" y="3996178"/>
                </a:cubicBezTo>
                <a:lnTo>
                  <a:pt x="7641978" y="3999919"/>
                </a:lnTo>
                <a:lnTo>
                  <a:pt x="7617999" y="4004758"/>
                </a:lnTo>
                <a:lnTo>
                  <a:pt x="7612189" y="3990298"/>
                </a:lnTo>
                <a:lnTo>
                  <a:pt x="7615841" y="4005193"/>
                </a:lnTo>
                <a:lnTo>
                  <a:pt x="7568718" y="4014700"/>
                </a:lnTo>
                <a:lnTo>
                  <a:pt x="7532300" y="4022417"/>
                </a:lnTo>
                <a:lnTo>
                  <a:pt x="7517727" y="4001518"/>
                </a:lnTo>
                <a:lnTo>
                  <a:pt x="7509796" y="3991100"/>
                </a:lnTo>
                <a:lnTo>
                  <a:pt x="7526926" y="3987197"/>
                </a:lnTo>
                <a:cubicBezTo>
                  <a:pt x="7582860" y="3973699"/>
                  <a:pt x="7627167" y="3961440"/>
                  <a:pt x="7672304" y="3955157"/>
                </a:cubicBezTo>
                <a:cubicBezTo>
                  <a:pt x="7676509" y="3954571"/>
                  <a:pt x="7682151" y="3953179"/>
                  <a:pt x="7688843" y="3951208"/>
                </a:cubicBezTo>
                <a:close/>
                <a:moveTo>
                  <a:pt x="7732357" y="3936347"/>
                </a:moveTo>
                <a:lnTo>
                  <a:pt x="7741200" y="3954388"/>
                </a:lnTo>
                <a:lnTo>
                  <a:pt x="7749500" y="3975017"/>
                </a:lnTo>
                <a:lnTo>
                  <a:pt x="7738084" y="3978066"/>
                </a:lnTo>
                <a:lnTo>
                  <a:pt x="7733493" y="3971257"/>
                </a:lnTo>
                <a:cubicBezTo>
                  <a:pt x="7725545" y="3960726"/>
                  <a:pt x="7717418" y="3950989"/>
                  <a:pt x="7711403" y="3944838"/>
                </a:cubicBezTo>
                <a:lnTo>
                  <a:pt x="7710589" y="3944134"/>
                </a:lnTo>
                <a:lnTo>
                  <a:pt x="7711673" y="3943782"/>
                </a:lnTo>
                <a:close/>
                <a:moveTo>
                  <a:pt x="2916867" y="3935222"/>
                </a:moveTo>
                <a:cubicBezTo>
                  <a:pt x="2919093" y="3938210"/>
                  <a:pt x="2920206" y="3939705"/>
                  <a:pt x="2920625" y="3940266"/>
                </a:cubicBezTo>
                <a:cubicBezTo>
                  <a:pt x="2921878" y="3941946"/>
                  <a:pt x="2916867" y="3935222"/>
                  <a:pt x="2916867" y="3935222"/>
                </a:cubicBezTo>
                <a:close/>
                <a:moveTo>
                  <a:pt x="7838417" y="3902149"/>
                </a:moveTo>
                <a:cubicBezTo>
                  <a:pt x="7843669" y="3901392"/>
                  <a:pt x="7847634" y="3901419"/>
                  <a:pt x="7849922" y="3902454"/>
                </a:cubicBezTo>
                <a:cubicBezTo>
                  <a:pt x="7868955" y="3916051"/>
                  <a:pt x="7846091" y="3913817"/>
                  <a:pt x="7835324" y="3920732"/>
                </a:cubicBezTo>
                <a:cubicBezTo>
                  <a:pt x="7820996" y="3934459"/>
                  <a:pt x="7812715" y="3952759"/>
                  <a:pt x="7801210" y="3954361"/>
                </a:cubicBezTo>
                <a:lnTo>
                  <a:pt x="7788368" y="3959738"/>
                </a:lnTo>
                <a:lnTo>
                  <a:pt x="7785047" y="3955143"/>
                </a:lnTo>
                <a:lnTo>
                  <a:pt x="7773308" y="3930539"/>
                </a:lnTo>
                <a:lnTo>
                  <a:pt x="7769593" y="3923036"/>
                </a:lnTo>
                <a:lnTo>
                  <a:pt x="7819180" y="3906537"/>
                </a:lnTo>
                <a:cubicBezTo>
                  <a:pt x="7826621" y="3904443"/>
                  <a:pt x="7833163" y="3902905"/>
                  <a:pt x="7838417" y="3902149"/>
                </a:cubicBezTo>
                <a:close/>
                <a:moveTo>
                  <a:pt x="2538764" y="3847294"/>
                </a:moveTo>
                <a:cubicBezTo>
                  <a:pt x="2544396" y="3847120"/>
                  <a:pt x="2552810" y="3848255"/>
                  <a:pt x="2563976" y="3851900"/>
                </a:cubicBezTo>
                <a:cubicBezTo>
                  <a:pt x="2530009" y="3860138"/>
                  <a:pt x="2521868" y="3847819"/>
                  <a:pt x="2538764" y="3847294"/>
                </a:cubicBezTo>
                <a:close/>
                <a:moveTo>
                  <a:pt x="7843891" y="3843579"/>
                </a:moveTo>
                <a:lnTo>
                  <a:pt x="7846502" y="3847279"/>
                </a:lnTo>
                <a:lnTo>
                  <a:pt x="7845454" y="3847685"/>
                </a:lnTo>
                <a:lnTo>
                  <a:pt x="7841256" y="3844435"/>
                </a:lnTo>
                <a:close/>
                <a:moveTo>
                  <a:pt x="7697050" y="3825333"/>
                </a:moveTo>
                <a:lnTo>
                  <a:pt x="7713687" y="3864370"/>
                </a:lnTo>
                <a:cubicBezTo>
                  <a:pt x="7723590" y="3890514"/>
                  <a:pt x="7724711" y="3903177"/>
                  <a:pt x="7692243" y="3852016"/>
                </a:cubicBezTo>
                <a:lnTo>
                  <a:pt x="7677531" y="3829833"/>
                </a:lnTo>
                <a:close/>
                <a:moveTo>
                  <a:pt x="7829486" y="3823163"/>
                </a:moveTo>
                <a:lnTo>
                  <a:pt x="7840068" y="3838161"/>
                </a:lnTo>
                <a:lnTo>
                  <a:pt x="7836312" y="3839825"/>
                </a:lnTo>
                <a:close/>
                <a:moveTo>
                  <a:pt x="7824971" y="3815518"/>
                </a:moveTo>
                <a:lnTo>
                  <a:pt x="7829486" y="3823163"/>
                </a:lnTo>
                <a:lnTo>
                  <a:pt x="7823686" y="3816017"/>
                </a:lnTo>
                <a:close/>
                <a:moveTo>
                  <a:pt x="7940955" y="3808861"/>
                </a:moveTo>
                <a:lnTo>
                  <a:pt x="7940996" y="3808946"/>
                </a:lnTo>
                <a:lnTo>
                  <a:pt x="7870756" y="3837889"/>
                </a:lnTo>
                <a:lnTo>
                  <a:pt x="7865237" y="3840026"/>
                </a:lnTo>
                <a:lnTo>
                  <a:pt x="7863025" y="3837135"/>
                </a:lnTo>
                <a:close/>
                <a:moveTo>
                  <a:pt x="7943001" y="3808119"/>
                </a:moveTo>
                <a:lnTo>
                  <a:pt x="7941273" y="3808831"/>
                </a:lnTo>
                <a:lnTo>
                  <a:pt x="7941233" y="3808761"/>
                </a:lnTo>
                <a:close/>
                <a:moveTo>
                  <a:pt x="7961889" y="3801347"/>
                </a:moveTo>
                <a:cubicBezTo>
                  <a:pt x="7957648" y="3803661"/>
                  <a:pt x="7954736" y="3805599"/>
                  <a:pt x="7951980" y="3806837"/>
                </a:cubicBezTo>
                <a:cubicBezTo>
                  <a:pt x="7949224" y="3808076"/>
                  <a:pt x="7946622" y="3808613"/>
                  <a:pt x="7943001" y="3808119"/>
                </a:cubicBezTo>
                <a:cubicBezTo>
                  <a:pt x="7947753" y="3803421"/>
                  <a:pt x="7954962" y="3800678"/>
                  <a:pt x="7961889" y="3801347"/>
                </a:cubicBezTo>
                <a:close/>
                <a:moveTo>
                  <a:pt x="7964522" y="3797806"/>
                </a:moveTo>
                <a:cubicBezTo>
                  <a:pt x="7965579" y="3796762"/>
                  <a:pt x="7966907" y="3796388"/>
                  <a:pt x="7968786" y="3798290"/>
                </a:cubicBezTo>
                <a:cubicBezTo>
                  <a:pt x="7967069" y="3799986"/>
                  <a:pt x="7965815" y="3801226"/>
                  <a:pt x="7964754" y="3801804"/>
                </a:cubicBezTo>
                <a:cubicBezTo>
                  <a:pt x="7963693" y="3802383"/>
                  <a:pt x="7962829" y="3802299"/>
                  <a:pt x="7961889" y="3801347"/>
                </a:cubicBezTo>
                <a:cubicBezTo>
                  <a:pt x="7962682" y="3800565"/>
                  <a:pt x="7963466" y="3798850"/>
                  <a:pt x="7964522" y="3797806"/>
                </a:cubicBezTo>
                <a:close/>
                <a:moveTo>
                  <a:pt x="7804823" y="3794856"/>
                </a:moveTo>
                <a:lnTo>
                  <a:pt x="7808953" y="3812414"/>
                </a:lnTo>
                <a:lnTo>
                  <a:pt x="7809188" y="3813772"/>
                </a:lnTo>
                <a:lnTo>
                  <a:pt x="7783310" y="3824179"/>
                </a:lnTo>
                <a:lnTo>
                  <a:pt x="7785412" y="3829433"/>
                </a:lnTo>
                <a:lnTo>
                  <a:pt x="7787364" y="3829752"/>
                </a:lnTo>
                <a:lnTo>
                  <a:pt x="7792469" y="3828142"/>
                </a:lnTo>
                <a:lnTo>
                  <a:pt x="7810465" y="3821150"/>
                </a:lnTo>
                <a:lnTo>
                  <a:pt x="7810486" y="3821265"/>
                </a:lnTo>
                <a:lnTo>
                  <a:pt x="7828967" y="3847462"/>
                </a:lnTo>
                <a:lnTo>
                  <a:pt x="7828020" y="3848478"/>
                </a:lnTo>
                <a:lnTo>
                  <a:pt x="7827951" y="3848755"/>
                </a:lnTo>
                <a:lnTo>
                  <a:pt x="7829519" y="3848246"/>
                </a:lnTo>
                <a:lnTo>
                  <a:pt x="7832626" y="3852651"/>
                </a:lnTo>
                <a:lnTo>
                  <a:pt x="7816567" y="3858869"/>
                </a:lnTo>
                <a:lnTo>
                  <a:pt x="7810933" y="3862982"/>
                </a:lnTo>
                <a:cubicBezTo>
                  <a:pt x="7796608" y="3871068"/>
                  <a:pt x="7776770" y="3879244"/>
                  <a:pt x="7758480" y="3887204"/>
                </a:cubicBezTo>
                <a:lnTo>
                  <a:pt x="7752915" y="3889356"/>
                </a:lnTo>
                <a:lnTo>
                  <a:pt x="7718737" y="3820332"/>
                </a:lnTo>
                <a:lnTo>
                  <a:pt x="7734639" y="3816666"/>
                </a:lnTo>
                <a:cubicBezTo>
                  <a:pt x="7754685" y="3810292"/>
                  <a:pt x="7774233" y="3803309"/>
                  <a:pt x="7792231" y="3799044"/>
                </a:cubicBezTo>
                <a:close/>
                <a:moveTo>
                  <a:pt x="7971418" y="3794747"/>
                </a:moveTo>
                <a:cubicBezTo>
                  <a:pt x="7972473" y="3793703"/>
                  <a:pt x="7973801" y="3793330"/>
                  <a:pt x="7975681" y="3795231"/>
                </a:cubicBezTo>
                <a:cubicBezTo>
                  <a:pt x="7973964" y="3796927"/>
                  <a:pt x="7972710" y="3798167"/>
                  <a:pt x="7971649" y="3798746"/>
                </a:cubicBezTo>
                <a:cubicBezTo>
                  <a:pt x="7970590" y="3799322"/>
                  <a:pt x="7969724" y="3799239"/>
                  <a:pt x="7968786" y="3798290"/>
                </a:cubicBezTo>
                <a:cubicBezTo>
                  <a:pt x="7969578" y="3797506"/>
                  <a:pt x="7970361" y="3795791"/>
                  <a:pt x="7971418" y="3794747"/>
                </a:cubicBezTo>
                <a:close/>
                <a:moveTo>
                  <a:pt x="7811465" y="3792646"/>
                </a:moveTo>
                <a:lnTo>
                  <a:pt x="7821110" y="3808979"/>
                </a:lnTo>
                <a:lnTo>
                  <a:pt x="7818746" y="3809929"/>
                </a:lnTo>
                <a:lnTo>
                  <a:pt x="7806153" y="3794413"/>
                </a:lnTo>
                <a:close/>
                <a:moveTo>
                  <a:pt x="7821555" y="3789291"/>
                </a:moveTo>
                <a:lnTo>
                  <a:pt x="7817992" y="3792956"/>
                </a:lnTo>
                <a:lnTo>
                  <a:pt x="7818254" y="3790388"/>
                </a:lnTo>
                <a:close/>
                <a:moveTo>
                  <a:pt x="7795512" y="3783560"/>
                </a:moveTo>
                <a:lnTo>
                  <a:pt x="7716065" y="3814939"/>
                </a:lnTo>
                <a:lnTo>
                  <a:pt x="7713849" y="3810461"/>
                </a:lnTo>
                <a:lnTo>
                  <a:pt x="7734131" y="3802689"/>
                </a:lnTo>
                <a:cubicBezTo>
                  <a:pt x="7752955" y="3795419"/>
                  <a:pt x="7772644" y="3788551"/>
                  <a:pt x="7795512" y="3783560"/>
                </a:cubicBezTo>
                <a:close/>
                <a:moveTo>
                  <a:pt x="7864331" y="3758117"/>
                </a:moveTo>
                <a:cubicBezTo>
                  <a:pt x="7864443" y="3759416"/>
                  <a:pt x="7862263" y="3760777"/>
                  <a:pt x="7859763" y="3761709"/>
                </a:cubicBezTo>
                <a:cubicBezTo>
                  <a:pt x="7857260" y="3762641"/>
                  <a:pt x="7854436" y="3763144"/>
                  <a:pt x="7853253" y="3762728"/>
                </a:cubicBezTo>
                <a:cubicBezTo>
                  <a:pt x="7852465" y="3762451"/>
                  <a:pt x="7852407" y="3761764"/>
                  <a:pt x="7853660" y="3760524"/>
                </a:cubicBezTo>
                <a:cubicBezTo>
                  <a:pt x="7856828" y="3757391"/>
                  <a:pt x="7864331" y="3758117"/>
                  <a:pt x="7864331" y="3758117"/>
                </a:cubicBezTo>
                <a:close/>
                <a:moveTo>
                  <a:pt x="8041475" y="3757746"/>
                </a:moveTo>
                <a:cubicBezTo>
                  <a:pt x="8015350" y="3771985"/>
                  <a:pt x="7983199" y="3784353"/>
                  <a:pt x="7949842" y="3796424"/>
                </a:cubicBezTo>
                <a:lnTo>
                  <a:pt x="7858084" y="3830676"/>
                </a:lnTo>
                <a:lnTo>
                  <a:pt x="7853324" y="3824453"/>
                </a:lnTo>
                <a:lnTo>
                  <a:pt x="7853357" y="3824456"/>
                </a:lnTo>
                <a:cubicBezTo>
                  <a:pt x="7861475" y="3823186"/>
                  <a:pt x="7875571" y="3817940"/>
                  <a:pt x="7862595" y="3821844"/>
                </a:cubicBezTo>
                <a:cubicBezTo>
                  <a:pt x="7919767" y="3804156"/>
                  <a:pt x="7984271" y="3771706"/>
                  <a:pt x="8041475" y="3757746"/>
                </a:cubicBezTo>
                <a:close/>
                <a:moveTo>
                  <a:pt x="7950513" y="3753748"/>
                </a:moveTo>
                <a:cubicBezTo>
                  <a:pt x="7953615" y="3753469"/>
                  <a:pt x="7955944" y="3754142"/>
                  <a:pt x="7956639" y="3756430"/>
                </a:cubicBezTo>
                <a:cubicBezTo>
                  <a:pt x="7955086" y="3761723"/>
                  <a:pt x="7906394" y="3774785"/>
                  <a:pt x="7904810" y="3776352"/>
                </a:cubicBezTo>
                <a:cubicBezTo>
                  <a:pt x="7881549" y="3785567"/>
                  <a:pt x="7859227" y="3794012"/>
                  <a:pt x="7836745" y="3802692"/>
                </a:cubicBezTo>
                <a:lnTo>
                  <a:pt x="7836692" y="3802713"/>
                </a:lnTo>
                <a:lnTo>
                  <a:pt x="7825438" y="3788000"/>
                </a:lnTo>
                <a:lnTo>
                  <a:pt x="7870759" y="3772925"/>
                </a:lnTo>
                <a:lnTo>
                  <a:pt x="7881946" y="3771983"/>
                </a:lnTo>
                <a:cubicBezTo>
                  <a:pt x="7886241" y="3772458"/>
                  <a:pt x="7888533" y="3773747"/>
                  <a:pt x="7887467" y="3776305"/>
                </a:cubicBezTo>
                <a:lnTo>
                  <a:pt x="7885419" y="3777977"/>
                </a:lnTo>
                <a:lnTo>
                  <a:pt x="7924937" y="3763971"/>
                </a:lnTo>
                <a:cubicBezTo>
                  <a:pt x="7924937" y="3763971"/>
                  <a:pt x="7941205" y="3754582"/>
                  <a:pt x="7950513" y="3753748"/>
                </a:cubicBezTo>
                <a:close/>
                <a:moveTo>
                  <a:pt x="7856038" y="3745469"/>
                </a:moveTo>
                <a:lnTo>
                  <a:pt x="7851782" y="3750954"/>
                </a:lnTo>
                <a:lnTo>
                  <a:pt x="7826305" y="3760296"/>
                </a:lnTo>
                <a:cubicBezTo>
                  <a:pt x="7792050" y="3772192"/>
                  <a:pt x="7758300" y="3783820"/>
                  <a:pt x="7725372" y="3796808"/>
                </a:cubicBezTo>
                <a:lnTo>
                  <a:pt x="7709613" y="3801907"/>
                </a:lnTo>
                <a:lnTo>
                  <a:pt x="7702767" y="3788082"/>
                </a:lnTo>
                <a:lnTo>
                  <a:pt x="7814116" y="3753266"/>
                </a:lnTo>
                <a:cubicBezTo>
                  <a:pt x="7830604" y="3748555"/>
                  <a:pt x="7830830" y="3750367"/>
                  <a:pt x="7825169" y="3754084"/>
                </a:cubicBezTo>
                <a:lnTo>
                  <a:pt x="7815984" y="3758717"/>
                </a:lnTo>
                <a:lnTo>
                  <a:pt x="7821989" y="3756075"/>
                </a:lnTo>
                <a:cubicBezTo>
                  <a:pt x="7837040" y="3748340"/>
                  <a:pt x="7849988" y="3740897"/>
                  <a:pt x="7856038" y="3745469"/>
                </a:cubicBezTo>
                <a:close/>
                <a:moveTo>
                  <a:pt x="8020787" y="3741673"/>
                </a:moveTo>
                <a:cubicBezTo>
                  <a:pt x="8023447" y="3741393"/>
                  <a:pt x="8024950" y="3741825"/>
                  <a:pt x="8024233" y="3743474"/>
                </a:cubicBezTo>
                <a:lnTo>
                  <a:pt x="8015530" y="3747276"/>
                </a:lnTo>
                <a:lnTo>
                  <a:pt x="8001928" y="3749093"/>
                </a:lnTo>
                <a:cubicBezTo>
                  <a:pt x="7996644" y="3749982"/>
                  <a:pt x="7992517" y="3750955"/>
                  <a:pt x="7990905" y="3752008"/>
                </a:cubicBezTo>
                <a:lnTo>
                  <a:pt x="7994750" y="3755218"/>
                </a:lnTo>
                <a:lnTo>
                  <a:pt x="7991553" y="3756363"/>
                </a:lnTo>
                <a:cubicBezTo>
                  <a:pt x="7994721" y="3753231"/>
                  <a:pt x="7957260" y="3767092"/>
                  <a:pt x="7963209" y="3773110"/>
                </a:cubicBezTo>
                <a:cubicBezTo>
                  <a:pt x="7965089" y="3775010"/>
                  <a:pt x="8000672" y="3759251"/>
                  <a:pt x="8007565" y="3756191"/>
                </a:cubicBezTo>
                <a:lnTo>
                  <a:pt x="8010378" y="3755209"/>
                </a:lnTo>
                <a:lnTo>
                  <a:pt x="8010804" y="3755206"/>
                </a:lnTo>
                <a:lnTo>
                  <a:pt x="8020421" y="3754113"/>
                </a:lnTo>
                <a:lnTo>
                  <a:pt x="7958382" y="3780702"/>
                </a:lnTo>
                <a:cubicBezTo>
                  <a:pt x="7926733" y="3793512"/>
                  <a:pt x="7894186" y="3806269"/>
                  <a:pt x="7860714" y="3819944"/>
                </a:cubicBezTo>
                <a:cubicBezTo>
                  <a:pt x="7860714" y="3819944"/>
                  <a:pt x="7857504" y="3819203"/>
                  <a:pt x="7854367" y="3819330"/>
                </a:cubicBezTo>
                <a:lnTo>
                  <a:pt x="7851254" y="3821746"/>
                </a:lnTo>
                <a:lnTo>
                  <a:pt x="7847445" y="3816768"/>
                </a:lnTo>
                <a:lnTo>
                  <a:pt x="7844633" y="3819674"/>
                </a:lnTo>
                <a:cubicBezTo>
                  <a:pt x="7845504" y="3819763"/>
                  <a:pt x="7844806" y="3817610"/>
                  <a:pt x="7843165" y="3814184"/>
                </a:cubicBezTo>
                <a:lnTo>
                  <a:pt x="7840649" y="3809547"/>
                </a:lnTo>
                <a:lnTo>
                  <a:pt x="7906679" y="3784446"/>
                </a:lnTo>
                <a:cubicBezTo>
                  <a:pt x="7934579" y="3773854"/>
                  <a:pt x="7963745" y="3762560"/>
                  <a:pt x="7994427" y="3749764"/>
                </a:cubicBezTo>
                <a:cubicBezTo>
                  <a:pt x="7994427" y="3749764"/>
                  <a:pt x="8012808" y="3742514"/>
                  <a:pt x="8020787" y="3741673"/>
                </a:cubicBezTo>
                <a:close/>
                <a:moveTo>
                  <a:pt x="8050654" y="3741155"/>
                </a:moveTo>
                <a:lnTo>
                  <a:pt x="8043130" y="3744380"/>
                </a:lnTo>
                <a:lnTo>
                  <a:pt x="8040968" y="3744536"/>
                </a:lnTo>
                <a:close/>
                <a:moveTo>
                  <a:pt x="7679104" y="3738848"/>
                </a:moveTo>
                <a:cubicBezTo>
                  <a:pt x="7680997" y="3740635"/>
                  <a:pt x="7681944" y="3741528"/>
                  <a:pt x="7682296" y="3741864"/>
                </a:cubicBezTo>
                <a:cubicBezTo>
                  <a:pt x="7683361" y="3742868"/>
                  <a:pt x="7679104" y="3738848"/>
                  <a:pt x="7679104" y="3738848"/>
                </a:cubicBezTo>
                <a:close/>
                <a:moveTo>
                  <a:pt x="7738733" y="3732539"/>
                </a:moveTo>
                <a:cubicBezTo>
                  <a:pt x="7738843" y="3732386"/>
                  <a:pt x="7738445" y="3732944"/>
                  <a:pt x="7737808" y="3733838"/>
                </a:cubicBezTo>
                <a:lnTo>
                  <a:pt x="7737492" y="3734278"/>
                </a:lnTo>
                <a:close/>
                <a:moveTo>
                  <a:pt x="5403426" y="3723168"/>
                </a:moveTo>
                <a:lnTo>
                  <a:pt x="5381299" y="3726248"/>
                </a:lnTo>
                <a:cubicBezTo>
                  <a:pt x="5367797" y="3729707"/>
                  <a:pt x="5362812" y="3731585"/>
                  <a:pt x="5362838" y="3732372"/>
                </a:cubicBezTo>
                <a:cubicBezTo>
                  <a:pt x="5362863" y="3733158"/>
                  <a:pt x="5367896" y="3732851"/>
                  <a:pt x="5374424" y="3731943"/>
                </a:cubicBezTo>
                <a:cubicBezTo>
                  <a:pt x="5387477" y="3730126"/>
                  <a:pt x="5406512" y="3725898"/>
                  <a:pt x="5403426" y="3723168"/>
                </a:cubicBezTo>
                <a:close/>
                <a:moveTo>
                  <a:pt x="5435832" y="3723155"/>
                </a:moveTo>
                <a:cubicBezTo>
                  <a:pt x="5434437" y="3722545"/>
                  <a:pt x="5435368" y="3722952"/>
                  <a:pt x="5437228" y="3723765"/>
                </a:cubicBezTo>
                <a:lnTo>
                  <a:pt x="5438453" y="3724299"/>
                </a:lnTo>
                <a:lnTo>
                  <a:pt x="5439847" y="3724908"/>
                </a:lnTo>
                <a:lnTo>
                  <a:pt x="5444043" y="3726740"/>
                </a:lnTo>
                <a:lnTo>
                  <a:pt x="5448396" y="3728640"/>
                </a:lnTo>
                <a:cubicBezTo>
                  <a:pt x="5448396" y="3728640"/>
                  <a:pt x="5446535" y="3727827"/>
                  <a:pt x="5444208" y="3726812"/>
                </a:cubicBezTo>
                <a:lnTo>
                  <a:pt x="5444043" y="3726740"/>
                </a:lnTo>
                <a:lnTo>
                  <a:pt x="5438453" y="3724299"/>
                </a:lnTo>
                <a:close/>
                <a:moveTo>
                  <a:pt x="4613235" y="3715528"/>
                </a:moveTo>
                <a:cubicBezTo>
                  <a:pt x="4572070" y="3714912"/>
                  <a:pt x="4532096" y="3714949"/>
                  <a:pt x="4495698" y="3715954"/>
                </a:cubicBezTo>
                <a:cubicBezTo>
                  <a:pt x="4407212" y="3721955"/>
                  <a:pt x="4575656" y="3726484"/>
                  <a:pt x="4588024" y="3731079"/>
                </a:cubicBezTo>
                <a:cubicBezTo>
                  <a:pt x="4710610" y="3730261"/>
                  <a:pt x="4834062" y="3735639"/>
                  <a:pt x="4951482" y="3730124"/>
                </a:cubicBezTo>
                <a:cubicBezTo>
                  <a:pt x="5014009" y="3738568"/>
                  <a:pt x="5080246" y="3734764"/>
                  <a:pt x="5147363" y="3730835"/>
                </a:cubicBezTo>
                <a:cubicBezTo>
                  <a:pt x="5175157" y="3732833"/>
                  <a:pt x="5201816" y="3734762"/>
                  <a:pt x="5229050" y="3735145"/>
                </a:cubicBezTo>
                <a:cubicBezTo>
                  <a:pt x="5256281" y="3735529"/>
                  <a:pt x="5284088" y="3734366"/>
                  <a:pt x="5314180" y="3730177"/>
                </a:cubicBezTo>
                <a:cubicBezTo>
                  <a:pt x="5264023" y="3726328"/>
                  <a:pt x="5207546" y="3722456"/>
                  <a:pt x="5147363" y="3730835"/>
                </a:cubicBezTo>
                <a:cubicBezTo>
                  <a:pt x="5089384" y="3722660"/>
                  <a:pt x="5023150" y="3726465"/>
                  <a:pt x="4951482" y="3730124"/>
                </a:cubicBezTo>
                <a:cubicBezTo>
                  <a:pt x="4870935" y="3725091"/>
                  <a:pt x="4736729" y="3717375"/>
                  <a:pt x="4613235" y="3715528"/>
                </a:cubicBezTo>
                <a:close/>
                <a:moveTo>
                  <a:pt x="6055595" y="3706273"/>
                </a:moveTo>
                <a:lnTo>
                  <a:pt x="5868206" y="3712846"/>
                </a:lnTo>
                <a:cubicBezTo>
                  <a:pt x="5791044" y="3715915"/>
                  <a:pt x="5713308" y="3719742"/>
                  <a:pt x="5632914" y="3725518"/>
                </a:cubicBezTo>
                <a:cubicBezTo>
                  <a:pt x="5610580" y="3715767"/>
                  <a:pt x="5591713" y="3730915"/>
                  <a:pt x="5606201" y="3731394"/>
                </a:cubicBezTo>
                <a:cubicBezTo>
                  <a:pt x="5611029" y="3731554"/>
                  <a:pt x="5619565" y="3730084"/>
                  <a:pt x="5632914" y="3725518"/>
                </a:cubicBezTo>
                <a:cubicBezTo>
                  <a:pt x="5701689" y="3727000"/>
                  <a:pt x="5775322" y="3726114"/>
                  <a:pt x="5852099" y="3723508"/>
                </a:cubicBezTo>
                <a:lnTo>
                  <a:pt x="6056989" y="3712889"/>
                </a:lnTo>
                <a:close/>
                <a:moveTo>
                  <a:pt x="2035269" y="3705970"/>
                </a:moveTo>
                <a:cubicBezTo>
                  <a:pt x="2036753" y="3705788"/>
                  <a:pt x="2038348" y="3706818"/>
                  <a:pt x="2039515" y="3710175"/>
                </a:cubicBezTo>
                <a:cubicBezTo>
                  <a:pt x="2027368" y="3717959"/>
                  <a:pt x="2030817" y="3706514"/>
                  <a:pt x="2035269" y="3705970"/>
                </a:cubicBezTo>
                <a:close/>
                <a:moveTo>
                  <a:pt x="2390095" y="3704784"/>
                </a:moveTo>
                <a:cubicBezTo>
                  <a:pt x="2389439" y="3702897"/>
                  <a:pt x="2392064" y="3710450"/>
                  <a:pt x="2392064" y="3710450"/>
                </a:cubicBezTo>
                <a:cubicBezTo>
                  <a:pt x="2392064" y="3710450"/>
                  <a:pt x="2396936" y="3716776"/>
                  <a:pt x="2395718" y="3715194"/>
                </a:cubicBezTo>
                <a:cubicBezTo>
                  <a:pt x="2395312" y="3714667"/>
                  <a:pt x="2394229" y="3713262"/>
                  <a:pt x="2392064" y="3710450"/>
                </a:cubicBezTo>
                <a:cubicBezTo>
                  <a:pt x="2390897" y="3707092"/>
                  <a:pt x="2390314" y="3705414"/>
                  <a:pt x="2390095" y="3704784"/>
                </a:cubicBezTo>
                <a:close/>
                <a:moveTo>
                  <a:pt x="2105239" y="3687339"/>
                </a:moveTo>
                <a:cubicBezTo>
                  <a:pt x="2109479" y="3685865"/>
                  <a:pt x="2110953" y="3690105"/>
                  <a:pt x="2115193" y="3688632"/>
                </a:cubicBezTo>
                <a:cubicBezTo>
                  <a:pt x="2120715" y="3690278"/>
                  <a:pt x="2121842" y="3691669"/>
                  <a:pt x="2120678" y="3692667"/>
                </a:cubicBezTo>
                <a:cubicBezTo>
                  <a:pt x="2117190" y="3695662"/>
                  <a:pt x="2093093" y="3695123"/>
                  <a:pt x="2105239" y="3687339"/>
                </a:cubicBezTo>
                <a:close/>
                <a:moveTo>
                  <a:pt x="2491919" y="3651962"/>
                </a:moveTo>
                <a:lnTo>
                  <a:pt x="2495167" y="3652399"/>
                </a:lnTo>
                <a:cubicBezTo>
                  <a:pt x="2504756" y="3653820"/>
                  <a:pt x="2495918" y="3653177"/>
                  <a:pt x="2484559" y="3652966"/>
                </a:cubicBezTo>
                <a:close/>
                <a:moveTo>
                  <a:pt x="7948749" y="3593083"/>
                </a:moveTo>
                <a:lnTo>
                  <a:pt x="7944368" y="3594153"/>
                </a:lnTo>
                <a:lnTo>
                  <a:pt x="7942284" y="3594061"/>
                </a:lnTo>
                <a:cubicBezTo>
                  <a:pt x="7940223" y="3593942"/>
                  <a:pt x="7939472" y="3593852"/>
                  <a:pt x="7939644" y="3593766"/>
                </a:cubicBezTo>
                <a:cubicBezTo>
                  <a:pt x="7939990" y="3593592"/>
                  <a:pt x="7944039" y="3593432"/>
                  <a:pt x="7948749" y="3593083"/>
                </a:cubicBezTo>
                <a:close/>
                <a:moveTo>
                  <a:pt x="7577373" y="3468892"/>
                </a:moveTo>
                <a:lnTo>
                  <a:pt x="7573278" y="3469340"/>
                </a:lnTo>
                <a:cubicBezTo>
                  <a:pt x="7568693" y="3470238"/>
                  <a:pt x="7564017" y="3471684"/>
                  <a:pt x="7559178" y="3474114"/>
                </a:cubicBezTo>
                <a:lnTo>
                  <a:pt x="7558053" y="3472310"/>
                </a:lnTo>
                <a:lnTo>
                  <a:pt x="7557845" y="3471976"/>
                </a:lnTo>
                <a:cubicBezTo>
                  <a:pt x="7557623" y="3471619"/>
                  <a:pt x="7557511" y="3471441"/>
                  <a:pt x="7557678" y="3471709"/>
                </a:cubicBezTo>
                <a:lnTo>
                  <a:pt x="7558053" y="3472310"/>
                </a:lnTo>
                <a:lnTo>
                  <a:pt x="7558678" y="3473313"/>
                </a:lnTo>
                <a:cubicBezTo>
                  <a:pt x="7558956" y="3473758"/>
                  <a:pt x="7559178" y="3474114"/>
                  <a:pt x="7559178" y="3474114"/>
                </a:cubicBezTo>
                <a:lnTo>
                  <a:pt x="7559385" y="3474169"/>
                </a:lnTo>
                <a:close/>
                <a:moveTo>
                  <a:pt x="7881906" y="3467108"/>
                </a:moveTo>
                <a:cubicBezTo>
                  <a:pt x="7885489" y="3467419"/>
                  <a:pt x="7887055" y="3468700"/>
                  <a:pt x="7886334" y="3469851"/>
                </a:cubicBezTo>
                <a:cubicBezTo>
                  <a:pt x="7885854" y="3470619"/>
                  <a:pt x="7884357" y="3471330"/>
                  <a:pt x="7881767" y="3471658"/>
                </a:cubicBezTo>
                <a:cubicBezTo>
                  <a:pt x="7878311" y="3472096"/>
                  <a:pt x="7872909" y="3471857"/>
                  <a:pt x="7865372" y="3470169"/>
                </a:cubicBezTo>
                <a:cubicBezTo>
                  <a:pt x="7872721" y="3467451"/>
                  <a:pt x="7878322" y="3466796"/>
                  <a:pt x="7881906" y="3467108"/>
                </a:cubicBezTo>
                <a:close/>
                <a:moveTo>
                  <a:pt x="2967550" y="3464545"/>
                </a:moveTo>
                <a:cubicBezTo>
                  <a:pt x="2967965" y="3465104"/>
                  <a:pt x="2969079" y="3466598"/>
                  <a:pt x="2971308" y="3469587"/>
                </a:cubicBezTo>
                <a:cubicBezTo>
                  <a:pt x="2973471" y="3472399"/>
                  <a:pt x="2974554" y="3473806"/>
                  <a:pt x="2974961" y="3474333"/>
                </a:cubicBezTo>
                <a:cubicBezTo>
                  <a:pt x="2976178" y="3475915"/>
                  <a:pt x="2971308" y="3469587"/>
                  <a:pt x="2971308" y="3469587"/>
                </a:cubicBezTo>
                <a:cubicBezTo>
                  <a:pt x="2971308" y="3469587"/>
                  <a:pt x="2966297" y="3462864"/>
                  <a:pt x="2967550" y="3464545"/>
                </a:cubicBezTo>
                <a:close/>
                <a:moveTo>
                  <a:pt x="2525147" y="3457482"/>
                </a:moveTo>
                <a:cubicBezTo>
                  <a:pt x="2529387" y="3456009"/>
                  <a:pt x="2536030" y="3457464"/>
                  <a:pt x="2541613" y="3459286"/>
                </a:cubicBezTo>
                <a:cubicBezTo>
                  <a:pt x="2547197" y="3461108"/>
                  <a:pt x="2551720" y="3463299"/>
                  <a:pt x="2551720" y="3463299"/>
                </a:cubicBezTo>
                <a:cubicBezTo>
                  <a:pt x="2546186" y="3474726"/>
                  <a:pt x="2517433" y="3464915"/>
                  <a:pt x="2525147" y="3457482"/>
                </a:cubicBezTo>
                <a:close/>
                <a:moveTo>
                  <a:pt x="5815266" y="3452588"/>
                </a:moveTo>
                <a:lnTo>
                  <a:pt x="5813454" y="3454002"/>
                </a:lnTo>
                <a:cubicBezTo>
                  <a:pt x="5814966" y="3455146"/>
                  <a:pt x="5817725" y="3455099"/>
                  <a:pt x="5821008" y="3454390"/>
                </a:cubicBezTo>
                <a:lnTo>
                  <a:pt x="5824992" y="3452907"/>
                </a:lnTo>
                <a:close/>
                <a:moveTo>
                  <a:pt x="7629468" y="3434204"/>
                </a:moveTo>
                <a:lnTo>
                  <a:pt x="7629821" y="3434537"/>
                </a:lnTo>
                <a:lnTo>
                  <a:pt x="7632660" y="3437219"/>
                </a:lnTo>
                <a:cubicBezTo>
                  <a:pt x="7632660" y="3437219"/>
                  <a:pt x="7631596" y="3436213"/>
                  <a:pt x="7630666" y="3435335"/>
                </a:cubicBezTo>
                <a:lnTo>
                  <a:pt x="7629821" y="3434537"/>
                </a:lnTo>
                <a:lnTo>
                  <a:pt x="7629518" y="3434250"/>
                </a:lnTo>
                <a:cubicBezTo>
                  <a:pt x="7629267" y="3434015"/>
                  <a:pt x="7629201" y="3433952"/>
                  <a:pt x="7629468" y="3434204"/>
                </a:cubicBezTo>
                <a:close/>
                <a:moveTo>
                  <a:pt x="7571517" y="3432525"/>
                </a:moveTo>
                <a:lnTo>
                  <a:pt x="7568090" y="3435327"/>
                </a:lnTo>
                <a:lnTo>
                  <a:pt x="7568090" y="3435328"/>
                </a:lnTo>
                <a:close/>
                <a:moveTo>
                  <a:pt x="2172042" y="3421515"/>
                </a:moveTo>
                <a:lnTo>
                  <a:pt x="2176677" y="3421630"/>
                </a:lnTo>
                <a:lnTo>
                  <a:pt x="2180999" y="3421573"/>
                </a:lnTo>
                <a:lnTo>
                  <a:pt x="2181943" y="3421855"/>
                </a:lnTo>
                <a:close/>
                <a:moveTo>
                  <a:pt x="2097517" y="3417597"/>
                </a:moveTo>
                <a:lnTo>
                  <a:pt x="2104523" y="3419196"/>
                </a:lnTo>
                <a:lnTo>
                  <a:pt x="2094962" y="3418868"/>
                </a:lnTo>
                <a:close/>
                <a:moveTo>
                  <a:pt x="2180560" y="3417566"/>
                </a:moveTo>
                <a:cubicBezTo>
                  <a:pt x="2182655" y="3417657"/>
                  <a:pt x="2185128" y="3418089"/>
                  <a:pt x="2186651" y="3419454"/>
                </a:cubicBezTo>
                <a:cubicBezTo>
                  <a:pt x="2187858" y="3420534"/>
                  <a:pt x="2187835" y="3421168"/>
                  <a:pt x="2187124" y="3421458"/>
                </a:cubicBezTo>
                <a:cubicBezTo>
                  <a:pt x="2186057" y="3421892"/>
                  <a:pt x="2183445" y="3421558"/>
                  <a:pt x="2181108" y="3420817"/>
                </a:cubicBezTo>
                <a:cubicBezTo>
                  <a:pt x="2178772" y="3420074"/>
                  <a:pt x="2176712" y="3418923"/>
                  <a:pt x="2176756" y="3417726"/>
                </a:cubicBezTo>
                <a:cubicBezTo>
                  <a:pt x="2176756" y="3417726"/>
                  <a:pt x="2178468" y="3417476"/>
                  <a:pt x="2180560" y="3417566"/>
                </a:cubicBezTo>
                <a:close/>
                <a:moveTo>
                  <a:pt x="2005104" y="3410552"/>
                </a:moveTo>
                <a:lnTo>
                  <a:pt x="2014138" y="3413216"/>
                </a:lnTo>
                <a:lnTo>
                  <a:pt x="2012147" y="3413171"/>
                </a:lnTo>
                <a:close/>
                <a:moveTo>
                  <a:pt x="2032520" y="3409684"/>
                </a:moveTo>
                <a:cubicBezTo>
                  <a:pt x="2034972" y="3409821"/>
                  <a:pt x="2038516" y="3410560"/>
                  <a:pt x="2042152" y="3411483"/>
                </a:cubicBezTo>
                <a:cubicBezTo>
                  <a:pt x="2049423" y="3413330"/>
                  <a:pt x="2057061" y="3415918"/>
                  <a:pt x="2057061" y="3415918"/>
                </a:cubicBezTo>
                <a:lnTo>
                  <a:pt x="2062458" y="3417751"/>
                </a:lnTo>
                <a:lnTo>
                  <a:pt x="2060655" y="3417689"/>
                </a:lnTo>
                <a:lnTo>
                  <a:pt x="2059327" y="3417592"/>
                </a:lnTo>
                <a:lnTo>
                  <a:pt x="2050151" y="3415641"/>
                </a:lnTo>
                <a:lnTo>
                  <a:pt x="2037594" y="3414586"/>
                </a:lnTo>
                <a:lnTo>
                  <a:pt x="2029441" y="3411490"/>
                </a:lnTo>
                <a:cubicBezTo>
                  <a:pt x="2028708" y="3410010"/>
                  <a:pt x="2030068" y="3409546"/>
                  <a:pt x="2032520" y="3409684"/>
                </a:cubicBezTo>
                <a:close/>
                <a:moveTo>
                  <a:pt x="3808018" y="3403949"/>
                </a:moveTo>
                <a:lnTo>
                  <a:pt x="3807834" y="3409070"/>
                </a:lnTo>
                <a:cubicBezTo>
                  <a:pt x="3806194" y="3410899"/>
                  <a:pt x="3801396" y="3413188"/>
                  <a:pt x="3801009" y="3416685"/>
                </a:cubicBezTo>
                <a:lnTo>
                  <a:pt x="3800869" y="3417331"/>
                </a:lnTo>
                <a:lnTo>
                  <a:pt x="3884126" y="3422895"/>
                </a:lnTo>
                <a:cubicBezTo>
                  <a:pt x="3926251" y="3425647"/>
                  <a:pt x="3966442" y="3428401"/>
                  <a:pt x="4003207" y="3431631"/>
                </a:cubicBezTo>
                <a:cubicBezTo>
                  <a:pt x="4185497" y="3451380"/>
                  <a:pt x="4382855" y="3462716"/>
                  <a:pt x="4561919" y="3465769"/>
                </a:cubicBezTo>
                <a:cubicBezTo>
                  <a:pt x="4735673" y="3469559"/>
                  <a:pt x="4901090" y="3471802"/>
                  <a:pt x="5068203" y="3471666"/>
                </a:cubicBezTo>
                <a:cubicBezTo>
                  <a:pt x="5235320" y="3471530"/>
                  <a:pt x="5404134" y="3469013"/>
                  <a:pt x="5584683" y="3463285"/>
                </a:cubicBezTo>
                <a:cubicBezTo>
                  <a:pt x="5618428" y="3462649"/>
                  <a:pt x="5677466" y="3465091"/>
                  <a:pt x="5709057" y="3460821"/>
                </a:cubicBezTo>
                <a:cubicBezTo>
                  <a:pt x="5719587" y="3459398"/>
                  <a:pt x="5727066" y="3457228"/>
                  <a:pt x="5729541" y="3453951"/>
                </a:cubicBezTo>
                <a:cubicBezTo>
                  <a:pt x="5729541" y="3453951"/>
                  <a:pt x="5622886" y="3452554"/>
                  <a:pt x="5589400" y="3451798"/>
                </a:cubicBezTo>
                <a:cubicBezTo>
                  <a:pt x="5308302" y="3454208"/>
                  <a:pt x="5029235" y="3456334"/>
                  <a:pt x="4755270" y="3452536"/>
                </a:cubicBezTo>
                <a:lnTo>
                  <a:pt x="4722222" y="3451653"/>
                </a:lnTo>
                <a:lnTo>
                  <a:pt x="4723133" y="3451888"/>
                </a:lnTo>
                <a:cubicBezTo>
                  <a:pt x="4731857" y="3453658"/>
                  <a:pt x="4741518" y="3455581"/>
                  <a:pt x="4747347" y="3457589"/>
                </a:cubicBezTo>
                <a:lnTo>
                  <a:pt x="4752107" y="3461392"/>
                </a:lnTo>
                <a:lnTo>
                  <a:pt x="4618386" y="3459347"/>
                </a:lnTo>
                <a:lnTo>
                  <a:pt x="4424750" y="3454937"/>
                </a:lnTo>
                <a:lnTo>
                  <a:pt x="4375064" y="3449943"/>
                </a:lnTo>
                <a:cubicBezTo>
                  <a:pt x="4347006" y="3447032"/>
                  <a:pt x="4321286" y="3444359"/>
                  <a:pt x="4299782" y="3442405"/>
                </a:cubicBezTo>
                <a:cubicBezTo>
                  <a:pt x="4256771" y="3438497"/>
                  <a:pt x="4216603" y="3434979"/>
                  <a:pt x="4177960" y="3431472"/>
                </a:cubicBezTo>
                <a:lnTo>
                  <a:pt x="4175537" y="3431238"/>
                </a:lnTo>
                <a:lnTo>
                  <a:pt x="3951743" y="3417721"/>
                </a:lnTo>
                <a:close/>
                <a:moveTo>
                  <a:pt x="7680659" y="3376805"/>
                </a:moveTo>
                <a:lnTo>
                  <a:pt x="7676763" y="3377445"/>
                </a:lnTo>
                <a:lnTo>
                  <a:pt x="7675375" y="3377955"/>
                </a:lnTo>
                <a:lnTo>
                  <a:pt x="7670777" y="3380937"/>
                </a:lnTo>
                <a:cubicBezTo>
                  <a:pt x="7669589" y="3382111"/>
                  <a:pt x="7669760" y="3382648"/>
                  <a:pt x="7670686" y="3382790"/>
                </a:cubicBezTo>
                <a:cubicBezTo>
                  <a:pt x="7673458" y="3383219"/>
                  <a:pt x="7683015" y="3380112"/>
                  <a:pt x="7683015" y="3380112"/>
                </a:cubicBezTo>
                <a:cubicBezTo>
                  <a:pt x="7684731" y="3378416"/>
                  <a:pt x="7683323" y="3376991"/>
                  <a:pt x="7680659" y="3376805"/>
                </a:cubicBezTo>
                <a:close/>
                <a:moveTo>
                  <a:pt x="5056069" y="3376504"/>
                </a:moveTo>
                <a:lnTo>
                  <a:pt x="4940271" y="3376549"/>
                </a:lnTo>
                <a:lnTo>
                  <a:pt x="4897836" y="3376668"/>
                </a:lnTo>
                <a:lnTo>
                  <a:pt x="4916263" y="3379221"/>
                </a:lnTo>
                <a:cubicBezTo>
                  <a:pt x="4965464" y="3379885"/>
                  <a:pt x="5020852" y="3383339"/>
                  <a:pt x="5067882" y="3389260"/>
                </a:cubicBezTo>
                <a:cubicBezTo>
                  <a:pt x="5110892" y="3393168"/>
                  <a:pt x="5143613" y="3396911"/>
                  <a:pt x="5175250" y="3400771"/>
                </a:cubicBezTo>
                <a:lnTo>
                  <a:pt x="5209930" y="3404964"/>
                </a:lnTo>
                <a:lnTo>
                  <a:pt x="5310474" y="3405918"/>
                </a:lnTo>
                <a:lnTo>
                  <a:pt x="5454209" y="3400393"/>
                </a:lnTo>
                <a:lnTo>
                  <a:pt x="5245625" y="3387064"/>
                </a:lnTo>
                <a:close/>
                <a:moveTo>
                  <a:pt x="4889565" y="3367520"/>
                </a:moveTo>
                <a:cubicBezTo>
                  <a:pt x="4873257" y="3367665"/>
                  <a:pt x="4861832" y="3368901"/>
                  <a:pt x="4869880" y="3371636"/>
                </a:cubicBezTo>
                <a:lnTo>
                  <a:pt x="4874041" y="3372531"/>
                </a:lnTo>
                <a:lnTo>
                  <a:pt x="4879735" y="3372679"/>
                </a:lnTo>
                <a:lnTo>
                  <a:pt x="5001526" y="3373465"/>
                </a:lnTo>
                <a:lnTo>
                  <a:pt x="4938550" y="3369957"/>
                </a:lnTo>
                <a:cubicBezTo>
                  <a:pt x="4927064" y="3368322"/>
                  <a:pt x="4905872" y="3367375"/>
                  <a:pt x="4889565" y="3367520"/>
                </a:cubicBezTo>
                <a:close/>
                <a:moveTo>
                  <a:pt x="4184738" y="3365555"/>
                </a:moveTo>
                <a:cubicBezTo>
                  <a:pt x="4219708" y="3363420"/>
                  <a:pt x="4259626" y="3365933"/>
                  <a:pt x="4296442" y="3373084"/>
                </a:cubicBezTo>
                <a:cubicBezTo>
                  <a:pt x="4288162" y="3375940"/>
                  <a:pt x="4279342" y="3377343"/>
                  <a:pt x="4270190" y="3377732"/>
                </a:cubicBezTo>
                <a:cubicBezTo>
                  <a:pt x="4242748" y="3378895"/>
                  <a:pt x="4212353" y="3370918"/>
                  <a:pt x="4184738" y="3365555"/>
                </a:cubicBezTo>
                <a:close/>
                <a:moveTo>
                  <a:pt x="4347474" y="3362995"/>
                </a:moveTo>
                <a:lnTo>
                  <a:pt x="4344851" y="3363881"/>
                </a:lnTo>
                <a:cubicBezTo>
                  <a:pt x="4342856" y="3364553"/>
                  <a:pt x="4341861" y="3364888"/>
                  <a:pt x="4343356" y="3364383"/>
                </a:cubicBezTo>
                <a:close/>
                <a:moveTo>
                  <a:pt x="4350190" y="3362078"/>
                </a:moveTo>
                <a:lnTo>
                  <a:pt x="4347474" y="3362995"/>
                </a:lnTo>
                <a:lnTo>
                  <a:pt x="4347652" y="3362934"/>
                </a:lnTo>
                <a:close/>
                <a:moveTo>
                  <a:pt x="4176619" y="3361138"/>
                </a:moveTo>
                <a:cubicBezTo>
                  <a:pt x="4179173" y="3361837"/>
                  <a:pt x="4181955" y="3363696"/>
                  <a:pt x="4184738" y="3365555"/>
                </a:cubicBezTo>
                <a:cubicBezTo>
                  <a:pt x="4182879" y="3368339"/>
                  <a:pt x="4180558" y="3368801"/>
                  <a:pt x="4178007" y="3368102"/>
                </a:cubicBezTo>
                <a:cubicBezTo>
                  <a:pt x="4175452" y="3367405"/>
                  <a:pt x="4172669" y="3365544"/>
                  <a:pt x="4169887" y="3363685"/>
                </a:cubicBezTo>
                <a:cubicBezTo>
                  <a:pt x="4171746" y="3360902"/>
                  <a:pt x="4174068" y="3360440"/>
                  <a:pt x="4176619" y="3361138"/>
                </a:cubicBezTo>
                <a:close/>
                <a:moveTo>
                  <a:pt x="4148539" y="3357479"/>
                </a:moveTo>
                <a:cubicBezTo>
                  <a:pt x="4154106" y="3361194"/>
                  <a:pt x="4140483" y="3369539"/>
                  <a:pt x="4140483" y="3369539"/>
                </a:cubicBezTo>
                <a:cubicBezTo>
                  <a:pt x="4129350" y="3362102"/>
                  <a:pt x="4142974" y="3353758"/>
                  <a:pt x="4148539" y="3357479"/>
                </a:cubicBezTo>
                <a:close/>
                <a:moveTo>
                  <a:pt x="7545908" y="3354238"/>
                </a:moveTo>
                <a:lnTo>
                  <a:pt x="7530018" y="3359671"/>
                </a:lnTo>
                <a:lnTo>
                  <a:pt x="7532514" y="3359195"/>
                </a:lnTo>
                <a:cubicBezTo>
                  <a:pt x="7536203" y="3358173"/>
                  <a:pt x="7540808" y="3356397"/>
                  <a:pt x="7545507" y="3354415"/>
                </a:cubicBezTo>
                <a:close/>
                <a:moveTo>
                  <a:pt x="7874502" y="3350954"/>
                </a:moveTo>
                <a:lnTo>
                  <a:pt x="7868591" y="3353671"/>
                </a:lnTo>
                <a:cubicBezTo>
                  <a:pt x="7859630" y="3357677"/>
                  <a:pt x="7854835" y="3359989"/>
                  <a:pt x="7852909" y="3361228"/>
                </a:cubicBezTo>
                <a:lnTo>
                  <a:pt x="7853546" y="3361686"/>
                </a:lnTo>
                <a:lnTo>
                  <a:pt x="7821412" y="3365344"/>
                </a:lnTo>
                <a:cubicBezTo>
                  <a:pt x="7799121" y="3368902"/>
                  <a:pt x="7777741" y="3373300"/>
                  <a:pt x="7756771" y="3378357"/>
                </a:cubicBezTo>
                <a:lnTo>
                  <a:pt x="7742641" y="3379376"/>
                </a:lnTo>
                <a:lnTo>
                  <a:pt x="7774725" y="3368369"/>
                </a:lnTo>
                <a:lnTo>
                  <a:pt x="7797943" y="3358285"/>
                </a:lnTo>
                <a:lnTo>
                  <a:pt x="7864300" y="3351659"/>
                </a:lnTo>
                <a:close/>
                <a:moveTo>
                  <a:pt x="4224106" y="3349332"/>
                </a:moveTo>
                <a:lnTo>
                  <a:pt x="4221112" y="3350758"/>
                </a:lnTo>
                <a:cubicBezTo>
                  <a:pt x="4222876" y="3352091"/>
                  <a:pt x="4225141" y="3352567"/>
                  <a:pt x="4227452" y="3352456"/>
                </a:cubicBezTo>
                <a:lnTo>
                  <a:pt x="4233314" y="3350210"/>
                </a:lnTo>
                <a:close/>
                <a:moveTo>
                  <a:pt x="2053427" y="3348852"/>
                </a:moveTo>
                <a:cubicBezTo>
                  <a:pt x="2062661" y="3348688"/>
                  <a:pt x="2072269" y="3348951"/>
                  <a:pt x="2079727" y="3349789"/>
                </a:cubicBezTo>
                <a:lnTo>
                  <a:pt x="2083254" y="3350943"/>
                </a:lnTo>
                <a:lnTo>
                  <a:pt x="2045084" y="3349417"/>
                </a:lnTo>
                <a:close/>
                <a:moveTo>
                  <a:pt x="7971076" y="3345423"/>
                </a:moveTo>
                <a:lnTo>
                  <a:pt x="7964067" y="3348853"/>
                </a:lnTo>
                <a:lnTo>
                  <a:pt x="7957957" y="3351321"/>
                </a:lnTo>
                <a:lnTo>
                  <a:pt x="7902490" y="3356364"/>
                </a:lnTo>
                <a:lnTo>
                  <a:pt x="7907544" y="3353996"/>
                </a:lnTo>
                <a:lnTo>
                  <a:pt x="7918372" y="3347929"/>
                </a:lnTo>
                <a:lnTo>
                  <a:pt x="7944088" y="3346156"/>
                </a:lnTo>
                <a:close/>
                <a:moveTo>
                  <a:pt x="4018099" y="3341167"/>
                </a:moveTo>
                <a:lnTo>
                  <a:pt x="4011750" y="3343125"/>
                </a:lnTo>
                <a:cubicBezTo>
                  <a:pt x="4009751" y="3343740"/>
                  <a:pt x="4008752" y="3344049"/>
                  <a:pt x="4010251" y="3343587"/>
                </a:cubicBezTo>
                <a:cubicBezTo>
                  <a:pt x="4011002" y="3343355"/>
                  <a:pt x="4012376" y="3342932"/>
                  <a:pt x="4014564" y="3342256"/>
                </a:cubicBezTo>
                <a:close/>
                <a:moveTo>
                  <a:pt x="4023755" y="3339422"/>
                </a:moveTo>
                <a:lnTo>
                  <a:pt x="4018099" y="3341167"/>
                </a:lnTo>
                <a:lnTo>
                  <a:pt x="4019252" y="3340811"/>
                </a:lnTo>
                <a:cubicBezTo>
                  <a:pt x="4021753" y="3340040"/>
                  <a:pt x="4023755" y="3339422"/>
                  <a:pt x="4023755" y="3339422"/>
                </a:cubicBezTo>
                <a:close/>
                <a:moveTo>
                  <a:pt x="4068065" y="3339347"/>
                </a:moveTo>
                <a:cubicBezTo>
                  <a:pt x="4072915" y="3339349"/>
                  <a:pt x="4077082" y="3340122"/>
                  <a:pt x="4080106" y="3342408"/>
                </a:cubicBezTo>
                <a:cubicBezTo>
                  <a:pt x="4074796" y="3343147"/>
                  <a:pt x="4069486" y="3343886"/>
                  <a:pt x="4064636" y="3343884"/>
                </a:cubicBezTo>
                <a:cubicBezTo>
                  <a:pt x="4059787" y="3343882"/>
                  <a:pt x="4055399" y="3343140"/>
                  <a:pt x="4051932" y="3340914"/>
                </a:cubicBezTo>
                <a:cubicBezTo>
                  <a:pt x="4057684" y="3340115"/>
                  <a:pt x="4063215" y="3339345"/>
                  <a:pt x="4068065" y="3339347"/>
                </a:cubicBezTo>
                <a:close/>
                <a:moveTo>
                  <a:pt x="4043925" y="3335260"/>
                </a:moveTo>
                <a:cubicBezTo>
                  <a:pt x="4050122" y="3334398"/>
                  <a:pt x="4054289" y="3335172"/>
                  <a:pt x="4051932" y="3340914"/>
                </a:cubicBezTo>
                <a:cubicBezTo>
                  <a:pt x="4047394" y="3337485"/>
                  <a:pt x="4034646" y="3344336"/>
                  <a:pt x="4027930" y="3343495"/>
                </a:cubicBezTo>
                <a:cubicBezTo>
                  <a:pt x="4025692" y="3343214"/>
                  <a:pt x="4024124" y="3342079"/>
                  <a:pt x="4023755" y="3339422"/>
                </a:cubicBezTo>
                <a:cubicBezTo>
                  <a:pt x="4029507" y="3338622"/>
                  <a:pt x="4037730" y="3336123"/>
                  <a:pt x="4043925" y="3335260"/>
                </a:cubicBezTo>
                <a:close/>
                <a:moveTo>
                  <a:pt x="7614504" y="3332903"/>
                </a:moveTo>
                <a:lnTo>
                  <a:pt x="7598148" y="3336104"/>
                </a:lnTo>
                <a:lnTo>
                  <a:pt x="7591797" y="3337849"/>
                </a:lnTo>
                <a:lnTo>
                  <a:pt x="7587873" y="3339309"/>
                </a:lnTo>
                <a:lnTo>
                  <a:pt x="7585877" y="3341098"/>
                </a:lnTo>
                <a:lnTo>
                  <a:pt x="7590459" y="3342302"/>
                </a:lnTo>
                <a:close/>
                <a:moveTo>
                  <a:pt x="3964821" y="3329238"/>
                </a:moveTo>
                <a:cubicBezTo>
                  <a:pt x="3968160" y="3327306"/>
                  <a:pt x="3972365" y="3326720"/>
                  <a:pt x="3972734" y="3329378"/>
                </a:cubicBezTo>
                <a:lnTo>
                  <a:pt x="3962092" y="3337174"/>
                </a:lnTo>
                <a:cubicBezTo>
                  <a:pt x="3959004" y="3334446"/>
                  <a:pt x="3961480" y="3331169"/>
                  <a:pt x="3964821" y="3329238"/>
                </a:cubicBezTo>
                <a:close/>
                <a:moveTo>
                  <a:pt x="7826016" y="3328310"/>
                </a:moveTo>
                <a:cubicBezTo>
                  <a:pt x="7821776" y="3330623"/>
                  <a:pt x="7818864" y="3332561"/>
                  <a:pt x="7816107" y="3333799"/>
                </a:cubicBezTo>
                <a:cubicBezTo>
                  <a:pt x="7813350" y="3335038"/>
                  <a:pt x="7810749" y="3335575"/>
                  <a:pt x="7807129" y="3335080"/>
                </a:cubicBezTo>
                <a:cubicBezTo>
                  <a:pt x="7811881" y="3330383"/>
                  <a:pt x="7819090" y="3327641"/>
                  <a:pt x="7826016" y="3328310"/>
                </a:cubicBezTo>
                <a:close/>
                <a:moveTo>
                  <a:pt x="3949867" y="3327144"/>
                </a:moveTo>
                <a:lnTo>
                  <a:pt x="3933791" y="3334798"/>
                </a:lnTo>
                <a:cubicBezTo>
                  <a:pt x="3927741" y="3330224"/>
                  <a:pt x="3943817" y="3322573"/>
                  <a:pt x="3949867" y="3327144"/>
                </a:cubicBezTo>
                <a:close/>
                <a:moveTo>
                  <a:pt x="3927002" y="3324913"/>
                </a:moveTo>
                <a:lnTo>
                  <a:pt x="3910926" y="3332565"/>
                </a:lnTo>
                <a:cubicBezTo>
                  <a:pt x="3904876" y="3327993"/>
                  <a:pt x="3920952" y="3320340"/>
                  <a:pt x="3927002" y="3324913"/>
                </a:cubicBezTo>
                <a:close/>
                <a:moveTo>
                  <a:pt x="7828648" y="3324769"/>
                </a:moveTo>
                <a:cubicBezTo>
                  <a:pt x="7829705" y="3323724"/>
                  <a:pt x="7831032" y="3323350"/>
                  <a:pt x="7832912" y="3325251"/>
                </a:cubicBezTo>
                <a:cubicBezTo>
                  <a:pt x="7831195" y="3326947"/>
                  <a:pt x="7829941" y="3328188"/>
                  <a:pt x="7828883" y="3328765"/>
                </a:cubicBezTo>
                <a:cubicBezTo>
                  <a:pt x="7827821" y="3329345"/>
                  <a:pt x="7826956" y="3329260"/>
                  <a:pt x="7826016" y="3328310"/>
                </a:cubicBezTo>
                <a:cubicBezTo>
                  <a:pt x="7826809" y="3327527"/>
                  <a:pt x="7827592" y="3325812"/>
                  <a:pt x="7828648" y="3324769"/>
                </a:cubicBezTo>
                <a:close/>
                <a:moveTo>
                  <a:pt x="3874268" y="3324693"/>
                </a:moveTo>
                <a:lnTo>
                  <a:pt x="3873548" y="3326188"/>
                </a:lnTo>
                <a:cubicBezTo>
                  <a:pt x="3872972" y="3327378"/>
                  <a:pt x="3872611" y="3328127"/>
                  <a:pt x="3872415" y="3328535"/>
                </a:cubicBezTo>
                <a:cubicBezTo>
                  <a:pt x="3872022" y="3329351"/>
                  <a:pt x="3872286" y="3328807"/>
                  <a:pt x="3872809" y="3327718"/>
                </a:cubicBezTo>
                <a:close/>
                <a:moveTo>
                  <a:pt x="3896054" y="3321877"/>
                </a:moveTo>
                <a:lnTo>
                  <a:pt x="3901526" y="3322064"/>
                </a:lnTo>
                <a:lnTo>
                  <a:pt x="3904135" y="3322680"/>
                </a:lnTo>
                <a:cubicBezTo>
                  <a:pt x="3904135" y="3322680"/>
                  <a:pt x="3888946" y="3330211"/>
                  <a:pt x="3883633" y="3330950"/>
                </a:cubicBezTo>
                <a:cubicBezTo>
                  <a:pt x="3883264" y="3328294"/>
                  <a:pt x="3886876" y="3325084"/>
                  <a:pt x="3891338" y="3323107"/>
                </a:cubicBezTo>
                <a:close/>
                <a:moveTo>
                  <a:pt x="7835545" y="3321709"/>
                </a:moveTo>
                <a:cubicBezTo>
                  <a:pt x="7836601" y="3320665"/>
                  <a:pt x="7837929" y="3320292"/>
                  <a:pt x="7839807" y="3322192"/>
                </a:cubicBezTo>
                <a:cubicBezTo>
                  <a:pt x="7838090" y="3323889"/>
                  <a:pt x="7836837" y="3325128"/>
                  <a:pt x="7835777" y="3325707"/>
                </a:cubicBezTo>
                <a:cubicBezTo>
                  <a:pt x="7834716" y="3326285"/>
                  <a:pt x="7833852" y="3326202"/>
                  <a:pt x="7832912" y="3325251"/>
                </a:cubicBezTo>
                <a:cubicBezTo>
                  <a:pt x="7833703" y="3324468"/>
                  <a:pt x="7834488" y="3322753"/>
                  <a:pt x="7835545" y="3321709"/>
                </a:cubicBezTo>
                <a:close/>
                <a:moveTo>
                  <a:pt x="2112839" y="3321478"/>
                </a:moveTo>
                <a:lnTo>
                  <a:pt x="2114790" y="3321819"/>
                </a:lnTo>
                <a:lnTo>
                  <a:pt x="2123595" y="3322756"/>
                </a:lnTo>
                <a:lnTo>
                  <a:pt x="2123434" y="3322357"/>
                </a:lnTo>
                <a:close/>
                <a:moveTo>
                  <a:pt x="3875959" y="3321188"/>
                </a:moveTo>
                <a:cubicBezTo>
                  <a:pt x="3875959" y="3321188"/>
                  <a:pt x="3875433" y="3322277"/>
                  <a:pt x="3874778" y="3323636"/>
                </a:cubicBezTo>
                <a:lnTo>
                  <a:pt x="3874268" y="3324693"/>
                </a:lnTo>
                <a:close/>
                <a:moveTo>
                  <a:pt x="2005020" y="3319399"/>
                </a:moveTo>
                <a:cubicBezTo>
                  <a:pt x="2042893" y="3320052"/>
                  <a:pt x="2057523" y="3323211"/>
                  <a:pt x="1989621" y="3326170"/>
                </a:cubicBezTo>
                <a:lnTo>
                  <a:pt x="1978546" y="3326561"/>
                </a:lnTo>
                <a:lnTo>
                  <a:pt x="1970158" y="3325216"/>
                </a:lnTo>
                <a:lnTo>
                  <a:pt x="1949782" y="3322286"/>
                </a:lnTo>
                <a:lnTo>
                  <a:pt x="1968949" y="3323115"/>
                </a:lnTo>
                <a:cubicBezTo>
                  <a:pt x="1990112" y="3324456"/>
                  <a:pt x="1998786" y="3323982"/>
                  <a:pt x="1999810" y="3322528"/>
                </a:cubicBezTo>
                <a:lnTo>
                  <a:pt x="1992720" y="3319480"/>
                </a:lnTo>
                <a:close/>
                <a:moveTo>
                  <a:pt x="3842181" y="3318332"/>
                </a:moveTo>
                <a:cubicBezTo>
                  <a:pt x="3844634" y="3316524"/>
                  <a:pt x="3847290" y="3316154"/>
                  <a:pt x="3847660" y="3318811"/>
                </a:cubicBezTo>
                <a:cubicBezTo>
                  <a:pt x="3852969" y="3318071"/>
                  <a:pt x="3837902" y="3326486"/>
                  <a:pt x="3837902" y="3326486"/>
                </a:cubicBezTo>
                <a:cubicBezTo>
                  <a:pt x="3837470" y="3323387"/>
                  <a:pt x="3839725" y="3320140"/>
                  <a:pt x="3842181" y="3318332"/>
                </a:cubicBezTo>
                <a:close/>
                <a:moveTo>
                  <a:pt x="3829420" y="3310076"/>
                </a:moveTo>
                <a:lnTo>
                  <a:pt x="3827621" y="3317508"/>
                </a:lnTo>
                <a:cubicBezTo>
                  <a:pt x="3823959" y="3324661"/>
                  <a:pt x="3827032" y="3334005"/>
                  <a:pt x="3825007" y="3339329"/>
                </a:cubicBezTo>
                <a:lnTo>
                  <a:pt x="3819976" y="3348490"/>
                </a:lnTo>
                <a:lnTo>
                  <a:pt x="4184254" y="3378452"/>
                </a:lnTo>
                <a:cubicBezTo>
                  <a:pt x="4330203" y="3387466"/>
                  <a:pt x="4479209" y="3393348"/>
                  <a:pt x="4630540" y="3394845"/>
                </a:cubicBezTo>
                <a:cubicBezTo>
                  <a:pt x="4741712" y="3396291"/>
                  <a:pt x="4854068" y="3399858"/>
                  <a:pt x="4967444" y="3402663"/>
                </a:cubicBezTo>
                <a:lnTo>
                  <a:pt x="4999711" y="3402969"/>
                </a:lnTo>
                <a:lnTo>
                  <a:pt x="4781648" y="3381883"/>
                </a:lnTo>
                <a:lnTo>
                  <a:pt x="4683833" y="3377267"/>
                </a:lnTo>
                <a:lnTo>
                  <a:pt x="4672305" y="3377299"/>
                </a:lnTo>
                <a:cubicBezTo>
                  <a:pt x="4658218" y="3376553"/>
                  <a:pt x="4634984" y="3375331"/>
                  <a:pt x="4609890" y="3373916"/>
                </a:cubicBezTo>
                <a:lnTo>
                  <a:pt x="4600333" y="3373326"/>
                </a:lnTo>
                <a:lnTo>
                  <a:pt x="4426844" y="3365139"/>
                </a:lnTo>
                <a:lnTo>
                  <a:pt x="4401173" y="3366644"/>
                </a:lnTo>
                <a:lnTo>
                  <a:pt x="4375562" y="3362720"/>
                </a:lnTo>
                <a:lnTo>
                  <a:pt x="4353702" y="3361688"/>
                </a:lnTo>
                <a:lnTo>
                  <a:pt x="4351867" y="3361513"/>
                </a:lnTo>
                <a:lnTo>
                  <a:pt x="4350190" y="3362078"/>
                </a:lnTo>
                <a:lnTo>
                  <a:pt x="4351865" y="3361513"/>
                </a:lnTo>
                <a:lnTo>
                  <a:pt x="4319158" y="3358395"/>
                </a:lnTo>
                <a:lnTo>
                  <a:pt x="4318012" y="3359938"/>
                </a:lnTo>
                <a:cubicBezTo>
                  <a:pt x="4315258" y="3361780"/>
                  <a:pt x="4311832" y="3363146"/>
                  <a:pt x="4309432" y="3363226"/>
                </a:cubicBezTo>
                <a:cubicBezTo>
                  <a:pt x="4307832" y="3363280"/>
                  <a:pt x="4306687" y="3362762"/>
                  <a:pt x="4306503" y="3361434"/>
                </a:cubicBezTo>
                <a:cubicBezTo>
                  <a:pt x="4303848" y="3361804"/>
                  <a:pt x="4306540" y="3360075"/>
                  <a:pt x="4310560" y="3358161"/>
                </a:cubicBezTo>
                <a:lnTo>
                  <a:pt x="4311834" y="3357697"/>
                </a:lnTo>
                <a:lnTo>
                  <a:pt x="4275853" y="3354266"/>
                </a:lnTo>
                <a:lnTo>
                  <a:pt x="4272278" y="3355368"/>
                </a:lnTo>
                <a:lnTo>
                  <a:pt x="4275850" y="3354266"/>
                </a:lnTo>
                <a:lnTo>
                  <a:pt x="4271111" y="3353814"/>
                </a:lnTo>
                <a:lnTo>
                  <a:pt x="4272278" y="3355368"/>
                </a:lnTo>
                <a:cubicBezTo>
                  <a:pt x="4238790" y="3354614"/>
                  <a:pt x="4211354" y="3358434"/>
                  <a:pt x="4187627" y="3350004"/>
                </a:cubicBezTo>
                <a:lnTo>
                  <a:pt x="4199605" y="3346996"/>
                </a:lnTo>
                <a:lnTo>
                  <a:pt x="4187039" y="3345800"/>
                </a:lnTo>
                <a:lnTo>
                  <a:pt x="4187627" y="3350004"/>
                </a:lnTo>
                <a:cubicBezTo>
                  <a:pt x="4183088" y="3346574"/>
                  <a:pt x="4170340" y="3353426"/>
                  <a:pt x="4163625" y="3352584"/>
                </a:cubicBezTo>
                <a:cubicBezTo>
                  <a:pt x="4161387" y="3352302"/>
                  <a:pt x="4159819" y="3351167"/>
                  <a:pt x="4159449" y="3348512"/>
                </a:cubicBezTo>
                <a:lnTo>
                  <a:pt x="4182231" y="3345341"/>
                </a:lnTo>
                <a:lnTo>
                  <a:pt x="4159187" y="3343144"/>
                </a:lnTo>
                <a:lnTo>
                  <a:pt x="4158710" y="3343200"/>
                </a:lnTo>
                <a:lnTo>
                  <a:pt x="4158417" y="3343070"/>
                </a:lnTo>
                <a:lnTo>
                  <a:pt x="4137472" y="3341074"/>
                </a:lnTo>
                <a:lnTo>
                  <a:pt x="4143558" y="3344519"/>
                </a:lnTo>
                <a:cubicBezTo>
                  <a:pt x="4147868" y="3344709"/>
                  <a:pt x="4153400" y="3343939"/>
                  <a:pt x="4158710" y="3343200"/>
                </a:cubicBezTo>
                <a:lnTo>
                  <a:pt x="4159449" y="3348512"/>
                </a:lnTo>
                <a:cubicBezTo>
                  <a:pt x="4143078" y="3350790"/>
                  <a:pt x="4127844" y="3351557"/>
                  <a:pt x="4114404" y="3350608"/>
                </a:cubicBezTo>
                <a:cubicBezTo>
                  <a:pt x="4100965" y="3349658"/>
                  <a:pt x="4089316" y="3346992"/>
                  <a:pt x="4080106" y="3342408"/>
                </a:cubicBezTo>
                <a:cubicBezTo>
                  <a:pt x="4086302" y="3341545"/>
                  <a:pt x="4096924" y="3340067"/>
                  <a:pt x="4108428" y="3338465"/>
                </a:cubicBezTo>
                <a:cubicBezTo>
                  <a:pt x="4109229" y="3344221"/>
                  <a:pt x="4113213" y="3343667"/>
                  <a:pt x="4118416" y="3342152"/>
                </a:cubicBezTo>
                <a:lnTo>
                  <a:pt x="4131885" y="3340540"/>
                </a:lnTo>
                <a:lnTo>
                  <a:pt x="4108925" y="3338351"/>
                </a:lnTo>
                <a:lnTo>
                  <a:pt x="4108428" y="3338465"/>
                </a:lnTo>
                <a:lnTo>
                  <a:pt x="4100927" y="3337589"/>
                </a:lnTo>
                <a:lnTo>
                  <a:pt x="4083225" y="3335902"/>
                </a:lnTo>
                <a:lnTo>
                  <a:pt x="4068776" y="3333833"/>
                </a:lnTo>
                <a:lnTo>
                  <a:pt x="3995624" y="3325289"/>
                </a:lnTo>
                <a:lnTo>
                  <a:pt x="3901526" y="3322064"/>
                </a:lnTo>
                <a:lnTo>
                  <a:pt x="3898276" y="3321297"/>
                </a:lnTo>
                <a:lnTo>
                  <a:pt x="3896054" y="3321877"/>
                </a:lnTo>
                <a:lnTo>
                  <a:pt x="3875959" y="3321188"/>
                </a:lnTo>
                <a:close/>
                <a:moveTo>
                  <a:pt x="7790646" y="3290054"/>
                </a:moveTo>
                <a:lnTo>
                  <a:pt x="7784558" y="3291035"/>
                </a:lnTo>
                <a:cubicBezTo>
                  <a:pt x="7765996" y="3292738"/>
                  <a:pt x="7741550" y="3292374"/>
                  <a:pt x="7733208" y="3293971"/>
                </a:cubicBezTo>
                <a:lnTo>
                  <a:pt x="7690414" y="3301371"/>
                </a:lnTo>
                <a:lnTo>
                  <a:pt x="7704011" y="3296568"/>
                </a:lnTo>
                <a:lnTo>
                  <a:pt x="7671609" y="3301561"/>
                </a:lnTo>
                <a:lnTo>
                  <a:pt x="7649464" y="3310234"/>
                </a:lnTo>
                <a:lnTo>
                  <a:pt x="7624653" y="3316213"/>
                </a:lnTo>
                <a:cubicBezTo>
                  <a:pt x="7608622" y="3318790"/>
                  <a:pt x="7615862" y="3318756"/>
                  <a:pt x="7627224" y="3318884"/>
                </a:cubicBezTo>
                <a:lnTo>
                  <a:pt x="7627372" y="3318888"/>
                </a:lnTo>
                <a:lnTo>
                  <a:pt x="7625414" y="3319656"/>
                </a:lnTo>
                <a:cubicBezTo>
                  <a:pt x="7601834" y="3328480"/>
                  <a:pt x="7577385" y="3337150"/>
                  <a:pt x="7550793" y="3345900"/>
                </a:cubicBezTo>
                <a:cubicBezTo>
                  <a:pt x="7549869" y="3346815"/>
                  <a:pt x="7542492" y="3349253"/>
                  <a:pt x="7535815" y="3351939"/>
                </a:cubicBezTo>
                <a:lnTo>
                  <a:pt x="7531030" y="3354196"/>
                </a:lnTo>
                <a:lnTo>
                  <a:pt x="7542064" y="3351184"/>
                </a:lnTo>
                <a:cubicBezTo>
                  <a:pt x="7580884" y="3337997"/>
                  <a:pt x="7613904" y="3320503"/>
                  <a:pt x="7659639" y="3310521"/>
                </a:cubicBezTo>
                <a:lnTo>
                  <a:pt x="7634216" y="3321170"/>
                </a:lnTo>
                <a:lnTo>
                  <a:pt x="7639422" y="3319338"/>
                </a:lnTo>
                <a:lnTo>
                  <a:pt x="7644966" y="3319544"/>
                </a:lnTo>
                <a:lnTo>
                  <a:pt x="7647028" y="3320188"/>
                </a:lnTo>
                <a:lnTo>
                  <a:pt x="7666944" y="3312403"/>
                </a:lnTo>
                <a:lnTo>
                  <a:pt x="7685623" y="3305180"/>
                </a:lnTo>
                <a:lnTo>
                  <a:pt x="7700499" y="3308647"/>
                </a:lnTo>
                <a:lnTo>
                  <a:pt x="7700301" y="3311555"/>
                </a:lnTo>
                <a:lnTo>
                  <a:pt x="7665842" y="3326975"/>
                </a:lnTo>
                <a:lnTo>
                  <a:pt x="7669937" y="3327275"/>
                </a:lnTo>
                <a:cubicBezTo>
                  <a:pt x="7668220" y="3328973"/>
                  <a:pt x="7666100" y="3330128"/>
                  <a:pt x="7663977" y="3330818"/>
                </a:cubicBezTo>
                <a:cubicBezTo>
                  <a:pt x="7661853" y="3331508"/>
                  <a:pt x="7659726" y="3331732"/>
                  <a:pt x="7657993" y="3331565"/>
                </a:cubicBezTo>
                <a:lnTo>
                  <a:pt x="7660894" y="3329173"/>
                </a:lnTo>
                <a:lnTo>
                  <a:pt x="7652264" y="3333003"/>
                </a:lnTo>
                <a:lnTo>
                  <a:pt x="7657993" y="3331565"/>
                </a:lnTo>
                <a:cubicBezTo>
                  <a:pt x="7653675" y="3333799"/>
                  <a:pt x="7649790" y="3335644"/>
                  <a:pt x="7646153" y="3337271"/>
                </a:cubicBezTo>
                <a:lnTo>
                  <a:pt x="7639312" y="3340182"/>
                </a:lnTo>
                <a:lnTo>
                  <a:pt x="7642484" y="3340106"/>
                </a:lnTo>
                <a:lnTo>
                  <a:pt x="7651996" y="3340259"/>
                </a:lnTo>
                <a:lnTo>
                  <a:pt x="7674285" y="3331823"/>
                </a:lnTo>
                <a:cubicBezTo>
                  <a:pt x="7711572" y="3318098"/>
                  <a:pt x="7742621" y="3307720"/>
                  <a:pt x="7789064" y="3290932"/>
                </a:cubicBezTo>
                <a:cubicBezTo>
                  <a:pt x="7789064" y="3290932"/>
                  <a:pt x="7789517" y="3290671"/>
                  <a:pt x="7790313" y="3290232"/>
                </a:cubicBezTo>
                <a:close/>
                <a:moveTo>
                  <a:pt x="2091906" y="3270159"/>
                </a:moveTo>
                <a:lnTo>
                  <a:pt x="2091261" y="3271048"/>
                </a:lnTo>
                <a:lnTo>
                  <a:pt x="2089560" y="3270932"/>
                </a:lnTo>
                <a:close/>
                <a:moveTo>
                  <a:pt x="2091906" y="3270159"/>
                </a:moveTo>
                <a:cubicBezTo>
                  <a:pt x="2096242" y="3270267"/>
                  <a:pt x="2099964" y="3270233"/>
                  <a:pt x="2100288" y="3270376"/>
                </a:cubicBezTo>
                <a:cubicBezTo>
                  <a:pt x="2100451" y="3270448"/>
                  <a:pt x="2099764" y="3270565"/>
                  <a:pt x="2097880" y="3270766"/>
                </a:cubicBezTo>
                <a:lnTo>
                  <a:pt x="2095973" y="3270944"/>
                </a:lnTo>
                <a:close/>
                <a:moveTo>
                  <a:pt x="7914779" y="3268118"/>
                </a:moveTo>
                <a:lnTo>
                  <a:pt x="7907258" y="3271340"/>
                </a:lnTo>
                <a:lnTo>
                  <a:pt x="7905096" y="3271497"/>
                </a:lnTo>
                <a:close/>
                <a:moveTo>
                  <a:pt x="2364480" y="3234684"/>
                </a:moveTo>
                <a:cubicBezTo>
                  <a:pt x="2376032" y="3234796"/>
                  <a:pt x="2403926" y="3236540"/>
                  <a:pt x="2434123" y="3238820"/>
                </a:cubicBezTo>
                <a:cubicBezTo>
                  <a:pt x="2429883" y="3240293"/>
                  <a:pt x="2429883" y="3240293"/>
                  <a:pt x="2431356" y="3244533"/>
                </a:cubicBezTo>
                <a:cubicBezTo>
                  <a:pt x="2429883" y="3240293"/>
                  <a:pt x="2491972" y="3248026"/>
                  <a:pt x="2507885" y="3252793"/>
                </a:cubicBezTo>
                <a:cubicBezTo>
                  <a:pt x="2371363" y="3238844"/>
                  <a:pt x="2345225" y="3234498"/>
                  <a:pt x="2364480" y="3234684"/>
                </a:cubicBezTo>
                <a:close/>
                <a:moveTo>
                  <a:pt x="5044148" y="3188993"/>
                </a:moveTo>
                <a:lnTo>
                  <a:pt x="5068688" y="3189540"/>
                </a:lnTo>
                <a:lnTo>
                  <a:pt x="5078494" y="3189027"/>
                </a:lnTo>
                <a:close/>
                <a:moveTo>
                  <a:pt x="8374573" y="3146134"/>
                </a:moveTo>
                <a:lnTo>
                  <a:pt x="8369123" y="3148835"/>
                </a:lnTo>
                <a:lnTo>
                  <a:pt x="8367377" y="3146333"/>
                </a:lnTo>
                <a:close/>
                <a:moveTo>
                  <a:pt x="8299423" y="3101748"/>
                </a:moveTo>
                <a:cubicBezTo>
                  <a:pt x="8302202" y="3110150"/>
                  <a:pt x="8305003" y="3114434"/>
                  <a:pt x="8307898" y="3116576"/>
                </a:cubicBezTo>
                <a:lnTo>
                  <a:pt x="8314013" y="3117906"/>
                </a:lnTo>
                <a:lnTo>
                  <a:pt x="8306651" y="3103934"/>
                </a:lnTo>
                <a:lnTo>
                  <a:pt x="8304653" y="3105017"/>
                </a:lnTo>
                <a:cubicBezTo>
                  <a:pt x="8301837" y="3105517"/>
                  <a:pt x="8299594" y="3104685"/>
                  <a:pt x="8299423" y="3101748"/>
                </a:cubicBezTo>
                <a:close/>
                <a:moveTo>
                  <a:pt x="8135035" y="3087340"/>
                </a:moveTo>
                <a:lnTo>
                  <a:pt x="8135892" y="3088846"/>
                </a:lnTo>
                <a:cubicBezTo>
                  <a:pt x="8137082" y="3091013"/>
                  <a:pt x="8137155" y="3091238"/>
                  <a:pt x="8135730" y="3088644"/>
                </a:cubicBezTo>
                <a:close/>
                <a:moveTo>
                  <a:pt x="7617679" y="3081957"/>
                </a:moveTo>
                <a:lnTo>
                  <a:pt x="7613726" y="3082617"/>
                </a:lnTo>
                <a:lnTo>
                  <a:pt x="7608406" y="3084952"/>
                </a:lnTo>
                <a:close/>
                <a:moveTo>
                  <a:pt x="1412174" y="3070552"/>
                </a:moveTo>
                <a:lnTo>
                  <a:pt x="1410241" y="3071281"/>
                </a:lnTo>
                <a:cubicBezTo>
                  <a:pt x="1408180" y="3072059"/>
                  <a:pt x="1407147" y="3072446"/>
                  <a:pt x="1408695" y="3071863"/>
                </a:cubicBezTo>
                <a:close/>
                <a:moveTo>
                  <a:pt x="1422608" y="3066620"/>
                </a:moveTo>
                <a:cubicBezTo>
                  <a:pt x="1422608" y="3066620"/>
                  <a:pt x="1420546" y="3067396"/>
                  <a:pt x="1417971" y="3068368"/>
                </a:cubicBezTo>
                <a:lnTo>
                  <a:pt x="1412174" y="3070552"/>
                </a:lnTo>
                <a:close/>
                <a:moveTo>
                  <a:pt x="7925059" y="3062850"/>
                </a:moveTo>
                <a:lnTo>
                  <a:pt x="7925028" y="3063105"/>
                </a:lnTo>
                <a:lnTo>
                  <a:pt x="7925356" y="3063058"/>
                </a:lnTo>
                <a:close/>
                <a:moveTo>
                  <a:pt x="2191959" y="3055138"/>
                </a:moveTo>
                <a:lnTo>
                  <a:pt x="2198203" y="3056100"/>
                </a:lnTo>
                <a:lnTo>
                  <a:pt x="2217469" y="3058423"/>
                </a:lnTo>
                <a:lnTo>
                  <a:pt x="2198451" y="3055557"/>
                </a:lnTo>
                <a:close/>
                <a:moveTo>
                  <a:pt x="8087434" y="3054322"/>
                </a:moveTo>
                <a:lnTo>
                  <a:pt x="8100084" y="3070246"/>
                </a:lnTo>
                <a:cubicBezTo>
                  <a:pt x="8113906" y="3085963"/>
                  <a:pt x="8129190" y="3101818"/>
                  <a:pt x="8132193" y="3110453"/>
                </a:cubicBezTo>
                <a:cubicBezTo>
                  <a:pt x="8148143" y="3126998"/>
                  <a:pt x="8169462" y="3195113"/>
                  <a:pt x="8169462" y="3195113"/>
                </a:cubicBezTo>
                <a:cubicBezTo>
                  <a:pt x="8141590" y="3188286"/>
                  <a:pt x="8115156" y="3103821"/>
                  <a:pt x="8109839" y="3098305"/>
                </a:cubicBezTo>
                <a:cubicBezTo>
                  <a:pt x="8104402" y="3087144"/>
                  <a:pt x="8099615" y="3077349"/>
                  <a:pt x="8095150" y="3068577"/>
                </a:cubicBezTo>
                <a:close/>
                <a:moveTo>
                  <a:pt x="2224391" y="3049812"/>
                </a:moveTo>
                <a:lnTo>
                  <a:pt x="2241409" y="3056231"/>
                </a:lnTo>
                <a:lnTo>
                  <a:pt x="2271329" y="3064883"/>
                </a:lnTo>
                <a:lnTo>
                  <a:pt x="2270933" y="3064874"/>
                </a:lnTo>
                <a:lnTo>
                  <a:pt x="2338860" y="3073069"/>
                </a:lnTo>
                <a:lnTo>
                  <a:pt x="2326338" y="3067906"/>
                </a:lnTo>
                <a:lnTo>
                  <a:pt x="2358722" y="3075466"/>
                </a:lnTo>
                <a:lnTo>
                  <a:pt x="2394434" y="3079774"/>
                </a:lnTo>
                <a:lnTo>
                  <a:pt x="2353042" y="3066833"/>
                </a:lnTo>
                <a:lnTo>
                  <a:pt x="2296780" y="3059388"/>
                </a:lnTo>
                <a:close/>
                <a:moveTo>
                  <a:pt x="8080487" y="3042453"/>
                </a:moveTo>
                <a:lnTo>
                  <a:pt x="8082379" y="3044978"/>
                </a:lnTo>
                <a:lnTo>
                  <a:pt x="8087434" y="3054322"/>
                </a:lnTo>
                <a:lnTo>
                  <a:pt x="8082172" y="3047698"/>
                </a:lnTo>
                <a:close/>
                <a:moveTo>
                  <a:pt x="8077165" y="3029721"/>
                </a:moveTo>
                <a:lnTo>
                  <a:pt x="8076769" y="3030879"/>
                </a:lnTo>
                <a:lnTo>
                  <a:pt x="8080487" y="3042453"/>
                </a:lnTo>
                <a:lnTo>
                  <a:pt x="8071853" y="3030924"/>
                </a:lnTo>
                <a:close/>
                <a:moveTo>
                  <a:pt x="8106573" y="3023067"/>
                </a:moveTo>
                <a:lnTo>
                  <a:pt x="8126590" y="3071517"/>
                </a:lnTo>
                <a:lnTo>
                  <a:pt x="8135035" y="3087340"/>
                </a:lnTo>
                <a:lnTo>
                  <a:pt x="8129372" y="3077410"/>
                </a:lnTo>
                <a:cubicBezTo>
                  <a:pt x="8121786" y="3064502"/>
                  <a:pt x="8109628" y="3044986"/>
                  <a:pt x="8098870" y="3032638"/>
                </a:cubicBezTo>
                <a:lnTo>
                  <a:pt x="8091215" y="3026541"/>
                </a:lnTo>
                <a:close/>
                <a:moveTo>
                  <a:pt x="8556319" y="3020474"/>
                </a:moveTo>
                <a:lnTo>
                  <a:pt x="8559845" y="3030108"/>
                </a:lnTo>
                <a:lnTo>
                  <a:pt x="8576582" y="3063650"/>
                </a:lnTo>
                <a:lnTo>
                  <a:pt x="8554883" y="3071195"/>
                </a:lnTo>
                <a:lnTo>
                  <a:pt x="8532317" y="3029687"/>
                </a:lnTo>
                <a:lnTo>
                  <a:pt x="8537410" y="3027702"/>
                </a:lnTo>
                <a:close/>
                <a:moveTo>
                  <a:pt x="2034593" y="3015591"/>
                </a:moveTo>
                <a:cubicBezTo>
                  <a:pt x="2035539" y="3016438"/>
                  <a:pt x="2034438" y="3017667"/>
                  <a:pt x="2033100" y="3018684"/>
                </a:cubicBezTo>
                <a:cubicBezTo>
                  <a:pt x="2031762" y="3019700"/>
                  <a:pt x="2030190" y="3020505"/>
                  <a:pt x="2030190" y="3020505"/>
                </a:cubicBezTo>
                <a:cubicBezTo>
                  <a:pt x="2026408" y="3017117"/>
                  <a:pt x="2032701" y="3013897"/>
                  <a:pt x="2034593" y="3015591"/>
                </a:cubicBezTo>
                <a:close/>
                <a:moveTo>
                  <a:pt x="8167415" y="3009298"/>
                </a:moveTo>
                <a:lnTo>
                  <a:pt x="8189165" y="3049025"/>
                </a:lnTo>
                <a:cubicBezTo>
                  <a:pt x="8196958" y="3064820"/>
                  <a:pt x="8201630" y="3076917"/>
                  <a:pt x="8200267" y="3081308"/>
                </a:cubicBezTo>
                <a:cubicBezTo>
                  <a:pt x="8189177" y="3090544"/>
                  <a:pt x="8173929" y="3068262"/>
                  <a:pt x="8161452" y="3043672"/>
                </a:cubicBezTo>
                <a:lnTo>
                  <a:pt x="8147940" y="3013705"/>
                </a:lnTo>
                <a:close/>
                <a:moveTo>
                  <a:pt x="8605471" y="3003108"/>
                </a:moveTo>
                <a:cubicBezTo>
                  <a:pt x="8610643" y="3004069"/>
                  <a:pt x="8612164" y="3006447"/>
                  <a:pt x="8611446" y="3009592"/>
                </a:cubicBezTo>
                <a:lnTo>
                  <a:pt x="8608282" y="3014300"/>
                </a:lnTo>
                <a:lnTo>
                  <a:pt x="8602758" y="3003948"/>
                </a:lnTo>
                <a:close/>
                <a:moveTo>
                  <a:pt x="7746033" y="2994070"/>
                </a:moveTo>
                <a:cubicBezTo>
                  <a:pt x="7749616" y="2994382"/>
                  <a:pt x="7751180" y="2995663"/>
                  <a:pt x="7750461" y="2996813"/>
                </a:cubicBezTo>
                <a:cubicBezTo>
                  <a:pt x="7749980" y="2997582"/>
                  <a:pt x="7748483" y="2998292"/>
                  <a:pt x="7745894" y="2998620"/>
                </a:cubicBezTo>
                <a:cubicBezTo>
                  <a:pt x="7742437" y="2999059"/>
                  <a:pt x="7737036" y="2998819"/>
                  <a:pt x="7729499" y="2997130"/>
                </a:cubicBezTo>
                <a:cubicBezTo>
                  <a:pt x="7736849" y="2994412"/>
                  <a:pt x="7742450" y="2993757"/>
                  <a:pt x="7746033" y="2994070"/>
                </a:cubicBezTo>
                <a:close/>
                <a:moveTo>
                  <a:pt x="8156229" y="2987865"/>
                </a:moveTo>
                <a:lnTo>
                  <a:pt x="8157276" y="2991047"/>
                </a:lnTo>
                <a:lnTo>
                  <a:pt x="8158471" y="2993074"/>
                </a:lnTo>
                <a:lnTo>
                  <a:pt x="8153334" y="2996603"/>
                </a:lnTo>
                <a:cubicBezTo>
                  <a:pt x="8151457" y="2995184"/>
                  <a:pt x="8151228" y="2993537"/>
                  <a:pt x="8151953" y="2991966"/>
                </a:cubicBezTo>
                <a:close/>
                <a:moveTo>
                  <a:pt x="8309306" y="2974893"/>
                </a:moveTo>
                <a:lnTo>
                  <a:pt x="8327890" y="2977911"/>
                </a:lnTo>
                <a:lnTo>
                  <a:pt x="8330070" y="2985695"/>
                </a:lnTo>
                <a:cubicBezTo>
                  <a:pt x="8331811" y="2992160"/>
                  <a:pt x="8333397" y="2998059"/>
                  <a:pt x="8334676" y="3002146"/>
                </a:cubicBezTo>
                <a:cubicBezTo>
                  <a:pt x="8351313" y="3030445"/>
                  <a:pt x="8378780" y="3058937"/>
                  <a:pt x="8389900" y="3092552"/>
                </a:cubicBezTo>
                <a:cubicBezTo>
                  <a:pt x="8389900" y="3092552"/>
                  <a:pt x="8379961" y="3108119"/>
                  <a:pt x="8377149" y="3122800"/>
                </a:cubicBezTo>
                <a:lnTo>
                  <a:pt x="8377309" y="3133890"/>
                </a:lnTo>
                <a:lnTo>
                  <a:pt x="8362425" y="3139230"/>
                </a:lnTo>
                <a:lnTo>
                  <a:pt x="8353819" y="3126892"/>
                </a:lnTo>
                <a:cubicBezTo>
                  <a:pt x="8332048" y="3095567"/>
                  <a:pt x="8306116" y="3057167"/>
                  <a:pt x="8283820" y="3017480"/>
                </a:cubicBezTo>
                <a:lnTo>
                  <a:pt x="8284678" y="3019736"/>
                </a:lnTo>
                <a:lnTo>
                  <a:pt x="8334392" y="3114506"/>
                </a:lnTo>
                <a:lnTo>
                  <a:pt x="8347979" y="3144940"/>
                </a:lnTo>
                <a:lnTo>
                  <a:pt x="8333349" y="3151497"/>
                </a:lnTo>
                <a:lnTo>
                  <a:pt x="8320652" y="3130510"/>
                </a:lnTo>
                <a:lnTo>
                  <a:pt x="8320082" y="3129432"/>
                </a:lnTo>
                <a:lnTo>
                  <a:pt x="8316057" y="3130044"/>
                </a:lnTo>
                <a:cubicBezTo>
                  <a:pt x="8316667" y="3133668"/>
                  <a:pt x="8319239" y="3140360"/>
                  <a:pt x="8323314" y="3149411"/>
                </a:cubicBezTo>
                <a:lnTo>
                  <a:pt x="8325941" y="3154817"/>
                </a:lnTo>
                <a:lnTo>
                  <a:pt x="8316733" y="3158945"/>
                </a:lnTo>
                <a:lnTo>
                  <a:pt x="8301609" y="3167085"/>
                </a:lnTo>
                <a:lnTo>
                  <a:pt x="8264489" y="3090869"/>
                </a:lnTo>
                <a:lnTo>
                  <a:pt x="8243257" y="3055502"/>
                </a:lnTo>
                <a:lnTo>
                  <a:pt x="8240107" y="3071030"/>
                </a:lnTo>
                <a:cubicBezTo>
                  <a:pt x="8247688" y="3105013"/>
                  <a:pt x="8283075" y="3168850"/>
                  <a:pt x="8281563" y="3157390"/>
                </a:cubicBezTo>
                <a:lnTo>
                  <a:pt x="8289607" y="3173543"/>
                </a:lnTo>
                <a:lnTo>
                  <a:pt x="8276560" y="3180564"/>
                </a:lnTo>
                <a:lnTo>
                  <a:pt x="8186092" y="3003711"/>
                </a:lnTo>
                <a:lnTo>
                  <a:pt x="8245985" y="2985527"/>
                </a:lnTo>
                <a:cubicBezTo>
                  <a:pt x="8270083" y="2978672"/>
                  <a:pt x="8291822" y="2973966"/>
                  <a:pt x="8309306" y="2974893"/>
                </a:cubicBezTo>
                <a:close/>
                <a:moveTo>
                  <a:pt x="8242642" y="2939909"/>
                </a:moveTo>
                <a:lnTo>
                  <a:pt x="8247542" y="2949104"/>
                </a:lnTo>
                <a:lnTo>
                  <a:pt x="8252555" y="2950082"/>
                </a:lnTo>
                <a:cubicBezTo>
                  <a:pt x="8255312" y="2947424"/>
                  <a:pt x="8251104" y="2943058"/>
                  <a:pt x="8245401" y="2940133"/>
                </a:cubicBezTo>
                <a:close/>
                <a:moveTo>
                  <a:pt x="8136253" y="2939495"/>
                </a:moveTo>
                <a:lnTo>
                  <a:pt x="8140612" y="2948052"/>
                </a:lnTo>
                <a:cubicBezTo>
                  <a:pt x="8141941" y="2949431"/>
                  <a:pt x="8144270" y="2954722"/>
                  <a:pt x="8147016" y="2961883"/>
                </a:cubicBezTo>
                <a:lnTo>
                  <a:pt x="8153657" y="2980565"/>
                </a:lnTo>
                <a:lnTo>
                  <a:pt x="8135053" y="2984507"/>
                </a:lnTo>
                <a:lnTo>
                  <a:pt x="8113198" y="2944749"/>
                </a:lnTo>
                <a:close/>
                <a:moveTo>
                  <a:pt x="8315725" y="2921993"/>
                </a:moveTo>
                <a:cubicBezTo>
                  <a:pt x="8311351" y="2920446"/>
                  <a:pt x="8305483" y="2920340"/>
                  <a:pt x="8302723" y="2922999"/>
                </a:cubicBezTo>
                <a:cubicBezTo>
                  <a:pt x="8308042" y="2928516"/>
                  <a:pt x="8325077" y="2935146"/>
                  <a:pt x="8319763" y="2929631"/>
                </a:cubicBezTo>
                <a:cubicBezTo>
                  <a:pt x="8322981" y="2926529"/>
                  <a:pt x="8320100" y="2923541"/>
                  <a:pt x="8315725" y="2921993"/>
                </a:cubicBezTo>
                <a:close/>
                <a:moveTo>
                  <a:pt x="1611150" y="2910931"/>
                </a:moveTo>
                <a:lnTo>
                  <a:pt x="1611327" y="2910970"/>
                </a:lnTo>
                <a:lnTo>
                  <a:pt x="1611326" y="2910987"/>
                </a:lnTo>
                <a:close/>
                <a:moveTo>
                  <a:pt x="1611469" y="2907025"/>
                </a:moveTo>
                <a:cubicBezTo>
                  <a:pt x="1634349" y="2912875"/>
                  <a:pt x="1654718" y="2918517"/>
                  <a:pt x="1653638" y="2919168"/>
                </a:cubicBezTo>
                <a:cubicBezTo>
                  <a:pt x="1653096" y="2919494"/>
                  <a:pt x="1647193" y="2918571"/>
                  <a:pt x="1633563" y="2915802"/>
                </a:cubicBezTo>
                <a:lnTo>
                  <a:pt x="1611327" y="2910970"/>
                </a:lnTo>
                <a:close/>
                <a:moveTo>
                  <a:pt x="8111670" y="2901471"/>
                </a:moveTo>
                <a:cubicBezTo>
                  <a:pt x="8107411" y="2899812"/>
                  <a:pt x="8104480" y="2899534"/>
                  <a:pt x="8107140" y="2902293"/>
                </a:cubicBezTo>
                <a:cubicBezTo>
                  <a:pt x="8107140" y="2902293"/>
                  <a:pt x="8118659" y="2914241"/>
                  <a:pt x="8124176" y="2908922"/>
                </a:cubicBezTo>
                <a:cubicBezTo>
                  <a:pt x="8121518" y="2906164"/>
                  <a:pt x="8115929" y="2903129"/>
                  <a:pt x="8111670" y="2901471"/>
                </a:cubicBezTo>
                <a:close/>
                <a:moveTo>
                  <a:pt x="1567114" y="2901361"/>
                </a:moveTo>
                <a:cubicBezTo>
                  <a:pt x="1572153" y="2901446"/>
                  <a:pt x="1583715" y="2903285"/>
                  <a:pt x="1593761" y="2905387"/>
                </a:cubicBezTo>
                <a:lnTo>
                  <a:pt x="1611150" y="2910931"/>
                </a:lnTo>
                <a:close/>
                <a:moveTo>
                  <a:pt x="8314363" y="2899708"/>
                </a:moveTo>
                <a:lnTo>
                  <a:pt x="8327884" y="2923711"/>
                </a:lnTo>
                <a:lnTo>
                  <a:pt x="8334814" y="2943607"/>
                </a:lnTo>
                <a:lnTo>
                  <a:pt x="8323433" y="2945953"/>
                </a:lnTo>
                <a:lnTo>
                  <a:pt x="8314046" y="2945783"/>
                </a:lnTo>
                <a:lnTo>
                  <a:pt x="8315979" y="2947490"/>
                </a:lnTo>
                <a:lnTo>
                  <a:pt x="8295683" y="2951674"/>
                </a:lnTo>
                <a:cubicBezTo>
                  <a:pt x="8268258" y="2957013"/>
                  <a:pt x="8239832" y="2962440"/>
                  <a:pt x="8210993" y="2968415"/>
                </a:cubicBezTo>
                <a:lnTo>
                  <a:pt x="8172238" y="2976628"/>
                </a:lnTo>
                <a:lnTo>
                  <a:pt x="8151470" y="2936028"/>
                </a:lnTo>
                <a:lnTo>
                  <a:pt x="8159127" y="2934282"/>
                </a:lnTo>
                <a:cubicBezTo>
                  <a:pt x="8182266" y="2928699"/>
                  <a:pt x="8203801" y="2923286"/>
                  <a:pt x="8224306" y="2918262"/>
                </a:cubicBezTo>
                <a:lnTo>
                  <a:pt x="8230433" y="2917000"/>
                </a:lnTo>
                <a:lnTo>
                  <a:pt x="8232493" y="2920863"/>
                </a:lnTo>
                <a:lnTo>
                  <a:pt x="8235919" y="2921787"/>
                </a:lnTo>
                <a:cubicBezTo>
                  <a:pt x="8237298" y="2920457"/>
                  <a:pt x="8236936" y="2918701"/>
                  <a:pt x="8235529" y="2916897"/>
                </a:cubicBezTo>
                <a:lnTo>
                  <a:pt x="8234566" y="2916148"/>
                </a:lnTo>
                <a:close/>
                <a:moveTo>
                  <a:pt x="1450650" y="2875304"/>
                </a:moveTo>
                <a:cubicBezTo>
                  <a:pt x="1447629" y="2875664"/>
                  <a:pt x="1446105" y="2877365"/>
                  <a:pt x="1448153" y="2879200"/>
                </a:cubicBezTo>
                <a:cubicBezTo>
                  <a:pt x="1448153" y="2879200"/>
                  <a:pt x="1459204" y="2882204"/>
                  <a:pt x="1462336" y="2881560"/>
                </a:cubicBezTo>
                <a:cubicBezTo>
                  <a:pt x="1463381" y="2881345"/>
                  <a:pt x="1463547" y="2880726"/>
                  <a:pt x="1462129" y="2879455"/>
                </a:cubicBezTo>
                <a:cubicBezTo>
                  <a:pt x="1458189" y="2875926"/>
                  <a:pt x="1453671" y="2874944"/>
                  <a:pt x="1450650" y="2875304"/>
                </a:cubicBezTo>
                <a:close/>
                <a:moveTo>
                  <a:pt x="8526726" y="2867547"/>
                </a:moveTo>
                <a:cubicBezTo>
                  <a:pt x="8526249" y="2866621"/>
                  <a:pt x="8526436" y="2866773"/>
                  <a:pt x="8527429" y="2868213"/>
                </a:cubicBezTo>
                <a:lnTo>
                  <a:pt x="8527651" y="2868551"/>
                </a:lnTo>
                <a:lnTo>
                  <a:pt x="8527446" y="2868793"/>
                </a:lnTo>
                <a:close/>
                <a:moveTo>
                  <a:pt x="8496764" y="2842518"/>
                </a:moveTo>
                <a:lnTo>
                  <a:pt x="8500758" y="2854009"/>
                </a:lnTo>
                <a:lnTo>
                  <a:pt x="8511767" y="2886344"/>
                </a:lnTo>
                <a:lnTo>
                  <a:pt x="8509662" y="2888568"/>
                </a:lnTo>
                <a:cubicBezTo>
                  <a:pt x="8506412" y="2891243"/>
                  <a:pt x="8503093" y="2893036"/>
                  <a:pt x="8499524" y="2893532"/>
                </a:cubicBezTo>
                <a:lnTo>
                  <a:pt x="8465372" y="2907831"/>
                </a:lnTo>
                <a:lnTo>
                  <a:pt x="8439492" y="2862039"/>
                </a:lnTo>
                <a:lnTo>
                  <a:pt x="8456899" y="2855782"/>
                </a:lnTo>
                <a:close/>
                <a:moveTo>
                  <a:pt x="8545698" y="2828734"/>
                </a:moveTo>
                <a:cubicBezTo>
                  <a:pt x="8552216" y="2827796"/>
                  <a:pt x="8557138" y="2827829"/>
                  <a:pt x="8559976" y="2829114"/>
                </a:cubicBezTo>
                <a:cubicBezTo>
                  <a:pt x="8583599" y="2845987"/>
                  <a:pt x="8555221" y="2843216"/>
                  <a:pt x="8541859" y="2851798"/>
                </a:cubicBezTo>
                <a:lnTo>
                  <a:pt x="8529020" y="2866938"/>
                </a:lnTo>
                <a:lnTo>
                  <a:pt x="8525094" y="2857316"/>
                </a:lnTo>
                <a:cubicBezTo>
                  <a:pt x="8522413" y="2850424"/>
                  <a:pt x="8519633" y="2843572"/>
                  <a:pt x="8516626" y="2838268"/>
                </a:cubicBezTo>
                <a:lnTo>
                  <a:pt x="8514848" y="2836501"/>
                </a:lnTo>
                <a:lnTo>
                  <a:pt x="8521825" y="2834180"/>
                </a:lnTo>
                <a:cubicBezTo>
                  <a:pt x="8531058" y="2831582"/>
                  <a:pt x="8539178" y="2829673"/>
                  <a:pt x="8545698" y="2828734"/>
                </a:cubicBezTo>
                <a:close/>
                <a:moveTo>
                  <a:pt x="1282492" y="2828220"/>
                </a:moveTo>
                <a:cubicBezTo>
                  <a:pt x="1290337" y="2827072"/>
                  <a:pt x="1298695" y="2829791"/>
                  <a:pt x="1304366" y="2834873"/>
                </a:cubicBezTo>
                <a:cubicBezTo>
                  <a:pt x="1300274" y="2835636"/>
                  <a:pt x="1297283" y="2835171"/>
                  <a:pt x="1294075" y="2833916"/>
                </a:cubicBezTo>
                <a:cubicBezTo>
                  <a:pt x="1290868" y="2832660"/>
                  <a:pt x="1287446" y="2830616"/>
                  <a:pt x="1282492" y="2828220"/>
                </a:cubicBezTo>
                <a:close/>
                <a:moveTo>
                  <a:pt x="1279297" y="2824335"/>
                </a:moveTo>
                <a:cubicBezTo>
                  <a:pt x="1280558" y="2825465"/>
                  <a:pt x="1281546" y="2827373"/>
                  <a:pt x="1282492" y="2828220"/>
                </a:cubicBezTo>
                <a:cubicBezTo>
                  <a:pt x="1281475" y="2829355"/>
                  <a:pt x="1280493" y="2829498"/>
                  <a:pt x="1279254" y="2828900"/>
                </a:cubicBezTo>
                <a:cubicBezTo>
                  <a:pt x="1278017" y="2828300"/>
                  <a:pt x="1276520" y="2826958"/>
                  <a:pt x="1274472" y="2825123"/>
                </a:cubicBezTo>
                <a:cubicBezTo>
                  <a:pt x="1276504" y="2822855"/>
                  <a:pt x="1278037" y="2823206"/>
                  <a:pt x="1279297" y="2824335"/>
                </a:cubicBezTo>
                <a:close/>
                <a:moveTo>
                  <a:pt x="1271277" y="2821239"/>
                </a:moveTo>
                <a:cubicBezTo>
                  <a:pt x="1272538" y="2822368"/>
                  <a:pt x="1273527" y="2824276"/>
                  <a:pt x="1274472" y="2825123"/>
                </a:cubicBezTo>
                <a:cubicBezTo>
                  <a:pt x="1273455" y="2826257"/>
                  <a:pt x="1272474" y="2826401"/>
                  <a:pt x="1271237" y="2825803"/>
                </a:cubicBezTo>
                <a:cubicBezTo>
                  <a:pt x="1269996" y="2825204"/>
                  <a:pt x="1268500" y="2823862"/>
                  <a:pt x="1266451" y="2822028"/>
                </a:cubicBezTo>
                <a:cubicBezTo>
                  <a:pt x="1268484" y="2819759"/>
                  <a:pt x="1270017" y="2820109"/>
                  <a:pt x="1271277" y="2821239"/>
                </a:cubicBezTo>
                <a:close/>
                <a:moveTo>
                  <a:pt x="1460090" y="2818329"/>
                </a:moveTo>
                <a:cubicBezTo>
                  <a:pt x="1466046" y="2815486"/>
                  <a:pt x="1468252" y="2817463"/>
                  <a:pt x="1473924" y="2822546"/>
                </a:cubicBezTo>
                <a:cubicBezTo>
                  <a:pt x="1471962" y="2822833"/>
                  <a:pt x="1469527" y="2822697"/>
                  <a:pt x="1467072" y="2822029"/>
                </a:cubicBezTo>
                <a:cubicBezTo>
                  <a:pt x="1464616" y="2821362"/>
                  <a:pt x="1462138" y="2820165"/>
                  <a:pt x="1460090" y="2818329"/>
                </a:cubicBezTo>
                <a:close/>
                <a:moveTo>
                  <a:pt x="1600628" y="2804748"/>
                </a:moveTo>
                <a:lnTo>
                  <a:pt x="1627022" y="2811147"/>
                </a:lnTo>
                <a:cubicBezTo>
                  <a:pt x="1631907" y="2812117"/>
                  <a:pt x="1635104" y="2812511"/>
                  <a:pt x="1634593" y="2811755"/>
                </a:cubicBezTo>
                <a:lnTo>
                  <a:pt x="1629186" y="2809435"/>
                </a:lnTo>
                <a:lnTo>
                  <a:pt x="1624559" y="2808514"/>
                </a:lnTo>
                <a:close/>
                <a:moveTo>
                  <a:pt x="1307064" y="2777035"/>
                </a:moveTo>
                <a:lnTo>
                  <a:pt x="1322466" y="2783612"/>
                </a:lnTo>
                <a:lnTo>
                  <a:pt x="1322474" y="2783615"/>
                </a:lnTo>
                <a:lnTo>
                  <a:pt x="1306938" y="2784798"/>
                </a:lnTo>
                <a:lnTo>
                  <a:pt x="1293881" y="2779820"/>
                </a:lnTo>
                <a:lnTo>
                  <a:pt x="1290207" y="2778059"/>
                </a:lnTo>
                <a:close/>
                <a:moveTo>
                  <a:pt x="1395843" y="2773367"/>
                </a:moveTo>
                <a:cubicBezTo>
                  <a:pt x="1398440" y="2773480"/>
                  <a:pt x="1401512" y="2774016"/>
                  <a:pt x="1403402" y="2775710"/>
                </a:cubicBezTo>
                <a:cubicBezTo>
                  <a:pt x="1404899" y="2777051"/>
                  <a:pt x="1404871" y="2777836"/>
                  <a:pt x="1403988" y="2778196"/>
                </a:cubicBezTo>
                <a:cubicBezTo>
                  <a:pt x="1402667" y="2778736"/>
                  <a:pt x="1399421" y="2778321"/>
                  <a:pt x="1396523" y="2777400"/>
                </a:cubicBezTo>
                <a:cubicBezTo>
                  <a:pt x="1393622" y="2776479"/>
                  <a:pt x="1391068" y="2775052"/>
                  <a:pt x="1391120" y="2773565"/>
                </a:cubicBezTo>
                <a:cubicBezTo>
                  <a:pt x="1391120" y="2773565"/>
                  <a:pt x="1393245" y="2773254"/>
                  <a:pt x="1395843" y="2773367"/>
                </a:cubicBezTo>
                <a:close/>
                <a:moveTo>
                  <a:pt x="1178095" y="2764662"/>
                </a:moveTo>
                <a:lnTo>
                  <a:pt x="1178701" y="2764841"/>
                </a:lnTo>
                <a:lnTo>
                  <a:pt x="1178593" y="2764848"/>
                </a:lnTo>
                <a:close/>
                <a:moveTo>
                  <a:pt x="8698931" y="2703637"/>
                </a:moveTo>
                <a:cubicBezTo>
                  <a:pt x="8693670" y="2706507"/>
                  <a:pt x="8690055" y="2708914"/>
                  <a:pt x="8686634" y="2710450"/>
                </a:cubicBezTo>
                <a:cubicBezTo>
                  <a:pt x="8683213" y="2711987"/>
                  <a:pt x="8679983" y="2712654"/>
                  <a:pt x="8675493" y="2712040"/>
                </a:cubicBezTo>
                <a:cubicBezTo>
                  <a:pt x="8681389" y="2706210"/>
                  <a:pt x="8690335" y="2702807"/>
                  <a:pt x="8698931" y="2703637"/>
                </a:cubicBezTo>
                <a:close/>
                <a:moveTo>
                  <a:pt x="8702199" y="2699242"/>
                </a:moveTo>
                <a:cubicBezTo>
                  <a:pt x="8703509" y="2697946"/>
                  <a:pt x="8705157" y="2697483"/>
                  <a:pt x="8707489" y="2699841"/>
                </a:cubicBezTo>
                <a:cubicBezTo>
                  <a:pt x="8705359" y="2701947"/>
                  <a:pt x="8703803" y="2703486"/>
                  <a:pt x="8702486" y="2704203"/>
                </a:cubicBezTo>
                <a:cubicBezTo>
                  <a:pt x="8701173" y="2704921"/>
                  <a:pt x="8700098" y="2704817"/>
                  <a:pt x="8698931" y="2703637"/>
                </a:cubicBezTo>
                <a:cubicBezTo>
                  <a:pt x="8699915" y="2702666"/>
                  <a:pt x="8700887" y="2700537"/>
                  <a:pt x="8702199" y="2699242"/>
                </a:cubicBezTo>
                <a:close/>
                <a:moveTo>
                  <a:pt x="8710757" y="2695445"/>
                </a:moveTo>
                <a:cubicBezTo>
                  <a:pt x="8712068" y="2694149"/>
                  <a:pt x="8713716" y="2693685"/>
                  <a:pt x="8716047" y="2696045"/>
                </a:cubicBezTo>
                <a:cubicBezTo>
                  <a:pt x="8713916" y="2698151"/>
                  <a:pt x="8712360" y="2699691"/>
                  <a:pt x="8711045" y="2700407"/>
                </a:cubicBezTo>
                <a:cubicBezTo>
                  <a:pt x="8709730" y="2701124"/>
                  <a:pt x="8708655" y="2701020"/>
                  <a:pt x="8707489" y="2699841"/>
                </a:cubicBezTo>
                <a:cubicBezTo>
                  <a:pt x="8708472" y="2698870"/>
                  <a:pt x="8709446" y="2696741"/>
                  <a:pt x="8710757" y="2695445"/>
                </a:cubicBezTo>
                <a:close/>
                <a:moveTo>
                  <a:pt x="1300518" y="2688240"/>
                </a:moveTo>
                <a:cubicBezTo>
                  <a:pt x="1307108" y="2687322"/>
                  <a:pt x="1288253" y="2696667"/>
                  <a:pt x="1288253" y="2696667"/>
                </a:cubicBezTo>
                <a:cubicBezTo>
                  <a:pt x="1287336" y="2690075"/>
                  <a:pt x="1300518" y="2688240"/>
                  <a:pt x="1300518" y="2688240"/>
                </a:cubicBezTo>
                <a:close/>
                <a:moveTo>
                  <a:pt x="8492451" y="2681563"/>
                </a:moveTo>
                <a:cubicBezTo>
                  <a:pt x="8456357" y="2697811"/>
                  <a:pt x="8418514" y="2712290"/>
                  <a:pt x="8379511" y="2726170"/>
                </a:cubicBezTo>
                <a:lnTo>
                  <a:pt x="8365426" y="2730987"/>
                </a:lnTo>
                <a:lnTo>
                  <a:pt x="8362546" y="2725890"/>
                </a:lnTo>
                <a:lnTo>
                  <a:pt x="8416276" y="2705301"/>
                </a:lnTo>
                <a:cubicBezTo>
                  <a:pt x="8439638" y="2696280"/>
                  <a:pt x="8464072" y="2687756"/>
                  <a:pt x="8492451" y="2681563"/>
                </a:cubicBezTo>
                <a:close/>
                <a:moveTo>
                  <a:pt x="1264629" y="2652634"/>
                </a:moveTo>
                <a:cubicBezTo>
                  <a:pt x="1254218" y="2653243"/>
                  <a:pt x="1243782" y="2654696"/>
                  <a:pt x="1233348" y="2656148"/>
                </a:cubicBezTo>
                <a:cubicBezTo>
                  <a:pt x="1260808" y="2652326"/>
                  <a:pt x="1282593" y="2656013"/>
                  <a:pt x="1295775" y="2654179"/>
                </a:cubicBezTo>
                <a:lnTo>
                  <a:pt x="1304307" y="2653495"/>
                </a:lnTo>
                <a:lnTo>
                  <a:pt x="1299169" y="2653068"/>
                </a:lnTo>
                <a:lnTo>
                  <a:pt x="1295775" y="2654179"/>
                </a:lnTo>
                <a:cubicBezTo>
                  <a:pt x="1285432" y="2652259"/>
                  <a:pt x="1275042" y="2652024"/>
                  <a:pt x="1264629" y="2652634"/>
                </a:cubicBezTo>
                <a:close/>
                <a:moveTo>
                  <a:pt x="8577860" y="2649986"/>
                </a:moveTo>
                <a:cubicBezTo>
                  <a:pt x="8577997" y="2651599"/>
                  <a:pt x="8575293" y="2653287"/>
                  <a:pt x="8572189" y="2654444"/>
                </a:cubicBezTo>
                <a:cubicBezTo>
                  <a:pt x="8569085" y="2655599"/>
                  <a:pt x="8565578" y="2656225"/>
                  <a:pt x="8564110" y="2655708"/>
                </a:cubicBezTo>
                <a:cubicBezTo>
                  <a:pt x="8563133" y="2655364"/>
                  <a:pt x="8563059" y="2654513"/>
                  <a:pt x="8564617" y="2652973"/>
                </a:cubicBezTo>
                <a:cubicBezTo>
                  <a:pt x="8568547" y="2649086"/>
                  <a:pt x="8577860" y="2649986"/>
                  <a:pt x="8577860" y="2649986"/>
                </a:cubicBezTo>
                <a:close/>
                <a:moveTo>
                  <a:pt x="8567566" y="2634290"/>
                </a:moveTo>
                <a:lnTo>
                  <a:pt x="8562286" y="2641096"/>
                </a:lnTo>
                <a:lnTo>
                  <a:pt x="8530668" y="2652690"/>
                </a:lnTo>
                <a:cubicBezTo>
                  <a:pt x="8488156" y="2667454"/>
                  <a:pt x="8446270" y="2681884"/>
                  <a:pt x="8405404" y="2698002"/>
                </a:cubicBezTo>
                <a:lnTo>
                  <a:pt x="8355720" y="2714080"/>
                </a:lnTo>
                <a:lnTo>
                  <a:pt x="8351906" y="2708064"/>
                </a:lnTo>
                <a:lnTo>
                  <a:pt x="8346223" y="2696880"/>
                </a:lnTo>
                <a:lnTo>
                  <a:pt x="8359141" y="2692867"/>
                </a:lnTo>
                <a:cubicBezTo>
                  <a:pt x="8412223" y="2673814"/>
                  <a:pt x="8466390" y="2659132"/>
                  <a:pt x="8515540" y="2643967"/>
                </a:cubicBezTo>
                <a:cubicBezTo>
                  <a:pt x="8536002" y="2638119"/>
                  <a:pt x="8536282" y="2640369"/>
                  <a:pt x="8529258" y="2644980"/>
                </a:cubicBezTo>
                <a:lnTo>
                  <a:pt x="8517860" y="2650730"/>
                </a:lnTo>
                <a:lnTo>
                  <a:pt x="8525311" y="2647452"/>
                </a:lnTo>
                <a:cubicBezTo>
                  <a:pt x="8543989" y="2637852"/>
                  <a:pt x="8560059" y="2628616"/>
                  <a:pt x="8567566" y="2634290"/>
                </a:cubicBezTo>
                <a:close/>
                <a:moveTo>
                  <a:pt x="8772026" y="2629578"/>
                </a:moveTo>
                <a:cubicBezTo>
                  <a:pt x="8775327" y="2629230"/>
                  <a:pt x="8777193" y="2629766"/>
                  <a:pt x="8776301" y="2631814"/>
                </a:cubicBezTo>
                <a:lnTo>
                  <a:pt x="8765502" y="2636531"/>
                </a:lnTo>
                <a:lnTo>
                  <a:pt x="8748620" y="2638787"/>
                </a:lnTo>
                <a:cubicBezTo>
                  <a:pt x="8742064" y="2639889"/>
                  <a:pt x="8736942" y="2641097"/>
                  <a:pt x="8734941" y="2642404"/>
                </a:cubicBezTo>
                <a:lnTo>
                  <a:pt x="8739712" y="2646388"/>
                </a:lnTo>
                <a:lnTo>
                  <a:pt x="8735745" y="2647810"/>
                </a:lnTo>
                <a:cubicBezTo>
                  <a:pt x="8739677" y="2643923"/>
                  <a:pt x="8693187" y="2661124"/>
                  <a:pt x="8700570" y="2668592"/>
                </a:cubicBezTo>
                <a:cubicBezTo>
                  <a:pt x="8702902" y="2670949"/>
                  <a:pt x="8747062" y="2651393"/>
                  <a:pt x="8755620" y="2647595"/>
                </a:cubicBezTo>
                <a:lnTo>
                  <a:pt x="8759108" y="2646377"/>
                </a:lnTo>
                <a:lnTo>
                  <a:pt x="8759637" y="2646373"/>
                </a:lnTo>
                <a:lnTo>
                  <a:pt x="8771571" y="2645017"/>
                </a:lnTo>
                <a:lnTo>
                  <a:pt x="8694578" y="2678014"/>
                </a:lnTo>
                <a:cubicBezTo>
                  <a:pt x="8655301" y="2693912"/>
                  <a:pt x="8614910" y="2709745"/>
                  <a:pt x="8573371" y="2726715"/>
                </a:cubicBezTo>
                <a:cubicBezTo>
                  <a:pt x="8573371" y="2726715"/>
                  <a:pt x="8557430" y="2723040"/>
                  <a:pt x="8558161" y="2731645"/>
                </a:cubicBezTo>
                <a:cubicBezTo>
                  <a:pt x="8558914" y="2736341"/>
                  <a:pt x="8597176" y="2722613"/>
                  <a:pt x="8575704" y="2729072"/>
                </a:cubicBezTo>
                <a:cubicBezTo>
                  <a:pt x="8646656" y="2707123"/>
                  <a:pt x="8726707" y="2666850"/>
                  <a:pt x="8797700" y="2649525"/>
                </a:cubicBezTo>
                <a:cubicBezTo>
                  <a:pt x="8732856" y="2684869"/>
                  <a:pt x="8638099" y="2710919"/>
                  <a:pt x="8561285" y="2743326"/>
                </a:cubicBezTo>
                <a:cubicBezTo>
                  <a:pt x="8558153" y="2744089"/>
                  <a:pt x="8549663" y="2747626"/>
                  <a:pt x="8542584" y="2751610"/>
                </a:cubicBezTo>
                <a:lnTo>
                  <a:pt x="8532794" y="2762127"/>
                </a:lnTo>
                <a:lnTo>
                  <a:pt x="8532709" y="2762471"/>
                </a:lnTo>
                <a:lnTo>
                  <a:pt x="8568668" y="2750795"/>
                </a:lnTo>
                <a:cubicBezTo>
                  <a:pt x="8602962" y="2736328"/>
                  <a:pt x="8640835" y="2722206"/>
                  <a:pt x="8675493" y="2712040"/>
                </a:cubicBezTo>
                <a:cubicBezTo>
                  <a:pt x="8647987" y="2724853"/>
                  <a:pt x="8617571" y="2736850"/>
                  <a:pt x="8585831" y="2748986"/>
                </a:cubicBezTo>
                <a:lnTo>
                  <a:pt x="8518582" y="2775023"/>
                </a:lnTo>
                <a:lnTo>
                  <a:pt x="8511589" y="2780127"/>
                </a:lnTo>
                <a:cubicBezTo>
                  <a:pt x="8493812" y="2790162"/>
                  <a:pt x="8469192" y="2800309"/>
                  <a:pt x="8446494" y="2810189"/>
                </a:cubicBezTo>
                <a:lnTo>
                  <a:pt x="8416698" y="2821707"/>
                </a:lnTo>
                <a:lnTo>
                  <a:pt x="8367190" y="2734109"/>
                </a:lnTo>
                <a:lnTo>
                  <a:pt x="8416905" y="2722647"/>
                </a:lnTo>
                <a:cubicBezTo>
                  <a:pt x="8441783" y="2714736"/>
                  <a:pt x="8466043" y="2706069"/>
                  <a:pt x="8488379" y="2700779"/>
                </a:cubicBezTo>
                <a:lnTo>
                  <a:pt x="8585836" y="2668363"/>
                </a:lnTo>
                <a:lnTo>
                  <a:pt x="8599719" y="2667194"/>
                </a:lnTo>
                <a:cubicBezTo>
                  <a:pt x="8605048" y="2667784"/>
                  <a:pt x="8607896" y="2669382"/>
                  <a:pt x="8606571" y="2672559"/>
                </a:cubicBezTo>
                <a:lnTo>
                  <a:pt x="8604031" y="2674633"/>
                </a:lnTo>
                <a:lnTo>
                  <a:pt x="8653072" y="2657250"/>
                </a:lnTo>
                <a:cubicBezTo>
                  <a:pt x="8653072" y="2657250"/>
                  <a:pt x="8688964" y="2636535"/>
                  <a:pt x="8692416" y="2647892"/>
                </a:cubicBezTo>
                <a:cubicBezTo>
                  <a:pt x="8690489" y="2654462"/>
                  <a:pt x="8630061" y="2670672"/>
                  <a:pt x="8628093" y="2672617"/>
                </a:cubicBezTo>
                <a:cubicBezTo>
                  <a:pt x="8599227" y="2684052"/>
                  <a:pt x="8571524" y="2694532"/>
                  <a:pt x="8543622" y="2705306"/>
                </a:cubicBezTo>
                <a:lnTo>
                  <a:pt x="8477308" y="2731972"/>
                </a:lnTo>
                <a:lnTo>
                  <a:pt x="8479918" y="2738491"/>
                </a:lnTo>
                <a:lnTo>
                  <a:pt x="8482339" y="2738887"/>
                </a:lnTo>
                <a:lnTo>
                  <a:pt x="8488673" y="2736890"/>
                </a:lnTo>
                <a:cubicBezTo>
                  <a:pt x="8508182" y="2729752"/>
                  <a:pt x="8527794" y="2721245"/>
                  <a:pt x="8530926" y="2720480"/>
                </a:cubicBezTo>
                <a:cubicBezTo>
                  <a:pt x="8594532" y="2695688"/>
                  <a:pt x="8663154" y="2671379"/>
                  <a:pt x="8739312" y="2639620"/>
                </a:cubicBezTo>
                <a:cubicBezTo>
                  <a:pt x="8739312" y="2639620"/>
                  <a:pt x="8762125" y="2630623"/>
                  <a:pt x="8772026" y="2629578"/>
                </a:cubicBezTo>
                <a:close/>
                <a:moveTo>
                  <a:pt x="8809091" y="2628936"/>
                </a:moveTo>
                <a:lnTo>
                  <a:pt x="8799756" y="2632937"/>
                </a:lnTo>
                <a:lnTo>
                  <a:pt x="8797071" y="2633131"/>
                </a:lnTo>
                <a:close/>
                <a:moveTo>
                  <a:pt x="8347986" y="2626073"/>
                </a:moveTo>
                <a:cubicBezTo>
                  <a:pt x="8347986" y="2626073"/>
                  <a:pt x="8353267" y="2631062"/>
                  <a:pt x="8351948" y="2629815"/>
                </a:cubicBezTo>
                <a:cubicBezTo>
                  <a:pt x="8351510" y="2629398"/>
                  <a:pt x="8350334" y="2628291"/>
                  <a:pt x="8347986" y="2626073"/>
                </a:cubicBezTo>
                <a:close/>
                <a:moveTo>
                  <a:pt x="8421987" y="2618244"/>
                </a:moveTo>
                <a:cubicBezTo>
                  <a:pt x="8422123" y="2618053"/>
                  <a:pt x="8421630" y="2618746"/>
                  <a:pt x="8420838" y="2619854"/>
                </a:cubicBezTo>
                <a:lnTo>
                  <a:pt x="8420446" y="2620401"/>
                </a:lnTo>
                <a:close/>
                <a:moveTo>
                  <a:pt x="5523784" y="2606613"/>
                </a:moveTo>
                <a:lnTo>
                  <a:pt x="5496325" y="2610435"/>
                </a:lnTo>
                <a:cubicBezTo>
                  <a:pt x="5479566" y="2614728"/>
                  <a:pt x="5473382" y="2617059"/>
                  <a:pt x="5473413" y="2618034"/>
                </a:cubicBezTo>
                <a:cubicBezTo>
                  <a:pt x="5473444" y="2619010"/>
                  <a:pt x="5479689" y="2618630"/>
                  <a:pt x="5487791" y="2617503"/>
                </a:cubicBezTo>
                <a:cubicBezTo>
                  <a:pt x="5503991" y="2615248"/>
                  <a:pt x="5527616" y="2610001"/>
                  <a:pt x="5523784" y="2606613"/>
                </a:cubicBezTo>
                <a:close/>
                <a:moveTo>
                  <a:pt x="5564003" y="2606597"/>
                </a:moveTo>
                <a:cubicBezTo>
                  <a:pt x="5562271" y="2605840"/>
                  <a:pt x="5563425" y="2606344"/>
                  <a:pt x="5565735" y="2607354"/>
                </a:cubicBezTo>
                <a:lnTo>
                  <a:pt x="5567254" y="2608015"/>
                </a:lnTo>
                <a:lnTo>
                  <a:pt x="5568983" y="2608773"/>
                </a:lnTo>
                <a:cubicBezTo>
                  <a:pt x="5571510" y="2609874"/>
                  <a:pt x="5574975" y="2611387"/>
                  <a:pt x="5579595" y="2613405"/>
                </a:cubicBezTo>
                <a:cubicBezTo>
                  <a:pt x="5579595" y="2613405"/>
                  <a:pt x="5577282" y="2612396"/>
                  <a:pt x="5574397" y="2611136"/>
                </a:cubicBezTo>
                <a:lnTo>
                  <a:pt x="5567254" y="2608015"/>
                </a:lnTo>
                <a:close/>
                <a:moveTo>
                  <a:pt x="4543130" y="2597132"/>
                </a:moveTo>
                <a:cubicBezTo>
                  <a:pt x="4492043" y="2596368"/>
                  <a:pt x="4442433" y="2596413"/>
                  <a:pt x="4397260" y="2597661"/>
                </a:cubicBezTo>
                <a:cubicBezTo>
                  <a:pt x="4287445" y="2605108"/>
                  <a:pt x="4496491" y="2610728"/>
                  <a:pt x="4511839" y="2616432"/>
                </a:cubicBezTo>
                <a:cubicBezTo>
                  <a:pt x="4663975" y="2615415"/>
                  <a:pt x="4817181" y="2622090"/>
                  <a:pt x="4962907" y="2615245"/>
                </a:cubicBezTo>
                <a:cubicBezTo>
                  <a:pt x="5040504" y="2625724"/>
                  <a:pt x="5122705" y="2621004"/>
                  <a:pt x="5206000" y="2616127"/>
                </a:cubicBezTo>
                <a:cubicBezTo>
                  <a:pt x="5240495" y="2618606"/>
                  <a:pt x="5273580" y="2621001"/>
                  <a:pt x="5307375" y="2621478"/>
                </a:cubicBezTo>
                <a:cubicBezTo>
                  <a:pt x="5341172" y="2621953"/>
                  <a:pt x="5375683" y="2620510"/>
                  <a:pt x="5413027" y="2615311"/>
                </a:cubicBezTo>
                <a:cubicBezTo>
                  <a:pt x="5350779" y="2610536"/>
                  <a:pt x="5280691" y="2605730"/>
                  <a:pt x="5206000" y="2616127"/>
                </a:cubicBezTo>
                <a:cubicBezTo>
                  <a:pt x="5134046" y="2605983"/>
                  <a:pt x="5051850" y="2610704"/>
                  <a:pt x="4962907" y="2615245"/>
                </a:cubicBezTo>
                <a:cubicBezTo>
                  <a:pt x="4862945" y="2609000"/>
                  <a:pt x="4696389" y="2599423"/>
                  <a:pt x="4543130" y="2597132"/>
                </a:cubicBezTo>
                <a:close/>
                <a:moveTo>
                  <a:pt x="1285819" y="2590430"/>
                </a:moveTo>
                <a:cubicBezTo>
                  <a:pt x="1291201" y="2590565"/>
                  <a:pt x="1295819" y="2590521"/>
                  <a:pt x="1296222" y="2590699"/>
                </a:cubicBezTo>
                <a:cubicBezTo>
                  <a:pt x="1296424" y="2590789"/>
                  <a:pt x="1295572" y="2590933"/>
                  <a:pt x="1293234" y="2591182"/>
                </a:cubicBezTo>
                <a:lnTo>
                  <a:pt x="1290867" y="2591404"/>
                </a:lnTo>
                <a:close/>
                <a:moveTo>
                  <a:pt x="6333153" y="2585645"/>
                </a:moveTo>
                <a:lnTo>
                  <a:pt x="6100594" y="2593802"/>
                </a:lnTo>
                <a:cubicBezTo>
                  <a:pt x="6004832" y="2597612"/>
                  <a:pt x="5908360" y="2602361"/>
                  <a:pt x="5808588" y="2609529"/>
                </a:cubicBezTo>
                <a:cubicBezTo>
                  <a:pt x="5780870" y="2597429"/>
                  <a:pt x="5757455" y="2616227"/>
                  <a:pt x="5775435" y="2616822"/>
                </a:cubicBezTo>
                <a:cubicBezTo>
                  <a:pt x="5781428" y="2617020"/>
                  <a:pt x="5792022" y="2615195"/>
                  <a:pt x="5808588" y="2609529"/>
                </a:cubicBezTo>
                <a:cubicBezTo>
                  <a:pt x="5893939" y="2611369"/>
                  <a:pt x="5985321" y="2610269"/>
                  <a:pt x="6080603" y="2607033"/>
                </a:cubicBezTo>
                <a:lnTo>
                  <a:pt x="6334881" y="2593855"/>
                </a:lnTo>
                <a:close/>
                <a:moveTo>
                  <a:pt x="1232918" y="2541636"/>
                </a:moveTo>
                <a:cubicBezTo>
                  <a:pt x="1234033" y="2540504"/>
                  <a:pt x="1229574" y="2545028"/>
                  <a:pt x="1229574" y="2545028"/>
                </a:cubicBezTo>
                <a:cubicBezTo>
                  <a:pt x="1231554" y="2543018"/>
                  <a:pt x="1232546" y="2542011"/>
                  <a:pt x="1232918" y="2541636"/>
                </a:cubicBezTo>
                <a:close/>
                <a:moveTo>
                  <a:pt x="1235742" y="2516184"/>
                </a:moveTo>
                <a:lnTo>
                  <a:pt x="1236117" y="2516659"/>
                </a:lnTo>
                <a:lnTo>
                  <a:pt x="1235252" y="2516999"/>
                </a:lnTo>
                <a:cubicBezTo>
                  <a:pt x="1235118" y="2516037"/>
                  <a:pt x="1235297" y="2515819"/>
                  <a:pt x="1235742" y="2516184"/>
                </a:cubicBezTo>
                <a:close/>
                <a:moveTo>
                  <a:pt x="8682626" y="2445171"/>
                </a:moveTo>
                <a:lnTo>
                  <a:pt x="8677187" y="2446500"/>
                </a:lnTo>
                <a:lnTo>
                  <a:pt x="8674600" y="2446387"/>
                </a:lnTo>
                <a:cubicBezTo>
                  <a:pt x="8672044" y="2446239"/>
                  <a:pt x="8671111" y="2446127"/>
                  <a:pt x="8671325" y="2446020"/>
                </a:cubicBezTo>
                <a:cubicBezTo>
                  <a:pt x="8671753" y="2445805"/>
                  <a:pt x="8676780" y="2445604"/>
                  <a:pt x="8682626" y="2445171"/>
                </a:cubicBezTo>
                <a:close/>
                <a:moveTo>
                  <a:pt x="8737562" y="2389276"/>
                </a:moveTo>
                <a:cubicBezTo>
                  <a:pt x="8737987" y="2389666"/>
                  <a:pt x="8739119" y="2390707"/>
                  <a:pt x="8741381" y="2392788"/>
                </a:cubicBezTo>
                <a:cubicBezTo>
                  <a:pt x="8741381" y="2392788"/>
                  <a:pt x="8736289" y="2388105"/>
                  <a:pt x="8737562" y="2389276"/>
                </a:cubicBezTo>
                <a:close/>
                <a:moveTo>
                  <a:pt x="1698005" y="2368328"/>
                </a:moveTo>
                <a:lnTo>
                  <a:pt x="1696667" y="2368589"/>
                </a:lnTo>
                <a:lnTo>
                  <a:pt x="1697141" y="2369209"/>
                </a:lnTo>
                <a:lnTo>
                  <a:pt x="1703017" y="2371225"/>
                </a:lnTo>
                <a:lnTo>
                  <a:pt x="1704202" y="2370622"/>
                </a:lnTo>
                <a:lnTo>
                  <a:pt x="1703821" y="2369449"/>
                </a:lnTo>
                <a:cubicBezTo>
                  <a:pt x="1701929" y="2367754"/>
                  <a:pt x="1699896" y="2370022"/>
                  <a:pt x="1698005" y="2368328"/>
                </a:cubicBezTo>
                <a:close/>
                <a:moveTo>
                  <a:pt x="1239772" y="2354506"/>
                </a:moveTo>
                <a:lnTo>
                  <a:pt x="1225227" y="2356304"/>
                </a:lnTo>
                <a:lnTo>
                  <a:pt x="1228294" y="2356738"/>
                </a:lnTo>
                <a:close/>
                <a:moveTo>
                  <a:pt x="1578897" y="2329287"/>
                </a:moveTo>
                <a:cubicBezTo>
                  <a:pt x="1575877" y="2329647"/>
                  <a:pt x="1574352" y="2331347"/>
                  <a:pt x="1576400" y="2333182"/>
                </a:cubicBezTo>
                <a:cubicBezTo>
                  <a:pt x="1576400" y="2333182"/>
                  <a:pt x="1587452" y="2336186"/>
                  <a:pt x="1590583" y="2335542"/>
                </a:cubicBezTo>
                <a:cubicBezTo>
                  <a:pt x="1591629" y="2335328"/>
                  <a:pt x="1591793" y="2334709"/>
                  <a:pt x="1590376" y="2333438"/>
                </a:cubicBezTo>
                <a:lnTo>
                  <a:pt x="1584977" y="2330302"/>
                </a:lnTo>
                <a:lnTo>
                  <a:pt x="1583367" y="2329798"/>
                </a:lnTo>
                <a:close/>
                <a:moveTo>
                  <a:pt x="1356815" y="2310685"/>
                </a:moveTo>
                <a:lnTo>
                  <a:pt x="1368464" y="2310917"/>
                </a:lnTo>
                <a:lnTo>
                  <a:pt x="1444364" y="2314753"/>
                </a:lnTo>
                <a:lnTo>
                  <a:pt x="1471358" y="2324938"/>
                </a:lnTo>
                <a:lnTo>
                  <a:pt x="1508490" y="2335674"/>
                </a:lnTo>
                <a:lnTo>
                  <a:pt x="1492350" y="2335302"/>
                </a:lnTo>
                <a:cubicBezTo>
                  <a:pt x="1468199" y="2330719"/>
                  <a:pt x="1443618" y="2326905"/>
                  <a:pt x="1418046" y="2324099"/>
                </a:cubicBezTo>
                <a:lnTo>
                  <a:pt x="1381267" y="2321730"/>
                </a:lnTo>
                <a:lnTo>
                  <a:pt x="1381965" y="2321173"/>
                </a:lnTo>
                <a:cubicBezTo>
                  <a:pt x="1379705" y="2319871"/>
                  <a:pt x="1374119" y="2317506"/>
                  <a:pt x="1363694" y="2313448"/>
                </a:cubicBezTo>
                <a:close/>
                <a:moveTo>
                  <a:pt x="1277339" y="2309108"/>
                </a:moveTo>
                <a:lnTo>
                  <a:pt x="1306710" y="2309691"/>
                </a:lnTo>
                <a:lnTo>
                  <a:pt x="1319373" y="2315991"/>
                </a:lnTo>
                <a:lnTo>
                  <a:pt x="1325258" y="2318406"/>
                </a:lnTo>
                <a:lnTo>
                  <a:pt x="1261842" y="2315762"/>
                </a:lnTo>
                <a:lnTo>
                  <a:pt x="1254751" y="2313293"/>
                </a:lnTo>
                <a:lnTo>
                  <a:pt x="1246582" y="2309780"/>
                </a:lnTo>
                <a:close/>
                <a:moveTo>
                  <a:pt x="1734524" y="2297210"/>
                </a:moveTo>
                <a:lnTo>
                  <a:pt x="1746539" y="2300973"/>
                </a:lnTo>
                <a:lnTo>
                  <a:pt x="1749406" y="2301374"/>
                </a:lnTo>
                <a:lnTo>
                  <a:pt x="1735386" y="2297336"/>
                </a:lnTo>
                <a:close/>
                <a:moveTo>
                  <a:pt x="8221733" y="2291046"/>
                </a:moveTo>
                <a:lnTo>
                  <a:pt x="8216652" y="2291602"/>
                </a:lnTo>
                <a:cubicBezTo>
                  <a:pt x="8210960" y="2292718"/>
                  <a:pt x="8205159" y="2294513"/>
                  <a:pt x="8199153" y="2297529"/>
                </a:cubicBezTo>
                <a:cubicBezTo>
                  <a:pt x="8199153" y="2297529"/>
                  <a:pt x="8198877" y="2297087"/>
                  <a:pt x="8198533" y="2296534"/>
                </a:cubicBezTo>
                <a:lnTo>
                  <a:pt x="8197757" y="2295290"/>
                </a:lnTo>
                <a:lnTo>
                  <a:pt x="8197291" y="2294543"/>
                </a:lnTo>
                <a:cubicBezTo>
                  <a:pt x="8197083" y="2294211"/>
                  <a:pt x="8197222" y="2294432"/>
                  <a:pt x="8197498" y="2294875"/>
                </a:cubicBezTo>
                <a:lnTo>
                  <a:pt x="8197757" y="2295290"/>
                </a:lnTo>
                <a:lnTo>
                  <a:pt x="8199153" y="2297529"/>
                </a:lnTo>
                <a:lnTo>
                  <a:pt x="8199410" y="2297596"/>
                </a:lnTo>
                <a:close/>
                <a:moveTo>
                  <a:pt x="8599669" y="2288832"/>
                </a:moveTo>
                <a:cubicBezTo>
                  <a:pt x="8604115" y="2289220"/>
                  <a:pt x="8606058" y="2290809"/>
                  <a:pt x="8605165" y="2292237"/>
                </a:cubicBezTo>
                <a:cubicBezTo>
                  <a:pt x="8604569" y="2293191"/>
                  <a:pt x="8602712" y="2294073"/>
                  <a:pt x="8599495" y="2294480"/>
                </a:cubicBezTo>
                <a:cubicBezTo>
                  <a:pt x="8595209" y="2295025"/>
                  <a:pt x="8588503" y="2294727"/>
                  <a:pt x="8579150" y="2292632"/>
                </a:cubicBezTo>
                <a:cubicBezTo>
                  <a:pt x="8588273" y="2289258"/>
                  <a:pt x="8595222" y="2288445"/>
                  <a:pt x="8599669" y="2288832"/>
                </a:cubicBezTo>
                <a:close/>
                <a:moveTo>
                  <a:pt x="1410738" y="2282203"/>
                </a:moveTo>
                <a:cubicBezTo>
                  <a:pt x="1418584" y="2281055"/>
                  <a:pt x="1426942" y="2283775"/>
                  <a:pt x="1432614" y="2288856"/>
                </a:cubicBezTo>
                <a:cubicBezTo>
                  <a:pt x="1428522" y="2289620"/>
                  <a:pt x="1425530" y="2289154"/>
                  <a:pt x="1422322" y="2287899"/>
                </a:cubicBezTo>
                <a:cubicBezTo>
                  <a:pt x="1419116" y="2286643"/>
                  <a:pt x="1415693" y="2284599"/>
                  <a:pt x="1410738" y="2282203"/>
                </a:cubicBezTo>
                <a:close/>
                <a:moveTo>
                  <a:pt x="1626296" y="2281433"/>
                </a:moveTo>
                <a:lnTo>
                  <a:pt x="1637573" y="2285085"/>
                </a:lnTo>
                <a:lnTo>
                  <a:pt x="1652155" y="2285202"/>
                </a:lnTo>
                <a:close/>
                <a:moveTo>
                  <a:pt x="1407543" y="2278320"/>
                </a:moveTo>
                <a:cubicBezTo>
                  <a:pt x="1408804" y="2279448"/>
                  <a:pt x="1409793" y="2281356"/>
                  <a:pt x="1410738" y="2282203"/>
                </a:cubicBezTo>
                <a:cubicBezTo>
                  <a:pt x="1409722" y="2283339"/>
                  <a:pt x="1408741" y="2283481"/>
                  <a:pt x="1407502" y="2282882"/>
                </a:cubicBezTo>
                <a:cubicBezTo>
                  <a:pt x="1406263" y="2282283"/>
                  <a:pt x="1404767" y="2280942"/>
                  <a:pt x="1402719" y="2279107"/>
                </a:cubicBezTo>
                <a:cubicBezTo>
                  <a:pt x="1404750" y="2276839"/>
                  <a:pt x="1406282" y="2277190"/>
                  <a:pt x="1407543" y="2278320"/>
                </a:cubicBezTo>
                <a:close/>
                <a:moveTo>
                  <a:pt x="1399524" y="2275223"/>
                </a:moveTo>
                <a:cubicBezTo>
                  <a:pt x="1400784" y="2276352"/>
                  <a:pt x="1401774" y="2278260"/>
                  <a:pt x="1402719" y="2279107"/>
                </a:cubicBezTo>
                <a:cubicBezTo>
                  <a:pt x="1401702" y="2280241"/>
                  <a:pt x="1400723" y="2280384"/>
                  <a:pt x="1399482" y="2279786"/>
                </a:cubicBezTo>
                <a:cubicBezTo>
                  <a:pt x="1398244" y="2279187"/>
                  <a:pt x="1396747" y="2277846"/>
                  <a:pt x="1394699" y="2276010"/>
                </a:cubicBezTo>
                <a:cubicBezTo>
                  <a:pt x="1396731" y="2273743"/>
                  <a:pt x="1398263" y="2274093"/>
                  <a:pt x="1399524" y="2275223"/>
                </a:cubicBezTo>
                <a:close/>
                <a:moveTo>
                  <a:pt x="1566569" y="2272554"/>
                </a:moveTo>
                <a:lnTo>
                  <a:pt x="1583641" y="2277731"/>
                </a:lnTo>
                <a:lnTo>
                  <a:pt x="1609483" y="2286089"/>
                </a:lnTo>
                <a:lnTo>
                  <a:pt x="1620298" y="2285384"/>
                </a:lnTo>
                <a:lnTo>
                  <a:pt x="1623914" y="2285294"/>
                </a:lnTo>
                <a:lnTo>
                  <a:pt x="1615967" y="2282362"/>
                </a:lnTo>
                <a:lnTo>
                  <a:pt x="1607177" y="2278645"/>
                </a:lnTo>
                <a:lnTo>
                  <a:pt x="1594544" y="2276804"/>
                </a:lnTo>
                <a:close/>
                <a:moveTo>
                  <a:pt x="1538647" y="2259949"/>
                </a:moveTo>
                <a:cubicBezTo>
                  <a:pt x="1539397" y="2259226"/>
                  <a:pt x="1538897" y="2259709"/>
                  <a:pt x="1537896" y="2260673"/>
                </a:cubicBezTo>
                <a:lnTo>
                  <a:pt x="1535384" y="2263096"/>
                </a:lnTo>
                <a:close/>
                <a:moveTo>
                  <a:pt x="8286383" y="2247998"/>
                </a:moveTo>
                <a:lnTo>
                  <a:pt x="8286822" y="2248412"/>
                </a:lnTo>
                <a:lnTo>
                  <a:pt x="8287869" y="2249401"/>
                </a:lnTo>
                <a:cubicBezTo>
                  <a:pt x="8289026" y="2250492"/>
                  <a:pt x="8290347" y="2251739"/>
                  <a:pt x="8290347" y="2251739"/>
                </a:cubicBezTo>
                <a:lnTo>
                  <a:pt x="8286822" y="2248412"/>
                </a:lnTo>
                <a:lnTo>
                  <a:pt x="8286446" y="2248056"/>
                </a:lnTo>
                <a:cubicBezTo>
                  <a:pt x="8286136" y="2247763"/>
                  <a:pt x="8286054" y="2247685"/>
                  <a:pt x="8286383" y="2247998"/>
                </a:cubicBezTo>
                <a:close/>
                <a:moveTo>
                  <a:pt x="8214465" y="2245914"/>
                </a:moveTo>
                <a:lnTo>
                  <a:pt x="8210213" y="2249391"/>
                </a:lnTo>
                <a:lnTo>
                  <a:pt x="8210213" y="2249392"/>
                </a:lnTo>
                <a:close/>
                <a:moveTo>
                  <a:pt x="1448863" y="2236685"/>
                </a:moveTo>
                <a:lnTo>
                  <a:pt x="1449252" y="2236869"/>
                </a:lnTo>
                <a:cubicBezTo>
                  <a:pt x="1450183" y="2237323"/>
                  <a:pt x="1450711" y="2237595"/>
                  <a:pt x="1450711" y="2237595"/>
                </a:cubicBezTo>
                <a:lnTo>
                  <a:pt x="1475858" y="2245158"/>
                </a:lnTo>
                <a:lnTo>
                  <a:pt x="1464098" y="2237477"/>
                </a:lnTo>
                <a:lnTo>
                  <a:pt x="1455847" y="2237461"/>
                </a:lnTo>
                <a:close/>
                <a:moveTo>
                  <a:pt x="1524090" y="2227350"/>
                </a:moveTo>
                <a:cubicBezTo>
                  <a:pt x="1526688" y="2227463"/>
                  <a:pt x="1529758" y="2228000"/>
                  <a:pt x="1531649" y="2229694"/>
                </a:cubicBezTo>
                <a:cubicBezTo>
                  <a:pt x="1533146" y="2231034"/>
                  <a:pt x="1533118" y="2231820"/>
                  <a:pt x="1532235" y="2232180"/>
                </a:cubicBezTo>
                <a:cubicBezTo>
                  <a:pt x="1530911" y="2232719"/>
                  <a:pt x="1527668" y="2232304"/>
                  <a:pt x="1524770" y="2231383"/>
                </a:cubicBezTo>
                <a:cubicBezTo>
                  <a:pt x="1521870" y="2230462"/>
                  <a:pt x="1519313" y="2229035"/>
                  <a:pt x="1519367" y="2227548"/>
                </a:cubicBezTo>
                <a:cubicBezTo>
                  <a:pt x="1519367" y="2227548"/>
                  <a:pt x="1521492" y="2227238"/>
                  <a:pt x="1524090" y="2227350"/>
                </a:cubicBezTo>
                <a:close/>
                <a:moveTo>
                  <a:pt x="1306341" y="2218645"/>
                </a:moveTo>
                <a:lnTo>
                  <a:pt x="1317554" y="2221951"/>
                </a:lnTo>
                <a:lnTo>
                  <a:pt x="1315084" y="2221896"/>
                </a:lnTo>
                <a:close/>
                <a:moveTo>
                  <a:pt x="8349914" y="2176763"/>
                </a:moveTo>
                <a:lnTo>
                  <a:pt x="8345081" y="2177559"/>
                </a:lnTo>
                <a:lnTo>
                  <a:pt x="8343356" y="2178191"/>
                </a:lnTo>
                <a:lnTo>
                  <a:pt x="8337651" y="2181891"/>
                </a:lnTo>
                <a:cubicBezTo>
                  <a:pt x="8336176" y="2183349"/>
                  <a:pt x="8336389" y="2184014"/>
                  <a:pt x="8337537" y="2184191"/>
                </a:cubicBezTo>
                <a:cubicBezTo>
                  <a:pt x="8340978" y="2184724"/>
                  <a:pt x="8352838" y="2180868"/>
                  <a:pt x="8352838" y="2180868"/>
                </a:cubicBezTo>
                <a:cubicBezTo>
                  <a:pt x="8354969" y="2178763"/>
                  <a:pt x="8353220" y="2176994"/>
                  <a:pt x="8349914" y="2176763"/>
                </a:cubicBezTo>
                <a:close/>
                <a:moveTo>
                  <a:pt x="8182685" y="2148757"/>
                </a:moveTo>
                <a:lnTo>
                  <a:pt x="8162964" y="2155500"/>
                </a:lnTo>
                <a:lnTo>
                  <a:pt x="8166061" y="2154909"/>
                </a:lnTo>
                <a:cubicBezTo>
                  <a:pt x="8170639" y="2153642"/>
                  <a:pt x="8176355" y="2151437"/>
                  <a:pt x="8182186" y="2148977"/>
                </a:cubicBezTo>
                <a:close/>
                <a:moveTo>
                  <a:pt x="8590481" y="2144683"/>
                </a:moveTo>
                <a:lnTo>
                  <a:pt x="8583145" y="2148055"/>
                </a:lnTo>
                <a:cubicBezTo>
                  <a:pt x="8572023" y="2153026"/>
                  <a:pt x="8566073" y="2155894"/>
                  <a:pt x="8563684" y="2157431"/>
                </a:cubicBezTo>
                <a:lnTo>
                  <a:pt x="8564473" y="2158000"/>
                </a:lnTo>
                <a:lnTo>
                  <a:pt x="8524595" y="2162539"/>
                </a:lnTo>
                <a:cubicBezTo>
                  <a:pt x="8496931" y="2166956"/>
                  <a:pt x="8470397" y="2172414"/>
                  <a:pt x="8444373" y="2178689"/>
                </a:cubicBezTo>
                <a:lnTo>
                  <a:pt x="8426837" y="2179956"/>
                </a:lnTo>
                <a:lnTo>
                  <a:pt x="8466654" y="2166295"/>
                </a:lnTo>
                <a:lnTo>
                  <a:pt x="8495470" y="2153779"/>
                </a:lnTo>
                <a:lnTo>
                  <a:pt x="8577821" y="2145556"/>
                </a:lnTo>
                <a:close/>
                <a:moveTo>
                  <a:pt x="8710332" y="2137817"/>
                </a:moveTo>
                <a:lnTo>
                  <a:pt x="8701633" y="2142074"/>
                </a:lnTo>
                <a:lnTo>
                  <a:pt x="8694052" y="2145138"/>
                </a:lnTo>
                <a:lnTo>
                  <a:pt x="8625214" y="2151396"/>
                </a:lnTo>
                <a:lnTo>
                  <a:pt x="8631488" y="2148456"/>
                </a:lnTo>
                <a:lnTo>
                  <a:pt x="8644926" y="2140927"/>
                </a:lnTo>
                <a:lnTo>
                  <a:pt x="8676840" y="2138727"/>
                </a:lnTo>
                <a:close/>
                <a:moveTo>
                  <a:pt x="8197490" y="2137466"/>
                </a:moveTo>
                <a:lnTo>
                  <a:pt x="8186633" y="2139262"/>
                </a:lnTo>
                <a:lnTo>
                  <a:pt x="8170159" y="2145904"/>
                </a:lnTo>
                <a:lnTo>
                  <a:pt x="8164220" y="2148705"/>
                </a:lnTo>
                <a:lnTo>
                  <a:pt x="8177913" y="2144968"/>
                </a:lnTo>
                <a:close/>
                <a:moveTo>
                  <a:pt x="8252079" y="2128431"/>
                </a:moveTo>
                <a:lnTo>
                  <a:pt x="8233305" y="2131538"/>
                </a:lnTo>
                <a:lnTo>
                  <a:pt x="8232287" y="2132451"/>
                </a:lnTo>
                <a:lnTo>
                  <a:pt x="8237973" y="2133946"/>
                </a:lnTo>
                <a:close/>
                <a:moveTo>
                  <a:pt x="8530309" y="2116580"/>
                </a:moveTo>
                <a:cubicBezTo>
                  <a:pt x="8525047" y="2119449"/>
                  <a:pt x="8521433" y="2121856"/>
                  <a:pt x="8518011" y="2123392"/>
                </a:cubicBezTo>
                <a:cubicBezTo>
                  <a:pt x="8514589" y="2124929"/>
                  <a:pt x="8511361" y="2125596"/>
                  <a:pt x="8506868" y="2124982"/>
                </a:cubicBezTo>
                <a:cubicBezTo>
                  <a:pt x="8512767" y="2119152"/>
                  <a:pt x="8521712" y="2115749"/>
                  <a:pt x="8530309" y="2116580"/>
                </a:cubicBezTo>
                <a:close/>
                <a:moveTo>
                  <a:pt x="8533576" y="2112185"/>
                </a:moveTo>
                <a:cubicBezTo>
                  <a:pt x="8534887" y="2110888"/>
                  <a:pt x="8536535" y="2110426"/>
                  <a:pt x="8538867" y="2112783"/>
                </a:cubicBezTo>
                <a:cubicBezTo>
                  <a:pt x="8536736" y="2114889"/>
                  <a:pt x="8535179" y="2116428"/>
                  <a:pt x="8533865" y="2117145"/>
                </a:cubicBezTo>
                <a:cubicBezTo>
                  <a:pt x="8532549" y="2117862"/>
                  <a:pt x="8531475" y="2117758"/>
                  <a:pt x="8530309" y="2116580"/>
                </a:cubicBezTo>
                <a:cubicBezTo>
                  <a:pt x="8531292" y="2115608"/>
                  <a:pt x="8532265" y="2113480"/>
                  <a:pt x="8533576" y="2112185"/>
                </a:cubicBezTo>
                <a:close/>
                <a:moveTo>
                  <a:pt x="8542134" y="2108387"/>
                </a:moveTo>
                <a:cubicBezTo>
                  <a:pt x="8543445" y="2107092"/>
                  <a:pt x="8545091" y="2106628"/>
                  <a:pt x="8547424" y="2108987"/>
                </a:cubicBezTo>
                <a:cubicBezTo>
                  <a:pt x="8545294" y="2111091"/>
                  <a:pt x="8543737" y="2112631"/>
                  <a:pt x="8542422" y="2113349"/>
                </a:cubicBezTo>
                <a:cubicBezTo>
                  <a:pt x="8541106" y="2114067"/>
                  <a:pt x="8540032" y="2113963"/>
                  <a:pt x="8538867" y="2112783"/>
                </a:cubicBezTo>
                <a:cubicBezTo>
                  <a:pt x="8539850" y="2111811"/>
                  <a:pt x="8540824" y="2109683"/>
                  <a:pt x="8542134" y="2108387"/>
                </a:cubicBezTo>
                <a:close/>
                <a:moveTo>
                  <a:pt x="1440045" y="2108101"/>
                </a:moveTo>
                <a:lnTo>
                  <a:pt x="1442468" y="2108525"/>
                </a:lnTo>
                <a:lnTo>
                  <a:pt x="1453394" y="2109687"/>
                </a:lnTo>
                <a:lnTo>
                  <a:pt x="1453195" y="2109192"/>
                </a:lnTo>
                <a:close/>
                <a:moveTo>
                  <a:pt x="8393915" y="2102375"/>
                </a:moveTo>
                <a:lnTo>
                  <a:pt x="8335913" y="2114557"/>
                </a:lnTo>
                <a:lnTo>
                  <a:pt x="8333034" y="2115033"/>
                </a:lnTo>
                <a:lnTo>
                  <a:pt x="8336607" y="2115296"/>
                </a:lnTo>
                <a:cubicBezTo>
                  <a:pt x="8334478" y="2117402"/>
                  <a:pt x="8331846" y="2118837"/>
                  <a:pt x="8329211" y="2119692"/>
                </a:cubicBezTo>
                <a:cubicBezTo>
                  <a:pt x="8326575" y="2120550"/>
                  <a:pt x="8323935" y="2120828"/>
                  <a:pt x="8321785" y="2120619"/>
                </a:cubicBezTo>
                <a:lnTo>
                  <a:pt x="8325384" y="2117651"/>
                </a:lnTo>
                <a:lnTo>
                  <a:pt x="8314675" y="2122404"/>
                </a:lnTo>
                <a:lnTo>
                  <a:pt x="8321785" y="2120619"/>
                </a:lnTo>
                <a:cubicBezTo>
                  <a:pt x="8316427" y="2123392"/>
                  <a:pt x="8311605" y="2125682"/>
                  <a:pt x="8307091" y="2127701"/>
                </a:cubicBezTo>
                <a:lnTo>
                  <a:pt x="8298603" y="2131314"/>
                </a:lnTo>
                <a:lnTo>
                  <a:pt x="8302540" y="2131218"/>
                </a:lnTo>
                <a:lnTo>
                  <a:pt x="8314343" y="2131409"/>
                </a:lnTo>
                <a:lnTo>
                  <a:pt x="8342005" y="2120939"/>
                </a:lnTo>
                <a:close/>
                <a:moveTo>
                  <a:pt x="1255090" y="2075734"/>
                </a:moveTo>
                <a:lnTo>
                  <a:pt x="1268055" y="2077946"/>
                </a:lnTo>
                <a:lnTo>
                  <a:pt x="1278524" y="2081777"/>
                </a:lnTo>
                <a:cubicBezTo>
                  <a:pt x="1263235" y="2085722"/>
                  <a:pt x="1249870" y="2083854"/>
                  <a:pt x="1243203" y="2076457"/>
                </a:cubicBezTo>
                <a:close/>
                <a:moveTo>
                  <a:pt x="8528859" y="2069095"/>
                </a:moveTo>
                <a:lnTo>
                  <a:pt x="8477846" y="2084746"/>
                </a:lnTo>
                <a:lnTo>
                  <a:pt x="8442253" y="2092222"/>
                </a:lnTo>
                <a:lnTo>
                  <a:pt x="8374999" y="2118248"/>
                </a:lnTo>
                <a:lnTo>
                  <a:pt x="8328667" y="2136878"/>
                </a:lnTo>
                <a:lnTo>
                  <a:pt x="8328147" y="2139705"/>
                </a:lnTo>
                <a:cubicBezTo>
                  <a:pt x="8327078" y="2142151"/>
                  <a:pt x="8325459" y="2145043"/>
                  <a:pt x="8323860" y="2147768"/>
                </a:cubicBezTo>
                <a:lnTo>
                  <a:pt x="8323388" y="2148565"/>
                </a:lnTo>
                <a:lnTo>
                  <a:pt x="8334441" y="2144366"/>
                </a:lnTo>
                <a:cubicBezTo>
                  <a:pt x="8348335" y="2138925"/>
                  <a:pt x="8359954" y="2133996"/>
                  <a:pt x="8362303" y="2133423"/>
                </a:cubicBezTo>
                <a:cubicBezTo>
                  <a:pt x="8394107" y="2121026"/>
                  <a:pt x="8427164" y="2108750"/>
                  <a:pt x="8461790" y="2095605"/>
                </a:cubicBezTo>
                <a:close/>
                <a:moveTo>
                  <a:pt x="8601071" y="2058172"/>
                </a:moveTo>
                <a:lnTo>
                  <a:pt x="8568199" y="2068600"/>
                </a:lnTo>
                <a:lnTo>
                  <a:pt x="8586997" y="2060538"/>
                </a:lnTo>
                <a:lnTo>
                  <a:pt x="8590484" y="2059321"/>
                </a:lnTo>
                <a:lnTo>
                  <a:pt x="8591014" y="2059314"/>
                </a:lnTo>
                <a:close/>
                <a:moveTo>
                  <a:pt x="1140524" y="2056186"/>
                </a:moveTo>
                <a:lnTo>
                  <a:pt x="1159840" y="2059481"/>
                </a:lnTo>
                <a:lnTo>
                  <a:pt x="1153644" y="2060337"/>
                </a:lnTo>
                <a:lnTo>
                  <a:pt x="1139943" y="2056293"/>
                </a:lnTo>
                <a:close/>
                <a:moveTo>
                  <a:pt x="1414066" y="2044413"/>
                </a:moveTo>
                <a:cubicBezTo>
                  <a:pt x="1419447" y="2044547"/>
                  <a:pt x="1424067" y="2044505"/>
                  <a:pt x="1424470" y="2044682"/>
                </a:cubicBezTo>
                <a:cubicBezTo>
                  <a:pt x="1424670" y="2044772"/>
                  <a:pt x="1423819" y="2044917"/>
                  <a:pt x="1421480" y="2045166"/>
                </a:cubicBezTo>
                <a:lnTo>
                  <a:pt x="1419114" y="2045387"/>
                </a:lnTo>
                <a:close/>
                <a:moveTo>
                  <a:pt x="8640468" y="2041878"/>
                </a:moveTo>
                <a:lnTo>
                  <a:pt x="8631133" y="2045879"/>
                </a:lnTo>
                <a:lnTo>
                  <a:pt x="8628449" y="2046073"/>
                </a:lnTo>
                <a:close/>
                <a:moveTo>
                  <a:pt x="8458099" y="1983263"/>
                </a:moveTo>
                <a:cubicBezTo>
                  <a:pt x="8459355" y="1982738"/>
                  <a:pt x="8461776" y="1984157"/>
                  <a:pt x="8466537" y="1989275"/>
                </a:cubicBezTo>
                <a:cubicBezTo>
                  <a:pt x="8466537" y="1989275"/>
                  <a:pt x="8461977" y="1989111"/>
                  <a:pt x="8456657" y="1988918"/>
                </a:cubicBezTo>
                <a:cubicBezTo>
                  <a:pt x="8456754" y="1986258"/>
                  <a:pt x="8456843" y="1983789"/>
                  <a:pt x="8458099" y="1983263"/>
                </a:cubicBezTo>
                <a:close/>
                <a:moveTo>
                  <a:pt x="1761116" y="1877491"/>
                </a:moveTo>
                <a:cubicBezTo>
                  <a:pt x="1753902" y="1877696"/>
                  <a:pt x="1754496" y="1879405"/>
                  <a:pt x="1778856" y="1883971"/>
                </a:cubicBezTo>
                <a:lnTo>
                  <a:pt x="1785007" y="1884748"/>
                </a:lnTo>
                <a:lnTo>
                  <a:pt x="1788870" y="1884565"/>
                </a:lnTo>
                <a:lnTo>
                  <a:pt x="1799006" y="1886518"/>
                </a:lnTo>
                <a:lnTo>
                  <a:pt x="1837709" y="1891410"/>
                </a:lnTo>
                <a:lnTo>
                  <a:pt x="1850850" y="1887251"/>
                </a:lnTo>
                <a:lnTo>
                  <a:pt x="1846780" y="1886538"/>
                </a:lnTo>
                <a:lnTo>
                  <a:pt x="1790229" y="1880037"/>
                </a:lnTo>
                <a:cubicBezTo>
                  <a:pt x="1783355" y="1878585"/>
                  <a:pt x="1768331" y="1877285"/>
                  <a:pt x="1761116" y="1877491"/>
                </a:cubicBezTo>
                <a:close/>
                <a:moveTo>
                  <a:pt x="8252552" y="1863191"/>
                </a:moveTo>
                <a:lnTo>
                  <a:pt x="8251357" y="1863390"/>
                </a:lnTo>
                <a:lnTo>
                  <a:pt x="8250598" y="1863629"/>
                </a:lnTo>
                <a:lnTo>
                  <a:pt x="8252413" y="1863383"/>
                </a:lnTo>
                <a:close/>
                <a:moveTo>
                  <a:pt x="8278511" y="1858850"/>
                </a:moveTo>
                <a:lnTo>
                  <a:pt x="8276104" y="1859253"/>
                </a:lnTo>
                <a:lnTo>
                  <a:pt x="8275745" y="1859337"/>
                </a:lnTo>
                <a:close/>
                <a:moveTo>
                  <a:pt x="1440552" y="1858598"/>
                </a:moveTo>
                <a:cubicBezTo>
                  <a:pt x="1457030" y="1858456"/>
                  <a:pt x="1475296" y="1860698"/>
                  <a:pt x="1491613" y="1865118"/>
                </a:cubicBezTo>
                <a:cubicBezTo>
                  <a:pt x="1483291" y="1867470"/>
                  <a:pt x="1474604" y="1866944"/>
                  <a:pt x="1465960" y="1865279"/>
                </a:cubicBezTo>
                <a:cubicBezTo>
                  <a:pt x="1457314" y="1863614"/>
                  <a:pt x="1448710" y="1860807"/>
                  <a:pt x="1440552" y="1858598"/>
                </a:cubicBezTo>
                <a:close/>
                <a:moveTo>
                  <a:pt x="1424626" y="1853743"/>
                </a:moveTo>
                <a:cubicBezTo>
                  <a:pt x="1425714" y="1854718"/>
                  <a:pt x="1424446" y="1856132"/>
                  <a:pt x="1422907" y="1857303"/>
                </a:cubicBezTo>
                <a:cubicBezTo>
                  <a:pt x="1421367" y="1858473"/>
                  <a:pt x="1419556" y="1859401"/>
                  <a:pt x="1419556" y="1859401"/>
                </a:cubicBezTo>
                <a:cubicBezTo>
                  <a:pt x="1415203" y="1855500"/>
                  <a:pt x="1422448" y="1851791"/>
                  <a:pt x="1424626" y="1853743"/>
                </a:cubicBezTo>
                <a:close/>
                <a:moveTo>
                  <a:pt x="1173700" y="1765446"/>
                </a:moveTo>
                <a:lnTo>
                  <a:pt x="1156746" y="1770648"/>
                </a:lnTo>
                <a:lnTo>
                  <a:pt x="1148974" y="1772432"/>
                </a:lnTo>
                <a:lnTo>
                  <a:pt x="1227956" y="1782128"/>
                </a:lnTo>
                <a:lnTo>
                  <a:pt x="1237233" y="1780523"/>
                </a:lnTo>
                <a:lnTo>
                  <a:pt x="1248055" y="1777847"/>
                </a:lnTo>
                <a:lnTo>
                  <a:pt x="1210147" y="1770728"/>
                </a:lnTo>
                <a:close/>
                <a:moveTo>
                  <a:pt x="940557" y="1759197"/>
                </a:moveTo>
                <a:lnTo>
                  <a:pt x="950739" y="1759341"/>
                </a:lnTo>
                <a:lnTo>
                  <a:pt x="1026502" y="1783583"/>
                </a:lnTo>
                <a:lnTo>
                  <a:pt x="1100873" y="1806565"/>
                </a:lnTo>
                <a:lnTo>
                  <a:pt x="1081818" y="1802666"/>
                </a:lnTo>
                <a:cubicBezTo>
                  <a:pt x="1048818" y="1793693"/>
                  <a:pt x="1016715" y="1783170"/>
                  <a:pt x="985645" y="1772590"/>
                </a:cubicBezTo>
                <a:close/>
                <a:moveTo>
                  <a:pt x="937138" y="1733254"/>
                </a:moveTo>
                <a:lnTo>
                  <a:pt x="937342" y="1733298"/>
                </a:lnTo>
                <a:lnTo>
                  <a:pt x="937339" y="1733317"/>
                </a:lnTo>
                <a:close/>
                <a:moveTo>
                  <a:pt x="937505" y="1728757"/>
                </a:moveTo>
                <a:cubicBezTo>
                  <a:pt x="963845" y="1735491"/>
                  <a:pt x="987293" y="1741986"/>
                  <a:pt x="986051" y="1742735"/>
                </a:cubicBezTo>
                <a:cubicBezTo>
                  <a:pt x="985428" y="1743110"/>
                  <a:pt x="978632" y="1742048"/>
                  <a:pt x="962940" y="1738860"/>
                </a:cubicBezTo>
                <a:lnTo>
                  <a:pt x="937342" y="1733298"/>
                </a:lnTo>
                <a:close/>
                <a:moveTo>
                  <a:pt x="886442" y="1722236"/>
                </a:moveTo>
                <a:cubicBezTo>
                  <a:pt x="892243" y="1722333"/>
                  <a:pt x="905552" y="1724451"/>
                  <a:pt x="917119" y="1726871"/>
                </a:cubicBezTo>
                <a:lnTo>
                  <a:pt x="937138" y="1733254"/>
                </a:lnTo>
                <a:close/>
                <a:moveTo>
                  <a:pt x="628862" y="1659534"/>
                </a:moveTo>
                <a:lnTo>
                  <a:pt x="641276" y="1663362"/>
                </a:lnTo>
                <a:lnTo>
                  <a:pt x="635785" y="1664134"/>
                </a:lnTo>
                <a:lnTo>
                  <a:pt x="626104" y="1660688"/>
                </a:lnTo>
                <a:close/>
                <a:moveTo>
                  <a:pt x="666621" y="1650982"/>
                </a:moveTo>
                <a:lnTo>
                  <a:pt x="681465" y="1655719"/>
                </a:lnTo>
                <a:lnTo>
                  <a:pt x="663871" y="1659344"/>
                </a:lnTo>
                <a:lnTo>
                  <a:pt x="647258" y="1654055"/>
                </a:lnTo>
                <a:lnTo>
                  <a:pt x="660984" y="1651693"/>
                </a:lnTo>
                <a:close/>
                <a:moveTo>
                  <a:pt x="725931" y="1643506"/>
                </a:moveTo>
                <a:lnTo>
                  <a:pt x="737038" y="1647116"/>
                </a:lnTo>
                <a:lnTo>
                  <a:pt x="739780" y="1648029"/>
                </a:lnTo>
                <a:lnTo>
                  <a:pt x="688501" y="1654498"/>
                </a:lnTo>
                <a:lnTo>
                  <a:pt x="675208" y="1649900"/>
                </a:lnTo>
                <a:close/>
                <a:moveTo>
                  <a:pt x="771774" y="1637727"/>
                </a:moveTo>
                <a:lnTo>
                  <a:pt x="785971" y="1642200"/>
                </a:lnTo>
                <a:lnTo>
                  <a:pt x="761824" y="1645247"/>
                </a:lnTo>
                <a:lnTo>
                  <a:pt x="748558" y="1640654"/>
                </a:lnTo>
                <a:close/>
                <a:moveTo>
                  <a:pt x="925024" y="1611009"/>
                </a:moveTo>
                <a:lnTo>
                  <a:pt x="955410" y="1618378"/>
                </a:lnTo>
                <a:cubicBezTo>
                  <a:pt x="961034" y="1619494"/>
                  <a:pt x="964715" y="1619948"/>
                  <a:pt x="964126" y="1619076"/>
                </a:cubicBezTo>
                <a:lnTo>
                  <a:pt x="957902" y="1616406"/>
                </a:lnTo>
                <a:lnTo>
                  <a:pt x="952575" y="1615346"/>
                </a:lnTo>
                <a:close/>
                <a:moveTo>
                  <a:pt x="8650894" y="1558549"/>
                </a:moveTo>
                <a:cubicBezTo>
                  <a:pt x="8667464" y="1554013"/>
                  <a:pt x="8663234" y="1568410"/>
                  <a:pt x="8627776" y="1570551"/>
                </a:cubicBezTo>
                <a:cubicBezTo>
                  <a:pt x="8637536" y="1563677"/>
                  <a:pt x="8645370" y="1560061"/>
                  <a:pt x="8650894" y="1558549"/>
                </a:cubicBezTo>
                <a:close/>
                <a:moveTo>
                  <a:pt x="688853" y="1528034"/>
                </a:moveTo>
                <a:lnTo>
                  <a:pt x="715556" y="1528472"/>
                </a:lnTo>
                <a:lnTo>
                  <a:pt x="686244" y="1532388"/>
                </a:lnTo>
                <a:lnTo>
                  <a:pt x="676484" y="1529295"/>
                </a:lnTo>
                <a:lnTo>
                  <a:pt x="673421" y="1528337"/>
                </a:lnTo>
                <a:close/>
                <a:moveTo>
                  <a:pt x="889346" y="1504818"/>
                </a:moveTo>
                <a:lnTo>
                  <a:pt x="832518" y="1512701"/>
                </a:lnTo>
                <a:lnTo>
                  <a:pt x="833679" y="1512802"/>
                </a:lnTo>
                <a:cubicBezTo>
                  <a:pt x="838691" y="1513503"/>
                  <a:pt x="850099" y="1514478"/>
                  <a:pt x="862533" y="1515107"/>
                </a:cubicBezTo>
                <a:cubicBezTo>
                  <a:pt x="874967" y="1515734"/>
                  <a:pt x="888428" y="1516019"/>
                  <a:pt x="897548" y="1515338"/>
                </a:cubicBezTo>
                <a:cubicBezTo>
                  <a:pt x="900590" y="1515111"/>
                  <a:pt x="903148" y="1514776"/>
                  <a:pt x="905024" y="1514314"/>
                </a:cubicBezTo>
                <a:cubicBezTo>
                  <a:pt x="906903" y="1513850"/>
                  <a:pt x="908099" y="1513256"/>
                  <a:pt x="908416" y="1512511"/>
                </a:cubicBezTo>
                <a:cubicBezTo>
                  <a:pt x="908959" y="1511230"/>
                  <a:pt x="906606" y="1509796"/>
                  <a:pt x="902567" y="1508345"/>
                </a:cubicBezTo>
                <a:close/>
                <a:moveTo>
                  <a:pt x="605187" y="1482979"/>
                </a:moveTo>
                <a:lnTo>
                  <a:pt x="622459" y="1484887"/>
                </a:lnTo>
                <a:lnTo>
                  <a:pt x="596039" y="1488244"/>
                </a:lnTo>
                <a:lnTo>
                  <a:pt x="595487" y="1487885"/>
                </a:lnTo>
                <a:lnTo>
                  <a:pt x="590604" y="1486384"/>
                </a:lnTo>
                <a:lnTo>
                  <a:pt x="591210" y="1484353"/>
                </a:lnTo>
                <a:lnTo>
                  <a:pt x="594935" y="1483872"/>
                </a:lnTo>
                <a:close/>
                <a:moveTo>
                  <a:pt x="870776" y="1480432"/>
                </a:moveTo>
                <a:cubicBezTo>
                  <a:pt x="860765" y="1480016"/>
                  <a:pt x="845072" y="1483025"/>
                  <a:pt x="830957" y="1486165"/>
                </a:cubicBezTo>
                <a:lnTo>
                  <a:pt x="825287" y="1487469"/>
                </a:lnTo>
                <a:lnTo>
                  <a:pt x="840845" y="1489490"/>
                </a:lnTo>
                <a:lnTo>
                  <a:pt x="852494" y="1491200"/>
                </a:lnTo>
                <a:lnTo>
                  <a:pt x="863044" y="1489031"/>
                </a:lnTo>
                <a:cubicBezTo>
                  <a:pt x="875206" y="1485912"/>
                  <a:pt x="881984" y="1482727"/>
                  <a:pt x="870776" y="1480432"/>
                </a:cubicBezTo>
                <a:close/>
                <a:moveTo>
                  <a:pt x="468770" y="1425367"/>
                </a:moveTo>
                <a:lnTo>
                  <a:pt x="519611" y="1425519"/>
                </a:lnTo>
                <a:lnTo>
                  <a:pt x="489654" y="1430679"/>
                </a:lnTo>
                <a:lnTo>
                  <a:pt x="459869" y="1429336"/>
                </a:lnTo>
                <a:lnTo>
                  <a:pt x="454885" y="1426612"/>
                </a:lnTo>
                <a:close/>
                <a:moveTo>
                  <a:pt x="8692904" y="1405310"/>
                </a:moveTo>
                <a:cubicBezTo>
                  <a:pt x="8692904" y="1405310"/>
                  <a:pt x="8698985" y="1411054"/>
                  <a:pt x="8697465" y="1409618"/>
                </a:cubicBezTo>
                <a:cubicBezTo>
                  <a:pt x="8696959" y="1409138"/>
                  <a:pt x="8695606" y="1407864"/>
                  <a:pt x="8692904" y="1405310"/>
                </a:cubicBezTo>
                <a:close/>
                <a:moveTo>
                  <a:pt x="674923" y="1367026"/>
                </a:moveTo>
                <a:lnTo>
                  <a:pt x="685834" y="1367840"/>
                </a:lnTo>
                <a:lnTo>
                  <a:pt x="650407" y="1370934"/>
                </a:lnTo>
                <a:close/>
                <a:moveTo>
                  <a:pt x="9105700" y="1366907"/>
                </a:moveTo>
                <a:cubicBezTo>
                  <a:pt x="9104788" y="1368998"/>
                  <a:pt x="9103110" y="1369511"/>
                  <a:pt x="9101367" y="1368752"/>
                </a:cubicBezTo>
                <a:lnTo>
                  <a:pt x="9100050" y="1367137"/>
                </a:lnTo>
                <a:close/>
                <a:moveTo>
                  <a:pt x="799529" y="1362189"/>
                </a:moveTo>
                <a:lnTo>
                  <a:pt x="799306" y="1362223"/>
                </a:lnTo>
                <a:lnTo>
                  <a:pt x="799308" y="1362201"/>
                </a:lnTo>
                <a:close/>
                <a:moveTo>
                  <a:pt x="8571827" y="1361110"/>
                </a:moveTo>
                <a:cubicBezTo>
                  <a:pt x="8508764" y="1362220"/>
                  <a:pt x="8446091" y="1364278"/>
                  <a:pt x="8383973" y="1367770"/>
                </a:cubicBezTo>
                <a:lnTo>
                  <a:pt x="8377160" y="1368333"/>
                </a:lnTo>
                <a:lnTo>
                  <a:pt x="8358982" y="1374314"/>
                </a:lnTo>
                <a:cubicBezTo>
                  <a:pt x="8337502" y="1381811"/>
                  <a:pt x="8325511" y="1387274"/>
                  <a:pt x="8356166" y="1381155"/>
                </a:cubicBezTo>
                <a:cubicBezTo>
                  <a:pt x="8413649" y="1369539"/>
                  <a:pt x="8327529" y="1394572"/>
                  <a:pt x="8318247" y="1398802"/>
                </a:cubicBezTo>
                <a:cubicBezTo>
                  <a:pt x="8312764" y="1403169"/>
                  <a:pt x="8298397" y="1421671"/>
                  <a:pt x="8302792" y="1426395"/>
                </a:cubicBezTo>
                <a:cubicBezTo>
                  <a:pt x="8307351" y="1426560"/>
                  <a:pt x="8426668" y="1388270"/>
                  <a:pt x="8441268" y="1384236"/>
                </a:cubicBezTo>
                <a:cubicBezTo>
                  <a:pt x="8478832" y="1376465"/>
                  <a:pt x="8512623" y="1367797"/>
                  <a:pt x="8540902" y="1364255"/>
                </a:cubicBezTo>
                <a:cubicBezTo>
                  <a:pt x="8545460" y="1364421"/>
                  <a:pt x="8559733" y="1369502"/>
                  <a:pt x="8564292" y="1369667"/>
                </a:cubicBezTo>
                <a:lnTo>
                  <a:pt x="8597871" y="1361166"/>
                </a:lnTo>
                <a:close/>
                <a:moveTo>
                  <a:pt x="841546" y="1358569"/>
                </a:moveTo>
                <a:cubicBezTo>
                  <a:pt x="847603" y="1358638"/>
                  <a:pt x="852834" y="1358892"/>
                  <a:pt x="855958" y="1359354"/>
                </a:cubicBezTo>
                <a:lnTo>
                  <a:pt x="799529" y="1362189"/>
                </a:lnTo>
                <a:lnTo>
                  <a:pt x="822176" y="1358886"/>
                </a:lnTo>
                <a:cubicBezTo>
                  <a:pt x="828605" y="1358613"/>
                  <a:pt x="835489" y="1358499"/>
                  <a:pt x="841546" y="1358569"/>
                </a:cubicBezTo>
                <a:close/>
                <a:moveTo>
                  <a:pt x="799937" y="1357293"/>
                </a:moveTo>
                <a:lnTo>
                  <a:pt x="799308" y="1362201"/>
                </a:lnTo>
                <a:lnTo>
                  <a:pt x="770814" y="1363633"/>
                </a:lnTo>
                <a:cubicBezTo>
                  <a:pt x="718533" y="1365545"/>
                  <a:pt x="755691" y="1361130"/>
                  <a:pt x="799937" y="1357293"/>
                </a:cubicBezTo>
                <a:close/>
                <a:moveTo>
                  <a:pt x="8345255" y="1312244"/>
                </a:moveTo>
                <a:lnTo>
                  <a:pt x="8339245" y="1312755"/>
                </a:lnTo>
                <a:lnTo>
                  <a:pt x="8336632" y="1313919"/>
                </a:lnTo>
                <a:cubicBezTo>
                  <a:pt x="8324845" y="1317677"/>
                  <a:pt x="8310978" y="1321122"/>
                  <a:pt x="8296404" y="1324398"/>
                </a:cubicBezTo>
                <a:lnTo>
                  <a:pt x="8256567" y="1333215"/>
                </a:lnTo>
                <a:lnTo>
                  <a:pt x="8277171" y="1331137"/>
                </a:lnTo>
                <a:lnTo>
                  <a:pt x="8322764" y="1318695"/>
                </a:lnTo>
                <a:close/>
                <a:moveTo>
                  <a:pt x="8412259" y="1259779"/>
                </a:moveTo>
                <a:lnTo>
                  <a:pt x="8289132" y="1268198"/>
                </a:lnTo>
                <a:lnTo>
                  <a:pt x="8242244" y="1280970"/>
                </a:lnTo>
                <a:lnTo>
                  <a:pt x="8224705" y="1286439"/>
                </a:lnTo>
                <a:lnTo>
                  <a:pt x="8341264" y="1275550"/>
                </a:lnTo>
                <a:lnTo>
                  <a:pt x="8343088" y="1274826"/>
                </a:lnTo>
                <a:cubicBezTo>
                  <a:pt x="8347353" y="1272602"/>
                  <a:pt x="8351052" y="1270264"/>
                  <a:pt x="8355706" y="1267769"/>
                </a:cubicBezTo>
                <a:cubicBezTo>
                  <a:pt x="8360266" y="1267934"/>
                  <a:pt x="8374510" y="1273776"/>
                  <a:pt x="8389139" y="1268979"/>
                </a:cubicBezTo>
                <a:close/>
                <a:moveTo>
                  <a:pt x="8513382" y="1252865"/>
                </a:moveTo>
                <a:lnTo>
                  <a:pt x="8456342" y="1256765"/>
                </a:lnTo>
                <a:lnTo>
                  <a:pt x="8449285" y="1259696"/>
                </a:lnTo>
                <a:cubicBezTo>
                  <a:pt x="8441680" y="1262559"/>
                  <a:pt x="8434747" y="1264924"/>
                  <a:pt x="8431096" y="1265933"/>
                </a:cubicBezTo>
                <a:lnTo>
                  <a:pt x="8414101" y="1271910"/>
                </a:lnTo>
                <a:lnTo>
                  <a:pt x="8572291" y="1264253"/>
                </a:lnTo>
                <a:lnTo>
                  <a:pt x="8643101" y="1264186"/>
                </a:lnTo>
                <a:lnTo>
                  <a:pt x="8667335" y="1255464"/>
                </a:lnTo>
                <a:lnTo>
                  <a:pt x="8674397" y="1253217"/>
                </a:lnTo>
                <a:close/>
                <a:moveTo>
                  <a:pt x="8292335" y="1241774"/>
                </a:moveTo>
                <a:lnTo>
                  <a:pt x="8281142" y="1246807"/>
                </a:lnTo>
                <a:lnTo>
                  <a:pt x="8279466" y="1248721"/>
                </a:lnTo>
                <a:lnTo>
                  <a:pt x="8284722" y="1249345"/>
                </a:lnTo>
                <a:cubicBezTo>
                  <a:pt x="8290522" y="1247935"/>
                  <a:pt x="8295732" y="1245024"/>
                  <a:pt x="8302085" y="1242819"/>
                </a:cubicBezTo>
                <a:close/>
                <a:moveTo>
                  <a:pt x="8358339" y="1235464"/>
                </a:moveTo>
                <a:lnTo>
                  <a:pt x="8328770" y="1238697"/>
                </a:lnTo>
                <a:lnTo>
                  <a:pt x="8346175" y="1239255"/>
                </a:lnTo>
                <a:close/>
                <a:moveTo>
                  <a:pt x="8499379" y="1226017"/>
                </a:moveTo>
                <a:cubicBezTo>
                  <a:pt x="8476064" y="1226216"/>
                  <a:pt x="8445981" y="1227195"/>
                  <a:pt x="8415443" y="1229220"/>
                </a:cubicBezTo>
                <a:lnTo>
                  <a:pt x="8409086" y="1229915"/>
                </a:lnTo>
                <a:lnTo>
                  <a:pt x="8399554" y="1233501"/>
                </a:lnTo>
                <a:lnTo>
                  <a:pt x="8379319" y="1240317"/>
                </a:lnTo>
                <a:lnTo>
                  <a:pt x="8400865" y="1241008"/>
                </a:lnTo>
                <a:cubicBezTo>
                  <a:pt x="8425033" y="1240041"/>
                  <a:pt x="8450130" y="1238131"/>
                  <a:pt x="8478537" y="1237664"/>
                </a:cubicBezTo>
                <a:cubicBezTo>
                  <a:pt x="8491316" y="1237846"/>
                  <a:pt x="8508185" y="1234835"/>
                  <a:pt x="8516028" y="1231829"/>
                </a:cubicBezTo>
                <a:cubicBezTo>
                  <a:pt x="8523871" y="1228821"/>
                  <a:pt x="8522694" y="1225819"/>
                  <a:pt x="8499379" y="1226017"/>
                </a:cubicBezTo>
                <a:close/>
                <a:moveTo>
                  <a:pt x="8470626" y="1167809"/>
                </a:moveTo>
                <a:cubicBezTo>
                  <a:pt x="8471513" y="1167988"/>
                  <a:pt x="8472057" y="1169792"/>
                  <a:pt x="8472006" y="1174737"/>
                </a:cubicBezTo>
                <a:cubicBezTo>
                  <a:pt x="8472006" y="1174737"/>
                  <a:pt x="8469780" y="1172844"/>
                  <a:pt x="8467184" y="1170634"/>
                </a:cubicBezTo>
                <a:cubicBezTo>
                  <a:pt x="8468510" y="1169077"/>
                  <a:pt x="8469741" y="1167630"/>
                  <a:pt x="8470626" y="1167809"/>
                </a:cubicBezTo>
                <a:close/>
                <a:moveTo>
                  <a:pt x="9215161" y="1139036"/>
                </a:moveTo>
                <a:cubicBezTo>
                  <a:pt x="9208000" y="1140475"/>
                  <a:pt x="9202333" y="1144432"/>
                  <a:pt x="9205952" y="1148498"/>
                </a:cubicBezTo>
                <a:cubicBezTo>
                  <a:pt x="9214316" y="1152147"/>
                  <a:pt x="9233332" y="1144683"/>
                  <a:pt x="9233332" y="1144683"/>
                </a:cubicBezTo>
                <a:cubicBezTo>
                  <a:pt x="9230976" y="1138677"/>
                  <a:pt x="9222321" y="1137598"/>
                  <a:pt x="9215161" y="1139036"/>
                </a:cubicBezTo>
                <a:close/>
                <a:moveTo>
                  <a:pt x="9577946" y="1115815"/>
                </a:moveTo>
                <a:lnTo>
                  <a:pt x="9579865" y="1115918"/>
                </a:lnTo>
                <a:lnTo>
                  <a:pt x="9580163" y="1115965"/>
                </a:lnTo>
                <a:close/>
                <a:moveTo>
                  <a:pt x="9573532" y="1115516"/>
                </a:moveTo>
                <a:lnTo>
                  <a:pt x="9577946" y="1115815"/>
                </a:lnTo>
                <a:lnTo>
                  <a:pt x="9574528" y="1115632"/>
                </a:lnTo>
                <a:cubicBezTo>
                  <a:pt x="9573161" y="1115528"/>
                  <a:pt x="9572711" y="1115475"/>
                  <a:pt x="9573532" y="1115516"/>
                </a:cubicBezTo>
                <a:close/>
                <a:moveTo>
                  <a:pt x="900007" y="1063637"/>
                </a:moveTo>
                <a:cubicBezTo>
                  <a:pt x="896529" y="1064051"/>
                  <a:pt x="894774" y="1066009"/>
                  <a:pt x="897132" y="1068122"/>
                </a:cubicBezTo>
                <a:cubicBezTo>
                  <a:pt x="897132" y="1068122"/>
                  <a:pt x="909855" y="1071579"/>
                  <a:pt x="913461" y="1070838"/>
                </a:cubicBezTo>
                <a:cubicBezTo>
                  <a:pt x="914664" y="1070592"/>
                  <a:pt x="914853" y="1069879"/>
                  <a:pt x="913221" y="1068416"/>
                </a:cubicBezTo>
                <a:lnTo>
                  <a:pt x="907006" y="1064805"/>
                </a:lnTo>
                <a:lnTo>
                  <a:pt x="905152" y="1064225"/>
                </a:lnTo>
                <a:close/>
                <a:moveTo>
                  <a:pt x="552840" y="1040406"/>
                </a:moveTo>
                <a:lnTo>
                  <a:pt x="586652" y="1041077"/>
                </a:lnTo>
                <a:lnTo>
                  <a:pt x="601230" y="1048329"/>
                </a:lnTo>
                <a:lnTo>
                  <a:pt x="608006" y="1051110"/>
                </a:lnTo>
                <a:lnTo>
                  <a:pt x="534997" y="1048066"/>
                </a:lnTo>
                <a:lnTo>
                  <a:pt x="526833" y="1045223"/>
                </a:lnTo>
                <a:lnTo>
                  <a:pt x="517430" y="1041179"/>
                </a:lnTo>
                <a:close/>
                <a:moveTo>
                  <a:pt x="1079172" y="1026709"/>
                </a:moveTo>
                <a:lnTo>
                  <a:pt x="1093004" y="1031040"/>
                </a:lnTo>
                <a:lnTo>
                  <a:pt x="1096305" y="1031502"/>
                </a:lnTo>
                <a:lnTo>
                  <a:pt x="1080164" y="1026853"/>
                </a:lnTo>
                <a:close/>
                <a:moveTo>
                  <a:pt x="706414" y="1009431"/>
                </a:moveTo>
                <a:cubicBezTo>
                  <a:pt x="715447" y="1008110"/>
                  <a:pt x="725069" y="1011240"/>
                  <a:pt x="731598" y="1017091"/>
                </a:cubicBezTo>
                <a:cubicBezTo>
                  <a:pt x="726887" y="1017970"/>
                  <a:pt x="723444" y="1017434"/>
                  <a:pt x="719751" y="1015988"/>
                </a:cubicBezTo>
                <a:cubicBezTo>
                  <a:pt x="716059" y="1014543"/>
                  <a:pt x="712118" y="1012190"/>
                  <a:pt x="706414" y="1009431"/>
                </a:cubicBezTo>
                <a:close/>
                <a:moveTo>
                  <a:pt x="954574" y="1008545"/>
                </a:moveTo>
                <a:lnTo>
                  <a:pt x="967557" y="1012749"/>
                </a:lnTo>
                <a:lnTo>
                  <a:pt x="984344" y="1012885"/>
                </a:lnTo>
                <a:close/>
                <a:moveTo>
                  <a:pt x="702737" y="1004960"/>
                </a:moveTo>
                <a:cubicBezTo>
                  <a:pt x="704188" y="1006260"/>
                  <a:pt x="705326" y="1008456"/>
                  <a:pt x="706414" y="1009431"/>
                </a:cubicBezTo>
                <a:cubicBezTo>
                  <a:pt x="705245" y="1010738"/>
                  <a:pt x="704113" y="1010902"/>
                  <a:pt x="702688" y="1010213"/>
                </a:cubicBezTo>
                <a:cubicBezTo>
                  <a:pt x="701263" y="1009524"/>
                  <a:pt x="699539" y="1007980"/>
                  <a:pt x="697181" y="1005867"/>
                </a:cubicBezTo>
                <a:cubicBezTo>
                  <a:pt x="699521" y="1003256"/>
                  <a:pt x="701285" y="1003659"/>
                  <a:pt x="702737" y="1004960"/>
                </a:cubicBezTo>
                <a:close/>
                <a:moveTo>
                  <a:pt x="8622482" y="1004434"/>
                </a:moveTo>
                <a:cubicBezTo>
                  <a:pt x="8621353" y="1004172"/>
                  <a:pt x="8616478" y="1004173"/>
                  <a:pt x="8605944" y="1004555"/>
                </a:cubicBezTo>
                <a:lnTo>
                  <a:pt x="8523703" y="1004474"/>
                </a:lnTo>
                <a:lnTo>
                  <a:pt x="8498658" y="1012728"/>
                </a:lnTo>
                <a:lnTo>
                  <a:pt x="8498561" y="1012767"/>
                </a:lnTo>
                <a:lnTo>
                  <a:pt x="8583441" y="1010501"/>
                </a:lnTo>
                <a:cubicBezTo>
                  <a:pt x="8595586" y="1008332"/>
                  <a:pt x="8625875" y="1005213"/>
                  <a:pt x="8622482" y="1004434"/>
                </a:cubicBezTo>
                <a:close/>
                <a:moveTo>
                  <a:pt x="693504" y="1001395"/>
                </a:moveTo>
                <a:cubicBezTo>
                  <a:pt x="694955" y="1002695"/>
                  <a:pt x="696093" y="1004892"/>
                  <a:pt x="697181" y="1005867"/>
                </a:cubicBezTo>
                <a:cubicBezTo>
                  <a:pt x="696012" y="1007172"/>
                  <a:pt x="694883" y="1007338"/>
                  <a:pt x="693456" y="1006648"/>
                </a:cubicBezTo>
                <a:cubicBezTo>
                  <a:pt x="692030" y="1005959"/>
                  <a:pt x="690307" y="1004414"/>
                  <a:pt x="687949" y="1002302"/>
                </a:cubicBezTo>
                <a:cubicBezTo>
                  <a:pt x="690289" y="999690"/>
                  <a:pt x="692052" y="1000095"/>
                  <a:pt x="693504" y="1001395"/>
                </a:cubicBezTo>
                <a:close/>
                <a:moveTo>
                  <a:pt x="885815" y="998323"/>
                </a:moveTo>
                <a:lnTo>
                  <a:pt x="905468" y="1004283"/>
                </a:lnTo>
                <a:lnTo>
                  <a:pt x="935219" y="1013905"/>
                </a:lnTo>
                <a:lnTo>
                  <a:pt x="947670" y="1013093"/>
                </a:lnTo>
                <a:lnTo>
                  <a:pt x="951832" y="1012990"/>
                </a:lnTo>
                <a:lnTo>
                  <a:pt x="942683" y="1009615"/>
                </a:lnTo>
                <a:lnTo>
                  <a:pt x="932563" y="1005336"/>
                </a:lnTo>
                <a:lnTo>
                  <a:pt x="918020" y="1003216"/>
                </a:lnTo>
                <a:close/>
                <a:moveTo>
                  <a:pt x="853669" y="983812"/>
                </a:moveTo>
                <a:cubicBezTo>
                  <a:pt x="854532" y="982979"/>
                  <a:pt x="853956" y="983535"/>
                  <a:pt x="852805" y="984645"/>
                </a:cubicBezTo>
                <a:lnTo>
                  <a:pt x="849912" y="987435"/>
                </a:lnTo>
                <a:close/>
                <a:moveTo>
                  <a:pt x="750304" y="957028"/>
                </a:moveTo>
                <a:lnTo>
                  <a:pt x="750754" y="957240"/>
                </a:lnTo>
                <a:cubicBezTo>
                  <a:pt x="751825" y="957764"/>
                  <a:pt x="752433" y="958076"/>
                  <a:pt x="752433" y="958076"/>
                </a:cubicBezTo>
                <a:lnTo>
                  <a:pt x="781382" y="966783"/>
                </a:lnTo>
                <a:lnTo>
                  <a:pt x="767844" y="957941"/>
                </a:lnTo>
                <a:lnTo>
                  <a:pt x="758346" y="957922"/>
                </a:lnTo>
                <a:close/>
                <a:moveTo>
                  <a:pt x="9180097" y="947250"/>
                </a:moveTo>
                <a:lnTo>
                  <a:pt x="9189304" y="948532"/>
                </a:lnTo>
                <a:lnTo>
                  <a:pt x="9174091" y="949608"/>
                </a:lnTo>
                <a:cubicBezTo>
                  <a:pt x="9178273" y="951432"/>
                  <a:pt x="9178273" y="951432"/>
                  <a:pt x="9180097" y="947250"/>
                </a:cubicBezTo>
                <a:close/>
                <a:moveTo>
                  <a:pt x="836911" y="946283"/>
                </a:moveTo>
                <a:cubicBezTo>
                  <a:pt x="839901" y="946412"/>
                  <a:pt x="843436" y="947030"/>
                  <a:pt x="845612" y="948980"/>
                </a:cubicBezTo>
                <a:cubicBezTo>
                  <a:pt x="847336" y="950523"/>
                  <a:pt x="847303" y="951427"/>
                  <a:pt x="846287" y="951841"/>
                </a:cubicBezTo>
                <a:cubicBezTo>
                  <a:pt x="844764" y="952463"/>
                  <a:pt x="841030" y="951986"/>
                  <a:pt x="837693" y="950926"/>
                </a:cubicBezTo>
                <a:cubicBezTo>
                  <a:pt x="834354" y="949864"/>
                  <a:pt x="831411" y="948221"/>
                  <a:pt x="831474" y="946510"/>
                </a:cubicBezTo>
                <a:cubicBezTo>
                  <a:pt x="831474" y="946510"/>
                  <a:pt x="833920" y="946153"/>
                  <a:pt x="836911" y="946283"/>
                </a:cubicBezTo>
                <a:close/>
                <a:moveTo>
                  <a:pt x="586228" y="936261"/>
                </a:moveTo>
                <a:lnTo>
                  <a:pt x="599137" y="940067"/>
                </a:lnTo>
                <a:lnTo>
                  <a:pt x="596293" y="940002"/>
                </a:lnTo>
                <a:close/>
                <a:moveTo>
                  <a:pt x="8806254" y="876249"/>
                </a:moveTo>
                <a:cubicBezTo>
                  <a:pt x="8798896" y="875528"/>
                  <a:pt x="8790626" y="876898"/>
                  <a:pt x="8798425" y="882790"/>
                </a:cubicBezTo>
                <a:cubicBezTo>
                  <a:pt x="8802605" y="884611"/>
                  <a:pt x="8804429" y="880431"/>
                  <a:pt x="8808611" y="882255"/>
                </a:cubicBezTo>
                <a:cubicBezTo>
                  <a:pt x="8820058" y="879783"/>
                  <a:pt x="8813612" y="876971"/>
                  <a:pt x="8806254" y="876249"/>
                </a:cubicBezTo>
                <a:close/>
                <a:moveTo>
                  <a:pt x="8936684" y="857492"/>
                </a:moveTo>
                <a:lnTo>
                  <a:pt x="8937471" y="857591"/>
                </a:lnTo>
                <a:lnTo>
                  <a:pt x="8937287" y="857658"/>
                </a:lnTo>
                <a:close/>
                <a:moveTo>
                  <a:pt x="8516444" y="844030"/>
                </a:moveTo>
                <a:lnTo>
                  <a:pt x="8508609" y="844319"/>
                </a:lnTo>
                <a:lnTo>
                  <a:pt x="8501963" y="847254"/>
                </a:lnTo>
                <a:cubicBezTo>
                  <a:pt x="8497970" y="848768"/>
                  <a:pt x="8492950" y="850599"/>
                  <a:pt x="8488180" y="852518"/>
                </a:cubicBezTo>
                <a:lnTo>
                  <a:pt x="8481343" y="855742"/>
                </a:lnTo>
                <a:lnTo>
                  <a:pt x="8497108" y="851439"/>
                </a:lnTo>
                <a:close/>
                <a:moveTo>
                  <a:pt x="740154" y="808997"/>
                </a:moveTo>
                <a:lnTo>
                  <a:pt x="742942" y="809485"/>
                </a:lnTo>
                <a:lnTo>
                  <a:pt x="755521" y="810823"/>
                </a:lnTo>
                <a:lnTo>
                  <a:pt x="755292" y="810253"/>
                </a:lnTo>
                <a:close/>
                <a:moveTo>
                  <a:pt x="710246" y="735676"/>
                </a:moveTo>
                <a:cubicBezTo>
                  <a:pt x="716441" y="735831"/>
                  <a:pt x="721758" y="735782"/>
                  <a:pt x="722222" y="735986"/>
                </a:cubicBezTo>
                <a:cubicBezTo>
                  <a:pt x="722454" y="736089"/>
                  <a:pt x="721473" y="736256"/>
                  <a:pt x="718782" y="736543"/>
                </a:cubicBezTo>
                <a:lnTo>
                  <a:pt x="716057" y="736797"/>
                </a:lnTo>
                <a:close/>
                <a:moveTo>
                  <a:pt x="649343" y="679501"/>
                </a:moveTo>
                <a:cubicBezTo>
                  <a:pt x="648915" y="679935"/>
                  <a:pt x="647773" y="681093"/>
                  <a:pt x="645493" y="683408"/>
                </a:cubicBezTo>
                <a:cubicBezTo>
                  <a:pt x="645493" y="683408"/>
                  <a:pt x="650627" y="678200"/>
                  <a:pt x="649343" y="679501"/>
                </a:cubicBezTo>
                <a:close/>
                <a:moveTo>
                  <a:pt x="1490684" y="580195"/>
                </a:moveTo>
                <a:lnTo>
                  <a:pt x="1494401" y="581100"/>
                </a:lnTo>
                <a:cubicBezTo>
                  <a:pt x="1513150" y="584940"/>
                  <a:pt x="1537699" y="588678"/>
                  <a:pt x="1550781" y="587684"/>
                </a:cubicBezTo>
                <a:lnTo>
                  <a:pt x="1551190" y="587426"/>
                </a:lnTo>
                <a:lnTo>
                  <a:pt x="1495863" y="580977"/>
                </a:lnTo>
                <a:close/>
                <a:moveTo>
                  <a:pt x="1184774" y="479982"/>
                </a:moveTo>
                <a:cubicBezTo>
                  <a:pt x="1178741" y="479873"/>
                  <a:pt x="1179120" y="481537"/>
                  <a:pt x="1181596" y="483093"/>
                </a:cubicBezTo>
                <a:lnTo>
                  <a:pt x="1183738" y="484004"/>
                </a:lnTo>
                <a:lnTo>
                  <a:pt x="1191073" y="484870"/>
                </a:lnTo>
                <a:lnTo>
                  <a:pt x="1191468" y="481272"/>
                </a:lnTo>
                <a:cubicBezTo>
                  <a:pt x="1189291" y="479321"/>
                  <a:pt x="1186951" y="481933"/>
                  <a:pt x="1184774" y="479982"/>
                </a:cubicBezTo>
                <a:close/>
                <a:moveTo>
                  <a:pt x="700484" y="411805"/>
                </a:moveTo>
                <a:lnTo>
                  <a:pt x="734296" y="412476"/>
                </a:lnTo>
                <a:lnTo>
                  <a:pt x="748874" y="419729"/>
                </a:lnTo>
                <a:lnTo>
                  <a:pt x="755650" y="422508"/>
                </a:lnTo>
                <a:lnTo>
                  <a:pt x="682642" y="419466"/>
                </a:lnTo>
                <a:lnTo>
                  <a:pt x="674479" y="416623"/>
                </a:lnTo>
                <a:lnTo>
                  <a:pt x="665074" y="412579"/>
                </a:lnTo>
                <a:close/>
                <a:moveTo>
                  <a:pt x="977498" y="372517"/>
                </a:moveTo>
                <a:cubicBezTo>
                  <a:pt x="973968" y="374944"/>
                  <a:pt x="970701" y="379266"/>
                  <a:pt x="971230" y="383060"/>
                </a:cubicBezTo>
                <a:cubicBezTo>
                  <a:pt x="978819" y="382005"/>
                  <a:pt x="992935" y="372303"/>
                  <a:pt x="985349" y="373359"/>
                </a:cubicBezTo>
                <a:cubicBezTo>
                  <a:pt x="984821" y="369564"/>
                  <a:pt x="981027" y="370092"/>
                  <a:pt x="977498" y="372517"/>
                </a:cubicBezTo>
                <a:close/>
                <a:moveTo>
                  <a:pt x="952348" y="367799"/>
                </a:moveTo>
                <a:cubicBezTo>
                  <a:pt x="948840" y="370382"/>
                  <a:pt x="945618" y="375021"/>
                  <a:pt x="946147" y="378816"/>
                </a:cubicBezTo>
                <a:cubicBezTo>
                  <a:pt x="953735" y="377759"/>
                  <a:pt x="969117" y="367882"/>
                  <a:pt x="960265" y="369114"/>
                </a:cubicBezTo>
                <a:cubicBezTo>
                  <a:pt x="959649" y="364688"/>
                  <a:pt x="955855" y="365216"/>
                  <a:pt x="952348" y="367799"/>
                </a:cubicBezTo>
                <a:close/>
                <a:moveTo>
                  <a:pt x="869876" y="349461"/>
                </a:moveTo>
                <a:cubicBezTo>
                  <a:pt x="869876" y="349461"/>
                  <a:pt x="848172" y="360220"/>
                  <a:pt x="855757" y="359163"/>
                </a:cubicBezTo>
                <a:cubicBezTo>
                  <a:pt x="856022" y="361058"/>
                  <a:pt x="857102" y="361876"/>
                  <a:pt x="858558" y="361916"/>
                </a:cubicBezTo>
                <a:cubicBezTo>
                  <a:pt x="862924" y="362032"/>
                  <a:pt x="870669" y="355153"/>
                  <a:pt x="869876" y="349461"/>
                </a:cubicBezTo>
                <a:close/>
                <a:moveTo>
                  <a:pt x="685482" y="324809"/>
                </a:moveTo>
                <a:lnTo>
                  <a:pt x="733229" y="332232"/>
                </a:lnTo>
                <a:lnTo>
                  <a:pt x="742182" y="333985"/>
                </a:lnTo>
                <a:lnTo>
                  <a:pt x="719852" y="330855"/>
                </a:lnTo>
                <a:close/>
                <a:moveTo>
                  <a:pt x="653316" y="319808"/>
                </a:moveTo>
                <a:lnTo>
                  <a:pt x="680404" y="324018"/>
                </a:lnTo>
                <a:lnTo>
                  <a:pt x="658541" y="322143"/>
                </a:lnTo>
                <a:close/>
                <a:moveTo>
                  <a:pt x="1332706" y="310466"/>
                </a:moveTo>
                <a:lnTo>
                  <a:pt x="1428411" y="335188"/>
                </a:lnTo>
                <a:lnTo>
                  <a:pt x="1467392" y="343333"/>
                </a:lnTo>
                <a:lnTo>
                  <a:pt x="1615537" y="365562"/>
                </a:lnTo>
                <a:lnTo>
                  <a:pt x="1701186" y="377357"/>
                </a:lnTo>
                <a:lnTo>
                  <a:pt x="1780255" y="381129"/>
                </a:lnTo>
                <a:cubicBezTo>
                  <a:pt x="1688870" y="361034"/>
                  <a:pt x="1599642" y="351258"/>
                  <a:pt x="1506195" y="335825"/>
                </a:cubicBezTo>
                <a:lnTo>
                  <a:pt x="1454510" y="326090"/>
                </a:lnTo>
                <a:lnTo>
                  <a:pt x="1336800" y="311060"/>
                </a:lnTo>
                <a:close/>
                <a:moveTo>
                  <a:pt x="456791" y="286657"/>
                </a:moveTo>
                <a:lnTo>
                  <a:pt x="485278" y="288173"/>
                </a:lnTo>
                <a:lnTo>
                  <a:pt x="557482" y="302643"/>
                </a:lnTo>
                <a:lnTo>
                  <a:pt x="495223" y="297167"/>
                </a:lnTo>
                <a:close/>
                <a:moveTo>
                  <a:pt x="4148368" y="274281"/>
                </a:moveTo>
                <a:cubicBezTo>
                  <a:pt x="4142649" y="277172"/>
                  <a:pt x="4137215" y="282120"/>
                  <a:pt x="4137832" y="286548"/>
                </a:cubicBezTo>
                <a:cubicBezTo>
                  <a:pt x="4139992" y="288180"/>
                  <a:pt x="4142970" y="288168"/>
                  <a:pt x="4146106" y="287248"/>
                </a:cubicBezTo>
                <a:cubicBezTo>
                  <a:pt x="4155508" y="284487"/>
                  <a:pt x="4166313" y="273555"/>
                  <a:pt x="4160623" y="274347"/>
                </a:cubicBezTo>
                <a:cubicBezTo>
                  <a:pt x="4160094" y="270553"/>
                  <a:pt x="4154089" y="271389"/>
                  <a:pt x="4148368" y="274281"/>
                </a:cubicBezTo>
                <a:close/>
                <a:moveTo>
                  <a:pt x="4061983" y="270671"/>
                </a:moveTo>
                <a:cubicBezTo>
                  <a:pt x="4052027" y="272057"/>
                  <a:pt x="4040278" y="275626"/>
                  <a:pt x="4032058" y="276770"/>
                </a:cubicBezTo>
                <a:cubicBezTo>
                  <a:pt x="4034171" y="291950"/>
                  <a:pt x="4063670" y="272371"/>
                  <a:pt x="4081167" y="277673"/>
                </a:cubicBezTo>
                <a:cubicBezTo>
                  <a:pt x="4087693" y="282888"/>
                  <a:pt x="4094764" y="284482"/>
                  <a:pt x="4100746" y="284193"/>
                </a:cubicBezTo>
                <a:cubicBezTo>
                  <a:pt x="4118693" y="283328"/>
                  <a:pt x="4126844" y="265510"/>
                  <a:pt x="4081167" y="277673"/>
                </a:cubicBezTo>
                <a:cubicBezTo>
                  <a:pt x="4080111" y="270083"/>
                  <a:pt x="4071942" y="269286"/>
                  <a:pt x="4061983" y="270671"/>
                </a:cubicBezTo>
                <a:close/>
                <a:moveTo>
                  <a:pt x="3958154" y="267899"/>
                </a:moveTo>
                <a:cubicBezTo>
                  <a:pt x="3945938" y="268693"/>
                  <a:pt x="3929047" y="277571"/>
                  <a:pt x="3929839" y="283264"/>
                </a:cubicBezTo>
                <a:cubicBezTo>
                  <a:pt x="3932001" y="284897"/>
                  <a:pt x="3935465" y="284897"/>
                  <a:pt x="3939446" y="283981"/>
                </a:cubicBezTo>
                <a:cubicBezTo>
                  <a:pt x="3951389" y="281229"/>
                  <a:pt x="3967982" y="270217"/>
                  <a:pt x="3967982" y="270217"/>
                </a:cubicBezTo>
                <a:cubicBezTo>
                  <a:pt x="3965777" y="268268"/>
                  <a:pt x="3962225" y="267634"/>
                  <a:pt x="3958154" y="267899"/>
                </a:cubicBezTo>
                <a:close/>
                <a:moveTo>
                  <a:pt x="3870855" y="266975"/>
                </a:moveTo>
                <a:cubicBezTo>
                  <a:pt x="3862211" y="260442"/>
                  <a:pt x="3831654" y="272431"/>
                  <a:pt x="3841562" y="278789"/>
                </a:cubicBezTo>
                <a:cubicBezTo>
                  <a:pt x="3849150" y="277734"/>
                  <a:pt x="3879708" y="265742"/>
                  <a:pt x="3870855" y="266975"/>
                </a:cubicBezTo>
                <a:close/>
                <a:moveTo>
                  <a:pt x="3906204" y="264673"/>
                </a:moveTo>
                <a:cubicBezTo>
                  <a:pt x="3892918" y="266885"/>
                  <a:pt x="3881995" y="282186"/>
                  <a:pt x="3881995" y="282186"/>
                </a:cubicBezTo>
                <a:cubicBezTo>
                  <a:pt x="3889582" y="281130"/>
                  <a:pt x="3919964" y="267875"/>
                  <a:pt x="3919964" y="267875"/>
                </a:cubicBezTo>
                <a:cubicBezTo>
                  <a:pt x="3915326" y="264652"/>
                  <a:pt x="3910634" y="263936"/>
                  <a:pt x="3906204" y="264673"/>
                </a:cubicBezTo>
                <a:close/>
                <a:moveTo>
                  <a:pt x="3720829" y="262230"/>
                </a:moveTo>
                <a:cubicBezTo>
                  <a:pt x="3717163" y="264836"/>
                  <a:pt x="3715837" y="269211"/>
                  <a:pt x="3720792" y="272390"/>
                </a:cubicBezTo>
                <a:lnTo>
                  <a:pt x="3734913" y="262689"/>
                </a:lnTo>
                <a:cubicBezTo>
                  <a:pt x="3730501" y="258789"/>
                  <a:pt x="3724494" y="259625"/>
                  <a:pt x="3720829" y="262230"/>
                </a:cubicBezTo>
                <a:close/>
                <a:moveTo>
                  <a:pt x="8659773" y="189554"/>
                </a:moveTo>
                <a:lnTo>
                  <a:pt x="8634822" y="190075"/>
                </a:lnTo>
                <a:cubicBezTo>
                  <a:pt x="8621957" y="190685"/>
                  <a:pt x="8616109" y="191789"/>
                  <a:pt x="8629649" y="193711"/>
                </a:cubicBezTo>
                <a:lnTo>
                  <a:pt x="8646116" y="195486"/>
                </a:lnTo>
                <a:close/>
                <a:moveTo>
                  <a:pt x="8934256" y="153525"/>
                </a:moveTo>
                <a:lnTo>
                  <a:pt x="8928570" y="156557"/>
                </a:lnTo>
                <a:cubicBezTo>
                  <a:pt x="8927608" y="157070"/>
                  <a:pt x="8928250" y="156727"/>
                  <a:pt x="8929533" y="156043"/>
                </a:cubicBezTo>
                <a:close/>
                <a:moveTo>
                  <a:pt x="9026499" y="152925"/>
                </a:moveTo>
                <a:cubicBezTo>
                  <a:pt x="9033203" y="152531"/>
                  <a:pt x="9041857" y="153610"/>
                  <a:pt x="9043037" y="156612"/>
                </a:cubicBezTo>
                <a:cubicBezTo>
                  <a:pt x="9043037" y="156612"/>
                  <a:pt x="9030023" y="161721"/>
                  <a:pt x="9021659" y="158072"/>
                </a:cubicBezTo>
                <a:cubicBezTo>
                  <a:pt x="9015040" y="155184"/>
                  <a:pt x="9019794" y="153318"/>
                  <a:pt x="9026499" y="152925"/>
                </a:cubicBezTo>
                <a:close/>
                <a:moveTo>
                  <a:pt x="8937235" y="151937"/>
                </a:moveTo>
                <a:lnTo>
                  <a:pt x="8934256" y="153525"/>
                </a:lnTo>
                <a:lnTo>
                  <a:pt x="8934347" y="153476"/>
                </a:lnTo>
                <a:cubicBezTo>
                  <a:pt x="8935951" y="152622"/>
                  <a:pt x="8937235" y="151937"/>
                  <a:pt x="8937235" y="151937"/>
                </a:cubicBezTo>
                <a:close/>
                <a:moveTo>
                  <a:pt x="287105" y="126274"/>
                </a:moveTo>
                <a:cubicBezTo>
                  <a:pt x="287105" y="126274"/>
                  <a:pt x="261481" y="134919"/>
                  <a:pt x="267885" y="132758"/>
                </a:cubicBezTo>
                <a:cubicBezTo>
                  <a:pt x="270021" y="132038"/>
                  <a:pt x="275714" y="130116"/>
                  <a:pt x="287105" y="126274"/>
                </a:cubicBezTo>
                <a:close/>
                <a:moveTo>
                  <a:pt x="6214380" y="66153"/>
                </a:moveTo>
                <a:lnTo>
                  <a:pt x="6189423" y="68376"/>
                </a:lnTo>
                <a:cubicBezTo>
                  <a:pt x="6075781" y="78030"/>
                  <a:pt x="5900403" y="90837"/>
                  <a:pt x="5948615" y="89928"/>
                </a:cubicBezTo>
                <a:cubicBezTo>
                  <a:pt x="5996459" y="91005"/>
                  <a:pt x="5964845" y="95406"/>
                  <a:pt x="6011634" y="88892"/>
                </a:cubicBezTo>
                <a:cubicBezTo>
                  <a:pt x="6083390" y="86963"/>
                  <a:pt x="6157830" y="83773"/>
                  <a:pt x="6234269" y="79437"/>
                </a:cubicBezTo>
                <a:lnTo>
                  <a:pt x="6278306" y="76370"/>
                </a:lnTo>
                <a:lnTo>
                  <a:pt x="6260306" y="71031"/>
                </a:lnTo>
                <a:close/>
                <a:moveTo>
                  <a:pt x="9203895" y="32458"/>
                </a:moveTo>
                <a:cubicBezTo>
                  <a:pt x="9206301" y="32885"/>
                  <a:pt x="9209611" y="34329"/>
                  <a:pt x="9214141" y="36305"/>
                </a:cubicBezTo>
                <a:cubicBezTo>
                  <a:pt x="9210493" y="44670"/>
                  <a:pt x="9203257" y="36535"/>
                  <a:pt x="9199075" y="34711"/>
                </a:cubicBezTo>
                <a:cubicBezTo>
                  <a:pt x="9199987" y="32620"/>
                  <a:pt x="9201488" y="32030"/>
                  <a:pt x="9203895" y="32458"/>
                </a:cubicBezTo>
                <a:close/>
                <a:moveTo>
                  <a:pt x="9188829" y="30863"/>
                </a:moveTo>
                <a:cubicBezTo>
                  <a:pt x="9191235" y="31291"/>
                  <a:pt x="9194545" y="32735"/>
                  <a:pt x="9199075" y="34711"/>
                </a:cubicBezTo>
                <a:cubicBezTo>
                  <a:pt x="9195426" y="43075"/>
                  <a:pt x="9188192" y="34942"/>
                  <a:pt x="9184011" y="33117"/>
                </a:cubicBezTo>
                <a:cubicBezTo>
                  <a:pt x="9184923" y="31026"/>
                  <a:pt x="9186423" y="30436"/>
                  <a:pt x="9188829" y="30863"/>
                </a:cubicBezTo>
                <a:close/>
                <a:moveTo>
                  <a:pt x="49626" y="26175"/>
                </a:moveTo>
                <a:lnTo>
                  <a:pt x="42882" y="28092"/>
                </a:lnTo>
                <a:cubicBezTo>
                  <a:pt x="41125" y="28590"/>
                  <a:pt x="40656" y="28723"/>
                  <a:pt x="42532" y="28191"/>
                </a:cubicBezTo>
                <a:close/>
                <a:moveTo>
                  <a:pt x="60276" y="23147"/>
                </a:moveTo>
                <a:lnTo>
                  <a:pt x="49626" y="26175"/>
                </a:lnTo>
                <a:lnTo>
                  <a:pt x="50967" y="25793"/>
                </a:lnTo>
                <a:close/>
                <a:moveTo>
                  <a:pt x="65027" y="21797"/>
                </a:moveTo>
                <a:cubicBezTo>
                  <a:pt x="65027" y="21797"/>
                  <a:pt x="63151" y="22330"/>
                  <a:pt x="60457" y="23096"/>
                </a:cubicBezTo>
                <a:lnTo>
                  <a:pt x="60276" y="23147"/>
                </a:lnTo>
                <a:close/>
                <a:moveTo>
                  <a:pt x="8881281" y="19685"/>
                </a:moveTo>
                <a:cubicBezTo>
                  <a:pt x="8881281" y="19685"/>
                  <a:pt x="8845842" y="19156"/>
                  <a:pt x="8858386" y="24628"/>
                </a:cubicBezTo>
                <a:cubicBezTo>
                  <a:pt x="8867098" y="28428"/>
                  <a:pt x="8875086" y="28182"/>
                  <a:pt x="8879764" y="26489"/>
                </a:cubicBezTo>
                <a:cubicBezTo>
                  <a:pt x="8884444" y="24796"/>
                  <a:pt x="8885812" y="21661"/>
                  <a:pt x="8881281" y="19685"/>
                </a:cubicBezTo>
                <a:close/>
                <a:moveTo>
                  <a:pt x="23715" y="12073"/>
                </a:moveTo>
                <a:lnTo>
                  <a:pt x="2008" y="22831"/>
                </a:lnTo>
                <a:cubicBezTo>
                  <a:pt x="-6635" y="16298"/>
                  <a:pt x="14892" y="4276"/>
                  <a:pt x="23715" y="12073"/>
                </a:cubicBezTo>
                <a:close/>
                <a:moveTo>
                  <a:pt x="155933" y="310"/>
                </a:moveTo>
                <a:lnTo>
                  <a:pt x="4288178" y="310"/>
                </a:lnTo>
                <a:lnTo>
                  <a:pt x="4513313" y="2179"/>
                </a:lnTo>
                <a:cubicBezTo>
                  <a:pt x="4842178" y="7978"/>
                  <a:pt x="5178410" y="11140"/>
                  <a:pt x="5523073" y="4263"/>
                </a:cubicBezTo>
                <a:lnTo>
                  <a:pt x="5633340" y="310"/>
                </a:lnTo>
                <a:lnTo>
                  <a:pt x="5797695" y="310"/>
                </a:lnTo>
                <a:lnTo>
                  <a:pt x="8544460" y="310"/>
                </a:lnTo>
                <a:lnTo>
                  <a:pt x="8659709" y="4429"/>
                </a:lnTo>
                <a:cubicBezTo>
                  <a:pt x="8712819" y="5096"/>
                  <a:pt x="8766806" y="5419"/>
                  <a:pt x="8820054" y="7909"/>
                </a:cubicBezTo>
                <a:cubicBezTo>
                  <a:pt x="8933915" y="16928"/>
                  <a:pt x="9046419" y="19550"/>
                  <a:pt x="9144084" y="31462"/>
                </a:cubicBezTo>
                <a:cubicBezTo>
                  <a:pt x="9086573" y="32090"/>
                  <a:pt x="9021698" y="28676"/>
                  <a:pt x="8961829" y="23299"/>
                </a:cubicBezTo>
                <a:lnTo>
                  <a:pt x="8900832" y="22407"/>
                </a:lnTo>
                <a:cubicBezTo>
                  <a:pt x="8896880" y="31467"/>
                  <a:pt x="8945865" y="37073"/>
                  <a:pt x="8956053" y="36540"/>
                </a:cubicBezTo>
                <a:cubicBezTo>
                  <a:pt x="9090161" y="48588"/>
                  <a:pt x="9246237" y="44500"/>
                  <a:pt x="9364810" y="65533"/>
                </a:cubicBezTo>
                <a:cubicBezTo>
                  <a:pt x="9249356" y="71578"/>
                  <a:pt x="9105225" y="50181"/>
                  <a:pt x="8986716" y="49917"/>
                </a:cubicBezTo>
                <a:cubicBezTo>
                  <a:pt x="9022461" y="49748"/>
                  <a:pt x="8957282" y="47032"/>
                  <a:pt x="8959336" y="53734"/>
                </a:cubicBezTo>
                <a:cubicBezTo>
                  <a:pt x="8964050" y="65746"/>
                  <a:pt x="8984892" y="54099"/>
                  <a:pt x="8984892" y="54099"/>
                </a:cubicBezTo>
                <a:cubicBezTo>
                  <a:pt x="9129186" y="65612"/>
                  <a:pt x="9263724" y="72868"/>
                  <a:pt x="9395312" y="88791"/>
                </a:cubicBezTo>
                <a:cubicBezTo>
                  <a:pt x="9367930" y="92608"/>
                  <a:pt x="9338193" y="90421"/>
                  <a:pt x="9304577" y="85712"/>
                </a:cubicBezTo>
                <a:cubicBezTo>
                  <a:pt x="9289510" y="84118"/>
                  <a:pt x="9211788" y="75927"/>
                  <a:pt x="9209964" y="80110"/>
                </a:cubicBezTo>
                <a:cubicBezTo>
                  <a:pt x="9204187" y="93352"/>
                  <a:pt x="9283733" y="97359"/>
                  <a:pt x="9275372" y="93709"/>
                </a:cubicBezTo>
                <a:cubicBezTo>
                  <a:pt x="9294618" y="97130"/>
                  <a:pt x="9332187" y="92779"/>
                  <a:pt x="9345427" y="98554"/>
                </a:cubicBezTo>
                <a:cubicBezTo>
                  <a:pt x="9356149" y="108209"/>
                  <a:pt x="9286092" y="103364"/>
                  <a:pt x="9286092" y="103364"/>
                </a:cubicBezTo>
                <a:cubicBezTo>
                  <a:pt x="9153377" y="91927"/>
                  <a:pt x="9036694" y="87481"/>
                  <a:pt x="8927016" y="80284"/>
                </a:cubicBezTo>
                <a:cubicBezTo>
                  <a:pt x="8916829" y="80818"/>
                  <a:pt x="8789423" y="66717"/>
                  <a:pt x="8787828" y="81783"/>
                </a:cubicBezTo>
                <a:cubicBezTo>
                  <a:pt x="8788362" y="91971"/>
                  <a:pt x="8874611" y="93925"/>
                  <a:pt x="8807378" y="84505"/>
                </a:cubicBezTo>
                <a:cubicBezTo>
                  <a:pt x="8911052" y="94060"/>
                  <a:pt x="9001484" y="97836"/>
                  <a:pt x="9101278" y="104870"/>
                </a:cubicBezTo>
                <a:cubicBezTo>
                  <a:pt x="9105458" y="106694"/>
                  <a:pt x="9204721" y="103538"/>
                  <a:pt x="9211956" y="111672"/>
                </a:cubicBezTo>
                <a:cubicBezTo>
                  <a:pt x="9214544" y="128563"/>
                  <a:pt x="9148135" y="115355"/>
                  <a:pt x="9148135" y="115355"/>
                </a:cubicBezTo>
                <a:cubicBezTo>
                  <a:pt x="9017081" y="109618"/>
                  <a:pt x="8945200" y="108956"/>
                  <a:pt x="8820152" y="100862"/>
                </a:cubicBezTo>
                <a:cubicBezTo>
                  <a:pt x="8809966" y="101396"/>
                  <a:pt x="8691228" y="90247"/>
                  <a:pt x="8691457" y="101132"/>
                </a:cubicBezTo>
                <a:cubicBezTo>
                  <a:pt x="8698694" y="109266"/>
                  <a:pt x="8793075" y="103983"/>
                  <a:pt x="8782889" y="104516"/>
                </a:cubicBezTo>
                <a:cubicBezTo>
                  <a:pt x="8816506" y="109224"/>
                  <a:pt x="8837576" y="108463"/>
                  <a:pt x="8876374" y="114604"/>
                </a:cubicBezTo>
                <a:cubicBezTo>
                  <a:pt x="8821916" y="121540"/>
                  <a:pt x="8765696" y="107799"/>
                  <a:pt x="8713062" y="110556"/>
                </a:cubicBezTo>
                <a:cubicBezTo>
                  <a:pt x="8698694" y="109266"/>
                  <a:pt x="8683855" y="118553"/>
                  <a:pt x="8662785" y="119317"/>
                </a:cubicBezTo>
                <a:cubicBezTo>
                  <a:pt x="8609023" y="126560"/>
                  <a:pt x="8529909" y="117762"/>
                  <a:pt x="8477274" y="120519"/>
                </a:cubicBezTo>
                <a:cubicBezTo>
                  <a:pt x="8494164" y="117931"/>
                  <a:pt x="8451717" y="120155"/>
                  <a:pt x="8449894" y="124335"/>
                </a:cubicBezTo>
                <a:cubicBezTo>
                  <a:pt x="8444117" y="137577"/>
                  <a:pt x="8494697" y="128119"/>
                  <a:pt x="8498878" y="129942"/>
                </a:cubicBezTo>
                <a:cubicBezTo>
                  <a:pt x="8636634" y="133626"/>
                  <a:pt x="8769512" y="135181"/>
                  <a:pt x="8896918" y="149281"/>
                </a:cubicBezTo>
                <a:cubicBezTo>
                  <a:pt x="8775152" y="158382"/>
                  <a:pt x="8683263" y="133228"/>
                  <a:pt x="8564983" y="143847"/>
                </a:cubicBezTo>
                <a:cubicBezTo>
                  <a:pt x="8567110" y="138969"/>
                  <a:pt x="8487325" y="156425"/>
                  <a:pt x="8527947" y="158386"/>
                </a:cubicBezTo>
                <a:cubicBezTo>
                  <a:pt x="8669885" y="163894"/>
                  <a:pt x="8791879" y="165678"/>
                  <a:pt x="8921108" y="175595"/>
                </a:cubicBezTo>
                <a:cubicBezTo>
                  <a:pt x="8951542" y="178087"/>
                  <a:pt x="9023652" y="189635"/>
                  <a:pt x="8955954" y="190796"/>
                </a:cubicBezTo>
                <a:cubicBezTo>
                  <a:pt x="8914919" y="190732"/>
                  <a:pt x="8872133" y="191355"/>
                  <a:pt x="8828302" y="191522"/>
                </a:cubicBezTo>
                <a:lnTo>
                  <a:pt x="8746260" y="190290"/>
                </a:lnTo>
                <a:lnTo>
                  <a:pt x="8747787" y="190619"/>
                </a:lnTo>
                <a:lnTo>
                  <a:pt x="8737714" y="191765"/>
                </a:lnTo>
                <a:lnTo>
                  <a:pt x="8723666" y="189950"/>
                </a:lnTo>
                <a:lnTo>
                  <a:pt x="8722974" y="189940"/>
                </a:lnTo>
                <a:lnTo>
                  <a:pt x="8736279" y="191929"/>
                </a:lnTo>
                <a:lnTo>
                  <a:pt x="8702098" y="195820"/>
                </a:lnTo>
                <a:lnTo>
                  <a:pt x="8692651" y="197722"/>
                </a:lnTo>
                <a:lnTo>
                  <a:pt x="8870521" y="205273"/>
                </a:lnTo>
                <a:cubicBezTo>
                  <a:pt x="8944739" y="207473"/>
                  <a:pt x="9017035" y="209561"/>
                  <a:pt x="9079407" y="213957"/>
                </a:cubicBezTo>
                <a:cubicBezTo>
                  <a:pt x="9124210" y="217740"/>
                  <a:pt x="9191213" y="216274"/>
                  <a:pt x="9238373" y="226063"/>
                </a:cubicBezTo>
                <a:cubicBezTo>
                  <a:pt x="9261801" y="231306"/>
                  <a:pt x="9281581" y="244912"/>
                  <a:pt x="9291770" y="244379"/>
                </a:cubicBezTo>
                <a:cubicBezTo>
                  <a:pt x="9323562" y="253270"/>
                  <a:pt x="9367833" y="246865"/>
                  <a:pt x="9404503" y="257886"/>
                </a:cubicBezTo>
                <a:cubicBezTo>
                  <a:pt x="9417047" y="263359"/>
                  <a:pt x="9424282" y="271489"/>
                  <a:pt x="9434470" y="270956"/>
                </a:cubicBezTo>
                <a:cubicBezTo>
                  <a:pt x="9447710" y="276735"/>
                  <a:pt x="9477145" y="279620"/>
                  <a:pt x="9502701" y="279984"/>
                </a:cubicBezTo>
                <a:cubicBezTo>
                  <a:pt x="9532136" y="282869"/>
                  <a:pt x="9591309" y="287942"/>
                  <a:pt x="9568108" y="293584"/>
                </a:cubicBezTo>
                <a:cubicBezTo>
                  <a:pt x="9550092" y="300657"/>
                  <a:pt x="9511293" y="294516"/>
                  <a:pt x="9496925" y="293226"/>
                </a:cubicBezTo>
                <a:cubicBezTo>
                  <a:pt x="9402150" y="297506"/>
                  <a:pt x="9618555" y="320568"/>
                  <a:pt x="9540133" y="312074"/>
                </a:cubicBezTo>
                <a:cubicBezTo>
                  <a:pt x="9493506" y="312474"/>
                  <a:pt x="9436462" y="302521"/>
                  <a:pt x="9391657" y="298737"/>
                </a:cubicBezTo>
                <a:cubicBezTo>
                  <a:pt x="9351339" y="296080"/>
                  <a:pt x="9382005" y="309458"/>
                  <a:pt x="9400553" y="312574"/>
                </a:cubicBezTo>
                <a:cubicBezTo>
                  <a:pt x="9439047" y="319411"/>
                  <a:pt x="9443230" y="321235"/>
                  <a:pt x="9471144" y="327605"/>
                </a:cubicBezTo>
                <a:cubicBezTo>
                  <a:pt x="9507814" y="338624"/>
                  <a:pt x="9583344" y="330925"/>
                  <a:pt x="9588058" y="342934"/>
                </a:cubicBezTo>
                <a:cubicBezTo>
                  <a:pt x="9590416" y="348940"/>
                  <a:pt x="9521056" y="344402"/>
                  <a:pt x="9527060" y="342043"/>
                </a:cubicBezTo>
                <a:cubicBezTo>
                  <a:pt x="9511994" y="340448"/>
                  <a:pt x="9461185" y="339024"/>
                  <a:pt x="9463544" y="345028"/>
                </a:cubicBezTo>
                <a:cubicBezTo>
                  <a:pt x="9466293" y="352036"/>
                  <a:pt x="9533829" y="360758"/>
                  <a:pt x="9549198" y="361655"/>
                </a:cubicBezTo>
                <a:cubicBezTo>
                  <a:pt x="9557562" y="365304"/>
                  <a:pt x="9631266" y="361783"/>
                  <a:pt x="9635677" y="374491"/>
                </a:cubicBezTo>
                <a:cubicBezTo>
                  <a:pt x="9633854" y="378674"/>
                  <a:pt x="9541065" y="368893"/>
                  <a:pt x="9547070" y="366534"/>
                </a:cubicBezTo>
                <a:cubicBezTo>
                  <a:pt x="9539242" y="373073"/>
                  <a:pt x="9541828" y="389962"/>
                  <a:pt x="9554840" y="384855"/>
                </a:cubicBezTo>
                <a:cubicBezTo>
                  <a:pt x="9535821" y="392319"/>
                  <a:pt x="9559023" y="386679"/>
                  <a:pt x="9528585" y="384186"/>
                </a:cubicBezTo>
                <a:cubicBezTo>
                  <a:pt x="9488964" y="381835"/>
                  <a:pt x="9514750" y="393084"/>
                  <a:pt x="9514750" y="393084"/>
                </a:cubicBezTo>
                <a:cubicBezTo>
                  <a:pt x="9532173" y="400684"/>
                  <a:pt x="9578497" y="400983"/>
                  <a:pt x="9586860" y="404631"/>
                </a:cubicBezTo>
                <a:cubicBezTo>
                  <a:pt x="9586860" y="404631"/>
                  <a:pt x="9587393" y="414818"/>
                  <a:pt x="9588624" y="425309"/>
                </a:cubicBezTo>
                <a:cubicBezTo>
                  <a:pt x="9583745" y="423181"/>
                  <a:pt x="9579562" y="421357"/>
                  <a:pt x="9579562" y="421357"/>
                </a:cubicBezTo>
                <a:cubicBezTo>
                  <a:pt x="9584671" y="434370"/>
                  <a:pt x="9586495" y="430188"/>
                  <a:pt x="9588624" y="425309"/>
                </a:cubicBezTo>
                <a:cubicBezTo>
                  <a:pt x="9602993" y="426600"/>
                  <a:pt x="9628246" y="427661"/>
                  <a:pt x="9628246" y="427661"/>
                </a:cubicBezTo>
                <a:cubicBezTo>
                  <a:pt x="9637837" y="441801"/>
                  <a:pt x="9605349" y="432606"/>
                  <a:pt x="9605349" y="432606"/>
                </a:cubicBezTo>
                <a:cubicBezTo>
                  <a:pt x="9588853" y="436194"/>
                  <a:pt x="9528390" y="445489"/>
                  <a:pt x="9530214" y="441307"/>
                </a:cubicBezTo>
                <a:cubicBezTo>
                  <a:pt x="9528923" y="455677"/>
                  <a:pt x="9562004" y="450199"/>
                  <a:pt x="9591742" y="452386"/>
                </a:cubicBezTo>
                <a:cubicBezTo>
                  <a:pt x="9610990" y="455804"/>
                  <a:pt x="9693591" y="466122"/>
                  <a:pt x="9645837" y="471005"/>
                </a:cubicBezTo>
                <a:cubicBezTo>
                  <a:pt x="9624765" y="471768"/>
                  <a:pt x="9605214" y="469046"/>
                  <a:pt x="9579962" y="467986"/>
                </a:cubicBezTo>
                <a:cubicBezTo>
                  <a:pt x="9484348" y="462777"/>
                  <a:pt x="9472336" y="467491"/>
                  <a:pt x="9387214" y="461053"/>
                </a:cubicBezTo>
                <a:cubicBezTo>
                  <a:pt x="9377026" y="461586"/>
                  <a:pt x="9287723" y="453322"/>
                  <a:pt x="9324393" y="464342"/>
                </a:cubicBezTo>
                <a:cubicBezTo>
                  <a:pt x="9352004" y="471409"/>
                  <a:pt x="9415520" y="468424"/>
                  <a:pt x="9434070" y="471538"/>
                </a:cubicBezTo>
                <a:cubicBezTo>
                  <a:pt x="9498122" y="478740"/>
                  <a:pt x="9564531" y="491949"/>
                  <a:pt x="9615569" y="504259"/>
                </a:cubicBezTo>
                <a:cubicBezTo>
                  <a:pt x="9668735" y="511690"/>
                  <a:pt x="9568943" y="504656"/>
                  <a:pt x="9569474" y="514843"/>
                </a:cubicBezTo>
                <a:cubicBezTo>
                  <a:pt x="9565522" y="523903"/>
                  <a:pt x="9729368" y="538140"/>
                  <a:pt x="9674607" y="545775"/>
                </a:cubicBezTo>
                <a:cubicBezTo>
                  <a:pt x="9659541" y="544180"/>
                  <a:pt x="9564231" y="538274"/>
                  <a:pt x="9560583" y="546636"/>
                </a:cubicBezTo>
                <a:cubicBezTo>
                  <a:pt x="9558454" y="551516"/>
                  <a:pt x="9583647" y="577436"/>
                  <a:pt x="9579464" y="575612"/>
                </a:cubicBezTo>
                <a:cubicBezTo>
                  <a:pt x="9583647" y="577436"/>
                  <a:pt x="9587828" y="579260"/>
                  <a:pt x="9592010" y="581085"/>
                </a:cubicBezTo>
                <a:cubicBezTo>
                  <a:pt x="9575512" y="584673"/>
                  <a:pt x="9511461" y="577471"/>
                  <a:pt x="9562805" y="589085"/>
                </a:cubicBezTo>
                <a:cubicBezTo>
                  <a:pt x="9620850" y="598644"/>
                  <a:pt x="9541429" y="590544"/>
                  <a:pt x="9511994" y="587659"/>
                </a:cubicBezTo>
                <a:cubicBezTo>
                  <a:pt x="9334084" y="571436"/>
                  <a:pt x="9140805" y="554315"/>
                  <a:pt x="8992127" y="556653"/>
                </a:cubicBezTo>
                <a:cubicBezTo>
                  <a:pt x="9048778" y="565603"/>
                  <a:pt x="9124840" y="568091"/>
                  <a:pt x="9199080" y="574759"/>
                </a:cubicBezTo>
                <a:cubicBezTo>
                  <a:pt x="9279322" y="579071"/>
                  <a:pt x="9351736" y="589920"/>
                  <a:pt x="9422326" y="604952"/>
                </a:cubicBezTo>
                <a:cubicBezTo>
                  <a:pt x="9437391" y="606548"/>
                  <a:pt x="9549198" y="608866"/>
                  <a:pt x="9554307" y="621877"/>
                </a:cubicBezTo>
                <a:cubicBezTo>
                  <a:pt x="9551556" y="614871"/>
                  <a:pt x="9486605" y="623038"/>
                  <a:pt x="9494969" y="626687"/>
                </a:cubicBezTo>
                <a:cubicBezTo>
                  <a:pt x="9543057" y="647664"/>
                  <a:pt x="9601697" y="642550"/>
                  <a:pt x="9653038" y="654165"/>
                </a:cubicBezTo>
                <a:cubicBezTo>
                  <a:pt x="9729634" y="666838"/>
                  <a:pt x="9647263" y="667405"/>
                  <a:pt x="9645439" y="671587"/>
                </a:cubicBezTo>
                <a:cubicBezTo>
                  <a:pt x="9643614" y="675769"/>
                  <a:pt x="9722033" y="684260"/>
                  <a:pt x="9739455" y="691862"/>
                </a:cubicBezTo>
                <a:cubicBezTo>
                  <a:pt x="9712075" y="695679"/>
                  <a:pt x="9700659" y="685721"/>
                  <a:pt x="9665218" y="685194"/>
                </a:cubicBezTo>
                <a:cubicBezTo>
                  <a:pt x="9665218" y="685194"/>
                  <a:pt x="9592806" y="674343"/>
                  <a:pt x="9590981" y="678525"/>
                </a:cubicBezTo>
                <a:lnTo>
                  <a:pt x="9640728" y="705203"/>
                </a:lnTo>
                <a:cubicBezTo>
                  <a:pt x="9638903" y="709385"/>
                  <a:pt x="9444496" y="696751"/>
                  <a:pt x="9535462" y="710715"/>
                </a:cubicBezTo>
                <a:cubicBezTo>
                  <a:pt x="9590148" y="714663"/>
                  <a:pt x="9633127" y="722627"/>
                  <a:pt x="9678160" y="737295"/>
                </a:cubicBezTo>
                <a:cubicBezTo>
                  <a:pt x="9710650" y="746489"/>
                  <a:pt x="9735672" y="736667"/>
                  <a:pt x="9769822" y="751564"/>
                </a:cubicBezTo>
                <a:cubicBezTo>
                  <a:pt x="9756216" y="771345"/>
                  <a:pt x="9673979" y="735470"/>
                  <a:pt x="9659839" y="745063"/>
                </a:cubicBezTo>
                <a:cubicBezTo>
                  <a:pt x="9654960" y="742936"/>
                  <a:pt x="9650413" y="766670"/>
                  <a:pt x="9654596" y="768493"/>
                </a:cubicBezTo>
                <a:cubicBezTo>
                  <a:pt x="9623337" y="769789"/>
                  <a:pt x="9594497" y="752231"/>
                  <a:pt x="9567420" y="755352"/>
                </a:cubicBezTo>
                <a:cubicBezTo>
                  <a:pt x="9556928" y="756582"/>
                  <a:pt x="9555106" y="760765"/>
                  <a:pt x="9547276" y="767302"/>
                </a:cubicBezTo>
                <a:cubicBezTo>
                  <a:pt x="9522251" y="777126"/>
                  <a:pt x="9490459" y="768234"/>
                  <a:pt x="9460024" y="765742"/>
                </a:cubicBezTo>
                <a:cubicBezTo>
                  <a:pt x="9394845" y="763027"/>
                  <a:pt x="9338929" y="748587"/>
                  <a:pt x="9276109" y="751878"/>
                </a:cubicBezTo>
                <a:cubicBezTo>
                  <a:pt x="9231075" y="737211"/>
                  <a:pt x="9229710" y="763160"/>
                  <a:pt x="9276109" y="751878"/>
                </a:cubicBezTo>
                <a:cubicBezTo>
                  <a:pt x="9346393" y="767606"/>
                  <a:pt x="9397204" y="769031"/>
                  <a:pt x="9467793" y="784065"/>
                </a:cubicBezTo>
                <a:cubicBezTo>
                  <a:pt x="9485216" y="791665"/>
                  <a:pt x="9520656" y="792192"/>
                  <a:pt x="9565461" y="795975"/>
                </a:cubicBezTo>
                <a:cubicBezTo>
                  <a:pt x="9588889" y="801217"/>
                  <a:pt x="9713937" y="809312"/>
                  <a:pt x="9638104" y="817710"/>
                </a:cubicBezTo>
                <a:cubicBezTo>
                  <a:pt x="9623037" y="816113"/>
                  <a:pt x="9557860" y="813399"/>
                  <a:pt x="9546976" y="813628"/>
                </a:cubicBezTo>
                <a:cubicBezTo>
                  <a:pt x="9540970" y="815986"/>
                  <a:pt x="9537017" y="825046"/>
                  <a:pt x="9537017" y="825046"/>
                </a:cubicBezTo>
                <a:cubicBezTo>
                  <a:pt x="9509941" y="828165"/>
                  <a:pt x="9482330" y="821099"/>
                  <a:pt x="9458598" y="816553"/>
                </a:cubicBezTo>
                <a:cubicBezTo>
                  <a:pt x="9437526" y="817316"/>
                  <a:pt x="9392494" y="802649"/>
                  <a:pt x="9382535" y="814067"/>
                </a:cubicBezTo>
                <a:cubicBezTo>
                  <a:pt x="9372577" y="825483"/>
                  <a:pt x="9418977" y="814199"/>
                  <a:pt x="9399959" y="821665"/>
                </a:cubicBezTo>
                <a:cubicBezTo>
                  <a:pt x="9374935" y="831490"/>
                  <a:pt x="9309757" y="828774"/>
                  <a:pt x="9388177" y="837266"/>
                </a:cubicBezTo>
                <a:cubicBezTo>
                  <a:pt x="9445526" y="846521"/>
                  <a:pt x="9472906" y="842705"/>
                  <a:pt x="9537186" y="860791"/>
                </a:cubicBezTo>
                <a:cubicBezTo>
                  <a:pt x="9518167" y="868256"/>
                  <a:pt x="9429560" y="860296"/>
                  <a:pt x="9408490" y="861060"/>
                </a:cubicBezTo>
                <a:cubicBezTo>
                  <a:pt x="9369097" y="869591"/>
                  <a:pt x="9404538" y="870120"/>
                  <a:pt x="9428270" y="874664"/>
                </a:cubicBezTo>
                <a:cubicBezTo>
                  <a:pt x="9327184" y="882002"/>
                  <a:pt x="9230809" y="855722"/>
                  <a:pt x="9131547" y="858877"/>
                </a:cubicBezTo>
                <a:cubicBezTo>
                  <a:pt x="9064196" y="860190"/>
                  <a:pt x="8998387" y="858443"/>
                  <a:pt x="8932579" y="856696"/>
                </a:cubicBezTo>
                <a:lnTo>
                  <a:pt x="8769883" y="854913"/>
                </a:lnTo>
                <a:lnTo>
                  <a:pt x="8769025" y="855233"/>
                </a:lnTo>
                <a:lnTo>
                  <a:pt x="8767869" y="854891"/>
                </a:lnTo>
                <a:lnTo>
                  <a:pt x="8740209" y="854587"/>
                </a:lnTo>
                <a:lnTo>
                  <a:pt x="8743530" y="855705"/>
                </a:lnTo>
                <a:lnTo>
                  <a:pt x="8807266" y="863353"/>
                </a:lnTo>
                <a:cubicBezTo>
                  <a:pt x="8831452" y="865076"/>
                  <a:pt x="8855361" y="865889"/>
                  <a:pt x="8879262" y="866723"/>
                </a:cubicBezTo>
                <a:lnTo>
                  <a:pt x="8902943" y="867875"/>
                </a:lnTo>
                <a:lnTo>
                  <a:pt x="8888134" y="863480"/>
                </a:lnTo>
                <a:lnTo>
                  <a:pt x="8903479" y="857511"/>
                </a:lnTo>
                <a:lnTo>
                  <a:pt x="8904126" y="857446"/>
                </a:lnTo>
                <a:lnTo>
                  <a:pt x="8921488" y="862713"/>
                </a:lnTo>
                <a:lnTo>
                  <a:pt x="8922570" y="863057"/>
                </a:lnTo>
                <a:lnTo>
                  <a:pt x="8908674" y="868154"/>
                </a:lnTo>
                <a:lnTo>
                  <a:pt x="8951201" y="870224"/>
                </a:lnTo>
                <a:cubicBezTo>
                  <a:pt x="8975349" y="872035"/>
                  <a:pt x="8999755" y="874800"/>
                  <a:pt x="9024685" y="879454"/>
                </a:cubicBezTo>
                <a:cubicBezTo>
                  <a:pt x="8995365" y="882010"/>
                  <a:pt x="8965988" y="881847"/>
                  <a:pt x="8936403" y="880970"/>
                </a:cubicBezTo>
                <a:lnTo>
                  <a:pt x="8861500" y="878659"/>
                </a:lnTo>
                <a:lnTo>
                  <a:pt x="8854428" y="880083"/>
                </a:lnTo>
                <a:lnTo>
                  <a:pt x="8848113" y="878246"/>
                </a:lnTo>
                <a:lnTo>
                  <a:pt x="8846877" y="878208"/>
                </a:lnTo>
                <a:cubicBezTo>
                  <a:pt x="8823563" y="878408"/>
                  <a:pt x="8821355" y="880141"/>
                  <a:pt x="8827382" y="882251"/>
                </a:cubicBezTo>
                <a:lnTo>
                  <a:pt x="8832323" y="883451"/>
                </a:lnTo>
                <a:lnTo>
                  <a:pt x="8833298" y="883122"/>
                </a:lnTo>
                <a:lnTo>
                  <a:pt x="8835767" y="883839"/>
                </a:lnTo>
                <a:lnTo>
                  <a:pt x="8834757" y="884042"/>
                </a:lnTo>
                <a:lnTo>
                  <a:pt x="8840988" y="885556"/>
                </a:lnTo>
                <a:cubicBezTo>
                  <a:pt x="8846510" y="886655"/>
                  <a:pt x="8852480" y="887704"/>
                  <a:pt x="8857292" y="888558"/>
                </a:cubicBezTo>
                <a:cubicBezTo>
                  <a:pt x="9067893" y="898303"/>
                  <a:pt x="9271130" y="904006"/>
                  <a:pt x="9479708" y="933605"/>
                </a:cubicBezTo>
                <a:cubicBezTo>
                  <a:pt x="9498954" y="937022"/>
                  <a:pt x="9591513" y="935923"/>
                  <a:pt x="9601104" y="950063"/>
                </a:cubicBezTo>
                <a:cubicBezTo>
                  <a:pt x="9598977" y="954941"/>
                  <a:pt x="9588092" y="955170"/>
                  <a:pt x="9588092" y="955170"/>
                </a:cubicBezTo>
                <a:cubicBezTo>
                  <a:pt x="9537979" y="954049"/>
                  <a:pt x="9495305" y="945387"/>
                  <a:pt x="9460992" y="940374"/>
                </a:cubicBezTo>
                <a:cubicBezTo>
                  <a:pt x="9425248" y="940543"/>
                  <a:pt x="9364845" y="924978"/>
                  <a:pt x="9335945" y="932279"/>
                </a:cubicBezTo>
                <a:cubicBezTo>
                  <a:pt x="9329939" y="934637"/>
                  <a:pt x="9325986" y="943697"/>
                  <a:pt x="9321804" y="941873"/>
                </a:cubicBezTo>
                <a:cubicBezTo>
                  <a:pt x="9300733" y="942636"/>
                  <a:pt x="9239203" y="931556"/>
                  <a:pt x="9216308" y="936500"/>
                </a:cubicBezTo>
                <a:cubicBezTo>
                  <a:pt x="9205120" y="937426"/>
                  <a:pt x="9199648" y="949972"/>
                  <a:pt x="9199648" y="949972"/>
                </a:cubicBezTo>
                <a:lnTo>
                  <a:pt x="9189304" y="948532"/>
                </a:lnTo>
                <a:lnTo>
                  <a:pt x="9194955" y="948133"/>
                </a:lnTo>
                <a:cubicBezTo>
                  <a:pt x="9194345" y="947866"/>
                  <a:pt x="9187780" y="947698"/>
                  <a:pt x="9180097" y="947250"/>
                </a:cubicBezTo>
                <a:cubicBezTo>
                  <a:pt x="9168085" y="951965"/>
                  <a:pt x="9151893" y="954856"/>
                  <a:pt x="9151893" y="954856"/>
                </a:cubicBezTo>
                <a:cubicBezTo>
                  <a:pt x="9150296" y="969921"/>
                  <a:pt x="9220720" y="949209"/>
                  <a:pt x="9261570" y="962052"/>
                </a:cubicBezTo>
                <a:cubicBezTo>
                  <a:pt x="9265752" y="963876"/>
                  <a:pt x="9277170" y="973834"/>
                  <a:pt x="9281351" y="975658"/>
                </a:cubicBezTo>
                <a:cubicBezTo>
                  <a:pt x="9308960" y="982725"/>
                  <a:pt x="9343577" y="987041"/>
                  <a:pt x="9381376" y="993575"/>
                </a:cubicBezTo>
                <a:cubicBezTo>
                  <a:pt x="9396440" y="995171"/>
                  <a:pt x="9521488" y="1003264"/>
                  <a:pt x="9525670" y="1005088"/>
                </a:cubicBezTo>
                <a:cubicBezTo>
                  <a:pt x="9528028" y="1011094"/>
                  <a:pt x="9507881" y="1023045"/>
                  <a:pt x="9501178" y="1025099"/>
                </a:cubicBezTo>
                <a:cubicBezTo>
                  <a:pt x="9490992" y="1025633"/>
                  <a:pt x="9401689" y="1017370"/>
                  <a:pt x="9459430" y="1027624"/>
                </a:cubicBezTo>
                <a:cubicBezTo>
                  <a:pt x="9520961" y="1038704"/>
                  <a:pt x="9406797" y="1030382"/>
                  <a:pt x="9391731" y="1028787"/>
                </a:cubicBezTo>
                <a:cubicBezTo>
                  <a:pt x="9351108" y="1026828"/>
                  <a:pt x="9315668" y="1026299"/>
                  <a:pt x="9301299" y="1025008"/>
                </a:cubicBezTo>
                <a:cubicBezTo>
                  <a:pt x="9137986" y="1020961"/>
                  <a:pt x="8998570" y="1011577"/>
                  <a:pt x="8850627" y="1008428"/>
                </a:cubicBezTo>
                <a:cubicBezTo>
                  <a:pt x="8835954" y="1007833"/>
                  <a:pt x="8763844" y="996287"/>
                  <a:pt x="8759892" y="1005348"/>
                </a:cubicBezTo>
                <a:cubicBezTo>
                  <a:pt x="8756244" y="1013710"/>
                  <a:pt x="8813059" y="1012779"/>
                  <a:pt x="8817938" y="1014905"/>
                </a:cubicBezTo>
                <a:cubicBezTo>
                  <a:pt x="8929047" y="1016919"/>
                  <a:pt x="9024357" y="1022825"/>
                  <a:pt x="9123848" y="1030556"/>
                </a:cubicBezTo>
                <a:cubicBezTo>
                  <a:pt x="9153587" y="1032744"/>
                  <a:pt x="9227289" y="1029225"/>
                  <a:pt x="9248896" y="1038648"/>
                </a:cubicBezTo>
                <a:cubicBezTo>
                  <a:pt x="9257258" y="1042298"/>
                  <a:pt x="9251785" y="1054842"/>
                  <a:pt x="9262900" y="1065498"/>
                </a:cubicBezTo>
                <a:cubicBezTo>
                  <a:pt x="9278497" y="1077280"/>
                  <a:pt x="9290813" y="1071867"/>
                  <a:pt x="9320248" y="1074753"/>
                </a:cubicBezTo>
                <a:cubicBezTo>
                  <a:pt x="9343676" y="1079996"/>
                  <a:pt x="9361098" y="1087597"/>
                  <a:pt x="9376164" y="1089192"/>
                </a:cubicBezTo>
                <a:cubicBezTo>
                  <a:pt x="9439518" y="1096088"/>
                  <a:pt x="9494509" y="1099338"/>
                  <a:pt x="9562741" y="1108366"/>
                </a:cubicBezTo>
                <a:cubicBezTo>
                  <a:pt x="9562741" y="1108366"/>
                  <a:pt x="9621380" y="1103250"/>
                  <a:pt x="9621914" y="1113438"/>
                </a:cubicBezTo>
                <a:cubicBezTo>
                  <a:pt x="9623289" y="1116942"/>
                  <a:pt x="9605417" y="1117027"/>
                  <a:pt x="9590919" y="1116509"/>
                </a:cubicBezTo>
                <a:lnTo>
                  <a:pt x="9579865" y="1115918"/>
                </a:lnTo>
                <a:lnTo>
                  <a:pt x="9494240" y="1102333"/>
                </a:lnTo>
                <a:cubicBezTo>
                  <a:pt x="9464717" y="1097748"/>
                  <a:pt x="9437581" y="1094829"/>
                  <a:pt x="9422629" y="1098676"/>
                </a:cubicBezTo>
                <a:cubicBezTo>
                  <a:pt x="9412440" y="1099211"/>
                  <a:pt x="9408490" y="1108269"/>
                  <a:pt x="9402485" y="1110626"/>
                </a:cubicBezTo>
                <a:cubicBezTo>
                  <a:pt x="9391600" y="1110856"/>
                  <a:pt x="9368868" y="1105918"/>
                  <a:pt x="9347492" y="1107377"/>
                </a:cubicBezTo>
                <a:cubicBezTo>
                  <a:pt x="9332427" y="1105783"/>
                  <a:pt x="9260547" y="1105119"/>
                  <a:pt x="9307402" y="1115606"/>
                </a:cubicBezTo>
                <a:cubicBezTo>
                  <a:pt x="9335709" y="1122976"/>
                  <a:pt x="9373278" y="1118625"/>
                  <a:pt x="9387648" y="1119916"/>
                </a:cubicBezTo>
                <a:cubicBezTo>
                  <a:pt x="9403016" y="1120814"/>
                  <a:pt x="9414130" y="1131469"/>
                  <a:pt x="9418312" y="1133293"/>
                </a:cubicBezTo>
                <a:cubicBezTo>
                  <a:pt x="9428802" y="1132062"/>
                  <a:pt x="9435505" y="1130009"/>
                  <a:pt x="9449875" y="1131300"/>
                </a:cubicBezTo>
                <a:cubicBezTo>
                  <a:pt x="9454055" y="1133123"/>
                  <a:pt x="9471479" y="1140724"/>
                  <a:pt x="9479841" y="1144371"/>
                </a:cubicBezTo>
                <a:cubicBezTo>
                  <a:pt x="9490724" y="1144144"/>
                  <a:pt x="9529523" y="1150285"/>
                  <a:pt x="9563140" y="1154994"/>
                </a:cubicBezTo>
                <a:cubicBezTo>
                  <a:pt x="9588351" y="1158526"/>
                  <a:pt x="9641509" y="1165383"/>
                  <a:pt x="9640486" y="1168087"/>
                </a:cubicBezTo>
                <a:cubicBezTo>
                  <a:pt x="9640145" y="1168987"/>
                  <a:pt x="9633782" y="1169428"/>
                  <a:pt x="9618359" y="1169128"/>
                </a:cubicBezTo>
                <a:cubicBezTo>
                  <a:pt x="9561545" y="1170061"/>
                  <a:pt x="9495440" y="1156155"/>
                  <a:pt x="9440449" y="1152906"/>
                </a:cubicBezTo>
                <a:cubicBezTo>
                  <a:pt x="9391463" y="1147299"/>
                  <a:pt x="9338830" y="1150053"/>
                  <a:pt x="9288325" y="1147933"/>
                </a:cubicBezTo>
                <a:cubicBezTo>
                  <a:pt x="9273651" y="1147338"/>
                  <a:pt x="9223147" y="1145214"/>
                  <a:pt x="9246574" y="1150459"/>
                </a:cubicBezTo>
                <a:cubicBezTo>
                  <a:pt x="9309929" y="1157357"/>
                  <a:pt x="9370927" y="1158248"/>
                  <a:pt x="9430491" y="1164323"/>
                </a:cubicBezTo>
                <a:cubicBezTo>
                  <a:pt x="9466235" y="1164155"/>
                  <a:pt x="9521923" y="1167707"/>
                  <a:pt x="9480009" y="1180119"/>
                </a:cubicBezTo>
                <a:cubicBezTo>
                  <a:pt x="9446623" y="1186292"/>
                  <a:pt x="9407825" y="1180151"/>
                  <a:pt x="9376565" y="1181448"/>
                </a:cubicBezTo>
                <a:cubicBezTo>
                  <a:pt x="9165269" y="1171399"/>
                  <a:pt x="8938603" y="1160456"/>
                  <a:pt x="8732183" y="1152536"/>
                </a:cubicBezTo>
                <a:cubicBezTo>
                  <a:pt x="8668748" y="1150579"/>
                  <a:pt x="8606947" y="1150580"/>
                  <a:pt x="8546573" y="1151826"/>
                </a:cubicBezTo>
                <a:lnTo>
                  <a:pt x="8540230" y="1152068"/>
                </a:lnTo>
                <a:lnTo>
                  <a:pt x="8500268" y="1165671"/>
                </a:lnTo>
                <a:lnTo>
                  <a:pt x="8492051" y="1164798"/>
                </a:lnTo>
                <a:lnTo>
                  <a:pt x="8454292" y="1166686"/>
                </a:lnTo>
                <a:lnTo>
                  <a:pt x="8467184" y="1170634"/>
                </a:lnTo>
                <a:lnTo>
                  <a:pt x="8465938" y="1175085"/>
                </a:lnTo>
                <a:lnTo>
                  <a:pt x="8580820" y="1168633"/>
                </a:lnTo>
                <a:cubicBezTo>
                  <a:pt x="8745261" y="1168194"/>
                  <a:pt x="8915936" y="1176282"/>
                  <a:pt x="9085789" y="1188161"/>
                </a:cubicBezTo>
                <a:cubicBezTo>
                  <a:pt x="9115223" y="1191047"/>
                  <a:pt x="9185278" y="1195890"/>
                  <a:pt x="9156073" y="1203889"/>
                </a:cubicBezTo>
                <a:cubicBezTo>
                  <a:pt x="9128997" y="1207009"/>
                  <a:pt x="9066769" y="1195626"/>
                  <a:pt x="9056582" y="1196160"/>
                </a:cubicBezTo>
                <a:cubicBezTo>
                  <a:pt x="8896322" y="1198422"/>
                  <a:pt x="8758732" y="1184856"/>
                  <a:pt x="8569039" y="1184234"/>
                </a:cubicBezTo>
                <a:lnTo>
                  <a:pt x="8424581" y="1191437"/>
                </a:lnTo>
                <a:lnTo>
                  <a:pt x="8376905" y="1207666"/>
                </a:lnTo>
                <a:lnTo>
                  <a:pt x="8365791" y="1211752"/>
                </a:lnTo>
                <a:lnTo>
                  <a:pt x="8372280" y="1211220"/>
                </a:lnTo>
                <a:lnTo>
                  <a:pt x="8456713" y="1204980"/>
                </a:lnTo>
                <a:lnTo>
                  <a:pt x="8487759" y="1195452"/>
                </a:lnTo>
                <a:lnTo>
                  <a:pt x="8491064" y="1196975"/>
                </a:lnTo>
                <a:lnTo>
                  <a:pt x="8497736" y="1196900"/>
                </a:lnTo>
                <a:lnTo>
                  <a:pt x="8479044" y="1203698"/>
                </a:lnTo>
                <a:lnTo>
                  <a:pt x="8571625" y="1201124"/>
                </a:lnTo>
                <a:cubicBezTo>
                  <a:pt x="8597181" y="1201488"/>
                  <a:pt x="8683201" y="1192555"/>
                  <a:pt x="8667239" y="1206331"/>
                </a:cubicBezTo>
                <a:cubicBezTo>
                  <a:pt x="8675601" y="1209979"/>
                  <a:pt x="8684661" y="1213931"/>
                  <a:pt x="8692492" y="1207392"/>
                </a:cubicBezTo>
                <a:cubicBezTo>
                  <a:pt x="8816843" y="1215183"/>
                  <a:pt x="8941357" y="1213090"/>
                  <a:pt x="9082002" y="1232966"/>
                </a:cubicBezTo>
                <a:cubicBezTo>
                  <a:pt x="8955131" y="1229053"/>
                  <a:pt x="8802702" y="1224777"/>
                  <a:pt x="8671648" y="1219040"/>
                </a:cubicBezTo>
                <a:cubicBezTo>
                  <a:pt x="8651275" y="1220108"/>
                  <a:pt x="8536415" y="1211479"/>
                  <a:pt x="8532766" y="1219843"/>
                </a:cubicBezTo>
                <a:cubicBezTo>
                  <a:pt x="8524139" y="1233915"/>
                  <a:pt x="8616895" y="1244721"/>
                  <a:pt x="8668131" y="1247785"/>
                </a:cubicBezTo>
                <a:lnTo>
                  <a:pt x="8689619" y="1248371"/>
                </a:lnTo>
                <a:lnTo>
                  <a:pt x="8696049" y="1246325"/>
                </a:lnTo>
                <a:lnTo>
                  <a:pt x="8695980" y="1246012"/>
                </a:lnTo>
                <a:cubicBezTo>
                  <a:pt x="8682975" y="1243113"/>
                  <a:pt x="8641725" y="1237718"/>
                  <a:pt x="8554370" y="1229267"/>
                </a:cubicBezTo>
                <a:cubicBezTo>
                  <a:pt x="8569436" y="1230863"/>
                  <a:pt x="8583804" y="1232152"/>
                  <a:pt x="8590811" y="1229402"/>
                </a:cubicBezTo>
                <a:cubicBezTo>
                  <a:pt x="8754021" y="1218473"/>
                  <a:pt x="8921047" y="1234925"/>
                  <a:pt x="9076760" y="1256394"/>
                </a:cubicBezTo>
                <a:cubicBezTo>
                  <a:pt x="8984004" y="1256996"/>
                  <a:pt x="8891115" y="1255050"/>
                  <a:pt x="8797437" y="1253485"/>
                </a:cubicBezTo>
                <a:lnTo>
                  <a:pt x="8710208" y="1253295"/>
                </a:lnTo>
                <a:lnTo>
                  <a:pt x="8679305" y="1264151"/>
                </a:lnTo>
                <a:lnTo>
                  <a:pt x="8803492" y="1264033"/>
                </a:lnTo>
                <a:cubicBezTo>
                  <a:pt x="8880956" y="1265861"/>
                  <a:pt x="8958789" y="1269639"/>
                  <a:pt x="9036901" y="1275508"/>
                </a:cubicBezTo>
                <a:cubicBezTo>
                  <a:pt x="9096770" y="1280886"/>
                  <a:pt x="9168650" y="1281549"/>
                  <a:pt x="9205853" y="1302756"/>
                </a:cubicBezTo>
                <a:cubicBezTo>
                  <a:pt x="9233463" y="1309823"/>
                  <a:pt x="9235591" y="1304944"/>
                  <a:pt x="9249959" y="1306234"/>
                </a:cubicBezTo>
                <a:cubicBezTo>
                  <a:pt x="9286096" y="1307066"/>
                  <a:pt x="9314011" y="1313436"/>
                  <a:pt x="9276444" y="1317788"/>
                </a:cubicBezTo>
                <a:cubicBezTo>
                  <a:pt x="9208745" y="1318949"/>
                  <a:pt x="9173000" y="1319117"/>
                  <a:pt x="9113131" y="1313740"/>
                </a:cubicBezTo>
                <a:cubicBezTo>
                  <a:pt x="8914377" y="1309164"/>
                  <a:pt x="8745527" y="1296894"/>
                  <a:pt x="8543519" y="1301684"/>
                </a:cubicBezTo>
                <a:lnTo>
                  <a:pt x="8527674" y="1302398"/>
                </a:lnTo>
                <a:lnTo>
                  <a:pt x="8530420" y="1304142"/>
                </a:lnTo>
                <a:lnTo>
                  <a:pt x="8545727" y="1304267"/>
                </a:lnTo>
                <a:lnTo>
                  <a:pt x="8534232" y="1313149"/>
                </a:lnTo>
                <a:lnTo>
                  <a:pt x="8657518" y="1311218"/>
                </a:lnTo>
                <a:cubicBezTo>
                  <a:pt x="8796317" y="1312154"/>
                  <a:pt x="8944203" y="1321138"/>
                  <a:pt x="9076096" y="1328278"/>
                </a:cubicBezTo>
                <a:cubicBezTo>
                  <a:pt x="9105530" y="1331163"/>
                  <a:pt x="9146153" y="1333123"/>
                  <a:pt x="9160521" y="1334413"/>
                </a:cubicBezTo>
                <a:cubicBezTo>
                  <a:pt x="9177943" y="1342014"/>
                  <a:pt x="9161751" y="1344904"/>
                  <a:pt x="9174296" y="1350375"/>
                </a:cubicBezTo>
                <a:cubicBezTo>
                  <a:pt x="9174296" y="1350375"/>
                  <a:pt x="9195901" y="1359801"/>
                  <a:pt x="9197725" y="1355620"/>
                </a:cubicBezTo>
                <a:cubicBezTo>
                  <a:pt x="9195901" y="1359801"/>
                  <a:pt x="9143266" y="1362557"/>
                  <a:pt x="9096637" y="1362956"/>
                </a:cubicBezTo>
                <a:cubicBezTo>
                  <a:pt x="9092457" y="1361130"/>
                  <a:pt x="9092457" y="1361130"/>
                  <a:pt x="9094281" y="1356951"/>
                </a:cubicBezTo>
                <a:cubicBezTo>
                  <a:pt x="9092457" y="1361130"/>
                  <a:pt x="9155975" y="1358146"/>
                  <a:pt x="9172471" y="1354557"/>
                </a:cubicBezTo>
                <a:cubicBezTo>
                  <a:pt x="8949393" y="1360109"/>
                  <a:pt x="9014570" y="1362827"/>
                  <a:pt x="9096637" y="1362956"/>
                </a:cubicBezTo>
                <a:lnTo>
                  <a:pt x="9100050" y="1367137"/>
                </a:lnTo>
                <a:lnTo>
                  <a:pt x="9032858" y="1369870"/>
                </a:lnTo>
                <a:cubicBezTo>
                  <a:pt x="9007425" y="1367797"/>
                  <a:pt x="8980917" y="1363906"/>
                  <a:pt x="8953574" y="1361933"/>
                </a:cubicBezTo>
                <a:lnTo>
                  <a:pt x="8625727" y="1361226"/>
                </a:lnTo>
                <a:lnTo>
                  <a:pt x="8624828" y="1365677"/>
                </a:lnTo>
                <a:cubicBezTo>
                  <a:pt x="8623446" y="1369717"/>
                  <a:pt x="8620805" y="1374377"/>
                  <a:pt x="8615769" y="1376857"/>
                </a:cubicBezTo>
                <a:cubicBezTo>
                  <a:pt x="8596278" y="1389846"/>
                  <a:pt x="8534967" y="1402083"/>
                  <a:pt x="8515642" y="1410514"/>
                </a:cubicBezTo>
                <a:cubicBezTo>
                  <a:pt x="8511082" y="1410349"/>
                  <a:pt x="8510724" y="1420227"/>
                  <a:pt x="8505999" y="1424622"/>
                </a:cubicBezTo>
                <a:cubicBezTo>
                  <a:pt x="8481785" y="1442005"/>
                  <a:pt x="8419879" y="1449655"/>
                  <a:pt x="8386683" y="1462909"/>
                </a:cubicBezTo>
                <a:cubicBezTo>
                  <a:pt x="8352920" y="1470818"/>
                  <a:pt x="8310040" y="1478395"/>
                  <a:pt x="8263001" y="1495714"/>
                </a:cubicBezTo>
                <a:cubicBezTo>
                  <a:pt x="8263001" y="1495714"/>
                  <a:pt x="8252958" y="1499916"/>
                  <a:pt x="8252766" y="1505234"/>
                </a:cubicBezTo>
                <a:cubicBezTo>
                  <a:pt x="8266871" y="1514876"/>
                  <a:pt x="8352590" y="1479938"/>
                  <a:pt x="8371750" y="1476066"/>
                </a:cubicBezTo>
                <a:lnTo>
                  <a:pt x="8513431" y="1438523"/>
                </a:lnTo>
                <a:lnTo>
                  <a:pt x="8514344" y="1438836"/>
                </a:lnTo>
                <a:lnTo>
                  <a:pt x="8517188" y="1438828"/>
                </a:lnTo>
                <a:lnTo>
                  <a:pt x="8514744" y="1438175"/>
                </a:lnTo>
                <a:lnTo>
                  <a:pt x="8523209" y="1435932"/>
                </a:lnTo>
                <a:cubicBezTo>
                  <a:pt x="8573067" y="1421510"/>
                  <a:pt x="8622412" y="1406153"/>
                  <a:pt x="8671588" y="1390196"/>
                </a:cubicBezTo>
                <a:lnTo>
                  <a:pt x="8737327" y="1367909"/>
                </a:lnTo>
                <a:lnTo>
                  <a:pt x="8746350" y="1368273"/>
                </a:lnTo>
                <a:cubicBezTo>
                  <a:pt x="8758310" y="1367536"/>
                  <a:pt x="8768928" y="1366247"/>
                  <a:pt x="8774700" y="1366432"/>
                </a:cubicBezTo>
                <a:cubicBezTo>
                  <a:pt x="8787093" y="1366422"/>
                  <a:pt x="8795079" y="1374824"/>
                  <a:pt x="8798297" y="1376148"/>
                </a:cubicBezTo>
                <a:cubicBezTo>
                  <a:pt x="8806938" y="1374592"/>
                  <a:pt x="8812581" y="1372532"/>
                  <a:pt x="8824124" y="1372902"/>
                </a:cubicBezTo>
                <a:lnTo>
                  <a:pt x="8832451" y="1376331"/>
                </a:lnTo>
                <a:lnTo>
                  <a:pt x="8814711" y="1383093"/>
                </a:lnTo>
                <a:lnTo>
                  <a:pt x="8775011" y="1389600"/>
                </a:lnTo>
                <a:lnTo>
                  <a:pt x="8760538" y="1392032"/>
                </a:lnTo>
                <a:lnTo>
                  <a:pt x="8753423" y="1392098"/>
                </a:lnTo>
                <a:lnTo>
                  <a:pt x="8738004" y="1392799"/>
                </a:lnTo>
                <a:lnTo>
                  <a:pt x="8741092" y="1393677"/>
                </a:lnTo>
                <a:lnTo>
                  <a:pt x="8744641" y="1394702"/>
                </a:lnTo>
                <a:lnTo>
                  <a:pt x="8720502" y="1398757"/>
                </a:lnTo>
                <a:cubicBezTo>
                  <a:pt x="8705702" y="1401765"/>
                  <a:pt x="8701328" y="1403962"/>
                  <a:pt x="8728554" y="1403051"/>
                </a:cubicBezTo>
                <a:lnTo>
                  <a:pt x="8762919" y="1399979"/>
                </a:lnTo>
                <a:lnTo>
                  <a:pt x="8766664" y="1401060"/>
                </a:lnTo>
                <a:lnTo>
                  <a:pt x="8767545" y="1401073"/>
                </a:lnTo>
                <a:lnTo>
                  <a:pt x="8723078" y="1418024"/>
                </a:lnTo>
                <a:cubicBezTo>
                  <a:pt x="8700277" y="1427851"/>
                  <a:pt x="8676970" y="1435900"/>
                  <a:pt x="8653408" y="1443131"/>
                </a:cubicBezTo>
                <a:lnTo>
                  <a:pt x="8648654" y="1444479"/>
                </a:lnTo>
                <a:lnTo>
                  <a:pt x="8636435" y="1442018"/>
                </a:lnTo>
                <a:cubicBezTo>
                  <a:pt x="8632348" y="1441959"/>
                  <a:pt x="8629367" y="1443067"/>
                  <a:pt x="8628682" y="1446128"/>
                </a:cubicBezTo>
                <a:lnTo>
                  <a:pt x="8633787" y="1448697"/>
                </a:lnTo>
                <a:lnTo>
                  <a:pt x="8617671" y="1453269"/>
                </a:lnTo>
                <a:lnTo>
                  <a:pt x="8578591" y="1441109"/>
                </a:lnTo>
                <a:cubicBezTo>
                  <a:pt x="8578591" y="1441109"/>
                  <a:pt x="8534574" y="1427448"/>
                  <a:pt x="8538980" y="1435801"/>
                </a:cubicBezTo>
                <a:lnTo>
                  <a:pt x="8550738" y="1439921"/>
                </a:lnTo>
                <a:lnTo>
                  <a:pt x="8568712" y="1440966"/>
                </a:lnTo>
                <a:cubicBezTo>
                  <a:pt x="8575710" y="1441610"/>
                  <a:pt x="8581203" y="1442481"/>
                  <a:pt x="8583418" y="1443700"/>
                </a:cubicBezTo>
                <a:lnTo>
                  <a:pt x="8578703" y="1448277"/>
                </a:lnTo>
                <a:lnTo>
                  <a:pt x="8582997" y="1449462"/>
                </a:lnTo>
                <a:cubicBezTo>
                  <a:pt x="8580771" y="1447568"/>
                  <a:pt x="8592251" y="1450237"/>
                  <a:pt x="8603388" y="1454436"/>
                </a:cubicBezTo>
                <a:lnTo>
                  <a:pt x="8606120" y="1456546"/>
                </a:lnTo>
                <a:lnTo>
                  <a:pt x="8591149" y="1460794"/>
                </a:lnTo>
                <a:lnTo>
                  <a:pt x="8562029" y="1450806"/>
                </a:lnTo>
                <a:lnTo>
                  <a:pt x="8558256" y="1449797"/>
                </a:lnTo>
                <a:lnTo>
                  <a:pt x="8557698" y="1449833"/>
                </a:lnTo>
                <a:lnTo>
                  <a:pt x="8545009" y="1449346"/>
                </a:lnTo>
                <a:lnTo>
                  <a:pt x="8584183" y="1462770"/>
                </a:lnTo>
                <a:lnTo>
                  <a:pt x="8582204" y="1463331"/>
                </a:lnTo>
                <a:lnTo>
                  <a:pt x="8568186" y="1467475"/>
                </a:lnTo>
                <a:lnTo>
                  <a:pt x="8517820" y="1456162"/>
                </a:lnTo>
                <a:lnTo>
                  <a:pt x="8559266" y="1470111"/>
                </a:lnTo>
                <a:lnTo>
                  <a:pt x="8510969" y="1484387"/>
                </a:lnTo>
                <a:cubicBezTo>
                  <a:pt x="8487386" y="1492188"/>
                  <a:pt x="8464049" y="1501092"/>
                  <a:pt x="8441207" y="1512059"/>
                </a:cubicBezTo>
                <a:cubicBezTo>
                  <a:pt x="8464954" y="1507591"/>
                  <a:pt x="8498123" y="1495098"/>
                  <a:pt x="8464596" y="1517469"/>
                </a:cubicBezTo>
                <a:cubicBezTo>
                  <a:pt x="8445271" y="1525901"/>
                  <a:pt x="8359910" y="1550961"/>
                  <a:pt x="8344949" y="1564877"/>
                </a:cubicBezTo>
                <a:cubicBezTo>
                  <a:pt x="8411386" y="1558151"/>
                  <a:pt x="8435464" y="1544568"/>
                  <a:pt x="8492215" y="1532166"/>
                </a:cubicBezTo>
                <a:cubicBezTo>
                  <a:pt x="8568292" y="1511332"/>
                  <a:pt x="8506653" y="1532688"/>
                  <a:pt x="8486968" y="1550998"/>
                </a:cubicBezTo>
                <a:cubicBezTo>
                  <a:pt x="8472009" y="1564914"/>
                  <a:pt x="8511047" y="1537413"/>
                  <a:pt x="8505966" y="1551684"/>
                </a:cubicBezTo>
                <a:cubicBezTo>
                  <a:pt x="8500883" y="1565957"/>
                  <a:pt x="8453609" y="1568810"/>
                  <a:pt x="8434281" y="1577242"/>
                </a:cubicBezTo>
                <a:cubicBezTo>
                  <a:pt x="8410534" y="1581708"/>
                  <a:pt x="8382254" y="1585250"/>
                  <a:pt x="8358204" y="1598073"/>
                </a:cubicBezTo>
                <a:cubicBezTo>
                  <a:pt x="8358204" y="1598073"/>
                  <a:pt x="8357846" y="1607951"/>
                  <a:pt x="8353121" y="1612346"/>
                </a:cubicBezTo>
                <a:cubicBezTo>
                  <a:pt x="8343078" y="1616548"/>
                  <a:pt x="8281440" y="1637904"/>
                  <a:pt x="8266836" y="1641939"/>
                </a:cubicBezTo>
                <a:cubicBezTo>
                  <a:pt x="8199354" y="1677539"/>
                  <a:pt x="8318671" y="1639251"/>
                  <a:pt x="8342391" y="1635544"/>
                </a:cubicBezTo>
                <a:cubicBezTo>
                  <a:pt x="8385466" y="1622648"/>
                  <a:pt x="8418634" y="1610152"/>
                  <a:pt x="8437630" y="1610839"/>
                </a:cubicBezTo>
                <a:cubicBezTo>
                  <a:pt x="8508818" y="1598962"/>
                  <a:pt x="8556617" y="1581670"/>
                  <a:pt x="8627776" y="1570551"/>
                </a:cubicBezTo>
                <a:cubicBezTo>
                  <a:pt x="8570531" y="1596631"/>
                  <a:pt x="8513213" y="1603685"/>
                  <a:pt x="8451573" y="1625041"/>
                </a:cubicBezTo>
                <a:cubicBezTo>
                  <a:pt x="8422341" y="1633874"/>
                  <a:pt x="8389502" y="1637250"/>
                  <a:pt x="8369817" y="1655560"/>
                </a:cubicBezTo>
                <a:cubicBezTo>
                  <a:pt x="8364927" y="1664512"/>
                  <a:pt x="8364765" y="1669071"/>
                  <a:pt x="8355453" y="1674060"/>
                </a:cubicBezTo>
                <a:cubicBezTo>
                  <a:pt x="8331403" y="1686886"/>
                  <a:pt x="8298135" y="1681116"/>
                  <a:pt x="8269525" y="1693776"/>
                </a:cubicBezTo>
                <a:cubicBezTo>
                  <a:pt x="8274085" y="1693939"/>
                  <a:pt x="8278551" y="1717689"/>
                  <a:pt x="8273232" y="1717497"/>
                </a:cubicBezTo>
                <a:cubicBezTo>
                  <a:pt x="8263590" y="1731604"/>
                  <a:pt x="8173928" y="1728358"/>
                  <a:pt x="8168516" y="1751748"/>
                </a:cubicBezTo>
                <a:cubicBezTo>
                  <a:pt x="8205750" y="1753096"/>
                  <a:pt x="8225432" y="1734788"/>
                  <a:pt x="8259031" y="1731439"/>
                </a:cubicBezTo>
                <a:cubicBezTo>
                  <a:pt x="8306307" y="1728586"/>
                  <a:pt x="8349215" y="1720248"/>
                  <a:pt x="8401544" y="1703882"/>
                </a:cubicBezTo>
                <a:cubicBezTo>
                  <a:pt x="8491300" y="1683544"/>
                  <a:pt x="8305784" y="1743023"/>
                  <a:pt x="8305619" y="1747583"/>
                </a:cubicBezTo>
                <a:lnTo>
                  <a:pt x="8361681" y="1754178"/>
                </a:lnTo>
                <a:lnTo>
                  <a:pt x="8354849" y="1757340"/>
                </a:lnTo>
                <a:lnTo>
                  <a:pt x="8341886" y="1760438"/>
                </a:lnTo>
                <a:lnTo>
                  <a:pt x="8330103" y="1762625"/>
                </a:lnTo>
                <a:lnTo>
                  <a:pt x="8335239" y="1763713"/>
                </a:lnTo>
                <a:lnTo>
                  <a:pt x="8325861" y="1766386"/>
                </a:lnTo>
                <a:cubicBezTo>
                  <a:pt x="8308002" y="1771065"/>
                  <a:pt x="8290164" y="1775174"/>
                  <a:pt x="8290164" y="1775174"/>
                </a:cubicBezTo>
                <a:cubicBezTo>
                  <a:pt x="8256995" y="1787670"/>
                  <a:pt x="8242724" y="1782587"/>
                  <a:pt x="8218647" y="1796171"/>
                </a:cubicBezTo>
                <a:cubicBezTo>
                  <a:pt x="8232893" y="1796688"/>
                  <a:pt x="8279247" y="1785099"/>
                  <a:pt x="8301465" y="1781195"/>
                </a:cubicBezTo>
                <a:lnTo>
                  <a:pt x="8310033" y="1780764"/>
                </a:lnTo>
                <a:lnTo>
                  <a:pt x="8251942" y="1795434"/>
                </a:lnTo>
                <a:lnTo>
                  <a:pt x="8260075" y="1795921"/>
                </a:lnTo>
                <a:lnTo>
                  <a:pt x="8291078" y="1794300"/>
                </a:lnTo>
                <a:lnTo>
                  <a:pt x="8284681" y="1797897"/>
                </a:lnTo>
                <a:cubicBezTo>
                  <a:pt x="8275041" y="1804110"/>
                  <a:pt x="8274910" y="1807719"/>
                  <a:pt x="8312866" y="1799581"/>
                </a:cubicBezTo>
                <a:cubicBezTo>
                  <a:pt x="8364893" y="1791577"/>
                  <a:pt x="8417580" y="1765331"/>
                  <a:pt x="8470010" y="1767229"/>
                </a:cubicBezTo>
                <a:cubicBezTo>
                  <a:pt x="8479129" y="1767559"/>
                  <a:pt x="8421689" y="1798958"/>
                  <a:pt x="8416562" y="1793447"/>
                </a:cubicBezTo>
                <a:cubicBezTo>
                  <a:pt x="8426083" y="1803681"/>
                  <a:pt x="8530963" y="1764870"/>
                  <a:pt x="8545565" y="1760835"/>
                </a:cubicBezTo>
                <a:cubicBezTo>
                  <a:pt x="8616753" y="1748956"/>
                  <a:pt x="8688106" y="1732516"/>
                  <a:pt x="8764348" y="1707127"/>
                </a:cubicBezTo>
                <a:cubicBezTo>
                  <a:pt x="8800108" y="1696627"/>
                  <a:pt x="8835908" y="1684989"/>
                  <a:pt x="8869768" y="1674421"/>
                </a:cubicBezTo>
                <a:lnTo>
                  <a:pt x="8944322" y="1653528"/>
                </a:lnTo>
                <a:lnTo>
                  <a:pt x="8942605" y="1655568"/>
                </a:lnTo>
                <a:lnTo>
                  <a:pt x="8762021" y="1719622"/>
                </a:lnTo>
                <a:lnTo>
                  <a:pt x="8752826" y="1719095"/>
                </a:lnTo>
                <a:lnTo>
                  <a:pt x="8755688" y="1721868"/>
                </a:lnTo>
                <a:lnTo>
                  <a:pt x="8728756" y="1731421"/>
                </a:lnTo>
                <a:cubicBezTo>
                  <a:pt x="8643608" y="1758488"/>
                  <a:pt x="8554210" y="1784734"/>
                  <a:pt x="8468470" y="1809781"/>
                </a:cubicBezTo>
                <a:cubicBezTo>
                  <a:pt x="8440025" y="1817882"/>
                  <a:pt x="8363160" y="1839447"/>
                  <a:pt x="8420670" y="1827073"/>
                </a:cubicBezTo>
                <a:cubicBezTo>
                  <a:pt x="8446685" y="1823069"/>
                  <a:pt x="8444133" y="1825259"/>
                  <a:pt x="8433323" y="1829624"/>
                </a:cubicBezTo>
                <a:lnTo>
                  <a:pt x="8421900" y="1834451"/>
                </a:lnTo>
                <a:lnTo>
                  <a:pt x="8344289" y="1843321"/>
                </a:lnTo>
                <a:lnTo>
                  <a:pt x="8307344" y="1852934"/>
                </a:lnTo>
                <a:lnTo>
                  <a:pt x="8305033" y="1854903"/>
                </a:lnTo>
                <a:lnTo>
                  <a:pt x="8319968" y="1853574"/>
                </a:lnTo>
                <a:cubicBezTo>
                  <a:pt x="8345089" y="1850111"/>
                  <a:pt x="8374287" y="1843896"/>
                  <a:pt x="8391798" y="1847972"/>
                </a:cubicBezTo>
                <a:cubicBezTo>
                  <a:pt x="8396778" y="1849763"/>
                  <a:pt x="8401191" y="1856843"/>
                  <a:pt x="8404134" y="1855364"/>
                </a:cubicBezTo>
                <a:lnTo>
                  <a:pt x="8422388" y="1853566"/>
                </a:lnTo>
                <a:lnTo>
                  <a:pt x="8422562" y="1853677"/>
                </a:lnTo>
                <a:cubicBezTo>
                  <a:pt x="8430202" y="1858043"/>
                  <a:pt x="8438389" y="1863094"/>
                  <a:pt x="8438292" y="1865755"/>
                </a:cubicBezTo>
                <a:cubicBezTo>
                  <a:pt x="8437961" y="1874872"/>
                  <a:pt x="8347117" y="1904300"/>
                  <a:pt x="8332514" y="1908337"/>
                </a:cubicBezTo>
                <a:cubicBezTo>
                  <a:pt x="8284359" y="1935506"/>
                  <a:pt x="8442026" y="1888716"/>
                  <a:pt x="8441668" y="1898594"/>
                </a:cubicBezTo>
                <a:cubicBezTo>
                  <a:pt x="8445895" y="1907878"/>
                  <a:pt x="8350466" y="1937900"/>
                  <a:pt x="8402658" y="1925333"/>
                </a:cubicBezTo>
                <a:cubicBezTo>
                  <a:pt x="8454657" y="1918085"/>
                  <a:pt x="8521287" y="1906043"/>
                  <a:pt x="8583523" y="1889273"/>
                </a:cubicBezTo>
                <a:cubicBezTo>
                  <a:pt x="8601924" y="1885374"/>
                  <a:pt x="8659929" y="1859323"/>
                  <a:pt x="8688209" y="1855781"/>
                </a:cubicBezTo>
                <a:cubicBezTo>
                  <a:pt x="8726366" y="1852598"/>
                  <a:pt x="8640246" y="1877631"/>
                  <a:pt x="8630962" y="1881860"/>
                </a:cubicBezTo>
                <a:cubicBezTo>
                  <a:pt x="8549402" y="1907060"/>
                  <a:pt x="8539952" y="1915847"/>
                  <a:pt x="8449080" y="1946036"/>
                </a:cubicBezTo>
                <a:cubicBezTo>
                  <a:pt x="8425195" y="1954302"/>
                  <a:pt x="8406007" y="1958933"/>
                  <a:pt x="8386680" y="1967364"/>
                </a:cubicBezTo>
                <a:cubicBezTo>
                  <a:pt x="8344036" y="1989406"/>
                  <a:pt x="8424673" y="1968740"/>
                  <a:pt x="8443834" y="1964867"/>
                </a:cubicBezTo>
                <a:cubicBezTo>
                  <a:pt x="8472306" y="1956006"/>
                  <a:pt x="8501079" y="1938787"/>
                  <a:pt x="8505143" y="1952631"/>
                </a:cubicBezTo>
                <a:cubicBezTo>
                  <a:pt x="8505308" y="1948071"/>
                  <a:pt x="8452456" y="1978874"/>
                  <a:pt x="8438422" y="1988258"/>
                </a:cubicBezTo>
                <a:cubicBezTo>
                  <a:pt x="8438422" y="1988258"/>
                  <a:pt x="8404824" y="1991606"/>
                  <a:pt x="8418929" y="2001248"/>
                </a:cubicBezTo>
                <a:cubicBezTo>
                  <a:pt x="8418929" y="2001248"/>
                  <a:pt x="8442815" y="1992982"/>
                  <a:pt x="8456657" y="1988918"/>
                </a:cubicBezTo>
                <a:cubicBezTo>
                  <a:pt x="8461647" y="1998229"/>
                  <a:pt x="8465876" y="2007512"/>
                  <a:pt x="8465876" y="2007512"/>
                </a:cubicBezTo>
                <a:cubicBezTo>
                  <a:pt x="8474993" y="2007842"/>
                  <a:pt x="8518205" y="1991146"/>
                  <a:pt x="8537201" y="1991834"/>
                </a:cubicBezTo>
                <a:cubicBezTo>
                  <a:pt x="8537201" y="1991834"/>
                  <a:pt x="8565316" y="1992852"/>
                  <a:pt x="8527589" y="2005182"/>
                </a:cubicBezTo>
                <a:cubicBezTo>
                  <a:pt x="8498355" y="2014015"/>
                  <a:pt x="8517876" y="2000266"/>
                  <a:pt x="8502915" y="2014180"/>
                </a:cubicBezTo>
                <a:cubicBezTo>
                  <a:pt x="8513151" y="2004660"/>
                  <a:pt x="8521745" y="2019427"/>
                  <a:pt x="8516858" y="2028379"/>
                </a:cubicBezTo>
                <a:cubicBezTo>
                  <a:pt x="8521580" y="2023985"/>
                  <a:pt x="8431661" y="2048883"/>
                  <a:pt x="8431497" y="2053443"/>
                </a:cubicBezTo>
                <a:cubicBezTo>
                  <a:pt x="8440258" y="2063651"/>
                  <a:pt x="8507546" y="2033368"/>
                  <a:pt x="8516665" y="2033699"/>
                </a:cubicBezTo>
                <a:cubicBezTo>
                  <a:pt x="8531294" y="2028902"/>
                  <a:pt x="8597329" y="2012271"/>
                  <a:pt x="8602455" y="2017784"/>
                </a:cubicBezTo>
                <a:cubicBezTo>
                  <a:pt x="8606849" y="2022507"/>
                  <a:pt x="8559052" y="2039798"/>
                  <a:pt x="8544449" y="2043835"/>
                </a:cubicBezTo>
                <a:cubicBezTo>
                  <a:pt x="8549172" y="2039440"/>
                  <a:pt x="8482973" y="2060632"/>
                  <a:pt x="8487367" y="2065357"/>
                </a:cubicBezTo>
                <a:cubicBezTo>
                  <a:pt x="8496154" y="2074803"/>
                  <a:pt x="8563610" y="2039964"/>
                  <a:pt x="8601767" y="2036780"/>
                </a:cubicBezTo>
                <a:lnTo>
                  <a:pt x="8631556" y="2032430"/>
                </a:lnTo>
                <a:lnTo>
                  <a:pt x="8609255" y="2044432"/>
                </a:lnTo>
                <a:lnTo>
                  <a:pt x="8606454" y="2045291"/>
                </a:lnTo>
                <a:lnTo>
                  <a:pt x="8596879" y="2049474"/>
                </a:lnTo>
                <a:lnTo>
                  <a:pt x="8589685" y="2050435"/>
                </a:lnTo>
                <a:lnTo>
                  <a:pt x="8568295" y="2056997"/>
                </a:lnTo>
                <a:lnTo>
                  <a:pt x="8571090" y="2059331"/>
                </a:lnTo>
                <a:lnTo>
                  <a:pt x="8567123" y="2060752"/>
                </a:lnTo>
                <a:cubicBezTo>
                  <a:pt x="8569089" y="2058809"/>
                  <a:pt x="8558449" y="2062138"/>
                  <a:pt x="8548241" y="2066885"/>
                </a:cubicBezTo>
                <a:lnTo>
                  <a:pt x="8535017" y="2078775"/>
                </a:lnTo>
                <a:lnTo>
                  <a:pt x="8527001" y="2080976"/>
                </a:lnTo>
                <a:cubicBezTo>
                  <a:pt x="8525287" y="2081464"/>
                  <a:pt x="8526903" y="2081065"/>
                  <a:pt x="8530712" y="2080121"/>
                </a:cubicBezTo>
                <a:lnTo>
                  <a:pt x="8534520" y="2079222"/>
                </a:lnTo>
                <a:lnTo>
                  <a:pt x="8531948" y="2081534"/>
                </a:lnTo>
                <a:cubicBezTo>
                  <a:pt x="8532531" y="2082124"/>
                  <a:pt x="8535728" y="2081344"/>
                  <a:pt x="8540329" y="2079783"/>
                </a:cubicBezTo>
                <a:lnTo>
                  <a:pt x="8553497" y="2074739"/>
                </a:lnTo>
                <a:lnTo>
                  <a:pt x="8570772" y="2070658"/>
                </a:lnTo>
                <a:lnTo>
                  <a:pt x="8574841" y="2070005"/>
                </a:lnTo>
                <a:lnTo>
                  <a:pt x="8525953" y="2090957"/>
                </a:lnTo>
                <a:cubicBezTo>
                  <a:pt x="8486679" y="2106854"/>
                  <a:pt x="8446286" y="2122689"/>
                  <a:pt x="8404747" y="2139657"/>
                </a:cubicBezTo>
                <a:cubicBezTo>
                  <a:pt x="8404747" y="2139657"/>
                  <a:pt x="8388806" y="2135983"/>
                  <a:pt x="8389538" y="2144587"/>
                </a:cubicBezTo>
                <a:cubicBezTo>
                  <a:pt x="8390293" y="2149284"/>
                  <a:pt x="8428554" y="2135555"/>
                  <a:pt x="8407080" y="2142014"/>
                </a:cubicBezTo>
                <a:cubicBezTo>
                  <a:pt x="8460295" y="2125552"/>
                  <a:pt x="8518628" y="2098784"/>
                  <a:pt x="8574417" y="2079120"/>
                </a:cubicBezTo>
                <a:lnTo>
                  <a:pt x="8608424" y="2068760"/>
                </a:lnTo>
                <a:lnTo>
                  <a:pt x="8590376" y="2078215"/>
                </a:lnTo>
                <a:cubicBezTo>
                  <a:pt x="8576535" y="2082279"/>
                  <a:pt x="8538184" y="2090782"/>
                  <a:pt x="8524013" y="2103965"/>
                </a:cubicBezTo>
                <a:lnTo>
                  <a:pt x="8522737" y="2107354"/>
                </a:lnTo>
                <a:lnTo>
                  <a:pt x="8515358" y="2110468"/>
                </a:lnTo>
                <a:cubicBezTo>
                  <a:pt x="8473962" y="2125449"/>
                  <a:pt x="8431069" y="2140064"/>
                  <a:pt x="8392662" y="2156268"/>
                </a:cubicBezTo>
                <a:cubicBezTo>
                  <a:pt x="8389529" y="2157033"/>
                  <a:pt x="8381040" y="2160569"/>
                  <a:pt x="8373964" y="2164552"/>
                </a:cubicBezTo>
                <a:lnTo>
                  <a:pt x="8371636" y="2166161"/>
                </a:lnTo>
                <a:lnTo>
                  <a:pt x="8372747" y="2166032"/>
                </a:lnTo>
                <a:lnTo>
                  <a:pt x="8377842" y="2165523"/>
                </a:lnTo>
                <a:lnTo>
                  <a:pt x="8366571" y="2169663"/>
                </a:lnTo>
                <a:lnTo>
                  <a:pt x="8365257" y="2170572"/>
                </a:lnTo>
                <a:cubicBezTo>
                  <a:pt x="8363272" y="2172498"/>
                  <a:pt x="8362486" y="2174244"/>
                  <a:pt x="8363751" y="2175523"/>
                </a:cubicBezTo>
                <a:lnTo>
                  <a:pt x="8400045" y="2163736"/>
                </a:lnTo>
                <a:cubicBezTo>
                  <a:pt x="8434337" y="2149271"/>
                  <a:pt x="8472212" y="2135149"/>
                  <a:pt x="8506868" y="2124982"/>
                </a:cubicBezTo>
                <a:cubicBezTo>
                  <a:pt x="8479363" y="2137795"/>
                  <a:pt x="8448946" y="2149792"/>
                  <a:pt x="8417209" y="2161928"/>
                </a:cubicBezTo>
                <a:lnTo>
                  <a:pt x="8346864" y="2189163"/>
                </a:lnTo>
                <a:lnTo>
                  <a:pt x="8352783" y="2187678"/>
                </a:lnTo>
                <a:lnTo>
                  <a:pt x="8323894" y="2201280"/>
                </a:lnTo>
                <a:lnTo>
                  <a:pt x="8347682" y="2200137"/>
                </a:lnTo>
                <a:lnTo>
                  <a:pt x="8376621" y="2196119"/>
                </a:lnTo>
                <a:lnTo>
                  <a:pt x="8384415" y="2193624"/>
                </a:lnTo>
                <a:lnTo>
                  <a:pt x="8387143" y="2194008"/>
                </a:lnTo>
                <a:cubicBezTo>
                  <a:pt x="8391131" y="2194877"/>
                  <a:pt x="8393231" y="2195788"/>
                  <a:pt x="8391760" y="2196526"/>
                </a:cubicBezTo>
                <a:lnTo>
                  <a:pt x="8375356" y="2202195"/>
                </a:lnTo>
                <a:lnTo>
                  <a:pt x="8366755" y="2206217"/>
                </a:lnTo>
                <a:cubicBezTo>
                  <a:pt x="8359041" y="2209541"/>
                  <a:pt x="8348716" y="2213794"/>
                  <a:pt x="8335290" y="2219187"/>
                </a:cubicBezTo>
                <a:cubicBezTo>
                  <a:pt x="8315956" y="2228150"/>
                  <a:pt x="8298943" y="2235214"/>
                  <a:pt x="8282992" y="2241568"/>
                </a:cubicBezTo>
                <a:lnTo>
                  <a:pt x="8280637" y="2242497"/>
                </a:lnTo>
                <a:lnTo>
                  <a:pt x="8296897" y="2240048"/>
                </a:lnTo>
                <a:cubicBezTo>
                  <a:pt x="8310675" y="2238137"/>
                  <a:pt x="8324705" y="2236632"/>
                  <a:pt x="8325723" y="2238265"/>
                </a:cubicBezTo>
                <a:lnTo>
                  <a:pt x="8291479" y="2259751"/>
                </a:lnTo>
                <a:cubicBezTo>
                  <a:pt x="8293517" y="2263018"/>
                  <a:pt x="8441214" y="2251063"/>
                  <a:pt x="8373324" y="2262987"/>
                </a:cubicBezTo>
                <a:lnTo>
                  <a:pt x="8336292" y="2268292"/>
                </a:lnTo>
                <a:lnTo>
                  <a:pt x="8318710" y="2276521"/>
                </a:lnTo>
                <a:cubicBezTo>
                  <a:pt x="8310497" y="2280082"/>
                  <a:pt x="8301435" y="2283980"/>
                  <a:pt x="8293505" y="2287942"/>
                </a:cubicBezTo>
                <a:lnTo>
                  <a:pt x="8333674" y="2276755"/>
                </a:lnTo>
                <a:lnTo>
                  <a:pt x="8332041" y="2278439"/>
                </a:lnTo>
                <a:cubicBezTo>
                  <a:pt x="8322277" y="2287279"/>
                  <a:pt x="8313936" y="2292496"/>
                  <a:pt x="8302975" y="2296837"/>
                </a:cubicBezTo>
                <a:lnTo>
                  <a:pt x="8289444" y="2300808"/>
                </a:lnTo>
                <a:lnTo>
                  <a:pt x="8290930" y="2305901"/>
                </a:lnTo>
                <a:cubicBezTo>
                  <a:pt x="8291235" y="2307824"/>
                  <a:pt x="8291127" y="2309264"/>
                  <a:pt x="8290392" y="2309633"/>
                </a:cubicBezTo>
                <a:cubicBezTo>
                  <a:pt x="8314643" y="2310328"/>
                  <a:pt x="8334178" y="2296227"/>
                  <a:pt x="8355489" y="2298396"/>
                </a:cubicBezTo>
                <a:cubicBezTo>
                  <a:pt x="8363750" y="2299255"/>
                  <a:pt x="8365787" y="2302522"/>
                  <a:pt x="8372803" y="2307580"/>
                </a:cubicBezTo>
                <a:cubicBezTo>
                  <a:pt x="8393547" y="2315038"/>
                  <a:pt x="8416668" y="2307720"/>
                  <a:pt x="8439710" y="2305445"/>
                </a:cubicBezTo>
                <a:cubicBezTo>
                  <a:pt x="8489460" y="2302630"/>
                  <a:pt x="8530306" y="2290701"/>
                  <a:pt x="8579150" y="2292632"/>
                </a:cubicBezTo>
                <a:cubicBezTo>
                  <a:pt x="8527441" y="2305725"/>
                  <a:pt x="8488554" y="2307375"/>
                  <a:pt x="8436508" y="2319923"/>
                </a:cubicBezTo>
                <a:cubicBezTo>
                  <a:pt x="8424251" y="2326079"/>
                  <a:pt x="8397056" y="2326864"/>
                  <a:pt x="8363149" y="2330302"/>
                </a:cubicBezTo>
                <a:cubicBezTo>
                  <a:pt x="8358840" y="2331394"/>
                  <a:pt x="8349671" y="2332690"/>
                  <a:pt x="8339271" y="2334114"/>
                </a:cubicBezTo>
                <a:lnTo>
                  <a:pt x="8330950" y="2335328"/>
                </a:lnTo>
                <a:lnTo>
                  <a:pt x="8337304" y="2346175"/>
                </a:lnTo>
                <a:lnTo>
                  <a:pt x="8346395" y="2345508"/>
                </a:lnTo>
                <a:cubicBezTo>
                  <a:pt x="8361303" y="2344636"/>
                  <a:pt x="8375843" y="2343950"/>
                  <a:pt x="8380049" y="2343982"/>
                </a:cubicBezTo>
                <a:cubicBezTo>
                  <a:pt x="8382537" y="2344879"/>
                  <a:pt x="8384886" y="2347095"/>
                  <a:pt x="8386612" y="2349089"/>
                </a:cubicBezTo>
                <a:lnTo>
                  <a:pt x="8386831" y="2349380"/>
                </a:lnTo>
                <a:lnTo>
                  <a:pt x="8408370" y="2340736"/>
                </a:lnTo>
                <a:lnTo>
                  <a:pt x="8423531" y="2337552"/>
                </a:lnTo>
                <a:lnTo>
                  <a:pt x="8430979" y="2347095"/>
                </a:lnTo>
                <a:lnTo>
                  <a:pt x="8432341" y="2348803"/>
                </a:lnTo>
                <a:lnTo>
                  <a:pt x="8448504" y="2345362"/>
                </a:lnTo>
                <a:cubicBezTo>
                  <a:pt x="8464836" y="2345741"/>
                  <a:pt x="8497271" y="2333745"/>
                  <a:pt x="8506664" y="2342614"/>
                </a:cubicBezTo>
                <a:cubicBezTo>
                  <a:pt x="8516056" y="2351484"/>
                  <a:pt x="8478640" y="2343099"/>
                  <a:pt x="8494405" y="2348769"/>
                </a:cubicBezTo>
                <a:cubicBezTo>
                  <a:pt x="8515151" y="2356229"/>
                  <a:pt x="8564900" y="2353413"/>
                  <a:pt x="8505835" y="2360905"/>
                </a:cubicBezTo>
                <a:cubicBezTo>
                  <a:pt x="8484470" y="2364840"/>
                  <a:pt x="8468375" y="2366131"/>
                  <a:pt x="8451779" y="2368295"/>
                </a:cubicBezTo>
                <a:lnTo>
                  <a:pt x="8448432" y="2369038"/>
                </a:lnTo>
                <a:lnTo>
                  <a:pt x="8451043" y="2372320"/>
                </a:lnTo>
                <a:lnTo>
                  <a:pt x="8458636" y="2381414"/>
                </a:lnTo>
                <a:lnTo>
                  <a:pt x="8473652" y="2380629"/>
                </a:lnTo>
                <a:lnTo>
                  <a:pt x="8477026" y="2380493"/>
                </a:lnTo>
                <a:lnTo>
                  <a:pt x="8463003" y="2386644"/>
                </a:lnTo>
                <a:lnTo>
                  <a:pt x="8465602" y="2389756"/>
                </a:lnTo>
                <a:lnTo>
                  <a:pt x="8495190" y="2380200"/>
                </a:lnTo>
                <a:lnTo>
                  <a:pt x="8507556" y="2383638"/>
                </a:lnTo>
                <a:cubicBezTo>
                  <a:pt x="8512418" y="2386692"/>
                  <a:pt x="8493826" y="2387850"/>
                  <a:pt x="8480645" y="2390715"/>
                </a:cubicBezTo>
                <a:cubicBezTo>
                  <a:pt x="8559549" y="2395428"/>
                  <a:pt x="8629736" y="2373770"/>
                  <a:pt x="8706605" y="2375215"/>
                </a:cubicBezTo>
                <a:lnTo>
                  <a:pt x="8719646" y="2374891"/>
                </a:lnTo>
                <a:lnTo>
                  <a:pt x="8718968" y="2375234"/>
                </a:lnTo>
                <a:cubicBezTo>
                  <a:pt x="8708771" y="2380650"/>
                  <a:pt x="8669817" y="2390399"/>
                  <a:pt x="8655360" y="2400027"/>
                </a:cubicBezTo>
                <a:cubicBezTo>
                  <a:pt x="8636643" y="2413866"/>
                  <a:pt x="8687723" y="2392129"/>
                  <a:pt x="8693988" y="2390601"/>
                </a:cubicBezTo>
                <a:cubicBezTo>
                  <a:pt x="8706267" y="2385653"/>
                  <a:pt x="8716012" y="2381995"/>
                  <a:pt x="8724596" y="2378962"/>
                </a:cubicBezTo>
                <a:lnTo>
                  <a:pt x="8738184" y="2374430"/>
                </a:lnTo>
                <a:lnTo>
                  <a:pt x="8786018" y="2373245"/>
                </a:lnTo>
                <a:lnTo>
                  <a:pt x="8785547" y="2377041"/>
                </a:lnTo>
                <a:cubicBezTo>
                  <a:pt x="8784963" y="2376453"/>
                  <a:pt x="8786962" y="2375689"/>
                  <a:pt x="8790462" y="2374866"/>
                </a:cubicBezTo>
                <a:lnTo>
                  <a:pt x="8801425" y="2372863"/>
                </a:lnTo>
                <a:lnTo>
                  <a:pt x="8837176" y="2371978"/>
                </a:lnTo>
                <a:lnTo>
                  <a:pt x="8825294" y="2376614"/>
                </a:lnTo>
                <a:cubicBezTo>
                  <a:pt x="8822574" y="2373862"/>
                  <a:pt x="8820241" y="2371502"/>
                  <a:pt x="8821035" y="2380823"/>
                </a:cubicBezTo>
                <a:cubicBezTo>
                  <a:pt x="8821035" y="2380823"/>
                  <a:pt x="8823000" y="2378881"/>
                  <a:pt x="8825294" y="2376614"/>
                </a:cubicBezTo>
                <a:lnTo>
                  <a:pt x="8828330" y="2384984"/>
                </a:lnTo>
                <a:lnTo>
                  <a:pt x="8791960" y="2390273"/>
                </a:lnTo>
                <a:cubicBezTo>
                  <a:pt x="8781171" y="2386395"/>
                  <a:pt x="8770310" y="2387558"/>
                  <a:pt x="8760993" y="2392235"/>
                </a:cubicBezTo>
                <a:cubicBezTo>
                  <a:pt x="8768012" y="2397293"/>
                  <a:pt x="8779701" y="2396427"/>
                  <a:pt x="8791960" y="2390273"/>
                </a:cubicBezTo>
                <a:lnTo>
                  <a:pt x="8830018" y="2390423"/>
                </a:lnTo>
                <a:lnTo>
                  <a:pt x="8812058" y="2399025"/>
                </a:lnTo>
                <a:lnTo>
                  <a:pt x="8804628" y="2403147"/>
                </a:lnTo>
                <a:lnTo>
                  <a:pt x="8684361" y="2410783"/>
                </a:lnTo>
                <a:cubicBezTo>
                  <a:pt x="8605898" y="2416845"/>
                  <a:pt x="8528003" y="2424852"/>
                  <a:pt x="8449987" y="2437570"/>
                </a:cubicBezTo>
                <a:cubicBezTo>
                  <a:pt x="8442840" y="2439014"/>
                  <a:pt x="8421417" y="2439760"/>
                  <a:pt x="8401125" y="2441547"/>
                </a:cubicBezTo>
                <a:lnTo>
                  <a:pt x="8392150" y="2442742"/>
                </a:lnTo>
                <a:lnTo>
                  <a:pt x="8367856" y="2451667"/>
                </a:lnTo>
                <a:lnTo>
                  <a:pt x="8363320" y="2453303"/>
                </a:lnTo>
                <a:lnTo>
                  <a:pt x="8369842" y="2455648"/>
                </a:lnTo>
                <a:cubicBezTo>
                  <a:pt x="8408236" y="2454245"/>
                  <a:pt x="8439767" y="2446991"/>
                  <a:pt x="8465413" y="2442694"/>
                </a:cubicBezTo>
                <a:cubicBezTo>
                  <a:pt x="8492946" y="2442454"/>
                  <a:pt x="8537074" y="2429593"/>
                  <a:pt x="8560421" y="2435030"/>
                </a:cubicBezTo>
                <a:cubicBezTo>
                  <a:pt x="8565401" y="2436821"/>
                  <a:pt x="8569813" y="2443899"/>
                  <a:pt x="8572757" y="2442422"/>
                </a:cubicBezTo>
                <a:cubicBezTo>
                  <a:pt x="8589087" y="2442803"/>
                  <a:pt x="8634762" y="2433454"/>
                  <a:pt x="8653130" y="2437102"/>
                </a:cubicBezTo>
                <a:cubicBezTo>
                  <a:pt x="8661880" y="2437713"/>
                  <a:pt x="8667992" y="2447514"/>
                  <a:pt x="8667992" y="2447514"/>
                </a:cubicBezTo>
                <a:cubicBezTo>
                  <a:pt x="8667992" y="2447514"/>
                  <a:pt x="8670056" y="2447728"/>
                  <a:pt x="8672919" y="2447543"/>
                </a:cubicBezTo>
                <a:lnTo>
                  <a:pt x="8677187" y="2446500"/>
                </a:lnTo>
                <a:lnTo>
                  <a:pt x="8683934" y="2446799"/>
                </a:lnTo>
                <a:lnTo>
                  <a:pt x="8684777" y="2447847"/>
                </a:lnTo>
                <a:cubicBezTo>
                  <a:pt x="8685398" y="2448070"/>
                  <a:pt x="8686132" y="2447700"/>
                  <a:pt x="8687604" y="2446962"/>
                </a:cubicBezTo>
                <a:lnTo>
                  <a:pt x="8683934" y="2446799"/>
                </a:lnTo>
                <a:lnTo>
                  <a:pt x="8682626" y="2445171"/>
                </a:lnTo>
                <a:cubicBezTo>
                  <a:pt x="8692583" y="2448752"/>
                  <a:pt x="8705482" y="2450855"/>
                  <a:pt x="8705482" y="2450855"/>
                </a:cubicBezTo>
                <a:cubicBezTo>
                  <a:pt x="8708991" y="2462679"/>
                  <a:pt x="8651659" y="2447135"/>
                  <a:pt x="8622167" y="2457654"/>
                </a:cubicBezTo>
                <a:cubicBezTo>
                  <a:pt x="8619224" y="2459132"/>
                  <a:pt x="8611946" y="2467075"/>
                  <a:pt x="8609005" y="2468552"/>
                </a:cubicBezTo>
                <a:cubicBezTo>
                  <a:pt x="8588828" y="2474394"/>
                  <a:pt x="8562841" y="2478147"/>
                  <a:pt x="8534742" y="2483675"/>
                </a:cubicBezTo>
                <a:cubicBezTo>
                  <a:pt x="8523389" y="2485087"/>
                  <a:pt x="8428381" y="2492750"/>
                  <a:pt x="8425440" y="2494228"/>
                </a:cubicBezTo>
                <a:cubicBezTo>
                  <a:pt x="8424988" y="2496600"/>
                  <a:pt x="8429090" y="2500082"/>
                  <a:pt x="8433989" y="2503164"/>
                </a:cubicBezTo>
                <a:lnTo>
                  <a:pt x="8442645" y="2507407"/>
                </a:lnTo>
                <a:lnTo>
                  <a:pt x="8463691" y="2504405"/>
                </a:lnTo>
                <a:cubicBezTo>
                  <a:pt x="8496417" y="2497189"/>
                  <a:pt x="8529741" y="2487229"/>
                  <a:pt x="8534503" y="2493287"/>
                </a:cubicBezTo>
                <a:cubicBezTo>
                  <a:pt x="8538294" y="2496400"/>
                  <a:pt x="8533678" y="2501452"/>
                  <a:pt x="8525570" y="2507044"/>
                </a:cubicBezTo>
                <a:lnTo>
                  <a:pt x="8514867" y="2513126"/>
                </a:lnTo>
                <a:lnTo>
                  <a:pt x="8532105" y="2511457"/>
                </a:lnTo>
                <a:cubicBezTo>
                  <a:pt x="8563070" y="2509493"/>
                  <a:pt x="8590265" y="2508708"/>
                  <a:pt x="8601127" y="2507545"/>
                </a:cubicBezTo>
                <a:cubicBezTo>
                  <a:pt x="8663662" y="2505104"/>
                  <a:pt x="8721395" y="2501675"/>
                  <a:pt x="8777669" y="2498356"/>
                </a:cubicBezTo>
                <a:lnTo>
                  <a:pt x="8789433" y="2497757"/>
                </a:lnTo>
                <a:lnTo>
                  <a:pt x="8778611" y="2504381"/>
                </a:lnTo>
                <a:lnTo>
                  <a:pt x="8775077" y="2507017"/>
                </a:lnTo>
                <a:lnTo>
                  <a:pt x="8738530" y="2510055"/>
                </a:lnTo>
                <a:cubicBezTo>
                  <a:pt x="8715974" y="2512084"/>
                  <a:pt x="8658720" y="2510086"/>
                  <a:pt x="8643521" y="2517718"/>
                </a:cubicBezTo>
                <a:cubicBezTo>
                  <a:pt x="8637638" y="2520672"/>
                  <a:pt x="8643750" y="2530475"/>
                  <a:pt x="8636810" y="2538964"/>
                </a:cubicBezTo>
                <a:cubicBezTo>
                  <a:pt x="8626591" y="2548386"/>
                  <a:pt x="8616292" y="2544263"/>
                  <a:pt x="8594079" y="2546835"/>
                </a:cubicBezTo>
                <a:cubicBezTo>
                  <a:pt x="8576843" y="2551200"/>
                  <a:pt x="8564584" y="2557355"/>
                  <a:pt x="8553232" y="2558765"/>
                </a:cubicBezTo>
                <a:lnTo>
                  <a:pt x="8449777" y="2571275"/>
                </a:lnTo>
                <a:lnTo>
                  <a:pt x="8441599" y="2574446"/>
                </a:lnTo>
                <a:lnTo>
                  <a:pt x="8464354" y="2570323"/>
                </a:lnTo>
                <a:cubicBezTo>
                  <a:pt x="8486382" y="2566413"/>
                  <a:pt x="8506823" y="2563836"/>
                  <a:pt x="8518912" y="2566703"/>
                </a:cubicBezTo>
                <a:cubicBezTo>
                  <a:pt x="8526832" y="2567016"/>
                  <a:pt x="8531245" y="2574095"/>
                  <a:pt x="8536223" y="2575886"/>
                </a:cubicBezTo>
                <a:cubicBezTo>
                  <a:pt x="8544635" y="2575953"/>
                  <a:pt x="8561381" y="2571833"/>
                  <a:pt x="8578051" y="2572759"/>
                </a:cubicBezTo>
                <a:cubicBezTo>
                  <a:pt x="8589405" y="2571348"/>
                  <a:pt x="8644622" y="2570079"/>
                  <a:pt x="8610150" y="2578807"/>
                </a:cubicBezTo>
                <a:cubicBezTo>
                  <a:pt x="8589482" y="2584894"/>
                  <a:pt x="8559911" y="2581867"/>
                  <a:pt x="8549048" y="2583032"/>
                </a:cubicBezTo>
                <a:cubicBezTo>
                  <a:pt x="8537356" y="2583896"/>
                  <a:pt x="8530416" y="2592387"/>
                  <a:pt x="8527476" y="2593864"/>
                </a:cubicBezTo>
                <a:cubicBezTo>
                  <a:pt x="8519216" y="2593007"/>
                  <a:pt x="8513747" y="2591462"/>
                  <a:pt x="8502885" y="2592625"/>
                </a:cubicBezTo>
                <a:cubicBezTo>
                  <a:pt x="8499943" y="2594102"/>
                  <a:pt x="8487686" y="2600257"/>
                  <a:pt x="8481801" y="2603213"/>
                </a:cubicBezTo>
                <a:cubicBezTo>
                  <a:pt x="8473392" y="2603145"/>
                  <a:pt x="8444463" y="2608376"/>
                  <a:pt x="8419305" y="2612427"/>
                </a:cubicBezTo>
                <a:cubicBezTo>
                  <a:pt x="8394150" y="2616478"/>
                  <a:pt x="8331654" y="2625691"/>
                  <a:pt x="8378952" y="2624110"/>
                </a:cubicBezTo>
                <a:lnTo>
                  <a:pt x="8420446" y="2620401"/>
                </a:lnTo>
                <a:lnTo>
                  <a:pt x="8446944" y="2618033"/>
                </a:lnTo>
                <a:cubicBezTo>
                  <a:pt x="8469848" y="2614756"/>
                  <a:pt x="8492496" y="2611071"/>
                  <a:pt x="8513410" y="2609507"/>
                </a:cubicBezTo>
                <a:cubicBezTo>
                  <a:pt x="8531835" y="2607048"/>
                  <a:pt x="8551277" y="2606225"/>
                  <a:pt x="8570932" y="2605739"/>
                </a:cubicBezTo>
                <a:lnTo>
                  <a:pt x="8585525" y="2605312"/>
                </a:lnTo>
                <a:lnTo>
                  <a:pt x="8582677" y="2606359"/>
                </a:lnTo>
                <a:lnTo>
                  <a:pt x="8559076" y="2615129"/>
                </a:lnTo>
                <a:lnTo>
                  <a:pt x="8522802" y="2618376"/>
                </a:lnTo>
                <a:cubicBezTo>
                  <a:pt x="8495268" y="2618615"/>
                  <a:pt x="8452952" y="2621989"/>
                  <a:pt x="8487086" y="2631305"/>
                </a:cubicBezTo>
                <a:lnTo>
                  <a:pt x="8512395" y="2632182"/>
                </a:lnTo>
                <a:lnTo>
                  <a:pt x="8460048" y="2650341"/>
                </a:lnTo>
                <a:lnTo>
                  <a:pt x="8343799" y="2692167"/>
                </a:lnTo>
                <a:lnTo>
                  <a:pt x="8324042" y="2655061"/>
                </a:lnTo>
                <a:cubicBezTo>
                  <a:pt x="8308384" y="2628926"/>
                  <a:pt x="8289161" y="2606226"/>
                  <a:pt x="8269591" y="2614450"/>
                </a:cubicBezTo>
                <a:lnTo>
                  <a:pt x="8301544" y="2693597"/>
                </a:lnTo>
                <a:cubicBezTo>
                  <a:pt x="8273674" y="2686771"/>
                  <a:pt x="8286228" y="2642748"/>
                  <a:pt x="8252123" y="2631292"/>
                </a:cubicBezTo>
                <a:cubicBezTo>
                  <a:pt x="8261923" y="2687461"/>
                  <a:pt x="8344414" y="2817194"/>
                  <a:pt x="8272643" y="2742743"/>
                </a:cubicBezTo>
                <a:cubicBezTo>
                  <a:pt x="8256691" y="2726197"/>
                  <a:pt x="8245373" y="2703416"/>
                  <a:pt x="8266206" y="2748947"/>
                </a:cubicBezTo>
                <a:cubicBezTo>
                  <a:pt x="8272207" y="2766215"/>
                  <a:pt x="8271372" y="2811353"/>
                  <a:pt x="8281808" y="2833216"/>
                </a:cubicBezTo>
                <a:lnTo>
                  <a:pt x="8297776" y="2865968"/>
                </a:lnTo>
                <a:lnTo>
                  <a:pt x="8189103" y="2899640"/>
                </a:lnTo>
                <a:lnTo>
                  <a:pt x="8176127" y="2902742"/>
                </a:lnTo>
                <a:lnTo>
                  <a:pt x="8119835" y="2921651"/>
                </a:lnTo>
                <a:lnTo>
                  <a:pt x="8102129" y="2926965"/>
                </a:lnTo>
                <a:lnTo>
                  <a:pt x="8082533" y="2899255"/>
                </a:lnTo>
                <a:cubicBezTo>
                  <a:pt x="8064073" y="2874812"/>
                  <a:pt x="8052717" y="2866309"/>
                  <a:pt x="8062886" y="2902392"/>
                </a:cubicBezTo>
                <a:lnTo>
                  <a:pt x="8071546" y="2927741"/>
                </a:lnTo>
                <a:lnTo>
                  <a:pt x="8043084" y="2934544"/>
                </a:lnTo>
                <a:cubicBezTo>
                  <a:pt x="7990728" y="2945526"/>
                  <a:pt x="7934102" y="2955998"/>
                  <a:pt x="7871447" y="2966400"/>
                </a:cubicBezTo>
                <a:cubicBezTo>
                  <a:pt x="7813692" y="2977800"/>
                  <a:pt x="7748886" y="2986821"/>
                  <a:pt x="7684105" y="2994999"/>
                </a:cubicBezTo>
                <a:lnTo>
                  <a:pt x="7568213" y="3009570"/>
                </a:lnTo>
                <a:lnTo>
                  <a:pt x="7589491" y="3011258"/>
                </a:lnTo>
                <a:cubicBezTo>
                  <a:pt x="7598559" y="3010305"/>
                  <a:pt x="7607859" y="3008371"/>
                  <a:pt x="7617142" y="3007456"/>
                </a:cubicBezTo>
                <a:cubicBezTo>
                  <a:pt x="7657229" y="3005187"/>
                  <a:pt x="7690141" y="2995576"/>
                  <a:pt x="7729499" y="2997130"/>
                </a:cubicBezTo>
                <a:cubicBezTo>
                  <a:pt x="7687833" y="3007681"/>
                  <a:pt x="7656500" y="3009010"/>
                  <a:pt x="7614560" y="3019123"/>
                </a:cubicBezTo>
                <a:cubicBezTo>
                  <a:pt x="7604685" y="3024081"/>
                  <a:pt x="7582772" y="3024713"/>
                  <a:pt x="7555450" y="3027485"/>
                </a:cubicBezTo>
                <a:cubicBezTo>
                  <a:pt x="7545033" y="3030123"/>
                  <a:pt x="7499368" y="3034255"/>
                  <a:pt x="7497457" y="3038132"/>
                </a:cubicBezTo>
                <a:lnTo>
                  <a:pt x="7512710" y="3041775"/>
                </a:lnTo>
                <a:lnTo>
                  <a:pt x="7581885" y="3033868"/>
                </a:lnTo>
                <a:lnTo>
                  <a:pt x="7656017" y="3023457"/>
                </a:lnTo>
                <a:lnTo>
                  <a:pt x="7648280" y="3023542"/>
                </a:lnTo>
                <a:cubicBezTo>
                  <a:pt x="7643606" y="3023426"/>
                  <a:pt x="7640294" y="3023104"/>
                  <a:pt x="7639711" y="3022514"/>
                </a:cubicBezTo>
                <a:cubicBezTo>
                  <a:pt x="7637381" y="3020156"/>
                  <a:pt x="7656888" y="3015640"/>
                  <a:pt x="7658855" y="3013696"/>
                </a:cubicBezTo>
                <a:cubicBezTo>
                  <a:pt x="7780116" y="2990204"/>
                  <a:pt x="7900145" y="2977261"/>
                  <a:pt x="8015989" y="2944357"/>
                </a:cubicBezTo>
                <a:lnTo>
                  <a:pt x="8071745" y="2928323"/>
                </a:lnTo>
                <a:lnTo>
                  <a:pt x="8074149" y="2935361"/>
                </a:lnTo>
                <a:lnTo>
                  <a:pt x="8031929" y="2948030"/>
                </a:lnTo>
                <a:cubicBezTo>
                  <a:pt x="7962942" y="2968037"/>
                  <a:pt x="7908739" y="2978090"/>
                  <a:pt x="7835416" y="2993056"/>
                </a:cubicBezTo>
                <a:cubicBezTo>
                  <a:pt x="7817087" y="2996797"/>
                  <a:pt x="7791739" y="3002616"/>
                  <a:pt x="7765473" y="3008081"/>
                </a:cubicBezTo>
                <a:lnTo>
                  <a:pt x="7765378" y="3008096"/>
                </a:lnTo>
                <a:lnTo>
                  <a:pt x="7834543" y="2998383"/>
                </a:lnTo>
                <a:lnTo>
                  <a:pt x="8025883" y="2962338"/>
                </a:lnTo>
                <a:lnTo>
                  <a:pt x="8038182" y="2968770"/>
                </a:lnTo>
                <a:lnTo>
                  <a:pt x="8035330" y="2960558"/>
                </a:lnTo>
                <a:lnTo>
                  <a:pt x="8079888" y="2952163"/>
                </a:lnTo>
                <a:lnTo>
                  <a:pt x="8092337" y="2988606"/>
                </a:lnTo>
                <a:lnTo>
                  <a:pt x="8094449" y="2993717"/>
                </a:lnTo>
                <a:lnTo>
                  <a:pt x="8050959" y="3005033"/>
                </a:lnTo>
                <a:lnTo>
                  <a:pt x="8050878" y="3004968"/>
                </a:lnTo>
                <a:lnTo>
                  <a:pt x="8050730" y="3004853"/>
                </a:lnTo>
                <a:lnTo>
                  <a:pt x="8037911" y="2994800"/>
                </a:lnTo>
                <a:lnTo>
                  <a:pt x="8036214" y="2993468"/>
                </a:lnTo>
                <a:cubicBezTo>
                  <a:pt x="8034680" y="2992266"/>
                  <a:pt x="8035063" y="2992566"/>
                  <a:pt x="8036501" y="2993694"/>
                </a:cubicBezTo>
                <a:lnTo>
                  <a:pt x="8037911" y="2994800"/>
                </a:lnTo>
                <a:lnTo>
                  <a:pt x="8043114" y="2998881"/>
                </a:lnTo>
                <a:lnTo>
                  <a:pt x="8050730" y="3004853"/>
                </a:lnTo>
                <a:lnTo>
                  <a:pt x="8050959" y="3005033"/>
                </a:lnTo>
                <a:lnTo>
                  <a:pt x="8002854" y="3017549"/>
                </a:lnTo>
                <a:lnTo>
                  <a:pt x="7652478" y="3076138"/>
                </a:lnTo>
                <a:lnTo>
                  <a:pt x="7696687" y="3075650"/>
                </a:lnTo>
                <a:cubicBezTo>
                  <a:pt x="7742320" y="3072398"/>
                  <a:pt x="7785746" y="3062800"/>
                  <a:pt x="7832200" y="3063673"/>
                </a:cubicBezTo>
                <a:lnTo>
                  <a:pt x="7842707" y="3063413"/>
                </a:lnTo>
                <a:lnTo>
                  <a:pt x="7842162" y="3063689"/>
                </a:lnTo>
                <a:cubicBezTo>
                  <a:pt x="7838053" y="3065872"/>
                  <a:pt x="7828153" y="3068926"/>
                  <a:pt x="7817823" y="3072407"/>
                </a:cubicBezTo>
                <a:lnTo>
                  <a:pt x="7797690" y="3080831"/>
                </a:lnTo>
                <a:lnTo>
                  <a:pt x="7815972" y="3078286"/>
                </a:lnTo>
                <a:lnTo>
                  <a:pt x="7822033" y="3076072"/>
                </a:lnTo>
                <a:cubicBezTo>
                  <a:pt x="7831927" y="3072085"/>
                  <a:pt x="7839780" y="3069137"/>
                  <a:pt x="7846698" y="3066693"/>
                </a:cubicBezTo>
                <a:lnTo>
                  <a:pt x="7857646" y="3063043"/>
                </a:lnTo>
                <a:lnTo>
                  <a:pt x="7896190" y="3062089"/>
                </a:lnTo>
                <a:lnTo>
                  <a:pt x="7895809" y="3065146"/>
                </a:lnTo>
                <a:cubicBezTo>
                  <a:pt x="7895339" y="3064671"/>
                  <a:pt x="7896951" y="3064057"/>
                  <a:pt x="7899769" y="3063393"/>
                </a:cubicBezTo>
                <a:lnTo>
                  <a:pt x="7908603" y="3061780"/>
                </a:lnTo>
                <a:lnTo>
                  <a:pt x="7937412" y="3061066"/>
                </a:lnTo>
                <a:lnTo>
                  <a:pt x="7936159" y="3061556"/>
                </a:lnTo>
                <a:lnTo>
                  <a:pt x="7946084" y="3060173"/>
                </a:lnTo>
                <a:lnTo>
                  <a:pt x="8052322" y="3035346"/>
                </a:lnTo>
                <a:lnTo>
                  <a:pt x="8056478" y="3054568"/>
                </a:lnTo>
                <a:cubicBezTo>
                  <a:pt x="8068408" y="3088566"/>
                  <a:pt x="8097914" y="3127454"/>
                  <a:pt x="8122178" y="3165965"/>
                </a:cubicBezTo>
                <a:lnTo>
                  <a:pt x="8149645" y="3218670"/>
                </a:lnTo>
                <a:lnTo>
                  <a:pt x="8037896" y="3242141"/>
                </a:lnTo>
                <a:cubicBezTo>
                  <a:pt x="7953385" y="3257405"/>
                  <a:pt x="7864965" y="3269713"/>
                  <a:pt x="7777003" y="3285318"/>
                </a:cubicBezTo>
                <a:lnTo>
                  <a:pt x="7769959" y="3286405"/>
                </a:lnTo>
                <a:lnTo>
                  <a:pt x="7775005" y="3286103"/>
                </a:lnTo>
                <a:cubicBezTo>
                  <a:pt x="7781639" y="3285622"/>
                  <a:pt x="7789315" y="3285081"/>
                  <a:pt x="7795280" y="3284914"/>
                </a:cubicBezTo>
                <a:lnTo>
                  <a:pt x="7800903" y="3285103"/>
                </a:lnTo>
                <a:lnTo>
                  <a:pt x="7803873" y="3283730"/>
                </a:lnTo>
                <a:cubicBezTo>
                  <a:pt x="7811452" y="3280702"/>
                  <a:pt x="7819376" y="3278816"/>
                  <a:pt x="7820767" y="3283392"/>
                </a:cubicBezTo>
                <a:cubicBezTo>
                  <a:pt x="7819213" y="3288685"/>
                  <a:pt x="7770520" y="3301748"/>
                  <a:pt x="7768936" y="3303314"/>
                </a:cubicBezTo>
                <a:cubicBezTo>
                  <a:pt x="7745677" y="3312529"/>
                  <a:pt x="7723353" y="3320975"/>
                  <a:pt x="7700872" y="3329654"/>
                </a:cubicBezTo>
                <a:lnTo>
                  <a:pt x="7663538" y="3344666"/>
                </a:lnTo>
                <a:lnTo>
                  <a:pt x="7663118" y="3346944"/>
                </a:lnTo>
                <a:cubicBezTo>
                  <a:pt x="7662258" y="3348915"/>
                  <a:pt x="7660953" y="3351245"/>
                  <a:pt x="7659665" y="3353440"/>
                </a:cubicBezTo>
                <a:lnTo>
                  <a:pt x="7659284" y="3354083"/>
                </a:lnTo>
                <a:lnTo>
                  <a:pt x="7668191" y="3350699"/>
                </a:lnTo>
                <a:cubicBezTo>
                  <a:pt x="7679385" y="3346316"/>
                  <a:pt x="7688748" y="3342344"/>
                  <a:pt x="7690643" y="3341882"/>
                </a:cubicBezTo>
                <a:cubicBezTo>
                  <a:pt x="7741895" y="3321903"/>
                  <a:pt x="7797188" y="3302317"/>
                  <a:pt x="7858555" y="3276726"/>
                </a:cubicBezTo>
                <a:cubicBezTo>
                  <a:pt x="7858555" y="3276726"/>
                  <a:pt x="7891232" y="3263838"/>
                  <a:pt x="7888359" y="3270436"/>
                </a:cubicBezTo>
                <a:lnTo>
                  <a:pt x="7879658" y="3274238"/>
                </a:lnTo>
                <a:lnTo>
                  <a:pt x="7866055" y="3276055"/>
                </a:lnTo>
                <a:cubicBezTo>
                  <a:pt x="7860772" y="3276943"/>
                  <a:pt x="7856645" y="3277917"/>
                  <a:pt x="7855033" y="3278970"/>
                </a:cubicBezTo>
                <a:lnTo>
                  <a:pt x="7858877" y="3282181"/>
                </a:lnTo>
                <a:lnTo>
                  <a:pt x="7855681" y="3283325"/>
                </a:lnTo>
                <a:cubicBezTo>
                  <a:pt x="7858849" y="3280194"/>
                  <a:pt x="7821387" y="3294053"/>
                  <a:pt x="7827337" y="3300071"/>
                </a:cubicBezTo>
                <a:cubicBezTo>
                  <a:pt x="7829216" y="3301972"/>
                  <a:pt x="7864799" y="3286212"/>
                  <a:pt x="7871695" y="3283153"/>
                </a:cubicBezTo>
                <a:lnTo>
                  <a:pt x="7874505" y="3282172"/>
                </a:lnTo>
                <a:lnTo>
                  <a:pt x="7874930" y="3282168"/>
                </a:lnTo>
                <a:lnTo>
                  <a:pt x="7884549" y="3281075"/>
                </a:lnTo>
                <a:lnTo>
                  <a:pt x="7822508" y="3307664"/>
                </a:lnTo>
                <a:cubicBezTo>
                  <a:pt x="7790861" y="3320474"/>
                  <a:pt x="7758314" y="3333232"/>
                  <a:pt x="7724842" y="3346904"/>
                </a:cubicBezTo>
                <a:cubicBezTo>
                  <a:pt x="7724842" y="3346904"/>
                  <a:pt x="7711997" y="3343944"/>
                  <a:pt x="7712586" y="3350877"/>
                </a:cubicBezTo>
                <a:cubicBezTo>
                  <a:pt x="7713194" y="3354662"/>
                  <a:pt x="7744025" y="3343599"/>
                  <a:pt x="7726722" y="3348805"/>
                </a:cubicBezTo>
                <a:cubicBezTo>
                  <a:pt x="7783894" y="3331118"/>
                  <a:pt x="7848398" y="3298668"/>
                  <a:pt x="7905601" y="3284708"/>
                </a:cubicBezTo>
                <a:cubicBezTo>
                  <a:pt x="7853353" y="3313185"/>
                  <a:pt x="7776998" y="3334177"/>
                  <a:pt x="7715104" y="3360289"/>
                </a:cubicBezTo>
                <a:cubicBezTo>
                  <a:pt x="7712579" y="3360905"/>
                  <a:pt x="7705739" y="3363755"/>
                  <a:pt x="7700037" y="3366965"/>
                </a:cubicBezTo>
                <a:lnTo>
                  <a:pt x="7698162" y="3368262"/>
                </a:lnTo>
                <a:lnTo>
                  <a:pt x="7699056" y="3368158"/>
                </a:lnTo>
                <a:lnTo>
                  <a:pt x="7703162" y="3367748"/>
                </a:lnTo>
                <a:lnTo>
                  <a:pt x="7694080" y="3371083"/>
                </a:lnTo>
                <a:lnTo>
                  <a:pt x="7693021" y="3371816"/>
                </a:lnTo>
                <a:cubicBezTo>
                  <a:pt x="7691422" y="3373367"/>
                  <a:pt x="7690790" y="3374774"/>
                  <a:pt x="7691808" y="3375805"/>
                </a:cubicBezTo>
                <a:lnTo>
                  <a:pt x="7721053" y="3366308"/>
                </a:lnTo>
                <a:cubicBezTo>
                  <a:pt x="7748685" y="3354652"/>
                  <a:pt x="7779203" y="3343272"/>
                  <a:pt x="7807129" y="3335080"/>
                </a:cubicBezTo>
                <a:cubicBezTo>
                  <a:pt x="7784966" y="3345405"/>
                  <a:pt x="7760457" y="3355072"/>
                  <a:pt x="7734884" y="3364851"/>
                </a:cubicBezTo>
                <a:lnTo>
                  <a:pt x="7678201" y="3386796"/>
                </a:lnTo>
                <a:lnTo>
                  <a:pt x="7682969" y="3385599"/>
                </a:lnTo>
                <a:lnTo>
                  <a:pt x="7659692" y="3396559"/>
                </a:lnTo>
                <a:lnTo>
                  <a:pt x="7678860" y="3395638"/>
                </a:lnTo>
                <a:lnTo>
                  <a:pt x="7702179" y="3392401"/>
                </a:lnTo>
                <a:lnTo>
                  <a:pt x="7708459" y="3390391"/>
                </a:lnTo>
                <a:lnTo>
                  <a:pt x="7710656" y="3390701"/>
                </a:lnTo>
                <a:cubicBezTo>
                  <a:pt x="7713871" y="3391398"/>
                  <a:pt x="7715562" y="3392134"/>
                  <a:pt x="7714378" y="3392729"/>
                </a:cubicBezTo>
                <a:lnTo>
                  <a:pt x="7701159" y="3397297"/>
                </a:lnTo>
                <a:lnTo>
                  <a:pt x="7694228" y="3400537"/>
                </a:lnTo>
                <a:cubicBezTo>
                  <a:pt x="7688012" y="3403216"/>
                  <a:pt x="7679693" y="3406644"/>
                  <a:pt x="7668873" y="3410989"/>
                </a:cubicBezTo>
                <a:cubicBezTo>
                  <a:pt x="7653295" y="3418211"/>
                  <a:pt x="7639586" y="3423903"/>
                  <a:pt x="7626735" y="3429022"/>
                </a:cubicBezTo>
                <a:lnTo>
                  <a:pt x="7624837" y="3429770"/>
                </a:lnTo>
                <a:lnTo>
                  <a:pt x="7637940" y="3427797"/>
                </a:lnTo>
                <a:cubicBezTo>
                  <a:pt x="7649040" y="3426257"/>
                  <a:pt x="7660346" y="3425046"/>
                  <a:pt x="7661166" y="3426362"/>
                </a:cubicBezTo>
                <a:lnTo>
                  <a:pt x="7633572" y="3443675"/>
                </a:lnTo>
                <a:cubicBezTo>
                  <a:pt x="7635214" y="3446306"/>
                  <a:pt x="7754226" y="3436673"/>
                  <a:pt x="7699522" y="3446280"/>
                </a:cubicBezTo>
                <a:lnTo>
                  <a:pt x="7669681" y="3450558"/>
                </a:lnTo>
                <a:lnTo>
                  <a:pt x="7655515" y="3457187"/>
                </a:lnTo>
                <a:cubicBezTo>
                  <a:pt x="7648898" y="3460057"/>
                  <a:pt x="7641594" y="3463197"/>
                  <a:pt x="7635205" y="3466389"/>
                </a:cubicBezTo>
                <a:lnTo>
                  <a:pt x="7667573" y="3457376"/>
                </a:lnTo>
                <a:lnTo>
                  <a:pt x="7666257" y="3458731"/>
                </a:lnTo>
                <a:cubicBezTo>
                  <a:pt x="7658390" y="3465855"/>
                  <a:pt x="7651667" y="3470059"/>
                  <a:pt x="7642836" y="3473557"/>
                </a:cubicBezTo>
                <a:lnTo>
                  <a:pt x="7631932" y="3476758"/>
                </a:lnTo>
                <a:lnTo>
                  <a:pt x="7633130" y="3480861"/>
                </a:lnTo>
                <a:cubicBezTo>
                  <a:pt x="7633376" y="3482410"/>
                  <a:pt x="7633289" y="3483571"/>
                  <a:pt x="7632697" y="3483868"/>
                </a:cubicBezTo>
                <a:cubicBezTo>
                  <a:pt x="7652237" y="3484427"/>
                  <a:pt x="7667980" y="3473066"/>
                  <a:pt x="7685150" y="3474814"/>
                </a:cubicBezTo>
                <a:cubicBezTo>
                  <a:pt x="7691807" y="3475506"/>
                  <a:pt x="7693449" y="3478139"/>
                  <a:pt x="7699102" y="3482214"/>
                </a:cubicBezTo>
                <a:cubicBezTo>
                  <a:pt x="7715818" y="3488224"/>
                  <a:pt x="7734447" y="3482326"/>
                  <a:pt x="7753016" y="3480493"/>
                </a:cubicBezTo>
                <a:cubicBezTo>
                  <a:pt x="7793102" y="3478225"/>
                  <a:pt x="7826015" y="3468613"/>
                  <a:pt x="7865372" y="3470169"/>
                </a:cubicBezTo>
                <a:cubicBezTo>
                  <a:pt x="7823705" y="3480719"/>
                  <a:pt x="7792372" y="3482049"/>
                  <a:pt x="7750434" y="3492160"/>
                </a:cubicBezTo>
                <a:cubicBezTo>
                  <a:pt x="7740558" y="3497119"/>
                  <a:pt x="7718644" y="3497752"/>
                  <a:pt x="7691323" y="3500523"/>
                </a:cubicBezTo>
                <a:cubicBezTo>
                  <a:pt x="7687852" y="3501403"/>
                  <a:pt x="7680462" y="3502447"/>
                  <a:pt x="7672084" y="3503595"/>
                </a:cubicBezTo>
                <a:lnTo>
                  <a:pt x="7665377" y="3504574"/>
                </a:lnTo>
                <a:lnTo>
                  <a:pt x="7670498" y="3513313"/>
                </a:lnTo>
                <a:lnTo>
                  <a:pt x="7677823" y="3512775"/>
                </a:lnTo>
                <a:cubicBezTo>
                  <a:pt x="7689836" y="3512072"/>
                  <a:pt x="7701551" y="3511520"/>
                  <a:pt x="7704940" y="3511546"/>
                </a:cubicBezTo>
                <a:cubicBezTo>
                  <a:pt x="7706946" y="3512268"/>
                  <a:pt x="7708837" y="3514054"/>
                  <a:pt x="7710228" y="3515661"/>
                </a:cubicBezTo>
                <a:lnTo>
                  <a:pt x="7710405" y="3515895"/>
                </a:lnTo>
                <a:lnTo>
                  <a:pt x="7727762" y="3508930"/>
                </a:lnTo>
                <a:lnTo>
                  <a:pt x="7739978" y="3506364"/>
                </a:lnTo>
                <a:lnTo>
                  <a:pt x="7745980" y="3514053"/>
                </a:lnTo>
                <a:lnTo>
                  <a:pt x="7747075" y="3515431"/>
                </a:lnTo>
                <a:lnTo>
                  <a:pt x="7760101" y="3512656"/>
                </a:lnTo>
                <a:cubicBezTo>
                  <a:pt x="7773261" y="3512963"/>
                  <a:pt x="7799395" y="3503297"/>
                  <a:pt x="7806964" y="3510443"/>
                </a:cubicBezTo>
                <a:cubicBezTo>
                  <a:pt x="7814531" y="3517591"/>
                  <a:pt x="7784383" y="3510835"/>
                  <a:pt x="7797087" y="3515403"/>
                </a:cubicBezTo>
                <a:cubicBezTo>
                  <a:pt x="7813804" y="3521413"/>
                  <a:pt x="7853889" y="3519145"/>
                  <a:pt x="7806297" y="3525182"/>
                </a:cubicBezTo>
                <a:cubicBezTo>
                  <a:pt x="7789080" y="3528354"/>
                  <a:pt x="7776112" y="3529392"/>
                  <a:pt x="7762740" y="3531137"/>
                </a:cubicBezTo>
                <a:lnTo>
                  <a:pt x="7760042" y="3531735"/>
                </a:lnTo>
                <a:lnTo>
                  <a:pt x="7762145" y="3534380"/>
                </a:lnTo>
                <a:lnTo>
                  <a:pt x="7768263" y="3541708"/>
                </a:lnTo>
                <a:lnTo>
                  <a:pt x="7780364" y="3541075"/>
                </a:lnTo>
                <a:lnTo>
                  <a:pt x="7783083" y="3540966"/>
                </a:lnTo>
                <a:lnTo>
                  <a:pt x="7771784" y="3545922"/>
                </a:lnTo>
                <a:lnTo>
                  <a:pt x="7773877" y="3548429"/>
                </a:lnTo>
                <a:lnTo>
                  <a:pt x="7797719" y="3540729"/>
                </a:lnTo>
                <a:lnTo>
                  <a:pt x="7807682" y="3543499"/>
                </a:lnTo>
                <a:cubicBezTo>
                  <a:pt x="7811600" y="3545961"/>
                  <a:pt x="7796621" y="3546893"/>
                  <a:pt x="7785999" y="3549202"/>
                </a:cubicBezTo>
                <a:cubicBezTo>
                  <a:pt x="7849578" y="3552999"/>
                  <a:pt x="7906133" y="3535548"/>
                  <a:pt x="7968072" y="3536712"/>
                </a:cubicBezTo>
                <a:lnTo>
                  <a:pt x="7978579" y="3536451"/>
                </a:lnTo>
                <a:lnTo>
                  <a:pt x="7978034" y="3536729"/>
                </a:lnTo>
                <a:cubicBezTo>
                  <a:pt x="7969817" y="3541092"/>
                  <a:pt x="7938429" y="3548947"/>
                  <a:pt x="7926779" y="3556706"/>
                </a:cubicBezTo>
                <a:cubicBezTo>
                  <a:pt x="7911699" y="3567856"/>
                  <a:pt x="7952859" y="3550341"/>
                  <a:pt x="7957907" y="3549111"/>
                </a:cubicBezTo>
                <a:cubicBezTo>
                  <a:pt x="7967800" y="3545123"/>
                  <a:pt x="7975653" y="3542174"/>
                  <a:pt x="7982569" y="3539731"/>
                </a:cubicBezTo>
                <a:lnTo>
                  <a:pt x="7993518" y="3536081"/>
                </a:lnTo>
                <a:lnTo>
                  <a:pt x="8032063" y="3535125"/>
                </a:lnTo>
                <a:lnTo>
                  <a:pt x="8031681" y="3538185"/>
                </a:lnTo>
                <a:cubicBezTo>
                  <a:pt x="8031211" y="3537710"/>
                  <a:pt x="8032823" y="3537095"/>
                  <a:pt x="8035642" y="3536431"/>
                </a:cubicBezTo>
                <a:lnTo>
                  <a:pt x="8044475" y="3534817"/>
                </a:lnTo>
                <a:lnTo>
                  <a:pt x="8073283" y="3534104"/>
                </a:lnTo>
                <a:lnTo>
                  <a:pt x="8063708" y="3537840"/>
                </a:lnTo>
                <a:cubicBezTo>
                  <a:pt x="8061517" y="3535623"/>
                  <a:pt x="8059637" y="3533722"/>
                  <a:pt x="8060278" y="3541231"/>
                </a:cubicBezTo>
                <a:cubicBezTo>
                  <a:pt x="8060278" y="3541231"/>
                  <a:pt x="8061862" y="3539666"/>
                  <a:pt x="8063708" y="3537840"/>
                </a:cubicBezTo>
                <a:lnTo>
                  <a:pt x="8066154" y="3544585"/>
                </a:lnTo>
                <a:lnTo>
                  <a:pt x="8036850" y="3548846"/>
                </a:lnTo>
                <a:lnTo>
                  <a:pt x="8067516" y="3548967"/>
                </a:lnTo>
                <a:lnTo>
                  <a:pt x="8053044" y="3555899"/>
                </a:lnTo>
                <a:lnTo>
                  <a:pt x="8047057" y="3559219"/>
                </a:lnTo>
                <a:lnTo>
                  <a:pt x="7950150" y="3565373"/>
                </a:lnTo>
                <a:cubicBezTo>
                  <a:pt x="7886924" y="3570257"/>
                  <a:pt x="7824159" y="3576709"/>
                  <a:pt x="7761295" y="3586958"/>
                </a:cubicBezTo>
                <a:cubicBezTo>
                  <a:pt x="7755536" y="3588120"/>
                  <a:pt x="7738274" y="3588721"/>
                  <a:pt x="7721923" y="3590163"/>
                </a:cubicBezTo>
                <a:lnTo>
                  <a:pt x="7714692" y="3591124"/>
                </a:lnTo>
                <a:lnTo>
                  <a:pt x="7695118" y="3598316"/>
                </a:lnTo>
                <a:lnTo>
                  <a:pt x="7691461" y="3599635"/>
                </a:lnTo>
                <a:lnTo>
                  <a:pt x="7696715" y="3601523"/>
                </a:lnTo>
                <a:cubicBezTo>
                  <a:pt x="7727653" y="3600393"/>
                  <a:pt x="7753060" y="3594548"/>
                  <a:pt x="7773725" y="3591086"/>
                </a:cubicBezTo>
                <a:cubicBezTo>
                  <a:pt x="7795912" y="3590892"/>
                  <a:pt x="7831468" y="3580529"/>
                  <a:pt x="7850280" y="3584910"/>
                </a:cubicBezTo>
                <a:cubicBezTo>
                  <a:pt x="7854293" y="3586353"/>
                  <a:pt x="7857849" y="3592057"/>
                  <a:pt x="7860220" y="3590866"/>
                </a:cubicBezTo>
                <a:cubicBezTo>
                  <a:pt x="7873379" y="3591173"/>
                  <a:pt x="7910183" y="3583640"/>
                  <a:pt x="7924982" y="3586580"/>
                </a:cubicBezTo>
                <a:cubicBezTo>
                  <a:pt x="7932034" y="3587072"/>
                  <a:pt x="7936958" y="3594970"/>
                  <a:pt x="7936958" y="3594970"/>
                </a:cubicBezTo>
                <a:cubicBezTo>
                  <a:pt x="7936958" y="3594970"/>
                  <a:pt x="7938621" y="3595143"/>
                  <a:pt x="7940929" y="3594994"/>
                </a:cubicBezTo>
                <a:lnTo>
                  <a:pt x="7944368" y="3594153"/>
                </a:lnTo>
                <a:lnTo>
                  <a:pt x="7949805" y="3594394"/>
                </a:lnTo>
                <a:lnTo>
                  <a:pt x="7950483" y="3595238"/>
                </a:lnTo>
                <a:cubicBezTo>
                  <a:pt x="7950985" y="3595418"/>
                  <a:pt x="7951576" y="3595120"/>
                  <a:pt x="7952762" y="3594524"/>
                </a:cubicBezTo>
                <a:lnTo>
                  <a:pt x="7949805" y="3594394"/>
                </a:lnTo>
                <a:lnTo>
                  <a:pt x="7948749" y="3593083"/>
                </a:lnTo>
                <a:cubicBezTo>
                  <a:pt x="7956772" y="3595967"/>
                  <a:pt x="7967167" y="3597663"/>
                  <a:pt x="7967167" y="3597663"/>
                </a:cubicBezTo>
                <a:cubicBezTo>
                  <a:pt x="7969995" y="3607189"/>
                  <a:pt x="7923797" y="3594665"/>
                  <a:pt x="7900034" y="3603139"/>
                </a:cubicBezTo>
                <a:cubicBezTo>
                  <a:pt x="7897665" y="3604330"/>
                  <a:pt x="7891799" y="3610732"/>
                  <a:pt x="7889429" y="3611922"/>
                </a:cubicBezTo>
                <a:cubicBezTo>
                  <a:pt x="7873170" y="3616628"/>
                  <a:pt x="7852230" y="3619653"/>
                  <a:pt x="7829589" y="3624107"/>
                </a:cubicBezTo>
                <a:cubicBezTo>
                  <a:pt x="7820442" y="3625245"/>
                  <a:pt x="7743887" y="3631419"/>
                  <a:pt x="7741515" y="3632611"/>
                </a:cubicBezTo>
                <a:cubicBezTo>
                  <a:pt x="7741152" y="3634522"/>
                  <a:pt x="7744456" y="3637328"/>
                  <a:pt x="7748404" y="3639810"/>
                </a:cubicBezTo>
                <a:lnTo>
                  <a:pt x="7755379" y="3643231"/>
                </a:lnTo>
                <a:lnTo>
                  <a:pt x="7772337" y="3640811"/>
                </a:lnTo>
                <a:cubicBezTo>
                  <a:pt x="7798707" y="3634996"/>
                  <a:pt x="7825559" y="3626971"/>
                  <a:pt x="7829396" y="3631851"/>
                </a:cubicBezTo>
                <a:cubicBezTo>
                  <a:pt x="7832451" y="3634360"/>
                  <a:pt x="7828732" y="3638431"/>
                  <a:pt x="7822198" y="3642937"/>
                </a:cubicBezTo>
                <a:lnTo>
                  <a:pt x="7813574" y="3647838"/>
                </a:lnTo>
                <a:lnTo>
                  <a:pt x="7827464" y="3646492"/>
                </a:lnTo>
                <a:cubicBezTo>
                  <a:pt x="7852415" y="3644910"/>
                  <a:pt x="7874328" y="3644278"/>
                  <a:pt x="7883080" y="3643341"/>
                </a:cubicBezTo>
                <a:cubicBezTo>
                  <a:pt x="7933468" y="3641374"/>
                  <a:pt x="7979990" y="3638612"/>
                  <a:pt x="8025334" y="3635937"/>
                </a:cubicBezTo>
                <a:lnTo>
                  <a:pt x="8034814" y="3635454"/>
                </a:lnTo>
                <a:lnTo>
                  <a:pt x="8026093" y="3640792"/>
                </a:lnTo>
                <a:lnTo>
                  <a:pt x="8023244" y="3642915"/>
                </a:lnTo>
                <a:lnTo>
                  <a:pt x="7993796" y="3645363"/>
                </a:lnTo>
                <a:cubicBezTo>
                  <a:pt x="7975622" y="3646998"/>
                  <a:pt x="7929488" y="3645389"/>
                  <a:pt x="7917241" y="3651539"/>
                </a:cubicBezTo>
                <a:cubicBezTo>
                  <a:pt x="7912500" y="3653920"/>
                  <a:pt x="7917425" y="3661818"/>
                  <a:pt x="7911833" y="3668658"/>
                </a:cubicBezTo>
                <a:cubicBezTo>
                  <a:pt x="7903598" y="3676250"/>
                  <a:pt x="7895301" y="3672927"/>
                  <a:pt x="7877401" y="3675000"/>
                </a:cubicBezTo>
                <a:cubicBezTo>
                  <a:pt x="7863512" y="3678518"/>
                  <a:pt x="7853635" y="3683477"/>
                  <a:pt x="7844487" y="3684613"/>
                </a:cubicBezTo>
                <a:lnTo>
                  <a:pt x="7761125" y="3694694"/>
                </a:lnTo>
                <a:lnTo>
                  <a:pt x="7754536" y="3697249"/>
                </a:lnTo>
                <a:lnTo>
                  <a:pt x="7772871" y="3693926"/>
                </a:lnTo>
                <a:cubicBezTo>
                  <a:pt x="7790620" y="3690776"/>
                  <a:pt x="7807092" y="3688699"/>
                  <a:pt x="7816834" y="3691010"/>
                </a:cubicBezTo>
                <a:cubicBezTo>
                  <a:pt x="7823214" y="3691263"/>
                  <a:pt x="7826772" y="3696965"/>
                  <a:pt x="7830782" y="3698408"/>
                </a:cubicBezTo>
                <a:cubicBezTo>
                  <a:pt x="7837560" y="3698463"/>
                  <a:pt x="7851053" y="3695144"/>
                  <a:pt x="7864487" y="3695889"/>
                </a:cubicBezTo>
                <a:cubicBezTo>
                  <a:pt x="7873635" y="3694752"/>
                  <a:pt x="7918128" y="3693729"/>
                  <a:pt x="7890351" y="3700762"/>
                </a:cubicBezTo>
                <a:cubicBezTo>
                  <a:pt x="7873697" y="3705668"/>
                  <a:pt x="7849868" y="3703229"/>
                  <a:pt x="7841116" y="3704167"/>
                </a:cubicBezTo>
                <a:cubicBezTo>
                  <a:pt x="7831696" y="3704864"/>
                  <a:pt x="7826103" y="3711705"/>
                  <a:pt x="7823734" y="3712896"/>
                </a:cubicBezTo>
                <a:cubicBezTo>
                  <a:pt x="7817079" y="3712204"/>
                  <a:pt x="7812671" y="3710960"/>
                  <a:pt x="7803919" y="3711897"/>
                </a:cubicBezTo>
                <a:cubicBezTo>
                  <a:pt x="7801549" y="3713088"/>
                  <a:pt x="7791672" y="3718047"/>
                  <a:pt x="7786931" y="3720428"/>
                </a:cubicBezTo>
                <a:cubicBezTo>
                  <a:pt x="7780153" y="3720374"/>
                  <a:pt x="7756845" y="3724588"/>
                  <a:pt x="7736573" y="3727852"/>
                </a:cubicBezTo>
                <a:cubicBezTo>
                  <a:pt x="7716303" y="3731117"/>
                  <a:pt x="7665945" y="3738541"/>
                  <a:pt x="7704057" y="3737267"/>
                </a:cubicBezTo>
                <a:lnTo>
                  <a:pt x="7737492" y="3734278"/>
                </a:lnTo>
                <a:lnTo>
                  <a:pt x="7758844" y="3732370"/>
                </a:lnTo>
                <a:cubicBezTo>
                  <a:pt x="7777299" y="3729730"/>
                  <a:pt x="7795548" y="3726760"/>
                  <a:pt x="7812401" y="3725500"/>
                </a:cubicBezTo>
                <a:cubicBezTo>
                  <a:pt x="7827245" y="3723519"/>
                  <a:pt x="7842912" y="3722855"/>
                  <a:pt x="7858750" y="3722464"/>
                </a:cubicBezTo>
                <a:lnTo>
                  <a:pt x="7870510" y="3722118"/>
                </a:lnTo>
                <a:lnTo>
                  <a:pt x="7868213" y="3722963"/>
                </a:lnTo>
                <a:lnTo>
                  <a:pt x="7849196" y="3730031"/>
                </a:lnTo>
                <a:lnTo>
                  <a:pt x="7819968" y="3732646"/>
                </a:lnTo>
                <a:cubicBezTo>
                  <a:pt x="7797781" y="3732839"/>
                  <a:pt x="7763684" y="3735558"/>
                  <a:pt x="7791188" y="3743064"/>
                </a:cubicBezTo>
                <a:lnTo>
                  <a:pt x="7811583" y="3743771"/>
                </a:lnTo>
                <a:lnTo>
                  <a:pt x="7769402" y="3758403"/>
                </a:lnTo>
                <a:lnTo>
                  <a:pt x="7700370" y="3783241"/>
                </a:lnTo>
                <a:lnTo>
                  <a:pt x="7659413" y="3700528"/>
                </a:lnTo>
                <a:lnTo>
                  <a:pt x="7667525" y="3723330"/>
                </a:lnTo>
                <a:cubicBezTo>
                  <a:pt x="7669624" y="3731948"/>
                  <a:pt x="7670746" y="3744611"/>
                  <a:pt x="7672646" y="3757853"/>
                </a:cubicBezTo>
                <a:lnTo>
                  <a:pt x="7680989" y="3790213"/>
                </a:lnTo>
                <a:lnTo>
                  <a:pt x="7665184" y="3795900"/>
                </a:lnTo>
                <a:cubicBezTo>
                  <a:pt x="7639488" y="3806742"/>
                  <a:pt x="7658329" y="3801739"/>
                  <a:pt x="7674525" y="3796883"/>
                </a:cubicBezTo>
                <a:lnTo>
                  <a:pt x="7682103" y="3794530"/>
                </a:lnTo>
                <a:lnTo>
                  <a:pt x="7682443" y="3795847"/>
                </a:lnTo>
                <a:cubicBezTo>
                  <a:pt x="7683107" y="3796537"/>
                  <a:pt x="7684774" y="3799530"/>
                  <a:pt x="7687054" y="3804041"/>
                </a:cubicBezTo>
                <a:lnTo>
                  <a:pt x="7689197" y="3808513"/>
                </a:lnTo>
                <a:lnTo>
                  <a:pt x="7677605" y="3812264"/>
                </a:lnTo>
                <a:cubicBezTo>
                  <a:pt x="7663421" y="3817793"/>
                  <a:pt x="7653352" y="3823139"/>
                  <a:pt x="7654544" y="3826628"/>
                </a:cubicBezTo>
                <a:lnTo>
                  <a:pt x="7662869" y="3828336"/>
                </a:lnTo>
                <a:lnTo>
                  <a:pt x="7677936" y="3824221"/>
                </a:lnTo>
                <a:lnTo>
                  <a:pt x="7693812" y="3818138"/>
                </a:lnTo>
                <a:lnTo>
                  <a:pt x="7695349" y="3821339"/>
                </a:lnTo>
                <a:lnTo>
                  <a:pt x="7695830" y="3822472"/>
                </a:lnTo>
                <a:lnTo>
                  <a:pt x="7672748" y="3830363"/>
                </a:lnTo>
                <a:lnTo>
                  <a:pt x="7674060" y="3830634"/>
                </a:lnTo>
                <a:lnTo>
                  <a:pt x="7677454" y="3829851"/>
                </a:lnTo>
                <a:lnTo>
                  <a:pt x="7690830" y="3855179"/>
                </a:lnTo>
                <a:cubicBezTo>
                  <a:pt x="7698426" y="3869359"/>
                  <a:pt x="7707263" y="3885972"/>
                  <a:pt x="7716079" y="3903135"/>
                </a:cubicBezTo>
                <a:lnTo>
                  <a:pt x="7716269" y="3903522"/>
                </a:lnTo>
                <a:lnTo>
                  <a:pt x="7656599" y="3926587"/>
                </a:lnTo>
                <a:cubicBezTo>
                  <a:pt x="7622504" y="3938482"/>
                  <a:pt x="7587805" y="3949264"/>
                  <a:pt x="7551080" y="3959283"/>
                </a:cubicBezTo>
                <a:lnTo>
                  <a:pt x="7540625" y="3961782"/>
                </a:lnTo>
                <a:lnTo>
                  <a:pt x="7498302" y="3975998"/>
                </a:lnTo>
                <a:lnTo>
                  <a:pt x="7496274" y="3973336"/>
                </a:lnTo>
                <a:lnTo>
                  <a:pt x="7496976" y="3976443"/>
                </a:lnTo>
                <a:lnTo>
                  <a:pt x="7495265" y="3977018"/>
                </a:lnTo>
                <a:lnTo>
                  <a:pt x="7456246" y="3988727"/>
                </a:lnTo>
                <a:lnTo>
                  <a:pt x="7451768" y="3983761"/>
                </a:lnTo>
                <a:lnTo>
                  <a:pt x="7466978" y="3979387"/>
                </a:lnTo>
                <a:lnTo>
                  <a:pt x="7451220" y="3983154"/>
                </a:lnTo>
                <a:lnTo>
                  <a:pt x="7436248" y="3966547"/>
                </a:lnTo>
                <a:lnTo>
                  <a:pt x="7421305" y="3960243"/>
                </a:lnTo>
                <a:lnTo>
                  <a:pt x="7431677" y="3987732"/>
                </a:lnTo>
                <a:lnTo>
                  <a:pt x="7295121" y="4013076"/>
                </a:lnTo>
                <a:cubicBezTo>
                  <a:pt x="7271851" y="4017669"/>
                  <a:pt x="7247163" y="4021783"/>
                  <a:pt x="7221765" y="4025572"/>
                </a:cubicBezTo>
                <a:lnTo>
                  <a:pt x="7220600" y="4025730"/>
                </a:lnTo>
                <a:lnTo>
                  <a:pt x="7219359" y="4024107"/>
                </a:lnTo>
                <a:lnTo>
                  <a:pt x="7219900" y="4025825"/>
                </a:lnTo>
                <a:lnTo>
                  <a:pt x="7144164" y="4036121"/>
                </a:lnTo>
                <a:cubicBezTo>
                  <a:pt x="7091964" y="4042710"/>
                  <a:pt x="7039783" y="4048621"/>
                  <a:pt x="6993316" y="4055087"/>
                </a:cubicBezTo>
                <a:cubicBezTo>
                  <a:pt x="6921624" y="4065068"/>
                  <a:pt x="6867491" y="4078018"/>
                  <a:pt x="6790490" y="4088738"/>
                </a:cubicBezTo>
                <a:cubicBezTo>
                  <a:pt x="6782304" y="4089877"/>
                  <a:pt x="6765120" y="4091592"/>
                  <a:pt x="6743788" y="4093716"/>
                </a:cubicBezTo>
                <a:lnTo>
                  <a:pt x="6711472" y="4097068"/>
                </a:lnTo>
                <a:lnTo>
                  <a:pt x="6686161" y="4100605"/>
                </a:lnTo>
                <a:lnTo>
                  <a:pt x="6579439" y="4115722"/>
                </a:lnTo>
                <a:lnTo>
                  <a:pt x="6570996" y="4119292"/>
                </a:lnTo>
                <a:cubicBezTo>
                  <a:pt x="6570068" y="4122354"/>
                  <a:pt x="6574470" y="4123602"/>
                  <a:pt x="6581680" y="4123741"/>
                </a:cubicBezTo>
                <a:cubicBezTo>
                  <a:pt x="6603306" y="4124157"/>
                  <a:pt x="6650186" y="4114585"/>
                  <a:pt x="6654166" y="4114031"/>
                </a:cubicBezTo>
                <a:cubicBezTo>
                  <a:pt x="6789068" y="4097960"/>
                  <a:pt x="6925664" y="4084361"/>
                  <a:pt x="7061799" y="4067441"/>
                </a:cubicBezTo>
                <a:lnTo>
                  <a:pt x="7121532" y="4059051"/>
                </a:lnTo>
                <a:lnTo>
                  <a:pt x="7115296" y="4059120"/>
                </a:lnTo>
                <a:cubicBezTo>
                  <a:pt x="7111532" y="4059026"/>
                  <a:pt x="7108865" y="4058768"/>
                  <a:pt x="7108393" y="4058292"/>
                </a:cubicBezTo>
                <a:cubicBezTo>
                  <a:pt x="7106514" y="4056393"/>
                  <a:pt x="7122234" y="4052753"/>
                  <a:pt x="7123819" y="4051186"/>
                </a:cubicBezTo>
                <a:lnTo>
                  <a:pt x="7222535" y="4034166"/>
                </a:lnTo>
                <a:lnTo>
                  <a:pt x="7223418" y="4036965"/>
                </a:lnTo>
                <a:lnTo>
                  <a:pt x="7214513" y="4040015"/>
                </a:lnTo>
                <a:lnTo>
                  <a:pt x="7217456" y="4045001"/>
                </a:lnTo>
                <a:lnTo>
                  <a:pt x="7212098" y="4046153"/>
                </a:lnTo>
                <a:lnTo>
                  <a:pt x="7208915" y="4042231"/>
                </a:lnTo>
                <a:lnTo>
                  <a:pt x="7209946" y="4046615"/>
                </a:lnTo>
                <a:lnTo>
                  <a:pt x="7209728" y="4046662"/>
                </a:lnTo>
                <a:lnTo>
                  <a:pt x="7209652" y="4046675"/>
                </a:lnTo>
                <a:lnTo>
                  <a:pt x="7209951" y="4046634"/>
                </a:lnTo>
                <a:lnTo>
                  <a:pt x="7213736" y="4062721"/>
                </a:lnTo>
                <a:lnTo>
                  <a:pt x="7215268" y="4071573"/>
                </a:lnTo>
                <a:lnTo>
                  <a:pt x="7223961" y="4083897"/>
                </a:lnTo>
                <a:lnTo>
                  <a:pt x="7070276" y="4109595"/>
                </a:lnTo>
                <a:cubicBezTo>
                  <a:pt x="6743891" y="4157440"/>
                  <a:pt x="6431085" y="4185245"/>
                  <a:pt x="6136687" y="4214042"/>
                </a:cubicBezTo>
                <a:cubicBezTo>
                  <a:pt x="5965153" y="4226188"/>
                  <a:pt x="5791400" y="4222397"/>
                  <a:pt x="5623698" y="4223179"/>
                </a:cubicBezTo>
                <a:cubicBezTo>
                  <a:pt x="5451546" y="4230897"/>
                  <a:pt x="5283845" y="4231679"/>
                  <a:pt x="5116264" y="4233346"/>
                </a:cubicBezTo>
                <a:cubicBezTo>
                  <a:pt x="4953133" y="4228076"/>
                  <a:pt x="4782463" y="4246419"/>
                  <a:pt x="4608709" y="4242630"/>
                </a:cubicBezTo>
                <a:cubicBezTo>
                  <a:pt x="4444837" y="4232049"/>
                  <a:pt x="4279365" y="4209956"/>
                  <a:pt x="4123167" y="4209137"/>
                </a:cubicBezTo>
                <a:cubicBezTo>
                  <a:pt x="4032443" y="4205521"/>
                  <a:pt x="3960035" y="4203866"/>
                  <a:pt x="3880815" y="4198649"/>
                </a:cubicBezTo>
                <a:cubicBezTo>
                  <a:pt x="3705152" y="4181135"/>
                  <a:pt x="3538605" y="4159420"/>
                  <a:pt x="3372627" y="4136948"/>
                </a:cubicBezTo>
                <a:lnTo>
                  <a:pt x="3365362" y="4135994"/>
                </a:lnTo>
                <a:lnTo>
                  <a:pt x="3364041" y="4136422"/>
                </a:lnTo>
                <a:lnTo>
                  <a:pt x="3363385" y="4135735"/>
                </a:lnTo>
                <a:lnTo>
                  <a:pt x="3341215" y="4132825"/>
                </a:lnTo>
                <a:lnTo>
                  <a:pt x="3341873" y="4133447"/>
                </a:lnTo>
                <a:cubicBezTo>
                  <a:pt x="3338410" y="4134118"/>
                  <a:pt x="3331920" y="4134208"/>
                  <a:pt x="3327998" y="4133988"/>
                </a:cubicBezTo>
                <a:cubicBezTo>
                  <a:pt x="3311778" y="4133185"/>
                  <a:pt x="3292259" y="4129423"/>
                  <a:pt x="3276042" y="4128621"/>
                </a:cubicBezTo>
                <a:cubicBezTo>
                  <a:pt x="3201561" y="4122845"/>
                  <a:pt x="3135298" y="4114542"/>
                  <a:pt x="3068647" y="4109738"/>
                </a:cubicBezTo>
                <a:cubicBezTo>
                  <a:pt x="3021716" y="4106679"/>
                  <a:pt x="2975350" y="4100693"/>
                  <a:pt x="2929803" y="4093793"/>
                </a:cubicBezTo>
                <a:lnTo>
                  <a:pt x="2927934" y="4093494"/>
                </a:lnTo>
                <a:lnTo>
                  <a:pt x="2944831" y="4091355"/>
                </a:lnTo>
                <a:lnTo>
                  <a:pt x="2946447" y="4090345"/>
                </a:lnTo>
                <a:lnTo>
                  <a:pt x="2954245" y="4091804"/>
                </a:lnTo>
                <a:cubicBezTo>
                  <a:pt x="2994395" y="4097575"/>
                  <a:pt x="3043420" y="4097019"/>
                  <a:pt x="3083843" y="4102485"/>
                </a:cubicBezTo>
                <a:cubicBezTo>
                  <a:pt x="3116213" y="4105953"/>
                  <a:pt x="3147729" y="4109481"/>
                  <a:pt x="3180068" y="4112921"/>
                </a:cubicBezTo>
                <a:lnTo>
                  <a:pt x="3217448" y="4116583"/>
                </a:lnTo>
                <a:lnTo>
                  <a:pt x="3054924" y="4095255"/>
                </a:lnTo>
                <a:lnTo>
                  <a:pt x="3040119" y="4094061"/>
                </a:lnTo>
                <a:cubicBezTo>
                  <a:pt x="2977015" y="4085296"/>
                  <a:pt x="2917211" y="4079490"/>
                  <a:pt x="2847806" y="4071119"/>
                </a:cubicBezTo>
                <a:lnTo>
                  <a:pt x="2831170" y="4069663"/>
                </a:lnTo>
                <a:lnTo>
                  <a:pt x="2838844" y="4058863"/>
                </a:lnTo>
                <a:cubicBezTo>
                  <a:pt x="2844768" y="4052548"/>
                  <a:pt x="2850376" y="4047035"/>
                  <a:pt x="2848257" y="4047771"/>
                </a:cubicBezTo>
                <a:cubicBezTo>
                  <a:pt x="2852496" y="4046298"/>
                  <a:pt x="2856737" y="4044825"/>
                  <a:pt x="2860977" y="4043352"/>
                </a:cubicBezTo>
                <a:cubicBezTo>
                  <a:pt x="2845064" y="4038583"/>
                  <a:pt x="2781681" y="4040805"/>
                  <a:pt x="2832930" y="4033295"/>
                </a:cubicBezTo>
                <a:cubicBezTo>
                  <a:pt x="2890599" y="4028307"/>
                  <a:pt x="2812070" y="4030246"/>
                  <a:pt x="2782975" y="4030851"/>
                </a:cubicBezTo>
                <a:lnTo>
                  <a:pt x="2520884" y="4032367"/>
                </a:lnTo>
                <a:lnTo>
                  <a:pt x="2486573" y="4026011"/>
                </a:lnTo>
                <a:lnTo>
                  <a:pt x="2462365" y="4019805"/>
                </a:lnTo>
                <a:lnTo>
                  <a:pt x="2475008" y="4019838"/>
                </a:lnTo>
                <a:cubicBezTo>
                  <a:pt x="2554059" y="4021678"/>
                  <a:pt x="2625921" y="4016510"/>
                  <a:pt x="2696312" y="4007102"/>
                </a:cubicBezTo>
                <a:cubicBezTo>
                  <a:pt x="2711213" y="4006677"/>
                  <a:pt x="2821078" y="4012860"/>
                  <a:pt x="2827073" y="4000480"/>
                </a:cubicBezTo>
                <a:cubicBezTo>
                  <a:pt x="2823844" y="4007146"/>
                  <a:pt x="2760743" y="3994220"/>
                  <a:pt x="2769224" y="3991274"/>
                </a:cubicBezTo>
                <a:cubicBezTo>
                  <a:pt x="2817987" y="3974330"/>
                  <a:pt x="2875128" y="3983782"/>
                  <a:pt x="2926378" y="3976273"/>
                </a:cubicBezTo>
                <a:cubicBezTo>
                  <a:pt x="3002482" y="3969631"/>
                  <a:pt x="2921713" y="3962844"/>
                  <a:pt x="2920239" y="3958605"/>
                </a:cubicBezTo>
                <a:cubicBezTo>
                  <a:pt x="2918766" y="3954364"/>
                  <a:pt x="2996344" y="3951963"/>
                  <a:pt x="3014011" y="3945825"/>
                </a:cubicBezTo>
                <a:cubicBezTo>
                  <a:pt x="3015117" y="3949005"/>
                  <a:pt x="3015669" y="3950595"/>
                  <a:pt x="3015875" y="3951191"/>
                </a:cubicBezTo>
                <a:cubicBezTo>
                  <a:pt x="3016497" y="3952980"/>
                  <a:pt x="3014011" y="3945825"/>
                  <a:pt x="3014011" y="3945825"/>
                </a:cubicBezTo>
                <a:cubicBezTo>
                  <a:pt x="2987437" y="3940008"/>
                  <a:pt x="2975482" y="3948914"/>
                  <a:pt x="2940675" y="3946752"/>
                </a:cubicBezTo>
                <a:cubicBezTo>
                  <a:pt x="2940675" y="3946752"/>
                  <a:pt x="2868811" y="3951920"/>
                  <a:pt x="2867338" y="3947679"/>
                </a:cubicBezTo>
                <a:lnTo>
                  <a:pt x="2918160" y="3925268"/>
                </a:lnTo>
                <a:cubicBezTo>
                  <a:pt x="2916687" y="3921027"/>
                  <a:pt x="2725006" y="3918718"/>
                  <a:pt x="2815303" y="3911898"/>
                </a:cubicBezTo>
                <a:cubicBezTo>
                  <a:pt x="2869254" y="3912163"/>
                  <a:pt x="2912022" y="3907600"/>
                  <a:pt x="2957312" y="3896617"/>
                </a:cubicBezTo>
                <a:cubicBezTo>
                  <a:pt x="2989880" y="3890052"/>
                  <a:pt x="3013689" y="3901582"/>
                  <a:pt x="3048317" y="3889550"/>
                </a:cubicBezTo>
                <a:cubicBezTo>
                  <a:pt x="3036465" y="3869114"/>
                  <a:pt x="2953074" y="3898090"/>
                  <a:pt x="2939925" y="3887608"/>
                </a:cubicBezTo>
                <a:cubicBezTo>
                  <a:pt x="2934978" y="3889327"/>
                  <a:pt x="2932312" y="3865698"/>
                  <a:pt x="2936554" y="3864226"/>
                </a:cubicBezTo>
                <a:cubicBezTo>
                  <a:pt x="2905985" y="3860590"/>
                  <a:pt x="2876363" y="3875633"/>
                  <a:pt x="2850034" y="3870526"/>
                </a:cubicBezTo>
                <a:cubicBezTo>
                  <a:pt x="2839835" y="3868524"/>
                  <a:pt x="2838362" y="3864284"/>
                  <a:pt x="2831174" y="3857277"/>
                </a:cubicBezTo>
                <a:cubicBezTo>
                  <a:pt x="2807368" y="3845746"/>
                  <a:pt x="2775506" y="3852065"/>
                  <a:pt x="2745459" y="3852208"/>
                </a:cubicBezTo>
                <a:cubicBezTo>
                  <a:pt x="2681309" y="3849943"/>
                  <a:pt x="2625358" y="3859879"/>
                  <a:pt x="2563976" y="3851900"/>
                </a:cubicBezTo>
                <a:cubicBezTo>
                  <a:pt x="2634120" y="3841786"/>
                  <a:pt x="2684076" y="3844230"/>
                  <a:pt x="2754466" y="3834822"/>
                </a:cubicBezTo>
                <a:cubicBezTo>
                  <a:pt x="2772134" y="3828683"/>
                  <a:pt x="2806943" y="3830845"/>
                  <a:pt x="2851184" y="3830523"/>
                </a:cubicBezTo>
                <a:cubicBezTo>
                  <a:pt x="2874565" y="3827151"/>
                  <a:pt x="2997859" y="3828668"/>
                  <a:pt x="2924097" y="3814695"/>
                </a:cubicBezTo>
                <a:cubicBezTo>
                  <a:pt x="2909194" y="3815119"/>
                  <a:pt x="2845045" y="3812855"/>
                  <a:pt x="2834384" y="3811806"/>
                </a:cubicBezTo>
                <a:cubicBezTo>
                  <a:pt x="2828671" y="3809039"/>
                  <a:pt x="2825478" y="3799851"/>
                  <a:pt x="2825478" y="3799851"/>
                </a:cubicBezTo>
                <a:cubicBezTo>
                  <a:pt x="2799150" y="3794742"/>
                  <a:pt x="2771529" y="3799587"/>
                  <a:pt x="2747902" y="3802252"/>
                </a:cubicBezTo>
                <a:cubicBezTo>
                  <a:pt x="2727287" y="3799910"/>
                  <a:pt x="2681998" y="3810894"/>
                  <a:pt x="2673091" y="3798939"/>
                </a:cubicBezTo>
                <a:cubicBezTo>
                  <a:pt x="2664185" y="3786984"/>
                  <a:pt x="2708852" y="3801562"/>
                  <a:pt x="2690759" y="3792800"/>
                </a:cubicBezTo>
                <a:cubicBezTo>
                  <a:pt x="2666952" y="3781270"/>
                  <a:pt x="2602802" y="3779005"/>
                  <a:pt x="2680380" y="3776604"/>
                </a:cubicBezTo>
                <a:cubicBezTo>
                  <a:pt x="2737343" y="3771862"/>
                  <a:pt x="2763917" y="3777679"/>
                  <a:pt x="2828347" y="3764796"/>
                </a:cubicBezTo>
                <a:cubicBezTo>
                  <a:pt x="2829513" y="3768153"/>
                  <a:pt x="2830096" y="3769832"/>
                  <a:pt x="2830315" y="3770462"/>
                </a:cubicBezTo>
                <a:cubicBezTo>
                  <a:pt x="2830971" y="3772350"/>
                  <a:pt x="2828347" y="3764796"/>
                  <a:pt x="2828347" y="3764796"/>
                </a:cubicBezTo>
                <a:cubicBezTo>
                  <a:pt x="2810254" y="3756034"/>
                  <a:pt x="2722723" y="3757140"/>
                  <a:pt x="2702109" y="3754799"/>
                </a:cubicBezTo>
                <a:cubicBezTo>
                  <a:pt x="2664107" y="3743449"/>
                  <a:pt x="2698916" y="3745611"/>
                  <a:pt x="2722543" y="3742946"/>
                </a:cubicBezTo>
                <a:cubicBezTo>
                  <a:pt x="2623926" y="3728103"/>
                  <a:pt x="2527388" y="3746596"/>
                  <a:pt x="2430244" y="3735994"/>
                </a:cubicBezTo>
                <a:cubicBezTo>
                  <a:pt x="2298292" y="3723229"/>
                  <a:pt x="2171467" y="3722940"/>
                  <a:pt x="2039515" y="3710175"/>
                </a:cubicBezTo>
                <a:cubicBezTo>
                  <a:pt x="2139000" y="3700162"/>
                  <a:pt x="2227722" y="3718442"/>
                  <a:pt x="2326963" y="3707723"/>
                </a:cubicBezTo>
                <a:cubicBezTo>
                  <a:pt x="2339342" y="3713719"/>
                  <a:pt x="2353537" y="3713540"/>
                  <a:pt x="2366963" y="3708874"/>
                </a:cubicBezTo>
                <a:cubicBezTo>
                  <a:pt x="2369190" y="3711862"/>
                  <a:pt x="2370303" y="3713357"/>
                  <a:pt x="2370720" y="3713918"/>
                </a:cubicBezTo>
                <a:cubicBezTo>
                  <a:pt x="2371973" y="3715599"/>
                  <a:pt x="2366963" y="3708874"/>
                  <a:pt x="2366963" y="3708874"/>
                </a:cubicBezTo>
                <a:cubicBezTo>
                  <a:pt x="2363370" y="3705370"/>
                  <a:pt x="2357786" y="3703548"/>
                  <a:pt x="2350893" y="3703368"/>
                </a:cubicBezTo>
                <a:cubicBezTo>
                  <a:pt x="2343999" y="3703190"/>
                  <a:pt x="2335796" y="3704654"/>
                  <a:pt x="2326963" y="3707723"/>
                </a:cubicBezTo>
                <a:cubicBezTo>
                  <a:pt x="2269820" y="3698271"/>
                  <a:pt x="2211630" y="3699481"/>
                  <a:pt x="2152427" y="3695497"/>
                </a:cubicBezTo>
                <a:cubicBezTo>
                  <a:pt x="2106712" y="3691578"/>
                  <a:pt x="2144289" y="3688028"/>
                  <a:pt x="2163429" y="3686130"/>
                </a:cubicBezTo>
                <a:cubicBezTo>
                  <a:pt x="2370778" y="3692500"/>
                  <a:pt x="2570599" y="3702277"/>
                  <a:pt x="2777464" y="3689013"/>
                </a:cubicBezTo>
                <a:cubicBezTo>
                  <a:pt x="2796604" y="3687116"/>
                  <a:pt x="2887328" y="3695196"/>
                  <a:pt x="2897809" y="3682049"/>
                </a:cubicBezTo>
                <a:cubicBezTo>
                  <a:pt x="2896089" y="3677103"/>
                  <a:pt x="2885428" y="3676055"/>
                  <a:pt x="2885428" y="3676055"/>
                </a:cubicBezTo>
                <a:cubicBezTo>
                  <a:pt x="2836180" y="3673364"/>
                  <a:pt x="2793657" y="3678634"/>
                  <a:pt x="2759615" y="3680958"/>
                </a:cubicBezTo>
                <a:cubicBezTo>
                  <a:pt x="2724561" y="3678088"/>
                  <a:pt x="2664125" y="3688790"/>
                  <a:pt x="2636324" y="3679441"/>
                </a:cubicBezTo>
                <a:cubicBezTo>
                  <a:pt x="2630610" y="3676674"/>
                  <a:pt x="2627418" y="3667485"/>
                  <a:pt x="2623177" y="3668960"/>
                </a:cubicBezTo>
                <a:cubicBezTo>
                  <a:pt x="2602563" y="3666617"/>
                  <a:pt x="2541361" y="3672833"/>
                  <a:pt x="2519273" y="3666251"/>
                </a:cubicBezTo>
                <a:cubicBezTo>
                  <a:pt x="2508367" y="3664495"/>
                  <a:pt x="2503946" y="3651773"/>
                  <a:pt x="2503946" y="3651773"/>
                </a:cubicBezTo>
                <a:cubicBezTo>
                  <a:pt x="2503946" y="3651773"/>
                  <a:pt x="2501396" y="3651273"/>
                  <a:pt x="2497698" y="3651173"/>
                </a:cubicBezTo>
                <a:lnTo>
                  <a:pt x="2491919" y="3651962"/>
                </a:lnTo>
                <a:lnTo>
                  <a:pt x="2483452" y="3650821"/>
                </a:lnTo>
                <a:lnTo>
                  <a:pt x="2482740" y="3649440"/>
                </a:lnTo>
                <a:cubicBezTo>
                  <a:pt x="2482025" y="3649093"/>
                  <a:pt x="2480965" y="3649461"/>
                  <a:pt x="2478846" y="3650198"/>
                </a:cubicBezTo>
                <a:lnTo>
                  <a:pt x="2483452" y="3650821"/>
                </a:lnTo>
                <a:lnTo>
                  <a:pt x="2484559" y="3652966"/>
                </a:lnTo>
                <a:cubicBezTo>
                  <a:pt x="2473133" y="3647432"/>
                  <a:pt x="2457465" y="3643371"/>
                  <a:pt x="2457465" y="3643371"/>
                </a:cubicBezTo>
                <a:cubicBezTo>
                  <a:pt x="2457039" y="3628468"/>
                  <a:pt x="2524561" y="3654117"/>
                  <a:pt x="2565611" y="3644605"/>
                </a:cubicBezTo>
                <a:cubicBezTo>
                  <a:pt x="2569850" y="3643132"/>
                  <a:pt x="2581805" y="3634228"/>
                  <a:pt x="2586046" y="3632754"/>
                </a:cubicBezTo>
                <a:cubicBezTo>
                  <a:pt x="2613667" y="3627908"/>
                  <a:pt x="2647955" y="3626292"/>
                  <a:pt x="2685530" y="3622741"/>
                </a:cubicBezTo>
                <a:cubicBezTo>
                  <a:pt x="2700431" y="3622315"/>
                  <a:pt x="2823723" y="3623833"/>
                  <a:pt x="2827963" y="3622360"/>
                </a:cubicBezTo>
                <a:cubicBezTo>
                  <a:pt x="2830730" y="3616646"/>
                  <a:pt x="2811870" y="3603398"/>
                  <a:pt x="2805450" y="3600876"/>
                </a:cubicBezTo>
                <a:cubicBezTo>
                  <a:pt x="2795496" y="3599582"/>
                  <a:pt x="2707258" y="3600934"/>
                  <a:pt x="2764682" y="3595240"/>
                </a:cubicBezTo>
                <a:cubicBezTo>
                  <a:pt x="2825885" y="3589023"/>
                  <a:pt x="2713253" y="3588555"/>
                  <a:pt x="2698353" y="3588979"/>
                </a:cubicBezTo>
                <a:cubicBezTo>
                  <a:pt x="2658352" y="3587829"/>
                  <a:pt x="2623542" y="3585666"/>
                  <a:pt x="2609347" y="3585846"/>
                </a:cubicBezTo>
                <a:cubicBezTo>
                  <a:pt x="2448822" y="3577465"/>
                  <a:pt x="2311335" y="3576127"/>
                  <a:pt x="2165956" y="3568027"/>
                </a:cubicBezTo>
                <a:cubicBezTo>
                  <a:pt x="2162346" y="3567896"/>
                  <a:pt x="2155163" y="3568164"/>
                  <a:pt x="2146368" y="3568497"/>
                </a:cubicBezTo>
                <a:lnTo>
                  <a:pt x="2126652" y="3569075"/>
                </a:lnTo>
                <a:lnTo>
                  <a:pt x="2125652" y="3568860"/>
                </a:lnTo>
                <a:cubicBezTo>
                  <a:pt x="2109523" y="3565534"/>
                  <a:pt x="2095293" y="3562537"/>
                  <a:pt x="2088527" y="3560396"/>
                </a:cubicBezTo>
                <a:lnTo>
                  <a:pt x="2085916" y="3559968"/>
                </a:lnTo>
                <a:lnTo>
                  <a:pt x="2102580" y="3559157"/>
                </a:lnTo>
                <a:cubicBezTo>
                  <a:pt x="2116748" y="3559185"/>
                  <a:pt x="2131902" y="3560058"/>
                  <a:pt x="2134376" y="3559198"/>
                </a:cubicBezTo>
                <a:cubicBezTo>
                  <a:pt x="2243533" y="3565627"/>
                  <a:pt x="2337484" y="3567042"/>
                  <a:pt x="2435676" y="3566983"/>
                </a:cubicBezTo>
                <a:cubicBezTo>
                  <a:pt x="2465017" y="3567085"/>
                  <a:pt x="2537060" y="3576113"/>
                  <a:pt x="2558967" y="3568500"/>
                </a:cubicBezTo>
                <a:cubicBezTo>
                  <a:pt x="2567448" y="3565554"/>
                  <a:pt x="2563028" y="3552832"/>
                  <a:pt x="2574737" y="3543220"/>
                </a:cubicBezTo>
                <a:cubicBezTo>
                  <a:pt x="2590932" y="3532841"/>
                  <a:pt x="2602604" y="3539082"/>
                  <a:pt x="2631698" y="3538477"/>
                </a:cubicBezTo>
                <a:cubicBezTo>
                  <a:pt x="2655081" y="3535106"/>
                  <a:pt x="2672748" y="3528967"/>
                  <a:pt x="2687650" y="3528541"/>
                </a:cubicBezTo>
                <a:cubicBezTo>
                  <a:pt x="2750326" y="3526566"/>
                  <a:pt x="2804521" y="3527537"/>
                  <a:pt x="2872144" y="3523843"/>
                </a:cubicBezTo>
                <a:cubicBezTo>
                  <a:pt x="2872144" y="3523843"/>
                  <a:pt x="2929288" y="3533295"/>
                  <a:pt x="2930581" y="3523341"/>
                </a:cubicBezTo>
                <a:cubicBezTo>
                  <a:pt x="2932194" y="3520008"/>
                  <a:pt x="2914668" y="3518574"/>
                  <a:pt x="2900404" y="3517984"/>
                </a:cubicBezTo>
                <a:lnTo>
                  <a:pt x="2889488" y="3517728"/>
                </a:lnTo>
                <a:lnTo>
                  <a:pt x="2889813" y="3517704"/>
                </a:lnTo>
                <a:lnTo>
                  <a:pt x="2887648" y="3517684"/>
                </a:lnTo>
                <a:lnTo>
                  <a:pt x="2884258" y="3517604"/>
                </a:lnTo>
                <a:cubicBezTo>
                  <a:pt x="2882909" y="3517603"/>
                  <a:pt x="2882463" y="3517622"/>
                  <a:pt x="2883273" y="3517644"/>
                </a:cubicBezTo>
                <a:lnTo>
                  <a:pt x="2887648" y="3517684"/>
                </a:lnTo>
                <a:lnTo>
                  <a:pt x="2889488" y="3517728"/>
                </a:lnTo>
                <a:lnTo>
                  <a:pt x="2849049" y="3520630"/>
                </a:lnTo>
                <a:cubicBezTo>
                  <a:pt x="2805135" y="3524602"/>
                  <a:pt x="2755516" y="3530109"/>
                  <a:pt x="2733951" y="3522751"/>
                </a:cubicBezTo>
                <a:cubicBezTo>
                  <a:pt x="2723997" y="3521457"/>
                  <a:pt x="2720805" y="3512270"/>
                  <a:pt x="2715092" y="3509502"/>
                </a:cubicBezTo>
                <a:cubicBezTo>
                  <a:pt x="2704431" y="3508454"/>
                  <a:pt x="2681757" y="3511580"/>
                  <a:pt x="2660896" y="3508532"/>
                </a:cubicBezTo>
                <a:cubicBezTo>
                  <a:pt x="2645996" y="3508957"/>
                  <a:pt x="2575426" y="3504170"/>
                  <a:pt x="2622189" y="3497427"/>
                </a:cubicBezTo>
                <a:cubicBezTo>
                  <a:pt x="2650517" y="3492336"/>
                  <a:pt x="2687045" y="3499446"/>
                  <a:pt x="2701240" y="3499266"/>
                </a:cubicBezTo>
                <a:cubicBezTo>
                  <a:pt x="2716385" y="3499548"/>
                  <a:pt x="2728094" y="3489936"/>
                  <a:pt x="2732334" y="3488463"/>
                </a:cubicBezTo>
                <a:cubicBezTo>
                  <a:pt x="2742534" y="3490463"/>
                  <a:pt x="2748954" y="3492985"/>
                  <a:pt x="2763148" y="3492805"/>
                </a:cubicBezTo>
                <a:cubicBezTo>
                  <a:pt x="2767388" y="3491331"/>
                  <a:pt x="2785056" y="3485193"/>
                  <a:pt x="2793537" y="3482246"/>
                </a:cubicBezTo>
                <a:cubicBezTo>
                  <a:pt x="2804197" y="3483295"/>
                  <a:pt x="2842726" y="3480205"/>
                  <a:pt x="2876061" y="3478127"/>
                </a:cubicBezTo>
                <a:cubicBezTo>
                  <a:pt x="2909397" y="3476049"/>
                  <a:pt x="2991920" y="3471930"/>
                  <a:pt x="2931304" y="3468437"/>
                </a:cubicBezTo>
                <a:cubicBezTo>
                  <a:pt x="2875636" y="3463225"/>
                  <a:pt x="2809732" y="3471867"/>
                  <a:pt x="2755536" y="3470896"/>
                </a:cubicBezTo>
                <a:cubicBezTo>
                  <a:pt x="2707054" y="3472692"/>
                  <a:pt x="2655626" y="3466007"/>
                  <a:pt x="2605915" y="3464270"/>
                </a:cubicBezTo>
                <a:cubicBezTo>
                  <a:pt x="2591475" y="3463743"/>
                  <a:pt x="2541766" y="3462005"/>
                  <a:pt x="2565148" y="3458634"/>
                </a:cubicBezTo>
                <a:cubicBezTo>
                  <a:pt x="2627824" y="3456657"/>
                  <a:pt x="2687734" y="3460396"/>
                  <a:pt x="2746630" y="3458941"/>
                </a:cubicBezTo>
                <a:cubicBezTo>
                  <a:pt x="2781685" y="3461811"/>
                  <a:pt x="2836587" y="3462537"/>
                  <a:pt x="2796406" y="3447191"/>
                </a:cubicBezTo>
                <a:cubicBezTo>
                  <a:pt x="2764118" y="3438608"/>
                  <a:pt x="2725591" y="3441697"/>
                  <a:pt x="2695021" y="3438062"/>
                </a:cubicBezTo>
                <a:cubicBezTo>
                  <a:pt x="2590994" y="3435000"/>
                  <a:pt x="2483179" y="3431868"/>
                  <a:pt x="2375983" y="3428520"/>
                </a:cubicBezTo>
                <a:lnTo>
                  <a:pt x="2196169" y="3422344"/>
                </a:lnTo>
                <a:lnTo>
                  <a:pt x="2195412" y="3422014"/>
                </a:lnTo>
                <a:cubicBezTo>
                  <a:pt x="2196057" y="3420829"/>
                  <a:pt x="2202608" y="3420423"/>
                  <a:pt x="2210682" y="3420126"/>
                </a:cubicBezTo>
                <a:lnTo>
                  <a:pt x="2227506" y="3419273"/>
                </a:lnTo>
                <a:lnTo>
                  <a:pt x="2223425" y="3417634"/>
                </a:lnTo>
                <a:cubicBezTo>
                  <a:pt x="2210810" y="3412098"/>
                  <a:pt x="2199593" y="3405650"/>
                  <a:pt x="2222594" y="3411020"/>
                </a:cubicBezTo>
                <a:lnTo>
                  <a:pt x="2240509" y="3415444"/>
                </a:lnTo>
                <a:lnTo>
                  <a:pt x="2242348" y="3414275"/>
                </a:lnTo>
                <a:lnTo>
                  <a:pt x="2236312" y="3411632"/>
                </a:lnTo>
                <a:lnTo>
                  <a:pt x="2235562" y="3411625"/>
                </a:lnTo>
                <a:lnTo>
                  <a:pt x="2234921" y="3411023"/>
                </a:lnTo>
                <a:lnTo>
                  <a:pt x="2231322" y="3409446"/>
                </a:lnTo>
                <a:lnTo>
                  <a:pt x="2217608" y="3405535"/>
                </a:lnTo>
                <a:lnTo>
                  <a:pt x="2410258" y="3409484"/>
                </a:lnTo>
                <a:cubicBezTo>
                  <a:pt x="2439353" y="3408879"/>
                  <a:pt x="2508450" y="3409425"/>
                  <a:pt x="2480402" y="3399368"/>
                </a:cubicBezTo>
                <a:cubicBezTo>
                  <a:pt x="2454073" y="3394259"/>
                  <a:pt x="2392164" y="3400720"/>
                  <a:pt x="2382211" y="3399427"/>
                </a:cubicBezTo>
                <a:cubicBezTo>
                  <a:pt x="2303684" y="3392257"/>
                  <a:pt x="2230418" y="3389397"/>
                  <a:pt x="2153515" y="3386613"/>
                </a:cubicBezTo>
                <a:lnTo>
                  <a:pt x="2129437" y="3385674"/>
                </a:lnTo>
                <a:lnTo>
                  <a:pt x="2112643" y="3382042"/>
                </a:lnTo>
                <a:cubicBezTo>
                  <a:pt x="2096830" y="3379016"/>
                  <a:pt x="2081167" y="3375655"/>
                  <a:pt x="2066050" y="3371200"/>
                </a:cubicBezTo>
                <a:lnTo>
                  <a:pt x="2041647" y="3361394"/>
                </a:lnTo>
                <a:lnTo>
                  <a:pt x="2211561" y="3367039"/>
                </a:lnTo>
                <a:cubicBezTo>
                  <a:pt x="2274819" y="3369019"/>
                  <a:pt x="2340190" y="3369672"/>
                  <a:pt x="2409933" y="3365241"/>
                </a:cubicBezTo>
                <a:cubicBezTo>
                  <a:pt x="2347551" y="3362362"/>
                  <a:pt x="2278893" y="3359089"/>
                  <a:pt x="2209706" y="3356001"/>
                </a:cubicBezTo>
                <a:lnTo>
                  <a:pt x="2088073" y="3351136"/>
                </a:lnTo>
                <a:lnTo>
                  <a:pt x="2078700" y="3345499"/>
                </a:lnTo>
                <a:lnTo>
                  <a:pt x="2078233" y="3345382"/>
                </a:lnTo>
                <a:lnTo>
                  <a:pt x="2169007" y="3348855"/>
                </a:lnTo>
                <a:cubicBezTo>
                  <a:pt x="2249494" y="3349701"/>
                  <a:pt x="2329368" y="3346502"/>
                  <a:pt x="2406562" y="3341859"/>
                </a:cubicBezTo>
                <a:cubicBezTo>
                  <a:pt x="2406562" y="3341859"/>
                  <a:pt x="2412275" y="3344626"/>
                  <a:pt x="2415042" y="3338911"/>
                </a:cubicBezTo>
                <a:cubicBezTo>
                  <a:pt x="2417989" y="3347393"/>
                  <a:pt x="2427176" y="3344200"/>
                  <a:pt x="2429943" y="3338486"/>
                </a:cubicBezTo>
                <a:cubicBezTo>
                  <a:pt x="2429943" y="3338486"/>
                  <a:pt x="2432568" y="3346040"/>
                  <a:pt x="2431912" y="3344151"/>
                </a:cubicBezTo>
                <a:cubicBezTo>
                  <a:pt x="2431693" y="3343522"/>
                  <a:pt x="2431110" y="3341844"/>
                  <a:pt x="2429943" y="3338486"/>
                </a:cubicBezTo>
                <a:cubicBezTo>
                  <a:pt x="2429207" y="3336367"/>
                  <a:pt x="2427778" y="3335675"/>
                  <a:pt x="2425385" y="3335913"/>
                </a:cubicBezTo>
                <a:cubicBezTo>
                  <a:pt x="2422992" y="3336149"/>
                  <a:pt x="2419636" y="3337315"/>
                  <a:pt x="2415042" y="3338911"/>
                </a:cubicBezTo>
                <a:cubicBezTo>
                  <a:pt x="2415042" y="3338911"/>
                  <a:pt x="2413614" y="3338220"/>
                  <a:pt x="2411840" y="3338242"/>
                </a:cubicBezTo>
                <a:cubicBezTo>
                  <a:pt x="2410065" y="3338265"/>
                  <a:pt x="2407945" y="3339002"/>
                  <a:pt x="2406562" y="3341859"/>
                </a:cubicBezTo>
                <a:cubicBezTo>
                  <a:pt x="2315608" y="3334254"/>
                  <a:pt x="2224331" y="3329138"/>
                  <a:pt x="2132309" y="3323587"/>
                </a:cubicBezTo>
                <a:lnTo>
                  <a:pt x="1962011" y="3310831"/>
                </a:lnTo>
                <a:lnTo>
                  <a:pt x="1952863" y="3308729"/>
                </a:lnTo>
                <a:cubicBezTo>
                  <a:pt x="1942642" y="3306697"/>
                  <a:pt x="1934448" y="3305355"/>
                  <a:pt x="1933120" y="3305540"/>
                </a:cubicBezTo>
                <a:cubicBezTo>
                  <a:pt x="1924785" y="3303993"/>
                  <a:pt x="1915859" y="3299821"/>
                  <a:pt x="1907581" y="3295445"/>
                </a:cubicBezTo>
                <a:lnTo>
                  <a:pt x="1907486" y="3295396"/>
                </a:lnTo>
                <a:lnTo>
                  <a:pt x="1912239" y="3295994"/>
                </a:lnTo>
                <a:lnTo>
                  <a:pt x="2013741" y="3303917"/>
                </a:lnTo>
                <a:lnTo>
                  <a:pt x="2046769" y="3309552"/>
                </a:lnTo>
                <a:lnTo>
                  <a:pt x="2065529" y="3313036"/>
                </a:lnTo>
                <a:lnTo>
                  <a:pt x="2098010" y="3313132"/>
                </a:lnTo>
                <a:lnTo>
                  <a:pt x="2089470" y="3309828"/>
                </a:lnTo>
                <a:lnTo>
                  <a:pt x="2139045" y="3313697"/>
                </a:lnTo>
                <a:cubicBezTo>
                  <a:pt x="2215180" y="3317763"/>
                  <a:pt x="2291824" y="3319943"/>
                  <a:pt x="2368901" y="3320093"/>
                </a:cubicBezTo>
                <a:cubicBezTo>
                  <a:pt x="2428044" y="3319345"/>
                  <a:pt x="2498613" y="3324132"/>
                  <a:pt x="2536717" y="3306141"/>
                </a:cubicBezTo>
                <a:cubicBezTo>
                  <a:pt x="2564339" y="3301296"/>
                  <a:pt x="2566058" y="3306243"/>
                  <a:pt x="2580252" y="3306063"/>
                </a:cubicBezTo>
                <a:cubicBezTo>
                  <a:pt x="2615767" y="3307980"/>
                  <a:pt x="2643635" y="3303842"/>
                  <a:pt x="2607107" y="3296732"/>
                </a:cubicBezTo>
                <a:cubicBezTo>
                  <a:pt x="2540778" y="3290472"/>
                  <a:pt x="2505723" y="3287603"/>
                  <a:pt x="2446580" y="3288351"/>
                </a:cubicBezTo>
                <a:cubicBezTo>
                  <a:pt x="2348913" y="3283079"/>
                  <a:pt x="2258434" y="3280260"/>
                  <a:pt x="2167644" y="3276261"/>
                </a:cubicBezTo>
                <a:lnTo>
                  <a:pt x="2093344" y="3271190"/>
                </a:lnTo>
                <a:lnTo>
                  <a:pt x="2095973" y="3270944"/>
                </a:lnTo>
                <a:lnTo>
                  <a:pt x="2099166" y="3271560"/>
                </a:lnTo>
                <a:cubicBezTo>
                  <a:pt x="2101287" y="3271594"/>
                  <a:pt x="2102805" y="3271362"/>
                  <a:pt x="2102805" y="3271362"/>
                </a:cubicBezTo>
                <a:cubicBezTo>
                  <a:pt x="2102805" y="3271362"/>
                  <a:pt x="2106967" y="3263895"/>
                  <a:pt x="2113411" y="3263127"/>
                </a:cubicBezTo>
                <a:lnTo>
                  <a:pt x="2125848" y="3262953"/>
                </a:lnTo>
                <a:lnTo>
                  <a:pt x="2137881" y="3263831"/>
                </a:lnTo>
                <a:cubicBezTo>
                  <a:pt x="2231063" y="3267592"/>
                  <a:pt x="2324722" y="3269306"/>
                  <a:pt x="2411346" y="3271287"/>
                </a:cubicBezTo>
                <a:cubicBezTo>
                  <a:pt x="2440442" y="3270683"/>
                  <a:pt x="2480443" y="3271834"/>
                  <a:pt x="2494637" y="3271654"/>
                </a:cubicBezTo>
                <a:cubicBezTo>
                  <a:pt x="2512305" y="3265515"/>
                  <a:pt x="2496637" y="3261454"/>
                  <a:pt x="2509358" y="3257034"/>
                </a:cubicBezTo>
                <a:cubicBezTo>
                  <a:pt x="2509358" y="3257034"/>
                  <a:pt x="2531266" y="3249423"/>
                  <a:pt x="2532739" y="3253662"/>
                </a:cubicBezTo>
                <a:cubicBezTo>
                  <a:pt x="2531266" y="3249423"/>
                  <a:pt x="2479838" y="3242738"/>
                  <a:pt x="2434123" y="3238820"/>
                </a:cubicBezTo>
                <a:lnTo>
                  <a:pt x="2438143" y="3234603"/>
                </a:lnTo>
                <a:lnTo>
                  <a:pt x="2443310" y="3235627"/>
                </a:lnTo>
                <a:cubicBezTo>
                  <a:pt x="2442574" y="3233508"/>
                  <a:pt x="2440968" y="3232877"/>
                  <a:pt x="2439202" y="3233490"/>
                </a:cubicBezTo>
                <a:lnTo>
                  <a:pt x="2438143" y="3234603"/>
                </a:lnTo>
                <a:lnTo>
                  <a:pt x="2408778" y="3228778"/>
                </a:lnTo>
                <a:cubicBezTo>
                  <a:pt x="2373096" y="3225025"/>
                  <a:pt x="2334153" y="3229199"/>
                  <a:pt x="2293690" y="3229001"/>
                </a:cubicBezTo>
                <a:lnTo>
                  <a:pt x="2170408" y="3219765"/>
                </a:lnTo>
                <a:lnTo>
                  <a:pt x="2132171" y="3208105"/>
                </a:lnTo>
                <a:lnTo>
                  <a:pt x="2072541" y="3199036"/>
                </a:lnTo>
                <a:cubicBezTo>
                  <a:pt x="1965648" y="3179194"/>
                  <a:pt x="2091421" y="3181846"/>
                  <a:pt x="2127461" y="3191390"/>
                </a:cubicBezTo>
                <a:lnTo>
                  <a:pt x="2299169" y="3212605"/>
                </a:lnTo>
                <a:lnTo>
                  <a:pt x="2302346" y="3212259"/>
                </a:lnTo>
                <a:cubicBezTo>
                  <a:pt x="2267272" y="3202952"/>
                  <a:pt x="2251370" y="3205744"/>
                  <a:pt x="2219504" y="3201475"/>
                </a:cubicBezTo>
                <a:cubicBezTo>
                  <a:pt x="2197544" y="3199778"/>
                  <a:pt x="2195781" y="3198998"/>
                  <a:pt x="2201390" y="3197860"/>
                </a:cubicBezTo>
                <a:lnTo>
                  <a:pt x="2224858" y="3192677"/>
                </a:lnTo>
                <a:lnTo>
                  <a:pt x="2220434" y="3191958"/>
                </a:lnTo>
                <a:cubicBezTo>
                  <a:pt x="2175778" y="3185224"/>
                  <a:pt x="2132360" y="3179411"/>
                  <a:pt x="2085320" y="3171724"/>
                </a:cubicBezTo>
                <a:lnTo>
                  <a:pt x="2044503" y="3164116"/>
                </a:lnTo>
                <a:lnTo>
                  <a:pt x="2044867" y="3164153"/>
                </a:lnTo>
                <a:lnTo>
                  <a:pt x="1994019" y="3157289"/>
                </a:lnTo>
                <a:cubicBezTo>
                  <a:pt x="1801823" y="3129407"/>
                  <a:pt x="1611087" y="3099464"/>
                  <a:pt x="1422608" y="3066620"/>
                </a:cubicBezTo>
                <a:cubicBezTo>
                  <a:pt x="1450067" y="3062798"/>
                  <a:pt x="1472008" y="3067583"/>
                  <a:pt x="1499287" y="3070507"/>
                </a:cubicBezTo>
                <a:cubicBezTo>
                  <a:pt x="1520156" y="3067601"/>
                  <a:pt x="1598518" y="3083575"/>
                  <a:pt x="1555125" y="3069454"/>
                </a:cubicBezTo>
                <a:cubicBezTo>
                  <a:pt x="1502971" y="3048712"/>
                  <a:pt x="1400821" y="3062931"/>
                  <a:pt x="1387654" y="3016602"/>
                </a:cubicBezTo>
                <a:cubicBezTo>
                  <a:pt x="1514344" y="3025848"/>
                  <a:pt x="1640091" y="3036345"/>
                  <a:pt x="1760346" y="3047607"/>
                </a:cubicBezTo>
                <a:cubicBezTo>
                  <a:pt x="1769839" y="3067564"/>
                  <a:pt x="1800067" y="3035358"/>
                  <a:pt x="1760346" y="3047607"/>
                </a:cubicBezTo>
                <a:cubicBezTo>
                  <a:pt x="1768783" y="3011710"/>
                  <a:pt x="1820936" y="3032453"/>
                  <a:pt x="1849314" y="3035222"/>
                </a:cubicBezTo>
                <a:cubicBezTo>
                  <a:pt x="1862496" y="3033387"/>
                  <a:pt x="1875722" y="3029866"/>
                  <a:pt x="1890023" y="3027035"/>
                </a:cubicBezTo>
                <a:lnTo>
                  <a:pt x="1916972" y="3024724"/>
                </a:lnTo>
                <a:lnTo>
                  <a:pt x="1905239" y="3022366"/>
                </a:lnTo>
                <a:cubicBezTo>
                  <a:pt x="1876767" y="3015937"/>
                  <a:pt x="1849713" y="3009159"/>
                  <a:pt x="1823429" y="3002125"/>
                </a:cubicBezTo>
                <a:lnTo>
                  <a:pt x="1766109" y="2985950"/>
                </a:lnTo>
                <a:lnTo>
                  <a:pt x="1771739" y="2986391"/>
                </a:lnTo>
                <a:cubicBezTo>
                  <a:pt x="1784947" y="2988213"/>
                  <a:pt x="1801395" y="2991493"/>
                  <a:pt x="1816385" y="2993550"/>
                </a:cubicBezTo>
                <a:lnTo>
                  <a:pt x="1820761" y="2993936"/>
                </a:lnTo>
                <a:lnTo>
                  <a:pt x="1843941" y="3000462"/>
                </a:lnTo>
                <a:cubicBezTo>
                  <a:pt x="1869681" y="3007202"/>
                  <a:pt x="1895076" y="3013258"/>
                  <a:pt x="1919694" y="3018278"/>
                </a:cubicBezTo>
                <a:lnTo>
                  <a:pt x="1945445" y="3023249"/>
                </a:lnTo>
                <a:lnTo>
                  <a:pt x="1999881" y="3024956"/>
                </a:lnTo>
                <a:cubicBezTo>
                  <a:pt x="2031729" y="3028267"/>
                  <a:pt x="2064288" y="3034432"/>
                  <a:pt x="2097397" y="3040579"/>
                </a:cubicBezTo>
                <a:lnTo>
                  <a:pt x="2163664" y="3050782"/>
                </a:lnTo>
                <a:lnTo>
                  <a:pt x="2154656" y="3046974"/>
                </a:lnTo>
                <a:lnTo>
                  <a:pt x="2149112" y="3044748"/>
                </a:lnTo>
                <a:lnTo>
                  <a:pt x="2158499" y="3044934"/>
                </a:lnTo>
                <a:lnTo>
                  <a:pt x="2207714" y="3047422"/>
                </a:lnTo>
                <a:lnTo>
                  <a:pt x="2148304" y="3038227"/>
                </a:lnTo>
                <a:cubicBezTo>
                  <a:pt x="2126291" y="3035651"/>
                  <a:pt x="2104944" y="3032982"/>
                  <a:pt x="2084744" y="3027221"/>
                </a:cubicBezTo>
                <a:lnTo>
                  <a:pt x="2087550" y="3025505"/>
                </a:lnTo>
                <a:lnTo>
                  <a:pt x="2070497" y="3025612"/>
                </a:lnTo>
                <a:cubicBezTo>
                  <a:pt x="2062987" y="3024165"/>
                  <a:pt x="2055513" y="3021727"/>
                  <a:pt x="2048427" y="3019808"/>
                </a:cubicBezTo>
                <a:lnTo>
                  <a:pt x="2088498" y="3024925"/>
                </a:lnTo>
                <a:lnTo>
                  <a:pt x="2091913" y="3022837"/>
                </a:lnTo>
                <a:lnTo>
                  <a:pt x="2091966" y="3022639"/>
                </a:lnTo>
                <a:lnTo>
                  <a:pt x="2097971" y="3024829"/>
                </a:lnTo>
                <a:cubicBezTo>
                  <a:pt x="2117633" y="3028892"/>
                  <a:pt x="2162927" y="3034505"/>
                  <a:pt x="2161303" y="3029018"/>
                </a:cubicBezTo>
                <a:lnTo>
                  <a:pt x="2155131" y="3025964"/>
                </a:lnTo>
                <a:lnTo>
                  <a:pt x="2116972" y="3021931"/>
                </a:lnTo>
                <a:cubicBezTo>
                  <a:pt x="1974517" y="3004016"/>
                  <a:pt x="1833110" y="2965910"/>
                  <a:pt x="1691050" y="2927900"/>
                </a:cubicBezTo>
                <a:cubicBezTo>
                  <a:pt x="1668881" y="2920303"/>
                  <a:pt x="1648809" y="2910368"/>
                  <a:pt x="1628224" y="2905820"/>
                </a:cubicBezTo>
                <a:lnTo>
                  <a:pt x="1610492" y="2903724"/>
                </a:lnTo>
                <a:lnTo>
                  <a:pt x="1610235" y="2902854"/>
                </a:lnTo>
                <a:cubicBezTo>
                  <a:pt x="1609447" y="2902148"/>
                  <a:pt x="1608388" y="2902221"/>
                  <a:pt x="1607371" y="2903355"/>
                </a:cubicBezTo>
                <a:lnTo>
                  <a:pt x="1610492" y="2903724"/>
                </a:lnTo>
                <a:lnTo>
                  <a:pt x="1611469" y="2907025"/>
                </a:lnTo>
                <a:cubicBezTo>
                  <a:pt x="1585353" y="2900664"/>
                  <a:pt x="1555315" y="2894877"/>
                  <a:pt x="1553282" y="2897145"/>
                </a:cubicBezTo>
                <a:cubicBezTo>
                  <a:pt x="1555315" y="2894877"/>
                  <a:pt x="1565081" y="2903630"/>
                  <a:pt x="1565081" y="2903630"/>
                </a:cubicBezTo>
                <a:cubicBezTo>
                  <a:pt x="1570753" y="2908712"/>
                  <a:pt x="1561016" y="2908166"/>
                  <a:pt x="1568895" y="2915226"/>
                </a:cubicBezTo>
                <a:cubicBezTo>
                  <a:pt x="1576600" y="2918040"/>
                  <a:pt x="1598791" y="2924976"/>
                  <a:pt x="1614515" y="2930888"/>
                </a:cubicBezTo>
                <a:cubicBezTo>
                  <a:pt x="1638471" y="2938549"/>
                  <a:pt x="1663366" y="2946588"/>
                  <a:pt x="1688774" y="2954649"/>
                </a:cubicBezTo>
                <a:lnTo>
                  <a:pt x="1753374" y="2974611"/>
                </a:lnTo>
                <a:lnTo>
                  <a:pt x="1736823" y="2971225"/>
                </a:lnTo>
                <a:cubicBezTo>
                  <a:pt x="1708158" y="2963430"/>
                  <a:pt x="1680273" y="2954289"/>
                  <a:pt x="1653285" y="2945100"/>
                </a:cubicBezTo>
                <a:cubicBezTo>
                  <a:pt x="1599643" y="2926343"/>
                  <a:pt x="1537676" y="2913074"/>
                  <a:pt x="1479458" y="2894985"/>
                </a:cubicBezTo>
                <a:cubicBezTo>
                  <a:pt x="1448787" y="2884199"/>
                  <a:pt x="1417916" y="2874427"/>
                  <a:pt x="1388262" y="2864724"/>
                </a:cubicBezTo>
                <a:cubicBezTo>
                  <a:pt x="1358608" y="2855021"/>
                  <a:pt x="1330171" y="2845387"/>
                  <a:pt x="1304366" y="2834873"/>
                </a:cubicBezTo>
                <a:cubicBezTo>
                  <a:pt x="1336611" y="2842638"/>
                  <a:pt x="1371983" y="2853885"/>
                  <a:pt x="1404085" y="2865611"/>
                </a:cubicBezTo>
                <a:lnTo>
                  <a:pt x="1437905" y="2874788"/>
                </a:lnTo>
                <a:cubicBezTo>
                  <a:pt x="1442308" y="2869873"/>
                  <a:pt x="1416334" y="2859550"/>
                  <a:pt x="1410521" y="2858429"/>
                </a:cubicBezTo>
                <a:cubicBezTo>
                  <a:pt x="1338612" y="2832162"/>
                  <a:pt x="1250530" y="2812531"/>
                  <a:pt x="1189470" y="2783034"/>
                </a:cubicBezTo>
                <a:cubicBezTo>
                  <a:pt x="1255360" y="2795729"/>
                  <a:pt x="1330593" y="2829065"/>
                  <a:pt x="1396658" y="2846005"/>
                </a:cubicBezTo>
                <a:cubicBezTo>
                  <a:pt x="1376671" y="2841046"/>
                  <a:pt x="1412381" y="2851916"/>
                  <a:pt x="1412861" y="2847576"/>
                </a:cubicBezTo>
                <a:cubicBezTo>
                  <a:pt x="1413145" y="2839651"/>
                  <a:pt x="1398689" y="2843737"/>
                  <a:pt x="1398689" y="2843737"/>
                </a:cubicBezTo>
                <a:cubicBezTo>
                  <a:pt x="1359828" y="2830042"/>
                  <a:pt x="1322069" y="2817338"/>
                  <a:pt x="1285332" y="2804524"/>
                </a:cubicBezTo>
                <a:lnTo>
                  <a:pt x="1234241" y="2785533"/>
                </a:lnTo>
                <a:lnTo>
                  <a:pt x="1251539" y="2788137"/>
                </a:lnTo>
                <a:lnTo>
                  <a:pt x="1255939" y="2789774"/>
                </a:lnTo>
                <a:cubicBezTo>
                  <a:pt x="1267541" y="2793865"/>
                  <a:pt x="1278394" y="2797286"/>
                  <a:pt x="1279412" y="2796152"/>
                </a:cubicBezTo>
                <a:lnTo>
                  <a:pt x="1273656" y="2791465"/>
                </a:lnTo>
                <a:lnTo>
                  <a:pt x="1324354" y="2799096"/>
                </a:lnTo>
                <a:lnTo>
                  <a:pt x="1344390" y="2805901"/>
                </a:lnTo>
                <a:cubicBezTo>
                  <a:pt x="1376740" y="2816401"/>
                  <a:pt x="1407610" y="2826172"/>
                  <a:pt x="1437338" y="2836110"/>
                </a:cubicBezTo>
                <a:cubicBezTo>
                  <a:pt x="1443152" y="2837231"/>
                  <a:pt x="1510822" y="2863790"/>
                  <a:pt x="1515366" y="2854913"/>
                </a:cubicBezTo>
                <a:cubicBezTo>
                  <a:pt x="1517542" y="2848682"/>
                  <a:pt x="1469889" y="2835289"/>
                  <a:pt x="1505119" y="2850500"/>
                </a:cubicBezTo>
                <a:cubicBezTo>
                  <a:pt x="1477353" y="2840274"/>
                  <a:pt x="1451085" y="2831389"/>
                  <a:pt x="1425010" y="2822764"/>
                </a:cubicBezTo>
                <a:lnTo>
                  <a:pt x="1348739" y="2797469"/>
                </a:lnTo>
                <a:lnTo>
                  <a:pt x="1359828" y="2794828"/>
                </a:lnTo>
                <a:lnTo>
                  <a:pt x="1413684" y="2810995"/>
                </a:lnTo>
                <a:cubicBezTo>
                  <a:pt x="1441114" y="2819218"/>
                  <a:pt x="1468054" y="2827511"/>
                  <a:pt x="1501962" y="2838809"/>
                </a:cubicBezTo>
                <a:cubicBezTo>
                  <a:pt x="1507774" y="2839928"/>
                  <a:pt x="1571324" y="2863478"/>
                  <a:pt x="1573837" y="2856869"/>
                </a:cubicBezTo>
                <a:cubicBezTo>
                  <a:pt x="1571773" y="2850929"/>
                  <a:pt x="1517826" y="2840757"/>
                  <a:pt x="1523640" y="2841877"/>
                </a:cubicBezTo>
                <a:cubicBezTo>
                  <a:pt x="1506025" y="2834273"/>
                  <a:pt x="1494082" y="2831749"/>
                  <a:pt x="1473924" y="2822546"/>
                </a:cubicBezTo>
                <a:cubicBezTo>
                  <a:pt x="1505995" y="2826066"/>
                  <a:pt x="1534031" y="2842327"/>
                  <a:pt x="1564069" y="2848115"/>
                </a:cubicBezTo>
                <a:cubicBezTo>
                  <a:pt x="1571773" y="2850929"/>
                  <a:pt x="1582306" y="2847418"/>
                  <a:pt x="1594250" y="2849940"/>
                </a:cubicBezTo>
                <a:lnTo>
                  <a:pt x="1609842" y="2853446"/>
                </a:lnTo>
                <a:lnTo>
                  <a:pt x="1610346" y="2853733"/>
                </a:lnTo>
                <a:lnTo>
                  <a:pt x="1613380" y="2854241"/>
                </a:lnTo>
                <a:lnTo>
                  <a:pt x="1646796" y="2861755"/>
                </a:lnTo>
                <a:cubicBezTo>
                  <a:pt x="1665024" y="2867012"/>
                  <a:pt x="1683036" y="2872588"/>
                  <a:pt x="1698057" y="2875482"/>
                </a:cubicBezTo>
                <a:cubicBezTo>
                  <a:pt x="1688003" y="2874653"/>
                  <a:pt x="1712229" y="2879321"/>
                  <a:pt x="1714260" y="2877053"/>
                </a:cubicBezTo>
                <a:cubicBezTo>
                  <a:pt x="1720697" y="2869871"/>
                  <a:pt x="1690179" y="2868422"/>
                  <a:pt x="1688288" y="2866728"/>
                </a:cubicBezTo>
                <a:lnTo>
                  <a:pt x="1662868" y="2859405"/>
                </a:lnTo>
                <a:lnTo>
                  <a:pt x="1630719" y="2857148"/>
                </a:lnTo>
                <a:lnTo>
                  <a:pt x="1613380" y="2854241"/>
                </a:lnTo>
                <a:lnTo>
                  <a:pt x="1609842" y="2853446"/>
                </a:lnTo>
                <a:lnTo>
                  <a:pt x="1600450" y="2848096"/>
                </a:lnTo>
                <a:lnTo>
                  <a:pt x="1615753" y="2845834"/>
                </a:lnTo>
                <a:lnTo>
                  <a:pt x="1576467" y="2834518"/>
                </a:lnTo>
                <a:cubicBezTo>
                  <a:pt x="1540071" y="2823543"/>
                  <a:pt x="1504710" y="2811964"/>
                  <a:pt x="1470875" y="2798684"/>
                </a:cubicBezTo>
                <a:cubicBezTo>
                  <a:pt x="1505951" y="2804557"/>
                  <a:pt x="1534783" y="2814545"/>
                  <a:pt x="1563415" y="2824357"/>
                </a:cubicBezTo>
                <a:lnTo>
                  <a:pt x="1644813" y="2846284"/>
                </a:lnTo>
                <a:lnTo>
                  <a:pt x="1660877" y="2846826"/>
                </a:lnTo>
                <a:lnTo>
                  <a:pt x="1682502" y="2848021"/>
                </a:lnTo>
                <a:lnTo>
                  <a:pt x="1678967" y="2845428"/>
                </a:lnTo>
                <a:cubicBezTo>
                  <a:pt x="1601104" y="2822002"/>
                  <a:pt x="1533464" y="2803651"/>
                  <a:pt x="1463762" y="2779361"/>
                </a:cubicBezTo>
                <a:lnTo>
                  <a:pt x="1443792" y="2770486"/>
                </a:lnTo>
                <a:lnTo>
                  <a:pt x="1414820" y="2766523"/>
                </a:lnTo>
                <a:cubicBezTo>
                  <a:pt x="1392051" y="2762572"/>
                  <a:pt x="1406602" y="2761360"/>
                  <a:pt x="1433924" y="2760812"/>
                </a:cubicBezTo>
                <a:lnTo>
                  <a:pt x="1471004" y="2760337"/>
                </a:lnTo>
                <a:lnTo>
                  <a:pt x="1450361" y="2754292"/>
                </a:lnTo>
                <a:lnTo>
                  <a:pt x="1473535" y="2752349"/>
                </a:lnTo>
                <a:cubicBezTo>
                  <a:pt x="1504423" y="2742269"/>
                  <a:pt x="1465459" y="2741079"/>
                  <a:pt x="1440196" y="2742100"/>
                </a:cubicBezTo>
                <a:lnTo>
                  <a:pt x="1406782" y="2740751"/>
                </a:lnTo>
                <a:lnTo>
                  <a:pt x="1384740" y="2733769"/>
                </a:lnTo>
                <a:lnTo>
                  <a:pt x="1382079" y="2732937"/>
                </a:lnTo>
                <a:lnTo>
                  <a:pt x="1395484" y="2732672"/>
                </a:lnTo>
                <a:cubicBezTo>
                  <a:pt x="1413533" y="2732234"/>
                  <a:pt x="1431402" y="2732115"/>
                  <a:pt x="1448413" y="2733541"/>
                </a:cubicBezTo>
                <a:cubicBezTo>
                  <a:pt x="1467664" y="2734034"/>
                  <a:pt x="1488602" y="2736395"/>
                  <a:pt x="1509755" y="2738371"/>
                </a:cubicBezTo>
                <a:lnTo>
                  <a:pt x="1553905" y="2740144"/>
                </a:lnTo>
                <a:lnTo>
                  <a:pt x="1538499" y="2732415"/>
                </a:lnTo>
                <a:lnTo>
                  <a:pt x="1534851" y="2731986"/>
                </a:lnTo>
                <a:cubicBezTo>
                  <a:pt x="1511597" y="2729401"/>
                  <a:pt x="1484829" y="2725906"/>
                  <a:pt x="1477117" y="2726347"/>
                </a:cubicBezTo>
                <a:cubicBezTo>
                  <a:pt x="1471589" y="2723900"/>
                  <a:pt x="1460070" y="2718807"/>
                  <a:pt x="1457306" y="2717584"/>
                </a:cubicBezTo>
                <a:cubicBezTo>
                  <a:pt x="1447290" y="2717005"/>
                  <a:pt x="1442344" y="2718668"/>
                  <a:pt x="1434807" y="2719826"/>
                </a:cubicBezTo>
                <a:cubicBezTo>
                  <a:pt x="1432042" y="2718605"/>
                  <a:pt x="1425295" y="2711130"/>
                  <a:pt x="1414534" y="2710861"/>
                </a:cubicBezTo>
                <a:cubicBezTo>
                  <a:pt x="1404518" y="2710282"/>
                  <a:pt x="1377534" y="2714390"/>
                  <a:pt x="1358303" y="2709736"/>
                </a:cubicBezTo>
                <a:cubicBezTo>
                  <a:pt x="1350302" y="2708122"/>
                  <a:pt x="1347468" y="2706829"/>
                  <a:pt x="1347884" y="2705811"/>
                </a:cubicBezTo>
                <a:lnTo>
                  <a:pt x="1352841" y="2704562"/>
                </a:lnTo>
                <a:lnTo>
                  <a:pt x="1325255" y="2703819"/>
                </a:lnTo>
                <a:cubicBezTo>
                  <a:pt x="1317088" y="2703224"/>
                  <a:pt x="1310859" y="2702201"/>
                  <a:pt x="1308944" y="2700508"/>
                </a:cubicBezTo>
                <a:cubicBezTo>
                  <a:pt x="1300518" y="2688240"/>
                  <a:pt x="1342994" y="2695768"/>
                  <a:pt x="1342994" y="2695768"/>
                </a:cubicBezTo>
                <a:cubicBezTo>
                  <a:pt x="1351774" y="2696505"/>
                  <a:pt x="1367044" y="2697110"/>
                  <a:pt x="1384243" y="2697498"/>
                </a:cubicBezTo>
                <a:lnTo>
                  <a:pt x="1434284" y="2697910"/>
                </a:lnTo>
                <a:lnTo>
                  <a:pt x="1441440" y="2694530"/>
                </a:lnTo>
                <a:cubicBezTo>
                  <a:pt x="1446919" y="2692943"/>
                  <a:pt x="1454375" y="2692511"/>
                  <a:pt x="1463008" y="2692800"/>
                </a:cubicBezTo>
                <a:lnTo>
                  <a:pt x="1470710" y="2693498"/>
                </a:lnTo>
                <a:lnTo>
                  <a:pt x="1468002" y="2692927"/>
                </a:lnTo>
                <a:lnTo>
                  <a:pt x="1459433" y="2692004"/>
                </a:lnTo>
                <a:lnTo>
                  <a:pt x="1409604" y="2688793"/>
                </a:lnTo>
                <a:cubicBezTo>
                  <a:pt x="1404366" y="2688403"/>
                  <a:pt x="1398868" y="2686933"/>
                  <a:pt x="1392679" y="2685159"/>
                </a:cubicBezTo>
                <a:lnTo>
                  <a:pt x="1390885" y="2684694"/>
                </a:lnTo>
                <a:lnTo>
                  <a:pt x="1367566" y="2682267"/>
                </a:lnTo>
                <a:lnTo>
                  <a:pt x="1347864" y="2679598"/>
                </a:lnTo>
                <a:lnTo>
                  <a:pt x="1347821" y="2679598"/>
                </a:lnTo>
                <a:lnTo>
                  <a:pt x="1347793" y="2679588"/>
                </a:lnTo>
                <a:lnTo>
                  <a:pt x="1277841" y="2670117"/>
                </a:lnTo>
                <a:cubicBezTo>
                  <a:pt x="1262642" y="2665511"/>
                  <a:pt x="1205889" y="2659970"/>
                  <a:pt x="1205889" y="2659970"/>
                </a:cubicBezTo>
                <a:lnTo>
                  <a:pt x="1217098" y="2651762"/>
                </a:lnTo>
                <a:lnTo>
                  <a:pt x="1203809" y="2651312"/>
                </a:lnTo>
                <a:lnTo>
                  <a:pt x="1200447" y="2649054"/>
                </a:lnTo>
                <a:lnTo>
                  <a:pt x="1190224" y="2643465"/>
                </a:lnTo>
                <a:lnTo>
                  <a:pt x="1201041" y="2643485"/>
                </a:lnTo>
                <a:cubicBezTo>
                  <a:pt x="1252803" y="2643998"/>
                  <a:pt x="1305909" y="2644546"/>
                  <a:pt x="1363373" y="2643971"/>
                </a:cubicBezTo>
                <a:cubicBezTo>
                  <a:pt x="1368381" y="2644260"/>
                  <a:pt x="1377129" y="2644278"/>
                  <a:pt x="1388186" y="2644276"/>
                </a:cubicBezTo>
                <a:lnTo>
                  <a:pt x="1417759" y="2644412"/>
                </a:lnTo>
                <a:lnTo>
                  <a:pt x="1454401" y="2641477"/>
                </a:lnTo>
                <a:lnTo>
                  <a:pt x="1470688" y="2641005"/>
                </a:lnTo>
                <a:lnTo>
                  <a:pt x="1461661" y="2639013"/>
                </a:lnTo>
                <a:cubicBezTo>
                  <a:pt x="1462744" y="2637507"/>
                  <a:pt x="1499101" y="2639510"/>
                  <a:pt x="1504539" y="2639027"/>
                </a:cubicBezTo>
                <a:cubicBezTo>
                  <a:pt x="1509486" y="2637365"/>
                  <a:pt x="1524952" y="2628163"/>
                  <a:pt x="1523909" y="2623853"/>
                </a:cubicBezTo>
                <a:cubicBezTo>
                  <a:pt x="1521144" y="2622631"/>
                  <a:pt x="1433661" y="2619875"/>
                  <a:pt x="1423185" y="2619092"/>
                </a:cubicBezTo>
                <a:cubicBezTo>
                  <a:pt x="1397166" y="2615286"/>
                  <a:pt x="1373163" y="2613013"/>
                  <a:pt x="1354394" y="2608562"/>
                </a:cubicBezTo>
                <a:cubicBezTo>
                  <a:pt x="1351629" y="2607340"/>
                  <a:pt x="1344597" y="2600381"/>
                  <a:pt x="1341832" y="2599159"/>
                </a:cubicBezTo>
                <a:cubicBezTo>
                  <a:pt x="1314308" y="2590837"/>
                  <a:pt x="1262424" y="2607673"/>
                  <a:pt x="1265110" y="2596672"/>
                </a:cubicBezTo>
                <a:cubicBezTo>
                  <a:pt x="1265110" y="2596672"/>
                  <a:pt x="1276848" y="2594161"/>
                  <a:pt x="1285819" y="2590430"/>
                </a:cubicBezTo>
                <a:lnTo>
                  <a:pt x="1284692" y="2591982"/>
                </a:lnTo>
                <a:lnTo>
                  <a:pt x="1281332" y="2592296"/>
                </a:lnTo>
                <a:cubicBezTo>
                  <a:pt x="1282715" y="2592907"/>
                  <a:pt x="1283406" y="2593213"/>
                  <a:pt x="1283968" y="2592979"/>
                </a:cubicBezTo>
                <a:lnTo>
                  <a:pt x="1284692" y="2591982"/>
                </a:lnTo>
                <a:lnTo>
                  <a:pt x="1290867" y="2591404"/>
                </a:lnTo>
                <a:lnTo>
                  <a:pt x="1294829" y="2592168"/>
                </a:lnTo>
                <a:cubicBezTo>
                  <a:pt x="1297462" y="2592210"/>
                  <a:pt x="1299346" y="2591919"/>
                  <a:pt x="1299346" y="2591919"/>
                </a:cubicBezTo>
                <a:cubicBezTo>
                  <a:pt x="1299346" y="2591919"/>
                  <a:pt x="1304511" y="2582655"/>
                  <a:pt x="1312508" y="2581702"/>
                </a:cubicBezTo>
                <a:cubicBezTo>
                  <a:pt x="1320850" y="2579616"/>
                  <a:pt x="1335599" y="2580203"/>
                  <a:pt x="1350132" y="2581175"/>
                </a:cubicBezTo>
                <a:lnTo>
                  <a:pt x="1373205" y="2582312"/>
                </a:lnTo>
                <a:lnTo>
                  <a:pt x="1363871" y="2574277"/>
                </a:lnTo>
                <a:cubicBezTo>
                  <a:pt x="1360325" y="2570921"/>
                  <a:pt x="1356539" y="2567353"/>
                  <a:pt x="1352338" y="2564315"/>
                </a:cubicBezTo>
                <a:lnTo>
                  <a:pt x="1350360" y="2563359"/>
                </a:lnTo>
                <a:lnTo>
                  <a:pt x="1282681" y="2558969"/>
                </a:lnTo>
                <a:lnTo>
                  <a:pt x="1172032" y="2557375"/>
                </a:lnTo>
                <a:lnTo>
                  <a:pt x="1165031" y="2553927"/>
                </a:lnTo>
                <a:lnTo>
                  <a:pt x="1148173" y="2546847"/>
                </a:lnTo>
                <a:lnTo>
                  <a:pt x="1183072" y="2544997"/>
                </a:lnTo>
                <a:cubicBezTo>
                  <a:pt x="1194591" y="2550090"/>
                  <a:pt x="1205353" y="2550359"/>
                  <a:pt x="1211561" y="2545403"/>
                </a:cubicBezTo>
                <a:cubicBezTo>
                  <a:pt x="1202806" y="2541533"/>
                  <a:pt x="1192791" y="2540954"/>
                  <a:pt x="1183072" y="2544997"/>
                </a:cubicBezTo>
                <a:lnTo>
                  <a:pt x="1149476" y="2541783"/>
                </a:lnTo>
                <a:lnTo>
                  <a:pt x="1151884" y="2533968"/>
                </a:lnTo>
                <a:cubicBezTo>
                  <a:pt x="1154090" y="2535945"/>
                  <a:pt x="1155980" y="2537638"/>
                  <a:pt x="1155980" y="2537638"/>
                </a:cubicBezTo>
                <a:cubicBezTo>
                  <a:pt x="1156288" y="2529055"/>
                  <a:pt x="1154256" y="2531323"/>
                  <a:pt x="1151884" y="2533968"/>
                </a:cubicBezTo>
                <a:lnTo>
                  <a:pt x="1140778" y="2530252"/>
                </a:lnTo>
                <a:lnTo>
                  <a:pt x="1173609" y="2529456"/>
                </a:lnTo>
                <a:lnTo>
                  <a:pt x="1183752" y="2530798"/>
                </a:lnTo>
                <a:cubicBezTo>
                  <a:pt x="1186998" y="2531396"/>
                  <a:pt x="1188866" y="2532005"/>
                  <a:pt x="1188358" y="2532573"/>
                </a:cubicBezTo>
                <a:lnTo>
                  <a:pt x="1187754" y="2529112"/>
                </a:lnTo>
                <a:lnTo>
                  <a:pt x="1231680" y="2528049"/>
                </a:lnTo>
                <a:lnTo>
                  <a:pt x="1244345" y="2531592"/>
                </a:lnTo>
                <a:lnTo>
                  <a:pt x="1247100" y="2532487"/>
                </a:lnTo>
                <a:lnTo>
                  <a:pt x="1237837" y="2518861"/>
                </a:lnTo>
                <a:lnTo>
                  <a:pt x="1236117" y="2516659"/>
                </a:lnTo>
                <a:lnTo>
                  <a:pt x="1238862" y="2515582"/>
                </a:lnTo>
                <a:cubicBezTo>
                  <a:pt x="1246859" y="2512432"/>
                  <a:pt x="1266580" y="2504596"/>
                  <a:pt x="1282140" y="2497847"/>
                </a:cubicBezTo>
                <a:lnTo>
                  <a:pt x="1290491" y="2493914"/>
                </a:lnTo>
                <a:lnTo>
                  <a:pt x="1323157" y="2497115"/>
                </a:lnTo>
                <a:cubicBezTo>
                  <a:pt x="1339734" y="2498083"/>
                  <a:pt x="1353155" y="2497914"/>
                  <a:pt x="1360343" y="2495787"/>
                </a:cubicBezTo>
                <a:lnTo>
                  <a:pt x="1336401" y="2487897"/>
                </a:lnTo>
                <a:lnTo>
                  <a:pt x="1362549" y="2491723"/>
                </a:lnTo>
                <a:lnTo>
                  <a:pt x="1366455" y="2492294"/>
                </a:lnTo>
                <a:cubicBezTo>
                  <a:pt x="1379346" y="2494420"/>
                  <a:pt x="1392884" y="2496666"/>
                  <a:pt x="1406622" y="2498323"/>
                </a:cubicBezTo>
                <a:lnTo>
                  <a:pt x="1426904" y="2499553"/>
                </a:lnTo>
                <a:lnTo>
                  <a:pt x="1454111" y="2493544"/>
                </a:lnTo>
                <a:cubicBezTo>
                  <a:pt x="1468317" y="2487636"/>
                  <a:pt x="1434377" y="2497009"/>
                  <a:pt x="1442593" y="2488452"/>
                </a:cubicBezTo>
                <a:cubicBezTo>
                  <a:pt x="1450807" y="2479894"/>
                  <a:pt x="1481096" y="2489438"/>
                  <a:pt x="1496056" y="2488354"/>
                </a:cubicBezTo>
                <a:cubicBezTo>
                  <a:pt x="1504202" y="2489711"/>
                  <a:pt x="1512969" y="2491502"/>
                  <a:pt x="1522128" y="2492585"/>
                </a:cubicBezTo>
                <a:lnTo>
                  <a:pt x="1529018" y="2492581"/>
                </a:lnTo>
                <a:lnTo>
                  <a:pt x="1506087" y="2486846"/>
                </a:lnTo>
                <a:cubicBezTo>
                  <a:pt x="1507787" y="2479615"/>
                  <a:pt x="1513828" y="2475615"/>
                  <a:pt x="1522099" y="2473660"/>
                </a:cubicBezTo>
                <a:lnTo>
                  <a:pt x="1522598" y="2473645"/>
                </a:lnTo>
                <a:lnTo>
                  <a:pt x="1500605" y="2465640"/>
                </a:lnTo>
                <a:lnTo>
                  <a:pt x="1483259" y="2461362"/>
                </a:lnTo>
                <a:lnTo>
                  <a:pt x="1439782" y="2455370"/>
                </a:lnTo>
                <a:lnTo>
                  <a:pt x="1392074" y="2448494"/>
                </a:lnTo>
                <a:lnTo>
                  <a:pt x="1380531" y="2447634"/>
                </a:lnTo>
                <a:lnTo>
                  <a:pt x="1365258" y="2447079"/>
                </a:lnTo>
                <a:lnTo>
                  <a:pt x="1355285" y="2448481"/>
                </a:lnTo>
                <a:cubicBezTo>
                  <a:pt x="1352316" y="2448251"/>
                  <a:pt x="1350572" y="2447527"/>
                  <a:pt x="1349983" y="2446680"/>
                </a:cubicBezTo>
                <a:lnTo>
                  <a:pt x="1350197" y="2446533"/>
                </a:lnTo>
                <a:lnTo>
                  <a:pt x="1348723" y="2446479"/>
                </a:lnTo>
                <a:cubicBezTo>
                  <a:pt x="1339664" y="2445623"/>
                  <a:pt x="1332591" y="2444087"/>
                  <a:pt x="1328838" y="2441249"/>
                </a:cubicBezTo>
                <a:lnTo>
                  <a:pt x="1332923" y="2439684"/>
                </a:lnTo>
                <a:lnTo>
                  <a:pt x="1364617" y="2443510"/>
                </a:lnTo>
                <a:cubicBezTo>
                  <a:pt x="1364617" y="2443510"/>
                  <a:pt x="1366346" y="2440322"/>
                  <a:pt x="1369213" y="2436802"/>
                </a:cubicBezTo>
                <a:lnTo>
                  <a:pt x="1372124" y="2434574"/>
                </a:lnTo>
                <a:lnTo>
                  <a:pt x="1389335" y="2434718"/>
                </a:lnTo>
                <a:cubicBezTo>
                  <a:pt x="1395612" y="2435312"/>
                  <a:pt x="1399275" y="2436484"/>
                  <a:pt x="1397856" y="2438361"/>
                </a:cubicBezTo>
                <a:lnTo>
                  <a:pt x="1392490" y="2429330"/>
                </a:lnTo>
                <a:lnTo>
                  <a:pt x="1405009" y="2430653"/>
                </a:lnTo>
                <a:cubicBezTo>
                  <a:pt x="1439461" y="2434725"/>
                  <a:pt x="1496957" y="2442389"/>
                  <a:pt x="1513325" y="2445566"/>
                </a:cubicBezTo>
                <a:cubicBezTo>
                  <a:pt x="1625251" y="2442876"/>
                  <a:pt x="1443461" y="2415233"/>
                  <a:pt x="1409873" y="2404608"/>
                </a:cubicBezTo>
                <a:cubicBezTo>
                  <a:pt x="1377361" y="2399009"/>
                  <a:pt x="1348170" y="2394897"/>
                  <a:pt x="1324043" y="2390519"/>
                </a:cubicBezTo>
                <a:lnTo>
                  <a:pt x="1270448" y="2375368"/>
                </a:lnTo>
                <a:lnTo>
                  <a:pt x="1270109" y="2373261"/>
                </a:lnTo>
                <a:cubicBezTo>
                  <a:pt x="1268192" y="2371567"/>
                  <a:pt x="1261974" y="2370123"/>
                  <a:pt x="1253722" y="2368909"/>
                </a:cubicBezTo>
                <a:lnTo>
                  <a:pt x="1242881" y="2367783"/>
                </a:lnTo>
                <a:lnTo>
                  <a:pt x="1199084" y="2355757"/>
                </a:lnTo>
                <a:lnTo>
                  <a:pt x="1211148" y="2348480"/>
                </a:lnTo>
                <a:lnTo>
                  <a:pt x="1246918" y="2344714"/>
                </a:lnTo>
                <a:lnTo>
                  <a:pt x="1259554" y="2347078"/>
                </a:lnTo>
                <a:cubicBezTo>
                  <a:pt x="1303736" y="2354569"/>
                  <a:pt x="1349088" y="2371586"/>
                  <a:pt x="1386912" y="2360390"/>
                </a:cubicBezTo>
                <a:cubicBezTo>
                  <a:pt x="1399187" y="2351821"/>
                  <a:pt x="1402382" y="2345938"/>
                  <a:pt x="1417876" y="2345465"/>
                </a:cubicBezTo>
                <a:cubicBezTo>
                  <a:pt x="1457856" y="2344327"/>
                  <a:pt x="1497798" y="2373642"/>
                  <a:pt x="1543660" y="2375700"/>
                </a:cubicBezTo>
                <a:cubicBezTo>
                  <a:pt x="1541453" y="2374501"/>
                  <a:pt x="1541431" y="2368954"/>
                  <a:pt x="1542627" y="2362685"/>
                </a:cubicBezTo>
                <a:lnTo>
                  <a:pt x="1546891" y="2350894"/>
                </a:lnTo>
                <a:lnTo>
                  <a:pt x="1541406" y="2349295"/>
                </a:lnTo>
                <a:cubicBezTo>
                  <a:pt x="1540024" y="2348685"/>
                  <a:pt x="1541909" y="2347753"/>
                  <a:pt x="1545530" y="2346778"/>
                </a:cubicBezTo>
                <a:lnTo>
                  <a:pt x="1548013" y="2346304"/>
                </a:lnTo>
                <a:lnTo>
                  <a:pt x="1548505" y="2346435"/>
                </a:lnTo>
                <a:lnTo>
                  <a:pt x="1548902" y="2345337"/>
                </a:lnTo>
                <a:lnTo>
                  <a:pt x="1550420" y="2344427"/>
                </a:lnTo>
                <a:lnTo>
                  <a:pt x="1602755" y="2350145"/>
                </a:lnTo>
                <a:lnTo>
                  <a:pt x="1576758" y="2339427"/>
                </a:lnTo>
                <a:lnTo>
                  <a:pt x="1582253" y="2340522"/>
                </a:lnTo>
                <a:lnTo>
                  <a:pt x="1516509" y="2318707"/>
                </a:lnTo>
                <a:cubicBezTo>
                  <a:pt x="1486855" y="2309004"/>
                  <a:pt x="1458419" y="2299370"/>
                  <a:pt x="1432614" y="2288856"/>
                </a:cubicBezTo>
                <a:cubicBezTo>
                  <a:pt x="1464858" y="2296621"/>
                  <a:pt x="1500230" y="2307868"/>
                  <a:pt x="1532332" y="2319595"/>
                </a:cubicBezTo>
                <a:lnTo>
                  <a:pt x="1566151" y="2328771"/>
                </a:lnTo>
                <a:cubicBezTo>
                  <a:pt x="1567253" y="2327542"/>
                  <a:pt x="1566455" y="2325975"/>
                  <a:pt x="1564548" y="2324299"/>
                </a:cubicBezTo>
                <a:lnTo>
                  <a:pt x="1563302" y="2323524"/>
                </a:lnTo>
                <a:lnTo>
                  <a:pt x="1552777" y="2320234"/>
                </a:lnTo>
                <a:lnTo>
                  <a:pt x="1557473" y="2320472"/>
                </a:lnTo>
                <a:lnTo>
                  <a:pt x="1558498" y="2320541"/>
                </a:lnTo>
                <a:lnTo>
                  <a:pt x="1556291" y="2319169"/>
                </a:lnTo>
                <a:cubicBezTo>
                  <a:pt x="1549621" y="2315833"/>
                  <a:pt x="1541675" y="2312971"/>
                  <a:pt x="1538768" y="2312412"/>
                </a:cubicBezTo>
                <a:cubicBezTo>
                  <a:pt x="1466860" y="2286144"/>
                  <a:pt x="1378778" y="2266514"/>
                  <a:pt x="1317717" y="2237017"/>
                </a:cubicBezTo>
                <a:cubicBezTo>
                  <a:pt x="1383607" y="2249713"/>
                  <a:pt x="1458841" y="2283048"/>
                  <a:pt x="1524903" y="2299988"/>
                </a:cubicBezTo>
                <a:cubicBezTo>
                  <a:pt x="1504917" y="2295029"/>
                  <a:pt x="1540629" y="2305899"/>
                  <a:pt x="1541108" y="2301559"/>
                </a:cubicBezTo>
                <a:cubicBezTo>
                  <a:pt x="1541393" y="2293634"/>
                  <a:pt x="1526936" y="2297721"/>
                  <a:pt x="1526936" y="2297721"/>
                </a:cubicBezTo>
                <a:cubicBezTo>
                  <a:pt x="1488075" y="2284026"/>
                  <a:pt x="1450316" y="2271320"/>
                  <a:pt x="1413580" y="2258506"/>
                </a:cubicBezTo>
                <a:lnTo>
                  <a:pt x="1341477" y="2231707"/>
                </a:lnTo>
                <a:lnTo>
                  <a:pt x="1352484" y="2232412"/>
                </a:lnTo>
                <a:lnTo>
                  <a:pt x="1352971" y="2232395"/>
                </a:lnTo>
                <a:lnTo>
                  <a:pt x="1356224" y="2233355"/>
                </a:lnTo>
                <a:cubicBezTo>
                  <a:pt x="1364245" y="2236451"/>
                  <a:pt x="1405626" y="2252402"/>
                  <a:pt x="1407657" y="2250135"/>
                </a:cubicBezTo>
                <a:cubicBezTo>
                  <a:pt x="1414095" y="2242952"/>
                  <a:pt x="1370681" y="2229268"/>
                  <a:pt x="1374461" y="2232656"/>
                </a:cubicBezTo>
                <a:lnTo>
                  <a:pt x="1370761" y="2231531"/>
                </a:lnTo>
                <a:lnTo>
                  <a:pt x="1374955" y="2227663"/>
                </a:lnTo>
                <a:cubicBezTo>
                  <a:pt x="1373061" y="2226554"/>
                  <a:pt x="1368309" y="2225676"/>
                  <a:pt x="1362248" y="2224960"/>
                </a:cubicBezTo>
                <a:lnTo>
                  <a:pt x="1346663" y="2223651"/>
                </a:lnTo>
                <a:lnTo>
                  <a:pt x="1336546" y="2219810"/>
                </a:lnTo>
                <a:cubicBezTo>
                  <a:pt x="1332907" y="2212459"/>
                  <a:pt x="1370822" y="2225305"/>
                  <a:pt x="1370822" y="2225305"/>
                </a:cubicBezTo>
                <a:cubicBezTo>
                  <a:pt x="1442100" y="2251008"/>
                  <a:pt x="1506131" y="2270216"/>
                  <a:pt x="1565585" y="2290093"/>
                </a:cubicBezTo>
                <a:cubicBezTo>
                  <a:pt x="1567765" y="2290513"/>
                  <a:pt x="1578644" y="2294511"/>
                  <a:pt x="1591631" y="2298876"/>
                </a:cubicBezTo>
                <a:lnTo>
                  <a:pt x="1601959" y="2302232"/>
                </a:lnTo>
                <a:lnTo>
                  <a:pt x="1601489" y="2301521"/>
                </a:lnTo>
                <a:cubicBezTo>
                  <a:pt x="1599899" y="2299093"/>
                  <a:pt x="1598285" y="2296515"/>
                  <a:pt x="1597195" y="2294319"/>
                </a:cubicBezTo>
                <a:lnTo>
                  <a:pt x="1596590" y="2291750"/>
                </a:lnTo>
                <a:lnTo>
                  <a:pt x="1553258" y="2276747"/>
                </a:lnTo>
                <a:lnTo>
                  <a:pt x="1518672" y="2265277"/>
                </a:lnTo>
                <a:lnTo>
                  <a:pt x="1503025" y="2262900"/>
                </a:lnTo>
                <a:lnTo>
                  <a:pt x="1494275" y="2257185"/>
                </a:lnTo>
                <a:lnTo>
                  <a:pt x="1474314" y="2250565"/>
                </a:lnTo>
                <a:cubicBezTo>
                  <a:pt x="1472422" y="2248871"/>
                  <a:pt x="1416270" y="2236721"/>
                  <a:pt x="1414206" y="2230783"/>
                </a:cubicBezTo>
                <a:cubicBezTo>
                  <a:pt x="1415532" y="2225497"/>
                  <a:pt x="1424658" y="2227201"/>
                  <a:pt x="1433454" y="2230224"/>
                </a:cubicBezTo>
                <a:lnTo>
                  <a:pt x="1436913" y="2231623"/>
                </a:lnTo>
                <a:lnTo>
                  <a:pt x="1443300" y="2231094"/>
                </a:lnTo>
                <a:cubicBezTo>
                  <a:pt x="1456899" y="2230806"/>
                  <a:pt x="1478371" y="2231842"/>
                  <a:pt x="1482449" y="2231480"/>
                </a:cubicBezTo>
                <a:cubicBezTo>
                  <a:pt x="1497313" y="2232118"/>
                  <a:pt x="1509021" y="2232363"/>
                  <a:pt x="1519272" y="2232394"/>
                </a:cubicBezTo>
                <a:lnTo>
                  <a:pt x="1524634" y="2232323"/>
                </a:lnTo>
                <a:lnTo>
                  <a:pt x="1563582" y="2243970"/>
                </a:lnTo>
                <a:lnTo>
                  <a:pt x="1514458" y="2237935"/>
                </a:lnTo>
                <a:cubicBezTo>
                  <a:pt x="1509667" y="2237260"/>
                  <a:pt x="1500319" y="2237368"/>
                  <a:pt x="1489517" y="2237530"/>
                </a:cubicBezTo>
                <a:lnTo>
                  <a:pt x="1484964" y="2237521"/>
                </a:lnTo>
                <a:lnTo>
                  <a:pt x="1517075" y="2243491"/>
                </a:lnTo>
                <a:cubicBezTo>
                  <a:pt x="1543596" y="2249008"/>
                  <a:pt x="1569719" y="2255263"/>
                  <a:pt x="1569719" y="2255263"/>
                </a:cubicBezTo>
                <a:lnTo>
                  <a:pt x="1611072" y="2264046"/>
                </a:lnTo>
                <a:lnTo>
                  <a:pt x="1616328" y="2262119"/>
                </a:lnTo>
                <a:lnTo>
                  <a:pt x="1622627" y="2261573"/>
                </a:lnTo>
                <a:lnTo>
                  <a:pt x="1628655" y="2263369"/>
                </a:lnTo>
                <a:lnTo>
                  <a:pt x="1599123" y="2252668"/>
                </a:lnTo>
                <a:lnTo>
                  <a:pt x="1661849" y="2268891"/>
                </a:lnTo>
                <a:lnTo>
                  <a:pt x="1647358" y="2263763"/>
                </a:lnTo>
                <a:lnTo>
                  <a:pt x="1642191" y="2262226"/>
                </a:lnTo>
                <a:lnTo>
                  <a:pt x="1599576" y="2250848"/>
                </a:lnTo>
                <a:lnTo>
                  <a:pt x="1578134" y="2245127"/>
                </a:lnTo>
                <a:lnTo>
                  <a:pt x="1558804" y="2239969"/>
                </a:lnTo>
                <a:cubicBezTo>
                  <a:pt x="1548222" y="2236840"/>
                  <a:pt x="1541722" y="2234341"/>
                  <a:pt x="1542522" y="2232870"/>
                </a:cubicBezTo>
                <a:cubicBezTo>
                  <a:pt x="1543322" y="2231399"/>
                  <a:pt x="1551451" y="2230896"/>
                  <a:pt x="1561472" y="2230526"/>
                </a:cubicBezTo>
                <a:lnTo>
                  <a:pt x="1582351" y="2229467"/>
                </a:lnTo>
                <a:lnTo>
                  <a:pt x="1577285" y="2227435"/>
                </a:lnTo>
                <a:cubicBezTo>
                  <a:pt x="1561632" y="2220564"/>
                  <a:pt x="1547711" y="2212562"/>
                  <a:pt x="1576255" y="2219226"/>
                </a:cubicBezTo>
                <a:lnTo>
                  <a:pt x="1598488" y="2224717"/>
                </a:lnTo>
                <a:lnTo>
                  <a:pt x="1600770" y="2223266"/>
                </a:lnTo>
                <a:lnTo>
                  <a:pt x="1593281" y="2219985"/>
                </a:lnTo>
                <a:lnTo>
                  <a:pt x="1592350" y="2219977"/>
                </a:lnTo>
                <a:lnTo>
                  <a:pt x="1591553" y="2219229"/>
                </a:lnTo>
                <a:lnTo>
                  <a:pt x="1587087" y="2217273"/>
                </a:lnTo>
                <a:cubicBezTo>
                  <a:pt x="1579825" y="2214823"/>
                  <a:pt x="1569636" y="2211886"/>
                  <a:pt x="1555839" y="2208361"/>
                </a:cubicBezTo>
                <a:cubicBezTo>
                  <a:pt x="1482244" y="2184893"/>
                  <a:pt x="1395872" y="2184953"/>
                  <a:pt x="1328223" y="2148206"/>
                </a:cubicBezTo>
                <a:cubicBezTo>
                  <a:pt x="1319400" y="2143414"/>
                  <a:pt x="1371185" y="2140117"/>
                  <a:pt x="1398951" y="2143236"/>
                </a:cubicBezTo>
                <a:lnTo>
                  <a:pt x="1409879" y="2145249"/>
                </a:lnTo>
                <a:lnTo>
                  <a:pt x="1415577" y="2148676"/>
                </a:lnTo>
                <a:cubicBezTo>
                  <a:pt x="1415186" y="2147353"/>
                  <a:pt x="1413343" y="2146252"/>
                  <a:pt x="1410441" y="2145353"/>
                </a:cubicBezTo>
                <a:lnTo>
                  <a:pt x="1409879" y="2145249"/>
                </a:lnTo>
                <a:lnTo>
                  <a:pt x="1397677" y="2137913"/>
                </a:lnTo>
                <a:cubicBezTo>
                  <a:pt x="1367120" y="2127521"/>
                  <a:pt x="1304499" y="2118470"/>
                  <a:pt x="1262974" y="2112740"/>
                </a:cubicBezTo>
                <a:lnTo>
                  <a:pt x="1237686" y="2109104"/>
                </a:lnTo>
                <a:lnTo>
                  <a:pt x="1261473" y="2110132"/>
                </a:lnTo>
                <a:cubicBezTo>
                  <a:pt x="1340264" y="2115125"/>
                  <a:pt x="1279565" y="2099845"/>
                  <a:pt x="1241509" y="2092279"/>
                </a:cubicBezTo>
                <a:lnTo>
                  <a:pt x="1225210" y="2089646"/>
                </a:lnTo>
                <a:lnTo>
                  <a:pt x="1289649" y="2099345"/>
                </a:lnTo>
                <a:lnTo>
                  <a:pt x="1299014" y="2096514"/>
                </a:lnTo>
                <a:lnTo>
                  <a:pt x="1321313" y="2091202"/>
                </a:lnTo>
                <a:lnTo>
                  <a:pt x="1278524" y="2081777"/>
                </a:lnTo>
                <a:lnTo>
                  <a:pt x="1298555" y="2083151"/>
                </a:lnTo>
                <a:lnTo>
                  <a:pt x="1358049" y="2093302"/>
                </a:lnTo>
                <a:lnTo>
                  <a:pt x="1381332" y="2097624"/>
                </a:lnTo>
                <a:lnTo>
                  <a:pt x="1421642" y="2097745"/>
                </a:lnTo>
                <a:lnTo>
                  <a:pt x="1404476" y="2091102"/>
                </a:lnTo>
                <a:cubicBezTo>
                  <a:pt x="1400662" y="2086292"/>
                  <a:pt x="1457428" y="2096177"/>
                  <a:pt x="1475857" y="2093807"/>
                </a:cubicBezTo>
                <a:cubicBezTo>
                  <a:pt x="1469974" y="2090613"/>
                  <a:pt x="1464092" y="2087418"/>
                  <a:pt x="1458209" y="2084222"/>
                </a:cubicBezTo>
                <a:cubicBezTo>
                  <a:pt x="1461149" y="2085820"/>
                  <a:pt x="1454232" y="2076348"/>
                  <a:pt x="1447045" y="2065619"/>
                </a:cubicBezTo>
                <a:lnTo>
                  <a:pt x="1443286" y="2059545"/>
                </a:lnTo>
                <a:lnTo>
                  <a:pt x="1433995" y="2057546"/>
                </a:lnTo>
                <a:lnTo>
                  <a:pt x="1421571" y="2052806"/>
                </a:lnTo>
                <a:lnTo>
                  <a:pt x="1420389" y="2052903"/>
                </a:lnTo>
                <a:cubicBezTo>
                  <a:pt x="1404314" y="2054696"/>
                  <a:pt x="1392016" y="2056155"/>
                  <a:pt x="1393358" y="2050654"/>
                </a:cubicBezTo>
                <a:cubicBezTo>
                  <a:pt x="1393358" y="2050654"/>
                  <a:pt x="1405095" y="2048144"/>
                  <a:pt x="1414066" y="2044413"/>
                </a:cubicBezTo>
                <a:lnTo>
                  <a:pt x="1412939" y="2045965"/>
                </a:lnTo>
                <a:lnTo>
                  <a:pt x="1409580" y="2046279"/>
                </a:lnTo>
                <a:cubicBezTo>
                  <a:pt x="1410963" y="2046890"/>
                  <a:pt x="1411654" y="2047196"/>
                  <a:pt x="1412214" y="2046962"/>
                </a:cubicBezTo>
                <a:lnTo>
                  <a:pt x="1412939" y="2045965"/>
                </a:lnTo>
                <a:lnTo>
                  <a:pt x="1419114" y="2045387"/>
                </a:lnTo>
                <a:lnTo>
                  <a:pt x="1423076" y="2046152"/>
                </a:lnTo>
                <a:cubicBezTo>
                  <a:pt x="1425710" y="2046193"/>
                  <a:pt x="1427593" y="2045904"/>
                  <a:pt x="1427593" y="2045904"/>
                </a:cubicBezTo>
                <a:cubicBezTo>
                  <a:pt x="1427593" y="2045904"/>
                  <a:pt x="1432757" y="2036639"/>
                  <a:pt x="1440755" y="2035684"/>
                </a:cubicBezTo>
                <a:cubicBezTo>
                  <a:pt x="1457437" y="2031513"/>
                  <a:pt x="1499751" y="2038032"/>
                  <a:pt x="1514713" y="2036949"/>
                </a:cubicBezTo>
                <a:lnTo>
                  <a:pt x="1517179" y="2035671"/>
                </a:lnTo>
                <a:lnTo>
                  <a:pt x="1377914" y="2016873"/>
                </a:lnTo>
                <a:lnTo>
                  <a:pt x="1347440" y="2012037"/>
                </a:lnTo>
                <a:lnTo>
                  <a:pt x="1300279" y="2011357"/>
                </a:lnTo>
                <a:lnTo>
                  <a:pt x="1293277" y="2007911"/>
                </a:lnTo>
                <a:lnTo>
                  <a:pt x="1276420" y="2000830"/>
                </a:lnTo>
                <a:lnTo>
                  <a:pt x="1276715" y="2000815"/>
                </a:lnTo>
                <a:lnTo>
                  <a:pt x="807590" y="1926375"/>
                </a:lnTo>
                <a:lnTo>
                  <a:pt x="788027" y="1923067"/>
                </a:lnTo>
                <a:lnTo>
                  <a:pt x="776839" y="1921495"/>
                </a:lnTo>
                <a:lnTo>
                  <a:pt x="745343" y="1916497"/>
                </a:lnTo>
                <a:lnTo>
                  <a:pt x="736466" y="1912239"/>
                </a:lnTo>
                <a:lnTo>
                  <a:pt x="764295" y="1911815"/>
                </a:lnTo>
                <a:cubicBezTo>
                  <a:pt x="778487" y="1913063"/>
                  <a:pt x="792653" y="1915282"/>
                  <a:pt x="808356" y="1916964"/>
                </a:cubicBezTo>
                <a:cubicBezTo>
                  <a:pt x="826376" y="1914456"/>
                  <a:pt x="881625" y="1924172"/>
                  <a:pt x="887049" y="1922329"/>
                </a:cubicBezTo>
                <a:lnTo>
                  <a:pt x="873653" y="1916215"/>
                </a:lnTo>
                <a:lnTo>
                  <a:pt x="895648" y="1916188"/>
                </a:lnTo>
                <a:cubicBezTo>
                  <a:pt x="957267" y="1914722"/>
                  <a:pt x="1001426" y="1922320"/>
                  <a:pt x="1062796" y="1920159"/>
                </a:cubicBezTo>
                <a:cubicBezTo>
                  <a:pt x="1072812" y="1924792"/>
                  <a:pt x="1080284" y="1926758"/>
                  <a:pt x="1085242" y="1927187"/>
                </a:cubicBezTo>
                <a:cubicBezTo>
                  <a:pt x="1088959" y="1927510"/>
                  <a:pt x="1091264" y="1926970"/>
                  <a:pt x="1092165" y="1926043"/>
                </a:cubicBezTo>
                <a:cubicBezTo>
                  <a:pt x="1094873" y="1923262"/>
                  <a:pt x="1084967" y="1917003"/>
                  <a:pt x="1062796" y="1920159"/>
                </a:cubicBezTo>
                <a:cubicBezTo>
                  <a:pt x="1008303" y="1906112"/>
                  <a:pt x="959439" y="1909604"/>
                  <a:pt x="902774" y="1900674"/>
                </a:cubicBezTo>
                <a:cubicBezTo>
                  <a:pt x="876290" y="1897631"/>
                  <a:pt x="848494" y="1900247"/>
                  <a:pt x="826965" y="1886808"/>
                </a:cubicBezTo>
                <a:cubicBezTo>
                  <a:pt x="820299" y="1879411"/>
                  <a:pt x="818800" y="1875238"/>
                  <a:pt x="809715" y="1872265"/>
                </a:cubicBezTo>
                <a:cubicBezTo>
                  <a:pt x="786262" y="1864643"/>
                  <a:pt x="760851" y="1875758"/>
                  <a:pt x="733729" y="1869081"/>
                </a:cubicBezTo>
                <a:lnTo>
                  <a:pt x="733836" y="1868794"/>
                </a:lnTo>
                <a:lnTo>
                  <a:pt x="738041" y="1867892"/>
                </a:lnTo>
                <a:lnTo>
                  <a:pt x="741572" y="1867432"/>
                </a:lnTo>
                <a:lnTo>
                  <a:pt x="767662" y="1862213"/>
                </a:lnTo>
                <a:lnTo>
                  <a:pt x="1108900" y="1890601"/>
                </a:lnTo>
                <a:cubicBezTo>
                  <a:pt x="1119828" y="1913577"/>
                  <a:pt x="1154627" y="1876499"/>
                  <a:pt x="1108900" y="1890601"/>
                </a:cubicBezTo>
                <a:cubicBezTo>
                  <a:pt x="1118612" y="1849275"/>
                  <a:pt x="1178654" y="1873154"/>
                  <a:pt x="1211323" y="1876343"/>
                </a:cubicBezTo>
                <a:cubicBezTo>
                  <a:pt x="1226499" y="1874231"/>
                  <a:pt x="1241726" y="1870177"/>
                  <a:pt x="1258189" y="1866918"/>
                </a:cubicBezTo>
                <a:lnTo>
                  <a:pt x="1289215" y="1864256"/>
                </a:lnTo>
                <a:lnTo>
                  <a:pt x="1275707" y="1861542"/>
                </a:lnTo>
                <a:cubicBezTo>
                  <a:pt x="1242930" y="1854142"/>
                  <a:pt x="1211782" y="1846339"/>
                  <a:pt x="1181523" y="1838240"/>
                </a:cubicBezTo>
                <a:lnTo>
                  <a:pt x="1115535" y="1819619"/>
                </a:lnTo>
                <a:lnTo>
                  <a:pt x="1122015" y="1820124"/>
                </a:lnTo>
                <a:cubicBezTo>
                  <a:pt x="1137222" y="1822225"/>
                  <a:pt x="1156157" y="1826000"/>
                  <a:pt x="1173413" y="1828367"/>
                </a:cubicBezTo>
                <a:lnTo>
                  <a:pt x="1178452" y="1828812"/>
                </a:lnTo>
                <a:lnTo>
                  <a:pt x="1205139" y="1836326"/>
                </a:lnTo>
                <a:cubicBezTo>
                  <a:pt x="1234772" y="1844084"/>
                  <a:pt x="1264008" y="1851057"/>
                  <a:pt x="1292348" y="1856836"/>
                </a:cubicBezTo>
                <a:lnTo>
                  <a:pt x="1321995" y="1862559"/>
                </a:lnTo>
                <a:lnTo>
                  <a:pt x="1384664" y="1864524"/>
                </a:lnTo>
                <a:cubicBezTo>
                  <a:pt x="1421329" y="1868335"/>
                  <a:pt x="1458811" y="1875432"/>
                  <a:pt x="1496928" y="1882510"/>
                </a:cubicBezTo>
                <a:lnTo>
                  <a:pt x="1534895" y="1888356"/>
                </a:lnTo>
                <a:lnTo>
                  <a:pt x="1692980" y="1903719"/>
                </a:lnTo>
                <a:lnTo>
                  <a:pt x="1707502" y="1895079"/>
                </a:lnTo>
                <a:cubicBezTo>
                  <a:pt x="1726951" y="1892131"/>
                  <a:pt x="1745502" y="1904183"/>
                  <a:pt x="1767714" y="1902457"/>
                </a:cubicBezTo>
                <a:cubicBezTo>
                  <a:pt x="1766333" y="1901845"/>
                  <a:pt x="1767058" y="1897195"/>
                  <a:pt x="1768532" y="1892875"/>
                </a:cubicBezTo>
                <a:lnTo>
                  <a:pt x="1770203" y="1890486"/>
                </a:lnTo>
                <a:lnTo>
                  <a:pt x="1716033" y="1881819"/>
                </a:lnTo>
                <a:cubicBezTo>
                  <a:pt x="1653399" y="1874344"/>
                  <a:pt x="1586614" y="1867856"/>
                  <a:pt x="1519464" y="1861042"/>
                </a:cubicBezTo>
                <a:cubicBezTo>
                  <a:pt x="1437463" y="1850730"/>
                  <a:pt x="1355765" y="1834606"/>
                  <a:pt x="1274123" y="1815591"/>
                </a:cubicBezTo>
                <a:lnTo>
                  <a:pt x="1075920" y="1764784"/>
                </a:lnTo>
                <a:lnTo>
                  <a:pt x="1079017" y="1765094"/>
                </a:lnTo>
                <a:lnTo>
                  <a:pt x="1078266" y="1764262"/>
                </a:lnTo>
                <a:cubicBezTo>
                  <a:pt x="1081329" y="1763113"/>
                  <a:pt x="1088722" y="1761331"/>
                  <a:pt x="1102445" y="1758442"/>
                </a:cubicBezTo>
                <a:lnTo>
                  <a:pt x="1111520" y="1756432"/>
                </a:lnTo>
                <a:lnTo>
                  <a:pt x="1097061" y="1754337"/>
                </a:lnTo>
                <a:lnTo>
                  <a:pt x="1005957" y="1743971"/>
                </a:lnTo>
                <a:lnTo>
                  <a:pt x="992275" y="1738763"/>
                </a:lnTo>
                <a:cubicBezTo>
                  <a:pt x="980345" y="1734157"/>
                  <a:pt x="968643" y="1729987"/>
                  <a:pt x="956795" y="1727370"/>
                </a:cubicBezTo>
                <a:lnTo>
                  <a:pt x="936380" y="1724956"/>
                </a:lnTo>
                <a:lnTo>
                  <a:pt x="936084" y="1723955"/>
                </a:lnTo>
                <a:cubicBezTo>
                  <a:pt x="935177" y="1723142"/>
                  <a:pt x="933957" y="1723226"/>
                  <a:pt x="932787" y="1724530"/>
                </a:cubicBezTo>
                <a:lnTo>
                  <a:pt x="936380" y="1724956"/>
                </a:lnTo>
                <a:lnTo>
                  <a:pt x="937505" y="1728757"/>
                </a:lnTo>
                <a:cubicBezTo>
                  <a:pt x="907439" y="1721434"/>
                  <a:pt x="872858" y="1714771"/>
                  <a:pt x="870518" y="1717382"/>
                </a:cubicBezTo>
                <a:cubicBezTo>
                  <a:pt x="872858" y="1714771"/>
                  <a:pt x="884101" y="1724848"/>
                  <a:pt x="884101" y="1724848"/>
                </a:cubicBezTo>
                <a:cubicBezTo>
                  <a:pt x="890632" y="1730699"/>
                  <a:pt x="879422" y="1730070"/>
                  <a:pt x="888492" y="1738198"/>
                </a:cubicBezTo>
                <a:cubicBezTo>
                  <a:pt x="892926" y="1739817"/>
                  <a:pt x="901531" y="1742624"/>
                  <a:pt x="911290" y="1745876"/>
                </a:cubicBezTo>
                <a:lnTo>
                  <a:pt x="935606" y="1754346"/>
                </a:lnTo>
                <a:lnTo>
                  <a:pt x="927466" y="1755308"/>
                </a:lnTo>
                <a:lnTo>
                  <a:pt x="887562" y="1743453"/>
                </a:lnTo>
                <a:lnTo>
                  <a:pt x="881462" y="1741746"/>
                </a:lnTo>
                <a:lnTo>
                  <a:pt x="844396" y="1731371"/>
                </a:lnTo>
                <a:lnTo>
                  <a:pt x="867176" y="1728179"/>
                </a:lnTo>
                <a:lnTo>
                  <a:pt x="861318" y="1727515"/>
                </a:lnTo>
                <a:lnTo>
                  <a:pt x="812543" y="1722456"/>
                </a:lnTo>
                <a:lnTo>
                  <a:pt x="804125" y="1720100"/>
                </a:lnTo>
                <a:lnTo>
                  <a:pt x="817159" y="1719916"/>
                </a:lnTo>
                <a:cubicBezTo>
                  <a:pt x="861994" y="1718223"/>
                  <a:pt x="806215" y="1713624"/>
                  <a:pt x="791961" y="1707425"/>
                </a:cubicBezTo>
                <a:cubicBezTo>
                  <a:pt x="795631" y="1706478"/>
                  <a:pt x="799299" y="1705531"/>
                  <a:pt x="802970" y="1704585"/>
                </a:cubicBezTo>
                <a:cubicBezTo>
                  <a:pt x="799299" y="1705531"/>
                  <a:pt x="821716" y="1686071"/>
                  <a:pt x="819968" y="1681205"/>
                </a:cubicBezTo>
                <a:cubicBezTo>
                  <a:pt x="816972" y="1672860"/>
                  <a:pt x="734071" y="1661583"/>
                  <a:pt x="720954" y="1660411"/>
                </a:cubicBezTo>
                <a:cubicBezTo>
                  <a:pt x="697251" y="1652092"/>
                  <a:pt x="721050" y="1651838"/>
                  <a:pt x="750369" y="1652535"/>
                </a:cubicBezTo>
                <a:lnTo>
                  <a:pt x="753519" y="1652598"/>
                </a:lnTo>
                <a:lnTo>
                  <a:pt x="782500" y="1662255"/>
                </a:lnTo>
                <a:cubicBezTo>
                  <a:pt x="803467" y="1668783"/>
                  <a:pt x="824252" y="1673873"/>
                  <a:pt x="826868" y="1668762"/>
                </a:cubicBezTo>
                <a:cubicBezTo>
                  <a:pt x="829372" y="1661590"/>
                  <a:pt x="774512" y="1646170"/>
                  <a:pt x="815070" y="1663682"/>
                </a:cubicBezTo>
                <a:lnTo>
                  <a:pt x="784892" y="1653234"/>
                </a:lnTo>
                <a:lnTo>
                  <a:pt x="793238" y="1653403"/>
                </a:lnTo>
                <a:lnTo>
                  <a:pt x="812201" y="1650466"/>
                </a:lnTo>
                <a:lnTo>
                  <a:pt x="826779" y="1655085"/>
                </a:lnTo>
                <a:cubicBezTo>
                  <a:pt x="850315" y="1662897"/>
                  <a:pt x="892011" y="1676720"/>
                  <a:pt x="894181" y="1671014"/>
                </a:cubicBezTo>
                <a:cubicBezTo>
                  <a:pt x="891805" y="1664177"/>
                  <a:pt x="829698" y="1652465"/>
                  <a:pt x="836392" y="1653754"/>
                </a:cubicBezTo>
                <a:cubicBezTo>
                  <a:pt x="826252" y="1649377"/>
                  <a:pt x="817745" y="1646463"/>
                  <a:pt x="808872" y="1643318"/>
                </a:cubicBezTo>
                <a:lnTo>
                  <a:pt x="781239" y="1632329"/>
                </a:lnTo>
                <a:lnTo>
                  <a:pt x="782246" y="1632305"/>
                </a:lnTo>
                <a:lnTo>
                  <a:pt x="831924" y="1645239"/>
                </a:lnTo>
                <a:cubicBezTo>
                  <a:pt x="848931" y="1651259"/>
                  <a:pt x="865645" y="1657606"/>
                  <a:pt x="882935" y="1660937"/>
                </a:cubicBezTo>
                <a:cubicBezTo>
                  <a:pt x="891805" y="1664177"/>
                  <a:pt x="903932" y="1660134"/>
                  <a:pt x="917681" y="1663037"/>
                </a:cubicBezTo>
                <a:lnTo>
                  <a:pt x="935631" y="1667072"/>
                </a:lnTo>
                <a:lnTo>
                  <a:pt x="936211" y="1667403"/>
                </a:lnTo>
                <a:lnTo>
                  <a:pt x="939712" y="1667990"/>
                </a:lnTo>
                <a:lnTo>
                  <a:pt x="978176" y="1676639"/>
                </a:lnTo>
                <a:cubicBezTo>
                  <a:pt x="999159" y="1682692"/>
                  <a:pt x="1019897" y="1689111"/>
                  <a:pt x="1037188" y="1692442"/>
                </a:cubicBezTo>
                <a:cubicBezTo>
                  <a:pt x="1025615" y="1691488"/>
                  <a:pt x="1053504" y="1696863"/>
                  <a:pt x="1055843" y="1694251"/>
                </a:cubicBezTo>
                <a:cubicBezTo>
                  <a:pt x="1063254" y="1685982"/>
                  <a:pt x="1028119" y="1684315"/>
                  <a:pt x="1025941" y="1682365"/>
                </a:cubicBezTo>
                <a:lnTo>
                  <a:pt x="996677" y="1673935"/>
                </a:lnTo>
                <a:lnTo>
                  <a:pt x="959665" y="1671337"/>
                </a:lnTo>
                <a:lnTo>
                  <a:pt x="939712" y="1667990"/>
                </a:lnTo>
                <a:lnTo>
                  <a:pt x="935631" y="1667072"/>
                </a:lnTo>
                <a:lnTo>
                  <a:pt x="924819" y="1660915"/>
                </a:lnTo>
                <a:lnTo>
                  <a:pt x="942438" y="1658310"/>
                </a:lnTo>
                <a:lnTo>
                  <a:pt x="897209" y="1645282"/>
                </a:lnTo>
                <a:lnTo>
                  <a:pt x="841714" y="1626450"/>
                </a:lnTo>
                <a:lnTo>
                  <a:pt x="851030" y="1624942"/>
                </a:lnTo>
                <a:lnTo>
                  <a:pt x="873353" y="1631134"/>
                </a:lnTo>
                <a:lnTo>
                  <a:pt x="869401" y="1631638"/>
                </a:lnTo>
                <a:lnTo>
                  <a:pt x="876185" y="1631920"/>
                </a:lnTo>
                <a:lnTo>
                  <a:pt x="882184" y="1633584"/>
                </a:lnTo>
                <a:lnTo>
                  <a:pt x="975892" y="1658828"/>
                </a:lnTo>
                <a:lnTo>
                  <a:pt x="994385" y="1659452"/>
                </a:lnTo>
                <a:lnTo>
                  <a:pt x="1019281" y="1660829"/>
                </a:lnTo>
                <a:lnTo>
                  <a:pt x="1015213" y="1657843"/>
                </a:lnTo>
                <a:lnTo>
                  <a:pt x="939205" y="1635377"/>
                </a:lnTo>
                <a:lnTo>
                  <a:pt x="962332" y="1638814"/>
                </a:lnTo>
                <a:cubicBezTo>
                  <a:pt x="975661" y="1641225"/>
                  <a:pt x="990777" y="1644001"/>
                  <a:pt x="1003994" y="1645612"/>
                </a:cubicBezTo>
                <a:lnTo>
                  <a:pt x="1025847" y="1646773"/>
                </a:lnTo>
                <a:lnTo>
                  <a:pt x="1028359" y="1645968"/>
                </a:lnTo>
                <a:lnTo>
                  <a:pt x="1033064" y="1643380"/>
                </a:lnTo>
                <a:cubicBezTo>
                  <a:pt x="1024321" y="1639440"/>
                  <a:pt x="978939" y="1634484"/>
                  <a:pt x="972311" y="1632776"/>
                </a:cubicBezTo>
                <a:cubicBezTo>
                  <a:pt x="953794" y="1630526"/>
                  <a:pt x="939262" y="1628436"/>
                  <a:pt x="926580" y="1626379"/>
                </a:cubicBezTo>
                <a:lnTo>
                  <a:pt x="919958" y="1625194"/>
                </a:lnTo>
                <a:lnTo>
                  <a:pt x="909334" y="1626548"/>
                </a:lnTo>
                <a:lnTo>
                  <a:pt x="887811" y="1620187"/>
                </a:lnTo>
                <a:lnTo>
                  <a:pt x="886016" y="1619614"/>
                </a:lnTo>
                <a:lnTo>
                  <a:pt x="887777" y="1619405"/>
                </a:lnTo>
                <a:lnTo>
                  <a:pt x="881993" y="1618330"/>
                </a:lnTo>
                <a:lnTo>
                  <a:pt x="789200" y="1588721"/>
                </a:lnTo>
                <a:lnTo>
                  <a:pt x="794853" y="1588918"/>
                </a:lnTo>
                <a:cubicBezTo>
                  <a:pt x="820727" y="1592119"/>
                  <a:pt x="849346" y="1602967"/>
                  <a:pt x="848521" y="1589505"/>
                </a:cubicBezTo>
                <a:cubicBezTo>
                  <a:pt x="849271" y="1591590"/>
                  <a:pt x="836564" y="1587842"/>
                  <a:pt x="821890" y="1582796"/>
                </a:cubicBezTo>
                <a:lnTo>
                  <a:pt x="802859" y="1575626"/>
                </a:lnTo>
                <a:lnTo>
                  <a:pt x="810774" y="1571599"/>
                </a:lnTo>
                <a:lnTo>
                  <a:pt x="793465" y="1572087"/>
                </a:lnTo>
                <a:lnTo>
                  <a:pt x="783444" y="1568310"/>
                </a:lnTo>
                <a:cubicBezTo>
                  <a:pt x="783444" y="1568310"/>
                  <a:pt x="776343" y="1569003"/>
                  <a:pt x="770318" y="1568279"/>
                </a:cubicBezTo>
                <a:lnTo>
                  <a:pt x="763890" y="1560035"/>
                </a:lnTo>
                <a:lnTo>
                  <a:pt x="765477" y="1560015"/>
                </a:lnTo>
                <a:lnTo>
                  <a:pt x="776202" y="1561633"/>
                </a:lnTo>
                <a:cubicBezTo>
                  <a:pt x="783253" y="1562663"/>
                  <a:pt x="791869" y="1563858"/>
                  <a:pt x="798123" y="1564524"/>
                </a:cubicBezTo>
                <a:cubicBezTo>
                  <a:pt x="798996" y="1566957"/>
                  <a:pt x="799807" y="1569217"/>
                  <a:pt x="800988" y="1569481"/>
                </a:cubicBezTo>
                <a:cubicBezTo>
                  <a:pt x="802168" y="1569747"/>
                  <a:pt x="803719" y="1568016"/>
                  <a:pt x="806072" y="1562472"/>
                </a:cubicBezTo>
                <a:cubicBezTo>
                  <a:pt x="806072" y="1562472"/>
                  <a:pt x="802402" y="1563418"/>
                  <a:pt x="798123" y="1564524"/>
                </a:cubicBezTo>
                <a:cubicBezTo>
                  <a:pt x="799408" y="1555075"/>
                  <a:pt x="800081" y="1545784"/>
                  <a:pt x="800081" y="1545784"/>
                </a:cubicBezTo>
                <a:cubicBezTo>
                  <a:pt x="807419" y="1543890"/>
                  <a:pt x="847658" y="1551741"/>
                  <a:pt x="862949" y="1547795"/>
                </a:cubicBezTo>
                <a:cubicBezTo>
                  <a:pt x="862949" y="1547795"/>
                  <a:pt x="885577" y="1541955"/>
                  <a:pt x="851116" y="1537174"/>
                </a:cubicBezTo>
                <a:cubicBezTo>
                  <a:pt x="837873" y="1535652"/>
                  <a:pt x="836261" y="1537208"/>
                  <a:pt x="835912" y="1537868"/>
                </a:cubicBezTo>
                <a:lnTo>
                  <a:pt x="831302" y="1535031"/>
                </a:lnTo>
                <a:lnTo>
                  <a:pt x="871234" y="1536634"/>
                </a:lnTo>
                <a:lnTo>
                  <a:pt x="853497" y="1527737"/>
                </a:lnTo>
                <a:lnTo>
                  <a:pt x="849299" y="1527242"/>
                </a:lnTo>
                <a:lnTo>
                  <a:pt x="837383" y="1525885"/>
                </a:lnTo>
                <a:lnTo>
                  <a:pt x="835426" y="1517670"/>
                </a:lnTo>
                <a:cubicBezTo>
                  <a:pt x="836718" y="1518476"/>
                  <a:pt x="832638" y="1518626"/>
                  <a:pt x="825767" y="1518334"/>
                </a:cubicBezTo>
                <a:lnTo>
                  <a:pt x="803842" y="1516676"/>
                </a:lnTo>
                <a:lnTo>
                  <a:pt x="802982" y="1516796"/>
                </a:lnTo>
                <a:lnTo>
                  <a:pt x="780639" y="1519780"/>
                </a:lnTo>
                <a:lnTo>
                  <a:pt x="760025" y="1510664"/>
                </a:lnTo>
                <a:cubicBezTo>
                  <a:pt x="748495" y="1509997"/>
                  <a:pt x="742801" y="1511911"/>
                  <a:pt x="734122" y="1513244"/>
                </a:cubicBezTo>
                <a:lnTo>
                  <a:pt x="732398" y="1512075"/>
                </a:lnTo>
                <a:lnTo>
                  <a:pt x="736350" y="1510224"/>
                </a:lnTo>
                <a:lnTo>
                  <a:pt x="823007" y="1497260"/>
                </a:lnTo>
                <a:lnTo>
                  <a:pt x="826548" y="1496531"/>
                </a:lnTo>
                <a:lnTo>
                  <a:pt x="808407" y="1492898"/>
                </a:lnTo>
                <a:lnTo>
                  <a:pt x="805991" y="1491658"/>
                </a:lnTo>
                <a:lnTo>
                  <a:pt x="800592" y="1492668"/>
                </a:lnTo>
                <a:lnTo>
                  <a:pt x="751842" y="1497969"/>
                </a:lnTo>
                <a:lnTo>
                  <a:pt x="753933" y="1492026"/>
                </a:lnTo>
                <a:cubicBezTo>
                  <a:pt x="746228" y="1483766"/>
                  <a:pt x="719852" y="1489802"/>
                  <a:pt x="690553" y="1496420"/>
                </a:cubicBezTo>
                <a:lnTo>
                  <a:pt x="659430" y="1502514"/>
                </a:lnTo>
                <a:lnTo>
                  <a:pt x="646049" y="1501627"/>
                </a:lnTo>
                <a:cubicBezTo>
                  <a:pt x="636837" y="1499770"/>
                  <a:pt x="633574" y="1498282"/>
                  <a:pt x="634053" y="1497109"/>
                </a:cubicBezTo>
                <a:lnTo>
                  <a:pt x="639760" y="1495671"/>
                </a:lnTo>
                <a:lnTo>
                  <a:pt x="617445" y="1495071"/>
                </a:lnTo>
                <a:lnTo>
                  <a:pt x="670978" y="1487852"/>
                </a:lnTo>
                <a:lnTo>
                  <a:pt x="673274" y="1487429"/>
                </a:lnTo>
                <a:lnTo>
                  <a:pt x="675911" y="1487539"/>
                </a:lnTo>
                <a:lnTo>
                  <a:pt x="733521" y="1488014"/>
                </a:lnTo>
                <a:lnTo>
                  <a:pt x="741759" y="1484122"/>
                </a:lnTo>
                <a:cubicBezTo>
                  <a:pt x="748067" y="1482296"/>
                  <a:pt x="756651" y="1481798"/>
                  <a:pt x="766590" y="1482130"/>
                </a:cubicBezTo>
                <a:lnTo>
                  <a:pt x="775455" y="1482934"/>
                </a:lnTo>
                <a:lnTo>
                  <a:pt x="772339" y="1482276"/>
                </a:lnTo>
                <a:lnTo>
                  <a:pt x="762474" y="1481214"/>
                </a:lnTo>
                <a:lnTo>
                  <a:pt x="721353" y="1478564"/>
                </a:lnTo>
                <a:lnTo>
                  <a:pt x="798247" y="1464388"/>
                </a:lnTo>
                <a:lnTo>
                  <a:pt x="807485" y="1469528"/>
                </a:lnTo>
                <a:cubicBezTo>
                  <a:pt x="813420" y="1470130"/>
                  <a:pt x="820438" y="1467213"/>
                  <a:pt x="826905" y="1457771"/>
                </a:cubicBezTo>
                <a:lnTo>
                  <a:pt x="827475" y="1450129"/>
                </a:lnTo>
                <a:cubicBezTo>
                  <a:pt x="793077" y="1438196"/>
                  <a:pt x="789013" y="1454057"/>
                  <a:pt x="796644" y="1463496"/>
                </a:cubicBezTo>
                <a:lnTo>
                  <a:pt x="796903" y="1463639"/>
                </a:lnTo>
                <a:lnTo>
                  <a:pt x="696555" y="1475681"/>
                </a:lnTo>
                <a:lnTo>
                  <a:pt x="685623" y="1473334"/>
                </a:lnTo>
                <a:lnTo>
                  <a:pt x="683559" y="1472798"/>
                </a:lnTo>
                <a:lnTo>
                  <a:pt x="670354" y="1471424"/>
                </a:lnTo>
                <a:lnTo>
                  <a:pt x="804463" y="1443431"/>
                </a:lnTo>
                <a:cubicBezTo>
                  <a:pt x="804463" y="1443431"/>
                  <a:pt x="805647" y="1443808"/>
                  <a:pt x="806910" y="1443570"/>
                </a:cubicBezTo>
                <a:cubicBezTo>
                  <a:pt x="808174" y="1443333"/>
                  <a:pt x="809516" y="1442478"/>
                  <a:pt x="809833" y="1440013"/>
                </a:cubicBezTo>
                <a:lnTo>
                  <a:pt x="815961" y="1442966"/>
                </a:lnTo>
                <a:lnTo>
                  <a:pt x="815528" y="1442354"/>
                </a:lnTo>
                <a:lnTo>
                  <a:pt x="817064" y="1442301"/>
                </a:lnTo>
                <a:lnTo>
                  <a:pt x="820387" y="1437822"/>
                </a:lnTo>
                <a:cubicBezTo>
                  <a:pt x="818337" y="1434601"/>
                  <a:pt x="815651" y="1436311"/>
                  <a:pt x="809833" y="1440013"/>
                </a:cubicBezTo>
                <a:cubicBezTo>
                  <a:pt x="809833" y="1440013"/>
                  <a:pt x="805099" y="1438502"/>
                  <a:pt x="804463" y="1443431"/>
                </a:cubicBezTo>
                <a:cubicBezTo>
                  <a:pt x="737652" y="1448616"/>
                  <a:pt x="671195" y="1455840"/>
                  <a:pt x="604105" y="1462808"/>
                </a:cubicBezTo>
                <a:lnTo>
                  <a:pt x="603780" y="1462836"/>
                </a:lnTo>
                <a:lnTo>
                  <a:pt x="589620" y="1460919"/>
                </a:lnTo>
                <a:lnTo>
                  <a:pt x="597864" y="1456045"/>
                </a:lnTo>
                <a:lnTo>
                  <a:pt x="599519" y="1454625"/>
                </a:lnTo>
                <a:lnTo>
                  <a:pt x="606594" y="1454032"/>
                </a:lnTo>
                <a:cubicBezTo>
                  <a:pt x="661979" y="1447845"/>
                  <a:pt x="717286" y="1440081"/>
                  <a:pt x="772423" y="1430633"/>
                </a:cubicBezTo>
                <a:cubicBezTo>
                  <a:pt x="814529" y="1422693"/>
                  <a:pt x="866106" y="1417773"/>
                  <a:pt x="889112" y="1398601"/>
                </a:cubicBezTo>
                <a:cubicBezTo>
                  <a:pt x="907721" y="1391284"/>
                  <a:pt x="910114" y="1395040"/>
                  <a:pt x="920218" y="1393135"/>
                </a:cubicBezTo>
                <a:cubicBezTo>
                  <a:pt x="946060" y="1390265"/>
                  <a:pt x="965009" y="1383484"/>
                  <a:pt x="937223" y="1382310"/>
                </a:cubicBezTo>
                <a:cubicBezTo>
                  <a:pt x="888333" y="1385521"/>
                  <a:pt x="862598" y="1387568"/>
                  <a:pt x="820492" y="1395510"/>
                </a:cubicBezTo>
                <a:lnTo>
                  <a:pt x="784577" y="1399935"/>
                </a:lnTo>
                <a:lnTo>
                  <a:pt x="782051" y="1399825"/>
                </a:lnTo>
                <a:cubicBezTo>
                  <a:pt x="754967" y="1398744"/>
                  <a:pt x="726773" y="1397725"/>
                  <a:pt x="720743" y="1397274"/>
                </a:cubicBezTo>
                <a:lnTo>
                  <a:pt x="717051" y="1396708"/>
                </a:lnTo>
                <a:lnTo>
                  <a:pt x="791291" y="1386186"/>
                </a:lnTo>
                <a:cubicBezTo>
                  <a:pt x="811948" y="1382087"/>
                  <a:pt x="840816" y="1378046"/>
                  <a:pt x="850922" y="1376140"/>
                </a:cubicBezTo>
                <a:cubicBezTo>
                  <a:pt x="862109" y="1369019"/>
                  <a:pt x="849954" y="1367703"/>
                  <a:pt x="858008" y="1362577"/>
                </a:cubicBezTo>
                <a:cubicBezTo>
                  <a:pt x="858008" y="1362577"/>
                  <a:pt x="871880" y="1353747"/>
                  <a:pt x="873931" y="1356967"/>
                </a:cubicBezTo>
                <a:cubicBezTo>
                  <a:pt x="871880" y="1353747"/>
                  <a:pt x="833542" y="1354764"/>
                  <a:pt x="799937" y="1357293"/>
                </a:cubicBezTo>
                <a:lnTo>
                  <a:pt x="801821" y="1353410"/>
                </a:lnTo>
                <a:lnTo>
                  <a:pt x="805756" y="1353589"/>
                </a:lnTo>
                <a:cubicBezTo>
                  <a:pt x="804731" y="1351980"/>
                  <a:pt x="803436" y="1351674"/>
                  <a:pt x="802316" y="1352386"/>
                </a:cubicBezTo>
                <a:lnTo>
                  <a:pt x="801821" y="1353410"/>
                </a:lnTo>
                <a:lnTo>
                  <a:pt x="779458" y="1352377"/>
                </a:lnTo>
                <a:cubicBezTo>
                  <a:pt x="766262" y="1353086"/>
                  <a:pt x="752949" y="1355488"/>
                  <a:pt x="739314" y="1358318"/>
                </a:cubicBezTo>
                <a:lnTo>
                  <a:pt x="721853" y="1361856"/>
                </a:lnTo>
                <a:lnTo>
                  <a:pt x="712717" y="1360240"/>
                </a:lnTo>
                <a:cubicBezTo>
                  <a:pt x="701594" y="1361331"/>
                  <a:pt x="687304" y="1364107"/>
                  <a:pt x="674923" y="1367026"/>
                </a:cubicBezTo>
                <a:cubicBezTo>
                  <a:pt x="627245" y="1371151"/>
                  <a:pt x="540099" y="1372331"/>
                  <a:pt x="612537" y="1362369"/>
                </a:cubicBezTo>
                <a:lnTo>
                  <a:pt x="620953" y="1353842"/>
                </a:lnTo>
                <a:lnTo>
                  <a:pt x="636642" y="1353623"/>
                </a:lnTo>
                <a:lnTo>
                  <a:pt x="663204" y="1354931"/>
                </a:lnTo>
                <a:lnTo>
                  <a:pt x="652458" y="1345681"/>
                </a:lnTo>
                <a:lnTo>
                  <a:pt x="644328" y="1338658"/>
                </a:lnTo>
                <a:lnTo>
                  <a:pt x="654382" y="1333475"/>
                </a:lnTo>
                <a:cubicBezTo>
                  <a:pt x="670231" y="1326973"/>
                  <a:pt x="693851" y="1336421"/>
                  <a:pt x="702631" y="1321709"/>
                </a:cubicBezTo>
                <a:cubicBezTo>
                  <a:pt x="694422" y="1328778"/>
                  <a:pt x="665540" y="1286924"/>
                  <a:pt x="673177" y="1287492"/>
                </a:cubicBezTo>
                <a:cubicBezTo>
                  <a:pt x="665540" y="1286924"/>
                  <a:pt x="641919" y="1277475"/>
                  <a:pt x="634849" y="1269264"/>
                </a:cubicBezTo>
                <a:lnTo>
                  <a:pt x="606339" y="1256822"/>
                </a:lnTo>
                <a:lnTo>
                  <a:pt x="648397" y="1255320"/>
                </a:lnTo>
                <a:lnTo>
                  <a:pt x="620834" y="1246237"/>
                </a:lnTo>
                <a:lnTo>
                  <a:pt x="650937" y="1250641"/>
                </a:lnTo>
                <a:lnTo>
                  <a:pt x="655433" y="1251299"/>
                </a:lnTo>
                <a:cubicBezTo>
                  <a:pt x="670274" y="1253746"/>
                  <a:pt x="685860" y="1256331"/>
                  <a:pt x="701675" y="1258240"/>
                </a:cubicBezTo>
                <a:lnTo>
                  <a:pt x="725025" y="1259655"/>
                </a:lnTo>
                <a:lnTo>
                  <a:pt x="756347" y="1252738"/>
                </a:lnTo>
                <a:cubicBezTo>
                  <a:pt x="772701" y="1245935"/>
                  <a:pt x="733628" y="1256727"/>
                  <a:pt x="743087" y="1246875"/>
                </a:cubicBezTo>
                <a:cubicBezTo>
                  <a:pt x="752544" y="1237023"/>
                  <a:pt x="787413" y="1248010"/>
                  <a:pt x="804638" y="1246763"/>
                </a:cubicBezTo>
                <a:cubicBezTo>
                  <a:pt x="823394" y="1249886"/>
                  <a:pt x="845003" y="1255010"/>
                  <a:pt x="867390" y="1251614"/>
                </a:cubicBezTo>
                <a:cubicBezTo>
                  <a:pt x="867390" y="1251614"/>
                  <a:pt x="868464" y="1249688"/>
                  <a:pt x="870182" y="1247494"/>
                </a:cubicBezTo>
                <a:lnTo>
                  <a:pt x="875625" y="1242815"/>
                </a:lnTo>
                <a:lnTo>
                  <a:pt x="858244" y="1238218"/>
                </a:lnTo>
                <a:cubicBezTo>
                  <a:pt x="841293" y="1232196"/>
                  <a:pt x="826599" y="1226183"/>
                  <a:pt x="809873" y="1220614"/>
                </a:cubicBezTo>
                <a:lnTo>
                  <a:pt x="789905" y="1215688"/>
                </a:lnTo>
                <a:lnTo>
                  <a:pt x="739851" y="1208790"/>
                </a:lnTo>
                <a:lnTo>
                  <a:pt x="684928" y="1200874"/>
                </a:lnTo>
                <a:lnTo>
                  <a:pt x="671638" y="1199883"/>
                </a:lnTo>
                <a:lnTo>
                  <a:pt x="654055" y="1199245"/>
                </a:lnTo>
                <a:lnTo>
                  <a:pt x="642573" y="1200859"/>
                </a:lnTo>
                <a:cubicBezTo>
                  <a:pt x="639156" y="1200595"/>
                  <a:pt x="637149" y="1199760"/>
                  <a:pt x="636471" y="1198785"/>
                </a:cubicBezTo>
                <a:lnTo>
                  <a:pt x="636716" y="1198615"/>
                </a:lnTo>
                <a:lnTo>
                  <a:pt x="635019" y="1198554"/>
                </a:lnTo>
                <a:cubicBezTo>
                  <a:pt x="624590" y="1197567"/>
                  <a:pt x="616449" y="1195800"/>
                  <a:pt x="612127" y="1192533"/>
                </a:cubicBezTo>
                <a:lnTo>
                  <a:pt x="616830" y="1190730"/>
                </a:lnTo>
                <a:lnTo>
                  <a:pt x="653317" y="1195136"/>
                </a:lnTo>
                <a:cubicBezTo>
                  <a:pt x="653317" y="1195136"/>
                  <a:pt x="655308" y="1191466"/>
                  <a:pt x="658609" y="1187413"/>
                </a:cubicBezTo>
                <a:lnTo>
                  <a:pt x="661959" y="1184848"/>
                </a:lnTo>
                <a:lnTo>
                  <a:pt x="681775" y="1185014"/>
                </a:lnTo>
                <a:cubicBezTo>
                  <a:pt x="689000" y="1185699"/>
                  <a:pt x="693217" y="1187047"/>
                  <a:pt x="691584" y="1189208"/>
                </a:cubicBezTo>
                <a:lnTo>
                  <a:pt x="685405" y="1178810"/>
                </a:lnTo>
                <a:lnTo>
                  <a:pt x="699819" y="1180335"/>
                </a:lnTo>
                <a:cubicBezTo>
                  <a:pt x="739481" y="1185022"/>
                  <a:pt x="805673" y="1193845"/>
                  <a:pt x="824517" y="1197502"/>
                </a:cubicBezTo>
                <a:cubicBezTo>
                  <a:pt x="953371" y="1194406"/>
                  <a:pt x="744086" y="1162582"/>
                  <a:pt x="705418" y="1150349"/>
                </a:cubicBezTo>
                <a:cubicBezTo>
                  <a:pt x="667989" y="1143904"/>
                  <a:pt x="634383" y="1139170"/>
                  <a:pt x="606606" y="1134131"/>
                </a:cubicBezTo>
                <a:lnTo>
                  <a:pt x="544906" y="1116687"/>
                </a:lnTo>
                <a:lnTo>
                  <a:pt x="544515" y="1114262"/>
                </a:lnTo>
                <a:cubicBezTo>
                  <a:pt x="542308" y="1112311"/>
                  <a:pt x="535149" y="1110650"/>
                  <a:pt x="525648" y="1109251"/>
                </a:cubicBezTo>
                <a:lnTo>
                  <a:pt x="513169" y="1107955"/>
                </a:lnTo>
                <a:lnTo>
                  <a:pt x="462748" y="1094110"/>
                </a:lnTo>
                <a:lnTo>
                  <a:pt x="476636" y="1085733"/>
                </a:lnTo>
                <a:lnTo>
                  <a:pt x="517816" y="1081397"/>
                </a:lnTo>
                <a:lnTo>
                  <a:pt x="532365" y="1084118"/>
                </a:lnTo>
                <a:cubicBezTo>
                  <a:pt x="583228" y="1092744"/>
                  <a:pt x="635440" y="1112334"/>
                  <a:pt x="678985" y="1099444"/>
                </a:cubicBezTo>
                <a:cubicBezTo>
                  <a:pt x="693116" y="1089579"/>
                  <a:pt x="696795" y="1082806"/>
                  <a:pt x="714631" y="1082262"/>
                </a:cubicBezTo>
                <a:lnTo>
                  <a:pt x="740512" y="1085665"/>
                </a:lnTo>
                <a:lnTo>
                  <a:pt x="687043" y="1072292"/>
                </a:lnTo>
                <a:lnTo>
                  <a:pt x="705535" y="1057066"/>
                </a:lnTo>
                <a:lnTo>
                  <a:pt x="672486" y="1054937"/>
                </a:lnTo>
                <a:lnTo>
                  <a:pt x="673289" y="1054295"/>
                </a:lnTo>
                <a:cubicBezTo>
                  <a:pt x="670687" y="1052797"/>
                  <a:pt x="664256" y="1050074"/>
                  <a:pt x="652255" y="1045403"/>
                </a:cubicBezTo>
                <a:lnTo>
                  <a:pt x="644335" y="1042222"/>
                </a:lnTo>
                <a:lnTo>
                  <a:pt x="657746" y="1042489"/>
                </a:lnTo>
                <a:lnTo>
                  <a:pt x="745126" y="1046905"/>
                </a:lnTo>
                <a:lnTo>
                  <a:pt x="776202" y="1058629"/>
                </a:lnTo>
                <a:lnTo>
                  <a:pt x="781305" y="1060104"/>
                </a:lnTo>
                <a:lnTo>
                  <a:pt x="803293" y="1062832"/>
                </a:lnTo>
                <a:lnTo>
                  <a:pt x="893790" y="1073227"/>
                </a:lnTo>
                <a:lnTo>
                  <a:pt x="828183" y="1051457"/>
                </a:lnTo>
                <a:cubicBezTo>
                  <a:pt x="794044" y="1040286"/>
                  <a:pt x="761305" y="1029194"/>
                  <a:pt x="731598" y="1017091"/>
                </a:cubicBezTo>
                <a:cubicBezTo>
                  <a:pt x="768719" y="1026030"/>
                  <a:pt x="809441" y="1038979"/>
                  <a:pt x="846398" y="1052479"/>
                </a:cubicBezTo>
                <a:lnTo>
                  <a:pt x="885333" y="1063042"/>
                </a:lnTo>
                <a:cubicBezTo>
                  <a:pt x="886601" y="1061628"/>
                  <a:pt x="885682" y="1059825"/>
                  <a:pt x="883487" y="1057895"/>
                </a:cubicBezTo>
                <a:lnTo>
                  <a:pt x="882052" y="1057002"/>
                </a:lnTo>
                <a:lnTo>
                  <a:pt x="869935" y="1053214"/>
                </a:lnTo>
                <a:lnTo>
                  <a:pt x="875341" y="1053488"/>
                </a:lnTo>
                <a:lnTo>
                  <a:pt x="876523" y="1053568"/>
                </a:lnTo>
                <a:lnTo>
                  <a:pt x="873981" y="1051987"/>
                </a:lnTo>
                <a:cubicBezTo>
                  <a:pt x="866304" y="1048149"/>
                  <a:pt x="857155" y="1044854"/>
                  <a:pt x="853809" y="1044210"/>
                </a:cubicBezTo>
                <a:cubicBezTo>
                  <a:pt x="771025" y="1013969"/>
                  <a:pt x="669620" y="991370"/>
                  <a:pt x="599324" y="957411"/>
                </a:cubicBezTo>
                <a:cubicBezTo>
                  <a:pt x="675180" y="972027"/>
                  <a:pt x="761792" y="1010404"/>
                  <a:pt x="837847" y="1029906"/>
                </a:cubicBezTo>
                <a:cubicBezTo>
                  <a:pt x="814838" y="1024197"/>
                  <a:pt x="855951" y="1036712"/>
                  <a:pt x="856502" y="1031716"/>
                </a:cubicBezTo>
                <a:cubicBezTo>
                  <a:pt x="856830" y="1022591"/>
                  <a:pt x="840186" y="1027295"/>
                  <a:pt x="840186" y="1027295"/>
                </a:cubicBezTo>
                <a:cubicBezTo>
                  <a:pt x="795448" y="1011530"/>
                  <a:pt x="751978" y="996903"/>
                  <a:pt x="709685" y="982151"/>
                </a:cubicBezTo>
                <a:lnTo>
                  <a:pt x="626678" y="951297"/>
                </a:lnTo>
                <a:lnTo>
                  <a:pt x="639350" y="952110"/>
                </a:lnTo>
                <a:lnTo>
                  <a:pt x="639910" y="952090"/>
                </a:lnTo>
                <a:lnTo>
                  <a:pt x="643655" y="953193"/>
                </a:lnTo>
                <a:cubicBezTo>
                  <a:pt x="652888" y="956759"/>
                  <a:pt x="700528" y="975124"/>
                  <a:pt x="702867" y="972514"/>
                </a:cubicBezTo>
                <a:cubicBezTo>
                  <a:pt x="710278" y="964243"/>
                  <a:pt x="660298" y="948491"/>
                  <a:pt x="664650" y="952391"/>
                </a:cubicBezTo>
                <a:lnTo>
                  <a:pt x="660390" y="951096"/>
                </a:lnTo>
                <a:lnTo>
                  <a:pt x="665219" y="946642"/>
                </a:lnTo>
                <a:cubicBezTo>
                  <a:pt x="663039" y="945366"/>
                  <a:pt x="657568" y="944355"/>
                  <a:pt x="650590" y="943531"/>
                </a:cubicBezTo>
                <a:lnTo>
                  <a:pt x="632647" y="942024"/>
                </a:lnTo>
                <a:lnTo>
                  <a:pt x="621001" y="937602"/>
                </a:lnTo>
                <a:cubicBezTo>
                  <a:pt x="616811" y="929139"/>
                  <a:pt x="660461" y="943927"/>
                  <a:pt x="660461" y="943927"/>
                </a:cubicBezTo>
                <a:cubicBezTo>
                  <a:pt x="742519" y="973519"/>
                  <a:pt x="816235" y="995631"/>
                  <a:pt x="884681" y="1018515"/>
                </a:cubicBezTo>
                <a:cubicBezTo>
                  <a:pt x="887191" y="1018999"/>
                  <a:pt x="899716" y="1023601"/>
                  <a:pt x="914666" y="1028626"/>
                </a:cubicBezTo>
                <a:lnTo>
                  <a:pt x="926556" y="1032489"/>
                </a:lnTo>
                <a:lnTo>
                  <a:pt x="926016" y="1031670"/>
                </a:lnTo>
                <a:cubicBezTo>
                  <a:pt x="924185" y="1028876"/>
                  <a:pt x="922327" y="1025908"/>
                  <a:pt x="921071" y="1023380"/>
                </a:cubicBezTo>
                <a:lnTo>
                  <a:pt x="920376" y="1020422"/>
                </a:lnTo>
                <a:lnTo>
                  <a:pt x="870489" y="1003150"/>
                </a:lnTo>
                <a:lnTo>
                  <a:pt x="830673" y="989945"/>
                </a:lnTo>
                <a:lnTo>
                  <a:pt x="812658" y="987208"/>
                </a:lnTo>
                <a:lnTo>
                  <a:pt x="802584" y="980629"/>
                </a:lnTo>
                <a:lnTo>
                  <a:pt x="779605" y="973008"/>
                </a:lnTo>
                <a:cubicBezTo>
                  <a:pt x="777428" y="971058"/>
                  <a:pt x="712782" y="957070"/>
                  <a:pt x="710406" y="950234"/>
                </a:cubicBezTo>
                <a:cubicBezTo>
                  <a:pt x="711934" y="944149"/>
                  <a:pt x="722440" y="946110"/>
                  <a:pt x="732566" y="949591"/>
                </a:cubicBezTo>
                <a:lnTo>
                  <a:pt x="736547" y="951200"/>
                </a:lnTo>
                <a:lnTo>
                  <a:pt x="743900" y="950591"/>
                </a:lnTo>
                <a:cubicBezTo>
                  <a:pt x="759558" y="950261"/>
                  <a:pt x="784276" y="951454"/>
                  <a:pt x="788972" y="951037"/>
                </a:cubicBezTo>
                <a:cubicBezTo>
                  <a:pt x="806083" y="951771"/>
                  <a:pt x="819562" y="952054"/>
                  <a:pt x="831363" y="952089"/>
                </a:cubicBezTo>
                <a:lnTo>
                  <a:pt x="837538" y="952007"/>
                </a:lnTo>
                <a:lnTo>
                  <a:pt x="882376" y="965416"/>
                </a:lnTo>
                <a:lnTo>
                  <a:pt x="825822" y="958468"/>
                </a:lnTo>
                <a:cubicBezTo>
                  <a:pt x="820306" y="957691"/>
                  <a:pt x="809543" y="957814"/>
                  <a:pt x="797108" y="958002"/>
                </a:cubicBezTo>
                <a:lnTo>
                  <a:pt x="791866" y="957991"/>
                </a:lnTo>
                <a:lnTo>
                  <a:pt x="828833" y="964863"/>
                </a:lnTo>
                <a:cubicBezTo>
                  <a:pt x="859367" y="971217"/>
                  <a:pt x="889441" y="978418"/>
                  <a:pt x="889441" y="978418"/>
                </a:cubicBezTo>
                <a:lnTo>
                  <a:pt x="937047" y="988529"/>
                </a:lnTo>
                <a:lnTo>
                  <a:pt x="943098" y="986310"/>
                </a:lnTo>
                <a:lnTo>
                  <a:pt x="950350" y="985682"/>
                </a:lnTo>
                <a:lnTo>
                  <a:pt x="957291" y="987748"/>
                </a:lnTo>
                <a:lnTo>
                  <a:pt x="923291" y="975429"/>
                </a:lnTo>
                <a:lnTo>
                  <a:pt x="995504" y="994106"/>
                </a:lnTo>
                <a:lnTo>
                  <a:pt x="978823" y="988202"/>
                </a:lnTo>
                <a:lnTo>
                  <a:pt x="972873" y="986433"/>
                </a:lnTo>
                <a:lnTo>
                  <a:pt x="923813" y="973334"/>
                </a:lnTo>
                <a:lnTo>
                  <a:pt x="899128" y="966747"/>
                </a:lnTo>
                <a:lnTo>
                  <a:pt x="876874" y="960810"/>
                </a:lnTo>
                <a:cubicBezTo>
                  <a:pt x="864692" y="957207"/>
                  <a:pt x="857210" y="954330"/>
                  <a:pt x="858129" y="952637"/>
                </a:cubicBezTo>
                <a:cubicBezTo>
                  <a:pt x="859050" y="950944"/>
                  <a:pt x="868409" y="950364"/>
                  <a:pt x="879947" y="949939"/>
                </a:cubicBezTo>
                <a:lnTo>
                  <a:pt x="903983" y="948720"/>
                </a:lnTo>
                <a:lnTo>
                  <a:pt x="898152" y="946380"/>
                </a:lnTo>
                <a:cubicBezTo>
                  <a:pt x="880130" y="938470"/>
                  <a:pt x="864103" y="929257"/>
                  <a:pt x="896964" y="936929"/>
                </a:cubicBezTo>
                <a:lnTo>
                  <a:pt x="922561" y="943251"/>
                </a:lnTo>
                <a:lnTo>
                  <a:pt x="925189" y="941580"/>
                </a:lnTo>
                <a:lnTo>
                  <a:pt x="916566" y="937804"/>
                </a:lnTo>
                <a:lnTo>
                  <a:pt x="915493" y="937793"/>
                </a:lnTo>
                <a:lnTo>
                  <a:pt x="914577" y="936933"/>
                </a:lnTo>
                <a:lnTo>
                  <a:pt x="909435" y="934681"/>
                </a:lnTo>
                <a:cubicBezTo>
                  <a:pt x="901074" y="931860"/>
                  <a:pt x="889344" y="928480"/>
                  <a:pt x="873460" y="924420"/>
                </a:cubicBezTo>
                <a:cubicBezTo>
                  <a:pt x="788736" y="897403"/>
                  <a:pt x="689299" y="897473"/>
                  <a:pt x="611420" y="855168"/>
                </a:cubicBezTo>
                <a:cubicBezTo>
                  <a:pt x="597876" y="847810"/>
                  <a:pt x="708376" y="843516"/>
                  <a:pt x="711985" y="855709"/>
                </a:cubicBezTo>
                <a:cubicBezTo>
                  <a:pt x="706959" y="838727"/>
                  <a:pt x="600042" y="823132"/>
                  <a:pt x="536300" y="814338"/>
                </a:cubicBezTo>
                <a:lnTo>
                  <a:pt x="507188" y="810151"/>
                </a:lnTo>
                <a:lnTo>
                  <a:pt x="534572" y="811335"/>
                </a:lnTo>
                <a:cubicBezTo>
                  <a:pt x="655518" y="819001"/>
                  <a:pt x="490970" y="785170"/>
                  <a:pt x="483382" y="786226"/>
                </a:cubicBezTo>
                <a:cubicBezTo>
                  <a:pt x="459564" y="781805"/>
                  <a:pt x="432368" y="762380"/>
                  <a:pt x="415961" y="755639"/>
                </a:cubicBezTo>
                <a:lnTo>
                  <a:pt x="392748" y="748789"/>
                </a:lnTo>
                <a:lnTo>
                  <a:pt x="645757" y="791959"/>
                </a:lnTo>
                <a:lnTo>
                  <a:pt x="672559" y="796935"/>
                </a:lnTo>
                <a:lnTo>
                  <a:pt x="718968" y="797074"/>
                </a:lnTo>
                <a:lnTo>
                  <a:pt x="699206" y="789427"/>
                </a:lnTo>
                <a:cubicBezTo>
                  <a:pt x="694813" y="783889"/>
                  <a:pt x="760165" y="795270"/>
                  <a:pt x="781381" y="792542"/>
                </a:cubicBezTo>
                <a:cubicBezTo>
                  <a:pt x="774609" y="788863"/>
                  <a:pt x="767837" y="785186"/>
                  <a:pt x="761063" y="781505"/>
                </a:cubicBezTo>
                <a:cubicBezTo>
                  <a:pt x="764450" y="783346"/>
                  <a:pt x="756486" y="772442"/>
                  <a:pt x="748213" y="760090"/>
                </a:cubicBezTo>
                <a:lnTo>
                  <a:pt x="738107" y="743759"/>
                </a:lnTo>
                <a:lnTo>
                  <a:pt x="717526" y="745451"/>
                </a:lnTo>
                <a:cubicBezTo>
                  <a:pt x="699019" y="747515"/>
                  <a:pt x="684859" y="749194"/>
                  <a:pt x="686406" y="742862"/>
                </a:cubicBezTo>
                <a:cubicBezTo>
                  <a:pt x="686406" y="742862"/>
                  <a:pt x="699918" y="739973"/>
                  <a:pt x="710246" y="735676"/>
                </a:cubicBezTo>
                <a:lnTo>
                  <a:pt x="708948" y="737463"/>
                </a:lnTo>
                <a:lnTo>
                  <a:pt x="705082" y="737824"/>
                </a:lnTo>
                <a:cubicBezTo>
                  <a:pt x="706673" y="738528"/>
                  <a:pt x="707468" y="738881"/>
                  <a:pt x="708113" y="738611"/>
                </a:cubicBezTo>
                <a:lnTo>
                  <a:pt x="708948" y="737463"/>
                </a:lnTo>
                <a:lnTo>
                  <a:pt x="716057" y="736797"/>
                </a:lnTo>
                <a:lnTo>
                  <a:pt x="720618" y="737678"/>
                </a:lnTo>
                <a:cubicBezTo>
                  <a:pt x="723650" y="737725"/>
                  <a:pt x="725820" y="737393"/>
                  <a:pt x="725820" y="737393"/>
                </a:cubicBezTo>
                <a:cubicBezTo>
                  <a:pt x="725820" y="737393"/>
                  <a:pt x="731764" y="726726"/>
                  <a:pt x="740972" y="725627"/>
                </a:cubicBezTo>
                <a:cubicBezTo>
                  <a:pt x="760176" y="720825"/>
                  <a:pt x="808889" y="728330"/>
                  <a:pt x="826114" y="727083"/>
                </a:cubicBezTo>
                <a:cubicBezTo>
                  <a:pt x="829296" y="728491"/>
                  <a:pt x="833591" y="720788"/>
                  <a:pt x="838755" y="718639"/>
                </a:cubicBezTo>
                <a:cubicBezTo>
                  <a:pt x="847894" y="716032"/>
                  <a:pt x="860252" y="715992"/>
                  <a:pt x="873662" y="716898"/>
                </a:cubicBezTo>
                <a:lnTo>
                  <a:pt x="880150" y="717517"/>
                </a:lnTo>
                <a:lnTo>
                  <a:pt x="871304" y="715127"/>
                </a:lnTo>
                <a:lnTo>
                  <a:pt x="845954" y="708495"/>
                </a:lnTo>
                <a:lnTo>
                  <a:pt x="706633" y="699457"/>
                </a:lnTo>
                <a:lnTo>
                  <a:pt x="579247" y="697621"/>
                </a:lnTo>
                <a:lnTo>
                  <a:pt x="571189" y="693654"/>
                </a:lnTo>
                <a:lnTo>
                  <a:pt x="551781" y="685501"/>
                </a:lnTo>
                <a:lnTo>
                  <a:pt x="591957" y="683370"/>
                </a:lnTo>
                <a:cubicBezTo>
                  <a:pt x="605218" y="689235"/>
                  <a:pt x="617609" y="689544"/>
                  <a:pt x="624755" y="683840"/>
                </a:cubicBezTo>
                <a:cubicBezTo>
                  <a:pt x="614676" y="679383"/>
                  <a:pt x="603148" y="678717"/>
                  <a:pt x="591957" y="683370"/>
                </a:cubicBezTo>
                <a:lnTo>
                  <a:pt x="553282" y="679671"/>
                </a:lnTo>
                <a:lnTo>
                  <a:pt x="556054" y="670675"/>
                </a:lnTo>
                <a:cubicBezTo>
                  <a:pt x="558592" y="672950"/>
                  <a:pt x="560768" y="674901"/>
                  <a:pt x="560768" y="674901"/>
                </a:cubicBezTo>
                <a:cubicBezTo>
                  <a:pt x="561123" y="665018"/>
                  <a:pt x="558782" y="667628"/>
                  <a:pt x="556054" y="670675"/>
                </a:cubicBezTo>
                <a:lnTo>
                  <a:pt x="543265" y="666395"/>
                </a:lnTo>
                <a:lnTo>
                  <a:pt x="581062" y="665480"/>
                </a:lnTo>
                <a:lnTo>
                  <a:pt x="592741" y="667026"/>
                </a:lnTo>
                <a:cubicBezTo>
                  <a:pt x="596478" y="667714"/>
                  <a:pt x="598629" y="668416"/>
                  <a:pt x="598044" y="669068"/>
                </a:cubicBezTo>
                <a:lnTo>
                  <a:pt x="597348" y="665085"/>
                </a:lnTo>
                <a:lnTo>
                  <a:pt x="647918" y="663859"/>
                </a:lnTo>
                <a:lnTo>
                  <a:pt x="662500" y="667939"/>
                </a:lnTo>
                <a:cubicBezTo>
                  <a:pt x="671720" y="670697"/>
                  <a:pt x="682201" y="674055"/>
                  <a:pt x="695423" y="678644"/>
                </a:cubicBezTo>
                <a:cubicBezTo>
                  <a:pt x="702115" y="679933"/>
                  <a:pt x="757175" y="700239"/>
                  <a:pt x="736697" y="686597"/>
                </a:cubicBezTo>
                <a:cubicBezTo>
                  <a:pt x="720932" y="677179"/>
                  <a:pt x="679296" y="668902"/>
                  <a:pt x="668250" y="663713"/>
                </a:cubicBezTo>
                <a:lnTo>
                  <a:pt x="667517" y="663385"/>
                </a:lnTo>
                <a:lnTo>
                  <a:pt x="681303" y="663050"/>
                </a:lnTo>
                <a:cubicBezTo>
                  <a:pt x="721848" y="660297"/>
                  <a:pt x="760928" y="663728"/>
                  <a:pt x="800256" y="666716"/>
                </a:cubicBezTo>
                <a:lnTo>
                  <a:pt x="841489" y="669021"/>
                </a:lnTo>
                <a:lnTo>
                  <a:pt x="832218" y="666668"/>
                </a:lnTo>
                <a:lnTo>
                  <a:pt x="709158" y="629144"/>
                </a:lnTo>
                <a:lnTo>
                  <a:pt x="733820" y="631446"/>
                </a:lnTo>
                <a:cubicBezTo>
                  <a:pt x="782810" y="640745"/>
                  <a:pt x="834011" y="649737"/>
                  <a:pt x="883184" y="658043"/>
                </a:cubicBezTo>
                <a:lnTo>
                  <a:pt x="896280" y="660188"/>
                </a:lnTo>
                <a:lnTo>
                  <a:pt x="904793" y="657366"/>
                </a:lnTo>
                <a:lnTo>
                  <a:pt x="944674" y="668121"/>
                </a:lnTo>
                <a:lnTo>
                  <a:pt x="960735" y="670754"/>
                </a:lnTo>
                <a:lnTo>
                  <a:pt x="923987" y="656735"/>
                </a:lnTo>
                <a:lnTo>
                  <a:pt x="927555" y="656703"/>
                </a:lnTo>
                <a:cubicBezTo>
                  <a:pt x="955585" y="657016"/>
                  <a:pt x="998646" y="658052"/>
                  <a:pt x="1010911" y="652951"/>
                </a:cubicBezTo>
                <a:cubicBezTo>
                  <a:pt x="960797" y="639653"/>
                  <a:pt x="938079" y="643643"/>
                  <a:pt x="892550" y="637544"/>
                </a:cubicBezTo>
                <a:cubicBezTo>
                  <a:pt x="861176" y="635119"/>
                  <a:pt x="858655" y="634004"/>
                  <a:pt x="866670" y="632378"/>
                </a:cubicBezTo>
                <a:lnTo>
                  <a:pt x="900200" y="624974"/>
                </a:lnTo>
                <a:lnTo>
                  <a:pt x="893879" y="623947"/>
                </a:lnTo>
                <a:cubicBezTo>
                  <a:pt x="830077" y="614325"/>
                  <a:pt x="768045" y="606021"/>
                  <a:pt x="700835" y="595038"/>
                </a:cubicBezTo>
                <a:lnTo>
                  <a:pt x="642518" y="584168"/>
                </a:lnTo>
                <a:lnTo>
                  <a:pt x="679481" y="587925"/>
                </a:lnTo>
                <a:cubicBezTo>
                  <a:pt x="706186" y="590898"/>
                  <a:pt x="737525" y="594765"/>
                  <a:pt x="777566" y="600436"/>
                </a:cubicBezTo>
                <a:cubicBezTo>
                  <a:pt x="819912" y="605897"/>
                  <a:pt x="852423" y="613324"/>
                  <a:pt x="887997" y="615108"/>
                </a:cubicBezTo>
                <a:cubicBezTo>
                  <a:pt x="969082" y="613839"/>
                  <a:pt x="831562" y="584452"/>
                  <a:pt x="799666" y="575896"/>
                </a:cubicBezTo>
                <a:cubicBezTo>
                  <a:pt x="749933" y="567884"/>
                  <a:pt x="693458" y="572288"/>
                  <a:pt x="697722" y="548294"/>
                </a:cubicBezTo>
                <a:cubicBezTo>
                  <a:pt x="695882" y="551679"/>
                  <a:pt x="720741" y="551661"/>
                  <a:pt x="749596" y="550342"/>
                </a:cubicBezTo>
                <a:lnTo>
                  <a:pt x="774868" y="548777"/>
                </a:lnTo>
                <a:lnTo>
                  <a:pt x="1031344" y="573703"/>
                </a:lnTo>
                <a:lnTo>
                  <a:pt x="1048063" y="563756"/>
                </a:lnTo>
                <a:cubicBezTo>
                  <a:pt x="1070453" y="560362"/>
                  <a:pt x="1091810" y="574238"/>
                  <a:pt x="1117382" y="572250"/>
                </a:cubicBezTo>
                <a:cubicBezTo>
                  <a:pt x="1114200" y="570843"/>
                  <a:pt x="1120725" y="550831"/>
                  <a:pt x="1124439" y="552473"/>
                </a:cubicBezTo>
                <a:cubicBezTo>
                  <a:pt x="1137079" y="544029"/>
                  <a:pt x="1199671" y="571706"/>
                  <a:pt x="1213092" y="554744"/>
                </a:cubicBezTo>
                <a:cubicBezTo>
                  <a:pt x="1213092" y="554744"/>
                  <a:pt x="1213361" y="554262"/>
                  <a:pt x="1213697" y="553661"/>
                </a:cubicBezTo>
                <a:lnTo>
                  <a:pt x="1214451" y="552307"/>
                </a:lnTo>
                <a:lnTo>
                  <a:pt x="1214703" y="551855"/>
                </a:lnTo>
                <a:cubicBezTo>
                  <a:pt x="1214970" y="551374"/>
                  <a:pt x="1215105" y="551132"/>
                  <a:pt x="1214904" y="551494"/>
                </a:cubicBezTo>
                <a:lnTo>
                  <a:pt x="1214451" y="552307"/>
                </a:lnTo>
                <a:lnTo>
                  <a:pt x="1213092" y="554744"/>
                </a:lnTo>
                <a:cubicBezTo>
                  <a:pt x="1187101" y="543250"/>
                  <a:pt x="1165583" y="552202"/>
                  <a:pt x="1140262" y="545437"/>
                </a:cubicBezTo>
                <a:cubicBezTo>
                  <a:pt x="1122828" y="539944"/>
                  <a:pt x="1105611" y="535839"/>
                  <a:pt x="1087253" y="532891"/>
                </a:cubicBezTo>
                <a:lnTo>
                  <a:pt x="1084111" y="532597"/>
                </a:lnTo>
                <a:lnTo>
                  <a:pt x="1082916" y="535293"/>
                </a:lnTo>
                <a:cubicBezTo>
                  <a:pt x="1080533" y="537711"/>
                  <a:pt x="1077505" y="539401"/>
                  <a:pt x="1075321" y="539342"/>
                </a:cubicBezTo>
                <a:cubicBezTo>
                  <a:pt x="1073867" y="539303"/>
                  <a:pt x="1072786" y="538488"/>
                  <a:pt x="1072522" y="536590"/>
                </a:cubicBezTo>
                <a:cubicBezTo>
                  <a:pt x="1068096" y="537205"/>
                  <a:pt x="1069729" y="535044"/>
                  <a:pt x="1073416" y="532597"/>
                </a:cubicBezTo>
                <a:lnTo>
                  <a:pt x="1075320" y="531774"/>
                </a:lnTo>
                <a:lnTo>
                  <a:pt x="1027397" y="527290"/>
                </a:lnTo>
                <a:cubicBezTo>
                  <a:pt x="955096" y="518217"/>
                  <a:pt x="1111669" y="523191"/>
                  <a:pt x="1113650" y="519635"/>
                </a:cubicBezTo>
                <a:lnTo>
                  <a:pt x="1106788" y="515785"/>
                </a:lnTo>
                <a:lnTo>
                  <a:pt x="927565" y="476822"/>
                </a:lnTo>
                <a:cubicBezTo>
                  <a:pt x="893839" y="466043"/>
                  <a:pt x="863490" y="470268"/>
                  <a:pt x="822001" y="459281"/>
                </a:cubicBezTo>
                <a:cubicBezTo>
                  <a:pt x="805665" y="457686"/>
                  <a:pt x="781088" y="454177"/>
                  <a:pt x="754435" y="449929"/>
                </a:cubicBezTo>
                <a:lnTo>
                  <a:pt x="728991" y="445546"/>
                </a:lnTo>
                <a:lnTo>
                  <a:pt x="734527" y="431234"/>
                </a:lnTo>
                <a:lnTo>
                  <a:pt x="765532" y="433415"/>
                </a:lnTo>
                <a:lnTo>
                  <a:pt x="805663" y="441746"/>
                </a:lnTo>
                <a:cubicBezTo>
                  <a:pt x="843503" y="448778"/>
                  <a:pt x="883110" y="454578"/>
                  <a:pt x="884948" y="451192"/>
                </a:cubicBezTo>
                <a:lnTo>
                  <a:pt x="876731" y="446311"/>
                </a:lnTo>
                <a:lnTo>
                  <a:pt x="957063" y="457243"/>
                </a:lnTo>
                <a:lnTo>
                  <a:pt x="1031996" y="466089"/>
                </a:lnTo>
                <a:lnTo>
                  <a:pt x="1004490" y="458071"/>
                </a:lnTo>
                <a:cubicBezTo>
                  <a:pt x="1002899" y="457367"/>
                  <a:pt x="1005067" y="456295"/>
                  <a:pt x="1009236" y="455172"/>
                </a:cubicBezTo>
                <a:lnTo>
                  <a:pt x="1012095" y="454626"/>
                </a:lnTo>
                <a:lnTo>
                  <a:pt x="1072394" y="470720"/>
                </a:lnTo>
                <a:lnTo>
                  <a:pt x="1069696" y="470541"/>
                </a:lnTo>
                <a:lnTo>
                  <a:pt x="1140816" y="478936"/>
                </a:lnTo>
                <a:lnTo>
                  <a:pt x="1129744" y="476526"/>
                </a:lnTo>
                <a:lnTo>
                  <a:pt x="1123836" y="475758"/>
                </a:lnTo>
                <a:lnTo>
                  <a:pt x="1089814" y="465108"/>
                </a:lnTo>
                <a:cubicBezTo>
                  <a:pt x="1074808" y="459912"/>
                  <a:pt x="1059902" y="454010"/>
                  <a:pt x="1045188" y="446709"/>
                </a:cubicBezTo>
                <a:cubicBezTo>
                  <a:pt x="1084286" y="452710"/>
                  <a:pt x="1120491" y="466321"/>
                  <a:pt x="1159063" y="476560"/>
                </a:cubicBezTo>
                <a:cubicBezTo>
                  <a:pt x="1189128" y="483883"/>
                  <a:pt x="1166672" y="473177"/>
                  <a:pt x="1155263" y="467662"/>
                </a:cubicBezTo>
                <a:lnTo>
                  <a:pt x="1083342" y="445175"/>
                </a:lnTo>
                <a:lnTo>
                  <a:pt x="1002957" y="434539"/>
                </a:lnTo>
                <a:lnTo>
                  <a:pt x="899532" y="420856"/>
                </a:lnTo>
                <a:lnTo>
                  <a:pt x="923847" y="430028"/>
                </a:lnTo>
                <a:lnTo>
                  <a:pt x="966595" y="442390"/>
                </a:lnTo>
                <a:lnTo>
                  <a:pt x="948013" y="441961"/>
                </a:lnTo>
                <a:cubicBezTo>
                  <a:pt x="920209" y="436683"/>
                  <a:pt x="891911" y="432295"/>
                  <a:pt x="862470" y="429064"/>
                </a:cubicBezTo>
                <a:lnTo>
                  <a:pt x="820129" y="426336"/>
                </a:lnTo>
                <a:lnTo>
                  <a:pt x="820933" y="425694"/>
                </a:lnTo>
                <a:cubicBezTo>
                  <a:pt x="818330" y="424196"/>
                  <a:pt x="811900" y="421474"/>
                  <a:pt x="799899" y="416802"/>
                </a:cubicBezTo>
                <a:lnTo>
                  <a:pt x="791977" y="413621"/>
                </a:lnTo>
                <a:lnTo>
                  <a:pt x="805391" y="413888"/>
                </a:lnTo>
                <a:lnTo>
                  <a:pt x="875706" y="417442"/>
                </a:lnTo>
                <a:lnTo>
                  <a:pt x="790824" y="404306"/>
                </a:lnTo>
                <a:cubicBezTo>
                  <a:pt x="759374" y="400624"/>
                  <a:pt x="728874" y="396811"/>
                  <a:pt x="700013" y="388579"/>
                </a:cubicBezTo>
                <a:cubicBezTo>
                  <a:pt x="700013" y="388579"/>
                  <a:pt x="705756" y="385846"/>
                  <a:pt x="710257" y="382317"/>
                </a:cubicBezTo>
                <a:lnTo>
                  <a:pt x="710331" y="382033"/>
                </a:lnTo>
                <a:lnTo>
                  <a:pt x="718911" y="385164"/>
                </a:lnTo>
                <a:cubicBezTo>
                  <a:pt x="747003" y="390968"/>
                  <a:pt x="811717" y="398987"/>
                  <a:pt x="809395" y="391149"/>
                </a:cubicBezTo>
                <a:cubicBezTo>
                  <a:pt x="803209" y="370244"/>
                  <a:pt x="674967" y="372213"/>
                  <a:pt x="614855" y="348329"/>
                </a:cubicBezTo>
                <a:cubicBezTo>
                  <a:pt x="580314" y="337241"/>
                  <a:pt x="567869" y="332398"/>
                  <a:pt x="536894" y="323452"/>
                </a:cubicBezTo>
                <a:lnTo>
                  <a:pt x="535403" y="323042"/>
                </a:lnTo>
                <a:lnTo>
                  <a:pt x="586350" y="325584"/>
                </a:lnTo>
                <a:cubicBezTo>
                  <a:pt x="613694" y="328709"/>
                  <a:pt x="640084" y="333094"/>
                  <a:pt x="668417" y="337531"/>
                </a:cubicBezTo>
                <a:cubicBezTo>
                  <a:pt x="709728" y="347254"/>
                  <a:pt x="919832" y="365717"/>
                  <a:pt x="805802" y="342906"/>
                </a:cubicBezTo>
                <a:lnTo>
                  <a:pt x="749791" y="335052"/>
                </a:lnTo>
                <a:lnTo>
                  <a:pt x="726321" y="329765"/>
                </a:lnTo>
                <a:cubicBezTo>
                  <a:pt x="666596" y="316021"/>
                  <a:pt x="563165" y="290101"/>
                  <a:pt x="663249" y="294219"/>
                </a:cubicBezTo>
                <a:cubicBezTo>
                  <a:pt x="687245" y="298482"/>
                  <a:pt x="751652" y="314465"/>
                  <a:pt x="783004" y="305184"/>
                </a:cubicBezTo>
                <a:cubicBezTo>
                  <a:pt x="822872" y="299066"/>
                  <a:pt x="724019" y="281914"/>
                  <a:pt x="674900" y="272772"/>
                </a:cubicBezTo>
                <a:cubicBezTo>
                  <a:pt x="631939" y="268441"/>
                  <a:pt x="582820" y="259299"/>
                  <a:pt x="561373" y="247650"/>
                </a:cubicBezTo>
                <a:cubicBezTo>
                  <a:pt x="544153" y="247065"/>
                  <a:pt x="533156" y="232322"/>
                  <a:pt x="512841" y="221286"/>
                </a:cubicBezTo>
                <a:lnTo>
                  <a:pt x="470253" y="211973"/>
                </a:lnTo>
                <a:lnTo>
                  <a:pt x="822750" y="249802"/>
                </a:lnTo>
                <a:lnTo>
                  <a:pt x="1100565" y="289258"/>
                </a:lnTo>
                <a:lnTo>
                  <a:pt x="1097752" y="283634"/>
                </a:lnTo>
                <a:cubicBezTo>
                  <a:pt x="1097752" y="283634"/>
                  <a:pt x="1100935" y="285043"/>
                  <a:pt x="1104648" y="286685"/>
                </a:cubicBezTo>
                <a:lnTo>
                  <a:pt x="1102327" y="289509"/>
                </a:lnTo>
                <a:lnTo>
                  <a:pt x="1132293" y="293764"/>
                </a:lnTo>
                <a:lnTo>
                  <a:pt x="1136163" y="293142"/>
                </a:lnTo>
                <a:cubicBezTo>
                  <a:pt x="1137677" y="292149"/>
                  <a:pt x="1138113" y="290403"/>
                  <a:pt x="1136585" y="287511"/>
                </a:cubicBezTo>
                <a:cubicBezTo>
                  <a:pt x="1136585" y="287511"/>
                  <a:pt x="1116178" y="287350"/>
                  <a:pt x="1104648" y="286685"/>
                </a:cubicBezTo>
                <a:lnTo>
                  <a:pt x="1105118" y="277504"/>
                </a:lnTo>
                <a:lnTo>
                  <a:pt x="800896" y="233442"/>
                </a:lnTo>
                <a:cubicBezTo>
                  <a:pt x="625071" y="203822"/>
                  <a:pt x="452930" y="169275"/>
                  <a:pt x="287105" y="126274"/>
                </a:cubicBezTo>
                <a:cubicBezTo>
                  <a:pt x="333043" y="104406"/>
                  <a:pt x="428891" y="163273"/>
                  <a:pt x="447251" y="128481"/>
                </a:cubicBezTo>
                <a:cubicBezTo>
                  <a:pt x="456103" y="127248"/>
                  <a:pt x="324399" y="97874"/>
                  <a:pt x="324399" y="97874"/>
                </a:cubicBezTo>
                <a:cubicBezTo>
                  <a:pt x="298086" y="84774"/>
                  <a:pt x="304616" y="76128"/>
                  <a:pt x="295973" y="69594"/>
                </a:cubicBezTo>
                <a:cubicBezTo>
                  <a:pt x="220756" y="47827"/>
                  <a:pt x="96623" y="72843"/>
                  <a:pt x="65027" y="21797"/>
                </a:cubicBezTo>
                <a:lnTo>
                  <a:pt x="108187" y="21196"/>
                </a:lnTo>
                <a:lnTo>
                  <a:pt x="113421" y="22917"/>
                </a:lnTo>
                <a:lnTo>
                  <a:pt x="121873" y="22558"/>
                </a:lnTo>
                <a:lnTo>
                  <a:pt x="137939" y="24702"/>
                </a:lnTo>
                <a:cubicBezTo>
                  <a:pt x="147660" y="26250"/>
                  <a:pt x="158397" y="28139"/>
                  <a:pt x="170621" y="30308"/>
                </a:cubicBezTo>
                <a:cubicBezTo>
                  <a:pt x="178209" y="29251"/>
                  <a:pt x="262068" y="57551"/>
                  <a:pt x="283982" y="39026"/>
                </a:cubicBezTo>
                <a:cubicBezTo>
                  <a:pt x="283982" y="39026"/>
                  <a:pt x="216355" y="16205"/>
                  <a:pt x="193593" y="19373"/>
                </a:cubicBezTo>
                <a:cubicBezTo>
                  <a:pt x="184844" y="16722"/>
                  <a:pt x="163032" y="19759"/>
                  <a:pt x="142191" y="21693"/>
                </a:cubicBezTo>
                <a:lnTo>
                  <a:pt x="121873" y="22558"/>
                </a:lnTo>
                <a:lnTo>
                  <a:pt x="111343" y="21152"/>
                </a:lnTo>
                <a:lnTo>
                  <a:pt x="108187" y="21196"/>
                </a:lnTo>
                <a:lnTo>
                  <a:pt x="96640" y="17395"/>
                </a:lnTo>
                <a:cubicBezTo>
                  <a:pt x="73470" y="-4362"/>
                  <a:pt x="135410" y="-694"/>
                  <a:pt x="165211" y="2220"/>
                </a:cubicBezTo>
                <a:lnTo>
                  <a:pt x="176573" y="3480"/>
                </a:lnTo>
                <a:lnTo>
                  <a:pt x="178036" y="3686"/>
                </a:lnTo>
                <a:cubicBezTo>
                  <a:pt x="180972" y="4059"/>
                  <a:pt x="180746" y="3985"/>
                  <a:pt x="178294" y="3672"/>
                </a:cubicBezTo>
                <a:lnTo>
                  <a:pt x="176573" y="3480"/>
                </a:lnTo>
                <a:lnTo>
                  <a:pt x="158809" y="1004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59081369"/>
      </p:ext>
    </p:extLst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30264" y="0"/>
            <a:ext cx="6500924" cy="6858001"/>
          </a:xfrm>
          <a:custGeom>
            <a:avLst/>
            <a:gdLst>
              <a:gd name="connsiteX0" fmla="*/ 2355262 w 6500924"/>
              <a:gd name="connsiteY0" fmla="*/ 6836324 h 6858001"/>
              <a:gd name="connsiteX1" fmla="*/ 2364520 w 6500924"/>
              <a:gd name="connsiteY1" fmla="*/ 6849905 h 6858001"/>
              <a:gd name="connsiteX2" fmla="*/ 2364419 w 6500924"/>
              <a:gd name="connsiteY2" fmla="*/ 6840028 h 6858001"/>
              <a:gd name="connsiteX3" fmla="*/ 2355262 w 6500924"/>
              <a:gd name="connsiteY3" fmla="*/ 6836324 h 6858001"/>
              <a:gd name="connsiteX4" fmla="*/ 2603840 w 6500924"/>
              <a:gd name="connsiteY4" fmla="*/ 6785020 h 6858001"/>
              <a:gd name="connsiteX5" fmla="*/ 2547817 w 6500924"/>
              <a:gd name="connsiteY5" fmla="*/ 6794959 h 6858001"/>
              <a:gd name="connsiteX6" fmla="*/ 2429426 w 6500924"/>
              <a:gd name="connsiteY6" fmla="*/ 6824022 h 6858001"/>
              <a:gd name="connsiteX7" fmla="*/ 2571719 w 6500924"/>
              <a:gd name="connsiteY7" fmla="*/ 6803534 h 6858001"/>
              <a:gd name="connsiteX8" fmla="*/ 2599195 w 6500924"/>
              <a:gd name="connsiteY8" fmla="*/ 6803189 h 6858001"/>
              <a:gd name="connsiteX9" fmla="*/ 2603839 w 6500924"/>
              <a:gd name="connsiteY9" fmla="*/ 6803103 h 6858001"/>
              <a:gd name="connsiteX10" fmla="*/ 1268002 w 6500924"/>
              <a:gd name="connsiteY10" fmla="*/ 6772140 h 6858001"/>
              <a:gd name="connsiteX11" fmla="*/ 1269064 w 6500924"/>
              <a:gd name="connsiteY11" fmla="*/ 6773887 h 6858001"/>
              <a:gd name="connsiteX12" fmla="*/ 1270641 w 6500924"/>
              <a:gd name="connsiteY12" fmla="*/ 6776484 h 6858001"/>
              <a:gd name="connsiteX13" fmla="*/ 1265910 w 6500924"/>
              <a:gd name="connsiteY13" fmla="*/ 6768695 h 6858001"/>
              <a:gd name="connsiteX14" fmla="*/ 1268002 w 6500924"/>
              <a:gd name="connsiteY14" fmla="*/ 6772140 h 6858001"/>
              <a:gd name="connsiteX15" fmla="*/ 1266435 w 6500924"/>
              <a:gd name="connsiteY15" fmla="*/ 6769561 h 6858001"/>
              <a:gd name="connsiteX16" fmla="*/ 1265910 w 6500924"/>
              <a:gd name="connsiteY16" fmla="*/ 6768695 h 6858001"/>
              <a:gd name="connsiteX17" fmla="*/ 1936115 w 6500924"/>
              <a:gd name="connsiteY17" fmla="*/ 6717988 h 6858001"/>
              <a:gd name="connsiteX18" fmla="*/ 1940847 w 6500924"/>
              <a:gd name="connsiteY18" fmla="*/ 6725775 h 6858001"/>
              <a:gd name="connsiteX19" fmla="*/ 1936115 w 6500924"/>
              <a:gd name="connsiteY19" fmla="*/ 6717988 h 6858001"/>
              <a:gd name="connsiteX20" fmla="*/ 1929174 w 6500924"/>
              <a:gd name="connsiteY20" fmla="*/ 6712105 h 6858001"/>
              <a:gd name="connsiteX21" fmla="*/ 1936115 w 6500924"/>
              <a:gd name="connsiteY21" fmla="*/ 6717988 h 6858001"/>
              <a:gd name="connsiteX22" fmla="*/ 1929174 w 6500924"/>
              <a:gd name="connsiteY22" fmla="*/ 6712105 h 6858001"/>
              <a:gd name="connsiteX23" fmla="*/ 1966716 w 6500924"/>
              <a:gd name="connsiteY23" fmla="*/ 6706025 h 6858001"/>
              <a:gd name="connsiteX24" fmla="*/ 1973906 w 6500924"/>
              <a:gd name="connsiteY24" fmla="*/ 6712318 h 6858001"/>
              <a:gd name="connsiteX25" fmla="*/ 1966716 w 6500924"/>
              <a:gd name="connsiteY25" fmla="*/ 6706025 h 6858001"/>
              <a:gd name="connsiteX26" fmla="*/ 2003110 w 6500924"/>
              <a:gd name="connsiteY26" fmla="*/ 6700725 h 6858001"/>
              <a:gd name="connsiteX27" fmla="*/ 2033698 w 6500924"/>
              <a:gd name="connsiteY27" fmla="*/ 6701261 h 6858001"/>
              <a:gd name="connsiteX28" fmla="*/ 1973906 w 6500924"/>
              <a:gd name="connsiteY28" fmla="*/ 6712318 h 6858001"/>
              <a:gd name="connsiteX29" fmla="*/ 2003110 w 6500924"/>
              <a:gd name="connsiteY29" fmla="*/ 6700725 h 6858001"/>
              <a:gd name="connsiteX30" fmla="*/ 961118 w 6500924"/>
              <a:gd name="connsiteY30" fmla="*/ 6658511 h 6858001"/>
              <a:gd name="connsiteX31" fmla="*/ 936270 w 6500924"/>
              <a:gd name="connsiteY31" fmla="*/ 6666011 h 6858001"/>
              <a:gd name="connsiteX32" fmla="*/ 916986 w 6500924"/>
              <a:gd name="connsiteY32" fmla="*/ 6667155 h 6858001"/>
              <a:gd name="connsiteX33" fmla="*/ 911968 w 6500924"/>
              <a:gd name="connsiteY33" fmla="*/ 6664904 h 6858001"/>
              <a:gd name="connsiteX34" fmla="*/ 912805 w 6500924"/>
              <a:gd name="connsiteY34" fmla="*/ 6664412 h 6858001"/>
              <a:gd name="connsiteX35" fmla="*/ 924708 w 6500924"/>
              <a:gd name="connsiteY35" fmla="*/ 6661750 h 6858001"/>
              <a:gd name="connsiteX36" fmla="*/ 1937879 w 6500924"/>
              <a:gd name="connsiteY36" fmla="*/ 6615136 h 6858001"/>
              <a:gd name="connsiteX37" fmla="*/ 1711382 w 6500924"/>
              <a:gd name="connsiteY37" fmla="*/ 6638614 h 6858001"/>
              <a:gd name="connsiteX38" fmla="*/ 1630403 w 6500924"/>
              <a:gd name="connsiteY38" fmla="*/ 6652963 h 6858001"/>
              <a:gd name="connsiteX39" fmla="*/ 1661638 w 6500924"/>
              <a:gd name="connsiteY39" fmla="*/ 6650198 h 6858001"/>
              <a:gd name="connsiteX40" fmla="*/ 1787973 w 6500924"/>
              <a:gd name="connsiteY40" fmla="*/ 6643965 h 6858001"/>
              <a:gd name="connsiteX41" fmla="*/ 1802930 w 6500924"/>
              <a:gd name="connsiteY41" fmla="*/ 6644263 h 6858001"/>
              <a:gd name="connsiteX42" fmla="*/ 1910484 w 6500924"/>
              <a:gd name="connsiteY42" fmla="*/ 6630899 h 6858001"/>
              <a:gd name="connsiteX43" fmla="*/ 2014272 w 6500924"/>
              <a:gd name="connsiteY43" fmla="*/ 6622798 h 6858001"/>
              <a:gd name="connsiteX44" fmla="*/ 2011386 w 6500924"/>
              <a:gd name="connsiteY44" fmla="*/ 6621917 h 6858001"/>
              <a:gd name="connsiteX45" fmla="*/ 1988894 w 6500924"/>
              <a:gd name="connsiteY45" fmla="*/ 6616720 h 6858001"/>
              <a:gd name="connsiteX46" fmla="*/ 1952540 w 6500924"/>
              <a:gd name="connsiteY46" fmla="*/ 6615815 h 6858001"/>
              <a:gd name="connsiteX47" fmla="*/ 1673771 w 6500924"/>
              <a:gd name="connsiteY47" fmla="*/ 6602422 h 6858001"/>
              <a:gd name="connsiteX48" fmla="*/ 1522485 w 6500924"/>
              <a:gd name="connsiteY48" fmla="*/ 6630798 h 6858001"/>
              <a:gd name="connsiteX49" fmla="*/ 1407370 w 6500924"/>
              <a:gd name="connsiteY49" fmla="*/ 6655818 h 6858001"/>
              <a:gd name="connsiteX50" fmla="*/ 1318630 w 6500924"/>
              <a:gd name="connsiteY50" fmla="*/ 6674572 h 6858001"/>
              <a:gd name="connsiteX51" fmla="*/ 1375455 w 6500924"/>
              <a:gd name="connsiteY51" fmla="*/ 6669057 h 6858001"/>
              <a:gd name="connsiteX52" fmla="*/ 1476076 w 6500924"/>
              <a:gd name="connsiteY52" fmla="*/ 6647308 h 6858001"/>
              <a:gd name="connsiteX53" fmla="*/ 1617330 w 6500924"/>
              <a:gd name="connsiteY53" fmla="*/ 6626726 h 6858001"/>
              <a:gd name="connsiteX54" fmla="*/ 1658944 w 6500924"/>
              <a:gd name="connsiteY54" fmla="*/ 6619284 h 6858001"/>
              <a:gd name="connsiteX55" fmla="*/ 1517962 w 6500924"/>
              <a:gd name="connsiteY55" fmla="*/ 6660963 h 6858001"/>
              <a:gd name="connsiteX56" fmla="*/ 1517671 w 6500924"/>
              <a:gd name="connsiteY56" fmla="*/ 6661069 h 6858001"/>
              <a:gd name="connsiteX57" fmla="*/ 1548781 w 6500924"/>
              <a:gd name="connsiteY57" fmla="*/ 6659523 h 6858001"/>
              <a:gd name="connsiteX58" fmla="*/ 1582710 w 6500924"/>
              <a:gd name="connsiteY58" fmla="*/ 6650538 h 6858001"/>
              <a:gd name="connsiteX59" fmla="*/ 1681400 w 6500924"/>
              <a:gd name="connsiteY59" fmla="*/ 6603976 h 6858001"/>
              <a:gd name="connsiteX60" fmla="*/ 1673771 w 6500924"/>
              <a:gd name="connsiteY60" fmla="*/ 6602422 h 6858001"/>
              <a:gd name="connsiteX61" fmla="*/ 1802130 w 6500924"/>
              <a:gd name="connsiteY61" fmla="*/ 6593353 h 6858001"/>
              <a:gd name="connsiteX62" fmla="*/ 1766106 w 6500924"/>
              <a:gd name="connsiteY62" fmla="*/ 6597726 h 6858001"/>
              <a:gd name="connsiteX63" fmla="*/ 1721022 w 6500924"/>
              <a:gd name="connsiteY63" fmla="*/ 6604503 h 6858001"/>
              <a:gd name="connsiteX64" fmla="*/ 1705642 w 6500924"/>
              <a:gd name="connsiteY64" fmla="*/ 6607677 h 6858001"/>
              <a:gd name="connsiteX65" fmla="*/ 1707454 w 6500924"/>
              <a:gd name="connsiteY65" fmla="*/ 6615248 h 6858001"/>
              <a:gd name="connsiteX66" fmla="*/ 1747603 w 6500924"/>
              <a:gd name="connsiteY66" fmla="*/ 6613920 h 6858001"/>
              <a:gd name="connsiteX67" fmla="*/ 1813074 w 6500924"/>
              <a:gd name="connsiteY67" fmla="*/ 6605421 h 6858001"/>
              <a:gd name="connsiteX68" fmla="*/ 1802402 w 6500924"/>
              <a:gd name="connsiteY68" fmla="*/ 6593926 h 6858001"/>
              <a:gd name="connsiteX69" fmla="*/ 1077561 w 6500924"/>
              <a:gd name="connsiteY69" fmla="*/ 6545260 h 6858001"/>
              <a:gd name="connsiteX70" fmla="*/ 1084752 w 6500924"/>
              <a:gd name="connsiteY70" fmla="*/ 6551554 h 6858001"/>
              <a:gd name="connsiteX71" fmla="*/ 1077561 w 6500924"/>
              <a:gd name="connsiteY71" fmla="*/ 6545260 h 6858001"/>
              <a:gd name="connsiteX72" fmla="*/ 1036624 w 6500924"/>
              <a:gd name="connsiteY72" fmla="*/ 6532128 h 6858001"/>
              <a:gd name="connsiteX73" fmla="*/ 1071900 w 6500924"/>
              <a:gd name="connsiteY73" fmla="*/ 6534700 h 6858001"/>
              <a:gd name="connsiteX74" fmla="*/ 1062184 w 6500924"/>
              <a:gd name="connsiteY74" fmla="*/ 6537330 h 6858001"/>
              <a:gd name="connsiteX75" fmla="*/ 1045704 w 6500924"/>
              <a:gd name="connsiteY75" fmla="*/ 6542023 h 6858001"/>
              <a:gd name="connsiteX76" fmla="*/ 1029542 w 6500924"/>
              <a:gd name="connsiteY76" fmla="*/ 6545533 h 6858001"/>
              <a:gd name="connsiteX77" fmla="*/ 1018282 w 6500924"/>
              <a:gd name="connsiteY77" fmla="*/ 6543223 h 6858001"/>
              <a:gd name="connsiteX78" fmla="*/ 1006383 w 6500924"/>
              <a:gd name="connsiteY78" fmla="*/ 6543341 h 6858001"/>
              <a:gd name="connsiteX79" fmla="*/ 1007921 w 6500924"/>
              <a:gd name="connsiteY79" fmla="*/ 6541297 h 6858001"/>
              <a:gd name="connsiteX80" fmla="*/ 1015104 w 6500924"/>
              <a:gd name="connsiteY80" fmla="*/ 6539000 h 6858001"/>
              <a:gd name="connsiteX81" fmla="*/ 1780012 w 6500924"/>
              <a:gd name="connsiteY81" fmla="*/ 6509808 h 6858001"/>
              <a:gd name="connsiteX82" fmla="*/ 1649497 w 6500924"/>
              <a:gd name="connsiteY82" fmla="*/ 6527411 h 6858001"/>
              <a:gd name="connsiteX83" fmla="*/ 1631825 w 6500924"/>
              <a:gd name="connsiteY83" fmla="*/ 6530575 h 6858001"/>
              <a:gd name="connsiteX84" fmla="*/ 1654038 w 6500924"/>
              <a:gd name="connsiteY84" fmla="*/ 6530421 h 6858001"/>
              <a:gd name="connsiteX85" fmla="*/ 1802178 w 6500924"/>
              <a:gd name="connsiteY85" fmla="*/ 6515570 h 6858001"/>
              <a:gd name="connsiteX86" fmla="*/ 1641782 w 6500924"/>
              <a:gd name="connsiteY86" fmla="*/ 6350800 h 6858001"/>
              <a:gd name="connsiteX87" fmla="*/ 1546729 w 6500924"/>
              <a:gd name="connsiteY87" fmla="*/ 6367523 h 6858001"/>
              <a:gd name="connsiteX88" fmla="*/ 1538158 w 6500924"/>
              <a:gd name="connsiteY88" fmla="*/ 6368793 h 6858001"/>
              <a:gd name="connsiteX89" fmla="*/ 1589317 w 6500924"/>
              <a:gd name="connsiteY89" fmla="*/ 6367690 h 6858001"/>
              <a:gd name="connsiteX90" fmla="*/ 1633148 w 6500924"/>
              <a:gd name="connsiteY90" fmla="*/ 6361253 h 6858001"/>
              <a:gd name="connsiteX91" fmla="*/ 1621779 w 6500924"/>
              <a:gd name="connsiteY91" fmla="*/ 6361022 h 6858001"/>
              <a:gd name="connsiteX92" fmla="*/ 1616593 w 6500924"/>
              <a:gd name="connsiteY92" fmla="*/ 6359414 h 6858001"/>
              <a:gd name="connsiteX93" fmla="*/ 1635932 w 6500924"/>
              <a:gd name="connsiteY93" fmla="*/ 6354264 h 6858001"/>
              <a:gd name="connsiteX94" fmla="*/ 1720627 w 6500924"/>
              <a:gd name="connsiteY94" fmla="*/ 6345690 h 6858001"/>
              <a:gd name="connsiteX95" fmla="*/ 1670133 w 6500924"/>
              <a:gd name="connsiteY95" fmla="*/ 6348650 h 6858001"/>
              <a:gd name="connsiteX96" fmla="*/ 1656337 w 6500924"/>
              <a:gd name="connsiteY96" fmla="*/ 6350682 h 6858001"/>
              <a:gd name="connsiteX97" fmla="*/ 1688008 w 6500924"/>
              <a:gd name="connsiteY97" fmla="*/ 6349297 h 6858001"/>
              <a:gd name="connsiteX98" fmla="*/ 1782812 w 6500924"/>
              <a:gd name="connsiteY98" fmla="*/ 6342261 h 6858001"/>
              <a:gd name="connsiteX99" fmla="*/ 1780509 w 6500924"/>
              <a:gd name="connsiteY99" fmla="*/ 6342309 h 6858001"/>
              <a:gd name="connsiteX100" fmla="*/ 1780305 w 6500924"/>
              <a:gd name="connsiteY100" fmla="*/ 6342498 h 6858001"/>
              <a:gd name="connsiteX101" fmla="*/ 1092707 w 6500924"/>
              <a:gd name="connsiteY101" fmla="*/ 6268890 h 6858001"/>
              <a:gd name="connsiteX102" fmla="*/ 1088723 w 6500924"/>
              <a:gd name="connsiteY102" fmla="*/ 6269633 h 6858001"/>
              <a:gd name="connsiteX103" fmla="*/ 1088703 w 6500924"/>
              <a:gd name="connsiteY103" fmla="*/ 6269635 h 6858001"/>
              <a:gd name="connsiteX104" fmla="*/ 1063732 w 6500924"/>
              <a:gd name="connsiteY104" fmla="*/ 6269866 h 6858001"/>
              <a:gd name="connsiteX105" fmla="*/ 1064124 w 6500924"/>
              <a:gd name="connsiteY105" fmla="*/ 6269747 h 6858001"/>
              <a:gd name="connsiteX106" fmla="*/ 1081233 w 6500924"/>
              <a:gd name="connsiteY106" fmla="*/ 6268921 h 6858001"/>
              <a:gd name="connsiteX107" fmla="*/ 1265445 w 6500924"/>
              <a:gd name="connsiteY107" fmla="*/ 6265705 h 6858001"/>
              <a:gd name="connsiteX108" fmla="*/ 1241420 w 6500924"/>
              <a:gd name="connsiteY108" fmla="*/ 6268332 h 6858001"/>
              <a:gd name="connsiteX109" fmla="*/ 1221155 w 6500924"/>
              <a:gd name="connsiteY109" fmla="*/ 6272540 h 6858001"/>
              <a:gd name="connsiteX110" fmla="*/ 1224162 w 6500924"/>
              <a:gd name="connsiteY110" fmla="*/ 6272970 h 6858001"/>
              <a:gd name="connsiteX111" fmla="*/ 1258616 w 6500924"/>
              <a:gd name="connsiteY111" fmla="*/ 6271840 h 6858001"/>
              <a:gd name="connsiteX112" fmla="*/ 1264659 w 6500924"/>
              <a:gd name="connsiteY112" fmla="*/ 6269149 h 6858001"/>
              <a:gd name="connsiteX113" fmla="*/ 1265445 w 6500924"/>
              <a:gd name="connsiteY113" fmla="*/ 6265705 h 6858001"/>
              <a:gd name="connsiteX114" fmla="*/ 1298539 w 6500924"/>
              <a:gd name="connsiteY114" fmla="*/ 6256930 h 6858001"/>
              <a:gd name="connsiteX115" fmla="*/ 1290507 w 6500924"/>
              <a:gd name="connsiteY115" fmla="*/ 6257177 h 6858001"/>
              <a:gd name="connsiteX116" fmla="*/ 1281785 w 6500924"/>
              <a:gd name="connsiteY116" fmla="*/ 6259985 h 6858001"/>
              <a:gd name="connsiteX117" fmla="*/ 1286111 w 6500924"/>
              <a:gd name="connsiteY117" fmla="*/ 6265403 h 6858001"/>
              <a:gd name="connsiteX118" fmla="*/ 1297882 w 6500924"/>
              <a:gd name="connsiteY118" fmla="*/ 6263987 h 6858001"/>
              <a:gd name="connsiteX119" fmla="*/ 1300570 w 6500924"/>
              <a:gd name="connsiteY119" fmla="*/ 6259159 h 6858001"/>
              <a:gd name="connsiteX120" fmla="*/ 1298539 w 6500924"/>
              <a:gd name="connsiteY120" fmla="*/ 6256930 h 6858001"/>
              <a:gd name="connsiteX121" fmla="*/ 1102271 w 6500924"/>
              <a:gd name="connsiteY121" fmla="*/ 6255638 h 6858001"/>
              <a:gd name="connsiteX122" fmla="*/ 1103765 w 6500924"/>
              <a:gd name="connsiteY122" fmla="*/ 6255849 h 6858001"/>
              <a:gd name="connsiteX123" fmla="*/ 1099039 w 6500924"/>
              <a:gd name="connsiteY123" fmla="*/ 6255952 h 6858001"/>
              <a:gd name="connsiteX124" fmla="*/ 2017140 w 6500924"/>
              <a:gd name="connsiteY124" fmla="*/ 6216473 h 6858001"/>
              <a:gd name="connsiteX125" fmla="*/ 1649984 w 6500924"/>
              <a:gd name="connsiteY125" fmla="*/ 6279105 h 6858001"/>
              <a:gd name="connsiteX126" fmla="*/ 1255794 w 6500924"/>
              <a:gd name="connsiteY126" fmla="*/ 6366175 h 6858001"/>
              <a:gd name="connsiteX127" fmla="*/ 1334036 w 6500924"/>
              <a:gd name="connsiteY127" fmla="*/ 6356613 h 6858001"/>
              <a:gd name="connsiteX128" fmla="*/ 1526504 w 6500924"/>
              <a:gd name="connsiteY128" fmla="*/ 6330509 h 6858001"/>
              <a:gd name="connsiteX129" fmla="*/ 1545639 w 6500924"/>
              <a:gd name="connsiteY129" fmla="*/ 6324383 h 6858001"/>
              <a:gd name="connsiteX130" fmla="*/ 1714159 w 6500924"/>
              <a:gd name="connsiteY130" fmla="*/ 6284840 h 6858001"/>
              <a:gd name="connsiteX131" fmla="*/ 1770143 w 6500924"/>
              <a:gd name="connsiteY131" fmla="*/ 6272965 h 6858001"/>
              <a:gd name="connsiteX132" fmla="*/ 1777061 w 6500924"/>
              <a:gd name="connsiteY132" fmla="*/ 6269451 h 6858001"/>
              <a:gd name="connsiteX133" fmla="*/ 1814456 w 6500924"/>
              <a:gd name="connsiteY133" fmla="*/ 6263568 h 6858001"/>
              <a:gd name="connsiteX134" fmla="*/ 1875591 w 6500924"/>
              <a:gd name="connsiteY134" fmla="*/ 6250600 h 6858001"/>
              <a:gd name="connsiteX135" fmla="*/ 2017140 w 6500924"/>
              <a:gd name="connsiteY135" fmla="*/ 6216473 h 6858001"/>
              <a:gd name="connsiteX136" fmla="*/ 1448515 w 6500924"/>
              <a:gd name="connsiteY136" fmla="*/ 6195443 h 6858001"/>
              <a:gd name="connsiteX137" fmla="*/ 1455179 w 6500924"/>
              <a:gd name="connsiteY137" fmla="*/ 6205219 h 6858001"/>
              <a:gd name="connsiteX138" fmla="*/ 1455107 w 6500924"/>
              <a:gd name="connsiteY138" fmla="*/ 6198109 h 6858001"/>
              <a:gd name="connsiteX139" fmla="*/ 1448515 w 6500924"/>
              <a:gd name="connsiteY139" fmla="*/ 6195443 h 6858001"/>
              <a:gd name="connsiteX140" fmla="*/ 1581881 w 6500924"/>
              <a:gd name="connsiteY140" fmla="*/ 6166953 h 6858001"/>
              <a:gd name="connsiteX141" fmla="*/ 1501899 w 6500924"/>
              <a:gd name="connsiteY141" fmla="*/ 6186588 h 6858001"/>
              <a:gd name="connsiteX142" fmla="*/ 1604319 w 6500924"/>
              <a:gd name="connsiteY142" fmla="*/ 6171840 h 6858001"/>
              <a:gd name="connsiteX143" fmla="*/ 1656664 w 6500924"/>
              <a:gd name="connsiteY143" fmla="*/ 6170990 h 6858001"/>
              <a:gd name="connsiteX144" fmla="*/ 1665176 w 6500924"/>
              <a:gd name="connsiteY144" fmla="*/ 6169935 h 6858001"/>
              <a:gd name="connsiteX145" fmla="*/ 1664456 w 6500924"/>
              <a:gd name="connsiteY145" fmla="*/ 6169881 h 6858001"/>
              <a:gd name="connsiteX146" fmla="*/ 1593977 w 6500924"/>
              <a:gd name="connsiteY146" fmla="*/ 6167199 h 6858001"/>
              <a:gd name="connsiteX147" fmla="*/ 946288 w 6500924"/>
              <a:gd name="connsiteY147" fmla="*/ 6118206 h 6858001"/>
              <a:gd name="connsiteX148" fmla="*/ 950243 w 6500924"/>
              <a:gd name="connsiteY148" fmla="*/ 6121628 h 6858001"/>
              <a:gd name="connsiteX149" fmla="*/ 945519 w 6500924"/>
              <a:gd name="connsiteY149" fmla="*/ 6125223 h 6858001"/>
              <a:gd name="connsiteX150" fmla="*/ 933764 w 6500924"/>
              <a:gd name="connsiteY150" fmla="*/ 6118706 h 6858001"/>
              <a:gd name="connsiteX151" fmla="*/ 946288 w 6500924"/>
              <a:gd name="connsiteY151" fmla="*/ 6118206 h 6858001"/>
              <a:gd name="connsiteX152" fmla="*/ 973470 w 6500924"/>
              <a:gd name="connsiteY152" fmla="*/ 6112327 h 6858001"/>
              <a:gd name="connsiteX153" fmla="*/ 1036656 w 6500924"/>
              <a:gd name="connsiteY153" fmla="*/ 6114115 h 6858001"/>
              <a:gd name="connsiteX154" fmla="*/ 1040534 w 6500924"/>
              <a:gd name="connsiteY154" fmla="*/ 6114370 h 6858001"/>
              <a:gd name="connsiteX155" fmla="*/ 1009812 w 6500924"/>
              <a:gd name="connsiteY155" fmla="*/ 6116678 h 6858001"/>
              <a:gd name="connsiteX156" fmla="*/ 973142 w 6500924"/>
              <a:gd name="connsiteY156" fmla="*/ 6112360 h 6858001"/>
              <a:gd name="connsiteX157" fmla="*/ 1128127 w 6500924"/>
              <a:gd name="connsiteY157" fmla="*/ 6055918 h 6858001"/>
              <a:gd name="connsiteX158" fmla="*/ 1096789 w 6500924"/>
              <a:gd name="connsiteY158" fmla="*/ 6064022 h 6858001"/>
              <a:gd name="connsiteX159" fmla="*/ 1027105 w 6500924"/>
              <a:gd name="connsiteY159" fmla="*/ 6075766 h 6858001"/>
              <a:gd name="connsiteX160" fmla="*/ 1039172 w 6500924"/>
              <a:gd name="connsiteY160" fmla="*/ 6065696 h 6858001"/>
              <a:gd name="connsiteX161" fmla="*/ 1065353 w 6500924"/>
              <a:gd name="connsiteY161" fmla="*/ 6057509 h 6858001"/>
              <a:gd name="connsiteX162" fmla="*/ 1083726 w 6500924"/>
              <a:gd name="connsiteY162" fmla="*/ 6057854 h 6858001"/>
              <a:gd name="connsiteX163" fmla="*/ 1127691 w 6500924"/>
              <a:gd name="connsiteY163" fmla="*/ 6055932 h 6858001"/>
              <a:gd name="connsiteX164" fmla="*/ 969801 w 6500924"/>
              <a:gd name="connsiteY164" fmla="*/ 5991648 h 6858001"/>
              <a:gd name="connsiteX165" fmla="*/ 959491 w 6500924"/>
              <a:gd name="connsiteY165" fmla="*/ 5995113 h 6858001"/>
              <a:gd name="connsiteX166" fmla="*/ 969801 w 6500924"/>
              <a:gd name="connsiteY166" fmla="*/ 5991648 h 6858001"/>
              <a:gd name="connsiteX167" fmla="*/ 442069 w 6500924"/>
              <a:gd name="connsiteY167" fmla="*/ 5876862 h 6858001"/>
              <a:gd name="connsiteX168" fmla="*/ 447264 w 6500924"/>
              <a:gd name="connsiteY168" fmla="*/ 5883648 h 6858001"/>
              <a:gd name="connsiteX169" fmla="*/ 442069 w 6500924"/>
              <a:gd name="connsiteY169" fmla="*/ 5876862 h 6858001"/>
              <a:gd name="connsiteX170" fmla="*/ 478969 w 6500924"/>
              <a:gd name="connsiteY170" fmla="*/ 5871205 h 6858001"/>
              <a:gd name="connsiteX171" fmla="*/ 468659 w 6500924"/>
              <a:gd name="connsiteY171" fmla="*/ 5874669 h 6858001"/>
              <a:gd name="connsiteX172" fmla="*/ 478969 w 6500924"/>
              <a:gd name="connsiteY172" fmla="*/ 5871205 h 6858001"/>
              <a:gd name="connsiteX173" fmla="*/ 1030900 w 6500924"/>
              <a:gd name="connsiteY173" fmla="*/ 5846613 h 6858001"/>
              <a:gd name="connsiteX174" fmla="*/ 1030061 w 6500924"/>
              <a:gd name="connsiteY174" fmla="*/ 5848220 h 6858001"/>
              <a:gd name="connsiteX175" fmla="*/ 1024675 w 6500924"/>
              <a:gd name="connsiteY175" fmla="*/ 5846935 h 6858001"/>
              <a:gd name="connsiteX176" fmla="*/ 991708 w 6500924"/>
              <a:gd name="connsiteY176" fmla="*/ 5842287 h 6858001"/>
              <a:gd name="connsiteX177" fmla="*/ 955362 w 6500924"/>
              <a:gd name="connsiteY177" fmla="*/ 5844417 h 6858001"/>
              <a:gd name="connsiteX178" fmla="*/ 945432 w 6500924"/>
              <a:gd name="connsiteY178" fmla="*/ 5845880 h 6858001"/>
              <a:gd name="connsiteX179" fmla="*/ 968228 w 6500924"/>
              <a:gd name="connsiteY179" fmla="*/ 5844882 h 6858001"/>
              <a:gd name="connsiteX180" fmla="*/ 579642 w 6500924"/>
              <a:gd name="connsiteY180" fmla="*/ 5796890 h 6858001"/>
              <a:gd name="connsiteX181" fmla="*/ 584170 w 6500924"/>
              <a:gd name="connsiteY181" fmla="*/ 5797589 h 6858001"/>
              <a:gd name="connsiteX182" fmla="*/ 589805 w 6500924"/>
              <a:gd name="connsiteY182" fmla="*/ 5798856 h 6858001"/>
              <a:gd name="connsiteX183" fmla="*/ 569423 w 6500924"/>
              <a:gd name="connsiteY183" fmla="*/ 5798119 h 6858001"/>
              <a:gd name="connsiteX184" fmla="*/ 1057191 w 6500924"/>
              <a:gd name="connsiteY184" fmla="*/ 5622224 h 6858001"/>
              <a:gd name="connsiteX185" fmla="*/ 1011569 w 6500924"/>
              <a:gd name="connsiteY185" fmla="*/ 5625124 h 6858001"/>
              <a:gd name="connsiteX186" fmla="*/ 954748 w 6500924"/>
              <a:gd name="connsiteY186" fmla="*/ 5626592 h 6858001"/>
              <a:gd name="connsiteX187" fmla="*/ 935872 w 6500924"/>
              <a:gd name="connsiteY187" fmla="*/ 5625185 h 6858001"/>
              <a:gd name="connsiteX188" fmla="*/ 924768 w 6500924"/>
              <a:gd name="connsiteY188" fmla="*/ 5627685 h 6858001"/>
              <a:gd name="connsiteX189" fmla="*/ 974828 w 6500924"/>
              <a:gd name="connsiteY189" fmla="*/ 5627639 h 6858001"/>
              <a:gd name="connsiteX190" fmla="*/ 1035101 w 6500924"/>
              <a:gd name="connsiteY190" fmla="*/ 5627423 h 6858001"/>
              <a:gd name="connsiteX191" fmla="*/ 1147289 w 6500924"/>
              <a:gd name="connsiteY191" fmla="*/ 5618483 h 6858001"/>
              <a:gd name="connsiteX192" fmla="*/ 1106444 w 6500924"/>
              <a:gd name="connsiteY192" fmla="*/ 5625930 h 6858001"/>
              <a:gd name="connsiteX193" fmla="*/ 1109127 w 6500924"/>
              <a:gd name="connsiteY193" fmla="*/ 5626406 h 6858001"/>
              <a:gd name="connsiteX194" fmla="*/ 1186995 w 6500924"/>
              <a:gd name="connsiteY194" fmla="*/ 5626567 h 6858001"/>
              <a:gd name="connsiteX195" fmla="*/ 1174199 w 6500924"/>
              <a:gd name="connsiteY195" fmla="*/ 5621107 h 6858001"/>
              <a:gd name="connsiteX196" fmla="*/ 873050 w 6500924"/>
              <a:gd name="connsiteY196" fmla="*/ 5458804 h 6858001"/>
              <a:gd name="connsiteX197" fmla="*/ 870936 w 6500924"/>
              <a:gd name="connsiteY197" fmla="*/ 5463411 h 6858001"/>
              <a:gd name="connsiteX198" fmla="*/ 846162 w 6500924"/>
              <a:gd name="connsiteY198" fmla="*/ 5465982 h 6858001"/>
              <a:gd name="connsiteX199" fmla="*/ 858188 w 6500924"/>
              <a:gd name="connsiteY199" fmla="*/ 5459410 h 6858001"/>
              <a:gd name="connsiteX200" fmla="*/ 873050 w 6500924"/>
              <a:gd name="connsiteY200" fmla="*/ 5458804 h 6858001"/>
              <a:gd name="connsiteX201" fmla="*/ 421444 w 6500924"/>
              <a:gd name="connsiteY201" fmla="*/ 5453049 h 6858001"/>
              <a:gd name="connsiteX202" fmla="*/ 427477 w 6500924"/>
              <a:gd name="connsiteY202" fmla="*/ 5457301 h 6858001"/>
              <a:gd name="connsiteX203" fmla="*/ 421444 w 6500924"/>
              <a:gd name="connsiteY203" fmla="*/ 5453049 h 6858001"/>
              <a:gd name="connsiteX204" fmla="*/ 445785 w 6500924"/>
              <a:gd name="connsiteY204" fmla="*/ 5452229 h 6858001"/>
              <a:gd name="connsiteX205" fmla="*/ 450622 w 6500924"/>
              <a:gd name="connsiteY205" fmla="*/ 5452417 h 6858001"/>
              <a:gd name="connsiteX206" fmla="*/ 427477 w 6500924"/>
              <a:gd name="connsiteY206" fmla="*/ 5457301 h 6858001"/>
              <a:gd name="connsiteX207" fmla="*/ 965969 w 6500924"/>
              <a:gd name="connsiteY207" fmla="*/ 5439383 h 6858001"/>
              <a:gd name="connsiteX208" fmla="*/ 976967 w 6500924"/>
              <a:gd name="connsiteY208" fmla="*/ 5443036 h 6858001"/>
              <a:gd name="connsiteX209" fmla="*/ 965969 w 6500924"/>
              <a:gd name="connsiteY209" fmla="*/ 5439383 h 6858001"/>
              <a:gd name="connsiteX210" fmla="*/ 451092 w 6500924"/>
              <a:gd name="connsiteY210" fmla="*/ 5419618 h 6858001"/>
              <a:gd name="connsiteX211" fmla="*/ 456819 w 6500924"/>
              <a:gd name="connsiteY211" fmla="*/ 5424078 h 6858001"/>
              <a:gd name="connsiteX212" fmla="*/ 451092 w 6500924"/>
              <a:gd name="connsiteY212" fmla="*/ 5419618 h 6858001"/>
              <a:gd name="connsiteX213" fmla="*/ 1026674 w 6500924"/>
              <a:gd name="connsiteY213" fmla="*/ 5383677 h 6858001"/>
              <a:gd name="connsiteX214" fmla="*/ 998063 w 6500924"/>
              <a:gd name="connsiteY214" fmla="*/ 5389961 h 6858001"/>
              <a:gd name="connsiteX215" fmla="*/ 1013117 w 6500924"/>
              <a:gd name="connsiteY215" fmla="*/ 5383830 h 6858001"/>
              <a:gd name="connsiteX216" fmla="*/ 1026674 w 6500924"/>
              <a:gd name="connsiteY216" fmla="*/ 5383677 h 6858001"/>
              <a:gd name="connsiteX217" fmla="*/ 1323351 w 6500924"/>
              <a:gd name="connsiteY217" fmla="*/ 5354493 h 6858001"/>
              <a:gd name="connsiteX218" fmla="*/ 1317605 w 6500924"/>
              <a:gd name="connsiteY218" fmla="*/ 5354906 h 6858001"/>
              <a:gd name="connsiteX219" fmla="*/ 1286421 w 6500924"/>
              <a:gd name="connsiteY219" fmla="*/ 5361983 h 6858001"/>
              <a:gd name="connsiteX220" fmla="*/ 1285437 w 6500924"/>
              <a:gd name="connsiteY220" fmla="*/ 5362268 h 6858001"/>
              <a:gd name="connsiteX221" fmla="*/ 632886 w 6500924"/>
              <a:gd name="connsiteY221" fmla="*/ 5353341 h 6858001"/>
              <a:gd name="connsiteX222" fmla="*/ 638928 w 6500924"/>
              <a:gd name="connsiteY222" fmla="*/ 5355007 h 6858001"/>
              <a:gd name="connsiteX223" fmla="*/ 626704 w 6500924"/>
              <a:gd name="connsiteY223" fmla="*/ 5363339 h 6858001"/>
              <a:gd name="connsiteX224" fmla="*/ 622089 w 6500924"/>
              <a:gd name="connsiteY224" fmla="*/ 5359877 h 6858001"/>
              <a:gd name="connsiteX225" fmla="*/ 632886 w 6500924"/>
              <a:gd name="connsiteY225" fmla="*/ 5353341 h 6858001"/>
              <a:gd name="connsiteX226" fmla="*/ 649725 w 6500924"/>
              <a:gd name="connsiteY226" fmla="*/ 5348469 h 6858001"/>
              <a:gd name="connsiteX227" fmla="*/ 655768 w 6500924"/>
              <a:gd name="connsiteY227" fmla="*/ 5350134 h 6858001"/>
              <a:gd name="connsiteX228" fmla="*/ 643543 w 6500924"/>
              <a:gd name="connsiteY228" fmla="*/ 5358469 h 6858001"/>
              <a:gd name="connsiteX229" fmla="*/ 638928 w 6500924"/>
              <a:gd name="connsiteY229" fmla="*/ 5355007 h 6858001"/>
              <a:gd name="connsiteX230" fmla="*/ 649725 w 6500924"/>
              <a:gd name="connsiteY230" fmla="*/ 5348469 h 6858001"/>
              <a:gd name="connsiteX231" fmla="*/ 701004 w 6500924"/>
              <a:gd name="connsiteY231" fmla="*/ 5340225 h 6858001"/>
              <a:gd name="connsiteX232" fmla="*/ 655768 w 6500924"/>
              <a:gd name="connsiteY232" fmla="*/ 5350134 h 6858001"/>
              <a:gd name="connsiteX233" fmla="*/ 680572 w 6500924"/>
              <a:gd name="connsiteY233" fmla="*/ 5340798 h 6858001"/>
              <a:gd name="connsiteX234" fmla="*/ 701004 w 6500924"/>
              <a:gd name="connsiteY234" fmla="*/ 5340225 h 6858001"/>
              <a:gd name="connsiteX235" fmla="*/ 781277 w 6500924"/>
              <a:gd name="connsiteY235" fmla="*/ 5340000 h 6858001"/>
              <a:gd name="connsiteX236" fmla="*/ 806650 w 6500924"/>
              <a:gd name="connsiteY236" fmla="*/ 5341992 h 6858001"/>
              <a:gd name="connsiteX237" fmla="*/ 839642 w 6500924"/>
              <a:gd name="connsiteY237" fmla="*/ 5340044 h 6858001"/>
              <a:gd name="connsiteX238" fmla="*/ 779936 w 6500924"/>
              <a:gd name="connsiteY238" fmla="*/ 5352816 h 6858001"/>
              <a:gd name="connsiteX239" fmla="*/ 456819 w 6500924"/>
              <a:gd name="connsiteY239" fmla="*/ 5424078 h 6858001"/>
              <a:gd name="connsiteX240" fmla="*/ 679507 w 6500924"/>
              <a:gd name="connsiteY240" fmla="*/ 5363555 h 6858001"/>
              <a:gd name="connsiteX241" fmla="*/ 732333 w 6500924"/>
              <a:gd name="connsiteY241" fmla="*/ 5332812 h 6858001"/>
              <a:gd name="connsiteX242" fmla="*/ 735795 w 6500924"/>
              <a:gd name="connsiteY242" fmla="*/ 5333391 h 6858001"/>
              <a:gd name="connsiteX243" fmla="*/ 701004 w 6500924"/>
              <a:gd name="connsiteY243" fmla="*/ 5340225 h 6858001"/>
              <a:gd name="connsiteX244" fmla="*/ 726632 w 6500924"/>
              <a:gd name="connsiteY244" fmla="*/ 5333470 h 6858001"/>
              <a:gd name="connsiteX245" fmla="*/ 862187 w 6500924"/>
              <a:gd name="connsiteY245" fmla="*/ 5260966 h 6858001"/>
              <a:gd name="connsiteX246" fmla="*/ 867172 w 6500924"/>
              <a:gd name="connsiteY246" fmla="*/ 5261160 h 6858001"/>
              <a:gd name="connsiteX247" fmla="*/ 845847 w 6500924"/>
              <a:gd name="connsiteY247" fmla="*/ 5265554 h 6858001"/>
              <a:gd name="connsiteX248" fmla="*/ 856766 w 6500924"/>
              <a:gd name="connsiteY248" fmla="*/ 5262504 h 6858001"/>
              <a:gd name="connsiteX249" fmla="*/ 1055902 w 6500924"/>
              <a:gd name="connsiteY249" fmla="*/ 5225816 h 6858001"/>
              <a:gd name="connsiteX250" fmla="*/ 948355 w 6500924"/>
              <a:gd name="connsiteY250" fmla="*/ 5245873 h 6858001"/>
              <a:gd name="connsiteX251" fmla="*/ 943698 w 6500924"/>
              <a:gd name="connsiteY251" fmla="*/ 5244684 h 6858001"/>
              <a:gd name="connsiteX252" fmla="*/ 937151 w 6500924"/>
              <a:gd name="connsiteY252" fmla="*/ 5239826 h 6858001"/>
              <a:gd name="connsiteX253" fmla="*/ 945365 w 6500924"/>
              <a:gd name="connsiteY253" fmla="*/ 5237638 h 6858001"/>
              <a:gd name="connsiteX254" fmla="*/ 989214 w 6500924"/>
              <a:gd name="connsiteY254" fmla="*/ 5228512 h 6858001"/>
              <a:gd name="connsiteX255" fmla="*/ 1044427 w 6500924"/>
              <a:gd name="connsiteY255" fmla="*/ 5225848 h 6858001"/>
              <a:gd name="connsiteX256" fmla="*/ 1263448 w 6500924"/>
              <a:gd name="connsiteY256" fmla="*/ 5216654 h 6858001"/>
              <a:gd name="connsiteX257" fmla="*/ 1247965 w 6500924"/>
              <a:gd name="connsiteY257" fmla="*/ 5220566 h 6858001"/>
              <a:gd name="connsiteX258" fmla="*/ 1246796 w 6500924"/>
              <a:gd name="connsiteY258" fmla="*/ 5221679 h 6858001"/>
              <a:gd name="connsiteX259" fmla="*/ 1249305 w 6500924"/>
              <a:gd name="connsiteY259" fmla="*/ 5222329 h 6858001"/>
              <a:gd name="connsiteX260" fmla="*/ 1261076 w 6500924"/>
              <a:gd name="connsiteY260" fmla="*/ 5220914 h 6858001"/>
              <a:gd name="connsiteX261" fmla="*/ 1145524 w 6500924"/>
              <a:gd name="connsiteY261" fmla="*/ 5170537 h 6858001"/>
              <a:gd name="connsiteX262" fmla="*/ 1146115 w 6500924"/>
              <a:gd name="connsiteY262" fmla="*/ 5171336 h 6858001"/>
              <a:gd name="connsiteX263" fmla="*/ 1146032 w 6500924"/>
              <a:gd name="connsiteY263" fmla="*/ 5171222 h 6858001"/>
              <a:gd name="connsiteX264" fmla="*/ 1650484 w 6500924"/>
              <a:gd name="connsiteY264" fmla="*/ 5170340 h 6858001"/>
              <a:gd name="connsiteX265" fmla="*/ 1646603 w 6500924"/>
              <a:gd name="connsiteY265" fmla="*/ 5171033 h 6858001"/>
              <a:gd name="connsiteX266" fmla="*/ 1646416 w 6500924"/>
              <a:gd name="connsiteY266" fmla="*/ 5172906 h 6858001"/>
              <a:gd name="connsiteX267" fmla="*/ 1649487 w 6500924"/>
              <a:gd name="connsiteY267" fmla="*/ 5171406 h 6858001"/>
              <a:gd name="connsiteX268" fmla="*/ 1360813 w 6500924"/>
              <a:gd name="connsiteY268" fmla="*/ 5169278 h 6858001"/>
              <a:gd name="connsiteX269" fmla="*/ 1343328 w 6500924"/>
              <a:gd name="connsiteY269" fmla="*/ 5181025 h 6858001"/>
              <a:gd name="connsiteX270" fmla="*/ 1384661 w 6500924"/>
              <a:gd name="connsiteY270" fmla="*/ 5181184 h 6858001"/>
              <a:gd name="connsiteX271" fmla="*/ 1382679 w 6500924"/>
              <a:gd name="connsiteY271" fmla="*/ 5172827 h 6858001"/>
              <a:gd name="connsiteX272" fmla="*/ 1360813 w 6500924"/>
              <a:gd name="connsiteY272" fmla="*/ 5169278 h 6858001"/>
              <a:gd name="connsiteX273" fmla="*/ 1411707 w 6500924"/>
              <a:gd name="connsiteY273" fmla="*/ 5152369 h 6858001"/>
              <a:gd name="connsiteX274" fmla="*/ 1418373 w 6500924"/>
              <a:gd name="connsiteY274" fmla="*/ 5162146 h 6858001"/>
              <a:gd name="connsiteX275" fmla="*/ 1418302 w 6500924"/>
              <a:gd name="connsiteY275" fmla="*/ 5155035 h 6858001"/>
              <a:gd name="connsiteX276" fmla="*/ 1411707 w 6500924"/>
              <a:gd name="connsiteY276" fmla="*/ 5152369 h 6858001"/>
              <a:gd name="connsiteX277" fmla="*/ 1484524 w 6500924"/>
              <a:gd name="connsiteY277" fmla="*/ 5138744 h 6858001"/>
              <a:gd name="connsiteX278" fmla="*/ 1465093 w 6500924"/>
              <a:gd name="connsiteY278" fmla="*/ 5143513 h 6858001"/>
              <a:gd name="connsiteX279" fmla="*/ 1509511 w 6500924"/>
              <a:gd name="connsiteY279" fmla="*/ 5140769 h 6858001"/>
              <a:gd name="connsiteX280" fmla="*/ 1515293 w 6500924"/>
              <a:gd name="connsiteY280" fmla="*/ 5139349 h 6858001"/>
              <a:gd name="connsiteX281" fmla="*/ 1658595 w 6500924"/>
              <a:gd name="connsiteY281" fmla="*/ 5138698 h 6858001"/>
              <a:gd name="connsiteX282" fmla="*/ 1626558 w 6500924"/>
              <a:gd name="connsiteY282" fmla="*/ 5139867 h 6858001"/>
              <a:gd name="connsiteX283" fmla="*/ 1616447 w 6500924"/>
              <a:gd name="connsiteY283" fmla="*/ 5142637 h 6858001"/>
              <a:gd name="connsiteX284" fmla="*/ 1622531 w 6500924"/>
              <a:gd name="connsiteY284" fmla="*/ 5144323 h 6858001"/>
              <a:gd name="connsiteX285" fmla="*/ 1643491 w 6500924"/>
              <a:gd name="connsiteY285" fmla="*/ 5145266 h 6858001"/>
              <a:gd name="connsiteX286" fmla="*/ 1670829 w 6500924"/>
              <a:gd name="connsiteY286" fmla="*/ 5146456 h 6858001"/>
              <a:gd name="connsiteX287" fmla="*/ 1658595 w 6500924"/>
              <a:gd name="connsiteY287" fmla="*/ 5138698 h 6858001"/>
              <a:gd name="connsiteX288" fmla="*/ 1391943 w 6500924"/>
              <a:gd name="connsiteY288" fmla="*/ 4880115 h 6858001"/>
              <a:gd name="connsiteX289" fmla="*/ 1386399 w 6500924"/>
              <a:gd name="connsiteY289" fmla="*/ 4882486 h 6858001"/>
              <a:gd name="connsiteX290" fmla="*/ 1384827 w 6500924"/>
              <a:gd name="connsiteY290" fmla="*/ 4880571 h 6858001"/>
              <a:gd name="connsiteX291" fmla="*/ 1382571 w 6500924"/>
              <a:gd name="connsiteY291" fmla="*/ 4877829 h 6858001"/>
              <a:gd name="connsiteX292" fmla="*/ 1384827 w 6500924"/>
              <a:gd name="connsiteY292" fmla="*/ 4880571 h 6858001"/>
              <a:gd name="connsiteX293" fmla="*/ 1372869 w 6500924"/>
              <a:gd name="connsiteY293" fmla="*/ 4881339 h 6858001"/>
              <a:gd name="connsiteX294" fmla="*/ 833523 w 6500924"/>
              <a:gd name="connsiteY294" fmla="*/ 4817066 h 6858001"/>
              <a:gd name="connsiteX295" fmla="*/ 834586 w 6500924"/>
              <a:gd name="connsiteY295" fmla="*/ 4818813 h 6858001"/>
              <a:gd name="connsiteX296" fmla="*/ 836162 w 6500924"/>
              <a:gd name="connsiteY296" fmla="*/ 4821409 h 6858001"/>
              <a:gd name="connsiteX297" fmla="*/ 923272 w 6500924"/>
              <a:gd name="connsiteY297" fmla="*/ 4813691 h 6858001"/>
              <a:gd name="connsiteX298" fmla="*/ 874071 w 6500924"/>
              <a:gd name="connsiteY298" fmla="*/ 4820926 h 6858001"/>
              <a:gd name="connsiteX299" fmla="*/ 836162 w 6500924"/>
              <a:gd name="connsiteY299" fmla="*/ 4821409 h 6858001"/>
              <a:gd name="connsiteX300" fmla="*/ 852269 w 6500924"/>
              <a:gd name="connsiteY300" fmla="*/ 4815223 h 6858001"/>
              <a:gd name="connsiteX301" fmla="*/ 1044644 w 6500924"/>
              <a:gd name="connsiteY301" fmla="*/ 4806834 h 6858001"/>
              <a:gd name="connsiteX302" fmla="*/ 1074876 w 6500924"/>
              <a:gd name="connsiteY302" fmla="*/ 4809113 h 6858001"/>
              <a:gd name="connsiteX303" fmla="*/ 1078467 w 6500924"/>
              <a:gd name="connsiteY303" fmla="*/ 4809711 h 6858001"/>
              <a:gd name="connsiteX304" fmla="*/ 1000314 w 6500924"/>
              <a:gd name="connsiteY304" fmla="*/ 4820103 h 6858001"/>
              <a:gd name="connsiteX305" fmla="*/ 1016167 w 6500924"/>
              <a:gd name="connsiteY305" fmla="*/ 4815442 h 6858001"/>
              <a:gd name="connsiteX306" fmla="*/ 1029285 w 6500924"/>
              <a:gd name="connsiteY306" fmla="*/ 4815952 h 6858001"/>
              <a:gd name="connsiteX307" fmla="*/ 1031681 w 6500924"/>
              <a:gd name="connsiteY307" fmla="*/ 4815907 h 6858001"/>
              <a:gd name="connsiteX308" fmla="*/ 1030131 w 6500924"/>
              <a:gd name="connsiteY308" fmla="*/ 4815449 h 6858001"/>
              <a:gd name="connsiteX309" fmla="*/ 1039931 w 6500924"/>
              <a:gd name="connsiteY309" fmla="*/ 4808284 h 6858001"/>
              <a:gd name="connsiteX310" fmla="*/ 1501636 w 6500924"/>
              <a:gd name="connsiteY310" fmla="*/ 4762914 h 6858001"/>
              <a:gd name="connsiteX311" fmla="*/ 1506367 w 6500924"/>
              <a:gd name="connsiteY311" fmla="*/ 4770701 h 6858001"/>
              <a:gd name="connsiteX312" fmla="*/ 1501636 w 6500924"/>
              <a:gd name="connsiteY312" fmla="*/ 4762914 h 6858001"/>
              <a:gd name="connsiteX313" fmla="*/ 1494695 w 6500924"/>
              <a:gd name="connsiteY313" fmla="*/ 4757031 h 6858001"/>
              <a:gd name="connsiteX314" fmla="*/ 1501636 w 6500924"/>
              <a:gd name="connsiteY314" fmla="*/ 4762914 h 6858001"/>
              <a:gd name="connsiteX315" fmla="*/ 1494695 w 6500924"/>
              <a:gd name="connsiteY315" fmla="*/ 4757031 h 6858001"/>
              <a:gd name="connsiteX316" fmla="*/ 1532236 w 6500924"/>
              <a:gd name="connsiteY316" fmla="*/ 4750951 h 6858001"/>
              <a:gd name="connsiteX317" fmla="*/ 1539427 w 6500924"/>
              <a:gd name="connsiteY317" fmla="*/ 4757244 h 6858001"/>
              <a:gd name="connsiteX318" fmla="*/ 1532236 w 6500924"/>
              <a:gd name="connsiteY318" fmla="*/ 4750951 h 6858001"/>
              <a:gd name="connsiteX319" fmla="*/ 1568631 w 6500924"/>
              <a:gd name="connsiteY319" fmla="*/ 4745651 h 6858001"/>
              <a:gd name="connsiteX320" fmla="*/ 1599219 w 6500924"/>
              <a:gd name="connsiteY320" fmla="*/ 4746188 h 6858001"/>
              <a:gd name="connsiteX321" fmla="*/ 1539427 w 6500924"/>
              <a:gd name="connsiteY321" fmla="*/ 4757244 h 6858001"/>
              <a:gd name="connsiteX322" fmla="*/ 1568631 w 6500924"/>
              <a:gd name="connsiteY322" fmla="*/ 4745651 h 6858001"/>
              <a:gd name="connsiteX323" fmla="*/ 1200250 w 6500924"/>
              <a:gd name="connsiteY323" fmla="*/ 4501495 h 6858001"/>
              <a:gd name="connsiteX324" fmla="*/ 1205596 w 6500924"/>
              <a:gd name="connsiteY324" fmla="*/ 4508705 h 6858001"/>
              <a:gd name="connsiteX325" fmla="*/ 1210792 w 6500924"/>
              <a:gd name="connsiteY325" fmla="*/ 4515490 h 6858001"/>
              <a:gd name="connsiteX326" fmla="*/ 1205596 w 6500924"/>
              <a:gd name="connsiteY326" fmla="*/ 4508705 h 6858001"/>
              <a:gd name="connsiteX327" fmla="*/ 1200250 w 6500924"/>
              <a:gd name="connsiteY327" fmla="*/ 4501495 h 6858001"/>
              <a:gd name="connsiteX328" fmla="*/ 836243 w 6500924"/>
              <a:gd name="connsiteY328" fmla="*/ 4415729 h 6858001"/>
              <a:gd name="connsiteX329" fmla="*/ 835088 w 6500924"/>
              <a:gd name="connsiteY329" fmla="*/ 4418250 h 6858001"/>
              <a:gd name="connsiteX330" fmla="*/ 813332 w 6500924"/>
              <a:gd name="connsiteY330" fmla="*/ 4420735 h 6858001"/>
              <a:gd name="connsiteX331" fmla="*/ 821381 w 6500924"/>
              <a:gd name="connsiteY331" fmla="*/ 4416336 h 6858001"/>
              <a:gd name="connsiteX332" fmla="*/ 836243 w 6500924"/>
              <a:gd name="connsiteY332" fmla="*/ 4415729 h 6858001"/>
              <a:gd name="connsiteX333" fmla="*/ 932715 w 6500924"/>
              <a:gd name="connsiteY333" fmla="*/ 4397490 h 6858001"/>
              <a:gd name="connsiteX334" fmla="*/ 940161 w 6500924"/>
              <a:gd name="connsiteY334" fmla="*/ 4399962 h 6858001"/>
              <a:gd name="connsiteX335" fmla="*/ 936036 w 6500924"/>
              <a:gd name="connsiteY335" fmla="*/ 4398593 h 6858001"/>
              <a:gd name="connsiteX336" fmla="*/ 877236 w 6500924"/>
              <a:gd name="connsiteY336" fmla="*/ 4355805 h 6858001"/>
              <a:gd name="connsiteX337" fmla="*/ 885617 w 6500924"/>
              <a:gd name="connsiteY337" fmla="*/ 4361712 h 6858001"/>
              <a:gd name="connsiteX338" fmla="*/ 877236 w 6500924"/>
              <a:gd name="connsiteY338" fmla="*/ 4355805 h 6858001"/>
              <a:gd name="connsiteX339" fmla="*/ 911052 w 6500924"/>
              <a:gd name="connsiteY339" fmla="*/ 4354664 h 6858001"/>
              <a:gd name="connsiteX340" fmla="*/ 917772 w 6500924"/>
              <a:gd name="connsiteY340" fmla="*/ 4354928 h 6858001"/>
              <a:gd name="connsiteX341" fmla="*/ 885617 w 6500924"/>
              <a:gd name="connsiteY341" fmla="*/ 4361712 h 6858001"/>
              <a:gd name="connsiteX342" fmla="*/ 989868 w 6500924"/>
              <a:gd name="connsiteY342" fmla="*/ 4340603 h 6858001"/>
              <a:gd name="connsiteX343" fmla="*/ 961258 w 6500924"/>
              <a:gd name="connsiteY343" fmla="*/ 4346888 h 6858001"/>
              <a:gd name="connsiteX344" fmla="*/ 976312 w 6500924"/>
              <a:gd name="connsiteY344" fmla="*/ 4340757 h 6858001"/>
              <a:gd name="connsiteX345" fmla="*/ 989868 w 6500924"/>
              <a:gd name="connsiteY345" fmla="*/ 4340603 h 6858001"/>
              <a:gd name="connsiteX346" fmla="*/ 921014 w 6500924"/>
              <a:gd name="connsiteY346" fmla="*/ 4311375 h 6858001"/>
              <a:gd name="connsiteX347" fmla="*/ 921410 w 6500924"/>
              <a:gd name="connsiteY347" fmla="*/ 4311683 h 6858001"/>
              <a:gd name="connsiteX348" fmla="*/ 926382 w 6500924"/>
              <a:gd name="connsiteY348" fmla="*/ 4315557 h 6858001"/>
              <a:gd name="connsiteX349" fmla="*/ 1122688 w 6500924"/>
              <a:gd name="connsiteY349" fmla="*/ 4305929 h 6858001"/>
              <a:gd name="connsiteX350" fmla="*/ 1120344 w 6500924"/>
              <a:gd name="connsiteY350" fmla="*/ 4306489 h 6858001"/>
              <a:gd name="connsiteX351" fmla="*/ 1122758 w 6500924"/>
              <a:gd name="connsiteY351" fmla="*/ 4306133 h 6858001"/>
              <a:gd name="connsiteX352" fmla="*/ 664198 w 6500924"/>
              <a:gd name="connsiteY352" fmla="*/ 4297150 h 6858001"/>
              <a:gd name="connsiteX353" fmla="*/ 655061 w 6500924"/>
              <a:gd name="connsiteY353" fmla="*/ 4301086 h 6858001"/>
              <a:gd name="connsiteX354" fmla="*/ 633587 w 6500924"/>
              <a:gd name="connsiteY354" fmla="*/ 4301554 h 6858001"/>
              <a:gd name="connsiteX355" fmla="*/ 643765 w 6500924"/>
              <a:gd name="connsiteY355" fmla="*/ 4297723 h 6858001"/>
              <a:gd name="connsiteX356" fmla="*/ 664198 w 6500924"/>
              <a:gd name="connsiteY356" fmla="*/ 4297150 h 6858001"/>
              <a:gd name="connsiteX357" fmla="*/ 1080645 w 6500924"/>
              <a:gd name="connsiteY357" fmla="*/ 4288235 h 6858001"/>
              <a:gd name="connsiteX358" fmla="*/ 1071109 w 6500924"/>
              <a:gd name="connsiteY358" fmla="*/ 4290492 h 6858001"/>
              <a:gd name="connsiteX359" fmla="*/ 1059182 w 6500924"/>
              <a:gd name="connsiteY359" fmla="*/ 4292558 h 6858001"/>
              <a:gd name="connsiteX360" fmla="*/ 1041172 w 6500924"/>
              <a:gd name="connsiteY360" fmla="*/ 4298910 h 6858001"/>
              <a:gd name="connsiteX361" fmla="*/ 1079811 w 6500924"/>
              <a:gd name="connsiteY361" fmla="*/ 4289376 h 6858001"/>
              <a:gd name="connsiteX362" fmla="*/ 940059 w 6500924"/>
              <a:gd name="connsiteY362" fmla="*/ 4237966 h 6858001"/>
              <a:gd name="connsiteX363" fmla="*/ 870559 w 6500924"/>
              <a:gd name="connsiteY363" fmla="*/ 4251201 h 6858001"/>
              <a:gd name="connsiteX364" fmla="*/ 766902 w 6500924"/>
              <a:gd name="connsiteY364" fmla="*/ 4276978 h 6858001"/>
              <a:gd name="connsiteX365" fmla="*/ 759430 w 6500924"/>
              <a:gd name="connsiteY365" fmla="*/ 4278446 h 6858001"/>
              <a:gd name="connsiteX366" fmla="*/ 768817 w 6500924"/>
              <a:gd name="connsiteY366" fmla="*/ 4277887 h 6858001"/>
              <a:gd name="connsiteX367" fmla="*/ 846329 w 6500924"/>
              <a:gd name="connsiteY367" fmla="*/ 4273761 h 6858001"/>
              <a:gd name="connsiteX368" fmla="*/ 880300 w 6500924"/>
              <a:gd name="connsiteY368" fmla="*/ 4265487 h 6858001"/>
              <a:gd name="connsiteX369" fmla="*/ 940059 w 6500924"/>
              <a:gd name="connsiteY369" fmla="*/ 4237966 h 6858001"/>
              <a:gd name="connsiteX370" fmla="*/ 990325 w 6500924"/>
              <a:gd name="connsiteY370" fmla="*/ 4228138 h 6858001"/>
              <a:gd name="connsiteX371" fmla="*/ 961757 w 6500924"/>
              <a:gd name="connsiteY371" fmla="*/ 4230886 h 6858001"/>
              <a:gd name="connsiteX372" fmla="*/ 965103 w 6500924"/>
              <a:gd name="connsiteY372" fmla="*/ 4238518 h 6858001"/>
              <a:gd name="connsiteX373" fmla="*/ 989094 w 6500924"/>
              <a:gd name="connsiteY373" fmla="*/ 4232075 h 6858001"/>
              <a:gd name="connsiteX374" fmla="*/ 990325 w 6500924"/>
              <a:gd name="connsiteY374" fmla="*/ 4228138 h 6858001"/>
              <a:gd name="connsiteX375" fmla="*/ 1292206 w 6500924"/>
              <a:gd name="connsiteY375" fmla="*/ 4190538 h 6858001"/>
              <a:gd name="connsiteX376" fmla="*/ 1283632 w 6500924"/>
              <a:gd name="connsiteY376" fmla="*/ 4194003 h 6858001"/>
              <a:gd name="connsiteX377" fmla="*/ 1292018 w 6500924"/>
              <a:gd name="connsiteY377" fmla="*/ 4191650 h 6858001"/>
              <a:gd name="connsiteX378" fmla="*/ 1427039 w 6500924"/>
              <a:gd name="connsiteY378" fmla="*/ 4175954 h 6858001"/>
              <a:gd name="connsiteX379" fmla="*/ 1411142 w 6500924"/>
              <a:gd name="connsiteY379" fmla="*/ 4176325 h 6858001"/>
              <a:gd name="connsiteX380" fmla="*/ 1377840 w 6500924"/>
              <a:gd name="connsiteY380" fmla="*/ 4177018 h 6858001"/>
              <a:gd name="connsiteX381" fmla="*/ 1347933 w 6500924"/>
              <a:gd name="connsiteY381" fmla="*/ 4182892 h 6858001"/>
              <a:gd name="connsiteX382" fmla="*/ 1367670 w 6500924"/>
              <a:gd name="connsiteY382" fmla="*/ 4180565 h 6858001"/>
              <a:gd name="connsiteX383" fmla="*/ 1377868 w 6500924"/>
              <a:gd name="connsiteY383" fmla="*/ 4180194 h 6858001"/>
              <a:gd name="connsiteX384" fmla="*/ 1290938 w 6500924"/>
              <a:gd name="connsiteY384" fmla="*/ 4198013 h 6858001"/>
              <a:gd name="connsiteX385" fmla="*/ 1291627 w 6500924"/>
              <a:gd name="connsiteY385" fmla="*/ 4193951 h 6858001"/>
              <a:gd name="connsiteX386" fmla="*/ 1265623 w 6500924"/>
              <a:gd name="connsiteY386" fmla="*/ 4199059 h 6858001"/>
              <a:gd name="connsiteX387" fmla="*/ 1280699 w 6500924"/>
              <a:gd name="connsiteY387" fmla="*/ 4194826 h 6858001"/>
              <a:gd name="connsiteX388" fmla="*/ 1255786 w 6500924"/>
              <a:gd name="connsiteY388" fmla="*/ 4198982 h 6858001"/>
              <a:gd name="connsiteX389" fmla="*/ 1251519 w 6500924"/>
              <a:gd name="connsiteY389" fmla="*/ 4199455 h 6858001"/>
              <a:gd name="connsiteX390" fmla="*/ 1265623 w 6500924"/>
              <a:gd name="connsiteY390" fmla="*/ 4199059 h 6858001"/>
              <a:gd name="connsiteX391" fmla="*/ 1255417 w 6500924"/>
              <a:gd name="connsiteY391" fmla="*/ 4203454 h 6858001"/>
              <a:gd name="connsiteX392" fmla="*/ 1290938 w 6500924"/>
              <a:gd name="connsiteY392" fmla="*/ 4198013 h 6858001"/>
              <a:gd name="connsiteX393" fmla="*/ 1287745 w 6500924"/>
              <a:gd name="connsiteY393" fmla="*/ 4204110 h 6858001"/>
              <a:gd name="connsiteX394" fmla="*/ 1281521 w 6500924"/>
              <a:gd name="connsiteY394" fmla="*/ 4204434 h 6858001"/>
              <a:gd name="connsiteX395" fmla="*/ 1286905 w 6500924"/>
              <a:gd name="connsiteY395" fmla="*/ 4205718 h 6858001"/>
              <a:gd name="connsiteX396" fmla="*/ 1287745 w 6500924"/>
              <a:gd name="connsiteY396" fmla="*/ 4204110 h 6858001"/>
              <a:gd name="connsiteX397" fmla="*/ 1323128 w 6500924"/>
              <a:gd name="connsiteY397" fmla="*/ 4202282 h 6858001"/>
              <a:gd name="connsiteX398" fmla="*/ 1387060 w 6500924"/>
              <a:gd name="connsiteY398" fmla="*/ 4187333 h 6858001"/>
              <a:gd name="connsiteX399" fmla="*/ 1244274 w 6500924"/>
              <a:gd name="connsiteY399" fmla="*/ 4169274 h 6858001"/>
              <a:gd name="connsiteX400" fmla="*/ 1228174 w 6500924"/>
              <a:gd name="connsiteY400" fmla="*/ 4173193 h 6858001"/>
              <a:gd name="connsiteX401" fmla="*/ 1211160 w 6500924"/>
              <a:gd name="connsiteY401" fmla="*/ 4177494 h 6858001"/>
              <a:gd name="connsiteX402" fmla="*/ 1199200 w 6500924"/>
              <a:gd name="connsiteY402" fmla="*/ 4198864 h 6858001"/>
              <a:gd name="connsiteX403" fmla="*/ 1173669 w 6500924"/>
              <a:gd name="connsiteY403" fmla="*/ 4209663 h 6858001"/>
              <a:gd name="connsiteX404" fmla="*/ 1185783 w 6500924"/>
              <a:gd name="connsiteY404" fmla="*/ 4210990 h 6858001"/>
              <a:gd name="connsiteX405" fmla="*/ 1213311 w 6500924"/>
              <a:gd name="connsiteY405" fmla="*/ 4208861 h 6858001"/>
              <a:gd name="connsiteX406" fmla="*/ 1232799 w 6500924"/>
              <a:gd name="connsiteY406" fmla="*/ 4201525 h 6858001"/>
              <a:gd name="connsiteX407" fmla="*/ 1225075 w 6500924"/>
              <a:gd name="connsiteY407" fmla="*/ 4202380 h 6858001"/>
              <a:gd name="connsiteX408" fmla="*/ 1202278 w 6500924"/>
              <a:gd name="connsiteY408" fmla="*/ 4203379 h 6858001"/>
              <a:gd name="connsiteX409" fmla="*/ 1283510 w 6500924"/>
              <a:gd name="connsiteY409" fmla="*/ 4191525 h 6858001"/>
              <a:gd name="connsiteX410" fmla="*/ 1301015 w 6500924"/>
              <a:gd name="connsiteY410" fmla="*/ 4189124 h 6858001"/>
              <a:gd name="connsiteX411" fmla="*/ 1346012 w 6500924"/>
              <a:gd name="connsiteY411" fmla="*/ 4176493 h 6858001"/>
              <a:gd name="connsiteX412" fmla="*/ 1253896 w 6500924"/>
              <a:gd name="connsiteY412" fmla="*/ 4170266 h 6858001"/>
              <a:gd name="connsiteX413" fmla="*/ 997924 w 6500924"/>
              <a:gd name="connsiteY413" fmla="*/ 4124061 h 6858001"/>
              <a:gd name="connsiteX414" fmla="*/ 990096 w 6500924"/>
              <a:gd name="connsiteY414" fmla="*/ 4125820 h 6858001"/>
              <a:gd name="connsiteX415" fmla="*/ 983806 w 6500924"/>
              <a:gd name="connsiteY415" fmla="*/ 4126792 h 6858001"/>
              <a:gd name="connsiteX416" fmla="*/ 969611 w 6500924"/>
              <a:gd name="connsiteY416" fmla="*/ 4125083 h 6858001"/>
              <a:gd name="connsiteX417" fmla="*/ 997924 w 6500924"/>
              <a:gd name="connsiteY417" fmla="*/ 4124061 h 6858001"/>
              <a:gd name="connsiteX418" fmla="*/ 1599788 w 6500924"/>
              <a:gd name="connsiteY418" fmla="*/ 4056141 h 6858001"/>
              <a:gd name="connsiteX419" fmla="*/ 1598621 w 6500924"/>
              <a:gd name="connsiteY419" fmla="*/ 4058372 h 6858001"/>
              <a:gd name="connsiteX420" fmla="*/ 1591139 w 6500924"/>
              <a:gd name="connsiteY420" fmla="*/ 4056588 h 6858001"/>
              <a:gd name="connsiteX421" fmla="*/ 1767451 w 6500924"/>
              <a:gd name="connsiteY421" fmla="*/ 4052508 h 6858001"/>
              <a:gd name="connsiteX422" fmla="*/ 1732801 w 6500924"/>
              <a:gd name="connsiteY422" fmla="*/ 4059417 h 6858001"/>
              <a:gd name="connsiteX423" fmla="*/ 1724118 w 6500924"/>
              <a:gd name="connsiteY423" fmla="*/ 4059621 h 6858001"/>
              <a:gd name="connsiteX424" fmla="*/ 1677876 w 6500924"/>
              <a:gd name="connsiteY424" fmla="*/ 4063780 h 6858001"/>
              <a:gd name="connsiteX425" fmla="*/ 1645878 w 6500924"/>
              <a:gd name="connsiteY425" fmla="*/ 4066708 h 6858001"/>
              <a:gd name="connsiteX426" fmla="*/ 1745285 w 6500924"/>
              <a:gd name="connsiteY426" fmla="*/ 4065740 h 6858001"/>
              <a:gd name="connsiteX427" fmla="*/ 1769412 w 6500924"/>
              <a:gd name="connsiteY427" fmla="*/ 4053556 h 6858001"/>
              <a:gd name="connsiteX428" fmla="*/ 1590528 w 6500924"/>
              <a:gd name="connsiteY428" fmla="*/ 4043154 h 6858001"/>
              <a:gd name="connsiteX429" fmla="*/ 1586109 w 6500924"/>
              <a:gd name="connsiteY429" fmla="*/ 4043326 h 6858001"/>
              <a:gd name="connsiteX430" fmla="*/ 1556778 w 6500924"/>
              <a:gd name="connsiteY430" fmla="*/ 4044379 h 6858001"/>
              <a:gd name="connsiteX431" fmla="*/ 1554390 w 6500924"/>
              <a:gd name="connsiteY431" fmla="*/ 4044350 h 6858001"/>
              <a:gd name="connsiteX432" fmla="*/ 1542534 w 6500924"/>
              <a:gd name="connsiteY432" fmla="*/ 4046059 h 6858001"/>
              <a:gd name="connsiteX433" fmla="*/ 1481048 w 6500924"/>
              <a:gd name="connsiteY433" fmla="*/ 4055121 h 6858001"/>
              <a:gd name="connsiteX434" fmla="*/ 1555385 w 6500924"/>
              <a:gd name="connsiteY434" fmla="*/ 4049016 h 6858001"/>
              <a:gd name="connsiteX435" fmla="*/ 1639723 w 6500924"/>
              <a:gd name="connsiteY435" fmla="*/ 4041242 h 6858001"/>
              <a:gd name="connsiteX436" fmla="*/ 1608557 w 6500924"/>
              <a:gd name="connsiteY436" fmla="*/ 4042454 h 6858001"/>
              <a:gd name="connsiteX437" fmla="*/ 1608971 w 6500924"/>
              <a:gd name="connsiteY437" fmla="*/ 4043283 h 6858001"/>
              <a:gd name="connsiteX438" fmla="*/ 1604223 w 6500924"/>
              <a:gd name="connsiteY438" fmla="*/ 4047668 h 6858001"/>
              <a:gd name="connsiteX439" fmla="*/ 1548078 w 6500924"/>
              <a:gd name="connsiteY439" fmla="*/ 4056268 h 6858001"/>
              <a:gd name="connsiteX440" fmla="*/ 1510159 w 6500924"/>
              <a:gd name="connsiteY440" fmla="*/ 4061019 h 6858001"/>
              <a:gd name="connsiteX441" fmla="*/ 1612676 w 6500924"/>
              <a:gd name="connsiteY441" fmla="*/ 4067032 h 6858001"/>
              <a:gd name="connsiteX442" fmla="*/ 1628388 w 6500924"/>
              <a:gd name="connsiteY442" fmla="*/ 4066879 h 6858001"/>
              <a:gd name="connsiteX443" fmla="*/ 1741197 w 6500924"/>
              <a:gd name="connsiteY443" fmla="*/ 4044321 h 6858001"/>
              <a:gd name="connsiteX444" fmla="*/ 1743164 w 6500924"/>
              <a:gd name="connsiteY444" fmla="*/ 4043988 h 6858001"/>
              <a:gd name="connsiteX445" fmla="*/ 1729925 w 6500924"/>
              <a:gd name="connsiteY445" fmla="*/ 4041800 h 6858001"/>
              <a:gd name="connsiteX446" fmla="*/ 1701693 w 6500924"/>
              <a:gd name="connsiteY446" fmla="*/ 4041265 h 6858001"/>
              <a:gd name="connsiteX447" fmla="*/ 1648942 w 6500924"/>
              <a:gd name="connsiteY447" fmla="*/ 4053598 h 6858001"/>
              <a:gd name="connsiteX448" fmla="*/ 1599788 w 6500924"/>
              <a:gd name="connsiteY448" fmla="*/ 4056141 h 6858001"/>
              <a:gd name="connsiteX449" fmla="*/ 1604223 w 6500924"/>
              <a:gd name="connsiteY449" fmla="*/ 4047668 h 6858001"/>
              <a:gd name="connsiteX450" fmla="*/ 829620 w 6500924"/>
              <a:gd name="connsiteY450" fmla="*/ 4018735 h 6858001"/>
              <a:gd name="connsiteX451" fmla="*/ 843943 w 6500924"/>
              <a:gd name="connsiteY451" fmla="*/ 4023548 h 6858001"/>
              <a:gd name="connsiteX452" fmla="*/ 829620 w 6500924"/>
              <a:gd name="connsiteY452" fmla="*/ 4018735 h 6858001"/>
              <a:gd name="connsiteX453" fmla="*/ 799896 w 6500924"/>
              <a:gd name="connsiteY453" fmla="*/ 4006259 h 6858001"/>
              <a:gd name="connsiteX454" fmla="*/ 792678 w 6500924"/>
              <a:gd name="connsiteY454" fmla="*/ 4015688 h 6858001"/>
              <a:gd name="connsiteX455" fmla="*/ 799896 w 6500924"/>
              <a:gd name="connsiteY455" fmla="*/ 4006259 h 6858001"/>
              <a:gd name="connsiteX456" fmla="*/ 1511524 w 6500924"/>
              <a:gd name="connsiteY456" fmla="*/ 3851404 h 6858001"/>
              <a:gd name="connsiteX457" fmla="*/ 1525849 w 6500924"/>
              <a:gd name="connsiteY457" fmla="*/ 3856218 h 6858001"/>
              <a:gd name="connsiteX458" fmla="*/ 1511524 w 6500924"/>
              <a:gd name="connsiteY458" fmla="*/ 3851404 h 6858001"/>
              <a:gd name="connsiteX459" fmla="*/ 1634674 w 6500924"/>
              <a:gd name="connsiteY459" fmla="*/ 3822619 h 6858001"/>
              <a:gd name="connsiteX460" fmla="*/ 1617126 w 6500924"/>
              <a:gd name="connsiteY460" fmla="*/ 3826256 h 6858001"/>
              <a:gd name="connsiteX461" fmla="*/ 1633427 w 6500924"/>
              <a:gd name="connsiteY461" fmla="*/ 3825249 h 6858001"/>
              <a:gd name="connsiteX462" fmla="*/ 1498515 w 6500924"/>
              <a:gd name="connsiteY462" fmla="*/ 3780225 h 6858001"/>
              <a:gd name="connsiteX463" fmla="*/ 1524028 w 6500924"/>
              <a:gd name="connsiteY463" fmla="*/ 3781338 h 6858001"/>
              <a:gd name="connsiteX464" fmla="*/ 1558129 w 6500924"/>
              <a:gd name="connsiteY464" fmla="*/ 3782282 h 6858001"/>
              <a:gd name="connsiteX465" fmla="*/ 1545548 w 6500924"/>
              <a:gd name="connsiteY465" fmla="*/ 3786184 h 6858001"/>
              <a:gd name="connsiteX466" fmla="*/ 1457461 w 6500924"/>
              <a:gd name="connsiteY466" fmla="*/ 3806447 h 6858001"/>
              <a:gd name="connsiteX467" fmla="*/ 1446084 w 6500924"/>
              <a:gd name="connsiteY467" fmla="*/ 3803647 h 6858001"/>
              <a:gd name="connsiteX468" fmla="*/ 1475124 w 6500924"/>
              <a:gd name="connsiteY468" fmla="*/ 3786946 h 6858001"/>
              <a:gd name="connsiteX469" fmla="*/ 1864345 w 6500924"/>
              <a:gd name="connsiteY469" fmla="*/ 3774914 h 6858001"/>
              <a:gd name="connsiteX470" fmla="*/ 1770656 w 6500924"/>
              <a:gd name="connsiteY470" fmla="*/ 3794411 h 6858001"/>
              <a:gd name="connsiteX471" fmla="*/ 1788194 w 6500924"/>
              <a:gd name="connsiteY471" fmla="*/ 3793598 h 6858001"/>
              <a:gd name="connsiteX472" fmla="*/ 1824549 w 6500924"/>
              <a:gd name="connsiteY472" fmla="*/ 3792692 h 6858001"/>
              <a:gd name="connsiteX473" fmla="*/ 1869295 w 6500924"/>
              <a:gd name="connsiteY473" fmla="*/ 3776413 h 6858001"/>
              <a:gd name="connsiteX474" fmla="*/ 1098020 w 6500924"/>
              <a:gd name="connsiteY474" fmla="*/ 3727774 h 6858001"/>
              <a:gd name="connsiteX475" fmla="*/ 1129612 w 6500924"/>
              <a:gd name="connsiteY475" fmla="*/ 3732446 h 6858001"/>
              <a:gd name="connsiteX476" fmla="*/ 1080723 w 6500924"/>
              <a:gd name="connsiteY476" fmla="*/ 3742358 h 6858001"/>
              <a:gd name="connsiteX477" fmla="*/ 1065394 w 6500924"/>
              <a:gd name="connsiteY477" fmla="*/ 3738524 h 6858001"/>
              <a:gd name="connsiteX478" fmla="*/ 1076799 w 6500924"/>
              <a:gd name="connsiteY478" fmla="*/ 3728901 h 6858001"/>
              <a:gd name="connsiteX479" fmla="*/ 1098020 w 6500924"/>
              <a:gd name="connsiteY479" fmla="*/ 3727774 h 6858001"/>
              <a:gd name="connsiteX480" fmla="*/ 1848983 w 6500924"/>
              <a:gd name="connsiteY480" fmla="*/ 3663370 h 6858001"/>
              <a:gd name="connsiteX481" fmla="*/ 1743677 w 6500924"/>
              <a:gd name="connsiteY481" fmla="*/ 3686778 h 6858001"/>
              <a:gd name="connsiteX482" fmla="*/ 1763668 w 6500924"/>
              <a:gd name="connsiteY482" fmla="*/ 3689515 h 6858001"/>
              <a:gd name="connsiteX483" fmla="*/ 1806346 w 6500924"/>
              <a:gd name="connsiteY483" fmla="*/ 3695659 h 6858001"/>
              <a:gd name="connsiteX484" fmla="*/ 1845199 w 6500924"/>
              <a:gd name="connsiteY484" fmla="*/ 3695245 h 6858001"/>
              <a:gd name="connsiteX485" fmla="*/ 1849818 w 6500924"/>
              <a:gd name="connsiteY485" fmla="*/ 3694157 h 6858001"/>
              <a:gd name="connsiteX486" fmla="*/ 1846608 w 6500924"/>
              <a:gd name="connsiteY486" fmla="*/ 3686409 h 6858001"/>
              <a:gd name="connsiteX487" fmla="*/ 1847265 w 6500924"/>
              <a:gd name="connsiteY487" fmla="*/ 3669998 h 6858001"/>
              <a:gd name="connsiteX488" fmla="*/ 2020418 w 6500924"/>
              <a:gd name="connsiteY488" fmla="*/ 3632184 h 6858001"/>
              <a:gd name="connsiteX489" fmla="*/ 1991088 w 6500924"/>
              <a:gd name="connsiteY489" fmla="*/ 3632278 h 6858001"/>
              <a:gd name="connsiteX490" fmla="*/ 1920720 w 6500924"/>
              <a:gd name="connsiteY490" fmla="*/ 3647644 h 6858001"/>
              <a:gd name="connsiteX491" fmla="*/ 1963139 w 6500924"/>
              <a:gd name="connsiteY491" fmla="*/ 3652742 h 6858001"/>
              <a:gd name="connsiteX492" fmla="*/ 2019548 w 6500924"/>
              <a:gd name="connsiteY492" fmla="*/ 3656391 h 6858001"/>
              <a:gd name="connsiteX493" fmla="*/ 2057413 w 6500924"/>
              <a:gd name="connsiteY493" fmla="*/ 3648944 h 6858001"/>
              <a:gd name="connsiteX494" fmla="*/ 2067121 w 6500924"/>
              <a:gd name="connsiteY494" fmla="*/ 3641633 h 6858001"/>
              <a:gd name="connsiteX495" fmla="*/ 2069168 w 6500924"/>
              <a:gd name="connsiteY495" fmla="*/ 3635903 h 6858001"/>
              <a:gd name="connsiteX496" fmla="*/ 2069547 w 6500924"/>
              <a:gd name="connsiteY496" fmla="*/ 3634840 h 6858001"/>
              <a:gd name="connsiteX497" fmla="*/ 2069850 w 6500924"/>
              <a:gd name="connsiteY497" fmla="*/ 3633991 h 6858001"/>
              <a:gd name="connsiteX498" fmla="*/ 2069168 w 6500924"/>
              <a:gd name="connsiteY498" fmla="*/ 3635903 h 6858001"/>
              <a:gd name="connsiteX499" fmla="*/ 2068030 w 6500924"/>
              <a:gd name="connsiteY499" fmla="*/ 3639088 h 6858001"/>
              <a:gd name="connsiteX500" fmla="*/ 2067121 w 6500924"/>
              <a:gd name="connsiteY500" fmla="*/ 3641633 h 6858001"/>
              <a:gd name="connsiteX501" fmla="*/ 2020418 w 6500924"/>
              <a:gd name="connsiteY501" fmla="*/ 3632184 h 6858001"/>
              <a:gd name="connsiteX502" fmla="*/ 1617743 w 6500924"/>
              <a:gd name="connsiteY502" fmla="*/ 3606648 h 6858001"/>
              <a:gd name="connsiteX503" fmla="*/ 1623683 w 6500924"/>
              <a:gd name="connsiteY503" fmla="*/ 3616356 h 6858001"/>
              <a:gd name="connsiteX504" fmla="*/ 1606028 w 6500924"/>
              <a:gd name="connsiteY504" fmla="*/ 3622289 h 6858001"/>
              <a:gd name="connsiteX505" fmla="*/ 1617743 w 6500924"/>
              <a:gd name="connsiteY505" fmla="*/ 3606648 h 6858001"/>
              <a:gd name="connsiteX506" fmla="*/ 2434849 w 6500924"/>
              <a:gd name="connsiteY506" fmla="*/ 3606224 h 6858001"/>
              <a:gd name="connsiteX507" fmla="*/ 2420025 w 6500924"/>
              <a:gd name="connsiteY507" fmla="*/ 3606246 h 6858001"/>
              <a:gd name="connsiteX508" fmla="*/ 2383062 w 6500924"/>
              <a:gd name="connsiteY508" fmla="*/ 3611581 h 6858001"/>
              <a:gd name="connsiteX509" fmla="*/ 2376758 w 6500924"/>
              <a:gd name="connsiteY509" fmla="*/ 3612807 h 6858001"/>
              <a:gd name="connsiteX510" fmla="*/ 2383470 w 6500924"/>
              <a:gd name="connsiteY510" fmla="*/ 3614455 h 6858001"/>
              <a:gd name="connsiteX511" fmla="*/ 2449184 w 6500924"/>
              <a:gd name="connsiteY511" fmla="*/ 3626113 h 6858001"/>
              <a:gd name="connsiteX512" fmla="*/ 2466320 w 6500924"/>
              <a:gd name="connsiteY512" fmla="*/ 3627750 h 6858001"/>
              <a:gd name="connsiteX513" fmla="*/ 2537377 w 6500924"/>
              <a:gd name="connsiteY513" fmla="*/ 3617398 h 6858001"/>
              <a:gd name="connsiteX514" fmla="*/ 2524122 w 6500924"/>
              <a:gd name="connsiteY514" fmla="*/ 3612518 h 6858001"/>
              <a:gd name="connsiteX515" fmla="*/ 2434849 w 6500924"/>
              <a:gd name="connsiteY515" fmla="*/ 3606224 h 6858001"/>
              <a:gd name="connsiteX516" fmla="*/ 2549909 w 6500924"/>
              <a:gd name="connsiteY516" fmla="*/ 3587791 h 6858001"/>
              <a:gd name="connsiteX517" fmla="*/ 2542938 w 6500924"/>
              <a:gd name="connsiteY517" fmla="*/ 3588504 h 6858001"/>
              <a:gd name="connsiteX518" fmla="*/ 2517035 w 6500924"/>
              <a:gd name="connsiteY518" fmla="*/ 3592242 h 6858001"/>
              <a:gd name="connsiteX519" fmla="*/ 2533910 w 6500924"/>
              <a:gd name="connsiteY519" fmla="*/ 3592083 h 6858001"/>
              <a:gd name="connsiteX520" fmla="*/ 2549758 w 6500924"/>
              <a:gd name="connsiteY520" fmla="*/ 3588765 h 6858001"/>
              <a:gd name="connsiteX521" fmla="*/ 2295860 w 6500924"/>
              <a:gd name="connsiteY521" fmla="*/ 3583660 h 6858001"/>
              <a:gd name="connsiteX522" fmla="*/ 2265082 w 6500924"/>
              <a:gd name="connsiteY522" fmla="*/ 3585393 h 6858001"/>
              <a:gd name="connsiteX523" fmla="*/ 2316429 w 6500924"/>
              <a:gd name="connsiteY523" fmla="*/ 3597996 h 6858001"/>
              <a:gd name="connsiteX524" fmla="*/ 2342057 w 6500924"/>
              <a:gd name="connsiteY524" fmla="*/ 3592955 h 6858001"/>
              <a:gd name="connsiteX525" fmla="*/ 2326792 w 6500924"/>
              <a:gd name="connsiteY525" fmla="*/ 3589204 h 6858001"/>
              <a:gd name="connsiteX526" fmla="*/ 2295860 w 6500924"/>
              <a:gd name="connsiteY526" fmla="*/ 3583660 h 6858001"/>
              <a:gd name="connsiteX527" fmla="*/ 1176504 w 6500924"/>
              <a:gd name="connsiteY527" fmla="*/ 3490877 h 6858001"/>
              <a:gd name="connsiteX528" fmla="*/ 1335474 w 6500924"/>
              <a:gd name="connsiteY528" fmla="*/ 3499360 h 6858001"/>
              <a:gd name="connsiteX529" fmla="*/ 1471766 w 6500924"/>
              <a:gd name="connsiteY529" fmla="*/ 3491730 h 6858001"/>
              <a:gd name="connsiteX530" fmla="*/ 1359985 w 6500924"/>
              <a:gd name="connsiteY530" fmla="*/ 3515726 h 6858001"/>
              <a:gd name="connsiteX531" fmla="*/ 1345497 w 6500924"/>
              <a:gd name="connsiteY531" fmla="*/ 3514648 h 6858001"/>
              <a:gd name="connsiteX532" fmla="*/ 1245296 w 6500924"/>
              <a:gd name="connsiteY532" fmla="*/ 3510932 h 6858001"/>
              <a:gd name="connsiteX533" fmla="*/ 1112339 w 6500924"/>
              <a:gd name="connsiteY533" fmla="*/ 3501611 h 6858001"/>
              <a:gd name="connsiteX534" fmla="*/ 1122892 w 6500924"/>
              <a:gd name="connsiteY534" fmla="*/ 3495240 h 6858001"/>
              <a:gd name="connsiteX535" fmla="*/ 1128481 w 6500924"/>
              <a:gd name="connsiteY535" fmla="*/ 3493043 h 6858001"/>
              <a:gd name="connsiteX536" fmla="*/ 1557441 w 6500924"/>
              <a:gd name="connsiteY536" fmla="*/ 3405977 h 6858001"/>
              <a:gd name="connsiteX537" fmla="*/ 1549183 w 6500924"/>
              <a:gd name="connsiteY537" fmla="*/ 3412614 h 6858001"/>
              <a:gd name="connsiteX538" fmla="*/ 1557441 w 6500924"/>
              <a:gd name="connsiteY538" fmla="*/ 3405977 h 6858001"/>
              <a:gd name="connsiteX539" fmla="*/ 1516984 w 6500924"/>
              <a:gd name="connsiteY539" fmla="*/ 3398290 h 6858001"/>
              <a:gd name="connsiteX540" fmla="*/ 1509026 w 6500924"/>
              <a:gd name="connsiteY540" fmla="*/ 3404489 h 6858001"/>
              <a:gd name="connsiteX541" fmla="*/ 1516984 w 6500924"/>
              <a:gd name="connsiteY541" fmla="*/ 3398290 h 6858001"/>
              <a:gd name="connsiteX542" fmla="*/ 1621589 w 6500924"/>
              <a:gd name="connsiteY542" fmla="*/ 3393565 h 6858001"/>
              <a:gd name="connsiteX543" fmla="*/ 1616938 w 6500924"/>
              <a:gd name="connsiteY543" fmla="*/ 3404167 h 6858001"/>
              <a:gd name="connsiteX544" fmla="*/ 1656627 w 6500924"/>
              <a:gd name="connsiteY544" fmla="*/ 3407983 h 6858001"/>
              <a:gd name="connsiteX545" fmla="*/ 1654921 w 6500924"/>
              <a:gd name="connsiteY545" fmla="*/ 3402516 h 6858001"/>
              <a:gd name="connsiteX546" fmla="*/ 1638598 w 6500924"/>
              <a:gd name="connsiteY546" fmla="*/ 3395208 h 6858001"/>
              <a:gd name="connsiteX547" fmla="*/ 1633969 w 6500924"/>
              <a:gd name="connsiteY547" fmla="*/ 3394159 h 6858001"/>
              <a:gd name="connsiteX548" fmla="*/ 873915 w 6500924"/>
              <a:gd name="connsiteY548" fmla="*/ 3387478 h 6858001"/>
              <a:gd name="connsiteX549" fmla="*/ 911623 w 6500924"/>
              <a:gd name="connsiteY549" fmla="*/ 3401851 h 6858001"/>
              <a:gd name="connsiteX550" fmla="*/ 928870 w 6500924"/>
              <a:gd name="connsiteY550" fmla="*/ 3407189 h 6858001"/>
              <a:gd name="connsiteX551" fmla="*/ 755711 w 6500924"/>
              <a:gd name="connsiteY551" fmla="*/ 3410800 h 6858001"/>
              <a:gd name="connsiteX552" fmla="*/ 735171 w 6500924"/>
              <a:gd name="connsiteY552" fmla="*/ 3405519 h 6858001"/>
              <a:gd name="connsiteX553" fmla="*/ 711145 w 6500924"/>
              <a:gd name="connsiteY553" fmla="*/ 3397687 h 6858001"/>
              <a:gd name="connsiteX554" fmla="*/ 794070 w 6500924"/>
              <a:gd name="connsiteY554" fmla="*/ 3390826 h 6858001"/>
              <a:gd name="connsiteX555" fmla="*/ 1249407 w 6500924"/>
              <a:gd name="connsiteY555" fmla="*/ 3377879 h 6858001"/>
              <a:gd name="connsiteX556" fmla="*/ 1328025 w 6500924"/>
              <a:gd name="connsiteY556" fmla="*/ 3400030 h 6858001"/>
              <a:gd name="connsiteX557" fmla="*/ 1434400 w 6500924"/>
              <a:gd name="connsiteY557" fmla="*/ 3421949 h 6858001"/>
              <a:gd name="connsiteX558" fmla="*/ 1390489 w 6500924"/>
              <a:gd name="connsiteY558" fmla="*/ 3423653 h 6858001"/>
              <a:gd name="connsiteX559" fmla="*/ 1183210 w 6500924"/>
              <a:gd name="connsiteY559" fmla="*/ 3406685 h 6858001"/>
              <a:gd name="connsiteX560" fmla="*/ 1082332 w 6500924"/>
              <a:gd name="connsiteY560" fmla="*/ 3406592 h 6858001"/>
              <a:gd name="connsiteX561" fmla="*/ 1083922 w 6500924"/>
              <a:gd name="connsiteY561" fmla="*/ 3405016 h 6858001"/>
              <a:gd name="connsiteX562" fmla="*/ 1030257 w 6500924"/>
              <a:gd name="connsiteY562" fmla="*/ 3387849 h 6858001"/>
              <a:gd name="connsiteX563" fmla="*/ 1010130 w 6500924"/>
              <a:gd name="connsiteY563" fmla="*/ 3381766 h 6858001"/>
              <a:gd name="connsiteX564" fmla="*/ 1041803 w 6500924"/>
              <a:gd name="connsiteY564" fmla="*/ 3380438 h 6858001"/>
              <a:gd name="connsiteX565" fmla="*/ 1140700 w 6500924"/>
              <a:gd name="connsiteY565" fmla="*/ 3298338 h 6858001"/>
              <a:gd name="connsiteX566" fmla="*/ 1203546 w 6500924"/>
              <a:gd name="connsiteY566" fmla="*/ 3312105 h 6858001"/>
              <a:gd name="connsiteX567" fmla="*/ 1175159 w 6500924"/>
              <a:gd name="connsiteY567" fmla="*/ 3311310 h 6858001"/>
              <a:gd name="connsiteX568" fmla="*/ 1140700 w 6500924"/>
              <a:gd name="connsiteY568" fmla="*/ 3298338 h 6858001"/>
              <a:gd name="connsiteX569" fmla="*/ 1552733 w 6500924"/>
              <a:gd name="connsiteY569" fmla="*/ 3290541 h 6858001"/>
              <a:gd name="connsiteX570" fmla="*/ 1564283 w 6500924"/>
              <a:gd name="connsiteY570" fmla="*/ 3293281 h 6858001"/>
              <a:gd name="connsiteX571" fmla="*/ 1573355 w 6500924"/>
              <a:gd name="connsiteY571" fmla="*/ 3295204 h 6858001"/>
              <a:gd name="connsiteX572" fmla="*/ 1585930 w 6500924"/>
              <a:gd name="connsiteY572" fmla="*/ 3298351 h 6858001"/>
              <a:gd name="connsiteX573" fmla="*/ 1593363 w 6500924"/>
              <a:gd name="connsiteY573" fmla="*/ 3297209 h 6858001"/>
              <a:gd name="connsiteX574" fmla="*/ 1607867 w 6500924"/>
              <a:gd name="connsiteY574" fmla="*/ 3290973 h 6858001"/>
              <a:gd name="connsiteX575" fmla="*/ 1123716 w 6500924"/>
              <a:gd name="connsiteY575" fmla="*/ 3286759 h 6858001"/>
              <a:gd name="connsiteX576" fmla="*/ 1140700 w 6500924"/>
              <a:gd name="connsiteY576" fmla="*/ 3298338 h 6858001"/>
              <a:gd name="connsiteX577" fmla="*/ 1132305 w 6500924"/>
              <a:gd name="connsiteY577" fmla="*/ 3300650 h 6858001"/>
              <a:gd name="connsiteX578" fmla="*/ 1117305 w 6500924"/>
              <a:gd name="connsiteY578" fmla="*/ 3291569 h 6858001"/>
              <a:gd name="connsiteX579" fmla="*/ 1123716 w 6500924"/>
              <a:gd name="connsiteY579" fmla="*/ 3286759 h 6858001"/>
              <a:gd name="connsiteX580" fmla="*/ 1257621 w 6500924"/>
              <a:gd name="connsiteY580" fmla="*/ 3267045 h 6858001"/>
              <a:gd name="connsiteX581" fmla="*/ 1231832 w 6500924"/>
              <a:gd name="connsiteY581" fmla="*/ 3274312 h 6858001"/>
              <a:gd name="connsiteX582" fmla="*/ 1313207 w 6500924"/>
              <a:gd name="connsiteY582" fmla="*/ 3294612 h 6858001"/>
              <a:gd name="connsiteX583" fmla="*/ 1459490 w 6500924"/>
              <a:gd name="connsiteY583" fmla="*/ 3325904 h 6858001"/>
              <a:gd name="connsiteX584" fmla="*/ 1504220 w 6500924"/>
              <a:gd name="connsiteY584" fmla="*/ 3327325 h 6858001"/>
              <a:gd name="connsiteX585" fmla="*/ 1463761 w 6500924"/>
              <a:gd name="connsiteY585" fmla="*/ 3319638 h 6858001"/>
              <a:gd name="connsiteX586" fmla="*/ 1446948 w 6500924"/>
              <a:gd name="connsiteY586" fmla="*/ 3260240 h 6858001"/>
              <a:gd name="connsiteX587" fmla="*/ 1454907 w 6500924"/>
              <a:gd name="connsiteY587" fmla="*/ 3266439 h 6858001"/>
              <a:gd name="connsiteX588" fmla="*/ 1446948 w 6500924"/>
              <a:gd name="connsiteY588" fmla="*/ 3260240 h 6858001"/>
              <a:gd name="connsiteX589" fmla="*/ 693634 w 6500924"/>
              <a:gd name="connsiteY589" fmla="*/ 3253930 h 6858001"/>
              <a:gd name="connsiteX590" fmla="*/ 866791 w 6500924"/>
              <a:gd name="connsiteY590" fmla="*/ 3257539 h 6858001"/>
              <a:gd name="connsiteX591" fmla="*/ 849546 w 6500924"/>
              <a:gd name="connsiteY591" fmla="*/ 3262878 h 6858001"/>
              <a:gd name="connsiteX592" fmla="*/ 811838 w 6500924"/>
              <a:gd name="connsiteY592" fmla="*/ 3277251 h 6858001"/>
              <a:gd name="connsiteX593" fmla="*/ 731990 w 6500924"/>
              <a:gd name="connsiteY593" fmla="*/ 3273904 h 6858001"/>
              <a:gd name="connsiteX594" fmla="*/ 649068 w 6500924"/>
              <a:gd name="connsiteY594" fmla="*/ 3267041 h 6858001"/>
              <a:gd name="connsiteX595" fmla="*/ 673095 w 6500924"/>
              <a:gd name="connsiteY595" fmla="*/ 3259210 h 6858001"/>
              <a:gd name="connsiteX596" fmla="*/ 1487105 w 6500924"/>
              <a:gd name="connsiteY596" fmla="*/ 3252115 h 6858001"/>
              <a:gd name="connsiteX597" fmla="*/ 1495364 w 6500924"/>
              <a:gd name="connsiteY597" fmla="*/ 3258751 h 6858001"/>
              <a:gd name="connsiteX598" fmla="*/ 1487105 w 6500924"/>
              <a:gd name="connsiteY598" fmla="*/ 3252115 h 6858001"/>
              <a:gd name="connsiteX599" fmla="*/ 1762777 w 6500924"/>
              <a:gd name="connsiteY599" fmla="*/ 3209175 h 6858001"/>
              <a:gd name="connsiteX600" fmla="*/ 1761027 w 6500924"/>
              <a:gd name="connsiteY600" fmla="*/ 3209538 h 6858001"/>
              <a:gd name="connsiteX601" fmla="*/ 1801974 w 6500924"/>
              <a:gd name="connsiteY601" fmla="*/ 3218460 h 6858001"/>
              <a:gd name="connsiteX602" fmla="*/ 1803165 w 6500924"/>
              <a:gd name="connsiteY602" fmla="*/ 3218191 h 6858001"/>
              <a:gd name="connsiteX603" fmla="*/ 864304 w 6500924"/>
              <a:gd name="connsiteY603" fmla="*/ 3195609 h 6858001"/>
              <a:gd name="connsiteX604" fmla="*/ 856346 w 6500924"/>
              <a:gd name="connsiteY604" fmla="*/ 3201807 h 6858001"/>
              <a:gd name="connsiteX605" fmla="*/ 864304 w 6500924"/>
              <a:gd name="connsiteY605" fmla="*/ 3195609 h 6858001"/>
              <a:gd name="connsiteX606" fmla="*/ 1634520 w 6500924"/>
              <a:gd name="connsiteY606" fmla="*/ 3193679 h 6858001"/>
              <a:gd name="connsiteX607" fmla="*/ 1485108 w 6500924"/>
              <a:gd name="connsiteY607" fmla="*/ 3221543 h 6858001"/>
              <a:gd name="connsiteX608" fmla="*/ 1478640 w 6500924"/>
              <a:gd name="connsiteY608" fmla="*/ 3219889 h 6858001"/>
              <a:gd name="connsiteX609" fmla="*/ 1468843 w 6500924"/>
              <a:gd name="connsiteY609" fmla="*/ 3212622 h 6858001"/>
              <a:gd name="connsiteX610" fmla="*/ 1618580 w 6500924"/>
              <a:gd name="connsiteY610" fmla="*/ 3193722 h 6858001"/>
              <a:gd name="connsiteX611" fmla="*/ 1586935 w 6500924"/>
              <a:gd name="connsiteY611" fmla="*/ 3169271 h 6858001"/>
              <a:gd name="connsiteX612" fmla="*/ 1571657 w 6500924"/>
              <a:gd name="connsiteY612" fmla="*/ 3174348 h 6858001"/>
              <a:gd name="connsiteX613" fmla="*/ 1586935 w 6500924"/>
              <a:gd name="connsiteY613" fmla="*/ 3169271 h 6858001"/>
              <a:gd name="connsiteX614" fmla="*/ 823538 w 6500924"/>
              <a:gd name="connsiteY614" fmla="*/ 3149454 h 6858001"/>
              <a:gd name="connsiteX615" fmla="*/ 815156 w 6500924"/>
              <a:gd name="connsiteY615" fmla="*/ 3155363 h 6858001"/>
              <a:gd name="connsiteX616" fmla="*/ 823538 w 6500924"/>
              <a:gd name="connsiteY616" fmla="*/ 3149454 h 6858001"/>
              <a:gd name="connsiteX617" fmla="*/ 823538 w 6500924"/>
              <a:gd name="connsiteY617" fmla="*/ 3149454 h 6858001"/>
              <a:gd name="connsiteX618" fmla="*/ 855694 w 6500924"/>
              <a:gd name="connsiteY618" fmla="*/ 3156239 h 6858001"/>
              <a:gd name="connsiteX619" fmla="*/ 848974 w 6500924"/>
              <a:gd name="connsiteY619" fmla="*/ 3156501 h 6858001"/>
              <a:gd name="connsiteX620" fmla="*/ 1417890 w 6500924"/>
              <a:gd name="connsiteY620" fmla="*/ 3136092 h 6858001"/>
              <a:gd name="connsiteX621" fmla="*/ 1439629 w 6500924"/>
              <a:gd name="connsiteY621" fmla="*/ 3140965 h 6858001"/>
              <a:gd name="connsiteX622" fmla="*/ 1442565 w 6500924"/>
              <a:gd name="connsiteY622" fmla="*/ 3147366 h 6858001"/>
              <a:gd name="connsiteX623" fmla="*/ 1421918 w 6500924"/>
              <a:gd name="connsiteY623" fmla="*/ 3146524 h 6858001"/>
              <a:gd name="connsiteX624" fmla="*/ 1405211 w 6500924"/>
              <a:gd name="connsiteY624" fmla="*/ 3137395 h 6858001"/>
              <a:gd name="connsiteX625" fmla="*/ 1417890 w 6500924"/>
              <a:gd name="connsiteY625" fmla="*/ 3136092 h 6858001"/>
              <a:gd name="connsiteX626" fmla="*/ 1962919 w 6500924"/>
              <a:gd name="connsiteY626" fmla="*/ 3008770 h 6858001"/>
              <a:gd name="connsiteX627" fmla="*/ 1962805 w 6500924"/>
              <a:gd name="connsiteY627" fmla="*/ 3008918 h 6858001"/>
              <a:gd name="connsiteX628" fmla="*/ 1960310 w 6500924"/>
              <a:gd name="connsiteY628" fmla="*/ 3012176 h 6858001"/>
              <a:gd name="connsiteX629" fmla="*/ 1960312 w 6500924"/>
              <a:gd name="connsiteY629" fmla="*/ 3012176 h 6858001"/>
              <a:gd name="connsiteX630" fmla="*/ 1018646 w 6500924"/>
              <a:gd name="connsiteY630" fmla="*/ 2922370 h 6858001"/>
              <a:gd name="connsiteX631" fmla="*/ 1067534 w 6500924"/>
              <a:gd name="connsiteY631" fmla="*/ 2932284 h 6858001"/>
              <a:gd name="connsiteX632" fmla="*/ 1014721 w 6500924"/>
              <a:gd name="connsiteY632" fmla="*/ 2935829 h 6858001"/>
              <a:gd name="connsiteX633" fmla="*/ 1003316 w 6500924"/>
              <a:gd name="connsiteY633" fmla="*/ 2926202 h 6858001"/>
              <a:gd name="connsiteX634" fmla="*/ 1018646 w 6500924"/>
              <a:gd name="connsiteY634" fmla="*/ 2922370 h 6858001"/>
              <a:gd name="connsiteX635" fmla="*/ 1210031 w 6500924"/>
              <a:gd name="connsiteY635" fmla="*/ 2858478 h 6858001"/>
              <a:gd name="connsiteX636" fmla="*/ 1217220 w 6500924"/>
              <a:gd name="connsiteY636" fmla="*/ 2864770 h 6858001"/>
              <a:gd name="connsiteX637" fmla="*/ 1210031 w 6500924"/>
              <a:gd name="connsiteY637" fmla="*/ 2858478 h 6858001"/>
              <a:gd name="connsiteX638" fmla="*/ 1203090 w 6500924"/>
              <a:gd name="connsiteY638" fmla="*/ 2852594 h 6858001"/>
              <a:gd name="connsiteX639" fmla="*/ 1210031 w 6500924"/>
              <a:gd name="connsiteY639" fmla="*/ 2858478 h 6858001"/>
              <a:gd name="connsiteX640" fmla="*/ 1203090 w 6500924"/>
              <a:gd name="connsiteY640" fmla="*/ 2852594 h 6858001"/>
              <a:gd name="connsiteX641" fmla="*/ 2142517 w 6500924"/>
              <a:gd name="connsiteY641" fmla="*/ 2723232 h 6858001"/>
              <a:gd name="connsiteX642" fmla="*/ 2138636 w 6500924"/>
              <a:gd name="connsiteY642" fmla="*/ 2723927 h 6858001"/>
              <a:gd name="connsiteX643" fmla="*/ 2138448 w 6500924"/>
              <a:gd name="connsiteY643" fmla="*/ 2725797 h 6858001"/>
              <a:gd name="connsiteX644" fmla="*/ 2141520 w 6500924"/>
              <a:gd name="connsiteY644" fmla="*/ 2724299 h 6858001"/>
              <a:gd name="connsiteX645" fmla="*/ 1852846 w 6500924"/>
              <a:gd name="connsiteY645" fmla="*/ 2722170 h 6858001"/>
              <a:gd name="connsiteX646" fmla="*/ 1835362 w 6500924"/>
              <a:gd name="connsiteY646" fmla="*/ 2733917 h 6858001"/>
              <a:gd name="connsiteX647" fmla="*/ 1876694 w 6500924"/>
              <a:gd name="connsiteY647" fmla="*/ 2734077 h 6858001"/>
              <a:gd name="connsiteX648" fmla="*/ 1874714 w 6500924"/>
              <a:gd name="connsiteY648" fmla="*/ 2725719 h 6858001"/>
              <a:gd name="connsiteX649" fmla="*/ 1852846 w 6500924"/>
              <a:gd name="connsiteY649" fmla="*/ 2722170 h 6858001"/>
              <a:gd name="connsiteX650" fmla="*/ 1460694 w 6500924"/>
              <a:gd name="connsiteY650" fmla="*/ 2611709 h 6858001"/>
              <a:gd name="connsiteX651" fmla="*/ 1486814 w 6500924"/>
              <a:gd name="connsiteY651" fmla="*/ 2612501 h 6858001"/>
              <a:gd name="connsiteX652" fmla="*/ 1485551 w 6500924"/>
              <a:gd name="connsiteY652" fmla="*/ 2612747 h 6858001"/>
              <a:gd name="connsiteX653" fmla="*/ 1454768 w 6500924"/>
              <a:gd name="connsiteY653" fmla="*/ 2613844 h 6858001"/>
              <a:gd name="connsiteX654" fmla="*/ 1341491 w 6500924"/>
              <a:gd name="connsiteY654" fmla="*/ 2488248 h 6858001"/>
              <a:gd name="connsiteX655" fmla="*/ 1349065 w 6500924"/>
              <a:gd name="connsiteY655" fmla="*/ 2488404 h 6858001"/>
              <a:gd name="connsiteX656" fmla="*/ 1413125 w 6500924"/>
              <a:gd name="connsiteY656" fmla="*/ 2489892 h 6858001"/>
              <a:gd name="connsiteX657" fmla="*/ 1373458 w 6500924"/>
              <a:gd name="connsiteY657" fmla="*/ 2501606 h 6858001"/>
              <a:gd name="connsiteX658" fmla="*/ 1271716 w 6500924"/>
              <a:gd name="connsiteY658" fmla="*/ 2524351 h 6858001"/>
              <a:gd name="connsiteX659" fmla="*/ 1251413 w 6500924"/>
              <a:gd name="connsiteY659" fmla="*/ 2519396 h 6858001"/>
              <a:gd name="connsiteX660" fmla="*/ 1333522 w 6500924"/>
              <a:gd name="connsiteY660" fmla="*/ 2489789 h 6858001"/>
              <a:gd name="connsiteX661" fmla="*/ 1441445 w 6500924"/>
              <a:gd name="connsiteY661" fmla="*/ 2470045 h 6858001"/>
              <a:gd name="connsiteX662" fmla="*/ 1466885 w 6500924"/>
              <a:gd name="connsiteY662" fmla="*/ 2474851 h 6858001"/>
              <a:gd name="connsiteX663" fmla="*/ 1457057 w 6500924"/>
              <a:gd name="connsiteY663" fmla="*/ 2476918 h 6858001"/>
              <a:gd name="connsiteX664" fmla="*/ 1422253 w 6500924"/>
              <a:gd name="connsiteY664" fmla="*/ 2487196 h 6858001"/>
              <a:gd name="connsiteX665" fmla="*/ 1415132 w 6500924"/>
              <a:gd name="connsiteY665" fmla="*/ 2486281 h 6858001"/>
              <a:gd name="connsiteX666" fmla="*/ 1413161 w 6500924"/>
              <a:gd name="connsiteY666" fmla="*/ 2481598 h 6858001"/>
              <a:gd name="connsiteX667" fmla="*/ 1513663 w 6500924"/>
              <a:gd name="connsiteY667" fmla="*/ 2464304 h 6858001"/>
              <a:gd name="connsiteX668" fmla="*/ 1501879 w 6500924"/>
              <a:gd name="connsiteY668" fmla="*/ 2467494 h 6858001"/>
              <a:gd name="connsiteX669" fmla="*/ 1496236 w 6500924"/>
              <a:gd name="connsiteY669" fmla="*/ 2468679 h 6858001"/>
              <a:gd name="connsiteX670" fmla="*/ 1486296 w 6500924"/>
              <a:gd name="connsiteY670" fmla="*/ 2465845 h 6858001"/>
              <a:gd name="connsiteX671" fmla="*/ 1494674 w 6500924"/>
              <a:gd name="connsiteY671" fmla="*/ 2465258 h 6858001"/>
              <a:gd name="connsiteX672" fmla="*/ 1883976 w 6500924"/>
              <a:gd name="connsiteY672" fmla="*/ 2433007 h 6858001"/>
              <a:gd name="connsiteX673" fmla="*/ 1878432 w 6500924"/>
              <a:gd name="connsiteY673" fmla="*/ 2435378 h 6858001"/>
              <a:gd name="connsiteX674" fmla="*/ 1876860 w 6500924"/>
              <a:gd name="connsiteY674" fmla="*/ 2433464 h 6858001"/>
              <a:gd name="connsiteX675" fmla="*/ 1874604 w 6500924"/>
              <a:gd name="connsiteY675" fmla="*/ 2430721 h 6858001"/>
              <a:gd name="connsiteX676" fmla="*/ 1876860 w 6500924"/>
              <a:gd name="connsiteY676" fmla="*/ 2433464 h 6858001"/>
              <a:gd name="connsiteX677" fmla="*/ 1864903 w 6500924"/>
              <a:gd name="connsiteY677" fmla="*/ 2434230 h 6858001"/>
              <a:gd name="connsiteX678" fmla="*/ 1325557 w 6500924"/>
              <a:gd name="connsiteY678" fmla="*/ 2369958 h 6858001"/>
              <a:gd name="connsiteX679" fmla="*/ 1326618 w 6500924"/>
              <a:gd name="connsiteY679" fmla="*/ 2371706 h 6858001"/>
              <a:gd name="connsiteX680" fmla="*/ 1328195 w 6500924"/>
              <a:gd name="connsiteY680" fmla="*/ 2374303 h 6858001"/>
              <a:gd name="connsiteX681" fmla="*/ 1323463 w 6500924"/>
              <a:gd name="connsiteY681" fmla="*/ 2366515 h 6858001"/>
              <a:gd name="connsiteX682" fmla="*/ 1323990 w 6500924"/>
              <a:gd name="connsiteY682" fmla="*/ 2367379 h 6858001"/>
              <a:gd name="connsiteX683" fmla="*/ 1325557 w 6500924"/>
              <a:gd name="connsiteY683" fmla="*/ 2369958 h 6858001"/>
              <a:gd name="connsiteX684" fmla="*/ 1993669 w 6500924"/>
              <a:gd name="connsiteY684" fmla="*/ 2315807 h 6858001"/>
              <a:gd name="connsiteX685" fmla="*/ 1998400 w 6500924"/>
              <a:gd name="connsiteY685" fmla="*/ 2323594 h 6858001"/>
              <a:gd name="connsiteX686" fmla="*/ 1993669 w 6500924"/>
              <a:gd name="connsiteY686" fmla="*/ 2315807 h 6858001"/>
              <a:gd name="connsiteX687" fmla="*/ 1986727 w 6500924"/>
              <a:gd name="connsiteY687" fmla="*/ 2309923 h 6858001"/>
              <a:gd name="connsiteX688" fmla="*/ 1993669 w 6500924"/>
              <a:gd name="connsiteY688" fmla="*/ 2315807 h 6858001"/>
              <a:gd name="connsiteX689" fmla="*/ 1986727 w 6500924"/>
              <a:gd name="connsiteY689" fmla="*/ 2309923 h 6858001"/>
              <a:gd name="connsiteX690" fmla="*/ 2024269 w 6500924"/>
              <a:gd name="connsiteY690" fmla="*/ 2303843 h 6858001"/>
              <a:gd name="connsiteX691" fmla="*/ 2031460 w 6500924"/>
              <a:gd name="connsiteY691" fmla="*/ 2310137 h 6858001"/>
              <a:gd name="connsiteX692" fmla="*/ 2024269 w 6500924"/>
              <a:gd name="connsiteY692" fmla="*/ 2303843 h 6858001"/>
              <a:gd name="connsiteX693" fmla="*/ 2060663 w 6500924"/>
              <a:gd name="connsiteY693" fmla="*/ 2298544 h 6858001"/>
              <a:gd name="connsiteX694" fmla="*/ 2091252 w 6500924"/>
              <a:gd name="connsiteY694" fmla="*/ 2299079 h 6858001"/>
              <a:gd name="connsiteX695" fmla="*/ 2031460 w 6500924"/>
              <a:gd name="connsiteY695" fmla="*/ 2310137 h 6858001"/>
              <a:gd name="connsiteX696" fmla="*/ 2060663 w 6500924"/>
              <a:gd name="connsiteY696" fmla="*/ 2298544 h 6858001"/>
              <a:gd name="connsiteX697" fmla="*/ 1211576 w 6500924"/>
              <a:gd name="connsiteY697" fmla="*/ 2236873 h 6858001"/>
              <a:gd name="connsiteX698" fmla="*/ 1212676 w 6500924"/>
              <a:gd name="connsiteY698" fmla="*/ 2236938 h 6858001"/>
              <a:gd name="connsiteX699" fmla="*/ 1201164 w 6500924"/>
              <a:gd name="connsiteY699" fmla="*/ 2241311 h 6858001"/>
              <a:gd name="connsiteX700" fmla="*/ 1169404 w 6500924"/>
              <a:gd name="connsiteY700" fmla="*/ 2253626 h 6858001"/>
              <a:gd name="connsiteX701" fmla="*/ 1160777 w 6500924"/>
              <a:gd name="connsiteY701" fmla="*/ 2255546 h 6858001"/>
              <a:gd name="connsiteX702" fmla="*/ 1145085 w 6500924"/>
              <a:gd name="connsiteY702" fmla="*/ 2252166 h 6858001"/>
              <a:gd name="connsiteX703" fmla="*/ 1168514 w 6500924"/>
              <a:gd name="connsiteY703" fmla="*/ 2239684 h 6858001"/>
              <a:gd name="connsiteX704" fmla="*/ 1211576 w 6500924"/>
              <a:gd name="connsiteY704" fmla="*/ 2236873 h 6858001"/>
              <a:gd name="connsiteX705" fmla="*/ 1381146 w 6500924"/>
              <a:gd name="connsiteY705" fmla="*/ 2225990 h 6858001"/>
              <a:gd name="connsiteX706" fmla="*/ 1387041 w 6500924"/>
              <a:gd name="connsiteY706" fmla="*/ 2227378 h 6858001"/>
              <a:gd name="connsiteX707" fmla="*/ 1370168 w 6500924"/>
              <a:gd name="connsiteY707" fmla="*/ 2231728 h 6858001"/>
              <a:gd name="connsiteX708" fmla="*/ 1443997 w 6500924"/>
              <a:gd name="connsiteY708" fmla="*/ 2213107 h 6858001"/>
              <a:gd name="connsiteX709" fmla="*/ 1423437 w 6500924"/>
              <a:gd name="connsiteY709" fmla="*/ 2217993 h 6858001"/>
              <a:gd name="connsiteX710" fmla="*/ 1422105 w 6500924"/>
              <a:gd name="connsiteY710" fmla="*/ 2218336 h 6858001"/>
              <a:gd name="connsiteX711" fmla="*/ 1423213 w 6500924"/>
              <a:gd name="connsiteY711" fmla="*/ 2217702 h 6858001"/>
              <a:gd name="connsiteX712" fmla="*/ 1428585 w 6500924"/>
              <a:gd name="connsiteY712" fmla="*/ 2215603 h 6858001"/>
              <a:gd name="connsiteX713" fmla="*/ 1847099 w 6500924"/>
              <a:gd name="connsiteY713" fmla="*/ 2203429 h 6858001"/>
              <a:gd name="connsiteX714" fmla="*/ 1849493 w 6500924"/>
              <a:gd name="connsiteY714" fmla="*/ 2206556 h 6858001"/>
              <a:gd name="connsiteX715" fmla="*/ 1849707 w 6500924"/>
              <a:gd name="connsiteY715" fmla="*/ 2206835 h 6858001"/>
              <a:gd name="connsiteX716" fmla="*/ 1849594 w 6500924"/>
              <a:gd name="connsiteY716" fmla="*/ 2206688 h 6858001"/>
              <a:gd name="connsiteX717" fmla="*/ 1849493 w 6500924"/>
              <a:gd name="connsiteY717" fmla="*/ 2206556 h 6858001"/>
              <a:gd name="connsiteX718" fmla="*/ 1847101 w 6500924"/>
              <a:gd name="connsiteY718" fmla="*/ 2203430 h 6858001"/>
              <a:gd name="connsiteX719" fmla="*/ 1320929 w 6500924"/>
              <a:gd name="connsiteY719" fmla="*/ 2067326 h 6858001"/>
              <a:gd name="connsiteX720" fmla="*/ 1329355 w 6500924"/>
              <a:gd name="connsiteY720" fmla="*/ 2068239 h 6858001"/>
              <a:gd name="connsiteX721" fmla="*/ 1326418 w 6500924"/>
              <a:gd name="connsiteY721" fmla="*/ 2074641 h 6858001"/>
              <a:gd name="connsiteX722" fmla="*/ 1292000 w 6500924"/>
              <a:gd name="connsiteY722" fmla="*/ 2078212 h 6858001"/>
              <a:gd name="connsiteX723" fmla="*/ 1308706 w 6500924"/>
              <a:gd name="connsiteY723" fmla="*/ 2069082 h 6858001"/>
              <a:gd name="connsiteX724" fmla="*/ 1320929 w 6500924"/>
              <a:gd name="connsiteY724" fmla="*/ 2067326 h 6858001"/>
              <a:gd name="connsiteX725" fmla="*/ 1420633 w 6500924"/>
              <a:gd name="connsiteY725" fmla="*/ 2042608 h 6858001"/>
              <a:gd name="connsiteX726" fmla="*/ 1308851 w 6500924"/>
              <a:gd name="connsiteY726" fmla="*/ 2066602 h 6858001"/>
              <a:gd name="connsiteX727" fmla="*/ 1294365 w 6500924"/>
              <a:gd name="connsiteY727" fmla="*/ 2065525 h 6858001"/>
              <a:gd name="connsiteX728" fmla="*/ 1249073 w 6500924"/>
              <a:gd name="connsiteY728" fmla="*/ 2063359 h 6858001"/>
              <a:gd name="connsiteX729" fmla="*/ 1221691 w 6500924"/>
              <a:gd name="connsiteY729" fmla="*/ 2062585 h 6858001"/>
              <a:gd name="connsiteX730" fmla="*/ 1231928 w 6500924"/>
              <a:gd name="connsiteY730" fmla="*/ 2060163 h 6858001"/>
              <a:gd name="connsiteX731" fmla="*/ 1267556 w 6500924"/>
              <a:gd name="connsiteY731" fmla="*/ 2050032 h 6858001"/>
              <a:gd name="connsiteX732" fmla="*/ 1284340 w 6500924"/>
              <a:gd name="connsiteY732" fmla="*/ 2050238 h 6858001"/>
              <a:gd name="connsiteX733" fmla="*/ 1458445 w 6500924"/>
              <a:gd name="connsiteY733" fmla="*/ 2041259 h 6858001"/>
              <a:gd name="connsiteX734" fmla="*/ 1473724 w 6500924"/>
              <a:gd name="connsiteY734" fmla="*/ 2046334 h 6858001"/>
              <a:gd name="connsiteX735" fmla="*/ 1458445 w 6500924"/>
              <a:gd name="connsiteY735" fmla="*/ 2041259 h 6858001"/>
              <a:gd name="connsiteX736" fmla="*/ 972188 w 6500924"/>
              <a:gd name="connsiteY736" fmla="*/ 2004428 h 6858001"/>
              <a:gd name="connsiteX737" fmla="*/ 937241 w 6500924"/>
              <a:gd name="connsiteY737" fmla="*/ 2012802 h 6858001"/>
              <a:gd name="connsiteX738" fmla="*/ 912228 w 6500924"/>
              <a:gd name="connsiteY738" fmla="*/ 2015446 h 6858001"/>
              <a:gd name="connsiteX739" fmla="*/ 730568 w 6500924"/>
              <a:gd name="connsiteY739" fmla="*/ 2036374 h 6858001"/>
              <a:gd name="connsiteX740" fmla="*/ 706775 w 6500924"/>
              <a:gd name="connsiteY740" fmla="*/ 2038968 h 6858001"/>
              <a:gd name="connsiteX741" fmla="*/ 728383 w 6500924"/>
              <a:gd name="connsiteY741" fmla="*/ 2026047 h 6858001"/>
              <a:gd name="connsiteX742" fmla="*/ 750684 w 6500924"/>
              <a:gd name="connsiteY742" fmla="*/ 2023552 h 6858001"/>
              <a:gd name="connsiteX743" fmla="*/ 937298 w 6500924"/>
              <a:gd name="connsiteY743" fmla="*/ 2008052 h 6858001"/>
              <a:gd name="connsiteX744" fmla="*/ 1727811 w 6500924"/>
              <a:gd name="connsiteY744" fmla="*/ 1988545 h 6858001"/>
              <a:gd name="connsiteX745" fmla="*/ 1723617 w 6500924"/>
              <a:gd name="connsiteY745" fmla="*/ 1989550 h 6858001"/>
              <a:gd name="connsiteX746" fmla="*/ 1654674 w 6500924"/>
              <a:gd name="connsiteY746" fmla="*/ 2004575 h 6858001"/>
              <a:gd name="connsiteX747" fmla="*/ 1656428 w 6500924"/>
              <a:gd name="connsiteY747" fmla="*/ 2004899 h 6858001"/>
              <a:gd name="connsiteX748" fmla="*/ 1728594 w 6500924"/>
              <a:gd name="connsiteY748" fmla="*/ 1988789 h 6858001"/>
              <a:gd name="connsiteX749" fmla="*/ 1800391 w 6500924"/>
              <a:gd name="connsiteY749" fmla="*/ 1971146 h 6858001"/>
              <a:gd name="connsiteX750" fmla="*/ 1749371 w 6500924"/>
              <a:gd name="connsiteY750" fmla="*/ 1983376 h 6858001"/>
              <a:gd name="connsiteX751" fmla="*/ 1751406 w 6500924"/>
              <a:gd name="connsiteY751" fmla="*/ 1983695 h 6858001"/>
              <a:gd name="connsiteX752" fmla="*/ 1753587 w 6500924"/>
              <a:gd name="connsiteY752" fmla="*/ 1983209 h 6858001"/>
              <a:gd name="connsiteX753" fmla="*/ 1806235 w 6500924"/>
              <a:gd name="connsiteY753" fmla="*/ 1972469 h 6858001"/>
              <a:gd name="connsiteX754" fmla="*/ 1605542 w 6500924"/>
              <a:gd name="connsiteY754" fmla="*/ 1959292 h 6858001"/>
              <a:gd name="connsiteX755" fmla="*/ 1603414 w 6500924"/>
              <a:gd name="connsiteY755" fmla="*/ 1961003 h 6858001"/>
              <a:gd name="connsiteX756" fmla="*/ 1600317 w 6500924"/>
              <a:gd name="connsiteY756" fmla="*/ 1963491 h 6858001"/>
              <a:gd name="connsiteX757" fmla="*/ 1076396 w 6500924"/>
              <a:gd name="connsiteY757" fmla="*/ 1932010 h 6858001"/>
              <a:gd name="connsiteX758" fmla="*/ 1066230 w 6500924"/>
              <a:gd name="connsiteY758" fmla="*/ 1934144 h 6858001"/>
              <a:gd name="connsiteX759" fmla="*/ 1061264 w 6500924"/>
              <a:gd name="connsiteY759" fmla="*/ 1932643 h 6858001"/>
              <a:gd name="connsiteX760" fmla="*/ 1556147 w 6500924"/>
              <a:gd name="connsiteY760" fmla="*/ 1896618 h 6858001"/>
              <a:gd name="connsiteX761" fmla="*/ 1526362 w 6500924"/>
              <a:gd name="connsiteY761" fmla="*/ 1903680 h 6858001"/>
              <a:gd name="connsiteX762" fmla="*/ 1476940 w 6500924"/>
              <a:gd name="connsiteY762" fmla="*/ 1916199 h 6858001"/>
              <a:gd name="connsiteX763" fmla="*/ 1463499 w 6500924"/>
              <a:gd name="connsiteY763" fmla="*/ 1919563 h 6858001"/>
              <a:gd name="connsiteX764" fmla="*/ 1488672 w 6500924"/>
              <a:gd name="connsiteY764" fmla="*/ 1915576 h 6858001"/>
              <a:gd name="connsiteX765" fmla="*/ 1545654 w 6500924"/>
              <a:gd name="connsiteY765" fmla="*/ 1908710 h 6858001"/>
              <a:gd name="connsiteX766" fmla="*/ 1554493 w 6500924"/>
              <a:gd name="connsiteY766" fmla="*/ 1898399 h 6858001"/>
              <a:gd name="connsiteX767" fmla="*/ 1427344 w 6500924"/>
              <a:gd name="connsiteY767" fmla="*/ 1830079 h 6858001"/>
              <a:gd name="connsiteX768" fmla="*/ 1377026 w 6500924"/>
              <a:gd name="connsiteY768" fmla="*/ 1839660 h 6858001"/>
              <a:gd name="connsiteX769" fmla="*/ 1376142 w 6500924"/>
              <a:gd name="connsiteY769" fmla="*/ 1839881 h 6858001"/>
              <a:gd name="connsiteX770" fmla="*/ 1368574 w 6500924"/>
              <a:gd name="connsiteY770" fmla="*/ 1842029 h 6858001"/>
              <a:gd name="connsiteX771" fmla="*/ 1407571 w 6500924"/>
              <a:gd name="connsiteY771" fmla="*/ 1838713 h 6858001"/>
              <a:gd name="connsiteX772" fmla="*/ 2074694 w 6500924"/>
              <a:gd name="connsiteY772" fmla="*/ 1814292 h 6858001"/>
              <a:gd name="connsiteX773" fmla="*/ 1707538 w 6500924"/>
              <a:gd name="connsiteY773" fmla="*/ 1876924 h 6858001"/>
              <a:gd name="connsiteX774" fmla="*/ 1313348 w 6500924"/>
              <a:gd name="connsiteY774" fmla="*/ 1963994 h 6858001"/>
              <a:gd name="connsiteX775" fmla="*/ 1391590 w 6500924"/>
              <a:gd name="connsiteY775" fmla="*/ 1954432 h 6858001"/>
              <a:gd name="connsiteX776" fmla="*/ 1584058 w 6500924"/>
              <a:gd name="connsiteY776" fmla="*/ 1928328 h 6858001"/>
              <a:gd name="connsiteX777" fmla="*/ 1603193 w 6500924"/>
              <a:gd name="connsiteY777" fmla="*/ 1922202 h 6858001"/>
              <a:gd name="connsiteX778" fmla="*/ 1771713 w 6500924"/>
              <a:gd name="connsiteY778" fmla="*/ 1882659 h 6858001"/>
              <a:gd name="connsiteX779" fmla="*/ 1827697 w 6500924"/>
              <a:gd name="connsiteY779" fmla="*/ 1870784 h 6858001"/>
              <a:gd name="connsiteX780" fmla="*/ 1834615 w 6500924"/>
              <a:gd name="connsiteY780" fmla="*/ 1867270 h 6858001"/>
              <a:gd name="connsiteX781" fmla="*/ 1872010 w 6500924"/>
              <a:gd name="connsiteY781" fmla="*/ 1861387 h 6858001"/>
              <a:gd name="connsiteX782" fmla="*/ 1933145 w 6500924"/>
              <a:gd name="connsiteY782" fmla="*/ 1848419 h 6858001"/>
              <a:gd name="connsiteX783" fmla="*/ 2074694 w 6500924"/>
              <a:gd name="connsiteY783" fmla="*/ 1814292 h 6858001"/>
              <a:gd name="connsiteX784" fmla="*/ 1533783 w 6500924"/>
              <a:gd name="connsiteY784" fmla="*/ 1807289 h 6858001"/>
              <a:gd name="connsiteX785" fmla="*/ 1503728 w 6500924"/>
              <a:gd name="connsiteY785" fmla="*/ 1811438 h 6858001"/>
              <a:gd name="connsiteX786" fmla="*/ 1500606 w 6500924"/>
              <a:gd name="connsiteY786" fmla="*/ 1817871 h 6858001"/>
              <a:gd name="connsiteX787" fmla="*/ 1504793 w 6500924"/>
              <a:gd name="connsiteY787" fmla="*/ 1820117 h 6858001"/>
              <a:gd name="connsiteX788" fmla="*/ 1521179 w 6500924"/>
              <a:gd name="connsiteY788" fmla="*/ 1818507 h 6858001"/>
              <a:gd name="connsiteX789" fmla="*/ 1533051 w 6500924"/>
              <a:gd name="connsiteY789" fmla="*/ 1816966 h 6858001"/>
              <a:gd name="connsiteX790" fmla="*/ 1541710 w 6500924"/>
              <a:gd name="connsiteY790" fmla="*/ 1813091 h 6858001"/>
              <a:gd name="connsiteX791" fmla="*/ 1543416 w 6500924"/>
              <a:gd name="connsiteY791" fmla="*/ 1807622 h 6858001"/>
              <a:gd name="connsiteX792" fmla="*/ 1533783 w 6500924"/>
              <a:gd name="connsiteY792" fmla="*/ 1807289 h 6858001"/>
              <a:gd name="connsiteX793" fmla="*/ 1170460 w 6500924"/>
              <a:gd name="connsiteY793" fmla="*/ 1745629 h 6858001"/>
              <a:gd name="connsiteX794" fmla="*/ 1170581 w 6500924"/>
              <a:gd name="connsiteY794" fmla="*/ 1745755 h 6858001"/>
              <a:gd name="connsiteX795" fmla="*/ 1170665 w 6500924"/>
              <a:gd name="connsiteY795" fmla="*/ 1745669 h 6858001"/>
              <a:gd name="connsiteX796" fmla="*/ 1517081 w 6500924"/>
              <a:gd name="connsiteY796" fmla="*/ 1743432 h 6858001"/>
              <a:gd name="connsiteX797" fmla="*/ 1498538 w 6500924"/>
              <a:gd name="connsiteY797" fmla="*/ 1746889 h 6858001"/>
              <a:gd name="connsiteX798" fmla="*/ 1470151 w 6500924"/>
              <a:gd name="connsiteY798" fmla="*/ 1751958 h 6858001"/>
              <a:gd name="connsiteX799" fmla="*/ 1185974 w 6500924"/>
              <a:gd name="connsiteY799" fmla="*/ 1800919 h 6858001"/>
              <a:gd name="connsiteX800" fmla="*/ 1088981 w 6500924"/>
              <a:gd name="connsiteY800" fmla="*/ 1818616 h 6858001"/>
              <a:gd name="connsiteX801" fmla="*/ 1066745 w 6500924"/>
              <a:gd name="connsiteY801" fmla="*/ 1814856 h 6858001"/>
              <a:gd name="connsiteX802" fmla="*/ 1080766 w 6500924"/>
              <a:gd name="connsiteY802" fmla="*/ 1808039 h 6858001"/>
              <a:gd name="connsiteX803" fmla="*/ 1175008 w 6500924"/>
              <a:gd name="connsiteY803" fmla="*/ 1800324 h 6858001"/>
              <a:gd name="connsiteX804" fmla="*/ 1387918 w 6500924"/>
              <a:gd name="connsiteY804" fmla="*/ 1758446 h 6858001"/>
              <a:gd name="connsiteX805" fmla="*/ 824272 w 6500924"/>
              <a:gd name="connsiteY805" fmla="*/ 1737742 h 6858001"/>
              <a:gd name="connsiteX806" fmla="*/ 849570 w 6500924"/>
              <a:gd name="connsiteY806" fmla="*/ 1739587 h 6858001"/>
              <a:gd name="connsiteX807" fmla="*/ 850120 w 6500924"/>
              <a:gd name="connsiteY807" fmla="*/ 1741352 h 6858001"/>
              <a:gd name="connsiteX808" fmla="*/ 835106 w 6500924"/>
              <a:gd name="connsiteY808" fmla="*/ 1740714 h 6858001"/>
              <a:gd name="connsiteX809" fmla="*/ 820206 w 6500924"/>
              <a:gd name="connsiteY809" fmla="*/ 1738458 h 6858001"/>
              <a:gd name="connsiteX810" fmla="*/ 1003843 w 6500924"/>
              <a:gd name="connsiteY810" fmla="*/ 1716023 h 6858001"/>
              <a:gd name="connsiteX811" fmla="*/ 1007797 w 6500924"/>
              <a:gd name="connsiteY811" fmla="*/ 1719447 h 6858001"/>
              <a:gd name="connsiteX812" fmla="*/ 1003074 w 6500924"/>
              <a:gd name="connsiteY812" fmla="*/ 1723042 h 6858001"/>
              <a:gd name="connsiteX813" fmla="*/ 991318 w 6500924"/>
              <a:gd name="connsiteY813" fmla="*/ 1716525 h 6858001"/>
              <a:gd name="connsiteX814" fmla="*/ 1003843 w 6500924"/>
              <a:gd name="connsiteY814" fmla="*/ 1716023 h 6858001"/>
              <a:gd name="connsiteX815" fmla="*/ 536605 w 6500924"/>
              <a:gd name="connsiteY815" fmla="*/ 1687400 h 6858001"/>
              <a:gd name="connsiteX816" fmla="*/ 538868 w 6500924"/>
              <a:gd name="connsiteY816" fmla="*/ 1687534 h 6858001"/>
              <a:gd name="connsiteX817" fmla="*/ 494376 w 6500924"/>
              <a:gd name="connsiteY817" fmla="*/ 1692738 h 6858001"/>
              <a:gd name="connsiteX818" fmla="*/ 498016 w 6500924"/>
              <a:gd name="connsiteY818" fmla="*/ 1690540 h 6858001"/>
              <a:gd name="connsiteX819" fmla="*/ 502038 w 6500924"/>
              <a:gd name="connsiteY819" fmla="*/ 1688958 h 6858001"/>
              <a:gd name="connsiteX820" fmla="*/ 552668 w 6500924"/>
              <a:gd name="connsiteY820" fmla="*/ 1538212 h 6858001"/>
              <a:gd name="connsiteX821" fmla="*/ 544398 w 6500924"/>
              <a:gd name="connsiteY821" fmla="*/ 1540541 h 6858001"/>
              <a:gd name="connsiteX822" fmla="*/ 532655 w 6500924"/>
              <a:gd name="connsiteY822" fmla="*/ 1540397 h 6858001"/>
              <a:gd name="connsiteX823" fmla="*/ 540917 w 6500924"/>
              <a:gd name="connsiteY823" fmla="*/ 1539443 h 6858001"/>
              <a:gd name="connsiteX824" fmla="*/ 1650565 w 6500924"/>
              <a:gd name="connsiteY824" fmla="*/ 1526510 h 6858001"/>
              <a:gd name="connsiteX825" fmla="*/ 1642801 w 6500924"/>
              <a:gd name="connsiteY825" fmla="*/ 1527138 h 6858001"/>
              <a:gd name="connsiteX826" fmla="*/ 1609306 w 6500924"/>
              <a:gd name="connsiteY826" fmla="*/ 1531722 h 6858001"/>
              <a:gd name="connsiteX827" fmla="*/ 1596048 w 6500924"/>
              <a:gd name="connsiteY827" fmla="*/ 1531046 h 6858001"/>
              <a:gd name="connsiteX828" fmla="*/ 1461181 w 6500924"/>
              <a:gd name="connsiteY828" fmla="*/ 1547325 h 6858001"/>
              <a:gd name="connsiteX829" fmla="*/ 1320306 w 6500924"/>
              <a:gd name="connsiteY829" fmla="*/ 1572110 h 6858001"/>
              <a:gd name="connsiteX830" fmla="*/ 1301374 w 6500924"/>
              <a:gd name="connsiteY830" fmla="*/ 1575276 h 6858001"/>
              <a:gd name="connsiteX831" fmla="*/ 1347433 w 6500924"/>
              <a:gd name="connsiteY831" fmla="*/ 1574547 h 6858001"/>
              <a:gd name="connsiteX832" fmla="*/ 1499695 w 6500924"/>
              <a:gd name="connsiteY832" fmla="*/ 1552189 h 6858001"/>
              <a:gd name="connsiteX833" fmla="*/ 1580860 w 6500924"/>
              <a:gd name="connsiteY833" fmla="*/ 1544543 h 6858001"/>
              <a:gd name="connsiteX834" fmla="*/ 1577243 w 6500924"/>
              <a:gd name="connsiteY834" fmla="*/ 1542094 h 6858001"/>
              <a:gd name="connsiteX835" fmla="*/ 1618186 w 6500924"/>
              <a:gd name="connsiteY835" fmla="*/ 1531268 h 6858001"/>
              <a:gd name="connsiteX836" fmla="*/ 1668119 w 6500924"/>
              <a:gd name="connsiteY836" fmla="*/ 1527754 h 6858001"/>
              <a:gd name="connsiteX837" fmla="*/ 1653322 w 6500924"/>
              <a:gd name="connsiteY837" fmla="*/ 1529588 h 6858001"/>
              <a:gd name="connsiteX838" fmla="*/ 731271 w 6500924"/>
              <a:gd name="connsiteY838" fmla="*/ 1521388 h 6858001"/>
              <a:gd name="connsiteX839" fmla="*/ 736998 w 6500924"/>
              <a:gd name="connsiteY839" fmla="*/ 1525850 h 6858001"/>
              <a:gd name="connsiteX840" fmla="*/ 731271 w 6500924"/>
              <a:gd name="connsiteY840" fmla="*/ 1521388 h 6858001"/>
              <a:gd name="connsiteX841" fmla="*/ 459452 w 6500924"/>
              <a:gd name="connsiteY841" fmla="*/ 1519843 h 6858001"/>
              <a:gd name="connsiteX842" fmla="*/ 412532 w 6500924"/>
              <a:gd name="connsiteY842" fmla="*/ 1525538 h 6858001"/>
              <a:gd name="connsiteX843" fmla="*/ 425282 w 6500924"/>
              <a:gd name="connsiteY843" fmla="*/ 1521009 h 6858001"/>
              <a:gd name="connsiteX844" fmla="*/ 424138 w 6500924"/>
              <a:gd name="connsiteY844" fmla="*/ 1519876 h 6858001"/>
              <a:gd name="connsiteX845" fmla="*/ 189038 w 6500924"/>
              <a:gd name="connsiteY845" fmla="*/ 1516846 h 6858001"/>
              <a:gd name="connsiteX846" fmla="*/ 313676 w 6500924"/>
              <a:gd name="connsiteY846" fmla="*/ 1519443 h 6858001"/>
              <a:gd name="connsiteX847" fmla="*/ 301262 w 6500924"/>
              <a:gd name="connsiteY847" fmla="*/ 1523288 h 6858001"/>
              <a:gd name="connsiteX848" fmla="*/ 274120 w 6500924"/>
              <a:gd name="connsiteY848" fmla="*/ 1533633 h 6858001"/>
              <a:gd name="connsiteX849" fmla="*/ 216647 w 6500924"/>
              <a:gd name="connsiteY849" fmla="*/ 1531222 h 6858001"/>
              <a:gd name="connsiteX850" fmla="*/ 156959 w 6500924"/>
              <a:gd name="connsiteY850" fmla="*/ 1526284 h 6858001"/>
              <a:gd name="connsiteX851" fmla="*/ 174253 w 6500924"/>
              <a:gd name="connsiteY851" fmla="*/ 1520648 h 6858001"/>
              <a:gd name="connsiteX852" fmla="*/ 760175 w 6500924"/>
              <a:gd name="connsiteY852" fmla="*/ 1515540 h 6858001"/>
              <a:gd name="connsiteX853" fmla="*/ 766121 w 6500924"/>
              <a:gd name="connsiteY853" fmla="*/ 1520316 h 6858001"/>
              <a:gd name="connsiteX854" fmla="*/ 760175 w 6500924"/>
              <a:gd name="connsiteY854" fmla="*/ 1515540 h 6858001"/>
              <a:gd name="connsiteX855" fmla="*/ 645949 w 6500924"/>
              <a:gd name="connsiteY855" fmla="*/ 1507594 h 6858001"/>
              <a:gd name="connsiteX856" fmla="*/ 677555 w 6500924"/>
              <a:gd name="connsiteY856" fmla="*/ 1508821 h 6858001"/>
              <a:gd name="connsiteX857" fmla="*/ 653966 w 6500924"/>
              <a:gd name="connsiteY857" fmla="*/ 1513682 h 6858001"/>
              <a:gd name="connsiteX858" fmla="*/ 588201 w 6500924"/>
              <a:gd name="connsiteY858" fmla="*/ 1521870 h 6858001"/>
              <a:gd name="connsiteX859" fmla="*/ 519005 w 6500924"/>
              <a:gd name="connsiteY859" fmla="*/ 1532259 h 6858001"/>
              <a:gd name="connsiteX860" fmla="*/ 462040 w 6500924"/>
              <a:gd name="connsiteY860" fmla="*/ 1539526 h 6858001"/>
              <a:gd name="connsiteX861" fmla="*/ 394965 w 6500924"/>
              <a:gd name="connsiteY861" fmla="*/ 1538698 h 6858001"/>
              <a:gd name="connsiteX862" fmla="*/ 372167 w 6500924"/>
              <a:gd name="connsiteY862" fmla="*/ 1537744 h 6858001"/>
              <a:gd name="connsiteX863" fmla="*/ 386655 w 6500924"/>
              <a:gd name="connsiteY863" fmla="*/ 1533367 h 6858001"/>
              <a:gd name="connsiteX864" fmla="*/ 393009 w 6500924"/>
              <a:gd name="connsiteY864" fmla="*/ 1531447 h 6858001"/>
              <a:gd name="connsiteX865" fmla="*/ 434352 w 6500924"/>
              <a:gd name="connsiteY865" fmla="*/ 1526635 h 6858001"/>
              <a:gd name="connsiteX866" fmla="*/ 566614 w 6500924"/>
              <a:gd name="connsiteY866" fmla="*/ 1514089 h 6858001"/>
              <a:gd name="connsiteX867" fmla="*/ 866284 w 6500924"/>
              <a:gd name="connsiteY867" fmla="*/ 1473477 h 6858001"/>
              <a:gd name="connsiteX868" fmla="*/ 758737 w 6500924"/>
              <a:gd name="connsiteY868" fmla="*/ 1493534 h 6858001"/>
              <a:gd name="connsiteX869" fmla="*/ 754081 w 6500924"/>
              <a:gd name="connsiteY869" fmla="*/ 1492344 h 6858001"/>
              <a:gd name="connsiteX870" fmla="*/ 747029 w 6500924"/>
              <a:gd name="connsiteY870" fmla="*/ 1487113 h 6858001"/>
              <a:gd name="connsiteX871" fmla="*/ 854809 w 6500924"/>
              <a:gd name="connsiteY871" fmla="*/ 1473509 h 6858001"/>
              <a:gd name="connsiteX872" fmla="*/ 1039022 w 6500924"/>
              <a:gd name="connsiteY872" fmla="*/ 1470292 h 6858001"/>
              <a:gd name="connsiteX873" fmla="*/ 1014998 w 6500924"/>
              <a:gd name="connsiteY873" fmla="*/ 1472919 h 6858001"/>
              <a:gd name="connsiteX874" fmla="*/ 994580 w 6500924"/>
              <a:gd name="connsiteY874" fmla="*/ 1477159 h 6858001"/>
              <a:gd name="connsiteX875" fmla="*/ 1016124 w 6500924"/>
              <a:gd name="connsiteY875" fmla="*/ 1483082 h 6858001"/>
              <a:gd name="connsiteX876" fmla="*/ 1023469 w 6500924"/>
              <a:gd name="connsiteY876" fmla="*/ 1480311 h 6858001"/>
              <a:gd name="connsiteX877" fmla="*/ 1039022 w 6500924"/>
              <a:gd name="connsiteY877" fmla="*/ 1470292 h 6858001"/>
              <a:gd name="connsiteX878" fmla="*/ 1072116 w 6500924"/>
              <a:gd name="connsiteY878" fmla="*/ 1461517 h 6858001"/>
              <a:gd name="connsiteX879" fmla="*/ 1064084 w 6500924"/>
              <a:gd name="connsiteY879" fmla="*/ 1461764 h 6858001"/>
              <a:gd name="connsiteX880" fmla="*/ 1055362 w 6500924"/>
              <a:gd name="connsiteY880" fmla="*/ 1464574 h 6858001"/>
              <a:gd name="connsiteX881" fmla="*/ 1059688 w 6500924"/>
              <a:gd name="connsiteY881" fmla="*/ 1469990 h 6858001"/>
              <a:gd name="connsiteX882" fmla="*/ 1071458 w 6500924"/>
              <a:gd name="connsiteY882" fmla="*/ 1468575 h 6858001"/>
              <a:gd name="connsiteX883" fmla="*/ 1074146 w 6500924"/>
              <a:gd name="connsiteY883" fmla="*/ 1463748 h 6858001"/>
              <a:gd name="connsiteX884" fmla="*/ 1072116 w 6500924"/>
              <a:gd name="connsiteY884" fmla="*/ 1461517 h 6858001"/>
              <a:gd name="connsiteX885" fmla="*/ 951151 w 6500924"/>
              <a:gd name="connsiteY885" fmla="*/ 1411787 h 6858001"/>
              <a:gd name="connsiteX886" fmla="*/ 954493 w 6500924"/>
              <a:gd name="connsiteY886" fmla="*/ 1416292 h 6858001"/>
              <a:gd name="connsiteX887" fmla="*/ 954743 w 6500924"/>
              <a:gd name="connsiteY887" fmla="*/ 1416628 h 6858001"/>
              <a:gd name="connsiteX888" fmla="*/ 956415 w 6500924"/>
              <a:gd name="connsiteY888" fmla="*/ 1418883 h 6858001"/>
              <a:gd name="connsiteX889" fmla="*/ 956499 w 6500924"/>
              <a:gd name="connsiteY889" fmla="*/ 1418996 h 6858001"/>
              <a:gd name="connsiteX890" fmla="*/ 954743 w 6500924"/>
              <a:gd name="connsiteY890" fmla="*/ 1416628 h 6858001"/>
              <a:gd name="connsiteX891" fmla="*/ 1222092 w 6500924"/>
              <a:gd name="connsiteY891" fmla="*/ 1400030 h 6858001"/>
              <a:gd name="connsiteX892" fmla="*/ 1228755 w 6500924"/>
              <a:gd name="connsiteY892" fmla="*/ 1409806 h 6858001"/>
              <a:gd name="connsiteX893" fmla="*/ 1228684 w 6500924"/>
              <a:gd name="connsiteY893" fmla="*/ 1402696 h 6858001"/>
              <a:gd name="connsiteX894" fmla="*/ 1222092 w 6500924"/>
              <a:gd name="connsiteY894" fmla="*/ 1400030 h 6858001"/>
              <a:gd name="connsiteX895" fmla="*/ 1460555 w 6500924"/>
              <a:gd name="connsiteY895" fmla="*/ 1386667 h 6858001"/>
              <a:gd name="connsiteX896" fmla="*/ 1436940 w 6500924"/>
              <a:gd name="connsiteY896" fmla="*/ 1387528 h 6858001"/>
              <a:gd name="connsiteX897" fmla="*/ 1426829 w 6500924"/>
              <a:gd name="connsiteY897" fmla="*/ 1390297 h 6858001"/>
              <a:gd name="connsiteX898" fmla="*/ 1432914 w 6500924"/>
              <a:gd name="connsiteY898" fmla="*/ 1391983 h 6858001"/>
              <a:gd name="connsiteX899" fmla="*/ 1453874 w 6500924"/>
              <a:gd name="connsiteY899" fmla="*/ 1392927 h 6858001"/>
              <a:gd name="connsiteX900" fmla="*/ 1481211 w 6500924"/>
              <a:gd name="connsiteY900" fmla="*/ 1394118 h 6858001"/>
              <a:gd name="connsiteX901" fmla="*/ 1480386 w 6500924"/>
              <a:gd name="connsiteY901" fmla="*/ 1388747 h 6858001"/>
              <a:gd name="connsiteX902" fmla="*/ 1474595 w 6500924"/>
              <a:gd name="connsiteY902" fmla="*/ 1387535 h 6858001"/>
              <a:gd name="connsiteX903" fmla="*/ 422980 w 6500924"/>
              <a:gd name="connsiteY903" fmla="*/ 1278192 h 6858001"/>
              <a:gd name="connsiteX904" fmla="*/ 458169 w 6500924"/>
              <a:gd name="connsiteY904" fmla="*/ 1285326 h 6858001"/>
              <a:gd name="connsiteX905" fmla="*/ 420155 w 6500924"/>
              <a:gd name="connsiteY905" fmla="*/ 1287879 h 6858001"/>
              <a:gd name="connsiteX906" fmla="*/ 411945 w 6500924"/>
              <a:gd name="connsiteY906" fmla="*/ 1280950 h 6858001"/>
              <a:gd name="connsiteX907" fmla="*/ 422980 w 6500924"/>
              <a:gd name="connsiteY907" fmla="*/ 1278192 h 6858001"/>
              <a:gd name="connsiteX908" fmla="*/ 215646 w 6500924"/>
              <a:gd name="connsiteY908" fmla="*/ 1081450 h 6858001"/>
              <a:gd name="connsiteX909" fmla="*/ 220841 w 6500924"/>
              <a:gd name="connsiteY909" fmla="*/ 1088235 h 6858001"/>
              <a:gd name="connsiteX910" fmla="*/ 215646 w 6500924"/>
              <a:gd name="connsiteY910" fmla="*/ 1081450 h 6858001"/>
              <a:gd name="connsiteX911" fmla="*/ 252546 w 6500924"/>
              <a:gd name="connsiteY911" fmla="*/ 1075793 h 6858001"/>
              <a:gd name="connsiteX912" fmla="*/ 242235 w 6500924"/>
              <a:gd name="connsiteY912" fmla="*/ 1079257 h 6858001"/>
              <a:gd name="connsiteX913" fmla="*/ 252546 w 6500924"/>
              <a:gd name="connsiteY913" fmla="*/ 1075793 h 6858001"/>
              <a:gd name="connsiteX914" fmla="*/ 804477 w 6500924"/>
              <a:gd name="connsiteY914" fmla="*/ 1051201 h 6858001"/>
              <a:gd name="connsiteX915" fmla="*/ 803637 w 6500924"/>
              <a:gd name="connsiteY915" fmla="*/ 1052807 h 6858001"/>
              <a:gd name="connsiteX916" fmla="*/ 798252 w 6500924"/>
              <a:gd name="connsiteY916" fmla="*/ 1051522 h 6858001"/>
              <a:gd name="connsiteX917" fmla="*/ 765284 w 6500924"/>
              <a:gd name="connsiteY917" fmla="*/ 1046874 h 6858001"/>
              <a:gd name="connsiteX918" fmla="*/ 728940 w 6500924"/>
              <a:gd name="connsiteY918" fmla="*/ 1049004 h 6858001"/>
              <a:gd name="connsiteX919" fmla="*/ 719009 w 6500924"/>
              <a:gd name="connsiteY919" fmla="*/ 1050467 h 6858001"/>
              <a:gd name="connsiteX920" fmla="*/ 741805 w 6500924"/>
              <a:gd name="connsiteY920" fmla="*/ 1049469 h 6858001"/>
              <a:gd name="connsiteX921" fmla="*/ 353219 w 6500924"/>
              <a:gd name="connsiteY921" fmla="*/ 1001477 h 6858001"/>
              <a:gd name="connsiteX922" fmla="*/ 357747 w 6500924"/>
              <a:gd name="connsiteY922" fmla="*/ 1002176 h 6858001"/>
              <a:gd name="connsiteX923" fmla="*/ 363382 w 6500924"/>
              <a:gd name="connsiteY923" fmla="*/ 1003443 h 6858001"/>
              <a:gd name="connsiteX924" fmla="*/ 343000 w 6500924"/>
              <a:gd name="connsiteY924" fmla="*/ 1002707 h 6858001"/>
              <a:gd name="connsiteX925" fmla="*/ 830768 w 6500924"/>
              <a:gd name="connsiteY925" fmla="*/ 826811 h 6858001"/>
              <a:gd name="connsiteX926" fmla="*/ 785146 w 6500924"/>
              <a:gd name="connsiteY926" fmla="*/ 829711 h 6858001"/>
              <a:gd name="connsiteX927" fmla="*/ 728325 w 6500924"/>
              <a:gd name="connsiteY927" fmla="*/ 831179 h 6858001"/>
              <a:gd name="connsiteX928" fmla="*/ 709449 w 6500924"/>
              <a:gd name="connsiteY928" fmla="*/ 829773 h 6858001"/>
              <a:gd name="connsiteX929" fmla="*/ 698345 w 6500924"/>
              <a:gd name="connsiteY929" fmla="*/ 832272 h 6858001"/>
              <a:gd name="connsiteX930" fmla="*/ 748405 w 6500924"/>
              <a:gd name="connsiteY930" fmla="*/ 832226 h 6858001"/>
              <a:gd name="connsiteX931" fmla="*/ 808679 w 6500924"/>
              <a:gd name="connsiteY931" fmla="*/ 832009 h 6858001"/>
              <a:gd name="connsiteX932" fmla="*/ 920866 w 6500924"/>
              <a:gd name="connsiteY932" fmla="*/ 823070 h 6858001"/>
              <a:gd name="connsiteX933" fmla="*/ 880021 w 6500924"/>
              <a:gd name="connsiteY933" fmla="*/ 830517 h 6858001"/>
              <a:gd name="connsiteX934" fmla="*/ 882704 w 6500924"/>
              <a:gd name="connsiteY934" fmla="*/ 830994 h 6858001"/>
              <a:gd name="connsiteX935" fmla="*/ 960572 w 6500924"/>
              <a:gd name="connsiteY935" fmla="*/ 831154 h 6858001"/>
              <a:gd name="connsiteX936" fmla="*/ 947776 w 6500924"/>
              <a:gd name="connsiteY936" fmla="*/ 825694 h 6858001"/>
              <a:gd name="connsiteX937" fmla="*/ 1019297 w 6500924"/>
              <a:gd name="connsiteY937" fmla="*/ 760700 h 6858001"/>
              <a:gd name="connsiteX938" fmla="*/ 1021092 w 6500924"/>
              <a:gd name="connsiteY938" fmla="*/ 763047 h 6858001"/>
              <a:gd name="connsiteX939" fmla="*/ 1021175 w 6500924"/>
              <a:gd name="connsiteY939" fmla="*/ 763150 h 6858001"/>
              <a:gd name="connsiteX940" fmla="*/ 1019298 w 6500924"/>
              <a:gd name="connsiteY940" fmla="*/ 760700 h 6858001"/>
              <a:gd name="connsiteX941" fmla="*/ 646627 w 6500924"/>
              <a:gd name="connsiteY941" fmla="*/ 663391 h 6858001"/>
              <a:gd name="connsiteX942" fmla="*/ 644513 w 6500924"/>
              <a:gd name="connsiteY942" fmla="*/ 667998 h 6858001"/>
              <a:gd name="connsiteX943" fmla="*/ 619739 w 6500924"/>
              <a:gd name="connsiteY943" fmla="*/ 670569 h 6858001"/>
              <a:gd name="connsiteX944" fmla="*/ 631765 w 6500924"/>
              <a:gd name="connsiteY944" fmla="*/ 663997 h 6858001"/>
              <a:gd name="connsiteX945" fmla="*/ 646627 w 6500924"/>
              <a:gd name="connsiteY945" fmla="*/ 663391 h 6858001"/>
              <a:gd name="connsiteX946" fmla="*/ 195021 w 6500924"/>
              <a:gd name="connsiteY946" fmla="*/ 657636 h 6858001"/>
              <a:gd name="connsiteX947" fmla="*/ 201054 w 6500924"/>
              <a:gd name="connsiteY947" fmla="*/ 661889 h 6858001"/>
              <a:gd name="connsiteX948" fmla="*/ 195021 w 6500924"/>
              <a:gd name="connsiteY948" fmla="*/ 657636 h 6858001"/>
              <a:gd name="connsiteX949" fmla="*/ 219362 w 6500924"/>
              <a:gd name="connsiteY949" fmla="*/ 656816 h 6858001"/>
              <a:gd name="connsiteX950" fmla="*/ 224200 w 6500924"/>
              <a:gd name="connsiteY950" fmla="*/ 657004 h 6858001"/>
              <a:gd name="connsiteX951" fmla="*/ 201054 w 6500924"/>
              <a:gd name="connsiteY951" fmla="*/ 661889 h 6858001"/>
              <a:gd name="connsiteX952" fmla="*/ 739546 w 6500924"/>
              <a:gd name="connsiteY952" fmla="*/ 643970 h 6858001"/>
              <a:gd name="connsiteX953" fmla="*/ 750543 w 6500924"/>
              <a:gd name="connsiteY953" fmla="*/ 647623 h 6858001"/>
              <a:gd name="connsiteX954" fmla="*/ 739546 w 6500924"/>
              <a:gd name="connsiteY954" fmla="*/ 643970 h 6858001"/>
              <a:gd name="connsiteX955" fmla="*/ 224669 w 6500924"/>
              <a:gd name="connsiteY955" fmla="*/ 624205 h 6858001"/>
              <a:gd name="connsiteX956" fmla="*/ 230396 w 6500924"/>
              <a:gd name="connsiteY956" fmla="*/ 628666 h 6858001"/>
              <a:gd name="connsiteX957" fmla="*/ 224669 w 6500924"/>
              <a:gd name="connsiteY957" fmla="*/ 624205 h 6858001"/>
              <a:gd name="connsiteX958" fmla="*/ 650813 w 6500924"/>
              <a:gd name="connsiteY958" fmla="*/ 611121 h 6858001"/>
              <a:gd name="connsiteX959" fmla="*/ 659195 w 6500924"/>
              <a:gd name="connsiteY959" fmla="*/ 617027 h 6858001"/>
              <a:gd name="connsiteX960" fmla="*/ 650813 w 6500924"/>
              <a:gd name="connsiteY960" fmla="*/ 611121 h 6858001"/>
              <a:gd name="connsiteX961" fmla="*/ 684629 w 6500924"/>
              <a:gd name="connsiteY961" fmla="*/ 609979 h 6858001"/>
              <a:gd name="connsiteX962" fmla="*/ 691349 w 6500924"/>
              <a:gd name="connsiteY962" fmla="*/ 610243 h 6858001"/>
              <a:gd name="connsiteX963" fmla="*/ 659195 w 6500924"/>
              <a:gd name="connsiteY963" fmla="*/ 617027 h 6858001"/>
              <a:gd name="connsiteX964" fmla="*/ 952328 w 6500924"/>
              <a:gd name="connsiteY964" fmla="*/ 580739 h 6858001"/>
              <a:gd name="connsiteX965" fmla="*/ 891123 w 6500924"/>
              <a:gd name="connsiteY965" fmla="*/ 596490 h 6858001"/>
              <a:gd name="connsiteX966" fmla="*/ 893286 w 6500924"/>
              <a:gd name="connsiteY966" fmla="*/ 596333 h 6858001"/>
              <a:gd name="connsiteX967" fmla="*/ 934226 w 6500924"/>
              <a:gd name="connsiteY967" fmla="*/ 592993 h 6858001"/>
              <a:gd name="connsiteX968" fmla="*/ 949144 w 6500924"/>
              <a:gd name="connsiteY968" fmla="*/ 590797 h 6858001"/>
              <a:gd name="connsiteX969" fmla="*/ 958572 w 6500924"/>
              <a:gd name="connsiteY969" fmla="*/ 588625 h 6858001"/>
              <a:gd name="connsiteX970" fmla="*/ 963947 w 6500924"/>
              <a:gd name="connsiteY970" fmla="*/ 585285 h 6858001"/>
              <a:gd name="connsiteX971" fmla="*/ 1068924 w 6500924"/>
              <a:gd name="connsiteY971" fmla="*/ 573844 h 6858001"/>
              <a:gd name="connsiteX972" fmla="*/ 1065774 w 6500924"/>
              <a:gd name="connsiteY972" fmla="*/ 574303 h 6858001"/>
              <a:gd name="connsiteX973" fmla="*/ 1063506 w 6500924"/>
              <a:gd name="connsiteY973" fmla="*/ 574846 h 6858001"/>
              <a:gd name="connsiteX974" fmla="*/ 1096928 w 6500924"/>
              <a:gd name="connsiteY974" fmla="*/ 559080 h 6858001"/>
              <a:gd name="connsiteX975" fmla="*/ 1091182 w 6500924"/>
              <a:gd name="connsiteY975" fmla="*/ 559494 h 6858001"/>
              <a:gd name="connsiteX976" fmla="*/ 1059997 w 6500924"/>
              <a:gd name="connsiteY976" fmla="*/ 566571 h 6858001"/>
              <a:gd name="connsiteX977" fmla="*/ 1059014 w 6500924"/>
              <a:gd name="connsiteY977" fmla="*/ 566855 h 6858001"/>
              <a:gd name="connsiteX978" fmla="*/ 406464 w 6500924"/>
              <a:gd name="connsiteY978" fmla="*/ 557929 h 6858001"/>
              <a:gd name="connsiteX979" fmla="*/ 412506 w 6500924"/>
              <a:gd name="connsiteY979" fmla="*/ 559594 h 6858001"/>
              <a:gd name="connsiteX980" fmla="*/ 400281 w 6500924"/>
              <a:gd name="connsiteY980" fmla="*/ 567926 h 6858001"/>
              <a:gd name="connsiteX981" fmla="*/ 395666 w 6500924"/>
              <a:gd name="connsiteY981" fmla="*/ 564464 h 6858001"/>
              <a:gd name="connsiteX982" fmla="*/ 406464 w 6500924"/>
              <a:gd name="connsiteY982" fmla="*/ 557929 h 6858001"/>
              <a:gd name="connsiteX983" fmla="*/ 423302 w 6500924"/>
              <a:gd name="connsiteY983" fmla="*/ 553057 h 6858001"/>
              <a:gd name="connsiteX984" fmla="*/ 429345 w 6500924"/>
              <a:gd name="connsiteY984" fmla="*/ 554722 h 6858001"/>
              <a:gd name="connsiteX985" fmla="*/ 417120 w 6500924"/>
              <a:gd name="connsiteY985" fmla="*/ 563056 h 6858001"/>
              <a:gd name="connsiteX986" fmla="*/ 412506 w 6500924"/>
              <a:gd name="connsiteY986" fmla="*/ 559594 h 6858001"/>
              <a:gd name="connsiteX987" fmla="*/ 423302 w 6500924"/>
              <a:gd name="connsiteY987" fmla="*/ 553057 h 6858001"/>
              <a:gd name="connsiteX988" fmla="*/ 474581 w 6500924"/>
              <a:gd name="connsiteY988" fmla="*/ 544812 h 6858001"/>
              <a:gd name="connsiteX989" fmla="*/ 429345 w 6500924"/>
              <a:gd name="connsiteY989" fmla="*/ 554722 h 6858001"/>
              <a:gd name="connsiteX990" fmla="*/ 454149 w 6500924"/>
              <a:gd name="connsiteY990" fmla="*/ 545385 h 6858001"/>
              <a:gd name="connsiteX991" fmla="*/ 474581 w 6500924"/>
              <a:gd name="connsiteY991" fmla="*/ 544812 h 6858001"/>
              <a:gd name="connsiteX992" fmla="*/ 694465 w 6500924"/>
              <a:gd name="connsiteY992" fmla="*/ 478314 h 6858001"/>
              <a:gd name="connsiteX993" fmla="*/ 700192 w 6500924"/>
              <a:gd name="connsiteY993" fmla="*/ 482776 h 6858001"/>
              <a:gd name="connsiteX994" fmla="*/ 694465 w 6500924"/>
              <a:gd name="connsiteY994" fmla="*/ 478314 h 6858001"/>
              <a:gd name="connsiteX995" fmla="*/ 800707 w 6500924"/>
              <a:gd name="connsiteY995" fmla="*/ 475800 h 6858001"/>
              <a:gd name="connsiteX996" fmla="*/ 772140 w 6500924"/>
              <a:gd name="connsiteY996" fmla="*/ 478545 h 6858001"/>
              <a:gd name="connsiteX997" fmla="*/ 775487 w 6500924"/>
              <a:gd name="connsiteY997" fmla="*/ 486178 h 6858001"/>
              <a:gd name="connsiteX998" fmla="*/ 784398 w 6500924"/>
              <a:gd name="connsiteY998" fmla="*/ 485750 h 6858001"/>
              <a:gd name="connsiteX999" fmla="*/ 787730 w 6500924"/>
              <a:gd name="connsiteY999" fmla="*/ 484995 h 6858001"/>
              <a:gd name="connsiteX1000" fmla="*/ 799479 w 6500924"/>
              <a:gd name="connsiteY1000" fmla="*/ 479736 h 6858001"/>
              <a:gd name="connsiteX1001" fmla="*/ 800707 w 6500924"/>
              <a:gd name="connsiteY1001" fmla="*/ 475800 h 6858001"/>
              <a:gd name="connsiteX1002" fmla="*/ 152230 w 6500924"/>
              <a:gd name="connsiteY1002" fmla="*/ 473772 h 6858001"/>
              <a:gd name="connsiteX1003" fmla="*/ 276870 w 6500924"/>
              <a:gd name="connsiteY1003" fmla="*/ 476370 h 6858001"/>
              <a:gd name="connsiteX1004" fmla="*/ 264457 w 6500924"/>
              <a:gd name="connsiteY1004" fmla="*/ 480213 h 6858001"/>
              <a:gd name="connsiteX1005" fmla="*/ 237314 w 6500924"/>
              <a:gd name="connsiteY1005" fmla="*/ 490558 h 6858001"/>
              <a:gd name="connsiteX1006" fmla="*/ 179842 w 6500924"/>
              <a:gd name="connsiteY1006" fmla="*/ 488149 h 6858001"/>
              <a:gd name="connsiteX1007" fmla="*/ 120153 w 6500924"/>
              <a:gd name="connsiteY1007" fmla="*/ 483210 h 6858001"/>
              <a:gd name="connsiteX1008" fmla="*/ 137447 w 6500924"/>
              <a:gd name="connsiteY1008" fmla="*/ 477573 h 6858001"/>
              <a:gd name="connsiteX1009" fmla="*/ 723369 w 6500924"/>
              <a:gd name="connsiteY1009" fmla="*/ 472466 h 6858001"/>
              <a:gd name="connsiteX1010" fmla="*/ 729313 w 6500924"/>
              <a:gd name="connsiteY1010" fmla="*/ 477243 h 6858001"/>
              <a:gd name="connsiteX1011" fmla="*/ 723369 w 6500924"/>
              <a:gd name="connsiteY1011" fmla="*/ 472466 h 6858001"/>
              <a:gd name="connsiteX1012" fmla="*/ 609142 w 6500924"/>
              <a:gd name="connsiteY1012" fmla="*/ 464520 h 6858001"/>
              <a:gd name="connsiteX1013" fmla="*/ 640750 w 6500924"/>
              <a:gd name="connsiteY1013" fmla="*/ 465747 h 6858001"/>
              <a:gd name="connsiteX1014" fmla="*/ 564181 w 6500924"/>
              <a:gd name="connsiteY1014" fmla="*/ 481524 h 6858001"/>
              <a:gd name="connsiteX1015" fmla="*/ 507592 w 6500924"/>
              <a:gd name="connsiteY1015" fmla="*/ 497468 h 6858001"/>
              <a:gd name="connsiteX1016" fmla="*/ 358160 w 6500924"/>
              <a:gd name="connsiteY1016" fmla="*/ 495626 h 6858001"/>
              <a:gd name="connsiteX1017" fmla="*/ 335361 w 6500924"/>
              <a:gd name="connsiteY1017" fmla="*/ 494670 h 6858001"/>
              <a:gd name="connsiteX1018" fmla="*/ 349849 w 6500924"/>
              <a:gd name="connsiteY1018" fmla="*/ 490292 h 6858001"/>
              <a:gd name="connsiteX1019" fmla="*/ 388476 w 6500924"/>
              <a:gd name="connsiteY1019" fmla="*/ 477935 h 6858001"/>
              <a:gd name="connsiteX1020" fmla="*/ 387333 w 6500924"/>
              <a:gd name="connsiteY1020" fmla="*/ 476802 h 6858001"/>
              <a:gd name="connsiteX1021" fmla="*/ 459944 w 6500924"/>
              <a:gd name="connsiteY1021" fmla="*/ 476734 h 6858001"/>
              <a:gd name="connsiteX1022" fmla="*/ 609142 w 6500924"/>
              <a:gd name="connsiteY1022" fmla="*/ 464520 h 6858001"/>
              <a:gd name="connsiteX1023" fmla="*/ 829478 w 6500924"/>
              <a:gd name="connsiteY1023" fmla="*/ 430402 h 6858001"/>
              <a:gd name="connsiteX1024" fmla="*/ 721932 w 6500924"/>
              <a:gd name="connsiteY1024" fmla="*/ 450459 h 6858001"/>
              <a:gd name="connsiteX1025" fmla="*/ 717276 w 6500924"/>
              <a:gd name="connsiteY1025" fmla="*/ 449271 h 6858001"/>
              <a:gd name="connsiteX1026" fmla="*/ 710224 w 6500924"/>
              <a:gd name="connsiteY1026" fmla="*/ 444039 h 6858001"/>
              <a:gd name="connsiteX1027" fmla="*/ 818004 w 6500924"/>
              <a:gd name="connsiteY1027" fmla="*/ 430435 h 6858001"/>
              <a:gd name="connsiteX1028" fmla="*/ 1037025 w 6500924"/>
              <a:gd name="connsiteY1028" fmla="*/ 421241 h 6858001"/>
              <a:gd name="connsiteX1029" fmla="*/ 1021543 w 6500924"/>
              <a:gd name="connsiteY1029" fmla="*/ 425154 h 6858001"/>
              <a:gd name="connsiteX1030" fmla="*/ 1020373 w 6500924"/>
              <a:gd name="connsiteY1030" fmla="*/ 426266 h 6858001"/>
              <a:gd name="connsiteX1031" fmla="*/ 1022882 w 6500924"/>
              <a:gd name="connsiteY1031" fmla="*/ 426916 h 6858001"/>
              <a:gd name="connsiteX1032" fmla="*/ 1034653 w 6500924"/>
              <a:gd name="connsiteY1032" fmla="*/ 425501 h 6858001"/>
              <a:gd name="connsiteX1033" fmla="*/ 914347 w 6500924"/>
              <a:gd name="connsiteY1033" fmla="*/ 368712 h 6858001"/>
              <a:gd name="connsiteX1034" fmla="*/ 917688 w 6500924"/>
              <a:gd name="connsiteY1034" fmla="*/ 373219 h 6858001"/>
              <a:gd name="connsiteX1035" fmla="*/ 919100 w 6500924"/>
              <a:gd name="connsiteY1035" fmla="*/ 375124 h 6858001"/>
              <a:gd name="connsiteX1036" fmla="*/ 919692 w 6500924"/>
              <a:gd name="connsiteY1036" fmla="*/ 375923 h 6858001"/>
              <a:gd name="connsiteX1037" fmla="*/ 919609 w 6500924"/>
              <a:gd name="connsiteY1037" fmla="*/ 375809 h 6858001"/>
              <a:gd name="connsiteX1038" fmla="*/ 919100 w 6500924"/>
              <a:gd name="connsiteY1038" fmla="*/ 375124 h 6858001"/>
              <a:gd name="connsiteX1039" fmla="*/ 1185284 w 6500924"/>
              <a:gd name="connsiteY1039" fmla="*/ 356956 h 6858001"/>
              <a:gd name="connsiteX1040" fmla="*/ 1191950 w 6500924"/>
              <a:gd name="connsiteY1040" fmla="*/ 366732 h 6858001"/>
              <a:gd name="connsiteX1041" fmla="*/ 1191879 w 6500924"/>
              <a:gd name="connsiteY1041" fmla="*/ 359622 h 6858001"/>
              <a:gd name="connsiteX1042" fmla="*/ 1185284 w 6500924"/>
              <a:gd name="connsiteY1042" fmla="*/ 356956 h 6858001"/>
              <a:gd name="connsiteX1043" fmla="*/ 1432172 w 6500924"/>
              <a:gd name="connsiteY1043" fmla="*/ 343285 h 6858001"/>
              <a:gd name="connsiteX1044" fmla="*/ 1400135 w 6500924"/>
              <a:gd name="connsiteY1044" fmla="*/ 344453 h 6858001"/>
              <a:gd name="connsiteX1045" fmla="*/ 1390025 w 6500924"/>
              <a:gd name="connsiteY1045" fmla="*/ 347224 h 6858001"/>
              <a:gd name="connsiteX1046" fmla="*/ 1396108 w 6500924"/>
              <a:gd name="connsiteY1046" fmla="*/ 348910 h 6858001"/>
              <a:gd name="connsiteX1047" fmla="*/ 1417069 w 6500924"/>
              <a:gd name="connsiteY1047" fmla="*/ 349853 h 6858001"/>
              <a:gd name="connsiteX1048" fmla="*/ 1429108 w 6500924"/>
              <a:gd name="connsiteY1048" fmla="*/ 351559 h 6858001"/>
              <a:gd name="connsiteX1049" fmla="*/ 1443727 w 6500924"/>
              <a:gd name="connsiteY1049" fmla="*/ 351067 h 6858001"/>
              <a:gd name="connsiteX1050" fmla="*/ 1444385 w 6500924"/>
              <a:gd name="connsiteY1050" fmla="*/ 350907 h 6858001"/>
              <a:gd name="connsiteX1051" fmla="*/ 1443580 w 6500924"/>
              <a:gd name="connsiteY1051" fmla="*/ 345673 h 6858001"/>
              <a:gd name="connsiteX1052" fmla="*/ 1432172 w 6500924"/>
              <a:gd name="connsiteY1052" fmla="*/ 343285 h 6858001"/>
              <a:gd name="connsiteX1053" fmla="*/ 1419283 w 6500924"/>
              <a:gd name="connsiteY1053" fmla="*/ 314194 h 6858001"/>
              <a:gd name="connsiteX1054" fmla="*/ 1238670 w 6500924"/>
              <a:gd name="connsiteY1054" fmla="*/ 348101 h 6858001"/>
              <a:gd name="connsiteX1055" fmla="*/ 1341092 w 6500924"/>
              <a:gd name="connsiteY1055" fmla="*/ 333353 h 6858001"/>
              <a:gd name="connsiteX1056" fmla="*/ 1442276 w 6500924"/>
              <a:gd name="connsiteY1056" fmla="*/ 318347 h 6858001"/>
              <a:gd name="connsiteX1057" fmla="*/ 1437386 w 6500924"/>
              <a:gd name="connsiteY1057" fmla="*/ 315795 h 6858001"/>
              <a:gd name="connsiteX1058" fmla="*/ 1435842 w 6500924"/>
              <a:gd name="connsiteY1058" fmla="*/ 315553 h 6858001"/>
              <a:gd name="connsiteX1059" fmla="*/ 1433545 w 6500924"/>
              <a:gd name="connsiteY1059" fmla="*/ 315585 h 6858001"/>
              <a:gd name="connsiteX1060" fmla="*/ 1434644 w 6500924"/>
              <a:gd name="connsiteY1060" fmla="*/ 315364 h 6858001"/>
              <a:gd name="connsiteX1061" fmla="*/ 1429627 w 6500924"/>
              <a:gd name="connsiteY1061" fmla="*/ 314578 h 6858001"/>
              <a:gd name="connsiteX1062" fmla="*/ 1419283 w 6500924"/>
              <a:gd name="connsiteY1062" fmla="*/ 314194 h 6858001"/>
              <a:gd name="connsiteX1063" fmla="*/ 1516387 w 6500924"/>
              <a:gd name="connsiteY1063" fmla="*/ 308910 h 6858001"/>
              <a:gd name="connsiteX1064" fmla="*/ 1488259 w 6500924"/>
              <a:gd name="connsiteY1064" fmla="*/ 311440 h 6858001"/>
              <a:gd name="connsiteX1065" fmla="*/ 1453130 w 6500924"/>
              <a:gd name="connsiteY1065" fmla="*/ 314658 h 6858001"/>
              <a:gd name="connsiteX1066" fmla="*/ 1453473 w 6500924"/>
              <a:gd name="connsiteY1066" fmla="*/ 315010 h 6858001"/>
              <a:gd name="connsiteX1067" fmla="*/ 1518442 w 6500924"/>
              <a:gd name="connsiteY1067" fmla="*/ 314890 h 6858001"/>
              <a:gd name="connsiteX1068" fmla="*/ 1482693 w 6500924"/>
              <a:gd name="connsiteY1068" fmla="*/ 305628 h 6858001"/>
              <a:gd name="connsiteX1069" fmla="*/ 1463856 w 6500924"/>
              <a:gd name="connsiteY1069" fmla="*/ 307490 h 6858001"/>
              <a:gd name="connsiteX1070" fmla="*/ 1454880 w 6500924"/>
              <a:gd name="connsiteY1070" fmla="*/ 309669 h 6858001"/>
              <a:gd name="connsiteX1071" fmla="*/ 1451605 w 6500924"/>
              <a:gd name="connsiteY1071" fmla="*/ 311972 h 6858001"/>
              <a:gd name="connsiteX1072" fmla="*/ 1483298 w 6500924"/>
              <a:gd name="connsiteY1072" fmla="*/ 305635 h 6858001"/>
              <a:gd name="connsiteX1073" fmla="*/ 1692395 w 6500924"/>
              <a:gd name="connsiteY1073" fmla="*/ 294155 h 6858001"/>
              <a:gd name="connsiteX1074" fmla="*/ 1680346 w 6500924"/>
              <a:gd name="connsiteY1074" fmla="*/ 295493 h 6858001"/>
              <a:gd name="connsiteX1075" fmla="*/ 1614449 w 6500924"/>
              <a:gd name="connsiteY1075" fmla="*/ 300300 h 6858001"/>
              <a:gd name="connsiteX1076" fmla="*/ 1606854 w 6500924"/>
              <a:gd name="connsiteY1076" fmla="*/ 296788 h 6858001"/>
              <a:gd name="connsiteX1077" fmla="*/ 1603534 w 6500924"/>
              <a:gd name="connsiteY1077" fmla="*/ 295564 h 6858001"/>
              <a:gd name="connsiteX1078" fmla="*/ 1590913 w 6500924"/>
              <a:gd name="connsiteY1078" fmla="*/ 297562 h 6858001"/>
              <a:gd name="connsiteX1079" fmla="*/ 1543661 w 6500924"/>
              <a:gd name="connsiteY1079" fmla="*/ 306983 h 6858001"/>
              <a:gd name="connsiteX1080" fmla="*/ 1544761 w 6500924"/>
              <a:gd name="connsiteY1080" fmla="*/ 307241 h 6858001"/>
              <a:gd name="connsiteX1081" fmla="*/ 1610934 w 6500924"/>
              <a:gd name="connsiteY1081" fmla="*/ 305811 h 6858001"/>
              <a:gd name="connsiteX1082" fmla="*/ 1657312 w 6500924"/>
              <a:gd name="connsiteY1082" fmla="*/ 303800 h 6858001"/>
              <a:gd name="connsiteX1083" fmla="*/ 1660273 w 6500924"/>
              <a:gd name="connsiteY1083" fmla="*/ 303597 h 6858001"/>
              <a:gd name="connsiteX1084" fmla="*/ 1692248 w 6500924"/>
              <a:gd name="connsiteY1084" fmla="*/ 297268 h 6858001"/>
              <a:gd name="connsiteX1085" fmla="*/ 386174 w 6500924"/>
              <a:gd name="connsiteY1085" fmla="*/ 235117 h 6858001"/>
              <a:gd name="connsiteX1086" fmla="*/ 421364 w 6500924"/>
              <a:gd name="connsiteY1086" fmla="*/ 242252 h 6858001"/>
              <a:gd name="connsiteX1087" fmla="*/ 383348 w 6500924"/>
              <a:gd name="connsiteY1087" fmla="*/ 244804 h 6858001"/>
              <a:gd name="connsiteX1088" fmla="*/ 375140 w 6500924"/>
              <a:gd name="connsiteY1088" fmla="*/ 237877 h 6858001"/>
              <a:gd name="connsiteX1089" fmla="*/ 386174 w 6500924"/>
              <a:gd name="connsiteY1089" fmla="*/ 235117 h 6858001"/>
              <a:gd name="connsiteX1090" fmla="*/ 706573 w 6500924"/>
              <a:gd name="connsiteY1090" fmla="*/ 153161 h 6858001"/>
              <a:gd name="connsiteX1091" fmla="*/ 696262 w 6500924"/>
              <a:gd name="connsiteY1091" fmla="*/ 156627 h 6858001"/>
              <a:gd name="connsiteX1092" fmla="*/ 706573 w 6500924"/>
              <a:gd name="connsiteY1092" fmla="*/ 153161 h 6858001"/>
              <a:gd name="connsiteX1093" fmla="*/ 178841 w 6500924"/>
              <a:gd name="connsiteY1093" fmla="*/ 38375 h 6858001"/>
              <a:gd name="connsiteX1094" fmla="*/ 184035 w 6500924"/>
              <a:gd name="connsiteY1094" fmla="*/ 45162 h 6858001"/>
              <a:gd name="connsiteX1095" fmla="*/ 178841 w 6500924"/>
              <a:gd name="connsiteY1095" fmla="*/ 38375 h 6858001"/>
              <a:gd name="connsiteX1096" fmla="*/ 215741 w 6500924"/>
              <a:gd name="connsiteY1096" fmla="*/ 32718 h 6858001"/>
              <a:gd name="connsiteX1097" fmla="*/ 205431 w 6500924"/>
              <a:gd name="connsiteY1097" fmla="*/ 36181 h 6858001"/>
              <a:gd name="connsiteX1098" fmla="*/ 215741 w 6500924"/>
              <a:gd name="connsiteY1098" fmla="*/ 32718 h 6858001"/>
              <a:gd name="connsiteX1099" fmla="*/ 517145 w 6500924"/>
              <a:gd name="connsiteY1099" fmla="*/ 0 h 6858001"/>
              <a:gd name="connsiteX1100" fmla="*/ 6500924 w 6500924"/>
              <a:gd name="connsiteY1100" fmla="*/ 0 h 6858001"/>
              <a:gd name="connsiteX1101" fmla="*/ 6500924 w 6500924"/>
              <a:gd name="connsiteY1101" fmla="*/ 6858001 h 6858001"/>
              <a:gd name="connsiteX1102" fmla="*/ 1982812 w 6500924"/>
              <a:gd name="connsiteY1102" fmla="*/ 6858000 h 6858001"/>
              <a:gd name="connsiteX1103" fmla="*/ 1923614 w 6500924"/>
              <a:gd name="connsiteY1103" fmla="*/ 6858000 h 6858001"/>
              <a:gd name="connsiteX1104" fmla="*/ 1981026 w 6500924"/>
              <a:gd name="connsiteY1104" fmla="*/ 6833196 h 6858001"/>
              <a:gd name="connsiteX1105" fmla="*/ 1781756 w 6500924"/>
              <a:gd name="connsiteY1105" fmla="*/ 6803379 h 6858001"/>
              <a:gd name="connsiteX1106" fmla="*/ 2055776 w 6500924"/>
              <a:gd name="connsiteY1106" fmla="*/ 6778424 h 6858001"/>
              <a:gd name="connsiteX1107" fmla="*/ 2231465 w 6500924"/>
              <a:gd name="connsiteY1107" fmla="*/ 6767778 h 6858001"/>
              <a:gd name="connsiteX1108" fmla="*/ 2233513 w 6500924"/>
              <a:gd name="connsiteY1108" fmla="*/ 6773511 h 6858001"/>
              <a:gd name="connsiteX1109" fmla="*/ 2234195 w 6500924"/>
              <a:gd name="connsiteY1109" fmla="*/ 6775422 h 6858001"/>
              <a:gd name="connsiteX1110" fmla="*/ 2233892 w 6500924"/>
              <a:gd name="connsiteY1110" fmla="*/ 6774573 h 6858001"/>
              <a:gd name="connsiteX1111" fmla="*/ 2233513 w 6500924"/>
              <a:gd name="connsiteY1111" fmla="*/ 6773511 h 6858001"/>
              <a:gd name="connsiteX1112" fmla="*/ 2232376 w 6500924"/>
              <a:gd name="connsiteY1112" fmla="*/ 6770326 h 6858001"/>
              <a:gd name="connsiteX1113" fmla="*/ 2231465 w 6500924"/>
              <a:gd name="connsiteY1113" fmla="*/ 6767778 h 6858001"/>
              <a:gd name="connsiteX1114" fmla="*/ 2021871 w 6500924"/>
              <a:gd name="connsiteY1114" fmla="*/ 6760162 h 6858001"/>
              <a:gd name="connsiteX1115" fmla="*/ 2011611 w 6500924"/>
              <a:gd name="connsiteY1115" fmla="*/ 6739416 h 6858001"/>
              <a:gd name="connsiteX1116" fmla="*/ 2011460 w 6500924"/>
              <a:gd name="connsiteY1116" fmla="*/ 6735639 h 6858001"/>
              <a:gd name="connsiteX1117" fmla="*/ 1968282 w 6500924"/>
              <a:gd name="connsiteY1117" fmla="*/ 6739480 h 6858001"/>
              <a:gd name="connsiteX1118" fmla="*/ 2208188 w 6500924"/>
              <a:gd name="connsiteY1118" fmla="*/ 6695092 h 6858001"/>
              <a:gd name="connsiteX1119" fmla="*/ 2214517 w 6500924"/>
              <a:gd name="connsiteY1119" fmla="*/ 6688684 h 6858001"/>
              <a:gd name="connsiteX1120" fmla="*/ 2212461 w 6500924"/>
              <a:gd name="connsiteY1120" fmla="*/ 6677826 h 6858001"/>
              <a:gd name="connsiteX1121" fmla="*/ 2164798 w 6500924"/>
              <a:gd name="connsiteY1121" fmla="*/ 6685786 h 6858001"/>
              <a:gd name="connsiteX1122" fmla="*/ 2033698 w 6500924"/>
              <a:gd name="connsiteY1122" fmla="*/ 6701261 h 6858001"/>
              <a:gd name="connsiteX1123" fmla="*/ 2140717 w 6500924"/>
              <a:gd name="connsiteY1123" fmla="*/ 6672837 h 6858001"/>
              <a:gd name="connsiteX1124" fmla="*/ 2219037 w 6500924"/>
              <a:gd name="connsiteY1124" fmla="*/ 6658318 h 6858001"/>
              <a:gd name="connsiteX1125" fmla="*/ 2212404 w 6500924"/>
              <a:gd name="connsiteY1125" fmla="*/ 6647992 h 6858001"/>
              <a:gd name="connsiteX1126" fmla="*/ 2206756 w 6500924"/>
              <a:gd name="connsiteY1126" fmla="*/ 6643017 h 6858001"/>
              <a:gd name="connsiteX1127" fmla="*/ 2165590 w 6500924"/>
              <a:gd name="connsiteY1127" fmla="*/ 6649055 h 6858001"/>
              <a:gd name="connsiteX1128" fmla="*/ 1871243 w 6500924"/>
              <a:gd name="connsiteY1128" fmla="*/ 6692224 h 6858001"/>
              <a:gd name="connsiteX1129" fmla="*/ 1434795 w 6500924"/>
              <a:gd name="connsiteY1129" fmla="*/ 6775179 h 6858001"/>
              <a:gd name="connsiteX1130" fmla="*/ 1487377 w 6500924"/>
              <a:gd name="connsiteY1130" fmla="*/ 6755200 h 6858001"/>
              <a:gd name="connsiteX1131" fmla="*/ 1473046 w 6500924"/>
              <a:gd name="connsiteY1131" fmla="*/ 6752913 h 6858001"/>
              <a:gd name="connsiteX1132" fmla="*/ 1560489 w 6500924"/>
              <a:gd name="connsiteY1132" fmla="*/ 6735476 h 6858001"/>
              <a:gd name="connsiteX1133" fmla="*/ 1715095 w 6500924"/>
              <a:gd name="connsiteY1133" fmla="*/ 6710988 h 6858001"/>
              <a:gd name="connsiteX1134" fmla="*/ 1812881 w 6500924"/>
              <a:gd name="connsiteY1134" fmla="*/ 6699208 h 6858001"/>
              <a:gd name="connsiteX1135" fmla="*/ 1810657 w 6500924"/>
              <a:gd name="connsiteY1135" fmla="*/ 6696898 h 6858001"/>
              <a:gd name="connsiteX1136" fmla="*/ 1782803 w 6500924"/>
              <a:gd name="connsiteY1136" fmla="*/ 6688093 h 6858001"/>
              <a:gd name="connsiteX1137" fmla="*/ 1782092 w 6500924"/>
              <a:gd name="connsiteY1137" fmla="*/ 6688171 h 6858001"/>
              <a:gd name="connsiteX1138" fmla="*/ 1688516 w 6500924"/>
              <a:gd name="connsiteY1138" fmla="*/ 6701569 h 6858001"/>
              <a:gd name="connsiteX1139" fmla="*/ 1362220 w 6500924"/>
              <a:gd name="connsiteY1139" fmla="*/ 6761677 h 6858001"/>
              <a:gd name="connsiteX1140" fmla="*/ 1294296 w 6500924"/>
              <a:gd name="connsiteY1140" fmla="*/ 6776183 h 6858001"/>
              <a:gd name="connsiteX1141" fmla="*/ 1270641 w 6500924"/>
              <a:gd name="connsiteY1141" fmla="*/ 6776484 h 6858001"/>
              <a:gd name="connsiteX1142" fmla="*/ 1486688 w 6500924"/>
              <a:gd name="connsiteY1142" fmla="*/ 6711721 h 6858001"/>
              <a:gd name="connsiteX1143" fmla="*/ 1501889 w 6500924"/>
              <a:gd name="connsiteY1143" fmla="*/ 6694253 h 6858001"/>
              <a:gd name="connsiteX1144" fmla="*/ 1481575 w 6500924"/>
              <a:gd name="connsiteY1144" fmla="*/ 6692392 h 6858001"/>
              <a:gd name="connsiteX1145" fmla="*/ 1535672 w 6500924"/>
              <a:gd name="connsiteY1145" fmla="*/ 6682985 h 6858001"/>
              <a:gd name="connsiteX1146" fmla="*/ 1487553 w 6500924"/>
              <a:gd name="connsiteY1146" fmla="*/ 6684138 h 6858001"/>
              <a:gd name="connsiteX1147" fmla="*/ 1489613 w 6500924"/>
              <a:gd name="connsiteY1147" fmla="*/ 6683795 h 6858001"/>
              <a:gd name="connsiteX1148" fmla="*/ 1490389 w 6500924"/>
              <a:gd name="connsiteY1148" fmla="*/ 6676215 h 6858001"/>
              <a:gd name="connsiteX1149" fmla="*/ 1378196 w 6500924"/>
              <a:gd name="connsiteY1149" fmla="*/ 6695166 h 6858001"/>
              <a:gd name="connsiteX1150" fmla="*/ 1360598 w 6500924"/>
              <a:gd name="connsiteY1150" fmla="*/ 6701001 h 6858001"/>
              <a:gd name="connsiteX1151" fmla="*/ 1260740 w 6500924"/>
              <a:gd name="connsiteY1151" fmla="*/ 6719568 h 6858001"/>
              <a:gd name="connsiteX1152" fmla="*/ 1258709 w 6500924"/>
              <a:gd name="connsiteY1152" fmla="*/ 6716890 h 6858001"/>
              <a:gd name="connsiteX1153" fmla="*/ 1246671 w 6500924"/>
              <a:gd name="connsiteY1153" fmla="*/ 6708574 h 6858001"/>
              <a:gd name="connsiteX1154" fmla="*/ 1221974 w 6500924"/>
              <a:gd name="connsiteY1154" fmla="*/ 6712398 h 6858001"/>
              <a:gd name="connsiteX1155" fmla="*/ 1207681 w 6500924"/>
              <a:gd name="connsiteY1155" fmla="*/ 6714892 h 6858001"/>
              <a:gd name="connsiteX1156" fmla="*/ 1328053 w 6500924"/>
              <a:gd name="connsiteY1156" fmla="*/ 6679948 h 6858001"/>
              <a:gd name="connsiteX1157" fmla="*/ 1303395 w 6500924"/>
              <a:gd name="connsiteY1157" fmla="*/ 6677792 h 6858001"/>
              <a:gd name="connsiteX1158" fmla="*/ 1288016 w 6500924"/>
              <a:gd name="connsiteY1158" fmla="*/ 6681043 h 6858001"/>
              <a:gd name="connsiteX1159" fmla="*/ 1085204 w 6500924"/>
              <a:gd name="connsiteY1159" fmla="*/ 6723165 h 6858001"/>
              <a:gd name="connsiteX1160" fmla="*/ 1086162 w 6500924"/>
              <a:gd name="connsiteY1160" fmla="*/ 6722621 h 6858001"/>
              <a:gd name="connsiteX1161" fmla="*/ 1215741 w 6500924"/>
              <a:gd name="connsiteY1161" fmla="*/ 6686130 h 6858001"/>
              <a:gd name="connsiteX1162" fmla="*/ 1302396 w 6500924"/>
              <a:gd name="connsiteY1162" fmla="*/ 6667564 h 6858001"/>
              <a:gd name="connsiteX1163" fmla="*/ 1331384 w 6500924"/>
              <a:gd name="connsiteY1163" fmla="*/ 6657831 h 6858001"/>
              <a:gd name="connsiteX1164" fmla="*/ 1495903 w 6500924"/>
              <a:gd name="connsiteY1164" fmla="*/ 6621380 h 6858001"/>
              <a:gd name="connsiteX1165" fmla="*/ 1524512 w 6500924"/>
              <a:gd name="connsiteY1165" fmla="*/ 6615097 h 6858001"/>
              <a:gd name="connsiteX1166" fmla="*/ 1632552 w 6500924"/>
              <a:gd name="connsiteY1166" fmla="*/ 6589910 h 6858001"/>
              <a:gd name="connsiteX1167" fmla="*/ 1676740 w 6500924"/>
              <a:gd name="connsiteY1167" fmla="*/ 6583473 h 6858001"/>
              <a:gd name="connsiteX1168" fmla="*/ 1647888 w 6500924"/>
              <a:gd name="connsiteY1168" fmla="*/ 6586139 h 6858001"/>
              <a:gd name="connsiteX1169" fmla="*/ 1567157 w 6500924"/>
              <a:gd name="connsiteY1169" fmla="*/ 6588487 h 6858001"/>
              <a:gd name="connsiteX1170" fmla="*/ 1558766 w 6500924"/>
              <a:gd name="connsiteY1170" fmla="*/ 6588322 h 6858001"/>
              <a:gd name="connsiteX1171" fmla="*/ 1563905 w 6500924"/>
              <a:gd name="connsiteY1171" fmla="*/ 6586837 h 6858001"/>
              <a:gd name="connsiteX1172" fmla="*/ 1635587 w 6500924"/>
              <a:gd name="connsiteY1172" fmla="*/ 6562716 h 6858001"/>
              <a:gd name="connsiteX1173" fmla="*/ 1686130 w 6500924"/>
              <a:gd name="connsiteY1173" fmla="*/ 6553952 h 6858001"/>
              <a:gd name="connsiteX1174" fmla="*/ 1672476 w 6500924"/>
              <a:gd name="connsiteY1174" fmla="*/ 6550774 h 6858001"/>
              <a:gd name="connsiteX1175" fmla="*/ 1635587 w 6500924"/>
              <a:gd name="connsiteY1175" fmla="*/ 6562716 h 6858001"/>
              <a:gd name="connsiteX1176" fmla="*/ 1365884 w 6500924"/>
              <a:gd name="connsiteY1176" fmla="*/ 6620174 h 6858001"/>
              <a:gd name="connsiteX1177" fmla="*/ 1236928 w 6500924"/>
              <a:gd name="connsiteY1177" fmla="*/ 6640000 h 6858001"/>
              <a:gd name="connsiteX1178" fmla="*/ 1227651 w 6500924"/>
              <a:gd name="connsiteY1178" fmla="*/ 6633845 h 6858001"/>
              <a:gd name="connsiteX1179" fmla="*/ 1329324 w 6500924"/>
              <a:gd name="connsiteY1179" fmla="*/ 6609920 h 6858001"/>
              <a:gd name="connsiteX1180" fmla="*/ 1502768 w 6500924"/>
              <a:gd name="connsiteY1180" fmla="*/ 6575804 h 6858001"/>
              <a:gd name="connsiteX1181" fmla="*/ 1501015 w 6500924"/>
              <a:gd name="connsiteY1181" fmla="*/ 6570441 h 6858001"/>
              <a:gd name="connsiteX1182" fmla="*/ 1526763 w 6500924"/>
              <a:gd name="connsiteY1182" fmla="*/ 6569087 h 6858001"/>
              <a:gd name="connsiteX1183" fmla="*/ 1532659 w 6500924"/>
              <a:gd name="connsiteY1183" fmla="*/ 6569924 h 6858001"/>
              <a:gd name="connsiteX1184" fmla="*/ 1541530 w 6500924"/>
              <a:gd name="connsiteY1184" fmla="*/ 6568180 h 6858001"/>
              <a:gd name="connsiteX1185" fmla="*/ 1537119 w 6500924"/>
              <a:gd name="connsiteY1185" fmla="*/ 6565609 h 6858001"/>
              <a:gd name="connsiteX1186" fmla="*/ 1501807 w 6500924"/>
              <a:gd name="connsiteY1186" fmla="*/ 6553839 h 6858001"/>
              <a:gd name="connsiteX1187" fmla="*/ 1437536 w 6500924"/>
              <a:gd name="connsiteY1187" fmla="*/ 6565339 h 6858001"/>
              <a:gd name="connsiteX1188" fmla="*/ 1076950 w 6500924"/>
              <a:gd name="connsiteY1188" fmla="*/ 6644793 h 6858001"/>
              <a:gd name="connsiteX1189" fmla="*/ 1076664 w 6500924"/>
              <a:gd name="connsiteY1189" fmla="*/ 6643598 h 6858001"/>
              <a:gd name="connsiteX1190" fmla="*/ 1065692 w 6500924"/>
              <a:gd name="connsiteY1190" fmla="*/ 6629646 h 6858001"/>
              <a:gd name="connsiteX1191" fmla="*/ 1034180 w 6500924"/>
              <a:gd name="connsiteY1191" fmla="*/ 6633539 h 6858001"/>
              <a:gd name="connsiteX1192" fmla="*/ 1020933 w 6500924"/>
              <a:gd name="connsiteY1192" fmla="*/ 6638329 h 6858001"/>
              <a:gd name="connsiteX1193" fmla="*/ 1019014 w 6500924"/>
              <a:gd name="connsiteY1193" fmla="*/ 6629677 h 6858001"/>
              <a:gd name="connsiteX1194" fmla="*/ 1021750 w 6500924"/>
              <a:gd name="connsiteY1194" fmla="*/ 6626624 h 6858001"/>
              <a:gd name="connsiteX1195" fmla="*/ 1030219 w 6500924"/>
              <a:gd name="connsiteY1195" fmla="*/ 6623949 h 6858001"/>
              <a:gd name="connsiteX1196" fmla="*/ 1035402 w 6500924"/>
              <a:gd name="connsiteY1196" fmla="*/ 6624592 h 6858001"/>
              <a:gd name="connsiteX1197" fmla="*/ 1032764 w 6500924"/>
              <a:gd name="connsiteY1197" fmla="*/ 6623147 h 6858001"/>
              <a:gd name="connsiteX1198" fmla="*/ 1036989 w 6500924"/>
              <a:gd name="connsiteY1198" fmla="*/ 6621812 h 6858001"/>
              <a:gd name="connsiteX1199" fmla="*/ 1243073 w 6500924"/>
              <a:gd name="connsiteY1199" fmla="*/ 6553791 h 6858001"/>
              <a:gd name="connsiteX1200" fmla="*/ 1130600 w 6500924"/>
              <a:gd name="connsiteY1200" fmla="*/ 6561711 h 6858001"/>
              <a:gd name="connsiteX1201" fmla="*/ 1107647 w 6500924"/>
              <a:gd name="connsiteY1201" fmla="*/ 6565044 h 6858001"/>
              <a:gd name="connsiteX1202" fmla="*/ 1093796 w 6500924"/>
              <a:gd name="connsiteY1202" fmla="*/ 6561111 h 6858001"/>
              <a:gd name="connsiteX1203" fmla="*/ 1132005 w 6500924"/>
              <a:gd name="connsiteY1203" fmla="*/ 6533432 h 6858001"/>
              <a:gd name="connsiteX1204" fmla="*/ 1163429 w 6500924"/>
              <a:gd name="connsiteY1204" fmla="*/ 6530879 h 6858001"/>
              <a:gd name="connsiteX1205" fmla="*/ 1166867 w 6500924"/>
              <a:gd name="connsiteY1205" fmla="*/ 6517506 h 6858001"/>
              <a:gd name="connsiteX1206" fmla="*/ 1076575 w 6500924"/>
              <a:gd name="connsiteY1206" fmla="*/ 6513016 h 6858001"/>
              <a:gd name="connsiteX1207" fmla="*/ 1015243 w 6500924"/>
              <a:gd name="connsiteY1207" fmla="*/ 6509640 h 6858001"/>
              <a:gd name="connsiteX1208" fmla="*/ 1026159 w 6500924"/>
              <a:gd name="connsiteY1208" fmla="*/ 6504215 h 6858001"/>
              <a:gd name="connsiteX1209" fmla="*/ 1057522 w 6500924"/>
              <a:gd name="connsiteY1209" fmla="*/ 6493606 h 6858001"/>
              <a:gd name="connsiteX1210" fmla="*/ 1286196 w 6500924"/>
              <a:gd name="connsiteY1210" fmla="*/ 6421167 h 6858001"/>
              <a:gd name="connsiteX1211" fmla="*/ 1197321 w 6500924"/>
              <a:gd name="connsiteY1211" fmla="*/ 6425953 h 6858001"/>
              <a:gd name="connsiteX1212" fmla="*/ 1389462 w 6500924"/>
              <a:gd name="connsiteY1212" fmla="*/ 6374385 h 6858001"/>
              <a:gd name="connsiteX1213" fmla="*/ 1461087 w 6500924"/>
              <a:gd name="connsiteY1213" fmla="*/ 6351452 h 6858001"/>
              <a:gd name="connsiteX1214" fmla="*/ 1217752 w 6500924"/>
              <a:gd name="connsiteY1214" fmla="*/ 6379241 h 6858001"/>
              <a:gd name="connsiteX1215" fmla="*/ 1183931 w 6500924"/>
              <a:gd name="connsiteY1215" fmla="*/ 6382817 h 6858001"/>
              <a:gd name="connsiteX1216" fmla="*/ 1167977 w 6500924"/>
              <a:gd name="connsiteY1216" fmla="*/ 6386416 h 6858001"/>
              <a:gd name="connsiteX1217" fmla="*/ 1148342 w 6500924"/>
              <a:gd name="connsiteY1217" fmla="*/ 6389471 h 6858001"/>
              <a:gd name="connsiteX1218" fmla="*/ 1160232 w 6500924"/>
              <a:gd name="connsiteY1218" fmla="*/ 6385323 h 6858001"/>
              <a:gd name="connsiteX1219" fmla="*/ 854674 w 6500924"/>
              <a:gd name="connsiteY1219" fmla="*/ 6417628 h 6858001"/>
              <a:gd name="connsiteX1220" fmla="*/ 838660 w 6500924"/>
              <a:gd name="connsiteY1220" fmla="*/ 6419473 h 6858001"/>
              <a:gd name="connsiteX1221" fmla="*/ 838666 w 6500924"/>
              <a:gd name="connsiteY1221" fmla="*/ 6419458 h 6858001"/>
              <a:gd name="connsiteX1222" fmla="*/ 838581 w 6500924"/>
              <a:gd name="connsiteY1222" fmla="*/ 6419482 h 6858001"/>
              <a:gd name="connsiteX1223" fmla="*/ 792568 w 6500924"/>
              <a:gd name="connsiteY1223" fmla="*/ 6424782 h 6858001"/>
              <a:gd name="connsiteX1224" fmla="*/ 746405 w 6500924"/>
              <a:gd name="connsiteY1224" fmla="*/ 6420854 h 6858001"/>
              <a:gd name="connsiteX1225" fmla="*/ 796640 w 6500924"/>
              <a:gd name="connsiteY1225" fmla="*/ 6416255 h 6858001"/>
              <a:gd name="connsiteX1226" fmla="*/ 879744 w 6500924"/>
              <a:gd name="connsiteY1226" fmla="*/ 6410234 h 6858001"/>
              <a:gd name="connsiteX1227" fmla="*/ 963040 w 6500924"/>
              <a:gd name="connsiteY1227" fmla="*/ 6401582 h 6858001"/>
              <a:gd name="connsiteX1228" fmla="*/ 1006705 w 6500924"/>
              <a:gd name="connsiteY1228" fmla="*/ 6397046 h 6858001"/>
              <a:gd name="connsiteX1229" fmla="*/ 1121781 w 6500924"/>
              <a:gd name="connsiteY1229" fmla="*/ 6382553 h 6858001"/>
              <a:gd name="connsiteX1230" fmla="*/ 1188750 w 6500924"/>
              <a:gd name="connsiteY1230" fmla="*/ 6374369 h 6858001"/>
              <a:gd name="connsiteX1231" fmla="*/ 1205781 w 6500924"/>
              <a:gd name="connsiteY1231" fmla="*/ 6366812 h 6858001"/>
              <a:gd name="connsiteX1232" fmla="*/ 1133271 w 6500924"/>
              <a:gd name="connsiteY1232" fmla="*/ 6373084 h 6858001"/>
              <a:gd name="connsiteX1233" fmla="*/ 1150759 w 6500924"/>
              <a:gd name="connsiteY1233" fmla="*/ 6362457 h 6858001"/>
              <a:gd name="connsiteX1234" fmla="*/ 1172919 w 6500924"/>
              <a:gd name="connsiteY1234" fmla="*/ 6315738 h 6858001"/>
              <a:gd name="connsiteX1235" fmla="*/ 1003810 w 6500924"/>
              <a:gd name="connsiteY1235" fmla="*/ 6337346 h 6858001"/>
              <a:gd name="connsiteX1236" fmla="*/ 995211 w 6500924"/>
              <a:gd name="connsiteY1236" fmla="*/ 6336107 h 6858001"/>
              <a:gd name="connsiteX1237" fmla="*/ 1177934 w 6500924"/>
              <a:gd name="connsiteY1237" fmla="*/ 6294723 h 6858001"/>
              <a:gd name="connsiteX1238" fmla="*/ 1173124 w 6500924"/>
              <a:gd name="connsiteY1238" fmla="*/ 6286657 h 6858001"/>
              <a:gd name="connsiteX1239" fmla="*/ 1171473 w 6500924"/>
              <a:gd name="connsiteY1239" fmla="*/ 6282858 h 6858001"/>
              <a:gd name="connsiteX1240" fmla="*/ 1160922 w 6500924"/>
              <a:gd name="connsiteY1240" fmla="*/ 6285050 h 6858001"/>
              <a:gd name="connsiteX1241" fmla="*/ 1162270 w 6500924"/>
              <a:gd name="connsiteY1241" fmla="*/ 6285353 h 6858001"/>
              <a:gd name="connsiteX1242" fmla="*/ 1159682 w 6500924"/>
              <a:gd name="connsiteY1242" fmla="*/ 6285307 h 6858001"/>
              <a:gd name="connsiteX1243" fmla="*/ 1139757 w 6500924"/>
              <a:gd name="connsiteY1243" fmla="*/ 6289446 h 6858001"/>
              <a:gd name="connsiteX1244" fmla="*/ 1082602 w 6500924"/>
              <a:gd name="connsiteY1244" fmla="*/ 6298408 h 6858001"/>
              <a:gd name="connsiteX1245" fmla="*/ 1121609 w 6500924"/>
              <a:gd name="connsiteY1245" fmla="*/ 6286160 h 6858001"/>
              <a:gd name="connsiteX1246" fmla="*/ 1153364 w 6500924"/>
              <a:gd name="connsiteY1246" fmla="*/ 6270419 h 6858001"/>
              <a:gd name="connsiteX1247" fmla="*/ 1130964 w 6500924"/>
              <a:gd name="connsiteY1247" fmla="*/ 6266051 h 6858001"/>
              <a:gd name="connsiteX1248" fmla="*/ 1095518 w 6500924"/>
              <a:gd name="connsiteY1248" fmla="*/ 6269056 h 6858001"/>
              <a:gd name="connsiteX1249" fmla="*/ 1081265 w 6500924"/>
              <a:gd name="connsiteY1249" fmla="*/ 6264573 h 6858001"/>
              <a:gd name="connsiteX1250" fmla="*/ 1081330 w 6500924"/>
              <a:gd name="connsiteY1250" fmla="*/ 6264483 h 6858001"/>
              <a:gd name="connsiteX1251" fmla="*/ 1082946 w 6500924"/>
              <a:gd name="connsiteY1251" fmla="*/ 6263989 h 6858001"/>
              <a:gd name="connsiteX1252" fmla="*/ 1105107 w 6500924"/>
              <a:gd name="connsiteY1252" fmla="*/ 6256039 h 6858001"/>
              <a:gd name="connsiteX1253" fmla="*/ 1155684 w 6500924"/>
              <a:gd name="connsiteY1253" fmla="*/ 6263178 h 6858001"/>
              <a:gd name="connsiteX1254" fmla="*/ 1179117 w 6500924"/>
              <a:gd name="connsiteY1254" fmla="*/ 6266529 h 6858001"/>
              <a:gd name="connsiteX1255" fmla="*/ 1181508 w 6500924"/>
              <a:gd name="connsiteY1255" fmla="*/ 6265986 h 6858001"/>
              <a:gd name="connsiteX1256" fmla="*/ 1191771 w 6500924"/>
              <a:gd name="connsiteY1256" fmla="*/ 6265344 h 6858001"/>
              <a:gd name="connsiteX1257" fmla="*/ 1235282 w 6500924"/>
              <a:gd name="connsiteY1257" fmla="*/ 6259133 h 6858001"/>
              <a:gd name="connsiteX1258" fmla="*/ 1230636 w 6500924"/>
              <a:gd name="connsiteY1258" fmla="*/ 6254901 h 6858001"/>
              <a:gd name="connsiteX1259" fmla="*/ 1283167 w 6500924"/>
              <a:gd name="connsiteY1259" fmla="*/ 6243088 h 6858001"/>
              <a:gd name="connsiteX1260" fmla="*/ 1365250 w 6500924"/>
              <a:gd name="connsiteY1260" fmla="*/ 6218060 h 6858001"/>
              <a:gd name="connsiteX1261" fmla="*/ 1365250 w 6500924"/>
              <a:gd name="connsiteY1261" fmla="*/ 6218060 h 6858001"/>
              <a:gd name="connsiteX1262" fmla="*/ 1314063 w 6500924"/>
              <a:gd name="connsiteY1262" fmla="*/ 6227604 h 6858001"/>
              <a:gd name="connsiteX1263" fmla="*/ 1207544 w 6500924"/>
              <a:gd name="connsiteY1263" fmla="*/ 6247472 h 6858001"/>
              <a:gd name="connsiteX1264" fmla="*/ 1199991 w 6500924"/>
              <a:gd name="connsiteY1264" fmla="*/ 6245678 h 6858001"/>
              <a:gd name="connsiteX1265" fmla="*/ 1182816 w 6500924"/>
              <a:gd name="connsiteY1265" fmla="*/ 6240267 h 6858001"/>
              <a:gd name="connsiteX1266" fmla="*/ 1312994 w 6500924"/>
              <a:gd name="connsiteY1266" fmla="*/ 6224615 h 6858001"/>
              <a:gd name="connsiteX1267" fmla="*/ 1210971 w 6500924"/>
              <a:gd name="connsiteY1267" fmla="*/ 6224065 h 6858001"/>
              <a:gd name="connsiteX1268" fmla="*/ 1195333 w 6500924"/>
              <a:gd name="connsiteY1268" fmla="*/ 6224825 h 6858001"/>
              <a:gd name="connsiteX1269" fmla="*/ 1191791 w 6500924"/>
              <a:gd name="connsiteY1269" fmla="*/ 6224950 h 6858001"/>
              <a:gd name="connsiteX1270" fmla="*/ 1206497 w 6500924"/>
              <a:gd name="connsiteY1270" fmla="*/ 6219676 h 6858001"/>
              <a:gd name="connsiteX1271" fmla="*/ 1345280 w 6500924"/>
              <a:gd name="connsiteY1271" fmla="*/ 6179080 h 6858001"/>
              <a:gd name="connsiteX1272" fmla="*/ 1506332 w 6500924"/>
              <a:gd name="connsiteY1272" fmla="*/ 6146402 h 6858001"/>
              <a:gd name="connsiteX1273" fmla="*/ 1412598 w 6500924"/>
              <a:gd name="connsiteY1273" fmla="*/ 6154138 h 6858001"/>
              <a:gd name="connsiteX1274" fmla="*/ 1214591 w 6500924"/>
              <a:gd name="connsiteY1274" fmla="*/ 6187842 h 6858001"/>
              <a:gd name="connsiteX1275" fmla="*/ 1175501 w 6500924"/>
              <a:gd name="connsiteY1275" fmla="*/ 6194763 h 6858001"/>
              <a:gd name="connsiteX1276" fmla="*/ 1179141 w 6500924"/>
              <a:gd name="connsiteY1276" fmla="*/ 6193191 h 6858001"/>
              <a:gd name="connsiteX1277" fmla="*/ 1138176 w 6500924"/>
              <a:gd name="connsiteY1277" fmla="*/ 6188330 h 6858001"/>
              <a:gd name="connsiteX1278" fmla="*/ 1097222 w 6500924"/>
              <a:gd name="connsiteY1278" fmla="*/ 6185529 h 6858001"/>
              <a:gd name="connsiteX1279" fmla="*/ 1107833 w 6500924"/>
              <a:gd name="connsiteY1279" fmla="*/ 6182354 h 6858001"/>
              <a:gd name="connsiteX1280" fmla="*/ 1191032 w 6500924"/>
              <a:gd name="connsiteY1280" fmla="*/ 6165658 h 6858001"/>
              <a:gd name="connsiteX1281" fmla="*/ 1193705 w 6500924"/>
              <a:gd name="connsiteY1281" fmla="*/ 6160034 h 6858001"/>
              <a:gd name="connsiteX1282" fmla="*/ 1232947 w 6500924"/>
              <a:gd name="connsiteY1282" fmla="*/ 6153767 h 6858001"/>
              <a:gd name="connsiteX1283" fmla="*/ 1295150 w 6500924"/>
              <a:gd name="connsiteY1283" fmla="*/ 6152809 h 6858001"/>
              <a:gd name="connsiteX1284" fmla="*/ 1304188 w 6500924"/>
              <a:gd name="connsiteY1284" fmla="*/ 6152838 h 6858001"/>
              <a:gd name="connsiteX1285" fmla="*/ 1147511 w 6500924"/>
              <a:gd name="connsiteY1285" fmla="*/ 6142936 h 6858001"/>
              <a:gd name="connsiteX1286" fmla="*/ 1109588 w 6500924"/>
              <a:gd name="connsiteY1286" fmla="*/ 6140917 h 6858001"/>
              <a:gd name="connsiteX1287" fmla="*/ 1113407 w 6500924"/>
              <a:gd name="connsiteY1287" fmla="*/ 6138887 h 6858001"/>
              <a:gd name="connsiteX1288" fmla="*/ 1118265 w 6500924"/>
              <a:gd name="connsiteY1288" fmla="*/ 6138195 h 6858001"/>
              <a:gd name="connsiteX1289" fmla="*/ 1119649 w 6500924"/>
              <a:gd name="connsiteY1289" fmla="*/ 6133936 h 6858001"/>
              <a:gd name="connsiteX1290" fmla="*/ 1108274 w 6500924"/>
              <a:gd name="connsiteY1290" fmla="*/ 6140847 h 6858001"/>
              <a:gd name="connsiteX1291" fmla="*/ 1106986 w 6500924"/>
              <a:gd name="connsiteY1291" fmla="*/ 6140778 h 6858001"/>
              <a:gd name="connsiteX1292" fmla="*/ 1106145 w 6500924"/>
              <a:gd name="connsiteY1292" fmla="*/ 6120192 h 6858001"/>
              <a:gd name="connsiteX1293" fmla="*/ 1106058 w 6500924"/>
              <a:gd name="connsiteY1293" fmla="*/ 6118942 h 6858001"/>
              <a:gd name="connsiteX1294" fmla="*/ 1161332 w 6500924"/>
              <a:gd name="connsiteY1294" fmla="*/ 6123536 h 6858001"/>
              <a:gd name="connsiteX1295" fmla="*/ 1201139 w 6500924"/>
              <a:gd name="connsiteY1295" fmla="*/ 6125260 h 6858001"/>
              <a:gd name="connsiteX1296" fmla="*/ 1200684 w 6500924"/>
              <a:gd name="connsiteY1296" fmla="*/ 6113875 h 6858001"/>
              <a:gd name="connsiteX1297" fmla="*/ 1203301 w 6500924"/>
              <a:gd name="connsiteY1297" fmla="*/ 6107555 h 6858001"/>
              <a:gd name="connsiteX1298" fmla="*/ 1111363 w 6500924"/>
              <a:gd name="connsiteY1298" fmla="*/ 6115695 h 6858001"/>
              <a:gd name="connsiteX1299" fmla="*/ 1105814 w 6500924"/>
              <a:gd name="connsiteY1299" fmla="*/ 6115413 h 6858001"/>
              <a:gd name="connsiteX1300" fmla="*/ 1105482 w 6500924"/>
              <a:gd name="connsiteY1300" fmla="*/ 6110618 h 6858001"/>
              <a:gd name="connsiteX1301" fmla="*/ 1112935 w 6500924"/>
              <a:gd name="connsiteY1301" fmla="*/ 6108593 h 6858001"/>
              <a:gd name="connsiteX1302" fmla="*/ 1093584 w 6500924"/>
              <a:gd name="connsiteY1302" fmla="*/ 6110387 h 6858001"/>
              <a:gd name="connsiteX1303" fmla="*/ 1077428 w 6500924"/>
              <a:gd name="connsiteY1303" fmla="*/ 6111600 h 6858001"/>
              <a:gd name="connsiteX1304" fmla="*/ 1068259 w 6500924"/>
              <a:gd name="connsiteY1304" fmla="*/ 6107288 h 6858001"/>
              <a:gd name="connsiteX1305" fmla="*/ 1066144 w 6500924"/>
              <a:gd name="connsiteY1305" fmla="*/ 6105091 h 6858001"/>
              <a:gd name="connsiteX1306" fmla="*/ 1111854 w 6500924"/>
              <a:gd name="connsiteY1306" fmla="*/ 6101094 h 6858001"/>
              <a:gd name="connsiteX1307" fmla="*/ 1146440 w 6500924"/>
              <a:gd name="connsiteY1307" fmla="*/ 6093161 h 6858001"/>
              <a:gd name="connsiteX1308" fmla="*/ 1152956 w 6500924"/>
              <a:gd name="connsiteY1308" fmla="*/ 6081404 h 6858001"/>
              <a:gd name="connsiteX1309" fmla="*/ 1188642 w 6500924"/>
              <a:gd name="connsiteY1309" fmla="*/ 6075782 h 6858001"/>
              <a:gd name="connsiteX1310" fmla="*/ 1214132 w 6500924"/>
              <a:gd name="connsiteY1310" fmla="*/ 6075369 h 6858001"/>
              <a:gd name="connsiteX1311" fmla="*/ 1220694 w 6500924"/>
              <a:gd name="connsiteY1311" fmla="*/ 6069546 h 6858001"/>
              <a:gd name="connsiteX1312" fmla="*/ 1187716 w 6500924"/>
              <a:gd name="connsiteY1312" fmla="*/ 6068633 h 6858001"/>
              <a:gd name="connsiteX1313" fmla="*/ 1148952 w 6500924"/>
              <a:gd name="connsiteY1313" fmla="*/ 6074893 h 6858001"/>
              <a:gd name="connsiteX1314" fmla="*/ 1165326 w 6500924"/>
              <a:gd name="connsiteY1314" fmla="*/ 6065443 h 6858001"/>
              <a:gd name="connsiteX1315" fmla="*/ 1160652 w 6500924"/>
              <a:gd name="connsiteY1315" fmla="*/ 6054904 h 6858001"/>
              <a:gd name="connsiteX1316" fmla="*/ 1185047 w 6500924"/>
              <a:gd name="connsiteY1316" fmla="*/ 6054144 h 6858001"/>
              <a:gd name="connsiteX1317" fmla="*/ 1184805 w 6500924"/>
              <a:gd name="connsiteY1317" fmla="*/ 6037374 h 6858001"/>
              <a:gd name="connsiteX1318" fmla="*/ 1059910 w 6500924"/>
              <a:gd name="connsiteY1318" fmla="*/ 6031027 h 6858001"/>
              <a:gd name="connsiteX1319" fmla="*/ 1047237 w 6500924"/>
              <a:gd name="connsiteY1319" fmla="*/ 6013940 h 6858001"/>
              <a:gd name="connsiteX1320" fmla="*/ 939350 w 6500924"/>
              <a:gd name="connsiteY1320" fmla="*/ 6015361 h 6858001"/>
              <a:gd name="connsiteX1321" fmla="*/ 835180 w 6500924"/>
              <a:gd name="connsiteY1321" fmla="*/ 6008795 h 6858001"/>
              <a:gd name="connsiteX1322" fmla="*/ 859619 w 6500924"/>
              <a:gd name="connsiteY1322" fmla="*/ 6000583 h 6858001"/>
              <a:gd name="connsiteX1323" fmla="*/ 844797 w 6500924"/>
              <a:gd name="connsiteY1323" fmla="*/ 5977476 h 6858001"/>
              <a:gd name="connsiteX1324" fmla="*/ 1050408 w 6500924"/>
              <a:gd name="connsiteY1324" fmla="*/ 5964565 h 6858001"/>
              <a:gd name="connsiteX1325" fmla="*/ 910557 w 6500924"/>
              <a:gd name="connsiteY1325" fmla="*/ 5949781 h 6858001"/>
              <a:gd name="connsiteX1326" fmla="*/ 904527 w 6500924"/>
              <a:gd name="connsiteY1326" fmla="*/ 5949360 h 6858001"/>
              <a:gd name="connsiteX1327" fmla="*/ 999184 w 6500924"/>
              <a:gd name="connsiteY1327" fmla="*/ 5922352 h 6858001"/>
              <a:gd name="connsiteX1328" fmla="*/ 872244 w 6500924"/>
              <a:gd name="connsiteY1328" fmla="*/ 5946338 h 6858001"/>
              <a:gd name="connsiteX1329" fmla="*/ 851885 w 6500924"/>
              <a:gd name="connsiteY1329" fmla="*/ 5938020 h 6858001"/>
              <a:gd name="connsiteX1330" fmla="*/ 902674 w 6500924"/>
              <a:gd name="connsiteY1330" fmla="*/ 5931065 h 6858001"/>
              <a:gd name="connsiteX1331" fmla="*/ 698429 w 6500924"/>
              <a:gd name="connsiteY1331" fmla="*/ 5920206 h 6858001"/>
              <a:gd name="connsiteX1332" fmla="*/ 661775 w 6500924"/>
              <a:gd name="connsiteY1332" fmla="*/ 5920349 h 6858001"/>
              <a:gd name="connsiteX1333" fmla="*/ 691973 w 6500924"/>
              <a:gd name="connsiteY1333" fmla="*/ 5914464 h 6858001"/>
              <a:gd name="connsiteX1334" fmla="*/ 679634 w 6500924"/>
              <a:gd name="connsiteY1334" fmla="*/ 5910586 h 6858001"/>
              <a:gd name="connsiteX1335" fmla="*/ 600334 w 6500924"/>
              <a:gd name="connsiteY1335" fmla="*/ 5915375 h 6858001"/>
              <a:gd name="connsiteX1336" fmla="*/ 571867 w 6500924"/>
              <a:gd name="connsiteY1336" fmla="*/ 5918919 h 6858001"/>
              <a:gd name="connsiteX1337" fmla="*/ 518528 w 6500924"/>
              <a:gd name="connsiteY1337" fmla="*/ 5915372 h 6858001"/>
              <a:gd name="connsiteX1338" fmla="*/ 626970 w 6500924"/>
              <a:gd name="connsiteY1338" fmla="*/ 5905086 h 6858001"/>
              <a:gd name="connsiteX1339" fmla="*/ 660879 w 6500924"/>
              <a:gd name="connsiteY1339" fmla="*/ 5894743 h 6858001"/>
              <a:gd name="connsiteX1340" fmla="*/ 645918 w 6500924"/>
              <a:gd name="connsiteY1340" fmla="*/ 5894785 h 6858001"/>
              <a:gd name="connsiteX1341" fmla="*/ 619782 w 6500924"/>
              <a:gd name="connsiteY1341" fmla="*/ 5897258 h 6858001"/>
              <a:gd name="connsiteX1342" fmla="*/ 565170 w 6500924"/>
              <a:gd name="connsiteY1342" fmla="*/ 5902204 h 6858001"/>
              <a:gd name="connsiteX1343" fmla="*/ 480129 w 6500924"/>
              <a:gd name="connsiteY1343" fmla="*/ 5912527 h 6858001"/>
              <a:gd name="connsiteX1344" fmla="*/ 472567 w 6500924"/>
              <a:gd name="connsiteY1344" fmla="*/ 5911885 h 6858001"/>
              <a:gd name="connsiteX1345" fmla="*/ 473921 w 6500924"/>
              <a:gd name="connsiteY1345" fmla="*/ 5911425 h 6858001"/>
              <a:gd name="connsiteX1346" fmla="*/ 597562 w 6500924"/>
              <a:gd name="connsiteY1346" fmla="*/ 5881109 h 6858001"/>
              <a:gd name="connsiteX1347" fmla="*/ 524985 w 6500924"/>
              <a:gd name="connsiteY1347" fmla="*/ 5889830 h 6858001"/>
              <a:gd name="connsiteX1348" fmla="*/ 465618 w 6500924"/>
              <a:gd name="connsiteY1348" fmla="*/ 5903917 h 6858001"/>
              <a:gd name="connsiteX1349" fmla="*/ 439548 w 6500924"/>
              <a:gd name="connsiteY1349" fmla="*/ 5909075 h 6858001"/>
              <a:gd name="connsiteX1350" fmla="*/ 354346 w 6500924"/>
              <a:gd name="connsiteY1350" fmla="*/ 5901826 h 6858001"/>
              <a:gd name="connsiteX1351" fmla="*/ 356875 w 6500924"/>
              <a:gd name="connsiteY1351" fmla="*/ 5895384 h 6858001"/>
              <a:gd name="connsiteX1352" fmla="*/ 347205 w 6500924"/>
              <a:gd name="connsiteY1352" fmla="*/ 5898174 h 6858001"/>
              <a:gd name="connsiteX1353" fmla="*/ 326907 w 6500924"/>
              <a:gd name="connsiteY1353" fmla="*/ 5899491 h 6858001"/>
              <a:gd name="connsiteX1354" fmla="*/ 263228 w 6500924"/>
              <a:gd name="connsiteY1354" fmla="*/ 5894072 h 6858001"/>
              <a:gd name="connsiteX1355" fmla="*/ 286328 w 6500924"/>
              <a:gd name="connsiteY1355" fmla="*/ 5888402 h 6858001"/>
              <a:gd name="connsiteX1356" fmla="*/ 295744 w 6500924"/>
              <a:gd name="connsiteY1356" fmla="*/ 5881983 h 6858001"/>
              <a:gd name="connsiteX1357" fmla="*/ 286328 w 6500924"/>
              <a:gd name="connsiteY1357" fmla="*/ 5888402 h 6858001"/>
              <a:gd name="connsiteX1358" fmla="*/ 284687 w 6500924"/>
              <a:gd name="connsiteY1358" fmla="*/ 5873406 h 6858001"/>
              <a:gd name="connsiteX1359" fmla="*/ 351420 w 6500924"/>
              <a:gd name="connsiteY1359" fmla="*/ 5871368 h 6858001"/>
              <a:gd name="connsiteX1360" fmla="*/ 407107 w 6500924"/>
              <a:gd name="connsiteY1360" fmla="*/ 5874004 h 6858001"/>
              <a:gd name="connsiteX1361" fmla="*/ 408889 w 6500924"/>
              <a:gd name="connsiteY1361" fmla="*/ 5876409 h 6858001"/>
              <a:gd name="connsiteX1362" fmla="*/ 411116 w 6500924"/>
              <a:gd name="connsiteY1362" fmla="*/ 5879411 h 6858001"/>
              <a:gd name="connsiteX1363" fmla="*/ 412454 w 6500924"/>
              <a:gd name="connsiteY1363" fmla="*/ 5881214 h 6858001"/>
              <a:gd name="connsiteX1364" fmla="*/ 411859 w 6500924"/>
              <a:gd name="connsiteY1364" fmla="*/ 5880412 h 6858001"/>
              <a:gd name="connsiteX1365" fmla="*/ 411116 w 6500924"/>
              <a:gd name="connsiteY1365" fmla="*/ 5879411 h 6858001"/>
              <a:gd name="connsiteX1366" fmla="*/ 407107 w 6500924"/>
              <a:gd name="connsiteY1366" fmla="*/ 5874004 h 6858001"/>
              <a:gd name="connsiteX1367" fmla="*/ 351420 w 6500924"/>
              <a:gd name="connsiteY1367" fmla="*/ 5871368 h 6858001"/>
              <a:gd name="connsiteX1368" fmla="*/ 284121 w 6500924"/>
              <a:gd name="connsiteY1368" fmla="*/ 5863717 h 6858001"/>
              <a:gd name="connsiteX1369" fmla="*/ 319745 w 6500924"/>
              <a:gd name="connsiteY1369" fmla="*/ 5852401 h 6858001"/>
              <a:gd name="connsiteX1370" fmla="*/ 334734 w 6500924"/>
              <a:gd name="connsiteY1370" fmla="*/ 5846751 h 6858001"/>
              <a:gd name="connsiteX1371" fmla="*/ 551023 w 6500924"/>
              <a:gd name="connsiteY1371" fmla="*/ 5856965 h 6858001"/>
              <a:gd name="connsiteX1372" fmla="*/ 977829 w 6500924"/>
              <a:gd name="connsiteY1372" fmla="*/ 5856382 h 6858001"/>
              <a:gd name="connsiteX1373" fmla="*/ 1145117 w 6500924"/>
              <a:gd name="connsiteY1373" fmla="*/ 5849605 h 6858001"/>
              <a:gd name="connsiteX1374" fmla="*/ 1127752 w 6500924"/>
              <a:gd name="connsiteY1374" fmla="*/ 5840835 h 6858001"/>
              <a:gd name="connsiteX1375" fmla="*/ 1089397 w 6500924"/>
              <a:gd name="connsiteY1375" fmla="*/ 5839379 h 6858001"/>
              <a:gd name="connsiteX1376" fmla="*/ 1066282 w 6500924"/>
              <a:gd name="connsiteY1376" fmla="*/ 5844785 h 6858001"/>
              <a:gd name="connsiteX1377" fmla="*/ 1030900 w 6500924"/>
              <a:gd name="connsiteY1377" fmla="*/ 5846613 h 6858001"/>
              <a:gd name="connsiteX1378" fmla="*/ 1034092 w 6500924"/>
              <a:gd name="connsiteY1378" fmla="*/ 5840515 h 6858001"/>
              <a:gd name="connsiteX1379" fmla="*/ 1038134 w 6500924"/>
              <a:gd name="connsiteY1379" fmla="*/ 5839783 h 6858001"/>
              <a:gd name="connsiteX1380" fmla="*/ 1034810 w 6500924"/>
              <a:gd name="connsiteY1380" fmla="*/ 5839853 h 6858001"/>
              <a:gd name="connsiteX1381" fmla="*/ 1034092 w 6500924"/>
              <a:gd name="connsiteY1381" fmla="*/ 5840515 h 6858001"/>
              <a:gd name="connsiteX1382" fmla="*/ 916824 w 6500924"/>
              <a:gd name="connsiteY1382" fmla="*/ 5852165 h 6858001"/>
              <a:gd name="connsiteX1383" fmla="*/ 930744 w 6500924"/>
              <a:gd name="connsiteY1383" fmla="*/ 5848457 h 6858001"/>
              <a:gd name="connsiteX1384" fmla="*/ 937888 w 6500924"/>
              <a:gd name="connsiteY1384" fmla="*/ 5844228 h 6858001"/>
              <a:gd name="connsiteX1385" fmla="*/ 910859 w 6500924"/>
              <a:gd name="connsiteY1385" fmla="*/ 5843617 h 6858001"/>
              <a:gd name="connsiteX1386" fmla="*/ 781216 w 6500924"/>
              <a:gd name="connsiteY1386" fmla="*/ 5839306 h 6858001"/>
              <a:gd name="connsiteX1387" fmla="*/ 762677 w 6500924"/>
              <a:gd name="connsiteY1387" fmla="*/ 5824188 h 6858001"/>
              <a:gd name="connsiteX1388" fmla="*/ 618036 w 6500924"/>
              <a:gd name="connsiteY1388" fmla="*/ 5817738 h 6858001"/>
              <a:gd name="connsiteX1389" fmla="*/ 596372 w 6500924"/>
              <a:gd name="connsiteY1389" fmla="*/ 5796931 h 6858001"/>
              <a:gd name="connsiteX1390" fmla="*/ 587663 w 6500924"/>
              <a:gd name="connsiteY1390" fmla="*/ 5795923 h 6858001"/>
              <a:gd name="connsiteX1391" fmla="*/ 579642 w 6500924"/>
              <a:gd name="connsiteY1391" fmla="*/ 5796890 h 6858001"/>
              <a:gd name="connsiteX1392" fmla="*/ 567833 w 6500924"/>
              <a:gd name="connsiteY1392" fmla="*/ 5795064 h 6858001"/>
              <a:gd name="connsiteX1393" fmla="*/ 566809 w 6500924"/>
              <a:gd name="connsiteY1393" fmla="*/ 5793100 h 6858001"/>
              <a:gd name="connsiteX1394" fmla="*/ 561409 w 6500924"/>
              <a:gd name="connsiteY1394" fmla="*/ 5794072 h 6858001"/>
              <a:gd name="connsiteX1395" fmla="*/ 567833 w 6500924"/>
              <a:gd name="connsiteY1395" fmla="*/ 5795064 h 6858001"/>
              <a:gd name="connsiteX1396" fmla="*/ 569423 w 6500924"/>
              <a:gd name="connsiteY1396" fmla="*/ 5798119 h 6858001"/>
              <a:gd name="connsiteX1397" fmla="*/ 531498 w 6500924"/>
              <a:gd name="connsiteY1397" fmla="*/ 5783899 h 6858001"/>
              <a:gd name="connsiteX1398" fmla="*/ 682005 w 6500924"/>
              <a:gd name="connsiteY1398" fmla="*/ 5788379 h 6858001"/>
              <a:gd name="connsiteX1399" fmla="*/ 710160 w 6500924"/>
              <a:gd name="connsiteY1399" fmla="*/ 5772178 h 6858001"/>
              <a:gd name="connsiteX1400" fmla="*/ 848354 w 6500924"/>
              <a:gd name="connsiteY1400" fmla="*/ 5760575 h 6858001"/>
              <a:gd name="connsiteX1401" fmla="*/ 953014 w 6500924"/>
              <a:gd name="connsiteY1401" fmla="*/ 5762763 h 6858001"/>
              <a:gd name="connsiteX1402" fmla="*/ 953161 w 6500924"/>
              <a:gd name="connsiteY1402" fmla="*/ 5762765 h 6858001"/>
              <a:gd name="connsiteX1403" fmla="*/ 977195 w 6500924"/>
              <a:gd name="connsiteY1403" fmla="*/ 5754138 h 6858001"/>
              <a:gd name="connsiteX1404" fmla="*/ 1027691 w 6500924"/>
              <a:gd name="connsiteY1404" fmla="*/ 5740819 h 6858001"/>
              <a:gd name="connsiteX1405" fmla="*/ 1023993 w 6500924"/>
              <a:gd name="connsiteY1405" fmla="*/ 5738036 h 6858001"/>
              <a:gd name="connsiteX1406" fmla="*/ 1014703 w 6500924"/>
              <a:gd name="connsiteY1406" fmla="*/ 5732768 h 6858001"/>
              <a:gd name="connsiteX1407" fmla="*/ 957843 w 6500924"/>
              <a:gd name="connsiteY1407" fmla="*/ 5723786 h 6858001"/>
              <a:gd name="connsiteX1408" fmla="*/ 865404 w 6500924"/>
              <a:gd name="connsiteY1408" fmla="*/ 5713276 h 6858001"/>
              <a:gd name="connsiteX1409" fmla="*/ 741486 w 6500924"/>
              <a:gd name="connsiteY1409" fmla="*/ 5706602 h 6858001"/>
              <a:gd name="connsiteX1410" fmla="*/ 424893 w 6500924"/>
              <a:gd name="connsiteY1410" fmla="*/ 5688131 h 6858001"/>
              <a:gd name="connsiteX1411" fmla="*/ 403801 w 6500924"/>
              <a:gd name="connsiteY1411" fmla="*/ 5686877 h 6858001"/>
              <a:gd name="connsiteX1412" fmla="*/ 425911 w 6500924"/>
              <a:gd name="connsiteY1412" fmla="*/ 5677579 h 6858001"/>
              <a:gd name="connsiteX1413" fmla="*/ 433343 w 6500924"/>
              <a:gd name="connsiteY1413" fmla="*/ 5673732 h 6858001"/>
              <a:gd name="connsiteX1414" fmla="*/ 499389 w 6500924"/>
              <a:gd name="connsiteY1414" fmla="*/ 5675599 h 6858001"/>
              <a:gd name="connsiteX1415" fmla="*/ 670977 w 6500924"/>
              <a:gd name="connsiteY1415" fmla="*/ 5680861 h 6858001"/>
              <a:gd name="connsiteX1416" fmla="*/ 692326 w 6500924"/>
              <a:gd name="connsiteY1416" fmla="*/ 5645600 h 6858001"/>
              <a:gd name="connsiteX1417" fmla="*/ 771475 w 6500924"/>
              <a:gd name="connsiteY1417" fmla="*/ 5640354 h 6858001"/>
              <a:gd name="connsiteX1418" fmla="*/ 849093 w 6500924"/>
              <a:gd name="connsiteY1418" fmla="*/ 5627754 h 6858001"/>
              <a:gd name="connsiteX1419" fmla="*/ 873325 w 6500924"/>
              <a:gd name="connsiteY1419" fmla="*/ 5627734 h 6858001"/>
              <a:gd name="connsiteX1420" fmla="*/ 872334 w 6500924"/>
              <a:gd name="connsiteY1420" fmla="*/ 5627389 h 6858001"/>
              <a:gd name="connsiteX1421" fmla="*/ 870530 w 6500924"/>
              <a:gd name="connsiteY1421" fmla="*/ 5624549 h 6858001"/>
              <a:gd name="connsiteX1422" fmla="*/ 887902 w 6500924"/>
              <a:gd name="connsiteY1422" fmla="*/ 5618676 h 6858001"/>
              <a:gd name="connsiteX1423" fmla="*/ 906034 w 6500924"/>
              <a:gd name="connsiteY1423" fmla="*/ 5616559 h 6858001"/>
              <a:gd name="connsiteX1424" fmla="*/ 897908 w 6500924"/>
              <a:gd name="connsiteY1424" fmla="*/ 5611915 h 6858001"/>
              <a:gd name="connsiteX1425" fmla="*/ 886832 w 6500924"/>
              <a:gd name="connsiteY1425" fmla="*/ 5601594 h 6858001"/>
              <a:gd name="connsiteX1426" fmla="*/ 811398 w 6500924"/>
              <a:gd name="connsiteY1426" fmla="*/ 5598851 h 6858001"/>
              <a:gd name="connsiteX1427" fmla="*/ 757278 w 6500924"/>
              <a:gd name="connsiteY1427" fmla="*/ 5582209 h 6858001"/>
              <a:gd name="connsiteX1428" fmla="*/ 867315 w 6500924"/>
              <a:gd name="connsiteY1428" fmla="*/ 5586804 h 6858001"/>
              <a:gd name="connsiteX1429" fmla="*/ 910329 w 6500924"/>
              <a:gd name="connsiteY1429" fmla="*/ 5572353 h 6858001"/>
              <a:gd name="connsiteX1430" fmla="*/ 953308 w 6500924"/>
              <a:gd name="connsiteY1430" fmla="*/ 5579257 h 6858001"/>
              <a:gd name="connsiteX1431" fmla="*/ 955601 w 6500924"/>
              <a:gd name="connsiteY1431" fmla="*/ 5578487 h 6858001"/>
              <a:gd name="connsiteX1432" fmla="*/ 946269 w 6500924"/>
              <a:gd name="connsiteY1432" fmla="*/ 5577822 h 6858001"/>
              <a:gd name="connsiteX1433" fmla="*/ 933549 w 6500924"/>
              <a:gd name="connsiteY1433" fmla="*/ 5574263 h 6858001"/>
              <a:gd name="connsiteX1434" fmla="*/ 934206 w 6500924"/>
              <a:gd name="connsiteY1434" fmla="*/ 5570593 h 6858001"/>
              <a:gd name="connsiteX1435" fmla="*/ 907281 w 6500924"/>
              <a:gd name="connsiteY1435" fmla="*/ 5569464 h 6858001"/>
              <a:gd name="connsiteX1436" fmla="*/ 824357 w 6500924"/>
              <a:gd name="connsiteY1436" fmla="*/ 5562602 h 6858001"/>
              <a:gd name="connsiteX1437" fmla="*/ 848384 w 6500924"/>
              <a:gd name="connsiteY1437" fmla="*/ 5554771 h 6858001"/>
              <a:gd name="connsiteX1438" fmla="*/ 868923 w 6500924"/>
              <a:gd name="connsiteY1438" fmla="*/ 5549488 h 6858001"/>
              <a:gd name="connsiteX1439" fmla="*/ 1042081 w 6500924"/>
              <a:gd name="connsiteY1439" fmla="*/ 5553100 h 6858001"/>
              <a:gd name="connsiteX1440" fmla="*/ 1024835 w 6500924"/>
              <a:gd name="connsiteY1440" fmla="*/ 5558439 h 6858001"/>
              <a:gd name="connsiteX1441" fmla="*/ 1020874 w 6500924"/>
              <a:gd name="connsiteY1441" fmla="*/ 5559947 h 6858001"/>
              <a:gd name="connsiteX1442" fmla="*/ 1026929 w 6500924"/>
              <a:gd name="connsiteY1442" fmla="*/ 5559923 h 6858001"/>
              <a:gd name="connsiteX1443" fmla="*/ 1043990 w 6500924"/>
              <a:gd name="connsiteY1443" fmla="*/ 5558403 h 6858001"/>
              <a:gd name="connsiteX1444" fmla="*/ 1045090 w 6500924"/>
              <a:gd name="connsiteY1444" fmla="*/ 5549607 h 6858001"/>
              <a:gd name="connsiteX1445" fmla="*/ 1045503 w 6500924"/>
              <a:gd name="connsiteY1445" fmla="*/ 5546932 h 6858001"/>
              <a:gd name="connsiteX1446" fmla="*/ 1001320 w 6500924"/>
              <a:gd name="connsiteY1446" fmla="*/ 5548240 h 6858001"/>
              <a:gd name="connsiteX1447" fmla="*/ 942202 w 6500924"/>
              <a:gd name="connsiteY1447" fmla="*/ 5548162 h 6858001"/>
              <a:gd name="connsiteX1448" fmla="*/ 838702 w 6500924"/>
              <a:gd name="connsiteY1448" fmla="*/ 5543475 h 6858001"/>
              <a:gd name="connsiteX1449" fmla="*/ 812677 w 6500924"/>
              <a:gd name="connsiteY1449" fmla="*/ 5541378 h 6858001"/>
              <a:gd name="connsiteX1450" fmla="*/ 818189 w 6500924"/>
              <a:gd name="connsiteY1450" fmla="*/ 5540130 h 6858001"/>
              <a:gd name="connsiteX1451" fmla="*/ 863874 w 6500924"/>
              <a:gd name="connsiteY1451" fmla="*/ 5529618 h 6858001"/>
              <a:gd name="connsiteX1452" fmla="*/ 929530 w 6500924"/>
              <a:gd name="connsiteY1452" fmla="*/ 5531072 h 6858001"/>
              <a:gd name="connsiteX1453" fmla="*/ 998513 w 6500924"/>
              <a:gd name="connsiteY1453" fmla="*/ 5515760 h 6858001"/>
              <a:gd name="connsiteX1454" fmla="*/ 954103 w 6500924"/>
              <a:gd name="connsiteY1454" fmla="*/ 5509335 h 6858001"/>
              <a:gd name="connsiteX1455" fmla="*/ 989817 w 6500924"/>
              <a:gd name="connsiteY1455" fmla="*/ 5501861 h 6858001"/>
              <a:gd name="connsiteX1456" fmla="*/ 981477 w 6500924"/>
              <a:gd name="connsiteY1456" fmla="*/ 5500150 h 6858001"/>
              <a:gd name="connsiteX1457" fmla="*/ 969578 w 6500924"/>
              <a:gd name="connsiteY1457" fmla="*/ 5500268 h 6858001"/>
              <a:gd name="connsiteX1458" fmla="*/ 1023999 w 6500924"/>
              <a:gd name="connsiteY1458" fmla="*/ 5490987 h 6858001"/>
              <a:gd name="connsiteX1459" fmla="*/ 1037442 w 6500924"/>
              <a:gd name="connsiteY1459" fmla="*/ 5491895 h 6858001"/>
              <a:gd name="connsiteX1460" fmla="*/ 1054858 w 6500924"/>
              <a:gd name="connsiteY1460" fmla="*/ 5488249 h 6858001"/>
              <a:gd name="connsiteX1461" fmla="*/ 1122988 w 6500924"/>
              <a:gd name="connsiteY1461" fmla="*/ 5473942 h 6858001"/>
              <a:gd name="connsiteX1462" fmla="*/ 1087114 w 6500924"/>
              <a:gd name="connsiteY1462" fmla="*/ 5471450 h 6858001"/>
              <a:gd name="connsiteX1463" fmla="*/ 1059589 w 6500924"/>
              <a:gd name="connsiteY1463" fmla="*/ 5470573 h 6858001"/>
              <a:gd name="connsiteX1464" fmla="*/ 953789 w 6500924"/>
              <a:gd name="connsiteY1464" fmla="*/ 5488442 h 6858001"/>
              <a:gd name="connsiteX1465" fmla="*/ 959005 w 6500924"/>
              <a:gd name="connsiteY1465" fmla="*/ 5473113 h 6858001"/>
              <a:gd name="connsiteX1466" fmla="*/ 979853 w 6500924"/>
              <a:gd name="connsiteY1466" fmla="*/ 5466816 h 6858001"/>
              <a:gd name="connsiteX1467" fmla="*/ 959635 w 6500924"/>
              <a:gd name="connsiteY1467" fmla="*/ 5465533 h 6858001"/>
              <a:gd name="connsiteX1468" fmla="*/ 908977 w 6500924"/>
              <a:gd name="connsiteY1468" fmla="*/ 5461435 h 6858001"/>
              <a:gd name="connsiteX1469" fmla="*/ 924191 w 6500924"/>
              <a:gd name="connsiteY1469" fmla="*/ 5458293 h 6858001"/>
              <a:gd name="connsiteX1470" fmla="*/ 1033611 w 6500924"/>
              <a:gd name="connsiteY1470" fmla="*/ 5431291 h 6858001"/>
              <a:gd name="connsiteX1471" fmla="*/ 1091423 w 6500924"/>
              <a:gd name="connsiteY1471" fmla="*/ 5424500 h 6858001"/>
              <a:gd name="connsiteX1472" fmla="*/ 1087249 w 6500924"/>
              <a:gd name="connsiteY1472" fmla="*/ 5418178 h 6858001"/>
              <a:gd name="connsiteX1473" fmla="*/ 1086931 w 6500924"/>
              <a:gd name="connsiteY1473" fmla="*/ 5418132 h 6858001"/>
              <a:gd name="connsiteX1474" fmla="*/ 1091656 w 6500924"/>
              <a:gd name="connsiteY1474" fmla="*/ 5416967 h 6858001"/>
              <a:gd name="connsiteX1475" fmla="*/ 1270095 w 6500924"/>
              <a:gd name="connsiteY1475" fmla="*/ 5378896 h 6858001"/>
              <a:gd name="connsiteX1476" fmla="*/ 1306341 w 6500924"/>
              <a:gd name="connsiteY1476" fmla="*/ 5369609 h 6858001"/>
              <a:gd name="connsiteX1477" fmla="*/ 1318100 w 6500924"/>
              <a:gd name="connsiteY1477" fmla="*/ 5365941 h 6858001"/>
              <a:gd name="connsiteX1478" fmla="*/ 1292197 w 6500924"/>
              <a:gd name="connsiteY1478" fmla="*/ 5369716 h 6858001"/>
              <a:gd name="connsiteX1479" fmla="*/ 1011418 w 6500924"/>
              <a:gd name="connsiteY1479" fmla="*/ 5428225 h 6858001"/>
              <a:gd name="connsiteX1480" fmla="*/ 1073158 w 6500924"/>
              <a:gd name="connsiteY1480" fmla="*/ 5411611 h 6858001"/>
              <a:gd name="connsiteX1481" fmla="*/ 1060708 w 6500924"/>
              <a:gd name="connsiteY1481" fmla="*/ 5414268 h 6858001"/>
              <a:gd name="connsiteX1482" fmla="*/ 1048642 w 6500924"/>
              <a:gd name="connsiteY1482" fmla="*/ 5412492 h 6858001"/>
              <a:gd name="connsiteX1483" fmla="*/ 1029288 w 6500924"/>
              <a:gd name="connsiteY1483" fmla="*/ 5403808 h 6858001"/>
              <a:gd name="connsiteX1484" fmla="*/ 1160650 w 6500924"/>
              <a:gd name="connsiteY1484" fmla="*/ 5388404 h 6858001"/>
              <a:gd name="connsiteX1485" fmla="*/ 1175567 w 6500924"/>
              <a:gd name="connsiteY1485" fmla="*/ 5386210 h 6858001"/>
              <a:gd name="connsiteX1486" fmla="*/ 1184994 w 6500924"/>
              <a:gd name="connsiteY1486" fmla="*/ 5384037 h 6858001"/>
              <a:gd name="connsiteX1487" fmla="*/ 1190370 w 6500924"/>
              <a:gd name="connsiteY1487" fmla="*/ 5380698 h 6858001"/>
              <a:gd name="connsiteX1488" fmla="*/ 1175533 w 6500924"/>
              <a:gd name="connsiteY1488" fmla="*/ 5374894 h 6858001"/>
              <a:gd name="connsiteX1489" fmla="*/ 1143052 w 6500924"/>
              <a:gd name="connsiteY1489" fmla="*/ 5374150 h 6858001"/>
              <a:gd name="connsiteX1490" fmla="*/ 1099018 w 6500924"/>
              <a:gd name="connsiteY1490" fmla="*/ 5371800 h 6858001"/>
              <a:gd name="connsiteX1491" fmla="*/ 1074087 w 6500924"/>
              <a:gd name="connsiteY1491" fmla="*/ 5377686 h 6858001"/>
              <a:gd name="connsiteX1492" fmla="*/ 1026674 w 6500924"/>
              <a:gd name="connsiteY1492" fmla="*/ 5383677 h 6858001"/>
              <a:gd name="connsiteX1493" fmla="*/ 1055842 w 6500924"/>
              <a:gd name="connsiteY1493" fmla="*/ 5374342 h 6858001"/>
              <a:gd name="connsiteX1494" fmla="*/ 1072478 w 6500924"/>
              <a:gd name="connsiteY1494" fmla="*/ 5369773 h 6858001"/>
              <a:gd name="connsiteX1495" fmla="*/ 1065464 w 6500924"/>
              <a:gd name="connsiteY1495" fmla="*/ 5369177 h 6858001"/>
              <a:gd name="connsiteX1496" fmla="*/ 1044658 w 6500924"/>
              <a:gd name="connsiteY1496" fmla="*/ 5366555 h 6858001"/>
              <a:gd name="connsiteX1497" fmla="*/ 991028 w 6500924"/>
              <a:gd name="connsiteY1497" fmla="*/ 5379200 h 6858001"/>
              <a:gd name="connsiteX1498" fmla="*/ 716266 w 6500924"/>
              <a:gd name="connsiteY1498" fmla="*/ 5438874 h 6858001"/>
              <a:gd name="connsiteX1499" fmla="*/ 713138 w 6500924"/>
              <a:gd name="connsiteY1499" fmla="*/ 5440067 h 6858001"/>
              <a:gd name="connsiteX1500" fmla="*/ 712304 w 6500924"/>
              <a:gd name="connsiteY1500" fmla="*/ 5440366 h 6858001"/>
              <a:gd name="connsiteX1501" fmla="*/ 726222 w 6500924"/>
              <a:gd name="connsiteY1501" fmla="*/ 5439739 h 6858001"/>
              <a:gd name="connsiteX1502" fmla="*/ 840649 w 6500924"/>
              <a:gd name="connsiteY1502" fmla="*/ 5445846 h 6858001"/>
              <a:gd name="connsiteX1503" fmla="*/ 938751 w 6500924"/>
              <a:gd name="connsiteY1503" fmla="*/ 5440354 h 6858001"/>
              <a:gd name="connsiteX1504" fmla="*/ 858292 w 6500924"/>
              <a:gd name="connsiteY1504" fmla="*/ 5457625 h 6858001"/>
              <a:gd name="connsiteX1505" fmla="*/ 847864 w 6500924"/>
              <a:gd name="connsiteY1505" fmla="*/ 5456850 h 6858001"/>
              <a:gd name="connsiteX1506" fmla="*/ 775739 w 6500924"/>
              <a:gd name="connsiteY1506" fmla="*/ 5454174 h 6858001"/>
              <a:gd name="connsiteX1507" fmla="*/ 699282 w 6500924"/>
              <a:gd name="connsiteY1507" fmla="*/ 5450226 h 6858001"/>
              <a:gd name="connsiteX1508" fmla="*/ 687038 w 6500924"/>
              <a:gd name="connsiteY1508" fmla="*/ 5448469 h 6858001"/>
              <a:gd name="connsiteX1509" fmla="*/ 679752 w 6500924"/>
              <a:gd name="connsiteY1509" fmla="*/ 5450686 h 6858001"/>
              <a:gd name="connsiteX1510" fmla="*/ 642452 w 6500924"/>
              <a:gd name="connsiteY1510" fmla="*/ 5447337 h 6858001"/>
              <a:gd name="connsiteX1511" fmla="*/ 767331 w 6500924"/>
              <a:gd name="connsiteY1511" fmla="*/ 5417278 h 6858001"/>
              <a:gd name="connsiteX1512" fmla="*/ 931423 w 6500924"/>
              <a:gd name="connsiteY1512" fmla="*/ 5377424 h 6858001"/>
              <a:gd name="connsiteX1513" fmla="*/ 1021739 w 6500924"/>
              <a:gd name="connsiteY1513" fmla="*/ 5354360 h 6858001"/>
              <a:gd name="connsiteX1514" fmla="*/ 1023921 w 6500924"/>
              <a:gd name="connsiteY1514" fmla="*/ 5349598 h 6858001"/>
              <a:gd name="connsiteX1515" fmla="*/ 1035104 w 6500924"/>
              <a:gd name="connsiteY1515" fmla="*/ 5336554 h 6858001"/>
              <a:gd name="connsiteX1516" fmla="*/ 1036294 w 6500924"/>
              <a:gd name="connsiteY1516" fmla="*/ 5335271 h 6858001"/>
              <a:gd name="connsiteX1517" fmla="*/ 1014855 w 6500924"/>
              <a:gd name="connsiteY1517" fmla="*/ 5340354 h 6858001"/>
              <a:gd name="connsiteX1518" fmla="*/ 960661 w 6500924"/>
              <a:gd name="connsiteY1518" fmla="*/ 5353775 h 6858001"/>
              <a:gd name="connsiteX1519" fmla="*/ 555755 w 6500924"/>
              <a:gd name="connsiteY1519" fmla="*/ 5452467 h 6858001"/>
              <a:gd name="connsiteX1520" fmla="*/ 486801 w 6500924"/>
              <a:gd name="connsiteY1520" fmla="*/ 5458717 h 6858001"/>
              <a:gd name="connsiteX1521" fmla="*/ 508020 w 6500924"/>
              <a:gd name="connsiteY1521" fmla="*/ 5452695 h 6858001"/>
              <a:gd name="connsiteX1522" fmla="*/ 538908 w 6500924"/>
              <a:gd name="connsiteY1522" fmla="*/ 5452091 h 6858001"/>
              <a:gd name="connsiteX1523" fmla="*/ 564731 w 6500924"/>
              <a:gd name="connsiteY1523" fmla="*/ 5448524 h 6858001"/>
              <a:gd name="connsiteX1524" fmla="*/ 558064 w 6500924"/>
              <a:gd name="connsiteY1524" fmla="*/ 5440739 h 6858001"/>
              <a:gd name="connsiteX1525" fmla="*/ 565718 w 6500924"/>
              <a:gd name="connsiteY1525" fmla="*/ 5439064 h 6858001"/>
              <a:gd name="connsiteX1526" fmla="*/ 637245 w 6500924"/>
              <a:gd name="connsiteY1526" fmla="*/ 5410128 h 6858001"/>
              <a:gd name="connsiteX1527" fmla="*/ 530444 w 6500924"/>
              <a:gd name="connsiteY1527" fmla="*/ 5435573 h 6858001"/>
              <a:gd name="connsiteX1528" fmla="*/ 523728 w 6500924"/>
              <a:gd name="connsiteY1528" fmla="*/ 5436990 h 6858001"/>
              <a:gd name="connsiteX1529" fmla="*/ 522789 w 6500924"/>
              <a:gd name="connsiteY1529" fmla="*/ 5436899 h 6858001"/>
              <a:gd name="connsiteX1530" fmla="*/ 501058 w 6500924"/>
              <a:gd name="connsiteY1530" fmla="*/ 5436913 h 6858001"/>
              <a:gd name="connsiteX1531" fmla="*/ 652054 w 6500924"/>
              <a:gd name="connsiteY1531" fmla="*/ 5395077 h 6858001"/>
              <a:gd name="connsiteX1532" fmla="*/ 888306 w 6500924"/>
              <a:gd name="connsiteY1532" fmla="*/ 5334804 h 6858001"/>
              <a:gd name="connsiteX1533" fmla="*/ 911807 w 6500924"/>
              <a:gd name="connsiteY1533" fmla="*/ 5336442 h 6858001"/>
              <a:gd name="connsiteX1534" fmla="*/ 917261 w 6500924"/>
              <a:gd name="connsiteY1534" fmla="*/ 5329487 h 6858001"/>
              <a:gd name="connsiteX1535" fmla="*/ 917681 w 6500924"/>
              <a:gd name="connsiteY1535" fmla="*/ 5329418 h 6858001"/>
              <a:gd name="connsiteX1536" fmla="*/ 1040859 w 6500924"/>
              <a:gd name="connsiteY1536" fmla="*/ 5305328 h 6858001"/>
              <a:gd name="connsiteX1537" fmla="*/ 1458903 w 6500924"/>
              <a:gd name="connsiteY1537" fmla="*/ 5231613 h 6858001"/>
              <a:gd name="connsiteX1538" fmla="*/ 1616934 w 6500924"/>
              <a:gd name="connsiteY1538" fmla="*/ 5176414 h 6858001"/>
              <a:gd name="connsiteX1539" fmla="*/ 1617044 w 6500924"/>
              <a:gd name="connsiteY1539" fmla="*/ 5176330 h 6858001"/>
              <a:gd name="connsiteX1540" fmla="*/ 1615497 w 6500924"/>
              <a:gd name="connsiteY1540" fmla="*/ 5176607 h 6858001"/>
              <a:gd name="connsiteX1541" fmla="*/ 1138497 w 6500924"/>
              <a:gd name="connsiteY1541" fmla="*/ 5264248 h 6858001"/>
              <a:gd name="connsiteX1542" fmla="*/ 1063285 w 6500924"/>
              <a:gd name="connsiteY1542" fmla="*/ 5276194 h 6858001"/>
              <a:gd name="connsiteX1543" fmla="*/ 1013560 w 6500924"/>
              <a:gd name="connsiteY1543" fmla="*/ 5280541 h 6858001"/>
              <a:gd name="connsiteX1544" fmla="*/ 1014152 w 6500924"/>
              <a:gd name="connsiteY1544" fmla="*/ 5280407 h 6858001"/>
              <a:gd name="connsiteX1545" fmla="*/ 1025902 w 6500924"/>
              <a:gd name="connsiteY1545" fmla="*/ 5275149 h 6858001"/>
              <a:gd name="connsiteX1546" fmla="*/ 1027130 w 6500924"/>
              <a:gd name="connsiteY1546" fmla="*/ 5271212 h 6858001"/>
              <a:gd name="connsiteX1547" fmla="*/ 998564 w 6500924"/>
              <a:gd name="connsiteY1547" fmla="*/ 5273959 h 6858001"/>
              <a:gd name="connsiteX1548" fmla="*/ 1001897 w 6500924"/>
              <a:gd name="connsiteY1548" fmla="*/ 5281561 h 6858001"/>
              <a:gd name="connsiteX1549" fmla="*/ 984973 w 6500924"/>
              <a:gd name="connsiteY1549" fmla="*/ 5283041 h 6858001"/>
              <a:gd name="connsiteX1550" fmla="*/ 976780 w 6500924"/>
              <a:gd name="connsiteY1550" fmla="*/ 5281184 h 6858001"/>
              <a:gd name="connsiteX1551" fmla="*/ 976864 w 6500924"/>
              <a:gd name="connsiteY1551" fmla="*/ 5281040 h 6858001"/>
              <a:gd name="connsiteX1552" fmla="*/ 976474 w 6500924"/>
              <a:gd name="connsiteY1552" fmla="*/ 5281115 h 6858001"/>
              <a:gd name="connsiteX1553" fmla="*/ 967271 w 6500924"/>
              <a:gd name="connsiteY1553" fmla="*/ 5279029 h 6858001"/>
              <a:gd name="connsiteX1554" fmla="*/ 961240 w 6500924"/>
              <a:gd name="connsiteY1554" fmla="*/ 5274598 h 6858001"/>
              <a:gd name="connsiteX1555" fmla="*/ 964331 w 6500924"/>
              <a:gd name="connsiteY1555" fmla="*/ 5272631 h 6858001"/>
              <a:gd name="connsiteX1556" fmla="*/ 1012836 w 6500924"/>
              <a:gd name="connsiteY1556" fmla="*/ 5260844 h 6858001"/>
              <a:gd name="connsiteX1557" fmla="*/ 1001697 w 6500924"/>
              <a:gd name="connsiteY1557" fmla="*/ 5262251 h 6858001"/>
              <a:gd name="connsiteX1558" fmla="*/ 1028368 w 6500924"/>
              <a:gd name="connsiteY1558" fmla="*/ 5253951 h 6858001"/>
              <a:gd name="connsiteX1559" fmla="*/ 1055166 w 6500924"/>
              <a:gd name="connsiteY1559" fmla="*/ 5249699 h 6858001"/>
              <a:gd name="connsiteX1560" fmla="*/ 1324870 w 6500924"/>
              <a:gd name="connsiteY1560" fmla="*/ 5192241 h 6858001"/>
              <a:gd name="connsiteX1561" fmla="*/ 1262507 w 6500924"/>
              <a:gd name="connsiteY1561" fmla="*/ 5196877 h 6858001"/>
              <a:gd name="connsiteX1562" fmla="*/ 1250896 w 6500924"/>
              <a:gd name="connsiteY1562" fmla="*/ 5198632 h 6858001"/>
              <a:gd name="connsiteX1563" fmla="*/ 1328443 w 6500924"/>
              <a:gd name="connsiteY1563" fmla="*/ 5174986 h 6858001"/>
              <a:gd name="connsiteX1564" fmla="*/ 1328443 w 6500924"/>
              <a:gd name="connsiteY1564" fmla="*/ 5174986 h 6858001"/>
              <a:gd name="connsiteX1565" fmla="*/ 1277257 w 6500924"/>
              <a:gd name="connsiteY1565" fmla="*/ 5184532 h 6858001"/>
              <a:gd name="connsiteX1566" fmla="*/ 1170737 w 6500924"/>
              <a:gd name="connsiteY1566" fmla="*/ 5204399 h 6858001"/>
              <a:gd name="connsiteX1567" fmla="*/ 1163186 w 6500924"/>
              <a:gd name="connsiteY1567" fmla="*/ 5202604 h 6858001"/>
              <a:gd name="connsiteX1568" fmla="*/ 1146009 w 6500924"/>
              <a:gd name="connsiteY1568" fmla="*/ 5197194 h 6858001"/>
              <a:gd name="connsiteX1569" fmla="*/ 1276188 w 6500924"/>
              <a:gd name="connsiteY1569" fmla="*/ 5181540 h 6858001"/>
              <a:gd name="connsiteX1570" fmla="*/ 1174166 w 6500924"/>
              <a:gd name="connsiteY1570" fmla="*/ 5180991 h 6858001"/>
              <a:gd name="connsiteX1571" fmla="*/ 1123961 w 6500924"/>
              <a:gd name="connsiteY1571" fmla="*/ 5182974 h 6858001"/>
              <a:gd name="connsiteX1572" fmla="*/ 1093635 w 6500924"/>
              <a:gd name="connsiteY1572" fmla="*/ 5183055 h 6858001"/>
              <a:gd name="connsiteX1573" fmla="*/ 1109730 w 6500924"/>
              <a:gd name="connsiteY1573" fmla="*/ 5175307 h 6858001"/>
              <a:gd name="connsiteX1574" fmla="*/ 1131353 w 6500924"/>
              <a:gd name="connsiteY1574" fmla="*/ 5172105 h 6858001"/>
              <a:gd name="connsiteX1575" fmla="*/ 1145431 w 6500924"/>
              <a:gd name="connsiteY1575" fmla="*/ 5170413 h 6858001"/>
              <a:gd name="connsiteX1576" fmla="*/ 1161455 w 6500924"/>
              <a:gd name="connsiteY1576" fmla="*/ 5168488 h 6858001"/>
              <a:gd name="connsiteX1577" fmla="*/ 1227751 w 6500924"/>
              <a:gd name="connsiteY1577" fmla="*/ 5152813 h 6858001"/>
              <a:gd name="connsiteX1578" fmla="*/ 1166706 w 6500924"/>
              <a:gd name="connsiteY1578" fmla="*/ 5148670 h 6858001"/>
              <a:gd name="connsiteX1579" fmla="*/ 1131601 w 6500924"/>
              <a:gd name="connsiteY1579" fmla="*/ 5154756 h 6858001"/>
              <a:gd name="connsiteX1580" fmla="*/ 1142335 w 6500924"/>
              <a:gd name="connsiteY1580" fmla="*/ 5150118 h 6858001"/>
              <a:gd name="connsiteX1581" fmla="*/ 1101371 w 6500924"/>
              <a:gd name="connsiteY1581" fmla="*/ 5145257 h 6858001"/>
              <a:gd name="connsiteX1582" fmla="*/ 1057579 w 6500924"/>
              <a:gd name="connsiteY1582" fmla="*/ 5142262 h 6858001"/>
              <a:gd name="connsiteX1583" fmla="*/ 1120574 w 6500924"/>
              <a:gd name="connsiteY1583" fmla="*/ 5127481 h 6858001"/>
              <a:gd name="connsiteX1584" fmla="*/ 1141669 w 6500924"/>
              <a:gd name="connsiteY1584" fmla="*/ 5119392 h 6858001"/>
              <a:gd name="connsiteX1585" fmla="*/ 1196141 w 6500924"/>
              <a:gd name="connsiteY1585" fmla="*/ 5110693 h 6858001"/>
              <a:gd name="connsiteX1586" fmla="*/ 1322602 w 6500924"/>
              <a:gd name="connsiteY1586" fmla="*/ 5103031 h 6858001"/>
              <a:gd name="connsiteX1587" fmla="*/ 1323256 w 6500924"/>
              <a:gd name="connsiteY1587" fmla="*/ 5104865 h 6858001"/>
              <a:gd name="connsiteX1588" fmla="*/ 1324075 w 6500924"/>
              <a:gd name="connsiteY1588" fmla="*/ 5107156 h 6858001"/>
              <a:gd name="connsiteX1589" fmla="*/ 1324566 w 6500924"/>
              <a:gd name="connsiteY1589" fmla="*/ 5108532 h 6858001"/>
              <a:gd name="connsiteX1590" fmla="*/ 1324349 w 6500924"/>
              <a:gd name="connsiteY1590" fmla="*/ 5107921 h 6858001"/>
              <a:gd name="connsiteX1591" fmla="*/ 1324075 w 6500924"/>
              <a:gd name="connsiteY1591" fmla="*/ 5107156 h 6858001"/>
              <a:gd name="connsiteX1592" fmla="*/ 1322602 w 6500924"/>
              <a:gd name="connsiteY1592" fmla="*/ 5103031 h 6858001"/>
              <a:gd name="connsiteX1593" fmla="*/ 1200744 w 6500924"/>
              <a:gd name="connsiteY1593" fmla="*/ 5100686 h 6858001"/>
              <a:gd name="connsiteX1594" fmla="*/ 1189705 w 6500924"/>
              <a:gd name="connsiteY1594" fmla="*/ 5099492 h 6858001"/>
              <a:gd name="connsiteX1595" fmla="*/ 1200522 w 6500924"/>
              <a:gd name="connsiteY1595" fmla="*/ 5094865 h 6858001"/>
              <a:gd name="connsiteX1596" fmla="*/ 1283629 w 6500924"/>
              <a:gd name="connsiteY1596" fmla="*/ 5069641 h 6858001"/>
              <a:gd name="connsiteX1597" fmla="*/ 1298988 w 6500924"/>
              <a:gd name="connsiteY1597" fmla="*/ 5027053 h 6858001"/>
              <a:gd name="connsiteX1598" fmla="*/ 1482631 w 6500924"/>
              <a:gd name="connsiteY1598" fmla="*/ 4989960 h 6858001"/>
              <a:gd name="connsiteX1599" fmla="*/ 1676890 w 6500924"/>
              <a:gd name="connsiteY1599" fmla="*/ 4950250 h 6858001"/>
              <a:gd name="connsiteX1600" fmla="*/ 1678136 w 6500924"/>
              <a:gd name="connsiteY1600" fmla="*/ 4947305 h 6858001"/>
              <a:gd name="connsiteX1601" fmla="*/ 1681693 w 6500924"/>
              <a:gd name="connsiteY1601" fmla="*/ 4937068 h 6858001"/>
              <a:gd name="connsiteX1602" fmla="*/ 1559268 w 6500924"/>
              <a:gd name="connsiteY1602" fmla="*/ 4958192 h 6858001"/>
              <a:gd name="connsiteX1603" fmla="*/ 1218608 w 6500924"/>
              <a:gd name="connsiteY1603" fmla="*/ 5017364 h 6858001"/>
              <a:gd name="connsiteX1604" fmla="*/ 1085386 w 6500924"/>
              <a:gd name="connsiteY1604" fmla="*/ 5041112 h 6858001"/>
              <a:gd name="connsiteX1605" fmla="*/ 1047889 w 6500924"/>
              <a:gd name="connsiteY1605" fmla="*/ 5049284 h 6858001"/>
              <a:gd name="connsiteX1606" fmla="*/ 1021937 w 6500924"/>
              <a:gd name="connsiteY1606" fmla="*/ 5054329 h 6858001"/>
              <a:gd name="connsiteX1607" fmla="*/ 1019705 w 6500924"/>
              <a:gd name="connsiteY1607" fmla="*/ 5052011 h 6858001"/>
              <a:gd name="connsiteX1608" fmla="*/ 1003008 w 6500924"/>
              <a:gd name="connsiteY1608" fmla="*/ 5046732 h 6858001"/>
              <a:gd name="connsiteX1609" fmla="*/ 1006767 w 6500924"/>
              <a:gd name="connsiteY1609" fmla="*/ 5045439 h 6858001"/>
              <a:gd name="connsiteX1610" fmla="*/ 1005818 w 6500924"/>
              <a:gd name="connsiteY1610" fmla="*/ 5042346 h 6858001"/>
              <a:gd name="connsiteX1611" fmla="*/ 994765 w 6500924"/>
              <a:gd name="connsiteY1611" fmla="*/ 5044125 h 6858001"/>
              <a:gd name="connsiteX1612" fmla="*/ 992841 w 6500924"/>
              <a:gd name="connsiteY1612" fmla="*/ 5043517 h 6858001"/>
              <a:gd name="connsiteX1613" fmla="*/ 900317 w 6500924"/>
              <a:gd name="connsiteY1613" fmla="*/ 5042693 h 6858001"/>
              <a:gd name="connsiteX1614" fmla="*/ 889481 w 6500924"/>
              <a:gd name="connsiteY1614" fmla="*/ 5042734 h 6858001"/>
              <a:gd name="connsiteX1615" fmla="*/ 886067 w 6500924"/>
              <a:gd name="connsiteY1615" fmla="*/ 5040465 h 6858001"/>
              <a:gd name="connsiteX1616" fmla="*/ 882189 w 6500924"/>
              <a:gd name="connsiteY1616" fmla="*/ 5032886 h 6858001"/>
              <a:gd name="connsiteX1617" fmla="*/ 914597 w 6500924"/>
              <a:gd name="connsiteY1617" fmla="*/ 5024958 h 6858001"/>
              <a:gd name="connsiteX1618" fmla="*/ 968999 w 6500924"/>
              <a:gd name="connsiteY1618" fmla="*/ 5013319 h 6858001"/>
              <a:gd name="connsiteX1619" fmla="*/ 1046920 w 6500924"/>
              <a:gd name="connsiteY1619" fmla="*/ 5014780 h 6858001"/>
              <a:gd name="connsiteX1620" fmla="*/ 1180207 w 6500924"/>
              <a:gd name="connsiteY1620" fmla="*/ 5006017 h 6858001"/>
              <a:gd name="connsiteX1621" fmla="*/ 1179177 w 6500924"/>
              <a:gd name="connsiteY1621" fmla="*/ 5005140 h 6858001"/>
              <a:gd name="connsiteX1622" fmla="*/ 1121348 w 6500924"/>
              <a:gd name="connsiteY1622" fmla="*/ 5005366 h 6858001"/>
              <a:gd name="connsiteX1623" fmla="*/ 1034288 w 6500924"/>
              <a:gd name="connsiteY1623" fmla="*/ 4999577 h 6858001"/>
              <a:gd name="connsiteX1624" fmla="*/ 1052157 w 6500924"/>
              <a:gd name="connsiteY1624" fmla="*/ 4995831 h 6858001"/>
              <a:gd name="connsiteX1625" fmla="*/ 1093661 w 6500924"/>
              <a:gd name="connsiteY1625" fmla="*/ 4986866 h 6858001"/>
              <a:gd name="connsiteX1626" fmla="*/ 1238258 w 6500924"/>
              <a:gd name="connsiteY1626" fmla="*/ 4940242 h 6858001"/>
              <a:gd name="connsiteX1627" fmla="*/ 1264832 w 6500924"/>
              <a:gd name="connsiteY1627" fmla="*/ 4916114 h 6858001"/>
              <a:gd name="connsiteX1628" fmla="*/ 1425885 w 6500924"/>
              <a:gd name="connsiteY1628" fmla="*/ 4883436 h 6858001"/>
              <a:gd name="connsiteX1629" fmla="*/ 1382571 w 6500924"/>
              <a:gd name="connsiteY1629" fmla="*/ 4877829 h 6858001"/>
              <a:gd name="connsiteX1630" fmla="*/ 1360736 w 6500924"/>
              <a:gd name="connsiteY1630" fmla="*/ 4882117 h 6858001"/>
              <a:gd name="connsiteX1631" fmla="*/ 1372869 w 6500924"/>
              <a:gd name="connsiteY1631" fmla="*/ 4881339 h 6858001"/>
              <a:gd name="connsiteX1632" fmla="*/ 1363625 w 6500924"/>
              <a:gd name="connsiteY1632" fmla="*/ 4884684 h 6858001"/>
              <a:gd name="connsiteX1633" fmla="*/ 1354151 w 6500924"/>
              <a:gd name="connsiteY1633" fmla="*/ 4885785 h 6858001"/>
              <a:gd name="connsiteX1634" fmla="*/ 1326763 w 6500924"/>
              <a:gd name="connsiteY1634" fmla="*/ 4869171 h 6858001"/>
              <a:gd name="connsiteX1635" fmla="*/ 1171541 w 6500924"/>
              <a:gd name="connsiteY1635" fmla="*/ 4898306 h 6858001"/>
              <a:gd name="connsiteX1636" fmla="*/ 1148666 w 6500924"/>
              <a:gd name="connsiteY1636" fmla="*/ 4886931 h 6858001"/>
              <a:gd name="connsiteX1637" fmla="*/ 965023 w 6500924"/>
              <a:gd name="connsiteY1637" fmla="*/ 4924023 h 6858001"/>
              <a:gd name="connsiteX1638" fmla="*/ 779683 w 6500924"/>
              <a:gd name="connsiteY1638" fmla="*/ 4971458 h 6858001"/>
              <a:gd name="connsiteX1639" fmla="*/ 759380 w 6500924"/>
              <a:gd name="connsiteY1639" fmla="*/ 4966502 h 6858001"/>
              <a:gd name="connsiteX1640" fmla="*/ 935939 w 6500924"/>
              <a:gd name="connsiteY1640" fmla="*/ 4917751 h 6858001"/>
              <a:gd name="connsiteX1641" fmla="*/ 957432 w 6500924"/>
              <a:gd name="connsiteY1641" fmla="*/ 4912245 h 6858001"/>
              <a:gd name="connsiteX1642" fmla="*/ 965125 w 6500924"/>
              <a:gd name="connsiteY1642" fmla="*/ 4912608 h 6858001"/>
              <a:gd name="connsiteX1643" fmla="*/ 958802 w 6500924"/>
              <a:gd name="connsiteY1643" fmla="*/ 4911894 h 6858001"/>
              <a:gd name="connsiteX1644" fmla="*/ 1162870 w 6500924"/>
              <a:gd name="connsiteY1644" fmla="*/ 4859613 h 6858001"/>
              <a:gd name="connsiteX1645" fmla="*/ 1389874 w 6500924"/>
              <a:gd name="connsiteY1645" fmla="*/ 4811036 h 6858001"/>
              <a:gd name="connsiteX1646" fmla="*/ 1773708 w 6500924"/>
              <a:gd name="connsiteY1646" fmla="*/ 4740017 h 6858001"/>
              <a:gd name="connsiteX1647" fmla="*/ 1780038 w 6500924"/>
              <a:gd name="connsiteY1647" fmla="*/ 4733609 h 6858001"/>
              <a:gd name="connsiteX1648" fmla="*/ 1777980 w 6500924"/>
              <a:gd name="connsiteY1648" fmla="*/ 4722752 h 6858001"/>
              <a:gd name="connsiteX1649" fmla="*/ 1730318 w 6500924"/>
              <a:gd name="connsiteY1649" fmla="*/ 4730711 h 6858001"/>
              <a:gd name="connsiteX1650" fmla="*/ 1599219 w 6500924"/>
              <a:gd name="connsiteY1650" fmla="*/ 4746188 h 6858001"/>
              <a:gd name="connsiteX1651" fmla="*/ 1706238 w 6500924"/>
              <a:gd name="connsiteY1651" fmla="*/ 4717763 h 6858001"/>
              <a:gd name="connsiteX1652" fmla="*/ 1784558 w 6500924"/>
              <a:gd name="connsiteY1652" fmla="*/ 4703244 h 6858001"/>
              <a:gd name="connsiteX1653" fmla="*/ 1777924 w 6500924"/>
              <a:gd name="connsiteY1653" fmla="*/ 4692918 h 6858001"/>
              <a:gd name="connsiteX1654" fmla="*/ 1772277 w 6500924"/>
              <a:gd name="connsiteY1654" fmla="*/ 4687943 h 6858001"/>
              <a:gd name="connsiteX1655" fmla="*/ 1731110 w 6500924"/>
              <a:gd name="connsiteY1655" fmla="*/ 4693981 h 6858001"/>
              <a:gd name="connsiteX1656" fmla="*/ 1436763 w 6500924"/>
              <a:gd name="connsiteY1656" fmla="*/ 4737150 h 6858001"/>
              <a:gd name="connsiteX1657" fmla="*/ 1111544 w 6500924"/>
              <a:gd name="connsiteY1657" fmla="*/ 4805312 h 6858001"/>
              <a:gd name="connsiteX1658" fmla="*/ 1107397 w 6500924"/>
              <a:gd name="connsiteY1658" fmla="*/ 4805863 h 6858001"/>
              <a:gd name="connsiteX1659" fmla="*/ 1098688 w 6500924"/>
              <a:gd name="connsiteY1659" fmla="*/ 4799513 h 6858001"/>
              <a:gd name="connsiteX1660" fmla="*/ 1090945 w 6500924"/>
              <a:gd name="connsiteY1660" fmla="*/ 4797760 h 6858001"/>
              <a:gd name="connsiteX1661" fmla="*/ 1034641 w 6500924"/>
              <a:gd name="connsiteY1661" fmla="*/ 4797212 h 6858001"/>
              <a:gd name="connsiteX1662" fmla="*/ 1026888 w 6500924"/>
              <a:gd name="connsiteY1662" fmla="*/ 4795975 h 6858001"/>
              <a:gd name="connsiteX1663" fmla="*/ 1020130 w 6500924"/>
              <a:gd name="connsiteY1663" fmla="*/ 4797072 h 6858001"/>
              <a:gd name="connsiteX1664" fmla="*/ 995494 w 6500924"/>
              <a:gd name="connsiteY1664" fmla="*/ 4796832 h 6858001"/>
              <a:gd name="connsiteX1665" fmla="*/ 915999 w 6500924"/>
              <a:gd name="connsiteY1665" fmla="*/ 4801494 h 6858001"/>
              <a:gd name="connsiteX1666" fmla="*/ 889573 w 6500924"/>
              <a:gd name="connsiteY1666" fmla="*/ 4800895 h 6858001"/>
              <a:gd name="connsiteX1667" fmla="*/ 896878 w 6500924"/>
              <a:gd name="connsiteY1667" fmla="*/ 4798089 h 6858001"/>
              <a:gd name="connsiteX1668" fmla="*/ 1052210 w 6500924"/>
              <a:gd name="connsiteY1668" fmla="*/ 4756647 h 6858001"/>
              <a:gd name="connsiteX1669" fmla="*/ 1031622 w 6500924"/>
              <a:gd name="connsiteY1669" fmla="*/ 4735899 h 6858001"/>
              <a:gd name="connsiteX1670" fmla="*/ 1055909 w 6500924"/>
              <a:gd name="connsiteY1670" fmla="*/ 4721141 h 6858001"/>
              <a:gd name="connsiteX1671" fmla="*/ 943716 w 6500924"/>
              <a:gd name="connsiteY1671" fmla="*/ 4740092 h 6858001"/>
              <a:gd name="connsiteX1672" fmla="*/ 829237 w 6500924"/>
              <a:gd name="connsiteY1672" fmla="*/ 4768417 h 6858001"/>
              <a:gd name="connsiteX1673" fmla="*/ 812191 w 6500924"/>
              <a:gd name="connsiteY1673" fmla="*/ 4753499 h 6858001"/>
              <a:gd name="connsiteX1674" fmla="*/ 677997 w 6500924"/>
              <a:gd name="connsiteY1674" fmla="*/ 4777840 h 6858001"/>
              <a:gd name="connsiteX1675" fmla="*/ 781262 w 6500924"/>
              <a:gd name="connsiteY1675" fmla="*/ 4731056 h 6858001"/>
              <a:gd name="connsiteX1676" fmla="*/ 842237 w 6500924"/>
              <a:gd name="connsiteY1676" fmla="*/ 4717992 h 6858001"/>
              <a:gd name="connsiteX1677" fmla="*/ 850430 w 6500924"/>
              <a:gd name="connsiteY1677" fmla="*/ 4718162 h 6858001"/>
              <a:gd name="connsiteX1678" fmla="*/ 1009726 w 6500924"/>
              <a:gd name="connsiteY1678" fmla="*/ 4720567 h 6858001"/>
              <a:gd name="connsiteX1679" fmla="*/ 998577 w 6500924"/>
              <a:gd name="connsiteY1679" fmla="*/ 4703529 h 6858001"/>
              <a:gd name="connsiteX1680" fmla="*/ 988630 w 6500924"/>
              <a:gd name="connsiteY1680" fmla="*/ 4696874 h 6858001"/>
              <a:gd name="connsiteX1681" fmla="*/ 960206 w 6500924"/>
              <a:gd name="connsiteY1681" fmla="*/ 4690093 h 6858001"/>
              <a:gd name="connsiteX1682" fmla="*/ 954897 w 6500924"/>
              <a:gd name="connsiteY1682" fmla="*/ 4688455 h 6858001"/>
              <a:gd name="connsiteX1683" fmla="*/ 951940 w 6500924"/>
              <a:gd name="connsiteY1683" fmla="*/ 4688340 h 6858001"/>
              <a:gd name="connsiteX1684" fmla="*/ 941490 w 6500924"/>
              <a:gd name="connsiteY1684" fmla="*/ 4687938 h 6858001"/>
              <a:gd name="connsiteX1685" fmla="*/ 995585 w 6500924"/>
              <a:gd name="connsiteY1685" fmla="*/ 4670228 h 6858001"/>
              <a:gd name="connsiteX1686" fmla="*/ 1201107 w 6500924"/>
              <a:gd name="connsiteY1686" fmla="*/ 4607642 h 6858001"/>
              <a:gd name="connsiteX1687" fmla="*/ 1251650 w 6500924"/>
              <a:gd name="connsiteY1687" fmla="*/ 4598879 h 6858001"/>
              <a:gd name="connsiteX1688" fmla="*/ 1237998 w 6500924"/>
              <a:gd name="connsiteY1688" fmla="*/ 4595701 h 6858001"/>
              <a:gd name="connsiteX1689" fmla="*/ 1201107 w 6500924"/>
              <a:gd name="connsiteY1689" fmla="*/ 4607642 h 6858001"/>
              <a:gd name="connsiteX1690" fmla="*/ 931404 w 6500924"/>
              <a:gd name="connsiteY1690" fmla="*/ 4665100 h 6858001"/>
              <a:gd name="connsiteX1691" fmla="*/ 867628 w 6500924"/>
              <a:gd name="connsiteY1691" fmla="*/ 4681545 h 6858001"/>
              <a:gd name="connsiteX1692" fmla="*/ 852726 w 6500924"/>
              <a:gd name="connsiteY1692" fmla="*/ 4680659 h 6858001"/>
              <a:gd name="connsiteX1693" fmla="*/ 875274 w 6500924"/>
              <a:gd name="connsiteY1693" fmla="*/ 4671174 h 6858001"/>
              <a:gd name="connsiteX1694" fmla="*/ 863740 w 6500924"/>
              <a:gd name="connsiteY1694" fmla="*/ 4670735 h 6858001"/>
              <a:gd name="connsiteX1695" fmla="*/ 828599 w 6500924"/>
              <a:gd name="connsiteY1695" fmla="*/ 4670202 h 6858001"/>
              <a:gd name="connsiteX1696" fmla="*/ 704680 w 6500924"/>
              <a:gd name="connsiteY1696" fmla="*/ 4663530 h 6858001"/>
              <a:gd name="connsiteX1697" fmla="*/ 623154 w 6500924"/>
              <a:gd name="connsiteY1697" fmla="*/ 4658377 h 6858001"/>
              <a:gd name="connsiteX1698" fmla="*/ 699382 w 6500924"/>
              <a:gd name="connsiteY1698" fmla="*/ 4627498 h 6858001"/>
              <a:gd name="connsiteX1699" fmla="*/ 808594 w 6500924"/>
              <a:gd name="connsiteY1699" fmla="*/ 4598718 h 6858001"/>
              <a:gd name="connsiteX1700" fmla="*/ 651526 w 6500924"/>
              <a:gd name="connsiteY1700" fmla="*/ 4611680 h 6858001"/>
              <a:gd name="connsiteX1701" fmla="*/ 673756 w 6500924"/>
              <a:gd name="connsiteY1701" fmla="*/ 4595577 h 6858001"/>
              <a:gd name="connsiteX1702" fmla="*/ 688278 w 6500924"/>
              <a:gd name="connsiteY1702" fmla="*/ 4594611 h 6858001"/>
              <a:gd name="connsiteX1703" fmla="*/ 734670 w 6500924"/>
              <a:gd name="connsiteY1703" fmla="*/ 4597280 h 6858001"/>
              <a:gd name="connsiteX1704" fmla="*/ 812288 w 6500924"/>
              <a:gd name="connsiteY1704" fmla="*/ 4584681 h 6858001"/>
              <a:gd name="connsiteX1705" fmla="*/ 1068893 w 6500924"/>
              <a:gd name="connsiteY1705" fmla="*/ 4582724 h 6858001"/>
              <a:gd name="connsiteX1706" fmla="*/ 1150189 w 6500924"/>
              <a:gd name="connsiteY1706" fmla="*/ 4583495 h 6858001"/>
              <a:gd name="connsiteX1707" fmla="*/ 1108076 w 6500924"/>
              <a:gd name="connsiteY1707" fmla="*/ 4575175 h 6858001"/>
              <a:gd name="connsiteX1708" fmla="*/ 1092918 w 6500924"/>
              <a:gd name="connsiteY1708" fmla="*/ 4574538 h 6858001"/>
              <a:gd name="connsiteX1709" fmla="*/ 1093331 w 6500924"/>
              <a:gd name="connsiteY1709" fmla="*/ 4574513 h 6858001"/>
              <a:gd name="connsiteX1710" fmla="*/ 1090368 w 6500924"/>
              <a:gd name="connsiteY1710" fmla="*/ 4574431 h 6858001"/>
              <a:gd name="connsiteX1711" fmla="*/ 1085601 w 6500924"/>
              <a:gd name="connsiteY1711" fmla="*/ 4574231 h 6858001"/>
              <a:gd name="connsiteX1712" fmla="*/ 1084230 w 6500924"/>
              <a:gd name="connsiteY1712" fmla="*/ 4574261 h 6858001"/>
              <a:gd name="connsiteX1713" fmla="*/ 1090368 w 6500924"/>
              <a:gd name="connsiteY1713" fmla="*/ 4574431 h 6858001"/>
              <a:gd name="connsiteX1714" fmla="*/ 1092918 w 6500924"/>
              <a:gd name="connsiteY1714" fmla="*/ 4574538 h 6858001"/>
              <a:gd name="connsiteX1715" fmla="*/ 974763 w 6500924"/>
              <a:gd name="connsiteY1715" fmla="*/ 4582052 h 6858001"/>
              <a:gd name="connsiteX1716" fmla="*/ 876576 w 6500924"/>
              <a:gd name="connsiteY1716" fmla="*/ 4577685 h 6858001"/>
              <a:gd name="connsiteX1717" fmla="*/ 850027 w 6500924"/>
              <a:gd name="connsiteY1717" fmla="*/ 4558520 h 6858001"/>
              <a:gd name="connsiteX1718" fmla="*/ 774592 w 6500924"/>
              <a:gd name="connsiteY1718" fmla="*/ 4555778 h 6858001"/>
              <a:gd name="connsiteX1719" fmla="*/ 720472 w 6500924"/>
              <a:gd name="connsiteY1719" fmla="*/ 4539136 h 6858001"/>
              <a:gd name="connsiteX1720" fmla="*/ 830511 w 6500924"/>
              <a:gd name="connsiteY1720" fmla="*/ 4543731 h 6858001"/>
              <a:gd name="connsiteX1721" fmla="*/ 873523 w 6500924"/>
              <a:gd name="connsiteY1721" fmla="*/ 4529278 h 6858001"/>
              <a:gd name="connsiteX1722" fmla="*/ 916501 w 6500924"/>
              <a:gd name="connsiteY1722" fmla="*/ 4536183 h 6858001"/>
              <a:gd name="connsiteX1723" fmla="*/ 958538 w 6500924"/>
              <a:gd name="connsiteY1723" fmla="*/ 4522058 h 6858001"/>
              <a:gd name="connsiteX1724" fmla="*/ 1073270 w 6500924"/>
              <a:gd name="connsiteY1724" fmla="*/ 4518338 h 6858001"/>
              <a:gd name="connsiteX1725" fmla="*/ 1149909 w 6500924"/>
              <a:gd name="connsiteY1725" fmla="*/ 4506068 h 6858001"/>
              <a:gd name="connsiteX1726" fmla="*/ 905397 w 6500924"/>
              <a:gd name="connsiteY1726" fmla="*/ 4505088 h 6858001"/>
              <a:gd name="connsiteX1727" fmla="*/ 801896 w 6500924"/>
              <a:gd name="connsiteY1727" fmla="*/ 4500401 h 6858001"/>
              <a:gd name="connsiteX1728" fmla="*/ 775872 w 6500924"/>
              <a:gd name="connsiteY1728" fmla="*/ 4498305 h 6858001"/>
              <a:gd name="connsiteX1729" fmla="*/ 781383 w 6500924"/>
              <a:gd name="connsiteY1729" fmla="*/ 4497056 h 6858001"/>
              <a:gd name="connsiteX1730" fmla="*/ 827069 w 6500924"/>
              <a:gd name="connsiteY1730" fmla="*/ 4486546 h 6858001"/>
              <a:gd name="connsiteX1731" fmla="*/ 892724 w 6500924"/>
              <a:gd name="connsiteY1731" fmla="*/ 4488000 h 6858001"/>
              <a:gd name="connsiteX1732" fmla="*/ 961707 w 6500924"/>
              <a:gd name="connsiteY1732" fmla="*/ 4472686 h 6858001"/>
              <a:gd name="connsiteX1733" fmla="*/ 917297 w 6500924"/>
              <a:gd name="connsiteY1733" fmla="*/ 4466261 h 6858001"/>
              <a:gd name="connsiteX1734" fmla="*/ 1018051 w 6500924"/>
              <a:gd name="connsiteY1734" fmla="*/ 4445176 h 6858001"/>
              <a:gd name="connsiteX1735" fmla="*/ 1267738 w 6500924"/>
              <a:gd name="connsiteY1735" fmla="*/ 4390206 h 6858001"/>
              <a:gd name="connsiteX1736" fmla="*/ 1215622 w 6500924"/>
              <a:gd name="connsiteY1736" fmla="*/ 4391586 h 6858001"/>
              <a:gd name="connsiteX1737" fmla="*/ 916984 w 6500924"/>
              <a:gd name="connsiteY1737" fmla="*/ 4445369 h 6858001"/>
              <a:gd name="connsiteX1738" fmla="*/ 953204 w 6500924"/>
              <a:gd name="connsiteY1738" fmla="*/ 4420677 h 6858001"/>
              <a:gd name="connsiteX1739" fmla="*/ 1169990 w 6500924"/>
              <a:gd name="connsiteY1739" fmla="*/ 4370372 h 6858001"/>
              <a:gd name="connsiteX1740" fmla="*/ 1273729 w 6500924"/>
              <a:gd name="connsiteY1740" fmla="*/ 4348480 h 6858001"/>
              <a:gd name="connsiteX1741" fmla="*/ 1258429 w 6500924"/>
              <a:gd name="connsiteY1741" fmla="*/ 4345726 h 6858001"/>
              <a:gd name="connsiteX1742" fmla="*/ 1236099 w 6500924"/>
              <a:gd name="connsiteY1742" fmla="*/ 4352521 h 6858001"/>
              <a:gd name="connsiteX1743" fmla="*/ 1189103 w 6500924"/>
              <a:gd name="connsiteY1743" fmla="*/ 4355426 h 6858001"/>
              <a:gd name="connsiteX1744" fmla="*/ 1186657 w 6500924"/>
              <a:gd name="connsiteY1744" fmla="*/ 4351594 h 6858001"/>
              <a:gd name="connsiteX1745" fmla="*/ 1279680 w 6500924"/>
              <a:gd name="connsiteY1745" fmla="*/ 4329767 h 6858001"/>
              <a:gd name="connsiteX1746" fmla="*/ 1335664 w 6500924"/>
              <a:gd name="connsiteY1746" fmla="*/ 4317891 h 6858001"/>
              <a:gd name="connsiteX1747" fmla="*/ 1342583 w 6500924"/>
              <a:gd name="connsiteY1747" fmla="*/ 4314377 h 6858001"/>
              <a:gd name="connsiteX1748" fmla="*/ 1379977 w 6500924"/>
              <a:gd name="connsiteY1748" fmla="*/ 4308495 h 6858001"/>
              <a:gd name="connsiteX1749" fmla="*/ 1441112 w 6500924"/>
              <a:gd name="connsiteY1749" fmla="*/ 4295526 h 6858001"/>
              <a:gd name="connsiteX1750" fmla="*/ 1582661 w 6500924"/>
              <a:gd name="connsiteY1750" fmla="*/ 4261400 h 6858001"/>
              <a:gd name="connsiteX1751" fmla="*/ 1215504 w 6500924"/>
              <a:gd name="connsiteY1751" fmla="*/ 4324031 h 6858001"/>
              <a:gd name="connsiteX1752" fmla="*/ 1146029 w 6500924"/>
              <a:gd name="connsiteY1752" fmla="*/ 4339377 h 6858001"/>
              <a:gd name="connsiteX1753" fmla="*/ 1140356 w 6500924"/>
              <a:gd name="connsiteY1753" fmla="*/ 4336976 h 6858001"/>
              <a:gd name="connsiteX1754" fmla="*/ 1139245 w 6500924"/>
              <a:gd name="connsiteY1754" fmla="*/ 4335590 h 6858001"/>
              <a:gd name="connsiteX1755" fmla="*/ 1063832 w 6500924"/>
              <a:gd name="connsiteY1755" fmla="*/ 4354995 h 6858001"/>
              <a:gd name="connsiteX1756" fmla="*/ 968035 w 6500924"/>
              <a:gd name="connsiteY1756" fmla="*/ 4363677 h 6858001"/>
              <a:gd name="connsiteX1757" fmla="*/ 997515 w 6500924"/>
              <a:gd name="connsiteY1757" fmla="*/ 4355313 h 6858001"/>
              <a:gd name="connsiteX1758" fmla="*/ 1040426 w 6500924"/>
              <a:gd name="connsiteY1758" fmla="*/ 4354473 h 6858001"/>
              <a:gd name="connsiteX1759" fmla="*/ 1076302 w 6500924"/>
              <a:gd name="connsiteY1759" fmla="*/ 4349517 h 6858001"/>
              <a:gd name="connsiteX1760" fmla="*/ 1067039 w 6500924"/>
              <a:gd name="connsiteY1760" fmla="*/ 4338704 h 6858001"/>
              <a:gd name="connsiteX1761" fmla="*/ 1077675 w 6500924"/>
              <a:gd name="connsiteY1761" fmla="*/ 4336374 h 6858001"/>
              <a:gd name="connsiteX1762" fmla="*/ 1127906 w 6500924"/>
              <a:gd name="connsiteY1762" fmla="*/ 4326808 h 6858001"/>
              <a:gd name="connsiteX1763" fmla="*/ 1131169 w 6500924"/>
              <a:gd name="connsiteY1763" fmla="*/ 4325522 h 6858001"/>
              <a:gd name="connsiteX1764" fmla="*/ 1128598 w 6500924"/>
              <a:gd name="connsiteY1764" fmla="*/ 4322317 h 6858001"/>
              <a:gd name="connsiteX1765" fmla="*/ 1125696 w 6500924"/>
              <a:gd name="connsiteY1765" fmla="*/ 4314316 h 6858001"/>
              <a:gd name="connsiteX1766" fmla="*/ 1083866 w 6500924"/>
              <a:gd name="connsiteY1766" fmla="*/ 4323613 h 6858001"/>
              <a:gd name="connsiteX1767" fmla="*/ 989868 w 6500924"/>
              <a:gd name="connsiteY1767" fmla="*/ 4340603 h 6858001"/>
              <a:gd name="connsiteX1768" fmla="*/ 1014064 w 6500924"/>
              <a:gd name="connsiteY1768" fmla="*/ 4333369 h 6858001"/>
              <a:gd name="connsiteX1769" fmla="*/ 987841 w 6500924"/>
              <a:gd name="connsiteY1769" fmla="*/ 4333387 h 6858001"/>
              <a:gd name="connsiteX1770" fmla="*/ 1109506 w 6500924"/>
              <a:gd name="connsiteY1770" fmla="*/ 4299678 h 6858001"/>
              <a:gd name="connsiteX1771" fmla="*/ 1078495 w 6500924"/>
              <a:gd name="connsiteY1771" fmla="*/ 4306981 h 6858001"/>
              <a:gd name="connsiteX1772" fmla="*/ 1050865 w 6500924"/>
              <a:gd name="connsiteY1772" fmla="*/ 4313339 h 6858001"/>
              <a:gd name="connsiteX1773" fmla="*/ 780278 w 6500924"/>
              <a:gd name="connsiteY1773" fmla="*/ 4373885 h 6858001"/>
              <a:gd name="connsiteX1774" fmla="*/ 728219 w 6500924"/>
              <a:gd name="connsiteY1774" fmla="*/ 4385200 h 6858001"/>
              <a:gd name="connsiteX1775" fmla="*/ 734897 w 6500924"/>
              <a:gd name="connsiteY1775" fmla="*/ 4373142 h 6858001"/>
              <a:gd name="connsiteX1776" fmla="*/ 894617 w 6500924"/>
              <a:gd name="connsiteY1776" fmla="*/ 4334350 h 6858001"/>
              <a:gd name="connsiteX1777" fmla="*/ 1056337 w 6500924"/>
              <a:gd name="connsiteY1777" fmla="*/ 4293051 h 6858001"/>
              <a:gd name="connsiteX1778" fmla="*/ 926382 w 6500924"/>
              <a:gd name="connsiteY1778" fmla="*/ 4315557 h 6858001"/>
              <a:gd name="connsiteX1779" fmla="*/ 1008673 w 6500924"/>
              <a:gd name="connsiteY1779" fmla="*/ 4290169 h 6858001"/>
              <a:gd name="connsiteX1780" fmla="*/ 1005960 w 6500924"/>
              <a:gd name="connsiteY1780" fmla="*/ 4290664 h 6858001"/>
              <a:gd name="connsiteX1781" fmla="*/ 923855 w 6500924"/>
              <a:gd name="connsiteY1781" fmla="*/ 4310701 h 6858001"/>
              <a:gd name="connsiteX1782" fmla="*/ 921014 w 6500924"/>
              <a:gd name="connsiteY1782" fmla="*/ 4311375 h 6858001"/>
              <a:gd name="connsiteX1783" fmla="*/ 730898 w 6500924"/>
              <a:gd name="connsiteY1783" fmla="*/ 4356465 h 6858001"/>
              <a:gd name="connsiteX1784" fmla="*/ 724212 w 6500924"/>
              <a:gd name="connsiteY1784" fmla="*/ 4358135 h 6858001"/>
              <a:gd name="connsiteX1785" fmla="*/ 712121 w 6500924"/>
              <a:gd name="connsiteY1785" fmla="*/ 4358363 h 6858001"/>
              <a:gd name="connsiteX1786" fmla="*/ 604040 w 6500924"/>
              <a:gd name="connsiteY1786" fmla="*/ 4374983 h 6858001"/>
              <a:gd name="connsiteX1787" fmla="*/ 592974 w 6500924"/>
              <a:gd name="connsiteY1787" fmla="*/ 4377308 h 6858001"/>
              <a:gd name="connsiteX1788" fmla="*/ 600440 w 6500924"/>
              <a:gd name="connsiteY1788" fmla="*/ 4367055 h 6858001"/>
              <a:gd name="connsiteX1789" fmla="*/ 584823 w 6500924"/>
              <a:gd name="connsiteY1789" fmla="*/ 4368442 h 6858001"/>
              <a:gd name="connsiteX1790" fmla="*/ 557268 w 6500924"/>
              <a:gd name="connsiteY1790" fmla="*/ 4375043 h 6858001"/>
              <a:gd name="connsiteX1791" fmla="*/ 558904 w 6500924"/>
              <a:gd name="connsiteY1791" fmla="*/ 4373458 h 6858001"/>
              <a:gd name="connsiteX1792" fmla="*/ 615986 w 6500924"/>
              <a:gd name="connsiteY1792" fmla="*/ 4353426 h 6858001"/>
              <a:gd name="connsiteX1793" fmla="*/ 643340 w 6500924"/>
              <a:gd name="connsiteY1793" fmla="*/ 4344836 h 6858001"/>
              <a:gd name="connsiteX1794" fmla="*/ 833174 w 6500924"/>
              <a:gd name="connsiteY1794" fmla="*/ 4296404 h 6858001"/>
              <a:gd name="connsiteX1795" fmla="*/ 801257 w 6500924"/>
              <a:gd name="connsiteY1795" fmla="*/ 4297308 h 6858001"/>
              <a:gd name="connsiteX1796" fmla="*/ 743131 w 6500924"/>
              <a:gd name="connsiteY1796" fmla="*/ 4309742 h 6858001"/>
              <a:gd name="connsiteX1797" fmla="*/ 718196 w 6500924"/>
              <a:gd name="connsiteY1797" fmla="*/ 4315932 h 6858001"/>
              <a:gd name="connsiteX1798" fmla="*/ 718884 w 6500924"/>
              <a:gd name="connsiteY1798" fmla="*/ 4315346 h 6858001"/>
              <a:gd name="connsiteX1799" fmla="*/ 696484 w 6500924"/>
              <a:gd name="connsiteY1799" fmla="*/ 4310977 h 6858001"/>
              <a:gd name="connsiteX1800" fmla="*/ 681083 w 6500924"/>
              <a:gd name="connsiteY1800" fmla="*/ 4312283 h 6858001"/>
              <a:gd name="connsiteX1801" fmla="*/ 763282 w 6500924"/>
              <a:gd name="connsiteY1801" fmla="*/ 4293990 h 6858001"/>
              <a:gd name="connsiteX1802" fmla="*/ 769851 w 6500924"/>
              <a:gd name="connsiteY1802" fmla="*/ 4292390 h 6858001"/>
              <a:gd name="connsiteX1803" fmla="*/ 743934 w 6500924"/>
              <a:gd name="connsiteY1803" fmla="*/ 4281490 h 6858001"/>
              <a:gd name="connsiteX1804" fmla="*/ 664198 w 6500924"/>
              <a:gd name="connsiteY1804" fmla="*/ 4297150 h 6858001"/>
              <a:gd name="connsiteX1805" fmla="*/ 839372 w 6500924"/>
              <a:gd name="connsiteY1805" fmla="*/ 4250981 h 6858001"/>
              <a:gd name="connsiteX1806" fmla="*/ 1028939 w 6500924"/>
              <a:gd name="connsiteY1806" fmla="*/ 4204913 h 6858001"/>
              <a:gd name="connsiteX1807" fmla="*/ 1211369 w 6500924"/>
              <a:gd name="connsiteY1807" fmla="*/ 4168804 h 6858001"/>
              <a:gd name="connsiteX1808" fmla="*/ 1220604 w 6500924"/>
              <a:gd name="connsiteY1808" fmla="*/ 4166836 h 6858001"/>
              <a:gd name="connsiteX1809" fmla="*/ 1165132 w 6500924"/>
              <a:gd name="connsiteY1809" fmla="*/ 4161123 h 6858001"/>
              <a:gd name="connsiteX1810" fmla="*/ 1126018 w 6500924"/>
              <a:gd name="connsiteY1810" fmla="*/ 4138616 h 6858001"/>
              <a:gd name="connsiteX1811" fmla="*/ 916919 w 6500924"/>
              <a:gd name="connsiteY1811" fmla="*/ 4144840 h 6858001"/>
              <a:gd name="connsiteX1812" fmla="*/ 969611 w 6500924"/>
              <a:gd name="connsiteY1812" fmla="*/ 4125083 h 6858001"/>
              <a:gd name="connsiteX1813" fmla="*/ 967399 w 6500924"/>
              <a:gd name="connsiteY1813" fmla="*/ 4129329 h 6858001"/>
              <a:gd name="connsiteX1814" fmla="*/ 958475 w 6500924"/>
              <a:gd name="connsiteY1814" fmla="*/ 4130706 h 6858001"/>
              <a:gd name="connsiteX1815" fmla="*/ 965976 w 6500924"/>
              <a:gd name="connsiteY1815" fmla="*/ 4132058 h 6858001"/>
              <a:gd name="connsiteX1816" fmla="*/ 967399 w 6500924"/>
              <a:gd name="connsiteY1816" fmla="*/ 4129329 h 6858001"/>
              <a:gd name="connsiteX1817" fmla="*/ 983806 w 6500924"/>
              <a:gd name="connsiteY1817" fmla="*/ 4126792 h 6858001"/>
              <a:gd name="connsiteX1818" fmla="*/ 994949 w 6500924"/>
              <a:gd name="connsiteY1818" fmla="*/ 4128134 h 6858001"/>
              <a:gd name="connsiteX1819" fmla="*/ 1007048 w 6500924"/>
              <a:gd name="connsiteY1819" fmla="*/ 4126736 h 6858001"/>
              <a:gd name="connsiteX1820" fmla="*/ 1037147 w 6500924"/>
              <a:gd name="connsiteY1820" fmla="*/ 4097829 h 6858001"/>
              <a:gd name="connsiteX1821" fmla="*/ 1238094 w 6500924"/>
              <a:gd name="connsiteY1821" fmla="*/ 4088866 h 6858001"/>
              <a:gd name="connsiteX1822" fmla="*/ 1263848 w 6500924"/>
              <a:gd name="connsiteY1822" fmla="*/ 4067862 h 6858001"/>
              <a:gd name="connsiteX1823" fmla="*/ 1443960 w 6500924"/>
              <a:gd name="connsiteY1823" fmla="*/ 4061875 h 6858001"/>
              <a:gd name="connsiteX1824" fmla="*/ 1454172 w 6500924"/>
              <a:gd name="connsiteY1824" fmla="*/ 4061643 h 6858001"/>
              <a:gd name="connsiteX1825" fmla="*/ 1460641 w 6500924"/>
              <a:gd name="connsiteY1825" fmla="*/ 4058703 h 6858001"/>
              <a:gd name="connsiteX1826" fmla="*/ 1476775 w 6500924"/>
              <a:gd name="connsiteY1826" fmla="*/ 4048853 h 6858001"/>
              <a:gd name="connsiteX1827" fmla="*/ 1482085 w 6500924"/>
              <a:gd name="connsiteY1827" fmla="*/ 4042957 h 6858001"/>
              <a:gd name="connsiteX1828" fmla="*/ 1239390 w 6500924"/>
              <a:gd name="connsiteY1828" fmla="*/ 4037722 h 6858001"/>
              <a:gd name="connsiteX1829" fmla="*/ 944047 w 6500924"/>
              <a:gd name="connsiteY1829" fmla="*/ 4043330 h 6858001"/>
              <a:gd name="connsiteX1830" fmla="*/ 643559 w 6500924"/>
              <a:gd name="connsiteY1830" fmla="*/ 4057518 h 6858001"/>
              <a:gd name="connsiteX1831" fmla="*/ 622735 w 6500924"/>
              <a:gd name="connsiteY1831" fmla="*/ 4049668 h 6858001"/>
              <a:gd name="connsiteX1832" fmla="*/ 573244 w 6500924"/>
              <a:gd name="connsiteY1832" fmla="*/ 4033949 h 6858001"/>
              <a:gd name="connsiteX1833" fmla="*/ 666742 w 6500924"/>
              <a:gd name="connsiteY1833" fmla="*/ 4023320 h 6858001"/>
              <a:gd name="connsiteX1834" fmla="*/ 744106 w 6500924"/>
              <a:gd name="connsiteY1834" fmla="*/ 4019658 h 6858001"/>
              <a:gd name="connsiteX1835" fmla="*/ 746583 w 6500924"/>
              <a:gd name="connsiteY1835" fmla="*/ 4016320 h 6858001"/>
              <a:gd name="connsiteX1836" fmla="*/ 749677 w 6500924"/>
              <a:gd name="connsiteY1836" fmla="*/ 4012147 h 6858001"/>
              <a:gd name="connsiteX1837" fmla="*/ 751534 w 6500924"/>
              <a:gd name="connsiteY1837" fmla="*/ 4009643 h 6858001"/>
              <a:gd name="connsiteX1838" fmla="*/ 750709 w 6500924"/>
              <a:gd name="connsiteY1838" fmla="*/ 4010756 h 6858001"/>
              <a:gd name="connsiteX1839" fmla="*/ 749677 w 6500924"/>
              <a:gd name="connsiteY1839" fmla="*/ 4012147 h 6858001"/>
              <a:gd name="connsiteX1840" fmla="*/ 744106 w 6500924"/>
              <a:gd name="connsiteY1840" fmla="*/ 4019658 h 6858001"/>
              <a:gd name="connsiteX1841" fmla="*/ 666742 w 6500924"/>
              <a:gd name="connsiteY1841" fmla="*/ 4023320 h 6858001"/>
              <a:gd name="connsiteX1842" fmla="*/ 574030 w 6500924"/>
              <a:gd name="connsiteY1842" fmla="*/ 4020487 h 6858001"/>
              <a:gd name="connsiteX1843" fmla="*/ 576310 w 6500924"/>
              <a:gd name="connsiteY1843" fmla="*/ 3999655 h 6858001"/>
              <a:gd name="connsiteX1844" fmla="*/ 589389 w 6500924"/>
              <a:gd name="connsiteY1844" fmla="*/ 4008572 h 6858001"/>
              <a:gd name="connsiteX1845" fmla="*/ 576310 w 6500924"/>
              <a:gd name="connsiteY1845" fmla="*/ 3999655 h 6858001"/>
              <a:gd name="connsiteX1846" fmla="*/ 544220 w 6500924"/>
              <a:gd name="connsiteY1846" fmla="*/ 3991776 h 6858001"/>
              <a:gd name="connsiteX1847" fmla="*/ 632686 w 6500924"/>
              <a:gd name="connsiteY1847" fmla="*/ 3984251 h 6858001"/>
              <a:gd name="connsiteX1848" fmla="*/ 660885 w 6500924"/>
              <a:gd name="connsiteY1848" fmla="*/ 3986081 h 6858001"/>
              <a:gd name="connsiteX1849" fmla="*/ 674320 w 6500924"/>
              <a:gd name="connsiteY1849" fmla="*/ 3989954 h 6858001"/>
              <a:gd name="connsiteX1850" fmla="*/ 670806 w 6500924"/>
              <a:gd name="connsiteY1850" fmla="*/ 3981005 h 6858001"/>
              <a:gd name="connsiteX1851" fmla="*/ 789173 w 6500924"/>
              <a:gd name="connsiteY1851" fmla="*/ 3970935 h 6858001"/>
              <a:gd name="connsiteX1852" fmla="*/ 825394 w 6500924"/>
              <a:gd name="connsiteY1852" fmla="*/ 3978101 h 6858001"/>
              <a:gd name="connsiteX1853" fmla="*/ 907873 w 6500924"/>
              <a:gd name="connsiteY1853" fmla="*/ 3997671 h 6858001"/>
              <a:gd name="connsiteX1854" fmla="*/ 1008704 w 6500924"/>
              <a:gd name="connsiteY1854" fmla="*/ 4009789 h 6858001"/>
              <a:gd name="connsiteX1855" fmla="*/ 836930 w 6500924"/>
              <a:gd name="connsiteY1855" fmla="*/ 3967670 h 6858001"/>
              <a:gd name="connsiteX1856" fmla="*/ 835049 w 6500924"/>
              <a:gd name="connsiteY1856" fmla="*/ 3967031 h 6858001"/>
              <a:gd name="connsiteX1857" fmla="*/ 867318 w 6500924"/>
              <a:gd name="connsiteY1857" fmla="*/ 3964287 h 6858001"/>
              <a:gd name="connsiteX1858" fmla="*/ 1432589 w 6500924"/>
              <a:gd name="connsiteY1858" fmla="*/ 3940385 h 6858001"/>
              <a:gd name="connsiteX1859" fmla="*/ 1362029 w 6500924"/>
              <a:gd name="connsiteY1859" fmla="*/ 3930722 h 6858001"/>
              <a:gd name="connsiteX1860" fmla="*/ 1390312 w 6500924"/>
              <a:gd name="connsiteY1860" fmla="*/ 3919168 h 6858001"/>
              <a:gd name="connsiteX1861" fmla="*/ 1494180 w 6500924"/>
              <a:gd name="connsiteY1861" fmla="*/ 3938794 h 6858001"/>
              <a:gd name="connsiteX1862" fmla="*/ 1505024 w 6500924"/>
              <a:gd name="connsiteY1862" fmla="*/ 3934901 h 6858001"/>
              <a:gd name="connsiteX1863" fmla="*/ 1435163 w 6500924"/>
              <a:gd name="connsiteY1863" fmla="*/ 3914968 h 6858001"/>
              <a:gd name="connsiteX1864" fmla="*/ 1443541 w 6500924"/>
              <a:gd name="connsiteY1864" fmla="*/ 3914382 h 6858001"/>
              <a:gd name="connsiteX1865" fmla="*/ 1637833 w 6500924"/>
              <a:gd name="connsiteY1865" fmla="*/ 3893843 h 6858001"/>
              <a:gd name="connsiteX1866" fmla="*/ 1576288 w 6500924"/>
              <a:gd name="connsiteY1866" fmla="*/ 3885185 h 6858001"/>
              <a:gd name="connsiteX1867" fmla="*/ 1573609 w 6500924"/>
              <a:gd name="connsiteY1867" fmla="*/ 3886806 h 6858001"/>
              <a:gd name="connsiteX1868" fmla="*/ 1565214 w 6500924"/>
              <a:gd name="connsiteY1868" fmla="*/ 3884495 h 6858001"/>
              <a:gd name="connsiteX1869" fmla="*/ 1565812 w 6500924"/>
              <a:gd name="connsiteY1869" fmla="*/ 3883711 h 6858001"/>
              <a:gd name="connsiteX1870" fmla="*/ 1556294 w 6500924"/>
              <a:gd name="connsiteY1870" fmla="*/ 3882372 h 6858001"/>
              <a:gd name="connsiteX1871" fmla="*/ 1352181 w 6500924"/>
              <a:gd name="connsiteY1871" fmla="*/ 3875906 h 6858001"/>
              <a:gd name="connsiteX1872" fmla="*/ 1372773 w 6500924"/>
              <a:gd name="connsiteY1872" fmla="*/ 3843804 h 6858001"/>
              <a:gd name="connsiteX1873" fmla="*/ 1338819 w 6500924"/>
              <a:gd name="connsiteY1873" fmla="*/ 3832396 h 6858001"/>
              <a:gd name="connsiteX1874" fmla="*/ 1483541 w 6500924"/>
              <a:gd name="connsiteY1874" fmla="*/ 3823272 h 6858001"/>
              <a:gd name="connsiteX1875" fmla="*/ 1556433 w 6500924"/>
              <a:gd name="connsiteY1875" fmla="*/ 3830009 h 6858001"/>
              <a:gd name="connsiteX1876" fmla="*/ 1605016 w 6500924"/>
              <a:gd name="connsiteY1876" fmla="*/ 3827005 h 6858001"/>
              <a:gd name="connsiteX1877" fmla="*/ 1637057 w 6500924"/>
              <a:gd name="connsiteY1877" fmla="*/ 3817593 h 6858001"/>
              <a:gd name="connsiteX1878" fmla="*/ 1638056 w 6500924"/>
              <a:gd name="connsiteY1878" fmla="*/ 3815488 h 6858001"/>
              <a:gd name="connsiteX1879" fmla="*/ 1651035 w 6500924"/>
              <a:gd name="connsiteY1879" fmla="*/ 3801508 h 6858001"/>
              <a:gd name="connsiteX1880" fmla="*/ 1682806 w 6500924"/>
              <a:gd name="connsiteY1880" fmla="*/ 3799063 h 6858001"/>
              <a:gd name="connsiteX1881" fmla="*/ 1704375 w 6500924"/>
              <a:gd name="connsiteY1881" fmla="*/ 3797821 h 6858001"/>
              <a:gd name="connsiteX1882" fmla="*/ 1744006 w 6500924"/>
              <a:gd name="connsiteY1882" fmla="*/ 3786181 h 6858001"/>
              <a:gd name="connsiteX1883" fmla="*/ 1815305 w 6500924"/>
              <a:gd name="connsiteY1883" fmla="*/ 3769020 h 6858001"/>
              <a:gd name="connsiteX1884" fmla="*/ 1786084 w 6500924"/>
              <a:gd name="connsiteY1884" fmla="*/ 3767881 h 6858001"/>
              <a:gd name="connsiteX1885" fmla="*/ 1684120 w 6500924"/>
              <a:gd name="connsiteY1885" fmla="*/ 3764240 h 6858001"/>
              <a:gd name="connsiteX1886" fmla="*/ 1623627 w 6500924"/>
              <a:gd name="connsiteY1886" fmla="*/ 3765449 h 6858001"/>
              <a:gd name="connsiteX1887" fmla="*/ 1616885 w 6500924"/>
              <a:gd name="connsiteY1887" fmla="*/ 3765566 h 6858001"/>
              <a:gd name="connsiteX1888" fmla="*/ 1612881 w 6500924"/>
              <a:gd name="connsiteY1888" fmla="*/ 3766296 h 6858001"/>
              <a:gd name="connsiteX1889" fmla="*/ 1600923 w 6500924"/>
              <a:gd name="connsiteY1889" fmla="*/ 3769528 h 6858001"/>
              <a:gd name="connsiteX1890" fmla="*/ 1595696 w 6500924"/>
              <a:gd name="connsiteY1890" fmla="*/ 3767454 h 6858001"/>
              <a:gd name="connsiteX1891" fmla="*/ 1582095 w 6500924"/>
              <a:gd name="connsiteY1891" fmla="*/ 3766168 h 6858001"/>
              <a:gd name="connsiteX1892" fmla="*/ 1571372 w 6500924"/>
              <a:gd name="connsiteY1892" fmla="*/ 3766353 h 6858001"/>
              <a:gd name="connsiteX1893" fmla="*/ 1497292 w 6500924"/>
              <a:gd name="connsiteY1893" fmla="*/ 3759216 h 6858001"/>
              <a:gd name="connsiteX1894" fmla="*/ 1441986 w 6500924"/>
              <a:gd name="connsiteY1894" fmla="*/ 3754318 h 6858001"/>
              <a:gd name="connsiteX1895" fmla="*/ 1418397 w 6500924"/>
              <a:gd name="connsiteY1895" fmla="*/ 3759628 h 6858001"/>
              <a:gd name="connsiteX1896" fmla="*/ 1389554 w 6500924"/>
              <a:gd name="connsiteY1896" fmla="*/ 3755064 h 6858001"/>
              <a:gd name="connsiteX1897" fmla="*/ 1379493 w 6500924"/>
              <a:gd name="connsiteY1897" fmla="*/ 3751576 h 6858001"/>
              <a:gd name="connsiteX1898" fmla="*/ 1378226 w 6500924"/>
              <a:gd name="connsiteY1898" fmla="*/ 3749581 h 6858001"/>
              <a:gd name="connsiteX1899" fmla="*/ 1313265 w 6500924"/>
              <a:gd name="connsiteY1899" fmla="*/ 3746355 h 6858001"/>
              <a:gd name="connsiteX1900" fmla="*/ 1129612 w 6500924"/>
              <a:gd name="connsiteY1900" fmla="*/ 3732446 h 6858001"/>
              <a:gd name="connsiteX1901" fmla="*/ 1480447 w 6500924"/>
              <a:gd name="connsiteY1901" fmla="*/ 3725461 h 6858001"/>
              <a:gd name="connsiteX1902" fmla="*/ 1646312 w 6500924"/>
              <a:gd name="connsiteY1902" fmla="*/ 3712516 h 6858001"/>
              <a:gd name="connsiteX1903" fmla="*/ 1651327 w 6500924"/>
              <a:gd name="connsiteY1903" fmla="*/ 3707307 h 6858001"/>
              <a:gd name="connsiteX1904" fmla="*/ 1609423 w 6500924"/>
              <a:gd name="connsiteY1904" fmla="*/ 3716621 h 6858001"/>
              <a:gd name="connsiteX1905" fmla="*/ 1607520 w 6500924"/>
              <a:gd name="connsiteY1905" fmla="*/ 3717050 h 6858001"/>
              <a:gd name="connsiteX1906" fmla="*/ 1559374 w 6500924"/>
              <a:gd name="connsiteY1906" fmla="*/ 3718199 h 6858001"/>
              <a:gd name="connsiteX1907" fmla="*/ 1538061 w 6500924"/>
              <a:gd name="connsiteY1907" fmla="*/ 3721605 h 6858001"/>
              <a:gd name="connsiteX1908" fmla="*/ 1554907 w 6500924"/>
              <a:gd name="connsiteY1908" fmla="*/ 3687851 h 6858001"/>
              <a:gd name="connsiteX1909" fmla="*/ 1504975 w 6500924"/>
              <a:gd name="connsiteY1909" fmla="*/ 3684337 h 6858001"/>
              <a:gd name="connsiteX1910" fmla="*/ 1479719 w 6500924"/>
              <a:gd name="connsiteY1910" fmla="*/ 3664727 h 6858001"/>
              <a:gd name="connsiteX1911" fmla="*/ 1617972 w 6500924"/>
              <a:gd name="connsiteY1911" fmla="*/ 3655736 h 6858001"/>
              <a:gd name="connsiteX1912" fmla="*/ 1623683 w 6500924"/>
              <a:gd name="connsiteY1912" fmla="*/ 3616356 h 6858001"/>
              <a:gd name="connsiteX1913" fmla="*/ 1699192 w 6500924"/>
              <a:gd name="connsiteY1913" fmla="*/ 3619080 h 6858001"/>
              <a:gd name="connsiteX1914" fmla="*/ 1700572 w 6500924"/>
              <a:gd name="connsiteY1914" fmla="*/ 3608411 h 6858001"/>
              <a:gd name="connsiteX1915" fmla="*/ 1617409 w 6500924"/>
              <a:gd name="connsiteY1915" fmla="*/ 3606036 h 6858001"/>
              <a:gd name="connsiteX1916" fmla="*/ 1603062 w 6500924"/>
              <a:gd name="connsiteY1916" fmla="*/ 3594327 h 6858001"/>
              <a:gd name="connsiteX1917" fmla="*/ 1613398 w 6500924"/>
              <a:gd name="connsiteY1917" fmla="*/ 3593480 h 6858001"/>
              <a:gd name="connsiteX1918" fmla="*/ 1572722 w 6500924"/>
              <a:gd name="connsiteY1918" fmla="*/ 3583338 h 6858001"/>
              <a:gd name="connsiteX1919" fmla="*/ 1514593 w 6500924"/>
              <a:gd name="connsiteY1919" fmla="*/ 3574969 h 6858001"/>
              <a:gd name="connsiteX1920" fmla="*/ 1632700 w 6500924"/>
              <a:gd name="connsiteY1920" fmla="*/ 3564940 h 6858001"/>
              <a:gd name="connsiteX1921" fmla="*/ 1753721 w 6500924"/>
              <a:gd name="connsiteY1921" fmla="*/ 3554413 h 6858001"/>
              <a:gd name="connsiteX1922" fmla="*/ 1760340 w 6500924"/>
              <a:gd name="connsiteY1922" fmla="*/ 3551877 h 6858001"/>
              <a:gd name="connsiteX1923" fmla="*/ 1729407 w 6500924"/>
              <a:gd name="connsiteY1923" fmla="*/ 3538512 h 6858001"/>
              <a:gd name="connsiteX1924" fmla="*/ 1677884 w 6500924"/>
              <a:gd name="connsiteY1924" fmla="*/ 3534932 h 6858001"/>
              <a:gd name="connsiteX1925" fmla="*/ 1612110 w 6500924"/>
              <a:gd name="connsiteY1925" fmla="*/ 3532838 h 6858001"/>
              <a:gd name="connsiteX1926" fmla="*/ 1500778 w 6500924"/>
              <a:gd name="connsiteY1926" fmla="*/ 3526712 h 6858001"/>
              <a:gd name="connsiteX1927" fmla="*/ 1430401 w 6500924"/>
              <a:gd name="connsiteY1927" fmla="*/ 3521018 h 6858001"/>
              <a:gd name="connsiteX1928" fmla="*/ 1451538 w 6500924"/>
              <a:gd name="connsiteY1928" fmla="*/ 3516654 h 6858001"/>
              <a:gd name="connsiteX1929" fmla="*/ 1603552 w 6500924"/>
              <a:gd name="connsiteY1929" fmla="*/ 3479140 h 6858001"/>
              <a:gd name="connsiteX1930" fmla="*/ 1675087 w 6500924"/>
              <a:gd name="connsiteY1930" fmla="*/ 3470738 h 6858001"/>
              <a:gd name="connsiteX1931" fmla="*/ 1603950 w 6500924"/>
              <a:gd name="connsiteY1931" fmla="*/ 3467305 h 6858001"/>
              <a:gd name="connsiteX1932" fmla="*/ 1530920 w 6500924"/>
              <a:gd name="connsiteY1932" fmla="*/ 3452106 h 6858001"/>
              <a:gd name="connsiteX1933" fmla="*/ 1540717 w 6500924"/>
              <a:gd name="connsiteY1933" fmla="*/ 3444837 h 6858001"/>
              <a:gd name="connsiteX1934" fmla="*/ 1547186 w 6500924"/>
              <a:gd name="connsiteY1934" fmla="*/ 3443188 h 6858001"/>
              <a:gd name="connsiteX1935" fmla="*/ 1687905 w 6500924"/>
              <a:gd name="connsiteY1935" fmla="*/ 3469430 h 6858001"/>
              <a:gd name="connsiteX1936" fmla="*/ 1709304 w 6500924"/>
              <a:gd name="connsiteY1936" fmla="*/ 3467963 h 6858001"/>
              <a:gd name="connsiteX1937" fmla="*/ 1678074 w 6500924"/>
              <a:gd name="connsiteY1937" fmla="*/ 3460924 h 6858001"/>
              <a:gd name="connsiteX1938" fmla="*/ 1677630 w 6500924"/>
              <a:gd name="connsiteY1938" fmla="*/ 3460860 h 6858001"/>
              <a:gd name="connsiteX1939" fmla="*/ 1684193 w 6500924"/>
              <a:gd name="connsiteY1939" fmla="*/ 3459240 h 6858001"/>
              <a:gd name="connsiteX1940" fmla="*/ 1720182 w 6500924"/>
              <a:gd name="connsiteY1940" fmla="*/ 3451205 h 6858001"/>
              <a:gd name="connsiteX1941" fmla="*/ 1696215 w 6500924"/>
              <a:gd name="connsiteY1941" fmla="*/ 3443746 h 6858001"/>
              <a:gd name="connsiteX1942" fmla="*/ 1641198 w 6500924"/>
              <a:gd name="connsiteY1942" fmla="*/ 3455491 h 6858001"/>
              <a:gd name="connsiteX1943" fmla="*/ 1624435 w 6500924"/>
              <a:gd name="connsiteY1943" fmla="*/ 3453023 h 6858001"/>
              <a:gd name="connsiteX1944" fmla="*/ 1597546 w 6500924"/>
              <a:gd name="connsiteY1944" fmla="*/ 3440959 h 6858001"/>
              <a:gd name="connsiteX1945" fmla="*/ 1641064 w 6500924"/>
              <a:gd name="connsiteY1945" fmla="*/ 3430509 h 6858001"/>
              <a:gd name="connsiteX1946" fmla="*/ 1651032 w 6500924"/>
              <a:gd name="connsiteY1946" fmla="*/ 3429687 h 6858001"/>
              <a:gd name="connsiteX1947" fmla="*/ 1621292 w 6500924"/>
              <a:gd name="connsiteY1947" fmla="*/ 3420435 h 6858001"/>
              <a:gd name="connsiteX1948" fmla="*/ 1636768 w 6500924"/>
              <a:gd name="connsiteY1948" fmla="*/ 3422388 h 6858001"/>
              <a:gd name="connsiteX1949" fmla="*/ 1446910 w 6500924"/>
              <a:gd name="connsiteY1949" fmla="*/ 3376250 h 6858001"/>
              <a:gd name="connsiteX1950" fmla="*/ 1203546 w 6500924"/>
              <a:gd name="connsiteY1950" fmla="*/ 3312105 h 6858001"/>
              <a:gd name="connsiteX1951" fmla="*/ 1490237 w 6500924"/>
              <a:gd name="connsiteY1951" fmla="*/ 3375945 h 6858001"/>
              <a:gd name="connsiteX1952" fmla="*/ 1586794 w 6500924"/>
              <a:gd name="connsiteY1952" fmla="*/ 3394330 h 6858001"/>
              <a:gd name="connsiteX1953" fmla="*/ 1580026 w 6500924"/>
              <a:gd name="connsiteY1953" fmla="*/ 3382901 h 6858001"/>
              <a:gd name="connsiteX1954" fmla="*/ 1576230 w 6500924"/>
              <a:gd name="connsiteY1954" fmla="*/ 3381084 h 6858001"/>
              <a:gd name="connsiteX1955" fmla="*/ 1545946 w 6500924"/>
              <a:gd name="connsiteY1955" fmla="*/ 3374224 h 6858001"/>
              <a:gd name="connsiteX1956" fmla="*/ 1558792 w 6500924"/>
              <a:gd name="connsiteY1956" fmla="*/ 3374065 h 6858001"/>
              <a:gd name="connsiteX1957" fmla="*/ 1561607 w 6500924"/>
              <a:gd name="connsiteY1957" fmla="*/ 3374076 h 6858001"/>
              <a:gd name="connsiteX1958" fmla="*/ 1554886 w 6500924"/>
              <a:gd name="connsiteY1958" fmla="*/ 3370855 h 6858001"/>
              <a:gd name="connsiteX1959" fmla="*/ 1503771 w 6500924"/>
              <a:gd name="connsiteY1959" fmla="*/ 3356092 h 6858001"/>
              <a:gd name="connsiteX1960" fmla="*/ 1341200 w 6500924"/>
              <a:gd name="connsiteY1960" fmla="*/ 3316495 h 6858001"/>
              <a:gd name="connsiteX1961" fmla="*/ 1195621 w 6500924"/>
              <a:gd name="connsiteY1961" fmla="*/ 3284513 h 6858001"/>
              <a:gd name="connsiteX1962" fmla="*/ 1187330 w 6500924"/>
              <a:gd name="connsiteY1962" fmla="*/ 3286850 h 6858001"/>
              <a:gd name="connsiteX1963" fmla="*/ 1111219 w 6500924"/>
              <a:gd name="connsiteY1963" fmla="*/ 3285911 h 6858001"/>
              <a:gd name="connsiteX1964" fmla="*/ 1117305 w 6500924"/>
              <a:gd name="connsiteY1964" fmla="*/ 3291569 h 6858001"/>
              <a:gd name="connsiteX1965" fmla="*/ 1108911 w 6500924"/>
              <a:gd name="connsiteY1965" fmla="*/ 3293884 h 6858001"/>
              <a:gd name="connsiteX1966" fmla="*/ 1095419 w 6500924"/>
              <a:gd name="connsiteY1966" fmla="*/ 3285716 h 6858001"/>
              <a:gd name="connsiteX1967" fmla="*/ 979725 w 6500924"/>
              <a:gd name="connsiteY1967" fmla="*/ 3284291 h 6858001"/>
              <a:gd name="connsiteX1968" fmla="*/ 948053 w 6500924"/>
              <a:gd name="connsiteY1968" fmla="*/ 3282962 h 6858001"/>
              <a:gd name="connsiteX1969" fmla="*/ 968181 w 6500924"/>
              <a:gd name="connsiteY1969" fmla="*/ 3276880 h 6858001"/>
              <a:gd name="connsiteX1970" fmla="*/ 1021844 w 6500924"/>
              <a:gd name="connsiteY1970" fmla="*/ 3259713 h 6858001"/>
              <a:gd name="connsiteX1971" fmla="*/ 1020255 w 6500924"/>
              <a:gd name="connsiteY1971" fmla="*/ 3258139 h 6858001"/>
              <a:gd name="connsiteX1972" fmla="*/ 1083070 w 6500924"/>
              <a:gd name="connsiteY1972" fmla="*/ 3258081 h 6858001"/>
              <a:gd name="connsiteX1973" fmla="*/ 1011340 w 6500924"/>
              <a:gd name="connsiteY1973" fmla="*/ 3240970 h 6858001"/>
              <a:gd name="connsiteX1974" fmla="*/ 864304 w 6500924"/>
              <a:gd name="connsiteY1974" fmla="*/ 3195609 h 6858001"/>
              <a:gd name="connsiteX1975" fmla="*/ 1009029 w 6500924"/>
              <a:gd name="connsiteY1975" fmla="*/ 3220675 h 6858001"/>
              <a:gd name="connsiteX1976" fmla="*/ 1155169 w 6500924"/>
              <a:gd name="connsiteY1976" fmla="*/ 3255257 h 6858001"/>
              <a:gd name="connsiteX1977" fmla="*/ 1197753 w 6500924"/>
              <a:gd name="connsiteY1977" fmla="*/ 3251772 h 6858001"/>
              <a:gd name="connsiteX1978" fmla="*/ 1135540 w 6500924"/>
              <a:gd name="connsiteY1978" fmla="*/ 3235899 h 6858001"/>
              <a:gd name="connsiteX1979" fmla="*/ 925764 w 6500924"/>
              <a:gd name="connsiteY1979" fmla="*/ 3177778 h 6858001"/>
              <a:gd name="connsiteX1980" fmla="*/ 955955 w 6500924"/>
              <a:gd name="connsiteY1980" fmla="*/ 3177799 h 6858001"/>
              <a:gd name="connsiteX1981" fmla="*/ 957260 w 6500924"/>
              <a:gd name="connsiteY1981" fmla="*/ 3177672 h 6858001"/>
              <a:gd name="connsiteX1982" fmla="*/ 966590 w 6500924"/>
              <a:gd name="connsiteY1982" fmla="*/ 3179640 h 6858001"/>
              <a:gd name="connsiteX1983" fmla="*/ 1114968 w 6500924"/>
              <a:gd name="connsiteY1983" fmla="*/ 3214991 h 6858001"/>
              <a:gd name="connsiteX1984" fmla="*/ 1015595 w 6500924"/>
              <a:gd name="connsiteY1984" fmla="*/ 3174791 h 6858001"/>
              <a:gd name="connsiteX1985" fmla="*/ 1004961 w 6500924"/>
              <a:gd name="connsiteY1985" fmla="*/ 3172464 h 6858001"/>
              <a:gd name="connsiteX1986" fmla="*/ 1014225 w 6500924"/>
              <a:gd name="connsiteY1986" fmla="*/ 3161647 h 6858001"/>
              <a:gd name="connsiteX1987" fmla="*/ 978348 w 6500924"/>
              <a:gd name="connsiteY1987" fmla="*/ 3156691 h 6858001"/>
              <a:gd name="connsiteX1988" fmla="*/ 935437 w 6500924"/>
              <a:gd name="connsiteY1988" fmla="*/ 3155853 h 6858001"/>
              <a:gd name="connsiteX1989" fmla="*/ 905957 w 6500924"/>
              <a:gd name="connsiteY1989" fmla="*/ 3147486 h 6858001"/>
              <a:gd name="connsiteX1990" fmla="*/ 1001753 w 6500924"/>
              <a:gd name="connsiteY1990" fmla="*/ 3156169 h 6858001"/>
              <a:gd name="connsiteX1991" fmla="*/ 1296209 w 6500924"/>
              <a:gd name="connsiteY1991" fmla="*/ 3229702 h 6858001"/>
              <a:gd name="connsiteX1992" fmla="*/ 1347250 w 6500924"/>
              <a:gd name="connsiteY1992" fmla="*/ 3241808 h 6858001"/>
              <a:gd name="connsiteX1993" fmla="*/ 1372322 w 6500924"/>
              <a:gd name="connsiteY1993" fmla="*/ 3242781 h 6858001"/>
              <a:gd name="connsiteX1994" fmla="*/ 1361102 w 6500924"/>
              <a:gd name="connsiteY1994" fmla="*/ 3245093 h 6858001"/>
              <a:gd name="connsiteX1995" fmla="*/ 1519018 w 6500924"/>
              <a:gd name="connsiteY1995" fmla="*/ 3282546 h 6858001"/>
              <a:gd name="connsiteX1996" fmla="*/ 1567387 w 6500924"/>
              <a:gd name="connsiteY1996" fmla="*/ 3271590 h 6858001"/>
              <a:gd name="connsiteX1997" fmla="*/ 1523663 w 6500924"/>
              <a:gd name="connsiteY1997" fmla="*/ 3260425 h 6858001"/>
              <a:gd name="connsiteX1998" fmla="*/ 1295693 w 6500924"/>
              <a:gd name="connsiteY1998" fmla="*/ 3205056 h 6858001"/>
              <a:gd name="connsiteX1999" fmla="*/ 1122200 w 6500924"/>
              <a:gd name="connsiteY1999" fmla="*/ 3163297 h 6858001"/>
              <a:gd name="connsiteX2000" fmla="*/ 1174019 w 6500924"/>
              <a:gd name="connsiteY2000" fmla="*/ 3158644 h 6858001"/>
              <a:gd name="connsiteX2001" fmla="*/ 1184142 w 6500924"/>
              <a:gd name="connsiteY2001" fmla="*/ 3161724 h 6858001"/>
              <a:gd name="connsiteX2002" fmla="*/ 1201152 w 6500924"/>
              <a:gd name="connsiteY2002" fmla="*/ 3159284 h 6858001"/>
              <a:gd name="connsiteX2003" fmla="*/ 1307374 w 6500924"/>
              <a:gd name="connsiteY2003" fmla="*/ 3153798 h 6858001"/>
              <a:gd name="connsiteX2004" fmla="*/ 1407576 w 6500924"/>
              <a:gd name="connsiteY2004" fmla="*/ 3150080 h 6858001"/>
              <a:gd name="connsiteX2005" fmla="*/ 1422063 w 6500924"/>
              <a:gd name="connsiteY2005" fmla="*/ 3149003 h 6858001"/>
              <a:gd name="connsiteX2006" fmla="*/ 1533843 w 6500924"/>
              <a:gd name="connsiteY2006" fmla="*/ 3172998 h 6858001"/>
              <a:gd name="connsiteX2007" fmla="*/ 1397551 w 6500924"/>
              <a:gd name="connsiteY2007" fmla="*/ 3165368 h 6858001"/>
              <a:gd name="connsiteX2008" fmla="*/ 1238580 w 6500924"/>
              <a:gd name="connsiteY2008" fmla="*/ 3173854 h 6858001"/>
              <a:gd name="connsiteX2009" fmla="*/ 1219245 w 6500924"/>
              <a:gd name="connsiteY2009" fmla="*/ 3172980 h 6858001"/>
              <a:gd name="connsiteX2010" fmla="*/ 1220403 w 6500924"/>
              <a:gd name="connsiteY2010" fmla="*/ 3173397 h 6858001"/>
              <a:gd name="connsiteX2011" fmla="*/ 1224749 w 6500924"/>
              <a:gd name="connsiteY2011" fmla="*/ 3175054 h 6858001"/>
              <a:gd name="connsiteX2012" fmla="*/ 1606471 w 6500924"/>
              <a:gd name="connsiteY2012" fmla="*/ 3257958 h 6858001"/>
              <a:gd name="connsiteX2013" fmla="*/ 1616813 w 6500924"/>
              <a:gd name="connsiteY2013" fmla="*/ 3260397 h 6858001"/>
              <a:gd name="connsiteX2014" fmla="*/ 1655083 w 6500924"/>
              <a:gd name="connsiteY2014" fmla="*/ 3251730 h 6858001"/>
              <a:gd name="connsiteX2015" fmla="*/ 1637159 w 6500924"/>
              <a:gd name="connsiteY2015" fmla="*/ 3251525 h 6858001"/>
              <a:gd name="connsiteX2016" fmla="*/ 1616245 w 6500924"/>
              <a:gd name="connsiteY2016" fmla="*/ 3243007 h 6858001"/>
              <a:gd name="connsiteX2017" fmla="*/ 1634797 w 6500924"/>
              <a:gd name="connsiteY2017" fmla="*/ 3239583 h 6858001"/>
              <a:gd name="connsiteX2018" fmla="*/ 1655723 w 6500924"/>
              <a:gd name="connsiteY2018" fmla="*/ 3251584 h 6858001"/>
              <a:gd name="connsiteX2019" fmla="*/ 1724135 w 6500924"/>
              <a:gd name="connsiteY2019" fmla="*/ 3236089 h 6858001"/>
              <a:gd name="connsiteX2020" fmla="*/ 1677169 w 6500924"/>
              <a:gd name="connsiteY2020" fmla="*/ 3230927 h 6858001"/>
              <a:gd name="connsiteX2021" fmla="*/ 1664275 w 6500924"/>
              <a:gd name="connsiteY2021" fmla="*/ 3227820 h 6858001"/>
              <a:gd name="connsiteX2022" fmla="*/ 1559215 w 6500924"/>
              <a:gd name="connsiteY2022" fmla="*/ 3244296 h 6858001"/>
              <a:gd name="connsiteX2023" fmla="*/ 1672852 w 6500924"/>
              <a:gd name="connsiteY2023" fmla="*/ 3208934 h 6858001"/>
              <a:gd name="connsiteX2024" fmla="*/ 1690687 w 6500924"/>
              <a:gd name="connsiteY2024" fmla="*/ 3204888 h 6858001"/>
              <a:gd name="connsiteX2025" fmla="*/ 1634797 w 6500924"/>
              <a:gd name="connsiteY2025" fmla="*/ 3189849 h 6858001"/>
              <a:gd name="connsiteX2026" fmla="*/ 1709653 w 6500924"/>
              <a:gd name="connsiteY2026" fmla="*/ 3200587 h 6858001"/>
              <a:gd name="connsiteX2027" fmla="*/ 1738196 w 6500924"/>
              <a:gd name="connsiteY2027" fmla="*/ 3194112 h 6858001"/>
              <a:gd name="connsiteX2028" fmla="*/ 1665630 w 6500924"/>
              <a:gd name="connsiteY2028" fmla="*/ 3185588 h 6858001"/>
              <a:gd name="connsiteX2029" fmla="*/ 1513616 w 6500924"/>
              <a:gd name="connsiteY2029" fmla="*/ 3148075 h 6858001"/>
              <a:gd name="connsiteX2030" fmla="*/ 1492478 w 6500924"/>
              <a:gd name="connsiteY2030" fmla="*/ 3143709 h 6858001"/>
              <a:gd name="connsiteX2031" fmla="*/ 1562858 w 6500924"/>
              <a:gd name="connsiteY2031" fmla="*/ 3138016 h 6858001"/>
              <a:gd name="connsiteX2032" fmla="*/ 1590946 w 6500924"/>
              <a:gd name="connsiteY2032" fmla="*/ 3136233 h 6858001"/>
              <a:gd name="connsiteX2033" fmla="*/ 1561982 w 6500924"/>
              <a:gd name="connsiteY2033" fmla="*/ 3127486 h 6858001"/>
              <a:gd name="connsiteX2034" fmla="*/ 1554736 w 6500924"/>
              <a:gd name="connsiteY2034" fmla="*/ 3106189 h 6858001"/>
              <a:gd name="connsiteX2035" fmla="*/ 1669014 w 6500924"/>
              <a:gd name="connsiteY2035" fmla="*/ 3125490 h 6858001"/>
              <a:gd name="connsiteX2036" fmla="*/ 1707206 w 6500924"/>
              <a:gd name="connsiteY2036" fmla="*/ 3108990 h 6858001"/>
              <a:gd name="connsiteX2037" fmla="*/ 1695148 w 6500924"/>
              <a:gd name="connsiteY2037" fmla="*/ 3106458 h 6858001"/>
              <a:gd name="connsiteX2038" fmla="*/ 1670952 w 6500924"/>
              <a:gd name="connsiteY2038" fmla="*/ 3101394 h 6858001"/>
              <a:gd name="connsiteX2039" fmla="*/ 1652278 w 6500924"/>
              <a:gd name="connsiteY2039" fmla="*/ 3102655 h 6858001"/>
              <a:gd name="connsiteX2040" fmla="*/ 1576670 w 6500924"/>
              <a:gd name="connsiteY2040" fmla="*/ 3089758 h 6858001"/>
              <a:gd name="connsiteX2041" fmla="*/ 1593202 w 6500924"/>
              <a:gd name="connsiteY2041" fmla="*/ 3089925 h 6858001"/>
              <a:gd name="connsiteX2042" fmla="*/ 1604789 w 6500924"/>
              <a:gd name="connsiteY2042" fmla="*/ 3087546 h 6858001"/>
              <a:gd name="connsiteX2043" fmla="*/ 1555170 w 6500924"/>
              <a:gd name="connsiteY2043" fmla="*/ 3077163 h 6858001"/>
              <a:gd name="connsiteX2044" fmla="*/ 1579891 w 6500924"/>
              <a:gd name="connsiteY2044" fmla="*/ 3073587 h 6858001"/>
              <a:gd name="connsiteX2045" fmla="*/ 1540985 w 6500924"/>
              <a:gd name="connsiteY2045" fmla="*/ 3070402 h 6858001"/>
              <a:gd name="connsiteX2046" fmla="*/ 1555333 w 6500924"/>
              <a:gd name="connsiteY2046" fmla="*/ 3058695 h 6858001"/>
              <a:gd name="connsiteX2047" fmla="*/ 1639482 w 6500924"/>
              <a:gd name="connsiteY2047" fmla="*/ 3056291 h 6858001"/>
              <a:gd name="connsiteX2048" fmla="*/ 1644416 w 6500924"/>
              <a:gd name="connsiteY2048" fmla="*/ 3050670 h 6858001"/>
              <a:gd name="connsiteX2049" fmla="*/ 1521033 w 6500924"/>
              <a:gd name="connsiteY2049" fmla="*/ 3046963 h 6858001"/>
              <a:gd name="connsiteX2050" fmla="*/ 1429819 w 6500924"/>
              <a:gd name="connsiteY2050" fmla="*/ 3048984 h 6858001"/>
              <a:gd name="connsiteX2051" fmla="*/ 1366349 w 6500924"/>
              <a:gd name="connsiteY2051" fmla="*/ 3034380 h 6858001"/>
              <a:gd name="connsiteX2052" fmla="*/ 1358691 w 6500924"/>
              <a:gd name="connsiteY2052" fmla="*/ 3032646 h 6858001"/>
              <a:gd name="connsiteX2053" fmla="*/ 1394846 w 6500924"/>
              <a:gd name="connsiteY2053" fmla="*/ 3029733 h 6858001"/>
              <a:gd name="connsiteX2054" fmla="*/ 1538638 w 6500924"/>
              <a:gd name="connsiteY2054" fmla="*/ 3023222 h 6858001"/>
              <a:gd name="connsiteX2055" fmla="*/ 1620768 w 6500924"/>
              <a:gd name="connsiteY2055" fmla="*/ 3023115 h 6858001"/>
              <a:gd name="connsiteX2056" fmla="*/ 1682150 w 6500924"/>
              <a:gd name="connsiteY2056" fmla="*/ 3024933 h 6858001"/>
              <a:gd name="connsiteX2057" fmla="*/ 1681580 w 6500924"/>
              <a:gd name="connsiteY2057" fmla="*/ 3021214 h 6858001"/>
              <a:gd name="connsiteX2058" fmla="*/ 1680050 w 6500924"/>
              <a:gd name="connsiteY2058" fmla="*/ 3008994 h 6858001"/>
              <a:gd name="connsiteX2059" fmla="*/ 1541796 w 6500924"/>
              <a:gd name="connsiteY2059" fmla="*/ 3000000 h 6858001"/>
              <a:gd name="connsiteX2060" fmla="*/ 1544287 w 6500924"/>
              <a:gd name="connsiteY2060" fmla="*/ 2982017 h 6858001"/>
              <a:gd name="connsiteX2061" fmla="*/ 1557252 w 6500924"/>
              <a:gd name="connsiteY2061" fmla="*/ 2981091 h 6858001"/>
              <a:gd name="connsiteX2062" fmla="*/ 1554067 w 6500924"/>
              <a:gd name="connsiteY2062" fmla="*/ 2980022 h 6858001"/>
              <a:gd name="connsiteX2063" fmla="*/ 1494357 w 6500924"/>
              <a:gd name="connsiteY2063" fmla="*/ 2989615 h 6858001"/>
              <a:gd name="connsiteX2064" fmla="*/ 1434598 w 6500924"/>
              <a:gd name="connsiteY2064" fmla="*/ 2969536 h 6858001"/>
              <a:gd name="connsiteX2065" fmla="*/ 1281726 w 6500924"/>
              <a:gd name="connsiteY2065" fmla="*/ 2975920 h 6858001"/>
              <a:gd name="connsiteX2066" fmla="*/ 1356914 w 6500924"/>
              <a:gd name="connsiteY2066" fmla="*/ 2952799 h 6858001"/>
              <a:gd name="connsiteX2067" fmla="*/ 1461712 w 6500924"/>
              <a:gd name="connsiteY2067" fmla="*/ 2948991 h 6858001"/>
              <a:gd name="connsiteX2068" fmla="*/ 1473517 w 6500924"/>
              <a:gd name="connsiteY2068" fmla="*/ 2937990 h 6858001"/>
              <a:gd name="connsiteX2069" fmla="*/ 1418370 w 6500924"/>
              <a:gd name="connsiteY2069" fmla="*/ 2939268 h 6858001"/>
              <a:gd name="connsiteX2070" fmla="*/ 1067534 w 6500924"/>
              <a:gd name="connsiteY2070" fmla="*/ 2932284 h 6858001"/>
              <a:gd name="connsiteX2071" fmla="*/ 1339512 w 6500924"/>
              <a:gd name="connsiteY2071" fmla="*/ 2913988 h 6858001"/>
              <a:gd name="connsiteX2072" fmla="*/ 1388135 w 6500924"/>
              <a:gd name="connsiteY2072" fmla="*/ 2909682 h 6858001"/>
              <a:gd name="connsiteX2073" fmla="*/ 1361479 w 6500924"/>
              <a:gd name="connsiteY2073" fmla="*/ 2905949 h 6858001"/>
              <a:gd name="connsiteX2074" fmla="*/ 1301450 w 6500924"/>
              <a:gd name="connsiteY2074" fmla="*/ 2895142 h 6858001"/>
              <a:gd name="connsiteX2075" fmla="*/ 1213829 w 6500924"/>
              <a:gd name="connsiteY2075" fmla="*/ 2897310 h 6858001"/>
              <a:gd name="connsiteX2076" fmla="*/ 1194548 w 6500924"/>
              <a:gd name="connsiteY2076" fmla="*/ 2889148 h 6858001"/>
              <a:gd name="connsiteX2077" fmla="*/ 1224366 w 6500924"/>
              <a:gd name="connsiteY2077" fmla="*/ 2885703 h 6858001"/>
              <a:gd name="connsiteX2078" fmla="*/ 1298684 w 6500924"/>
              <a:gd name="connsiteY2078" fmla="*/ 2894883 h 6858001"/>
              <a:gd name="connsiteX2079" fmla="*/ 1532892 w 6500924"/>
              <a:gd name="connsiteY2079" fmla="*/ 2858221 h 6858001"/>
              <a:gd name="connsiteX2080" fmla="*/ 1950935 w 6500924"/>
              <a:gd name="connsiteY2080" fmla="*/ 2784505 h 6858001"/>
              <a:gd name="connsiteX2081" fmla="*/ 2108968 w 6500924"/>
              <a:gd name="connsiteY2081" fmla="*/ 2729306 h 6858001"/>
              <a:gd name="connsiteX2082" fmla="*/ 2109077 w 6500924"/>
              <a:gd name="connsiteY2082" fmla="*/ 2729222 h 6858001"/>
              <a:gd name="connsiteX2083" fmla="*/ 2107530 w 6500924"/>
              <a:gd name="connsiteY2083" fmla="*/ 2729499 h 6858001"/>
              <a:gd name="connsiteX2084" fmla="*/ 1630531 w 6500924"/>
              <a:gd name="connsiteY2084" fmla="*/ 2817141 h 6858001"/>
              <a:gd name="connsiteX2085" fmla="*/ 1477005 w 6500924"/>
              <a:gd name="connsiteY2085" fmla="*/ 2835933 h 6858001"/>
              <a:gd name="connsiteX2086" fmla="*/ 1547199 w 6500924"/>
              <a:gd name="connsiteY2086" fmla="*/ 2802592 h 6858001"/>
              <a:gd name="connsiteX2087" fmla="*/ 1816903 w 6500924"/>
              <a:gd name="connsiteY2087" fmla="*/ 2745132 h 6858001"/>
              <a:gd name="connsiteX2088" fmla="*/ 1754540 w 6500924"/>
              <a:gd name="connsiteY2088" fmla="*/ 2749770 h 6858001"/>
              <a:gd name="connsiteX2089" fmla="*/ 1530155 w 6500924"/>
              <a:gd name="connsiteY2089" fmla="*/ 2787674 h 6858001"/>
              <a:gd name="connsiteX2090" fmla="*/ 1269823 w 6500924"/>
              <a:gd name="connsiteY2090" fmla="*/ 2847421 h 6858001"/>
              <a:gd name="connsiteX2091" fmla="*/ 1348799 w 6500924"/>
              <a:gd name="connsiteY2091" fmla="*/ 2815396 h 6858001"/>
              <a:gd name="connsiteX2092" fmla="*/ 1451178 w 6500924"/>
              <a:gd name="connsiteY2092" fmla="*/ 2786859 h 6858001"/>
              <a:gd name="connsiteX2093" fmla="*/ 1468237 w 6500924"/>
              <a:gd name="connsiteY2093" fmla="*/ 2783322 h 6858001"/>
              <a:gd name="connsiteX2094" fmla="*/ 1494216 w 6500924"/>
              <a:gd name="connsiteY2094" fmla="*/ 2782357 h 6858001"/>
              <a:gd name="connsiteX2095" fmla="*/ 1535121 w 6500924"/>
              <a:gd name="connsiteY2095" fmla="*/ 2776602 h 6858001"/>
              <a:gd name="connsiteX2096" fmla="*/ 1531154 w 6500924"/>
              <a:gd name="connsiteY2096" fmla="*/ 2776189 h 6858001"/>
              <a:gd name="connsiteX2097" fmla="*/ 1551077 w 6500924"/>
              <a:gd name="connsiteY2097" fmla="*/ 2770646 h 6858001"/>
              <a:gd name="connsiteX2098" fmla="*/ 1571767 w 6500924"/>
              <a:gd name="connsiteY2098" fmla="*/ 2769849 h 6858001"/>
              <a:gd name="connsiteX2099" fmla="*/ 1543531 w 6500924"/>
              <a:gd name="connsiteY2099" fmla="*/ 2762511 h 6858001"/>
              <a:gd name="connsiteX2100" fmla="*/ 1509251 w 6500924"/>
              <a:gd name="connsiteY2100" fmla="*/ 2759139 h 6858001"/>
              <a:gd name="connsiteX2101" fmla="*/ 1511854 w 6500924"/>
              <a:gd name="connsiteY2101" fmla="*/ 2757558 h 6858001"/>
              <a:gd name="connsiteX2102" fmla="*/ 1559016 w 6500924"/>
              <a:gd name="connsiteY2102" fmla="*/ 2754176 h 6858001"/>
              <a:gd name="connsiteX2103" fmla="*/ 1601763 w 6500924"/>
              <a:gd name="connsiteY2103" fmla="*/ 2728201 h 6858001"/>
              <a:gd name="connsiteX2104" fmla="*/ 1719785 w 6500924"/>
              <a:gd name="connsiteY2104" fmla="*/ 2705706 h 6858001"/>
              <a:gd name="connsiteX2105" fmla="*/ 1658738 w 6500924"/>
              <a:gd name="connsiteY2105" fmla="*/ 2701563 h 6858001"/>
              <a:gd name="connsiteX2106" fmla="*/ 1577918 w 6500924"/>
              <a:gd name="connsiteY2106" fmla="*/ 2717417 h 6858001"/>
              <a:gd name="connsiteX2107" fmla="*/ 1545671 w 6500924"/>
              <a:gd name="connsiteY2107" fmla="*/ 2703752 h 6858001"/>
              <a:gd name="connsiteX2108" fmla="*/ 1440307 w 6500924"/>
              <a:gd name="connsiteY2108" fmla="*/ 2723544 h 6858001"/>
              <a:gd name="connsiteX2109" fmla="*/ 1425684 w 6500924"/>
              <a:gd name="connsiteY2109" fmla="*/ 2727939 h 6858001"/>
              <a:gd name="connsiteX2110" fmla="*/ 1421262 w 6500924"/>
              <a:gd name="connsiteY2110" fmla="*/ 2727985 h 6858001"/>
              <a:gd name="connsiteX2111" fmla="*/ 1388828 w 6500924"/>
              <a:gd name="connsiteY2111" fmla="*/ 2734114 h 6858001"/>
              <a:gd name="connsiteX2112" fmla="*/ 1478868 w 6500924"/>
              <a:gd name="connsiteY2112" fmla="*/ 2711753 h 6858001"/>
              <a:gd name="connsiteX2113" fmla="*/ 1612608 w 6500924"/>
              <a:gd name="connsiteY2113" fmla="*/ 2680374 h 6858001"/>
              <a:gd name="connsiteX2114" fmla="*/ 1692555 w 6500924"/>
              <a:gd name="connsiteY2114" fmla="*/ 2647757 h 6858001"/>
              <a:gd name="connsiteX2115" fmla="*/ 1775663 w 6500924"/>
              <a:gd name="connsiteY2115" fmla="*/ 2622535 h 6858001"/>
              <a:gd name="connsiteX2116" fmla="*/ 1791022 w 6500924"/>
              <a:gd name="connsiteY2116" fmla="*/ 2579945 h 6858001"/>
              <a:gd name="connsiteX2117" fmla="*/ 1974664 w 6500924"/>
              <a:gd name="connsiteY2117" fmla="*/ 2542852 h 6858001"/>
              <a:gd name="connsiteX2118" fmla="*/ 2168923 w 6500924"/>
              <a:gd name="connsiteY2118" fmla="*/ 2503144 h 6858001"/>
              <a:gd name="connsiteX2119" fmla="*/ 2170169 w 6500924"/>
              <a:gd name="connsiteY2119" fmla="*/ 2500197 h 6858001"/>
              <a:gd name="connsiteX2120" fmla="*/ 2173726 w 6500924"/>
              <a:gd name="connsiteY2120" fmla="*/ 2489960 h 6858001"/>
              <a:gd name="connsiteX2121" fmla="*/ 2051302 w 6500924"/>
              <a:gd name="connsiteY2121" fmla="*/ 2511085 h 6858001"/>
              <a:gd name="connsiteX2122" fmla="*/ 1710643 w 6500924"/>
              <a:gd name="connsiteY2122" fmla="*/ 2570256 h 6858001"/>
              <a:gd name="connsiteX2123" fmla="*/ 1577420 w 6500924"/>
              <a:gd name="connsiteY2123" fmla="*/ 2594004 h 6858001"/>
              <a:gd name="connsiteX2124" fmla="*/ 1563136 w 6500924"/>
              <a:gd name="connsiteY2124" fmla="*/ 2597241 h 6858001"/>
              <a:gd name="connsiteX2125" fmla="*/ 1552599 w 6500924"/>
              <a:gd name="connsiteY2125" fmla="*/ 2599482 h 6858001"/>
              <a:gd name="connsiteX2126" fmla="*/ 1553088 w 6500924"/>
              <a:gd name="connsiteY2126" fmla="*/ 2598546 h 6858001"/>
              <a:gd name="connsiteX2127" fmla="*/ 1558704 w 6500924"/>
              <a:gd name="connsiteY2127" fmla="*/ 2597528 h 6858001"/>
              <a:gd name="connsiteX2128" fmla="*/ 1554085 w 6500924"/>
              <a:gd name="connsiteY2128" fmla="*/ 2597626 h 6858001"/>
              <a:gd name="connsiteX2129" fmla="*/ 1553088 w 6500924"/>
              <a:gd name="connsiteY2129" fmla="*/ 2598546 h 6858001"/>
              <a:gd name="connsiteX2130" fmla="*/ 1539945 w 6500924"/>
              <a:gd name="connsiteY2130" fmla="*/ 2600559 h 6858001"/>
              <a:gd name="connsiteX2131" fmla="*/ 1545507 w 6500924"/>
              <a:gd name="connsiteY2131" fmla="*/ 2600989 h 6858001"/>
              <a:gd name="connsiteX2132" fmla="*/ 1539924 w 6500924"/>
              <a:gd name="connsiteY2132" fmla="*/ 2602176 h 6858001"/>
              <a:gd name="connsiteX2133" fmla="*/ 1521938 w 6500924"/>
              <a:gd name="connsiteY2133" fmla="*/ 2605674 h 6858001"/>
              <a:gd name="connsiteX2134" fmla="*/ 1518063 w 6500924"/>
              <a:gd name="connsiteY2134" fmla="*/ 2603911 h 6858001"/>
              <a:gd name="connsiteX2135" fmla="*/ 1496945 w 6500924"/>
              <a:gd name="connsiteY2135" fmla="*/ 2607145 h 6858001"/>
              <a:gd name="connsiteX2136" fmla="*/ 1460786 w 6500924"/>
              <a:gd name="connsiteY2136" fmla="*/ 2611676 h 6858001"/>
              <a:gd name="connsiteX2137" fmla="*/ 1476885 w 6500924"/>
              <a:gd name="connsiteY2137" fmla="*/ 2605875 h 6858001"/>
              <a:gd name="connsiteX2138" fmla="*/ 1489527 w 6500924"/>
              <a:gd name="connsiteY2138" fmla="*/ 2601523 h 6858001"/>
              <a:gd name="connsiteX2139" fmla="*/ 1494203 w 6500924"/>
              <a:gd name="connsiteY2139" fmla="*/ 2601007 h 6858001"/>
              <a:gd name="connsiteX2140" fmla="*/ 1490379 w 6500924"/>
              <a:gd name="connsiteY2140" fmla="*/ 2601231 h 6858001"/>
              <a:gd name="connsiteX2141" fmla="*/ 1498799 w 6500924"/>
              <a:gd name="connsiteY2141" fmla="*/ 2598333 h 6858001"/>
              <a:gd name="connsiteX2142" fmla="*/ 1482713 w 6500924"/>
              <a:gd name="connsiteY2142" fmla="*/ 2597677 h 6858001"/>
              <a:gd name="connsiteX2143" fmla="*/ 1453131 w 6500924"/>
              <a:gd name="connsiteY2143" fmla="*/ 2603413 h 6858001"/>
              <a:gd name="connsiteX2144" fmla="*/ 1443710 w 6500924"/>
              <a:gd name="connsiteY2144" fmla="*/ 2603964 h 6858001"/>
              <a:gd name="connsiteX2145" fmla="*/ 1429914 w 6500924"/>
              <a:gd name="connsiteY2145" fmla="*/ 2605998 h 6858001"/>
              <a:gd name="connsiteX2146" fmla="*/ 1442676 w 6500924"/>
              <a:gd name="connsiteY2146" fmla="*/ 2605440 h 6858001"/>
              <a:gd name="connsiteX2147" fmla="*/ 1442420 w 6500924"/>
              <a:gd name="connsiteY2147" fmla="*/ 2605489 h 6858001"/>
              <a:gd name="connsiteX2148" fmla="*/ 1414523 w 6500924"/>
              <a:gd name="connsiteY2148" fmla="*/ 2610510 h 6858001"/>
              <a:gd name="connsiteX2149" fmla="*/ 1410516 w 6500924"/>
              <a:gd name="connsiteY2149" fmla="*/ 2608983 h 6858001"/>
              <a:gd name="connsiteX2150" fmla="*/ 1419433 w 6500924"/>
              <a:gd name="connsiteY2150" fmla="*/ 2603705 h 6858001"/>
              <a:gd name="connsiteX2151" fmla="*/ 1395235 w 6500924"/>
              <a:gd name="connsiteY2151" fmla="*/ 2603156 h 6858001"/>
              <a:gd name="connsiteX2152" fmla="*/ 1389637 w 6500924"/>
              <a:gd name="connsiteY2152" fmla="*/ 2601022 h 6858001"/>
              <a:gd name="connsiteX2153" fmla="*/ 1374222 w 6500924"/>
              <a:gd name="connsiteY2153" fmla="*/ 2585779 h 6858001"/>
              <a:gd name="connsiteX2154" fmla="*/ 1585695 w 6500924"/>
              <a:gd name="connsiteY2154" fmla="*/ 2539759 h 6858001"/>
              <a:gd name="connsiteX2155" fmla="*/ 1730291 w 6500924"/>
              <a:gd name="connsiteY2155" fmla="*/ 2493134 h 6858001"/>
              <a:gd name="connsiteX2156" fmla="*/ 1756866 w 6500924"/>
              <a:gd name="connsiteY2156" fmla="*/ 2469005 h 6858001"/>
              <a:gd name="connsiteX2157" fmla="*/ 1917918 w 6500924"/>
              <a:gd name="connsiteY2157" fmla="*/ 2436328 h 6858001"/>
              <a:gd name="connsiteX2158" fmla="*/ 1874604 w 6500924"/>
              <a:gd name="connsiteY2158" fmla="*/ 2430721 h 6858001"/>
              <a:gd name="connsiteX2159" fmla="*/ 1852769 w 6500924"/>
              <a:gd name="connsiteY2159" fmla="*/ 2435009 h 6858001"/>
              <a:gd name="connsiteX2160" fmla="*/ 1864903 w 6500924"/>
              <a:gd name="connsiteY2160" fmla="*/ 2434230 h 6858001"/>
              <a:gd name="connsiteX2161" fmla="*/ 1855658 w 6500924"/>
              <a:gd name="connsiteY2161" fmla="*/ 2437575 h 6858001"/>
              <a:gd name="connsiteX2162" fmla="*/ 1846184 w 6500924"/>
              <a:gd name="connsiteY2162" fmla="*/ 2438676 h 6858001"/>
              <a:gd name="connsiteX2163" fmla="*/ 1818797 w 6500924"/>
              <a:gd name="connsiteY2163" fmla="*/ 2422064 h 6858001"/>
              <a:gd name="connsiteX2164" fmla="*/ 1663573 w 6500924"/>
              <a:gd name="connsiteY2164" fmla="*/ 2451197 h 6858001"/>
              <a:gd name="connsiteX2165" fmla="*/ 1640699 w 6500924"/>
              <a:gd name="connsiteY2165" fmla="*/ 2439822 h 6858001"/>
              <a:gd name="connsiteX2166" fmla="*/ 1552143 w 6500924"/>
              <a:gd name="connsiteY2166" fmla="*/ 2453891 h 6858001"/>
              <a:gd name="connsiteX2167" fmla="*/ 1540289 w 6500924"/>
              <a:gd name="connsiteY2167" fmla="*/ 2457100 h 6858001"/>
              <a:gd name="connsiteX2168" fmla="*/ 1539057 w 6500924"/>
              <a:gd name="connsiteY2168" fmla="*/ 2456173 h 6858001"/>
              <a:gd name="connsiteX2169" fmla="*/ 1526150 w 6500924"/>
              <a:gd name="connsiteY2169" fmla="*/ 2448854 h 6858001"/>
              <a:gd name="connsiteX2170" fmla="*/ 1515950 w 6500924"/>
              <a:gd name="connsiteY2170" fmla="*/ 2448105 h 6858001"/>
              <a:gd name="connsiteX2171" fmla="*/ 1654903 w 6500924"/>
              <a:gd name="connsiteY2171" fmla="*/ 2412507 h 6858001"/>
              <a:gd name="connsiteX2172" fmla="*/ 1881907 w 6500924"/>
              <a:gd name="connsiteY2172" fmla="*/ 2363928 h 6858001"/>
              <a:gd name="connsiteX2173" fmla="*/ 2265742 w 6500924"/>
              <a:gd name="connsiteY2173" fmla="*/ 2292911 h 6858001"/>
              <a:gd name="connsiteX2174" fmla="*/ 2272070 w 6500924"/>
              <a:gd name="connsiteY2174" fmla="*/ 2286502 h 6858001"/>
              <a:gd name="connsiteX2175" fmla="*/ 2270014 w 6500924"/>
              <a:gd name="connsiteY2175" fmla="*/ 2275645 h 6858001"/>
              <a:gd name="connsiteX2176" fmla="*/ 2222351 w 6500924"/>
              <a:gd name="connsiteY2176" fmla="*/ 2283604 h 6858001"/>
              <a:gd name="connsiteX2177" fmla="*/ 2091252 w 6500924"/>
              <a:gd name="connsiteY2177" fmla="*/ 2299079 h 6858001"/>
              <a:gd name="connsiteX2178" fmla="*/ 2198271 w 6500924"/>
              <a:gd name="connsiteY2178" fmla="*/ 2270656 h 6858001"/>
              <a:gd name="connsiteX2179" fmla="*/ 2276591 w 6500924"/>
              <a:gd name="connsiteY2179" fmla="*/ 2256136 h 6858001"/>
              <a:gd name="connsiteX2180" fmla="*/ 2269958 w 6500924"/>
              <a:gd name="connsiteY2180" fmla="*/ 2245811 h 6858001"/>
              <a:gd name="connsiteX2181" fmla="*/ 2264310 w 6500924"/>
              <a:gd name="connsiteY2181" fmla="*/ 2240836 h 6858001"/>
              <a:gd name="connsiteX2182" fmla="*/ 2223144 w 6500924"/>
              <a:gd name="connsiteY2182" fmla="*/ 2246874 h 6858001"/>
              <a:gd name="connsiteX2183" fmla="*/ 1928797 w 6500924"/>
              <a:gd name="connsiteY2183" fmla="*/ 2290043 h 6858001"/>
              <a:gd name="connsiteX2184" fmla="*/ 1492349 w 6500924"/>
              <a:gd name="connsiteY2184" fmla="*/ 2372996 h 6858001"/>
              <a:gd name="connsiteX2185" fmla="*/ 1518922 w 6500924"/>
              <a:gd name="connsiteY2185" fmla="*/ 2348867 h 6858001"/>
              <a:gd name="connsiteX2186" fmla="*/ 1328195 w 6500924"/>
              <a:gd name="connsiteY2186" fmla="*/ 2374303 h 6858001"/>
              <a:gd name="connsiteX2187" fmla="*/ 1544243 w 6500924"/>
              <a:gd name="connsiteY2187" fmla="*/ 2309539 h 6858001"/>
              <a:gd name="connsiteX2188" fmla="*/ 1523655 w 6500924"/>
              <a:gd name="connsiteY2188" fmla="*/ 2288792 h 6858001"/>
              <a:gd name="connsiteX2189" fmla="*/ 1547942 w 6500924"/>
              <a:gd name="connsiteY2189" fmla="*/ 2274033 h 6858001"/>
              <a:gd name="connsiteX2190" fmla="*/ 1435749 w 6500924"/>
              <a:gd name="connsiteY2190" fmla="*/ 2292986 h 6858001"/>
              <a:gd name="connsiteX2191" fmla="*/ 1415315 w 6500924"/>
              <a:gd name="connsiteY2191" fmla="*/ 2299759 h 6858001"/>
              <a:gd name="connsiteX2192" fmla="*/ 1415050 w 6500924"/>
              <a:gd name="connsiteY2192" fmla="*/ 2299747 h 6858001"/>
              <a:gd name="connsiteX2193" fmla="*/ 1401207 w 6500924"/>
              <a:gd name="connsiteY2193" fmla="*/ 2302862 h 6858001"/>
              <a:gd name="connsiteX2194" fmla="*/ 1405971 w 6500924"/>
              <a:gd name="connsiteY2194" fmla="*/ 2302858 h 6858001"/>
              <a:gd name="connsiteX2195" fmla="*/ 1380945 w 6500924"/>
              <a:gd name="connsiteY2195" fmla="*/ 2311156 h 6858001"/>
              <a:gd name="connsiteX2196" fmla="*/ 1321272 w 6500924"/>
              <a:gd name="connsiteY2196" fmla="*/ 2321310 h 6858001"/>
              <a:gd name="connsiteX2197" fmla="*/ 1304224 w 6500924"/>
              <a:gd name="connsiteY2197" fmla="*/ 2306391 h 6858001"/>
              <a:gd name="connsiteX2198" fmla="*/ 1170030 w 6500924"/>
              <a:gd name="connsiteY2198" fmla="*/ 2330733 h 6858001"/>
              <a:gd name="connsiteX2199" fmla="*/ 1143714 w 6500924"/>
              <a:gd name="connsiteY2199" fmla="*/ 2320440 h 6858001"/>
              <a:gd name="connsiteX2200" fmla="*/ 1149065 w 6500924"/>
              <a:gd name="connsiteY2200" fmla="*/ 2318689 h 6858001"/>
              <a:gd name="connsiteX2201" fmla="*/ 1151693 w 6500924"/>
              <a:gd name="connsiteY2201" fmla="*/ 2318891 h 6858001"/>
              <a:gd name="connsiteX2202" fmla="*/ 1188239 w 6500924"/>
              <a:gd name="connsiteY2202" fmla="*/ 2320464 h 6858001"/>
              <a:gd name="connsiteX2203" fmla="*/ 1296072 w 6500924"/>
              <a:gd name="connsiteY2203" fmla="*/ 2302961 h 6858001"/>
              <a:gd name="connsiteX2204" fmla="*/ 1329736 w 6500924"/>
              <a:gd name="connsiteY2204" fmla="*/ 2302931 h 6858001"/>
              <a:gd name="connsiteX2205" fmla="*/ 1328359 w 6500924"/>
              <a:gd name="connsiteY2205" fmla="*/ 2302452 h 6858001"/>
              <a:gd name="connsiteX2206" fmla="*/ 1325854 w 6500924"/>
              <a:gd name="connsiteY2206" fmla="*/ 2298507 h 6858001"/>
              <a:gd name="connsiteX2207" fmla="*/ 1331021 w 6500924"/>
              <a:gd name="connsiteY2207" fmla="*/ 2295472 h 6858001"/>
              <a:gd name="connsiteX2208" fmla="*/ 1276171 w 6500924"/>
              <a:gd name="connsiteY2208" fmla="*/ 2292584 h 6858001"/>
              <a:gd name="connsiteX2209" fmla="*/ 1252214 w 6500924"/>
              <a:gd name="connsiteY2209" fmla="*/ 2290258 h 6858001"/>
              <a:gd name="connsiteX2210" fmla="*/ 1254516 w 6500924"/>
              <a:gd name="connsiteY2210" fmla="*/ 2289652 h 6858001"/>
              <a:gd name="connsiteX2211" fmla="*/ 1273294 w 6500924"/>
              <a:gd name="connsiteY2211" fmla="*/ 2283948 h 6858001"/>
              <a:gd name="connsiteX2212" fmla="*/ 1311938 w 6500924"/>
              <a:gd name="connsiteY2212" fmla="*/ 2275668 h 6858001"/>
              <a:gd name="connsiteX2213" fmla="*/ 1354227 w 6500924"/>
              <a:gd name="connsiteY2213" fmla="*/ 2275670 h 6858001"/>
              <a:gd name="connsiteX2214" fmla="*/ 1358323 w 6500924"/>
              <a:gd name="connsiteY2214" fmla="*/ 2275767 h 6858001"/>
              <a:gd name="connsiteX2215" fmla="*/ 1349565 w 6500924"/>
              <a:gd name="connsiteY2215" fmla="*/ 2267607 h 6858001"/>
              <a:gd name="connsiteX2216" fmla="*/ 1359950 w 6500924"/>
              <a:gd name="connsiteY2216" fmla="*/ 2265383 h 6858001"/>
              <a:gd name="connsiteX2217" fmla="*/ 1415604 w 6500924"/>
              <a:gd name="connsiteY2217" fmla="*/ 2246696 h 6858001"/>
              <a:gd name="connsiteX2218" fmla="*/ 1487618 w 6500924"/>
              <a:gd name="connsiteY2218" fmla="*/ 2223121 h 6858001"/>
              <a:gd name="connsiteX2219" fmla="*/ 1537919 w 6500924"/>
              <a:gd name="connsiteY2219" fmla="*/ 2208745 h 6858001"/>
              <a:gd name="connsiteX2220" fmla="*/ 1543135 w 6500924"/>
              <a:gd name="connsiteY2220" fmla="*/ 2208723 h 6858001"/>
              <a:gd name="connsiteX2221" fmla="*/ 1566838 w 6500924"/>
              <a:gd name="connsiteY2221" fmla="*/ 2206612 h 6858001"/>
              <a:gd name="connsiteX2222" fmla="*/ 1567640 w 6500924"/>
              <a:gd name="connsiteY2222" fmla="*/ 2200210 h 6858001"/>
              <a:gd name="connsiteX2223" fmla="*/ 1621458 w 6500924"/>
              <a:gd name="connsiteY2223" fmla="*/ 2184655 h 6858001"/>
              <a:gd name="connsiteX2224" fmla="*/ 1693139 w 6500924"/>
              <a:gd name="connsiteY2224" fmla="*/ 2160535 h 6858001"/>
              <a:gd name="connsiteX2225" fmla="*/ 1743684 w 6500924"/>
              <a:gd name="connsiteY2225" fmla="*/ 2151771 h 6858001"/>
              <a:gd name="connsiteX2226" fmla="*/ 1730031 w 6500924"/>
              <a:gd name="connsiteY2226" fmla="*/ 2148593 h 6858001"/>
              <a:gd name="connsiteX2227" fmla="*/ 1693139 w 6500924"/>
              <a:gd name="connsiteY2227" fmla="*/ 2160535 h 6858001"/>
              <a:gd name="connsiteX2228" fmla="*/ 1559146 w 6500924"/>
              <a:gd name="connsiteY2228" fmla="*/ 2185749 h 6858001"/>
              <a:gd name="connsiteX2229" fmla="*/ 1534068 w 6500924"/>
              <a:gd name="connsiteY2229" fmla="*/ 2191708 h 6858001"/>
              <a:gd name="connsiteX2230" fmla="*/ 1507557 w 6500924"/>
              <a:gd name="connsiteY2230" fmla="*/ 2192493 h 6858001"/>
              <a:gd name="connsiteX2231" fmla="*/ 1425427 w 6500924"/>
              <a:gd name="connsiteY2231" fmla="*/ 2192383 h 6858001"/>
              <a:gd name="connsiteX2232" fmla="*/ 1281635 w 6500924"/>
              <a:gd name="connsiteY2232" fmla="*/ 2185873 h 6858001"/>
              <a:gd name="connsiteX2233" fmla="*/ 1245481 w 6500924"/>
              <a:gd name="connsiteY2233" fmla="*/ 2182960 h 6858001"/>
              <a:gd name="connsiteX2234" fmla="*/ 1253139 w 6500924"/>
              <a:gd name="connsiteY2234" fmla="*/ 2181225 h 6858001"/>
              <a:gd name="connsiteX2235" fmla="*/ 1316607 w 6500924"/>
              <a:gd name="connsiteY2235" fmla="*/ 2166621 h 6858001"/>
              <a:gd name="connsiteX2236" fmla="*/ 1407822 w 6500924"/>
              <a:gd name="connsiteY2236" fmla="*/ 2168641 h 6858001"/>
              <a:gd name="connsiteX2237" fmla="*/ 1503658 w 6500924"/>
              <a:gd name="connsiteY2237" fmla="*/ 2147367 h 6858001"/>
              <a:gd name="connsiteX2238" fmla="*/ 1441961 w 6500924"/>
              <a:gd name="connsiteY2238" fmla="*/ 2138442 h 6858001"/>
              <a:gd name="connsiteX2239" fmla="*/ 1491578 w 6500924"/>
              <a:gd name="connsiteY2239" fmla="*/ 2128058 h 6858001"/>
              <a:gd name="connsiteX2240" fmla="*/ 1479990 w 6500924"/>
              <a:gd name="connsiteY2240" fmla="*/ 2125681 h 6858001"/>
              <a:gd name="connsiteX2241" fmla="*/ 1463459 w 6500924"/>
              <a:gd name="connsiteY2241" fmla="*/ 2125846 h 6858001"/>
              <a:gd name="connsiteX2242" fmla="*/ 1539067 w 6500924"/>
              <a:gd name="connsiteY2242" fmla="*/ 2112953 h 6858001"/>
              <a:gd name="connsiteX2243" fmla="*/ 1557742 w 6500924"/>
              <a:gd name="connsiteY2243" fmla="*/ 2114210 h 6858001"/>
              <a:gd name="connsiteX2244" fmla="*/ 1581938 w 6500924"/>
              <a:gd name="connsiteY2244" fmla="*/ 2109148 h 6858001"/>
              <a:gd name="connsiteX2245" fmla="*/ 1676589 w 6500924"/>
              <a:gd name="connsiteY2245" fmla="*/ 2089272 h 6858001"/>
              <a:gd name="connsiteX2246" fmla="*/ 1626750 w 6500924"/>
              <a:gd name="connsiteY2246" fmla="*/ 2085809 h 6858001"/>
              <a:gd name="connsiteX2247" fmla="*/ 1588510 w 6500924"/>
              <a:gd name="connsiteY2247" fmla="*/ 2084591 h 6858001"/>
              <a:gd name="connsiteX2248" fmla="*/ 1441525 w 6500924"/>
              <a:gd name="connsiteY2248" fmla="*/ 2109416 h 6858001"/>
              <a:gd name="connsiteX2249" fmla="*/ 1448772 w 6500924"/>
              <a:gd name="connsiteY2249" fmla="*/ 2088120 h 6858001"/>
              <a:gd name="connsiteX2250" fmla="*/ 1477735 w 6500924"/>
              <a:gd name="connsiteY2250" fmla="*/ 2079372 h 6858001"/>
              <a:gd name="connsiteX2251" fmla="*/ 1449646 w 6500924"/>
              <a:gd name="connsiteY2251" fmla="*/ 2077589 h 6858001"/>
              <a:gd name="connsiteX2252" fmla="*/ 1379268 w 6500924"/>
              <a:gd name="connsiteY2252" fmla="*/ 2071895 h 6858001"/>
              <a:gd name="connsiteX2253" fmla="*/ 1400405 w 6500924"/>
              <a:gd name="connsiteY2253" fmla="*/ 2067531 h 6858001"/>
              <a:gd name="connsiteX2254" fmla="*/ 1552419 w 6500924"/>
              <a:gd name="connsiteY2254" fmla="*/ 2030017 h 6858001"/>
              <a:gd name="connsiteX2255" fmla="*/ 1632737 w 6500924"/>
              <a:gd name="connsiteY2255" fmla="*/ 2020584 h 6858001"/>
              <a:gd name="connsiteX2256" fmla="*/ 1658170 w 6500924"/>
              <a:gd name="connsiteY2256" fmla="*/ 2018839 h 6858001"/>
              <a:gd name="connsiteX2257" fmla="*/ 1659069 w 6500924"/>
              <a:gd name="connsiteY2257" fmla="*/ 2018374 h 6858001"/>
              <a:gd name="connsiteX2258" fmla="*/ 1655084 w 6500924"/>
              <a:gd name="connsiteY2258" fmla="*/ 2018181 h 6858001"/>
              <a:gd name="connsiteX2259" fmla="*/ 1622162 w 6500924"/>
              <a:gd name="connsiteY2259" fmla="*/ 2011329 h 6858001"/>
              <a:gd name="connsiteX2260" fmla="*/ 1521586 w 6500924"/>
              <a:gd name="connsiteY2260" fmla="*/ 2025758 h 6858001"/>
              <a:gd name="connsiteX2261" fmla="*/ 1595681 w 6500924"/>
              <a:gd name="connsiteY2261" fmla="*/ 2005818 h 6858001"/>
              <a:gd name="connsiteX2262" fmla="*/ 1594137 w 6500924"/>
              <a:gd name="connsiteY2262" fmla="*/ 2005497 h 6858001"/>
              <a:gd name="connsiteX2263" fmla="*/ 1590063 w 6500924"/>
              <a:gd name="connsiteY2263" fmla="*/ 2006368 h 6858001"/>
              <a:gd name="connsiteX2264" fmla="*/ 1573302 w 6500924"/>
              <a:gd name="connsiteY2264" fmla="*/ 2003899 h 6858001"/>
              <a:gd name="connsiteX2265" fmla="*/ 1546414 w 6500924"/>
              <a:gd name="connsiteY2265" fmla="*/ 1991835 h 6858001"/>
              <a:gd name="connsiteX2266" fmla="*/ 1672034 w 6500924"/>
              <a:gd name="connsiteY2266" fmla="*/ 1975078 h 6858001"/>
              <a:gd name="connsiteX2267" fmla="*/ 1681937 w 6500924"/>
              <a:gd name="connsiteY2267" fmla="*/ 1974269 h 6858001"/>
              <a:gd name="connsiteX2268" fmla="*/ 1672426 w 6500924"/>
              <a:gd name="connsiteY2268" fmla="*/ 1971310 h 6858001"/>
              <a:gd name="connsiteX2269" fmla="*/ 1688095 w 6500924"/>
              <a:gd name="connsiteY2269" fmla="*/ 1973767 h 6858001"/>
              <a:gd name="connsiteX2270" fmla="*/ 1728913 w 6500924"/>
              <a:gd name="connsiteY2270" fmla="*/ 1970436 h 6858001"/>
              <a:gd name="connsiteX2271" fmla="*/ 1749636 w 6500924"/>
              <a:gd name="connsiteY2271" fmla="*/ 1967386 h 6858001"/>
              <a:gd name="connsiteX2272" fmla="*/ 1762735 w 6500924"/>
              <a:gd name="connsiteY2272" fmla="*/ 1964369 h 6858001"/>
              <a:gd name="connsiteX2273" fmla="*/ 1764801 w 6500924"/>
              <a:gd name="connsiteY2273" fmla="*/ 1963085 h 6858001"/>
              <a:gd name="connsiteX2274" fmla="*/ 1710639 w 6500924"/>
              <a:gd name="connsiteY2274" fmla="*/ 1950818 h 6858001"/>
              <a:gd name="connsiteX2275" fmla="*/ 1704466 w 6500924"/>
              <a:gd name="connsiteY2275" fmla="*/ 1950632 h 6858001"/>
              <a:gd name="connsiteX2276" fmla="*/ 1681718 w 6500924"/>
              <a:gd name="connsiteY2276" fmla="*/ 1949417 h 6858001"/>
              <a:gd name="connsiteX2277" fmla="*/ 1660100 w 6500924"/>
              <a:gd name="connsiteY2277" fmla="*/ 1951341 h 6858001"/>
              <a:gd name="connsiteX2278" fmla="*/ 1606201 w 6500924"/>
              <a:gd name="connsiteY2278" fmla="*/ 1958762 h 6858001"/>
              <a:gd name="connsiteX2279" fmla="*/ 1606200 w 6500924"/>
              <a:gd name="connsiteY2279" fmla="*/ 1958764 h 6858001"/>
              <a:gd name="connsiteX2280" fmla="*/ 1534454 w 6500924"/>
              <a:gd name="connsiteY2280" fmla="*/ 1968641 h 6858001"/>
              <a:gd name="connsiteX2281" fmla="*/ 1521585 w 6500924"/>
              <a:gd name="connsiteY2281" fmla="*/ 1976022 h 6858001"/>
              <a:gd name="connsiteX2282" fmla="*/ 1504187 w 6500924"/>
              <a:gd name="connsiteY2282" fmla="*/ 1972810 h 6858001"/>
              <a:gd name="connsiteX2283" fmla="*/ 1443828 w 6500924"/>
              <a:gd name="connsiteY2283" fmla="*/ 1981122 h 6858001"/>
              <a:gd name="connsiteX2284" fmla="*/ 1276834 w 6500924"/>
              <a:gd name="connsiteY2284" fmla="*/ 2010710 h 6858001"/>
              <a:gd name="connsiteX2285" fmla="*/ 1283894 w 6500924"/>
              <a:gd name="connsiteY2285" fmla="*/ 2007906 h 6858001"/>
              <a:gd name="connsiteX2286" fmla="*/ 1447016 w 6500924"/>
              <a:gd name="connsiteY2286" fmla="*/ 1972204 h 6858001"/>
              <a:gd name="connsiteX2287" fmla="*/ 1518641 w 6500924"/>
              <a:gd name="connsiteY2287" fmla="*/ 1949271 h 6858001"/>
              <a:gd name="connsiteX2288" fmla="*/ 1275306 w 6500924"/>
              <a:gd name="connsiteY2288" fmla="*/ 1977060 h 6858001"/>
              <a:gd name="connsiteX2289" fmla="*/ 1241485 w 6500924"/>
              <a:gd name="connsiteY2289" fmla="*/ 1980636 h 6858001"/>
              <a:gd name="connsiteX2290" fmla="*/ 1225531 w 6500924"/>
              <a:gd name="connsiteY2290" fmla="*/ 1984235 h 6858001"/>
              <a:gd name="connsiteX2291" fmla="*/ 1205896 w 6500924"/>
              <a:gd name="connsiteY2291" fmla="*/ 1987290 h 6858001"/>
              <a:gd name="connsiteX2292" fmla="*/ 1217786 w 6500924"/>
              <a:gd name="connsiteY2292" fmla="*/ 1983140 h 6858001"/>
              <a:gd name="connsiteX2293" fmla="*/ 1001141 w 6500924"/>
              <a:gd name="connsiteY2293" fmla="*/ 2006046 h 6858001"/>
              <a:gd name="connsiteX2294" fmla="*/ 1001671 w 6500924"/>
              <a:gd name="connsiteY2294" fmla="*/ 2001366 h 6858001"/>
              <a:gd name="connsiteX2295" fmla="*/ 1064259 w 6500924"/>
              <a:gd name="connsiteY2295" fmla="*/ 1994865 h 6858001"/>
              <a:gd name="connsiteX2296" fmla="*/ 1179335 w 6500924"/>
              <a:gd name="connsiteY2296" fmla="*/ 1980371 h 6858001"/>
              <a:gd name="connsiteX2297" fmla="*/ 1246304 w 6500924"/>
              <a:gd name="connsiteY2297" fmla="*/ 1972188 h 6858001"/>
              <a:gd name="connsiteX2298" fmla="*/ 1263335 w 6500924"/>
              <a:gd name="connsiteY2298" fmla="*/ 1964630 h 6858001"/>
              <a:gd name="connsiteX2299" fmla="*/ 1190826 w 6500924"/>
              <a:gd name="connsiteY2299" fmla="*/ 1970902 h 6858001"/>
              <a:gd name="connsiteX2300" fmla="*/ 1208313 w 6500924"/>
              <a:gd name="connsiteY2300" fmla="*/ 1960276 h 6858001"/>
              <a:gd name="connsiteX2301" fmla="*/ 1230473 w 6500924"/>
              <a:gd name="connsiteY2301" fmla="*/ 1913556 h 6858001"/>
              <a:gd name="connsiteX2302" fmla="*/ 1096073 w 6500924"/>
              <a:gd name="connsiteY2302" fmla="*/ 1927877 h 6858001"/>
              <a:gd name="connsiteX2303" fmla="*/ 1094594 w 6500924"/>
              <a:gd name="connsiteY2303" fmla="*/ 1928187 h 6858001"/>
              <a:gd name="connsiteX2304" fmla="*/ 1156050 w 6500924"/>
              <a:gd name="connsiteY2304" fmla="*/ 1914213 h 6858001"/>
              <a:gd name="connsiteX2305" fmla="*/ 1171378 w 6500924"/>
              <a:gd name="connsiteY2305" fmla="*/ 1911547 h 6858001"/>
              <a:gd name="connsiteX2306" fmla="*/ 1227988 w 6500924"/>
              <a:gd name="connsiteY2306" fmla="*/ 1899110 h 6858001"/>
              <a:gd name="connsiteX2307" fmla="*/ 1384284 w 6500924"/>
              <a:gd name="connsiteY2307" fmla="*/ 1861042 h 6858001"/>
              <a:gd name="connsiteX2308" fmla="*/ 1160468 w 6500924"/>
              <a:gd name="connsiteY2308" fmla="*/ 1900701 h 6858001"/>
              <a:gd name="connsiteX2309" fmla="*/ 1077825 w 6500924"/>
              <a:gd name="connsiteY2309" fmla="*/ 1916067 h 6858001"/>
              <a:gd name="connsiteX2310" fmla="*/ 1108019 w 6500924"/>
              <a:gd name="connsiteY2310" fmla="*/ 1906318 h 6858001"/>
              <a:gd name="connsiteX2311" fmla="*/ 1210917 w 6500924"/>
              <a:gd name="connsiteY2311" fmla="*/ 1868239 h 6858001"/>
              <a:gd name="connsiteX2312" fmla="*/ 1204361 w 6500924"/>
              <a:gd name="connsiteY2312" fmla="*/ 1864487 h 6858001"/>
              <a:gd name="connsiteX2313" fmla="*/ 1193387 w 6500924"/>
              <a:gd name="connsiteY2313" fmla="*/ 1864059 h 6858001"/>
              <a:gd name="connsiteX2314" fmla="*/ 1249653 w 6500924"/>
              <a:gd name="connsiteY2314" fmla="*/ 1851897 h 6858001"/>
              <a:gd name="connsiteX2315" fmla="*/ 1330816 w 6500924"/>
              <a:gd name="connsiteY2315" fmla="*/ 1840069 h 6858001"/>
              <a:gd name="connsiteX2316" fmla="*/ 1333700 w 6500924"/>
              <a:gd name="connsiteY2316" fmla="*/ 1839356 h 6858001"/>
              <a:gd name="connsiteX2317" fmla="*/ 1454933 w 6500924"/>
              <a:gd name="connsiteY2317" fmla="*/ 1809895 h 6858001"/>
              <a:gd name="connsiteX2318" fmla="*/ 1454976 w 6500924"/>
              <a:gd name="connsiteY2318" fmla="*/ 1808564 h 6858001"/>
              <a:gd name="connsiteX2319" fmla="*/ 1447348 w 6500924"/>
              <a:gd name="connsiteY2319" fmla="*/ 1807009 h 6858001"/>
              <a:gd name="connsiteX2320" fmla="*/ 1441637 w 6500924"/>
              <a:gd name="connsiteY2320" fmla="*/ 1807542 h 6858001"/>
              <a:gd name="connsiteX2321" fmla="*/ 1444230 w 6500924"/>
              <a:gd name="connsiteY2321" fmla="*/ 1809628 h 6858001"/>
              <a:gd name="connsiteX2322" fmla="*/ 1441636 w 6500924"/>
              <a:gd name="connsiteY2322" fmla="*/ 1807543 h 6858001"/>
              <a:gd name="connsiteX2323" fmla="*/ 1430861 w 6500924"/>
              <a:gd name="connsiteY2323" fmla="*/ 1808549 h 6858001"/>
              <a:gd name="connsiteX2324" fmla="*/ 1399845 w 6500924"/>
              <a:gd name="connsiteY2324" fmla="*/ 1814254 h 6858001"/>
              <a:gd name="connsiteX2325" fmla="*/ 1403773 w 6500924"/>
              <a:gd name="connsiteY2325" fmla="*/ 1817315 h 6858001"/>
              <a:gd name="connsiteX2326" fmla="*/ 1399843 w 6500924"/>
              <a:gd name="connsiteY2326" fmla="*/ 1814255 h 6858001"/>
              <a:gd name="connsiteX2327" fmla="*/ 1382040 w 6500924"/>
              <a:gd name="connsiteY2327" fmla="*/ 1817530 h 6858001"/>
              <a:gd name="connsiteX2328" fmla="*/ 1296064 w 6500924"/>
              <a:gd name="connsiteY2328" fmla="*/ 1835387 h 6858001"/>
              <a:gd name="connsiteX2329" fmla="*/ 1146531 w 6500924"/>
              <a:gd name="connsiteY2329" fmla="*/ 1867430 h 6858001"/>
              <a:gd name="connsiteX2330" fmla="*/ 1146258 w 6500924"/>
              <a:gd name="connsiteY2330" fmla="*/ 1867453 h 6858001"/>
              <a:gd name="connsiteX2331" fmla="*/ 1140500 w 6500924"/>
              <a:gd name="connsiteY2331" fmla="*/ 1861808 h 6858001"/>
              <a:gd name="connsiteX2332" fmla="*/ 1163311 w 6500924"/>
              <a:gd name="connsiteY2332" fmla="*/ 1853625 h 6858001"/>
              <a:gd name="connsiteX2333" fmla="*/ 1142617 w 6500924"/>
              <a:gd name="connsiteY2333" fmla="*/ 1854078 h 6858001"/>
              <a:gd name="connsiteX2334" fmla="*/ 1269480 w 6500924"/>
              <a:gd name="connsiteY2334" fmla="*/ 1825968 h 6858001"/>
              <a:gd name="connsiteX2335" fmla="*/ 1298089 w 6500924"/>
              <a:gd name="connsiteY2335" fmla="*/ 1819684 h 6858001"/>
              <a:gd name="connsiteX2336" fmla="*/ 1406128 w 6500924"/>
              <a:gd name="connsiteY2336" fmla="*/ 1794498 h 6858001"/>
              <a:gd name="connsiteX2337" fmla="*/ 1521716 w 6500924"/>
              <a:gd name="connsiteY2337" fmla="*/ 1777661 h 6858001"/>
              <a:gd name="connsiteX2338" fmla="*/ 1583953 w 6500924"/>
              <a:gd name="connsiteY2338" fmla="*/ 1771563 h 6858001"/>
              <a:gd name="connsiteX2339" fmla="*/ 1621720 w 6500924"/>
              <a:gd name="connsiteY2339" fmla="*/ 1759810 h 6858001"/>
              <a:gd name="connsiteX2340" fmla="*/ 1706758 w 6500924"/>
              <a:gd name="connsiteY2340" fmla="*/ 1740519 h 6858001"/>
              <a:gd name="connsiteX2341" fmla="*/ 1721016 w 6500924"/>
              <a:gd name="connsiteY2341" fmla="*/ 1739629 h 6858001"/>
              <a:gd name="connsiteX2342" fmla="*/ 1733338 w 6500924"/>
              <a:gd name="connsiteY2342" fmla="*/ 1738411 h 6858001"/>
              <a:gd name="connsiteX2343" fmla="*/ 1733259 w 6500924"/>
              <a:gd name="connsiteY2343" fmla="*/ 1738402 h 6858001"/>
              <a:gd name="connsiteX2344" fmla="*/ 1641303 w 6500924"/>
              <a:gd name="connsiteY2344" fmla="*/ 1745289 h 6858001"/>
              <a:gd name="connsiteX2345" fmla="*/ 1520158 w 6500924"/>
              <a:gd name="connsiteY2345" fmla="*/ 1757671 h 6858001"/>
              <a:gd name="connsiteX2346" fmla="*/ 1488701 w 6500924"/>
              <a:gd name="connsiteY2346" fmla="*/ 1762212 h 6858001"/>
              <a:gd name="connsiteX2347" fmla="*/ 1433975 w 6500924"/>
              <a:gd name="connsiteY2347" fmla="*/ 1772418 h 6858001"/>
              <a:gd name="connsiteX2348" fmla="*/ 1429786 w 6500924"/>
              <a:gd name="connsiteY2348" fmla="*/ 1771349 h 6858001"/>
              <a:gd name="connsiteX2349" fmla="*/ 1433776 w 6500924"/>
              <a:gd name="connsiteY2349" fmla="*/ 1770527 h 6858001"/>
              <a:gd name="connsiteX2350" fmla="*/ 1563886 w 6500924"/>
              <a:gd name="connsiteY2350" fmla="*/ 1744221 h 6858001"/>
              <a:gd name="connsiteX2351" fmla="*/ 1575444 w 6500924"/>
              <a:gd name="connsiteY2351" fmla="*/ 1737702 h 6858001"/>
              <a:gd name="connsiteX2352" fmla="*/ 1575130 w 6500924"/>
              <a:gd name="connsiteY2352" fmla="*/ 1737331 h 6858001"/>
              <a:gd name="connsiteX2353" fmla="*/ 1683375 w 6500924"/>
              <a:gd name="connsiteY2353" fmla="*/ 1728226 h 6858001"/>
              <a:gd name="connsiteX2354" fmla="*/ 1601273 w 6500924"/>
              <a:gd name="connsiteY2354" fmla="*/ 1707964 h 6858001"/>
              <a:gd name="connsiteX2355" fmla="*/ 1545748 w 6500924"/>
              <a:gd name="connsiteY2355" fmla="*/ 1715453 h 6858001"/>
              <a:gd name="connsiteX2356" fmla="*/ 1584976 w 6500924"/>
              <a:gd name="connsiteY2356" fmla="*/ 1723874 h 6858001"/>
              <a:gd name="connsiteX2357" fmla="*/ 1513133 w 6500924"/>
              <a:gd name="connsiteY2357" fmla="*/ 1719852 h 6858001"/>
              <a:gd name="connsiteX2358" fmla="*/ 1423074 w 6500924"/>
              <a:gd name="connsiteY2358" fmla="*/ 1731999 h 6858001"/>
              <a:gd name="connsiteX2359" fmla="*/ 1248719 w 6500924"/>
              <a:gd name="connsiteY2359" fmla="*/ 1763198 h 6858001"/>
              <a:gd name="connsiteX2360" fmla="*/ 1254324 w 6500924"/>
              <a:gd name="connsiteY2360" fmla="*/ 1751406 h 6858001"/>
              <a:gd name="connsiteX2361" fmla="*/ 1141258 w 6500924"/>
              <a:gd name="connsiteY2361" fmla="*/ 1753596 h 6858001"/>
              <a:gd name="connsiteX2362" fmla="*/ 1106344 w 6500924"/>
              <a:gd name="connsiteY2362" fmla="*/ 1750867 h 6858001"/>
              <a:gd name="connsiteX2363" fmla="*/ 1164573 w 6500924"/>
              <a:gd name="connsiteY2363" fmla="*/ 1739428 h 6858001"/>
              <a:gd name="connsiteX2364" fmla="*/ 1164998 w 6500924"/>
              <a:gd name="connsiteY2364" fmla="*/ 1739875 h 6858001"/>
              <a:gd name="connsiteX2365" fmla="*/ 1170961 w 6500924"/>
              <a:gd name="connsiteY2365" fmla="*/ 1736706 h 6858001"/>
              <a:gd name="connsiteX2366" fmla="*/ 1175818 w 6500924"/>
              <a:gd name="connsiteY2366" fmla="*/ 1736016 h 6858001"/>
              <a:gd name="connsiteX2367" fmla="*/ 1177203 w 6500924"/>
              <a:gd name="connsiteY2367" fmla="*/ 1731754 h 6858001"/>
              <a:gd name="connsiteX2368" fmla="*/ 1164573 w 6500924"/>
              <a:gd name="connsiteY2368" fmla="*/ 1739428 h 6858001"/>
              <a:gd name="connsiteX2369" fmla="*/ 1163036 w 6500924"/>
              <a:gd name="connsiteY2369" fmla="*/ 1708437 h 6858001"/>
              <a:gd name="connsiteX2370" fmla="*/ 1170489 w 6500924"/>
              <a:gd name="connsiteY2370" fmla="*/ 1706411 h 6858001"/>
              <a:gd name="connsiteX2371" fmla="*/ 1151138 w 6500924"/>
              <a:gd name="connsiteY2371" fmla="*/ 1708205 h 6858001"/>
              <a:gd name="connsiteX2372" fmla="*/ 1067366 w 6500924"/>
              <a:gd name="connsiteY2372" fmla="*/ 1714497 h 6858001"/>
              <a:gd name="connsiteX2373" fmla="*/ 1030696 w 6500924"/>
              <a:gd name="connsiteY2373" fmla="*/ 1710179 h 6858001"/>
              <a:gd name="connsiteX2374" fmla="*/ 1203993 w 6500924"/>
              <a:gd name="connsiteY2374" fmla="*/ 1690979 h 6858001"/>
              <a:gd name="connsiteX2375" fmla="*/ 1210510 w 6500924"/>
              <a:gd name="connsiteY2375" fmla="*/ 1679222 h 6858001"/>
              <a:gd name="connsiteX2376" fmla="*/ 1246196 w 6500924"/>
              <a:gd name="connsiteY2376" fmla="*/ 1673600 h 6858001"/>
              <a:gd name="connsiteX2377" fmla="*/ 1271686 w 6500924"/>
              <a:gd name="connsiteY2377" fmla="*/ 1673187 h 6858001"/>
              <a:gd name="connsiteX2378" fmla="*/ 1278248 w 6500924"/>
              <a:gd name="connsiteY2378" fmla="*/ 1667365 h 6858001"/>
              <a:gd name="connsiteX2379" fmla="*/ 1245270 w 6500924"/>
              <a:gd name="connsiteY2379" fmla="*/ 1666452 h 6858001"/>
              <a:gd name="connsiteX2380" fmla="*/ 1206506 w 6500924"/>
              <a:gd name="connsiteY2380" fmla="*/ 1672712 h 6858001"/>
              <a:gd name="connsiteX2381" fmla="*/ 1214340 w 6500924"/>
              <a:gd name="connsiteY2381" fmla="*/ 1644007 h 6858001"/>
              <a:gd name="connsiteX2382" fmla="*/ 1084659 w 6500924"/>
              <a:gd name="connsiteY2382" fmla="*/ 1673585 h 6858001"/>
              <a:gd name="connsiteX2383" fmla="*/ 1186232 w 6500924"/>
              <a:gd name="connsiteY2383" fmla="*/ 1643107 h 6858001"/>
              <a:gd name="connsiteX2384" fmla="*/ 1209473 w 6500924"/>
              <a:gd name="connsiteY2384" fmla="*/ 1637388 h 6858001"/>
              <a:gd name="connsiteX2385" fmla="*/ 1112276 w 6500924"/>
              <a:gd name="connsiteY2385" fmla="*/ 1645896 h 6858001"/>
              <a:gd name="connsiteX2386" fmla="*/ 989410 w 6500924"/>
              <a:gd name="connsiteY2386" fmla="*/ 1655272 h 6858001"/>
              <a:gd name="connsiteX2387" fmla="*/ 913872 w 6500924"/>
              <a:gd name="connsiteY2387" fmla="*/ 1664467 h 6858001"/>
              <a:gd name="connsiteX2388" fmla="*/ 899114 w 6500924"/>
              <a:gd name="connsiteY2388" fmla="*/ 1666057 h 6858001"/>
              <a:gd name="connsiteX2389" fmla="*/ 897632 w 6500924"/>
              <a:gd name="connsiteY2389" fmla="*/ 1665840 h 6858001"/>
              <a:gd name="connsiteX2390" fmla="*/ 897314 w 6500924"/>
              <a:gd name="connsiteY2390" fmla="*/ 1665792 h 6858001"/>
              <a:gd name="connsiteX2391" fmla="*/ 902038 w 6500924"/>
              <a:gd name="connsiteY2391" fmla="*/ 1664627 h 6858001"/>
              <a:gd name="connsiteX2392" fmla="*/ 1080477 w 6500924"/>
              <a:gd name="connsiteY2392" fmla="*/ 1626559 h 6858001"/>
              <a:gd name="connsiteX2393" fmla="*/ 1144551 w 6500924"/>
              <a:gd name="connsiteY2393" fmla="*/ 1603805 h 6858001"/>
              <a:gd name="connsiteX2394" fmla="*/ 1041583 w 6500924"/>
              <a:gd name="connsiteY2394" fmla="*/ 1625535 h 6858001"/>
              <a:gd name="connsiteX2395" fmla="*/ 871090 w 6500924"/>
              <a:gd name="connsiteY2395" fmla="*/ 1661929 h 6858001"/>
              <a:gd name="connsiteX2396" fmla="*/ 859024 w 6500924"/>
              <a:gd name="connsiteY2396" fmla="*/ 1660154 h 6858001"/>
              <a:gd name="connsiteX2397" fmla="*/ 850925 w 6500924"/>
              <a:gd name="connsiteY2397" fmla="*/ 1657915 h 6858001"/>
              <a:gd name="connsiteX2398" fmla="*/ 844924 w 6500924"/>
              <a:gd name="connsiteY2398" fmla="*/ 1651378 h 6858001"/>
              <a:gd name="connsiteX2399" fmla="*/ 840117 w 6500924"/>
              <a:gd name="connsiteY2399" fmla="*/ 1651879 h 6858001"/>
              <a:gd name="connsiteX2400" fmla="*/ 839669 w 6500924"/>
              <a:gd name="connsiteY2400" fmla="*/ 1651469 h 6858001"/>
              <a:gd name="connsiteX2401" fmla="*/ 985917 w 6500924"/>
              <a:gd name="connsiteY2401" fmla="*/ 1622554 h 6858001"/>
              <a:gd name="connsiteX2402" fmla="*/ 830131 w 6500924"/>
              <a:gd name="connsiteY2402" fmla="*/ 1606365 h 6858001"/>
              <a:gd name="connsiteX2403" fmla="*/ 858325 w 6500924"/>
              <a:gd name="connsiteY2403" fmla="*/ 1568806 h 6858001"/>
              <a:gd name="connsiteX2404" fmla="*/ 875921 w 6500924"/>
              <a:gd name="connsiteY2404" fmla="*/ 1562894 h 6858001"/>
              <a:gd name="connsiteX2405" fmla="*/ 836659 w 6500924"/>
              <a:gd name="connsiteY2405" fmla="*/ 1547998 h 6858001"/>
              <a:gd name="connsiteX2406" fmla="*/ 767092 w 6500924"/>
              <a:gd name="connsiteY2406" fmla="*/ 1543286 h 6858001"/>
              <a:gd name="connsiteX2407" fmla="*/ 757845 w 6500924"/>
              <a:gd name="connsiteY2407" fmla="*/ 1543174 h 6858001"/>
              <a:gd name="connsiteX2408" fmla="*/ 1005547 w 6500924"/>
              <a:gd name="connsiteY2408" fmla="*/ 1487073 h 6858001"/>
              <a:gd name="connsiteX2409" fmla="*/ 1015613 w 6500924"/>
              <a:gd name="connsiteY2409" fmla="*/ 1483274 h 6858001"/>
              <a:gd name="connsiteX2410" fmla="*/ 984809 w 6500924"/>
              <a:gd name="connsiteY2410" fmla="*/ 1487830 h 6858001"/>
              <a:gd name="connsiteX2411" fmla="*/ 963587 w 6500924"/>
              <a:gd name="connsiteY2411" fmla="*/ 1486704 h 6858001"/>
              <a:gd name="connsiteX2412" fmla="*/ 958528 w 6500924"/>
              <a:gd name="connsiteY2412" fmla="*/ 1484646 h 6858001"/>
              <a:gd name="connsiteX2413" fmla="*/ 913334 w 6500924"/>
              <a:gd name="connsiteY2413" fmla="*/ 1494033 h 6858001"/>
              <a:gd name="connsiteX2414" fmla="*/ 812079 w 6500924"/>
              <a:gd name="connsiteY2414" fmla="*/ 1509911 h 6858001"/>
              <a:gd name="connsiteX2415" fmla="*/ 893875 w 6500924"/>
              <a:gd name="connsiteY2415" fmla="*/ 1484458 h 6858001"/>
              <a:gd name="connsiteX2416" fmla="*/ 955085 w 6500924"/>
              <a:gd name="connsiteY2416" fmla="*/ 1470573 h 6858001"/>
              <a:gd name="connsiteX2417" fmla="*/ 965348 w 6500924"/>
              <a:gd name="connsiteY2417" fmla="*/ 1469931 h 6858001"/>
              <a:gd name="connsiteX2418" fmla="*/ 1008859 w 6500924"/>
              <a:gd name="connsiteY2418" fmla="*/ 1463720 h 6858001"/>
              <a:gd name="connsiteX2419" fmla="*/ 1004213 w 6500924"/>
              <a:gd name="connsiteY2419" fmla="*/ 1459489 h 6858001"/>
              <a:gd name="connsiteX2420" fmla="*/ 1056743 w 6500924"/>
              <a:gd name="connsiteY2420" fmla="*/ 1447676 h 6858001"/>
              <a:gd name="connsiteX2421" fmla="*/ 1138826 w 6500924"/>
              <a:gd name="connsiteY2421" fmla="*/ 1422647 h 6858001"/>
              <a:gd name="connsiteX2422" fmla="*/ 1138826 w 6500924"/>
              <a:gd name="connsiteY2422" fmla="*/ 1422647 h 6858001"/>
              <a:gd name="connsiteX2423" fmla="*/ 1087640 w 6500924"/>
              <a:gd name="connsiteY2423" fmla="*/ 1432192 h 6858001"/>
              <a:gd name="connsiteX2424" fmla="*/ 981121 w 6500924"/>
              <a:gd name="connsiteY2424" fmla="*/ 1452059 h 6858001"/>
              <a:gd name="connsiteX2425" fmla="*/ 973568 w 6500924"/>
              <a:gd name="connsiteY2425" fmla="*/ 1450265 h 6858001"/>
              <a:gd name="connsiteX2426" fmla="*/ 956392 w 6500924"/>
              <a:gd name="connsiteY2426" fmla="*/ 1444854 h 6858001"/>
              <a:gd name="connsiteX2427" fmla="*/ 1086570 w 6500924"/>
              <a:gd name="connsiteY2427" fmla="*/ 1429201 h 6858001"/>
              <a:gd name="connsiteX2428" fmla="*/ 984548 w 6500924"/>
              <a:gd name="connsiteY2428" fmla="*/ 1428653 h 6858001"/>
              <a:gd name="connsiteX2429" fmla="*/ 882526 w 6500924"/>
              <a:gd name="connsiteY2429" fmla="*/ 1428104 h 6858001"/>
              <a:gd name="connsiteX2430" fmla="*/ 952717 w 6500924"/>
              <a:gd name="connsiteY2430" fmla="*/ 1397779 h 6858001"/>
              <a:gd name="connsiteX2431" fmla="*/ 809284 w 6500924"/>
              <a:gd name="connsiteY2431" fmla="*/ 1376318 h 6858001"/>
              <a:gd name="connsiteX2432" fmla="*/ 1006524 w 6500924"/>
              <a:gd name="connsiteY2432" fmla="*/ 1358355 h 6858001"/>
              <a:gd name="connsiteX2433" fmla="*/ 1132983 w 6500924"/>
              <a:gd name="connsiteY2433" fmla="*/ 1350691 h 6858001"/>
              <a:gd name="connsiteX2434" fmla="*/ 1134457 w 6500924"/>
              <a:gd name="connsiteY2434" fmla="*/ 1354820 h 6858001"/>
              <a:gd name="connsiteX2435" fmla="*/ 1134949 w 6500924"/>
              <a:gd name="connsiteY2435" fmla="*/ 1356192 h 6858001"/>
              <a:gd name="connsiteX2436" fmla="*/ 1134731 w 6500924"/>
              <a:gd name="connsiteY2436" fmla="*/ 1355581 h 6858001"/>
              <a:gd name="connsiteX2437" fmla="*/ 1134457 w 6500924"/>
              <a:gd name="connsiteY2437" fmla="*/ 1354820 h 6858001"/>
              <a:gd name="connsiteX2438" fmla="*/ 1133639 w 6500924"/>
              <a:gd name="connsiteY2438" fmla="*/ 1352524 h 6858001"/>
              <a:gd name="connsiteX2439" fmla="*/ 1132983 w 6500924"/>
              <a:gd name="connsiteY2439" fmla="*/ 1350691 h 6858001"/>
              <a:gd name="connsiteX2440" fmla="*/ 982119 w 6500924"/>
              <a:gd name="connsiteY2440" fmla="*/ 1345208 h 6858001"/>
              <a:gd name="connsiteX2441" fmla="*/ 976878 w 6500924"/>
              <a:gd name="connsiteY2441" fmla="*/ 1312142 h 6858001"/>
              <a:gd name="connsiteX2442" fmla="*/ 856640 w 6500924"/>
              <a:gd name="connsiteY2442" fmla="*/ 1318839 h 6858001"/>
              <a:gd name="connsiteX2443" fmla="*/ 830088 w 6500924"/>
              <a:gd name="connsiteY2443" fmla="*/ 1299672 h 6858001"/>
              <a:gd name="connsiteX2444" fmla="*/ 710699 w 6500924"/>
              <a:gd name="connsiteY2444" fmla="*/ 1290354 h 6858001"/>
              <a:gd name="connsiteX2445" fmla="*/ 458169 w 6500924"/>
              <a:gd name="connsiteY2445" fmla="*/ 1285326 h 6858001"/>
              <a:gd name="connsiteX2446" fmla="*/ 722823 w 6500924"/>
              <a:gd name="connsiteY2446" fmla="*/ 1266057 h 6858001"/>
              <a:gd name="connsiteX2447" fmla="*/ 857303 w 6500924"/>
              <a:gd name="connsiteY2447" fmla="*/ 1262441 h 6858001"/>
              <a:gd name="connsiteX2448" fmla="*/ 875187 w 6500924"/>
              <a:gd name="connsiteY2448" fmla="*/ 1261251 h 6858001"/>
              <a:gd name="connsiteX2449" fmla="*/ 895577 w 6500924"/>
              <a:gd name="connsiteY2449" fmla="*/ 1260679 h 6858001"/>
              <a:gd name="connsiteX2450" fmla="*/ 894924 w 6500924"/>
              <a:gd name="connsiteY2450" fmla="*/ 1260681 h 6858001"/>
              <a:gd name="connsiteX2451" fmla="*/ 754106 w 6500924"/>
              <a:gd name="connsiteY2451" fmla="*/ 1251317 h 6858001"/>
              <a:gd name="connsiteX2452" fmla="*/ 721837 w 6500924"/>
              <a:gd name="connsiteY2452" fmla="*/ 1248573 h 6858001"/>
              <a:gd name="connsiteX2453" fmla="*/ 723718 w 6500924"/>
              <a:gd name="connsiteY2453" fmla="*/ 1247935 h 6858001"/>
              <a:gd name="connsiteX2454" fmla="*/ 804697 w 6500924"/>
              <a:gd name="connsiteY2454" fmla="*/ 1230221 h 6858001"/>
              <a:gd name="connsiteX2455" fmla="*/ 824417 w 6500924"/>
              <a:gd name="connsiteY2455" fmla="*/ 1225846 h 6858001"/>
              <a:gd name="connsiteX2456" fmla="*/ 824145 w 6500924"/>
              <a:gd name="connsiteY2456" fmla="*/ 1225554 h 6858001"/>
              <a:gd name="connsiteX2457" fmla="*/ 820813 w 6500924"/>
              <a:gd name="connsiteY2457" fmla="*/ 1218528 h 6858001"/>
              <a:gd name="connsiteX2458" fmla="*/ 798593 w 6500924"/>
              <a:gd name="connsiteY2458" fmla="*/ 1217153 h 6858001"/>
              <a:gd name="connsiteX2459" fmla="*/ 794662 w 6500924"/>
              <a:gd name="connsiteY2459" fmla="*/ 1217933 h 6858001"/>
              <a:gd name="connsiteX2460" fmla="*/ 712183 w 6500924"/>
              <a:gd name="connsiteY2460" fmla="*/ 1237504 h 6858001"/>
              <a:gd name="connsiteX2461" fmla="*/ 675962 w 6500924"/>
              <a:gd name="connsiteY2461" fmla="*/ 1244669 h 6858001"/>
              <a:gd name="connsiteX2462" fmla="*/ 557595 w 6500924"/>
              <a:gd name="connsiteY2462" fmla="*/ 1234599 h 6858001"/>
              <a:gd name="connsiteX2463" fmla="*/ 561108 w 6500924"/>
              <a:gd name="connsiteY2463" fmla="*/ 1225651 h 6858001"/>
              <a:gd name="connsiteX2464" fmla="*/ 547673 w 6500924"/>
              <a:gd name="connsiteY2464" fmla="*/ 1229523 h 6858001"/>
              <a:gd name="connsiteX2465" fmla="*/ 519475 w 6500924"/>
              <a:gd name="connsiteY2465" fmla="*/ 1231353 h 6858001"/>
              <a:gd name="connsiteX2466" fmla="*/ 431008 w 6500924"/>
              <a:gd name="connsiteY2466" fmla="*/ 1223828 h 6858001"/>
              <a:gd name="connsiteX2467" fmla="*/ 463099 w 6500924"/>
              <a:gd name="connsiteY2467" fmla="*/ 1215949 h 6858001"/>
              <a:gd name="connsiteX2468" fmla="*/ 476179 w 6500924"/>
              <a:gd name="connsiteY2468" fmla="*/ 1207032 h 6858001"/>
              <a:gd name="connsiteX2469" fmla="*/ 463099 w 6500924"/>
              <a:gd name="connsiteY2469" fmla="*/ 1215949 h 6858001"/>
              <a:gd name="connsiteX2470" fmla="*/ 460818 w 6500924"/>
              <a:gd name="connsiteY2470" fmla="*/ 1195117 h 6858001"/>
              <a:gd name="connsiteX2471" fmla="*/ 553531 w 6500924"/>
              <a:gd name="connsiteY2471" fmla="*/ 1192285 h 6858001"/>
              <a:gd name="connsiteX2472" fmla="*/ 591583 w 6500924"/>
              <a:gd name="connsiteY2472" fmla="*/ 1201935 h 6858001"/>
              <a:gd name="connsiteX2473" fmla="*/ 613482 w 6500924"/>
              <a:gd name="connsiteY2473" fmla="*/ 1198599 h 6858001"/>
              <a:gd name="connsiteX2474" fmla="*/ 601620 w 6500924"/>
              <a:gd name="connsiteY2474" fmla="*/ 1194645 h 6858001"/>
              <a:gd name="connsiteX2475" fmla="*/ 575890 w 6500924"/>
              <a:gd name="connsiteY2475" fmla="*/ 1188556 h 6858001"/>
              <a:gd name="connsiteX2476" fmla="*/ 553531 w 6500924"/>
              <a:gd name="connsiteY2476" fmla="*/ 1192285 h 6858001"/>
              <a:gd name="connsiteX2477" fmla="*/ 460033 w 6500924"/>
              <a:gd name="connsiteY2477" fmla="*/ 1181655 h 6858001"/>
              <a:gd name="connsiteX2478" fmla="*/ 509524 w 6500924"/>
              <a:gd name="connsiteY2478" fmla="*/ 1165936 h 6858001"/>
              <a:gd name="connsiteX2479" fmla="*/ 530348 w 6500924"/>
              <a:gd name="connsiteY2479" fmla="*/ 1158086 h 6858001"/>
              <a:gd name="connsiteX2480" fmla="*/ 809094 w 6500924"/>
              <a:gd name="connsiteY2480" fmla="*/ 1171247 h 6858001"/>
              <a:gd name="connsiteX2481" fmla="*/ 823985 w 6500924"/>
              <a:gd name="connsiteY2481" fmla="*/ 1169152 h 6858001"/>
              <a:gd name="connsiteX2482" fmla="*/ 684134 w 6500924"/>
              <a:gd name="connsiteY2482" fmla="*/ 1154368 h 6858001"/>
              <a:gd name="connsiteX2483" fmla="*/ 678103 w 6500924"/>
              <a:gd name="connsiteY2483" fmla="*/ 1153949 h 6858001"/>
              <a:gd name="connsiteX2484" fmla="*/ 772762 w 6500924"/>
              <a:gd name="connsiteY2484" fmla="*/ 1126940 h 6858001"/>
              <a:gd name="connsiteX2485" fmla="*/ 645821 w 6500924"/>
              <a:gd name="connsiteY2485" fmla="*/ 1150925 h 6858001"/>
              <a:gd name="connsiteX2486" fmla="*/ 625461 w 6500924"/>
              <a:gd name="connsiteY2486" fmla="*/ 1142608 h 6858001"/>
              <a:gd name="connsiteX2487" fmla="*/ 676251 w 6500924"/>
              <a:gd name="connsiteY2487" fmla="*/ 1135653 h 6858001"/>
              <a:gd name="connsiteX2488" fmla="*/ 269372 w 6500924"/>
              <a:gd name="connsiteY2488" fmla="*/ 1118448 h 6858001"/>
              <a:gd name="connsiteX2489" fmla="*/ 246144 w 6500924"/>
              <a:gd name="connsiteY2489" fmla="*/ 1116472 h 6858001"/>
              <a:gd name="connsiteX2490" fmla="*/ 247498 w 6500924"/>
              <a:gd name="connsiteY2490" fmla="*/ 1116012 h 6858001"/>
              <a:gd name="connsiteX2491" fmla="*/ 371139 w 6500924"/>
              <a:gd name="connsiteY2491" fmla="*/ 1085696 h 6858001"/>
              <a:gd name="connsiteX2492" fmla="*/ 298563 w 6500924"/>
              <a:gd name="connsiteY2492" fmla="*/ 1094417 h 6858001"/>
              <a:gd name="connsiteX2493" fmla="*/ 239195 w 6500924"/>
              <a:gd name="connsiteY2493" fmla="*/ 1108504 h 6858001"/>
              <a:gd name="connsiteX2494" fmla="*/ 213124 w 6500924"/>
              <a:gd name="connsiteY2494" fmla="*/ 1113662 h 6858001"/>
              <a:gd name="connsiteX2495" fmla="*/ 127923 w 6500924"/>
              <a:gd name="connsiteY2495" fmla="*/ 1106413 h 6858001"/>
              <a:gd name="connsiteX2496" fmla="*/ 130451 w 6500924"/>
              <a:gd name="connsiteY2496" fmla="*/ 1099972 h 6858001"/>
              <a:gd name="connsiteX2497" fmla="*/ 120782 w 6500924"/>
              <a:gd name="connsiteY2497" fmla="*/ 1102761 h 6858001"/>
              <a:gd name="connsiteX2498" fmla="*/ 100484 w 6500924"/>
              <a:gd name="connsiteY2498" fmla="*/ 1104078 h 6858001"/>
              <a:gd name="connsiteX2499" fmla="*/ 36804 w 6500924"/>
              <a:gd name="connsiteY2499" fmla="*/ 1098661 h 6858001"/>
              <a:gd name="connsiteX2500" fmla="*/ 59905 w 6500924"/>
              <a:gd name="connsiteY2500" fmla="*/ 1092989 h 6858001"/>
              <a:gd name="connsiteX2501" fmla="*/ 69320 w 6500924"/>
              <a:gd name="connsiteY2501" fmla="*/ 1086571 h 6858001"/>
              <a:gd name="connsiteX2502" fmla="*/ 59905 w 6500924"/>
              <a:gd name="connsiteY2502" fmla="*/ 1092989 h 6858001"/>
              <a:gd name="connsiteX2503" fmla="*/ 58264 w 6500924"/>
              <a:gd name="connsiteY2503" fmla="*/ 1077994 h 6858001"/>
              <a:gd name="connsiteX2504" fmla="*/ 124997 w 6500924"/>
              <a:gd name="connsiteY2504" fmla="*/ 1075955 h 6858001"/>
              <a:gd name="connsiteX2505" fmla="*/ 180684 w 6500924"/>
              <a:gd name="connsiteY2505" fmla="*/ 1078592 h 6858001"/>
              <a:gd name="connsiteX2506" fmla="*/ 182466 w 6500924"/>
              <a:gd name="connsiteY2506" fmla="*/ 1080996 h 6858001"/>
              <a:gd name="connsiteX2507" fmla="*/ 184693 w 6500924"/>
              <a:gd name="connsiteY2507" fmla="*/ 1083998 h 6858001"/>
              <a:gd name="connsiteX2508" fmla="*/ 186031 w 6500924"/>
              <a:gd name="connsiteY2508" fmla="*/ 1085801 h 6858001"/>
              <a:gd name="connsiteX2509" fmla="*/ 185437 w 6500924"/>
              <a:gd name="connsiteY2509" fmla="*/ 1084999 h 6858001"/>
              <a:gd name="connsiteX2510" fmla="*/ 184693 w 6500924"/>
              <a:gd name="connsiteY2510" fmla="*/ 1083998 h 6858001"/>
              <a:gd name="connsiteX2511" fmla="*/ 180684 w 6500924"/>
              <a:gd name="connsiteY2511" fmla="*/ 1078592 h 6858001"/>
              <a:gd name="connsiteX2512" fmla="*/ 124997 w 6500924"/>
              <a:gd name="connsiteY2512" fmla="*/ 1075955 h 6858001"/>
              <a:gd name="connsiteX2513" fmla="*/ 57698 w 6500924"/>
              <a:gd name="connsiteY2513" fmla="*/ 1068305 h 6858001"/>
              <a:gd name="connsiteX2514" fmla="*/ 93322 w 6500924"/>
              <a:gd name="connsiteY2514" fmla="*/ 1056990 h 6858001"/>
              <a:gd name="connsiteX2515" fmla="*/ 108310 w 6500924"/>
              <a:gd name="connsiteY2515" fmla="*/ 1051339 h 6858001"/>
              <a:gd name="connsiteX2516" fmla="*/ 324600 w 6500924"/>
              <a:gd name="connsiteY2516" fmla="*/ 1061552 h 6858001"/>
              <a:gd name="connsiteX2517" fmla="*/ 751405 w 6500924"/>
              <a:gd name="connsiteY2517" fmla="*/ 1060969 h 6858001"/>
              <a:gd name="connsiteX2518" fmla="*/ 786754 w 6500924"/>
              <a:gd name="connsiteY2518" fmla="*/ 1061556 h 6858001"/>
              <a:gd name="connsiteX2519" fmla="*/ 815881 w 6500924"/>
              <a:gd name="connsiteY2519" fmla="*/ 1062688 h 6858001"/>
              <a:gd name="connsiteX2520" fmla="*/ 824713 w 6500924"/>
              <a:gd name="connsiteY2520" fmla="*/ 1061829 h 6858001"/>
              <a:gd name="connsiteX2521" fmla="*/ 840801 w 6500924"/>
              <a:gd name="connsiteY2521" fmla="*/ 1063591 h 6858001"/>
              <a:gd name="connsiteX2522" fmla="*/ 890273 w 6500924"/>
              <a:gd name="connsiteY2522" fmla="*/ 1062653 h 6858001"/>
              <a:gd name="connsiteX2523" fmla="*/ 918694 w 6500924"/>
              <a:gd name="connsiteY2523" fmla="*/ 1054191 h 6858001"/>
              <a:gd name="connsiteX2524" fmla="*/ 901329 w 6500924"/>
              <a:gd name="connsiteY2524" fmla="*/ 1045423 h 6858001"/>
              <a:gd name="connsiteX2525" fmla="*/ 862975 w 6500924"/>
              <a:gd name="connsiteY2525" fmla="*/ 1043966 h 6858001"/>
              <a:gd name="connsiteX2526" fmla="*/ 839858 w 6500924"/>
              <a:gd name="connsiteY2526" fmla="*/ 1049372 h 6858001"/>
              <a:gd name="connsiteX2527" fmla="*/ 804477 w 6500924"/>
              <a:gd name="connsiteY2527" fmla="*/ 1051201 h 6858001"/>
              <a:gd name="connsiteX2528" fmla="*/ 807670 w 6500924"/>
              <a:gd name="connsiteY2528" fmla="*/ 1045102 h 6858001"/>
              <a:gd name="connsiteX2529" fmla="*/ 811711 w 6500924"/>
              <a:gd name="connsiteY2529" fmla="*/ 1044371 h 6858001"/>
              <a:gd name="connsiteX2530" fmla="*/ 808387 w 6500924"/>
              <a:gd name="connsiteY2530" fmla="*/ 1044440 h 6858001"/>
              <a:gd name="connsiteX2531" fmla="*/ 807670 w 6500924"/>
              <a:gd name="connsiteY2531" fmla="*/ 1045102 h 6858001"/>
              <a:gd name="connsiteX2532" fmla="*/ 690401 w 6500924"/>
              <a:gd name="connsiteY2532" fmla="*/ 1056752 h 6858001"/>
              <a:gd name="connsiteX2533" fmla="*/ 704321 w 6500924"/>
              <a:gd name="connsiteY2533" fmla="*/ 1053044 h 6858001"/>
              <a:gd name="connsiteX2534" fmla="*/ 711465 w 6500924"/>
              <a:gd name="connsiteY2534" fmla="*/ 1048815 h 6858001"/>
              <a:gd name="connsiteX2535" fmla="*/ 684436 w 6500924"/>
              <a:gd name="connsiteY2535" fmla="*/ 1048204 h 6858001"/>
              <a:gd name="connsiteX2536" fmla="*/ 554793 w 6500924"/>
              <a:gd name="connsiteY2536" fmla="*/ 1043894 h 6858001"/>
              <a:gd name="connsiteX2537" fmla="*/ 536254 w 6500924"/>
              <a:gd name="connsiteY2537" fmla="*/ 1028775 h 6858001"/>
              <a:gd name="connsiteX2538" fmla="*/ 391613 w 6500924"/>
              <a:gd name="connsiteY2538" fmla="*/ 1022325 h 6858001"/>
              <a:gd name="connsiteX2539" fmla="*/ 369949 w 6500924"/>
              <a:gd name="connsiteY2539" fmla="*/ 1001518 h 6858001"/>
              <a:gd name="connsiteX2540" fmla="*/ 361239 w 6500924"/>
              <a:gd name="connsiteY2540" fmla="*/ 1000511 h 6858001"/>
              <a:gd name="connsiteX2541" fmla="*/ 353219 w 6500924"/>
              <a:gd name="connsiteY2541" fmla="*/ 1001477 h 6858001"/>
              <a:gd name="connsiteX2542" fmla="*/ 341409 w 6500924"/>
              <a:gd name="connsiteY2542" fmla="*/ 999653 h 6858001"/>
              <a:gd name="connsiteX2543" fmla="*/ 340386 w 6500924"/>
              <a:gd name="connsiteY2543" fmla="*/ 997688 h 6858001"/>
              <a:gd name="connsiteX2544" fmla="*/ 334985 w 6500924"/>
              <a:gd name="connsiteY2544" fmla="*/ 998659 h 6858001"/>
              <a:gd name="connsiteX2545" fmla="*/ 341409 w 6500924"/>
              <a:gd name="connsiteY2545" fmla="*/ 999653 h 6858001"/>
              <a:gd name="connsiteX2546" fmla="*/ 343000 w 6500924"/>
              <a:gd name="connsiteY2546" fmla="*/ 1002707 h 6858001"/>
              <a:gd name="connsiteX2547" fmla="*/ 305075 w 6500924"/>
              <a:gd name="connsiteY2547" fmla="*/ 988486 h 6858001"/>
              <a:gd name="connsiteX2548" fmla="*/ 455583 w 6500924"/>
              <a:gd name="connsiteY2548" fmla="*/ 992966 h 6858001"/>
              <a:gd name="connsiteX2549" fmla="*/ 483738 w 6500924"/>
              <a:gd name="connsiteY2549" fmla="*/ 976766 h 6858001"/>
              <a:gd name="connsiteX2550" fmla="*/ 621930 w 6500924"/>
              <a:gd name="connsiteY2550" fmla="*/ 965162 h 6858001"/>
              <a:gd name="connsiteX2551" fmla="*/ 726591 w 6500924"/>
              <a:gd name="connsiteY2551" fmla="*/ 967350 h 6858001"/>
              <a:gd name="connsiteX2552" fmla="*/ 726737 w 6500924"/>
              <a:gd name="connsiteY2552" fmla="*/ 967353 h 6858001"/>
              <a:gd name="connsiteX2553" fmla="*/ 750773 w 6500924"/>
              <a:gd name="connsiteY2553" fmla="*/ 958725 h 6858001"/>
              <a:gd name="connsiteX2554" fmla="*/ 801064 w 6500924"/>
              <a:gd name="connsiteY2554" fmla="*/ 945460 h 6858001"/>
              <a:gd name="connsiteX2555" fmla="*/ 655605 w 6500924"/>
              <a:gd name="connsiteY2555" fmla="*/ 937717 h 6858001"/>
              <a:gd name="connsiteX2556" fmla="*/ 626302 w 6500924"/>
              <a:gd name="connsiteY2556" fmla="*/ 935974 h 6858001"/>
              <a:gd name="connsiteX2557" fmla="*/ 657018 w 6500924"/>
              <a:gd name="connsiteY2557" fmla="*/ 923057 h 6858001"/>
              <a:gd name="connsiteX2558" fmla="*/ 666324 w 6500924"/>
              <a:gd name="connsiteY2558" fmla="*/ 918239 h 6858001"/>
              <a:gd name="connsiteX2559" fmla="*/ 652390 w 6500924"/>
              <a:gd name="connsiteY2559" fmla="*/ 917955 h 6858001"/>
              <a:gd name="connsiteX2560" fmla="*/ 638981 w 6500924"/>
              <a:gd name="connsiteY2560" fmla="*/ 917863 h 6858001"/>
              <a:gd name="connsiteX2561" fmla="*/ 515062 w 6500924"/>
              <a:gd name="connsiteY2561" fmla="*/ 911190 h 6858001"/>
              <a:gd name="connsiteX2562" fmla="*/ 198471 w 6500924"/>
              <a:gd name="connsiteY2562" fmla="*/ 892720 h 6858001"/>
              <a:gd name="connsiteX2563" fmla="*/ 177378 w 6500924"/>
              <a:gd name="connsiteY2563" fmla="*/ 891464 h 6858001"/>
              <a:gd name="connsiteX2564" fmla="*/ 199488 w 6500924"/>
              <a:gd name="connsiteY2564" fmla="*/ 882166 h 6858001"/>
              <a:gd name="connsiteX2565" fmla="*/ 206920 w 6500924"/>
              <a:gd name="connsiteY2565" fmla="*/ 878319 h 6858001"/>
              <a:gd name="connsiteX2566" fmla="*/ 272965 w 6500924"/>
              <a:gd name="connsiteY2566" fmla="*/ 880186 h 6858001"/>
              <a:gd name="connsiteX2567" fmla="*/ 444554 w 6500924"/>
              <a:gd name="connsiteY2567" fmla="*/ 885448 h 6858001"/>
              <a:gd name="connsiteX2568" fmla="*/ 465903 w 6500924"/>
              <a:gd name="connsiteY2568" fmla="*/ 850187 h 6858001"/>
              <a:gd name="connsiteX2569" fmla="*/ 545053 w 6500924"/>
              <a:gd name="connsiteY2569" fmla="*/ 844940 h 6858001"/>
              <a:gd name="connsiteX2570" fmla="*/ 622670 w 6500924"/>
              <a:gd name="connsiteY2570" fmla="*/ 832343 h 6858001"/>
              <a:gd name="connsiteX2571" fmla="*/ 646902 w 6500924"/>
              <a:gd name="connsiteY2571" fmla="*/ 832320 h 6858001"/>
              <a:gd name="connsiteX2572" fmla="*/ 645911 w 6500924"/>
              <a:gd name="connsiteY2572" fmla="*/ 831976 h 6858001"/>
              <a:gd name="connsiteX2573" fmla="*/ 644106 w 6500924"/>
              <a:gd name="connsiteY2573" fmla="*/ 829136 h 6858001"/>
              <a:gd name="connsiteX2574" fmla="*/ 661479 w 6500924"/>
              <a:gd name="connsiteY2574" fmla="*/ 823264 h 6858001"/>
              <a:gd name="connsiteX2575" fmla="*/ 679611 w 6500924"/>
              <a:gd name="connsiteY2575" fmla="*/ 821146 h 6858001"/>
              <a:gd name="connsiteX2576" fmla="*/ 671485 w 6500924"/>
              <a:gd name="connsiteY2576" fmla="*/ 816502 h 6858001"/>
              <a:gd name="connsiteX2577" fmla="*/ 660408 w 6500924"/>
              <a:gd name="connsiteY2577" fmla="*/ 806181 h 6858001"/>
              <a:gd name="connsiteX2578" fmla="*/ 584975 w 6500924"/>
              <a:gd name="connsiteY2578" fmla="*/ 803438 h 6858001"/>
              <a:gd name="connsiteX2579" fmla="*/ 530855 w 6500924"/>
              <a:gd name="connsiteY2579" fmla="*/ 786796 h 6858001"/>
              <a:gd name="connsiteX2580" fmla="*/ 640892 w 6500924"/>
              <a:gd name="connsiteY2580" fmla="*/ 791391 h 6858001"/>
              <a:gd name="connsiteX2581" fmla="*/ 683906 w 6500924"/>
              <a:gd name="connsiteY2581" fmla="*/ 776939 h 6858001"/>
              <a:gd name="connsiteX2582" fmla="*/ 726884 w 6500924"/>
              <a:gd name="connsiteY2582" fmla="*/ 783844 h 6858001"/>
              <a:gd name="connsiteX2583" fmla="*/ 729178 w 6500924"/>
              <a:gd name="connsiteY2583" fmla="*/ 783074 h 6858001"/>
              <a:gd name="connsiteX2584" fmla="*/ 719846 w 6500924"/>
              <a:gd name="connsiteY2584" fmla="*/ 782409 h 6858001"/>
              <a:gd name="connsiteX2585" fmla="*/ 718051 w 6500924"/>
              <a:gd name="connsiteY2585" fmla="*/ 769463 h 6858001"/>
              <a:gd name="connsiteX2586" fmla="*/ 817566 w 6500924"/>
              <a:gd name="connsiteY2586" fmla="*/ 762990 h 6858001"/>
              <a:gd name="connsiteX2587" fmla="*/ 818667 w 6500924"/>
              <a:gd name="connsiteY2587" fmla="*/ 754194 h 6858001"/>
              <a:gd name="connsiteX2588" fmla="*/ 819080 w 6500924"/>
              <a:gd name="connsiteY2588" fmla="*/ 751519 h 6858001"/>
              <a:gd name="connsiteX2589" fmla="*/ 774897 w 6500924"/>
              <a:gd name="connsiteY2589" fmla="*/ 752827 h 6858001"/>
              <a:gd name="connsiteX2590" fmla="*/ 715779 w 6500924"/>
              <a:gd name="connsiteY2590" fmla="*/ 752749 h 6858001"/>
              <a:gd name="connsiteX2591" fmla="*/ 612279 w 6500924"/>
              <a:gd name="connsiteY2591" fmla="*/ 748062 h 6858001"/>
              <a:gd name="connsiteX2592" fmla="*/ 586255 w 6500924"/>
              <a:gd name="connsiteY2592" fmla="*/ 745965 h 6858001"/>
              <a:gd name="connsiteX2593" fmla="*/ 591766 w 6500924"/>
              <a:gd name="connsiteY2593" fmla="*/ 744717 h 6858001"/>
              <a:gd name="connsiteX2594" fmla="*/ 637451 w 6500924"/>
              <a:gd name="connsiteY2594" fmla="*/ 734205 h 6858001"/>
              <a:gd name="connsiteX2595" fmla="*/ 703106 w 6500924"/>
              <a:gd name="connsiteY2595" fmla="*/ 735660 h 6858001"/>
              <a:gd name="connsiteX2596" fmla="*/ 772089 w 6500924"/>
              <a:gd name="connsiteY2596" fmla="*/ 720347 h 6858001"/>
              <a:gd name="connsiteX2597" fmla="*/ 727680 w 6500924"/>
              <a:gd name="connsiteY2597" fmla="*/ 713922 h 6858001"/>
              <a:gd name="connsiteX2598" fmla="*/ 763394 w 6500924"/>
              <a:gd name="connsiteY2598" fmla="*/ 706449 h 6858001"/>
              <a:gd name="connsiteX2599" fmla="*/ 755054 w 6500924"/>
              <a:gd name="connsiteY2599" fmla="*/ 704737 h 6858001"/>
              <a:gd name="connsiteX2600" fmla="*/ 743154 w 6500924"/>
              <a:gd name="connsiteY2600" fmla="*/ 704856 h 6858001"/>
              <a:gd name="connsiteX2601" fmla="*/ 797577 w 6500924"/>
              <a:gd name="connsiteY2601" fmla="*/ 695575 h 6858001"/>
              <a:gd name="connsiteX2602" fmla="*/ 811019 w 6500924"/>
              <a:gd name="connsiteY2602" fmla="*/ 696481 h 6858001"/>
              <a:gd name="connsiteX2603" fmla="*/ 828435 w 6500924"/>
              <a:gd name="connsiteY2603" fmla="*/ 692837 h 6858001"/>
              <a:gd name="connsiteX2604" fmla="*/ 896566 w 6500924"/>
              <a:gd name="connsiteY2604" fmla="*/ 678529 h 6858001"/>
              <a:gd name="connsiteX2605" fmla="*/ 860691 w 6500924"/>
              <a:gd name="connsiteY2605" fmla="*/ 676037 h 6858001"/>
              <a:gd name="connsiteX2606" fmla="*/ 833166 w 6500924"/>
              <a:gd name="connsiteY2606" fmla="*/ 675161 h 6858001"/>
              <a:gd name="connsiteX2607" fmla="*/ 727367 w 6500924"/>
              <a:gd name="connsiteY2607" fmla="*/ 693029 h 6858001"/>
              <a:gd name="connsiteX2608" fmla="*/ 732582 w 6500924"/>
              <a:gd name="connsiteY2608" fmla="*/ 677700 h 6858001"/>
              <a:gd name="connsiteX2609" fmla="*/ 753430 w 6500924"/>
              <a:gd name="connsiteY2609" fmla="*/ 671403 h 6858001"/>
              <a:gd name="connsiteX2610" fmla="*/ 733211 w 6500924"/>
              <a:gd name="connsiteY2610" fmla="*/ 670121 h 6858001"/>
              <a:gd name="connsiteX2611" fmla="*/ 682553 w 6500924"/>
              <a:gd name="connsiteY2611" fmla="*/ 666022 h 6858001"/>
              <a:gd name="connsiteX2612" fmla="*/ 697768 w 6500924"/>
              <a:gd name="connsiteY2612" fmla="*/ 662880 h 6858001"/>
              <a:gd name="connsiteX2613" fmla="*/ 807188 w 6500924"/>
              <a:gd name="connsiteY2613" fmla="*/ 635878 h 6858001"/>
              <a:gd name="connsiteX2614" fmla="*/ 865000 w 6500924"/>
              <a:gd name="connsiteY2614" fmla="*/ 629088 h 6858001"/>
              <a:gd name="connsiteX2615" fmla="*/ 860827 w 6500924"/>
              <a:gd name="connsiteY2615" fmla="*/ 622767 h 6858001"/>
              <a:gd name="connsiteX2616" fmla="*/ 860508 w 6500924"/>
              <a:gd name="connsiteY2616" fmla="*/ 622719 h 6858001"/>
              <a:gd name="connsiteX2617" fmla="*/ 865233 w 6500924"/>
              <a:gd name="connsiteY2617" fmla="*/ 621555 h 6858001"/>
              <a:gd name="connsiteX2618" fmla="*/ 961319 w 6500924"/>
              <a:gd name="connsiteY2618" fmla="*/ 601053 h 6858001"/>
              <a:gd name="connsiteX2619" fmla="*/ 965883 w 6500924"/>
              <a:gd name="connsiteY2619" fmla="*/ 598248 h 6858001"/>
              <a:gd name="connsiteX2620" fmla="*/ 930415 w 6500924"/>
              <a:gd name="connsiteY2620" fmla="*/ 606750 h 6858001"/>
              <a:gd name="connsiteX2621" fmla="*/ 784993 w 6500924"/>
              <a:gd name="connsiteY2621" fmla="*/ 632812 h 6858001"/>
              <a:gd name="connsiteX2622" fmla="*/ 846735 w 6500924"/>
              <a:gd name="connsiteY2622" fmla="*/ 616198 h 6858001"/>
              <a:gd name="connsiteX2623" fmla="*/ 834284 w 6500924"/>
              <a:gd name="connsiteY2623" fmla="*/ 618854 h 6858001"/>
              <a:gd name="connsiteX2624" fmla="*/ 822219 w 6500924"/>
              <a:gd name="connsiteY2624" fmla="*/ 617079 h 6858001"/>
              <a:gd name="connsiteX2625" fmla="*/ 815667 w 6500924"/>
              <a:gd name="connsiteY2625" fmla="*/ 615267 h 6858001"/>
              <a:gd name="connsiteX2626" fmla="*/ 784320 w 6500924"/>
              <a:gd name="connsiteY2626" fmla="*/ 621634 h 6858001"/>
              <a:gd name="connsiteX2627" fmla="*/ 741611 w 6500924"/>
              <a:gd name="connsiteY2627" fmla="*/ 618994 h 6858001"/>
              <a:gd name="connsiteX2628" fmla="*/ 771093 w 6500924"/>
              <a:gd name="connsiteY2628" fmla="*/ 610628 h 6858001"/>
              <a:gd name="connsiteX2629" fmla="*/ 804592 w 6500924"/>
              <a:gd name="connsiteY2629" fmla="*/ 609975 h 6858001"/>
              <a:gd name="connsiteX2630" fmla="*/ 802866 w 6500924"/>
              <a:gd name="connsiteY2630" fmla="*/ 608395 h 6858001"/>
              <a:gd name="connsiteX2631" fmla="*/ 815493 w 6500924"/>
              <a:gd name="connsiteY2631" fmla="*/ 603244 h 6858001"/>
              <a:gd name="connsiteX2632" fmla="*/ 845677 w 6500924"/>
              <a:gd name="connsiteY2632" fmla="*/ 599926 h 6858001"/>
              <a:gd name="connsiteX2633" fmla="*/ 840616 w 6500924"/>
              <a:gd name="connsiteY2633" fmla="*/ 594019 h 6858001"/>
              <a:gd name="connsiteX2634" fmla="*/ 851251 w 6500924"/>
              <a:gd name="connsiteY2634" fmla="*/ 591690 h 6858001"/>
              <a:gd name="connsiteX2635" fmla="*/ 901484 w 6500924"/>
              <a:gd name="connsiteY2635" fmla="*/ 582122 h 6858001"/>
              <a:gd name="connsiteX2636" fmla="*/ 910860 w 6500924"/>
              <a:gd name="connsiteY2636" fmla="*/ 578429 h 6858001"/>
              <a:gd name="connsiteX2637" fmla="*/ 872595 w 6500924"/>
              <a:gd name="connsiteY2637" fmla="*/ 576387 h 6858001"/>
              <a:gd name="connsiteX2638" fmla="*/ 847664 w 6500924"/>
              <a:gd name="connsiteY2638" fmla="*/ 582273 h 6858001"/>
              <a:gd name="connsiteX2639" fmla="*/ 800250 w 6500924"/>
              <a:gd name="connsiteY2639" fmla="*/ 588263 h 6858001"/>
              <a:gd name="connsiteX2640" fmla="*/ 825336 w 6500924"/>
              <a:gd name="connsiteY2640" fmla="*/ 580236 h 6858001"/>
              <a:gd name="connsiteX2641" fmla="*/ 815163 w 6500924"/>
              <a:gd name="connsiteY2641" fmla="*/ 583122 h 6858001"/>
              <a:gd name="connsiteX2642" fmla="*/ 802246 w 6500924"/>
              <a:gd name="connsiteY2642" fmla="*/ 586840 h 6858001"/>
              <a:gd name="connsiteX2643" fmla="*/ 795233 w 6500924"/>
              <a:gd name="connsiteY2643" fmla="*/ 588320 h 6858001"/>
              <a:gd name="connsiteX2644" fmla="*/ 800250 w 6500924"/>
              <a:gd name="connsiteY2644" fmla="*/ 588263 h 6858001"/>
              <a:gd name="connsiteX2645" fmla="*/ 771640 w 6500924"/>
              <a:gd name="connsiteY2645" fmla="*/ 594548 h 6858001"/>
              <a:gd name="connsiteX2646" fmla="*/ 786037 w 6500924"/>
              <a:gd name="connsiteY2646" fmla="*/ 588685 h 6858001"/>
              <a:gd name="connsiteX2647" fmla="*/ 761418 w 6500924"/>
              <a:gd name="connsiteY2647" fmla="*/ 588703 h 6858001"/>
              <a:gd name="connsiteX2648" fmla="*/ 822747 w 6500924"/>
              <a:gd name="connsiteY2648" fmla="*/ 571711 h 6858001"/>
              <a:gd name="connsiteX2649" fmla="*/ 818235 w 6500924"/>
              <a:gd name="connsiteY2649" fmla="*/ 571142 h 6858001"/>
              <a:gd name="connsiteX2650" fmla="*/ 764604 w 6500924"/>
              <a:gd name="connsiteY2650" fmla="*/ 583788 h 6858001"/>
              <a:gd name="connsiteX2651" fmla="*/ 489843 w 6500924"/>
              <a:gd name="connsiteY2651" fmla="*/ 643461 h 6858001"/>
              <a:gd name="connsiteX2652" fmla="*/ 486715 w 6500924"/>
              <a:gd name="connsiteY2652" fmla="*/ 644654 h 6858001"/>
              <a:gd name="connsiteX2653" fmla="*/ 485881 w 6500924"/>
              <a:gd name="connsiteY2653" fmla="*/ 644953 h 6858001"/>
              <a:gd name="connsiteX2654" fmla="*/ 499799 w 6500924"/>
              <a:gd name="connsiteY2654" fmla="*/ 644326 h 6858001"/>
              <a:gd name="connsiteX2655" fmla="*/ 614226 w 6500924"/>
              <a:gd name="connsiteY2655" fmla="*/ 650433 h 6858001"/>
              <a:gd name="connsiteX2656" fmla="*/ 712328 w 6500924"/>
              <a:gd name="connsiteY2656" fmla="*/ 644941 h 6858001"/>
              <a:gd name="connsiteX2657" fmla="*/ 631868 w 6500924"/>
              <a:gd name="connsiteY2657" fmla="*/ 662211 h 6858001"/>
              <a:gd name="connsiteX2658" fmla="*/ 621441 w 6500924"/>
              <a:gd name="connsiteY2658" fmla="*/ 661436 h 6858001"/>
              <a:gd name="connsiteX2659" fmla="*/ 549316 w 6500924"/>
              <a:gd name="connsiteY2659" fmla="*/ 658760 h 6858001"/>
              <a:gd name="connsiteX2660" fmla="*/ 472859 w 6500924"/>
              <a:gd name="connsiteY2660" fmla="*/ 654813 h 6858001"/>
              <a:gd name="connsiteX2661" fmla="*/ 460614 w 6500924"/>
              <a:gd name="connsiteY2661" fmla="*/ 653057 h 6858001"/>
              <a:gd name="connsiteX2662" fmla="*/ 453328 w 6500924"/>
              <a:gd name="connsiteY2662" fmla="*/ 655273 h 6858001"/>
              <a:gd name="connsiteX2663" fmla="*/ 416029 w 6500924"/>
              <a:gd name="connsiteY2663" fmla="*/ 651924 h 6858001"/>
              <a:gd name="connsiteX2664" fmla="*/ 540908 w 6500924"/>
              <a:gd name="connsiteY2664" fmla="*/ 621864 h 6858001"/>
              <a:gd name="connsiteX2665" fmla="*/ 705000 w 6500924"/>
              <a:gd name="connsiteY2665" fmla="*/ 582011 h 6858001"/>
              <a:gd name="connsiteX2666" fmla="*/ 795316 w 6500924"/>
              <a:gd name="connsiteY2666" fmla="*/ 558947 h 6858001"/>
              <a:gd name="connsiteX2667" fmla="*/ 797498 w 6500924"/>
              <a:gd name="connsiteY2667" fmla="*/ 554185 h 6858001"/>
              <a:gd name="connsiteX2668" fmla="*/ 797704 w 6500924"/>
              <a:gd name="connsiteY2668" fmla="*/ 553945 h 6858001"/>
              <a:gd name="connsiteX2669" fmla="*/ 699959 w 6500924"/>
              <a:gd name="connsiteY2669" fmla="*/ 570872 h 6858001"/>
              <a:gd name="connsiteX2670" fmla="*/ 763729 w 6500924"/>
              <a:gd name="connsiteY2670" fmla="*/ 551199 h 6858001"/>
              <a:gd name="connsiteX2671" fmla="*/ 752859 w 6500924"/>
              <a:gd name="connsiteY2671" fmla="*/ 553952 h 6858001"/>
              <a:gd name="connsiteX2672" fmla="*/ 734238 w 6500924"/>
              <a:gd name="connsiteY2672" fmla="*/ 558362 h 6858001"/>
              <a:gd name="connsiteX2673" fmla="*/ 695649 w 6500924"/>
              <a:gd name="connsiteY2673" fmla="*/ 567515 h 6858001"/>
              <a:gd name="connsiteX2674" fmla="*/ 541279 w 6500924"/>
              <a:gd name="connsiteY2674" fmla="*/ 604125 h 6858001"/>
              <a:gd name="connsiteX2675" fmla="*/ 329332 w 6500924"/>
              <a:gd name="connsiteY2675" fmla="*/ 657054 h 6858001"/>
              <a:gd name="connsiteX2676" fmla="*/ 260378 w 6500924"/>
              <a:gd name="connsiteY2676" fmla="*/ 663303 h 6858001"/>
              <a:gd name="connsiteX2677" fmla="*/ 281597 w 6500924"/>
              <a:gd name="connsiteY2677" fmla="*/ 657282 h 6858001"/>
              <a:gd name="connsiteX2678" fmla="*/ 312485 w 6500924"/>
              <a:gd name="connsiteY2678" fmla="*/ 656679 h 6858001"/>
              <a:gd name="connsiteX2679" fmla="*/ 338308 w 6500924"/>
              <a:gd name="connsiteY2679" fmla="*/ 653111 h 6858001"/>
              <a:gd name="connsiteX2680" fmla="*/ 331641 w 6500924"/>
              <a:gd name="connsiteY2680" fmla="*/ 645325 h 6858001"/>
              <a:gd name="connsiteX2681" fmla="*/ 339295 w 6500924"/>
              <a:gd name="connsiteY2681" fmla="*/ 643651 h 6858001"/>
              <a:gd name="connsiteX2682" fmla="*/ 410822 w 6500924"/>
              <a:gd name="connsiteY2682" fmla="*/ 614715 h 6858001"/>
              <a:gd name="connsiteX2683" fmla="*/ 304021 w 6500924"/>
              <a:gd name="connsiteY2683" fmla="*/ 640160 h 6858001"/>
              <a:gd name="connsiteX2684" fmla="*/ 297306 w 6500924"/>
              <a:gd name="connsiteY2684" fmla="*/ 641577 h 6858001"/>
              <a:gd name="connsiteX2685" fmla="*/ 296366 w 6500924"/>
              <a:gd name="connsiteY2685" fmla="*/ 641486 h 6858001"/>
              <a:gd name="connsiteX2686" fmla="*/ 274634 w 6500924"/>
              <a:gd name="connsiteY2686" fmla="*/ 641500 h 6858001"/>
              <a:gd name="connsiteX2687" fmla="*/ 425631 w 6500924"/>
              <a:gd name="connsiteY2687" fmla="*/ 599664 h 6858001"/>
              <a:gd name="connsiteX2688" fmla="*/ 661883 w 6500924"/>
              <a:gd name="connsiteY2688" fmla="*/ 539390 h 6858001"/>
              <a:gd name="connsiteX2689" fmla="*/ 691006 w 6500924"/>
              <a:gd name="connsiteY2689" fmla="*/ 533858 h 6858001"/>
              <a:gd name="connsiteX2690" fmla="*/ 658808 w 6500924"/>
              <a:gd name="connsiteY2690" fmla="*/ 534879 h 6858001"/>
              <a:gd name="connsiteX2691" fmla="*/ 230396 w 6500924"/>
              <a:gd name="connsiteY2691" fmla="*/ 628666 h 6858001"/>
              <a:gd name="connsiteX2692" fmla="*/ 690683 w 6500924"/>
              <a:gd name="connsiteY2692" fmla="*/ 513150 h 6858001"/>
              <a:gd name="connsiteX2693" fmla="*/ 727474 w 6500924"/>
              <a:gd name="connsiteY2693" fmla="*/ 502524 h 6858001"/>
              <a:gd name="connsiteX2694" fmla="*/ 732313 w 6500924"/>
              <a:gd name="connsiteY2694" fmla="*/ 500206 h 6858001"/>
              <a:gd name="connsiteX2695" fmla="*/ 730286 w 6500924"/>
              <a:gd name="connsiteY2695" fmla="*/ 500213 h 6858001"/>
              <a:gd name="connsiteX2696" fmla="*/ 721040 w 6500924"/>
              <a:gd name="connsiteY2696" fmla="*/ 500099 h 6858001"/>
              <a:gd name="connsiteX2697" fmla="*/ 742838 w 6500924"/>
              <a:gd name="connsiteY2697" fmla="*/ 495162 h 6858001"/>
              <a:gd name="connsiteX2698" fmla="*/ 745569 w 6500924"/>
              <a:gd name="connsiteY2698" fmla="*/ 493853 h 6858001"/>
              <a:gd name="connsiteX2699" fmla="*/ 750442 w 6500924"/>
              <a:gd name="connsiteY2699" fmla="*/ 485627 h 6858001"/>
              <a:gd name="connsiteX2700" fmla="*/ 680941 w 6500924"/>
              <a:gd name="connsiteY2700" fmla="*/ 498860 h 6858001"/>
              <a:gd name="connsiteX2701" fmla="*/ 474581 w 6500924"/>
              <a:gd name="connsiteY2701" fmla="*/ 544812 h 6858001"/>
              <a:gd name="connsiteX2702" fmla="*/ 649755 w 6500924"/>
              <a:gd name="connsiteY2702" fmla="*/ 498641 h 6858001"/>
              <a:gd name="connsiteX2703" fmla="*/ 786414 w 6500924"/>
              <a:gd name="connsiteY2703" fmla="*/ 465431 h 6858001"/>
              <a:gd name="connsiteX2704" fmla="*/ 775274 w 6500924"/>
              <a:gd name="connsiteY2704" fmla="*/ 466838 h 6858001"/>
              <a:gd name="connsiteX2705" fmla="*/ 857070 w 6500924"/>
              <a:gd name="connsiteY2705" fmla="*/ 441384 h 6858001"/>
              <a:gd name="connsiteX2706" fmla="*/ 918279 w 6500924"/>
              <a:gd name="connsiteY2706" fmla="*/ 427500 h 6858001"/>
              <a:gd name="connsiteX2707" fmla="*/ 928543 w 6500924"/>
              <a:gd name="connsiteY2707" fmla="*/ 426858 h 6858001"/>
              <a:gd name="connsiteX2708" fmla="*/ 972053 w 6500924"/>
              <a:gd name="connsiteY2708" fmla="*/ 420647 h 6858001"/>
              <a:gd name="connsiteX2709" fmla="*/ 967408 w 6500924"/>
              <a:gd name="connsiteY2709" fmla="*/ 416413 h 6858001"/>
              <a:gd name="connsiteX2710" fmla="*/ 1019938 w 6500924"/>
              <a:gd name="connsiteY2710" fmla="*/ 404602 h 6858001"/>
              <a:gd name="connsiteX2711" fmla="*/ 1102020 w 6500924"/>
              <a:gd name="connsiteY2711" fmla="*/ 379574 h 6858001"/>
              <a:gd name="connsiteX2712" fmla="*/ 1102020 w 6500924"/>
              <a:gd name="connsiteY2712" fmla="*/ 379574 h 6858001"/>
              <a:gd name="connsiteX2713" fmla="*/ 1050834 w 6500924"/>
              <a:gd name="connsiteY2713" fmla="*/ 389119 h 6858001"/>
              <a:gd name="connsiteX2714" fmla="*/ 944314 w 6500924"/>
              <a:gd name="connsiteY2714" fmla="*/ 408986 h 6858001"/>
              <a:gd name="connsiteX2715" fmla="*/ 936762 w 6500924"/>
              <a:gd name="connsiteY2715" fmla="*/ 407192 h 6858001"/>
              <a:gd name="connsiteX2716" fmla="*/ 919586 w 6500924"/>
              <a:gd name="connsiteY2716" fmla="*/ 401781 h 6858001"/>
              <a:gd name="connsiteX2717" fmla="*/ 1049765 w 6500924"/>
              <a:gd name="connsiteY2717" fmla="*/ 386127 h 6858001"/>
              <a:gd name="connsiteX2718" fmla="*/ 947743 w 6500924"/>
              <a:gd name="connsiteY2718" fmla="*/ 385578 h 6858001"/>
              <a:gd name="connsiteX2719" fmla="*/ 845720 w 6500924"/>
              <a:gd name="connsiteY2719" fmla="*/ 385031 h 6858001"/>
              <a:gd name="connsiteX2720" fmla="*/ 915912 w 6500924"/>
              <a:gd name="connsiteY2720" fmla="*/ 354705 h 6858001"/>
              <a:gd name="connsiteX2721" fmla="*/ 772479 w 6500924"/>
              <a:gd name="connsiteY2721" fmla="*/ 333243 h 6858001"/>
              <a:gd name="connsiteX2722" fmla="*/ 969718 w 6500924"/>
              <a:gd name="connsiteY2722" fmla="*/ 315280 h 6858001"/>
              <a:gd name="connsiteX2723" fmla="*/ 1096178 w 6500924"/>
              <a:gd name="connsiteY2723" fmla="*/ 307619 h 6858001"/>
              <a:gd name="connsiteX2724" fmla="*/ 1096833 w 6500924"/>
              <a:gd name="connsiteY2724" fmla="*/ 309452 h 6858001"/>
              <a:gd name="connsiteX2725" fmla="*/ 1097653 w 6500924"/>
              <a:gd name="connsiteY2725" fmla="*/ 311743 h 6858001"/>
              <a:gd name="connsiteX2726" fmla="*/ 1098143 w 6500924"/>
              <a:gd name="connsiteY2726" fmla="*/ 313119 h 6858001"/>
              <a:gd name="connsiteX2727" fmla="*/ 1097926 w 6500924"/>
              <a:gd name="connsiteY2727" fmla="*/ 312508 h 6858001"/>
              <a:gd name="connsiteX2728" fmla="*/ 1097653 w 6500924"/>
              <a:gd name="connsiteY2728" fmla="*/ 311743 h 6858001"/>
              <a:gd name="connsiteX2729" fmla="*/ 1096178 w 6500924"/>
              <a:gd name="connsiteY2729" fmla="*/ 307619 h 6858001"/>
              <a:gd name="connsiteX2730" fmla="*/ 945314 w 6500924"/>
              <a:gd name="connsiteY2730" fmla="*/ 302135 h 6858001"/>
              <a:gd name="connsiteX2731" fmla="*/ 940073 w 6500924"/>
              <a:gd name="connsiteY2731" fmla="*/ 269067 h 6858001"/>
              <a:gd name="connsiteX2732" fmla="*/ 819834 w 6500924"/>
              <a:gd name="connsiteY2732" fmla="*/ 275763 h 6858001"/>
              <a:gd name="connsiteX2733" fmla="*/ 793282 w 6500924"/>
              <a:gd name="connsiteY2733" fmla="*/ 256598 h 6858001"/>
              <a:gd name="connsiteX2734" fmla="*/ 673893 w 6500924"/>
              <a:gd name="connsiteY2734" fmla="*/ 247280 h 6858001"/>
              <a:gd name="connsiteX2735" fmla="*/ 421364 w 6500924"/>
              <a:gd name="connsiteY2735" fmla="*/ 242252 h 6858001"/>
              <a:gd name="connsiteX2736" fmla="*/ 686019 w 6500924"/>
              <a:gd name="connsiteY2736" fmla="*/ 222984 h 6858001"/>
              <a:gd name="connsiteX2737" fmla="*/ 820496 w 6500924"/>
              <a:gd name="connsiteY2737" fmla="*/ 219367 h 6858001"/>
              <a:gd name="connsiteX2738" fmla="*/ 921577 w 6500924"/>
              <a:gd name="connsiteY2738" fmla="*/ 198886 h 6858001"/>
              <a:gd name="connsiteX2739" fmla="*/ 796682 w 6500924"/>
              <a:gd name="connsiteY2739" fmla="*/ 192541 h 6858001"/>
              <a:gd name="connsiteX2740" fmla="*/ 784008 w 6500924"/>
              <a:gd name="connsiteY2740" fmla="*/ 175453 h 6858001"/>
              <a:gd name="connsiteX2741" fmla="*/ 676121 w 6500924"/>
              <a:gd name="connsiteY2741" fmla="*/ 176876 h 6858001"/>
              <a:gd name="connsiteX2742" fmla="*/ 571949 w 6500924"/>
              <a:gd name="connsiteY2742" fmla="*/ 170308 h 6858001"/>
              <a:gd name="connsiteX2743" fmla="*/ 596390 w 6500924"/>
              <a:gd name="connsiteY2743" fmla="*/ 162097 h 6858001"/>
              <a:gd name="connsiteX2744" fmla="*/ 581569 w 6500924"/>
              <a:gd name="connsiteY2744" fmla="*/ 138990 h 6858001"/>
              <a:gd name="connsiteX2745" fmla="*/ 787179 w 6500924"/>
              <a:gd name="connsiteY2745" fmla="*/ 126079 h 6858001"/>
              <a:gd name="connsiteX2746" fmla="*/ 647328 w 6500924"/>
              <a:gd name="connsiteY2746" fmla="*/ 111295 h 6858001"/>
              <a:gd name="connsiteX2747" fmla="*/ 641298 w 6500924"/>
              <a:gd name="connsiteY2747" fmla="*/ 110874 h 6858001"/>
              <a:gd name="connsiteX2748" fmla="*/ 735955 w 6500924"/>
              <a:gd name="connsiteY2748" fmla="*/ 83865 h 6858001"/>
              <a:gd name="connsiteX2749" fmla="*/ 609014 w 6500924"/>
              <a:gd name="connsiteY2749" fmla="*/ 107850 h 6858001"/>
              <a:gd name="connsiteX2750" fmla="*/ 588656 w 6500924"/>
              <a:gd name="connsiteY2750" fmla="*/ 99533 h 6858001"/>
              <a:gd name="connsiteX2751" fmla="*/ 639445 w 6500924"/>
              <a:gd name="connsiteY2751" fmla="*/ 92578 h 6858001"/>
              <a:gd name="connsiteX2752" fmla="*/ 232566 w 6500924"/>
              <a:gd name="connsiteY2752" fmla="*/ 75373 h 6858001"/>
              <a:gd name="connsiteX2753" fmla="*/ 209339 w 6500924"/>
              <a:gd name="connsiteY2753" fmla="*/ 73398 h 6858001"/>
              <a:gd name="connsiteX2754" fmla="*/ 210692 w 6500924"/>
              <a:gd name="connsiteY2754" fmla="*/ 72938 h 6858001"/>
              <a:gd name="connsiteX2755" fmla="*/ 334334 w 6500924"/>
              <a:gd name="connsiteY2755" fmla="*/ 42622 h 6858001"/>
              <a:gd name="connsiteX2756" fmla="*/ 261757 w 6500924"/>
              <a:gd name="connsiteY2756" fmla="*/ 51343 h 6858001"/>
              <a:gd name="connsiteX2757" fmla="*/ 202389 w 6500924"/>
              <a:gd name="connsiteY2757" fmla="*/ 65431 h 6858001"/>
              <a:gd name="connsiteX2758" fmla="*/ 176318 w 6500924"/>
              <a:gd name="connsiteY2758" fmla="*/ 70588 h 6858001"/>
              <a:gd name="connsiteX2759" fmla="*/ 91117 w 6500924"/>
              <a:gd name="connsiteY2759" fmla="*/ 63340 h 6858001"/>
              <a:gd name="connsiteX2760" fmla="*/ 93646 w 6500924"/>
              <a:gd name="connsiteY2760" fmla="*/ 56898 h 6858001"/>
              <a:gd name="connsiteX2761" fmla="*/ 83976 w 6500924"/>
              <a:gd name="connsiteY2761" fmla="*/ 59686 h 6858001"/>
              <a:gd name="connsiteX2762" fmla="*/ 63679 w 6500924"/>
              <a:gd name="connsiteY2762" fmla="*/ 61004 h 6858001"/>
              <a:gd name="connsiteX2763" fmla="*/ 0 w 6500924"/>
              <a:gd name="connsiteY2763" fmla="*/ 55586 h 6858001"/>
              <a:gd name="connsiteX2764" fmla="*/ 23099 w 6500924"/>
              <a:gd name="connsiteY2764" fmla="*/ 49916 h 6858001"/>
              <a:gd name="connsiteX2765" fmla="*/ 32514 w 6500924"/>
              <a:gd name="connsiteY2765" fmla="*/ 43497 h 6858001"/>
              <a:gd name="connsiteX2766" fmla="*/ 23099 w 6500924"/>
              <a:gd name="connsiteY2766" fmla="*/ 49916 h 6858001"/>
              <a:gd name="connsiteX2767" fmla="*/ 21458 w 6500924"/>
              <a:gd name="connsiteY2767" fmla="*/ 34921 h 6858001"/>
              <a:gd name="connsiteX2768" fmla="*/ 88192 w 6500924"/>
              <a:gd name="connsiteY2768" fmla="*/ 32882 h 6858001"/>
              <a:gd name="connsiteX2769" fmla="*/ 143879 w 6500924"/>
              <a:gd name="connsiteY2769" fmla="*/ 35518 h 6858001"/>
              <a:gd name="connsiteX2770" fmla="*/ 143879 w 6500924"/>
              <a:gd name="connsiteY2770" fmla="*/ 35518 h 6858001"/>
              <a:gd name="connsiteX2771" fmla="*/ 88192 w 6500924"/>
              <a:gd name="connsiteY2771" fmla="*/ 32882 h 6858001"/>
              <a:gd name="connsiteX2772" fmla="*/ 20893 w 6500924"/>
              <a:gd name="connsiteY2772" fmla="*/ 25231 h 6858001"/>
              <a:gd name="connsiteX2773" fmla="*/ 56516 w 6500924"/>
              <a:gd name="connsiteY2773" fmla="*/ 13916 h 6858001"/>
              <a:gd name="connsiteX2774" fmla="*/ 71505 w 6500924"/>
              <a:gd name="connsiteY2774" fmla="*/ 8267 h 6858001"/>
              <a:gd name="connsiteX2775" fmla="*/ 287795 w 6500924"/>
              <a:gd name="connsiteY2775" fmla="*/ 18478 h 6858001"/>
              <a:gd name="connsiteX2776" fmla="*/ 714600 w 6500924"/>
              <a:gd name="connsiteY2776" fmla="*/ 17896 h 6858001"/>
              <a:gd name="connsiteX2777" fmla="*/ 881889 w 6500924"/>
              <a:gd name="connsiteY2777" fmla="*/ 11118 h 6858001"/>
              <a:gd name="connsiteX2778" fmla="*/ 864523 w 6500924"/>
              <a:gd name="connsiteY2778" fmla="*/ 2348 h 6858001"/>
              <a:gd name="connsiteX2779" fmla="*/ 689576 w 6500924"/>
              <a:gd name="connsiteY2779" fmla="*/ 6081 h 6858001"/>
              <a:gd name="connsiteX2780" fmla="*/ 517986 w 6500924"/>
              <a:gd name="connsiteY2780" fmla="*/ 82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</a:cxnLst>
            <a:rect l="l" t="t" r="r" b="b"/>
            <a:pathLst>
              <a:path w="6500924" h="6858001">
                <a:moveTo>
                  <a:pt x="2355262" y="6836324"/>
                </a:moveTo>
                <a:cubicBezTo>
                  <a:pt x="2344948" y="6834170"/>
                  <a:pt x="2364520" y="6849905"/>
                  <a:pt x="2364520" y="6849905"/>
                </a:cubicBezTo>
                <a:cubicBezTo>
                  <a:pt x="2367539" y="6847847"/>
                  <a:pt x="2366734" y="6843423"/>
                  <a:pt x="2364419" y="6840028"/>
                </a:cubicBezTo>
                <a:cubicBezTo>
                  <a:pt x="2362103" y="6836632"/>
                  <a:pt x="2358280" y="6834264"/>
                  <a:pt x="2355262" y="6836324"/>
                </a:cubicBezTo>
                <a:close/>
                <a:moveTo>
                  <a:pt x="2603840" y="6785020"/>
                </a:moveTo>
                <a:lnTo>
                  <a:pt x="2547817" y="6794959"/>
                </a:lnTo>
                <a:cubicBezTo>
                  <a:pt x="2504916" y="6803928"/>
                  <a:pt x="2464373" y="6814736"/>
                  <a:pt x="2429426" y="6824022"/>
                </a:cubicBezTo>
                <a:cubicBezTo>
                  <a:pt x="2472393" y="6832987"/>
                  <a:pt x="2503591" y="6811718"/>
                  <a:pt x="2571719" y="6803534"/>
                </a:cubicBezTo>
                <a:cubicBezTo>
                  <a:pt x="2575806" y="6803041"/>
                  <a:pt x="2586020" y="6803156"/>
                  <a:pt x="2599195" y="6803189"/>
                </a:cubicBezTo>
                <a:lnTo>
                  <a:pt x="2603839" y="6803103"/>
                </a:lnTo>
                <a:close/>
                <a:moveTo>
                  <a:pt x="1268002" y="6772140"/>
                </a:moveTo>
                <a:lnTo>
                  <a:pt x="1269064" y="6773887"/>
                </a:lnTo>
                <a:cubicBezTo>
                  <a:pt x="1269940" y="6775330"/>
                  <a:pt x="1270641" y="6776484"/>
                  <a:pt x="1270641" y="6776484"/>
                </a:cubicBezTo>
                <a:close/>
                <a:moveTo>
                  <a:pt x="1265910" y="6768695"/>
                </a:moveTo>
                <a:lnTo>
                  <a:pt x="1268002" y="6772140"/>
                </a:lnTo>
                <a:lnTo>
                  <a:pt x="1266435" y="6769561"/>
                </a:lnTo>
                <a:cubicBezTo>
                  <a:pt x="1265735" y="6768407"/>
                  <a:pt x="1265384" y="6767831"/>
                  <a:pt x="1265910" y="6768695"/>
                </a:cubicBezTo>
                <a:close/>
                <a:moveTo>
                  <a:pt x="1936115" y="6717988"/>
                </a:moveTo>
                <a:cubicBezTo>
                  <a:pt x="1936115" y="6717988"/>
                  <a:pt x="1942425" y="6728371"/>
                  <a:pt x="1940847" y="6725775"/>
                </a:cubicBezTo>
                <a:cubicBezTo>
                  <a:pt x="1940321" y="6724910"/>
                  <a:pt x="1938918" y="6722603"/>
                  <a:pt x="1936115" y="6717988"/>
                </a:cubicBezTo>
                <a:close/>
                <a:moveTo>
                  <a:pt x="1929174" y="6712105"/>
                </a:moveTo>
                <a:cubicBezTo>
                  <a:pt x="1929945" y="6712758"/>
                  <a:pt x="1932002" y="6714501"/>
                  <a:pt x="1936115" y="6717988"/>
                </a:cubicBezTo>
                <a:cubicBezTo>
                  <a:pt x="1936115" y="6717988"/>
                  <a:pt x="1926860" y="6710145"/>
                  <a:pt x="1929174" y="6712105"/>
                </a:cubicBezTo>
                <a:close/>
                <a:moveTo>
                  <a:pt x="1966716" y="6706025"/>
                </a:moveTo>
                <a:cubicBezTo>
                  <a:pt x="1967514" y="6706725"/>
                  <a:pt x="1969645" y="6708589"/>
                  <a:pt x="1973906" y="6712318"/>
                </a:cubicBezTo>
                <a:cubicBezTo>
                  <a:pt x="1973906" y="6712318"/>
                  <a:pt x="1964318" y="6703928"/>
                  <a:pt x="1966716" y="6706025"/>
                </a:cubicBezTo>
                <a:close/>
                <a:moveTo>
                  <a:pt x="2003110" y="6700725"/>
                </a:moveTo>
                <a:cubicBezTo>
                  <a:pt x="2013213" y="6698743"/>
                  <a:pt x="2023546" y="6698784"/>
                  <a:pt x="2033698" y="6701261"/>
                </a:cubicBezTo>
                <a:cubicBezTo>
                  <a:pt x="2009410" y="6716019"/>
                  <a:pt x="1986819" y="6720435"/>
                  <a:pt x="1973906" y="6712318"/>
                </a:cubicBezTo>
                <a:cubicBezTo>
                  <a:pt x="1983136" y="6706710"/>
                  <a:pt x="1993007" y="6702707"/>
                  <a:pt x="2003110" y="6700725"/>
                </a:cubicBezTo>
                <a:close/>
                <a:moveTo>
                  <a:pt x="961118" y="6658511"/>
                </a:moveTo>
                <a:lnTo>
                  <a:pt x="936270" y="6666011"/>
                </a:lnTo>
                <a:cubicBezTo>
                  <a:pt x="929021" y="6667319"/>
                  <a:pt x="922474" y="6667815"/>
                  <a:pt x="916986" y="6667155"/>
                </a:cubicBezTo>
                <a:lnTo>
                  <a:pt x="911968" y="6664904"/>
                </a:lnTo>
                <a:lnTo>
                  <a:pt x="912805" y="6664412"/>
                </a:lnTo>
                <a:cubicBezTo>
                  <a:pt x="915805" y="6663434"/>
                  <a:pt x="919876" y="6662548"/>
                  <a:pt x="924708" y="6661750"/>
                </a:cubicBezTo>
                <a:close/>
                <a:moveTo>
                  <a:pt x="1937879" y="6615136"/>
                </a:moveTo>
                <a:lnTo>
                  <a:pt x="1711382" y="6638614"/>
                </a:lnTo>
                <a:lnTo>
                  <a:pt x="1630403" y="6652963"/>
                </a:lnTo>
                <a:lnTo>
                  <a:pt x="1661638" y="6650198"/>
                </a:lnTo>
                <a:cubicBezTo>
                  <a:pt x="1687105" y="6641640"/>
                  <a:pt x="1731361" y="6642574"/>
                  <a:pt x="1787973" y="6643965"/>
                </a:cubicBezTo>
                <a:lnTo>
                  <a:pt x="1802930" y="6644263"/>
                </a:lnTo>
                <a:lnTo>
                  <a:pt x="1910484" y="6630899"/>
                </a:lnTo>
                <a:lnTo>
                  <a:pt x="2014272" y="6622798"/>
                </a:lnTo>
                <a:lnTo>
                  <a:pt x="2011386" y="6621917"/>
                </a:lnTo>
                <a:cubicBezTo>
                  <a:pt x="2005285" y="6620322"/>
                  <a:pt x="1997835" y="6618594"/>
                  <a:pt x="1988894" y="6616720"/>
                </a:cubicBezTo>
                <a:cubicBezTo>
                  <a:pt x="1981697" y="6616797"/>
                  <a:pt x="1968544" y="6616437"/>
                  <a:pt x="1952540" y="6615815"/>
                </a:cubicBezTo>
                <a:close/>
                <a:moveTo>
                  <a:pt x="1673771" y="6602422"/>
                </a:moveTo>
                <a:cubicBezTo>
                  <a:pt x="1644593" y="6602734"/>
                  <a:pt x="1543082" y="6628324"/>
                  <a:pt x="1522485" y="6630798"/>
                </a:cubicBezTo>
                <a:cubicBezTo>
                  <a:pt x="1485382" y="6639021"/>
                  <a:pt x="1446729" y="6647403"/>
                  <a:pt x="1407370" y="6655818"/>
                </a:cubicBezTo>
                <a:lnTo>
                  <a:pt x="1318630" y="6674572"/>
                </a:lnTo>
                <a:lnTo>
                  <a:pt x="1375455" y="6669057"/>
                </a:lnTo>
                <a:lnTo>
                  <a:pt x="1476076" y="6647308"/>
                </a:lnTo>
                <a:cubicBezTo>
                  <a:pt x="1522903" y="6638707"/>
                  <a:pt x="1570049" y="6631694"/>
                  <a:pt x="1617330" y="6626726"/>
                </a:cubicBezTo>
                <a:cubicBezTo>
                  <a:pt x="1625989" y="6628533"/>
                  <a:pt x="1642104" y="6624157"/>
                  <a:pt x="1658944" y="6619284"/>
                </a:cubicBezTo>
                <a:cubicBezTo>
                  <a:pt x="1585570" y="6639771"/>
                  <a:pt x="1541428" y="6653070"/>
                  <a:pt x="1517962" y="6660963"/>
                </a:cubicBezTo>
                <a:lnTo>
                  <a:pt x="1517671" y="6661069"/>
                </a:lnTo>
                <a:lnTo>
                  <a:pt x="1548781" y="6659523"/>
                </a:lnTo>
                <a:lnTo>
                  <a:pt x="1582710" y="6650538"/>
                </a:lnTo>
                <a:cubicBezTo>
                  <a:pt x="1635582" y="6635263"/>
                  <a:pt x="1691297" y="6614991"/>
                  <a:pt x="1681400" y="6603976"/>
                </a:cubicBezTo>
                <a:cubicBezTo>
                  <a:pt x="1680631" y="6602848"/>
                  <a:pt x="1677938" y="6602377"/>
                  <a:pt x="1673771" y="6602422"/>
                </a:cubicBezTo>
                <a:close/>
                <a:moveTo>
                  <a:pt x="1802130" y="6593353"/>
                </a:moveTo>
                <a:lnTo>
                  <a:pt x="1766106" y="6597726"/>
                </a:lnTo>
                <a:cubicBezTo>
                  <a:pt x="1749693" y="6599964"/>
                  <a:pt x="1734367" y="6602290"/>
                  <a:pt x="1721022" y="6604503"/>
                </a:cubicBezTo>
                <a:cubicBezTo>
                  <a:pt x="1714348" y="6605610"/>
                  <a:pt x="1709304" y="6606674"/>
                  <a:pt x="1705642" y="6607677"/>
                </a:cubicBezTo>
                <a:cubicBezTo>
                  <a:pt x="1692826" y="6611189"/>
                  <a:pt x="1696946" y="6613960"/>
                  <a:pt x="1707454" y="6615248"/>
                </a:cubicBezTo>
                <a:cubicBezTo>
                  <a:pt x="1717963" y="6616536"/>
                  <a:pt x="1734862" y="6616341"/>
                  <a:pt x="1747603" y="6613920"/>
                </a:cubicBezTo>
                <a:lnTo>
                  <a:pt x="1813074" y="6605421"/>
                </a:lnTo>
                <a:lnTo>
                  <a:pt x="1802402" y="6593926"/>
                </a:lnTo>
                <a:close/>
                <a:moveTo>
                  <a:pt x="1077561" y="6545260"/>
                </a:moveTo>
                <a:cubicBezTo>
                  <a:pt x="1078360" y="6545960"/>
                  <a:pt x="1080490" y="6547824"/>
                  <a:pt x="1084752" y="6551554"/>
                </a:cubicBezTo>
                <a:cubicBezTo>
                  <a:pt x="1084752" y="6551554"/>
                  <a:pt x="1075165" y="6543162"/>
                  <a:pt x="1077561" y="6545260"/>
                </a:cubicBezTo>
                <a:close/>
                <a:moveTo>
                  <a:pt x="1036624" y="6532128"/>
                </a:moveTo>
                <a:lnTo>
                  <a:pt x="1071900" y="6534700"/>
                </a:lnTo>
                <a:lnTo>
                  <a:pt x="1062184" y="6537330"/>
                </a:lnTo>
                <a:cubicBezTo>
                  <a:pt x="1052274" y="6540109"/>
                  <a:pt x="1045704" y="6542023"/>
                  <a:pt x="1045704" y="6542023"/>
                </a:cubicBezTo>
                <a:lnTo>
                  <a:pt x="1029542" y="6545533"/>
                </a:lnTo>
                <a:lnTo>
                  <a:pt x="1018282" y="6543223"/>
                </a:lnTo>
                <a:cubicBezTo>
                  <a:pt x="1010560" y="6542008"/>
                  <a:pt x="1005845" y="6541837"/>
                  <a:pt x="1006383" y="6543341"/>
                </a:cubicBezTo>
                <a:lnTo>
                  <a:pt x="1007921" y="6541297"/>
                </a:lnTo>
                <a:lnTo>
                  <a:pt x="1015104" y="6539000"/>
                </a:lnTo>
                <a:close/>
                <a:moveTo>
                  <a:pt x="1780012" y="6509808"/>
                </a:moveTo>
                <a:lnTo>
                  <a:pt x="1649497" y="6527411"/>
                </a:lnTo>
                <a:lnTo>
                  <a:pt x="1631825" y="6530575"/>
                </a:lnTo>
                <a:lnTo>
                  <a:pt x="1654038" y="6530421"/>
                </a:lnTo>
                <a:cubicBezTo>
                  <a:pt x="1696188" y="6529721"/>
                  <a:pt x="1740111" y="6527059"/>
                  <a:pt x="1802178" y="6515570"/>
                </a:cubicBezTo>
                <a:close/>
                <a:moveTo>
                  <a:pt x="1641782" y="6350800"/>
                </a:moveTo>
                <a:lnTo>
                  <a:pt x="1546729" y="6367523"/>
                </a:lnTo>
                <a:lnTo>
                  <a:pt x="1538158" y="6368793"/>
                </a:lnTo>
                <a:lnTo>
                  <a:pt x="1589317" y="6367690"/>
                </a:lnTo>
                <a:lnTo>
                  <a:pt x="1633148" y="6361253"/>
                </a:lnTo>
                <a:lnTo>
                  <a:pt x="1621779" y="6361022"/>
                </a:lnTo>
                <a:cubicBezTo>
                  <a:pt x="1618915" y="6360724"/>
                  <a:pt x="1617128" y="6360197"/>
                  <a:pt x="1616593" y="6359414"/>
                </a:cubicBezTo>
                <a:cubicBezTo>
                  <a:pt x="1618729" y="6362548"/>
                  <a:pt x="1627597" y="6358798"/>
                  <a:pt x="1635932" y="6354264"/>
                </a:cubicBezTo>
                <a:close/>
                <a:moveTo>
                  <a:pt x="1720627" y="6345690"/>
                </a:moveTo>
                <a:lnTo>
                  <a:pt x="1670133" y="6348650"/>
                </a:lnTo>
                <a:lnTo>
                  <a:pt x="1656337" y="6350682"/>
                </a:lnTo>
                <a:cubicBezTo>
                  <a:pt x="1663180" y="6350990"/>
                  <a:pt x="1674677" y="6350421"/>
                  <a:pt x="1688008" y="6349297"/>
                </a:cubicBezTo>
                <a:close/>
                <a:moveTo>
                  <a:pt x="1782812" y="6342261"/>
                </a:moveTo>
                <a:lnTo>
                  <a:pt x="1780509" y="6342309"/>
                </a:lnTo>
                <a:lnTo>
                  <a:pt x="1780305" y="6342498"/>
                </a:lnTo>
                <a:close/>
                <a:moveTo>
                  <a:pt x="1092707" y="6268890"/>
                </a:moveTo>
                <a:lnTo>
                  <a:pt x="1088723" y="6269633"/>
                </a:lnTo>
                <a:lnTo>
                  <a:pt x="1088703" y="6269635"/>
                </a:lnTo>
                <a:cubicBezTo>
                  <a:pt x="1068373" y="6271886"/>
                  <a:pt x="1053565" y="6273682"/>
                  <a:pt x="1063732" y="6269866"/>
                </a:cubicBezTo>
                <a:lnTo>
                  <a:pt x="1064124" y="6269747"/>
                </a:lnTo>
                <a:lnTo>
                  <a:pt x="1081233" y="6268921"/>
                </a:lnTo>
                <a:close/>
                <a:moveTo>
                  <a:pt x="1265445" y="6265705"/>
                </a:moveTo>
                <a:cubicBezTo>
                  <a:pt x="1262174" y="6265405"/>
                  <a:pt x="1254767" y="6266117"/>
                  <a:pt x="1241420" y="6268332"/>
                </a:cubicBezTo>
                <a:lnTo>
                  <a:pt x="1221155" y="6272540"/>
                </a:lnTo>
                <a:lnTo>
                  <a:pt x="1224162" y="6272970"/>
                </a:lnTo>
                <a:lnTo>
                  <a:pt x="1258616" y="6271840"/>
                </a:lnTo>
                <a:lnTo>
                  <a:pt x="1264659" y="6269149"/>
                </a:lnTo>
                <a:cubicBezTo>
                  <a:pt x="1267853" y="6267315"/>
                  <a:pt x="1268716" y="6266005"/>
                  <a:pt x="1265445" y="6265705"/>
                </a:cubicBezTo>
                <a:close/>
                <a:moveTo>
                  <a:pt x="1298539" y="6256930"/>
                </a:moveTo>
                <a:cubicBezTo>
                  <a:pt x="1296638" y="6256366"/>
                  <a:pt x="1293630" y="6256559"/>
                  <a:pt x="1290507" y="6257177"/>
                </a:cubicBezTo>
                <a:cubicBezTo>
                  <a:pt x="1287382" y="6257797"/>
                  <a:pt x="1284143" y="6258841"/>
                  <a:pt x="1281785" y="6259985"/>
                </a:cubicBezTo>
                <a:cubicBezTo>
                  <a:pt x="1277066" y="6262273"/>
                  <a:pt x="1275860" y="6264956"/>
                  <a:pt x="1286111" y="6265403"/>
                </a:cubicBezTo>
                <a:cubicBezTo>
                  <a:pt x="1290458" y="6262439"/>
                  <a:pt x="1293534" y="6266951"/>
                  <a:pt x="1297882" y="6263987"/>
                </a:cubicBezTo>
                <a:cubicBezTo>
                  <a:pt x="1299760" y="6261881"/>
                  <a:pt x="1300558" y="6260303"/>
                  <a:pt x="1300570" y="6259159"/>
                </a:cubicBezTo>
                <a:cubicBezTo>
                  <a:pt x="1300582" y="6258016"/>
                  <a:pt x="1299806" y="6257304"/>
                  <a:pt x="1298539" y="6256930"/>
                </a:cubicBezTo>
                <a:close/>
                <a:moveTo>
                  <a:pt x="1102271" y="6255638"/>
                </a:moveTo>
                <a:lnTo>
                  <a:pt x="1103765" y="6255849"/>
                </a:lnTo>
                <a:lnTo>
                  <a:pt x="1099039" y="6255952"/>
                </a:lnTo>
                <a:close/>
                <a:moveTo>
                  <a:pt x="2017140" y="6216473"/>
                </a:moveTo>
                <a:cubicBezTo>
                  <a:pt x="1906764" y="6229663"/>
                  <a:pt x="1780850" y="6252299"/>
                  <a:pt x="1649984" y="6279105"/>
                </a:cubicBezTo>
                <a:lnTo>
                  <a:pt x="1255794" y="6366175"/>
                </a:lnTo>
                <a:lnTo>
                  <a:pt x="1334036" y="6356613"/>
                </a:lnTo>
                <a:lnTo>
                  <a:pt x="1526504" y="6330509"/>
                </a:lnTo>
                <a:lnTo>
                  <a:pt x="1545639" y="6324383"/>
                </a:lnTo>
                <a:cubicBezTo>
                  <a:pt x="1599365" y="6309362"/>
                  <a:pt x="1655148" y="6296087"/>
                  <a:pt x="1714159" y="6284840"/>
                </a:cubicBezTo>
                <a:lnTo>
                  <a:pt x="1770143" y="6272965"/>
                </a:lnTo>
                <a:lnTo>
                  <a:pt x="1777061" y="6269451"/>
                </a:lnTo>
                <a:lnTo>
                  <a:pt x="1814456" y="6263568"/>
                </a:lnTo>
                <a:lnTo>
                  <a:pt x="1875591" y="6250600"/>
                </a:lnTo>
                <a:cubicBezTo>
                  <a:pt x="1927488" y="6239685"/>
                  <a:pt x="1976072" y="6228789"/>
                  <a:pt x="2017140" y="6216473"/>
                </a:cubicBezTo>
                <a:close/>
                <a:moveTo>
                  <a:pt x="1448515" y="6195443"/>
                </a:moveTo>
                <a:cubicBezTo>
                  <a:pt x="1441091" y="6193893"/>
                  <a:pt x="1455179" y="6205219"/>
                  <a:pt x="1455179" y="6205219"/>
                </a:cubicBezTo>
                <a:cubicBezTo>
                  <a:pt x="1457352" y="6203737"/>
                  <a:pt x="1456773" y="6200553"/>
                  <a:pt x="1455107" y="6198109"/>
                </a:cubicBezTo>
                <a:cubicBezTo>
                  <a:pt x="1453439" y="6195664"/>
                  <a:pt x="1450687" y="6193961"/>
                  <a:pt x="1448515" y="6195443"/>
                </a:cubicBezTo>
                <a:close/>
                <a:moveTo>
                  <a:pt x="1581881" y="6166953"/>
                </a:moveTo>
                <a:lnTo>
                  <a:pt x="1501899" y="6186588"/>
                </a:lnTo>
                <a:cubicBezTo>
                  <a:pt x="1532826" y="6193041"/>
                  <a:pt x="1555282" y="6177732"/>
                  <a:pt x="1604319" y="6171840"/>
                </a:cubicBezTo>
                <a:cubicBezTo>
                  <a:pt x="1610204" y="6171133"/>
                  <a:pt x="1633726" y="6172171"/>
                  <a:pt x="1656664" y="6170990"/>
                </a:cubicBezTo>
                <a:lnTo>
                  <a:pt x="1665176" y="6169935"/>
                </a:lnTo>
                <a:lnTo>
                  <a:pt x="1664456" y="6169881"/>
                </a:lnTo>
                <a:cubicBezTo>
                  <a:pt x="1642821" y="6168665"/>
                  <a:pt x="1616594" y="6167770"/>
                  <a:pt x="1593977" y="6167199"/>
                </a:cubicBezTo>
                <a:close/>
                <a:moveTo>
                  <a:pt x="946288" y="6118206"/>
                </a:moveTo>
                <a:cubicBezTo>
                  <a:pt x="948459" y="6119128"/>
                  <a:pt x="950075" y="6120364"/>
                  <a:pt x="950243" y="6121628"/>
                </a:cubicBezTo>
                <a:cubicBezTo>
                  <a:pt x="950413" y="6122894"/>
                  <a:pt x="949136" y="6124187"/>
                  <a:pt x="945519" y="6125223"/>
                </a:cubicBezTo>
                <a:cubicBezTo>
                  <a:pt x="940951" y="6126533"/>
                  <a:pt x="933764" y="6118706"/>
                  <a:pt x="933764" y="6118706"/>
                </a:cubicBezTo>
                <a:cubicBezTo>
                  <a:pt x="935392" y="6115767"/>
                  <a:pt x="941949" y="6116359"/>
                  <a:pt x="946288" y="6118206"/>
                </a:cubicBezTo>
                <a:close/>
                <a:moveTo>
                  <a:pt x="973470" y="6112327"/>
                </a:moveTo>
                <a:lnTo>
                  <a:pt x="1036656" y="6114115"/>
                </a:lnTo>
                <a:lnTo>
                  <a:pt x="1040534" y="6114370"/>
                </a:lnTo>
                <a:lnTo>
                  <a:pt x="1009812" y="6116678"/>
                </a:lnTo>
                <a:cubicBezTo>
                  <a:pt x="989467" y="6117566"/>
                  <a:pt x="925936" y="6125895"/>
                  <a:pt x="973142" y="6112360"/>
                </a:cubicBezTo>
                <a:close/>
                <a:moveTo>
                  <a:pt x="1128127" y="6055918"/>
                </a:moveTo>
                <a:lnTo>
                  <a:pt x="1096789" y="6064022"/>
                </a:lnTo>
                <a:cubicBezTo>
                  <a:pt x="1063640" y="6071859"/>
                  <a:pt x="1028877" y="6078682"/>
                  <a:pt x="1027105" y="6075766"/>
                </a:cubicBezTo>
                <a:cubicBezTo>
                  <a:pt x="1027853" y="6072070"/>
                  <a:pt x="1032323" y="6068731"/>
                  <a:pt x="1039172" y="6065696"/>
                </a:cubicBezTo>
                <a:lnTo>
                  <a:pt x="1065353" y="6057509"/>
                </a:lnTo>
                <a:lnTo>
                  <a:pt x="1083726" y="6057854"/>
                </a:lnTo>
                <a:cubicBezTo>
                  <a:pt x="1091840" y="6056812"/>
                  <a:pt x="1108649" y="6056360"/>
                  <a:pt x="1127691" y="6055932"/>
                </a:cubicBezTo>
                <a:close/>
                <a:moveTo>
                  <a:pt x="969801" y="5991648"/>
                </a:moveTo>
                <a:cubicBezTo>
                  <a:pt x="968654" y="5992033"/>
                  <a:pt x="965599" y="5993059"/>
                  <a:pt x="959491" y="5995113"/>
                </a:cubicBezTo>
                <a:cubicBezTo>
                  <a:pt x="959491" y="5995113"/>
                  <a:pt x="973238" y="5990494"/>
                  <a:pt x="969801" y="5991648"/>
                </a:cubicBezTo>
                <a:close/>
                <a:moveTo>
                  <a:pt x="442069" y="5876862"/>
                </a:moveTo>
                <a:cubicBezTo>
                  <a:pt x="445147" y="5880884"/>
                  <a:pt x="446687" y="5882894"/>
                  <a:pt x="447264" y="5883648"/>
                </a:cubicBezTo>
                <a:cubicBezTo>
                  <a:pt x="448996" y="5885909"/>
                  <a:pt x="442069" y="5876862"/>
                  <a:pt x="442069" y="5876862"/>
                </a:cubicBezTo>
                <a:close/>
                <a:moveTo>
                  <a:pt x="478969" y="5871205"/>
                </a:moveTo>
                <a:cubicBezTo>
                  <a:pt x="477824" y="5871590"/>
                  <a:pt x="474768" y="5872615"/>
                  <a:pt x="468659" y="5874669"/>
                </a:cubicBezTo>
                <a:cubicBezTo>
                  <a:pt x="468659" y="5874669"/>
                  <a:pt x="482406" y="5870050"/>
                  <a:pt x="478969" y="5871205"/>
                </a:cubicBezTo>
                <a:close/>
                <a:moveTo>
                  <a:pt x="1030900" y="5846613"/>
                </a:moveTo>
                <a:lnTo>
                  <a:pt x="1030061" y="5848220"/>
                </a:lnTo>
                <a:cubicBezTo>
                  <a:pt x="1028249" y="5849454"/>
                  <a:pt x="1026213" y="5849191"/>
                  <a:pt x="1024675" y="5846935"/>
                </a:cubicBezTo>
                <a:close/>
                <a:moveTo>
                  <a:pt x="991708" y="5842287"/>
                </a:moveTo>
                <a:lnTo>
                  <a:pt x="955362" y="5844417"/>
                </a:lnTo>
                <a:lnTo>
                  <a:pt x="945432" y="5845880"/>
                </a:lnTo>
                <a:cubicBezTo>
                  <a:pt x="950358" y="5846102"/>
                  <a:pt x="958634" y="5845692"/>
                  <a:pt x="968228" y="5844882"/>
                </a:cubicBezTo>
                <a:close/>
                <a:moveTo>
                  <a:pt x="579642" y="5796890"/>
                </a:moveTo>
                <a:lnTo>
                  <a:pt x="584170" y="5797589"/>
                </a:lnTo>
                <a:cubicBezTo>
                  <a:pt x="588628" y="5798338"/>
                  <a:pt x="590233" y="5798711"/>
                  <a:pt x="589805" y="5798856"/>
                </a:cubicBezTo>
                <a:cubicBezTo>
                  <a:pt x="588950" y="5799142"/>
                  <a:pt x="579964" y="5798509"/>
                  <a:pt x="569423" y="5798119"/>
                </a:cubicBezTo>
                <a:close/>
                <a:moveTo>
                  <a:pt x="1057191" y="5622224"/>
                </a:moveTo>
                <a:lnTo>
                  <a:pt x="1011569" y="5625124"/>
                </a:lnTo>
                <a:cubicBezTo>
                  <a:pt x="991203" y="5626350"/>
                  <a:pt x="971687" y="5627078"/>
                  <a:pt x="954748" y="5626592"/>
                </a:cubicBezTo>
                <a:lnTo>
                  <a:pt x="935872" y="5625185"/>
                </a:lnTo>
                <a:lnTo>
                  <a:pt x="924768" y="5627685"/>
                </a:lnTo>
                <a:lnTo>
                  <a:pt x="974828" y="5627639"/>
                </a:lnTo>
                <a:lnTo>
                  <a:pt x="1035101" y="5627423"/>
                </a:lnTo>
                <a:close/>
                <a:moveTo>
                  <a:pt x="1147289" y="5618483"/>
                </a:moveTo>
                <a:lnTo>
                  <a:pt x="1106444" y="5625930"/>
                </a:lnTo>
                <a:lnTo>
                  <a:pt x="1109127" y="5626406"/>
                </a:lnTo>
                <a:cubicBezTo>
                  <a:pt x="1124410" y="5629043"/>
                  <a:pt x="1185625" y="5638827"/>
                  <a:pt x="1186995" y="5626567"/>
                </a:cubicBezTo>
                <a:cubicBezTo>
                  <a:pt x="1188078" y="5624236"/>
                  <a:pt x="1182516" y="5622456"/>
                  <a:pt x="1174199" y="5621107"/>
                </a:cubicBezTo>
                <a:close/>
                <a:moveTo>
                  <a:pt x="873050" y="5458804"/>
                </a:moveTo>
                <a:cubicBezTo>
                  <a:pt x="874628" y="5459587"/>
                  <a:pt x="874377" y="5461067"/>
                  <a:pt x="870936" y="5463411"/>
                </a:cubicBezTo>
                <a:cubicBezTo>
                  <a:pt x="862243" y="5469337"/>
                  <a:pt x="846162" y="5465982"/>
                  <a:pt x="846162" y="5465982"/>
                </a:cubicBezTo>
                <a:cubicBezTo>
                  <a:pt x="846637" y="5463179"/>
                  <a:pt x="852176" y="5460797"/>
                  <a:pt x="858188" y="5459410"/>
                </a:cubicBezTo>
                <a:cubicBezTo>
                  <a:pt x="864198" y="5458022"/>
                  <a:pt x="870682" y="5457630"/>
                  <a:pt x="873050" y="5458804"/>
                </a:cubicBezTo>
                <a:close/>
                <a:moveTo>
                  <a:pt x="421444" y="5453049"/>
                </a:moveTo>
                <a:cubicBezTo>
                  <a:pt x="422115" y="5453521"/>
                  <a:pt x="423901" y="5454782"/>
                  <a:pt x="427477" y="5457301"/>
                </a:cubicBezTo>
                <a:cubicBezTo>
                  <a:pt x="427477" y="5457301"/>
                  <a:pt x="419432" y="5451632"/>
                  <a:pt x="421444" y="5453049"/>
                </a:cubicBezTo>
                <a:close/>
                <a:moveTo>
                  <a:pt x="445785" y="5452229"/>
                </a:moveTo>
                <a:lnTo>
                  <a:pt x="450622" y="5452417"/>
                </a:lnTo>
                <a:lnTo>
                  <a:pt x="427477" y="5457301"/>
                </a:lnTo>
                <a:close/>
                <a:moveTo>
                  <a:pt x="965969" y="5439383"/>
                </a:moveTo>
                <a:cubicBezTo>
                  <a:pt x="972485" y="5441548"/>
                  <a:pt x="975746" y="5442631"/>
                  <a:pt x="976967" y="5443036"/>
                </a:cubicBezTo>
                <a:cubicBezTo>
                  <a:pt x="980631" y="5444255"/>
                  <a:pt x="965969" y="5439383"/>
                  <a:pt x="965969" y="5439383"/>
                </a:cubicBezTo>
                <a:close/>
                <a:moveTo>
                  <a:pt x="451092" y="5419618"/>
                </a:moveTo>
                <a:cubicBezTo>
                  <a:pt x="451729" y="5420114"/>
                  <a:pt x="453427" y="5421436"/>
                  <a:pt x="456819" y="5424078"/>
                </a:cubicBezTo>
                <a:cubicBezTo>
                  <a:pt x="456819" y="5424078"/>
                  <a:pt x="449183" y="5418132"/>
                  <a:pt x="451092" y="5419618"/>
                </a:cubicBezTo>
                <a:close/>
                <a:moveTo>
                  <a:pt x="1026674" y="5383677"/>
                </a:moveTo>
                <a:cubicBezTo>
                  <a:pt x="1013635" y="5392567"/>
                  <a:pt x="1008564" y="5396024"/>
                  <a:pt x="998063" y="5389961"/>
                </a:cubicBezTo>
                <a:cubicBezTo>
                  <a:pt x="1002773" y="5386750"/>
                  <a:pt x="1008070" y="5384792"/>
                  <a:pt x="1013117" y="5383830"/>
                </a:cubicBezTo>
                <a:cubicBezTo>
                  <a:pt x="1018164" y="5382866"/>
                  <a:pt x="1022963" y="5382901"/>
                  <a:pt x="1026674" y="5383677"/>
                </a:cubicBezTo>
                <a:close/>
                <a:moveTo>
                  <a:pt x="1323351" y="5354493"/>
                </a:moveTo>
                <a:lnTo>
                  <a:pt x="1317605" y="5354906"/>
                </a:lnTo>
                <a:cubicBezTo>
                  <a:pt x="1308939" y="5356201"/>
                  <a:pt x="1297835" y="5358883"/>
                  <a:pt x="1286421" y="5361983"/>
                </a:cubicBezTo>
                <a:lnTo>
                  <a:pt x="1285437" y="5362268"/>
                </a:lnTo>
                <a:close/>
                <a:moveTo>
                  <a:pt x="632886" y="5353341"/>
                </a:moveTo>
                <a:cubicBezTo>
                  <a:pt x="635535" y="5352362"/>
                  <a:pt x="637389" y="5352749"/>
                  <a:pt x="638928" y="5355007"/>
                </a:cubicBezTo>
                <a:cubicBezTo>
                  <a:pt x="635668" y="5357227"/>
                  <a:pt x="631287" y="5363932"/>
                  <a:pt x="626704" y="5363339"/>
                </a:cubicBezTo>
                <a:cubicBezTo>
                  <a:pt x="625176" y="5363141"/>
                  <a:pt x="623626" y="5362133"/>
                  <a:pt x="622089" y="5359877"/>
                </a:cubicBezTo>
                <a:cubicBezTo>
                  <a:pt x="626796" y="5356667"/>
                  <a:pt x="630239" y="5354320"/>
                  <a:pt x="632886" y="5353341"/>
                </a:cubicBezTo>
                <a:close/>
                <a:moveTo>
                  <a:pt x="649725" y="5348469"/>
                </a:moveTo>
                <a:cubicBezTo>
                  <a:pt x="652373" y="5347492"/>
                  <a:pt x="654230" y="5347877"/>
                  <a:pt x="655768" y="5350134"/>
                </a:cubicBezTo>
                <a:cubicBezTo>
                  <a:pt x="652510" y="5352357"/>
                  <a:pt x="648126" y="5359061"/>
                  <a:pt x="643543" y="5358469"/>
                </a:cubicBezTo>
                <a:cubicBezTo>
                  <a:pt x="642015" y="5358270"/>
                  <a:pt x="640466" y="5357262"/>
                  <a:pt x="638928" y="5355007"/>
                </a:cubicBezTo>
                <a:cubicBezTo>
                  <a:pt x="643636" y="5351796"/>
                  <a:pt x="647077" y="5349449"/>
                  <a:pt x="649725" y="5348469"/>
                </a:cubicBezTo>
                <a:close/>
                <a:moveTo>
                  <a:pt x="701004" y="5340225"/>
                </a:moveTo>
                <a:cubicBezTo>
                  <a:pt x="687965" y="5349113"/>
                  <a:pt x="670614" y="5353232"/>
                  <a:pt x="655768" y="5350134"/>
                </a:cubicBezTo>
                <a:cubicBezTo>
                  <a:pt x="666361" y="5346218"/>
                  <a:pt x="673830" y="5342778"/>
                  <a:pt x="680572" y="5340798"/>
                </a:cubicBezTo>
                <a:cubicBezTo>
                  <a:pt x="687313" y="5338818"/>
                  <a:pt x="693325" y="5338298"/>
                  <a:pt x="701004" y="5340225"/>
                </a:cubicBezTo>
                <a:close/>
                <a:moveTo>
                  <a:pt x="781277" y="5340000"/>
                </a:moveTo>
                <a:lnTo>
                  <a:pt x="806650" y="5341992"/>
                </a:lnTo>
                <a:lnTo>
                  <a:pt x="839642" y="5340044"/>
                </a:lnTo>
                <a:lnTo>
                  <a:pt x="779936" y="5352816"/>
                </a:lnTo>
                <a:cubicBezTo>
                  <a:pt x="671671" y="5378811"/>
                  <a:pt x="556858" y="5412058"/>
                  <a:pt x="456819" y="5424078"/>
                </a:cubicBezTo>
                <a:cubicBezTo>
                  <a:pt x="522084" y="5399964"/>
                  <a:pt x="599553" y="5381298"/>
                  <a:pt x="679507" y="5363555"/>
                </a:cubicBezTo>
                <a:close/>
                <a:moveTo>
                  <a:pt x="732333" y="5332812"/>
                </a:moveTo>
                <a:lnTo>
                  <a:pt x="735795" y="5333391"/>
                </a:lnTo>
                <a:lnTo>
                  <a:pt x="701004" y="5340225"/>
                </a:lnTo>
                <a:lnTo>
                  <a:pt x="726632" y="5333470"/>
                </a:lnTo>
                <a:close/>
                <a:moveTo>
                  <a:pt x="862187" y="5260966"/>
                </a:moveTo>
                <a:lnTo>
                  <a:pt x="867172" y="5261160"/>
                </a:lnTo>
                <a:lnTo>
                  <a:pt x="845847" y="5265554"/>
                </a:lnTo>
                <a:lnTo>
                  <a:pt x="856766" y="5262504"/>
                </a:lnTo>
                <a:close/>
                <a:moveTo>
                  <a:pt x="1055902" y="5225816"/>
                </a:moveTo>
                <a:lnTo>
                  <a:pt x="948355" y="5245873"/>
                </a:lnTo>
                <a:lnTo>
                  <a:pt x="943698" y="5244684"/>
                </a:lnTo>
                <a:lnTo>
                  <a:pt x="937151" y="5239826"/>
                </a:lnTo>
                <a:lnTo>
                  <a:pt x="945365" y="5237638"/>
                </a:lnTo>
                <a:lnTo>
                  <a:pt x="989214" y="5228512"/>
                </a:lnTo>
                <a:cubicBezTo>
                  <a:pt x="1007286" y="5226565"/>
                  <a:pt x="1025799" y="5225998"/>
                  <a:pt x="1044427" y="5225848"/>
                </a:cubicBezTo>
                <a:close/>
                <a:moveTo>
                  <a:pt x="1263448" y="5216654"/>
                </a:moveTo>
                <a:lnTo>
                  <a:pt x="1247965" y="5220566"/>
                </a:lnTo>
                <a:lnTo>
                  <a:pt x="1246796" y="5221679"/>
                </a:lnTo>
                <a:lnTo>
                  <a:pt x="1249305" y="5222329"/>
                </a:lnTo>
                <a:cubicBezTo>
                  <a:pt x="1253652" y="5219365"/>
                  <a:pt x="1256728" y="5223878"/>
                  <a:pt x="1261076" y="5220914"/>
                </a:cubicBezTo>
                <a:close/>
                <a:moveTo>
                  <a:pt x="1145524" y="5170537"/>
                </a:moveTo>
                <a:lnTo>
                  <a:pt x="1146115" y="5171336"/>
                </a:lnTo>
                <a:cubicBezTo>
                  <a:pt x="1146561" y="5171937"/>
                  <a:pt x="1146450" y="5171787"/>
                  <a:pt x="1146032" y="5171222"/>
                </a:cubicBezTo>
                <a:close/>
                <a:moveTo>
                  <a:pt x="1650484" y="5170340"/>
                </a:moveTo>
                <a:lnTo>
                  <a:pt x="1646603" y="5171033"/>
                </a:lnTo>
                <a:lnTo>
                  <a:pt x="1646416" y="5172906"/>
                </a:lnTo>
                <a:cubicBezTo>
                  <a:pt x="1647070" y="5175189"/>
                  <a:pt x="1648075" y="5173665"/>
                  <a:pt x="1649487" y="5171406"/>
                </a:cubicBezTo>
                <a:close/>
                <a:moveTo>
                  <a:pt x="1360813" y="5169278"/>
                </a:moveTo>
                <a:cubicBezTo>
                  <a:pt x="1352564" y="5170364"/>
                  <a:pt x="1345044" y="5173997"/>
                  <a:pt x="1343328" y="5181025"/>
                </a:cubicBezTo>
                <a:cubicBezTo>
                  <a:pt x="1343328" y="5181025"/>
                  <a:pt x="1373003" y="5188269"/>
                  <a:pt x="1384661" y="5181184"/>
                </a:cubicBezTo>
                <a:cubicBezTo>
                  <a:pt x="1386933" y="5177808"/>
                  <a:pt x="1385771" y="5174939"/>
                  <a:pt x="1382679" y="5172827"/>
                </a:cubicBezTo>
                <a:cubicBezTo>
                  <a:pt x="1378043" y="5169659"/>
                  <a:pt x="1369062" y="5168194"/>
                  <a:pt x="1360813" y="5169278"/>
                </a:cubicBezTo>
                <a:close/>
                <a:moveTo>
                  <a:pt x="1411707" y="5152369"/>
                </a:moveTo>
                <a:cubicBezTo>
                  <a:pt x="1404285" y="5150819"/>
                  <a:pt x="1418373" y="5162146"/>
                  <a:pt x="1418373" y="5162146"/>
                </a:cubicBezTo>
                <a:cubicBezTo>
                  <a:pt x="1420547" y="5160664"/>
                  <a:pt x="1419967" y="5157478"/>
                  <a:pt x="1418302" y="5155035"/>
                </a:cubicBezTo>
                <a:cubicBezTo>
                  <a:pt x="1416636" y="5152592"/>
                  <a:pt x="1413881" y="5150888"/>
                  <a:pt x="1411707" y="5152369"/>
                </a:cubicBezTo>
                <a:close/>
                <a:moveTo>
                  <a:pt x="1484524" y="5138744"/>
                </a:moveTo>
                <a:lnTo>
                  <a:pt x="1465093" y="5143513"/>
                </a:lnTo>
                <a:cubicBezTo>
                  <a:pt x="1480556" y="5146741"/>
                  <a:pt x="1493901" y="5144527"/>
                  <a:pt x="1509511" y="5140769"/>
                </a:cubicBezTo>
                <a:lnTo>
                  <a:pt x="1515293" y="5139349"/>
                </a:lnTo>
                <a:close/>
                <a:moveTo>
                  <a:pt x="1658595" y="5138698"/>
                </a:moveTo>
                <a:cubicBezTo>
                  <a:pt x="1648714" y="5137934"/>
                  <a:pt x="1635532" y="5138658"/>
                  <a:pt x="1626558" y="5139867"/>
                </a:cubicBezTo>
                <a:cubicBezTo>
                  <a:pt x="1620575" y="5140674"/>
                  <a:pt x="1616464" y="5141696"/>
                  <a:pt x="1616447" y="5142637"/>
                </a:cubicBezTo>
                <a:cubicBezTo>
                  <a:pt x="1616435" y="5143264"/>
                  <a:pt x="1618245" y="5143855"/>
                  <a:pt x="1622531" y="5144323"/>
                </a:cubicBezTo>
                <a:cubicBezTo>
                  <a:pt x="1626819" y="5144791"/>
                  <a:pt x="1633586" y="5145134"/>
                  <a:pt x="1643491" y="5145266"/>
                </a:cubicBezTo>
                <a:cubicBezTo>
                  <a:pt x="1643491" y="5145266"/>
                  <a:pt x="1666482" y="5149420"/>
                  <a:pt x="1670829" y="5146456"/>
                </a:cubicBezTo>
                <a:cubicBezTo>
                  <a:pt x="1675057" y="5141715"/>
                  <a:pt x="1668477" y="5139463"/>
                  <a:pt x="1658595" y="5138698"/>
                </a:cubicBezTo>
                <a:close/>
                <a:moveTo>
                  <a:pt x="1391943" y="4880115"/>
                </a:moveTo>
                <a:cubicBezTo>
                  <a:pt x="1389028" y="4881886"/>
                  <a:pt x="1387571" y="4882771"/>
                  <a:pt x="1386399" y="4882486"/>
                </a:cubicBezTo>
                <a:lnTo>
                  <a:pt x="1384827" y="4880571"/>
                </a:lnTo>
                <a:close/>
                <a:moveTo>
                  <a:pt x="1382571" y="4877829"/>
                </a:moveTo>
                <a:lnTo>
                  <a:pt x="1384827" y="4880571"/>
                </a:lnTo>
                <a:lnTo>
                  <a:pt x="1372869" y="4881339"/>
                </a:lnTo>
                <a:close/>
                <a:moveTo>
                  <a:pt x="833523" y="4817066"/>
                </a:moveTo>
                <a:lnTo>
                  <a:pt x="834586" y="4818813"/>
                </a:lnTo>
                <a:cubicBezTo>
                  <a:pt x="835461" y="4820256"/>
                  <a:pt x="836162" y="4821409"/>
                  <a:pt x="836162" y="4821409"/>
                </a:cubicBezTo>
                <a:close/>
                <a:moveTo>
                  <a:pt x="923272" y="4813691"/>
                </a:moveTo>
                <a:lnTo>
                  <a:pt x="874071" y="4820926"/>
                </a:lnTo>
                <a:cubicBezTo>
                  <a:pt x="857251" y="4822729"/>
                  <a:pt x="843582" y="4823220"/>
                  <a:pt x="836162" y="4821409"/>
                </a:cubicBezTo>
                <a:lnTo>
                  <a:pt x="852269" y="4815223"/>
                </a:lnTo>
                <a:close/>
                <a:moveTo>
                  <a:pt x="1044644" y="4806834"/>
                </a:moveTo>
                <a:lnTo>
                  <a:pt x="1074876" y="4809113"/>
                </a:lnTo>
                <a:lnTo>
                  <a:pt x="1078467" y="4809711"/>
                </a:lnTo>
                <a:lnTo>
                  <a:pt x="1000314" y="4820103"/>
                </a:lnTo>
                <a:lnTo>
                  <a:pt x="1016167" y="4815442"/>
                </a:lnTo>
                <a:lnTo>
                  <a:pt x="1029285" y="4815952"/>
                </a:lnTo>
                <a:lnTo>
                  <a:pt x="1031681" y="4815907"/>
                </a:lnTo>
                <a:lnTo>
                  <a:pt x="1030131" y="4815449"/>
                </a:lnTo>
                <a:lnTo>
                  <a:pt x="1039931" y="4808284"/>
                </a:lnTo>
                <a:close/>
                <a:moveTo>
                  <a:pt x="1501636" y="4762914"/>
                </a:moveTo>
                <a:cubicBezTo>
                  <a:pt x="1501636" y="4762914"/>
                  <a:pt x="1507945" y="4773297"/>
                  <a:pt x="1506367" y="4770701"/>
                </a:cubicBezTo>
                <a:cubicBezTo>
                  <a:pt x="1505842" y="4769837"/>
                  <a:pt x="1504439" y="4767529"/>
                  <a:pt x="1501636" y="4762914"/>
                </a:cubicBezTo>
                <a:close/>
                <a:moveTo>
                  <a:pt x="1494695" y="4757031"/>
                </a:moveTo>
                <a:cubicBezTo>
                  <a:pt x="1492381" y="4755070"/>
                  <a:pt x="1501636" y="4762914"/>
                  <a:pt x="1501636" y="4762914"/>
                </a:cubicBezTo>
                <a:cubicBezTo>
                  <a:pt x="1497522" y="4759427"/>
                  <a:pt x="1495466" y="4757684"/>
                  <a:pt x="1494695" y="4757031"/>
                </a:cubicBezTo>
                <a:close/>
                <a:moveTo>
                  <a:pt x="1532236" y="4750951"/>
                </a:moveTo>
                <a:cubicBezTo>
                  <a:pt x="1529839" y="4748853"/>
                  <a:pt x="1539427" y="4757244"/>
                  <a:pt x="1539427" y="4757244"/>
                </a:cubicBezTo>
                <a:cubicBezTo>
                  <a:pt x="1535166" y="4753514"/>
                  <a:pt x="1533035" y="4751650"/>
                  <a:pt x="1532236" y="4750951"/>
                </a:cubicBezTo>
                <a:close/>
                <a:moveTo>
                  <a:pt x="1568631" y="4745651"/>
                </a:moveTo>
                <a:cubicBezTo>
                  <a:pt x="1578733" y="4743671"/>
                  <a:pt x="1589066" y="4743710"/>
                  <a:pt x="1599219" y="4746188"/>
                </a:cubicBezTo>
                <a:cubicBezTo>
                  <a:pt x="1574930" y="4760946"/>
                  <a:pt x="1552340" y="4765360"/>
                  <a:pt x="1539427" y="4757244"/>
                </a:cubicBezTo>
                <a:cubicBezTo>
                  <a:pt x="1548657" y="4751636"/>
                  <a:pt x="1558528" y="4747633"/>
                  <a:pt x="1568631" y="4745651"/>
                </a:cubicBezTo>
                <a:close/>
                <a:moveTo>
                  <a:pt x="1200250" y="4501495"/>
                </a:moveTo>
                <a:cubicBezTo>
                  <a:pt x="1198469" y="4499092"/>
                  <a:pt x="1205596" y="4508705"/>
                  <a:pt x="1205596" y="4508705"/>
                </a:cubicBezTo>
                <a:cubicBezTo>
                  <a:pt x="1205596" y="4508705"/>
                  <a:pt x="1212522" y="4517752"/>
                  <a:pt x="1210792" y="4515490"/>
                </a:cubicBezTo>
                <a:cubicBezTo>
                  <a:pt x="1210215" y="4514737"/>
                  <a:pt x="1208675" y="4512725"/>
                  <a:pt x="1205596" y="4508705"/>
                </a:cubicBezTo>
                <a:cubicBezTo>
                  <a:pt x="1202429" y="4504432"/>
                  <a:pt x="1200844" y="4502296"/>
                  <a:pt x="1200250" y="4501495"/>
                </a:cubicBezTo>
                <a:close/>
                <a:moveTo>
                  <a:pt x="836243" y="4415729"/>
                </a:moveTo>
                <a:lnTo>
                  <a:pt x="835088" y="4418250"/>
                </a:lnTo>
                <a:lnTo>
                  <a:pt x="813332" y="4420735"/>
                </a:lnTo>
                <a:lnTo>
                  <a:pt x="821381" y="4416336"/>
                </a:lnTo>
                <a:cubicBezTo>
                  <a:pt x="827391" y="4414951"/>
                  <a:pt x="833876" y="4414555"/>
                  <a:pt x="836243" y="4415729"/>
                </a:cubicBezTo>
                <a:close/>
                <a:moveTo>
                  <a:pt x="932715" y="4397490"/>
                </a:moveTo>
                <a:lnTo>
                  <a:pt x="940161" y="4399962"/>
                </a:lnTo>
                <a:cubicBezTo>
                  <a:pt x="941993" y="4400572"/>
                  <a:pt x="939244" y="4399659"/>
                  <a:pt x="936036" y="4398593"/>
                </a:cubicBezTo>
                <a:close/>
                <a:moveTo>
                  <a:pt x="877236" y="4355805"/>
                </a:moveTo>
                <a:cubicBezTo>
                  <a:pt x="878168" y="4356461"/>
                  <a:pt x="880648" y="4358212"/>
                  <a:pt x="885617" y="4361712"/>
                </a:cubicBezTo>
                <a:cubicBezTo>
                  <a:pt x="885617" y="4361712"/>
                  <a:pt x="874442" y="4353837"/>
                  <a:pt x="877236" y="4355805"/>
                </a:cubicBezTo>
                <a:close/>
                <a:moveTo>
                  <a:pt x="911052" y="4354664"/>
                </a:moveTo>
                <a:lnTo>
                  <a:pt x="917772" y="4354928"/>
                </a:lnTo>
                <a:lnTo>
                  <a:pt x="885617" y="4361712"/>
                </a:lnTo>
                <a:close/>
                <a:moveTo>
                  <a:pt x="989868" y="4340603"/>
                </a:moveTo>
                <a:cubicBezTo>
                  <a:pt x="976829" y="4349491"/>
                  <a:pt x="971758" y="4352949"/>
                  <a:pt x="961258" y="4346888"/>
                </a:cubicBezTo>
                <a:cubicBezTo>
                  <a:pt x="965967" y="4343678"/>
                  <a:pt x="971264" y="4341719"/>
                  <a:pt x="976312" y="4340757"/>
                </a:cubicBezTo>
                <a:cubicBezTo>
                  <a:pt x="981358" y="4339794"/>
                  <a:pt x="986158" y="4339828"/>
                  <a:pt x="989868" y="4340603"/>
                </a:cubicBezTo>
                <a:close/>
                <a:moveTo>
                  <a:pt x="921014" y="4311375"/>
                </a:moveTo>
                <a:lnTo>
                  <a:pt x="921410" y="4311683"/>
                </a:lnTo>
                <a:cubicBezTo>
                  <a:pt x="923731" y="4313491"/>
                  <a:pt x="926382" y="4315557"/>
                  <a:pt x="926382" y="4315557"/>
                </a:cubicBezTo>
                <a:close/>
                <a:moveTo>
                  <a:pt x="1122688" y="4305929"/>
                </a:moveTo>
                <a:lnTo>
                  <a:pt x="1120344" y="4306489"/>
                </a:lnTo>
                <a:lnTo>
                  <a:pt x="1122758" y="4306133"/>
                </a:lnTo>
                <a:close/>
                <a:moveTo>
                  <a:pt x="664198" y="4297150"/>
                </a:moveTo>
                <a:lnTo>
                  <a:pt x="655061" y="4301086"/>
                </a:lnTo>
                <a:lnTo>
                  <a:pt x="633587" y="4301554"/>
                </a:lnTo>
                <a:lnTo>
                  <a:pt x="643765" y="4297723"/>
                </a:lnTo>
                <a:cubicBezTo>
                  <a:pt x="650507" y="4295743"/>
                  <a:pt x="656519" y="4295226"/>
                  <a:pt x="664198" y="4297150"/>
                </a:cubicBezTo>
                <a:close/>
                <a:moveTo>
                  <a:pt x="1080645" y="4288235"/>
                </a:moveTo>
                <a:lnTo>
                  <a:pt x="1071109" y="4290492"/>
                </a:lnTo>
                <a:lnTo>
                  <a:pt x="1059182" y="4292558"/>
                </a:lnTo>
                <a:lnTo>
                  <a:pt x="1041172" y="4298910"/>
                </a:lnTo>
                <a:cubicBezTo>
                  <a:pt x="1014407" y="4309592"/>
                  <a:pt x="1065626" y="4299175"/>
                  <a:pt x="1079811" y="4289376"/>
                </a:cubicBezTo>
                <a:close/>
                <a:moveTo>
                  <a:pt x="940059" y="4237966"/>
                </a:moveTo>
                <a:lnTo>
                  <a:pt x="870559" y="4251201"/>
                </a:lnTo>
                <a:cubicBezTo>
                  <a:pt x="836985" y="4260320"/>
                  <a:pt x="801864" y="4269115"/>
                  <a:pt x="766902" y="4276978"/>
                </a:cubicBezTo>
                <a:lnTo>
                  <a:pt x="759430" y="4278446"/>
                </a:lnTo>
                <a:lnTo>
                  <a:pt x="768817" y="4277887"/>
                </a:lnTo>
                <a:lnTo>
                  <a:pt x="846329" y="4273761"/>
                </a:lnTo>
                <a:lnTo>
                  <a:pt x="880300" y="4265487"/>
                </a:lnTo>
                <a:cubicBezTo>
                  <a:pt x="892067" y="4264074"/>
                  <a:pt x="946722" y="4247744"/>
                  <a:pt x="940059" y="4237966"/>
                </a:cubicBezTo>
                <a:close/>
                <a:moveTo>
                  <a:pt x="990325" y="4228138"/>
                </a:moveTo>
                <a:cubicBezTo>
                  <a:pt x="984470" y="4226553"/>
                  <a:pt x="961757" y="4230886"/>
                  <a:pt x="961757" y="4230886"/>
                </a:cubicBezTo>
                <a:cubicBezTo>
                  <a:pt x="957048" y="4234095"/>
                  <a:pt x="959356" y="4237478"/>
                  <a:pt x="965103" y="4238518"/>
                </a:cubicBezTo>
                <a:cubicBezTo>
                  <a:pt x="970852" y="4239555"/>
                  <a:pt x="980040" y="4238247"/>
                  <a:pt x="989094" y="4232075"/>
                </a:cubicBezTo>
                <a:cubicBezTo>
                  <a:pt x="992355" y="4229852"/>
                  <a:pt x="992276" y="4228665"/>
                  <a:pt x="990325" y="4228138"/>
                </a:cubicBezTo>
                <a:close/>
                <a:moveTo>
                  <a:pt x="1292206" y="4190538"/>
                </a:moveTo>
                <a:lnTo>
                  <a:pt x="1283632" y="4194003"/>
                </a:lnTo>
                <a:lnTo>
                  <a:pt x="1292018" y="4191650"/>
                </a:lnTo>
                <a:close/>
                <a:moveTo>
                  <a:pt x="1427039" y="4175954"/>
                </a:moveTo>
                <a:lnTo>
                  <a:pt x="1411142" y="4176325"/>
                </a:lnTo>
                <a:lnTo>
                  <a:pt x="1377840" y="4177018"/>
                </a:lnTo>
                <a:lnTo>
                  <a:pt x="1347933" y="4182892"/>
                </a:lnTo>
                <a:lnTo>
                  <a:pt x="1367670" y="4180565"/>
                </a:lnTo>
                <a:cubicBezTo>
                  <a:pt x="1374208" y="4179943"/>
                  <a:pt x="1377405" y="4179856"/>
                  <a:pt x="1377868" y="4180194"/>
                </a:cubicBezTo>
                <a:cubicBezTo>
                  <a:pt x="1379721" y="4181547"/>
                  <a:pt x="1337819" y="4189736"/>
                  <a:pt x="1290938" y="4198013"/>
                </a:cubicBezTo>
                <a:lnTo>
                  <a:pt x="1291627" y="4193951"/>
                </a:lnTo>
                <a:lnTo>
                  <a:pt x="1265623" y="4199059"/>
                </a:lnTo>
                <a:lnTo>
                  <a:pt x="1280699" y="4194826"/>
                </a:lnTo>
                <a:lnTo>
                  <a:pt x="1255786" y="4198982"/>
                </a:lnTo>
                <a:lnTo>
                  <a:pt x="1251519" y="4199455"/>
                </a:lnTo>
                <a:lnTo>
                  <a:pt x="1265623" y="4199059"/>
                </a:lnTo>
                <a:lnTo>
                  <a:pt x="1255417" y="4203454"/>
                </a:lnTo>
                <a:lnTo>
                  <a:pt x="1290938" y="4198013"/>
                </a:lnTo>
                <a:lnTo>
                  <a:pt x="1287745" y="4204110"/>
                </a:lnTo>
                <a:lnTo>
                  <a:pt x="1281521" y="4204434"/>
                </a:lnTo>
                <a:cubicBezTo>
                  <a:pt x="1283058" y="4206690"/>
                  <a:pt x="1285094" y="4206953"/>
                  <a:pt x="1286905" y="4205718"/>
                </a:cubicBezTo>
                <a:lnTo>
                  <a:pt x="1287745" y="4204110"/>
                </a:lnTo>
                <a:lnTo>
                  <a:pt x="1323128" y="4202282"/>
                </a:lnTo>
                <a:cubicBezTo>
                  <a:pt x="1344077" y="4199230"/>
                  <a:pt x="1365301" y="4193628"/>
                  <a:pt x="1387060" y="4187333"/>
                </a:cubicBezTo>
                <a:close/>
                <a:moveTo>
                  <a:pt x="1244274" y="4169274"/>
                </a:moveTo>
                <a:lnTo>
                  <a:pt x="1228174" y="4173193"/>
                </a:lnTo>
                <a:cubicBezTo>
                  <a:pt x="1221083" y="4174929"/>
                  <a:pt x="1215189" y="4176399"/>
                  <a:pt x="1211160" y="4177494"/>
                </a:cubicBezTo>
                <a:cubicBezTo>
                  <a:pt x="1193048" y="4189841"/>
                  <a:pt x="1212241" y="4189975"/>
                  <a:pt x="1199200" y="4198864"/>
                </a:cubicBezTo>
                <a:cubicBezTo>
                  <a:pt x="1199200" y="4198864"/>
                  <a:pt x="1176746" y="4214174"/>
                  <a:pt x="1173669" y="4209663"/>
                </a:cubicBezTo>
                <a:cubicBezTo>
                  <a:pt x="1174439" y="4210790"/>
                  <a:pt x="1178816" y="4211181"/>
                  <a:pt x="1185783" y="4210990"/>
                </a:cubicBezTo>
                <a:lnTo>
                  <a:pt x="1213311" y="4208861"/>
                </a:lnTo>
                <a:lnTo>
                  <a:pt x="1232799" y="4201525"/>
                </a:lnTo>
                <a:lnTo>
                  <a:pt x="1225075" y="4202380"/>
                </a:lnTo>
                <a:cubicBezTo>
                  <a:pt x="1215480" y="4203189"/>
                  <a:pt x="1207204" y="4203599"/>
                  <a:pt x="1202278" y="4203379"/>
                </a:cubicBezTo>
                <a:cubicBezTo>
                  <a:pt x="1234311" y="4198613"/>
                  <a:pt x="1261187" y="4194697"/>
                  <a:pt x="1283510" y="4191525"/>
                </a:cubicBezTo>
                <a:lnTo>
                  <a:pt x="1301015" y="4189124"/>
                </a:lnTo>
                <a:lnTo>
                  <a:pt x="1346012" y="4176493"/>
                </a:lnTo>
                <a:lnTo>
                  <a:pt x="1253896" y="4170266"/>
                </a:lnTo>
                <a:close/>
                <a:moveTo>
                  <a:pt x="997924" y="4124061"/>
                </a:moveTo>
                <a:cubicBezTo>
                  <a:pt x="998521" y="4124262"/>
                  <a:pt x="996289" y="4124781"/>
                  <a:pt x="990096" y="4125820"/>
                </a:cubicBezTo>
                <a:lnTo>
                  <a:pt x="983806" y="4126792"/>
                </a:lnTo>
                <a:lnTo>
                  <a:pt x="969611" y="4125083"/>
                </a:lnTo>
                <a:cubicBezTo>
                  <a:pt x="984254" y="4124541"/>
                  <a:pt x="996737" y="4123662"/>
                  <a:pt x="997924" y="4124061"/>
                </a:cubicBezTo>
                <a:close/>
                <a:moveTo>
                  <a:pt x="1599788" y="4056141"/>
                </a:moveTo>
                <a:lnTo>
                  <a:pt x="1598621" y="4058372"/>
                </a:lnTo>
                <a:cubicBezTo>
                  <a:pt x="1596104" y="4060086"/>
                  <a:pt x="1593275" y="4059720"/>
                  <a:pt x="1591139" y="4056588"/>
                </a:cubicBezTo>
                <a:close/>
                <a:moveTo>
                  <a:pt x="1767451" y="4052508"/>
                </a:moveTo>
                <a:lnTo>
                  <a:pt x="1732801" y="4059417"/>
                </a:lnTo>
                <a:lnTo>
                  <a:pt x="1724118" y="4059621"/>
                </a:lnTo>
                <a:cubicBezTo>
                  <a:pt x="1709109" y="4060662"/>
                  <a:pt x="1693271" y="4062235"/>
                  <a:pt x="1677876" y="4063780"/>
                </a:cubicBezTo>
                <a:lnTo>
                  <a:pt x="1645878" y="4066708"/>
                </a:lnTo>
                <a:lnTo>
                  <a:pt x="1745285" y="4065740"/>
                </a:lnTo>
                <a:cubicBezTo>
                  <a:pt x="1745285" y="4065740"/>
                  <a:pt x="1765928" y="4063311"/>
                  <a:pt x="1769412" y="4053556"/>
                </a:cubicBezTo>
                <a:close/>
                <a:moveTo>
                  <a:pt x="1590528" y="4043154"/>
                </a:moveTo>
                <a:lnTo>
                  <a:pt x="1586109" y="4043326"/>
                </a:lnTo>
                <a:cubicBezTo>
                  <a:pt x="1575123" y="4043805"/>
                  <a:pt x="1565155" y="4044200"/>
                  <a:pt x="1556778" y="4044379"/>
                </a:cubicBezTo>
                <a:lnTo>
                  <a:pt x="1554390" y="4044350"/>
                </a:lnTo>
                <a:lnTo>
                  <a:pt x="1542534" y="4046059"/>
                </a:lnTo>
                <a:cubicBezTo>
                  <a:pt x="1523760" y="4048797"/>
                  <a:pt x="1503300" y="4051812"/>
                  <a:pt x="1481048" y="4055121"/>
                </a:cubicBezTo>
                <a:cubicBezTo>
                  <a:pt x="1494734" y="4055737"/>
                  <a:pt x="1527038" y="4052845"/>
                  <a:pt x="1555385" y="4049016"/>
                </a:cubicBezTo>
                <a:close/>
                <a:moveTo>
                  <a:pt x="1639723" y="4041242"/>
                </a:moveTo>
                <a:lnTo>
                  <a:pt x="1608557" y="4042454"/>
                </a:lnTo>
                <a:lnTo>
                  <a:pt x="1608971" y="4043283"/>
                </a:lnTo>
                <a:cubicBezTo>
                  <a:pt x="1608751" y="4044582"/>
                  <a:pt x="1607241" y="4045610"/>
                  <a:pt x="1604223" y="4047668"/>
                </a:cubicBezTo>
                <a:cubicBezTo>
                  <a:pt x="1585681" y="4050743"/>
                  <a:pt x="1566494" y="4053684"/>
                  <a:pt x="1548078" y="4056268"/>
                </a:cubicBezTo>
                <a:lnTo>
                  <a:pt x="1510159" y="4061019"/>
                </a:lnTo>
                <a:lnTo>
                  <a:pt x="1612676" y="4067032"/>
                </a:lnTo>
                <a:lnTo>
                  <a:pt x="1628388" y="4066879"/>
                </a:lnTo>
                <a:lnTo>
                  <a:pt x="1741197" y="4044321"/>
                </a:lnTo>
                <a:lnTo>
                  <a:pt x="1743164" y="4043988"/>
                </a:lnTo>
                <a:lnTo>
                  <a:pt x="1729925" y="4041800"/>
                </a:lnTo>
                <a:lnTo>
                  <a:pt x="1701693" y="4041265"/>
                </a:lnTo>
                <a:lnTo>
                  <a:pt x="1648942" y="4053598"/>
                </a:lnTo>
                <a:lnTo>
                  <a:pt x="1599788" y="4056141"/>
                </a:lnTo>
                <a:lnTo>
                  <a:pt x="1604223" y="4047668"/>
                </a:lnTo>
                <a:close/>
                <a:moveTo>
                  <a:pt x="829620" y="4018735"/>
                </a:moveTo>
                <a:cubicBezTo>
                  <a:pt x="838108" y="4021586"/>
                  <a:pt x="842353" y="4023012"/>
                  <a:pt x="843943" y="4023548"/>
                </a:cubicBezTo>
                <a:cubicBezTo>
                  <a:pt x="848718" y="4025152"/>
                  <a:pt x="829620" y="4018735"/>
                  <a:pt x="829620" y="4018735"/>
                </a:cubicBezTo>
                <a:close/>
                <a:moveTo>
                  <a:pt x="799896" y="4006259"/>
                </a:moveTo>
                <a:cubicBezTo>
                  <a:pt x="802301" y="4003118"/>
                  <a:pt x="792678" y="4015688"/>
                  <a:pt x="792678" y="4015688"/>
                </a:cubicBezTo>
                <a:cubicBezTo>
                  <a:pt x="796955" y="4010101"/>
                  <a:pt x="799093" y="4007308"/>
                  <a:pt x="799896" y="4006259"/>
                </a:cubicBezTo>
                <a:close/>
                <a:moveTo>
                  <a:pt x="1511524" y="3851404"/>
                </a:moveTo>
                <a:cubicBezTo>
                  <a:pt x="1520012" y="3854256"/>
                  <a:pt x="1524256" y="3855679"/>
                  <a:pt x="1525849" y="3856218"/>
                </a:cubicBezTo>
                <a:cubicBezTo>
                  <a:pt x="1530623" y="3857820"/>
                  <a:pt x="1511524" y="3851404"/>
                  <a:pt x="1511524" y="3851404"/>
                </a:cubicBezTo>
                <a:close/>
                <a:moveTo>
                  <a:pt x="1634674" y="3822619"/>
                </a:moveTo>
                <a:lnTo>
                  <a:pt x="1617126" y="3826256"/>
                </a:lnTo>
                <a:lnTo>
                  <a:pt x="1633427" y="3825249"/>
                </a:lnTo>
                <a:close/>
                <a:moveTo>
                  <a:pt x="1498515" y="3780225"/>
                </a:moveTo>
                <a:lnTo>
                  <a:pt x="1524028" y="3781338"/>
                </a:lnTo>
                <a:lnTo>
                  <a:pt x="1558129" y="3782282"/>
                </a:lnTo>
                <a:lnTo>
                  <a:pt x="1545548" y="3786184"/>
                </a:lnTo>
                <a:cubicBezTo>
                  <a:pt x="1514239" y="3795669"/>
                  <a:pt x="1479471" y="3805216"/>
                  <a:pt x="1457461" y="3806447"/>
                </a:cubicBezTo>
                <a:cubicBezTo>
                  <a:pt x="1451335" y="3805840"/>
                  <a:pt x="1447688" y="3804883"/>
                  <a:pt x="1446084" y="3803647"/>
                </a:cubicBezTo>
                <a:cubicBezTo>
                  <a:pt x="1441277" y="3799940"/>
                  <a:pt x="1454869" y="3793724"/>
                  <a:pt x="1475124" y="3786946"/>
                </a:cubicBezTo>
                <a:close/>
                <a:moveTo>
                  <a:pt x="1864345" y="3774914"/>
                </a:moveTo>
                <a:lnTo>
                  <a:pt x="1770656" y="3794411"/>
                </a:lnTo>
                <a:lnTo>
                  <a:pt x="1788194" y="3793598"/>
                </a:lnTo>
                <a:cubicBezTo>
                  <a:pt x="1804198" y="3792976"/>
                  <a:pt x="1817352" y="3792615"/>
                  <a:pt x="1824549" y="3792692"/>
                </a:cubicBezTo>
                <a:cubicBezTo>
                  <a:pt x="1860311" y="3785198"/>
                  <a:pt x="1872232" y="3780034"/>
                  <a:pt x="1869295" y="3776413"/>
                </a:cubicBezTo>
                <a:close/>
                <a:moveTo>
                  <a:pt x="1098020" y="3727774"/>
                </a:moveTo>
                <a:cubicBezTo>
                  <a:pt x="1106821" y="3728227"/>
                  <a:pt x="1117350" y="3729644"/>
                  <a:pt x="1129612" y="3732446"/>
                </a:cubicBezTo>
                <a:cubicBezTo>
                  <a:pt x="1107906" y="3739981"/>
                  <a:pt x="1091605" y="3742503"/>
                  <a:pt x="1080723" y="3742358"/>
                </a:cubicBezTo>
                <a:cubicBezTo>
                  <a:pt x="1072561" y="3742251"/>
                  <a:pt x="1067449" y="3740643"/>
                  <a:pt x="1065394" y="3738524"/>
                </a:cubicBezTo>
                <a:cubicBezTo>
                  <a:pt x="1062310" y="3735349"/>
                  <a:pt x="1066104" y="3731028"/>
                  <a:pt x="1076799" y="3728901"/>
                </a:cubicBezTo>
                <a:cubicBezTo>
                  <a:pt x="1082145" y="3727838"/>
                  <a:pt x="1089218" y="3727323"/>
                  <a:pt x="1098020" y="3727774"/>
                </a:cubicBezTo>
                <a:close/>
                <a:moveTo>
                  <a:pt x="1848983" y="3663370"/>
                </a:moveTo>
                <a:lnTo>
                  <a:pt x="1743677" y="3686778"/>
                </a:lnTo>
                <a:lnTo>
                  <a:pt x="1763668" y="3689515"/>
                </a:lnTo>
                <a:cubicBezTo>
                  <a:pt x="1777656" y="3691873"/>
                  <a:pt x="1791899" y="3694317"/>
                  <a:pt x="1806346" y="3695659"/>
                </a:cubicBezTo>
                <a:lnTo>
                  <a:pt x="1845199" y="3695245"/>
                </a:lnTo>
                <a:lnTo>
                  <a:pt x="1849818" y="3694157"/>
                </a:lnTo>
                <a:lnTo>
                  <a:pt x="1846608" y="3686409"/>
                </a:lnTo>
                <a:cubicBezTo>
                  <a:pt x="1846167" y="3681725"/>
                  <a:pt x="1846440" y="3675768"/>
                  <a:pt x="1847265" y="3669998"/>
                </a:cubicBezTo>
                <a:close/>
                <a:moveTo>
                  <a:pt x="2020418" y="3632184"/>
                </a:moveTo>
                <a:lnTo>
                  <a:pt x="1991088" y="3632278"/>
                </a:lnTo>
                <a:lnTo>
                  <a:pt x="1920720" y="3647644"/>
                </a:lnTo>
                <a:lnTo>
                  <a:pt x="1963139" y="3652742"/>
                </a:lnTo>
                <a:lnTo>
                  <a:pt x="2019548" y="3656391"/>
                </a:lnTo>
                <a:lnTo>
                  <a:pt x="2057413" y="3648944"/>
                </a:lnTo>
                <a:lnTo>
                  <a:pt x="2067121" y="3641633"/>
                </a:lnTo>
                <a:lnTo>
                  <a:pt x="2069168" y="3635903"/>
                </a:lnTo>
                <a:lnTo>
                  <a:pt x="2069547" y="3634840"/>
                </a:lnTo>
                <a:cubicBezTo>
                  <a:pt x="2069951" y="3633708"/>
                  <a:pt x="2070154" y="3633142"/>
                  <a:pt x="2069850" y="3633991"/>
                </a:cubicBezTo>
                <a:lnTo>
                  <a:pt x="2069168" y="3635903"/>
                </a:lnTo>
                <a:lnTo>
                  <a:pt x="2068030" y="3639088"/>
                </a:lnTo>
                <a:cubicBezTo>
                  <a:pt x="2067525" y="3640502"/>
                  <a:pt x="2067121" y="3641633"/>
                  <a:pt x="2067121" y="3641633"/>
                </a:cubicBezTo>
                <a:cubicBezTo>
                  <a:pt x="2050484" y="3636044"/>
                  <a:pt x="2035106" y="3633315"/>
                  <a:pt x="2020418" y="3632184"/>
                </a:cubicBezTo>
                <a:close/>
                <a:moveTo>
                  <a:pt x="1617743" y="3606648"/>
                </a:moveTo>
                <a:cubicBezTo>
                  <a:pt x="1620323" y="3606950"/>
                  <a:pt x="1621941" y="3611476"/>
                  <a:pt x="1623683" y="3616356"/>
                </a:cubicBezTo>
                <a:cubicBezTo>
                  <a:pt x="1614175" y="3619551"/>
                  <a:pt x="1606028" y="3622289"/>
                  <a:pt x="1606028" y="3622289"/>
                </a:cubicBezTo>
                <a:cubicBezTo>
                  <a:pt x="1611621" y="3610264"/>
                  <a:pt x="1615162" y="3606343"/>
                  <a:pt x="1617743" y="3606648"/>
                </a:cubicBezTo>
                <a:close/>
                <a:moveTo>
                  <a:pt x="2434849" y="3606224"/>
                </a:moveTo>
                <a:lnTo>
                  <a:pt x="2420025" y="3606246"/>
                </a:lnTo>
                <a:lnTo>
                  <a:pt x="2383062" y="3611581"/>
                </a:lnTo>
                <a:lnTo>
                  <a:pt x="2376758" y="3612807"/>
                </a:lnTo>
                <a:lnTo>
                  <a:pt x="2383470" y="3614455"/>
                </a:lnTo>
                <a:cubicBezTo>
                  <a:pt x="2404921" y="3618940"/>
                  <a:pt x="2426961" y="3622966"/>
                  <a:pt x="2449184" y="3626113"/>
                </a:cubicBezTo>
                <a:lnTo>
                  <a:pt x="2466320" y="3627750"/>
                </a:lnTo>
                <a:lnTo>
                  <a:pt x="2537377" y="3617398"/>
                </a:lnTo>
                <a:lnTo>
                  <a:pt x="2524122" y="3612518"/>
                </a:lnTo>
                <a:cubicBezTo>
                  <a:pt x="2499394" y="3606421"/>
                  <a:pt x="2461199" y="3606159"/>
                  <a:pt x="2434849" y="3606224"/>
                </a:cubicBezTo>
                <a:close/>
                <a:moveTo>
                  <a:pt x="2549909" y="3587791"/>
                </a:moveTo>
                <a:lnTo>
                  <a:pt x="2542938" y="3588504"/>
                </a:lnTo>
                <a:lnTo>
                  <a:pt x="2517035" y="3592242"/>
                </a:lnTo>
                <a:lnTo>
                  <a:pt x="2533910" y="3592083"/>
                </a:lnTo>
                <a:cubicBezTo>
                  <a:pt x="2540774" y="3591550"/>
                  <a:pt x="2546492" y="3590503"/>
                  <a:pt x="2549758" y="3588765"/>
                </a:cubicBezTo>
                <a:close/>
                <a:moveTo>
                  <a:pt x="2295860" y="3583660"/>
                </a:moveTo>
                <a:cubicBezTo>
                  <a:pt x="2285829" y="3582798"/>
                  <a:pt x="2275823" y="3583150"/>
                  <a:pt x="2265082" y="3585393"/>
                </a:cubicBezTo>
                <a:lnTo>
                  <a:pt x="2316429" y="3597996"/>
                </a:lnTo>
                <a:lnTo>
                  <a:pt x="2342057" y="3592955"/>
                </a:lnTo>
                <a:lnTo>
                  <a:pt x="2326792" y="3589204"/>
                </a:lnTo>
                <a:cubicBezTo>
                  <a:pt x="2315948" y="3586594"/>
                  <a:pt x="2305891" y="3584521"/>
                  <a:pt x="2295860" y="3583660"/>
                </a:cubicBezTo>
                <a:close/>
                <a:moveTo>
                  <a:pt x="1176504" y="3490877"/>
                </a:moveTo>
                <a:cubicBezTo>
                  <a:pt x="1234461" y="3492037"/>
                  <a:pt x="1308788" y="3501305"/>
                  <a:pt x="1335474" y="3499360"/>
                </a:cubicBezTo>
                <a:lnTo>
                  <a:pt x="1471766" y="3491730"/>
                </a:lnTo>
                <a:lnTo>
                  <a:pt x="1359985" y="3515726"/>
                </a:lnTo>
                <a:lnTo>
                  <a:pt x="1345497" y="3514648"/>
                </a:lnTo>
                <a:cubicBezTo>
                  <a:pt x="1317729" y="3513029"/>
                  <a:pt x="1285891" y="3511729"/>
                  <a:pt x="1245296" y="3510932"/>
                </a:cubicBezTo>
                <a:cubicBezTo>
                  <a:pt x="1230833" y="3508766"/>
                  <a:pt x="1131296" y="3507970"/>
                  <a:pt x="1112339" y="3501611"/>
                </a:cubicBezTo>
                <a:lnTo>
                  <a:pt x="1122892" y="3495240"/>
                </a:lnTo>
                <a:lnTo>
                  <a:pt x="1128481" y="3493043"/>
                </a:lnTo>
                <a:close/>
                <a:moveTo>
                  <a:pt x="1557441" y="3405977"/>
                </a:moveTo>
                <a:cubicBezTo>
                  <a:pt x="1557441" y="3405977"/>
                  <a:pt x="1546432" y="3414828"/>
                  <a:pt x="1549183" y="3412614"/>
                </a:cubicBezTo>
                <a:cubicBezTo>
                  <a:pt x="1550103" y="3411878"/>
                  <a:pt x="1552549" y="3409910"/>
                  <a:pt x="1557441" y="3405977"/>
                </a:cubicBezTo>
                <a:close/>
                <a:moveTo>
                  <a:pt x="1516984" y="3398290"/>
                </a:moveTo>
                <a:cubicBezTo>
                  <a:pt x="1512267" y="3401962"/>
                  <a:pt x="1509910" y="3403798"/>
                  <a:pt x="1509026" y="3404489"/>
                </a:cubicBezTo>
                <a:cubicBezTo>
                  <a:pt x="1506373" y="3406553"/>
                  <a:pt x="1516984" y="3398290"/>
                  <a:pt x="1516984" y="3398290"/>
                </a:cubicBezTo>
                <a:close/>
                <a:moveTo>
                  <a:pt x="1621589" y="3393565"/>
                </a:moveTo>
                <a:cubicBezTo>
                  <a:pt x="1613604" y="3395007"/>
                  <a:pt x="1610398" y="3399707"/>
                  <a:pt x="1616938" y="3404167"/>
                </a:cubicBezTo>
                <a:cubicBezTo>
                  <a:pt x="1616938" y="3404167"/>
                  <a:pt x="1648492" y="3410186"/>
                  <a:pt x="1656627" y="3407983"/>
                </a:cubicBezTo>
                <a:cubicBezTo>
                  <a:pt x="1659339" y="3407250"/>
                  <a:pt x="1659450" y="3405603"/>
                  <a:pt x="1654921" y="3402516"/>
                </a:cubicBezTo>
                <a:lnTo>
                  <a:pt x="1638598" y="3395208"/>
                </a:lnTo>
                <a:lnTo>
                  <a:pt x="1633969" y="3394159"/>
                </a:lnTo>
                <a:close/>
                <a:moveTo>
                  <a:pt x="873915" y="3387478"/>
                </a:moveTo>
                <a:lnTo>
                  <a:pt x="911623" y="3401851"/>
                </a:lnTo>
                <a:lnTo>
                  <a:pt x="928870" y="3407189"/>
                </a:lnTo>
                <a:lnTo>
                  <a:pt x="755711" y="3410800"/>
                </a:lnTo>
                <a:lnTo>
                  <a:pt x="735171" y="3405519"/>
                </a:lnTo>
                <a:lnTo>
                  <a:pt x="711145" y="3397687"/>
                </a:lnTo>
                <a:lnTo>
                  <a:pt x="794070" y="3390826"/>
                </a:lnTo>
                <a:close/>
                <a:moveTo>
                  <a:pt x="1249407" y="3377879"/>
                </a:moveTo>
                <a:lnTo>
                  <a:pt x="1328025" y="3400030"/>
                </a:lnTo>
                <a:lnTo>
                  <a:pt x="1434400" y="3421949"/>
                </a:lnTo>
                <a:lnTo>
                  <a:pt x="1390489" y="3423653"/>
                </a:lnTo>
                <a:cubicBezTo>
                  <a:pt x="1322606" y="3415674"/>
                  <a:pt x="1253977" y="3409782"/>
                  <a:pt x="1183210" y="3406685"/>
                </a:cubicBezTo>
                <a:lnTo>
                  <a:pt x="1082332" y="3406592"/>
                </a:lnTo>
                <a:lnTo>
                  <a:pt x="1083922" y="3405016"/>
                </a:lnTo>
                <a:cubicBezTo>
                  <a:pt x="1077095" y="3401988"/>
                  <a:pt x="1060687" y="3396733"/>
                  <a:pt x="1030257" y="3387849"/>
                </a:cubicBezTo>
                <a:lnTo>
                  <a:pt x="1010130" y="3381766"/>
                </a:lnTo>
                <a:lnTo>
                  <a:pt x="1041803" y="3380438"/>
                </a:lnTo>
                <a:close/>
                <a:moveTo>
                  <a:pt x="1140700" y="3298338"/>
                </a:moveTo>
                <a:cubicBezTo>
                  <a:pt x="1161325" y="3294035"/>
                  <a:pt x="1185430" y="3299760"/>
                  <a:pt x="1203546" y="3312105"/>
                </a:cubicBezTo>
                <a:cubicBezTo>
                  <a:pt x="1192877" y="3314781"/>
                  <a:pt x="1184524" y="3314061"/>
                  <a:pt x="1175159" y="3311310"/>
                </a:cubicBezTo>
                <a:cubicBezTo>
                  <a:pt x="1165793" y="3308558"/>
                  <a:pt x="1155417" y="3303779"/>
                  <a:pt x="1140700" y="3298338"/>
                </a:cubicBezTo>
                <a:close/>
                <a:moveTo>
                  <a:pt x="1552733" y="3290541"/>
                </a:moveTo>
                <a:lnTo>
                  <a:pt x="1564283" y="3293281"/>
                </a:lnTo>
                <a:cubicBezTo>
                  <a:pt x="1565816" y="3293465"/>
                  <a:pt x="1568943" y="3294143"/>
                  <a:pt x="1573355" y="3295204"/>
                </a:cubicBezTo>
                <a:lnTo>
                  <a:pt x="1585930" y="3298351"/>
                </a:lnTo>
                <a:lnTo>
                  <a:pt x="1593363" y="3297209"/>
                </a:lnTo>
                <a:cubicBezTo>
                  <a:pt x="1649023" y="3293336"/>
                  <a:pt x="1638917" y="3291660"/>
                  <a:pt x="1607867" y="3290973"/>
                </a:cubicBezTo>
                <a:close/>
                <a:moveTo>
                  <a:pt x="1123716" y="3286759"/>
                </a:moveTo>
                <a:cubicBezTo>
                  <a:pt x="1130084" y="3285936"/>
                  <a:pt x="1136172" y="3295250"/>
                  <a:pt x="1140700" y="3298338"/>
                </a:cubicBezTo>
                <a:cubicBezTo>
                  <a:pt x="1138564" y="3301474"/>
                  <a:pt x="1135984" y="3302009"/>
                  <a:pt x="1132305" y="3300650"/>
                </a:cubicBezTo>
                <a:cubicBezTo>
                  <a:pt x="1128626" y="3299291"/>
                  <a:pt x="1123844" y="3296032"/>
                  <a:pt x="1117305" y="3291569"/>
                </a:cubicBezTo>
                <a:cubicBezTo>
                  <a:pt x="1119440" y="3288436"/>
                  <a:pt x="1121593" y="3287035"/>
                  <a:pt x="1123716" y="3286759"/>
                </a:cubicBezTo>
                <a:close/>
                <a:moveTo>
                  <a:pt x="1257621" y="3267045"/>
                </a:moveTo>
                <a:lnTo>
                  <a:pt x="1231832" y="3274312"/>
                </a:lnTo>
                <a:lnTo>
                  <a:pt x="1313207" y="3294612"/>
                </a:lnTo>
                <a:cubicBezTo>
                  <a:pt x="1363343" y="3306653"/>
                  <a:pt x="1412470" y="3317570"/>
                  <a:pt x="1459490" y="3325904"/>
                </a:cubicBezTo>
                <a:cubicBezTo>
                  <a:pt x="1402680" y="3316254"/>
                  <a:pt x="1505276" y="3338755"/>
                  <a:pt x="1504220" y="3327325"/>
                </a:cubicBezTo>
                <a:cubicBezTo>
                  <a:pt x="1500691" y="3306553"/>
                  <a:pt x="1463761" y="3319638"/>
                  <a:pt x="1463761" y="3319638"/>
                </a:cubicBezTo>
                <a:close/>
                <a:moveTo>
                  <a:pt x="1446948" y="3260240"/>
                </a:moveTo>
                <a:cubicBezTo>
                  <a:pt x="1447834" y="3260930"/>
                  <a:pt x="1450190" y="3262767"/>
                  <a:pt x="1454907" y="3266439"/>
                </a:cubicBezTo>
                <a:cubicBezTo>
                  <a:pt x="1454907" y="3266439"/>
                  <a:pt x="1444295" y="3258176"/>
                  <a:pt x="1446948" y="3260240"/>
                </a:cubicBezTo>
                <a:close/>
                <a:moveTo>
                  <a:pt x="693634" y="3253930"/>
                </a:moveTo>
                <a:lnTo>
                  <a:pt x="866791" y="3257539"/>
                </a:lnTo>
                <a:lnTo>
                  <a:pt x="849546" y="3262878"/>
                </a:lnTo>
                <a:lnTo>
                  <a:pt x="811838" y="3277251"/>
                </a:lnTo>
                <a:lnTo>
                  <a:pt x="731990" y="3273904"/>
                </a:lnTo>
                <a:lnTo>
                  <a:pt x="649068" y="3267041"/>
                </a:lnTo>
                <a:lnTo>
                  <a:pt x="673095" y="3259210"/>
                </a:lnTo>
                <a:close/>
                <a:moveTo>
                  <a:pt x="1487105" y="3252115"/>
                </a:moveTo>
                <a:cubicBezTo>
                  <a:pt x="1484354" y="3249901"/>
                  <a:pt x="1495364" y="3258751"/>
                  <a:pt x="1495364" y="3258751"/>
                </a:cubicBezTo>
                <a:cubicBezTo>
                  <a:pt x="1490472" y="3254818"/>
                  <a:pt x="1488026" y="3252851"/>
                  <a:pt x="1487105" y="3252115"/>
                </a:cubicBezTo>
                <a:close/>
                <a:moveTo>
                  <a:pt x="1762777" y="3209175"/>
                </a:moveTo>
                <a:lnTo>
                  <a:pt x="1761027" y="3209538"/>
                </a:lnTo>
                <a:lnTo>
                  <a:pt x="1801974" y="3218460"/>
                </a:lnTo>
                <a:lnTo>
                  <a:pt x="1803165" y="3218191"/>
                </a:lnTo>
                <a:close/>
                <a:moveTo>
                  <a:pt x="864304" y="3195609"/>
                </a:moveTo>
                <a:cubicBezTo>
                  <a:pt x="859589" y="3199281"/>
                  <a:pt x="857232" y="3201118"/>
                  <a:pt x="856346" y="3201807"/>
                </a:cubicBezTo>
                <a:cubicBezTo>
                  <a:pt x="853695" y="3203871"/>
                  <a:pt x="864304" y="3195609"/>
                  <a:pt x="864304" y="3195609"/>
                </a:cubicBezTo>
                <a:close/>
                <a:moveTo>
                  <a:pt x="1634520" y="3193679"/>
                </a:moveTo>
                <a:lnTo>
                  <a:pt x="1485108" y="3221543"/>
                </a:lnTo>
                <a:lnTo>
                  <a:pt x="1478640" y="3219889"/>
                </a:lnTo>
                <a:cubicBezTo>
                  <a:pt x="1469363" y="3216740"/>
                  <a:pt x="1464767" y="3213992"/>
                  <a:pt x="1468843" y="3212622"/>
                </a:cubicBezTo>
                <a:cubicBezTo>
                  <a:pt x="1515699" y="3196881"/>
                  <a:pt x="1566820" y="3194139"/>
                  <a:pt x="1618580" y="3193722"/>
                </a:cubicBezTo>
                <a:close/>
                <a:moveTo>
                  <a:pt x="1586935" y="3169271"/>
                </a:moveTo>
                <a:cubicBezTo>
                  <a:pt x="1585240" y="3169834"/>
                  <a:pt x="1580710" y="3171338"/>
                  <a:pt x="1571657" y="3174348"/>
                </a:cubicBezTo>
                <a:cubicBezTo>
                  <a:pt x="1571657" y="3174348"/>
                  <a:pt x="1592026" y="3167577"/>
                  <a:pt x="1586935" y="3169271"/>
                </a:cubicBezTo>
                <a:close/>
                <a:moveTo>
                  <a:pt x="823538" y="3149454"/>
                </a:moveTo>
                <a:cubicBezTo>
                  <a:pt x="818571" y="3152953"/>
                  <a:pt x="816089" y="3154706"/>
                  <a:pt x="815156" y="3155363"/>
                </a:cubicBezTo>
                <a:cubicBezTo>
                  <a:pt x="812362" y="3157330"/>
                  <a:pt x="823538" y="3149454"/>
                  <a:pt x="823538" y="3149454"/>
                </a:cubicBezTo>
                <a:close/>
                <a:moveTo>
                  <a:pt x="823538" y="3149454"/>
                </a:moveTo>
                <a:lnTo>
                  <a:pt x="855694" y="3156239"/>
                </a:lnTo>
                <a:lnTo>
                  <a:pt x="848974" y="3156501"/>
                </a:lnTo>
                <a:close/>
                <a:moveTo>
                  <a:pt x="1417890" y="3136092"/>
                </a:moveTo>
                <a:cubicBezTo>
                  <a:pt x="1424986" y="3135954"/>
                  <a:pt x="1433590" y="3136849"/>
                  <a:pt x="1439629" y="3140965"/>
                </a:cubicBezTo>
                <a:cubicBezTo>
                  <a:pt x="1444410" y="3144221"/>
                  <a:pt x="1444760" y="3146278"/>
                  <a:pt x="1442565" y="3147366"/>
                </a:cubicBezTo>
                <a:cubicBezTo>
                  <a:pt x="1439277" y="3148997"/>
                  <a:pt x="1430266" y="3148453"/>
                  <a:pt x="1421918" y="3146524"/>
                </a:cubicBezTo>
                <a:cubicBezTo>
                  <a:pt x="1413564" y="3144596"/>
                  <a:pt x="1405871" y="3141287"/>
                  <a:pt x="1405211" y="3137395"/>
                </a:cubicBezTo>
                <a:cubicBezTo>
                  <a:pt x="1405211" y="3137395"/>
                  <a:pt x="1410797" y="3136227"/>
                  <a:pt x="1417890" y="3136092"/>
                </a:cubicBezTo>
                <a:close/>
                <a:moveTo>
                  <a:pt x="1962919" y="3008770"/>
                </a:moveTo>
                <a:cubicBezTo>
                  <a:pt x="1963521" y="3007985"/>
                  <a:pt x="1963369" y="3008182"/>
                  <a:pt x="1962805" y="3008918"/>
                </a:cubicBezTo>
                <a:lnTo>
                  <a:pt x="1960310" y="3012176"/>
                </a:lnTo>
                <a:lnTo>
                  <a:pt x="1960312" y="3012176"/>
                </a:lnTo>
                <a:close/>
                <a:moveTo>
                  <a:pt x="1018646" y="2922370"/>
                </a:moveTo>
                <a:cubicBezTo>
                  <a:pt x="1029528" y="2922225"/>
                  <a:pt x="1045829" y="2924748"/>
                  <a:pt x="1067534" y="2932284"/>
                </a:cubicBezTo>
                <a:cubicBezTo>
                  <a:pt x="1043013" y="2937887"/>
                  <a:pt x="1025416" y="2937955"/>
                  <a:pt x="1014721" y="2935829"/>
                </a:cubicBezTo>
                <a:cubicBezTo>
                  <a:pt x="1004027" y="2933701"/>
                  <a:pt x="1000232" y="2929380"/>
                  <a:pt x="1003316" y="2926202"/>
                </a:cubicBezTo>
                <a:cubicBezTo>
                  <a:pt x="1005371" y="2924086"/>
                  <a:pt x="1010484" y="2922476"/>
                  <a:pt x="1018646" y="2922370"/>
                </a:cubicBezTo>
                <a:close/>
                <a:moveTo>
                  <a:pt x="1210031" y="2858478"/>
                </a:moveTo>
                <a:cubicBezTo>
                  <a:pt x="1210031" y="2858478"/>
                  <a:pt x="1219619" y="2866868"/>
                  <a:pt x="1217220" y="2864770"/>
                </a:cubicBezTo>
                <a:cubicBezTo>
                  <a:pt x="1216422" y="2864072"/>
                  <a:pt x="1214292" y="2862207"/>
                  <a:pt x="1210031" y="2858478"/>
                </a:cubicBezTo>
                <a:close/>
                <a:moveTo>
                  <a:pt x="1203090" y="2852594"/>
                </a:moveTo>
                <a:cubicBezTo>
                  <a:pt x="1203861" y="2853249"/>
                  <a:pt x="1205917" y="2854991"/>
                  <a:pt x="1210031" y="2858478"/>
                </a:cubicBezTo>
                <a:cubicBezTo>
                  <a:pt x="1210031" y="2858478"/>
                  <a:pt x="1200775" y="2850633"/>
                  <a:pt x="1203090" y="2852594"/>
                </a:cubicBezTo>
                <a:close/>
                <a:moveTo>
                  <a:pt x="2142517" y="2723232"/>
                </a:moveTo>
                <a:lnTo>
                  <a:pt x="2138636" y="2723927"/>
                </a:lnTo>
                <a:lnTo>
                  <a:pt x="2138448" y="2725797"/>
                </a:lnTo>
                <a:cubicBezTo>
                  <a:pt x="2139103" y="2728080"/>
                  <a:pt x="2140108" y="2726557"/>
                  <a:pt x="2141520" y="2724299"/>
                </a:cubicBezTo>
                <a:close/>
                <a:moveTo>
                  <a:pt x="1852846" y="2722170"/>
                </a:moveTo>
                <a:cubicBezTo>
                  <a:pt x="1844596" y="2723255"/>
                  <a:pt x="1837076" y="2726890"/>
                  <a:pt x="1835362" y="2733917"/>
                </a:cubicBezTo>
                <a:cubicBezTo>
                  <a:pt x="1835362" y="2733917"/>
                  <a:pt x="1865036" y="2741160"/>
                  <a:pt x="1876694" y="2734077"/>
                </a:cubicBezTo>
                <a:cubicBezTo>
                  <a:pt x="1878966" y="2730700"/>
                  <a:pt x="1877804" y="2727832"/>
                  <a:pt x="1874714" y="2725719"/>
                </a:cubicBezTo>
                <a:cubicBezTo>
                  <a:pt x="1870076" y="2722550"/>
                  <a:pt x="1861095" y="2721086"/>
                  <a:pt x="1852846" y="2722170"/>
                </a:cubicBezTo>
                <a:close/>
                <a:moveTo>
                  <a:pt x="1460694" y="2611709"/>
                </a:moveTo>
                <a:lnTo>
                  <a:pt x="1486814" y="2612501"/>
                </a:lnTo>
                <a:lnTo>
                  <a:pt x="1485551" y="2612747"/>
                </a:lnTo>
                <a:cubicBezTo>
                  <a:pt x="1460426" y="2617164"/>
                  <a:pt x="1443101" y="2619180"/>
                  <a:pt x="1454768" y="2613844"/>
                </a:cubicBezTo>
                <a:close/>
                <a:moveTo>
                  <a:pt x="1341491" y="2488248"/>
                </a:moveTo>
                <a:lnTo>
                  <a:pt x="1349065" y="2488404"/>
                </a:lnTo>
                <a:lnTo>
                  <a:pt x="1413125" y="2489892"/>
                </a:lnTo>
                <a:lnTo>
                  <a:pt x="1373458" y="2501606"/>
                </a:lnTo>
                <a:cubicBezTo>
                  <a:pt x="1342605" y="2510210"/>
                  <a:pt x="1308728" y="2518490"/>
                  <a:pt x="1271716" y="2524351"/>
                </a:cubicBezTo>
                <a:cubicBezTo>
                  <a:pt x="1271716" y="2524351"/>
                  <a:pt x="1255545" y="2526197"/>
                  <a:pt x="1251413" y="2519396"/>
                </a:cubicBezTo>
                <a:cubicBezTo>
                  <a:pt x="1257101" y="2507959"/>
                  <a:pt x="1294284" y="2498002"/>
                  <a:pt x="1333522" y="2489789"/>
                </a:cubicBezTo>
                <a:close/>
                <a:moveTo>
                  <a:pt x="1441445" y="2470045"/>
                </a:moveTo>
                <a:lnTo>
                  <a:pt x="1466885" y="2474851"/>
                </a:lnTo>
                <a:lnTo>
                  <a:pt x="1457057" y="2476918"/>
                </a:lnTo>
                <a:lnTo>
                  <a:pt x="1422253" y="2487196"/>
                </a:lnTo>
                <a:lnTo>
                  <a:pt x="1415132" y="2486281"/>
                </a:lnTo>
                <a:cubicBezTo>
                  <a:pt x="1411660" y="2485228"/>
                  <a:pt x="1410644" y="2483754"/>
                  <a:pt x="1413161" y="2481598"/>
                </a:cubicBezTo>
                <a:close/>
                <a:moveTo>
                  <a:pt x="1513663" y="2464304"/>
                </a:moveTo>
                <a:lnTo>
                  <a:pt x="1501879" y="2467494"/>
                </a:lnTo>
                <a:lnTo>
                  <a:pt x="1496236" y="2468679"/>
                </a:lnTo>
                <a:lnTo>
                  <a:pt x="1486296" y="2465845"/>
                </a:lnTo>
                <a:lnTo>
                  <a:pt x="1494674" y="2465258"/>
                </a:lnTo>
                <a:close/>
                <a:moveTo>
                  <a:pt x="1883976" y="2433007"/>
                </a:moveTo>
                <a:cubicBezTo>
                  <a:pt x="1881061" y="2434778"/>
                  <a:pt x="1879603" y="2435665"/>
                  <a:pt x="1878432" y="2435378"/>
                </a:cubicBezTo>
                <a:lnTo>
                  <a:pt x="1876860" y="2433464"/>
                </a:lnTo>
                <a:close/>
                <a:moveTo>
                  <a:pt x="1874604" y="2430721"/>
                </a:moveTo>
                <a:lnTo>
                  <a:pt x="1876860" y="2433464"/>
                </a:lnTo>
                <a:lnTo>
                  <a:pt x="1864903" y="2434230"/>
                </a:lnTo>
                <a:close/>
                <a:moveTo>
                  <a:pt x="1325557" y="2369958"/>
                </a:moveTo>
                <a:lnTo>
                  <a:pt x="1326618" y="2371706"/>
                </a:lnTo>
                <a:cubicBezTo>
                  <a:pt x="1327494" y="2373147"/>
                  <a:pt x="1328195" y="2374303"/>
                  <a:pt x="1328195" y="2374303"/>
                </a:cubicBezTo>
                <a:close/>
                <a:moveTo>
                  <a:pt x="1323463" y="2366515"/>
                </a:moveTo>
                <a:cubicBezTo>
                  <a:pt x="1322938" y="2365649"/>
                  <a:pt x="1323289" y="2366226"/>
                  <a:pt x="1323990" y="2367379"/>
                </a:cubicBezTo>
                <a:lnTo>
                  <a:pt x="1325557" y="2369958"/>
                </a:lnTo>
                <a:close/>
                <a:moveTo>
                  <a:pt x="1993669" y="2315807"/>
                </a:moveTo>
                <a:cubicBezTo>
                  <a:pt x="1993669" y="2315807"/>
                  <a:pt x="1999978" y="2326188"/>
                  <a:pt x="1998400" y="2323594"/>
                </a:cubicBezTo>
                <a:cubicBezTo>
                  <a:pt x="1997874" y="2322729"/>
                  <a:pt x="1996472" y="2320420"/>
                  <a:pt x="1993669" y="2315807"/>
                </a:cubicBezTo>
                <a:close/>
                <a:moveTo>
                  <a:pt x="1986727" y="2309923"/>
                </a:moveTo>
                <a:cubicBezTo>
                  <a:pt x="1984414" y="2307962"/>
                  <a:pt x="1993669" y="2315807"/>
                  <a:pt x="1993669" y="2315807"/>
                </a:cubicBezTo>
                <a:cubicBezTo>
                  <a:pt x="1989555" y="2312319"/>
                  <a:pt x="1987499" y="2310577"/>
                  <a:pt x="1986727" y="2309923"/>
                </a:cubicBezTo>
                <a:close/>
                <a:moveTo>
                  <a:pt x="2024269" y="2303843"/>
                </a:moveTo>
                <a:cubicBezTo>
                  <a:pt x="2025067" y="2304543"/>
                  <a:pt x="2027198" y="2306407"/>
                  <a:pt x="2031460" y="2310137"/>
                </a:cubicBezTo>
                <a:cubicBezTo>
                  <a:pt x="2031460" y="2310137"/>
                  <a:pt x="2021872" y="2301746"/>
                  <a:pt x="2024269" y="2303843"/>
                </a:cubicBezTo>
                <a:close/>
                <a:moveTo>
                  <a:pt x="2060663" y="2298544"/>
                </a:moveTo>
                <a:cubicBezTo>
                  <a:pt x="2070766" y="2296563"/>
                  <a:pt x="2081099" y="2296602"/>
                  <a:pt x="2091252" y="2299079"/>
                </a:cubicBezTo>
                <a:cubicBezTo>
                  <a:pt x="2066964" y="2313838"/>
                  <a:pt x="2044373" y="2318254"/>
                  <a:pt x="2031460" y="2310137"/>
                </a:cubicBezTo>
                <a:cubicBezTo>
                  <a:pt x="2040689" y="2304529"/>
                  <a:pt x="2050561" y="2300525"/>
                  <a:pt x="2060663" y="2298544"/>
                </a:cubicBezTo>
                <a:close/>
                <a:moveTo>
                  <a:pt x="1211576" y="2236873"/>
                </a:moveTo>
                <a:lnTo>
                  <a:pt x="1212676" y="2236938"/>
                </a:lnTo>
                <a:lnTo>
                  <a:pt x="1201164" y="2241311"/>
                </a:lnTo>
                <a:cubicBezTo>
                  <a:pt x="1190806" y="2245610"/>
                  <a:pt x="1180265" y="2250019"/>
                  <a:pt x="1169404" y="2253626"/>
                </a:cubicBezTo>
                <a:lnTo>
                  <a:pt x="1160777" y="2255546"/>
                </a:lnTo>
                <a:lnTo>
                  <a:pt x="1145085" y="2252166"/>
                </a:lnTo>
                <a:cubicBezTo>
                  <a:pt x="1132768" y="2248403"/>
                  <a:pt x="1134697" y="2244024"/>
                  <a:pt x="1168514" y="2239684"/>
                </a:cubicBezTo>
                <a:cubicBezTo>
                  <a:pt x="1182163" y="2237441"/>
                  <a:pt x="1196828" y="2236707"/>
                  <a:pt x="1211576" y="2236873"/>
                </a:cubicBezTo>
                <a:close/>
                <a:moveTo>
                  <a:pt x="1381146" y="2225990"/>
                </a:moveTo>
                <a:lnTo>
                  <a:pt x="1387041" y="2227378"/>
                </a:lnTo>
                <a:lnTo>
                  <a:pt x="1370168" y="2231728"/>
                </a:lnTo>
                <a:close/>
                <a:moveTo>
                  <a:pt x="1443997" y="2213107"/>
                </a:moveTo>
                <a:lnTo>
                  <a:pt x="1423437" y="2217993"/>
                </a:lnTo>
                <a:lnTo>
                  <a:pt x="1422105" y="2218336"/>
                </a:lnTo>
                <a:lnTo>
                  <a:pt x="1423213" y="2217702"/>
                </a:lnTo>
                <a:cubicBezTo>
                  <a:pt x="1426180" y="2216412"/>
                  <a:pt x="1428585" y="2215603"/>
                  <a:pt x="1428585" y="2215603"/>
                </a:cubicBezTo>
                <a:close/>
                <a:moveTo>
                  <a:pt x="1847099" y="2203429"/>
                </a:moveTo>
                <a:lnTo>
                  <a:pt x="1849493" y="2206556"/>
                </a:lnTo>
                <a:lnTo>
                  <a:pt x="1849707" y="2206835"/>
                </a:lnTo>
                <a:cubicBezTo>
                  <a:pt x="1850308" y="2207620"/>
                  <a:pt x="1850158" y="2207424"/>
                  <a:pt x="1849594" y="2206688"/>
                </a:cubicBezTo>
                <a:lnTo>
                  <a:pt x="1849493" y="2206556"/>
                </a:lnTo>
                <a:lnTo>
                  <a:pt x="1847101" y="2203430"/>
                </a:lnTo>
                <a:close/>
                <a:moveTo>
                  <a:pt x="1320929" y="2067326"/>
                </a:moveTo>
                <a:cubicBezTo>
                  <a:pt x="1324636" y="2067153"/>
                  <a:pt x="1327711" y="2067424"/>
                  <a:pt x="1329355" y="2068239"/>
                </a:cubicBezTo>
                <a:cubicBezTo>
                  <a:pt x="1331548" y="2069328"/>
                  <a:pt x="1331198" y="2071384"/>
                  <a:pt x="1326418" y="2074641"/>
                </a:cubicBezTo>
                <a:cubicBezTo>
                  <a:pt x="1314341" y="2082876"/>
                  <a:pt x="1292000" y="2078212"/>
                  <a:pt x="1292000" y="2078212"/>
                </a:cubicBezTo>
                <a:cubicBezTo>
                  <a:pt x="1292659" y="2074319"/>
                  <a:pt x="1300353" y="2071008"/>
                  <a:pt x="1308706" y="2069082"/>
                </a:cubicBezTo>
                <a:cubicBezTo>
                  <a:pt x="1312882" y="2068117"/>
                  <a:pt x="1317221" y="2067499"/>
                  <a:pt x="1320929" y="2067326"/>
                </a:cubicBezTo>
                <a:close/>
                <a:moveTo>
                  <a:pt x="1420633" y="2042608"/>
                </a:moveTo>
                <a:lnTo>
                  <a:pt x="1308851" y="2066602"/>
                </a:lnTo>
                <a:lnTo>
                  <a:pt x="1294365" y="2065525"/>
                </a:lnTo>
                <a:cubicBezTo>
                  <a:pt x="1280480" y="2064715"/>
                  <a:pt x="1265578" y="2063986"/>
                  <a:pt x="1249073" y="2063359"/>
                </a:cubicBezTo>
                <a:lnTo>
                  <a:pt x="1221691" y="2062585"/>
                </a:lnTo>
                <a:lnTo>
                  <a:pt x="1231928" y="2060163"/>
                </a:lnTo>
                <a:lnTo>
                  <a:pt x="1267556" y="2050032"/>
                </a:lnTo>
                <a:lnTo>
                  <a:pt x="1284340" y="2050238"/>
                </a:lnTo>
                <a:close/>
                <a:moveTo>
                  <a:pt x="1458445" y="2041259"/>
                </a:moveTo>
                <a:cubicBezTo>
                  <a:pt x="1467499" y="2044268"/>
                  <a:pt x="1472028" y="2045771"/>
                  <a:pt x="1473724" y="2046334"/>
                </a:cubicBezTo>
                <a:cubicBezTo>
                  <a:pt x="1478815" y="2048028"/>
                  <a:pt x="1458445" y="2041259"/>
                  <a:pt x="1458445" y="2041259"/>
                </a:cubicBezTo>
                <a:close/>
                <a:moveTo>
                  <a:pt x="972188" y="2004428"/>
                </a:moveTo>
                <a:lnTo>
                  <a:pt x="937241" y="2012802"/>
                </a:lnTo>
                <a:lnTo>
                  <a:pt x="912228" y="2015446"/>
                </a:lnTo>
                <a:cubicBezTo>
                  <a:pt x="851009" y="2022492"/>
                  <a:pt x="790116" y="2029600"/>
                  <a:pt x="730568" y="2036374"/>
                </a:cubicBezTo>
                <a:lnTo>
                  <a:pt x="706775" y="2038968"/>
                </a:lnTo>
                <a:lnTo>
                  <a:pt x="728383" y="2026047"/>
                </a:lnTo>
                <a:lnTo>
                  <a:pt x="750684" y="2023552"/>
                </a:lnTo>
                <a:cubicBezTo>
                  <a:pt x="823259" y="2016235"/>
                  <a:pt x="891932" y="2010760"/>
                  <a:pt x="937298" y="2008052"/>
                </a:cubicBezTo>
                <a:close/>
                <a:moveTo>
                  <a:pt x="1727811" y="1988545"/>
                </a:moveTo>
                <a:lnTo>
                  <a:pt x="1723617" y="1989550"/>
                </a:lnTo>
                <a:lnTo>
                  <a:pt x="1654674" y="2004575"/>
                </a:lnTo>
                <a:lnTo>
                  <a:pt x="1656428" y="2004899"/>
                </a:lnTo>
                <a:lnTo>
                  <a:pt x="1728594" y="1988789"/>
                </a:lnTo>
                <a:close/>
                <a:moveTo>
                  <a:pt x="1800391" y="1971146"/>
                </a:moveTo>
                <a:lnTo>
                  <a:pt x="1749371" y="1983376"/>
                </a:lnTo>
                <a:lnTo>
                  <a:pt x="1751406" y="1983695"/>
                </a:lnTo>
                <a:lnTo>
                  <a:pt x="1753587" y="1983209"/>
                </a:lnTo>
                <a:lnTo>
                  <a:pt x="1806235" y="1972469"/>
                </a:lnTo>
                <a:close/>
                <a:moveTo>
                  <a:pt x="1605542" y="1959292"/>
                </a:moveTo>
                <a:lnTo>
                  <a:pt x="1603414" y="1961003"/>
                </a:lnTo>
                <a:cubicBezTo>
                  <a:pt x="1601006" y="1962939"/>
                  <a:pt x="1598941" y="1964597"/>
                  <a:pt x="1600317" y="1963491"/>
                </a:cubicBezTo>
                <a:close/>
                <a:moveTo>
                  <a:pt x="1076396" y="1932010"/>
                </a:moveTo>
                <a:lnTo>
                  <a:pt x="1066230" y="1934144"/>
                </a:lnTo>
                <a:lnTo>
                  <a:pt x="1061264" y="1932643"/>
                </a:lnTo>
                <a:close/>
                <a:moveTo>
                  <a:pt x="1556147" y="1896618"/>
                </a:moveTo>
                <a:lnTo>
                  <a:pt x="1526362" y="1903680"/>
                </a:lnTo>
                <a:cubicBezTo>
                  <a:pt x="1507595" y="1908310"/>
                  <a:pt x="1490305" y="1912786"/>
                  <a:pt x="1476940" y="1916199"/>
                </a:cubicBezTo>
                <a:lnTo>
                  <a:pt x="1463499" y="1919563"/>
                </a:lnTo>
                <a:lnTo>
                  <a:pt x="1488672" y="1915576"/>
                </a:lnTo>
                <a:lnTo>
                  <a:pt x="1545654" y="1908710"/>
                </a:lnTo>
                <a:lnTo>
                  <a:pt x="1554493" y="1898399"/>
                </a:lnTo>
                <a:close/>
                <a:moveTo>
                  <a:pt x="1427344" y="1830079"/>
                </a:moveTo>
                <a:lnTo>
                  <a:pt x="1377026" y="1839660"/>
                </a:lnTo>
                <a:lnTo>
                  <a:pt x="1376142" y="1839881"/>
                </a:lnTo>
                <a:lnTo>
                  <a:pt x="1368574" y="1842029"/>
                </a:lnTo>
                <a:cubicBezTo>
                  <a:pt x="1167504" y="1900303"/>
                  <a:pt x="1321109" y="1869920"/>
                  <a:pt x="1407571" y="1838713"/>
                </a:cubicBezTo>
                <a:close/>
                <a:moveTo>
                  <a:pt x="2074694" y="1814292"/>
                </a:moveTo>
                <a:cubicBezTo>
                  <a:pt x="1964319" y="1827482"/>
                  <a:pt x="1838404" y="1850118"/>
                  <a:pt x="1707538" y="1876924"/>
                </a:cubicBezTo>
                <a:lnTo>
                  <a:pt x="1313348" y="1963994"/>
                </a:lnTo>
                <a:lnTo>
                  <a:pt x="1391590" y="1954432"/>
                </a:lnTo>
                <a:lnTo>
                  <a:pt x="1584058" y="1928328"/>
                </a:lnTo>
                <a:lnTo>
                  <a:pt x="1603193" y="1922202"/>
                </a:lnTo>
                <a:cubicBezTo>
                  <a:pt x="1656919" y="1907181"/>
                  <a:pt x="1712702" y="1893906"/>
                  <a:pt x="1771713" y="1882659"/>
                </a:cubicBezTo>
                <a:lnTo>
                  <a:pt x="1827697" y="1870784"/>
                </a:lnTo>
                <a:lnTo>
                  <a:pt x="1834615" y="1867270"/>
                </a:lnTo>
                <a:lnTo>
                  <a:pt x="1872010" y="1861387"/>
                </a:lnTo>
                <a:lnTo>
                  <a:pt x="1933145" y="1848419"/>
                </a:lnTo>
                <a:cubicBezTo>
                  <a:pt x="1985042" y="1837504"/>
                  <a:pt x="2033626" y="1826608"/>
                  <a:pt x="2074694" y="1814292"/>
                </a:cubicBezTo>
                <a:close/>
                <a:moveTo>
                  <a:pt x="1533783" y="1807289"/>
                </a:moveTo>
                <a:cubicBezTo>
                  <a:pt x="1521477" y="1808053"/>
                  <a:pt x="1503728" y="1811438"/>
                  <a:pt x="1503728" y="1811438"/>
                </a:cubicBezTo>
                <a:cubicBezTo>
                  <a:pt x="1500457" y="1813668"/>
                  <a:pt x="1499623" y="1815957"/>
                  <a:pt x="1500606" y="1817871"/>
                </a:cubicBezTo>
                <a:lnTo>
                  <a:pt x="1504793" y="1820117"/>
                </a:lnTo>
                <a:lnTo>
                  <a:pt x="1521179" y="1818507"/>
                </a:lnTo>
                <a:lnTo>
                  <a:pt x="1533051" y="1816966"/>
                </a:lnTo>
                <a:lnTo>
                  <a:pt x="1541710" y="1813091"/>
                </a:lnTo>
                <a:cubicBezTo>
                  <a:pt x="1546239" y="1810003"/>
                  <a:pt x="1546128" y="1808356"/>
                  <a:pt x="1543416" y="1807622"/>
                </a:cubicBezTo>
                <a:cubicBezTo>
                  <a:pt x="1541382" y="1807072"/>
                  <a:pt x="1537884" y="1807036"/>
                  <a:pt x="1533783" y="1807289"/>
                </a:cubicBezTo>
                <a:close/>
                <a:moveTo>
                  <a:pt x="1170460" y="1745629"/>
                </a:moveTo>
                <a:lnTo>
                  <a:pt x="1170581" y="1745755"/>
                </a:lnTo>
                <a:lnTo>
                  <a:pt x="1170665" y="1745669"/>
                </a:lnTo>
                <a:close/>
                <a:moveTo>
                  <a:pt x="1517081" y="1743432"/>
                </a:moveTo>
                <a:lnTo>
                  <a:pt x="1498538" y="1746889"/>
                </a:lnTo>
                <a:cubicBezTo>
                  <a:pt x="1484967" y="1749523"/>
                  <a:pt x="1473952" y="1751644"/>
                  <a:pt x="1470151" y="1751958"/>
                </a:cubicBezTo>
                <a:cubicBezTo>
                  <a:pt x="1345329" y="1778584"/>
                  <a:pt x="1326587" y="1774008"/>
                  <a:pt x="1185974" y="1800919"/>
                </a:cubicBezTo>
                <a:cubicBezTo>
                  <a:pt x="1148772" y="1807561"/>
                  <a:pt x="1120352" y="1815518"/>
                  <a:pt x="1088981" y="1818616"/>
                </a:cubicBezTo>
                <a:cubicBezTo>
                  <a:pt x="1071048" y="1819204"/>
                  <a:pt x="1065118" y="1817653"/>
                  <a:pt x="1066745" y="1814856"/>
                </a:cubicBezTo>
                <a:lnTo>
                  <a:pt x="1080766" y="1808039"/>
                </a:lnTo>
                <a:lnTo>
                  <a:pt x="1175008" y="1800324"/>
                </a:lnTo>
                <a:lnTo>
                  <a:pt x="1387918" y="1758446"/>
                </a:lnTo>
                <a:close/>
                <a:moveTo>
                  <a:pt x="824272" y="1737742"/>
                </a:moveTo>
                <a:lnTo>
                  <a:pt x="849570" y="1739587"/>
                </a:lnTo>
                <a:lnTo>
                  <a:pt x="850120" y="1741352"/>
                </a:lnTo>
                <a:cubicBezTo>
                  <a:pt x="842293" y="1748541"/>
                  <a:pt x="839674" y="1739404"/>
                  <a:pt x="835106" y="1740714"/>
                </a:cubicBezTo>
                <a:cubicBezTo>
                  <a:pt x="823409" y="1740154"/>
                  <a:pt x="819607" y="1739286"/>
                  <a:pt x="820206" y="1738458"/>
                </a:cubicBezTo>
                <a:close/>
                <a:moveTo>
                  <a:pt x="1003843" y="1716023"/>
                </a:moveTo>
                <a:cubicBezTo>
                  <a:pt x="1006011" y="1716947"/>
                  <a:pt x="1007629" y="1718183"/>
                  <a:pt x="1007797" y="1719447"/>
                </a:cubicBezTo>
                <a:cubicBezTo>
                  <a:pt x="1007967" y="1720713"/>
                  <a:pt x="1006690" y="1722006"/>
                  <a:pt x="1003074" y="1723042"/>
                </a:cubicBezTo>
                <a:cubicBezTo>
                  <a:pt x="998505" y="1724352"/>
                  <a:pt x="991318" y="1716525"/>
                  <a:pt x="991318" y="1716525"/>
                </a:cubicBezTo>
                <a:cubicBezTo>
                  <a:pt x="992947" y="1713587"/>
                  <a:pt x="999503" y="1714178"/>
                  <a:pt x="1003843" y="1716023"/>
                </a:cubicBezTo>
                <a:close/>
                <a:moveTo>
                  <a:pt x="536605" y="1687400"/>
                </a:moveTo>
                <a:lnTo>
                  <a:pt x="538868" y="1687534"/>
                </a:lnTo>
                <a:lnTo>
                  <a:pt x="494376" y="1692738"/>
                </a:lnTo>
                <a:lnTo>
                  <a:pt x="498016" y="1690540"/>
                </a:lnTo>
                <a:lnTo>
                  <a:pt x="502038" y="1688958"/>
                </a:lnTo>
                <a:close/>
                <a:moveTo>
                  <a:pt x="552668" y="1538212"/>
                </a:moveTo>
                <a:lnTo>
                  <a:pt x="544398" y="1540541"/>
                </a:lnTo>
                <a:lnTo>
                  <a:pt x="532655" y="1540397"/>
                </a:lnTo>
                <a:lnTo>
                  <a:pt x="540917" y="1539443"/>
                </a:lnTo>
                <a:close/>
                <a:moveTo>
                  <a:pt x="1650565" y="1526510"/>
                </a:moveTo>
                <a:lnTo>
                  <a:pt x="1642801" y="1527138"/>
                </a:lnTo>
                <a:lnTo>
                  <a:pt x="1609306" y="1531722"/>
                </a:lnTo>
                <a:lnTo>
                  <a:pt x="1596048" y="1531046"/>
                </a:lnTo>
                <a:lnTo>
                  <a:pt x="1461181" y="1547325"/>
                </a:lnTo>
                <a:cubicBezTo>
                  <a:pt x="1414642" y="1554062"/>
                  <a:pt x="1367633" y="1562151"/>
                  <a:pt x="1320306" y="1572110"/>
                </a:cubicBezTo>
                <a:cubicBezTo>
                  <a:pt x="1308174" y="1573772"/>
                  <a:pt x="1302604" y="1574747"/>
                  <a:pt x="1301374" y="1575276"/>
                </a:cubicBezTo>
                <a:cubicBezTo>
                  <a:pt x="1297680" y="1576863"/>
                  <a:pt x="1333039" y="1574445"/>
                  <a:pt x="1347433" y="1574547"/>
                </a:cubicBezTo>
                <a:cubicBezTo>
                  <a:pt x="1398652" y="1565239"/>
                  <a:pt x="1449315" y="1558033"/>
                  <a:pt x="1499695" y="1552189"/>
                </a:cubicBezTo>
                <a:lnTo>
                  <a:pt x="1580860" y="1544543"/>
                </a:lnTo>
                <a:lnTo>
                  <a:pt x="1577243" y="1542094"/>
                </a:lnTo>
                <a:cubicBezTo>
                  <a:pt x="1574118" y="1537532"/>
                  <a:pt x="1580431" y="1532630"/>
                  <a:pt x="1618186" y="1531268"/>
                </a:cubicBezTo>
                <a:cubicBezTo>
                  <a:pt x="1676267" y="1530492"/>
                  <a:pt x="1632855" y="1545561"/>
                  <a:pt x="1668119" y="1527754"/>
                </a:cubicBezTo>
                <a:cubicBezTo>
                  <a:pt x="1662087" y="1530801"/>
                  <a:pt x="1657136" y="1531088"/>
                  <a:pt x="1653322" y="1529588"/>
                </a:cubicBezTo>
                <a:close/>
                <a:moveTo>
                  <a:pt x="731271" y="1521388"/>
                </a:moveTo>
                <a:cubicBezTo>
                  <a:pt x="731906" y="1521885"/>
                  <a:pt x="733604" y="1523207"/>
                  <a:pt x="736998" y="1525850"/>
                </a:cubicBezTo>
                <a:cubicBezTo>
                  <a:pt x="736998" y="1525850"/>
                  <a:pt x="729361" y="1519902"/>
                  <a:pt x="731271" y="1521388"/>
                </a:cubicBezTo>
                <a:close/>
                <a:moveTo>
                  <a:pt x="459452" y="1519843"/>
                </a:moveTo>
                <a:lnTo>
                  <a:pt x="412532" y="1525538"/>
                </a:lnTo>
                <a:lnTo>
                  <a:pt x="425282" y="1521009"/>
                </a:lnTo>
                <a:lnTo>
                  <a:pt x="424138" y="1519876"/>
                </a:lnTo>
                <a:close/>
                <a:moveTo>
                  <a:pt x="189038" y="1516846"/>
                </a:moveTo>
                <a:lnTo>
                  <a:pt x="313676" y="1519443"/>
                </a:lnTo>
                <a:lnTo>
                  <a:pt x="301262" y="1523288"/>
                </a:lnTo>
                <a:lnTo>
                  <a:pt x="274120" y="1533633"/>
                </a:lnTo>
                <a:lnTo>
                  <a:pt x="216647" y="1531222"/>
                </a:lnTo>
                <a:lnTo>
                  <a:pt x="156959" y="1526284"/>
                </a:lnTo>
                <a:lnTo>
                  <a:pt x="174253" y="1520648"/>
                </a:lnTo>
                <a:close/>
                <a:moveTo>
                  <a:pt x="760175" y="1515540"/>
                </a:moveTo>
                <a:cubicBezTo>
                  <a:pt x="758195" y="1513946"/>
                  <a:pt x="766121" y="1520316"/>
                  <a:pt x="766121" y="1520316"/>
                </a:cubicBezTo>
                <a:cubicBezTo>
                  <a:pt x="762598" y="1517485"/>
                  <a:pt x="760837" y="1516070"/>
                  <a:pt x="760175" y="1515540"/>
                </a:cubicBezTo>
                <a:close/>
                <a:moveTo>
                  <a:pt x="645949" y="1507594"/>
                </a:moveTo>
                <a:lnTo>
                  <a:pt x="677555" y="1508821"/>
                </a:lnTo>
                <a:lnTo>
                  <a:pt x="653966" y="1513682"/>
                </a:lnTo>
                <a:lnTo>
                  <a:pt x="588201" y="1521870"/>
                </a:lnTo>
                <a:cubicBezTo>
                  <a:pt x="565560" y="1525168"/>
                  <a:pt x="543002" y="1528752"/>
                  <a:pt x="519005" y="1532259"/>
                </a:cubicBezTo>
                <a:lnTo>
                  <a:pt x="462040" y="1539526"/>
                </a:lnTo>
                <a:lnTo>
                  <a:pt x="394965" y="1538698"/>
                </a:lnTo>
                <a:lnTo>
                  <a:pt x="372167" y="1537744"/>
                </a:lnTo>
                <a:lnTo>
                  <a:pt x="386655" y="1533367"/>
                </a:lnTo>
                <a:lnTo>
                  <a:pt x="393009" y="1531447"/>
                </a:lnTo>
                <a:lnTo>
                  <a:pt x="434352" y="1526635"/>
                </a:lnTo>
                <a:lnTo>
                  <a:pt x="566614" y="1514089"/>
                </a:lnTo>
                <a:close/>
                <a:moveTo>
                  <a:pt x="866284" y="1473477"/>
                </a:moveTo>
                <a:lnTo>
                  <a:pt x="758737" y="1493534"/>
                </a:lnTo>
                <a:lnTo>
                  <a:pt x="754081" y="1492344"/>
                </a:lnTo>
                <a:cubicBezTo>
                  <a:pt x="747405" y="1490077"/>
                  <a:pt x="744097" y="1488098"/>
                  <a:pt x="747029" y="1487113"/>
                </a:cubicBezTo>
                <a:cubicBezTo>
                  <a:pt x="780756" y="1475782"/>
                  <a:pt x="817553" y="1473808"/>
                  <a:pt x="854809" y="1473509"/>
                </a:cubicBezTo>
                <a:close/>
                <a:moveTo>
                  <a:pt x="1039022" y="1470292"/>
                </a:moveTo>
                <a:cubicBezTo>
                  <a:pt x="1035750" y="1469993"/>
                  <a:pt x="1028344" y="1470705"/>
                  <a:pt x="1014998" y="1472919"/>
                </a:cubicBezTo>
                <a:lnTo>
                  <a:pt x="994580" y="1477159"/>
                </a:lnTo>
                <a:lnTo>
                  <a:pt x="1016124" y="1483082"/>
                </a:lnTo>
                <a:lnTo>
                  <a:pt x="1023469" y="1480311"/>
                </a:lnTo>
                <a:cubicBezTo>
                  <a:pt x="1035569" y="1475538"/>
                  <a:pt x="1045564" y="1470892"/>
                  <a:pt x="1039022" y="1470292"/>
                </a:cubicBezTo>
                <a:close/>
                <a:moveTo>
                  <a:pt x="1072116" y="1461517"/>
                </a:moveTo>
                <a:cubicBezTo>
                  <a:pt x="1070215" y="1460953"/>
                  <a:pt x="1067207" y="1461146"/>
                  <a:pt x="1064084" y="1461764"/>
                </a:cubicBezTo>
                <a:cubicBezTo>
                  <a:pt x="1060959" y="1462384"/>
                  <a:pt x="1057720" y="1463429"/>
                  <a:pt x="1055362" y="1464574"/>
                </a:cubicBezTo>
                <a:cubicBezTo>
                  <a:pt x="1050642" y="1466861"/>
                  <a:pt x="1049437" y="1469543"/>
                  <a:pt x="1059688" y="1469990"/>
                </a:cubicBezTo>
                <a:cubicBezTo>
                  <a:pt x="1064034" y="1467026"/>
                  <a:pt x="1067111" y="1471538"/>
                  <a:pt x="1071458" y="1468575"/>
                </a:cubicBezTo>
                <a:cubicBezTo>
                  <a:pt x="1073338" y="1466469"/>
                  <a:pt x="1074135" y="1464891"/>
                  <a:pt x="1074146" y="1463748"/>
                </a:cubicBezTo>
                <a:cubicBezTo>
                  <a:pt x="1074158" y="1462604"/>
                  <a:pt x="1073383" y="1461891"/>
                  <a:pt x="1072116" y="1461517"/>
                </a:cubicBezTo>
                <a:close/>
                <a:moveTo>
                  <a:pt x="951151" y="1411787"/>
                </a:moveTo>
                <a:cubicBezTo>
                  <a:pt x="951151" y="1411787"/>
                  <a:pt x="952934" y="1414189"/>
                  <a:pt x="954493" y="1416292"/>
                </a:cubicBezTo>
                <a:lnTo>
                  <a:pt x="954743" y="1416628"/>
                </a:lnTo>
                <a:lnTo>
                  <a:pt x="956415" y="1418883"/>
                </a:lnTo>
                <a:cubicBezTo>
                  <a:pt x="956832" y="1419447"/>
                  <a:pt x="956944" y="1419597"/>
                  <a:pt x="956499" y="1418996"/>
                </a:cubicBezTo>
                <a:lnTo>
                  <a:pt x="954743" y="1416628"/>
                </a:lnTo>
                <a:close/>
                <a:moveTo>
                  <a:pt x="1222092" y="1400030"/>
                </a:moveTo>
                <a:cubicBezTo>
                  <a:pt x="1214668" y="1398480"/>
                  <a:pt x="1228755" y="1409806"/>
                  <a:pt x="1228755" y="1409806"/>
                </a:cubicBezTo>
                <a:cubicBezTo>
                  <a:pt x="1230929" y="1408324"/>
                  <a:pt x="1230350" y="1405140"/>
                  <a:pt x="1228684" y="1402696"/>
                </a:cubicBezTo>
                <a:cubicBezTo>
                  <a:pt x="1227017" y="1400252"/>
                  <a:pt x="1224264" y="1398548"/>
                  <a:pt x="1222092" y="1400030"/>
                </a:cubicBezTo>
                <a:close/>
                <a:moveTo>
                  <a:pt x="1460555" y="1386667"/>
                </a:moveTo>
                <a:lnTo>
                  <a:pt x="1436940" y="1387528"/>
                </a:lnTo>
                <a:cubicBezTo>
                  <a:pt x="1430958" y="1388334"/>
                  <a:pt x="1426847" y="1389356"/>
                  <a:pt x="1426829" y="1390297"/>
                </a:cubicBezTo>
                <a:cubicBezTo>
                  <a:pt x="1426818" y="1390924"/>
                  <a:pt x="1428626" y="1391515"/>
                  <a:pt x="1432914" y="1391983"/>
                </a:cubicBezTo>
                <a:cubicBezTo>
                  <a:pt x="1437201" y="1392451"/>
                  <a:pt x="1443969" y="1392795"/>
                  <a:pt x="1453874" y="1392927"/>
                </a:cubicBezTo>
                <a:cubicBezTo>
                  <a:pt x="1453874" y="1392927"/>
                  <a:pt x="1476864" y="1397080"/>
                  <a:pt x="1481211" y="1394118"/>
                </a:cubicBezTo>
                <a:cubicBezTo>
                  <a:pt x="1483326" y="1391747"/>
                  <a:pt x="1482738" y="1389999"/>
                  <a:pt x="1480386" y="1388747"/>
                </a:cubicBezTo>
                <a:lnTo>
                  <a:pt x="1474595" y="1387535"/>
                </a:lnTo>
                <a:close/>
                <a:moveTo>
                  <a:pt x="422980" y="1278192"/>
                </a:moveTo>
                <a:cubicBezTo>
                  <a:pt x="430812" y="1278086"/>
                  <a:pt x="442546" y="1279902"/>
                  <a:pt x="458169" y="1285326"/>
                </a:cubicBezTo>
                <a:cubicBezTo>
                  <a:pt x="440519" y="1289360"/>
                  <a:pt x="427852" y="1289409"/>
                  <a:pt x="420155" y="1287879"/>
                </a:cubicBezTo>
                <a:cubicBezTo>
                  <a:pt x="412457" y="1286346"/>
                  <a:pt x="409726" y="1283236"/>
                  <a:pt x="411945" y="1280950"/>
                </a:cubicBezTo>
                <a:cubicBezTo>
                  <a:pt x="413425" y="1279426"/>
                  <a:pt x="417104" y="1278269"/>
                  <a:pt x="422980" y="1278192"/>
                </a:cubicBezTo>
                <a:close/>
                <a:moveTo>
                  <a:pt x="215646" y="1081450"/>
                </a:moveTo>
                <a:cubicBezTo>
                  <a:pt x="218724" y="1085471"/>
                  <a:pt x="220263" y="1087483"/>
                  <a:pt x="220841" y="1088235"/>
                </a:cubicBezTo>
                <a:cubicBezTo>
                  <a:pt x="222573" y="1090496"/>
                  <a:pt x="215646" y="1081450"/>
                  <a:pt x="215646" y="1081450"/>
                </a:cubicBezTo>
                <a:close/>
                <a:moveTo>
                  <a:pt x="252546" y="1075793"/>
                </a:moveTo>
                <a:cubicBezTo>
                  <a:pt x="255982" y="1074636"/>
                  <a:pt x="242235" y="1079257"/>
                  <a:pt x="242235" y="1079257"/>
                </a:cubicBezTo>
                <a:cubicBezTo>
                  <a:pt x="248345" y="1077202"/>
                  <a:pt x="251401" y="1076177"/>
                  <a:pt x="252546" y="1075793"/>
                </a:cubicBezTo>
                <a:close/>
                <a:moveTo>
                  <a:pt x="804477" y="1051201"/>
                </a:moveTo>
                <a:lnTo>
                  <a:pt x="803637" y="1052807"/>
                </a:lnTo>
                <a:cubicBezTo>
                  <a:pt x="801826" y="1054041"/>
                  <a:pt x="799790" y="1053778"/>
                  <a:pt x="798252" y="1051522"/>
                </a:cubicBezTo>
                <a:close/>
                <a:moveTo>
                  <a:pt x="765284" y="1046874"/>
                </a:moveTo>
                <a:lnTo>
                  <a:pt x="728940" y="1049004"/>
                </a:lnTo>
                <a:lnTo>
                  <a:pt x="719009" y="1050467"/>
                </a:lnTo>
                <a:cubicBezTo>
                  <a:pt x="723935" y="1050689"/>
                  <a:pt x="732211" y="1050279"/>
                  <a:pt x="741805" y="1049469"/>
                </a:cubicBezTo>
                <a:close/>
                <a:moveTo>
                  <a:pt x="353219" y="1001477"/>
                </a:moveTo>
                <a:lnTo>
                  <a:pt x="357747" y="1002176"/>
                </a:lnTo>
                <a:cubicBezTo>
                  <a:pt x="362205" y="1002925"/>
                  <a:pt x="363810" y="1003298"/>
                  <a:pt x="363382" y="1003443"/>
                </a:cubicBezTo>
                <a:cubicBezTo>
                  <a:pt x="362527" y="1003729"/>
                  <a:pt x="353541" y="1003096"/>
                  <a:pt x="343000" y="1002707"/>
                </a:cubicBezTo>
                <a:close/>
                <a:moveTo>
                  <a:pt x="830768" y="826811"/>
                </a:moveTo>
                <a:lnTo>
                  <a:pt x="785146" y="829711"/>
                </a:lnTo>
                <a:cubicBezTo>
                  <a:pt x="764780" y="830937"/>
                  <a:pt x="745265" y="831666"/>
                  <a:pt x="728325" y="831179"/>
                </a:cubicBezTo>
                <a:lnTo>
                  <a:pt x="709449" y="829773"/>
                </a:lnTo>
                <a:lnTo>
                  <a:pt x="698345" y="832272"/>
                </a:lnTo>
                <a:lnTo>
                  <a:pt x="748405" y="832226"/>
                </a:lnTo>
                <a:lnTo>
                  <a:pt x="808679" y="832009"/>
                </a:lnTo>
                <a:close/>
                <a:moveTo>
                  <a:pt x="920866" y="823070"/>
                </a:moveTo>
                <a:lnTo>
                  <a:pt x="880021" y="830517"/>
                </a:lnTo>
                <a:lnTo>
                  <a:pt x="882704" y="830994"/>
                </a:lnTo>
                <a:cubicBezTo>
                  <a:pt x="897987" y="833629"/>
                  <a:pt x="959203" y="843414"/>
                  <a:pt x="960572" y="831154"/>
                </a:cubicBezTo>
                <a:cubicBezTo>
                  <a:pt x="961656" y="828824"/>
                  <a:pt x="956093" y="827043"/>
                  <a:pt x="947776" y="825694"/>
                </a:cubicBezTo>
                <a:close/>
                <a:moveTo>
                  <a:pt x="1019297" y="760700"/>
                </a:moveTo>
                <a:lnTo>
                  <a:pt x="1021092" y="763047"/>
                </a:lnTo>
                <a:cubicBezTo>
                  <a:pt x="1021500" y="763575"/>
                  <a:pt x="1021608" y="763715"/>
                  <a:pt x="1021175" y="763150"/>
                </a:cubicBezTo>
                <a:lnTo>
                  <a:pt x="1019298" y="760700"/>
                </a:lnTo>
                <a:close/>
                <a:moveTo>
                  <a:pt x="646627" y="663391"/>
                </a:moveTo>
                <a:cubicBezTo>
                  <a:pt x="648205" y="664174"/>
                  <a:pt x="647954" y="665654"/>
                  <a:pt x="644513" y="667998"/>
                </a:cubicBezTo>
                <a:cubicBezTo>
                  <a:pt x="635820" y="673926"/>
                  <a:pt x="619739" y="670569"/>
                  <a:pt x="619739" y="670569"/>
                </a:cubicBezTo>
                <a:cubicBezTo>
                  <a:pt x="620214" y="667766"/>
                  <a:pt x="625752" y="665384"/>
                  <a:pt x="631765" y="663997"/>
                </a:cubicBezTo>
                <a:cubicBezTo>
                  <a:pt x="637774" y="662610"/>
                  <a:pt x="644259" y="662217"/>
                  <a:pt x="646627" y="663391"/>
                </a:cubicBezTo>
                <a:close/>
                <a:moveTo>
                  <a:pt x="195021" y="657636"/>
                </a:moveTo>
                <a:cubicBezTo>
                  <a:pt x="195693" y="658109"/>
                  <a:pt x="197478" y="659369"/>
                  <a:pt x="201054" y="661889"/>
                </a:cubicBezTo>
                <a:cubicBezTo>
                  <a:pt x="201054" y="661889"/>
                  <a:pt x="193009" y="656219"/>
                  <a:pt x="195021" y="657636"/>
                </a:cubicBezTo>
                <a:close/>
                <a:moveTo>
                  <a:pt x="219362" y="656816"/>
                </a:moveTo>
                <a:lnTo>
                  <a:pt x="224200" y="657004"/>
                </a:lnTo>
                <a:lnTo>
                  <a:pt x="201054" y="661889"/>
                </a:lnTo>
                <a:close/>
                <a:moveTo>
                  <a:pt x="739546" y="643970"/>
                </a:moveTo>
                <a:cubicBezTo>
                  <a:pt x="746063" y="646136"/>
                  <a:pt x="749323" y="647218"/>
                  <a:pt x="750543" y="647623"/>
                </a:cubicBezTo>
                <a:cubicBezTo>
                  <a:pt x="754208" y="648843"/>
                  <a:pt x="739546" y="643970"/>
                  <a:pt x="739546" y="643970"/>
                </a:cubicBezTo>
                <a:close/>
                <a:moveTo>
                  <a:pt x="224669" y="624205"/>
                </a:moveTo>
                <a:cubicBezTo>
                  <a:pt x="225305" y="624700"/>
                  <a:pt x="227004" y="626023"/>
                  <a:pt x="230396" y="628666"/>
                </a:cubicBezTo>
                <a:cubicBezTo>
                  <a:pt x="230396" y="628666"/>
                  <a:pt x="222760" y="622718"/>
                  <a:pt x="224669" y="624205"/>
                </a:cubicBezTo>
                <a:close/>
                <a:moveTo>
                  <a:pt x="650813" y="611121"/>
                </a:moveTo>
                <a:cubicBezTo>
                  <a:pt x="648019" y="609152"/>
                  <a:pt x="659195" y="617027"/>
                  <a:pt x="659195" y="617027"/>
                </a:cubicBezTo>
                <a:cubicBezTo>
                  <a:pt x="654225" y="613528"/>
                  <a:pt x="651745" y="611776"/>
                  <a:pt x="650813" y="611121"/>
                </a:cubicBezTo>
                <a:close/>
                <a:moveTo>
                  <a:pt x="684629" y="609979"/>
                </a:moveTo>
                <a:lnTo>
                  <a:pt x="691349" y="610243"/>
                </a:lnTo>
                <a:lnTo>
                  <a:pt x="659195" y="617027"/>
                </a:lnTo>
                <a:close/>
                <a:moveTo>
                  <a:pt x="952328" y="580739"/>
                </a:moveTo>
                <a:lnTo>
                  <a:pt x="891123" y="596490"/>
                </a:lnTo>
                <a:lnTo>
                  <a:pt x="893286" y="596333"/>
                </a:lnTo>
                <a:cubicBezTo>
                  <a:pt x="908051" y="595295"/>
                  <a:pt x="922370" y="594225"/>
                  <a:pt x="934226" y="592993"/>
                </a:cubicBezTo>
                <a:lnTo>
                  <a:pt x="949144" y="590797"/>
                </a:lnTo>
                <a:lnTo>
                  <a:pt x="958572" y="588625"/>
                </a:lnTo>
                <a:lnTo>
                  <a:pt x="963947" y="585285"/>
                </a:lnTo>
                <a:close/>
                <a:moveTo>
                  <a:pt x="1068924" y="573844"/>
                </a:moveTo>
                <a:lnTo>
                  <a:pt x="1065774" y="574303"/>
                </a:lnTo>
                <a:lnTo>
                  <a:pt x="1063506" y="574846"/>
                </a:lnTo>
                <a:close/>
                <a:moveTo>
                  <a:pt x="1096928" y="559080"/>
                </a:moveTo>
                <a:lnTo>
                  <a:pt x="1091182" y="559494"/>
                </a:lnTo>
                <a:cubicBezTo>
                  <a:pt x="1082516" y="560788"/>
                  <a:pt x="1071412" y="563470"/>
                  <a:pt x="1059997" y="566571"/>
                </a:cubicBezTo>
                <a:lnTo>
                  <a:pt x="1059014" y="566855"/>
                </a:lnTo>
                <a:close/>
                <a:moveTo>
                  <a:pt x="406464" y="557929"/>
                </a:moveTo>
                <a:cubicBezTo>
                  <a:pt x="409112" y="556950"/>
                  <a:pt x="410966" y="557336"/>
                  <a:pt x="412506" y="559594"/>
                </a:cubicBezTo>
                <a:cubicBezTo>
                  <a:pt x="409245" y="561815"/>
                  <a:pt x="404863" y="568520"/>
                  <a:pt x="400281" y="567926"/>
                </a:cubicBezTo>
                <a:cubicBezTo>
                  <a:pt x="398753" y="567729"/>
                  <a:pt x="397203" y="566721"/>
                  <a:pt x="395666" y="564464"/>
                </a:cubicBezTo>
                <a:cubicBezTo>
                  <a:pt x="400373" y="561254"/>
                  <a:pt x="403815" y="558908"/>
                  <a:pt x="406464" y="557929"/>
                </a:cubicBezTo>
                <a:close/>
                <a:moveTo>
                  <a:pt x="423302" y="553057"/>
                </a:moveTo>
                <a:cubicBezTo>
                  <a:pt x="425950" y="552079"/>
                  <a:pt x="427808" y="552464"/>
                  <a:pt x="429345" y="554722"/>
                </a:cubicBezTo>
                <a:cubicBezTo>
                  <a:pt x="426086" y="556943"/>
                  <a:pt x="421703" y="563648"/>
                  <a:pt x="417120" y="563056"/>
                </a:cubicBezTo>
                <a:cubicBezTo>
                  <a:pt x="415592" y="562857"/>
                  <a:pt x="414043" y="561849"/>
                  <a:pt x="412506" y="559594"/>
                </a:cubicBezTo>
                <a:cubicBezTo>
                  <a:pt x="417213" y="556383"/>
                  <a:pt x="420654" y="554036"/>
                  <a:pt x="423302" y="553057"/>
                </a:cubicBezTo>
                <a:close/>
                <a:moveTo>
                  <a:pt x="474581" y="544812"/>
                </a:moveTo>
                <a:cubicBezTo>
                  <a:pt x="461542" y="553700"/>
                  <a:pt x="444191" y="557819"/>
                  <a:pt x="429345" y="554722"/>
                </a:cubicBezTo>
                <a:cubicBezTo>
                  <a:pt x="439938" y="550806"/>
                  <a:pt x="447407" y="547365"/>
                  <a:pt x="454149" y="545385"/>
                </a:cubicBezTo>
                <a:cubicBezTo>
                  <a:pt x="460890" y="543405"/>
                  <a:pt x="466903" y="542886"/>
                  <a:pt x="474581" y="544812"/>
                </a:cubicBezTo>
                <a:close/>
                <a:moveTo>
                  <a:pt x="694465" y="478314"/>
                </a:moveTo>
                <a:cubicBezTo>
                  <a:pt x="695100" y="478812"/>
                  <a:pt x="696798" y="480133"/>
                  <a:pt x="700192" y="482776"/>
                </a:cubicBezTo>
                <a:cubicBezTo>
                  <a:pt x="700192" y="482776"/>
                  <a:pt x="692554" y="476829"/>
                  <a:pt x="694465" y="478314"/>
                </a:cubicBezTo>
                <a:close/>
                <a:moveTo>
                  <a:pt x="800707" y="475800"/>
                </a:moveTo>
                <a:cubicBezTo>
                  <a:pt x="794852" y="474214"/>
                  <a:pt x="772140" y="478545"/>
                  <a:pt x="772140" y="478545"/>
                </a:cubicBezTo>
                <a:cubicBezTo>
                  <a:pt x="767431" y="481756"/>
                  <a:pt x="769738" y="485140"/>
                  <a:pt x="775487" y="486178"/>
                </a:cubicBezTo>
                <a:lnTo>
                  <a:pt x="784398" y="485750"/>
                </a:lnTo>
                <a:lnTo>
                  <a:pt x="787730" y="484995"/>
                </a:lnTo>
                <a:lnTo>
                  <a:pt x="799479" y="479736"/>
                </a:lnTo>
                <a:cubicBezTo>
                  <a:pt x="802739" y="477513"/>
                  <a:pt x="802659" y="476327"/>
                  <a:pt x="800707" y="475800"/>
                </a:cubicBezTo>
                <a:close/>
                <a:moveTo>
                  <a:pt x="152230" y="473772"/>
                </a:moveTo>
                <a:lnTo>
                  <a:pt x="276870" y="476370"/>
                </a:lnTo>
                <a:lnTo>
                  <a:pt x="264457" y="480213"/>
                </a:lnTo>
                <a:lnTo>
                  <a:pt x="237314" y="490558"/>
                </a:lnTo>
                <a:lnTo>
                  <a:pt x="179842" y="488149"/>
                </a:lnTo>
                <a:lnTo>
                  <a:pt x="120153" y="483210"/>
                </a:lnTo>
                <a:lnTo>
                  <a:pt x="137447" y="477573"/>
                </a:lnTo>
                <a:close/>
                <a:moveTo>
                  <a:pt x="723369" y="472466"/>
                </a:moveTo>
                <a:cubicBezTo>
                  <a:pt x="721390" y="470872"/>
                  <a:pt x="729313" y="477243"/>
                  <a:pt x="729313" y="477243"/>
                </a:cubicBezTo>
                <a:cubicBezTo>
                  <a:pt x="725792" y="474412"/>
                  <a:pt x="724031" y="472995"/>
                  <a:pt x="723369" y="472466"/>
                </a:cubicBezTo>
                <a:close/>
                <a:moveTo>
                  <a:pt x="609142" y="464520"/>
                </a:moveTo>
                <a:lnTo>
                  <a:pt x="640750" y="465747"/>
                </a:lnTo>
                <a:lnTo>
                  <a:pt x="564181" y="481524"/>
                </a:lnTo>
                <a:lnTo>
                  <a:pt x="507592" y="497468"/>
                </a:lnTo>
                <a:lnTo>
                  <a:pt x="358160" y="495626"/>
                </a:lnTo>
                <a:lnTo>
                  <a:pt x="335361" y="494670"/>
                </a:lnTo>
                <a:lnTo>
                  <a:pt x="349849" y="490292"/>
                </a:lnTo>
                <a:cubicBezTo>
                  <a:pt x="371751" y="483897"/>
                  <a:pt x="383563" y="480114"/>
                  <a:pt x="388476" y="477935"/>
                </a:cubicBezTo>
                <a:lnTo>
                  <a:pt x="387333" y="476802"/>
                </a:lnTo>
                <a:lnTo>
                  <a:pt x="459944" y="476734"/>
                </a:lnTo>
                <a:cubicBezTo>
                  <a:pt x="510881" y="474505"/>
                  <a:pt x="560281" y="470264"/>
                  <a:pt x="609142" y="464520"/>
                </a:cubicBezTo>
                <a:close/>
                <a:moveTo>
                  <a:pt x="829478" y="430402"/>
                </a:moveTo>
                <a:lnTo>
                  <a:pt x="721932" y="450459"/>
                </a:lnTo>
                <a:lnTo>
                  <a:pt x="717276" y="449271"/>
                </a:lnTo>
                <a:cubicBezTo>
                  <a:pt x="710599" y="447002"/>
                  <a:pt x="707291" y="445025"/>
                  <a:pt x="710224" y="444039"/>
                </a:cubicBezTo>
                <a:cubicBezTo>
                  <a:pt x="743950" y="432707"/>
                  <a:pt x="780748" y="430734"/>
                  <a:pt x="818004" y="430435"/>
                </a:cubicBezTo>
                <a:close/>
                <a:moveTo>
                  <a:pt x="1037025" y="421241"/>
                </a:moveTo>
                <a:lnTo>
                  <a:pt x="1021543" y="425154"/>
                </a:lnTo>
                <a:lnTo>
                  <a:pt x="1020373" y="426266"/>
                </a:lnTo>
                <a:lnTo>
                  <a:pt x="1022882" y="426916"/>
                </a:lnTo>
                <a:cubicBezTo>
                  <a:pt x="1027229" y="423952"/>
                  <a:pt x="1030305" y="428466"/>
                  <a:pt x="1034653" y="425501"/>
                </a:cubicBezTo>
                <a:close/>
                <a:moveTo>
                  <a:pt x="914347" y="368712"/>
                </a:moveTo>
                <a:cubicBezTo>
                  <a:pt x="914347" y="368712"/>
                  <a:pt x="916129" y="371117"/>
                  <a:pt x="917688" y="373219"/>
                </a:cubicBezTo>
                <a:lnTo>
                  <a:pt x="919100" y="375124"/>
                </a:lnTo>
                <a:lnTo>
                  <a:pt x="919692" y="375923"/>
                </a:lnTo>
                <a:cubicBezTo>
                  <a:pt x="920138" y="376524"/>
                  <a:pt x="920027" y="376374"/>
                  <a:pt x="919609" y="375809"/>
                </a:cubicBezTo>
                <a:lnTo>
                  <a:pt x="919100" y="375124"/>
                </a:lnTo>
                <a:close/>
                <a:moveTo>
                  <a:pt x="1185284" y="356956"/>
                </a:moveTo>
                <a:cubicBezTo>
                  <a:pt x="1177862" y="355406"/>
                  <a:pt x="1191950" y="366732"/>
                  <a:pt x="1191950" y="366732"/>
                </a:cubicBezTo>
                <a:cubicBezTo>
                  <a:pt x="1194124" y="365251"/>
                  <a:pt x="1193544" y="362066"/>
                  <a:pt x="1191879" y="359622"/>
                </a:cubicBezTo>
                <a:cubicBezTo>
                  <a:pt x="1190213" y="357179"/>
                  <a:pt x="1187458" y="355475"/>
                  <a:pt x="1185284" y="356956"/>
                </a:cubicBezTo>
                <a:close/>
                <a:moveTo>
                  <a:pt x="1432172" y="343285"/>
                </a:moveTo>
                <a:cubicBezTo>
                  <a:pt x="1422291" y="342521"/>
                  <a:pt x="1409109" y="343245"/>
                  <a:pt x="1400135" y="344453"/>
                </a:cubicBezTo>
                <a:cubicBezTo>
                  <a:pt x="1394152" y="345261"/>
                  <a:pt x="1390041" y="346283"/>
                  <a:pt x="1390025" y="347224"/>
                </a:cubicBezTo>
                <a:cubicBezTo>
                  <a:pt x="1390012" y="347850"/>
                  <a:pt x="1391821" y="348442"/>
                  <a:pt x="1396108" y="348910"/>
                </a:cubicBezTo>
                <a:cubicBezTo>
                  <a:pt x="1400396" y="349378"/>
                  <a:pt x="1407163" y="349721"/>
                  <a:pt x="1417069" y="349853"/>
                </a:cubicBezTo>
                <a:cubicBezTo>
                  <a:pt x="1417069" y="349853"/>
                  <a:pt x="1422816" y="350892"/>
                  <a:pt x="1429108" y="351559"/>
                </a:cubicBezTo>
                <a:lnTo>
                  <a:pt x="1443727" y="351067"/>
                </a:lnTo>
                <a:lnTo>
                  <a:pt x="1444385" y="350907"/>
                </a:lnTo>
                <a:lnTo>
                  <a:pt x="1443580" y="345673"/>
                </a:lnTo>
                <a:cubicBezTo>
                  <a:pt x="1441228" y="344423"/>
                  <a:pt x="1437113" y="343668"/>
                  <a:pt x="1432172" y="343285"/>
                </a:cubicBezTo>
                <a:close/>
                <a:moveTo>
                  <a:pt x="1419283" y="314194"/>
                </a:moveTo>
                <a:cubicBezTo>
                  <a:pt x="1355402" y="316987"/>
                  <a:pt x="1288976" y="334732"/>
                  <a:pt x="1238670" y="348101"/>
                </a:cubicBezTo>
                <a:cubicBezTo>
                  <a:pt x="1269596" y="354555"/>
                  <a:pt x="1292052" y="339245"/>
                  <a:pt x="1341092" y="333353"/>
                </a:cubicBezTo>
                <a:cubicBezTo>
                  <a:pt x="1352860" y="331937"/>
                  <a:pt x="1435177" y="337507"/>
                  <a:pt x="1442276" y="318347"/>
                </a:cubicBezTo>
                <a:cubicBezTo>
                  <a:pt x="1441508" y="317219"/>
                  <a:pt x="1439686" y="316394"/>
                  <a:pt x="1437386" y="315795"/>
                </a:cubicBezTo>
                <a:lnTo>
                  <a:pt x="1435842" y="315553"/>
                </a:lnTo>
                <a:lnTo>
                  <a:pt x="1433545" y="315585"/>
                </a:lnTo>
                <a:lnTo>
                  <a:pt x="1434644" y="315364"/>
                </a:lnTo>
                <a:lnTo>
                  <a:pt x="1429627" y="314578"/>
                </a:lnTo>
                <a:cubicBezTo>
                  <a:pt x="1424263" y="314105"/>
                  <a:pt x="1419283" y="314194"/>
                  <a:pt x="1419283" y="314194"/>
                </a:cubicBezTo>
                <a:close/>
                <a:moveTo>
                  <a:pt x="1516387" y="308910"/>
                </a:moveTo>
                <a:lnTo>
                  <a:pt x="1488259" y="311440"/>
                </a:lnTo>
                <a:lnTo>
                  <a:pt x="1453130" y="314658"/>
                </a:lnTo>
                <a:lnTo>
                  <a:pt x="1453473" y="315010"/>
                </a:lnTo>
                <a:cubicBezTo>
                  <a:pt x="1465252" y="319947"/>
                  <a:pt x="1514638" y="317483"/>
                  <a:pt x="1518442" y="314890"/>
                </a:cubicBezTo>
                <a:close/>
                <a:moveTo>
                  <a:pt x="1482693" y="305628"/>
                </a:moveTo>
                <a:cubicBezTo>
                  <a:pt x="1475929" y="305922"/>
                  <a:pt x="1469298" y="306571"/>
                  <a:pt x="1463856" y="307490"/>
                </a:cubicBezTo>
                <a:cubicBezTo>
                  <a:pt x="1460230" y="308104"/>
                  <a:pt x="1457132" y="308837"/>
                  <a:pt x="1454880" y="309669"/>
                </a:cubicBezTo>
                <a:lnTo>
                  <a:pt x="1451605" y="311972"/>
                </a:lnTo>
                <a:lnTo>
                  <a:pt x="1483298" y="305635"/>
                </a:lnTo>
                <a:close/>
                <a:moveTo>
                  <a:pt x="1692395" y="294155"/>
                </a:moveTo>
                <a:lnTo>
                  <a:pt x="1680346" y="295493"/>
                </a:lnTo>
                <a:lnTo>
                  <a:pt x="1614449" y="300300"/>
                </a:lnTo>
                <a:lnTo>
                  <a:pt x="1606854" y="296788"/>
                </a:lnTo>
                <a:lnTo>
                  <a:pt x="1603534" y="295564"/>
                </a:lnTo>
                <a:lnTo>
                  <a:pt x="1590913" y="297562"/>
                </a:lnTo>
                <a:lnTo>
                  <a:pt x="1543661" y="306983"/>
                </a:lnTo>
                <a:lnTo>
                  <a:pt x="1544761" y="307241"/>
                </a:lnTo>
                <a:cubicBezTo>
                  <a:pt x="1563152" y="309264"/>
                  <a:pt x="1605366" y="304648"/>
                  <a:pt x="1610934" y="305811"/>
                </a:cubicBezTo>
                <a:cubicBezTo>
                  <a:pt x="1623321" y="304526"/>
                  <a:pt x="1641276" y="304403"/>
                  <a:pt x="1657312" y="303800"/>
                </a:cubicBezTo>
                <a:lnTo>
                  <a:pt x="1660273" y="303597"/>
                </a:lnTo>
                <a:lnTo>
                  <a:pt x="1692248" y="297268"/>
                </a:lnTo>
                <a:close/>
                <a:moveTo>
                  <a:pt x="386174" y="235117"/>
                </a:moveTo>
                <a:cubicBezTo>
                  <a:pt x="394006" y="235014"/>
                  <a:pt x="405740" y="236828"/>
                  <a:pt x="421364" y="242252"/>
                </a:cubicBezTo>
                <a:cubicBezTo>
                  <a:pt x="403713" y="246285"/>
                  <a:pt x="391046" y="246334"/>
                  <a:pt x="383348" y="244804"/>
                </a:cubicBezTo>
                <a:cubicBezTo>
                  <a:pt x="375650" y="243273"/>
                  <a:pt x="372920" y="240162"/>
                  <a:pt x="375140" y="237877"/>
                </a:cubicBezTo>
                <a:cubicBezTo>
                  <a:pt x="376618" y="236353"/>
                  <a:pt x="380299" y="235195"/>
                  <a:pt x="386174" y="235117"/>
                </a:cubicBezTo>
                <a:close/>
                <a:moveTo>
                  <a:pt x="706573" y="153161"/>
                </a:moveTo>
                <a:cubicBezTo>
                  <a:pt x="705427" y="153549"/>
                  <a:pt x="702372" y="154573"/>
                  <a:pt x="696262" y="156627"/>
                </a:cubicBezTo>
                <a:cubicBezTo>
                  <a:pt x="696262" y="156627"/>
                  <a:pt x="710009" y="152007"/>
                  <a:pt x="706573" y="153161"/>
                </a:cubicBezTo>
                <a:close/>
                <a:moveTo>
                  <a:pt x="178841" y="38375"/>
                </a:moveTo>
                <a:cubicBezTo>
                  <a:pt x="181918" y="42397"/>
                  <a:pt x="183458" y="44407"/>
                  <a:pt x="184035" y="45162"/>
                </a:cubicBezTo>
                <a:cubicBezTo>
                  <a:pt x="185766" y="47423"/>
                  <a:pt x="178841" y="38375"/>
                  <a:pt x="178841" y="38375"/>
                </a:cubicBezTo>
                <a:close/>
                <a:moveTo>
                  <a:pt x="215741" y="32718"/>
                </a:moveTo>
                <a:cubicBezTo>
                  <a:pt x="214597" y="33104"/>
                  <a:pt x="211539" y="34130"/>
                  <a:pt x="205431" y="36181"/>
                </a:cubicBezTo>
                <a:cubicBezTo>
                  <a:pt x="205431" y="36181"/>
                  <a:pt x="219178" y="31564"/>
                  <a:pt x="215741" y="32718"/>
                </a:cubicBezTo>
                <a:close/>
                <a:moveTo>
                  <a:pt x="517145" y="0"/>
                </a:moveTo>
                <a:lnTo>
                  <a:pt x="6500924" y="0"/>
                </a:lnTo>
                <a:lnTo>
                  <a:pt x="6500924" y="6858001"/>
                </a:lnTo>
                <a:lnTo>
                  <a:pt x="1982812" y="6858000"/>
                </a:lnTo>
                <a:lnTo>
                  <a:pt x="1923614" y="6858000"/>
                </a:lnTo>
                <a:lnTo>
                  <a:pt x="1981026" y="6833196"/>
                </a:lnTo>
                <a:cubicBezTo>
                  <a:pt x="1978040" y="6824835"/>
                  <a:pt x="1607424" y="6813569"/>
                  <a:pt x="1781756" y="6803379"/>
                </a:cubicBezTo>
                <a:cubicBezTo>
                  <a:pt x="1886057" y="6805794"/>
                  <a:pt x="1968583" y="6798355"/>
                  <a:pt x="2055776" y="6778424"/>
                </a:cubicBezTo>
                <a:cubicBezTo>
                  <a:pt x="2118520" y="6766708"/>
                  <a:pt x="2164916" y="6790138"/>
                  <a:pt x="2231465" y="6767778"/>
                </a:cubicBezTo>
                <a:lnTo>
                  <a:pt x="2233513" y="6773511"/>
                </a:lnTo>
                <a:lnTo>
                  <a:pt x="2234195" y="6775422"/>
                </a:lnTo>
                <a:cubicBezTo>
                  <a:pt x="2234500" y="6776270"/>
                  <a:pt x="2234296" y="6775705"/>
                  <a:pt x="2233892" y="6774573"/>
                </a:cubicBezTo>
                <a:lnTo>
                  <a:pt x="2233513" y="6773511"/>
                </a:lnTo>
                <a:lnTo>
                  <a:pt x="2232376" y="6770326"/>
                </a:lnTo>
                <a:cubicBezTo>
                  <a:pt x="2231870" y="6768910"/>
                  <a:pt x="2231465" y="6767778"/>
                  <a:pt x="2231465" y="6767778"/>
                </a:cubicBezTo>
                <a:cubicBezTo>
                  <a:pt x="2207887" y="6727316"/>
                  <a:pt x="2047626" y="6781163"/>
                  <a:pt x="2021871" y="6760162"/>
                </a:cubicBezTo>
                <a:cubicBezTo>
                  <a:pt x="2017118" y="6761759"/>
                  <a:pt x="2013261" y="6750958"/>
                  <a:pt x="2011611" y="6739416"/>
                </a:cubicBezTo>
                <a:lnTo>
                  <a:pt x="2011460" y="6735639"/>
                </a:lnTo>
                <a:lnTo>
                  <a:pt x="1968282" y="6739480"/>
                </a:lnTo>
                <a:lnTo>
                  <a:pt x="2208188" y="6695092"/>
                </a:lnTo>
                <a:lnTo>
                  <a:pt x="2214517" y="6688684"/>
                </a:lnTo>
                <a:lnTo>
                  <a:pt x="2212461" y="6677826"/>
                </a:lnTo>
                <a:lnTo>
                  <a:pt x="2164798" y="6685786"/>
                </a:lnTo>
                <a:cubicBezTo>
                  <a:pt x="2121142" y="6693024"/>
                  <a:pt x="2077651" y="6699165"/>
                  <a:pt x="2033698" y="6701261"/>
                </a:cubicBezTo>
                <a:cubicBezTo>
                  <a:pt x="2069700" y="6689363"/>
                  <a:pt x="2105303" y="6680366"/>
                  <a:pt x="2140717" y="6672837"/>
                </a:cubicBezTo>
                <a:lnTo>
                  <a:pt x="2219037" y="6658318"/>
                </a:lnTo>
                <a:lnTo>
                  <a:pt x="2212404" y="6647992"/>
                </a:lnTo>
                <a:lnTo>
                  <a:pt x="2206756" y="6643017"/>
                </a:lnTo>
                <a:lnTo>
                  <a:pt x="2165590" y="6649055"/>
                </a:lnTo>
                <a:cubicBezTo>
                  <a:pt x="2068441" y="6664852"/>
                  <a:pt x="1971292" y="6680650"/>
                  <a:pt x="1871243" y="6692224"/>
                </a:cubicBezTo>
                <a:cubicBezTo>
                  <a:pt x="1723546" y="6707475"/>
                  <a:pt x="1586034" y="6765756"/>
                  <a:pt x="1434795" y="6775179"/>
                </a:cubicBezTo>
                <a:cubicBezTo>
                  <a:pt x="1460480" y="6766554"/>
                  <a:pt x="1496378" y="6759956"/>
                  <a:pt x="1487377" y="6755200"/>
                </a:cubicBezTo>
                <a:lnTo>
                  <a:pt x="1473046" y="6752913"/>
                </a:lnTo>
                <a:lnTo>
                  <a:pt x="1560489" y="6735476"/>
                </a:lnTo>
                <a:cubicBezTo>
                  <a:pt x="1613292" y="6725864"/>
                  <a:pt x="1665152" y="6717497"/>
                  <a:pt x="1715095" y="6710988"/>
                </a:cubicBezTo>
                <a:lnTo>
                  <a:pt x="1812881" y="6699208"/>
                </a:lnTo>
                <a:lnTo>
                  <a:pt x="1810657" y="6696898"/>
                </a:lnTo>
                <a:lnTo>
                  <a:pt x="1782803" y="6688093"/>
                </a:lnTo>
                <a:lnTo>
                  <a:pt x="1782092" y="6688171"/>
                </a:lnTo>
                <a:cubicBezTo>
                  <a:pt x="1752117" y="6691945"/>
                  <a:pt x="1721273" y="6696312"/>
                  <a:pt x="1688516" y="6701569"/>
                </a:cubicBezTo>
                <a:cubicBezTo>
                  <a:pt x="1572512" y="6718966"/>
                  <a:pt x="1466994" y="6739680"/>
                  <a:pt x="1362220" y="6761677"/>
                </a:cubicBezTo>
                <a:lnTo>
                  <a:pt x="1294296" y="6776183"/>
                </a:lnTo>
                <a:lnTo>
                  <a:pt x="1270641" y="6776484"/>
                </a:lnTo>
                <a:cubicBezTo>
                  <a:pt x="1362247" y="6736784"/>
                  <a:pt x="1403580" y="6736943"/>
                  <a:pt x="1486688" y="6711721"/>
                </a:cubicBezTo>
                <a:cubicBezTo>
                  <a:pt x="1572548" y="6690477"/>
                  <a:pt x="1540001" y="6694791"/>
                  <a:pt x="1501889" y="6694253"/>
                </a:cubicBezTo>
                <a:lnTo>
                  <a:pt x="1481575" y="6692392"/>
                </a:lnTo>
                <a:lnTo>
                  <a:pt x="1535672" y="6682985"/>
                </a:lnTo>
                <a:lnTo>
                  <a:pt x="1487553" y="6684138"/>
                </a:lnTo>
                <a:lnTo>
                  <a:pt x="1489613" y="6683795"/>
                </a:lnTo>
                <a:cubicBezTo>
                  <a:pt x="1493408" y="6682279"/>
                  <a:pt x="1494651" y="6679944"/>
                  <a:pt x="1490389" y="6676215"/>
                </a:cubicBezTo>
                <a:cubicBezTo>
                  <a:pt x="1473343" y="6661298"/>
                  <a:pt x="1409568" y="6692068"/>
                  <a:pt x="1378196" y="6695166"/>
                </a:cubicBezTo>
                <a:lnTo>
                  <a:pt x="1360598" y="6701001"/>
                </a:lnTo>
                <a:lnTo>
                  <a:pt x="1260740" y="6719568"/>
                </a:lnTo>
                <a:lnTo>
                  <a:pt x="1258709" y="6716890"/>
                </a:lnTo>
                <a:cubicBezTo>
                  <a:pt x="1255618" y="6713447"/>
                  <a:pt x="1251357" y="6709718"/>
                  <a:pt x="1246671" y="6708574"/>
                </a:cubicBezTo>
                <a:cubicBezTo>
                  <a:pt x="1242627" y="6709035"/>
                  <a:pt x="1233595" y="6710451"/>
                  <a:pt x="1221974" y="6712398"/>
                </a:cubicBezTo>
                <a:lnTo>
                  <a:pt x="1207681" y="6714892"/>
                </a:lnTo>
                <a:lnTo>
                  <a:pt x="1328053" y="6679948"/>
                </a:lnTo>
                <a:lnTo>
                  <a:pt x="1303395" y="6677792"/>
                </a:lnTo>
                <a:lnTo>
                  <a:pt x="1288016" y="6681043"/>
                </a:lnTo>
                <a:lnTo>
                  <a:pt x="1085204" y="6723165"/>
                </a:lnTo>
                <a:lnTo>
                  <a:pt x="1086162" y="6722621"/>
                </a:lnTo>
                <a:cubicBezTo>
                  <a:pt x="1115080" y="6711336"/>
                  <a:pt x="1194704" y="6693925"/>
                  <a:pt x="1215741" y="6686130"/>
                </a:cubicBezTo>
                <a:cubicBezTo>
                  <a:pt x="1248552" y="6678831"/>
                  <a:pt x="1278057" y="6673208"/>
                  <a:pt x="1302396" y="6667564"/>
                </a:cubicBezTo>
                <a:lnTo>
                  <a:pt x="1331384" y="6657831"/>
                </a:lnTo>
                <a:lnTo>
                  <a:pt x="1495903" y="6621380"/>
                </a:lnTo>
                <a:cubicBezTo>
                  <a:pt x="1506405" y="6627445"/>
                  <a:pt x="1515823" y="6621023"/>
                  <a:pt x="1524512" y="6615097"/>
                </a:cubicBezTo>
                <a:cubicBezTo>
                  <a:pt x="1503003" y="6602221"/>
                  <a:pt x="1603431" y="6595444"/>
                  <a:pt x="1632552" y="6589910"/>
                </a:cubicBezTo>
                <a:lnTo>
                  <a:pt x="1676740" y="6583473"/>
                </a:lnTo>
                <a:lnTo>
                  <a:pt x="1647888" y="6586139"/>
                </a:lnTo>
                <a:cubicBezTo>
                  <a:pt x="1627924" y="6583481"/>
                  <a:pt x="1596145" y="6587136"/>
                  <a:pt x="1567157" y="6588487"/>
                </a:cubicBezTo>
                <a:lnTo>
                  <a:pt x="1558766" y="6588322"/>
                </a:lnTo>
                <a:lnTo>
                  <a:pt x="1563905" y="6586837"/>
                </a:lnTo>
                <a:cubicBezTo>
                  <a:pt x="1586723" y="6579852"/>
                  <a:pt x="1610343" y="6572069"/>
                  <a:pt x="1635587" y="6562716"/>
                </a:cubicBezTo>
                <a:cubicBezTo>
                  <a:pt x="1671090" y="6566417"/>
                  <a:pt x="1687033" y="6558724"/>
                  <a:pt x="1686130" y="6553952"/>
                </a:cubicBezTo>
                <a:cubicBezTo>
                  <a:pt x="1685678" y="6551566"/>
                  <a:pt x="1681013" y="6549911"/>
                  <a:pt x="1672476" y="6550774"/>
                </a:cubicBezTo>
                <a:cubicBezTo>
                  <a:pt x="1663939" y="6551639"/>
                  <a:pt x="1651530" y="6555023"/>
                  <a:pt x="1635587" y="6562716"/>
                </a:cubicBezTo>
                <a:cubicBezTo>
                  <a:pt x="1541851" y="6570452"/>
                  <a:pt x="1461904" y="6603067"/>
                  <a:pt x="1365884" y="6620174"/>
                </a:cubicBezTo>
                <a:cubicBezTo>
                  <a:pt x="1321291" y="6629976"/>
                  <a:pt x="1275975" y="6649531"/>
                  <a:pt x="1236928" y="6640000"/>
                </a:cubicBezTo>
                <a:lnTo>
                  <a:pt x="1227651" y="6633845"/>
                </a:lnTo>
                <a:lnTo>
                  <a:pt x="1329324" y="6609920"/>
                </a:lnTo>
                <a:lnTo>
                  <a:pt x="1502768" y="6575804"/>
                </a:lnTo>
                <a:lnTo>
                  <a:pt x="1501015" y="6570441"/>
                </a:lnTo>
                <a:cubicBezTo>
                  <a:pt x="1502876" y="6565992"/>
                  <a:pt x="1515440" y="6567331"/>
                  <a:pt x="1526763" y="6569087"/>
                </a:cubicBezTo>
                <a:lnTo>
                  <a:pt x="1532659" y="6569924"/>
                </a:lnTo>
                <a:lnTo>
                  <a:pt x="1541530" y="6568180"/>
                </a:lnTo>
                <a:lnTo>
                  <a:pt x="1537119" y="6565609"/>
                </a:lnTo>
                <a:lnTo>
                  <a:pt x="1501807" y="6553839"/>
                </a:lnTo>
                <a:lnTo>
                  <a:pt x="1437536" y="6565339"/>
                </a:lnTo>
                <a:lnTo>
                  <a:pt x="1076950" y="6644793"/>
                </a:lnTo>
                <a:lnTo>
                  <a:pt x="1076664" y="6643598"/>
                </a:lnTo>
                <a:cubicBezTo>
                  <a:pt x="1073668" y="6635110"/>
                  <a:pt x="1069093" y="6627580"/>
                  <a:pt x="1065692" y="6629646"/>
                </a:cubicBezTo>
                <a:cubicBezTo>
                  <a:pt x="1059974" y="6626803"/>
                  <a:pt x="1048520" y="6629024"/>
                  <a:pt x="1034180" y="6633539"/>
                </a:cubicBezTo>
                <a:lnTo>
                  <a:pt x="1020933" y="6638329"/>
                </a:lnTo>
                <a:lnTo>
                  <a:pt x="1019014" y="6629677"/>
                </a:lnTo>
                <a:lnTo>
                  <a:pt x="1021750" y="6626624"/>
                </a:lnTo>
                <a:lnTo>
                  <a:pt x="1030219" y="6623949"/>
                </a:lnTo>
                <a:lnTo>
                  <a:pt x="1035402" y="6624592"/>
                </a:lnTo>
                <a:lnTo>
                  <a:pt x="1032764" y="6623147"/>
                </a:lnTo>
                <a:lnTo>
                  <a:pt x="1036989" y="6621812"/>
                </a:lnTo>
                <a:cubicBezTo>
                  <a:pt x="1100764" y="6591043"/>
                  <a:pt x="1162844" y="6570614"/>
                  <a:pt x="1243073" y="6553791"/>
                </a:cubicBezTo>
                <a:cubicBezTo>
                  <a:pt x="1342049" y="6524579"/>
                  <a:pt x="1206204" y="6549756"/>
                  <a:pt x="1130600" y="6561711"/>
                </a:cubicBezTo>
                <a:lnTo>
                  <a:pt x="1107647" y="6565044"/>
                </a:lnTo>
                <a:lnTo>
                  <a:pt x="1093796" y="6561111"/>
                </a:lnTo>
                <a:lnTo>
                  <a:pt x="1132005" y="6533432"/>
                </a:lnTo>
                <a:lnTo>
                  <a:pt x="1163429" y="6530879"/>
                </a:lnTo>
                <a:cubicBezTo>
                  <a:pt x="1187082" y="6528128"/>
                  <a:pt x="1199302" y="6524022"/>
                  <a:pt x="1166867" y="6517506"/>
                </a:cubicBezTo>
                <a:cubicBezTo>
                  <a:pt x="1138127" y="6513681"/>
                  <a:pt x="1111178" y="6514871"/>
                  <a:pt x="1076575" y="6513016"/>
                </a:cubicBezTo>
                <a:lnTo>
                  <a:pt x="1015243" y="6509640"/>
                </a:lnTo>
                <a:lnTo>
                  <a:pt x="1026159" y="6504215"/>
                </a:lnTo>
                <a:cubicBezTo>
                  <a:pt x="1033430" y="6501365"/>
                  <a:pt x="1043655" y="6497875"/>
                  <a:pt x="1057522" y="6493606"/>
                </a:cubicBezTo>
                <a:cubicBezTo>
                  <a:pt x="1131258" y="6466094"/>
                  <a:pt x="1219164" y="6461899"/>
                  <a:pt x="1286196" y="6421167"/>
                </a:cubicBezTo>
                <a:cubicBezTo>
                  <a:pt x="1297856" y="6414084"/>
                  <a:pt x="1199989" y="6415018"/>
                  <a:pt x="1197321" y="6425953"/>
                </a:cubicBezTo>
                <a:cubicBezTo>
                  <a:pt x="1202276" y="6405649"/>
                  <a:pt x="1367460" y="6379772"/>
                  <a:pt x="1389462" y="6374385"/>
                </a:cubicBezTo>
                <a:lnTo>
                  <a:pt x="1461087" y="6351452"/>
                </a:lnTo>
                <a:lnTo>
                  <a:pt x="1217752" y="6379241"/>
                </a:lnTo>
                <a:lnTo>
                  <a:pt x="1183931" y="6382817"/>
                </a:lnTo>
                <a:lnTo>
                  <a:pt x="1167977" y="6386416"/>
                </a:lnTo>
                <a:cubicBezTo>
                  <a:pt x="1156037" y="6388931"/>
                  <a:pt x="1148070" y="6390323"/>
                  <a:pt x="1148342" y="6389471"/>
                </a:cubicBezTo>
                <a:lnTo>
                  <a:pt x="1160232" y="6385323"/>
                </a:lnTo>
                <a:lnTo>
                  <a:pt x="854674" y="6417628"/>
                </a:lnTo>
                <a:lnTo>
                  <a:pt x="838660" y="6419473"/>
                </a:lnTo>
                <a:lnTo>
                  <a:pt x="838666" y="6419458"/>
                </a:lnTo>
                <a:lnTo>
                  <a:pt x="838581" y="6419482"/>
                </a:lnTo>
                <a:lnTo>
                  <a:pt x="792568" y="6424782"/>
                </a:lnTo>
                <a:lnTo>
                  <a:pt x="746405" y="6420854"/>
                </a:lnTo>
                <a:lnTo>
                  <a:pt x="796640" y="6416255"/>
                </a:lnTo>
                <a:cubicBezTo>
                  <a:pt x="828551" y="6413633"/>
                  <a:pt x="857061" y="6411588"/>
                  <a:pt x="879744" y="6410234"/>
                </a:cubicBezTo>
                <a:lnTo>
                  <a:pt x="963040" y="6401582"/>
                </a:lnTo>
                <a:lnTo>
                  <a:pt x="1006705" y="6397046"/>
                </a:lnTo>
                <a:cubicBezTo>
                  <a:pt x="1046798" y="6392336"/>
                  <a:pt x="1084910" y="6387407"/>
                  <a:pt x="1121781" y="6382553"/>
                </a:cubicBezTo>
                <a:lnTo>
                  <a:pt x="1188750" y="6374369"/>
                </a:lnTo>
                <a:lnTo>
                  <a:pt x="1205781" y="6366812"/>
                </a:lnTo>
                <a:cubicBezTo>
                  <a:pt x="1209426" y="6361728"/>
                  <a:pt x="1152144" y="6374588"/>
                  <a:pt x="1133271" y="6373084"/>
                </a:cubicBezTo>
                <a:cubicBezTo>
                  <a:pt x="1139100" y="6369543"/>
                  <a:pt x="1144930" y="6365999"/>
                  <a:pt x="1150759" y="6362457"/>
                </a:cubicBezTo>
                <a:cubicBezTo>
                  <a:pt x="1144930" y="6365999"/>
                  <a:pt x="1177050" y="6322538"/>
                  <a:pt x="1172919" y="6315738"/>
                </a:cubicBezTo>
                <a:cubicBezTo>
                  <a:pt x="1165834" y="6304078"/>
                  <a:pt x="1025812" y="6331959"/>
                  <a:pt x="1003810" y="6337346"/>
                </a:cubicBezTo>
                <a:lnTo>
                  <a:pt x="995211" y="6336107"/>
                </a:lnTo>
                <a:lnTo>
                  <a:pt x="1177934" y="6294723"/>
                </a:lnTo>
                <a:lnTo>
                  <a:pt x="1173124" y="6286657"/>
                </a:lnTo>
                <a:lnTo>
                  <a:pt x="1171473" y="6282858"/>
                </a:lnTo>
                <a:lnTo>
                  <a:pt x="1160922" y="6285050"/>
                </a:lnTo>
                <a:lnTo>
                  <a:pt x="1162270" y="6285353"/>
                </a:lnTo>
                <a:lnTo>
                  <a:pt x="1159682" y="6285307"/>
                </a:lnTo>
                <a:lnTo>
                  <a:pt x="1139757" y="6289446"/>
                </a:lnTo>
                <a:lnTo>
                  <a:pt x="1082602" y="6298408"/>
                </a:lnTo>
                <a:lnTo>
                  <a:pt x="1121609" y="6286160"/>
                </a:lnTo>
                <a:cubicBezTo>
                  <a:pt x="1141727" y="6279318"/>
                  <a:pt x="1155282" y="6273576"/>
                  <a:pt x="1153364" y="6270419"/>
                </a:cubicBezTo>
                <a:cubicBezTo>
                  <a:pt x="1153049" y="6266618"/>
                  <a:pt x="1143662" y="6265673"/>
                  <a:pt x="1130964" y="6266051"/>
                </a:cubicBezTo>
                <a:lnTo>
                  <a:pt x="1095518" y="6269056"/>
                </a:lnTo>
                <a:lnTo>
                  <a:pt x="1081265" y="6264573"/>
                </a:lnTo>
                <a:lnTo>
                  <a:pt x="1081330" y="6264483"/>
                </a:lnTo>
                <a:lnTo>
                  <a:pt x="1082946" y="6263989"/>
                </a:lnTo>
                <a:lnTo>
                  <a:pt x="1105107" y="6256039"/>
                </a:lnTo>
                <a:lnTo>
                  <a:pt x="1155684" y="6263178"/>
                </a:lnTo>
                <a:lnTo>
                  <a:pt x="1179117" y="6266529"/>
                </a:lnTo>
                <a:lnTo>
                  <a:pt x="1181508" y="6265986"/>
                </a:lnTo>
                <a:lnTo>
                  <a:pt x="1191771" y="6265344"/>
                </a:lnTo>
                <a:cubicBezTo>
                  <a:pt x="1218206" y="6263484"/>
                  <a:pt x="1230998" y="6261362"/>
                  <a:pt x="1235282" y="6259133"/>
                </a:cubicBezTo>
                <a:lnTo>
                  <a:pt x="1230636" y="6254901"/>
                </a:lnTo>
                <a:lnTo>
                  <a:pt x="1283167" y="6243088"/>
                </a:lnTo>
                <a:cubicBezTo>
                  <a:pt x="1310399" y="6236243"/>
                  <a:pt x="1337734" y="6228282"/>
                  <a:pt x="1365250" y="6218060"/>
                </a:cubicBezTo>
                <a:cubicBezTo>
                  <a:pt x="1374991" y="6232347"/>
                  <a:pt x="1380284" y="6201201"/>
                  <a:pt x="1365250" y="6218060"/>
                </a:cubicBezTo>
                <a:lnTo>
                  <a:pt x="1314063" y="6227604"/>
                </a:lnTo>
                <a:lnTo>
                  <a:pt x="1207544" y="6247472"/>
                </a:lnTo>
                <a:lnTo>
                  <a:pt x="1199991" y="6245678"/>
                </a:lnTo>
                <a:cubicBezTo>
                  <a:pt x="1190790" y="6243627"/>
                  <a:pt x="1183352" y="6241771"/>
                  <a:pt x="1182816" y="6240267"/>
                </a:cubicBezTo>
                <a:cubicBezTo>
                  <a:pt x="1180665" y="6234248"/>
                  <a:pt x="1288554" y="6232827"/>
                  <a:pt x="1312994" y="6224615"/>
                </a:cubicBezTo>
                <a:cubicBezTo>
                  <a:pt x="1275881" y="6215737"/>
                  <a:pt x="1259456" y="6227997"/>
                  <a:pt x="1210971" y="6224065"/>
                </a:cubicBezTo>
                <a:cubicBezTo>
                  <a:pt x="1210971" y="6224065"/>
                  <a:pt x="1204729" y="6224407"/>
                  <a:pt x="1195333" y="6224825"/>
                </a:cubicBezTo>
                <a:lnTo>
                  <a:pt x="1191791" y="6224950"/>
                </a:lnTo>
                <a:lnTo>
                  <a:pt x="1206497" y="6219676"/>
                </a:lnTo>
                <a:cubicBezTo>
                  <a:pt x="1251257" y="6204950"/>
                  <a:pt x="1298555" y="6190844"/>
                  <a:pt x="1345280" y="6179080"/>
                </a:cubicBezTo>
                <a:cubicBezTo>
                  <a:pt x="1372139" y="6170742"/>
                  <a:pt x="1466845" y="6162415"/>
                  <a:pt x="1506332" y="6146402"/>
                </a:cubicBezTo>
                <a:cubicBezTo>
                  <a:pt x="1558449" y="6122716"/>
                  <a:pt x="1427798" y="6152885"/>
                  <a:pt x="1412598" y="6154138"/>
                </a:cubicBezTo>
                <a:cubicBezTo>
                  <a:pt x="1318982" y="6174109"/>
                  <a:pt x="1285035" y="6176528"/>
                  <a:pt x="1214591" y="6187842"/>
                </a:cubicBezTo>
                <a:lnTo>
                  <a:pt x="1175501" y="6194763"/>
                </a:lnTo>
                <a:lnTo>
                  <a:pt x="1179141" y="6193191"/>
                </a:lnTo>
                <a:cubicBezTo>
                  <a:pt x="1178604" y="6191687"/>
                  <a:pt x="1161528" y="6190052"/>
                  <a:pt x="1138176" y="6188330"/>
                </a:cubicBezTo>
                <a:lnTo>
                  <a:pt x="1097222" y="6185529"/>
                </a:lnTo>
                <a:lnTo>
                  <a:pt x="1107833" y="6182354"/>
                </a:lnTo>
                <a:cubicBezTo>
                  <a:pt x="1140549" y="6175445"/>
                  <a:pt x="1176917" y="6174547"/>
                  <a:pt x="1191032" y="6165658"/>
                </a:cubicBezTo>
                <a:lnTo>
                  <a:pt x="1193705" y="6160034"/>
                </a:lnTo>
                <a:lnTo>
                  <a:pt x="1232947" y="6153767"/>
                </a:lnTo>
                <a:cubicBezTo>
                  <a:pt x="1255528" y="6149551"/>
                  <a:pt x="1275168" y="6151659"/>
                  <a:pt x="1295150" y="6152809"/>
                </a:cubicBezTo>
                <a:lnTo>
                  <a:pt x="1304188" y="6152838"/>
                </a:lnTo>
                <a:lnTo>
                  <a:pt x="1147511" y="6142936"/>
                </a:lnTo>
                <a:lnTo>
                  <a:pt x="1109588" y="6140917"/>
                </a:lnTo>
                <a:lnTo>
                  <a:pt x="1113407" y="6138887"/>
                </a:lnTo>
                <a:lnTo>
                  <a:pt x="1118265" y="6138195"/>
                </a:lnTo>
                <a:lnTo>
                  <a:pt x="1119649" y="6133936"/>
                </a:lnTo>
                <a:lnTo>
                  <a:pt x="1108274" y="6140847"/>
                </a:lnTo>
                <a:lnTo>
                  <a:pt x="1106986" y="6140778"/>
                </a:lnTo>
                <a:lnTo>
                  <a:pt x="1106145" y="6120192"/>
                </a:lnTo>
                <a:lnTo>
                  <a:pt x="1106058" y="6118942"/>
                </a:lnTo>
                <a:lnTo>
                  <a:pt x="1161332" y="6123536"/>
                </a:lnTo>
                <a:lnTo>
                  <a:pt x="1201139" y="6125260"/>
                </a:lnTo>
                <a:lnTo>
                  <a:pt x="1200684" y="6113875"/>
                </a:lnTo>
                <a:cubicBezTo>
                  <a:pt x="1201002" y="6110503"/>
                  <a:pt x="1201836" y="6108046"/>
                  <a:pt x="1203301" y="6107555"/>
                </a:cubicBezTo>
                <a:cubicBezTo>
                  <a:pt x="1171337" y="6103127"/>
                  <a:pt x="1140360" y="6113536"/>
                  <a:pt x="1111363" y="6115695"/>
                </a:cubicBezTo>
                <a:lnTo>
                  <a:pt x="1105814" y="6115413"/>
                </a:lnTo>
                <a:lnTo>
                  <a:pt x="1105482" y="6110618"/>
                </a:lnTo>
                <a:lnTo>
                  <a:pt x="1112935" y="6108593"/>
                </a:lnTo>
                <a:lnTo>
                  <a:pt x="1093584" y="6110387"/>
                </a:lnTo>
                <a:lnTo>
                  <a:pt x="1077428" y="6111600"/>
                </a:lnTo>
                <a:lnTo>
                  <a:pt x="1068259" y="6107288"/>
                </a:lnTo>
                <a:lnTo>
                  <a:pt x="1066144" y="6105091"/>
                </a:lnTo>
                <a:lnTo>
                  <a:pt x="1111854" y="6101094"/>
                </a:lnTo>
                <a:cubicBezTo>
                  <a:pt x="1126237" y="6099211"/>
                  <a:pt x="1138393" y="6096704"/>
                  <a:pt x="1146440" y="6093161"/>
                </a:cubicBezTo>
                <a:cubicBezTo>
                  <a:pt x="1155576" y="6090541"/>
                  <a:pt x="1143819" y="6084023"/>
                  <a:pt x="1152956" y="6081404"/>
                </a:cubicBezTo>
                <a:cubicBezTo>
                  <a:pt x="1164758" y="6078020"/>
                  <a:pt x="1176778" y="6076480"/>
                  <a:pt x="1188642" y="6075782"/>
                </a:cubicBezTo>
                <a:lnTo>
                  <a:pt x="1214132" y="6075369"/>
                </a:lnTo>
                <a:lnTo>
                  <a:pt x="1220694" y="6069546"/>
                </a:lnTo>
                <a:cubicBezTo>
                  <a:pt x="1222402" y="6065513"/>
                  <a:pt x="1216831" y="6062914"/>
                  <a:pt x="1187716" y="6068633"/>
                </a:cubicBezTo>
                <a:cubicBezTo>
                  <a:pt x="1143124" y="6078434"/>
                  <a:pt x="1178627" y="6082135"/>
                  <a:pt x="1148952" y="6074893"/>
                </a:cubicBezTo>
                <a:cubicBezTo>
                  <a:pt x="1159105" y="6077371"/>
                  <a:pt x="1164292" y="6072224"/>
                  <a:pt x="1165326" y="6065443"/>
                </a:cubicBezTo>
                <a:lnTo>
                  <a:pt x="1160652" y="6054904"/>
                </a:lnTo>
                <a:lnTo>
                  <a:pt x="1185047" y="6054144"/>
                </a:lnTo>
                <a:cubicBezTo>
                  <a:pt x="1219130" y="6052242"/>
                  <a:pt x="1236287" y="6048162"/>
                  <a:pt x="1184805" y="6037374"/>
                </a:cubicBezTo>
                <a:cubicBezTo>
                  <a:pt x="1164082" y="6037595"/>
                  <a:pt x="1074769" y="6032775"/>
                  <a:pt x="1059910" y="6031027"/>
                </a:cubicBezTo>
                <a:cubicBezTo>
                  <a:pt x="1051896" y="6026979"/>
                  <a:pt x="1047237" y="6013940"/>
                  <a:pt x="1047237" y="6013940"/>
                </a:cubicBezTo>
                <a:cubicBezTo>
                  <a:pt x="1010486" y="6006066"/>
                  <a:pt x="972163" y="6012201"/>
                  <a:pt x="939350" y="6015361"/>
                </a:cubicBezTo>
                <a:cubicBezTo>
                  <a:pt x="910612" y="6011535"/>
                  <a:pt x="847850" y="6025883"/>
                  <a:pt x="835180" y="6008795"/>
                </a:cubicBezTo>
                <a:cubicBezTo>
                  <a:pt x="822506" y="5991706"/>
                  <a:pt x="885000" y="6013401"/>
                  <a:pt x="859619" y="6000583"/>
                </a:cubicBezTo>
                <a:cubicBezTo>
                  <a:pt x="826222" y="5983717"/>
                  <a:pt x="736909" y="5978898"/>
                  <a:pt x="844797" y="5977476"/>
                </a:cubicBezTo>
                <a:cubicBezTo>
                  <a:pt x="923945" y="5972228"/>
                  <a:pt x="961057" y="5981106"/>
                  <a:pt x="1050408" y="5964565"/>
                </a:cubicBezTo>
                <a:cubicBezTo>
                  <a:pt x="1031371" y="5954952"/>
                  <a:pt x="958118" y="5952180"/>
                  <a:pt x="910557" y="5949781"/>
                </a:cubicBezTo>
                <a:lnTo>
                  <a:pt x="904527" y="5949360"/>
                </a:lnTo>
                <a:lnTo>
                  <a:pt x="999184" y="5922352"/>
                </a:lnTo>
                <a:lnTo>
                  <a:pt x="872244" y="5946338"/>
                </a:lnTo>
                <a:lnTo>
                  <a:pt x="851885" y="5938020"/>
                </a:lnTo>
                <a:cubicBezTo>
                  <a:pt x="844639" y="5931817"/>
                  <a:pt x="878066" y="5933436"/>
                  <a:pt x="902674" y="5931065"/>
                </a:cubicBezTo>
                <a:cubicBezTo>
                  <a:pt x="833891" y="5919349"/>
                  <a:pt x="766026" y="5919401"/>
                  <a:pt x="698429" y="5920206"/>
                </a:cubicBezTo>
                <a:lnTo>
                  <a:pt x="661775" y="5920349"/>
                </a:lnTo>
                <a:lnTo>
                  <a:pt x="691973" y="5914464"/>
                </a:lnTo>
                <a:cubicBezTo>
                  <a:pt x="710478" y="5910395"/>
                  <a:pt x="714720" y="5907943"/>
                  <a:pt x="679634" y="5910586"/>
                </a:cubicBezTo>
                <a:cubicBezTo>
                  <a:pt x="650586" y="5911293"/>
                  <a:pt x="624659" y="5913010"/>
                  <a:pt x="600334" y="5915375"/>
                </a:cubicBezTo>
                <a:lnTo>
                  <a:pt x="571867" y="5918919"/>
                </a:lnTo>
                <a:lnTo>
                  <a:pt x="518528" y="5915372"/>
                </a:lnTo>
                <a:lnTo>
                  <a:pt x="626970" y="5905086"/>
                </a:lnTo>
                <a:cubicBezTo>
                  <a:pt x="668273" y="5898804"/>
                  <a:pt x="671851" y="5895519"/>
                  <a:pt x="660879" y="5894743"/>
                </a:cubicBezTo>
                <a:cubicBezTo>
                  <a:pt x="657223" y="5894485"/>
                  <a:pt x="651948" y="5894505"/>
                  <a:pt x="645918" y="5894785"/>
                </a:cubicBezTo>
                <a:cubicBezTo>
                  <a:pt x="637875" y="5895160"/>
                  <a:pt x="628485" y="5895999"/>
                  <a:pt x="619782" y="5897258"/>
                </a:cubicBezTo>
                <a:cubicBezTo>
                  <a:pt x="563861" y="5897636"/>
                  <a:pt x="594651" y="5898695"/>
                  <a:pt x="565170" y="5902204"/>
                </a:cubicBezTo>
                <a:lnTo>
                  <a:pt x="480129" y="5912527"/>
                </a:lnTo>
                <a:lnTo>
                  <a:pt x="472567" y="5911885"/>
                </a:lnTo>
                <a:lnTo>
                  <a:pt x="473921" y="5911425"/>
                </a:lnTo>
                <a:cubicBezTo>
                  <a:pt x="494382" y="5904085"/>
                  <a:pt x="567681" y="5894871"/>
                  <a:pt x="597562" y="5881109"/>
                </a:cubicBezTo>
                <a:cubicBezTo>
                  <a:pt x="636858" y="5860928"/>
                  <a:pt x="536754" y="5888417"/>
                  <a:pt x="524985" y="5889830"/>
                </a:cubicBezTo>
                <a:cubicBezTo>
                  <a:pt x="501046" y="5895961"/>
                  <a:pt x="482164" y="5900365"/>
                  <a:pt x="465618" y="5903917"/>
                </a:cubicBezTo>
                <a:lnTo>
                  <a:pt x="439548" y="5909075"/>
                </a:lnTo>
                <a:lnTo>
                  <a:pt x="354346" y="5901826"/>
                </a:lnTo>
                <a:lnTo>
                  <a:pt x="356875" y="5895384"/>
                </a:lnTo>
                <a:cubicBezTo>
                  <a:pt x="357646" y="5896512"/>
                  <a:pt x="353763" y="5897436"/>
                  <a:pt x="347205" y="5898174"/>
                </a:cubicBezTo>
                <a:lnTo>
                  <a:pt x="326907" y="5899491"/>
                </a:lnTo>
                <a:lnTo>
                  <a:pt x="263228" y="5894072"/>
                </a:lnTo>
                <a:lnTo>
                  <a:pt x="286328" y="5888402"/>
                </a:lnTo>
                <a:cubicBezTo>
                  <a:pt x="289915" y="5893665"/>
                  <a:pt x="292991" y="5898178"/>
                  <a:pt x="295744" y="5881983"/>
                </a:cubicBezTo>
                <a:cubicBezTo>
                  <a:pt x="295744" y="5881983"/>
                  <a:pt x="291397" y="5884946"/>
                  <a:pt x="286328" y="5888402"/>
                </a:cubicBezTo>
                <a:lnTo>
                  <a:pt x="284687" y="5873406"/>
                </a:lnTo>
                <a:lnTo>
                  <a:pt x="351420" y="5871368"/>
                </a:lnTo>
                <a:cubicBezTo>
                  <a:pt x="368786" y="5880137"/>
                  <a:pt x="388533" y="5880245"/>
                  <a:pt x="407107" y="5874004"/>
                </a:cubicBezTo>
                <a:cubicBezTo>
                  <a:pt x="407107" y="5874004"/>
                  <a:pt x="407899" y="5875073"/>
                  <a:pt x="408889" y="5876409"/>
                </a:cubicBezTo>
                <a:lnTo>
                  <a:pt x="411116" y="5879411"/>
                </a:lnTo>
                <a:lnTo>
                  <a:pt x="412454" y="5881214"/>
                </a:lnTo>
                <a:cubicBezTo>
                  <a:pt x="413048" y="5882014"/>
                  <a:pt x="412651" y="5881480"/>
                  <a:pt x="411859" y="5880412"/>
                </a:cubicBezTo>
                <a:lnTo>
                  <a:pt x="411116" y="5879411"/>
                </a:lnTo>
                <a:lnTo>
                  <a:pt x="407107" y="5874004"/>
                </a:lnTo>
                <a:cubicBezTo>
                  <a:pt x="396941" y="5863938"/>
                  <a:pt x="375861" y="5863157"/>
                  <a:pt x="351420" y="5871368"/>
                </a:cubicBezTo>
                <a:lnTo>
                  <a:pt x="284121" y="5863717"/>
                </a:lnTo>
                <a:lnTo>
                  <a:pt x="319745" y="5852401"/>
                </a:lnTo>
                <a:lnTo>
                  <a:pt x="334734" y="5846751"/>
                </a:lnTo>
                <a:lnTo>
                  <a:pt x="551023" y="5856965"/>
                </a:lnTo>
                <a:cubicBezTo>
                  <a:pt x="692615" y="5861773"/>
                  <a:pt x="834065" y="5863119"/>
                  <a:pt x="977829" y="5856382"/>
                </a:cubicBezTo>
                <a:cubicBezTo>
                  <a:pt x="1004417" y="5854189"/>
                  <a:pt x="1130842" y="5867883"/>
                  <a:pt x="1145117" y="5849605"/>
                </a:cubicBezTo>
                <a:cubicBezTo>
                  <a:pt x="1142611" y="5842583"/>
                  <a:pt x="1127752" y="5840835"/>
                  <a:pt x="1127752" y="5840835"/>
                </a:cubicBezTo>
                <a:lnTo>
                  <a:pt x="1089397" y="5839379"/>
                </a:lnTo>
                <a:lnTo>
                  <a:pt x="1066282" y="5844785"/>
                </a:lnTo>
                <a:lnTo>
                  <a:pt x="1030900" y="5846613"/>
                </a:lnTo>
                <a:lnTo>
                  <a:pt x="1034092" y="5840515"/>
                </a:lnTo>
                <a:lnTo>
                  <a:pt x="1038134" y="5839783"/>
                </a:lnTo>
                <a:lnTo>
                  <a:pt x="1034810" y="5839853"/>
                </a:lnTo>
                <a:lnTo>
                  <a:pt x="1034092" y="5840515"/>
                </a:lnTo>
                <a:cubicBezTo>
                  <a:pt x="980707" y="5849370"/>
                  <a:pt x="919901" y="5856676"/>
                  <a:pt x="916824" y="5852165"/>
                </a:cubicBezTo>
                <a:cubicBezTo>
                  <a:pt x="918362" y="5854420"/>
                  <a:pt x="924743" y="5851721"/>
                  <a:pt x="930744" y="5848457"/>
                </a:cubicBezTo>
                <a:lnTo>
                  <a:pt x="937888" y="5844228"/>
                </a:lnTo>
                <a:lnTo>
                  <a:pt x="910859" y="5843617"/>
                </a:lnTo>
                <a:cubicBezTo>
                  <a:pt x="864849" y="5844699"/>
                  <a:pt x="810395" y="5849725"/>
                  <a:pt x="781216" y="5839306"/>
                </a:cubicBezTo>
                <a:cubicBezTo>
                  <a:pt x="773201" y="5835259"/>
                  <a:pt x="768544" y="5822217"/>
                  <a:pt x="762677" y="5824188"/>
                </a:cubicBezTo>
                <a:cubicBezTo>
                  <a:pt x="733939" y="5820363"/>
                  <a:pt x="648923" y="5827582"/>
                  <a:pt x="618036" y="5817738"/>
                </a:cubicBezTo>
                <a:cubicBezTo>
                  <a:pt x="602820" y="5814986"/>
                  <a:pt x="596372" y="5796931"/>
                  <a:pt x="596372" y="5796931"/>
                </a:cubicBezTo>
                <a:cubicBezTo>
                  <a:pt x="596372" y="5796931"/>
                  <a:pt x="592812" y="5796160"/>
                  <a:pt x="587663" y="5795923"/>
                </a:cubicBezTo>
                <a:lnTo>
                  <a:pt x="579642" y="5796890"/>
                </a:lnTo>
                <a:lnTo>
                  <a:pt x="567833" y="5795064"/>
                </a:lnTo>
                <a:lnTo>
                  <a:pt x="566809" y="5793100"/>
                </a:lnTo>
                <a:cubicBezTo>
                  <a:pt x="565808" y="5792594"/>
                  <a:pt x="564342" y="5793088"/>
                  <a:pt x="561409" y="5794072"/>
                </a:cubicBezTo>
                <a:lnTo>
                  <a:pt x="567833" y="5795064"/>
                </a:lnTo>
                <a:lnTo>
                  <a:pt x="569423" y="5798119"/>
                </a:lnTo>
                <a:cubicBezTo>
                  <a:pt x="553393" y="5790024"/>
                  <a:pt x="531498" y="5783899"/>
                  <a:pt x="531498" y="5783899"/>
                </a:cubicBezTo>
                <a:cubicBezTo>
                  <a:pt x="530557" y="5762869"/>
                  <a:pt x="625110" y="5800756"/>
                  <a:pt x="682005" y="5788379"/>
                </a:cubicBezTo>
                <a:cubicBezTo>
                  <a:pt x="687872" y="5786410"/>
                  <a:pt x="704296" y="5774149"/>
                  <a:pt x="710160" y="5772178"/>
                </a:cubicBezTo>
                <a:cubicBezTo>
                  <a:pt x="748482" y="5766043"/>
                  <a:pt x="796153" y="5764633"/>
                  <a:pt x="848354" y="5760575"/>
                </a:cubicBezTo>
                <a:cubicBezTo>
                  <a:pt x="858715" y="5760463"/>
                  <a:pt x="906793" y="5761722"/>
                  <a:pt x="953014" y="5762763"/>
                </a:cubicBezTo>
                <a:lnTo>
                  <a:pt x="953161" y="5762765"/>
                </a:lnTo>
                <a:lnTo>
                  <a:pt x="977195" y="5754138"/>
                </a:lnTo>
                <a:lnTo>
                  <a:pt x="1027691" y="5740819"/>
                </a:lnTo>
                <a:lnTo>
                  <a:pt x="1023993" y="5738036"/>
                </a:lnTo>
                <a:cubicBezTo>
                  <a:pt x="1020297" y="5735593"/>
                  <a:pt x="1016951" y="5733698"/>
                  <a:pt x="1014703" y="5732768"/>
                </a:cubicBezTo>
                <a:cubicBezTo>
                  <a:pt x="1000822" y="5730690"/>
                  <a:pt x="878077" y="5730365"/>
                  <a:pt x="957843" y="5723786"/>
                </a:cubicBezTo>
                <a:cubicBezTo>
                  <a:pt x="1042858" y="5716567"/>
                  <a:pt x="886128" y="5713054"/>
                  <a:pt x="865404" y="5713276"/>
                </a:cubicBezTo>
                <a:cubicBezTo>
                  <a:pt x="809717" y="5710642"/>
                  <a:pt x="761232" y="5706709"/>
                  <a:pt x="741486" y="5706602"/>
                </a:cubicBezTo>
                <a:cubicBezTo>
                  <a:pt x="629706" y="5698661"/>
                  <a:pt x="525982" y="5693347"/>
                  <a:pt x="424893" y="5688131"/>
                </a:cubicBezTo>
                <a:lnTo>
                  <a:pt x="403801" y="5686877"/>
                </a:lnTo>
                <a:lnTo>
                  <a:pt x="425911" y="5677579"/>
                </a:lnTo>
                <a:lnTo>
                  <a:pt x="433343" y="5673732"/>
                </a:lnTo>
                <a:lnTo>
                  <a:pt x="499389" y="5675599"/>
                </a:lnTo>
                <a:cubicBezTo>
                  <a:pt x="540216" y="5676487"/>
                  <a:pt x="640673" y="5691044"/>
                  <a:pt x="670977" y="5680861"/>
                </a:cubicBezTo>
                <a:cubicBezTo>
                  <a:pt x="682708" y="5676919"/>
                  <a:pt x="676261" y="5658864"/>
                  <a:pt x="692326" y="5645600"/>
                </a:cubicBezTo>
                <a:cubicBezTo>
                  <a:pt x="714617" y="5631371"/>
                  <a:pt x="731006" y="5640469"/>
                  <a:pt x="771475" y="5640354"/>
                </a:cubicBezTo>
                <a:cubicBezTo>
                  <a:pt x="803931" y="5636188"/>
                  <a:pt x="828370" y="5627976"/>
                  <a:pt x="849093" y="5627754"/>
                </a:cubicBezTo>
                <a:lnTo>
                  <a:pt x="873325" y="5627734"/>
                </a:lnTo>
                <a:lnTo>
                  <a:pt x="872334" y="5627389"/>
                </a:lnTo>
                <a:cubicBezTo>
                  <a:pt x="870746" y="5626495"/>
                  <a:pt x="870067" y="5625549"/>
                  <a:pt x="870530" y="5624549"/>
                </a:cubicBezTo>
                <a:cubicBezTo>
                  <a:pt x="871614" y="5622220"/>
                  <a:pt x="878241" y="5620272"/>
                  <a:pt x="887902" y="5618676"/>
                </a:cubicBezTo>
                <a:lnTo>
                  <a:pt x="906034" y="5616559"/>
                </a:lnTo>
                <a:lnTo>
                  <a:pt x="897908" y="5611915"/>
                </a:lnTo>
                <a:cubicBezTo>
                  <a:pt x="894006" y="5607888"/>
                  <a:pt x="890839" y="5603618"/>
                  <a:pt x="886832" y="5601594"/>
                </a:cubicBezTo>
                <a:cubicBezTo>
                  <a:pt x="871974" y="5599845"/>
                  <a:pt x="840495" y="5603681"/>
                  <a:pt x="811398" y="5598851"/>
                </a:cubicBezTo>
                <a:cubicBezTo>
                  <a:pt x="790675" y="5599075"/>
                  <a:pt x="692368" y="5590537"/>
                  <a:pt x="757278" y="5582209"/>
                </a:cubicBezTo>
                <a:cubicBezTo>
                  <a:pt x="796577" y="5575745"/>
                  <a:pt x="847570" y="5586700"/>
                  <a:pt x="867315" y="5586804"/>
                </a:cubicBezTo>
                <a:cubicBezTo>
                  <a:pt x="888399" y="5587586"/>
                  <a:pt x="904465" y="5574323"/>
                  <a:pt x="910329" y="5572353"/>
                </a:cubicBezTo>
                <a:cubicBezTo>
                  <a:pt x="924569" y="5575432"/>
                  <a:pt x="933561" y="5579152"/>
                  <a:pt x="953308" y="5579257"/>
                </a:cubicBezTo>
                <a:lnTo>
                  <a:pt x="955601" y="5578487"/>
                </a:lnTo>
                <a:lnTo>
                  <a:pt x="946269" y="5577822"/>
                </a:lnTo>
                <a:cubicBezTo>
                  <a:pt x="938898" y="5576912"/>
                  <a:pt x="935099" y="5575647"/>
                  <a:pt x="933549" y="5574263"/>
                </a:cubicBezTo>
                <a:lnTo>
                  <a:pt x="934206" y="5570593"/>
                </a:lnTo>
                <a:lnTo>
                  <a:pt x="907281" y="5569464"/>
                </a:lnTo>
                <a:lnTo>
                  <a:pt x="824357" y="5562602"/>
                </a:lnTo>
                <a:lnTo>
                  <a:pt x="848384" y="5554771"/>
                </a:lnTo>
                <a:lnTo>
                  <a:pt x="868923" y="5549488"/>
                </a:lnTo>
                <a:lnTo>
                  <a:pt x="1042081" y="5553100"/>
                </a:lnTo>
                <a:lnTo>
                  <a:pt x="1024835" y="5558439"/>
                </a:lnTo>
                <a:lnTo>
                  <a:pt x="1020874" y="5559947"/>
                </a:lnTo>
                <a:lnTo>
                  <a:pt x="1026929" y="5559923"/>
                </a:lnTo>
                <a:cubicBezTo>
                  <a:pt x="1034898" y="5559773"/>
                  <a:pt x="1041057" y="5559388"/>
                  <a:pt x="1043990" y="5558403"/>
                </a:cubicBezTo>
                <a:cubicBezTo>
                  <a:pt x="1043990" y="5558403"/>
                  <a:pt x="1044382" y="5554901"/>
                  <a:pt x="1045090" y="5549607"/>
                </a:cubicBezTo>
                <a:lnTo>
                  <a:pt x="1045503" y="5546932"/>
                </a:lnTo>
                <a:lnTo>
                  <a:pt x="1001320" y="5548240"/>
                </a:lnTo>
                <a:cubicBezTo>
                  <a:pt x="980921" y="5548704"/>
                  <a:pt x="961061" y="5548847"/>
                  <a:pt x="942202" y="5548162"/>
                </a:cubicBezTo>
                <a:cubicBezTo>
                  <a:pt x="908492" y="5548815"/>
                  <a:pt x="873711" y="5546458"/>
                  <a:pt x="838702" y="5543475"/>
                </a:cubicBezTo>
                <a:lnTo>
                  <a:pt x="812677" y="5541378"/>
                </a:lnTo>
                <a:lnTo>
                  <a:pt x="818189" y="5540130"/>
                </a:lnTo>
                <a:lnTo>
                  <a:pt x="863874" y="5529618"/>
                </a:lnTo>
                <a:lnTo>
                  <a:pt x="929530" y="5531072"/>
                </a:lnTo>
                <a:cubicBezTo>
                  <a:pt x="978372" y="5536009"/>
                  <a:pt x="1054783" y="5538420"/>
                  <a:pt x="998513" y="5515760"/>
                </a:cubicBezTo>
                <a:lnTo>
                  <a:pt x="954103" y="5509335"/>
                </a:lnTo>
                <a:lnTo>
                  <a:pt x="989817" y="5501861"/>
                </a:lnTo>
                <a:lnTo>
                  <a:pt x="981477" y="5500150"/>
                </a:lnTo>
                <a:cubicBezTo>
                  <a:pt x="973753" y="5498936"/>
                  <a:pt x="969039" y="5498764"/>
                  <a:pt x="969578" y="5500268"/>
                </a:cubicBezTo>
                <a:cubicBezTo>
                  <a:pt x="969139" y="5485249"/>
                  <a:pt x="994212" y="5488200"/>
                  <a:pt x="1023999" y="5490987"/>
                </a:cubicBezTo>
                <a:lnTo>
                  <a:pt x="1037442" y="5491895"/>
                </a:lnTo>
                <a:lnTo>
                  <a:pt x="1054858" y="5488249"/>
                </a:lnTo>
                <a:lnTo>
                  <a:pt x="1122988" y="5473942"/>
                </a:lnTo>
                <a:lnTo>
                  <a:pt x="1087114" y="5471450"/>
                </a:lnTo>
                <a:lnTo>
                  <a:pt x="1059589" y="5470573"/>
                </a:lnTo>
                <a:lnTo>
                  <a:pt x="953789" y="5488442"/>
                </a:lnTo>
                <a:cubicBezTo>
                  <a:pt x="895553" y="5497577"/>
                  <a:pt x="925811" y="5484176"/>
                  <a:pt x="959005" y="5473113"/>
                </a:cubicBezTo>
                <a:lnTo>
                  <a:pt x="979853" y="5466816"/>
                </a:lnTo>
                <a:lnTo>
                  <a:pt x="959635" y="5465533"/>
                </a:lnTo>
                <a:lnTo>
                  <a:pt x="908977" y="5461435"/>
                </a:lnTo>
                <a:lnTo>
                  <a:pt x="924191" y="5458293"/>
                </a:lnTo>
                <a:lnTo>
                  <a:pt x="1033611" y="5431291"/>
                </a:lnTo>
                <a:lnTo>
                  <a:pt x="1091423" y="5424500"/>
                </a:lnTo>
                <a:cubicBezTo>
                  <a:pt x="1128064" y="5422862"/>
                  <a:pt x="1112138" y="5421190"/>
                  <a:pt x="1087249" y="5418178"/>
                </a:cubicBezTo>
                <a:lnTo>
                  <a:pt x="1086931" y="5418132"/>
                </a:lnTo>
                <a:lnTo>
                  <a:pt x="1091656" y="5416967"/>
                </a:lnTo>
                <a:cubicBezTo>
                  <a:pt x="1148335" y="5403800"/>
                  <a:pt x="1206842" y="5391176"/>
                  <a:pt x="1270095" y="5378896"/>
                </a:cubicBezTo>
                <a:cubicBezTo>
                  <a:pt x="1272631" y="5377169"/>
                  <a:pt x="1290188" y="5373736"/>
                  <a:pt x="1306341" y="5369609"/>
                </a:cubicBezTo>
                <a:lnTo>
                  <a:pt x="1318100" y="5365941"/>
                </a:lnTo>
                <a:lnTo>
                  <a:pt x="1292197" y="5369716"/>
                </a:lnTo>
                <a:cubicBezTo>
                  <a:pt x="1199622" y="5388524"/>
                  <a:pt x="1117406" y="5417929"/>
                  <a:pt x="1011418" y="5428225"/>
                </a:cubicBezTo>
                <a:lnTo>
                  <a:pt x="1073158" y="5411611"/>
                </a:lnTo>
                <a:lnTo>
                  <a:pt x="1060708" y="5414268"/>
                </a:lnTo>
                <a:lnTo>
                  <a:pt x="1048642" y="5412492"/>
                </a:lnTo>
                <a:cubicBezTo>
                  <a:pt x="1037164" y="5410151"/>
                  <a:pt x="1028896" y="5407311"/>
                  <a:pt x="1029288" y="5403808"/>
                </a:cubicBezTo>
                <a:cubicBezTo>
                  <a:pt x="1026377" y="5395659"/>
                  <a:pt x="1113226" y="5393336"/>
                  <a:pt x="1160650" y="5388404"/>
                </a:cubicBezTo>
                <a:lnTo>
                  <a:pt x="1175567" y="5386210"/>
                </a:lnTo>
                <a:lnTo>
                  <a:pt x="1184994" y="5384037"/>
                </a:lnTo>
                <a:lnTo>
                  <a:pt x="1190370" y="5380698"/>
                </a:lnTo>
                <a:cubicBezTo>
                  <a:pt x="1189412" y="5379024"/>
                  <a:pt x="1184812" y="5377112"/>
                  <a:pt x="1175533" y="5374894"/>
                </a:cubicBezTo>
                <a:cubicBezTo>
                  <a:pt x="1170351" y="5374948"/>
                  <a:pt x="1158294" y="5374718"/>
                  <a:pt x="1143052" y="5374150"/>
                </a:cubicBezTo>
                <a:lnTo>
                  <a:pt x="1099018" y="5371800"/>
                </a:lnTo>
                <a:lnTo>
                  <a:pt x="1074087" y="5377686"/>
                </a:lnTo>
                <a:cubicBezTo>
                  <a:pt x="1058436" y="5380749"/>
                  <a:pt x="1042644" y="5382979"/>
                  <a:pt x="1026674" y="5383677"/>
                </a:cubicBezTo>
                <a:cubicBezTo>
                  <a:pt x="1037396" y="5379946"/>
                  <a:pt x="1046953" y="5376944"/>
                  <a:pt x="1055842" y="5374342"/>
                </a:cubicBezTo>
                <a:lnTo>
                  <a:pt x="1072478" y="5369773"/>
                </a:lnTo>
                <a:lnTo>
                  <a:pt x="1065464" y="5369177"/>
                </a:lnTo>
                <a:lnTo>
                  <a:pt x="1044658" y="5366555"/>
                </a:lnTo>
                <a:lnTo>
                  <a:pt x="991028" y="5379200"/>
                </a:lnTo>
                <a:cubicBezTo>
                  <a:pt x="901528" y="5399527"/>
                  <a:pt x="827577" y="5414211"/>
                  <a:pt x="716266" y="5438874"/>
                </a:cubicBezTo>
                <a:cubicBezTo>
                  <a:pt x="716266" y="5438874"/>
                  <a:pt x="715130" y="5439322"/>
                  <a:pt x="713138" y="5440067"/>
                </a:cubicBezTo>
                <a:lnTo>
                  <a:pt x="712304" y="5440366"/>
                </a:lnTo>
                <a:lnTo>
                  <a:pt x="726222" y="5439739"/>
                </a:lnTo>
                <a:cubicBezTo>
                  <a:pt x="767939" y="5440573"/>
                  <a:pt x="821439" y="5447244"/>
                  <a:pt x="840649" y="5445846"/>
                </a:cubicBezTo>
                <a:lnTo>
                  <a:pt x="938751" y="5440354"/>
                </a:lnTo>
                <a:lnTo>
                  <a:pt x="858292" y="5457625"/>
                </a:lnTo>
                <a:lnTo>
                  <a:pt x="847864" y="5456850"/>
                </a:lnTo>
                <a:cubicBezTo>
                  <a:pt x="827876" y="5455684"/>
                  <a:pt x="804961" y="5454748"/>
                  <a:pt x="775739" y="5454174"/>
                </a:cubicBezTo>
                <a:cubicBezTo>
                  <a:pt x="767932" y="5453005"/>
                  <a:pt x="725677" y="5452391"/>
                  <a:pt x="699282" y="5450226"/>
                </a:cubicBezTo>
                <a:lnTo>
                  <a:pt x="687038" y="5448469"/>
                </a:lnTo>
                <a:lnTo>
                  <a:pt x="679752" y="5450686"/>
                </a:lnTo>
                <a:cubicBezTo>
                  <a:pt x="661429" y="5455329"/>
                  <a:pt x="642975" y="5457444"/>
                  <a:pt x="642452" y="5447337"/>
                </a:cubicBezTo>
                <a:cubicBezTo>
                  <a:pt x="648793" y="5436406"/>
                  <a:pt x="762984" y="5420242"/>
                  <a:pt x="767331" y="5417278"/>
                </a:cubicBezTo>
                <a:cubicBezTo>
                  <a:pt x="823523" y="5403204"/>
                  <a:pt x="877233" y="5390547"/>
                  <a:pt x="931423" y="5377424"/>
                </a:cubicBezTo>
                <a:lnTo>
                  <a:pt x="1021739" y="5354360"/>
                </a:lnTo>
                <a:lnTo>
                  <a:pt x="1023921" y="5349598"/>
                </a:lnTo>
                <a:cubicBezTo>
                  <a:pt x="1026902" y="5345592"/>
                  <a:pt x="1031057" y="5340933"/>
                  <a:pt x="1035104" y="5336554"/>
                </a:cubicBezTo>
                <a:lnTo>
                  <a:pt x="1036294" y="5335271"/>
                </a:lnTo>
                <a:lnTo>
                  <a:pt x="1014855" y="5340354"/>
                </a:lnTo>
                <a:cubicBezTo>
                  <a:pt x="987838" y="5347018"/>
                  <a:pt x="965076" y="5353244"/>
                  <a:pt x="960661" y="5353775"/>
                </a:cubicBezTo>
                <a:cubicBezTo>
                  <a:pt x="837019" y="5384090"/>
                  <a:pt x="704716" y="5412597"/>
                  <a:pt x="555755" y="5452467"/>
                </a:cubicBezTo>
                <a:cubicBezTo>
                  <a:pt x="555755" y="5452467"/>
                  <a:pt x="476838" y="5472117"/>
                  <a:pt x="486801" y="5458717"/>
                </a:cubicBezTo>
                <a:lnTo>
                  <a:pt x="508020" y="5452695"/>
                </a:lnTo>
                <a:lnTo>
                  <a:pt x="538908" y="5452091"/>
                </a:lnTo>
                <a:cubicBezTo>
                  <a:pt x="551002" y="5451468"/>
                  <a:pt x="560606" y="5450383"/>
                  <a:pt x="564731" y="5448524"/>
                </a:cubicBezTo>
                <a:lnTo>
                  <a:pt x="558064" y="5440739"/>
                </a:lnTo>
                <a:lnTo>
                  <a:pt x="565718" y="5439064"/>
                </a:lnTo>
                <a:cubicBezTo>
                  <a:pt x="557027" y="5444989"/>
                  <a:pt x="646987" y="5424417"/>
                  <a:pt x="637245" y="5410128"/>
                </a:cubicBezTo>
                <a:cubicBezTo>
                  <a:pt x="634169" y="5405616"/>
                  <a:pt x="547285" y="5430701"/>
                  <a:pt x="530444" y="5435573"/>
                </a:cubicBezTo>
                <a:lnTo>
                  <a:pt x="523728" y="5436990"/>
                </a:lnTo>
                <a:lnTo>
                  <a:pt x="522789" y="5436899"/>
                </a:lnTo>
                <a:lnTo>
                  <a:pt x="501058" y="5436913"/>
                </a:lnTo>
                <a:lnTo>
                  <a:pt x="652054" y="5395077"/>
                </a:lnTo>
                <a:cubicBezTo>
                  <a:pt x="728662" y="5375344"/>
                  <a:pt x="807216" y="5355939"/>
                  <a:pt x="888306" y="5334804"/>
                </a:cubicBezTo>
                <a:cubicBezTo>
                  <a:pt x="888306" y="5334804"/>
                  <a:pt x="903259" y="5340101"/>
                  <a:pt x="911807" y="5336442"/>
                </a:cubicBezTo>
                <a:lnTo>
                  <a:pt x="917261" y="5329487"/>
                </a:lnTo>
                <a:lnTo>
                  <a:pt x="917681" y="5329418"/>
                </a:lnTo>
                <a:cubicBezTo>
                  <a:pt x="957617" y="5321779"/>
                  <a:pt x="999576" y="5312220"/>
                  <a:pt x="1040859" y="5305328"/>
                </a:cubicBezTo>
                <a:cubicBezTo>
                  <a:pt x="1178798" y="5286379"/>
                  <a:pt x="1324563" y="5260242"/>
                  <a:pt x="1458903" y="5231613"/>
                </a:cubicBezTo>
                <a:cubicBezTo>
                  <a:pt x="1526451" y="5217189"/>
                  <a:pt x="1581826" y="5212024"/>
                  <a:pt x="1616934" y="5176414"/>
                </a:cubicBezTo>
                <a:lnTo>
                  <a:pt x="1617044" y="5176330"/>
                </a:lnTo>
                <a:lnTo>
                  <a:pt x="1615497" y="5176607"/>
                </a:lnTo>
                <a:cubicBezTo>
                  <a:pt x="1455180" y="5205844"/>
                  <a:pt x="1294017" y="5235597"/>
                  <a:pt x="1138497" y="5264248"/>
                </a:cubicBezTo>
                <a:cubicBezTo>
                  <a:pt x="1115212" y="5266425"/>
                  <a:pt x="1089507" y="5271734"/>
                  <a:pt x="1063285" y="5276194"/>
                </a:cubicBezTo>
                <a:lnTo>
                  <a:pt x="1013560" y="5280541"/>
                </a:lnTo>
                <a:lnTo>
                  <a:pt x="1014152" y="5280407"/>
                </a:lnTo>
                <a:lnTo>
                  <a:pt x="1025902" y="5275149"/>
                </a:lnTo>
                <a:cubicBezTo>
                  <a:pt x="1029162" y="5272926"/>
                  <a:pt x="1029081" y="5271739"/>
                  <a:pt x="1027130" y="5271212"/>
                </a:cubicBezTo>
                <a:cubicBezTo>
                  <a:pt x="1021275" y="5269627"/>
                  <a:pt x="998564" y="5273959"/>
                  <a:pt x="998564" y="5273959"/>
                </a:cubicBezTo>
                <a:lnTo>
                  <a:pt x="1001897" y="5281561"/>
                </a:lnTo>
                <a:lnTo>
                  <a:pt x="984973" y="5283041"/>
                </a:lnTo>
                <a:lnTo>
                  <a:pt x="976780" y="5281184"/>
                </a:lnTo>
                <a:lnTo>
                  <a:pt x="976864" y="5281040"/>
                </a:lnTo>
                <a:lnTo>
                  <a:pt x="976474" y="5281115"/>
                </a:lnTo>
                <a:lnTo>
                  <a:pt x="967271" y="5279029"/>
                </a:lnTo>
                <a:cubicBezTo>
                  <a:pt x="963429" y="5277611"/>
                  <a:pt x="961533" y="5276123"/>
                  <a:pt x="961240" y="5274598"/>
                </a:cubicBezTo>
                <a:lnTo>
                  <a:pt x="964331" y="5272631"/>
                </a:lnTo>
                <a:lnTo>
                  <a:pt x="1012836" y="5260844"/>
                </a:lnTo>
                <a:lnTo>
                  <a:pt x="1001697" y="5262251"/>
                </a:lnTo>
                <a:lnTo>
                  <a:pt x="1028368" y="5253951"/>
                </a:lnTo>
                <a:lnTo>
                  <a:pt x="1055166" y="5249699"/>
                </a:lnTo>
                <a:cubicBezTo>
                  <a:pt x="1142197" y="5228743"/>
                  <a:pt x="1232389" y="5215178"/>
                  <a:pt x="1324870" y="5192241"/>
                </a:cubicBezTo>
                <a:cubicBezTo>
                  <a:pt x="1358528" y="5179770"/>
                  <a:pt x="1284127" y="5193052"/>
                  <a:pt x="1262507" y="5196877"/>
                </a:cubicBezTo>
                <a:lnTo>
                  <a:pt x="1250896" y="5198632"/>
                </a:lnTo>
                <a:lnTo>
                  <a:pt x="1328443" y="5174986"/>
                </a:lnTo>
                <a:cubicBezTo>
                  <a:pt x="1338184" y="5189274"/>
                  <a:pt x="1343479" y="5158127"/>
                  <a:pt x="1328443" y="5174986"/>
                </a:cubicBezTo>
                <a:lnTo>
                  <a:pt x="1277257" y="5184532"/>
                </a:lnTo>
                <a:lnTo>
                  <a:pt x="1170737" y="5204399"/>
                </a:lnTo>
                <a:lnTo>
                  <a:pt x="1163186" y="5202604"/>
                </a:lnTo>
                <a:cubicBezTo>
                  <a:pt x="1153984" y="5200552"/>
                  <a:pt x="1146546" y="5198698"/>
                  <a:pt x="1146009" y="5197194"/>
                </a:cubicBezTo>
                <a:cubicBezTo>
                  <a:pt x="1143860" y="5191176"/>
                  <a:pt x="1251749" y="5189752"/>
                  <a:pt x="1276188" y="5181540"/>
                </a:cubicBezTo>
                <a:cubicBezTo>
                  <a:pt x="1239076" y="5172663"/>
                  <a:pt x="1222650" y="5184923"/>
                  <a:pt x="1174166" y="5180991"/>
                </a:cubicBezTo>
                <a:cubicBezTo>
                  <a:pt x="1174166" y="5180991"/>
                  <a:pt x="1149197" y="5182359"/>
                  <a:pt x="1123961" y="5182974"/>
                </a:cubicBezTo>
                <a:lnTo>
                  <a:pt x="1093635" y="5183055"/>
                </a:lnTo>
                <a:lnTo>
                  <a:pt x="1109730" y="5175307"/>
                </a:lnTo>
                <a:cubicBezTo>
                  <a:pt x="1114988" y="5174108"/>
                  <a:pt x="1122463" y="5173141"/>
                  <a:pt x="1131353" y="5172105"/>
                </a:cubicBezTo>
                <a:lnTo>
                  <a:pt x="1145431" y="5170413"/>
                </a:lnTo>
                <a:lnTo>
                  <a:pt x="1161455" y="5168488"/>
                </a:lnTo>
                <a:cubicBezTo>
                  <a:pt x="1183274" y="5165539"/>
                  <a:pt x="1207523" y="5161115"/>
                  <a:pt x="1227751" y="5152813"/>
                </a:cubicBezTo>
                <a:cubicBezTo>
                  <a:pt x="1295070" y="5127873"/>
                  <a:pt x="1188707" y="5143282"/>
                  <a:pt x="1166706" y="5148670"/>
                </a:cubicBezTo>
                <a:lnTo>
                  <a:pt x="1131601" y="5154756"/>
                </a:lnTo>
                <a:lnTo>
                  <a:pt x="1142335" y="5150118"/>
                </a:lnTo>
                <a:cubicBezTo>
                  <a:pt x="1141799" y="5148613"/>
                  <a:pt x="1124721" y="5146978"/>
                  <a:pt x="1101371" y="5145257"/>
                </a:cubicBezTo>
                <a:lnTo>
                  <a:pt x="1057579" y="5142262"/>
                </a:lnTo>
                <a:lnTo>
                  <a:pt x="1120574" y="5127481"/>
                </a:lnTo>
                <a:lnTo>
                  <a:pt x="1141669" y="5119392"/>
                </a:lnTo>
                <a:lnTo>
                  <a:pt x="1196141" y="5110693"/>
                </a:lnTo>
                <a:cubicBezTo>
                  <a:pt x="1241304" y="5102259"/>
                  <a:pt x="1274700" y="5119128"/>
                  <a:pt x="1322602" y="5103031"/>
                </a:cubicBezTo>
                <a:cubicBezTo>
                  <a:pt x="1322602" y="5103031"/>
                  <a:pt x="1322893" y="5103845"/>
                  <a:pt x="1323256" y="5104865"/>
                </a:cubicBezTo>
                <a:lnTo>
                  <a:pt x="1324075" y="5107156"/>
                </a:lnTo>
                <a:lnTo>
                  <a:pt x="1324566" y="5108532"/>
                </a:lnTo>
                <a:cubicBezTo>
                  <a:pt x="1324785" y="5109143"/>
                  <a:pt x="1324639" y="5108736"/>
                  <a:pt x="1324349" y="5107921"/>
                </a:cubicBezTo>
                <a:lnTo>
                  <a:pt x="1324075" y="5107156"/>
                </a:lnTo>
                <a:lnTo>
                  <a:pt x="1322602" y="5103031"/>
                </a:lnTo>
                <a:cubicBezTo>
                  <a:pt x="1309872" y="5081186"/>
                  <a:pt x="1241803" y="5097527"/>
                  <a:pt x="1200744" y="5100686"/>
                </a:cubicBezTo>
                <a:lnTo>
                  <a:pt x="1189705" y="5099492"/>
                </a:lnTo>
                <a:lnTo>
                  <a:pt x="1200522" y="5094865"/>
                </a:lnTo>
                <a:cubicBezTo>
                  <a:pt x="1243551" y="5084682"/>
                  <a:pt x="1262884" y="5090230"/>
                  <a:pt x="1283629" y="5069641"/>
                </a:cubicBezTo>
                <a:cubicBezTo>
                  <a:pt x="1297956" y="5051625"/>
                  <a:pt x="1287330" y="5034137"/>
                  <a:pt x="1298988" y="5027053"/>
                </a:cubicBezTo>
                <a:cubicBezTo>
                  <a:pt x="1329106" y="5008753"/>
                  <a:pt x="1439012" y="4999172"/>
                  <a:pt x="1482631" y="4989960"/>
                </a:cubicBezTo>
                <a:lnTo>
                  <a:pt x="1676890" y="4950250"/>
                </a:lnTo>
                <a:lnTo>
                  <a:pt x="1678136" y="4947305"/>
                </a:lnTo>
                <a:lnTo>
                  <a:pt x="1681693" y="4937068"/>
                </a:lnTo>
                <a:lnTo>
                  <a:pt x="1559268" y="4958192"/>
                </a:lnTo>
                <a:cubicBezTo>
                  <a:pt x="1450637" y="4977807"/>
                  <a:pt x="1339182" y="4997975"/>
                  <a:pt x="1218608" y="5017364"/>
                </a:cubicBezTo>
                <a:cubicBezTo>
                  <a:pt x="1197580" y="5022160"/>
                  <a:pt x="1145179" y="5030056"/>
                  <a:pt x="1085386" y="5041112"/>
                </a:cubicBezTo>
                <a:cubicBezTo>
                  <a:pt x="1079886" y="5042459"/>
                  <a:pt x="1065295" y="5045671"/>
                  <a:pt x="1047889" y="5049284"/>
                </a:cubicBezTo>
                <a:lnTo>
                  <a:pt x="1021937" y="5054329"/>
                </a:lnTo>
                <a:lnTo>
                  <a:pt x="1019705" y="5052011"/>
                </a:lnTo>
                <a:lnTo>
                  <a:pt x="1003008" y="5046732"/>
                </a:lnTo>
                <a:lnTo>
                  <a:pt x="1006767" y="5045439"/>
                </a:lnTo>
                <a:cubicBezTo>
                  <a:pt x="1015543" y="5041966"/>
                  <a:pt x="1013510" y="5041383"/>
                  <a:pt x="1005818" y="5042346"/>
                </a:cubicBezTo>
                <a:lnTo>
                  <a:pt x="994765" y="5044125"/>
                </a:lnTo>
                <a:lnTo>
                  <a:pt x="992841" y="5043517"/>
                </a:lnTo>
                <a:cubicBezTo>
                  <a:pt x="964364" y="5038656"/>
                  <a:pt x="931671" y="5043111"/>
                  <a:pt x="900317" y="5042693"/>
                </a:cubicBezTo>
                <a:lnTo>
                  <a:pt x="889481" y="5042734"/>
                </a:lnTo>
                <a:lnTo>
                  <a:pt x="886067" y="5040465"/>
                </a:lnTo>
                <a:cubicBezTo>
                  <a:pt x="883204" y="5037840"/>
                  <a:pt x="881618" y="5035229"/>
                  <a:pt x="882189" y="5032886"/>
                </a:cubicBezTo>
                <a:cubicBezTo>
                  <a:pt x="883647" y="5032001"/>
                  <a:pt x="896217" y="5029019"/>
                  <a:pt x="914597" y="5024958"/>
                </a:cubicBezTo>
                <a:lnTo>
                  <a:pt x="968999" y="5013319"/>
                </a:lnTo>
                <a:lnTo>
                  <a:pt x="1046920" y="5014780"/>
                </a:lnTo>
                <a:cubicBezTo>
                  <a:pt x="1071261" y="5011657"/>
                  <a:pt x="1173864" y="5013836"/>
                  <a:pt x="1180207" y="5006017"/>
                </a:cubicBezTo>
                <a:lnTo>
                  <a:pt x="1179177" y="5005140"/>
                </a:lnTo>
                <a:lnTo>
                  <a:pt x="1121348" y="5005366"/>
                </a:lnTo>
                <a:lnTo>
                  <a:pt x="1034288" y="4999577"/>
                </a:lnTo>
                <a:lnTo>
                  <a:pt x="1052157" y="4995831"/>
                </a:lnTo>
                <a:cubicBezTo>
                  <a:pt x="1072559" y="4991540"/>
                  <a:pt x="1088160" y="4988213"/>
                  <a:pt x="1093661" y="4986866"/>
                </a:cubicBezTo>
                <a:cubicBezTo>
                  <a:pt x="1148350" y="4969599"/>
                  <a:pt x="1198770" y="4956256"/>
                  <a:pt x="1238258" y="4940242"/>
                </a:cubicBezTo>
                <a:cubicBezTo>
                  <a:pt x="1244087" y="4936700"/>
                  <a:pt x="1259003" y="4919656"/>
                  <a:pt x="1264832" y="4916114"/>
                </a:cubicBezTo>
                <a:cubicBezTo>
                  <a:pt x="1322779" y="4888885"/>
                  <a:pt x="1431272" y="4905438"/>
                  <a:pt x="1425885" y="4883436"/>
                </a:cubicBezTo>
                <a:cubicBezTo>
                  <a:pt x="1425885" y="4883436"/>
                  <a:pt x="1401313" y="4882403"/>
                  <a:pt x="1382571" y="4877829"/>
                </a:cubicBezTo>
                <a:cubicBezTo>
                  <a:pt x="1371277" y="4880035"/>
                  <a:pt x="1361586" y="4881601"/>
                  <a:pt x="1360736" y="4882117"/>
                </a:cubicBezTo>
                <a:lnTo>
                  <a:pt x="1372869" y="4881339"/>
                </a:lnTo>
                <a:lnTo>
                  <a:pt x="1363625" y="4884684"/>
                </a:lnTo>
                <a:cubicBezTo>
                  <a:pt x="1358099" y="4885715"/>
                  <a:pt x="1354151" y="4885785"/>
                  <a:pt x="1354151" y="4885785"/>
                </a:cubicBezTo>
                <a:cubicBezTo>
                  <a:pt x="1354151" y="4885785"/>
                  <a:pt x="1343525" y="4868297"/>
                  <a:pt x="1326763" y="4869171"/>
                </a:cubicBezTo>
                <a:cubicBezTo>
                  <a:pt x="1291849" y="4866441"/>
                  <a:pt x="1202913" y="4895207"/>
                  <a:pt x="1171541" y="4898306"/>
                </a:cubicBezTo>
                <a:cubicBezTo>
                  <a:pt x="1165712" y="4901848"/>
                  <a:pt x="1158038" y="4889218"/>
                  <a:pt x="1148666" y="4886931"/>
                </a:cubicBezTo>
                <a:cubicBezTo>
                  <a:pt x="1104381" y="4881914"/>
                  <a:pt x="1018014" y="4917100"/>
                  <a:pt x="965023" y="4924023"/>
                </a:cubicBezTo>
                <a:cubicBezTo>
                  <a:pt x="915194" y="4938338"/>
                  <a:pt x="853705" y="4959738"/>
                  <a:pt x="779683" y="4971458"/>
                </a:cubicBezTo>
                <a:cubicBezTo>
                  <a:pt x="779683" y="4971458"/>
                  <a:pt x="763512" y="4973303"/>
                  <a:pt x="759380" y="4966502"/>
                </a:cubicBezTo>
                <a:cubicBezTo>
                  <a:pt x="770755" y="4943628"/>
                  <a:pt x="908109" y="4926680"/>
                  <a:pt x="935939" y="4917751"/>
                </a:cubicBezTo>
                <a:lnTo>
                  <a:pt x="957432" y="4912245"/>
                </a:lnTo>
                <a:lnTo>
                  <a:pt x="965125" y="4912608"/>
                </a:lnTo>
                <a:lnTo>
                  <a:pt x="958802" y="4911894"/>
                </a:lnTo>
                <a:lnTo>
                  <a:pt x="1162870" y="4859613"/>
                </a:lnTo>
                <a:cubicBezTo>
                  <a:pt x="1238457" y="4842057"/>
                  <a:pt x="1314056" y="4826092"/>
                  <a:pt x="1389874" y="4811036"/>
                </a:cubicBezTo>
                <a:lnTo>
                  <a:pt x="1773708" y="4740017"/>
                </a:lnTo>
                <a:lnTo>
                  <a:pt x="1780038" y="4733609"/>
                </a:lnTo>
                <a:lnTo>
                  <a:pt x="1777980" y="4722752"/>
                </a:lnTo>
                <a:lnTo>
                  <a:pt x="1730318" y="4730711"/>
                </a:lnTo>
                <a:cubicBezTo>
                  <a:pt x="1686663" y="4737950"/>
                  <a:pt x="1643171" y="4744090"/>
                  <a:pt x="1599219" y="4746188"/>
                </a:cubicBezTo>
                <a:cubicBezTo>
                  <a:pt x="1635221" y="4734289"/>
                  <a:pt x="1670823" y="4725292"/>
                  <a:pt x="1706238" y="4717763"/>
                </a:cubicBezTo>
                <a:lnTo>
                  <a:pt x="1784558" y="4703244"/>
                </a:lnTo>
                <a:lnTo>
                  <a:pt x="1777924" y="4692918"/>
                </a:lnTo>
                <a:lnTo>
                  <a:pt x="1772277" y="4687943"/>
                </a:lnTo>
                <a:lnTo>
                  <a:pt x="1731110" y="4693981"/>
                </a:lnTo>
                <a:cubicBezTo>
                  <a:pt x="1633962" y="4709778"/>
                  <a:pt x="1536812" y="4725576"/>
                  <a:pt x="1436763" y="4737150"/>
                </a:cubicBezTo>
                <a:cubicBezTo>
                  <a:pt x="1325991" y="4748588"/>
                  <a:pt x="1220947" y="4784231"/>
                  <a:pt x="1111544" y="4805312"/>
                </a:cubicBezTo>
                <a:lnTo>
                  <a:pt x="1107397" y="4805863"/>
                </a:lnTo>
                <a:lnTo>
                  <a:pt x="1098688" y="4799513"/>
                </a:lnTo>
                <a:cubicBezTo>
                  <a:pt x="1094660" y="4798198"/>
                  <a:pt x="1090945" y="4797760"/>
                  <a:pt x="1090945" y="4797760"/>
                </a:cubicBezTo>
                <a:lnTo>
                  <a:pt x="1034641" y="4797212"/>
                </a:lnTo>
                <a:lnTo>
                  <a:pt x="1026888" y="4795975"/>
                </a:lnTo>
                <a:lnTo>
                  <a:pt x="1020130" y="4797072"/>
                </a:lnTo>
                <a:lnTo>
                  <a:pt x="995494" y="4796832"/>
                </a:lnTo>
                <a:cubicBezTo>
                  <a:pt x="966244" y="4798092"/>
                  <a:pt x="939656" y="4800286"/>
                  <a:pt x="915999" y="4801494"/>
                </a:cubicBezTo>
                <a:lnTo>
                  <a:pt x="889573" y="4800895"/>
                </a:lnTo>
                <a:lnTo>
                  <a:pt x="896878" y="4798089"/>
                </a:lnTo>
                <a:cubicBezTo>
                  <a:pt x="951045" y="4780204"/>
                  <a:pt x="989878" y="4775563"/>
                  <a:pt x="1052210" y="4756647"/>
                </a:cubicBezTo>
                <a:cubicBezTo>
                  <a:pt x="1166688" y="4728322"/>
                  <a:pt x="1070667" y="4745430"/>
                  <a:pt x="1031622" y="4735899"/>
                </a:cubicBezTo>
                <a:cubicBezTo>
                  <a:pt x="1001948" y="4728655"/>
                  <a:pt x="1072956" y="4736059"/>
                  <a:pt x="1055909" y="4721141"/>
                </a:cubicBezTo>
                <a:cubicBezTo>
                  <a:pt x="1038864" y="4706223"/>
                  <a:pt x="975089" y="4736994"/>
                  <a:pt x="943716" y="4740092"/>
                </a:cubicBezTo>
                <a:cubicBezTo>
                  <a:pt x="909466" y="4751593"/>
                  <a:pt x="869980" y="4767606"/>
                  <a:pt x="829237" y="4768417"/>
                </a:cubicBezTo>
                <a:cubicBezTo>
                  <a:pt x="829237" y="4768417"/>
                  <a:pt x="821562" y="4755788"/>
                  <a:pt x="812191" y="4753499"/>
                </a:cubicBezTo>
                <a:cubicBezTo>
                  <a:pt x="796019" y="4755345"/>
                  <a:pt x="699999" y="4772451"/>
                  <a:pt x="677997" y="4777840"/>
                </a:cubicBezTo>
                <a:cubicBezTo>
                  <a:pt x="563960" y="4780619"/>
                  <a:pt x="747603" y="4743526"/>
                  <a:pt x="781262" y="4731056"/>
                </a:cubicBezTo>
                <a:lnTo>
                  <a:pt x="842237" y="4717992"/>
                </a:lnTo>
                <a:lnTo>
                  <a:pt x="850430" y="4718162"/>
                </a:lnTo>
                <a:cubicBezTo>
                  <a:pt x="907708" y="4719456"/>
                  <a:pt x="1005326" y="4722045"/>
                  <a:pt x="1009726" y="4720567"/>
                </a:cubicBezTo>
                <a:cubicBezTo>
                  <a:pt x="1011584" y="4716574"/>
                  <a:pt x="1005875" y="4709785"/>
                  <a:pt x="998577" y="4703529"/>
                </a:cubicBezTo>
                <a:lnTo>
                  <a:pt x="988630" y="4696874"/>
                </a:lnTo>
                <a:lnTo>
                  <a:pt x="960206" y="4690093"/>
                </a:lnTo>
                <a:lnTo>
                  <a:pt x="954897" y="4688455"/>
                </a:lnTo>
                <a:lnTo>
                  <a:pt x="951940" y="4688340"/>
                </a:lnTo>
                <a:lnTo>
                  <a:pt x="941490" y="4687938"/>
                </a:lnTo>
                <a:lnTo>
                  <a:pt x="995585" y="4670228"/>
                </a:lnTo>
                <a:cubicBezTo>
                  <a:pt x="1064257" y="4649639"/>
                  <a:pt x="1125374" y="4635700"/>
                  <a:pt x="1201107" y="4607642"/>
                </a:cubicBezTo>
                <a:cubicBezTo>
                  <a:pt x="1236610" y="4611343"/>
                  <a:pt x="1252553" y="4603650"/>
                  <a:pt x="1251650" y="4598879"/>
                </a:cubicBezTo>
                <a:cubicBezTo>
                  <a:pt x="1251198" y="4596493"/>
                  <a:pt x="1246533" y="4594836"/>
                  <a:pt x="1237998" y="4595701"/>
                </a:cubicBezTo>
                <a:cubicBezTo>
                  <a:pt x="1229460" y="4596565"/>
                  <a:pt x="1217050" y="4599949"/>
                  <a:pt x="1201107" y="4607642"/>
                </a:cubicBezTo>
                <a:cubicBezTo>
                  <a:pt x="1107371" y="4615378"/>
                  <a:pt x="1027425" y="4647992"/>
                  <a:pt x="931404" y="4665100"/>
                </a:cubicBezTo>
                <a:lnTo>
                  <a:pt x="867628" y="4681545"/>
                </a:lnTo>
                <a:lnTo>
                  <a:pt x="852726" y="4680659"/>
                </a:lnTo>
                <a:lnTo>
                  <a:pt x="875274" y="4671174"/>
                </a:lnTo>
                <a:lnTo>
                  <a:pt x="863740" y="4670735"/>
                </a:lnTo>
                <a:cubicBezTo>
                  <a:pt x="847460" y="4670324"/>
                  <a:pt x="833780" y="4670146"/>
                  <a:pt x="828599" y="4670202"/>
                </a:cubicBezTo>
                <a:cubicBezTo>
                  <a:pt x="772910" y="4667569"/>
                  <a:pt x="724425" y="4663635"/>
                  <a:pt x="704680" y="4663530"/>
                </a:cubicBezTo>
                <a:lnTo>
                  <a:pt x="623154" y="4658377"/>
                </a:lnTo>
                <a:lnTo>
                  <a:pt x="699382" y="4627498"/>
                </a:lnTo>
                <a:cubicBezTo>
                  <a:pt x="732902" y="4616441"/>
                  <a:pt x="768479" y="4607128"/>
                  <a:pt x="808594" y="4598718"/>
                </a:cubicBezTo>
                <a:cubicBezTo>
                  <a:pt x="940562" y="4559768"/>
                  <a:pt x="655069" y="4617509"/>
                  <a:pt x="651526" y="4611680"/>
                </a:cubicBezTo>
                <a:lnTo>
                  <a:pt x="673756" y="4595577"/>
                </a:lnTo>
                <a:lnTo>
                  <a:pt x="688278" y="4594611"/>
                </a:lnTo>
                <a:cubicBezTo>
                  <a:pt x="700220" y="4595093"/>
                  <a:pt x="714434" y="4597338"/>
                  <a:pt x="734670" y="4597280"/>
                </a:cubicBezTo>
                <a:cubicBezTo>
                  <a:pt x="767124" y="4593115"/>
                  <a:pt x="791564" y="4584903"/>
                  <a:pt x="812288" y="4584681"/>
                </a:cubicBezTo>
                <a:cubicBezTo>
                  <a:pt x="899452" y="4583481"/>
                  <a:pt x="974885" y="4586223"/>
                  <a:pt x="1068893" y="4582724"/>
                </a:cubicBezTo>
                <a:cubicBezTo>
                  <a:pt x="1068893" y="4582724"/>
                  <a:pt x="1148623" y="4597503"/>
                  <a:pt x="1150189" y="4583495"/>
                </a:cubicBezTo>
                <a:cubicBezTo>
                  <a:pt x="1152358" y="4578834"/>
                  <a:pt x="1127936" y="4576366"/>
                  <a:pt x="1108076" y="4575175"/>
                </a:cubicBezTo>
                <a:lnTo>
                  <a:pt x="1092918" y="4574538"/>
                </a:lnTo>
                <a:lnTo>
                  <a:pt x="1093331" y="4574513"/>
                </a:lnTo>
                <a:lnTo>
                  <a:pt x="1090368" y="4574431"/>
                </a:lnTo>
                <a:lnTo>
                  <a:pt x="1085601" y="4574231"/>
                </a:lnTo>
                <a:cubicBezTo>
                  <a:pt x="1083723" y="4574194"/>
                  <a:pt x="1083103" y="4574211"/>
                  <a:pt x="1084230" y="4574261"/>
                </a:cubicBezTo>
                <a:lnTo>
                  <a:pt x="1090368" y="4574431"/>
                </a:lnTo>
                <a:lnTo>
                  <a:pt x="1092918" y="4574538"/>
                </a:lnTo>
                <a:lnTo>
                  <a:pt x="974763" y="4582052"/>
                </a:lnTo>
                <a:cubicBezTo>
                  <a:pt x="934032" y="4584502"/>
                  <a:pt x="896699" y="4584967"/>
                  <a:pt x="876576" y="4577685"/>
                </a:cubicBezTo>
                <a:cubicBezTo>
                  <a:pt x="862698" y="4575607"/>
                  <a:pt x="858040" y="4562567"/>
                  <a:pt x="850027" y="4558520"/>
                </a:cubicBezTo>
                <a:cubicBezTo>
                  <a:pt x="835167" y="4556772"/>
                  <a:pt x="803689" y="4560607"/>
                  <a:pt x="774592" y="4555778"/>
                </a:cubicBezTo>
                <a:cubicBezTo>
                  <a:pt x="753869" y="4556001"/>
                  <a:pt x="655562" y="4547461"/>
                  <a:pt x="720472" y="4539136"/>
                </a:cubicBezTo>
                <a:cubicBezTo>
                  <a:pt x="759771" y="4532672"/>
                  <a:pt x="810763" y="4543626"/>
                  <a:pt x="830511" y="4543731"/>
                </a:cubicBezTo>
                <a:cubicBezTo>
                  <a:pt x="851593" y="4544510"/>
                  <a:pt x="867660" y="4531248"/>
                  <a:pt x="873523" y="4529278"/>
                </a:cubicBezTo>
                <a:cubicBezTo>
                  <a:pt x="887764" y="4532359"/>
                  <a:pt x="896756" y="4536078"/>
                  <a:pt x="916501" y="4536183"/>
                </a:cubicBezTo>
                <a:cubicBezTo>
                  <a:pt x="922369" y="4534214"/>
                  <a:pt x="946806" y="4526002"/>
                  <a:pt x="958538" y="4522058"/>
                </a:cubicBezTo>
                <a:cubicBezTo>
                  <a:pt x="973397" y="4523808"/>
                  <a:pt x="1026935" y="4520424"/>
                  <a:pt x="1073270" y="4518338"/>
                </a:cubicBezTo>
                <a:cubicBezTo>
                  <a:pt x="1119605" y="4516250"/>
                  <a:pt x="1234335" y="4512530"/>
                  <a:pt x="1149909" y="4506068"/>
                </a:cubicBezTo>
                <a:cubicBezTo>
                  <a:pt x="1072326" y="4497308"/>
                  <a:pt x="980828" y="4507831"/>
                  <a:pt x="905397" y="4505088"/>
                </a:cubicBezTo>
                <a:cubicBezTo>
                  <a:pt x="871687" y="4505741"/>
                  <a:pt x="836904" y="4503384"/>
                  <a:pt x="801896" y="4500401"/>
                </a:cubicBezTo>
                <a:lnTo>
                  <a:pt x="775872" y="4498305"/>
                </a:lnTo>
                <a:lnTo>
                  <a:pt x="781383" y="4497056"/>
                </a:lnTo>
                <a:lnTo>
                  <a:pt x="827069" y="4486546"/>
                </a:lnTo>
                <a:lnTo>
                  <a:pt x="892724" y="4488000"/>
                </a:lnTo>
                <a:cubicBezTo>
                  <a:pt x="941568" y="4492935"/>
                  <a:pt x="1017978" y="4495348"/>
                  <a:pt x="961707" y="4472686"/>
                </a:cubicBezTo>
                <a:lnTo>
                  <a:pt x="917297" y="4466261"/>
                </a:lnTo>
                <a:lnTo>
                  <a:pt x="1018051" y="4445176"/>
                </a:lnTo>
                <a:cubicBezTo>
                  <a:pt x="1102352" y="4427775"/>
                  <a:pt x="1188819" y="4409860"/>
                  <a:pt x="1267738" y="4390206"/>
                </a:cubicBezTo>
                <a:cubicBezTo>
                  <a:pt x="1351001" y="4367588"/>
                  <a:pt x="1244744" y="4386052"/>
                  <a:pt x="1215622" y="4391586"/>
                </a:cubicBezTo>
                <a:cubicBezTo>
                  <a:pt x="1113168" y="4414067"/>
                  <a:pt x="1010745" y="4428814"/>
                  <a:pt x="916984" y="4445369"/>
                </a:cubicBezTo>
                <a:cubicBezTo>
                  <a:pt x="839335" y="4457548"/>
                  <a:pt x="919010" y="4429666"/>
                  <a:pt x="953204" y="4420677"/>
                </a:cubicBezTo>
                <a:cubicBezTo>
                  <a:pt x="1025875" y="4401977"/>
                  <a:pt x="1096959" y="4386011"/>
                  <a:pt x="1169990" y="4370372"/>
                </a:cubicBezTo>
                <a:lnTo>
                  <a:pt x="1273729" y="4348480"/>
                </a:lnTo>
                <a:lnTo>
                  <a:pt x="1258429" y="4345726"/>
                </a:lnTo>
                <a:lnTo>
                  <a:pt x="1236099" y="4352521"/>
                </a:lnTo>
                <a:cubicBezTo>
                  <a:pt x="1217006" y="4357359"/>
                  <a:pt x="1197813" y="4360221"/>
                  <a:pt x="1189103" y="4355426"/>
                </a:cubicBezTo>
                <a:lnTo>
                  <a:pt x="1186657" y="4351594"/>
                </a:lnTo>
                <a:lnTo>
                  <a:pt x="1279680" y="4329767"/>
                </a:lnTo>
                <a:lnTo>
                  <a:pt x="1335664" y="4317891"/>
                </a:lnTo>
                <a:lnTo>
                  <a:pt x="1342583" y="4314377"/>
                </a:lnTo>
                <a:lnTo>
                  <a:pt x="1379977" y="4308495"/>
                </a:lnTo>
                <a:lnTo>
                  <a:pt x="1441112" y="4295526"/>
                </a:lnTo>
                <a:cubicBezTo>
                  <a:pt x="1493009" y="4284611"/>
                  <a:pt x="1541592" y="4273715"/>
                  <a:pt x="1582661" y="4261400"/>
                </a:cubicBezTo>
                <a:cubicBezTo>
                  <a:pt x="1472286" y="4274589"/>
                  <a:pt x="1346370" y="4297225"/>
                  <a:pt x="1215504" y="4324031"/>
                </a:cubicBezTo>
                <a:lnTo>
                  <a:pt x="1146029" y="4339377"/>
                </a:lnTo>
                <a:lnTo>
                  <a:pt x="1140356" y="4336976"/>
                </a:lnTo>
                <a:lnTo>
                  <a:pt x="1139245" y="4335590"/>
                </a:lnTo>
                <a:lnTo>
                  <a:pt x="1063832" y="4354995"/>
                </a:lnTo>
                <a:cubicBezTo>
                  <a:pt x="1063832" y="4354995"/>
                  <a:pt x="954193" y="4382298"/>
                  <a:pt x="968035" y="4363677"/>
                </a:cubicBezTo>
                <a:lnTo>
                  <a:pt x="997515" y="4355313"/>
                </a:lnTo>
                <a:lnTo>
                  <a:pt x="1040426" y="4354473"/>
                </a:lnTo>
                <a:cubicBezTo>
                  <a:pt x="1057230" y="4353610"/>
                  <a:pt x="1070571" y="4352100"/>
                  <a:pt x="1076302" y="4349517"/>
                </a:cubicBezTo>
                <a:lnTo>
                  <a:pt x="1067039" y="4338704"/>
                </a:lnTo>
                <a:lnTo>
                  <a:pt x="1077675" y="4336374"/>
                </a:lnTo>
                <a:cubicBezTo>
                  <a:pt x="1071637" y="4340491"/>
                  <a:pt x="1099862" y="4335404"/>
                  <a:pt x="1127906" y="4326808"/>
                </a:cubicBezTo>
                <a:lnTo>
                  <a:pt x="1131169" y="4325522"/>
                </a:lnTo>
                <a:lnTo>
                  <a:pt x="1128598" y="4322317"/>
                </a:lnTo>
                <a:lnTo>
                  <a:pt x="1125696" y="4314316"/>
                </a:lnTo>
                <a:lnTo>
                  <a:pt x="1083866" y="4323613"/>
                </a:lnTo>
                <a:cubicBezTo>
                  <a:pt x="1053029" y="4331692"/>
                  <a:pt x="1021810" y="4339206"/>
                  <a:pt x="989868" y="4340603"/>
                </a:cubicBezTo>
                <a:lnTo>
                  <a:pt x="1014064" y="4333369"/>
                </a:lnTo>
                <a:lnTo>
                  <a:pt x="987841" y="4333387"/>
                </a:lnTo>
                <a:lnTo>
                  <a:pt x="1109506" y="4299678"/>
                </a:lnTo>
                <a:lnTo>
                  <a:pt x="1078495" y="4306981"/>
                </a:lnTo>
                <a:cubicBezTo>
                  <a:pt x="1064328" y="4310424"/>
                  <a:pt x="1053807" y="4312986"/>
                  <a:pt x="1050865" y="4313339"/>
                </a:cubicBezTo>
                <a:cubicBezTo>
                  <a:pt x="945119" y="4339164"/>
                  <a:pt x="872560" y="4354138"/>
                  <a:pt x="780278" y="4373885"/>
                </a:cubicBezTo>
                <a:lnTo>
                  <a:pt x="728219" y="4385200"/>
                </a:lnTo>
                <a:lnTo>
                  <a:pt x="734897" y="4373142"/>
                </a:lnTo>
                <a:lnTo>
                  <a:pt x="894617" y="4334350"/>
                </a:lnTo>
                <a:lnTo>
                  <a:pt x="1056337" y="4293051"/>
                </a:lnTo>
                <a:lnTo>
                  <a:pt x="926382" y="4315557"/>
                </a:lnTo>
                <a:lnTo>
                  <a:pt x="1008673" y="4290169"/>
                </a:lnTo>
                <a:lnTo>
                  <a:pt x="1005960" y="4290664"/>
                </a:lnTo>
                <a:cubicBezTo>
                  <a:pt x="968248" y="4299163"/>
                  <a:pt x="929740" y="4309994"/>
                  <a:pt x="923855" y="4310701"/>
                </a:cubicBezTo>
                <a:lnTo>
                  <a:pt x="921014" y="4311375"/>
                </a:lnTo>
                <a:lnTo>
                  <a:pt x="730898" y="4356465"/>
                </a:lnTo>
                <a:lnTo>
                  <a:pt x="724212" y="4358135"/>
                </a:lnTo>
                <a:lnTo>
                  <a:pt x="712121" y="4358363"/>
                </a:lnTo>
                <a:cubicBezTo>
                  <a:pt x="683187" y="4360480"/>
                  <a:pt x="636704" y="4368606"/>
                  <a:pt x="604040" y="4374983"/>
                </a:cubicBezTo>
                <a:lnTo>
                  <a:pt x="592974" y="4377308"/>
                </a:lnTo>
                <a:lnTo>
                  <a:pt x="600440" y="4367055"/>
                </a:lnTo>
                <a:cubicBezTo>
                  <a:pt x="599671" y="4365927"/>
                  <a:pt x="593664" y="4366648"/>
                  <a:pt x="584823" y="4368442"/>
                </a:cubicBezTo>
                <a:lnTo>
                  <a:pt x="557268" y="4375043"/>
                </a:lnTo>
                <a:lnTo>
                  <a:pt x="558904" y="4373458"/>
                </a:lnTo>
                <a:cubicBezTo>
                  <a:pt x="569649" y="4368154"/>
                  <a:pt x="591646" y="4360982"/>
                  <a:pt x="615986" y="4353426"/>
                </a:cubicBezTo>
                <a:lnTo>
                  <a:pt x="643340" y="4344836"/>
                </a:lnTo>
                <a:lnTo>
                  <a:pt x="833174" y="4296404"/>
                </a:lnTo>
                <a:lnTo>
                  <a:pt x="801257" y="4297308"/>
                </a:lnTo>
                <a:lnTo>
                  <a:pt x="743131" y="4309742"/>
                </a:lnTo>
                <a:lnTo>
                  <a:pt x="718196" y="4315932"/>
                </a:lnTo>
                <a:lnTo>
                  <a:pt x="718884" y="4315346"/>
                </a:lnTo>
                <a:cubicBezTo>
                  <a:pt x="718571" y="4311545"/>
                  <a:pt x="709182" y="4310598"/>
                  <a:pt x="696484" y="4310977"/>
                </a:cubicBezTo>
                <a:lnTo>
                  <a:pt x="681083" y="4312283"/>
                </a:lnTo>
                <a:lnTo>
                  <a:pt x="763282" y="4293990"/>
                </a:lnTo>
                <a:lnTo>
                  <a:pt x="769851" y="4292390"/>
                </a:lnTo>
                <a:lnTo>
                  <a:pt x="743934" y="4281490"/>
                </a:lnTo>
                <a:lnTo>
                  <a:pt x="664198" y="4297150"/>
                </a:lnTo>
                <a:cubicBezTo>
                  <a:pt x="718597" y="4280443"/>
                  <a:pt x="777785" y="4265702"/>
                  <a:pt x="839372" y="4250981"/>
                </a:cubicBezTo>
                <a:cubicBezTo>
                  <a:pt x="900959" y="4236257"/>
                  <a:pt x="964944" y="4221552"/>
                  <a:pt x="1028939" y="4204913"/>
                </a:cubicBezTo>
                <a:cubicBezTo>
                  <a:pt x="1089204" y="4191364"/>
                  <a:pt x="1150828" y="4180196"/>
                  <a:pt x="1211369" y="4168804"/>
                </a:cubicBezTo>
                <a:lnTo>
                  <a:pt x="1220604" y="4166836"/>
                </a:lnTo>
                <a:lnTo>
                  <a:pt x="1165132" y="4161123"/>
                </a:lnTo>
                <a:cubicBezTo>
                  <a:pt x="1156986" y="4158385"/>
                  <a:pt x="1134166" y="4141351"/>
                  <a:pt x="1126018" y="4138616"/>
                </a:cubicBezTo>
                <a:cubicBezTo>
                  <a:pt x="1046975" y="4121420"/>
                  <a:pt x="915613" y="4174056"/>
                  <a:pt x="916919" y="4144840"/>
                </a:cubicBezTo>
                <a:cubicBezTo>
                  <a:pt x="916919" y="4144840"/>
                  <a:pt x="947339" y="4136331"/>
                  <a:pt x="969611" y="4125083"/>
                </a:cubicBezTo>
                <a:lnTo>
                  <a:pt x="967399" y="4129329"/>
                </a:lnTo>
                <a:lnTo>
                  <a:pt x="958475" y="4130706"/>
                </a:lnTo>
                <a:cubicBezTo>
                  <a:pt x="962550" y="4132074"/>
                  <a:pt x="964586" y="4132760"/>
                  <a:pt x="965976" y="4132058"/>
                </a:cubicBezTo>
                <a:lnTo>
                  <a:pt x="967399" y="4129329"/>
                </a:lnTo>
                <a:lnTo>
                  <a:pt x="983806" y="4126792"/>
                </a:lnTo>
                <a:lnTo>
                  <a:pt x="994949" y="4128134"/>
                </a:lnTo>
                <a:cubicBezTo>
                  <a:pt x="1002101" y="4127805"/>
                  <a:pt x="1007048" y="4126736"/>
                  <a:pt x="1007048" y="4126736"/>
                </a:cubicBezTo>
                <a:cubicBezTo>
                  <a:pt x="1007048" y="4126736"/>
                  <a:pt x="1016007" y="4101652"/>
                  <a:pt x="1037147" y="4097829"/>
                </a:cubicBezTo>
                <a:cubicBezTo>
                  <a:pt x="1080059" y="4084152"/>
                  <a:pt x="1198168" y="4094181"/>
                  <a:pt x="1238094" y="4088866"/>
                </a:cubicBezTo>
                <a:cubicBezTo>
                  <a:pt x="1246243" y="4091605"/>
                  <a:pt x="1252713" y="4073488"/>
                  <a:pt x="1263848" y="4067862"/>
                </a:cubicBezTo>
                <a:cubicBezTo>
                  <a:pt x="1304387" y="4053389"/>
                  <a:pt x="1380039" y="4060371"/>
                  <a:pt x="1443960" y="4061875"/>
                </a:cubicBezTo>
                <a:lnTo>
                  <a:pt x="1454172" y="4061643"/>
                </a:lnTo>
                <a:lnTo>
                  <a:pt x="1460641" y="4058703"/>
                </a:lnTo>
                <a:cubicBezTo>
                  <a:pt x="1468976" y="4054170"/>
                  <a:pt x="1476775" y="4048853"/>
                  <a:pt x="1476775" y="4048853"/>
                </a:cubicBezTo>
                <a:lnTo>
                  <a:pt x="1482085" y="4042957"/>
                </a:lnTo>
                <a:lnTo>
                  <a:pt x="1239390" y="4037722"/>
                </a:lnTo>
                <a:cubicBezTo>
                  <a:pt x="1140708" y="4037853"/>
                  <a:pt x="1042401" y="4039991"/>
                  <a:pt x="944047" y="4043330"/>
                </a:cubicBezTo>
                <a:lnTo>
                  <a:pt x="643559" y="4057518"/>
                </a:lnTo>
                <a:lnTo>
                  <a:pt x="622735" y="4049668"/>
                </a:lnTo>
                <a:lnTo>
                  <a:pt x="573244" y="4033949"/>
                </a:lnTo>
                <a:lnTo>
                  <a:pt x="666742" y="4023320"/>
                </a:lnTo>
                <a:cubicBezTo>
                  <a:pt x="700697" y="4034728"/>
                  <a:pt x="729984" y="4033643"/>
                  <a:pt x="744106" y="4019658"/>
                </a:cubicBezTo>
                <a:cubicBezTo>
                  <a:pt x="744106" y="4019658"/>
                  <a:pt x="745207" y="4018174"/>
                  <a:pt x="746583" y="4016320"/>
                </a:cubicBezTo>
                <a:lnTo>
                  <a:pt x="749677" y="4012147"/>
                </a:lnTo>
                <a:lnTo>
                  <a:pt x="751534" y="4009643"/>
                </a:lnTo>
                <a:cubicBezTo>
                  <a:pt x="752360" y="4008531"/>
                  <a:pt x="751809" y="4009273"/>
                  <a:pt x="750709" y="4010756"/>
                </a:cubicBezTo>
                <a:lnTo>
                  <a:pt x="749677" y="4012147"/>
                </a:lnTo>
                <a:lnTo>
                  <a:pt x="744106" y="4019658"/>
                </a:lnTo>
                <a:cubicBezTo>
                  <a:pt x="718299" y="4010988"/>
                  <a:pt x="690867" y="4011136"/>
                  <a:pt x="666742" y="4023320"/>
                </a:cubicBezTo>
                <a:lnTo>
                  <a:pt x="574030" y="4020487"/>
                </a:lnTo>
                <a:lnTo>
                  <a:pt x="576310" y="3999655"/>
                </a:lnTo>
                <a:cubicBezTo>
                  <a:pt x="583352" y="4004457"/>
                  <a:pt x="589389" y="4008572"/>
                  <a:pt x="589389" y="4008572"/>
                </a:cubicBezTo>
                <a:cubicBezTo>
                  <a:pt x="585568" y="3986073"/>
                  <a:pt x="581295" y="3992341"/>
                  <a:pt x="576310" y="3999655"/>
                </a:cubicBezTo>
                <a:lnTo>
                  <a:pt x="544220" y="3991776"/>
                </a:lnTo>
                <a:lnTo>
                  <a:pt x="632686" y="3984251"/>
                </a:lnTo>
                <a:lnTo>
                  <a:pt x="660885" y="3986081"/>
                </a:lnTo>
                <a:cubicBezTo>
                  <a:pt x="669999" y="3987103"/>
                  <a:pt x="675388" y="3988389"/>
                  <a:pt x="674320" y="3989954"/>
                </a:cubicBezTo>
                <a:lnTo>
                  <a:pt x="670806" y="3981005"/>
                </a:lnTo>
                <a:lnTo>
                  <a:pt x="789173" y="3970935"/>
                </a:lnTo>
                <a:lnTo>
                  <a:pt x="825394" y="3978101"/>
                </a:lnTo>
                <a:cubicBezTo>
                  <a:pt x="848381" y="3983035"/>
                  <a:pt x="874615" y="3989154"/>
                  <a:pt x="907873" y="3997671"/>
                </a:cubicBezTo>
                <a:cubicBezTo>
                  <a:pt x="924222" y="3999635"/>
                  <a:pt x="1063297" y="4037825"/>
                  <a:pt x="1008704" y="4009789"/>
                </a:cubicBezTo>
                <a:cubicBezTo>
                  <a:pt x="967189" y="3990668"/>
                  <a:pt x="865357" y="3977868"/>
                  <a:pt x="836930" y="3967670"/>
                </a:cubicBezTo>
                <a:lnTo>
                  <a:pt x="835049" y="3967031"/>
                </a:lnTo>
                <a:lnTo>
                  <a:pt x="867318" y="3964287"/>
                </a:lnTo>
                <a:cubicBezTo>
                  <a:pt x="1055454" y="3940092"/>
                  <a:pt x="1241470" y="3972940"/>
                  <a:pt x="1432589" y="3940385"/>
                </a:cubicBezTo>
                <a:cubicBezTo>
                  <a:pt x="1398400" y="3937091"/>
                  <a:pt x="1351963" y="3939340"/>
                  <a:pt x="1362029" y="3930722"/>
                </a:cubicBezTo>
                <a:lnTo>
                  <a:pt x="1390312" y="3919168"/>
                </a:lnTo>
                <a:lnTo>
                  <a:pt x="1494180" y="3938794"/>
                </a:lnTo>
                <a:lnTo>
                  <a:pt x="1505024" y="3934901"/>
                </a:lnTo>
                <a:lnTo>
                  <a:pt x="1435163" y="3914968"/>
                </a:lnTo>
                <a:lnTo>
                  <a:pt x="1443541" y="3914382"/>
                </a:lnTo>
                <a:cubicBezTo>
                  <a:pt x="1509615" y="3911050"/>
                  <a:pt x="1611387" y="3907199"/>
                  <a:pt x="1637833" y="3893843"/>
                </a:cubicBezTo>
                <a:lnTo>
                  <a:pt x="1576288" y="3885185"/>
                </a:lnTo>
                <a:lnTo>
                  <a:pt x="1573609" y="3886806"/>
                </a:lnTo>
                <a:cubicBezTo>
                  <a:pt x="1569929" y="3888167"/>
                  <a:pt x="1567351" y="3887629"/>
                  <a:pt x="1565214" y="3884495"/>
                </a:cubicBezTo>
                <a:lnTo>
                  <a:pt x="1565812" y="3883711"/>
                </a:lnTo>
                <a:lnTo>
                  <a:pt x="1556294" y="3882372"/>
                </a:lnTo>
                <a:cubicBezTo>
                  <a:pt x="1484270" y="3875805"/>
                  <a:pt x="1434650" y="3881375"/>
                  <a:pt x="1352181" y="3875906"/>
                </a:cubicBezTo>
                <a:cubicBezTo>
                  <a:pt x="1202294" y="3873931"/>
                  <a:pt x="1326376" y="3867236"/>
                  <a:pt x="1372773" y="3843804"/>
                </a:cubicBezTo>
                <a:cubicBezTo>
                  <a:pt x="1408035" y="3825996"/>
                  <a:pt x="1321215" y="3856137"/>
                  <a:pt x="1338819" y="3832396"/>
                </a:cubicBezTo>
                <a:cubicBezTo>
                  <a:pt x="1356423" y="3808656"/>
                  <a:pt x="1443617" y="3828589"/>
                  <a:pt x="1483541" y="3823272"/>
                </a:cubicBezTo>
                <a:cubicBezTo>
                  <a:pt x="1506335" y="3825468"/>
                  <a:pt x="1531042" y="3828696"/>
                  <a:pt x="1556433" y="3830009"/>
                </a:cubicBezTo>
                <a:lnTo>
                  <a:pt x="1605016" y="3827005"/>
                </a:lnTo>
                <a:lnTo>
                  <a:pt x="1637057" y="3817593"/>
                </a:lnTo>
                <a:lnTo>
                  <a:pt x="1638056" y="3815488"/>
                </a:lnTo>
                <a:cubicBezTo>
                  <a:pt x="1641065" y="3810256"/>
                  <a:pt x="1645468" y="3804321"/>
                  <a:pt x="1651035" y="3801508"/>
                </a:cubicBezTo>
                <a:cubicBezTo>
                  <a:pt x="1656196" y="3800901"/>
                  <a:pt x="1667821" y="3800027"/>
                  <a:pt x="1682806" y="3799063"/>
                </a:cubicBezTo>
                <a:lnTo>
                  <a:pt x="1704375" y="3797821"/>
                </a:lnTo>
                <a:lnTo>
                  <a:pt x="1744006" y="3786181"/>
                </a:lnTo>
                <a:lnTo>
                  <a:pt x="1815305" y="3769020"/>
                </a:lnTo>
                <a:lnTo>
                  <a:pt x="1786084" y="3767881"/>
                </a:lnTo>
                <a:cubicBezTo>
                  <a:pt x="1745119" y="3766737"/>
                  <a:pt x="1701028" y="3766409"/>
                  <a:pt x="1684120" y="3764240"/>
                </a:cubicBezTo>
                <a:cubicBezTo>
                  <a:pt x="1662742" y="3764471"/>
                  <a:pt x="1642498" y="3764986"/>
                  <a:pt x="1623627" y="3765449"/>
                </a:cubicBezTo>
                <a:lnTo>
                  <a:pt x="1616885" y="3765566"/>
                </a:lnTo>
                <a:lnTo>
                  <a:pt x="1612881" y="3766296"/>
                </a:lnTo>
                <a:lnTo>
                  <a:pt x="1600923" y="3769528"/>
                </a:lnTo>
                <a:lnTo>
                  <a:pt x="1595696" y="3767454"/>
                </a:lnTo>
                <a:lnTo>
                  <a:pt x="1582095" y="3766168"/>
                </a:lnTo>
                <a:lnTo>
                  <a:pt x="1571372" y="3766353"/>
                </a:lnTo>
                <a:cubicBezTo>
                  <a:pt x="1539598" y="3766407"/>
                  <a:pt x="1514269" y="3764920"/>
                  <a:pt x="1497292" y="3759216"/>
                </a:cubicBezTo>
                <a:lnTo>
                  <a:pt x="1441986" y="3754318"/>
                </a:lnTo>
                <a:lnTo>
                  <a:pt x="1418397" y="3759628"/>
                </a:lnTo>
                <a:lnTo>
                  <a:pt x="1389554" y="3755064"/>
                </a:lnTo>
                <a:cubicBezTo>
                  <a:pt x="1385162" y="3753981"/>
                  <a:pt x="1381698" y="3752817"/>
                  <a:pt x="1379493" y="3751576"/>
                </a:cubicBezTo>
                <a:lnTo>
                  <a:pt x="1378226" y="3749581"/>
                </a:lnTo>
                <a:lnTo>
                  <a:pt x="1313265" y="3746355"/>
                </a:lnTo>
                <a:cubicBezTo>
                  <a:pt x="1255225" y="3743827"/>
                  <a:pt x="1197246" y="3741124"/>
                  <a:pt x="1129612" y="3732446"/>
                </a:cubicBezTo>
                <a:cubicBezTo>
                  <a:pt x="1248533" y="3714655"/>
                  <a:pt x="1356365" y="3732156"/>
                  <a:pt x="1480447" y="3725461"/>
                </a:cubicBezTo>
                <a:cubicBezTo>
                  <a:pt x="1538528" y="3724686"/>
                  <a:pt x="1599915" y="3735947"/>
                  <a:pt x="1646312" y="3712516"/>
                </a:cubicBezTo>
                <a:lnTo>
                  <a:pt x="1651327" y="3707307"/>
                </a:lnTo>
                <a:lnTo>
                  <a:pt x="1609423" y="3716621"/>
                </a:lnTo>
                <a:lnTo>
                  <a:pt x="1607520" y="3717050"/>
                </a:lnTo>
                <a:lnTo>
                  <a:pt x="1559374" y="3718199"/>
                </a:lnTo>
                <a:cubicBezTo>
                  <a:pt x="1544271" y="3719031"/>
                  <a:pt x="1535275" y="3720198"/>
                  <a:pt x="1538061" y="3721605"/>
                </a:cubicBezTo>
                <a:cubicBezTo>
                  <a:pt x="1523939" y="3707620"/>
                  <a:pt x="1530780" y="3675665"/>
                  <a:pt x="1554907" y="3687851"/>
                </a:cubicBezTo>
                <a:cubicBezTo>
                  <a:pt x="1519645" y="3670043"/>
                  <a:pt x="1563056" y="3685113"/>
                  <a:pt x="1504975" y="3684337"/>
                </a:cubicBezTo>
                <a:cubicBezTo>
                  <a:pt x="1429467" y="3681613"/>
                  <a:pt x="1479719" y="3664727"/>
                  <a:pt x="1479719" y="3664727"/>
                </a:cubicBezTo>
                <a:cubicBezTo>
                  <a:pt x="1513672" y="3653320"/>
                  <a:pt x="1601675" y="3661211"/>
                  <a:pt x="1617972" y="3655736"/>
                </a:cubicBezTo>
                <a:cubicBezTo>
                  <a:pt x="1617972" y="3655736"/>
                  <a:pt x="1620147" y="3636274"/>
                  <a:pt x="1623683" y="3616356"/>
                </a:cubicBezTo>
                <a:cubicBezTo>
                  <a:pt x="1651116" y="3616503"/>
                  <a:pt x="1699192" y="3619080"/>
                  <a:pt x="1699192" y="3619080"/>
                </a:cubicBezTo>
                <a:lnTo>
                  <a:pt x="1700572" y="3608411"/>
                </a:lnTo>
                <a:lnTo>
                  <a:pt x="1617409" y="3606036"/>
                </a:lnTo>
                <a:cubicBezTo>
                  <a:pt x="1552035" y="3602213"/>
                  <a:pt x="1563293" y="3598240"/>
                  <a:pt x="1603062" y="3594327"/>
                </a:cubicBezTo>
                <a:lnTo>
                  <a:pt x="1613398" y="3593480"/>
                </a:lnTo>
                <a:lnTo>
                  <a:pt x="1572722" y="3583338"/>
                </a:lnTo>
                <a:cubicBezTo>
                  <a:pt x="1540791" y="3575922"/>
                  <a:pt x="1513099" y="3570789"/>
                  <a:pt x="1514593" y="3574969"/>
                </a:cubicBezTo>
                <a:cubicBezTo>
                  <a:pt x="1513779" y="3547147"/>
                  <a:pt x="1575978" y="3563708"/>
                  <a:pt x="1632700" y="3564940"/>
                </a:cubicBezTo>
                <a:cubicBezTo>
                  <a:pt x="1655787" y="3563037"/>
                  <a:pt x="1726177" y="3560481"/>
                  <a:pt x="1753721" y="3554413"/>
                </a:cubicBezTo>
                <a:lnTo>
                  <a:pt x="1760340" y="3551877"/>
                </a:lnTo>
                <a:lnTo>
                  <a:pt x="1729407" y="3538512"/>
                </a:lnTo>
                <a:lnTo>
                  <a:pt x="1677884" y="3534932"/>
                </a:lnTo>
                <a:cubicBezTo>
                  <a:pt x="1657524" y="3534359"/>
                  <a:pt x="1636147" y="3534127"/>
                  <a:pt x="1612110" y="3532838"/>
                </a:cubicBezTo>
                <a:cubicBezTo>
                  <a:pt x="1566568" y="3530970"/>
                  <a:pt x="1531021" y="3528868"/>
                  <a:pt x="1500778" y="3526712"/>
                </a:cubicBezTo>
                <a:lnTo>
                  <a:pt x="1430401" y="3521018"/>
                </a:lnTo>
                <a:lnTo>
                  <a:pt x="1451538" y="3516654"/>
                </a:lnTo>
                <a:lnTo>
                  <a:pt x="1603552" y="3479140"/>
                </a:lnTo>
                <a:lnTo>
                  <a:pt x="1675087" y="3470738"/>
                </a:lnTo>
                <a:lnTo>
                  <a:pt x="1603950" y="3467305"/>
                </a:lnTo>
                <a:cubicBezTo>
                  <a:pt x="1578843" y="3464600"/>
                  <a:pt x="1554348" y="3459978"/>
                  <a:pt x="1530920" y="3452106"/>
                </a:cubicBezTo>
                <a:cubicBezTo>
                  <a:pt x="1526845" y="3450737"/>
                  <a:pt x="1531441" y="3447990"/>
                  <a:pt x="1540717" y="3444837"/>
                </a:cubicBezTo>
                <a:lnTo>
                  <a:pt x="1547186" y="3443188"/>
                </a:lnTo>
                <a:lnTo>
                  <a:pt x="1687905" y="3469430"/>
                </a:lnTo>
                <a:lnTo>
                  <a:pt x="1709304" y="3467963"/>
                </a:lnTo>
                <a:cubicBezTo>
                  <a:pt x="1722935" y="3466152"/>
                  <a:pt x="1704006" y="3464063"/>
                  <a:pt x="1678074" y="3460924"/>
                </a:cubicBezTo>
                <a:lnTo>
                  <a:pt x="1677630" y="3460860"/>
                </a:lnTo>
                <a:lnTo>
                  <a:pt x="1684193" y="3459240"/>
                </a:lnTo>
                <a:lnTo>
                  <a:pt x="1720182" y="3451205"/>
                </a:lnTo>
                <a:lnTo>
                  <a:pt x="1696215" y="3443746"/>
                </a:lnTo>
                <a:lnTo>
                  <a:pt x="1641198" y="3455491"/>
                </a:lnTo>
                <a:lnTo>
                  <a:pt x="1624435" y="3453023"/>
                </a:lnTo>
                <a:cubicBezTo>
                  <a:pt x="1608490" y="3449772"/>
                  <a:pt x="1597002" y="3445827"/>
                  <a:pt x="1597546" y="3440959"/>
                </a:cubicBezTo>
                <a:cubicBezTo>
                  <a:pt x="1595928" y="3436430"/>
                  <a:pt x="1614262" y="3433198"/>
                  <a:pt x="1641064" y="3430509"/>
                </a:cubicBezTo>
                <a:lnTo>
                  <a:pt x="1651032" y="3429687"/>
                </a:lnTo>
                <a:lnTo>
                  <a:pt x="1621292" y="3420435"/>
                </a:lnTo>
                <a:lnTo>
                  <a:pt x="1636768" y="3422388"/>
                </a:lnTo>
                <a:lnTo>
                  <a:pt x="1446910" y="3376250"/>
                </a:lnTo>
                <a:cubicBezTo>
                  <a:pt x="1361351" y="3355797"/>
                  <a:pt x="1279120" y="3335318"/>
                  <a:pt x="1203546" y="3312105"/>
                </a:cubicBezTo>
                <a:cubicBezTo>
                  <a:pt x="1295068" y="3327061"/>
                  <a:pt x="1396950" y="3350608"/>
                  <a:pt x="1490237" y="3375945"/>
                </a:cubicBezTo>
                <a:lnTo>
                  <a:pt x="1586794" y="3394330"/>
                </a:lnTo>
                <a:cubicBezTo>
                  <a:pt x="1589107" y="3390933"/>
                  <a:pt x="1586098" y="3386969"/>
                  <a:pt x="1580026" y="3382901"/>
                </a:cubicBezTo>
                <a:lnTo>
                  <a:pt x="1576230" y="3381084"/>
                </a:lnTo>
                <a:lnTo>
                  <a:pt x="1545946" y="3374224"/>
                </a:lnTo>
                <a:lnTo>
                  <a:pt x="1558792" y="3374065"/>
                </a:lnTo>
                <a:lnTo>
                  <a:pt x="1561607" y="3374076"/>
                </a:lnTo>
                <a:lnTo>
                  <a:pt x="1554886" y="3370855"/>
                </a:lnTo>
                <a:cubicBezTo>
                  <a:pt x="1535016" y="3363240"/>
                  <a:pt x="1511948" y="3357077"/>
                  <a:pt x="1503771" y="3356092"/>
                </a:cubicBezTo>
                <a:cubicBezTo>
                  <a:pt x="1451531" y="3341903"/>
                  <a:pt x="1396778" y="3328966"/>
                  <a:pt x="1341200" y="3316495"/>
                </a:cubicBezTo>
                <a:lnTo>
                  <a:pt x="1195621" y="3284513"/>
                </a:lnTo>
                <a:lnTo>
                  <a:pt x="1187330" y="3286850"/>
                </a:lnTo>
                <a:lnTo>
                  <a:pt x="1111219" y="3285911"/>
                </a:lnTo>
                <a:lnTo>
                  <a:pt x="1117305" y="3291569"/>
                </a:lnTo>
                <a:cubicBezTo>
                  <a:pt x="1115165" y="3294706"/>
                  <a:pt x="1112590" y="3295243"/>
                  <a:pt x="1108911" y="3293884"/>
                </a:cubicBezTo>
                <a:lnTo>
                  <a:pt x="1095419" y="3285716"/>
                </a:lnTo>
                <a:lnTo>
                  <a:pt x="979725" y="3284291"/>
                </a:lnTo>
                <a:lnTo>
                  <a:pt x="948053" y="3282962"/>
                </a:lnTo>
                <a:lnTo>
                  <a:pt x="968181" y="3276880"/>
                </a:lnTo>
                <a:cubicBezTo>
                  <a:pt x="998608" y="3267997"/>
                  <a:pt x="1015016" y="3262740"/>
                  <a:pt x="1021844" y="3259713"/>
                </a:cubicBezTo>
                <a:lnTo>
                  <a:pt x="1020255" y="3258139"/>
                </a:lnTo>
                <a:lnTo>
                  <a:pt x="1083070" y="3258081"/>
                </a:lnTo>
                <a:lnTo>
                  <a:pt x="1011340" y="3240970"/>
                </a:lnTo>
                <a:cubicBezTo>
                  <a:pt x="959214" y="3227218"/>
                  <a:pt x="909639" y="3212360"/>
                  <a:pt x="864304" y="3195609"/>
                </a:cubicBezTo>
                <a:cubicBezTo>
                  <a:pt x="910630" y="3201175"/>
                  <a:pt x="959238" y="3210018"/>
                  <a:pt x="1009029" y="3220675"/>
                </a:cubicBezTo>
                <a:lnTo>
                  <a:pt x="1155169" y="3255257"/>
                </a:lnTo>
                <a:lnTo>
                  <a:pt x="1197753" y="3251772"/>
                </a:lnTo>
                <a:lnTo>
                  <a:pt x="1135540" y="3235899"/>
                </a:lnTo>
                <a:lnTo>
                  <a:pt x="925764" y="3177778"/>
                </a:lnTo>
                <a:lnTo>
                  <a:pt x="955955" y="3177799"/>
                </a:lnTo>
                <a:lnTo>
                  <a:pt x="957260" y="3177672"/>
                </a:lnTo>
                <a:lnTo>
                  <a:pt x="966590" y="3179640"/>
                </a:lnTo>
                <a:cubicBezTo>
                  <a:pt x="989987" y="3186408"/>
                  <a:pt x="1110693" y="3221261"/>
                  <a:pt x="1114968" y="3214991"/>
                </a:cubicBezTo>
                <a:cubicBezTo>
                  <a:pt x="1128501" y="3195138"/>
                  <a:pt x="1003520" y="3166557"/>
                  <a:pt x="1015595" y="3174791"/>
                </a:cubicBezTo>
                <a:lnTo>
                  <a:pt x="1004961" y="3172464"/>
                </a:lnTo>
                <a:lnTo>
                  <a:pt x="1014225" y="3161647"/>
                </a:lnTo>
                <a:cubicBezTo>
                  <a:pt x="1008493" y="3159065"/>
                  <a:pt x="995150" y="3157557"/>
                  <a:pt x="978348" y="3156691"/>
                </a:cubicBezTo>
                <a:lnTo>
                  <a:pt x="935437" y="3155853"/>
                </a:lnTo>
                <a:lnTo>
                  <a:pt x="905957" y="3147486"/>
                </a:lnTo>
                <a:cubicBezTo>
                  <a:pt x="892115" y="3128869"/>
                  <a:pt x="1001753" y="3156169"/>
                  <a:pt x="1001753" y="3156169"/>
                </a:cubicBezTo>
                <a:cubicBezTo>
                  <a:pt x="1105229" y="3183865"/>
                  <a:pt x="1202916" y="3207614"/>
                  <a:pt x="1296209" y="3229702"/>
                </a:cubicBezTo>
                <a:lnTo>
                  <a:pt x="1347250" y="3241808"/>
                </a:lnTo>
                <a:lnTo>
                  <a:pt x="1372322" y="3242781"/>
                </a:lnTo>
                <a:lnTo>
                  <a:pt x="1361102" y="3245093"/>
                </a:lnTo>
                <a:lnTo>
                  <a:pt x="1519018" y="3282546"/>
                </a:lnTo>
                <a:lnTo>
                  <a:pt x="1567387" y="3271590"/>
                </a:lnTo>
                <a:lnTo>
                  <a:pt x="1523663" y="3260425"/>
                </a:lnTo>
                <a:cubicBezTo>
                  <a:pt x="1448376" y="3242195"/>
                  <a:pt x="1373759" y="3224610"/>
                  <a:pt x="1295693" y="3205056"/>
                </a:cubicBezTo>
                <a:cubicBezTo>
                  <a:pt x="1289652" y="3200939"/>
                  <a:pt x="1131010" y="3178481"/>
                  <a:pt x="1122200" y="3163297"/>
                </a:cubicBezTo>
                <a:cubicBezTo>
                  <a:pt x="1122928" y="3149255"/>
                  <a:pt x="1148565" y="3152193"/>
                  <a:pt x="1174019" y="3158644"/>
                </a:cubicBezTo>
                <a:lnTo>
                  <a:pt x="1184142" y="3161724"/>
                </a:lnTo>
                <a:lnTo>
                  <a:pt x="1201152" y="3159284"/>
                </a:lnTo>
                <a:cubicBezTo>
                  <a:pt x="1237824" y="3156274"/>
                  <a:pt x="1296527" y="3155421"/>
                  <a:pt x="1307374" y="3153798"/>
                </a:cubicBezTo>
                <a:cubicBezTo>
                  <a:pt x="1347970" y="3153000"/>
                  <a:pt x="1379806" y="3151700"/>
                  <a:pt x="1407576" y="3150080"/>
                </a:cubicBezTo>
                <a:lnTo>
                  <a:pt x="1422063" y="3149003"/>
                </a:lnTo>
                <a:lnTo>
                  <a:pt x="1533843" y="3172998"/>
                </a:lnTo>
                <a:lnTo>
                  <a:pt x="1397551" y="3165368"/>
                </a:lnTo>
                <a:cubicBezTo>
                  <a:pt x="1370864" y="3163426"/>
                  <a:pt x="1296538" y="3172695"/>
                  <a:pt x="1238580" y="3173854"/>
                </a:cubicBezTo>
                <a:lnTo>
                  <a:pt x="1219245" y="3172980"/>
                </a:lnTo>
                <a:lnTo>
                  <a:pt x="1220403" y="3173397"/>
                </a:lnTo>
                <a:cubicBezTo>
                  <a:pt x="1223169" y="3174432"/>
                  <a:pt x="1224749" y="3175054"/>
                  <a:pt x="1224749" y="3175054"/>
                </a:cubicBezTo>
                <a:cubicBezTo>
                  <a:pt x="1379392" y="3209318"/>
                  <a:pt x="1482130" y="3229719"/>
                  <a:pt x="1606471" y="3257958"/>
                </a:cubicBezTo>
                <a:lnTo>
                  <a:pt x="1616813" y="3260397"/>
                </a:lnTo>
                <a:lnTo>
                  <a:pt x="1655083" y="3251730"/>
                </a:lnTo>
                <a:lnTo>
                  <a:pt x="1637159" y="3251525"/>
                </a:lnTo>
                <a:cubicBezTo>
                  <a:pt x="1630147" y="3250190"/>
                  <a:pt x="1622788" y="3247469"/>
                  <a:pt x="1616245" y="3243007"/>
                </a:cubicBezTo>
                <a:cubicBezTo>
                  <a:pt x="1623538" y="3238797"/>
                  <a:pt x="1628947" y="3237891"/>
                  <a:pt x="1634797" y="3239583"/>
                </a:cubicBezTo>
                <a:lnTo>
                  <a:pt x="1655723" y="3251584"/>
                </a:lnTo>
                <a:lnTo>
                  <a:pt x="1724135" y="3236089"/>
                </a:lnTo>
                <a:lnTo>
                  <a:pt x="1677169" y="3230927"/>
                </a:lnTo>
                <a:lnTo>
                  <a:pt x="1664275" y="3227820"/>
                </a:lnTo>
                <a:lnTo>
                  <a:pt x="1559215" y="3244296"/>
                </a:lnTo>
                <a:cubicBezTo>
                  <a:pt x="1597265" y="3229834"/>
                  <a:pt x="1635107" y="3218575"/>
                  <a:pt x="1672852" y="3208934"/>
                </a:cubicBezTo>
                <a:lnTo>
                  <a:pt x="1690687" y="3204888"/>
                </a:lnTo>
                <a:lnTo>
                  <a:pt x="1634797" y="3189849"/>
                </a:lnTo>
                <a:lnTo>
                  <a:pt x="1709653" y="3200587"/>
                </a:lnTo>
                <a:lnTo>
                  <a:pt x="1738196" y="3194112"/>
                </a:lnTo>
                <a:lnTo>
                  <a:pt x="1665630" y="3185588"/>
                </a:lnTo>
                <a:lnTo>
                  <a:pt x="1513616" y="3148075"/>
                </a:lnTo>
                <a:lnTo>
                  <a:pt x="1492478" y="3143709"/>
                </a:lnTo>
                <a:lnTo>
                  <a:pt x="1562858" y="3138016"/>
                </a:lnTo>
                <a:lnTo>
                  <a:pt x="1590946" y="3136233"/>
                </a:lnTo>
                <a:lnTo>
                  <a:pt x="1561982" y="3127486"/>
                </a:lnTo>
                <a:cubicBezTo>
                  <a:pt x="1515867" y="3112116"/>
                  <a:pt x="1473830" y="3093499"/>
                  <a:pt x="1554736" y="3106189"/>
                </a:cubicBezTo>
                <a:lnTo>
                  <a:pt x="1669014" y="3125490"/>
                </a:lnTo>
                <a:lnTo>
                  <a:pt x="1707206" y="3108990"/>
                </a:lnTo>
                <a:lnTo>
                  <a:pt x="1695148" y="3106458"/>
                </a:lnTo>
                <a:lnTo>
                  <a:pt x="1670952" y="3101394"/>
                </a:lnTo>
                <a:lnTo>
                  <a:pt x="1652278" y="3102655"/>
                </a:lnTo>
                <a:cubicBezTo>
                  <a:pt x="1610895" y="3106526"/>
                  <a:pt x="1576061" y="3110627"/>
                  <a:pt x="1576670" y="3089758"/>
                </a:cubicBezTo>
                <a:cubicBezTo>
                  <a:pt x="1575922" y="3091850"/>
                  <a:pt x="1582471" y="3091610"/>
                  <a:pt x="1593202" y="3089925"/>
                </a:cubicBezTo>
                <a:lnTo>
                  <a:pt x="1604789" y="3087546"/>
                </a:lnTo>
                <a:lnTo>
                  <a:pt x="1555170" y="3077163"/>
                </a:lnTo>
                <a:lnTo>
                  <a:pt x="1579891" y="3073587"/>
                </a:lnTo>
                <a:lnTo>
                  <a:pt x="1540985" y="3070402"/>
                </a:lnTo>
                <a:cubicBezTo>
                  <a:pt x="1501217" y="3066489"/>
                  <a:pt x="1489958" y="3062517"/>
                  <a:pt x="1555333" y="3058695"/>
                </a:cubicBezTo>
                <a:lnTo>
                  <a:pt x="1639482" y="3056291"/>
                </a:lnTo>
                <a:lnTo>
                  <a:pt x="1644416" y="3050670"/>
                </a:lnTo>
                <a:cubicBezTo>
                  <a:pt x="1644361" y="3038650"/>
                  <a:pt x="1571925" y="3041820"/>
                  <a:pt x="1521033" y="3046963"/>
                </a:cubicBezTo>
                <a:lnTo>
                  <a:pt x="1429819" y="3048984"/>
                </a:lnTo>
                <a:lnTo>
                  <a:pt x="1366349" y="3034380"/>
                </a:lnTo>
                <a:lnTo>
                  <a:pt x="1358691" y="3032646"/>
                </a:lnTo>
                <a:lnTo>
                  <a:pt x="1394846" y="3029733"/>
                </a:lnTo>
                <a:cubicBezTo>
                  <a:pt x="1443484" y="3025588"/>
                  <a:pt x="1491805" y="3022315"/>
                  <a:pt x="1538638" y="3023222"/>
                </a:cubicBezTo>
                <a:cubicBezTo>
                  <a:pt x="1564837" y="3022269"/>
                  <a:pt x="1592430" y="3022470"/>
                  <a:pt x="1620768" y="3023115"/>
                </a:cubicBezTo>
                <a:lnTo>
                  <a:pt x="1682150" y="3024933"/>
                </a:lnTo>
                <a:lnTo>
                  <a:pt x="1681580" y="3021214"/>
                </a:lnTo>
                <a:cubicBezTo>
                  <a:pt x="1680594" y="3013859"/>
                  <a:pt x="1680050" y="3008994"/>
                  <a:pt x="1680050" y="3008994"/>
                </a:cubicBezTo>
                <a:cubicBezTo>
                  <a:pt x="1663751" y="3003517"/>
                  <a:pt x="1575750" y="3011410"/>
                  <a:pt x="1541796" y="3000000"/>
                </a:cubicBezTo>
                <a:cubicBezTo>
                  <a:pt x="1541796" y="3000000"/>
                  <a:pt x="1503323" y="2987074"/>
                  <a:pt x="1544287" y="2982017"/>
                </a:cubicBezTo>
                <a:lnTo>
                  <a:pt x="1557252" y="2981091"/>
                </a:lnTo>
                <a:lnTo>
                  <a:pt x="1554067" y="2980022"/>
                </a:lnTo>
                <a:cubicBezTo>
                  <a:pt x="1526633" y="2980167"/>
                  <a:pt x="1514141" y="2985336"/>
                  <a:pt x="1494357" y="2989615"/>
                </a:cubicBezTo>
                <a:cubicBezTo>
                  <a:pt x="1486209" y="2986878"/>
                  <a:pt x="1463889" y="2968452"/>
                  <a:pt x="1434598" y="2969536"/>
                </a:cubicBezTo>
                <a:cubicBezTo>
                  <a:pt x="1407167" y="2969683"/>
                  <a:pt x="1336323" y="2984901"/>
                  <a:pt x="1281726" y="2975920"/>
                </a:cubicBezTo>
                <a:cubicBezTo>
                  <a:pt x="1191548" y="2964352"/>
                  <a:pt x="1328123" y="2952489"/>
                  <a:pt x="1356914" y="2952799"/>
                </a:cubicBezTo>
                <a:cubicBezTo>
                  <a:pt x="1397338" y="2946088"/>
                  <a:pt x="1441072" y="2951419"/>
                  <a:pt x="1461712" y="2948991"/>
                </a:cubicBezTo>
                <a:lnTo>
                  <a:pt x="1473517" y="2937990"/>
                </a:lnTo>
                <a:lnTo>
                  <a:pt x="1418370" y="2939268"/>
                </a:lnTo>
                <a:cubicBezTo>
                  <a:pt x="1294287" y="2932572"/>
                  <a:pt x="1186455" y="2950073"/>
                  <a:pt x="1067534" y="2932284"/>
                </a:cubicBezTo>
                <a:cubicBezTo>
                  <a:pt x="1168986" y="2919265"/>
                  <a:pt x="1248714" y="2919693"/>
                  <a:pt x="1339512" y="2913988"/>
                </a:cubicBezTo>
                <a:lnTo>
                  <a:pt x="1388135" y="2909682"/>
                </a:lnTo>
                <a:lnTo>
                  <a:pt x="1361479" y="2905949"/>
                </a:lnTo>
                <a:cubicBezTo>
                  <a:pt x="1343756" y="2902334"/>
                  <a:pt x="1323994" y="2898036"/>
                  <a:pt x="1301450" y="2895142"/>
                </a:cubicBezTo>
                <a:cubicBezTo>
                  <a:pt x="1259281" y="2895023"/>
                  <a:pt x="1235932" y="2902102"/>
                  <a:pt x="1213829" y="2897310"/>
                </a:cubicBezTo>
                <a:lnTo>
                  <a:pt x="1194548" y="2889148"/>
                </a:lnTo>
                <a:lnTo>
                  <a:pt x="1224366" y="2885703"/>
                </a:lnTo>
                <a:cubicBezTo>
                  <a:pt x="1250589" y="2888072"/>
                  <a:pt x="1273772" y="2897082"/>
                  <a:pt x="1298684" y="2894883"/>
                </a:cubicBezTo>
                <a:cubicBezTo>
                  <a:pt x="1365054" y="2896454"/>
                  <a:pt x="1450327" y="2872005"/>
                  <a:pt x="1532892" y="2858221"/>
                </a:cubicBezTo>
                <a:cubicBezTo>
                  <a:pt x="1670831" y="2839270"/>
                  <a:pt x="1816595" y="2813135"/>
                  <a:pt x="1950935" y="2784505"/>
                </a:cubicBezTo>
                <a:cubicBezTo>
                  <a:pt x="2018484" y="2770082"/>
                  <a:pt x="2073858" y="2764916"/>
                  <a:pt x="2108968" y="2729306"/>
                </a:cubicBezTo>
                <a:lnTo>
                  <a:pt x="2109077" y="2729222"/>
                </a:lnTo>
                <a:lnTo>
                  <a:pt x="2107530" y="2729499"/>
                </a:lnTo>
                <a:cubicBezTo>
                  <a:pt x="1947214" y="2758736"/>
                  <a:pt x="1786048" y="2788490"/>
                  <a:pt x="1630531" y="2817141"/>
                </a:cubicBezTo>
                <a:cubicBezTo>
                  <a:pt x="1583959" y="2821495"/>
                  <a:pt x="1527709" y="2838380"/>
                  <a:pt x="1477005" y="2835933"/>
                </a:cubicBezTo>
                <a:cubicBezTo>
                  <a:pt x="1412416" y="2825960"/>
                  <a:pt x="1494208" y="2809517"/>
                  <a:pt x="1547199" y="2802592"/>
                </a:cubicBezTo>
                <a:cubicBezTo>
                  <a:pt x="1634231" y="2781636"/>
                  <a:pt x="1724422" y="2768069"/>
                  <a:pt x="1816903" y="2745132"/>
                </a:cubicBezTo>
                <a:cubicBezTo>
                  <a:pt x="1850560" y="2732663"/>
                  <a:pt x="1776159" y="2745944"/>
                  <a:pt x="1754540" y="2749770"/>
                </a:cubicBezTo>
                <a:cubicBezTo>
                  <a:pt x="1680137" y="2763052"/>
                  <a:pt x="1601603" y="2769535"/>
                  <a:pt x="1530155" y="2787674"/>
                </a:cubicBezTo>
                <a:cubicBezTo>
                  <a:pt x="1449333" y="2803527"/>
                  <a:pt x="1354187" y="2837397"/>
                  <a:pt x="1269823" y="2847421"/>
                </a:cubicBezTo>
                <a:cubicBezTo>
                  <a:pt x="1178660" y="2861578"/>
                  <a:pt x="1299940" y="2829122"/>
                  <a:pt x="1348799" y="2815396"/>
                </a:cubicBezTo>
                <a:cubicBezTo>
                  <a:pt x="1385443" y="2805101"/>
                  <a:pt x="1426244" y="2793031"/>
                  <a:pt x="1451178" y="2786859"/>
                </a:cubicBezTo>
                <a:lnTo>
                  <a:pt x="1468237" y="2783322"/>
                </a:lnTo>
                <a:lnTo>
                  <a:pt x="1494216" y="2782357"/>
                </a:lnTo>
                <a:lnTo>
                  <a:pt x="1535121" y="2776602"/>
                </a:lnTo>
                <a:lnTo>
                  <a:pt x="1531154" y="2776189"/>
                </a:lnTo>
                <a:cubicBezTo>
                  <a:pt x="1513438" y="2773510"/>
                  <a:pt x="1527683" y="2771858"/>
                  <a:pt x="1551077" y="2770646"/>
                </a:cubicBezTo>
                <a:lnTo>
                  <a:pt x="1571767" y="2769849"/>
                </a:lnTo>
                <a:lnTo>
                  <a:pt x="1543531" y="2762511"/>
                </a:lnTo>
                <a:lnTo>
                  <a:pt x="1509251" y="2759139"/>
                </a:lnTo>
                <a:lnTo>
                  <a:pt x="1511854" y="2757558"/>
                </a:lnTo>
                <a:cubicBezTo>
                  <a:pt x="1532882" y="2752761"/>
                  <a:pt x="1543226" y="2754458"/>
                  <a:pt x="1559016" y="2754176"/>
                </a:cubicBezTo>
                <a:cubicBezTo>
                  <a:pt x="1564845" y="2750632"/>
                  <a:pt x="1579171" y="2732616"/>
                  <a:pt x="1601763" y="2728201"/>
                </a:cubicBezTo>
                <a:cubicBezTo>
                  <a:pt x="1622793" y="2723405"/>
                  <a:pt x="1679325" y="2722309"/>
                  <a:pt x="1719785" y="2705706"/>
                </a:cubicBezTo>
                <a:cubicBezTo>
                  <a:pt x="1787102" y="2680767"/>
                  <a:pt x="1680738" y="2696176"/>
                  <a:pt x="1658738" y="2701563"/>
                </a:cubicBezTo>
                <a:cubicBezTo>
                  <a:pt x="1626776" y="2703690"/>
                  <a:pt x="1594087" y="2715571"/>
                  <a:pt x="1577918" y="2717417"/>
                </a:cubicBezTo>
                <a:cubicBezTo>
                  <a:pt x="1568545" y="2715128"/>
                  <a:pt x="1560871" y="2702497"/>
                  <a:pt x="1545671" y="2703752"/>
                </a:cubicBezTo>
                <a:cubicBezTo>
                  <a:pt x="1522748" y="2701053"/>
                  <a:pt x="1483126" y="2710829"/>
                  <a:pt x="1440307" y="2723544"/>
                </a:cubicBezTo>
                <a:lnTo>
                  <a:pt x="1425684" y="2727939"/>
                </a:lnTo>
                <a:lnTo>
                  <a:pt x="1421262" y="2727985"/>
                </a:lnTo>
                <a:lnTo>
                  <a:pt x="1388828" y="2734114"/>
                </a:lnTo>
                <a:lnTo>
                  <a:pt x="1478868" y="2711753"/>
                </a:lnTo>
                <a:cubicBezTo>
                  <a:pt x="1523042" y="2701540"/>
                  <a:pt x="1566368" y="2691841"/>
                  <a:pt x="1612608" y="2680374"/>
                </a:cubicBezTo>
                <a:cubicBezTo>
                  <a:pt x="1634608" y="2674987"/>
                  <a:pt x="1658896" y="2660230"/>
                  <a:pt x="1692555" y="2647757"/>
                </a:cubicBezTo>
                <a:cubicBezTo>
                  <a:pt x="1735585" y="2637575"/>
                  <a:pt x="1754917" y="2643123"/>
                  <a:pt x="1775663" y="2622535"/>
                </a:cubicBezTo>
                <a:cubicBezTo>
                  <a:pt x="1789989" y="2604516"/>
                  <a:pt x="1779363" y="2587029"/>
                  <a:pt x="1791022" y="2579945"/>
                </a:cubicBezTo>
                <a:cubicBezTo>
                  <a:pt x="1821139" y="2561645"/>
                  <a:pt x="1931044" y="2552064"/>
                  <a:pt x="1974664" y="2542852"/>
                </a:cubicBezTo>
                <a:lnTo>
                  <a:pt x="2168923" y="2503144"/>
                </a:lnTo>
                <a:lnTo>
                  <a:pt x="2170169" y="2500197"/>
                </a:lnTo>
                <a:lnTo>
                  <a:pt x="2173726" y="2489960"/>
                </a:lnTo>
                <a:lnTo>
                  <a:pt x="2051302" y="2511085"/>
                </a:lnTo>
                <a:cubicBezTo>
                  <a:pt x="1942670" y="2530699"/>
                  <a:pt x="1831215" y="2550867"/>
                  <a:pt x="1710643" y="2570256"/>
                </a:cubicBezTo>
                <a:cubicBezTo>
                  <a:pt x="1689614" y="2575051"/>
                  <a:pt x="1637212" y="2582947"/>
                  <a:pt x="1577420" y="2594004"/>
                </a:cubicBezTo>
                <a:cubicBezTo>
                  <a:pt x="1574670" y="2594678"/>
                  <a:pt x="1569647" y="2595817"/>
                  <a:pt x="1563136" y="2597241"/>
                </a:cubicBezTo>
                <a:lnTo>
                  <a:pt x="1552599" y="2599482"/>
                </a:lnTo>
                <a:lnTo>
                  <a:pt x="1553088" y="2598546"/>
                </a:lnTo>
                <a:lnTo>
                  <a:pt x="1558704" y="2597528"/>
                </a:lnTo>
                <a:lnTo>
                  <a:pt x="1554085" y="2597626"/>
                </a:lnTo>
                <a:lnTo>
                  <a:pt x="1553088" y="2598546"/>
                </a:lnTo>
                <a:lnTo>
                  <a:pt x="1539945" y="2600559"/>
                </a:lnTo>
                <a:lnTo>
                  <a:pt x="1545507" y="2600989"/>
                </a:lnTo>
                <a:lnTo>
                  <a:pt x="1539924" y="2602176"/>
                </a:lnTo>
                <a:lnTo>
                  <a:pt x="1521938" y="2605674"/>
                </a:lnTo>
                <a:lnTo>
                  <a:pt x="1518063" y="2603911"/>
                </a:lnTo>
                <a:lnTo>
                  <a:pt x="1496945" y="2607145"/>
                </a:lnTo>
                <a:lnTo>
                  <a:pt x="1460786" y="2611676"/>
                </a:lnTo>
                <a:lnTo>
                  <a:pt x="1476885" y="2605875"/>
                </a:lnTo>
                <a:lnTo>
                  <a:pt x="1489527" y="2601523"/>
                </a:lnTo>
                <a:lnTo>
                  <a:pt x="1494203" y="2601007"/>
                </a:lnTo>
                <a:lnTo>
                  <a:pt x="1490379" y="2601231"/>
                </a:lnTo>
                <a:lnTo>
                  <a:pt x="1498799" y="2598333"/>
                </a:lnTo>
                <a:cubicBezTo>
                  <a:pt x="1511964" y="2593123"/>
                  <a:pt x="1500808" y="2594415"/>
                  <a:pt x="1482713" y="2597677"/>
                </a:cubicBezTo>
                <a:lnTo>
                  <a:pt x="1453131" y="2603413"/>
                </a:lnTo>
                <a:lnTo>
                  <a:pt x="1443710" y="2603964"/>
                </a:lnTo>
                <a:lnTo>
                  <a:pt x="1429914" y="2605998"/>
                </a:lnTo>
                <a:lnTo>
                  <a:pt x="1442676" y="2605440"/>
                </a:lnTo>
                <a:lnTo>
                  <a:pt x="1442420" y="2605489"/>
                </a:lnTo>
                <a:cubicBezTo>
                  <a:pt x="1429339" y="2608076"/>
                  <a:pt x="1418323" y="2610196"/>
                  <a:pt x="1414523" y="2610510"/>
                </a:cubicBezTo>
                <a:lnTo>
                  <a:pt x="1410516" y="2608983"/>
                </a:lnTo>
                <a:lnTo>
                  <a:pt x="1419433" y="2603705"/>
                </a:lnTo>
                <a:lnTo>
                  <a:pt x="1395235" y="2603156"/>
                </a:lnTo>
                <a:lnTo>
                  <a:pt x="1389637" y="2601022"/>
                </a:lnTo>
                <a:cubicBezTo>
                  <a:pt x="1380569" y="2596222"/>
                  <a:pt x="1373079" y="2590464"/>
                  <a:pt x="1374222" y="2585779"/>
                </a:cubicBezTo>
                <a:cubicBezTo>
                  <a:pt x="1380051" y="2582238"/>
                  <a:pt x="1563695" y="2545144"/>
                  <a:pt x="1585695" y="2539759"/>
                </a:cubicBezTo>
                <a:cubicBezTo>
                  <a:pt x="1640383" y="2522490"/>
                  <a:pt x="1690804" y="2509148"/>
                  <a:pt x="1730291" y="2493134"/>
                </a:cubicBezTo>
                <a:cubicBezTo>
                  <a:pt x="1736120" y="2489593"/>
                  <a:pt x="1751037" y="2472548"/>
                  <a:pt x="1756866" y="2469005"/>
                </a:cubicBezTo>
                <a:cubicBezTo>
                  <a:pt x="1814813" y="2441778"/>
                  <a:pt x="1923304" y="2458332"/>
                  <a:pt x="1917918" y="2436328"/>
                </a:cubicBezTo>
                <a:cubicBezTo>
                  <a:pt x="1917918" y="2436328"/>
                  <a:pt x="1893346" y="2435296"/>
                  <a:pt x="1874604" y="2430721"/>
                </a:cubicBezTo>
                <a:cubicBezTo>
                  <a:pt x="1863310" y="2432927"/>
                  <a:pt x="1853618" y="2434494"/>
                  <a:pt x="1852769" y="2435009"/>
                </a:cubicBezTo>
                <a:lnTo>
                  <a:pt x="1864903" y="2434230"/>
                </a:lnTo>
                <a:lnTo>
                  <a:pt x="1855658" y="2437575"/>
                </a:lnTo>
                <a:cubicBezTo>
                  <a:pt x="1850132" y="2438606"/>
                  <a:pt x="1846184" y="2438676"/>
                  <a:pt x="1846184" y="2438676"/>
                </a:cubicBezTo>
                <a:cubicBezTo>
                  <a:pt x="1846184" y="2438676"/>
                  <a:pt x="1835559" y="2421190"/>
                  <a:pt x="1818797" y="2422064"/>
                </a:cubicBezTo>
                <a:cubicBezTo>
                  <a:pt x="1783883" y="2419332"/>
                  <a:pt x="1694946" y="2448100"/>
                  <a:pt x="1663573" y="2451197"/>
                </a:cubicBezTo>
                <a:cubicBezTo>
                  <a:pt x="1657745" y="2454741"/>
                  <a:pt x="1650071" y="2442110"/>
                  <a:pt x="1640699" y="2439822"/>
                </a:cubicBezTo>
                <a:cubicBezTo>
                  <a:pt x="1618557" y="2437315"/>
                  <a:pt x="1585894" y="2444857"/>
                  <a:pt x="1552143" y="2453891"/>
                </a:cubicBezTo>
                <a:lnTo>
                  <a:pt x="1540289" y="2457100"/>
                </a:lnTo>
                <a:lnTo>
                  <a:pt x="1539057" y="2456173"/>
                </a:lnTo>
                <a:cubicBezTo>
                  <a:pt x="1533921" y="2452777"/>
                  <a:pt x="1529274" y="2450145"/>
                  <a:pt x="1526150" y="2448854"/>
                </a:cubicBezTo>
                <a:lnTo>
                  <a:pt x="1515950" y="2448105"/>
                </a:lnTo>
                <a:lnTo>
                  <a:pt x="1654903" y="2412507"/>
                </a:lnTo>
                <a:cubicBezTo>
                  <a:pt x="1730490" y="2394950"/>
                  <a:pt x="1806090" y="2378985"/>
                  <a:pt x="1881907" y="2363928"/>
                </a:cubicBezTo>
                <a:lnTo>
                  <a:pt x="2265742" y="2292911"/>
                </a:lnTo>
                <a:lnTo>
                  <a:pt x="2272070" y="2286502"/>
                </a:lnTo>
                <a:lnTo>
                  <a:pt x="2270014" y="2275645"/>
                </a:lnTo>
                <a:lnTo>
                  <a:pt x="2222351" y="2283604"/>
                </a:lnTo>
                <a:cubicBezTo>
                  <a:pt x="2178695" y="2290842"/>
                  <a:pt x="2135205" y="2296984"/>
                  <a:pt x="2091252" y="2299079"/>
                </a:cubicBezTo>
                <a:cubicBezTo>
                  <a:pt x="2127253" y="2287182"/>
                  <a:pt x="2162857" y="2278185"/>
                  <a:pt x="2198271" y="2270656"/>
                </a:cubicBezTo>
                <a:lnTo>
                  <a:pt x="2276591" y="2256136"/>
                </a:lnTo>
                <a:lnTo>
                  <a:pt x="2269958" y="2245811"/>
                </a:lnTo>
                <a:lnTo>
                  <a:pt x="2264310" y="2240836"/>
                </a:lnTo>
                <a:lnTo>
                  <a:pt x="2223144" y="2246874"/>
                </a:lnTo>
                <a:cubicBezTo>
                  <a:pt x="2125995" y="2262670"/>
                  <a:pt x="2028845" y="2278469"/>
                  <a:pt x="1928797" y="2290043"/>
                </a:cubicBezTo>
                <a:cubicBezTo>
                  <a:pt x="1781099" y="2305293"/>
                  <a:pt x="1643587" y="2363574"/>
                  <a:pt x="1492349" y="2372996"/>
                </a:cubicBezTo>
                <a:cubicBezTo>
                  <a:pt x="1526596" y="2361498"/>
                  <a:pt x="1578998" y="2353602"/>
                  <a:pt x="1518922" y="2348867"/>
                </a:cubicBezTo>
                <a:cubicBezTo>
                  <a:pt x="1487552" y="2351968"/>
                  <a:pt x="1357873" y="2381544"/>
                  <a:pt x="1328195" y="2374303"/>
                </a:cubicBezTo>
                <a:cubicBezTo>
                  <a:pt x="1419801" y="2334604"/>
                  <a:pt x="1461134" y="2334761"/>
                  <a:pt x="1544243" y="2309539"/>
                </a:cubicBezTo>
                <a:cubicBezTo>
                  <a:pt x="1658722" y="2281215"/>
                  <a:pt x="1562700" y="2298322"/>
                  <a:pt x="1523655" y="2288792"/>
                </a:cubicBezTo>
                <a:cubicBezTo>
                  <a:pt x="1493980" y="2281548"/>
                  <a:pt x="1564989" y="2288951"/>
                  <a:pt x="1547942" y="2274033"/>
                </a:cubicBezTo>
                <a:cubicBezTo>
                  <a:pt x="1530897" y="2259118"/>
                  <a:pt x="1467121" y="2289887"/>
                  <a:pt x="1435749" y="2292986"/>
                </a:cubicBezTo>
                <a:lnTo>
                  <a:pt x="1415315" y="2299759"/>
                </a:lnTo>
                <a:lnTo>
                  <a:pt x="1415050" y="2299747"/>
                </a:lnTo>
                <a:lnTo>
                  <a:pt x="1401207" y="2302862"/>
                </a:lnTo>
                <a:lnTo>
                  <a:pt x="1405971" y="2302858"/>
                </a:lnTo>
                <a:lnTo>
                  <a:pt x="1380945" y="2311156"/>
                </a:lnTo>
                <a:cubicBezTo>
                  <a:pt x="1361699" y="2316698"/>
                  <a:pt x="1341642" y="2320904"/>
                  <a:pt x="1321272" y="2321310"/>
                </a:cubicBezTo>
                <a:cubicBezTo>
                  <a:pt x="1321272" y="2321310"/>
                  <a:pt x="1313595" y="2308680"/>
                  <a:pt x="1304224" y="2306391"/>
                </a:cubicBezTo>
                <a:cubicBezTo>
                  <a:pt x="1288052" y="2308237"/>
                  <a:pt x="1192031" y="2325344"/>
                  <a:pt x="1170030" y="2330733"/>
                </a:cubicBezTo>
                <a:cubicBezTo>
                  <a:pt x="1127266" y="2331776"/>
                  <a:pt x="1126363" y="2327210"/>
                  <a:pt x="1143714" y="2320440"/>
                </a:cubicBezTo>
                <a:lnTo>
                  <a:pt x="1149065" y="2318689"/>
                </a:lnTo>
                <a:lnTo>
                  <a:pt x="1151693" y="2318891"/>
                </a:lnTo>
                <a:cubicBezTo>
                  <a:pt x="1162218" y="2319744"/>
                  <a:pt x="1174183" y="2320504"/>
                  <a:pt x="1188239" y="2320464"/>
                </a:cubicBezTo>
                <a:cubicBezTo>
                  <a:pt x="1233328" y="2314676"/>
                  <a:pt x="1267282" y="2303267"/>
                  <a:pt x="1296072" y="2302961"/>
                </a:cubicBezTo>
                <a:lnTo>
                  <a:pt x="1329736" y="2302931"/>
                </a:lnTo>
                <a:lnTo>
                  <a:pt x="1328359" y="2302452"/>
                </a:lnTo>
                <a:cubicBezTo>
                  <a:pt x="1326154" y="2301212"/>
                  <a:pt x="1325210" y="2299896"/>
                  <a:pt x="1325854" y="2298507"/>
                </a:cubicBezTo>
                <a:lnTo>
                  <a:pt x="1331021" y="2295472"/>
                </a:lnTo>
                <a:lnTo>
                  <a:pt x="1276171" y="2292584"/>
                </a:lnTo>
                <a:lnTo>
                  <a:pt x="1252214" y="2290258"/>
                </a:lnTo>
                <a:lnTo>
                  <a:pt x="1254516" y="2289652"/>
                </a:lnTo>
                <a:cubicBezTo>
                  <a:pt x="1262536" y="2287451"/>
                  <a:pt x="1269087" y="2285508"/>
                  <a:pt x="1273294" y="2283948"/>
                </a:cubicBezTo>
                <a:lnTo>
                  <a:pt x="1311938" y="2275668"/>
                </a:lnTo>
                <a:lnTo>
                  <a:pt x="1354227" y="2275670"/>
                </a:lnTo>
                <a:lnTo>
                  <a:pt x="1358323" y="2275767"/>
                </a:lnTo>
                <a:lnTo>
                  <a:pt x="1349565" y="2267607"/>
                </a:lnTo>
                <a:lnTo>
                  <a:pt x="1359950" y="2265383"/>
                </a:lnTo>
                <a:cubicBezTo>
                  <a:pt x="1384288" y="2259739"/>
                  <a:pt x="1403461" y="2254075"/>
                  <a:pt x="1415604" y="2246696"/>
                </a:cubicBezTo>
                <a:cubicBezTo>
                  <a:pt x="1440997" y="2237586"/>
                  <a:pt x="1464727" y="2229984"/>
                  <a:pt x="1487618" y="2223121"/>
                </a:cubicBezTo>
                <a:lnTo>
                  <a:pt x="1537919" y="2208745"/>
                </a:lnTo>
                <a:lnTo>
                  <a:pt x="1543135" y="2208723"/>
                </a:lnTo>
                <a:cubicBezTo>
                  <a:pt x="1554207" y="2208514"/>
                  <a:pt x="1562764" y="2207981"/>
                  <a:pt x="1566838" y="2206612"/>
                </a:cubicBezTo>
                <a:lnTo>
                  <a:pt x="1567640" y="2200210"/>
                </a:lnTo>
                <a:lnTo>
                  <a:pt x="1621458" y="2184655"/>
                </a:lnTo>
                <a:cubicBezTo>
                  <a:pt x="1644276" y="2177671"/>
                  <a:pt x="1667897" y="2169887"/>
                  <a:pt x="1693139" y="2160535"/>
                </a:cubicBezTo>
                <a:cubicBezTo>
                  <a:pt x="1728644" y="2164236"/>
                  <a:pt x="1744586" y="2156542"/>
                  <a:pt x="1743684" y="2151771"/>
                </a:cubicBezTo>
                <a:cubicBezTo>
                  <a:pt x="1743232" y="2149385"/>
                  <a:pt x="1738568" y="2147730"/>
                  <a:pt x="1730031" y="2148593"/>
                </a:cubicBezTo>
                <a:cubicBezTo>
                  <a:pt x="1721493" y="2149457"/>
                  <a:pt x="1709085" y="2152840"/>
                  <a:pt x="1693139" y="2160535"/>
                </a:cubicBezTo>
                <a:cubicBezTo>
                  <a:pt x="1646272" y="2164402"/>
                  <a:pt x="1602853" y="2174490"/>
                  <a:pt x="1559146" y="2185749"/>
                </a:cubicBezTo>
                <a:lnTo>
                  <a:pt x="1534068" y="2191708"/>
                </a:lnTo>
                <a:lnTo>
                  <a:pt x="1507557" y="2192493"/>
                </a:lnTo>
                <a:cubicBezTo>
                  <a:pt x="1479220" y="2193138"/>
                  <a:pt x="1451626" y="2193336"/>
                  <a:pt x="1425427" y="2192383"/>
                </a:cubicBezTo>
                <a:cubicBezTo>
                  <a:pt x="1378596" y="2193290"/>
                  <a:pt x="1330273" y="2190016"/>
                  <a:pt x="1281635" y="2185873"/>
                </a:cubicBezTo>
                <a:lnTo>
                  <a:pt x="1245481" y="2182960"/>
                </a:lnTo>
                <a:lnTo>
                  <a:pt x="1253139" y="2181225"/>
                </a:lnTo>
                <a:lnTo>
                  <a:pt x="1316607" y="2166621"/>
                </a:lnTo>
                <a:lnTo>
                  <a:pt x="1407822" y="2168641"/>
                </a:lnTo>
                <a:cubicBezTo>
                  <a:pt x="1475677" y="2175500"/>
                  <a:pt x="1581834" y="2178850"/>
                  <a:pt x="1503658" y="2147367"/>
                </a:cubicBezTo>
                <a:lnTo>
                  <a:pt x="1441961" y="2138442"/>
                </a:lnTo>
                <a:lnTo>
                  <a:pt x="1491578" y="2128058"/>
                </a:lnTo>
                <a:lnTo>
                  <a:pt x="1479990" y="2125681"/>
                </a:lnTo>
                <a:cubicBezTo>
                  <a:pt x="1469260" y="2123995"/>
                  <a:pt x="1462712" y="2123756"/>
                  <a:pt x="1463459" y="2125846"/>
                </a:cubicBezTo>
                <a:cubicBezTo>
                  <a:pt x="1462850" y="2104979"/>
                  <a:pt x="1497683" y="2109079"/>
                  <a:pt x="1539067" y="2112953"/>
                </a:cubicBezTo>
                <a:lnTo>
                  <a:pt x="1557742" y="2114210"/>
                </a:lnTo>
                <a:lnTo>
                  <a:pt x="1581938" y="2109148"/>
                </a:lnTo>
                <a:lnTo>
                  <a:pt x="1676589" y="2089272"/>
                </a:lnTo>
                <a:lnTo>
                  <a:pt x="1626750" y="2085809"/>
                </a:lnTo>
                <a:lnTo>
                  <a:pt x="1588510" y="2084591"/>
                </a:lnTo>
                <a:lnTo>
                  <a:pt x="1441525" y="2109416"/>
                </a:lnTo>
                <a:cubicBezTo>
                  <a:pt x="1360618" y="2122106"/>
                  <a:pt x="1402656" y="2103489"/>
                  <a:pt x="1448772" y="2088120"/>
                </a:cubicBezTo>
                <a:lnTo>
                  <a:pt x="1477735" y="2079372"/>
                </a:lnTo>
                <a:lnTo>
                  <a:pt x="1449646" y="2077589"/>
                </a:lnTo>
                <a:lnTo>
                  <a:pt x="1379268" y="2071895"/>
                </a:lnTo>
                <a:lnTo>
                  <a:pt x="1400405" y="2067531"/>
                </a:lnTo>
                <a:lnTo>
                  <a:pt x="1552419" y="2030017"/>
                </a:lnTo>
                <a:lnTo>
                  <a:pt x="1632737" y="2020584"/>
                </a:lnTo>
                <a:cubicBezTo>
                  <a:pt x="1645463" y="2020014"/>
                  <a:pt x="1653626" y="2019444"/>
                  <a:pt x="1658170" y="2018839"/>
                </a:cubicBezTo>
                <a:lnTo>
                  <a:pt x="1659069" y="2018374"/>
                </a:lnTo>
                <a:lnTo>
                  <a:pt x="1655084" y="2018181"/>
                </a:lnTo>
                <a:lnTo>
                  <a:pt x="1622162" y="2011329"/>
                </a:lnTo>
                <a:lnTo>
                  <a:pt x="1521586" y="2025758"/>
                </a:lnTo>
                <a:lnTo>
                  <a:pt x="1595681" y="2005818"/>
                </a:lnTo>
                <a:lnTo>
                  <a:pt x="1594137" y="2005497"/>
                </a:lnTo>
                <a:lnTo>
                  <a:pt x="1590063" y="2006368"/>
                </a:lnTo>
                <a:lnTo>
                  <a:pt x="1573302" y="2003899"/>
                </a:lnTo>
                <a:cubicBezTo>
                  <a:pt x="1557357" y="2000647"/>
                  <a:pt x="1545869" y="1996702"/>
                  <a:pt x="1546414" y="1991835"/>
                </a:cubicBezTo>
                <a:cubicBezTo>
                  <a:pt x="1543382" y="1983344"/>
                  <a:pt x="1610492" y="1979407"/>
                  <a:pt x="1672034" y="1975078"/>
                </a:cubicBezTo>
                <a:lnTo>
                  <a:pt x="1681937" y="1974269"/>
                </a:lnTo>
                <a:lnTo>
                  <a:pt x="1672426" y="1971310"/>
                </a:lnTo>
                <a:lnTo>
                  <a:pt x="1688095" y="1973767"/>
                </a:lnTo>
                <a:lnTo>
                  <a:pt x="1728913" y="1970436"/>
                </a:lnTo>
                <a:lnTo>
                  <a:pt x="1749636" y="1967386"/>
                </a:lnTo>
                <a:lnTo>
                  <a:pt x="1762735" y="1964369"/>
                </a:lnTo>
                <a:lnTo>
                  <a:pt x="1764801" y="1963085"/>
                </a:lnTo>
                <a:lnTo>
                  <a:pt x="1710639" y="1950818"/>
                </a:lnTo>
                <a:lnTo>
                  <a:pt x="1704466" y="1950632"/>
                </a:lnTo>
                <a:lnTo>
                  <a:pt x="1681718" y="1949417"/>
                </a:lnTo>
                <a:lnTo>
                  <a:pt x="1660100" y="1951341"/>
                </a:lnTo>
                <a:lnTo>
                  <a:pt x="1606201" y="1958762"/>
                </a:lnTo>
                <a:lnTo>
                  <a:pt x="1606200" y="1958764"/>
                </a:lnTo>
                <a:lnTo>
                  <a:pt x="1534454" y="1968641"/>
                </a:lnTo>
                <a:lnTo>
                  <a:pt x="1521585" y="1976022"/>
                </a:lnTo>
                <a:lnTo>
                  <a:pt x="1504187" y="1972810"/>
                </a:lnTo>
                <a:lnTo>
                  <a:pt x="1443828" y="1981122"/>
                </a:lnTo>
                <a:lnTo>
                  <a:pt x="1276834" y="2010710"/>
                </a:lnTo>
                <a:lnTo>
                  <a:pt x="1283894" y="2007906"/>
                </a:lnTo>
                <a:cubicBezTo>
                  <a:pt x="1333473" y="1991809"/>
                  <a:pt x="1430514" y="1976245"/>
                  <a:pt x="1447016" y="1972204"/>
                </a:cubicBezTo>
                <a:lnTo>
                  <a:pt x="1518641" y="1949271"/>
                </a:lnTo>
                <a:lnTo>
                  <a:pt x="1275306" y="1977060"/>
                </a:lnTo>
                <a:lnTo>
                  <a:pt x="1241485" y="1980636"/>
                </a:lnTo>
                <a:lnTo>
                  <a:pt x="1225531" y="1984235"/>
                </a:lnTo>
                <a:cubicBezTo>
                  <a:pt x="1213591" y="1986750"/>
                  <a:pt x="1205624" y="1988142"/>
                  <a:pt x="1205896" y="1987290"/>
                </a:cubicBezTo>
                <a:lnTo>
                  <a:pt x="1217786" y="1983140"/>
                </a:lnTo>
                <a:lnTo>
                  <a:pt x="1001141" y="2006046"/>
                </a:lnTo>
                <a:lnTo>
                  <a:pt x="1001671" y="2001366"/>
                </a:lnTo>
                <a:lnTo>
                  <a:pt x="1064259" y="1994865"/>
                </a:lnTo>
                <a:cubicBezTo>
                  <a:pt x="1104351" y="1990154"/>
                  <a:pt x="1142464" y="1985226"/>
                  <a:pt x="1179335" y="1980371"/>
                </a:cubicBezTo>
                <a:lnTo>
                  <a:pt x="1246304" y="1972188"/>
                </a:lnTo>
                <a:lnTo>
                  <a:pt x="1263335" y="1964630"/>
                </a:lnTo>
                <a:cubicBezTo>
                  <a:pt x="1266980" y="1959547"/>
                  <a:pt x="1209697" y="1972405"/>
                  <a:pt x="1190826" y="1970902"/>
                </a:cubicBezTo>
                <a:cubicBezTo>
                  <a:pt x="1196654" y="1967361"/>
                  <a:pt x="1202484" y="1963818"/>
                  <a:pt x="1208313" y="1960276"/>
                </a:cubicBezTo>
                <a:cubicBezTo>
                  <a:pt x="1202484" y="1963818"/>
                  <a:pt x="1234604" y="1920357"/>
                  <a:pt x="1230473" y="1913556"/>
                </a:cubicBezTo>
                <a:cubicBezTo>
                  <a:pt x="1225160" y="1904812"/>
                  <a:pt x="1145069" y="1918309"/>
                  <a:pt x="1096073" y="1927877"/>
                </a:cubicBezTo>
                <a:lnTo>
                  <a:pt x="1094594" y="1928187"/>
                </a:lnTo>
                <a:lnTo>
                  <a:pt x="1156050" y="1914213"/>
                </a:lnTo>
                <a:lnTo>
                  <a:pt x="1171378" y="1911547"/>
                </a:lnTo>
                <a:lnTo>
                  <a:pt x="1227988" y="1899110"/>
                </a:lnTo>
                <a:lnTo>
                  <a:pt x="1384284" y="1861042"/>
                </a:lnTo>
                <a:lnTo>
                  <a:pt x="1160468" y="1900701"/>
                </a:lnTo>
                <a:lnTo>
                  <a:pt x="1077825" y="1916067"/>
                </a:lnTo>
                <a:lnTo>
                  <a:pt x="1108019" y="1906318"/>
                </a:lnTo>
                <a:cubicBezTo>
                  <a:pt x="1156700" y="1891205"/>
                  <a:pt x="1214755" y="1874554"/>
                  <a:pt x="1210917" y="1868239"/>
                </a:cubicBezTo>
                <a:cubicBezTo>
                  <a:pt x="1210760" y="1866338"/>
                  <a:pt x="1208335" y="1865151"/>
                  <a:pt x="1204361" y="1864487"/>
                </a:cubicBezTo>
                <a:lnTo>
                  <a:pt x="1193387" y="1864059"/>
                </a:lnTo>
                <a:lnTo>
                  <a:pt x="1249653" y="1851897"/>
                </a:lnTo>
                <a:lnTo>
                  <a:pt x="1330816" y="1840069"/>
                </a:lnTo>
                <a:lnTo>
                  <a:pt x="1333700" y="1839356"/>
                </a:lnTo>
                <a:lnTo>
                  <a:pt x="1454933" y="1809895"/>
                </a:lnTo>
                <a:lnTo>
                  <a:pt x="1454976" y="1808564"/>
                </a:lnTo>
                <a:cubicBezTo>
                  <a:pt x="1454207" y="1807435"/>
                  <a:pt x="1451516" y="1806964"/>
                  <a:pt x="1447348" y="1807009"/>
                </a:cubicBezTo>
                <a:lnTo>
                  <a:pt x="1441637" y="1807542"/>
                </a:lnTo>
                <a:lnTo>
                  <a:pt x="1444230" y="1809628"/>
                </a:lnTo>
                <a:lnTo>
                  <a:pt x="1441636" y="1807543"/>
                </a:lnTo>
                <a:lnTo>
                  <a:pt x="1430861" y="1808549"/>
                </a:lnTo>
                <a:lnTo>
                  <a:pt x="1399845" y="1814254"/>
                </a:lnTo>
                <a:lnTo>
                  <a:pt x="1403773" y="1817315"/>
                </a:lnTo>
                <a:lnTo>
                  <a:pt x="1399843" y="1814255"/>
                </a:lnTo>
                <a:lnTo>
                  <a:pt x="1382040" y="1817530"/>
                </a:lnTo>
                <a:cubicBezTo>
                  <a:pt x="1346022" y="1825010"/>
                  <a:pt x="1307832" y="1833972"/>
                  <a:pt x="1296064" y="1835387"/>
                </a:cubicBezTo>
                <a:lnTo>
                  <a:pt x="1146531" y="1867430"/>
                </a:lnTo>
                <a:lnTo>
                  <a:pt x="1146258" y="1867453"/>
                </a:lnTo>
                <a:cubicBezTo>
                  <a:pt x="1119150" y="1870456"/>
                  <a:pt x="1101860" y="1872648"/>
                  <a:pt x="1140500" y="1861808"/>
                </a:cubicBezTo>
                <a:lnTo>
                  <a:pt x="1163311" y="1853625"/>
                </a:lnTo>
                <a:lnTo>
                  <a:pt x="1142617" y="1854078"/>
                </a:lnTo>
                <a:lnTo>
                  <a:pt x="1269480" y="1825968"/>
                </a:lnTo>
                <a:cubicBezTo>
                  <a:pt x="1279980" y="1832032"/>
                  <a:pt x="1289399" y="1825611"/>
                  <a:pt x="1298089" y="1819684"/>
                </a:cubicBezTo>
                <a:cubicBezTo>
                  <a:pt x="1276580" y="1806809"/>
                  <a:pt x="1377007" y="1800031"/>
                  <a:pt x="1406128" y="1794498"/>
                </a:cubicBezTo>
                <a:cubicBezTo>
                  <a:pt x="1444590" y="1788656"/>
                  <a:pt x="1483233" y="1782691"/>
                  <a:pt x="1521716" y="1777661"/>
                </a:cubicBezTo>
                <a:lnTo>
                  <a:pt x="1583953" y="1771563"/>
                </a:lnTo>
                <a:lnTo>
                  <a:pt x="1621720" y="1759810"/>
                </a:lnTo>
                <a:lnTo>
                  <a:pt x="1706758" y="1740519"/>
                </a:lnTo>
                <a:lnTo>
                  <a:pt x="1721016" y="1739629"/>
                </a:lnTo>
                <a:lnTo>
                  <a:pt x="1733338" y="1738411"/>
                </a:lnTo>
                <a:lnTo>
                  <a:pt x="1733259" y="1738402"/>
                </a:lnTo>
                <a:lnTo>
                  <a:pt x="1641303" y="1745289"/>
                </a:lnTo>
                <a:cubicBezTo>
                  <a:pt x="1600472" y="1748822"/>
                  <a:pt x="1559810" y="1752894"/>
                  <a:pt x="1520158" y="1757671"/>
                </a:cubicBezTo>
                <a:lnTo>
                  <a:pt x="1488701" y="1762212"/>
                </a:lnTo>
                <a:lnTo>
                  <a:pt x="1433975" y="1772418"/>
                </a:lnTo>
                <a:lnTo>
                  <a:pt x="1429786" y="1771349"/>
                </a:lnTo>
                <a:lnTo>
                  <a:pt x="1433776" y="1770527"/>
                </a:lnTo>
                <a:cubicBezTo>
                  <a:pt x="1473595" y="1763916"/>
                  <a:pt x="1534270" y="1756231"/>
                  <a:pt x="1563886" y="1744221"/>
                </a:cubicBezTo>
                <a:cubicBezTo>
                  <a:pt x="1570400" y="1741260"/>
                  <a:pt x="1574060" y="1739141"/>
                  <a:pt x="1575444" y="1737702"/>
                </a:cubicBezTo>
                <a:lnTo>
                  <a:pt x="1575130" y="1737331"/>
                </a:lnTo>
                <a:lnTo>
                  <a:pt x="1683375" y="1728226"/>
                </a:lnTo>
                <a:lnTo>
                  <a:pt x="1601273" y="1707964"/>
                </a:lnTo>
                <a:lnTo>
                  <a:pt x="1545748" y="1715453"/>
                </a:lnTo>
                <a:lnTo>
                  <a:pt x="1584976" y="1723874"/>
                </a:lnTo>
                <a:lnTo>
                  <a:pt x="1513133" y="1719852"/>
                </a:lnTo>
                <a:lnTo>
                  <a:pt x="1423074" y="1731999"/>
                </a:lnTo>
                <a:lnTo>
                  <a:pt x="1248719" y="1763198"/>
                </a:lnTo>
                <a:lnTo>
                  <a:pt x="1254324" y="1751406"/>
                </a:lnTo>
                <a:cubicBezTo>
                  <a:pt x="1257867" y="1757236"/>
                  <a:pt x="1166418" y="1755601"/>
                  <a:pt x="1141258" y="1753596"/>
                </a:cubicBezTo>
                <a:cubicBezTo>
                  <a:pt x="1141258" y="1753596"/>
                  <a:pt x="1094968" y="1773740"/>
                  <a:pt x="1106344" y="1750867"/>
                </a:cubicBezTo>
                <a:cubicBezTo>
                  <a:pt x="1106344" y="1750867"/>
                  <a:pt x="1143546" y="1744225"/>
                  <a:pt x="1164573" y="1739428"/>
                </a:cubicBezTo>
                <a:lnTo>
                  <a:pt x="1164998" y="1739875"/>
                </a:lnTo>
                <a:lnTo>
                  <a:pt x="1170961" y="1736706"/>
                </a:lnTo>
                <a:lnTo>
                  <a:pt x="1175818" y="1736016"/>
                </a:lnTo>
                <a:lnTo>
                  <a:pt x="1177203" y="1731754"/>
                </a:lnTo>
                <a:cubicBezTo>
                  <a:pt x="1177203" y="1731754"/>
                  <a:pt x="1171374" y="1735298"/>
                  <a:pt x="1164573" y="1739428"/>
                </a:cubicBezTo>
                <a:cubicBezTo>
                  <a:pt x="1164291" y="1723639"/>
                  <a:pt x="1163036" y="1708437"/>
                  <a:pt x="1163036" y="1708437"/>
                </a:cubicBezTo>
                <a:lnTo>
                  <a:pt x="1170489" y="1706411"/>
                </a:lnTo>
                <a:lnTo>
                  <a:pt x="1151138" y="1708205"/>
                </a:lnTo>
                <a:cubicBezTo>
                  <a:pt x="1119129" y="1710933"/>
                  <a:pt x="1090048" y="1713142"/>
                  <a:pt x="1067366" y="1714497"/>
                </a:cubicBezTo>
                <a:cubicBezTo>
                  <a:pt x="1047022" y="1715385"/>
                  <a:pt x="983490" y="1723714"/>
                  <a:pt x="1030696" y="1710179"/>
                </a:cubicBezTo>
                <a:cubicBezTo>
                  <a:pt x="1073882" y="1702741"/>
                  <a:pt x="1171804" y="1705153"/>
                  <a:pt x="1203993" y="1690979"/>
                </a:cubicBezTo>
                <a:cubicBezTo>
                  <a:pt x="1213130" y="1688360"/>
                  <a:pt x="1201373" y="1681842"/>
                  <a:pt x="1210510" y="1679222"/>
                </a:cubicBezTo>
                <a:cubicBezTo>
                  <a:pt x="1222312" y="1675839"/>
                  <a:pt x="1234332" y="1674299"/>
                  <a:pt x="1246196" y="1673600"/>
                </a:cubicBezTo>
                <a:lnTo>
                  <a:pt x="1271686" y="1673187"/>
                </a:lnTo>
                <a:lnTo>
                  <a:pt x="1278248" y="1667365"/>
                </a:lnTo>
                <a:cubicBezTo>
                  <a:pt x="1279956" y="1663333"/>
                  <a:pt x="1274385" y="1660732"/>
                  <a:pt x="1245270" y="1666452"/>
                </a:cubicBezTo>
                <a:cubicBezTo>
                  <a:pt x="1200679" y="1676252"/>
                  <a:pt x="1236182" y="1679955"/>
                  <a:pt x="1206506" y="1672712"/>
                </a:cubicBezTo>
                <a:cubicBezTo>
                  <a:pt x="1226812" y="1677668"/>
                  <a:pt x="1227254" y="1652123"/>
                  <a:pt x="1214340" y="1644007"/>
                </a:cubicBezTo>
                <a:cubicBezTo>
                  <a:pt x="1223711" y="1646294"/>
                  <a:pt x="1088203" y="1679415"/>
                  <a:pt x="1084659" y="1673585"/>
                </a:cubicBezTo>
                <a:cubicBezTo>
                  <a:pt x="1087646" y="1658801"/>
                  <a:pt x="1150217" y="1649715"/>
                  <a:pt x="1186232" y="1643107"/>
                </a:cubicBezTo>
                <a:lnTo>
                  <a:pt x="1209473" y="1637388"/>
                </a:lnTo>
                <a:lnTo>
                  <a:pt x="1112276" y="1645896"/>
                </a:lnTo>
                <a:cubicBezTo>
                  <a:pt x="1073016" y="1649428"/>
                  <a:pt x="1034396" y="1652674"/>
                  <a:pt x="989410" y="1655272"/>
                </a:cubicBezTo>
                <a:cubicBezTo>
                  <a:pt x="966781" y="1656816"/>
                  <a:pt x="938579" y="1661194"/>
                  <a:pt x="913872" y="1664467"/>
                </a:cubicBezTo>
                <a:lnTo>
                  <a:pt x="899114" y="1666057"/>
                </a:lnTo>
                <a:lnTo>
                  <a:pt x="897632" y="1665840"/>
                </a:lnTo>
                <a:lnTo>
                  <a:pt x="897314" y="1665792"/>
                </a:lnTo>
                <a:lnTo>
                  <a:pt x="902038" y="1664627"/>
                </a:lnTo>
                <a:cubicBezTo>
                  <a:pt x="958716" y="1651461"/>
                  <a:pt x="1017225" y="1638837"/>
                  <a:pt x="1080477" y="1626559"/>
                </a:cubicBezTo>
                <a:cubicBezTo>
                  <a:pt x="1085549" y="1623100"/>
                  <a:pt x="1150704" y="1612830"/>
                  <a:pt x="1144551" y="1603805"/>
                </a:cubicBezTo>
                <a:cubicBezTo>
                  <a:pt x="1137885" y="1594027"/>
                  <a:pt x="1058211" y="1621910"/>
                  <a:pt x="1041583" y="1625535"/>
                </a:cubicBezTo>
                <a:lnTo>
                  <a:pt x="871090" y="1661929"/>
                </a:lnTo>
                <a:lnTo>
                  <a:pt x="859024" y="1660154"/>
                </a:lnTo>
                <a:lnTo>
                  <a:pt x="850925" y="1657915"/>
                </a:lnTo>
                <a:lnTo>
                  <a:pt x="844924" y="1651378"/>
                </a:lnTo>
                <a:lnTo>
                  <a:pt x="840117" y="1651879"/>
                </a:lnTo>
                <a:lnTo>
                  <a:pt x="839669" y="1651469"/>
                </a:lnTo>
                <a:cubicBezTo>
                  <a:pt x="835011" y="1638431"/>
                  <a:pt x="1060140" y="1640306"/>
                  <a:pt x="985917" y="1622554"/>
                </a:cubicBezTo>
                <a:cubicBezTo>
                  <a:pt x="965192" y="1622777"/>
                  <a:pt x="834429" y="1618405"/>
                  <a:pt x="830131" y="1606365"/>
                </a:cubicBezTo>
                <a:cubicBezTo>
                  <a:pt x="827623" y="1599345"/>
                  <a:pt x="864189" y="1566835"/>
                  <a:pt x="858325" y="1568806"/>
                </a:cubicBezTo>
                <a:cubicBezTo>
                  <a:pt x="864189" y="1566835"/>
                  <a:pt x="870055" y="1564865"/>
                  <a:pt x="875921" y="1562894"/>
                </a:cubicBezTo>
                <a:cubicBezTo>
                  <a:pt x="853667" y="1555766"/>
                  <a:pt x="765524" y="1557295"/>
                  <a:pt x="836659" y="1547998"/>
                </a:cubicBezTo>
                <a:cubicBezTo>
                  <a:pt x="916785" y="1542423"/>
                  <a:pt x="807562" y="1543170"/>
                  <a:pt x="767092" y="1543286"/>
                </a:cubicBezTo>
                <a:lnTo>
                  <a:pt x="757845" y="1543174"/>
                </a:lnTo>
                <a:lnTo>
                  <a:pt x="1005547" y="1487073"/>
                </a:lnTo>
                <a:lnTo>
                  <a:pt x="1015613" y="1483274"/>
                </a:lnTo>
                <a:lnTo>
                  <a:pt x="984809" y="1487830"/>
                </a:lnTo>
                <a:cubicBezTo>
                  <a:pt x="976007" y="1488281"/>
                  <a:pt x="968934" y="1487767"/>
                  <a:pt x="963587" y="1486704"/>
                </a:cubicBezTo>
                <a:lnTo>
                  <a:pt x="958528" y="1484646"/>
                </a:lnTo>
                <a:lnTo>
                  <a:pt x="913334" y="1494033"/>
                </a:lnTo>
                <a:cubicBezTo>
                  <a:pt x="879730" y="1500969"/>
                  <a:pt x="846194" y="1507033"/>
                  <a:pt x="812079" y="1509911"/>
                </a:cubicBezTo>
                <a:cubicBezTo>
                  <a:pt x="839468" y="1499501"/>
                  <a:pt x="866706" y="1491398"/>
                  <a:pt x="893875" y="1484458"/>
                </a:cubicBezTo>
                <a:lnTo>
                  <a:pt x="955085" y="1470573"/>
                </a:lnTo>
                <a:lnTo>
                  <a:pt x="965348" y="1469931"/>
                </a:lnTo>
                <a:cubicBezTo>
                  <a:pt x="991783" y="1468072"/>
                  <a:pt x="1004574" y="1465950"/>
                  <a:pt x="1008859" y="1463720"/>
                </a:cubicBezTo>
                <a:lnTo>
                  <a:pt x="1004213" y="1459489"/>
                </a:lnTo>
                <a:lnTo>
                  <a:pt x="1056743" y="1447676"/>
                </a:lnTo>
                <a:cubicBezTo>
                  <a:pt x="1083977" y="1440831"/>
                  <a:pt x="1111311" y="1432869"/>
                  <a:pt x="1138826" y="1422647"/>
                </a:cubicBezTo>
                <a:cubicBezTo>
                  <a:pt x="1148568" y="1436934"/>
                  <a:pt x="1153861" y="1405788"/>
                  <a:pt x="1138826" y="1422647"/>
                </a:cubicBezTo>
                <a:lnTo>
                  <a:pt x="1087640" y="1432192"/>
                </a:lnTo>
                <a:lnTo>
                  <a:pt x="981121" y="1452059"/>
                </a:lnTo>
                <a:lnTo>
                  <a:pt x="973568" y="1450265"/>
                </a:lnTo>
                <a:cubicBezTo>
                  <a:pt x="964367" y="1448214"/>
                  <a:pt x="956929" y="1446358"/>
                  <a:pt x="956392" y="1444854"/>
                </a:cubicBezTo>
                <a:cubicBezTo>
                  <a:pt x="954241" y="1438836"/>
                  <a:pt x="1062131" y="1437413"/>
                  <a:pt x="1086570" y="1429201"/>
                </a:cubicBezTo>
                <a:cubicBezTo>
                  <a:pt x="1049457" y="1420326"/>
                  <a:pt x="1033033" y="1432584"/>
                  <a:pt x="984548" y="1428653"/>
                </a:cubicBezTo>
                <a:cubicBezTo>
                  <a:pt x="984548" y="1428653"/>
                  <a:pt x="884675" y="1434122"/>
                  <a:pt x="882526" y="1428104"/>
                </a:cubicBezTo>
                <a:lnTo>
                  <a:pt x="952717" y="1397779"/>
                </a:lnTo>
                <a:cubicBezTo>
                  <a:pt x="950569" y="1391760"/>
                  <a:pt x="683801" y="1383652"/>
                  <a:pt x="809284" y="1376318"/>
                </a:cubicBezTo>
                <a:cubicBezTo>
                  <a:pt x="884359" y="1378055"/>
                  <a:pt x="943762" y="1372700"/>
                  <a:pt x="1006524" y="1358355"/>
                </a:cubicBezTo>
                <a:cubicBezTo>
                  <a:pt x="1051687" y="1349921"/>
                  <a:pt x="1085082" y="1366787"/>
                  <a:pt x="1132983" y="1350691"/>
                </a:cubicBezTo>
                <a:lnTo>
                  <a:pt x="1134457" y="1354820"/>
                </a:lnTo>
                <a:lnTo>
                  <a:pt x="1134949" y="1356192"/>
                </a:lnTo>
                <a:cubicBezTo>
                  <a:pt x="1135167" y="1356803"/>
                  <a:pt x="1135021" y="1356397"/>
                  <a:pt x="1134731" y="1355581"/>
                </a:cubicBezTo>
                <a:lnTo>
                  <a:pt x="1134457" y="1354820"/>
                </a:lnTo>
                <a:lnTo>
                  <a:pt x="1133639" y="1352524"/>
                </a:lnTo>
                <a:cubicBezTo>
                  <a:pt x="1133276" y="1351507"/>
                  <a:pt x="1132983" y="1350691"/>
                  <a:pt x="1132983" y="1350691"/>
                </a:cubicBezTo>
                <a:cubicBezTo>
                  <a:pt x="1116012" y="1321566"/>
                  <a:pt x="1000657" y="1360326"/>
                  <a:pt x="982119" y="1345208"/>
                </a:cubicBezTo>
                <a:cubicBezTo>
                  <a:pt x="975276" y="1347507"/>
                  <a:pt x="971014" y="1314112"/>
                  <a:pt x="976878" y="1312142"/>
                </a:cubicBezTo>
                <a:cubicBezTo>
                  <a:pt x="934258" y="1306241"/>
                  <a:pt x="893395" y="1326711"/>
                  <a:pt x="856640" y="1318839"/>
                </a:cubicBezTo>
                <a:cubicBezTo>
                  <a:pt x="842401" y="1315757"/>
                  <a:pt x="840251" y="1309738"/>
                  <a:pt x="830088" y="1299672"/>
                </a:cubicBezTo>
                <a:cubicBezTo>
                  <a:pt x="796692" y="1282806"/>
                  <a:pt x="752506" y="1290911"/>
                  <a:pt x="710699" y="1290354"/>
                </a:cubicBezTo>
                <a:cubicBezTo>
                  <a:pt x="621387" y="1285534"/>
                  <a:pt x="543768" y="1298132"/>
                  <a:pt x="458169" y="1285326"/>
                </a:cubicBezTo>
                <a:cubicBezTo>
                  <a:pt x="555535" y="1272832"/>
                  <a:pt x="625103" y="1277545"/>
                  <a:pt x="722823" y="1266057"/>
                </a:cubicBezTo>
                <a:cubicBezTo>
                  <a:pt x="747265" y="1257845"/>
                  <a:pt x="795750" y="1261775"/>
                  <a:pt x="857303" y="1262441"/>
                </a:cubicBezTo>
                <a:cubicBezTo>
                  <a:pt x="861360" y="1261921"/>
                  <a:pt x="867589" y="1261548"/>
                  <a:pt x="875187" y="1261251"/>
                </a:cubicBezTo>
                <a:lnTo>
                  <a:pt x="895577" y="1260679"/>
                </a:lnTo>
                <a:lnTo>
                  <a:pt x="894924" y="1260681"/>
                </a:lnTo>
                <a:cubicBezTo>
                  <a:pt x="848042" y="1259849"/>
                  <a:pt x="801141" y="1257365"/>
                  <a:pt x="754106" y="1251317"/>
                </a:cubicBezTo>
                <a:lnTo>
                  <a:pt x="721837" y="1248573"/>
                </a:lnTo>
                <a:lnTo>
                  <a:pt x="723718" y="1247935"/>
                </a:lnTo>
                <a:cubicBezTo>
                  <a:pt x="737932" y="1242836"/>
                  <a:pt x="770497" y="1237086"/>
                  <a:pt x="804697" y="1230221"/>
                </a:cubicBezTo>
                <a:lnTo>
                  <a:pt x="824417" y="1225846"/>
                </a:lnTo>
                <a:lnTo>
                  <a:pt x="824145" y="1225554"/>
                </a:lnTo>
                <a:cubicBezTo>
                  <a:pt x="821978" y="1221787"/>
                  <a:pt x="820813" y="1218528"/>
                  <a:pt x="820813" y="1218528"/>
                </a:cubicBezTo>
                <a:lnTo>
                  <a:pt x="798593" y="1217153"/>
                </a:lnTo>
                <a:lnTo>
                  <a:pt x="794662" y="1217933"/>
                </a:lnTo>
                <a:cubicBezTo>
                  <a:pt x="761404" y="1226450"/>
                  <a:pt x="735171" y="1232570"/>
                  <a:pt x="712183" y="1237504"/>
                </a:cubicBezTo>
                <a:lnTo>
                  <a:pt x="675962" y="1244669"/>
                </a:lnTo>
                <a:lnTo>
                  <a:pt x="557595" y="1234599"/>
                </a:lnTo>
                <a:lnTo>
                  <a:pt x="561108" y="1225651"/>
                </a:lnTo>
                <a:cubicBezTo>
                  <a:pt x="562177" y="1227216"/>
                  <a:pt x="556788" y="1228501"/>
                  <a:pt x="547673" y="1229523"/>
                </a:cubicBezTo>
                <a:lnTo>
                  <a:pt x="519475" y="1231353"/>
                </a:lnTo>
                <a:lnTo>
                  <a:pt x="431008" y="1223828"/>
                </a:lnTo>
                <a:lnTo>
                  <a:pt x="463099" y="1215949"/>
                </a:lnTo>
                <a:cubicBezTo>
                  <a:pt x="468084" y="1223263"/>
                  <a:pt x="472358" y="1229531"/>
                  <a:pt x="476179" y="1207032"/>
                </a:cubicBezTo>
                <a:cubicBezTo>
                  <a:pt x="476179" y="1207032"/>
                  <a:pt x="470141" y="1211147"/>
                  <a:pt x="463099" y="1215949"/>
                </a:cubicBezTo>
                <a:lnTo>
                  <a:pt x="460818" y="1195117"/>
                </a:lnTo>
                <a:lnTo>
                  <a:pt x="553531" y="1192285"/>
                </a:lnTo>
                <a:cubicBezTo>
                  <a:pt x="565594" y="1198377"/>
                  <a:pt x="578483" y="1201459"/>
                  <a:pt x="591583" y="1201935"/>
                </a:cubicBezTo>
                <a:lnTo>
                  <a:pt x="613482" y="1198599"/>
                </a:lnTo>
                <a:lnTo>
                  <a:pt x="601620" y="1194645"/>
                </a:lnTo>
                <a:lnTo>
                  <a:pt x="575890" y="1188556"/>
                </a:lnTo>
                <a:lnTo>
                  <a:pt x="553531" y="1192285"/>
                </a:lnTo>
                <a:lnTo>
                  <a:pt x="460033" y="1181655"/>
                </a:lnTo>
                <a:lnTo>
                  <a:pt x="509524" y="1165936"/>
                </a:lnTo>
                <a:lnTo>
                  <a:pt x="530348" y="1158086"/>
                </a:lnTo>
                <a:lnTo>
                  <a:pt x="809094" y="1171247"/>
                </a:lnTo>
                <a:lnTo>
                  <a:pt x="823985" y="1169152"/>
                </a:lnTo>
                <a:cubicBezTo>
                  <a:pt x="804949" y="1159539"/>
                  <a:pt x="731695" y="1156768"/>
                  <a:pt x="684134" y="1154368"/>
                </a:cubicBezTo>
                <a:lnTo>
                  <a:pt x="678103" y="1153949"/>
                </a:lnTo>
                <a:lnTo>
                  <a:pt x="772762" y="1126940"/>
                </a:lnTo>
                <a:lnTo>
                  <a:pt x="645821" y="1150925"/>
                </a:lnTo>
                <a:lnTo>
                  <a:pt x="625461" y="1142608"/>
                </a:lnTo>
                <a:cubicBezTo>
                  <a:pt x="618216" y="1136404"/>
                  <a:pt x="651643" y="1138023"/>
                  <a:pt x="676251" y="1135653"/>
                </a:cubicBezTo>
                <a:cubicBezTo>
                  <a:pt x="538684" y="1112220"/>
                  <a:pt x="404791" y="1135863"/>
                  <a:pt x="269372" y="1118448"/>
                </a:cubicBezTo>
                <a:lnTo>
                  <a:pt x="246144" y="1116472"/>
                </a:lnTo>
                <a:lnTo>
                  <a:pt x="247498" y="1116012"/>
                </a:lnTo>
                <a:cubicBezTo>
                  <a:pt x="267959" y="1108672"/>
                  <a:pt x="341258" y="1099458"/>
                  <a:pt x="371139" y="1085696"/>
                </a:cubicBezTo>
                <a:cubicBezTo>
                  <a:pt x="410436" y="1065515"/>
                  <a:pt x="310331" y="1093004"/>
                  <a:pt x="298563" y="1094417"/>
                </a:cubicBezTo>
                <a:cubicBezTo>
                  <a:pt x="274623" y="1100548"/>
                  <a:pt x="255741" y="1104953"/>
                  <a:pt x="239195" y="1108504"/>
                </a:cubicBezTo>
                <a:lnTo>
                  <a:pt x="213124" y="1113662"/>
                </a:lnTo>
                <a:lnTo>
                  <a:pt x="127923" y="1106413"/>
                </a:lnTo>
                <a:lnTo>
                  <a:pt x="130451" y="1099972"/>
                </a:lnTo>
                <a:cubicBezTo>
                  <a:pt x="131221" y="1101100"/>
                  <a:pt x="127341" y="1102024"/>
                  <a:pt x="120782" y="1102761"/>
                </a:cubicBezTo>
                <a:lnTo>
                  <a:pt x="100484" y="1104078"/>
                </a:lnTo>
                <a:lnTo>
                  <a:pt x="36804" y="1098661"/>
                </a:lnTo>
                <a:lnTo>
                  <a:pt x="59905" y="1092989"/>
                </a:lnTo>
                <a:cubicBezTo>
                  <a:pt x="63492" y="1098255"/>
                  <a:pt x="66569" y="1102767"/>
                  <a:pt x="69320" y="1086571"/>
                </a:cubicBezTo>
                <a:cubicBezTo>
                  <a:pt x="69320" y="1086571"/>
                  <a:pt x="64975" y="1089534"/>
                  <a:pt x="59905" y="1092989"/>
                </a:cubicBezTo>
                <a:lnTo>
                  <a:pt x="58264" y="1077994"/>
                </a:lnTo>
                <a:lnTo>
                  <a:pt x="124997" y="1075955"/>
                </a:lnTo>
                <a:cubicBezTo>
                  <a:pt x="142363" y="1084726"/>
                  <a:pt x="162109" y="1084833"/>
                  <a:pt x="180684" y="1078592"/>
                </a:cubicBezTo>
                <a:cubicBezTo>
                  <a:pt x="180684" y="1078592"/>
                  <a:pt x="181476" y="1079660"/>
                  <a:pt x="182466" y="1080996"/>
                </a:cubicBezTo>
                <a:lnTo>
                  <a:pt x="184693" y="1083998"/>
                </a:lnTo>
                <a:lnTo>
                  <a:pt x="186031" y="1085801"/>
                </a:lnTo>
                <a:cubicBezTo>
                  <a:pt x="186624" y="1086601"/>
                  <a:pt x="186228" y="1086067"/>
                  <a:pt x="185437" y="1084999"/>
                </a:cubicBezTo>
                <a:lnTo>
                  <a:pt x="184693" y="1083998"/>
                </a:lnTo>
                <a:lnTo>
                  <a:pt x="180684" y="1078592"/>
                </a:lnTo>
                <a:cubicBezTo>
                  <a:pt x="170518" y="1068525"/>
                  <a:pt x="149436" y="1067744"/>
                  <a:pt x="124997" y="1075955"/>
                </a:cubicBezTo>
                <a:lnTo>
                  <a:pt x="57698" y="1068305"/>
                </a:lnTo>
                <a:lnTo>
                  <a:pt x="93322" y="1056990"/>
                </a:lnTo>
                <a:lnTo>
                  <a:pt x="108310" y="1051339"/>
                </a:lnTo>
                <a:lnTo>
                  <a:pt x="324600" y="1061552"/>
                </a:lnTo>
                <a:cubicBezTo>
                  <a:pt x="466192" y="1066360"/>
                  <a:pt x="607642" y="1067706"/>
                  <a:pt x="751405" y="1060969"/>
                </a:cubicBezTo>
                <a:cubicBezTo>
                  <a:pt x="758052" y="1060422"/>
                  <a:pt x="770939" y="1060865"/>
                  <a:pt x="786754" y="1061556"/>
                </a:cubicBezTo>
                <a:lnTo>
                  <a:pt x="815881" y="1062688"/>
                </a:lnTo>
                <a:lnTo>
                  <a:pt x="824713" y="1061829"/>
                </a:lnTo>
                <a:lnTo>
                  <a:pt x="840801" y="1063591"/>
                </a:lnTo>
                <a:lnTo>
                  <a:pt x="890273" y="1062653"/>
                </a:lnTo>
                <a:cubicBezTo>
                  <a:pt x="904547" y="1061332"/>
                  <a:pt x="915125" y="1058762"/>
                  <a:pt x="918694" y="1054191"/>
                </a:cubicBezTo>
                <a:cubicBezTo>
                  <a:pt x="916188" y="1047170"/>
                  <a:pt x="901329" y="1045423"/>
                  <a:pt x="901329" y="1045423"/>
                </a:cubicBezTo>
                <a:lnTo>
                  <a:pt x="862975" y="1043966"/>
                </a:lnTo>
                <a:lnTo>
                  <a:pt x="839858" y="1049372"/>
                </a:lnTo>
                <a:lnTo>
                  <a:pt x="804477" y="1051201"/>
                </a:lnTo>
                <a:lnTo>
                  <a:pt x="807670" y="1045102"/>
                </a:lnTo>
                <a:lnTo>
                  <a:pt x="811711" y="1044371"/>
                </a:lnTo>
                <a:lnTo>
                  <a:pt x="808387" y="1044440"/>
                </a:lnTo>
                <a:lnTo>
                  <a:pt x="807670" y="1045102"/>
                </a:lnTo>
                <a:cubicBezTo>
                  <a:pt x="754284" y="1053957"/>
                  <a:pt x="693478" y="1061263"/>
                  <a:pt x="690401" y="1056752"/>
                </a:cubicBezTo>
                <a:cubicBezTo>
                  <a:pt x="691939" y="1059007"/>
                  <a:pt x="698321" y="1056309"/>
                  <a:pt x="704321" y="1053044"/>
                </a:cubicBezTo>
                <a:lnTo>
                  <a:pt x="711465" y="1048815"/>
                </a:lnTo>
                <a:lnTo>
                  <a:pt x="684436" y="1048204"/>
                </a:lnTo>
                <a:cubicBezTo>
                  <a:pt x="638427" y="1049287"/>
                  <a:pt x="583972" y="1054312"/>
                  <a:pt x="554793" y="1043894"/>
                </a:cubicBezTo>
                <a:cubicBezTo>
                  <a:pt x="546777" y="1039845"/>
                  <a:pt x="542121" y="1026804"/>
                  <a:pt x="536254" y="1028775"/>
                </a:cubicBezTo>
                <a:cubicBezTo>
                  <a:pt x="507516" y="1024950"/>
                  <a:pt x="422500" y="1032169"/>
                  <a:pt x="391613" y="1022325"/>
                </a:cubicBezTo>
                <a:cubicBezTo>
                  <a:pt x="376397" y="1019573"/>
                  <a:pt x="369949" y="1001518"/>
                  <a:pt x="369949" y="1001518"/>
                </a:cubicBezTo>
                <a:cubicBezTo>
                  <a:pt x="369949" y="1001518"/>
                  <a:pt x="366387" y="1000748"/>
                  <a:pt x="361239" y="1000511"/>
                </a:cubicBezTo>
                <a:lnTo>
                  <a:pt x="353219" y="1001477"/>
                </a:lnTo>
                <a:lnTo>
                  <a:pt x="341409" y="999653"/>
                </a:lnTo>
                <a:lnTo>
                  <a:pt x="340386" y="997688"/>
                </a:lnTo>
                <a:cubicBezTo>
                  <a:pt x="339385" y="997181"/>
                  <a:pt x="337919" y="997675"/>
                  <a:pt x="334985" y="998659"/>
                </a:cubicBezTo>
                <a:lnTo>
                  <a:pt x="341409" y="999653"/>
                </a:lnTo>
                <a:lnTo>
                  <a:pt x="343000" y="1002707"/>
                </a:lnTo>
                <a:cubicBezTo>
                  <a:pt x="326970" y="994611"/>
                  <a:pt x="305075" y="988486"/>
                  <a:pt x="305075" y="988486"/>
                </a:cubicBezTo>
                <a:cubicBezTo>
                  <a:pt x="304134" y="967457"/>
                  <a:pt x="398687" y="1005343"/>
                  <a:pt x="455583" y="992966"/>
                </a:cubicBezTo>
                <a:cubicBezTo>
                  <a:pt x="461449" y="990997"/>
                  <a:pt x="477873" y="978736"/>
                  <a:pt x="483738" y="976766"/>
                </a:cubicBezTo>
                <a:cubicBezTo>
                  <a:pt x="522058" y="970631"/>
                  <a:pt x="569730" y="969220"/>
                  <a:pt x="621930" y="965162"/>
                </a:cubicBezTo>
                <a:cubicBezTo>
                  <a:pt x="632292" y="965050"/>
                  <a:pt x="680370" y="966309"/>
                  <a:pt x="726591" y="967350"/>
                </a:cubicBezTo>
                <a:lnTo>
                  <a:pt x="726737" y="967353"/>
                </a:lnTo>
                <a:lnTo>
                  <a:pt x="750773" y="958725"/>
                </a:lnTo>
                <a:lnTo>
                  <a:pt x="801064" y="945460"/>
                </a:lnTo>
                <a:lnTo>
                  <a:pt x="655605" y="937717"/>
                </a:lnTo>
                <a:lnTo>
                  <a:pt x="626302" y="935974"/>
                </a:lnTo>
                <a:lnTo>
                  <a:pt x="657018" y="923057"/>
                </a:lnTo>
                <a:lnTo>
                  <a:pt x="666324" y="918239"/>
                </a:lnTo>
                <a:lnTo>
                  <a:pt x="652390" y="917955"/>
                </a:lnTo>
                <a:cubicBezTo>
                  <a:pt x="646287" y="917866"/>
                  <a:pt x="641571" y="917835"/>
                  <a:pt x="638981" y="917863"/>
                </a:cubicBezTo>
                <a:cubicBezTo>
                  <a:pt x="583294" y="915230"/>
                  <a:pt x="534809" y="911296"/>
                  <a:pt x="515062" y="911190"/>
                </a:cubicBezTo>
                <a:cubicBezTo>
                  <a:pt x="403283" y="903249"/>
                  <a:pt x="299559" y="897935"/>
                  <a:pt x="198471" y="892720"/>
                </a:cubicBezTo>
                <a:lnTo>
                  <a:pt x="177378" y="891464"/>
                </a:lnTo>
                <a:lnTo>
                  <a:pt x="199488" y="882166"/>
                </a:lnTo>
                <a:lnTo>
                  <a:pt x="206920" y="878319"/>
                </a:lnTo>
                <a:lnTo>
                  <a:pt x="272965" y="880186"/>
                </a:lnTo>
                <a:cubicBezTo>
                  <a:pt x="313793" y="881074"/>
                  <a:pt x="414249" y="895630"/>
                  <a:pt x="444554" y="885448"/>
                </a:cubicBezTo>
                <a:cubicBezTo>
                  <a:pt x="456285" y="881506"/>
                  <a:pt x="449838" y="863451"/>
                  <a:pt x="465903" y="850187"/>
                </a:cubicBezTo>
                <a:cubicBezTo>
                  <a:pt x="488194" y="835958"/>
                  <a:pt x="504582" y="845056"/>
                  <a:pt x="545053" y="844940"/>
                </a:cubicBezTo>
                <a:cubicBezTo>
                  <a:pt x="577508" y="840775"/>
                  <a:pt x="601947" y="832563"/>
                  <a:pt x="622670" y="832343"/>
                </a:cubicBezTo>
                <a:lnTo>
                  <a:pt x="646902" y="832320"/>
                </a:lnTo>
                <a:lnTo>
                  <a:pt x="645911" y="831976"/>
                </a:lnTo>
                <a:cubicBezTo>
                  <a:pt x="644323" y="831082"/>
                  <a:pt x="643643" y="830136"/>
                  <a:pt x="644106" y="829136"/>
                </a:cubicBezTo>
                <a:cubicBezTo>
                  <a:pt x="645191" y="826807"/>
                  <a:pt x="651818" y="824859"/>
                  <a:pt x="661479" y="823264"/>
                </a:cubicBezTo>
                <a:lnTo>
                  <a:pt x="679611" y="821146"/>
                </a:lnTo>
                <a:lnTo>
                  <a:pt x="671485" y="816502"/>
                </a:lnTo>
                <a:cubicBezTo>
                  <a:pt x="667584" y="812476"/>
                  <a:pt x="664416" y="808205"/>
                  <a:pt x="660408" y="806181"/>
                </a:cubicBezTo>
                <a:cubicBezTo>
                  <a:pt x="645551" y="804432"/>
                  <a:pt x="614072" y="808268"/>
                  <a:pt x="584975" y="803438"/>
                </a:cubicBezTo>
                <a:cubicBezTo>
                  <a:pt x="564252" y="803663"/>
                  <a:pt x="465944" y="795124"/>
                  <a:pt x="530855" y="786796"/>
                </a:cubicBezTo>
                <a:cubicBezTo>
                  <a:pt x="570154" y="780333"/>
                  <a:pt x="621147" y="791287"/>
                  <a:pt x="640892" y="791391"/>
                </a:cubicBezTo>
                <a:cubicBezTo>
                  <a:pt x="661975" y="792173"/>
                  <a:pt x="678042" y="778909"/>
                  <a:pt x="683906" y="776939"/>
                </a:cubicBezTo>
                <a:cubicBezTo>
                  <a:pt x="698146" y="780019"/>
                  <a:pt x="707138" y="783739"/>
                  <a:pt x="726884" y="783844"/>
                </a:cubicBezTo>
                <a:lnTo>
                  <a:pt x="729178" y="783074"/>
                </a:lnTo>
                <a:lnTo>
                  <a:pt x="719846" y="782409"/>
                </a:lnTo>
                <a:cubicBezTo>
                  <a:pt x="690359" y="778768"/>
                  <a:pt x="718051" y="769463"/>
                  <a:pt x="718051" y="769463"/>
                </a:cubicBezTo>
                <a:cubicBezTo>
                  <a:pt x="742492" y="761252"/>
                  <a:pt x="805835" y="766933"/>
                  <a:pt x="817566" y="762990"/>
                </a:cubicBezTo>
                <a:cubicBezTo>
                  <a:pt x="817566" y="762990"/>
                  <a:pt x="817959" y="759488"/>
                  <a:pt x="818667" y="754194"/>
                </a:cubicBezTo>
                <a:lnTo>
                  <a:pt x="819080" y="751519"/>
                </a:lnTo>
                <a:lnTo>
                  <a:pt x="774897" y="752827"/>
                </a:lnTo>
                <a:cubicBezTo>
                  <a:pt x="754498" y="753291"/>
                  <a:pt x="734637" y="753435"/>
                  <a:pt x="715779" y="752749"/>
                </a:cubicBezTo>
                <a:cubicBezTo>
                  <a:pt x="682070" y="753402"/>
                  <a:pt x="647288" y="751045"/>
                  <a:pt x="612279" y="748062"/>
                </a:cubicBezTo>
                <a:lnTo>
                  <a:pt x="586255" y="745965"/>
                </a:lnTo>
                <a:lnTo>
                  <a:pt x="591766" y="744717"/>
                </a:lnTo>
                <a:lnTo>
                  <a:pt x="637451" y="734205"/>
                </a:lnTo>
                <a:lnTo>
                  <a:pt x="703106" y="735660"/>
                </a:lnTo>
                <a:cubicBezTo>
                  <a:pt x="751949" y="740596"/>
                  <a:pt x="828360" y="743007"/>
                  <a:pt x="772089" y="720347"/>
                </a:cubicBezTo>
                <a:lnTo>
                  <a:pt x="727680" y="713922"/>
                </a:lnTo>
                <a:lnTo>
                  <a:pt x="763394" y="706449"/>
                </a:lnTo>
                <a:lnTo>
                  <a:pt x="755054" y="704737"/>
                </a:lnTo>
                <a:cubicBezTo>
                  <a:pt x="747330" y="703523"/>
                  <a:pt x="742617" y="703351"/>
                  <a:pt x="743154" y="704856"/>
                </a:cubicBezTo>
                <a:cubicBezTo>
                  <a:pt x="742716" y="689835"/>
                  <a:pt x="767790" y="692786"/>
                  <a:pt x="797577" y="695575"/>
                </a:cubicBezTo>
                <a:lnTo>
                  <a:pt x="811019" y="696481"/>
                </a:lnTo>
                <a:lnTo>
                  <a:pt x="828435" y="692837"/>
                </a:lnTo>
                <a:lnTo>
                  <a:pt x="896566" y="678529"/>
                </a:lnTo>
                <a:lnTo>
                  <a:pt x="860691" y="676037"/>
                </a:lnTo>
                <a:lnTo>
                  <a:pt x="833166" y="675161"/>
                </a:lnTo>
                <a:lnTo>
                  <a:pt x="727367" y="693029"/>
                </a:lnTo>
                <a:cubicBezTo>
                  <a:pt x="669129" y="702165"/>
                  <a:pt x="699388" y="688763"/>
                  <a:pt x="732582" y="677700"/>
                </a:cubicBezTo>
                <a:lnTo>
                  <a:pt x="753430" y="671403"/>
                </a:lnTo>
                <a:lnTo>
                  <a:pt x="733211" y="670121"/>
                </a:lnTo>
                <a:lnTo>
                  <a:pt x="682553" y="666022"/>
                </a:lnTo>
                <a:lnTo>
                  <a:pt x="697768" y="662880"/>
                </a:lnTo>
                <a:lnTo>
                  <a:pt x="807188" y="635878"/>
                </a:lnTo>
                <a:lnTo>
                  <a:pt x="865000" y="629088"/>
                </a:lnTo>
                <a:cubicBezTo>
                  <a:pt x="901641" y="627449"/>
                  <a:pt x="885715" y="625777"/>
                  <a:pt x="860827" y="622767"/>
                </a:cubicBezTo>
                <a:lnTo>
                  <a:pt x="860508" y="622719"/>
                </a:lnTo>
                <a:lnTo>
                  <a:pt x="865233" y="621555"/>
                </a:lnTo>
                <a:lnTo>
                  <a:pt x="961319" y="601053"/>
                </a:lnTo>
                <a:lnTo>
                  <a:pt x="965883" y="598248"/>
                </a:lnTo>
                <a:lnTo>
                  <a:pt x="930415" y="606750"/>
                </a:lnTo>
                <a:cubicBezTo>
                  <a:pt x="885040" y="617740"/>
                  <a:pt x="837989" y="627665"/>
                  <a:pt x="784993" y="632812"/>
                </a:cubicBezTo>
                <a:lnTo>
                  <a:pt x="846735" y="616198"/>
                </a:lnTo>
                <a:lnTo>
                  <a:pt x="834284" y="618854"/>
                </a:lnTo>
                <a:lnTo>
                  <a:pt x="822219" y="617079"/>
                </a:lnTo>
                <a:lnTo>
                  <a:pt x="815667" y="615267"/>
                </a:lnTo>
                <a:lnTo>
                  <a:pt x="784320" y="621634"/>
                </a:lnTo>
                <a:cubicBezTo>
                  <a:pt x="758640" y="626133"/>
                  <a:pt x="734691" y="628303"/>
                  <a:pt x="741611" y="618994"/>
                </a:cubicBezTo>
                <a:lnTo>
                  <a:pt x="771093" y="610628"/>
                </a:lnTo>
                <a:lnTo>
                  <a:pt x="804592" y="609975"/>
                </a:lnTo>
                <a:lnTo>
                  <a:pt x="802866" y="608395"/>
                </a:lnTo>
                <a:cubicBezTo>
                  <a:pt x="802138" y="606358"/>
                  <a:pt x="807019" y="604686"/>
                  <a:pt x="815493" y="603244"/>
                </a:cubicBezTo>
                <a:lnTo>
                  <a:pt x="845677" y="599926"/>
                </a:lnTo>
                <a:lnTo>
                  <a:pt x="840616" y="594019"/>
                </a:lnTo>
                <a:lnTo>
                  <a:pt x="851251" y="591690"/>
                </a:lnTo>
                <a:cubicBezTo>
                  <a:pt x="845214" y="595807"/>
                  <a:pt x="873439" y="590720"/>
                  <a:pt x="901484" y="582122"/>
                </a:cubicBezTo>
                <a:lnTo>
                  <a:pt x="910860" y="578429"/>
                </a:lnTo>
                <a:lnTo>
                  <a:pt x="872595" y="576387"/>
                </a:lnTo>
                <a:lnTo>
                  <a:pt x="847664" y="582273"/>
                </a:lnTo>
                <a:cubicBezTo>
                  <a:pt x="832013" y="585337"/>
                  <a:pt x="816222" y="587566"/>
                  <a:pt x="800250" y="588263"/>
                </a:cubicBezTo>
                <a:lnTo>
                  <a:pt x="825336" y="580236"/>
                </a:lnTo>
                <a:lnTo>
                  <a:pt x="815163" y="583122"/>
                </a:lnTo>
                <a:cubicBezTo>
                  <a:pt x="809616" y="584709"/>
                  <a:pt x="805171" y="585994"/>
                  <a:pt x="802246" y="586840"/>
                </a:cubicBezTo>
                <a:lnTo>
                  <a:pt x="795233" y="588320"/>
                </a:lnTo>
                <a:lnTo>
                  <a:pt x="800250" y="588263"/>
                </a:lnTo>
                <a:cubicBezTo>
                  <a:pt x="787212" y="597154"/>
                  <a:pt x="782140" y="600611"/>
                  <a:pt x="771640" y="594548"/>
                </a:cubicBezTo>
                <a:lnTo>
                  <a:pt x="786037" y="588685"/>
                </a:lnTo>
                <a:lnTo>
                  <a:pt x="761418" y="588703"/>
                </a:lnTo>
                <a:lnTo>
                  <a:pt x="822747" y="571711"/>
                </a:lnTo>
                <a:lnTo>
                  <a:pt x="818235" y="571142"/>
                </a:lnTo>
                <a:lnTo>
                  <a:pt x="764604" y="583788"/>
                </a:lnTo>
                <a:cubicBezTo>
                  <a:pt x="675105" y="604114"/>
                  <a:pt x="601154" y="618797"/>
                  <a:pt x="489843" y="643461"/>
                </a:cubicBezTo>
                <a:cubicBezTo>
                  <a:pt x="489843" y="643461"/>
                  <a:pt x="488706" y="643909"/>
                  <a:pt x="486715" y="644654"/>
                </a:cubicBezTo>
                <a:lnTo>
                  <a:pt x="485881" y="644953"/>
                </a:lnTo>
                <a:lnTo>
                  <a:pt x="499799" y="644326"/>
                </a:lnTo>
                <a:cubicBezTo>
                  <a:pt x="541516" y="645160"/>
                  <a:pt x="595016" y="651831"/>
                  <a:pt x="614226" y="650433"/>
                </a:cubicBezTo>
                <a:lnTo>
                  <a:pt x="712328" y="644941"/>
                </a:lnTo>
                <a:lnTo>
                  <a:pt x="631868" y="662211"/>
                </a:lnTo>
                <a:lnTo>
                  <a:pt x="621441" y="661436"/>
                </a:lnTo>
                <a:cubicBezTo>
                  <a:pt x="601452" y="660271"/>
                  <a:pt x="578538" y="659335"/>
                  <a:pt x="549316" y="658760"/>
                </a:cubicBezTo>
                <a:cubicBezTo>
                  <a:pt x="541509" y="657592"/>
                  <a:pt x="499254" y="656978"/>
                  <a:pt x="472859" y="654813"/>
                </a:cubicBezTo>
                <a:lnTo>
                  <a:pt x="460614" y="653057"/>
                </a:lnTo>
                <a:lnTo>
                  <a:pt x="453328" y="655273"/>
                </a:lnTo>
                <a:cubicBezTo>
                  <a:pt x="435006" y="659916"/>
                  <a:pt x="416552" y="662031"/>
                  <a:pt x="416029" y="651924"/>
                </a:cubicBezTo>
                <a:cubicBezTo>
                  <a:pt x="422371" y="640994"/>
                  <a:pt x="536561" y="624829"/>
                  <a:pt x="540908" y="621864"/>
                </a:cubicBezTo>
                <a:cubicBezTo>
                  <a:pt x="597100" y="607791"/>
                  <a:pt x="650810" y="595134"/>
                  <a:pt x="705000" y="582011"/>
                </a:cubicBezTo>
                <a:lnTo>
                  <a:pt x="795316" y="558947"/>
                </a:lnTo>
                <a:lnTo>
                  <a:pt x="797498" y="554185"/>
                </a:lnTo>
                <a:lnTo>
                  <a:pt x="797704" y="553945"/>
                </a:lnTo>
                <a:lnTo>
                  <a:pt x="699959" y="570872"/>
                </a:lnTo>
                <a:lnTo>
                  <a:pt x="763729" y="551199"/>
                </a:lnTo>
                <a:lnTo>
                  <a:pt x="752859" y="553952"/>
                </a:lnTo>
                <a:cubicBezTo>
                  <a:pt x="743240" y="556407"/>
                  <a:pt x="736446" y="558097"/>
                  <a:pt x="734238" y="558362"/>
                </a:cubicBezTo>
                <a:lnTo>
                  <a:pt x="695649" y="567515"/>
                </a:lnTo>
                <a:lnTo>
                  <a:pt x="541279" y="604125"/>
                </a:lnTo>
                <a:cubicBezTo>
                  <a:pt x="474128" y="620025"/>
                  <a:pt x="403813" y="637119"/>
                  <a:pt x="329332" y="657054"/>
                </a:cubicBezTo>
                <a:cubicBezTo>
                  <a:pt x="329332" y="657054"/>
                  <a:pt x="250415" y="676705"/>
                  <a:pt x="260378" y="663303"/>
                </a:cubicBezTo>
                <a:lnTo>
                  <a:pt x="281597" y="657282"/>
                </a:lnTo>
                <a:lnTo>
                  <a:pt x="312485" y="656679"/>
                </a:lnTo>
                <a:cubicBezTo>
                  <a:pt x="324579" y="656055"/>
                  <a:pt x="334183" y="654970"/>
                  <a:pt x="338308" y="653111"/>
                </a:cubicBezTo>
                <a:lnTo>
                  <a:pt x="331641" y="645325"/>
                </a:lnTo>
                <a:lnTo>
                  <a:pt x="339295" y="643651"/>
                </a:lnTo>
                <a:cubicBezTo>
                  <a:pt x="330604" y="649576"/>
                  <a:pt x="420564" y="629004"/>
                  <a:pt x="410822" y="614715"/>
                </a:cubicBezTo>
                <a:cubicBezTo>
                  <a:pt x="407746" y="610202"/>
                  <a:pt x="320862" y="635288"/>
                  <a:pt x="304021" y="640160"/>
                </a:cubicBezTo>
                <a:lnTo>
                  <a:pt x="297306" y="641577"/>
                </a:lnTo>
                <a:lnTo>
                  <a:pt x="296366" y="641486"/>
                </a:lnTo>
                <a:lnTo>
                  <a:pt x="274634" y="641500"/>
                </a:lnTo>
                <a:lnTo>
                  <a:pt x="425631" y="599664"/>
                </a:lnTo>
                <a:cubicBezTo>
                  <a:pt x="502239" y="579931"/>
                  <a:pt x="580793" y="560526"/>
                  <a:pt x="661883" y="539390"/>
                </a:cubicBezTo>
                <a:cubicBezTo>
                  <a:pt x="661883" y="539390"/>
                  <a:pt x="688465" y="548809"/>
                  <a:pt x="691006" y="533858"/>
                </a:cubicBezTo>
                <a:cubicBezTo>
                  <a:pt x="691765" y="525629"/>
                  <a:pt x="617917" y="541827"/>
                  <a:pt x="658808" y="534879"/>
                </a:cubicBezTo>
                <a:cubicBezTo>
                  <a:pt x="523431" y="558876"/>
                  <a:pt x="363780" y="612639"/>
                  <a:pt x="230396" y="628666"/>
                </a:cubicBezTo>
                <a:cubicBezTo>
                  <a:pt x="360926" y="580436"/>
                  <a:pt x="540272" y="554005"/>
                  <a:pt x="690683" y="513150"/>
                </a:cubicBezTo>
                <a:cubicBezTo>
                  <a:pt x="696567" y="512441"/>
                  <a:pt x="713171" y="508006"/>
                  <a:pt x="727474" y="502524"/>
                </a:cubicBezTo>
                <a:lnTo>
                  <a:pt x="732313" y="500206"/>
                </a:lnTo>
                <a:lnTo>
                  <a:pt x="730286" y="500213"/>
                </a:lnTo>
                <a:lnTo>
                  <a:pt x="721040" y="500099"/>
                </a:lnTo>
                <a:lnTo>
                  <a:pt x="742838" y="495162"/>
                </a:lnTo>
                <a:lnTo>
                  <a:pt x="745569" y="493853"/>
                </a:lnTo>
                <a:cubicBezTo>
                  <a:pt x="749940" y="490926"/>
                  <a:pt x="752107" y="488072"/>
                  <a:pt x="750442" y="485627"/>
                </a:cubicBezTo>
                <a:lnTo>
                  <a:pt x="680941" y="498860"/>
                </a:lnTo>
                <a:cubicBezTo>
                  <a:pt x="613792" y="517099"/>
                  <a:pt x="540458" y="534046"/>
                  <a:pt x="474581" y="544812"/>
                </a:cubicBezTo>
                <a:cubicBezTo>
                  <a:pt x="528979" y="528103"/>
                  <a:pt x="588168" y="513363"/>
                  <a:pt x="649755" y="498641"/>
                </a:cubicBezTo>
                <a:lnTo>
                  <a:pt x="786414" y="465431"/>
                </a:lnTo>
                <a:lnTo>
                  <a:pt x="775274" y="466838"/>
                </a:lnTo>
                <a:cubicBezTo>
                  <a:pt x="802662" y="456428"/>
                  <a:pt x="829900" y="448324"/>
                  <a:pt x="857070" y="441384"/>
                </a:cubicBezTo>
                <a:lnTo>
                  <a:pt x="918279" y="427500"/>
                </a:lnTo>
                <a:lnTo>
                  <a:pt x="928543" y="426858"/>
                </a:lnTo>
                <a:cubicBezTo>
                  <a:pt x="954977" y="424999"/>
                  <a:pt x="967770" y="422876"/>
                  <a:pt x="972053" y="420647"/>
                </a:cubicBezTo>
                <a:lnTo>
                  <a:pt x="967408" y="416413"/>
                </a:lnTo>
                <a:lnTo>
                  <a:pt x="1019938" y="404602"/>
                </a:lnTo>
                <a:cubicBezTo>
                  <a:pt x="1047172" y="397759"/>
                  <a:pt x="1074504" y="389795"/>
                  <a:pt x="1102020" y="379574"/>
                </a:cubicBezTo>
                <a:cubicBezTo>
                  <a:pt x="1111762" y="393862"/>
                  <a:pt x="1117056" y="362714"/>
                  <a:pt x="1102020" y="379574"/>
                </a:cubicBezTo>
                <a:lnTo>
                  <a:pt x="1050834" y="389119"/>
                </a:lnTo>
                <a:lnTo>
                  <a:pt x="944314" y="408986"/>
                </a:lnTo>
                <a:lnTo>
                  <a:pt x="936762" y="407192"/>
                </a:lnTo>
                <a:cubicBezTo>
                  <a:pt x="927562" y="405141"/>
                  <a:pt x="920123" y="403285"/>
                  <a:pt x="919586" y="401781"/>
                </a:cubicBezTo>
                <a:cubicBezTo>
                  <a:pt x="917437" y="395763"/>
                  <a:pt x="1025326" y="394339"/>
                  <a:pt x="1049765" y="386127"/>
                </a:cubicBezTo>
                <a:cubicBezTo>
                  <a:pt x="1012653" y="377249"/>
                  <a:pt x="996227" y="389509"/>
                  <a:pt x="947743" y="385578"/>
                </a:cubicBezTo>
                <a:cubicBezTo>
                  <a:pt x="947743" y="385578"/>
                  <a:pt x="847870" y="391049"/>
                  <a:pt x="845720" y="385031"/>
                </a:cubicBezTo>
                <a:lnTo>
                  <a:pt x="915912" y="354705"/>
                </a:lnTo>
                <a:cubicBezTo>
                  <a:pt x="913763" y="348686"/>
                  <a:pt x="646994" y="340578"/>
                  <a:pt x="772479" y="333243"/>
                </a:cubicBezTo>
                <a:cubicBezTo>
                  <a:pt x="847554" y="334980"/>
                  <a:pt x="906956" y="329626"/>
                  <a:pt x="969718" y="315280"/>
                </a:cubicBezTo>
                <a:cubicBezTo>
                  <a:pt x="1014880" y="306847"/>
                  <a:pt x="1048278" y="323714"/>
                  <a:pt x="1096178" y="307619"/>
                </a:cubicBezTo>
                <a:cubicBezTo>
                  <a:pt x="1096178" y="307619"/>
                  <a:pt x="1096470" y="308432"/>
                  <a:pt x="1096833" y="309452"/>
                </a:cubicBezTo>
                <a:lnTo>
                  <a:pt x="1097653" y="311743"/>
                </a:lnTo>
                <a:lnTo>
                  <a:pt x="1098143" y="313119"/>
                </a:lnTo>
                <a:cubicBezTo>
                  <a:pt x="1098361" y="313731"/>
                  <a:pt x="1098216" y="313324"/>
                  <a:pt x="1097926" y="312508"/>
                </a:cubicBezTo>
                <a:lnTo>
                  <a:pt x="1097653" y="311743"/>
                </a:lnTo>
                <a:lnTo>
                  <a:pt x="1096178" y="307619"/>
                </a:lnTo>
                <a:cubicBezTo>
                  <a:pt x="1079206" y="278492"/>
                  <a:pt x="963852" y="317252"/>
                  <a:pt x="945314" y="302135"/>
                </a:cubicBezTo>
                <a:cubicBezTo>
                  <a:pt x="938470" y="304434"/>
                  <a:pt x="934209" y="271037"/>
                  <a:pt x="940073" y="269067"/>
                </a:cubicBezTo>
                <a:cubicBezTo>
                  <a:pt x="897453" y="263165"/>
                  <a:pt x="856589" y="283636"/>
                  <a:pt x="819834" y="275763"/>
                </a:cubicBezTo>
                <a:cubicBezTo>
                  <a:pt x="805596" y="272683"/>
                  <a:pt x="803447" y="266665"/>
                  <a:pt x="793282" y="256598"/>
                </a:cubicBezTo>
                <a:cubicBezTo>
                  <a:pt x="759884" y="239732"/>
                  <a:pt x="715700" y="247837"/>
                  <a:pt x="673893" y="247280"/>
                </a:cubicBezTo>
                <a:cubicBezTo>
                  <a:pt x="584580" y="242461"/>
                  <a:pt x="506962" y="255058"/>
                  <a:pt x="421364" y="242252"/>
                </a:cubicBezTo>
                <a:cubicBezTo>
                  <a:pt x="518729" y="229759"/>
                  <a:pt x="588296" y="234472"/>
                  <a:pt x="686019" y="222984"/>
                </a:cubicBezTo>
                <a:cubicBezTo>
                  <a:pt x="710459" y="214772"/>
                  <a:pt x="758944" y="218702"/>
                  <a:pt x="820496" y="219367"/>
                </a:cubicBezTo>
                <a:cubicBezTo>
                  <a:pt x="852952" y="215203"/>
                  <a:pt x="1024540" y="220464"/>
                  <a:pt x="921577" y="198886"/>
                </a:cubicBezTo>
                <a:cubicBezTo>
                  <a:pt x="900853" y="199109"/>
                  <a:pt x="811539" y="194289"/>
                  <a:pt x="796682" y="192541"/>
                </a:cubicBezTo>
                <a:cubicBezTo>
                  <a:pt x="788666" y="188493"/>
                  <a:pt x="784008" y="175453"/>
                  <a:pt x="784008" y="175453"/>
                </a:cubicBezTo>
                <a:cubicBezTo>
                  <a:pt x="747257" y="167578"/>
                  <a:pt x="708934" y="173715"/>
                  <a:pt x="676121" y="176876"/>
                </a:cubicBezTo>
                <a:cubicBezTo>
                  <a:pt x="647383" y="173048"/>
                  <a:pt x="584622" y="187396"/>
                  <a:pt x="571949" y="170308"/>
                </a:cubicBezTo>
                <a:cubicBezTo>
                  <a:pt x="559279" y="153220"/>
                  <a:pt x="621772" y="174914"/>
                  <a:pt x="596390" y="162097"/>
                </a:cubicBezTo>
                <a:cubicBezTo>
                  <a:pt x="562993" y="145231"/>
                  <a:pt x="473680" y="140412"/>
                  <a:pt x="581569" y="138990"/>
                </a:cubicBezTo>
                <a:cubicBezTo>
                  <a:pt x="660716" y="133741"/>
                  <a:pt x="697829" y="142619"/>
                  <a:pt x="787179" y="126079"/>
                </a:cubicBezTo>
                <a:cubicBezTo>
                  <a:pt x="768143" y="116465"/>
                  <a:pt x="694889" y="113693"/>
                  <a:pt x="647328" y="111295"/>
                </a:cubicBezTo>
                <a:lnTo>
                  <a:pt x="641298" y="110874"/>
                </a:lnTo>
                <a:lnTo>
                  <a:pt x="735955" y="83865"/>
                </a:lnTo>
                <a:lnTo>
                  <a:pt x="609014" y="107850"/>
                </a:lnTo>
                <a:lnTo>
                  <a:pt x="588656" y="99533"/>
                </a:lnTo>
                <a:cubicBezTo>
                  <a:pt x="581411" y="93330"/>
                  <a:pt x="614836" y="94949"/>
                  <a:pt x="639445" y="92578"/>
                </a:cubicBezTo>
                <a:cubicBezTo>
                  <a:pt x="501879" y="69146"/>
                  <a:pt x="367985" y="92789"/>
                  <a:pt x="232566" y="75373"/>
                </a:cubicBezTo>
                <a:lnTo>
                  <a:pt x="209339" y="73398"/>
                </a:lnTo>
                <a:lnTo>
                  <a:pt x="210692" y="72938"/>
                </a:lnTo>
                <a:cubicBezTo>
                  <a:pt x="231154" y="65598"/>
                  <a:pt x="304453" y="56384"/>
                  <a:pt x="334334" y="42622"/>
                </a:cubicBezTo>
                <a:cubicBezTo>
                  <a:pt x="373631" y="22442"/>
                  <a:pt x="273524" y="49932"/>
                  <a:pt x="261757" y="51343"/>
                </a:cubicBezTo>
                <a:cubicBezTo>
                  <a:pt x="237817" y="57475"/>
                  <a:pt x="218936" y="61880"/>
                  <a:pt x="202389" y="65431"/>
                </a:cubicBezTo>
                <a:lnTo>
                  <a:pt x="176318" y="70588"/>
                </a:lnTo>
                <a:lnTo>
                  <a:pt x="91117" y="63340"/>
                </a:lnTo>
                <a:lnTo>
                  <a:pt x="93646" y="56898"/>
                </a:lnTo>
                <a:cubicBezTo>
                  <a:pt x="94416" y="58026"/>
                  <a:pt x="90536" y="58950"/>
                  <a:pt x="83976" y="59686"/>
                </a:cubicBezTo>
                <a:lnTo>
                  <a:pt x="63679" y="61004"/>
                </a:lnTo>
                <a:lnTo>
                  <a:pt x="0" y="55586"/>
                </a:lnTo>
                <a:lnTo>
                  <a:pt x="23099" y="49916"/>
                </a:lnTo>
                <a:cubicBezTo>
                  <a:pt x="26689" y="55181"/>
                  <a:pt x="29764" y="59692"/>
                  <a:pt x="32514" y="43497"/>
                </a:cubicBezTo>
                <a:cubicBezTo>
                  <a:pt x="32514" y="43497"/>
                  <a:pt x="28169" y="46459"/>
                  <a:pt x="23099" y="49916"/>
                </a:cubicBezTo>
                <a:lnTo>
                  <a:pt x="21458" y="34921"/>
                </a:lnTo>
                <a:lnTo>
                  <a:pt x="88192" y="32882"/>
                </a:lnTo>
                <a:cubicBezTo>
                  <a:pt x="105558" y="41651"/>
                  <a:pt x="125303" y="41757"/>
                  <a:pt x="143879" y="35518"/>
                </a:cubicBezTo>
                <a:cubicBezTo>
                  <a:pt x="143879" y="35518"/>
                  <a:pt x="156551" y="52605"/>
                  <a:pt x="143879" y="35518"/>
                </a:cubicBezTo>
                <a:cubicBezTo>
                  <a:pt x="133712" y="25452"/>
                  <a:pt x="112632" y="24671"/>
                  <a:pt x="88192" y="32882"/>
                </a:cubicBezTo>
                <a:lnTo>
                  <a:pt x="20893" y="25231"/>
                </a:lnTo>
                <a:lnTo>
                  <a:pt x="56516" y="13916"/>
                </a:lnTo>
                <a:lnTo>
                  <a:pt x="71505" y="8267"/>
                </a:lnTo>
                <a:lnTo>
                  <a:pt x="287795" y="18478"/>
                </a:lnTo>
                <a:cubicBezTo>
                  <a:pt x="429386" y="23287"/>
                  <a:pt x="570833" y="24632"/>
                  <a:pt x="714600" y="17896"/>
                </a:cubicBezTo>
                <a:cubicBezTo>
                  <a:pt x="741189" y="15703"/>
                  <a:pt x="867614" y="29397"/>
                  <a:pt x="881889" y="11118"/>
                </a:cubicBezTo>
                <a:cubicBezTo>
                  <a:pt x="879382" y="4097"/>
                  <a:pt x="864523" y="2348"/>
                  <a:pt x="864523" y="2348"/>
                </a:cubicBezTo>
                <a:cubicBezTo>
                  <a:pt x="795934" y="-2692"/>
                  <a:pt x="736890" y="3666"/>
                  <a:pt x="689576" y="6081"/>
                </a:cubicBezTo>
                <a:cubicBezTo>
                  <a:pt x="640732" y="1146"/>
                  <a:pt x="556891" y="14712"/>
                  <a:pt x="517986" y="82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14500605"/>
      </p:ext>
    </p:extLst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5848742" cy="6858002"/>
          </a:xfrm>
          <a:custGeom>
            <a:avLst/>
            <a:gdLst>
              <a:gd name="connsiteX0" fmla="*/ 2168326 w 5848742"/>
              <a:gd name="connsiteY0" fmla="*/ 6850666 h 6858002"/>
              <a:gd name="connsiteX1" fmla="*/ 2178485 w 5848742"/>
              <a:gd name="connsiteY1" fmla="*/ 6852009 h 6858002"/>
              <a:gd name="connsiteX2" fmla="*/ 2168326 w 5848742"/>
              <a:gd name="connsiteY2" fmla="*/ 6850666 h 6858002"/>
              <a:gd name="connsiteX3" fmla="*/ 2654949 w 5848742"/>
              <a:gd name="connsiteY3" fmla="*/ 6733253 h 6858002"/>
              <a:gd name="connsiteX4" fmla="*/ 2667067 w 5848742"/>
              <a:gd name="connsiteY4" fmla="*/ 6735187 h 6858002"/>
              <a:gd name="connsiteX5" fmla="*/ 2694241 w 5848742"/>
              <a:gd name="connsiteY5" fmla="*/ 6737530 h 6858002"/>
              <a:gd name="connsiteX6" fmla="*/ 2743182 w 5848742"/>
              <a:gd name="connsiteY6" fmla="*/ 6766059 h 6858002"/>
              <a:gd name="connsiteX7" fmla="*/ 2793148 w 5848742"/>
              <a:gd name="connsiteY7" fmla="*/ 6798052 h 6858002"/>
              <a:gd name="connsiteX8" fmla="*/ 2776170 w 5848742"/>
              <a:gd name="connsiteY8" fmla="*/ 6795631 h 6858002"/>
              <a:gd name="connsiteX9" fmla="*/ 2762015 w 5848742"/>
              <a:gd name="connsiteY9" fmla="*/ 6792578 h 6858002"/>
              <a:gd name="connsiteX10" fmla="*/ 2749089 w 5848742"/>
              <a:gd name="connsiteY10" fmla="*/ 6606826 h 6858002"/>
              <a:gd name="connsiteX11" fmla="*/ 2752474 w 5848742"/>
              <a:gd name="connsiteY11" fmla="*/ 6613759 h 6858002"/>
              <a:gd name="connsiteX12" fmla="*/ 2749089 w 5848742"/>
              <a:gd name="connsiteY12" fmla="*/ 6606826 h 6858002"/>
              <a:gd name="connsiteX13" fmla="*/ 2786265 w 5848742"/>
              <a:gd name="connsiteY13" fmla="*/ 6587999 h 6858002"/>
              <a:gd name="connsiteX14" fmla="*/ 2789987 w 5848742"/>
              <a:gd name="connsiteY14" fmla="*/ 6594870 h 6858002"/>
              <a:gd name="connsiteX15" fmla="*/ 2786265 w 5848742"/>
              <a:gd name="connsiteY15" fmla="*/ 6587999 h 6858002"/>
              <a:gd name="connsiteX16" fmla="*/ 2576040 w 5848742"/>
              <a:gd name="connsiteY16" fmla="*/ 6587584 h 6858002"/>
              <a:gd name="connsiteX17" fmla="*/ 2583192 w 5848742"/>
              <a:gd name="connsiteY17" fmla="*/ 6593725 h 6858002"/>
              <a:gd name="connsiteX18" fmla="*/ 2571525 w 5848742"/>
              <a:gd name="connsiteY18" fmla="*/ 6595139 h 6858002"/>
              <a:gd name="connsiteX19" fmla="*/ 2566881 w 5848742"/>
              <a:gd name="connsiteY19" fmla="*/ 6590772 h 6858002"/>
              <a:gd name="connsiteX20" fmla="*/ 2576040 w 5848742"/>
              <a:gd name="connsiteY20" fmla="*/ 6587584 h 6858002"/>
              <a:gd name="connsiteX21" fmla="*/ 2559727 w 5848742"/>
              <a:gd name="connsiteY21" fmla="*/ 6584630 h 6858002"/>
              <a:gd name="connsiteX22" fmla="*/ 2566881 w 5848742"/>
              <a:gd name="connsiteY22" fmla="*/ 6590772 h 6858002"/>
              <a:gd name="connsiteX23" fmla="*/ 2555214 w 5848742"/>
              <a:gd name="connsiteY23" fmla="*/ 6592187 h 6858002"/>
              <a:gd name="connsiteX24" fmla="*/ 2550567 w 5848742"/>
              <a:gd name="connsiteY24" fmla="*/ 6587818 h 6858002"/>
              <a:gd name="connsiteX25" fmla="*/ 2559727 w 5848742"/>
              <a:gd name="connsiteY25" fmla="*/ 6584630 h 6858002"/>
              <a:gd name="connsiteX26" fmla="*/ 2764486 w 5848742"/>
              <a:gd name="connsiteY26" fmla="*/ 6582184 h 6858002"/>
              <a:gd name="connsiteX27" fmla="*/ 2786265 w 5848742"/>
              <a:gd name="connsiteY27" fmla="*/ 6587999 h 6858002"/>
              <a:gd name="connsiteX28" fmla="*/ 2768610 w 5848742"/>
              <a:gd name="connsiteY28" fmla="*/ 6584572 h 6858002"/>
              <a:gd name="connsiteX29" fmla="*/ 2335935 w 5848742"/>
              <a:gd name="connsiteY29" fmla="*/ 6577702 h 6858002"/>
              <a:gd name="connsiteX30" fmla="*/ 2407853 w 5848742"/>
              <a:gd name="connsiteY30" fmla="*/ 6597308 h 6858002"/>
              <a:gd name="connsiteX31" fmla="*/ 2462519 w 5848742"/>
              <a:gd name="connsiteY31" fmla="*/ 6607646 h 6858002"/>
              <a:gd name="connsiteX32" fmla="*/ 2591334 w 5848742"/>
              <a:gd name="connsiteY32" fmla="*/ 6677541 h 6858002"/>
              <a:gd name="connsiteX33" fmla="*/ 2610749 w 5848742"/>
              <a:gd name="connsiteY33" fmla="*/ 6688858 h 6858002"/>
              <a:gd name="connsiteX34" fmla="*/ 2596649 w 5848742"/>
              <a:gd name="connsiteY34" fmla="*/ 6686498 h 6858002"/>
              <a:gd name="connsiteX35" fmla="*/ 2558811 w 5848742"/>
              <a:gd name="connsiteY35" fmla="*/ 6680870 h 6858002"/>
              <a:gd name="connsiteX36" fmla="*/ 2559401 w 5848742"/>
              <a:gd name="connsiteY36" fmla="*/ 6682488 h 6858002"/>
              <a:gd name="connsiteX37" fmla="*/ 2496466 w 5848742"/>
              <a:gd name="connsiteY37" fmla="*/ 6649460 h 6858002"/>
              <a:gd name="connsiteX38" fmla="*/ 2362884 w 5848742"/>
              <a:gd name="connsiteY38" fmla="*/ 6593296 h 6858002"/>
              <a:gd name="connsiteX39" fmla="*/ 2507869 w 5848742"/>
              <a:gd name="connsiteY39" fmla="*/ 6576805 h 6858002"/>
              <a:gd name="connsiteX40" fmla="*/ 2550567 w 5848742"/>
              <a:gd name="connsiteY40" fmla="*/ 6587818 h 6858002"/>
              <a:gd name="connsiteX41" fmla="*/ 2525774 w 5848742"/>
              <a:gd name="connsiteY41" fmla="*/ 6585564 h 6858002"/>
              <a:gd name="connsiteX42" fmla="*/ 2507869 w 5848742"/>
              <a:gd name="connsiteY42" fmla="*/ 6576805 h 6858002"/>
              <a:gd name="connsiteX43" fmla="*/ 2062486 w 5848742"/>
              <a:gd name="connsiteY43" fmla="*/ 6537625 h 6858002"/>
              <a:gd name="connsiteX44" fmla="*/ 2062716 w 5848742"/>
              <a:gd name="connsiteY44" fmla="*/ 6538669 h 6858002"/>
              <a:gd name="connsiteX45" fmla="*/ 2064567 w 5848742"/>
              <a:gd name="connsiteY45" fmla="*/ 6547050 h 6858002"/>
              <a:gd name="connsiteX46" fmla="*/ 2063268 w 5848742"/>
              <a:gd name="connsiteY46" fmla="*/ 6541161 h 6858002"/>
              <a:gd name="connsiteX47" fmla="*/ 2062716 w 5848742"/>
              <a:gd name="connsiteY47" fmla="*/ 6538669 h 6858002"/>
              <a:gd name="connsiteX48" fmla="*/ 2062519 w 5848742"/>
              <a:gd name="connsiteY48" fmla="*/ 6537773 h 6858002"/>
              <a:gd name="connsiteX49" fmla="*/ 2062486 w 5848742"/>
              <a:gd name="connsiteY49" fmla="*/ 6537625 h 6858002"/>
              <a:gd name="connsiteX50" fmla="*/ 2290458 w 5848742"/>
              <a:gd name="connsiteY50" fmla="*/ 6534104 h 6858002"/>
              <a:gd name="connsiteX51" fmla="*/ 2293842 w 5848742"/>
              <a:gd name="connsiteY51" fmla="*/ 6541039 h 6858002"/>
              <a:gd name="connsiteX52" fmla="*/ 2290458 w 5848742"/>
              <a:gd name="connsiteY52" fmla="*/ 6534104 h 6858002"/>
              <a:gd name="connsiteX53" fmla="*/ 2263269 w 5848742"/>
              <a:gd name="connsiteY53" fmla="*/ 6526194 h 6858002"/>
              <a:gd name="connsiteX54" fmla="*/ 2266730 w 5848742"/>
              <a:gd name="connsiteY54" fmla="*/ 6533534 h 6858002"/>
              <a:gd name="connsiteX55" fmla="*/ 2263269 w 5848742"/>
              <a:gd name="connsiteY55" fmla="*/ 6526194 h 6858002"/>
              <a:gd name="connsiteX56" fmla="*/ 2159921 w 5848742"/>
              <a:gd name="connsiteY56" fmla="*/ 6525941 h 6858002"/>
              <a:gd name="connsiteX57" fmla="*/ 2260190 w 5848742"/>
              <a:gd name="connsiteY57" fmla="*/ 6555517 h 6858002"/>
              <a:gd name="connsiteX58" fmla="*/ 2263804 w 5848742"/>
              <a:gd name="connsiteY58" fmla="*/ 6558791 h 6858002"/>
              <a:gd name="connsiteX59" fmla="*/ 2268062 w 5848742"/>
              <a:gd name="connsiteY59" fmla="*/ 6567076 h 6858002"/>
              <a:gd name="connsiteX60" fmla="*/ 2169872 w 5848742"/>
              <a:gd name="connsiteY60" fmla="*/ 6531139 h 6858002"/>
              <a:gd name="connsiteX61" fmla="*/ 2203362 w 5848742"/>
              <a:gd name="connsiteY61" fmla="*/ 6491798 h 6858002"/>
              <a:gd name="connsiteX62" fmla="*/ 2200907 w 5848742"/>
              <a:gd name="connsiteY62" fmla="*/ 6495055 h 6858002"/>
              <a:gd name="connsiteX63" fmla="*/ 2226629 w 5848742"/>
              <a:gd name="connsiteY63" fmla="*/ 6505411 h 6858002"/>
              <a:gd name="connsiteX64" fmla="*/ 2226428 w 5848742"/>
              <a:gd name="connsiteY64" fmla="*/ 6496490 h 6858002"/>
              <a:gd name="connsiteX65" fmla="*/ 2218558 w 5848742"/>
              <a:gd name="connsiteY65" fmla="*/ 6492843 h 6858002"/>
              <a:gd name="connsiteX66" fmla="*/ 2215401 w 5848742"/>
              <a:gd name="connsiteY66" fmla="*/ 6492057 h 6858002"/>
              <a:gd name="connsiteX67" fmla="*/ 1980424 w 5848742"/>
              <a:gd name="connsiteY67" fmla="*/ 6437177 h 6858002"/>
              <a:gd name="connsiteX68" fmla="*/ 1976862 w 5848742"/>
              <a:gd name="connsiteY68" fmla="*/ 6440224 h 6858002"/>
              <a:gd name="connsiteX69" fmla="*/ 1991661 w 5848742"/>
              <a:gd name="connsiteY69" fmla="*/ 6443488 h 6858002"/>
              <a:gd name="connsiteX70" fmla="*/ 1993066 w 5848742"/>
              <a:gd name="connsiteY70" fmla="*/ 6442943 h 6858002"/>
              <a:gd name="connsiteX71" fmla="*/ 1991124 w 5848742"/>
              <a:gd name="connsiteY71" fmla="*/ 6441170 h 6858002"/>
              <a:gd name="connsiteX72" fmla="*/ 1980424 w 5848742"/>
              <a:gd name="connsiteY72" fmla="*/ 6437177 h 6858002"/>
              <a:gd name="connsiteX73" fmla="*/ 1823356 w 5848742"/>
              <a:gd name="connsiteY73" fmla="*/ 6422443 h 6858002"/>
              <a:gd name="connsiteX74" fmla="*/ 1820902 w 5848742"/>
              <a:gd name="connsiteY74" fmla="*/ 6429368 h 6858002"/>
              <a:gd name="connsiteX75" fmla="*/ 1825673 w 5848742"/>
              <a:gd name="connsiteY75" fmla="*/ 6434957 h 6858002"/>
              <a:gd name="connsiteX76" fmla="*/ 1823356 w 5848742"/>
              <a:gd name="connsiteY76" fmla="*/ 6422443 h 6858002"/>
              <a:gd name="connsiteX77" fmla="*/ 2257399 w 5848742"/>
              <a:gd name="connsiteY77" fmla="*/ 6384731 h 6858002"/>
              <a:gd name="connsiteX78" fmla="*/ 2268097 w 5848742"/>
              <a:gd name="connsiteY78" fmla="*/ 6393207 h 6858002"/>
              <a:gd name="connsiteX79" fmla="*/ 2252887 w 5848742"/>
              <a:gd name="connsiteY79" fmla="*/ 6392288 h 6858002"/>
              <a:gd name="connsiteX80" fmla="*/ 2241085 w 5848742"/>
              <a:gd name="connsiteY80" fmla="*/ 6386259 h 6858002"/>
              <a:gd name="connsiteX81" fmla="*/ 2257399 w 5848742"/>
              <a:gd name="connsiteY81" fmla="*/ 6384731 h 6858002"/>
              <a:gd name="connsiteX82" fmla="*/ 2404220 w 5848742"/>
              <a:gd name="connsiteY82" fmla="*/ 6379956 h 6858002"/>
              <a:gd name="connsiteX83" fmla="*/ 2426596 w 5848742"/>
              <a:gd name="connsiteY83" fmla="*/ 6388758 h 6858002"/>
              <a:gd name="connsiteX84" fmla="*/ 2413850 w 5848742"/>
              <a:gd name="connsiteY84" fmla="*/ 6389647 h 6858002"/>
              <a:gd name="connsiteX85" fmla="*/ 2400760 w 5848742"/>
              <a:gd name="connsiteY85" fmla="*/ 6383462 h 6858002"/>
              <a:gd name="connsiteX86" fmla="*/ 2404220 w 5848742"/>
              <a:gd name="connsiteY86" fmla="*/ 6379956 h 6858002"/>
              <a:gd name="connsiteX87" fmla="*/ 1607837 w 5848742"/>
              <a:gd name="connsiteY87" fmla="*/ 6353150 h 6858002"/>
              <a:gd name="connsiteX88" fmla="*/ 1589359 w 5848742"/>
              <a:gd name="connsiteY88" fmla="*/ 6355248 h 6858002"/>
              <a:gd name="connsiteX89" fmla="*/ 1592694 w 5848742"/>
              <a:gd name="connsiteY89" fmla="*/ 6359950 h 6858002"/>
              <a:gd name="connsiteX90" fmla="*/ 1593946 w 5848742"/>
              <a:gd name="connsiteY90" fmla="*/ 6360889 h 6858002"/>
              <a:gd name="connsiteX91" fmla="*/ 1595947 w 5848742"/>
              <a:gd name="connsiteY91" fmla="*/ 6361906 h 6858002"/>
              <a:gd name="connsiteX92" fmla="*/ 1594917 w 5848742"/>
              <a:gd name="connsiteY92" fmla="*/ 6361617 h 6858002"/>
              <a:gd name="connsiteX93" fmla="*/ 1598987 w 5848742"/>
              <a:gd name="connsiteY93" fmla="*/ 6364667 h 6858002"/>
              <a:gd name="connsiteX94" fmla="*/ 1607811 w 5848742"/>
              <a:gd name="connsiteY94" fmla="*/ 6369753 h 6858002"/>
              <a:gd name="connsiteX95" fmla="*/ 1776287 w 5848742"/>
              <a:gd name="connsiteY95" fmla="*/ 6419208 h 6858002"/>
              <a:gd name="connsiteX96" fmla="*/ 1682335 w 5848742"/>
              <a:gd name="connsiteY96" fmla="*/ 6386821 h 6858002"/>
              <a:gd name="connsiteX97" fmla="*/ 1607837 w 5848742"/>
              <a:gd name="connsiteY97" fmla="*/ 6353150 h 6858002"/>
              <a:gd name="connsiteX98" fmla="*/ 1562100 w 5848742"/>
              <a:gd name="connsiteY98" fmla="*/ 6352443 h 6858002"/>
              <a:gd name="connsiteX99" fmla="*/ 1562098 w 5848742"/>
              <a:gd name="connsiteY99" fmla="*/ 6354049 h 6858002"/>
              <a:gd name="connsiteX100" fmla="*/ 1566823 w 5848742"/>
              <a:gd name="connsiteY100" fmla="*/ 6355935 h 6858002"/>
              <a:gd name="connsiteX101" fmla="*/ 1575372 w 5848742"/>
              <a:gd name="connsiteY101" fmla="*/ 6357915 h 6858002"/>
              <a:gd name="connsiteX102" fmla="*/ 1579023 w 5848742"/>
              <a:gd name="connsiteY102" fmla="*/ 6357174 h 6858002"/>
              <a:gd name="connsiteX103" fmla="*/ 2305150 w 5848742"/>
              <a:gd name="connsiteY103" fmla="*/ 6351381 h 6858002"/>
              <a:gd name="connsiteX104" fmla="*/ 2313386 w 5848742"/>
              <a:gd name="connsiteY104" fmla="*/ 6359934 h 6858002"/>
              <a:gd name="connsiteX105" fmla="*/ 2305150 w 5848742"/>
              <a:gd name="connsiteY105" fmla="*/ 6351381 h 6858002"/>
              <a:gd name="connsiteX106" fmla="*/ 1562098 w 5848742"/>
              <a:gd name="connsiteY106" fmla="*/ 6341857 h 6858002"/>
              <a:gd name="connsiteX107" fmla="*/ 1562099 w 5848742"/>
              <a:gd name="connsiteY107" fmla="*/ 6347119 h 6858002"/>
              <a:gd name="connsiteX108" fmla="*/ 1578650 w 5848742"/>
              <a:gd name="connsiteY108" fmla="*/ 6353878 h 6858002"/>
              <a:gd name="connsiteX109" fmla="*/ 1578479 w 5848742"/>
              <a:gd name="connsiteY109" fmla="*/ 6353379 h 6858002"/>
              <a:gd name="connsiteX110" fmla="*/ 1566701 w 5848742"/>
              <a:gd name="connsiteY110" fmla="*/ 6344377 h 6858002"/>
              <a:gd name="connsiteX111" fmla="*/ 1599082 w 5848742"/>
              <a:gd name="connsiteY111" fmla="*/ 6322587 h 6858002"/>
              <a:gd name="connsiteX112" fmla="*/ 1635107 w 5848742"/>
              <a:gd name="connsiteY112" fmla="*/ 6349151 h 6858002"/>
              <a:gd name="connsiteX113" fmla="*/ 1644846 w 5848742"/>
              <a:gd name="connsiteY113" fmla="*/ 6351077 h 6858002"/>
              <a:gd name="connsiteX114" fmla="*/ 1622347 w 5848742"/>
              <a:gd name="connsiteY114" fmla="*/ 6336200 h 6858002"/>
              <a:gd name="connsiteX115" fmla="*/ 1599082 w 5848742"/>
              <a:gd name="connsiteY115" fmla="*/ 6322587 h 6858002"/>
              <a:gd name="connsiteX116" fmla="*/ 3330603 w 5848742"/>
              <a:gd name="connsiteY116" fmla="*/ 6297027 h 6858002"/>
              <a:gd name="connsiteX117" fmla="*/ 3337816 w 5848742"/>
              <a:gd name="connsiteY117" fmla="*/ 6298180 h 6858002"/>
              <a:gd name="connsiteX118" fmla="*/ 3331120 w 5848742"/>
              <a:gd name="connsiteY118" fmla="*/ 6299072 h 6858002"/>
              <a:gd name="connsiteX119" fmla="*/ 1973724 w 5848742"/>
              <a:gd name="connsiteY119" fmla="*/ 6279325 h 6858002"/>
              <a:gd name="connsiteX120" fmla="*/ 1978849 w 5848742"/>
              <a:gd name="connsiteY120" fmla="*/ 6281544 h 6858002"/>
              <a:gd name="connsiteX121" fmla="*/ 2008371 w 5848742"/>
              <a:gd name="connsiteY121" fmla="*/ 6288897 h 6858002"/>
              <a:gd name="connsiteX122" fmla="*/ 2009323 w 5848742"/>
              <a:gd name="connsiteY122" fmla="*/ 6289070 h 6858002"/>
              <a:gd name="connsiteX123" fmla="*/ 2766456 w 5848742"/>
              <a:gd name="connsiteY123" fmla="*/ 6182971 h 6858002"/>
              <a:gd name="connsiteX124" fmla="*/ 2783854 w 5848742"/>
              <a:gd name="connsiteY124" fmla="*/ 6192974 h 6858002"/>
              <a:gd name="connsiteX125" fmla="*/ 2774564 w 5848742"/>
              <a:gd name="connsiteY125" fmla="*/ 6189507 h 6858002"/>
              <a:gd name="connsiteX126" fmla="*/ 2770888 w 5848742"/>
              <a:gd name="connsiteY126" fmla="*/ 6186766 h 6858002"/>
              <a:gd name="connsiteX127" fmla="*/ 2766456 w 5848742"/>
              <a:gd name="connsiteY127" fmla="*/ 6182971 h 6858002"/>
              <a:gd name="connsiteX128" fmla="*/ 2919945 w 5848742"/>
              <a:gd name="connsiteY128" fmla="*/ 6165753 h 6858002"/>
              <a:gd name="connsiteX129" fmla="*/ 2922045 w 5848742"/>
              <a:gd name="connsiteY129" fmla="*/ 6174698 h 6858002"/>
              <a:gd name="connsiteX130" fmla="*/ 2919945 w 5848742"/>
              <a:gd name="connsiteY130" fmla="*/ 6165753 h 6858002"/>
              <a:gd name="connsiteX131" fmla="*/ 2888074 w 5848742"/>
              <a:gd name="connsiteY131" fmla="*/ 6163364 h 6858002"/>
              <a:gd name="connsiteX132" fmla="*/ 2898234 w 5848742"/>
              <a:gd name="connsiteY132" fmla="*/ 6164706 h 6858002"/>
              <a:gd name="connsiteX133" fmla="*/ 2888074 w 5848742"/>
              <a:gd name="connsiteY133" fmla="*/ 6163364 h 6858002"/>
              <a:gd name="connsiteX134" fmla="*/ 2299034 w 5848742"/>
              <a:gd name="connsiteY134" fmla="*/ 6141142 h 6858002"/>
              <a:gd name="connsiteX135" fmla="*/ 2339586 w 5848742"/>
              <a:gd name="connsiteY135" fmla="*/ 6159124 h 6858002"/>
              <a:gd name="connsiteX136" fmla="*/ 2389336 w 5848742"/>
              <a:gd name="connsiteY136" fmla="*/ 6183601 h 6858002"/>
              <a:gd name="connsiteX137" fmla="*/ 2405191 w 5848742"/>
              <a:gd name="connsiteY137" fmla="*/ 6193566 h 6858002"/>
              <a:gd name="connsiteX138" fmla="*/ 2415696 w 5848742"/>
              <a:gd name="connsiteY138" fmla="*/ 6196205 h 6858002"/>
              <a:gd name="connsiteX139" fmla="*/ 2372306 w 5848742"/>
              <a:gd name="connsiteY139" fmla="*/ 6173433 h 6858002"/>
              <a:gd name="connsiteX140" fmla="*/ 2320012 w 5848742"/>
              <a:gd name="connsiteY140" fmla="*/ 6146172 h 6858002"/>
              <a:gd name="connsiteX141" fmla="*/ 3390014 w 5848742"/>
              <a:gd name="connsiteY141" fmla="*/ 6139729 h 6858002"/>
              <a:gd name="connsiteX142" fmla="*/ 3388998 w 5848742"/>
              <a:gd name="connsiteY142" fmla="*/ 6140674 h 6858002"/>
              <a:gd name="connsiteX143" fmla="*/ 3391769 w 5848742"/>
              <a:gd name="connsiteY143" fmla="*/ 6141352 h 6858002"/>
              <a:gd name="connsiteX144" fmla="*/ 3396115 w 5848742"/>
              <a:gd name="connsiteY144" fmla="*/ 6150736 h 6858002"/>
              <a:gd name="connsiteX145" fmla="*/ 3377775 w 5848742"/>
              <a:gd name="connsiteY145" fmla="*/ 6142781 h 6858002"/>
              <a:gd name="connsiteX146" fmla="*/ 3369312 w 5848742"/>
              <a:gd name="connsiteY146" fmla="*/ 6134553 h 6858002"/>
              <a:gd name="connsiteX147" fmla="*/ 3373810 w 5848742"/>
              <a:gd name="connsiteY147" fmla="*/ 6135221 h 6858002"/>
              <a:gd name="connsiteX148" fmla="*/ 3377775 w 5848742"/>
              <a:gd name="connsiteY148" fmla="*/ 6142781 h 6858002"/>
              <a:gd name="connsiteX149" fmla="*/ 3369312 w 5848742"/>
              <a:gd name="connsiteY149" fmla="*/ 6134553 h 6858002"/>
              <a:gd name="connsiteX150" fmla="*/ 2111548 w 5848742"/>
              <a:gd name="connsiteY150" fmla="*/ 6116061 h 6858002"/>
              <a:gd name="connsiteX151" fmla="*/ 2112307 w 5848742"/>
              <a:gd name="connsiteY151" fmla="*/ 6119291 h 6858002"/>
              <a:gd name="connsiteX152" fmla="*/ 2112307 w 5848742"/>
              <a:gd name="connsiteY152" fmla="*/ 6119291 h 6858002"/>
              <a:gd name="connsiteX153" fmla="*/ 2111582 w 5848742"/>
              <a:gd name="connsiteY153" fmla="*/ 6116200 h 6858002"/>
              <a:gd name="connsiteX154" fmla="*/ 2111548 w 5848742"/>
              <a:gd name="connsiteY154" fmla="*/ 6116061 h 6858002"/>
              <a:gd name="connsiteX155" fmla="*/ 2199243 w 5848742"/>
              <a:gd name="connsiteY155" fmla="*/ 6077254 h 6858002"/>
              <a:gd name="connsiteX156" fmla="*/ 2188111 w 5848742"/>
              <a:gd name="connsiteY156" fmla="*/ 6077772 h 6858002"/>
              <a:gd name="connsiteX157" fmla="*/ 2197266 w 5848742"/>
              <a:gd name="connsiteY157" fmla="*/ 6088896 h 6858002"/>
              <a:gd name="connsiteX158" fmla="*/ 2219651 w 5848742"/>
              <a:gd name="connsiteY158" fmla="*/ 6103704 h 6858002"/>
              <a:gd name="connsiteX159" fmla="*/ 2257673 w 5848742"/>
              <a:gd name="connsiteY159" fmla="*/ 6115103 h 6858002"/>
              <a:gd name="connsiteX160" fmla="*/ 2255518 w 5848742"/>
              <a:gd name="connsiteY160" fmla="*/ 6113420 h 6858002"/>
              <a:gd name="connsiteX161" fmla="*/ 2199243 w 5848742"/>
              <a:gd name="connsiteY161" fmla="*/ 6077254 h 6858002"/>
              <a:gd name="connsiteX162" fmla="*/ 3423716 w 5848742"/>
              <a:gd name="connsiteY162" fmla="*/ 6062429 h 6858002"/>
              <a:gd name="connsiteX163" fmla="*/ 3452727 w 5848742"/>
              <a:gd name="connsiteY163" fmla="*/ 6064617 h 6858002"/>
              <a:gd name="connsiteX164" fmla="*/ 3474523 w 5848742"/>
              <a:gd name="connsiteY164" fmla="*/ 6065901 h 6858002"/>
              <a:gd name="connsiteX165" fmla="*/ 3492865 w 5848742"/>
              <a:gd name="connsiteY165" fmla="*/ 6073814 h 6858002"/>
              <a:gd name="connsiteX166" fmla="*/ 3503665 w 5848742"/>
              <a:gd name="connsiteY166" fmla="*/ 6092340 h 6858002"/>
              <a:gd name="connsiteX167" fmla="*/ 3433520 w 5848742"/>
              <a:gd name="connsiteY167" fmla="*/ 6066934 h 6858002"/>
              <a:gd name="connsiteX168" fmla="*/ 3446350 w 5848742"/>
              <a:gd name="connsiteY168" fmla="*/ 6019336 h 6858002"/>
              <a:gd name="connsiteX169" fmla="*/ 3448494 w 5848742"/>
              <a:gd name="connsiteY169" fmla="*/ 6019585 h 6858002"/>
              <a:gd name="connsiteX170" fmla="*/ 3565431 w 5848742"/>
              <a:gd name="connsiteY170" fmla="*/ 6039039 h 6858002"/>
              <a:gd name="connsiteX171" fmla="*/ 3578621 w 5848742"/>
              <a:gd name="connsiteY171" fmla="*/ 6043716 h 6858002"/>
              <a:gd name="connsiteX172" fmla="*/ 3584101 w 5848742"/>
              <a:gd name="connsiteY172" fmla="*/ 6048269 h 6858002"/>
              <a:gd name="connsiteX173" fmla="*/ 3571909 w 5848742"/>
              <a:gd name="connsiteY173" fmla="*/ 6053628 h 6858002"/>
              <a:gd name="connsiteX174" fmla="*/ 3546574 w 5848742"/>
              <a:gd name="connsiteY174" fmla="*/ 6055053 h 6858002"/>
              <a:gd name="connsiteX175" fmla="*/ 4524498 w 5848742"/>
              <a:gd name="connsiteY175" fmla="*/ 5959056 h 6858002"/>
              <a:gd name="connsiteX176" fmla="*/ 4528085 w 5848742"/>
              <a:gd name="connsiteY176" fmla="*/ 5964020 h 6858002"/>
              <a:gd name="connsiteX177" fmla="*/ 4516780 w 5848742"/>
              <a:gd name="connsiteY177" fmla="*/ 5967226 h 6858002"/>
              <a:gd name="connsiteX178" fmla="*/ 4511512 w 5848742"/>
              <a:gd name="connsiteY178" fmla="*/ 5963635 h 6858002"/>
              <a:gd name="connsiteX179" fmla="*/ 4520067 w 5848742"/>
              <a:gd name="connsiteY179" fmla="*/ 5959061 h 6858002"/>
              <a:gd name="connsiteX180" fmla="*/ 4524498 w 5848742"/>
              <a:gd name="connsiteY180" fmla="*/ 5959056 h 6858002"/>
              <a:gd name="connsiteX181" fmla="*/ 4507925 w 5848742"/>
              <a:gd name="connsiteY181" fmla="*/ 5958673 h 6858002"/>
              <a:gd name="connsiteX182" fmla="*/ 4511512 w 5848742"/>
              <a:gd name="connsiteY182" fmla="*/ 5963635 h 6858002"/>
              <a:gd name="connsiteX183" fmla="*/ 4500205 w 5848742"/>
              <a:gd name="connsiteY183" fmla="*/ 5966842 h 6858002"/>
              <a:gd name="connsiteX184" fmla="*/ 4494937 w 5848742"/>
              <a:gd name="connsiteY184" fmla="*/ 5963249 h 6858002"/>
              <a:gd name="connsiteX185" fmla="*/ 4503493 w 5848742"/>
              <a:gd name="connsiteY185" fmla="*/ 5958677 h 6858002"/>
              <a:gd name="connsiteX186" fmla="*/ 4507925 w 5848742"/>
              <a:gd name="connsiteY186" fmla="*/ 5958673 h 6858002"/>
              <a:gd name="connsiteX187" fmla="*/ 4473260 w 5848742"/>
              <a:gd name="connsiteY187" fmla="*/ 5956361 h 6858002"/>
              <a:gd name="connsiteX188" fmla="*/ 4494937 w 5848742"/>
              <a:gd name="connsiteY188" fmla="*/ 5963249 h 6858002"/>
              <a:gd name="connsiteX189" fmla="*/ 4470096 w 5848742"/>
              <a:gd name="connsiteY189" fmla="*/ 5964872 h 6858002"/>
              <a:gd name="connsiteX190" fmla="*/ 4451049 w 5848742"/>
              <a:gd name="connsiteY190" fmla="*/ 5959001 h 6858002"/>
              <a:gd name="connsiteX191" fmla="*/ 4473260 w 5848742"/>
              <a:gd name="connsiteY191" fmla="*/ 5956361 h 6858002"/>
              <a:gd name="connsiteX192" fmla="*/ 4694007 w 5848742"/>
              <a:gd name="connsiteY192" fmla="*/ 5951197 h 6858002"/>
              <a:gd name="connsiteX193" fmla="*/ 4698425 w 5848742"/>
              <a:gd name="connsiteY193" fmla="*/ 5957521 h 6858002"/>
              <a:gd name="connsiteX194" fmla="*/ 4694007 w 5848742"/>
              <a:gd name="connsiteY194" fmla="*/ 5951197 h 6858002"/>
              <a:gd name="connsiteX195" fmla="*/ 2402488 w 5848742"/>
              <a:gd name="connsiteY195" fmla="*/ 5934467 h 6858002"/>
              <a:gd name="connsiteX196" fmla="*/ 2406698 w 5848742"/>
              <a:gd name="connsiteY196" fmla="*/ 5938165 h 6858002"/>
              <a:gd name="connsiteX197" fmla="*/ 2401191 w 5848742"/>
              <a:gd name="connsiteY197" fmla="*/ 5935641 h 6858002"/>
              <a:gd name="connsiteX198" fmla="*/ 2391626 w 5848742"/>
              <a:gd name="connsiteY198" fmla="*/ 5931255 h 6858002"/>
              <a:gd name="connsiteX199" fmla="*/ 2401191 w 5848742"/>
              <a:gd name="connsiteY199" fmla="*/ 5935641 h 6858002"/>
              <a:gd name="connsiteX200" fmla="*/ 2396271 w 5848742"/>
              <a:gd name="connsiteY200" fmla="*/ 5940098 h 6858002"/>
              <a:gd name="connsiteX201" fmla="*/ 2392508 w 5848742"/>
              <a:gd name="connsiteY201" fmla="*/ 5938964 h 6858002"/>
              <a:gd name="connsiteX202" fmla="*/ 2395414 w 5848742"/>
              <a:gd name="connsiteY202" fmla="*/ 5940412 h 6858002"/>
              <a:gd name="connsiteX203" fmla="*/ 2396271 w 5848742"/>
              <a:gd name="connsiteY203" fmla="*/ 5940098 h 6858002"/>
              <a:gd name="connsiteX204" fmla="*/ 2433471 w 5848742"/>
              <a:gd name="connsiteY204" fmla="*/ 5952516 h 6858002"/>
              <a:gd name="connsiteX205" fmla="*/ 2467090 w 5848742"/>
              <a:gd name="connsiteY205" fmla="*/ 5964858 h 6858002"/>
              <a:gd name="connsiteX206" fmla="*/ 2491161 w 5848742"/>
              <a:gd name="connsiteY206" fmla="*/ 5970530 h 6858002"/>
              <a:gd name="connsiteX207" fmla="*/ 2450628 w 5848742"/>
              <a:gd name="connsiteY207" fmla="*/ 5950362 h 6858002"/>
              <a:gd name="connsiteX208" fmla="*/ 2438234 w 5848742"/>
              <a:gd name="connsiteY208" fmla="*/ 5944040 h 6858002"/>
              <a:gd name="connsiteX209" fmla="*/ 2429167 w 5848742"/>
              <a:gd name="connsiteY209" fmla="*/ 5938829 h 6858002"/>
              <a:gd name="connsiteX210" fmla="*/ 4727806 w 5848742"/>
              <a:gd name="connsiteY210" fmla="*/ 5926826 h 6858002"/>
              <a:gd name="connsiteX211" fmla="*/ 4732550 w 5848742"/>
              <a:gd name="connsiteY211" fmla="*/ 5933036 h 6858002"/>
              <a:gd name="connsiteX212" fmla="*/ 4727806 w 5848742"/>
              <a:gd name="connsiteY212" fmla="*/ 5926826 h 6858002"/>
              <a:gd name="connsiteX213" fmla="*/ 4705387 w 5848742"/>
              <a:gd name="connsiteY213" fmla="*/ 5924464 h 6858002"/>
              <a:gd name="connsiteX214" fmla="*/ 4727806 w 5848742"/>
              <a:gd name="connsiteY214" fmla="*/ 5926826 h 6858002"/>
              <a:gd name="connsiteX215" fmla="*/ 4709831 w 5848742"/>
              <a:gd name="connsiteY215" fmla="*/ 5926184 h 6858002"/>
              <a:gd name="connsiteX216" fmla="*/ 4137036 w 5848742"/>
              <a:gd name="connsiteY216" fmla="*/ 5922311 h 6858002"/>
              <a:gd name="connsiteX217" fmla="*/ 4135116 w 5848742"/>
              <a:gd name="connsiteY217" fmla="*/ 5925908 h 6858002"/>
              <a:gd name="connsiteX218" fmla="*/ 4162131 w 5848742"/>
              <a:gd name="connsiteY218" fmla="*/ 5932146 h 6858002"/>
              <a:gd name="connsiteX219" fmla="*/ 4137036 w 5848742"/>
              <a:gd name="connsiteY219" fmla="*/ 5922311 h 6858002"/>
              <a:gd name="connsiteX220" fmla="*/ 3410481 w 5848742"/>
              <a:gd name="connsiteY220" fmla="*/ 5904349 h 6858002"/>
              <a:gd name="connsiteX221" fmla="*/ 3417073 w 5848742"/>
              <a:gd name="connsiteY221" fmla="*/ 5918993 h 6858002"/>
              <a:gd name="connsiteX222" fmla="*/ 3403409 w 5848742"/>
              <a:gd name="connsiteY222" fmla="*/ 5912272 h 6858002"/>
              <a:gd name="connsiteX223" fmla="*/ 3410481 w 5848742"/>
              <a:gd name="connsiteY223" fmla="*/ 5904349 h 6858002"/>
              <a:gd name="connsiteX224" fmla="*/ 2602021 w 5848742"/>
              <a:gd name="connsiteY224" fmla="*/ 5859941 h 6858002"/>
              <a:gd name="connsiteX225" fmla="*/ 2604054 w 5848742"/>
              <a:gd name="connsiteY225" fmla="*/ 5864475 h 6858002"/>
              <a:gd name="connsiteX226" fmla="*/ 2620736 w 5848742"/>
              <a:gd name="connsiteY226" fmla="*/ 5881835 h 6858002"/>
              <a:gd name="connsiteX227" fmla="*/ 2637433 w 5848742"/>
              <a:gd name="connsiteY227" fmla="*/ 5885355 h 6858002"/>
              <a:gd name="connsiteX228" fmla="*/ 2664579 w 5848742"/>
              <a:gd name="connsiteY228" fmla="*/ 5877905 h 6858002"/>
              <a:gd name="connsiteX229" fmla="*/ 2647457 w 5848742"/>
              <a:gd name="connsiteY229" fmla="*/ 5872182 h 6858002"/>
              <a:gd name="connsiteX230" fmla="*/ 2627432 w 5848742"/>
              <a:gd name="connsiteY230" fmla="*/ 5866787 h 6858002"/>
              <a:gd name="connsiteX231" fmla="*/ 2628134 w 5848742"/>
              <a:gd name="connsiteY231" fmla="*/ 5867655 h 6858002"/>
              <a:gd name="connsiteX232" fmla="*/ 2611398 w 5848742"/>
              <a:gd name="connsiteY232" fmla="*/ 5865445 h 6858002"/>
              <a:gd name="connsiteX233" fmla="*/ 2604892 w 5848742"/>
              <a:gd name="connsiteY233" fmla="*/ 5860715 h 6858002"/>
              <a:gd name="connsiteX234" fmla="*/ 3859203 w 5848742"/>
              <a:gd name="connsiteY234" fmla="*/ 5857113 h 6858002"/>
              <a:gd name="connsiteX235" fmla="*/ 3859742 w 5848742"/>
              <a:gd name="connsiteY235" fmla="*/ 5857574 h 6858002"/>
              <a:gd name="connsiteX236" fmla="*/ 3859218 w 5848742"/>
              <a:gd name="connsiteY236" fmla="*/ 5857597 h 6858002"/>
              <a:gd name="connsiteX237" fmla="*/ 3860560 w 5848742"/>
              <a:gd name="connsiteY237" fmla="*/ 5857973 h 6858002"/>
              <a:gd name="connsiteX238" fmla="*/ 2442697 w 5848742"/>
              <a:gd name="connsiteY238" fmla="*/ 5827670 h 6858002"/>
              <a:gd name="connsiteX239" fmla="*/ 2443980 w 5848742"/>
              <a:gd name="connsiteY239" fmla="*/ 5828843 h 6858002"/>
              <a:gd name="connsiteX240" fmla="*/ 2454248 w 5848742"/>
              <a:gd name="connsiteY240" fmla="*/ 5835865 h 6858002"/>
              <a:gd name="connsiteX241" fmla="*/ 2511768 w 5848742"/>
              <a:gd name="connsiteY241" fmla="*/ 5855269 h 6858002"/>
              <a:gd name="connsiteX242" fmla="*/ 2548642 w 5848742"/>
              <a:gd name="connsiteY242" fmla="*/ 5864346 h 6858002"/>
              <a:gd name="connsiteX243" fmla="*/ 2522183 w 5848742"/>
              <a:gd name="connsiteY243" fmla="*/ 5850667 h 6858002"/>
              <a:gd name="connsiteX244" fmla="*/ 2487046 w 5848742"/>
              <a:gd name="connsiteY244" fmla="*/ 5834512 h 6858002"/>
              <a:gd name="connsiteX245" fmla="*/ 2477200 w 5848742"/>
              <a:gd name="connsiteY245" fmla="*/ 5832563 h 6858002"/>
              <a:gd name="connsiteX246" fmla="*/ 4173791 w 5848742"/>
              <a:gd name="connsiteY246" fmla="*/ 5808152 h 6858002"/>
              <a:gd name="connsiteX247" fmla="*/ 4185674 w 5848742"/>
              <a:gd name="connsiteY247" fmla="*/ 5814862 h 6858002"/>
              <a:gd name="connsiteX248" fmla="*/ 4170505 w 5848742"/>
              <a:gd name="connsiteY248" fmla="*/ 5816318 h 6858002"/>
              <a:gd name="connsiteX249" fmla="*/ 4157912 w 5848742"/>
              <a:gd name="connsiteY249" fmla="*/ 5812193 h 6858002"/>
              <a:gd name="connsiteX250" fmla="*/ 4173791 w 5848742"/>
              <a:gd name="connsiteY250" fmla="*/ 5808152 h 6858002"/>
              <a:gd name="connsiteX251" fmla="*/ 4187694 w 5848742"/>
              <a:gd name="connsiteY251" fmla="*/ 5793158 h 6858002"/>
              <a:gd name="connsiteX252" fmla="*/ 4194906 w 5848742"/>
              <a:gd name="connsiteY252" fmla="*/ 5794310 h 6858002"/>
              <a:gd name="connsiteX253" fmla="*/ 4188211 w 5848742"/>
              <a:gd name="connsiteY253" fmla="*/ 5795203 h 6858002"/>
              <a:gd name="connsiteX254" fmla="*/ 4318090 w 5848742"/>
              <a:gd name="connsiteY254" fmla="*/ 5780636 h 6858002"/>
              <a:gd name="connsiteX255" fmla="*/ 4341560 w 5848742"/>
              <a:gd name="connsiteY255" fmla="*/ 5785855 h 6858002"/>
              <a:gd name="connsiteX256" fmla="*/ 4329108 w 5848742"/>
              <a:gd name="connsiteY256" fmla="*/ 5788713 h 6858002"/>
              <a:gd name="connsiteX257" fmla="*/ 4315214 w 5848742"/>
              <a:gd name="connsiteY257" fmla="*/ 5784634 h 6858002"/>
              <a:gd name="connsiteX258" fmla="*/ 4318090 w 5848742"/>
              <a:gd name="connsiteY258" fmla="*/ 5780636 h 6858002"/>
              <a:gd name="connsiteX259" fmla="*/ 4088926 w 5848742"/>
              <a:gd name="connsiteY259" fmla="*/ 5753195 h 6858002"/>
              <a:gd name="connsiteX260" fmla="*/ 4095571 w 5848742"/>
              <a:gd name="connsiteY260" fmla="*/ 5756605 h 6858002"/>
              <a:gd name="connsiteX261" fmla="*/ 4102724 w 5848742"/>
              <a:gd name="connsiteY261" fmla="*/ 5759087 h 6858002"/>
              <a:gd name="connsiteX262" fmla="*/ 4152628 w 5848742"/>
              <a:gd name="connsiteY262" fmla="*/ 5767270 h 6858002"/>
              <a:gd name="connsiteX263" fmla="*/ 4135242 w 5848742"/>
              <a:gd name="connsiteY263" fmla="*/ 5762914 h 6858002"/>
              <a:gd name="connsiteX264" fmla="*/ 4088926 w 5848742"/>
              <a:gd name="connsiteY264" fmla="*/ 5753195 h 6858002"/>
              <a:gd name="connsiteX265" fmla="*/ 2374576 w 5848742"/>
              <a:gd name="connsiteY265" fmla="*/ 5703060 h 6858002"/>
              <a:gd name="connsiteX266" fmla="*/ 2390482 w 5848742"/>
              <a:gd name="connsiteY266" fmla="*/ 5712429 h 6858002"/>
              <a:gd name="connsiteX267" fmla="*/ 2441296 w 5848742"/>
              <a:gd name="connsiteY267" fmla="*/ 5743680 h 6858002"/>
              <a:gd name="connsiteX268" fmla="*/ 2443362 w 5848742"/>
              <a:gd name="connsiteY268" fmla="*/ 5750064 h 6858002"/>
              <a:gd name="connsiteX269" fmla="*/ 2574985 w 5848742"/>
              <a:gd name="connsiteY269" fmla="*/ 5775756 h 6858002"/>
              <a:gd name="connsiteX270" fmla="*/ 2547942 w 5848742"/>
              <a:gd name="connsiteY270" fmla="*/ 5764612 h 6858002"/>
              <a:gd name="connsiteX271" fmla="*/ 2499927 w 5848742"/>
              <a:gd name="connsiteY271" fmla="*/ 5745288 h 6858002"/>
              <a:gd name="connsiteX272" fmla="*/ 2446666 w 5848742"/>
              <a:gd name="connsiteY272" fmla="*/ 5715927 h 6858002"/>
              <a:gd name="connsiteX273" fmla="*/ 3775598 w 5848742"/>
              <a:gd name="connsiteY273" fmla="*/ 5702013 h 6858002"/>
              <a:gd name="connsiteX274" fmla="*/ 3816113 w 5848742"/>
              <a:gd name="connsiteY274" fmla="*/ 5726135 h 6858002"/>
              <a:gd name="connsiteX275" fmla="*/ 3997071 w 5848742"/>
              <a:gd name="connsiteY275" fmla="*/ 5749530 h 6858002"/>
              <a:gd name="connsiteX276" fmla="*/ 4061432 w 5848742"/>
              <a:gd name="connsiteY276" fmla="*/ 5754447 h 6858002"/>
              <a:gd name="connsiteX277" fmla="*/ 4002837 w 5848742"/>
              <a:gd name="connsiteY277" fmla="*/ 5729366 h 6858002"/>
              <a:gd name="connsiteX278" fmla="*/ 3984597 w 5848742"/>
              <a:gd name="connsiteY278" fmla="*/ 5723891 h 6858002"/>
              <a:gd name="connsiteX279" fmla="*/ 3888971 w 5848742"/>
              <a:gd name="connsiteY279" fmla="*/ 5713813 h 6858002"/>
              <a:gd name="connsiteX280" fmla="*/ 3775598 w 5848742"/>
              <a:gd name="connsiteY280" fmla="*/ 5702013 h 6858002"/>
              <a:gd name="connsiteX281" fmla="*/ 4068071 w 5848742"/>
              <a:gd name="connsiteY281" fmla="*/ 5688425 h 6858002"/>
              <a:gd name="connsiteX282" fmla="*/ 4132559 w 5848742"/>
              <a:gd name="connsiteY282" fmla="*/ 5711996 h 6858002"/>
              <a:gd name="connsiteX283" fmla="*/ 4246295 w 5848742"/>
              <a:gd name="connsiteY283" fmla="*/ 5729137 h 6858002"/>
              <a:gd name="connsiteX284" fmla="*/ 4256237 w 5848742"/>
              <a:gd name="connsiteY284" fmla="*/ 5731096 h 6858002"/>
              <a:gd name="connsiteX285" fmla="*/ 4237457 w 5848742"/>
              <a:gd name="connsiteY285" fmla="*/ 5723741 h 6858002"/>
              <a:gd name="connsiteX286" fmla="*/ 4162223 w 5848742"/>
              <a:gd name="connsiteY286" fmla="*/ 5698457 h 6858002"/>
              <a:gd name="connsiteX287" fmla="*/ 4152601 w 5848742"/>
              <a:gd name="connsiteY287" fmla="*/ 5697424 h 6858002"/>
              <a:gd name="connsiteX288" fmla="*/ 3987988 w 5848742"/>
              <a:gd name="connsiteY288" fmla="*/ 5565389 h 6858002"/>
              <a:gd name="connsiteX289" fmla="*/ 3991452 w 5848742"/>
              <a:gd name="connsiteY289" fmla="*/ 5573898 h 6858002"/>
              <a:gd name="connsiteX290" fmla="*/ 3993652 w 5848742"/>
              <a:gd name="connsiteY290" fmla="*/ 5579515 h 6858002"/>
              <a:gd name="connsiteX291" fmla="*/ 3994286 w 5848742"/>
              <a:gd name="connsiteY291" fmla="*/ 5581134 h 6858002"/>
              <a:gd name="connsiteX292" fmla="*/ 3994288 w 5848742"/>
              <a:gd name="connsiteY292" fmla="*/ 5581135 h 6858002"/>
              <a:gd name="connsiteX293" fmla="*/ 3991452 w 5848742"/>
              <a:gd name="connsiteY293" fmla="*/ 5573898 h 6858002"/>
              <a:gd name="connsiteX294" fmla="*/ 3987988 w 5848742"/>
              <a:gd name="connsiteY294" fmla="*/ 5565389 h 6858002"/>
              <a:gd name="connsiteX295" fmla="*/ 4645339 w 5848742"/>
              <a:gd name="connsiteY295" fmla="*/ 5529790 h 6858002"/>
              <a:gd name="connsiteX296" fmla="*/ 4664081 w 5848742"/>
              <a:gd name="connsiteY296" fmla="*/ 5536966 h 6858002"/>
              <a:gd name="connsiteX297" fmla="*/ 4654368 w 5848742"/>
              <a:gd name="connsiteY297" fmla="*/ 5534987 h 6858002"/>
              <a:gd name="connsiteX298" fmla="*/ 4650310 w 5848742"/>
              <a:gd name="connsiteY298" fmla="*/ 5532849 h 6858002"/>
              <a:gd name="connsiteX299" fmla="*/ 4645339 w 5848742"/>
              <a:gd name="connsiteY299" fmla="*/ 5529790 h 6858002"/>
              <a:gd name="connsiteX300" fmla="*/ 4826068 w 5848742"/>
              <a:gd name="connsiteY300" fmla="*/ 5502400 h 6858002"/>
              <a:gd name="connsiteX301" fmla="*/ 4828415 w 5848742"/>
              <a:gd name="connsiteY301" fmla="*/ 5508391 h 6858002"/>
              <a:gd name="connsiteX302" fmla="*/ 4826068 w 5848742"/>
              <a:gd name="connsiteY302" fmla="*/ 5502400 h 6858002"/>
              <a:gd name="connsiteX303" fmla="*/ 4772683 w 5848742"/>
              <a:gd name="connsiteY303" fmla="*/ 5491282 h 6858002"/>
              <a:gd name="connsiteX304" fmla="*/ 4762440 w 5848742"/>
              <a:gd name="connsiteY304" fmla="*/ 5491534 h 6858002"/>
              <a:gd name="connsiteX305" fmla="*/ 4772683 w 5848742"/>
              <a:gd name="connsiteY305" fmla="*/ 5491282 h 6858002"/>
              <a:gd name="connsiteX306" fmla="*/ 4794297 w 5848742"/>
              <a:gd name="connsiteY306" fmla="*/ 5488945 h 6858002"/>
              <a:gd name="connsiteX307" fmla="*/ 4797758 w 5848742"/>
              <a:gd name="connsiteY307" fmla="*/ 5497457 h 6858002"/>
              <a:gd name="connsiteX308" fmla="*/ 4794297 w 5848742"/>
              <a:gd name="connsiteY308" fmla="*/ 5488945 h 6858002"/>
              <a:gd name="connsiteX309" fmla="*/ 4257882 w 5848742"/>
              <a:gd name="connsiteY309" fmla="*/ 5435794 h 6858002"/>
              <a:gd name="connsiteX310" fmla="*/ 4256998 w 5848742"/>
              <a:gd name="connsiteY310" fmla="*/ 5443172 h 6858002"/>
              <a:gd name="connsiteX311" fmla="*/ 4276579 w 5848742"/>
              <a:gd name="connsiteY311" fmla="*/ 5447100 h 6858002"/>
              <a:gd name="connsiteX312" fmla="*/ 4294368 w 5848742"/>
              <a:gd name="connsiteY312" fmla="*/ 5449037 h 6858002"/>
              <a:gd name="connsiteX313" fmla="*/ 4613589 w 5848742"/>
              <a:gd name="connsiteY313" fmla="*/ 5214484 h 6858002"/>
              <a:gd name="connsiteX314" fmla="*/ 4655552 w 5848742"/>
              <a:gd name="connsiteY314" fmla="*/ 5233506 h 6858002"/>
              <a:gd name="connsiteX315" fmla="*/ 4644778 w 5848742"/>
              <a:gd name="connsiteY315" fmla="*/ 5232815 h 6858002"/>
              <a:gd name="connsiteX316" fmla="*/ 4613589 w 5848742"/>
              <a:gd name="connsiteY316" fmla="*/ 5214484 h 6858002"/>
              <a:gd name="connsiteX317" fmla="*/ 4341817 w 5848742"/>
              <a:gd name="connsiteY317" fmla="*/ 5214383 h 6858002"/>
              <a:gd name="connsiteX318" fmla="*/ 4331574 w 5848742"/>
              <a:gd name="connsiteY318" fmla="*/ 5214635 h 6858002"/>
              <a:gd name="connsiteX319" fmla="*/ 4341817 w 5848742"/>
              <a:gd name="connsiteY319" fmla="*/ 5214383 h 6858002"/>
              <a:gd name="connsiteX320" fmla="*/ 4975921 w 5848742"/>
              <a:gd name="connsiteY320" fmla="*/ 5163020 h 6858002"/>
              <a:gd name="connsiteX321" fmla="*/ 5122997 w 5848742"/>
              <a:gd name="connsiteY321" fmla="*/ 5175166 h 6858002"/>
              <a:gd name="connsiteX322" fmla="*/ 5139237 w 5848742"/>
              <a:gd name="connsiteY322" fmla="*/ 5181574 h 6858002"/>
              <a:gd name="connsiteX323" fmla="*/ 5157882 w 5848742"/>
              <a:gd name="connsiteY323" fmla="*/ 5190509 h 6858002"/>
              <a:gd name="connsiteX324" fmla="*/ 5086363 w 5848742"/>
              <a:gd name="connsiteY324" fmla="*/ 5189158 h 6858002"/>
              <a:gd name="connsiteX325" fmla="*/ 5018188 w 5848742"/>
              <a:gd name="connsiteY325" fmla="*/ 5185023 h 6858002"/>
              <a:gd name="connsiteX326" fmla="*/ 4989365 w 5848742"/>
              <a:gd name="connsiteY326" fmla="*/ 5169190 h 6858002"/>
              <a:gd name="connsiteX327" fmla="*/ 4362138 w 5848742"/>
              <a:gd name="connsiteY327" fmla="*/ 5149889 h 6858002"/>
              <a:gd name="connsiteX328" fmla="*/ 4354488 w 5848742"/>
              <a:gd name="connsiteY328" fmla="*/ 5157041 h 6858002"/>
              <a:gd name="connsiteX329" fmla="*/ 4357522 w 5848742"/>
              <a:gd name="connsiteY329" fmla="*/ 5154205 h 6858002"/>
              <a:gd name="connsiteX330" fmla="*/ 4485136 w 5848742"/>
              <a:gd name="connsiteY330" fmla="*/ 5114158 h 6858002"/>
              <a:gd name="connsiteX331" fmla="*/ 4477101 w 5848742"/>
              <a:gd name="connsiteY331" fmla="*/ 5118849 h 6858002"/>
              <a:gd name="connsiteX332" fmla="*/ 4485136 w 5848742"/>
              <a:gd name="connsiteY332" fmla="*/ 5114158 h 6858002"/>
              <a:gd name="connsiteX333" fmla="*/ 4551886 w 5848742"/>
              <a:gd name="connsiteY333" fmla="*/ 5105555 h 6858002"/>
              <a:gd name="connsiteX334" fmla="*/ 4589348 w 5848742"/>
              <a:gd name="connsiteY334" fmla="*/ 5107948 h 6858002"/>
              <a:gd name="connsiteX335" fmla="*/ 4760905 w 5848742"/>
              <a:gd name="connsiteY335" fmla="*/ 5141009 h 6858002"/>
              <a:gd name="connsiteX336" fmla="*/ 4846122 w 5848742"/>
              <a:gd name="connsiteY336" fmla="*/ 5149996 h 6858002"/>
              <a:gd name="connsiteX337" fmla="*/ 4844448 w 5848742"/>
              <a:gd name="connsiteY337" fmla="*/ 5151224 h 6858002"/>
              <a:gd name="connsiteX338" fmla="*/ 4886162 w 5848742"/>
              <a:gd name="connsiteY338" fmla="*/ 5170900 h 6858002"/>
              <a:gd name="connsiteX339" fmla="*/ 4901883 w 5848742"/>
              <a:gd name="connsiteY339" fmla="*/ 5177968 h 6858002"/>
              <a:gd name="connsiteX340" fmla="*/ 4874841 w 5848742"/>
              <a:gd name="connsiteY340" fmla="*/ 5176328 h 6858002"/>
              <a:gd name="connsiteX341" fmla="*/ 4698879 w 5848742"/>
              <a:gd name="connsiteY341" fmla="*/ 5160228 h 6858002"/>
              <a:gd name="connsiteX342" fmla="*/ 4637133 w 5848742"/>
              <a:gd name="connsiteY342" fmla="*/ 5134016 h 6858002"/>
              <a:gd name="connsiteX343" fmla="*/ 4452922 w 5848742"/>
              <a:gd name="connsiteY343" fmla="*/ 5103543 h 6858002"/>
              <a:gd name="connsiteX344" fmla="*/ 4444541 w 5848742"/>
              <a:gd name="connsiteY344" fmla="*/ 5108588 h 6858002"/>
              <a:gd name="connsiteX345" fmla="*/ 4452922 w 5848742"/>
              <a:gd name="connsiteY345" fmla="*/ 5103543 h 6858002"/>
              <a:gd name="connsiteX346" fmla="*/ 4340720 w 5848742"/>
              <a:gd name="connsiteY346" fmla="*/ 5039686 h 6858002"/>
              <a:gd name="connsiteX347" fmla="*/ 4354180 w 5848742"/>
              <a:gd name="connsiteY347" fmla="*/ 5041131 h 6858002"/>
              <a:gd name="connsiteX348" fmla="*/ 4476706 w 5848742"/>
              <a:gd name="connsiteY348" fmla="*/ 5070794 h 6858002"/>
              <a:gd name="connsiteX349" fmla="*/ 4466891 w 5848742"/>
              <a:gd name="connsiteY349" fmla="*/ 5076253 h 6858002"/>
              <a:gd name="connsiteX350" fmla="*/ 4461075 w 5848742"/>
              <a:gd name="connsiteY350" fmla="*/ 5077120 h 6858002"/>
              <a:gd name="connsiteX351" fmla="*/ 4833540 w 5848742"/>
              <a:gd name="connsiteY351" fmla="*/ 5021204 h 6858002"/>
              <a:gd name="connsiteX352" fmla="*/ 4886317 w 5848742"/>
              <a:gd name="connsiteY352" fmla="*/ 5041787 h 6858002"/>
              <a:gd name="connsiteX353" fmla="*/ 4940646 w 5848742"/>
              <a:gd name="connsiteY353" fmla="*/ 5065632 h 6858002"/>
              <a:gd name="connsiteX354" fmla="*/ 4923499 w 5848742"/>
              <a:gd name="connsiteY354" fmla="*/ 5065878 h 6858002"/>
              <a:gd name="connsiteX355" fmla="*/ 4909042 w 5848742"/>
              <a:gd name="connsiteY355" fmla="*/ 5065059 h 6858002"/>
              <a:gd name="connsiteX356" fmla="*/ 4794062 w 5848742"/>
              <a:gd name="connsiteY356" fmla="*/ 5023080 h 6858002"/>
              <a:gd name="connsiteX357" fmla="*/ 4806332 w 5848742"/>
              <a:gd name="connsiteY357" fmla="*/ 5023108 h 6858002"/>
              <a:gd name="connsiteX358" fmla="*/ 4142391 w 5848742"/>
              <a:gd name="connsiteY358" fmla="*/ 5015189 h 6858002"/>
              <a:gd name="connsiteX359" fmla="*/ 4141948 w 5848742"/>
              <a:gd name="connsiteY359" fmla="*/ 5017980 h 6858002"/>
              <a:gd name="connsiteX360" fmla="*/ 4162392 w 5848742"/>
              <a:gd name="connsiteY360" fmla="*/ 5020830 h 6858002"/>
              <a:gd name="connsiteX361" fmla="*/ 4165957 w 5848742"/>
              <a:gd name="connsiteY361" fmla="*/ 5020682 h 6858002"/>
              <a:gd name="connsiteX362" fmla="*/ 4148437 w 5848742"/>
              <a:gd name="connsiteY362" fmla="*/ 5016111 h 6858002"/>
              <a:gd name="connsiteX363" fmla="*/ 4104668 w 5848742"/>
              <a:gd name="connsiteY363" fmla="*/ 4962483 h 6858002"/>
              <a:gd name="connsiteX364" fmla="*/ 4109221 w 5848742"/>
              <a:gd name="connsiteY364" fmla="*/ 4964073 h 6858002"/>
              <a:gd name="connsiteX365" fmla="*/ 4110693 w 5848742"/>
              <a:gd name="connsiteY365" fmla="*/ 4964428 h 6858002"/>
              <a:gd name="connsiteX366" fmla="*/ 4259214 w 5848742"/>
              <a:gd name="connsiteY366" fmla="*/ 4954708 h 6858002"/>
              <a:gd name="connsiteX367" fmla="*/ 4253968 w 5848742"/>
              <a:gd name="connsiteY367" fmla="*/ 4959746 h 6858002"/>
              <a:gd name="connsiteX368" fmla="*/ 4253578 w 5848742"/>
              <a:gd name="connsiteY368" fmla="*/ 4960122 h 6858002"/>
              <a:gd name="connsiteX369" fmla="*/ 4250821 w 5848742"/>
              <a:gd name="connsiteY369" fmla="*/ 4962768 h 6858002"/>
              <a:gd name="connsiteX370" fmla="*/ 4250953 w 5848742"/>
              <a:gd name="connsiteY370" fmla="*/ 4962641 h 6858002"/>
              <a:gd name="connsiteX371" fmla="*/ 4253578 w 5848742"/>
              <a:gd name="connsiteY371" fmla="*/ 4960122 h 6858002"/>
              <a:gd name="connsiteX372" fmla="*/ 4454761 w 5848742"/>
              <a:gd name="connsiteY372" fmla="*/ 4918954 h 6858002"/>
              <a:gd name="connsiteX373" fmla="*/ 4528851 w 5848742"/>
              <a:gd name="connsiteY373" fmla="*/ 4927154 h 6858002"/>
              <a:gd name="connsiteX374" fmla="*/ 4584463 w 5848742"/>
              <a:gd name="connsiteY374" fmla="*/ 4928880 h 6858002"/>
              <a:gd name="connsiteX375" fmla="*/ 4722568 w 5848742"/>
              <a:gd name="connsiteY375" fmla="*/ 4977922 h 6858002"/>
              <a:gd name="connsiteX376" fmla="*/ 4743503 w 5848742"/>
              <a:gd name="connsiteY376" fmla="*/ 4986086 h 6858002"/>
              <a:gd name="connsiteX377" fmla="*/ 4729208 w 5848742"/>
              <a:gd name="connsiteY377" fmla="*/ 4985945 h 6858002"/>
              <a:gd name="connsiteX378" fmla="*/ 4690954 w 5848742"/>
              <a:gd name="connsiteY378" fmla="*/ 4986260 h 6858002"/>
              <a:gd name="connsiteX379" fmla="*/ 4691788 w 5848742"/>
              <a:gd name="connsiteY379" fmla="*/ 4987768 h 6858002"/>
              <a:gd name="connsiteX380" fmla="*/ 4624489 w 5848742"/>
              <a:gd name="connsiteY380" fmla="*/ 4964913 h 6858002"/>
              <a:gd name="connsiteX381" fmla="*/ 4483805 w 5848742"/>
              <a:gd name="connsiteY381" fmla="*/ 4930175 h 6858002"/>
              <a:gd name="connsiteX382" fmla="*/ 4690063 w 5848742"/>
              <a:gd name="connsiteY382" fmla="*/ 4893264 h 6858002"/>
              <a:gd name="connsiteX383" fmla="*/ 4700435 w 5848742"/>
              <a:gd name="connsiteY383" fmla="*/ 4894901 h 6858002"/>
              <a:gd name="connsiteX384" fmla="*/ 4701508 w 5848742"/>
              <a:gd name="connsiteY384" fmla="*/ 4896387 h 6858002"/>
              <a:gd name="connsiteX385" fmla="*/ 4690202 w 5848742"/>
              <a:gd name="connsiteY385" fmla="*/ 4899596 h 6858002"/>
              <a:gd name="connsiteX386" fmla="*/ 4684936 w 5848742"/>
              <a:gd name="connsiteY386" fmla="*/ 4896004 h 6858002"/>
              <a:gd name="connsiteX387" fmla="*/ 4676713 w 5848742"/>
              <a:gd name="connsiteY387" fmla="*/ 4891155 h 6858002"/>
              <a:gd name="connsiteX388" fmla="*/ 4682038 w 5848742"/>
              <a:gd name="connsiteY388" fmla="*/ 4891996 h 6858002"/>
              <a:gd name="connsiteX389" fmla="*/ 4684936 w 5848742"/>
              <a:gd name="connsiteY389" fmla="*/ 4896004 h 6858002"/>
              <a:gd name="connsiteX390" fmla="*/ 4673631 w 5848742"/>
              <a:gd name="connsiteY390" fmla="*/ 4899211 h 6858002"/>
              <a:gd name="connsiteX391" fmla="*/ 4668361 w 5848742"/>
              <a:gd name="connsiteY391" fmla="*/ 4895618 h 6858002"/>
              <a:gd name="connsiteX392" fmla="*/ 4646684 w 5848742"/>
              <a:gd name="connsiteY392" fmla="*/ 4888730 h 6858002"/>
              <a:gd name="connsiteX393" fmla="*/ 4668361 w 5848742"/>
              <a:gd name="connsiteY393" fmla="*/ 4895618 h 6858002"/>
              <a:gd name="connsiteX394" fmla="*/ 4643518 w 5848742"/>
              <a:gd name="connsiteY394" fmla="*/ 4897241 h 6858002"/>
              <a:gd name="connsiteX395" fmla="*/ 4624471 w 5848742"/>
              <a:gd name="connsiteY395" fmla="*/ 4891370 h 6858002"/>
              <a:gd name="connsiteX396" fmla="*/ 4646684 w 5848742"/>
              <a:gd name="connsiteY396" fmla="*/ 4888730 h 6858002"/>
              <a:gd name="connsiteX397" fmla="*/ 4403066 w 5848742"/>
              <a:gd name="connsiteY397" fmla="*/ 4882947 h 6858002"/>
              <a:gd name="connsiteX398" fmla="*/ 4407486 w 5848742"/>
              <a:gd name="connsiteY398" fmla="*/ 4889273 h 6858002"/>
              <a:gd name="connsiteX399" fmla="*/ 4403066 w 5848742"/>
              <a:gd name="connsiteY399" fmla="*/ 4882947 h 6858002"/>
              <a:gd name="connsiteX400" fmla="*/ 4374979 w 5848742"/>
              <a:gd name="connsiteY400" fmla="*/ 4879355 h 6858002"/>
              <a:gd name="connsiteX401" fmla="*/ 4379537 w 5848742"/>
              <a:gd name="connsiteY401" fmla="*/ 4886068 h 6858002"/>
              <a:gd name="connsiteX402" fmla="*/ 4374979 w 5848742"/>
              <a:gd name="connsiteY402" fmla="*/ 4879355 h 6858002"/>
              <a:gd name="connsiteX403" fmla="*/ 4668588 w 5848742"/>
              <a:gd name="connsiteY403" fmla="*/ 4862280 h 6858002"/>
              <a:gd name="connsiteX404" fmla="*/ 4687587 w 5848742"/>
              <a:gd name="connsiteY404" fmla="*/ 4868982 h 6858002"/>
              <a:gd name="connsiteX405" fmla="*/ 4689736 w 5848742"/>
              <a:gd name="connsiteY405" fmla="*/ 4874294 h 6858002"/>
              <a:gd name="connsiteX406" fmla="*/ 4649868 w 5848742"/>
              <a:gd name="connsiteY406" fmla="*/ 4873731 h 6858002"/>
              <a:gd name="connsiteX407" fmla="*/ 4653636 w 5848742"/>
              <a:gd name="connsiteY407" fmla="*/ 4862784 h 6858002"/>
              <a:gd name="connsiteX408" fmla="*/ 4668588 w 5848742"/>
              <a:gd name="connsiteY408" fmla="*/ 4862280 h 6858002"/>
              <a:gd name="connsiteX409" fmla="*/ 4322391 w 5848742"/>
              <a:gd name="connsiteY409" fmla="*/ 4853065 h 6858002"/>
              <a:gd name="connsiteX410" fmla="*/ 4310458 w 5848742"/>
              <a:gd name="connsiteY410" fmla="*/ 4854679 h 6858002"/>
              <a:gd name="connsiteX411" fmla="*/ 4308537 w 5848742"/>
              <a:gd name="connsiteY411" fmla="*/ 4858277 h 6858002"/>
              <a:gd name="connsiteX412" fmla="*/ 4335556 w 5848742"/>
              <a:gd name="connsiteY412" fmla="*/ 4864514 h 6858002"/>
              <a:gd name="connsiteX413" fmla="*/ 4333973 w 5848742"/>
              <a:gd name="connsiteY413" fmla="*/ 4855732 h 6858002"/>
              <a:gd name="connsiteX414" fmla="*/ 4325629 w 5848742"/>
              <a:gd name="connsiteY414" fmla="*/ 4853351 h 6858002"/>
              <a:gd name="connsiteX415" fmla="*/ 4656013 w 5848742"/>
              <a:gd name="connsiteY415" fmla="*/ 4709077 h 6858002"/>
              <a:gd name="connsiteX416" fmla="*/ 4717349 w 5848742"/>
              <a:gd name="connsiteY416" fmla="*/ 4717836 h 6858002"/>
              <a:gd name="connsiteX417" fmla="*/ 4773035 w 5848742"/>
              <a:gd name="connsiteY417" fmla="*/ 4725933 h 6858002"/>
              <a:gd name="connsiteX418" fmla="*/ 4773433 w 5848742"/>
              <a:gd name="connsiteY418" fmla="*/ 4726190 h 6858002"/>
              <a:gd name="connsiteX419" fmla="*/ 4742677 w 5848742"/>
              <a:gd name="connsiteY419" fmla="*/ 4721537 h 6858002"/>
              <a:gd name="connsiteX420" fmla="*/ 4676346 w 5848742"/>
              <a:gd name="connsiteY420" fmla="*/ 4718622 h 6858002"/>
              <a:gd name="connsiteX421" fmla="*/ 3838320 w 5848742"/>
              <a:gd name="connsiteY421" fmla="*/ 4684649 h 6858002"/>
              <a:gd name="connsiteX422" fmla="*/ 3830449 w 5848742"/>
              <a:gd name="connsiteY422" fmla="*/ 4691221 h 6858002"/>
              <a:gd name="connsiteX423" fmla="*/ 3838320 w 5848742"/>
              <a:gd name="connsiteY423" fmla="*/ 4684649 h 6858002"/>
              <a:gd name="connsiteX424" fmla="*/ 3864245 w 5848742"/>
              <a:gd name="connsiteY424" fmla="*/ 4689597 h 6858002"/>
              <a:gd name="connsiteX425" fmla="*/ 3870922 w 5848742"/>
              <a:gd name="connsiteY425" fmla="*/ 4688786 h 6858002"/>
              <a:gd name="connsiteX426" fmla="*/ 4429596 w 5848742"/>
              <a:gd name="connsiteY426" fmla="*/ 4622801 h 6858002"/>
              <a:gd name="connsiteX427" fmla="*/ 4417064 w 5848742"/>
              <a:gd name="connsiteY427" fmla="*/ 4625136 h 6858002"/>
              <a:gd name="connsiteX428" fmla="*/ 4434462 w 5848742"/>
              <a:gd name="connsiteY428" fmla="*/ 4632871 h 6858002"/>
              <a:gd name="connsiteX429" fmla="*/ 4455108 w 5848742"/>
              <a:gd name="connsiteY429" fmla="*/ 4632025 h 6858002"/>
              <a:gd name="connsiteX430" fmla="*/ 4451661 w 5848742"/>
              <a:gd name="connsiteY430" fmla="*/ 4625883 h 6858002"/>
              <a:gd name="connsiteX431" fmla="*/ 4429596 w 5848742"/>
              <a:gd name="connsiteY431" fmla="*/ 4622801 h 6858002"/>
              <a:gd name="connsiteX432" fmla="*/ 4489459 w 5848742"/>
              <a:gd name="connsiteY432" fmla="*/ 4546878 h 6858002"/>
              <a:gd name="connsiteX433" fmla="*/ 4489743 w 5848742"/>
              <a:gd name="connsiteY433" fmla="*/ 4547190 h 6858002"/>
              <a:gd name="connsiteX434" fmla="*/ 4492371 w 5848742"/>
              <a:gd name="connsiteY434" fmla="*/ 4547518 h 6858002"/>
              <a:gd name="connsiteX435" fmla="*/ 4492606 w 5848742"/>
              <a:gd name="connsiteY435" fmla="*/ 4547532 h 6858002"/>
              <a:gd name="connsiteX436" fmla="*/ 4521994 w 5848742"/>
              <a:gd name="connsiteY436" fmla="*/ 4545892 h 6858002"/>
              <a:gd name="connsiteX437" fmla="*/ 4522845 w 5848742"/>
              <a:gd name="connsiteY437" fmla="*/ 4546554 h 6858002"/>
              <a:gd name="connsiteX438" fmla="*/ 4523795 w 5848742"/>
              <a:gd name="connsiteY438" fmla="*/ 4549522 h 6858002"/>
              <a:gd name="connsiteX439" fmla="*/ 4534741 w 5848742"/>
              <a:gd name="connsiteY439" fmla="*/ 4550221 h 6858002"/>
              <a:gd name="connsiteX440" fmla="*/ 4962409 w 5848742"/>
              <a:gd name="connsiteY440" fmla="*/ 4451404 h 6858002"/>
              <a:gd name="connsiteX441" fmla="*/ 4961245 w 5848742"/>
              <a:gd name="connsiteY441" fmla="*/ 4453214 h 6858002"/>
              <a:gd name="connsiteX442" fmla="*/ 4961244 w 5848742"/>
              <a:gd name="connsiteY442" fmla="*/ 4453213 h 6858002"/>
              <a:gd name="connsiteX443" fmla="*/ 4788978 w 5848742"/>
              <a:gd name="connsiteY443" fmla="*/ 4383453 h 6858002"/>
              <a:gd name="connsiteX444" fmla="*/ 4782399 w 5848742"/>
              <a:gd name="connsiteY444" fmla="*/ 4384271 h 6858002"/>
              <a:gd name="connsiteX445" fmla="*/ 4780499 w 5848742"/>
              <a:gd name="connsiteY445" fmla="*/ 4384385 h 6858002"/>
              <a:gd name="connsiteX446" fmla="*/ 4793071 w 5848742"/>
              <a:gd name="connsiteY446" fmla="*/ 4383003 h 6858002"/>
              <a:gd name="connsiteX447" fmla="*/ 4788978 w 5848742"/>
              <a:gd name="connsiteY447" fmla="*/ 4383453 h 6858002"/>
              <a:gd name="connsiteX448" fmla="*/ 4792497 w 5848742"/>
              <a:gd name="connsiteY448" fmla="*/ 4383014 h 6858002"/>
              <a:gd name="connsiteX449" fmla="*/ 3994347 w 5848742"/>
              <a:gd name="connsiteY449" fmla="*/ 4201047 h 6858002"/>
              <a:gd name="connsiteX450" fmla="*/ 3993152 w 5848742"/>
              <a:gd name="connsiteY450" fmla="*/ 4203883 h 6858002"/>
              <a:gd name="connsiteX451" fmla="*/ 3985565 w 5848742"/>
              <a:gd name="connsiteY451" fmla="*/ 4203148 h 6858002"/>
              <a:gd name="connsiteX452" fmla="*/ 3996204 w 5848742"/>
              <a:gd name="connsiteY452" fmla="*/ 4196634 h 6858002"/>
              <a:gd name="connsiteX453" fmla="*/ 4010492 w 5848742"/>
              <a:gd name="connsiteY453" fmla="*/ 4197179 h 6858002"/>
              <a:gd name="connsiteX454" fmla="*/ 3994347 w 5848742"/>
              <a:gd name="connsiteY454" fmla="*/ 4201047 h 6858002"/>
              <a:gd name="connsiteX455" fmla="*/ 3723175 w 5848742"/>
              <a:gd name="connsiteY455" fmla="*/ 4107215 h 6858002"/>
              <a:gd name="connsiteX456" fmla="*/ 3762845 w 5848742"/>
              <a:gd name="connsiteY456" fmla="*/ 4109974 h 6858002"/>
              <a:gd name="connsiteX457" fmla="*/ 3686039 w 5848742"/>
              <a:gd name="connsiteY457" fmla="*/ 4119941 h 6858002"/>
              <a:gd name="connsiteX458" fmla="*/ 3723175 w 5848742"/>
              <a:gd name="connsiteY458" fmla="*/ 4107215 h 6858002"/>
              <a:gd name="connsiteX459" fmla="*/ 3766542 w 5848742"/>
              <a:gd name="connsiteY459" fmla="*/ 4104031 h 6858002"/>
              <a:gd name="connsiteX460" fmla="*/ 3765041 w 5848742"/>
              <a:gd name="connsiteY460" fmla="*/ 4106446 h 6858002"/>
              <a:gd name="connsiteX461" fmla="*/ 3762845 w 5848742"/>
              <a:gd name="connsiteY461" fmla="*/ 4109974 h 6858002"/>
              <a:gd name="connsiteX462" fmla="*/ 3847999 w 5848742"/>
              <a:gd name="connsiteY462" fmla="*/ 4102073 h 6858002"/>
              <a:gd name="connsiteX463" fmla="*/ 3862667 w 5848742"/>
              <a:gd name="connsiteY463" fmla="*/ 4105701 h 6858002"/>
              <a:gd name="connsiteX464" fmla="*/ 3847999 w 5848742"/>
              <a:gd name="connsiteY464" fmla="*/ 4102073 h 6858002"/>
              <a:gd name="connsiteX465" fmla="*/ 3769431 w 5848742"/>
              <a:gd name="connsiteY465" fmla="*/ 4099386 h 6858002"/>
              <a:gd name="connsiteX466" fmla="*/ 3768699 w 5848742"/>
              <a:gd name="connsiteY466" fmla="*/ 4100563 h 6858002"/>
              <a:gd name="connsiteX467" fmla="*/ 3766542 w 5848742"/>
              <a:gd name="connsiteY467" fmla="*/ 4104031 h 6858002"/>
              <a:gd name="connsiteX468" fmla="*/ 3600380 w 5848742"/>
              <a:gd name="connsiteY468" fmla="*/ 4096471 h 6858002"/>
              <a:gd name="connsiteX469" fmla="*/ 3607741 w 5848742"/>
              <a:gd name="connsiteY469" fmla="*/ 4111559 h 6858002"/>
              <a:gd name="connsiteX470" fmla="*/ 3593977 w 5848742"/>
              <a:gd name="connsiteY470" fmla="*/ 4103739 h 6858002"/>
              <a:gd name="connsiteX471" fmla="*/ 3600380 w 5848742"/>
              <a:gd name="connsiteY471" fmla="*/ 4096471 h 6858002"/>
              <a:gd name="connsiteX472" fmla="*/ 3817354 w 5848742"/>
              <a:gd name="connsiteY472" fmla="*/ 4092065 h 6858002"/>
              <a:gd name="connsiteX473" fmla="*/ 3810931 w 5848742"/>
              <a:gd name="connsiteY473" fmla="*/ 4102052 h 6858002"/>
              <a:gd name="connsiteX474" fmla="*/ 3817354 w 5848742"/>
              <a:gd name="connsiteY474" fmla="*/ 4092065 h 6858002"/>
              <a:gd name="connsiteX475" fmla="*/ 4764849 w 5848742"/>
              <a:gd name="connsiteY475" fmla="*/ 4057053 h 6858002"/>
              <a:gd name="connsiteX476" fmla="*/ 4786779 w 5848742"/>
              <a:gd name="connsiteY476" fmla="*/ 4060659 h 6858002"/>
              <a:gd name="connsiteX477" fmla="*/ 4783516 w 5848742"/>
              <a:gd name="connsiteY477" fmla="*/ 4063475 h 6858002"/>
              <a:gd name="connsiteX478" fmla="*/ 4733184 w 5848742"/>
              <a:gd name="connsiteY478" fmla="*/ 4052542 h 6858002"/>
              <a:gd name="connsiteX479" fmla="*/ 4719200 w 5848742"/>
              <a:gd name="connsiteY479" fmla="*/ 4055610 h 6858002"/>
              <a:gd name="connsiteX480" fmla="*/ 4733184 w 5848742"/>
              <a:gd name="connsiteY480" fmla="*/ 4052542 h 6858002"/>
              <a:gd name="connsiteX481" fmla="*/ 4513962 w 5848742"/>
              <a:gd name="connsiteY481" fmla="*/ 3879621 h 6858002"/>
              <a:gd name="connsiteX482" fmla="*/ 4528632 w 5848742"/>
              <a:gd name="connsiteY482" fmla="*/ 3883250 h 6858002"/>
              <a:gd name="connsiteX483" fmla="*/ 4513962 w 5848742"/>
              <a:gd name="connsiteY483" fmla="*/ 3879621 h 6858002"/>
              <a:gd name="connsiteX484" fmla="*/ 5052149 w 5848742"/>
              <a:gd name="connsiteY484" fmla="*/ 3619307 h 6858002"/>
              <a:gd name="connsiteX485" fmla="*/ 5050576 w 5848742"/>
              <a:gd name="connsiteY485" fmla="*/ 3625185 h 6858002"/>
              <a:gd name="connsiteX486" fmla="*/ 5051275 w 5848742"/>
              <a:gd name="connsiteY486" fmla="*/ 3622572 h 6858002"/>
              <a:gd name="connsiteX487" fmla="*/ 5052672 w 5848742"/>
              <a:gd name="connsiteY487" fmla="*/ 3617347 h 6858002"/>
              <a:gd name="connsiteX488" fmla="*/ 5052149 w 5848742"/>
              <a:gd name="connsiteY488" fmla="*/ 3619307 h 6858002"/>
              <a:gd name="connsiteX489" fmla="*/ 5052440 w 5848742"/>
              <a:gd name="connsiteY489" fmla="*/ 3618216 h 6858002"/>
              <a:gd name="connsiteX490" fmla="*/ 5052672 w 5848742"/>
              <a:gd name="connsiteY490" fmla="*/ 3617347 h 6858002"/>
              <a:gd name="connsiteX491" fmla="*/ 5543320 w 5848742"/>
              <a:gd name="connsiteY491" fmla="*/ 3578966 h 6858002"/>
              <a:gd name="connsiteX492" fmla="*/ 5543893 w 5848742"/>
              <a:gd name="connsiteY492" fmla="*/ 3579032 h 6858002"/>
              <a:gd name="connsiteX493" fmla="*/ 5543056 w 5848742"/>
              <a:gd name="connsiteY493" fmla="*/ 3579328 h 6858002"/>
              <a:gd name="connsiteX494" fmla="*/ 5542829 w 5848742"/>
              <a:gd name="connsiteY494" fmla="*/ 3579196 h 6858002"/>
              <a:gd name="connsiteX495" fmla="*/ 5569127 w 5848742"/>
              <a:gd name="connsiteY495" fmla="*/ 3568937 h 6858002"/>
              <a:gd name="connsiteX496" fmla="*/ 5559301 w 5848742"/>
              <a:gd name="connsiteY496" fmla="*/ 3573580 h 6858002"/>
              <a:gd name="connsiteX497" fmla="*/ 5555134 w 5848742"/>
              <a:gd name="connsiteY497" fmla="*/ 3575055 h 6858002"/>
              <a:gd name="connsiteX498" fmla="*/ 5551740 w 5848742"/>
              <a:gd name="connsiteY498" fmla="*/ 3575023 h 6858002"/>
              <a:gd name="connsiteX499" fmla="*/ 5562989 w 5848742"/>
              <a:gd name="connsiteY499" fmla="*/ 3569754 h 6858002"/>
              <a:gd name="connsiteX500" fmla="*/ 5564384 w 5848742"/>
              <a:gd name="connsiteY500" fmla="*/ 3569402 h 6858002"/>
              <a:gd name="connsiteX501" fmla="*/ 4797728 w 5848742"/>
              <a:gd name="connsiteY501" fmla="*/ 3551802 h 6858002"/>
              <a:gd name="connsiteX502" fmla="*/ 4791872 w 5848742"/>
              <a:gd name="connsiteY502" fmla="*/ 3561218 h 6858002"/>
              <a:gd name="connsiteX503" fmla="*/ 4795987 w 5848742"/>
              <a:gd name="connsiteY503" fmla="*/ 3554599 h 6858002"/>
              <a:gd name="connsiteX504" fmla="*/ 4798458 w 5848742"/>
              <a:gd name="connsiteY504" fmla="*/ 3550629 h 6858002"/>
              <a:gd name="connsiteX505" fmla="*/ 4797728 w 5848742"/>
              <a:gd name="connsiteY505" fmla="*/ 3551802 h 6858002"/>
              <a:gd name="connsiteX506" fmla="*/ 4798354 w 5848742"/>
              <a:gd name="connsiteY506" fmla="*/ 3550795 h 6858002"/>
              <a:gd name="connsiteX507" fmla="*/ 4798458 w 5848742"/>
              <a:gd name="connsiteY507" fmla="*/ 3550629 h 6858002"/>
              <a:gd name="connsiteX508" fmla="*/ 5273818 w 5848742"/>
              <a:gd name="connsiteY508" fmla="*/ 3548727 h 6858002"/>
              <a:gd name="connsiteX509" fmla="*/ 5386774 w 5848742"/>
              <a:gd name="connsiteY509" fmla="*/ 3561769 h 6858002"/>
              <a:gd name="connsiteX510" fmla="*/ 5459347 w 5848742"/>
              <a:gd name="connsiteY510" fmla="*/ 3557008 h 6858002"/>
              <a:gd name="connsiteX511" fmla="*/ 5502492 w 5848742"/>
              <a:gd name="connsiteY511" fmla="*/ 3558803 h 6858002"/>
              <a:gd name="connsiteX512" fmla="*/ 5453644 w 5848742"/>
              <a:gd name="connsiteY512" fmla="*/ 3578838 h 6858002"/>
              <a:gd name="connsiteX513" fmla="*/ 5430097 w 5848742"/>
              <a:gd name="connsiteY513" fmla="*/ 3578520 h 6858002"/>
              <a:gd name="connsiteX514" fmla="*/ 5243284 w 5848742"/>
              <a:gd name="connsiteY514" fmla="*/ 3552968 h 6858002"/>
              <a:gd name="connsiteX515" fmla="*/ 5273818 w 5848742"/>
              <a:gd name="connsiteY515" fmla="*/ 3548727 h 6858002"/>
              <a:gd name="connsiteX516" fmla="*/ 5176479 w 5848742"/>
              <a:gd name="connsiteY516" fmla="*/ 3532469 h 6858002"/>
              <a:gd name="connsiteX517" fmla="*/ 5177187 w 5848742"/>
              <a:gd name="connsiteY517" fmla="*/ 3542323 h 6858002"/>
              <a:gd name="connsiteX518" fmla="*/ 5168358 w 5848742"/>
              <a:gd name="connsiteY518" fmla="*/ 3546762 h 6858002"/>
              <a:gd name="connsiteX519" fmla="*/ 5176479 w 5848742"/>
              <a:gd name="connsiteY519" fmla="*/ 3532469 h 6858002"/>
              <a:gd name="connsiteX520" fmla="*/ 5519246 w 5848742"/>
              <a:gd name="connsiteY520" fmla="*/ 3524774 h 6858002"/>
              <a:gd name="connsiteX521" fmla="*/ 5527820 w 5848742"/>
              <a:gd name="connsiteY521" fmla="*/ 3525555 h 6858002"/>
              <a:gd name="connsiteX522" fmla="*/ 5467269 w 5848742"/>
              <a:gd name="connsiteY522" fmla="*/ 3539701 h 6858002"/>
              <a:gd name="connsiteX523" fmla="*/ 5452954 w 5848742"/>
              <a:gd name="connsiteY523" fmla="*/ 3537014 h 6858002"/>
              <a:gd name="connsiteX524" fmla="*/ 5461188 w 5848742"/>
              <a:gd name="connsiteY524" fmla="*/ 3533988 h 6858002"/>
              <a:gd name="connsiteX525" fmla="*/ 5490102 w 5848742"/>
              <a:gd name="connsiteY525" fmla="*/ 3530305 h 6858002"/>
              <a:gd name="connsiteX526" fmla="*/ 5519246 w 5848742"/>
              <a:gd name="connsiteY526" fmla="*/ 3524774 h 6858002"/>
              <a:gd name="connsiteX527" fmla="*/ 5058706 w 5848742"/>
              <a:gd name="connsiteY527" fmla="*/ 3519122 h 6858002"/>
              <a:gd name="connsiteX528" fmla="*/ 5050502 w 5848742"/>
              <a:gd name="connsiteY528" fmla="*/ 3524891 h 6858002"/>
              <a:gd name="connsiteX529" fmla="*/ 5058706 w 5848742"/>
              <a:gd name="connsiteY529" fmla="*/ 3519122 h 6858002"/>
              <a:gd name="connsiteX530" fmla="*/ 4516174 w 5848742"/>
              <a:gd name="connsiteY530" fmla="*/ 3469854 h 6858002"/>
              <a:gd name="connsiteX531" fmla="*/ 4509862 w 5848742"/>
              <a:gd name="connsiteY531" fmla="*/ 3472029 h 6858002"/>
              <a:gd name="connsiteX532" fmla="*/ 4500691 w 5848742"/>
              <a:gd name="connsiteY532" fmla="*/ 3480073 h 6858002"/>
              <a:gd name="connsiteX533" fmla="*/ 4651471 w 5848742"/>
              <a:gd name="connsiteY533" fmla="*/ 3486684 h 6858002"/>
              <a:gd name="connsiteX534" fmla="*/ 4667362 w 5848742"/>
              <a:gd name="connsiteY534" fmla="*/ 3485427 h 6858002"/>
              <a:gd name="connsiteX535" fmla="*/ 3840602 w 5848742"/>
              <a:gd name="connsiteY535" fmla="*/ 3469306 h 6858002"/>
              <a:gd name="connsiteX536" fmla="*/ 3761297 w 5848742"/>
              <a:gd name="connsiteY536" fmla="*/ 3479162 h 6858002"/>
              <a:gd name="connsiteX537" fmla="*/ 3679210 w 5848742"/>
              <a:gd name="connsiteY537" fmla="*/ 3492771 h 6858002"/>
              <a:gd name="connsiteX538" fmla="*/ 3703795 w 5848742"/>
              <a:gd name="connsiteY538" fmla="*/ 3498615 h 6858002"/>
              <a:gd name="connsiteX539" fmla="*/ 3724697 w 5848742"/>
              <a:gd name="connsiteY539" fmla="*/ 3502202 h 6858002"/>
              <a:gd name="connsiteX540" fmla="*/ 3896983 w 5848742"/>
              <a:gd name="connsiteY540" fmla="*/ 3484464 h 6858002"/>
              <a:gd name="connsiteX541" fmla="*/ 3879358 w 5848742"/>
              <a:gd name="connsiteY541" fmla="*/ 3480552 h 6858002"/>
              <a:gd name="connsiteX542" fmla="*/ 4935553 w 5848742"/>
              <a:gd name="connsiteY542" fmla="*/ 3468315 h 6858002"/>
              <a:gd name="connsiteX543" fmla="*/ 4952013 w 5848742"/>
              <a:gd name="connsiteY543" fmla="*/ 3468938 h 6858002"/>
              <a:gd name="connsiteX544" fmla="*/ 4955779 w 5848742"/>
              <a:gd name="connsiteY544" fmla="*/ 3474569 h 6858002"/>
              <a:gd name="connsiteX545" fmla="*/ 4933898 w 5848742"/>
              <a:gd name="connsiteY545" fmla="*/ 3470908 h 6858002"/>
              <a:gd name="connsiteX546" fmla="*/ 4932154 w 5848742"/>
              <a:gd name="connsiteY546" fmla="*/ 3469501 h 6858002"/>
              <a:gd name="connsiteX547" fmla="*/ 4523357 w 5848742"/>
              <a:gd name="connsiteY547" fmla="*/ 3431933 h 6858002"/>
              <a:gd name="connsiteX548" fmla="*/ 4515669 w 5848742"/>
              <a:gd name="connsiteY548" fmla="*/ 3439221 h 6858002"/>
              <a:gd name="connsiteX549" fmla="*/ 4523357 w 5848742"/>
              <a:gd name="connsiteY549" fmla="*/ 3431933 h 6858002"/>
              <a:gd name="connsiteX550" fmla="*/ 4214057 w 5848742"/>
              <a:gd name="connsiteY550" fmla="*/ 3429080 h 6858002"/>
              <a:gd name="connsiteX551" fmla="*/ 4007356 w 5848742"/>
              <a:gd name="connsiteY551" fmla="*/ 3448581 h 6858002"/>
              <a:gd name="connsiteX552" fmla="*/ 3975896 w 5848742"/>
              <a:gd name="connsiteY552" fmla="*/ 3452490 h 6858002"/>
              <a:gd name="connsiteX553" fmla="*/ 3996452 w 5848742"/>
              <a:gd name="connsiteY553" fmla="*/ 3456909 h 6858002"/>
              <a:gd name="connsiteX554" fmla="*/ 4051340 w 5848742"/>
              <a:gd name="connsiteY554" fmla="*/ 3469638 h 6858002"/>
              <a:gd name="connsiteX555" fmla="*/ 4049885 w 5848742"/>
              <a:gd name="connsiteY555" fmla="*/ 3471337 h 6858002"/>
              <a:gd name="connsiteX556" fmla="*/ 4150433 w 5848742"/>
              <a:gd name="connsiteY556" fmla="*/ 3463193 h 6858002"/>
              <a:gd name="connsiteX557" fmla="*/ 4358406 w 5848742"/>
              <a:gd name="connsiteY557" fmla="*/ 3463180 h 6858002"/>
              <a:gd name="connsiteX558" fmla="*/ 4402030 w 5848742"/>
              <a:gd name="connsiteY558" fmla="*/ 3457896 h 6858002"/>
              <a:gd name="connsiteX559" fmla="*/ 4294220 w 5848742"/>
              <a:gd name="connsiteY559" fmla="*/ 3444737 h 6858002"/>
              <a:gd name="connsiteX560" fmla="*/ 4482407 w 5848742"/>
              <a:gd name="connsiteY560" fmla="*/ 3427574 h 6858002"/>
              <a:gd name="connsiteX561" fmla="*/ 4474982 w 5848742"/>
              <a:gd name="connsiteY561" fmla="*/ 3434402 h 6858002"/>
              <a:gd name="connsiteX562" fmla="*/ 4482407 w 5848742"/>
              <a:gd name="connsiteY562" fmla="*/ 3427574 h 6858002"/>
              <a:gd name="connsiteX563" fmla="*/ 4598664 w 5848742"/>
              <a:gd name="connsiteY563" fmla="*/ 3413904 h 6858002"/>
              <a:gd name="connsiteX564" fmla="*/ 4603363 w 5848742"/>
              <a:gd name="connsiteY564" fmla="*/ 3414572 h 6858002"/>
              <a:gd name="connsiteX565" fmla="*/ 4620228 w 5848742"/>
              <a:gd name="connsiteY565" fmla="*/ 3420521 h 6858002"/>
              <a:gd name="connsiteX566" fmla="*/ 4622375 w 5848742"/>
              <a:gd name="connsiteY566" fmla="*/ 3425832 h 6858002"/>
              <a:gd name="connsiteX567" fmla="*/ 4582507 w 5848742"/>
              <a:gd name="connsiteY567" fmla="*/ 3425270 h 6858002"/>
              <a:gd name="connsiteX568" fmla="*/ 4586276 w 5848742"/>
              <a:gd name="connsiteY568" fmla="*/ 3414323 h 6858002"/>
              <a:gd name="connsiteX569" fmla="*/ 4969710 w 5848742"/>
              <a:gd name="connsiteY569" fmla="*/ 3270451 h 6858002"/>
              <a:gd name="connsiteX570" fmla="*/ 4990681 w 5848742"/>
              <a:gd name="connsiteY570" fmla="*/ 3272991 h 6858002"/>
              <a:gd name="connsiteX571" fmla="*/ 4989742 w 5848742"/>
              <a:gd name="connsiteY571" fmla="*/ 3273387 h 6858002"/>
              <a:gd name="connsiteX572" fmla="*/ 4971103 w 5848742"/>
              <a:gd name="connsiteY572" fmla="*/ 3270734 h 6858002"/>
              <a:gd name="connsiteX573" fmla="*/ 4999936 w 5848742"/>
              <a:gd name="connsiteY573" fmla="*/ 3258391 h 6858002"/>
              <a:gd name="connsiteX574" fmla="*/ 5014519 w 5848742"/>
              <a:gd name="connsiteY574" fmla="*/ 3261661 h 6858002"/>
              <a:gd name="connsiteX575" fmla="*/ 4992700 w 5848742"/>
              <a:gd name="connsiteY575" fmla="*/ 3260284 h 6858002"/>
              <a:gd name="connsiteX576" fmla="*/ 3770959 w 5848742"/>
              <a:gd name="connsiteY576" fmla="*/ 3236188 h 6858002"/>
              <a:gd name="connsiteX577" fmla="*/ 3763088 w 5848742"/>
              <a:gd name="connsiteY577" fmla="*/ 3242761 h 6858002"/>
              <a:gd name="connsiteX578" fmla="*/ 3770959 w 5848742"/>
              <a:gd name="connsiteY578" fmla="*/ 3236188 h 6858002"/>
              <a:gd name="connsiteX579" fmla="*/ 3796885 w 5848742"/>
              <a:gd name="connsiteY579" fmla="*/ 3241136 h 6858002"/>
              <a:gd name="connsiteX580" fmla="*/ 3803562 w 5848742"/>
              <a:gd name="connsiteY580" fmla="*/ 3240326 h 6858002"/>
              <a:gd name="connsiteX581" fmla="*/ 4533424 w 5848742"/>
              <a:gd name="connsiteY581" fmla="*/ 3193608 h 6858002"/>
              <a:gd name="connsiteX582" fmla="*/ 4518612 w 5848742"/>
              <a:gd name="connsiteY582" fmla="*/ 3199915 h 6858002"/>
              <a:gd name="connsiteX583" fmla="*/ 4533424 w 5848742"/>
              <a:gd name="connsiteY583" fmla="*/ 3193608 h 6858002"/>
              <a:gd name="connsiteX584" fmla="*/ 4362236 w 5848742"/>
              <a:gd name="connsiteY584" fmla="*/ 3174342 h 6858002"/>
              <a:gd name="connsiteX585" fmla="*/ 4349705 w 5848742"/>
              <a:gd name="connsiteY585" fmla="*/ 3176675 h 6858002"/>
              <a:gd name="connsiteX586" fmla="*/ 4367101 w 5848742"/>
              <a:gd name="connsiteY586" fmla="*/ 3184411 h 6858002"/>
              <a:gd name="connsiteX587" fmla="*/ 4387749 w 5848742"/>
              <a:gd name="connsiteY587" fmla="*/ 3183564 h 6858002"/>
              <a:gd name="connsiteX588" fmla="*/ 4384299 w 5848742"/>
              <a:gd name="connsiteY588" fmla="*/ 3177424 h 6858002"/>
              <a:gd name="connsiteX589" fmla="*/ 4362236 w 5848742"/>
              <a:gd name="connsiteY589" fmla="*/ 3174342 h 6858002"/>
              <a:gd name="connsiteX590" fmla="*/ 4895048 w 5848742"/>
              <a:gd name="connsiteY590" fmla="*/ 3002944 h 6858002"/>
              <a:gd name="connsiteX591" fmla="*/ 4892728 w 5848742"/>
              <a:gd name="connsiteY591" fmla="*/ 3006550 h 6858002"/>
              <a:gd name="connsiteX592" fmla="*/ 4892726 w 5848742"/>
              <a:gd name="connsiteY592" fmla="*/ 3006550 h 6858002"/>
              <a:gd name="connsiteX593" fmla="*/ 4894946 w 5848742"/>
              <a:gd name="connsiteY593" fmla="*/ 3003099 h 6858002"/>
              <a:gd name="connsiteX594" fmla="*/ 4895048 w 5848742"/>
              <a:gd name="connsiteY594" fmla="*/ 3002944 h 6858002"/>
              <a:gd name="connsiteX595" fmla="*/ 4593005 w 5848742"/>
              <a:gd name="connsiteY595" fmla="*/ 2931704 h 6858002"/>
              <a:gd name="connsiteX596" fmla="*/ 4624182 w 5848742"/>
              <a:gd name="connsiteY596" fmla="*/ 2936397 h 6858002"/>
              <a:gd name="connsiteX597" fmla="*/ 4560682 w 5848742"/>
              <a:gd name="connsiteY597" fmla="*/ 2937556 h 6858002"/>
              <a:gd name="connsiteX598" fmla="*/ 4481838 w 5848742"/>
              <a:gd name="connsiteY598" fmla="*/ 2941970 h 6858002"/>
              <a:gd name="connsiteX599" fmla="*/ 4455862 w 5848742"/>
              <a:gd name="connsiteY599" fmla="*/ 2946058 h 6858002"/>
              <a:gd name="connsiteX600" fmla="*/ 4440202 w 5848742"/>
              <a:gd name="connsiteY600" fmla="*/ 2943857 h 6858002"/>
              <a:gd name="connsiteX601" fmla="*/ 4509524 w 5848742"/>
              <a:gd name="connsiteY601" fmla="*/ 2938241 h 6858002"/>
              <a:gd name="connsiteX602" fmla="*/ 4788123 w 5848742"/>
              <a:gd name="connsiteY602" fmla="*/ 2909220 h 6858002"/>
              <a:gd name="connsiteX603" fmla="*/ 4803420 w 5848742"/>
              <a:gd name="connsiteY603" fmla="*/ 2915658 h 6858002"/>
              <a:gd name="connsiteX604" fmla="*/ 4786323 w 5848742"/>
              <a:gd name="connsiteY604" fmla="*/ 2924669 h 6858002"/>
              <a:gd name="connsiteX605" fmla="*/ 4749359 w 5848742"/>
              <a:gd name="connsiteY605" fmla="*/ 2931355 h 6858002"/>
              <a:gd name="connsiteX606" fmla="*/ 4691959 w 5848742"/>
              <a:gd name="connsiteY606" fmla="*/ 2925679 h 6858002"/>
              <a:gd name="connsiteX607" fmla="*/ 4695619 w 5848742"/>
              <a:gd name="connsiteY607" fmla="*/ 2924714 h 6858002"/>
              <a:gd name="connsiteX608" fmla="*/ 4788123 w 5848742"/>
              <a:gd name="connsiteY608" fmla="*/ 2909220 h 6858002"/>
              <a:gd name="connsiteX609" fmla="*/ 3926987 w 5848742"/>
              <a:gd name="connsiteY609" fmla="*/ 2752585 h 6858002"/>
              <a:gd name="connsiteX610" fmla="*/ 3925793 w 5848742"/>
              <a:gd name="connsiteY610" fmla="*/ 2755421 h 6858002"/>
              <a:gd name="connsiteX611" fmla="*/ 3918204 w 5848742"/>
              <a:gd name="connsiteY611" fmla="*/ 2754688 h 6858002"/>
              <a:gd name="connsiteX612" fmla="*/ 3928844 w 5848742"/>
              <a:gd name="connsiteY612" fmla="*/ 2748174 h 6858002"/>
              <a:gd name="connsiteX613" fmla="*/ 3943132 w 5848742"/>
              <a:gd name="connsiteY613" fmla="*/ 2748718 h 6858002"/>
              <a:gd name="connsiteX614" fmla="*/ 3926987 w 5848742"/>
              <a:gd name="connsiteY614" fmla="*/ 2752585 h 6858002"/>
              <a:gd name="connsiteX615" fmla="*/ 3655814 w 5848742"/>
              <a:gd name="connsiteY615" fmla="*/ 2658755 h 6858002"/>
              <a:gd name="connsiteX616" fmla="*/ 3695484 w 5848742"/>
              <a:gd name="connsiteY616" fmla="*/ 2661514 h 6858002"/>
              <a:gd name="connsiteX617" fmla="*/ 3618677 w 5848742"/>
              <a:gd name="connsiteY617" fmla="*/ 2671480 h 6858002"/>
              <a:gd name="connsiteX618" fmla="*/ 3655814 w 5848742"/>
              <a:gd name="connsiteY618" fmla="*/ 2658755 h 6858002"/>
              <a:gd name="connsiteX619" fmla="*/ 3780637 w 5848742"/>
              <a:gd name="connsiteY619" fmla="*/ 2653611 h 6858002"/>
              <a:gd name="connsiteX620" fmla="*/ 3795307 w 5848742"/>
              <a:gd name="connsiteY620" fmla="*/ 2657239 h 6858002"/>
              <a:gd name="connsiteX621" fmla="*/ 3780637 w 5848742"/>
              <a:gd name="connsiteY621" fmla="*/ 2653611 h 6858002"/>
              <a:gd name="connsiteX622" fmla="*/ 3700423 w 5848742"/>
              <a:gd name="connsiteY622" fmla="*/ 2653574 h 6858002"/>
              <a:gd name="connsiteX623" fmla="*/ 3695484 w 5848742"/>
              <a:gd name="connsiteY623" fmla="*/ 2661514 h 6858002"/>
              <a:gd name="connsiteX624" fmla="*/ 3697680 w 5848742"/>
              <a:gd name="connsiteY624" fmla="*/ 2657984 h 6858002"/>
              <a:gd name="connsiteX625" fmla="*/ 3702070 w 5848742"/>
              <a:gd name="connsiteY625" fmla="*/ 2650926 h 6858002"/>
              <a:gd name="connsiteX626" fmla="*/ 3701338 w 5848742"/>
              <a:gd name="connsiteY626" fmla="*/ 2652103 h 6858002"/>
              <a:gd name="connsiteX627" fmla="*/ 3700423 w 5848742"/>
              <a:gd name="connsiteY627" fmla="*/ 2653574 h 6858002"/>
              <a:gd name="connsiteX628" fmla="*/ 3533020 w 5848742"/>
              <a:gd name="connsiteY628" fmla="*/ 2648010 h 6858002"/>
              <a:gd name="connsiteX629" fmla="*/ 3540380 w 5848742"/>
              <a:gd name="connsiteY629" fmla="*/ 2663098 h 6858002"/>
              <a:gd name="connsiteX630" fmla="*/ 3526616 w 5848742"/>
              <a:gd name="connsiteY630" fmla="*/ 2655279 h 6858002"/>
              <a:gd name="connsiteX631" fmla="*/ 3533020 w 5848742"/>
              <a:gd name="connsiteY631" fmla="*/ 2648010 h 6858002"/>
              <a:gd name="connsiteX632" fmla="*/ 3749993 w 5848742"/>
              <a:gd name="connsiteY632" fmla="*/ 2643607 h 6858002"/>
              <a:gd name="connsiteX633" fmla="*/ 3743572 w 5848742"/>
              <a:gd name="connsiteY633" fmla="*/ 2653591 h 6858002"/>
              <a:gd name="connsiteX634" fmla="*/ 3749993 w 5848742"/>
              <a:gd name="connsiteY634" fmla="*/ 2643607 h 6858002"/>
              <a:gd name="connsiteX635" fmla="*/ 4475742 w 5848742"/>
              <a:gd name="connsiteY635" fmla="*/ 2638186 h 6858002"/>
              <a:gd name="connsiteX636" fmla="*/ 4508546 w 5848742"/>
              <a:gd name="connsiteY636" fmla="*/ 2639117 h 6858002"/>
              <a:gd name="connsiteX637" fmla="*/ 4457978 w 5848742"/>
              <a:gd name="connsiteY637" fmla="*/ 2640289 h 6858002"/>
              <a:gd name="connsiteX638" fmla="*/ 4444063 w 5848742"/>
              <a:gd name="connsiteY638" fmla="*/ 2639391 h 6858002"/>
              <a:gd name="connsiteX639" fmla="*/ 4475742 w 5848742"/>
              <a:gd name="connsiteY639" fmla="*/ 2638186 h 6858002"/>
              <a:gd name="connsiteX640" fmla="*/ 4567435 w 5848742"/>
              <a:gd name="connsiteY640" fmla="*/ 2636761 h 6858002"/>
              <a:gd name="connsiteX641" fmla="*/ 4573114 w 5848742"/>
              <a:gd name="connsiteY641" fmla="*/ 2637316 h 6858002"/>
              <a:gd name="connsiteX642" fmla="*/ 4568503 w 5848742"/>
              <a:gd name="connsiteY642" fmla="*/ 2637596 h 6858002"/>
              <a:gd name="connsiteX643" fmla="*/ 4446601 w 5848742"/>
              <a:gd name="connsiteY643" fmla="*/ 2431161 h 6858002"/>
              <a:gd name="connsiteX644" fmla="*/ 4461271 w 5848742"/>
              <a:gd name="connsiteY644" fmla="*/ 2434789 h 6858002"/>
              <a:gd name="connsiteX645" fmla="*/ 4446601 w 5848742"/>
              <a:gd name="connsiteY645" fmla="*/ 2431161 h 6858002"/>
              <a:gd name="connsiteX646" fmla="*/ 4975489 w 5848742"/>
              <a:gd name="connsiteY646" fmla="*/ 2175811 h 6858002"/>
              <a:gd name="connsiteX647" fmla="*/ 4983214 w 5848742"/>
              <a:gd name="connsiteY647" fmla="*/ 2176726 h 6858002"/>
              <a:gd name="connsiteX648" fmla="*/ 4945521 w 5848742"/>
              <a:gd name="connsiteY648" fmla="*/ 2195172 h 6858002"/>
              <a:gd name="connsiteX649" fmla="*/ 4896182 w 5848742"/>
              <a:gd name="connsiteY649" fmla="*/ 2196018 h 6858002"/>
              <a:gd name="connsiteX650" fmla="*/ 4947281 w 5848742"/>
              <a:gd name="connsiteY650" fmla="*/ 2182615 h 6858002"/>
              <a:gd name="connsiteX651" fmla="*/ 4984010 w 5848742"/>
              <a:gd name="connsiteY651" fmla="*/ 2173756 h 6858002"/>
              <a:gd name="connsiteX652" fmla="*/ 4983915 w 5848742"/>
              <a:gd name="connsiteY652" fmla="*/ 2174113 h 6858002"/>
              <a:gd name="connsiteX653" fmla="*/ 4983214 w 5848742"/>
              <a:gd name="connsiteY653" fmla="*/ 2176726 h 6858002"/>
              <a:gd name="connsiteX654" fmla="*/ 4984009 w 5848742"/>
              <a:gd name="connsiteY654" fmla="*/ 2173757 h 6858002"/>
              <a:gd name="connsiteX655" fmla="*/ 5693491 w 5848742"/>
              <a:gd name="connsiteY655" fmla="*/ 2128803 h 6858002"/>
              <a:gd name="connsiteX656" fmla="*/ 5702256 w 5848742"/>
              <a:gd name="connsiteY656" fmla="*/ 2128861 h 6858002"/>
              <a:gd name="connsiteX657" fmla="*/ 5699154 w 5848742"/>
              <a:gd name="connsiteY657" fmla="*/ 2129994 h 6858002"/>
              <a:gd name="connsiteX658" fmla="*/ 5688605 w 5848742"/>
              <a:gd name="connsiteY658" fmla="*/ 2130088 h 6858002"/>
              <a:gd name="connsiteX659" fmla="*/ 5623030 w 5848742"/>
              <a:gd name="connsiteY659" fmla="*/ 2124327 h 6858002"/>
              <a:gd name="connsiteX660" fmla="*/ 5638062 w 5848742"/>
              <a:gd name="connsiteY660" fmla="*/ 2126566 h 6858002"/>
              <a:gd name="connsiteX661" fmla="*/ 5647471 w 5848742"/>
              <a:gd name="connsiteY661" fmla="*/ 2127146 h 6858002"/>
              <a:gd name="connsiteX662" fmla="*/ 5641165 w 5848742"/>
              <a:gd name="connsiteY662" fmla="*/ 2130129 h 6858002"/>
              <a:gd name="connsiteX663" fmla="*/ 5634513 w 5848742"/>
              <a:gd name="connsiteY663" fmla="*/ 2137983 h 6858002"/>
              <a:gd name="connsiteX664" fmla="*/ 5644074 w 5848742"/>
              <a:gd name="connsiteY664" fmla="*/ 2139872 h 6858002"/>
              <a:gd name="connsiteX665" fmla="*/ 5646720 w 5848742"/>
              <a:gd name="connsiteY665" fmla="*/ 2139386 h 6858002"/>
              <a:gd name="connsiteX666" fmla="*/ 5644977 w 5848742"/>
              <a:gd name="connsiteY666" fmla="*/ 2140197 h 6858002"/>
              <a:gd name="connsiteX667" fmla="*/ 5625142 w 5848742"/>
              <a:gd name="connsiteY667" fmla="*/ 2138921 h 6858002"/>
              <a:gd name="connsiteX668" fmla="*/ 5602764 w 5848742"/>
              <a:gd name="connsiteY668" fmla="*/ 2136500 h 6858002"/>
              <a:gd name="connsiteX669" fmla="*/ 5593550 w 5848742"/>
              <a:gd name="connsiteY669" fmla="*/ 2133796 h 6858002"/>
              <a:gd name="connsiteX670" fmla="*/ 5604385 w 5848742"/>
              <a:gd name="connsiteY670" fmla="*/ 2126362 h 6858002"/>
              <a:gd name="connsiteX671" fmla="*/ 5555947 w 5848742"/>
              <a:gd name="connsiteY671" fmla="*/ 2117469 h 6858002"/>
              <a:gd name="connsiteX672" fmla="*/ 5567073 w 5848742"/>
              <a:gd name="connsiteY672" fmla="*/ 2118755 h 6858002"/>
              <a:gd name="connsiteX673" fmla="*/ 5492332 w 5848742"/>
              <a:gd name="connsiteY673" fmla="*/ 2135195 h 6858002"/>
              <a:gd name="connsiteX674" fmla="*/ 5489896 w 5848742"/>
              <a:gd name="connsiteY674" fmla="*/ 2134812 h 6858002"/>
              <a:gd name="connsiteX675" fmla="*/ 5489708 w 5848742"/>
              <a:gd name="connsiteY675" fmla="*/ 2134565 h 6858002"/>
              <a:gd name="connsiteX676" fmla="*/ 5489248 w 5848742"/>
              <a:gd name="connsiteY676" fmla="*/ 2134710 h 6858002"/>
              <a:gd name="connsiteX677" fmla="*/ 5479654 w 5848742"/>
              <a:gd name="connsiteY677" fmla="*/ 2133197 h 6858002"/>
              <a:gd name="connsiteX678" fmla="*/ 5473929 w 5848742"/>
              <a:gd name="connsiteY678" fmla="*/ 2129831 h 6858002"/>
              <a:gd name="connsiteX679" fmla="*/ 5486753 w 5848742"/>
              <a:gd name="connsiteY679" fmla="*/ 2122823 h 6858002"/>
              <a:gd name="connsiteX680" fmla="*/ 5555947 w 5848742"/>
              <a:gd name="connsiteY680" fmla="*/ 2117469 h 6858002"/>
              <a:gd name="connsiteX681" fmla="*/ 4728935 w 5848742"/>
              <a:gd name="connsiteY681" fmla="*/ 2105646 h 6858002"/>
              <a:gd name="connsiteX682" fmla="*/ 4724511 w 5848742"/>
              <a:gd name="connsiteY682" fmla="*/ 2112758 h 6858002"/>
              <a:gd name="connsiteX683" fmla="*/ 4728627 w 5848742"/>
              <a:gd name="connsiteY683" fmla="*/ 2106140 h 6858002"/>
              <a:gd name="connsiteX684" fmla="*/ 4731097 w 5848742"/>
              <a:gd name="connsiteY684" fmla="*/ 2102167 h 6858002"/>
              <a:gd name="connsiteX685" fmla="*/ 4730995 w 5848742"/>
              <a:gd name="connsiteY685" fmla="*/ 2102334 h 6858002"/>
              <a:gd name="connsiteX686" fmla="*/ 4728935 w 5848742"/>
              <a:gd name="connsiteY686" fmla="*/ 2105646 h 6858002"/>
              <a:gd name="connsiteX687" fmla="*/ 5206457 w 5848742"/>
              <a:gd name="connsiteY687" fmla="*/ 2100267 h 6858002"/>
              <a:gd name="connsiteX688" fmla="*/ 5319412 w 5848742"/>
              <a:gd name="connsiteY688" fmla="*/ 2113308 h 6858002"/>
              <a:gd name="connsiteX689" fmla="*/ 5461221 w 5848742"/>
              <a:gd name="connsiteY689" fmla="*/ 2122611 h 6858002"/>
              <a:gd name="connsiteX690" fmla="*/ 5429855 w 5848742"/>
              <a:gd name="connsiteY690" fmla="*/ 2130969 h 6858002"/>
              <a:gd name="connsiteX691" fmla="*/ 5175922 w 5848742"/>
              <a:gd name="connsiteY691" fmla="*/ 2104507 h 6858002"/>
              <a:gd name="connsiteX692" fmla="*/ 5206457 w 5848742"/>
              <a:gd name="connsiteY692" fmla="*/ 2100267 h 6858002"/>
              <a:gd name="connsiteX693" fmla="*/ 5620255 w 5848742"/>
              <a:gd name="connsiteY693" fmla="*/ 2090796 h 6858002"/>
              <a:gd name="connsiteX694" fmla="*/ 5625293 w 5848742"/>
              <a:gd name="connsiteY694" fmla="*/ 2092079 h 6858002"/>
              <a:gd name="connsiteX695" fmla="*/ 5617574 w 5848742"/>
              <a:gd name="connsiteY695" fmla="*/ 2095069 h 6858002"/>
              <a:gd name="connsiteX696" fmla="*/ 5616659 w 5848742"/>
              <a:gd name="connsiteY696" fmla="*/ 2093118 h 6858002"/>
              <a:gd name="connsiteX697" fmla="*/ 5620255 w 5848742"/>
              <a:gd name="connsiteY697" fmla="*/ 2090796 h 6858002"/>
              <a:gd name="connsiteX698" fmla="*/ 5109119 w 5848742"/>
              <a:gd name="connsiteY698" fmla="*/ 2084010 h 6858002"/>
              <a:gd name="connsiteX699" fmla="*/ 5109825 w 5848742"/>
              <a:gd name="connsiteY699" fmla="*/ 2093863 h 6858002"/>
              <a:gd name="connsiteX700" fmla="*/ 5101000 w 5848742"/>
              <a:gd name="connsiteY700" fmla="*/ 2098301 h 6858002"/>
              <a:gd name="connsiteX701" fmla="*/ 5109119 w 5848742"/>
              <a:gd name="connsiteY701" fmla="*/ 2084010 h 6858002"/>
              <a:gd name="connsiteX702" fmla="*/ 5745691 w 5848742"/>
              <a:gd name="connsiteY702" fmla="*/ 2081542 h 6858002"/>
              <a:gd name="connsiteX703" fmla="*/ 5762418 w 5848742"/>
              <a:gd name="connsiteY703" fmla="*/ 2084089 h 6858002"/>
              <a:gd name="connsiteX704" fmla="*/ 5779624 w 5848742"/>
              <a:gd name="connsiteY704" fmla="*/ 2085642 h 6858002"/>
              <a:gd name="connsiteX705" fmla="*/ 5768838 w 5848742"/>
              <a:gd name="connsiteY705" fmla="*/ 2090014 h 6858002"/>
              <a:gd name="connsiteX706" fmla="*/ 5725984 w 5848742"/>
              <a:gd name="connsiteY706" fmla="*/ 2102170 h 6858002"/>
              <a:gd name="connsiteX707" fmla="*/ 5724455 w 5848742"/>
              <a:gd name="connsiteY707" fmla="*/ 2102183 h 6858002"/>
              <a:gd name="connsiteX708" fmla="*/ 5651051 w 5848742"/>
              <a:gd name="connsiteY708" fmla="*/ 2095807 h 6858002"/>
              <a:gd name="connsiteX709" fmla="*/ 5676766 w 5848742"/>
              <a:gd name="connsiteY709" fmla="*/ 2089742 h 6858002"/>
              <a:gd name="connsiteX710" fmla="*/ 5684141 w 5848742"/>
              <a:gd name="connsiteY710" fmla="*/ 2097594 h 6858002"/>
              <a:gd name="connsiteX711" fmla="*/ 5711933 w 5848742"/>
              <a:gd name="connsiteY711" fmla="*/ 2094260 h 6858002"/>
              <a:gd name="connsiteX712" fmla="*/ 5451886 w 5848742"/>
              <a:gd name="connsiteY712" fmla="*/ 2076314 h 6858002"/>
              <a:gd name="connsiteX713" fmla="*/ 5460461 w 5848742"/>
              <a:gd name="connsiteY713" fmla="*/ 2077094 h 6858002"/>
              <a:gd name="connsiteX714" fmla="*/ 5399908 w 5848742"/>
              <a:gd name="connsiteY714" fmla="*/ 2091241 h 6858002"/>
              <a:gd name="connsiteX715" fmla="*/ 5385592 w 5848742"/>
              <a:gd name="connsiteY715" fmla="*/ 2088556 h 6858002"/>
              <a:gd name="connsiteX716" fmla="*/ 5393827 w 5848742"/>
              <a:gd name="connsiteY716" fmla="*/ 2085529 h 6858002"/>
              <a:gd name="connsiteX717" fmla="*/ 5422741 w 5848742"/>
              <a:gd name="connsiteY717" fmla="*/ 2081844 h 6858002"/>
              <a:gd name="connsiteX718" fmla="*/ 5451886 w 5848742"/>
              <a:gd name="connsiteY718" fmla="*/ 2076314 h 6858002"/>
              <a:gd name="connsiteX719" fmla="*/ 4991346 w 5848742"/>
              <a:gd name="connsiteY719" fmla="*/ 2070661 h 6858002"/>
              <a:gd name="connsiteX720" fmla="*/ 4983142 w 5848742"/>
              <a:gd name="connsiteY720" fmla="*/ 2076431 h 6858002"/>
              <a:gd name="connsiteX721" fmla="*/ 4991346 w 5848742"/>
              <a:gd name="connsiteY721" fmla="*/ 2070661 h 6858002"/>
              <a:gd name="connsiteX722" fmla="*/ 4912859 w 5848742"/>
              <a:gd name="connsiteY722" fmla="*/ 2061139 h 6858002"/>
              <a:gd name="connsiteX723" fmla="*/ 4983142 w 5848742"/>
              <a:gd name="connsiteY723" fmla="*/ 2076431 h 6858002"/>
              <a:gd name="connsiteX724" fmla="*/ 4911184 w 5848742"/>
              <a:gd name="connsiteY724" fmla="*/ 2069021 h 6858002"/>
              <a:gd name="connsiteX725" fmla="*/ 4894070 w 5848742"/>
              <a:gd name="connsiteY725" fmla="*/ 2067258 h 6858002"/>
              <a:gd name="connsiteX726" fmla="*/ 4448813 w 5848742"/>
              <a:gd name="connsiteY726" fmla="*/ 2021394 h 6858002"/>
              <a:gd name="connsiteX727" fmla="*/ 4442500 w 5848742"/>
              <a:gd name="connsiteY727" fmla="*/ 2023569 h 6858002"/>
              <a:gd name="connsiteX728" fmla="*/ 4433330 w 5848742"/>
              <a:gd name="connsiteY728" fmla="*/ 2031612 h 6858002"/>
              <a:gd name="connsiteX729" fmla="*/ 4584111 w 5848742"/>
              <a:gd name="connsiteY729" fmla="*/ 2038224 h 6858002"/>
              <a:gd name="connsiteX730" fmla="*/ 4600002 w 5848742"/>
              <a:gd name="connsiteY730" fmla="*/ 2036966 h 6858002"/>
              <a:gd name="connsiteX731" fmla="*/ 3773242 w 5848742"/>
              <a:gd name="connsiteY731" fmla="*/ 2020846 h 6858002"/>
              <a:gd name="connsiteX732" fmla="*/ 3693936 w 5848742"/>
              <a:gd name="connsiteY732" fmla="*/ 2030702 h 6858002"/>
              <a:gd name="connsiteX733" fmla="*/ 3611849 w 5848742"/>
              <a:gd name="connsiteY733" fmla="*/ 2044311 h 6858002"/>
              <a:gd name="connsiteX734" fmla="*/ 3636434 w 5848742"/>
              <a:gd name="connsiteY734" fmla="*/ 2050154 h 6858002"/>
              <a:gd name="connsiteX735" fmla="*/ 3657337 w 5848742"/>
              <a:gd name="connsiteY735" fmla="*/ 2053741 h 6858002"/>
              <a:gd name="connsiteX736" fmla="*/ 3829622 w 5848742"/>
              <a:gd name="connsiteY736" fmla="*/ 2036005 h 6858002"/>
              <a:gd name="connsiteX737" fmla="*/ 3811997 w 5848742"/>
              <a:gd name="connsiteY737" fmla="*/ 2032091 h 6858002"/>
              <a:gd name="connsiteX738" fmla="*/ 4868192 w 5848742"/>
              <a:gd name="connsiteY738" fmla="*/ 2019855 h 6858002"/>
              <a:gd name="connsiteX739" fmla="*/ 4884652 w 5848742"/>
              <a:gd name="connsiteY739" fmla="*/ 2020480 h 6858002"/>
              <a:gd name="connsiteX740" fmla="*/ 4888921 w 5848742"/>
              <a:gd name="connsiteY740" fmla="*/ 2026859 h 6858002"/>
              <a:gd name="connsiteX741" fmla="*/ 4886362 w 5848742"/>
              <a:gd name="connsiteY741" fmla="*/ 2030177 h 6858002"/>
              <a:gd name="connsiteX742" fmla="*/ 4875212 w 5848742"/>
              <a:gd name="connsiteY742" fmla="*/ 2030745 h 6858002"/>
              <a:gd name="connsiteX743" fmla="*/ 4862817 w 5848742"/>
              <a:gd name="connsiteY743" fmla="*/ 2027846 h 6858002"/>
              <a:gd name="connsiteX744" fmla="*/ 4868192 w 5848742"/>
              <a:gd name="connsiteY744" fmla="*/ 2019855 h 6858002"/>
              <a:gd name="connsiteX745" fmla="*/ 4455996 w 5848742"/>
              <a:gd name="connsiteY745" fmla="*/ 1983473 h 6858002"/>
              <a:gd name="connsiteX746" fmla="*/ 4448307 w 5848742"/>
              <a:gd name="connsiteY746" fmla="*/ 1990761 h 6858002"/>
              <a:gd name="connsiteX747" fmla="*/ 4455996 w 5848742"/>
              <a:gd name="connsiteY747" fmla="*/ 1983473 h 6858002"/>
              <a:gd name="connsiteX748" fmla="*/ 4146697 w 5848742"/>
              <a:gd name="connsiteY748" fmla="*/ 1980620 h 6858002"/>
              <a:gd name="connsiteX749" fmla="*/ 3939994 w 5848742"/>
              <a:gd name="connsiteY749" fmla="*/ 2000121 h 6858002"/>
              <a:gd name="connsiteX750" fmla="*/ 3908536 w 5848742"/>
              <a:gd name="connsiteY750" fmla="*/ 2004031 h 6858002"/>
              <a:gd name="connsiteX751" fmla="*/ 3929093 w 5848742"/>
              <a:gd name="connsiteY751" fmla="*/ 2008449 h 6858002"/>
              <a:gd name="connsiteX752" fmla="*/ 3983979 w 5848742"/>
              <a:gd name="connsiteY752" fmla="*/ 2021177 h 6858002"/>
              <a:gd name="connsiteX753" fmla="*/ 3982524 w 5848742"/>
              <a:gd name="connsiteY753" fmla="*/ 2022876 h 6858002"/>
              <a:gd name="connsiteX754" fmla="*/ 4083073 w 5848742"/>
              <a:gd name="connsiteY754" fmla="*/ 2014733 h 6858002"/>
              <a:gd name="connsiteX755" fmla="*/ 4291046 w 5848742"/>
              <a:gd name="connsiteY755" fmla="*/ 2014720 h 6858002"/>
              <a:gd name="connsiteX756" fmla="*/ 4334669 w 5848742"/>
              <a:gd name="connsiteY756" fmla="*/ 2009436 h 6858002"/>
              <a:gd name="connsiteX757" fmla="*/ 4226862 w 5848742"/>
              <a:gd name="connsiteY757" fmla="*/ 1996276 h 6858002"/>
              <a:gd name="connsiteX758" fmla="*/ 4415047 w 5848742"/>
              <a:gd name="connsiteY758" fmla="*/ 1979113 h 6858002"/>
              <a:gd name="connsiteX759" fmla="*/ 4407621 w 5848742"/>
              <a:gd name="connsiteY759" fmla="*/ 1985942 h 6858002"/>
              <a:gd name="connsiteX760" fmla="*/ 4415047 w 5848742"/>
              <a:gd name="connsiteY760" fmla="*/ 1979113 h 6858002"/>
              <a:gd name="connsiteX761" fmla="*/ 5848742 w 5848742"/>
              <a:gd name="connsiteY761" fmla="*/ 1856877 h 6858002"/>
              <a:gd name="connsiteX762" fmla="*/ 5830135 w 5848742"/>
              <a:gd name="connsiteY762" fmla="*/ 1863061 h 6858002"/>
              <a:gd name="connsiteX763" fmla="*/ 5823315 w 5848742"/>
              <a:gd name="connsiteY763" fmla="*/ 1865535 h 6858002"/>
              <a:gd name="connsiteX764" fmla="*/ 5808483 w 5848742"/>
              <a:gd name="connsiteY764" fmla="*/ 1867116 h 6858002"/>
              <a:gd name="connsiteX765" fmla="*/ 5811871 w 5848742"/>
              <a:gd name="connsiteY765" fmla="*/ 1865428 h 6858002"/>
              <a:gd name="connsiteX766" fmla="*/ 5828050 w 5848742"/>
              <a:gd name="connsiteY766" fmla="*/ 1857700 h 6858002"/>
              <a:gd name="connsiteX767" fmla="*/ 5829446 w 5848742"/>
              <a:gd name="connsiteY767" fmla="*/ 1857082 h 6858002"/>
              <a:gd name="connsiteX768" fmla="*/ 5254758 w 5848742"/>
              <a:gd name="connsiteY768" fmla="*/ 1842440 h 6858002"/>
              <a:gd name="connsiteX769" fmla="*/ 5429729 w 5848742"/>
              <a:gd name="connsiteY769" fmla="*/ 1853663 h 6858002"/>
              <a:gd name="connsiteX770" fmla="*/ 5396628 w 5848742"/>
              <a:gd name="connsiteY770" fmla="*/ 1865494 h 6858002"/>
              <a:gd name="connsiteX771" fmla="*/ 5217472 w 5848742"/>
              <a:gd name="connsiteY771" fmla="*/ 1848891 h 6858002"/>
              <a:gd name="connsiteX772" fmla="*/ 5190900 w 5848742"/>
              <a:gd name="connsiteY772" fmla="*/ 1846656 h 6858002"/>
              <a:gd name="connsiteX773" fmla="*/ 5254758 w 5848742"/>
              <a:gd name="connsiteY773" fmla="*/ 1842440 h 6858002"/>
              <a:gd name="connsiteX774" fmla="*/ 4617294 w 5848742"/>
              <a:gd name="connsiteY774" fmla="*/ 1830928 h 6858002"/>
              <a:gd name="connsiteX775" fmla="*/ 4621224 w 5848742"/>
              <a:gd name="connsiteY775" fmla="*/ 1833516 h 6858002"/>
              <a:gd name="connsiteX776" fmla="*/ 4615174 w 5848742"/>
              <a:gd name="connsiteY776" fmla="*/ 1834652 h 6858002"/>
              <a:gd name="connsiteX777" fmla="*/ 4753644 w 5848742"/>
              <a:gd name="connsiteY777" fmla="*/ 1814579 h 6858002"/>
              <a:gd name="connsiteX778" fmla="*/ 4748740 w 5848742"/>
              <a:gd name="connsiteY778" fmla="*/ 1816976 h 6858002"/>
              <a:gd name="connsiteX779" fmla="*/ 4737025 w 5848742"/>
              <a:gd name="connsiteY779" fmla="*/ 1818067 h 6858002"/>
              <a:gd name="connsiteX780" fmla="*/ 4739708 w 5848742"/>
              <a:gd name="connsiteY780" fmla="*/ 1816477 h 6858002"/>
              <a:gd name="connsiteX781" fmla="*/ 4898872 w 5848742"/>
              <a:gd name="connsiteY781" fmla="*/ 1804600 h 6858002"/>
              <a:gd name="connsiteX782" fmla="*/ 4930460 w 5848742"/>
              <a:gd name="connsiteY782" fmla="*/ 1809456 h 6858002"/>
              <a:gd name="connsiteX783" fmla="*/ 4970519 w 5848742"/>
              <a:gd name="connsiteY783" fmla="*/ 1824942 h 6858002"/>
              <a:gd name="connsiteX784" fmla="*/ 4903741 w 5848742"/>
              <a:gd name="connsiteY784" fmla="*/ 1822274 h 6858002"/>
              <a:gd name="connsiteX785" fmla="*/ 4868544 w 5848742"/>
              <a:gd name="connsiteY785" fmla="*/ 1815114 h 6858002"/>
              <a:gd name="connsiteX786" fmla="*/ 4783404 w 5848742"/>
              <a:gd name="connsiteY786" fmla="*/ 1799405 h 6858002"/>
              <a:gd name="connsiteX787" fmla="*/ 4782813 w 5848742"/>
              <a:gd name="connsiteY787" fmla="*/ 1801018 h 6858002"/>
              <a:gd name="connsiteX788" fmla="*/ 4782927 w 5848742"/>
              <a:gd name="connsiteY788" fmla="*/ 1800705 h 6858002"/>
              <a:gd name="connsiteX789" fmla="*/ 4783404 w 5848742"/>
              <a:gd name="connsiteY789" fmla="*/ 1799405 h 6858002"/>
              <a:gd name="connsiteX790" fmla="*/ 5570628 w 5848742"/>
              <a:gd name="connsiteY790" fmla="*/ 1623840 h 6858002"/>
              <a:gd name="connsiteX791" fmla="*/ 5556573 w 5848742"/>
              <a:gd name="connsiteY791" fmla="*/ 1627101 h 6858002"/>
              <a:gd name="connsiteX792" fmla="*/ 5553298 w 5848742"/>
              <a:gd name="connsiteY792" fmla="*/ 1626929 h 6858002"/>
              <a:gd name="connsiteX793" fmla="*/ 5633481 w 5848742"/>
              <a:gd name="connsiteY793" fmla="*/ 1608946 h 6858002"/>
              <a:gd name="connsiteX794" fmla="*/ 5629023 w 5848742"/>
              <a:gd name="connsiteY794" fmla="*/ 1610158 h 6858002"/>
              <a:gd name="connsiteX795" fmla="*/ 5627807 w 5848742"/>
              <a:gd name="connsiteY795" fmla="*/ 1609557 h 6858002"/>
              <a:gd name="connsiteX796" fmla="*/ 4629722 w 5848742"/>
              <a:gd name="connsiteY796" fmla="*/ 1607703 h 6858002"/>
              <a:gd name="connsiteX797" fmla="*/ 4588068 w 5848742"/>
              <a:gd name="connsiteY797" fmla="*/ 1624838 h 6858002"/>
              <a:gd name="connsiteX798" fmla="*/ 4506593 w 5848742"/>
              <a:gd name="connsiteY798" fmla="*/ 1653653 h 6858002"/>
              <a:gd name="connsiteX799" fmla="*/ 4492760 w 5848742"/>
              <a:gd name="connsiteY799" fmla="*/ 1657691 h 6858002"/>
              <a:gd name="connsiteX800" fmla="*/ 4580034 w 5848742"/>
              <a:gd name="connsiteY800" fmla="*/ 1613753 h 6858002"/>
              <a:gd name="connsiteX801" fmla="*/ 4602453 w 5848742"/>
              <a:gd name="connsiteY801" fmla="*/ 1611249 h 6858002"/>
              <a:gd name="connsiteX802" fmla="*/ 4629722 w 5848742"/>
              <a:gd name="connsiteY802" fmla="*/ 1607703 h 6858002"/>
              <a:gd name="connsiteX803" fmla="*/ 5606849 w 5848742"/>
              <a:gd name="connsiteY803" fmla="*/ 1591333 h 6858002"/>
              <a:gd name="connsiteX804" fmla="*/ 5668045 w 5848742"/>
              <a:gd name="connsiteY804" fmla="*/ 1591466 h 6858002"/>
              <a:gd name="connsiteX805" fmla="*/ 5621159 w 5848742"/>
              <a:gd name="connsiteY805" fmla="*/ 1602685 h 6858002"/>
              <a:gd name="connsiteX806" fmla="*/ 5619409 w 5848742"/>
              <a:gd name="connsiteY806" fmla="*/ 1600874 h 6858002"/>
              <a:gd name="connsiteX807" fmla="*/ 5612736 w 5848742"/>
              <a:gd name="connsiteY807" fmla="*/ 1604700 h 6858002"/>
              <a:gd name="connsiteX808" fmla="*/ 5621159 w 5848742"/>
              <a:gd name="connsiteY808" fmla="*/ 1602685 h 6858002"/>
              <a:gd name="connsiteX809" fmla="*/ 5627807 w 5848742"/>
              <a:gd name="connsiteY809" fmla="*/ 1609557 h 6858002"/>
              <a:gd name="connsiteX810" fmla="*/ 5571521 w 5848742"/>
              <a:gd name="connsiteY810" fmla="*/ 1617177 h 6858002"/>
              <a:gd name="connsiteX811" fmla="*/ 5521879 w 5848742"/>
              <a:gd name="connsiteY811" fmla="*/ 1625284 h 6858002"/>
              <a:gd name="connsiteX812" fmla="*/ 5496943 w 5848742"/>
              <a:gd name="connsiteY812" fmla="*/ 1623978 h 6858002"/>
              <a:gd name="connsiteX813" fmla="*/ 5546597 w 5848742"/>
              <a:gd name="connsiteY813" fmla="*/ 1610505 h 6858002"/>
              <a:gd name="connsiteX814" fmla="*/ 5593474 w 5848742"/>
              <a:gd name="connsiteY814" fmla="*/ 1595845 h 6858002"/>
              <a:gd name="connsiteX815" fmla="*/ 5756468 w 5848742"/>
              <a:gd name="connsiteY815" fmla="*/ 1550594 h 6858002"/>
              <a:gd name="connsiteX816" fmla="*/ 5772195 w 5848742"/>
              <a:gd name="connsiteY816" fmla="*/ 1553852 h 6858002"/>
              <a:gd name="connsiteX817" fmla="*/ 5762127 w 5848742"/>
              <a:gd name="connsiteY817" fmla="*/ 1566983 h 6858002"/>
              <a:gd name="connsiteX818" fmla="*/ 5753298 w 5848742"/>
              <a:gd name="connsiteY818" fmla="*/ 1571910 h 6858002"/>
              <a:gd name="connsiteX819" fmla="*/ 5662535 w 5848742"/>
              <a:gd name="connsiteY819" fmla="*/ 1572546 h 6858002"/>
              <a:gd name="connsiteX820" fmla="*/ 5663182 w 5848742"/>
              <a:gd name="connsiteY820" fmla="*/ 1572327 h 6858002"/>
              <a:gd name="connsiteX821" fmla="*/ 5756468 w 5848742"/>
              <a:gd name="connsiteY821" fmla="*/ 1550594 h 6858002"/>
              <a:gd name="connsiteX822" fmla="*/ 4982434 w 5848742"/>
              <a:gd name="connsiteY822" fmla="*/ 1548479 h 6858002"/>
              <a:gd name="connsiteX823" fmla="*/ 5155856 w 5848742"/>
              <a:gd name="connsiteY823" fmla="*/ 1568067 h 6858002"/>
              <a:gd name="connsiteX824" fmla="*/ 5154463 w 5848742"/>
              <a:gd name="connsiteY824" fmla="*/ 1572481 h 6858002"/>
              <a:gd name="connsiteX825" fmla="*/ 5153251 w 5848742"/>
              <a:gd name="connsiteY825" fmla="*/ 1576320 h 6858002"/>
              <a:gd name="connsiteX826" fmla="*/ 5155856 w 5848742"/>
              <a:gd name="connsiteY826" fmla="*/ 1568067 h 6858002"/>
              <a:gd name="connsiteX827" fmla="*/ 5289953 w 5848742"/>
              <a:gd name="connsiteY827" fmla="*/ 1583212 h 6858002"/>
              <a:gd name="connsiteX828" fmla="*/ 5309980 w 5848742"/>
              <a:gd name="connsiteY828" fmla="*/ 1583894 h 6858002"/>
              <a:gd name="connsiteX829" fmla="*/ 5284409 w 5848742"/>
              <a:gd name="connsiteY829" fmla="*/ 1594254 h 6858002"/>
              <a:gd name="connsiteX830" fmla="*/ 5243917 w 5848742"/>
              <a:gd name="connsiteY830" fmla="*/ 1606502 h 6858002"/>
              <a:gd name="connsiteX831" fmla="*/ 5043838 w 5848742"/>
              <a:gd name="connsiteY831" fmla="*/ 1587373 h 6858002"/>
              <a:gd name="connsiteX832" fmla="*/ 4908682 w 5848742"/>
              <a:gd name="connsiteY832" fmla="*/ 1569257 h 6858002"/>
              <a:gd name="connsiteX833" fmla="*/ 4457405 w 5848742"/>
              <a:gd name="connsiteY833" fmla="*/ 1543083 h 6858002"/>
              <a:gd name="connsiteX834" fmla="*/ 4457037 w 5848742"/>
              <a:gd name="connsiteY834" fmla="*/ 1545762 h 6858002"/>
              <a:gd name="connsiteX835" fmla="*/ 4480305 w 5848742"/>
              <a:gd name="connsiteY835" fmla="*/ 1550944 h 6858002"/>
              <a:gd name="connsiteX836" fmla="*/ 4430825 w 5848742"/>
              <a:gd name="connsiteY836" fmla="*/ 1558522 h 6858002"/>
              <a:gd name="connsiteX837" fmla="*/ 4429696 w 5848742"/>
              <a:gd name="connsiteY837" fmla="*/ 1558696 h 6858002"/>
              <a:gd name="connsiteX838" fmla="*/ 4759053 w 5848742"/>
              <a:gd name="connsiteY838" fmla="*/ 1518371 h 6858002"/>
              <a:gd name="connsiteX839" fmla="*/ 4881871 w 5848742"/>
              <a:gd name="connsiteY839" fmla="*/ 1536854 h 6858002"/>
              <a:gd name="connsiteX840" fmla="*/ 4861465 w 5848742"/>
              <a:gd name="connsiteY840" fmla="*/ 1549581 h 6858002"/>
              <a:gd name="connsiteX841" fmla="*/ 4841270 w 5848742"/>
              <a:gd name="connsiteY841" fmla="*/ 1560222 h 6858002"/>
              <a:gd name="connsiteX842" fmla="*/ 4791402 w 5848742"/>
              <a:gd name="connsiteY842" fmla="*/ 1553537 h 6858002"/>
              <a:gd name="connsiteX843" fmla="*/ 4714909 w 5848742"/>
              <a:gd name="connsiteY843" fmla="*/ 1542993 h 6858002"/>
              <a:gd name="connsiteX844" fmla="*/ 5376994 w 5848742"/>
              <a:gd name="connsiteY844" fmla="*/ 1505116 h 6858002"/>
              <a:gd name="connsiteX845" fmla="*/ 5377120 w 5848742"/>
              <a:gd name="connsiteY845" fmla="*/ 1506212 h 6858002"/>
              <a:gd name="connsiteX846" fmla="*/ 5366733 w 5848742"/>
              <a:gd name="connsiteY846" fmla="*/ 1509229 h 6858002"/>
              <a:gd name="connsiteX847" fmla="*/ 5361826 w 5848742"/>
              <a:gd name="connsiteY847" fmla="*/ 1509174 h 6858002"/>
              <a:gd name="connsiteX848" fmla="*/ 5145411 w 5848742"/>
              <a:gd name="connsiteY848" fmla="*/ 1502561 h 6858002"/>
              <a:gd name="connsiteX849" fmla="*/ 5158625 w 5848742"/>
              <a:gd name="connsiteY849" fmla="*/ 1508608 h 6858002"/>
              <a:gd name="connsiteX850" fmla="*/ 5311079 w 5848742"/>
              <a:gd name="connsiteY850" fmla="*/ 1531228 h 6858002"/>
              <a:gd name="connsiteX851" fmla="*/ 5367218 w 5848742"/>
              <a:gd name="connsiteY851" fmla="*/ 1534764 h 6858002"/>
              <a:gd name="connsiteX852" fmla="*/ 5346705 w 5848742"/>
              <a:gd name="connsiteY852" fmla="*/ 1551161 h 6858002"/>
              <a:gd name="connsiteX853" fmla="*/ 5417119 w 5848742"/>
              <a:gd name="connsiteY853" fmla="*/ 1540487 h 6858002"/>
              <a:gd name="connsiteX854" fmla="*/ 5362838 w 5848742"/>
              <a:gd name="connsiteY854" fmla="*/ 1562479 h 6858002"/>
              <a:gd name="connsiteX855" fmla="*/ 5311920 w 5848742"/>
              <a:gd name="connsiteY855" fmla="*/ 1559337 h 6858002"/>
              <a:gd name="connsiteX856" fmla="*/ 5097842 w 5848742"/>
              <a:gd name="connsiteY856" fmla="*/ 1535659 h 6858002"/>
              <a:gd name="connsiteX857" fmla="*/ 5050137 w 5848742"/>
              <a:gd name="connsiteY857" fmla="*/ 1529404 h 6858002"/>
              <a:gd name="connsiteX858" fmla="*/ 5365469 w 5848742"/>
              <a:gd name="connsiteY858" fmla="*/ 1490473 h 6858002"/>
              <a:gd name="connsiteX859" fmla="*/ 5376135 w 5848742"/>
              <a:gd name="connsiteY859" fmla="*/ 1497631 h 6858002"/>
              <a:gd name="connsiteX860" fmla="*/ 5376756 w 5848742"/>
              <a:gd name="connsiteY860" fmla="*/ 1503037 h 6858002"/>
              <a:gd name="connsiteX861" fmla="*/ 5359920 w 5848742"/>
              <a:gd name="connsiteY861" fmla="*/ 1509152 h 6858002"/>
              <a:gd name="connsiteX862" fmla="*/ 5343730 w 5848742"/>
              <a:gd name="connsiteY862" fmla="*/ 1508967 h 6858002"/>
              <a:gd name="connsiteX863" fmla="*/ 5307224 w 5848742"/>
              <a:gd name="connsiteY863" fmla="*/ 1505298 h 6858002"/>
              <a:gd name="connsiteX864" fmla="*/ 5321768 w 5848742"/>
              <a:gd name="connsiteY864" fmla="*/ 1501363 h 6858002"/>
              <a:gd name="connsiteX865" fmla="*/ 4561191 w 5848742"/>
              <a:gd name="connsiteY865" fmla="*/ 1488594 h 6858002"/>
              <a:gd name="connsiteX866" fmla="*/ 4684927 w 5848742"/>
              <a:gd name="connsiteY866" fmla="*/ 1507216 h 6858002"/>
              <a:gd name="connsiteX867" fmla="*/ 4678465 w 5848742"/>
              <a:gd name="connsiteY867" fmla="*/ 1510598 h 6858002"/>
              <a:gd name="connsiteX868" fmla="*/ 4647344 w 5848742"/>
              <a:gd name="connsiteY868" fmla="*/ 1528885 h 6858002"/>
              <a:gd name="connsiteX869" fmla="*/ 4644687 w 5848742"/>
              <a:gd name="connsiteY869" fmla="*/ 1533312 h 6858002"/>
              <a:gd name="connsiteX870" fmla="*/ 4532288 w 5848742"/>
              <a:gd name="connsiteY870" fmla="*/ 1517818 h 6858002"/>
              <a:gd name="connsiteX871" fmla="*/ 4530356 w 5848742"/>
              <a:gd name="connsiteY871" fmla="*/ 1517545 h 6858002"/>
              <a:gd name="connsiteX872" fmla="*/ 4499614 w 5848742"/>
              <a:gd name="connsiteY872" fmla="*/ 1519327 h 6858002"/>
              <a:gd name="connsiteX873" fmla="*/ 4515834 w 5848742"/>
              <a:gd name="connsiteY873" fmla="*/ 1510240 h 6858002"/>
              <a:gd name="connsiteX874" fmla="*/ 4530590 w 5848742"/>
              <a:gd name="connsiteY874" fmla="*/ 1502180 h 6858002"/>
              <a:gd name="connsiteX875" fmla="*/ 5422685 w 5848742"/>
              <a:gd name="connsiteY875" fmla="*/ 1486354 h 6858002"/>
              <a:gd name="connsiteX876" fmla="*/ 5401447 w 5848742"/>
              <a:gd name="connsiteY876" fmla="*/ 1494068 h 6858002"/>
              <a:gd name="connsiteX877" fmla="*/ 5398887 w 5848742"/>
              <a:gd name="connsiteY877" fmla="*/ 1492831 h 6858002"/>
              <a:gd name="connsiteX878" fmla="*/ 5411918 w 5848742"/>
              <a:gd name="connsiteY878" fmla="*/ 1487648 h 6858002"/>
              <a:gd name="connsiteX879" fmla="*/ 5453338 w 5848742"/>
              <a:gd name="connsiteY879" fmla="*/ 1484700 h 6858002"/>
              <a:gd name="connsiteX880" fmla="*/ 5467659 w 5848742"/>
              <a:gd name="connsiteY880" fmla="*/ 1484932 h 6858002"/>
              <a:gd name="connsiteX881" fmla="*/ 5494551 w 5848742"/>
              <a:gd name="connsiteY881" fmla="*/ 1486206 h 6858002"/>
              <a:gd name="connsiteX882" fmla="*/ 5449381 w 5848742"/>
              <a:gd name="connsiteY882" fmla="*/ 1502166 h 6858002"/>
              <a:gd name="connsiteX883" fmla="*/ 5431922 w 5848742"/>
              <a:gd name="connsiteY883" fmla="*/ 1500987 h 6858002"/>
              <a:gd name="connsiteX884" fmla="*/ 5410268 w 5848742"/>
              <a:gd name="connsiteY884" fmla="*/ 1498336 h 6858002"/>
              <a:gd name="connsiteX885" fmla="*/ 5407448 w 5848742"/>
              <a:gd name="connsiteY885" fmla="*/ 1496972 h 6858002"/>
              <a:gd name="connsiteX886" fmla="*/ 4948195 w 5848742"/>
              <a:gd name="connsiteY886" fmla="*/ 1479825 h 6858002"/>
              <a:gd name="connsiteX887" fmla="*/ 4968623 w 5848742"/>
              <a:gd name="connsiteY887" fmla="*/ 1482626 h 6858002"/>
              <a:gd name="connsiteX888" fmla="*/ 4964167 w 5848742"/>
              <a:gd name="connsiteY888" fmla="*/ 1485523 h 6858002"/>
              <a:gd name="connsiteX889" fmla="*/ 4920967 w 5848742"/>
              <a:gd name="connsiteY889" fmla="*/ 1512469 h 6858002"/>
              <a:gd name="connsiteX890" fmla="*/ 4904296 w 5848742"/>
              <a:gd name="connsiteY890" fmla="*/ 1510282 h 6858002"/>
              <a:gd name="connsiteX891" fmla="*/ 4848309 w 5848742"/>
              <a:gd name="connsiteY891" fmla="*/ 1503110 h 6858002"/>
              <a:gd name="connsiteX892" fmla="*/ 4878354 w 5848742"/>
              <a:gd name="connsiteY892" fmla="*/ 1498730 h 6858002"/>
              <a:gd name="connsiteX893" fmla="*/ 4919664 w 5848742"/>
              <a:gd name="connsiteY893" fmla="*/ 1487998 h 6858002"/>
              <a:gd name="connsiteX894" fmla="*/ 5230785 w 5848742"/>
              <a:gd name="connsiteY894" fmla="*/ 1478508 h 6858002"/>
              <a:gd name="connsiteX895" fmla="*/ 5285824 w 5848742"/>
              <a:gd name="connsiteY895" fmla="*/ 1481978 h 6858002"/>
              <a:gd name="connsiteX896" fmla="*/ 5308133 w 5848742"/>
              <a:gd name="connsiteY896" fmla="*/ 1481682 h 6858002"/>
              <a:gd name="connsiteX897" fmla="*/ 5294499 w 5848742"/>
              <a:gd name="connsiteY897" fmla="*/ 1491176 h 6858002"/>
              <a:gd name="connsiteX898" fmla="*/ 5275377 w 5848742"/>
              <a:gd name="connsiteY898" fmla="*/ 1502096 h 6858002"/>
              <a:gd name="connsiteX899" fmla="*/ 5275111 w 5848742"/>
              <a:gd name="connsiteY899" fmla="*/ 1502070 h 6858002"/>
              <a:gd name="connsiteX900" fmla="*/ 5201726 w 5848742"/>
              <a:gd name="connsiteY900" fmla="*/ 1492465 h 6858002"/>
              <a:gd name="connsiteX901" fmla="*/ 5187575 w 5848742"/>
              <a:gd name="connsiteY901" fmla="*/ 1490683 h 6858002"/>
              <a:gd name="connsiteX902" fmla="*/ 4851851 w 5848742"/>
              <a:gd name="connsiteY902" fmla="*/ 1466611 h 6858002"/>
              <a:gd name="connsiteX903" fmla="*/ 4916495 w 5848742"/>
              <a:gd name="connsiteY903" fmla="*/ 1475477 h 6858002"/>
              <a:gd name="connsiteX904" fmla="*/ 4898551 w 5848742"/>
              <a:gd name="connsiteY904" fmla="*/ 1480183 h 6858002"/>
              <a:gd name="connsiteX905" fmla="*/ 4833622 w 5848742"/>
              <a:gd name="connsiteY905" fmla="*/ 1498988 h 6858002"/>
              <a:gd name="connsiteX906" fmla="*/ 4832928 w 5848742"/>
              <a:gd name="connsiteY906" fmla="*/ 1501139 h 6858002"/>
              <a:gd name="connsiteX907" fmla="*/ 4797977 w 5848742"/>
              <a:gd name="connsiteY907" fmla="*/ 1496660 h 6858002"/>
              <a:gd name="connsiteX908" fmla="*/ 4032260 w 5848742"/>
              <a:gd name="connsiteY908" fmla="*/ 1465710 h 6858002"/>
              <a:gd name="connsiteX909" fmla="*/ 4030575 w 5848742"/>
              <a:gd name="connsiteY909" fmla="*/ 1473521 h 6858002"/>
              <a:gd name="connsiteX910" fmla="*/ 4031340 w 5848742"/>
              <a:gd name="connsiteY910" fmla="*/ 1469978 h 6858002"/>
              <a:gd name="connsiteX911" fmla="*/ 4032260 w 5848742"/>
              <a:gd name="connsiteY911" fmla="*/ 1465710 h 6858002"/>
              <a:gd name="connsiteX912" fmla="*/ 5282551 w 5848742"/>
              <a:gd name="connsiteY912" fmla="*/ 1463925 h 6858002"/>
              <a:gd name="connsiteX913" fmla="*/ 5296542 w 5848742"/>
              <a:gd name="connsiteY913" fmla="*/ 1467170 h 6858002"/>
              <a:gd name="connsiteX914" fmla="*/ 5296450 w 5848742"/>
              <a:gd name="connsiteY914" fmla="*/ 1470319 h 6858002"/>
              <a:gd name="connsiteX915" fmla="*/ 5302001 w 5848742"/>
              <a:gd name="connsiteY915" fmla="*/ 1471518 h 6858002"/>
              <a:gd name="connsiteX916" fmla="*/ 5307139 w 5848742"/>
              <a:gd name="connsiteY916" fmla="*/ 1469630 h 6858002"/>
              <a:gd name="connsiteX917" fmla="*/ 5308060 w 5848742"/>
              <a:gd name="connsiteY917" fmla="*/ 1469843 h 6858002"/>
              <a:gd name="connsiteX918" fmla="*/ 5319506 w 5848742"/>
              <a:gd name="connsiteY918" fmla="*/ 1473762 h 6858002"/>
              <a:gd name="connsiteX919" fmla="*/ 5309541 w 5848742"/>
              <a:gd name="connsiteY919" fmla="*/ 1480702 h 6858002"/>
              <a:gd name="connsiteX920" fmla="*/ 5258657 w 5848742"/>
              <a:gd name="connsiteY920" fmla="*/ 1470656 h 6858002"/>
              <a:gd name="connsiteX921" fmla="*/ 5580588 w 5848742"/>
              <a:gd name="connsiteY921" fmla="*/ 1450001 h 6858002"/>
              <a:gd name="connsiteX922" fmla="*/ 5572300 w 5848742"/>
              <a:gd name="connsiteY922" fmla="*/ 1454979 h 6858002"/>
              <a:gd name="connsiteX923" fmla="*/ 5558073 w 5848742"/>
              <a:gd name="connsiteY923" fmla="*/ 1460737 h 6858002"/>
              <a:gd name="connsiteX924" fmla="*/ 5544069 w 5848742"/>
              <a:gd name="connsiteY924" fmla="*/ 1460162 h 6858002"/>
              <a:gd name="connsiteX925" fmla="*/ 5529473 w 5848742"/>
              <a:gd name="connsiteY925" fmla="*/ 1448388 h 6858002"/>
              <a:gd name="connsiteX926" fmla="*/ 5515241 w 5848742"/>
              <a:gd name="connsiteY926" fmla="*/ 1452738 h 6858002"/>
              <a:gd name="connsiteX927" fmla="*/ 5499807 w 5848742"/>
              <a:gd name="connsiteY927" fmla="*/ 1458344 h 6858002"/>
              <a:gd name="connsiteX928" fmla="*/ 5488046 w 5848742"/>
              <a:gd name="connsiteY928" fmla="*/ 1457860 h 6858002"/>
              <a:gd name="connsiteX929" fmla="*/ 5519385 w 5848742"/>
              <a:gd name="connsiteY929" fmla="*/ 1449879 h 6858002"/>
              <a:gd name="connsiteX930" fmla="*/ 4892228 w 5848742"/>
              <a:gd name="connsiteY930" fmla="*/ 1443695 h 6858002"/>
              <a:gd name="connsiteX931" fmla="*/ 4992340 w 5848742"/>
              <a:gd name="connsiteY931" fmla="*/ 1456898 h 6858002"/>
              <a:gd name="connsiteX932" fmla="*/ 4991313 w 5848742"/>
              <a:gd name="connsiteY932" fmla="*/ 1457192 h 6858002"/>
              <a:gd name="connsiteX933" fmla="*/ 4968983 w 5848742"/>
              <a:gd name="connsiteY933" fmla="*/ 1462609 h 6858002"/>
              <a:gd name="connsiteX934" fmla="*/ 4879446 w 5848742"/>
              <a:gd name="connsiteY934" fmla="*/ 1451220 h 6858002"/>
              <a:gd name="connsiteX935" fmla="*/ 4882041 w 5848742"/>
              <a:gd name="connsiteY935" fmla="*/ 1449773 h 6858002"/>
              <a:gd name="connsiteX936" fmla="*/ 4373499 w 5848742"/>
              <a:gd name="connsiteY936" fmla="*/ 1440700 h 6858002"/>
              <a:gd name="connsiteX937" fmla="*/ 4362389 w 5848742"/>
              <a:gd name="connsiteY937" fmla="*/ 1444419 h 6858002"/>
              <a:gd name="connsiteX938" fmla="*/ 4392696 w 5848742"/>
              <a:gd name="connsiteY938" fmla="*/ 1458694 h 6858002"/>
              <a:gd name="connsiteX939" fmla="*/ 4416556 w 5848742"/>
              <a:gd name="connsiteY939" fmla="*/ 1463483 h 6858002"/>
              <a:gd name="connsiteX940" fmla="*/ 4441893 w 5848742"/>
              <a:gd name="connsiteY940" fmla="*/ 1460289 h 6858002"/>
              <a:gd name="connsiteX941" fmla="*/ 4475803 w 5848742"/>
              <a:gd name="connsiteY941" fmla="*/ 1456564 h 6858002"/>
              <a:gd name="connsiteX942" fmla="*/ 4462946 w 5848742"/>
              <a:gd name="connsiteY942" fmla="*/ 1453702 h 6858002"/>
              <a:gd name="connsiteX943" fmla="*/ 4373499 w 5848742"/>
              <a:gd name="connsiteY943" fmla="*/ 1440700 h 6858002"/>
              <a:gd name="connsiteX944" fmla="*/ 4677185 w 5848742"/>
              <a:gd name="connsiteY944" fmla="*/ 1440061 h 6858002"/>
              <a:gd name="connsiteX945" fmla="*/ 4775994 w 5848742"/>
              <a:gd name="connsiteY945" fmla="*/ 1455445 h 6858002"/>
              <a:gd name="connsiteX946" fmla="*/ 4764349 w 5848742"/>
              <a:gd name="connsiteY946" fmla="*/ 1464073 h 6858002"/>
              <a:gd name="connsiteX947" fmla="*/ 4723258 w 5848742"/>
              <a:gd name="connsiteY947" fmla="*/ 1487087 h 6858002"/>
              <a:gd name="connsiteX948" fmla="*/ 4719502 w 5848742"/>
              <a:gd name="connsiteY948" fmla="*/ 1486607 h 6858002"/>
              <a:gd name="connsiteX949" fmla="*/ 4593698 w 5848742"/>
              <a:gd name="connsiteY949" fmla="*/ 1474162 h 6858002"/>
              <a:gd name="connsiteX950" fmla="*/ 4610180 w 5848742"/>
              <a:gd name="connsiteY950" fmla="*/ 1466844 h 6858002"/>
              <a:gd name="connsiteX951" fmla="*/ 4762323 w 5848742"/>
              <a:gd name="connsiteY951" fmla="*/ 1419713 h 6858002"/>
              <a:gd name="connsiteX952" fmla="*/ 4802887 w 5848742"/>
              <a:gd name="connsiteY952" fmla="*/ 1427212 h 6858002"/>
              <a:gd name="connsiteX953" fmla="*/ 4795557 w 5848742"/>
              <a:gd name="connsiteY953" fmla="*/ 1440637 h 6858002"/>
              <a:gd name="connsiteX954" fmla="*/ 4734905 w 5848742"/>
              <a:gd name="connsiteY954" fmla="*/ 1433113 h 6858002"/>
              <a:gd name="connsiteX955" fmla="*/ 4972554 w 5848742"/>
              <a:gd name="connsiteY955" fmla="*/ 1395768 h 6858002"/>
              <a:gd name="connsiteX956" fmla="*/ 5086324 w 5848742"/>
              <a:gd name="connsiteY956" fmla="*/ 1406084 h 6858002"/>
              <a:gd name="connsiteX957" fmla="*/ 5060842 w 5848742"/>
              <a:gd name="connsiteY957" fmla="*/ 1422654 h 6858002"/>
              <a:gd name="connsiteX958" fmla="*/ 5003224 w 5848742"/>
              <a:gd name="connsiteY958" fmla="*/ 1416657 h 6858002"/>
              <a:gd name="connsiteX959" fmla="*/ 5004162 w 5848742"/>
              <a:gd name="connsiteY959" fmla="*/ 1412575 h 6858002"/>
              <a:gd name="connsiteX960" fmla="*/ 5003224 w 5848742"/>
              <a:gd name="connsiteY960" fmla="*/ 1416657 h 6858002"/>
              <a:gd name="connsiteX961" fmla="*/ 4958879 w 5848742"/>
              <a:gd name="connsiteY961" fmla="*/ 1412041 h 6858002"/>
              <a:gd name="connsiteX962" fmla="*/ 4947273 w 5848742"/>
              <a:gd name="connsiteY962" fmla="*/ 1410853 h 6858002"/>
              <a:gd name="connsiteX963" fmla="*/ 4837445 w 5848742"/>
              <a:gd name="connsiteY963" fmla="*/ 1391329 h 6858002"/>
              <a:gd name="connsiteX964" fmla="*/ 4825560 w 5848742"/>
              <a:gd name="connsiteY964" fmla="*/ 1398383 h 6858002"/>
              <a:gd name="connsiteX965" fmla="*/ 4822883 w 5848742"/>
              <a:gd name="connsiteY965" fmla="*/ 1398109 h 6858002"/>
              <a:gd name="connsiteX966" fmla="*/ 4826267 w 5848742"/>
              <a:gd name="connsiteY966" fmla="*/ 1395560 h 6858002"/>
              <a:gd name="connsiteX967" fmla="*/ 4823615 w 5848742"/>
              <a:gd name="connsiteY967" fmla="*/ 1375610 h 6858002"/>
              <a:gd name="connsiteX968" fmla="*/ 4847781 w 5848742"/>
              <a:gd name="connsiteY968" fmla="*/ 1379061 h 6858002"/>
              <a:gd name="connsiteX969" fmla="*/ 4837445 w 5848742"/>
              <a:gd name="connsiteY969" fmla="*/ 1391329 h 6858002"/>
              <a:gd name="connsiteX970" fmla="*/ 4837784 w 5848742"/>
              <a:gd name="connsiteY970" fmla="*/ 1386882 h 6858002"/>
              <a:gd name="connsiteX971" fmla="*/ 4844047 w 5848742"/>
              <a:gd name="connsiteY971" fmla="*/ 1382164 h 6858002"/>
              <a:gd name="connsiteX972" fmla="*/ 4838001 w 5848742"/>
              <a:gd name="connsiteY972" fmla="*/ 1384023 h 6858002"/>
              <a:gd name="connsiteX973" fmla="*/ 4837784 w 5848742"/>
              <a:gd name="connsiteY973" fmla="*/ 1386882 h 6858002"/>
              <a:gd name="connsiteX974" fmla="*/ 4826267 w 5848742"/>
              <a:gd name="connsiteY974" fmla="*/ 1395560 h 6858002"/>
              <a:gd name="connsiteX975" fmla="*/ 4820243 w 5848742"/>
              <a:gd name="connsiteY975" fmla="*/ 1397839 h 6858002"/>
              <a:gd name="connsiteX976" fmla="*/ 4796655 w 5848742"/>
              <a:gd name="connsiteY976" fmla="*/ 1395422 h 6858002"/>
              <a:gd name="connsiteX977" fmla="*/ 4814572 w 5848742"/>
              <a:gd name="connsiteY977" fmla="*/ 1382239 h 6858002"/>
              <a:gd name="connsiteX978" fmla="*/ 3924263 w 5848742"/>
              <a:gd name="connsiteY978" fmla="*/ 1370706 h 6858002"/>
              <a:gd name="connsiteX979" fmla="*/ 3879584 w 5848742"/>
              <a:gd name="connsiteY979" fmla="*/ 1376470 h 6858002"/>
              <a:gd name="connsiteX980" fmla="*/ 3877113 w 5848742"/>
              <a:gd name="connsiteY980" fmla="*/ 1378751 h 6858002"/>
              <a:gd name="connsiteX981" fmla="*/ 3913861 w 5848742"/>
              <a:gd name="connsiteY981" fmla="*/ 1373306 h 6858002"/>
              <a:gd name="connsiteX982" fmla="*/ 5144741 w 5848742"/>
              <a:gd name="connsiteY982" fmla="*/ 1332061 h 6858002"/>
              <a:gd name="connsiteX983" fmla="*/ 5170210 w 5848742"/>
              <a:gd name="connsiteY983" fmla="*/ 1335005 h 6858002"/>
              <a:gd name="connsiteX984" fmla="*/ 5171423 w 5848742"/>
              <a:gd name="connsiteY984" fmla="*/ 1339688 h 6858002"/>
              <a:gd name="connsiteX985" fmla="*/ 5158840 w 5848742"/>
              <a:gd name="connsiteY985" fmla="*/ 1337419 h 6858002"/>
              <a:gd name="connsiteX986" fmla="*/ 5171423 w 5848742"/>
              <a:gd name="connsiteY986" fmla="*/ 1339688 h 6858002"/>
              <a:gd name="connsiteX987" fmla="*/ 5184439 w 5848742"/>
              <a:gd name="connsiteY987" fmla="*/ 1336650 h 6858002"/>
              <a:gd name="connsiteX988" fmla="*/ 5191787 w 5848742"/>
              <a:gd name="connsiteY988" fmla="*/ 1337499 h 6858002"/>
              <a:gd name="connsiteX989" fmla="*/ 5168824 w 5848742"/>
              <a:gd name="connsiteY989" fmla="*/ 1352431 h 6858002"/>
              <a:gd name="connsiteX990" fmla="*/ 5140956 w 5848742"/>
              <a:gd name="connsiteY990" fmla="*/ 1350031 h 6858002"/>
              <a:gd name="connsiteX991" fmla="*/ 5114452 w 5848742"/>
              <a:gd name="connsiteY991" fmla="*/ 1346954 h 6858002"/>
              <a:gd name="connsiteX992" fmla="*/ 5089944 w 5848742"/>
              <a:gd name="connsiteY992" fmla="*/ 1325726 h 6858002"/>
              <a:gd name="connsiteX993" fmla="*/ 5132712 w 5848742"/>
              <a:gd name="connsiteY993" fmla="*/ 1330670 h 6858002"/>
              <a:gd name="connsiteX994" fmla="*/ 5109937 w 5848742"/>
              <a:gd name="connsiteY994" fmla="*/ 1346429 h 6858002"/>
              <a:gd name="connsiteX995" fmla="*/ 5064157 w 5848742"/>
              <a:gd name="connsiteY995" fmla="*/ 1341113 h 6858002"/>
              <a:gd name="connsiteX996" fmla="*/ 4643494 w 5848742"/>
              <a:gd name="connsiteY996" fmla="*/ 1281551 h 6858002"/>
              <a:gd name="connsiteX997" fmla="*/ 4654197 w 5848742"/>
              <a:gd name="connsiteY997" fmla="*/ 1290245 h 6858002"/>
              <a:gd name="connsiteX998" fmla="*/ 4616855 w 5848742"/>
              <a:gd name="connsiteY998" fmla="*/ 1285618 h 6858002"/>
              <a:gd name="connsiteX999" fmla="*/ 4623799 w 5848742"/>
              <a:gd name="connsiteY999" fmla="*/ 1282526 h 6858002"/>
              <a:gd name="connsiteX1000" fmla="*/ 4643494 w 5848742"/>
              <a:gd name="connsiteY1000" fmla="*/ 1281551 h 6858002"/>
              <a:gd name="connsiteX1001" fmla="*/ 4744399 w 5848742"/>
              <a:gd name="connsiteY1001" fmla="*/ 1280551 h 6858002"/>
              <a:gd name="connsiteX1002" fmla="*/ 4772835 w 5848742"/>
              <a:gd name="connsiteY1002" fmla="*/ 1284499 h 6858002"/>
              <a:gd name="connsiteX1003" fmla="*/ 4744949 w 5848742"/>
              <a:gd name="connsiteY1003" fmla="*/ 1301764 h 6858002"/>
              <a:gd name="connsiteX1004" fmla="*/ 4714037 w 5848742"/>
              <a:gd name="connsiteY1004" fmla="*/ 1297764 h 6858002"/>
              <a:gd name="connsiteX1005" fmla="*/ 4717801 w 5848742"/>
              <a:gd name="connsiteY1005" fmla="*/ 1296275 h 6858002"/>
              <a:gd name="connsiteX1006" fmla="*/ 4535109 w 5848742"/>
              <a:gd name="connsiteY1006" fmla="*/ 1249567 h 6858002"/>
              <a:gd name="connsiteX1007" fmla="*/ 4559699 w 5848742"/>
              <a:gd name="connsiteY1007" fmla="*/ 1253208 h 6858002"/>
              <a:gd name="connsiteX1008" fmla="*/ 4558675 w 5848742"/>
              <a:gd name="connsiteY1008" fmla="*/ 1254261 h 6858002"/>
              <a:gd name="connsiteX1009" fmla="*/ 4529152 w 5848742"/>
              <a:gd name="connsiteY1009" fmla="*/ 1274751 h 6858002"/>
              <a:gd name="connsiteX1010" fmla="*/ 4495474 w 5848742"/>
              <a:gd name="connsiteY1010" fmla="*/ 1270578 h 6858002"/>
              <a:gd name="connsiteX1011" fmla="*/ 4515260 w 5848742"/>
              <a:gd name="connsiteY1011" fmla="*/ 1258438 h 6858002"/>
              <a:gd name="connsiteX1012" fmla="*/ 4443477 w 5848742"/>
              <a:gd name="connsiteY1012" fmla="*/ 1234140 h 6858002"/>
              <a:gd name="connsiteX1013" fmla="*/ 4450144 w 5848742"/>
              <a:gd name="connsiteY1013" fmla="*/ 1235196 h 6858002"/>
              <a:gd name="connsiteX1014" fmla="*/ 4457822 w 5848742"/>
              <a:gd name="connsiteY1014" fmla="*/ 1236513 h 6858002"/>
              <a:gd name="connsiteX1015" fmla="*/ 4446855 w 5848742"/>
              <a:gd name="connsiteY1015" fmla="*/ 1243574 h 6858002"/>
              <a:gd name="connsiteX1016" fmla="*/ 4420377 w 5848742"/>
              <a:gd name="connsiteY1016" fmla="*/ 1259302 h 6858002"/>
              <a:gd name="connsiteX1017" fmla="*/ 4398336 w 5848742"/>
              <a:gd name="connsiteY1017" fmla="*/ 1255573 h 6858002"/>
              <a:gd name="connsiteX1018" fmla="*/ 4391061 w 5848742"/>
              <a:gd name="connsiteY1018" fmla="*/ 1254622 h 6858002"/>
              <a:gd name="connsiteX1019" fmla="*/ 4414640 w 5848742"/>
              <a:gd name="connsiteY1019" fmla="*/ 1241367 h 6858002"/>
              <a:gd name="connsiteX1020" fmla="*/ 4326091 w 5848742"/>
              <a:gd name="connsiteY1020" fmla="*/ 1224831 h 6858002"/>
              <a:gd name="connsiteX1021" fmla="*/ 4303163 w 5848742"/>
              <a:gd name="connsiteY1021" fmla="*/ 1243186 h 6858002"/>
              <a:gd name="connsiteX1022" fmla="*/ 4300414 w 5848742"/>
              <a:gd name="connsiteY1022" fmla="*/ 1244068 h 6858002"/>
              <a:gd name="connsiteX1023" fmla="*/ 4276017 w 5848742"/>
              <a:gd name="connsiteY1023" fmla="*/ 1241712 h 6858002"/>
              <a:gd name="connsiteX1024" fmla="*/ 4237603 w 5848742"/>
              <a:gd name="connsiteY1024" fmla="*/ 1238723 h 6858002"/>
              <a:gd name="connsiteX1025" fmla="*/ 4254755 w 5848742"/>
              <a:gd name="connsiteY1025" fmla="*/ 1234463 h 6858002"/>
              <a:gd name="connsiteX1026" fmla="*/ 4326091 w 5848742"/>
              <a:gd name="connsiteY1026" fmla="*/ 1224831 h 6858002"/>
              <a:gd name="connsiteX1027" fmla="*/ 4961959 w 5848742"/>
              <a:gd name="connsiteY1027" fmla="*/ 1169734 h 6858002"/>
              <a:gd name="connsiteX1028" fmla="*/ 4940523 w 5848742"/>
              <a:gd name="connsiteY1028" fmla="*/ 1182891 h 6858002"/>
              <a:gd name="connsiteX1029" fmla="*/ 4870417 w 5848742"/>
              <a:gd name="connsiteY1029" fmla="*/ 1225309 h 6858002"/>
              <a:gd name="connsiteX1030" fmla="*/ 4837581 w 5848742"/>
              <a:gd name="connsiteY1030" fmla="*/ 1221981 h 6858002"/>
              <a:gd name="connsiteX1031" fmla="*/ 4857488 w 5848742"/>
              <a:gd name="connsiteY1031" fmla="*/ 1209576 h 6858002"/>
              <a:gd name="connsiteX1032" fmla="*/ 4925497 w 5848742"/>
              <a:gd name="connsiteY1032" fmla="*/ 1170777 h 6858002"/>
              <a:gd name="connsiteX1033" fmla="*/ 4934904 w 5848742"/>
              <a:gd name="connsiteY1033" fmla="*/ 1171145 h 6858002"/>
              <a:gd name="connsiteX1034" fmla="*/ 4292541 w 5848742"/>
              <a:gd name="connsiteY1034" fmla="*/ 1168055 h 6858002"/>
              <a:gd name="connsiteX1035" fmla="*/ 4302784 w 5848742"/>
              <a:gd name="connsiteY1035" fmla="*/ 1168306 h 6858002"/>
              <a:gd name="connsiteX1036" fmla="*/ 4292541 w 5848742"/>
              <a:gd name="connsiteY1036" fmla="*/ 1168055 h 6858002"/>
              <a:gd name="connsiteX1037" fmla="*/ 3819242 w 5848742"/>
              <a:gd name="connsiteY1037" fmla="*/ 1164238 h 6858002"/>
              <a:gd name="connsiteX1038" fmla="*/ 3812617 w 5848742"/>
              <a:gd name="connsiteY1038" fmla="*/ 1167313 h 6858002"/>
              <a:gd name="connsiteX1039" fmla="*/ 3810588 w 5848742"/>
              <a:gd name="connsiteY1039" fmla="*/ 1165496 h 6858002"/>
              <a:gd name="connsiteX1040" fmla="*/ 3805577 w 5848742"/>
              <a:gd name="connsiteY1040" fmla="*/ 1167641 h 6858002"/>
              <a:gd name="connsiteX1041" fmla="*/ 3795971 w 5848742"/>
              <a:gd name="connsiteY1041" fmla="*/ 1172898 h 6858002"/>
              <a:gd name="connsiteX1042" fmla="*/ 3798499 w 5848742"/>
              <a:gd name="connsiteY1042" fmla="*/ 1173868 h 6858002"/>
              <a:gd name="connsiteX1043" fmla="*/ 3812617 w 5848742"/>
              <a:gd name="connsiteY1043" fmla="*/ 1167313 h 6858002"/>
              <a:gd name="connsiteX1044" fmla="*/ 3814185 w 5848742"/>
              <a:gd name="connsiteY1044" fmla="*/ 1168721 h 6858002"/>
              <a:gd name="connsiteX1045" fmla="*/ 3819242 w 5848742"/>
              <a:gd name="connsiteY1045" fmla="*/ 1164238 h 6858002"/>
              <a:gd name="connsiteX1046" fmla="*/ 4327859 w 5848742"/>
              <a:gd name="connsiteY1046" fmla="*/ 1162133 h 6858002"/>
              <a:gd name="connsiteX1047" fmla="*/ 4324396 w 5848742"/>
              <a:gd name="connsiteY1047" fmla="*/ 1170643 h 6858002"/>
              <a:gd name="connsiteX1048" fmla="*/ 4327859 w 5848742"/>
              <a:gd name="connsiteY1048" fmla="*/ 1162133 h 6858002"/>
              <a:gd name="connsiteX1049" fmla="*/ 4214486 w 5848742"/>
              <a:gd name="connsiteY1049" fmla="*/ 1152850 h 6858002"/>
              <a:gd name="connsiteX1050" fmla="*/ 4181961 w 5848742"/>
              <a:gd name="connsiteY1050" fmla="*/ 1161383 h 6858002"/>
              <a:gd name="connsiteX1051" fmla="*/ 4196153 w 5848742"/>
              <a:gd name="connsiteY1051" fmla="*/ 1154045 h 6858002"/>
              <a:gd name="connsiteX1052" fmla="*/ 4214486 w 5848742"/>
              <a:gd name="connsiteY1052" fmla="*/ 1152850 h 6858002"/>
              <a:gd name="connsiteX1053" fmla="*/ 4200802 w 5848742"/>
              <a:gd name="connsiteY1053" fmla="*/ 1115994 h 6858002"/>
              <a:gd name="connsiteX1054" fmla="*/ 4195605 w 5848742"/>
              <a:gd name="connsiteY1054" fmla="*/ 1116713 h 6858002"/>
              <a:gd name="connsiteX1055" fmla="*/ 4195047 w 5848742"/>
              <a:gd name="connsiteY1055" fmla="*/ 1119025 h 6858002"/>
              <a:gd name="connsiteX1056" fmla="*/ 4192312 w 5848742"/>
              <a:gd name="connsiteY1056" fmla="*/ 1120468 h 6858002"/>
              <a:gd name="connsiteX1057" fmla="*/ 4194835 w 5848742"/>
              <a:gd name="connsiteY1057" fmla="*/ 1119905 h 6858002"/>
              <a:gd name="connsiteX1058" fmla="*/ 4195047 w 5848742"/>
              <a:gd name="connsiteY1058" fmla="*/ 1119025 h 6858002"/>
              <a:gd name="connsiteX1059" fmla="*/ 4205152 w 5848742"/>
              <a:gd name="connsiteY1059" fmla="*/ 1097601 h 6858002"/>
              <a:gd name="connsiteX1060" fmla="*/ 4204419 w 5848742"/>
              <a:gd name="connsiteY1060" fmla="*/ 1097765 h 6858002"/>
              <a:gd name="connsiteX1061" fmla="*/ 4067010 w 5848742"/>
              <a:gd name="connsiteY1061" fmla="*/ 1138950 h 6858002"/>
              <a:gd name="connsiteX1062" fmla="*/ 4064539 w 5848742"/>
              <a:gd name="connsiteY1062" fmla="*/ 1142312 h 6858002"/>
              <a:gd name="connsiteX1063" fmla="*/ 4073262 w 5848742"/>
              <a:gd name="connsiteY1063" fmla="*/ 1144547 h 6858002"/>
              <a:gd name="connsiteX1064" fmla="*/ 4087918 w 5848742"/>
              <a:gd name="connsiteY1064" fmla="*/ 1148302 h 6858002"/>
              <a:gd name="connsiteX1065" fmla="*/ 4111357 w 5848742"/>
              <a:gd name="connsiteY1065" fmla="*/ 1141208 h 6858002"/>
              <a:gd name="connsiteX1066" fmla="*/ 4110492 w 5848742"/>
              <a:gd name="connsiteY1066" fmla="*/ 1141191 h 6858002"/>
              <a:gd name="connsiteX1067" fmla="*/ 4086111 w 5848742"/>
              <a:gd name="connsiteY1067" fmla="*/ 1144109 h 6858002"/>
              <a:gd name="connsiteX1068" fmla="*/ 4135953 w 5848742"/>
              <a:gd name="connsiteY1068" fmla="*/ 1133015 h 6858002"/>
              <a:gd name="connsiteX1069" fmla="*/ 4176658 w 5848742"/>
              <a:gd name="connsiteY1069" fmla="*/ 1112144 h 6858002"/>
              <a:gd name="connsiteX1070" fmla="*/ 3525073 w 5848742"/>
              <a:gd name="connsiteY1070" fmla="*/ 1076701 h 6858002"/>
              <a:gd name="connsiteX1071" fmla="*/ 3521553 w 5848742"/>
              <a:gd name="connsiteY1071" fmla="*/ 1085689 h 6858002"/>
              <a:gd name="connsiteX1072" fmla="*/ 3518088 w 5848742"/>
              <a:gd name="connsiteY1072" fmla="*/ 1094200 h 6858002"/>
              <a:gd name="connsiteX1073" fmla="*/ 3521553 w 5848742"/>
              <a:gd name="connsiteY1073" fmla="*/ 1085689 h 6858002"/>
              <a:gd name="connsiteX1074" fmla="*/ 3525073 w 5848742"/>
              <a:gd name="connsiteY1074" fmla="*/ 1076701 h 6858002"/>
              <a:gd name="connsiteX1075" fmla="*/ 4167731 w 5848742"/>
              <a:gd name="connsiteY1075" fmla="*/ 1021519 h 6858002"/>
              <a:gd name="connsiteX1076" fmla="*/ 4164888 w 5848742"/>
              <a:gd name="connsiteY1076" fmla="*/ 1022663 h 6858002"/>
              <a:gd name="connsiteX1077" fmla="*/ 4136810 w 5848742"/>
              <a:gd name="connsiteY1077" fmla="*/ 1034328 h 6858002"/>
              <a:gd name="connsiteX1078" fmla="*/ 4152231 w 5848742"/>
              <a:gd name="connsiteY1078" fmla="*/ 1033927 h 6858002"/>
              <a:gd name="connsiteX1079" fmla="*/ 4168195 w 5848742"/>
              <a:gd name="connsiteY1079" fmla="*/ 1021963 h 6858002"/>
              <a:gd name="connsiteX1080" fmla="*/ 4553939 w 5848742"/>
              <a:gd name="connsiteY1080" fmla="*/ 916611 h 6858002"/>
              <a:gd name="connsiteX1081" fmla="*/ 4502524 w 5848742"/>
              <a:gd name="connsiteY1081" fmla="*/ 930131 h 6858002"/>
              <a:gd name="connsiteX1082" fmla="*/ 4524061 w 5848742"/>
              <a:gd name="connsiteY1082" fmla="*/ 919472 h 6858002"/>
              <a:gd name="connsiteX1083" fmla="*/ 4553939 w 5848742"/>
              <a:gd name="connsiteY1083" fmla="*/ 916611 h 6858002"/>
              <a:gd name="connsiteX1084" fmla="*/ 4838108 w 5848742"/>
              <a:gd name="connsiteY1084" fmla="*/ 915053 h 6858002"/>
              <a:gd name="connsiteX1085" fmla="*/ 4811882 w 5848742"/>
              <a:gd name="connsiteY1085" fmla="*/ 922188 h 6858002"/>
              <a:gd name="connsiteX1086" fmla="*/ 4816840 w 5848742"/>
              <a:gd name="connsiteY1086" fmla="*/ 919285 h 6858002"/>
              <a:gd name="connsiteX1087" fmla="*/ 4559515 w 5848742"/>
              <a:gd name="connsiteY1087" fmla="*/ 911319 h 6858002"/>
              <a:gd name="connsiteX1088" fmla="*/ 4573589 w 5848742"/>
              <a:gd name="connsiteY1088" fmla="*/ 912956 h 6858002"/>
              <a:gd name="connsiteX1089" fmla="*/ 4553939 w 5848742"/>
              <a:gd name="connsiteY1089" fmla="*/ 916611 h 6858002"/>
              <a:gd name="connsiteX1090" fmla="*/ 4559515 w 5848742"/>
              <a:gd name="connsiteY1090" fmla="*/ 911319 h 6858002"/>
              <a:gd name="connsiteX1091" fmla="*/ 4579167 w 5848742"/>
              <a:gd name="connsiteY1091" fmla="*/ 907666 h 6858002"/>
              <a:gd name="connsiteX1092" fmla="*/ 4593242 w 5848742"/>
              <a:gd name="connsiteY1092" fmla="*/ 909303 h 6858002"/>
              <a:gd name="connsiteX1093" fmla="*/ 4573589 w 5848742"/>
              <a:gd name="connsiteY1093" fmla="*/ 912956 h 6858002"/>
              <a:gd name="connsiteX1094" fmla="*/ 4579167 w 5848742"/>
              <a:gd name="connsiteY1094" fmla="*/ 907666 h 6858002"/>
              <a:gd name="connsiteX1095" fmla="*/ 4842555 w 5848742"/>
              <a:gd name="connsiteY1095" fmla="*/ 906748 h 6858002"/>
              <a:gd name="connsiteX1096" fmla="*/ 4838108 w 5848742"/>
              <a:gd name="connsiteY1096" fmla="*/ 915053 h 6858002"/>
              <a:gd name="connsiteX1097" fmla="*/ 4842555 w 5848742"/>
              <a:gd name="connsiteY1097" fmla="*/ 906748 h 6858002"/>
              <a:gd name="connsiteX1098" fmla="*/ 3755347 w 5848742"/>
              <a:gd name="connsiteY1098" fmla="*/ 884627 h 6858002"/>
              <a:gd name="connsiteX1099" fmla="*/ 3745882 w 5848742"/>
              <a:gd name="connsiteY1099" fmla="*/ 891798 h 6858002"/>
              <a:gd name="connsiteX1100" fmla="*/ 3755347 w 5848742"/>
              <a:gd name="connsiteY1100" fmla="*/ 884627 h 6858002"/>
              <a:gd name="connsiteX1101" fmla="*/ 4797221 w 5848742"/>
              <a:gd name="connsiteY1101" fmla="*/ 884187 h 6858002"/>
              <a:gd name="connsiteX1102" fmla="*/ 4793181 w 5848742"/>
              <a:gd name="connsiteY1102" fmla="*/ 892566 h 6858002"/>
              <a:gd name="connsiteX1103" fmla="*/ 4797221 w 5848742"/>
              <a:gd name="connsiteY1103" fmla="*/ 884187 h 6858002"/>
              <a:gd name="connsiteX1104" fmla="*/ 3859208 w 5848742"/>
              <a:gd name="connsiteY1104" fmla="*/ 870874 h 6858002"/>
              <a:gd name="connsiteX1105" fmla="*/ 3871659 w 5848742"/>
              <a:gd name="connsiteY1105" fmla="*/ 873732 h 6858002"/>
              <a:gd name="connsiteX1106" fmla="*/ 3848190 w 5848742"/>
              <a:gd name="connsiteY1106" fmla="*/ 878952 h 6858002"/>
              <a:gd name="connsiteX1107" fmla="*/ 3845315 w 5848742"/>
              <a:gd name="connsiteY1107" fmla="*/ 874954 h 6858002"/>
              <a:gd name="connsiteX1108" fmla="*/ 3859208 w 5848742"/>
              <a:gd name="connsiteY1108" fmla="*/ 870874 h 6858002"/>
              <a:gd name="connsiteX1109" fmla="*/ 3700604 w 5848742"/>
              <a:gd name="connsiteY1109" fmla="*/ 843270 h 6858002"/>
              <a:gd name="connsiteX1110" fmla="*/ 3715775 w 5848742"/>
              <a:gd name="connsiteY1110" fmla="*/ 844726 h 6858002"/>
              <a:gd name="connsiteX1111" fmla="*/ 3688012 w 5848742"/>
              <a:gd name="connsiteY1111" fmla="*/ 847395 h 6858002"/>
              <a:gd name="connsiteX1112" fmla="*/ 3700604 w 5848742"/>
              <a:gd name="connsiteY1112" fmla="*/ 843270 h 6858002"/>
              <a:gd name="connsiteX1113" fmla="*/ 3463881 w 5848742"/>
              <a:gd name="connsiteY1113" fmla="*/ 775529 h 6858002"/>
              <a:gd name="connsiteX1114" fmla="*/ 3377994 w 5848742"/>
              <a:gd name="connsiteY1114" fmla="*/ 790921 h 6858002"/>
              <a:gd name="connsiteX1115" fmla="*/ 3380656 w 5848742"/>
              <a:gd name="connsiteY1115" fmla="*/ 798088 h 6858002"/>
              <a:gd name="connsiteX1116" fmla="*/ 3463881 w 5848742"/>
              <a:gd name="connsiteY1116" fmla="*/ 775529 h 6858002"/>
              <a:gd name="connsiteX1117" fmla="*/ 3450499 w 5848742"/>
              <a:gd name="connsiteY1117" fmla="*/ 752127 h 6858002"/>
              <a:gd name="connsiteX1118" fmla="*/ 3357657 w 5848742"/>
              <a:gd name="connsiteY1118" fmla="*/ 757802 h 6858002"/>
              <a:gd name="connsiteX1119" fmla="*/ 3240293 w 5848742"/>
              <a:gd name="connsiteY1119" fmla="*/ 767451 h 6858002"/>
              <a:gd name="connsiteX1120" fmla="*/ 3144600 w 5848742"/>
              <a:gd name="connsiteY1120" fmla="*/ 817871 h 6858002"/>
              <a:gd name="connsiteX1121" fmla="*/ 3112664 w 5848742"/>
              <a:gd name="connsiteY1121" fmla="*/ 835175 h 6858002"/>
              <a:gd name="connsiteX1122" fmla="*/ 3223443 w 5848742"/>
              <a:gd name="connsiteY1122" fmla="*/ 819473 h 6858002"/>
              <a:gd name="connsiteX1123" fmla="*/ 3351679 w 5848742"/>
              <a:gd name="connsiteY1123" fmla="*/ 812573 h 6858002"/>
              <a:gd name="connsiteX1124" fmla="*/ 3384827 w 5848742"/>
              <a:gd name="connsiteY1124" fmla="*/ 803253 h 6858002"/>
              <a:gd name="connsiteX1125" fmla="*/ 3385926 w 5848742"/>
              <a:gd name="connsiteY1125" fmla="*/ 804614 h 6858002"/>
              <a:gd name="connsiteX1126" fmla="*/ 3390660 w 5848742"/>
              <a:gd name="connsiteY1126" fmla="*/ 801614 h 6858002"/>
              <a:gd name="connsiteX1127" fmla="*/ 3384827 w 5848742"/>
              <a:gd name="connsiteY1127" fmla="*/ 803253 h 6858002"/>
              <a:gd name="connsiteX1128" fmla="*/ 3380656 w 5848742"/>
              <a:gd name="connsiteY1128" fmla="*/ 798088 h 6858002"/>
              <a:gd name="connsiteX1129" fmla="*/ 3491641 w 5848742"/>
              <a:gd name="connsiteY1129" fmla="*/ 772858 h 6858002"/>
              <a:gd name="connsiteX1130" fmla="*/ 3465834 w 5848742"/>
              <a:gd name="connsiteY1130" fmla="*/ 769988 h 6858002"/>
              <a:gd name="connsiteX1131" fmla="*/ 3450499 w 5848742"/>
              <a:gd name="connsiteY1131" fmla="*/ 752127 h 6858002"/>
              <a:gd name="connsiteX1132" fmla="*/ 4257906 w 5848742"/>
              <a:gd name="connsiteY1132" fmla="*/ 732762 h 6858002"/>
              <a:gd name="connsiteX1133" fmla="*/ 4235486 w 5848742"/>
              <a:gd name="connsiteY1133" fmla="*/ 735124 h 6858002"/>
              <a:gd name="connsiteX1134" fmla="*/ 4239931 w 5848742"/>
              <a:gd name="connsiteY1134" fmla="*/ 733404 h 6858002"/>
              <a:gd name="connsiteX1135" fmla="*/ 3692233 w 5848742"/>
              <a:gd name="connsiteY1135" fmla="*/ 727442 h 6858002"/>
              <a:gd name="connsiteX1136" fmla="*/ 3665214 w 5848742"/>
              <a:gd name="connsiteY1136" fmla="*/ 733681 h 6858002"/>
              <a:gd name="connsiteX1137" fmla="*/ 3667134 w 5848742"/>
              <a:gd name="connsiteY1137" fmla="*/ 737277 h 6858002"/>
              <a:gd name="connsiteX1138" fmla="*/ 3692233 w 5848742"/>
              <a:gd name="connsiteY1138" fmla="*/ 727442 h 6858002"/>
              <a:gd name="connsiteX1139" fmla="*/ 4262649 w 5848742"/>
              <a:gd name="connsiteY1139" fmla="*/ 726551 h 6858002"/>
              <a:gd name="connsiteX1140" fmla="*/ 4257906 w 5848742"/>
              <a:gd name="connsiteY1140" fmla="*/ 732762 h 6858002"/>
              <a:gd name="connsiteX1141" fmla="*/ 4262649 w 5848742"/>
              <a:gd name="connsiteY1141" fmla="*/ 726551 h 6858002"/>
              <a:gd name="connsiteX1142" fmla="*/ 4228526 w 5848742"/>
              <a:gd name="connsiteY1142" fmla="*/ 702065 h 6858002"/>
              <a:gd name="connsiteX1143" fmla="*/ 4224107 w 5848742"/>
              <a:gd name="connsiteY1143" fmla="*/ 708391 h 6858002"/>
              <a:gd name="connsiteX1144" fmla="*/ 4228526 w 5848742"/>
              <a:gd name="connsiteY1144" fmla="*/ 702065 h 6858002"/>
              <a:gd name="connsiteX1145" fmla="*/ 4000196 w 5848742"/>
              <a:gd name="connsiteY1145" fmla="*/ 694716 h 6858002"/>
              <a:gd name="connsiteX1146" fmla="*/ 4025037 w 5848742"/>
              <a:gd name="connsiteY1146" fmla="*/ 696338 h 6858002"/>
              <a:gd name="connsiteX1147" fmla="*/ 3981149 w 5848742"/>
              <a:gd name="connsiteY1147" fmla="*/ 700587 h 6858002"/>
              <a:gd name="connsiteX1148" fmla="*/ 4000196 w 5848742"/>
              <a:gd name="connsiteY1148" fmla="*/ 694716 h 6858002"/>
              <a:gd name="connsiteX1149" fmla="*/ 4030306 w 5848742"/>
              <a:gd name="connsiteY1149" fmla="*/ 692746 h 6858002"/>
              <a:gd name="connsiteX1150" fmla="*/ 4041612 w 5848742"/>
              <a:gd name="connsiteY1150" fmla="*/ 695953 h 6858002"/>
              <a:gd name="connsiteX1151" fmla="*/ 4025037 w 5848742"/>
              <a:gd name="connsiteY1151" fmla="*/ 696338 h 6858002"/>
              <a:gd name="connsiteX1152" fmla="*/ 4030306 w 5848742"/>
              <a:gd name="connsiteY1152" fmla="*/ 692746 h 6858002"/>
              <a:gd name="connsiteX1153" fmla="*/ 4046880 w 5848742"/>
              <a:gd name="connsiteY1153" fmla="*/ 692361 h 6858002"/>
              <a:gd name="connsiteX1154" fmla="*/ 4058187 w 5848742"/>
              <a:gd name="connsiteY1154" fmla="*/ 695569 h 6858002"/>
              <a:gd name="connsiteX1155" fmla="*/ 4041612 w 5848742"/>
              <a:gd name="connsiteY1155" fmla="*/ 695953 h 6858002"/>
              <a:gd name="connsiteX1156" fmla="*/ 4046880 w 5848742"/>
              <a:gd name="connsiteY1156" fmla="*/ 692361 h 6858002"/>
              <a:gd name="connsiteX1157" fmla="*/ 2619640 w 5848742"/>
              <a:gd name="connsiteY1157" fmla="*/ 679239 h 6858002"/>
              <a:gd name="connsiteX1158" fmla="*/ 2564481 w 5848742"/>
              <a:gd name="connsiteY1158" fmla="*/ 704010 h 6858002"/>
              <a:gd name="connsiteX1159" fmla="*/ 2567091 w 5848742"/>
              <a:gd name="connsiteY1159" fmla="*/ 702470 h 6858002"/>
              <a:gd name="connsiteX1160" fmla="*/ 2573413 w 5848742"/>
              <a:gd name="connsiteY1160" fmla="*/ 698869 h 6858002"/>
              <a:gd name="connsiteX1161" fmla="*/ 2571972 w 5848742"/>
              <a:gd name="connsiteY1161" fmla="*/ 699594 h 6858002"/>
              <a:gd name="connsiteX1162" fmla="*/ 2567091 w 5848742"/>
              <a:gd name="connsiteY1162" fmla="*/ 702470 h 6858002"/>
              <a:gd name="connsiteX1163" fmla="*/ 2564038 w 5848742"/>
              <a:gd name="connsiteY1163" fmla="*/ 704209 h 6858002"/>
              <a:gd name="connsiteX1164" fmla="*/ 2564481 w 5848742"/>
              <a:gd name="connsiteY1164" fmla="*/ 704010 h 6858002"/>
              <a:gd name="connsiteX1165" fmla="*/ 2548962 w 5848742"/>
              <a:gd name="connsiteY1165" fmla="*/ 713156 h 6858002"/>
              <a:gd name="connsiteX1166" fmla="*/ 2519649 w 5848742"/>
              <a:gd name="connsiteY1166" fmla="*/ 732746 h 6858002"/>
              <a:gd name="connsiteX1167" fmla="*/ 2516847 w 5848742"/>
              <a:gd name="connsiteY1167" fmla="*/ 735230 h 6858002"/>
              <a:gd name="connsiteX1168" fmla="*/ 2536999 w 5848742"/>
              <a:gd name="connsiteY1168" fmla="*/ 728310 h 6858002"/>
              <a:gd name="connsiteX1169" fmla="*/ 2560363 w 5848742"/>
              <a:gd name="connsiteY1169" fmla="*/ 722758 h 6858002"/>
              <a:gd name="connsiteX1170" fmla="*/ 2560480 w 5848742"/>
              <a:gd name="connsiteY1170" fmla="*/ 722673 h 6858002"/>
              <a:gd name="connsiteX1171" fmla="*/ 2612559 w 5848742"/>
              <a:gd name="connsiteY1171" fmla="*/ 684414 h 6858002"/>
              <a:gd name="connsiteX1172" fmla="*/ 3364338 w 5848742"/>
              <a:gd name="connsiteY1172" fmla="*/ 637359 h 6858002"/>
              <a:gd name="connsiteX1173" fmla="*/ 3352099 w 5848742"/>
              <a:gd name="connsiteY1173" fmla="*/ 639033 h 6858002"/>
              <a:gd name="connsiteX1174" fmla="*/ 3364338 w 5848742"/>
              <a:gd name="connsiteY1174" fmla="*/ 637359 h 6858002"/>
              <a:gd name="connsiteX1175" fmla="*/ 3392991 w 5848742"/>
              <a:gd name="connsiteY1175" fmla="*/ 625174 h 6858002"/>
              <a:gd name="connsiteX1176" fmla="*/ 3390510 w 5848742"/>
              <a:gd name="connsiteY1176" fmla="*/ 635971 h 6858002"/>
              <a:gd name="connsiteX1177" fmla="*/ 3392991 w 5848742"/>
              <a:gd name="connsiteY1177" fmla="*/ 625174 h 6858002"/>
              <a:gd name="connsiteX1178" fmla="*/ 3427367 w 5848742"/>
              <a:gd name="connsiteY1178" fmla="*/ 606248 h 6858002"/>
              <a:gd name="connsiteX1179" fmla="*/ 3425730 w 5848742"/>
              <a:gd name="connsiteY1179" fmla="*/ 613830 h 6858002"/>
              <a:gd name="connsiteX1180" fmla="*/ 3427367 w 5848742"/>
              <a:gd name="connsiteY1180" fmla="*/ 606248 h 6858002"/>
              <a:gd name="connsiteX1181" fmla="*/ 3226275 w 5848742"/>
              <a:gd name="connsiteY1181" fmla="*/ 603929 h 6858002"/>
              <a:gd name="connsiteX1182" fmla="*/ 3205356 w 5848742"/>
              <a:gd name="connsiteY1182" fmla="*/ 616087 h 6858002"/>
              <a:gd name="connsiteX1183" fmla="*/ 3210681 w 5848742"/>
              <a:gd name="connsiteY1183" fmla="*/ 611485 h 6858002"/>
              <a:gd name="connsiteX1184" fmla="*/ 3215096 w 5848742"/>
              <a:gd name="connsiteY1184" fmla="*/ 608160 h 6858002"/>
              <a:gd name="connsiteX1185" fmla="*/ 2104615 w 5848742"/>
              <a:gd name="connsiteY1185" fmla="*/ 541498 h 6858002"/>
              <a:gd name="connsiteX1186" fmla="*/ 2103693 w 5848742"/>
              <a:gd name="connsiteY1186" fmla="*/ 541788 h 6858002"/>
              <a:gd name="connsiteX1187" fmla="*/ 2075320 w 5848742"/>
              <a:gd name="connsiteY1187" fmla="*/ 552768 h 6858002"/>
              <a:gd name="connsiteX1188" fmla="*/ 2070512 w 5848742"/>
              <a:gd name="connsiteY1188" fmla="*/ 555609 h 6858002"/>
              <a:gd name="connsiteX1189" fmla="*/ 2885083 w 5848742"/>
              <a:gd name="connsiteY1189" fmla="*/ 540166 h 6858002"/>
              <a:gd name="connsiteX1190" fmla="*/ 2869068 w 5848742"/>
              <a:gd name="connsiteY1190" fmla="*/ 552261 h 6858002"/>
              <a:gd name="connsiteX1191" fmla="*/ 2872995 w 5848742"/>
              <a:gd name="connsiteY1191" fmla="*/ 547942 h 6858002"/>
              <a:gd name="connsiteX1192" fmla="*/ 2876298 w 5848742"/>
              <a:gd name="connsiteY1192" fmla="*/ 544764 h 6858002"/>
              <a:gd name="connsiteX1193" fmla="*/ 1669221 w 5848742"/>
              <a:gd name="connsiteY1193" fmla="*/ 530952 h 6858002"/>
              <a:gd name="connsiteX1194" fmla="*/ 1644976 w 5848742"/>
              <a:gd name="connsiteY1194" fmla="*/ 544606 h 6858002"/>
              <a:gd name="connsiteX1195" fmla="*/ 1660757 w 5848742"/>
              <a:gd name="connsiteY1195" fmla="*/ 539698 h 6858002"/>
              <a:gd name="connsiteX1196" fmla="*/ 1669114 w 5848742"/>
              <a:gd name="connsiteY1196" fmla="*/ 531468 h 6858002"/>
              <a:gd name="connsiteX1197" fmla="*/ 1665465 w 5848742"/>
              <a:gd name="connsiteY1197" fmla="*/ 527355 h 6858002"/>
              <a:gd name="connsiteX1198" fmla="*/ 1657231 w 5848742"/>
              <a:gd name="connsiteY1198" fmla="*/ 530386 h 6858002"/>
              <a:gd name="connsiteX1199" fmla="*/ 1641230 w 5848742"/>
              <a:gd name="connsiteY1199" fmla="*/ 539234 h 6858002"/>
              <a:gd name="connsiteX1200" fmla="*/ 1640749 w 5848742"/>
              <a:gd name="connsiteY1200" fmla="*/ 539581 h 6858002"/>
              <a:gd name="connsiteX1201" fmla="*/ 1669180 w 5848742"/>
              <a:gd name="connsiteY1201" fmla="*/ 527635 h 6858002"/>
              <a:gd name="connsiteX1202" fmla="*/ 3107195 w 5848742"/>
              <a:gd name="connsiteY1202" fmla="*/ 508541 h 6858002"/>
              <a:gd name="connsiteX1203" fmla="*/ 3101604 w 5848742"/>
              <a:gd name="connsiteY1203" fmla="*/ 510302 h 6858002"/>
              <a:gd name="connsiteX1204" fmla="*/ 3102043 w 5848742"/>
              <a:gd name="connsiteY1204" fmla="*/ 510691 h 6858002"/>
              <a:gd name="connsiteX1205" fmla="*/ 3106631 w 5848742"/>
              <a:gd name="connsiteY1205" fmla="*/ 508876 h 6858002"/>
              <a:gd name="connsiteX1206" fmla="*/ 2212614 w 5848742"/>
              <a:gd name="connsiteY1206" fmla="*/ 497752 h 6858002"/>
              <a:gd name="connsiteX1207" fmla="*/ 2190054 w 5848742"/>
              <a:gd name="connsiteY1207" fmla="*/ 504502 h 6858002"/>
              <a:gd name="connsiteX1208" fmla="*/ 2189627 w 5848742"/>
              <a:gd name="connsiteY1208" fmla="*/ 505135 h 6858002"/>
              <a:gd name="connsiteX1209" fmla="*/ 2195517 w 5848742"/>
              <a:gd name="connsiteY1209" fmla="*/ 505189 h 6858002"/>
              <a:gd name="connsiteX1210" fmla="*/ 2204113 w 5848742"/>
              <a:gd name="connsiteY1210" fmla="*/ 501899 h 6858002"/>
              <a:gd name="connsiteX1211" fmla="*/ 2566549 w 5848742"/>
              <a:gd name="connsiteY1211" fmla="*/ 495999 h 6858002"/>
              <a:gd name="connsiteX1212" fmla="*/ 2529148 w 5848742"/>
              <a:gd name="connsiteY1212" fmla="*/ 507989 h 6858002"/>
              <a:gd name="connsiteX1213" fmla="*/ 2452185 w 5848742"/>
              <a:gd name="connsiteY1213" fmla="*/ 530703 h 6858002"/>
              <a:gd name="connsiteX1214" fmla="*/ 2420455 w 5848742"/>
              <a:gd name="connsiteY1214" fmla="*/ 552918 h 6858002"/>
              <a:gd name="connsiteX1215" fmla="*/ 2411648 w 5848742"/>
              <a:gd name="connsiteY1215" fmla="*/ 558668 h 6858002"/>
              <a:gd name="connsiteX1216" fmla="*/ 2442909 w 5848742"/>
              <a:gd name="connsiteY1216" fmla="*/ 550855 h 6858002"/>
              <a:gd name="connsiteX1217" fmla="*/ 2447648 w 5848742"/>
              <a:gd name="connsiteY1217" fmla="*/ 549560 h 6858002"/>
              <a:gd name="connsiteX1218" fmla="*/ 2452652 w 5848742"/>
              <a:gd name="connsiteY1218" fmla="*/ 546297 h 6858002"/>
              <a:gd name="connsiteX1219" fmla="*/ 2473937 w 5848742"/>
              <a:gd name="connsiteY1219" fmla="*/ 536328 h 6858002"/>
              <a:gd name="connsiteX1220" fmla="*/ 2484504 w 5848742"/>
              <a:gd name="connsiteY1220" fmla="*/ 535321 h 6858002"/>
              <a:gd name="connsiteX1221" fmla="*/ 2487108 w 5848742"/>
              <a:gd name="connsiteY1221" fmla="*/ 538778 h 6858002"/>
              <a:gd name="connsiteX1222" fmla="*/ 2493245 w 5848742"/>
              <a:gd name="connsiteY1222" fmla="*/ 537102 h 6858002"/>
              <a:gd name="connsiteX1223" fmla="*/ 2504874 w 5848742"/>
              <a:gd name="connsiteY1223" fmla="*/ 524055 h 6858002"/>
              <a:gd name="connsiteX1224" fmla="*/ 2546223 w 5848742"/>
              <a:gd name="connsiteY1224" fmla="*/ 513212 h 6858002"/>
              <a:gd name="connsiteX1225" fmla="*/ 2561487 w 5848742"/>
              <a:gd name="connsiteY1225" fmla="*/ 500472 h 6858002"/>
              <a:gd name="connsiteX1226" fmla="*/ 1857157 w 5848742"/>
              <a:gd name="connsiteY1226" fmla="*/ 441464 h 6858002"/>
              <a:gd name="connsiteX1227" fmla="*/ 1696173 w 5848742"/>
              <a:gd name="connsiteY1227" fmla="*/ 511561 h 6858002"/>
              <a:gd name="connsiteX1228" fmla="*/ 1688052 w 5848742"/>
              <a:gd name="connsiteY1228" fmla="*/ 517710 h 6858002"/>
              <a:gd name="connsiteX1229" fmla="*/ 1684395 w 5848742"/>
              <a:gd name="connsiteY1229" fmla="*/ 521244 h 6858002"/>
              <a:gd name="connsiteX1230" fmla="*/ 1685381 w 5848742"/>
              <a:gd name="connsiteY1230" fmla="*/ 520829 h 6858002"/>
              <a:gd name="connsiteX1231" fmla="*/ 1683522 w 5848742"/>
              <a:gd name="connsiteY1231" fmla="*/ 522086 h 6858002"/>
              <a:gd name="connsiteX1232" fmla="*/ 1682397 w 5848742"/>
              <a:gd name="connsiteY1232" fmla="*/ 523175 h 6858002"/>
              <a:gd name="connsiteX1233" fmla="*/ 1679676 w 5848742"/>
              <a:gd name="connsiteY1233" fmla="*/ 528256 h 6858002"/>
              <a:gd name="connsiteX1234" fmla="*/ 1767981 w 5848742"/>
              <a:gd name="connsiteY1234" fmla="*/ 485325 h 6858002"/>
              <a:gd name="connsiteX1235" fmla="*/ 1857157 w 5848742"/>
              <a:gd name="connsiteY1235" fmla="*/ 441464 h 6858002"/>
              <a:gd name="connsiteX1236" fmla="*/ 2397454 w 5848742"/>
              <a:gd name="connsiteY1236" fmla="*/ 433234 h 6858002"/>
              <a:gd name="connsiteX1237" fmla="*/ 2390351 w 5848742"/>
              <a:gd name="connsiteY1237" fmla="*/ 442749 h 6858002"/>
              <a:gd name="connsiteX1238" fmla="*/ 2397454 w 5848742"/>
              <a:gd name="connsiteY1238" fmla="*/ 433234 h 6858002"/>
              <a:gd name="connsiteX1239" fmla="*/ 1906281 w 5848742"/>
              <a:gd name="connsiteY1239" fmla="*/ 419304 h 6858002"/>
              <a:gd name="connsiteX1240" fmla="*/ 1904192 w 5848742"/>
              <a:gd name="connsiteY1240" fmla="*/ 419674 h 6858002"/>
              <a:gd name="connsiteX1241" fmla="*/ 1900156 w 5848742"/>
              <a:gd name="connsiteY1241" fmla="*/ 425814 h 6858002"/>
              <a:gd name="connsiteX1242" fmla="*/ 1903455 w 5848742"/>
              <a:gd name="connsiteY1242" fmla="*/ 432379 h 6858002"/>
              <a:gd name="connsiteX1243" fmla="*/ 1906281 w 5848742"/>
              <a:gd name="connsiteY1243" fmla="*/ 419304 h 6858002"/>
              <a:gd name="connsiteX1244" fmla="*/ 2658108 w 5848742"/>
              <a:gd name="connsiteY1244" fmla="*/ 405307 h 6858002"/>
              <a:gd name="connsiteX1245" fmla="*/ 2648227 w 5848742"/>
              <a:gd name="connsiteY1245" fmla="*/ 415667 h 6858002"/>
              <a:gd name="connsiteX1246" fmla="*/ 2658108 w 5848742"/>
              <a:gd name="connsiteY1246" fmla="*/ 405307 h 6858002"/>
              <a:gd name="connsiteX1247" fmla="*/ 2067817 w 5848742"/>
              <a:gd name="connsiteY1247" fmla="*/ 390491 h 6858002"/>
              <a:gd name="connsiteX1248" fmla="*/ 2053541 w 5848742"/>
              <a:gd name="connsiteY1248" fmla="*/ 395576 h 6858002"/>
              <a:gd name="connsiteX1249" fmla="*/ 2057456 w 5848742"/>
              <a:gd name="connsiteY1249" fmla="*/ 398155 h 6858002"/>
              <a:gd name="connsiteX1250" fmla="*/ 2067574 w 5848742"/>
              <a:gd name="connsiteY1250" fmla="*/ 392858 h 6858002"/>
              <a:gd name="connsiteX1251" fmla="*/ 2069279 w 5848742"/>
              <a:gd name="connsiteY1251" fmla="*/ 390856 h 6858002"/>
              <a:gd name="connsiteX1252" fmla="*/ 2484927 w 5848742"/>
              <a:gd name="connsiteY1252" fmla="*/ 378870 h 6858002"/>
              <a:gd name="connsiteX1253" fmla="*/ 2484574 w 5848742"/>
              <a:gd name="connsiteY1253" fmla="*/ 378966 h 6858002"/>
              <a:gd name="connsiteX1254" fmla="*/ 2331158 w 5848742"/>
              <a:gd name="connsiteY1254" fmla="*/ 427936 h 6858002"/>
              <a:gd name="connsiteX1255" fmla="*/ 2448801 w 5848742"/>
              <a:gd name="connsiteY1255" fmla="*/ 396372 h 6858002"/>
              <a:gd name="connsiteX1256" fmla="*/ 2459886 w 5848742"/>
              <a:gd name="connsiteY1256" fmla="*/ 394242 h 6858002"/>
              <a:gd name="connsiteX1257" fmla="*/ 2788685 w 5848742"/>
              <a:gd name="connsiteY1257" fmla="*/ 367642 h 6858002"/>
              <a:gd name="connsiteX1258" fmla="*/ 2794434 w 5848742"/>
              <a:gd name="connsiteY1258" fmla="*/ 369912 h 6858002"/>
              <a:gd name="connsiteX1259" fmla="*/ 2767510 w 5848742"/>
              <a:gd name="connsiteY1259" fmla="*/ 380650 h 6858002"/>
              <a:gd name="connsiteX1260" fmla="*/ 2763316 w 5848742"/>
              <a:gd name="connsiteY1260" fmla="*/ 376446 h 6858002"/>
              <a:gd name="connsiteX1261" fmla="*/ 2779065 w 5848742"/>
              <a:gd name="connsiteY1261" fmla="*/ 368913 h 6858002"/>
              <a:gd name="connsiteX1262" fmla="*/ 2788685 w 5848742"/>
              <a:gd name="connsiteY1262" fmla="*/ 367642 h 6858002"/>
              <a:gd name="connsiteX1263" fmla="*/ 2603316 w 5848742"/>
              <a:gd name="connsiteY1263" fmla="*/ 365451 h 6858002"/>
              <a:gd name="connsiteX1264" fmla="*/ 2570790 w 5848742"/>
              <a:gd name="connsiteY1264" fmla="*/ 373982 h 6858002"/>
              <a:gd name="connsiteX1265" fmla="*/ 2584982 w 5848742"/>
              <a:gd name="connsiteY1265" fmla="*/ 366644 h 6858002"/>
              <a:gd name="connsiteX1266" fmla="*/ 2603316 w 5848742"/>
              <a:gd name="connsiteY1266" fmla="*/ 365451 h 6858002"/>
              <a:gd name="connsiteX1267" fmla="*/ 2055224 w 5848742"/>
              <a:gd name="connsiteY1267" fmla="*/ 357081 h 6858002"/>
              <a:gd name="connsiteX1268" fmla="*/ 2036197 w 5848742"/>
              <a:gd name="connsiteY1268" fmla="*/ 361791 h 6858002"/>
              <a:gd name="connsiteX1269" fmla="*/ 2026743 w 5848742"/>
              <a:gd name="connsiteY1269" fmla="*/ 370498 h 6858002"/>
              <a:gd name="connsiteX1270" fmla="*/ 2053979 w 5848742"/>
              <a:gd name="connsiteY1270" fmla="*/ 357800 h 6858002"/>
              <a:gd name="connsiteX1271" fmla="*/ 2162858 w 5848742"/>
              <a:gd name="connsiteY1271" fmla="*/ 330504 h 6858002"/>
              <a:gd name="connsiteX1272" fmla="*/ 2160344 w 5848742"/>
              <a:gd name="connsiteY1272" fmla="*/ 331058 h 6858002"/>
              <a:gd name="connsiteX1273" fmla="*/ 2079281 w 5848742"/>
              <a:gd name="connsiteY1273" fmla="*/ 351126 h 6858002"/>
              <a:gd name="connsiteX1274" fmla="*/ 2027295 w 5848742"/>
              <a:gd name="connsiteY1274" fmla="*/ 373842 h 6858002"/>
              <a:gd name="connsiteX1275" fmla="*/ 1981702 w 5848742"/>
              <a:gd name="connsiteY1275" fmla="*/ 393768 h 6858002"/>
              <a:gd name="connsiteX1276" fmla="*/ 1981702 w 5848742"/>
              <a:gd name="connsiteY1276" fmla="*/ 393768 h 6858002"/>
              <a:gd name="connsiteX1277" fmla="*/ 2059405 w 5848742"/>
              <a:gd name="connsiteY1277" fmla="*/ 370736 h 6858002"/>
              <a:gd name="connsiteX1278" fmla="*/ 2107146 w 5848742"/>
              <a:gd name="connsiteY1278" fmla="*/ 352137 h 6858002"/>
              <a:gd name="connsiteX1279" fmla="*/ 2105416 w 5848742"/>
              <a:gd name="connsiteY1279" fmla="*/ 358625 h 6858002"/>
              <a:gd name="connsiteX1280" fmla="*/ 2143274 w 5848742"/>
              <a:gd name="connsiteY1280" fmla="*/ 339941 h 6858002"/>
              <a:gd name="connsiteX1281" fmla="*/ 2151814 w 5848742"/>
              <a:gd name="connsiteY1281" fmla="*/ 334779 h 6858002"/>
              <a:gd name="connsiteX1282" fmla="*/ 2568775 w 5848742"/>
              <a:gd name="connsiteY1282" fmla="*/ 316115 h 6858002"/>
              <a:gd name="connsiteX1283" fmla="*/ 2532449 w 5848742"/>
              <a:gd name="connsiteY1283" fmla="*/ 324649 h 6858002"/>
              <a:gd name="connsiteX1284" fmla="*/ 2449273 w 5848742"/>
              <a:gd name="connsiteY1284" fmla="*/ 360479 h 6858002"/>
              <a:gd name="connsiteX1285" fmla="*/ 2474941 w 5848742"/>
              <a:gd name="connsiteY1285" fmla="*/ 356709 h 6858002"/>
              <a:gd name="connsiteX1286" fmla="*/ 2534389 w 5848742"/>
              <a:gd name="connsiteY1286" fmla="*/ 343475 h 6858002"/>
              <a:gd name="connsiteX1287" fmla="*/ 2539206 w 5848742"/>
              <a:gd name="connsiteY1287" fmla="*/ 339577 h 6858002"/>
              <a:gd name="connsiteX1288" fmla="*/ 2276028 w 5848742"/>
              <a:gd name="connsiteY1288" fmla="*/ 308800 h 6858002"/>
              <a:gd name="connsiteX1289" fmla="*/ 2268988 w 5848742"/>
              <a:gd name="connsiteY1289" fmla="*/ 313211 h 6858002"/>
              <a:gd name="connsiteX1290" fmla="*/ 2271831 w 5848742"/>
              <a:gd name="connsiteY1290" fmla="*/ 316134 h 6858002"/>
              <a:gd name="connsiteX1291" fmla="*/ 2282527 w 5848742"/>
              <a:gd name="connsiteY1291" fmla="*/ 314557 h 6858002"/>
              <a:gd name="connsiteX1292" fmla="*/ 2280898 w 5848742"/>
              <a:gd name="connsiteY1292" fmla="*/ 310659 h 6858002"/>
              <a:gd name="connsiteX1293" fmla="*/ 2127226 w 5848742"/>
              <a:gd name="connsiteY1293" fmla="*/ 278639 h 6858002"/>
              <a:gd name="connsiteX1294" fmla="*/ 2126671 w 5848742"/>
              <a:gd name="connsiteY1294" fmla="*/ 284646 h 6858002"/>
              <a:gd name="connsiteX1295" fmla="*/ 2126436 w 5848742"/>
              <a:gd name="connsiteY1295" fmla="*/ 287184 h 6858002"/>
              <a:gd name="connsiteX1296" fmla="*/ 2126336 w 5848742"/>
              <a:gd name="connsiteY1296" fmla="*/ 288250 h 6858002"/>
              <a:gd name="connsiteX1297" fmla="*/ 2126351 w 5848742"/>
              <a:gd name="connsiteY1297" fmla="*/ 288099 h 6858002"/>
              <a:gd name="connsiteX1298" fmla="*/ 2126436 w 5848742"/>
              <a:gd name="connsiteY1298" fmla="*/ 287184 h 6858002"/>
              <a:gd name="connsiteX1299" fmla="*/ 2329494 w 5848742"/>
              <a:gd name="connsiteY1299" fmla="*/ 266816 h 6858002"/>
              <a:gd name="connsiteX1300" fmla="*/ 2326977 w 5848742"/>
              <a:gd name="connsiteY1300" fmla="*/ 274531 h 6858002"/>
              <a:gd name="connsiteX1301" fmla="*/ 2329494 w 5848742"/>
              <a:gd name="connsiteY1301" fmla="*/ 266816 h 6858002"/>
              <a:gd name="connsiteX1302" fmla="*/ 2355457 w 5848742"/>
              <a:gd name="connsiteY1302" fmla="*/ 255985 h 6858002"/>
              <a:gd name="connsiteX1303" fmla="*/ 2352965 w 5848742"/>
              <a:gd name="connsiteY1303" fmla="*/ 263288 h 6858002"/>
              <a:gd name="connsiteX1304" fmla="*/ 2355457 w 5848742"/>
              <a:gd name="connsiteY1304" fmla="*/ 255985 h 6858002"/>
              <a:gd name="connsiteX1305" fmla="*/ 2326630 w 5848742"/>
              <a:gd name="connsiteY1305" fmla="*/ 233369 h 6858002"/>
              <a:gd name="connsiteX1306" fmla="*/ 2323439 w 5848742"/>
              <a:gd name="connsiteY1306" fmla="*/ 242121 h 6858002"/>
              <a:gd name="connsiteX1307" fmla="*/ 2320262 w 5848742"/>
              <a:gd name="connsiteY1307" fmla="*/ 245821 h 6858002"/>
              <a:gd name="connsiteX1308" fmla="*/ 2224467 w 5848742"/>
              <a:gd name="connsiteY1308" fmla="*/ 287683 h 6858002"/>
              <a:gd name="connsiteX1309" fmla="*/ 2233692 w 5848742"/>
              <a:gd name="connsiteY1309" fmla="*/ 281282 h 6858002"/>
              <a:gd name="connsiteX1310" fmla="*/ 2326630 w 5848742"/>
              <a:gd name="connsiteY1310" fmla="*/ 233369 h 6858002"/>
              <a:gd name="connsiteX1311" fmla="*/ 2554445 w 5848742"/>
              <a:gd name="connsiteY1311" fmla="*/ 232094 h 6858002"/>
              <a:gd name="connsiteX1312" fmla="*/ 2522228 w 5848742"/>
              <a:gd name="connsiteY1312" fmla="*/ 243696 h 6858002"/>
              <a:gd name="connsiteX1313" fmla="*/ 2524709 w 5848742"/>
              <a:gd name="connsiteY1313" fmla="*/ 246952 h 6858002"/>
              <a:gd name="connsiteX1314" fmla="*/ 2557024 w 5848742"/>
              <a:gd name="connsiteY1314" fmla="*/ 234562 h 6858002"/>
              <a:gd name="connsiteX1315" fmla="*/ 2697005 w 5848742"/>
              <a:gd name="connsiteY1315" fmla="*/ 194222 h 6858002"/>
              <a:gd name="connsiteX1316" fmla="*/ 2656481 w 5848742"/>
              <a:gd name="connsiteY1316" fmla="*/ 203542 h 6858002"/>
              <a:gd name="connsiteX1317" fmla="*/ 2578349 w 5848742"/>
              <a:gd name="connsiteY1317" fmla="*/ 226637 h 6858002"/>
              <a:gd name="connsiteX1318" fmla="*/ 2585098 w 5848742"/>
              <a:gd name="connsiteY1318" fmla="*/ 232030 h 6858002"/>
              <a:gd name="connsiteX1319" fmla="*/ 2628528 w 5848742"/>
              <a:gd name="connsiteY1319" fmla="*/ 216680 h 6858002"/>
              <a:gd name="connsiteX1320" fmla="*/ 2604335 w 5848742"/>
              <a:gd name="connsiteY1320" fmla="*/ 177527 h 6858002"/>
              <a:gd name="connsiteX1321" fmla="*/ 2563346 w 5848742"/>
              <a:gd name="connsiteY1321" fmla="*/ 193782 h 6858002"/>
              <a:gd name="connsiteX1322" fmla="*/ 2580017 w 5848742"/>
              <a:gd name="connsiteY1322" fmla="*/ 182858 h 6858002"/>
              <a:gd name="connsiteX1323" fmla="*/ 2604335 w 5848742"/>
              <a:gd name="connsiteY1323" fmla="*/ 177527 h 6858002"/>
              <a:gd name="connsiteX1324" fmla="*/ 2620152 w 5848742"/>
              <a:gd name="connsiteY1324" fmla="*/ 172560 h 6858002"/>
              <a:gd name="connsiteX1325" fmla="*/ 2604335 w 5848742"/>
              <a:gd name="connsiteY1325" fmla="*/ 177527 h 6858002"/>
              <a:gd name="connsiteX1326" fmla="*/ 2608400 w 5848742"/>
              <a:gd name="connsiteY1326" fmla="*/ 172612 h 6858002"/>
              <a:gd name="connsiteX1327" fmla="*/ 2620152 w 5848742"/>
              <a:gd name="connsiteY1327" fmla="*/ 172560 h 6858002"/>
              <a:gd name="connsiteX1328" fmla="*/ 2635969 w 5848742"/>
              <a:gd name="connsiteY1328" fmla="*/ 167593 h 6858002"/>
              <a:gd name="connsiteX1329" fmla="*/ 2620152 w 5848742"/>
              <a:gd name="connsiteY1329" fmla="*/ 172560 h 6858002"/>
              <a:gd name="connsiteX1330" fmla="*/ 2624216 w 5848742"/>
              <a:gd name="connsiteY1330" fmla="*/ 167648 h 6858002"/>
              <a:gd name="connsiteX1331" fmla="*/ 2635969 w 5848742"/>
              <a:gd name="connsiteY1331" fmla="*/ 167593 h 6858002"/>
              <a:gd name="connsiteX1332" fmla="*/ 2838168 w 5848742"/>
              <a:gd name="connsiteY1332" fmla="*/ 147928 h 6858002"/>
              <a:gd name="connsiteX1333" fmla="*/ 2817285 w 5848742"/>
              <a:gd name="connsiteY1333" fmla="*/ 156417 h 6858002"/>
              <a:gd name="connsiteX1334" fmla="*/ 2821078 w 5848742"/>
              <a:gd name="connsiteY1334" fmla="*/ 153532 h 6858002"/>
              <a:gd name="connsiteX1335" fmla="*/ 2841003 w 5848742"/>
              <a:gd name="connsiteY1335" fmla="*/ 140645 h 6858002"/>
              <a:gd name="connsiteX1336" fmla="*/ 2838168 w 5848742"/>
              <a:gd name="connsiteY1336" fmla="*/ 147928 h 6858002"/>
              <a:gd name="connsiteX1337" fmla="*/ 2841003 w 5848742"/>
              <a:gd name="connsiteY1337" fmla="*/ 140645 h 6858002"/>
              <a:gd name="connsiteX1338" fmla="*/ 2942767 w 5848742"/>
              <a:gd name="connsiteY1338" fmla="*/ 129210 h 6858002"/>
              <a:gd name="connsiteX1339" fmla="*/ 2891354 w 5848742"/>
              <a:gd name="connsiteY1339" fmla="*/ 142730 h 6858002"/>
              <a:gd name="connsiteX1340" fmla="*/ 2912890 w 5848742"/>
              <a:gd name="connsiteY1340" fmla="*/ 132071 h 6858002"/>
              <a:gd name="connsiteX1341" fmla="*/ 2942767 w 5848742"/>
              <a:gd name="connsiteY1341" fmla="*/ 129210 h 6858002"/>
              <a:gd name="connsiteX1342" fmla="*/ 3226937 w 5848742"/>
              <a:gd name="connsiteY1342" fmla="*/ 127652 h 6858002"/>
              <a:gd name="connsiteX1343" fmla="*/ 3200712 w 5848742"/>
              <a:gd name="connsiteY1343" fmla="*/ 134788 h 6858002"/>
              <a:gd name="connsiteX1344" fmla="*/ 3205670 w 5848742"/>
              <a:gd name="connsiteY1344" fmla="*/ 131886 h 6858002"/>
              <a:gd name="connsiteX1345" fmla="*/ 2801427 w 5848742"/>
              <a:gd name="connsiteY1345" fmla="*/ 126586 h 6858002"/>
              <a:gd name="connsiteX1346" fmla="*/ 2798934 w 5848742"/>
              <a:gd name="connsiteY1346" fmla="*/ 133888 h 6858002"/>
              <a:gd name="connsiteX1347" fmla="*/ 2801427 w 5848742"/>
              <a:gd name="connsiteY1347" fmla="*/ 126586 h 6858002"/>
              <a:gd name="connsiteX1348" fmla="*/ 2948345 w 5848742"/>
              <a:gd name="connsiteY1348" fmla="*/ 123919 h 6858002"/>
              <a:gd name="connsiteX1349" fmla="*/ 2962420 w 5848742"/>
              <a:gd name="connsiteY1349" fmla="*/ 125557 h 6858002"/>
              <a:gd name="connsiteX1350" fmla="*/ 2942767 w 5848742"/>
              <a:gd name="connsiteY1350" fmla="*/ 129210 h 6858002"/>
              <a:gd name="connsiteX1351" fmla="*/ 2948345 w 5848742"/>
              <a:gd name="connsiteY1351" fmla="*/ 123919 h 6858002"/>
              <a:gd name="connsiteX1352" fmla="*/ 2967996 w 5848742"/>
              <a:gd name="connsiteY1352" fmla="*/ 120265 h 6858002"/>
              <a:gd name="connsiteX1353" fmla="*/ 2982071 w 5848742"/>
              <a:gd name="connsiteY1353" fmla="*/ 121903 h 6858002"/>
              <a:gd name="connsiteX1354" fmla="*/ 2962420 w 5848742"/>
              <a:gd name="connsiteY1354" fmla="*/ 125557 h 6858002"/>
              <a:gd name="connsiteX1355" fmla="*/ 2967996 w 5848742"/>
              <a:gd name="connsiteY1355" fmla="*/ 120265 h 6858002"/>
              <a:gd name="connsiteX1356" fmla="*/ 3231386 w 5848742"/>
              <a:gd name="connsiteY1356" fmla="*/ 119348 h 6858002"/>
              <a:gd name="connsiteX1357" fmla="*/ 3226937 w 5848742"/>
              <a:gd name="connsiteY1357" fmla="*/ 127652 h 6858002"/>
              <a:gd name="connsiteX1358" fmla="*/ 3231386 w 5848742"/>
              <a:gd name="connsiteY1358" fmla="*/ 119348 h 6858002"/>
              <a:gd name="connsiteX1359" fmla="*/ 3186051 w 5848742"/>
              <a:gd name="connsiteY1359" fmla="*/ 96787 h 6858002"/>
              <a:gd name="connsiteX1360" fmla="*/ 3182011 w 5848742"/>
              <a:gd name="connsiteY1360" fmla="*/ 105166 h 6858002"/>
              <a:gd name="connsiteX1361" fmla="*/ 3186051 w 5848742"/>
              <a:gd name="connsiteY1361" fmla="*/ 96787 h 6858002"/>
              <a:gd name="connsiteX1362" fmla="*/ 2651435 w 5848742"/>
              <a:gd name="connsiteY1362" fmla="*/ 69766 h 6858002"/>
              <a:gd name="connsiteX1363" fmla="*/ 2633585 w 5848742"/>
              <a:gd name="connsiteY1363" fmla="*/ 83418 h 6858002"/>
              <a:gd name="connsiteX1364" fmla="*/ 2514503 w 5848742"/>
              <a:gd name="connsiteY1364" fmla="*/ 168843 h 6858002"/>
              <a:gd name="connsiteX1365" fmla="*/ 2461554 w 5848742"/>
              <a:gd name="connsiteY1365" fmla="*/ 185926 h 6858002"/>
              <a:gd name="connsiteX1366" fmla="*/ 2392645 w 5848742"/>
              <a:gd name="connsiteY1366" fmla="*/ 214356 h 6858002"/>
              <a:gd name="connsiteX1367" fmla="*/ 2417437 w 5848742"/>
              <a:gd name="connsiteY1367" fmla="*/ 195519 h 6858002"/>
              <a:gd name="connsiteX1368" fmla="*/ 2542965 w 5848742"/>
              <a:gd name="connsiteY1368" fmla="*/ 123120 h 6858002"/>
              <a:gd name="connsiteX1369" fmla="*/ 2601283 w 5848742"/>
              <a:gd name="connsiteY1369" fmla="*/ 82495 h 6858002"/>
              <a:gd name="connsiteX1370" fmla="*/ 2600900 w 5848742"/>
              <a:gd name="connsiteY1370" fmla="*/ 84175 h 6858002"/>
              <a:gd name="connsiteX1371" fmla="*/ 2637740 w 5848742"/>
              <a:gd name="connsiteY1371" fmla="*/ 73867 h 6858002"/>
              <a:gd name="connsiteX1372" fmla="*/ 375352 w 5848742"/>
              <a:gd name="connsiteY1372" fmla="*/ 1 h 6858002"/>
              <a:gd name="connsiteX1373" fmla="*/ 2176098 w 5848742"/>
              <a:gd name="connsiteY1373" fmla="*/ 1 h 6858002"/>
              <a:gd name="connsiteX1374" fmla="*/ 2140638 w 5848742"/>
              <a:gd name="connsiteY1374" fmla="*/ 28289 h 6858002"/>
              <a:gd name="connsiteX1375" fmla="*/ 2138528 w 5848742"/>
              <a:gd name="connsiteY1375" fmla="*/ 51069 h 6858002"/>
              <a:gd name="connsiteX1376" fmla="*/ 2041269 w 5848742"/>
              <a:gd name="connsiteY1376" fmla="*/ 126875 h 6858002"/>
              <a:gd name="connsiteX1377" fmla="*/ 2132074 w 5848742"/>
              <a:gd name="connsiteY1377" fmla="*/ 89026 h 6858002"/>
              <a:gd name="connsiteX1378" fmla="*/ 2241728 w 5848742"/>
              <a:gd name="connsiteY1378" fmla="*/ 16989 h 6858002"/>
              <a:gd name="connsiteX1379" fmla="*/ 2271674 w 5848742"/>
              <a:gd name="connsiteY1379" fmla="*/ 1 h 6858002"/>
              <a:gd name="connsiteX1380" fmla="*/ 2307886 w 5848742"/>
              <a:gd name="connsiteY1380" fmla="*/ 1 h 6858002"/>
              <a:gd name="connsiteX1381" fmla="*/ 2262928 w 5848742"/>
              <a:gd name="connsiteY1381" fmla="*/ 32486 h 6858002"/>
              <a:gd name="connsiteX1382" fmla="*/ 2171490 w 5848742"/>
              <a:gd name="connsiteY1382" fmla="*/ 107935 h 6858002"/>
              <a:gd name="connsiteX1383" fmla="*/ 2159223 w 5848742"/>
              <a:gd name="connsiteY1383" fmla="*/ 140399 h 6858002"/>
              <a:gd name="connsiteX1384" fmla="*/ 2059546 w 5848742"/>
              <a:gd name="connsiteY1384" fmla="*/ 201632 h 6858002"/>
              <a:gd name="connsiteX1385" fmla="*/ 2070945 w 5848742"/>
              <a:gd name="connsiteY1385" fmla="*/ 234907 h 6858002"/>
              <a:gd name="connsiteX1386" fmla="*/ 1952432 w 5848742"/>
              <a:gd name="connsiteY1386" fmla="*/ 324475 h 6858002"/>
              <a:gd name="connsiteX1387" fmla="*/ 1952770 w 5848742"/>
              <a:gd name="connsiteY1387" fmla="*/ 326525 h 6858002"/>
              <a:gd name="connsiteX1388" fmla="*/ 1953196 w 5848742"/>
              <a:gd name="connsiteY1388" fmla="*/ 329087 h 6858002"/>
              <a:gd name="connsiteX1389" fmla="*/ 1953337 w 5848742"/>
              <a:gd name="connsiteY1389" fmla="*/ 329941 h 6858002"/>
              <a:gd name="connsiteX1390" fmla="*/ 1953450 w 5848742"/>
              <a:gd name="connsiteY1390" fmla="*/ 330623 h 6858002"/>
              <a:gd name="connsiteX1391" fmla="*/ 1953196 w 5848742"/>
              <a:gd name="connsiteY1391" fmla="*/ 329087 h 6858002"/>
              <a:gd name="connsiteX1392" fmla="*/ 1952432 w 5848742"/>
              <a:gd name="connsiteY1392" fmla="*/ 324475 h 6858002"/>
              <a:gd name="connsiteX1393" fmla="*/ 2057560 w 5848742"/>
              <a:gd name="connsiteY1393" fmla="*/ 260643 h 6858002"/>
              <a:gd name="connsiteX1394" fmla="*/ 2224365 w 5848742"/>
              <a:gd name="connsiteY1394" fmla="*/ 166599 h 6858002"/>
              <a:gd name="connsiteX1395" fmla="*/ 2119358 w 5848742"/>
              <a:gd name="connsiteY1395" fmla="*/ 266664 h 6858002"/>
              <a:gd name="connsiteX1396" fmla="*/ 2190015 w 5848742"/>
              <a:gd name="connsiteY1396" fmla="*/ 255155 h 6858002"/>
              <a:gd name="connsiteX1397" fmla="*/ 2108377 w 5848742"/>
              <a:gd name="connsiteY1397" fmla="*/ 312827 h 6858002"/>
              <a:gd name="connsiteX1398" fmla="*/ 2045085 w 5848742"/>
              <a:gd name="connsiteY1398" fmla="*/ 353606 h 6858002"/>
              <a:gd name="connsiteX1399" fmla="*/ 2042068 w 5848742"/>
              <a:gd name="connsiteY1399" fmla="*/ 356385 h 6858002"/>
              <a:gd name="connsiteX1400" fmla="*/ 2066271 w 5848742"/>
              <a:gd name="connsiteY1400" fmla="*/ 350223 h 6858002"/>
              <a:gd name="connsiteX1401" fmla="*/ 2067821 w 5848742"/>
              <a:gd name="connsiteY1401" fmla="*/ 349805 h 6858002"/>
              <a:gd name="connsiteX1402" fmla="*/ 2091076 w 5848742"/>
              <a:gd name="connsiteY1402" fmla="*/ 336374 h 6858002"/>
              <a:gd name="connsiteX1403" fmla="*/ 2138625 w 5848742"/>
              <a:gd name="connsiteY1403" fmla="*/ 311916 h 6858002"/>
              <a:gd name="connsiteX1404" fmla="*/ 2127393 w 5848742"/>
              <a:gd name="connsiteY1404" fmla="*/ 326504 h 6858002"/>
              <a:gd name="connsiteX1405" fmla="*/ 2122178 w 5848742"/>
              <a:gd name="connsiteY1405" fmla="*/ 332381 h 6858002"/>
              <a:gd name="connsiteX1406" fmla="*/ 2105692 w 5848742"/>
              <a:gd name="connsiteY1406" fmla="*/ 339584 h 6858002"/>
              <a:gd name="connsiteX1407" fmla="*/ 2264308 w 5848742"/>
              <a:gd name="connsiteY1407" fmla="*/ 296777 h 6858002"/>
              <a:gd name="connsiteX1408" fmla="*/ 2285174 w 5848742"/>
              <a:gd name="connsiteY1408" fmla="*/ 290737 h 6858002"/>
              <a:gd name="connsiteX1409" fmla="*/ 2284837 w 5848742"/>
              <a:gd name="connsiteY1409" fmla="*/ 290910 h 6858002"/>
              <a:gd name="connsiteX1410" fmla="*/ 2301789 w 5848742"/>
              <a:gd name="connsiteY1410" fmla="*/ 286046 h 6858002"/>
              <a:gd name="connsiteX1411" fmla="*/ 2400941 w 5848742"/>
              <a:gd name="connsiteY1411" fmla="*/ 249582 h 6858002"/>
              <a:gd name="connsiteX1412" fmla="*/ 2563346 w 5848742"/>
              <a:gd name="connsiteY1412" fmla="*/ 193782 h 6858002"/>
              <a:gd name="connsiteX1413" fmla="*/ 2471385 w 5848742"/>
              <a:gd name="connsiteY1413" fmla="*/ 232826 h 6858002"/>
              <a:gd name="connsiteX1414" fmla="*/ 2409906 w 5848742"/>
              <a:gd name="connsiteY1414" fmla="*/ 255020 h 6858002"/>
              <a:gd name="connsiteX1415" fmla="*/ 2471459 w 5848742"/>
              <a:gd name="connsiteY1415" fmla="*/ 237357 h 6858002"/>
              <a:gd name="connsiteX1416" fmla="*/ 2555089 w 5848742"/>
              <a:gd name="connsiteY1416" fmla="*/ 217601 h 6858002"/>
              <a:gd name="connsiteX1417" fmla="*/ 2591614 w 5848742"/>
              <a:gd name="connsiteY1417" fmla="*/ 203143 h 6858002"/>
              <a:gd name="connsiteX1418" fmla="*/ 2798934 w 5848742"/>
              <a:gd name="connsiteY1418" fmla="*/ 133888 h 6858002"/>
              <a:gd name="connsiteX1419" fmla="*/ 2706797 w 5848742"/>
              <a:gd name="connsiteY1419" fmla="*/ 175710 h 6858002"/>
              <a:gd name="connsiteX1420" fmla="*/ 2663288 w 5848742"/>
              <a:gd name="connsiteY1420" fmla="*/ 192041 h 6858002"/>
              <a:gd name="connsiteX1421" fmla="*/ 2688882 w 5848742"/>
              <a:gd name="connsiteY1421" fmla="*/ 185995 h 6858002"/>
              <a:gd name="connsiteX1422" fmla="*/ 2891354 w 5848742"/>
              <a:gd name="connsiteY1422" fmla="*/ 142730 h 6858002"/>
              <a:gd name="connsiteX1423" fmla="*/ 2775626 w 5848742"/>
              <a:gd name="connsiteY1423" fmla="*/ 176142 h 6858002"/>
              <a:gd name="connsiteX1424" fmla="*/ 2754276 w 5848742"/>
              <a:gd name="connsiteY1424" fmla="*/ 181052 h 6858002"/>
              <a:gd name="connsiteX1425" fmla="*/ 2752031 w 5848742"/>
              <a:gd name="connsiteY1425" fmla="*/ 182617 h 6858002"/>
              <a:gd name="connsiteX1426" fmla="*/ 2751320 w 5848742"/>
              <a:gd name="connsiteY1426" fmla="*/ 183228 h 6858002"/>
              <a:gd name="connsiteX1427" fmla="*/ 2745259 w 5848742"/>
              <a:gd name="connsiteY1427" fmla="*/ 185690 h 6858002"/>
              <a:gd name="connsiteX1428" fmla="*/ 2647519 w 5848742"/>
              <a:gd name="connsiteY1428" fmla="*/ 222191 h 6858002"/>
              <a:gd name="connsiteX1429" fmla="*/ 2650157 w 5848742"/>
              <a:gd name="connsiteY1429" fmla="*/ 226195 h 6858002"/>
              <a:gd name="connsiteX1430" fmla="*/ 2652505 w 5848742"/>
              <a:gd name="connsiteY1430" fmla="*/ 225609 h 6858002"/>
              <a:gd name="connsiteX1431" fmla="*/ 2718312 w 5848742"/>
              <a:gd name="connsiteY1431" fmla="*/ 210104 h 6858002"/>
              <a:gd name="connsiteX1432" fmla="*/ 2718591 w 5848742"/>
              <a:gd name="connsiteY1432" fmla="*/ 208660 h 6858002"/>
              <a:gd name="connsiteX1433" fmla="*/ 2725527 w 5848742"/>
              <a:gd name="connsiteY1433" fmla="*/ 205906 h 6858002"/>
              <a:gd name="connsiteX1434" fmla="*/ 2725129 w 5848742"/>
              <a:gd name="connsiteY1434" fmla="*/ 208499 h 6858002"/>
              <a:gd name="connsiteX1435" fmla="*/ 2751046 w 5848742"/>
              <a:gd name="connsiteY1435" fmla="*/ 202391 h 6858002"/>
              <a:gd name="connsiteX1436" fmla="*/ 2771341 w 5848742"/>
              <a:gd name="connsiteY1436" fmla="*/ 188833 h 6858002"/>
              <a:gd name="connsiteX1437" fmla="*/ 2791215 w 5848742"/>
              <a:gd name="connsiteY1437" fmla="*/ 182469 h 6858002"/>
              <a:gd name="connsiteX1438" fmla="*/ 2788149 w 5848742"/>
              <a:gd name="connsiteY1438" fmla="*/ 190442 h 6858002"/>
              <a:gd name="connsiteX1439" fmla="*/ 2777287 w 5848742"/>
              <a:gd name="connsiteY1439" fmla="*/ 196209 h 6858002"/>
              <a:gd name="connsiteX1440" fmla="*/ 2786748 w 5848742"/>
              <a:gd name="connsiteY1440" fmla="*/ 193980 h 6858002"/>
              <a:gd name="connsiteX1441" fmla="*/ 3182011 w 5848742"/>
              <a:gd name="connsiteY1441" fmla="*/ 105166 h 6858002"/>
              <a:gd name="connsiteX1442" fmla="*/ 2695104 w 5848742"/>
              <a:gd name="connsiteY1442" fmla="*/ 233286 h 6858002"/>
              <a:gd name="connsiteX1443" fmla="*/ 2661115 w 5848742"/>
              <a:gd name="connsiteY1443" fmla="*/ 249948 h 6858002"/>
              <a:gd name="connsiteX1444" fmla="*/ 2693849 w 5848742"/>
              <a:gd name="connsiteY1444" fmla="*/ 240255 h 6858002"/>
              <a:gd name="connsiteX1445" fmla="*/ 2966054 w 5848742"/>
              <a:gd name="connsiteY1445" fmla="*/ 179577 h 6858002"/>
              <a:gd name="connsiteX1446" fmla="*/ 3141461 w 5848742"/>
              <a:gd name="connsiteY1446" fmla="*/ 144664 h 6858002"/>
              <a:gd name="connsiteX1447" fmla="*/ 3118811 w 5848742"/>
              <a:gd name="connsiteY1447" fmla="*/ 156696 h 6858002"/>
              <a:gd name="connsiteX1448" fmla="*/ 3117872 w 5848742"/>
              <a:gd name="connsiteY1448" fmla="*/ 157324 h 6858002"/>
              <a:gd name="connsiteX1449" fmla="*/ 3110261 w 5848742"/>
              <a:gd name="connsiteY1449" fmla="*/ 159393 h 6858002"/>
              <a:gd name="connsiteX1450" fmla="*/ 2987987 w 5848742"/>
              <a:gd name="connsiteY1450" fmla="*/ 188926 h 6858002"/>
              <a:gd name="connsiteX1451" fmla="*/ 3075016 w 5848742"/>
              <a:gd name="connsiteY1451" fmla="*/ 183024 h 6858002"/>
              <a:gd name="connsiteX1452" fmla="*/ 3083716 w 5848742"/>
              <a:gd name="connsiteY1452" fmla="*/ 180734 h 6858002"/>
              <a:gd name="connsiteX1453" fmla="*/ 3080130 w 5848742"/>
              <a:gd name="connsiteY1453" fmla="*/ 193511 h 6858002"/>
              <a:gd name="connsiteX1454" fmla="*/ 3108580 w 5848742"/>
              <a:gd name="connsiteY1454" fmla="*/ 183355 h 6858002"/>
              <a:gd name="connsiteX1455" fmla="*/ 3141024 w 5848742"/>
              <a:gd name="connsiteY1455" fmla="*/ 166935 h 6858002"/>
              <a:gd name="connsiteX1456" fmla="*/ 3165736 w 5848742"/>
              <a:gd name="connsiteY1456" fmla="*/ 162195 h 6858002"/>
              <a:gd name="connsiteX1457" fmla="*/ 3091188 w 5848742"/>
              <a:gd name="connsiteY1457" fmla="*/ 193134 h 6858002"/>
              <a:gd name="connsiteX1458" fmla="*/ 2626654 w 5848742"/>
              <a:gd name="connsiteY1458" fmla="*/ 302500 h 6858002"/>
              <a:gd name="connsiteX1459" fmla="*/ 2615261 w 5848742"/>
              <a:gd name="connsiteY1459" fmla="*/ 305443 h 6858002"/>
              <a:gd name="connsiteX1460" fmla="*/ 2596221 w 5848742"/>
              <a:gd name="connsiteY1460" fmla="*/ 309700 h 6858002"/>
              <a:gd name="connsiteX1461" fmla="*/ 2581473 w 5848742"/>
              <a:gd name="connsiteY1461" fmla="*/ 321224 h 6858002"/>
              <a:gd name="connsiteX1462" fmla="*/ 2566010 w 5848742"/>
              <a:gd name="connsiteY1462" fmla="*/ 333009 h 6858002"/>
              <a:gd name="connsiteX1463" fmla="*/ 2560190 w 5848742"/>
              <a:gd name="connsiteY1463" fmla="*/ 337731 h 6858002"/>
              <a:gd name="connsiteX1464" fmla="*/ 2667337 w 5848742"/>
              <a:gd name="connsiteY1464" fmla="*/ 313878 h 6858002"/>
              <a:gd name="connsiteX1465" fmla="*/ 2855531 w 5848742"/>
              <a:gd name="connsiteY1465" fmla="*/ 269391 h 6858002"/>
              <a:gd name="connsiteX1466" fmla="*/ 2998638 w 5848742"/>
              <a:gd name="connsiteY1466" fmla="*/ 235217 h 6858002"/>
              <a:gd name="connsiteX1467" fmla="*/ 2918069 w 5848742"/>
              <a:gd name="connsiteY1467" fmla="*/ 266270 h 6858002"/>
              <a:gd name="connsiteX1468" fmla="*/ 2605998 w 5848742"/>
              <a:gd name="connsiteY1468" fmla="*/ 348996 h 6858002"/>
              <a:gd name="connsiteX1469" fmla="*/ 2516185 w 5848742"/>
              <a:gd name="connsiteY1469" fmla="*/ 370933 h 6858002"/>
              <a:gd name="connsiteX1470" fmla="*/ 2500504 w 5848742"/>
              <a:gd name="connsiteY1470" fmla="*/ 383079 h 6858002"/>
              <a:gd name="connsiteX1471" fmla="*/ 2495147 w 5848742"/>
              <a:gd name="connsiteY1471" fmla="*/ 387465 h 6858002"/>
              <a:gd name="connsiteX1472" fmla="*/ 2507176 w 5848742"/>
              <a:gd name="connsiteY1472" fmla="*/ 385154 h 6858002"/>
              <a:gd name="connsiteX1473" fmla="*/ 2570790 w 5848742"/>
              <a:gd name="connsiteY1473" fmla="*/ 373982 h 6858002"/>
              <a:gd name="connsiteX1474" fmla="*/ 2518799 w 5848742"/>
              <a:gd name="connsiteY1474" fmla="*/ 393282 h 6858002"/>
              <a:gd name="connsiteX1475" fmla="*/ 2488656 w 5848742"/>
              <a:gd name="connsiteY1475" fmla="*/ 400633 h 6858002"/>
              <a:gd name="connsiteX1476" fmla="*/ 2485080 w 5848742"/>
              <a:gd name="connsiteY1476" fmla="*/ 402030 h 6858002"/>
              <a:gd name="connsiteX1477" fmla="*/ 2484572 w 5848742"/>
              <a:gd name="connsiteY1477" fmla="*/ 401630 h 6858002"/>
              <a:gd name="connsiteX1478" fmla="*/ 2465509 w 5848742"/>
              <a:gd name="connsiteY1478" fmla="*/ 406278 h 6858002"/>
              <a:gd name="connsiteX1479" fmla="*/ 2433619 w 5848742"/>
              <a:gd name="connsiteY1479" fmla="*/ 413303 h 6858002"/>
              <a:gd name="connsiteX1480" fmla="*/ 2419761 w 5848742"/>
              <a:gd name="connsiteY1480" fmla="*/ 418874 h 6858002"/>
              <a:gd name="connsiteX1481" fmla="*/ 2426158 w 5848742"/>
              <a:gd name="connsiteY1481" fmla="*/ 414946 h 6858002"/>
              <a:gd name="connsiteX1482" fmla="*/ 2412455 w 5848742"/>
              <a:gd name="connsiteY1482" fmla="*/ 417965 h 6858002"/>
              <a:gd name="connsiteX1483" fmla="*/ 2361172 w 5848742"/>
              <a:gd name="connsiteY1483" fmla="*/ 433345 h 6858002"/>
              <a:gd name="connsiteX1484" fmla="*/ 2333202 w 5848742"/>
              <a:gd name="connsiteY1484" fmla="*/ 447793 h 6858002"/>
              <a:gd name="connsiteX1485" fmla="*/ 2315689 w 5848742"/>
              <a:gd name="connsiteY1485" fmla="*/ 457458 h 6858002"/>
              <a:gd name="connsiteX1486" fmla="*/ 2309554 w 5848742"/>
              <a:gd name="connsiteY1486" fmla="*/ 463279 h 6858002"/>
              <a:gd name="connsiteX1487" fmla="*/ 2298304 w 5848742"/>
              <a:gd name="connsiteY1487" fmla="*/ 467819 h 6858002"/>
              <a:gd name="connsiteX1488" fmla="*/ 2355706 w 5848742"/>
              <a:gd name="connsiteY1488" fmla="*/ 448464 h 6858002"/>
              <a:gd name="connsiteX1489" fmla="*/ 2226675 w 5848742"/>
              <a:gd name="connsiteY1489" fmla="*/ 506039 h 6858002"/>
              <a:gd name="connsiteX1490" fmla="*/ 2176874 w 5848742"/>
              <a:gd name="connsiteY1490" fmla="*/ 524551 h 6858002"/>
              <a:gd name="connsiteX1491" fmla="*/ 2197556 w 5848742"/>
              <a:gd name="connsiteY1491" fmla="*/ 518784 h 6858002"/>
              <a:gd name="connsiteX1492" fmla="*/ 2285985 w 5848742"/>
              <a:gd name="connsiteY1492" fmla="*/ 483096 h 6858002"/>
              <a:gd name="connsiteX1493" fmla="*/ 2290327 w 5848742"/>
              <a:gd name="connsiteY1493" fmla="*/ 481518 h 6858002"/>
              <a:gd name="connsiteX1494" fmla="*/ 2290093 w 5848742"/>
              <a:gd name="connsiteY1494" fmla="*/ 481740 h 6858002"/>
              <a:gd name="connsiteX1495" fmla="*/ 2277962 w 5848742"/>
              <a:gd name="connsiteY1495" fmla="*/ 492737 h 6858002"/>
              <a:gd name="connsiteX1496" fmla="*/ 2273081 w 5848742"/>
              <a:gd name="connsiteY1496" fmla="*/ 497728 h 6858002"/>
              <a:gd name="connsiteX1497" fmla="*/ 2279602 w 5848742"/>
              <a:gd name="connsiteY1497" fmla="*/ 495910 h 6858002"/>
              <a:gd name="connsiteX1498" fmla="*/ 2289727 w 5848742"/>
              <a:gd name="connsiteY1498" fmla="*/ 489879 h 6858002"/>
              <a:gd name="connsiteX1499" fmla="*/ 2339339 w 5848742"/>
              <a:gd name="connsiteY1499" fmla="*/ 463714 h 6858002"/>
              <a:gd name="connsiteX1500" fmla="*/ 2439917 w 5848742"/>
              <a:gd name="connsiteY1500" fmla="*/ 427173 h 6858002"/>
              <a:gd name="connsiteX1501" fmla="*/ 2453612 w 5848742"/>
              <a:gd name="connsiteY1501" fmla="*/ 421533 h 6858002"/>
              <a:gd name="connsiteX1502" fmla="*/ 2414882 w 5848742"/>
              <a:gd name="connsiteY1502" fmla="*/ 453677 h 6858002"/>
              <a:gd name="connsiteX1503" fmla="*/ 2401615 w 5848742"/>
              <a:gd name="connsiteY1503" fmla="*/ 464299 h 6858002"/>
              <a:gd name="connsiteX1504" fmla="*/ 2418347 w 5848742"/>
              <a:gd name="connsiteY1504" fmla="*/ 460465 h 6858002"/>
              <a:gd name="connsiteX1505" fmla="*/ 2418963 w 5848742"/>
              <a:gd name="connsiteY1505" fmla="*/ 460281 h 6858002"/>
              <a:gd name="connsiteX1506" fmla="*/ 2441373 w 5848742"/>
              <a:gd name="connsiteY1506" fmla="*/ 455045 h 6858002"/>
              <a:gd name="connsiteX1507" fmla="*/ 2442502 w 5848742"/>
              <a:gd name="connsiteY1507" fmla="*/ 454931 h 6858002"/>
              <a:gd name="connsiteX1508" fmla="*/ 2605933 w 5848742"/>
              <a:gd name="connsiteY1508" fmla="*/ 417490 h 6858002"/>
              <a:gd name="connsiteX1509" fmla="*/ 2495713 w 5848742"/>
              <a:gd name="connsiteY1509" fmla="*/ 454405 h 6858002"/>
              <a:gd name="connsiteX1510" fmla="*/ 2435142 w 5848742"/>
              <a:gd name="connsiteY1510" fmla="*/ 469029 h 6858002"/>
              <a:gd name="connsiteX1511" fmla="*/ 2430386 w 5848742"/>
              <a:gd name="connsiteY1511" fmla="*/ 471421 h 6858002"/>
              <a:gd name="connsiteX1512" fmla="*/ 2337026 w 5848742"/>
              <a:gd name="connsiteY1512" fmla="*/ 514312 h 6858002"/>
              <a:gd name="connsiteX1513" fmla="*/ 2315406 w 5848742"/>
              <a:gd name="connsiteY1513" fmla="*/ 530492 h 6858002"/>
              <a:gd name="connsiteX1514" fmla="*/ 2373140 w 5848742"/>
              <a:gd name="connsiteY1514" fmla="*/ 514785 h 6858002"/>
              <a:gd name="connsiteX1515" fmla="*/ 2375228 w 5848742"/>
              <a:gd name="connsiteY1515" fmla="*/ 513100 h 6858002"/>
              <a:gd name="connsiteX1516" fmla="*/ 2423296 w 5848742"/>
              <a:gd name="connsiteY1516" fmla="*/ 491118 h 6858002"/>
              <a:gd name="connsiteX1517" fmla="*/ 2413687 w 5848742"/>
              <a:gd name="connsiteY1517" fmla="*/ 497676 h 6858002"/>
              <a:gd name="connsiteX1518" fmla="*/ 2407799 w 5848742"/>
              <a:gd name="connsiteY1518" fmla="*/ 503921 h 6858002"/>
              <a:gd name="connsiteX1519" fmla="*/ 2439995 w 5848742"/>
              <a:gd name="connsiteY1519" fmla="*/ 490767 h 6858002"/>
              <a:gd name="connsiteX1520" fmla="*/ 2430112 w 5848742"/>
              <a:gd name="connsiteY1520" fmla="*/ 500092 h 6858002"/>
              <a:gd name="connsiteX1521" fmla="*/ 2483912 w 5848742"/>
              <a:gd name="connsiteY1521" fmla="*/ 486728 h 6858002"/>
              <a:gd name="connsiteX1522" fmla="*/ 2521996 w 5848742"/>
              <a:gd name="connsiteY1522" fmla="*/ 458816 h 6858002"/>
              <a:gd name="connsiteX1523" fmla="*/ 2563630 w 5848742"/>
              <a:gd name="connsiteY1523" fmla="*/ 442859 h 6858002"/>
              <a:gd name="connsiteX1524" fmla="*/ 2568643 w 5848742"/>
              <a:gd name="connsiteY1524" fmla="*/ 440916 h 6858002"/>
              <a:gd name="connsiteX1525" fmla="*/ 2548743 w 5848742"/>
              <a:gd name="connsiteY1525" fmla="*/ 457423 h 6858002"/>
              <a:gd name="connsiteX1526" fmla="*/ 2523451 w 5848742"/>
              <a:gd name="connsiteY1526" fmla="*/ 476905 h 6858002"/>
              <a:gd name="connsiteX1527" fmla="*/ 2625253 w 5848742"/>
              <a:gd name="connsiteY1527" fmla="*/ 451617 h 6858002"/>
              <a:gd name="connsiteX1528" fmla="*/ 2632384 w 5848742"/>
              <a:gd name="connsiteY1528" fmla="*/ 447335 h 6858002"/>
              <a:gd name="connsiteX1529" fmla="*/ 2652818 w 5848742"/>
              <a:gd name="connsiteY1529" fmla="*/ 440734 h 6858002"/>
              <a:gd name="connsiteX1530" fmla="*/ 2650269 w 5848742"/>
              <a:gd name="connsiteY1530" fmla="*/ 445910 h 6858002"/>
              <a:gd name="connsiteX1531" fmla="*/ 2679936 w 5848742"/>
              <a:gd name="connsiteY1531" fmla="*/ 440796 h 6858002"/>
              <a:gd name="connsiteX1532" fmla="*/ 2691994 w 5848742"/>
              <a:gd name="connsiteY1532" fmla="*/ 455786 h 6858002"/>
              <a:gd name="connsiteX1533" fmla="*/ 2611245 w 5848742"/>
              <a:gd name="connsiteY1533" fmla="*/ 481672 h 6858002"/>
              <a:gd name="connsiteX1534" fmla="*/ 2596795 w 5848742"/>
              <a:gd name="connsiteY1534" fmla="*/ 492932 h 6858002"/>
              <a:gd name="connsiteX1535" fmla="*/ 2566216 w 5848742"/>
              <a:gd name="connsiteY1535" fmla="*/ 517166 h 6858002"/>
              <a:gd name="connsiteX1536" fmla="*/ 2586601 w 5848742"/>
              <a:gd name="connsiteY1536" fmla="*/ 511596 h 6858002"/>
              <a:gd name="connsiteX1537" fmla="*/ 2676022 w 5848742"/>
              <a:gd name="connsiteY1537" fmla="*/ 487092 h 6858002"/>
              <a:gd name="connsiteX1538" fmla="*/ 2684410 w 5848742"/>
              <a:gd name="connsiteY1538" fmla="*/ 480193 h 6858002"/>
              <a:gd name="connsiteX1539" fmla="*/ 2714441 w 5848742"/>
              <a:gd name="connsiteY1539" fmla="*/ 469100 h 6858002"/>
              <a:gd name="connsiteX1540" fmla="*/ 2740878 w 5848742"/>
              <a:gd name="connsiteY1540" fmla="*/ 487995 h 6858002"/>
              <a:gd name="connsiteX1541" fmla="*/ 2742384 w 5848742"/>
              <a:gd name="connsiteY1541" fmla="*/ 488301 h 6858002"/>
              <a:gd name="connsiteX1542" fmla="*/ 2801610 w 5848742"/>
              <a:gd name="connsiteY1542" fmla="*/ 455013 h 6858002"/>
              <a:gd name="connsiteX1543" fmla="*/ 2814639 w 5848742"/>
              <a:gd name="connsiteY1543" fmla="*/ 445019 h 6858002"/>
              <a:gd name="connsiteX1544" fmla="*/ 2883474 w 5848742"/>
              <a:gd name="connsiteY1544" fmla="*/ 388511 h 6858002"/>
              <a:gd name="connsiteX1545" fmla="*/ 2935609 w 5848742"/>
              <a:gd name="connsiteY1545" fmla="*/ 349788 h 6858002"/>
              <a:gd name="connsiteX1546" fmla="*/ 2943390 w 5848742"/>
              <a:gd name="connsiteY1546" fmla="*/ 349153 h 6858002"/>
              <a:gd name="connsiteX1547" fmla="*/ 2965527 w 5848742"/>
              <a:gd name="connsiteY1547" fmla="*/ 345296 h 6858002"/>
              <a:gd name="connsiteX1548" fmla="*/ 2949188 w 5848742"/>
              <a:gd name="connsiteY1548" fmla="*/ 358264 h 6858002"/>
              <a:gd name="connsiteX1549" fmla="*/ 2838112 w 5848742"/>
              <a:gd name="connsiteY1549" fmla="*/ 445285 h 6858002"/>
              <a:gd name="connsiteX1550" fmla="*/ 2855616 w 5848742"/>
              <a:gd name="connsiteY1550" fmla="*/ 440899 h 6858002"/>
              <a:gd name="connsiteX1551" fmla="*/ 2861896 w 5848742"/>
              <a:gd name="connsiteY1551" fmla="*/ 439299 h 6858002"/>
              <a:gd name="connsiteX1552" fmla="*/ 2835686 w 5848742"/>
              <a:gd name="connsiteY1552" fmla="*/ 456174 h 6858002"/>
              <a:gd name="connsiteX1553" fmla="*/ 2791551 w 5848742"/>
              <a:gd name="connsiteY1553" fmla="*/ 482387 h 6858002"/>
              <a:gd name="connsiteX1554" fmla="*/ 2703772 w 5848742"/>
              <a:gd name="connsiteY1554" fmla="*/ 552616 h 6858002"/>
              <a:gd name="connsiteX1555" fmla="*/ 2688166 w 5848742"/>
              <a:gd name="connsiteY1555" fmla="*/ 564404 h 6858002"/>
              <a:gd name="connsiteX1556" fmla="*/ 2683564 w 5848742"/>
              <a:gd name="connsiteY1556" fmla="*/ 568049 h 6858002"/>
              <a:gd name="connsiteX1557" fmla="*/ 2709389 w 5848742"/>
              <a:gd name="connsiteY1557" fmla="*/ 564515 h 6858002"/>
              <a:gd name="connsiteX1558" fmla="*/ 2731729 w 5848742"/>
              <a:gd name="connsiteY1558" fmla="*/ 561456 h 6858002"/>
              <a:gd name="connsiteX1559" fmla="*/ 2773528 w 5848742"/>
              <a:gd name="connsiteY1559" fmla="*/ 529573 h 6858002"/>
              <a:gd name="connsiteX1560" fmla="*/ 2824590 w 5848742"/>
              <a:gd name="connsiteY1560" fmla="*/ 522585 h 6858002"/>
              <a:gd name="connsiteX1561" fmla="*/ 2937260 w 5848742"/>
              <a:gd name="connsiteY1561" fmla="*/ 456213 h 6858002"/>
              <a:gd name="connsiteX1562" fmla="*/ 2888058 w 5848742"/>
              <a:gd name="connsiteY1562" fmla="*/ 505635 h 6858002"/>
              <a:gd name="connsiteX1563" fmla="*/ 2810645 w 5848742"/>
              <a:gd name="connsiteY1563" fmla="*/ 550657 h 6858002"/>
              <a:gd name="connsiteX1564" fmla="*/ 2791258 w 5848742"/>
              <a:gd name="connsiteY1564" fmla="*/ 587734 h 6858002"/>
              <a:gd name="connsiteX1565" fmla="*/ 2783436 w 5848742"/>
              <a:gd name="connsiteY1565" fmla="*/ 594516 h 6858002"/>
              <a:gd name="connsiteX1566" fmla="*/ 2790113 w 5848742"/>
              <a:gd name="connsiteY1566" fmla="*/ 594315 h 6858002"/>
              <a:gd name="connsiteX1567" fmla="*/ 2908814 w 5848742"/>
              <a:gd name="connsiteY1567" fmla="*/ 505868 h 6858002"/>
              <a:gd name="connsiteX1568" fmla="*/ 2885083 w 5848742"/>
              <a:gd name="connsiteY1568" fmla="*/ 540166 h 6858002"/>
              <a:gd name="connsiteX1569" fmla="*/ 2884918 w 5848742"/>
              <a:gd name="connsiteY1569" fmla="*/ 536471 h 6858002"/>
              <a:gd name="connsiteX1570" fmla="*/ 2889606 w 5848742"/>
              <a:gd name="connsiteY1570" fmla="*/ 531961 h 6858002"/>
              <a:gd name="connsiteX1571" fmla="*/ 2884811 w 5848742"/>
              <a:gd name="connsiteY1571" fmla="*/ 534095 h 6858002"/>
              <a:gd name="connsiteX1572" fmla="*/ 2884918 w 5848742"/>
              <a:gd name="connsiteY1572" fmla="*/ 536471 h 6858002"/>
              <a:gd name="connsiteX1573" fmla="*/ 2876298 w 5848742"/>
              <a:gd name="connsiteY1573" fmla="*/ 544764 h 6858002"/>
              <a:gd name="connsiteX1574" fmla="*/ 2869404 w 5848742"/>
              <a:gd name="connsiteY1574" fmla="*/ 548371 h 6858002"/>
              <a:gd name="connsiteX1575" fmla="*/ 2862888 w 5848742"/>
              <a:gd name="connsiteY1575" fmla="*/ 554175 h 6858002"/>
              <a:gd name="connsiteX1576" fmla="*/ 2863035 w 5848742"/>
              <a:gd name="connsiteY1576" fmla="*/ 559625 h 6858002"/>
              <a:gd name="connsiteX1577" fmla="*/ 2899205 w 5848742"/>
              <a:gd name="connsiteY1577" fmla="*/ 546796 h 6858002"/>
              <a:gd name="connsiteX1578" fmla="*/ 2947587 w 5848742"/>
              <a:gd name="connsiteY1578" fmla="*/ 531913 h 6858002"/>
              <a:gd name="connsiteX1579" fmla="*/ 3032324 w 5848742"/>
              <a:gd name="connsiteY1579" fmla="*/ 494150 h 6858002"/>
              <a:gd name="connsiteX1580" fmla="*/ 3038808 w 5848742"/>
              <a:gd name="connsiteY1580" fmla="*/ 497842 h 6858002"/>
              <a:gd name="connsiteX1581" fmla="*/ 3096425 w 5848742"/>
              <a:gd name="connsiteY1581" fmla="*/ 453275 h 6858002"/>
              <a:gd name="connsiteX1582" fmla="*/ 3111123 w 5848742"/>
              <a:gd name="connsiteY1582" fmla="*/ 450061 h 6858002"/>
              <a:gd name="connsiteX1583" fmla="*/ 3145058 w 5848742"/>
              <a:gd name="connsiteY1583" fmla="*/ 440481 h 6858002"/>
              <a:gd name="connsiteX1584" fmla="*/ 3094647 w 5848742"/>
              <a:gd name="connsiteY1584" fmla="*/ 485212 h 6858002"/>
              <a:gd name="connsiteX1585" fmla="*/ 3065388 w 5848742"/>
              <a:gd name="connsiteY1585" fmla="*/ 498734 h 6858002"/>
              <a:gd name="connsiteX1586" fmla="*/ 3055210 w 5848742"/>
              <a:gd name="connsiteY1586" fmla="*/ 513145 h 6858002"/>
              <a:gd name="connsiteX1587" fmla="*/ 3057396 w 5848742"/>
              <a:gd name="connsiteY1587" fmla="*/ 515851 h 6858002"/>
              <a:gd name="connsiteX1588" fmla="*/ 3075940 w 5848742"/>
              <a:gd name="connsiteY1588" fmla="*/ 506934 h 6858002"/>
              <a:gd name="connsiteX1589" fmla="*/ 3094647 w 5848742"/>
              <a:gd name="connsiteY1589" fmla="*/ 485212 h 6858002"/>
              <a:gd name="connsiteX1590" fmla="*/ 3149178 w 5848742"/>
              <a:gd name="connsiteY1590" fmla="*/ 449688 h 6858002"/>
              <a:gd name="connsiteX1591" fmla="*/ 3154938 w 5848742"/>
              <a:gd name="connsiteY1591" fmla="*/ 464366 h 6858002"/>
              <a:gd name="connsiteX1592" fmla="*/ 3144351 w 5848742"/>
              <a:gd name="connsiteY1592" fmla="*/ 463751 h 6858002"/>
              <a:gd name="connsiteX1593" fmla="*/ 3154938 w 5848742"/>
              <a:gd name="connsiteY1593" fmla="*/ 464366 h 6858002"/>
              <a:gd name="connsiteX1594" fmla="*/ 3176157 w 5848742"/>
              <a:gd name="connsiteY1594" fmla="*/ 456624 h 6858002"/>
              <a:gd name="connsiteX1595" fmla="*/ 3130839 w 5848742"/>
              <a:gd name="connsiteY1595" fmla="*/ 494564 h 6858002"/>
              <a:gd name="connsiteX1596" fmla="*/ 3155740 w 5848742"/>
              <a:gd name="connsiteY1596" fmla="*/ 479842 h 6858002"/>
              <a:gd name="connsiteX1597" fmla="*/ 3246317 w 5848742"/>
              <a:gd name="connsiteY1597" fmla="*/ 422176 h 6858002"/>
              <a:gd name="connsiteX1598" fmla="*/ 3314327 w 5848742"/>
              <a:gd name="connsiteY1598" fmla="*/ 383378 h 6858002"/>
              <a:gd name="connsiteX1599" fmla="*/ 3323733 w 5848742"/>
              <a:gd name="connsiteY1599" fmla="*/ 383744 h 6858002"/>
              <a:gd name="connsiteX1600" fmla="*/ 3350789 w 5848742"/>
              <a:gd name="connsiteY1600" fmla="*/ 382335 h 6858002"/>
              <a:gd name="connsiteX1601" fmla="*/ 3329352 w 5848742"/>
              <a:gd name="connsiteY1601" fmla="*/ 395491 h 6858002"/>
              <a:gd name="connsiteX1602" fmla="*/ 3007456 w 5848742"/>
              <a:gd name="connsiteY1602" fmla="*/ 592569 h 6858002"/>
              <a:gd name="connsiteX1603" fmla="*/ 3003619 w 5848742"/>
              <a:gd name="connsiteY1603" fmla="*/ 594799 h 6858002"/>
              <a:gd name="connsiteX1604" fmla="*/ 3015221 w 5848742"/>
              <a:gd name="connsiteY1604" fmla="*/ 590605 h 6858002"/>
              <a:gd name="connsiteX1605" fmla="*/ 3016523 w 5848742"/>
              <a:gd name="connsiteY1605" fmla="*/ 590271 h 6858002"/>
              <a:gd name="connsiteX1606" fmla="*/ 2998812 w 5848742"/>
              <a:gd name="connsiteY1606" fmla="*/ 605100 h 6858002"/>
              <a:gd name="connsiteX1607" fmla="*/ 2757876 w 5848742"/>
              <a:gd name="connsiteY1607" fmla="*/ 782117 h 6858002"/>
              <a:gd name="connsiteX1608" fmla="*/ 2715023 w 5848742"/>
              <a:gd name="connsiteY1608" fmla="*/ 819007 h 6858002"/>
              <a:gd name="connsiteX1609" fmla="*/ 2741336 w 5848742"/>
              <a:gd name="connsiteY1609" fmla="*/ 814304 h 6858002"/>
              <a:gd name="connsiteX1610" fmla="*/ 2746197 w 5848742"/>
              <a:gd name="connsiteY1610" fmla="*/ 811684 h 6858002"/>
              <a:gd name="connsiteX1611" fmla="*/ 2919420 w 5848742"/>
              <a:gd name="connsiteY1611" fmla="*/ 714780 h 6858002"/>
              <a:gd name="connsiteX1612" fmla="*/ 3068426 w 5848742"/>
              <a:gd name="connsiteY1612" fmla="*/ 651697 h 6858002"/>
              <a:gd name="connsiteX1613" fmla="*/ 3104761 w 5848742"/>
              <a:gd name="connsiteY1613" fmla="*/ 654984 h 6858002"/>
              <a:gd name="connsiteX1614" fmla="*/ 3259648 w 5848742"/>
              <a:gd name="connsiteY1614" fmla="*/ 566313 h 6858002"/>
              <a:gd name="connsiteX1615" fmla="*/ 3226275 w 5848742"/>
              <a:gd name="connsiteY1615" fmla="*/ 603929 h 6858002"/>
              <a:gd name="connsiteX1616" fmla="*/ 3226612 w 5848742"/>
              <a:gd name="connsiteY1616" fmla="*/ 599482 h 6858002"/>
              <a:gd name="connsiteX1617" fmla="*/ 3232877 w 5848742"/>
              <a:gd name="connsiteY1617" fmla="*/ 594764 h 6858002"/>
              <a:gd name="connsiteX1618" fmla="*/ 3226830 w 5848742"/>
              <a:gd name="connsiteY1618" fmla="*/ 596623 h 6858002"/>
              <a:gd name="connsiteX1619" fmla="*/ 3226612 w 5848742"/>
              <a:gd name="connsiteY1619" fmla="*/ 599482 h 6858002"/>
              <a:gd name="connsiteX1620" fmla="*/ 3215096 w 5848742"/>
              <a:gd name="connsiteY1620" fmla="*/ 608160 h 6858002"/>
              <a:gd name="connsiteX1621" fmla="*/ 3206321 w 5848742"/>
              <a:gd name="connsiteY1621" fmla="*/ 611479 h 6858002"/>
              <a:gd name="connsiteX1622" fmla="*/ 3197682 w 5848742"/>
              <a:gd name="connsiteY1622" fmla="*/ 617482 h 6858002"/>
              <a:gd name="connsiteX1623" fmla="*/ 3184097 w 5848742"/>
              <a:gd name="connsiteY1623" fmla="*/ 653766 h 6858002"/>
              <a:gd name="connsiteX1624" fmla="*/ 3036174 w 5848742"/>
              <a:gd name="connsiteY1624" fmla="*/ 741485 h 6858002"/>
              <a:gd name="connsiteX1625" fmla="*/ 3023390 w 5848742"/>
              <a:gd name="connsiteY1625" fmla="*/ 769399 h 6858002"/>
              <a:gd name="connsiteX1626" fmla="*/ 3016286 w 5848742"/>
              <a:gd name="connsiteY1626" fmla="*/ 774862 h 6858002"/>
              <a:gd name="connsiteX1627" fmla="*/ 3046917 w 5848742"/>
              <a:gd name="connsiteY1627" fmla="*/ 771271 h 6858002"/>
              <a:gd name="connsiteX1628" fmla="*/ 3036559 w 5848742"/>
              <a:gd name="connsiteY1628" fmla="*/ 774631 h 6858002"/>
              <a:gd name="connsiteX1629" fmla="*/ 3007739 w 5848742"/>
              <a:gd name="connsiteY1629" fmla="*/ 781435 h 6858002"/>
              <a:gd name="connsiteX1630" fmla="*/ 2988096 w 5848742"/>
              <a:gd name="connsiteY1630" fmla="*/ 796541 h 6858002"/>
              <a:gd name="connsiteX1631" fmla="*/ 2846872 w 5848742"/>
              <a:gd name="connsiteY1631" fmla="*/ 870670 h 6858002"/>
              <a:gd name="connsiteX1632" fmla="*/ 2839933 w 5848742"/>
              <a:gd name="connsiteY1632" fmla="*/ 873830 h 6858002"/>
              <a:gd name="connsiteX1633" fmla="*/ 2888124 w 5848742"/>
              <a:gd name="connsiteY1633" fmla="*/ 867000 h 6858002"/>
              <a:gd name="connsiteX1634" fmla="*/ 3051105 w 5848742"/>
              <a:gd name="connsiteY1634" fmla="*/ 784947 h 6858002"/>
              <a:gd name="connsiteX1635" fmla="*/ 3270870 w 5848742"/>
              <a:gd name="connsiteY1635" fmla="*/ 662372 h 6858002"/>
              <a:gd name="connsiteX1636" fmla="*/ 3491822 w 5848742"/>
              <a:gd name="connsiteY1636" fmla="*/ 530540 h 6858002"/>
              <a:gd name="connsiteX1637" fmla="*/ 3509881 w 5848742"/>
              <a:gd name="connsiteY1637" fmla="*/ 528820 h 6858002"/>
              <a:gd name="connsiteX1638" fmla="*/ 3551888 w 5848742"/>
              <a:gd name="connsiteY1638" fmla="*/ 522269 h 6858002"/>
              <a:gd name="connsiteX1639" fmla="*/ 3485070 w 5848742"/>
              <a:gd name="connsiteY1639" fmla="*/ 568507 h 6858002"/>
              <a:gd name="connsiteX1640" fmla="*/ 3428187 w 5848742"/>
              <a:gd name="connsiteY1640" fmla="*/ 602457 h 6858002"/>
              <a:gd name="connsiteX1641" fmla="*/ 3485070 w 5848742"/>
              <a:gd name="connsiteY1641" fmla="*/ 568507 h 6858002"/>
              <a:gd name="connsiteX1642" fmla="*/ 3555485 w 5848742"/>
              <a:gd name="connsiteY1642" fmla="*/ 533885 h 6858002"/>
              <a:gd name="connsiteX1643" fmla="*/ 3560252 w 5848742"/>
              <a:gd name="connsiteY1643" fmla="*/ 552287 h 6858002"/>
              <a:gd name="connsiteX1644" fmla="*/ 3547671 w 5848742"/>
              <a:gd name="connsiteY1644" fmla="*/ 550019 h 6858002"/>
              <a:gd name="connsiteX1645" fmla="*/ 3560252 w 5848742"/>
              <a:gd name="connsiteY1645" fmla="*/ 552287 h 6858002"/>
              <a:gd name="connsiteX1646" fmla="*/ 3586771 w 5848742"/>
              <a:gd name="connsiteY1646" fmla="*/ 546097 h 6858002"/>
              <a:gd name="connsiteX1647" fmla="*/ 3522761 w 5848742"/>
              <a:gd name="connsiteY1647" fmla="*/ 587722 h 6858002"/>
              <a:gd name="connsiteX1648" fmla="*/ 3501044 w 5848742"/>
              <a:gd name="connsiteY1648" fmla="*/ 597440 h 6858002"/>
              <a:gd name="connsiteX1649" fmla="*/ 3489762 w 5848742"/>
              <a:gd name="connsiteY1649" fmla="*/ 599547 h 6858002"/>
              <a:gd name="connsiteX1650" fmla="*/ 3495180 w 5848742"/>
              <a:gd name="connsiteY1650" fmla="*/ 605660 h 6858002"/>
              <a:gd name="connsiteX1651" fmla="*/ 3409536 w 5848742"/>
              <a:gd name="connsiteY1651" fmla="*/ 661353 h 6858002"/>
              <a:gd name="connsiteX1652" fmla="*/ 3380142 w 5848742"/>
              <a:gd name="connsiteY1652" fmla="*/ 669792 h 6858002"/>
              <a:gd name="connsiteX1653" fmla="*/ 3312198 w 5848742"/>
              <a:gd name="connsiteY1653" fmla="*/ 686273 h 6858002"/>
              <a:gd name="connsiteX1654" fmla="*/ 3232809 w 5848742"/>
              <a:gd name="connsiteY1654" fmla="*/ 716339 h 6858002"/>
              <a:gd name="connsiteX1655" fmla="*/ 3374736 w 5848742"/>
              <a:gd name="connsiteY1655" fmla="*/ 683153 h 6858002"/>
              <a:gd name="connsiteX1656" fmla="*/ 3376345 w 5848742"/>
              <a:gd name="connsiteY1656" fmla="*/ 682939 h 6858002"/>
              <a:gd name="connsiteX1657" fmla="*/ 3352996 w 5848742"/>
              <a:gd name="connsiteY1657" fmla="*/ 698122 h 6858002"/>
              <a:gd name="connsiteX1658" fmla="*/ 3250295 w 5848742"/>
              <a:gd name="connsiteY1658" fmla="*/ 762181 h 6858002"/>
              <a:gd name="connsiteX1659" fmla="*/ 3247322 w 5848742"/>
              <a:gd name="connsiteY1659" fmla="*/ 763747 h 6858002"/>
              <a:gd name="connsiteX1660" fmla="*/ 3278092 w 5848742"/>
              <a:gd name="connsiteY1660" fmla="*/ 761013 h 6858002"/>
              <a:gd name="connsiteX1661" fmla="*/ 3624809 w 5848742"/>
              <a:gd name="connsiteY1661" fmla="*/ 722358 h 6858002"/>
              <a:gd name="connsiteX1662" fmla="*/ 3809637 w 5848742"/>
              <a:gd name="connsiteY1662" fmla="*/ 709148 h 6858002"/>
              <a:gd name="connsiteX1663" fmla="*/ 3981149 w 5848742"/>
              <a:gd name="connsiteY1663" fmla="*/ 700587 h 6858002"/>
              <a:gd name="connsiteX1664" fmla="*/ 3780782 w 5848742"/>
              <a:gd name="connsiteY1664" fmla="*/ 719216 h 6858002"/>
              <a:gd name="connsiteX1665" fmla="*/ 3713747 w 5848742"/>
              <a:gd name="connsiteY1665" fmla="*/ 727760 h 6858002"/>
              <a:gd name="connsiteX1666" fmla="*/ 3774599 w 5848742"/>
              <a:gd name="connsiteY1666" fmla="*/ 736757 h 6858002"/>
              <a:gd name="connsiteX1667" fmla="*/ 4224107 w 5848742"/>
              <a:gd name="connsiteY1667" fmla="*/ 708391 h 6858002"/>
              <a:gd name="connsiteX1668" fmla="*/ 3808458 w 5848742"/>
              <a:gd name="connsiteY1668" fmla="*/ 748693 h 6858002"/>
              <a:gd name="connsiteX1669" fmla="*/ 3778418 w 5848742"/>
              <a:gd name="connsiteY1669" fmla="*/ 757825 h 6858002"/>
              <a:gd name="connsiteX1670" fmla="*/ 3806506 w 5848742"/>
              <a:gd name="connsiteY1670" fmla="*/ 754232 h 6858002"/>
              <a:gd name="connsiteX1671" fmla="*/ 4037421 w 5848742"/>
              <a:gd name="connsiteY1671" fmla="*/ 740664 h 6858002"/>
              <a:gd name="connsiteX1672" fmla="*/ 4185666 w 5848742"/>
              <a:gd name="connsiteY1672" fmla="*/ 735350 h 6858002"/>
              <a:gd name="connsiteX1673" fmla="*/ 4165525 w 5848742"/>
              <a:gd name="connsiteY1673" fmla="*/ 742195 h 6858002"/>
              <a:gd name="connsiteX1674" fmla="*/ 4164675 w 5848742"/>
              <a:gd name="connsiteY1674" fmla="*/ 742586 h 6858002"/>
              <a:gd name="connsiteX1675" fmla="*/ 4158167 w 5848742"/>
              <a:gd name="connsiteY1675" fmla="*/ 743270 h 6858002"/>
              <a:gd name="connsiteX1676" fmla="*/ 4054139 w 5848742"/>
              <a:gd name="connsiteY1676" fmla="*/ 751228 h 6858002"/>
              <a:gd name="connsiteX1677" fmla="*/ 4126175 w 5848742"/>
              <a:gd name="connsiteY1677" fmla="*/ 757942 h 6858002"/>
              <a:gd name="connsiteX1678" fmla="*/ 4133603 w 5848742"/>
              <a:gd name="connsiteY1678" fmla="*/ 757220 h 6858002"/>
              <a:gd name="connsiteX1679" fmla="*/ 4128972 w 5848742"/>
              <a:gd name="connsiteY1679" fmla="*/ 767205 h 6858002"/>
              <a:gd name="connsiteX1680" fmla="*/ 4153612 w 5848742"/>
              <a:gd name="connsiteY1680" fmla="*/ 762665 h 6858002"/>
              <a:gd name="connsiteX1681" fmla="*/ 4182353 w 5848742"/>
              <a:gd name="connsiteY1681" fmla="*/ 753526 h 6858002"/>
              <a:gd name="connsiteX1682" fmla="*/ 4203215 w 5848742"/>
              <a:gd name="connsiteY1682" fmla="*/ 752922 h 6858002"/>
              <a:gd name="connsiteX1683" fmla="*/ 4138076 w 5848742"/>
              <a:gd name="connsiteY1683" fmla="*/ 768365 h 6858002"/>
              <a:gd name="connsiteX1684" fmla="*/ 3743233 w 5848742"/>
              <a:gd name="connsiteY1684" fmla="*/ 796281 h 6858002"/>
              <a:gd name="connsiteX1685" fmla="*/ 3590311 w 5848742"/>
              <a:gd name="connsiteY1685" fmla="*/ 820219 h 6858002"/>
              <a:gd name="connsiteX1686" fmla="*/ 3611827 w 5848742"/>
              <a:gd name="connsiteY1686" fmla="*/ 820538 h 6858002"/>
              <a:gd name="connsiteX1687" fmla="*/ 3935017 w 5848742"/>
              <a:gd name="connsiteY1687" fmla="*/ 799536 h 6858002"/>
              <a:gd name="connsiteX1688" fmla="*/ 4056717 w 5848742"/>
              <a:gd name="connsiteY1688" fmla="*/ 790542 h 6858002"/>
              <a:gd name="connsiteX1689" fmla="*/ 3986633 w 5848742"/>
              <a:gd name="connsiteY1689" fmla="*/ 805278 h 6858002"/>
              <a:gd name="connsiteX1690" fmla="*/ 3626066 w 5848742"/>
              <a:gd name="connsiteY1690" fmla="*/ 839050 h 6858002"/>
              <a:gd name="connsiteX1691" fmla="*/ 3484656 w 5848742"/>
              <a:gd name="connsiteY1691" fmla="*/ 859779 h 6858002"/>
              <a:gd name="connsiteX1692" fmla="*/ 3585163 w 5848742"/>
              <a:gd name="connsiteY1692" fmla="*/ 849543 h 6858002"/>
              <a:gd name="connsiteX1693" fmla="*/ 3688012 w 5848742"/>
              <a:gd name="connsiteY1693" fmla="*/ 847395 h 6858002"/>
              <a:gd name="connsiteX1694" fmla="*/ 3508513 w 5848742"/>
              <a:gd name="connsiteY1694" fmla="*/ 868190 h 6858002"/>
              <a:gd name="connsiteX1695" fmla="*/ 3453375 w 5848742"/>
              <a:gd name="connsiteY1695" fmla="*/ 887158 h 6858002"/>
              <a:gd name="connsiteX1696" fmla="*/ 3249549 w 5848742"/>
              <a:gd name="connsiteY1696" fmla="*/ 918061 h 6858002"/>
              <a:gd name="connsiteX1697" fmla="*/ 3219509 w 5848742"/>
              <a:gd name="connsiteY1697" fmla="*/ 927190 h 6858002"/>
              <a:gd name="connsiteX1698" fmla="*/ 3224672 w 5848742"/>
              <a:gd name="connsiteY1698" fmla="*/ 934250 h 6858002"/>
              <a:gd name="connsiteX1699" fmla="*/ 3241376 w 5848742"/>
              <a:gd name="connsiteY1699" fmla="*/ 932883 h 6858002"/>
              <a:gd name="connsiteX1700" fmla="*/ 3251329 w 5848742"/>
              <a:gd name="connsiteY1700" fmla="*/ 925609 h 6858002"/>
              <a:gd name="connsiteX1701" fmla="*/ 3264990 w 5848742"/>
              <a:gd name="connsiteY1701" fmla="*/ 920812 h 6858002"/>
              <a:gd name="connsiteX1702" fmla="*/ 3281533 w 5848742"/>
              <a:gd name="connsiteY1702" fmla="*/ 916294 h 6858002"/>
              <a:gd name="connsiteX1703" fmla="*/ 3268281 w 5848742"/>
              <a:gd name="connsiteY1703" fmla="*/ 927334 h 6858002"/>
              <a:gd name="connsiteX1704" fmla="*/ 3273405 w 5848742"/>
              <a:gd name="connsiteY1704" fmla="*/ 926471 h 6858002"/>
              <a:gd name="connsiteX1705" fmla="*/ 3711012 w 5848742"/>
              <a:gd name="connsiteY1705" fmla="*/ 887680 h 6858002"/>
              <a:gd name="connsiteX1706" fmla="*/ 3346213 w 5848742"/>
              <a:gd name="connsiteY1706" fmla="*/ 933453 h 6858002"/>
              <a:gd name="connsiteX1707" fmla="*/ 3305698 w 5848742"/>
              <a:gd name="connsiteY1707" fmla="*/ 957575 h 6858002"/>
              <a:gd name="connsiteX1708" fmla="*/ 3737917 w 5848742"/>
              <a:gd name="connsiteY1708" fmla="*/ 916887 h 6858002"/>
              <a:gd name="connsiteX1709" fmla="*/ 3776395 w 5848742"/>
              <a:gd name="connsiteY1709" fmla="*/ 930450 h 6858002"/>
              <a:gd name="connsiteX1710" fmla="*/ 3488962 w 5848742"/>
              <a:gd name="connsiteY1710" fmla="*/ 970284 h 6858002"/>
              <a:gd name="connsiteX1711" fmla="*/ 3440393 w 5848742"/>
              <a:gd name="connsiteY1711" fmla="*/ 985340 h 6858002"/>
              <a:gd name="connsiteX1712" fmla="*/ 3682701 w 5848742"/>
              <a:gd name="connsiteY1712" fmla="*/ 962163 h 6858002"/>
              <a:gd name="connsiteX1713" fmla="*/ 3780261 w 5848742"/>
              <a:gd name="connsiteY1713" fmla="*/ 951701 h 6858002"/>
              <a:gd name="connsiteX1714" fmla="*/ 3740387 w 5848742"/>
              <a:gd name="connsiteY1714" fmla="*/ 972227 h 6858002"/>
              <a:gd name="connsiteX1715" fmla="*/ 3807356 w 5848742"/>
              <a:gd name="connsiteY1715" fmla="*/ 965951 h 6858002"/>
              <a:gd name="connsiteX1716" fmla="*/ 3867906 w 5848742"/>
              <a:gd name="connsiteY1716" fmla="*/ 943752 h 6858002"/>
              <a:gd name="connsiteX1717" fmla="*/ 3912333 w 5848742"/>
              <a:gd name="connsiteY1717" fmla="*/ 939968 h 6858002"/>
              <a:gd name="connsiteX1718" fmla="*/ 3917688 w 5848742"/>
              <a:gd name="connsiteY1718" fmla="*/ 939491 h 6858002"/>
              <a:gd name="connsiteX1719" fmla="*/ 3893990 w 5848742"/>
              <a:gd name="connsiteY1719" fmla="*/ 949832 h 6858002"/>
              <a:gd name="connsiteX1720" fmla="*/ 3799014 w 5848742"/>
              <a:gd name="connsiteY1720" fmla="*/ 987251 h 6858002"/>
              <a:gd name="connsiteX1721" fmla="*/ 3572630 w 5848742"/>
              <a:gd name="connsiteY1721" fmla="*/ 1065439 h 6858002"/>
              <a:gd name="connsiteX1722" fmla="*/ 3646090 w 5848742"/>
              <a:gd name="connsiteY1722" fmla="*/ 1053667 h 6858002"/>
              <a:gd name="connsiteX1723" fmla="*/ 3753146 w 5848742"/>
              <a:gd name="connsiteY1723" fmla="*/ 1021212 h 6858002"/>
              <a:gd name="connsiteX1724" fmla="*/ 3794909 w 5848742"/>
              <a:gd name="connsiteY1724" fmla="*/ 1022239 h 6858002"/>
              <a:gd name="connsiteX1725" fmla="*/ 3833360 w 5848742"/>
              <a:gd name="connsiteY1725" fmla="*/ 1001679 h 6858002"/>
              <a:gd name="connsiteX1726" fmla="*/ 3876096 w 5848742"/>
              <a:gd name="connsiteY1726" fmla="*/ 1002733 h 6858002"/>
              <a:gd name="connsiteX1727" fmla="*/ 3977147 w 5848742"/>
              <a:gd name="connsiteY1727" fmla="*/ 963339 h 6858002"/>
              <a:gd name="connsiteX1728" fmla="*/ 3930309 w 5848742"/>
              <a:gd name="connsiteY1728" fmla="*/ 997276 h 6858002"/>
              <a:gd name="connsiteX1729" fmla="*/ 3860954 w 5848742"/>
              <a:gd name="connsiteY1729" fmla="*/ 1023867 h 6858002"/>
              <a:gd name="connsiteX1730" fmla="*/ 3840162 w 5848742"/>
              <a:gd name="connsiteY1730" fmla="*/ 1051650 h 6858002"/>
              <a:gd name="connsiteX1731" fmla="*/ 3750046 w 5848742"/>
              <a:gd name="connsiteY1731" fmla="*/ 1087069 h 6858002"/>
              <a:gd name="connsiteX1732" fmla="*/ 3639065 w 5848742"/>
              <a:gd name="connsiteY1732" fmla="*/ 1116766 h 6858002"/>
              <a:gd name="connsiteX1733" fmla="*/ 3641405 w 5848742"/>
              <a:gd name="connsiteY1733" fmla="*/ 1115853 h 6858002"/>
              <a:gd name="connsiteX1734" fmla="*/ 3647059 w 5848742"/>
              <a:gd name="connsiteY1734" fmla="*/ 1113743 h 6858002"/>
              <a:gd name="connsiteX1735" fmla="*/ 3645783 w 5848742"/>
              <a:gd name="connsiteY1735" fmla="*/ 1114145 h 6858002"/>
              <a:gd name="connsiteX1736" fmla="*/ 3641405 w 5848742"/>
              <a:gd name="connsiteY1736" fmla="*/ 1115853 h 6858002"/>
              <a:gd name="connsiteX1737" fmla="*/ 3638675 w 5848742"/>
              <a:gd name="connsiteY1737" fmla="*/ 1116871 h 6858002"/>
              <a:gd name="connsiteX1738" fmla="*/ 3639065 w 5848742"/>
              <a:gd name="connsiteY1738" fmla="*/ 1116766 h 6858002"/>
              <a:gd name="connsiteX1739" fmla="*/ 3637031 w 5848742"/>
              <a:gd name="connsiteY1739" fmla="*/ 1117559 h 6858002"/>
              <a:gd name="connsiteX1740" fmla="*/ 3594948 w 5848742"/>
              <a:gd name="connsiteY1740" fmla="*/ 1144784 h 6858002"/>
              <a:gd name="connsiteX1741" fmla="*/ 3601310 w 5848742"/>
              <a:gd name="connsiteY1741" fmla="*/ 1145557 h 6858002"/>
              <a:gd name="connsiteX1742" fmla="*/ 3662956 w 5848742"/>
              <a:gd name="connsiteY1742" fmla="*/ 1117469 h 6858002"/>
              <a:gd name="connsiteX1743" fmla="*/ 3901127 w 5848742"/>
              <a:gd name="connsiteY1743" fmla="*/ 1038438 h 6858002"/>
              <a:gd name="connsiteX1744" fmla="*/ 3975559 w 5848742"/>
              <a:gd name="connsiteY1744" fmla="*/ 1026687 h 6858002"/>
              <a:gd name="connsiteX1745" fmla="*/ 4049948 w 5848742"/>
              <a:gd name="connsiteY1745" fmla="*/ 1007011 h 6858002"/>
              <a:gd name="connsiteX1746" fmla="*/ 4065548 w 5848742"/>
              <a:gd name="connsiteY1746" fmla="*/ 1024516 h 6858002"/>
              <a:gd name="connsiteX1747" fmla="*/ 4069474 w 5848742"/>
              <a:gd name="connsiteY1747" fmla="*/ 1028532 h 6858002"/>
              <a:gd name="connsiteX1748" fmla="*/ 4082629 w 5848742"/>
              <a:gd name="connsiteY1748" fmla="*/ 1024757 h 6858002"/>
              <a:gd name="connsiteX1749" fmla="*/ 4170173 w 5848742"/>
              <a:gd name="connsiteY1749" fmla="*/ 1004076 h 6858002"/>
              <a:gd name="connsiteX1750" fmla="*/ 4198369 w 5848742"/>
              <a:gd name="connsiteY1750" fmla="*/ 991689 h 6858002"/>
              <a:gd name="connsiteX1751" fmla="*/ 4234702 w 5848742"/>
              <a:gd name="connsiteY1751" fmla="*/ 976471 h 6858002"/>
              <a:gd name="connsiteX1752" fmla="*/ 4295531 w 5848742"/>
              <a:gd name="connsiteY1752" fmla="*/ 953727 h 6858002"/>
              <a:gd name="connsiteX1753" fmla="*/ 4303183 w 5848742"/>
              <a:gd name="connsiteY1753" fmla="*/ 955275 h 6858002"/>
              <a:gd name="connsiteX1754" fmla="*/ 4325521 w 5848742"/>
              <a:gd name="connsiteY1754" fmla="*/ 957710 h 6858002"/>
              <a:gd name="connsiteX1755" fmla="*/ 4306225 w 5848742"/>
              <a:gd name="connsiteY1755" fmla="*/ 965638 h 6858002"/>
              <a:gd name="connsiteX1756" fmla="*/ 4268571 w 5848742"/>
              <a:gd name="connsiteY1756" fmla="*/ 980832 h 6858002"/>
              <a:gd name="connsiteX1757" fmla="*/ 4300053 w 5848742"/>
              <a:gd name="connsiteY1757" fmla="*/ 973395 h 6858002"/>
              <a:gd name="connsiteX1758" fmla="*/ 4502524 w 5848742"/>
              <a:gd name="connsiteY1758" fmla="*/ 930131 h 6858002"/>
              <a:gd name="connsiteX1759" fmla="*/ 4267652 w 5848742"/>
              <a:gd name="connsiteY1759" fmla="*/ 990942 h 6858002"/>
              <a:gd name="connsiteX1760" fmla="*/ 4189520 w 5848742"/>
              <a:gd name="connsiteY1760" fmla="*/ 1014038 h 6858002"/>
              <a:gd name="connsiteX1761" fmla="*/ 4263676 w 5848742"/>
              <a:gd name="connsiteY1761" fmla="*/ 1013009 h 6858002"/>
              <a:gd name="connsiteX1762" fmla="*/ 4793181 w 5848742"/>
              <a:gd name="connsiteY1762" fmla="*/ 892566 h 6858002"/>
              <a:gd name="connsiteX1763" fmla="*/ 4306275 w 5848742"/>
              <a:gd name="connsiteY1763" fmla="*/ 1020686 h 6858002"/>
              <a:gd name="connsiteX1764" fmla="*/ 4272284 w 5848742"/>
              <a:gd name="connsiteY1764" fmla="*/ 1037347 h 6858002"/>
              <a:gd name="connsiteX1765" fmla="*/ 4305019 w 5848742"/>
              <a:gd name="connsiteY1765" fmla="*/ 1027654 h 6858002"/>
              <a:gd name="connsiteX1766" fmla="*/ 4577223 w 5848742"/>
              <a:gd name="connsiteY1766" fmla="*/ 966978 h 6858002"/>
              <a:gd name="connsiteX1767" fmla="*/ 4752632 w 5848742"/>
              <a:gd name="connsiteY1767" fmla="*/ 932065 h 6858002"/>
              <a:gd name="connsiteX1768" fmla="*/ 4729981 w 5848742"/>
              <a:gd name="connsiteY1768" fmla="*/ 944095 h 6858002"/>
              <a:gd name="connsiteX1769" fmla="*/ 4729044 w 5848742"/>
              <a:gd name="connsiteY1769" fmla="*/ 944725 h 6858002"/>
              <a:gd name="connsiteX1770" fmla="*/ 4721431 w 5848742"/>
              <a:gd name="connsiteY1770" fmla="*/ 946793 h 6858002"/>
              <a:gd name="connsiteX1771" fmla="*/ 4599158 w 5848742"/>
              <a:gd name="connsiteY1771" fmla="*/ 976326 h 6858002"/>
              <a:gd name="connsiteX1772" fmla="*/ 4686186 w 5848742"/>
              <a:gd name="connsiteY1772" fmla="*/ 970424 h 6858002"/>
              <a:gd name="connsiteX1773" fmla="*/ 4694886 w 5848742"/>
              <a:gd name="connsiteY1773" fmla="*/ 968134 h 6858002"/>
              <a:gd name="connsiteX1774" fmla="*/ 4691300 w 5848742"/>
              <a:gd name="connsiteY1774" fmla="*/ 980911 h 6858002"/>
              <a:gd name="connsiteX1775" fmla="*/ 4719752 w 5848742"/>
              <a:gd name="connsiteY1775" fmla="*/ 970755 h 6858002"/>
              <a:gd name="connsiteX1776" fmla="*/ 4752194 w 5848742"/>
              <a:gd name="connsiteY1776" fmla="*/ 954335 h 6858002"/>
              <a:gd name="connsiteX1777" fmla="*/ 4776905 w 5848742"/>
              <a:gd name="connsiteY1777" fmla="*/ 949594 h 6858002"/>
              <a:gd name="connsiteX1778" fmla="*/ 4702358 w 5848742"/>
              <a:gd name="connsiteY1778" fmla="*/ 980534 h 6858002"/>
              <a:gd name="connsiteX1779" fmla="*/ 4237824 w 5848742"/>
              <a:gd name="connsiteY1779" fmla="*/ 1089900 h 6858002"/>
              <a:gd name="connsiteX1780" fmla="*/ 4226432 w 5848742"/>
              <a:gd name="connsiteY1780" fmla="*/ 1092843 h 6858002"/>
              <a:gd name="connsiteX1781" fmla="*/ 4223454 w 5848742"/>
              <a:gd name="connsiteY1781" fmla="*/ 1093509 h 6858002"/>
              <a:gd name="connsiteX1782" fmla="*/ 4226494 w 5848742"/>
              <a:gd name="connsiteY1782" fmla="*/ 1096249 h 6858002"/>
              <a:gd name="connsiteX1783" fmla="*/ 4215303 w 5848742"/>
              <a:gd name="connsiteY1783" fmla="*/ 1104463 h 6858002"/>
              <a:gd name="connsiteX1784" fmla="*/ 4198215 w 5848742"/>
              <a:gd name="connsiteY1784" fmla="*/ 1119153 h 6858002"/>
              <a:gd name="connsiteX1785" fmla="*/ 4278507 w 5848742"/>
              <a:gd name="connsiteY1785" fmla="*/ 1101278 h 6858002"/>
              <a:gd name="connsiteX1786" fmla="*/ 4466701 w 5848742"/>
              <a:gd name="connsiteY1786" fmla="*/ 1056791 h 6858002"/>
              <a:gd name="connsiteX1787" fmla="*/ 4609807 w 5848742"/>
              <a:gd name="connsiteY1787" fmla="*/ 1022617 h 6858002"/>
              <a:gd name="connsiteX1788" fmla="*/ 4529239 w 5848742"/>
              <a:gd name="connsiteY1788" fmla="*/ 1053670 h 6858002"/>
              <a:gd name="connsiteX1789" fmla="*/ 4217169 w 5848742"/>
              <a:gd name="connsiteY1789" fmla="*/ 1136396 h 6858002"/>
              <a:gd name="connsiteX1790" fmla="*/ 4158568 w 5848742"/>
              <a:gd name="connsiteY1790" fmla="*/ 1150710 h 6858002"/>
              <a:gd name="connsiteX1791" fmla="*/ 4153035 w 5848742"/>
              <a:gd name="connsiteY1791" fmla="*/ 1157830 h 6858002"/>
              <a:gd name="connsiteX1792" fmla="*/ 4128515 w 5848742"/>
              <a:gd name="connsiteY1792" fmla="*/ 1170502 h 6858002"/>
              <a:gd name="connsiteX1793" fmla="*/ 4147537 w 5848742"/>
              <a:gd name="connsiteY1793" fmla="*/ 1166664 h 6858002"/>
              <a:gd name="connsiteX1794" fmla="*/ 4181961 w 5848742"/>
              <a:gd name="connsiteY1794" fmla="*/ 1161383 h 6858002"/>
              <a:gd name="connsiteX1795" fmla="*/ 4076680 w 5848742"/>
              <a:gd name="connsiteY1795" fmla="*/ 1193678 h 6858002"/>
              <a:gd name="connsiteX1796" fmla="*/ 4043606 w 5848742"/>
              <a:gd name="connsiteY1796" fmla="*/ 1200964 h 6858002"/>
              <a:gd name="connsiteX1797" fmla="*/ 4020288 w 5848742"/>
              <a:gd name="connsiteY1797" fmla="*/ 1210026 h 6858002"/>
              <a:gd name="connsiteX1798" fmla="*/ 4006118 w 5848742"/>
              <a:gd name="connsiteY1798" fmla="*/ 1231183 h 6858002"/>
              <a:gd name="connsiteX1799" fmla="*/ 3848159 w 5848742"/>
              <a:gd name="connsiteY1799" fmla="*/ 1290681 h 6858002"/>
              <a:gd name="connsiteX1800" fmla="*/ 3773569 w 5848742"/>
              <a:gd name="connsiteY1800" fmla="*/ 1311059 h 6858002"/>
              <a:gd name="connsiteX1801" fmla="*/ 3706340 w 5848742"/>
              <a:gd name="connsiteY1801" fmla="*/ 1334730 h 6858002"/>
              <a:gd name="connsiteX1802" fmla="*/ 3964391 w 5848742"/>
              <a:gd name="connsiteY1802" fmla="*/ 1262785 h 6858002"/>
              <a:gd name="connsiteX1803" fmla="*/ 4016242 w 5848742"/>
              <a:gd name="connsiteY1803" fmla="*/ 1250907 h 6858002"/>
              <a:gd name="connsiteX1804" fmla="*/ 4026747 w 5848742"/>
              <a:gd name="connsiteY1804" fmla="*/ 1247590 h 6858002"/>
              <a:gd name="connsiteX1805" fmla="*/ 4222938 w 5848742"/>
              <a:gd name="connsiteY1805" fmla="*/ 1176388 h 6858002"/>
              <a:gd name="connsiteX1806" fmla="*/ 4421331 w 5848742"/>
              <a:gd name="connsiteY1806" fmla="*/ 1097763 h 6858002"/>
              <a:gd name="connsiteX1807" fmla="*/ 4436345 w 5848742"/>
              <a:gd name="connsiteY1807" fmla="*/ 1098750 h 6858002"/>
              <a:gd name="connsiteX1808" fmla="*/ 4471607 w 5848742"/>
              <a:gd name="connsiteY1808" fmla="*/ 1098960 h 6858002"/>
              <a:gd name="connsiteX1809" fmla="*/ 4410767 w 5848742"/>
              <a:gd name="connsiteY1809" fmla="*/ 1127952 h 6858002"/>
              <a:gd name="connsiteX1810" fmla="*/ 4359688 w 5848742"/>
              <a:gd name="connsiteY1810" fmla="*/ 1148202 h 6858002"/>
              <a:gd name="connsiteX1811" fmla="*/ 4410767 w 5848742"/>
              <a:gd name="connsiteY1811" fmla="*/ 1127952 h 6858002"/>
              <a:gd name="connsiteX1812" fmla="*/ 4473010 w 5848742"/>
              <a:gd name="connsiteY1812" fmla="*/ 1108946 h 6858002"/>
              <a:gd name="connsiteX1813" fmla="*/ 4474473 w 5848742"/>
              <a:gd name="connsiteY1813" fmla="*/ 1124646 h 6858002"/>
              <a:gd name="connsiteX1814" fmla="*/ 4464475 w 5848742"/>
              <a:gd name="connsiteY1814" fmla="*/ 1121122 h 6858002"/>
              <a:gd name="connsiteX1815" fmla="*/ 4474473 w 5848742"/>
              <a:gd name="connsiteY1815" fmla="*/ 1124646 h 6858002"/>
              <a:gd name="connsiteX1816" fmla="*/ 4497006 w 5848742"/>
              <a:gd name="connsiteY1816" fmla="*/ 1123095 h 6858002"/>
              <a:gd name="connsiteX1817" fmla="*/ 4439077 w 5848742"/>
              <a:gd name="connsiteY1817" fmla="*/ 1148685 h 6858002"/>
              <a:gd name="connsiteX1818" fmla="*/ 4420006 w 5848742"/>
              <a:gd name="connsiteY1818" fmla="*/ 1153758 h 6858002"/>
              <a:gd name="connsiteX1819" fmla="*/ 4410491 w 5848742"/>
              <a:gd name="connsiteY1819" fmla="*/ 1153989 h 6858002"/>
              <a:gd name="connsiteX1820" fmla="*/ 4414114 w 5848742"/>
              <a:gd name="connsiteY1820" fmla="*/ 1159711 h 6858002"/>
              <a:gd name="connsiteX1821" fmla="*/ 4363175 w 5848742"/>
              <a:gd name="connsiteY1821" fmla="*/ 1182213 h 6858002"/>
              <a:gd name="connsiteX1822" fmla="*/ 4353000 w 5848742"/>
              <a:gd name="connsiteY1822" fmla="*/ 1182259 h 6858002"/>
              <a:gd name="connsiteX1823" fmla="*/ 4336379 w 5848742"/>
              <a:gd name="connsiteY1823" fmla="*/ 1185471 h 6858002"/>
              <a:gd name="connsiteX1824" fmla="*/ 4343674 w 5848742"/>
              <a:gd name="connsiteY1824" fmla="*/ 1184572 h 6858002"/>
              <a:gd name="connsiteX1825" fmla="*/ 4351484 w 5848742"/>
              <a:gd name="connsiteY1825" fmla="*/ 1187377 h 6858002"/>
              <a:gd name="connsiteX1826" fmla="*/ 4336606 w 5848742"/>
              <a:gd name="connsiteY1826" fmla="*/ 1193949 h 6858002"/>
              <a:gd name="connsiteX1827" fmla="*/ 4311421 w 5848742"/>
              <a:gd name="connsiteY1827" fmla="*/ 1196959 h 6858002"/>
              <a:gd name="connsiteX1828" fmla="*/ 4285274 w 5848742"/>
              <a:gd name="connsiteY1828" fmla="*/ 1199303 h 6858002"/>
              <a:gd name="connsiteX1829" fmla="*/ 4261456 w 5848742"/>
              <a:gd name="connsiteY1829" fmla="*/ 1200909 h 6858002"/>
              <a:gd name="connsiteX1830" fmla="*/ 4253604 w 5848742"/>
              <a:gd name="connsiteY1830" fmla="*/ 1201439 h 6858002"/>
              <a:gd name="connsiteX1831" fmla="*/ 4175515 w 5848742"/>
              <a:gd name="connsiteY1831" fmla="*/ 1212708 h 6858002"/>
              <a:gd name="connsiteX1832" fmla="*/ 4178692 w 5848742"/>
              <a:gd name="connsiteY1832" fmla="*/ 1213691 h 6858002"/>
              <a:gd name="connsiteX1833" fmla="*/ 4217103 w 5848742"/>
              <a:gd name="connsiteY1833" fmla="*/ 1204890 h 6858002"/>
              <a:gd name="connsiteX1834" fmla="*/ 4185319 w 5848742"/>
              <a:gd name="connsiteY1834" fmla="*/ 1215534 h 6858002"/>
              <a:gd name="connsiteX1835" fmla="*/ 4213426 w 5848742"/>
              <a:gd name="connsiteY1835" fmla="*/ 1215981 h 6858002"/>
              <a:gd name="connsiteX1836" fmla="*/ 4305222 w 5848742"/>
              <a:gd name="connsiteY1836" fmla="*/ 1207181 h 6858002"/>
              <a:gd name="connsiteX1837" fmla="*/ 4306566 w 5848742"/>
              <a:gd name="connsiteY1837" fmla="*/ 1207218 h 6858002"/>
              <a:gd name="connsiteX1838" fmla="*/ 4285437 w 5848742"/>
              <a:gd name="connsiteY1838" fmla="*/ 1216552 h 6858002"/>
              <a:gd name="connsiteX1839" fmla="*/ 4233351 w 5848742"/>
              <a:gd name="connsiteY1839" fmla="*/ 1238393 h 6858002"/>
              <a:gd name="connsiteX1840" fmla="*/ 4202608 w 5848742"/>
              <a:gd name="connsiteY1840" fmla="*/ 1236001 h 6858002"/>
              <a:gd name="connsiteX1841" fmla="*/ 4174963 w 5848742"/>
              <a:gd name="connsiteY1841" fmla="*/ 1239315 h 6858002"/>
              <a:gd name="connsiteX1842" fmla="*/ 4242854 w 5848742"/>
              <a:gd name="connsiteY1842" fmla="*/ 1258865 h 6858002"/>
              <a:gd name="connsiteX1843" fmla="*/ 4252309 w 5848742"/>
              <a:gd name="connsiteY1843" fmla="*/ 1259489 h 6858002"/>
              <a:gd name="connsiteX1844" fmla="*/ 4140319 w 5848742"/>
              <a:gd name="connsiteY1844" fmla="*/ 1295389 h 6858002"/>
              <a:gd name="connsiteX1845" fmla="*/ 3968760 w 5848742"/>
              <a:gd name="connsiteY1845" fmla="*/ 1346020 h 6858002"/>
              <a:gd name="connsiteX1846" fmla="*/ 3953043 w 5848742"/>
              <a:gd name="connsiteY1846" fmla="*/ 1350787 h 6858002"/>
              <a:gd name="connsiteX1847" fmla="*/ 3947152 w 5848742"/>
              <a:gd name="connsiteY1847" fmla="*/ 1352640 h 6858002"/>
              <a:gd name="connsiteX1848" fmla="*/ 3958286 w 5848742"/>
              <a:gd name="connsiteY1848" fmla="*/ 1350468 h 6858002"/>
              <a:gd name="connsiteX1849" fmla="*/ 3960271 w 5848742"/>
              <a:gd name="connsiteY1849" fmla="*/ 1353432 h 6858002"/>
              <a:gd name="connsiteX1850" fmla="*/ 3946772 w 5848742"/>
              <a:gd name="connsiteY1850" fmla="*/ 1365078 h 6858002"/>
              <a:gd name="connsiteX1851" fmla="*/ 4054079 w 5848742"/>
              <a:gd name="connsiteY1851" fmla="*/ 1338255 h 6858002"/>
              <a:gd name="connsiteX1852" fmla="*/ 4197771 w 5848742"/>
              <a:gd name="connsiteY1852" fmla="*/ 1298995 h 6858002"/>
              <a:gd name="connsiteX1853" fmla="*/ 4306700 w 5848742"/>
              <a:gd name="connsiteY1853" fmla="*/ 1269145 h 6858002"/>
              <a:gd name="connsiteX1854" fmla="*/ 4308995 w 5848742"/>
              <a:gd name="connsiteY1854" fmla="*/ 1269848 h 6858002"/>
              <a:gd name="connsiteX1855" fmla="*/ 4268366 w 5848742"/>
              <a:gd name="connsiteY1855" fmla="*/ 1299849 h 6858002"/>
              <a:gd name="connsiteX1856" fmla="*/ 4307157 w 5848742"/>
              <a:gd name="connsiteY1856" fmla="*/ 1304608 h 6858002"/>
              <a:gd name="connsiteX1857" fmla="*/ 4339509 w 5848742"/>
              <a:gd name="connsiteY1857" fmla="*/ 1284120 h 6858002"/>
              <a:gd name="connsiteX1858" fmla="*/ 4360885 w 5848742"/>
              <a:gd name="connsiteY1858" fmla="*/ 1294636 h 6858002"/>
              <a:gd name="connsiteX1859" fmla="*/ 4341038 w 5848742"/>
              <a:gd name="connsiteY1859" fmla="*/ 1306424 h 6858002"/>
              <a:gd name="connsiteX1860" fmla="*/ 4086690 w 5848742"/>
              <a:gd name="connsiteY1860" fmla="*/ 1443135 h 6858002"/>
              <a:gd name="connsiteX1861" fmla="*/ 4171845 w 5848742"/>
              <a:gd name="connsiteY1861" fmla="*/ 1414958 h 6858002"/>
              <a:gd name="connsiteX1862" fmla="*/ 4292997 w 5848742"/>
              <a:gd name="connsiteY1862" fmla="*/ 1355688 h 6858002"/>
              <a:gd name="connsiteX1863" fmla="*/ 4342899 w 5848742"/>
              <a:gd name="connsiteY1863" fmla="*/ 1348856 h 6858002"/>
              <a:gd name="connsiteX1864" fmla="*/ 4384697 w 5848742"/>
              <a:gd name="connsiteY1864" fmla="*/ 1316972 h 6858002"/>
              <a:gd name="connsiteX1865" fmla="*/ 4404728 w 5848742"/>
              <a:gd name="connsiteY1865" fmla="*/ 1317846 h 6858002"/>
              <a:gd name="connsiteX1866" fmla="*/ 4424991 w 5848742"/>
              <a:gd name="connsiteY1866" fmla="*/ 1312714 h 6858002"/>
              <a:gd name="connsiteX1867" fmla="*/ 4431089 w 5848742"/>
              <a:gd name="connsiteY1867" fmla="*/ 1314355 h 6858002"/>
              <a:gd name="connsiteX1868" fmla="*/ 4456927 w 5848742"/>
              <a:gd name="connsiteY1868" fmla="*/ 1318955 h 6858002"/>
              <a:gd name="connsiteX1869" fmla="*/ 4455458 w 5848742"/>
              <a:gd name="connsiteY1869" fmla="*/ 1319855 h 6858002"/>
              <a:gd name="connsiteX1870" fmla="*/ 4421815 w 5848742"/>
              <a:gd name="connsiteY1870" fmla="*/ 1338057 h 6858002"/>
              <a:gd name="connsiteX1871" fmla="*/ 4402428 w 5848742"/>
              <a:gd name="connsiteY1871" fmla="*/ 1375134 h 6858002"/>
              <a:gd name="connsiteX1872" fmla="*/ 4302010 w 5848742"/>
              <a:gd name="connsiteY1872" fmla="*/ 1434665 h 6858002"/>
              <a:gd name="connsiteX1873" fmla="*/ 4175652 w 5848742"/>
              <a:gd name="connsiteY1873" fmla="*/ 1491411 h 6858002"/>
              <a:gd name="connsiteX1874" fmla="*/ 4178264 w 5848742"/>
              <a:gd name="connsiteY1874" fmla="*/ 1489871 h 6858002"/>
              <a:gd name="connsiteX1875" fmla="*/ 4184585 w 5848742"/>
              <a:gd name="connsiteY1875" fmla="*/ 1486270 h 6858002"/>
              <a:gd name="connsiteX1876" fmla="*/ 4183143 w 5848742"/>
              <a:gd name="connsiteY1876" fmla="*/ 1486994 h 6858002"/>
              <a:gd name="connsiteX1877" fmla="*/ 4178264 w 5848742"/>
              <a:gd name="connsiteY1877" fmla="*/ 1489871 h 6858002"/>
              <a:gd name="connsiteX1878" fmla="*/ 4175211 w 5848742"/>
              <a:gd name="connsiteY1878" fmla="*/ 1491610 h 6858002"/>
              <a:gd name="connsiteX1879" fmla="*/ 4175652 w 5848742"/>
              <a:gd name="connsiteY1879" fmla="*/ 1491411 h 6858002"/>
              <a:gd name="connsiteX1880" fmla="*/ 4160132 w 5848742"/>
              <a:gd name="connsiteY1880" fmla="*/ 1500556 h 6858002"/>
              <a:gd name="connsiteX1881" fmla="*/ 4119848 w 5848742"/>
              <a:gd name="connsiteY1881" fmla="*/ 1533612 h 6858002"/>
              <a:gd name="connsiteX1882" fmla="*/ 4204221 w 5848742"/>
              <a:gd name="connsiteY1882" fmla="*/ 1487639 h 6858002"/>
              <a:gd name="connsiteX1883" fmla="*/ 4472438 w 5848742"/>
              <a:gd name="connsiteY1883" fmla="*/ 1347651 h 6858002"/>
              <a:gd name="connsiteX1884" fmla="*/ 4510376 w 5848742"/>
              <a:gd name="connsiteY1884" fmla="*/ 1334197 h 6858002"/>
              <a:gd name="connsiteX1885" fmla="*/ 4522170 w 5848742"/>
              <a:gd name="connsiteY1885" fmla="*/ 1330569 h 6858002"/>
              <a:gd name="connsiteX1886" fmla="*/ 4578824 w 5848742"/>
              <a:gd name="connsiteY1886" fmla="*/ 1340654 h 6858002"/>
              <a:gd name="connsiteX1887" fmla="*/ 4662767 w 5848742"/>
              <a:gd name="connsiteY1887" fmla="*/ 1352641 h 6858002"/>
              <a:gd name="connsiteX1888" fmla="*/ 4622486 w 5848742"/>
              <a:gd name="connsiteY1888" fmla="*/ 1377580 h 6858002"/>
              <a:gd name="connsiteX1889" fmla="*/ 4511098 w 5848742"/>
              <a:gd name="connsiteY1889" fmla="*/ 1366168 h 6858002"/>
              <a:gd name="connsiteX1890" fmla="*/ 4498390 w 5848742"/>
              <a:gd name="connsiteY1890" fmla="*/ 1358949 h 6858002"/>
              <a:gd name="connsiteX1891" fmla="*/ 4482698 w 5848742"/>
              <a:gd name="connsiteY1891" fmla="*/ 1351125 h 6858002"/>
              <a:gd name="connsiteX1892" fmla="*/ 4474519 w 5848742"/>
              <a:gd name="connsiteY1892" fmla="*/ 1354114 h 6858002"/>
              <a:gd name="connsiteX1893" fmla="*/ 4482958 w 5848742"/>
              <a:gd name="connsiteY1893" fmla="*/ 1363465 h 6858002"/>
              <a:gd name="connsiteX1894" fmla="*/ 4486371 w 5848742"/>
              <a:gd name="connsiteY1894" fmla="*/ 1363622 h 6858002"/>
              <a:gd name="connsiteX1895" fmla="*/ 4485563 w 5848742"/>
              <a:gd name="connsiteY1895" fmla="*/ 1364873 h 6858002"/>
              <a:gd name="connsiteX1896" fmla="*/ 4498390 w 5848742"/>
              <a:gd name="connsiteY1896" fmla="*/ 1358949 h 6858002"/>
              <a:gd name="connsiteX1897" fmla="*/ 4505722 w 5848742"/>
              <a:gd name="connsiteY1897" fmla="*/ 1366386 h 6858002"/>
              <a:gd name="connsiteX1898" fmla="*/ 4511098 w 5848742"/>
              <a:gd name="connsiteY1898" fmla="*/ 1366168 h 6858002"/>
              <a:gd name="connsiteX1899" fmla="*/ 4606004 w 5848742"/>
              <a:gd name="connsiteY1899" fmla="*/ 1387305 h 6858002"/>
              <a:gd name="connsiteX1900" fmla="*/ 4598241 w 5848742"/>
              <a:gd name="connsiteY1900" fmla="*/ 1391817 h 6858002"/>
              <a:gd name="connsiteX1901" fmla="*/ 4569142 w 5848742"/>
              <a:gd name="connsiteY1901" fmla="*/ 1409635 h 6858002"/>
              <a:gd name="connsiteX1902" fmla="*/ 4565073 w 5848742"/>
              <a:gd name="connsiteY1902" fmla="*/ 1412117 h 6858002"/>
              <a:gd name="connsiteX1903" fmla="*/ 4498090 w 5848742"/>
              <a:gd name="connsiteY1903" fmla="*/ 1403862 h 6858002"/>
              <a:gd name="connsiteX1904" fmla="*/ 4558220 w 5848742"/>
              <a:gd name="connsiteY1904" fmla="*/ 1416298 h 6858002"/>
              <a:gd name="connsiteX1905" fmla="*/ 4492391 w 5848742"/>
              <a:gd name="connsiteY1905" fmla="*/ 1456457 h 6858002"/>
              <a:gd name="connsiteX1906" fmla="*/ 4456006 w 5848742"/>
              <a:gd name="connsiteY1906" fmla="*/ 1476563 h 6858002"/>
              <a:gd name="connsiteX1907" fmla="*/ 4413873 w 5848742"/>
              <a:gd name="connsiteY1907" fmla="*/ 1501165 h 6858002"/>
              <a:gd name="connsiteX1908" fmla="*/ 4338388 w 5848742"/>
              <a:gd name="connsiteY1908" fmla="*/ 1490552 h 6858002"/>
              <a:gd name="connsiteX1909" fmla="*/ 4310015 w 5848742"/>
              <a:gd name="connsiteY1909" fmla="*/ 1497455 h 6858002"/>
              <a:gd name="connsiteX1910" fmla="*/ 4298097 w 5848742"/>
              <a:gd name="connsiteY1910" fmla="*/ 1505890 h 6858002"/>
              <a:gd name="connsiteX1911" fmla="*/ 4306035 w 5848742"/>
              <a:gd name="connsiteY1911" fmla="*/ 1509716 h 6858002"/>
              <a:gd name="connsiteX1912" fmla="*/ 4322817 w 5848742"/>
              <a:gd name="connsiteY1912" fmla="*/ 1512053 h 6858002"/>
              <a:gd name="connsiteX1913" fmla="*/ 4358878 w 5848742"/>
              <a:gd name="connsiteY1913" fmla="*/ 1513300 h 6858002"/>
              <a:gd name="connsiteX1914" fmla="*/ 4394935 w 5848742"/>
              <a:gd name="connsiteY1914" fmla="*/ 1512680 h 6858002"/>
              <a:gd name="connsiteX1915" fmla="*/ 4383636 w 5848742"/>
              <a:gd name="connsiteY1915" fmla="*/ 1519848 h 6858002"/>
              <a:gd name="connsiteX1916" fmla="*/ 4400614 w 5848742"/>
              <a:gd name="connsiteY1916" fmla="*/ 1519968 h 6858002"/>
              <a:gd name="connsiteX1917" fmla="*/ 4421750 w 5848742"/>
              <a:gd name="connsiteY1917" fmla="*/ 1511551 h 6858002"/>
              <a:gd name="connsiteX1918" fmla="*/ 4428321 w 5848742"/>
              <a:gd name="connsiteY1918" fmla="*/ 1511233 h 6858002"/>
              <a:gd name="connsiteX1919" fmla="*/ 4424447 w 5848742"/>
              <a:gd name="connsiteY1919" fmla="*/ 1514529 h 6858002"/>
              <a:gd name="connsiteX1920" fmla="*/ 4345248 w 5848742"/>
              <a:gd name="connsiteY1920" fmla="*/ 1561971 h 6858002"/>
              <a:gd name="connsiteX1921" fmla="*/ 4325421 w 5848742"/>
              <a:gd name="connsiteY1921" fmla="*/ 1615634 h 6858002"/>
              <a:gd name="connsiteX1922" fmla="*/ 4357368 w 5848742"/>
              <a:gd name="connsiteY1922" fmla="*/ 1599084 h 6858002"/>
              <a:gd name="connsiteX1923" fmla="*/ 4397788 w 5848742"/>
              <a:gd name="connsiteY1923" fmla="*/ 1576537 h 6858002"/>
              <a:gd name="connsiteX1924" fmla="*/ 4400385 w 5848742"/>
              <a:gd name="connsiteY1924" fmla="*/ 1578001 h 6858002"/>
              <a:gd name="connsiteX1925" fmla="*/ 4407254 w 5848742"/>
              <a:gd name="connsiteY1925" fmla="*/ 1580129 h 6858002"/>
              <a:gd name="connsiteX1926" fmla="*/ 4545781 w 5848742"/>
              <a:gd name="connsiteY1926" fmla="*/ 1577802 h 6858002"/>
              <a:gd name="connsiteX1927" fmla="*/ 4548303 w 5848742"/>
              <a:gd name="connsiteY1927" fmla="*/ 1589857 h 6858002"/>
              <a:gd name="connsiteX1928" fmla="*/ 4552797 w 5848742"/>
              <a:gd name="connsiteY1928" fmla="*/ 1608669 h 6858002"/>
              <a:gd name="connsiteX1929" fmla="*/ 4551637 w 5848742"/>
              <a:gd name="connsiteY1929" fmla="*/ 1609287 h 6858002"/>
              <a:gd name="connsiteX1930" fmla="*/ 4542708 w 5848742"/>
              <a:gd name="connsiteY1930" fmla="*/ 1613622 h 6858002"/>
              <a:gd name="connsiteX1931" fmla="*/ 4541996 w 5848742"/>
              <a:gd name="connsiteY1931" fmla="*/ 1613445 h 6858002"/>
              <a:gd name="connsiteX1932" fmla="*/ 4536608 w 5848742"/>
              <a:gd name="connsiteY1932" fmla="*/ 1612113 h 6858002"/>
              <a:gd name="connsiteX1933" fmla="*/ 4538879 w 5848742"/>
              <a:gd name="connsiteY1933" fmla="*/ 1615481 h 6858002"/>
              <a:gd name="connsiteX1934" fmla="*/ 4501339 w 5848742"/>
              <a:gd name="connsiteY1934" fmla="*/ 1633707 h 6858002"/>
              <a:gd name="connsiteX1935" fmla="*/ 4458041 w 5848742"/>
              <a:gd name="connsiteY1935" fmla="*/ 1658071 h 6858002"/>
              <a:gd name="connsiteX1936" fmla="*/ 4373198 w 5848742"/>
              <a:gd name="connsiteY1936" fmla="*/ 1696707 h 6858002"/>
              <a:gd name="connsiteX1937" fmla="*/ 4295343 w 5848742"/>
              <a:gd name="connsiteY1937" fmla="*/ 1739156 h 6858002"/>
              <a:gd name="connsiteX1938" fmla="*/ 4285735 w 5848742"/>
              <a:gd name="connsiteY1938" fmla="*/ 1740666 h 6858002"/>
              <a:gd name="connsiteX1939" fmla="*/ 4186173 w 5848742"/>
              <a:gd name="connsiteY1939" fmla="*/ 1752552 h 6858002"/>
              <a:gd name="connsiteX1940" fmla="*/ 4054420 w 5848742"/>
              <a:gd name="connsiteY1940" fmla="*/ 1772698 h 6858002"/>
              <a:gd name="connsiteX1941" fmla="*/ 4065457 w 5848742"/>
              <a:gd name="connsiteY1941" fmla="*/ 1778186 h 6858002"/>
              <a:gd name="connsiteX1942" fmla="*/ 4071208 w 5848742"/>
              <a:gd name="connsiteY1942" fmla="*/ 1779919 h 6858002"/>
              <a:gd name="connsiteX1943" fmla="*/ 4119247 w 5848742"/>
              <a:gd name="connsiteY1943" fmla="*/ 1778157 h 6858002"/>
              <a:gd name="connsiteX1944" fmla="*/ 4276994 w 5848742"/>
              <a:gd name="connsiteY1944" fmla="*/ 1756722 h 6858002"/>
              <a:gd name="connsiteX1945" fmla="*/ 4413454 w 5848742"/>
              <a:gd name="connsiteY1945" fmla="*/ 1753197 h 6858002"/>
              <a:gd name="connsiteX1946" fmla="*/ 4302651 w 5848742"/>
              <a:gd name="connsiteY1946" fmla="*/ 1738744 h 6858002"/>
              <a:gd name="connsiteX1947" fmla="*/ 4382761 w 5848742"/>
              <a:gd name="connsiteY1947" fmla="*/ 1716385 h 6858002"/>
              <a:gd name="connsiteX1948" fmla="*/ 4400494 w 5848742"/>
              <a:gd name="connsiteY1948" fmla="*/ 1706009 h 6858002"/>
              <a:gd name="connsiteX1949" fmla="*/ 4437074 w 5848742"/>
              <a:gd name="connsiteY1949" fmla="*/ 1685726 h 6858002"/>
              <a:gd name="connsiteX1950" fmla="*/ 4457206 w 5848742"/>
              <a:gd name="connsiteY1950" fmla="*/ 1675590 h 6858002"/>
              <a:gd name="connsiteX1951" fmla="*/ 4460542 w 5848742"/>
              <a:gd name="connsiteY1951" fmla="*/ 1679345 h 6858002"/>
              <a:gd name="connsiteX1952" fmla="*/ 4567872 w 5848742"/>
              <a:gd name="connsiteY1952" fmla="*/ 1667092 h 6858002"/>
              <a:gd name="connsiteX1953" fmla="*/ 4674483 w 5848742"/>
              <a:gd name="connsiteY1953" fmla="*/ 1684307 h 6858002"/>
              <a:gd name="connsiteX1954" fmla="*/ 4549973 w 5848742"/>
              <a:gd name="connsiteY1954" fmla="*/ 1700767 h 6858002"/>
              <a:gd name="connsiteX1955" fmla="*/ 4439514 w 5848742"/>
              <a:gd name="connsiteY1955" fmla="*/ 1715965 h 6858002"/>
              <a:gd name="connsiteX1956" fmla="*/ 4369835 w 5848742"/>
              <a:gd name="connsiteY1956" fmla="*/ 1727385 h 6858002"/>
              <a:gd name="connsiteX1957" fmla="*/ 4391258 w 5848742"/>
              <a:gd name="connsiteY1957" fmla="*/ 1730009 h 6858002"/>
              <a:gd name="connsiteX1958" fmla="*/ 4545829 w 5848742"/>
              <a:gd name="connsiteY1958" fmla="*/ 1754986 h 6858002"/>
              <a:gd name="connsiteX1959" fmla="*/ 4626649 w 5848742"/>
              <a:gd name="connsiteY1959" fmla="*/ 1757829 h 6858002"/>
              <a:gd name="connsiteX1960" fmla="*/ 4621587 w 5848742"/>
              <a:gd name="connsiteY1960" fmla="*/ 1767056 h 6858002"/>
              <a:gd name="connsiteX1961" fmla="*/ 4621152 w 5848742"/>
              <a:gd name="connsiteY1961" fmla="*/ 1767157 h 6858002"/>
              <a:gd name="connsiteX1962" fmla="*/ 4627824 w 5848742"/>
              <a:gd name="connsiteY1962" fmla="*/ 1768236 h 6858002"/>
              <a:gd name="connsiteX1963" fmla="*/ 4731554 w 5848742"/>
              <a:gd name="connsiteY1963" fmla="*/ 1781634 h 6858002"/>
              <a:gd name="connsiteX1964" fmla="*/ 4706960 w 5848742"/>
              <a:gd name="connsiteY1964" fmla="*/ 1791212 h 6858002"/>
              <a:gd name="connsiteX1965" fmla="*/ 4585279 w 5848742"/>
              <a:gd name="connsiteY1965" fmla="*/ 1775482 h 6858002"/>
              <a:gd name="connsiteX1966" fmla="*/ 4568774 w 5848742"/>
              <a:gd name="connsiteY1966" fmla="*/ 1779310 h 6858002"/>
              <a:gd name="connsiteX1967" fmla="*/ 4542959 w 5848742"/>
              <a:gd name="connsiteY1967" fmla="*/ 1793529 h 6858002"/>
              <a:gd name="connsiteX1968" fmla="*/ 4681771 w 5848742"/>
              <a:gd name="connsiteY1968" fmla="*/ 1799846 h 6858002"/>
              <a:gd name="connsiteX1969" fmla="*/ 4701872 w 5848742"/>
              <a:gd name="connsiteY1969" fmla="*/ 1799895 h 6858002"/>
              <a:gd name="connsiteX1970" fmla="*/ 4703773 w 5848742"/>
              <a:gd name="connsiteY1970" fmla="*/ 1802342 h 6858002"/>
              <a:gd name="connsiteX1971" fmla="*/ 4689791 w 5848742"/>
              <a:gd name="connsiteY1971" fmla="*/ 1802421 h 6858002"/>
              <a:gd name="connsiteX1972" fmla="*/ 4662225 w 5848742"/>
              <a:gd name="connsiteY1972" fmla="*/ 1808635 h 6858002"/>
              <a:gd name="connsiteX1973" fmla="*/ 4579491 w 5848742"/>
              <a:gd name="connsiteY1973" fmla="*/ 1840859 h 6858002"/>
              <a:gd name="connsiteX1974" fmla="*/ 4582958 w 5848742"/>
              <a:gd name="connsiteY1974" fmla="*/ 1840700 h 6858002"/>
              <a:gd name="connsiteX1975" fmla="*/ 4566182 w 5848742"/>
              <a:gd name="connsiteY1975" fmla="*/ 1843849 h 6858002"/>
              <a:gd name="connsiteX1976" fmla="*/ 4534869 w 5848742"/>
              <a:gd name="connsiteY1976" fmla="*/ 1857063 h 6858002"/>
              <a:gd name="connsiteX1977" fmla="*/ 4578167 w 5848742"/>
              <a:gd name="connsiteY1977" fmla="*/ 1905871 h 6858002"/>
              <a:gd name="connsiteX1978" fmla="*/ 4603202 w 5848742"/>
              <a:gd name="connsiteY1978" fmla="*/ 1912062 h 6858002"/>
              <a:gd name="connsiteX1979" fmla="*/ 4550528 w 5848742"/>
              <a:gd name="connsiteY1979" fmla="*/ 1937141 h 6858002"/>
              <a:gd name="connsiteX1980" fmla="*/ 4454737 w 5848742"/>
              <a:gd name="connsiteY1980" fmla="*/ 1951557 h 6858002"/>
              <a:gd name="connsiteX1981" fmla="*/ 4441947 w 5848742"/>
              <a:gd name="connsiteY1981" fmla="*/ 1952762 h 6858002"/>
              <a:gd name="connsiteX1982" fmla="*/ 4791289 w 5848742"/>
              <a:gd name="connsiteY1982" fmla="*/ 2002343 h 6858002"/>
              <a:gd name="connsiteX1983" fmla="*/ 4805981 w 5848742"/>
              <a:gd name="connsiteY1983" fmla="*/ 2020869 h 6858002"/>
              <a:gd name="connsiteX1984" fmla="*/ 4520815 w 5848742"/>
              <a:gd name="connsiteY1984" fmla="*/ 1992666 h 6858002"/>
              <a:gd name="connsiteX1985" fmla="*/ 4636959 w 5848742"/>
              <a:gd name="connsiteY1985" fmla="*/ 2018631 h 6858002"/>
              <a:gd name="connsiteX1986" fmla="*/ 4723289 w 5848742"/>
              <a:gd name="connsiteY1986" fmla="*/ 2030913 h 6858002"/>
              <a:gd name="connsiteX1987" fmla="*/ 4737573 w 5848742"/>
              <a:gd name="connsiteY1987" fmla="*/ 2030638 h 6858002"/>
              <a:gd name="connsiteX1988" fmla="*/ 4798524 w 5848742"/>
              <a:gd name="connsiteY1988" fmla="*/ 2034303 h 6858002"/>
              <a:gd name="connsiteX1989" fmla="*/ 4792571 w 5848742"/>
              <a:gd name="connsiteY1989" fmla="*/ 2040690 h 6858002"/>
              <a:gd name="connsiteX1990" fmla="*/ 4866648 w 5848742"/>
              <a:gd name="connsiteY1990" fmla="*/ 2051086 h 6858002"/>
              <a:gd name="connsiteX1991" fmla="*/ 4873636 w 5848742"/>
              <a:gd name="connsiteY1991" fmla="*/ 2052606 h 6858002"/>
              <a:gd name="connsiteX1992" fmla="*/ 4848179 w 5848742"/>
              <a:gd name="connsiteY1992" fmla="*/ 2061783 h 6858002"/>
              <a:gd name="connsiteX1993" fmla="*/ 4881294 w 5848742"/>
              <a:gd name="connsiteY1993" fmla="*/ 2065492 h 6858002"/>
              <a:gd name="connsiteX1994" fmla="*/ 4886264 w 5848742"/>
              <a:gd name="connsiteY1994" fmla="*/ 2066454 h 6858002"/>
              <a:gd name="connsiteX1995" fmla="*/ 4761439 w 5848742"/>
              <a:gd name="connsiteY1995" fmla="*/ 2053595 h 6858002"/>
              <a:gd name="connsiteX1996" fmla="*/ 4751186 w 5848742"/>
              <a:gd name="connsiteY1996" fmla="*/ 2056935 h 6858002"/>
              <a:gd name="connsiteX1997" fmla="*/ 4728017 w 5848742"/>
              <a:gd name="connsiteY1997" fmla="*/ 2066376 h 6858002"/>
              <a:gd name="connsiteX1998" fmla="*/ 4910042 w 5848742"/>
              <a:gd name="connsiteY1998" fmla="*/ 2073283 h 6858002"/>
              <a:gd name="connsiteX1999" fmla="*/ 4768840 w 5848742"/>
              <a:gd name="connsiteY1999" fmla="*/ 2085617 h 6858002"/>
              <a:gd name="connsiteX2000" fmla="*/ 4627638 w 5848742"/>
              <a:gd name="connsiteY2000" fmla="*/ 2097948 h 6858002"/>
              <a:gd name="connsiteX2001" fmla="*/ 4728269 w 5848742"/>
              <a:gd name="connsiteY2001" fmla="*/ 2131975 h 6858002"/>
              <a:gd name="connsiteX2002" fmla="*/ 4532100 w 5848742"/>
              <a:gd name="connsiteY2002" fmla="*/ 2177963 h 6858002"/>
              <a:gd name="connsiteX2003" fmla="*/ 4807243 w 5848742"/>
              <a:gd name="connsiteY2003" fmla="*/ 2180461 h 6858002"/>
              <a:gd name="connsiteX2004" fmla="*/ 4935896 w 5848742"/>
              <a:gd name="connsiteY2004" fmla="*/ 2171122 h 6858002"/>
              <a:gd name="connsiteX2005" fmla="*/ 4954410 w 5848742"/>
              <a:gd name="connsiteY2005" fmla="*/ 2173315 h 6858002"/>
              <a:gd name="connsiteX2006" fmla="*/ 4936740 w 5848742"/>
              <a:gd name="connsiteY2006" fmla="*/ 2179259 h 6858002"/>
              <a:gd name="connsiteX2007" fmla="*/ 4879562 w 5848742"/>
              <a:gd name="connsiteY2007" fmla="*/ 2196250 h 6858002"/>
              <a:gd name="connsiteX2008" fmla="*/ 4814750 w 5848742"/>
              <a:gd name="connsiteY2008" fmla="*/ 2193795 h 6858002"/>
              <a:gd name="connsiteX2009" fmla="*/ 4774942 w 5848742"/>
              <a:gd name="connsiteY2009" fmla="*/ 2201431 h 6858002"/>
              <a:gd name="connsiteX2010" fmla="*/ 4771438 w 5848742"/>
              <a:gd name="connsiteY2010" fmla="*/ 2247812 h 6858002"/>
              <a:gd name="connsiteX2011" fmla="*/ 4604190 w 5848742"/>
              <a:gd name="connsiteY2011" fmla="*/ 2252179 h 6858002"/>
              <a:gd name="connsiteX2012" fmla="*/ 4569599 w 5848742"/>
              <a:gd name="connsiteY2012" fmla="*/ 2281730 h 6858002"/>
              <a:gd name="connsiteX2013" fmla="*/ 4405346 w 5848742"/>
              <a:gd name="connsiteY2013" fmla="*/ 2308175 h 6858002"/>
              <a:gd name="connsiteX2014" fmla="*/ 4056252 w 5848742"/>
              <a:gd name="connsiteY2014" fmla="*/ 2343784 h 6858002"/>
              <a:gd name="connsiteX2015" fmla="*/ 4003326 w 5848742"/>
              <a:gd name="connsiteY2015" fmla="*/ 2344562 h 6858002"/>
              <a:gd name="connsiteX2016" fmla="*/ 3992744 w 5848742"/>
              <a:gd name="connsiteY2016" fmla="*/ 2355086 h 6858002"/>
              <a:gd name="connsiteX2017" fmla="*/ 4008336 w 5848742"/>
              <a:gd name="connsiteY2017" fmla="*/ 2357654 h 6858002"/>
              <a:gd name="connsiteX2018" fmla="*/ 4056252 w 5848742"/>
              <a:gd name="connsiteY2018" fmla="*/ 2343784 h 6858002"/>
              <a:gd name="connsiteX2019" fmla="*/ 4424891 w 5848742"/>
              <a:gd name="connsiteY2019" fmla="*/ 2340443 h 6858002"/>
              <a:gd name="connsiteX2020" fmla="*/ 4611506 w 5848742"/>
              <a:gd name="connsiteY2020" fmla="*/ 2330195 h 6858002"/>
              <a:gd name="connsiteX2021" fmla="*/ 4753788 w 5848742"/>
              <a:gd name="connsiteY2021" fmla="*/ 2347086 h 6858002"/>
              <a:gd name="connsiteX2022" fmla="*/ 4581573 w 5848742"/>
              <a:gd name="connsiteY2022" fmla="*/ 2370041 h 6858002"/>
              <a:gd name="connsiteX2023" fmla="*/ 4565962 w 5848742"/>
              <a:gd name="connsiteY2023" fmla="*/ 2395139 h 6858002"/>
              <a:gd name="connsiteX2024" fmla="*/ 4416416 w 5848742"/>
              <a:gd name="connsiteY2024" fmla="*/ 2405409 h 6858002"/>
              <a:gd name="connsiteX2025" fmla="*/ 4272922 w 5848742"/>
              <a:gd name="connsiteY2025" fmla="*/ 2426318 h 6858002"/>
              <a:gd name="connsiteX2026" fmla="*/ 4307694 w 5848742"/>
              <a:gd name="connsiteY2026" fmla="*/ 2434916 h 6858002"/>
              <a:gd name="connsiteX2027" fmla="*/ 4289792 w 5848742"/>
              <a:gd name="connsiteY2027" fmla="*/ 2468592 h 6858002"/>
              <a:gd name="connsiteX2028" fmla="*/ 4575954 w 5848742"/>
              <a:gd name="connsiteY2028" fmla="*/ 2463145 h 6858002"/>
              <a:gd name="connsiteX2029" fmla="*/ 4383988 w 5848742"/>
              <a:gd name="connsiteY2029" fmla="*/ 2499480 h 6858002"/>
              <a:gd name="connsiteX2030" fmla="*/ 4375686 w 5848742"/>
              <a:gd name="connsiteY2030" fmla="*/ 2500747 h 6858002"/>
              <a:gd name="connsiteX2031" fmla="*/ 4509816 w 5848742"/>
              <a:gd name="connsiteY2031" fmla="*/ 2527405 h 6858002"/>
              <a:gd name="connsiteX2032" fmla="*/ 4331329 w 5848742"/>
              <a:gd name="connsiteY2032" fmla="*/ 2508594 h 6858002"/>
              <a:gd name="connsiteX2033" fmla="*/ 4304082 w 5848742"/>
              <a:gd name="connsiteY2033" fmla="*/ 2522421 h 6858002"/>
              <a:gd name="connsiteX2034" fmla="*/ 4375196 w 5848742"/>
              <a:gd name="connsiteY2034" fmla="*/ 2526289 h 6858002"/>
              <a:gd name="connsiteX2035" fmla="*/ 3813765 w 5848742"/>
              <a:gd name="connsiteY2035" fmla="*/ 2596266 h 6858002"/>
              <a:gd name="connsiteX2036" fmla="*/ 3781827 w 5848742"/>
              <a:gd name="connsiteY2036" fmla="*/ 2601639 h 6858002"/>
              <a:gd name="connsiteX2037" fmla="*/ 3783753 w 5848742"/>
              <a:gd name="connsiteY2037" fmla="*/ 2602121 h 6858002"/>
              <a:gd name="connsiteX2038" fmla="*/ 3958393 w 5848742"/>
              <a:gd name="connsiteY2038" fmla="*/ 2630072 h 6858002"/>
              <a:gd name="connsiteX2039" fmla="*/ 3856909 w 5848742"/>
              <a:gd name="connsiteY2039" fmla="*/ 2626229 h 6858002"/>
              <a:gd name="connsiteX2040" fmla="*/ 3773108 w 5848742"/>
              <a:gd name="connsiteY2040" fmla="*/ 2613459 h 6858002"/>
              <a:gd name="connsiteX2041" fmla="*/ 3736424 w 5848742"/>
              <a:gd name="connsiteY2041" fmla="*/ 2609274 h 6858002"/>
              <a:gd name="connsiteX2042" fmla="*/ 3619274 w 5848742"/>
              <a:gd name="connsiteY2042" fmla="*/ 2628977 h 6858002"/>
              <a:gd name="connsiteX2043" fmla="*/ 3623505 w 5848742"/>
              <a:gd name="connsiteY2043" fmla="*/ 2637609 h 6858002"/>
              <a:gd name="connsiteX2044" fmla="*/ 3609800 w 5848742"/>
              <a:gd name="connsiteY2044" fmla="*/ 2634843 h 6858002"/>
              <a:gd name="connsiteX2045" fmla="*/ 3581545 w 5848742"/>
              <a:gd name="connsiteY2045" fmla="*/ 2635322 h 6858002"/>
              <a:gd name="connsiteX2046" fmla="*/ 3493988 w 5848742"/>
              <a:gd name="connsiteY2046" fmla="*/ 2650047 h 6858002"/>
              <a:gd name="connsiteX2047" fmla="*/ 3526616 w 5848742"/>
              <a:gd name="connsiteY2047" fmla="*/ 2655279 h 6858002"/>
              <a:gd name="connsiteX2048" fmla="*/ 3526044 w 5848742"/>
              <a:gd name="connsiteY2048" fmla="*/ 2676228 h 6858002"/>
              <a:gd name="connsiteX2049" fmla="*/ 3618677 w 5848742"/>
              <a:gd name="connsiteY2049" fmla="*/ 2671480 h 6858002"/>
              <a:gd name="connsiteX2050" fmla="*/ 3526359 w 5848742"/>
              <a:gd name="connsiteY2050" fmla="*/ 2689709 h 6858002"/>
              <a:gd name="connsiteX2051" fmla="*/ 3576970 w 5848742"/>
              <a:gd name="connsiteY2051" fmla="*/ 2701335 h 6858002"/>
              <a:gd name="connsiteX2052" fmla="*/ 3598365 w 5848742"/>
              <a:gd name="connsiteY2052" fmla="*/ 2707460 h 6858002"/>
              <a:gd name="connsiteX2053" fmla="*/ 3896691 w 5848742"/>
              <a:gd name="connsiteY2053" fmla="*/ 2668782 h 6858002"/>
              <a:gd name="connsiteX2054" fmla="*/ 4487729 w 5848742"/>
              <a:gd name="connsiteY2054" fmla="*/ 2621173 h 6858002"/>
              <a:gd name="connsiteX2055" fmla="*/ 4720134 w 5848742"/>
              <a:gd name="connsiteY2055" fmla="*/ 2611580 h 6858002"/>
              <a:gd name="connsiteX2056" fmla="*/ 4697083 w 5848742"/>
              <a:gd name="connsiteY2056" fmla="*/ 2625694 h 6858002"/>
              <a:gd name="connsiteX2057" fmla="*/ 4644142 w 5848742"/>
              <a:gd name="connsiteY2057" fmla="*/ 2632060 h 6858002"/>
              <a:gd name="connsiteX2058" fmla="*/ 4611522 w 5848742"/>
              <a:gd name="connsiteY2058" fmla="*/ 2627198 h 6858002"/>
              <a:gd name="connsiteX2059" fmla="*/ 4562324 w 5848742"/>
              <a:gd name="connsiteY2059" fmla="*/ 2628679 h 6858002"/>
              <a:gd name="connsiteX2060" fmla="*/ 4560979 w 5848742"/>
              <a:gd name="connsiteY2060" fmla="*/ 2626551 h 6858002"/>
              <a:gd name="connsiteX2061" fmla="*/ 4553668 w 5848742"/>
              <a:gd name="connsiteY2061" fmla="*/ 2628939 h 6858002"/>
              <a:gd name="connsiteX2062" fmla="*/ 4562324 w 5848742"/>
              <a:gd name="connsiteY2062" fmla="*/ 2628679 h 6858002"/>
              <a:gd name="connsiteX2063" fmla="*/ 4567435 w 5848742"/>
              <a:gd name="connsiteY2063" fmla="*/ 2636761 h 6858002"/>
              <a:gd name="connsiteX2064" fmla="*/ 4403739 w 5848742"/>
              <a:gd name="connsiteY2064" fmla="*/ 2633933 h 6858002"/>
              <a:gd name="connsiteX2065" fmla="*/ 4423433 w 5848742"/>
              <a:gd name="connsiteY2065" fmla="*/ 2637488 h 6858002"/>
              <a:gd name="connsiteX2066" fmla="*/ 4433805 w 5848742"/>
              <a:gd name="connsiteY2066" fmla="*/ 2642532 h 6858002"/>
              <a:gd name="connsiteX2067" fmla="*/ 4396449 w 5848742"/>
              <a:gd name="connsiteY2067" fmla="*/ 2646446 h 6858002"/>
              <a:gd name="connsiteX2068" fmla="*/ 4217428 w 5848742"/>
              <a:gd name="connsiteY2068" fmla="*/ 2667121 h 6858002"/>
              <a:gd name="connsiteX2069" fmla="*/ 4193474 w 5848742"/>
              <a:gd name="connsiteY2069" fmla="*/ 2690156 h 6858002"/>
              <a:gd name="connsiteX2070" fmla="*/ 3993929 w 5848742"/>
              <a:gd name="connsiteY2070" fmla="*/ 2715497 h 6858002"/>
              <a:gd name="connsiteX2071" fmla="*/ 3966292 w 5848742"/>
              <a:gd name="connsiteY2071" fmla="*/ 2746765 h 6858002"/>
              <a:gd name="connsiteX2072" fmla="*/ 3954347 w 5848742"/>
              <a:gd name="connsiteY2072" fmla="*/ 2749147 h 6858002"/>
              <a:gd name="connsiteX2073" fmla="*/ 3943132 w 5848742"/>
              <a:gd name="connsiteY2073" fmla="*/ 2748718 h 6858002"/>
              <a:gd name="connsiteX2074" fmla="*/ 3949322 w 5848742"/>
              <a:gd name="connsiteY2074" fmla="*/ 2747237 h 6858002"/>
              <a:gd name="connsiteX2075" fmla="*/ 3956980 w 5848742"/>
              <a:gd name="connsiteY2075" fmla="*/ 2744843 h 6858002"/>
              <a:gd name="connsiteX2076" fmla="*/ 3928844 w 5848742"/>
              <a:gd name="connsiteY2076" fmla="*/ 2748174 h 6858002"/>
              <a:gd name="connsiteX2077" fmla="*/ 3877943 w 5848742"/>
              <a:gd name="connsiteY2077" fmla="*/ 2772168 h 6858002"/>
              <a:gd name="connsiteX2078" fmla="*/ 4085835 w 5848742"/>
              <a:gd name="connsiteY2078" fmla="*/ 2748890 h 6858002"/>
              <a:gd name="connsiteX2079" fmla="*/ 4126656 w 5848742"/>
              <a:gd name="connsiteY2079" fmla="*/ 2768129 h 6858002"/>
              <a:gd name="connsiteX2080" fmla="*/ 4319321 w 5848742"/>
              <a:gd name="connsiteY2080" fmla="*/ 2768521 h 6858002"/>
              <a:gd name="connsiteX2081" fmla="*/ 4463991 w 5848742"/>
              <a:gd name="connsiteY2081" fmla="*/ 2753617 h 6858002"/>
              <a:gd name="connsiteX2082" fmla="*/ 4464194 w 5848742"/>
              <a:gd name="connsiteY2082" fmla="*/ 2753598 h 6858002"/>
              <a:gd name="connsiteX2083" fmla="*/ 4498451 w 5848742"/>
              <a:gd name="connsiteY2083" fmla="*/ 2762816 h 6858002"/>
              <a:gd name="connsiteX2084" fmla="*/ 4569880 w 5848742"/>
              <a:gd name="connsiteY2084" fmla="*/ 2775531 h 6858002"/>
              <a:gd name="connsiteX2085" fmla="*/ 4565076 w 5848742"/>
              <a:gd name="connsiteY2085" fmla="*/ 2779803 h 6858002"/>
              <a:gd name="connsiteX2086" fmla="*/ 4552811 w 5848742"/>
              <a:gd name="connsiteY2086" fmla="*/ 2788153 h 6858002"/>
              <a:gd name="connsiteX2087" fmla="*/ 4475099 w 5848742"/>
              <a:gd name="connsiteY2087" fmla="*/ 2807040 h 6858002"/>
              <a:gd name="connsiteX2088" fmla="*/ 4348295 w 5848742"/>
              <a:gd name="connsiteY2088" fmla="*/ 2832078 h 6858002"/>
              <a:gd name="connsiteX2089" fmla="*/ 4177470 w 5848742"/>
              <a:gd name="connsiteY2089" fmla="*/ 2855375 h 6858002"/>
              <a:gd name="connsiteX2090" fmla="*/ 3741197 w 5848742"/>
              <a:gd name="connsiteY2090" fmla="*/ 2916863 h 6858002"/>
              <a:gd name="connsiteX2091" fmla="*/ 3712135 w 5848742"/>
              <a:gd name="connsiteY2091" fmla="*/ 2920994 h 6858002"/>
              <a:gd name="connsiteX2092" fmla="*/ 3743804 w 5848742"/>
              <a:gd name="connsiteY2092" fmla="*/ 2931360 h 6858002"/>
              <a:gd name="connsiteX2093" fmla="*/ 3754531 w 5848742"/>
              <a:gd name="connsiteY2093" fmla="*/ 2935844 h 6858002"/>
              <a:gd name="connsiteX2094" fmla="*/ 3845768 w 5848742"/>
              <a:gd name="connsiteY2094" fmla="*/ 2925766 h 6858002"/>
              <a:gd name="connsiteX2095" fmla="*/ 4082760 w 5848742"/>
              <a:gd name="connsiteY2095" fmla="*/ 2899016 h 6858002"/>
              <a:gd name="connsiteX2096" fmla="*/ 4116322 w 5848742"/>
              <a:gd name="connsiteY2096" fmla="*/ 2945418 h 6858002"/>
              <a:gd name="connsiteX2097" fmla="*/ 4226510 w 5848742"/>
              <a:gd name="connsiteY2097" fmla="*/ 2943704 h 6858002"/>
              <a:gd name="connsiteX2098" fmla="*/ 4335413 w 5848742"/>
              <a:gd name="connsiteY2098" fmla="*/ 2952344 h 6858002"/>
              <a:gd name="connsiteX2099" fmla="*/ 4368967 w 5848742"/>
              <a:gd name="connsiteY2099" fmla="*/ 2949626 h 6858002"/>
              <a:gd name="connsiteX2100" fmla="*/ 4367633 w 5848742"/>
              <a:gd name="connsiteY2100" fmla="*/ 2950215 h 6858002"/>
              <a:gd name="connsiteX2101" fmla="*/ 4365458 w 5848742"/>
              <a:gd name="connsiteY2101" fmla="*/ 2954352 h 6858002"/>
              <a:gd name="connsiteX2102" fmla="*/ 4390177 w 5848742"/>
              <a:gd name="connsiteY2102" fmla="*/ 2960512 h 6858002"/>
              <a:gd name="connsiteX2103" fmla="*/ 4415524 w 5848742"/>
              <a:gd name="connsiteY2103" fmla="*/ 2961388 h 6858002"/>
              <a:gd name="connsiteX2104" fmla="*/ 4404799 w 5848742"/>
              <a:gd name="connsiteY2104" fmla="*/ 2968740 h 6858002"/>
              <a:gd name="connsiteX2105" fmla="*/ 4390634 w 5848742"/>
              <a:gd name="connsiteY2105" fmla="*/ 2984286 h 6858002"/>
              <a:gd name="connsiteX2106" fmla="*/ 4286497 w 5848742"/>
              <a:gd name="connsiteY2106" fmla="*/ 2996640 h 6858002"/>
              <a:gd name="connsiteX2107" fmla="*/ 4213447 w 5848742"/>
              <a:gd name="connsiteY2107" fmla="*/ 3025824 h 6858002"/>
              <a:gd name="connsiteX2108" fmla="*/ 4365287 w 5848742"/>
              <a:gd name="connsiteY2108" fmla="*/ 3006979 h 6858002"/>
              <a:gd name="connsiteX2109" fmla="*/ 4426486 w 5848742"/>
              <a:gd name="connsiteY2109" fmla="*/ 3022110 h 6858002"/>
              <a:gd name="connsiteX2110" fmla="*/ 4485213 w 5848742"/>
              <a:gd name="connsiteY2110" fmla="*/ 3007674 h 6858002"/>
              <a:gd name="connsiteX2111" fmla="*/ 4488475 w 5848742"/>
              <a:gd name="connsiteY2111" fmla="*/ 3008481 h 6858002"/>
              <a:gd name="connsiteX2112" fmla="*/ 4475630 w 5848742"/>
              <a:gd name="connsiteY2112" fmla="*/ 3010460 h 6858002"/>
              <a:gd name="connsiteX2113" fmla="*/ 4474614 w 5848742"/>
              <a:gd name="connsiteY2113" fmla="*/ 3028590 h 6858002"/>
              <a:gd name="connsiteX2114" fmla="*/ 4613140 w 5848742"/>
              <a:gd name="connsiteY2114" fmla="*/ 3026263 h 6858002"/>
              <a:gd name="connsiteX2115" fmla="*/ 4615664 w 5848742"/>
              <a:gd name="connsiteY2115" fmla="*/ 3038318 h 6858002"/>
              <a:gd name="connsiteX2116" fmla="*/ 4616537 w 5848742"/>
              <a:gd name="connsiteY2116" fmla="*/ 3041976 h 6858002"/>
              <a:gd name="connsiteX2117" fmla="*/ 4555211 w 5848742"/>
              <a:gd name="connsiteY2117" fmla="*/ 3045175 h 6858002"/>
              <a:gd name="connsiteX2118" fmla="*/ 4473363 w 5848742"/>
              <a:gd name="connsiteY2118" fmla="*/ 3051990 h 6858002"/>
              <a:gd name="connsiteX2119" fmla="*/ 4330584 w 5848742"/>
              <a:gd name="connsiteY2119" fmla="*/ 3070220 h 6858002"/>
              <a:gd name="connsiteX2120" fmla="*/ 4294788 w 5848742"/>
              <a:gd name="connsiteY2120" fmla="*/ 3076075 h 6858002"/>
              <a:gd name="connsiteX2121" fmla="*/ 4302561 w 5848742"/>
              <a:gd name="connsiteY2121" fmla="*/ 3077180 h 6858002"/>
              <a:gd name="connsiteX2122" fmla="*/ 4367011 w 5848742"/>
              <a:gd name="connsiteY2122" fmla="*/ 3086552 h 6858002"/>
              <a:gd name="connsiteX2123" fmla="*/ 4457756 w 5848742"/>
              <a:gd name="connsiteY2123" fmla="*/ 3077090 h 6858002"/>
              <a:gd name="connsiteX2124" fmla="*/ 4555010 w 5848742"/>
              <a:gd name="connsiteY2124" fmla="*/ 3090468 h 6858002"/>
              <a:gd name="connsiteX2125" fmla="*/ 4494247 w 5848742"/>
              <a:gd name="connsiteY2125" fmla="*/ 3104401 h 6858002"/>
              <a:gd name="connsiteX2126" fmla="*/ 4544546 w 5848742"/>
              <a:gd name="connsiteY2126" fmla="*/ 3110699 h 6858002"/>
              <a:gd name="connsiteX2127" fmla="*/ 4533191 w 5848742"/>
              <a:gd name="connsiteY2127" fmla="*/ 3114014 h 6858002"/>
              <a:gd name="connsiteX2128" fmla="*/ 4516702 w 5848742"/>
              <a:gd name="connsiteY2128" fmla="*/ 3115199 h 6858002"/>
              <a:gd name="connsiteX2129" fmla="*/ 4593110 w 5848742"/>
              <a:gd name="connsiteY2129" fmla="*/ 3121877 h 6858002"/>
              <a:gd name="connsiteX2130" fmla="*/ 4611619 w 5848742"/>
              <a:gd name="connsiteY2130" fmla="*/ 3119097 h 6858002"/>
              <a:gd name="connsiteX2131" fmla="*/ 4636149 w 5848742"/>
              <a:gd name="connsiteY2131" fmla="*/ 3122167 h 6858002"/>
              <a:gd name="connsiteX2132" fmla="*/ 4732107 w 5848742"/>
              <a:gd name="connsiteY2132" fmla="*/ 3134251 h 6858002"/>
              <a:gd name="connsiteX2133" fmla="*/ 4682717 w 5848742"/>
              <a:gd name="connsiteY2133" fmla="*/ 3141771 h 6858002"/>
              <a:gd name="connsiteX2134" fmla="*/ 4644704 w 5848742"/>
              <a:gd name="connsiteY2134" fmla="*/ 3146106 h 6858002"/>
              <a:gd name="connsiteX2135" fmla="*/ 4496183 w 5848742"/>
              <a:gd name="connsiteY2135" fmla="*/ 3133366 h 6858002"/>
              <a:gd name="connsiteX2136" fmla="*/ 4505144 w 5848742"/>
              <a:gd name="connsiteY2136" fmla="*/ 3153999 h 6858002"/>
              <a:gd name="connsiteX2137" fmla="*/ 4534724 w 5848742"/>
              <a:gd name="connsiteY2137" fmla="*/ 3160354 h 6858002"/>
              <a:gd name="connsiteX2138" fmla="*/ 4506874 w 5848742"/>
              <a:gd name="connsiteY2138" fmla="*/ 3164424 h 6858002"/>
              <a:gd name="connsiteX2139" fmla="*/ 4437196 w 5848742"/>
              <a:gd name="connsiteY2139" fmla="*/ 3175845 h 6858002"/>
              <a:gd name="connsiteX2140" fmla="*/ 4458619 w 5848742"/>
              <a:gd name="connsiteY2140" fmla="*/ 3178469 h 6858002"/>
              <a:gd name="connsiteX2141" fmla="*/ 4613190 w 5848742"/>
              <a:gd name="connsiteY2141" fmla="*/ 3203445 h 6858002"/>
              <a:gd name="connsiteX2142" fmla="*/ 4694009 w 5848742"/>
              <a:gd name="connsiteY2142" fmla="*/ 3206290 h 6858002"/>
              <a:gd name="connsiteX2143" fmla="*/ 4688949 w 5848742"/>
              <a:gd name="connsiteY2143" fmla="*/ 3215516 h 6858002"/>
              <a:gd name="connsiteX2144" fmla="*/ 4688511 w 5848742"/>
              <a:gd name="connsiteY2144" fmla="*/ 3215617 h 6858002"/>
              <a:gd name="connsiteX2145" fmla="*/ 4695186 w 5848742"/>
              <a:gd name="connsiteY2145" fmla="*/ 3216696 h 6858002"/>
              <a:gd name="connsiteX2146" fmla="*/ 4946581 w 5848742"/>
              <a:gd name="connsiteY2146" fmla="*/ 3249167 h 6858002"/>
              <a:gd name="connsiteX2147" fmla="*/ 4965028 w 5848742"/>
              <a:gd name="connsiteY2147" fmla="*/ 3252876 h 6858002"/>
              <a:gd name="connsiteX2148" fmla="*/ 4974900 w 5848742"/>
              <a:gd name="connsiteY2148" fmla="*/ 3254393 h 6858002"/>
              <a:gd name="connsiteX2149" fmla="*/ 4975724 w 5848742"/>
              <a:gd name="connsiteY2149" fmla="*/ 3258985 h 6858002"/>
              <a:gd name="connsiteX2150" fmla="*/ 4787119 w 5848742"/>
              <a:gd name="connsiteY2150" fmla="*/ 3229799 h 6858002"/>
              <a:gd name="connsiteX2151" fmla="*/ 4582807 w 5848742"/>
              <a:gd name="connsiteY2151" fmla="*/ 3210209 h 6858002"/>
              <a:gd name="connsiteX2152" fmla="*/ 4670181 w 5848742"/>
              <a:gd name="connsiteY2152" fmla="*/ 3226210 h 6858002"/>
              <a:gd name="connsiteX2153" fmla="*/ 4652639 w 5848742"/>
              <a:gd name="connsiteY2153" fmla="*/ 3223943 h 6858002"/>
              <a:gd name="connsiteX2154" fmla="*/ 4636135 w 5848742"/>
              <a:gd name="connsiteY2154" fmla="*/ 3227771 h 6858002"/>
              <a:gd name="connsiteX2155" fmla="*/ 4610322 w 5848742"/>
              <a:gd name="connsiteY2155" fmla="*/ 3241990 h 6858002"/>
              <a:gd name="connsiteX2156" fmla="*/ 4793958 w 5848742"/>
              <a:gd name="connsiteY2156" fmla="*/ 3248416 h 6858002"/>
              <a:gd name="connsiteX2157" fmla="*/ 4814862 w 5848742"/>
              <a:gd name="connsiteY2157" fmla="*/ 3249763 h 6858002"/>
              <a:gd name="connsiteX2158" fmla="*/ 4828164 w 5848742"/>
              <a:gd name="connsiteY2158" fmla="*/ 3251701 h 6858002"/>
              <a:gd name="connsiteX2159" fmla="*/ 4835984 w 5848742"/>
              <a:gd name="connsiteY2159" fmla="*/ 3255716 h 6858002"/>
              <a:gd name="connsiteX2160" fmla="*/ 4816100 w 5848742"/>
              <a:gd name="connsiteY2160" fmla="*/ 3265437 h 6858002"/>
              <a:gd name="connsiteX2161" fmla="*/ 4771210 w 5848742"/>
              <a:gd name="connsiteY2161" fmla="*/ 3270150 h 6858002"/>
              <a:gd name="connsiteX2162" fmla="*/ 4710503 w 5848742"/>
              <a:gd name="connsiteY2162" fmla="*/ 3278400 h 6858002"/>
              <a:gd name="connsiteX2163" fmla="*/ 4675315 w 5848742"/>
              <a:gd name="connsiteY2163" fmla="*/ 3273077 h 6858002"/>
              <a:gd name="connsiteX2164" fmla="*/ 4608986 w 5848742"/>
              <a:gd name="connsiteY2164" fmla="*/ 3270162 h 6858002"/>
              <a:gd name="connsiteX2165" fmla="*/ 4568657 w 5848742"/>
              <a:gd name="connsiteY2165" fmla="*/ 3264706 h 6858002"/>
              <a:gd name="connsiteX2166" fmla="*/ 4590198 w 5848742"/>
              <a:gd name="connsiteY2166" fmla="*/ 3271486 h 6858002"/>
              <a:gd name="connsiteX2167" fmla="*/ 4608986 w 5848742"/>
              <a:gd name="connsiteY2167" fmla="*/ 3270162 h 6858002"/>
              <a:gd name="connsiteX2168" fmla="*/ 4650431 w 5848742"/>
              <a:gd name="connsiteY2168" fmla="*/ 3279778 h 6858002"/>
              <a:gd name="connsiteX2169" fmla="*/ 4673986 w 5848742"/>
              <a:gd name="connsiteY2169" fmla="*/ 3284216 h 6858002"/>
              <a:gd name="connsiteX2170" fmla="*/ 4664342 w 5848742"/>
              <a:gd name="connsiteY2170" fmla="*/ 3285840 h 6858002"/>
              <a:gd name="connsiteX2171" fmla="*/ 4635830 w 5848742"/>
              <a:gd name="connsiteY2171" fmla="*/ 3291828 h 6858002"/>
              <a:gd name="connsiteX2172" fmla="*/ 4560136 w 5848742"/>
              <a:gd name="connsiteY2172" fmla="*/ 3280403 h 6858002"/>
              <a:gd name="connsiteX2173" fmla="*/ 4172920 w 5848742"/>
              <a:gd name="connsiteY2173" fmla="*/ 3228944 h 6858002"/>
              <a:gd name="connsiteX2174" fmla="*/ 4168453 w 5848742"/>
              <a:gd name="connsiteY2174" fmla="*/ 3227648 h 6858002"/>
              <a:gd name="connsiteX2175" fmla="*/ 4167265 w 5848742"/>
              <a:gd name="connsiteY2175" fmla="*/ 3227327 h 6858002"/>
              <a:gd name="connsiteX2176" fmla="*/ 4186609 w 5848742"/>
              <a:gd name="connsiteY2176" fmla="*/ 3226617 h 6858002"/>
              <a:gd name="connsiteX2177" fmla="*/ 4344354 w 5848742"/>
              <a:gd name="connsiteY2177" fmla="*/ 3205181 h 6858002"/>
              <a:gd name="connsiteX2178" fmla="*/ 4480813 w 5848742"/>
              <a:gd name="connsiteY2178" fmla="*/ 3201658 h 6858002"/>
              <a:gd name="connsiteX2179" fmla="*/ 4367447 w 5848742"/>
              <a:gd name="connsiteY2179" fmla="*/ 3186870 h 6858002"/>
              <a:gd name="connsiteX2180" fmla="*/ 4353098 w 5848742"/>
              <a:gd name="connsiteY2180" fmla="*/ 3189126 h 6858002"/>
              <a:gd name="connsiteX2181" fmla="*/ 4253532 w 5848742"/>
              <a:gd name="connsiteY2181" fmla="*/ 3201014 h 6858002"/>
              <a:gd name="connsiteX2182" fmla="*/ 4148115 w 5848742"/>
              <a:gd name="connsiteY2182" fmla="*/ 3215154 h 6858002"/>
              <a:gd name="connsiteX2183" fmla="*/ 4131361 w 5848742"/>
              <a:gd name="connsiteY2183" fmla="*/ 3218973 h 6858002"/>
              <a:gd name="connsiteX2184" fmla="*/ 4121020 w 5848742"/>
              <a:gd name="connsiteY2184" fmla="*/ 3216731 h 6858002"/>
              <a:gd name="connsiteX2185" fmla="*/ 4069753 w 5848742"/>
              <a:gd name="connsiteY2185" fmla="*/ 3225600 h 6858002"/>
              <a:gd name="connsiteX2186" fmla="*/ 4246076 w 5848742"/>
              <a:gd name="connsiteY2186" fmla="*/ 3253055 h 6858002"/>
              <a:gd name="connsiteX2187" fmla="*/ 4477806 w 5848742"/>
              <a:gd name="connsiteY2187" fmla="*/ 3289624 h 6858002"/>
              <a:gd name="connsiteX2188" fmla="*/ 4605479 w 5848742"/>
              <a:gd name="connsiteY2188" fmla="*/ 3311314 h 6858002"/>
              <a:gd name="connsiteX2189" fmla="*/ 4609040 w 5848742"/>
              <a:gd name="connsiteY2189" fmla="*/ 3317660 h 6858002"/>
              <a:gd name="connsiteX2190" fmla="*/ 4626003 w 5848742"/>
              <a:gd name="connsiteY2190" fmla="*/ 3334454 h 6858002"/>
              <a:gd name="connsiteX2191" fmla="*/ 4627797 w 5848742"/>
              <a:gd name="connsiteY2191" fmla="*/ 3336095 h 6858002"/>
              <a:gd name="connsiteX2192" fmla="*/ 4597535 w 5848742"/>
              <a:gd name="connsiteY2192" fmla="*/ 3331488 h 6858002"/>
              <a:gd name="connsiteX2193" fmla="*/ 4520974 w 5848742"/>
              <a:gd name="connsiteY2193" fmla="*/ 3319053 h 6858002"/>
              <a:gd name="connsiteX2194" fmla="*/ 3949127 w 5848742"/>
              <a:gd name="connsiteY2194" fmla="*/ 3228331 h 6858002"/>
              <a:gd name="connsiteX2195" fmla="*/ 3852941 w 5848742"/>
              <a:gd name="connsiteY2195" fmla="*/ 3227499 h 6858002"/>
              <a:gd name="connsiteX2196" fmla="*/ 3883006 w 5848742"/>
              <a:gd name="connsiteY2196" fmla="*/ 3233430 h 6858002"/>
              <a:gd name="connsiteX2197" fmla="*/ 3925843 w 5848742"/>
              <a:gd name="connsiteY2197" fmla="*/ 3230762 h 6858002"/>
              <a:gd name="connsiteX2198" fmla="*/ 3962004 w 5848742"/>
              <a:gd name="connsiteY2198" fmla="*/ 3232772 h 6858002"/>
              <a:gd name="connsiteX2199" fmla="*/ 3953655 w 5848742"/>
              <a:gd name="connsiteY2199" fmla="*/ 3244308 h 6858002"/>
              <a:gd name="connsiteX2200" fmla="*/ 3964444 w 5848742"/>
              <a:gd name="connsiteY2200" fmla="*/ 3245759 h 6858002"/>
              <a:gd name="connsiteX2201" fmla="*/ 4066765 w 5848742"/>
              <a:gd name="connsiteY2201" fmla="*/ 3277712 h 6858002"/>
              <a:gd name="connsiteX2202" fmla="*/ 3915997 w 5848742"/>
              <a:gd name="connsiteY2202" fmla="*/ 3254594 h 6858002"/>
              <a:gd name="connsiteX2203" fmla="*/ 3906538 w 5848742"/>
              <a:gd name="connsiteY2203" fmla="*/ 3253394 h 6858002"/>
              <a:gd name="connsiteX2204" fmla="*/ 3905248 w 5848742"/>
              <a:gd name="connsiteY2204" fmla="*/ 3253627 h 6858002"/>
              <a:gd name="connsiteX2205" fmla="*/ 3875155 w 5848742"/>
              <a:gd name="connsiteY2205" fmla="*/ 3256073 h 6858002"/>
              <a:gd name="connsiteX2206" fmla="*/ 4088977 w 5848742"/>
              <a:gd name="connsiteY2206" fmla="*/ 3296872 h 6858002"/>
              <a:gd name="connsiteX2207" fmla="*/ 4422940 w 5848742"/>
              <a:gd name="connsiteY2207" fmla="*/ 3353529 h 6858002"/>
              <a:gd name="connsiteX2208" fmla="*/ 4463892 w 5848742"/>
              <a:gd name="connsiteY2208" fmla="*/ 3357887 h 6858002"/>
              <a:gd name="connsiteX2209" fmla="*/ 4419194 w 5848742"/>
              <a:gd name="connsiteY2209" fmla="*/ 3360124 h 6858002"/>
              <a:gd name="connsiteX2210" fmla="*/ 3815356 w 5848742"/>
              <a:gd name="connsiteY2210" fmla="*/ 3278861 h 6858002"/>
              <a:gd name="connsiteX2211" fmla="*/ 3807932 w 5848742"/>
              <a:gd name="connsiteY2211" fmla="*/ 3285689 h 6858002"/>
              <a:gd name="connsiteX2212" fmla="*/ 3815356 w 5848742"/>
              <a:gd name="connsiteY2212" fmla="*/ 3278861 h 6858002"/>
              <a:gd name="connsiteX2213" fmla="*/ 4465794 w 5848742"/>
              <a:gd name="connsiteY2213" fmla="*/ 3386597 h 6858002"/>
              <a:gd name="connsiteX2214" fmla="*/ 4517942 w 5848742"/>
              <a:gd name="connsiteY2214" fmla="*/ 3397135 h 6858002"/>
              <a:gd name="connsiteX2215" fmla="*/ 4524904 w 5848742"/>
              <a:gd name="connsiteY2215" fmla="*/ 3399797 h 6858002"/>
              <a:gd name="connsiteX2216" fmla="*/ 4522098 w 5848742"/>
              <a:gd name="connsiteY2216" fmla="*/ 3400016 h 6858002"/>
              <a:gd name="connsiteX2217" fmla="*/ 4509308 w 5848742"/>
              <a:gd name="connsiteY2217" fmla="*/ 3401223 h 6858002"/>
              <a:gd name="connsiteX2218" fmla="*/ 4540050 w 5848742"/>
              <a:gd name="connsiteY2218" fmla="*/ 3405587 h 6858002"/>
              <a:gd name="connsiteX2219" fmla="*/ 4543982 w 5848742"/>
              <a:gd name="connsiteY2219" fmla="*/ 3407088 h 6858002"/>
              <a:gd name="connsiteX2220" fmla="*/ 4551660 w 5848742"/>
              <a:gd name="connsiteY2220" fmla="*/ 3417926 h 6858002"/>
              <a:gd name="connsiteX2221" fmla="*/ 4453925 w 5848742"/>
              <a:gd name="connsiteY2221" fmla="*/ 3407488 h 6858002"/>
              <a:gd name="connsiteX2222" fmla="*/ 4162978 w 5848742"/>
              <a:gd name="connsiteY2222" fmla="*/ 3367270 h 6858002"/>
              <a:gd name="connsiteX2223" fmla="*/ 4099218 w 5848742"/>
              <a:gd name="connsiteY2223" fmla="*/ 3358680 h 6858002"/>
              <a:gd name="connsiteX2224" fmla="*/ 4081346 w 5848742"/>
              <a:gd name="connsiteY2224" fmla="*/ 3348527 h 6858002"/>
              <a:gd name="connsiteX2225" fmla="*/ 4075348 w 5848742"/>
              <a:gd name="connsiteY2225" fmla="*/ 3353845 h 6858002"/>
              <a:gd name="connsiteX2226" fmla="*/ 4057477 w 5848742"/>
              <a:gd name="connsiteY2226" fmla="*/ 3343693 h 6858002"/>
              <a:gd name="connsiteX2227" fmla="*/ 4051479 w 5848742"/>
              <a:gd name="connsiteY2227" fmla="*/ 3349010 h 6858002"/>
              <a:gd name="connsiteX2228" fmla="*/ 4067172 w 5848742"/>
              <a:gd name="connsiteY2228" fmla="*/ 3356835 h 6858002"/>
              <a:gd name="connsiteX2229" fmla="*/ 4075348 w 5848742"/>
              <a:gd name="connsiteY2229" fmla="*/ 3353845 h 6858002"/>
              <a:gd name="connsiteX2230" fmla="*/ 4091041 w 5848742"/>
              <a:gd name="connsiteY2230" fmla="*/ 3361670 h 6858002"/>
              <a:gd name="connsiteX2231" fmla="*/ 4099218 w 5848742"/>
              <a:gd name="connsiteY2231" fmla="*/ 3358680 h 6858002"/>
              <a:gd name="connsiteX2232" fmla="*/ 4134622 w 5848742"/>
              <a:gd name="connsiteY2232" fmla="*/ 3368795 h 6858002"/>
              <a:gd name="connsiteX2233" fmla="*/ 4162978 w 5848742"/>
              <a:gd name="connsiteY2233" fmla="*/ 3367270 h 6858002"/>
              <a:gd name="connsiteX2234" fmla="*/ 4410769 w 5848742"/>
              <a:gd name="connsiteY2234" fmla="*/ 3411328 h 6858002"/>
              <a:gd name="connsiteX2235" fmla="*/ 4603759 w 5848742"/>
              <a:gd name="connsiteY2235" fmla="*/ 3441810 h 6858002"/>
              <a:gd name="connsiteX2236" fmla="*/ 4588175 w 5848742"/>
              <a:gd name="connsiteY2236" fmla="*/ 3441126 h 6858002"/>
              <a:gd name="connsiteX2237" fmla="*/ 4704322 w 5848742"/>
              <a:gd name="connsiteY2237" fmla="*/ 3467090 h 6858002"/>
              <a:gd name="connsiteX2238" fmla="*/ 4790649 w 5848742"/>
              <a:gd name="connsiteY2238" fmla="*/ 3479374 h 6858002"/>
              <a:gd name="connsiteX2239" fmla="*/ 4804935 w 5848742"/>
              <a:gd name="connsiteY2239" fmla="*/ 3479098 h 6858002"/>
              <a:gd name="connsiteX2240" fmla="*/ 4865884 w 5848742"/>
              <a:gd name="connsiteY2240" fmla="*/ 3482762 h 6858002"/>
              <a:gd name="connsiteX2241" fmla="*/ 4859933 w 5848742"/>
              <a:gd name="connsiteY2241" fmla="*/ 3489151 h 6858002"/>
              <a:gd name="connsiteX2242" fmla="*/ 4934008 w 5848742"/>
              <a:gd name="connsiteY2242" fmla="*/ 3499545 h 6858002"/>
              <a:gd name="connsiteX2243" fmla="*/ 5050502 w 5848742"/>
              <a:gd name="connsiteY2243" fmla="*/ 3524891 h 6858002"/>
              <a:gd name="connsiteX2244" fmla="*/ 4978545 w 5848742"/>
              <a:gd name="connsiteY2244" fmla="*/ 3517480 h 6858002"/>
              <a:gd name="connsiteX2245" fmla="*/ 4828797 w 5848742"/>
              <a:gd name="connsiteY2245" fmla="*/ 3502055 h 6858002"/>
              <a:gd name="connsiteX2246" fmla="*/ 4818546 w 5848742"/>
              <a:gd name="connsiteY2246" fmla="*/ 3505396 h 6858002"/>
              <a:gd name="connsiteX2247" fmla="*/ 4795377 w 5848742"/>
              <a:gd name="connsiteY2247" fmla="*/ 3514837 h 6858002"/>
              <a:gd name="connsiteX2248" fmla="*/ 4977403 w 5848742"/>
              <a:gd name="connsiteY2248" fmla="*/ 3521744 h 6858002"/>
              <a:gd name="connsiteX2249" fmla="*/ 4836201 w 5848742"/>
              <a:gd name="connsiteY2249" fmla="*/ 3534077 h 6858002"/>
              <a:gd name="connsiteX2250" fmla="*/ 4694999 w 5848742"/>
              <a:gd name="connsiteY2250" fmla="*/ 3546408 h 6858002"/>
              <a:gd name="connsiteX2251" fmla="*/ 4795629 w 5848742"/>
              <a:gd name="connsiteY2251" fmla="*/ 3580435 h 6858002"/>
              <a:gd name="connsiteX2252" fmla="*/ 4599460 w 5848742"/>
              <a:gd name="connsiteY2252" fmla="*/ 3626425 h 6858002"/>
              <a:gd name="connsiteX2253" fmla="*/ 4874604 w 5848742"/>
              <a:gd name="connsiteY2253" fmla="*/ 3628922 h 6858002"/>
              <a:gd name="connsiteX2254" fmla="*/ 5050576 w 5848742"/>
              <a:gd name="connsiteY2254" fmla="*/ 3625185 h 6858002"/>
              <a:gd name="connsiteX2255" fmla="*/ 4842305 w 5848742"/>
              <a:gd name="connsiteY2255" fmla="*/ 3649892 h 6858002"/>
              <a:gd name="connsiteX2256" fmla="*/ 4838799 w 5848742"/>
              <a:gd name="connsiteY2256" fmla="*/ 3696273 h 6858002"/>
              <a:gd name="connsiteX2257" fmla="*/ 4671551 w 5848742"/>
              <a:gd name="connsiteY2257" fmla="*/ 3700642 h 6858002"/>
              <a:gd name="connsiteX2258" fmla="*/ 4636959 w 5848742"/>
              <a:gd name="connsiteY2258" fmla="*/ 3730191 h 6858002"/>
              <a:gd name="connsiteX2259" fmla="*/ 4472707 w 5848742"/>
              <a:gd name="connsiteY2259" fmla="*/ 3756636 h 6858002"/>
              <a:gd name="connsiteX2260" fmla="*/ 4123613 w 5848742"/>
              <a:gd name="connsiteY2260" fmla="*/ 3792245 h 6858002"/>
              <a:gd name="connsiteX2261" fmla="*/ 4070685 w 5848742"/>
              <a:gd name="connsiteY2261" fmla="*/ 3793023 h 6858002"/>
              <a:gd name="connsiteX2262" fmla="*/ 4060105 w 5848742"/>
              <a:gd name="connsiteY2262" fmla="*/ 3803546 h 6858002"/>
              <a:gd name="connsiteX2263" fmla="*/ 4075696 w 5848742"/>
              <a:gd name="connsiteY2263" fmla="*/ 3806115 h 6858002"/>
              <a:gd name="connsiteX2264" fmla="*/ 4123613 w 5848742"/>
              <a:gd name="connsiteY2264" fmla="*/ 3792245 h 6858002"/>
              <a:gd name="connsiteX2265" fmla="*/ 4492251 w 5848742"/>
              <a:gd name="connsiteY2265" fmla="*/ 3788902 h 6858002"/>
              <a:gd name="connsiteX2266" fmla="*/ 4678866 w 5848742"/>
              <a:gd name="connsiteY2266" fmla="*/ 3778655 h 6858002"/>
              <a:gd name="connsiteX2267" fmla="*/ 4821148 w 5848742"/>
              <a:gd name="connsiteY2267" fmla="*/ 3795547 h 6858002"/>
              <a:gd name="connsiteX2268" fmla="*/ 4648934 w 5848742"/>
              <a:gd name="connsiteY2268" fmla="*/ 3818501 h 6858002"/>
              <a:gd name="connsiteX2269" fmla="*/ 4633324 w 5848742"/>
              <a:gd name="connsiteY2269" fmla="*/ 3843599 h 6858002"/>
              <a:gd name="connsiteX2270" fmla="*/ 4483776 w 5848742"/>
              <a:gd name="connsiteY2270" fmla="*/ 3853868 h 6858002"/>
              <a:gd name="connsiteX2271" fmla="*/ 4340282 w 5848742"/>
              <a:gd name="connsiteY2271" fmla="*/ 3874779 h 6858002"/>
              <a:gd name="connsiteX2272" fmla="*/ 4375054 w 5848742"/>
              <a:gd name="connsiteY2272" fmla="*/ 3883376 h 6858002"/>
              <a:gd name="connsiteX2273" fmla="*/ 4357153 w 5848742"/>
              <a:gd name="connsiteY2273" fmla="*/ 3917053 h 6858002"/>
              <a:gd name="connsiteX2274" fmla="*/ 4643314 w 5848742"/>
              <a:gd name="connsiteY2274" fmla="*/ 3911606 h 6858002"/>
              <a:gd name="connsiteX2275" fmla="*/ 4451348 w 5848742"/>
              <a:gd name="connsiteY2275" fmla="*/ 3947940 h 6858002"/>
              <a:gd name="connsiteX2276" fmla="*/ 4443046 w 5848742"/>
              <a:gd name="connsiteY2276" fmla="*/ 3949207 h 6858002"/>
              <a:gd name="connsiteX2277" fmla="*/ 4577177 w 5848742"/>
              <a:gd name="connsiteY2277" fmla="*/ 3975868 h 6858002"/>
              <a:gd name="connsiteX2278" fmla="*/ 4398688 w 5848742"/>
              <a:gd name="connsiteY2278" fmla="*/ 3957056 h 6858002"/>
              <a:gd name="connsiteX2279" fmla="*/ 4371443 w 5848742"/>
              <a:gd name="connsiteY2279" fmla="*/ 3970881 h 6858002"/>
              <a:gd name="connsiteX2280" fmla="*/ 4442556 w 5848742"/>
              <a:gd name="connsiteY2280" fmla="*/ 3974750 h 6858002"/>
              <a:gd name="connsiteX2281" fmla="*/ 3881124 w 5848742"/>
              <a:gd name="connsiteY2281" fmla="*/ 4044728 h 6858002"/>
              <a:gd name="connsiteX2282" fmla="*/ 3849187 w 5848742"/>
              <a:gd name="connsiteY2282" fmla="*/ 4050098 h 6858002"/>
              <a:gd name="connsiteX2283" fmla="*/ 3851115 w 5848742"/>
              <a:gd name="connsiteY2283" fmla="*/ 4050580 h 6858002"/>
              <a:gd name="connsiteX2284" fmla="*/ 4025753 w 5848742"/>
              <a:gd name="connsiteY2284" fmla="*/ 4078533 h 6858002"/>
              <a:gd name="connsiteX2285" fmla="*/ 3924271 w 5848742"/>
              <a:gd name="connsiteY2285" fmla="*/ 4074689 h 6858002"/>
              <a:gd name="connsiteX2286" fmla="*/ 3840469 w 5848742"/>
              <a:gd name="connsiteY2286" fmla="*/ 4061918 h 6858002"/>
              <a:gd name="connsiteX2287" fmla="*/ 3803784 w 5848742"/>
              <a:gd name="connsiteY2287" fmla="*/ 4057734 h 6858002"/>
              <a:gd name="connsiteX2288" fmla="*/ 3686634 w 5848742"/>
              <a:gd name="connsiteY2288" fmla="*/ 4077436 h 6858002"/>
              <a:gd name="connsiteX2289" fmla="*/ 3690867 w 5848742"/>
              <a:gd name="connsiteY2289" fmla="*/ 4086068 h 6858002"/>
              <a:gd name="connsiteX2290" fmla="*/ 3677160 w 5848742"/>
              <a:gd name="connsiteY2290" fmla="*/ 4083305 h 6858002"/>
              <a:gd name="connsiteX2291" fmla="*/ 3648906 w 5848742"/>
              <a:gd name="connsiteY2291" fmla="*/ 4083784 h 6858002"/>
              <a:gd name="connsiteX2292" fmla="*/ 3561349 w 5848742"/>
              <a:gd name="connsiteY2292" fmla="*/ 4098507 h 6858002"/>
              <a:gd name="connsiteX2293" fmla="*/ 3593977 w 5848742"/>
              <a:gd name="connsiteY2293" fmla="*/ 4103739 h 6858002"/>
              <a:gd name="connsiteX2294" fmla="*/ 3593405 w 5848742"/>
              <a:gd name="connsiteY2294" fmla="*/ 4124689 h 6858002"/>
              <a:gd name="connsiteX2295" fmla="*/ 3686039 w 5848742"/>
              <a:gd name="connsiteY2295" fmla="*/ 4119941 h 6858002"/>
              <a:gd name="connsiteX2296" fmla="*/ 3593721 w 5848742"/>
              <a:gd name="connsiteY2296" fmla="*/ 4138169 h 6858002"/>
              <a:gd name="connsiteX2297" fmla="*/ 3644330 w 5848742"/>
              <a:gd name="connsiteY2297" fmla="*/ 4149795 h 6858002"/>
              <a:gd name="connsiteX2298" fmla="*/ 3665725 w 5848742"/>
              <a:gd name="connsiteY2298" fmla="*/ 4155918 h 6858002"/>
              <a:gd name="connsiteX2299" fmla="*/ 3964052 w 5848742"/>
              <a:gd name="connsiteY2299" fmla="*/ 4117242 h 6858002"/>
              <a:gd name="connsiteX2300" fmla="*/ 4555089 w 5848742"/>
              <a:gd name="connsiteY2300" fmla="*/ 4069635 h 6858002"/>
              <a:gd name="connsiteX2301" fmla="*/ 4677003 w 5848742"/>
              <a:gd name="connsiteY2301" fmla="*/ 4055962 h 6858002"/>
              <a:gd name="connsiteX2302" fmla="*/ 4707401 w 5848742"/>
              <a:gd name="connsiteY2302" fmla="*/ 4054050 h 6858002"/>
              <a:gd name="connsiteX2303" fmla="*/ 4755619 w 5848742"/>
              <a:gd name="connsiteY2303" fmla="*/ 4072478 h 6858002"/>
              <a:gd name="connsiteX2304" fmla="*/ 4780619 w 5848742"/>
              <a:gd name="connsiteY2304" fmla="*/ 4065974 h 6858002"/>
              <a:gd name="connsiteX2305" fmla="*/ 4774966 w 5848742"/>
              <a:gd name="connsiteY2305" fmla="*/ 4070851 h 6858002"/>
              <a:gd name="connsiteX2306" fmla="*/ 4764444 w 5848742"/>
              <a:gd name="connsiteY2306" fmla="*/ 4074155 h 6858002"/>
              <a:gd name="connsiteX2307" fmla="*/ 4638129 w 5848742"/>
              <a:gd name="connsiteY2307" fmla="*/ 4085743 h 6858002"/>
              <a:gd name="connsiteX2308" fmla="*/ 4614120 w 5848742"/>
              <a:gd name="connsiteY2308" fmla="*/ 4078764 h 6858002"/>
              <a:gd name="connsiteX2309" fmla="*/ 4610208 w 5848742"/>
              <a:gd name="connsiteY2309" fmla="*/ 4078486 h 6858002"/>
              <a:gd name="connsiteX2310" fmla="*/ 4606300 w 5848742"/>
              <a:gd name="connsiteY2310" fmla="*/ 4079623 h 6858002"/>
              <a:gd name="connsiteX2311" fmla="*/ 4626469 w 5848742"/>
              <a:gd name="connsiteY2311" fmla="*/ 4086407 h 6858002"/>
              <a:gd name="connsiteX2312" fmla="*/ 4521781 w 5848742"/>
              <a:gd name="connsiteY2312" fmla="*/ 4088832 h 6858002"/>
              <a:gd name="connsiteX2313" fmla="*/ 4284788 w 5848742"/>
              <a:gd name="connsiteY2313" fmla="*/ 4115581 h 6858002"/>
              <a:gd name="connsiteX2314" fmla="*/ 4260835 w 5848742"/>
              <a:gd name="connsiteY2314" fmla="*/ 4138617 h 6858002"/>
              <a:gd name="connsiteX2315" fmla="*/ 4061291 w 5848742"/>
              <a:gd name="connsiteY2315" fmla="*/ 4163958 h 6858002"/>
              <a:gd name="connsiteX2316" fmla="*/ 4033652 w 5848742"/>
              <a:gd name="connsiteY2316" fmla="*/ 4195226 h 6858002"/>
              <a:gd name="connsiteX2317" fmla="*/ 4021708 w 5848742"/>
              <a:gd name="connsiteY2317" fmla="*/ 4197607 h 6858002"/>
              <a:gd name="connsiteX2318" fmla="*/ 4010492 w 5848742"/>
              <a:gd name="connsiteY2318" fmla="*/ 4197179 h 6858002"/>
              <a:gd name="connsiteX2319" fmla="*/ 4016682 w 5848742"/>
              <a:gd name="connsiteY2319" fmla="*/ 4195697 h 6858002"/>
              <a:gd name="connsiteX2320" fmla="*/ 4024340 w 5848742"/>
              <a:gd name="connsiteY2320" fmla="*/ 4193304 h 6858002"/>
              <a:gd name="connsiteX2321" fmla="*/ 3996204 w 5848742"/>
              <a:gd name="connsiteY2321" fmla="*/ 4196634 h 6858002"/>
              <a:gd name="connsiteX2322" fmla="*/ 3945303 w 5848742"/>
              <a:gd name="connsiteY2322" fmla="*/ 4220628 h 6858002"/>
              <a:gd name="connsiteX2323" fmla="*/ 4153195 w 5848742"/>
              <a:gd name="connsiteY2323" fmla="*/ 4197352 h 6858002"/>
              <a:gd name="connsiteX2324" fmla="*/ 4194017 w 5848742"/>
              <a:gd name="connsiteY2324" fmla="*/ 4216590 h 6858002"/>
              <a:gd name="connsiteX2325" fmla="*/ 4386681 w 5848742"/>
              <a:gd name="connsiteY2325" fmla="*/ 4216981 h 6858002"/>
              <a:gd name="connsiteX2326" fmla="*/ 4618437 w 5848742"/>
              <a:gd name="connsiteY2326" fmla="*/ 4193273 h 6858002"/>
              <a:gd name="connsiteX2327" fmla="*/ 4635537 w 5848742"/>
              <a:gd name="connsiteY2327" fmla="*/ 4191787 h 6858002"/>
              <a:gd name="connsiteX2328" fmla="*/ 4638898 w 5848742"/>
              <a:gd name="connsiteY2328" fmla="*/ 4192153 h 6858002"/>
              <a:gd name="connsiteX2329" fmla="*/ 4641787 w 5848742"/>
              <a:gd name="connsiteY2329" fmla="*/ 4191244 h 6858002"/>
              <a:gd name="connsiteX2330" fmla="*/ 4647747 w 5848742"/>
              <a:gd name="connsiteY2330" fmla="*/ 4190726 h 6858002"/>
              <a:gd name="connsiteX2331" fmla="*/ 4660741 w 5848742"/>
              <a:gd name="connsiteY2331" fmla="*/ 4190255 h 6858002"/>
              <a:gd name="connsiteX2332" fmla="*/ 4620172 w 5848742"/>
              <a:gd name="connsiteY2332" fmla="*/ 4236614 h 6858002"/>
              <a:gd name="connsiteX2333" fmla="*/ 4542460 w 5848742"/>
              <a:gd name="connsiteY2333" fmla="*/ 4255499 h 6858002"/>
              <a:gd name="connsiteX2334" fmla="*/ 4415656 w 5848742"/>
              <a:gd name="connsiteY2334" fmla="*/ 4280538 h 6858002"/>
              <a:gd name="connsiteX2335" fmla="*/ 4244830 w 5848742"/>
              <a:gd name="connsiteY2335" fmla="*/ 4303835 h 6858002"/>
              <a:gd name="connsiteX2336" fmla="*/ 3808558 w 5848742"/>
              <a:gd name="connsiteY2336" fmla="*/ 4365324 h 6858002"/>
              <a:gd name="connsiteX2337" fmla="*/ 3779496 w 5848742"/>
              <a:gd name="connsiteY2337" fmla="*/ 4369454 h 6858002"/>
              <a:gd name="connsiteX2338" fmla="*/ 3811164 w 5848742"/>
              <a:gd name="connsiteY2338" fmla="*/ 4379821 h 6858002"/>
              <a:gd name="connsiteX2339" fmla="*/ 3821891 w 5848742"/>
              <a:gd name="connsiteY2339" fmla="*/ 4384305 h 6858002"/>
              <a:gd name="connsiteX2340" fmla="*/ 3913130 w 5848742"/>
              <a:gd name="connsiteY2340" fmla="*/ 4374225 h 6858002"/>
              <a:gd name="connsiteX2341" fmla="*/ 4150122 w 5848742"/>
              <a:gd name="connsiteY2341" fmla="*/ 4347475 h 6858002"/>
              <a:gd name="connsiteX2342" fmla="*/ 4183682 w 5848742"/>
              <a:gd name="connsiteY2342" fmla="*/ 4393878 h 6858002"/>
              <a:gd name="connsiteX2343" fmla="*/ 4293871 w 5848742"/>
              <a:gd name="connsiteY2343" fmla="*/ 4392165 h 6858002"/>
              <a:gd name="connsiteX2344" fmla="*/ 4402774 w 5848742"/>
              <a:gd name="connsiteY2344" fmla="*/ 4400803 h 6858002"/>
              <a:gd name="connsiteX2345" fmla="*/ 4758300 w 5848742"/>
              <a:gd name="connsiteY2345" fmla="*/ 4374406 h 6858002"/>
              <a:gd name="connsiteX2346" fmla="*/ 4870782 w 5848742"/>
              <a:gd name="connsiteY2346" fmla="*/ 4364117 h 6858002"/>
              <a:gd name="connsiteX2347" fmla="*/ 4813413 w 5848742"/>
              <a:gd name="connsiteY2347" fmla="*/ 4380414 h 6858002"/>
              <a:gd name="connsiteX2348" fmla="*/ 4792497 w 5848742"/>
              <a:gd name="connsiteY2348" fmla="*/ 4383014 h 6858002"/>
              <a:gd name="connsiteX2349" fmla="*/ 4628042 w 5848742"/>
              <a:gd name="connsiteY2349" fmla="*/ 4386015 h 6858002"/>
              <a:gd name="connsiteX2350" fmla="*/ 4492584 w 5848742"/>
              <a:gd name="connsiteY2350" fmla="*/ 4403200 h 6858002"/>
              <a:gd name="connsiteX2351" fmla="*/ 4457996 w 5848742"/>
              <a:gd name="connsiteY2351" fmla="*/ 4432747 h 6858002"/>
              <a:gd name="connsiteX2352" fmla="*/ 4353857 w 5848742"/>
              <a:gd name="connsiteY2352" fmla="*/ 4445102 h 6858002"/>
              <a:gd name="connsiteX2353" fmla="*/ 4280807 w 5848742"/>
              <a:gd name="connsiteY2353" fmla="*/ 4474285 h 6858002"/>
              <a:gd name="connsiteX2354" fmla="*/ 4432651 w 5848742"/>
              <a:gd name="connsiteY2354" fmla="*/ 4455439 h 6858002"/>
              <a:gd name="connsiteX2355" fmla="*/ 4493847 w 5848742"/>
              <a:gd name="connsiteY2355" fmla="*/ 4470573 h 6858002"/>
              <a:gd name="connsiteX2356" fmla="*/ 4552574 w 5848742"/>
              <a:gd name="connsiteY2356" fmla="*/ 4456135 h 6858002"/>
              <a:gd name="connsiteX2357" fmla="*/ 4612382 w 5848742"/>
              <a:gd name="connsiteY2357" fmla="*/ 4470923 h 6858002"/>
              <a:gd name="connsiteX2358" fmla="*/ 4771666 w 5848742"/>
              <a:gd name="connsiteY2358" fmla="*/ 4463061 h 6858002"/>
              <a:gd name="connsiteX2359" fmla="*/ 4812406 w 5848742"/>
              <a:gd name="connsiteY2359" fmla="*/ 4461503 h 6858002"/>
              <a:gd name="connsiteX2360" fmla="*/ 4819837 w 5848742"/>
              <a:gd name="connsiteY2360" fmla="*/ 4462819 h 6858002"/>
              <a:gd name="connsiteX2361" fmla="*/ 4818762 w 5848742"/>
              <a:gd name="connsiteY2361" fmla="*/ 4462158 h 6858002"/>
              <a:gd name="connsiteX2362" fmla="*/ 4821323 w 5848742"/>
              <a:gd name="connsiteY2362" fmla="*/ 4463082 h 6858002"/>
              <a:gd name="connsiteX2363" fmla="*/ 4862641 w 5848742"/>
              <a:gd name="connsiteY2363" fmla="*/ 4470398 h 6858002"/>
              <a:gd name="connsiteX2364" fmla="*/ 4871829 w 5848742"/>
              <a:gd name="connsiteY2364" fmla="*/ 4472384 h 6858002"/>
              <a:gd name="connsiteX2365" fmla="*/ 4796037 w 5848742"/>
              <a:gd name="connsiteY2365" fmla="*/ 4482994 h 6858002"/>
              <a:gd name="connsiteX2366" fmla="*/ 4540725 w 5848742"/>
              <a:gd name="connsiteY2366" fmla="*/ 4500451 h 6858002"/>
              <a:gd name="connsiteX2367" fmla="*/ 4397945 w 5848742"/>
              <a:gd name="connsiteY2367" fmla="*/ 4518681 h 6858002"/>
              <a:gd name="connsiteX2368" fmla="*/ 4362148 w 5848742"/>
              <a:gd name="connsiteY2368" fmla="*/ 4524537 h 6858002"/>
              <a:gd name="connsiteX2369" fmla="*/ 4369921 w 5848742"/>
              <a:gd name="connsiteY2369" fmla="*/ 4525640 h 6858002"/>
              <a:gd name="connsiteX2370" fmla="*/ 4434371 w 5848742"/>
              <a:gd name="connsiteY2370" fmla="*/ 4535011 h 6858002"/>
              <a:gd name="connsiteX2371" fmla="*/ 4525115 w 5848742"/>
              <a:gd name="connsiteY2371" fmla="*/ 4525551 h 6858002"/>
              <a:gd name="connsiteX2372" fmla="*/ 4622369 w 5848742"/>
              <a:gd name="connsiteY2372" fmla="*/ 4538928 h 6858002"/>
              <a:gd name="connsiteX2373" fmla="*/ 4561606 w 5848742"/>
              <a:gd name="connsiteY2373" fmla="*/ 4552863 h 6858002"/>
              <a:gd name="connsiteX2374" fmla="*/ 4703508 w 5848742"/>
              <a:gd name="connsiteY2374" fmla="*/ 4570629 h 6858002"/>
              <a:gd name="connsiteX2375" fmla="*/ 5055470 w 5848742"/>
              <a:gd name="connsiteY2375" fmla="*/ 4618419 h 6858002"/>
              <a:gd name="connsiteX2376" fmla="*/ 5078863 w 5848742"/>
              <a:gd name="connsiteY2376" fmla="*/ 4630256 h 6858002"/>
              <a:gd name="connsiteX2377" fmla="*/ 5054468 w 5848742"/>
              <a:gd name="connsiteY2377" fmla="*/ 4628545 h 6858002"/>
              <a:gd name="connsiteX2378" fmla="*/ 5029955 w 5848742"/>
              <a:gd name="connsiteY2378" fmla="*/ 4621941 h 6858002"/>
              <a:gd name="connsiteX2379" fmla="*/ 5027347 w 5848742"/>
              <a:gd name="connsiteY2379" fmla="*/ 4623989 h 6858002"/>
              <a:gd name="connsiteX2380" fmla="*/ 5030548 w 5848742"/>
              <a:gd name="connsiteY2380" fmla="*/ 4626868 h 6858002"/>
              <a:gd name="connsiteX2381" fmla="*/ 5028301 w 5848742"/>
              <a:gd name="connsiteY2381" fmla="*/ 4626709 h 6858002"/>
              <a:gd name="connsiteX2382" fmla="*/ 4983150 w 5848742"/>
              <a:gd name="connsiteY2382" fmla="*/ 4622421 h 6858002"/>
              <a:gd name="connsiteX2383" fmla="*/ 4563543 w 5848742"/>
              <a:gd name="connsiteY2383" fmla="*/ 4581826 h 6858002"/>
              <a:gd name="connsiteX2384" fmla="*/ 4616497 w 5848742"/>
              <a:gd name="connsiteY2384" fmla="*/ 4611908 h 6858002"/>
              <a:gd name="connsiteX2385" fmla="*/ 5079358 w 5848742"/>
              <a:gd name="connsiteY2385" fmla="*/ 4676893 h 6858002"/>
              <a:gd name="connsiteX2386" fmla="*/ 5127901 w 5848742"/>
              <a:gd name="connsiteY2386" fmla="*/ 4683110 h 6858002"/>
              <a:gd name="connsiteX2387" fmla="*/ 5024766 w 5848742"/>
              <a:gd name="connsiteY2387" fmla="*/ 4679457 h 6858002"/>
              <a:gd name="connsiteX2388" fmla="*/ 4663042 w 5848742"/>
              <a:gd name="connsiteY2388" fmla="*/ 4654638 h 6858002"/>
              <a:gd name="connsiteX2389" fmla="*/ 4706276 w 5848742"/>
              <a:gd name="connsiteY2389" fmla="*/ 4661684 h 6858002"/>
              <a:gd name="connsiteX2390" fmla="*/ 4712883 w 5848742"/>
              <a:gd name="connsiteY2390" fmla="*/ 4663298 h 6858002"/>
              <a:gd name="connsiteX2391" fmla="*/ 4650168 w 5848742"/>
              <a:gd name="connsiteY2391" fmla="*/ 4658669 h 6858002"/>
              <a:gd name="connsiteX2392" fmla="*/ 4718482 w 5848742"/>
              <a:gd name="connsiteY2392" fmla="*/ 4669887 h 6858002"/>
              <a:gd name="connsiteX2393" fmla="*/ 4694278 w 5848742"/>
              <a:gd name="connsiteY2393" fmla="*/ 4676831 h 6858002"/>
              <a:gd name="connsiteX2394" fmla="*/ 4593462 w 5848742"/>
              <a:gd name="connsiteY2394" fmla="*/ 4645187 h 6858002"/>
              <a:gd name="connsiteX2395" fmla="*/ 4600785 w 5848742"/>
              <a:gd name="connsiteY2395" fmla="*/ 4642069 h 6858002"/>
              <a:gd name="connsiteX2396" fmla="*/ 4595230 w 5848742"/>
              <a:gd name="connsiteY2396" fmla="*/ 4644433 h 6858002"/>
              <a:gd name="connsiteX2397" fmla="*/ 4593460 w 5848742"/>
              <a:gd name="connsiteY2397" fmla="*/ 4645186 h 6858002"/>
              <a:gd name="connsiteX2398" fmla="*/ 4552310 w 5848742"/>
              <a:gd name="connsiteY2398" fmla="*/ 4632270 h 6858002"/>
              <a:gd name="connsiteX2399" fmla="*/ 4587923 w 5848742"/>
              <a:gd name="connsiteY2399" fmla="*/ 4647545 h 6858002"/>
              <a:gd name="connsiteX2400" fmla="*/ 4655493 w 5848742"/>
              <a:gd name="connsiteY2400" fmla="*/ 4676526 h 6858002"/>
              <a:gd name="connsiteX2401" fmla="*/ 4648290 w 5848742"/>
              <a:gd name="connsiteY2401" fmla="*/ 4676295 h 6858002"/>
              <a:gd name="connsiteX2402" fmla="*/ 4479778 w 5848742"/>
              <a:gd name="connsiteY2402" fmla="*/ 4677013 h 6858002"/>
              <a:gd name="connsiteX2403" fmla="*/ 4601810 w 5848742"/>
              <a:gd name="connsiteY2403" fmla="*/ 4703014 h 6858002"/>
              <a:gd name="connsiteX2404" fmla="*/ 4652578 w 5848742"/>
              <a:gd name="connsiteY2404" fmla="*/ 4708685 h 6858002"/>
              <a:gd name="connsiteX2405" fmla="*/ 4636018 w 5848742"/>
              <a:gd name="connsiteY2405" fmla="*/ 4713165 h 6858002"/>
              <a:gd name="connsiteX2406" fmla="*/ 4657557 w 5848742"/>
              <a:gd name="connsiteY2406" fmla="*/ 4719947 h 6858002"/>
              <a:gd name="connsiteX2407" fmla="*/ 4676346 w 5848742"/>
              <a:gd name="connsiteY2407" fmla="*/ 4718622 h 6858002"/>
              <a:gd name="connsiteX2408" fmla="*/ 4746157 w 5848742"/>
              <a:gd name="connsiteY2408" fmla="*/ 4733413 h 6858002"/>
              <a:gd name="connsiteX2409" fmla="*/ 4733323 w 5848742"/>
              <a:gd name="connsiteY2409" fmla="*/ 4735099 h 6858002"/>
              <a:gd name="connsiteX2410" fmla="*/ 4707094 w 5848742"/>
              <a:gd name="connsiteY2410" fmla="*/ 4740880 h 6858002"/>
              <a:gd name="connsiteX2411" fmla="*/ 4627497 w 5848742"/>
              <a:gd name="connsiteY2411" fmla="*/ 4728865 h 6858002"/>
              <a:gd name="connsiteX2412" fmla="*/ 4569026 w 5848742"/>
              <a:gd name="connsiteY2412" fmla="*/ 4720905 h 6858002"/>
              <a:gd name="connsiteX2413" fmla="*/ 4566447 w 5848742"/>
              <a:gd name="connsiteY2413" fmla="*/ 4719637 h 6858002"/>
              <a:gd name="connsiteX2414" fmla="*/ 4569025 w 5848742"/>
              <a:gd name="connsiteY2414" fmla="*/ 4720905 h 6858002"/>
              <a:gd name="connsiteX2415" fmla="*/ 4505877 w 5848742"/>
              <a:gd name="connsiteY2415" fmla="*/ 4712309 h 6858002"/>
              <a:gd name="connsiteX2416" fmla="*/ 4240281 w 5848742"/>
              <a:gd name="connsiteY2416" fmla="*/ 4677406 h 6858002"/>
              <a:gd name="connsiteX2417" fmla="*/ 4137114 w 5848742"/>
              <a:gd name="connsiteY2417" fmla="*/ 4674060 h 6858002"/>
              <a:gd name="connsiteX2418" fmla="*/ 4313437 w 5848742"/>
              <a:gd name="connsiteY2418" fmla="*/ 4701515 h 6858002"/>
              <a:gd name="connsiteX2419" fmla="*/ 4545167 w 5848742"/>
              <a:gd name="connsiteY2419" fmla="*/ 4738085 h 6858002"/>
              <a:gd name="connsiteX2420" fmla="*/ 4696995 w 5848742"/>
              <a:gd name="connsiteY2420" fmla="*/ 4763879 h 6858002"/>
              <a:gd name="connsiteX2421" fmla="*/ 4696541 w 5848742"/>
              <a:gd name="connsiteY2421" fmla="*/ 4764021 h 6858002"/>
              <a:gd name="connsiteX2422" fmla="*/ 4595225 w 5848742"/>
              <a:gd name="connsiteY2422" fmla="*/ 4752036 h 6858002"/>
              <a:gd name="connsiteX2423" fmla="*/ 4554758 w 5848742"/>
              <a:gd name="connsiteY2423" fmla="*/ 4743766 h 6858002"/>
              <a:gd name="connsiteX2424" fmla="*/ 4577890 w 5848742"/>
              <a:gd name="connsiteY2424" fmla="*/ 4752413 h 6858002"/>
              <a:gd name="connsiteX2425" fmla="*/ 4606537 w 5848742"/>
              <a:gd name="connsiteY2425" fmla="*/ 4763902 h 6858002"/>
              <a:gd name="connsiteX2426" fmla="*/ 4633264 w 5848742"/>
              <a:gd name="connsiteY2426" fmla="*/ 4774643 h 6858002"/>
              <a:gd name="connsiteX2427" fmla="*/ 4629455 w 5848742"/>
              <a:gd name="connsiteY2427" fmla="*/ 4774037 h 6858002"/>
              <a:gd name="connsiteX2428" fmla="*/ 4588333 w 5848742"/>
              <a:gd name="connsiteY2428" fmla="*/ 4767513 h 6858002"/>
              <a:gd name="connsiteX2429" fmla="*/ 4581479 w 5848742"/>
              <a:gd name="connsiteY2429" fmla="*/ 4766469 h 6858002"/>
              <a:gd name="connsiteX2430" fmla="*/ 4560839 w 5848742"/>
              <a:gd name="connsiteY2430" fmla="*/ 4757994 h 6858002"/>
              <a:gd name="connsiteX2431" fmla="*/ 4516085 w 5848742"/>
              <a:gd name="connsiteY2431" fmla="*/ 4740351 h 6858002"/>
              <a:gd name="connsiteX2432" fmla="*/ 4510266 w 5848742"/>
              <a:gd name="connsiteY2432" fmla="*/ 4738744 h 6858002"/>
              <a:gd name="connsiteX2433" fmla="*/ 4468994 w 5848742"/>
              <a:gd name="connsiteY2433" fmla="*/ 4737085 h 6858002"/>
              <a:gd name="connsiteX2434" fmla="*/ 4463019 w 5848742"/>
              <a:gd name="connsiteY2434" fmla="*/ 4745169 h 6858002"/>
              <a:gd name="connsiteX2435" fmla="*/ 4459564 w 5848742"/>
              <a:gd name="connsiteY2435" fmla="*/ 4747904 h 6858002"/>
              <a:gd name="connsiteX2436" fmla="*/ 4315965 w 5848742"/>
              <a:gd name="connsiteY2436" fmla="*/ 4726036 h 6858002"/>
              <a:gd name="connsiteX2437" fmla="*/ 4016488 w 5848742"/>
              <a:gd name="connsiteY2437" fmla="*/ 4676792 h 6858002"/>
              <a:gd name="connsiteX2438" fmla="*/ 3920302 w 5848742"/>
              <a:gd name="connsiteY2438" fmla="*/ 4675960 h 6858002"/>
              <a:gd name="connsiteX2439" fmla="*/ 3950367 w 5848742"/>
              <a:gd name="connsiteY2439" fmla="*/ 4681890 h 6858002"/>
              <a:gd name="connsiteX2440" fmla="*/ 3993202 w 5848742"/>
              <a:gd name="connsiteY2440" fmla="*/ 4679222 h 6858002"/>
              <a:gd name="connsiteX2441" fmla="*/ 4029364 w 5848742"/>
              <a:gd name="connsiteY2441" fmla="*/ 4681234 h 6858002"/>
              <a:gd name="connsiteX2442" fmla="*/ 4021015 w 5848742"/>
              <a:gd name="connsiteY2442" fmla="*/ 4692768 h 6858002"/>
              <a:gd name="connsiteX2443" fmla="*/ 4031804 w 5848742"/>
              <a:gd name="connsiteY2443" fmla="*/ 4694221 h 6858002"/>
              <a:gd name="connsiteX2444" fmla="*/ 4134126 w 5848742"/>
              <a:gd name="connsiteY2444" fmla="*/ 4726172 h 6858002"/>
              <a:gd name="connsiteX2445" fmla="*/ 3983360 w 5848742"/>
              <a:gd name="connsiteY2445" fmla="*/ 4703055 h 6858002"/>
              <a:gd name="connsiteX2446" fmla="*/ 3973898 w 5848742"/>
              <a:gd name="connsiteY2446" fmla="*/ 4701854 h 6858002"/>
              <a:gd name="connsiteX2447" fmla="*/ 3972608 w 5848742"/>
              <a:gd name="connsiteY2447" fmla="*/ 4702088 h 6858002"/>
              <a:gd name="connsiteX2448" fmla="*/ 3942515 w 5848742"/>
              <a:gd name="connsiteY2448" fmla="*/ 4704533 h 6858002"/>
              <a:gd name="connsiteX2449" fmla="*/ 4156338 w 5848742"/>
              <a:gd name="connsiteY2449" fmla="*/ 4745333 h 6858002"/>
              <a:gd name="connsiteX2450" fmla="*/ 4490301 w 5848742"/>
              <a:gd name="connsiteY2450" fmla="*/ 4801989 h 6858002"/>
              <a:gd name="connsiteX2451" fmla="*/ 4531253 w 5848742"/>
              <a:gd name="connsiteY2451" fmla="*/ 4806348 h 6858002"/>
              <a:gd name="connsiteX2452" fmla="*/ 4486554 w 5848742"/>
              <a:gd name="connsiteY2452" fmla="*/ 4808585 h 6858002"/>
              <a:gd name="connsiteX2453" fmla="*/ 3882717 w 5848742"/>
              <a:gd name="connsiteY2453" fmla="*/ 4727322 h 6858002"/>
              <a:gd name="connsiteX2454" fmla="*/ 3875293 w 5848742"/>
              <a:gd name="connsiteY2454" fmla="*/ 4734150 h 6858002"/>
              <a:gd name="connsiteX2455" fmla="*/ 3882717 w 5848742"/>
              <a:gd name="connsiteY2455" fmla="*/ 4727322 h 6858002"/>
              <a:gd name="connsiteX2456" fmla="*/ 4533155 w 5848742"/>
              <a:gd name="connsiteY2456" fmla="*/ 4835059 h 6858002"/>
              <a:gd name="connsiteX2457" fmla="*/ 4585302 w 5848742"/>
              <a:gd name="connsiteY2457" fmla="*/ 4845597 h 6858002"/>
              <a:gd name="connsiteX2458" fmla="*/ 4585572 w 5848742"/>
              <a:gd name="connsiteY2458" fmla="*/ 4845699 h 6858002"/>
              <a:gd name="connsiteX2459" fmla="*/ 4449829 w 5848742"/>
              <a:gd name="connsiteY2459" fmla="*/ 4837723 h 6858002"/>
              <a:gd name="connsiteX2460" fmla="*/ 4446190 w 5848742"/>
              <a:gd name="connsiteY2460" fmla="*/ 4835147 h 6858002"/>
              <a:gd name="connsiteX2461" fmla="*/ 4441459 w 5848742"/>
              <a:gd name="connsiteY2461" fmla="*/ 4832561 h 6858002"/>
              <a:gd name="connsiteX2462" fmla="*/ 4434269 w 5848742"/>
              <a:gd name="connsiteY2462" fmla="*/ 4834033 h 6858002"/>
              <a:gd name="connsiteX2463" fmla="*/ 4428625 w 5848742"/>
              <a:gd name="connsiteY2463" fmla="*/ 4838357 h 6858002"/>
              <a:gd name="connsiteX2464" fmla="*/ 4430971 w 5848742"/>
              <a:gd name="connsiteY2464" fmla="*/ 4839797 h 6858002"/>
              <a:gd name="connsiteX2465" fmla="*/ 4451781 w 5848742"/>
              <a:gd name="connsiteY2465" fmla="*/ 4843263 h 6858002"/>
              <a:gd name="connsiteX2466" fmla="*/ 4553834 w 5848742"/>
              <a:gd name="connsiteY2466" fmla="*/ 4853703 h 6858002"/>
              <a:gd name="connsiteX2467" fmla="*/ 4612733 w 5848742"/>
              <a:gd name="connsiteY2467" fmla="*/ 4857512 h 6858002"/>
              <a:gd name="connsiteX2468" fmla="*/ 4619021 w 5848742"/>
              <a:gd name="connsiteY2468" fmla="*/ 4866388 h 6858002"/>
              <a:gd name="connsiteX2469" fmla="*/ 4521287 w 5848742"/>
              <a:gd name="connsiteY2469" fmla="*/ 4855946 h 6858002"/>
              <a:gd name="connsiteX2470" fmla="*/ 4230338 w 5848742"/>
              <a:gd name="connsiteY2470" fmla="*/ 4815732 h 6858002"/>
              <a:gd name="connsiteX2471" fmla="*/ 4166580 w 5848742"/>
              <a:gd name="connsiteY2471" fmla="*/ 4807143 h 6858002"/>
              <a:gd name="connsiteX2472" fmla="*/ 4148706 w 5848742"/>
              <a:gd name="connsiteY2472" fmla="*/ 4796989 h 6858002"/>
              <a:gd name="connsiteX2473" fmla="*/ 4142708 w 5848742"/>
              <a:gd name="connsiteY2473" fmla="*/ 4802307 h 6858002"/>
              <a:gd name="connsiteX2474" fmla="*/ 4124836 w 5848742"/>
              <a:gd name="connsiteY2474" fmla="*/ 4792153 h 6858002"/>
              <a:gd name="connsiteX2475" fmla="*/ 4118838 w 5848742"/>
              <a:gd name="connsiteY2475" fmla="*/ 4797470 h 6858002"/>
              <a:gd name="connsiteX2476" fmla="*/ 4134531 w 5848742"/>
              <a:gd name="connsiteY2476" fmla="*/ 4805296 h 6858002"/>
              <a:gd name="connsiteX2477" fmla="*/ 4142708 w 5848742"/>
              <a:gd name="connsiteY2477" fmla="*/ 4802307 h 6858002"/>
              <a:gd name="connsiteX2478" fmla="*/ 4158401 w 5848742"/>
              <a:gd name="connsiteY2478" fmla="*/ 4810130 h 6858002"/>
              <a:gd name="connsiteX2479" fmla="*/ 4166580 w 5848742"/>
              <a:gd name="connsiteY2479" fmla="*/ 4807143 h 6858002"/>
              <a:gd name="connsiteX2480" fmla="*/ 4201982 w 5848742"/>
              <a:gd name="connsiteY2480" fmla="*/ 4817256 h 6858002"/>
              <a:gd name="connsiteX2481" fmla="*/ 4230338 w 5848742"/>
              <a:gd name="connsiteY2481" fmla="*/ 4815732 h 6858002"/>
              <a:gd name="connsiteX2482" fmla="*/ 4475114 w 5848742"/>
              <a:gd name="connsiteY2482" fmla="*/ 4859253 h 6858002"/>
              <a:gd name="connsiteX2483" fmla="*/ 4417921 w 5848742"/>
              <a:gd name="connsiteY2483" fmla="*/ 4855199 h 6858002"/>
              <a:gd name="connsiteX2484" fmla="*/ 4381714 w 5848742"/>
              <a:gd name="connsiteY2484" fmla="*/ 4854340 h 6858002"/>
              <a:gd name="connsiteX2485" fmla="*/ 4376770 w 5848742"/>
              <a:gd name="connsiteY2485" fmla="*/ 4855161 h 6858002"/>
              <a:gd name="connsiteX2486" fmla="*/ 4378648 w 5848742"/>
              <a:gd name="connsiteY2486" fmla="*/ 4855792 h 6858002"/>
              <a:gd name="connsiteX2487" fmla="*/ 4387195 w 5848742"/>
              <a:gd name="connsiteY2487" fmla="*/ 4858827 h 6858002"/>
              <a:gd name="connsiteX2488" fmla="*/ 4366013 w 5848742"/>
              <a:gd name="connsiteY2488" fmla="*/ 4856944 h 6858002"/>
              <a:gd name="connsiteX2489" fmla="*/ 4363220 w 5848742"/>
              <a:gd name="connsiteY2489" fmla="*/ 4857407 h 6858002"/>
              <a:gd name="connsiteX2490" fmla="*/ 4357071 w 5848742"/>
              <a:gd name="connsiteY2490" fmla="*/ 4864196 h 6858002"/>
              <a:gd name="connsiteX2491" fmla="*/ 4424104 w 5848742"/>
              <a:gd name="connsiteY2491" fmla="*/ 4872740 h 6858002"/>
              <a:gd name="connsiteX2492" fmla="*/ 4624471 w 5848742"/>
              <a:gd name="connsiteY2492" fmla="*/ 4891370 h 6858002"/>
              <a:gd name="connsiteX2493" fmla="*/ 4452960 w 5848742"/>
              <a:gd name="connsiteY2493" fmla="*/ 4882808 h 6858002"/>
              <a:gd name="connsiteX2494" fmla="*/ 4319719 w 5848742"/>
              <a:gd name="connsiteY2494" fmla="*/ 4873286 h 6858002"/>
              <a:gd name="connsiteX2495" fmla="*/ 4330320 w 5848742"/>
              <a:gd name="connsiteY2495" fmla="*/ 4875379 h 6858002"/>
              <a:gd name="connsiteX2496" fmla="*/ 4249460 w 5848742"/>
              <a:gd name="connsiteY2496" fmla="*/ 4875325 h 6858002"/>
              <a:gd name="connsiteX2497" fmla="*/ 4189979 w 5848742"/>
              <a:gd name="connsiteY2497" fmla="*/ 4870057 h 6858002"/>
              <a:gd name="connsiteX2498" fmla="*/ 4180341 w 5848742"/>
              <a:gd name="connsiteY2498" fmla="*/ 4867466 h 6858002"/>
              <a:gd name="connsiteX2499" fmla="*/ 4151894 w 5848742"/>
              <a:gd name="connsiteY2499" fmla="*/ 4860979 h 6858002"/>
              <a:gd name="connsiteX2500" fmla="*/ 4144357 w 5848742"/>
              <a:gd name="connsiteY2500" fmla="*/ 4860426 h 6858002"/>
              <a:gd name="connsiteX2501" fmla="*/ 4144974 w 5848742"/>
              <a:gd name="connsiteY2501" fmla="*/ 4866285 h 6858002"/>
              <a:gd name="connsiteX2502" fmla="*/ 4145685 w 5848742"/>
              <a:gd name="connsiteY2502" fmla="*/ 4874503 h 6858002"/>
              <a:gd name="connsiteX2503" fmla="*/ 4155024 w 5848742"/>
              <a:gd name="connsiteY2503" fmla="*/ 4875258 h 6858002"/>
              <a:gd name="connsiteX2504" fmla="*/ 4209912 w 5848742"/>
              <a:gd name="connsiteY2504" fmla="*/ 4883330 h 6858002"/>
              <a:gd name="connsiteX2505" fmla="*/ 4257075 w 5848742"/>
              <a:gd name="connsiteY2505" fmla="*/ 4896542 h 6858002"/>
              <a:gd name="connsiteX2506" fmla="*/ 4278112 w 5848742"/>
              <a:gd name="connsiteY2506" fmla="*/ 4896930 h 6858002"/>
              <a:gd name="connsiteX2507" fmla="*/ 4272844 w 5848742"/>
              <a:gd name="connsiteY2507" fmla="*/ 4895153 h 6858002"/>
              <a:gd name="connsiteX2508" fmla="*/ 4287694 w 5848742"/>
              <a:gd name="connsiteY2508" fmla="*/ 4897109 h 6858002"/>
              <a:gd name="connsiteX2509" fmla="*/ 4306956 w 5848742"/>
              <a:gd name="connsiteY2509" fmla="*/ 4897465 h 6858002"/>
              <a:gd name="connsiteX2510" fmla="*/ 4354417 w 5848742"/>
              <a:gd name="connsiteY2510" fmla="*/ 4899166 h 6858002"/>
              <a:gd name="connsiteX2511" fmla="*/ 4432496 w 5848742"/>
              <a:gd name="connsiteY2511" fmla="*/ 4905007 h 6858002"/>
              <a:gd name="connsiteX2512" fmla="*/ 4440092 w 5848742"/>
              <a:gd name="connsiteY2512" fmla="*/ 4910568 h 6858002"/>
              <a:gd name="connsiteX2513" fmla="*/ 4463314 w 5848742"/>
              <a:gd name="connsiteY2513" fmla="*/ 4924519 h 6858002"/>
              <a:gd name="connsiteX2514" fmla="*/ 4438186 w 5848742"/>
              <a:gd name="connsiteY2514" fmla="*/ 4923449 h 6858002"/>
              <a:gd name="connsiteX2515" fmla="*/ 4353544 w 5848742"/>
              <a:gd name="connsiteY2515" fmla="*/ 4919301 h 6858002"/>
              <a:gd name="connsiteX2516" fmla="*/ 4373193 w 5848742"/>
              <a:gd name="connsiteY2516" fmla="*/ 4922583 h 6858002"/>
              <a:gd name="connsiteX2517" fmla="*/ 4436173 w 5848742"/>
              <a:gd name="connsiteY2517" fmla="*/ 4929231 h 6858002"/>
              <a:gd name="connsiteX2518" fmla="*/ 4261493 w 5848742"/>
              <a:gd name="connsiteY2518" fmla="*/ 4937585 h 6858002"/>
              <a:gd name="connsiteX2519" fmla="*/ 4334982 w 5848742"/>
              <a:gd name="connsiteY2519" fmla="*/ 4982850 h 6858002"/>
              <a:gd name="connsiteX2520" fmla="*/ 4273410 w 5848742"/>
              <a:gd name="connsiteY2520" fmla="*/ 4979553 h 6858002"/>
              <a:gd name="connsiteX2521" fmla="*/ 4246309 w 5848742"/>
              <a:gd name="connsiteY2521" fmla="*/ 4975701 h 6858002"/>
              <a:gd name="connsiteX2522" fmla="*/ 4249786 w 5848742"/>
              <a:gd name="connsiteY2522" fmla="*/ 4977167 h 6858002"/>
              <a:gd name="connsiteX2523" fmla="*/ 4306330 w 5848742"/>
              <a:gd name="connsiteY2523" fmla="*/ 5011512 h 6858002"/>
              <a:gd name="connsiteX2524" fmla="*/ 4210080 w 5848742"/>
              <a:gd name="connsiteY2524" fmla="*/ 4981906 h 6858002"/>
              <a:gd name="connsiteX2525" fmla="*/ 4129544 w 5848742"/>
              <a:gd name="connsiteY2525" fmla="*/ 4968963 h 6858002"/>
              <a:gd name="connsiteX2526" fmla="*/ 4129982 w 5848742"/>
              <a:gd name="connsiteY2526" fmla="*/ 4969070 h 6858002"/>
              <a:gd name="connsiteX2527" fmla="*/ 4243349 w 5848742"/>
              <a:gd name="connsiteY2527" fmla="*/ 4994037 h 6858002"/>
              <a:gd name="connsiteX2528" fmla="*/ 4221597 w 5848742"/>
              <a:gd name="connsiteY2528" fmla="*/ 4998472 h 6858002"/>
              <a:gd name="connsiteX2529" fmla="*/ 4212205 w 5848742"/>
              <a:gd name="connsiteY2529" fmla="*/ 4999716 h 6858002"/>
              <a:gd name="connsiteX2530" fmla="*/ 4092998 w 5848742"/>
              <a:gd name="connsiteY2530" fmla="*/ 4962636 h 6858002"/>
              <a:gd name="connsiteX2531" fmla="*/ 4035715 w 5848742"/>
              <a:gd name="connsiteY2531" fmla="*/ 4944822 h 6858002"/>
              <a:gd name="connsiteX2532" fmla="*/ 4028929 w 5848742"/>
              <a:gd name="connsiteY2532" fmla="*/ 4938431 h 6858002"/>
              <a:gd name="connsiteX2533" fmla="*/ 4027781 w 5848742"/>
              <a:gd name="connsiteY2533" fmla="*/ 4938299 h 6858002"/>
              <a:gd name="connsiteX2534" fmla="*/ 4025091 w 5848742"/>
              <a:gd name="connsiteY2534" fmla="*/ 4942515 h 6858002"/>
              <a:gd name="connsiteX2535" fmla="*/ 4035715 w 5848742"/>
              <a:gd name="connsiteY2535" fmla="*/ 4944822 h 6858002"/>
              <a:gd name="connsiteX2536" fmla="*/ 4097428 w 5848742"/>
              <a:gd name="connsiteY2536" fmla="*/ 4972778 h 6858002"/>
              <a:gd name="connsiteX2537" fmla="*/ 4113730 w 5848742"/>
              <a:gd name="connsiteY2537" fmla="*/ 4976106 h 6858002"/>
              <a:gd name="connsiteX2538" fmla="*/ 4139985 w 5848742"/>
              <a:gd name="connsiteY2538" fmla="*/ 4988442 h 6858002"/>
              <a:gd name="connsiteX2539" fmla="*/ 4141731 w 5848742"/>
              <a:gd name="connsiteY2539" fmla="*/ 4991199 h 6858002"/>
              <a:gd name="connsiteX2540" fmla="*/ 4182915 w 5848742"/>
              <a:gd name="connsiteY2540" fmla="*/ 5005861 h 6858002"/>
              <a:gd name="connsiteX2541" fmla="*/ 4176218 w 5848742"/>
              <a:gd name="connsiteY2541" fmla="*/ 5010408 h 6858002"/>
              <a:gd name="connsiteX2542" fmla="*/ 4191051 w 5848742"/>
              <a:gd name="connsiteY2542" fmla="*/ 5015979 h 6858002"/>
              <a:gd name="connsiteX2543" fmla="*/ 4205563 w 5848742"/>
              <a:gd name="connsiteY2543" fmla="*/ 5019046 h 6858002"/>
              <a:gd name="connsiteX2544" fmla="*/ 4222324 w 5848742"/>
              <a:gd name="connsiteY2544" fmla="*/ 5018353 h 6858002"/>
              <a:gd name="connsiteX2545" fmla="*/ 4284908 w 5848742"/>
              <a:gd name="connsiteY2545" fmla="*/ 5026138 h 6858002"/>
              <a:gd name="connsiteX2546" fmla="*/ 4268509 w 5848742"/>
              <a:gd name="connsiteY2546" fmla="*/ 5029474 h 6858002"/>
              <a:gd name="connsiteX2547" fmla="*/ 4257647 w 5848742"/>
              <a:gd name="connsiteY2547" fmla="*/ 5032568 h 6858002"/>
              <a:gd name="connsiteX2548" fmla="*/ 4305104 w 5848742"/>
              <a:gd name="connsiteY2548" fmla="*/ 5049577 h 6858002"/>
              <a:gd name="connsiteX2549" fmla="*/ 4393646 w 5848742"/>
              <a:gd name="connsiteY2549" fmla="*/ 5090374 h 6858002"/>
              <a:gd name="connsiteX2550" fmla="*/ 4279448 w 5848742"/>
              <a:gd name="connsiteY2550" fmla="*/ 5058765 h 6858002"/>
              <a:gd name="connsiteX2551" fmla="*/ 4215780 w 5848742"/>
              <a:gd name="connsiteY2551" fmla="*/ 5037385 h 6858002"/>
              <a:gd name="connsiteX2552" fmla="*/ 4212070 w 5848742"/>
              <a:gd name="connsiteY2552" fmla="*/ 5037065 h 6858002"/>
              <a:gd name="connsiteX2553" fmla="*/ 4214099 w 5848742"/>
              <a:gd name="connsiteY2553" fmla="*/ 5036821 h 6858002"/>
              <a:gd name="connsiteX2554" fmla="*/ 4205474 w 5848742"/>
              <a:gd name="connsiteY2554" fmla="*/ 5033924 h 6858002"/>
              <a:gd name="connsiteX2555" fmla="*/ 4204925 w 5848742"/>
              <a:gd name="connsiteY2555" fmla="*/ 5033932 h 6858002"/>
              <a:gd name="connsiteX2556" fmla="*/ 4200326 w 5848742"/>
              <a:gd name="connsiteY2556" fmla="*/ 5039545 h 6858002"/>
              <a:gd name="connsiteX2557" fmla="*/ 4211162 w 5848742"/>
              <a:gd name="connsiteY2557" fmla="*/ 5041411 h 6858002"/>
              <a:gd name="connsiteX2558" fmla="*/ 4251012 w 5848742"/>
              <a:gd name="connsiteY2558" fmla="*/ 5054754 h 6858002"/>
              <a:gd name="connsiteX2559" fmla="*/ 4263347 w 5848742"/>
              <a:gd name="connsiteY2559" fmla="*/ 5066478 h 6858002"/>
              <a:gd name="connsiteX2560" fmla="*/ 4266471 w 5848742"/>
              <a:gd name="connsiteY2560" fmla="*/ 5072414 h 6858002"/>
              <a:gd name="connsiteX2561" fmla="*/ 4402152 w 5848742"/>
              <a:gd name="connsiteY2561" fmla="*/ 5120984 h 6858002"/>
              <a:gd name="connsiteX2562" fmla="*/ 4497426 w 5848742"/>
              <a:gd name="connsiteY2562" fmla="*/ 5126243 h 6858002"/>
              <a:gd name="connsiteX2563" fmla="*/ 4513361 w 5848742"/>
              <a:gd name="connsiteY2563" fmla="*/ 5134911 h 6858002"/>
              <a:gd name="connsiteX2564" fmla="*/ 4551854 w 5848742"/>
              <a:gd name="connsiteY2564" fmla="*/ 5152958 h 6858002"/>
              <a:gd name="connsiteX2565" fmla="*/ 4470607 w 5848742"/>
              <a:gd name="connsiteY2565" fmla="*/ 5153952 h 6858002"/>
              <a:gd name="connsiteX2566" fmla="*/ 4433263 w 5848742"/>
              <a:gd name="connsiteY2566" fmla="*/ 5143189 h 6858002"/>
              <a:gd name="connsiteX2567" fmla="*/ 4426073 w 5848742"/>
              <a:gd name="connsiteY2567" fmla="*/ 5144966 h 6858002"/>
              <a:gd name="connsiteX2568" fmla="*/ 4458219 w 5848742"/>
              <a:gd name="connsiteY2568" fmla="*/ 5155777 h 6858002"/>
              <a:gd name="connsiteX2569" fmla="*/ 4470607 w 5848742"/>
              <a:gd name="connsiteY2569" fmla="*/ 5153952 h 6858002"/>
              <a:gd name="connsiteX2570" fmla="*/ 4548345 w 5848742"/>
              <a:gd name="connsiteY2570" fmla="*/ 5164601 h 6858002"/>
              <a:gd name="connsiteX2571" fmla="*/ 4542013 w 5848742"/>
              <a:gd name="connsiteY2571" fmla="*/ 5182525 h 6858002"/>
              <a:gd name="connsiteX2572" fmla="*/ 4532847 w 5848742"/>
              <a:gd name="connsiteY2572" fmla="*/ 5173611 h 6858002"/>
              <a:gd name="connsiteX2573" fmla="*/ 4532832 w 5848742"/>
              <a:gd name="connsiteY2573" fmla="*/ 5181018 h 6858002"/>
              <a:gd name="connsiteX2574" fmla="*/ 4540478 w 5848742"/>
              <a:gd name="connsiteY2574" fmla="*/ 5183623 h 6858002"/>
              <a:gd name="connsiteX2575" fmla="*/ 4542013 w 5848742"/>
              <a:gd name="connsiteY2575" fmla="*/ 5182525 h 6858002"/>
              <a:gd name="connsiteX2576" fmla="*/ 4567465 w 5848742"/>
              <a:gd name="connsiteY2576" fmla="*/ 5192212 h 6858002"/>
              <a:gd name="connsiteX2577" fmla="*/ 4563341 w 5848742"/>
              <a:gd name="connsiteY2577" fmla="*/ 5192143 h 6858002"/>
              <a:gd name="connsiteX2578" fmla="*/ 4613589 w 5848742"/>
              <a:gd name="connsiteY2578" fmla="*/ 5214484 h 6858002"/>
              <a:gd name="connsiteX2579" fmla="*/ 4548614 w 5848742"/>
              <a:gd name="connsiteY2579" fmla="*/ 5199547 h 6858002"/>
              <a:gd name="connsiteX2580" fmla="*/ 4519592 w 5848742"/>
              <a:gd name="connsiteY2580" fmla="*/ 5191421 h 6858002"/>
              <a:gd name="connsiteX2581" fmla="*/ 4491121 w 5848742"/>
              <a:gd name="connsiteY2581" fmla="*/ 5190952 h 6858002"/>
              <a:gd name="connsiteX2582" fmla="*/ 4467680 w 5848742"/>
              <a:gd name="connsiteY2582" fmla="*/ 5186871 h 6858002"/>
              <a:gd name="connsiteX2583" fmla="*/ 4457148 w 5848742"/>
              <a:gd name="connsiteY2583" fmla="*/ 5182313 h 6858002"/>
              <a:gd name="connsiteX2584" fmla="*/ 4458223 w 5848742"/>
              <a:gd name="connsiteY2584" fmla="*/ 5190409 h 6858002"/>
              <a:gd name="connsiteX2585" fmla="*/ 4356076 w 5848742"/>
              <a:gd name="connsiteY2585" fmla="*/ 5188723 h 6858002"/>
              <a:gd name="connsiteX2586" fmla="*/ 4335620 w 5848742"/>
              <a:gd name="connsiteY2586" fmla="*/ 5182090 h 6858002"/>
              <a:gd name="connsiteX2587" fmla="*/ 4341898 w 5848742"/>
              <a:gd name="connsiteY2587" fmla="*/ 5193232 h 6858002"/>
              <a:gd name="connsiteX2588" fmla="*/ 4342240 w 5848742"/>
              <a:gd name="connsiteY2588" fmla="*/ 5195006 h 6858002"/>
              <a:gd name="connsiteX2589" fmla="*/ 4364509 w 5848742"/>
              <a:gd name="connsiteY2589" fmla="*/ 5200241 h 6858002"/>
              <a:gd name="connsiteX2590" fmla="*/ 4459733 w 5848742"/>
              <a:gd name="connsiteY2590" fmla="*/ 5239778 h 6858002"/>
              <a:gd name="connsiteX2591" fmla="*/ 4435453 w 5848742"/>
              <a:gd name="connsiteY2591" fmla="*/ 5240374 h 6858002"/>
              <a:gd name="connsiteX2592" fmla="*/ 4444590 w 5848742"/>
              <a:gd name="connsiteY2592" fmla="*/ 5268448 h 6858002"/>
              <a:gd name="connsiteX2593" fmla="*/ 4251493 w 5848742"/>
              <a:gd name="connsiteY2593" fmla="*/ 5216605 h 6858002"/>
              <a:gd name="connsiteX2594" fmla="*/ 4378143 w 5848742"/>
              <a:gd name="connsiteY2594" fmla="*/ 5275726 h 6858002"/>
              <a:gd name="connsiteX2595" fmla="*/ 4383648 w 5848742"/>
              <a:gd name="connsiteY2595" fmla="*/ 5278055 h 6858002"/>
              <a:gd name="connsiteX2596" fmla="*/ 4290560 w 5848742"/>
              <a:gd name="connsiteY2596" fmla="*/ 5275515 h 6858002"/>
              <a:gd name="connsiteX2597" fmla="*/ 4412961 w 5848742"/>
              <a:gd name="connsiteY2597" fmla="*/ 5291308 h 6858002"/>
              <a:gd name="connsiteX2598" fmla="*/ 4430173 w 5848742"/>
              <a:gd name="connsiteY2598" fmla="*/ 5306156 h 6858002"/>
              <a:gd name="connsiteX2599" fmla="*/ 4381724 w 5848742"/>
              <a:gd name="connsiteY2599" fmla="*/ 5297163 h 6858002"/>
              <a:gd name="connsiteX2600" fmla="*/ 4418179 w 5848742"/>
              <a:gd name="connsiteY2600" fmla="*/ 5313869 h 6858002"/>
              <a:gd name="connsiteX2601" fmla="*/ 4528766 w 5848742"/>
              <a:gd name="connsiteY2601" fmla="*/ 5332051 h 6858002"/>
              <a:gd name="connsiteX2602" fmla="*/ 4664885 w 5848742"/>
              <a:gd name="connsiteY2602" fmla="*/ 5338704 h 6858002"/>
              <a:gd name="connsiteX2603" fmla="*/ 4705005 w 5848742"/>
              <a:gd name="connsiteY2603" fmla="*/ 5344826 h 6858002"/>
              <a:gd name="connsiteX2604" fmla="*/ 4709262 w 5848742"/>
              <a:gd name="connsiteY2604" fmla="*/ 5347232 h 6858002"/>
              <a:gd name="connsiteX2605" fmla="*/ 4716832 w 5848742"/>
              <a:gd name="connsiteY2605" fmla="*/ 5353705 h 6858002"/>
              <a:gd name="connsiteX2606" fmla="*/ 4602516 w 5848742"/>
              <a:gd name="connsiteY2606" fmla="*/ 5350078 h 6858002"/>
              <a:gd name="connsiteX2607" fmla="*/ 4517061 w 5848742"/>
              <a:gd name="connsiteY2607" fmla="*/ 5344470 h 6858002"/>
              <a:gd name="connsiteX2608" fmla="*/ 4504593 w 5848742"/>
              <a:gd name="connsiteY2608" fmla="*/ 5344127 h 6858002"/>
              <a:gd name="connsiteX2609" fmla="*/ 4422833 w 5848742"/>
              <a:gd name="connsiteY2609" fmla="*/ 5316001 h 6858002"/>
              <a:gd name="connsiteX2610" fmla="*/ 4474753 w 5848742"/>
              <a:gd name="connsiteY2610" fmla="*/ 5339796 h 6858002"/>
              <a:gd name="connsiteX2611" fmla="*/ 4755336 w 5848742"/>
              <a:gd name="connsiteY2611" fmla="*/ 5443038 h 6858002"/>
              <a:gd name="connsiteX2612" fmla="*/ 4776467 w 5848742"/>
              <a:gd name="connsiteY2612" fmla="*/ 5452369 h 6858002"/>
              <a:gd name="connsiteX2613" fmla="*/ 4775121 w 5848742"/>
              <a:gd name="connsiteY2613" fmla="*/ 5452408 h 6858002"/>
              <a:gd name="connsiteX2614" fmla="*/ 4654517 w 5848742"/>
              <a:gd name="connsiteY2614" fmla="*/ 5444064 h 6858002"/>
              <a:gd name="connsiteX2615" fmla="*/ 4723505 w 5848742"/>
              <a:gd name="connsiteY2615" fmla="*/ 5458149 h 6858002"/>
              <a:gd name="connsiteX2616" fmla="*/ 4781321 w 5848742"/>
              <a:gd name="connsiteY2616" fmla="*/ 5462631 h 6858002"/>
              <a:gd name="connsiteX2617" fmla="*/ 4806507 w 5848742"/>
              <a:gd name="connsiteY2617" fmla="*/ 5465639 h 6858002"/>
              <a:gd name="connsiteX2618" fmla="*/ 4884014 w 5848742"/>
              <a:gd name="connsiteY2618" fmla="*/ 5499876 h 6858002"/>
              <a:gd name="connsiteX2619" fmla="*/ 4880390 w 5848742"/>
              <a:gd name="connsiteY2619" fmla="*/ 5505599 h 6858002"/>
              <a:gd name="connsiteX2620" fmla="*/ 4889905 w 5848742"/>
              <a:gd name="connsiteY2620" fmla="*/ 5505829 h 6858002"/>
              <a:gd name="connsiteX2621" fmla="*/ 4908976 w 5848742"/>
              <a:gd name="connsiteY2621" fmla="*/ 5510903 h 6858002"/>
              <a:gd name="connsiteX2622" fmla="*/ 4966906 w 5848742"/>
              <a:gd name="connsiteY2622" fmla="*/ 5536492 h 6858002"/>
              <a:gd name="connsiteX2623" fmla="*/ 4944373 w 5848742"/>
              <a:gd name="connsiteY2623" fmla="*/ 5534943 h 6858002"/>
              <a:gd name="connsiteX2624" fmla="*/ 4934373 w 5848742"/>
              <a:gd name="connsiteY2624" fmla="*/ 5538468 h 6858002"/>
              <a:gd name="connsiteX2625" fmla="*/ 4944373 w 5848742"/>
              <a:gd name="connsiteY2625" fmla="*/ 5534943 h 6858002"/>
              <a:gd name="connsiteX2626" fmla="*/ 4942911 w 5848742"/>
              <a:gd name="connsiteY2626" fmla="*/ 5550640 h 6858002"/>
              <a:gd name="connsiteX2627" fmla="*/ 4880666 w 5848742"/>
              <a:gd name="connsiteY2627" fmla="*/ 5531635 h 6858002"/>
              <a:gd name="connsiteX2628" fmla="*/ 4829588 w 5848742"/>
              <a:gd name="connsiteY2628" fmla="*/ 5511387 h 6858002"/>
              <a:gd name="connsiteX2629" fmla="*/ 4880666 w 5848742"/>
              <a:gd name="connsiteY2629" fmla="*/ 5531635 h 6858002"/>
              <a:gd name="connsiteX2630" fmla="*/ 4941507 w 5848742"/>
              <a:gd name="connsiteY2630" fmla="*/ 5560628 h 6858002"/>
              <a:gd name="connsiteX2631" fmla="*/ 4906245 w 5848742"/>
              <a:gd name="connsiteY2631" fmla="*/ 5560838 h 6858002"/>
              <a:gd name="connsiteX2632" fmla="*/ 4891231 w 5848742"/>
              <a:gd name="connsiteY2632" fmla="*/ 5561826 h 6858002"/>
              <a:gd name="connsiteX2633" fmla="*/ 4692839 w 5848742"/>
              <a:gd name="connsiteY2633" fmla="*/ 5483202 h 6858002"/>
              <a:gd name="connsiteX2634" fmla="*/ 4297224 w 5848742"/>
              <a:gd name="connsiteY2634" fmla="*/ 5349047 h 6858002"/>
              <a:gd name="connsiteX2635" fmla="*/ 4264585 w 5848742"/>
              <a:gd name="connsiteY2635" fmla="*/ 5337293 h 6858002"/>
              <a:gd name="connsiteX2636" fmla="*/ 4257624 w 5848742"/>
              <a:gd name="connsiteY2636" fmla="*/ 5334603 h 6858002"/>
              <a:gd name="connsiteX2637" fmla="*/ 4231918 w 5848742"/>
              <a:gd name="connsiteY2637" fmla="*/ 5332774 h 6858002"/>
              <a:gd name="connsiteX2638" fmla="*/ 4195362 w 5848742"/>
              <a:gd name="connsiteY2638" fmla="*/ 5331591 h 6858002"/>
              <a:gd name="connsiteX2639" fmla="*/ 4243470 w 5848742"/>
              <a:gd name="connsiteY2639" fmla="*/ 5348529 h 6858002"/>
              <a:gd name="connsiteX2640" fmla="*/ 4300609 w 5848742"/>
              <a:gd name="connsiteY2640" fmla="*/ 5364139 h 6858002"/>
              <a:gd name="connsiteX2641" fmla="*/ 4333125 w 5848742"/>
              <a:gd name="connsiteY2641" fmla="*/ 5364873 h 6858002"/>
              <a:gd name="connsiteX2642" fmla="*/ 4361428 w 5848742"/>
              <a:gd name="connsiteY2642" fmla="*/ 5382024 h 6858002"/>
              <a:gd name="connsiteX2643" fmla="*/ 4358398 w 5848742"/>
              <a:gd name="connsiteY2643" fmla="*/ 5380371 h 6858002"/>
              <a:gd name="connsiteX2644" fmla="*/ 4349392 w 5848742"/>
              <a:gd name="connsiteY2644" fmla="*/ 5380413 h 6858002"/>
              <a:gd name="connsiteX2645" fmla="*/ 4356742 w 5848742"/>
              <a:gd name="connsiteY2645" fmla="*/ 5383113 h 6858002"/>
              <a:gd name="connsiteX2646" fmla="*/ 4476017 w 5848742"/>
              <a:gd name="connsiteY2646" fmla="*/ 5428404 h 6858002"/>
              <a:gd name="connsiteX2647" fmla="*/ 4490188 w 5848742"/>
              <a:gd name="connsiteY2647" fmla="*/ 5449563 h 6858002"/>
              <a:gd name="connsiteX2648" fmla="*/ 4622936 w 5848742"/>
              <a:gd name="connsiteY2648" fmla="*/ 5501759 h 6858002"/>
              <a:gd name="connsiteX2649" fmla="*/ 4638873 w 5848742"/>
              <a:gd name="connsiteY2649" fmla="*/ 5529664 h 6858002"/>
              <a:gd name="connsiteX2650" fmla="*/ 4646741 w 5848742"/>
              <a:gd name="connsiteY2650" fmla="*/ 5533432 h 6858002"/>
              <a:gd name="connsiteX2651" fmla="*/ 4654368 w 5848742"/>
              <a:gd name="connsiteY2651" fmla="*/ 5534987 h 6858002"/>
              <a:gd name="connsiteX2652" fmla="*/ 4664945 w 5848742"/>
              <a:gd name="connsiteY2652" fmla="*/ 5540563 h 6858002"/>
              <a:gd name="connsiteX2653" fmla="*/ 4665504 w 5848742"/>
              <a:gd name="connsiteY2653" fmla="*/ 5542875 h 6858002"/>
              <a:gd name="connsiteX2654" fmla="*/ 4670702 w 5848742"/>
              <a:gd name="connsiteY2654" fmla="*/ 5543594 h 6858002"/>
              <a:gd name="connsiteX2655" fmla="*/ 4664945 w 5848742"/>
              <a:gd name="connsiteY2655" fmla="*/ 5540563 h 6858002"/>
              <a:gd name="connsiteX2656" fmla="*/ 4664081 w 5848742"/>
              <a:gd name="connsiteY2656" fmla="*/ 5536966 h 6858002"/>
              <a:gd name="connsiteX2657" fmla="*/ 4696395 w 5848742"/>
              <a:gd name="connsiteY2657" fmla="*/ 5563338 h 6858002"/>
              <a:gd name="connsiteX2658" fmla="*/ 4557820 w 5848742"/>
              <a:gd name="connsiteY2658" fmla="*/ 5511287 h 6858002"/>
              <a:gd name="connsiteX2659" fmla="*/ 4528504 w 5848742"/>
              <a:gd name="connsiteY2659" fmla="*/ 5518798 h 6858002"/>
              <a:gd name="connsiteX2660" fmla="*/ 4398140 w 5848742"/>
              <a:gd name="connsiteY2660" fmla="*/ 5486917 h 6858002"/>
              <a:gd name="connsiteX2661" fmla="*/ 4384988 w 5848742"/>
              <a:gd name="connsiteY2661" fmla="*/ 5482276 h 6858002"/>
              <a:gd name="connsiteX2662" fmla="*/ 4373135 w 5848742"/>
              <a:gd name="connsiteY2662" fmla="*/ 5477948 h 6858002"/>
              <a:gd name="connsiteX2663" fmla="*/ 4366007 w 5848742"/>
              <a:gd name="connsiteY2663" fmla="*/ 5478627 h 6858002"/>
              <a:gd name="connsiteX2664" fmla="*/ 4346429 w 5848742"/>
              <a:gd name="connsiteY2664" fmla="*/ 5478031 h 6858002"/>
              <a:gd name="connsiteX2665" fmla="*/ 4303494 w 5848742"/>
              <a:gd name="connsiteY2665" fmla="*/ 5476679 h 6858002"/>
              <a:gd name="connsiteX2666" fmla="*/ 4321237 w 5848742"/>
              <a:gd name="connsiteY2666" fmla="*/ 5484836 h 6858002"/>
              <a:gd name="connsiteX2667" fmla="*/ 4311094 w 5848742"/>
              <a:gd name="connsiteY2667" fmla="*/ 5506463 h 6858002"/>
              <a:gd name="connsiteX2668" fmla="*/ 4340472 w 5848742"/>
              <a:gd name="connsiteY2668" fmla="*/ 5517785 h 6858002"/>
              <a:gd name="connsiteX2669" fmla="*/ 4349571 w 5848742"/>
              <a:gd name="connsiteY2669" fmla="*/ 5521102 h 6858002"/>
              <a:gd name="connsiteX2670" fmla="*/ 4358848 w 5848742"/>
              <a:gd name="connsiteY2670" fmla="*/ 5522403 h 6858002"/>
              <a:gd name="connsiteX2671" fmla="*/ 4422522 w 5848742"/>
              <a:gd name="connsiteY2671" fmla="*/ 5535170 h 6858002"/>
              <a:gd name="connsiteX2672" fmla="*/ 4435711 w 5848742"/>
              <a:gd name="connsiteY2672" fmla="*/ 5539848 h 6858002"/>
              <a:gd name="connsiteX2673" fmla="*/ 4441189 w 5848742"/>
              <a:gd name="connsiteY2673" fmla="*/ 5544399 h 6858002"/>
              <a:gd name="connsiteX2674" fmla="*/ 4428999 w 5848742"/>
              <a:gd name="connsiteY2674" fmla="*/ 5549760 h 6858002"/>
              <a:gd name="connsiteX2675" fmla="*/ 4423566 w 5848742"/>
              <a:gd name="connsiteY2675" fmla="*/ 5550065 h 6858002"/>
              <a:gd name="connsiteX2676" fmla="*/ 4441981 w 5848742"/>
              <a:gd name="connsiteY2676" fmla="*/ 5557573 h 6858002"/>
              <a:gd name="connsiteX2677" fmla="*/ 4486430 w 5848742"/>
              <a:gd name="connsiteY2677" fmla="*/ 5575298 h 6858002"/>
              <a:gd name="connsiteX2678" fmla="*/ 4776126 w 5848742"/>
              <a:gd name="connsiteY2678" fmla="*/ 5693949 h 6858002"/>
              <a:gd name="connsiteX2679" fmla="*/ 4795421 w 5848742"/>
              <a:gd name="connsiteY2679" fmla="*/ 5701878 h 6858002"/>
              <a:gd name="connsiteX2680" fmla="*/ 4773085 w 5848742"/>
              <a:gd name="connsiteY2680" fmla="*/ 5704312 h 6858002"/>
              <a:gd name="connsiteX2681" fmla="*/ 4765431 w 5848742"/>
              <a:gd name="connsiteY2681" fmla="*/ 5705861 h 6858002"/>
              <a:gd name="connsiteX2682" fmla="*/ 4704601 w 5848742"/>
              <a:gd name="connsiteY2682" fmla="*/ 5683116 h 6858002"/>
              <a:gd name="connsiteX2683" fmla="*/ 4546645 w 5848742"/>
              <a:gd name="connsiteY2683" fmla="*/ 5623621 h 6858002"/>
              <a:gd name="connsiteX2684" fmla="*/ 4519848 w 5848742"/>
              <a:gd name="connsiteY2684" fmla="*/ 5652577 h 6858002"/>
              <a:gd name="connsiteX2685" fmla="*/ 4445460 w 5848742"/>
              <a:gd name="connsiteY2685" fmla="*/ 5632901 h 6858002"/>
              <a:gd name="connsiteX2686" fmla="*/ 4371028 w 5848742"/>
              <a:gd name="connsiteY2686" fmla="*/ 5621150 h 6858002"/>
              <a:gd name="connsiteX2687" fmla="*/ 4132855 w 5848742"/>
              <a:gd name="connsiteY2687" fmla="*/ 5542119 h 6858002"/>
              <a:gd name="connsiteX2688" fmla="*/ 4057675 w 5848742"/>
              <a:gd name="connsiteY2688" fmla="*/ 5515674 h 6858002"/>
              <a:gd name="connsiteX2689" fmla="*/ 4059720 w 5848742"/>
              <a:gd name="connsiteY2689" fmla="*/ 5519717 h 6858002"/>
              <a:gd name="connsiteX2690" fmla="*/ 4067980 w 5848742"/>
              <a:gd name="connsiteY2690" fmla="*/ 5524947 h 6858002"/>
              <a:gd name="connsiteX2691" fmla="*/ 4122920 w 5848742"/>
              <a:gd name="connsiteY2691" fmla="*/ 5545542 h 6858002"/>
              <a:gd name="connsiteX2692" fmla="*/ 4128824 w 5848742"/>
              <a:gd name="connsiteY2692" fmla="*/ 5548135 h 6858002"/>
              <a:gd name="connsiteX2693" fmla="*/ 4219947 w 5848742"/>
              <a:gd name="connsiteY2693" fmla="*/ 5572518 h 6858002"/>
              <a:gd name="connsiteX2694" fmla="*/ 4310062 w 5848742"/>
              <a:gd name="connsiteY2694" fmla="*/ 5607937 h 6858002"/>
              <a:gd name="connsiteX2695" fmla="*/ 4330853 w 5848742"/>
              <a:gd name="connsiteY2695" fmla="*/ 5635722 h 6858002"/>
              <a:gd name="connsiteX2696" fmla="*/ 4400208 w 5848742"/>
              <a:gd name="connsiteY2696" fmla="*/ 5662312 h 6858002"/>
              <a:gd name="connsiteX2697" fmla="*/ 4447049 w 5848742"/>
              <a:gd name="connsiteY2697" fmla="*/ 5696250 h 6858002"/>
              <a:gd name="connsiteX2698" fmla="*/ 4345996 w 5848742"/>
              <a:gd name="connsiteY2698" fmla="*/ 5656855 h 6858002"/>
              <a:gd name="connsiteX2699" fmla="*/ 4303260 w 5848742"/>
              <a:gd name="connsiteY2699" fmla="*/ 5657909 h 6858002"/>
              <a:gd name="connsiteX2700" fmla="*/ 4264809 w 5848742"/>
              <a:gd name="connsiteY2700" fmla="*/ 5637350 h 6858002"/>
              <a:gd name="connsiteX2701" fmla="*/ 4248977 w 5848742"/>
              <a:gd name="connsiteY2701" fmla="*/ 5637738 h 6858002"/>
              <a:gd name="connsiteX2702" fmla="*/ 4253203 w 5848742"/>
              <a:gd name="connsiteY2702" fmla="*/ 5646866 h 6858002"/>
              <a:gd name="connsiteX2703" fmla="*/ 4234865 w 5848742"/>
              <a:gd name="connsiteY2703" fmla="*/ 5638912 h 6858002"/>
              <a:gd name="connsiteX2704" fmla="*/ 4238541 w 5848742"/>
              <a:gd name="connsiteY2704" fmla="*/ 5637995 h 6858002"/>
              <a:gd name="connsiteX2705" fmla="*/ 4234437 w 5848742"/>
              <a:gd name="connsiteY2705" fmla="*/ 5638096 h 6858002"/>
              <a:gd name="connsiteX2706" fmla="*/ 4234865 w 5848742"/>
              <a:gd name="connsiteY2706" fmla="*/ 5638912 h 6858002"/>
              <a:gd name="connsiteX2707" fmla="*/ 4230369 w 5848742"/>
              <a:gd name="connsiteY2707" fmla="*/ 5638244 h 6858002"/>
              <a:gd name="connsiteX2708" fmla="*/ 4230345 w 5848742"/>
              <a:gd name="connsiteY2708" fmla="*/ 5638197 h 6858002"/>
              <a:gd name="connsiteX2709" fmla="*/ 4223045 w 5848742"/>
              <a:gd name="connsiteY2709" fmla="*/ 5638377 h 6858002"/>
              <a:gd name="connsiteX2710" fmla="*/ 4115989 w 5848742"/>
              <a:gd name="connsiteY2710" fmla="*/ 5605921 h 6858002"/>
              <a:gd name="connsiteX2711" fmla="*/ 4042532 w 5848742"/>
              <a:gd name="connsiteY2711" fmla="*/ 5594149 h 6858002"/>
              <a:gd name="connsiteX2712" fmla="*/ 4268914 w 5848742"/>
              <a:gd name="connsiteY2712" fmla="*/ 5672336 h 6858002"/>
              <a:gd name="connsiteX2713" fmla="*/ 4363891 w 5848742"/>
              <a:gd name="connsiteY2713" fmla="*/ 5709756 h 6858002"/>
              <a:gd name="connsiteX2714" fmla="*/ 4387589 w 5848742"/>
              <a:gd name="connsiteY2714" fmla="*/ 5720096 h 6858002"/>
              <a:gd name="connsiteX2715" fmla="*/ 4382232 w 5848742"/>
              <a:gd name="connsiteY2715" fmla="*/ 5719620 h 6858002"/>
              <a:gd name="connsiteX2716" fmla="*/ 4337806 w 5848742"/>
              <a:gd name="connsiteY2716" fmla="*/ 5715837 h 6858002"/>
              <a:gd name="connsiteX2717" fmla="*/ 4316233 w 5848742"/>
              <a:gd name="connsiteY2717" fmla="*/ 5707927 h 6858002"/>
              <a:gd name="connsiteX2718" fmla="*/ 4327759 w 5848742"/>
              <a:gd name="connsiteY2718" fmla="*/ 5713932 h 6858002"/>
              <a:gd name="connsiteX2719" fmla="*/ 4363230 w 5848742"/>
              <a:gd name="connsiteY2719" fmla="*/ 5743974 h 6858002"/>
              <a:gd name="connsiteX2720" fmla="*/ 4417654 w 5848742"/>
              <a:gd name="connsiteY2720" fmla="*/ 5765616 h 6858002"/>
              <a:gd name="connsiteX2721" fmla="*/ 4444457 w 5848742"/>
              <a:gd name="connsiteY2721" fmla="*/ 5791677 h 6858002"/>
              <a:gd name="connsiteX2722" fmla="*/ 4288480 w 5848742"/>
              <a:gd name="connsiteY2722" fmla="*/ 5743722 h 6858002"/>
              <a:gd name="connsiteX2723" fmla="*/ 4275769 w 5848742"/>
              <a:gd name="connsiteY2723" fmla="*/ 5738744 h 6858002"/>
              <a:gd name="connsiteX2724" fmla="*/ 4275631 w 5848742"/>
              <a:gd name="connsiteY2724" fmla="*/ 5739231 h 6858002"/>
              <a:gd name="connsiteX2725" fmla="*/ 4238412 w 5848742"/>
              <a:gd name="connsiteY2725" fmla="*/ 5743010 h 6858002"/>
              <a:gd name="connsiteX2726" fmla="*/ 4214090 w 5848742"/>
              <a:gd name="connsiteY2726" fmla="*/ 5742764 h 6858002"/>
              <a:gd name="connsiteX2727" fmla="*/ 4240044 w 5848742"/>
              <a:gd name="connsiteY2727" fmla="*/ 5753008 h 6858002"/>
              <a:gd name="connsiteX2728" fmla="*/ 4285418 w 5848742"/>
              <a:gd name="connsiteY2728" fmla="*/ 5770376 h 6858002"/>
              <a:gd name="connsiteX2729" fmla="*/ 4293177 w 5848742"/>
              <a:gd name="connsiteY2729" fmla="*/ 5797676 h 6858002"/>
              <a:gd name="connsiteX2730" fmla="*/ 4319977 w 5848742"/>
              <a:gd name="connsiteY2730" fmla="*/ 5813858 h 6858002"/>
              <a:gd name="connsiteX2731" fmla="*/ 4185739 w 5848742"/>
              <a:gd name="connsiteY2731" fmla="*/ 5785395 h 6858002"/>
              <a:gd name="connsiteX2732" fmla="*/ 4186447 w 5848742"/>
              <a:gd name="connsiteY2732" fmla="*/ 5776205 h 6858002"/>
              <a:gd name="connsiteX2733" fmla="*/ 4288241 w 5848742"/>
              <a:gd name="connsiteY2733" fmla="*/ 5802753 h 6858002"/>
              <a:gd name="connsiteX2734" fmla="*/ 4196364 w 5848742"/>
              <a:gd name="connsiteY2734" fmla="*/ 5778464 h 6858002"/>
              <a:gd name="connsiteX2735" fmla="*/ 4167544 w 5848742"/>
              <a:gd name="connsiteY2735" fmla="*/ 5771043 h 6858002"/>
              <a:gd name="connsiteX2736" fmla="*/ 4131770 w 5848742"/>
              <a:gd name="connsiteY2736" fmla="*/ 5768731 h 6858002"/>
              <a:gd name="connsiteX2737" fmla="*/ 4148058 w 5848742"/>
              <a:gd name="connsiteY2737" fmla="*/ 5773915 h 6858002"/>
              <a:gd name="connsiteX2738" fmla="*/ 4185739 w 5848742"/>
              <a:gd name="connsiteY2738" fmla="*/ 5785395 h 6858002"/>
              <a:gd name="connsiteX2739" fmla="*/ 4187694 w 5848742"/>
              <a:gd name="connsiteY2739" fmla="*/ 5793158 h 6858002"/>
              <a:gd name="connsiteX2740" fmla="*/ 4146700 w 5848742"/>
              <a:gd name="connsiteY2740" fmla="*/ 5786608 h 6858002"/>
              <a:gd name="connsiteX2741" fmla="*/ 4090702 w 5848742"/>
              <a:gd name="connsiteY2741" fmla="*/ 5766075 h 6858002"/>
              <a:gd name="connsiteX2742" fmla="*/ 3966326 w 5848742"/>
              <a:gd name="connsiteY2742" fmla="*/ 5758032 h 6858002"/>
              <a:gd name="connsiteX2743" fmla="*/ 3743307 w 5848742"/>
              <a:gd name="connsiteY2743" fmla="*/ 5733117 h 6858002"/>
              <a:gd name="connsiteX2744" fmla="*/ 3689410 w 5848742"/>
              <a:gd name="connsiteY2744" fmla="*/ 5732397 h 6858002"/>
              <a:gd name="connsiteX2745" fmla="*/ 3719449 w 5848742"/>
              <a:gd name="connsiteY2745" fmla="*/ 5741527 h 6858002"/>
              <a:gd name="connsiteX2746" fmla="*/ 3923278 w 5848742"/>
              <a:gd name="connsiteY2746" fmla="*/ 5772430 h 6858002"/>
              <a:gd name="connsiteX2747" fmla="*/ 3978414 w 5848742"/>
              <a:gd name="connsiteY2747" fmla="*/ 5791398 h 6858002"/>
              <a:gd name="connsiteX2748" fmla="*/ 4157912 w 5848742"/>
              <a:gd name="connsiteY2748" fmla="*/ 5812193 h 6858002"/>
              <a:gd name="connsiteX2749" fmla="*/ 4055066 w 5848742"/>
              <a:gd name="connsiteY2749" fmla="*/ 5810045 h 6858002"/>
              <a:gd name="connsiteX2750" fmla="*/ 3954556 w 5848742"/>
              <a:gd name="connsiteY2750" fmla="*/ 5799808 h 6858002"/>
              <a:gd name="connsiteX2751" fmla="*/ 4095965 w 5848742"/>
              <a:gd name="connsiteY2751" fmla="*/ 5820536 h 6858002"/>
              <a:gd name="connsiteX2752" fmla="*/ 4456533 w 5848742"/>
              <a:gd name="connsiteY2752" fmla="*/ 5854309 h 6858002"/>
              <a:gd name="connsiteX2753" fmla="*/ 4526618 w 5848742"/>
              <a:gd name="connsiteY2753" fmla="*/ 5869046 h 6858002"/>
              <a:gd name="connsiteX2754" fmla="*/ 4404917 w 5848742"/>
              <a:gd name="connsiteY2754" fmla="*/ 5860051 h 6858002"/>
              <a:gd name="connsiteX2755" fmla="*/ 4081726 w 5848742"/>
              <a:gd name="connsiteY2755" fmla="*/ 5839050 h 6858002"/>
              <a:gd name="connsiteX2756" fmla="*/ 4060213 w 5848742"/>
              <a:gd name="connsiteY2756" fmla="*/ 5839369 h 6858002"/>
              <a:gd name="connsiteX2757" fmla="*/ 4213133 w 5848742"/>
              <a:gd name="connsiteY2757" fmla="*/ 5863306 h 6858002"/>
              <a:gd name="connsiteX2758" fmla="*/ 4607975 w 5848742"/>
              <a:gd name="connsiteY2758" fmla="*/ 5891223 h 6858002"/>
              <a:gd name="connsiteX2759" fmla="*/ 4673115 w 5848742"/>
              <a:gd name="connsiteY2759" fmla="*/ 5906666 h 6858002"/>
              <a:gd name="connsiteX2760" fmla="*/ 4652255 w 5848742"/>
              <a:gd name="connsiteY2760" fmla="*/ 5906062 h 6858002"/>
              <a:gd name="connsiteX2761" fmla="*/ 4623513 w 5848742"/>
              <a:gd name="connsiteY2761" fmla="*/ 5896922 h 6858002"/>
              <a:gd name="connsiteX2762" fmla="*/ 4598872 w 5848742"/>
              <a:gd name="connsiteY2762" fmla="*/ 5892381 h 6858002"/>
              <a:gd name="connsiteX2763" fmla="*/ 4603503 w 5848742"/>
              <a:gd name="connsiteY2763" fmla="*/ 5902366 h 6858002"/>
              <a:gd name="connsiteX2764" fmla="*/ 4596078 w 5848742"/>
              <a:gd name="connsiteY2764" fmla="*/ 5901646 h 6858002"/>
              <a:gd name="connsiteX2765" fmla="*/ 4524040 w 5848742"/>
              <a:gd name="connsiteY2765" fmla="*/ 5908359 h 6858002"/>
              <a:gd name="connsiteX2766" fmla="*/ 4628067 w 5848742"/>
              <a:gd name="connsiteY2766" fmla="*/ 5916318 h 6858002"/>
              <a:gd name="connsiteX2767" fmla="*/ 4634574 w 5848742"/>
              <a:gd name="connsiteY2767" fmla="*/ 5917003 h 6858002"/>
              <a:gd name="connsiteX2768" fmla="*/ 4635426 w 5848742"/>
              <a:gd name="connsiteY2768" fmla="*/ 5917393 h 6858002"/>
              <a:gd name="connsiteX2769" fmla="*/ 4655566 w 5848742"/>
              <a:gd name="connsiteY2769" fmla="*/ 5924239 h 6858002"/>
              <a:gd name="connsiteX2770" fmla="*/ 4507321 w 5848742"/>
              <a:gd name="connsiteY2770" fmla="*/ 5918923 h 6858002"/>
              <a:gd name="connsiteX2771" fmla="*/ 4276406 w 5848742"/>
              <a:gd name="connsiteY2771" fmla="*/ 5905355 h 6858002"/>
              <a:gd name="connsiteX2772" fmla="*/ 4248318 w 5848742"/>
              <a:gd name="connsiteY2772" fmla="*/ 5901764 h 6858002"/>
              <a:gd name="connsiteX2773" fmla="*/ 4278359 w 5848742"/>
              <a:gd name="connsiteY2773" fmla="*/ 5910894 h 6858002"/>
              <a:gd name="connsiteX2774" fmla="*/ 4694007 w 5848742"/>
              <a:gd name="connsiteY2774" fmla="*/ 5951197 h 6858002"/>
              <a:gd name="connsiteX2775" fmla="*/ 4244498 w 5848742"/>
              <a:gd name="connsiteY2775" fmla="*/ 5922830 h 6858002"/>
              <a:gd name="connsiteX2776" fmla="*/ 4183649 w 5848742"/>
              <a:gd name="connsiteY2776" fmla="*/ 5931827 h 6858002"/>
              <a:gd name="connsiteX2777" fmla="*/ 4250682 w 5848742"/>
              <a:gd name="connsiteY2777" fmla="*/ 5940371 h 6858002"/>
              <a:gd name="connsiteX2778" fmla="*/ 4451049 w 5848742"/>
              <a:gd name="connsiteY2778" fmla="*/ 5959001 h 6858002"/>
              <a:gd name="connsiteX2779" fmla="*/ 4279537 w 5848742"/>
              <a:gd name="connsiteY2779" fmla="*/ 5950440 h 6858002"/>
              <a:gd name="connsiteX2780" fmla="*/ 4094711 w 5848742"/>
              <a:gd name="connsiteY2780" fmla="*/ 5937231 h 6858002"/>
              <a:gd name="connsiteX2781" fmla="*/ 3747994 w 5848742"/>
              <a:gd name="connsiteY2781" fmla="*/ 5898576 h 6858002"/>
              <a:gd name="connsiteX2782" fmla="*/ 3579860 w 5848742"/>
              <a:gd name="connsiteY2782" fmla="*/ 5883634 h 6858002"/>
              <a:gd name="connsiteX2783" fmla="*/ 3547866 w 5848742"/>
              <a:gd name="connsiteY2783" fmla="*/ 5877485 h 6858002"/>
              <a:gd name="connsiteX2784" fmla="*/ 3677705 w 5848742"/>
              <a:gd name="connsiteY2784" fmla="*/ 5889466 h 6858002"/>
              <a:gd name="connsiteX2785" fmla="*/ 3827557 w 5848742"/>
              <a:gd name="connsiteY2785" fmla="*/ 5901787 h 6858002"/>
              <a:gd name="connsiteX2786" fmla="*/ 3920402 w 5848742"/>
              <a:gd name="connsiteY2786" fmla="*/ 5907461 h 6858002"/>
              <a:gd name="connsiteX2787" fmla="*/ 3935735 w 5848742"/>
              <a:gd name="connsiteY2787" fmla="*/ 5889600 h 6858002"/>
              <a:gd name="connsiteX2788" fmla="*/ 3961543 w 5848742"/>
              <a:gd name="connsiteY2788" fmla="*/ 5886730 h 6858002"/>
              <a:gd name="connsiteX2789" fmla="*/ 3850556 w 5848742"/>
              <a:gd name="connsiteY2789" fmla="*/ 5861500 h 6858002"/>
              <a:gd name="connsiteX2790" fmla="*/ 3853518 w 5848742"/>
              <a:gd name="connsiteY2790" fmla="*/ 5857835 h 6858002"/>
              <a:gd name="connsiteX2791" fmla="*/ 3836340 w 5848742"/>
              <a:gd name="connsiteY2791" fmla="*/ 5858552 h 6858002"/>
              <a:gd name="connsiteX2792" fmla="*/ 3824965 w 5848742"/>
              <a:gd name="connsiteY2792" fmla="*/ 5858048 h 6858002"/>
              <a:gd name="connsiteX2793" fmla="*/ 3850556 w 5848742"/>
              <a:gd name="connsiteY2793" fmla="*/ 5861500 h 6858002"/>
              <a:gd name="connsiteX2794" fmla="*/ 3847893 w 5848742"/>
              <a:gd name="connsiteY2794" fmla="*/ 5868667 h 6858002"/>
              <a:gd name="connsiteX2795" fmla="*/ 3933782 w 5848742"/>
              <a:gd name="connsiteY2795" fmla="*/ 5884060 h 6858002"/>
              <a:gd name="connsiteX2796" fmla="*/ 3787729 w 5848742"/>
              <a:gd name="connsiteY2796" fmla="*/ 5857490 h 6858002"/>
              <a:gd name="connsiteX2797" fmla="*/ 3779253 w 5848742"/>
              <a:gd name="connsiteY2797" fmla="*/ 5855623 h 6858002"/>
              <a:gd name="connsiteX2798" fmla="*/ 3766196 w 5848742"/>
              <a:gd name="connsiteY2798" fmla="*/ 5854801 h 6858002"/>
              <a:gd name="connsiteX2799" fmla="*/ 3745428 w 5848742"/>
              <a:gd name="connsiteY2799" fmla="*/ 5853948 h 6858002"/>
              <a:gd name="connsiteX2800" fmla="*/ 3659972 w 5848742"/>
              <a:gd name="connsiteY2800" fmla="*/ 5848337 h 6858002"/>
              <a:gd name="connsiteX2801" fmla="*/ 3647504 w 5848742"/>
              <a:gd name="connsiteY2801" fmla="*/ 5847995 h 6858002"/>
              <a:gd name="connsiteX2802" fmla="*/ 3576417 w 5848742"/>
              <a:gd name="connsiteY2802" fmla="*/ 5823543 h 6858002"/>
              <a:gd name="connsiteX2803" fmla="*/ 3494690 w 5848742"/>
              <a:gd name="connsiteY2803" fmla="*/ 5811959 h 6858002"/>
              <a:gd name="connsiteX2804" fmla="*/ 3569947 w 5848742"/>
              <a:gd name="connsiteY2804" fmla="*/ 5840720 h 6858002"/>
              <a:gd name="connsiteX2805" fmla="*/ 3586886 w 5848742"/>
              <a:gd name="connsiteY2805" fmla="*/ 5846384 h 6858002"/>
              <a:gd name="connsiteX2806" fmla="*/ 3526214 w 5848742"/>
              <a:gd name="connsiteY2806" fmla="*/ 5845126 h 6858002"/>
              <a:gd name="connsiteX2807" fmla="*/ 3430847 w 5848742"/>
              <a:gd name="connsiteY2807" fmla="*/ 5840628 h 6858002"/>
              <a:gd name="connsiteX2808" fmla="*/ 3323538 w 5848742"/>
              <a:gd name="connsiteY2808" fmla="*/ 5834984 h 6858002"/>
              <a:gd name="connsiteX2809" fmla="*/ 3306630 w 5848742"/>
              <a:gd name="connsiteY2809" fmla="*/ 5846900 h 6858002"/>
              <a:gd name="connsiteX2810" fmla="*/ 3307752 w 5848742"/>
              <a:gd name="connsiteY2810" fmla="*/ 5847207 h 6858002"/>
              <a:gd name="connsiteX2811" fmla="*/ 3367410 w 5848742"/>
              <a:gd name="connsiteY2811" fmla="*/ 5856880 h 6858002"/>
              <a:gd name="connsiteX2812" fmla="*/ 3413530 w 5848742"/>
              <a:gd name="connsiteY2812" fmla="*/ 5862315 h 6858002"/>
              <a:gd name="connsiteX2813" fmla="*/ 3421616 w 5848742"/>
              <a:gd name="connsiteY2813" fmla="*/ 5864849 h 6858002"/>
              <a:gd name="connsiteX2814" fmla="*/ 3433455 w 5848742"/>
              <a:gd name="connsiteY2814" fmla="*/ 5867665 h 6858002"/>
              <a:gd name="connsiteX2815" fmla="*/ 3443178 w 5848742"/>
              <a:gd name="connsiteY2815" fmla="*/ 5868000 h 6858002"/>
              <a:gd name="connsiteX2816" fmla="*/ 3498625 w 5848742"/>
              <a:gd name="connsiteY2816" fmla="*/ 5873272 h 6858002"/>
              <a:gd name="connsiteX2817" fmla="*/ 3503611 w 5848742"/>
              <a:gd name="connsiteY2817" fmla="*/ 5884284 h 6858002"/>
              <a:gd name="connsiteX2818" fmla="*/ 3506460 w 5848742"/>
              <a:gd name="connsiteY2818" fmla="*/ 5884956 h 6858002"/>
              <a:gd name="connsiteX2819" fmla="*/ 3516820 w 5848742"/>
              <a:gd name="connsiteY2819" fmla="*/ 5888317 h 6858002"/>
              <a:gd name="connsiteX2820" fmla="*/ 3486158 w 5848742"/>
              <a:gd name="connsiteY2820" fmla="*/ 5884723 h 6858002"/>
              <a:gd name="connsiteX2821" fmla="*/ 3453454 w 5848742"/>
              <a:gd name="connsiteY2821" fmla="*/ 5888045 h 6858002"/>
              <a:gd name="connsiteX2822" fmla="*/ 3378181 w 5848742"/>
              <a:gd name="connsiteY2822" fmla="*/ 5899867 h 6858002"/>
              <a:gd name="connsiteX2823" fmla="*/ 3339031 w 5848742"/>
              <a:gd name="connsiteY2823" fmla="*/ 5907978 h 6858002"/>
              <a:gd name="connsiteX2824" fmla="*/ 3403409 w 5848742"/>
              <a:gd name="connsiteY2824" fmla="*/ 5912272 h 6858002"/>
              <a:gd name="connsiteX2825" fmla="*/ 3399907 w 5848742"/>
              <a:gd name="connsiteY2825" fmla="*/ 5947041 h 6858002"/>
              <a:gd name="connsiteX2826" fmla="*/ 3514826 w 5848742"/>
              <a:gd name="connsiteY2826" fmla="*/ 5967068 h 6858002"/>
              <a:gd name="connsiteX2827" fmla="*/ 3489338 w 5848742"/>
              <a:gd name="connsiteY2827" fmla="*/ 5981900 h 6858002"/>
              <a:gd name="connsiteX2828" fmla="*/ 3446406 w 5848742"/>
              <a:gd name="connsiteY2828" fmla="*/ 5980549 h 6858002"/>
              <a:gd name="connsiteX2829" fmla="*/ 3453501 w 5848742"/>
              <a:gd name="connsiteY2829" fmla="*/ 6011406 h 6858002"/>
              <a:gd name="connsiteX2830" fmla="*/ 3436211 w 5848742"/>
              <a:gd name="connsiteY2830" fmla="*/ 6006560 h 6858002"/>
              <a:gd name="connsiteX2831" fmla="*/ 3395775 w 5848742"/>
              <a:gd name="connsiteY2831" fmla="*/ 6001312 h 6858002"/>
              <a:gd name="connsiteX2832" fmla="*/ 3394257 w 5848742"/>
              <a:gd name="connsiteY2832" fmla="*/ 6000771 h 6858002"/>
              <a:gd name="connsiteX2833" fmla="*/ 2991747 w 5848742"/>
              <a:gd name="connsiteY2833" fmla="*/ 5859608 h 6858002"/>
              <a:gd name="connsiteX2834" fmla="*/ 2940401 w 5848742"/>
              <a:gd name="connsiteY2834" fmla="*/ 5844088 h 6858002"/>
              <a:gd name="connsiteX2835" fmla="*/ 2901337 w 5848742"/>
              <a:gd name="connsiteY2835" fmla="*/ 5837420 h 6858002"/>
              <a:gd name="connsiteX2836" fmla="*/ 2648306 w 5848742"/>
              <a:gd name="connsiteY2836" fmla="*/ 5764276 h 6858002"/>
              <a:gd name="connsiteX2837" fmla="*/ 2622785 w 5848742"/>
              <a:gd name="connsiteY2837" fmla="*/ 5756633 h 6858002"/>
              <a:gd name="connsiteX2838" fmla="*/ 2616273 w 5848742"/>
              <a:gd name="connsiteY2838" fmla="*/ 5753063 h 6858002"/>
              <a:gd name="connsiteX2839" fmla="*/ 2542718 w 5848742"/>
              <a:gd name="connsiteY2839" fmla="*/ 5734539 h 6858002"/>
              <a:gd name="connsiteX2840" fmla="*/ 2567044 w 5848742"/>
              <a:gd name="connsiteY2840" fmla="*/ 5746590 h 6858002"/>
              <a:gd name="connsiteX2841" fmla="*/ 2623082 w 5848742"/>
              <a:gd name="connsiteY2841" fmla="*/ 5777247 h 6858002"/>
              <a:gd name="connsiteX2842" fmla="*/ 2656560 w 5848742"/>
              <a:gd name="connsiteY2842" fmla="*/ 5793799 h 6858002"/>
              <a:gd name="connsiteX2843" fmla="*/ 2787568 w 5848742"/>
              <a:gd name="connsiteY2843" fmla="*/ 5824047 h 6858002"/>
              <a:gd name="connsiteX2844" fmla="*/ 3423261 w 5848742"/>
              <a:gd name="connsiteY2844" fmla="*/ 6043791 h 6858002"/>
              <a:gd name="connsiteX2845" fmla="*/ 3429417 w 5848742"/>
              <a:gd name="connsiteY2845" fmla="*/ 6046446 h 6858002"/>
              <a:gd name="connsiteX2846" fmla="*/ 3395106 w 5848742"/>
              <a:gd name="connsiteY2846" fmla="*/ 6046210 h 6858002"/>
              <a:gd name="connsiteX2847" fmla="*/ 3390251 w 5848742"/>
              <a:gd name="connsiteY2847" fmla="*/ 6047553 h 6858002"/>
              <a:gd name="connsiteX2848" fmla="*/ 3380830 w 5848742"/>
              <a:gd name="connsiteY2848" fmla="*/ 6043686 h 6858002"/>
              <a:gd name="connsiteX2849" fmla="*/ 2762770 w 5848742"/>
              <a:gd name="connsiteY2849" fmla="*/ 5841086 h 6858002"/>
              <a:gd name="connsiteX2850" fmla="*/ 2732320 w 5848742"/>
              <a:gd name="connsiteY2850" fmla="*/ 5833091 h 6858002"/>
              <a:gd name="connsiteX2851" fmla="*/ 2784051 w 5848742"/>
              <a:gd name="connsiteY2851" fmla="*/ 5866560 h 6858002"/>
              <a:gd name="connsiteX2852" fmla="*/ 2665978 w 5848742"/>
              <a:gd name="connsiteY2852" fmla="*/ 5816012 h 6858002"/>
              <a:gd name="connsiteX2853" fmla="*/ 2664250 w 5848742"/>
              <a:gd name="connsiteY2853" fmla="*/ 5815216 h 6858002"/>
              <a:gd name="connsiteX2854" fmla="*/ 2632558 w 5848742"/>
              <a:gd name="connsiteY2854" fmla="*/ 5806893 h 6858002"/>
              <a:gd name="connsiteX2855" fmla="*/ 2493985 w 5848742"/>
              <a:gd name="connsiteY2855" fmla="*/ 5777069 h 6858002"/>
              <a:gd name="connsiteX2856" fmla="*/ 2451432 w 5848742"/>
              <a:gd name="connsiteY2856" fmla="*/ 5769193 h 6858002"/>
              <a:gd name="connsiteX2857" fmla="*/ 2493033 w 5848742"/>
              <a:gd name="connsiteY2857" fmla="*/ 5794599 h 6858002"/>
              <a:gd name="connsiteX2858" fmla="*/ 2536292 w 5848742"/>
              <a:gd name="connsiteY2858" fmla="*/ 5812219 h 6858002"/>
              <a:gd name="connsiteX2859" fmla="*/ 2624859 w 5848742"/>
              <a:gd name="connsiteY2859" fmla="*/ 5830863 h 6858002"/>
              <a:gd name="connsiteX2860" fmla="*/ 2755598 w 5848742"/>
              <a:gd name="connsiteY2860" fmla="*/ 5865393 h 6858002"/>
              <a:gd name="connsiteX2861" fmla="*/ 2792078 w 5848742"/>
              <a:gd name="connsiteY2861" fmla="*/ 5874730 h 6858002"/>
              <a:gd name="connsiteX2862" fmla="*/ 2794840 w 5848742"/>
              <a:gd name="connsiteY2862" fmla="*/ 5875417 h 6858002"/>
              <a:gd name="connsiteX2863" fmla="*/ 2784051 w 5848742"/>
              <a:gd name="connsiteY2863" fmla="*/ 5866560 h 6858002"/>
              <a:gd name="connsiteX2864" fmla="*/ 2804942 w 5848742"/>
              <a:gd name="connsiteY2864" fmla="*/ 5873665 h 6858002"/>
              <a:gd name="connsiteX2865" fmla="*/ 2817118 w 5848742"/>
              <a:gd name="connsiteY2865" fmla="*/ 5880951 h 6858002"/>
              <a:gd name="connsiteX2866" fmla="*/ 2838410 w 5848742"/>
              <a:gd name="connsiteY2866" fmla="*/ 5886241 h 6858002"/>
              <a:gd name="connsiteX2867" fmla="*/ 2875026 w 5848742"/>
              <a:gd name="connsiteY2867" fmla="*/ 5909088 h 6858002"/>
              <a:gd name="connsiteX2868" fmla="*/ 2906765 w 5848742"/>
              <a:gd name="connsiteY2868" fmla="*/ 5920193 h 6858002"/>
              <a:gd name="connsiteX2869" fmla="*/ 3390589 w 5848742"/>
              <a:gd name="connsiteY2869" fmla="*/ 6104206 h 6858002"/>
              <a:gd name="connsiteX2870" fmla="*/ 2872793 w 5848742"/>
              <a:gd name="connsiteY2870" fmla="*/ 5928316 h 6858002"/>
              <a:gd name="connsiteX2871" fmla="*/ 2694124 w 5848742"/>
              <a:gd name="connsiteY2871" fmla="*/ 5876404 h 6858002"/>
              <a:gd name="connsiteX2872" fmla="*/ 2715987 w 5848742"/>
              <a:gd name="connsiteY2872" fmla="*/ 5897662 h 6858002"/>
              <a:gd name="connsiteX2873" fmla="*/ 2762653 w 5848742"/>
              <a:gd name="connsiteY2873" fmla="*/ 5911761 h 6858002"/>
              <a:gd name="connsiteX2874" fmla="*/ 3369312 w 5848742"/>
              <a:gd name="connsiteY2874" fmla="*/ 6134553 h 6858002"/>
              <a:gd name="connsiteX2875" fmla="*/ 2648752 w 5848742"/>
              <a:gd name="connsiteY2875" fmla="*/ 5914596 h 6858002"/>
              <a:gd name="connsiteX2876" fmla="*/ 2537961 w 5848742"/>
              <a:gd name="connsiteY2876" fmla="*/ 5888125 h 6858002"/>
              <a:gd name="connsiteX2877" fmla="*/ 2541952 w 5848742"/>
              <a:gd name="connsiteY2877" fmla="*/ 5890498 h 6858002"/>
              <a:gd name="connsiteX2878" fmla="*/ 2547026 w 5848742"/>
              <a:gd name="connsiteY2878" fmla="*/ 5893654 h 6858002"/>
              <a:gd name="connsiteX2879" fmla="*/ 2455464 w 5848742"/>
              <a:gd name="connsiteY2879" fmla="*/ 5876690 h 6858002"/>
              <a:gd name="connsiteX2880" fmla="*/ 2573927 w 5848742"/>
              <a:gd name="connsiteY2880" fmla="*/ 5911297 h 6858002"/>
              <a:gd name="connsiteX2881" fmla="*/ 2581510 w 5848742"/>
              <a:gd name="connsiteY2881" fmla="*/ 5920245 h 6858002"/>
              <a:gd name="connsiteX2882" fmla="*/ 2717256 w 5848742"/>
              <a:gd name="connsiteY2882" fmla="*/ 5952808 h 6858002"/>
              <a:gd name="connsiteX2883" fmla="*/ 3306310 w 5848742"/>
              <a:gd name="connsiteY2883" fmla="*/ 6145723 h 6858002"/>
              <a:gd name="connsiteX2884" fmla="*/ 3506142 w 5848742"/>
              <a:gd name="connsiteY2884" fmla="*/ 6247844 h 6858002"/>
              <a:gd name="connsiteX2885" fmla="*/ 3560564 w 5848742"/>
              <a:gd name="connsiteY2885" fmla="*/ 6269485 h 6858002"/>
              <a:gd name="connsiteX2886" fmla="*/ 3587368 w 5848742"/>
              <a:gd name="connsiteY2886" fmla="*/ 6295546 h 6858002"/>
              <a:gd name="connsiteX2887" fmla="*/ 3380368 w 5848742"/>
              <a:gd name="connsiteY2887" fmla="*/ 6227610 h 6858002"/>
              <a:gd name="connsiteX2888" fmla="*/ 2845241 w 5848742"/>
              <a:gd name="connsiteY2888" fmla="*/ 6048267 h 6858002"/>
              <a:gd name="connsiteX2889" fmla="*/ 2693151 w 5848742"/>
              <a:gd name="connsiteY2889" fmla="*/ 6003994 h 6858002"/>
              <a:gd name="connsiteX2890" fmla="*/ 2715272 w 5848742"/>
              <a:gd name="connsiteY2890" fmla="*/ 6015845 h 6858002"/>
              <a:gd name="connsiteX2891" fmla="*/ 2762540 w 5848742"/>
              <a:gd name="connsiteY2891" fmla="*/ 6040466 h 6858002"/>
              <a:gd name="connsiteX2892" fmla="*/ 2797428 w 5848742"/>
              <a:gd name="connsiteY2892" fmla="*/ 6050186 h 6858002"/>
              <a:gd name="connsiteX2893" fmla="*/ 3323828 w 5848742"/>
              <a:gd name="connsiteY2893" fmla="*/ 6233541 h 6858002"/>
              <a:gd name="connsiteX2894" fmla="*/ 3428331 w 5848742"/>
              <a:gd name="connsiteY2894" fmla="*/ 6274247 h 6858002"/>
              <a:gd name="connsiteX2895" fmla="*/ 3436087 w 5848742"/>
              <a:gd name="connsiteY2895" fmla="*/ 6301544 h 6858002"/>
              <a:gd name="connsiteX2896" fmla="*/ 3462888 w 5848742"/>
              <a:gd name="connsiteY2896" fmla="*/ 6317728 h 6858002"/>
              <a:gd name="connsiteX2897" fmla="*/ 3328647 w 5848742"/>
              <a:gd name="connsiteY2897" fmla="*/ 6289264 h 6858002"/>
              <a:gd name="connsiteX2898" fmla="*/ 3329356 w 5848742"/>
              <a:gd name="connsiteY2898" fmla="*/ 6280074 h 6858002"/>
              <a:gd name="connsiteX2899" fmla="*/ 3431153 w 5848742"/>
              <a:gd name="connsiteY2899" fmla="*/ 6306622 h 6858002"/>
              <a:gd name="connsiteX2900" fmla="*/ 3328647 w 5848742"/>
              <a:gd name="connsiteY2900" fmla="*/ 6289264 h 6858002"/>
              <a:gd name="connsiteX2901" fmla="*/ 3330603 w 5848742"/>
              <a:gd name="connsiteY2901" fmla="*/ 6297027 h 6858002"/>
              <a:gd name="connsiteX2902" fmla="*/ 3289610 w 5848742"/>
              <a:gd name="connsiteY2902" fmla="*/ 6290477 h 6858002"/>
              <a:gd name="connsiteX2903" fmla="*/ 3145745 w 5848742"/>
              <a:gd name="connsiteY2903" fmla="*/ 6233235 h 6858002"/>
              <a:gd name="connsiteX2904" fmla="*/ 3006364 w 5848742"/>
              <a:gd name="connsiteY2904" fmla="*/ 6190153 h 6858002"/>
              <a:gd name="connsiteX2905" fmla="*/ 3006878 w 5848742"/>
              <a:gd name="connsiteY2905" fmla="*/ 6190485 h 6858002"/>
              <a:gd name="connsiteX2906" fmla="*/ 3002409 w 5848742"/>
              <a:gd name="connsiteY2906" fmla="*/ 6195576 h 6858002"/>
              <a:gd name="connsiteX2907" fmla="*/ 3011774 w 5848742"/>
              <a:gd name="connsiteY2907" fmla="*/ 6197280 h 6858002"/>
              <a:gd name="connsiteX2908" fmla="*/ 3029824 w 5848742"/>
              <a:gd name="connsiteY2908" fmla="*/ 6205253 h 6858002"/>
              <a:gd name="connsiteX2909" fmla="*/ 3083078 w 5848742"/>
              <a:gd name="connsiteY2909" fmla="*/ 6239529 h 6858002"/>
              <a:gd name="connsiteX2910" fmla="*/ 3061061 w 5848742"/>
              <a:gd name="connsiteY2910" fmla="*/ 6234497 h 6858002"/>
              <a:gd name="connsiteX2911" fmla="*/ 3050631 w 5848742"/>
              <a:gd name="connsiteY2911" fmla="*/ 6236427 h 6858002"/>
              <a:gd name="connsiteX2912" fmla="*/ 3061061 w 5848742"/>
              <a:gd name="connsiteY2912" fmla="*/ 6234497 h 6858002"/>
              <a:gd name="connsiteX2913" fmla="*/ 3057177 w 5848742"/>
              <a:gd name="connsiteY2913" fmla="*/ 6249778 h 6858002"/>
              <a:gd name="connsiteX2914" fmla="*/ 2998638 w 5848742"/>
              <a:gd name="connsiteY2914" fmla="*/ 6221338 h 6858002"/>
              <a:gd name="connsiteX2915" fmla="*/ 2951327 w 5848742"/>
              <a:gd name="connsiteY2915" fmla="*/ 6193403 h 6858002"/>
              <a:gd name="connsiteX2916" fmla="*/ 2950219 w 5848742"/>
              <a:gd name="connsiteY2916" fmla="*/ 6188396 h 6858002"/>
              <a:gd name="connsiteX2917" fmla="*/ 2949477 w 5848742"/>
              <a:gd name="connsiteY2917" fmla="*/ 6185027 h 6858002"/>
              <a:gd name="connsiteX2918" fmla="*/ 2949244 w 5848742"/>
              <a:gd name="connsiteY2918" fmla="*/ 6183980 h 6858002"/>
              <a:gd name="connsiteX2919" fmla="*/ 2950219 w 5848742"/>
              <a:gd name="connsiteY2919" fmla="*/ 6188396 h 6858002"/>
              <a:gd name="connsiteX2920" fmla="*/ 2950631 w 5848742"/>
              <a:gd name="connsiteY2920" fmla="*/ 6190261 h 6858002"/>
              <a:gd name="connsiteX2921" fmla="*/ 2951327 w 5848742"/>
              <a:gd name="connsiteY2921" fmla="*/ 6193403 h 6858002"/>
              <a:gd name="connsiteX2922" fmla="*/ 2998638 w 5848742"/>
              <a:gd name="connsiteY2922" fmla="*/ 6221338 h 6858002"/>
              <a:gd name="connsiteX2923" fmla="*/ 3054238 w 5848742"/>
              <a:gd name="connsiteY2923" fmla="*/ 6259427 h 6858002"/>
              <a:gd name="connsiteX2924" fmla="*/ 3019372 w 5848742"/>
              <a:gd name="connsiteY2924" fmla="*/ 6254158 h 6858002"/>
              <a:gd name="connsiteX2925" fmla="*/ 3004389 w 5848742"/>
              <a:gd name="connsiteY2925" fmla="*/ 6252804 h 6858002"/>
              <a:gd name="connsiteX2926" fmla="*/ 2820610 w 5848742"/>
              <a:gd name="connsiteY2926" fmla="*/ 6144325 h 6858002"/>
              <a:gd name="connsiteX2927" fmla="*/ 2781572 w 5848742"/>
              <a:gd name="connsiteY2927" fmla="*/ 6122791 h 6858002"/>
              <a:gd name="connsiteX2928" fmla="*/ 2656518 w 5848742"/>
              <a:gd name="connsiteY2928" fmla="*/ 6086356 h 6858002"/>
              <a:gd name="connsiteX2929" fmla="*/ 2624820 w 5848742"/>
              <a:gd name="connsiteY2929" fmla="*/ 6078271 h 6858002"/>
              <a:gd name="connsiteX2930" fmla="*/ 2625643 w 5848742"/>
              <a:gd name="connsiteY2930" fmla="*/ 6079626 h 6858002"/>
              <a:gd name="connsiteX2931" fmla="*/ 2748676 w 5848742"/>
              <a:gd name="connsiteY2931" fmla="*/ 6151803 h 6858002"/>
              <a:gd name="connsiteX2932" fmla="*/ 2760084 w 5848742"/>
              <a:gd name="connsiteY2932" fmla="*/ 6181844 h 6858002"/>
              <a:gd name="connsiteX2933" fmla="*/ 2767273 w 5848742"/>
              <a:gd name="connsiteY2933" fmla="*/ 6186789 h 6858002"/>
              <a:gd name="connsiteX2934" fmla="*/ 2774564 w 5848742"/>
              <a:gd name="connsiteY2934" fmla="*/ 6189507 h 6858002"/>
              <a:gd name="connsiteX2935" fmla="*/ 2784149 w 5848742"/>
              <a:gd name="connsiteY2935" fmla="*/ 6196658 h 6858002"/>
              <a:gd name="connsiteX2936" fmla="*/ 2784341 w 5848742"/>
              <a:gd name="connsiteY2936" fmla="*/ 6199029 h 6858002"/>
              <a:gd name="connsiteX2937" fmla="*/ 2789365 w 5848742"/>
              <a:gd name="connsiteY2937" fmla="*/ 6200549 h 6858002"/>
              <a:gd name="connsiteX2938" fmla="*/ 2784149 w 5848742"/>
              <a:gd name="connsiteY2938" fmla="*/ 6196658 h 6858002"/>
              <a:gd name="connsiteX2939" fmla="*/ 2783854 w 5848742"/>
              <a:gd name="connsiteY2939" fmla="*/ 6192974 h 6858002"/>
              <a:gd name="connsiteX2940" fmla="*/ 2811681 w 5848742"/>
              <a:gd name="connsiteY2940" fmla="*/ 6224041 h 6858002"/>
              <a:gd name="connsiteX2941" fmla="*/ 2682868 w 5848742"/>
              <a:gd name="connsiteY2941" fmla="*/ 6151101 h 6858002"/>
              <a:gd name="connsiteX2942" fmla="*/ 2652744 w 5848742"/>
              <a:gd name="connsiteY2942" fmla="*/ 6153971 h 6858002"/>
              <a:gd name="connsiteX2943" fmla="*/ 2528910 w 5848742"/>
              <a:gd name="connsiteY2943" fmla="*/ 6102232 h 6858002"/>
              <a:gd name="connsiteX2944" fmla="*/ 2439007 w 5848742"/>
              <a:gd name="connsiteY2944" fmla="*/ 6052410 h 6858002"/>
              <a:gd name="connsiteX2945" fmla="*/ 2438883 w 5848742"/>
              <a:gd name="connsiteY2945" fmla="*/ 6052340 h 6858002"/>
              <a:gd name="connsiteX2946" fmla="*/ 2415009 w 5848742"/>
              <a:gd name="connsiteY2946" fmla="*/ 6049748 h 6858002"/>
              <a:gd name="connsiteX2947" fmla="*/ 2366546 w 5848742"/>
              <a:gd name="connsiteY2947" fmla="*/ 6039643 h 6858002"/>
              <a:gd name="connsiteX2948" fmla="*/ 2368767 w 5848742"/>
              <a:gd name="connsiteY2948" fmla="*/ 6044024 h 6858002"/>
              <a:gd name="connsiteX2949" fmla="*/ 2374949 w 5848742"/>
              <a:gd name="connsiteY2949" fmla="*/ 6053366 h 6858002"/>
              <a:gd name="connsiteX2950" fmla="*/ 2421038 w 5848742"/>
              <a:gd name="connsiteY2950" fmla="*/ 6087987 h 6858002"/>
              <a:gd name="connsiteX2951" fmla="*/ 2497404 w 5848742"/>
              <a:gd name="connsiteY2951" fmla="*/ 6140304 h 6858002"/>
              <a:gd name="connsiteX2952" fmla="*/ 2602406 w 5848742"/>
              <a:gd name="connsiteY2952" fmla="*/ 6203250 h 6858002"/>
              <a:gd name="connsiteX2953" fmla="*/ 2870163 w 5848742"/>
              <a:gd name="connsiteY2953" fmla="*/ 6365451 h 6858002"/>
              <a:gd name="connsiteX2954" fmla="*/ 2887991 w 5848742"/>
              <a:gd name="connsiteY2954" fmla="*/ 6376278 h 6858002"/>
              <a:gd name="connsiteX2955" fmla="*/ 2865546 w 5848742"/>
              <a:gd name="connsiteY2955" fmla="*/ 6375213 h 6858002"/>
              <a:gd name="connsiteX2956" fmla="*/ 2857745 w 5848742"/>
              <a:gd name="connsiteY2956" fmla="*/ 6375555 h 6858002"/>
              <a:gd name="connsiteX2957" fmla="*/ 2801187 w 5848742"/>
              <a:gd name="connsiteY2957" fmla="*/ 6343642 h 6858002"/>
              <a:gd name="connsiteX2958" fmla="*/ 2654387 w 5848742"/>
              <a:gd name="connsiteY2958" fmla="*/ 6260338 h 6858002"/>
              <a:gd name="connsiteX2959" fmla="*/ 2623416 w 5848742"/>
              <a:gd name="connsiteY2959" fmla="*/ 6284781 h 6858002"/>
              <a:gd name="connsiteX2960" fmla="*/ 2552986 w 5848742"/>
              <a:gd name="connsiteY2960" fmla="*/ 6253793 h 6858002"/>
              <a:gd name="connsiteX2961" fmla="*/ 2481283 w 5848742"/>
              <a:gd name="connsiteY2961" fmla="*/ 6230628 h 6858002"/>
              <a:gd name="connsiteX2962" fmla="*/ 2460281 w 5848742"/>
              <a:gd name="connsiteY2962" fmla="*/ 6219605 h 6858002"/>
              <a:gd name="connsiteX2963" fmla="*/ 2461019 w 5848742"/>
              <a:gd name="connsiteY2963" fmla="*/ 6220391 h 6858002"/>
              <a:gd name="connsiteX2964" fmla="*/ 2461578 w 5848742"/>
              <a:gd name="connsiteY2964" fmla="*/ 6223965 h 6858002"/>
              <a:gd name="connsiteX2965" fmla="*/ 2444449 w 5848742"/>
              <a:gd name="connsiteY2965" fmla="*/ 6221738 h 6858002"/>
              <a:gd name="connsiteX2966" fmla="*/ 2427991 w 5848742"/>
              <a:gd name="connsiteY2966" fmla="*/ 6215528 h 6858002"/>
              <a:gd name="connsiteX2967" fmla="*/ 2433386 w 5848742"/>
              <a:gd name="connsiteY2967" fmla="*/ 6223731 h 6858002"/>
              <a:gd name="connsiteX2968" fmla="*/ 2439333 w 5848742"/>
              <a:gd name="connsiteY2968" fmla="*/ 6238783 h 6858002"/>
              <a:gd name="connsiteX2969" fmla="*/ 2503716 w 5848742"/>
              <a:gd name="connsiteY2969" fmla="*/ 6275821 h 6858002"/>
              <a:gd name="connsiteX2970" fmla="*/ 2544718 w 5848742"/>
              <a:gd name="connsiteY2970" fmla="*/ 6316620 h 6858002"/>
              <a:gd name="connsiteX2971" fmla="*/ 2451009 w 5848742"/>
              <a:gd name="connsiteY2971" fmla="*/ 6262011 h 6858002"/>
              <a:gd name="connsiteX2972" fmla="*/ 2408630 w 5848742"/>
              <a:gd name="connsiteY2972" fmla="*/ 6256415 h 6858002"/>
              <a:gd name="connsiteX2973" fmla="*/ 2373837 w 5848742"/>
              <a:gd name="connsiteY2973" fmla="*/ 6230135 h 6858002"/>
              <a:gd name="connsiteX2974" fmla="*/ 2371578 w 5848742"/>
              <a:gd name="connsiteY2974" fmla="*/ 6229837 h 6858002"/>
              <a:gd name="connsiteX2975" fmla="*/ 2379429 w 5848742"/>
              <a:gd name="connsiteY2975" fmla="*/ 6234736 h 6858002"/>
              <a:gd name="connsiteX2976" fmla="*/ 2376403 w 5848742"/>
              <a:gd name="connsiteY2976" fmla="*/ 6248100 h 6858002"/>
              <a:gd name="connsiteX2977" fmla="*/ 2287895 w 5848742"/>
              <a:gd name="connsiteY2977" fmla="*/ 6209016 h 6858002"/>
              <a:gd name="connsiteX2978" fmla="*/ 2283830 w 5848742"/>
              <a:gd name="connsiteY2978" fmla="*/ 6217040 h 6858002"/>
              <a:gd name="connsiteX2979" fmla="*/ 2282526 w 5848742"/>
              <a:gd name="connsiteY2979" fmla="*/ 6219445 h 6858002"/>
              <a:gd name="connsiteX2980" fmla="*/ 2321267 w 5848742"/>
              <a:gd name="connsiteY2980" fmla="*/ 6238314 h 6858002"/>
              <a:gd name="connsiteX2981" fmla="*/ 2372459 w 5848742"/>
              <a:gd name="connsiteY2981" fmla="*/ 6265335 h 6858002"/>
              <a:gd name="connsiteX2982" fmla="*/ 2460471 w 5848742"/>
              <a:gd name="connsiteY2982" fmla="*/ 6317050 h 6858002"/>
              <a:gd name="connsiteX2983" fmla="*/ 2482277 w 5848742"/>
              <a:gd name="connsiteY2983" fmla="*/ 6330943 h 6858002"/>
              <a:gd name="connsiteX2984" fmla="*/ 2477059 w 5848742"/>
              <a:gd name="connsiteY2984" fmla="*/ 6329641 h 6858002"/>
              <a:gd name="connsiteX2985" fmla="*/ 2433760 w 5848742"/>
              <a:gd name="connsiteY2985" fmla="*/ 6319006 h 6858002"/>
              <a:gd name="connsiteX2986" fmla="*/ 2377392 w 5848742"/>
              <a:gd name="connsiteY2986" fmla="*/ 6287675 h 6858002"/>
              <a:gd name="connsiteX2987" fmla="*/ 2312210 w 5848742"/>
              <a:gd name="connsiteY2987" fmla="*/ 6271074 h 6858002"/>
              <a:gd name="connsiteX2988" fmla="*/ 2348413 w 5848742"/>
              <a:gd name="connsiteY2988" fmla="*/ 6297542 h 6858002"/>
              <a:gd name="connsiteX2989" fmla="*/ 2314827 w 5848742"/>
              <a:gd name="connsiteY2989" fmla="*/ 6288508 h 6858002"/>
              <a:gd name="connsiteX2990" fmla="*/ 2321449 w 5848742"/>
              <a:gd name="connsiteY2990" fmla="*/ 6293969 h 6858002"/>
              <a:gd name="connsiteX2991" fmla="*/ 2331801 w 5848742"/>
              <a:gd name="connsiteY2991" fmla="*/ 6299277 h 6858002"/>
              <a:gd name="connsiteX2992" fmla="*/ 2281365 w 5848742"/>
              <a:gd name="connsiteY2992" fmla="*/ 6283467 h 6858002"/>
              <a:gd name="connsiteX2993" fmla="*/ 2270040 w 5848742"/>
              <a:gd name="connsiteY2993" fmla="*/ 6276464 h 6858002"/>
              <a:gd name="connsiteX2994" fmla="*/ 2253661 w 5848742"/>
              <a:gd name="connsiteY2994" fmla="*/ 6272059 h 6858002"/>
              <a:gd name="connsiteX2995" fmla="*/ 2189572 w 5848742"/>
              <a:gd name="connsiteY2995" fmla="*/ 6254871 h 6858002"/>
              <a:gd name="connsiteX2996" fmla="*/ 2219771 w 5848742"/>
              <a:gd name="connsiteY2996" fmla="*/ 6273640 h 6858002"/>
              <a:gd name="connsiteX2997" fmla="*/ 2243308 w 5848742"/>
              <a:gd name="connsiteY2997" fmla="*/ 6287032 h 6858002"/>
              <a:gd name="connsiteX2998" fmla="*/ 2341294 w 5848742"/>
              <a:gd name="connsiteY2998" fmla="*/ 6317935 h 6858002"/>
              <a:gd name="connsiteX2999" fmla="*/ 2331350 w 5848742"/>
              <a:gd name="connsiteY2999" fmla="*/ 6330414 h 6858002"/>
              <a:gd name="connsiteX3000" fmla="*/ 2311064 w 5848742"/>
              <a:gd name="connsiteY3000" fmla="*/ 6327016 h 6858002"/>
              <a:gd name="connsiteX3001" fmla="*/ 2328126 w 5848742"/>
              <a:gd name="connsiteY3001" fmla="*/ 6337476 h 6858002"/>
              <a:gd name="connsiteX3002" fmla="*/ 2370564 w 5848742"/>
              <a:gd name="connsiteY3002" fmla="*/ 6364536 h 6858002"/>
              <a:gd name="connsiteX3003" fmla="*/ 2356272 w 5848742"/>
              <a:gd name="connsiteY3003" fmla="*/ 6360647 h 6858002"/>
              <a:gd name="connsiteX3004" fmla="*/ 2251921 w 5848742"/>
              <a:gd name="connsiteY3004" fmla="*/ 6336947 h 6858002"/>
              <a:gd name="connsiteX3005" fmla="*/ 2199432 w 5848742"/>
              <a:gd name="connsiteY3005" fmla="*/ 6317180 h 6858002"/>
              <a:gd name="connsiteX3006" fmla="*/ 2200811 w 5848742"/>
              <a:gd name="connsiteY3006" fmla="*/ 6325210 h 6858002"/>
              <a:gd name="connsiteX3007" fmla="*/ 2201071 w 5848742"/>
              <a:gd name="connsiteY3007" fmla="*/ 6325401 h 6858002"/>
              <a:gd name="connsiteX3008" fmla="*/ 2196564 w 5848742"/>
              <a:gd name="connsiteY3008" fmla="*/ 6324376 h 6858002"/>
              <a:gd name="connsiteX3009" fmla="*/ 2028499 w 5848742"/>
              <a:gd name="connsiteY3009" fmla="*/ 6279945 h 6858002"/>
              <a:gd name="connsiteX3010" fmla="*/ 1993810 w 5848742"/>
              <a:gd name="connsiteY3010" fmla="*/ 6272428 h 6858002"/>
              <a:gd name="connsiteX3011" fmla="*/ 1982324 w 5848742"/>
              <a:gd name="connsiteY3011" fmla="*/ 6270622 h 6858002"/>
              <a:gd name="connsiteX3012" fmla="*/ 2006103 w 5848742"/>
              <a:gd name="connsiteY3012" fmla="*/ 6278769 h 6858002"/>
              <a:gd name="connsiteX3013" fmla="*/ 2270065 w 5848742"/>
              <a:gd name="connsiteY3013" fmla="*/ 6350034 h 6858002"/>
              <a:gd name="connsiteX3014" fmla="*/ 2210695 w 5848742"/>
              <a:gd name="connsiteY3014" fmla="*/ 6337997 h 6858002"/>
              <a:gd name="connsiteX3015" fmla="*/ 2222423 w 5848742"/>
              <a:gd name="connsiteY3015" fmla="*/ 6341097 h 6858002"/>
              <a:gd name="connsiteX3016" fmla="*/ 2232247 w 5848742"/>
              <a:gd name="connsiteY3016" fmla="*/ 6348318 h 6858002"/>
              <a:gd name="connsiteX3017" fmla="*/ 2245944 w 5848742"/>
              <a:gd name="connsiteY3017" fmla="*/ 6365554 h 6858002"/>
              <a:gd name="connsiteX3018" fmla="*/ 2126685 w 5848742"/>
              <a:gd name="connsiteY3018" fmla="*/ 6320611 h 6858002"/>
              <a:gd name="connsiteX3019" fmla="*/ 2112986 w 5848742"/>
              <a:gd name="connsiteY3019" fmla="*/ 6315941 h 6858002"/>
              <a:gd name="connsiteX3020" fmla="*/ 2104046 w 5848742"/>
              <a:gd name="connsiteY3020" fmla="*/ 6313748 h 6858002"/>
              <a:gd name="connsiteX3021" fmla="*/ 2098209 w 5848742"/>
              <a:gd name="connsiteY3021" fmla="*/ 6314537 h 6858002"/>
              <a:gd name="connsiteX3022" fmla="*/ 2109011 w 5848742"/>
              <a:gd name="connsiteY3022" fmla="*/ 6326924 h 6858002"/>
              <a:gd name="connsiteX3023" fmla="*/ 2136886 w 5848742"/>
              <a:gd name="connsiteY3023" fmla="*/ 6342447 h 6858002"/>
              <a:gd name="connsiteX3024" fmla="*/ 2174206 w 5848742"/>
              <a:gd name="connsiteY3024" fmla="*/ 6364796 h 6858002"/>
              <a:gd name="connsiteX3025" fmla="*/ 2197889 w 5848742"/>
              <a:gd name="connsiteY3025" fmla="*/ 6370454 h 6858002"/>
              <a:gd name="connsiteX3026" fmla="*/ 2241085 w 5848742"/>
              <a:gd name="connsiteY3026" fmla="*/ 6386259 h 6858002"/>
              <a:gd name="connsiteX3027" fmla="*/ 2212514 w 5848742"/>
              <a:gd name="connsiteY3027" fmla="*/ 6382010 h 6858002"/>
              <a:gd name="connsiteX3028" fmla="*/ 2196484 w 5848742"/>
              <a:gd name="connsiteY3028" fmla="*/ 6378855 h 6858002"/>
              <a:gd name="connsiteX3029" fmla="*/ 2202349 w 5848742"/>
              <a:gd name="connsiteY3029" fmla="*/ 6382633 h 6858002"/>
              <a:gd name="connsiteX3030" fmla="*/ 2219446 w 5848742"/>
              <a:gd name="connsiteY3030" fmla="*/ 6394657 h 6858002"/>
              <a:gd name="connsiteX3031" fmla="*/ 2270385 w 5848742"/>
              <a:gd name="connsiteY3031" fmla="*/ 6406842 h 6858002"/>
              <a:gd name="connsiteX3032" fmla="*/ 2529544 w 5848742"/>
              <a:gd name="connsiteY3032" fmla="*/ 6474236 h 6858002"/>
              <a:gd name="connsiteX3033" fmla="*/ 2532678 w 5848742"/>
              <a:gd name="connsiteY3033" fmla="*/ 6474506 h 6858002"/>
              <a:gd name="connsiteX3034" fmla="*/ 2533504 w 5848742"/>
              <a:gd name="connsiteY3034" fmla="*/ 6474594 h 6858002"/>
              <a:gd name="connsiteX3035" fmla="*/ 2521223 w 5848742"/>
              <a:gd name="connsiteY3035" fmla="*/ 6468858 h 6858002"/>
              <a:gd name="connsiteX3036" fmla="*/ 2424249 w 5848742"/>
              <a:gd name="connsiteY3036" fmla="*/ 6410789 h 6858002"/>
              <a:gd name="connsiteX3037" fmla="*/ 2337309 w 5848742"/>
              <a:gd name="connsiteY3037" fmla="*/ 6371398 h 6858002"/>
              <a:gd name="connsiteX3038" fmla="*/ 2413129 w 5848742"/>
              <a:gd name="connsiteY3038" fmla="*/ 6391329 h 6858002"/>
              <a:gd name="connsiteX3039" fmla="*/ 2421889 w 5848742"/>
              <a:gd name="connsiteY3039" fmla="*/ 6396833 h 6858002"/>
              <a:gd name="connsiteX3040" fmla="*/ 2483430 w 5848742"/>
              <a:gd name="connsiteY3040" fmla="*/ 6432300 h 6858002"/>
              <a:gd name="connsiteX3041" fmla="*/ 2548274 w 5848742"/>
              <a:gd name="connsiteY3041" fmla="*/ 6470974 h 6858002"/>
              <a:gd name="connsiteX3042" fmla="*/ 2558262 w 5848742"/>
              <a:gd name="connsiteY3042" fmla="*/ 6478258 h 6858002"/>
              <a:gd name="connsiteX3043" fmla="*/ 2565359 w 5848742"/>
              <a:gd name="connsiteY3043" fmla="*/ 6479429 h 6858002"/>
              <a:gd name="connsiteX3044" fmla="*/ 2596490 w 5848742"/>
              <a:gd name="connsiteY3044" fmla="*/ 6499677 h 6858002"/>
              <a:gd name="connsiteX3045" fmla="*/ 2477664 w 5848742"/>
              <a:gd name="connsiteY3045" fmla="*/ 6471893 h 6858002"/>
              <a:gd name="connsiteX3046" fmla="*/ 2321398 w 5848742"/>
              <a:gd name="connsiteY3046" fmla="*/ 6435731 h 6858002"/>
              <a:gd name="connsiteX3047" fmla="*/ 2234991 w 5848742"/>
              <a:gd name="connsiteY3047" fmla="*/ 6416922 h 6858002"/>
              <a:gd name="connsiteX3048" fmla="*/ 2231414 w 5848742"/>
              <a:gd name="connsiteY3048" fmla="*/ 6420543 h 6858002"/>
              <a:gd name="connsiteX3049" fmla="*/ 2217112 w 5848742"/>
              <a:gd name="connsiteY3049" fmla="*/ 6428089 h 6858002"/>
              <a:gd name="connsiteX3050" fmla="*/ 2215627 w 5848742"/>
              <a:gd name="connsiteY3050" fmla="*/ 6428788 h 6858002"/>
              <a:gd name="connsiteX3051" fmla="*/ 2236001 w 5848742"/>
              <a:gd name="connsiteY3051" fmla="*/ 6433634 h 6858002"/>
              <a:gd name="connsiteX3052" fmla="*/ 2287702 w 5848742"/>
              <a:gd name="connsiteY3052" fmla="*/ 6445328 h 6858002"/>
              <a:gd name="connsiteX3053" fmla="*/ 2673418 w 5848742"/>
              <a:gd name="connsiteY3053" fmla="*/ 6534219 h 6858002"/>
              <a:gd name="connsiteX3054" fmla="*/ 2735368 w 5848742"/>
              <a:gd name="connsiteY3054" fmla="*/ 6559588 h 6858002"/>
              <a:gd name="connsiteX3055" fmla="*/ 2714855 w 5848742"/>
              <a:gd name="connsiteY3055" fmla="*/ 6555754 h 6858002"/>
              <a:gd name="connsiteX3056" fmla="*/ 2687881 w 5848742"/>
              <a:gd name="connsiteY3056" fmla="*/ 6542262 h 6858002"/>
              <a:gd name="connsiteX3057" fmla="*/ 2664245 w 5848742"/>
              <a:gd name="connsiteY3057" fmla="*/ 6533950 h 6858002"/>
              <a:gd name="connsiteX3058" fmla="*/ 2667267 w 5848742"/>
              <a:gd name="connsiteY3058" fmla="*/ 6544534 h 6858002"/>
              <a:gd name="connsiteX3059" fmla="*/ 2660043 w 5848742"/>
              <a:gd name="connsiteY3059" fmla="*/ 6542667 h 6858002"/>
              <a:gd name="connsiteX3060" fmla="*/ 2587837 w 5848742"/>
              <a:gd name="connsiteY3060" fmla="*/ 6538113 h 6858002"/>
              <a:gd name="connsiteX3061" fmla="*/ 2689370 w 5848742"/>
              <a:gd name="connsiteY3061" fmla="*/ 6562128 h 6858002"/>
              <a:gd name="connsiteX3062" fmla="*/ 2695688 w 5848742"/>
              <a:gd name="connsiteY3062" fmla="*/ 6563815 h 6858002"/>
              <a:gd name="connsiteX3063" fmla="*/ 2696470 w 5848742"/>
              <a:gd name="connsiteY3063" fmla="*/ 6564333 h 6858002"/>
              <a:gd name="connsiteX3064" fmla="*/ 2715304 w 5848742"/>
              <a:gd name="connsiteY3064" fmla="*/ 6574224 h 6858002"/>
              <a:gd name="connsiteX3065" fmla="*/ 2569686 w 5848742"/>
              <a:gd name="connsiteY3065" fmla="*/ 6545953 h 6858002"/>
              <a:gd name="connsiteX3066" fmla="*/ 2343674 w 5848742"/>
              <a:gd name="connsiteY3066" fmla="*/ 6496691 h 6858002"/>
              <a:gd name="connsiteX3067" fmla="*/ 2316486 w 5848742"/>
              <a:gd name="connsiteY3067" fmla="*/ 6488780 h 6858002"/>
              <a:gd name="connsiteX3068" fmla="*/ 2344745 w 5848742"/>
              <a:gd name="connsiteY3068" fmla="*/ 6502466 h 6858002"/>
              <a:gd name="connsiteX3069" fmla="*/ 2749089 w 5848742"/>
              <a:gd name="connsiteY3069" fmla="*/ 6606826 h 6858002"/>
              <a:gd name="connsiteX3070" fmla="*/ 2309441 w 5848742"/>
              <a:gd name="connsiteY3070" fmla="*/ 6508998 h 6858002"/>
              <a:gd name="connsiteX3071" fmla="*/ 2273806 w 5848742"/>
              <a:gd name="connsiteY3071" fmla="*/ 6502529 h 6858002"/>
              <a:gd name="connsiteX3072" fmla="*/ 2268795 w 5848742"/>
              <a:gd name="connsiteY3072" fmla="*/ 6502571 h 6858002"/>
              <a:gd name="connsiteX3073" fmla="*/ 2270553 w 5848742"/>
              <a:gd name="connsiteY3073" fmla="*/ 6503487 h 6858002"/>
              <a:gd name="connsiteX3074" fmla="*/ 2278524 w 5848742"/>
              <a:gd name="connsiteY3074" fmla="*/ 6507812 h 6858002"/>
              <a:gd name="connsiteX3075" fmla="*/ 2257893 w 5848742"/>
              <a:gd name="connsiteY3075" fmla="*/ 6502662 h 6858002"/>
              <a:gd name="connsiteX3076" fmla="*/ 2255062 w 5848742"/>
              <a:gd name="connsiteY3076" fmla="*/ 6502686 h 6858002"/>
              <a:gd name="connsiteX3077" fmla="*/ 2247931 w 5848742"/>
              <a:gd name="connsiteY3077" fmla="*/ 6508438 h 6858002"/>
              <a:gd name="connsiteX3078" fmla="*/ 2312826 w 5848742"/>
              <a:gd name="connsiteY3078" fmla="*/ 6527289 h 6858002"/>
              <a:gd name="connsiteX3079" fmla="*/ 2507869 w 5848742"/>
              <a:gd name="connsiteY3079" fmla="*/ 6576805 h 6858002"/>
              <a:gd name="connsiteX3080" fmla="*/ 2339769 w 5848742"/>
              <a:gd name="connsiteY3080" fmla="*/ 6541714 h 6858002"/>
              <a:gd name="connsiteX3081" fmla="*/ 2209622 w 5848742"/>
              <a:gd name="connsiteY3081" fmla="*/ 6511618 h 6858002"/>
              <a:gd name="connsiteX3082" fmla="*/ 2219770 w 5848742"/>
              <a:gd name="connsiteY3082" fmla="*/ 6515331 h 6858002"/>
              <a:gd name="connsiteX3083" fmla="*/ 2139898 w 5848742"/>
              <a:gd name="connsiteY3083" fmla="*/ 6502720 h 6858002"/>
              <a:gd name="connsiteX3084" fmla="*/ 2081956 w 5848742"/>
              <a:gd name="connsiteY3084" fmla="*/ 6488280 h 6858002"/>
              <a:gd name="connsiteX3085" fmla="*/ 2072837 w 5848742"/>
              <a:gd name="connsiteY3085" fmla="*/ 6484225 h 6858002"/>
              <a:gd name="connsiteX3086" fmla="*/ 2032945 w 5848742"/>
              <a:gd name="connsiteY3086" fmla="*/ 6470413 h 6858002"/>
              <a:gd name="connsiteX3087" fmla="*/ 2035471 w 5848742"/>
              <a:gd name="connsiteY3087" fmla="*/ 6476633 h 6858002"/>
              <a:gd name="connsiteX3088" fmla="*/ 1985780 w 5848742"/>
              <a:gd name="connsiteY3088" fmla="*/ 6464139 h 6858002"/>
              <a:gd name="connsiteX3089" fmla="*/ 1905811 w 5848742"/>
              <a:gd name="connsiteY3089" fmla="*/ 6450987 h 6858002"/>
              <a:gd name="connsiteX3090" fmla="*/ 1905811 w 5848742"/>
              <a:gd name="connsiteY3090" fmla="*/ 6450987 h 6858002"/>
              <a:gd name="connsiteX3091" fmla="*/ 1953535 w 5848742"/>
              <a:gd name="connsiteY3091" fmla="*/ 6465065 h 6858002"/>
              <a:gd name="connsiteX3092" fmla="*/ 2052850 w 5848742"/>
              <a:gd name="connsiteY3092" fmla="*/ 6494359 h 6858002"/>
              <a:gd name="connsiteX3093" fmla="*/ 2058758 w 5848742"/>
              <a:gd name="connsiteY3093" fmla="*/ 6499539 h 6858002"/>
              <a:gd name="connsiteX3094" fmla="*/ 2071726 w 5848742"/>
              <a:gd name="connsiteY3094" fmla="*/ 6512611 h 6858002"/>
              <a:gd name="connsiteX3095" fmla="*/ 1953403 w 5848742"/>
              <a:gd name="connsiteY3095" fmla="*/ 6468451 h 6858002"/>
              <a:gd name="connsiteX3096" fmla="*/ 2041599 w 5848742"/>
              <a:gd name="connsiteY3096" fmla="*/ 6515482 h 6858002"/>
              <a:gd name="connsiteX3097" fmla="*/ 2129796 w 5848742"/>
              <a:gd name="connsiteY3097" fmla="*/ 6562513 h 6858002"/>
              <a:gd name="connsiteX3098" fmla="*/ 2058257 w 5848742"/>
              <a:gd name="connsiteY3098" fmla="*/ 6559914 h 6858002"/>
              <a:gd name="connsiteX3099" fmla="*/ 2174931 w 5848742"/>
              <a:gd name="connsiteY3099" fmla="*/ 6646089 h 6858002"/>
              <a:gd name="connsiteX3100" fmla="*/ 1997692 w 5848742"/>
              <a:gd name="connsiteY3100" fmla="*/ 6573601 h 6858002"/>
              <a:gd name="connsiteX3101" fmla="*/ 1885418 w 5848742"/>
              <a:gd name="connsiteY3101" fmla="*/ 6523390 h 6858002"/>
              <a:gd name="connsiteX3102" fmla="*/ 1885500 w 5848742"/>
              <a:gd name="connsiteY3102" fmla="*/ 6521314 h 6858002"/>
              <a:gd name="connsiteX3103" fmla="*/ 1885601 w 5848742"/>
              <a:gd name="connsiteY3103" fmla="*/ 6518719 h 6858002"/>
              <a:gd name="connsiteX3104" fmla="*/ 1885635 w 5848742"/>
              <a:gd name="connsiteY3104" fmla="*/ 6517855 h 6858002"/>
              <a:gd name="connsiteX3105" fmla="*/ 1885662 w 5848742"/>
              <a:gd name="connsiteY3105" fmla="*/ 6517163 h 6858002"/>
              <a:gd name="connsiteX3106" fmla="*/ 1885601 w 5848742"/>
              <a:gd name="connsiteY3106" fmla="*/ 6518719 h 6858002"/>
              <a:gd name="connsiteX3107" fmla="*/ 1885418 w 5848742"/>
              <a:gd name="connsiteY3107" fmla="*/ 6523390 h 6858002"/>
              <a:gd name="connsiteX3108" fmla="*/ 2014185 w 5848742"/>
              <a:gd name="connsiteY3108" fmla="*/ 6597465 h 6858002"/>
              <a:gd name="connsiteX3109" fmla="*/ 2007028 w 5848742"/>
              <a:gd name="connsiteY3109" fmla="*/ 6631902 h 6858002"/>
              <a:gd name="connsiteX3110" fmla="*/ 2113569 w 5848742"/>
              <a:gd name="connsiteY3110" fmla="*/ 6680215 h 6858002"/>
              <a:gd name="connsiteX3111" fmla="*/ 2129794 w 5848742"/>
              <a:gd name="connsiteY3111" fmla="*/ 6710894 h 6858002"/>
              <a:gd name="connsiteX3112" fmla="*/ 2229934 w 5848742"/>
              <a:gd name="connsiteY3112" fmla="*/ 6774340 h 6858002"/>
              <a:gd name="connsiteX3113" fmla="*/ 2340706 w 5848742"/>
              <a:gd name="connsiteY3113" fmla="*/ 6832058 h 6858002"/>
              <a:gd name="connsiteX3114" fmla="*/ 2390026 w 5848742"/>
              <a:gd name="connsiteY3114" fmla="*/ 6858001 h 6858002"/>
              <a:gd name="connsiteX3115" fmla="*/ 2360009 w 5848742"/>
              <a:gd name="connsiteY3115" fmla="*/ 6858002 h 6858002"/>
              <a:gd name="connsiteX3116" fmla="*/ 2328872 w 5848742"/>
              <a:gd name="connsiteY3116" fmla="*/ 6843762 h 6858002"/>
              <a:gd name="connsiteX3117" fmla="*/ 2210834 w 5848742"/>
              <a:gd name="connsiteY3117" fmla="*/ 6792362 h 6858002"/>
              <a:gd name="connsiteX3118" fmla="*/ 2093045 w 5848742"/>
              <a:gd name="connsiteY3118" fmla="*/ 6734574 h 6858002"/>
              <a:gd name="connsiteX3119" fmla="*/ 1998226 w 5848742"/>
              <a:gd name="connsiteY3119" fmla="*/ 6708356 h 6858002"/>
              <a:gd name="connsiteX3120" fmla="*/ 2104188 w 5848742"/>
              <a:gd name="connsiteY3120" fmla="*/ 6771430 h 6858002"/>
              <a:gd name="connsiteX3121" fmla="*/ 2109123 w 5848742"/>
              <a:gd name="connsiteY3121" fmla="*/ 6793768 h 6858002"/>
              <a:gd name="connsiteX3122" fmla="*/ 2203099 w 5848742"/>
              <a:gd name="connsiteY3122" fmla="*/ 6841563 h 6858002"/>
              <a:gd name="connsiteX3123" fmla="*/ 2226075 w 5848742"/>
              <a:gd name="connsiteY3123" fmla="*/ 6853924 h 6858002"/>
              <a:gd name="connsiteX3124" fmla="*/ 2235208 w 5848742"/>
              <a:gd name="connsiteY3124" fmla="*/ 6858001 h 6858002"/>
              <a:gd name="connsiteX3125" fmla="*/ 2140031 w 5848742"/>
              <a:gd name="connsiteY3125" fmla="*/ 6858002 h 6858002"/>
              <a:gd name="connsiteX3126" fmla="*/ 2088911 w 5848742"/>
              <a:gd name="connsiteY3126" fmla="*/ 6840178 h 6858002"/>
              <a:gd name="connsiteX3127" fmla="*/ 2106874 w 5848742"/>
              <a:gd name="connsiteY3127" fmla="*/ 6856593 h 6858002"/>
              <a:gd name="connsiteX3128" fmla="*/ 2108932 w 5848742"/>
              <a:gd name="connsiteY3128" fmla="*/ 6858001 h 6858002"/>
              <a:gd name="connsiteX3129" fmla="*/ 109481 w 5848742"/>
              <a:gd name="connsiteY3129" fmla="*/ 6858001 h 6858002"/>
              <a:gd name="connsiteX3130" fmla="*/ 0 w 5848742"/>
              <a:gd name="connsiteY3130" fmla="*/ 6858001 h 6858002"/>
              <a:gd name="connsiteX3131" fmla="*/ 0 w 5848742"/>
              <a:gd name="connsiteY3131" fmla="*/ 5700621 h 6858002"/>
              <a:gd name="connsiteX3132" fmla="*/ 0 w 5848742"/>
              <a:gd name="connsiteY3132" fmla="*/ 2 h 6858002"/>
              <a:gd name="connsiteX3133" fmla="*/ 2717388 w 5848742"/>
              <a:gd name="connsiteY3133" fmla="*/ 0 h 6858002"/>
              <a:gd name="connsiteX3134" fmla="*/ 2742649 w 5848742"/>
              <a:gd name="connsiteY3134" fmla="*/ 1 h 6858002"/>
              <a:gd name="connsiteX3135" fmla="*/ 2728200 w 5848742"/>
              <a:gd name="connsiteY3135" fmla="*/ 11052 h 6858002"/>
              <a:gd name="connsiteX3136" fmla="*/ 2701530 w 5848742"/>
              <a:gd name="connsiteY3136" fmla="*/ 16770 h 6858002"/>
              <a:gd name="connsiteX3137" fmla="*/ 2689750 w 5848742"/>
              <a:gd name="connsiteY3137" fmla="*/ 20200 h 6858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</a:cxnLst>
            <a:rect l="l" t="t" r="r" b="b"/>
            <a:pathLst>
              <a:path w="5848742" h="6858002">
                <a:moveTo>
                  <a:pt x="2168326" y="6850666"/>
                </a:moveTo>
                <a:cubicBezTo>
                  <a:pt x="2164941" y="6850219"/>
                  <a:pt x="2178485" y="6852009"/>
                  <a:pt x="2178485" y="6852009"/>
                </a:cubicBezTo>
                <a:cubicBezTo>
                  <a:pt x="2172465" y="6851212"/>
                  <a:pt x="2169454" y="6850814"/>
                  <a:pt x="2168326" y="6850666"/>
                </a:cubicBezTo>
                <a:close/>
                <a:moveTo>
                  <a:pt x="2654949" y="6733253"/>
                </a:moveTo>
                <a:lnTo>
                  <a:pt x="2667067" y="6735187"/>
                </a:lnTo>
                <a:lnTo>
                  <a:pt x="2694241" y="6737530"/>
                </a:lnTo>
                <a:lnTo>
                  <a:pt x="2743182" y="6766059"/>
                </a:lnTo>
                <a:lnTo>
                  <a:pt x="2793148" y="6798052"/>
                </a:lnTo>
                <a:lnTo>
                  <a:pt x="2776170" y="6795631"/>
                </a:lnTo>
                <a:lnTo>
                  <a:pt x="2762015" y="6792578"/>
                </a:lnTo>
                <a:close/>
                <a:moveTo>
                  <a:pt x="2749089" y="6606826"/>
                </a:moveTo>
                <a:cubicBezTo>
                  <a:pt x="2751095" y="6610933"/>
                  <a:pt x="2752098" y="6612988"/>
                  <a:pt x="2752474" y="6613759"/>
                </a:cubicBezTo>
                <a:cubicBezTo>
                  <a:pt x="2753601" y="6616071"/>
                  <a:pt x="2749089" y="6606826"/>
                  <a:pt x="2749089" y="6606826"/>
                </a:cubicBezTo>
                <a:close/>
                <a:moveTo>
                  <a:pt x="2786265" y="6587999"/>
                </a:moveTo>
                <a:cubicBezTo>
                  <a:pt x="2786265" y="6587999"/>
                  <a:pt x="2791230" y="6597160"/>
                  <a:pt x="2789987" y="6594870"/>
                </a:cubicBezTo>
                <a:cubicBezTo>
                  <a:pt x="2789573" y="6594107"/>
                  <a:pt x="2788472" y="6592071"/>
                  <a:pt x="2786265" y="6587999"/>
                </a:cubicBezTo>
                <a:close/>
                <a:moveTo>
                  <a:pt x="2576040" y="6587584"/>
                </a:moveTo>
                <a:cubicBezTo>
                  <a:pt x="2579249" y="6586991"/>
                  <a:pt x="2582123" y="6587950"/>
                  <a:pt x="2583192" y="6593725"/>
                </a:cubicBezTo>
                <a:cubicBezTo>
                  <a:pt x="2577978" y="6594691"/>
                  <a:pt x="2574166" y="6595396"/>
                  <a:pt x="2571525" y="6595139"/>
                </a:cubicBezTo>
                <a:cubicBezTo>
                  <a:pt x="2568883" y="6594881"/>
                  <a:pt x="2567414" y="6593660"/>
                  <a:pt x="2566881" y="6590772"/>
                </a:cubicBezTo>
                <a:cubicBezTo>
                  <a:pt x="2569286" y="6590326"/>
                  <a:pt x="2572831" y="6588178"/>
                  <a:pt x="2576040" y="6587584"/>
                </a:cubicBezTo>
                <a:close/>
                <a:moveTo>
                  <a:pt x="2559727" y="6584630"/>
                </a:moveTo>
                <a:cubicBezTo>
                  <a:pt x="2562937" y="6584036"/>
                  <a:pt x="2565812" y="6584998"/>
                  <a:pt x="2566881" y="6590772"/>
                </a:cubicBezTo>
                <a:cubicBezTo>
                  <a:pt x="2561666" y="6591737"/>
                  <a:pt x="2557854" y="6592443"/>
                  <a:pt x="2555214" y="6592187"/>
                </a:cubicBezTo>
                <a:cubicBezTo>
                  <a:pt x="2552573" y="6591927"/>
                  <a:pt x="2551100" y="6590706"/>
                  <a:pt x="2550567" y="6587818"/>
                </a:cubicBezTo>
                <a:cubicBezTo>
                  <a:pt x="2552973" y="6587372"/>
                  <a:pt x="2556518" y="6585225"/>
                  <a:pt x="2559727" y="6584630"/>
                </a:cubicBezTo>
                <a:close/>
                <a:moveTo>
                  <a:pt x="2764486" y="6582184"/>
                </a:moveTo>
                <a:lnTo>
                  <a:pt x="2786265" y="6587999"/>
                </a:lnTo>
                <a:lnTo>
                  <a:pt x="2768610" y="6584572"/>
                </a:lnTo>
                <a:close/>
                <a:moveTo>
                  <a:pt x="2335935" y="6577702"/>
                </a:moveTo>
                <a:lnTo>
                  <a:pt x="2407853" y="6597308"/>
                </a:lnTo>
                <a:lnTo>
                  <a:pt x="2462519" y="6607646"/>
                </a:lnTo>
                <a:lnTo>
                  <a:pt x="2591334" y="6677541"/>
                </a:lnTo>
                <a:lnTo>
                  <a:pt x="2610749" y="6688858"/>
                </a:lnTo>
                <a:lnTo>
                  <a:pt x="2596649" y="6686498"/>
                </a:lnTo>
                <a:cubicBezTo>
                  <a:pt x="2575412" y="6682712"/>
                  <a:pt x="2563838" y="6680996"/>
                  <a:pt x="2558811" y="6680870"/>
                </a:cubicBezTo>
                <a:lnTo>
                  <a:pt x="2559401" y="6682488"/>
                </a:lnTo>
                <a:lnTo>
                  <a:pt x="2496466" y="6649460"/>
                </a:lnTo>
                <a:cubicBezTo>
                  <a:pt x="2451549" y="6628404"/>
                  <a:pt x="2407248" y="6609998"/>
                  <a:pt x="2362884" y="6593296"/>
                </a:cubicBezTo>
                <a:close/>
                <a:moveTo>
                  <a:pt x="2507869" y="6576805"/>
                </a:moveTo>
                <a:cubicBezTo>
                  <a:pt x="2522309" y="6574133"/>
                  <a:pt x="2538802" y="6578049"/>
                  <a:pt x="2550567" y="6587818"/>
                </a:cubicBezTo>
                <a:cubicBezTo>
                  <a:pt x="2540004" y="6586787"/>
                  <a:pt x="2532315" y="6586716"/>
                  <a:pt x="2525774" y="6585564"/>
                </a:cubicBezTo>
                <a:cubicBezTo>
                  <a:pt x="2519233" y="6584409"/>
                  <a:pt x="2513843" y="6582172"/>
                  <a:pt x="2507869" y="6576805"/>
                </a:cubicBezTo>
                <a:close/>
                <a:moveTo>
                  <a:pt x="2062486" y="6537625"/>
                </a:moveTo>
                <a:lnTo>
                  <a:pt x="2062716" y="6538669"/>
                </a:lnTo>
                <a:lnTo>
                  <a:pt x="2064567" y="6547050"/>
                </a:lnTo>
                <a:cubicBezTo>
                  <a:pt x="2064567" y="6547050"/>
                  <a:pt x="2063874" y="6543909"/>
                  <a:pt x="2063268" y="6541161"/>
                </a:cubicBezTo>
                <a:lnTo>
                  <a:pt x="2062716" y="6538669"/>
                </a:lnTo>
                <a:lnTo>
                  <a:pt x="2062519" y="6537773"/>
                </a:lnTo>
                <a:cubicBezTo>
                  <a:pt x="2062356" y="6537036"/>
                  <a:pt x="2062313" y="6536840"/>
                  <a:pt x="2062486" y="6537625"/>
                </a:cubicBezTo>
                <a:close/>
                <a:moveTo>
                  <a:pt x="2290458" y="6534104"/>
                </a:moveTo>
                <a:cubicBezTo>
                  <a:pt x="2290458" y="6534104"/>
                  <a:pt x="2294970" y="6543350"/>
                  <a:pt x="2293842" y="6541039"/>
                </a:cubicBezTo>
                <a:cubicBezTo>
                  <a:pt x="2293466" y="6540266"/>
                  <a:pt x="2292464" y="6538212"/>
                  <a:pt x="2290458" y="6534104"/>
                </a:cubicBezTo>
                <a:close/>
                <a:moveTo>
                  <a:pt x="2263269" y="6526194"/>
                </a:moveTo>
                <a:cubicBezTo>
                  <a:pt x="2265319" y="6530542"/>
                  <a:pt x="2266344" y="6532719"/>
                  <a:pt x="2266730" y="6533534"/>
                </a:cubicBezTo>
                <a:cubicBezTo>
                  <a:pt x="2267881" y="6535980"/>
                  <a:pt x="2263269" y="6526194"/>
                  <a:pt x="2263269" y="6526194"/>
                </a:cubicBezTo>
                <a:close/>
                <a:moveTo>
                  <a:pt x="2159921" y="6525941"/>
                </a:moveTo>
                <a:lnTo>
                  <a:pt x="2260190" y="6555517"/>
                </a:lnTo>
                <a:lnTo>
                  <a:pt x="2263804" y="6558791"/>
                </a:lnTo>
                <a:cubicBezTo>
                  <a:pt x="2268787" y="6564035"/>
                  <a:pt x="2270952" y="6567457"/>
                  <a:pt x="2268062" y="6567076"/>
                </a:cubicBezTo>
                <a:cubicBezTo>
                  <a:pt x="2234834" y="6562689"/>
                  <a:pt x="2202255" y="6547829"/>
                  <a:pt x="2169872" y="6531139"/>
                </a:cubicBezTo>
                <a:close/>
                <a:moveTo>
                  <a:pt x="2203362" y="6491798"/>
                </a:moveTo>
                <a:cubicBezTo>
                  <a:pt x="2199754" y="6492467"/>
                  <a:pt x="2199401" y="6493653"/>
                  <a:pt x="2200907" y="6495055"/>
                </a:cubicBezTo>
                <a:cubicBezTo>
                  <a:pt x="2205419" y="6499260"/>
                  <a:pt x="2226629" y="6505411"/>
                  <a:pt x="2226629" y="6505411"/>
                </a:cubicBezTo>
                <a:cubicBezTo>
                  <a:pt x="2231842" y="6504447"/>
                  <a:pt x="2231041" y="6500114"/>
                  <a:pt x="2226428" y="6496490"/>
                </a:cubicBezTo>
                <a:lnTo>
                  <a:pt x="2218558" y="6492843"/>
                </a:lnTo>
                <a:lnTo>
                  <a:pt x="2215401" y="6492057"/>
                </a:lnTo>
                <a:close/>
                <a:moveTo>
                  <a:pt x="1980424" y="6437177"/>
                </a:moveTo>
                <a:lnTo>
                  <a:pt x="1976862" y="6440224"/>
                </a:lnTo>
                <a:lnTo>
                  <a:pt x="1991661" y="6443488"/>
                </a:lnTo>
                <a:lnTo>
                  <a:pt x="1993066" y="6442943"/>
                </a:lnTo>
                <a:lnTo>
                  <a:pt x="1991124" y="6441170"/>
                </a:lnTo>
                <a:cubicBezTo>
                  <a:pt x="1986309" y="6442061"/>
                  <a:pt x="1985239" y="6436285"/>
                  <a:pt x="1980424" y="6437177"/>
                </a:cubicBezTo>
                <a:close/>
                <a:moveTo>
                  <a:pt x="1823356" y="6422443"/>
                </a:moveTo>
                <a:cubicBezTo>
                  <a:pt x="1820948" y="6422890"/>
                  <a:pt x="1820323" y="6426241"/>
                  <a:pt x="1820902" y="6429368"/>
                </a:cubicBezTo>
                <a:cubicBezTo>
                  <a:pt x="1821481" y="6432497"/>
                  <a:pt x="1823263" y="6435403"/>
                  <a:pt x="1825673" y="6434957"/>
                </a:cubicBezTo>
                <a:cubicBezTo>
                  <a:pt x="1831554" y="6439843"/>
                  <a:pt x="1823356" y="6422443"/>
                  <a:pt x="1823356" y="6422443"/>
                </a:cubicBezTo>
                <a:close/>
                <a:moveTo>
                  <a:pt x="2257399" y="6384731"/>
                </a:moveTo>
                <a:cubicBezTo>
                  <a:pt x="2261477" y="6385470"/>
                  <a:pt x="2264622" y="6387876"/>
                  <a:pt x="2268097" y="6393207"/>
                </a:cubicBezTo>
                <a:cubicBezTo>
                  <a:pt x="2262880" y="6394173"/>
                  <a:pt x="2257598" y="6393655"/>
                  <a:pt x="2252887" y="6392288"/>
                </a:cubicBezTo>
                <a:cubicBezTo>
                  <a:pt x="2248170" y="6390920"/>
                  <a:pt x="2244027" y="6388702"/>
                  <a:pt x="2241085" y="6386259"/>
                </a:cubicBezTo>
                <a:cubicBezTo>
                  <a:pt x="2248306" y="6384922"/>
                  <a:pt x="2253320" y="6383993"/>
                  <a:pt x="2257399" y="6384731"/>
                </a:cubicBezTo>
                <a:close/>
                <a:moveTo>
                  <a:pt x="2404220" y="6379956"/>
                </a:moveTo>
                <a:cubicBezTo>
                  <a:pt x="2413849" y="6378176"/>
                  <a:pt x="2426596" y="6388758"/>
                  <a:pt x="2426596" y="6388758"/>
                </a:cubicBezTo>
                <a:cubicBezTo>
                  <a:pt x="2425192" y="6391260"/>
                  <a:pt x="2419553" y="6391043"/>
                  <a:pt x="2413850" y="6389647"/>
                </a:cubicBezTo>
                <a:cubicBezTo>
                  <a:pt x="2408154" y="6388252"/>
                  <a:pt x="2402396" y="6385679"/>
                  <a:pt x="2400760" y="6383462"/>
                </a:cubicBezTo>
                <a:cubicBezTo>
                  <a:pt x="2399668" y="6381983"/>
                  <a:pt x="2400412" y="6380663"/>
                  <a:pt x="2404220" y="6379956"/>
                </a:cubicBezTo>
                <a:close/>
                <a:moveTo>
                  <a:pt x="1607837" y="6353150"/>
                </a:moveTo>
                <a:cubicBezTo>
                  <a:pt x="1599350" y="6351221"/>
                  <a:pt x="1592592" y="6351414"/>
                  <a:pt x="1589359" y="6355248"/>
                </a:cubicBezTo>
                <a:cubicBezTo>
                  <a:pt x="1589627" y="6356692"/>
                  <a:pt x="1590914" y="6358321"/>
                  <a:pt x="1592694" y="6359950"/>
                </a:cubicBezTo>
                <a:lnTo>
                  <a:pt x="1593946" y="6360889"/>
                </a:lnTo>
                <a:lnTo>
                  <a:pt x="1595947" y="6361906"/>
                </a:lnTo>
                <a:lnTo>
                  <a:pt x="1594917" y="6361617"/>
                </a:lnTo>
                <a:lnTo>
                  <a:pt x="1598987" y="6364667"/>
                </a:lnTo>
                <a:cubicBezTo>
                  <a:pt x="1603465" y="6367569"/>
                  <a:pt x="1607811" y="6369753"/>
                  <a:pt x="1607811" y="6369753"/>
                </a:cubicBezTo>
                <a:cubicBezTo>
                  <a:pt x="1664145" y="6396160"/>
                  <a:pt x="1727974" y="6409237"/>
                  <a:pt x="1776287" y="6419208"/>
                </a:cubicBezTo>
                <a:cubicBezTo>
                  <a:pt x="1751776" y="6398857"/>
                  <a:pt x="1726904" y="6403460"/>
                  <a:pt x="1682335" y="6386821"/>
                </a:cubicBezTo>
                <a:cubicBezTo>
                  <a:pt x="1674312" y="6383826"/>
                  <a:pt x="1633297" y="6358938"/>
                  <a:pt x="1607837" y="6353150"/>
                </a:cubicBezTo>
                <a:close/>
                <a:moveTo>
                  <a:pt x="1562100" y="6352443"/>
                </a:moveTo>
                <a:lnTo>
                  <a:pt x="1562098" y="6354049"/>
                </a:lnTo>
                <a:lnTo>
                  <a:pt x="1566823" y="6355935"/>
                </a:lnTo>
                <a:cubicBezTo>
                  <a:pt x="1570183" y="6356994"/>
                  <a:pt x="1573127" y="6357693"/>
                  <a:pt x="1575372" y="6357915"/>
                </a:cubicBezTo>
                <a:lnTo>
                  <a:pt x="1579023" y="6357174"/>
                </a:lnTo>
                <a:close/>
                <a:moveTo>
                  <a:pt x="2305150" y="6351381"/>
                </a:moveTo>
                <a:cubicBezTo>
                  <a:pt x="2302405" y="6348529"/>
                  <a:pt x="2313386" y="6359934"/>
                  <a:pt x="2313386" y="6359934"/>
                </a:cubicBezTo>
                <a:cubicBezTo>
                  <a:pt x="2308507" y="6354864"/>
                  <a:pt x="2306065" y="6352331"/>
                  <a:pt x="2305150" y="6351381"/>
                </a:cubicBezTo>
                <a:close/>
                <a:moveTo>
                  <a:pt x="1562098" y="6341857"/>
                </a:moveTo>
                <a:lnTo>
                  <a:pt x="1562099" y="6347119"/>
                </a:lnTo>
                <a:lnTo>
                  <a:pt x="1578650" y="6353878"/>
                </a:lnTo>
                <a:lnTo>
                  <a:pt x="1578479" y="6353379"/>
                </a:lnTo>
                <a:cubicBezTo>
                  <a:pt x="1576365" y="6350840"/>
                  <a:pt x="1572050" y="6347679"/>
                  <a:pt x="1566701" y="6344377"/>
                </a:cubicBezTo>
                <a:close/>
                <a:moveTo>
                  <a:pt x="1599082" y="6322587"/>
                </a:moveTo>
                <a:cubicBezTo>
                  <a:pt x="1588402" y="6327923"/>
                  <a:pt x="1618701" y="6343316"/>
                  <a:pt x="1635107" y="6349151"/>
                </a:cubicBezTo>
                <a:cubicBezTo>
                  <a:pt x="1640575" y="6351096"/>
                  <a:pt x="1644499" y="6351979"/>
                  <a:pt x="1644846" y="6351077"/>
                </a:cubicBezTo>
                <a:cubicBezTo>
                  <a:pt x="1645310" y="6349870"/>
                  <a:pt x="1639416" y="6345485"/>
                  <a:pt x="1622347" y="6336200"/>
                </a:cubicBezTo>
                <a:cubicBezTo>
                  <a:pt x="1622347" y="6336200"/>
                  <a:pt x="1603896" y="6321698"/>
                  <a:pt x="1599082" y="6322587"/>
                </a:cubicBezTo>
                <a:close/>
                <a:moveTo>
                  <a:pt x="3330603" y="6297027"/>
                </a:moveTo>
                <a:lnTo>
                  <a:pt x="3337816" y="6298180"/>
                </a:lnTo>
                <a:cubicBezTo>
                  <a:pt x="3335352" y="6300718"/>
                  <a:pt x="3332883" y="6300786"/>
                  <a:pt x="3331120" y="6299072"/>
                </a:cubicBezTo>
                <a:close/>
                <a:moveTo>
                  <a:pt x="1973724" y="6279325"/>
                </a:moveTo>
                <a:lnTo>
                  <a:pt x="1978849" y="6281544"/>
                </a:lnTo>
                <a:cubicBezTo>
                  <a:pt x="1986816" y="6284237"/>
                  <a:pt x="1997385" y="6286700"/>
                  <a:pt x="2008371" y="6288897"/>
                </a:cubicBezTo>
                <a:lnTo>
                  <a:pt x="2009323" y="6289070"/>
                </a:lnTo>
                <a:close/>
                <a:moveTo>
                  <a:pt x="2766456" y="6182971"/>
                </a:moveTo>
                <a:cubicBezTo>
                  <a:pt x="2767296" y="6183082"/>
                  <a:pt x="2774857" y="6187790"/>
                  <a:pt x="2783854" y="6192974"/>
                </a:cubicBezTo>
                <a:lnTo>
                  <a:pt x="2774564" y="6189507"/>
                </a:lnTo>
                <a:lnTo>
                  <a:pt x="2770888" y="6186766"/>
                </a:lnTo>
                <a:cubicBezTo>
                  <a:pt x="2767291" y="6184008"/>
                  <a:pt x="2766034" y="6182915"/>
                  <a:pt x="2766456" y="6182971"/>
                </a:cubicBezTo>
                <a:close/>
                <a:moveTo>
                  <a:pt x="2919945" y="6165753"/>
                </a:moveTo>
                <a:cubicBezTo>
                  <a:pt x="2920180" y="6166748"/>
                  <a:pt x="2920802" y="6169399"/>
                  <a:pt x="2922045" y="6174698"/>
                </a:cubicBezTo>
                <a:cubicBezTo>
                  <a:pt x="2922045" y="6174698"/>
                  <a:pt x="2919246" y="6162773"/>
                  <a:pt x="2919945" y="6165753"/>
                </a:cubicBezTo>
                <a:close/>
                <a:moveTo>
                  <a:pt x="2888074" y="6163364"/>
                </a:moveTo>
                <a:cubicBezTo>
                  <a:pt x="2884690" y="6162917"/>
                  <a:pt x="2898234" y="6164706"/>
                  <a:pt x="2898234" y="6164706"/>
                </a:cubicBezTo>
                <a:cubicBezTo>
                  <a:pt x="2892214" y="6163910"/>
                  <a:pt x="2889204" y="6163513"/>
                  <a:pt x="2888074" y="6163364"/>
                </a:cubicBezTo>
                <a:close/>
                <a:moveTo>
                  <a:pt x="2299034" y="6141142"/>
                </a:moveTo>
                <a:lnTo>
                  <a:pt x="2339586" y="6159124"/>
                </a:lnTo>
                <a:cubicBezTo>
                  <a:pt x="2357665" y="6167220"/>
                  <a:pt x="2374830" y="6175409"/>
                  <a:pt x="2389336" y="6183601"/>
                </a:cubicBezTo>
                <a:lnTo>
                  <a:pt x="2405191" y="6193566"/>
                </a:lnTo>
                <a:lnTo>
                  <a:pt x="2415696" y="6196205"/>
                </a:lnTo>
                <a:lnTo>
                  <a:pt x="2372306" y="6173433"/>
                </a:lnTo>
                <a:lnTo>
                  <a:pt x="2320012" y="6146172"/>
                </a:lnTo>
                <a:close/>
                <a:moveTo>
                  <a:pt x="3390014" y="6139729"/>
                </a:moveTo>
                <a:lnTo>
                  <a:pt x="3388998" y="6140674"/>
                </a:lnTo>
                <a:lnTo>
                  <a:pt x="3391769" y="6141352"/>
                </a:lnTo>
                <a:lnTo>
                  <a:pt x="3396115" y="6150736"/>
                </a:lnTo>
                <a:cubicBezTo>
                  <a:pt x="3391179" y="6155814"/>
                  <a:pt x="3386944" y="6151698"/>
                  <a:pt x="3377775" y="6142781"/>
                </a:cubicBezTo>
                <a:close/>
                <a:moveTo>
                  <a:pt x="3369312" y="6134553"/>
                </a:moveTo>
                <a:cubicBezTo>
                  <a:pt x="3369312" y="6134553"/>
                  <a:pt x="3371604" y="6134313"/>
                  <a:pt x="3373810" y="6135221"/>
                </a:cubicBezTo>
                <a:cubicBezTo>
                  <a:pt x="3376013" y="6136129"/>
                  <a:pt x="3378128" y="6138187"/>
                  <a:pt x="3377775" y="6142781"/>
                </a:cubicBezTo>
                <a:cubicBezTo>
                  <a:pt x="3377775" y="6142781"/>
                  <a:pt x="3368610" y="6143744"/>
                  <a:pt x="3369312" y="6134553"/>
                </a:cubicBezTo>
                <a:close/>
                <a:moveTo>
                  <a:pt x="2111548" y="6116061"/>
                </a:moveTo>
                <a:lnTo>
                  <a:pt x="2112307" y="6119291"/>
                </a:lnTo>
                <a:lnTo>
                  <a:pt x="2112307" y="6119291"/>
                </a:lnTo>
                <a:lnTo>
                  <a:pt x="2111582" y="6116200"/>
                </a:lnTo>
                <a:cubicBezTo>
                  <a:pt x="2111416" y="6115501"/>
                  <a:pt x="2111374" y="6115316"/>
                  <a:pt x="2111548" y="6116061"/>
                </a:cubicBezTo>
                <a:close/>
                <a:moveTo>
                  <a:pt x="2199243" y="6077254"/>
                </a:moveTo>
                <a:cubicBezTo>
                  <a:pt x="2193627" y="6075183"/>
                  <a:pt x="2189493" y="6074957"/>
                  <a:pt x="2188111" y="6077772"/>
                </a:cubicBezTo>
                <a:cubicBezTo>
                  <a:pt x="2186347" y="6079536"/>
                  <a:pt x="2190536" y="6083797"/>
                  <a:pt x="2197266" y="6088896"/>
                </a:cubicBezTo>
                <a:lnTo>
                  <a:pt x="2219651" y="6103704"/>
                </a:lnTo>
                <a:lnTo>
                  <a:pt x="2257673" y="6115103"/>
                </a:lnTo>
                <a:lnTo>
                  <a:pt x="2255518" y="6113420"/>
                </a:lnTo>
                <a:cubicBezTo>
                  <a:pt x="2246286" y="6106277"/>
                  <a:pt x="2216093" y="6083464"/>
                  <a:pt x="2199243" y="6077254"/>
                </a:cubicBezTo>
                <a:close/>
                <a:moveTo>
                  <a:pt x="3423716" y="6062429"/>
                </a:moveTo>
                <a:lnTo>
                  <a:pt x="3452727" y="6064617"/>
                </a:lnTo>
                <a:lnTo>
                  <a:pt x="3474523" y="6065901"/>
                </a:lnTo>
                <a:lnTo>
                  <a:pt x="3492865" y="6073814"/>
                </a:lnTo>
                <a:cubicBezTo>
                  <a:pt x="3513774" y="6084060"/>
                  <a:pt x="3524883" y="6092393"/>
                  <a:pt x="3503665" y="6092340"/>
                </a:cubicBezTo>
                <a:cubicBezTo>
                  <a:pt x="3485329" y="6089325"/>
                  <a:pt x="3457969" y="6077949"/>
                  <a:pt x="3433520" y="6066934"/>
                </a:cubicBezTo>
                <a:close/>
                <a:moveTo>
                  <a:pt x="3446350" y="6019336"/>
                </a:moveTo>
                <a:lnTo>
                  <a:pt x="3448494" y="6019585"/>
                </a:lnTo>
                <a:cubicBezTo>
                  <a:pt x="3467228" y="6020817"/>
                  <a:pt x="3532818" y="6029699"/>
                  <a:pt x="3565431" y="6039039"/>
                </a:cubicBezTo>
                <a:cubicBezTo>
                  <a:pt x="3570868" y="6040597"/>
                  <a:pt x="3575387" y="6042167"/>
                  <a:pt x="3578621" y="6043716"/>
                </a:cubicBezTo>
                <a:cubicBezTo>
                  <a:pt x="3581856" y="6045265"/>
                  <a:pt x="3583805" y="6046795"/>
                  <a:pt x="3584101" y="6048269"/>
                </a:cubicBezTo>
                <a:cubicBezTo>
                  <a:pt x="3584603" y="6050798"/>
                  <a:pt x="3579789" y="6052516"/>
                  <a:pt x="3571909" y="6053628"/>
                </a:cubicBezTo>
                <a:lnTo>
                  <a:pt x="3546574" y="6055053"/>
                </a:lnTo>
                <a:close/>
                <a:moveTo>
                  <a:pt x="4524498" y="5959056"/>
                </a:moveTo>
                <a:cubicBezTo>
                  <a:pt x="4525875" y="5959739"/>
                  <a:pt x="4527111" y="5961250"/>
                  <a:pt x="4528085" y="5964020"/>
                </a:cubicBezTo>
                <a:cubicBezTo>
                  <a:pt x="4523085" y="5965782"/>
                  <a:pt x="4519429" y="5967071"/>
                  <a:pt x="4516780" y="5967226"/>
                </a:cubicBezTo>
                <a:cubicBezTo>
                  <a:pt x="4514129" y="5967383"/>
                  <a:pt x="4512490" y="5966405"/>
                  <a:pt x="4511512" y="5963635"/>
                </a:cubicBezTo>
                <a:cubicBezTo>
                  <a:pt x="4513821" y="5962821"/>
                  <a:pt x="4516989" y="5960147"/>
                  <a:pt x="4520067" y="5959061"/>
                </a:cubicBezTo>
                <a:cubicBezTo>
                  <a:pt x="4521607" y="5958521"/>
                  <a:pt x="4523124" y="5958374"/>
                  <a:pt x="4524498" y="5959056"/>
                </a:cubicBezTo>
                <a:close/>
                <a:moveTo>
                  <a:pt x="4507925" y="5958673"/>
                </a:moveTo>
                <a:cubicBezTo>
                  <a:pt x="4509301" y="5959355"/>
                  <a:pt x="4510536" y="5960865"/>
                  <a:pt x="4511512" y="5963635"/>
                </a:cubicBezTo>
                <a:cubicBezTo>
                  <a:pt x="4506512" y="5965399"/>
                  <a:pt x="4502855" y="5966687"/>
                  <a:pt x="4500205" y="5966842"/>
                </a:cubicBezTo>
                <a:cubicBezTo>
                  <a:pt x="4497558" y="5966997"/>
                  <a:pt x="4495913" y="5966021"/>
                  <a:pt x="4494937" y="5963249"/>
                </a:cubicBezTo>
                <a:cubicBezTo>
                  <a:pt x="4497246" y="5962436"/>
                  <a:pt x="4500414" y="5959762"/>
                  <a:pt x="4503493" y="5958677"/>
                </a:cubicBezTo>
                <a:cubicBezTo>
                  <a:pt x="4505033" y="5958135"/>
                  <a:pt x="4506548" y="5957989"/>
                  <a:pt x="4507925" y="5958673"/>
                </a:cubicBezTo>
                <a:close/>
                <a:moveTo>
                  <a:pt x="4473260" y="5956361"/>
                </a:moveTo>
                <a:cubicBezTo>
                  <a:pt x="4480858" y="5957055"/>
                  <a:pt x="4488369" y="5959340"/>
                  <a:pt x="4494937" y="5963249"/>
                </a:cubicBezTo>
                <a:cubicBezTo>
                  <a:pt x="4484343" y="5963872"/>
                  <a:pt x="4476738" y="5964995"/>
                  <a:pt x="4470096" y="5964872"/>
                </a:cubicBezTo>
                <a:cubicBezTo>
                  <a:pt x="4463456" y="5964748"/>
                  <a:pt x="4457781" y="5963375"/>
                  <a:pt x="4451049" y="5959001"/>
                </a:cubicBezTo>
                <a:cubicBezTo>
                  <a:pt x="4457975" y="5956560"/>
                  <a:pt x="4465662" y="5955665"/>
                  <a:pt x="4473260" y="5956361"/>
                </a:cubicBezTo>
                <a:close/>
                <a:moveTo>
                  <a:pt x="4694007" y="5951197"/>
                </a:moveTo>
                <a:cubicBezTo>
                  <a:pt x="4696626" y="5954945"/>
                  <a:pt x="4697934" y="5956820"/>
                  <a:pt x="4698425" y="5957521"/>
                </a:cubicBezTo>
                <a:cubicBezTo>
                  <a:pt x="4699898" y="5959630"/>
                  <a:pt x="4694007" y="5951197"/>
                  <a:pt x="4694007" y="5951197"/>
                </a:cubicBezTo>
                <a:close/>
                <a:moveTo>
                  <a:pt x="2402488" y="5934467"/>
                </a:moveTo>
                <a:cubicBezTo>
                  <a:pt x="2404495" y="5934096"/>
                  <a:pt x="2406166" y="5935281"/>
                  <a:pt x="2406698" y="5938165"/>
                </a:cubicBezTo>
                <a:lnTo>
                  <a:pt x="2401191" y="5935641"/>
                </a:lnTo>
                <a:close/>
                <a:moveTo>
                  <a:pt x="2391626" y="5931255"/>
                </a:moveTo>
                <a:lnTo>
                  <a:pt x="2401191" y="5935641"/>
                </a:lnTo>
                <a:lnTo>
                  <a:pt x="2396271" y="5940098"/>
                </a:lnTo>
                <a:lnTo>
                  <a:pt x="2392508" y="5938964"/>
                </a:lnTo>
                <a:lnTo>
                  <a:pt x="2395414" y="5940412"/>
                </a:lnTo>
                <a:lnTo>
                  <a:pt x="2396271" y="5940098"/>
                </a:lnTo>
                <a:cubicBezTo>
                  <a:pt x="2408616" y="5944035"/>
                  <a:pt x="2421329" y="5948277"/>
                  <a:pt x="2433471" y="5952516"/>
                </a:cubicBezTo>
                <a:lnTo>
                  <a:pt x="2467090" y="5964858"/>
                </a:lnTo>
                <a:lnTo>
                  <a:pt x="2491161" y="5970530"/>
                </a:lnTo>
                <a:lnTo>
                  <a:pt x="2450628" y="5950362"/>
                </a:lnTo>
                <a:cubicBezTo>
                  <a:pt x="2447651" y="5949113"/>
                  <a:pt x="2443411" y="5946912"/>
                  <a:pt x="2438234" y="5944040"/>
                </a:cubicBezTo>
                <a:lnTo>
                  <a:pt x="2429167" y="5938829"/>
                </a:lnTo>
                <a:close/>
                <a:moveTo>
                  <a:pt x="4727806" y="5926826"/>
                </a:moveTo>
                <a:cubicBezTo>
                  <a:pt x="4727806" y="5926826"/>
                  <a:pt x="4734133" y="5935106"/>
                  <a:pt x="4732550" y="5933036"/>
                </a:cubicBezTo>
                <a:cubicBezTo>
                  <a:pt x="4732023" y="5932348"/>
                  <a:pt x="4730619" y="5930507"/>
                  <a:pt x="4727806" y="5926826"/>
                </a:cubicBezTo>
                <a:close/>
                <a:moveTo>
                  <a:pt x="4705387" y="5924464"/>
                </a:moveTo>
                <a:lnTo>
                  <a:pt x="4727806" y="5926826"/>
                </a:lnTo>
                <a:lnTo>
                  <a:pt x="4709831" y="5926184"/>
                </a:lnTo>
                <a:close/>
                <a:moveTo>
                  <a:pt x="4137036" y="5922311"/>
                </a:moveTo>
                <a:cubicBezTo>
                  <a:pt x="4133573" y="5923531"/>
                  <a:pt x="4133409" y="5924758"/>
                  <a:pt x="4135116" y="5925908"/>
                </a:cubicBezTo>
                <a:cubicBezTo>
                  <a:pt x="4140223" y="5929360"/>
                  <a:pt x="4162131" y="5932146"/>
                  <a:pt x="4162131" y="5932146"/>
                </a:cubicBezTo>
                <a:cubicBezTo>
                  <a:pt x="4172137" y="5928619"/>
                  <a:pt x="4156273" y="5915527"/>
                  <a:pt x="4137036" y="5922311"/>
                </a:cubicBezTo>
                <a:close/>
                <a:moveTo>
                  <a:pt x="3410481" y="5904349"/>
                </a:moveTo>
                <a:cubicBezTo>
                  <a:pt x="3412728" y="5904314"/>
                  <a:pt x="3414891" y="5908038"/>
                  <a:pt x="3417073" y="5918993"/>
                </a:cubicBezTo>
                <a:cubicBezTo>
                  <a:pt x="3417073" y="5918993"/>
                  <a:pt x="3410767" y="5915892"/>
                  <a:pt x="3403409" y="5912272"/>
                </a:cubicBezTo>
                <a:cubicBezTo>
                  <a:pt x="3405914" y="5908184"/>
                  <a:pt x="3408239" y="5904386"/>
                  <a:pt x="3410481" y="5904349"/>
                </a:cubicBezTo>
                <a:close/>
                <a:moveTo>
                  <a:pt x="2602021" y="5859941"/>
                </a:moveTo>
                <a:lnTo>
                  <a:pt x="2604054" y="5864475"/>
                </a:lnTo>
                <a:lnTo>
                  <a:pt x="2620736" y="5881835"/>
                </a:lnTo>
                <a:lnTo>
                  <a:pt x="2637433" y="5885355"/>
                </a:lnTo>
                <a:cubicBezTo>
                  <a:pt x="2662378" y="5888668"/>
                  <a:pt x="2685600" y="5886630"/>
                  <a:pt x="2664579" y="5877905"/>
                </a:cubicBezTo>
                <a:cubicBezTo>
                  <a:pt x="2660574" y="5876242"/>
                  <a:pt x="2654966" y="5874339"/>
                  <a:pt x="2647457" y="5872182"/>
                </a:cubicBezTo>
                <a:lnTo>
                  <a:pt x="2627432" y="5866787"/>
                </a:lnTo>
                <a:lnTo>
                  <a:pt x="2628134" y="5867655"/>
                </a:lnTo>
                <a:cubicBezTo>
                  <a:pt x="2630600" y="5878825"/>
                  <a:pt x="2620218" y="5872031"/>
                  <a:pt x="2611398" y="5865445"/>
                </a:cubicBezTo>
                <a:lnTo>
                  <a:pt x="2604892" y="5860715"/>
                </a:lnTo>
                <a:close/>
                <a:moveTo>
                  <a:pt x="3859203" y="5857113"/>
                </a:moveTo>
                <a:lnTo>
                  <a:pt x="3859742" y="5857574"/>
                </a:lnTo>
                <a:lnTo>
                  <a:pt x="3859218" y="5857597"/>
                </a:lnTo>
                <a:lnTo>
                  <a:pt x="3860560" y="5857973"/>
                </a:lnTo>
                <a:close/>
                <a:moveTo>
                  <a:pt x="2442697" y="5827670"/>
                </a:moveTo>
                <a:lnTo>
                  <a:pt x="2443980" y="5828843"/>
                </a:lnTo>
                <a:lnTo>
                  <a:pt x="2454248" y="5835865"/>
                </a:lnTo>
                <a:lnTo>
                  <a:pt x="2511768" y="5855269"/>
                </a:lnTo>
                <a:lnTo>
                  <a:pt x="2548642" y="5864346"/>
                </a:lnTo>
                <a:lnTo>
                  <a:pt x="2522183" y="5850667"/>
                </a:lnTo>
                <a:lnTo>
                  <a:pt x="2487046" y="5834512"/>
                </a:lnTo>
                <a:lnTo>
                  <a:pt x="2477200" y="5832563"/>
                </a:lnTo>
                <a:close/>
                <a:moveTo>
                  <a:pt x="4173791" y="5808152"/>
                </a:moveTo>
                <a:cubicBezTo>
                  <a:pt x="4177936" y="5808249"/>
                  <a:pt x="4181411" y="5810136"/>
                  <a:pt x="4185674" y="5814862"/>
                </a:cubicBezTo>
                <a:cubicBezTo>
                  <a:pt x="4180672" y="5816626"/>
                  <a:pt x="4175374" y="5816935"/>
                  <a:pt x="4170505" y="5816318"/>
                </a:cubicBezTo>
                <a:cubicBezTo>
                  <a:pt x="4165637" y="5815698"/>
                  <a:pt x="4161196" y="5814148"/>
                  <a:pt x="4157912" y="5812193"/>
                </a:cubicBezTo>
                <a:cubicBezTo>
                  <a:pt x="4164839" y="5809751"/>
                  <a:pt x="4169649" y="5808056"/>
                  <a:pt x="4173791" y="5808152"/>
                </a:cubicBezTo>
                <a:close/>
                <a:moveTo>
                  <a:pt x="4187694" y="5793158"/>
                </a:moveTo>
                <a:lnTo>
                  <a:pt x="4194906" y="5794310"/>
                </a:lnTo>
                <a:cubicBezTo>
                  <a:pt x="4192441" y="5796848"/>
                  <a:pt x="4189972" y="5796916"/>
                  <a:pt x="4188211" y="5795203"/>
                </a:cubicBezTo>
                <a:close/>
                <a:moveTo>
                  <a:pt x="4318090" y="5780636"/>
                </a:moveTo>
                <a:cubicBezTo>
                  <a:pt x="4327326" y="5777380"/>
                  <a:pt x="4341560" y="5785855"/>
                  <a:pt x="4341560" y="5785855"/>
                </a:cubicBezTo>
                <a:cubicBezTo>
                  <a:pt x="4340561" y="5788544"/>
                  <a:pt x="4334954" y="5789207"/>
                  <a:pt x="4329108" y="5788713"/>
                </a:cubicBezTo>
                <a:cubicBezTo>
                  <a:pt x="4323262" y="5788219"/>
                  <a:pt x="4317175" y="5786572"/>
                  <a:pt x="4315214" y="5784634"/>
                </a:cubicBezTo>
                <a:cubicBezTo>
                  <a:pt x="4313907" y="5783346"/>
                  <a:pt x="4314434" y="5781925"/>
                  <a:pt x="4318090" y="5780636"/>
                </a:cubicBezTo>
                <a:close/>
                <a:moveTo>
                  <a:pt x="4088926" y="5753195"/>
                </a:moveTo>
                <a:cubicBezTo>
                  <a:pt x="4088282" y="5753547"/>
                  <a:pt x="4090724" y="5754751"/>
                  <a:pt x="4095571" y="5756605"/>
                </a:cubicBezTo>
                <a:lnTo>
                  <a:pt x="4102724" y="5759087"/>
                </a:lnTo>
                <a:lnTo>
                  <a:pt x="4152628" y="5767270"/>
                </a:lnTo>
                <a:lnTo>
                  <a:pt x="4135242" y="5762914"/>
                </a:lnTo>
                <a:cubicBezTo>
                  <a:pt x="4103835" y="5755192"/>
                  <a:pt x="4090212" y="5752490"/>
                  <a:pt x="4088926" y="5753195"/>
                </a:cubicBezTo>
                <a:close/>
                <a:moveTo>
                  <a:pt x="2374576" y="5703060"/>
                </a:moveTo>
                <a:lnTo>
                  <a:pt x="2390482" y="5712429"/>
                </a:lnTo>
                <a:cubicBezTo>
                  <a:pt x="2413185" y="5725985"/>
                  <a:pt x="2435170" y="5739448"/>
                  <a:pt x="2441296" y="5743680"/>
                </a:cubicBezTo>
                <a:lnTo>
                  <a:pt x="2443362" y="5750064"/>
                </a:lnTo>
                <a:lnTo>
                  <a:pt x="2574985" y="5775756"/>
                </a:lnTo>
                <a:lnTo>
                  <a:pt x="2547942" y="5764612"/>
                </a:lnTo>
                <a:cubicBezTo>
                  <a:pt x="2535902" y="5763023"/>
                  <a:pt x="2519727" y="5755750"/>
                  <a:pt x="2499927" y="5745288"/>
                </a:cubicBezTo>
                <a:lnTo>
                  <a:pt x="2446666" y="5715927"/>
                </a:lnTo>
                <a:close/>
                <a:moveTo>
                  <a:pt x="3775598" y="5702013"/>
                </a:moveTo>
                <a:cubicBezTo>
                  <a:pt x="3730939" y="5698035"/>
                  <a:pt x="3818392" y="5732597"/>
                  <a:pt x="3816113" y="5726135"/>
                </a:cubicBezTo>
                <a:cubicBezTo>
                  <a:pt x="3881030" y="5742171"/>
                  <a:pt x="3938809" y="5745935"/>
                  <a:pt x="3997071" y="5749530"/>
                </a:cubicBezTo>
                <a:lnTo>
                  <a:pt x="4061432" y="5754447"/>
                </a:lnTo>
                <a:lnTo>
                  <a:pt x="4002837" y="5729366"/>
                </a:lnTo>
                <a:lnTo>
                  <a:pt x="3984597" y="5723891"/>
                </a:lnTo>
                <a:lnTo>
                  <a:pt x="3888971" y="5713813"/>
                </a:lnTo>
                <a:cubicBezTo>
                  <a:pt x="3852241" y="5709895"/>
                  <a:pt x="3814607" y="5705907"/>
                  <a:pt x="3775598" y="5702013"/>
                </a:cubicBezTo>
                <a:close/>
                <a:moveTo>
                  <a:pt x="4068071" y="5688425"/>
                </a:moveTo>
                <a:lnTo>
                  <a:pt x="4132559" y="5711996"/>
                </a:lnTo>
                <a:lnTo>
                  <a:pt x="4246295" y="5729137"/>
                </a:lnTo>
                <a:lnTo>
                  <a:pt x="4256237" y="5731096"/>
                </a:lnTo>
                <a:lnTo>
                  <a:pt x="4237457" y="5723741"/>
                </a:lnTo>
                <a:lnTo>
                  <a:pt x="4162223" y="5698457"/>
                </a:lnTo>
                <a:lnTo>
                  <a:pt x="4152601" y="5697424"/>
                </a:lnTo>
                <a:close/>
                <a:moveTo>
                  <a:pt x="3987988" y="5565389"/>
                </a:moveTo>
                <a:cubicBezTo>
                  <a:pt x="3988375" y="5566334"/>
                  <a:pt x="3989399" y="5568856"/>
                  <a:pt x="3991452" y="5573898"/>
                </a:cubicBezTo>
                <a:cubicBezTo>
                  <a:pt x="3991452" y="5573898"/>
                  <a:pt x="3992626" y="5576894"/>
                  <a:pt x="3993652" y="5579515"/>
                </a:cubicBezTo>
                <a:lnTo>
                  <a:pt x="3994286" y="5581134"/>
                </a:lnTo>
                <a:lnTo>
                  <a:pt x="3994288" y="5581135"/>
                </a:lnTo>
                <a:lnTo>
                  <a:pt x="3991452" y="5573898"/>
                </a:lnTo>
                <a:cubicBezTo>
                  <a:pt x="3991452" y="5573898"/>
                  <a:pt x="3986834" y="5562552"/>
                  <a:pt x="3987988" y="5565389"/>
                </a:cubicBezTo>
                <a:close/>
                <a:moveTo>
                  <a:pt x="4645339" y="5529790"/>
                </a:moveTo>
                <a:cubicBezTo>
                  <a:pt x="4646188" y="5529767"/>
                  <a:pt x="4654390" y="5533244"/>
                  <a:pt x="4664081" y="5536966"/>
                </a:cubicBezTo>
                <a:lnTo>
                  <a:pt x="4654368" y="5534987"/>
                </a:lnTo>
                <a:lnTo>
                  <a:pt x="4650310" y="5532849"/>
                </a:lnTo>
                <a:cubicBezTo>
                  <a:pt x="4646327" y="5530682"/>
                  <a:pt x="4644916" y="5529800"/>
                  <a:pt x="4645339" y="5529790"/>
                </a:cubicBezTo>
                <a:close/>
                <a:moveTo>
                  <a:pt x="4826068" y="5502400"/>
                </a:moveTo>
                <a:lnTo>
                  <a:pt x="4828415" y="5508391"/>
                </a:lnTo>
                <a:cubicBezTo>
                  <a:pt x="4827112" y="5505062"/>
                  <a:pt x="4825287" y="5500403"/>
                  <a:pt x="4826068" y="5502400"/>
                </a:cubicBezTo>
                <a:close/>
                <a:moveTo>
                  <a:pt x="4772683" y="5491282"/>
                </a:moveTo>
                <a:cubicBezTo>
                  <a:pt x="4766613" y="5491432"/>
                  <a:pt x="4763578" y="5491505"/>
                  <a:pt x="4762440" y="5491534"/>
                </a:cubicBezTo>
                <a:cubicBezTo>
                  <a:pt x="4759025" y="5491618"/>
                  <a:pt x="4772683" y="5491282"/>
                  <a:pt x="4772683" y="5491282"/>
                </a:cubicBezTo>
                <a:close/>
                <a:moveTo>
                  <a:pt x="4794297" y="5488945"/>
                </a:moveTo>
                <a:cubicBezTo>
                  <a:pt x="4793140" y="5486111"/>
                  <a:pt x="4797758" y="5497457"/>
                  <a:pt x="4797758" y="5497457"/>
                </a:cubicBezTo>
                <a:cubicBezTo>
                  <a:pt x="4795707" y="5492412"/>
                  <a:pt x="4794681" y="5489889"/>
                  <a:pt x="4794297" y="5488945"/>
                </a:cubicBezTo>
                <a:close/>
                <a:moveTo>
                  <a:pt x="4257882" y="5435794"/>
                </a:moveTo>
                <a:lnTo>
                  <a:pt x="4256998" y="5443172"/>
                </a:lnTo>
                <a:cubicBezTo>
                  <a:pt x="4260151" y="5444722"/>
                  <a:pt x="4267267" y="5445942"/>
                  <a:pt x="4276579" y="5447100"/>
                </a:cubicBezTo>
                <a:lnTo>
                  <a:pt x="4294368" y="5449037"/>
                </a:lnTo>
                <a:close/>
                <a:moveTo>
                  <a:pt x="4613589" y="5214484"/>
                </a:moveTo>
                <a:cubicBezTo>
                  <a:pt x="4647908" y="5217460"/>
                  <a:pt x="4660575" y="5230281"/>
                  <a:pt x="4655552" y="5233506"/>
                </a:cubicBezTo>
                <a:cubicBezTo>
                  <a:pt x="4653878" y="5234584"/>
                  <a:pt x="4650237" y="5234593"/>
                  <a:pt x="4644778" y="5232815"/>
                </a:cubicBezTo>
                <a:cubicBezTo>
                  <a:pt x="4637499" y="5230449"/>
                  <a:pt x="4626986" y="5224907"/>
                  <a:pt x="4613589" y="5214484"/>
                </a:cubicBezTo>
                <a:close/>
                <a:moveTo>
                  <a:pt x="4341817" y="5214383"/>
                </a:moveTo>
                <a:cubicBezTo>
                  <a:pt x="4341817" y="5214383"/>
                  <a:pt x="4328160" y="5214719"/>
                  <a:pt x="4331574" y="5214635"/>
                </a:cubicBezTo>
                <a:cubicBezTo>
                  <a:pt x="4332712" y="5214607"/>
                  <a:pt x="4335747" y="5214533"/>
                  <a:pt x="4341817" y="5214383"/>
                </a:cubicBezTo>
                <a:close/>
                <a:moveTo>
                  <a:pt x="4975921" y="5163020"/>
                </a:moveTo>
                <a:lnTo>
                  <a:pt x="5122997" y="5175166"/>
                </a:lnTo>
                <a:lnTo>
                  <a:pt x="5139237" y="5181574"/>
                </a:lnTo>
                <a:lnTo>
                  <a:pt x="5157882" y="5190509"/>
                </a:lnTo>
                <a:lnTo>
                  <a:pt x="5086363" y="5189158"/>
                </a:lnTo>
                <a:lnTo>
                  <a:pt x="5018188" y="5185023"/>
                </a:lnTo>
                <a:lnTo>
                  <a:pt x="4989365" y="5169190"/>
                </a:lnTo>
                <a:close/>
                <a:moveTo>
                  <a:pt x="4362138" y="5149889"/>
                </a:moveTo>
                <a:lnTo>
                  <a:pt x="4354488" y="5157041"/>
                </a:lnTo>
                <a:cubicBezTo>
                  <a:pt x="4353139" y="5158302"/>
                  <a:pt x="4355161" y="5156410"/>
                  <a:pt x="4357522" y="5154205"/>
                </a:cubicBezTo>
                <a:close/>
                <a:moveTo>
                  <a:pt x="4485136" y="5114158"/>
                </a:moveTo>
                <a:cubicBezTo>
                  <a:pt x="4487815" y="5112595"/>
                  <a:pt x="4477101" y="5118849"/>
                  <a:pt x="4477101" y="5118849"/>
                </a:cubicBezTo>
                <a:cubicBezTo>
                  <a:pt x="4481864" y="5116071"/>
                  <a:pt x="4484245" y="5114681"/>
                  <a:pt x="4485136" y="5114158"/>
                </a:cubicBezTo>
                <a:close/>
                <a:moveTo>
                  <a:pt x="4551886" y="5105555"/>
                </a:moveTo>
                <a:lnTo>
                  <a:pt x="4589348" y="5107948"/>
                </a:lnTo>
                <a:cubicBezTo>
                  <a:pt x="4645018" y="5120884"/>
                  <a:pt x="4701763" y="5132067"/>
                  <a:pt x="4760905" y="5141009"/>
                </a:cubicBezTo>
                <a:lnTo>
                  <a:pt x="4846122" y="5149996"/>
                </a:lnTo>
                <a:lnTo>
                  <a:pt x="4844448" y="5151224"/>
                </a:lnTo>
                <a:cubicBezTo>
                  <a:pt x="4849576" y="5154462"/>
                  <a:pt x="4862329" y="5160484"/>
                  <a:pt x="4886162" y="5170900"/>
                </a:cubicBezTo>
                <a:lnTo>
                  <a:pt x="4901883" y="5177968"/>
                </a:lnTo>
                <a:lnTo>
                  <a:pt x="4874841" y="5176328"/>
                </a:lnTo>
                <a:lnTo>
                  <a:pt x="4698879" y="5160228"/>
                </a:lnTo>
                <a:lnTo>
                  <a:pt x="4637133" y="5134016"/>
                </a:lnTo>
                <a:close/>
                <a:moveTo>
                  <a:pt x="4452922" y="5103543"/>
                </a:moveTo>
                <a:cubicBezTo>
                  <a:pt x="4451991" y="5104103"/>
                  <a:pt x="4449507" y="5105599"/>
                  <a:pt x="4444541" y="5108588"/>
                </a:cubicBezTo>
                <a:cubicBezTo>
                  <a:pt x="4444541" y="5108588"/>
                  <a:pt x="4455717" y="5101860"/>
                  <a:pt x="4452922" y="5103543"/>
                </a:cubicBezTo>
                <a:close/>
                <a:moveTo>
                  <a:pt x="4340720" y="5039686"/>
                </a:moveTo>
                <a:lnTo>
                  <a:pt x="4354180" y="5041131"/>
                </a:lnTo>
                <a:cubicBezTo>
                  <a:pt x="4397828" y="5046064"/>
                  <a:pt x="4440444" y="5052961"/>
                  <a:pt x="4476706" y="5070794"/>
                </a:cubicBezTo>
                <a:cubicBezTo>
                  <a:pt x="4479860" y="5072345"/>
                  <a:pt x="4475396" y="5074331"/>
                  <a:pt x="4466891" y="5076253"/>
                </a:cubicBezTo>
                <a:lnTo>
                  <a:pt x="4461075" y="5077120"/>
                </a:lnTo>
                <a:close/>
                <a:moveTo>
                  <a:pt x="4833540" y="5021204"/>
                </a:moveTo>
                <a:lnTo>
                  <a:pt x="4886317" y="5041787"/>
                </a:lnTo>
                <a:lnTo>
                  <a:pt x="4940646" y="5065632"/>
                </a:lnTo>
                <a:lnTo>
                  <a:pt x="4923499" y="5065878"/>
                </a:lnTo>
                <a:lnTo>
                  <a:pt x="4909042" y="5065059"/>
                </a:lnTo>
                <a:lnTo>
                  <a:pt x="4794062" y="5023080"/>
                </a:lnTo>
                <a:lnTo>
                  <a:pt x="4806332" y="5023108"/>
                </a:lnTo>
                <a:close/>
                <a:moveTo>
                  <a:pt x="4142391" y="5015189"/>
                </a:moveTo>
                <a:lnTo>
                  <a:pt x="4141948" y="5017980"/>
                </a:lnTo>
                <a:lnTo>
                  <a:pt x="4162392" y="5020830"/>
                </a:lnTo>
                <a:lnTo>
                  <a:pt x="4165957" y="5020682"/>
                </a:lnTo>
                <a:lnTo>
                  <a:pt x="4148437" y="5016111"/>
                </a:lnTo>
                <a:close/>
                <a:moveTo>
                  <a:pt x="4104668" y="4962483"/>
                </a:moveTo>
                <a:lnTo>
                  <a:pt x="4109221" y="4964073"/>
                </a:lnTo>
                <a:lnTo>
                  <a:pt x="4110693" y="4964428"/>
                </a:lnTo>
                <a:close/>
                <a:moveTo>
                  <a:pt x="4259214" y="4954708"/>
                </a:moveTo>
                <a:cubicBezTo>
                  <a:pt x="4259214" y="4954708"/>
                  <a:pt x="4256418" y="4957396"/>
                  <a:pt x="4253968" y="4959746"/>
                </a:cubicBezTo>
                <a:lnTo>
                  <a:pt x="4253578" y="4960122"/>
                </a:lnTo>
                <a:lnTo>
                  <a:pt x="4250821" y="4962768"/>
                </a:lnTo>
                <a:cubicBezTo>
                  <a:pt x="4250122" y="4963440"/>
                  <a:pt x="4250297" y="4963271"/>
                  <a:pt x="4250953" y="4962641"/>
                </a:cubicBezTo>
                <a:lnTo>
                  <a:pt x="4253578" y="4960122"/>
                </a:lnTo>
                <a:close/>
                <a:moveTo>
                  <a:pt x="4454761" y="4918954"/>
                </a:moveTo>
                <a:lnTo>
                  <a:pt x="4528851" y="4927154"/>
                </a:lnTo>
                <a:lnTo>
                  <a:pt x="4584463" y="4928880"/>
                </a:lnTo>
                <a:lnTo>
                  <a:pt x="4722568" y="4977922"/>
                </a:lnTo>
                <a:lnTo>
                  <a:pt x="4743503" y="4986086"/>
                </a:lnTo>
                <a:lnTo>
                  <a:pt x="4729208" y="4985945"/>
                </a:lnTo>
                <a:cubicBezTo>
                  <a:pt x="4707639" y="4985503"/>
                  <a:pt x="4695941" y="4985606"/>
                  <a:pt x="4690954" y="4986260"/>
                </a:cubicBezTo>
                <a:lnTo>
                  <a:pt x="4691788" y="4987768"/>
                </a:lnTo>
                <a:lnTo>
                  <a:pt x="4624489" y="4964913"/>
                </a:lnTo>
                <a:cubicBezTo>
                  <a:pt x="4576845" y="4951087"/>
                  <a:pt x="4530225" y="4939785"/>
                  <a:pt x="4483805" y="4930175"/>
                </a:cubicBezTo>
                <a:close/>
                <a:moveTo>
                  <a:pt x="4690063" y="4893264"/>
                </a:moveTo>
                <a:lnTo>
                  <a:pt x="4700435" y="4894901"/>
                </a:lnTo>
                <a:lnTo>
                  <a:pt x="4701508" y="4896387"/>
                </a:lnTo>
                <a:cubicBezTo>
                  <a:pt x="4696507" y="4898150"/>
                  <a:pt x="4692852" y="4899439"/>
                  <a:pt x="4690202" y="4899596"/>
                </a:cubicBezTo>
                <a:cubicBezTo>
                  <a:pt x="4687554" y="4899750"/>
                  <a:pt x="4685911" y="4898773"/>
                  <a:pt x="4684936" y="4896004"/>
                </a:cubicBezTo>
                <a:close/>
                <a:moveTo>
                  <a:pt x="4676713" y="4891155"/>
                </a:moveTo>
                <a:lnTo>
                  <a:pt x="4682038" y="4891996"/>
                </a:lnTo>
                <a:lnTo>
                  <a:pt x="4684936" y="4896004"/>
                </a:lnTo>
                <a:cubicBezTo>
                  <a:pt x="4679933" y="4897767"/>
                  <a:pt x="4676277" y="4899055"/>
                  <a:pt x="4673631" y="4899211"/>
                </a:cubicBezTo>
                <a:cubicBezTo>
                  <a:pt x="4670981" y="4899367"/>
                  <a:pt x="4669337" y="4898389"/>
                  <a:pt x="4668361" y="4895618"/>
                </a:cubicBezTo>
                <a:close/>
                <a:moveTo>
                  <a:pt x="4646684" y="4888730"/>
                </a:moveTo>
                <a:cubicBezTo>
                  <a:pt x="4654282" y="4889423"/>
                  <a:pt x="4661790" y="4891706"/>
                  <a:pt x="4668361" y="4895618"/>
                </a:cubicBezTo>
                <a:cubicBezTo>
                  <a:pt x="4657766" y="4896240"/>
                  <a:pt x="4650160" y="4897365"/>
                  <a:pt x="4643518" y="4897241"/>
                </a:cubicBezTo>
                <a:cubicBezTo>
                  <a:pt x="4636879" y="4897117"/>
                  <a:pt x="4631204" y="4895744"/>
                  <a:pt x="4624471" y="4891370"/>
                </a:cubicBezTo>
                <a:cubicBezTo>
                  <a:pt x="4631396" y="4888929"/>
                  <a:pt x="4639084" y="4888036"/>
                  <a:pt x="4646684" y="4888730"/>
                </a:cubicBezTo>
                <a:close/>
                <a:moveTo>
                  <a:pt x="4403066" y="4882947"/>
                </a:moveTo>
                <a:cubicBezTo>
                  <a:pt x="4403066" y="4882947"/>
                  <a:pt x="4408960" y="4891380"/>
                  <a:pt x="4407486" y="4889273"/>
                </a:cubicBezTo>
                <a:cubicBezTo>
                  <a:pt x="4406995" y="4888568"/>
                  <a:pt x="4405686" y="4886694"/>
                  <a:pt x="4403066" y="4882947"/>
                </a:cubicBezTo>
                <a:close/>
                <a:moveTo>
                  <a:pt x="4374979" y="4879355"/>
                </a:moveTo>
                <a:cubicBezTo>
                  <a:pt x="4374979" y="4879355"/>
                  <a:pt x="4381057" y="4888306"/>
                  <a:pt x="4379537" y="4886068"/>
                </a:cubicBezTo>
                <a:cubicBezTo>
                  <a:pt x="4379029" y="4885324"/>
                  <a:pt x="4377680" y="4883332"/>
                  <a:pt x="4374979" y="4879355"/>
                </a:cubicBezTo>
                <a:close/>
                <a:moveTo>
                  <a:pt x="4668588" y="4862280"/>
                </a:moveTo>
                <a:cubicBezTo>
                  <a:pt x="4674441" y="4863150"/>
                  <a:pt x="4680968" y="4865222"/>
                  <a:pt x="4687587" y="4868982"/>
                </a:cubicBezTo>
                <a:cubicBezTo>
                  <a:pt x="4692354" y="4871690"/>
                  <a:pt x="4692379" y="4873342"/>
                  <a:pt x="4689736" y="4874294"/>
                </a:cubicBezTo>
                <a:cubicBezTo>
                  <a:pt x="4681808" y="4877154"/>
                  <a:pt x="4649868" y="4873731"/>
                  <a:pt x="4649868" y="4873731"/>
                </a:cubicBezTo>
                <a:cubicBezTo>
                  <a:pt x="4642983" y="4869820"/>
                  <a:pt x="4645795" y="4864873"/>
                  <a:pt x="4653636" y="4862784"/>
                </a:cubicBezTo>
                <a:cubicBezTo>
                  <a:pt x="4657557" y="4861739"/>
                  <a:pt x="4662735" y="4861409"/>
                  <a:pt x="4668588" y="4862280"/>
                </a:cubicBezTo>
                <a:close/>
                <a:moveTo>
                  <a:pt x="4322391" y="4853065"/>
                </a:moveTo>
                <a:lnTo>
                  <a:pt x="4310458" y="4854679"/>
                </a:lnTo>
                <a:cubicBezTo>
                  <a:pt x="4306995" y="4855900"/>
                  <a:pt x="4306833" y="4857126"/>
                  <a:pt x="4308537" y="4858277"/>
                </a:cubicBezTo>
                <a:cubicBezTo>
                  <a:pt x="4313646" y="4861729"/>
                  <a:pt x="4335556" y="4864514"/>
                  <a:pt x="4335556" y="4864514"/>
                </a:cubicBezTo>
                <a:cubicBezTo>
                  <a:pt x="4340557" y="4862752"/>
                  <a:pt x="4339091" y="4858597"/>
                  <a:pt x="4333973" y="4855732"/>
                </a:cubicBezTo>
                <a:lnTo>
                  <a:pt x="4325629" y="4853351"/>
                </a:lnTo>
                <a:close/>
                <a:moveTo>
                  <a:pt x="4656013" y="4709077"/>
                </a:moveTo>
                <a:lnTo>
                  <a:pt x="4717349" y="4717836"/>
                </a:lnTo>
                <a:cubicBezTo>
                  <a:pt x="4748908" y="4721574"/>
                  <a:pt x="4765936" y="4724057"/>
                  <a:pt x="4773035" y="4725933"/>
                </a:cubicBezTo>
                <a:lnTo>
                  <a:pt x="4773433" y="4726190"/>
                </a:lnTo>
                <a:lnTo>
                  <a:pt x="4742677" y="4721537"/>
                </a:lnTo>
                <a:cubicBezTo>
                  <a:pt x="4720656" y="4719071"/>
                  <a:pt x="4698539" y="4717777"/>
                  <a:pt x="4676346" y="4718622"/>
                </a:cubicBezTo>
                <a:close/>
                <a:moveTo>
                  <a:pt x="3838320" y="4684649"/>
                </a:moveTo>
                <a:cubicBezTo>
                  <a:pt x="3838320" y="4684649"/>
                  <a:pt x="3827825" y="4693411"/>
                  <a:pt x="3830449" y="4691221"/>
                </a:cubicBezTo>
                <a:cubicBezTo>
                  <a:pt x="3831324" y="4690492"/>
                  <a:pt x="3833653" y="4688544"/>
                  <a:pt x="3838320" y="4684649"/>
                </a:cubicBezTo>
                <a:lnTo>
                  <a:pt x="3864245" y="4689597"/>
                </a:lnTo>
                <a:lnTo>
                  <a:pt x="3870922" y="4688786"/>
                </a:lnTo>
                <a:close/>
                <a:moveTo>
                  <a:pt x="4429596" y="4622801"/>
                </a:moveTo>
                <a:cubicBezTo>
                  <a:pt x="4422536" y="4623517"/>
                  <a:pt x="4417064" y="4625136"/>
                  <a:pt x="4417064" y="4625136"/>
                </a:cubicBezTo>
                <a:cubicBezTo>
                  <a:pt x="4418041" y="4628961"/>
                  <a:pt x="4425980" y="4631631"/>
                  <a:pt x="4434462" y="4632871"/>
                </a:cubicBezTo>
                <a:cubicBezTo>
                  <a:pt x="4442939" y="4634109"/>
                  <a:pt x="4451965" y="4633920"/>
                  <a:pt x="4455108" y="4632025"/>
                </a:cubicBezTo>
                <a:cubicBezTo>
                  <a:pt x="4457208" y="4630762"/>
                  <a:pt x="4456691" y="4628740"/>
                  <a:pt x="4451661" y="4625883"/>
                </a:cubicBezTo>
                <a:cubicBezTo>
                  <a:pt x="4445306" y="4622273"/>
                  <a:pt x="4436657" y="4622086"/>
                  <a:pt x="4429596" y="4622801"/>
                </a:cubicBezTo>
                <a:close/>
                <a:moveTo>
                  <a:pt x="4489459" y="4546878"/>
                </a:moveTo>
                <a:lnTo>
                  <a:pt x="4489743" y="4547190"/>
                </a:lnTo>
                <a:lnTo>
                  <a:pt x="4492371" y="4547518"/>
                </a:lnTo>
                <a:lnTo>
                  <a:pt x="4492606" y="4547532"/>
                </a:lnTo>
                <a:close/>
                <a:moveTo>
                  <a:pt x="4521994" y="4545892"/>
                </a:moveTo>
                <a:lnTo>
                  <a:pt x="4522845" y="4546554"/>
                </a:lnTo>
                <a:lnTo>
                  <a:pt x="4523795" y="4549522"/>
                </a:lnTo>
                <a:lnTo>
                  <a:pt x="4534741" y="4550221"/>
                </a:lnTo>
                <a:close/>
                <a:moveTo>
                  <a:pt x="4962409" y="4451404"/>
                </a:moveTo>
                <a:lnTo>
                  <a:pt x="4961245" y="4453214"/>
                </a:lnTo>
                <a:lnTo>
                  <a:pt x="4961244" y="4453213"/>
                </a:lnTo>
                <a:close/>
                <a:moveTo>
                  <a:pt x="4788978" y="4383453"/>
                </a:moveTo>
                <a:lnTo>
                  <a:pt x="4782399" y="4384271"/>
                </a:lnTo>
                <a:cubicBezTo>
                  <a:pt x="4779804" y="4384535"/>
                  <a:pt x="4778943" y="4384581"/>
                  <a:pt x="4780499" y="4384385"/>
                </a:cubicBezTo>
                <a:close/>
                <a:moveTo>
                  <a:pt x="4793071" y="4383003"/>
                </a:moveTo>
                <a:lnTo>
                  <a:pt x="4788978" y="4383453"/>
                </a:lnTo>
                <a:lnTo>
                  <a:pt x="4792497" y="4383014"/>
                </a:lnTo>
                <a:close/>
                <a:moveTo>
                  <a:pt x="3994347" y="4201047"/>
                </a:moveTo>
                <a:lnTo>
                  <a:pt x="3993152" y="4203883"/>
                </a:lnTo>
                <a:cubicBezTo>
                  <a:pt x="3991823" y="4204698"/>
                  <a:pt x="3989739" y="4204180"/>
                  <a:pt x="3985565" y="4203148"/>
                </a:cubicBezTo>
                <a:close/>
                <a:moveTo>
                  <a:pt x="3996204" y="4196634"/>
                </a:moveTo>
                <a:lnTo>
                  <a:pt x="4010492" y="4197179"/>
                </a:lnTo>
                <a:lnTo>
                  <a:pt x="3994347" y="4201047"/>
                </a:lnTo>
                <a:close/>
                <a:moveTo>
                  <a:pt x="3723175" y="4107215"/>
                </a:moveTo>
                <a:cubicBezTo>
                  <a:pt x="3736192" y="4105672"/>
                  <a:pt x="3749631" y="4106708"/>
                  <a:pt x="3762845" y="4109974"/>
                </a:cubicBezTo>
                <a:cubicBezTo>
                  <a:pt x="3749912" y="4125065"/>
                  <a:pt x="3720812" y="4128539"/>
                  <a:pt x="3686039" y="4119941"/>
                </a:cubicBezTo>
                <a:cubicBezTo>
                  <a:pt x="3697564" y="4112885"/>
                  <a:pt x="3710158" y="4108760"/>
                  <a:pt x="3723175" y="4107215"/>
                </a:cubicBezTo>
                <a:close/>
                <a:moveTo>
                  <a:pt x="3766542" y="4104031"/>
                </a:moveTo>
                <a:lnTo>
                  <a:pt x="3765041" y="4106446"/>
                </a:lnTo>
                <a:cubicBezTo>
                  <a:pt x="3763821" y="4108406"/>
                  <a:pt x="3762845" y="4109974"/>
                  <a:pt x="3762845" y="4109974"/>
                </a:cubicBezTo>
                <a:close/>
                <a:moveTo>
                  <a:pt x="3847999" y="4102073"/>
                </a:moveTo>
                <a:cubicBezTo>
                  <a:pt x="3847999" y="4102073"/>
                  <a:pt x="3867557" y="4106908"/>
                  <a:pt x="3862667" y="4105701"/>
                </a:cubicBezTo>
                <a:cubicBezTo>
                  <a:pt x="3861039" y="4105295"/>
                  <a:pt x="3856690" y="4104221"/>
                  <a:pt x="3847999" y="4102073"/>
                </a:cubicBezTo>
                <a:close/>
                <a:moveTo>
                  <a:pt x="3769431" y="4099386"/>
                </a:moveTo>
                <a:cubicBezTo>
                  <a:pt x="3770162" y="4098211"/>
                  <a:pt x="3769674" y="4098994"/>
                  <a:pt x="3768699" y="4100563"/>
                </a:cubicBezTo>
                <a:lnTo>
                  <a:pt x="3766542" y="4104031"/>
                </a:lnTo>
                <a:close/>
                <a:moveTo>
                  <a:pt x="3600380" y="4096471"/>
                </a:moveTo>
                <a:cubicBezTo>
                  <a:pt x="3602570" y="4096624"/>
                  <a:pt x="3604917" y="4100503"/>
                  <a:pt x="3607741" y="4111559"/>
                </a:cubicBezTo>
                <a:cubicBezTo>
                  <a:pt x="3607741" y="4111559"/>
                  <a:pt x="3601387" y="4107951"/>
                  <a:pt x="3593977" y="4103739"/>
                </a:cubicBezTo>
                <a:cubicBezTo>
                  <a:pt x="3596162" y="4099891"/>
                  <a:pt x="3598192" y="4096318"/>
                  <a:pt x="3600380" y="4096471"/>
                </a:cubicBezTo>
                <a:close/>
                <a:moveTo>
                  <a:pt x="3817354" y="4092065"/>
                </a:moveTo>
                <a:cubicBezTo>
                  <a:pt x="3819495" y="4088737"/>
                  <a:pt x="3810931" y="4102052"/>
                  <a:pt x="3810931" y="4102052"/>
                </a:cubicBezTo>
                <a:cubicBezTo>
                  <a:pt x="3814736" y="4096135"/>
                  <a:pt x="3816641" y="4093176"/>
                  <a:pt x="3817354" y="4092065"/>
                </a:cubicBezTo>
                <a:close/>
                <a:moveTo>
                  <a:pt x="4764849" y="4057053"/>
                </a:moveTo>
                <a:lnTo>
                  <a:pt x="4786779" y="4060659"/>
                </a:lnTo>
                <a:lnTo>
                  <a:pt x="4783516" y="4063475"/>
                </a:lnTo>
                <a:close/>
                <a:moveTo>
                  <a:pt x="4733184" y="4052542"/>
                </a:moveTo>
                <a:cubicBezTo>
                  <a:pt x="4733184" y="4052542"/>
                  <a:pt x="4714541" y="4056633"/>
                  <a:pt x="4719200" y="4055610"/>
                </a:cubicBezTo>
                <a:cubicBezTo>
                  <a:pt x="4720753" y="4055269"/>
                  <a:pt x="4724897" y="4054361"/>
                  <a:pt x="4733184" y="4052542"/>
                </a:cubicBezTo>
                <a:close/>
                <a:moveTo>
                  <a:pt x="4513962" y="3879621"/>
                </a:moveTo>
                <a:cubicBezTo>
                  <a:pt x="4513962" y="3879621"/>
                  <a:pt x="4533521" y="3884457"/>
                  <a:pt x="4528632" y="3883250"/>
                </a:cubicBezTo>
                <a:cubicBezTo>
                  <a:pt x="4527001" y="3882843"/>
                  <a:pt x="4522655" y="3881771"/>
                  <a:pt x="4513962" y="3879621"/>
                </a:cubicBezTo>
                <a:close/>
                <a:moveTo>
                  <a:pt x="5052149" y="3619307"/>
                </a:moveTo>
                <a:lnTo>
                  <a:pt x="5050576" y="3625185"/>
                </a:lnTo>
                <a:cubicBezTo>
                  <a:pt x="5050576" y="3625185"/>
                  <a:pt x="5050887" y="3624025"/>
                  <a:pt x="5051275" y="3622572"/>
                </a:cubicBezTo>
                <a:close/>
                <a:moveTo>
                  <a:pt x="5052672" y="3617347"/>
                </a:moveTo>
                <a:lnTo>
                  <a:pt x="5052149" y="3619307"/>
                </a:lnTo>
                <a:lnTo>
                  <a:pt x="5052440" y="3618216"/>
                </a:lnTo>
                <a:cubicBezTo>
                  <a:pt x="5052750" y="3617056"/>
                  <a:pt x="5052905" y="3616475"/>
                  <a:pt x="5052672" y="3617347"/>
                </a:cubicBezTo>
                <a:close/>
                <a:moveTo>
                  <a:pt x="5543320" y="3578966"/>
                </a:moveTo>
                <a:lnTo>
                  <a:pt x="5543893" y="3579032"/>
                </a:lnTo>
                <a:lnTo>
                  <a:pt x="5543056" y="3579328"/>
                </a:lnTo>
                <a:lnTo>
                  <a:pt x="5542829" y="3579196"/>
                </a:lnTo>
                <a:close/>
                <a:moveTo>
                  <a:pt x="5569127" y="3568937"/>
                </a:moveTo>
                <a:lnTo>
                  <a:pt x="5559301" y="3573580"/>
                </a:lnTo>
                <a:lnTo>
                  <a:pt x="5555134" y="3575055"/>
                </a:lnTo>
                <a:lnTo>
                  <a:pt x="5551740" y="3575023"/>
                </a:lnTo>
                <a:lnTo>
                  <a:pt x="5562989" y="3569754"/>
                </a:lnTo>
                <a:lnTo>
                  <a:pt x="5564384" y="3569402"/>
                </a:lnTo>
                <a:close/>
                <a:moveTo>
                  <a:pt x="4797728" y="3551802"/>
                </a:moveTo>
                <a:lnTo>
                  <a:pt x="4791872" y="3561218"/>
                </a:lnTo>
                <a:cubicBezTo>
                  <a:pt x="4791872" y="3561218"/>
                  <a:pt x="4794067" y="3557688"/>
                  <a:pt x="4795987" y="3554599"/>
                </a:cubicBezTo>
                <a:close/>
                <a:moveTo>
                  <a:pt x="4798458" y="3550629"/>
                </a:moveTo>
                <a:lnTo>
                  <a:pt x="4797728" y="3551802"/>
                </a:lnTo>
                <a:lnTo>
                  <a:pt x="4798354" y="3550795"/>
                </a:lnTo>
                <a:cubicBezTo>
                  <a:pt x="4798869" y="3549967"/>
                  <a:pt x="4799006" y="3549746"/>
                  <a:pt x="4798458" y="3550629"/>
                </a:cubicBezTo>
                <a:close/>
                <a:moveTo>
                  <a:pt x="5273818" y="3548727"/>
                </a:moveTo>
                <a:cubicBezTo>
                  <a:pt x="5304022" y="3548846"/>
                  <a:pt x="5335346" y="3559824"/>
                  <a:pt x="5386774" y="3561769"/>
                </a:cubicBezTo>
                <a:cubicBezTo>
                  <a:pt x="5395002" y="3562082"/>
                  <a:pt x="5427453" y="3557976"/>
                  <a:pt x="5459347" y="3557008"/>
                </a:cubicBezTo>
                <a:lnTo>
                  <a:pt x="5502492" y="3558803"/>
                </a:lnTo>
                <a:lnTo>
                  <a:pt x="5453644" y="3578838"/>
                </a:lnTo>
                <a:lnTo>
                  <a:pt x="5430097" y="3578520"/>
                </a:lnTo>
                <a:cubicBezTo>
                  <a:pt x="5362876" y="3574555"/>
                  <a:pt x="5296663" y="3562571"/>
                  <a:pt x="5243284" y="3552968"/>
                </a:cubicBezTo>
                <a:cubicBezTo>
                  <a:pt x="5253806" y="3549856"/>
                  <a:pt x="5263750" y="3548688"/>
                  <a:pt x="5273818" y="3548727"/>
                </a:cubicBezTo>
                <a:close/>
                <a:moveTo>
                  <a:pt x="5176479" y="3532469"/>
                </a:moveTo>
                <a:cubicBezTo>
                  <a:pt x="5179658" y="3534275"/>
                  <a:pt x="5179216" y="3538750"/>
                  <a:pt x="5177187" y="3542323"/>
                </a:cubicBezTo>
                <a:cubicBezTo>
                  <a:pt x="5175157" y="3545895"/>
                  <a:pt x="5171537" y="3548567"/>
                  <a:pt x="5168358" y="3546762"/>
                </a:cubicBezTo>
                <a:cubicBezTo>
                  <a:pt x="5158257" y="3549751"/>
                  <a:pt x="5176479" y="3532469"/>
                  <a:pt x="5176479" y="3532469"/>
                </a:cubicBezTo>
                <a:close/>
                <a:moveTo>
                  <a:pt x="5519246" y="3524774"/>
                </a:moveTo>
                <a:cubicBezTo>
                  <a:pt x="5523080" y="3524498"/>
                  <a:pt x="5526231" y="3524653"/>
                  <a:pt x="5527820" y="3525555"/>
                </a:cubicBezTo>
                <a:cubicBezTo>
                  <a:pt x="5540605" y="3537726"/>
                  <a:pt x="5492395" y="3541015"/>
                  <a:pt x="5467269" y="3539701"/>
                </a:cubicBezTo>
                <a:cubicBezTo>
                  <a:pt x="5458894" y="3539263"/>
                  <a:pt x="5453084" y="3538314"/>
                  <a:pt x="5452954" y="3537014"/>
                </a:cubicBezTo>
                <a:cubicBezTo>
                  <a:pt x="5452866" y="3536147"/>
                  <a:pt x="5455304" y="3535123"/>
                  <a:pt x="5461188" y="3533988"/>
                </a:cubicBezTo>
                <a:cubicBezTo>
                  <a:pt x="5467071" y="3532854"/>
                  <a:pt x="5476403" y="3531611"/>
                  <a:pt x="5490102" y="3530305"/>
                </a:cubicBezTo>
                <a:cubicBezTo>
                  <a:pt x="5490102" y="3530305"/>
                  <a:pt x="5507744" y="3525603"/>
                  <a:pt x="5519246" y="3524774"/>
                </a:cubicBezTo>
                <a:close/>
                <a:moveTo>
                  <a:pt x="5058706" y="3519122"/>
                </a:moveTo>
                <a:cubicBezTo>
                  <a:pt x="5065702" y="3521256"/>
                  <a:pt x="5067550" y="3541120"/>
                  <a:pt x="5050502" y="3524891"/>
                </a:cubicBezTo>
                <a:cubicBezTo>
                  <a:pt x="5053470" y="3519669"/>
                  <a:pt x="5056374" y="3518410"/>
                  <a:pt x="5058706" y="3519122"/>
                </a:cubicBezTo>
                <a:close/>
                <a:moveTo>
                  <a:pt x="4516174" y="3469854"/>
                </a:moveTo>
                <a:lnTo>
                  <a:pt x="4509862" y="3472029"/>
                </a:lnTo>
                <a:cubicBezTo>
                  <a:pt x="4500874" y="3475927"/>
                  <a:pt x="4496519" y="3479040"/>
                  <a:pt x="4500691" y="3480073"/>
                </a:cubicBezTo>
                <a:cubicBezTo>
                  <a:pt x="4548676" y="3491938"/>
                  <a:pt x="4599851" y="3490496"/>
                  <a:pt x="4651471" y="3486684"/>
                </a:cubicBezTo>
                <a:lnTo>
                  <a:pt x="4667362" y="3485427"/>
                </a:lnTo>
                <a:close/>
                <a:moveTo>
                  <a:pt x="3840602" y="3469306"/>
                </a:moveTo>
                <a:lnTo>
                  <a:pt x="3761297" y="3479162"/>
                </a:lnTo>
                <a:lnTo>
                  <a:pt x="3679210" y="3492771"/>
                </a:lnTo>
                <a:lnTo>
                  <a:pt x="3703795" y="3498615"/>
                </a:lnTo>
                <a:lnTo>
                  <a:pt x="3724697" y="3502202"/>
                </a:lnTo>
                <a:lnTo>
                  <a:pt x="3896983" y="3484464"/>
                </a:lnTo>
                <a:lnTo>
                  <a:pt x="3879358" y="3480552"/>
                </a:lnTo>
                <a:close/>
                <a:moveTo>
                  <a:pt x="4935553" y="3468315"/>
                </a:moveTo>
                <a:cubicBezTo>
                  <a:pt x="4941908" y="3471926"/>
                  <a:pt x="4945656" y="3465328"/>
                  <a:pt x="4952013" y="3468938"/>
                </a:cubicBezTo>
                <a:lnTo>
                  <a:pt x="4955779" y="3474569"/>
                </a:lnTo>
                <a:lnTo>
                  <a:pt x="4933898" y="3470908"/>
                </a:lnTo>
                <a:lnTo>
                  <a:pt x="4932154" y="3469501"/>
                </a:lnTo>
                <a:close/>
                <a:moveTo>
                  <a:pt x="4523357" y="3431933"/>
                </a:moveTo>
                <a:cubicBezTo>
                  <a:pt x="4518801" y="3436251"/>
                  <a:pt x="4516524" y="3438414"/>
                  <a:pt x="4515669" y="3439221"/>
                </a:cubicBezTo>
                <a:cubicBezTo>
                  <a:pt x="4513106" y="3441652"/>
                  <a:pt x="4523357" y="3431933"/>
                  <a:pt x="4523357" y="3431933"/>
                </a:cubicBezTo>
                <a:close/>
                <a:moveTo>
                  <a:pt x="4214057" y="3429080"/>
                </a:moveTo>
                <a:lnTo>
                  <a:pt x="4007356" y="3448581"/>
                </a:lnTo>
                <a:lnTo>
                  <a:pt x="3975896" y="3452490"/>
                </a:lnTo>
                <a:lnTo>
                  <a:pt x="3996452" y="3456909"/>
                </a:lnTo>
                <a:cubicBezTo>
                  <a:pt x="4027505" y="3463279"/>
                  <a:pt x="4044289" y="3467177"/>
                  <a:pt x="4051340" y="3469638"/>
                </a:cubicBezTo>
                <a:lnTo>
                  <a:pt x="4049885" y="3471337"/>
                </a:lnTo>
                <a:lnTo>
                  <a:pt x="4150433" y="3463193"/>
                </a:lnTo>
                <a:cubicBezTo>
                  <a:pt x="4221216" y="3460502"/>
                  <a:pt x="4290098" y="3460770"/>
                  <a:pt x="4358406" y="3463180"/>
                </a:cubicBezTo>
                <a:lnTo>
                  <a:pt x="4402030" y="3457896"/>
                </a:lnTo>
                <a:lnTo>
                  <a:pt x="4294220" y="3444737"/>
                </a:lnTo>
                <a:close/>
                <a:moveTo>
                  <a:pt x="4482407" y="3427574"/>
                </a:moveTo>
                <a:cubicBezTo>
                  <a:pt x="4482407" y="3427574"/>
                  <a:pt x="4472505" y="3436676"/>
                  <a:pt x="4474982" y="3434402"/>
                </a:cubicBezTo>
                <a:cubicBezTo>
                  <a:pt x="4475806" y="3433641"/>
                  <a:pt x="4478006" y="3431619"/>
                  <a:pt x="4482407" y="3427574"/>
                </a:cubicBezTo>
                <a:close/>
                <a:moveTo>
                  <a:pt x="4598664" y="3413904"/>
                </a:moveTo>
                <a:lnTo>
                  <a:pt x="4603363" y="3414572"/>
                </a:lnTo>
                <a:lnTo>
                  <a:pt x="4620228" y="3420521"/>
                </a:lnTo>
                <a:cubicBezTo>
                  <a:pt x="4624994" y="3423229"/>
                  <a:pt x="4625018" y="3424880"/>
                  <a:pt x="4622375" y="3425832"/>
                </a:cubicBezTo>
                <a:cubicBezTo>
                  <a:pt x="4614448" y="3428692"/>
                  <a:pt x="4582507" y="3425270"/>
                  <a:pt x="4582507" y="3425270"/>
                </a:cubicBezTo>
                <a:cubicBezTo>
                  <a:pt x="4575625" y="3421360"/>
                  <a:pt x="4578435" y="3416412"/>
                  <a:pt x="4586276" y="3414323"/>
                </a:cubicBezTo>
                <a:close/>
                <a:moveTo>
                  <a:pt x="4969710" y="3270451"/>
                </a:moveTo>
                <a:lnTo>
                  <a:pt x="4990681" y="3272991"/>
                </a:lnTo>
                <a:lnTo>
                  <a:pt x="4989742" y="3273387"/>
                </a:lnTo>
                <a:lnTo>
                  <a:pt x="4971103" y="3270734"/>
                </a:lnTo>
                <a:close/>
                <a:moveTo>
                  <a:pt x="4999936" y="3258391"/>
                </a:moveTo>
                <a:lnTo>
                  <a:pt x="5014519" y="3261661"/>
                </a:lnTo>
                <a:lnTo>
                  <a:pt x="4992700" y="3260284"/>
                </a:lnTo>
                <a:close/>
                <a:moveTo>
                  <a:pt x="3770959" y="3236188"/>
                </a:moveTo>
                <a:cubicBezTo>
                  <a:pt x="3770959" y="3236188"/>
                  <a:pt x="3760463" y="3244952"/>
                  <a:pt x="3763088" y="3242761"/>
                </a:cubicBezTo>
                <a:cubicBezTo>
                  <a:pt x="3763964" y="3242031"/>
                  <a:pt x="3766293" y="3240084"/>
                  <a:pt x="3770959" y="3236188"/>
                </a:cubicBezTo>
                <a:lnTo>
                  <a:pt x="3796885" y="3241136"/>
                </a:lnTo>
                <a:lnTo>
                  <a:pt x="3803562" y="3240326"/>
                </a:lnTo>
                <a:close/>
                <a:moveTo>
                  <a:pt x="4533424" y="3193608"/>
                </a:moveTo>
                <a:cubicBezTo>
                  <a:pt x="4538361" y="3191504"/>
                  <a:pt x="4518612" y="3199915"/>
                  <a:pt x="4518612" y="3199915"/>
                </a:cubicBezTo>
                <a:cubicBezTo>
                  <a:pt x="4527389" y="3196177"/>
                  <a:pt x="4531780" y="3194307"/>
                  <a:pt x="4533424" y="3193608"/>
                </a:cubicBezTo>
                <a:close/>
                <a:moveTo>
                  <a:pt x="4362236" y="3174342"/>
                </a:moveTo>
                <a:cubicBezTo>
                  <a:pt x="4355177" y="3175057"/>
                  <a:pt x="4349705" y="3176675"/>
                  <a:pt x="4349705" y="3176675"/>
                </a:cubicBezTo>
                <a:cubicBezTo>
                  <a:pt x="4350680" y="3180501"/>
                  <a:pt x="4358618" y="3183172"/>
                  <a:pt x="4367101" y="3184411"/>
                </a:cubicBezTo>
                <a:cubicBezTo>
                  <a:pt x="4375580" y="3185650"/>
                  <a:pt x="4384604" y="3185457"/>
                  <a:pt x="4387749" y="3183564"/>
                </a:cubicBezTo>
                <a:cubicBezTo>
                  <a:pt x="4389846" y="3182301"/>
                  <a:pt x="4389330" y="3180279"/>
                  <a:pt x="4384299" y="3177424"/>
                </a:cubicBezTo>
                <a:cubicBezTo>
                  <a:pt x="4377946" y="3173814"/>
                  <a:pt x="4369296" y="3173627"/>
                  <a:pt x="4362236" y="3174342"/>
                </a:cubicBezTo>
                <a:close/>
                <a:moveTo>
                  <a:pt x="4895048" y="3002944"/>
                </a:moveTo>
                <a:lnTo>
                  <a:pt x="4892728" y="3006550"/>
                </a:lnTo>
                <a:lnTo>
                  <a:pt x="4892726" y="3006550"/>
                </a:lnTo>
                <a:lnTo>
                  <a:pt x="4894946" y="3003099"/>
                </a:lnTo>
                <a:cubicBezTo>
                  <a:pt x="4895449" y="3002320"/>
                  <a:pt x="4895583" y="3002112"/>
                  <a:pt x="4895048" y="3002944"/>
                </a:cubicBezTo>
                <a:close/>
                <a:moveTo>
                  <a:pt x="4593005" y="2931704"/>
                </a:moveTo>
                <a:lnTo>
                  <a:pt x="4624182" y="2936397"/>
                </a:lnTo>
                <a:lnTo>
                  <a:pt x="4560682" y="2937556"/>
                </a:lnTo>
                <a:cubicBezTo>
                  <a:pt x="4532343" y="2938170"/>
                  <a:pt x="4505238" y="2939372"/>
                  <a:pt x="4481838" y="2941970"/>
                </a:cubicBezTo>
                <a:lnTo>
                  <a:pt x="4455862" y="2946058"/>
                </a:lnTo>
                <a:lnTo>
                  <a:pt x="4440202" y="2943857"/>
                </a:lnTo>
                <a:lnTo>
                  <a:pt x="4509524" y="2938241"/>
                </a:lnTo>
                <a:close/>
                <a:moveTo>
                  <a:pt x="4788123" y="2909220"/>
                </a:moveTo>
                <a:cubicBezTo>
                  <a:pt x="4796754" y="2909581"/>
                  <a:pt x="4802598" y="2911453"/>
                  <a:pt x="4803420" y="2915658"/>
                </a:cubicBezTo>
                <a:cubicBezTo>
                  <a:pt x="4805185" y="2918760"/>
                  <a:pt x="4797686" y="2921858"/>
                  <a:pt x="4786323" y="2924669"/>
                </a:cubicBezTo>
                <a:lnTo>
                  <a:pt x="4749359" y="2931355"/>
                </a:lnTo>
                <a:lnTo>
                  <a:pt x="4691959" y="2925679"/>
                </a:lnTo>
                <a:lnTo>
                  <a:pt x="4695619" y="2924714"/>
                </a:lnTo>
                <a:cubicBezTo>
                  <a:pt x="4711266" y="2920677"/>
                  <a:pt x="4762231" y="2908140"/>
                  <a:pt x="4788123" y="2909220"/>
                </a:cubicBezTo>
                <a:close/>
                <a:moveTo>
                  <a:pt x="3926987" y="2752585"/>
                </a:moveTo>
                <a:lnTo>
                  <a:pt x="3925793" y="2755421"/>
                </a:lnTo>
                <a:cubicBezTo>
                  <a:pt x="3924464" y="2756235"/>
                  <a:pt x="3922378" y="2755720"/>
                  <a:pt x="3918204" y="2754688"/>
                </a:cubicBezTo>
                <a:close/>
                <a:moveTo>
                  <a:pt x="3928844" y="2748174"/>
                </a:moveTo>
                <a:lnTo>
                  <a:pt x="3943132" y="2748718"/>
                </a:lnTo>
                <a:lnTo>
                  <a:pt x="3926987" y="2752585"/>
                </a:lnTo>
                <a:close/>
                <a:moveTo>
                  <a:pt x="3655814" y="2658755"/>
                </a:moveTo>
                <a:cubicBezTo>
                  <a:pt x="3668832" y="2657211"/>
                  <a:pt x="3682271" y="2658247"/>
                  <a:pt x="3695484" y="2661514"/>
                </a:cubicBezTo>
                <a:cubicBezTo>
                  <a:pt x="3682550" y="2676606"/>
                  <a:pt x="3653449" y="2680078"/>
                  <a:pt x="3618677" y="2671480"/>
                </a:cubicBezTo>
                <a:cubicBezTo>
                  <a:pt x="3630202" y="2664425"/>
                  <a:pt x="3642798" y="2660299"/>
                  <a:pt x="3655814" y="2658755"/>
                </a:cubicBezTo>
                <a:close/>
                <a:moveTo>
                  <a:pt x="3780637" y="2653611"/>
                </a:moveTo>
                <a:cubicBezTo>
                  <a:pt x="3789329" y="2655762"/>
                  <a:pt x="3793677" y="2656835"/>
                  <a:pt x="3795307" y="2657239"/>
                </a:cubicBezTo>
                <a:cubicBezTo>
                  <a:pt x="3800196" y="2658449"/>
                  <a:pt x="3780637" y="2653611"/>
                  <a:pt x="3780637" y="2653611"/>
                </a:cubicBezTo>
                <a:close/>
                <a:moveTo>
                  <a:pt x="3700423" y="2653574"/>
                </a:moveTo>
                <a:lnTo>
                  <a:pt x="3695484" y="2661514"/>
                </a:lnTo>
                <a:cubicBezTo>
                  <a:pt x="3695484" y="2661514"/>
                  <a:pt x="3696460" y="2659945"/>
                  <a:pt x="3697680" y="2657984"/>
                </a:cubicBezTo>
                <a:close/>
                <a:moveTo>
                  <a:pt x="3702070" y="2650926"/>
                </a:moveTo>
                <a:cubicBezTo>
                  <a:pt x="3702801" y="2649750"/>
                  <a:pt x="3702313" y="2650534"/>
                  <a:pt x="3701338" y="2652103"/>
                </a:cubicBezTo>
                <a:lnTo>
                  <a:pt x="3700423" y="2653574"/>
                </a:lnTo>
                <a:close/>
                <a:moveTo>
                  <a:pt x="3533020" y="2648010"/>
                </a:moveTo>
                <a:cubicBezTo>
                  <a:pt x="3535208" y="2648164"/>
                  <a:pt x="3537557" y="2652042"/>
                  <a:pt x="3540380" y="2663098"/>
                </a:cubicBezTo>
                <a:cubicBezTo>
                  <a:pt x="3540380" y="2663098"/>
                  <a:pt x="3534027" y="2659490"/>
                  <a:pt x="3526616" y="2655279"/>
                </a:cubicBezTo>
                <a:cubicBezTo>
                  <a:pt x="3528802" y="2651431"/>
                  <a:pt x="3530830" y="2647858"/>
                  <a:pt x="3533020" y="2648010"/>
                </a:cubicBezTo>
                <a:close/>
                <a:moveTo>
                  <a:pt x="3749993" y="2643607"/>
                </a:moveTo>
                <a:cubicBezTo>
                  <a:pt x="3752136" y="2640278"/>
                  <a:pt x="3743572" y="2653591"/>
                  <a:pt x="3743572" y="2653591"/>
                </a:cubicBezTo>
                <a:cubicBezTo>
                  <a:pt x="3747376" y="2647673"/>
                  <a:pt x="3749280" y="2644715"/>
                  <a:pt x="3749993" y="2643607"/>
                </a:cubicBezTo>
                <a:close/>
                <a:moveTo>
                  <a:pt x="4475742" y="2638186"/>
                </a:moveTo>
                <a:lnTo>
                  <a:pt x="4508546" y="2639117"/>
                </a:lnTo>
                <a:lnTo>
                  <a:pt x="4457978" y="2640289"/>
                </a:lnTo>
                <a:lnTo>
                  <a:pt x="4444063" y="2639391"/>
                </a:lnTo>
                <a:cubicBezTo>
                  <a:pt x="4450859" y="2638524"/>
                  <a:pt x="4462364" y="2638153"/>
                  <a:pt x="4475742" y="2638186"/>
                </a:cubicBezTo>
                <a:close/>
                <a:moveTo>
                  <a:pt x="4567435" y="2636761"/>
                </a:moveTo>
                <a:lnTo>
                  <a:pt x="4573114" y="2637316"/>
                </a:lnTo>
                <a:lnTo>
                  <a:pt x="4568503" y="2637596"/>
                </a:lnTo>
                <a:close/>
                <a:moveTo>
                  <a:pt x="4446601" y="2431161"/>
                </a:moveTo>
                <a:cubicBezTo>
                  <a:pt x="4455294" y="2433312"/>
                  <a:pt x="4459641" y="2434384"/>
                  <a:pt x="4461271" y="2434789"/>
                </a:cubicBezTo>
                <a:cubicBezTo>
                  <a:pt x="4466160" y="2435998"/>
                  <a:pt x="4446601" y="2431161"/>
                  <a:pt x="4446601" y="2431161"/>
                </a:cubicBezTo>
                <a:close/>
                <a:moveTo>
                  <a:pt x="4975489" y="2175811"/>
                </a:moveTo>
                <a:lnTo>
                  <a:pt x="4983214" y="2176726"/>
                </a:lnTo>
                <a:cubicBezTo>
                  <a:pt x="4978165" y="2187289"/>
                  <a:pt x="4964121" y="2192675"/>
                  <a:pt x="4945521" y="2195172"/>
                </a:cubicBezTo>
                <a:lnTo>
                  <a:pt x="4896182" y="2196018"/>
                </a:lnTo>
                <a:lnTo>
                  <a:pt x="4947281" y="2182615"/>
                </a:lnTo>
                <a:close/>
                <a:moveTo>
                  <a:pt x="4984010" y="2173756"/>
                </a:moveTo>
                <a:lnTo>
                  <a:pt x="4983915" y="2174113"/>
                </a:lnTo>
                <a:cubicBezTo>
                  <a:pt x="4983526" y="2175565"/>
                  <a:pt x="4983214" y="2176726"/>
                  <a:pt x="4983214" y="2176726"/>
                </a:cubicBezTo>
                <a:lnTo>
                  <a:pt x="4984009" y="2173757"/>
                </a:lnTo>
                <a:close/>
                <a:moveTo>
                  <a:pt x="5693491" y="2128803"/>
                </a:moveTo>
                <a:lnTo>
                  <a:pt x="5702256" y="2128861"/>
                </a:lnTo>
                <a:lnTo>
                  <a:pt x="5699154" y="2129994"/>
                </a:lnTo>
                <a:lnTo>
                  <a:pt x="5688605" y="2130088"/>
                </a:lnTo>
                <a:close/>
                <a:moveTo>
                  <a:pt x="5623030" y="2124327"/>
                </a:moveTo>
                <a:lnTo>
                  <a:pt x="5638062" y="2126566"/>
                </a:lnTo>
                <a:lnTo>
                  <a:pt x="5647471" y="2127146"/>
                </a:lnTo>
                <a:lnTo>
                  <a:pt x="5641165" y="2130129"/>
                </a:lnTo>
                <a:cubicBezTo>
                  <a:pt x="5637264" y="2132685"/>
                  <a:pt x="5634920" y="2135289"/>
                  <a:pt x="5634513" y="2137983"/>
                </a:cubicBezTo>
                <a:cubicBezTo>
                  <a:pt x="5634209" y="2140005"/>
                  <a:pt x="5637918" y="2140467"/>
                  <a:pt x="5644074" y="2139872"/>
                </a:cubicBezTo>
                <a:lnTo>
                  <a:pt x="5646720" y="2139386"/>
                </a:lnTo>
                <a:lnTo>
                  <a:pt x="5644977" y="2140197"/>
                </a:lnTo>
                <a:lnTo>
                  <a:pt x="5625142" y="2138921"/>
                </a:lnTo>
                <a:cubicBezTo>
                  <a:pt x="5615939" y="2138155"/>
                  <a:pt x="5608253" y="2137326"/>
                  <a:pt x="5602764" y="2136500"/>
                </a:cubicBezTo>
                <a:cubicBezTo>
                  <a:pt x="5596488" y="2135557"/>
                  <a:pt x="5593081" y="2134622"/>
                  <a:pt x="5593550" y="2133796"/>
                </a:cubicBezTo>
                <a:cubicBezTo>
                  <a:pt x="5591310" y="2130342"/>
                  <a:pt x="5595972" y="2127992"/>
                  <a:pt x="5604385" y="2126362"/>
                </a:cubicBezTo>
                <a:close/>
                <a:moveTo>
                  <a:pt x="5555947" y="2117469"/>
                </a:moveTo>
                <a:cubicBezTo>
                  <a:pt x="5561793" y="2117648"/>
                  <a:pt x="5565882" y="2118079"/>
                  <a:pt x="5567073" y="2118755"/>
                </a:cubicBezTo>
                <a:cubicBezTo>
                  <a:pt x="5579354" y="2132276"/>
                  <a:pt x="5522884" y="2137825"/>
                  <a:pt x="5492332" y="2135195"/>
                </a:cubicBezTo>
                <a:lnTo>
                  <a:pt x="5489896" y="2134812"/>
                </a:lnTo>
                <a:lnTo>
                  <a:pt x="5489708" y="2134565"/>
                </a:lnTo>
                <a:lnTo>
                  <a:pt x="5489248" y="2134710"/>
                </a:lnTo>
                <a:lnTo>
                  <a:pt x="5479654" y="2133197"/>
                </a:lnTo>
                <a:cubicBezTo>
                  <a:pt x="5476441" y="2132302"/>
                  <a:pt x="5474387" y="2131181"/>
                  <a:pt x="5473929" y="2129831"/>
                </a:cubicBezTo>
                <a:cubicBezTo>
                  <a:pt x="5473433" y="2127004"/>
                  <a:pt x="5478611" y="2124672"/>
                  <a:pt x="5486753" y="2122823"/>
                </a:cubicBezTo>
                <a:cubicBezTo>
                  <a:pt x="5505075" y="2118660"/>
                  <a:pt x="5538412" y="2116931"/>
                  <a:pt x="5555947" y="2117469"/>
                </a:cubicBezTo>
                <a:close/>
                <a:moveTo>
                  <a:pt x="4728935" y="2105646"/>
                </a:moveTo>
                <a:lnTo>
                  <a:pt x="4724511" y="2112758"/>
                </a:lnTo>
                <a:cubicBezTo>
                  <a:pt x="4724511" y="2112758"/>
                  <a:pt x="4726707" y="2109228"/>
                  <a:pt x="4728627" y="2106140"/>
                </a:cubicBezTo>
                <a:close/>
                <a:moveTo>
                  <a:pt x="4731097" y="2102167"/>
                </a:moveTo>
                <a:cubicBezTo>
                  <a:pt x="4731645" y="2101286"/>
                  <a:pt x="4731508" y="2101507"/>
                  <a:pt x="4730995" y="2102334"/>
                </a:cubicBezTo>
                <a:lnTo>
                  <a:pt x="4728935" y="2105646"/>
                </a:lnTo>
                <a:close/>
                <a:moveTo>
                  <a:pt x="5206457" y="2100267"/>
                </a:moveTo>
                <a:cubicBezTo>
                  <a:pt x="5236662" y="2100385"/>
                  <a:pt x="5267985" y="2111362"/>
                  <a:pt x="5319412" y="2113308"/>
                </a:cubicBezTo>
                <a:cubicBezTo>
                  <a:pt x="5335868" y="2113935"/>
                  <a:pt x="5449217" y="2096885"/>
                  <a:pt x="5461221" y="2122611"/>
                </a:cubicBezTo>
                <a:cubicBezTo>
                  <a:pt x="5457473" y="2129207"/>
                  <a:pt x="5429855" y="2130969"/>
                  <a:pt x="5429855" y="2130969"/>
                </a:cubicBezTo>
                <a:cubicBezTo>
                  <a:pt x="5341085" y="2134347"/>
                  <a:pt x="5247096" y="2117312"/>
                  <a:pt x="5175922" y="2104507"/>
                </a:cubicBezTo>
                <a:cubicBezTo>
                  <a:pt x="5186445" y="2101396"/>
                  <a:pt x="5196389" y="2100229"/>
                  <a:pt x="5206457" y="2100267"/>
                </a:cubicBezTo>
                <a:close/>
                <a:moveTo>
                  <a:pt x="5620255" y="2090796"/>
                </a:moveTo>
                <a:lnTo>
                  <a:pt x="5625293" y="2092079"/>
                </a:lnTo>
                <a:lnTo>
                  <a:pt x="5617574" y="2095069"/>
                </a:lnTo>
                <a:lnTo>
                  <a:pt x="5616659" y="2093118"/>
                </a:lnTo>
                <a:cubicBezTo>
                  <a:pt x="5616659" y="2093118"/>
                  <a:pt x="5617597" y="2091468"/>
                  <a:pt x="5620255" y="2090796"/>
                </a:cubicBezTo>
                <a:close/>
                <a:moveTo>
                  <a:pt x="5109119" y="2084010"/>
                </a:moveTo>
                <a:cubicBezTo>
                  <a:pt x="5112296" y="2085815"/>
                  <a:pt x="5111855" y="2090289"/>
                  <a:pt x="5109825" y="2093863"/>
                </a:cubicBezTo>
                <a:cubicBezTo>
                  <a:pt x="5107795" y="2097436"/>
                  <a:pt x="5104176" y="2100107"/>
                  <a:pt x="5101000" y="2098301"/>
                </a:cubicBezTo>
                <a:cubicBezTo>
                  <a:pt x="5090897" y="2101289"/>
                  <a:pt x="5109119" y="2084010"/>
                  <a:pt x="5109119" y="2084010"/>
                </a:cubicBezTo>
                <a:close/>
                <a:moveTo>
                  <a:pt x="5745691" y="2081542"/>
                </a:moveTo>
                <a:lnTo>
                  <a:pt x="5762418" y="2084089"/>
                </a:lnTo>
                <a:lnTo>
                  <a:pt x="5779624" y="2085642"/>
                </a:lnTo>
                <a:lnTo>
                  <a:pt x="5768838" y="2090014"/>
                </a:lnTo>
                <a:lnTo>
                  <a:pt x="5725984" y="2102170"/>
                </a:lnTo>
                <a:lnTo>
                  <a:pt x="5724455" y="2102183"/>
                </a:lnTo>
                <a:lnTo>
                  <a:pt x="5651051" y="2095807"/>
                </a:lnTo>
                <a:lnTo>
                  <a:pt x="5676766" y="2089742"/>
                </a:lnTo>
                <a:lnTo>
                  <a:pt x="5684141" y="2097594"/>
                </a:lnTo>
                <a:cubicBezTo>
                  <a:pt x="5690703" y="2099555"/>
                  <a:pt x="5700329" y="2097874"/>
                  <a:pt x="5711933" y="2094260"/>
                </a:cubicBezTo>
                <a:close/>
                <a:moveTo>
                  <a:pt x="5451886" y="2076314"/>
                </a:moveTo>
                <a:cubicBezTo>
                  <a:pt x="5455720" y="2076038"/>
                  <a:pt x="5458872" y="2076192"/>
                  <a:pt x="5460461" y="2077094"/>
                </a:cubicBezTo>
                <a:cubicBezTo>
                  <a:pt x="5473244" y="2089266"/>
                  <a:pt x="5425035" y="2092553"/>
                  <a:pt x="5399908" y="2091241"/>
                </a:cubicBezTo>
                <a:cubicBezTo>
                  <a:pt x="5391532" y="2090803"/>
                  <a:pt x="5385724" y="2089854"/>
                  <a:pt x="5385592" y="2088556"/>
                </a:cubicBezTo>
                <a:cubicBezTo>
                  <a:pt x="5385506" y="2087686"/>
                  <a:pt x="5387942" y="2086662"/>
                  <a:pt x="5393827" y="2085529"/>
                </a:cubicBezTo>
                <a:cubicBezTo>
                  <a:pt x="5399710" y="2084394"/>
                  <a:pt x="5409042" y="2083151"/>
                  <a:pt x="5422741" y="2081844"/>
                </a:cubicBezTo>
                <a:cubicBezTo>
                  <a:pt x="5422741" y="2081844"/>
                  <a:pt x="5440383" y="2077143"/>
                  <a:pt x="5451886" y="2076314"/>
                </a:cubicBezTo>
                <a:close/>
                <a:moveTo>
                  <a:pt x="4991346" y="2070661"/>
                </a:moveTo>
                <a:cubicBezTo>
                  <a:pt x="4998342" y="2072796"/>
                  <a:pt x="5000190" y="2092659"/>
                  <a:pt x="4983142" y="2076431"/>
                </a:cubicBezTo>
                <a:cubicBezTo>
                  <a:pt x="4986109" y="2071209"/>
                  <a:pt x="4989014" y="2069951"/>
                  <a:pt x="4991346" y="2070661"/>
                </a:cubicBezTo>
                <a:close/>
                <a:moveTo>
                  <a:pt x="4912859" y="2061139"/>
                </a:moveTo>
                <a:lnTo>
                  <a:pt x="4983142" y="2076431"/>
                </a:lnTo>
                <a:lnTo>
                  <a:pt x="4911184" y="2069021"/>
                </a:lnTo>
                <a:lnTo>
                  <a:pt x="4894070" y="2067258"/>
                </a:lnTo>
                <a:close/>
                <a:moveTo>
                  <a:pt x="4448813" y="2021394"/>
                </a:moveTo>
                <a:lnTo>
                  <a:pt x="4442500" y="2023569"/>
                </a:lnTo>
                <a:cubicBezTo>
                  <a:pt x="4433512" y="2027467"/>
                  <a:pt x="4429157" y="2030581"/>
                  <a:pt x="4433330" y="2031612"/>
                </a:cubicBezTo>
                <a:cubicBezTo>
                  <a:pt x="4481315" y="2043477"/>
                  <a:pt x="4532490" y="2042035"/>
                  <a:pt x="4584111" y="2038224"/>
                </a:cubicBezTo>
                <a:lnTo>
                  <a:pt x="4600002" y="2036966"/>
                </a:lnTo>
                <a:close/>
                <a:moveTo>
                  <a:pt x="3773242" y="2020846"/>
                </a:moveTo>
                <a:lnTo>
                  <a:pt x="3693936" y="2030702"/>
                </a:lnTo>
                <a:lnTo>
                  <a:pt x="3611849" y="2044311"/>
                </a:lnTo>
                <a:lnTo>
                  <a:pt x="3636434" y="2050154"/>
                </a:lnTo>
                <a:lnTo>
                  <a:pt x="3657337" y="2053741"/>
                </a:lnTo>
                <a:lnTo>
                  <a:pt x="3829622" y="2036005"/>
                </a:lnTo>
                <a:lnTo>
                  <a:pt x="3811997" y="2032091"/>
                </a:lnTo>
                <a:close/>
                <a:moveTo>
                  <a:pt x="4868192" y="2019855"/>
                </a:moveTo>
                <a:cubicBezTo>
                  <a:pt x="4874549" y="2023466"/>
                  <a:pt x="4878296" y="2016868"/>
                  <a:pt x="4884652" y="2020480"/>
                </a:cubicBezTo>
                <a:cubicBezTo>
                  <a:pt x="4887492" y="2023184"/>
                  <a:pt x="4888776" y="2025277"/>
                  <a:pt x="4888921" y="2026859"/>
                </a:cubicBezTo>
                <a:cubicBezTo>
                  <a:pt x="4889068" y="2028442"/>
                  <a:pt x="4888075" y="2029514"/>
                  <a:pt x="4886362" y="2030177"/>
                </a:cubicBezTo>
                <a:cubicBezTo>
                  <a:pt x="4883794" y="2031173"/>
                  <a:pt x="4879607" y="2031248"/>
                  <a:pt x="4875212" y="2030745"/>
                </a:cubicBezTo>
                <a:cubicBezTo>
                  <a:pt x="4870817" y="2030242"/>
                  <a:pt x="4866213" y="2029162"/>
                  <a:pt x="4862817" y="2027846"/>
                </a:cubicBezTo>
                <a:cubicBezTo>
                  <a:pt x="4856024" y="2025214"/>
                  <a:pt x="4854050" y="2021636"/>
                  <a:pt x="4868192" y="2019855"/>
                </a:cubicBezTo>
                <a:close/>
                <a:moveTo>
                  <a:pt x="4455996" y="1983473"/>
                </a:moveTo>
                <a:cubicBezTo>
                  <a:pt x="4451442" y="1987792"/>
                  <a:pt x="4449165" y="1989953"/>
                  <a:pt x="4448307" y="1990761"/>
                </a:cubicBezTo>
                <a:cubicBezTo>
                  <a:pt x="4445746" y="1993193"/>
                  <a:pt x="4455996" y="1983473"/>
                  <a:pt x="4455996" y="1983473"/>
                </a:cubicBezTo>
                <a:close/>
                <a:moveTo>
                  <a:pt x="4146697" y="1980620"/>
                </a:moveTo>
                <a:lnTo>
                  <a:pt x="3939994" y="2000121"/>
                </a:lnTo>
                <a:lnTo>
                  <a:pt x="3908536" y="2004031"/>
                </a:lnTo>
                <a:lnTo>
                  <a:pt x="3929093" y="2008449"/>
                </a:lnTo>
                <a:cubicBezTo>
                  <a:pt x="3960145" y="2014819"/>
                  <a:pt x="3976927" y="2018718"/>
                  <a:pt x="3983979" y="2021177"/>
                </a:cubicBezTo>
                <a:lnTo>
                  <a:pt x="3982524" y="2022876"/>
                </a:lnTo>
                <a:lnTo>
                  <a:pt x="4083073" y="2014733"/>
                </a:lnTo>
                <a:cubicBezTo>
                  <a:pt x="4153857" y="2012042"/>
                  <a:pt x="4222739" y="2012309"/>
                  <a:pt x="4291046" y="2014720"/>
                </a:cubicBezTo>
                <a:lnTo>
                  <a:pt x="4334669" y="2009436"/>
                </a:lnTo>
                <a:lnTo>
                  <a:pt x="4226862" y="1996276"/>
                </a:lnTo>
                <a:close/>
                <a:moveTo>
                  <a:pt x="4415047" y="1979113"/>
                </a:moveTo>
                <a:cubicBezTo>
                  <a:pt x="4415047" y="1979113"/>
                  <a:pt x="4405146" y="1988216"/>
                  <a:pt x="4407621" y="1985942"/>
                </a:cubicBezTo>
                <a:cubicBezTo>
                  <a:pt x="4408446" y="1985181"/>
                  <a:pt x="4410645" y="1983159"/>
                  <a:pt x="4415047" y="1979113"/>
                </a:cubicBezTo>
                <a:close/>
                <a:moveTo>
                  <a:pt x="5848742" y="1856877"/>
                </a:moveTo>
                <a:lnTo>
                  <a:pt x="5830135" y="1863061"/>
                </a:lnTo>
                <a:lnTo>
                  <a:pt x="5823315" y="1865535"/>
                </a:lnTo>
                <a:lnTo>
                  <a:pt x="5808483" y="1867116"/>
                </a:lnTo>
                <a:lnTo>
                  <a:pt x="5811871" y="1865428"/>
                </a:lnTo>
                <a:cubicBezTo>
                  <a:pt x="5815496" y="1863644"/>
                  <a:pt x="5821173" y="1860892"/>
                  <a:pt x="5828050" y="1857700"/>
                </a:cubicBezTo>
                <a:lnTo>
                  <a:pt x="5829446" y="1857082"/>
                </a:lnTo>
                <a:close/>
                <a:moveTo>
                  <a:pt x="5254758" y="1842440"/>
                </a:moveTo>
                <a:lnTo>
                  <a:pt x="5429729" y="1853663"/>
                </a:lnTo>
                <a:lnTo>
                  <a:pt x="5396628" y="1865494"/>
                </a:lnTo>
                <a:lnTo>
                  <a:pt x="5217472" y="1848891"/>
                </a:lnTo>
                <a:cubicBezTo>
                  <a:pt x="5200485" y="1847965"/>
                  <a:pt x="5192663" y="1847249"/>
                  <a:pt x="5190900" y="1846656"/>
                </a:cubicBezTo>
                <a:cubicBezTo>
                  <a:pt x="5185604" y="1844877"/>
                  <a:pt x="5234839" y="1844214"/>
                  <a:pt x="5254758" y="1842440"/>
                </a:cubicBezTo>
                <a:close/>
                <a:moveTo>
                  <a:pt x="4617294" y="1830928"/>
                </a:moveTo>
                <a:lnTo>
                  <a:pt x="4621224" y="1833516"/>
                </a:lnTo>
                <a:lnTo>
                  <a:pt x="4615174" y="1834652"/>
                </a:lnTo>
                <a:close/>
                <a:moveTo>
                  <a:pt x="4753644" y="1814579"/>
                </a:moveTo>
                <a:lnTo>
                  <a:pt x="4748740" y="1816976"/>
                </a:lnTo>
                <a:lnTo>
                  <a:pt x="4737025" y="1818067"/>
                </a:lnTo>
                <a:lnTo>
                  <a:pt x="4739708" y="1816477"/>
                </a:lnTo>
                <a:close/>
                <a:moveTo>
                  <a:pt x="4898872" y="1804600"/>
                </a:moveTo>
                <a:lnTo>
                  <a:pt x="4930460" y="1809456"/>
                </a:lnTo>
                <a:cubicBezTo>
                  <a:pt x="4953295" y="1813339"/>
                  <a:pt x="4974266" y="1818346"/>
                  <a:pt x="4970519" y="1824942"/>
                </a:cubicBezTo>
                <a:cubicBezTo>
                  <a:pt x="4966457" y="1832089"/>
                  <a:pt x="4936057" y="1828271"/>
                  <a:pt x="4903741" y="1822274"/>
                </a:cubicBezTo>
                <a:lnTo>
                  <a:pt x="4868544" y="1815114"/>
                </a:lnTo>
                <a:close/>
                <a:moveTo>
                  <a:pt x="4783404" y="1799405"/>
                </a:moveTo>
                <a:lnTo>
                  <a:pt x="4782813" y="1801018"/>
                </a:lnTo>
                <a:lnTo>
                  <a:pt x="4782927" y="1800705"/>
                </a:lnTo>
                <a:cubicBezTo>
                  <a:pt x="4783564" y="1798971"/>
                  <a:pt x="4783882" y="1798104"/>
                  <a:pt x="4783404" y="1799405"/>
                </a:cubicBezTo>
                <a:close/>
                <a:moveTo>
                  <a:pt x="5570628" y="1623840"/>
                </a:moveTo>
                <a:lnTo>
                  <a:pt x="5556573" y="1627101"/>
                </a:lnTo>
                <a:lnTo>
                  <a:pt x="5553298" y="1626929"/>
                </a:lnTo>
                <a:close/>
                <a:moveTo>
                  <a:pt x="5633481" y="1608946"/>
                </a:moveTo>
                <a:lnTo>
                  <a:pt x="5629023" y="1610158"/>
                </a:lnTo>
                <a:lnTo>
                  <a:pt x="5627807" y="1609557"/>
                </a:lnTo>
                <a:close/>
                <a:moveTo>
                  <a:pt x="4629722" y="1607703"/>
                </a:moveTo>
                <a:cubicBezTo>
                  <a:pt x="4651562" y="1631392"/>
                  <a:pt x="4588068" y="1624838"/>
                  <a:pt x="4588068" y="1624838"/>
                </a:cubicBezTo>
                <a:cubicBezTo>
                  <a:pt x="4573066" y="1631035"/>
                  <a:pt x="4537810" y="1643654"/>
                  <a:pt x="4506593" y="1653653"/>
                </a:cubicBezTo>
                <a:lnTo>
                  <a:pt x="4492760" y="1657691"/>
                </a:lnTo>
                <a:lnTo>
                  <a:pt x="4580034" y="1613753"/>
                </a:lnTo>
                <a:lnTo>
                  <a:pt x="4602453" y="1611249"/>
                </a:lnTo>
                <a:cubicBezTo>
                  <a:pt x="4617796" y="1609327"/>
                  <a:pt x="4629722" y="1607703"/>
                  <a:pt x="4629722" y="1607703"/>
                </a:cubicBezTo>
                <a:close/>
                <a:moveTo>
                  <a:pt x="5606849" y="1591333"/>
                </a:moveTo>
                <a:lnTo>
                  <a:pt x="5668045" y="1591466"/>
                </a:lnTo>
                <a:lnTo>
                  <a:pt x="5621159" y="1602685"/>
                </a:lnTo>
                <a:lnTo>
                  <a:pt x="5619409" y="1600874"/>
                </a:lnTo>
                <a:cubicBezTo>
                  <a:pt x="5616510" y="1599939"/>
                  <a:pt x="5613899" y="1601090"/>
                  <a:pt x="5612736" y="1604700"/>
                </a:cubicBezTo>
                <a:lnTo>
                  <a:pt x="5621159" y="1602685"/>
                </a:lnTo>
                <a:lnTo>
                  <a:pt x="5627807" y="1609557"/>
                </a:lnTo>
                <a:cubicBezTo>
                  <a:pt x="5609153" y="1611848"/>
                  <a:pt x="5589916" y="1614450"/>
                  <a:pt x="5571521" y="1617177"/>
                </a:cubicBezTo>
                <a:lnTo>
                  <a:pt x="5521879" y="1625284"/>
                </a:lnTo>
                <a:lnTo>
                  <a:pt x="5496943" y="1623978"/>
                </a:lnTo>
                <a:lnTo>
                  <a:pt x="5546597" y="1610505"/>
                </a:lnTo>
                <a:cubicBezTo>
                  <a:pt x="5555670" y="1608626"/>
                  <a:pt x="5572671" y="1602973"/>
                  <a:pt x="5593474" y="1595845"/>
                </a:cubicBezTo>
                <a:close/>
                <a:moveTo>
                  <a:pt x="5756468" y="1550594"/>
                </a:moveTo>
                <a:cubicBezTo>
                  <a:pt x="5763507" y="1550518"/>
                  <a:pt x="5768920" y="1551507"/>
                  <a:pt x="5772195" y="1553852"/>
                </a:cubicBezTo>
                <a:cubicBezTo>
                  <a:pt x="5771903" y="1559023"/>
                  <a:pt x="5766979" y="1563650"/>
                  <a:pt x="5762127" y="1566983"/>
                </a:cubicBezTo>
                <a:lnTo>
                  <a:pt x="5753298" y="1571910"/>
                </a:lnTo>
                <a:lnTo>
                  <a:pt x="5662535" y="1572546"/>
                </a:lnTo>
                <a:lnTo>
                  <a:pt x="5663182" y="1572327"/>
                </a:lnTo>
                <a:cubicBezTo>
                  <a:pt x="5699622" y="1560651"/>
                  <a:pt x="5735353" y="1550822"/>
                  <a:pt x="5756468" y="1550594"/>
                </a:cubicBezTo>
                <a:close/>
                <a:moveTo>
                  <a:pt x="4982434" y="1548479"/>
                </a:moveTo>
                <a:lnTo>
                  <a:pt x="5155856" y="1568067"/>
                </a:lnTo>
                <a:lnTo>
                  <a:pt x="5154463" y="1572481"/>
                </a:lnTo>
                <a:cubicBezTo>
                  <a:pt x="5153520" y="1575467"/>
                  <a:pt x="5152713" y="1578026"/>
                  <a:pt x="5153251" y="1576320"/>
                </a:cubicBezTo>
                <a:lnTo>
                  <a:pt x="5155856" y="1568067"/>
                </a:lnTo>
                <a:lnTo>
                  <a:pt x="5289953" y="1583212"/>
                </a:lnTo>
                <a:lnTo>
                  <a:pt x="5309980" y="1583894"/>
                </a:lnTo>
                <a:lnTo>
                  <a:pt x="5284409" y="1594254"/>
                </a:lnTo>
                <a:lnTo>
                  <a:pt x="5243917" y="1606502"/>
                </a:lnTo>
                <a:lnTo>
                  <a:pt x="5043838" y="1587373"/>
                </a:lnTo>
                <a:lnTo>
                  <a:pt x="4908682" y="1569257"/>
                </a:lnTo>
                <a:close/>
                <a:moveTo>
                  <a:pt x="4457405" y="1543083"/>
                </a:moveTo>
                <a:lnTo>
                  <a:pt x="4457037" y="1545762"/>
                </a:lnTo>
                <a:cubicBezTo>
                  <a:pt x="4460659" y="1553708"/>
                  <a:pt x="4468779" y="1558001"/>
                  <a:pt x="4480305" y="1550944"/>
                </a:cubicBezTo>
                <a:cubicBezTo>
                  <a:pt x="4446613" y="1571571"/>
                  <a:pt x="4488648" y="1553007"/>
                  <a:pt x="4430825" y="1558522"/>
                </a:cubicBezTo>
                <a:lnTo>
                  <a:pt x="4429696" y="1558696"/>
                </a:lnTo>
                <a:close/>
                <a:moveTo>
                  <a:pt x="4759053" y="1518371"/>
                </a:moveTo>
                <a:lnTo>
                  <a:pt x="4881871" y="1536854"/>
                </a:lnTo>
                <a:lnTo>
                  <a:pt x="4861465" y="1549581"/>
                </a:lnTo>
                <a:lnTo>
                  <a:pt x="4841270" y="1560222"/>
                </a:lnTo>
                <a:lnTo>
                  <a:pt x="4791402" y="1553537"/>
                </a:lnTo>
                <a:lnTo>
                  <a:pt x="4714909" y="1542993"/>
                </a:lnTo>
                <a:close/>
                <a:moveTo>
                  <a:pt x="5376994" y="1505116"/>
                </a:moveTo>
                <a:lnTo>
                  <a:pt x="5377120" y="1506212"/>
                </a:lnTo>
                <a:cubicBezTo>
                  <a:pt x="5376183" y="1507861"/>
                  <a:pt x="5372509" y="1508818"/>
                  <a:pt x="5366733" y="1509229"/>
                </a:cubicBezTo>
                <a:lnTo>
                  <a:pt x="5361826" y="1509174"/>
                </a:lnTo>
                <a:close/>
                <a:moveTo>
                  <a:pt x="5145411" y="1502561"/>
                </a:moveTo>
                <a:lnTo>
                  <a:pt x="5158625" y="1508608"/>
                </a:lnTo>
                <a:cubicBezTo>
                  <a:pt x="5130304" y="1528878"/>
                  <a:pt x="5270128" y="1526870"/>
                  <a:pt x="5311079" y="1531228"/>
                </a:cubicBezTo>
                <a:lnTo>
                  <a:pt x="5367218" y="1534764"/>
                </a:lnTo>
                <a:lnTo>
                  <a:pt x="5346705" y="1551161"/>
                </a:lnTo>
                <a:cubicBezTo>
                  <a:pt x="5339485" y="1562273"/>
                  <a:pt x="5383394" y="1546990"/>
                  <a:pt x="5417119" y="1540487"/>
                </a:cubicBezTo>
                <a:lnTo>
                  <a:pt x="5362838" y="1562479"/>
                </a:lnTo>
                <a:lnTo>
                  <a:pt x="5311920" y="1559337"/>
                </a:lnTo>
                <a:cubicBezTo>
                  <a:pt x="5235831" y="1552105"/>
                  <a:pt x="5165125" y="1544024"/>
                  <a:pt x="5097842" y="1535659"/>
                </a:cubicBezTo>
                <a:lnTo>
                  <a:pt x="5050137" y="1529404"/>
                </a:lnTo>
                <a:close/>
                <a:moveTo>
                  <a:pt x="5365469" y="1490473"/>
                </a:moveTo>
                <a:lnTo>
                  <a:pt x="5376135" y="1497631"/>
                </a:lnTo>
                <a:lnTo>
                  <a:pt x="5376756" y="1503037"/>
                </a:lnTo>
                <a:lnTo>
                  <a:pt x="5359920" y="1509152"/>
                </a:lnTo>
                <a:lnTo>
                  <a:pt x="5343730" y="1508967"/>
                </a:lnTo>
                <a:lnTo>
                  <a:pt x="5307224" y="1505298"/>
                </a:lnTo>
                <a:lnTo>
                  <a:pt x="5321768" y="1501363"/>
                </a:lnTo>
                <a:close/>
                <a:moveTo>
                  <a:pt x="4561191" y="1488594"/>
                </a:moveTo>
                <a:lnTo>
                  <a:pt x="4684927" y="1507216"/>
                </a:lnTo>
                <a:lnTo>
                  <a:pt x="4678465" y="1510598"/>
                </a:lnTo>
                <a:cubicBezTo>
                  <a:pt x="4665453" y="1517543"/>
                  <a:pt x="4654418" y="1523786"/>
                  <a:pt x="4647344" y="1528885"/>
                </a:cubicBezTo>
                <a:lnTo>
                  <a:pt x="4644687" y="1533312"/>
                </a:lnTo>
                <a:lnTo>
                  <a:pt x="4532288" y="1517818"/>
                </a:lnTo>
                <a:lnTo>
                  <a:pt x="4530356" y="1517545"/>
                </a:lnTo>
                <a:lnTo>
                  <a:pt x="4499614" y="1519327"/>
                </a:lnTo>
                <a:lnTo>
                  <a:pt x="4515834" y="1510240"/>
                </a:lnTo>
                <a:cubicBezTo>
                  <a:pt x="4522749" y="1506394"/>
                  <a:pt x="4527879" y="1503584"/>
                  <a:pt x="4530590" y="1502180"/>
                </a:cubicBezTo>
                <a:close/>
                <a:moveTo>
                  <a:pt x="5422685" y="1486354"/>
                </a:moveTo>
                <a:lnTo>
                  <a:pt x="5401447" y="1494068"/>
                </a:lnTo>
                <a:lnTo>
                  <a:pt x="5398887" y="1492831"/>
                </a:lnTo>
                <a:cubicBezTo>
                  <a:pt x="5399767" y="1490956"/>
                  <a:pt x="5404715" y="1489136"/>
                  <a:pt x="5411918" y="1487648"/>
                </a:cubicBezTo>
                <a:close/>
                <a:moveTo>
                  <a:pt x="5453338" y="1484700"/>
                </a:moveTo>
                <a:lnTo>
                  <a:pt x="5467659" y="1484932"/>
                </a:lnTo>
                <a:lnTo>
                  <a:pt x="5494551" y="1486206"/>
                </a:lnTo>
                <a:lnTo>
                  <a:pt x="5449381" y="1502166"/>
                </a:lnTo>
                <a:lnTo>
                  <a:pt x="5431922" y="1500987"/>
                </a:lnTo>
                <a:cubicBezTo>
                  <a:pt x="5422558" y="1500212"/>
                  <a:pt x="5415451" y="1499310"/>
                  <a:pt x="5410268" y="1498336"/>
                </a:cubicBezTo>
                <a:lnTo>
                  <a:pt x="5407448" y="1496972"/>
                </a:lnTo>
                <a:close/>
                <a:moveTo>
                  <a:pt x="4948195" y="1479825"/>
                </a:moveTo>
                <a:lnTo>
                  <a:pt x="4968623" y="1482626"/>
                </a:lnTo>
                <a:lnTo>
                  <a:pt x="4964167" y="1485523"/>
                </a:lnTo>
                <a:lnTo>
                  <a:pt x="4920967" y="1512469"/>
                </a:lnTo>
                <a:lnTo>
                  <a:pt x="4904296" y="1510282"/>
                </a:lnTo>
                <a:lnTo>
                  <a:pt x="4848309" y="1503110"/>
                </a:lnTo>
                <a:lnTo>
                  <a:pt x="4878354" y="1498730"/>
                </a:lnTo>
                <a:cubicBezTo>
                  <a:pt x="4891485" y="1495811"/>
                  <a:pt x="4905771" y="1491940"/>
                  <a:pt x="4919664" y="1487998"/>
                </a:cubicBezTo>
                <a:close/>
                <a:moveTo>
                  <a:pt x="5230785" y="1478508"/>
                </a:moveTo>
                <a:lnTo>
                  <a:pt x="5285824" y="1481978"/>
                </a:lnTo>
                <a:lnTo>
                  <a:pt x="5308133" y="1481682"/>
                </a:lnTo>
                <a:lnTo>
                  <a:pt x="5294499" y="1491176"/>
                </a:lnTo>
                <a:lnTo>
                  <a:pt x="5275377" y="1502096"/>
                </a:lnTo>
                <a:lnTo>
                  <a:pt x="5275111" y="1502070"/>
                </a:lnTo>
                <a:cubicBezTo>
                  <a:pt x="5249751" y="1498934"/>
                  <a:pt x="5223597" y="1495346"/>
                  <a:pt x="5201726" y="1492465"/>
                </a:cubicBezTo>
                <a:lnTo>
                  <a:pt x="5187575" y="1490683"/>
                </a:lnTo>
                <a:close/>
                <a:moveTo>
                  <a:pt x="4851851" y="1466611"/>
                </a:moveTo>
                <a:lnTo>
                  <a:pt x="4916495" y="1475477"/>
                </a:lnTo>
                <a:lnTo>
                  <a:pt x="4898551" y="1480183"/>
                </a:lnTo>
                <a:cubicBezTo>
                  <a:pt x="4874698" y="1486002"/>
                  <a:pt x="4841840" y="1493948"/>
                  <a:pt x="4833622" y="1498988"/>
                </a:cubicBezTo>
                <a:lnTo>
                  <a:pt x="4832928" y="1501139"/>
                </a:lnTo>
                <a:lnTo>
                  <a:pt x="4797977" y="1496660"/>
                </a:lnTo>
                <a:close/>
                <a:moveTo>
                  <a:pt x="4032260" y="1465710"/>
                </a:moveTo>
                <a:lnTo>
                  <a:pt x="4030575" y="1473521"/>
                </a:lnTo>
                <a:lnTo>
                  <a:pt x="4031340" y="1469978"/>
                </a:lnTo>
                <a:cubicBezTo>
                  <a:pt x="4032056" y="1466660"/>
                  <a:pt x="4032669" y="1463815"/>
                  <a:pt x="4032260" y="1465710"/>
                </a:cubicBezTo>
                <a:close/>
                <a:moveTo>
                  <a:pt x="5282551" y="1463925"/>
                </a:moveTo>
                <a:lnTo>
                  <a:pt x="5296542" y="1467170"/>
                </a:lnTo>
                <a:lnTo>
                  <a:pt x="5296450" y="1470319"/>
                </a:lnTo>
                <a:cubicBezTo>
                  <a:pt x="5297464" y="1471566"/>
                  <a:pt x="5299437" y="1471861"/>
                  <a:pt x="5302001" y="1471518"/>
                </a:cubicBezTo>
                <a:lnTo>
                  <a:pt x="5307139" y="1469630"/>
                </a:lnTo>
                <a:lnTo>
                  <a:pt x="5308060" y="1469843"/>
                </a:lnTo>
                <a:lnTo>
                  <a:pt x="5319506" y="1473762"/>
                </a:lnTo>
                <a:lnTo>
                  <a:pt x="5309541" y="1480702"/>
                </a:lnTo>
                <a:lnTo>
                  <a:pt x="5258657" y="1470656"/>
                </a:lnTo>
                <a:close/>
                <a:moveTo>
                  <a:pt x="5580588" y="1450001"/>
                </a:moveTo>
                <a:lnTo>
                  <a:pt x="5572300" y="1454979"/>
                </a:lnTo>
                <a:lnTo>
                  <a:pt x="5558073" y="1460737"/>
                </a:lnTo>
                <a:lnTo>
                  <a:pt x="5544069" y="1460162"/>
                </a:lnTo>
                <a:close/>
                <a:moveTo>
                  <a:pt x="5529473" y="1448388"/>
                </a:moveTo>
                <a:lnTo>
                  <a:pt x="5515241" y="1452738"/>
                </a:lnTo>
                <a:lnTo>
                  <a:pt x="5499807" y="1458344"/>
                </a:lnTo>
                <a:lnTo>
                  <a:pt x="5488046" y="1457860"/>
                </a:lnTo>
                <a:lnTo>
                  <a:pt x="5519385" y="1449879"/>
                </a:lnTo>
                <a:close/>
                <a:moveTo>
                  <a:pt x="4892228" y="1443695"/>
                </a:moveTo>
                <a:lnTo>
                  <a:pt x="4992340" y="1456898"/>
                </a:lnTo>
                <a:lnTo>
                  <a:pt x="4991313" y="1457192"/>
                </a:lnTo>
                <a:lnTo>
                  <a:pt x="4968983" y="1462609"/>
                </a:lnTo>
                <a:lnTo>
                  <a:pt x="4879446" y="1451220"/>
                </a:lnTo>
                <a:lnTo>
                  <a:pt x="4882041" y="1449773"/>
                </a:lnTo>
                <a:close/>
                <a:moveTo>
                  <a:pt x="4373499" y="1440700"/>
                </a:moveTo>
                <a:cubicBezTo>
                  <a:pt x="4367443" y="1441804"/>
                  <a:pt x="4363886" y="1443056"/>
                  <a:pt x="4362389" y="1444419"/>
                </a:cubicBezTo>
                <a:cubicBezTo>
                  <a:pt x="4357900" y="1448507"/>
                  <a:pt x="4371954" y="1453592"/>
                  <a:pt x="4392696" y="1458694"/>
                </a:cubicBezTo>
                <a:lnTo>
                  <a:pt x="4416556" y="1463483"/>
                </a:lnTo>
                <a:lnTo>
                  <a:pt x="4441893" y="1460289"/>
                </a:lnTo>
                <a:lnTo>
                  <a:pt x="4475803" y="1456564"/>
                </a:lnTo>
                <a:lnTo>
                  <a:pt x="4462946" y="1453702"/>
                </a:lnTo>
                <a:cubicBezTo>
                  <a:pt x="4430968" y="1446807"/>
                  <a:pt x="4395536" y="1440129"/>
                  <a:pt x="4373499" y="1440700"/>
                </a:cubicBezTo>
                <a:close/>
                <a:moveTo>
                  <a:pt x="4677185" y="1440061"/>
                </a:moveTo>
                <a:lnTo>
                  <a:pt x="4775994" y="1455445"/>
                </a:lnTo>
                <a:lnTo>
                  <a:pt x="4764349" y="1464073"/>
                </a:lnTo>
                <a:lnTo>
                  <a:pt x="4723258" y="1487087"/>
                </a:lnTo>
                <a:lnTo>
                  <a:pt x="4719502" y="1486607"/>
                </a:lnTo>
                <a:lnTo>
                  <a:pt x="4593698" y="1474162"/>
                </a:lnTo>
                <a:lnTo>
                  <a:pt x="4610180" y="1466844"/>
                </a:lnTo>
                <a:close/>
                <a:moveTo>
                  <a:pt x="4762323" y="1419713"/>
                </a:moveTo>
                <a:lnTo>
                  <a:pt x="4802887" y="1427212"/>
                </a:lnTo>
                <a:lnTo>
                  <a:pt x="4795557" y="1440637"/>
                </a:lnTo>
                <a:lnTo>
                  <a:pt x="4734905" y="1433113"/>
                </a:lnTo>
                <a:close/>
                <a:moveTo>
                  <a:pt x="4972554" y="1395768"/>
                </a:moveTo>
                <a:lnTo>
                  <a:pt x="5086324" y="1406084"/>
                </a:lnTo>
                <a:lnTo>
                  <a:pt x="5060842" y="1422654"/>
                </a:lnTo>
                <a:lnTo>
                  <a:pt x="5003224" y="1416657"/>
                </a:lnTo>
                <a:lnTo>
                  <a:pt x="5004162" y="1412575"/>
                </a:lnTo>
                <a:lnTo>
                  <a:pt x="5003224" y="1416657"/>
                </a:lnTo>
                <a:lnTo>
                  <a:pt x="4958879" y="1412041"/>
                </a:lnTo>
                <a:lnTo>
                  <a:pt x="4947273" y="1410853"/>
                </a:lnTo>
                <a:close/>
                <a:moveTo>
                  <a:pt x="4837445" y="1391329"/>
                </a:moveTo>
                <a:lnTo>
                  <a:pt x="4825560" y="1398383"/>
                </a:lnTo>
                <a:lnTo>
                  <a:pt x="4822883" y="1398109"/>
                </a:lnTo>
                <a:lnTo>
                  <a:pt x="4826267" y="1395560"/>
                </a:lnTo>
                <a:close/>
                <a:moveTo>
                  <a:pt x="4823615" y="1375610"/>
                </a:moveTo>
                <a:lnTo>
                  <a:pt x="4847781" y="1379061"/>
                </a:lnTo>
                <a:lnTo>
                  <a:pt x="4837445" y="1391329"/>
                </a:lnTo>
                <a:lnTo>
                  <a:pt x="4837784" y="1386882"/>
                </a:lnTo>
                <a:lnTo>
                  <a:pt x="4844047" y="1382164"/>
                </a:lnTo>
                <a:cubicBezTo>
                  <a:pt x="4840566" y="1382641"/>
                  <a:pt x="4838825" y="1382877"/>
                  <a:pt x="4838001" y="1384023"/>
                </a:cubicBezTo>
                <a:lnTo>
                  <a:pt x="4837784" y="1386882"/>
                </a:lnTo>
                <a:lnTo>
                  <a:pt x="4826267" y="1395560"/>
                </a:lnTo>
                <a:lnTo>
                  <a:pt x="4820243" y="1397839"/>
                </a:lnTo>
                <a:lnTo>
                  <a:pt x="4796655" y="1395422"/>
                </a:lnTo>
                <a:lnTo>
                  <a:pt x="4814572" y="1382239"/>
                </a:lnTo>
                <a:close/>
                <a:moveTo>
                  <a:pt x="3924263" y="1370706"/>
                </a:moveTo>
                <a:lnTo>
                  <a:pt x="3879584" y="1376470"/>
                </a:lnTo>
                <a:lnTo>
                  <a:pt x="3877113" y="1378751"/>
                </a:lnTo>
                <a:cubicBezTo>
                  <a:pt x="3879049" y="1379625"/>
                  <a:pt x="3889729" y="1378251"/>
                  <a:pt x="3913861" y="1373306"/>
                </a:cubicBezTo>
                <a:close/>
                <a:moveTo>
                  <a:pt x="5144741" y="1332061"/>
                </a:moveTo>
                <a:lnTo>
                  <a:pt x="5170210" y="1335005"/>
                </a:lnTo>
                <a:lnTo>
                  <a:pt x="5171423" y="1339688"/>
                </a:lnTo>
                <a:cubicBezTo>
                  <a:pt x="5164648" y="1338468"/>
                  <a:pt x="5158840" y="1337419"/>
                  <a:pt x="5158840" y="1337419"/>
                </a:cubicBezTo>
                <a:cubicBezTo>
                  <a:pt x="5168703" y="1354788"/>
                  <a:pt x="5169959" y="1347817"/>
                  <a:pt x="5171423" y="1339688"/>
                </a:cubicBezTo>
                <a:lnTo>
                  <a:pt x="5184439" y="1336650"/>
                </a:lnTo>
                <a:lnTo>
                  <a:pt x="5191787" y="1337499"/>
                </a:lnTo>
                <a:lnTo>
                  <a:pt x="5168824" y="1352431"/>
                </a:lnTo>
                <a:lnTo>
                  <a:pt x="5140956" y="1350031"/>
                </a:lnTo>
                <a:lnTo>
                  <a:pt x="5114452" y="1346954"/>
                </a:lnTo>
                <a:close/>
                <a:moveTo>
                  <a:pt x="5089944" y="1325726"/>
                </a:moveTo>
                <a:lnTo>
                  <a:pt x="5132712" y="1330670"/>
                </a:lnTo>
                <a:lnTo>
                  <a:pt x="5109937" y="1346429"/>
                </a:lnTo>
                <a:lnTo>
                  <a:pt x="5064157" y="1341113"/>
                </a:lnTo>
                <a:close/>
                <a:moveTo>
                  <a:pt x="4643494" y="1281551"/>
                </a:moveTo>
                <a:lnTo>
                  <a:pt x="4654197" y="1290245"/>
                </a:lnTo>
                <a:lnTo>
                  <a:pt x="4616855" y="1285618"/>
                </a:lnTo>
                <a:lnTo>
                  <a:pt x="4623799" y="1282526"/>
                </a:lnTo>
                <a:cubicBezTo>
                  <a:pt x="4629822" y="1280927"/>
                  <a:pt x="4636151" y="1280490"/>
                  <a:pt x="4643494" y="1281551"/>
                </a:cubicBezTo>
                <a:close/>
                <a:moveTo>
                  <a:pt x="4744399" y="1280551"/>
                </a:moveTo>
                <a:lnTo>
                  <a:pt x="4772835" y="1284499"/>
                </a:lnTo>
                <a:lnTo>
                  <a:pt x="4744949" y="1301764"/>
                </a:lnTo>
                <a:lnTo>
                  <a:pt x="4714037" y="1297764"/>
                </a:lnTo>
                <a:lnTo>
                  <a:pt x="4717801" y="1296275"/>
                </a:lnTo>
                <a:close/>
                <a:moveTo>
                  <a:pt x="4535109" y="1249567"/>
                </a:moveTo>
                <a:lnTo>
                  <a:pt x="4559699" y="1253208"/>
                </a:lnTo>
                <a:lnTo>
                  <a:pt x="4558675" y="1254261"/>
                </a:lnTo>
                <a:lnTo>
                  <a:pt x="4529152" y="1274751"/>
                </a:lnTo>
                <a:lnTo>
                  <a:pt x="4495474" y="1270578"/>
                </a:lnTo>
                <a:lnTo>
                  <a:pt x="4515260" y="1258438"/>
                </a:lnTo>
                <a:close/>
                <a:moveTo>
                  <a:pt x="4443477" y="1234140"/>
                </a:moveTo>
                <a:lnTo>
                  <a:pt x="4450144" y="1235196"/>
                </a:lnTo>
                <a:lnTo>
                  <a:pt x="4457822" y="1236513"/>
                </a:lnTo>
                <a:lnTo>
                  <a:pt x="4446855" y="1243574"/>
                </a:lnTo>
                <a:lnTo>
                  <a:pt x="4420377" y="1259302"/>
                </a:lnTo>
                <a:lnTo>
                  <a:pt x="4398336" y="1255573"/>
                </a:lnTo>
                <a:lnTo>
                  <a:pt x="4391061" y="1254622"/>
                </a:lnTo>
                <a:lnTo>
                  <a:pt x="4414640" y="1241367"/>
                </a:lnTo>
                <a:close/>
                <a:moveTo>
                  <a:pt x="4326091" y="1224831"/>
                </a:moveTo>
                <a:cubicBezTo>
                  <a:pt x="4344024" y="1224465"/>
                  <a:pt x="4346248" y="1228763"/>
                  <a:pt x="4303163" y="1243186"/>
                </a:cubicBezTo>
                <a:lnTo>
                  <a:pt x="4300414" y="1244068"/>
                </a:lnTo>
                <a:lnTo>
                  <a:pt x="4276017" y="1241712"/>
                </a:lnTo>
                <a:lnTo>
                  <a:pt x="4237603" y="1238723"/>
                </a:lnTo>
                <a:lnTo>
                  <a:pt x="4254755" y="1234463"/>
                </a:lnTo>
                <a:cubicBezTo>
                  <a:pt x="4274511" y="1230228"/>
                  <a:pt x="4308156" y="1225197"/>
                  <a:pt x="4326091" y="1224831"/>
                </a:cubicBezTo>
                <a:close/>
                <a:moveTo>
                  <a:pt x="4961959" y="1169734"/>
                </a:moveTo>
                <a:lnTo>
                  <a:pt x="4940523" y="1182891"/>
                </a:lnTo>
                <a:lnTo>
                  <a:pt x="4870417" y="1225309"/>
                </a:lnTo>
                <a:lnTo>
                  <a:pt x="4837581" y="1221981"/>
                </a:lnTo>
                <a:lnTo>
                  <a:pt x="4857488" y="1209576"/>
                </a:lnTo>
                <a:lnTo>
                  <a:pt x="4925497" y="1170777"/>
                </a:lnTo>
                <a:lnTo>
                  <a:pt x="4934904" y="1171145"/>
                </a:lnTo>
                <a:close/>
                <a:moveTo>
                  <a:pt x="4292541" y="1168055"/>
                </a:moveTo>
                <a:cubicBezTo>
                  <a:pt x="4293678" y="1168084"/>
                  <a:pt x="4296713" y="1168157"/>
                  <a:pt x="4302784" y="1168306"/>
                </a:cubicBezTo>
                <a:cubicBezTo>
                  <a:pt x="4302784" y="1168306"/>
                  <a:pt x="4289124" y="1167971"/>
                  <a:pt x="4292541" y="1168055"/>
                </a:cubicBezTo>
                <a:close/>
                <a:moveTo>
                  <a:pt x="3819242" y="1164238"/>
                </a:moveTo>
                <a:lnTo>
                  <a:pt x="3812617" y="1167313"/>
                </a:lnTo>
                <a:lnTo>
                  <a:pt x="3810588" y="1165496"/>
                </a:lnTo>
                <a:lnTo>
                  <a:pt x="3805577" y="1167641"/>
                </a:lnTo>
                <a:cubicBezTo>
                  <a:pt x="3800686" y="1169906"/>
                  <a:pt x="3797256" y="1171736"/>
                  <a:pt x="3795971" y="1172898"/>
                </a:cubicBezTo>
                <a:lnTo>
                  <a:pt x="3798499" y="1173868"/>
                </a:lnTo>
                <a:lnTo>
                  <a:pt x="3812617" y="1167313"/>
                </a:lnTo>
                <a:lnTo>
                  <a:pt x="3814185" y="1168721"/>
                </a:lnTo>
                <a:cubicBezTo>
                  <a:pt x="3816607" y="1169157"/>
                  <a:pt x="3818615" y="1167722"/>
                  <a:pt x="3819242" y="1164238"/>
                </a:cubicBezTo>
                <a:close/>
                <a:moveTo>
                  <a:pt x="4327859" y="1162133"/>
                </a:moveTo>
                <a:cubicBezTo>
                  <a:pt x="4327859" y="1162133"/>
                  <a:pt x="4323240" y="1173479"/>
                  <a:pt x="4324396" y="1170643"/>
                </a:cubicBezTo>
                <a:cubicBezTo>
                  <a:pt x="4324780" y="1169697"/>
                  <a:pt x="4325807" y="1167175"/>
                  <a:pt x="4327859" y="1162133"/>
                </a:cubicBezTo>
                <a:close/>
                <a:moveTo>
                  <a:pt x="4214486" y="1152850"/>
                </a:moveTo>
                <a:cubicBezTo>
                  <a:pt x="4206165" y="1165744"/>
                  <a:pt x="4199386" y="1164522"/>
                  <a:pt x="4181961" y="1161383"/>
                </a:cubicBezTo>
                <a:cubicBezTo>
                  <a:pt x="4185492" y="1158422"/>
                  <a:pt x="4190478" y="1155721"/>
                  <a:pt x="4196153" y="1154045"/>
                </a:cubicBezTo>
                <a:cubicBezTo>
                  <a:pt x="4201828" y="1152370"/>
                  <a:pt x="4208193" y="1151717"/>
                  <a:pt x="4214486" y="1152850"/>
                </a:cubicBezTo>
                <a:close/>
                <a:moveTo>
                  <a:pt x="4200802" y="1115994"/>
                </a:moveTo>
                <a:cubicBezTo>
                  <a:pt x="4197889" y="1115922"/>
                  <a:pt x="4196432" y="1115883"/>
                  <a:pt x="4195605" y="1116713"/>
                </a:cubicBezTo>
                <a:lnTo>
                  <a:pt x="4195047" y="1119025"/>
                </a:lnTo>
                <a:lnTo>
                  <a:pt x="4192312" y="1120468"/>
                </a:lnTo>
                <a:lnTo>
                  <a:pt x="4194835" y="1119905"/>
                </a:lnTo>
                <a:lnTo>
                  <a:pt x="4195047" y="1119025"/>
                </a:lnTo>
                <a:close/>
                <a:moveTo>
                  <a:pt x="4205152" y="1097601"/>
                </a:moveTo>
                <a:lnTo>
                  <a:pt x="4204419" y="1097765"/>
                </a:lnTo>
                <a:cubicBezTo>
                  <a:pt x="4160983" y="1107412"/>
                  <a:pt x="4089001" y="1123741"/>
                  <a:pt x="4067010" y="1138950"/>
                </a:cubicBezTo>
                <a:lnTo>
                  <a:pt x="4064539" y="1142312"/>
                </a:lnTo>
                <a:lnTo>
                  <a:pt x="4073262" y="1144547"/>
                </a:lnTo>
                <a:cubicBezTo>
                  <a:pt x="4079133" y="1146390"/>
                  <a:pt x="4085005" y="1148231"/>
                  <a:pt x="4087918" y="1148302"/>
                </a:cubicBezTo>
                <a:lnTo>
                  <a:pt x="4111357" y="1141208"/>
                </a:lnTo>
                <a:lnTo>
                  <a:pt x="4110492" y="1141191"/>
                </a:lnTo>
                <a:cubicBezTo>
                  <a:pt x="4105076" y="1141587"/>
                  <a:pt x="4097148" y="1142500"/>
                  <a:pt x="4086111" y="1144109"/>
                </a:cubicBezTo>
                <a:lnTo>
                  <a:pt x="4135953" y="1133015"/>
                </a:lnTo>
                <a:lnTo>
                  <a:pt x="4176658" y="1112144"/>
                </a:lnTo>
                <a:close/>
                <a:moveTo>
                  <a:pt x="3525073" y="1076701"/>
                </a:moveTo>
                <a:cubicBezTo>
                  <a:pt x="3526245" y="1073708"/>
                  <a:pt x="3521553" y="1085689"/>
                  <a:pt x="3521553" y="1085689"/>
                </a:cubicBezTo>
                <a:cubicBezTo>
                  <a:pt x="3521553" y="1085689"/>
                  <a:pt x="3516933" y="1097036"/>
                  <a:pt x="3518088" y="1094200"/>
                </a:cubicBezTo>
                <a:cubicBezTo>
                  <a:pt x="3518473" y="1093254"/>
                  <a:pt x="3519500" y="1090732"/>
                  <a:pt x="3521553" y="1085689"/>
                </a:cubicBezTo>
                <a:cubicBezTo>
                  <a:pt x="3523637" y="1080365"/>
                  <a:pt x="3524682" y="1077701"/>
                  <a:pt x="3525073" y="1076701"/>
                </a:cubicBezTo>
                <a:close/>
                <a:moveTo>
                  <a:pt x="4167731" y="1021519"/>
                </a:moveTo>
                <a:lnTo>
                  <a:pt x="4164888" y="1022663"/>
                </a:lnTo>
                <a:lnTo>
                  <a:pt x="4136810" y="1034328"/>
                </a:lnTo>
                <a:lnTo>
                  <a:pt x="4152231" y="1033927"/>
                </a:lnTo>
                <a:cubicBezTo>
                  <a:pt x="4161712" y="1031588"/>
                  <a:pt x="4167912" y="1025959"/>
                  <a:pt x="4168195" y="1021963"/>
                </a:cubicBezTo>
                <a:close/>
                <a:moveTo>
                  <a:pt x="4553939" y="916611"/>
                </a:moveTo>
                <a:cubicBezTo>
                  <a:pt x="4539809" y="928456"/>
                  <a:pt x="4519949" y="933272"/>
                  <a:pt x="4502524" y="930131"/>
                </a:cubicBezTo>
                <a:cubicBezTo>
                  <a:pt x="4509693" y="923626"/>
                  <a:pt x="4516182" y="920899"/>
                  <a:pt x="4524061" y="919472"/>
                </a:cubicBezTo>
                <a:cubicBezTo>
                  <a:pt x="4531942" y="918043"/>
                  <a:pt x="4541209" y="917914"/>
                  <a:pt x="4553939" y="916611"/>
                </a:cubicBezTo>
                <a:close/>
                <a:moveTo>
                  <a:pt x="4838108" y="915053"/>
                </a:moveTo>
                <a:lnTo>
                  <a:pt x="4811882" y="922188"/>
                </a:lnTo>
                <a:lnTo>
                  <a:pt x="4816840" y="919285"/>
                </a:lnTo>
                <a:close/>
                <a:moveTo>
                  <a:pt x="4559515" y="911319"/>
                </a:moveTo>
                <a:cubicBezTo>
                  <a:pt x="4562698" y="910993"/>
                  <a:pt x="4567298" y="911822"/>
                  <a:pt x="4573589" y="912956"/>
                </a:cubicBezTo>
                <a:cubicBezTo>
                  <a:pt x="4571079" y="926894"/>
                  <a:pt x="4559748" y="917658"/>
                  <a:pt x="4553939" y="916611"/>
                </a:cubicBezTo>
                <a:cubicBezTo>
                  <a:pt x="4554565" y="913125"/>
                  <a:pt x="4556333" y="911644"/>
                  <a:pt x="4559515" y="911319"/>
                </a:cubicBezTo>
                <a:close/>
                <a:moveTo>
                  <a:pt x="4579167" y="907666"/>
                </a:moveTo>
                <a:cubicBezTo>
                  <a:pt x="4582349" y="907341"/>
                  <a:pt x="4586948" y="908169"/>
                  <a:pt x="4593242" y="909303"/>
                </a:cubicBezTo>
                <a:cubicBezTo>
                  <a:pt x="4590730" y="923242"/>
                  <a:pt x="4579399" y="914002"/>
                  <a:pt x="4573589" y="912956"/>
                </a:cubicBezTo>
                <a:cubicBezTo>
                  <a:pt x="4574219" y="909472"/>
                  <a:pt x="4575984" y="907992"/>
                  <a:pt x="4579167" y="907666"/>
                </a:cubicBezTo>
                <a:close/>
                <a:moveTo>
                  <a:pt x="4842555" y="906748"/>
                </a:moveTo>
                <a:cubicBezTo>
                  <a:pt x="4844040" y="903979"/>
                  <a:pt x="4838108" y="915053"/>
                  <a:pt x="4838108" y="915053"/>
                </a:cubicBezTo>
                <a:cubicBezTo>
                  <a:pt x="4840745" y="910130"/>
                  <a:pt x="4842060" y="907669"/>
                  <a:pt x="4842555" y="906748"/>
                </a:cubicBezTo>
                <a:close/>
                <a:moveTo>
                  <a:pt x="3755347" y="884627"/>
                </a:moveTo>
                <a:cubicBezTo>
                  <a:pt x="3755347" y="884627"/>
                  <a:pt x="3742730" y="894190"/>
                  <a:pt x="3745882" y="891798"/>
                </a:cubicBezTo>
                <a:cubicBezTo>
                  <a:pt x="3746934" y="891003"/>
                  <a:pt x="3749738" y="888877"/>
                  <a:pt x="3755347" y="884627"/>
                </a:cubicBezTo>
                <a:close/>
                <a:moveTo>
                  <a:pt x="4797221" y="884187"/>
                </a:moveTo>
                <a:cubicBezTo>
                  <a:pt x="4796770" y="885118"/>
                  <a:pt x="4795574" y="887601"/>
                  <a:pt x="4793181" y="892566"/>
                </a:cubicBezTo>
                <a:cubicBezTo>
                  <a:pt x="4793181" y="892566"/>
                  <a:pt x="4798566" y="881394"/>
                  <a:pt x="4797221" y="884187"/>
                </a:cubicBezTo>
                <a:close/>
                <a:moveTo>
                  <a:pt x="3859208" y="870874"/>
                </a:moveTo>
                <a:cubicBezTo>
                  <a:pt x="3865054" y="870381"/>
                  <a:pt x="3870661" y="871045"/>
                  <a:pt x="3871659" y="873732"/>
                </a:cubicBezTo>
                <a:cubicBezTo>
                  <a:pt x="3871659" y="873732"/>
                  <a:pt x="3857424" y="882208"/>
                  <a:pt x="3848190" y="878952"/>
                </a:cubicBezTo>
                <a:cubicBezTo>
                  <a:pt x="3844534" y="877663"/>
                  <a:pt x="3844007" y="876245"/>
                  <a:pt x="3845315" y="874954"/>
                </a:cubicBezTo>
                <a:cubicBezTo>
                  <a:pt x="3847275" y="873017"/>
                  <a:pt x="3853363" y="871368"/>
                  <a:pt x="3859208" y="870874"/>
                </a:cubicBezTo>
                <a:close/>
                <a:moveTo>
                  <a:pt x="3700604" y="843270"/>
                </a:moveTo>
                <a:cubicBezTo>
                  <a:pt x="3705473" y="842652"/>
                  <a:pt x="3710771" y="842962"/>
                  <a:pt x="3715775" y="844726"/>
                </a:cubicBezTo>
                <a:cubicBezTo>
                  <a:pt x="3707251" y="854178"/>
                  <a:pt x="3701862" y="852279"/>
                  <a:pt x="3688012" y="847395"/>
                </a:cubicBezTo>
                <a:cubicBezTo>
                  <a:pt x="3691296" y="845439"/>
                  <a:pt x="3695736" y="843890"/>
                  <a:pt x="3700604" y="843270"/>
                </a:cubicBezTo>
                <a:close/>
                <a:moveTo>
                  <a:pt x="3463881" y="775529"/>
                </a:moveTo>
                <a:cubicBezTo>
                  <a:pt x="3445798" y="782646"/>
                  <a:pt x="3376041" y="796461"/>
                  <a:pt x="3377994" y="790921"/>
                </a:cubicBezTo>
                <a:cubicBezTo>
                  <a:pt x="3376041" y="796461"/>
                  <a:pt x="3376041" y="796461"/>
                  <a:pt x="3380656" y="798088"/>
                </a:cubicBezTo>
                <a:cubicBezTo>
                  <a:pt x="3290479" y="810928"/>
                  <a:pt x="3218827" y="817846"/>
                  <a:pt x="3463881" y="775529"/>
                </a:cubicBezTo>
                <a:close/>
                <a:moveTo>
                  <a:pt x="3450499" y="752127"/>
                </a:moveTo>
                <a:cubicBezTo>
                  <a:pt x="3434695" y="752784"/>
                  <a:pt x="3390034" y="756761"/>
                  <a:pt x="3357657" y="757802"/>
                </a:cubicBezTo>
                <a:lnTo>
                  <a:pt x="3240293" y="767451"/>
                </a:lnTo>
                <a:lnTo>
                  <a:pt x="3144600" y="817871"/>
                </a:lnTo>
                <a:lnTo>
                  <a:pt x="3112664" y="835175"/>
                </a:lnTo>
                <a:lnTo>
                  <a:pt x="3223443" y="819473"/>
                </a:lnTo>
                <a:cubicBezTo>
                  <a:pt x="3268547" y="816693"/>
                  <a:pt x="3311639" y="819622"/>
                  <a:pt x="3351679" y="812573"/>
                </a:cubicBezTo>
                <a:lnTo>
                  <a:pt x="3384827" y="803253"/>
                </a:lnTo>
                <a:lnTo>
                  <a:pt x="3385926" y="804614"/>
                </a:lnTo>
                <a:cubicBezTo>
                  <a:pt x="3387852" y="805294"/>
                  <a:pt x="3389684" y="804384"/>
                  <a:pt x="3390660" y="801614"/>
                </a:cubicBezTo>
                <a:lnTo>
                  <a:pt x="3384827" y="803253"/>
                </a:lnTo>
                <a:lnTo>
                  <a:pt x="3380656" y="798088"/>
                </a:lnTo>
                <a:cubicBezTo>
                  <a:pt x="3431887" y="790198"/>
                  <a:pt x="3489688" y="778398"/>
                  <a:pt x="3491641" y="772858"/>
                </a:cubicBezTo>
                <a:cubicBezTo>
                  <a:pt x="3489688" y="778398"/>
                  <a:pt x="3465834" y="769988"/>
                  <a:pt x="3465834" y="769988"/>
                </a:cubicBezTo>
                <a:cubicBezTo>
                  <a:pt x="3451982" y="765106"/>
                  <a:pt x="3469740" y="758910"/>
                  <a:pt x="3450499" y="752127"/>
                </a:cubicBezTo>
                <a:close/>
                <a:moveTo>
                  <a:pt x="4257906" y="732762"/>
                </a:moveTo>
                <a:lnTo>
                  <a:pt x="4235486" y="735124"/>
                </a:lnTo>
                <a:lnTo>
                  <a:pt x="4239931" y="733404"/>
                </a:lnTo>
                <a:close/>
                <a:moveTo>
                  <a:pt x="3692233" y="727442"/>
                </a:moveTo>
                <a:cubicBezTo>
                  <a:pt x="3692233" y="727442"/>
                  <a:pt x="3670324" y="730226"/>
                  <a:pt x="3665214" y="733681"/>
                </a:cubicBezTo>
                <a:cubicBezTo>
                  <a:pt x="3663509" y="734830"/>
                  <a:pt x="3663672" y="736056"/>
                  <a:pt x="3667134" y="737277"/>
                </a:cubicBezTo>
                <a:cubicBezTo>
                  <a:pt x="3686374" y="744060"/>
                  <a:pt x="3702237" y="730969"/>
                  <a:pt x="3692233" y="727442"/>
                </a:cubicBezTo>
                <a:close/>
                <a:moveTo>
                  <a:pt x="4262649" y="726551"/>
                </a:moveTo>
                <a:cubicBezTo>
                  <a:pt x="4264233" y="724482"/>
                  <a:pt x="4257906" y="732762"/>
                  <a:pt x="4257906" y="732762"/>
                </a:cubicBezTo>
                <a:cubicBezTo>
                  <a:pt x="4260718" y="729081"/>
                  <a:pt x="4262122" y="727240"/>
                  <a:pt x="4262649" y="726551"/>
                </a:cubicBezTo>
                <a:close/>
                <a:moveTo>
                  <a:pt x="4228526" y="702065"/>
                </a:moveTo>
                <a:cubicBezTo>
                  <a:pt x="4228035" y="702769"/>
                  <a:pt x="4226724" y="704643"/>
                  <a:pt x="4224107" y="708391"/>
                </a:cubicBezTo>
                <a:cubicBezTo>
                  <a:pt x="4224107" y="708391"/>
                  <a:pt x="4229998" y="699957"/>
                  <a:pt x="4228526" y="702065"/>
                </a:cubicBezTo>
                <a:close/>
                <a:moveTo>
                  <a:pt x="4000196" y="694716"/>
                </a:moveTo>
                <a:cubicBezTo>
                  <a:pt x="4006836" y="694592"/>
                  <a:pt x="4014442" y="695716"/>
                  <a:pt x="4025037" y="696338"/>
                </a:cubicBezTo>
                <a:cubicBezTo>
                  <a:pt x="4011899" y="704162"/>
                  <a:pt x="3995000" y="705470"/>
                  <a:pt x="3981149" y="700587"/>
                </a:cubicBezTo>
                <a:cubicBezTo>
                  <a:pt x="3987881" y="696212"/>
                  <a:pt x="3993555" y="694840"/>
                  <a:pt x="4000196" y="694716"/>
                </a:cubicBezTo>
                <a:close/>
                <a:moveTo>
                  <a:pt x="4030306" y="692746"/>
                </a:moveTo>
                <a:cubicBezTo>
                  <a:pt x="4032956" y="692901"/>
                  <a:pt x="4036610" y="694189"/>
                  <a:pt x="4041612" y="695953"/>
                </a:cubicBezTo>
                <a:cubicBezTo>
                  <a:pt x="4037708" y="707032"/>
                  <a:pt x="4029655" y="697966"/>
                  <a:pt x="4025037" y="696338"/>
                </a:cubicBezTo>
                <a:cubicBezTo>
                  <a:pt x="4026014" y="693567"/>
                  <a:pt x="4027658" y="692590"/>
                  <a:pt x="4030306" y="692746"/>
                </a:cubicBezTo>
                <a:close/>
                <a:moveTo>
                  <a:pt x="4046880" y="692361"/>
                </a:moveTo>
                <a:cubicBezTo>
                  <a:pt x="4049530" y="692517"/>
                  <a:pt x="4053185" y="693806"/>
                  <a:pt x="4058187" y="695569"/>
                </a:cubicBezTo>
                <a:cubicBezTo>
                  <a:pt x="4054280" y="706648"/>
                  <a:pt x="4046230" y="697580"/>
                  <a:pt x="4041612" y="695953"/>
                </a:cubicBezTo>
                <a:cubicBezTo>
                  <a:pt x="4042589" y="693184"/>
                  <a:pt x="4044231" y="692206"/>
                  <a:pt x="4046880" y="692361"/>
                </a:cubicBezTo>
                <a:close/>
                <a:moveTo>
                  <a:pt x="2619640" y="679239"/>
                </a:moveTo>
                <a:lnTo>
                  <a:pt x="2564481" y="704010"/>
                </a:lnTo>
                <a:lnTo>
                  <a:pt x="2567091" y="702470"/>
                </a:lnTo>
                <a:lnTo>
                  <a:pt x="2573413" y="698869"/>
                </a:lnTo>
                <a:cubicBezTo>
                  <a:pt x="2574567" y="698186"/>
                  <a:pt x="2573914" y="698510"/>
                  <a:pt x="2571972" y="699594"/>
                </a:cubicBezTo>
                <a:lnTo>
                  <a:pt x="2567091" y="702470"/>
                </a:lnTo>
                <a:lnTo>
                  <a:pt x="2564038" y="704209"/>
                </a:lnTo>
                <a:lnTo>
                  <a:pt x="2564481" y="704010"/>
                </a:lnTo>
                <a:lnTo>
                  <a:pt x="2548962" y="713156"/>
                </a:lnTo>
                <a:cubicBezTo>
                  <a:pt x="2538872" y="719357"/>
                  <a:pt x="2527732" y="726562"/>
                  <a:pt x="2519649" y="732746"/>
                </a:cubicBezTo>
                <a:lnTo>
                  <a:pt x="2516847" y="735230"/>
                </a:lnTo>
                <a:lnTo>
                  <a:pt x="2536999" y="728310"/>
                </a:lnTo>
                <a:lnTo>
                  <a:pt x="2560363" y="722758"/>
                </a:lnTo>
                <a:lnTo>
                  <a:pt x="2560480" y="722673"/>
                </a:lnTo>
                <a:cubicBezTo>
                  <a:pt x="2578785" y="709246"/>
                  <a:pt x="2597438" y="695509"/>
                  <a:pt x="2612559" y="684414"/>
                </a:cubicBezTo>
                <a:close/>
                <a:moveTo>
                  <a:pt x="3364338" y="637359"/>
                </a:moveTo>
                <a:cubicBezTo>
                  <a:pt x="3357085" y="638351"/>
                  <a:pt x="3353458" y="638848"/>
                  <a:pt x="3352099" y="639033"/>
                </a:cubicBezTo>
                <a:cubicBezTo>
                  <a:pt x="3348018" y="639592"/>
                  <a:pt x="3364338" y="637359"/>
                  <a:pt x="3364338" y="637359"/>
                </a:cubicBezTo>
                <a:close/>
                <a:moveTo>
                  <a:pt x="3392991" y="625174"/>
                </a:moveTo>
                <a:cubicBezTo>
                  <a:pt x="3392991" y="625174"/>
                  <a:pt x="3389683" y="639570"/>
                  <a:pt x="3390510" y="635971"/>
                </a:cubicBezTo>
                <a:cubicBezTo>
                  <a:pt x="3390786" y="634772"/>
                  <a:pt x="3391521" y="631572"/>
                  <a:pt x="3392991" y="625174"/>
                </a:cubicBezTo>
                <a:close/>
                <a:moveTo>
                  <a:pt x="3427367" y="606248"/>
                </a:moveTo>
                <a:lnTo>
                  <a:pt x="3425730" y="613830"/>
                </a:lnTo>
                <a:cubicBezTo>
                  <a:pt x="3425185" y="616359"/>
                  <a:pt x="3426459" y="610461"/>
                  <a:pt x="3427367" y="606248"/>
                </a:cubicBezTo>
                <a:close/>
                <a:moveTo>
                  <a:pt x="3226275" y="603929"/>
                </a:moveTo>
                <a:cubicBezTo>
                  <a:pt x="3215460" y="610228"/>
                  <a:pt x="3206370" y="615948"/>
                  <a:pt x="3205356" y="616087"/>
                </a:cubicBezTo>
                <a:cubicBezTo>
                  <a:pt x="3204848" y="616155"/>
                  <a:pt x="3206360" y="614831"/>
                  <a:pt x="3210681" y="611485"/>
                </a:cubicBezTo>
                <a:lnTo>
                  <a:pt x="3215096" y="608160"/>
                </a:lnTo>
                <a:close/>
                <a:moveTo>
                  <a:pt x="2104615" y="541498"/>
                </a:moveTo>
                <a:lnTo>
                  <a:pt x="2103693" y="541788"/>
                </a:lnTo>
                <a:cubicBezTo>
                  <a:pt x="2093066" y="545339"/>
                  <a:pt x="2082888" y="549100"/>
                  <a:pt x="2075320" y="552768"/>
                </a:cubicBezTo>
                <a:lnTo>
                  <a:pt x="2070512" y="555609"/>
                </a:lnTo>
                <a:close/>
                <a:moveTo>
                  <a:pt x="2885083" y="540166"/>
                </a:moveTo>
                <a:cubicBezTo>
                  <a:pt x="2876805" y="546430"/>
                  <a:pt x="2869891" y="552045"/>
                  <a:pt x="2869068" y="552261"/>
                </a:cubicBezTo>
                <a:cubicBezTo>
                  <a:pt x="2868657" y="552370"/>
                  <a:pt x="2869769" y="551127"/>
                  <a:pt x="2872995" y="547942"/>
                </a:cubicBezTo>
                <a:lnTo>
                  <a:pt x="2876298" y="544764"/>
                </a:lnTo>
                <a:close/>
                <a:moveTo>
                  <a:pt x="1669221" y="530952"/>
                </a:moveTo>
                <a:lnTo>
                  <a:pt x="1644976" y="544606"/>
                </a:lnTo>
                <a:lnTo>
                  <a:pt x="1660757" y="539698"/>
                </a:lnTo>
                <a:lnTo>
                  <a:pt x="1669114" y="531468"/>
                </a:lnTo>
                <a:close/>
                <a:moveTo>
                  <a:pt x="1665465" y="527355"/>
                </a:moveTo>
                <a:cubicBezTo>
                  <a:pt x="1663265" y="527856"/>
                  <a:pt x="1660430" y="528918"/>
                  <a:pt x="1657231" y="530386"/>
                </a:cubicBezTo>
                <a:cubicBezTo>
                  <a:pt x="1652429" y="532591"/>
                  <a:pt x="1646798" y="535713"/>
                  <a:pt x="1641230" y="539234"/>
                </a:cubicBezTo>
                <a:lnTo>
                  <a:pt x="1640749" y="539581"/>
                </a:lnTo>
                <a:lnTo>
                  <a:pt x="1669180" y="527635"/>
                </a:lnTo>
                <a:close/>
                <a:moveTo>
                  <a:pt x="3107195" y="508541"/>
                </a:moveTo>
                <a:lnTo>
                  <a:pt x="3101604" y="510302"/>
                </a:lnTo>
                <a:lnTo>
                  <a:pt x="3102043" y="510691"/>
                </a:lnTo>
                <a:lnTo>
                  <a:pt x="3106631" y="508876"/>
                </a:lnTo>
                <a:close/>
                <a:moveTo>
                  <a:pt x="2212614" y="497752"/>
                </a:moveTo>
                <a:lnTo>
                  <a:pt x="2190054" y="504502"/>
                </a:lnTo>
                <a:lnTo>
                  <a:pt x="2189627" y="505135"/>
                </a:lnTo>
                <a:lnTo>
                  <a:pt x="2195517" y="505189"/>
                </a:lnTo>
                <a:lnTo>
                  <a:pt x="2204113" y="501899"/>
                </a:lnTo>
                <a:close/>
                <a:moveTo>
                  <a:pt x="2566549" y="495999"/>
                </a:moveTo>
                <a:lnTo>
                  <a:pt x="2529148" y="507989"/>
                </a:lnTo>
                <a:lnTo>
                  <a:pt x="2452185" y="530703"/>
                </a:lnTo>
                <a:lnTo>
                  <a:pt x="2420455" y="552918"/>
                </a:lnTo>
                <a:lnTo>
                  <a:pt x="2411648" y="558668"/>
                </a:lnTo>
                <a:lnTo>
                  <a:pt x="2442909" y="550855"/>
                </a:lnTo>
                <a:lnTo>
                  <a:pt x="2447648" y="549560"/>
                </a:lnTo>
                <a:lnTo>
                  <a:pt x="2452652" y="546297"/>
                </a:lnTo>
                <a:cubicBezTo>
                  <a:pt x="2460649" y="541568"/>
                  <a:pt x="2468064" y="537869"/>
                  <a:pt x="2473937" y="536328"/>
                </a:cubicBezTo>
                <a:cubicBezTo>
                  <a:pt x="2473937" y="536328"/>
                  <a:pt x="2480593" y="534583"/>
                  <a:pt x="2484504" y="535321"/>
                </a:cubicBezTo>
                <a:lnTo>
                  <a:pt x="2487108" y="538778"/>
                </a:lnTo>
                <a:lnTo>
                  <a:pt x="2493245" y="537102"/>
                </a:lnTo>
                <a:lnTo>
                  <a:pt x="2504874" y="524055"/>
                </a:lnTo>
                <a:cubicBezTo>
                  <a:pt x="2510512" y="522575"/>
                  <a:pt x="2529669" y="525742"/>
                  <a:pt x="2546223" y="513212"/>
                </a:cubicBezTo>
                <a:cubicBezTo>
                  <a:pt x="2550174" y="510422"/>
                  <a:pt x="2555371" y="505915"/>
                  <a:pt x="2561487" y="500472"/>
                </a:cubicBezTo>
                <a:close/>
                <a:moveTo>
                  <a:pt x="1857157" y="441464"/>
                </a:moveTo>
                <a:cubicBezTo>
                  <a:pt x="1810467" y="457388"/>
                  <a:pt x="1748769" y="478329"/>
                  <a:pt x="1696173" y="511561"/>
                </a:cubicBezTo>
                <a:cubicBezTo>
                  <a:pt x="1696173" y="511561"/>
                  <a:pt x="1692134" y="514271"/>
                  <a:pt x="1688052" y="517710"/>
                </a:cubicBezTo>
                <a:lnTo>
                  <a:pt x="1684395" y="521244"/>
                </a:lnTo>
                <a:lnTo>
                  <a:pt x="1685381" y="520829"/>
                </a:lnTo>
                <a:lnTo>
                  <a:pt x="1683522" y="522086"/>
                </a:lnTo>
                <a:lnTo>
                  <a:pt x="1682397" y="523175"/>
                </a:lnTo>
                <a:cubicBezTo>
                  <a:pt x="1680835" y="525013"/>
                  <a:pt x="1679761" y="526791"/>
                  <a:pt x="1679676" y="528256"/>
                </a:cubicBezTo>
                <a:cubicBezTo>
                  <a:pt x="1694417" y="541858"/>
                  <a:pt x="1757867" y="490622"/>
                  <a:pt x="1767981" y="485325"/>
                </a:cubicBezTo>
                <a:cubicBezTo>
                  <a:pt x="1810127" y="463252"/>
                  <a:pt x="1835378" y="464715"/>
                  <a:pt x="1857157" y="441464"/>
                </a:cubicBezTo>
                <a:close/>
                <a:moveTo>
                  <a:pt x="2397454" y="433234"/>
                </a:moveTo>
                <a:cubicBezTo>
                  <a:pt x="2397454" y="433234"/>
                  <a:pt x="2387985" y="445920"/>
                  <a:pt x="2390351" y="442749"/>
                </a:cubicBezTo>
                <a:cubicBezTo>
                  <a:pt x="2391140" y="441693"/>
                  <a:pt x="2393246" y="438874"/>
                  <a:pt x="2397454" y="433234"/>
                </a:cubicBezTo>
                <a:close/>
                <a:moveTo>
                  <a:pt x="1906281" y="419304"/>
                </a:moveTo>
                <a:cubicBezTo>
                  <a:pt x="1906104" y="418375"/>
                  <a:pt x="1905498" y="418279"/>
                  <a:pt x="1904192" y="419674"/>
                </a:cubicBezTo>
                <a:cubicBezTo>
                  <a:pt x="1901746" y="419532"/>
                  <a:pt x="1900340" y="422638"/>
                  <a:pt x="1900156" y="425814"/>
                </a:cubicBezTo>
                <a:cubicBezTo>
                  <a:pt x="1899972" y="428990"/>
                  <a:pt x="1901010" y="432237"/>
                  <a:pt x="1903455" y="432379"/>
                </a:cubicBezTo>
                <a:cubicBezTo>
                  <a:pt x="1903455" y="432379"/>
                  <a:pt x="1906808" y="422093"/>
                  <a:pt x="1906281" y="419304"/>
                </a:cubicBezTo>
                <a:close/>
                <a:moveTo>
                  <a:pt x="2658108" y="405307"/>
                </a:moveTo>
                <a:cubicBezTo>
                  <a:pt x="2658108" y="405307"/>
                  <a:pt x="2644936" y="419122"/>
                  <a:pt x="2648227" y="415667"/>
                </a:cubicBezTo>
                <a:cubicBezTo>
                  <a:pt x="2649325" y="414518"/>
                  <a:pt x="2652252" y="411448"/>
                  <a:pt x="2658108" y="405307"/>
                </a:cubicBezTo>
                <a:close/>
                <a:moveTo>
                  <a:pt x="2067817" y="390491"/>
                </a:moveTo>
                <a:lnTo>
                  <a:pt x="2053541" y="395576"/>
                </a:lnTo>
                <a:lnTo>
                  <a:pt x="2057456" y="398155"/>
                </a:lnTo>
                <a:cubicBezTo>
                  <a:pt x="2062345" y="398439"/>
                  <a:pt x="2062684" y="392575"/>
                  <a:pt x="2067574" y="392858"/>
                </a:cubicBezTo>
                <a:lnTo>
                  <a:pt x="2069279" y="390856"/>
                </a:lnTo>
                <a:close/>
                <a:moveTo>
                  <a:pt x="2484927" y="378870"/>
                </a:moveTo>
                <a:lnTo>
                  <a:pt x="2484574" y="378966"/>
                </a:lnTo>
                <a:cubicBezTo>
                  <a:pt x="2446417" y="388372"/>
                  <a:pt x="2328457" y="413808"/>
                  <a:pt x="2331158" y="427936"/>
                </a:cubicBezTo>
                <a:cubicBezTo>
                  <a:pt x="2342488" y="437174"/>
                  <a:pt x="2461677" y="391495"/>
                  <a:pt x="2448801" y="396372"/>
                </a:cubicBezTo>
                <a:lnTo>
                  <a:pt x="2459886" y="394242"/>
                </a:lnTo>
                <a:close/>
                <a:moveTo>
                  <a:pt x="2788685" y="367642"/>
                </a:moveTo>
                <a:cubicBezTo>
                  <a:pt x="2791456" y="367731"/>
                  <a:pt x="2793581" y="368409"/>
                  <a:pt x="2794434" y="369912"/>
                </a:cubicBezTo>
                <a:cubicBezTo>
                  <a:pt x="2794434" y="369912"/>
                  <a:pt x="2779128" y="382744"/>
                  <a:pt x="2767510" y="380650"/>
                </a:cubicBezTo>
                <a:cubicBezTo>
                  <a:pt x="2762911" y="379821"/>
                  <a:pt x="2762009" y="378234"/>
                  <a:pt x="2763316" y="376446"/>
                </a:cubicBezTo>
                <a:cubicBezTo>
                  <a:pt x="2765276" y="373763"/>
                  <a:pt x="2772203" y="370626"/>
                  <a:pt x="2779065" y="368913"/>
                </a:cubicBezTo>
                <a:cubicBezTo>
                  <a:pt x="2782496" y="368055"/>
                  <a:pt x="2785912" y="367553"/>
                  <a:pt x="2788685" y="367642"/>
                </a:cubicBezTo>
                <a:close/>
                <a:moveTo>
                  <a:pt x="2603316" y="365451"/>
                </a:moveTo>
                <a:cubicBezTo>
                  <a:pt x="2594994" y="378344"/>
                  <a:pt x="2588216" y="377123"/>
                  <a:pt x="2570790" y="373982"/>
                </a:cubicBezTo>
                <a:cubicBezTo>
                  <a:pt x="2574321" y="371021"/>
                  <a:pt x="2579308" y="368321"/>
                  <a:pt x="2584982" y="366644"/>
                </a:cubicBezTo>
                <a:cubicBezTo>
                  <a:pt x="2590657" y="364970"/>
                  <a:pt x="2597023" y="364317"/>
                  <a:pt x="2603316" y="365451"/>
                </a:cubicBezTo>
                <a:close/>
                <a:moveTo>
                  <a:pt x="2055224" y="357081"/>
                </a:moveTo>
                <a:lnTo>
                  <a:pt x="2036197" y="361791"/>
                </a:lnTo>
                <a:lnTo>
                  <a:pt x="2026743" y="370498"/>
                </a:lnTo>
                <a:cubicBezTo>
                  <a:pt x="2032616" y="368958"/>
                  <a:pt x="2042476" y="364107"/>
                  <a:pt x="2053979" y="357800"/>
                </a:cubicBezTo>
                <a:close/>
                <a:moveTo>
                  <a:pt x="2162858" y="330504"/>
                </a:moveTo>
                <a:lnTo>
                  <a:pt x="2160344" y="331058"/>
                </a:lnTo>
                <a:lnTo>
                  <a:pt x="2079281" y="351126"/>
                </a:lnTo>
                <a:lnTo>
                  <a:pt x="2027295" y="373842"/>
                </a:lnTo>
                <a:lnTo>
                  <a:pt x="1981702" y="393768"/>
                </a:lnTo>
                <a:cubicBezTo>
                  <a:pt x="1961677" y="386723"/>
                  <a:pt x="1980626" y="412335"/>
                  <a:pt x="1981702" y="393768"/>
                </a:cubicBezTo>
                <a:cubicBezTo>
                  <a:pt x="2008614" y="387727"/>
                  <a:pt x="2034313" y="379717"/>
                  <a:pt x="2059405" y="370736"/>
                </a:cubicBezTo>
                <a:lnTo>
                  <a:pt x="2107146" y="352137"/>
                </a:lnTo>
                <a:lnTo>
                  <a:pt x="2105416" y="358625"/>
                </a:lnTo>
                <a:cubicBezTo>
                  <a:pt x="2109906" y="358269"/>
                  <a:pt x="2121176" y="353047"/>
                  <a:pt x="2143274" y="339941"/>
                </a:cubicBezTo>
                <a:lnTo>
                  <a:pt x="2151814" y="334779"/>
                </a:lnTo>
                <a:close/>
                <a:moveTo>
                  <a:pt x="2568775" y="316115"/>
                </a:moveTo>
                <a:lnTo>
                  <a:pt x="2532449" y="324649"/>
                </a:lnTo>
                <a:cubicBezTo>
                  <a:pt x="2489485" y="335644"/>
                  <a:pt x="2448357" y="348921"/>
                  <a:pt x="2449273" y="360479"/>
                </a:cubicBezTo>
                <a:cubicBezTo>
                  <a:pt x="2452569" y="375465"/>
                  <a:pt x="2563227" y="343837"/>
                  <a:pt x="2474941" y="356709"/>
                </a:cubicBezTo>
                <a:lnTo>
                  <a:pt x="2534389" y="343475"/>
                </a:lnTo>
                <a:lnTo>
                  <a:pt x="2539206" y="339577"/>
                </a:lnTo>
                <a:close/>
                <a:moveTo>
                  <a:pt x="2276028" y="308800"/>
                </a:moveTo>
                <a:lnTo>
                  <a:pt x="2268988" y="313211"/>
                </a:lnTo>
                <a:cubicBezTo>
                  <a:pt x="2267670" y="314789"/>
                  <a:pt x="2268166" y="315922"/>
                  <a:pt x="2271831" y="316134"/>
                </a:cubicBezTo>
                <a:lnTo>
                  <a:pt x="2282527" y="314557"/>
                </a:lnTo>
                <a:lnTo>
                  <a:pt x="2280898" y="310659"/>
                </a:lnTo>
                <a:close/>
                <a:moveTo>
                  <a:pt x="2127226" y="278639"/>
                </a:moveTo>
                <a:cubicBezTo>
                  <a:pt x="2127226" y="278639"/>
                  <a:pt x="2126930" y="281843"/>
                  <a:pt x="2126671" y="284646"/>
                </a:cubicBezTo>
                <a:lnTo>
                  <a:pt x="2126436" y="287184"/>
                </a:lnTo>
                <a:lnTo>
                  <a:pt x="2126336" y="288250"/>
                </a:lnTo>
                <a:cubicBezTo>
                  <a:pt x="2126263" y="289050"/>
                  <a:pt x="2126282" y="288850"/>
                  <a:pt x="2126351" y="288099"/>
                </a:cubicBezTo>
                <a:lnTo>
                  <a:pt x="2126436" y="287184"/>
                </a:lnTo>
                <a:close/>
                <a:moveTo>
                  <a:pt x="2329494" y="266816"/>
                </a:moveTo>
                <a:cubicBezTo>
                  <a:pt x="2330333" y="264245"/>
                  <a:pt x="2326977" y="274531"/>
                  <a:pt x="2326977" y="274531"/>
                </a:cubicBezTo>
                <a:cubicBezTo>
                  <a:pt x="2328468" y="269960"/>
                  <a:pt x="2329214" y="267672"/>
                  <a:pt x="2329494" y="266816"/>
                </a:cubicBezTo>
                <a:close/>
                <a:moveTo>
                  <a:pt x="2355457" y="255985"/>
                </a:moveTo>
                <a:cubicBezTo>
                  <a:pt x="2356289" y="253551"/>
                  <a:pt x="2352965" y="263288"/>
                  <a:pt x="2352965" y="263288"/>
                </a:cubicBezTo>
                <a:cubicBezTo>
                  <a:pt x="2354443" y="258962"/>
                  <a:pt x="2355182" y="256798"/>
                  <a:pt x="2355457" y="255985"/>
                </a:cubicBezTo>
                <a:close/>
                <a:moveTo>
                  <a:pt x="2326630" y="233369"/>
                </a:moveTo>
                <a:cubicBezTo>
                  <a:pt x="2329451" y="232629"/>
                  <a:pt x="2327728" y="236297"/>
                  <a:pt x="2323439" y="242121"/>
                </a:cubicBezTo>
                <a:lnTo>
                  <a:pt x="2320262" y="245821"/>
                </a:lnTo>
                <a:lnTo>
                  <a:pt x="2224467" y="287683"/>
                </a:lnTo>
                <a:lnTo>
                  <a:pt x="2233692" y="281282"/>
                </a:lnTo>
                <a:cubicBezTo>
                  <a:pt x="2263740" y="260680"/>
                  <a:pt x="2294208" y="241870"/>
                  <a:pt x="2326630" y="233369"/>
                </a:cubicBezTo>
                <a:close/>
                <a:moveTo>
                  <a:pt x="2554445" y="232094"/>
                </a:moveTo>
                <a:lnTo>
                  <a:pt x="2522228" y="243696"/>
                </a:lnTo>
                <a:lnTo>
                  <a:pt x="2524709" y="246952"/>
                </a:lnTo>
                <a:cubicBezTo>
                  <a:pt x="2542862" y="250224"/>
                  <a:pt x="2556600" y="240557"/>
                  <a:pt x="2557024" y="234562"/>
                </a:cubicBezTo>
                <a:close/>
                <a:moveTo>
                  <a:pt x="2697005" y="194222"/>
                </a:moveTo>
                <a:lnTo>
                  <a:pt x="2656481" y="203542"/>
                </a:lnTo>
                <a:lnTo>
                  <a:pt x="2578349" y="226637"/>
                </a:lnTo>
                <a:lnTo>
                  <a:pt x="2585098" y="232030"/>
                </a:lnTo>
                <a:lnTo>
                  <a:pt x="2628528" y="216680"/>
                </a:lnTo>
                <a:close/>
                <a:moveTo>
                  <a:pt x="2604335" y="177527"/>
                </a:moveTo>
                <a:cubicBezTo>
                  <a:pt x="2593882" y="188687"/>
                  <a:pt x="2578008" y="194632"/>
                  <a:pt x="2563346" y="193782"/>
                </a:cubicBezTo>
                <a:cubicBezTo>
                  <a:pt x="2568602" y="187713"/>
                  <a:pt x="2573674" y="184821"/>
                  <a:pt x="2580017" y="182858"/>
                </a:cubicBezTo>
                <a:cubicBezTo>
                  <a:pt x="2586365" y="180898"/>
                  <a:pt x="2593984" y="179868"/>
                  <a:pt x="2604335" y="177527"/>
                </a:cubicBezTo>
                <a:close/>
                <a:moveTo>
                  <a:pt x="2620152" y="172560"/>
                </a:moveTo>
                <a:cubicBezTo>
                  <a:pt x="2619474" y="184285"/>
                  <a:pt x="2609223" y="177810"/>
                  <a:pt x="2604335" y="177527"/>
                </a:cubicBezTo>
                <a:cubicBezTo>
                  <a:pt x="2604505" y="174594"/>
                  <a:pt x="2605812" y="173199"/>
                  <a:pt x="2608400" y="172612"/>
                </a:cubicBezTo>
                <a:cubicBezTo>
                  <a:pt x="2610988" y="172028"/>
                  <a:pt x="2614858" y="172252"/>
                  <a:pt x="2620152" y="172560"/>
                </a:cubicBezTo>
                <a:close/>
                <a:moveTo>
                  <a:pt x="2635969" y="167593"/>
                </a:moveTo>
                <a:cubicBezTo>
                  <a:pt x="2635290" y="179319"/>
                  <a:pt x="2625039" y="172843"/>
                  <a:pt x="2620152" y="172560"/>
                </a:cubicBezTo>
                <a:cubicBezTo>
                  <a:pt x="2620322" y="169628"/>
                  <a:pt x="2621629" y="168233"/>
                  <a:pt x="2624216" y="167648"/>
                </a:cubicBezTo>
                <a:cubicBezTo>
                  <a:pt x="2626806" y="167062"/>
                  <a:pt x="2630675" y="167286"/>
                  <a:pt x="2635969" y="167593"/>
                </a:cubicBezTo>
                <a:close/>
                <a:moveTo>
                  <a:pt x="2838168" y="147928"/>
                </a:moveTo>
                <a:lnTo>
                  <a:pt x="2817285" y="156417"/>
                </a:lnTo>
                <a:lnTo>
                  <a:pt x="2821078" y="153532"/>
                </a:lnTo>
                <a:close/>
                <a:moveTo>
                  <a:pt x="2841003" y="140645"/>
                </a:moveTo>
                <a:cubicBezTo>
                  <a:pt x="2841951" y="138218"/>
                  <a:pt x="2838168" y="147928"/>
                  <a:pt x="2838168" y="147928"/>
                </a:cubicBezTo>
                <a:cubicBezTo>
                  <a:pt x="2839851" y="143612"/>
                  <a:pt x="2840689" y="141454"/>
                  <a:pt x="2841003" y="140645"/>
                </a:cubicBezTo>
                <a:close/>
                <a:moveTo>
                  <a:pt x="2942767" y="129210"/>
                </a:moveTo>
                <a:cubicBezTo>
                  <a:pt x="2928639" y="141056"/>
                  <a:pt x="2908780" y="145871"/>
                  <a:pt x="2891354" y="142730"/>
                </a:cubicBezTo>
                <a:cubicBezTo>
                  <a:pt x="2898522" y="136226"/>
                  <a:pt x="2905011" y="133498"/>
                  <a:pt x="2912890" y="132071"/>
                </a:cubicBezTo>
                <a:cubicBezTo>
                  <a:pt x="2920770" y="130642"/>
                  <a:pt x="2930039" y="130514"/>
                  <a:pt x="2942767" y="129210"/>
                </a:cubicBezTo>
                <a:close/>
                <a:moveTo>
                  <a:pt x="3226937" y="127652"/>
                </a:moveTo>
                <a:lnTo>
                  <a:pt x="3200712" y="134788"/>
                </a:lnTo>
                <a:lnTo>
                  <a:pt x="3205670" y="131886"/>
                </a:lnTo>
                <a:close/>
                <a:moveTo>
                  <a:pt x="2801427" y="126586"/>
                </a:moveTo>
                <a:cubicBezTo>
                  <a:pt x="2801149" y="127399"/>
                  <a:pt x="2800411" y="129563"/>
                  <a:pt x="2798934" y="133888"/>
                </a:cubicBezTo>
                <a:cubicBezTo>
                  <a:pt x="2798934" y="133888"/>
                  <a:pt x="2802256" y="124153"/>
                  <a:pt x="2801427" y="126586"/>
                </a:cubicBezTo>
                <a:close/>
                <a:moveTo>
                  <a:pt x="2948345" y="123919"/>
                </a:moveTo>
                <a:cubicBezTo>
                  <a:pt x="2951528" y="123593"/>
                  <a:pt x="2956127" y="124422"/>
                  <a:pt x="2962420" y="125557"/>
                </a:cubicBezTo>
                <a:cubicBezTo>
                  <a:pt x="2959909" y="139494"/>
                  <a:pt x="2948577" y="130258"/>
                  <a:pt x="2942767" y="129210"/>
                </a:cubicBezTo>
                <a:cubicBezTo>
                  <a:pt x="2943396" y="125725"/>
                  <a:pt x="2945163" y="124244"/>
                  <a:pt x="2948345" y="123919"/>
                </a:cubicBezTo>
                <a:close/>
                <a:moveTo>
                  <a:pt x="2967996" y="120265"/>
                </a:moveTo>
                <a:cubicBezTo>
                  <a:pt x="2971179" y="119941"/>
                  <a:pt x="2975778" y="120769"/>
                  <a:pt x="2982071" y="121903"/>
                </a:cubicBezTo>
                <a:cubicBezTo>
                  <a:pt x="2979559" y="135841"/>
                  <a:pt x="2968229" y="126603"/>
                  <a:pt x="2962420" y="125557"/>
                </a:cubicBezTo>
                <a:cubicBezTo>
                  <a:pt x="2963048" y="122072"/>
                  <a:pt x="2964813" y="120591"/>
                  <a:pt x="2967996" y="120265"/>
                </a:cubicBezTo>
                <a:close/>
                <a:moveTo>
                  <a:pt x="3231386" y="119348"/>
                </a:moveTo>
                <a:cubicBezTo>
                  <a:pt x="3230891" y="120270"/>
                  <a:pt x="3229574" y="122730"/>
                  <a:pt x="3226937" y="127652"/>
                </a:cubicBezTo>
                <a:cubicBezTo>
                  <a:pt x="3226937" y="127652"/>
                  <a:pt x="3232869" y="116579"/>
                  <a:pt x="3231386" y="119348"/>
                </a:cubicBezTo>
                <a:close/>
                <a:moveTo>
                  <a:pt x="3186051" y="96787"/>
                </a:moveTo>
                <a:cubicBezTo>
                  <a:pt x="3185601" y="97718"/>
                  <a:pt x="3184405" y="100201"/>
                  <a:pt x="3182011" y="105166"/>
                </a:cubicBezTo>
                <a:cubicBezTo>
                  <a:pt x="3182011" y="105166"/>
                  <a:pt x="3187397" y="93994"/>
                  <a:pt x="3186051" y="96787"/>
                </a:cubicBezTo>
                <a:close/>
                <a:moveTo>
                  <a:pt x="2651435" y="69766"/>
                </a:moveTo>
                <a:lnTo>
                  <a:pt x="2633585" y="83418"/>
                </a:lnTo>
                <a:lnTo>
                  <a:pt x="2514503" y="168843"/>
                </a:lnTo>
                <a:lnTo>
                  <a:pt x="2461554" y="185926"/>
                </a:lnTo>
                <a:lnTo>
                  <a:pt x="2392645" y="214356"/>
                </a:lnTo>
                <a:lnTo>
                  <a:pt x="2417437" y="195519"/>
                </a:lnTo>
                <a:cubicBezTo>
                  <a:pt x="2459369" y="173409"/>
                  <a:pt x="2501024" y="149618"/>
                  <a:pt x="2542965" y="123120"/>
                </a:cubicBezTo>
                <a:lnTo>
                  <a:pt x="2601283" y="82495"/>
                </a:lnTo>
                <a:lnTo>
                  <a:pt x="2600900" y="84175"/>
                </a:lnTo>
                <a:cubicBezTo>
                  <a:pt x="2605873" y="83420"/>
                  <a:pt x="2617140" y="80274"/>
                  <a:pt x="2637740" y="73867"/>
                </a:cubicBezTo>
                <a:close/>
                <a:moveTo>
                  <a:pt x="375352" y="1"/>
                </a:moveTo>
                <a:lnTo>
                  <a:pt x="2176098" y="1"/>
                </a:lnTo>
                <a:lnTo>
                  <a:pt x="2140638" y="28289"/>
                </a:lnTo>
                <a:cubicBezTo>
                  <a:pt x="2140638" y="28289"/>
                  <a:pt x="2143053" y="42863"/>
                  <a:pt x="2138528" y="51069"/>
                </a:cubicBezTo>
                <a:cubicBezTo>
                  <a:pt x="2127427" y="60998"/>
                  <a:pt x="2058008" y="115467"/>
                  <a:pt x="2041269" y="126875"/>
                </a:cubicBezTo>
                <a:cubicBezTo>
                  <a:pt x="1968803" y="204369"/>
                  <a:pt x="2104057" y="103393"/>
                  <a:pt x="2132074" y="89026"/>
                </a:cubicBezTo>
                <a:cubicBezTo>
                  <a:pt x="2181169" y="53926"/>
                  <a:pt x="2218234" y="23150"/>
                  <a:pt x="2241728" y="16989"/>
                </a:cubicBezTo>
                <a:lnTo>
                  <a:pt x="2271674" y="1"/>
                </a:lnTo>
                <a:lnTo>
                  <a:pt x="2307886" y="1"/>
                </a:lnTo>
                <a:lnTo>
                  <a:pt x="2262928" y="32486"/>
                </a:lnTo>
                <a:cubicBezTo>
                  <a:pt x="2229634" y="56425"/>
                  <a:pt x="2190339" y="73747"/>
                  <a:pt x="2171490" y="107935"/>
                </a:cubicBezTo>
                <a:cubicBezTo>
                  <a:pt x="2168083" y="122866"/>
                  <a:pt x="2169199" y="129593"/>
                  <a:pt x="2159223" y="140399"/>
                </a:cubicBezTo>
                <a:cubicBezTo>
                  <a:pt x="2133436" y="168216"/>
                  <a:pt x="2090970" y="172334"/>
                  <a:pt x="2059546" y="201632"/>
                </a:cubicBezTo>
                <a:cubicBezTo>
                  <a:pt x="2065184" y="200153"/>
                  <a:pt x="2077524" y="233181"/>
                  <a:pt x="2070945" y="234907"/>
                </a:cubicBezTo>
                <a:cubicBezTo>
                  <a:pt x="2063200" y="259165"/>
                  <a:pt x="1952309" y="288243"/>
                  <a:pt x="1952432" y="324475"/>
                </a:cubicBezTo>
                <a:cubicBezTo>
                  <a:pt x="1952432" y="324475"/>
                  <a:pt x="1952582" y="325386"/>
                  <a:pt x="1952770" y="326525"/>
                </a:cubicBezTo>
                <a:lnTo>
                  <a:pt x="1953196" y="329087"/>
                </a:lnTo>
                <a:lnTo>
                  <a:pt x="1953337" y="329941"/>
                </a:lnTo>
                <a:cubicBezTo>
                  <a:pt x="1953488" y="330852"/>
                  <a:pt x="1953563" y="331307"/>
                  <a:pt x="1953450" y="330623"/>
                </a:cubicBezTo>
                <a:lnTo>
                  <a:pt x="1953196" y="329087"/>
                </a:lnTo>
                <a:lnTo>
                  <a:pt x="1952432" y="324475"/>
                </a:lnTo>
                <a:cubicBezTo>
                  <a:pt x="1998480" y="312401"/>
                  <a:pt x="2017327" y="278212"/>
                  <a:pt x="2057560" y="260643"/>
                </a:cubicBezTo>
                <a:cubicBezTo>
                  <a:pt x="2114710" y="238636"/>
                  <a:pt x="2164922" y="210262"/>
                  <a:pt x="2224365" y="166599"/>
                </a:cubicBezTo>
                <a:cubicBezTo>
                  <a:pt x="2328555" y="103014"/>
                  <a:pt x="2118242" y="259938"/>
                  <a:pt x="2119358" y="266664"/>
                </a:cubicBezTo>
                <a:lnTo>
                  <a:pt x="2190015" y="255155"/>
                </a:lnTo>
                <a:cubicBezTo>
                  <a:pt x="2191130" y="261881"/>
                  <a:pt x="2108377" y="312827"/>
                  <a:pt x="2108377" y="312827"/>
                </a:cubicBezTo>
                <a:cubicBezTo>
                  <a:pt x="2080580" y="335908"/>
                  <a:pt x="2062959" y="340529"/>
                  <a:pt x="2045085" y="353606"/>
                </a:cubicBezTo>
                <a:lnTo>
                  <a:pt x="2042068" y="356385"/>
                </a:lnTo>
                <a:lnTo>
                  <a:pt x="2066271" y="350223"/>
                </a:lnTo>
                <a:lnTo>
                  <a:pt x="2067821" y="349805"/>
                </a:lnTo>
                <a:lnTo>
                  <a:pt x="2091076" y="336374"/>
                </a:lnTo>
                <a:cubicBezTo>
                  <a:pt x="2115971" y="321657"/>
                  <a:pt x="2138069" y="308552"/>
                  <a:pt x="2138625" y="311916"/>
                </a:cubicBezTo>
                <a:cubicBezTo>
                  <a:pt x="2138906" y="313596"/>
                  <a:pt x="2133811" y="319464"/>
                  <a:pt x="2127393" y="326504"/>
                </a:cubicBezTo>
                <a:lnTo>
                  <a:pt x="2122178" y="332381"/>
                </a:lnTo>
                <a:lnTo>
                  <a:pt x="2105692" y="339584"/>
                </a:lnTo>
                <a:lnTo>
                  <a:pt x="2264308" y="296777"/>
                </a:lnTo>
                <a:lnTo>
                  <a:pt x="2285174" y="290737"/>
                </a:lnTo>
                <a:lnTo>
                  <a:pt x="2284837" y="290910"/>
                </a:lnTo>
                <a:lnTo>
                  <a:pt x="2301789" y="286046"/>
                </a:lnTo>
                <a:lnTo>
                  <a:pt x="2400941" y="249582"/>
                </a:lnTo>
                <a:cubicBezTo>
                  <a:pt x="2457325" y="228578"/>
                  <a:pt x="2511794" y="208936"/>
                  <a:pt x="2563346" y="193782"/>
                </a:cubicBezTo>
                <a:cubicBezTo>
                  <a:pt x="2534366" y="207302"/>
                  <a:pt x="2503159" y="220448"/>
                  <a:pt x="2471385" y="232826"/>
                </a:cubicBezTo>
                <a:lnTo>
                  <a:pt x="2409906" y="255020"/>
                </a:lnTo>
                <a:lnTo>
                  <a:pt x="2471459" y="237357"/>
                </a:lnTo>
                <a:lnTo>
                  <a:pt x="2555089" y="217601"/>
                </a:lnTo>
                <a:lnTo>
                  <a:pt x="2591614" y="203143"/>
                </a:lnTo>
                <a:cubicBezTo>
                  <a:pt x="2664169" y="174619"/>
                  <a:pt x="2735164" y="148334"/>
                  <a:pt x="2798934" y="133888"/>
                </a:cubicBezTo>
                <a:cubicBezTo>
                  <a:pt x="2770276" y="148898"/>
                  <a:pt x="2739187" y="162664"/>
                  <a:pt x="2706797" y="175710"/>
                </a:cubicBezTo>
                <a:lnTo>
                  <a:pt x="2663288" y="192041"/>
                </a:lnTo>
                <a:lnTo>
                  <a:pt x="2688882" y="185995"/>
                </a:lnTo>
                <a:cubicBezTo>
                  <a:pt x="2759414" y="169021"/>
                  <a:pt x="2827454" y="153401"/>
                  <a:pt x="2891354" y="142730"/>
                </a:cubicBezTo>
                <a:cubicBezTo>
                  <a:pt x="2854707" y="154715"/>
                  <a:pt x="2815450" y="165929"/>
                  <a:pt x="2775626" y="176142"/>
                </a:cubicBezTo>
                <a:lnTo>
                  <a:pt x="2754276" y="181052"/>
                </a:lnTo>
                <a:lnTo>
                  <a:pt x="2752031" y="182617"/>
                </a:lnTo>
                <a:lnTo>
                  <a:pt x="2751320" y="183228"/>
                </a:lnTo>
                <a:lnTo>
                  <a:pt x="2745259" y="185690"/>
                </a:lnTo>
                <a:cubicBezTo>
                  <a:pt x="2729441" y="190656"/>
                  <a:pt x="2647859" y="216328"/>
                  <a:pt x="2647519" y="222191"/>
                </a:cubicBezTo>
                <a:lnTo>
                  <a:pt x="2650157" y="226195"/>
                </a:lnTo>
                <a:lnTo>
                  <a:pt x="2652505" y="225609"/>
                </a:lnTo>
                <a:lnTo>
                  <a:pt x="2718312" y="210104"/>
                </a:lnTo>
                <a:lnTo>
                  <a:pt x="2718591" y="208660"/>
                </a:lnTo>
                <a:lnTo>
                  <a:pt x="2725527" y="205906"/>
                </a:lnTo>
                <a:lnTo>
                  <a:pt x="2725129" y="208499"/>
                </a:lnTo>
                <a:lnTo>
                  <a:pt x="2751046" y="202391"/>
                </a:lnTo>
                <a:lnTo>
                  <a:pt x="2771341" y="188833"/>
                </a:lnTo>
                <a:lnTo>
                  <a:pt x="2791215" y="182469"/>
                </a:lnTo>
                <a:cubicBezTo>
                  <a:pt x="2794796" y="184148"/>
                  <a:pt x="2792944" y="187043"/>
                  <a:pt x="2788149" y="190442"/>
                </a:cubicBezTo>
                <a:lnTo>
                  <a:pt x="2777287" y="196209"/>
                </a:lnTo>
                <a:lnTo>
                  <a:pt x="2786748" y="193980"/>
                </a:lnTo>
                <a:cubicBezTo>
                  <a:pt x="2923432" y="158855"/>
                  <a:pt x="3064379" y="117247"/>
                  <a:pt x="3182011" y="105166"/>
                </a:cubicBezTo>
                <a:cubicBezTo>
                  <a:pt x="3036106" y="160422"/>
                  <a:pt x="2846530" y="186220"/>
                  <a:pt x="2695104" y="233286"/>
                </a:cubicBezTo>
                <a:cubicBezTo>
                  <a:pt x="2740713" y="218721"/>
                  <a:pt x="2656770" y="240769"/>
                  <a:pt x="2661115" y="249948"/>
                </a:cubicBezTo>
                <a:cubicBezTo>
                  <a:pt x="2670221" y="265979"/>
                  <a:pt x="2693849" y="240255"/>
                  <a:pt x="2693849" y="240255"/>
                </a:cubicBezTo>
                <a:cubicBezTo>
                  <a:pt x="2787473" y="219950"/>
                  <a:pt x="2877707" y="199034"/>
                  <a:pt x="2966054" y="179577"/>
                </a:cubicBezTo>
                <a:lnTo>
                  <a:pt x="3141461" y="144664"/>
                </a:lnTo>
                <a:lnTo>
                  <a:pt x="3118811" y="156696"/>
                </a:lnTo>
                <a:lnTo>
                  <a:pt x="3117872" y="157324"/>
                </a:lnTo>
                <a:lnTo>
                  <a:pt x="3110261" y="159393"/>
                </a:lnTo>
                <a:cubicBezTo>
                  <a:pt x="3090611" y="163048"/>
                  <a:pt x="2989242" y="181957"/>
                  <a:pt x="2987987" y="188926"/>
                </a:cubicBezTo>
                <a:cubicBezTo>
                  <a:pt x="2984009" y="210996"/>
                  <a:pt x="3086634" y="185118"/>
                  <a:pt x="3075016" y="183024"/>
                </a:cubicBezTo>
                <a:lnTo>
                  <a:pt x="3083716" y="180734"/>
                </a:lnTo>
                <a:lnTo>
                  <a:pt x="3080130" y="193511"/>
                </a:lnTo>
                <a:cubicBezTo>
                  <a:pt x="3085232" y="193393"/>
                  <a:pt x="3095709" y="189334"/>
                  <a:pt x="3108580" y="183355"/>
                </a:cubicBezTo>
                <a:lnTo>
                  <a:pt x="3141024" y="166935"/>
                </a:lnTo>
                <a:lnTo>
                  <a:pt x="3165736" y="162195"/>
                </a:lnTo>
                <a:cubicBezTo>
                  <a:pt x="3181906" y="172304"/>
                  <a:pt x="3091188" y="193134"/>
                  <a:pt x="3091188" y="193134"/>
                </a:cubicBezTo>
                <a:cubicBezTo>
                  <a:pt x="2918750" y="229216"/>
                  <a:pt x="2768581" y="269313"/>
                  <a:pt x="2626654" y="302500"/>
                </a:cubicBezTo>
                <a:cubicBezTo>
                  <a:pt x="2625045" y="303110"/>
                  <a:pt x="2621038" y="304111"/>
                  <a:pt x="2615261" y="305443"/>
                </a:cubicBezTo>
                <a:lnTo>
                  <a:pt x="2596221" y="309700"/>
                </a:lnTo>
                <a:lnTo>
                  <a:pt x="2581473" y="321224"/>
                </a:lnTo>
                <a:cubicBezTo>
                  <a:pt x="2575651" y="325643"/>
                  <a:pt x="2570281" y="329708"/>
                  <a:pt x="2566010" y="333009"/>
                </a:cubicBezTo>
                <a:lnTo>
                  <a:pt x="2560190" y="337731"/>
                </a:lnTo>
                <a:lnTo>
                  <a:pt x="2667337" y="313878"/>
                </a:lnTo>
                <a:cubicBezTo>
                  <a:pt x="2729468" y="299141"/>
                  <a:pt x="2790901" y="284128"/>
                  <a:pt x="2855531" y="269391"/>
                </a:cubicBezTo>
                <a:cubicBezTo>
                  <a:pt x="2861342" y="270437"/>
                  <a:pt x="2987307" y="225981"/>
                  <a:pt x="2998638" y="235217"/>
                </a:cubicBezTo>
                <a:cubicBezTo>
                  <a:pt x="3006279" y="259381"/>
                  <a:pt x="2918069" y="266270"/>
                  <a:pt x="2918069" y="266270"/>
                </a:cubicBezTo>
                <a:cubicBezTo>
                  <a:pt x="2791431" y="299215"/>
                  <a:pt x="2708036" y="323087"/>
                  <a:pt x="2605998" y="348996"/>
                </a:cubicBezTo>
                <a:lnTo>
                  <a:pt x="2516185" y="370933"/>
                </a:lnTo>
                <a:lnTo>
                  <a:pt x="2500504" y="383079"/>
                </a:lnTo>
                <a:lnTo>
                  <a:pt x="2495147" y="387465"/>
                </a:lnTo>
                <a:lnTo>
                  <a:pt x="2507176" y="385154"/>
                </a:lnTo>
                <a:cubicBezTo>
                  <a:pt x="2525763" y="381158"/>
                  <a:pt x="2545225" y="377170"/>
                  <a:pt x="2570790" y="373982"/>
                </a:cubicBezTo>
                <a:cubicBezTo>
                  <a:pt x="2553847" y="382023"/>
                  <a:pt x="2536431" y="388178"/>
                  <a:pt x="2518799" y="393282"/>
                </a:cubicBezTo>
                <a:lnTo>
                  <a:pt x="2488656" y="400633"/>
                </a:lnTo>
                <a:lnTo>
                  <a:pt x="2485080" y="402030"/>
                </a:lnTo>
                <a:lnTo>
                  <a:pt x="2484572" y="401630"/>
                </a:lnTo>
                <a:lnTo>
                  <a:pt x="2465509" y="406278"/>
                </a:lnTo>
                <a:lnTo>
                  <a:pt x="2433619" y="413303"/>
                </a:lnTo>
                <a:lnTo>
                  <a:pt x="2419761" y="418874"/>
                </a:lnTo>
                <a:lnTo>
                  <a:pt x="2426158" y="414946"/>
                </a:lnTo>
                <a:lnTo>
                  <a:pt x="2412455" y="417965"/>
                </a:lnTo>
                <a:cubicBezTo>
                  <a:pt x="2394980" y="422199"/>
                  <a:pt x="2377800" y="427047"/>
                  <a:pt x="2361172" y="433345"/>
                </a:cubicBezTo>
                <a:cubicBezTo>
                  <a:pt x="2351830" y="435260"/>
                  <a:pt x="2343019" y="441167"/>
                  <a:pt x="2333202" y="447793"/>
                </a:cubicBezTo>
                <a:lnTo>
                  <a:pt x="2315689" y="457458"/>
                </a:lnTo>
                <a:lnTo>
                  <a:pt x="2309554" y="463279"/>
                </a:lnTo>
                <a:lnTo>
                  <a:pt x="2298304" y="467819"/>
                </a:lnTo>
                <a:lnTo>
                  <a:pt x="2355706" y="448464"/>
                </a:lnTo>
                <a:cubicBezTo>
                  <a:pt x="2310736" y="473437"/>
                  <a:pt x="2268284" y="490696"/>
                  <a:pt x="2226675" y="506039"/>
                </a:cubicBezTo>
                <a:lnTo>
                  <a:pt x="2176874" y="524551"/>
                </a:lnTo>
                <a:lnTo>
                  <a:pt x="2197556" y="518784"/>
                </a:lnTo>
                <a:lnTo>
                  <a:pt x="2285985" y="483096"/>
                </a:lnTo>
                <a:lnTo>
                  <a:pt x="2290327" y="481518"/>
                </a:lnTo>
                <a:lnTo>
                  <a:pt x="2290093" y="481740"/>
                </a:lnTo>
                <a:cubicBezTo>
                  <a:pt x="2285455" y="485918"/>
                  <a:pt x="2281224" y="489704"/>
                  <a:pt x="2277962" y="492737"/>
                </a:cubicBezTo>
                <a:lnTo>
                  <a:pt x="2273081" y="497728"/>
                </a:lnTo>
                <a:lnTo>
                  <a:pt x="2279602" y="495910"/>
                </a:lnTo>
                <a:lnTo>
                  <a:pt x="2289727" y="489879"/>
                </a:lnTo>
                <a:lnTo>
                  <a:pt x="2339339" y="463714"/>
                </a:lnTo>
                <a:lnTo>
                  <a:pt x="2439917" y="427173"/>
                </a:lnTo>
                <a:lnTo>
                  <a:pt x="2453612" y="421533"/>
                </a:lnTo>
                <a:lnTo>
                  <a:pt x="2414882" y="453677"/>
                </a:lnTo>
                <a:lnTo>
                  <a:pt x="2401615" y="464299"/>
                </a:lnTo>
                <a:lnTo>
                  <a:pt x="2418347" y="460465"/>
                </a:lnTo>
                <a:lnTo>
                  <a:pt x="2418963" y="460281"/>
                </a:lnTo>
                <a:cubicBezTo>
                  <a:pt x="2426930" y="458168"/>
                  <a:pt x="2434819" y="456293"/>
                  <a:pt x="2441373" y="455045"/>
                </a:cubicBezTo>
                <a:lnTo>
                  <a:pt x="2442502" y="454931"/>
                </a:lnTo>
                <a:lnTo>
                  <a:pt x="2605933" y="417490"/>
                </a:lnTo>
                <a:cubicBezTo>
                  <a:pt x="2567639" y="433076"/>
                  <a:pt x="2531178" y="444719"/>
                  <a:pt x="2495713" y="454405"/>
                </a:cubicBezTo>
                <a:lnTo>
                  <a:pt x="2435142" y="469029"/>
                </a:lnTo>
                <a:lnTo>
                  <a:pt x="2430386" y="471421"/>
                </a:lnTo>
                <a:lnTo>
                  <a:pt x="2337026" y="514312"/>
                </a:lnTo>
                <a:lnTo>
                  <a:pt x="2315406" y="530492"/>
                </a:lnTo>
                <a:lnTo>
                  <a:pt x="2373140" y="514785"/>
                </a:lnTo>
                <a:lnTo>
                  <a:pt x="2375228" y="513100"/>
                </a:lnTo>
                <a:cubicBezTo>
                  <a:pt x="2397824" y="493848"/>
                  <a:pt x="2416557" y="477092"/>
                  <a:pt x="2423296" y="491118"/>
                </a:cubicBezTo>
                <a:cubicBezTo>
                  <a:pt x="2423016" y="489436"/>
                  <a:pt x="2419313" y="492236"/>
                  <a:pt x="2413687" y="497676"/>
                </a:cubicBezTo>
                <a:lnTo>
                  <a:pt x="2407799" y="503921"/>
                </a:lnTo>
                <a:lnTo>
                  <a:pt x="2439995" y="490767"/>
                </a:lnTo>
                <a:lnTo>
                  <a:pt x="2430112" y="500092"/>
                </a:lnTo>
                <a:lnTo>
                  <a:pt x="2483912" y="486728"/>
                </a:lnTo>
                <a:lnTo>
                  <a:pt x="2521996" y="458816"/>
                </a:lnTo>
                <a:lnTo>
                  <a:pt x="2563630" y="442859"/>
                </a:lnTo>
                <a:lnTo>
                  <a:pt x="2568643" y="440916"/>
                </a:lnTo>
                <a:lnTo>
                  <a:pt x="2548743" y="457423"/>
                </a:lnTo>
                <a:lnTo>
                  <a:pt x="2523451" y="476905"/>
                </a:lnTo>
                <a:lnTo>
                  <a:pt x="2625253" y="451617"/>
                </a:lnTo>
                <a:lnTo>
                  <a:pt x="2632384" y="447335"/>
                </a:lnTo>
                <a:cubicBezTo>
                  <a:pt x="2646392" y="440152"/>
                  <a:pt x="2652219" y="438697"/>
                  <a:pt x="2652818" y="440734"/>
                </a:cubicBezTo>
                <a:lnTo>
                  <a:pt x="2650269" y="445910"/>
                </a:lnTo>
                <a:lnTo>
                  <a:pt x="2679936" y="440796"/>
                </a:lnTo>
                <a:cubicBezTo>
                  <a:pt x="2719304" y="435298"/>
                  <a:pt x="2756620" y="434153"/>
                  <a:pt x="2691994" y="455786"/>
                </a:cubicBezTo>
                <a:lnTo>
                  <a:pt x="2611245" y="481672"/>
                </a:lnTo>
                <a:lnTo>
                  <a:pt x="2596795" y="492932"/>
                </a:lnTo>
                <a:lnTo>
                  <a:pt x="2566216" y="517166"/>
                </a:lnTo>
                <a:lnTo>
                  <a:pt x="2586601" y="511596"/>
                </a:lnTo>
                <a:lnTo>
                  <a:pt x="2676022" y="487092"/>
                </a:lnTo>
                <a:lnTo>
                  <a:pt x="2684410" y="480193"/>
                </a:lnTo>
                <a:cubicBezTo>
                  <a:pt x="2693769" y="473059"/>
                  <a:pt x="2702137" y="468818"/>
                  <a:pt x="2714441" y="469100"/>
                </a:cubicBezTo>
                <a:cubicBezTo>
                  <a:pt x="2728808" y="471474"/>
                  <a:pt x="2734282" y="483420"/>
                  <a:pt x="2740878" y="487995"/>
                </a:cubicBezTo>
                <a:lnTo>
                  <a:pt x="2742384" y="488301"/>
                </a:lnTo>
                <a:lnTo>
                  <a:pt x="2801610" y="455013"/>
                </a:lnTo>
                <a:lnTo>
                  <a:pt x="2814639" y="445019"/>
                </a:lnTo>
                <a:cubicBezTo>
                  <a:pt x="2840766" y="423691"/>
                  <a:pt x="2867297" y="400357"/>
                  <a:pt x="2883474" y="388511"/>
                </a:cubicBezTo>
                <a:lnTo>
                  <a:pt x="2935609" y="349788"/>
                </a:lnTo>
                <a:lnTo>
                  <a:pt x="2943390" y="349153"/>
                </a:lnTo>
                <a:lnTo>
                  <a:pt x="2965527" y="345296"/>
                </a:lnTo>
                <a:lnTo>
                  <a:pt x="2949188" y="358264"/>
                </a:lnTo>
                <a:lnTo>
                  <a:pt x="2838112" y="445285"/>
                </a:lnTo>
                <a:lnTo>
                  <a:pt x="2855616" y="440899"/>
                </a:lnTo>
                <a:lnTo>
                  <a:pt x="2861896" y="439299"/>
                </a:lnTo>
                <a:lnTo>
                  <a:pt x="2835686" y="456174"/>
                </a:lnTo>
                <a:lnTo>
                  <a:pt x="2791551" y="482387"/>
                </a:lnTo>
                <a:lnTo>
                  <a:pt x="2703772" y="552616"/>
                </a:lnTo>
                <a:cubicBezTo>
                  <a:pt x="2699822" y="555406"/>
                  <a:pt x="2694542" y="559424"/>
                  <a:pt x="2688166" y="564404"/>
                </a:cubicBezTo>
                <a:lnTo>
                  <a:pt x="2683564" y="568049"/>
                </a:lnTo>
                <a:lnTo>
                  <a:pt x="2709389" y="564515"/>
                </a:lnTo>
                <a:cubicBezTo>
                  <a:pt x="2719254" y="563165"/>
                  <a:pt x="2728248" y="561933"/>
                  <a:pt x="2731729" y="561456"/>
                </a:cubicBezTo>
                <a:cubicBezTo>
                  <a:pt x="2752259" y="550385"/>
                  <a:pt x="2760020" y="541060"/>
                  <a:pt x="2773528" y="529573"/>
                </a:cubicBezTo>
                <a:cubicBezTo>
                  <a:pt x="2780491" y="528620"/>
                  <a:pt x="2802961" y="535183"/>
                  <a:pt x="2824590" y="522585"/>
                </a:cubicBezTo>
                <a:cubicBezTo>
                  <a:pt x="2845120" y="511513"/>
                  <a:pt x="2893520" y="470463"/>
                  <a:pt x="2937260" y="456213"/>
                </a:cubicBezTo>
                <a:cubicBezTo>
                  <a:pt x="3008490" y="429940"/>
                  <a:pt x="2909749" y="494405"/>
                  <a:pt x="2888058" y="505635"/>
                </a:cubicBezTo>
                <a:cubicBezTo>
                  <a:pt x="2859828" y="527401"/>
                  <a:pt x="2825371" y="540379"/>
                  <a:pt x="2810645" y="550657"/>
                </a:cubicBezTo>
                <a:cubicBezTo>
                  <a:pt x="2804043" y="559821"/>
                  <a:pt x="2804824" y="577615"/>
                  <a:pt x="2791258" y="587734"/>
                </a:cubicBezTo>
                <a:lnTo>
                  <a:pt x="2783436" y="594516"/>
                </a:lnTo>
                <a:lnTo>
                  <a:pt x="2790113" y="594315"/>
                </a:lnTo>
                <a:cubicBezTo>
                  <a:pt x="2841625" y="573788"/>
                  <a:pt x="2899643" y="486045"/>
                  <a:pt x="2908814" y="505868"/>
                </a:cubicBezTo>
                <a:cubicBezTo>
                  <a:pt x="2908814" y="505868"/>
                  <a:pt x="2894129" y="523755"/>
                  <a:pt x="2885083" y="540166"/>
                </a:cubicBezTo>
                <a:lnTo>
                  <a:pt x="2884918" y="536471"/>
                </a:lnTo>
                <a:lnTo>
                  <a:pt x="2889606" y="531961"/>
                </a:lnTo>
                <a:cubicBezTo>
                  <a:pt x="2886784" y="532700"/>
                  <a:pt x="2885376" y="533069"/>
                  <a:pt x="2884811" y="534095"/>
                </a:cubicBezTo>
                <a:lnTo>
                  <a:pt x="2884918" y="536471"/>
                </a:lnTo>
                <a:lnTo>
                  <a:pt x="2876298" y="544764"/>
                </a:lnTo>
                <a:lnTo>
                  <a:pt x="2869404" y="548371"/>
                </a:lnTo>
                <a:cubicBezTo>
                  <a:pt x="2865383" y="551474"/>
                  <a:pt x="2862888" y="554175"/>
                  <a:pt x="2862888" y="554175"/>
                </a:cubicBezTo>
                <a:lnTo>
                  <a:pt x="2863035" y="559625"/>
                </a:lnTo>
                <a:lnTo>
                  <a:pt x="2899205" y="546796"/>
                </a:lnTo>
                <a:cubicBezTo>
                  <a:pt x="2913621" y="542757"/>
                  <a:pt x="2929779" y="538480"/>
                  <a:pt x="2947587" y="531913"/>
                </a:cubicBezTo>
                <a:cubicBezTo>
                  <a:pt x="2989805" y="509610"/>
                  <a:pt x="3002950" y="489910"/>
                  <a:pt x="3032324" y="494150"/>
                </a:cubicBezTo>
                <a:lnTo>
                  <a:pt x="3038808" y="497842"/>
                </a:lnTo>
                <a:lnTo>
                  <a:pt x="3096425" y="453275"/>
                </a:lnTo>
                <a:lnTo>
                  <a:pt x="3111123" y="450061"/>
                </a:lnTo>
                <a:lnTo>
                  <a:pt x="3145058" y="440481"/>
                </a:lnTo>
                <a:lnTo>
                  <a:pt x="3094647" y="485212"/>
                </a:lnTo>
                <a:cubicBezTo>
                  <a:pt x="3082901" y="488292"/>
                  <a:pt x="3072889" y="492964"/>
                  <a:pt x="3065388" y="498734"/>
                </a:cubicBezTo>
                <a:lnTo>
                  <a:pt x="3055210" y="513145"/>
                </a:lnTo>
                <a:lnTo>
                  <a:pt x="3057396" y="515851"/>
                </a:lnTo>
                <a:lnTo>
                  <a:pt x="3075940" y="506934"/>
                </a:lnTo>
                <a:cubicBezTo>
                  <a:pt x="3083348" y="501335"/>
                  <a:pt x="3089747" y="494100"/>
                  <a:pt x="3094647" y="485212"/>
                </a:cubicBezTo>
                <a:lnTo>
                  <a:pt x="3149178" y="449688"/>
                </a:lnTo>
                <a:lnTo>
                  <a:pt x="3154938" y="464366"/>
                </a:lnTo>
                <a:cubicBezTo>
                  <a:pt x="3149237" y="464035"/>
                  <a:pt x="3144351" y="463751"/>
                  <a:pt x="3144351" y="463751"/>
                </a:cubicBezTo>
                <a:cubicBezTo>
                  <a:pt x="3154203" y="477069"/>
                  <a:pt x="3154542" y="471204"/>
                  <a:pt x="3154938" y="464366"/>
                </a:cubicBezTo>
                <a:lnTo>
                  <a:pt x="3176157" y="456624"/>
                </a:lnTo>
                <a:lnTo>
                  <a:pt x="3130839" y="494564"/>
                </a:lnTo>
                <a:lnTo>
                  <a:pt x="3155740" y="479842"/>
                </a:lnTo>
                <a:cubicBezTo>
                  <a:pt x="3190104" y="458098"/>
                  <a:pt x="3225238" y="434011"/>
                  <a:pt x="3246317" y="422176"/>
                </a:cubicBezTo>
                <a:lnTo>
                  <a:pt x="3314327" y="383378"/>
                </a:lnTo>
                <a:lnTo>
                  <a:pt x="3323733" y="383744"/>
                </a:lnTo>
                <a:lnTo>
                  <a:pt x="3350789" y="382335"/>
                </a:lnTo>
                <a:lnTo>
                  <a:pt x="3329352" y="395491"/>
                </a:lnTo>
                <a:cubicBezTo>
                  <a:pt x="3226274" y="457623"/>
                  <a:pt x="3120493" y="521328"/>
                  <a:pt x="3007456" y="592569"/>
                </a:cubicBezTo>
                <a:lnTo>
                  <a:pt x="3003619" y="594799"/>
                </a:lnTo>
                <a:lnTo>
                  <a:pt x="3015221" y="590605"/>
                </a:lnTo>
                <a:lnTo>
                  <a:pt x="3016523" y="590271"/>
                </a:lnTo>
                <a:lnTo>
                  <a:pt x="2998812" y="605100"/>
                </a:lnTo>
                <a:cubicBezTo>
                  <a:pt x="2923448" y="673994"/>
                  <a:pt x="2837874" y="721219"/>
                  <a:pt x="2757876" y="782117"/>
                </a:cubicBezTo>
                <a:lnTo>
                  <a:pt x="2715023" y="819007"/>
                </a:lnTo>
                <a:lnTo>
                  <a:pt x="2741336" y="814304"/>
                </a:lnTo>
                <a:lnTo>
                  <a:pt x="2746197" y="811684"/>
                </a:lnTo>
                <a:cubicBezTo>
                  <a:pt x="2799796" y="782273"/>
                  <a:pt x="2903154" y="723202"/>
                  <a:pt x="2919420" y="714780"/>
                </a:cubicBezTo>
                <a:cubicBezTo>
                  <a:pt x="2975565" y="690571"/>
                  <a:pt x="3025846" y="665787"/>
                  <a:pt x="3068426" y="651697"/>
                </a:cubicBezTo>
                <a:cubicBezTo>
                  <a:pt x="3075389" y="650745"/>
                  <a:pt x="3097798" y="655940"/>
                  <a:pt x="3104761" y="654984"/>
                </a:cubicBezTo>
                <a:cubicBezTo>
                  <a:pt x="3169390" y="637879"/>
                  <a:pt x="3251544" y="541259"/>
                  <a:pt x="3259648" y="566313"/>
                </a:cubicBezTo>
                <a:cubicBezTo>
                  <a:pt x="3259648" y="566313"/>
                  <a:pt x="3239480" y="585598"/>
                  <a:pt x="3226275" y="603929"/>
                </a:cubicBezTo>
                <a:lnTo>
                  <a:pt x="3226612" y="599482"/>
                </a:lnTo>
                <a:lnTo>
                  <a:pt x="3232877" y="594764"/>
                </a:lnTo>
                <a:cubicBezTo>
                  <a:pt x="3229395" y="595241"/>
                  <a:pt x="3227655" y="595477"/>
                  <a:pt x="3226830" y="596623"/>
                </a:cubicBezTo>
                <a:lnTo>
                  <a:pt x="3226612" y="599482"/>
                </a:lnTo>
                <a:lnTo>
                  <a:pt x="3215096" y="608160"/>
                </a:lnTo>
                <a:lnTo>
                  <a:pt x="3206321" y="611479"/>
                </a:lnTo>
                <a:cubicBezTo>
                  <a:pt x="3201059" y="614610"/>
                  <a:pt x="3197682" y="617482"/>
                  <a:pt x="3197682" y="617482"/>
                </a:cubicBezTo>
                <a:cubicBezTo>
                  <a:pt x="3197682" y="617482"/>
                  <a:pt x="3198763" y="642118"/>
                  <a:pt x="3184097" y="653766"/>
                </a:cubicBezTo>
                <a:cubicBezTo>
                  <a:pt x="3156165" y="682374"/>
                  <a:pt x="3064466" y="721089"/>
                  <a:pt x="3036174" y="741485"/>
                </a:cubicBezTo>
                <a:cubicBezTo>
                  <a:pt x="3029210" y="742438"/>
                  <a:pt x="3029992" y="760233"/>
                  <a:pt x="3023390" y="769399"/>
                </a:cubicBezTo>
                <a:lnTo>
                  <a:pt x="3016286" y="774862"/>
                </a:lnTo>
                <a:lnTo>
                  <a:pt x="3046917" y="771271"/>
                </a:lnTo>
                <a:lnTo>
                  <a:pt x="3036559" y="774631"/>
                </a:lnTo>
                <a:lnTo>
                  <a:pt x="3007739" y="781435"/>
                </a:lnTo>
                <a:lnTo>
                  <a:pt x="2988096" y="796541"/>
                </a:lnTo>
                <a:cubicBezTo>
                  <a:pt x="2945024" y="822640"/>
                  <a:pt x="2883444" y="846043"/>
                  <a:pt x="2846872" y="870670"/>
                </a:cubicBezTo>
                <a:lnTo>
                  <a:pt x="2839933" y="873830"/>
                </a:lnTo>
                <a:lnTo>
                  <a:pt x="2888124" y="867000"/>
                </a:lnTo>
                <a:lnTo>
                  <a:pt x="3051105" y="784947"/>
                </a:lnTo>
                <a:cubicBezTo>
                  <a:pt x="3125077" y="745454"/>
                  <a:pt x="3198143" y="704428"/>
                  <a:pt x="3270870" y="662372"/>
                </a:cubicBezTo>
                <a:lnTo>
                  <a:pt x="3491822" y="530540"/>
                </a:lnTo>
                <a:lnTo>
                  <a:pt x="3509881" y="528820"/>
                </a:lnTo>
                <a:lnTo>
                  <a:pt x="3551888" y="522269"/>
                </a:lnTo>
                <a:lnTo>
                  <a:pt x="3485070" y="568507"/>
                </a:lnTo>
                <a:cubicBezTo>
                  <a:pt x="3456058" y="572479"/>
                  <a:pt x="3434430" y="585077"/>
                  <a:pt x="3428187" y="602457"/>
                </a:cubicBezTo>
                <a:cubicBezTo>
                  <a:pt x="3450236" y="599438"/>
                  <a:pt x="3470765" y="588366"/>
                  <a:pt x="3485070" y="568507"/>
                </a:cubicBezTo>
                <a:lnTo>
                  <a:pt x="3555485" y="533885"/>
                </a:lnTo>
                <a:lnTo>
                  <a:pt x="3560252" y="552287"/>
                </a:lnTo>
                <a:cubicBezTo>
                  <a:pt x="3553478" y="551068"/>
                  <a:pt x="3547671" y="550019"/>
                  <a:pt x="3547671" y="550019"/>
                </a:cubicBezTo>
                <a:cubicBezTo>
                  <a:pt x="3557533" y="567388"/>
                  <a:pt x="3558787" y="560417"/>
                  <a:pt x="3560252" y="552287"/>
                </a:cubicBezTo>
                <a:lnTo>
                  <a:pt x="3586771" y="546097"/>
                </a:lnTo>
                <a:lnTo>
                  <a:pt x="3522761" y="587722"/>
                </a:lnTo>
                <a:lnTo>
                  <a:pt x="3501044" y="597440"/>
                </a:lnTo>
                <a:cubicBezTo>
                  <a:pt x="3493890" y="600216"/>
                  <a:pt x="3489448" y="601289"/>
                  <a:pt x="3489762" y="599547"/>
                </a:cubicBezTo>
                <a:lnTo>
                  <a:pt x="3495180" y="605660"/>
                </a:lnTo>
                <a:lnTo>
                  <a:pt x="3409536" y="661353"/>
                </a:lnTo>
                <a:lnTo>
                  <a:pt x="3380142" y="669792"/>
                </a:lnTo>
                <a:cubicBezTo>
                  <a:pt x="3361368" y="674823"/>
                  <a:pt x="3339790" y="680152"/>
                  <a:pt x="3312198" y="686273"/>
                </a:cubicBezTo>
                <a:cubicBezTo>
                  <a:pt x="3299326" y="691150"/>
                  <a:pt x="3183144" y="714586"/>
                  <a:pt x="3232809" y="716339"/>
                </a:cubicBezTo>
                <a:cubicBezTo>
                  <a:pt x="3269888" y="715826"/>
                  <a:pt x="3350244" y="685935"/>
                  <a:pt x="3374736" y="683153"/>
                </a:cubicBezTo>
                <a:lnTo>
                  <a:pt x="3376345" y="682939"/>
                </a:lnTo>
                <a:lnTo>
                  <a:pt x="3352996" y="698122"/>
                </a:lnTo>
                <a:cubicBezTo>
                  <a:pt x="3319602" y="721971"/>
                  <a:pt x="3285198" y="742773"/>
                  <a:pt x="3250295" y="762181"/>
                </a:cubicBezTo>
                <a:lnTo>
                  <a:pt x="3247322" y="763747"/>
                </a:lnTo>
                <a:lnTo>
                  <a:pt x="3278092" y="761013"/>
                </a:lnTo>
                <a:cubicBezTo>
                  <a:pt x="3387511" y="754954"/>
                  <a:pt x="3507728" y="732979"/>
                  <a:pt x="3624809" y="722358"/>
                </a:cubicBezTo>
                <a:cubicBezTo>
                  <a:pt x="3687421" y="718999"/>
                  <a:pt x="3749640" y="713686"/>
                  <a:pt x="3809637" y="709148"/>
                </a:cubicBezTo>
                <a:cubicBezTo>
                  <a:pt x="3869637" y="704609"/>
                  <a:pt x="3927416" y="700847"/>
                  <a:pt x="3981149" y="700587"/>
                </a:cubicBezTo>
                <a:cubicBezTo>
                  <a:pt x="3917961" y="710486"/>
                  <a:pt x="3846634" y="716481"/>
                  <a:pt x="3780782" y="719216"/>
                </a:cubicBezTo>
                <a:lnTo>
                  <a:pt x="3713747" y="727760"/>
                </a:lnTo>
                <a:cubicBezTo>
                  <a:pt x="3709517" y="739762"/>
                  <a:pt x="3763412" y="739041"/>
                  <a:pt x="3774599" y="736757"/>
                </a:cubicBezTo>
                <a:cubicBezTo>
                  <a:pt x="3922105" y="730633"/>
                  <a:pt x="4093554" y="700771"/>
                  <a:pt x="4224107" y="708391"/>
                </a:cubicBezTo>
                <a:cubicBezTo>
                  <a:pt x="4097317" y="734274"/>
                  <a:pt x="3938681" y="730247"/>
                  <a:pt x="3808458" y="748693"/>
                </a:cubicBezTo>
                <a:cubicBezTo>
                  <a:pt x="3847732" y="742818"/>
                  <a:pt x="3776080" y="749735"/>
                  <a:pt x="3778418" y="757825"/>
                </a:cubicBezTo>
                <a:cubicBezTo>
                  <a:pt x="3783747" y="772159"/>
                  <a:pt x="3806506" y="754232"/>
                  <a:pt x="3806506" y="754232"/>
                </a:cubicBezTo>
                <a:cubicBezTo>
                  <a:pt x="3885853" y="750029"/>
                  <a:pt x="3962509" y="744874"/>
                  <a:pt x="4037421" y="740664"/>
                </a:cubicBezTo>
                <a:lnTo>
                  <a:pt x="4185666" y="735350"/>
                </a:lnTo>
                <a:lnTo>
                  <a:pt x="4165525" y="742195"/>
                </a:lnTo>
                <a:lnTo>
                  <a:pt x="4164675" y="742586"/>
                </a:lnTo>
                <a:lnTo>
                  <a:pt x="4158167" y="743270"/>
                </a:lnTo>
                <a:cubicBezTo>
                  <a:pt x="4141593" y="743654"/>
                  <a:pt x="4056091" y="745689"/>
                  <a:pt x="4054139" y="751228"/>
                </a:cubicBezTo>
                <a:cubicBezTo>
                  <a:pt x="4047954" y="768770"/>
                  <a:pt x="4135410" y="761197"/>
                  <a:pt x="4126175" y="757942"/>
                </a:cubicBezTo>
                <a:lnTo>
                  <a:pt x="4133603" y="757220"/>
                </a:lnTo>
                <a:lnTo>
                  <a:pt x="4128972" y="767205"/>
                </a:lnTo>
                <a:cubicBezTo>
                  <a:pt x="4133164" y="767786"/>
                  <a:pt x="4142281" y="765853"/>
                  <a:pt x="4153612" y="762665"/>
                </a:cubicBezTo>
                <a:lnTo>
                  <a:pt x="4182353" y="753526"/>
                </a:lnTo>
                <a:lnTo>
                  <a:pt x="4203215" y="752922"/>
                </a:lnTo>
                <a:cubicBezTo>
                  <a:pt x="4215113" y="763345"/>
                  <a:pt x="4138076" y="768365"/>
                  <a:pt x="4138076" y="768365"/>
                </a:cubicBezTo>
                <a:cubicBezTo>
                  <a:pt x="3992107" y="775030"/>
                  <a:pt x="3863838" y="787938"/>
                  <a:pt x="3743233" y="796281"/>
                </a:cubicBezTo>
                <a:cubicBezTo>
                  <a:pt x="3732047" y="798564"/>
                  <a:pt x="3591878" y="801048"/>
                  <a:pt x="3590311" y="820219"/>
                </a:cubicBezTo>
                <a:cubicBezTo>
                  <a:pt x="3591022" y="832925"/>
                  <a:pt x="3685820" y="821711"/>
                  <a:pt x="3611827" y="820538"/>
                </a:cubicBezTo>
                <a:cubicBezTo>
                  <a:pt x="3725863" y="816106"/>
                  <a:pt x="3825275" y="806520"/>
                  <a:pt x="3935017" y="799536"/>
                </a:cubicBezTo>
                <a:cubicBezTo>
                  <a:pt x="3939636" y="801165"/>
                  <a:pt x="4048666" y="781478"/>
                  <a:pt x="4056717" y="790542"/>
                </a:cubicBezTo>
                <a:cubicBezTo>
                  <a:pt x="4059768" y="811340"/>
                  <a:pt x="3986633" y="805278"/>
                  <a:pt x="3986633" y="805278"/>
                </a:cubicBezTo>
                <a:cubicBezTo>
                  <a:pt x="3842561" y="818842"/>
                  <a:pt x="3763570" y="829398"/>
                  <a:pt x="3626066" y="839050"/>
                </a:cubicBezTo>
                <a:cubicBezTo>
                  <a:pt x="3614879" y="841335"/>
                  <a:pt x="3484272" y="846151"/>
                  <a:pt x="3484656" y="859779"/>
                </a:cubicBezTo>
                <a:cubicBezTo>
                  <a:pt x="3492707" y="868847"/>
                  <a:pt x="3596353" y="847259"/>
                  <a:pt x="3585163" y="849543"/>
                </a:cubicBezTo>
                <a:cubicBezTo>
                  <a:pt x="3622161" y="850129"/>
                  <a:pt x="3645304" y="845833"/>
                  <a:pt x="3688012" y="847395"/>
                </a:cubicBezTo>
                <a:cubicBezTo>
                  <a:pt x="3628258" y="864734"/>
                  <a:pt x="3566312" y="856390"/>
                  <a:pt x="3508513" y="868190"/>
                </a:cubicBezTo>
                <a:cubicBezTo>
                  <a:pt x="3492707" y="868847"/>
                  <a:pt x="3476518" y="882861"/>
                  <a:pt x="3453375" y="887158"/>
                </a:cubicBezTo>
                <a:cubicBezTo>
                  <a:pt x="3394392" y="904769"/>
                  <a:pt x="3307348" y="906259"/>
                  <a:pt x="3249549" y="918061"/>
                </a:cubicBezTo>
                <a:cubicBezTo>
                  <a:pt x="3268076" y="912136"/>
                  <a:pt x="3221462" y="921652"/>
                  <a:pt x="3219509" y="927190"/>
                </a:cubicBezTo>
                <a:cubicBezTo>
                  <a:pt x="3217963" y="931576"/>
                  <a:pt x="3220270" y="933623"/>
                  <a:pt x="3224672" y="934250"/>
                </a:cubicBezTo>
                <a:lnTo>
                  <a:pt x="3241376" y="932883"/>
                </a:lnTo>
                <a:lnTo>
                  <a:pt x="3251329" y="925609"/>
                </a:lnTo>
                <a:lnTo>
                  <a:pt x="3264990" y="920812"/>
                </a:lnTo>
                <a:lnTo>
                  <a:pt x="3281533" y="916294"/>
                </a:lnTo>
                <a:lnTo>
                  <a:pt x="3268281" y="927334"/>
                </a:lnTo>
                <a:lnTo>
                  <a:pt x="3273405" y="926471"/>
                </a:lnTo>
                <a:cubicBezTo>
                  <a:pt x="3424820" y="909266"/>
                  <a:pt x="3570845" y="890165"/>
                  <a:pt x="3711012" y="887680"/>
                </a:cubicBezTo>
                <a:cubicBezTo>
                  <a:pt x="3577329" y="918398"/>
                  <a:pt x="3476048" y="901378"/>
                  <a:pt x="3346213" y="933453"/>
                </a:cubicBezTo>
                <a:cubicBezTo>
                  <a:pt x="3348490" y="926991"/>
                  <a:pt x="3261038" y="961552"/>
                  <a:pt x="3305698" y="957575"/>
                </a:cubicBezTo>
                <a:cubicBezTo>
                  <a:pt x="3461729" y="942001"/>
                  <a:pt x="3595799" y="924910"/>
                  <a:pt x="3737917" y="916887"/>
                </a:cubicBezTo>
                <a:cubicBezTo>
                  <a:pt x="3771392" y="915194"/>
                  <a:pt x="3850771" y="918266"/>
                  <a:pt x="3776395" y="930450"/>
                </a:cubicBezTo>
                <a:cubicBezTo>
                  <a:pt x="3686216" y="943293"/>
                  <a:pt x="3588372" y="960698"/>
                  <a:pt x="3488962" y="970284"/>
                </a:cubicBezTo>
                <a:cubicBezTo>
                  <a:pt x="3460874" y="973875"/>
                  <a:pt x="3358737" y="988729"/>
                  <a:pt x="3440393" y="985340"/>
                </a:cubicBezTo>
                <a:cubicBezTo>
                  <a:pt x="3517433" y="980322"/>
                  <a:pt x="3601122" y="971160"/>
                  <a:pt x="3682701" y="962163"/>
                </a:cubicBezTo>
                <a:lnTo>
                  <a:pt x="3780261" y="951701"/>
                </a:lnTo>
                <a:lnTo>
                  <a:pt x="3740387" y="972227"/>
                </a:lnTo>
                <a:cubicBezTo>
                  <a:pt x="3692753" y="1012933"/>
                  <a:pt x="3763078" y="986368"/>
                  <a:pt x="3807356" y="965951"/>
                </a:cubicBezTo>
                <a:lnTo>
                  <a:pt x="3867906" y="943752"/>
                </a:lnTo>
                <a:lnTo>
                  <a:pt x="3912333" y="939968"/>
                </a:lnTo>
                <a:lnTo>
                  <a:pt x="3917688" y="939491"/>
                </a:lnTo>
                <a:lnTo>
                  <a:pt x="3893990" y="949832"/>
                </a:lnTo>
                <a:cubicBezTo>
                  <a:pt x="3862143" y="963903"/>
                  <a:pt x="3830379" y="977270"/>
                  <a:pt x="3799014" y="987251"/>
                </a:cubicBezTo>
                <a:cubicBezTo>
                  <a:pt x="3729660" y="1013843"/>
                  <a:pt x="3642779" y="1032077"/>
                  <a:pt x="3572630" y="1065439"/>
                </a:cubicBezTo>
                <a:cubicBezTo>
                  <a:pt x="3495683" y="1098636"/>
                  <a:pt x="3602738" y="1066181"/>
                  <a:pt x="3646090" y="1053667"/>
                </a:cubicBezTo>
                <a:cubicBezTo>
                  <a:pt x="3689441" y="1041150"/>
                  <a:pt x="3739725" y="1027672"/>
                  <a:pt x="3753146" y="1021212"/>
                </a:cubicBezTo>
                <a:cubicBezTo>
                  <a:pt x="3764800" y="1021499"/>
                  <a:pt x="3789081" y="1022097"/>
                  <a:pt x="3794909" y="1022239"/>
                </a:cubicBezTo>
                <a:cubicBezTo>
                  <a:pt x="3813185" y="1015898"/>
                  <a:pt x="3820778" y="1009293"/>
                  <a:pt x="3833360" y="1001679"/>
                </a:cubicBezTo>
                <a:cubicBezTo>
                  <a:pt x="3839187" y="1001823"/>
                  <a:pt x="3856716" y="1010178"/>
                  <a:pt x="3876096" y="1002733"/>
                </a:cubicBezTo>
                <a:cubicBezTo>
                  <a:pt x="3894373" y="996391"/>
                  <a:pt x="3939446" y="969202"/>
                  <a:pt x="3977147" y="963339"/>
                </a:cubicBezTo>
                <a:cubicBezTo>
                  <a:pt x="4038952" y="951277"/>
                  <a:pt x="3949556" y="990958"/>
                  <a:pt x="3930309" y="997276"/>
                </a:cubicBezTo>
                <a:cubicBezTo>
                  <a:pt x="3904305" y="1011350"/>
                  <a:pt x="3874372" y="1017406"/>
                  <a:pt x="3860954" y="1023867"/>
                </a:cubicBezTo>
                <a:cubicBezTo>
                  <a:pt x="3854331" y="1030493"/>
                  <a:pt x="3852611" y="1045166"/>
                  <a:pt x="3840162" y="1051650"/>
                </a:cubicBezTo>
                <a:cubicBezTo>
                  <a:pt x="3822967" y="1065377"/>
                  <a:pt x="3788278" y="1076692"/>
                  <a:pt x="3750046" y="1087069"/>
                </a:cubicBezTo>
                <a:lnTo>
                  <a:pt x="3639065" y="1116766"/>
                </a:lnTo>
                <a:lnTo>
                  <a:pt x="3641405" y="1115853"/>
                </a:lnTo>
                <a:lnTo>
                  <a:pt x="3647059" y="1113743"/>
                </a:lnTo>
                <a:cubicBezTo>
                  <a:pt x="3648094" y="1113336"/>
                  <a:pt x="3647517" y="1113515"/>
                  <a:pt x="3645783" y="1114145"/>
                </a:cubicBezTo>
                <a:lnTo>
                  <a:pt x="3641405" y="1115853"/>
                </a:lnTo>
                <a:lnTo>
                  <a:pt x="3638675" y="1116871"/>
                </a:lnTo>
                <a:lnTo>
                  <a:pt x="3639065" y="1116766"/>
                </a:lnTo>
                <a:lnTo>
                  <a:pt x="3637031" y="1117559"/>
                </a:lnTo>
                <a:lnTo>
                  <a:pt x="3594948" y="1144784"/>
                </a:lnTo>
                <a:lnTo>
                  <a:pt x="3601310" y="1145557"/>
                </a:lnTo>
                <a:cubicBezTo>
                  <a:pt x="3623051" y="1140044"/>
                  <a:pt x="3662956" y="1117469"/>
                  <a:pt x="3662956" y="1117469"/>
                </a:cubicBezTo>
                <a:cubicBezTo>
                  <a:pt x="3750766" y="1091332"/>
                  <a:pt x="3820119" y="1064742"/>
                  <a:pt x="3901127" y="1038438"/>
                </a:cubicBezTo>
                <a:cubicBezTo>
                  <a:pt x="3920376" y="1032118"/>
                  <a:pt x="3944657" y="1032716"/>
                  <a:pt x="3975559" y="1026687"/>
                </a:cubicBezTo>
                <a:cubicBezTo>
                  <a:pt x="4013084" y="1014028"/>
                  <a:pt x="4026460" y="999643"/>
                  <a:pt x="4049948" y="1007011"/>
                </a:cubicBezTo>
                <a:cubicBezTo>
                  <a:pt x="4058709" y="1011189"/>
                  <a:pt x="4062496" y="1018357"/>
                  <a:pt x="4065548" y="1024516"/>
                </a:cubicBezTo>
                <a:lnTo>
                  <a:pt x="4069474" y="1028532"/>
                </a:lnTo>
                <a:lnTo>
                  <a:pt x="4082629" y="1024757"/>
                </a:lnTo>
                <a:lnTo>
                  <a:pt x="4170173" y="1004076"/>
                </a:lnTo>
                <a:lnTo>
                  <a:pt x="4198369" y="991689"/>
                </a:lnTo>
                <a:cubicBezTo>
                  <a:pt x="4212590" y="985406"/>
                  <a:pt x="4225288" y="979918"/>
                  <a:pt x="4234702" y="976471"/>
                </a:cubicBezTo>
                <a:lnTo>
                  <a:pt x="4295531" y="953727"/>
                </a:lnTo>
                <a:lnTo>
                  <a:pt x="4303183" y="955275"/>
                </a:lnTo>
                <a:lnTo>
                  <a:pt x="4325521" y="957710"/>
                </a:lnTo>
                <a:lnTo>
                  <a:pt x="4306225" y="965638"/>
                </a:lnTo>
                <a:lnTo>
                  <a:pt x="4268571" y="980832"/>
                </a:lnTo>
                <a:lnTo>
                  <a:pt x="4300053" y="973395"/>
                </a:lnTo>
                <a:cubicBezTo>
                  <a:pt x="4370585" y="956422"/>
                  <a:pt x="4438624" y="940801"/>
                  <a:pt x="4502524" y="930131"/>
                </a:cubicBezTo>
                <a:cubicBezTo>
                  <a:pt x="4429231" y="954098"/>
                  <a:pt x="4345497" y="974987"/>
                  <a:pt x="4267652" y="990942"/>
                </a:cubicBezTo>
                <a:lnTo>
                  <a:pt x="4189520" y="1014038"/>
                </a:lnTo>
                <a:cubicBezTo>
                  <a:pt x="4186800" y="1029137"/>
                  <a:pt x="4250802" y="1017884"/>
                  <a:pt x="4263676" y="1013009"/>
                </a:cubicBezTo>
                <a:cubicBezTo>
                  <a:pt x="4438048" y="977275"/>
                  <a:pt x="4636339" y="908674"/>
                  <a:pt x="4793181" y="892566"/>
                </a:cubicBezTo>
                <a:cubicBezTo>
                  <a:pt x="4647276" y="947822"/>
                  <a:pt x="4457701" y="973621"/>
                  <a:pt x="4306275" y="1020686"/>
                </a:cubicBezTo>
                <a:cubicBezTo>
                  <a:pt x="4351883" y="1006121"/>
                  <a:pt x="4267941" y="1028169"/>
                  <a:pt x="4272284" y="1037347"/>
                </a:cubicBezTo>
                <a:cubicBezTo>
                  <a:pt x="4281392" y="1053379"/>
                  <a:pt x="4305019" y="1027654"/>
                  <a:pt x="4305019" y="1027654"/>
                </a:cubicBezTo>
                <a:cubicBezTo>
                  <a:pt x="4398642" y="1007350"/>
                  <a:pt x="4488877" y="986433"/>
                  <a:pt x="4577223" y="966978"/>
                </a:cubicBezTo>
                <a:lnTo>
                  <a:pt x="4752632" y="932065"/>
                </a:lnTo>
                <a:lnTo>
                  <a:pt x="4729981" y="944095"/>
                </a:lnTo>
                <a:lnTo>
                  <a:pt x="4729044" y="944725"/>
                </a:lnTo>
                <a:lnTo>
                  <a:pt x="4721431" y="946793"/>
                </a:lnTo>
                <a:cubicBezTo>
                  <a:pt x="4701781" y="950448"/>
                  <a:pt x="4600412" y="969357"/>
                  <a:pt x="4599158" y="976326"/>
                </a:cubicBezTo>
                <a:cubicBezTo>
                  <a:pt x="4595179" y="998395"/>
                  <a:pt x="4697804" y="972518"/>
                  <a:pt x="4686186" y="970424"/>
                </a:cubicBezTo>
                <a:lnTo>
                  <a:pt x="4694886" y="968134"/>
                </a:lnTo>
                <a:lnTo>
                  <a:pt x="4691300" y="980911"/>
                </a:lnTo>
                <a:cubicBezTo>
                  <a:pt x="4696402" y="980793"/>
                  <a:pt x="4706880" y="976734"/>
                  <a:pt x="4719752" y="970755"/>
                </a:cubicBezTo>
                <a:lnTo>
                  <a:pt x="4752194" y="954335"/>
                </a:lnTo>
                <a:lnTo>
                  <a:pt x="4776905" y="949594"/>
                </a:lnTo>
                <a:cubicBezTo>
                  <a:pt x="4793076" y="959704"/>
                  <a:pt x="4702358" y="980534"/>
                  <a:pt x="4702358" y="980534"/>
                </a:cubicBezTo>
                <a:cubicBezTo>
                  <a:pt x="4529922" y="1016616"/>
                  <a:pt x="4379752" y="1056714"/>
                  <a:pt x="4237824" y="1089900"/>
                </a:cubicBezTo>
                <a:cubicBezTo>
                  <a:pt x="4236216" y="1090510"/>
                  <a:pt x="4232209" y="1091511"/>
                  <a:pt x="4226432" y="1092843"/>
                </a:cubicBezTo>
                <a:lnTo>
                  <a:pt x="4223454" y="1093509"/>
                </a:lnTo>
                <a:lnTo>
                  <a:pt x="4226494" y="1096249"/>
                </a:lnTo>
                <a:cubicBezTo>
                  <a:pt x="4226494" y="1096249"/>
                  <a:pt x="4221726" y="1099528"/>
                  <a:pt x="4215303" y="1104463"/>
                </a:cubicBezTo>
                <a:lnTo>
                  <a:pt x="4198215" y="1119153"/>
                </a:lnTo>
                <a:lnTo>
                  <a:pt x="4278507" y="1101278"/>
                </a:lnTo>
                <a:cubicBezTo>
                  <a:pt x="4340639" y="1086541"/>
                  <a:pt x="4402071" y="1071527"/>
                  <a:pt x="4466701" y="1056791"/>
                </a:cubicBezTo>
                <a:cubicBezTo>
                  <a:pt x="4472513" y="1057838"/>
                  <a:pt x="4598478" y="1013382"/>
                  <a:pt x="4609807" y="1022617"/>
                </a:cubicBezTo>
                <a:cubicBezTo>
                  <a:pt x="4617449" y="1046781"/>
                  <a:pt x="4529239" y="1053670"/>
                  <a:pt x="4529239" y="1053670"/>
                </a:cubicBezTo>
                <a:cubicBezTo>
                  <a:pt x="4402602" y="1086614"/>
                  <a:pt x="4319205" y="1110487"/>
                  <a:pt x="4217169" y="1136396"/>
                </a:cubicBezTo>
                <a:lnTo>
                  <a:pt x="4158568" y="1150710"/>
                </a:lnTo>
                <a:lnTo>
                  <a:pt x="4153035" y="1157830"/>
                </a:lnTo>
                <a:lnTo>
                  <a:pt x="4128515" y="1170502"/>
                </a:lnTo>
                <a:lnTo>
                  <a:pt x="4147537" y="1166664"/>
                </a:lnTo>
                <a:cubicBezTo>
                  <a:pt x="4157921" y="1164770"/>
                  <a:pt x="4169176" y="1162976"/>
                  <a:pt x="4181961" y="1161383"/>
                </a:cubicBezTo>
                <a:cubicBezTo>
                  <a:pt x="4148074" y="1177463"/>
                  <a:pt x="4112299" y="1186006"/>
                  <a:pt x="4076680" y="1193678"/>
                </a:cubicBezTo>
                <a:lnTo>
                  <a:pt x="4043606" y="1200964"/>
                </a:lnTo>
                <a:lnTo>
                  <a:pt x="4020288" y="1210026"/>
                </a:lnTo>
                <a:cubicBezTo>
                  <a:pt x="4014460" y="1209881"/>
                  <a:pt x="4012739" y="1224554"/>
                  <a:pt x="4006118" y="1231183"/>
                </a:cubicBezTo>
                <a:cubicBezTo>
                  <a:pt x="3972831" y="1257529"/>
                  <a:pt x="3892441" y="1270265"/>
                  <a:pt x="3848159" y="1290681"/>
                </a:cubicBezTo>
                <a:cubicBezTo>
                  <a:pt x="3825999" y="1296928"/>
                  <a:pt x="3800923" y="1303102"/>
                  <a:pt x="3773569" y="1311059"/>
                </a:cubicBezTo>
                <a:lnTo>
                  <a:pt x="3706340" y="1334730"/>
                </a:lnTo>
                <a:lnTo>
                  <a:pt x="3964391" y="1262785"/>
                </a:lnTo>
                <a:lnTo>
                  <a:pt x="4016242" y="1250907"/>
                </a:lnTo>
                <a:lnTo>
                  <a:pt x="4026747" y="1247590"/>
                </a:lnTo>
                <a:cubicBezTo>
                  <a:pt x="4092551" y="1225069"/>
                  <a:pt x="4157815" y="1201172"/>
                  <a:pt x="4222938" y="1176388"/>
                </a:cubicBezTo>
                <a:lnTo>
                  <a:pt x="4421331" y="1097763"/>
                </a:lnTo>
                <a:lnTo>
                  <a:pt x="4436345" y="1098750"/>
                </a:lnTo>
                <a:lnTo>
                  <a:pt x="4471607" y="1098960"/>
                </a:lnTo>
                <a:lnTo>
                  <a:pt x="4410767" y="1127952"/>
                </a:lnTo>
                <a:cubicBezTo>
                  <a:pt x="4386485" y="1127355"/>
                  <a:pt x="4367106" y="1134800"/>
                  <a:pt x="4359688" y="1148202"/>
                </a:cubicBezTo>
                <a:cubicBezTo>
                  <a:pt x="4378143" y="1148655"/>
                  <a:pt x="4396419" y="1142313"/>
                  <a:pt x="4410767" y="1127952"/>
                </a:cubicBezTo>
                <a:lnTo>
                  <a:pt x="4473010" y="1108946"/>
                </a:lnTo>
                <a:lnTo>
                  <a:pt x="4474473" y="1124646"/>
                </a:lnTo>
                <a:cubicBezTo>
                  <a:pt x="4469088" y="1122748"/>
                  <a:pt x="4464475" y="1121122"/>
                  <a:pt x="4464475" y="1121122"/>
                </a:cubicBezTo>
                <a:cubicBezTo>
                  <a:pt x="4470242" y="1136649"/>
                  <a:pt x="4472194" y="1131109"/>
                  <a:pt x="4474473" y="1124646"/>
                </a:cubicBezTo>
                <a:lnTo>
                  <a:pt x="4497006" y="1123095"/>
                </a:lnTo>
                <a:lnTo>
                  <a:pt x="4439077" y="1148685"/>
                </a:lnTo>
                <a:lnTo>
                  <a:pt x="4420006" y="1153758"/>
                </a:lnTo>
                <a:cubicBezTo>
                  <a:pt x="4413780" y="1155083"/>
                  <a:pt x="4410003" y="1155373"/>
                  <a:pt x="4410491" y="1153989"/>
                </a:cubicBezTo>
                <a:lnTo>
                  <a:pt x="4414114" y="1159711"/>
                </a:lnTo>
                <a:lnTo>
                  <a:pt x="4363175" y="1182213"/>
                </a:lnTo>
                <a:lnTo>
                  <a:pt x="4353000" y="1182259"/>
                </a:lnTo>
                <a:cubicBezTo>
                  <a:pt x="4343332" y="1182787"/>
                  <a:pt x="4337316" y="1183822"/>
                  <a:pt x="4336379" y="1185471"/>
                </a:cubicBezTo>
                <a:cubicBezTo>
                  <a:pt x="4337316" y="1183822"/>
                  <a:pt x="4340070" y="1183752"/>
                  <a:pt x="4343674" y="1184572"/>
                </a:cubicBezTo>
                <a:lnTo>
                  <a:pt x="4351484" y="1187377"/>
                </a:lnTo>
                <a:lnTo>
                  <a:pt x="4336606" y="1193949"/>
                </a:lnTo>
                <a:lnTo>
                  <a:pt x="4311421" y="1196959"/>
                </a:lnTo>
                <a:cubicBezTo>
                  <a:pt x="4303401" y="1197773"/>
                  <a:pt x="4294798" y="1198554"/>
                  <a:pt x="4285274" y="1199303"/>
                </a:cubicBezTo>
                <a:lnTo>
                  <a:pt x="4261456" y="1200909"/>
                </a:lnTo>
                <a:lnTo>
                  <a:pt x="4253604" y="1201439"/>
                </a:lnTo>
                <a:cubicBezTo>
                  <a:pt x="4243816" y="1203438"/>
                  <a:pt x="4167385" y="1206578"/>
                  <a:pt x="4175515" y="1212708"/>
                </a:cubicBezTo>
                <a:lnTo>
                  <a:pt x="4178692" y="1213691"/>
                </a:lnTo>
                <a:lnTo>
                  <a:pt x="4217103" y="1204890"/>
                </a:lnTo>
                <a:lnTo>
                  <a:pt x="4185319" y="1215534"/>
                </a:lnTo>
                <a:lnTo>
                  <a:pt x="4213426" y="1215981"/>
                </a:lnTo>
                <a:cubicBezTo>
                  <a:pt x="4246839" y="1214040"/>
                  <a:pt x="4289905" y="1206452"/>
                  <a:pt x="4305222" y="1207181"/>
                </a:cubicBezTo>
                <a:lnTo>
                  <a:pt x="4306566" y="1207218"/>
                </a:lnTo>
                <a:lnTo>
                  <a:pt x="4285437" y="1216552"/>
                </a:lnTo>
                <a:lnTo>
                  <a:pt x="4233351" y="1238393"/>
                </a:lnTo>
                <a:lnTo>
                  <a:pt x="4202608" y="1236001"/>
                </a:lnTo>
                <a:cubicBezTo>
                  <a:pt x="4187320" y="1236405"/>
                  <a:pt x="4178576" y="1237618"/>
                  <a:pt x="4174963" y="1239315"/>
                </a:cubicBezTo>
                <a:cubicBezTo>
                  <a:pt x="4164125" y="1244406"/>
                  <a:pt x="4199471" y="1253852"/>
                  <a:pt x="4242854" y="1258865"/>
                </a:cubicBezTo>
                <a:lnTo>
                  <a:pt x="4252309" y="1259489"/>
                </a:lnTo>
                <a:lnTo>
                  <a:pt x="4140319" y="1295389"/>
                </a:lnTo>
                <a:cubicBezTo>
                  <a:pt x="4084383" y="1313191"/>
                  <a:pt x="4026994" y="1330732"/>
                  <a:pt x="3968760" y="1346020"/>
                </a:cubicBezTo>
                <a:cubicBezTo>
                  <a:pt x="3964668" y="1347232"/>
                  <a:pt x="3959233" y="1348876"/>
                  <a:pt x="3953043" y="1350787"/>
                </a:cubicBezTo>
                <a:lnTo>
                  <a:pt x="3947152" y="1352640"/>
                </a:lnTo>
                <a:lnTo>
                  <a:pt x="3958286" y="1350468"/>
                </a:lnTo>
                <a:cubicBezTo>
                  <a:pt x="3960753" y="1350446"/>
                  <a:pt x="3961641" y="1351290"/>
                  <a:pt x="3960271" y="1353432"/>
                </a:cubicBezTo>
                <a:lnTo>
                  <a:pt x="3946772" y="1365078"/>
                </a:lnTo>
                <a:lnTo>
                  <a:pt x="4054079" y="1338255"/>
                </a:lnTo>
                <a:cubicBezTo>
                  <a:pt x="4101797" y="1325585"/>
                  <a:pt x="4150095" y="1312215"/>
                  <a:pt x="4197771" y="1298995"/>
                </a:cubicBezTo>
                <a:lnTo>
                  <a:pt x="4306700" y="1269145"/>
                </a:lnTo>
                <a:lnTo>
                  <a:pt x="4308995" y="1269848"/>
                </a:lnTo>
                <a:lnTo>
                  <a:pt x="4268366" y="1299849"/>
                </a:lnTo>
                <a:cubicBezTo>
                  <a:pt x="4231735" y="1343074"/>
                  <a:pt x="4266776" y="1328467"/>
                  <a:pt x="4307157" y="1304608"/>
                </a:cubicBezTo>
                <a:lnTo>
                  <a:pt x="4339509" y="1284120"/>
                </a:lnTo>
                <a:lnTo>
                  <a:pt x="4360885" y="1294636"/>
                </a:lnTo>
                <a:lnTo>
                  <a:pt x="4341038" y="1306424"/>
                </a:lnTo>
                <a:cubicBezTo>
                  <a:pt x="4263626" y="1351447"/>
                  <a:pt x="4163741" y="1389903"/>
                  <a:pt x="4086690" y="1443135"/>
                </a:cubicBezTo>
                <a:cubicBezTo>
                  <a:pt x="4001512" y="1497482"/>
                  <a:pt x="4122663" y="1438212"/>
                  <a:pt x="4171845" y="1414958"/>
                </a:cubicBezTo>
                <a:cubicBezTo>
                  <a:pt x="4221025" y="1391702"/>
                  <a:pt x="4278271" y="1365965"/>
                  <a:pt x="4292997" y="1355688"/>
                </a:cubicBezTo>
                <a:cubicBezTo>
                  <a:pt x="4306924" y="1353782"/>
                  <a:pt x="4335936" y="1349810"/>
                  <a:pt x="4342899" y="1348856"/>
                </a:cubicBezTo>
                <a:cubicBezTo>
                  <a:pt x="4363429" y="1337785"/>
                  <a:pt x="4371191" y="1328461"/>
                  <a:pt x="4384697" y="1316972"/>
                </a:cubicBezTo>
                <a:cubicBezTo>
                  <a:pt x="4388178" y="1316496"/>
                  <a:pt x="4395537" y="1317899"/>
                  <a:pt x="4404728" y="1317846"/>
                </a:cubicBezTo>
                <a:lnTo>
                  <a:pt x="4424991" y="1312714"/>
                </a:lnTo>
                <a:lnTo>
                  <a:pt x="4431089" y="1314355"/>
                </a:lnTo>
                <a:lnTo>
                  <a:pt x="4456927" y="1318955"/>
                </a:lnTo>
                <a:lnTo>
                  <a:pt x="4455458" y="1319855"/>
                </a:lnTo>
                <a:cubicBezTo>
                  <a:pt x="4441474" y="1327105"/>
                  <a:pt x="4429178" y="1332919"/>
                  <a:pt x="4421815" y="1338057"/>
                </a:cubicBezTo>
                <a:cubicBezTo>
                  <a:pt x="4415212" y="1347221"/>
                  <a:pt x="4415995" y="1365015"/>
                  <a:pt x="4402428" y="1375134"/>
                </a:cubicBezTo>
                <a:cubicBezTo>
                  <a:pt x="4384610" y="1394786"/>
                  <a:pt x="4345509" y="1414940"/>
                  <a:pt x="4302010" y="1434665"/>
                </a:cubicBezTo>
                <a:lnTo>
                  <a:pt x="4175652" y="1491411"/>
                </a:lnTo>
                <a:lnTo>
                  <a:pt x="4178264" y="1489871"/>
                </a:lnTo>
                <a:lnTo>
                  <a:pt x="4184585" y="1486270"/>
                </a:lnTo>
                <a:cubicBezTo>
                  <a:pt x="4185738" y="1485586"/>
                  <a:pt x="4185085" y="1485911"/>
                  <a:pt x="4183143" y="1486994"/>
                </a:cubicBezTo>
                <a:lnTo>
                  <a:pt x="4178264" y="1489871"/>
                </a:lnTo>
                <a:lnTo>
                  <a:pt x="4175211" y="1491610"/>
                </a:lnTo>
                <a:lnTo>
                  <a:pt x="4175652" y="1491411"/>
                </a:lnTo>
                <a:lnTo>
                  <a:pt x="4160132" y="1500556"/>
                </a:lnTo>
                <a:cubicBezTo>
                  <a:pt x="4139954" y="1512959"/>
                  <a:pt x="4115575" y="1529377"/>
                  <a:pt x="4119848" y="1533612"/>
                </a:cubicBezTo>
                <a:cubicBezTo>
                  <a:pt x="4127532" y="1549084"/>
                  <a:pt x="4204221" y="1487639"/>
                  <a:pt x="4204221" y="1487639"/>
                </a:cubicBezTo>
                <a:cubicBezTo>
                  <a:pt x="4303687" y="1439599"/>
                  <a:pt x="4381099" y="1394579"/>
                  <a:pt x="4472438" y="1347651"/>
                </a:cubicBezTo>
                <a:cubicBezTo>
                  <a:pt x="4483284" y="1342036"/>
                  <a:pt x="4495960" y="1338236"/>
                  <a:pt x="4510376" y="1334197"/>
                </a:cubicBezTo>
                <a:lnTo>
                  <a:pt x="4522170" y="1330569"/>
                </a:lnTo>
                <a:lnTo>
                  <a:pt x="4578824" y="1340654"/>
                </a:lnTo>
                <a:lnTo>
                  <a:pt x="4662767" y="1352641"/>
                </a:lnTo>
                <a:lnTo>
                  <a:pt x="4622486" y="1377580"/>
                </a:lnTo>
                <a:lnTo>
                  <a:pt x="4511098" y="1366168"/>
                </a:lnTo>
                <a:cubicBezTo>
                  <a:pt x="4508490" y="1355962"/>
                  <a:pt x="4498390" y="1358949"/>
                  <a:pt x="4498390" y="1358949"/>
                </a:cubicBezTo>
                <a:cubicBezTo>
                  <a:pt x="4491506" y="1355037"/>
                  <a:pt x="4486476" y="1352180"/>
                  <a:pt x="4482698" y="1351125"/>
                </a:cubicBezTo>
                <a:cubicBezTo>
                  <a:pt x="4478919" y="1350068"/>
                  <a:pt x="4476393" y="1350815"/>
                  <a:pt x="4474519" y="1354114"/>
                </a:cubicBezTo>
                <a:lnTo>
                  <a:pt x="4482958" y="1363465"/>
                </a:lnTo>
                <a:lnTo>
                  <a:pt x="4486371" y="1363622"/>
                </a:lnTo>
                <a:lnTo>
                  <a:pt x="4485563" y="1364873"/>
                </a:lnTo>
                <a:lnTo>
                  <a:pt x="4498390" y="1358949"/>
                </a:lnTo>
                <a:cubicBezTo>
                  <a:pt x="4499692" y="1364051"/>
                  <a:pt x="4502870" y="1365858"/>
                  <a:pt x="4505722" y="1366386"/>
                </a:cubicBezTo>
                <a:cubicBezTo>
                  <a:pt x="4508572" y="1366914"/>
                  <a:pt x="4511098" y="1366168"/>
                  <a:pt x="4511098" y="1366168"/>
                </a:cubicBezTo>
                <a:lnTo>
                  <a:pt x="4606004" y="1387305"/>
                </a:lnTo>
                <a:lnTo>
                  <a:pt x="4598241" y="1391817"/>
                </a:lnTo>
                <a:cubicBezTo>
                  <a:pt x="4589887" y="1396855"/>
                  <a:pt x="4580084" y="1402887"/>
                  <a:pt x="4569142" y="1409635"/>
                </a:cubicBezTo>
                <a:lnTo>
                  <a:pt x="4565073" y="1412117"/>
                </a:lnTo>
                <a:lnTo>
                  <a:pt x="4498090" y="1403862"/>
                </a:lnTo>
                <a:lnTo>
                  <a:pt x="4558220" y="1416298"/>
                </a:lnTo>
                <a:lnTo>
                  <a:pt x="4492391" y="1456457"/>
                </a:lnTo>
                <a:cubicBezTo>
                  <a:pt x="4486969" y="1459265"/>
                  <a:pt x="4472791" y="1467058"/>
                  <a:pt x="4456006" y="1476563"/>
                </a:cubicBezTo>
                <a:lnTo>
                  <a:pt x="4413873" y="1501165"/>
                </a:lnTo>
                <a:lnTo>
                  <a:pt x="4338388" y="1490552"/>
                </a:lnTo>
                <a:lnTo>
                  <a:pt x="4310015" y="1497455"/>
                </a:lnTo>
                <a:cubicBezTo>
                  <a:pt x="4301437" y="1500333"/>
                  <a:pt x="4296583" y="1503229"/>
                  <a:pt x="4298097" y="1505890"/>
                </a:cubicBezTo>
                <a:cubicBezTo>
                  <a:pt x="4298979" y="1507442"/>
                  <a:pt x="4301772" y="1508703"/>
                  <a:pt x="4306035" y="1509716"/>
                </a:cubicBezTo>
                <a:cubicBezTo>
                  <a:pt x="4310299" y="1510728"/>
                  <a:pt x="4316038" y="1511494"/>
                  <a:pt x="4322817" y="1512053"/>
                </a:cubicBezTo>
                <a:cubicBezTo>
                  <a:pt x="4332986" y="1512887"/>
                  <a:pt x="4345494" y="1513256"/>
                  <a:pt x="4358878" y="1513300"/>
                </a:cubicBezTo>
                <a:lnTo>
                  <a:pt x="4394935" y="1512680"/>
                </a:lnTo>
                <a:lnTo>
                  <a:pt x="4383636" y="1519848"/>
                </a:lnTo>
                <a:cubicBezTo>
                  <a:pt x="4367484" y="1530765"/>
                  <a:pt x="4366225" y="1534487"/>
                  <a:pt x="4400614" y="1519968"/>
                </a:cubicBezTo>
                <a:lnTo>
                  <a:pt x="4421750" y="1511551"/>
                </a:lnTo>
                <a:lnTo>
                  <a:pt x="4428321" y="1511233"/>
                </a:lnTo>
                <a:lnTo>
                  <a:pt x="4424447" y="1514529"/>
                </a:lnTo>
                <a:cubicBezTo>
                  <a:pt x="4406812" y="1526544"/>
                  <a:pt x="4353727" y="1555648"/>
                  <a:pt x="4345248" y="1561971"/>
                </a:cubicBezTo>
                <a:cubicBezTo>
                  <a:pt x="4337485" y="1571296"/>
                  <a:pt x="4318099" y="1608375"/>
                  <a:pt x="4325421" y="1615634"/>
                </a:cubicBezTo>
                <a:cubicBezTo>
                  <a:pt x="4327163" y="1615396"/>
                  <a:pt x="4339501" y="1608888"/>
                  <a:pt x="4357368" y="1599084"/>
                </a:cubicBezTo>
                <a:lnTo>
                  <a:pt x="4397788" y="1576537"/>
                </a:lnTo>
                <a:lnTo>
                  <a:pt x="4400385" y="1578001"/>
                </a:lnTo>
                <a:cubicBezTo>
                  <a:pt x="4404038" y="1579334"/>
                  <a:pt x="4407254" y="1580129"/>
                  <a:pt x="4407254" y="1580129"/>
                </a:cubicBezTo>
                <a:cubicBezTo>
                  <a:pt x="4442026" y="1588726"/>
                  <a:pt x="4529090" y="1573675"/>
                  <a:pt x="4545781" y="1577802"/>
                </a:cubicBezTo>
                <a:cubicBezTo>
                  <a:pt x="4545781" y="1577802"/>
                  <a:pt x="4546720" y="1582607"/>
                  <a:pt x="4548303" y="1589857"/>
                </a:cubicBezTo>
                <a:lnTo>
                  <a:pt x="4552797" y="1608669"/>
                </a:lnTo>
                <a:lnTo>
                  <a:pt x="4551637" y="1609287"/>
                </a:lnTo>
                <a:lnTo>
                  <a:pt x="4542708" y="1613622"/>
                </a:lnTo>
                <a:lnTo>
                  <a:pt x="4541996" y="1613445"/>
                </a:lnTo>
                <a:cubicBezTo>
                  <a:pt x="4538693" y="1612629"/>
                  <a:pt x="4536608" y="1612113"/>
                  <a:pt x="4536608" y="1612113"/>
                </a:cubicBezTo>
                <a:lnTo>
                  <a:pt x="4538879" y="1615481"/>
                </a:lnTo>
                <a:lnTo>
                  <a:pt x="4501339" y="1633707"/>
                </a:lnTo>
                <a:cubicBezTo>
                  <a:pt x="4485202" y="1641789"/>
                  <a:pt x="4470233" y="1649862"/>
                  <a:pt x="4458041" y="1658071"/>
                </a:cubicBezTo>
                <a:cubicBezTo>
                  <a:pt x="4432871" y="1669779"/>
                  <a:pt x="4404219" y="1681962"/>
                  <a:pt x="4373198" y="1696707"/>
                </a:cubicBezTo>
                <a:lnTo>
                  <a:pt x="4295343" y="1739156"/>
                </a:lnTo>
                <a:lnTo>
                  <a:pt x="4285735" y="1740666"/>
                </a:lnTo>
                <a:cubicBezTo>
                  <a:pt x="4258192" y="1744547"/>
                  <a:pt x="4226567" y="1748443"/>
                  <a:pt x="4186173" y="1752552"/>
                </a:cubicBezTo>
                <a:cubicBezTo>
                  <a:pt x="4171934" y="1755892"/>
                  <a:pt x="4072794" y="1764811"/>
                  <a:pt x="4054420" y="1772698"/>
                </a:cubicBezTo>
                <a:lnTo>
                  <a:pt x="4065457" y="1778186"/>
                </a:lnTo>
                <a:lnTo>
                  <a:pt x="4071208" y="1779919"/>
                </a:lnTo>
                <a:lnTo>
                  <a:pt x="4119247" y="1778157"/>
                </a:lnTo>
                <a:cubicBezTo>
                  <a:pt x="4176916" y="1772269"/>
                  <a:pt x="4250238" y="1756963"/>
                  <a:pt x="4276994" y="1756722"/>
                </a:cubicBezTo>
                <a:lnTo>
                  <a:pt x="4413454" y="1753197"/>
                </a:lnTo>
                <a:lnTo>
                  <a:pt x="4302651" y="1738744"/>
                </a:lnTo>
                <a:lnTo>
                  <a:pt x="4382761" y="1716385"/>
                </a:lnTo>
                <a:lnTo>
                  <a:pt x="4400494" y="1706009"/>
                </a:lnTo>
                <a:cubicBezTo>
                  <a:pt x="4416675" y="1696436"/>
                  <a:pt x="4429910" y="1688772"/>
                  <a:pt x="4437074" y="1685726"/>
                </a:cubicBezTo>
                <a:lnTo>
                  <a:pt x="4457206" y="1675590"/>
                </a:lnTo>
                <a:lnTo>
                  <a:pt x="4460542" y="1679345"/>
                </a:lnTo>
                <a:cubicBezTo>
                  <a:pt x="4480859" y="1684726"/>
                  <a:pt x="4525548" y="1671486"/>
                  <a:pt x="4567872" y="1667092"/>
                </a:cubicBezTo>
                <a:cubicBezTo>
                  <a:pt x="4604938" y="1667112"/>
                  <a:pt x="4762831" y="1658906"/>
                  <a:pt x="4674483" y="1684307"/>
                </a:cubicBezTo>
                <a:cubicBezTo>
                  <a:pt x="4635124" y="1692864"/>
                  <a:pt x="4597675" y="1694274"/>
                  <a:pt x="4549973" y="1700767"/>
                </a:cubicBezTo>
                <a:cubicBezTo>
                  <a:pt x="4504735" y="1706348"/>
                  <a:pt x="4469479" y="1711346"/>
                  <a:pt x="4439514" y="1715965"/>
                </a:cubicBezTo>
                <a:lnTo>
                  <a:pt x="4369835" y="1727385"/>
                </a:lnTo>
                <a:lnTo>
                  <a:pt x="4391258" y="1730009"/>
                </a:lnTo>
                <a:lnTo>
                  <a:pt x="4545829" y="1754986"/>
                </a:lnTo>
                <a:lnTo>
                  <a:pt x="4626649" y="1757829"/>
                </a:lnTo>
                <a:cubicBezTo>
                  <a:pt x="4677571" y="1755942"/>
                  <a:pt x="4655707" y="1760062"/>
                  <a:pt x="4621587" y="1767056"/>
                </a:cubicBezTo>
                <a:lnTo>
                  <a:pt x="4621152" y="1767157"/>
                </a:lnTo>
                <a:lnTo>
                  <a:pt x="4627824" y="1768236"/>
                </a:lnTo>
                <a:lnTo>
                  <a:pt x="4731554" y="1781634"/>
                </a:lnTo>
                <a:lnTo>
                  <a:pt x="4706960" y="1791212"/>
                </a:lnTo>
                <a:lnTo>
                  <a:pt x="4585279" y="1775482"/>
                </a:lnTo>
                <a:lnTo>
                  <a:pt x="4568774" y="1779310"/>
                </a:lnTo>
                <a:cubicBezTo>
                  <a:pt x="4553148" y="1783854"/>
                  <a:pt x="4542021" y="1788723"/>
                  <a:pt x="4542959" y="1793529"/>
                </a:cubicBezTo>
                <a:cubicBezTo>
                  <a:pt x="4540475" y="1802821"/>
                  <a:pt x="4617110" y="1800432"/>
                  <a:pt x="4681771" y="1799846"/>
                </a:cubicBezTo>
                <a:lnTo>
                  <a:pt x="4701872" y="1799895"/>
                </a:lnTo>
                <a:lnTo>
                  <a:pt x="4703773" y="1802342"/>
                </a:lnTo>
                <a:cubicBezTo>
                  <a:pt x="4704356" y="1800536"/>
                  <a:pt x="4698823" y="1800827"/>
                  <a:pt x="4689791" y="1802421"/>
                </a:cubicBezTo>
                <a:lnTo>
                  <a:pt x="4662225" y="1808635"/>
                </a:lnTo>
                <a:lnTo>
                  <a:pt x="4579491" y="1840859"/>
                </a:lnTo>
                <a:lnTo>
                  <a:pt x="4582958" y="1840700"/>
                </a:lnTo>
                <a:lnTo>
                  <a:pt x="4566182" y="1843849"/>
                </a:lnTo>
                <a:cubicBezTo>
                  <a:pt x="4548161" y="1848252"/>
                  <a:pt x="4536016" y="1852774"/>
                  <a:pt x="4534869" y="1857063"/>
                </a:cubicBezTo>
                <a:cubicBezTo>
                  <a:pt x="4532192" y="1867069"/>
                  <a:pt x="4586511" y="1907936"/>
                  <a:pt x="4578167" y="1905871"/>
                </a:cubicBezTo>
                <a:cubicBezTo>
                  <a:pt x="4586511" y="1907936"/>
                  <a:pt x="4594858" y="1909999"/>
                  <a:pt x="4603202" y="1912062"/>
                </a:cubicBezTo>
                <a:cubicBezTo>
                  <a:pt x="4573197" y="1924456"/>
                  <a:pt x="4450977" y="1932338"/>
                  <a:pt x="4550528" y="1937141"/>
                </a:cubicBezTo>
                <a:cubicBezTo>
                  <a:pt x="4662106" y="1935771"/>
                  <a:pt x="4510787" y="1947126"/>
                  <a:pt x="4454737" y="1951557"/>
                </a:cubicBezTo>
                <a:lnTo>
                  <a:pt x="4441947" y="1952762"/>
                </a:lnTo>
                <a:lnTo>
                  <a:pt x="4791289" y="2002343"/>
                </a:lnTo>
                <a:cubicBezTo>
                  <a:pt x="4821514" y="2010789"/>
                  <a:pt x="4880904" y="2027076"/>
                  <a:pt x="4805981" y="2020869"/>
                </a:cubicBezTo>
                <a:cubicBezTo>
                  <a:pt x="4709307" y="2011034"/>
                  <a:pt x="4615942" y="1992897"/>
                  <a:pt x="4520815" y="1992666"/>
                </a:cubicBezTo>
                <a:cubicBezTo>
                  <a:pt x="4559919" y="2003973"/>
                  <a:pt x="4598553" y="2012104"/>
                  <a:pt x="4636959" y="2018631"/>
                </a:cubicBezTo>
                <a:lnTo>
                  <a:pt x="4723289" y="2030913"/>
                </a:lnTo>
                <a:lnTo>
                  <a:pt x="4737573" y="2030638"/>
                </a:lnTo>
                <a:cubicBezTo>
                  <a:pt x="4774387" y="2030214"/>
                  <a:pt x="4792339" y="2031701"/>
                  <a:pt x="4798524" y="2034303"/>
                </a:cubicBezTo>
                <a:lnTo>
                  <a:pt x="4792571" y="2040690"/>
                </a:lnTo>
                <a:lnTo>
                  <a:pt x="4866648" y="2051086"/>
                </a:lnTo>
                <a:lnTo>
                  <a:pt x="4873636" y="2052606"/>
                </a:lnTo>
                <a:lnTo>
                  <a:pt x="4848179" y="2061783"/>
                </a:lnTo>
                <a:lnTo>
                  <a:pt x="4881294" y="2065492"/>
                </a:lnTo>
                <a:lnTo>
                  <a:pt x="4886264" y="2066454"/>
                </a:lnTo>
                <a:lnTo>
                  <a:pt x="4761439" y="2053595"/>
                </a:lnTo>
                <a:lnTo>
                  <a:pt x="4751186" y="2056935"/>
                </a:lnTo>
                <a:cubicBezTo>
                  <a:pt x="4738677" y="2060821"/>
                  <a:pt x="4728589" y="2064233"/>
                  <a:pt x="4728017" y="2066376"/>
                </a:cubicBezTo>
                <a:cubicBezTo>
                  <a:pt x="4725722" y="2074954"/>
                  <a:pt x="4875271" y="2064684"/>
                  <a:pt x="4910042" y="2073283"/>
                </a:cubicBezTo>
                <a:cubicBezTo>
                  <a:pt x="4859662" y="2089785"/>
                  <a:pt x="4835530" y="2074672"/>
                  <a:pt x="4768840" y="2085617"/>
                </a:cubicBezTo>
                <a:cubicBezTo>
                  <a:pt x="4768840" y="2085617"/>
                  <a:pt x="4629932" y="2089373"/>
                  <a:pt x="4627638" y="2097948"/>
                </a:cubicBezTo>
                <a:lnTo>
                  <a:pt x="4728269" y="2131975"/>
                </a:lnTo>
                <a:cubicBezTo>
                  <a:pt x="4725977" y="2140554"/>
                  <a:pt x="4357517" y="2182041"/>
                  <a:pt x="4532100" y="2177963"/>
                </a:cubicBezTo>
                <a:cubicBezTo>
                  <a:pt x="4635854" y="2167041"/>
                  <a:pt x="4718713" y="2167717"/>
                  <a:pt x="4807243" y="2180461"/>
                </a:cubicBezTo>
                <a:cubicBezTo>
                  <a:pt x="4854862" y="2185377"/>
                  <a:pt x="4891700" y="2171339"/>
                  <a:pt x="4935896" y="2171122"/>
                </a:cubicBezTo>
                <a:lnTo>
                  <a:pt x="4954410" y="2173315"/>
                </a:lnTo>
                <a:lnTo>
                  <a:pt x="4936740" y="2179259"/>
                </a:lnTo>
                <a:lnTo>
                  <a:pt x="4879562" y="2196250"/>
                </a:lnTo>
                <a:lnTo>
                  <a:pt x="4814750" y="2193795"/>
                </a:lnTo>
                <a:cubicBezTo>
                  <a:pt x="4795679" y="2193890"/>
                  <a:pt x="4780930" y="2195673"/>
                  <a:pt x="4774942" y="2201431"/>
                </a:cubicBezTo>
                <a:cubicBezTo>
                  <a:pt x="4765206" y="2199024"/>
                  <a:pt x="4763093" y="2245750"/>
                  <a:pt x="4771438" y="2247812"/>
                </a:cubicBezTo>
                <a:cubicBezTo>
                  <a:pt x="4713094" y="2260819"/>
                  <a:pt x="4654190" y="2237110"/>
                  <a:pt x="4604190" y="2252179"/>
                </a:cubicBezTo>
                <a:cubicBezTo>
                  <a:pt x="4584824" y="2258061"/>
                  <a:pt x="4582530" y="2266639"/>
                  <a:pt x="4569599" y="2281730"/>
                </a:cubicBezTo>
                <a:cubicBezTo>
                  <a:pt x="4525270" y="2308871"/>
                  <a:pt x="4463169" y="2302661"/>
                  <a:pt x="4405346" y="2308175"/>
                </a:cubicBezTo>
                <a:cubicBezTo>
                  <a:pt x="4282225" y="2324981"/>
                  <a:pt x="4173322" y="2316342"/>
                  <a:pt x="4056252" y="2343784"/>
                </a:cubicBezTo>
                <a:cubicBezTo>
                  <a:pt x="4031354" y="2340200"/>
                  <a:pt x="4013810" y="2341569"/>
                  <a:pt x="4003326" y="2344562"/>
                </a:cubicBezTo>
                <a:cubicBezTo>
                  <a:pt x="3992841" y="2347555"/>
                  <a:pt x="3989411" y="2352173"/>
                  <a:pt x="3992744" y="2355086"/>
                </a:cubicBezTo>
                <a:cubicBezTo>
                  <a:pt x="3994965" y="2357029"/>
                  <a:pt x="4000193" y="2358215"/>
                  <a:pt x="4008336" y="2357654"/>
                </a:cubicBezTo>
                <a:cubicBezTo>
                  <a:pt x="4019193" y="2356911"/>
                  <a:pt x="4035235" y="2353066"/>
                  <a:pt x="4056252" y="2343784"/>
                </a:cubicBezTo>
                <a:cubicBezTo>
                  <a:pt x="4192486" y="2350037"/>
                  <a:pt x="4288278" y="2335620"/>
                  <a:pt x="4424891" y="2340443"/>
                </a:cubicBezTo>
                <a:cubicBezTo>
                  <a:pt x="4459663" y="2349040"/>
                  <a:pt x="4526352" y="2338098"/>
                  <a:pt x="4611506" y="2330195"/>
                </a:cubicBezTo>
                <a:cubicBezTo>
                  <a:pt x="4656915" y="2332279"/>
                  <a:pt x="4893906" y="2305528"/>
                  <a:pt x="4753788" y="2347086"/>
                </a:cubicBezTo>
                <a:cubicBezTo>
                  <a:pt x="4725069" y="2349130"/>
                  <a:pt x="4601948" y="2365935"/>
                  <a:pt x="4581573" y="2370041"/>
                </a:cubicBezTo>
                <a:cubicBezTo>
                  <a:pt x="4570935" y="2376554"/>
                  <a:pt x="4565962" y="2395139"/>
                  <a:pt x="4565962" y="2395139"/>
                </a:cubicBezTo>
                <a:cubicBezTo>
                  <a:pt x="4515968" y="2410209"/>
                  <a:pt x="4462210" y="2406063"/>
                  <a:pt x="4416416" y="2405409"/>
                </a:cubicBezTo>
                <a:cubicBezTo>
                  <a:pt x="4377058" y="2413967"/>
                  <a:pt x="4288530" y="2401219"/>
                  <a:pt x="4272922" y="2426318"/>
                </a:cubicBezTo>
                <a:cubicBezTo>
                  <a:pt x="4257313" y="2451417"/>
                  <a:pt x="4341384" y="2414289"/>
                  <a:pt x="4307694" y="2434916"/>
                </a:cubicBezTo>
                <a:cubicBezTo>
                  <a:pt x="4263365" y="2462057"/>
                  <a:pt x="4140244" y="2478861"/>
                  <a:pt x="4289792" y="2468592"/>
                </a:cubicBezTo>
                <a:cubicBezTo>
                  <a:pt x="4399981" y="2466880"/>
                  <a:pt x="4450358" y="2450377"/>
                  <a:pt x="4575954" y="2463145"/>
                </a:cubicBezTo>
                <a:cubicBezTo>
                  <a:pt x="4550686" y="2478616"/>
                  <a:pt x="4449571" y="2490763"/>
                  <a:pt x="4383988" y="2499480"/>
                </a:cubicBezTo>
                <a:lnTo>
                  <a:pt x="4375686" y="2500747"/>
                </a:lnTo>
                <a:lnTo>
                  <a:pt x="4509816" y="2527405"/>
                </a:lnTo>
                <a:lnTo>
                  <a:pt x="4331329" y="2508594"/>
                </a:lnTo>
                <a:lnTo>
                  <a:pt x="4304082" y="2522421"/>
                </a:lnTo>
                <a:cubicBezTo>
                  <a:pt x="4294753" y="2531831"/>
                  <a:pt x="4340853" y="2525798"/>
                  <a:pt x="4375196" y="2526289"/>
                </a:cubicBezTo>
                <a:cubicBezTo>
                  <a:pt x="4187373" y="2574340"/>
                  <a:pt x="3999296" y="2556792"/>
                  <a:pt x="3813765" y="2596266"/>
                </a:cubicBezTo>
                <a:lnTo>
                  <a:pt x="3781827" y="2601639"/>
                </a:lnTo>
                <a:lnTo>
                  <a:pt x="3783753" y="2602121"/>
                </a:lnTo>
                <a:cubicBezTo>
                  <a:pt x="3812917" y="2609963"/>
                  <a:pt x="3915456" y="2614406"/>
                  <a:pt x="3958393" y="2630072"/>
                </a:cubicBezTo>
                <a:cubicBezTo>
                  <a:pt x="4015094" y="2653558"/>
                  <a:pt x="3873365" y="2626850"/>
                  <a:pt x="3856909" y="2626229"/>
                </a:cubicBezTo>
                <a:cubicBezTo>
                  <a:pt x="3823066" y="2620454"/>
                  <a:pt x="3796421" y="2616499"/>
                  <a:pt x="3773108" y="2613459"/>
                </a:cubicBezTo>
                <a:lnTo>
                  <a:pt x="3736424" y="2609274"/>
                </a:lnTo>
                <a:lnTo>
                  <a:pt x="3619274" y="2628977"/>
                </a:lnTo>
                <a:lnTo>
                  <a:pt x="3623505" y="2637609"/>
                </a:lnTo>
                <a:cubicBezTo>
                  <a:pt x="3624443" y="2635959"/>
                  <a:pt x="3618967" y="2635120"/>
                  <a:pt x="3609800" y="2634843"/>
                </a:cubicBezTo>
                <a:lnTo>
                  <a:pt x="3581545" y="2635322"/>
                </a:lnTo>
                <a:lnTo>
                  <a:pt x="3493988" y="2650047"/>
                </a:lnTo>
                <a:lnTo>
                  <a:pt x="3526616" y="2655279"/>
                </a:lnTo>
                <a:lnTo>
                  <a:pt x="3526044" y="2676228"/>
                </a:lnTo>
                <a:lnTo>
                  <a:pt x="3618677" y="2671480"/>
                </a:lnTo>
                <a:lnTo>
                  <a:pt x="3526359" y="2689709"/>
                </a:lnTo>
                <a:lnTo>
                  <a:pt x="3576970" y="2701335"/>
                </a:lnTo>
                <a:lnTo>
                  <a:pt x="3598365" y="2707460"/>
                </a:lnTo>
                <a:lnTo>
                  <a:pt x="3896691" y="2668782"/>
                </a:lnTo>
                <a:cubicBezTo>
                  <a:pt x="4092198" y="2646064"/>
                  <a:pt x="4287904" y="2628154"/>
                  <a:pt x="4487729" y="2621173"/>
                </a:cubicBezTo>
                <a:cubicBezTo>
                  <a:pt x="4524795" y="2621194"/>
                  <a:pt x="4698295" y="2587892"/>
                  <a:pt x="4720134" y="2611580"/>
                </a:cubicBezTo>
                <a:cubicBezTo>
                  <a:pt x="4717460" y="2621588"/>
                  <a:pt x="4697083" y="2625694"/>
                  <a:pt x="4697083" y="2625694"/>
                </a:cubicBezTo>
                <a:lnTo>
                  <a:pt x="4644142" y="2632060"/>
                </a:lnTo>
                <a:lnTo>
                  <a:pt x="4611522" y="2627198"/>
                </a:lnTo>
                <a:lnTo>
                  <a:pt x="4562324" y="2628679"/>
                </a:lnTo>
                <a:lnTo>
                  <a:pt x="4560979" y="2626551"/>
                </a:lnTo>
                <a:cubicBezTo>
                  <a:pt x="4558331" y="2625047"/>
                  <a:pt x="4555540" y="2625642"/>
                  <a:pt x="4553668" y="2628939"/>
                </a:cubicBezTo>
                <a:lnTo>
                  <a:pt x="4562324" y="2628679"/>
                </a:lnTo>
                <a:lnTo>
                  <a:pt x="4567435" y="2636761"/>
                </a:lnTo>
                <a:cubicBezTo>
                  <a:pt x="4492510" y="2630556"/>
                  <a:pt x="4407487" y="2627338"/>
                  <a:pt x="4403739" y="2633933"/>
                </a:cubicBezTo>
                <a:cubicBezTo>
                  <a:pt x="4405612" y="2630636"/>
                  <a:pt x="4414756" y="2633647"/>
                  <a:pt x="4423433" y="2637488"/>
                </a:cubicBezTo>
                <a:lnTo>
                  <a:pt x="4433805" y="2642532"/>
                </a:lnTo>
                <a:lnTo>
                  <a:pt x="4396449" y="2646446"/>
                </a:lnTo>
                <a:cubicBezTo>
                  <a:pt x="4332618" y="2650167"/>
                  <a:pt x="4256650" y="2649385"/>
                  <a:pt x="4217428" y="2667121"/>
                </a:cubicBezTo>
                <a:cubicBezTo>
                  <a:pt x="4206789" y="2673635"/>
                  <a:pt x="4201821" y="2692220"/>
                  <a:pt x="4193474" y="2690156"/>
                </a:cubicBezTo>
                <a:cubicBezTo>
                  <a:pt x="4154115" y="2698713"/>
                  <a:pt x="4035581" y="2698363"/>
                  <a:pt x="3993929" y="2715497"/>
                </a:cubicBezTo>
                <a:cubicBezTo>
                  <a:pt x="3973173" y="2721033"/>
                  <a:pt x="3966292" y="2746765"/>
                  <a:pt x="3966292" y="2746765"/>
                </a:cubicBezTo>
                <a:cubicBezTo>
                  <a:pt x="3966292" y="2746765"/>
                  <a:pt x="3961449" y="2748234"/>
                  <a:pt x="3954347" y="2749147"/>
                </a:cubicBezTo>
                <a:lnTo>
                  <a:pt x="3943132" y="2748718"/>
                </a:lnTo>
                <a:lnTo>
                  <a:pt x="3949322" y="2747237"/>
                </a:lnTo>
                <a:cubicBezTo>
                  <a:pt x="3955410" y="2745694"/>
                  <a:pt x="3957589" y="2744995"/>
                  <a:pt x="3956980" y="2744843"/>
                </a:cubicBezTo>
                <a:cubicBezTo>
                  <a:pt x="3955765" y="2744543"/>
                  <a:pt x="3943395" y="2746439"/>
                  <a:pt x="3928844" y="2748174"/>
                </a:cubicBezTo>
                <a:cubicBezTo>
                  <a:pt x="3907566" y="2761202"/>
                  <a:pt x="3877943" y="2772168"/>
                  <a:pt x="3877943" y="2772168"/>
                </a:cubicBezTo>
                <a:cubicBezTo>
                  <a:pt x="3879026" y="2801392"/>
                  <a:pt x="4005652" y="2738206"/>
                  <a:pt x="4085835" y="2748890"/>
                </a:cubicBezTo>
                <a:cubicBezTo>
                  <a:pt x="4094181" y="2750953"/>
                  <a:pt x="4118313" y="2766065"/>
                  <a:pt x="4126656" y="2768129"/>
                </a:cubicBezTo>
                <a:cubicBezTo>
                  <a:pt x="4180414" y="2772277"/>
                  <a:pt x="4246581" y="2768822"/>
                  <a:pt x="4319321" y="2768521"/>
                </a:cubicBezTo>
                <a:cubicBezTo>
                  <a:pt x="4333682" y="2767498"/>
                  <a:pt x="4400108" y="2760301"/>
                  <a:pt x="4463991" y="2753617"/>
                </a:cubicBezTo>
                <a:lnTo>
                  <a:pt x="4464194" y="2753598"/>
                </a:lnTo>
                <a:lnTo>
                  <a:pt x="4498451" y="2762816"/>
                </a:lnTo>
                <a:lnTo>
                  <a:pt x="4569880" y="2775531"/>
                </a:lnTo>
                <a:lnTo>
                  <a:pt x="4565076" y="2779803"/>
                </a:lnTo>
                <a:cubicBezTo>
                  <a:pt x="4560234" y="2783607"/>
                  <a:pt x="4555818" y="2786610"/>
                  <a:pt x="4552811" y="2788153"/>
                </a:cubicBezTo>
                <a:cubicBezTo>
                  <a:pt x="4533825" y="2792603"/>
                  <a:pt x="4363904" y="2806977"/>
                  <a:pt x="4475099" y="2807040"/>
                </a:cubicBezTo>
                <a:cubicBezTo>
                  <a:pt x="4593634" y="2807390"/>
                  <a:pt x="4377016" y="2830034"/>
                  <a:pt x="4348295" y="2832078"/>
                </a:cubicBezTo>
                <a:cubicBezTo>
                  <a:pt x="4271487" y="2842043"/>
                  <a:pt x="4204799" y="2852987"/>
                  <a:pt x="4177470" y="2855375"/>
                </a:cubicBezTo>
                <a:cubicBezTo>
                  <a:pt x="4023596" y="2879050"/>
                  <a:pt x="3880578" y="2898175"/>
                  <a:pt x="3741197" y="2916863"/>
                </a:cubicBezTo>
                <a:lnTo>
                  <a:pt x="3712135" y="2920994"/>
                </a:lnTo>
                <a:lnTo>
                  <a:pt x="3743804" y="2931360"/>
                </a:lnTo>
                <a:lnTo>
                  <a:pt x="3754531" y="2935844"/>
                </a:lnTo>
                <a:lnTo>
                  <a:pt x="3845768" y="2925766"/>
                </a:lnTo>
                <a:cubicBezTo>
                  <a:pt x="3902200" y="2919906"/>
                  <a:pt x="4039645" y="2888355"/>
                  <a:pt x="4082760" y="2899016"/>
                </a:cubicBezTo>
                <a:cubicBezTo>
                  <a:pt x="4099451" y="2903143"/>
                  <a:pt x="4092571" y="2928876"/>
                  <a:pt x="4116322" y="2945418"/>
                </a:cubicBezTo>
                <a:cubicBezTo>
                  <a:pt x="4148800" y="2962592"/>
                  <a:pt x="4170460" y="2948135"/>
                  <a:pt x="4226510" y="2943704"/>
                </a:cubicBezTo>
                <a:cubicBezTo>
                  <a:pt x="4271922" y="2945790"/>
                  <a:pt x="4306693" y="2954389"/>
                  <a:pt x="4335413" y="2952344"/>
                </a:cubicBezTo>
                <a:lnTo>
                  <a:pt x="4368967" y="2949626"/>
                </a:lnTo>
                <a:lnTo>
                  <a:pt x="4367633" y="2950215"/>
                </a:lnTo>
                <a:cubicBezTo>
                  <a:pt x="4365537" y="2951632"/>
                  <a:pt x="4364702" y="2953020"/>
                  <a:pt x="4365458" y="2954352"/>
                </a:cubicBezTo>
                <a:cubicBezTo>
                  <a:pt x="4367223" y="2957454"/>
                  <a:pt x="4376620" y="2959399"/>
                  <a:pt x="4390177" y="2960512"/>
                </a:cubicBezTo>
                <a:lnTo>
                  <a:pt x="4415524" y="2961388"/>
                </a:lnTo>
                <a:lnTo>
                  <a:pt x="4404799" y="2968740"/>
                </a:lnTo>
                <a:cubicBezTo>
                  <a:pt x="4399856" y="2974756"/>
                  <a:pt x="4395952" y="2981030"/>
                  <a:pt x="4390634" y="2984286"/>
                </a:cubicBezTo>
                <a:cubicBezTo>
                  <a:pt x="4370260" y="2988393"/>
                  <a:pt x="4326238" y="2986652"/>
                  <a:pt x="4286497" y="2996640"/>
                </a:cubicBezTo>
                <a:cubicBezTo>
                  <a:pt x="4257777" y="2998681"/>
                  <a:pt x="4122625" y="3021657"/>
                  <a:pt x="4213447" y="3025824"/>
                </a:cubicBezTo>
                <a:cubicBezTo>
                  <a:pt x="4268595" y="3030317"/>
                  <a:pt x="4337960" y="3009364"/>
                  <a:pt x="4365287" y="3006979"/>
                </a:cubicBezTo>
                <a:cubicBezTo>
                  <a:pt x="4394393" y="3003506"/>
                  <a:pt x="4418142" y="3020047"/>
                  <a:pt x="4426486" y="3022110"/>
                </a:cubicBezTo>
                <a:cubicBezTo>
                  <a:pt x="4445855" y="3016232"/>
                  <a:pt x="4457883" y="3010061"/>
                  <a:pt x="4485213" y="3007674"/>
                </a:cubicBezTo>
                <a:lnTo>
                  <a:pt x="4488475" y="3008481"/>
                </a:lnTo>
                <a:lnTo>
                  <a:pt x="4475630" y="3010460"/>
                </a:lnTo>
                <a:cubicBezTo>
                  <a:pt x="4435215" y="3018846"/>
                  <a:pt x="4474614" y="3028590"/>
                  <a:pt x="4474614" y="3028590"/>
                </a:cubicBezTo>
                <a:cubicBezTo>
                  <a:pt x="4509387" y="3037188"/>
                  <a:pt x="4596450" y="3022135"/>
                  <a:pt x="4613140" y="3026263"/>
                </a:cubicBezTo>
                <a:cubicBezTo>
                  <a:pt x="4613140" y="3026263"/>
                  <a:pt x="4614082" y="3031067"/>
                  <a:pt x="4615664" y="3038318"/>
                </a:cubicBezTo>
                <a:lnTo>
                  <a:pt x="4616537" y="3041976"/>
                </a:lnTo>
                <a:lnTo>
                  <a:pt x="4555211" y="3045175"/>
                </a:lnTo>
                <a:cubicBezTo>
                  <a:pt x="4526914" y="3046848"/>
                  <a:pt x="4499397" y="3048901"/>
                  <a:pt x="4473363" y="3051990"/>
                </a:cubicBezTo>
                <a:cubicBezTo>
                  <a:pt x="4426615" y="3054910"/>
                  <a:pt x="4378720" y="3062118"/>
                  <a:pt x="4330584" y="3070220"/>
                </a:cubicBezTo>
                <a:lnTo>
                  <a:pt x="4294788" y="3076075"/>
                </a:lnTo>
                <a:lnTo>
                  <a:pt x="4302561" y="3077180"/>
                </a:lnTo>
                <a:lnTo>
                  <a:pt x="4367011" y="3086552"/>
                </a:lnTo>
                <a:lnTo>
                  <a:pt x="4457756" y="3077090"/>
                </a:lnTo>
                <a:cubicBezTo>
                  <a:pt x="4524825" y="3064714"/>
                  <a:pt x="4630353" y="3052707"/>
                  <a:pt x="4555010" y="3090468"/>
                </a:cubicBezTo>
                <a:lnTo>
                  <a:pt x="4494247" y="3104401"/>
                </a:lnTo>
                <a:lnTo>
                  <a:pt x="4544546" y="3110699"/>
                </a:lnTo>
                <a:lnTo>
                  <a:pt x="4533191" y="3114014"/>
                </a:lnTo>
                <a:cubicBezTo>
                  <a:pt x="4522635" y="3116571"/>
                  <a:pt x="4516128" y="3117344"/>
                  <a:pt x="4516702" y="3115199"/>
                </a:cubicBezTo>
                <a:cubicBezTo>
                  <a:pt x="4517798" y="3136047"/>
                  <a:pt x="4552181" y="3129117"/>
                  <a:pt x="4593110" y="3121877"/>
                </a:cubicBezTo>
                <a:lnTo>
                  <a:pt x="4611619" y="3119097"/>
                </a:lnTo>
                <a:lnTo>
                  <a:pt x="4636149" y="3122167"/>
                </a:lnTo>
                <a:lnTo>
                  <a:pt x="4732107" y="3134251"/>
                </a:lnTo>
                <a:lnTo>
                  <a:pt x="4682717" y="3141771"/>
                </a:lnTo>
                <a:lnTo>
                  <a:pt x="4644704" y="3146106"/>
                </a:lnTo>
                <a:lnTo>
                  <a:pt x="4496183" y="3133366"/>
                </a:lnTo>
                <a:cubicBezTo>
                  <a:pt x="4414510" y="3127324"/>
                  <a:pt x="4457927" y="3142446"/>
                  <a:pt x="4505144" y="3153999"/>
                </a:cubicBezTo>
                <a:lnTo>
                  <a:pt x="4534724" y="3160354"/>
                </a:lnTo>
                <a:lnTo>
                  <a:pt x="4506874" y="3164424"/>
                </a:lnTo>
                <a:lnTo>
                  <a:pt x="4437196" y="3175845"/>
                </a:lnTo>
                <a:lnTo>
                  <a:pt x="4458619" y="3178469"/>
                </a:lnTo>
                <a:lnTo>
                  <a:pt x="4613190" y="3203445"/>
                </a:lnTo>
                <a:lnTo>
                  <a:pt x="4694009" y="3206290"/>
                </a:lnTo>
                <a:cubicBezTo>
                  <a:pt x="4744931" y="3204401"/>
                  <a:pt x="4723068" y="3208523"/>
                  <a:pt x="4688949" y="3215516"/>
                </a:cubicBezTo>
                <a:lnTo>
                  <a:pt x="4688511" y="3215617"/>
                </a:lnTo>
                <a:lnTo>
                  <a:pt x="4695186" y="3216696"/>
                </a:lnTo>
                <a:cubicBezTo>
                  <a:pt x="4775159" y="3228498"/>
                  <a:pt x="4857604" y="3239340"/>
                  <a:pt x="4946581" y="3249167"/>
                </a:cubicBezTo>
                <a:cubicBezTo>
                  <a:pt x="4948434" y="3250220"/>
                  <a:pt x="4955535" y="3251436"/>
                  <a:pt x="4965028" y="3252876"/>
                </a:cubicBezTo>
                <a:lnTo>
                  <a:pt x="4974900" y="3254393"/>
                </a:lnTo>
                <a:lnTo>
                  <a:pt x="4975724" y="3258985"/>
                </a:lnTo>
                <a:lnTo>
                  <a:pt x="4787119" y="3229799"/>
                </a:lnTo>
                <a:cubicBezTo>
                  <a:pt x="4723045" y="3219729"/>
                  <a:pt x="4656770" y="3211324"/>
                  <a:pt x="4582807" y="3210209"/>
                </a:cubicBezTo>
                <a:lnTo>
                  <a:pt x="4670181" y="3226210"/>
                </a:lnTo>
                <a:lnTo>
                  <a:pt x="4652639" y="3223943"/>
                </a:lnTo>
                <a:lnTo>
                  <a:pt x="4636135" y="3227771"/>
                </a:lnTo>
                <a:cubicBezTo>
                  <a:pt x="4620508" y="3232314"/>
                  <a:pt x="4609381" y="3237184"/>
                  <a:pt x="4610322" y="3241990"/>
                </a:cubicBezTo>
                <a:cubicBezTo>
                  <a:pt x="4607216" y="3253603"/>
                  <a:pt x="4727734" y="3246969"/>
                  <a:pt x="4793958" y="3248416"/>
                </a:cubicBezTo>
                <a:lnTo>
                  <a:pt x="4814862" y="3249763"/>
                </a:lnTo>
                <a:lnTo>
                  <a:pt x="4828164" y="3251701"/>
                </a:lnTo>
                <a:lnTo>
                  <a:pt x="4835984" y="3255716"/>
                </a:lnTo>
                <a:cubicBezTo>
                  <a:pt x="4834848" y="3258142"/>
                  <a:pt x="4828695" y="3261312"/>
                  <a:pt x="4816100" y="3265437"/>
                </a:cubicBezTo>
                <a:cubicBezTo>
                  <a:pt x="4808918" y="3265948"/>
                  <a:pt x="4792249" y="3267636"/>
                  <a:pt x="4771210" y="3270150"/>
                </a:cubicBezTo>
                <a:lnTo>
                  <a:pt x="4710503" y="3278400"/>
                </a:lnTo>
                <a:lnTo>
                  <a:pt x="4675315" y="3273077"/>
                </a:lnTo>
                <a:cubicBezTo>
                  <a:pt x="4653297" y="3270611"/>
                  <a:pt x="4631179" y="3269317"/>
                  <a:pt x="4608986" y="3270162"/>
                </a:cubicBezTo>
                <a:cubicBezTo>
                  <a:pt x="4589923" y="3259332"/>
                  <a:pt x="4582509" y="3255120"/>
                  <a:pt x="4568657" y="3264706"/>
                </a:cubicBezTo>
                <a:cubicBezTo>
                  <a:pt x="4575542" y="3268617"/>
                  <a:pt x="4583099" y="3270728"/>
                  <a:pt x="4590198" y="3271486"/>
                </a:cubicBezTo>
                <a:cubicBezTo>
                  <a:pt x="4597295" y="3272248"/>
                  <a:pt x="4603935" y="3271655"/>
                  <a:pt x="4608986" y="3270162"/>
                </a:cubicBezTo>
                <a:cubicBezTo>
                  <a:pt x="4624255" y="3274110"/>
                  <a:pt x="4637828" y="3277184"/>
                  <a:pt x="4650431" y="3279778"/>
                </a:cubicBezTo>
                <a:lnTo>
                  <a:pt x="4673986" y="3284216"/>
                </a:lnTo>
                <a:lnTo>
                  <a:pt x="4664342" y="3285840"/>
                </a:lnTo>
                <a:lnTo>
                  <a:pt x="4635830" y="3291828"/>
                </a:lnTo>
                <a:lnTo>
                  <a:pt x="4560136" y="3280403"/>
                </a:lnTo>
                <a:cubicBezTo>
                  <a:pt x="4433905" y="3262411"/>
                  <a:pt x="4329844" y="3250468"/>
                  <a:pt x="4172920" y="3228944"/>
                </a:cubicBezTo>
                <a:cubicBezTo>
                  <a:pt x="4172920" y="3228944"/>
                  <a:pt x="4171294" y="3228452"/>
                  <a:pt x="4168453" y="3227648"/>
                </a:cubicBezTo>
                <a:lnTo>
                  <a:pt x="4167265" y="3227327"/>
                </a:lnTo>
                <a:lnTo>
                  <a:pt x="4186609" y="3226617"/>
                </a:lnTo>
                <a:cubicBezTo>
                  <a:pt x="4244276" y="3220730"/>
                  <a:pt x="4317599" y="3205424"/>
                  <a:pt x="4344354" y="3205181"/>
                </a:cubicBezTo>
                <a:lnTo>
                  <a:pt x="4480813" y="3201658"/>
                </a:lnTo>
                <a:lnTo>
                  <a:pt x="4367447" y="3186870"/>
                </a:lnTo>
                <a:lnTo>
                  <a:pt x="4353098" y="3189126"/>
                </a:lnTo>
                <a:cubicBezTo>
                  <a:pt x="4325552" y="3193008"/>
                  <a:pt x="4293928" y="3196903"/>
                  <a:pt x="4253532" y="3201014"/>
                </a:cubicBezTo>
                <a:cubicBezTo>
                  <a:pt x="4242855" y="3203517"/>
                  <a:pt x="4184418" y="3209161"/>
                  <a:pt x="4148115" y="3215154"/>
                </a:cubicBezTo>
                <a:lnTo>
                  <a:pt x="4131361" y="3218973"/>
                </a:lnTo>
                <a:lnTo>
                  <a:pt x="4121020" y="3216731"/>
                </a:lnTo>
                <a:cubicBezTo>
                  <a:pt x="4095123" y="3212381"/>
                  <a:pt x="4069332" y="3211546"/>
                  <a:pt x="4069753" y="3225600"/>
                </a:cubicBezTo>
                <a:cubicBezTo>
                  <a:pt x="4079774" y="3240015"/>
                  <a:pt x="4239721" y="3249443"/>
                  <a:pt x="4246076" y="3253055"/>
                </a:cubicBezTo>
                <a:cubicBezTo>
                  <a:pt x="4325478" y="3266168"/>
                  <a:pt x="4401283" y="3277601"/>
                  <a:pt x="4477806" y="3289624"/>
                </a:cubicBezTo>
                <a:lnTo>
                  <a:pt x="4605479" y="3311314"/>
                </a:lnTo>
                <a:lnTo>
                  <a:pt x="4609040" y="3317660"/>
                </a:lnTo>
                <a:cubicBezTo>
                  <a:pt x="4613624" y="3322867"/>
                  <a:pt x="4619903" y="3328849"/>
                  <a:pt x="4626003" y="3334454"/>
                </a:cubicBezTo>
                <a:lnTo>
                  <a:pt x="4627797" y="3336095"/>
                </a:lnTo>
                <a:lnTo>
                  <a:pt x="4597535" y="3331488"/>
                </a:lnTo>
                <a:cubicBezTo>
                  <a:pt x="4559370" y="3325324"/>
                  <a:pt x="4527146" y="3319287"/>
                  <a:pt x="4520974" y="3319053"/>
                </a:cubicBezTo>
                <a:cubicBezTo>
                  <a:pt x="4346334" y="3291103"/>
                  <a:pt x="4159909" y="3266639"/>
                  <a:pt x="3949127" y="3228331"/>
                </a:cubicBezTo>
                <a:cubicBezTo>
                  <a:pt x="3949127" y="3228331"/>
                  <a:pt x="3837626" y="3210075"/>
                  <a:pt x="3852941" y="3227499"/>
                </a:cubicBezTo>
                <a:lnTo>
                  <a:pt x="3883006" y="3233430"/>
                </a:lnTo>
                <a:lnTo>
                  <a:pt x="3925843" y="3230762"/>
                </a:lnTo>
                <a:cubicBezTo>
                  <a:pt x="3942659" y="3230253"/>
                  <a:pt x="3956081" y="3230666"/>
                  <a:pt x="3962004" y="3232772"/>
                </a:cubicBezTo>
                <a:lnTo>
                  <a:pt x="3953655" y="3244308"/>
                </a:lnTo>
                <a:lnTo>
                  <a:pt x="3964444" y="3245759"/>
                </a:lnTo>
                <a:cubicBezTo>
                  <a:pt x="3951736" y="3238541"/>
                  <a:pt x="4078633" y="3256822"/>
                  <a:pt x="4066765" y="3277712"/>
                </a:cubicBezTo>
                <a:cubicBezTo>
                  <a:pt x="4063019" y="3284308"/>
                  <a:pt x="3939869" y="3259431"/>
                  <a:pt x="3915997" y="3254594"/>
                </a:cubicBezTo>
                <a:lnTo>
                  <a:pt x="3906538" y="3253394"/>
                </a:lnTo>
                <a:lnTo>
                  <a:pt x="3905248" y="3253627"/>
                </a:lnTo>
                <a:lnTo>
                  <a:pt x="3875155" y="3256073"/>
                </a:lnTo>
                <a:lnTo>
                  <a:pt x="4088977" y="3296872"/>
                </a:lnTo>
                <a:cubicBezTo>
                  <a:pt x="4197290" y="3315503"/>
                  <a:pt x="4308260" y="3333463"/>
                  <a:pt x="4422940" y="3353529"/>
                </a:cubicBezTo>
                <a:cubicBezTo>
                  <a:pt x="4422940" y="3353529"/>
                  <a:pt x="4458678" y="3337473"/>
                  <a:pt x="4463892" y="3357887"/>
                </a:cubicBezTo>
                <a:cubicBezTo>
                  <a:pt x="4465877" y="3369193"/>
                  <a:pt x="4361787" y="3355143"/>
                  <a:pt x="4419194" y="3360124"/>
                </a:cubicBezTo>
                <a:cubicBezTo>
                  <a:pt x="4229023" y="3342255"/>
                  <a:pt x="4001864" y="3285923"/>
                  <a:pt x="3815356" y="3278861"/>
                </a:cubicBezTo>
                <a:cubicBezTo>
                  <a:pt x="3815356" y="3278861"/>
                  <a:pt x="3805458" y="3287963"/>
                  <a:pt x="3807932" y="3285689"/>
                </a:cubicBezTo>
                <a:cubicBezTo>
                  <a:pt x="3808758" y="3284930"/>
                  <a:pt x="3810958" y="3282906"/>
                  <a:pt x="3815356" y="3278861"/>
                </a:cubicBezTo>
                <a:cubicBezTo>
                  <a:pt x="4001565" y="3330837"/>
                  <a:pt x="4252893" y="3347089"/>
                  <a:pt x="4465794" y="3386597"/>
                </a:cubicBezTo>
                <a:cubicBezTo>
                  <a:pt x="4474022" y="3386910"/>
                  <a:pt x="4497517" y="3391168"/>
                  <a:pt x="4517942" y="3397135"/>
                </a:cubicBezTo>
                <a:lnTo>
                  <a:pt x="4524904" y="3399797"/>
                </a:lnTo>
                <a:lnTo>
                  <a:pt x="4522098" y="3400016"/>
                </a:lnTo>
                <a:lnTo>
                  <a:pt x="4509308" y="3401223"/>
                </a:lnTo>
                <a:lnTo>
                  <a:pt x="4540050" y="3405587"/>
                </a:lnTo>
                <a:lnTo>
                  <a:pt x="4543982" y="3407088"/>
                </a:lnTo>
                <a:cubicBezTo>
                  <a:pt x="4550366" y="3410647"/>
                  <a:pt x="4553689" y="3414352"/>
                  <a:pt x="4551660" y="3417926"/>
                </a:cubicBezTo>
                <a:lnTo>
                  <a:pt x="4453925" y="3407488"/>
                </a:lnTo>
                <a:cubicBezTo>
                  <a:pt x="4358880" y="3389851"/>
                  <a:pt x="4255415" y="3374703"/>
                  <a:pt x="4162978" y="3367270"/>
                </a:cubicBezTo>
                <a:cubicBezTo>
                  <a:pt x="4143915" y="3356443"/>
                  <a:pt x="4119422" y="3352707"/>
                  <a:pt x="4099218" y="3358680"/>
                </a:cubicBezTo>
                <a:cubicBezTo>
                  <a:pt x="4094454" y="3355973"/>
                  <a:pt x="4087625" y="3347186"/>
                  <a:pt x="4081346" y="3348527"/>
                </a:cubicBezTo>
                <a:cubicBezTo>
                  <a:pt x="4079252" y="3348975"/>
                  <a:pt x="4077222" y="3350546"/>
                  <a:pt x="4075348" y="3353845"/>
                </a:cubicBezTo>
                <a:cubicBezTo>
                  <a:pt x="4070582" y="3351139"/>
                  <a:pt x="4063755" y="3342352"/>
                  <a:pt x="4057477" y="3343693"/>
                </a:cubicBezTo>
                <a:cubicBezTo>
                  <a:pt x="4055383" y="3344140"/>
                  <a:pt x="4053352" y="3345712"/>
                  <a:pt x="4051479" y="3349010"/>
                </a:cubicBezTo>
                <a:cubicBezTo>
                  <a:pt x="4058361" y="3352920"/>
                  <a:pt x="4063394" y="3355780"/>
                  <a:pt x="4067172" y="3356835"/>
                </a:cubicBezTo>
                <a:cubicBezTo>
                  <a:pt x="4070950" y="3357890"/>
                  <a:pt x="4073473" y="3357146"/>
                  <a:pt x="4075348" y="3353845"/>
                </a:cubicBezTo>
                <a:cubicBezTo>
                  <a:pt x="4082231" y="3357756"/>
                  <a:pt x="4087262" y="3360614"/>
                  <a:pt x="4091041" y="3361670"/>
                </a:cubicBezTo>
                <a:cubicBezTo>
                  <a:pt x="4094818" y="3362724"/>
                  <a:pt x="4097345" y="3361980"/>
                  <a:pt x="4099218" y="3358680"/>
                </a:cubicBezTo>
                <a:cubicBezTo>
                  <a:pt x="4114330" y="3362902"/>
                  <a:pt x="4125062" y="3366817"/>
                  <a:pt x="4134622" y="3368795"/>
                </a:cubicBezTo>
                <a:cubicBezTo>
                  <a:pt x="4144181" y="3370771"/>
                  <a:pt x="4152563" y="3370808"/>
                  <a:pt x="4162978" y="3367270"/>
                </a:cubicBezTo>
                <a:cubicBezTo>
                  <a:pt x="4240195" y="3384235"/>
                  <a:pt x="4323824" y="3397930"/>
                  <a:pt x="4410769" y="3411328"/>
                </a:cubicBezTo>
                <a:lnTo>
                  <a:pt x="4603759" y="3441810"/>
                </a:lnTo>
                <a:lnTo>
                  <a:pt x="4588175" y="3441126"/>
                </a:lnTo>
                <a:cubicBezTo>
                  <a:pt x="4627280" y="3452433"/>
                  <a:pt x="4665914" y="3460564"/>
                  <a:pt x="4704322" y="3467090"/>
                </a:cubicBezTo>
                <a:lnTo>
                  <a:pt x="4790649" y="3479374"/>
                </a:lnTo>
                <a:lnTo>
                  <a:pt x="4804935" y="3479098"/>
                </a:lnTo>
                <a:cubicBezTo>
                  <a:pt x="4841746" y="3478674"/>
                  <a:pt x="4859699" y="3480160"/>
                  <a:pt x="4865884" y="3482762"/>
                </a:cubicBezTo>
                <a:lnTo>
                  <a:pt x="4859933" y="3489151"/>
                </a:lnTo>
                <a:lnTo>
                  <a:pt x="4934008" y="3499545"/>
                </a:lnTo>
                <a:cubicBezTo>
                  <a:pt x="4972494" y="3505933"/>
                  <a:pt x="5011242" y="3513859"/>
                  <a:pt x="5050502" y="3524891"/>
                </a:cubicBezTo>
                <a:lnTo>
                  <a:pt x="4978545" y="3517480"/>
                </a:lnTo>
                <a:lnTo>
                  <a:pt x="4828797" y="3502055"/>
                </a:lnTo>
                <a:lnTo>
                  <a:pt x="4818546" y="3505396"/>
                </a:lnTo>
                <a:cubicBezTo>
                  <a:pt x="4806039" y="3509281"/>
                  <a:pt x="4795949" y="3512692"/>
                  <a:pt x="4795377" y="3514837"/>
                </a:cubicBezTo>
                <a:cubicBezTo>
                  <a:pt x="4793083" y="3523413"/>
                  <a:pt x="4942631" y="3513145"/>
                  <a:pt x="4977403" y="3521744"/>
                </a:cubicBezTo>
                <a:cubicBezTo>
                  <a:pt x="4927024" y="3538246"/>
                  <a:pt x="4902890" y="3523133"/>
                  <a:pt x="4836201" y="3534077"/>
                </a:cubicBezTo>
                <a:cubicBezTo>
                  <a:pt x="4836201" y="3534077"/>
                  <a:pt x="4697293" y="3537831"/>
                  <a:pt x="4694999" y="3546408"/>
                </a:cubicBezTo>
                <a:lnTo>
                  <a:pt x="4795629" y="3580435"/>
                </a:lnTo>
                <a:cubicBezTo>
                  <a:pt x="4793337" y="3589015"/>
                  <a:pt x="4424876" y="3630503"/>
                  <a:pt x="4599460" y="3626425"/>
                </a:cubicBezTo>
                <a:cubicBezTo>
                  <a:pt x="4703215" y="3615503"/>
                  <a:pt x="4786074" y="3616177"/>
                  <a:pt x="4874604" y="3628922"/>
                </a:cubicBezTo>
                <a:cubicBezTo>
                  <a:pt x="4938094" y="3635476"/>
                  <a:pt x="4982424" y="3608333"/>
                  <a:pt x="5050576" y="3625185"/>
                </a:cubicBezTo>
                <a:cubicBezTo>
                  <a:pt x="5030379" y="3667440"/>
                  <a:pt x="4866258" y="3626857"/>
                  <a:pt x="4842305" y="3649892"/>
                </a:cubicBezTo>
                <a:cubicBezTo>
                  <a:pt x="4832567" y="3647485"/>
                  <a:pt x="4830454" y="3694210"/>
                  <a:pt x="4838799" y="3696273"/>
                </a:cubicBezTo>
                <a:cubicBezTo>
                  <a:pt x="4780454" y="3709281"/>
                  <a:pt x="4721550" y="3685571"/>
                  <a:pt x="4671551" y="3700642"/>
                </a:cubicBezTo>
                <a:cubicBezTo>
                  <a:pt x="4652185" y="3706521"/>
                  <a:pt x="4649892" y="3715099"/>
                  <a:pt x="4636959" y="3730191"/>
                </a:cubicBezTo>
                <a:cubicBezTo>
                  <a:pt x="4592630" y="3757332"/>
                  <a:pt x="4530529" y="3751122"/>
                  <a:pt x="4472707" y="3756636"/>
                </a:cubicBezTo>
                <a:cubicBezTo>
                  <a:pt x="4349585" y="3773441"/>
                  <a:pt x="4240683" y="3764802"/>
                  <a:pt x="4123613" y="3792245"/>
                </a:cubicBezTo>
                <a:cubicBezTo>
                  <a:pt x="4098714" y="3788661"/>
                  <a:pt x="4081171" y="3790030"/>
                  <a:pt x="4070685" y="3793023"/>
                </a:cubicBezTo>
                <a:cubicBezTo>
                  <a:pt x="4060200" y="3796016"/>
                  <a:pt x="4056773" y="3800633"/>
                  <a:pt x="4060105" y="3803546"/>
                </a:cubicBezTo>
                <a:cubicBezTo>
                  <a:pt x="4062326" y="3805489"/>
                  <a:pt x="4067553" y="3806674"/>
                  <a:pt x="4075696" y="3806115"/>
                </a:cubicBezTo>
                <a:cubicBezTo>
                  <a:pt x="4086553" y="3805370"/>
                  <a:pt x="4102594" y="3801527"/>
                  <a:pt x="4123613" y="3792245"/>
                </a:cubicBezTo>
                <a:cubicBezTo>
                  <a:pt x="4259846" y="3798497"/>
                  <a:pt x="4355637" y="3784082"/>
                  <a:pt x="4492251" y="3788902"/>
                </a:cubicBezTo>
                <a:cubicBezTo>
                  <a:pt x="4527023" y="3797501"/>
                  <a:pt x="4593713" y="3786559"/>
                  <a:pt x="4678866" y="3778655"/>
                </a:cubicBezTo>
                <a:cubicBezTo>
                  <a:pt x="4724276" y="3780739"/>
                  <a:pt x="4961268" y="3753989"/>
                  <a:pt x="4821148" y="3795547"/>
                </a:cubicBezTo>
                <a:cubicBezTo>
                  <a:pt x="4792428" y="3797590"/>
                  <a:pt x="4669308" y="3814395"/>
                  <a:pt x="4648934" y="3818501"/>
                </a:cubicBezTo>
                <a:cubicBezTo>
                  <a:pt x="4638295" y="3825015"/>
                  <a:pt x="4633324" y="3843599"/>
                  <a:pt x="4633324" y="3843599"/>
                </a:cubicBezTo>
                <a:cubicBezTo>
                  <a:pt x="4583329" y="3858672"/>
                  <a:pt x="4529570" y="3854522"/>
                  <a:pt x="4483776" y="3853868"/>
                </a:cubicBezTo>
                <a:cubicBezTo>
                  <a:pt x="4444419" y="3862428"/>
                  <a:pt x="4355890" y="3849681"/>
                  <a:pt x="4340282" y="3874779"/>
                </a:cubicBezTo>
                <a:cubicBezTo>
                  <a:pt x="4324675" y="3899878"/>
                  <a:pt x="4408745" y="3862749"/>
                  <a:pt x="4375054" y="3883376"/>
                </a:cubicBezTo>
                <a:cubicBezTo>
                  <a:pt x="4330725" y="3910517"/>
                  <a:pt x="4207604" y="3927322"/>
                  <a:pt x="4357153" y="3917053"/>
                </a:cubicBezTo>
                <a:cubicBezTo>
                  <a:pt x="4467339" y="3915341"/>
                  <a:pt x="4517719" y="3898839"/>
                  <a:pt x="4643314" y="3911606"/>
                </a:cubicBezTo>
                <a:cubicBezTo>
                  <a:pt x="4618048" y="3927076"/>
                  <a:pt x="4516931" y="3939224"/>
                  <a:pt x="4451348" y="3947940"/>
                </a:cubicBezTo>
                <a:lnTo>
                  <a:pt x="4443046" y="3949207"/>
                </a:lnTo>
                <a:lnTo>
                  <a:pt x="4577177" y="3975868"/>
                </a:lnTo>
                <a:lnTo>
                  <a:pt x="4398688" y="3957056"/>
                </a:lnTo>
                <a:lnTo>
                  <a:pt x="4371443" y="3970881"/>
                </a:lnTo>
                <a:cubicBezTo>
                  <a:pt x="4362115" y="3980292"/>
                  <a:pt x="4408213" y="3974259"/>
                  <a:pt x="4442556" y="3974750"/>
                </a:cubicBezTo>
                <a:cubicBezTo>
                  <a:pt x="4254734" y="4022802"/>
                  <a:pt x="4066657" y="4005252"/>
                  <a:pt x="3881124" y="4044728"/>
                </a:cubicBezTo>
                <a:lnTo>
                  <a:pt x="3849187" y="4050098"/>
                </a:lnTo>
                <a:lnTo>
                  <a:pt x="3851115" y="4050580"/>
                </a:lnTo>
                <a:cubicBezTo>
                  <a:pt x="3880279" y="4058422"/>
                  <a:pt x="3982817" y="4062865"/>
                  <a:pt x="4025753" y="4078533"/>
                </a:cubicBezTo>
                <a:cubicBezTo>
                  <a:pt x="4082454" y="4102019"/>
                  <a:pt x="3940725" y="4075312"/>
                  <a:pt x="3924271" y="4074689"/>
                </a:cubicBezTo>
                <a:cubicBezTo>
                  <a:pt x="3890427" y="4068916"/>
                  <a:pt x="3863782" y="4064959"/>
                  <a:pt x="3840469" y="4061918"/>
                </a:cubicBezTo>
                <a:lnTo>
                  <a:pt x="3803784" y="4057734"/>
                </a:lnTo>
                <a:lnTo>
                  <a:pt x="3686634" y="4077436"/>
                </a:lnTo>
                <a:lnTo>
                  <a:pt x="3690867" y="4086068"/>
                </a:lnTo>
                <a:cubicBezTo>
                  <a:pt x="3691804" y="4084420"/>
                  <a:pt x="3686327" y="4083580"/>
                  <a:pt x="3677160" y="4083305"/>
                </a:cubicBezTo>
                <a:lnTo>
                  <a:pt x="3648906" y="4083784"/>
                </a:lnTo>
                <a:lnTo>
                  <a:pt x="3561349" y="4098507"/>
                </a:lnTo>
                <a:lnTo>
                  <a:pt x="3593977" y="4103739"/>
                </a:lnTo>
                <a:lnTo>
                  <a:pt x="3593405" y="4124689"/>
                </a:lnTo>
                <a:lnTo>
                  <a:pt x="3686039" y="4119941"/>
                </a:lnTo>
                <a:lnTo>
                  <a:pt x="3593721" y="4138169"/>
                </a:lnTo>
                <a:lnTo>
                  <a:pt x="3644330" y="4149795"/>
                </a:lnTo>
                <a:lnTo>
                  <a:pt x="3665725" y="4155918"/>
                </a:lnTo>
                <a:lnTo>
                  <a:pt x="3964052" y="4117242"/>
                </a:lnTo>
                <a:cubicBezTo>
                  <a:pt x="4159559" y="4094524"/>
                  <a:pt x="4355262" y="4076616"/>
                  <a:pt x="4555089" y="4069635"/>
                </a:cubicBezTo>
                <a:cubicBezTo>
                  <a:pt x="4573623" y="4069644"/>
                  <a:pt x="4626264" y="4061324"/>
                  <a:pt x="4677003" y="4055962"/>
                </a:cubicBezTo>
                <a:lnTo>
                  <a:pt x="4707401" y="4054050"/>
                </a:lnTo>
                <a:lnTo>
                  <a:pt x="4755619" y="4072478"/>
                </a:lnTo>
                <a:lnTo>
                  <a:pt x="4780619" y="4065974"/>
                </a:lnTo>
                <a:lnTo>
                  <a:pt x="4774966" y="4070851"/>
                </a:lnTo>
                <a:cubicBezTo>
                  <a:pt x="4769538" y="4073128"/>
                  <a:pt x="4764444" y="4074155"/>
                  <a:pt x="4764444" y="4074155"/>
                </a:cubicBezTo>
                <a:lnTo>
                  <a:pt x="4638129" y="4085743"/>
                </a:lnTo>
                <a:lnTo>
                  <a:pt x="4614120" y="4078764"/>
                </a:lnTo>
                <a:lnTo>
                  <a:pt x="4610208" y="4078486"/>
                </a:lnTo>
                <a:lnTo>
                  <a:pt x="4606300" y="4079623"/>
                </a:lnTo>
                <a:lnTo>
                  <a:pt x="4626469" y="4086407"/>
                </a:lnTo>
                <a:lnTo>
                  <a:pt x="4521781" y="4088832"/>
                </a:lnTo>
                <a:cubicBezTo>
                  <a:pt x="4454710" y="4101206"/>
                  <a:pt x="4337082" y="4091932"/>
                  <a:pt x="4284788" y="4115581"/>
                </a:cubicBezTo>
                <a:cubicBezTo>
                  <a:pt x="4274150" y="4122096"/>
                  <a:pt x="4269180" y="4140681"/>
                  <a:pt x="4260835" y="4138617"/>
                </a:cubicBezTo>
                <a:cubicBezTo>
                  <a:pt x="4221476" y="4147174"/>
                  <a:pt x="4102942" y="4146822"/>
                  <a:pt x="4061291" y="4163958"/>
                </a:cubicBezTo>
                <a:cubicBezTo>
                  <a:pt x="4040533" y="4169493"/>
                  <a:pt x="4033652" y="4195226"/>
                  <a:pt x="4033652" y="4195226"/>
                </a:cubicBezTo>
                <a:cubicBezTo>
                  <a:pt x="4033652" y="4195226"/>
                  <a:pt x="4028810" y="4196695"/>
                  <a:pt x="4021708" y="4197607"/>
                </a:cubicBezTo>
                <a:lnTo>
                  <a:pt x="4010492" y="4197179"/>
                </a:lnTo>
                <a:lnTo>
                  <a:pt x="4016682" y="4195697"/>
                </a:lnTo>
                <a:cubicBezTo>
                  <a:pt x="4022770" y="4194155"/>
                  <a:pt x="4024951" y="4193455"/>
                  <a:pt x="4024340" y="4193304"/>
                </a:cubicBezTo>
                <a:cubicBezTo>
                  <a:pt x="4023125" y="4193004"/>
                  <a:pt x="4010756" y="4194899"/>
                  <a:pt x="3996204" y="4196634"/>
                </a:cubicBezTo>
                <a:cubicBezTo>
                  <a:pt x="3974926" y="4209664"/>
                  <a:pt x="3945303" y="4220628"/>
                  <a:pt x="3945303" y="4220628"/>
                </a:cubicBezTo>
                <a:cubicBezTo>
                  <a:pt x="3946386" y="4249854"/>
                  <a:pt x="4073011" y="4186667"/>
                  <a:pt x="4153195" y="4197352"/>
                </a:cubicBezTo>
                <a:cubicBezTo>
                  <a:pt x="4161539" y="4199413"/>
                  <a:pt x="4185673" y="4214526"/>
                  <a:pt x="4194017" y="4216590"/>
                </a:cubicBezTo>
                <a:cubicBezTo>
                  <a:pt x="4247773" y="4220737"/>
                  <a:pt x="4313941" y="4217284"/>
                  <a:pt x="4386681" y="4216981"/>
                </a:cubicBezTo>
                <a:cubicBezTo>
                  <a:pt x="4408223" y="4215450"/>
                  <a:pt x="4546917" y="4200021"/>
                  <a:pt x="4618437" y="4193273"/>
                </a:cubicBezTo>
                <a:lnTo>
                  <a:pt x="4635537" y="4191787"/>
                </a:lnTo>
                <a:lnTo>
                  <a:pt x="4638898" y="4192153"/>
                </a:lnTo>
                <a:lnTo>
                  <a:pt x="4641787" y="4191244"/>
                </a:lnTo>
                <a:lnTo>
                  <a:pt x="4647747" y="4190726"/>
                </a:lnTo>
                <a:cubicBezTo>
                  <a:pt x="4655081" y="4190189"/>
                  <a:pt x="4659698" y="4189996"/>
                  <a:pt x="4660741" y="4190255"/>
                </a:cubicBezTo>
                <a:cubicBezTo>
                  <a:pt x="4666792" y="4200894"/>
                  <a:pt x="4632200" y="4230442"/>
                  <a:pt x="4620172" y="4236614"/>
                </a:cubicBezTo>
                <a:cubicBezTo>
                  <a:pt x="4601186" y="4241063"/>
                  <a:pt x="4431263" y="4255439"/>
                  <a:pt x="4542460" y="4255499"/>
                </a:cubicBezTo>
                <a:cubicBezTo>
                  <a:pt x="4660994" y="4255851"/>
                  <a:pt x="4444376" y="4278495"/>
                  <a:pt x="4415656" y="4280538"/>
                </a:cubicBezTo>
                <a:cubicBezTo>
                  <a:pt x="4338848" y="4290503"/>
                  <a:pt x="4272159" y="4301448"/>
                  <a:pt x="4244830" y="4303835"/>
                </a:cubicBezTo>
                <a:cubicBezTo>
                  <a:pt x="4090956" y="4327513"/>
                  <a:pt x="3947939" y="4346634"/>
                  <a:pt x="3808558" y="4365324"/>
                </a:cubicBezTo>
                <a:lnTo>
                  <a:pt x="3779496" y="4369454"/>
                </a:lnTo>
                <a:lnTo>
                  <a:pt x="3811164" y="4379821"/>
                </a:lnTo>
                <a:lnTo>
                  <a:pt x="3821891" y="4384305"/>
                </a:lnTo>
                <a:lnTo>
                  <a:pt x="3913130" y="4374225"/>
                </a:lnTo>
                <a:cubicBezTo>
                  <a:pt x="3969560" y="4368367"/>
                  <a:pt x="4107005" y="4336815"/>
                  <a:pt x="4150122" y="4347475"/>
                </a:cubicBezTo>
                <a:cubicBezTo>
                  <a:pt x="4166812" y="4351603"/>
                  <a:pt x="4159934" y="4377335"/>
                  <a:pt x="4183682" y="4393878"/>
                </a:cubicBezTo>
                <a:cubicBezTo>
                  <a:pt x="4216161" y="4411052"/>
                  <a:pt x="4237821" y="4396595"/>
                  <a:pt x="4293871" y="4392165"/>
                </a:cubicBezTo>
                <a:cubicBezTo>
                  <a:pt x="4339280" y="4394250"/>
                  <a:pt x="4374052" y="4402848"/>
                  <a:pt x="4402774" y="4400803"/>
                </a:cubicBezTo>
                <a:cubicBezTo>
                  <a:pt x="4523600" y="4392578"/>
                  <a:pt x="4627736" y="4380226"/>
                  <a:pt x="4758300" y="4374406"/>
                </a:cubicBezTo>
                <a:cubicBezTo>
                  <a:pt x="4758300" y="4374406"/>
                  <a:pt x="4867023" y="4344898"/>
                  <a:pt x="4870782" y="4364117"/>
                </a:cubicBezTo>
                <a:cubicBezTo>
                  <a:pt x="4874312" y="4370324"/>
                  <a:pt x="4840777" y="4376511"/>
                  <a:pt x="4813413" y="4380414"/>
                </a:cubicBezTo>
                <a:lnTo>
                  <a:pt x="4792497" y="4383014"/>
                </a:lnTo>
                <a:lnTo>
                  <a:pt x="4628042" y="4386015"/>
                </a:lnTo>
                <a:cubicBezTo>
                  <a:pt x="4571366" y="4387244"/>
                  <a:pt x="4519619" y="4390833"/>
                  <a:pt x="4492584" y="4403200"/>
                </a:cubicBezTo>
                <a:cubicBezTo>
                  <a:pt x="4473603" y="4407649"/>
                  <a:pt x="4468632" y="4426234"/>
                  <a:pt x="4457996" y="4432747"/>
                </a:cubicBezTo>
                <a:cubicBezTo>
                  <a:pt x="4437619" y="4436854"/>
                  <a:pt x="4393599" y="4435114"/>
                  <a:pt x="4353857" y="4445102"/>
                </a:cubicBezTo>
                <a:cubicBezTo>
                  <a:pt x="4325138" y="4447144"/>
                  <a:pt x="4189986" y="4470119"/>
                  <a:pt x="4280807" y="4474285"/>
                </a:cubicBezTo>
                <a:cubicBezTo>
                  <a:pt x="4335956" y="4478777"/>
                  <a:pt x="4405320" y="4457825"/>
                  <a:pt x="4432651" y="4455439"/>
                </a:cubicBezTo>
                <a:cubicBezTo>
                  <a:pt x="4461753" y="4451968"/>
                  <a:pt x="4485504" y="4468509"/>
                  <a:pt x="4493847" y="4470573"/>
                </a:cubicBezTo>
                <a:cubicBezTo>
                  <a:pt x="4513215" y="4464691"/>
                  <a:pt x="4525245" y="4458521"/>
                  <a:pt x="4552574" y="4456135"/>
                </a:cubicBezTo>
                <a:cubicBezTo>
                  <a:pt x="4560921" y="4458197"/>
                  <a:pt x="4595690" y="4466795"/>
                  <a:pt x="4612382" y="4470923"/>
                </a:cubicBezTo>
                <a:cubicBezTo>
                  <a:pt x="4632757" y="4466817"/>
                  <a:pt x="4707272" y="4465428"/>
                  <a:pt x="4771666" y="4463061"/>
                </a:cubicBezTo>
                <a:lnTo>
                  <a:pt x="4812406" y="4461503"/>
                </a:lnTo>
                <a:lnTo>
                  <a:pt x="4819837" y="4462819"/>
                </a:lnTo>
                <a:lnTo>
                  <a:pt x="4818762" y="4462158"/>
                </a:lnTo>
                <a:lnTo>
                  <a:pt x="4821323" y="4463082"/>
                </a:lnTo>
                <a:lnTo>
                  <a:pt x="4862641" y="4470398"/>
                </a:lnTo>
                <a:lnTo>
                  <a:pt x="4871829" y="4472384"/>
                </a:lnTo>
                <a:lnTo>
                  <a:pt x="4796037" y="4482994"/>
                </a:lnTo>
                <a:cubicBezTo>
                  <a:pt x="4710287" y="4491226"/>
                  <a:pt x="4618825" y="4491185"/>
                  <a:pt x="4540725" y="4500451"/>
                </a:cubicBezTo>
                <a:cubicBezTo>
                  <a:pt x="4493974" y="4503370"/>
                  <a:pt x="4446080" y="4510580"/>
                  <a:pt x="4397945" y="4518681"/>
                </a:cubicBezTo>
                <a:lnTo>
                  <a:pt x="4362148" y="4524537"/>
                </a:lnTo>
                <a:lnTo>
                  <a:pt x="4369921" y="4525640"/>
                </a:lnTo>
                <a:lnTo>
                  <a:pt x="4434371" y="4535011"/>
                </a:lnTo>
                <a:lnTo>
                  <a:pt x="4525115" y="4525551"/>
                </a:lnTo>
                <a:cubicBezTo>
                  <a:pt x="4592187" y="4513175"/>
                  <a:pt x="4697714" y="4501167"/>
                  <a:pt x="4622369" y="4538928"/>
                </a:cubicBezTo>
                <a:lnTo>
                  <a:pt x="4561606" y="4552863"/>
                </a:lnTo>
                <a:lnTo>
                  <a:pt x="4703508" y="4570629"/>
                </a:lnTo>
                <a:cubicBezTo>
                  <a:pt x="4822207" y="4585160"/>
                  <a:pt x="4943967" y="4600157"/>
                  <a:pt x="5055470" y="4618419"/>
                </a:cubicBezTo>
                <a:cubicBezTo>
                  <a:pt x="5114397" y="4629354"/>
                  <a:pt x="5106556" y="4631444"/>
                  <a:pt x="5078863" y="4630256"/>
                </a:cubicBezTo>
                <a:lnTo>
                  <a:pt x="5054468" y="4628545"/>
                </a:lnTo>
                <a:lnTo>
                  <a:pt x="5029955" y="4621941"/>
                </a:lnTo>
                <a:cubicBezTo>
                  <a:pt x="5027548" y="4621837"/>
                  <a:pt x="5026518" y="4622443"/>
                  <a:pt x="5027347" y="4623989"/>
                </a:cubicBezTo>
                <a:lnTo>
                  <a:pt x="5030548" y="4626868"/>
                </a:lnTo>
                <a:lnTo>
                  <a:pt x="5028301" y="4626709"/>
                </a:lnTo>
                <a:cubicBezTo>
                  <a:pt x="5010393" y="4625172"/>
                  <a:pt x="4993389" y="4623510"/>
                  <a:pt x="4983150" y="4622421"/>
                </a:cubicBezTo>
                <a:cubicBezTo>
                  <a:pt x="4838738" y="4602914"/>
                  <a:pt x="4695247" y="4594113"/>
                  <a:pt x="4563543" y="4581826"/>
                </a:cubicBezTo>
                <a:cubicBezTo>
                  <a:pt x="4454645" y="4573771"/>
                  <a:pt x="4568130" y="4603339"/>
                  <a:pt x="4616497" y="4611908"/>
                </a:cubicBezTo>
                <a:cubicBezTo>
                  <a:pt x="4770612" y="4638379"/>
                  <a:pt x="4919090" y="4656741"/>
                  <a:pt x="5079358" y="4676893"/>
                </a:cubicBezTo>
                <a:lnTo>
                  <a:pt x="5127901" y="4683110"/>
                </a:lnTo>
                <a:lnTo>
                  <a:pt x="5024766" y="4679457"/>
                </a:lnTo>
                <a:cubicBezTo>
                  <a:pt x="4905399" y="4669212"/>
                  <a:pt x="4789324" y="4646048"/>
                  <a:pt x="4663042" y="4654638"/>
                </a:cubicBezTo>
                <a:cubicBezTo>
                  <a:pt x="4677139" y="4657580"/>
                  <a:pt x="4694114" y="4659587"/>
                  <a:pt x="4706276" y="4661684"/>
                </a:cubicBezTo>
                <a:lnTo>
                  <a:pt x="4712883" y="4663298"/>
                </a:lnTo>
                <a:lnTo>
                  <a:pt x="4650168" y="4658669"/>
                </a:lnTo>
                <a:lnTo>
                  <a:pt x="4718482" y="4669887"/>
                </a:lnTo>
                <a:lnTo>
                  <a:pt x="4694278" y="4676831"/>
                </a:lnTo>
                <a:lnTo>
                  <a:pt x="4593462" y="4645187"/>
                </a:lnTo>
                <a:lnTo>
                  <a:pt x="4600785" y="4642069"/>
                </a:lnTo>
                <a:cubicBezTo>
                  <a:pt x="4603254" y="4641016"/>
                  <a:pt x="4599551" y="4642593"/>
                  <a:pt x="4595230" y="4644433"/>
                </a:cubicBezTo>
                <a:lnTo>
                  <a:pt x="4593460" y="4645186"/>
                </a:lnTo>
                <a:lnTo>
                  <a:pt x="4552310" y="4632270"/>
                </a:lnTo>
                <a:lnTo>
                  <a:pt x="4587923" y="4647545"/>
                </a:lnTo>
                <a:lnTo>
                  <a:pt x="4655493" y="4676526"/>
                </a:lnTo>
                <a:lnTo>
                  <a:pt x="4648290" y="4676295"/>
                </a:lnTo>
                <a:cubicBezTo>
                  <a:pt x="4591754" y="4673362"/>
                  <a:pt x="4504946" y="4667728"/>
                  <a:pt x="4479778" y="4677013"/>
                </a:cubicBezTo>
                <a:cubicBezTo>
                  <a:pt x="4529793" y="4692490"/>
                  <a:pt x="4566342" y="4698683"/>
                  <a:pt x="4601810" y="4703014"/>
                </a:cubicBezTo>
                <a:lnTo>
                  <a:pt x="4652578" y="4708685"/>
                </a:lnTo>
                <a:lnTo>
                  <a:pt x="4636018" y="4713165"/>
                </a:lnTo>
                <a:cubicBezTo>
                  <a:pt x="4642903" y="4717075"/>
                  <a:pt x="4650460" y="4719187"/>
                  <a:pt x="4657557" y="4719947"/>
                </a:cubicBezTo>
                <a:cubicBezTo>
                  <a:pt x="4664655" y="4720707"/>
                  <a:pt x="4671296" y="4720116"/>
                  <a:pt x="4676346" y="4718622"/>
                </a:cubicBezTo>
                <a:lnTo>
                  <a:pt x="4746157" y="4733413"/>
                </a:lnTo>
                <a:lnTo>
                  <a:pt x="4733323" y="4735099"/>
                </a:lnTo>
                <a:lnTo>
                  <a:pt x="4707094" y="4740880"/>
                </a:lnTo>
                <a:lnTo>
                  <a:pt x="4627497" y="4728865"/>
                </a:lnTo>
                <a:lnTo>
                  <a:pt x="4569026" y="4720905"/>
                </a:lnTo>
                <a:lnTo>
                  <a:pt x="4566447" y="4719637"/>
                </a:lnTo>
                <a:lnTo>
                  <a:pt x="4569025" y="4720905"/>
                </a:lnTo>
                <a:lnTo>
                  <a:pt x="4505877" y="4712309"/>
                </a:lnTo>
                <a:cubicBezTo>
                  <a:pt x="4426018" y="4701846"/>
                  <a:pt x="4344898" y="4691755"/>
                  <a:pt x="4240281" y="4677406"/>
                </a:cubicBezTo>
                <a:cubicBezTo>
                  <a:pt x="4240281" y="4677406"/>
                  <a:pt x="4136271" y="4645950"/>
                  <a:pt x="4137114" y="4674060"/>
                </a:cubicBezTo>
                <a:cubicBezTo>
                  <a:pt x="4147133" y="4688478"/>
                  <a:pt x="4307081" y="4697905"/>
                  <a:pt x="4313437" y="4701515"/>
                </a:cubicBezTo>
                <a:cubicBezTo>
                  <a:pt x="4392841" y="4714629"/>
                  <a:pt x="4468646" y="4726063"/>
                  <a:pt x="4545167" y="4738085"/>
                </a:cubicBezTo>
                <a:lnTo>
                  <a:pt x="4696995" y="4763879"/>
                </a:lnTo>
                <a:lnTo>
                  <a:pt x="4696541" y="4764021"/>
                </a:lnTo>
                <a:cubicBezTo>
                  <a:pt x="4666978" y="4765089"/>
                  <a:pt x="4621370" y="4751210"/>
                  <a:pt x="4595225" y="4752036"/>
                </a:cubicBezTo>
                <a:lnTo>
                  <a:pt x="4554758" y="4743766"/>
                </a:lnTo>
                <a:lnTo>
                  <a:pt x="4577890" y="4752413"/>
                </a:lnTo>
                <a:cubicBezTo>
                  <a:pt x="4581391" y="4754238"/>
                  <a:pt x="4592900" y="4758639"/>
                  <a:pt x="4606537" y="4763902"/>
                </a:cubicBezTo>
                <a:lnTo>
                  <a:pt x="4633264" y="4774643"/>
                </a:lnTo>
                <a:lnTo>
                  <a:pt x="4629455" y="4774037"/>
                </a:lnTo>
                <a:cubicBezTo>
                  <a:pt x="4608142" y="4770405"/>
                  <a:pt x="4592448" y="4767669"/>
                  <a:pt x="4588333" y="4767513"/>
                </a:cubicBezTo>
                <a:lnTo>
                  <a:pt x="4581479" y="4766469"/>
                </a:lnTo>
                <a:lnTo>
                  <a:pt x="4560839" y="4757994"/>
                </a:lnTo>
                <a:cubicBezTo>
                  <a:pt x="4541706" y="4749749"/>
                  <a:pt x="4525125" y="4742676"/>
                  <a:pt x="4516085" y="4740351"/>
                </a:cubicBezTo>
                <a:lnTo>
                  <a:pt x="4510266" y="4738744"/>
                </a:lnTo>
                <a:lnTo>
                  <a:pt x="4468994" y="4737085"/>
                </a:lnTo>
                <a:cubicBezTo>
                  <a:pt x="4468994" y="4737085"/>
                  <a:pt x="4466670" y="4740883"/>
                  <a:pt x="4463019" y="4745169"/>
                </a:cubicBezTo>
                <a:lnTo>
                  <a:pt x="4459564" y="4747904"/>
                </a:lnTo>
                <a:lnTo>
                  <a:pt x="4315965" y="4726036"/>
                </a:lnTo>
                <a:cubicBezTo>
                  <a:pt x="4221181" y="4711638"/>
                  <a:pt x="4121879" y="4695945"/>
                  <a:pt x="4016488" y="4676792"/>
                </a:cubicBezTo>
                <a:cubicBezTo>
                  <a:pt x="4016488" y="4676792"/>
                  <a:pt x="3904986" y="4658533"/>
                  <a:pt x="3920302" y="4675960"/>
                </a:cubicBezTo>
                <a:lnTo>
                  <a:pt x="3950367" y="4681890"/>
                </a:lnTo>
                <a:lnTo>
                  <a:pt x="3993202" y="4679222"/>
                </a:lnTo>
                <a:cubicBezTo>
                  <a:pt x="4010020" y="4678713"/>
                  <a:pt x="4023442" y="4679128"/>
                  <a:pt x="4029364" y="4681234"/>
                </a:cubicBezTo>
                <a:lnTo>
                  <a:pt x="4021015" y="4692768"/>
                </a:lnTo>
                <a:lnTo>
                  <a:pt x="4031804" y="4694221"/>
                </a:lnTo>
                <a:cubicBezTo>
                  <a:pt x="4019097" y="4687000"/>
                  <a:pt x="4145993" y="4705282"/>
                  <a:pt x="4134126" y="4726172"/>
                </a:cubicBezTo>
                <a:cubicBezTo>
                  <a:pt x="4130379" y="4732768"/>
                  <a:pt x="4007228" y="4707891"/>
                  <a:pt x="3983360" y="4703055"/>
                </a:cubicBezTo>
                <a:lnTo>
                  <a:pt x="3973898" y="4701854"/>
                </a:lnTo>
                <a:lnTo>
                  <a:pt x="3972608" y="4702088"/>
                </a:lnTo>
                <a:lnTo>
                  <a:pt x="3942515" y="4704533"/>
                </a:lnTo>
                <a:lnTo>
                  <a:pt x="4156338" y="4745333"/>
                </a:lnTo>
                <a:cubicBezTo>
                  <a:pt x="4264651" y="4763966"/>
                  <a:pt x="4375623" y="4781923"/>
                  <a:pt x="4490301" y="4801989"/>
                </a:cubicBezTo>
                <a:cubicBezTo>
                  <a:pt x="4490301" y="4801989"/>
                  <a:pt x="4526039" y="4785933"/>
                  <a:pt x="4531253" y="4806348"/>
                </a:cubicBezTo>
                <a:cubicBezTo>
                  <a:pt x="4533237" y="4817654"/>
                  <a:pt x="4429147" y="4803605"/>
                  <a:pt x="4486554" y="4808585"/>
                </a:cubicBezTo>
                <a:cubicBezTo>
                  <a:pt x="4296384" y="4790716"/>
                  <a:pt x="4069225" y="4734384"/>
                  <a:pt x="3882717" y="4727322"/>
                </a:cubicBezTo>
                <a:cubicBezTo>
                  <a:pt x="3882717" y="4727322"/>
                  <a:pt x="3872819" y="4736423"/>
                  <a:pt x="3875293" y="4734150"/>
                </a:cubicBezTo>
                <a:cubicBezTo>
                  <a:pt x="3876120" y="4733388"/>
                  <a:pt x="3878319" y="4731366"/>
                  <a:pt x="3882717" y="4727322"/>
                </a:cubicBezTo>
                <a:cubicBezTo>
                  <a:pt x="4068926" y="4779297"/>
                  <a:pt x="4320254" y="4795551"/>
                  <a:pt x="4533155" y="4835059"/>
                </a:cubicBezTo>
                <a:cubicBezTo>
                  <a:pt x="4541382" y="4835371"/>
                  <a:pt x="4564878" y="4839629"/>
                  <a:pt x="4585302" y="4845597"/>
                </a:cubicBezTo>
                <a:lnTo>
                  <a:pt x="4585572" y="4845699"/>
                </a:lnTo>
                <a:lnTo>
                  <a:pt x="4449829" y="4837723"/>
                </a:lnTo>
                <a:cubicBezTo>
                  <a:pt x="4449829" y="4837723"/>
                  <a:pt x="4448407" y="4836603"/>
                  <a:pt x="4446190" y="4835147"/>
                </a:cubicBezTo>
                <a:lnTo>
                  <a:pt x="4441459" y="4832561"/>
                </a:lnTo>
                <a:lnTo>
                  <a:pt x="4434269" y="4834033"/>
                </a:lnTo>
                <a:lnTo>
                  <a:pt x="4428625" y="4838357"/>
                </a:lnTo>
                <a:lnTo>
                  <a:pt x="4430971" y="4839797"/>
                </a:lnTo>
                <a:cubicBezTo>
                  <a:pt x="4448295" y="4844881"/>
                  <a:pt x="4481236" y="4847670"/>
                  <a:pt x="4451781" y="4843263"/>
                </a:cubicBezTo>
                <a:cubicBezTo>
                  <a:pt x="4484336" y="4847875"/>
                  <a:pt x="4518668" y="4851082"/>
                  <a:pt x="4553834" y="4853703"/>
                </a:cubicBezTo>
                <a:lnTo>
                  <a:pt x="4612733" y="4857512"/>
                </a:lnTo>
                <a:lnTo>
                  <a:pt x="4619021" y="4866388"/>
                </a:lnTo>
                <a:lnTo>
                  <a:pt x="4521287" y="4855946"/>
                </a:lnTo>
                <a:cubicBezTo>
                  <a:pt x="4426241" y="4838311"/>
                  <a:pt x="4322777" y="4823162"/>
                  <a:pt x="4230338" y="4815732"/>
                </a:cubicBezTo>
                <a:cubicBezTo>
                  <a:pt x="4211276" y="4804903"/>
                  <a:pt x="4186783" y="4801167"/>
                  <a:pt x="4166580" y="4807143"/>
                </a:cubicBezTo>
                <a:cubicBezTo>
                  <a:pt x="4161814" y="4804433"/>
                  <a:pt x="4154984" y="4795647"/>
                  <a:pt x="4148706" y="4796989"/>
                </a:cubicBezTo>
                <a:cubicBezTo>
                  <a:pt x="4146613" y="4797436"/>
                  <a:pt x="4144581" y="4799009"/>
                  <a:pt x="4142708" y="4802307"/>
                </a:cubicBezTo>
                <a:cubicBezTo>
                  <a:pt x="4137943" y="4799599"/>
                  <a:pt x="4131114" y="4790812"/>
                  <a:pt x="4124836" y="4792153"/>
                </a:cubicBezTo>
                <a:cubicBezTo>
                  <a:pt x="4122744" y="4792601"/>
                  <a:pt x="4120711" y="4794173"/>
                  <a:pt x="4118838" y="4797470"/>
                </a:cubicBezTo>
                <a:cubicBezTo>
                  <a:pt x="4125722" y="4801383"/>
                  <a:pt x="4130754" y="4804241"/>
                  <a:pt x="4134531" y="4805296"/>
                </a:cubicBezTo>
                <a:cubicBezTo>
                  <a:pt x="4138309" y="4806351"/>
                  <a:pt x="4140834" y="4805605"/>
                  <a:pt x="4142708" y="4802307"/>
                </a:cubicBezTo>
                <a:cubicBezTo>
                  <a:pt x="4149591" y="4806217"/>
                  <a:pt x="4154623" y="4809074"/>
                  <a:pt x="4158401" y="4810130"/>
                </a:cubicBezTo>
                <a:cubicBezTo>
                  <a:pt x="4162178" y="4811187"/>
                  <a:pt x="4164706" y="4810440"/>
                  <a:pt x="4166580" y="4807143"/>
                </a:cubicBezTo>
                <a:cubicBezTo>
                  <a:pt x="4181690" y="4811363"/>
                  <a:pt x="4192422" y="4815278"/>
                  <a:pt x="4201982" y="4817256"/>
                </a:cubicBezTo>
                <a:cubicBezTo>
                  <a:pt x="4211540" y="4819233"/>
                  <a:pt x="4219924" y="4819268"/>
                  <a:pt x="4230338" y="4815732"/>
                </a:cubicBezTo>
                <a:lnTo>
                  <a:pt x="4475114" y="4859253"/>
                </a:lnTo>
                <a:lnTo>
                  <a:pt x="4417921" y="4855199"/>
                </a:lnTo>
                <a:cubicBezTo>
                  <a:pt x="4412327" y="4854057"/>
                  <a:pt x="4396057" y="4853306"/>
                  <a:pt x="4381714" y="4854340"/>
                </a:cubicBezTo>
                <a:lnTo>
                  <a:pt x="4376770" y="4855161"/>
                </a:lnTo>
                <a:lnTo>
                  <a:pt x="4378648" y="4855792"/>
                </a:lnTo>
                <a:lnTo>
                  <a:pt x="4387195" y="4858827"/>
                </a:lnTo>
                <a:lnTo>
                  <a:pt x="4366013" y="4856944"/>
                </a:lnTo>
                <a:lnTo>
                  <a:pt x="4363220" y="4857407"/>
                </a:lnTo>
                <a:cubicBezTo>
                  <a:pt x="4358588" y="4858990"/>
                  <a:pt x="4356012" y="4861197"/>
                  <a:pt x="4357071" y="4864196"/>
                </a:cubicBezTo>
                <a:lnTo>
                  <a:pt x="4424104" y="4872740"/>
                </a:lnTo>
                <a:cubicBezTo>
                  <a:pt x="4489957" y="4875476"/>
                  <a:pt x="4561285" y="4881470"/>
                  <a:pt x="4624471" y="4891370"/>
                </a:cubicBezTo>
                <a:cubicBezTo>
                  <a:pt x="4570739" y="4891111"/>
                  <a:pt x="4512959" y="4887348"/>
                  <a:pt x="4452960" y="4882808"/>
                </a:cubicBezTo>
                <a:lnTo>
                  <a:pt x="4319719" y="4873286"/>
                </a:lnTo>
                <a:lnTo>
                  <a:pt x="4330320" y="4875379"/>
                </a:lnTo>
                <a:cubicBezTo>
                  <a:pt x="4302870" y="4877271"/>
                  <a:pt x="4276018" y="4876877"/>
                  <a:pt x="4249460" y="4875325"/>
                </a:cubicBezTo>
                <a:lnTo>
                  <a:pt x="4189979" y="4870057"/>
                </a:lnTo>
                <a:lnTo>
                  <a:pt x="4180341" y="4867466"/>
                </a:lnTo>
                <a:cubicBezTo>
                  <a:pt x="4167907" y="4864235"/>
                  <a:pt x="4158622" y="4862146"/>
                  <a:pt x="4151894" y="4860979"/>
                </a:cubicBezTo>
                <a:lnTo>
                  <a:pt x="4144357" y="4860426"/>
                </a:lnTo>
                <a:lnTo>
                  <a:pt x="4144974" y="4866285"/>
                </a:lnTo>
                <a:lnTo>
                  <a:pt x="4145685" y="4874503"/>
                </a:lnTo>
                <a:lnTo>
                  <a:pt x="4155024" y="4875258"/>
                </a:lnTo>
                <a:cubicBezTo>
                  <a:pt x="4172906" y="4876035"/>
                  <a:pt x="4190960" y="4877431"/>
                  <a:pt x="4209912" y="4883330"/>
                </a:cubicBezTo>
                <a:lnTo>
                  <a:pt x="4257075" y="4896542"/>
                </a:lnTo>
                <a:lnTo>
                  <a:pt x="4278112" y="4896930"/>
                </a:lnTo>
                <a:lnTo>
                  <a:pt x="4272844" y="4895153"/>
                </a:lnTo>
                <a:lnTo>
                  <a:pt x="4287694" y="4897109"/>
                </a:lnTo>
                <a:lnTo>
                  <a:pt x="4306956" y="4897465"/>
                </a:lnTo>
                <a:cubicBezTo>
                  <a:pt x="4325697" y="4897774"/>
                  <a:pt x="4342370" y="4898181"/>
                  <a:pt x="4354417" y="4899166"/>
                </a:cubicBezTo>
                <a:lnTo>
                  <a:pt x="4432496" y="4905007"/>
                </a:lnTo>
                <a:lnTo>
                  <a:pt x="4440092" y="4910568"/>
                </a:lnTo>
                <a:lnTo>
                  <a:pt x="4463314" y="4924519"/>
                </a:lnTo>
                <a:lnTo>
                  <a:pt x="4438186" y="4923449"/>
                </a:lnTo>
                <a:lnTo>
                  <a:pt x="4353544" y="4919301"/>
                </a:lnTo>
                <a:lnTo>
                  <a:pt x="4373193" y="4922583"/>
                </a:lnTo>
                <a:cubicBezTo>
                  <a:pt x="4393133" y="4925263"/>
                  <a:pt x="4414013" y="4927454"/>
                  <a:pt x="4436173" y="4929231"/>
                </a:cubicBezTo>
                <a:cubicBezTo>
                  <a:pt x="4581324" y="4953488"/>
                  <a:pt x="4265783" y="4930572"/>
                  <a:pt x="4261493" y="4937585"/>
                </a:cubicBezTo>
                <a:lnTo>
                  <a:pt x="4334982" y="4982850"/>
                </a:lnTo>
                <a:cubicBezTo>
                  <a:pt x="4332836" y="4986355"/>
                  <a:pt x="4302855" y="4983392"/>
                  <a:pt x="4273410" y="4979553"/>
                </a:cubicBezTo>
                <a:lnTo>
                  <a:pt x="4246309" y="4975701"/>
                </a:lnTo>
                <a:lnTo>
                  <a:pt x="4249786" y="4977167"/>
                </a:lnTo>
                <a:cubicBezTo>
                  <a:pt x="4311580" y="5003072"/>
                  <a:pt x="4379919" y="5031632"/>
                  <a:pt x="4306330" y="5011512"/>
                </a:cubicBezTo>
                <a:cubicBezTo>
                  <a:pt x="4271720" y="4998782"/>
                  <a:pt x="4240387" y="4989083"/>
                  <a:pt x="4210080" y="4981906"/>
                </a:cubicBezTo>
                <a:lnTo>
                  <a:pt x="4129544" y="4968963"/>
                </a:lnTo>
                <a:lnTo>
                  <a:pt x="4129982" y="4969070"/>
                </a:lnTo>
                <a:cubicBezTo>
                  <a:pt x="4176368" y="4979054"/>
                  <a:pt x="4246569" y="4988778"/>
                  <a:pt x="4243349" y="4994037"/>
                </a:cubicBezTo>
                <a:cubicBezTo>
                  <a:pt x="4242278" y="4995789"/>
                  <a:pt x="4233001" y="4997120"/>
                  <a:pt x="4221597" y="4998472"/>
                </a:cubicBezTo>
                <a:lnTo>
                  <a:pt x="4212205" y="4999716"/>
                </a:lnTo>
                <a:lnTo>
                  <a:pt x="4092998" y="4962636"/>
                </a:lnTo>
                <a:lnTo>
                  <a:pt x="4035715" y="4944822"/>
                </a:lnTo>
                <a:lnTo>
                  <a:pt x="4028929" y="4938431"/>
                </a:lnTo>
                <a:lnTo>
                  <a:pt x="4027781" y="4938299"/>
                </a:lnTo>
                <a:lnTo>
                  <a:pt x="4025091" y="4942515"/>
                </a:lnTo>
                <a:cubicBezTo>
                  <a:pt x="4024724" y="4947302"/>
                  <a:pt x="4027897" y="4952859"/>
                  <a:pt x="4035715" y="4944822"/>
                </a:cubicBezTo>
                <a:lnTo>
                  <a:pt x="4097428" y="4972778"/>
                </a:lnTo>
                <a:lnTo>
                  <a:pt x="4113730" y="4976106"/>
                </a:lnTo>
                <a:cubicBezTo>
                  <a:pt x="4126623" y="4979361"/>
                  <a:pt x="4136442" y="4983151"/>
                  <a:pt x="4139985" y="4988442"/>
                </a:cubicBezTo>
                <a:lnTo>
                  <a:pt x="4141731" y="4991199"/>
                </a:lnTo>
                <a:lnTo>
                  <a:pt x="4182915" y="5005861"/>
                </a:lnTo>
                <a:lnTo>
                  <a:pt x="4176218" y="5010408"/>
                </a:lnTo>
                <a:cubicBezTo>
                  <a:pt x="4178405" y="5012019"/>
                  <a:pt x="4183095" y="5013857"/>
                  <a:pt x="4191051" y="5015979"/>
                </a:cubicBezTo>
                <a:lnTo>
                  <a:pt x="4205563" y="5019046"/>
                </a:lnTo>
                <a:lnTo>
                  <a:pt x="4222324" y="5018353"/>
                </a:lnTo>
                <a:cubicBezTo>
                  <a:pt x="4259838" y="5015709"/>
                  <a:pt x="4288550" y="5013484"/>
                  <a:pt x="4284908" y="5026138"/>
                </a:cubicBezTo>
                <a:cubicBezTo>
                  <a:pt x="4284908" y="5026138"/>
                  <a:pt x="4278033" y="5027317"/>
                  <a:pt x="4268509" y="5029474"/>
                </a:cubicBezTo>
                <a:lnTo>
                  <a:pt x="4257647" y="5032568"/>
                </a:lnTo>
                <a:lnTo>
                  <a:pt x="4305104" y="5049577"/>
                </a:lnTo>
                <a:cubicBezTo>
                  <a:pt x="4334961" y="5061297"/>
                  <a:pt x="4364554" y="5074433"/>
                  <a:pt x="4393646" y="5090374"/>
                </a:cubicBezTo>
                <a:cubicBezTo>
                  <a:pt x="4354445" y="5082711"/>
                  <a:pt x="4316858" y="5071269"/>
                  <a:pt x="4279448" y="5058765"/>
                </a:cubicBezTo>
                <a:lnTo>
                  <a:pt x="4215780" y="5037385"/>
                </a:lnTo>
                <a:lnTo>
                  <a:pt x="4212070" y="5037065"/>
                </a:lnTo>
                <a:lnTo>
                  <a:pt x="4214099" y="5036821"/>
                </a:lnTo>
                <a:lnTo>
                  <a:pt x="4205474" y="5033924"/>
                </a:lnTo>
                <a:lnTo>
                  <a:pt x="4204925" y="5033932"/>
                </a:lnTo>
                <a:lnTo>
                  <a:pt x="4200326" y="5039545"/>
                </a:lnTo>
                <a:lnTo>
                  <a:pt x="4211162" y="5041411"/>
                </a:lnTo>
                <a:cubicBezTo>
                  <a:pt x="4225316" y="5043927"/>
                  <a:pt x="4238827" y="5047414"/>
                  <a:pt x="4251012" y="5054754"/>
                </a:cubicBezTo>
                <a:cubicBezTo>
                  <a:pt x="4257303" y="5058561"/>
                  <a:pt x="4260648" y="5062158"/>
                  <a:pt x="4263347" y="5066478"/>
                </a:cubicBezTo>
                <a:lnTo>
                  <a:pt x="4266471" y="5072414"/>
                </a:lnTo>
                <a:lnTo>
                  <a:pt x="4402152" y="5120984"/>
                </a:lnTo>
                <a:lnTo>
                  <a:pt x="4497426" y="5126243"/>
                </a:lnTo>
                <a:lnTo>
                  <a:pt x="4513361" y="5134911"/>
                </a:lnTo>
                <a:lnTo>
                  <a:pt x="4551854" y="5152958"/>
                </a:lnTo>
                <a:lnTo>
                  <a:pt x="4470607" y="5153952"/>
                </a:lnTo>
                <a:cubicBezTo>
                  <a:pt x="4457467" y="5147490"/>
                  <a:pt x="4444654" y="5143849"/>
                  <a:pt x="4433263" y="5143189"/>
                </a:cubicBezTo>
                <a:lnTo>
                  <a:pt x="4426073" y="5144966"/>
                </a:lnTo>
                <a:lnTo>
                  <a:pt x="4458219" y="5155777"/>
                </a:lnTo>
                <a:lnTo>
                  <a:pt x="4470607" y="5153952"/>
                </a:lnTo>
                <a:lnTo>
                  <a:pt x="4548345" y="5164601"/>
                </a:lnTo>
                <a:lnTo>
                  <a:pt x="4542013" y="5182525"/>
                </a:lnTo>
                <a:cubicBezTo>
                  <a:pt x="4537077" y="5177726"/>
                  <a:pt x="4532847" y="5173611"/>
                  <a:pt x="4532847" y="5173611"/>
                </a:cubicBezTo>
                <a:lnTo>
                  <a:pt x="4532832" y="5181018"/>
                </a:lnTo>
                <a:lnTo>
                  <a:pt x="4540478" y="5183623"/>
                </a:lnTo>
                <a:lnTo>
                  <a:pt x="4542013" y="5182525"/>
                </a:lnTo>
                <a:lnTo>
                  <a:pt x="4567465" y="5192212"/>
                </a:lnTo>
                <a:lnTo>
                  <a:pt x="4563341" y="5192143"/>
                </a:lnTo>
                <a:lnTo>
                  <a:pt x="4613589" y="5214484"/>
                </a:lnTo>
                <a:cubicBezTo>
                  <a:pt x="4590412" y="5209961"/>
                  <a:pt x="4569059" y="5204898"/>
                  <a:pt x="4548614" y="5199547"/>
                </a:cubicBezTo>
                <a:lnTo>
                  <a:pt x="4519592" y="5191421"/>
                </a:lnTo>
                <a:lnTo>
                  <a:pt x="4491121" y="5190952"/>
                </a:lnTo>
                <a:lnTo>
                  <a:pt x="4467680" y="5186871"/>
                </a:lnTo>
                <a:cubicBezTo>
                  <a:pt x="4460195" y="5185176"/>
                  <a:pt x="4455914" y="5183582"/>
                  <a:pt x="4457148" y="5182313"/>
                </a:cubicBezTo>
                <a:lnTo>
                  <a:pt x="4458223" y="5190409"/>
                </a:lnTo>
                <a:lnTo>
                  <a:pt x="4356076" y="5188723"/>
                </a:lnTo>
                <a:lnTo>
                  <a:pt x="4335620" y="5182090"/>
                </a:lnTo>
                <a:lnTo>
                  <a:pt x="4341898" y="5193232"/>
                </a:lnTo>
                <a:lnTo>
                  <a:pt x="4342240" y="5195006"/>
                </a:lnTo>
                <a:lnTo>
                  <a:pt x="4364509" y="5200241"/>
                </a:lnTo>
                <a:cubicBezTo>
                  <a:pt x="4390380" y="5213188"/>
                  <a:pt x="4451391" y="5218477"/>
                  <a:pt x="4459733" y="5239778"/>
                </a:cubicBezTo>
                <a:cubicBezTo>
                  <a:pt x="4468075" y="5261078"/>
                  <a:pt x="4414483" y="5219385"/>
                  <a:pt x="4435453" y="5240374"/>
                </a:cubicBezTo>
                <a:cubicBezTo>
                  <a:pt x="4463044" y="5267993"/>
                  <a:pt x="4544848" y="5301070"/>
                  <a:pt x="4444590" y="5268448"/>
                </a:cubicBezTo>
                <a:cubicBezTo>
                  <a:pt x="4370203" y="5248772"/>
                  <a:pt x="4337579" y="5228069"/>
                  <a:pt x="4251493" y="5216605"/>
                </a:cubicBezTo>
                <a:cubicBezTo>
                  <a:pt x="4267219" y="5232348"/>
                  <a:pt x="4334548" y="5258282"/>
                  <a:pt x="4378143" y="5275726"/>
                </a:cubicBezTo>
                <a:lnTo>
                  <a:pt x="4383648" y="5278055"/>
                </a:lnTo>
                <a:lnTo>
                  <a:pt x="4290560" y="5275515"/>
                </a:lnTo>
                <a:lnTo>
                  <a:pt x="4412961" y="5291308"/>
                </a:lnTo>
                <a:lnTo>
                  <a:pt x="4430173" y="5306156"/>
                </a:lnTo>
                <a:cubicBezTo>
                  <a:pt x="4435651" y="5314725"/>
                  <a:pt x="4404999" y="5302531"/>
                  <a:pt x="4381724" y="5297163"/>
                </a:cubicBezTo>
                <a:lnTo>
                  <a:pt x="4418179" y="5313869"/>
                </a:lnTo>
                <a:lnTo>
                  <a:pt x="4528766" y="5332051"/>
                </a:lnTo>
                <a:cubicBezTo>
                  <a:pt x="4550905" y="5336098"/>
                  <a:pt x="4615667" y="5334595"/>
                  <a:pt x="4664885" y="5338704"/>
                </a:cubicBezTo>
                <a:lnTo>
                  <a:pt x="4705005" y="5344826"/>
                </a:lnTo>
                <a:lnTo>
                  <a:pt x="4709262" y="5347232"/>
                </a:lnTo>
                <a:lnTo>
                  <a:pt x="4716832" y="5353705"/>
                </a:lnTo>
                <a:cubicBezTo>
                  <a:pt x="4699471" y="5357566"/>
                  <a:pt x="4615195" y="5349471"/>
                  <a:pt x="4602516" y="5350078"/>
                </a:cubicBezTo>
                <a:cubicBezTo>
                  <a:pt x="4568046" y="5347189"/>
                  <a:pt x="4540870" y="5345512"/>
                  <a:pt x="4517061" y="5344470"/>
                </a:cubicBezTo>
                <a:lnTo>
                  <a:pt x="4504593" y="5344127"/>
                </a:lnTo>
                <a:lnTo>
                  <a:pt x="4422833" y="5316001"/>
                </a:lnTo>
                <a:lnTo>
                  <a:pt x="4474753" y="5339796"/>
                </a:lnTo>
                <a:cubicBezTo>
                  <a:pt x="4568504" y="5376113"/>
                  <a:pt x="4663821" y="5397749"/>
                  <a:pt x="4755336" y="5443038"/>
                </a:cubicBezTo>
                <a:lnTo>
                  <a:pt x="4776467" y="5452369"/>
                </a:lnTo>
                <a:lnTo>
                  <a:pt x="4775121" y="5452408"/>
                </a:lnTo>
                <a:cubicBezTo>
                  <a:pt x="4754700" y="5453379"/>
                  <a:pt x="4684943" y="5439567"/>
                  <a:pt x="4654517" y="5444064"/>
                </a:cubicBezTo>
                <a:cubicBezTo>
                  <a:pt x="4614088" y="5452090"/>
                  <a:pt x="4712320" y="5455864"/>
                  <a:pt x="4723505" y="5458149"/>
                </a:cubicBezTo>
                <a:cubicBezTo>
                  <a:pt x="4746908" y="5459501"/>
                  <a:pt x="4765282" y="5461002"/>
                  <a:pt x="4781321" y="5462631"/>
                </a:cubicBezTo>
                <a:lnTo>
                  <a:pt x="4806507" y="5465639"/>
                </a:lnTo>
                <a:lnTo>
                  <a:pt x="4884014" y="5499876"/>
                </a:lnTo>
                <a:lnTo>
                  <a:pt x="4880390" y="5505599"/>
                </a:lnTo>
                <a:cubicBezTo>
                  <a:pt x="4879901" y="5504215"/>
                  <a:pt x="4883682" y="5504506"/>
                  <a:pt x="4889905" y="5505829"/>
                </a:cubicBezTo>
                <a:lnTo>
                  <a:pt x="4908976" y="5510903"/>
                </a:lnTo>
                <a:lnTo>
                  <a:pt x="4966906" y="5536492"/>
                </a:lnTo>
                <a:lnTo>
                  <a:pt x="4944373" y="5534943"/>
                </a:lnTo>
                <a:cubicBezTo>
                  <a:pt x="4942094" y="5528480"/>
                  <a:pt x="4940143" y="5522939"/>
                  <a:pt x="4934373" y="5538468"/>
                </a:cubicBezTo>
                <a:cubicBezTo>
                  <a:pt x="4934373" y="5538468"/>
                  <a:pt x="4938989" y="5536840"/>
                  <a:pt x="4944373" y="5534943"/>
                </a:cubicBezTo>
                <a:lnTo>
                  <a:pt x="4942911" y="5550640"/>
                </a:lnTo>
                <a:lnTo>
                  <a:pt x="4880666" y="5531635"/>
                </a:lnTo>
                <a:cubicBezTo>
                  <a:pt x="4866320" y="5517275"/>
                  <a:pt x="4848044" y="5510933"/>
                  <a:pt x="4829588" y="5511387"/>
                </a:cubicBezTo>
                <a:cubicBezTo>
                  <a:pt x="4837006" y="5524787"/>
                  <a:pt x="4856385" y="5532233"/>
                  <a:pt x="4880666" y="5531635"/>
                </a:cubicBezTo>
                <a:lnTo>
                  <a:pt x="4941507" y="5560628"/>
                </a:lnTo>
                <a:lnTo>
                  <a:pt x="4906245" y="5560838"/>
                </a:lnTo>
                <a:lnTo>
                  <a:pt x="4891231" y="5561826"/>
                </a:lnTo>
                <a:lnTo>
                  <a:pt x="4692839" y="5483202"/>
                </a:lnTo>
                <a:cubicBezTo>
                  <a:pt x="4562589" y="5433633"/>
                  <a:pt x="4431783" y="5387613"/>
                  <a:pt x="4297224" y="5349047"/>
                </a:cubicBezTo>
                <a:cubicBezTo>
                  <a:pt x="4290956" y="5347503"/>
                  <a:pt x="4279102" y="5342985"/>
                  <a:pt x="4264585" y="5337293"/>
                </a:cubicBezTo>
                <a:lnTo>
                  <a:pt x="4257624" y="5334603"/>
                </a:lnTo>
                <a:lnTo>
                  <a:pt x="4231918" y="5332774"/>
                </a:lnTo>
                <a:lnTo>
                  <a:pt x="4195362" y="5331591"/>
                </a:lnTo>
                <a:lnTo>
                  <a:pt x="4243470" y="5348529"/>
                </a:lnTo>
                <a:lnTo>
                  <a:pt x="4300609" y="5364139"/>
                </a:lnTo>
                <a:lnTo>
                  <a:pt x="4333125" y="5364873"/>
                </a:lnTo>
                <a:cubicBezTo>
                  <a:pt x="4352343" y="5366153"/>
                  <a:pt x="4364713" y="5369956"/>
                  <a:pt x="4361428" y="5382024"/>
                </a:cubicBezTo>
                <a:cubicBezTo>
                  <a:pt x="4361965" y="5381148"/>
                  <a:pt x="4360837" y="5380617"/>
                  <a:pt x="4358398" y="5380371"/>
                </a:cubicBezTo>
                <a:lnTo>
                  <a:pt x="4349392" y="5380413"/>
                </a:lnTo>
                <a:lnTo>
                  <a:pt x="4356742" y="5383113"/>
                </a:lnTo>
                <a:cubicBezTo>
                  <a:pt x="4399592" y="5396542"/>
                  <a:pt x="4451052" y="5408645"/>
                  <a:pt x="4476017" y="5428404"/>
                </a:cubicBezTo>
                <a:cubicBezTo>
                  <a:pt x="4482639" y="5435034"/>
                  <a:pt x="4484360" y="5449706"/>
                  <a:pt x="4490188" y="5449563"/>
                </a:cubicBezTo>
                <a:cubicBezTo>
                  <a:pt x="4516057" y="5462510"/>
                  <a:pt x="4596272" y="5482041"/>
                  <a:pt x="4622936" y="5501759"/>
                </a:cubicBezTo>
                <a:cubicBezTo>
                  <a:pt x="4636489" y="5509350"/>
                  <a:pt x="4638873" y="5529664"/>
                  <a:pt x="4638873" y="5529664"/>
                </a:cubicBezTo>
                <a:cubicBezTo>
                  <a:pt x="4638873" y="5529664"/>
                  <a:pt x="4642019" y="5531567"/>
                  <a:pt x="4646741" y="5533432"/>
                </a:cubicBezTo>
                <a:lnTo>
                  <a:pt x="4654368" y="5534987"/>
                </a:lnTo>
                <a:lnTo>
                  <a:pt x="4664945" y="5540563"/>
                </a:lnTo>
                <a:lnTo>
                  <a:pt x="4665504" y="5542875"/>
                </a:lnTo>
                <a:cubicBezTo>
                  <a:pt x="4666332" y="5543704"/>
                  <a:pt x="4667786" y="5543667"/>
                  <a:pt x="4670702" y="5543594"/>
                </a:cubicBezTo>
                <a:lnTo>
                  <a:pt x="4664945" y="5540563"/>
                </a:lnTo>
                <a:lnTo>
                  <a:pt x="4664081" y="5536966"/>
                </a:lnTo>
                <a:cubicBezTo>
                  <a:pt x="4677323" y="5550225"/>
                  <a:pt x="4696395" y="5563338"/>
                  <a:pt x="4696395" y="5563338"/>
                </a:cubicBezTo>
                <a:cubicBezTo>
                  <a:pt x="4693083" y="5584926"/>
                  <a:pt x="4613002" y="5516718"/>
                  <a:pt x="4557820" y="5511287"/>
                </a:cubicBezTo>
                <a:cubicBezTo>
                  <a:pt x="4551990" y="5511428"/>
                  <a:pt x="4534331" y="5518654"/>
                  <a:pt x="4528504" y="5518798"/>
                </a:cubicBezTo>
                <a:cubicBezTo>
                  <a:pt x="4491774" y="5512911"/>
                  <a:pt x="4447319" y="5499291"/>
                  <a:pt x="4398140" y="5486917"/>
                </a:cubicBezTo>
                <a:cubicBezTo>
                  <a:pt x="4395734" y="5486127"/>
                  <a:pt x="4391161" y="5484506"/>
                  <a:pt x="4384988" y="5482276"/>
                </a:cubicBezTo>
                <a:lnTo>
                  <a:pt x="4373135" y="5477948"/>
                </a:lnTo>
                <a:lnTo>
                  <a:pt x="4366007" y="5478627"/>
                </a:lnTo>
                <a:cubicBezTo>
                  <a:pt x="4360910" y="5478740"/>
                  <a:pt x="4354476" y="5478568"/>
                  <a:pt x="4346429" y="5478031"/>
                </a:cubicBezTo>
                <a:cubicBezTo>
                  <a:pt x="4297187" y="5473579"/>
                  <a:pt x="4337056" y="5464298"/>
                  <a:pt x="4303494" y="5476679"/>
                </a:cubicBezTo>
                <a:cubicBezTo>
                  <a:pt x="4314974" y="5472446"/>
                  <a:pt x="4320473" y="5477428"/>
                  <a:pt x="4321237" y="5484836"/>
                </a:cubicBezTo>
                <a:lnTo>
                  <a:pt x="4311094" y="5506463"/>
                </a:lnTo>
                <a:lnTo>
                  <a:pt x="4340472" y="5517785"/>
                </a:lnTo>
                <a:lnTo>
                  <a:pt x="4349571" y="5521102"/>
                </a:lnTo>
                <a:lnTo>
                  <a:pt x="4358848" y="5522403"/>
                </a:lnTo>
                <a:cubicBezTo>
                  <a:pt x="4381664" y="5525945"/>
                  <a:pt x="4406216" y="5530500"/>
                  <a:pt x="4422522" y="5535170"/>
                </a:cubicBezTo>
                <a:cubicBezTo>
                  <a:pt x="4427958" y="5536728"/>
                  <a:pt x="4432477" y="5538297"/>
                  <a:pt x="4435711" y="5539848"/>
                </a:cubicBezTo>
                <a:cubicBezTo>
                  <a:pt x="4438945" y="5541395"/>
                  <a:pt x="4440895" y="5542925"/>
                  <a:pt x="4441189" y="5544399"/>
                </a:cubicBezTo>
                <a:cubicBezTo>
                  <a:pt x="4441692" y="5546928"/>
                  <a:pt x="4436880" y="5548647"/>
                  <a:pt x="4428999" y="5549760"/>
                </a:cubicBezTo>
                <a:lnTo>
                  <a:pt x="4423566" y="5550065"/>
                </a:lnTo>
                <a:lnTo>
                  <a:pt x="4441981" y="5557573"/>
                </a:lnTo>
                <a:cubicBezTo>
                  <a:pt x="4461686" y="5565718"/>
                  <a:pt x="4477293" y="5572127"/>
                  <a:pt x="4486430" y="5575298"/>
                </a:cubicBezTo>
                <a:cubicBezTo>
                  <a:pt x="4588430" y="5618629"/>
                  <a:pt x="4683488" y="5656754"/>
                  <a:pt x="4776126" y="5693949"/>
                </a:cubicBezTo>
                <a:lnTo>
                  <a:pt x="4795421" y="5701878"/>
                </a:lnTo>
                <a:lnTo>
                  <a:pt x="4773085" y="5704312"/>
                </a:lnTo>
                <a:lnTo>
                  <a:pt x="4765431" y="5705861"/>
                </a:lnTo>
                <a:lnTo>
                  <a:pt x="4704601" y="5683116"/>
                </a:lnTo>
                <a:cubicBezTo>
                  <a:pt x="4666945" y="5669330"/>
                  <a:pt x="4576753" y="5622879"/>
                  <a:pt x="4546645" y="5623621"/>
                </a:cubicBezTo>
                <a:cubicBezTo>
                  <a:pt x="4534990" y="5623905"/>
                  <a:pt x="4537373" y="5644221"/>
                  <a:pt x="4519848" y="5652577"/>
                </a:cubicBezTo>
                <a:cubicBezTo>
                  <a:pt x="4496360" y="5659945"/>
                  <a:pt x="4482984" y="5645562"/>
                  <a:pt x="4445460" y="5632901"/>
                </a:cubicBezTo>
                <a:cubicBezTo>
                  <a:pt x="4414559" y="5626872"/>
                  <a:pt x="4390277" y="5627468"/>
                  <a:pt x="4371028" y="5621150"/>
                </a:cubicBezTo>
                <a:cubicBezTo>
                  <a:pt x="4290020" y="5594846"/>
                  <a:pt x="4220665" y="5568257"/>
                  <a:pt x="4132855" y="5542119"/>
                </a:cubicBezTo>
                <a:cubicBezTo>
                  <a:pt x="4132855" y="5542119"/>
                  <a:pt x="4061916" y="5501987"/>
                  <a:pt x="4057675" y="5515674"/>
                </a:cubicBezTo>
                <a:cubicBezTo>
                  <a:pt x="4056942" y="5516683"/>
                  <a:pt x="4057775" y="5518077"/>
                  <a:pt x="4059720" y="5519717"/>
                </a:cubicBezTo>
                <a:lnTo>
                  <a:pt x="4067980" y="5524947"/>
                </a:lnTo>
                <a:lnTo>
                  <a:pt x="4122920" y="5545542"/>
                </a:lnTo>
                <a:lnTo>
                  <a:pt x="4128824" y="5548135"/>
                </a:lnTo>
                <a:lnTo>
                  <a:pt x="4219947" y="5572518"/>
                </a:lnTo>
                <a:cubicBezTo>
                  <a:pt x="4258179" y="5582897"/>
                  <a:pt x="4292868" y="5594211"/>
                  <a:pt x="4310062" y="5607937"/>
                </a:cubicBezTo>
                <a:cubicBezTo>
                  <a:pt x="4322510" y="5614422"/>
                  <a:pt x="4324231" y="5629095"/>
                  <a:pt x="4330853" y="5635722"/>
                </a:cubicBezTo>
                <a:cubicBezTo>
                  <a:pt x="4344273" y="5642183"/>
                  <a:pt x="4374207" y="5648237"/>
                  <a:pt x="4400208" y="5662312"/>
                </a:cubicBezTo>
                <a:cubicBezTo>
                  <a:pt x="4419456" y="5668631"/>
                  <a:pt x="4508853" y="5708311"/>
                  <a:pt x="4447049" y="5696250"/>
                </a:cubicBezTo>
                <a:cubicBezTo>
                  <a:pt x="4409346" y="5690385"/>
                  <a:pt x="4364272" y="5663197"/>
                  <a:pt x="4345996" y="5656855"/>
                </a:cubicBezTo>
                <a:cubicBezTo>
                  <a:pt x="4326613" y="5649410"/>
                  <a:pt x="4309088" y="5657766"/>
                  <a:pt x="4303260" y="5657909"/>
                </a:cubicBezTo>
                <a:cubicBezTo>
                  <a:pt x="4290678" y="5650295"/>
                  <a:pt x="4283086" y="5643689"/>
                  <a:pt x="4264809" y="5637350"/>
                </a:cubicBezTo>
                <a:lnTo>
                  <a:pt x="4248977" y="5637738"/>
                </a:lnTo>
                <a:lnTo>
                  <a:pt x="4253203" y="5646866"/>
                </a:lnTo>
                <a:cubicBezTo>
                  <a:pt x="4248267" y="5651943"/>
                  <a:pt x="4244035" y="5647829"/>
                  <a:pt x="4234865" y="5638912"/>
                </a:cubicBezTo>
                <a:lnTo>
                  <a:pt x="4238541" y="5637995"/>
                </a:lnTo>
                <a:lnTo>
                  <a:pt x="4234437" y="5638096"/>
                </a:lnTo>
                <a:lnTo>
                  <a:pt x="4234865" y="5638912"/>
                </a:lnTo>
                <a:cubicBezTo>
                  <a:pt x="4234865" y="5638912"/>
                  <a:pt x="4232574" y="5639153"/>
                  <a:pt x="4230369" y="5638244"/>
                </a:cubicBezTo>
                <a:lnTo>
                  <a:pt x="4230345" y="5638197"/>
                </a:lnTo>
                <a:lnTo>
                  <a:pt x="4223045" y="5638377"/>
                </a:lnTo>
                <a:cubicBezTo>
                  <a:pt x="4209625" y="5631914"/>
                  <a:pt x="4159345" y="5618438"/>
                  <a:pt x="4115989" y="5605921"/>
                </a:cubicBezTo>
                <a:cubicBezTo>
                  <a:pt x="4072637" y="5593407"/>
                  <a:pt x="3965584" y="5560952"/>
                  <a:pt x="4042532" y="5594149"/>
                </a:cubicBezTo>
                <a:cubicBezTo>
                  <a:pt x="4112679" y="5627510"/>
                  <a:pt x="4199560" y="5645746"/>
                  <a:pt x="4268914" y="5672336"/>
                </a:cubicBezTo>
                <a:cubicBezTo>
                  <a:pt x="4300280" y="5682318"/>
                  <a:pt x="4332044" y="5695685"/>
                  <a:pt x="4363891" y="5709756"/>
                </a:cubicBezTo>
                <a:lnTo>
                  <a:pt x="4387589" y="5720096"/>
                </a:lnTo>
                <a:lnTo>
                  <a:pt x="4382232" y="5719620"/>
                </a:lnTo>
                <a:lnTo>
                  <a:pt x="4337806" y="5715837"/>
                </a:lnTo>
                <a:lnTo>
                  <a:pt x="4316233" y="5707927"/>
                </a:lnTo>
                <a:lnTo>
                  <a:pt x="4327759" y="5713932"/>
                </a:lnTo>
                <a:cubicBezTo>
                  <a:pt x="4342373" y="5723178"/>
                  <a:pt x="4354591" y="5733104"/>
                  <a:pt x="4363230" y="5743974"/>
                </a:cubicBezTo>
                <a:cubicBezTo>
                  <a:pt x="4394264" y="5764272"/>
                  <a:pt x="4400024" y="5758350"/>
                  <a:pt x="4417654" y="5765616"/>
                </a:cubicBezTo>
                <a:cubicBezTo>
                  <a:pt x="4463499" y="5780562"/>
                  <a:pt x="4495353" y="5800013"/>
                  <a:pt x="4444457" y="5791677"/>
                </a:cubicBezTo>
                <a:cubicBezTo>
                  <a:pt x="4378778" y="5773495"/>
                  <a:pt x="4336505" y="5761405"/>
                  <a:pt x="4288480" y="5743722"/>
                </a:cubicBezTo>
                <a:lnTo>
                  <a:pt x="4275769" y="5738744"/>
                </a:lnTo>
                <a:lnTo>
                  <a:pt x="4275631" y="5739231"/>
                </a:lnTo>
                <a:cubicBezTo>
                  <a:pt x="4270808" y="5741466"/>
                  <a:pt x="4254892" y="5742648"/>
                  <a:pt x="4238412" y="5743010"/>
                </a:cubicBezTo>
                <a:lnTo>
                  <a:pt x="4214090" y="5742764"/>
                </a:lnTo>
                <a:lnTo>
                  <a:pt x="4240044" y="5753008"/>
                </a:lnTo>
                <a:cubicBezTo>
                  <a:pt x="4259469" y="5760372"/>
                  <a:pt x="4276601" y="5766742"/>
                  <a:pt x="4285418" y="5770376"/>
                </a:cubicBezTo>
                <a:cubicBezTo>
                  <a:pt x="4303051" y="5787521"/>
                  <a:pt x="4280482" y="5785331"/>
                  <a:pt x="4293177" y="5797676"/>
                </a:cubicBezTo>
                <a:cubicBezTo>
                  <a:pt x="4293177" y="5797676"/>
                  <a:pt x="4315041" y="5818935"/>
                  <a:pt x="4319977" y="5813858"/>
                </a:cubicBezTo>
                <a:cubicBezTo>
                  <a:pt x="4315041" y="5818935"/>
                  <a:pt x="4245807" y="5802646"/>
                  <a:pt x="4185739" y="5785395"/>
                </a:cubicBezTo>
                <a:cubicBezTo>
                  <a:pt x="4181508" y="5781280"/>
                  <a:pt x="4181508" y="5781280"/>
                  <a:pt x="4186447" y="5776205"/>
                </a:cubicBezTo>
                <a:cubicBezTo>
                  <a:pt x="4181508" y="5781280"/>
                  <a:pt x="4264849" y="5801409"/>
                  <a:pt x="4288241" y="5802753"/>
                </a:cubicBezTo>
                <a:cubicBezTo>
                  <a:pt x="4252036" y="5793065"/>
                  <a:pt x="4221637" y="5785036"/>
                  <a:pt x="4196364" y="5778464"/>
                </a:cubicBezTo>
                <a:lnTo>
                  <a:pt x="4167544" y="5771043"/>
                </a:lnTo>
                <a:lnTo>
                  <a:pt x="4131770" y="5768731"/>
                </a:lnTo>
                <a:lnTo>
                  <a:pt x="4148058" y="5773915"/>
                </a:lnTo>
                <a:cubicBezTo>
                  <a:pt x="4159801" y="5777563"/>
                  <a:pt x="4172589" y="5781457"/>
                  <a:pt x="4185739" y="5785395"/>
                </a:cubicBezTo>
                <a:lnTo>
                  <a:pt x="4187694" y="5793158"/>
                </a:lnTo>
                <a:lnTo>
                  <a:pt x="4146700" y="5786608"/>
                </a:lnTo>
                <a:lnTo>
                  <a:pt x="4090702" y="5766075"/>
                </a:lnTo>
                <a:lnTo>
                  <a:pt x="3966326" y="5758032"/>
                </a:lnTo>
                <a:cubicBezTo>
                  <a:pt x="3893373" y="5750796"/>
                  <a:pt x="3819014" y="5741719"/>
                  <a:pt x="3743307" y="5733117"/>
                </a:cubicBezTo>
                <a:cubicBezTo>
                  <a:pt x="3738689" y="5734746"/>
                  <a:pt x="3683227" y="5714855"/>
                  <a:pt x="3689410" y="5732397"/>
                </a:cubicBezTo>
                <a:cubicBezTo>
                  <a:pt x="3691362" y="5737935"/>
                  <a:pt x="3737976" y="5747452"/>
                  <a:pt x="3719449" y="5741527"/>
                </a:cubicBezTo>
                <a:cubicBezTo>
                  <a:pt x="3777249" y="5753329"/>
                  <a:pt x="3864294" y="5754820"/>
                  <a:pt x="3923278" y="5772430"/>
                </a:cubicBezTo>
                <a:cubicBezTo>
                  <a:pt x="3946421" y="5776727"/>
                  <a:pt x="3962609" y="5790742"/>
                  <a:pt x="3978414" y="5791398"/>
                </a:cubicBezTo>
                <a:cubicBezTo>
                  <a:pt x="4036213" y="5803198"/>
                  <a:pt x="4098160" y="5794853"/>
                  <a:pt x="4157912" y="5812193"/>
                </a:cubicBezTo>
                <a:cubicBezTo>
                  <a:pt x="4115205" y="5813756"/>
                  <a:pt x="4092062" y="5809460"/>
                  <a:pt x="4055066" y="5810045"/>
                </a:cubicBezTo>
                <a:cubicBezTo>
                  <a:pt x="4066254" y="5812329"/>
                  <a:pt x="3962609" y="5790742"/>
                  <a:pt x="3954556" y="5799808"/>
                </a:cubicBezTo>
                <a:cubicBezTo>
                  <a:pt x="3954172" y="5813438"/>
                  <a:pt x="4084780" y="5818252"/>
                  <a:pt x="4095965" y="5820536"/>
                </a:cubicBezTo>
                <a:cubicBezTo>
                  <a:pt x="4233470" y="5830189"/>
                  <a:pt x="4312461" y="5840746"/>
                  <a:pt x="4456533" y="5854309"/>
                </a:cubicBezTo>
                <a:cubicBezTo>
                  <a:pt x="4456533" y="5854309"/>
                  <a:pt x="4529669" y="5848249"/>
                  <a:pt x="4526618" y="5869046"/>
                </a:cubicBezTo>
                <a:cubicBezTo>
                  <a:pt x="4518567" y="5878110"/>
                  <a:pt x="4409537" y="5858423"/>
                  <a:pt x="4404917" y="5860051"/>
                </a:cubicBezTo>
                <a:cubicBezTo>
                  <a:pt x="4295176" y="5853068"/>
                  <a:pt x="4195763" y="5843481"/>
                  <a:pt x="4081726" y="5839050"/>
                </a:cubicBezTo>
                <a:cubicBezTo>
                  <a:pt x="4155720" y="5837877"/>
                  <a:pt x="4060923" y="5826662"/>
                  <a:pt x="4060213" y="5839369"/>
                </a:cubicBezTo>
                <a:cubicBezTo>
                  <a:pt x="4061779" y="5858539"/>
                  <a:pt x="4201947" y="5861022"/>
                  <a:pt x="4213133" y="5863306"/>
                </a:cubicBezTo>
                <a:cubicBezTo>
                  <a:pt x="4333738" y="5871651"/>
                  <a:pt x="4462008" y="5884559"/>
                  <a:pt x="4607975" y="5891223"/>
                </a:cubicBezTo>
                <a:cubicBezTo>
                  <a:pt x="4607975" y="5891223"/>
                  <a:pt x="4685014" y="5896242"/>
                  <a:pt x="4673115" y="5906666"/>
                </a:cubicBezTo>
                <a:lnTo>
                  <a:pt x="4652255" y="5906062"/>
                </a:lnTo>
                <a:lnTo>
                  <a:pt x="4623513" y="5896922"/>
                </a:lnTo>
                <a:cubicBezTo>
                  <a:pt x="4612181" y="5893735"/>
                  <a:pt x="4603065" y="5891801"/>
                  <a:pt x="4598872" y="5892381"/>
                </a:cubicBezTo>
                <a:lnTo>
                  <a:pt x="4603503" y="5902366"/>
                </a:lnTo>
                <a:lnTo>
                  <a:pt x="4596078" y="5901646"/>
                </a:lnTo>
                <a:cubicBezTo>
                  <a:pt x="4605310" y="5898390"/>
                  <a:pt x="4517855" y="5890820"/>
                  <a:pt x="4524040" y="5908359"/>
                </a:cubicBezTo>
                <a:cubicBezTo>
                  <a:pt x="4525991" y="5913898"/>
                  <a:pt x="4611495" y="5915934"/>
                  <a:pt x="4628067" y="5916318"/>
                </a:cubicBezTo>
                <a:lnTo>
                  <a:pt x="4634574" y="5917003"/>
                </a:lnTo>
                <a:lnTo>
                  <a:pt x="4635426" y="5917393"/>
                </a:lnTo>
                <a:lnTo>
                  <a:pt x="4655566" y="5924239"/>
                </a:lnTo>
                <a:lnTo>
                  <a:pt x="4507321" y="5918923"/>
                </a:lnTo>
                <a:cubicBezTo>
                  <a:pt x="4432408" y="5914713"/>
                  <a:pt x="4355756" y="5909560"/>
                  <a:pt x="4276406" y="5905355"/>
                </a:cubicBezTo>
                <a:cubicBezTo>
                  <a:pt x="4276406" y="5905355"/>
                  <a:pt x="4253648" y="5887428"/>
                  <a:pt x="4248318" y="5901764"/>
                </a:cubicBezTo>
                <a:cubicBezTo>
                  <a:pt x="4245979" y="5909852"/>
                  <a:pt x="4317633" y="5916769"/>
                  <a:pt x="4278359" y="5910894"/>
                </a:cubicBezTo>
                <a:cubicBezTo>
                  <a:pt x="4408580" y="5929340"/>
                  <a:pt x="4567218" y="5925314"/>
                  <a:pt x="4694007" y="5951197"/>
                </a:cubicBezTo>
                <a:cubicBezTo>
                  <a:pt x="4563456" y="5958817"/>
                  <a:pt x="4392007" y="5928955"/>
                  <a:pt x="4244498" y="5922830"/>
                </a:cubicBezTo>
                <a:cubicBezTo>
                  <a:pt x="4233313" y="5920546"/>
                  <a:pt x="4179419" y="5919826"/>
                  <a:pt x="4183649" y="5931827"/>
                </a:cubicBezTo>
                <a:lnTo>
                  <a:pt x="4250682" y="5940371"/>
                </a:lnTo>
                <a:cubicBezTo>
                  <a:pt x="4316534" y="5943106"/>
                  <a:pt x="4387860" y="5949102"/>
                  <a:pt x="4451049" y="5959001"/>
                </a:cubicBezTo>
                <a:cubicBezTo>
                  <a:pt x="4397318" y="5958743"/>
                  <a:pt x="4339537" y="5954979"/>
                  <a:pt x="4279537" y="5950440"/>
                </a:cubicBezTo>
                <a:cubicBezTo>
                  <a:pt x="4219539" y="5945902"/>
                  <a:pt x="4157322" y="5940588"/>
                  <a:pt x="4094711" y="5937231"/>
                </a:cubicBezTo>
                <a:cubicBezTo>
                  <a:pt x="3977630" y="5926610"/>
                  <a:pt x="3857411" y="5904635"/>
                  <a:pt x="3747994" y="5898576"/>
                </a:cubicBezTo>
                <a:cubicBezTo>
                  <a:pt x="3693121" y="5895083"/>
                  <a:pt x="3636691" y="5890847"/>
                  <a:pt x="3579860" y="5883634"/>
                </a:cubicBezTo>
                <a:lnTo>
                  <a:pt x="3547866" y="5877485"/>
                </a:lnTo>
                <a:lnTo>
                  <a:pt x="3677705" y="5889466"/>
                </a:lnTo>
                <a:cubicBezTo>
                  <a:pt x="3728924" y="5893807"/>
                  <a:pt x="3779220" y="5897807"/>
                  <a:pt x="3827557" y="5901787"/>
                </a:cubicBezTo>
                <a:cubicBezTo>
                  <a:pt x="3859935" y="5902827"/>
                  <a:pt x="3904597" y="5906804"/>
                  <a:pt x="3920402" y="5907461"/>
                </a:cubicBezTo>
                <a:cubicBezTo>
                  <a:pt x="3939640" y="5900677"/>
                  <a:pt x="3921881" y="5894482"/>
                  <a:pt x="3935735" y="5889600"/>
                </a:cubicBezTo>
                <a:cubicBezTo>
                  <a:pt x="3935735" y="5889600"/>
                  <a:pt x="3959589" y="5881190"/>
                  <a:pt x="3961543" y="5886730"/>
                </a:cubicBezTo>
                <a:cubicBezTo>
                  <a:pt x="3959589" y="5881190"/>
                  <a:pt x="3901787" y="5869389"/>
                  <a:pt x="3850556" y="5861500"/>
                </a:cubicBezTo>
                <a:lnTo>
                  <a:pt x="3853518" y="5857835"/>
                </a:lnTo>
                <a:lnTo>
                  <a:pt x="3836340" y="5858552"/>
                </a:lnTo>
                <a:lnTo>
                  <a:pt x="3824965" y="5858048"/>
                </a:lnTo>
                <a:lnTo>
                  <a:pt x="3850556" y="5861500"/>
                </a:lnTo>
                <a:cubicBezTo>
                  <a:pt x="3845940" y="5863128"/>
                  <a:pt x="3845940" y="5863128"/>
                  <a:pt x="3847893" y="5868667"/>
                </a:cubicBezTo>
                <a:cubicBezTo>
                  <a:pt x="3845940" y="5863128"/>
                  <a:pt x="3915699" y="5876941"/>
                  <a:pt x="3933782" y="5884060"/>
                </a:cubicBezTo>
                <a:cubicBezTo>
                  <a:pt x="3857202" y="5870836"/>
                  <a:pt x="3811551" y="5862419"/>
                  <a:pt x="3787729" y="5857490"/>
                </a:cubicBezTo>
                <a:lnTo>
                  <a:pt x="3779253" y="5855623"/>
                </a:lnTo>
                <a:lnTo>
                  <a:pt x="3766196" y="5854801"/>
                </a:lnTo>
                <a:cubicBezTo>
                  <a:pt x="3756240" y="5854187"/>
                  <a:pt x="3748595" y="5853795"/>
                  <a:pt x="3745428" y="5853948"/>
                </a:cubicBezTo>
                <a:cubicBezTo>
                  <a:pt x="3710956" y="5851059"/>
                  <a:pt x="3683780" y="5849380"/>
                  <a:pt x="3659972" y="5848337"/>
                </a:cubicBezTo>
                <a:lnTo>
                  <a:pt x="3647504" y="5847995"/>
                </a:lnTo>
                <a:lnTo>
                  <a:pt x="3576417" y="5823543"/>
                </a:lnTo>
                <a:lnTo>
                  <a:pt x="3494690" y="5811959"/>
                </a:lnTo>
                <a:lnTo>
                  <a:pt x="3569947" y="5840720"/>
                </a:lnTo>
                <a:lnTo>
                  <a:pt x="3586886" y="5846384"/>
                </a:lnTo>
                <a:lnTo>
                  <a:pt x="3526214" y="5845126"/>
                </a:lnTo>
                <a:cubicBezTo>
                  <a:pt x="3500205" y="5844332"/>
                  <a:pt x="3469725" y="5843024"/>
                  <a:pt x="3430847" y="5840628"/>
                </a:cubicBezTo>
                <a:cubicBezTo>
                  <a:pt x="3389683" y="5838628"/>
                  <a:pt x="3358397" y="5833885"/>
                  <a:pt x="3323538" y="5834984"/>
                </a:cubicBezTo>
                <a:cubicBezTo>
                  <a:pt x="3293543" y="5837907"/>
                  <a:pt x="3293436" y="5842272"/>
                  <a:pt x="3306630" y="5846900"/>
                </a:cubicBezTo>
                <a:lnTo>
                  <a:pt x="3307752" y="5847207"/>
                </a:lnTo>
                <a:lnTo>
                  <a:pt x="3367410" y="5856880"/>
                </a:lnTo>
                <a:lnTo>
                  <a:pt x="3413530" y="5862315"/>
                </a:lnTo>
                <a:lnTo>
                  <a:pt x="3421616" y="5864849"/>
                </a:lnTo>
                <a:lnTo>
                  <a:pt x="3433455" y="5867665"/>
                </a:lnTo>
                <a:lnTo>
                  <a:pt x="3443178" y="5868000"/>
                </a:lnTo>
                <a:cubicBezTo>
                  <a:pt x="3467037" y="5868190"/>
                  <a:pt x="3488455" y="5868033"/>
                  <a:pt x="3498625" y="5873272"/>
                </a:cubicBezTo>
                <a:lnTo>
                  <a:pt x="3503611" y="5884284"/>
                </a:lnTo>
                <a:lnTo>
                  <a:pt x="3506460" y="5884956"/>
                </a:lnTo>
                <a:lnTo>
                  <a:pt x="3516820" y="5888317"/>
                </a:lnTo>
                <a:lnTo>
                  <a:pt x="3486158" y="5884723"/>
                </a:lnTo>
                <a:lnTo>
                  <a:pt x="3453454" y="5888045"/>
                </a:lnTo>
                <a:cubicBezTo>
                  <a:pt x="3424905" y="5891678"/>
                  <a:pt x="3392292" y="5896924"/>
                  <a:pt x="3378181" y="5899867"/>
                </a:cubicBezTo>
                <a:cubicBezTo>
                  <a:pt x="3378181" y="5899867"/>
                  <a:pt x="3327642" y="5884134"/>
                  <a:pt x="3339031" y="5907978"/>
                </a:cubicBezTo>
                <a:cubicBezTo>
                  <a:pt x="3339031" y="5907978"/>
                  <a:pt x="3380198" y="5909979"/>
                  <a:pt x="3403409" y="5912272"/>
                </a:cubicBezTo>
                <a:cubicBezTo>
                  <a:pt x="3402184" y="5929915"/>
                  <a:pt x="3399907" y="5947041"/>
                  <a:pt x="3399907" y="5947041"/>
                </a:cubicBezTo>
                <a:cubicBezTo>
                  <a:pt x="3412520" y="5953244"/>
                  <a:pt x="3488549" y="5954145"/>
                  <a:pt x="3514826" y="5967068"/>
                </a:cubicBezTo>
                <a:cubicBezTo>
                  <a:pt x="3514826" y="5967068"/>
                  <a:pt x="3553716" y="5986195"/>
                  <a:pt x="3489338" y="5981900"/>
                </a:cubicBezTo>
                <a:cubicBezTo>
                  <a:pt x="3440097" y="5977448"/>
                  <a:pt x="3479968" y="5968168"/>
                  <a:pt x="3446406" y="5980549"/>
                </a:cubicBezTo>
                <a:cubicBezTo>
                  <a:pt x="3469367" y="5972078"/>
                  <a:pt x="3468392" y="6000485"/>
                  <a:pt x="3453501" y="6011406"/>
                </a:cubicBezTo>
                <a:cubicBezTo>
                  <a:pt x="3456152" y="6010429"/>
                  <a:pt x="3448798" y="6008618"/>
                  <a:pt x="3436211" y="6006560"/>
                </a:cubicBezTo>
                <a:lnTo>
                  <a:pt x="3395775" y="6001312"/>
                </a:lnTo>
                <a:lnTo>
                  <a:pt x="3394257" y="6000771"/>
                </a:lnTo>
                <a:cubicBezTo>
                  <a:pt x="3257670" y="5952325"/>
                  <a:pt x="3121693" y="5904477"/>
                  <a:pt x="2991747" y="5859608"/>
                </a:cubicBezTo>
                <a:lnTo>
                  <a:pt x="2940401" y="5844088"/>
                </a:lnTo>
                <a:lnTo>
                  <a:pt x="2901337" y="5837420"/>
                </a:lnTo>
                <a:lnTo>
                  <a:pt x="2648306" y="5764276"/>
                </a:lnTo>
                <a:cubicBezTo>
                  <a:pt x="2639627" y="5762664"/>
                  <a:pt x="2629705" y="5759595"/>
                  <a:pt x="2622785" y="5756633"/>
                </a:cubicBezTo>
                <a:lnTo>
                  <a:pt x="2616273" y="5753063"/>
                </a:lnTo>
                <a:lnTo>
                  <a:pt x="2542718" y="5734539"/>
                </a:lnTo>
                <a:lnTo>
                  <a:pt x="2567044" y="5746590"/>
                </a:lnTo>
                <a:cubicBezTo>
                  <a:pt x="2585960" y="5757934"/>
                  <a:pt x="2604631" y="5767891"/>
                  <a:pt x="2623082" y="5777247"/>
                </a:cubicBezTo>
                <a:lnTo>
                  <a:pt x="2656560" y="5793799"/>
                </a:lnTo>
                <a:lnTo>
                  <a:pt x="2787568" y="5824047"/>
                </a:lnTo>
                <a:cubicBezTo>
                  <a:pt x="2998800" y="5886220"/>
                  <a:pt x="3212737" y="5962547"/>
                  <a:pt x="3423261" y="6043791"/>
                </a:cubicBezTo>
                <a:lnTo>
                  <a:pt x="3429417" y="6046446"/>
                </a:lnTo>
                <a:lnTo>
                  <a:pt x="3395106" y="6046210"/>
                </a:lnTo>
                <a:lnTo>
                  <a:pt x="3390251" y="6047553"/>
                </a:lnTo>
                <a:lnTo>
                  <a:pt x="3380830" y="6043686"/>
                </a:lnTo>
                <a:cubicBezTo>
                  <a:pt x="3173830" y="5985625"/>
                  <a:pt x="3005737" y="5914366"/>
                  <a:pt x="2762770" y="5841086"/>
                </a:cubicBezTo>
                <a:lnTo>
                  <a:pt x="2732320" y="5833091"/>
                </a:lnTo>
                <a:lnTo>
                  <a:pt x="2784051" y="5866560"/>
                </a:lnTo>
                <a:cubicBezTo>
                  <a:pt x="2739663" y="5850426"/>
                  <a:pt x="2702818" y="5833291"/>
                  <a:pt x="2665978" y="5816012"/>
                </a:cubicBezTo>
                <a:lnTo>
                  <a:pt x="2664250" y="5815216"/>
                </a:lnTo>
                <a:lnTo>
                  <a:pt x="2632558" y="5806893"/>
                </a:lnTo>
                <a:cubicBezTo>
                  <a:pt x="2587416" y="5796256"/>
                  <a:pt x="2540878" y="5786347"/>
                  <a:pt x="2493985" y="5777069"/>
                </a:cubicBezTo>
                <a:lnTo>
                  <a:pt x="2451432" y="5769193"/>
                </a:lnTo>
                <a:lnTo>
                  <a:pt x="2493033" y="5794599"/>
                </a:lnTo>
                <a:lnTo>
                  <a:pt x="2536292" y="5812219"/>
                </a:lnTo>
                <a:lnTo>
                  <a:pt x="2624859" y="5830863"/>
                </a:lnTo>
                <a:cubicBezTo>
                  <a:pt x="2668557" y="5841665"/>
                  <a:pt x="2712166" y="5853615"/>
                  <a:pt x="2755598" y="5865393"/>
                </a:cubicBezTo>
                <a:cubicBezTo>
                  <a:pt x="2763740" y="5867958"/>
                  <a:pt x="2777088" y="5871163"/>
                  <a:pt x="2792078" y="5874730"/>
                </a:cubicBezTo>
                <a:lnTo>
                  <a:pt x="2794840" y="5875417"/>
                </a:lnTo>
                <a:lnTo>
                  <a:pt x="2784051" y="5866560"/>
                </a:lnTo>
                <a:cubicBezTo>
                  <a:pt x="2792412" y="5868629"/>
                  <a:pt x="2799337" y="5871092"/>
                  <a:pt x="2804942" y="5873665"/>
                </a:cubicBezTo>
                <a:lnTo>
                  <a:pt x="2817118" y="5880951"/>
                </a:lnTo>
                <a:lnTo>
                  <a:pt x="2838410" y="5886241"/>
                </a:lnTo>
                <a:cubicBezTo>
                  <a:pt x="2867825" y="5894266"/>
                  <a:pt x="2889544" y="5902626"/>
                  <a:pt x="2875026" y="5909088"/>
                </a:cubicBezTo>
                <a:cubicBezTo>
                  <a:pt x="2883489" y="5917316"/>
                  <a:pt x="2892659" y="5926233"/>
                  <a:pt x="2906765" y="5920193"/>
                </a:cubicBezTo>
                <a:cubicBezTo>
                  <a:pt x="3061457" y="5978422"/>
                  <a:pt x="3222495" y="6023068"/>
                  <a:pt x="3390589" y="6104206"/>
                </a:cubicBezTo>
                <a:cubicBezTo>
                  <a:pt x="3230254" y="6050369"/>
                  <a:pt x="3037362" y="5986270"/>
                  <a:pt x="2872793" y="5928316"/>
                </a:cubicBezTo>
                <a:cubicBezTo>
                  <a:pt x="2845992" y="5922009"/>
                  <a:pt x="2703997" y="5866248"/>
                  <a:pt x="2694124" y="5876404"/>
                </a:cubicBezTo>
                <a:cubicBezTo>
                  <a:pt x="2654513" y="5908673"/>
                  <a:pt x="3143272" y="6077731"/>
                  <a:pt x="2715987" y="5897662"/>
                </a:cubicBezTo>
                <a:cubicBezTo>
                  <a:pt x="2734324" y="5905616"/>
                  <a:pt x="2751957" y="5912883"/>
                  <a:pt x="2762653" y="5911761"/>
                </a:cubicBezTo>
                <a:cubicBezTo>
                  <a:pt x="2978820" y="5958979"/>
                  <a:pt x="3182883" y="6045462"/>
                  <a:pt x="3369312" y="6134553"/>
                </a:cubicBezTo>
                <a:cubicBezTo>
                  <a:pt x="3130576" y="6065386"/>
                  <a:pt x="2897481" y="5981954"/>
                  <a:pt x="2648752" y="5914596"/>
                </a:cubicBezTo>
                <a:lnTo>
                  <a:pt x="2537961" y="5888125"/>
                </a:lnTo>
                <a:lnTo>
                  <a:pt x="2541952" y="5890498"/>
                </a:lnTo>
                <a:lnTo>
                  <a:pt x="2547026" y="5893654"/>
                </a:lnTo>
                <a:lnTo>
                  <a:pt x="2455464" y="5876690"/>
                </a:lnTo>
                <a:lnTo>
                  <a:pt x="2573927" y="5911297"/>
                </a:lnTo>
                <a:lnTo>
                  <a:pt x="2581510" y="5920245"/>
                </a:lnTo>
                <a:lnTo>
                  <a:pt x="2717256" y="5952808"/>
                </a:lnTo>
                <a:cubicBezTo>
                  <a:pt x="2916290" y="6006003"/>
                  <a:pt x="3113180" y="6069872"/>
                  <a:pt x="3306310" y="6145723"/>
                </a:cubicBezTo>
                <a:cubicBezTo>
                  <a:pt x="3379777" y="6176003"/>
                  <a:pt x="3471582" y="6204361"/>
                  <a:pt x="3506142" y="6247844"/>
                </a:cubicBezTo>
                <a:cubicBezTo>
                  <a:pt x="3537175" y="6268142"/>
                  <a:pt x="3542935" y="6262220"/>
                  <a:pt x="3560564" y="6269485"/>
                </a:cubicBezTo>
                <a:cubicBezTo>
                  <a:pt x="3606410" y="6284432"/>
                  <a:pt x="3638265" y="6303883"/>
                  <a:pt x="3587368" y="6295546"/>
                </a:cubicBezTo>
                <a:cubicBezTo>
                  <a:pt x="3499795" y="6271304"/>
                  <a:pt x="3453835" y="6257892"/>
                  <a:pt x="3380368" y="6227610"/>
                </a:cubicBezTo>
                <a:cubicBezTo>
                  <a:pt x="3191262" y="6165963"/>
                  <a:pt x="3026428" y="6104763"/>
                  <a:pt x="2845241" y="6048267"/>
                </a:cubicBezTo>
                <a:lnTo>
                  <a:pt x="2693151" y="6003994"/>
                </a:lnTo>
                <a:lnTo>
                  <a:pt x="2715272" y="6015845"/>
                </a:lnTo>
                <a:lnTo>
                  <a:pt x="2762540" y="6040466"/>
                </a:lnTo>
                <a:lnTo>
                  <a:pt x="2797428" y="6050186"/>
                </a:lnTo>
                <a:cubicBezTo>
                  <a:pt x="2974912" y="6104469"/>
                  <a:pt x="3159056" y="6173331"/>
                  <a:pt x="3323828" y="6233541"/>
                </a:cubicBezTo>
                <a:cubicBezTo>
                  <a:pt x="3359798" y="6248765"/>
                  <a:pt x="3410694" y="6266978"/>
                  <a:pt x="3428331" y="6274247"/>
                </a:cubicBezTo>
                <a:cubicBezTo>
                  <a:pt x="3445962" y="6291391"/>
                  <a:pt x="3423393" y="6289201"/>
                  <a:pt x="3436087" y="6301544"/>
                </a:cubicBezTo>
                <a:cubicBezTo>
                  <a:pt x="3436087" y="6301544"/>
                  <a:pt x="3457951" y="6322804"/>
                  <a:pt x="3462888" y="6317728"/>
                </a:cubicBezTo>
                <a:cubicBezTo>
                  <a:pt x="3457951" y="6322804"/>
                  <a:pt x="3388717" y="6306515"/>
                  <a:pt x="3328647" y="6289264"/>
                </a:cubicBezTo>
                <a:cubicBezTo>
                  <a:pt x="3324419" y="6285151"/>
                  <a:pt x="3324419" y="6285151"/>
                  <a:pt x="3329356" y="6280074"/>
                </a:cubicBezTo>
                <a:cubicBezTo>
                  <a:pt x="3324419" y="6285151"/>
                  <a:pt x="3407760" y="6305278"/>
                  <a:pt x="3431153" y="6306622"/>
                </a:cubicBezTo>
                <a:cubicBezTo>
                  <a:pt x="3141516" y="6229122"/>
                  <a:pt x="3223445" y="6257752"/>
                  <a:pt x="3328647" y="6289264"/>
                </a:cubicBezTo>
                <a:lnTo>
                  <a:pt x="3330603" y="6297027"/>
                </a:lnTo>
                <a:lnTo>
                  <a:pt x="3289610" y="6290477"/>
                </a:lnTo>
                <a:cubicBezTo>
                  <a:pt x="3242217" y="6277963"/>
                  <a:pt x="3196527" y="6252981"/>
                  <a:pt x="3145745" y="6233235"/>
                </a:cubicBezTo>
                <a:lnTo>
                  <a:pt x="3006364" y="6190153"/>
                </a:lnTo>
                <a:lnTo>
                  <a:pt x="3006878" y="6190485"/>
                </a:lnTo>
                <a:lnTo>
                  <a:pt x="3002409" y="6195576"/>
                </a:lnTo>
                <a:cubicBezTo>
                  <a:pt x="3002142" y="6194133"/>
                  <a:pt x="3005830" y="6195004"/>
                  <a:pt x="3011774" y="6197280"/>
                </a:cubicBezTo>
                <a:lnTo>
                  <a:pt x="3029824" y="6205253"/>
                </a:lnTo>
                <a:lnTo>
                  <a:pt x="3083078" y="6239529"/>
                </a:lnTo>
                <a:lnTo>
                  <a:pt x="3061061" y="6234497"/>
                </a:lnTo>
                <a:cubicBezTo>
                  <a:pt x="3059814" y="6227760"/>
                  <a:pt x="3058745" y="6221985"/>
                  <a:pt x="3050631" y="6236427"/>
                </a:cubicBezTo>
                <a:cubicBezTo>
                  <a:pt x="3050631" y="6236427"/>
                  <a:pt x="3055444" y="6235536"/>
                  <a:pt x="3061061" y="6234497"/>
                </a:cubicBezTo>
                <a:lnTo>
                  <a:pt x="3057177" y="6249778"/>
                </a:lnTo>
                <a:lnTo>
                  <a:pt x="2998638" y="6221338"/>
                </a:lnTo>
                <a:cubicBezTo>
                  <a:pt x="2986696" y="6204923"/>
                  <a:pt x="2969626" y="6195820"/>
                  <a:pt x="2951327" y="6193403"/>
                </a:cubicBezTo>
                <a:lnTo>
                  <a:pt x="2950219" y="6188396"/>
                </a:lnTo>
                <a:lnTo>
                  <a:pt x="2949477" y="6185027"/>
                </a:lnTo>
                <a:cubicBezTo>
                  <a:pt x="2949168" y="6183630"/>
                  <a:pt x="2949015" y="6182933"/>
                  <a:pt x="2949244" y="6183980"/>
                </a:cubicBezTo>
                <a:lnTo>
                  <a:pt x="2950219" y="6188396"/>
                </a:lnTo>
                <a:lnTo>
                  <a:pt x="2950631" y="6190261"/>
                </a:lnTo>
                <a:cubicBezTo>
                  <a:pt x="2951019" y="6192008"/>
                  <a:pt x="2951327" y="6193403"/>
                  <a:pt x="2951327" y="6193403"/>
                </a:cubicBezTo>
                <a:cubicBezTo>
                  <a:pt x="2956572" y="6207793"/>
                  <a:pt x="2974560" y="6218159"/>
                  <a:pt x="2998638" y="6221338"/>
                </a:cubicBezTo>
                <a:lnTo>
                  <a:pt x="3054238" y="6259427"/>
                </a:lnTo>
                <a:lnTo>
                  <a:pt x="3019372" y="6254158"/>
                </a:lnTo>
                <a:lnTo>
                  <a:pt x="3004389" y="6252804"/>
                </a:lnTo>
                <a:lnTo>
                  <a:pt x="2820610" y="6144325"/>
                </a:lnTo>
                <a:lnTo>
                  <a:pt x="2781572" y="6122791"/>
                </a:lnTo>
                <a:lnTo>
                  <a:pt x="2656518" y="6086356"/>
                </a:lnTo>
                <a:lnTo>
                  <a:pt x="2624820" y="6078271"/>
                </a:lnTo>
                <a:lnTo>
                  <a:pt x="2625643" y="6079626"/>
                </a:lnTo>
                <a:cubicBezTo>
                  <a:pt x="2649188" y="6096432"/>
                  <a:pt x="2725398" y="6128184"/>
                  <a:pt x="2748676" y="6151803"/>
                </a:cubicBezTo>
                <a:cubicBezTo>
                  <a:pt x="2760885" y="6161405"/>
                  <a:pt x="2760084" y="6181844"/>
                  <a:pt x="2760084" y="6181844"/>
                </a:cubicBezTo>
                <a:cubicBezTo>
                  <a:pt x="2760084" y="6181844"/>
                  <a:pt x="2762896" y="6184213"/>
                  <a:pt x="2767273" y="6186789"/>
                </a:cubicBezTo>
                <a:lnTo>
                  <a:pt x="2774564" y="6189507"/>
                </a:lnTo>
                <a:lnTo>
                  <a:pt x="2784149" y="6196658"/>
                </a:lnTo>
                <a:lnTo>
                  <a:pt x="2784341" y="6199029"/>
                </a:lnTo>
                <a:cubicBezTo>
                  <a:pt x="2785033" y="6199978"/>
                  <a:pt x="2786474" y="6200167"/>
                  <a:pt x="2789365" y="6200549"/>
                </a:cubicBezTo>
                <a:lnTo>
                  <a:pt x="2784149" y="6196658"/>
                </a:lnTo>
                <a:lnTo>
                  <a:pt x="2783854" y="6192974"/>
                </a:lnTo>
                <a:cubicBezTo>
                  <a:pt x="2794879" y="6208125"/>
                  <a:pt x="2811681" y="6224041"/>
                  <a:pt x="2811681" y="6224041"/>
                </a:cubicBezTo>
                <a:cubicBezTo>
                  <a:pt x="2805058" y="6244853"/>
                  <a:pt x="2736539" y="6165037"/>
                  <a:pt x="2682868" y="6151101"/>
                </a:cubicBezTo>
                <a:cubicBezTo>
                  <a:pt x="2677088" y="6150338"/>
                  <a:pt x="2658522" y="6154734"/>
                  <a:pt x="2652744" y="6153971"/>
                </a:cubicBezTo>
                <a:cubicBezTo>
                  <a:pt x="2617373" y="6142451"/>
                  <a:pt x="2575570" y="6122092"/>
                  <a:pt x="2528910" y="6102232"/>
                </a:cubicBezTo>
                <a:cubicBezTo>
                  <a:pt x="2519893" y="6097618"/>
                  <a:pt x="2478685" y="6074484"/>
                  <a:pt x="2439007" y="6052410"/>
                </a:cubicBezTo>
                <a:lnTo>
                  <a:pt x="2438883" y="6052340"/>
                </a:lnTo>
                <a:lnTo>
                  <a:pt x="2415009" y="6049748"/>
                </a:lnTo>
                <a:lnTo>
                  <a:pt x="2366546" y="6039643"/>
                </a:lnTo>
                <a:lnTo>
                  <a:pt x="2368767" y="6044024"/>
                </a:lnTo>
                <a:cubicBezTo>
                  <a:pt x="2371105" y="6048079"/>
                  <a:pt x="2373332" y="6051439"/>
                  <a:pt x="2374949" y="6053366"/>
                </a:cubicBezTo>
                <a:cubicBezTo>
                  <a:pt x="2386243" y="6061705"/>
                  <a:pt x="2492471" y="6117966"/>
                  <a:pt x="2421038" y="6087987"/>
                </a:cubicBezTo>
                <a:cubicBezTo>
                  <a:pt x="2344827" y="6056235"/>
                  <a:pt x="2479373" y="6131074"/>
                  <a:pt x="2497404" y="6140304"/>
                </a:cubicBezTo>
                <a:cubicBezTo>
                  <a:pt x="2544722" y="6168240"/>
                  <a:pt x="2585337" y="6194149"/>
                  <a:pt x="2602406" y="6203250"/>
                </a:cubicBezTo>
                <a:cubicBezTo>
                  <a:pt x="2696441" y="6261895"/>
                  <a:pt x="2784425" y="6314321"/>
                  <a:pt x="2870163" y="6365451"/>
                </a:cubicBezTo>
                <a:lnTo>
                  <a:pt x="2887991" y="6376278"/>
                </a:lnTo>
                <a:lnTo>
                  <a:pt x="2865546" y="6375213"/>
                </a:lnTo>
                <a:lnTo>
                  <a:pt x="2857745" y="6375555"/>
                </a:lnTo>
                <a:lnTo>
                  <a:pt x="2801187" y="6343642"/>
                </a:lnTo>
                <a:cubicBezTo>
                  <a:pt x="2766131" y="6324175"/>
                  <a:pt x="2684244" y="6264280"/>
                  <a:pt x="2654387" y="6260338"/>
                </a:cubicBezTo>
                <a:cubicBezTo>
                  <a:pt x="2642830" y="6258811"/>
                  <a:pt x="2642027" y="6279250"/>
                  <a:pt x="2623416" y="6284781"/>
                </a:cubicBezTo>
                <a:cubicBezTo>
                  <a:pt x="2599070" y="6288414"/>
                  <a:pt x="2588090" y="6272127"/>
                  <a:pt x="2552986" y="6253793"/>
                </a:cubicBezTo>
                <a:cubicBezTo>
                  <a:pt x="2523396" y="6243038"/>
                  <a:pt x="2499316" y="6239858"/>
                  <a:pt x="2481283" y="6230628"/>
                </a:cubicBezTo>
                <a:lnTo>
                  <a:pt x="2460281" y="6219605"/>
                </a:lnTo>
                <a:lnTo>
                  <a:pt x="2461019" y="6220391"/>
                </a:lnTo>
                <a:cubicBezTo>
                  <a:pt x="2462078" y="6221980"/>
                  <a:pt x="2462331" y="6223208"/>
                  <a:pt x="2461578" y="6223965"/>
                </a:cubicBezTo>
                <a:cubicBezTo>
                  <a:pt x="2459813" y="6225729"/>
                  <a:pt x="2453384" y="6224595"/>
                  <a:pt x="2444449" y="6221738"/>
                </a:cubicBezTo>
                <a:lnTo>
                  <a:pt x="2427991" y="6215528"/>
                </a:lnTo>
                <a:lnTo>
                  <a:pt x="2433386" y="6223731"/>
                </a:lnTo>
                <a:cubicBezTo>
                  <a:pt x="2435344" y="6229413"/>
                  <a:pt x="2436577" y="6234997"/>
                  <a:pt x="2439333" y="6238783"/>
                </a:cubicBezTo>
                <a:cubicBezTo>
                  <a:pt x="2451589" y="6247250"/>
                  <a:pt x="2480218" y="6257881"/>
                  <a:pt x="2503716" y="6275821"/>
                </a:cubicBezTo>
                <a:cubicBezTo>
                  <a:pt x="2521750" y="6285052"/>
                  <a:pt x="2603901" y="6338133"/>
                  <a:pt x="2544718" y="6316620"/>
                </a:cubicBezTo>
                <a:cubicBezTo>
                  <a:pt x="2508385" y="6304974"/>
                  <a:pt x="2468080" y="6271114"/>
                  <a:pt x="2451009" y="6262011"/>
                </a:cubicBezTo>
                <a:cubicBezTo>
                  <a:pt x="2433020" y="6251647"/>
                  <a:pt x="2414411" y="6257180"/>
                  <a:pt x="2408630" y="6256415"/>
                </a:cubicBezTo>
                <a:cubicBezTo>
                  <a:pt x="2397382" y="6246941"/>
                  <a:pt x="2390908" y="6239237"/>
                  <a:pt x="2373837" y="6230135"/>
                </a:cubicBezTo>
                <a:lnTo>
                  <a:pt x="2371578" y="6229837"/>
                </a:lnTo>
                <a:lnTo>
                  <a:pt x="2379429" y="6234736"/>
                </a:lnTo>
                <a:cubicBezTo>
                  <a:pt x="2403687" y="6251702"/>
                  <a:pt x="2376403" y="6248100"/>
                  <a:pt x="2376403" y="6248100"/>
                </a:cubicBezTo>
                <a:cubicBezTo>
                  <a:pt x="2352323" y="6244919"/>
                  <a:pt x="2299454" y="6210543"/>
                  <a:pt x="2287895" y="6209016"/>
                </a:cubicBezTo>
                <a:cubicBezTo>
                  <a:pt x="2287895" y="6209016"/>
                  <a:pt x="2286317" y="6212232"/>
                  <a:pt x="2283830" y="6217040"/>
                </a:cubicBezTo>
                <a:lnTo>
                  <a:pt x="2282526" y="6219445"/>
                </a:lnTo>
                <a:lnTo>
                  <a:pt x="2321267" y="6238314"/>
                </a:lnTo>
                <a:cubicBezTo>
                  <a:pt x="2339105" y="6247163"/>
                  <a:pt x="2356363" y="6256075"/>
                  <a:pt x="2372459" y="6265335"/>
                </a:cubicBezTo>
                <a:cubicBezTo>
                  <a:pt x="2401894" y="6280065"/>
                  <a:pt x="2431197" y="6298204"/>
                  <a:pt x="2460471" y="6317050"/>
                </a:cubicBezTo>
                <a:lnTo>
                  <a:pt x="2482277" y="6330943"/>
                </a:lnTo>
                <a:lnTo>
                  <a:pt x="2477059" y="6329641"/>
                </a:lnTo>
                <a:lnTo>
                  <a:pt x="2433760" y="6319006"/>
                </a:lnTo>
                <a:lnTo>
                  <a:pt x="2377392" y="6287675"/>
                </a:lnTo>
                <a:cubicBezTo>
                  <a:pt x="2336821" y="6260628"/>
                  <a:pt x="2271475" y="6223464"/>
                  <a:pt x="2312210" y="6271074"/>
                </a:cubicBezTo>
                <a:lnTo>
                  <a:pt x="2348413" y="6297542"/>
                </a:lnTo>
                <a:lnTo>
                  <a:pt x="2314827" y="6288508"/>
                </a:lnTo>
                <a:lnTo>
                  <a:pt x="2321449" y="6293969"/>
                </a:lnTo>
                <a:cubicBezTo>
                  <a:pt x="2327711" y="6298666"/>
                  <a:pt x="2331734" y="6300981"/>
                  <a:pt x="2331801" y="6299277"/>
                </a:cubicBezTo>
                <a:cubicBezTo>
                  <a:pt x="2326865" y="6314035"/>
                  <a:pt x="2306186" y="6299747"/>
                  <a:pt x="2281365" y="6283467"/>
                </a:cubicBezTo>
                <a:lnTo>
                  <a:pt x="2270040" y="6276464"/>
                </a:lnTo>
                <a:lnTo>
                  <a:pt x="2253661" y="6272059"/>
                </a:lnTo>
                <a:lnTo>
                  <a:pt x="2189572" y="6254871"/>
                </a:lnTo>
                <a:lnTo>
                  <a:pt x="2219771" y="6273640"/>
                </a:lnTo>
                <a:lnTo>
                  <a:pt x="2243308" y="6287032"/>
                </a:lnTo>
                <a:lnTo>
                  <a:pt x="2341294" y="6317935"/>
                </a:lnTo>
                <a:cubicBezTo>
                  <a:pt x="2394978" y="6335624"/>
                  <a:pt x="2364025" y="6334822"/>
                  <a:pt x="2331350" y="6330414"/>
                </a:cubicBezTo>
                <a:lnTo>
                  <a:pt x="2311064" y="6327016"/>
                </a:lnTo>
                <a:lnTo>
                  <a:pt x="2328126" y="6337476"/>
                </a:lnTo>
                <a:lnTo>
                  <a:pt x="2370564" y="6364536"/>
                </a:lnTo>
                <a:lnTo>
                  <a:pt x="2356272" y="6360647"/>
                </a:lnTo>
                <a:lnTo>
                  <a:pt x="2251921" y="6336947"/>
                </a:lnTo>
                <a:lnTo>
                  <a:pt x="2199432" y="6317180"/>
                </a:lnTo>
                <a:cubicBezTo>
                  <a:pt x="2167103" y="6302066"/>
                  <a:pt x="2180312" y="6310945"/>
                  <a:pt x="2200811" y="6325210"/>
                </a:cubicBezTo>
                <a:lnTo>
                  <a:pt x="2201071" y="6325401"/>
                </a:lnTo>
                <a:lnTo>
                  <a:pt x="2196564" y="6324376"/>
                </a:lnTo>
                <a:cubicBezTo>
                  <a:pt x="2142801" y="6311304"/>
                  <a:pt x="2087643" y="6296873"/>
                  <a:pt x="2028499" y="6279945"/>
                </a:cubicBezTo>
                <a:cubicBezTo>
                  <a:pt x="2025689" y="6280464"/>
                  <a:pt x="2009265" y="6275788"/>
                  <a:pt x="1993810" y="6272428"/>
                </a:cubicBezTo>
                <a:lnTo>
                  <a:pt x="1982324" y="6270622"/>
                </a:lnTo>
                <a:lnTo>
                  <a:pt x="2006103" y="6278769"/>
                </a:lnTo>
                <a:cubicBezTo>
                  <a:pt x="2092962" y="6302734"/>
                  <a:pt x="2174593" y="6311704"/>
                  <a:pt x="2270065" y="6350034"/>
                </a:cubicBezTo>
                <a:lnTo>
                  <a:pt x="2210695" y="6337997"/>
                </a:lnTo>
                <a:lnTo>
                  <a:pt x="2222423" y="6341097"/>
                </a:lnTo>
                <a:lnTo>
                  <a:pt x="2232247" y="6348318"/>
                </a:lnTo>
                <a:cubicBezTo>
                  <a:pt x="2241363" y="6355818"/>
                  <a:pt x="2247520" y="6362337"/>
                  <a:pt x="2245944" y="6365554"/>
                </a:cubicBezTo>
                <a:cubicBezTo>
                  <a:pt x="2245582" y="6374779"/>
                  <a:pt x="2169515" y="6337448"/>
                  <a:pt x="2126685" y="6320611"/>
                </a:cubicBezTo>
                <a:lnTo>
                  <a:pt x="2112986" y="6315941"/>
                </a:lnTo>
                <a:lnTo>
                  <a:pt x="2104046" y="6313748"/>
                </a:lnTo>
                <a:lnTo>
                  <a:pt x="2098209" y="6314537"/>
                </a:lnTo>
                <a:cubicBezTo>
                  <a:pt x="2098445" y="6316594"/>
                  <a:pt x="2101758" y="6320545"/>
                  <a:pt x="2109011" y="6326924"/>
                </a:cubicBezTo>
                <a:cubicBezTo>
                  <a:pt x="2113518" y="6329233"/>
                  <a:pt x="2123882" y="6334952"/>
                  <a:pt x="2136886" y="6342447"/>
                </a:cubicBezTo>
                <a:lnTo>
                  <a:pt x="2174206" y="6364796"/>
                </a:lnTo>
                <a:lnTo>
                  <a:pt x="2197889" y="6370454"/>
                </a:lnTo>
                <a:cubicBezTo>
                  <a:pt x="2212531" y="6374618"/>
                  <a:pt x="2227001" y="6379656"/>
                  <a:pt x="2241085" y="6386259"/>
                </a:cubicBezTo>
                <a:cubicBezTo>
                  <a:pt x="2230479" y="6384986"/>
                  <a:pt x="2221134" y="6383543"/>
                  <a:pt x="2212514" y="6382010"/>
                </a:cubicBezTo>
                <a:lnTo>
                  <a:pt x="2196484" y="6378855"/>
                </a:lnTo>
                <a:lnTo>
                  <a:pt x="2202349" y="6382633"/>
                </a:lnTo>
                <a:lnTo>
                  <a:pt x="2219446" y="6394657"/>
                </a:lnTo>
                <a:lnTo>
                  <a:pt x="2270385" y="6406842"/>
                </a:lnTo>
                <a:cubicBezTo>
                  <a:pt x="2355120" y="6427935"/>
                  <a:pt x="2424380" y="6447407"/>
                  <a:pt x="2529544" y="6474236"/>
                </a:cubicBezTo>
                <a:cubicBezTo>
                  <a:pt x="2529544" y="6474236"/>
                  <a:pt x="2530688" y="6474321"/>
                  <a:pt x="2532678" y="6474506"/>
                </a:cubicBezTo>
                <a:lnTo>
                  <a:pt x="2533504" y="6474594"/>
                </a:lnTo>
                <a:lnTo>
                  <a:pt x="2521223" y="6468858"/>
                </a:lnTo>
                <a:cubicBezTo>
                  <a:pt x="2485377" y="6449037"/>
                  <a:pt x="2441385" y="6418188"/>
                  <a:pt x="2424249" y="6410789"/>
                </a:cubicBezTo>
                <a:lnTo>
                  <a:pt x="2337309" y="6371398"/>
                </a:lnTo>
                <a:lnTo>
                  <a:pt x="2413129" y="6391329"/>
                </a:lnTo>
                <a:lnTo>
                  <a:pt x="2421889" y="6396833"/>
                </a:lnTo>
                <a:cubicBezTo>
                  <a:pt x="2438794" y="6407073"/>
                  <a:pt x="2458318" y="6418427"/>
                  <a:pt x="2483430" y="6432300"/>
                </a:cubicBezTo>
                <a:cubicBezTo>
                  <a:pt x="2489780" y="6436992"/>
                  <a:pt x="2526172" y="6456845"/>
                  <a:pt x="2548274" y="6470974"/>
                </a:cubicBezTo>
                <a:lnTo>
                  <a:pt x="2558262" y="6478258"/>
                </a:lnTo>
                <a:lnTo>
                  <a:pt x="2565359" y="6479429"/>
                </a:lnTo>
                <a:cubicBezTo>
                  <a:pt x="2582878" y="6483282"/>
                  <a:pt x="2599611" y="6489641"/>
                  <a:pt x="2596490" y="6499677"/>
                </a:cubicBezTo>
                <a:cubicBezTo>
                  <a:pt x="2587128" y="6507380"/>
                  <a:pt x="2482478" y="6471002"/>
                  <a:pt x="2477664" y="6471893"/>
                </a:cubicBezTo>
                <a:cubicBezTo>
                  <a:pt x="2424000" y="6459923"/>
                  <a:pt x="2372991" y="6447711"/>
                  <a:pt x="2321398" y="6435731"/>
                </a:cubicBezTo>
                <a:lnTo>
                  <a:pt x="2234991" y="6416922"/>
                </a:lnTo>
                <a:lnTo>
                  <a:pt x="2231414" y="6420543"/>
                </a:lnTo>
                <a:cubicBezTo>
                  <a:pt x="2227414" y="6423064"/>
                  <a:pt x="2222168" y="6425689"/>
                  <a:pt x="2217112" y="6428089"/>
                </a:cubicBezTo>
                <a:lnTo>
                  <a:pt x="2215627" y="6428788"/>
                </a:lnTo>
                <a:lnTo>
                  <a:pt x="2236001" y="6433634"/>
                </a:lnTo>
                <a:cubicBezTo>
                  <a:pt x="2261764" y="6439488"/>
                  <a:pt x="2283688" y="6443830"/>
                  <a:pt x="2287702" y="6445328"/>
                </a:cubicBezTo>
                <a:cubicBezTo>
                  <a:pt x="2405546" y="6472297"/>
                  <a:pt x="2530255" y="6504968"/>
                  <a:pt x="2673418" y="6534219"/>
                </a:cubicBezTo>
                <a:cubicBezTo>
                  <a:pt x="2673418" y="6534219"/>
                  <a:pt x="2748741" y="6551139"/>
                  <a:pt x="2735368" y="6559588"/>
                </a:cubicBezTo>
                <a:lnTo>
                  <a:pt x="2714855" y="6555754"/>
                </a:lnTo>
                <a:lnTo>
                  <a:pt x="2687881" y="6542262"/>
                </a:lnTo>
                <a:cubicBezTo>
                  <a:pt x="2677182" y="6537353"/>
                  <a:pt x="2668477" y="6534028"/>
                  <a:pt x="2664245" y="6533950"/>
                </a:cubicBezTo>
                <a:lnTo>
                  <a:pt x="2667267" y="6544534"/>
                </a:lnTo>
                <a:lnTo>
                  <a:pt x="2660043" y="6542667"/>
                </a:lnTo>
                <a:cubicBezTo>
                  <a:pt x="2669671" y="6540886"/>
                  <a:pt x="2584452" y="6519823"/>
                  <a:pt x="2587837" y="6538113"/>
                </a:cubicBezTo>
                <a:cubicBezTo>
                  <a:pt x="2588907" y="6543887"/>
                  <a:pt x="2673054" y="6559174"/>
                  <a:pt x="2689370" y="6562128"/>
                </a:cubicBezTo>
                <a:lnTo>
                  <a:pt x="2695688" y="6563815"/>
                </a:lnTo>
                <a:lnTo>
                  <a:pt x="2696470" y="6564333"/>
                </a:lnTo>
                <a:lnTo>
                  <a:pt x="2715304" y="6574224"/>
                </a:lnTo>
                <a:lnTo>
                  <a:pt x="2569686" y="6545953"/>
                </a:lnTo>
                <a:cubicBezTo>
                  <a:pt x="2496331" y="6530160"/>
                  <a:pt x="2421408" y="6513165"/>
                  <a:pt x="2343674" y="6496691"/>
                </a:cubicBezTo>
                <a:cubicBezTo>
                  <a:pt x="2343674" y="6496691"/>
                  <a:pt x="2323978" y="6475448"/>
                  <a:pt x="2316486" y="6488780"/>
                </a:cubicBezTo>
                <a:cubicBezTo>
                  <a:pt x="2312918" y="6496410"/>
                  <a:pt x="2382630" y="6514369"/>
                  <a:pt x="2344745" y="6502466"/>
                </a:cubicBezTo>
                <a:cubicBezTo>
                  <a:pt x="2470521" y="6540910"/>
                  <a:pt x="2627860" y="6561566"/>
                  <a:pt x="2749089" y="6606826"/>
                </a:cubicBezTo>
                <a:cubicBezTo>
                  <a:pt x="2618942" y="6594080"/>
                  <a:pt x="2454208" y="6537955"/>
                  <a:pt x="2309441" y="6508998"/>
                </a:cubicBezTo>
                <a:cubicBezTo>
                  <a:pt x="2304095" y="6507004"/>
                  <a:pt x="2288138" y="6503736"/>
                  <a:pt x="2273806" y="6502529"/>
                </a:cubicBezTo>
                <a:lnTo>
                  <a:pt x="2268795" y="6502571"/>
                </a:lnTo>
                <a:lnTo>
                  <a:pt x="2270553" y="6503487"/>
                </a:lnTo>
                <a:lnTo>
                  <a:pt x="2278524" y="6507812"/>
                </a:lnTo>
                <a:lnTo>
                  <a:pt x="2257893" y="6502662"/>
                </a:lnTo>
                <a:lnTo>
                  <a:pt x="2255062" y="6502686"/>
                </a:lnTo>
                <a:cubicBezTo>
                  <a:pt x="2250241" y="6503532"/>
                  <a:pt x="2247352" y="6505309"/>
                  <a:pt x="2247931" y="6508438"/>
                </a:cubicBezTo>
                <a:lnTo>
                  <a:pt x="2312826" y="6527289"/>
                </a:lnTo>
                <a:cubicBezTo>
                  <a:pt x="2377455" y="6540215"/>
                  <a:pt x="2446986" y="6557213"/>
                  <a:pt x="2507869" y="6576805"/>
                </a:cubicBezTo>
                <a:cubicBezTo>
                  <a:pt x="2454829" y="6568208"/>
                  <a:pt x="2398335" y="6555516"/>
                  <a:pt x="2339769" y="6541714"/>
                </a:cubicBezTo>
                <a:lnTo>
                  <a:pt x="2209622" y="6511618"/>
                </a:lnTo>
                <a:lnTo>
                  <a:pt x="2219770" y="6515331"/>
                </a:lnTo>
                <a:cubicBezTo>
                  <a:pt x="2192358" y="6512938"/>
                  <a:pt x="2165892" y="6508377"/>
                  <a:pt x="2139898" y="6502720"/>
                </a:cubicBezTo>
                <a:lnTo>
                  <a:pt x="2081956" y="6488280"/>
                </a:lnTo>
                <a:lnTo>
                  <a:pt x="2072837" y="6484225"/>
                </a:lnTo>
                <a:cubicBezTo>
                  <a:pt x="2049277" y="6473979"/>
                  <a:pt x="2037443" y="6470205"/>
                  <a:pt x="2032945" y="6470413"/>
                </a:cubicBezTo>
                <a:lnTo>
                  <a:pt x="2035471" y="6476633"/>
                </a:lnTo>
                <a:lnTo>
                  <a:pt x="1985780" y="6464139"/>
                </a:lnTo>
                <a:cubicBezTo>
                  <a:pt x="1959765" y="6458359"/>
                  <a:pt x="1933266" y="6453620"/>
                  <a:pt x="1905811" y="6450987"/>
                </a:cubicBezTo>
                <a:cubicBezTo>
                  <a:pt x="1902426" y="6432698"/>
                  <a:pt x="1886823" y="6460475"/>
                  <a:pt x="1905811" y="6450987"/>
                </a:cubicBezTo>
                <a:lnTo>
                  <a:pt x="1953535" y="6465065"/>
                </a:lnTo>
                <a:lnTo>
                  <a:pt x="2052850" y="6494359"/>
                </a:lnTo>
                <a:lnTo>
                  <a:pt x="2058758" y="6499539"/>
                </a:lnTo>
                <a:cubicBezTo>
                  <a:pt x="2066004" y="6505722"/>
                  <a:pt x="2071792" y="6510909"/>
                  <a:pt x="2071726" y="6512611"/>
                </a:cubicBezTo>
                <a:cubicBezTo>
                  <a:pt x="2071459" y="6519425"/>
                  <a:pt x="1977483" y="6471631"/>
                  <a:pt x="1953403" y="6468451"/>
                </a:cubicBezTo>
                <a:cubicBezTo>
                  <a:pt x="1982415" y="6493970"/>
                  <a:pt x="2000985" y="6489574"/>
                  <a:pt x="2041599" y="6515482"/>
                </a:cubicBezTo>
                <a:cubicBezTo>
                  <a:pt x="2041599" y="6515482"/>
                  <a:pt x="2130066" y="6555701"/>
                  <a:pt x="2129796" y="6562513"/>
                </a:cubicBezTo>
                <a:lnTo>
                  <a:pt x="2058257" y="6559914"/>
                </a:lnTo>
                <a:cubicBezTo>
                  <a:pt x="2057989" y="6566726"/>
                  <a:pt x="2286243" y="6696172"/>
                  <a:pt x="2174931" y="6646089"/>
                </a:cubicBezTo>
                <a:cubicBezTo>
                  <a:pt x="2110501" y="6610188"/>
                  <a:pt x="2057144" y="6588302"/>
                  <a:pt x="1997692" y="6573601"/>
                </a:cubicBezTo>
                <a:cubicBezTo>
                  <a:pt x="1955581" y="6561191"/>
                  <a:pt x="1932614" y="6529623"/>
                  <a:pt x="1885418" y="6523390"/>
                </a:cubicBezTo>
                <a:cubicBezTo>
                  <a:pt x="1885418" y="6523390"/>
                  <a:pt x="1885453" y="6522467"/>
                  <a:pt x="1885500" y="6521314"/>
                </a:cubicBezTo>
                <a:lnTo>
                  <a:pt x="1885601" y="6518719"/>
                </a:lnTo>
                <a:lnTo>
                  <a:pt x="1885635" y="6517855"/>
                </a:lnTo>
                <a:cubicBezTo>
                  <a:pt x="1885670" y="6516931"/>
                  <a:pt x="1885689" y="6516471"/>
                  <a:pt x="1885662" y="6517163"/>
                </a:cubicBezTo>
                <a:lnTo>
                  <a:pt x="1885601" y="6518719"/>
                </a:lnTo>
                <a:lnTo>
                  <a:pt x="1885418" y="6523390"/>
                </a:lnTo>
                <a:cubicBezTo>
                  <a:pt x="1889819" y="6559355"/>
                  <a:pt x="2003472" y="6574363"/>
                  <a:pt x="2014185" y="6597465"/>
                </a:cubicBezTo>
                <a:cubicBezTo>
                  <a:pt x="2020927" y="6598355"/>
                  <a:pt x="2012807" y="6632667"/>
                  <a:pt x="2007028" y="6631902"/>
                </a:cubicBezTo>
                <a:cubicBezTo>
                  <a:pt x="2041865" y="6657049"/>
                  <a:pt x="2084511" y="6655833"/>
                  <a:pt x="2113569" y="6680215"/>
                </a:cubicBezTo>
                <a:cubicBezTo>
                  <a:pt x="2124817" y="6689690"/>
                  <a:pt x="2124552" y="6696505"/>
                  <a:pt x="2129794" y="6710894"/>
                </a:cubicBezTo>
                <a:cubicBezTo>
                  <a:pt x="2152762" y="6742462"/>
                  <a:pt x="2193912" y="6754746"/>
                  <a:pt x="2229934" y="6774340"/>
                </a:cubicBezTo>
                <a:cubicBezTo>
                  <a:pt x="2267770" y="6797028"/>
                  <a:pt x="2304617" y="6814165"/>
                  <a:pt x="2340706" y="6832058"/>
                </a:cubicBezTo>
                <a:lnTo>
                  <a:pt x="2390026" y="6858001"/>
                </a:lnTo>
                <a:lnTo>
                  <a:pt x="2360009" y="6858002"/>
                </a:lnTo>
                <a:lnTo>
                  <a:pt x="2328872" y="6843762"/>
                </a:lnTo>
                <a:cubicBezTo>
                  <a:pt x="2292030" y="6826484"/>
                  <a:pt x="2255199" y="6809064"/>
                  <a:pt x="2210834" y="6792362"/>
                </a:cubicBezTo>
                <a:cubicBezTo>
                  <a:pt x="2186753" y="6789182"/>
                  <a:pt x="2146137" y="6763273"/>
                  <a:pt x="2093045" y="6734574"/>
                </a:cubicBezTo>
                <a:cubicBezTo>
                  <a:pt x="2063455" y="6723819"/>
                  <a:pt x="1916655" y="6640513"/>
                  <a:pt x="1998226" y="6708356"/>
                </a:cubicBezTo>
                <a:cubicBezTo>
                  <a:pt x="2016259" y="6717586"/>
                  <a:pt x="2091934" y="6762963"/>
                  <a:pt x="2104188" y="6771430"/>
                </a:cubicBezTo>
                <a:cubicBezTo>
                  <a:pt x="2109703" y="6779008"/>
                  <a:pt x="2109123" y="6793768"/>
                  <a:pt x="2109123" y="6793768"/>
                </a:cubicBezTo>
                <a:cubicBezTo>
                  <a:pt x="2138179" y="6818150"/>
                  <a:pt x="2173553" y="6829671"/>
                  <a:pt x="2203099" y="6841563"/>
                </a:cubicBezTo>
                <a:cubicBezTo>
                  <a:pt x="2208984" y="6845764"/>
                  <a:pt x="2217116" y="6849834"/>
                  <a:pt x="2226075" y="6853924"/>
                </a:cubicBezTo>
                <a:lnTo>
                  <a:pt x="2235208" y="6858001"/>
                </a:lnTo>
                <a:lnTo>
                  <a:pt x="2140031" y="6858002"/>
                </a:lnTo>
                <a:lnTo>
                  <a:pt x="2088911" y="6840178"/>
                </a:lnTo>
                <a:cubicBezTo>
                  <a:pt x="2092184" y="6844677"/>
                  <a:pt x="2098543" y="6850305"/>
                  <a:pt x="2106874" y="6856593"/>
                </a:cubicBezTo>
                <a:lnTo>
                  <a:pt x="2108932" y="6858001"/>
                </a:lnTo>
                <a:lnTo>
                  <a:pt x="109481" y="6858001"/>
                </a:lnTo>
                <a:lnTo>
                  <a:pt x="0" y="6858001"/>
                </a:lnTo>
                <a:lnTo>
                  <a:pt x="0" y="5700621"/>
                </a:lnTo>
                <a:lnTo>
                  <a:pt x="0" y="2"/>
                </a:lnTo>
                <a:close/>
                <a:moveTo>
                  <a:pt x="2717388" y="0"/>
                </a:moveTo>
                <a:lnTo>
                  <a:pt x="2742649" y="1"/>
                </a:lnTo>
                <a:lnTo>
                  <a:pt x="2728200" y="11052"/>
                </a:lnTo>
                <a:lnTo>
                  <a:pt x="2701530" y="16770"/>
                </a:lnTo>
                <a:lnTo>
                  <a:pt x="2689750" y="2020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37334029"/>
      </p:ext>
    </p:extLst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717218" cy="5987027"/>
          </a:xfrm>
          <a:custGeom>
            <a:avLst/>
            <a:gdLst>
              <a:gd name="connsiteX0" fmla="*/ 2419680 w 6717218"/>
              <a:gd name="connsiteY0" fmla="*/ 5834065 h 5987027"/>
              <a:gd name="connsiteX1" fmla="*/ 2418750 w 6717218"/>
              <a:gd name="connsiteY1" fmla="*/ 5842263 h 5987027"/>
              <a:gd name="connsiteX2" fmla="*/ 2419680 w 6717218"/>
              <a:gd name="connsiteY2" fmla="*/ 5834065 h 5987027"/>
              <a:gd name="connsiteX3" fmla="*/ 2389287 w 6717218"/>
              <a:gd name="connsiteY3" fmla="*/ 5821494 h 5987027"/>
              <a:gd name="connsiteX4" fmla="*/ 2398780 w 6717218"/>
              <a:gd name="connsiteY4" fmla="*/ 5825987 h 5987027"/>
              <a:gd name="connsiteX5" fmla="*/ 2389287 w 6717218"/>
              <a:gd name="connsiteY5" fmla="*/ 5821494 h 5987027"/>
              <a:gd name="connsiteX6" fmla="*/ 1082298 w 6717218"/>
              <a:gd name="connsiteY6" fmla="*/ 5613842 h 5987027"/>
              <a:gd name="connsiteX7" fmla="*/ 1082807 w 6717218"/>
              <a:gd name="connsiteY7" fmla="*/ 5619031 h 5987027"/>
              <a:gd name="connsiteX8" fmla="*/ 1082298 w 6717218"/>
              <a:gd name="connsiteY8" fmla="*/ 5613842 h 5987027"/>
              <a:gd name="connsiteX9" fmla="*/ 3416122 w 6717218"/>
              <a:gd name="connsiteY9" fmla="*/ 5613840 h 5987027"/>
              <a:gd name="connsiteX10" fmla="*/ 3416631 w 6717218"/>
              <a:gd name="connsiteY10" fmla="*/ 5619029 h 5987027"/>
              <a:gd name="connsiteX11" fmla="*/ 3416122 w 6717218"/>
              <a:gd name="connsiteY11" fmla="*/ 5613840 h 5987027"/>
              <a:gd name="connsiteX12" fmla="*/ 1110281 w 6717218"/>
              <a:gd name="connsiteY12" fmla="*/ 5610674 h 5987027"/>
              <a:gd name="connsiteX13" fmla="*/ 1111020 w 6717218"/>
              <a:gd name="connsiteY13" fmla="*/ 5615904 h 5987027"/>
              <a:gd name="connsiteX14" fmla="*/ 1110281 w 6717218"/>
              <a:gd name="connsiteY14" fmla="*/ 5610674 h 5987027"/>
              <a:gd name="connsiteX15" fmla="*/ 3444105 w 6717218"/>
              <a:gd name="connsiteY15" fmla="*/ 5610673 h 5987027"/>
              <a:gd name="connsiteX16" fmla="*/ 3444844 w 6717218"/>
              <a:gd name="connsiteY16" fmla="*/ 5615903 h 5987027"/>
              <a:gd name="connsiteX17" fmla="*/ 3444105 w 6717218"/>
              <a:gd name="connsiteY17" fmla="*/ 5610673 h 5987027"/>
              <a:gd name="connsiteX18" fmla="*/ 1097854 w 6717218"/>
              <a:gd name="connsiteY18" fmla="*/ 5601860 h 5987027"/>
              <a:gd name="connsiteX19" fmla="*/ 1110281 w 6717218"/>
              <a:gd name="connsiteY19" fmla="*/ 5610674 h 5987027"/>
              <a:gd name="connsiteX20" fmla="*/ 1099905 w 6717218"/>
              <a:gd name="connsiteY20" fmla="*/ 5604345 h 5987027"/>
              <a:gd name="connsiteX21" fmla="*/ 3431679 w 6717218"/>
              <a:gd name="connsiteY21" fmla="*/ 5601859 h 5987027"/>
              <a:gd name="connsiteX22" fmla="*/ 3444105 w 6717218"/>
              <a:gd name="connsiteY22" fmla="*/ 5610673 h 5987027"/>
              <a:gd name="connsiteX23" fmla="*/ 3433728 w 6717218"/>
              <a:gd name="connsiteY23" fmla="*/ 5604343 h 5987027"/>
              <a:gd name="connsiteX24" fmla="*/ 970661 w 6717218"/>
              <a:gd name="connsiteY24" fmla="*/ 5560746 h 5987027"/>
              <a:gd name="connsiteX25" fmla="*/ 980299 w 6717218"/>
              <a:gd name="connsiteY25" fmla="*/ 5566459 h 5987027"/>
              <a:gd name="connsiteX26" fmla="*/ 972575 w 6717218"/>
              <a:gd name="connsiteY26" fmla="*/ 5564605 h 5987027"/>
              <a:gd name="connsiteX27" fmla="*/ 970661 w 6717218"/>
              <a:gd name="connsiteY27" fmla="*/ 5560746 h 5987027"/>
              <a:gd name="connsiteX28" fmla="*/ 3304485 w 6717218"/>
              <a:gd name="connsiteY28" fmla="*/ 5560744 h 5987027"/>
              <a:gd name="connsiteX29" fmla="*/ 3314123 w 6717218"/>
              <a:gd name="connsiteY29" fmla="*/ 5566459 h 5987027"/>
              <a:gd name="connsiteX30" fmla="*/ 3306399 w 6717218"/>
              <a:gd name="connsiteY30" fmla="*/ 5564605 h 5987027"/>
              <a:gd name="connsiteX31" fmla="*/ 3304485 w 6717218"/>
              <a:gd name="connsiteY31" fmla="*/ 5560744 h 5987027"/>
              <a:gd name="connsiteX32" fmla="*/ 961024 w 6717218"/>
              <a:gd name="connsiteY32" fmla="*/ 5555030 h 5987027"/>
              <a:gd name="connsiteX33" fmla="*/ 970661 w 6717218"/>
              <a:gd name="connsiteY33" fmla="*/ 5560746 h 5987027"/>
              <a:gd name="connsiteX34" fmla="*/ 962937 w 6717218"/>
              <a:gd name="connsiteY34" fmla="*/ 5558890 h 5987027"/>
              <a:gd name="connsiteX35" fmla="*/ 961024 w 6717218"/>
              <a:gd name="connsiteY35" fmla="*/ 5555030 h 5987027"/>
              <a:gd name="connsiteX36" fmla="*/ 3294849 w 6717218"/>
              <a:gd name="connsiteY36" fmla="*/ 5555029 h 5987027"/>
              <a:gd name="connsiteX37" fmla="*/ 3304485 w 6717218"/>
              <a:gd name="connsiteY37" fmla="*/ 5560744 h 5987027"/>
              <a:gd name="connsiteX38" fmla="*/ 3296761 w 6717218"/>
              <a:gd name="connsiteY38" fmla="*/ 5558890 h 5987027"/>
              <a:gd name="connsiteX39" fmla="*/ 3294849 w 6717218"/>
              <a:gd name="connsiteY39" fmla="*/ 5555029 h 5987027"/>
              <a:gd name="connsiteX40" fmla="*/ 2185008 w 6717218"/>
              <a:gd name="connsiteY40" fmla="*/ 5554238 h 5987027"/>
              <a:gd name="connsiteX41" fmla="*/ 2184784 w 6717218"/>
              <a:gd name="connsiteY41" fmla="*/ 5555034 h 5987027"/>
              <a:gd name="connsiteX42" fmla="*/ 2196395 w 6717218"/>
              <a:gd name="connsiteY42" fmla="*/ 5568648 h 5987027"/>
              <a:gd name="connsiteX43" fmla="*/ 2195639 w 6717218"/>
              <a:gd name="connsiteY43" fmla="*/ 5567421 h 5987027"/>
              <a:gd name="connsiteX44" fmla="*/ 2185008 w 6717218"/>
              <a:gd name="connsiteY44" fmla="*/ 5554238 h 5987027"/>
              <a:gd name="connsiteX45" fmla="*/ 2386512 w 6717218"/>
              <a:gd name="connsiteY45" fmla="*/ 5538029 h 5987027"/>
              <a:gd name="connsiteX46" fmla="*/ 2414670 w 6717218"/>
              <a:gd name="connsiteY46" fmla="*/ 5561708 h 5987027"/>
              <a:gd name="connsiteX47" fmla="*/ 2415745 w 6717218"/>
              <a:gd name="connsiteY47" fmla="*/ 5572023 h 5987027"/>
              <a:gd name="connsiteX48" fmla="*/ 2406219 w 6717218"/>
              <a:gd name="connsiteY48" fmla="*/ 5566557 h 5987027"/>
              <a:gd name="connsiteX49" fmla="*/ 2386512 w 6717218"/>
              <a:gd name="connsiteY49" fmla="*/ 5538029 h 5987027"/>
              <a:gd name="connsiteX50" fmla="*/ 936573 w 6717218"/>
              <a:gd name="connsiteY50" fmla="*/ 5537996 h 5987027"/>
              <a:gd name="connsiteX51" fmla="*/ 961024 w 6717218"/>
              <a:gd name="connsiteY51" fmla="*/ 5555030 h 5987027"/>
              <a:gd name="connsiteX52" fmla="*/ 945851 w 6717218"/>
              <a:gd name="connsiteY52" fmla="*/ 5547761 h 5987027"/>
              <a:gd name="connsiteX53" fmla="*/ 936573 w 6717218"/>
              <a:gd name="connsiteY53" fmla="*/ 5537996 h 5987027"/>
              <a:gd name="connsiteX54" fmla="*/ 3270396 w 6717218"/>
              <a:gd name="connsiteY54" fmla="*/ 5537994 h 5987027"/>
              <a:gd name="connsiteX55" fmla="*/ 3294849 w 6717218"/>
              <a:gd name="connsiteY55" fmla="*/ 5555029 h 5987027"/>
              <a:gd name="connsiteX56" fmla="*/ 3279675 w 6717218"/>
              <a:gd name="connsiteY56" fmla="*/ 5547761 h 5987027"/>
              <a:gd name="connsiteX57" fmla="*/ 3270396 w 6717218"/>
              <a:gd name="connsiteY57" fmla="*/ 5537994 h 5987027"/>
              <a:gd name="connsiteX58" fmla="*/ 1 w 6717218"/>
              <a:gd name="connsiteY58" fmla="*/ 5473692 h 5987027"/>
              <a:gd name="connsiteX59" fmla="*/ 29444 w 6717218"/>
              <a:gd name="connsiteY59" fmla="*/ 5530611 h 5987027"/>
              <a:gd name="connsiteX60" fmla="*/ 35841 w 6717218"/>
              <a:gd name="connsiteY60" fmla="*/ 5543175 h 5987027"/>
              <a:gd name="connsiteX61" fmla="*/ 23320 w 6717218"/>
              <a:gd name="connsiteY61" fmla="*/ 5534584 h 5987027"/>
              <a:gd name="connsiteX62" fmla="*/ 18715 w 6717218"/>
              <a:gd name="connsiteY62" fmla="*/ 5532005 h 5987027"/>
              <a:gd name="connsiteX63" fmla="*/ 1 w 6717218"/>
              <a:gd name="connsiteY63" fmla="*/ 5497997 h 5987027"/>
              <a:gd name="connsiteX64" fmla="*/ 2643800 w 6717218"/>
              <a:gd name="connsiteY64" fmla="*/ 5471879 h 5987027"/>
              <a:gd name="connsiteX65" fmla="*/ 2655010 w 6717218"/>
              <a:gd name="connsiteY65" fmla="*/ 5477518 h 5987027"/>
              <a:gd name="connsiteX66" fmla="*/ 2680822 w 6717218"/>
              <a:gd name="connsiteY66" fmla="*/ 5488493 h 5987027"/>
              <a:gd name="connsiteX67" fmla="*/ 2719197 w 6717218"/>
              <a:gd name="connsiteY67" fmla="*/ 5528648 h 5987027"/>
              <a:gd name="connsiteX68" fmla="*/ 2757421 w 6717218"/>
              <a:gd name="connsiteY68" fmla="*/ 5572050 h 5987027"/>
              <a:gd name="connsiteX69" fmla="*/ 2741615 w 6717218"/>
              <a:gd name="connsiteY69" fmla="*/ 5564393 h 5987027"/>
              <a:gd name="connsiteX70" fmla="*/ 2728783 w 6717218"/>
              <a:gd name="connsiteY70" fmla="*/ 5557139 h 5987027"/>
              <a:gd name="connsiteX71" fmla="*/ 2075236 w 6717218"/>
              <a:gd name="connsiteY71" fmla="*/ 5444854 h 5987027"/>
              <a:gd name="connsiteX72" fmla="*/ 2080051 w 6717218"/>
              <a:gd name="connsiteY72" fmla="*/ 5449687 h 5987027"/>
              <a:gd name="connsiteX73" fmla="*/ 2123537 w 6717218"/>
              <a:gd name="connsiteY73" fmla="*/ 5478144 h 5987027"/>
              <a:gd name="connsiteX74" fmla="*/ 2110590 w 6717218"/>
              <a:gd name="connsiteY74" fmla="*/ 5463631 h 5987027"/>
              <a:gd name="connsiteX75" fmla="*/ 129060 w 6717218"/>
              <a:gd name="connsiteY75" fmla="*/ 5433541 h 5987027"/>
              <a:gd name="connsiteX76" fmla="*/ 127087 w 6717218"/>
              <a:gd name="connsiteY76" fmla="*/ 5439428 h 5987027"/>
              <a:gd name="connsiteX77" fmla="*/ 129060 w 6717218"/>
              <a:gd name="connsiteY77" fmla="*/ 5433541 h 5987027"/>
              <a:gd name="connsiteX78" fmla="*/ 2462885 w 6717218"/>
              <a:gd name="connsiteY78" fmla="*/ 5433540 h 5987027"/>
              <a:gd name="connsiteX79" fmla="*/ 2460910 w 6717218"/>
              <a:gd name="connsiteY79" fmla="*/ 5439427 h 5987027"/>
              <a:gd name="connsiteX80" fmla="*/ 2462885 w 6717218"/>
              <a:gd name="connsiteY80" fmla="*/ 5433540 h 5987027"/>
              <a:gd name="connsiteX81" fmla="*/ 111593 w 6717218"/>
              <a:gd name="connsiteY81" fmla="*/ 5420836 h 5987027"/>
              <a:gd name="connsiteX82" fmla="*/ 116953 w 6717218"/>
              <a:gd name="connsiteY82" fmla="*/ 5425218 h 5987027"/>
              <a:gd name="connsiteX83" fmla="*/ 111593 w 6717218"/>
              <a:gd name="connsiteY83" fmla="*/ 5420836 h 5987027"/>
              <a:gd name="connsiteX84" fmla="*/ 2445416 w 6717218"/>
              <a:gd name="connsiteY84" fmla="*/ 5420834 h 5987027"/>
              <a:gd name="connsiteX85" fmla="*/ 2450778 w 6717218"/>
              <a:gd name="connsiteY85" fmla="*/ 5425217 h 5987027"/>
              <a:gd name="connsiteX86" fmla="*/ 2445416 w 6717218"/>
              <a:gd name="connsiteY86" fmla="*/ 5420834 h 5987027"/>
              <a:gd name="connsiteX87" fmla="*/ 3097540 w 6717218"/>
              <a:gd name="connsiteY87" fmla="*/ 5412406 h 5987027"/>
              <a:gd name="connsiteX88" fmla="*/ 3095217 w 6717218"/>
              <a:gd name="connsiteY88" fmla="*/ 5413889 h 5987027"/>
              <a:gd name="connsiteX89" fmla="*/ 3109069 w 6717218"/>
              <a:gd name="connsiteY89" fmla="*/ 5426511 h 5987027"/>
              <a:gd name="connsiteX90" fmla="*/ 3097540 w 6717218"/>
              <a:gd name="connsiteY90" fmla="*/ 5412406 h 5987027"/>
              <a:gd name="connsiteX91" fmla="*/ 763715 w 6717218"/>
              <a:gd name="connsiteY91" fmla="*/ 5412406 h 5987027"/>
              <a:gd name="connsiteX92" fmla="*/ 761393 w 6717218"/>
              <a:gd name="connsiteY92" fmla="*/ 5413891 h 5987027"/>
              <a:gd name="connsiteX93" fmla="*/ 775246 w 6717218"/>
              <a:gd name="connsiteY93" fmla="*/ 5426513 h 5987027"/>
              <a:gd name="connsiteX94" fmla="*/ 763715 w 6717218"/>
              <a:gd name="connsiteY94" fmla="*/ 5412406 h 5987027"/>
              <a:gd name="connsiteX95" fmla="*/ 2128419 w 6717218"/>
              <a:gd name="connsiteY95" fmla="*/ 5409057 h 5987027"/>
              <a:gd name="connsiteX96" fmla="*/ 2137913 w 6717218"/>
              <a:gd name="connsiteY96" fmla="*/ 5413551 h 5987027"/>
              <a:gd name="connsiteX97" fmla="*/ 2128419 w 6717218"/>
              <a:gd name="connsiteY97" fmla="*/ 5409057 h 5987027"/>
              <a:gd name="connsiteX98" fmla="*/ 2778106 w 6717218"/>
              <a:gd name="connsiteY98" fmla="*/ 5397032 h 5987027"/>
              <a:gd name="connsiteX99" fmla="*/ 2779103 w 6717218"/>
              <a:gd name="connsiteY99" fmla="*/ 5403970 h 5987027"/>
              <a:gd name="connsiteX100" fmla="*/ 2778106 w 6717218"/>
              <a:gd name="connsiteY100" fmla="*/ 5397032 h 5987027"/>
              <a:gd name="connsiteX101" fmla="*/ 2820766 w 6717218"/>
              <a:gd name="connsiteY101" fmla="*/ 5393562 h 5987027"/>
              <a:gd name="connsiteX102" fmla="*/ 2822114 w 6717218"/>
              <a:gd name="connsiteY102" fmla="*/ 5400560 h 5987027"/>
              <a:gd name="connsiteX103" fmla="*/ 2820766 w 6717218"/>
              <a:gd name="connsiteY103" fmla="*/ 5393562 h 5987027"/>
              <a:gd name="connsiteX104" fmla="*/ 917295 w 6717218"/>
              <a:gd name="connsiteY104" fmla="*/ 5388887 h 5987027"/>
              <a:gd name="connsiteX105" fmla="*/ 929394 w 6717218"/>
              <a:gd name="connsiteY105" fmla="*/ 5399733 h 5987027"/>
              <a:gd name="connsiteX106" fmla="*/ 921113 w 6717218"/>
              <a:gd name="connsiteY106" fmla="*/ 5397293 h 5987027"/>
              <a:gd name="connsiteX107" fmla="*/ 914278 w 6717218"/>
              <a:gd name="connsiteY107" fmla="*/ 5390290 h 5987027"/>
              <a:gd name="connsiteX108" fmla="*/ 917295 w 6717218"/>
              <a:gd name="connsiteY108" fmla="*/ 5388887 h 5987027"/>
              <a:gd name="connsiteX109" fmla="*/ 3251119 w 6717218"/>
              <a:gd name="connsiteY109" fmla="*/ 5388885 h 5987027"/>
              <a:gd name="connsiteX110" fmla="*/ 3263219 w 6717218"/>
              <a:gd name="connsiteY110" fmla="*/ 5399732 h 5987027"/>
              <a:gd name="connsiteX111" fmla="*/ 3254937 w 6717218"/>
              <a:gd name="connsiteY111" fmla="*/ 5397292 h 5987027"/>
              <a:gd name="connsiteX112" fmla="*/ 3248102 w 6717218"/>
              <a:gd name="connsiteY112" fmla="*/ 5390288 h 5987027"/>
              <a:gd name="connsiteX113" fmla="*/ 3251119 w 6717218"/>
              <a:gd name="connsiteY113" fmla="*/ 5388885 h 5987027"/>
              <a:gd name="connsiteX114" fmla="*/ 34722 w 6717218"/>
              <a:gd name="connsiteY114" fmla="*/ 5388861 h 5987027"/>
              <a:gd name="connsiteX115" fmla="*/ 41165 w 6717218"/>
              <a:gd name="connsiteY115" fmla="*/ 5400795 h 5987027"/>
              <a:gd name="connsiteX116" fmla="*/ 37058 w 6717218"/>
              <a:gd name="connsiteY116" fmla="*/ 5395500 h 5987027"/>
              <a:gd name="connsiteX117" fmla="*/ 35921 w 6717218"/>
              <a:gd name="connsiteY117" fmla="*/ 5392620 h 5987027"/>
              <a:gd name="connsiteX118" fmla="*/ 34722 w 6717218"/>
              <a:gd name="connsiteY118" fmla="*/ 5388861 h 5987027"/>
              <a:gd name="connsiteX119" fmla="*/ 2368547 w 6717218"/>
              <a:gd name="connsiteY119" fmla="*/ 5388860 h 5987027"/>
              <a:gd name="connsiteX120" fmla="*/ 2374989 w 6717218"/>
              <a:gd name="connsiteY120" fmla="*/ 5400793 h 5987027"/>
              <a:gd name="connsiteX121" fmla="*/ 2370882 w 6717218"/>
              <a:gd name="connsiteY121" fmla="*/ 5395499 h 5987027"/>
              <a:gd name="connsiteX122" fmla="*/ 2369746 w 6717218"/>
              <a:gd name="connsiteY122" fmla="*/ 5392617 h 5987027"/>
              <a:gd name="connsiteX123" fmla="*/ 2368547 w 6717218"/>
              <a:gd name="connsiteY123" fmla="*/ 5388860 h 5987027"/>
              <a:gd name="connsiteX124" fmla="*/ 2801391 w 6717218"/>
              <a:gd name="connsiteY124" fmla="*/ 5381463 h 5987027"/>
              <a:gd name="connsiteX125" fmla="*/ 2820766 w 6717218"/>
              <a:gd name="connsiteY125" fmla="*/ 5393562 h 5987027"/>
              <a:gd name="connsiteX126" fmla="*/ 2804630 w 6717218"/>
              <a:gd name="connsiteY126" fmla="*/ 5384834 h 5987027"/>
              <a:gd name="connsiteX127" fmla="*/ 1294438 w 6717218"/>
              <a:gd name="connsiteY127" fmla="*/ 5374705 h 5987027"/>
              <a:gd name="connsiteX128" fmla="*/ 1293660 w 6717218"/>
              <a:gd name="connsiteY128" fmla="*/ 5380867 h 5987027"/>
              <a:gd name="connsiteX129" fmla="*/ 1294438 w 6717218"/>
              <a:gd name="connsiteY129" fmla="*/ 5374705 h 5987027"/>
              <a:gd name="connsiteX130" fmla="*/ 3628261 w 6717218"/>
              <a:gd name="connsiteY130" fmla="*/ 5374705 h 5987027"/>
              <a:gd name="connsiteX131" fmla="*/ 3627485 w 6717218"/>
              <a:gd name="connsiteY131" fmla="*/ 5380865 h 5987027"/>
              <a:gd name="connsiteX132" fmla="*/ 3628261 w 6717218"/>
              <a:gd name="connsiteY132" fmla="*/ 5374705 h 5987027"/>
              <a:gd name="connsiteX133" fmla="*/ 1274813 w 6717218"/>
              <a:gd name="connsiteY133" fmla="*/ 5365684 h 5987027"/>
              <a:gd name="connsiteX134" fmla="*/ 1280932 w 6717218"/>
              <a:gd name="connsiteY134" fmla="*/ 5368927 h 5987027"/>
              <a:gd name="connsiteX135" fmla="*/ 1274813 w 6717218"/>
              <a:gd name="connsiteY135" fmla="*/ 5365684 h 5987027"/>
              <a:gd name="connsiteX136" fmla="*/ 3608636 w 6717218"/>
              <a:gd name="connsiteY136" fmla="*/ 5365683 h 5987027"/>
              <a:gd name="connsiteX137" fmla="*/ 3614756 w 6717218"/>
              <a:gd name="connsiteY137" fmla="*/ 5368926 h 5987027"/>
              <a:gd name="connsiteX138" fmla="*/ 3608636 w 6717218"/>
              <a:gd name="connsiteY138" fmla="*/ 5365683 h 5987027"/>
              <a:gd name="connsiteX139" fmla="*/ 4172095 w 6717218"/>
              <a:gd name="connsiteY139" fmla="*/ 5355782 h 5987027"/>
              <a:gd name="connsiteX140" fmla="*/ 4192010 w 6717218"/>
              <a:gd name="connsiteY140" fmla="*/ 5375452 h 5987027"/>
              <a:gd name="connsiteX141" fmla="*/ 4238933 w 6717218"/>
              <a:gd name="connsiteY141" fmla="*/ 5425557 h 5987027"/>
              <a:gd name="connsiteX142" fmla="*/ 4319230 w 6717218"/>
              <a:gd name="connsiteY142" fmla="*/ 5522639 h 5987027"/>
              <a:gd name="connsiteX143" fmla="*/ 4318594 w 6717218"/>
              <a:gd name="connsiteY143" fmla="*/ 5536043 h 5987027"/>
              <a:gd name="connsiteX144" fmla="*/ 4307174 w 6717218"/>
              <a:gd name="connsiteY144" fmla="*/ 5520599 h 5987027"/>
              <a:gd name="connsiteX145" fmla="*/ 4173571 w 6717218"/>
              <a:gd name="connsiteY145" fmla="*/ 5362416 h 5987027"/>
              <a:gd name="connsiteX146" fmla="*/ 812476 w 6717218"/>
              <a:gd name="connsiteY146" fmla="*/ 5354442 h 5987027"/>
              <a:gd name="connsiteX147" fmla="*/ 827949 w 6717218"/>
              <a:gd name="connsiteY147" fmla="*/ 5365208 h 5987027"/>
              <a:gd name="connsiteX148" fmla="*/ 818529 w 6717218"/>
              <a:gd name="connsiteY148" fmla="*/ 5361042 h 5987027"/>
              <a:gd name="connsiteX149" fmla="*/ 812476 w 6717218"/>
              <a:gd name="connsiteY149" fmla="*/ 5354442 h 5987027"/>
              <a:gd name="connsiteX150" fmla="*/ 3146299 w 6717218"/>
              <a:gd name="connsiteY150" fmla="*/ 5354441 h 5987027"/>
              <a:gd name="connsiteX151" fmla="*/ 3161773 w 6717218"/>
              <a:gd name="connsiteY151" fmla="*/ 5365206 h 5987027"/>
              <a:gd name="connsiteX152" fmla="*/ 3152353 w 6717218"/>
              <a:gd name="connsiteY152" fmla="*/ 5361040 h 5987027"/>
              <a:gd name="connsiteX153" fmla="*/ 3146299 w 6717218"/>
              <a:gd name="connsiteY153" fmla="*/ 5354441 h 5987027"/>
              <a:gd name="connsiteX154" fmla="*/ 1193158 w 6717218"/>
              <a:gd name="connsiteY154" fmla="*/ 5349450 h 5987027"/>
              <a:gd name="connsiteX155" fmla="*/ 1201820 w 6717218"/>
              <a:gd name="connsiteY155" fmla="*/ 5359884 h 5987027"/>
              <a:gd name="connsiteX156" fmla="*/ 1196754 w 6717218"/>
              <a:gd name="connsiteY156" fmla="*/ 5355501 h 5987027"/>
              <a:gd name="connsiteX157" fmla="*/ 1195070 w 6717218"/>
              <a:gd name="connsiteY157" fmla="*/ 5352898 h 5987027"/>
              <a:gd name="connsiteX158" fmla="*/ 1193158 w 6717218"/>
              <a:gd name="connsiteY158" fmla="*/ 5349450 h 5987027"/>
              <a:gd name="connsiteX159" fmla="*/ 3526980 w 6717218"/>
              <a:gd name="connsiteY159" fmla="*/ 5349448 h 5987027"/>
              <a:gd name="connsiteX160" fmla="*/ 3535644 w 6717218"/>
              <a:gd name="connsiteY160" fmla="*/ 5359883 h 5987027"/>
              <a:gd name="connsiteX161" fmla="*/ 3530576 w 6717218"/>
              <a:gd name="connsiteY161" fmla="*/ 5355499 h 5987027"/>
              <a:gd name="connsiteX162" fmla="*/ 3528893 w 6717218"/>
              <a:gd name="connsiteY162" fmla="*/ 5352898 h 5987027"/>
              <a:gd name="connsiteX163" fmla="*/ 3526980 w 6717218"/>
              <a:gd name="connsiteY163" fmla="*/ 5349448 h 5987027"/>
              <a:gd name="connsiteX164" fmla="*/ 861274 w 6717218"/>
              <a:gd name="connsiteY164" fmla="*/ 5347445 h 5987027"/>
              <a:gd name="connsiteX165" fmla="*/ 864475 w 6717218"/>
              <a:gd name="connsiteY165" fmla="*/ 5354803 h 5987027"/>
              <a:gd name="connsiteX166" fmla="*/ 861274 w 6717218"/>
              <a:gd name="connsiteY166" fmla="*/ 5347445 h 5987027"/>
              <a:gd name="connsiteX167" fmla="*/ 3195098 w 6717218"/>
              <a:gd name="connsiteY167" fmla="*/ 5347442 h 5987027"/>
              <a:gd name="connsiteX168" fmla="*/ 3198299 w 6717218"/>
              <a:gd name="connsiteY168" fmla="*/ 5354800 h 5987027"/>
              <a:gd name="connsiteX169" fmla="*/ 3195098 w 6717218"/>
              <a:gd name="connsiteY169" fmla="*/ 5347442 h 5987027"/>
              <a:gd name="connsiteX170" fmla="*/ 2605150 w 6717218"/>
              <a:gd name="connsiteY170" fmla="*/ 5323161 h 5987027"/>
              <a:gd name="connsiteX171" fmla="*/ 2619234 w 6717218"/>
              <a:gd name="connsiteY171" fmla="*/ 5325548 h 5987027"/>
              <a:gd name="connsiteX172" fmla="*/ 2620127 w 6717218"/>
              <a:gd name="connsiteY172" fmla="*/ 5331046 h 5987027"/>
              <a:gd name="connsiteX173" fmla="*/ 2608238 w 6717218"/>
              <a:gd name="connsiteY173" fmla="*/ 5328364 h 5987027"/>
              <a:gd name="connsiteX174" fmla="*/ 2605150 w 6717218"/>
              <a:gd name="connsiteY174" fmla="*/ 5323161 h 5987027"/>
              <a:gd name="connsiteX175" fmla="*/ 2590171 w 6717218"/>
              <a:gd name="connsiteY175" fmla="*/ 5315276 h 5987027"/>
              <a:gd name="connsiteX176" fmla="*/ 2604257 w 6717218"/>
              <a:gd name="connsiteY176" fmla="*/ 5317661 h 5987027"/>
              <a:gd name="connsiteX177" fmla="*/ 2605150 w 6717218"/>
              <a:gd name="connsiteY177" fmla="*/ 5323161 h 5987027"/>
              <a:gd name="connsiteX178" fmla="*/ 2593261 w 6717218"/>
              <a:gd name="connsiteY178" fmla="*/ 5320480 h 5987027"/>
              <a:gd name="connsiteX179" fmla="*/ 2590171 w 6717218"/>
              <a:gd name="connsiteY179" fmla="*/ 5315276 h 5987027"/>
              <a:gd name="connsiteX180" fmla="*/ 2 w 6717218"/>
              <a:gd name="connsiteY180" fmla="*/ 5297131 h 5987027"/>
              <a:gd name="connsiteX181" fmla="*/ 64 w 6717218"/>
              <a:gd name="connsiteY181" fmla="*/ 5297249 h 5987027"/>
              <a:gd name="connsiteX182" fmla="*/ 35586 w 6717218"/>
              <a:gd name="connsiteY182" fmla="*/ 5364625 h 5987027"/>
              <a:gd name="connsiteX183" fmla="*/ 31462 w 6717218"/>
              <a:gd name="connsiteY183" fmla="*/ 5385949 h 5987027"/>
              <a:gd name="connsiteX184" fmla="*/ 33834 w 6717218"/>
              <a:gd name="connsiteY184" fmla="*/ 5391345 h 5987027"/>
              <a:gd name="connsiteX185" fmla="*/ 37058 w 6717218"/>
              <a:gd name="connsiteY185" fmla="*/ 5395500 h 5987027"/>
              <a:gd name="connsiteX186" fmla="*/ 40025 w 6717218"/>
              <a:gd name="connsiteY186" fmla="*/ 5403019 h 5987027"/>
              <a:gd name="connsiteX187" fmla="*/ 39292 w 6717218"/>
              <a:gd name="connsiteY187" fmla="*/ 5404450 h 5987027"/>
              <a:gd name="connsiteX188" fmla="*/ 41639 w 6717218"/>
              <a:gd name="connsiteY188" fmla="*/ 5407108 h 5987027"/>
              <a:gd name="connsiteX189" fmla="*/ 40025 w 6717218"/>
              <a:gd name="connsiteY189" fmla="*/ 5403019 h 5987027"/>
              <a:gd name="connsiteX190" fmla="*/ 41165 w 6717218"/>
              <a:gd name="connsiteY190" fmla="*/ 5400795 h 5987027"/>
              <a:gd name="connsiteX191" fmla="*/ 46112 w 6717218"/>
              <a:gd name="connsiteY191" fmla="*/ 5428545 h 5987027"/>
              <a:gd name="connsiteX192" fmla="*/ 14876 w 6717218"/>
              <a:gd name="connsiteY192" fmla="*/ 5367311 h 5987027"/>
              <a:gd name="connsiteX193" fmla="*/ 1 w 6717218"/>
              <a:gd name="connsiteY193" fmla="*/ 5343948 h 5987027"/>
              <a:gd name="connsiteX194" fmla="*/ 2552061 w 6717218"/>
              <a:gd name="connsiteY194" fmla="*/ 5291883 h 5987027"/>
              <a:gd name="connsiteX195" fmla="*/ 2590171 w 6717218"/>
              <a:gd name="connsiteY195" fmla="*/ 5315276 h 5987027"/>
              <a:gd name="connsiteX196" fmla="*/ 2566661 w 6717218"/>
              <a:gd name="connsiteY196" fmla="*/ 5305165 h 5987027"/>
              <a:gd name="connsiteX197" fmla="*/ 2552061 w 6717218"/>
              <a:gd name="connsiteY197" fmla="*/ 5291883 h 5987027"/>
              <a:gd name="connsiteX198" fmla="*/ 1737468 w 6717218"/>
              <a:gd name="connsiteY198" fmla="*/ 5238096 h 5987027"/>
              <a:gd name="connsiteX199" fmla="*/ 1730819 w 6717218"/>
              <a:gd name="connsiteY199" fmla="*/ 5238280 h 5987027"/>
              <a:gd name="connsiteX200" fmla="*/ 1732805 w 6717218"/>
              <a:gd name="connsiteY200" fmla="*/ 5238226 h 5987027"/>
              <a:gd name="connsiteX201" fmla="*/ 563268 w 6717218"/>
              <a:gd name="connsiteY201" fmla="*/ 5237302 h 5987027"/>
              <a:gd name="connsiteX202" fmla="*/ 568046 w 6717218"/>
              <a:gd name="connsiteY202" fmla="*/ 5244826 h 5987027"/>
              <a:gd name="connsiteX203" fmla="*/ 572457 w 6717218"/>
              <a:gd name="connsiteY203" fmla="*/ 5250302 h 5987027"/>
              <a:gd name="connsiteX204" fmla="*/ 582609 w 6717218"/>
              <a:gd name="connsiteY204" fmla="*/ 5257405 h 5987027"/>
              <a:gd name="connsiteX205" fmla="*/ 615067 w 6717218"/>
              <a:gd name="connsiteY205" fmla="*/ 5281726 h 5987027"/>
              <a:gd name="connsiteX206" fmla="*/ 611125 w 6717218"/>
              <a:gd name="connsiteY206" fmla="*/ 5285067 h 5987027"/>
              <a:gd name="connsiteX207" fmla="*/ 656630 w 6717218"/>
              <a:gd name="connsiteY207" fmla="*/ 5322574 h 5987027"/>
              <a:gd name="connsiteX208" fmla="*/ 588265 w 6717218"/>
              <a:gd name="connsiteY208" fmla="*/ 5266179 h 5987027"/>
              <a:gd name="connsiteX209" fmla="*/ 578191 w 6717218"/>
              <a:gd name="connsiteY209" fmla="*/ 5257421 h 5987027"/>
              <a:gd name="connsiteX210" fmla="*/ 629184 w 6717218"/>
              <a:gd name="connsiteY210" fmla="*/ 5320718 h 5987027"/>
              <a:gd name="connsiteX211" fmla="*/ 631554 w 6717218"/>
              <a:gd name="connsiteY211" fmla="*/ 5325758 h 5987027"/>
              <a:gd name="connsiteX212" fmla="*/ 640999 w 6717218"/>
              <a:gd name="connsiteY212" fmla="*/ 5331930 h 5987027"/>
              <a:gd name="connsiteX213" fmla="*/ 655947 w 6717218"/>
              <a:gd name="connsiteY213" fmla="*/ 5326484 h 5987027"/>
              <a:gd name="connsiteX214" fmla="*/ 672102 w 6717218"/>
              <a:gd name="connsiteY214" fmla="*/ 5333339 h 5987027"/>
              <a:gd name="connsiteX215" fmla="*/ 615067 w 6717218"/>
              <a:gd name="connsiteY215" fmla="*/ 5281726 h 5987027"/>
              <a:gd name="connsiteX216" fmla="*/ 619236 w 6717218"/>
              <a:gd name="connsiteY216" fmla="*/ 5280064 h 5987027"/>
              <a:gd name="connsiteX217" fmla="*/ 622130 w 6717218"/>
              <a:gd name="connsiteY217" fmla="*/ 5282962 h 5987027"/>
              <a:gd name="connsiteX218" fmla="*/ 620334 w 6717218"/>
              <a:gd name="connsiteY218" fmla="*/ 5279626 h 5987027"/>
              <a:gd name="connsiteX219" fmla="*/ 619236 w 6717218"/>
              <a:gd name="connsiteY219" fmla="*/ 5280064 h 5987027"/>
              <a:gd name="connsiteX220" fmla="*/ 602789 w 6717218"/>
              <a:gd name="connsiteY220" fmla="*/ 5263599 h 5987027"/>
              <a:gd name="connsiteX221" fmla="*/ 567805 w 6717218"/>
              <a:gd name="connsiteY221" fmla="*/ 5240021 h 5987027"/>
              <a:gd name="connsiteX222" fmla="*/ 2897092 w 6717218"/>
              <a:gd name="connsiteY222" fmla="*/ 5237299 h 5987027"/>
              <a:gd name="connsiteX223" fmla="*/ 2901869 w 6717218"/>
              <a:gd name="connsiteY223" fmla="*/ 5244824 h 5987027"/>
              <a:gd name="connsiteX224" fmla="*/ 2906281 w 6717218"/>
              <a:gd name="connsiteY224" fmla="*/ 5250300 h 5987027"/>
              <a:gd name="connsiteX225" fmla="*/ 2916431 w 6717218"/>
              <a:gd name="connsiteY225" fmla="*/ 5257403 h 5987027"/>
              <a:gd name="connsiteX226" fmla="*/ 2948892 w 6717218"/>
              <a:gd name="connsiteY226" fmla="*/ 5281725 h 5987027"/>
              <a:gd name="connsiteX227" fmla="*/ 2944950 w 6717218"/>
              <a:gd name="connsiteY227" fmla="*/ 5285065 h 5987027"/>
              <a:gd name="connsiteX228" fmla="*/ 2990455 w 6717218"/>
              <a:gd name="connsiteY228" fmla="*/ 5322572 h 5987027"/>
              <a:gd name="connsiteX229" fmla="*/ 2922089 w 6717218"/>
              <a:gd name="connsiteY229" fmla="*/ 5266179 h 5987027"/>
              <a:gd name="connsiteX230" fmla="*/ 2912016 w 6717218"/>
              <a:gd name="connsiteY230" fmla="*/ 5257420 h 5987027"/>
              <a:gd name="connsiteX231" fmla="*/ 2963008 w 6717218"/>
              <a:gd name="connsiteY231" fmla="*/ 5320716 h 5987027"/>
              <a:gd name="connsiteX232" fmla="*/ 2965377 w 6717218"/>
              <a:gd name="connsiteY232" fmla="*/ 5325755 h 5987027"/>
              <a:gd name="connsiteX233" fmla="*/ 2974824 w 6717218"/>
              <a:gd name="connsiteY233" fmla="*/ 5331929 h 5987027"/>
              <a:gd name="connsiteX234" fmla="*/ 2989771 w 6717218"/>
              <a:gd name="connsiteY234" fmla="*/ 5326484 h 5987027"/>
              <a:gd name="connsiteX235" fmla="*/ 3005926 w 6717218"/>
              <a:gd name="connsiteY235" fmla="*/ 5333336 h 5987027"/>
              <a:gd name="connsiteX236" fmla="*/ 2948892 w 6717218"/>
              <a:gd name="connsiteY236" fmla="*/ 5281725 h 5987027"/>
              <a:gd name="connsiteX237" fmla="*/ 2953060 w 6717218"/>
              <a:gd name="connsiteY237" fmla="*/ 5280063 h 5987027"/>
              <a:gd name="connsiteX238" fmla="*/ 2955954 w 6717218"/>
              <a:gd name="connsiteY238" fmla="*/ 5282959 h 5987027"/>
              <a:gd name="connsiteX239" fmla="*/ 2954158 w 6717218"/>
              <a:gd name="connsiteY239" fmla="*/ 5279624 h 5987027"/>
              <a:gd name="connsiteX240" fmla="*/ 2953060 w 6717218"/>
              <a:gd name="connsiteY240" fmla="*/ 5280063 h 5987027"/>
              <a:gd name="connsiteX241" fmla="*/ 2936613 w 6717218"/>
              <a:gd name="connsiteY241" fmla="*/ 5263597 h 5987027"/>
              <a:gd name="connsiteX242" fmla="*/ 2901629 w 6717218"/>
              <a:gd name="connsiteY242" fmla="*/ 5240021 h 5987027"/>
              <a:gd name="connsiteX243" fmla="*/ 157337 w 6717218"/>
              <a:gd name="connsiteY243" fmla="*/ 5213265 h 5987027"/>
              <a:gd name="connsiteX244" fmla="*/ 170466 w 6717218"/>
              <a:gd name="connsiteY244" fmla="*/ 5241499 h 5987027"/>
              <a:gd name="connsiteX245" fmla="*/ 165247 w 6717218"/>
              <a:gd name="connsiteY245" fmla="*/ 5236400 h 5987027"/>
              <a:gd name="connsiteX246" fmla="*/ 157337 w 6717218"/>
              <a:gd name="connsiteY246" fmla="*/ 5213265 h 5987027"/>
              <a:gd name="connsiteX247" fmla="*/ 1995311 w 6717218"/>
              <a:gd name="connsiteY247" fmla="*/ 5207936 h 5987027"/>
              <a:gd name="connsiteX248" fmla="*/ 1995589 w 6717218"/>
              <a:gd name="connsiteY248" fmla="*/ 5210707 h 5987027"/>
              <a:gd name="connsiteX249" fmla="*/ 2009438 w 6717218"/>
              <a:gd name="connsiteY249" fmla="*/ 5233288 h 5987027"/>
              <a:gd name="connsiteX250" fmla="*/ 2027209 w 6717218"/>
              <a:gd name="connsiteY250" fmla="*/ 5251262 h 5987027"/>
              <a:gd name="connsiteX251" fmla="*/ 2036932 w 6717218"/>
              <a:gd name="connsiteY251" fmla="*/ 5261527 h 5987027"/>
              <a:gd name="connsiteX252" fmla="*/ 2033582 w 6717218"/>
              <a:gd name="connsiteY252" fmla="*/ 5255392 h 5987027"/>
              <a:gd name="connsiteX253" fmla="*/ 2022915 w 6717218"/>
              <a:gd name="connsiteY253" fmla="*/ 5237284 h 5987027"/>
              <a:gd name="connsiteX254" fmla="*/ 334152 w 6717218"/>
              <a:gd name="connsiteY254" fmla="*/ 5194659 h 5987027"/>
              <a:gd name="connsiteX255" fmla="*/ 340428 w 6717218"/>
              <a:gd name="connsiteY255" fmla="*/ 5200077 h 5987027"/>
              <a:gd name="connsiteX256" fmla="*/ 355213 w 6717218"/>
              <a:gd name="connsiteY256" fmla="*/ 5211087 h 5987027"/>
              <a:gd name="connsiteX257" fmla="*/ 373197 w 6717218"/>
              <a:gd name="connsiteY257" fmla="*/ 5244885 h 5987027"/>
              <a:gd name="connsiteX258" fmla="*/ 390540 w 6717218"/>
              <a:gd name="connsiteY258" fmla="*/ 5281037 h 5987027"/>
              <a:gd name="connsiteX259" fmla="*/ 381642 w 6717218"/>
              <a:gd name="connsiteY259" fmla="*/ 5273610 h 5987027"/>
              <a:gd name="connsiteX260" fmla="*/ 374594 w 6717218"/>
              <a:gd name="connsiteY260" fmla="*/ 5266823 h 5987027"/>
              <a:gd name="connsiteX261" fmla="*/ 2667975 w 6717218"/>
              <a:gd name="connsiteY261" fmla="*/ 5194657 h 5987027"/>
              <a:gd name="connsiteX262" fmla="*/ 2674252 w 6717218"/>
              <a:gd name="connsiteY262" fmla="*/ 5200076 h 5987027"/>
              <a:gd name="connsiteX263" fmla="*/ 2689037 w 6717218"/>
              <a:gd name="connsiteY263" fmla="*/ 5211084 h 5987027"/>
              <a:gd name="connsiteX264" fmla="*/ 2707020 w 6717218"/>
              <a:gd name="connsiteY264" fmla="*/ 5244883 h 5987027"/>
              <a:gd name="connsiteX265" fmla="*/ 2724363 w 6717218"/>
              <a:gd name="connsiteY265" fmla="*/ 5281035 h 5987027"/>
              <a:gd name="connsiteX266" fmla="*/ 2715466 w 6717218"/>
              <a:gd name="connsiteY266" fmla="*/ 5273610 h 5987027"/>
              <a:gd name="connsiteX267" fmla="*/ 2708417 w 6717218"/>
              <a:gd name="connsiteY267" fmla="*/ 5266821 h 5987027"/>
              <a:gd name="connsiteX268" fmla="*/ 2353550 w 6717218"/>
              <a:gd name="connsiteY268" fmla="*/ 5183990 h 5987027"/>
              <a:gd name="connsiteX269" fmla="*/ 2354548 w 6717218"/>
              <a:gd name="connsiteY269" fmla="*/ 5190928 h 5987027"/>
              <a:gd name="connsiteX270" fmla="*/ 2353550 w 6717218"/>
              <a:gd name="connsiteY270" fmla="*/ 5183990 h 5987027"/>
              <a:gd name="connsiteX271" fmla="*/ 2421730 w 6717218"/>
              <a:gd name="connsiteY271" fmla="*/ 5178599 h 5987027"/>
              <a:gd name="connsiteX272" fmla="*/ 2422202 w 6717218"/>
              <a:gd name="connsiteY272" fmla="*/ 5179520 h 5987027"/>
              <a:gd name="connsiteX273" fmla="*/ 2426738 w 6717218"/>
              <a:gd name="connsiteY273" fmla="*/ 5182433 h 5987027"/>
              <a:gd name="connsiteX274" fmla="*/ 2425494 w 6717218"/>
              <a:gd name="connsiteY274" fmla="*/ 5181237 h 5987027"/>
              <a:gd name="connsiteX275" fmla="*/ 2092282 w 6717218"/>
              <a:gd name="connsiteY275" fmla="*/ 5165706 h 5987027"/>
              <a:gd name="connsiteX276" fmla="*/ 2131689 w 6717218"/>
              <a:gd name="connsiteY276" fmla="*/ 5223380 h 5987027"/>
              <a:gd name="connsiteX277" fmla="*/ 2162275 w 6717218"/>
              <a:gd name="connsiteY277" fmla="*/ 5281227 h 5987027"/>
              <a:gd name="connsiteX278" fmla="*/ 2160693 w 6717218"/>
              <a:gd name="connsiteY278" fmla="*/ 5304626 h 5987027"/>
              <a:gd name="connsiteX279" fmla="*/ 2171450 w 6717218"/>
              <a:gd name="connsiteY279" fmla="*/ 5323174 h 5987027"/>
              <a:gd name="connsiteX280" fmla="*/ 2174360 w 6717218"/>
              <a:gd name="connsiteY280" fmla="*/ 5328878 h 5987027"/>
              <a:gd name="connsiteX281" fmla="*/ 2214173 w 6717218"/>
              <a:gd name="connsiteY281" fmla="*/ 5365452 h 5987027"/>
              <a:gd name="connsiteX282" fmla="*/ 2303317 w 6717218"/>
              <a:gd name="connsiteY282" fmla="*/ 5450591 h 5987027"/>
              <a:gd name="connsiteX283" fmla="*/ 2316236 w 6717218"/>
              <a:gd name="connsiteY283" fmla="*/ 5463021 h 5987027"/>
              <a:gd name="connsiteX284" fmla="*/ 2304954 w 6717218"/>
              <a:gd name="connsiteY284" fmla="*/ 5439477 h 5987027"/>
              <a:gd name="connsiteX285" fmla="*/ 2276628 w 6717218"/>
              <a:gd name="connsiteY285" fmla="*/ 5393477 h 5987027"/>
              <a:gd name="connsiteX286" fmla="*/ 2250138 w 6717218"/>
              <a:gd name="connsiteY286" fmla="*/ 5396516 h 5987027"/>
              <a:gd name="connsiteX287" fmla="*/ 2220676 w 6717218"/>
              <a:gd name="connsiteY287" fmla="*/ 5353663 h 5987027"/>
              <a:gd name="connsiteX288" fmla="*/ 2187702 w 6717218"/>
              <a:gd name="connsiteY288" fmla="*/ 5314854 h 5987027"/>
              <a:gd name="connsiteX289" fmla="*/ 2100440 w 6717218"/>
              <a:gd name="connsiteY289" fmla="*/ 5169435 h 5987027"/>
              <a:gd name="connsiteX290" fmla="*/ 2100362 w 6717218"/>
              <a:gd name="connsiteY290" fmla="*/ 5169228 h 5987027"/>
              <a:gd name="connsiteX291" fmla="*/ 2099669 w 6717218"/>
              <a:gd name="connsiteY291" fmla="*/ 5169734 h 5987027"/>
              <a:gd name="connsiteX292" fmla="*/ 2105419 w 6717218"/>
              <a:gd name="connsiteY292" fmla="*/ 5180245 h 5987027"/>
              <a:gd name="connsiteX293" fmla="*/ 2089915 w 6717218"/>
              <a:gd name="connsiteY293" fmla="*/ 5163085 h 5987027"/>
              <a:gd name="connsiteX294" fmla="*/ 2090175 w 6717218"/>
              <a:gd name="connsiteY294" fmla="*/ 5163573 h 5987027"/>
              <a:gd name="connsiteX295" fmla="*/ 2090651 w 6717218"/>
              <a:gd name="connsiteY295" fmla="*/ 5164341 h 5987027"/>
              <a:gd name="connsiteX296" fmla="*/ 2090029 w 6717218"/>
              <a:gd name="connsiteY296" fmla="*/ 5163211 h 5987027"/>
              <a:gd name="connsiteX297" fmla="*/ 2337437 w 6717218"/>
              <a:gd name="connsiteY297" fmla="*/ 5156849 h 5987027"/>
              <a:gd name="connsiteX298" fmla="*/ 2339123 w 6717218"/>
              <a:gd name="connsiteY298" fmla="*/ 5160512 h 5987027"/>
              <a:gd name="connsiteX299" fmla="*/ 2341074 w 6717218"/>
              <a:gd name="connsiteY299" fmla="*/ 5161786 h 5987027"/>
              <a:gd name="connsiteX300" fmla="*/ 433210 w 6717218"/>
              <a:gd name="connsiteY300" fmla="*/ 5155469 h 5987027"/>
              <a:gd name="connsiteX301" fmla="*/ 432690 w 6717218"/>
              <a:gd name="connsiteY301" fmla="*/ 5160657 h 5987027"/>
              <a:gd name="connsiteX302" fmla="*/ 433210 w 6717218"/>
              <a:gd name="connsiteY302" fmla="*/ 5155469 h 5987027"/>
              <a:gd name="connsiteX303" fmla="*/ 2767035 w 6717218"/>
              <a:gd name="connsiteY303" fmla="*/ 5155468 h 5987027"/>
              <a:gd name="connsiteX304" fmla="*/ 2766513 w 6717218"/>
              <a:gd name="connsiteY304" fmla="*/ 5160655 h 5987027"/>
              <a:gd name="connsiteX305" fmla="*/ 2767035 w 6717218"/>
              <a:gd name="connsiteY305" fmla="*/ 5155468 h 5987027"/>
              <a:gd name="connsiteX306" fmla="*/ 1278847 w 6717218"/>
              <a:gd name="connsiteY306" fmla="*/ 5153171 h 5987027"/>
              <a:gd name="connsiteX307" fmla="*/ 1297272 w 6717218"/>
              <a:gd name="connsiteY307" fmla="*/ 5178272 h 5987027"/>
              <a:gd name="connsiteX308" fmla="*/ 1291153 w 6717218"/>
              <a:gd name="connsiteY308" fmla="*/ 5174299 h 5987027"/>
              <a:gd name="connsiteX309" fmla="*/ 1278847 w 6717218"/>
              <a:gd name="connsiteY309" fmla="*/ 5153171 h 5987027"/>
              <a:gd name="connsiteX310" fmla="*/ 3612671 w 6717218"/>
              <a:gd name="connsiteY310" fmla="*/ 5153169 h 5987027"/>
              <a:gd name="connsiteX311" fmla="*/ 3631095 w 6717218"/>
              <a:gd name="connsiteY311" fmla="*/ 5178272 h 5987027"/>
              <a:gd name="connsiteX312" fmla="*/ 3624976 w 6717218"/>
              <a:gd name="connsiteY312" fmla="*/ 5174297 h 5987027"/>
              <a:gd name="connsiteX313" fmla="*/ 3612671 w 6717218"/>
              <a:gd name="connsiteY313" fmla="*/ 5153169 h 5987027"/>
              <a:gd name="connsiteX314" fmla="*/ 794080 w 6717218"/>
              <a:gd name="connsiteY314" fmla="*/ 5152772 h 5987027"/>
              <a:gd name="connsiteX315" fmla="*/ 793304 w 6717218"/>
              <a:gd name="connsiteY315" fmla="*/ 5158932 h 5987027"/>
              <a:gd name="connsiteX316" fmla="*/ 792403 w 6717218"/>
              <a:gd name="connsiteY316" fmla="*/ 5165393 h 5987027"/>
              <a:gd name="connsiteX317" fmla="*/ 793304 w 6717218"/>
              <a:gd name="connsiteY317" fmla="*/ 5158932 h 5987027"/>
              <a:gd name="connsiteX318" fmla="*/ 794080 w 6717218"/>
              <a:gd name="connsiteY318" fmla="*/ 5152772 h 5987027"/>
              <a:gd name="connsiteX319" fmla="*/ 3468976 w 6717218"/>
              <a:gd name="connsiteY319" fmla="*/ 5127772 h 5987027"/>
              <a:gd name="connsiteX320" fmla="*/ 3515977 w 6717218"/>
              <a:gd name="connsiteY320" fmla="*/ 5192460 h 5987027"/>
              <a:gd name="connsiteX321" fmla="*/ 3468976 w 6717218"/>
              <a:gd name="connsiteY321" fmla="*/ 5127772 h 5987027"/>
              <a:gd name="connsiteX322" fmla="*/ 1135152 w 6717218"/>
              <a:gd name="connsiteY322" fmla="*/ 5127772 h 5987027"/>
              <a:gd name="connsiteX323" fmla="*/ 1182153 w 6717218"/>
              <a:gd name="connsiteY323" fmla="*/ 5192463 h 5987027"/>
              <a:gd name="connsiteX324" fmla="*/ 1135152 w 6717218"/>
              <a:gd name="connsiteY324" fmla="*/ 5127772 h 5987027"/>
              <a:gd name="connsiteX325" fmla="*/ 2255500 w 6717218"/>
              <a:gd name="connsiteY325" fmla="*/ 5127202 h 5987027"/>
              <a:gd name="connsiteX326" fmla="*/ 2277768 w 6717218"/>
              <a:gd name="connsiteY326" fmla="*/ 5156157 h 5987027"/>
              <a:gd name="connsiteX327" fmla="*/ 2284407 w 6717218"/>
              <a:gd name="connsiteY327" fmla="*/ 5170621 h 5987027"/>
              <a:gd name="connsiteX328" fmla="*/ 2288684 w 6717218"/>
              <a:gd name="connsiteY328" fmla="*/ 5173436 h 5987027"/>
              <a:gd name="connsiteX329" fmla="*/ 2269734 w 6717218"/>
              <a:gd name="connsiteY329" fmla="*/ 5142877 h 5987027"/>
              <a:gd name="connsiteX330" fmla="*/ 2262982 w 6717218"/>
              <a:gd name="connsiteY330" fmla="*/ 5130952 h 5987027"/>
              <a:gd name="connsiteX331" fmla="*/ 2471962 w 6717218"/>
              <a:gd name="connsiteY331" fmla="*/ 5118030 h 5987027"/>
              <a:gd name="connsiteX332" fmla="*/ 2473840 w 6717218"/>
              <a:gd name="connsiteY332" fmla="*/ 5127752 h 5987027"/>
              <a:gd name="connsiteX333" fmla="*/ 2471962 w 6717218"/>
              <a:gd name="connsiteY333" fmla="*/ 5118030 h 5987027"/>
              <a:gd name="connsiteX334" fmla="*/ 2445048 w 6717218"/>
              <a:gd name="connsiteY334" fmla="*/ 5101221 h 5987027"/>
              <a:gd name="connsiteX335" fmla="*/ 2471962 w 6717218"/>
              <a:gd name="connsiteY335" fmla="*/ 5118030 h 5987027"/>
              <a:gd name="connsiteX336" fmla="*/ 2449546 w 6717218"/>
              <a:gd name="connsiteY336" fmla="*/ 5105904 h 5987027"/>
              <a:gd name="connsiteX337" fmla="*/ 1448551 w 6717218"/>
              <a:gd name="connsiteY337" fmla="*/ 5100158 h 5987027"/>
              <a:gd name="connsiteX338" fmla="*/ 1455770 w 6717218"/>
              <a:gd name="connsiteY338" fmla="*/ 5104237 h 5987027"/>
              <a:gd name="connsiteX339" fmla="*/ 1472431 w 6717218"/>
              <a:gd name="connsiteY339" fmla="*/ 5112124 h 5987027"/>
              <a:gd name="connsiteX340" fmla="*/ 1496709 w 6717218"/>
              <a:gd name="connsiteY340" fmla="*/ 5141725 h 5987027"/>
              <a:gd name="connsiteX341" fmla="*/ 1520822 w 6717218"/>
              <a:gd name="connsiteY341" fmla="*/ 5173762 h 5987027"/>
              <a:gd name="connsiteX342" fmla="*/ 1510640 w 6717218"/>
              <a:gd name="connsiteY342" fmla="*/ 5168229 h 5987027"/>
              <a:gd name="connsiteX343" fmla="*/ 1502392 w 6717218"/>
              <a:gd name="connsiteY343" fmla="*/ 5162960 h 5987027"/>
              <a:gd name="connsiteX344" fmla="*/ 3782375 w 6717218"/>
              <a:gd name="connsiteY344" fmla="*/ 5100156 h 5987027"/>
              <a:gd name="connsiteX345" fmla="*/ 3789594 w 6717218"/>
              <a:gd name="connsiteY345" fmla="*/ 5104235 h 5987027"/>
              <a:gd name="connsiteX346" fmla="*/ 3806254 w 6717218"/>
              <a:gd name="connsiteY346" fmla="*/ 5112122 h 5987027"/>
              <a:gd name="connsiteX347" fmla="*/ 3830534 w 6717218"/>
              <a:gd name="connsiteY347" fmla="*/ 5141724 h 5987027"/>
              <a:gd name="connsiteX348" fmla="*/ 3854646 w 6717218"/>
              <a:gd name="connsiteY348" fmla="*/ 5173760 h 5987027"/>
              <a:gd name="connsiteX349" fmla="*/ 3844463 w 6717218"/>
              <a:gd name="connsiteY349" fmla="*/ 5168228 h 5987027"/>
              <a:gd name="connsiteX350" fmla="*/ 3836216 w 6717218"/>
              <a:gd name="connsiteY350" fmla="*/ 5162958 h 5987027"/>
              <a:gd name="connsiteX351" fmla="*/ 2516305 w 6717218"/>
              <a:gd name="connsiteY351" fmla="*/ 5092395 h 5987027"/>
              <a:gd name="connsiteX352" fmla="*/ 2535264 w 6717218"/>
              <a:gd name="connsiteY352" fmla="*/ 5107194 h 5987027"/>
              <a:gd name="connsiteX353" fmla="*/ 2522495 w 6717218"/>
              <a:gd name="connsiteY353" fmla="*/ 5103715 h 5987027"/>
              <a:gd name="connsiteX354" fmla="*/ 2511749 w 6717218"/>
              <a:gd name="connsiteY354" fmla="*/ 5094185 h 5987027"/>
              <a:gd name="connsiteX355" fmla="*/ 2516305 w 6717218"/>
              <a:gd name="connsiteY355" fmla="*/ 5092395 h 5987027"/>
              <a:gd name="connsiteX356" fmla="*/ 2380969 w 6717218"/>
              <a:gd name="connsiteY356" fmla="*/ 5091479 h 5987027"/>
              <a:gd name="connsiteX357" fmla="*/ 2386669 w 6717218"/>
              <a:gd name="connsiteY357" fmla="*/ 5105245 h 5987027"/>
              <a:gd name="connsiteX358" fmla="*/ 2412697 w 6717218"/>
              <a:gd name="connsiteY358" fmla="*/ 5122849 h 5987027"/>
              <a:gd name="connsiteX359" fmla="*/ 2389016 w 6717218"/>
              <a:gd name="connsiteY359" fmla="*/ 5110912 h 5987027"/>
              <a:gd name="connsiteX360" fmla="*/ 2390516 w 6717218"/>
              <a:gd name="connsiteY360" fmla="*/ 5114533 h 5987027"/>
              <a:gd name="connsiteX361" fmla="*/ 2413447 w 6717218"/>
              <a:gd name="connsiteY361" fmla="*/ 5128072 h 5987027"/>
              <a:gd name="connsiteX362" fmla="*/ 2443998 w 6717218"/>
              <a:gd name="connsiteY362" fmla="*/ 5146109 h 5987027"/>
              <a:gd name="connsiteX363" fmla="*/ 2441273 w 6717218"/>
              <a:gd name="connsiteY363" fmla="*/ 5142230 h 5987027"/>
              <a:gd name="connsiteX364" fmla="*/ 2422493 w 6717218"/>
              <a:gd name="connsiteY364" fmla="*/ 5115134 h 5987027"/>
              <a:gd name="connsiteX365" fmla="*/ 2416647 w 6717218"/>
              <a:gd name="connsiteY365" fmla="*/ 5111724 h 5987027"/>
              <a:gd name="connsiteX366" fmla="*/ 334194 w 6717218"/>
              <a:gd name="connsiteY366" fmla="*/ 5081455 h 5987027"/>
              <a:gd name="connsiteX367" fmla="*/ 342520 w 6717218"/>
              <a:gd name="connsiteY367" fmla="*/ 5088952 h 5987027"/>
              <a:gd name="connsiteX368" fmla="*/ 335311 w 6717218"/>
              <a:gd name="connsiteY368" fmla="*/ 5085617 h 5987027"/>
              <a:gd name="connsiteX369" fmla="*/ 334194 w 6717218"/>
              <a:gd name="connsiteY369" fmla="*/ 5081455 h 5987027"/>
              <a:gd name="connsiteX370" fmla="*/ 325869 w 6717218"/>
              <a:gd name="connsiteY370" fmla="*/ 5073956 h 5987027"/>
              <a:gd name="connsiteX371" fmla="*/ 334194 w 6717218"/>
              <a:gd name="connsiteY371" fmla="*/ 5081455 h 5987027"/>
              <a:gd name="connsiteX372" fmla="*/ 326986 w 6717218"/>
              <a:gd name="connsiteY372" fmla="*/ 5078120 h 5987027"/>
              <a:gd name="connsiteX373" fmla="*/ 325869 w 6717218"/>
              <a:gd name="connsiteY373" fmla="*/ 5073956 h 5987027"/>
              <a:gd name="connsiteX374" fmla="*/ 1112644 w 6717218"/>
              <a:gd name="connsiteY374" fmla="*/ 5059884 h 5987027"/>
              <a:gd name="connsiteX375" fmla="*/ 1118764 w 6717218"/>
              <a:gd name="connsiteY375" fmla="*/ 5063129 h 5987027"/>
              <a:gd name="connsiteX376" fmla="*/ 1112644 w 6717218"/>
              <a:gd name="connsiteY376" fmla="*/ 5059884 h 5987027"/>
              <a:gd name="connsiteX377" fmla="*/ 3446469 w 6717218"/>
              <a:gd name="connsiteY377" fmla="*/ 5059883 h 5987027"/>
              <a:gd name="connsiteX378" fmla="*/ 3452587 w 6717218"/>
              <a:gd name="connsiteY378" fmla="*/ 5063126 h 5987027"/>
              <a:gd name="connsiteX379" fmla="*/ 3446469 w 6717218"/>
              <a:gd name="connsiteY379" fmla="*/ 5059883 h 5987027"/>
              <a:gd name="connsiteX380" fmla="*/ 305246 w 6717218"/>
              <a:gd name="connsiteY380" fmla="*/ 5052447 h 5987027"/>
              <a:gd name="connsiteX381" fmla="*/ 325869 w 6717218"/>
              <a:gd name="connsiteY381" fmla="*/ 5073956 h 5987027"/>
              <a:gd name="connsiteX382" fmla="*/ 312422 w 6717218"/>
              <a:gd name="connsiteY382" fmla="*/ 5063845 h 5987027"/>
              <a:gd name="connsiteX383" fmla="*/ 305246 w 6717218"/>
              <a:gd name="connsiteY383" fmla="*/ 5052447 h 5987027"/>
              <a:gd name="connsiteX384" fmla="*/ 2428889 w 6717218"/>
              <a:gd name="connsiteY384" fmla="*/ 5035580 h 5987027"/>
              <a:gd name="connsiteX385" fmla="*/ 2434095 w 6717218"/>
              <a:gd name="connsiteY385" fmla="*/ 5045485 h 5987027"/>
              <a:gd name="connsiteX386" fmla="*/ 2428889 w 6717218"/>
              <a:gd name="connsiteY386" fmla="*/ 5035580 h 5987027"/>
              <a:gd name="connsiteX387" fmla="*/ 2613594 w 6717218"/>
              <a:gd name="connsiteY387" fmla="*/ 5024572 h 5987027"/>
              <a:gd name="connsiteX388" fmla="*/ 2630379 w 6717218"/>
              <a:gd name="connsiteY388" fmla="*/ 5042936 h 5987027"/>
              <a:gd name="connsiteX389" fmla="*/ 2618535 w 6717218"/>
              <a:gd name="connsiteY389" fmla="*/ 5028689 h 5987027"/>
              <a:gd name="connsiteX390" fmla="*/ 1 w 6717218"/>
              <a:gd name="connsiteY390" fmla="*/ 5012488 h 5987027"/>
              <a:gd name="connsiteX391" fmla="*/ 4035 w 6717218"/>
              <a:gd name="connsiteY391" fmla="*/ 5020772 h 5987027"/>
              <a:gd name="connsiteX392" fmla="*/ 1660 w 6717218"/>
              <a:gd name="connsiteY392" fmla="*/ 5030436 h 5987027"/>
              <a:gd name="connsiteX393" fmla="*/ 57 w 6717218"/>
              <a:gd name="connsiteY393" fmla="*/ 5033329 h 5987027"/>
              <a:gd name="connsiteX394" fmla="*/ 25666 w 6717218"/>
              <a:gd name="connsiteY394" fmla="*/ 5063437 h 5987027"/>
              <a:gd name="connsiteX395" fmla="*/ 45824 w 6717218"/>
              <a:gd name="connsiteY395" fmla="*/ 5088287 h 5987027"/>
              <a:gd name="connsiteX396" fmla="*/ 63676 w 6717218"/>
              <a:gd name="connsiteY396" fmla="*/ 5131405 h 5987027"/>
              <a:gd name="connsiteX397" fmla="*/ 166105 w 6717218"/>
              <a:gd name="connsiteY397" fmla="*/ 5330921 h 5987027"/>
              <a:gd name="connsiteX398" fmla="*/ 308215 w 6717218"/>
              <a:gd name="connsiteY398" fmla="*/ 5543342 h 5987027"/>
              <a:gd name="connsiteX399" fmla="*/ 207330 w 6717218"/>
              <a:gd name="connsiteY399" fmla="*/ 5434653 h 5987027"/>
              <a:gd name="connsiteX400" fmla="*/ 22184 w 6717218"/>
              <a:gd name="connsiteY400" fmla="*/ 5182063 h 5987027"/>
              <a:gd name="connsiteX401" fmla="*/ 20720 w 6717218"/>
              <a:gd name="connsiteY401" fmla="*/ 5180076 h 5987027"/>
              <a:gd name="connsiteX402" fmla="*/ 20623 w 6717218"/>
              <a:gd name="connsiteY402" fmla="*/ 5180103 h 5987027"/>
              <a:gd name="connsiteX403" fmla="*/ 15736 w 6717218"/>
              <a:gd name="connsiteY403" fmla="*/ 5173911 h 5987027"/>
              <a:gd name="connsiteX404" fmla="*/ 11300 w 6717218"/>
              <a:gd name="connsiteY404" fmla="*/ 5167284 h 5987027"/>
              <a:gd name="connsiteX405" fmla="*/ 3612 w 6717218"/>
              <a:gd name="connsiteY405" fmla="*/ 5156849 h 5987027"/>
              <a:gd name="connsiteX406" fmla="*/ 30979 w 6717218"/>
              <a:gd name="connsiteY406" fmla="*/ 5216337 h 5987027"/>
              <a:gd name="connsiteX407" fmla="*/ 129314 w 6717218"/>
              <a:gd name="connsiteY407" fmla="*/ 5392848 h 5987027"/>
              <a:gd name="connsiteX408" fmla="*/ 136033 w 6717218"/>
              <a:gd name="connsiteY408" fmla="*/ 5406940 h 5987027"/>
              <a:gd name="connsiteX409" fmla="*/ 135326 w 6717218"/>
              <a:gd name="connsiteY409" fmla="*/ 5406367 h 5987027"/>
              <a:gd name="connsiteX410" fmla="*/ 77185 w 6717218"/>
              <a:gd name="connsiteY410" fmla="*/ 5348964 h 5987027"/>
              <a:gd name="connsiteX411" fmla="*/ 106342 w 6717218"/>
              <a:gd name="connsiteY411" fmla="*/ 5386573 h 5987027"/>
              <a:gd name="connsiteX412" fmla="*/ 134003 w 6717218"/>
              <a:gd name="connsiteY412" fmla="*/ 5414338 h 5987027"/>
              <a:gd name="connsiteX413" fmla="*/ 145585 w 6717218"/>
              <a:gd name="connsiteY413" fmla="*/ 5426973 h 5987027"/>
              <a:gd name="connsiteX414" fmla="*/ 170230 w 6717218"/>
              <a:gd name="connsiteY414" fmla="*/ 5478665 h 5987027"/>
              <a:gd name="connsiteX415" fmla="*/ 165851 w 6717218"/>
              <a:gd name="connsiteY415" fmla="*/ 5480000 h 5987027"/>
              <a:gd name="connsiteX416" fmla="*/ 170628 w 6717218"/>
              <a:gd name="connsiteY416" fmla="*/ 5484311 h 5987027"/>
              <a:gd name="connsiteX417" fmla="*/ 178167 w 6717218"/>
              <a:gd name="connsiteY417" fmla="*/ 5495311 h 5987027"/>
              <a:gd name="connsiteX418" fmla="*/ 196588 w 6717218"/>
              <a:gd name="connsiteY418" fmla="*/ 5533945 h 5987027"/>
              <a:gd name="connsiteX419" fmla="*/ 185721 w 6717218"/>
              <a:gd name="connsiteY419" fmla="*/ 5523224 h 5987027"/>
              <a:gd name="connsiteX420" fmla="*/ 179041 w 6717218"/>
              <a:gd name="connsiteY420" fmla="*/ 5520625 h 5987027"/>
              <a:gd name="connsiteX421" fmla="*/ 185721 w 6717218"/>
              <a:gd name="connsiteY421" fmla="*/ 5523224 h 5987027"/>
              <a:gd name="connsiteX422" fmla="*/ 178058 w 6717218"/>
              <a:gd name="connsiteY422" fmla="*/ 5530627 h 5987027"/>
              <a:gd name="connsiteX423" fmla="*/ 154524 w 6717218"/>
              <a:gd name="connsiteY423" fmla="*/ 5493468 h 5987027"/>
              <a:gd name="connsiteX424" fmla="*/ 137265 w 6717218"/>
              <a:gd name="connsiteY424" fmla="*/ 5460589 h 5987027"/>
              <a:gd name="connsiteX425" fmla="*/ 154524 w 6717218"/>
              <a:gd name="connsiteY425" fmla="*/ 5493468 h 5987027"/>
              <a:gd name="connsiteX426" fmla="*/ 172938 w 6717218"/>
              <a:gd name="connsiteY426" fmla="*/ 5535128 h 5987027"/>
              <a:gd name="connsiteX427" fmla="*/ 154771 w 6717218"/>
              <a:gd name="connsiteY427" fmla="*/ 5519703 h 5987027"/>
              <a:gd name="connsiteX428" fmla="*/ 146642 w 6717218"/>
              <a:gd name="connsiteY428" fmla="*/ 5513595 h 5987027"/>
              <a:gd name="connsiteX429" fmla="*/ 79588 w 6717218"/>
              <a:gd name="connsiteY429" fmla="*/ 5385905 h 5987027"/>
              <a:gd name="connsiteX430" fmla="*/ 1 w 6717218"/>
              <a:gd name="connsiteY430" fmla="*/ 5251286 h 5987027"/>
              <a:gd name="connsiteX431" fmla="*/ 2330762 w 6717218"/>
              <a:gd name="connsiteY431" fmla="*/ 5005070 h 5987027"/>
              <a:gd name="connsiteX432" fmla="*/ 2330702 w 6717218"/>
              <a:gd name="connsiteY432" fmla="*/ 5006114 h 5987027"/>
              <a:gd name="connsiteX433" fmla="*/ 2331142 w 6717218"/>
              <a:gd name="connsiteY433" fmla="*/ 5006975 h 5987027"/>
              <a:gd name="connsiteX434" fmla="*/ 2337860 w 6717218"/>
              <a:gd name="connsiteY434" fmla="*/ 5020770 h 5987027"/>
              <a:gd name="connsiteX435" fmla="*/ 2335703 w 6717218"/>
              <a:gd name="connsiteY435" fmla="*/ 5029544 h 5987027"/>
              <a:gd name="connsiteX436" fmla="*/ 2354560 w 6717218"/>
              <a:gd name="connsiteY436" fmla="*/ 5043600 h 5987027"/>
              <a:gd name="connsiteX437" fmla="*/ 2334051 w 6717218"/>
              <a:gd name="connsiteY437" fmla="*/ 5033529 h 5987027"/>
              <a:gd name="connsiteX438" fmla="*/ 2334203 w 6717218"/>
              <a:gd name="connsiteY438" fmla="*/ 5033708 h 5987027"/>
              <a:gd name="connsiteX439" fmla="*/ 2340741 w 6717218"/>
              <a:gd name="connsiteY439" fmla="*/ 5037193 h 5987027"/>
              <a:gd name="connsiteX440" fmla="*/ 2352219 w 6717218"/>
              <a:gd name="connsiteY440" fmla="*/ 5043255 h 5987027"/>
              <a:gd name="connsiteX441" fmla="*/ 2358089 w 6717218"/>
              <a:gd name="connsiteY441" fmla="*/ 5046920 h 5987027"/>
              <a:gd name="connsiteX442" fmla="*/ 2354560 w 6717218"/>
              <a:gd name="connsiteY442" fmla="*/ 5043600 h 5987027"/>
              <a:gd name="connsiteX443" fmla="*/ 2378674 w 6717218"/>
              <a:gd name="connsiteY443" fmla="*/ 5058383 h 5987027"/>
              <a:gd name="connsiteX444" fmla="*/ 2364732 w 6717218"/>
              <a:gd name="connsiteY444" fmla="*/ 5052823 h 5987027"/>
              <a:gd name="connsiteX445" fmla="*/ 2381873 w 6717218"/>
              <a:gd name="connsiteY445" fmla="*/ 5069294 h 5987027"/>
              <a:gd name="connsiteX446" fmla="*/ 2349641 w 6717218"/>
              <a:gd name="connsiteY446" fmla="*/ 5051858 h 5987027"/>
              <a:gd name="connsiteX447" fmla="*/ 2354609 w 6717218"/>
              <a:gd name="connsiteY447" fmla="*/ 5057697 h 5987027"/>
              <a:gd name="connsiteX448" fmla="*/ 2376365 w 6717218"/>
              <a:gd name="connsiteY448" fmla="*/ 5070581 h 5987027"/>
              <a:gd name="connsiteX449" fmla="*/ 2402934 w 6717218"/>
              <a:gd name="connsiteY449" fmla="*/ 5086915 h 5987027"/>
              <a:gd name="connsiteX450" fmla="*/ 2391709 w 6717218"/>
              <a:gd name="connsiteY450" fmla="*/ 5070719 h 5987027"/>
              <a:gd name="connsiteX451" fmla="*/ 2370984 w 6717218"/>
              <a:gd name="connsiteY451" fmla="*/ 5042542 h 5987027"/>
              <a:gd name="connsiteX452" fmla="*/ 2361688 w 6717218"/>
              <a:gd name="connsiteY452" fmla="*/ 5026038 h 5987027"/>
              <a:gd name="connsiteX453" fmla="*/ 2353985 w 6717218"/>
              <a:gd name="connsiteY453" fmla="*/ 5022971 h 5987027"/>
              <a:gd name="connsiteX454" fmla="*/ 2340920 w 6717218"/>
              <a:gd name="connsiteY454" fmla="*/ 4993041 h 5987027"/>
              <a:gd name="connsiteX455" fmla="*/ 2344167 w 6717218"/>
              <a:gd name="connsiteY455" fmla="*/ 4995058 h 5987027"/>
              <a:gd name="connsiteX456" fmla="*/ 2343913 w 6717218"/>
              <a:gd name="connsiteY456" fmla="*/ 4994687 h 5987027"/>
              <a:gd name="connsiteX457" fmla="*/ 3760156 w 6717218"/>
              <a:gd name="connsiteY457" fmla="*/ 4989156 h 5987027"/>
              <a:gd name="connsiteX458" fmla="*/ 3769793 w 6717218"/>
              <a:gd name="connsiteY458" fmla="*/ 4994870 h 5987027"/>
              <a:gd name="connsiteX459" fmla="*/ 3762070 w 6717218"/>
              <a:gd name="connsiteY459" fmla="*/ 4993016 h 5987027"/>
              <a:gd name="connsiteX460" fmla="*/ 3760156 w 6717218"/>
              <a:gd name="connsiteY460" fmla="*/ 4989156 h 5987027"/>
              <a:gd name="connsiteX461" fmla="*/ 1426332 w 6717218"/>
              <a:gd name="connsiteY461" fmla="*/ 4989156 h 5987027"/>
              <a:gd name="connsiteX462" fmla="*/ 1435970 w 6717218"/>
              <a:gd name="connsiteY462" fmla="*/ 4994870 h 5987027"/>
              <a:gd name="connsiteX463" fmla="*/ 1428246 w 6717218"/>
              <a:gd name="connsiteY463" fmla="*/ 4993017 h 5987027"/>
              <a:gd name="connsiteX464" fmla="*/ 1426332 w 6717218"/>
              <a:gd name="connsiteY464" fmla="*/ 4989156 h 5987027"/>
              <a:gd name="connsiteX465" fmla="*/ 1416694 w 6717218"/>
              <a:gd name="connsiteY465" fmla="*/ 4983442 h 5987027"/>
              <a:gd name="connsiteX466" fmla="*/ 1426332 w 6717218"/>
              <a:gd name="connsiteY466" fmla="*/ 4989156 h 5987027"/>
              <a:gd name="connsiteX467" fmla="*/ 1418609 w 6717218"/>
              <a:gd name="connsiteY467" fmla="*/ 4987304 h 5987027"/>
              <a:gd name="connsiteX468" fmla="*/ 1416694 w 6717218"/>
              <a:gd name="connsiteY468" fmla="*/ 4983442 h 5987027"/>
              <a:gd name="connsiteX469" fmla="*/ 3750518 w 6717218"/>
              <a:gd name="connsiteY469" fmla="*/ 4983441 h 5987027"/>
              <a:gd name="connsiteX470" fmla="*/ 3760156 w 6717218"/>
              <a:gd name="connsiteY470" fmla="*/ 4989156 h 5987027"/>
              <a:gd name="connsiteX471" fmla="*/ 3752432 w 6717218"/>
              <a:gd name="connsiteY471" fmla="*/ 4987302 h 5987027"/>
              <a:gd name="connsiteX472" fmla="*/ 3750518 w 6717218"/>
              <a:gd name="connsiteY472" fmla="*/ 4983441 h 5987027"/>
              <a:gd name="connsiteX473" fmla="*/ 1392243 w 6717218"/>
              <a:gd name="connsiteY473" fmla="*/ 4966406 h 5987027"/>
              <a:gd name="connsiteX474" fmla="*/ 1416694 w 6717218"/>
              <a:gd name="connsiteY474" fmla="*/ 4983442 h 5987027"/>
              <a:gd name="connsiteX475" fmla="*/ 1401522 w 6717218"/>
              <a:gd name="connsiteY475" fmla="*/ 4976172 h 5987027"/>
              <a:gd name="connsiteX476" fmla="*/ 1392243 w 6717218"/>
              <a:gd name="connsiteY476" fmla="*/ 4966406 h 5987027"/>
              <a:gd name="connsiteX477" fmla="*/ 3726066 w 6717218"/>
              <a:gd name="connsiteY477" fmla="*/ 4966406 h 5987027"/>
              <a:gd name="connsiteX478" fmla="*/ 3750518 w 6717218"/>
              <a:gd name="connsiteY478" fmla="*/ 4983441 h 5987027"/>
              <a:gd name="connsiteX479" fmla="*/ 3735345 w 6717218"/>
              <a:gd name="connsiteY479" fmla="*/ 4976172 h 5987027"/>
              <a:gd name="connsiteX480" fmla="*/ 3726066 w 6717218"/>
              <a:gd name="connsiteY480" fmla="*/ 4966406 h 5987027"/>
              <a:gd name="connsiteX481" fmla="*/ 2517810 w 6717218"/>
              <a:gd name="connsiteY481" fmla="*/ 4963843 h 5987027"/>
              <a:gd name="connsiteX482" fmla="*/ 2511641 w 6717218"/>
              <a:gd name="connsiteY482" fmla="*/ 4968923 h 5987027"/>
              <a:gd name="connsiteX483" fmla="*/ 2504108 w 6717218"/>
              <a:gd name="connsiteY483" fmla="*/ 4967036 h 5987027"/>
              <a:gd name="connsiteX484" fmla="*/ 2523465 w 6717218"/>
              <a:gd name="connsiteY484" fmla="*/ 4985711 h 5987027"/>
              <a:gd name="connsiteX485" fmla="*/ 2558896 w 6717218"/>
              <a:gd name="connsiteY485" fmla="*/ 5023039 h 5987027"/>
              <a:gd name="connsiteX486" fmla="*/ 2549876 w 6717218"/>
              <a:gd name="connsiteY486" fmla="*/ 5010372 h 5987027"/>
              <a:gd name="connsiteX487" fmla="*/ 2546444 w 6717218"/>
              <a:gd name="connsiteY487" fmla="*/ 5003970 h 5987027"/>
              <a:gd name="connsiteX488" fmla="*/ 2540004 w 6717218"/>
              <a:gd name="connsiteY488" fmla="*/ 4994568 h 5987027"/>
              <a:gd name="connsiteX489" fmla="*/ 2522615 w 6717218"/>
              <a:gd name="connsiteY489" fmla="*/ 4970215 h 5987027"/>
              <a:gd name="connsiteX490" fmla="*/ 2307886 w 6717218"/>
              <a:gd name="connsiteY490" fmla="*/ 4962171 h 5987027"/>
              <a:gd name="connsiteX491" fmla="*/ 2308515 w 6717218"/>
              <a:gd name="connsiteY491" fmla="*/ 4963365 h 5987027"/>
              <a:gd name="connsiteX492" fmla="*/ 2333275 w 6717218"/>
              <a:gd name="connsiteY492" fmla="*/ 4978601 h 5987027"/>
              <a:gd name="connsiteX493" fmla="*/ 2332556 w 6717218"/>
              <a:gd name="connsiteY493" fmla="*/ 4977461 h 5987027"/>
              <a:gd name="connsiteX494" fmla="*/ 2331636 w 6717218"/>
              <a:gd name="connsiteY494" fmla="*/ 4976928 h 5987027"/>
              <a:gd name="connsiteX495" fmla="*/ 3794635 w 6717218"/>
              <a:gd name="connsiteY495" fmla="*/ 4958785 h 5987027"/>
              <a:gd name="connsiteX496" fmla="*/ 3785837 w 6717218"/>
              <a:gd name="connsiteY496" fmla="*/ 4960737 h 5987027"/>
              <a:gd name="connsiteX497" fmla="*/ 3793358 w 6717218"/>
              <a:gd name="connsiteY497" fmla="*/ 4967698 h 5987027"/>
              <a:gd name="connsiteX498" fmla="*/ 3804188 w 6717218"/>
              <a:gd name="connsiteY498" fmla="*/ 4974900 h 5987027"/>
              <a:gd name="connsiteX499" fmla="*/ 1042124 w 6717218"/>
              <a:gd name="connsiteY499" fmla="*/ 4933450 h 5987027"/>
              <a:gd name="connsiteX500" fmla="*/ 1042876 w 6717218"/>
              <a:gd name="connsiteY500" fmla="*/ 4934898 h 5987027"/>
              <a:gd name="connsiteX501" fmla="*/ 1045080 w 6717218"/>
              <a:gd name="connsiteY501" fmla="*/ 4937491 h 5987027"/>
              <a:gd name="connsiteX502" fmla="*/ 3375948 w 6717218"/>
              <a:gd name="connsiteY502" fmla="*/ 4933449 h 5987027"/>
              <a:gd name="connsiteX503" fmla="*/ 3376700 w 6717218"/>
              <a:gd name="connsiteY503" fmla="*/ 4934896 h 5987027"/>
              <a:gd name="connsiteX504" fmla="*/ 3378904 w 6717218"/>
              <a:gd name="connsiteY504" fmla="*/ 4937490 h 5987027"/>
              <a:gd name="connsiteX505" fmla="*/ 4104154 w 6717218"/>
              <a:gd name="connsiteY505" fmla="*/ 4931939 h 5987027"/>
              <a:gd name="connsiteX506" fmla="*/ 4117574 w 6717218"/>
              <a:gd name="connsiteY506" fmla="*/ 4945714 h 5987027"/>
              <a:gd name="connsiteX507" fmla="*/ 4123650 w 6717218"/>
              <a:gd name="connsiteY507" fmla="*/ 4960552 h 5987027"/>
              <a:gd name="connsiteX508" fmla="*/ 4104154 w 6717218"/>
              <a:gd name="connsiteY508" fmla="*/ 4931939 h 5987027"/>
              <a:gd name="connsiteX509" fmla="*/ 1283123 w 6717218"/>
              <a:gd name="connsiteY509" fmla="*/ 4926467 h 5987027"/>
              <a:gd name="connsiteX510" fmla="*/ 1324059 w 6717218"/>
              <a:gd name="connsiteY510" fmla="*/ 4955832 h 5987027"/>
              <a:gd name="connsiteX511" fmla="*/ 1356252 w 6717218"/>
              <a:gd name="connsiteY511" fmla="*/ 4975260 h 5987027"/>
              <a:gd name="connsiteX512" fmla="*/ 1421380 w 6717218"/>
              <a:gd name="connsiteY512" fmla="*/ 5049880 h 5987027"/>
              <a:gd name="connsiteX513" fmla="*/ 1431012 w 6717218"/>
              <a:gd name="connsiteY513" fmla="*/ 5061623 h 5987027"/>
              <a:gd name="connsiteX514" fmla="*/ 1422635 w 6717218"/>
              <a:gd name="connsiteY514" fmla="*/ 5056806 h 5987027"/>
              <a:gd name="connsiteX515" fmla="*/ 1399994 w 6717218"/>
              <a:gd name="connsiteY515" fmla="*/ 5044326 h 5987027"/>
              <a:gd name="connsiteX516" fmla="*/ 1399987 w 6717218"/>
              <a:gd name="connsiteY516" fmla="*/ 5045492 h 5987027"/>
              <a:gd name="connsiteX517" fmla="*/ 1367904 w 6717218"/>
              <a:gd name="connsiteY517" fmla="*/ 5009742 h 5987027"/>
              <a:gd name="connsiteX518" fmla="*/ 1296520 w 6717218"/>
              <a:gd name="connsiteY518" fmla="*/ 4942695 h 5987027"/>
              <a:gd name="connsiteX519" fmla="*/ 3616947 w 6717218"/>
              <a:gd name="connsiteY519" fmla="*/ 4926465 h 5987027"/>
              <a:gd name="connsiteX520" fmla="*/ 3657883 w 6717218"/>
              <a:gd name="connsiteY520" fmla="*/ 4955830 h 5987027"/>
              <a:gd name="connsiteX521" fmla="*/ 3690075 w 6717218"/>
              <a:gd name="connsiteY521" fmla="*/ 4975258 h 5987027"/>
              <a:gd name="connsiteX522" fmla="*/ 3755203 w 6717218"/>
              <a:gd name="connsiteY522" fmla="*/ 5049878 h 5987027"/>
              <a:gd name="connsiteX523" fmla="*/ 3764835 w 6717218"/>
              <a:gd name="connsiteY523" fmla="*/ 5061621 h 5987027"/>
              <a:gd name="connsiteX524" fmla="*/ 3756458 w 6717218"/>
              <a:gd name="connsiteY524" fmla="*/ 5056805 h 5987027"/>
              <a:gd name="connsiteX525" fmla="*/ 3733818 w 6717218"/>
              <a:gd name="connsiteY525" fmla="*/ 5044324 h 5987027"/>
              <a:gd name="connsiteX526" fmla="*/ 3733811 w 6717218"/>
              <a:gd name="connsiteY526" fmla="*/ 5045489 h 5987027"/>
              <a:gd name="connsiteX527" fmla="*/ 3701728 w 6717218"/>
              <a:gd name="connsiteY527" fmla="*/ 5009741 h 5987027"/>
              <a:gd name="connsiteX528" fmla="*/ 3630343 w 6717218"/>
              <a:gd name="connsiteY528" fmla="*/ 4942693 h 5987027"/>
              <a:gd name="connsiteX529" fmla="*/ 2451908 w 6717218"/>
              <a:gd name="connsiteY529" fmla="*/ 4916532 h 5987027"/>
              <a:gd name="connsiteX530" fmla="*/ 2450765 w 6717218"/>
              <a:gd name="connsiteY530" fmla="*/ 4917402 h 5987027"/>
              <a:gd name="connsiteX531" fmla="*/ 2461890 w 6717218"/>
              <a:gd name="connsiteY531" fmla="*/ 4927492 h 5987027"/>
              <a:gd name="connsiteX532" fmla="*/ 47109 w 6717218"/>
              <a:gd name="connsiteY532" fmla="*/ 4909380 h 5987027"/>
              <a:gd name="connsiteX533" fmla="*/ 59245 w 6717218"/>
              <a:gd name="connsiteY533" fmla="*/ 4934910 h 5987027"/>
              <a:gd name="connsiteX534" fmla="*/ 72750 w 6717218"/>
              <a:gd name="connsiteY534" fmla="*/ 4947698 h 5987027"/>
              <a:gd name="connsiteX535" fmla="*/ 52966 w 6717218"/>
              <a:gd name="connsiteY535" fmla="*/ 4916315 h 5987027"/>
              <a:gd name="connsiteX536" fmla="*/ 4041751 w 6717218"/>
              <a:gd name="connsiteY536" fmla="*/ 4896640 h 5987027"/>
              <a:gd name="connsiteX537" fmla="*/ 4037637 w 6717218"/>
              <a:gd name="connsiteY537" fmla="*/ 4904418 h 5987027"/>
              <a:gd name="connsiteX538" fmla="*/ 4041751 w 6717218"/>
              <a:gd name="connsiteY538" fmla="*/ 4896640 h 5987027"/>
              <a:gd name="connsiteX539" fmla="*/ 1264588 w 6717218"/>
              <a:gd name="connsiteY539" fmla="*/ 4888136 h 5987027"/>
              <a:gd name="connsiteX540" fmla="*/ 1265097 w 6717218"/>
              <a:gd name="connsiteY540" fmla="*/ 4893326 h 5987027"/>
              <a:gd name="connsiteX541" fmla="*/ 1264588 w 6717218"/>
              <a:gd name="connsiteY541" fmla="*/ 4888136 h 5987027"/>
              <a:gd name="connsiteX542" fmla="*/ 3598411 w 6717218"/>
              <a:gd name="connsiteY542" fmla="*/ 4888136 h 5987027"/>
              <a:gd name="connsiteX543" fmla="*/ 3598922 w 6717218"/>
              <a:gd name="connsiteY543" fmla="*/ 4893325 h 5987027"/>
              <a:gd name="connsiteX544" fmla="*/ 3598411 w 6717218"/>
              <a:gd name="connsiteY544" fmla="*/ 4888136 h 5987027"/>
              <a:gd name="connsiteX545" fmla="*/ 1249229 w 6717218"/>
              <a:gd name="connsiteY545" fmla="*/ 4876721 h 5987027"/>
              <a:gd name="connsiteX546" fmla="*/ 1249693 w 6717218"/>
              <a:gd name="connsiteY546" fmla="*/ 4882186 h 5987027"/>
              <a:gd name="connsiteX547" fmla="*/ 1249229 w 6717218"/>
              <a:gd name="connsiteY547" fmla="*/ 4876721 h 5987027"/>
              <a:gd name="connsiteX548" fmla="*/ 3583053 w 6717218"/>
              <a:gd name="connsiteY548" fmla="*/ 4876721 h 5987027"/>
              <a:gd name="connsiteX549" fmla="*/ 3583517 w 6717218"/>
              <a:gd name="connsiteY549" fmla="*/ 4882184 h 5987027"/>
              <a:gd name="connsiteX550" fmla="*/ 3583053 w 6717218"/>
              <a:gd name="connsiteY550" fmla="*/ 4876721 h 5987027"/>
              <a:gd name="connsiteX551" fmla="*/ 4014224 w 6717218"/>
              <a:gd name="connsiteY551" fmla="*/ 4875898 h 5987027"/>
              <a:gd name="connsiteX552" fmla="*/ 4013673 w 6717218"/>
              <a:gd name="connsiteY552" fmla="*/ 4878925 h 5987027"/>
              <a:gd name="connsiteX553" fmla="*/ 4013214 w 6717218"/>
              <a:gd name="connsiteY553" fmla="*/ 4881438 h 5987027"/>
              <a:gd name="connsiteX554" fmla="*/ 63197 w 6717218"/>
              <a:gd name="connsiteY554" fmla="*/ 4871568 h 5987027"/>
              <a:gd name="connsiteX555" fmla="*/ 62959 w 6717218"/>
              <a:gd name="connsiteY555" fmla="*/ 4872252 h 5987027"/>
              <a:gd name="connsiteX556" fmla="*/ 61043 w 6717218"/>
              <a:gd name="connsiteY556" fmla="*/ 4877725 h 5987027"/>
              <a:gd name="connsiteX557" fmla="*/ 62390 w 6717218"/>
              <a:gd name="connsiteY557" fmla="*/ 4873877 h 5987027"/>
              <a:gd name="connsiteX558" fmla="*/ 62959 w 6717218"/>
              <a:gd name="connsiteY558" fmla="*/ 4872252 h 5987027"/>
              <a:gd name="connsiteX559" fmla="*/ 63164 w 6717218"/>
              <a:gd name="connsiteY559" fmla="*/ 4871665 h 5987027"/>
              <a:gd name="connsiteX560" fmla="*/ 63197 w 6717218"/>
              <a:gd name="connsiteY560" fmla="*/ 4871568 h 5987027"/>
              <a:gd name="connsiteX561" fmla="*/ 4447626 w 6717218"/>
              <a:gd name="connsiteY561" fmla="*/ 4871009 h 5987027"/>
              <a:gd name="connsiteX562" fmla="*/ 4440217 w 6717218"/>
              <a:gd name="connsiteY562" fmla="*/ 4872952 h 5987027"/>
              <a:gd name="connsiteX563" fmla="*/ 4440217 w 6717218"/>
              <a:gd name="connsiteY563" fmla="*/ 4872952 h 5987027"/>
              <a:gd name="connsiteX564" fmla="*/ 4447626 w 6717218"/>
              <a:gd name="connsiteY564" fmla="*/ 4871009 h 5987027"/>
              <a:gd name="connsiteX565" fmla="*/ 71334 w 6717218"/>
              <a:gd name="connsiteY565" fmla="*/ 4870303 h 5987027"/>
              <a:gd name="connsiteX566" fmla="*/ 77016 w 6717218"/>
              <a:gd name="connsiteY566" fmla="*/ 4879178 h 5987027"/>
              <a:gd name="connsiteX567" fmla="*/ 93034 w 6717218"/>
              <a:gd name="connsiteY567" fmla="*/ 4909804 h 5987027"/>
              <a:gd name="connsiteX568" fmla="*/ 91710 w 6717218"/>
              <a:gd name="connsiteY568" fmla="*/ 4908917 h 5987027"/>
              <a:gd name="connsiteX569" fmla="*/ 92935 w 6717218"/>
              <a:gd name="connsiteY569" fmla="*/ 4910134 h 5987027"/>
              <a:gd name="connsiteX570" fmla="*/ 170969 w 6717218"/>
              <a:gd name="connsiteY570" fmla="*/ 4985219 h 5987027"/>
              <a:gd name="connsiteX571" fmla="*/ 241699 w 6717218"/>
              <a:gd name="connsiteY571" fmla="*/ 5046388 h 5987027"/>
              <a:gd name="connsiteX572" fmla="*/ 216052 w 6717218"/>
              <a:gd name="connsiteY572" fmla="*/ 5010373 h 5987027"/>
              <a:gd name="connsiteX573" fmla="*/ 212620 w 6717218"/>
              <a:gd name="connsiteY573" fmla="*/ 5003972 h 5987027"/>
              <a:gd name="connsiteX574" fmla="*/ 206179 w 6717218"/>
              <a:gd name="connsiteY574" fmla="*/ 4994571 h 5987027"/>
              <a:gd name="connsiteX575" fmla="*/ 188791 w 6717218"/>
              <a:gd name="connsiteY575" fmla="*/ 4970216 h 5987027"/>
              <a:gd name="connsiteX576" fmla="*/ 183985 w 6717218"/>
              <a:gd name="connsiteY576" fmla="*/ 4963844 h 5987027"/>
              <a:gd name="connsiteX577" fmla="*/ 177818 w 6717218"/>
              <a:gd name="connsiteY577" fmla="*/ 4968924 h 5987027"/>
              <a:gd name="connsiteX578" fmla="*/ 116836 w 6717218"/>
              <a:gd name="connsiteY578" fmla="*/ 4915164 h 5987027"/>
              <a:gd name="connsiteX579" fmla="*/ 98338 w 6717218"/>
              <a:gd name="connsiteY579" fmla="*/ 4891524 h 5987027"/>
              <a:gd name="connsiteX580" fmla="*/ 95911 w 6717218"/>
              <a:gd name="connsiteY580" fmla="*/ 4898734 h 5987027"/>
              <a:gd name="connsiteX581" fmla="*/ 90076 w 6717218"/>
              <a:gd name="connsiteY581" fmla="*/ 4889488 h 5987027"/>
              <a:gd name="connsiteX582" fmla="*/ 1297480 w 6717218"/>
              <a:gd name="connsiteY582" fmla="*/ 4864524 h 5987027"/>
              <a:gd name="connsiteX583" fmla="*/ 1291755 w 6717218"/>
              <a:gd name="connsiteY583" fmla="*/ 4865559 h 5987027"/>
              <a:gd name="connsiteX584" fmla="*/ 1306429 w 6717218"/>
              <a:gd name="connsiteY584" fmla="*/ 4880887 h 5987027"/>
              <a:gd name="connsiteX585" fmla="*/ 1483822 w 6717218"/>
              <a:gd name="connsiteY585" fmla="*/ 5000487 h 5987027"/>
              <a:gd name="connsiteX586" fmla="*/ 1487843 w 6717218"/>
              <a:gd name="connsiteY586" fmla="*/ 5003589 h 5987027"/>
              <a:gd name="connsiteX587" fmla="*/ 1480560 w 6717218"/>
              <a:gd name="connsiteY587" fmla="*/ 4992101 h 5987027"/>
              <a:gd name="connsiteX588" fmla="*/ 1478869 w 6717218"/>
              <a:gd name="connsiteY588" fmla="*/ 4989248 h 5987027"/>
              <a:gd name="connsiteX589" fmla="*/ 1469517 w 6717218"/>
              <a:gd name="connsiteY589" fmla="*/ 4980249 h 5987027"/>
              <a:gd name="connsiteX590" fmla="*/ 1438667 w 6717218"/>
              <a:gd name="connsiteY590" fmla="*/ 4961427 h 5987027"/>
              <a:gd name="connsiteX591" fmla="*/ 1307112 w 6717218"/>
              <a:gd name="connsiteY591" fmla="*/ 4876976 h 5987027"/>
              <a:gd name="connsiteX592" fmla="*/ 1297480 w 6717218"/>
              <a:gd name="connsiteY592" fmla="*/ 4864524 h 5987027"/>
              <a:gd name="connsiteX593" fmla="*/ 3631304 w 6717218"/>
              <a:gd name="connsiteY593" fmla="*/ 4864524 h 5987027"/>
              <a:gd name="connsiteX594" fmla="*/ 3625578 w 6717218"/>
              <a:gd name="connsiteY594" fmla="*/ 4865557 h 5987027"/>
              <a:gd name="connsiteX595" fmla="*/ 3640253 w 6717218"/>
              <a:gd name="connsiteY595" fmla="*/ 4880886 h 5987027"/>
              <a:gd name="connsiteX596" fmla="*/ 3817645 w 6717218"/>
              <a:gd name="connsiteY596" fmla="*/ 5000486 h 5987027"/>
              <a:gd name="connsiteX597" fmla="*/ 3821666 w 6717218"/>
              <a:gd name="connsiteY597" fmla="*/ 5003588 h 5987027"/>
              <a:gd name="connsiteX598" fmla="*/ 3814383 w 6717218"/>
              <a:gd name="connsiteY598" fmla="*/ 4992100 h 5987027"/>
              <a:gd name="connsiteX599" fmla="*/ 3809633 w 6717218"/>
              <a:gd name="connsiteY599" fmla="*/ 4984087 h 5987027"/>
              <a:gd name="connsiteX600" fmla="*/ 3772491 w 6717218"/>
              <a:gd name="connsiteY600" fmla="*/ 4961425 h 5987027"/>
              <a:gd name="connsiteX601" fmla="*/ 3640936 w 6717218"/>
              <a:gd name="connsiteY601" fmla="*/ 4876976 h 5987027"/>
              <a:gd name="connsiteX602" fmla="*/ 3631304 w 6717218"/>
              <a:gd name="connsiteY602" fmla="*/ 4864524 h 5987027"/>
              <a:gd name="connsiteX603" fmla="*/ 1183824 w 6717218"/>
              <a:gd name="connsiteY603" fmla="*/ 4852211 h 5987027"/>
              <a:gd name="connsiteX604" fmla="*/ 1240372 w 6717218"/>
              <a:gd name="connsiteY604" fmla="*/ 4894569 h 5987027"/>
              <a:gd name="connsiteX605" fmla="*/ 1241889 w 6717218"/>
              <a:gd name="connsiteY605" fmla="*/ 4897495 h 5987027"/>
              <a:gd name="connsiteX606" fmla="*/ 1242635 w 6717218"/>
              <a:gd name="connsiteY606" fmla="*/ 4903746 h 5987027"/>
              <a:gd name="connsiteX607" fmla="*/ 1188903 w 6717218"/>
              <a:gd name="connsiteY607" fmla="*/ 4857849 h 5987027"/>
              <a:gd name="connsiteX608" fmla="*/ 3517649 w 6717218"/>
              <a:gd name="connsiteY608" fmla="*/ 4852210 h 5987027"/>
              <a:gd name="connsiteX609" fmla="*/ 3574196 w 6717218"/>
              <a:gd name="connsiteY609" fmla="*/ 4894567 h 5987027"/>
              <a:gd name="connsiteX610" fmla="*/ 3575712 w 6717218"/>
              <a:gd name="connsiteY610" fmla="*/ 4897494 h 5987027"/>
              <a:gd name="connsiteX611" fmla="*/ 3576458 w 6717218"/>
              <a:gd name="connsiteY611" fmla="*/ 4903746 h 5987027"/>
              <a:gd name="connsiteX612" fmla="*/ 3522727 w 6717218"/>
              <a:gd name="connsiteY612" fmla="*/ 4857847 h 5987027"/>
              <a:gd name="connsiteX613" fmla="*/ 4918039 w 6717218"/>
              <a:gd name="connsiteY613" fmla="*/ 4846889 h 5987027"/>
              <a:gd name="connsiteX614" fmla="*/ 4921089 w 6717218"/>
              <a:gd name="connsiteY614" fmla="*/ 4846940 h 5987027"/>
              <a:gd name="connsiteX615" fmla="*/ 4919339 w 6717218"/>
              <a:gd name="connsiteY615" fmla="*/ 4852101 h 5987027"/>
              <a:gd name="connsiteX616" fmla="*/ 4918826 w 6717218"/>
              <a:gd name="connsiteY616" fmla="*/ 4854559 h 5987027"/>
              <a:gd name="connsiteX617" fmla="*/ 4915251 w 6717218"/>
              <a:gd name="connsiteY617" fmla="*/ 4849563 h 5987027"/>
              <a:gd name="connsiteX618" fmla="*/ 1218141 w 6717218"/>
              <a:gd name="connsiteY618" fmla="*/ 4841614 h 5987027"/>
              <a:gd name="connsiteX619" fmla="*/ 1217063 w 6717218"/>
              <a:gd name="connsiteY619" fmla="*/ 4842304 h 5987027"/>
              <a:gd name="connsiteX620" fmla="*/ 1230915 w 6717218"/>
              <a:gd name="connsiteY620" fmla="*/ 4854923 h 5987027"/>
              <a:gd name="connsiteX621" fmla="*/ 1232144 w 6717218"/>
              <a:gd name="connsiteY621" fmla="*/ 4851379 h 5987027"/>
              <a:gd name="connsiteX622" fmla="*/ 1228863 w 6717218"/>
              <a:gd name="connsiteY622" fmla="*/ 4850276 h 5987027"/>
              <a:gd name="connsiteX623" fmla="*/ 3551965 w 6717218"/>
              <a:gd name="connsiteY623" fmla="*/ 4841613 h 5987027"/>
              <a:gd name="connsiteX624" fmla="*/ 3550887 w 6717218"/>
              <a:gd name="connsiteY624" fmla="*/ 4842301 h 5987027"/>
              <a:gd name="connsiteX625" fmla="*/ 3564740 w 6717218"/>
              <a:gd name="connsiteY625" fmla="*/ 4854922 h 5987027"/>
              <a:gd name="connsiteX626" fmla="*/ 3565968 w 6717218"/>
              <a:gd name="connsiteY626" fmla="*/ 4851379 h 5987027"/>
              <a:gd name="connsiteX627" fmla="*/ 3562688 w 6717218"/>
              <a:gd name="connsiteY627" fmla="*/ 4850275 h 5987027"/>
              <a:gd name="connsiteX628" fmla="*/ 1119353 w 6717218"/>
              <a:gd name="connsiteY628" fmla="*/ 4836658 h 5987027"/>
              <a:gd name="connsiteX629" fmla="*/ 1119254 w 6717218"/>
              <a:gd name="connsiteY629" fmla="*/ 4837374 h 5987027"/>
              <a:gd name="connsiteX630" fmla="*/ 1118452 w 6717218"/>
              <a:gd name="connsiteY630" fmla="*/ 4843118 h 5987027"/>
              <a:gd name="connsiteX631" fmla="*/ 1119016 w 6717218"/>
              <a:gd name="connsiteY631" fmla="*/ 4839079 h 5987027"/>
              <a:gd name="connsiteX632" fmla="*/ 1119254 w 6717218"/>
              <a:gd name="connsiteY632" fmla="*/ 4837374 h 5987027"/>
              <a:gd name="connsiteX633" fmla="*/ 1119340 w 6717218"/>
              <a:gd name="connsiteY633" fmla="*/ 4836759 h 5987027"/>
              <a:gd name="connsiteX634" fmla="*/ 1119353 w 6717218"/>
              <a:gd name="connsiteY634" fmla="*/ 4836658 h 5987027"/>
              <a:gd name="connsiteX635" fmla="*/ 3453178 w 6717218"/>
              <a:gd name="connsiteY635" fmla="*/ 4836657 h 5987027"/>
              <a:gd name="connsiteX636" fmla="*/ 3453163 w 6717218"/>
              <a:gd name="connsiteY636" fmla="*/ 4836758 h 5987027"/>
              <a:gd name="connsiteX637" fmla="*/ 3453077 w 6717218"/>
              <a:gd name="connsiteY637" fmla="*/ 4837372 h 5987027"/>
              <a:gd name="connsiteX638" fmla="*/ 3452275 w 6717218"/>
              <a:gd name="connsiteY638" fmla="*/ 4843117 h 5987027"/>
              <a:gd name="connsiteX639" fmla="*/ 3452839 w 6717218"/>
              <a:gd name="connsiteY639" fmla="*/ 4839079 h 5987027"/>
              <a:gd name="connsiteX640" fmla="*/ 3453077 w 6717218"/>
              <a:gd name="connsiteY640" fmla="*/ 4837372 h 5987027"/>
              <a:gd name="connsiteX641" fmla="*/ 3979871 w 6717218"/>
              <a:gd name="connsiteY641" fmla="*/ 4835106 h 5987027"/>
              <a:gd name="connsiteX642" fmla="*/ 4004060 w 6717218"/>
              <a:gd name="connsiteY642" fmla="*/ 4853143 h 5987027"/>
              <a:gd name="connsiteX643" fmla="*/ 4014224 w 6717218"/>
              <a:gd name="connsiteY643" fmla="*/ 4875898 h 5987027"/>
              <a:gd name="connsiteX644" fmla="*/ 4000221 w 6717218"/>
              <a:gd name="connsiteY644" fmla="*/ 4865155 h 5987027"/>
              <a:gd name="connsiteX645" fmla="*/ 3985879 w 6717218"/>
              <a:gd name="connsiteY645" fmla="*/ 4844860 h 5987027"/>
              <a:gd name="connsiteX646" fmla="*/ 1265907 w 6717218"/>
              <a:gd name="connsiteY646" fmla="*/ 4806516 h 5987027"/>
              <a:gd name="connsiteX647" fmla="*/ 1279397 w 6717218"/>
              <a:gd name="connsiteY647" fmla="*/ 4824406 h 5987027"/>
              <a:gd name="connsiteX648" fmla="*/ 1291321 w 6717218"/>
              <a:gd name="connsiteY648" fmla="*/ 4836311 h 5987027"/>
              <a:gd name="connsiteX649" fmla="*/ 1385152 w 6717218"/>
              <a:gd name="connsiteY649" fmla="*/ 4899065 h 5987027"/>
              <a:gd name="connsiteX650" fmla="*/ 1336834 w 6717218"/>
              <a:gd name="connsiteY650" fmla="*/ 4852569 h 5987027"/>
              <a:gd name="connsiteX651" fmla="*/ 1307363 w 6717218"/>
              <a:gd name="connsiteY651" fmla="*/ 4833113 h 5987027"/>
              <a:gd name="connsiteX652" fmla="*/ 3599732 w 6717218"/>
              <a:gd name="connsiteY652" fmla="*/ 4806515 h 5987027"/>
              <a:gd name="connsiteX653" fmla="*/ 3613220 w 6717218"/>
              <a:gd name="connsiteY653" fmla="*/ 4824403 h 5987027"/>
              <a:gd name="connsiteX654" fmla="*/ 3625143 w 6717218"/>
              <a:gd name="connsiteY654" fmla="*/ 4836310 h 5987027"/>
              <a:gd name="connsiteX655" fmla="*/ 3723461 w 6717218"/>
              <a:gd name="connsiteY655" fmla="*/ 4902064 h 5987027"/>
              <a:gd name="connsiteX656" fmla="*/ 3784546 w 6717218"/>
              <a:gd name="connsiteY656" fmla="*/ 4941766 h 5987027"/>
              <a:gd name="connsiteX657" fmla="*/ 3773604 w 6717218"/>
              <a:gd name="connsiteY657" fmla="*/ 4923306 h 5987027"/>
              <a:gd name="connsiteX658" fmla="*/ 3764330 w 6717218"/>
              <a:gd name="connsiteY658" fmla="*/ 4916848 h 5987027"/>
              <a:gd name="connsiteX659" fmla="*/ 3731650 w 6717218"/>
              <a:gd name="connsiteY659" fmla="*/ 4892833 h 5987027"/>
              <a:gd name="connsiteX660" fmla="*/ 3641187 w 6717218"/>
              <a:gd name="connsiteY660" fmla="*/ 4833112 h 5987027"/>
              <a:gd name="connsiteX661" fmla="*/ 4083933 w 6717218"/>
              <a:gd name="connsiteY661" fmla="*/ 4803117 h 5987027"/>
              <a:gd name="connsiteX662" fmla="*/ 4083155 w 6717218"/>
              <a:gd name="connsiteY662" fmla="*/ 4809278 h 5987027"/>
              <a:gd name="connsiteX663" fmla="*/ 4083933 w 6717218"/>
              <a:gd name="connsiteY663" fmla="*/ 4803117 h 5987027"/>
              <a:gd name="connsiteX664" fmla="*/ 1254987 w 6717218"/>
              <a:gd name="connsiteY664" fmla="*/ 4801807 h 5987027"/>
              <a:gd name="connsiteX665" fmla="*/ 1254948 w 6717218"/>
              <a:gd name="connsiteY665" fmla="*/ 4801826 h 5987027"/>
              <a:gd name="connsiteX666" fmla="*/ 1261171 w 6717218"/>
              <a:gd name="connsiteY666" fmla="*/ 4809291 h 5987027"/>
              <a:gd name="connsiteX667" fmla="*/ 1259651 w 6717218"/>
              <a:gd name="connsiteY667" fmla="*/ 4815462 h 5987027"/>
              <a:gd name="connsiteX668" fmla="*/ 1271951 w 6717218"/>
              <a:gd name="connsiteY668" fmla="*/ 4823391 h 5987027"/>
              <a:gd name="connsiteX669" fmla="*/ 1265734 w 6717218"/>
              <a:gd name="connsiteY669" fmla="*/ 4812388 h 5987027"/>
              <a:gd name="connsiteX670" fmla="*/ 1264345 w 6717218"/>
              <a:gd name="connsiteY670" fmla="*/ 4806854 h 5987027"/>
              <a:gd name="connsiteX671" fmla="*/ 3588811 w 6717218"/>
              <a:gd name="connsiteY671" fmla="*/ 4801806 h 5987027"/>
              <a:gd name="connsiteX672" fmla="*/ 3588772 w 6717218"/>
              <a:gd name="connsiteY672" fmla="*/ 4801824 h 5987027"/>
              <a:gd name="connsiteX673" fmla="*/ 3594995 w 6717218"/>
              <a:gd name="connsiteY673" fmla="*/ 4809291 h 5987027"/>
              <a:gd name="connsiteX674" fmla="*/ 3593475 w 6717218"/>
              <a:gd name="connsiteY674" fmla="*/ 4815460 h 5987027"/>
              <a:gd name="connsiteX675" fmla="*/ 3605775 w 6717218"/>
              <a:gd name="connsiteY675" fmla="*/ 4823389 h 5987027"/>
              <a:gd name="connsiteX676" fmla="*/ 3599558 w 6717218"/>
              <a:gd name="connsiteY676" fmla="*/ 4812387 h 5987027"/>
              <a:gd name="connsiteX677" fmla="*/ 3598169 w 6717218"/>
              <a:gd name="connsiteY677" fmla="*/ 4806853 h 5987027"/>
              <a:gd name="connsiteX678" fmla="*/ 4064307 w 6717218"/>
              <a:gd name="connsiteY678" fmla="*/ 4794095 h 5987027"/>
              <a:gd name="connsiteX679" fmla="*/ 4070426 w 6717218"/>
              <a:gd name="connsiteY679" fmla="*/ 4797337 h 5987027"/>
              <a:gd name="connsiteX680" fmla="*/ 4064307 w 6717218"/>
              <a:gd name="connsiteY680" fmla="*/ 4794095 h 5987027"/>
              <a:gd name="connsiteX681" fmla="*/ 4167855 w 6717218"/>
              <a:gd name="connsiteY681" fmla="*/ 4791218 h 5987027"/>
              <a:gd name="connsiteX682" fmla="*/ 4193283 w 6717218"/>
              <a:gd name="connsiteY682" fmla="*/ 4826045 h 5987027"/>
              <a:gd name="connsiteX683" fmla="*/ 4167855 w 6717218"/>
              <a:gd name="connsiteY683" fmla="*/ 4791218 h 5987027"/>
              <a:gd name="connsiteX684" fmla="*/ 3601970 w 6717218"/>
              <a:gd name="connsiteY684" fmla="*/ 4782853 h 5987027"/>
              <a:gd name="connsiteX685" fmla="*/ 3617443 w 6717218"/>
              <a:gd name="connsiteY685" fmla="*/ 4793619 h 5987027"/>
              <a:gd name="connsiteX686" fmla="*/ 3608024 w 6717218"/>
              <a:gd name="connsiteY686" fmla="*/ 4789452 h 5987027"/>
              <a:gd name="connsiteX687" fmla="*/ 3601970 w 6717218"/>
              <a:gd name="connsiteY687" fmla="*/ 4782853 h 5987027"/>
              <a:gd name="connsiteX688" fmla="*/ 3650768 w 6717218"/>
              <a:gd name="connsiteY688" fmla="*/ 4775853 h 5987027"/>
              <a:gd name="connsiteX689" fmla="*/ 3653969 w 6717218"/>
              <a:gd name="connsiteY689" fmla="*/ 4783212 h 5987027"/>
              <a:gd name="connsiteX690" fmla="*/ 3650768 w 6717218"/>
              <a:gd name="connsiteY690" fmla="*/ 4775853 h 5987027"/>
              <a:gd name="connsiteX691" fmla="*/ 1255265 w 6717218"/>
              <a:gd name="connsiteY691" fmla="*/ 4775756 h 5987027"/>
              <a:gd name="connsiteX692" fmla="*/ 1264043 w 6717218"/>
              <a:gd name="connsiteY692" fmla="*/ 4789245 h 5987027"/>
              <a:gd name="connsiteX693" fmla="*/ 1263680 w 6717218"/>
              <a:gd name="connsiteY693" fmla="*/ 4790602 h 5987027"/>
              <a:gd name="connsiteX694" fmla="*/ 1281857 w 6717218"/>
              <a:gd name="connsiteY694" fmla="*/ 4802797 h 5987027"/>
              <a:gd name="connsiteX695" fmla="*/ 1293592 w 6717218"/>
              <a:gd name="connsiteY695" fmla="*/ 4810959 h 5987027"/>
              <a:gd name="connsiteX696" fmla="*/ 1259350 w 6717218"/>
              <a:gd name="connsiteY696" fmla="*/ 4778008 h 5987027"/>
              <a:gd name="connsiteX697" fmla="*/ 1066554 w 6717218"/>
              <a:gd name="connsiteY697" fmla="*/ 4767141 h 5987027"/>
              <a:gd name="connsiteX698" fmla="*/ 1086226 w 6717218"/>
              <a:gd name="connsiteY698" fmla="*/ 4791308 h 5987027"/>
              <a:gd name="connsiteX699" fmla="*/ 1089542 w 6717218"/>
              <a:gd name="connsiteY699" fmla="*/ 4794395 h 5987027"/>
              <a:gd name="connsiteX700" fmla="*/ 1071376 w 6717218"/>
              <a:gd name="connsiteY700" fmla="*/ 4770939 h 5987027"/>
              <a:gd name="connsiteX701" fmla="*/ 1039430 w 6717218"/>
              <a:gd name="connsiteY701" fmla="*/ 4739858 h 5987027"/>
              <a:gd name="connsiteX702" fmla="*/ 1040523 w 6717218"/>
              <a:gd name="connsiteY702" fmla="*/ 4744866 h 5987027"/>
              <a:gd name="connsiteX703" fmla="*/ 1065916 w 6717218"/>
              <a:gd name="connsiteY703" fmla="*/ 4763888 h 5987027"/>
              <a:gd name="connsiteX704" fmla="*/ 1059644 w 6717218"/>
              <a:gd name="connsiteY704" fmla="*/ 4755790 h 5987027"/>
              <a:gd name="connsiteX705" fmla="*/ 1040523 w 6717218"/>
              <a:gd name="connsiteY705" fmla="*/ 4744866 h 5987027"/>
              <a:gd name="connsiteX706" fmla="*/ 1039430 w 6717218"/>
              <a:gd name="connsiteY706" fmla="*/ 4739858 h 5987027"/>
              <a:gd name="connsiteX707" fmla="*/ 3373253 w 6717218"/>
              <a:gd name="connsiteY707" fmla="*/ 4739857 h 5987027"/>
              <a:gd name="connsiteX708" fmla="*/ 3374348 w 6717218"/>
              <a:gd name="connsiteY708" fmla="*/ 4744866 h 5987027"/>
              <a:gd name="connsiteX709" fmla="*/ 3401261 w 6717218"/>
              <a:gd name="connsiteY709" fmla="*/ 4765026 h 5987027"/>
              <a:gd name="connsiteX710" fmla="*/ 3432457 w 6717218"/>
              <a:gd name="connsiteY710" fmla="*/ 4788395 h 5987027"/>
              <a:gd name="connsiteX711" fmla="*/ 3421789 w 6717218"/>
              <a:gd name="connsiteY711" fmla="*/ 4771971 h 5987027"/>
              <a:gd name="connsiteX712" fmla="*/ 3374348 w 6717218"/>
              <a:gd name="connsiteY712" fmla="*/ 4744866 h 5987027"/>
              <a:gd name="connsiteX713" fmla="*/ 3373253 w 6717218"/>
              <a:gd name="connsiteY713" fmla="*/ 4739857 h 5987027"/>
              <a:gd name="connsiteX714" fmla="*/ 3601534 w 6717218"/>
              <a:gd name="connsiteY714" fmla="*/ 4737704 h 5987027"/>
              <a:gd name="connsiteX715" fmla="*/ 3597851 w 6717218"/>
              <a:gd name="connsiteY715" fmla="*/ 4741214 h 5987027"/>
              <a:gd name="connsiteX716" fmla="*/ 3605016 w 6717218"/>
              <a:gd name="connsiteY716" fmla="*/ 4747110 h 5987027"/>
              <a:gd name="connsiteX717" fmla="*/ 3604557 w 6717218"/>
              <a:gd name="connsiteY717" fmla="*/ 4745365 h 5987027"/>
              <a:gd name="connsiteX718" fmla="*/ 3602849 w 6717218"/>
              <a:gd name="connsiteY718" fmla="*/ 4738849 h 5987027"/>
              <a:gd name="connsiteX719" fmla="*/ 4437005 w 6717218"/>
              <a:gd name="connsiteY719" fmla="*/ 4733748 h 5987027"/>
              <a:gd name="connsiteX720" fmla="*/ 4440019 w 6717218"/>
              <a:gd name="connsiteY720" fmla="*/ 4737183 h 5987027"/>
              <a:gd name="connsiteX721" fmla="*/ 4435391 w 6717218"/>
              <a:gd name="connsiteY721" fmla="*/ 4733934 h 5987027"/>
              <a:gd name="connsiteX722" fmla="*/ 4427914 w 6717218"/>
              <a:gd name="connsiteY722" fmla="*/ 4723386 h 5987027"/>
              <a:gd name="connsiteX723" fmla="*/ 4433150 w 6717218"/>
              <a:gd name="connsiteY723" fmla="*/ 4729354 h 5987027"/>
              <a:gd name="connsiteX724" fmla="*/ 4435391 w 6717218"/>
              <a:gd name="connsiteY724" fmla="*/ 4733934 h 5987027"/>
              <a:gd name="connsiteX725" fmla="*/ 4428048 w 6717218"/>
              <a:gd name="connsiteY725" fmla="*/ 4723586 h 5987027"/>
              <a:gd name="connsiteX726" fmla="*/ 4767262 w 6717218"/>
              <a:gd name="connsiteY726" fmla="*/ 4709731 h 5987027"/>
              <a:gd name="connsiteX727" fmla="*/ 4768242 w 6717218"/>
              <a:gd name="connsiteY727" fmla="*/ 4712432 h 5987027"/>
              <a:gd name="connsiteX728" fmla="*/ 4768222 w 6717218"/>
              <a:gd name="connsiteY728" fmla="*/ 4713661 h 5987027"/>
              <a:gd name="connsiteX729" fmla="*/ 4766281 w 6717218"/>
              <a:gd name="connsiteY729" fmla="*/ 4710973 h 5987027"/>
              <a:gd name="connsiteX730" fmla="*/ 995016 w 6717218"/>
              <a:gd name="connsiteY730" fmla="*/ 4707360 h 5987027"/>
              <a:gd name="connsiteX731" fmla="*/ 991833 w 6717218"/>
              <a:gd name="connsiteY731" fmla="*/ 4711169 h 5987027"/>
              <a:gd name="connsiteX732" fmla="*/ 993536 w 6717218"/>
              <a:gd name="connsiteY732" fmla="*/ 4715832 h 5987027"/>
              <a:gd name="connsiteX733" fmla="*/ 995016 w 6717218"/>
              <a:gd name="connsiteY733" fmla="*/ 4707360 h 5987027"/>
              <a:gd name="connsiteX734" fmla="*/ 3328841 w 6717218"/>
              <a:gd name="connsiteY734" fmla="*/ 4707359 h 5987027"/>
              <a:gd name="connsiteX735" fmla="*/ 3325657 w 6717218"/>
              <a:gd name="connsiteY735" fmla="*/ 4711167 h 5987027"/>
              <a:gd name="connsiteX736" fmla="*/ 3327361 w 6717218"/>
              <a:gd name="connsiteY736" fmla="*/ 4715831 h 5987027"/>
              <a:gd name="connsiteX737" fmla="*/ 3328841 w 6717218"/>
              <a:gd name="connsiteY737" fmla="*/ 4707359 h 5987027"/>
              <a:gd name="connsiteX738" fmla="*/ 3528365 w 6717218"/>
              <a:gd name="connsiteY738" fmla="*/ 4703762 h 5987027"/>
              <a:gd name="connsiteX739" fmla="*/ 3528951 w 6717218"/>
              <a:gd name="connsiteY739" fmla="*/ 4705315 h 5987027"/>
              <a:gd name="connsiteX740" fmla="*/ 3555070 w 6717218"/>
              <a:gd name="connsiteY740" fmla="*/ 4733698 h 5987027"/>
              <a:gd name="connsiteX741" fmla="*/ 3581597 w 6717218"/>
              <a:gd name="connsiteY741" fmla="*/ 4764242 h 5987027"/>
              <a:gd name="connsiteX742" fmla="*/ 3583373 w 6717218"/>
              <a:gd name="connsiteY742" fmla="*/ 4766969 h 5987027"/>
              <a:gd name="connsiteX743" fmla="*/ 3601970 w 6717218"/>
              <a:gd name="connsiteY743" fmla="*/ 4782853 h 5987027"/>
              <a:gd name="connsiteX744" fmla="*/ 3589088 w 6717218"/>
              <a:gd name="connsiteY744" fmla="*/ 4775756 h 5987027"/>
              <a:gd name="connsiteX745" fmla="*/ 3597868 w 6717218"/>
              <a:gd name="connsiteY745" fmla="*/ 4789244 h 5987027"/>
              <a:gd name="connsiteX746" fmla="*/ 3597502 w 6717218"/>
              <a:gd name="connsiteY746" fmla="*/ 4790601 h 5987027"/>
              <a:gd name="connsiteX747" fmla="*/ 3615680 w 6717218"/>
              <a:gd name="connsiteY747" fmla="*/ 4802796 h 5987027"/>
              <a:gd name="connsiteX748" fmla="*/ 3722206 w 6717218"/>
              <a:gd name="connsiteY748" fmla="*/ 4877396 h 5987027"/>
              <a:gd name="connsiteX749" fmla="*/ 3763459 w 6717218"/>
              <a:gd name="connsiteY749" fmla="*/ 4906191 h 5987027"/>
              <a:gd name="connsiteX750" fmla="*/ 3761283 w 6717218"/>
              <a:gd name="connsiteY750" fmla="*/ 4902520 h 5987027"/>
              <a:gd name="connsiteX751" fmla="*/ 3759959 w 6717218"/>
              <a:gd name="connsiteY751" fmla="*/ 4901175 h 5987027"/>
              <a:gd name="connsiteX752" fmla="*/ 3712212 w 6717218"/>
              <a:gd name="connsiteY752" fmla="*/ 4841545 h 5987027"/>
              <a:gd name="connsiteX753" fmla="*/ 3666423 w 6717218"/>
              <a:gd name="connsiteY753" fmla="*/ 4796112 h 5987027"/>
              <a:gd name="connsiteX754" fmla="*/ 3709753 w 6717218"/>
              <a:gd name="connsiteY754" fmla="*/ 4826599 h 5987027"/>
              <a:gd name="connsiteX755" fmla="*/ 3714005 w 6717218"/>
              <a:gd name="connsiteY755" fmla="*/ 4832150 h 5987027"/>
              <a:gd name="connsiteX756" fmla="*/ 3728755 w 6717218"/>
              <a:gd name="connsiteY756" fmla="*/ 4849951 h 5987027"/>
              <a:gd name="connsiteX757" fmla="*/ 3713947 w 6717218"/>
              <a:gd name="connsiteY757" fmla="*/ 4826687 h 5987027"/>
              <a:gd name="connsiteX758" fmla="*/ 3710606 w 6717218"/>
              <a:gd name="connsiteY758" fmla="*/ 4825704 h 5987027"/>
              <a:gd name="connsiteX759" fmla="*/ 3703773 w 6717218"/>
              <a:gd name="connsiteY759" fmla="*/ 4818700 h 5987027"/>
              <a:gd name="connsiteX760" fmla="*/ 3706790 w 6717218"/>
              <a:gd name="connsiteY760" fmla="*/ 4817296 h 5987027"/>
              <a:gd name="connsiteX761" fmla="*/ 3708892 w 6717218"/>
              <a:gd name="connsiteY761" fmla="*/ 4818743 h 5987027"/>
              <a:gd name="connsiteX762" fmla="*/ 3679263 w 6717218"/>
              <a:gd name="connsiteY762" fmla="*/ 4772199 h 5987027"/>
              <a:gd name="connsiteX763" fmla="*/ 3672304 w 6717218"/>
              <a:gd name="connsiteY763" fmla="*/ 4768747 h 5987027"/>
              <a:gd name="connsiteX764" fmla="*/ 3662870 w 6717218"/>
              <a:gd name="connsiteY764" fmla="*/ 4763319 h 5987027"/>
              <a:gd name="connsiteX765" fmla="*/ 3665833 w 6717218"/>
              <a:gd name="connsiteY765" fmla="*/ 4768933 h 5987027"/>
              <a:gd name="connsiteX766" fmla="*/ 3668597 w 6717218"/>
              <a:gd name="connsiteY766" fmla="*/ 4772459 h 5987027"/>
              <a:gd name="connsiteX767" fmla="*/ 3689103 w 6717218"/>
              <a:gd name="connsiteY767" fmla="*/ 4799598 h 5987027"/>
              <a:gd name="connsiteX768" fmla="*/ 3680967 w 6717218"/>
              <a:gd name="connsiteY768" fmla="*/ 4793768 h 5987027"/>
              <a:gd name="connsiteX769" fmla="*/ 3620450 w 6717218"/>
              <a:gd name="connsiteY769" fmla="*/ 4754170 h 5987027"/>
              <a:gd name="connsiteX770" fmla="*/ 3603747 w 6717218"/>
              <a:gd name="connsiteY770" fmla="*/ 4739632 h 5987027"/>
              <a:gd name="connsiteX771" fmla="*/ 3604616 w 6717218"/>
              <a:gd name="connsiteY771" fmla="*/ 4742305 h 5987027"/>
              <a:gd name="connsiteX772" fmla="*/ 3607148 w 6717218"/>
              <a:gd name="connsiteY772" fmla="*/ 4745562 h 5987027"/>
              <a:gd name="connsiteX773" fmla="*/ 3605998 w 6717218"/>
              <a:gd name="connsiteY773" fmla="*/ 4747919 h 5987027"/>
              <a:gd name="connsiteX774" fmla="*/ 3628860 w 6717218"/>
              <a:gd name="connsiteY774" fmla="*/ 4766734 h 5987027"/>
              <a:gd name="connsiteX775" fmla="*/ 3594089 w 6717218"/>
              <a:gd name="connsiteY775" fmla="*/ 4745123 h 5987027"/>
              <a:gd name="connsiteX776" fmla="*/ 3600789 w 6717218"/>
              <a:gd name="connsiteY776" fmla="*/ 4749849 h 5987027"/>
              <a:gd name="connsiteX777" fmla="*/ 3605309 w 6717218"/>
              <a:gd name="connsiteY777" fmla="*/ 4756738 h 5987027"/>
              <a:gd name="connsiteX778" fmla="*/ 3609925 w 6717218"/>
              <a:gd name="connsiteY778" fmla="*/ 4770883 h 5987027"/>
              <a:gd name="connsiteX779" fmla="*/ 3602020 w 6717218"/>
              <a:gd name="connsiteY779" fmla="*/ 4767393 h 5987027"/>
              <a:gd name="connsiteX780" fmla="*/ 3585507 w 6717218"/>
              <a:gd name="connsiteY780" fmla="*/ 4752784 h 5987027"/>
              <a:gd name="connsiteX781" fmla="*/ 3583311 w 6717218"/>
              <a:gd name="connsiteY781" fmla="*/ 4754762 h 5987027"/>
              <a:gd name="connsiteX782" fmla="*/ 3586632 w 6717218"/>
              <a:gd name="connsiteY782" fmla="*/ 4760341 h 5987027"/>
              <a:gd name="connsiteX783" fmla="*/ 3575984 w 6717218"/>
              <a:gd name="connsiteY783" fmla="*/ 4747951 h 5987027"/>
              <a:gd name="connsiteX784" fmla="*/ 3553093 w 6717218"/>
              <a:gd name="connsiteY784" fmla="*/ 4721950 h 5987027"/>
              <a:gd name="connsiteX785" fmla="*/ 3544971 w 6717218"/>
              <a:gd name="connsiteY785" fmla="*/ 4714319 h 5987027"/>
              <a:gd name="connsiteX786" fmla="*/ 3537392 w 6717218"/>
              <a:gd name="connsiteY786" fmla="*/ 4708131 h 5987027"/>
              <a:gd name="connsiteX787" fmla="*/ 3532248 w 6717218"/>
              <a:gd name="connsiteY787" fmla="*/ 4704637 h 5987027"/>
              <a:gd name="connsiteX788" fmla="*/ 3620520 w 6717218"/>
              <a:gd name="connsiteY788" fmla="*/ 4701874 h 5987027"/>
              <a:gd name="connsiteX789" fmla="*/ 3626643 w 6717218"/>
              <a:gd name="connsiteY789" fmla="*/ 4712777 h 5987027"/>
              <a:gd name="connsiteX790" fmla="*/ 3640541 w 6717218"/>
              <a:gd name="connsiteY790" fmla="*/ 4731259 h 5987027"/>
              <a:gd name="connsiteX791" fmla="*/ 3655617 w 6717218"/>
              <a:gd name="connsiteY791" fmla="*/ 4742998 h 5987027"/>
              <a:gd name="connsiteX792" fmla="*/ 3624610 w 6717218"/>
              <a:gd name="connsiteY792" fmla="*/ 4704781 h 5987027"/>
              <a:gd name="connsiteX793" fmla="*/ 3502175 w 6717218"/>
              <a:gd name="connsiteY793" fmla="*/ 4672356 h 5987027"/>
              <a:gd name="connsiteX794" fmla="*/ 3504339 w 6717218"/>
              <a:gd name="connsiteY794" fmla="*/ 4676390 h 5987027"/>
              <a:gd name="connsiteX795" fmla="*/ 3504785 w 6717218"/>
              <a:gd name="connsiteY795" fmla="*/ 4676918 h 5987027"/>
              <a:gd name="connsiteX796" fmla="*/ 3524329 w 6717218"/>
              <a:gd name="connsiteY796" fmla="*/ 4689914 h 5987027"/>
              <a:gd name="connsiteX797" fmla="*/ 3519754 w 6717218"/>
              <a:gd name="connsiteY797" fmla="*/ 4684759 h 5987027"/>
              <a:gd name="connsiteX798" fmla="*/ 3242017 w 6717218"/>
              <a:gd name="connsiteY798" fmla="*/ 4646597 h 5987027"/>
              <a:gd name="connsiteX799" fmla="*/ 3250858 w 6717218"/>
              <a:gd name="connsiteY799" fmla="*/ 4660866 h 5987027"/>
              <a:gd name="connsiteX800" fmla="*/ 3251056 w 6717218"/>
              <a:gd name="connsiteY800" fmla="*/ 4661942 h 5987027"/>
              <a:gd name="connsiteX801" fmla="*/ 3252709 w 6717218"/>
              <a:gd name="connsiteY801" fmla="*/ 4663322 h 5987027"/>
              <a:gd name="connsiteX802" fmla="*/ 3299789 w 6717218"/>
              <a:gd name="connsiteY802" fmla="*/ 4694220 h 5987027"/>
              <a:gd name="connsiteX803" fmla="*/ 3247906 w 6717218"/>
              <a:gd name="connsiteY803" fmla="*/ 4651570 h 5987027"/>
              <a:gd name="connsiteX804" fmla="*/ 3244270 w 6717218"/>
              <a:gd name="connsiteY804" fmla="*/ 4647616 h 5987027"/>
              <a:gd name="connsiteX805" fmla="*/ 905475 w 6717218"/>
              <a:gd name="connsiteY805" fmla="*/ 4642212 h 5987027"/>
              <a:gd name="connsiteX806" fmla="*/ 917035 w 6717218"/>
              <a:gd name="connsiteY806" fmla="*/ 4660867 h 5987027"/>
              <a:gd name="connsiteX807" fmla="*/ 917233 w 6717218"/>
              <a:gd name="connsiteY807" fmla="*/ 4661942 h 5987027"/>
              <a:gd name="connsiteX808" fmla="*/ 918884 w 6717218"/>
              <a:gd name="connsiteY808" fmla="*/ 4663323 h 5987027"/>
              <a:gd name="connsiteX809" fmla="*/ 941065 w 6717218"/>
              <a:gd name="connsiteY809" fmla="*/ 4677880 h 5987027"/>
              <a:gd name="connsiteX810" fmla="*/ 926070 w 6717218"/>
              <a:gd name="connsiteY810" fmla="*/ 4660151 h 5987027"/>
              <a:gd name="connsiteX811" fmla="*/ 914083 w 6717218"/>
              <a:gd name="connsiteY811" fmla="*/ 4651570 h 5987027"/>
              <a:gd name="connsiteX812" fmla="*/ 3772134 w 6717218"/>
              <a:gd name="connsiteY812" fmla="*/ 4611258 h 5987027"/>
              <a:gd name="connsiteX813" fmla="*/ 3773374 w 6717218"/>
              <a:gd name="connsiteY813" fmla="*/ 4613719 h 5987027"/>
              <a:gd name="connsiteX814" fmla="*/ 3776039 w 6717218"/>
              <a:gd name="connsiteY814" fmla="*/ 4617037 h 5987027"/>
              <a:gd name="connsiteX815" fmla="*/ 3781950 w 6717218"/>
              <a:gd name="connsiteY815" fmla="*/ 4624194 h 5987027"/>
              <a:gd name="connsiteX816" fmla="*/ 3775147 w 6717218"/>
              <a:gd name="connsiteY816" fmla="*/ 4614480 h 5987027"/>
              <a:gd name="connsiteX817" fmla="*/ 3772134 w 6717218"/>
              <a:gd name="connsiteY817" fmla="*/ 4611258 h 5987027"/>
              <a:gd name="connsiteX818" fmla="*/ 4326577 w 6717218"/>
              <a:gd name="connsiteY818" fmla="*/ 4607890 h 5987027"/>
              <a:gd name="connsiteX819" fmla="*/ 4418719 w 6717218"/>
              <a:gd name="connsiteY819" fmla="*/ 4712905 h 5987027"/>
              <a:gd name="connsiteX820" fmla="*/ 4413339 w 6717218"/>
              <a:gd name="connsiteY820" fmla="*/ 4713408 h 5987027"/>
              <a:gd name="connsiteX821" fmla="*/ 4396601 w 6717218"/>
              <a:gd name="connsiteY821" fmla="*/ 4706558 h 5987027"/>
              <a:gd name="connsiteX822" fmla="*/ 4335847 w 6717218"/>
              <a:gd name="connsiteY822" fmla="*/ 4621069 h 5987027"/>
              <a:gd name="connsiteX823" fmla="*/ 3210304 w 6717218"/>
              <a:gd name="connsiteY823" fmla="*/ 4591268 h 5987027"/>
              <a:gd name="connsiteX824" fmla="*/ 3209618 w 6717218"/>
              <a:gd name="connsiteY824" fmla="*/ 4592352 h 5987027"/>
              <a:gd name="connsiteX825" fmla="*/ 3211488 w 6717218"/>
              <a:gd name="connsiteY825" fmla="*/ 4596796 h 5987027"/>
              <a:gd name="connsiteX826" fmla="*/ 3220676 w 6717218"/>
              <a:gd name="connsiteY826" fmla="*/ 4603626 h 5987027"/>
              <a:gd name="connsiteX827" fmla="*/ 3217292 w 6717218"/>
              <a:gd name="connsiteY827" fmla="*/ 4598533 h 5987027"/>
              <a:gd name="connsiteX828" fmla="*/ 3210304 w 6717218"/>
              <a:gd name="connsiteY828" fmla="*/ 4591268 h 5987027"/>
              <a:gd name="connsiteX829" fmla="*/ 4068341 w 6717218"/>
              <a:gd name="connsiteY829" fmla="*/ 4581581 h 5987027"/>
              <a:gd name="connsiteX830" fmla="*/ 4086766 w 6717218"/>
              <a:gd name="connsiteY830" fmla="*/ 4606683 h 5987027"/>
              <a:gd name="connsiteX831" fmla="*/ 4080646 w 6717218"/>
              <a:gd name="connsiteY831" fmla="*/ 4602709 h 5987027"/>
              <a:gd name="connsiteX832" fmla="*/ 4068341 w 6717218"/>
              <a:gd name="connsiteY832" fmla="*/ 4581581 h 5987027"/>
              <a:gd name="connsiteX833" fmla="*/ 4301669 w 6717218"/>
              <a:gd name="connsiteY833" fmla="*/ 4579272 h 5987027"/>
              <a:gd name="connsiteX834" fmla="*/ 4304166 w 6717218"/>
              <a:gd name="connsiteY834" fmla="*/ 4582145 h 5987027"/>
              <a:gd name="connsiteX835" fmla="*/ 4305811 w 6717218"/>
              <a:gd name="connsiteY835" fmla="*/ 4581373 h 5987027"/>
              <a:gd name="connsiteX836" fmla="*/ 4303047 w 6717218"/>
              <a:gd name="connsiteY836" fmla="*/ 4579569 h 5987027"/>
              <a:gd name="connsiteX837" fmla="*/ 4564611 w 6717218"/>
              <a:gd name="connsiteY837" fmla="*/ 4517818 h 5987027"/>
              <a:gd name="connsiteX838" fmla="*/ 4588724 w 6717218"/>
              <a:gd name="connsiteY838" fmla="*/ 4531307 h 5987027"/>
              <a:gd name="connsiteX839" fmla="*/ 4589754 w 6717218"/>
              <a:gd name="connsiteY839" fmla="*/ 4532139 h 5987027"/>
              <a:gd name="connsiteX840" fmla="*/ 4588814 w 6717218"/>
              <a:gd name="connsiteY840" fmla="*/ 4527746 h 5987027"/>
              <a:gd name="connsiteX841" fmla="*/ 4613890 w 6717218"/>
              <a:gd name="connsiteY841" fmla="*/ 4551798 h 5987027"/>
              <a:gd name="connsiteX842" fmla="*/ 4610766 w 6717218"/>
              <a:gd name="connsiteY842" fmla="*/ 4553800 h 5987027"/>
              <a:gd name="connsiteX843" fmla="*/ 4614851 w 6717218"/>
              <a:gd name="connsiteY843" fmla="*/ 4561017 h 5987027"/>
              <a:gd name="connsiteX844" fmla="*/ 4598991 w 6717218"/>
              <a:gd name="connsiteY844" fmla="*/ 4570004 h 5987027"/>
              <a:gd name="connsiteX845" fmla="*/ 4564611 w 6717218"/>
              <a:gd name="connsiteY845" fmla="*/ 4517818 h 5987027"/>
              <a:gd name="connsiteX846" fmla="*/ 4917738 w 6717218"/>
              <a:gd name="connsiteY846" fmla="*/ 4094681 h 5987027"/>
              <a:gd name="connsiteX847" fmla="*/ 4919276 w 6717218"/>
              <a:gd name="connsiteY847" fmla="*/ 4099664 h 5987027"/>
              <a:gd name="connsiteX848" fmla="*/ 4917738 w 6717218"/>
              <a:gd name="connsiteY848" fmla="*/ 4094681 h 5987027"/>
              <a:gd name="connsiteX849" fmla="*/ 4944519 w 6717218"/>
              <a:gd name="connsiteY849" fmla="*/ 4085974 h 5987027"/>
              <a:gd name="connsiteX850" fmla="*/ 4946291 w 6717218"/>
              <a:gd name="connsiteY850" fmla="*/ 4090950 h 5987027"/>
              <a:gd name="connsiteX851" fmla="*/ 4944519 w 6717218"/>
              <a:gd name="connsiteY851" fmla="*/ 4085974 h 5987027"/>
              <a:gd name="connsiteX852" fmla="*/ 4930580 w 6717218"/>
              <a:gd name="connsiteY852" fmla="*/ 4079826 h 5987027"/>
              <a:gd name="connsiteX853" fmla="*/ 4944519 w 6717218"/>
              <a:gd name="connsiteY853" fmla="*/ 4085974 h 5987027"/>
              <a:gd name="connsiteX854" fmla="*/ 4933086 w 6717218"/>
              <a:gd name="connsiteY854" fmla="*/ 4081850 h 5987027"/>
              <a:gd name="connsiteX855" fmla="*/ 4804177 w 6717218"/>
              <a:gd name="connsiteY855" fmla="*/ 4063845 h 5987027"/>
              <a:gd name="connsiteX856" fmla="*/ 4808315 w 6717218"/>
              <a:gd name="connsiteY856" fmla="*/ 4068690 h 5987027"/>
              <a:gd name="connsiteX857" fmla="*/ 4800377 w 6717218"/>
              <a:gd name="connsiteY857" fmla="*/ 4068421 h 5987027"/>
              <a:gd name="connsiteX858" fmla="*/ 4797727 w 6717218"/>
              <a:gd name="connsiteY858" fmla="*/ 4065022 h 5987027"/>
              <a:gd name="connsiteX859" fmla="*/ 4804177 w 6717218"/>
              <a:gd name="connsiteY859" fmla="*/ 4063845 h 5987027"/>
              <a:gd name="connsiteX860" fmla="*/ 4793590 w 6717218"/>
              <a:gd name="connsiteY860" fmla="*/ 4060176 h 5987027"/>
              <a:gd name="connsiteX861" fmla="*/ 4797727 w 6717218"/>
              <a:gd name="connsiteY861" fmla="*/ 4065022 h 5987027"/>
              <a:gd name="connsiteX862" fmla="*/ 4789789 w 6717218"/>
              <a:gd name="connsiteY862" fmla="*/ 4064752 h 5987027"/>
              <a:gd name="connsiteX863" fmla="*/ 4787142 w 6717218"/>
              <a:gd name="connsiteY863" fmla="*/ 4061353 h 5987027"/>
              <a:gd name="connsiteX864" fmla="*/ 4793590 w 6717218"/>
              <a:gd name="connsiteY864" fmla="*/ 4060176 h 5987027"/>
              <a:gd name="connsiteX865" fmla="*/ 4759774 w 6717218"/>
              <a:gd name="connsiteY865" fmla="*/ 4049561 h 5987027"/>
              <a:gd name="connsiteX866" fmla="*/ 4787142 w 6717218"/>
              <a:gd name="connsiteY866" fmla="*/ 4061353 h 5987027"/>
              <a:gd name="connsiteX867" fmla="*/ 4770820 w 6717218"/>
              <a:gd name="connsiteY867" fmla="*/ 4057270 h 5987027"/>
              <a:gd name="connsiteX868" fmla="*/ 4759774 w 6717218"/>
              <a:gd name="connsiteY868" fmla="*/ 4049561 h 5987027"/>
              <a:gd name="connsiteX869" fmla="*/ 4565264 w 6717218"/>
              <a:gd name="connsiteY869" fmla="*/ 3961142 h 5987027"/>
              <a:gd name="connsiteX870" fmla="*/ 4563286 w 6717218"/>
              <a:gd name="connsiteY870" fmla="*/ 3963060 h 5987027"/>
              <a:gd name="connsiteX871" fmla="*/ 4579385 w 6717218"/>
              <a:gd name="connsiteY871" fmla="*/ 3972651 h 5987027"/>
              <a:gd name="connsiteX872" fmla="*/ 4565264 w 6717218"/>
              <a:gd name="connsiteY872" fmla="*/ 3961142 h 5987027"/>
              <a:gd name="connsiteX873" fmla="*/ 716717 w 6717218"/>
              <a:gd name="connsiteY873" fmla="*/ 3958996 h 5987027"/>
              <a:gd name="connsiteX874" fmla="*/ 715909 w 6717218"/>
              <a:gd name="connsiteY874" fmla="*/ 3960623 h 5987027"/>
              <a:gd name="connsiteX875" fmla="*/ 719197 w 6717218"/>
              <a:gd name="connsiteY875" fmla="*/ 3960316 h 5987027"/>
              <a:gd name="connsiteX876" fmla="*/ 720460 w 6717218"/>
              <a:gd name="connsiteY876" fmla="*/ 3959692 h 5987027"/>
              <a:gd name="connsiteX877" fmla="*/ 4711021 w 6717218"/>
              <a:gd name="connsiteY877" fmla="*/ 3907334 h 5987027"/>
              <a:gd name="connsiteX878" fmla="*/ 4725046 w 6717218"/>
              <a:gd name="connsiteY878" fmla="*/ 3915538 h 5987027"/>
              <a:gd name="connsiteX879" fmla="*/ 4716443 w 6717218"/>
              <a:gd name="connsiteY879" fmla="*/ 3914807 h 5987027"/>
              <a:gd name="connsiteX880" fmla="*/ 4708344 w 6717218"/>
              <a:gd name="connsiteY880" fmla="*/ 3909314 h 5987027"/>
              <a:gd name="connsiteX881" fmla="*/ 4711021 w 6717218"/>
              <a:gd name="connsiteY881" fmla="*/ 3907334 h 5987027"/>
              <a:gd name="connsiteX882" fmla="*/ 4601425 w 6717218"/>
              <a:gd name="connsiteY882" fmla="*/ 3894586 h 5987027"/>
              <a:gd name="connsiteX883" fmla="*/ 4618741 w 6717218"/>
              <a:gd name="connsiteY883" fmla="*/ 3902033 h 5987027"/>
              <a:gd name="connsiteX884" fmla="*/ 4608678 w 6717218"/>
              <a:gd name="connsiteY884" fmla="*/ 3899838 h 5987027"/>
              <a:gd name="connsiteX885" fmla="*/ 4601425 w 6717218"/>
              <a:gd name="connsiteY885" fmla="*/ 3894586 h 5987027"/>
              <a:gd name="connsiteX886" fmla="*/ 4647832 w 6717218"/>
              <a:gd name="connsiteY886" fmla="*/ 3877953 h 5987027"/>
              <a:gd name="connsiteX887" fmla="*/ 4652442 w 6717218"/>
              <a:gd name="connsiteY887" fmla="*/ 3884521 h 5987027"/>
              <a:gd name="connsiteX888" fmla="*/ 4647832 w 6717218"/>
              <a:gd name="connsiteY888" fmla="*/ 3877953 h 5987027"/>
              <a:gd name="connsiteX889" fmla="*/ 447771 w 6717218"/>
              <a:gd name="connsiteY889" fmla="*/ 3859456 h 5987027"/>
              <a:gd name="connsiteX890" fmla="*/ 439324 w 6717218"/>
              <a:gd name="connsiteY890" fmla="*/ 3864631 h 5987027"/>
              <a:gd name="connsiteX891" fmla="*/ 476612 w 6717218"/>
              <a:gd name="connsiteY891" fmla="*/ 3878866 h 5987027"/>
              <a:gd name="connsiteX892" fmla="*/ 477672 w 6717218"/>
              <a:gd name="connsiteY892" fmla="*/ 3870640 h 5987027"/>
              <a:gd name="connsiteX893" fmla="*/ 447771 w 6717218"/>
              <a:gd name="connsiteY893" fmla="*/ 3859456 h 5987027"/>
              <a:gd name="connsiteX894" fmla="*/ 4333804 w 6717218"/>
              <a:gd name="connsiteY894" fmla="*/ 3829734 h 5987027"/>
              <a:gd name="connsiteX895" fmla="*/ 4339993 w 6717218"/>
              <a:gd name="connsiteY895" fmla="*/ 3836151 h 5987027"/>
              <a:gd name="connsiteX896" fmla="*/ 4345411 w 6717218"/>
              <a:gd name="connsiteY896" fmla="*/ 3840631 h 5987027"/>
              <a:gd name="connsiteX897" fmla="*/ 4356780 w 6717218"/>
              <a:gd name="connsiteY897" fmla="*/ 3845556 h 5987027"/>
              <a:gd name="connsiteX898" fmla="*/ 4393453 w 6717218"/>
              <a:gd name="connsiteY898" fmla="*/ 3862884 h 5987027"/>
              <a:gd name="connsiteX899" fmla="*/ 4390261 w 6717218"/>
              <a:gd name="connsiteY899" fmla="*/ 3866947 h 5987027"/>
              <a:gd name="connsiteX900" fmla="*/ 4442355 w 6717218"/>
              <a:gd name="connsiteY900" fmla="*/ 3894578 h 5987027"/>
              <a:gd name="connsiteX901" fmla="*/ 4364079 w 6717218"/>
              <a:gd name="connsiteY901" fmla="*/ 3853022 h 5987027"/>
              <a:gd name="connsiteX902" fmla="*/ 4352456 w 6717218"/>
              <a:gd name="connsiteY902" fmla="*/ 3846457 h 5987027"/>
              <a:gd name="connsiteX903" fmla="*/ 4415092 w 6717218"/>
              <a:gd name="connsiteY903" fmla="*/ 3898257 h 5987027"/>
              <a:gd name="connsiteX904" fmla="*/ 4418424 w 6717218"/>
              <a:gd name="connsiteY904" fmla="*/ 3902720 h 5987027"/>
              <a:gd name="connsiteX905" fmla="*/ 4428915 w 6717218"/>
              <a:gd name="connsiteY905" fmla="*/ 3906877 h 5987027"/>
              <a:gd name="connsiteX906" fmla="*/ 4442469 w 6717218"/>
              <a:gd name="connsiteY906" fmla="*/ 3898548 h 5987027"/>
              <a:gd name="connsiteX907" fmla="*/ 4459670 w 6717218"/>
              <a:gd name="connsiteY907" fmla="*/ 3902025 h 5987027"/>
              <a:gd name="connsiteX908" fmla="*/ 4393453 w 6717218"/>
              <a:gd name="connsiteY908" fmla="*/ 3862884 h 5987027"/>
              <a:gd name="connsiteX909" fmla="*/ 4397202 w 6717218"/>
              <a:gd name="connsiteY909" fmla="*/ 3860420 h 5987027"/>
              <a:gd name="connsiteX910" fmla="*/ 4400619 w 6717218"/>
              <a:gd name="connsiteY910" fmla="*/ 3862679 h 5987027"/>
              <a:gd name="connsiteX911" fmla="*/ 4398192 w 6717218"/>
              <a:gd name="connsiteY911" fmla="*/ 3859772 h 5987027"/>
              <a:gd name="connsiteX912" fmla="*/ 4397202 w 6717218"/>
              <a:gd name="connsiteY912" fmla="*/ 3860420 h 5987027"/>
              <a:gd name="connsiteX913" fmla="*/ 4377792 w 6717218"/>
              <a:gd name="connsiteY913" fmla="*/ 3847581 h 5987027"/>
              <a:gd name="connsiteX914" fmla="*/ 4338795 w 6717218"/>
              <a:gd name="connsiteY914" fmla="*/ 3831492 h 5987027"/>
              <a:gd name="connsiteX915" fmla="*/ 5077680 w 6717218"/>
              <a:gd name="connsiteY915" fmla="*/ 3817900 h 5987027"/>
              <a:gd name="connsiteX916" fmla="*/ 5078152 w 6717218"/>
              <a:gd name="connsiteY916" fmla="*/ 3824091 h 5987027"/>
              <a:gd name="connsiteX917" fmla="*/ 5077680 w 6717218"/>
              <a:gd name="connsiteY917" fmla="*/ 3817900 h 5987027"/>
              <a:gd name="connsiteX918" fmla="*/ 4973391 w 6717218"/>
              <a:gd name="connsiteY918" fmla="*/ 3813442 h 5987027"/>
              <a:gd name="connsiteX919" fmla="*/ 4983969 w 6717218"/>
              <a:gd name="connsiteY919" fmla="*/ 3821930 h 5987027"/>
              <a:gd name="connsiteX920" fmla="*/ 4978127 w 6717218"/>
              <a:gd name="connsiteY920" fmla="*/ 3818649 h 5987027"/>
              <a:gd name="connsiteX921" fmla="*/ 4975958 w 6717218"/>
              <a:gd name="connsiteY921" fmla="*/ 3816438 h 5987027"/>
              <a:gd name="connsiteX922" fmla="*/ 4973391 w 6717218"/>
              <a:gd name="connsiteY922" fmla="*/ 3813442 h 5987027"/>
              <a:gd name="connsiteX923" fmla="*/ 5056646 w 6717218"/>
              <a:gd name="connsiteY923" fmla="*/ 3812992 h 5987027"/>
              <a:gd name="connsiteX924" fmla="*/ 5063289 w 6717218"/>
              <a:gd name="connsiteY924" fmla="*/ 3814942 h 5987027"/>
              <a:gd name="connsiteX925" fmla="*/ 5056646 w 6717218"/>
              <a:gd name="connsiteY925" fmla="*/ 3812992 h 5987027"/>
              <a:gd name="connsiteX926" fmla="*/ 4072058 w 6717218"/>
              <a:gd name="connsiteY926" fmla="*/ 3789078 h 5987027"/>
              <a:gd name="connsiteX927" fmla="*/ 4077780 w 6717218"/>
              <a:gd name="connsiteY927" fmla="*/ 3795799 h 5987027"/>
              <a:gd name="connsiteX928" fmla="*/ 4094177 w 6717218"/>
              <a:gd name="connsiteY928" fmla="*/ 3815806 h 5987027"/>
              <a:gd name="connsiteX929" fmla="*/ 4076770 w 6717218"/>
              <a:gd name="connsiteY929" fmla="*/ 3791765 h 5987027"/>
              <a:gd name="connsiteX930" fmla="*/ 4074712 w 6717218"/>
              <a:gd name="connsiteY930" fmla="*/ 3790593 h 5987027"/>
              <a:gd name="connsiteX931" fmla="*/ 4206518 w 6717218"/>
              <a:gd name="connsiteY931" fmla="*/ 3772990 h 5987027"/>
              <a:gd name="connsiteX932" fmla="*/ 4233969 w 6717218"/>
              <a:gd name="connsiteY932" fmla="*/ 3800792 h 5987027"/>
              <a:gd name="connsiteX933" fmla="*/ 4262886 w 6717218"/>
              <a:gd name="connsiteY933" fmla="*/ 3839438 h 5987027"/>
              <a:gd name="connsiteX934" fmla="*/ 4276443 w 6717218"/>
              <a:gd name="connsiteY934" fmla="*/ 3845208 h 5987027"/>
              <a:gd name="connsiteX935" fmla="*/ 4306434 w 6717218"/>
              <a:gd name="connsiteY935" fmla="*/ 3857619 h 5987027"/>
              <a:gd name="connsiteX936" fmla="*/ 4240727 w 6717218"/>
              <a:gd name="connsiteY936" fmla="*/ 3789562 h 5987027"/>
              <a:gd name="connsiteX937" fmla="*/ 4043950 w 6717218"/>
              <a:gd name="connsiteY937" fmla="*/ 3750147 h 5987027"/>
              <a:gd name="connsiteX938" fmla="*/ 4051499 w 6717218"/>
              <a:gd name="connsiteY938" fmla="*/ 3758732 h 5987027"/>
              <a:gd name="connsiteX939" fmla="*/ 4044872 w 6717218"/>
              <a:gd name="connsiteY939" fmla="*/ 3750603 h 5987027"/>
              <a:gd name="connsiteX940" fmla="*/ 4543009 w 6717218"/>
              <a:gd name="connsiteY940" fmla="*/ 3700687 h 5987027"/>
              <a:gd name="connsiteX941" fmla="*/ 4543482 w 6717218"/>
              <a:gd name="connsiteY941" fmla="*/ 3706879 h 5987027"/>
              <a:gd name="connsiteX942" fmla="*/ 4543891 w 6717218"/>
              <a:gd name="connsiteY942" fmla="*/ 3713387 h 5987027"/>
              <a:gd name="connsiteX943" fmla="*/ 4543482 w 6717218"/>
              <a:gd name="connsiteY943" fmla="*/ 3706879 h 5987027"/>
              <a:gd name="connsiteX944" fmla="*/ 4543009 w 6717218"/>
              <a:gd name="connsiteY944" fmla="*/ 3700687 h 5987027"/>
              <a:gd name="connsiteX945" fmla="*/ 4027918 w 6717218"/>
              <a:gd name="connsiteY945" fmla="*/ 3695326 h 5987027"/>
              <a:gd name="connsiteX946" fmla="*/ 4009086 w 6717218"/>
              <a:gd name="connsiteY946" fmla="*/ 3696108 h 5987027"/>
              <a:gd name="connsiteX947" fmla="*/ 4003129 w 6717218"/>
              <a:gd name="connsiteY947" fmla="*/ 3696275 h 5987027"/>
              <a:gd name="connsiteX948" fmla="*/ 3996463 w 6717218"/>
              <a:gd name="connsiteY948" fmla="*/ 3696463 h 5987027"/>
              <a:gd name="connsiteX949" fmla="*/ 3993200 w 6717218"/>
              <a:gd name="connsiteY949" fmla="*/ 3696553 h 5987027"/>
              <a:gd name="connsiteX950" fmla="*/ 3991300 w 6717218"/>
              <a:gd name="connsiteY950" fmla="*/ 3696608 h 5987027"/>
              <a:gd name="connsiteX951" fmla="*/ 3996463 w 6717218"/>
              <a:gd name="connsiteY951" fmla="*/ 3696463 h 5987027"/>
              <a:gd name="connsiteX952" fmla="*/ 4009086 w 6717218"/>
              <a:gd name="connsiteY952" fmla="*/ 3696108 h 5987027"/>
              <a:gd name="connsiteX953" fmla="*/ 4027918 w 6717218"/>
              <a:gd name="connsiteY953" fmla="*/ 3695326 h 5987027"/>
              <a:gd name="connsiteX954" fmla="*/ 4872159 w 6717218"/>
              <a:gd name="connsiteY954" fmla="*/ 3607876 h 5987027"/>
              <a:gd name="connsiteX955" fmla="*/ 4931166 w 6717218"/>
              <a:gd name="connsiteY955" fmla="*/ 3661840 h 5987027"/>
              <a:gd name="connsiteX956" fmla="*/ 4872159 w 6717218"/>
              <a:gd name="connsiteY956" fmla="*/ 3607876 h 5987027"/>
              <a:gd name="connsiteX957" fmla="*/ 579244 w 6717218"/>
              <a:gd name="connsiteY957" fmla="*/ 3607341 h 5987027"/>
              <a:gd name="connsiteX958" fmla="*/ 585831 w 6717218"/>
              <a:gd name="connsiteY958" fmla="*/ 3609356 h 5987027"/>
              <a:gd name="connsiteX959" fmla="*/ 580013 w 6717218"/>
              <a:gd name="connsiteY959" fmla="*/ 3609608 h 5987027"/>
              <a:gd name="connsiteX960" fmla="*/ 5018029 w 6717218"/>
              <a:gd name="connsiteY960" fmla="*/ 3603976 h 5987027"/>
              <a:gd name="connsiteX961" fmla="*/ 5041110 w 6717218"/>
              <a:gd name="connsiteY961" fmla="*/ 3624880 h 5987027"/>
              <a:gd name="connsiteX962" fmla="*/ 5034318 w 6717218"/>
              <a:gd name="connsiteY962" fmla="*/ 3622212 h 5987027"/>
              <a:gd name="connsiteX963" fmla="*/ 5018029 w 6717218"/>
              <a:gd name="connsiteY963" fmla="*/ 3603976 h 5987027"/>
              <a:gd name="connsiteX964" fmla="*/ 568182 w 6717218"/>
              <a:gd name="connsiteY964" fmla="*/ 3603957 h 5987027"/>
              <a:gd name="connsiteX965" fmla="*/ 578144 w 6717218"/>
              <a:gd name="connsiteY965" fmla="*/ 3604093 h 5987027"/>
              <a:gd name="connsiteX966" fmla="*/ 579244 w 6717218"/>
              <a:gd name="connsiteY966" fmla="*/ 3607341 h 5987027"/>
              <a:gd name="connsiteX967" fmla="*/ 96798 w 6717218"/>
              <a:gd name="connsiteY967" fmla="*/ 3602352 h 5987027"/>
              <a:gd name="connsiteX968" fmla="*/ 95124 w 6717218"/>
              <a:gd name="connsiteY968" fmla="*/ 3603055 h 5987027"/>
              <a:gd name="connsiteX969" fmla="*/ 97812 w 6717218"/>
              <a:gd name="connsiteY969" fmla="*/ 3604971 h 5987027"/>
              <a:gd name="connsiteX970" fmla="*/ 99176 w 6717218"/>
              <a:gd name="connsiteY970" fmla="*/ 3605324 h 5987027"/>
              <a:gd name="connsiteX971" fmla="*/ 5512124 w 6717218"/>
              <a:gd name="connsiteY971" fmla="*/ 3583866 h 5987027"/>
              <a:gd name="connsiteX972" fmla="*/ 5495300 w 6717218"/>
              <a:gd name="connsiteY972" fmla="*/ 3592763 h 5987027"/>
              <a:gd name="connsiteX973" fmla="*/ 5484858 w 6717218"/>
              <a:gd name="connsiteY973" fmla="*/ 3595203 h 5987027"/>
              <a:gd name="connsiteX974" fmla="*/ 5477890 w 6717218"/>
              <a:gd name="connsiteY974" fmla="*/ 3596831 h 5987027"/>
              <a:gd name="connsiteX975" fmla="*/ 5479825 w 6717218"/>
              <a:gd name="connsiteY975" fmla="*/ 3596381 h 5987027"/>
              <a:gd name="connsiteX976" fmla="*/ 5484858 w 6717218"/>
              <a:gd name="connsiteY976" fmla="*/ 3595203 h 5987027"/>
              <a:gd name="connsiteX977" fmla="*/ 5489497 w 6717218"/>
              <a:gd name="connsiteY977" fmla="*/ 3594119 h 5987027"/>
              <a:gd name="connsiteX978" fmla="*/ 5495300 w 6717218"/>
              <a:gd name="connsiteY978" fmla="*/ 3592763 h 5987027"/>
              <a:gd name="connsiteX979" fmla="*/ 5512124 w 6717218"/>
              <a:gd name="connsiteY979" fmla="*/ 3583866 h 5987027"/>
              <a:gd name="connsiteX980" fmla="*/ 791295 w 6717218"/>
              <a:gd name="connsiteY980" fmla="*/ 3548113 h 5987027"/>
              <a:gd name="connsiteX981" fmla="*/ 818747 w 6717218"/>
              <a:gd name="connsiteY981" fmla="*/ 3559025 h 5987027"/>
              <a:gd name="connsiteX982" fmla="*/ 760959 w 6717218"/>
              <a:gd name="connsiteY982" fmla="*/ 3548630 h 5987027"/>
              <a:gd name="connsiteX983" fmla="*/ 791295 w 6717218"/>
              <a:gd name="connsiteY983" fmla="*/ 3548113 h 5987027"/>
              <a:gd name="connsiteX984" fmla="*/ 4836510 w 6717218"/>
              <a:gd name="connsiteY984" fmla="*/ 3545870 h 5987027"/>
              <a:gd name="connsiteX985" fmla="*/ 4843154 w 6717218"/>
              <a:gd name="connsiteY985" fmla="*/ 3547823 h 5987027"/>
              <a:gd name="connsiteX986" fmla="*/ 4836510 w 6717218"/>
              <a:gd name="connsiteY986" fmla="*/ 3545870 h 5987027"/>
              <a:gd name="connsiteX987" fmla="*/ 724886 w 6717218"/>
              <a:gd name="connsiteY987" fmla="*/ 3540868 h 5987027"/>
              <a:gd name="connsiteX988" fmla="*/ 726504 w 6717218"/>
              <a:gd name="connsiteY988" fmla="*/ 3549516 h 5987027"/>
              <a:gd name="connsiteX989" fmla="*/ 724886 w 6717218"/>
              <a:gd name="connsiteY989" fmla="*/ 3540868 h 5987027"/>
              <a:gd name="connsiteX990" fmla="*/ 756608 w 6717218"/>
              <a:gd name="connsiteY990" fmla="*/ 3540493 h 5987027"/>
              <a:gd name="connsiteX991" fmla="*/ 760959 w 6717218"/>
              <a:gd name="connsiteY991" fmla="*/ 3548630 h 5987027"/>
              <a:gd name="connsiteX992" fmla="*/ 756608 w 6717218"/>
              <a:gd name="connsiteY992" fmla="*/ 3540493 h 5987027"/>
              <a:gd name="connsiteX993" fmla="*/ 720620 w 6717218"/>
              <a:gd name="connsiteY993" fmla="*/ 3533186 h 5987027"/>
              <a:gd name="connsiteX994" fmla="*/ 724886 w 6717218"/>
              <a:gd name="connsiteY994" fmla="*/ 3540868 h 5987027"/>
              <a:gd name="connsiteX995" fmla="*/ 720620 w 6717218"/>
              <a:gd name="connsiteY995" fmla="*/ 3533186 h 5987027"/>
              <a:gd name="connsiteX996" fmla="*/ 5173677 w 6717218"/>
              <a:gd name="connsiteY996" fmla="*/ 3518048 h 5987027"/>
              <a:gd name="connsiteX997" fmla="*/ 5181565 w 6717218"/>
              <a:gd name="connsiteY997" fmla="*/ 3520596 h 5987027"/>
              <a:gd name="connsiteX998" fmla="*/ 5199470 w 6717218"/>
              <a:gd name="connsiteY998" fmla="*/ 3524986 h 5987027"/>
              <a:gd name="connsiteX999" fmla="*/ 5229186 w 6717218"/>
              <a:gd name="connsiteY999" fmla="*/ 3549125 h 5987027"/>
              <a:gd name="connsiteX1000" fmla="*/ 5259226 w 6717218"/>
              <a:gd name="connsiteY1000" fmla="*/ 3575683 h 5987027"/>
              <a:gd name="connsiteX1001" fmla="*/ 5248142 w 6717218"/>
              <a:gd name="connsiteY1001" fmla="*/ 3572301 h 5987027"/>
              <a:gd name="connsiteX1002" fmla="*/ 5239006 w 6717218"/>
              <a:gd name="connsiteY1002" fmla="*/ 3568792 h 5987027"/>
              <a:gd name="connsiteX1003" fmla="*/ 16087 w 6717218"/>
              <a:gd name="connsiteY1003" fmla="*/ 3466989 h 5987027"/>
              <a:gd name="connsiteX1004" fmla="*/ 161034 w 6717218"/>
              <a:gd name="connsiteY1004" fmla="*/ 3487897 h 5987027"/>
              <a:gd name="connsiteX1005" fmla="*/ 276546 w 6717218"/>
              <a:gd name="connsiteY1005" fmla="*/ 3500660 h 5987027"/>
              <a:gd name="connsiteX1006" fmla="*/ 289909 w 6717218"/>
              <a:gd name="connsiteY1006" fmla="*/ 3516545 h 5987027"/>
              <a:gd name="connsiteX1007" fmla="*/ 278924 w 6717218"/>
              <a:gd name="connsiteY1007" fmla="*/ 3515096 h 5987027"/>
              <a:gd name="connsiteX1008" fmla="*/ 185171 w 6717218"/>
              <a:gd name="connsiteY1008" fmla="*/ 3503480 h 5987027"/>
              <a:gd name="connsiteX1009" fmla="*/ 1558 w 6717218"/>
              <a:gd name="connsiteY1009" fmla="*/ 3483147 h 5987027"/>
              <a:gd name="connsiteX1010" fmla="*/ 321 w 6717218"/>
              <a:gd name="connsiteY1010" fmla="*/ 3482692 h 5987027"/>
              <a:gd name="connsiteX1011" fmla="*/ 2 w 6717218"/>
              <a:gd name="connsiteY1011" fmla="*/ 3482296 h 5987027"/>
              <a:gd name="connsiteX1012" fmla="*/ 2 w 6717218"/>
              <a:gd name="connsiteY1012" fmla="*/ 3467462 h 5987027"/>
              <a:gd name="connsiteX1013" fmla="*/ 270466 w 6717218"/>
              <a:gd name="connsiteY1013" fmla="*/ 3466585 h 5987027"/>
              <a:gd name="connsiteX1014" fmla="*/ 273649 w 6717218"/>
              <a:gd name="connsiteY1014" fmla="*/ 3468674 h 5987027"/>
              <a:gd name="connsiteX1015" fmla="*/ 272241 w 6717218"/>
              <a:gd name="connsiteY1015" fmla="*/ 3468761 h 5987027"/>
              <a:gd name="connsiteX1016" fmla="*/ 269093 w 6717218"/>
              <a:gd name="connsiteY1016" fmla="*/ 3467773 h 5987027"/>
              <a:gd name="connsiteX1017" fmla="*/ 4742095 w 6717218"/>
              <a:gd name="connsiteY1017" fmla="*/ 3436126 h 5987027"/>
              <a:gd name="connsiteX1018" fmla="*/ 4743120 w 6717218"/>
              <a:gd name="connsiteY1018" fmla="*/ 3437394 h 5987027"/>
              <a:gd name="connsiteX1019" fmla="*/ 4745799 w 6717218"/>
              <a:gd name="connsiteY1019" fmla="*/ 3439493 h 5987027"/>
              <a:gd name="connsiteX1020" fmla="*/ 5136122 w 6717218"/>
              <a:gd name="connsiteY1020" fmla="*/ 3412568 h 5987027"/>
              <a:gd name="connsiteX1021" fmla="*/ 5140261 w 6717218"/>
              <a:gd name="connsiteY1021" fmla="*/ 3417412 h 5987027"/>
              <a:gd name="connsiteX1022" fmla="*/ 5132323 w 6717218"/>
              <a:gd name="connsiteY1022" fmla="*/ 3417145 h 5987027"/>
              <a:gd name="connsiteX1023" fmla="*/ 5129673 w 6717218"/>
              <a:gd name="connsiteY1023" fmla="*/ 3413746 h 5987027"/>
              <a:gd name="connsiteX1024" fmla="*/ 5136122 w 6717218"/>
              <a:gd name="connsiteY1024" fmla="*/ 3412568 h 5987027"/>
              <a:gd name="connsiteX1025" fmla="*/ 5125536 w 6717218"/>
              <a:gd name="connsiteY1025" fmla="*/ 3408900 h 5987027"/>
              <a:gd name="connsiteX1026" fmla="*/ 5129673 w 6717218"/>
              <a:gd name="connsiteY1026" fmla="*/ 3413746 h 5987027"/>
              <a:gd name="connsiteX1027" fmla="*/ 5121736 w 6717218"/>
              <a:gd name="connsiteY1027" fmla="*/ 3413476 h 5987027"/>
              <a:gd name="connsiteX1028" fmla="*/ 5119086 w 6717218"/>
              <a:gd name="connsiteY1028" fmla="*/ 3410076 h 5987027"/>
              <a:gd name="connsiteX1029" fmla="*/ 5125536 w 6717218"/>
              <a:gd name="connsiteY1029" fmla="*/ 3408900 h 5987027"/>
              <a:gd name="connsiteX1030" fmla="*/ 5091719 w 6717218"/>
              <a:gd name="connsiteY1030" fmla="*/ 3398284 h 5987027"/>
              <a:gd name="connsiteX1031" fmla="*/ 5119086 w 6717218"/>
              <a:gd name="connsiteY1031" fmla="*/ 3410076 h 5987027"/>
              <a:gd name="connsiteX1032" fmla="*/ 5102764 w 6717218"/>
              <a:gd name="connsiteY1032" fmla="*/ 3405994 h 5987027"/>
              <a:gd name="connsiteX1033" fmla="*/ 5091719 w 6717218"/>
              <a:gd name="connsiteY1033" fmla="*/ 3398284 h 5987027"/>
              <a:gd name="connsiteX1034" fmla="*/ 4976811 w 6717218"/>
              <a:gd name="connsiteY1034" fmla="*/ 3381011 h 5987027"/>
              <a:gd name="connsiteX1035" fmla="*/ 5022798 w 6717218"/>
              <a:gd name="connsiteY1035" fmla="*/ 3401580 h 5987027"/>
              <a:gd name="connsiteX1036" fmla="*/ 5058229 w 6717218"/>
              <a:gd name="connsiteY1036" fmla="*/ 3414167 h 5987027"/>
              <a:gd name="connsiteX1037" fmla="*/ 5136985 w 6717218"/>
              <a:gd name="connsiteY1037" fmla="*/ 3474230 h 5987027"/>
              <a:gd name="connsiteX1038" fmla="*/ 5148774 w 6717218"/>
              <a:gd name="connsiteY1038" fmla="*/ 3483805 h 5987027"/>
              <a:gd name="connsiteX1039" fmla="*/ 5139602 w 6717218"/>
              <a:gd name="connsiteY1039" fmla="*/ 3480763 h 5987027"/>
              <a:gd name="connsiteX1040" fmla="*/ 5114920 w 6717218"/>
              <a:gd name="connsiteY1040" fmla="*/ 3473071 h 5987027"/>
              <a:gd name="connsiteX1041" fmla="*/ 5115146 w 6717218"/>
              <a:gd name="connsiteY1041" fmla="*/ 3474215 h 5987027"/>
              <a:gd name="connsiteX1042" fmla="*/ 5076553 w 6717218"/>
              <a:gd name="connsiteY1042" fmla="*/ 3445617 h 5987027"/>
              <a:gd name="connsiteX1043" fmla="*/ 4993185 w 6717218"/>
              <a:gd name="connsiteY1043" fmla="*/ 3394227 h 5987027"/>
              <a:gd name="connsiteX1044" fmla="*/ 5157372 w 6717218"/>
              <a:gd name="connsiteY1044" fmla="*/ 3377083 h 5987027"/>
              <a:gd name="connsiteX1045" fmla="*/ 5149142 w 6717218"/>
              <a:gd name="connsiteY1045" fmla="*/ 3380760 h 5987027"/>
              <a:gd name="connsiteX1046" fmla="*/ 5157906 w 6717218"/>
              <a:gd name="connsiteY1046" fmla="*/ 3386071 h 5987027"/>
              <a:gd name="connsiteX1047" fmla="*/ 5169959 w 6717218"/>
              <a:gd name="connsiteY1047" fmla="*/ 3390959 h 5987027"/>
              <a:gd name="connsiteX1048" fmla="*/ 435417 w 6717218"/>
              <a:gd name="connsiteY1048" fmla="*/ 3366294 h 5987027"/>
              <a:gd name="connsiteX1049" fmla="*/ 508871 w 6717218"/>
              <a:gd name="connsiteY1049" fmla="*/ 3443991 h 5987027"/>
              <a:gd name="connsiteX1050" fmla="*/ 529406 w 6717218"/>
              <a:gd name="connsiteY1050" fmla="*/ 3469332 h 5987027"/>
              <a:gd name="connsiteX1051" fmla="*/ 506128 w 6717218"/>
              <a:gd name="connsiteY1051" fmla="*/ 3466349 h 5987027"/>
              <a:gd name="connsiteX1052" fmla="*/ 4950973 w 6717218"/>
              <a:gd name="connsiteY1052" fmla="*/ 3347170 h 5987027"/>
              <a:gd name="connsiteX1053" fmla="*/ 4952512 w 6717218"/>
              <a:gd name="connsiteY1053" fmla="*/ 3352152 h 5987027"/>
              <a:gd name="connsiteX1054" fmla="*/ 4950973 w 6717218"/>
              <a:gd name="connsiteY1054" fmla="*/ 3347170 h 5987027"/>
              <a:gd name="connsiteX1055" fmla="*/ 4933640 w 6717218"/>
              <a:gd name="connsiteY1055" fmla="*/ 3339061 h 5987027"/>
              <a:gd name="connsiteX1056" fmla="*/ 4935188 w 6717218"/>
              <a:gd name="connsiteY1056" fmla="*/ 3344321 h 5987027"/>
              <a:gd name="connsiteX1057" fmla="*/ 4933640 w 6717218"/>
              <a:gd name="connsiteY1057" fmla="*/ 3339061 h 5987027"/>
              <a:gd name="connsiteX1058" fmla="*/ 4864650 w 6717218"/>
              <a:gd name="connsiteY1058" fmla="*/ 3328149 h 5987027"/>
              <a:gd name="connsiteX1059" fmla="*/ 4928536 w 6717218"/>
              <a:gd name="connsiteY1059" fmla="*/ 3358322 h 5987027"/>
              <a:gd name="connsiteX1060" fmla="*/ 4930608 w 6717218"/>
              <a:gd name="connsiteY1060" fmla="*/ 3360886 h 5987027"/>
              <a:gd name="connsiteX1061" fmla="*/ 4932591 w 6717218"/>
              <a:gd name="connsiteY1061" fmla="*/ 3366860 h 5987027"/>
              <a:gd name="connsiteX1062" fmla="*/ 4870754 w 6717218"/>
              <a:gd name="connsiteY1062" fmla="*/ 3332656 h 5987027"/>
              <a:gd name="connsiteX1063" fmla="*/ 4798370 w 6717218"/>
              <a:gd name="connsiteY1063" fmla="*/ 3325826 h 5987027"/>
              <a:gd name="connsiteX1064" fmla="*/ 4798416 w 6717218"/>
              <a:gd name="connsiteY1064" fmla="*/ 3326547 h 5987027"/>
              <a:gd name="connsiteX1065" fmla="*/ 4798780 w 6717218"/>
              <a:gd name="connsiteY1065" fmla="*/ 3332335 h 5987027"/>
              <a:gd name="connsiteX1066" fmla="*/ 4798524 w 6717218"/>
              <a:gd name="connsiteY1066" fmla="*/ 3328266 h 5987027"/>
              <a:gd name="connsiteX1067" fmla="*/ 4798416 w 6717218"/>
              <a:gd name="connsiteY1067" fmla="*/ 3326547 h 5987027"/>
              <a:gd name="connsiteX1068" fmla="*/ 4798377 w 6717218"/>
              <a:gd name="connsiteY1068" fmla="*/ 3325928 h 5987027"/>
              <a:gd name="connsiteX1069" fmla="*/ 4798370 w 6717218"/>
              <a:gd name="connsiteY1069" fmla="*/ 3325826 h 5987027"/>
              <a:gd name="connsiteX1070" fmla="*/ 398473 w 6717218"/>
              <a:gd name="connsiteY1070" fmla="*/ 3320659 h 5987027"/>
              <a:gd name="connsiteX1071" fmla="*/ 435417 w 6717218"/>
              <a:gd name="connsiteY1071" fmla="*/ 3366294 h 5987027"/>
              <a:gd name="connsiteX1072" fmla="*/ 398473 w 6717218"/>
              <a:gd name="connsiteY1072" fmla="*/ 3320659 h 5987027"/>
              <a:gd name="connsiteX1073" fmla="*/ 4978469 w 6717218"/>
              <a:gd name="connsiteY1073" fmla="*/ 3317448 h 5987027"/>
              <a:gd name="connsiteX1074" fmla="*/ 4973066 w 6717218"/>
              <a:gd name="connsiteY1074" fmla="*/ 3319609 h 5987027"/>
              <a:gd name="connsiteX1075" fmla="*/ 4990515 w 6717218"/>
              <a:gd name="connsiteY1075" fmla="*/ 3331687 h 5987027"/>
              <a:gd name="connsiteX1076" fmla="*/ 5188268 w 6717218"/>
              <a:gd name="connsiteY1076" fmla="*/ 3413330 h 5987027"/>
              <a:gd name="connsiteX1077" fmla="*/ 5192829 w 6717218"/>
              <a:gd name="connsiteY1077" fmla="*/ 3415564 h 5987027"/>
              <a:gd name="connsiteX1078" fmla="*/ 5183393 w 6717218"/>
              <a:gd name="connsiteY1078" fmla="*/ 3405767 h 5987027"/>
              <a:gd name="connsiteX1079" fmla="*/ 5177133 w 6717218"/>
              <a:gd name="connsiteY1079" fmla="*/ 3398869 h 5987027"/>
              <a:gd name="connsiteX1080" fmla="*/ 5136204 w 6717218"/>
              <a:gd name="connsiteY1080" fmla="*/ 3384105 h 5987027"/>
              <a:gd name="connsiteX1081" fmla="*/ 4990399 w 6717218"/>
              <a:gd name="connsiteY1081" fmla="*/ 3327719 h 5987027"/>
              <a:gd name="connsiteX1082" fmla="*/ 4978469 w 6717218"/>
              <a:gd name="connsiteY1082" fmla="*/ 3317448 h 5987027"/>
              <a:gd name="connsiteX1083" fmla="*/ 400497 w 6717218"/>
              <a:gd name="connsiteY1083" fmla="*/ 3311657 h 5987027"/>
              <a:gd name="connsiteX1084" fmla="*/ 398473 w 6717218"/>
              <a:gd name="connsiteY1084" fmla="*/ 3320659 h 5987027"/>
              <a:gd name="connsiteX1085" fmla="*/ 400497 w 6717218"/>
              <a:gd name="connsiteY1085" fmla="*/ 3311657 h 5987027"/>
              <a:gd name="connsiteX1086" fmla="*/ 4896150 w 6717218"/>
              <a:gd name="connsiteY1086" fmla="*/ 3310894 h 5987027"/>
              <a:gd name="connsiteX1087" fmla="*/ 4895230 w 6717218"/>
              <a:gd name="connsiteY1087" fmla="*/ 3311785 h 5987027"/>
              <a:gd name="connsiteX1088" fmla="*/ 4911330 w 6717218"/>
              <a:gd name="connsiteY1088" fmla="*/ 3321375 h 5987027"/>
              <a:gd name="connsiteX1089" fmla="*/ 4911825 w 6717218"/>
              <a:gd name="connsiteY1089" fmla="*/ 3317656 h 5987027"/>
              <a:gd name="connsiteX1090" fmla="*/ 4908388 w 6717218"/>
              <a:gd name="connsiteY1090" fmla="*/ 3317232 h 5987027"/>
              <a:gd name="connsiteX1091" fmla="*/ 375349 w 6717218"/>
              <a:gd name="connsiteY1091" fmla="*/ 3292742 h 5987027"/>
              <a:gd name="connsiteX1092" fmla="*/ 373474 w 6717218"/>
              <a:gd name="connsiteY1092" fmla="*/ 3295962 h 5987027"/>
              <a:gd name="connsiteX1093" fmla="*/ 371815 w 6717218"/>
              <a:gd name="connsiteY1093" fmla="*/ 3298814 h 5987027"/>
              <a:gd name="connsiteX1094" fmla="*/ 0 w 6717218"/>
              <a:gd name="connsiteY1094" fmla="*/ 3290693 h 5987027"/>
              <a:gd name="connsiteX1095" fmla="*/ 117080 w 6717218"/>
              <a:gd name="connsiteY1095" fmla="*/ 3366765 h 5987027"/>
              <a:gd name="connsiteX1096" fmla="*/ 164500 w 6717218"/>
              <a:gd name="connsiteY1096" fmla="*/ 3366487 h 5987027"/>
              <a:gd name="connsiteX1097" fmla="*/ 174840 w 6717218"/>
              <a:gd name="connsiteY1097" fmla="*/ 3379753 h 5987027"/>
              <a:gd name="connsiteX1098" fmla="*/ 182653 w 6717218"/>
              <a:gd name="connsiteY1098" fmla="*/ 3389040 h 5987027"/>
              <a:gd name="connsiteX1099" fmla="*/ 138150 w 6717218"/>
              <a:gd name="connsiteY1099" fmla="*/ 3379331 h 5987027"/>
              <a:gd name="connsiteX1100" fmla="*/ 134233 w 6717218"/>
              <a:gd name="connsiteY1100" fmla="*/ 3377910 h 5987027"/>
              <a:gd name="connsiteX1101" fmla="*/ 244952 w 6717218"/>
              <a:gd name="connsiteY1101" fmla="*/ 3449847 h 5987027"/>
              <a:gd name="connsiteX1102" fmla="*/ 246221 w 6717218"/>
              <a:gd name="connsiteY1102" fmla="*/ 3450680 h 5987027"/>
              <a:gd name="connsiteX1103" fmla="*/ 246088 w 6717218"/>
              <a:gd name="connsiteY1103" fmla="*/ 3450666 h 5987027"/>
              <a:gd name="connsiteX1104" fmla="*/ 98620 w 6717218"/>
              <a:gd name="connsiteY1104" fmla="*/ 3384483 h 5987027"/>
              <a:gd name="connsiteX1105" fmla="*/ 0 w 6717218"/>
              <a:gd name="connsiteY1105" fmla="*/ 3321916 h 5987027"/>
              <a:gd name="connsiteX1106" fmla="*/ 5455240 w 6717218"/>
              <a:gd name="connsiteY1106" fmla="*/ 3288785 h 5987027"/>
              <a:gd name="connsiteX1107" fmla="*/ 5471147 w 6717218"/>
              <a:gd name="connsiteY1107" fmla="*/ 3299592 h 5987027"/>
              <a:gd name="connsiteX1108" fmla="*/ 5480072 w 6717218"/>
              <a:gd name="connsiteY1108" fmla="*/ 3312912 h 5987027"/>
              <a:gd name="connsiteX1109" fmla="*/ 5455240 w 6717218"/>
              <a:gd name="connsiteY1109" fmla="*/ 3288785 h 5987027"/>
              <a:gd name="connsiteX1110" fmla="*/ 109737 w 6717218"/>
              <a:gd name="connsiteY1110" fmla="*/ 3270241 h 5987027"/>
              <a:gd name="connsiteX1111" fmla="*/ 169557 w 6717218"/>
              <a:gd name="connsiteY1111" fmla="*/ 3279268 h 5987027"/>
              <a:gd name="connsiteX1112" fmla="*/ 226207 w 6717218"/>
              <a:gd name="connsiteY1112" fmla="*/ 3281361 h 5987027"/>
              <a:gd name="connsiteX1113" fmla="*/ 230516 w 6717218"/>
              <a:gd name="connsiteY1113" fmla="*/ 3281552 h 5987027"/>
              <a:gd name="connsiteX1114" fmla="*/ 232076 w 6717218"/>
              <a:gd name="connsiteY1114" fmla="*/ 3283001 h 5987027"/>
              <a:gd name="connsiteX1115" fmla="*/ 239062 w 6717218"/>
              <a:gd name="connsiteY1115" fmla="*/ 3282499 h 5987027"/>
              <a:gd name="connsiteX1116" fmla="*/ 238787 w 6717218"/>
              <a:gd name="connsiteY1116" fmla="*/ 3281921 h 5987027"/>
              <a:gd name="connsiteX1117" fmla="*/ 299303 w 6717218"/>
              <a:gd name="connsiteY1117" fmla="*/ 3284613 h 5987027"/>
              <a:gd name="connsiteX1118" fmla="*/ 340100 w 6717218"/>
              <a:gd name="connsiteY1118" fmla="*/ 3287985 h 5987027"/>
              <a:gd name="connsiteX1119" fmla="*/ 482034 w 6717218"/>
              <a:gd name="connsiteY1119" fmla="*/ 3463261 h 5987027"/>
              <a:gd name="connsiteX1120" fmla="*/ 464227 w 6717218"/>
              <a:gd name="connsiteY1120" fmla="*/ 3460980 h 5987027"/>
              <a:gd name="connsiteX1121" fmla="*/ 252481 w 6717218"/>
              <a:gd name="connsiteY1121" fmla="*/ 3421627 h 5987027"/>
              <a:gd name="connsiteX1122" fmla="*/ 284716 w 6717218"/>
              <a:gd name="connsiteY1122" fmla="*/ 3408888 h 5987027"/>
              <a:gd name="connsiteX1123" fmla="*/ 247458 w 6717218"/>
              <a:gd name="connsiteY1123" fmla="*/ 3401330 h 5987027"/>
              <a:gd name="connsiteX1124" fmla="*/ 208299 w 6717218"/>
              <a:gd name="connsiteY1124" fmla="*/ 3394100 h 5987027"/>
              <a:gd name="connsiteX1125" fmla="*/ 187570 w 6717218"/>
              <a:gd name="connsiteY1125" fmla="*/ 3368190 h 5987027"/>
              <a:gd name="connsiteX1126" fmla="*/ 217097 w 6717218"/>
              <a:gd name="connsiteY1126" fmla="*/ 3370598 h 5987027"/>
              <a:gd name="connsiteX1127" fmla="*/ 320997 w 6717218"/>
              <a:gd name="connsiteY1127" fmla="*/ 3381989 h 5987027"/>
              <a:gd name="connsiteX1128" fmla="*/ 309471 w 6717218"/>
              <a:gd name="connsiteY1128" fmla="*/ 3356228 h 5987027"/>
              <a:gd name="connsiteX1129" fmla="*/ 336445 w 6717218"/>
              <a:gd name="connsiteY1129" fmla="*/ 3351174 h 5987027"/>
              <a:gd name="connsiteX1130" fmla="*/ 228627 w 6717218"/>
              <a:gd name="connsiteY1130" fmla="*/ 3330047 h 5987027"/>
              <a:gd name="connsiteX1131" fmla="*/ 172920 w 6717218"/>
              <a:gd name="connsiteY1131" fmla="*/ 3327778 h 5987027"/>
              <a:gd name="connsiteX1132" fmla="*/ 151978 w 6717218"/>
              <a:gd name="connsiteY1132" fmla="*/ 3323702 h 5987027"/>
              <a:gd name="connsiteX1133" fmla="*/ 135492 w 6717218"/>
              <a:gd name="connsiteY1133" fmla="*/ 3303092 h 5987027"/>
              <a:gd name="connsiteX1134" fmla="*/ 4935917 w 6717218"/>
              <a:gd name="connsiteY1134" fmla="*/ 3266940 h 5987027"/>
              <a:gd name="connsiteX1135" fmla="*/ 4952716 w 6717218"/>
              <a:gd name="connsiteY1135" fmla="*/ 3281766 h 5987027"/>
              <a:gd name="connsiteX1136" fmla="*/ 4966782 w 6717218"/>
              <a:gd name="connsiteY1136" fmla="*/ 3291041 h 5987027"/>
              <a:gd name="connsiteX1137" fmla="*/ 5076278 w 6717218"/>
              <a:gd name="connsiteY1137" fmla="*/ 3335768 h 5987027"/>
              <a:gd name="connsiteX1138" fmla="*/ 5144077 w 6717218"/>
              <a:gd name="connsiteY1138" fmla="*/ 3362431 h 5987027"/>
              <a:gd name="connsiteX1139" fmla="*/ 5129658 w 6717218"/>
              <a:gd name="connsiteY1139" fmla="*/ 3346536 h 5987027"/>
              <a:gd name="connsiteX1140" fmla="*/ 5119280 w 6717218"/>
              <a:gd name="connsiteY1140" fmla="*/ 3342068 h 5987027"/>
              <a:gd name="connsiteX1141" fmla="*/ 5082453 w 6717218"/>
              <a:gd name="connsiteY1141" fmla="*/ 3325086 h 5987027"/>
              <a:gd name="connsiteX1142" fmla="*/ 4981860 w 6717218"/>
              <a:gd name="connsiteY1142" fmla="*/ 3284694 h 5987027"/>
              <a:gd name="connsiteX1143" fmla="*/ 4924275 w 6717218"/>
              <a:gd name="connsiteY1143" fmla="*/ 3264512 h 5987027"/>
              <a:gd name="connsiteX1144" fmla="*/ 4924240 w 6717218"/>
              <a:gd name="connsiteY1144" fmla="*/ 3264539 h 5987027"/>
              <a:gd name="connsiteX1145" fmla="*/ 4931832 w 6717218"/>
              <a:gd name="connsiteY1145" fmla="*/ 3270608 h 5987027"/>
              <a:gd name="connsiteX1146" fmla="*/ 4931579 w 6717218"/>
              <a:gd name="connsiteY1146" fmla="*/ 3276958 h 5987027"/>
              <a:gd name="connsiteX1147" fmla="*/ 4945218 w 6717218"/>
              <a:gd name="connsiteY1147" fmla="*/ 3282261 h 5987027"/>
              <a:gd name="connsiteX1148" fmla="*/ 4936924 w 6717218"/>
              <a:gd name="connsiteY1148" fmla="*/ 3272727 h 5987027"/>
              <a:gd name="connsiteX1149" fmla="*/ 4934454 w 6717218"/>
              <a:gd name="connsiteY1149" fmla="*/ 3267585 h 5987027"/>
              <a:gd name="connsiteX1150" fmla="*/ 4700678 w 6717218"/>
              <a:gd name="connsiteY1150" fmla="*/ 3246995 h 5987027"/>
              <a:gd name="connsiteX1151" fmla="*/ 4702753 w 6717218"/>
              <a:gd name="connsiteY1151" fmla="*/ 3251682 h 5987027"/>
              <a:gd name="connsiteX1152" fmla="*/ 4733158 w 6717218"/>
              <a:gd name="connsiteY1152" fmla="*/ 3266045 h 5987027"/>
              <a:gd name="connsiteX1153" fmla="*/ 4768403 w 6717218"/>
              <a:gd name="connsiteY1153" fmla="*/ 3282692 h 5987027"/>
              <a:gd name="connsiteX1154" fmla="*/ 4754663 w 6717218"/>
              <a:gd name="connsiteY1154" fmla="*/ 3268738 h 5987027"/>
              <a:gd name="connsiteX1155" fmla="*/ 4702753 w 6717218"/>
              <a:gd name="connsiteY1155" fmla="*/ 3251682 h 5987027"/>
              <a:gd name="connsiteX1156" fmla="*/ 4700678 w 6717218"/>
              <a:gd name="connsiteY1156" fmla="*/ 3246995 h 5987027"/>
              <a:gd name="connsiteX1157" fmla="*/ 222563 w 6717218"/>
              <a:gd name="connsiteY1157" fmla="*/ 3246342 h 5987027"/>
              <a:gd name="connsiteX1158" fmla="*/ 226231 w 6717218"/>
              <a:gd name="connsiteY1158" fmla="*/ 3252169 h 5987027"/>
              <a:gd name="connsiteX1159" fmla="*/ 221664 w 6717218"/>
              <a:gd name="connsiteY1159" fmla="*/ 3248559 h 5987027"/>
              <a:gd name="connsiteX1160" fmla="*/ 4933370 w 6717218"/>
              <a:gd name="connsiteY1160" fmla="*/ 3243308 h 5987027"/>
              <a:gd name="connsiteX1161" fmla="*/ 4950686 w 6717218"/>
              <a:gd name="connsiteY1161" fmla="*/ 3250756 h 5987027"/>
              <a:gd name="connsiteX1162" fmla="*/ 4940623 w 6717218"/>
              <a:gd name="connsiteY1162" fmla="*/ 3248562 h 5987027"/>
              <a:gd name="connsiteX1163" fmla="*/ 4933370 w 6717218"/>
              <a:gd name="connsiteY1163" fmla="*/ 3243308 h 5987027"/>
              <a:gd name="connsiteX1164" fmla="*/ 0 w 6717218"/>
              <a:gd name="connsiteY1164" fmla="*/ 3240428 h 5987027"/>
              <a:gd name="connsiteX1165" fmla="*/ 3208 w 6717218"/>
              <a:gd name="connsiteY1165" fmla="*/ 3242559 h 5987027"/>
              <a:gd name="connsiteX1166" fmla="*/ 25943 w 6717218"/>
              <a:gd name="connsiteY1166" fmla="*/ 3258310 h 5987027"/>
              <a:gd name="connsiteX1167" fmla="*/ 29854 w 6717218"/>
              <a:gd name="connsiteY1167" fmla="*/ 3261515 h 5987027"/>
              <a:gd name="connsiteX1168" fmla="*/ 38628 w 6717218"/>
              <a:gd name="connsiteY1168" fmla="*/ 3262401 h 5987027"/>
              <a:gd name="connsiteX1169" fmla="*/ 84941 w 6717218"/>
              <a:gd name="connsiteY1169" fmla="*/ 3266500 h 5987027"/>
              <a:gd name="connsiteX1170" fmla="*/ 86481 w 6717218"/>
              <a:gd name="connsiteY1170" fmla="*/ 3266732 h 5987027"/>
              <a:gd name="connsiteX1171" fmla="*/ 117332 w 6717218"/>
              <a:gd name="connsiteY1171" fmla="*/ 3304530 h 5987027"/>
              <a:gd name="connsiteX1172" fmla="*/ 128292 w 6717218"/>
              <a:gd name="connsiteY1172" fmla="*/ 3319089 h 5987027"/>
              <a:gd name="connsiteX1173" fmla="*/ 115546 w 6717218"/>
              <a:gd name="connsiteY1173" fmla="*/ 3316608 h 5987027"/>
              <a:gd name="connsiteX1174" fmla="*/ 105233 w 6717218"/>
              <a:gd name="connsiteY1174" fmla="*/ 3297319 h 5987027"/>
              <a:gd name="connsiteX1175" fmla="*/ 89480 w 6717218"/>
              <a:gd name="connsiteY1175" fmla="*/ 3293925 h 5987027"/>
              <a:gd name="connsiteX1176" fmla="*/ 84067 w 6717218"/>
              <a:gd name="connsiteY1176" fmla="*/ 3292867 h 5987027"/>
              <a:gd name="connsiteX1177" fmla="*/ 80027 w 6717218"/>
              <a:gd name="connsiteY1177" fmla="*/ 3299839 h 5987027"/>
              <a:gd name="connsiteX1178" fmla="*/ 70080 w 6717218"/>
              <a:gd name="connsiteY1178" fmla="*/ 3294367 h 5987027"/>
              <a:gd name="connsiteX1179" fmla="*/ 64833 w 6717218"/>
              <a:gd name="connsiteY1179" fmla="*/ 3289110 h 5987027"/>
              <a:gd name="connsiteX1180" fmla="*/ 63276 w 6717218"/>
              <a:gd name="connsiteY1180" fmla="*/ 3288806 h 5987027"/>
              <a:gd name="connsiteX1181" fmla="*/ 2957 w 6717218"/>
              <a:gd name="connsiteY1181" fmla="*/ 3277842 h 5987027"/>
              <a:gd name="connsiteX1182" fmla="*/ 1 w 6717218"/>
              <a:gd name="connsiteY1182" fmla="*/ 3277378 h 5987027"/>
              <a:gd name="connsiteX1183" fmla="*/ 1 w 6717218"/>
              <a:gd name="connsiteY1183" fmla="*/ 3258502 h 5987027"/>
              <a:gd name="connsiteX1184" fmla="*/ 18316 w 6717218"/>
              <a:gd name="connsiteY1184" fmla="*/ 3260350 h 5987027"/>
              <a:gd name="connsiteX1185" fmla="*/ 0 w 6717218"/>
              <a:gd name="connsiteY1185" fmla="*/ 3249225 h 5987027"/>
              <a:gd name="connsiteX1186" fmla="*/ 216400 w 6717218"/>
              <a:gd name="connsiteY1186" fmla="*/ 3236550 h 5987027"/>
              <a:gd name="connsiteX1187" fmla="*/ 223852 w 6717218"/>
              <a:gd name="connsiteY1187" fmla="*/ 3243164 h 5987027"/>
              <a:gd name="connsiteX1188" fmla="*/ 222563 w 6717218"/>
              <a:gd name="connsiteY1188" fmla="*/ 3246342 h 5987027"/>
              <a:gd name="connsiteX1189" fmla="*/ 4979778 w 6717218"/>
              <a:gd name="connsiteY1189" fmla="*/ 3226676 h 5987027"/>
              <a:gd name="connsiteX1190" fmla="*/ 4984389 w 6717218"/>
              <a:gd name="connsiteY1190" fmla="*/ 3233245 h 5987027"/>
              <a:gd name="connsiteX1191" fmla="*/ 4979778 w 6717218"/>
              <a:gd name="connsiteY1191" fmla="*/ 3226676 h 5987027"/>
              <a:gd name="connsiteX1192" fmla="*/ 4650655 w 6717218"/>
              <a:gd name="connsiteY1192" fmla="*/ 3224052 h 5987027"/>
              <a:gd name="connsiteX1193" fmla="*/ 4648297 w 6717218"/>
              <a:gd name="connsiteY1193" fmla="*/ 3228422 h 5987027"/>
              <a:gd name="connsiteX1194" fmla="*/ 4650902 w 6717218"/>
              <a:gd name="connsiteY1194" fmla="*/ 3232648 h 5987027"/>
              <a:gd name="connsiteX1195" fmla="*/ 4650655 w 6717218"/>
              <a:gd name="connsiteY1195" fmla="*/ 3224052 h 5987027"/>
              <a:gd name="connsiteX1196" fmla="*/ 4923900 w 6717218"/>
              <a:gd name="connsiteY1196" fmla="*/ 3199161 h 5987027"/>
              <a:gd name="connsiteX1197" fmla="*/ 4920995 w 6717218"/>
              <a:gd name="connsiteY1197" fmla="*/ 3203338 h 5987027"/>
              <a:gd name="connsiteX1198" fmla="*/ 4929194 w 6717218"/>
              <a:gd name="connsiteY1198" fmla="*/ 3207680 h 5987027"/>
              <a:gd name="connsiteX1199" fmla="*/ 4928397 w 6717218"/>
              <a:gd name="connsiteY1199" fmla="*/ 3206061 h 5987027"/>
              <a:gd name="connsiteX1200" fmla="*/ 4925418 w 6717218"/>
              <a:gd name="connsiteY1200" fmla="*/ 3200020 h 5987027"/>
              <a:gd name="connsiteX1201" fmla="*/ 4845416 w 6717218"/>
              <a:gd name="connsiteY1201" fmla="*/ 3180563 h 5987027"/>
              <a:gd name="connsiteX1202" fmla="*/ 4846301 w 6717218"/>
              <a:gd name="connsiteY1202" fmla="*/ 3181967 h 5987027"/>
              <a:gd name="connsiteX1203" fmla="*/ 4877576 w 6717218"/>
              <a:gd name="connsiteY1203" fmla="*/ 3204544 h 5987027"/>
              <a:gd name="connsiteX1204" fmla="*/ 4909683 w 6717218"/>
              <a:gd name="connsiteY1204" fmla="*/ 3229155 h 5987027"/>
              <a:gd name="connsiteX1205" fmla="*/ 4911970 w 6717218"/>
              <a:gd name="connsiteY1205" fmla="*/ 3231471 h 5987027"/>
              <a:gd name="connsiteX1206" fmla="*/ 4933370 w 6717218"/>
              <a:gd name="connsiteY1206" fmla="*/ 3243308 h 5987027"/>
              <a:gd name="connsiteX1207" fmla="*/ 4919328 w 6717218"/>
              <a:gd name="connsiteY1207" fmla="*/ 3238934 h 5987027"/>
              <a:gd name="connsiteX1208" fmla="*/ 4930631 w 6717218"/>
              <a:gd name="connsiteY1208" fmla="*/ 3250392 h 5987027"/>
              <a:gd name="connsiteX1209" fmla="*/ 4930546 w 6717218"/>
              <a:gd name="connsiteY1209" fmla="*/ 3251795 h 5987027"/>
              <a:gd name="connsiteX1210" fmla="*/ 4950798 w 6717218"/>
              <a:gd name="connsiteY1210" fmla="*/ 3260101 h 5987027"/>
              <a:gd name="connsiteX1211" fmla="*/ 5070106 w 6717218"/>
              <a:gd name="connsiteY1211" fmla="*/ 3311852 h 5987027"/>
              <a:gd name="connsiteX1212" fmla="*/ 5116291 w 6717218"/>
              <a:gd name="connsiteY1212" fmla="*/ 3331801 h 5987027"/>
              <a:gd name="connsiteX1213" fmla="*/ 5113424 w 6717218"/>
              <a:gd name="connsiteY1213" fmla="*/ 3328640 h 5987027"/>
              <a:gd name="connsiteX1214" fmla="*/ 5111858 w 6717218"/>
              <a:gd name="connsiteY1214" fmla="*/ 3327587 h 5987027"/>
              <a:gd name="connsiteX1215" fmla="*/ 5053134 w 6717218"/>
              <a:gd name="connsiteY1215" fmla="*/ 3278728 h 5987027"/>
              <a:gd name="connsiteX1216" fmla="*/ 4999172 w 6717218"/>
              <a:gd name="connsiteY1216" fmla="*/ 3243388 h 5987027"/>
              <a:gd name="connsiteX1217" fmla="*/ 5047732 w 6717218"/>
              <a:gd name="connsiteY1217" fmla="*/ 3264580 h 5987027"/>
              <a:gd name="connsiteX1218" fmla="*/ 5053009 w 6717218"/>
              <a:gd name="connsiteY1218" fmla="*/ 3269165 h 5987027"/>
              <a:gd name="connsiteX1219" fmla="*/ 5071026 w 6717218"/>
              <a:gd name="connsiteY1219" fmla="*/ 3283651 h 5987027"/>
              <a:gd name="connsiteX1220" fmla="*/ 5051858 w 6717218"/>
              <a:gd name="connsiteY1220" fmla="*/ 3263825 h 5987027"/>
              <a:gd name="connsiteX1221" fmla="*/ 5048390 w 6717218"/>
              <a:gd name="connsiteY1221" fmla="*/ 3263530 h 5987027"/>
              <a:gd name="connsiteX1222" fmla="*/ 5040291 w 6717218"/>
              <a:gd name="connsiteY1222" fmla="*/ 3258038 h 5987027"/>
              <a:gd name="connsiteX1223" fmla="*/ 5042965 w 6717218"/>
              <a:gd name="connsiteY1223" fmla="*/ 3256058 h 5987027"/>
              <a:gd name="connsiteX1224" fmla="*/ 5045315 w 6717218"/>
              <a:gd name="connsiteY1224" fmla="*/ 3257055 h 5987027"/>
              <a:gd name="connsiteX1225" fmla="*/ 5006964 w 6717218"/>
              <a:gd name="connsiteY1225" fmla="*/ 3217388 h 5987027"/>
              <a:gd name="connsiteX1226" fmla="*/ 4999453 w 6717218"/>
              <a:gd name="connsiteY1226" fmla="*/ 3215399 h 5987027"/>
              <a:gd name="connsiteX1227" fmla="*/ 4989125 w 6717218"/>
              <a:gd name="connsiteY1227" fmla="*/ 3211973 h 5987027"/>
              <a:gd name="connsiteX1228" fmla="*/ 4993152 w 6717218"/>
              <a:gd name="connsiteY1228" fmla="*/ 3216879 h 5987027"/>
              <a:gd name="connsiteX1229" fmla="*/ 4996567 w 6717218"/>
              <a:gd name="connsiteY1229" fmla="*/ 3219779 h 5987027"/>
              <a:gd name="connsiteX1230" fmla="*/ 5022093 w 6717218"/>
              <a:gd name="connsiteY1230" fmla="*/ 3242261 h 5987027"/>
              <a:gd name="connsiteX1231" fmla="*/ 5012953 w 6717218"/>
              <a:gd name="connsiteY1231" fmla="*/ 3238178 h 5987027"/>
              <a:gd name="connsiteX1232" fmla="*/ 4945731 w 6717218"/>
              <a:gd name="connsiteY1232" fmla="*/ 3211505 h 5987027"/>
              <a:gd name="connsiteX1233" fmla="*/ 4926455 w 6717218"/>
              <a:gd name="connsiteY1233" fmla="*/ 3200606 h 5987027"/>
              <a:gd name="connsiteX1234" fmla="*/ 4927842 w 6717218"/>
              <a:gd name="connsiteY1234" fmla="*/ 3203052 h 5987027"/>
              <a:gd name="connsiteX1235" fmla="*/ 4930974 w 6717218"/>
              <a:gd name="connsiteY1235" fmla="*/ 3205736 h 5987027"/>
              <a:gd name="connsiteX1236" fmla="*/ 4930319 w 6717218"/>
              <a:gd name="connsiteY1236" fmla="*/ 3208276 h 5987027"/>
              <a:gd name="connsiteX1237" fmla="*/ 4956487 w 6717218"/>
              <a:gd name="connsiteY1237" fmla="*/ 3222131 h 5987027"/>
              <a:gd name="connsiteX1238" fmla="*/ 4918092 w 6717218"/>
              <a:gd name="connsiteY1238" fmla="*/ 3207922 h 5987027"/>
              <a:gd name="connsiteX1239" fmla="*/ 4925603 w 6717218"/>
              <a:gd name="connsiteY1239" fmla="*/ 3211210 h 5987027"/>
              <a:gd name="connsiteX1240" fmla="*/ 4931412 w 6717218"/>
              <a:gd name="connsiteY1240" fmla="*/ 3217054 h 5987027"/>
              <a:gd name="connsiteX1241" fmla="*/ 4938767 w 6717218"/>
              <a:gd name="connsiteY1241" fmla="*/ 3229988 h 5987027"/>
              <a:gd name="connsiteX1242" fmla="*/ 4930322 w 6717218"/>
              <a:gd name="connsiteY1242" fmla="*/ 3228151 h 5987027"/>
              <a:gd name="connsiteX1243" fmla="*/ 4911217 w 6717218"/>
              <a:gd name="connsiteY1243" fmla="*/ 3217146 h 5987027"/>
              <a:gd name="connsiteX1244" fmla="*/ 4909462 w 6717218"/>
              <a:gd name="connsiteY1244" fmla="*/ 3219525 h 5987027"/>
              <a:gd name="connsiteX1245" fmla="*/ 4913833 w 6717218"/>
              <a:gd name="connsiteY1245" fmla="*/ 3224324 h 5987027"/>
              <a:gd name="connsiteX1246" fmla="*/ 4900921 w 6717218"/>
              <a:gd name="connsiteY1246" fmla="*/ 3214319 h 5987027"/>
              <a:gd name="connsiteX1247" fmla="*/ 4873284 w 6717218"/>
              <a:gd name="connsiteY1247" fmla="*/ 3193431 h 5987027"/>
              <a:gd name="connsiteX1248" fmla="*/ 4863799 w 6717218"/>
              <a:gd name="connsiteY1248" fmla="*/ 3187580 h 5987027"/>
              <a:gd name="connsiteX1249" fmla="*/ 4855136 w 6717218"/>
              <a:gd name="connsiteY1249" fmla="*/ 3183035 h 5987027"/>
              <a:gd name="connsiteX1250" fmla="*/ 4849396 w 6717218"/>
              <a:gd name="connsiteY1250" fmla="*/ 3180644 h 5987027"/>
              <a:gd name="connsiteX1251" fmla="*/ 4549880 w 6717218"/>
              <a:gd name="connsiteY1251" fmla="*/ 3178159 h 5987027"/>
              <a:gd name="connsiteX1252" fmla="*/ 4564941 w 6717218"/>
              <a:gd name="connsiteY1252" fmla="*/ 3194122 h 5987027"/>
              <a:gd name="connsiteX1253" fmla="*/ 4565350 w 6717218"/>
              <a:gd name="connsiteY1253" fmla="*/ 3195136 h 5987027"/>
              <a:gd name="connsiteX1254" fmla="*/ 4567245 w 6717218"/>
              <a:gd name="connsiteY1254" fmla="*/ 3196158 h 5987027"/>
              <a:gd name="connsiteX1255" fmla="*/ 4619560 w 6717218"/>
              <a:gd name="connsiteY1255" fmla="*/ 3216998 h 5987027"/>
              <a:gd name="connsiteX1256" fmla="*/ 4560186 w 6717218"/>
              <a:gd name="connsiteY1256" fmla="*/ 3185605 h 5987027"/>
              <a:gd name="connsiteX1257" fmla="*/ 0 w 6717218"/>
              <a:gd name="connsiteY1257" fmla="*/ 3168534 h 5987027"/>
              <a:gd name="connsiteX1258" fmla="*/ 12129 w 6717218"/>
              <a:gd name="connsiteY1258" fmla="*/ 3182002 h 5987027"/>
              <a:gd name="connsiteX1259" fmla="*/ 6181 w 6717218"/>
              <a:gd name="connsiteY1259" fmla="*/ 3182178 h 5987027"/>
              <a:gd name="connsiteX1260" fmla="*/ 0 w 6717218"/>
              <a:gd name="connsiteY1260" fmla="*/ 3179905 h 5987027"/>
              <a:gd name="connsiteX1261" fmla="*/ 5409624 w 6717218"/>
              <a:gd name="connsiteY1261" fmla="*/ 3166623 h 5987027"/>
              <a:gd name="connsiteX1262" fmla="*/ 5410097 w 6717218"/>
              <a:gd name="connsiteY1262" fmla="*/ 3172815 h 5987027"/>
              <a:gd name="connsiteX1263" fmla="*/ 5409624 w 6717218"/>
              <a:gd name="connsiteY1263" fmla="*/ 3166623 h 5987027"/>
              <a:gd name="connsiteX1264" fmla="*/ 5388591 w 6717218"/>
              <a:gd name="connsiteY1264" fmla="*/ 3161715 h 5987027"/>
              <a:gd name="connsiteX1265" fmla="*/ 5395234 w 6717218"/>
              <a:gd name="connsiteY1265" fmla="*/ 3163666 h 5987027"/>
              <a:gd name="connsiteX1266" fmla="*/ 5388591 w 6717218"/>
              <a:gd name="connsiteY1266" fmla="*/ 3161715 h 5987027"/>
              <a:gd name="connsiteX1267" fmla="*/ 5779547 w 6717218"/>
              <a:gd name="connsiteY1267" fmla="*/ 3160290 h 5987027"/>
              <a:gd name="connsiteX1268" fmla="*/ 5772677 w 6717218"/>
              <a:gd name="connsiteY1268" fmla="*/ 3163679 h 5987027"/>
              <a:gd name="connsiteX1269" fmla="*/ 5772677 w 6717218"/>
              <a:gd name="connsiteY1269" fmla="*/ 3163679 h 5987027"/>
              <a:gd name="connsiteX1270" fmla="*/ 5779547 w 6717218"/>
              <a:gd name="connsiteY1270" fmla="*/ 3160290 h 5987027"/>
              <a:gd name="connsiteX1271" fmla="*/ 4935325 w 6717218"/>
              <a:gd name="connsiteY1271" fmla="*/ 3160254 h 5987027"/>
              <a:gd name="connsiteX1272" fmla="*/ 4943507 w 6717218"/>
              <a:gd name="connsiteY1272" fmla="*/ 3169710 h 5987027"/>
              <a:gd name="connsiteX1273" fmla="*/ 4960824 w 6717218"/>
              <a:gd name="connsiteY1273" fmla="*/ 3185033 h 5987027"/>
              <a:gd name="connsiteX1274" fmla="*/ 4977948 w 6717218"/>
              <a:gd name="connsiteY1274" fmla="*/ 3193517 h 5987027"/>
              <a:gd name="connsiteX1275" fmla="*/ 4939914 w 6717218"/>
              <a:gd name="connsiteY1275" fmla="*/ 3162285 h 5987027"/>
              <a:gd name="connsiteX1276" fmla="*/ 4813466 w 6717218"/>
              <a:gd name="connsiteY1276" fmla="*/ 3155039 h 5987027"/>
              <a:gd name="connsiteX1277" fmla="*/ 4816394 w 6717218"/>
              <a:gd name="connsiteY1277" fmla="*/ 3158560 h 5987027"/>
              <a:gd name="connsiteX1278" fmla="*/ 4816936 w 6717218"/>
              <a:gd name="connsiteY1278" fmla="*/ 3158986 h 5987027"/>
              <a:gd name="connsiteX1279" fmla="*/ 4838687 w 6717218"/>
              <a:gd name="connsiteY1279" fmla="*/ 3167805 h 5987027"/>
              <a:gd name="connsiteX1280" fmla="*/ 4833172 w 6717218"/>
              <a:gd name="connsiteY1280" fmla="*/ 3163672 h 5987027"/>
              <a:gd name="connsiteX1281" fmla="*/ 5489463 w 6717218"/>
              <a:gd name="connsiteY1281" fmla="*/ 3138158 h 5987027"/>
              <a:gd name="connsiteX1282" fmla="*/ 5521352 w 6717218"/>
              <a:gd name="connsiteY1282" fmla="*/ 3167183 h 5987027"/>
              <a:gd name="connsiteX1283" fmla="*/ 5489463 w 6717218"/>
              <a:gd name="connsiteY1283" fmla="*/ 3138158 h 5987027"/>
              <a:gd name="connsiteX1284" fmla="*/ 4511267 w 6717218"/>
              <a:gd name="connsiteY1284" fmla="*/ 3134057 h 5987027"/>
              <a:gd name="connsiteX1285" fmla="*/ 4510812 w 6717218"/>
              <a:gd name="connsiteY1285" fmla="*/ 3135256 h 5987027"/>
              <a:gd name="connsiteX1286" fmla="*/ 4517747 w 6717218"/>
              <a:gd name="connsiteY1286" fmla="*/ 3145395 h 5987027"/>
              <a:gd name="connsiteX1287" fmla="*/ 4532563 w 6717218"/>
              <a:gd name="connsiteY1287" fmla="*/ 3155542 h 5987027"/>
              <a:gd name="connsiteX1288" fmla="*/ 4538868 w 6717218"/>
              <a:gd name="connsiteY1288" fmla="*/ 3157838 h 5987027"/>
              <a:gd name="connsiteX1289" fmla="*/ 4525389 w 6717218"/>
              <a:gd name="connsiteY1289" fmla="*/ 3145566 h 5987027"/>
              <a:gd name="connsiteX1290" fmla="*/ 4511267 w 6717218"/>
              <a:gd name="connsiteY1290" fmla="*/ 3134057 h 5987027"/>
              <a:gd name="connsiteX1291" fmla="*/ 6233725 w 6717218"/>
              <a:gd name="connsiteY1291" fmla="*/ 3045143 h 5987027"/>
              <a:gd name="connsiteX1292" fmla="*/ 6235663 w 6717218"/>
              <a:gd name="connsiteY1292" fmla="*/ 3047714 h 5987027"/>
              <a:gd name="connsiteX1293" fmla="*/ 6233400 w 6717218"/>
              <a:gd name="connsiteY1293" fmla="*/ 3045613 h 5987027"/>
              <a:gd name="connsiteX1294" fmla="*/ 5065716 w 6717218"/>
              <a:gd name="connsiteY1294" fmla="*/ 3041108 h 5987027"/>
              <a:gd name="connsiteX1295" fmla="*/ 5067424 w 6717218"/>
              <a:gd name="connsiteY1295" fmla="*/ 3043271 h 5987027"/>
              <a:gd name="connsiteX1296" fmla="*/ 5070700 w 6717218"/>
              <a:gd name="connsiteY1296" fmla="*/ 3045988 h 5987027"/>
              <a:gd name="connsiteX1297" fmla="*/ 5077923 w 6717218"/>
              <a:gd name="connsiteY1297" fmla="*/ 3051814 h 5987027"/>
              <a:gd name="connsiteX1298" fmla="*/ 5069312 w 6717218"/>
              <a:gd name="connsiteY1298" fmla="*/ 3043660 h 5987027"/>
              <a:gd name="connsiteX1299" fmla="*/ 5065716 w 6717218"/>
              <a:gd name="connsiteY1299" fmla="*/ 3041108 h 5987027"/>
              <a:gd name="connsiteX1300" fmla="*/ 5726553 w 6717218"/>
              <a:gd name="connsiteY1300" fmla="*/ 3015546 h 5987027"/>
              <a:gd name="connsiteX1301" fmla="*/ 5734807 w 6717218"/>
              <a:gd name="connsiteY1301" fmla="*/ 3021574 h 5987027"/>
              <a:gd name="connsiteX1302" fmla="*/ 5740102 w 6717218"/>
              <a:gd name="connsiteY1302" fmla="*/ 3028443 h 5987027"/>
              <a:gd name="connsiteX1303" fmla="*/ 5726553 w 6717218"/>
              <a:gd name="connsiteY1303" fmla="*/ 3015546 h 5987027"/>
              <a:gd name="connsiteX1304" fmla="*/ 230204 w 6717218"/>
              <a:gd name="connsiteY1304" fmla="*/ 2991098 h 5987027"/>
              <a:gd name="connsiteX1305" fmla="*/ 251532 w 6717218"/>
              <a:gd name="connsiteY1305" fmla="*/ 2996300 h 5987027"/>
              <a:gd name="connsiteX1306" fmla="*/ 246967 w 6717218"/>
              <a:gd name="connsiteY1306" fmla="*/ 2993520 h 5987027"/>
              <a:gd name="connsiteX1307" fmla="*/ 6153673 w 6717218"/>
              <a:gd name="connsiteY1307" fmla="*/ 2953700 h 5987027"/>
              <a:gd name="connsiteX1308" fmla="*/ 6149272 w 6717218"/>
              <a:gd name="connsiteY1308" fmla="*/ 2955685 h 5987027"/>
              <a:gd name="connsiteX1309" fmla="*/ 6160822 w 6717218"/>
              <a:gd name="connsiteY1309" fmla="*/ 2974029 h 5987027"/>
              <a:gd name="connsiteX1310" fmla="*/ 6153673 w 6717218"/>
              <a:gd name="connsiteY1310" fmla="*/ 2953700 h 5987027"/>
              <a:gd name="connsiteX1311" fmla="*/ 5349976 w 6717218"/>
              <a:gd name="connsiteY1311" fmla="*/ 2952700 h 5987027"/>
              <a:gd name="connsiteX1312" fmla="*/ 5373054 w 6717218"/>
              <a:gd name="connsiteY1312" fmla="*/ 2973602 h 5987027"/>
              <a:gd name="connsiteX1313" fmla="*/ 5366263 w 6717218"/>
              <a:gd name="connsiteY1313" fmla="*/ 2970935 h 5987027"/>
              <a:gd name="connsiteX1314" fmla="*/ 5349976 w 6717218"/>
              <a:gd name="connsiteY1314" fmla="*/ 2952700 h 5987027"/>
              <a:gd name="connsiteX1315" fmla="*/ 6060401 w 6717218"/>
              <a:gd name="connsiteY1315" fmla="*/ 2938258 h 5987027"/>
              <a:gd name="connsiteX1316" fmla="*/ 6061902 w 6717218"/>
              <a:gd name="connsiteY1316" fmla="*/ 2940708 h 5987027"/>
              <a:gd name="connsiteX1317" fmla="*/ 6062128 w 6717218"/>
              <a:gd name="connsiteY1317" fmla="*/ 2941915 h 5987027"/>
              <a:gd name="connsiteX1318" fmla="*/ 6059688 w 6717218"/>
              <a:gd name="connsiteY1318" fmla="*/ 2939671 h 5987027"/>
              <a:gd name="connsiteX1319" fmla="*/ 6139512 w 6717218"/>
              <a:gd name="connsiteY1319" fmla="*/ 2934137 h 5987027"/>
              <a:gd name="connsiteX1320" fmla="*/ 6143070 w 6717218"/>
              <a:gd name="connsiteY1320" fmla="*/ 2943761 h 5987027"/>
              <a:gd name="connsiteX1321" fmla="*/ 6139512 w 6717218"/>
              <a:gd name="connsiteY1321" fmla="*/ 2934137 h 5987027"/>
              <a:gd name="connsiteX1322" fmla="*/ 5823416 w 6717218"/>
              <a:gd name="connsiteY1322" fmla="*/ 2790825 h 5987027"/>
              <a:gd name="connsiteX1323" fmla="*/ 5849743 w 6717218"/>
              <a:gd name="connsiteY1323" fmla="*/ 2799211 h 5987027"/>
              <a:gd name="connsiteX1324" fmla="*/ 5850918 w 6717218"/>
              <a:gd name="connsiteY1324" fmla="*/ 2799821 h 5987027"/>
              <a:gd name="connsiteX1325" fmla="*/ 5849117 w 6717218"/>
              <a:gd name="connsiteY1325" fmla="*/ 2795704 h 5987027"/>
              <a:gd name="connsiteX1326" fmla="*/ 5878501 w 6717218"/>
              <a:gd name="connsiteY1326" fmla="*/ 2814245 h 5987027"/>
              <a:gd name="connsiteX1327" fmla="*/ 5875841 w 6717218"/>
              <a:gd name="connsiteY1327" fmla="*/ 2816832 h 5987027"/>
              <a:gd name="connsiteX1328" fmla="*/ 5881290 w 6717218"/>
              <a:gd name="connsiteY1328" fmla="*/ 2823085 h 5987027"/>
              <a:gd name="connsiteX1329" fmla="*/ 5867551 w 6717218"/>
              <a:gd name="connsiteY1329" fmla="*/ 2835067 h 5987027"/>
              <a:gd name="connsiteX1330" fmla="*/ 5823416 w 6717218"/>
              <a:gd name="connsiteY1330" fmla="*/ 2790825 h 5987027"/>
              <a:gd name="connsiteX1331" fmla="*/ 0 w 6717218"/>
              <a:gd name="connsiteY1331" fmla="*/ 2665447 h 5987027"/>
              <a:gd name="connsiteX1332" fmla="*/ 13068 w 6717218"/>
              <a:gd name="connsiteY1332" fmla="*/ 2674185 h 5987027"/>
              <a:gd name="connsiteX1333" fmla="*/ 63564 w 6717218"/>
              <a:gd name="connsiteY1333" fmla="*/ 2697819 h 5987027"/>
              <a:gd name="connsiteX1334" fmla="*/ 117447 w 6717218"/>
              <a:gd name="connsiteY1334" fmla="*/ 2727236 h 5987027"/>
              <a:gd name="connsiteX1335" fmla="*/ 119887 w 6717218"/>
              <a:gd name="connsiteY1335" fmla="*/ 2728725 h 5987027"/>
              <a:gd name="connsiteX1336" fmla="*/ 121777 w 6717218"/>
              <a:gd name="connsiteY1336" fmla="*/ 2729071 h 5987027"/>
              <a:gd name="connsiteX1337" fmla="*/ 126577 w 6717218"/>
              <a:gd name="connsiteY1337" fmla="*/ 2729929 h 5987027"/>
              <a:gd name="connsiteX1338" fmla="*/ 126878 w 6717218"/>
              <a:gd name="connsiteY1338" fmla="*/ 2730279 h 5987027"/>
              <a:gd name="connsiteX1339" fmla="*/ 133000 w 6717218"/>
              <a:gd name="connsiteY1339" fmla="*/ 2736724 h 5987027"/>
              <a:gd name="connsiteX1340" fmla="*/ 143083 w 6717218"/>
              <a:gd name="connsiteY1340" fmla="*/ 2742874 h 5987027"/>
              <a:gd name="connsiteX1341" fmla="*/ 154826 w 6717218"/>
              <a:gd name="connsiteY1341" fmla="*/ 2758996 h 5987027"/>
              <a:gd name="connsiteX1342" fmla="*/ 127997 w 6717218"/>
              <a:gd name="connsiteY1342" fmla="*/ 2753226 h 5987027"/>
              <a:gd name="connsiteX1343" fmla="*/ 145972 w 6717218"/>
              <a:gd name="connsiteY1343" fmla="*/ 2773658 h 5987027"/>
              <a:gd name="connsiteX1344" fmla="*/ 159200 w 6717218"/>
              <a:gd name="connsiteY1344" fmla="*/ 2774588 h 5987027"/>
              <a:gd name="connsiteX1345" fmla="*/ 178530 w 6717218"/>
              <a:gd name="connsiteY1345" fmla="*/ 2778462 h 5987027"/>
              <a:gd name="connsiteX1346" fmla="*/ 209044 w 6717218"/>
              <a:gd name="connsiteY1346" fmla="*/ 2807273 h 5987027"/>
              <a:gd name="connsiteX1347" fmla="*/ 173381 w 6717218"/>
              <a:gd name="connsiteY1347" fmla="*/ 2800827 h 5987027"/>
              <a:gd name="connsiteX1348" fmla="*/ 173322 w 6717218"/>
              <a:gd name="connsiteY1348" fmla="*/ 2805293 h 5987027"/>
              <a:gd name="connsiteX1349" fmla="*/ 159675 w 6717218"/>
              <a:gd name="connsiteY1349" fmla="*/ 2798534 h 5987027"/>
              <a:gd name="connsiteX1350" fmla="*/ 122523 w 6717218"/>
              <a:gd name="connsiteY1350" fmla="*/ 2792437 h 5987027"/>
              <a:gd name="connsiteX1351" fmla="*/ 99513 w 6717218"/>
              <a:gd name="connsiteY1351" fmla="*/ 2770875 h 5987027"/>
              <a:gd name="connsiteX1352" fmla="*/ 110002 w 6717218"/>
              <a:gd name="connsiteY1352" fmla="*/ 2771417 h 5987027"/>
              <a:gd name="connsiteX1353" fmla="*/ 79361 w 6717218"/>
              <a:gd name="connsiteY1353" fmla="*/ 2754957 h 5987027"/>
              <a:gd name="connsiteX1354" fmla="*/ 15733 w 6717218"/>
              <a:gd name="connsiteY1354" fmla="*/ 2719065 h 5987027"/>
              <a:gd name="connsiteX1355" fmla="*/ 0 w 6717218"/>
              <a:gd name="connsiteY1355" fmla="*/ 2711487 h 5987027"/>
              <a:gd name="connsiteX1356" fmla="*/ 48404 w 6717218"/>
              <a:gd name="connsiteY1356" fmla="*/ 2664778 h 5987027"/>
              <a:gd name="connsiteX1357" fmla="*/ 61379 w 6717218"/>
              <a:gd name="connsiteY1357" fmla="*/ 2665434 h 5987027"/>
              <a:gd name="connsiteX1358" fmla="*/ 74197 w 6717218"/>
              <a:gd name="connsiteY1358" fmla="*/ 2668838 h 5987027"/>
              <a:gd name="connsiteX1359" fmla="*/ 82770 w 6717218"/>
              <a:gd name="connsiteY1359" fmla="*/ 2678836 h 5987027"/>
              <a:gd name="connsiteX1360" fmla="*/ 73561 w 6717218"/>
              <a:gd name="connsiteY1360" fmla="*/ 2676144 h 5987027"/>
              <a:gd name="connsiteX1361" fmla="*/ 48404 w 6717218"/>
              <a:gd name="connsiteY1361" fmla="*/ 2664778 h 5987027"/>
              <a:gd name="connsiteX1362" fmla="*/ 34845 w 6717218"/>
              <a:gd name="connsiteY1362" fmla="*/ 2661381 h 5987027"/>
              <a:gd name="connsiteX1363" fmla="*/ 35126 w 6717218"/>
              <a:gd name="connsiteY1363" fmla="*/ 2661560 h 5987027"/>
              <a:gd name="connsiteX1364" fmla="*/ 35423 w 6717218"/>
              <a:gd name="connsiteY1364" fmla="*/ 2662109 h 5987027"/>
              <a:gd name="connsiteX1365" fmla="*/ 133983 w 6717218"/>
              <a:gd name="connsiteY1365" fmla="*/ 2654753 h 5987027"/>
              <a:gd name="connsiteX1366" fmla="*/ 163454 w 6717218"/>
              <a:gd name="connsiteY1366" fmla="*/ 2672569 h 5987027"/>
              <a:gd name="connsiteX1367" fmla="*/ 221282 w 6717218"/>
              <a:gd name="connsiteY1367" fmla="*/ 2704519 h 5987027"/>
              <a:gd name="connsiteX1368" fmla="*/ 225031 w 6717218"/>
              <a:gd name="connsiteY1368" fmla="*/ 2706707 h 5987027"/>
              <a:gd name="connsiteX1369" fmla="*/ 229434 w 6717218"/>
              <a:gd name="connsiteY1369" fmla="*/ 2702969 h 5987027"/>
              <a:gd name="connsiteX1370" fmla="*/ 234381 w 6717218"/>
              <a:gd name="connsiteY1370" fmla="*/ 2698770 h 5987027"/>
              <a:gd name="connsiteX1371" fmla="*/ 268539 w 6717218"/>
              <a:gd name="connsiteY1371" fmla="*/ 2705855 h 5987027"/>
              <a:gd name="connsiteX1372" fmla="*/ 291706 w 6717218"/>
              <a:gd name="connsiteY1372" fmla="*/ 2714173 h 5987027"/>
              <a:gd name="connsiteX1373" fmla="*/ 299620 w 6717218"/>
              <a:gd name="connsiteY1373" fmla="*/ 2711150 h 5987027"/>
              <a:gd name="connsiteX1374" fmla="*/ 270138 w 6717218"/>
              <a:gd name="connsiteY1374" fmla="*/ 2699082 h 5987027"/>
              <a:gd name="connsiteX1375" fmla="*/ 232984 w 6717218"/>
              <a:gd name="connsiteY1375" fmla="*/ 2691523 h 5987027"/>
              <a:gd name="connsiteX1376" fmla="*/ 249848 w 6717218"/>
              <a:gd name="connsiteY1376" fmla="*/ 2668262 h 5987027"/>
              <a:gd name="connsiteX1377" fmla="*/ 144080 w 6717218"/>
              <a:gd name="connsiteY1377" fmla="*/ 2656976 h 5987027"/>
              <a:gd name="connsiteX1378" fmla="*/ 441837 w 6717218"/>
              <a:gd name="connsiteY1378" fmla="*/ 2591973 h 5987027"/>
              <a:gd name="connsiteX1379" fmla="*/ 441029 w 6717218"/>
              <a:gd name="connsiteY1379" fmla="*/ 2593602 h 5987027"/>
              <a:gd name="connsiteX1380" fmla="*/ 444316 w 6717218"/>
              <a:gd name="connsiteY1380" fmla="*/ 2593295 h 5987027"/>
              <a:gd name="connsiteX1381" fmla="*/ 445581 w 6717218"/>
              <a:gd name="connsiteY1381" fmla="*/ 2592670 h 5987027"/>
              <a:gd name="connsiteX1382" fmla="*/ 283435 w 6717218"/>
              <a:gd name="connsiteY1382" fmla="*/ 2529745 h 5987027"/>
              <a:gd name="connsiteX1383" fmla="*/ 310275 w 6717218"/>
              <a:gd name="connsiteY1383" fmla="*/ 2547051 h 5987027"/>
              <a:gd name="connsiteX1384" fmla="*/ 333657 w 6717218"/>
              <a:gd name="connsiteY1384" fmla="*/ 2572248 h 5987027"/>
              <a:gd name="connsiteX1385" fmla="*/ 314692 w 6717218"/>
              <a:gd name="connsiteY1385" fmla="*/ 2568814 h 5987027"/>
              <a:gd name="connsiteX1386" fmla="*/ 314160 w 6717218"/>
              <a:gd name="connsiteY1386" fmla="*/ 2567790 h 5987027"/>
              <a:gd name="connsiteX1387" fmla="*/ 283435 w 6717218"/>
              <a:gd name="connsiteY1387" fmla="*/ 2529745 h 5987027"/>
              <a:gd name="connsiteX1388" fmla="*/ 324350 w 6717218"/>
              <a:gd name="connsiteY1388" fmla="*/ 2499539 h 5987027"/>
              <a:gd name="connsiteX1389" fmla="*/ 337514 w 6717218"/>
              <a:gd name="connsiteY1389" fmla="*/ 2509659 h 5987027"/>
              <a:gd name="connsiteX1390" fmla="*/ 335738 w 6717218"/>
              <a:gd name="connsiteY1390" fmla="*/ 2505012 h 5987027"/>
              <a:gd name="connsiteX1391" fmla="*/ 172891 w 6717218"/>
              <a:gd name="connsiteY1391" fmla="*/ 2492434 h 5987027"/>
              <a:gd name="connsiteX1392" fmla="*/ 164445 w 6717218"/>
              <a:gd name="connsiteY1392" fmla="*/ 2497609 h 5987027"/>
              <a:gd name="connsiteX1393" fmla="*/ 201732 w 6717218"/>
              <a:gd name="connsiteY1393" fmla="*/ 2511843 h 5987027"/>
              <a:gd name="connsiteX1394" fmla="*/ 202792 w 6717218"/>
              <a:gd name="connsiteY1394" fmla="*/ 2503617 h 5987027"/>
              <a:gd name="connsiteX1395" fmla="*/ 172891 w 6717218"/>
              <a:gd name="connsiteY1395" fmla="*/ 2492434 h 5987027"/>
              <a:gd name="connsiteX1396" fmla="*/ 126998 w 6717218"/>
              <a:gd name="connsiteY1396" fmla="*/ 2483134 h 5987027"/>
              <a:gd name="connsiteX1397" fmla="*/ 124973 w 6717218"/>
              <a:gd name="connsiteY1397" fmla="*/ 2492137 h 5987027"/>
              <a:gd name="connsiteX1398" fmla="*/ 126998 w 6717218"/>
              <a:gd name="connsiteY1398" fmla="*/ 2483134 h 5987027"/>
              <a:gd name="connsiteX1399" fmla="*/ 293678 w 6717218"/>
              <a:gd name="connsiteY1399" fmla="*/ 2457209 h 5987027"/>
              <a:gd name="connsiteX1400" fmla="*/ 312703 w 6717218"/>
              <a:gd name="connsiteY1400" fmla="*/ 2483897 h 5987027"/>
              <a:gd name="connsiteX1401" fmla="*/ 331015 w 6717218"/>
              <a:gd name="connsiteY1401" fmla="*/ 2497651 h 5987027"/>
              <a:gd name="connsiteX1402" fmla="*/ 323171 w 6717218"/>
              <a:gd name="connsiteY1402" fmla="*/ 2486889 h 5987027"/>
              <a:gd name="connsiteX1403" fmla="*/ 309933 w 6717218"/>
              <a:gd name="connsiteY1403" fmla="*/ 2468890 h 5987027"/>
              <a:gd name="connsiteX1404" fmla="*/ 1 w 6717218"/>
              <a:gd name="connsiteY1404" fmla="*/ 2436931 h 5987027"/>
              <a:gd name="connsiteX1405" fmla="*/ 18850 w 6717218"/>
              <a:gd name="connsiteY1405" fmla="*/ 2460379 h 5987027"/>
              <a:gd name="connsiteX1406" fmla="*/ 31675 w 6717218"/>
              <a:gd name="connsiteY1406" fmla="*/ 2472749 h 5987027"/>
              <a:gd name="connsiteX1407" fmla="*/ 24815 w 6717218"/>
              <a:gd name="connsiteY1407" fmla="*/ 2471282 h 5987027"/>
              <a:gd name="connsiteX1408" fmla="*/ 47144 w 6717218"/>
              <a:gd name="connsiteY1408" fmla="*/ 2486421 h 5987027"/>
              <a:gd name="connsiteX1409" fmla="*/ 91476 w 6717218"/>
              <a:gd name="connsiteY1409" fmla="*/ 2522465 h 5987027"/>
              <a:gd name="connsiteX1410" fmla="*/ 88327 w 6717218"/>
              <a:gd name="connsiteY1410" fmla="*/ 2520994 h 5987027"/>
              <a:gd name="connsiteX1411" fmla="*/ 98983 w 6717218"/>
              <a:gd name="connsiteY1411" fmla="*/ 2529756 h 5987027"/>
              <a:gd name="connsiteX1412" fmla="*/ 48238 w 6717218"/>
              <a:gd name="connsiteY1412" fmla="*/ 2520567 h 5987027"/>
              <a:gd name="connsiteX1413" fmla="*/ 49967 w 6717218"/>
              <a:gd name="connsiteY1413" fmla="*/ 2518140 h 5987027"/>
              <a:gd name="connsiteX1414" fmla="*/ 49928 w 6717218"/>
              <a:gd name="connsiteY1414" fmla="*/ 2511967 h 5987027"/>
              <a:gd name="connsiteX1415" fmla="*/ 38277 w 6717218"/>
              <a:gd name="connsiteY1415" fmla="*/ 2495666 h 5987027"/>
              <a:gd name="connsiteX1416" fmla="*/ 0 w 6717218"/>
              <a:gd name="connsiteY1416" fmla="*/ 2474745 h 5987027"/>
              <a:gd name="connsiteX1417" fmla="*/ 0 w 6717218"/>
              <a:gd name="connsiteY1417" fmla="*/ 2454457 h 5987027"/>
              <a:gd name="connsiteX1418" fmla="*/ 1 w 6717218"/>
              <a:gd name="connsiteY1418" fmla="*/ 2454457 h 5987027"/>
              <a:gd name="connsiteX1419" fmla="*/ 0 w 6717218"/>
              <a:gd name="connsiteY1419" fmla="*/ 2406935 h 5987027"/>
              <a:gd name="connsiteX1420" fmla="*/ 10790 w 6717218"/>
              <a:gd name="connsiteY1420" fmla="*/ 2413195 h 5987027"/>
              <a:gd name="connsiteX1421" fmla="*/ 24682 w 6717218"/>
              <a:gd name="connsiteY1421" fmla="*/ 2424464 h 5987027"/>
              <a:gd name="connsiteX1422" fmla="*/ 0 w 6717218"/>
              <a:gd name="connsiteY1422" fmla="*/ 2421212 h 5987027"/>
              <a:gd name="connsiteX1423" fmla="*/ 72913 w 6717218"/>
              <a:gd name="connsiteY1423" fmla="*/ 2397948 h 5987027"/>
              <a:gd name="connsiteX1424" fmla="*/ 103516 w 6717218"/>
              <a:gd name="connsiteY1424" fmla="*/ 2427256 h 5987027"/>
              <a:gd name="connsiteX1425" fmla="*/ 147784 w 6717218"/>
              <a:gd name="connsiteY1425" fmla="*/ 2466039 h 5987027"/>
              <a:gd name="connsiteX1426" fmla="*/ 140070 w 6717218"/>
              <a:gd name="connsiteY1426" fmla="*/ 2448908 h 5987027"/>
              <a:gd name="connsiteX1427" fmla="*/ 128037 w 6717218"/>
              <a:gd name="connsiteY1427" fmla="*/ 2426639 h 5987027"/>
              <a:gd name="connsiteX1428" fmla="*/ 126944 w 6717218"/>
              <a:gd name="connsiteY1428" fmla="*/ 2426268 h 5987027"/>
              <a:gd name="connsiteX1429" fmla="*/ 75159 w 6717218"/>
              <a:gd name="connsiteY1429" fmla="*/ 2399251 h 5987027"/>
              <a:gd name="connsiteX1430" fmla="*/ 512693 w 6717218"/>
              <a:gd name="connsiteY1430" fmla="*/ 2384758 h 5987027"/>
              <a:gd name="connsiteX1431" fmla="*/ 530268 w 6717218"/>
              <a:gd name="connsiteY1431" fmla="*/ 2398024 h 5987027"/>
              <a:gd name="connsiteX1432" fmla="*/ 530137 w 6717218"/>
              <a:gd name="connsiteY1432" fmla="*/ 2400538 h 5987027"/>
              <a:gd name="connsiteX1433" fmla="*/ 544468 w 6717218"/>
              <a:gd name="connsiteY1433" fmla="*/ 2402838 h 5987027"/>
              <a:gd name="connsiteX1434" fmla="*/ 546597 w 6717218"/>
              <a:gd name="connsiteY1434" fmla="*/ 2400601 h 5987027"/>
              <a:gd name="connsiteX1435" fmla="*/ 553301 w 6717218"/>
              <a:gd name="connsiteY1435" fmla="*/ 2392566 h 5987027"/>
              <a:gd name="connsiteX1436" fmla="*/ 351289 w 6717218"/>
              <a:gd name="connsiteY1436" fmla="*/ 2343255 h 5987027"/>
              <a:gd name="connsiteX1437" fmla="*/ 354283 w 6717218"/>
              <a:gd name="connsiteY1437" fmla="*/ 2344445 h 5987027"/>
              <a:gd name="connsiteX1438" fmla="*/ 367314 w 6717218"/>
              <a:gd name="connsiteY1438" fmla="*/ 2357238 h 5987027"/>
              <a:gd name="connsiteX1439" fmla="*/ 359225 w 6717218"/>
              <a:gd name="connsiteY1439" fmla="*/ 2355734 h 5987027"/>
              <a:gd name="connsiteX1440" fmla="*/ 356180 w 6717218"/>
              <a:gd name="connsiteY1440" fmla="*/ 2351328 h 5987027"/>
              <a:gd name="connsiteX1441" fmla="*/ 351289 w 6717218"/>
              <a:gd name="connsiteY1441" fmla="*/ 2343255 h 5987027"/>
              <a:gd name="connsiteX1442" fmla="*/ 480511 w 6717218"/>
              <a:gd name="connsiteY1442" fmla="*/ 2329898 h 5987027"/>
              <a:gd name="connsiteX1443" fmla="*/ 480459 w 6717218"/>
              <a:gd name="connsiteY1443" fmla="*/ 2330059 h 5987027"/>
              <a:gd name="connsiteX1444" fmla="*/ 480574 w 6717218"/>
              <a:gd name="connsiteY1444" fmla="*/ 2330090 h 5987027"/>
              <a:gd name="connsiteX1445" fmla="*/ 263649 w 6717218"/>
              <a:gd name="connsiteY1445" fmla="*/ 2309165 h 5987027"/>
              <a:gd name="connsiteX1446" fmla="*/ 290665 w 6717218"/>
              <a:gd name="connsiteY1446" fmla="*/ 2327463 h 5987027"/>
              <a:gd name="connsiteX1447" fmla="*/ 310932 w 6717218"/>
              <a:gd name="connsiteY1447" fmla="*/ 2346755 h 5987027"/>
              <a:gd name="connsiteX1448" fmla="*/ 284005 w 6717218"/>
              <a:gd name="connsiteY1448" fmla="*/ 2341750 h 5987027"/>
              <a:gd name="connsiteX1449" fmla="*/ 278038 w 6717218"/>
              <a:gd name="connsiteY1449" fmla="*/ 2334628 h 5987027"/>
              <a:gd name="connsiteX1450" fmla="*/ 269405 w 6717218"/>
              <a:gd name="connsiteY1450" fmla="*/ 2324712 h 5987027"/>
              <a:gd name="connsiteX1451" fmla="*/ 263649 w 6717218"/>
              <a:gd name="connsiteY1451" fmla="*/ 2309165 h 5987027"/>
              <a:gd name="connsiteX1452" fmla="*/ 5471807 w 6717218"/>
              <a:gd name="connsiteY1452" fmla="*/ 2248033 h 5987027"/>
              <a:gd name="connsiteX1453" fmla="*/ 5470905 w 6717218"/>
              <a:gd name="connsiteY1453" fmla="*/ 2254493 h 5987027"/>
              <a:gd name="connsiteX1454" fmla="*/ 5474953 w 6717218"/>
              <a:gd name="connsiteY1454" fmla="*/ 2264511 h 5987027"/>
              <a:gd name="connsiteX1455" fmla="*/ 5494215 w 6717218"/>
              <a:gd name="connsiteY1455" fmla="*/ 2283185 h 5987027"/>
              <a:gd name="connsiteX1456" fmla="*/ 5485345 w 6717218"/>
              <a:gd name="connsiteY1456" fmla="*/ 2266151 h 5987027"/>
              <a:gd name="connsiteX1457" fmla="*/ 5470905 w 6717218"/>
              <a:gd name="connsiteY1457" fmla="*/ 2254493 h 5987027"/>
              <a:gd name="connsiteX1458" fmla="*/ 5471807 w 6717218"/>
              <a:gd name="connsiteY1458" fmla="*/ 2248033 h 5987027"/>
              <a:gd name="connsiteX1459" fmla="*/ 138511 w 6717218"/>
              <a:gd name="connsiteY1459" fmla="*/ 2243860 h 5987027"/>
              <a:gd name="connsiteX1460" fmla="*/ 144598 w 6717218"/>
              <a:gd name="connsiteY1460" fmla="*/ 2244046 h 5987027"/>
              <a:gd name="connsiteX1461" fmla="*/ 150369 w 6717218"/>
              <a:gd name="connsiteY1461" fmla="*/ 2253048 h 5987027"/>
              <a:gd name="connsiteX1462" fmla="*/ 199966 w 6717218"/>
              <a:gd name="connsiteY1462" fmla="*/ 2325356 h 5987027"/>
              <a:gd name="connsiteX1463" fmla="*/ 193798 w 6717218"/>
              <a:gd name="connsiteY1463" fmla="*/ 2324146 h 5987027"/>
              <a:gd name="connsiteX1464" fmla="*/ 5457542 w 6717218"/>
              <a:gd name="connsiteY1464" fmla="*/ 2229586 h 5987027"/>
              <a:gd name="connsiteX1465" fmla="*/ 5456765 w 6717218"/>
              <a:gd name="connsiteY1465" fmla="*/ 2235747 h 5987027"/>
              <a:gd name="connsiteX1466" fmla="*/ 5457542 w 6717218"/>
              <a:gd name="connsiteY1466" fmla="*/ 2229586 h 5987027"/>
              <a:gd name="connsiteX1467" fmla="*/ 5437917 w 6717218"/>
              <a:gd name="connsiteY1467" fmla="*/ 2220564 h 5987027"/>
              <a:gd name="connsiteX1468" fmla="*/ 5444036 w 6717218"/>
              <a:gd name="connsiteY1468" fmla="*/ 2223807 h 5987027"/>
              <a:gd name="connsiteX1469" fmla="*/ 5437917 w 6717218"/>
              <a:gd name="connsiteY1469" fmla="*/ 2220564 h 5987027"/>
              <a:gd name="connsiteX1470" fmla="*/ 516415 w 6717218"/>
              <a:gd name="connsiteY1470" fmla="*/ 2181091 h 5987027"/>
              <a:gd name="connsiteX1471" fmla="*/ 543867 w 6717218"/>
              <a:gd name="connsiteY1471" fmla="*/ 2192002 h 5987027"/>
              <a:gd name="connsiteX1472" fmla="*/ 510945 w 6717218"/>
              <a:gd name="connsiteY1472" fmla="*/ 2193015 h 5987027"/>
              <a:gd name="connsiteX1473" fmla="*/ 506703 w 6717218"/>
              <a:gd name="connsiteY1473" fmla="*/ 2186575 h 5987027"/>
              <a:gd name="connsiteX1474" fmla="*/ 503360 w 6717218"/>
              <a:gd name="connsiteY1474" fmla="*/ 2181313 h 5987027"/>
              <a:gd name="connsiteX1475" fmla="*/ 240824 w 6717218"/>
              <a:gd name="connsiteY1475" fmla="*/ 2137867 h 5987027"/>
              <a:gd name="connsiteX1476" fmla="*/ 240943 w 6717218"/>
              <a:gd name="connsiteY1476" fmla="*/ 2138030 h 5987027"/>
              <a:gd name="connsiteX1477" fmla="*/ 240825 w 6717218"/>
              <a:gd name="connsiteY1477" fmla="*/ 2138035 h 5987027"/>
              <a:gd name="connsiteX1478" fmla="*/ 240812 w 6717218"/>
              <a:gd name="connsiteY1478" fmla="*/ 2129610 h 5987027"/>
              <a:gd name="connsiteX1479" fmla="*/ 254763 w 6717218"/>
              <a:gd name="connsiteY1479" fmla="*/ 2132612 h 5987027"/>
              <a:gd name="connsiteX1480" fmla="*/ 250964 w 6717218"/>
              <a:gd name="connsiteY1480" fmla="*/ 2134680 h 5987027"/>
              <a:gd name="connsiteX1481" fmla="*/ 247098 w 6717218"/>
              <a:gd name="connsiteY1481" fmla="*/ 2131941 h 5987027"/>
              <a:gd name="connsiteX1482" fmla="*/ 240813 w 6717218"/>
              <a:gd name="connsiteY1482" fmla="*/ 2130206 h 5987027"/>
              <a:gd name="connsiteX1483" fmla="*/ 5930060 w 6717218"/>
              <a:gd name="connsiteY1483" fmla="*/ 2087317 h 5987027"/>
              <a:gd name="connsiteX1484" fmla="*/ 5911794 w 6717218"/>
              <a:gd name="connsiteY1484" fmla="*/ 2092663 h 5987027"/>
              <a:gd name="connsiteX1485" fmla="*/ 5905837 w 6717218"/>
              <a:gd name="connsiteY1485" fmla="*/ 2092829 h 5987027"/>
              <a:gd name="connsiteX1486" fmla="*/ 5901076 w 6717218"/>
              <a:gd name="connsiteY1486" fmla="*/ 2092963 h 5987027"/>
              <a:gd name="connsiteX1487" fmla="*/ 5911794 w 6717218"/>
              <a:gd name="connsiteY1487" fmla="*/ 2092663 h 5987027"/>
              <a:gd name="connsiteX1488" fmla="*/ 5930060 w 6717218"/>
              <a:gd name="connsiteY1488" fmla="*/ 2087317 h 5987027"/>
              <a:gd name="connsiteX1489" fmla="*/ 325130 w 6717218"/>
              <a:gd name="connsiteY1489" fmla="*/ 2029417 h 5987027"/>
              <a:gd name="connsiteX1490" fmla="*/ 336462 w 6717218"/>
              <a:gd name="connsiteY1490" fmla="*/ 2056131 h 5987027"/>
              <a:gd name="connsiteX1491" fmla="*/ 330083 w 6717218"/>
              <a:gd name="connsiteY1491" fmla="*/ 2043098 h 5987027"/>
              <a:gd name="connsiteX1492" fmla="*/ 325130 w 6717218"/>
              <a:gd name="connsiteY1492" fmla="*/ 2029417 h 5987027"/>
              <a:gd name="connsiteX1493" fmla="*/ 5441951 w 6717218"/>
              <a:gd name="connsiteY1493" fmla="*/ 2008051 h 5987027"/>
              <a:gd name="connsiteX1494" fmla="*/ 5460376 w 6717218"/>
              <a:gd name="connsiteY1494" fmla="*/ 2033153 h 5987027"/>
              <a:gd name="connsiteX1495" fmla="*/ 5454257 w 6717218"/>
              <a:gd name="connsiteY1495" fmla="*/ 2029180 h 5987027"/>
              <a:gd name="connsiteX1496" fmla="*/ 5441951 w 6717218"/>
              <a:gd name="connsiteY1496" fmla="*/ 2008051 h 5987027"/>
              <a:gd name="connsiteX1497" fmla="*/ 134508 w 6717218"/>
              <a:gd name="connsiteY1497" fmla="*/ 1998549 h 5987027"/>
              <a:gd name="connsiteX1498" fmla="*/ 138427 w 6717218"/>
              <a:gd name="connsiteY1498" fmla="*/ 2010923 h 5987027"/>
              <a:gd name="connsiteX1499" fmla="*/ 144126 w 6717218"/>
              <a:gd name="connsiteY1499" fmla="*/ 2011537 h 5987027"/>
              <a:gd name="connsiteX1500" fmla="*/ 143624 w 6717218"/>
              <a:gd name="connsiteY1500" fmla="*/ 2006511 h 5987027"/>
              <a:gd name="connsiteX1501" fmla="*/ 134508 w 6717218"/>
              <a:gd name="connsiteY1501" fmla="*/ 1998549 h 5987027"/>
              <a:gd name="connsiteX1502" fmla="*/ 5138721 w 6717218"/>
              <a:gd name="connsiteY1502" fmla="*/ 1997930 h 5987027"/>
              <a:gd name="connsiteX1503" fmla="*/ 5138293 w 6717218"/>
              <a:gd name="connsiteY1503" fmla="*/ 1998799 h 5987027"/>
              <a:gd name="connsiteX1504" fmla="*/ 5171783 w 6717218"/>
              <a:gd name="connsiteY1504" fmla="*/ 2045803 h 5987027"/>
              <a:gd name="connsiteX1505" fmla="*/ 5161742 w 6717218"/>
              <a:gd name="connsiteY1505" fmla="*/ 2048169 h 5987027"/>
              <a:gd name="connsiteX1506" fmla="*/ 5155420 w 6717218"/>
              <a:gd name="connsiteY1506" fmla="*/ 2047877 h 5987027"/>
              <a:gd name="connsiteX1507" fmla="*/ 5137576 w 6717218"/>
              <a:gd name="connsiteY1507" fmla="*/ 2024729 h 5987027"/>
              <a:gd name="connsiteX1508" fmla="*/ 5138802 w 6717218"/>
              <a:gd name="connsiteY1508" fmla="*/ 2029998 h 5987027"/>
              <a:gd name="connsiteX1509" fmla="*/ 5149649 w 6717218"/>
              <a:gd name="connsiteY1509" fmla="*/ 2043508 h 5987027"/>
              <a:gd name="connsiteX1510" fmla="*/ 5161329 w 6717218"/>
              <a:gd name="connsiteY1510" fmla="*/ 2057649 h 5987027"/>
              <a:gd name="connsiteX1511" fmla="*/ 5170305 w 6717218"/>
              <a:gd name="connsiteY1511" fmla="*/ 2064210 h 5987027"/>
              <a:gd name="connsiteX1512" fmla="*/ 5206212 w 6717218"/>
              <a:gd name="connsiteY1512" fmla="*/ 2075673 h 5987027"/>
              <a:gd name="connsiteX1513" fmla="*/ 5179605 w 6717218"/>
              <a:gd name="connsiteY1513" fmla="*/ 2044483 h 5987027"/>
              <a:gd name="connsiteX1514" fmla="*/ 5138721 w 6717218"/>
              <a:gd name="connsiteY1514" fmla="*/ 1997930 h 5987027"/>
              <a:gd name="connsiteX1515" fmla="*/ 5611655 w 6717218"/>
              <a:gd name="connsiteY1515" fmla="*/ 1955039 h 5987027"/>
              <a:gd name="connsiteX1516" fmla="*/ 5618874 w 6717218"/>
              <a:gd name="connsiteY1516" fmla="*/ 1959117 h 5987027"/>
              <a:gd name="connsiteX1517" fmla="*/ 5635535 w 6717218"/>
              <a:gd name="connsiteY1517" fmla="*/ 1967005 h 5987027"/>
              <a:gd name="connsiteX1518" fmla="*/ 5659815 w 6717218"/>
              <a:gd name="connsiteY1518" fmla="*/ 1996607 h 5987027"/>
              <a:gd name="connsiteX1519" fmla="*/ 5683927 w 6717218"/>
              <a:gd name="connsiteY1519" fmla="*/ 2028642 h 5987027"/>
              <a:gd name="connsiteX1520" fmla="*/ 5673744 w 6717218"/>
              <a:gd name="connsiteY1520" fmla="*/ 2023111 h 5987027"/>
              <a:gd name="connsiteX1521" fmla="*/ 5665496 w 6717218"/>
              <a:gd name="connsiteY1521" fmla="*/ 2017842 h 5987027"/>
              <a:gd name="connsiteX1522" fmla="*/ 5157776 w 6717218"/>
              <a:gd name="connsiteY1522" fmla="*/ 1939713 h 5987027"/>
              <a:gd name="connsiteX1523" fmla="*/ 5179508 w 6717218"/>
              <a:gd name="connsiteY1523" fmla="*/ 1964480 h 5987027"/>
              <a:gd name="connsiteX1524" fmla="*/ 5216707 w 6717218"/>
              <a:gd name="connsiteY1524" fmla="*/ 2001181 h 5987027"/>
              <a:gd name="connsiteX1525" fmla="*/ 5290069 w 6717218"/>
              <a:gd name="connsiteY1525" fmla="*/ 2088536 h 5987027"/>
              <a:gd name="connsiteX1526" fmla="*/ 5291413 w 6717218"/>
              <a:gd name="connsiteY1526" fmla="*/ 2105694 h 5987027"/>
              <a:gd name="connsiteX1527" fmla="*/ 5301862 w 6717218"/>
              <a:gd name="connsiteY1527" fmla="*/ 2118403 h 5987027"/>
              <a:gd name="connsiteX1528" fmla="*/ 5355853 w 6717218"/>
              <a:gd name="connsiteY1528" fmla="*/ 2154559 h 5987027"/>
              <a:gd name="connsiteX1529" fmla="*/ 5402304 w 6717218"/>
              <a:gd name="connsiteY1529" fmla="*/ 2195859 h 5987027"/>
              <a:gd name="connsiteX1530" fmla="*/ 5399670 w 6717218"/>
              <a:gd name="connsiteY1530" fmla="*/ 2192610 h 5987027"/>
              <a:gd name="connsiteX1531" fmla="*/ 5211007 w 6717218"/>
              <a:gd name="connsiteY1531" fmla="*/ 1982581 h 5987027"/>
              <a:gd name="connsiteX1532" fmla="*/ 5195669 w 6717218"/>
              <a:gd name="connsiteY1532" fmla="*/ 1964849 h 5987027"/>
              <a:gd name="connsiteX1533" fmla="*/ 5192738 w 6717218"/>
              <a:gd name="connsiteY1533" fmla="*/ 1961298 h 5987027"/>
              <a:gd name="connsiteX1534" fmla="*/ 5190658 w 6717218"/>
              <a:gd name="connsiteY1534" fmla="*/ 1959950 h 5987027"/>
              <a:gd name="connsiteX1535" fmla="*/ 5158939 w 6717218"/>
              <a:gd name="connsiteY1535" fmla="*/ 1940372 h 5987027"/>
              <a:gd name="connsiteX1536" fmla="*/ 249704 w 6717218"/>
              <a:gd name="connsiteY1536" fmla="*/ 1937369 h 5987027"/>
              <a:gd name="connsiteX1537" fmla="*/ 261398 w 6717218"/>
              <a:gd name="connsiteY1537" fmla="*/ 1941374 h 5987027"/>
              <a:gd name="connsiteX1538" fmla="*/ 269342 w 6717218"/>
              <a:gd name="connsiteY1538" fmla="*/ 1954183 h 5987027"/>
              <a:gd name="connsiteX1539" fmla="*/ 277172 w 6717218"/>
              <a:gd name="connsiteY1539" fmla="*/ 1968557 h 5987027"/>
              <a:gd name="connsiteX1540" fmla="*/ 254394 w 6717218"/>
              <a:gd name="connsiteY1540" fmla="*/ 1944162 h 5987027"/>
              <a:gd name="connsiteX1541" fmla="*/ 5275749 w 6717218"/>
              <a:gd name="connsiteY1541" fmla="*/ 1914765 h 5987027"/>
              <a:gd name="connsiteX1542" fmla="*/ 5281868 w 6717218"/>
              <a:gd name="connsiteY1542" fmla="*/ 1918008 h 5987027"/>
              <a:gd name="connsiteX1543" fmla="*/ 5275749 w 6717218"/>
              <a:gd name="connsiteY1543" fmla="*/ 1914765 h 5987027"/>
              <a:gd name="connsiteX1544" fmla="*/ 6373438 w 6717218"/>
              <a:gd name="connsiteY1544" fmla="*/ 1910723 h 5987027"/>
              <a:gd name="connsiteX1545" fmla="*/ 6390113 w 6717218"/>
              <a:gd name="connsiteY1545" fmla="*/ 1929645 h 5987027"/>
              <a:gd name="connsiteX1546" fmla="*/ 6391711 w 6717218"/>
              <a:gd name="connsiteY1546" fmla="*/ 1931382 h 5987027"/>
              <a:gd name="connsiteX1547" fmla="*/ 6389276 w 6717218"/>
              <a:gd name="connsiteY1547" fmla="*/ 1931269 h 5987027"/>
              <a:gd name="connsiteX1548" fmla="*/ 5873970 w 6717218"/>
              <a:gd name="connsiteY1548" fmla="*/ 1905401 h 5987027"/>
              <a:gd name="connsiteX1549" fmla="*/ 5875321 w 6717218"/>
              <a:gd name="connsiteY1549" fmla="*/ 1912399 h 5987027"/>
              <a:gd name="connsiteX1550" fmla="*/ 5873970 w 6717218"/>
              <a:gd name="connsiteY1550" fmla="*/ 1905401 h 5987027"/>
              <a:gd name="connsiteX1551" fmla="*/ 5134096 w 6717218"/>
              <a:gd name="connsiteY1551" fmla="*/ 1903732 h 5987027"/>
              <a:gd name="connsiteX1552" fmla="*/ 5135101 w 6717218"/>
              <a:gd name="connsiteY1552" fmla="*/ 1911654 h 5987027"/>
              <a:gd name="connsiteX1553" fmla="*/ 5142902 w 6717218"/>
              <a:gd name="connsiteY1553" fmla="*/ 1916534 h 5987027"/>
              <a:gd name="connsiteX1554" fmla="*/ 5163508 w 6717218"/>
              <a:gd name="connsiteY1554" fmla="*/ 1927237 h 5987027"/>
              <a:gd name="connsiteX1555" fmla="*/ 5150471 w 6717218"/>
              <a:gd name="connsiteY1555" fmla="*/ 1913250 h 5987027"/>
              <a:gd name="connsiteX1556" fmla="*/ 5134096 w 6717218"/>
              <a:gd name="connsiteY1556" fmla="*/ 1903732 h 5987027"/>
              <a:gd name="connsiteX1557" fmla="*/ 371294 w 6717218"/>
              <a:gd name="connsiteY1557" fmla="*/ 1902829 h 5987027"/>
              <a:gd name="connsiteX1558" fmla="*/ 377674 w 6717218"/>
              <a:gd name="connsiteY1558" fmla="*/ 1915862 h 5987027"/>
              <a:gd name="connsiteX1559" fmla="*/ 381427 w 6717218"/>
              <a:gd name="connsiteY1559" fmla="*/ 1918656 h 5987027"/>
              <a:gd name="connsiteX1560" fmla="*/ 379512 w 6717218"/>
              <a:gd name="connsiteY1560" fmla="*/ 1914457 h 5987027"/>
              <a:gd name="connsiteX1561" fmla="*/ 371294 w 6717218"/>
              <a:gd name="connsiteY1561" fmla="*/ 1902829 h 5987027"/>
              <a:gd name="connsiteX1562" fmla="*/ 5854596 w 6717218"/>
              <a:gd name="connsiteY1562" fmla="*/ 1893303 h 5987027"/>
              <a:gd name="connsiteX1563" fmla="*/ 5873970 w 6717218"/>
              <a:gd name="connsiteY1563" fmla="*/ 1905401 h 5987027"/>
              <a:gd name="connsiteX1564" fmla="*/ 5857836 w 6717218"/>
              <a:gd name="connsiteY1564" fmla="*/ 1896673 h 5987027"/>
              <a:gd name="connsiteX1565" fmla="*/ 5589436 w 6717218"/>
              <a:gd name="connsiteY1565" fmla="*/ 1844038 h 5987027"/>
              <a:gd name="connsiteX1566" fmla="*/ 5599074 w 6717218"/>
              <a:gd name="connsiteY1566" fmla="*/ 1849752 h 5987027"/>
              <a:gd name="connsiteX1567" fmla="*/ 5591351 w 6717218"/>
              <a:gd name="connsiteY1567" fmla="*/ 1847898 h 5987027"/>
              <a:gd name="connsiteX1568" fmla="*/ 5589436 w 6717218"/>
              <a:gd name="connsiteY1568" fmla="*/ 1844038 h 5987027"/>
              <a:gd name="connsiteX1569" fmla="*/ 5579799 w 6717218"/>
              <a:gd name="connsiteY1569" fmla="*/ 1838323 h 5987027"/>
              <a:gd name="connsiteX1570" fmla="*/ 5589436 w 6717218"/>
              <a:gd name="connsiteY1570" fmla="*/ 1844038 h 5987027"/>
              <a:gd name="connsiteX1571" fmla="*/ 5581712 w 6717218"/>
              <a:gd name="connsiteY1571" fmla="*/ 1842185 h 5987027"/>
              <a:gd name="connsiteX1572" fmla="*/ 5579799 w 6717218"/>
              <a:gd name="connsiteY1572" fmla="*/ 1838323 h 5987027"/>
              <a:gd name="connsiteX1573" fmla="*/ 5555346 w 6717218"/>
              <a:gd name="connsiteY1573" fmla="*/ 1821288 h 5987027"/>
              <a:gd name="connsiteX1574" fmla="*/ 5579799 w 6717218"/>
              <a:gd name="connsiteY1574" fmla="*/ 1838323 h 5987027"/>
              <a:gd name="connsiteX1575" fmla="*/ 5564626 w 6717218"/>
              <a:gd name="connsiteY1575" fmla="*/ 1831054 h 5987027"/>
              <a:gd name="connsiteX1576" fmla="*/ 5555346 w 6717218"/>
              <a:gd name="connsiteY1576" fmla="*/ 1821288 h 5987027"/>
              <a:gd name="connsiteX1577" fmla="*/ 5617713 w 6717218"/>
              <a:gd name="connsiteY1577" fmla="*/ 1815043 h 5987027"/>
              <a:gd name="connsiteX1578" fmla="*/ 5615118 w 6717218"/>
              <a:gd name="connsiteY1578" fmla="*/ 1815619 h 5987027"/>
              <a:gd name="connsiteX1579" fmla="*/ 5622639 w 6717218"/>
              <a:gd name="connsiteY1579" fmla="*/ 1822579 h 5987027"/>
              <a:gd name="connsiteX1580" fmla="*/ 5633468 w 6717218"/>
              <a:gd name="connsiteY1580" fmla="*/ 1829782 h 5987027"/>
              <a:gd name="connsiteX1581" fmla="*/ 5627957 w 6717218"/>
              <a:gd name="connsiteY1581" fmla="*/ 1820482 h 5987027"/>
              <a:gd name="connsiteX1582" fmla="*/ 5619868 w 6717218"/>
              <a:gd name="connsiteY1582" fmla="*/ 1817004 h 5987027"/>
              <a:gd name="connsiteX1583" fmla="*/ 298360 w 6717218"/>
              <a:gd name="connsiteY1583" fmla="*/ 1792634 h 5987027"/>
              <a:gd name="connsiteX1584" fmla="*/ 298061 w 6717218"/>
              <a:gd name="connsiteY1584" fmla="*/ 1801073 h 5987027"/>
              <a:gd name="connsiteX1585" fmla="*/ 315164 w 6717218"/>
              <a:gd name="connsiteY1585" fmla="*/ 1825013 h 5987027"/>
              <a:gd name="connsiteX1586" fmla="*/ 348300 w 6717218"/>
              <a:gd name="connsiteY1586" fmla="*/ 1871805 h 5987027"/>
              <a:gd name="connsiteX1587" fmla="*/ 349584 w 6717218"/>
              <a:gd name="connsiteY1587" fmla="*/ 1881856 h 5987027"/>
              <a:gd name="connsiteX1588" fmla="*/ 348300 w 6717218"/>
              <a:gd name="connsiteY1588" fmla="*/ 1871805 h 5987027"/>
              <a:gd name="connsiteX1589" fmla="*/ 315164 w 6717218"/>
              <a:gd name="connsiteY1589" fmla="*/ 1825013 h 5987027"/>
              <a:gd name="connsiteX1590" fmla="*/ 298061 w 6717218"/>
              <a:gd name="connsiteY1590" fmla="*/ 1801073 h 5987027"/>
              <a:gd name="connsiteX1591" fmla="*/ 298360 w 6717218"/>
              <a:gd name="connsiteY1591" fmla="*/ 1792634 h 5987027"/>
              <a:gd name="connsiteX1592" fmla="*/ 5205229 w 6717218"/>
              <a:gd name="connsiteY1592" fmla="*/ 1788330 h 5987027"/>
              <a:gd name="connsiteX1593" fmla="*/ 5205979 w 6717218"/>
              <a:gd name="connsiteY1593" fmla="*/ 1789779 h 5987027"/>
              <a:gd name="connsiteX1594" fmla="*/ 5208183 w 6717218"/>
              <a:gd name="connsiteY1594" fmla="*/ 1792372 h 5987027"/>
              <a:gd name="connsiteX1595" fmla="*/ 5933434 w 6717218"/>
              <a:gd name="connsiteY1595" fmla="*/ 1786821 h 5987027"/>
              <a:gd name="connsiteX1596" fmla="*/ 5946854 w 6717218"/>
              <a:gd name="connsiteY1596" fmla="*/ 1800595 h 5987027"/>
              <a:gd name="connsiteX1597" fmla="*/ 5952931 w 6717218"/>
              <a:gd name="connsiteY1597" fmla="*/ 1815434 h 5987027"/>
              <a:gd name="connsiteX1598" fmla="*/ 5933434 w 6717218"/>
              <a:gd name="connsiteY1598" fmla="*/ 1786821 h 5987027"/>
              <a:gd name="connsiteX1599" fmla="*/ 5446227 w 6717218"/>
              <a:gd name="connsiteY1599" fmla="*/ 1781348 h 5987027"/>
              <a:gd name="connsiteX1600" fmla="*/ 5487163 w 6717218"/>
              <a:gd name="connsiteY1600" fmla="*/ 1810711 h 5987027"/>
              <a:gd name="connsiteX1601" fmla="*/ 5519355 w 6717218"/>
              <a:gd name="connsiteY1601" fmla="*/ 1830141 h 5987027"/>
              <a:gd name="connsiteX1602" fmla="*/ 5584484 w 6717218"/>
              <a:gd name="connsiteY1602" fmla="*/ 1904761 h 5987027"/>
              <a:gd name="connsiteX1603" fmla="*/ 5594116 w 6717218"/>
              <a:gd name="connsiteY1603" fmla="*/ 1916504 h 5987027"/>
              <a:gd name="connsiteX1604" fmla="*/ 5585739 w 6717218"/>
              <a:gd name="connsiteY1604" fmla="*/ 1911686 h 5987027"/>
              <a:gd name="connsiteX1605" fmla="*/ 5563097 w 6717218"/>
              <a:gd name="connsiteY1605" fmla="*/ 1899206 h 5987027"/>
              <a:gd name="connsiteX1606" fmla="*/ 5563091 w 6717218"/>
              <a:gd name="connsiteY1606" fmla="*/ 1900371 h 5987027"/>
              <a:gd name="connsiteX1607" fmla="*/ 5531008 w 6717218"/>
              <a:gd name="connsiteY1607" fmla="*/ 1864622 h 5987027"/>
              <a:gd name="connsiteX1608" fmla="*/ 5459624 w 6717218"/>
              <a:gd name="connsiteY1608" fmla="*/ 1797575 h 5987027"/>
              <a:gd name="connsiteX1609" fmla="*/ 0 w 6717218"/>
              <a:gd name="connsiteY1609" fmla="*/ 1776193 h 5987027"/>
              <a:gd name="connsiteX1610" fmla="*/ 10476 w 6717218"/>
              <a:gd name="connsiteY1610" fmla="*/ 1784252 h 5987027"/>
              <a:gd name="connsiteX1611" fmla="*/ 18345 w 6717218"/>
              <a:gd name="connsiteY1611" fmla="*/ 1801261 h 5987027"/>
              <a:gd name="connsiteX1612" fmla="*/ 0 w 6717218"/>
              <a:gd name="connsiteY1612" fmla="*/ 1790338 h 5987027"/>
              <a:gd name="connsiteX1613" fmla="*/ 271606 w 6717218"/>
              <a:gd name="connsiteY1613" fmla="*/ 1769752 h 5987027"/>
              <a:gd name="connsiteX1614" fmla="*/ 282038 w 6717218"/>
              <a:gd name="connsiteY1614" fmla="*/ 1777140 h 5987027"/>
              <a:gd name="connsiteX1615" fmla="*/ 278821 w 6717218"/>
              <a:gd name="connsiteY1615" fmla="*/ 1773869 h 5987027"/>
              <a:gd name="connsiteX1616" fmla="*/ 271606 w 6717218"/>
              <a:gd name="connsiteY1616" fmla="*/ 1769752 h 5987027"/>
              <a:gd name="connsiteX1617" fmla="*/ 4598 w 6717218"/>
              <a:gd name="connsiteY1617" fmla="*/ 1765692 h 5987027"/>
              <a:gd name="connsiteX1618" fmla="*/ 16016 w 6717218"/>
              <a:gd name="connsiteY1618" fmla="*/ 1774200 h 5987027"/>
              <a:gd name="connsiteX1619" fmla="*/ 19139 w 6717218"/>
              <a:gd name="connsiteY1619" fmla="*/ 1777599 h 5987027"/>
              <a:gd name="connsiteX1620" fmla="*/ 14704 w 6717218"/>
              <a:gd name="connsiteY1620" fmla="*/ 1776106 h 5987027"/>
              <a:gd name="connsiteX1621" fmla="*/ 0 w 6717218"/>
              <a:gd name="connsiteY1621" fmla="*/ 1769641 h 5987027"/>
              <a:gd name="connsiteX1622" fmla="*/ 0 w 6717218"/>
              <a:gd name="connsiteY1622" fmla="*/ 1768093 h 5987027"/>
              <a:gd name="connsiteX1623" fmla="*/ 5798665 w 6717218"/>
              <a:gd name="connsiteY1623" fmla="*/ 1763313 h 5987027"/>
              <a:gd name="connsiteX1624" fmla="*/ 5866152 w 6717218"/>
              <a:gd name="connsiteY1624" fmla="*/ 1834906 h 5987027"/>
              <a:gd name="connsiteX1625" fmla="*/ 5882276 w 6717218"/>
              <a:gd name="connsiteY1625" fmla="*/ 1859960 h 5987027"/>
              <a:gd name="connsiteX1626" fmla="*/ 5909177 w 6717218"/>
              <a:gd name="connsiteY1626" fmla="*/ 1899847 h 5987027"/>
              <a:gd name="connsiteX1627" fmla="*/ 5911304 w 6717218"/>
              <a:gd name="connsiteY1627" fmla="*/ 1906011 h 5987027"/>
              <a:gd name="connsiteX1628" fmla="*/ 5930471 w 6717218"/>
              <a:gd name="connsiteY1628" fmla="*/ 1931417 h 5987027"/>
              <a:gd name="connsiteX1629" fmla="*/ 5959845 w 6717218"/>
              <a:gd name="connsiteY1629" fmla="*/ 1974972 h 5987027"/>
              <a:gd name="connsiteX1630" fmla="*/ 6025461 w 6717218"/>
              <a:gd name="connsiteY1630" fmla="*/ 2078297 h 5987027"/>
              <a:gd name="connsiteX1631" fmla="*/ 5840137 w 6717218"/>
              <a:gd name="connsiteY1631" fmla="*/ 1825932 h 5987027"/>
              <a:gd name="connsiteX1632" fmla="*/ 6253006 w 6717218"/>
              <a:gd name="connsiteY1632" fmla="*/ 1754500 h 5987027"/>
              <a:gd name="connsiteX1633" fmla="*/ 6288114 w 6717218"/>
              <a:gd name="connsiteY1633" fmla="*/ 1784811 h 5987027"/>
              <a:gd name="connsiteX1634" fmla="*/ 6326083 w 6717218"/>
              <a:gd name="connsiteY1634" fmla="*/ 1829248 h 5987027"/>
              <a:gd name="connsiteX1635" fmla="*/ 6323091 w 6717218"/>
              <a:gd name="connsiteY1635" fmla="*/ 1836670 h 5987027"/>
              <a:gd name="connsiteX1636" fmla="*/ 6322558 w 6717218"/>
              <a:gd name="connsiteY1636" fmla="*/ 1844723 h 5987027"/>
              <a:gd name="connsiteX1637" fmla="*/ 5436713 w 6717218"/>
              <a:gd name="connsiteY1637" fmla="*/ 1747477 h 5987027"/>
              <a:gd name="connsiteX1638" fmla="*/ 5454493 w 6717218"/>
              <a:gd name="connsiteY1638" fmla="*/ 1758698 h 5987027"/>
              <a:gd name="connsiteX1639" fmla="*/ 5444853 w 6717218"/>
              <a:gd name="connsiteY1639" fmla="*/ 1753509 h 5987027"/>
              <a:gd name="connsiteX1640" fmla="*/ 5440051 w 6717218"/>
              <a:gd name="connsiteY1640" fmla="*/ 1750950 h 5987027"/>
              <a:gd name="connsiteX1641" fmla="*/ 5427691 w 6717218"/>
              <a:gd name="connsiteY1641" fmla="*/ 1743017 h 5987027"/>
              <a:gd name="connsiteX1642" fmla="*/ 5428202 w 6717218"/>
              <a:gd name="connsiteY1642" fmla="*/ 1748208 h 5987027"/>
              <a:gd name="connsiteX1643" fmla="*/ 5427691 w 6717218"/>
              <a:gd name="connsiteY1643" fmla="*/ 1743017 h 5987027"/>
              <a:gd name="connsiteX1644" fmla="*/ 5412333 w 6717218"/>
              <a:gd name="connsiteY1644" fmla="*/ 1731603 h 5987027"/>
              <a:gd name="connsiteX1645" fmla="*/ 5412796 w 6717218"/>
              <a:gd name="connsiteY1645" fmla="*/ 1737065 h 5987027"/>
              <a:gd name="connsiteX1646" fmla="*/ 5412333 w 6717218"/>
              <a:gd name="connsiteY1646" fmla="*/ 1731603 h 5987027"/>
              <a:gd name="connsiteX1647" fmla="*/ 0 w 6717218"/>
              <a:gd name="connsiteY1647" fmla="*/ 1731136 h 5987027"/>
              <a:gd name="connsiteX1648" fmla="*/ 2605 w 6717218"/>
              <a:gd name="connsiteY1648" fmla="*/ 1733570 h 5987027"/>
              <a:gd name="connsiteX1649" fmla="*/ 0 w 6717218"/>
              <a:gd name="connsiteY1649" fmla="*/ 1736005 h 5987027"/>
              <a:gd name="connsiteX1650" fmla="*/ 5460584 w 6717218"/>
              <a:gd name="connsiteY1650" fmla="*/ 1719405 h 5987027"/>
              <a:gd name="connsiteX1651" fmla="*/ 5454860 w 6717218"/>
              <a:gd name="connsiteY1651" fmla="*/ 1720439 h 5987027"/>
              <a:gd name="connsiteX1652" fmla="*/ 5469533 w 6717218"/>
              <a:gd name="connsiteY1652" fmla="*/ 1735768 h 5987027"/>
              <a:gd name="connsiteX1653" fmla="*/ 5646926 w 6717218"/>
              <a:gd name="connsiteY1653" fmla="*/ 1855367 h 5987027"/>
              <a:gd name="connsiteX1654" fmla="*/ 5650947 w 6717218"/>
              <a:gd name="connsiteY1654" fmla="*/ 1858469 h 5987027"/>
              <a:gd name="connsiteX1655" fmla="*/ 5643664 w 6717218"/>
              <a:gd name="connsiteY1655" fmla="*/ 1846982 h 5987027"/>
              <a:gd name="connsiteX1656" fmla="*/ 5638914 w 6717218"/>
              <a:gd name="connsiteY1656" fmla="*/ 1838970 h 5987027"/>
              <a:gd name="connsiteX1657" fmla="*/ 5601771 w 6717218"/>
              <a:gd name="connsiteY1657" fmla="*/ 1816307 h 5987027"/>
              <a:gd name="connsiteX1658" fmla="*/ 5470217 w 6717218"/>
              <a:gd name="connsiteY1658" fmla="*/ 1731857 h 5987027"/>
              <a:gd name="connsiteX1659" fmla="*/ 5460584 w 6717218"/>
              <a:gd name="connsiteY1659" fmla="*/ 1719405 h 5987027"/>
              <a:gd name="connsiteX1660" fmla="*/ 323133 w 6717218"/>
              <a:gd name="connsiteY1660" fmla="*/ 1713527 h 5987027"/>
              <a:gd name="connsiteX1661" fmla="*/ 328941 w 6717218"/>
              <a:gd name="connsiteY1661" fmla="*/ 1731025 h 5987027"/>
              <a:gd name="connsiteX1662" fmla="*/ 358914 w 6717218"/>
              <a:gd name="connsiteY1662" fmla="*/ 1768055 h 5987027"/>
              <a:gd name="connsiteX1663" fmla="*/ 362153 w 6717218"/>
              <a:gd name="connsiteY1663" fmla="*/ 1766192 h 5987027"/>
              <a:gd name="connsiteX1664" fmla="*/ 323133 w 6717218"/>
              <a:gd name="connsiteY1664" fmla="*/ 1713527 h 5987027"/>
              <a:gd name="connsiteX1665" fmla="*/ 5517439 w 6717218"/>
              <a:gd name="connsiteY1665" fmla="*/ 1708274 h 5987027"/>
              <a:gd name="connsiteX1666" fmla="*/ 5551486 w 6717218"/>
              <a:gd name="connsiteY1666" fmla="*/ 1732279 h 5987027"/>
              <a:gd name="connsiteX1667" fmla="*/ 5592739 w 6717218"/>
              <a:gd name="connsiteY1667" fmla="*/ 1761073 h 5987027"/>
              <a:gd name="connsiteX1668" fmla="*/ 5590563 w 6717218"/>
              <a:gd name="connsiteY1668" fmla="*/ 1757402 h 5987027"/>
              <a:gd name="connsiteX1669" fmla="*/ 5589239 w 6717218"/>
              <a:gd name="connsiteY1669" fmla="*/ 1756059 h 5987027"/>
              <a:gd name="connsiteX1670" fmla="*/ 5579166 w 6717218"/>
              <a:gd name="connsiteY1670" fmla="*/ 1743321 h 5987027"/>
              <a:gd name="connsiteX1671" fmla="*/ 5346929 w 6717218"/>
              <a:gd name="connsiteY1671" fmla="*/ 1707092 h 5987027"/>
              <a:gd name="connsiteX1672" fmla="*/ 5403476 w 6717218"/>
              <a:gd name="connsiteY1672" fmla="*/ 1749450 h 5987027"/>
              <a:gd name="connsiteX1673" fmla="*/ 5404993 w 6717218"/>
              <a:gd name="connsiteY1673" fmla="*/ 1752377 h 5987027"/>
              <a:gd name="connsiteX1674" fmla="*/ 5405739 w 6717218"/>
              <a:gd name="connsiteY1674" fmla="*/ 1758627 h 5987027"/>
              <a:gd name="connsiteX1675" fmla="*/ 5352007 w 6717218"/>
              <a:gd name="connsiteY1675" fmla="*/ 1712729 h 5987027"/>
              <a:gd name="connsiteX1676" fmla="*/ 5381246 w 6717218"/>
              <a:gd name="connsiteY1676" fmla="*/ 1696495 h 5987027"/>
              <a:gd name="connsiteX1677" fmla="*/ 5380167 w 6717218"/>
              <a:gd name="connsiteY1677" fmla="*/ 1697183 h 5987027"/>
              <a:gd name="connsiteX1678" fmla="*/ 5394020 w 6717218"/>
              <a:gd name="connsiteY1678" fmla="*/ 1709805 h 5987027"/>
              <a:gd name="connsiteX1679" fmla="*/ 5395249 w 6717218"/>
              <a:gd name="connsiteY1679" fmla="*/ 1706260 h 5987027"/>
              <a:gd name="connsiteX1680" fmla="*/ 5391968 w 6717218"/>
              <a:gd name="connsiteY1680" fmla="*/ 1705157 h 5987027"/>
              <a:gd name="connsiteX1681" fmla="*/ 5282458 w 6717218"/>
              <a:gd name="connsiteY1681" fmla="*/ 1691539 h 5987027"/>
              <a:gd name="connsiteX1682" fmla="*/ 5282443 w 6717218"/>
              <a:gd name="connsiteY1682" fmla="*/ 1691640 h 5987027"/>
              <a:gd name="connsiteX1683" fmla="*/ 5282357 w 6717218"/>
              <a:gd name="connsiteY1683" fmla="*/ 1692255 h 5987027"/>
              <a:gd name="connsiteX1684" fmla="*/ 5282119 w 6717218"/>
              <a:gd name="connsiteY1684" fmla="*/ 1693960 h 5987027"/>
              <a:gd name="connsiteX1685" fmla="*/ 5281555 w 6717218"/>
              <a:gd name="connsiteY1685" fmla="*/ 1697999 h 5987027"/>
              <a:gd name="connsiteX1686" fmla="*/ 5282357 w 6717218"/>
              <a:gd name="connsiteY1686" fmla="*/ 1692255 h 5987027"/>
              <a:gd name="connsiteX1687" fmla="*/ 5456062 w 6717218"/>
              <a:gd name="connsiteY1687" fmla="*/ 1665211 h 5987027"/>
              <a:gd name="connsiteX1688" fmla="*/ 5455839 w 6717218"/>
              <a:gd name="connsiteY1688" fmla="*/ 1665244 h 5987027"/>
              <a:gd name="connsiteX1689" fmla="*/ 5457004 w 6717218"/>
              <a:gd name="connsiteY1689" fmla="*/ 1666053 h 5987027"/>
              <a:gd name="connsiteX1690" fmla="*/ 5429012 w 6717218"/>
              <a:gd name="connsiteY1690" fmla="*/ 1661398 h 5987027"/>
              <a:gd name="connsiteX1691" fmla="*/ 5442501 w 6717218"/>
              <a:gd name="connsiteY1691" fmla="*/ 1679286 h 5987027"/>
              <a:gd name="connsiteX1692" fmla="*/ 5454424 w 6717218"/>
              <a:gd name="connsiteY1692" fmla="*/ 1691192 h 5987027"/>
              <a:gd name="connsiteX1693" fmla="*/ 5552741 w 6717218"/>
              <a:gd name="connsiteY1693" fmla="*/ 1756946 h 5987027"/>
              <a:gd name="connsiteX1694" fmla="*/ 5613826 w 6717218"/>
              <a:gd name="connsiteY1694" fmla="*/ 1796648 h 5987027"/>
              <a:gd name="connsiteX1695" fmla="*/ 5606550 w 6717218"/>
              <a:gd name="connsiteY1695" fmla="*/ 1784372 h 5987027"/>
              <a:gd name="connsiteX1696" fmla="*/ 5549264 w 6717218"/>
              <a:gd name="connsiteY1696" fmla="*/ 1750132 h 5987027"/>
              <a:gd name="connsiteX1697" fmla="*/ 5532944 w 6717218"/>
              <a:gd name="connsiteY1697" fmla="*/ 1731759 h 5987027"/>
              <a:gd name="connsiteX1698" fmla="*/ 5519998 w 6717218"/>
              <a:gd name="connsiteY1698" fmla="*/ 1720693 h 5987027"/>
              <a:gd name="connsiteX1699" fmla="*/ 5470467 w 6717218"/>
              <a:gd name="connsiteY1699" fmla="*/ 1687994 h 5987027"/>
              <a:gd name="connsiteX1700" fmla="*/ 5913213 w 6717218"/>
              <a:gd name="connsiteY1700" fmla="*/ 1657999 h 5987027"/>
              <a:gd name="connsiteX1701" fmla="*/ 5912436 w 6717218"/>
              <a:gd name="connsiteY1701" fmla="*/ 1664160 h 5987027"/>
              <a:gd name="connsiteX1702" fmla="*/ 5913213 w 6717218"/>
              <a:gd name="connsiteY1702" fmla="*/ 1657999 h 5987027"/>
              <a:gd name="connsiteX1703" fmla="*/ 5418091 w 6717218"/>
              <a:gd name="connsiteY1703" fmla="*/ 1656688 h 5987027"/>
              <a:gd name="connsiteX1704" fmla="*/ 5418052 w 6717218"/>
              <a:gd name="connsiteY1704" fmla="*/ 1656707 h 5987027"/>
              <a:gd name="connsiteX1705" fmla="*/ 5424274 w 6717218"/>
              <a:gd name="connsiteY1705" fmla="*/ 1664173 h 5987027"/>
              <a:gd name="connsiteX1706" fmla="*/ 5422755 w 6717218"/>
              <a:gd name="connsiteY1706" fmla="*/ 1670342 h 5987027"/>
              <a:gd name="connsiteX1707" fmla="*/ 5435055 w 6717218"/>
              <a:gd name="connsiteY1707" fmla="*/ 1678272 h 5987027"/>
              <a:gd name="connsiteX1708" fmla="*/ 5428837 w 6717218"/>
              <a:gd name="connsiteY1708" fmla="*/ 1667268 h 5987027"/>
              <a:gd name="connsiteX1709" fmla="*/ 5427449 w 6717218"/>
              <a:gd name="connsiteY1709" fmla="*/ 1661735 h 5987027"/>
              <a:gd name="connsiteX1710" fmla="*/ 5893587 w 6717218"/>
              <a:gd name="connsiteY1710" fmla="*/ 1648977 h 5987027"/>
              <a:gd name="connsiteX1711" fmla="*/ 5899706 w 6717218"/>
              <a:gd name="connsiteY1711" fmla="*/ 1652219 h 5987027"/>
              <a:gd name="connsiteX1712" fmla="*/ 5893587 w 6717218"/>
              <a:gd name="connsiteY1712" fmla="*/ 1648977 h 5987027"/>
              <a:gd name="connsiteX1713" fmla="*/ 5997134 w 6717218"/>
              <a:gd name="connsiteY1713" fmla="*/ 1646100 h 5987027"/>
              <a:gd name="connsiteX1714" fmla="*/ 6022563 w 6717218"/>
              <a:gd name="connsiteY1714" fmla="*/ 1680926 h 5987027"/>
              <a:gd name="connsiteX1715" fmla="*/ 5997134 w 6717218"/>
              <a:gd name="connsiteY1715" fmla="*/ 1646100 h 5987027"/>
              <a:gd name="connsiteX1716" fmla="*/ 5175273 w 6717218"/>
              <a:gd name="connsiteY1716" fmla="*/ 1636917 h 5987027"/>
              <a:gd name="connsiteX1717" fmla="*/ 5175093 w 6717218"/>
              <a:gd name="connsiteY1717" fmla="*/ 1637349 h 5987027"/>
              <a:gd name="connsiteX1718" fmla="*/ 5174868 w 6717218"/>
              <a:gd name="connsiteY1718" fmla="*/ 1637889 h 5987027"/>
              <a:gd name="connsiteX1719" fmla="*/ 5174183 w 6717218"/>
              <a:gd name="connsiteY1719" fmla="*/ 1639527 h 5987027"/>
              <a:gd name="connsiteX1720" fmla="*/ 5174184 w 6717218"/>
              <a:gd name="connsiteY1720" fmla="*/ 1639527 h 5987027"/>
              <a:gd name="connsiteX1721" fmla="*/ 5174192 w 6717218"/>
              <a:gd name="connsiteY1721" fmla="*/ 1639509 h 5987027"/>
              <a:gd name="connsiteX1722" fmla="*/ 5174868 w 6717218"/>
              <a:gd name="connsiteY1722" fmla="*/ 1637889 h 5987027"/>
              <a:gd name="connsiteX1723" fmla="*/ 5480049 w 6717218"/>
              <a:gd name="connsiteY1723" fmla="*/ 1630735 h 5987027"/>
              <a:gd name="connsiteX1724" fmla="*/ 5483250 w 6717218"/>
              <a:gd name="connsiteY1724" fmla="*/ 1638095 h 5987027"/>
              <a:gd name="connsiteX1725" fmla="*/ 5480049 w 6717218"/>
              <a:gd name="connsiteY1725" fmla="*/ 1630735 h 5987027"/>
              <a:gd name="connsiteX1726" fmla="*/ 5492151 w 6717218"/>
              <a:gd name="connsiteY1726" fmla="*/ 1618202 h 5987027"/>
              <a:gd name="connsiteX1727" fmla="*/ 5494254 w 6717218"/>
              <a:gd name="connsiteY1727" fmla="*/ 1622186 h 5987027"/>
              <a:gd name="connsiteX1728" fmla="*/ 5512612 w 6717218"/>
              <a:gd name="connsiteY1728" fmla="*/ 1633472 h 5987027"/>
              <a:gd name="connsiteX1729" fmla="*/ 5508544 w 6717218"/>
              <a:gd name="connsiteY1729" fmla="*/ 1627080 h 5987027"/>
              <a:gd name="connsiteX1730" fmla="*/ 5501584 w 6717218"/>
              <a:gd name="connsiteY1730" fmla="*/ 1623628 h 5987027"/>
              <a:gd name="connsiteX1731" fmla="*/ 286440 w 6717218"/>
              <a:gd name="connsiteY1731" fmla="*/ 1616887 h 5987027"/>
              <a:gd name="connsiteX1732" fmla="*/ 293046 w 6717218"/>
              <a:gd name="connsiteY1732" fmla="*/ 1626880 h 5987027"/>
              <a:gd name="connsiteX1733" fmla="*/ 289884 w 6717218"/>
              <a:gd name="connsiteY1733" fmla="*/ 1617119 h 5987027"/>
              <a:gd name="connsiteX1734" fmla="*/ 286440 w 6717218"/>
              <a:gd name="connsiteY1734" fmla="*/ 1616887 h 5987027"/>
              <a:gd name="connsiteX1735" fmla="*/ 6691148 w 6717218"/>
              <a:gd name="connsiteY1735" fmla="*/ 1613750 h 5987027"/>
              <a:gd name="connsiteX1736" fmla="*/ 6693300 w 6717218"/>
              <a:gd name="connsiteY1736" fmla="*/ 1616102 h 5987027"/>
              <a:gd name="connsiteX1737" fmla="*/ 6692977 w 6717218"/>
              <a:gd name="connsiteY1737" fmla="*/ 1615808 h 5987027"/>
              <a:gd name="connsiteX1738" fmla="*/ 6686824 w 6717218"/>
              <a:gd name="connsiteY1738" fmla="*/ 1609022 h 5987027"/>
              <a:gd name="connsiteX1739" fmla="*/ 6687852 w 6717218"/>
              <a:gd name="connsiteY1739" fmla="*/ 1610041 h 5987027"/>
              <a:gd name="connsiteX1740" fmla="*/ 6691148 w 6717218"/>
              <a:gd name="connsiteY1740" fmla="*/ 1613750 h 5987027"/>
              <a:gd name="connsiteX1741" fmla="*/ 0 w 6717218"/>
              <a:gd name="connsiteY1741" fmla="*/ 1608886 h 5987027"/>
              <a:gd name="connsiteX1742" fmla="*/ 35633 w 6717218"/>
              <a:gd name="connsiteY1742" fmla="*/ 1634636 h 5987027"/>
              <a:gd name="connsiteX1743" fmla="*/ 50331 w 6717218"/>
              <a:gd name="connsiteY1743" fmla="*/ 1646955 h 5987027"/>
              <a:gd name="connsiteX1744" fmla="*/ 64987 w 6717218"/>
              <a:gd name="connsiteY1744" fmla="*/ 1650325 h 5987027"/>
              <a:gd name="connsiteX1745" fmla="*/ 73479 w 6717218"/>
              <a:gd name="connsiteY1745" fmla="*/ 1662515 h 5987027"/>
              <a:gd name="connsiteX1746" fmla="*/ 66922 w 6717218"/>
              <a:gd name="connsiteY1746" fmla="*/ 1660861 h 5987027"/>
              <a:gd name="connsiteX1747" fmla="*/ 94425 w 6717218"/>
              <a:gd name="connsiteY1747" fmla="*/ 1683914 h 5987027"/>
              <a:gd name="connsiteX1748" fmla="*/ 100504 w 6717218"/>
              <a:gd name="connsiteY1748" fmla="*/ 1694823 h 5987027"/>
              <a:gd name="connsiteX1749" fmla="*/ 92403 w 6717218"/>
              <a:gd name="connsiteY1749" fmla="*/ 1689682 h 5987027"/>
              <a:gd name="connsiteX1750" fmla="*/ 197670 w 6717218"/>
              <a:gd name="connsiteY1750" fmla="*/ 1840788 h 5987027"/>
              <a:gd name="connsiteX1751" fmla="*/ 244840 w 6717218"/>
              <a:gd name="connsiteY1751" fmla="*/ 1914673 h 5987027"/>
              <a:gd name="connsiteX1752" fmla="*/ 255757 w 6717218"/>
              <a:gd name="connsiteY1752" fmla="*/ 1932278 h 5987027"/>
              <a:gd name="connsiteX1753" fmla="*/ 245860 w 6717218"/>
              <a:gd name="connsiteY1753" fmla="*/ 1931804 h 5987027"/>
              <a:gd name="connsiteX1754" fmla="*/ 226878 w 6717218"/>
              <a:gd name="connsiteY1754" fmla="*/ 1904312 h 5987027"/>
              <a:gd name="connsiteX1755" fmla="*/ 184154 w 6717218"/>
              <a:gd name="connsiteY1755" fmla="*/ 1840134 h 5987027"/>
              <a:gd name="connsiteX1756" fmla="*/ 66638 w 6717218"/>
              <a:gd name="connsiteY1756" fmla="*/ 1675993 h 5987027"/>
              <a:gd name="connsiteX1757" fmla="*/ 72257 w 6717218"/>
              <a:gd name="connsiteY1757" fmla="*/ 1676898 h 5987027"/>
              <a:gd name="connsiteX1758" fmla="*/ 71163 w 6717218"/>
              <a:gd name="connsiteY1758" fmla="*/ 1676204 h 5987027"/>
              <a:gd name="connsiteX1759" fmla="*/ 40116 w 6717218"/>
              <a:gd name="connsiteY1759" fmla="*/ 1655732 h 5987027"/>
              <a:gd name="connsiteX1760" fmla="*/ 0 w 6717218"/>
              <a:gd name="connsiteY1760" fmla="*/ 1624413 h 5987027"/>
              <a:gd name="connsiteX1761" fmla="*/ 5414786 w 6717218"/>
              <a:gd name="connsiteY1761" fmla="*/ 1607666 h 5987027"/>
              <a:gd name="connsiteX1762" fmla="*/ 5413645 w 6717218"/>
              <a:gd name="connsiteY1762" fmla="*/ 1608694 h 5987027"/>
              <a:gd name="connsiteX1763" fmla="*/ 5417766 w 6717218"/>
              <a:gd name="connsiteY1763" fmla="*/ 1611043 h 5987027"/>
              <a:gd name="connsiteX1764" fmla="*/ 5420288 w 6717218"/>
              <a:gd name="connsiteY1764" fmla="*/ 1612533 h 5987027"/>
              <a:gd name="connsiteX1765" fmla="*/ 5876657 w 6717218"/>
              <a:gd name="connsiteY1765" fmla="*/ 1604233 h 5987027"/>
              <a:gd name="connsiteX1766" fmla="*/ 5875595 w 6717218"/>
              <a:gd name="connsiteY1766" fmla="*/ 1611147 h 5987027"/>
              <a:gd name="connsiteX1767" fmla="*/ 5875454 w 6717218"/>
              <a:gd name="connsiteY1767" fmla="*/ 1612068 h 5987027"/>
              <a:gd name="connsiteX1768" fmla="*/ 5881702 w 6717218"/>
              <a:gd name="connsiteY1768" fmla="*/ 1616416 h 5987027"/>
              <a:gd name="connsiteX1769" fmla="*/ 5902332 w 6717218"/>
              <a:gd name="connsiteY1769" fmla="*/ 1630211 h 5987027"/>
              <a:gd name="connsiteX1770" fmla="*/ 5880196 w 6717218"/>
              <a:gd name="connsiteY1770" fmla="*/ 1606981 h 5987027"/>
              <a:gd name="connsiteX1771" fmla="*/ 5423369 w 6717218"/>
              <a:gd name="connsiteY1771" fmla="*/ 1600005 h 5987027"/>
              <a:gd name="connsiteX1772" fmla="*/ 5430069 w 6717218"/>
              <a:gd name="connsiteY1772" fmla="*/ 1604731 h 5987027"/>
              <a:gd name="connsiteX1773" fmla="*/ 5434589 w 6717218"/>
              <a:gd name="connsiteY1773" fmla="*/ 1611620 h 5987027"/>
              <a:gd name="connsiteX1774" fmla="*/ 5438373 w 6717218"/>
              <a:gd name="connsiteY1774" fmla="*/ 1623215 h 5987027"/>
              <a:gd name="connsiteX1775" fmla="*/ 5510807 w 6717218"/>
              <a:gd name="connsiteY1775" fmla="*/ 1665979 h 5987027"/>
              <a:gd name="connsiteX1776" fmla="*/ 5495703 w 6717218"/>
              <a:gd name="connsiteY1776" fmla="*/ 1650993 h 5987027"/>
              <a:gd name="connsiteX1777" fmla="*/ 5539035 w 6717218"/>
              <a:gd name="connsiteY1777" fmla="*/ 1681481 h 5987027"/>
              <a:gd name="connsiteX1778" fmla="*/ 5540661 w 6717218"/>
              <a:gd name="connsiteY1778" fmla="*/ 1683605 h 5987027"/>
              <a:gd name="connsiteX1779" fmla="*/ 5546847 w 6717218"/>
              <a:gd name="connsiteY1779" fmla="*/ 1687257 h 5987027"/>
              <a:gd name="connsiteX1780" fmla="*/ 5543227 w 6717218"/>
              <a:gd name="connsiteY1780" fmla="*/ 1681570 h 5987027"/>
              <a:gd name="connsiteX1781" fmla="*/ 5539887 w 6717218"/>
              <a:gd name="connsiteY1781" fmla="*/ 1680587 h 5987027"/>
              <a:gd name="connsiteX1782" fmla="*/ 5533052 w 6717218"/>
              <a:gd name="connsiteY1782" fmla="*/ 1673583 h 5987027"/>
              <a:gd name="connsiteX1783" fmla="*/ 5536069 w 6717218"/>
              <a:gd name="connsiteY1783" fmla="*/ 1672179 h 5987027"/>
              <a:gd name="connsiteX1784" fmla="*/ 5538172 w 6717218"/>
              <a:gd name="connsiteY1784" fmla="*/ 1673626 h 5987027"/>
              <a:gd name="connsiteX1785" fmla="*/ 5527823 w 6717218"/>
              <a:gd name="connsiteY1785" fmla="*/ 1657368 h 5987027"/>
              <a:gd name="connsiteX1786" fmla="*/ 5514849 w 6717218"/>
              <a:gd name="connsiteY1786" fmla="*/ 1649802 h 5987027"/>
              <a:gd name="connsiteX1787" fmla="*/ 5518384 w 6717218"/>
              <a:gd name="connsiteY1787" fmla="*/ 1654481 h 5987027"/>
              <a:gd name="connsiteX1788" fmla="*/ 5510247 w 6717218"/>
              <a:gd name="connsiteY1788" fmla="*/ 1648650 h 5987027"/>
              <a:gd name="connsiteX1789" fmla="*/ 5488740 w 6717218"/>
              <a:gd name="connsiteY1789" fmla="*/ 1634577 h 5987027"/>
              <a:gd name="connsiteX1790" fmla="*/ 5469852 w 6717218"/>
              <a:gd name="connsiteY1790" fmla="*/ 1623563 h 5987027"/>
              <a:gd name="connsiteX1791" fmla="*/ 5439746 w 6717218"/>
              <a:gd name="connsiteY1791" fmla="*/ 1606479 h 5987027"/>
              <a:gd name="connsiteX1792" fmla="*/ 5458140 w 6717218"/>
              <a:gd name="connsiteY1792" fmla="*/ 1621617 h 5987027"/>
              <a:gd name="connsiteX1793" fmla="*/ 5202534 w 6717218"/>
              <a:gd name="connsiteY1793" fmla="*/ 1594738 h 5987027"/>
              <a:gd name="connsiteX1794" fmla="*/ 5203627 w 6717218"/>
              <a:gd name="connsiteY1794" fmla="*/ 1599748 h 5987027"/>
              <a:gd name="connsiteX1795" fmla="*/ 5230541 w 6717218"/>
              <a:gd name="connsiteY1795" fmla="*/ 1619908 h 5987027"/>
              <a:gd name="connsiteX1796" fmla="*/ 5261737 w 6717218"/>
              <a:gd name="connsiteY1796" fmla="*/ 1643277 h 5987027"/>
              <a:gd name="connsiteX1797" fmla="*/ 5251071 w 6717218"/>
              <a:gd name="connsiteY1797" fmla="*/ 1626853 h 5987027"/>
              <a:gd name="connsiteX1798" fmla="*/ 5203627 w 6717218"/>
              <a:gd name="connsiteY1798" fmla="*/ 1599748 h 5987027"/>
              <a:gd name="connsiteX1799" fmla="*/ 5202534 w 6717218"/>
              <a:gd name="connsiteY1799" fmla="*/ 1594738 h 5987027"/>
              <a:gd name="connsiteX1800" fmla="*/ 6660702 w 6717218"/>
              <a:gd name="connsiteY1800" fmla="*/ 1586321 h 5987027"/>
              <a:gd name="connsiteX1801" fmla="*/ 6692977 w 6717218"/>
              <a:gd name="connsiteY1801" fmla="*/ 1615808 h 5987027"/>
              <a:gd name="connsiteX1802" fmla="*/ 6703593 w 6717218"/>
              <a:gd name="connsiteY1802" fmla="*/ 1627753 h 5987027"/>
              <a:gd name="connsiteX1803" fmla="*/ 6716794 w 6717218"/>
              <a:gd name="connsiteY1803" fmla="*/ 1644350 h 5987027"/>
              <a:gd name="connsiteX1804" fmla="*/ 6717218 w 6717218"/>
              <a:gd name="connsiteY1804" fmla="*/ 1661855 h 5987027"/>
              <a:gd name="connsiteX1805" fmla="*/ 6713755 w 6717218"/>
              <a:gd name="connsiteY1805" fmla="*/ 1659394 h 5987027"/>
              <a:gd name="connsiteX1806" fmla="*/ 6707371 w 6717218"/>
              <a:gd name="connsiteY1806" fmla="*/ 1652338 h 5987027"/>
              <a:gd name="connsiteX1807" fmla="*/ 5991304 w 6717218"/>
              <a:gd name="connsiteY1807" fmla="*/ 1585404 h 5987027"/>
              <a:gd name="connsiteX1808" fmla="*/ 6008656 w 6717218"/>
              <a:gd name="connsiteY1808" fmla="*/ 1600599 h 5987027"/>
              <a:gd name="connsiteX1809" fmla="*/ 6014437 w 6717218"/>
              <a:gd name="connsiteY1809" fmla="*/ 1607723 h 5987027"/>
              <a:gd name="connsiteX1810" fmla="*/ 6009995 w 6717218"/>
              <a:gd name="connsiteY1810" fmla="*/ 1607120 h 5987027"/>
              <a:gd name="connsiteX1811" fmla="*/ 5994805 w 6717218"/>
              <a:gd name="connsiteY1811" fmla="*/ 1590123 h 5987027"/>
              <a:gd name="connsiteX1812" fmla="*/ 6115270 w 6717218"/>
              <a:gd name="connsiteY1812" fmla="*/ 1582938 h 5987027"/>
              <a:gd name="connsiteX1813" fmla="*/ 6124764 w 6717218"/>
              <a:gd name="connsiteY1813" fmla="*/ 1587431 h 5987027"/>
              <a:gd name="connsiteX1814" fmla="*/ 6115270 w 6717218"/>
              <a:gd name="connsiteY1814" fmla="*/ 1582938 h 5987027"/>
              <a:gd name="connsiteX1815" fmla="*/ 267505 w 6717218"/>
              <a:gd name="connsiteY1815" fmla="*/ 1582392 h 5987027"/>
              <a:gd name="connsiteX1816" fmla="*/ 265478 w 6717218"/>
              <a:gd name="connsiteY1816" fmla="*/ 1585206 h 5987027"/>
              <a:gd name="connsiteX1817" fmla="*/ 279697 w 6717218"/>
              <a:gd name="connsiteY1817" fmla="*/ 1606758 h 5987027"/>
              <a:gd name="connsiteX1818" fmla="*/ 284174 w 6717218"/>
              <a:gd name="connsiteY1818" fmla="*/ 1604953 h 5987027"/>
              <a:gd name="connsiteX1819" fmla="*/ 273380 w 6717218"/>
              <a:gd name="connsiteY1819" fmla="*/ 1586152 h 5987027"/>
              <a:gd name="connsiteX1820" fmla="*/ 267505 w 6717218"/>
              <a:gd name="connsiteY1820" fmla="*/ 1582392 h 5987027"/>
              <a:gd name="connsiteX1821" fmla="*/ 5386100 w 6717218"/>
              <a:gd name="connsiteY1821" fmla="*/ 1581067 h 5987027"/>
              <a:gd name="connsiteX1822" fmla="*/ 5378140 w 6717218"/>
              <a:gd name="connsiteY1822" fmla="*/ 1581833 h 5987027"/>
              <a:gd name="connsiteX1823" fmla="*/ 5384351 w 6717218"/>
              <a:gd name="connsiteY1823" fmla="*/ 1588581 h 5987027"/>
              <a:gd name="connsiteX1824" fmla="*/ 5390224 w 6717218"/>
              <a:gd name="connsiteY1824" fmla="*/ 1595343 h 5987027"/>
              <a:gd name="connsiteX1825" fmla="*/ 5407091 w 6717218"/>
              <a:gd name="connsiteY1825" fmla="*/ 1604958 h 5987027"/>
              <a:gd name="connsiteX1826" fmla="*/ 5405265 w 6717218"/>
              <a:gd name="connsiteY1826" fmla="*/ 1602834 h 5987027"/>
              <a:gd name="connsiteX1827" fmla="*/ 5158121 w 6717218"/>
              <a:gd name="connsiteY1827" fmla="*/ 1562240 h 5987027"/>
              <a:gd name="connsiteX1828" fmla="*/ 5156956 w 6717218"/>
              <a:gd name="connsiteY1828" fmla="*/ 1563634 h 5987027"/>
              <a:gd name="connsiteX1829" fmla="*/ 5158205 w 6717218"/>
              <a:gd name="connsiteY1829" fmla="*/ 1564456 h 5987027"/>
              <a:gd name="connsiteX1830" fmla="*/ 2 w 6717218"/>
              <a:gd name="connsiteY1830" fmla="*/ 1560268 h 5987027"/>
              <a:gd name="connsiteX1831" fmla="*/ 39746 w 6717218"/>
              <a:gd name="connsiteY1831" fmla="*/ 1615292 h 5987027"/>
              <a:gd name="connsiteX1832" fmla="*/ 41384 w 6717218"/>
              <a:gd name="connsiteY1832" fmla="*/ 1616575 h 5987027"/>
              <a:gd name="connsiteX1833" fmla="*/ 61297 w 6717218"/>
              <a:gd name="connsiteY1833" fmla="*/ 1634839 h 5987027"/>
              <a:gd name="connsiteX1834" fmla="*/ 61143 w 6717218"/>
              <a:gd name="connsiteY1834" fmla="*/ 1645099 h 5987027"/>
              <a:gd name="connsiteX1835" fmla="*/ 52133 w 6717218"/>
              <a:gd name="connsiteY1835" fmla="*/ 1638059 h 5987027"/>
              <a:gd name="connsiteX1836" fmla="*/ 38019 w 6717218"/>
              <a:gd name="connsiteY1836" fmla="*/ 1636020 h 5987027"/>
              <a:gd name="connsiteX1837" fmla="*/ 23408 w 6717218"/>
              <a:gd name="connsiteY1837" fmla="*/ 1615612 h 5987027"/>
              <a:gd name="connsiteX1838" fmla="*/ 0 w 6717218"/>
              <a:gd name="connsiteY1838" fmla="*/ 1597320 h 5987027"/>
              <a:gd name="connsiteX1839" fmla="*/ 0 w 6717218"/>
              <a:gd name="connsiteY1839" fmla="*/ 1587470 h 5987027"/>
              <a:gd name="connsiteX1840" fmla="*/ 6934 w 6717218"/>
              <a:gd name="connsiteY1840" fmla="*/ 1592601 h 5987027"/>
              <a:gd name="connsiteX1841" fmla="*/ 2 w 6717218"/>
              <a:gd name="connsiteY1841" fmla="*/ 1582920 h 5987027"/>
              <a:gd name="connsiteX1842" fmla="*/ 5989712 w 6717218"/>
              <a:gd name="connsiteY1842" fmla="*/ 1559069 h 5987027"/>
              <a:gd name="connsiteX1843" fmla="*/ 6003400 w 6717218"/>
              <a:gd name="connsiteY1843" fmla="*/ 1573226 h 5987027"/>
              <a:gd name="connsiteX1844" fmla="*/ 5995467 w 6717218"/>
              <a:gd name="connsiteY1844" fmla="*/ 1567239 h 5987027"/>
              <a:gd name="connsiteX1845" fmla="*/ 5992784 w 6717218"/>
              <a:gd name="connsiteY1845" fmla="*/ 1563723 h 5987027"/>
              <a:gd name="connsiteX1846" fmla="*/ 5989712 w 6717218"/>
              <a:gd name="connsiteY1846" fmla="*/ 1559069 h 5987027"/>
              <a:gd name="connsiteX1847" fmla="*/ 5449801 w 6717218"/>
              <a:gd name="connsiteY1847" fmla="*/ 1556756 h 5987027"/>
              <a:gd name="connsiteX1848" fmla="*/ 5455923 w 6717218"/>
              <a:gd name="connsiteY1848" fmla="*/ 1567660 h 5987027"/>
              <a:gd name="connsiteX1849" fmla="*/ 5469820 w 6717218"/>
              <a:gd name="connsiteY1849" fmla="*/ 1586140 h 5987027"/>
              <a:gd name="connsiteX1850" fmla="*/ 5484897 w 6717218"/>
              <a:gd name="connsiteY1850" fmla="*/ 1597880 h 5987027"/>
              <a:gd name="connsiteX1851" fmla="*/ 5453890 w 6717218"/>
              <a:gd name="connsiteY1851" fmla="*/ 1559663 h 5987027"/>
              <a:gd name="connsiteX1852" fmla="*/ 5098818 w 6717218"/>
              <a:gd name="connsiteY1852" fmla="*/ 1529021 h 5987027"/>
              <a:gd name="connsiteX1853" fmla="*/ 5099202 w 6717218"/>
              <a:gd name="connsiteY1853" fmla="*/ 1529502 h 5987027"/>
              <a:gd name="connsiteX1854" fmla="*/ 5105588 w 6717218"/>
              <a:gd name="connsiteY1854" fmla="*/ 1533691 h 5987027"/>
              <a:gd name="connsiteX1855" fmla="*/ 6093179 w 6717218"/>
              <a:gd name="connsiteY1855" fmla="*/ 1527251 h 5987027"/>
              <a:gd name="connsiteX1856" fmla="*/ 6092242 w 6717218"/>
              <a:gd name="connsiteY1856" fmla="*/ 1530035 h 5987027"/>
              <a:gd name="connsiteX1857" fmla="*/ 6094893 w 6717218"/>
              <a:gd name="connsiteY1857" fmla="*/ 1538635 h 5987027"/>
              <a:gd name="connsiteX1858" fmla="*/ 6095724 w 6717218"/>
              <a:gd name="connsiteY1858" fmla="*/ 1539170 h 5987027"/>
              <a:gd name="connsiteX1859" fmla="*/ 6104304 w 6717218"/>
              <a:gd name="connsiteY1859" fmla="*/ 1544233 h 5987027"/>
              <a:gd name="connsiteX1860" fmla="*/ 243455 w 6717218"/>
              <a:gd name="connsiteY1860" fmla="*/ 1509794 h 5987027"/>
              <a:gd name="connsiteX1861" fmla="*/ 256592 w 6717218"/>
              <a:gd name="connsiteY1861" fmla="*/ 1510940 h 5987027"/>
              <a:gd name="connsiteX1862" fmla="*/ 262338 w 6717218"/>
              <a:gd name="connsiteY1862" fmla="*/ 1510055 h 5987027"/>
              <a:gd name="connsiteX1863" fmla="*/ 326972 w 6717218"/>
              <a:gd name="connsiteY1863" fmla="*/ 1604385 h 5987027"/>
              <a:gd name="connsiteX1864" fmla="*/ 382582 w 6717218"/>
              <a:gd name="connsiteY1864" fmla="*/ 1687031 h 5987027"/>
              <a:gd name="connsiteX1865" fmla="*/ 365142 w 6717218"/>
              <a:gd name="connsiteY1865" fmla="*/ 1683990 h 5987027"/>
              <a:gd name="connsiteX1866" fmla="*/ 361225 w 6717218"/>
              <a:gd name="connsiteY1866" fmla="*/ 1678802 h 5987027"/>
              <a:gd name="connsiteX1867" fmla="*/ 316924 w 6717218"/>
              <a:gd name="connsiteY1867" fmla="*/ 1617348 h 5987027"/>
              <a:gd name="connsiteX1868" fmla="*/ 277383 w 6717218"/>
              <a:gd name="connsiteY1868" fmla="*/ 1557716 h 5987027"/>
              <a:gd name="connsiteX1869" fmla="*/ 5074767 w 6717218"/>
              <a:gd name="connsiteY1869" fmla="*/ 1507078 h 5987027"/>
              <a:gd name="connsiteX1870" fmla="*/ 5077377 w 6717218"/>
              <a:gd name="connsiteY1870" fmla="*/ 1511291 h 5987027"/>
              <a:gd name="connsiteX1871" fmla="*/ 5100077 w 6717218"/>
              <a:gd name="connsiteY1871" fmla="*/ 1526224 h 5987027"/>
              <a:gd name="connsiteX1872" fmla="*/ 5117251 w 6717218"/>
              <a:gd name="connsiteY1872" fmla="*/ 1537518 h 5987027"/>
              <a:gd name="connsiteX1873" fmla="*/ 5108220 w 6717218"/>
              <a:gd name="connsiteY1873" fmla="*/ 1528667 h 5987027"/>
              <a:gd name="connsiteX1874" fmla="*/ 5086127 w 6717218"/>
              <a:gd name="connsiteY1874" fmla="*/ 1512852 h 5987027"/>
              <a:gd name="connsiteX1875" fmla="*/ 114807 w 6717218"/>
              <a:gd name="connsiteY1875" fmla="*/ 1487920 h 5987027"/>
              <a:gd name="connsiteX1876" fmla="*/ 130079 w 6717218"/>
              <a:gd name="connsiteY1876" fmla="*/ 1490349 h 5987027"/>
              <a:gd name="connsiteX1877" fmla="*/ 171822 w 6717218"/>
              <a:gd name="connsiteY1877" fmla="*/ 1498988 h 5987027"/>
              <a:gd name="connsiteX1878" fmla="*/ 235979 w 6717218"/>
              <a:gd name="connsiteY1878" fmla="*/ 1596113 h 5987027"/>
              <a:gd name="connsiteX1879" fmla="*/ 292708 w 6717218"/>
              <a:gd name="connsiteY1879" fmla="*/ 1666899 h 5987027"/>
              <a:gd name="connsiteX1880" fmla="*/ 243234 w 6717218"/>
              <a:gd name="connsiteY1880" fmla="*/ 1569672 h 5987027"/>
              <a:gd name="connsiteX1881" fmla="*/ 197663 w 6717218"/>
              <a:gd name="connsiteY1881" fmla="*/ 1503774 h 5987027"/>
              <a:gd name="connsiteX1882" fmla="*/ 218575 w 6717218"/>
              <a:gd name="connsiteY1882" fmla="*/ 1507626 h 5987027"/>
              <a:gd name="connsiteX1883" fmla="*/ 231744 w 6717218"/>
              <a:gd name="connsiteY1883" fmla="*/ 1508774 h 5987027"/>
              <a:gd name="connsiteX1884" fmla="*/ 293276 w 6717218"/>
              <a:gd name="connsiteY1884" fmla="*/ 1599841 h 5987027"/>
              <a:gd name="connsiteX1885" fmla="*/ 326981 w 6717218"/>
              <a:gd name="connsiteY1885" fmla="*/ 1646273 h 5987027"/>
              <a:gd name="connsiteX1886" fmla="*/ 351855 w 6717218"/>
              <a:gd name="connsiteY1886" fmla="*/ 1681672 h 5987027"/>
              <a:gd name="connsiteX1887" fmla="*/ 341129 w 6717218"/>
              <a:gd name="connsiteY1887" fmla="*/ 1679802 h 5987027"/>
              <a:gd name="connsiteX1888" fmla="*/ 242262 w 6717218"/>
              <a:gd name="connsiteY1888" fmla="*/ 1665521 h 5987027"/>
              <a:gd name="connsiteX1889" fmla="*/ 231001 w 6717218"/>
              <a:gd name="connsiteY1889" fmla="*/ 1648887 h 5987027"/>
              <a:gd name="connsiteX1890" fmla="*/ 77318 w 6717218"/>
              <a:gd name="connsiteY1890" fmla="*/ 1483828 h 5987027"/>
              <a:gd name="connsiteX1891" fmla="*/ 99952 w 6717218"/>
              <a:gd name="connsiteY1891" fmla="*/ 1485558 h 5987027"/>
              <a:gd name="connsiteX1892" fmla="*/ 102306 w 6717218"/>
              <a:gd name="connsiteY1892" fmla="*/ 1485932 h 5987027"/>
              <a:gd name="connsiteX1893" fmla="*/ 160097 w 6717218"/>
              <a:gd name="connsiteY1893" fmla="*/ 1567500 h 5987027"/>
              <a:gd name="connsiteX1894" fmla="*/ 227405 w 6717218"/>
              <a:gd name="connsiteY1894" fmla="*/ 1663375 h 5987027"/>
              <a:gd name="connsiteX1895" fmla="*/ 205794 w 6717218"/>
              <a:gd name="connsiteY1895" fmla="*/ 1660254 h 5987027"/>
              <a:gd name="connsiteX1896" fmla="*/ 205699 w 6717218"/>
              <a:gd name="connsiteY1896" fmla="*/ 1659133 h 5987027"/>
              <a:gd name="connsiteX1897" fmla="*/ 159158 w 6717218"/>
              <a:gd name="connsiteY1897" fmla="*/ 1598709 h 5987027"/>
              <a:gd name="connsiteX1898" fmla="*/ 34851 w 6717218"/>
              <a:gd name="connsiteY1898" fmla="*/ 1480582 h 5987027"/>
              <a:gd name="connsiteX1899" fmla="*/ 50510 w 6717218"/>
              <a:gd name="connsiteY1899" fmla="*/ 1481779 h 5987027"/>
              <a:gd name="connsiteX1900" fmla="*/ 120702 w 6717218"/>
              <a:gd name="connsiteY1900" fmla="*/ 1581415 h 5987027"/>
              <a:gd name="connsiteX1901" fmla="*/ 171185 w 6717218"/>
              <a:gd name="connsiteY1901" fmla="*/ 1655255 h 5987027"/>
              <a:gd name="connsiteX1902" fmla="*/ 158373 w 6717218"/>
              <a:gd name="connsiteY1902" fmla="*/ 1653403 h 5987027"/>
              <a:gd name="connsiteX1903" fmla="*/ 106384 w 6717218"/>
              <a:gd name="connsiteY1903" fmla="*/ 1579673 h 5987027"/>
              <a:gd name="connsiteX1904" fmla="*/ 2 w 6717218"/>
              <a:gd name="connsiteY1904" fmla="*/ 1410834 h 5987027"/>
              <a:gd name="connsiteX1905" fmla="*/ 6513 w 6717218"/>
              <a:gd name="connsiteY1905" fmla="*/ 1419324 h 5987027"/>
              <a:gd name="connsiteX1906" fmla="*/ 35980 w 6717218"/>
              <a:gd name="connsiteY1906" fmla="*/ 1461152 h 5987027"/>
              <a:gd name="connsiteX1907" fmla="*/ 18051 w 6717218"/>
              <a:gd name="connsiteY1907" fmla="*/ 1457310 h 5987027"/>
              <a:gd name="connsiteX1908" fmla="*/ 2 w 6717218"/>
              <a:gd name="connsiteY1908" fmla="*/ 1432308 h 5987027"/>
              <a:gd name="connsiteX1909" fmla="*/ 2 w 6717218"/>
              <a:gd name="connsiteY1909" fmla="*/ 1350990 h 5987027"/>
              <a:gd name="connsiteX1910" fmla="*/ 76724 w 6717218"/>
              <a:gd name="connsiteY1910" fmla="*/ 1449823 h 5987027"/>
              <a:gd name="connsiteX1911" fmla="*/ 93167 w 6717218"/>
              <a:gd name="connsiteY1911" fmla="*/ 1473031 h 5987027"/>
              <a:gd name="connsiteX1912" fmla="*/ 65542 w 6717218"/>
              <a:gd name="connsiteY1912" fmla="*/ 1467300 h 5987027"/>
              <a:gd name="connsiteX1913" fmla="*/ 30080 w 6717218"/>
              <a:gd name="connsiteY1913" fmla="*/ 1417520 h 5987027"/>
              <a:gd name="connsiteX1914" fmla="*/ 1 w 6717218"/>
              <a:gd name="connsiteY1914" fmla="*/ 1376446 h 5987027"/>
              <a:gd name="connsiteX1915" fmla="*/ 132049 w 6717218"/>
              <a:gd name="connsiteY1915" fmla="*/ 1344278 h 5987027"/>
              <a:gd name="connsiteX1916" fmla="*/ 181412 w 6717218"/>
              <a:gd name="connsiteY1916" fmla="*/ 1397705 h 5987027"/>
              <a:gd name="connsiteX1917" fmla="*/ 256995 w 6717218"/>
              <a:gd name="connsiteY1917" fmla="*/ 1502260 h 5987027"/>
              <a:gd name="connsiteX1918" fmla="*/ 257233 w 6717218"/>
              <a:gd name="connsiteY1918" fmla="*/ 1502607 h 5987027"/>
              <a:gd name="connsiteX1919" fmla="*/ 256936 w 6717218"/>
              <a:gd name="connsiteY1919" fmla="*/ 1502513 h 5987027"/>
              <a:gd name="connsiteX1920" fmla="*/ 238926 w 6717218"/>
              <a:gd name="connsiteY1920" fmla="*/ 1498614 h 5987027"/>
              <a:gd name="connsiteX1921" fmla="*/ 235050 w 6717218"/>
              <a:gd name="connsiteY1921" fmla="*/ 1497924 h 5987027"/>
              <a:gd name="connsiteX1922" fmla="*/ 231646 w 6717218"/>
              <a:gd name="connsiteY1922" fmla="*/ 1493115 h 5987027"/>
              <a:gd name="connsiteX1923" fmla="*/ 141132 w 6717218"/>
              <a:gd name="connsiteY1923" fmla="*/ 1364375 h 5987027"/>
              <a:gd name="connsiteX1924" fmla="*/ 132049 w 6717218"/>
              <a:gd name="connsiteY1924" fmla="*/ 1344278 h 5987027"/>
              <a:gd name="connsiteX1925" fmla="*/ 5987771 w 6717218"/>
              <a:gd name="connsiteY1925" fmla="*/ 1279249 h 5987027"/>
              <a:gd name="connsiteX1926" fmla="*/ 5987267 w 6717218"/>
              <a:gd name="connsiteY1926" fmla="*/ 1282287 h 5987027"/>
              <a:gd name="connsiteX1927" fmla="*/ 5987107 w 6717218"/>
              <a:gd name="connsiteY1927" fmla="*/ 1283250 h 5987027"/>
              <a:gd name="connsiteX1928" fmla="*/ 5988546 w 6717218"/>
              <a:gd name="connsiteY1928" fmla="*/ 1274581 h 5987027"/>
              <a:gd name="connsiteX1929" fmla="*/ 5988067 w 6717218"/>
              <a:gd name="connsiteY1929" fmla="*/ 1277471 h 5987027"/>
              <a:gd name="connsiteX1930" fmla="*/ 5987771 w 6717218"/>
              <a:gd name="connsiteY1930" fmla="*/ 1279249 h 5987027"/>
              <a:gd name="connsiteX1931" fmla="*/ 5992660 w 6717218"/>
              <a:gd name="connsiteY1931" fmla="*/ 1266803 h 5987027"/>
              <a:gd name="connsiteX1932" fmla="*/ 5988546 w 6717218"/>
              <a:gd name="connsiteY1932" fmla="*/ 1274581 h 5987027"/>
              <a:gd name="connsiteX1933" fmla="*/ 5992660 w 6717218"/>
              <a:gd name="connsiteY1933" fmla="*/ 1266803 h 5987027"/>
              <a:gd name="connsiteX1934" fmla="*/ 2 w 6717218"/>
              <a:gd name="connsiteY1934" fmla="*/ 1262743 h 5987027"/>
              <a:gd name="connsiteX1935" fmla="*/ 64484 w 6717218"/>
              <a:gd name="connsiteY1935" fmla="*/ 1346420 h 5987027"/>
              <a:gd name="connsiteX1936" fmla="*/ 155279 w 6717218"/>
              <a:gd name="connsiteY1936" fmla="*/ 1473945 h 5987027"/>
              <a:gd name="connsiteX1937" fmla="*/ 162508 w 6717218"/>
              <a:gd name="connsiteY1937" fmla="*/ 1484889 h 5987027"/>
              <a:gd name="connsiteX1938" fmla="*/ 128126 w 6717218"/>
              <a:gd name="connsiteY1938" fmla="*/ 1479370 h 5987027"/>
              <a:gd name="connsiteX1939" fmla="*/ 105716 w 6717218"/>
              <a:gd name="connsiteY1939" fmla="*/ 1475327 h 5987027"/>
              <a:gd name="connsiteX1940" fmla="*/ 90611 w 6717218"/>
              <a:gd name="connsiteY1940" fmla="*/ 1454403 h 5987027"/>
              <a:gd name="connsiteX1941" fmla="*/ 8172 w 6717218"/>
              <a:gd name="connsiteY1941" fmla="*/ 1344044 h 5987027"/>
              <a:gd name="connsiteX1942" fmla="*/ 16827 w 6717218"/>
              <a:gd name="connsiteY1942" fmla="*/ 1347151 h 5987027"/>
              <a:gd name="connsiteX1943" fmla="*/ 24739 w 6717218"/>
              <a:gd name="connsiteY1943" fmla="*/ 1344128 h 5987027"/>
              <a:gd name="connsiteX1944" fmla="*/ 21687 w 6717218"/>
              <a:gd name="connsiteY1944" fmla="*/ 1338731 h 5987027"/>
              <a:gd name="connsiteX1945" fmla="*/ 141 w 6717218"/>
              <a:gd name="connsiteY1945" fmla="*/ 1333292 h 5987027"/>
              <a:gd name="connsiteX1946" fmla="*/ 3 w 6717218"/>
              <a:gd name="connsiteY1946" fmla="*/ 1333107 h 5987027"/>
              <a:gd name="connsiteX1947" fmla="*/ 5964247 w 6717218"/>
              <a:gd name="connsiteY1947" fmla="*/ 1250922 h 5987027"/>
              <a:gd name="connsiteX1948" fmla="*/ 5963479 w 6717218"/>
              <a:gd name="connsiteY1948" fmla="*/ 1255140 h 5987027"/>
              <a:gd name="connsiteX1949" fmla="*/ 5963662 w 6717218"/>
              <a:gd name="connsiteY1949" fmla="*/ 1254131 h 5987027"/>
              <a:gd name="connsiteX1950" fmla="*/ 5965133 w 6717218"/>
              <a:gd name="connsiteY1950" fmla="*/ 1246063 h 5987027"/>
              <a:gd name="connsiteX1951" fmla="*/ 5964247 w 6717218"/>
              <a:gd name="connsiteY1951" fmla="*/ 1250922 h 5987027"/>
              <a:gd name="connsiteX1952" fmla="*/ 5964581 w 6717218"/>
              <a:gd name="connsiteY1952" fmla="*/ 1249088 h 5987027"/>
              <a:gd name="connsiteX1953" fmla="*/ 5965133 w 6717218"/>
              <a:gd name="connsiteY1953" fmla="*/ 1246063 h 5987027"/>
              <a:gd name="connsiteX1954" fmla="*/ 5926359 w 6717218"/>
              <a:gd name="connsiteY1954" fmla="*/ 1201972 h 5987027"/>
              <a:gd name="connsiteX1955" fmla="*/ 5965133 w 6717218"/>
              <a:gd name="connsiteY1955" fmla="*/ 1246063 h 5987027"/>
              <a:gd name="connsiteX1956" fmla="*/ 5926359 w 6717218"/>
              <a:gd name="connsiteY1956" fmla="*/ 1201972 h 5987027"/>
              <a:gd name="connsiteX1957" fmla="*/ 2 w 6717218"/>
              <a:gd name="connsiteY1957" fmla="*/ 1200942 h 5987027"/>
              <a:gd name="connsiteX1958" fmla="*/ 67669 w 6717218"/>
              <a:gd name="connsiteY1958" fmla="*/ 1289658 h 5987027"/>
              <a:gd name="connsiteX1959" fmla="*/ 194593 w 6717218"/>
              <a:gd name="connsiteY1959" fmla="*/ 1453793 h 5987027"/>
              <a:gd name="connsiteX1960" fmla="*/ 222953 w 6717218"/>
              <a:gd name="connsiteY1960" fmla="*/ 1495765 h 5987027"/>
              <a:gd name="connsiteX1961" fmla="*/ 196646 w 6717218"/>
              <a:gd name="connsiteY1961" fmla="*/ 1491074 h 5987027"/>
              <a:gd name="connsiteX1962" fmla="*/ 186788 w 6717218"/>
              <a:gd name="connsiteY1962" fmla="*/ 1489357 h 5987027"/>
              <a:gd name="connsiteX1963" fmla="*/ 149612 w 6717218"/>
              <a:gd name="connsiteY1963" fmla="*/ 1440635 h 5987027"/>
              <a:gd name="connsiteX1964" fmla="*/ 50762 w 6717218"/>
              <a:gd name="connsiteY1964" fmla="*/ 1306281 h 5987027"/>
              <a:gd name="connsiteX1965" fmla="*/ 21500 w 6717218"/>
              <a:gd name="connsiteY1965" fmla="*/ 1249247 h 5987027"/>
              <a:gd name="connsiteX1966" fmla="*/ 3 w 6717218"/>
              <a:gd name="connsiteY1966" fmla="*/ 1216571 h 5987027"/>
              <a:gd name="connsiteX1967" fmla="*/ 6393204 w 6717218"/>
              <a:gd name="connsiteY1967" fmla="*/ 1164421 h 5987027"/>
              <a:gd name="connsiteX1968" fmla="*/ 6387257 w 6717218"/>
              <a:gd name="connsiteY1968" fmla="*/ 1170202 h 5987027"/>
              <a:gd name="connsiteX1969" fmla="*/ 6413539 w 6717218"/>
              <a:gd name="connsiteY1969" fmla="*/ 1198763 h 5987027"/>
              <a:gd name="connsiteX1970" fmla="*/ 6393204 w 6717218"/>
              <a:gd name="connsiteY1970" fmla="*/ 1164421 h 5987027"/>
              <a:gd name="connsiteX1971" fmla="*/ 6252577 w 6717218"/>
              <a:gd name="connsiteY1971" fmla="*/ 949434 h 5987027"/>
              <a:gd name="connsiteX1972" fmla="*/ 6255075 w 6717218"/>
              <a:gd name="connsiteY1972" fmla="*/ 952308 h 5987027"/>
              <a:gd name="connsiteX1973" fmla="*/ 6256719 w 6717218"/>
              <a:gd name="connsiteY1973" fmla="*/ 951536 h 5987027"/>
              <a:gd name="connsiteX1974" fmla="*/ 6253955 w 6717218"/>
              <a:gd name="connsiteY1974" fmla="*/ 949732 h 5987027"/>
              <a:gd name="connsiteX1975" fmla="*/ 6129564 w 6717218"/>
              <a:gd name="connsiteY1975" fmla="*/ 865664 h 5987027"/>
              <a:gd name="connsiteX1976" fmla="*/ 6125164 w 6717218"/>
              <a:gd name="connsiteY1976" fmla="*/ 867825 h 5987027"/>
              <a:gd name="connsiteX1977" fmla="*/ 6116266 w 6717218"/>
              <a:gd name="connsiteY1977" fmla="*/ 870298 h 5987027"/>
              <a:gd name="connsiteX1978" fmla="*/ 6112495 w 6717218"/>
              <a:gd name="connsiteY1978" fmla="*/ 867835 h 5987027"/>
              <a:gd name="connsiteX1979" fmla="*/ 6186296 w 6717218"/>
              <a:gd name="connsiteY1979" fmla="*/ 925213 h 5987027"/>
              <a:gd name="connsiteX1980" fmla="*/ 6169761 w 6717218"/>
              <a:gd name="connsiteY1980" fmla="*/ 903729 h 5987027"/>
              <a:gd name="connsiteX1981" fmla="*/ 6146960 w 6717218"/>
              <a:gd name="connsiteY1981" fmla="*/ 724296 h 5987027"/>
              <a:gd name="connsiteX1982" fmla="*/ 6155482 w 6717218"/>
              <a:gd name="connsiteY1982" fmla="*/ 728972 h 5987027"/>
              <a:gd name="connsiteX1983" fmla="*/ 6170090 w 6717218"/>
              <a:gd name="connsiteY1983" fmla="*/ 736741 h 5987027"/>
              <a:gd name="connsiteX1984" fmla="*/ 6183685 w 6717218"/>
              <a:gd name="connsiteY1984" fmla="*/ 745121 h 5987027"/>
              <a:gd name="connsiteX1985" fmla="*/ 6189974 w 6717218"/>
              <a:gd name="connsiteY1985" fmla="*/ 754267 h 5987027"/>
              <a:gd name="connsiteX1986" fmla="*/ 6198332 w 6717218"/>
              <a:gd name="connsiteY1986" fmla="*/ 762152 h 5987027"/>
              <a:gd name="connsiteX1987" fmla="*/ 6195893 w 6717218"/>
              <a:gd name="connsiteY1987" fmla="*/ 762544 h 5987027"/>
              <a:gd name="connsiteX1988" fmla="*/ 6189357 w 6717218"/>
              <a:gd name="connsiteY1988" fmla="*/ 759332 h 5987027"/>
              <a:gd name="connsiteX1989" fmla="*/ 6169783 w 6717218"/>
              <a:gd name="connsiteY1989" fmla="*/ 749706 h 5987027"/>
              <a:gd name="connsiteX1990" fmla="*/ 6306937 w 6717218"/>
              <a:gd name="connsiteY1990" fmla="*/ 712325 h 5987027"/>
              <a:gd name="connsiteX1991" fmla="*/ 6329247 w 6717218"/>
              <a:gd name="connsiteY1991" fmla="*/ 723744 h 5987027"/>
              <a:gd name="connsiteX1992" fmla="*/ 6343431 w 6717218"/>
              <a:gd name="connsiteY1992" fmla="*/ 735860 h 5987027"/>
              <a:gd name="connsiteX1993" fmla="*/ 6345416 w 6717218"/>
              <a:gd name="connsiteY1993" fmla="*/ 740786 h 5987027"/>
              <a:gd name="connsiteX1994" fmla="*/ 6344504 w 6717218"/>
              <a:gd name="connsiteY1994" fmla="*/ 740568 h 5987027"/>
              <a:gd name="connsiteX1995" fmla="*/ 6334439 w 6717218"/>
              <a:gd name="connsiteY1995" fmla="*/ 734450 h 5987027"/>
              <a:gd name="connsiteX1996" fmla="*/ 6149303 w 6717218"/>
              <a:gd name="connsiteY1996" fmla="*/ 703966 h 5987027"/>
              <a:gd name="connsiteX1997" fmla="*/ 6150092 w 6717218"/>
              <a:gd name="connsiteY1997" fmla="*/ 713160 h 5987027"/>
              <a:gd name="connsiteX1998" fmla="*/ 6149303 w 6717218"/>
              <a:gd name="connsiteY1998" fmla="*/ 703966 h 5987027"/>
              <a:gd name="connsiteX1999" fmla="*/ 1795432 w 6717218"/>
              <a:gd name="connsiteY1999" fmla="*/ 625674 h 5987027"/>
              <a:gd name="connsiteX2000" fmla="*/ 1793757 w 6717218"/>
              <a:gd name="connsiteY2000" fmla="*/ 626377 h 5987027"/>
              <a:gd name="connsiteX2001" fmla="*/ 1796446 w 6717218"/>
              <a:gd name="connsiteY2001" fmla="*/ 628292 h 5987027"/>
              <a:gd name="connsiteX2002" fmla="*/ 1797811 w 6717218"/>
              <a:gd name="connsiteY2002" fmla="*/ 628647 h 5987027"/>
              <a:gd name="connsiteX2003" fmla="*/ 6169493 w 6717218"/>
              <a:gd name="connsiteY2003" fmla="*/ 427791 h 5987027"/>
              <a:gd name="connsiteX2004" fmla="*/ 6168856 w 6717218"/>
              <a:gd name="connsiteY2004" fmla="*/ 430635 h 5987027"/>
              <a:gd name="connsiteX2005" fmla="*/ 6168641 w 6717218"/>
              <a:gd name="connsiteY2005" fmla="*/ 431589 h 5987027"/>
              <a:gd name="connsiteX2006" fmla="*/ 6170565 w 6717218"/>
              <a:gd name="connsiteY2006" fmla="*/ 423002 h 5987027"/>
              <a:gd name="connsiteX2007" fmla="*/ 6169493 w 6717218"/>
              <a:gd name="connsiteY2007" fmla="*/ 427791 h 5987027"/>
              <a:gd name="connsiteX2008" fmla="*/ 6169923 w 6717218"/>
              <a:gd name="connsiteY2008" fmla="*/ 425865 h 5987027"/>
              <a:gd name="connsiteX2009" fmla="*/ 6170565 w 6717218"/>
              <a:gd name="connsiteY2009" fmla="*/ 423002 h 5987027"/>
              <a:gd name="connsiteX2010" fmla="*/ 1647145 w 6717218"/>
              <a:gd name="connsiteY2010" fmla="*/ 372964 h 5987027"/>
              <a:gd name="connsiteX2011" fmla="*/ 1666064 w 6717218"/>
              <a:gd name="connsiteY2011" fmla="*/ 408107 h 5987027"/>
              <a:gd name="connsiteX2012" fmla="*/ 1672242 w 6717218"/>
              <a:gd name="connsiteY2012" fmla="*/ 402573 h 5987027"/>
              <a:gd name="connsiteX2013" fmla="*/ 1647145 w 6717218"/>
              <a:gd name="connsiteY2013" fmla="*/ 372964 h 5987027"/>
              <a:gd name="connsiteX2014" fmla="*/ 2097106 w 6717218"/>
              <a:gd name="connsiteY2014" fmla="*/ 343982 h 5987027"/>
              <a:gd name="connsiteX2015" fmla="*/ 2134052 w 6717218"/>
              <a:gd name="connsiteY2015" fmla="*/ 389615 h 5987027"/>
              <a:gd name="connsiteX2016" fmla="*/ 2097106 w 6717218"/>
              <a:gd name="connsiteY2016" fmla="*/ 343982 h 5987027"/>
              <a:gd name="connsiteX2017" fmla="*/ 2098161 w 6717218"/>
              <a:gd name="connsiteY2017" fmla="*/ 339295 h 5987027"/>
              <a:gd name="connsiteX2018" fmla="*/ 2097782 w 6717218"/>
              <a:gd name="connsiteY2018" fmla="*/ 340981 h 5987027"/>
              <a:gd name="connsiteX2019" fmla="*/ 2097106 w 6717218"/>
              <a:gd name="connsiteY2019" fmla="*/ 343982 h 5987027"/>
              <a:gd name="connsiteX2020" fmla="*/ 2099130 w 6717218"/>
              <a:gd name="connsiteY2020" fmla="*/ 334980 h 5987027"/>
              <a:gd name="connsiteX2021" fmla="*/ 2098906 w 6717218"/>
              <a:gd name="connsiteY2021" fmla="*/ 335980 h 5987027"/>
              <a:gd name="connsiteX2022" fmla="*/ 2098161 w 6717218"/>
              <a:gd name="connsiteY2022" fmla="*/ 339295 h 5987027"/>
              <a:gd name="connsiteX2023" fmla="*/ 5736097 w 6717218"/>
              <a:gd name="connsiteY2023" fmla="*/ 334936 h 5987027"/>
              <a:gd name="connsiteX2024" fmla="*/ 5744985 w 6717218"/>
              <a:gd name="connsiteY2024" fmla="*/ 345840 h 5987027"/>
              <a:gd name="connsiteX2025" fmla="*/ 5754613 w 6717218"/>
              <a:gd name="connsiteY2025" fmla="*/ 352273 h 5987027"/>
              <a:gd name="connsiteX2026" fmla="*/ 5739055 w 6717218"/>
              <a:gd name="connsiteY2026" fmla="*/ 337507 h 5987027"/>
              <a:gd name="connsiteX2027" fmla="*/ 2074875 w 6717218"/>
              <a:gd name="connsiteY2027" fmla="*/ 314532 h 5987027"/>
              <a:gd name="connsiteX2028" fmla="*/ 2070449 w 6717218"/>
              <a:gd name="connsiteY2028" fmla="*/ 322136 h 5987027"/>
              <a:gd name="connsiteX2029" fmla="*/ 2074875 w 6717218"/>
              <a:gd name="connsiteY2029" fmla="*/ 314532 h 5987027"/>
              <a:gd name="connsiteX2030" fmla="*/ 2076665 w 6717218"/>
              <a:gd name="connsiteY2030" fmla="*/ 305930 h 5987027"/>
              <a:gd name="connsiteX2031" fmla="*/ 2074875 w 6717218"/>
              <a:gd name="connsiteY2031" fmla="*/ 314532 h 5987027"/>
              <a:gd name="connsiteX2032" fmla="*/ 2076665 w 6717218"/>
              <a:gd name="connsiteY2032" fmla="*/ 305930 h 5987027"/>
              <a:gd name="connsiteX2033" fmla="*/ 1921198 w 6717218"/>
              <a:gd name="connsiteY2033" fmla="*/ 269664 h 5987027"/>
              <a:gd name="connsiteX2034" fmla="*/ 1924865 w 6717218"/>
              <a:gd name="connsiteY2034" fmla="*/ 275492 h 5987027"/>
              <a:gd name="connsiteX2035" fmla="*/ 1920298 w 6717218"/>
              <a:gd name="connsiteY2035" fmla="*/ 271881 h 5987027"/>
              <a:gd name="connsiteX2036" fmla="*/ 5778460 w 6717218"/>
              <a:gd name="connsiteY2036" fmla="*/ 263759 h 5987027"/>
              <a:gd name="connsiteX2037" fmla="*/ 5769265 w 6717218"/>
              <a:gd name="connsiteY2037" fmla="*/ 268008 h 5987027"/>
              <a:gd name="connsiteX2038" fmla="*/ 5773533 w 6717218"/>
              <a:gd name="connsiteY2038" fmla="*/ 274198 h 5987027"/>
              <a:gd name="connsiteX2039" fmla="*/ 5897794 w 6717218"/>
              <a:gd name="connsiteY2039" fmla="*/ 355746 h 5987027"/>
              <a:gd name="connsiteX2040" fmla="*/ 5994641 w 6717218"/>
              <a:gd name="connsiteY2040" fmla="*/ 415413 h 5987027"/>
              <a:gd name="connsiteX2041" fmla="*/ 6068942 w 6717218"/>
              <a:gd name="connsiteY2041" fmla="*/ 461780 h 5987027"/>
              <a:gd name="connsiteX2042" fmla="*/ 6025711 w 6717218"/>
              <a:gd name="connsiteY2042" fmla="*/ 427570 h 5987027"/>
              <a:gd name="connsiteX2043" fmla="*/ 5941138 w 6717218"/>
              <a:gd name="connsiteY2043" fmla="*/ 375332 h 5987027"/>
              <a:gd name="connsiteX2044" fmla="*/ 5829077 w 6717218"/>
              <a:gd name="connsiteY2044" fmla="*/ 295078 h 5987027"/>
              <a:gd name="connsiteX2045" fmla="*/ 5795139 w 6717218"/>
              <a:gd name="connsiteY2045" fmla="*/ 272392 h 5987027"/>
              <a:gd name="connsiteX2046" fmla="*/ 5921138 w 6717218"/>
              <a:gd name="connsiteY2046" fmla="*/ 337787 h 5987027"/>
              <a:gd name="connsiteX2047" fmla="*/ 5921411 w 6717218"/>
              <a:gd name="connsiteY2047" fmla="*/ 337908 h 5987027"/>
              <a:gd name="connsiteX2048" fmla="*/ 5898731 w 6717218"/>
              <a:gd name="connsiteY2048" fmla="*/ 318154 h 5987027"/>
              <a:gd name="connsiteX2049" fmla="*/ 5869107 w 6717218"/>
              <a:gd name="connsiteY2049" fmla="*/ 301689 h 5987027"/>
              <a:gd name="connsiteX2050" fmla="*/ 5778460 w 6717218"/>
              <a:gd name="connsiteY2050" fmla="*/ 263759 h 5987027"/>
              <a:gd name="connsiteX2051" fmla="*/ 1915034 w 6717218"/>
              <a:gd name="connsiteY2051" fmla="*/ 259872 h 5987027"/>
              <a:gd name="connsiteX2052" fmla="*/ 1922486 w 6717218"/>
              <a:gd name="connsiteY2052" fmla="*/ 266486 h 5987027"/>
              <a:gd name="connsiteX2053" fmla="*/ 1921198 w 6717218"/>
              <a:gd name="connsiteY2053" fmla="*/ 269664 h 5987027"/>
              <a:gd name="connsiteX2054" fmla="*/ 5678615 w 6717218"/>
              <a:gd name="connsiteY2054" fmla="*/ 178842 h 5987027"/>
              <a:gd name="connsiteX2055" fmla="*/ 5678345 w 6717218"/>
              <a:gd name="connsiteY2055" fmla="*/ 193985 h 5987027"/>
              <a:gd name="connsiteX2056" fmla="*/ 5678151 w 6717218"/>
              <a:gd name="connsiteY2056" fmla="*/ 194566 h 5987027"/>
              <a:gd name="connsiteX2057" fmla="*/ 5706143 w 6717218"/>
              <a:gd name="connsiteY2057" fmla="*/ 215643 h 5987027"/>
              <a:gd name="connsiteX2058" fmla="*/ 5742050 w 6717218"/>
              <a:gd name="connsiteY2058" fmla="*/ 241113 h 5987027"/>
              <a:gd name="connsiteX2059" fmla="*/ 5754875 w 6717218"/>
              <a:gd name="connsiteY2059" fmla="*/ 249202 h 5987027"/>
              <a:gd name="connsiteX2060" fmla="*/ 5758684 w 6717218"/>
              <a:gd name="connsiteY2060" fmla="*/ 242721 h 5987027"/>
              <a:gd name="connsiteX2061" fmla="*/ 5729860 w 6717218"/>
              <a:gd name="connsiteY2061" fmla="*/ 216764 h 5987027"/>
              <a:gd name="connsiteX2062" fmla="*/ 5550261 w 6717218"/>
              <a:gd name="connsiteY2062" fmla="*/ 32040 h 5987027"/>
              <a:gd name="connsiteX2063" fmla="*/ 5551678 w 6717218"/>
              <a:gd name="connsiteY2063" fmla="*/ 34584 h 5987027"/>
              <a:gd name="connsiteX2064" fmla="*/ 5563849 w 6717218"/>
              <a:gd name="connsiteY2064" fmla="*/ 53260 h 5987027"/>
              <a:gd name="connsiteX2065" fmla="*/ 5588537 w 6717218"/>
              <a:gd name="connsiteY2065" fmla="*/ 78230 h 5987027"/>
              <a:gd name="connsiteX2066" fmla="*/ 5598283 w 6717218"/>
              <a:gd name="connsiteY2066" fmla="*/ 88519 h 5987027"/>
              <a:gd name="connsiteX2067" fmla="*/ 5771596 w 6717218"/>
              <a:gd name="connsiteY2067" fmla="*/ 223833 h 5987027"/>
              <a:gd name="connsiteX2068" fmla="*/ 5837546 w 6717218"/>
              <a:gd name="connsiteY2068" fmla="*/ 268068 h 5987027"/>
              <a:gd name="connsiteX2069" fmla="*/ 5813962 w 6717218"/>
              <a:gd name="connsiteY2069" fmla="*/ 249079 h 5987027"/>
              <a:gd name="connsiteX2070" fmla="*/ 5721888 w 6717218"/>
              <a:gd name="connsiteY2070" fmla="*/ 168829 h 5987027"/>
              <a:gd name="connsiteX2071" fmla="*/ 5711681 w 6717218"/>
              <a:gd name="connsiteY2071" fmla="*/ 158607 h 5987027"/>
              <a:gd name="connsiteX2072" fmla="*/ 5627899 w 6717218"/>
              <a:gd name="connsiteY2072" fmla="*/ 95894 h 5987027"/>
              <a:gd name="connsiteX2073" fmla="*/ 5668374 w 6717218"/>
              <a:gd name="connsiteY2073" fmla="*/ 18137 h 5987027"/>
              <a:gd name="connsiteX2074" fmla="*/ 5669266 w 6717218"/>
              <a:gd name="connsiteY2074" fmla="*/ 26878 h 5987027"/>
              <a:gd name="connsiteX2075" fmla="*/ 5668374 w 6717218"/>
              <a:gd name="connsiteY2075" fmla="*/ 18137 h 5987027"/>
              <a:gd name="connsiteX2076" fmla="*/ 5670297 w 6717218"/>
              <a:gd name="connsiteY2076" fmla="*/ 9551 h 5987027"/>
              <a:gd name="connsiteX2077" fmla="*/ 5668374 w 6717218"/>
              <a:gd name="connsiteY2077" fmla="*/ 18137 h 5987027"/>
              <a:gd name="connsiteX2078" fmla="*/ 5670297 w 6717218"/>
              <a:gd name="connsiteY2078" fmla="*/ 9551 h 5987027"/>
              <a:gd name="connsiteX2079" fmla="*/ 5794000 w 6717218"/>
              <a:gd name="connsiteY2079" fmla="*/ 1 h 5987027"/>
              <a:gd name="connsiteX2080" fmla="*/ 5820331 w 6717218"/>
              <a:gd name="connsiteY2080" fmla="*/ 29036 h 5987027"/>
              <a:gd name="connsiteX2081" fmla="*/ 5832949 w 6717218"/>
              <a:gd name="connsiteY2081" fmla="*/ 62074 h 5987027"/>
              <a:gd name="connsiteX2082" fmla="*/ 5781022 w 6717218"/>
              <a:gd name="connsiteY2082" fmla="*/ 12210 h 5987027"/>
              <a:gd name="connsiteX2083" fmla="*/ 5766756 w 6717218"/>
              <a:gd name="connsiteY2083" fmla="*/ 1 h 5987027"/>
              <a:gd name="connsiteX2084" fmla="*/ 2422202 w 6717218"/>
              <a:gd name="connsiteY2084" fmla="*/ 0 h 5987027"/>
              <a:gd name="connsiteX2085" fmla="*/ 5587705 w 6717218"/>
              <a:gd name="connsiteY2085" fmla="*/ 1 h 5987027"/>
              <a:gd name="connsiteX2086" fmla="*/ 5696262 w 6717218"/>
              <a:gd name="connsiteY2086" fmla="*/ 79499 h 5987027"/>
              <a:gd name="connsiteX2087" fmla="*/ 6055476 w 6717218"/>
              <a:gd name="connsiteY2087" fmla="*/ 314001 h 5987027"/>
              <a:gd name="connsiteX2088" fmla="*/ 6005513 w 6717218"/>
              <a:gd name="connsiteY2088" fmla="*/ 292697 h 5987027"/>
              <a:gd name="connsiteX2089" fmla="*/ 6013955 w 6717218"/>
              <a:gd name="connsiteY2089" fmla="*/ 303883 h 5987027"/>
              <a:gd name="connsiteX2090" fmla="*/ 5941438 w 6717218"/>
              <a:gd name="connsiteY2090" fmla="*/ 257468 h 5987027"/>
              <a:gd name="connsiteX2091" fmla="*/ 5817470 w 6717218"/>
              <a:gd name="connsiteY2091" fmla="*/ 170991 h 5987027"/>
              <a:gd name="connsiteX2092" fmla="*/ 5741545 w 6717218"/>
              <a:gd name="connsiteY2092" fmla="*/ 113715 h 5987027"/>
              <a:gd name="connsiteX2093" fmla="*/ 5741546 w 6717218"/>
              <a:gd name="connsiteY2093" fmla="*/ 116812 h 5987027"/>
              <a:gd name="connsiteX2094" fmla="*/ 5755030 w 6717218"/>
              <a:gd name="connsiteY2094" fmla="*/ 141587 h 5987027"/>
              <a:gd name="connsiteX2095" fmla="*/ 5755578 w 6717218"/>
              <a:gd name="connsiteY2095" fmla="*/ 142009 h 5987027"/>
              <a:gd name="connsiteX2096" fmla="*/ 5829657 w 6717218"/>
              <a:gd name="connsiteY2096" fmla="*/ 195340 h 5987027"/>
              <a:gd name="connsiteX2097" fmla="*/ 6096932 w 6717218"/>
              <a:gd name="connsiteY2097" fmla="*/ 371988 h 5987027"/>
              <a:gd name="connsiteX2098" fmla="*/ 6153905 w 6717218"/>
              <a:gd name="connsiteY2098" fmla="*/ 407373 h 5987027"/>
              <a:gd name="connsiteX2099" fmla="*/ 6170565 w 6717218"/>
              <a:gd name="connsiteY2099" fmla="*/ 423002 h 5987027"/>
              <a:gd name="connsiteX2100" fmla="*/ 5976882 w 6717218"/>
              <a:gd name="connsiteY2100" fmla="*/ 323410 h 5987027"/>
              <a:gd name="connsiteX2101" fmla="*/ 5954609 w 6717218"/>
              <a:gd name="connsiteY2101" fmla="*/ 325385 h 5987027"/>
              <a:gd name="connsiteX2102" fmla="*/ 5967498 w 6717218"/>
              <a:gd name="connsiteY2102" fmla="*/ 340282 h 5987027"/>
              <a:gd name="connsiteX2103" fmla="*/ 5923560 w 6717218"/>
              <a:gd name="connsiteY2103" fmla="*/ 310607 h 5987027"/>
              <a:gd name="connsiteX2104" fmla="*/ 5957812 w 6717218"/>
              <a:gd name="connsiteY2104" fmla="*/ 342022 h 5987027"/>
              <a:gd name="connsiteX2105" fmla="*/ 5956149 w 6717218"/>
              <a:gd name="connsiteY2105" fmla="*/ 340882 h 5987027"/>
              <a:gd name="connsiteX2106" fmla="*/ 5950534 w 6717218"/>
              <a:gd name="connsiteY2106" fmla="*/ 345636 h 5987027"/>
              <a:gd name="connsiteX2107" fmla="*/ 6041284 w 6717218"/>
              <a:gd name="connsiteY2107" fmla="*/ 407568 h 5987027"/>
              <a:gd name="connsiteX2108" fmla="*/ 6057436 w 6717218"/>
              <a:gd name="connsiteY2108" fmla="*/ 415292 h 5987027"/>
              <a:gd name="connsiteX2109" fmla="*/ 6139346 w 6717218"/>
              <a:gd name="connsiteY2109" fmla="*/ 469232 h 5987027"/>
              <a:gd name="connsiteX2110" fmla="*/ 6138967 w 6717218"/>
              <a:gd name="connsiteY2110" fmla="*/ 472455 h 5987027"/>
              <a:gd name="connsiteX2111" fmla="*/ 6141775 w 6717218"/>
              <a:gd name="connsiteY2111" fmla="*/ 486301 h 5987027"/>
              <a:gd name="connsiteX2112" fmla="*/ 6161518 w 6717218"/>
              <a:gd name="connsiteY2112" fmla="*/ 500177 h 5987027"/>
              <a:gd name="connsiteX2113" fmla="*/ 6173133 w 6717218"/>
              <a:gd name="connsiteY2113" fmla="*/ 508011 h 5987027"/>
              <a:gd name="connsiteX2114" fmla="*/ 6065984 w 6717218"/>
              <a:gd name="connsiteY2114" fmla="*/ 451730 h 5987027"/>
              <a:gd name="connsiteX2115" fmla="*/ 6081697 w 6717218"/>
              <a:gd name="connsiteY2115" fmla="*/ 469740 h 5987027"/>
              <a:gd name="connsiteX2116" fmla="*/ 6094574 w 6717218"/>
              <a:gd name="connsiteY2116" fmla="*/ 477776 h 5987027"/>
              <a:gd name="connsiteX2117" fmla="*/ 6263889 w 6717218"/>
              <a:gd name="connsiteY2117" fmla="*/ 584259 h 5987027"/>
              <a:gd name="connsiteX2118" fmla="*/ 6262859 w 6717218"/>
              <a:gd name="connsiteY2118" fmla="*/ 583996 h 5987027"/>
              <a:gd name="connsiteX2119" fmla="*/ 6148268 w 6717218"/>
              <a:gd name="connsiteY2119" fmla="*/ 522626 h 5987027"/>
              <a:gd name="connsiteX2120" fmla="*/ 6075544 w 6717218"/>
              <a:gd name="connsiteY2120" fmla="*/ 477525 h 5987027"/>
              <a:gd name="connsiteX2121" fmla="*/ 6048858 w 6717218"/>
              <a:gd name="connsiteY2121" fmla="*/ 464889 h 5987027"/>
              <a:gd name="connsiteX2122" fmla="*/ 5909983 w 6717218"/>
              <a:gd name="connsiteY2122" fmla="*/ 380097 h 5987027"/>
              <a:gd name="connsiteX2123" fmla="*/ 5885871 w 6717218"/>
              <a:gd name="connsiteY2123" fmla="*/ 365314 h 5987027"/>
              <a:gd name="connsiteX2124" fmla="*/ 5793835 w 6717218"/>
              <a:gd name="connsiteY2124" fmla="*/ 310502 h 5987027"/>
              <a:gd name="connsiteX2125" fmla="*/ 5758779 w 6717218"/>
              <a:gd name="connsiteY2125" fmla="*/ 285394 h 5987027"/>
              <a:gd name="connsiteX2126" fmla="*/ 5780639 w 6717218"/>
              <a:gd name="connsiteY2126" fmla="*/ 302857 h 5987027"/>
              <a:gd name="connsiteX2127" fmla="*/ 5838382 w 6717218"/>
              <a:gd name="connsiteY2127" fmla="*/ 355277 h 5987027"/>
              <a:gd name="connsiteX2128" fmla="*/ 5844110 w 6717218"/>
              <a:gd name="connsiteY2128" fmla="*/ 361009 h 5987027"/>
              <a:gd name="connsiteX2129" fmla="*/ 5839540 w 6717218"/>
              <a:gd name="connsiteY2129" fmla="*/ 358601 h 5987027"/>
              <a:gd name="connsiteX2130" fmla="*/ 5773515 w 6717218"/>
              <a:gd name="connsiteY2130" fmla="*/ 327390 h 5987027"/>
              <a:gd name="connsiteX2131" fmla="*/ 5732480 w 6717218"/>
              <a:gd name="connsiteY2131" fmla="*/ 299647 h 5987027"/>
              <a:gd name="connsiteX2132" fmla="*/ 5739852 w 6717218"/>
              <a:gd name="connsiteY2132" fmla="*/ 311000 h 5987027"/>
              <a:gd name="connsiteX2133" fmla="*/ 5773515 w 6717218"/>
              <a:gd name="connsiteY2133" fmla="*/ 327390 h 5987027"/>
              <a:gd name="connsiteX2134" fmla="*/ 5999640 w 6717218"/>
              <a:gd name="connsiteY2134" fmla="*/ 467991 h 5987027"/>
              <a:gd name="connsiteX2135" fmla="*/ 6102640 w 6717218"/>
              <a:gd name="connsiteY2135" fmla="*/ 540538 h 5987027"/>
              <a:gd name="connsiteX2136" fmla="*/ 6104974 w 6717218"/>
              <a:gd name="connsiteY2136" fmla="*/ 551031 h 5987027"/>
              <a:gd name="connsiteX2137" fmla="*/ 6018213 w 6717218"/>
              <a:gd name="connsiteY2137" fmla="*/ 499603 h 5987027"/>
              <a:gd name="connsiteX2138" fmla="*/ 5874692 w 6717218"/>
              <a:gd name="connsiteY2138" fmla="*/ 407211 h 5987027"/>
              <a:gd name="connsiteX2139" fmla="*/ 5872320 w 6717218"/>
              <a:gd name="connsiteY2139" fmla="*/ 412117 h 5987027"/>
              <a:gd name="connsiteX2140" fmla="*/ 5853498 w 6717218"/>
              <a:gd name="connsiteY2140" fmla="*/ 395820 h 5987027"/>
              <a:gd name="connsiteX2141" fmla="*/ 5849957 w 6717218"/>
              <a:gd name="connsiteY2141" fmla="*/ 391290 h 5987027"/>
              <a:gd name="connsiteX2142" fmla="*/ 5842617 w 6717218"/>
              <a:gd name="connsiteY2142" fmla="*/ 386564 h 5987027"/>
              <a:gd name="connsiteX2143" fmla="*/ 5843965 w 6717218"/>
              <a:gd name="connsiteY2143" fmla="*/ 391306 h 5987027"/>
              <a:gd name="connsiteX2144" fmla="*/ 5860653 w 6717218"/>
              <a:gd name="connsiteY2144" fmla="*/ 423139 h 5987027"/>
              <a:gd name="connsiteX2145" fmla="*/ 5913072 w 6717218"/>
              <a:gd name="connsiteY2145" fmla="*/ 458169 h 5987027"/>
              <a:gd name="connsiteX2146" fmla="*/ 6217159 w 6717218"/>
              <a:gd name="connsiteY2146" fmla="*/ 644316 h 5987027"/>
              <a:gd name="connsiteX2147" fmla="*/ 6216558 w 6717218"/>
              <a:gd name="connsiteY2147" fmla="*/ 645339 h 5987027"/>
              <a:gd name="connsiteX2148" fmla="*/ 6214851 w 6717218"/>
              <a:gd name="connsiteY2148" fmla="*/ 662392 h 5987027"/>
              <a:gd name="connsiteX2149" fmla="*/ 6239382 w 6717218"/>
              <a:gd name="connsiteY2149" fmla="*/ 680782 h 5987027"/>
              <a:gd name="connsiteX2150" fmla="*/ 6251806 w 6717218"/>
              <a:gd name="connsiteY2150" fmla="*/ 686318 h 5987027"/>
              <a:gd name="connsiteX2151" fmla="*/ 6247349 w 6717218"/>
              <a:gd name="connsiteY2151" fmla="*/ 693624 h 5987027"/>
              <a:gd name="connsiteX2152" fmla="*/ 6243401 w 6717218"/>
              <a:gd name="connsiteY2152" fmla="*/ 693916 h 5987027"/>
              <a:gd name="connsiteX2153" fmla="*/ 6235718 w 6717218"/>
              <a:gd name="connsiteY2153" fmla="*/ 690106 h 5987027"/>
              <a:gd name="connsiteX2154" fmla="*/ 6232542 w 6717218"/>
              <a:gd name="connsiteY2154" fmla="*/ 686190 h 5987027"/>
              <a:gd name="connsiteX2155" fmla="*/ 6233409 w 6717218"/>
              <a:gd name="connsiteY2155" fmla="*/ 688961 h 5987027"/>
              <a:gd name="connsiteX2156" fmla="*/ 6229577 w 6717218"/>
              <a:gd name="connsiteY2156" fmla="*/ 687060 h 5987027"/>
              <a:gd name="connsiteX2157" fmla="*/ 6040644 w 6717218"/>
              <a:gd name="connsiteY2157" fmla="*/ 596406 h 5987027"/>
              <a:gd name="connsiteX2158" fmla="*/ 6124203 w 6717218"/>
              <a:gd name="connsiteY2158" fmla="*/ 666202 h 5987027"/>
              <a:gd name="connsiteX2159" fmla="*/ 6142405 w 6717218"/>
              <a:gd name="connsiteY2159" fmla="*/ 679250 h 5987027"/>
              <a:gd name="connsiteX2160" fmla="*/ 6149409 w 6717218"/>
              <a:gd name="connsiteY2160" fmla="*/ 691261 h 5987027"/>
              <a:gd name="connsiteX2161" fmla="*/ 6104291 w 6717218"/>
              <a:gd name="connsiteY2161" fmla="*/ 684936 h 5987027"/>
              <a:gd name="connsiteX2162" fmla="*/ 6080718 w 6717218"/>
              <a:gd name="connsiteY2162" fmla="*/ 665672 h 5987027"/>
              <a:gd name="connsiteX2163" fmla="*/ 6068666 w 6717218"/>
              <a:gd name="connsiteY2163" fmla="*/ 657202 h 5987027"/>
              <a:gd name="connsiteX2164" fmla="*/ 6061953 w 6717218"/>
              <a:gd name="connsiteY2164" fmla="*/ 654362 h 5987027"/>
              <a:gd name="connsiteX2165" fmla="*/ 6063250 w 6717218"/>
              <a:gd name="connsiteY2165" fmla="*/ 655674 h 5987027"/>
              <a:gd name="connsiteX2166" fmla="*/ 6104921 w 6717218"/>
              <a:gd name="connsiteY2166" fmla="*/ 711368 h 5987027"/>
              <a:gd name="connsiteX2167" fmla="*/ 6129189 w 6717218"/>
              <a:gd name="connsiteY2167" fmla="*/ 736254 h 5987027"/>
              <a:gd name="connsiteX2168" fmla="*/ 6169602 w 6717218"/>
              <a:gd name="connsiteY2168" fmla="*/ 779667 h 5987027"/>
              <a:gd name="connsiteX2169" fmla="*/ 6158375 w 6717218"/>
              <a:gd name="connsiteY2169" fmla="*/ 776134 h 5987027"/>
              <a:gd name="connsiteX2170" fmla="*/ 6146497 w 6717218"/>
              <a:gd name="connsiteY2170" fmla="*/ 770542 h 5987027"/>
              <a:gd name="connsiteX2171" fmla="*/ 6228371 w 6717218"/>
              <a:gd name="connsiteY2171" fmla="*/ 890417 h 5987027"/>
              <a:gd name="connsiteX2172" fmla="*/ 6300538 w 6717218"/>
              <a:gd name="connsiteY2172" fmla="*/ 985609 h 5987027"/>
              <a:gd name="connsiteX2173" fmla="*/ 6274226 w 6717218"/>
              <a:gd name="connsiteY2173" fmla="*/ 974237 h 5987027"/>
              <a:gd name="connsiteX2174" fmla="*/ 6274103 w 6717218"/>
              <a:gd name="connsiteY2174" fmla="*/ 974189 h 5987027"/>
              <a:gd name="connsiteX2175" fmla="*/ 6275098 w 6717218"/>
              <a:gd name="connsiteY2175" fmla="*/ 975333 h 5987027"/>
              <a:gd name="connsiteX2176" fmla="*/ 6404927 w 6717218"/>
              <a:gd name="connsiteY2176" fmla="*/ 1123301 h 5987027"/>
              <a:gd name="connsiteX2177" fmla="*/ 6429235 w 6717218"/>
              <a:gd name="connsiteY2177" fmla="*/ 1155365 h 5987027"/>
              <a:gd name="connsiteX2178" fmla="*/ 6559021 w 6717218"/>
              <a:gd name="connsiteY2178" fmla="*/ 1345062 h 5987027"/>
              <a:gd name="connsiteX2179" fmla="*/ 6524199 w 6717218"/>
              <a:gd name="connsiteY2179" fmla="*/ 1307395 h 5987027"/>
              <a:gd name="connsiteX2180" fmla="*/ 6431977 w 6717218"/>
              <a:gd name="connsiteY2180" fmla="*/ 1208510 h 5987027"/>
              <a:gd name="connsiteX2181" fmla="*/ 6466703 w 6717218"/>
              <a:gd name="connsiteY2181" fmla="*/ 1257911 h 5987027"/>
              <a:gd name="connsiteX2182" fmla="*/ 6609242 w 6717218"/>
              <a:gd name="connsiteY2182" fmla="*/ 1425147 h 5987027"/>
              <a:gd name="connsiteX2183" fmla="*/ 6623444 w 6717218"/>
              <a:gd name="connsiteY2183" fmla="*/ 1439436 h 5987027"/>
              <a:gd name="connsiteX2184" fmla="*/ 6657861 w 6717218"/>
              <a:gd name="connsiteY2184" fmla="*/ 1490616 h 5987027"/>
              <a:gd name="connsiteX2185" fmla="*/ 6673500 w 6717218"/>
              <a:gd name="connsiteY2185" fmla="*/ 1516014 h 5987027"/>
              <a:gd name="connsiteX2186" fmla="*/ 6668784 w 6717218"/>
              <a:gd name="connsiteY2186" fmla="*/ 1511570 h 5987027"/>
              <a:gd name="connsiteX2187" fmla="*/ 6635066 w 6717218"/>
              <a:gd name="connsiteY2187" fmla="*/ 1477292 h 5987027"/>
              <a:gd name="connsiteX2188" fmla="*/ 6593337 w 6717218"/>
              <a:gd name="connsiteY2188" fmla="*/ 1455232 h 5987027"/>
              <a:gd name="connsiteX2189" fmla="*/ 6567178 w 6717218"/>
              <a:gd name="connsiteY2189" fmla="*/ 1417810 h 5987027"/>
              <a:gd name="connsiteX2190" fmla="*/ 6549214 w 6717218"/>
              <a:gd name="connsiteY2190" fmla="*/ 1411572 h 5987027"/>
              <a:gd name="connsiteX2191" fmla="*/ 6526624 w 6717218"/>
              <a:gd name="connsiteY2191" fmla="*/ 1396655 h 5987027"/>
              <a:gd name="connsiteX2192" fmla="*/ 6496258 w 6717218"/>
              <a:gd name="connsiteY2192" fmla="*/ 1353700 h 5987027"/>
              <a:gd name="connsiteX2193" fmla="*/ 6280263 w 6717218"/>
              <a:gd name="connsiteY2193" fmla="*/ 1047365 h 5987027"/>
              <a:gd name="connsiteX2194" fmla="*/ 6226641 w 6717218"/>
              <a:gd name="connsiteY2194" fmla="*/ 977631 h 5987027"/>
              <a:gd name="connsiteX2195" fmla="*/ 6197358 w 6717218"/>
              <a:gd name="connsiteY2195" fmla="*/ 939584 h 5987027"/>
              <a:gd name="connsiteX2196" fmla="*/ 6197324 w 6717218"/>
              <a:gd name="connsiteY2196" fmla="*/ 939555 h 5987027"/>
              <a:gd name="connsiteX2197" fmla="*/ 6133575 w 6717218"/>
              <a:gd name="connsiteY2197" fmla="*/ 889806 h 5987027"/>
              <a:gd name="connsiteX2198" fmla="*/ 6100156 w 6717218"/>
              <a:gd name="connsiteY2198" fmla="*/ 863725 h 5987027"/>
              <a:gd name="connsiteX2199" fmla="*/ 6080791 w 6717218"/>
              <a:gd name="connsiteY2199" fmla="*/ 849281 h 5987027"/>
              <a:gd name="connsiteX2200" fmla="*/ 6079413 w 6717218"/>
              <a:gd name="connsiteY2200" fmla="*/ 857434 h 5987027"/>
              <a:gd name="connsiteX2201" fmla="*/ 6082139 w 6717218"/>
              <a:gd name="connsiteY2201" fmla="*/ 865729 h 5987027"/>
              <a:gd name="connsiteX2202" fmla="*/ 6128052 w 6717218"/>
              <a:gd name="connsiteY2202" fmla="*/ 896538 h 5987027"/>
              <a:gd name="connsiteX2203" fmla="*/ 6178196 w 6717218"/>
              <a:gd name="connsiteY2203" fmla="*/ 935526 h 5987027"/>
              <a:gd name="connsiteX2204" fmla="*/ 6157555 w 6717218"/>
              <a:gd name="connsiteY2204" fmla="*/ 931917 h 5987027"/>
              <a:gd name="connsiteX2205" fmla="*/ 6129842 w 6717218"/>
              <a:gd name="connsiteY2205" fmla="*/ 914311 h 5987027"/>
              <a:gd name="connsiteX2206" fmla="*/ 6119241 w 6717218"/>
              <a:gd name="connsiteY2206" fmla="*/ 911699 h 5987027"/>
              <a:gd name="connsiteX2207" fmla="*/ 6137476 w 6717218"/>
              <a:gd name="connsiteY2207" fmla="*/ 933912 h 5987027"/>
              <a:gd name="connsiteX2208" fmla="*/ 6187758 w 6717218"/>
              <a:gd name="connsiteY2208" fmla="*/ 971783 h 5987027"/>
              <a:gd name="connsiteX2209" fmla="*/ 6307899 w 6717218"/>
              <a:gd name="connsiteY2209" fmla="*/ 1130780 h 5987027"/>
              <a:gd name="connsiteX2210" fmla="*/ 6415639 w 6717218"/>
              <a:gd name="connsiteY2210" fmla="*/ 1273773 h 5987027"/>
              <a:gd name="connsiteX2211" fmla="*/ 6432337 w 6717218"/>
              <a:gd name="connsiteY2211" fmla="*/ 1297674 h 5987027"/>
              <a:gd name="connsiteX2212" fmla="*/ 6426629 w 6717218"/>
              <a:gd name="connsiteY2212" fmla="*/ 1296249 h 5987027"/>
              <a:gd name="connsiteX2213" fmla="*/ 6474182 w 6717218"/>
              <a:gd name="connsiteY2213" fmla="*/ 1361200 h 5987027"/>
              <a:gd name="connsiteX2214" fmla="*/ 6487718 w 6717218"/>
              <a:gd name="connsiteY2214" fmla="*/ 1376941 h 5987027"/>
              <a:gd name="connsiteX2215" fmla="*/ 6517504 w 6717218"/>
              <a:gd name="connsiteY2215" fmla="*/ 1419576 h 5987027"/>
              <a:gd name="connsiteX2216" fmla="*/ 6527472 w 6717218"/>
              <a:gd name="connsiteY2216" fmla="*/ 1434459 h 5987027"/>
              <a:gd name="connsiteX2217" fmla="*/ 6527485 w 6717218"/>
              <a:gd name="connsiteY2217" fmla="*/ 1435940 h 5987027"/>
              <a:gd name="connsiteX2218" fmla="*/ 6531988 w 6717218"/>
              <a:gd name="connsiteY2218" fmla="*/ 1453844 h 5987027"/>
              <a:gd name="connsiteX2219" fmla="*/ 6557793 w 6717218"/>
              <a:gd name="connsiteY2219" fmla="*/ 1489291 h 5987027"/>
              <a:gd name="connsiteX2220" fmla="*/ 6568052 w 6717218"/>
              <a:gd name="connsiteY2220" fmla="*/ 1499386 h 5987027"/>
              <a:gd name="connsiteX2221" fmla="*/ 6569989 w 6717218"/>
              <a:gd name="connsiteY2221" fmla="*/ 1503486 h 5987027"/>
              <a:gd name="connsiteX2222" fmla="*/ 6496636 w 6717218"/>
              <a:gd name="connsiteY2222" fmla="*/ 1427680 h 5987027"/>
              <a:gd name="connsiteX2223" fmla="*/ 6342913 w 6717218"/>
              <a:gd name="connsiteY2223" fmla="*/ 1212655 h 5987027"/>
              <a:gd name="connsiteX2224" fmla="*/ 6261098 w 6717218"/>
              <a:gd name="connsiteY2224" fmla="*/ 1111599 h 5987027"/>
              <a:gd name="connsiteX2225" fmla="*/ 6241820 w 6717218"/>
              <a:gd name="connsiteY2225" fmla="*/ 1102836 h 5987027"/>
              <a:gd name="connsiteX2226" fmla="*/ 6244614 w 6717218"/>
              <a:gd name="connsiteY2226" fmla="*/ 1114452 h 5987027"/>
              <a:gd name="connsiteX2227" fmla="*/ 6271575 w 6717218"/>
              <a:gd name="connsiteY2227" fmla="*/ 1155657 h 5987027"/>
              <a:gd name="connsiteX2228" fmla="*/ 6273988 w 6717218"/>
              <a:gd name="connsiteY2228" fmla="*/ 1159396 h 5987027"/>
              <a:gd name="connsiteX2229" fmla="*/ 6284044 w 6717218"/>
              <a:gd name="connsiteY2229" fmla="*/ 1172761 h 5987027"/>
              <a:gd name="connsiteX2230" fmla="*/ 6347967 w 6717218"/>
              <a:gd name="connsiteY2230" fmla="*/ 1267271 h 5987027"/>
              <a:gd name="connsiteX2231" fmla="*/ 6399952 w 6717218"/>
              <a:gd name="connsiteY2231" fmla="*/ 1344860 h 5987027"/>
              <a:gd name="connsiteX2232" fmla="*/ 6380899 w 6717218"/>
              <a:gd name="connsiteY2232" fmla="*/ 1322750 h 5987027"/>
              <a:gd name="connsiteX2233" fmla="*/ 6350770 w 6717218"/>
              <a:gd name="connsiteY2233" fmla="*/ 1303408 h 5987027"/>
              <a:gd name="connsiteX2234" fmla="*/ 6348647 w 6717218"/>
              <a:gd name="connsiteY2234" fmla="*/ 1303545 h 5987027"/>
              <a:gd name="connsiteX2235" fmla="*/ 6340341 w 6717218"/>
              <a:gd name="connsiteY2235" fmla="*/ 1292549 h 5987027"/>
              <a:gd name="connsiteX2236" fmla="*/ 6321695 w 6717218"/>
              <a:gd name="connsiteY2236" fmla="*/ 1266824 h 5987027"/>
              <a:gd name="connsiteX2237" fmla="*/ 6227243 w 6717218"/>
              <a:gd name="connsiteY2237" fmla="*/ 1144518 h 5987027"/>
              <a:gd name="connsiteX2238" fmla="*/ 6231706 w 6717218"/>
              <a:gd name="connsiteY2238" fmla="*/ 1161536 h 5987027"/>
              <a:gd name="connsiteX2239" fmla="*/ 6236370 w 6717218"/>
              <a:gd name="connsiteY2239" fmla="*/ 1179332 h 5987027"/>
              <a:gd name="connsiteX2240" fmla="*/ 6262899 w 6717218"/>
              <a:gd name="connsiteY2240" fmla="*/ 1208930 h 5987027"/>
              <a:gd name="connsiteX2241" fmla="*/ 6273562 w 6717218"/>
              <a:gd name="connsiteY2241" fmla="*/ 1249606 h 5987027"/>
              <a:gd name="connsiteX2242" fmla="*/ 6300841 w 6717218"/>
              <a:gd name="connsiteY2242" fmla="*/ 1283947 h 5987027"/>
              <a:gd name="connsiteX2243" fmla="*/ 6318627 w 6717218"/>
              <a:gd name="connsiteY2243" fmla="*/ 1311684 h 5987027"/>
              <a:gd name="connsiteX2244" fmla="*/ 6316379 w 6717218"/>
              <a:gd name="connsiteY2244" fmla="*/ 1312642 h 5987027"/>
              <a:gd name="connsiteX2245" fmla="*/ 6307859 w 6717218"/>
              <a:gd name="connsiteY2245" fmla="*/ 1311767 h 5987027"/>
              <a:gd name="connsiteX2246" fmla="*/ 6292087 w 6717218"/>
              <a:gd name="connsiteY2246" fmla="*/ 1298515 h 5987027"/>
              <a:gd name="connsiteX2247" fmla="*/ 6269125 w 6717218"/>
              <a:gd name="connsiteY2247" fmla="*/ 1267069 h 5987027"/>
              <a:gd name="connsiteX2248" fmla="*/ 6252848 w 6717218"/>
              <a:gd name="connsiteY2248" fmla="*/ 1242191 h 5987027"/>
              <a:gd name="connsiteX2249" fmla="*/ 6239657 w 6717218"/>
              <a:gd name="connsiteY2249" fmla="*/ 1238981 h 5987027"/>
              <a:gd name="connsiteX2250" fmla="*/ 6235208 w 6717218"/>
              <a:gd name="connsiteY2250" fmla="*/ 1236684 h 5987027"/>
              <a:gd name="connsiteX2251" fmla="*/ 6213288 w 6717218"/>
              <a:gd name="connsiteY2251" fmla="*/ 1209912 h 5987027"/>
              <a:gd name="connsiteX2252" fmla="*/ 6186171 w 6717218"/>
              <a:gd name="connsiteY2252" fmla="*/ 1177902 h 5987027"/>
              <a:gd name="connsiteX2253" fmla="*/ 6183647 w 6717218"/>
              <a:gd name="connsiteY2253" fmla="*/ 1175138 h 5987027"/>
              <a:gd name="connsiteX2254" fmla="*/ 6173254 w 6717218"/>
              <a:gd name="connsiteY2254" fmla="*/ 1158088 h 5987027"/>
              <a:gd name="connsiteX2255" fmla="*/ 6120026 w 6717218"/>
              <a:gd name="connsiteY2255" fmla="*/ 1063009 h 5987027"/>
              <a:gd name="connsiteX2256" fmla="*/ 6121407 w 6717218"/>
              <a:gd name="connsiteY2256" fmla="*/ 1064968 h 5987027"/>
              <a:gd name="connsiteX2257" fmla="*/ 6124559 w 6717218"/>
              <a:gd name="connsiteY2257" fmla="*/ 1069572 h 5987027"/>
              <a:gd name="connsiteX2258" fmla="*/ 6123898 w 6717218"/>
              <a:gd name="connsiteY2258" fmla="*/ 1068499 h 5987027"/>
              <a:gd name="connsiteX2259" fmla="*/ 6121407 w 6717218"/>
              <a:gd name="connsiteY2259" fmla="*/ 1064968 h 5987027"/>
              <a:gd name="connsiteX2260" fmla="*/ 6119841 w 6717218"/>
              <a:gd name="connsiteY2260" fmla="*/ 1062677 h 5987027"/>
              <a:gd name="connsiteX2261" fmla="*/ 6120026 w 6717218"/>
              <a:gd name="connsiteY2261" fmla="*/ 1063009 h 5987027"/>
              <a:gd name="connsiteX2262" fmla="*/ 6112008 w 6717218"/>
              <a:gd name="connsiteY2262" fmla="*/ 1051639 h 5987027"/>
              <a:gd name="connsiteX2263" fmla="*/ 6084858 w 6717218"/>
              <a:gd name="connsiteY2263" fmla="*/ 1023440 h 5987027"/>
              <a:gd name="connsiteX2264" fmla="*/ 6125899 w 6717218"/>
              <a:gd name="connsiteY2264" fmla="*/ 1085786 h 5987027"/>
              <a:gd name="connsiteX2265" fmla="*/ 6177748 w 6717218"/>
              <a:gd name="connsiteY2265" fmla="*/ 1168679 h 5987027"/>
              <a:gd name="connsiteX2266" fmla="*/ 6057056 w 6717218"/>
              <a:gd name="connsiteY2266" fmla="*/ 1036532 h 5987027"/>
              <a:gd name="connsiteX2267" fmla="*/ 6053997 w 6717218"/>
              <a:gd name="connsiteY2267" fmla="*/ 1036959 h 5987027"/>
              <a:gd name="connsiteX2268" fmla="*/ 6043749 w 6717218"/>
              <a:gd name="connsiteY2268" fmla="*/ 1039079 h 5987027"/>
              <a:gd name="connsiteX2269" fmla="*/ 6121885 w 6717218"/>
              <a:gd name="connsiteY2269" fmla="*/ 1130103 h 5987027"/>
              <a:gd name="connsiteX2270" fmla="*/ 6228612 w 6717218"/>
              <a:gd name="connsiteY2270" fmla="*/ 1252895 h 5987027"/>
              <a:gd name="connsiteX2271" fmla="*/ 6240865 w 6717218"/>
              <a:gd name="connsiteY2271" fmla="*/ 1267277 h 5987027"/>
              <a:gd name="connsiteX2272" fmla="*/ 6252175 w 6717218"/>
              <a:gd name="connsiteY2272" fmla="*/ 1284848 h 5987027"/>
              <a:gd name="connsiteX2273" fmla="*/ 6281440 w 6717218"/>
              <a:gd name="connsiteY2273" fmla="*/ 1351271 h 5987027"/>
              <a:gd name="connsiteX2274" fmla="*/ 6316934 w 6717218"/>
              <a:gd name="connsiteY2274" fmla="*/ 1415073 h 5987027"/>
              <a:gd name="connsiteX2275" fmla="*/ 6307346 w 6717218"/>
              <a:gd name="connsiteY2275" fmla="*/ 1435493 h 5987027"/>
              <a:gd name="connsiteX2276" fmla="*/ 6305922 w 6717218"/>
              <a:gd name="connsiteY2276" fmla="*/ 1438879 h 5987027"/>
              <a:gd name="connsiteX2277" fmla="*/ 6265970 w 6717218"/>
              <a:gd name="connsiteY2277" fmla="*/ 1405099 h 5987027"/>
              <a:gd name="connsiteX2278" fmla="*/ 6249389 w 6717218"/>
              <a:gd name="connsiteY2278" fmla="*/ 1400058 h 5987027"/>
              <a:gd name="connsiteX2279" fmla="*/ 6238854 w 6717218"/>
              <a:gd name="connsiteY2279" fmla="*/ 1396855 h 5987027"/>
              <a:gd name="connsiteX2280" fmla="*/ 6236673 w 6717218"/>
              <a:gd name="connsiteY2280" fmla="*/ 1393723 h 5987027"/>
              <a:gd name="connsiteX2281" fmla="*/ 6180445 w 6717218"/>
              <a:gd name="connsiteY2281" fmla="*/ 1316494 h 5987027"/>
              <a:gd name="connsiteX2282" fmla="*/ 6126615 w 6717218"/>
              <a:gd name="connsiteY2282" fmla="*/ 1250580 h 5987027"/>
              <a:gd name="connsiteX2283" fmla="*/ 6091630 w 6717218"/>
              <a:gd name="connsiteY2283" fmla="*/ 1211343 h 5987027"/>
              <a:gd name="connsiteX2284" fmla="*/ 6071045 w 6717218"/>
              <a:gd name="connsiteY2284" fmla="*/ 1202541 h 5987027"/>
              <a:gd name="connsiteX2285" fmla="*/ 6068032 w 6717218"/>
              <a:gd name="connsiteY2285" fmla="*/ 1201984 h 5987027"/>
              <a:gd name="connsiteX2286" fmla="*/ 6068793 w 6717218"/>
              <a:gd name="connsiteY2286" fmla="*/ 1203132 h 5987027"/>
              <a:gd name="connsiteX2287" fmla="*/ 6063365 w 6717218"/>
              <a:gd name="connsiteY2287" fmla="*/ 1201823 h 5987027"/>
              <a:gd name="connsiteX2288" fmla="*/ 6060872 w 6717218"/>
              <a:gd name="connsiteY2288" fmla="*/ 1200679 h 5987027"/>
              <a:gd name="connsiteX2289" fmla="*/ 6060858 w 6717218"/>
              <a:gd name="connsiteY2289" fmla="*/ 1200664 h 5987027"/>
              <a:gd name="connsiteX2290" fmla="*/ 6059595 w 6717218"/>
              <a:gd name="connsiteY2290" fmla="*/ 1200432 h 5987027"/>
              <a:gd name="connsiteX2291" fmla="*/ 6052821 w 6717218"/>
              <a:gd name="connsiteY2291" fmla="*/ 1202747 h 5987027"/>
              <a:gd name="connsiteX2292" fmla="*/ 6153752 w 6717218"/>
              <a:gd name="connsiteY2292" fmla="*/ 1354114 h 5987027"/>
              <a:gd name="connsiteX2293" fmla="*/ 6213909 w 6717218"/>
              <a:gd name="connsiteY2293" fmla="*/ 1466775 h 5987027"/>
              <a:gd name="connsiteX2294" fmla="*/ 6214893 w 6717218"/>
              <a:gd name="connsiteY2294" fmla="*/ 1481831 h 5987027"/>
              <a:gd name="connsiteX2295" fmla="*/ 6215069 w 6717218"/>
              <a:gd name="connsiteY2295" fmla="*/ 1484520 h 5987027"/>
              <a:gd name="connsiteX2296" fmla="*/ 6083783 w 6717218"/>
              <a:gd name="connsiteY2296" fmla="*/ 1343397 h 5987027"/>
              <a:gd name="connsiteX2297" fmla="*/ 5834835 w 6717218"/>
              <a:gd name="connsiteY2297" fmla="*/ 1060382 h 5987027"/>
              <a:gd name="connsiteX2298" fmla="*/ 5826389 w 6717218"/>
              <a:gd name="connsiteY2298" fmla="*/ 1058310 h 5987027"/>
              <a:gd name="connsiteX2299" fmla="*/ 5818407 w 6717218"/>
              <a:gd name="connsiteY2299" fmla="*/ 1065390 h 5987027"/>
              <a:gd name="connsiteX2300" fmla="*/ 5848608 w 6717218"/>
              <a:gd name="connsiteY2300" fmla="*/ 1100959 h 5987027"/>
              <a:gd name="connsiteX2301" fmla="*/ 5926359 w 6717218"/>
              <a:gd name="connsiteY2301" fmla="*/ 1201972 h 5987027"/>
              <a:gd name="connsiteX2302" fmla="*/ 5849799 w 6717218"/>
              <a:gd name="connsiteY2302" fmla="*/ 1127333 h 5987027"/>
              <a:gd name="connsiteX2303" fmla="*/ 5798980 w 6717218"/>
              <a:gd name="connsiteY2303" fmla="*/ 1069599 h 5987027"/>
              <a:gd name="connsiteX2304" fmla="*/ 5793704 w 6717218"/>
              <a:gd name="connsiteY2304" fmla="*/ 1080211 h 5987027"/>
              <a:gd name="connsiteX2305" fmla="*/ 5792376 w 6717218"/>
              <a:gd name="connsiteY2305" fmla="*/ 1087356 h 5987027"/>
              <a:gd name="connsiteX2306" fmla="*/ 5817768 w 6717218"/>
              <a:gd name="connsiteY2306" fmla="*/ 1118492 h 5987027"/>
              <a:gd name="connsiteX2307" fmla="*/ 5999315 w 6717218"/>
              <a:gd name="connsiteY2307" fmla="*/ 1341116 h 5987027"/>
              <a:gd name="connsiteX2308" fmla="*/ 6068390 w 6717218"/>
              <a:gd name="connsiteY2308" fmla="*/ 1422722 h 5987027"/>
              <a:gd name="connsiteX2309" fmla="*/ 6133286 w 6717218"/>
              <a:gd name="connsiteY2309" fmla="*/ 1489397 h 5987027"/>
              <a:gd name="connsiteX2310" fmla="*/ 6230061 w 6717218"/>
              <a:gd name="connsiteY2310" fmla="*/ 1633451 h 5987027"/>
              <a:gd name="connsiteX2311" fmla="*/ 6321793 w 6717218"/>
              <a:gd name="connsiteY2311" fmla="*/ 1762102 h 5987027"/>
              <a:gd name="connsiteX2312" fmla="*/ 6317183 w 6717218"/>
              <a:gd name="connsiteY2312" fmla="*/ 1758484 h 5987027"/>
              <a:gd name="connsiteX2313" fmla="*/ 6205910 w 6717218"/>
              <a:gd name="connsiteY2313" fmla="*/ 1650243 h 5987027"/>
              <a:gd name="connsiteX2314" fmla="*/ 6198905 w 6717218"/>
              <a:gd name="connsiteY2314" fmla="*/ 1677582 h 5987027"/>
              <a:gd name="connsiteX2315" fmla="*/ 6174644 w 6717218"/>
              <a:gd name="connsiteY2315" fmla="*/ 1664758 h 5987027"/>
              <a:gd name="connsiteX2316" fmla="*/ 6202017 w 6717218"/>
              <a:gd name="connsiteY2316" fmla="*/ 1705459 h 5987027"/>
              <a:gd name="connsiteX2317" fmla="*/ 6211534 w 6717218"/>
              <a:gd name="connsiteY2317" fmla="*/ 1714196 h 5987027"/>
              <a:gd name="connsiteX2318" fmla="*/ 6214181 w 6717218"/>
              <a:gd name="connsiteY2318" fmla="*/ 1717599 h 5987027"/>
              <a:gd name="connsiteX2319" fmla="*/ 6254560 w 6717218"/>
              <a:gd name="connsiteY2319" fmla="*/ 1772026 h 5987027"/>
              <a:gd name="connsiteX2320" fmla="*/ 6353284 w 6717218"/>
              <a:gd name="connsiteY2320" fmla="*/ 1920230 h 5987027"/>
              <a:gd name="connsiteX2321" fmla="*/ 6352577 w 6717218"/>
              <a:gd name="connsiteY2321" fmla="*/ 1919542 h 5987027"/>
              <a:gd name="connsiteX2322" fmla="*/ 6318870 w 6717218"/>
              <a:gd name="connsiteY2322" fmla="*/ 1887521 h 5987027"/>
              <a:gd name="connsiteX2323" fmla="*/ 6237316 w 6717218"/>
              <a:gd name="connsiteY2323" fmla="*/ 1802327 h 5987027"/>
              <a:gd name="connsiteX2324" fmla="*/ 6222227 w 6717218"/>
              <a:gd name="connsiteY2324" fmla="*/ 1791407 h 5987027"/>
              <a:gd name="connsiteX2325" fmla="*/ 6143299 w 6717218"/>
              <a:gd name="connsiteY2325" fmla="*/ 1681108 h 5987027"/>
              <a:gd name="connsiteX2326" fmla="*/ 6017085 w 6717218"/>
              <a:gd name="connsiteY2326" fmla="*/ 1509605 h 5987027"/>
              <a:gd name="connsiteX2327" fmla="*/ 6017246 w 6717218"/>
              <a:gd name="connsiteY2327" fmla="*/ 1510620 h 5987027"/>
              <a:gd name="connsiteX2328" fmla="*/ 5969627 w 6717218"/>
              <a:gd name="connsiteY2328" fmla="*/ 1469556 h 5987027"/>
              <a:gd name="connsiteX2329" fmla="*/ 5975685 w 6717218"/>
              <a:gd name="connsiteY2329" fmla="*/ 1492667 h 5987027"/>
              <a:gd name="connsiteX2330" fmla="*/ 5918945 w 6717218"/>
              <a:gd name="connsiteY2330" fmla="*/ 1415664 h 5987027"/>
              <a:gd name="connsiteX2331" fmla="*/ 5910539 w 6717218"/>
              <a:gd name="connsiteY2331" fmla="*/ 1399604 h 5987027"/>
              <a:gd name="connsiteX2332" fmla="*/ 5910392 w 6717218"/>
              <a:gd name="connsiteY2332" fmla="*/ 1399457 h 5987027"/>
              <a:gd name="connsiteX2333" fmla="*/ 5797559 w 6717218"/>
              <a:gd name="connsiteY2333" fmla="*/ 1295471 h 5987027"/>
              <a:gd name="connsiteX2334" fmla="*/ 5807459 w 6717218"/>
              <a:gd name="connsiteY2334" fmla="*/ 1311793 h 5987027"/>
              <a:gd name="connsiteX2335" fmla="*/ 5815475 w 6717218"/>
              <a:gd name="connsiteY2335" fmla="*/ 1326213 h 5987027"/>
              <a:gd name="connsiteX2336" fmla="*/ 5822529 w 6717218"/>
              <a:gd name="connsiteY2336" fmla="*/ 1336717 h 5987027"/>
              <a:gd name="connsiteX2337" fmla="*/ 5847237 w 6717218"/>
              <a:gd name="connsiteY2337" fmla="*/ 1359090 h 5987027"/>
              <a:gd name="connsiteX2338" fmla="*/ 5883615 w 6717218"/>
              <a:gd name="connsiteY2338" fmla="*/ 1402766 h 5987027"/>
              <a:gd name="connsiteX2339" fmla="*/ 5884053 w 6717218"/>
              <a:gd name="connsiteY2339" fmla="*/ 1416341 h 5987027"/>
              <a:gd name="connsiteX2340" fmla="*/ 5884773 w 6717218"/>
              <a:gd name="connsiteY2340" fmla="*/ 1419221 h 5987027"/>
              <a:gd name="connsiteX2341" fmla="*/ 5897622 w 6717218"/>
              <a:gd name="connsiteY2341" fmla="*/ 1436463 h 5987027"/>
              <a:gd name="connsiteX2342" fmla="*/ 5890512 w 6717218"/>
              <a:gd name="connsiteY2342" fmla="*/ 1429996 h 5987027"/>
              <a:gd name="connsiteX2343" fmla="*/ 5899044 w 6717218"/>
              <a:gd name="connsiteY2343" fmla="*/ 1438904 h 5987027"/>
              <a:gd name="connsiteX2344" fmla="*/ 5897622 w 6717218"/>
              <a:gd name="connsiteY2344" fmla="*/ 1436463 h 5987027"/>
              <a:gd name="connsiteX2345" fmla="*/ 5915557 w 6717218"/>
              <a:gd name="connsiteY2345" fmla="*/ 1453844 h 5987027"/>
              <a:gd name="connsiteX2346" fmla="*/ 5915655 w 6717218"/>
              <a:gd name="connsiteY2346" fmla="*/ 1455402 h 5987027"/>
              <a:gd name="connsiteX2347" fmla="*/ 5935503 w 6717218"/>
              <a:gd name="connsiteY2347" fmla="*/ 1474252 h 5987027"/>
              <a:gd name="connsiteX2348" fmla="*/ 5982712 w 6717218"/>
              <a:gd name="connsiteY2348" fmla="*/ 1527029 h 5987027"/>
              <a:gd name="connsiteX2349" fmla="*/ 5983854 w 6717218"/>
              <a:gd name="connsiteY2349" fmla="*/ 1556011 h 5987027"/>
              <a:gd name="connsiteX2350" fmla="*/ 5989239 w 6717218"/>
              <a:gd name="connsiteY2350" fmla="*/ 1562542 h 5987027"/>
              <a:gd name="connsiteX2351" fmla="*/ 5995467 w 6717218"/>
              <a:gd name="connsiteY2351" fmla="*/ 1567239 h 5987027"/>
              <a:gd name="connsiteX2352" fmla="*/ 6002461 w 6717218"/>
              <a:gd name="connsiteY2352" fmla="*/ 1576417 h 5987027"/>
              <a:gd name="connsiteX2353" fmla="*/ 6001858 w 6717218"/>
              <a:gd name="connsiteY2353" fmla="*/ 1578469 h 5987027"/>
              <a:gd name="connsiteX2354" fmla="*/ 6006266 w 6717218"/>
              <a:gd name="connsiteY2354" fmla="*/ 1581409 h 5987027"/>
              <a:gd name="connsiteX2355" fmla="*/ 6002461 w 6717218"/>
              <a:gd name="connsiteY2355" fmla="*/ 1576417 h 5987027"/>
              <a:gd name="connsiteX2356" fmla="*/ 6003400 w 6717218"/>
              <a:gd name="connsiteY2356" fmla="*/ 1573226 h 5987027"/>
              <a:gd name="connsiteX2357" fmla="*/ 6020266 w 6717218"/>
              <a:gd name="connsiteY2357" fmla="*/ 1608514 h 5987027"/>
              <a:gd name="connsiteX2358" fmla="*/ 6017461 w 6717218"/>
              <a:gd name="connsiteY2358" fmla="*/ 1608133 h 5987027"/>
              <a:gd name="connsiteX2359" fmla="*/ 6008656 w 6717218"/>
              <a:gd name="connsiteY2359" fmla="*/ 1600599 h 5987027"/>
              <a:gd name="connsiteX2360" fmla="*/ 5976361 w 6717218"/>
              <a:gd name="connsiteY2360" fmla="*/ 1563040 h 5987027"/>
              <a:gd name="connsiteX2361" fmla="*/ 5977612 w 6717218"/>
              <a:gd name="connsiteY2361" fmla="*/ 1566948 h 5987027"/>
              <a:gd name="connsiteX2362" fmla="*/ 5975465 w 6717218"/>
              <a:gd name="connsiteY2362" fmla="*/ 1564053 h 5987027"/>
              <a:gd name="connsiteX2363" fmla="*/ 5952749 w 6717218"/>
              <a:gd name="connsiteY2363" fmla="*/ 1535442 h 5987027"/>
              <a:gd name="connsiteX2364" fmla="*/ 5919437 w 6717218"/>
              <a:gd name="connsiteY2364" fmla="*/ 1505428 h 5987027"/>
              <a:gd name="connsiteX2365" fmla="*/ 5938776 w 6717218"/>
              <a:gd name="connsiteY2365" fmla="*/ 1538896 h 5987027"/>
              <a:gd name="connsiteX2366" fmla="*/ 5997134 w 6717218"/>
              <a:gd name="connsiteY2366" fmla="*/ 1646100 h 5987027"/>
              <a:gd name="connsiteX2367" fmla="*/ 5930877 w 6717218"/>
              <a:gd name="connsiteY2367" fmla="*/ 1552574 h 5987027"/>
              <a:gd name="connsiteX2368" fmla="*/ 5896729 w 6717218"/>
              <a:gd name="connsiteY2368" fmla="*/ 1499192 h 5987027"/>
              <a:gd name="connsiteX2369" fmla="*/ 5888109 w 6717218"/>
              <a:gd name="connsiteY2369" fmla="*/ 1497046 h 5987027"/>
              <a:gd name="connsiteX2370" fmla="*/ 5839249 w 6717218"/>
              <a:gd name="connsiteY2370" fmla="*/ 1458846 h 5987027"/>
              <a:gd name="connsiteX2371" fmla="*/ 5813655 w 6717218"/>
              <a:gd name="connsiteY2371" fmla="*/ 1437347 h 5987027"/>
              <a:gd name="connsiteX2372" fmla="*/ 5835222 w 6717218"/>
              <a:gd name="connsiteY2372" fmla="*/ 1481022 h 5987027"/>
              <a:gd name="connsiteX2373" fmla="*/ 5878961 w 6717218"/>
              <a:gd name="connsiteY2373" fmla="*/ 1581216 h 5987027"/>
              <a:gd name="connsiteX2374" fmla="*/ 5878847 w 6717218"/>
              <a:gd name="connsiteY2374" fmla="*/ 1583325 h 5987027"/>
              <a:gd name="connsiteX2375" fmla="*/ 5928468 w 6717218"/>
              <a:gd name="connsiteY2375" fmla="*/ 1637507 h 5987027"/>
              <a:gd name="connsiteX2376" fmla="*/ 6030320 w 6717218"/>
              <a:gd name="connsiteY2376" fmla="*/ 1746524 h 5987027"/>
              <a:gd name="connsiteX2377" fmla="*/ 6044155 w 6717218"/>
              <a:gd name="connsiteY2377" fmla="*/ 1761518 h 5987027"/>
              <a:gd name="connsiteX2378" fmla="*/ 6022546 w 6717218"/>
              <a:gd name="connsiteY2378" fmla="*/ 1753185 h 5987027"/>
              <a:gd name="connsiteX2379" fmla="*/ 6014799 w 6717218"/>
              <a:gd name="connsiteY2379" fmla="*/ 1750884 h 5987027"/>
              <a:gd name="connsiteX2380" fmla="*/ 5970097 w 6717218"/>
              <a:gd name="connsiteY2380" fmla="*/ 1705366 h 5987027"/>
              <a:gd name="connsiteX2381" fmla="*/ 5960727 w 6717218"/>
              <a:gd name="connsiteY2381" fmla="*/ 1695075 h 5987027"/>
              <a:gd name="connsiteX2382" fmla="*/ 5958421 w 6717218"/>
              <a:gd name="connsiteY2382" fmla="*/ 1696317 h 5987027"/>
              <a:gd name="connsiteX2383" fmla="*/ 5963953 w 6717218"/>
              <a:gd name="connsiteY2383" fmla="*/ 1699604 h 5987027"/>
              <a:gd name="connsiteX2384" fmla="*/ 5973508 w 6717218"/>
              <a:gd name="connsiteY2384" fmla="*/ 1708906 h 5987027"/>
              <a:gd name="connsiteX2385" fmla="*/ 5999165 w 6717218"/>
              <a:gd name="connsiteY2385" fmla="*/ 1743164 h 5987027"/>
              <a:gd name="connsiteX2386" fmla="*/ 5986404 w 6717218"/>
              <a:gd name="connsiteY2386" fmla="*/ 1734789 h 5987027"/>
              <a:gd name="connsiteX2387" fmla="*/ 5979344 w 6717218"/>
              <a:gd name="connsiteY2387" fmla="*/ 1733555 h 5987027"/>
              <a:gd name="connsiteX2388" fmla="*/ 5986404 w 6717218"/>
              <a:gd name="connsiteY2388" fmla="*/ 1734789 h 5987027"/>
              <a:gd name="connsiteX2389" fmla="*/ 5980343 w 6717218"/>
              <a:gd name="connsiteY2389" fmla="*/ 1743554 h 5987027"/>
              <a:gd name="connsiteX2390" fmla="*/ 5949965 w 6717218"/>
              <a:gd name="connsiteY2390" fmla="*/ 1711748 h 5987027"/>
              <a:gd name="connsiteX2391" fmla="*/ 5926577 w 6717218"/>
              <a:gd name="connsiteY2391" fmla="*/ 1682906 h 5987027"/>
              <a:gd name="connsiteX2392" fmla="*/ 5926577 w 6717218"/>
              <a:gd name="connsiteY2392" fmla="*/ 1682906 h 5987027"/>
              <a:gd name="connsiteX2393" fmla="*/ 5949965 w 6717218"/>
              <a:gd name="connsiteY2393" fmla="*/ 1711748 h 5987027"/>
              <a:gd name="connsiteX2394" fmla="*/ 5976209 w 6717218"/>
              <a:gd name="connsiteY2394" fmla="*/ 1748973 h 5987027"/>
              <a:gd name="connsiteX2395" fmla="*/ 5955365 w 6717218"/>
              <a:gd name="connsiteY2395" fmla="*/ 1737422 h 5987027"/>
              <a:gd name="connsiteX2396" fmla="*/ 5946193 w 6717218"/>
              <a:gd name="connsiteY2396" fmla="*/ 1733033 h 5987027"/>
              <a:gd name="connsiteX2397" fmla="*/ 5872919 w 6717218"/>
              <a:gd name="connsiteY2397" fmla="*/ 1642695 h 5987027"/>
              <a:gd name="connsiteX2398" fmla="*/ 5887582 w 6717218"/>
              <a:gd name="connsiteY2398" fmla="*/ 1677068 h 5987027"/>
              <a:gd name="connsiteX2399" fmla="*/ 6014341 w 6717218"/>
              <a:gd name="connsiteY2399" fmla="*/ 1853497 h 5987027"/>
              <a:gd name="connsiteX2400" fmla="*/ 5952931 w 6717218"/>
              <a:gd name="connsiteY2400" fmla="*/ 1815434 h 5987027"/>
              <a:gd name="connsiteX2401" fmla="*/ 5960076 w 6717218"/>
              <a:gd name="connsiteY2401" fmla="*/ 1814169 h 5987027"/>
              <a:gd name="connsiteX2402" fmla="*/ 5967948 w 6717218"/>
              <a:gd name="connsiteY2402" fmla="*/ 1822248 h 5987027"/>
              <a:gd name="connsiteX2403" fmla="*/ 5965062 w 6717218"/>
              <a:gd name="connsiteY2403" fmla="*/ 1813284 h 5987027"/>
              <a:gd name="connsiteX2404" fmla="*/ 5960076 w 6717218"/>
              <a:gd name="connsiteY2404" fmla="*/ 1814169 h 5987027"/>
              <a:gd name="connsiteX2405" fmla="*/ 5946854 w 6717218"/>
              <a:gd name="connsiteY2405" fmla="*/ 1800595 h 5987027"/>
              <a:gd name="connsiteX2406" fmla="*/ 5941065 w 6717218"/>
              <a:gd name="connsiteY2406" fmla="*/ 1786457 h 5987027"/>
              <a:gd name="connsiteX2407" fmla="*/ 5931381 w 6717218"/>
              <a:gd name="connsiteY2407" fmla="*/ 1775049 h 5987027"/>
              <a:gd name="connsiteX2408" fmla="*/ 5871497 w 6717218"/>
              <a:gd name="connsiteY2408" fmla="*/ 1768286 h 5987027"/>
              <a:gd name="connsiteX2409" fmla="*/ 5760067 w 6717218"/>
              <a:gd name="connsiteY2409" fmla="*/ 1609164 h 5987027"/>
              <a:gd name="connsiteX2410" fmla="*/ 5745524 w 6717218"/>
              <a:gd name="connsiteY2410" fmla="*/ 1586497 h 5987027"/>
              <a:gd name="connsiteX2411" fmla="*/ 5717175 w 6717218"/>
              <a:gd name="connsiteY2411" fmla="*/ 1561043 h 5987027"/>
              <a:gd name="connsiteX2412" fmla="*/ 5712866 w 6717218"/>
              <a:gd name="connsiteY2412" fmla="*/ 1560699 h 5987027"/>
              <a:gd name="connsiteX2413" fmla="*/ 5711781 w 6717218"/>
              <a:gd name="connsiteY2413" fmla="*/ 1560682 h 5987027"/>
              <a:gd name="connsiteX2414" fmla="*/ 5719043 w 6717218"/>
              <a:gd name="connsiteY2414" fmla="*/ 1568416 h 5987027"/>
              <a:gd name="connsiteX2415" fmla="*/ 5728133 w 6717218"/>
              <a:gd name="connsiteY2415" fmla="*/ 1597676 h 5987027"/>
              <a:gd name="connsiteX2416" fmla="*/ 5719883 w 6717218"/>
              <a:gd name="connsiteY2416" fmla="*/ 1589780 h 5987027"/>
              <a:gd name="connsiteX2417" fmla="*/ 5731366 w 6717218"/>
              <a:gd name="connsiteY2417" fmla="*/ 1605966 h 5987027"/>
              <a:gd name="connsiteX2418" fmla="*/ 5738339 w 6717218"/>
              <a:gd name="connsiteY2418" fmla="*/ 1616133 h 5987027"/>
              <a:gd name="connsiteX2419" fmla="*/ 5768233 w 6717218"/>
              <a:gd name="connsiteY2419" fmla="*/ 1671840 h 5987027"/>
              <a:gd name="connsiteX2420" fmla="*/ 5637391 w 6717218"/>
              <a:gd name="connsiteY2420" fmla="*/ 1512877 h 5987027"/>
              <a:gd name="connsiteX2421" fmla="*/ 5633214 w 6717218"/>
              <a:gd name="connsiteY2421" fmla="*/ 1507886 h 5987027"/>
              <a:gd name="connsiteX2422" fmla="*/ 5631565 w 6717218"/>
              <a:gd name="connsiteY2422" fmla="*/ 1506893 h 5987027"/>
              <a:gd name="connsiteX2423" fmla="*/ 5618742 w 6717218"/>
              <a:gd name="connsiteY2423" fmla="*/ 1503141 h 5987027"/>
              <a:gd name="connsiteX2424" fmla="*/ 5619034 w 6717218"/>
              <a:gd name="connsiteY2424" fmla="*/ 1503860 h 5987027"/>
              <a:gd name="connsiteX2425" fmla="*/ 5636288 w 6717218"/>
              <a:gd name="connsiteY2425" fmla="*/ 1524727 h 5987027"/>
              <a:gd name="connsiteX2426" fmla="*/ 5651558 w 6717218"/>
              <a:gd name="connsiteY2426" fmla="*/ 1542328 h 5987027"/>
              <a:gd name="connsiteX2427" fmla="*/ 5656041 w 6717218"/>
              <a:gd name="connsiteY2427" fmla="*/ 1547967 h 5987027"/>
              <a:gd name="connsiteX2428" fmla="*/ 5652750 w 6717218"/>
              <a:gd name="connsiteY2428" fmla="*/ 1543000 h 5987027"/>
              <a:gd name="connsiteX2429" fmla="*/ 5694456 w 6717218"/>
              <a:gd name="connsiteY2429" fmla="*/ 1594492 h 5987027"/>
              <a:gd name="connsiteX2430" fmla="*/ 5795537 w 6717218"/>
              <a:gd name="connsiteY2430" fmla="*/ 1722721 h 5987027"/>
              <a:gd name="connsiteX2431" fmla="*/ 5797540 w 6717218"/>
              <a:gd name="connsiteY2431" fmla="*/ 1726454 h 5987027"/>
              <a:gd name="connsiteX2432" fmla="*/ 5828689 w 6717218"/>
              <a:gd name="connsiteY2432" fmla="*/ 1765347 h 5987027"/>
              <a:gd name="connsiteX2433" fmla="*/ 5739397 w 6717218"/>
              <a:gd name="connsiteY2433" fmla="*/ 1673071 h 5987027"/>
              <a:gd name="connsiteX2434" fmla="*/ 5737648 w 6717218"/>
              <a:gd name="connsiteY2434" fmla="*/ 1671183 h 5987027"/>
              <a:gd name="connsiteX2435" fmla="*/ 5733563 w 6717218"/>
              <a:gd name="connsiteY2435" fmla="*/ 1665017 h 5987027"/>
              <a:gd name="connsiteX2436" fmla="*/ 5724165 w 6717218"/>
              <a:gd name="connsiteY2436" fmla="*/ 1656638 h 5987027"/>
              <a:gd name="connsiteX2437" fmla="*/ 5701830 w 6717218"/>
              <a:gd name="connsiteY2437" fmla="*/ 1632542 h 5987027"/>
              <a:gd name="connsiteX2438" fmla="*/ 5695491 w 6717218"/>
              <a:gd name="connsiteY2438" fmla="*/ 1628547 h 5987027"/>
              <a:gd name="connsiteX2439" fmla="*/ 5672095 w 6717218"/>
              <a:gd name="connsiteY2439" fmla="*/ 1600462 h 5987027"/>
              <a:gd name="connsiteX2440" fmla="*/ 5631072 w 6717218"/>
              <a:gd name="connsiteY2440" fmla="*/ 1556204 h 5987027"/>
              <a:gd name="connsiteX2441" fmla="*/ 5532687 w 6717218"/>
              <a:gd name="connsiteY2441" fmla="*/ 1455767 h 5987027"/>
              <a:gd name="connsiteX2442" fmla="*/ 5641518 w 6717218"/>
              <a:gd name="connsiteY2442" fmla="*/ 1588598 h 5987027"/>
              <a:gd name="connsiteX2443" fmla="*/ 5705607 w 6717218"/>
              <a:gd name="connsiteY2443" fmla="*/ 1660694 h 5987027"/>
              <a:gd name="connsiteX2444" fmla="*/ 5697339 w 6717218"/>
              <a:gd name="connsiteY2444" fmla="*/ 1663533 h 5987027"/>
              <a:gd name="connsiteX2445" fmla="*/ 5690418 w 6717218"/>
              <a:gd name="connsiteY2445" fmla="*/ 1658951 h 5987027"/>
              <a:gd name="connsiteX2446" fmla="*/ 5806836 w 6717218"/>
              <a:gd name="connsiteY2446" fmla="*/ 1838543 h 5987027"/>
              <a:gd name="connsiteX2447" fmla="*/ 5813526 w 6717218"/>
              <a:gd name="connsiteY2447" fmla="*/ 1842792 h 5987027"/>
              <a:gd name="connsiteX2448" fmla="*/ 5833642 w 6717218"/>
              <a:gd name="connsiteY2448" fmla="*/ 1864696 h 5987027"/>
              <a:gd name="connsiteX2449" fmla="*/ 5818587 w 6717218"/>
              <a:gd name="connsiteY2449" fmla="*/ 1856674 h 5987027"/>
              <a:gd name="connsiteX2450" fmla="*/ 5854165 w 6717218"/>
              <a:gd name="connsiteY2450" fmla="*/ 1911556 h 5987027"/>
              <a:gd name="connsiteX2451" fmla="*/ 6028467 w 6717218"/>
              <a:gd name="connsiteY2451" fmla="*/ 2159328 h 5987027"/>
              <a:gd name="connsiteX2452" fmla="*/ 6014300 w 6717218"/>
              <a:gd name="connsiteY2452" fmla="*/ 2148188 h 5987027"/>
              <a:gd name="connsiteX2453" fmla="*/ 6005151 w 6717218"/>
              <a:gd name="connsiteY2453" fmla="*/ 2145090 h 5987027"/>
              <a:gd name="connsiteX2454" fmla="*/ 6034692 w 6717218"/>
              <a:gd name="connsiteY2454" fmla="*/ 2206648 h 5987027"/>
              <a:gd name="connsiteX2455" fmla="*/ 6016611 w 6717218"/>
              <a:gd name="connsiteY2455" fmla="*/ 2191791 h 5987027"/>
              <a:gd name="connsiteX2456" fmla="*/ 6071267 w 6717218"/>
              <a:gd name="connsiteY2456" fmla="*/ 2278905 h 5987027"/>
              <a:gd name="connsiteX2457" fmla="*/ 6040018 w 6717218"/>
              <a:gd name="connsiteY2457" fmla="*/ 2249615 h 5987027"/>
              <a:gd name="connsiteX2458" fmla="*/ 5997754 w 6717218"/>
              <a:gd name="connsiteY2458" fmla="*/ 2194411 h 5987027"/>
              <a:gd name="connsiteX2459" fmla="*/ 5996011 w 6717218"/>
              <a:gd name="connsiteY2459" fmla="*/ 2186588 h 5987027"/>
              <a:gd name="connsiteX2460" fmla="*/ 5968191 w 6717218"/>
              <a:gd name="connsiteY2460" fmla="*/ 2146811 h 5987027"/>
              <a:gd name="connsiteX2461" fmla="*/ 5957195 w 6717218"/>
              <a:gd name="connsiteY2461" fmla="*/ 2142956 h 5987027"/>
              <a:gd name="connsiteX2462" fmla="*/ 5936774 w 6717218"/>
              <a:gd name="connsiteY2462" fmla="*/ 2126173 h 5987027"/>
              <a:gd name="connsiteX2463" fmla="*/ 5900967 w 6717218"/>
              <a:gd name="connsiteY2463" fmla="*/ 2092965 h 5987027"/>
              <a:gd name="connsiteX2464" fmla="*/ 5834397 w 6717218"/>
              <a:gd name="connsiteY2464" fmla="*/ 2031230 h 5987027"/>
              <a:gd name="connsiteX2465" fmla="*/ 5727554 w 6717218"/>
              <a:gd name="connsiteY2465" fmla="*/ 1913907 h 5987027"/>
              <a:gd name="connsiteX2466" fmla="*/ 5780385 w 6717218"/>
              <a:gd name="connsiteY2466" fmla="*/ 1987777 h 5987027"/>
              <a:gd name="connsiteX2467" fmla="*/ 5961699 w 6717218"/>
              <a:gd name="connsiteY2467" fmla="*/ 2199103 h 5987027"/>
              <a:gd name="connsiteX2468" fmla="*/ 6024400 w 6717218"/>
              <a:gd name="connsiteY2468" fmla="*/ 2270744 h 5987027"/>
              <a:gd name="connsiteX2469" fmla="*/ 5954694 w 6717218"/>
              <a:gd name="connsiteY2469" fmla="*/ 2226443 h 5987027"/>
              <a:gd name="connsiteX2470" fmla="*/ 5886807 w 6717218"/>
              <a:gd name="connsiteY2470" fmla="*/ 2166963 h 5987027"/>
              <a:gd name="connsiteX2471" fmla="*/ 5912814 w 6717218"/>
              <a:gd name="connsiteY2471" fmla="*/ 2202907 h 5987027"/>
              <a:gd name="connsiteX2472" fmla="*/ 5924318 w 6717218"/>
              <a:gd name="connsiteY2472" fmla="*/ 2222767 h 5987027"/>
              <a:gd name="connsiteX2473" fmla="*/ 5791844 w 6717218"/>
              <a:gd name="connsiteY2473" fmla="*/ 2058647 h 5987027"/>
              <a:gd name="connsiteX2474" fmla="*/ 5712643 w 6717218"/>
              <a:gd name="connsiteY2474" fmla="*/ 1955787 h 5987027"/>
              <a:gd name="connsiteX2475" fmla="*/ 5661107 w 6717218"/>
              <a:gd name="connsiteY2475" fmla="*/ 1874495 h 5987027"/>
              <a:gd name="connsiteX2476" fmla="*/ 5639583 w 6717218"/>
              <a:gd name="connsiteY2476" fmla="*/ 1862302 h 5987027"/>
              <a:gd name="connsiteX2477" fmla="*/ 5445631 w 6717218"/>
              <a:gd name="connsiteY2477" fmla="*/ 1731589 h 5987027"/>
              <a:gd name="connsiteX2478" fmla="*/ 5424584 w 6717218"/>
              <a:gd name="connsiteY2478" fmla="*/ 1719094 h 5987027"/>
              <a:gd name="connsiteX2479" fmla="*/ 5421400 w 6717218"/>
              <a:gd name="connsiteY2479" fmla="*/ 1717940 h 5987027"/>
              <a:gd name="connsiteX2480" fmla="*/ 5422296 w 6717218"/>
              <a:gd name="connsiteY2480" fmla="*/ 1718934 h 5987027"/>
              <a:gd name="connsiteX2481" fmla="*/ 5426327 w 6717218"/>
              <a:gd name="connsiteY2481" fmla="*/ 1723552 h 5987027"/>
              <a:gd name="connsiteX2482" fmla="*/ 5414472 w 6717218"/>
              <a:gd name="connsiteY2482" fmla="*/ 1715429 h 5987027"/>
              <a:gd name="connsiteX2483" fmla="*/ 5412674 w 6717218"/>
              <a:gd name="connsiteY2483" fmla="*/ 1714777 h 5987027"/>
              <a:gd name="connsiteX2484" fmla="*/ 5406802 w 6717218"/>
              <a:gd name="connsiteY2484" fmla="*/ 1716741 h 5987027"/>
              <a:gd name="connsiteX2485" fmla="*/ 5443467 w 6717218"/>
              <a:gd name="connsiteY2485" fmla="*/ 1743971 h 5987027"/>
              <a:gd name="connsiteX2486" fmla="*/ 5555346 w 6717218"/>
              <a:gd name="connsiteY2486" fmla="*/ 1821288 h 5987027"/>
              <a:gd name="connsiteX2487" fmla="*/ 5457133 w 6717218"/>
              <a:gd name="connsiteY2487" fmla="*/ 1759457 h 5987027"/>
              <a:gd name="connsiteX2488" fmla="*/ 5381786 w 6717218"/>
              <a:gd name="connsiteY2488" fmla="*/ 1709729 h 5987027"/>
              <a:gd name="connsiteX2489" fmla="*/ 5387340 w 6717218"/>
              <a:gd name="connsiteY2489" fmla="*/ 1714472 h 5987027"/>
              <a:gd name="connsiteX2490" fmla="*/ 5370895 w 6717218"/>
              <a:gd name="connsiteY2490" fmla="*/ 1705217 h 5987027"/>
              <a:gd name="connsiteX2491" fmla="*/ 5372436 w 6717218"/>
              <a:gd name="connsiteY2491" fmla="*/ 1707703 h 5987027"/>
              <a:gd name="connsiteX2492" fmla="*/ 5373739 w 6717218"/>
              <a:gd name="connsiteY2492" fmla="*/ 1715467 h 5987027"/>
              <a:gd name="connsiteX2493" fmla="*/ 5366559 w 6717218"/>
              <a:gd name="connsiteY2493" fmla="*/ 1711490 h 5987027"/>
              <a:gd name="connsiteX2494" fmla="*/ 5329939 w 6717218"/>
              <a:gd name="connsiteY2494" fmla="*/ 1688480 h 5987027"/>
              <a:gd name="connsiteX2495" fmla="*/ 5316142 w 6717218"/>
              <a:gd name="connsiteY2495" fmla="*/ 1676429 h 5987027"/>
              <a:gd name="connsiteX2496" fmla="*/ 5316137 w 6717218"/>
              <a:gd name="connsiteY2496" fmla="*/ 1676501 h 5987027"/>
              <a:gd name="connsiteX2497" fmla="*/ 5305511 w 6717218"/>
              <a:gd name="connsiteY2497" fmla="*/ 1679854 h 5987027"/>
              <a:gd name="connsiteX2498" fmla="*/ 5293736 w 6717218"/>
              <a:gd name="connsiteY2498" fmla="*/ 1676842 h 5987027"/>
              <a:gd name="connsiteX2499" fmla="*/ 5294204 w 6717218"/>
              <a:gd name="connsiteY2499" fmla="*/ 1677871 h 5987027"/>
              <a:gd name="connsiteX2500" fmla="*/ 5291981 w 6717218"/>
              <a:gd name="connsiteY2500" fmla="*/ 1676392 h 5987027"/>
              <a:gd name="connsiteX2501" fmla="*/ 5289527 w 6717218"/>
              <a:gd name="connsiteY2501" fmla="*/ 1675764 h 5987027"/>
              <a:gd name="connsiteX2502" fmla="*/ 5274881 w 6717218"/>
              <a:gd name="connsiteY2502" fmla="*/ 1663514 h 5987027"/>
              <a:gd name="connsiteX2503" fmla="*/ 5272547 w 6717218"/>
              <a:gd name="connsiteY2503" fmla="*/ 1659920 h 5987027"/>
              <a:gd name="connsiteX2504" fmla="*/ 5266705 w 6717218"/>
              <a:gd name="connsiteY2504" fmla="*/ 1654424 h 5987027"/>
              <a:gd name="connsiteX2505" fmla="*/ 5229658 w 6717218"/>
              <a:gd name="connsiteY2505" fmla="*/ 1622022 h 5987027"/>
              <a:gd name="connsiteX2506" fmla="*/ 5274446 w 6717218"/>
              <a:gd name="connsiteY2506" fmla="*/ 1672590 h 5987027"/>
              <a:gd name="connsiteX2507" fmla="*/ 5319230 w 6717218"/>
              <a:gd name="connsiteY2507" fmla="*/ 1723161 h 5987027"/>
              <a:gd name="connsiteX2508" fmla="*/ 5274527 w 6717218"/>
              <a:gd name="connsiteY2508" fmla="*/ 1704660 h 5987027"/>
              <a:gd name="connsiteX2509" fmla="*/ 5328131 w 6717218"/>
              <a:gd name="connsiteY2509" fmla="*/ 1786734 h 5987027"/>
              <a:gd name="connsiteX2510" fmla="*/ 5232940 w 6717218"/>
              <a:gd name="connsiteY2510" fmla="*/ 1699062 h 5987027"/>
              <a:gd name="connsiteX2511" fmla="*/ 5191567 w 6717218"/>
              <a:gd name="connsiteY2511" fmla="*/ 1653763 h 5987027"/>
              <a:gd name="connsiteX2512" fmla="*/ 5175731 w 6717218"/>
              <a:gd name="connsiteY2512" fmla="*/ 1642308 h 5987027"/>
              <a:gd name="connsiteX2513" fmla="*/ 5173970 w 6717218"/>
              <a:gd name="connsiteY2513" fmla="*/ 1641649 h 5987027"/>
              <a:gd name="connsiteX2514" fmla="*/ 5176612 w 6717218"/>
              <a:gd name="connsiteY2514" fmla="*/ 1648658 h 5987027"/>
              <a:gd name="connsiteX2515" fmla="*/ 5177637 w 6717218"/>
              <a:gd name="connsiteY2515" fmla="*/ 1650124 h 5987027"/>
              <a:gd name="connsiteX2516" fmla="*/ 5196160 w 6717218"/>
              <a:gd name="connsiteY2516" fmla="*/ 1671313 h 5987027"/>
              <a:gd name="connsiteX2517" fmla="*/ 5215650 w 6717218"/>
              <a:gd name="connsiteY2517" fmla="*/ 1692816 h 5987027"/>
              <a:gd name="connsiteX2518" fmla="*/ 5226380 w 6717218"/>
              <a:gd name="connsiteY2518" fmla="*/ 1702103 h 5987027"/>
              <a:gd name="connsiteX2519" fmla="*/ 5237764 w 6717218"/>
              <a:gd name="connsiteY2519" fmla="*/ 1718064 h 5987027"/>
              <a:gd name="connsiteX2520" fmla="*/ 5225118 w 6717218"/>
              <a:gd name="connsiteY2520" fmla="*/ 1738191 h 5987027"/>
              <a:gd name="connsiteX2521" fmla="*/ 5281222 w 6717218"/>
              <a:gd name="connsiteY2521" fmla="*/ 1793895 h 5987027"/>
              <a:gd name="connsiteX2522" fmla="*/ 5284271 w 6717218"/>
              <a:gd name="connsiteY2522" fmla="*/ 1817150 h 5987027"/>
              <a:gd name="connsiteX2523" fmla="*/ 5332754 w 6717218"/>
              <a:gd name="connsiteY2523" fmla="*/ 1880931 h 5987027"/>
              <a:gd name="connsiteX2524" fmla="*/ 5441951 w 6717218"/>
              <a:gd name="connsiteY2524" fmla="*/ 2008051 h 5987027"/>
              <a:gd name="connsiteX2525" fmla="*/ 5316410 w 6717218"/>
              <a:gd name="connsiteY2525" fmla="*/ 1887847 h 5987027"/>
              <a:gd name="connsiteX2526" fmla="*/ 5255414 w 6717218"/>
              <a:gd name="connsiteY2526" fmla="*/ 1823492 h 5987027"/>
              <a:gd name="connsiteX2527" fmla="*/ 5235138 w 6717218"/>
              <a:gd name="connsiteY2527" fmla="*/ 1802846 h 5987027"/>
              <a:gd name="connsiteX2528" fmla="*/ 5216823 w 6717218"/>
              <a:gd name="connsiteY2528" fmla="*/ 1783694 h 5987027"/>
              <a:gd name="connsiteX2529" fmla="*/ 5251020 w 6717218"/>
              <a:gd name="connsiteY2529" fmla="*/ 1833603 h 5987027"/>
              <a:gd name="connsiteX2530" fmla="*/ 5250051 w 6717218"/>
              <a:gd name="connsiteY2530" fmla="*/ 1836110 h 5987027"/>
              <a:gd name="connsiteX2531" fmla="*/ 5247618 w 6717218"/>
              <a:gd name="connsiteY2531" fmla="*/ 1841362 h 5987027"/>
              <a:gd name="connsiteX2532" fmla="*/ 5253791 w 6717218"/>
              <a:gd name="connsiteY2532" fmla="*/ 1849462 h 5987027"/>
              <a:gd name="connsiteX2533" fmla="*/ 5253361 w 6717218"/>
              <a:gd name="connsiteY2533" fmla="*/ 1859405 h 5987027"/>
              <a:gd name="connsiteX2534" fmla="*/ 5252105 w 6717218"/>
              <a:gd name="connsiteY2534" fmla="*/ 1863352 h 5987027"/>
              <a:gd name="connsiteX2535" fmla="*/ 5267378 w 6717218"/>
              <a:gd name="connsiteY2535" fmla="*/ 1877290 h 5987027"/>
              <a:gd name="connsiteX2536" fmla="*/ 5274945 w 6717218"/>
              <a:gd name="connsiteY2536" fmla="*/ 1884517 h 5987027"/>
              <a:gd name="connsiteX2537" fmla="*/ 5275801 w 6717218"/>
              <a:gd name="connsiteY2537" fmla="*/ 1888381 h 5987027"/>
              <a:gd name="connsiteX2538" fmla="*/ 5274253 w 6717218"/>
              <a:gd name="connsiteY2538" fmla="*/ 1893508 h 5987027"/>
              <a:gd name="connsiteX2539" fmla="*/ 5274565 w 6717218"/>
              <a:gd name="connsiteY2539" fmla="*/ 1893906 h 5987027"/>
              <a:gd name="connsiteX2540" fmla="*/ 5299919 w 6717218"/>
              <a:gd name="connsiteY2540" fmla="*/ 1917190 h 5987027"/>
              <a:gd name="connsiteX2541" fmla="*/ 5342931 w 6717218"/>
              <a:gd name="connsiteY2541" fmla="*/ 1972012 h 5987027"/>
              <a:gd name="connsiteX2542" fmla="*/ 5328427 w 6717218"/>
              <a:gd name="connsiteY2542" fmla="*/ 1964325 h 5987027"/>
              <a:gd name="connsiteX2543" fmla="*/ 5324516 w 6717218"/>
              <a:gd name="connsiteY2543" fmla="*/ 1983889 h 5987027"/>
              <a:gd name="connsiteX2544" fmla="*/ 5279820 w 6717218"/>
              <a:gd name="connsiteY2544" fmla="*/ 1936288 h 5987027"/>
              <a:gd name="connsiteX2545" fmla="*/ 5275757 w 6717218"/>
              <a:gd name="connsiteY2545" fmla="*/ 1932213 h 5987027"/>
              <a:gd name="connsiteX2546" fmla="*/ 5298255 w 6717218"/>
              <a:gd name="connsiteY2546" fmla="*/ 1982653 h 5987027"/>
              <a:gd name="connsiteX2547" fmla="*/ 5233620 w 6717218"/>
              <a:gd name="connsiteY2547" fmla="*/ 1900524 h 5987027"/>
              <a:gd name="connsiteX2548" fmla="*/ 5235426 w 6717218"/>
              <a:gd name="connsiteY2548" fmla="*/ 1904040 h 5987027"/>
              <a:gd name="connsiteX2549" fmla="*/ 5282959 w 6717218"/>
              <a:gd name="connsiteY2549" fmla="*/ 1966177 h 5987027"/>
              <a:gd name="connsiteX2550" fmla="*/ 5285430 w 6717218"/>
              <a:gd name="connsiteY2550" fmla="*/ 1969372 h 5987027"/>
              <a:gd name="connsiteX2551" fmla="*/ 5231426 w 6717218"/>
              <a:gd name="connsiteY2551" fmla="*/ 1937052 h 5987027"/>
              <a:gd name="connsiteX2552" fmla="*/ 5298312 w 6717218"/>
              <a:gd name="connsiteY2552" fmla="*/ 1986884 h 5987027"/>
              <a:gd name="connsiteX2553" fmla="*/ 5303536 w 6717218"/>
              <a:gd name="connsiteY2553" fmla="*/ 2001332 h 5987027"/>
              <a:gd name="connsiteX2554" fmla="*/ 5277969 w 6717218"/>
              <a:gd name="connsiteY2554" fmla="*/ 1979991 h 5987027"/>
              <a:gd name="connsiteX2555" fmla="*/ 5293684 w 6717218"/>
              <a:gd name="connsiteY2555" fmla="*/ 2001585 h 5987027"/>
              <a:gd name="connsiteX2556" fmla="*/ 5303618 w 6717218"/>
              <a:gd name="connsiteY2556" fmla="*/ 2007625 h 5987027"/>
              <a:gd name="connsiteX2557" fmla="*/ 5308886 w 6717218"/>
              <a:gd name="connsiteY2557" fmla="*/ 2012609 h 5987027"/>
              <a:gd name="connsiteX2558" fmla="*/ 5298255 w 6717218"/>
              <a:gd name="connsiteY2558" fmla="*/ 1982653 h 5987027"/>
              <a:gd name="connsiteX2559" fmla="*/ 5345258 w 6717218"/>
              <a:gd name="connsiteY2559" fmla="*/ 2047343 h 5987027"/>
              <a:gd name="connsiteX2560" fmla="*/ 5323629 w 6717218"/>
              <a:gd name="connsiteY2560" fmla="*/ 2037212 h 5987027"/>
              <a:gd name="connsiteX2561" fmla="*/ 5312220 w 6717218"/>
              <a:gd name="connsiteY2561" fmla="*/ 2019427 h 5987027"/>
              <a:gd name="connsiteX2562" fmla="*/ 5314426 w 6717218"/>
              <a:gd name="connsiteY2562" fmla="*/ 2024666 h 5987027"/>
              <a:gd name="connsiteX2563" fmla="*/ 5310303 w 6717218"/>
              <a:gd name="connsiteY2563" fmla="*/ 2024422 h 5987027"/>
              <a:gd name="connsiteX2564" fmla="*/ 5318664 w 6717218"/>
              <a:gd name="connsiteY2564" fmla="*/ 2035911 h 5987027"/>
              <a:gd name="connsiteX2565" fmla="*/ 5449790 w 6717218"/>
              <a:gd name="connsiteY2565" fmla="*/ 2189639 h 5987027"/>
              <a:gd name="connsiteX2566" fmla="*/ 5459148 w 6717218"/>
              <a:gd name="connsiteY2566" fmla="*/ 2202135 h 5987027"/>
              <a:gd name="connsiteX2567" fmla="*/ 5458343 w 6717218"/>
              <a:gd name="connsiteY2567" fmla="*/ 2201712 h 5987027"/>
              <a:gd name="connsiteX2568" fmla="*/ 5390050 w 6717218"/>
              <a:gd name="connsiteY2568" fmla="*/ 2156864 h 5987027"/>
              <a:gd name="connsiteX2569" fmla="*/ 5426031 w 6717218"/>
              <a:gd name="connsiteY2569" fmla="*/ 2188004 h 5987027"/>
              <a:gd name="connsiteX2570" fmla="*/ 5458612 w 6717218"/>
              <a:gd name="connsiteY2570" fmla="*/ 2209786 h 5987027"/>
              <a:gd name="connsiteX2571" fmla="*/ 5472452 w 6717218"/>
              <a:gd name="connsiteY2571" fmla="*/ 2219899 h 5987027"/>
              <a:gd name="connsiteX2572" fmla="*/ 5506782 w 6717218"/>
              <a:gd name="connsiteY2572" fmla="*/ 2265734 h 5987027"/>
              <a:gd name="connsiteX2573" fmla="*/ 5502750 w 6717218"/>
              <a:gd name="connsiteY2573" fmla="*/ 2267905 h 5987027"/>
              <a:gd name="connsiteX2574" fmla="*/ 5508281 w 6717218"/>
              <a:gd name="connsiteY2574" fmla="*/ 2271191 h 5987027"/>
              <a:gd name="connsiteX2575" fmla="*/ 5517838 w 6717218"/>
              <a:gd name="connsiteY2575" fmla="*/ 2280496 h 5987027"/>
              <a:gd name="connsiteX2576" fmla="*/ 5543495 w 6717218"/>
              <a:gd name="connsiteY2576" fmla="*/ 2314753 h 5987027"/>
              <a:gd name="connsiteX2577" fmla="*/ 5530733 w 6717218"/>
              <a:gd name="connsiteY2577" fmla="*/ 2306377 h 5987027"/>
              <a:gd name="connsiteX2578" fmla="*/ 5523674 w 6717218"/>
              <a:gd name="connsiteY2578" fmla="*/ 2305143 h 5987027"/>
              <a:gd name="connsiteX2579" fmla="*/ 5530733 w 6717218"/>
              <a:gd name="connsiteY2579" fmla="*/ 2306377 h 5987027"/>
              <a:gd name="connsiteX2580" fmla="*/ 5525679 w 6717218"/>
              <a:gd name="connsiteY2580" fmla="*/ 2313689 h 5987027"/>
              <a:gd name="connsiteX2581" fmla="*/ 5564647 w 6717218"/>
              <a:gd name="connsiteY2581" fmla="*/ 2351471 h 5987027"/>
              <a:gd name="connsiteX2582" fmla="*/ 6051076 w 6717218"/>
              <a:gd name="connsiteY2582" fmla="*/ 2799795 h 5987027"/>
              <a:gd name="connsiteX2583" fmla="*/ 6152477 w 6717218"/>
              <a:gd name="connsiteY2583" fmla="*/ 2903376 h 5987027"/>
              <a:gd name="connsiteX2584" fmla="*/ 6178847 w 6717218"/>
              <a:gd name="connsiteY2584" fmla="*/ 2944418 h 5987027"/>
              <a:gd name="connsiteX2585" fmla="*/ 6160419 w 6717218"/>
              <a:gd name="connsiteY2585" fmla="*/ 2925952 h 5987027"/>
              <a:gd name="connsiteX2586" fmla="*/ 6138221 w 6717218"/>
              <a:gd name="connsiteY2586" fmla="*/ 2894137 h 5987027"/>
              <a:gd name="connsiteX2587" fmla="*/ 6191615 w 6717218"/>
              <a:gd name="connsiteY2587" fmla="*/ 2989266 h 5987027"/>
              <a:gd name="connsiteX2588" fmla="*/ 6194314 w 6717218"/>
              <a:gd name="connsiteY2588" fmla="*/ 2992847 h 5987027"/>
              <a:gd name="connsiteX2589" fmla="*/ 6199074 w 6717218"/>
              <a:gd name="connsiteY2589" fmla="*/ 3013556 h 5987027"/>
              <a:gd name="connsiteX2590" fmla="*/ 6199115 w 6717218"/>
              <a:gd name="connsiteY2590" fmla="*/ 3013778 h 5987027"/>
              <a:gd name="connsiteX2591" fmla="*/ 6197321 w 6717218"/>
              <a:gd name="connsiteY2591" fmla="*/ 3012114 h 5987027"/>
              <a:gd name="connsiteX2592" fmla="*/ 6132757 w 6717218"/>
              <a:gd name="connsiteY2592" fmla="*/ 2951506 h 5987027"/>
              <a:gd name="connsiteX2593" fmla="*/ 6104817 w 6717218"/>
              <a:gd name="connsiteY2593" fmla="*/ 2916142 h 5987027"/>
              <a:gd name="connsiteX2594" fmla="*/ 5986095 w 6717218"/>
              <a:gd name="connsiteY2594" fmla="*/ 2757829 h 5987027"/>
              <a:gd name="connsiteX2595" fmla="*/ 5941455 w 6717218"/>
              <a:gd name="connsiteY2595" fmla="*/ 2715984 h 5987027"/>
              <a:gd name="connsiteX2596" fmla="*/ 6069274 w 6717218"/>
              <a:gd name="connsiteY2596" fmla="*/ 2885037 h 5987027"/>
              <a:gd name="connsiteX2597" fmla="*/ 6089774 w 6717218"/>
              <a:gd name="connsiteY2597" fmla="*/ 2911161 h 5987027"/>
              <a:gd name="connsiteX2598" fmla="*/ 6033180 w 6717218"/>
              <a:gd name="connsiteY2598" fmla="*/ 2858037 h 5987027"/>
              <a:gd name="connsiteX2599" fmla="*/ 5962974 w 6717218"/>
              <a:gd name="connsiteY2599" fmla="*/ 2762364 h 5987027"/>
              <a:gd name="connsiteX2600" fmla="*/ 5960045 w 6717218"/>
              <a:gd name="connsiteY2600" fmla="*/ 2772199 h 5987027"/>
              <a:gd name="connsiteX2601" fmla="*/ 5991190 w 6717218"/>
              <a:gd name="connsiteY2601" fmla="*/ 2815021 h 5987027"/>
              <a:gd name="connsiteX2602" fmla="*/ 6001426 w 6717218"/>
              <a:gd name="connsiteY2602" fmla="*/ 2828230 h 5987027"/>
              <a:gd name="connsiteX2603" fmla="*/ 5919902 w 6717218"/>
              <a:gd name="connsiteY2603" fmla="*/ 2751706 h 5987027"/>
              <a:gd name="connsiteX2604" fmla="*/ 5646926 w 6717218"/>
              <a:gd name="connsiteY2604" fmla="*/ 2494842 h 5987027"/>
              <a:gd name="connsiteX2605" fmla="*/ 5509891 w 6717218"/>
              <a:gd name="connsiteY2605" fmla="*/ 2376251 h 5987027"/>
              <a:gd name="connsiteX2606" fmla="*/ 5462884 w 6717218"/>
              <a:gd name="connsiteY2606" fmla="*/ 2347010 h 5987027"/>
              <a:gd name="connsiteX2607" fmla="*/ 5459007 w 6717218"/>
              <a:gd name="connsiteY2607" fmla="*/ 2350007 h 5987027"/>
              <a:gd name="connsiteX2608" fmla="*/ 5450783 w 6717218"/>
              <a:gd name="connsiteY2608" fmla="*/ 2354215 h 5987027"/>
              <a:gd name="connsiteX2609" fmla="*/ 5425465 w 6717218"/>
              <a:gd name="connsiteY2609" fmla="*/ 2344184 h 5987027"/>
              <a:gd name="connsiteX2610" fmla="*/ 5413389 w 6717218"/>
              <a:gd name="connsiteY2610" fmla="*/ 2339542 h 5987027"/>
              <a:gd name="connsiteX2611" fmla="*/ 5411813 w 6717218"/>
              <a:gd name="connsiteY2611" fmla="*/ 2340540 h 5987027"/>
              <a:gd name="connsiteX2612" fmla="*/ 5412100 w 6717218"/>
              <a:gd name="connsiteY2612" fmla="*/ 2348992 h 5987027"/>
              <a:gd name="connsiteX2613" fmla="*/ 5416434 w 6717218"/>
              <a:gd name="connsiteY2613" fmla="*/ 2356572 h 5987027"/>
              <a:gd name="connsiteX2614" fmla="*/ 5467588 w 6717218"/>
              <a:gd name="connsiteY2614" fmla="*/ 2377560 h 5987027"/>
              <a:gd name="connsiteX2615" fmla="*/ 5524525 w 6717218"/>
              <a:gd name="connsiteY2615" fmla="*/ 2405715 h 5987027"/>
              <a:gd name="connsiteX2616" fmla="*/ 5503578 w 6717218"/>
              <a:gd name="connsiteY2616" fmla="*/ 2406314 h 5987027"/>
              <a:gd name="connsiteX2617" fmla="*/ 5472903 w 6717218"/>
              <a:gd name="connsiteY2617" fmla="*/ 2394616 h 5987027"/>
              <a:gd name="connsiteX2618" fmla="*/ 5461991 w 6717218"/>
              <a:gd name="connsiteY2618" fmla="*/ 2394178 h 5987027"/>
              <a:gd name="connsiteX2619" fmla="*/ 5484308 w 6717218"/>
              <a:gd name="connsiteY2619" fmla="*/ 2412289 h 5987027"/>
              <a:gd name="connsiteX2620" fmla="*/ 5541155 w 6717218"/>
              <a:gd name="connsiteY2620" fmla="*/ 2439321 h 5987027"/>
              <a:gd name="connsiteX2621" fmla="*/ 5690708 w 6717218"/>
              <a:gd name="connsiteY2621" fmla="*/ 2571031 h 5987027"/>
              <a:gd name="connsiteX2622" fmla="*/ 5953914 w 6717218"/>
              <a:gd name="connsiteY2622" fmla="*/ 2811991 h 5987027"/>
              <a:gd name="connsiteX2623" fmla="*/ 6041076 w 6717218"/>
              <a:gd name="connsiteY2623" fmla="*/ 2922464 h 5987027"/>
              <a:gd name="connsiteX2624" fmla="*/ 6041116 w 6717218"/>
              <a:gd name="connsiteY2624" fmla="*/ 2922573 h 5987027"/>
              <a:gd name="connsiteX2625" fmla="*/ 6040143 w 6717218"/>
              <a:gd name="connsiteY2625" fmla="*/ 2921678 h 5987027"/>
              <a:gd name="connsiteX2626" fmla="*/ 5741412 w 6717218"/>
              <a:gd name="connsiteY2626" fmla="*/ 2644234 h 5987027"/>
              <a:gd name="connsiteX2627" fmla="*/ 5641014 w 6717218"/>
              <a:gd name="connsiteY2627" fmla="*/ 2561613 h 5987027"/>
              <a:gd name="connsiteX2628" fmla="*/ 5620372 w 6717218"/>
              <a:gd name="connsiteY2628" fmla="*/ 2556890 h 5987027"/>
              <a:gd name="connsiteX2629" fmla="*/ 5625437 w 6717218"/>
              <a:gd name="connsiteY2629" fmla="*/ 2567710 h 5987027"/>
              <a:gd name="connsiteX2630" fmla="*/ 5660104 w 6717218"/>
              <a:gd name="connsiteY2630" fmla="*/ 2602681 h 5987027"/>
              <a:gd name="connsiteX2631" fmla="*/ 5663216 w 6717218"/>
              <a:gd name="connsiteY2631" fmla="*/ 2605859 h 5987027"/>
              <a:gd name="connsiteX2632" fmla="*/ 5675746 w 6717218"/>
              <a:gd name="connsiteY2632" fmla="*/ 2616941 h 5987027"/>
              <a:gd name="connsiteX2633" fmla="*/ 5841088 w 6717218"/>
              <a:gd name="connsiteY2633" fmla="*/ 2779419 h 5987027"/>
              <a:gd name="connsiteX2634" fmla="*/ 5831962 w 6717218"/>
              <a:gd name="connsiteY2634" fmla="*/ 2777391 h 5987027"/>
              <a:gd name="connsiteX2635" fmla="*/ 5814511 w 6717218"/>
              <a:gd name="connsiteY2635" fmla="*/ 2762121 h 5987027"/>
              <a:gd name="connsiteX2636" fmla="*/ 5818726 w 6717218"/>
              <a:gd name="connsiteY2636" fmla="*/ 2770056 h 5987027"/>
              <a:gd name="connsiteX2637" fmla="*/ 5731475 w 6717218"/>
              <a:gd name="connsiteY2637" fmla="*/ 2701556 h 5987027"/>
              <a:gd name="connsiteX2638" fmla="*/ 5614440 w 6717218"/>
              <a:gd name="connsiteY2638" fmla="*/ 2600646 h 5987027"/>
              <a:gd name="connsiteX2639" fmla="*/ 5622220 w 6717218"/>
              <a:gd name="connsiteY2639" fmla="*/ 2616427 h 5987027"/>
              <a:gd name="connsiteX2640" fmla="*/ 5630355 w 6717218"/>
              <a:gd name="connsiteY2640" fmla="*/ 2632925 h 5987027"/>
              <a:gd name="connsiteX2641" fmla="*/ 5662275 w 6717218"/>
              <a:gd name="connsiteY2641" fmla="*/ 2656612 h 5987027"/>
              <a:gd name="connsiteX2642" fmla="*/ 5680868 w 6717218"/>
              <a:gd name="connsiteY2642" fmla="*/ 2694326 h 5987027"/>
              <a:gd name="connsiteX2643" fmla="*/ 5754417 w 6717218"/>
              <a:gd name="connsiteY2643" fmla="*/ 2763548 h 5987027"/>
              <a:gd name="connsiteX2644" fmla="*/ 5709253 w 6717218"/>
              <a:gd name="connsiteY2644" fmla="*/ 2738933 h 5987027"/>
              <a:gd name="connsiteX2645" fmla="*/ 5659089 w 6717218"/>
              <a:gd name="connsiteY2645" fmla="*/ 2691212 h 5987027"/>
              <a:gd name="connsiteX2646" fmla="*/ 5630054 w 6717218"/>
              <a:gd name="connsiteY2646" fmla="*/ 2686349 h 5987027"/>
              <a:gd name="connsiteX2647" fmla="*/ 5564262 w 6717218"/>
              <a:gd name="connsiteY2647" fmla="*/ 2624756 h 5987027"/>
              <a:gd name="connsiteX2648" fmla="*/ 5493070 w 6717218"/>
              <a:gd name="connsiteY2648" fmla="*/ 2542265 h 5987027"/>
              <a:gd name="connsiteX2649" fmla="*/ 5494814 w 6717218"/>
              <a:gd name="connsiteY2649" fmla="*/ 2543908 h 5987027"/>
              <a:gd name="connsiteX2650" fmla="*/ 5498823 w 6717218"/>
              <a:gd name="connsiteY2650" fmla="*/ 2547787 h 5987027"/>
              <a:gd name="connsiteX2651" fmla="*/ 5497961 w 6717218"/>
              <a:gd name="connsiteY2651" fmla="*/ 2546869 h 5987027"/>
              <a:gd name="connsiteX2652" fmla="*/ 5494814 w 6717218"/>
              <a:gd name="connsiteY2652" fmla="*/ 2543908 h 5987027"/>
              <a:gd name="connsiteX2653" fmla="*/ 5492821 w 6717218"/>
              <a:gd name="connsiteY2653" fmla="*/ 2541977 h 5987027"/>
              <a:gd name="connsiteX2654" fmla="*/ 5493070 w 6717218"/>
              <a:gd name="connsiteY2654" fmla="*/ 2542265 h 5987027"/>
              <a:gd name="connsiteX2655" fmla="*/ 5482936 w 6717218"/>
              <a:gd name="connsiteY2655" fmla="*/ 2532732 h 5987027"/>
              <a:gd name="connsiteX2656" fmla="*/ 5450687 w 6717218"/>
              <a:gd name="connsiteY2656" fmla="*/ 2510542 h 5987027"/>
              <a:gd name="connsiteX2657" fmla="*/ 5503385 w 6717218"/>
              <a:gd name="connsiteY2657" fmla="*/ 2563405 h 5987027"/>
              <a:gd name="connsiteX2658" fmla="*/ 5666973 w 6717218"/>
              <a:gd name="connsiteY2658" fmla="*/ 2733140 h 5987027"/>
              <a:gd name="connsiteX2659" fmla="*/ 5708950 w 6717218"/>
              <a:gd name="connsiteY2659" fmla="*/ 2792354 h 5987027"/>
              <a:gd name="connsiteX2660" fmla="*/ 5756506 w 6717218"/>
              <a:gd name="connsiteY2660" fmla="*/ 2847754 h 5987027"/>
              <a:gd name="connsiteX2661" fmla="*/ 5748177 w 6717218"/>
              <a:gd name="connsiteY2661" fmla="*/ 2884889 h 5987027"/>
              <a:gd name="connsiteX2662" fmla="*/ 5861675 w 6717218"/>
              <a:gd name="connsiteY2662" fmla="*/ 2994080 h 5987027"/>
              <a:gd name="connsiteX2663" fmla="*/ 5981521 w 6717218"/>
              <a:gd name="connsiteY2663" fmla="*/ 3109920 h 5987027"/>
              <a:gd name="connsiteX2664" fmla="*/ 5981073 w 6717218"/>
              <a:gd name="connsiteY2664" fmla="*/ 3112569 h 5987027"/>
              <a:gd name="connsiteX2665" fmla="*/ 5978976 w 6717218"/>
              <a:gd name="connsiteY2665" fmla="*/ 3121436 h 5987027"/>
              <a:gd name="connsiteX2666" fmla="*/ 5901688 w 6717218"/>
              <a:gd name="connsiteY2666" fmla="*/ 3051199 h 5987027"/>
              <a:gd name="connsiteX2667" fmla="*/ 5686799 w 6717218"/>
              <a:gd name="connsiteY2667" fmla="*/ 2855481 h 5987027"/>
              <a:gd name="connsiteX2668" fmla="*/ 5603037 w 6717218"/>
              <a:gd name="connsiteY2668" fmla="*/ 2778511 h 5987027"/>
              <a:gd name="connsiteX2669" fmla="*/ 5537094 w 6717218"/>
              <a:gd name="connsiteY2669" fmla="*/ 2724716 h 5987027"/>
              <a:gd name="connsiteX2670" fmla="*/ 5494960 w 6717218"/>
              <a:gd name="connsiteY2670" fmla="*/ 2693282 h 5987027"/>
              <a:gd name="connsiteX2671" fmla="*/ 5473028 w 6717218"/>
              <a:gd name="connsiteY2671" fmla="*/ 2688779 h 5987027"/>
              <a:gd name="connsiteX2672" fmla="*/ 5469966 w 6717218"/>
              <a:gd name="connsiteY2672" fmla="*/ 2688838 h 5987027"/>
              <a:gd name="connsiteX2673" fmla="*/ 5470940 w 6717218"/>
              <a:gd name="connsiteY2673" fmla="*/ 2689812 h 5987027"/>
              <a:gd name="connsiteX2674" fmla="*/ 5465359 w 6717218"/>
              <a:gd name="connsiteY2674" fmla="*/ 2689615 h 5987027"/>
              <a:gd name="connsiteX2675" fmla="*/ 5462689 w 6717218"/>
              <a:gd name="connsiteY2675" fmla="*/ 2688994 h 5987027"/>
              <a:gd name="connsiteX2676" fmla="*/ 5462672 w 6717218"/>
              <a:gd name="connsiteY2676" fmla="*/ 2688983 h 5987027"/>
              <a:gd name="connsiteX2677" fmla="*/ 5461388 w 6717218"/>
              <a:gd name="connsiteY2677" fmla="*/ 2689007 h 5987027"/>
              <a:gd name="connsiteX2678" fmla="*/ 5455216 w 6717218"/>
              <a:gd name="connsiteY2678" fmla="*/ 2692632 h 5987027"/>
              <a:gd name="connsiteX2679" fmla="*/ 5584421 w 6717218"/>
              <a:gd name="connsiteY2679" fmla="*/ 2820716 h 5987027"/>
              <a:gd name="connsiteX2680" fmla="*/ 5665925 w 6717218"/>
              <a:gd name="connsiteY2680" fmla="*/ 2919045 h 5987027"/>
              <a:gd name="connsiteX2681" fmla="*/ 5673882 w 6717218"/>
              <a:gd name="connsiteY2681" fmla="*/ 2948152 h 5987027"/>
              <a:gd name="connsiteX2682" fmla="*/ 5773351 w 6717218"/>
              <a:gd name="connsiteY2682" fmla="*/ 3044014 h 5987027"/>
              <a:gd name="connsiteX2683" fmla="*/ 5740102 w 6717218"/>
              <a:gd name="connsiteY2683" fmla="*/ 3028443 h 5987027"/>
              <a:gd name="connsiteX2684" fmla="*/ 5742939 w 6717218"/>
              <a:gd name="connsiteY2684" fmla="*/ 3027514 h 5987027"/>
              <a:gd name="connsiteX2685" fmla="*/ 5747782 w 6717218"/>
              <a:gd name="connsiteY2685" fmla="*/ 3031050 h 5987027"/>
              <a:gd name="connsiteX2686" fmla="*/ 5744919 w 6717218"/>
              <a:gd name="connsiteY2686" fmla="*/ 3026866 h 5987027"/>
              <a:gd name="connsiteX2687" fmla="*/ 5742939 w 6717218"/>
              <a:gd name="connsiteY2687" fmla="*/ 3027514 h 5987027"/>
              <a:gd name="connsiteX2688" fmla="*/ 5734807 w 6717218"/>
              <a:gd name="connsiteY2688" fmla="*/ 3021574 h 5987027"/>
              <a:gd name="connsiteX2689" fmla="*/ 5729760 w 6717218"/>
              <a:gd name="connsiteY2689" fmla="*/ 3015031 h 5987027"/>
              <a:gd name="connsiteX2690" fmla="*/ 5723538 w 6717218"/>
              <a:gd name="connsiteY2690" fmla="*/ 3009972 h 5987027"/>
              <a:gd name="connsiteX2691" fmla="*/ 5696616 w 6717218"/>
              <a:gd name="connsiteY2691" fmla="*/ 3009393 h 5987027"/>
              <a:gd name="connsiteX2692" fmla="*/ 5599681 w 6717218"/>
              <a:gd name="connsiteY2692" fmla="*/ 2918672 h 5987027"/>
              <a:gd name="connsiteX2693" fmla="*/ 5592132 w 6717218"/>
              <a:gd name="connsiteY2693" fmla="*/ 2916879 h 5987027"/>
              <a:gd name="connsiteX2694" fmla="*/ 5593886 w 6717218"/>
              <a:gd name="connsiteY2694" fmla="*/ 2924310 h 5987027"/>
              <a:gd name="connsiteX2695" fmla="*/ 5585969 w 6717218"/>
              <a:gd name="connsiteY2695" fmla="*/ 2951144 h 5987027"/>
              <a:gd name="connsiteX2696" fmla="*/ 5585658 w 6717218"/>
              <a:gd name="connsiteY2696" fmla="*/ 2951641 h 5987027"/>
              <a:gd name="connsiteX2697" fmla="*/ 5715135 w 6717218"/>
              <a:gd name="connsiteY2697" fmla="*/ 3079108 h 5987027"/>
              <a:gd name="connsiteX2698" fmla="*/ 5955295 w 6717218"/>
              <a:gd name="connsiteY2698" fmla="*/ 3302714 h 5987027"/>
              <a:gd name="connsiteX2699" fmla="*/ 5956892 w 6717218"/>
              <a:gd name="connsiteY2699" fmla="*/ 3310116 h 5987027"/>
              <a:gd name="connsiteX2700" fmla="*/ 5950534 w 6717218"/>
              <a:gd name="connsiteY2700" fmla="*/ 3316888 h 5987027"/>
              <a:gd name="connsiteX2701" fmla="*/ 5920324 w 6717218"/>
              <a:gd name="connsiteY2701" fmla="*/ 3289730 h 5987027"/>
              <a:gd name="connsiteX2702" fmla="*/ 5834334 w 6717218"/>
              <a:gd name="connsiteY2702" fmla="*/ 3219583 h 5987027"/>
              <a:gd name="connsiteX2703" fmla="*/ 5796919 w 6717218"/>
              <a:gd name="connsiteY2703" fmla="*/ 3184756 h 5987027"/>
              <a:gd name="connsiteX2704" fmla="*/ 5796919 w 6717218"/>
              <a:gd name="connsiteY2704" fmla="*/ 3184756 h 5987027"/>
              <a:gd name="connsiteX2705" fmla="*/ 5834334 w 6717218"/>
              <a:gd name="connsiteY2705" fmla="*/ 3219583 h 5987027"/>
              <a:gd name="connsiteX2706" fmla="*/ 5897401 w 6717218"/>
              <a:gd name="connsiteY2706" fmla="*/ 3288045 h 5987027"/>
              <a:gd name="connsiteX2707" fmla="*/ 5946393 w 6717218"/>
              <a:gd name="connsiteY2707" fmla="*/ 3333691 h 5987027"/>
              <a:gd name="connsiteX2708" fmla="*/ 5937030 w 6717218"/>
              <a:gd name="connsiteY2708" fmla="*/ 3338021 h 5987027"/>
              <a:gd name="connsiteX2709" fmla="*/ 5930778 w 6717218"/>
              <a:gd name="connsiteY2709" fmla="*/ 3339000 h 5987027"/>
              <a:gd name="connsiteX2710" fmla="*/ 5904308 w 6717218"/>
              <a:gd name="connsiteY2710" fmla="*/ 3316136 h 5987027"/>
              <a:gd name="connsiteX2711" fmla="*/ 5715040 w 6717218"/>
              <a:gd name="connsiteY2711" fmla="*/ 3152670 h 5987027"/>
              <a:gd name="connsiteX2712" fmla="*/ 5580925 w 6717218"/>
              <a:gd name="connsiteY2712" fmla="*/ 3023811 h 5987027"/>
              <a:gd name="connsiteX2713" fmla="*/ 5559754 w 6717218"/>
              <a:gd name="connsiteY2713" fmla="*/ 3002478 h 5987027"/>
              <a:gd name="connsiteX2714" fmla="*/ 5559395 w 6717218"/>
              <a:gd name="connsiteY2714" fmla="*/ 3005394 h 5987027"/>
              <a:gd name="connsiteX2715" fmla="*/ 5766893 w 6717218"/>
              <a:gd name="connsiteY2715" fmla="*/ 3209967 h 5987027"/>
              <a:gd name="connsiteX2716" fmla="*/ 5985768 w 6717218"/>
              <a:gd name="connsiteY2716" fmla="*/ 3427137 h 5987027"/>
              <a:gd name="connsiteX2717" fmla="*/ 5983638 w 6717218"/>
              <a:gd name="connsiteY2717" fmla="*/ 3432889 h 5987027"/>
              <a:gd name="connsiteX2718" fmla="*/ 5975160 w 6717218"/>
              <a:gd name="connsiteY2718" fmla="*/ 3452273 h 5987027"/>
              <a:gd name="connsiteX2719" fmla="*/ 5832101 w 6717218"/>
              <a:gd name="connsiteY2719" fmla="*/ 3321731 h 5987027"/>
              <a:gd name="connsiteX2720" fmla="*/ 5639677 w 6717218"/>
              <a:gd name="connsiteY2720" fmla="*/ 3143176 h 5987027"/>
              <a:gd name="connsiteX2721" fmla="*/ 5481668 w 6717218"/>
              <a:gd name="connsiteY2721" fmla="*/ 3000430 h 5987027"/>
              <a:gd name="connsiteX2722" fmla="*/ 5482029 w 6717218"/>
              <a:gd name="connsiteY2722" fmla="*/ 3001392 h 5987027"/>
              <a:gd name="connsiteX2723" fmla="*/ 5427151 w 6717218"/>
              <a:gd name="connsiteY2723" fmla="*/ 2970700 h 5987027"/>
              <a:gd name="connsiteX2724" fmla="*/ 5437714 w 6717218"/>
              <a:gd name="connsiteY2724" fmla="*/ 2992129 h 5987027"/>
              <a:gd name="connsiteX2725" fmla="*/ 5366701 w 6717218"/>
              <a:gd name="connsiteY2725" fmla="*/ 2928051 h 5987027"/>
              <a:gd name="connsiteX2726" fmla="*/ 5298296 w 6717218"/>
              <a:gd name="connsiteY2726" fmla="*/ 2856295 h 5987027"/>
              <a:gd name="connsiteX2727" fmla="*/ 5279476 w 6717218"/>
              <a:gd name="connsiteY2727" fmla="*/ 2859179 h 5987027"/>
              <a:gd name="connsiteX2728" fmla="*/ 5195290 w 6717218"/>
              <a:gd name="connsiteY2728" fmla="*/ 2781351 h 5987027"/>
              <a:gd name="connsiteX2729" fmla="*/ 5247411 w 6717218"/>
              <a:gd name="connsiteY2729" fmla="*/ 2861137 h 5987027"/>
              <a:gd name="connsiteX2730" fmla="*/ 5291395 w 6717218"/>
              <a:gd name="connsiteY2730" fmla="*/ 2904460 h 5987027"/>
              <a:gd name="connsiteX2731" fmla="*/ 5318363 w 6717218"/>
              <a:gd name="connsiteY2731" fmla="*/ 2924485 h 5987027"/>
              <a:gd name="connsiteX2732" fmla="*/ 5349976 w 6717218"/>
              <a:gd name="connsiteY2732" fmla="*/ 2952700 h 5987027"/>
              <a:gd name="connsiteX2733" fmla="*/ 5320006 w 6717218"/>
              <a:gd name="connsiteY2733" fmla="*/ 2934885 h 5987027"/>
              <a:gd name="connsiteX2734" fmla="*/ 5331523 w 6717218"/>
              <a:gd name="connsiteY2734" fmla="*/ 2951786 h 5987027"/>
              <a:gd name="connsiteX2735" fmla="*/ 5489463 w 6717218"/>
              <a:gd name="connsiteY2735" fmla="*/ 3138158 h 5987027"/>
              <a:gd name="connsiteX2736" fmla="*/ 5324123 w 6717218"/>
              <a:gd name="connsiteY2736" fmla="*/ 2975679 h 5987027"/>
              <a:gd name="connsiteX2737" fmla="*/ 5241616 w 6717218"/>
              <a:gd name="connsiteY2737" fmla="*/ 2903414 h 5987027"/>
              <a:gd name="connsiteX2738" fmla="*/ 5212580 w 6717218"/>
              <a:gd name="connsiteY2738" fmla="*/ 2898550 h 5987027"/>
              <a:gd name="connsiteX2739" fmla="*/ 5160045 w 6717218"/>
              <a:gd name="connsiteY2739" fmla="*/ 2835753 h 5987027"/>
              <a:gd name="connsiteX2740" fmla="*/ 5144803 w 6717218"/>
              <a:gd name="connsiteY2740" fmla="*/ 2820498 h 5987027"/>
              <a:gd name="connsiteX2741" fmla="*/ 5139182 w 6717218"/>
              <a:gd name="connsiteY2741" fmla="*/ 2816151 h 5987027"/>
              <a:gd name="connsiteX2742" fmla="*/ 5137269 w 6717218"/>
              <a:gd name="connsiteY2742" fmla="*/ 2821093 h 5987027"/>
              <a:gd name="connsiteX2743" fmla="*/ 5135394 w 6717218"/>
              <a:gd name="connsiteY2743" fmla="*/ 2822907 h 5987027"/>
              <a:gd name="connsiteX2744" fmla="*/ 5136485 w 6717218"/>
              <a:gd name="connsiteY2744" fmla="*/ 2824005 h 5987027"/>
              <a:gd name="connsiteX2745" fmla="*/ 5220177 w 6717218"/>
              <a:gd name="connsiteY2745" fmla="*/ 2908958 h 5987027"/>
              <a:gd name="connsiteX2746" fmla="*/ 5224178 w 6717218"/>
              <a:gd name="connsiteY2746" fmla="*/ 2914111 h 5987027"/>
              <a:gd name="connsiteX2747" fmla="*/ 5238999 w 6717218"/>
              <a:gd name="connsiteY2747" fmla="*/ 2925591 h 5987027"/>
              <a:gd name="connsiteX2748" fmla="*/ 5245742 w 6717218"/>
              <a:gd name="connsiteY2748" fmla="*/ 2937225 h 5987027"/>
              <a:gd name="connsiteX2749" fmla="*/ 5243694 w 6717218"/>
              <a:gd name="connsiteY2749" fmla="*/ 2939237 h 5987027"/>
              <a:gd name="connsiteX2750" fmla="*/ 5297767 w 6717218"/>
              <a:gd name="connsiteY2750" fmla="*/ 3008854 h 5987027"/>
              <a:gd name="connsiteX2751" fmla="*/ 5360688 w 6717218"/>
              <a:gd name="connsiteY2751" fmla="*/ 3098257 h 5987027"/>
              <a:gd name="connsiteX2752" fmla="*/ 5361075 w 6717218"/>
              <a:gd name="connsiteY2752" fmla="*/ 3100864 h 5987027"/>
              <a:gd name="connsiteX2753" fmla="*/ 5394027 w 6717218"/>
              <a:gd name="connsiteY2753" fmla="*/ 3129038 h 5987027"/>
              <a:gd name="connsiteX2754" fmla="*/ 5405700 w 6717218"/>
              <a:gd name="connsiteY2754" fmla="*/ 3139406 h 5987027"/>
              <a:gd name="connsiteX2755" fmla="*/ 5404826 w 6717218"/>
              <a:gd name="connsiteY2755" fmla="*/ 3139154 h 5987027"/>
              <a:gd name="connsiteX2756" fmla="*/ 5369567 w 6717218"/>
              <a:gd name="connsiteY2756" fmla="*/ 3123945 h 5987027"/>
              <a:gd name="connsiteX2757" fmla="*/ 5363035 w 6717218"/>
              <a:gd name="connsiteY2757" fmla="*/ 3121153 h 5987027"/>
              <a:gd name="connsiteX2758" fmla="*/ 5363385 w 6717218"/>
              <a:gd name="connsiteY2758" fmla="*/ 3128254 h 5987027"/>
              <a:gd name="connsiteX2759" fmla="*/ 5363431 w 6717218"/>
              <a:gd name="connsiteY2759" fmla="*/ 3129188 h 5987027"/>
              <a:gd name="connsiteX2760" fmla="*/ 5370423 w 6717218"/>
              <a:gd name="connsiteY2760" fmla="*/ 3132195 h 5987027"/>
              <a:gd name="connsiteX2761" fmla="*/ 5406704 w 6717218"/>
              <a:gd name="connsiteY2761" fmla="*/ 3147011 h 5987027"/>
              <a:gd name="connsiteX2762" fmla="*/ 5422293 w 6717218"/>
              <a:gd name="connsiteY2762" fmla="*/ 3154145 h 5987027"/>
              <a:gd name="connsiteX2763" fmla="*/ 5465106 w 6717218"/>
              <a:gd name="connsiteY2763" fmla="*/ 3192174 h 5987027"/>
              <a:gd name="connsiteX2764" fmla="*/ 5461593 w 6717218"/>
              <a:gd name="connsiteY2764" fmla="*/ 3195110 h 5987027"/>
              <a:gd name="connsiteX2765" fmla="*/ 5467670 w 6717218"/>
              <a:gd name="connsiteY2765" fmla="*/ 3197221 h 5987027"/>
              <a:gd name="connsiteX2766" fmla="*/ 5478895 w 6717218"/>
              <a:gd name="connsiteY2766" fmla="*/ 3204423 h 5987027"/>
              <a:gd name="connsiteX2767" fmla="*/ 5510895 w 6717218"/>
              <a:gd name="connsiteY2767" fmla="*/ 3232848 h 5987027"/>
              <a:gd name="connsiteX2768" fmla="*/ 5496713 w 6717218"/>
              <a:gd name="connsiteY2768" fmla="*/ 3227198 h 5987027"/>
              <a:gd name="connsiteX2769" fmla="*/ 5489549 w 6717218"/>
              <a:gd name="connsiteY2769" fmla="*/ 3227402 h 5987027"/>
              <a:gd name="connsiteX2770" fmla="*/ 5496713 w 6717218"/>
              <a:gd name="connsiteY2770" fmla="*/ 3227198 h 5987027"/>
              <a:gd name="connsiteX2771" fmla="*/ 5492531 w 6717218"/>
              <a:gd name="connsiteY2771" fmla="*/ 3236999 h 5987027"/>
              <a:gd name="connsiteX2772" fmla="*/ 5456397 w 6717218"/>
              <a:gd name="connsiteY2772" fmla="*/ 3211921 h 5987027"/>
              <a:gd name="connsiteX2773" fmla="*/ 5427706 w 6717218"/>
              <a:gd name="connsiteY2773" fmla="*/ 3188351 h 5987027"/>
              <a:gd name="connsiteX2774" fmla="*/ 5427706 w 6717218"/>
              <a:gd name="connsiteY2774" fmla="*/ 3188351 h 5987027"/>
              <a:gd name="connsiteX2775" fmla="*/ 5456397 w 6717218"/>
              <a:gd name="connsiteY2775" fmla="*/ 3211921 h 5987027"/>
              <a:gd name="connsiteX2776" fmla="*/ 5489568 w 6717218"/>
              <a:gd name="connsiteY2776" fmla="*/ 3243137 h 5987027"/>
              <a:gd name="connsiteX2777" fmla="*/ 5466831 w 6717218"/>
              <a:gd name="connsiteY2777" fmla="*/ 3235993 h 5987027"/>
              <a:gd name="connsiteX2778" fmla="*/ 5456966 w 6717218"/>
              <a:gd name="connsiteY2778" fmla="*/ 3233530 h 5987027"/>
              <a:gd name="connsiteX2779" fmla="*/ 5367083 w 6717218"/>
              <a:gd name="connsiteY2779" fmla="*/ 3159700 h 5987027"/>
              <a:gd name="connsiteX2780" fmla="*/ 5388332 w 6717218"/>
              <a:gd name="connsiteY2780" fmla="*/ 3190439 h 5987027"/>
              <a:gd name="connsiteX2781" fmla="*/ 5547862 w 6717218"/>
              <a:gd name="connsiteY2781" fmla="*/ 3337904 h 5987027"/>
              <a:gd name="connsiteX2782" fmla="*/ 5480072 w 6717218"/>
              <a:gd name="connsiteY2782" fmla="*/ 3312912 h 5987027"/>
              <a:gd name="connsiteX2783" fmla="*/ 5486820 w 6717218"/>
              <a:gd name="connsiteY2783" fmla="*/ 3310241 h 5987027"/>
              <a:gd name="connsiteX2784" fmla="*/ 5496151 w 6717218"/>
              <a:gd name="connsiteY2784" fmla="*/ 3316580 h 5987027"/>
              <a:gd name="connsiteX2785" fmla="*/ 5491527 w 6717218"/>
              <a:gd name="connsiteY2785" fmla="*/ 3308378 h 5987027"/>
              <a:gd name="connsiteX2786" fmla="*/ 5486820 w 6717218"/>
              <a:gd name="connsiteY2786" fmla="*/ 3310241 h 5987027"/>
              <a:gd name="connsiteX2787" fmla="*/ 5471147 w 6717218"/>
              <a:gd name="connsiteY2787" fmla="*/ 3299592 h 5987027"/>
              <a:gd name="connsiteX2788" fmla="*/ 5462642 w 6717218"/>
              <a:gd name="connsiteY2788" fmla="*/ 3286899 h 5987027"/>
              <a:gd name="connsiteX2789" fmla="*/ 5450870 w 6717218"/>
              <a:gd name="connsiteY2789" fmla="*/ 3277661 h 5987027"/>
              <a:gd name="connsiteX2790" fmla="*/ 5390847 w 6717218"/>
              <a:gd name="connsiteY2790" fmla="*/ 3283031 h 5987027"/>
              <a:gd name="connsiteX2791" fmla="*/ 5249802 w 6717218"/>
              <a:gd name="connsiteY2791" fmla="*/ 3149454 h 5987027"/>
              <a:gd name="connsiteX2792" fmla="*/ 5231013 w 6717218"/>
              <a:gd name="connsiteY2792" fmla="*/ 3130159 h 5987027"/>
              <a:gd name="connsiteX2793" fmla="*/ 5198140 w 6717218"/>
              <a:gd name="connsiteY2793" fmla="*/ 3110901 h 5987027"/>
              <a:gd name="connsiteX2794" fmla="*/ 5193848 w 6717218"/>
              <a:gd name="connsiteY2794" fmla="*/ 3111427 h 5987027"/>
              <a:gd name="connsiteX2795" fmla="*/ 5180798 w 6717218"/>
              <a:gd name="connsiteY2795" fmla="*/ 3113887 h 5987027"/>
              <a:gd name="connsiteX2796" fmla="*/ 5205903 w 6717218"/>
              <a:gd name="connsiteY2796" fmla="*/ 3137908 h 5987027"/>
              <a:gd name="connsiteX2797" fmla="*/ 5229909 w 6717218"/>
              <a:gd name="connsiteY2797" fmla="*/ 3160633 h 5987027"/>
              <a:gd name="connsiteX2798" fmla="*/ 5270355 w 6717218"/>
              <a:gd name="connsiteY2798" fmla="*/ 3209225 h 5987027"/>
              <a:gd name="connsiteX2799" fmla="*/ 5110324 w 6717218"/>
              <a:gd name="connsiteY2799" fmla="*/ 3079689 h 5987027"/>
              <a:gd name="connsiteX2800" fmla="*/ 5098931 w 6717218"/>
              <a:gd name="connsiteY2800" fmla="*/ 3070623 h 5987027"/>
              <a:gd name="connsiteX2801" fmla="*/ 5096449 w 6717218"/>
              <a:gd name="connsiteY2801" fmla="*/ 3069789 h 5987027"/>
              <a:gd name="connsiteX2802" fmla="*/ 5084543 w 6717218"/>
              <a:gd name="connsiteY2802" fmla="*/ 3062832 h 5987027"/>
              <a:gd name="connsiteX2803" fmla="*/ 5072383 w 6717218"/>
              <a:gd name="connsiteY2803" fmla="*/ 3055983 h 5987027"/>
              <a:gd name="connsiteX2804" fmla="*/ 5070572 w 6717218"/>
              <a:gd name="connsiteY2804" fmla="*/ 3056084 h 5987027"/>
              <a:gd name="connsiteX2805" fmla="*/ 5087557 w 6717218"/>
              <a:gd name="connsiteY2805" fmla="*/ 3070055 h 5987027"/>
              <a:gd name="connsiteX2806" fmla="*/ 5090533 w 6717218"/>
              <a:gd name="connsiteY2806" fmla="*/ 3074534 h 5987027"/>
              <a:gd name="connsiteX2807" fmla="*/ 5111617 w 6717218"/>
              <a:gd name="connsiteY2807" fmla="*/ 3091522 h 5987027"/>
              <a:gd name="connsiteX2808" fmla="*/ 5130105 w 6717218"/>
              <a:gd name="connsiteY2808" fmla="*/ 3105708 h 5987027"/>
              <a:gd name="connsiteX2809" fmla="*/ 5135624 w 6717218"/>
              <a:gd name="connsiteY2809" fmla="*/ 3110335 h 5987027"/>
              <a:gd name="connsiteX2810" fmla="*/ 5131406 w 6717218"/>
              <a:gd name="connsiteY2810" fmla="*/ 3106127 h 5987027"/>
              <a:gd name="connsiteX2811" fmla="*/ 5182580 w 6717218"/>
              <a:gd name="connsiteY2811" fmla="*/ 3148220 h 5987027"/>
              <a:gd name="connsiteX2812" fmla="*/ 5307296 w 6717218"/>
              <a:gd name="connsiteY2812" fmla="*/ 3253604 h 5987027"/>
              <a:gd name="connsiteX2813" fmla="*/ 5310008 w 6717218"/>
              <a:gd name="connsiteY2813" fmla="*/ 3256861 h 5987027"/>
              <a:gd name="connsiteX2814" fmla="*/ 5355622 w 6717218"/>
              <a:gd name="connsiteY2814" fmla="*/ 3294803 h 5987027"/>
              <a:gd name="connsiteX2815" fmla="*/ 5366404 w 6717218"/>
              <a:gd name="connsiteY2815" fmla="*/ 3303888 h 5987027"/>
              <a:gd name="connsiteX2816" fmla="*/ 5351567 w 6717218"/>
              <a:gd name="connsiteY2816" fmla="*/ 3300851 h 5987027"/>
              <a:gd name="connsiteX2817" fmla="*/ 5419768 w 6717218"/>
              <a:gd name="connsiteY2817" fmla="*/ 3370688 h 5987027"/>
              <a:gd name="connsiteX2818" fmla="*/ 5454114 w 6717218"/>
              <a:gd name="connsiteY2818" fmla="*/ 3404378 h 5987027"/>
              <a:gd name="connsiteX2819" fmla="*/ 5457432 w 6717218"/>
              <a:gd name="connsiteY2819" fmla="*/ 3409991 h 5987027"/>
              <a:gd name="connsiteX2820" fmla="*/ 5481298 w 6717218"/>
              <a:gd name="connsiteY2820" fmla="*/ 3431043 h 5987027"/>
              <a:gd name="connsiteX2821" fmla="*/ 5518802 w 6717218"/>
              <a:gd name="connsiteY2821" fmla="*/ 3467833 h 5987027"/>
              <a:gd name="connsiteX2822" fmla="*/ 5603785 w 6717218"/>
              <a:gd name="connsiteY2822" fmla="*/ 3555920 h 5987027"/>
              <a:gd name="connsiteX2823" fmla="*/ 5371667 w 6717218"/>
              <a:gd name="connsiteY2823" fmla="*/ 3345789 h 5987027"/>
              <a:gd name="connsiteX2824" fmla="*/ 5235022 w 6717218"/>
              <a:gd name="connsiteY2824" fmla="*/ 3209484 h 5987027"/>
              <a:gd name="connsiteX2825" fmla="*/ 5222457 w 6717218"/>
              <a:gd name="connsiteY2825" fmla="*/ 3202182 h 5987027"/>
              <a:gd name="connsiteX2826" fmla="*/ 5199235 w 6717218"/>
              <a:gd name="connsiteY2826" fmla="*/ 3215285 h 5987027"/>
              <a:gd name="connsiteX2827" fmla="*/ 5191535 w 6717218"/>
              <a:gd name="connsiteY2827" fmla="*/ 3212185 h 5987027"/>
              <a:gd name="connsiteX2828" fmla="*/ 5402562 w 6717218"/>
              <a:gd name="connsiteY2828" fmla="*/ 3426870 h 5987027"/>
              <a:gd name="connsiteX2829" fmla="*/ 5844809 w 6717218"/>
              <a:gd name="connsiteY2829" fmla="*/ 3843911 h 5987027"/>
              <a:gd name="connsiteX2830" fmla="*/ 5845222 w 6717218"/>
              <a:gd name="connsiteY2830" fmla="*/ 3859272 h 5987027"/>
              <a:gd name="connsiteX2831" fmla="*/ 5828098 w 6717218"/>
              <a:gd name="connsiteY2831" fmla="*/ 3875242 h 5987027"/>
              <a:gd name="connsiteX2832" fmla="*/ 5772056 w 6717218"/>
              <a:gd name="connsiteY2832" fmla="*/ 3824849 h 5987027"/>
              <a:gd name="connsiteX2833" fmla="*/ 5609477 w 6717218"/>
              <a:gd name="connsiteY2833" fmla="*/ 3696634 h 5987027"/>
              <a:gd name="connsiteX2834" fmla="*/ 5540578 w 6717218"/>
              <a:gd name="connsiteY2834" fmla="*/ 3631679 h 5987027"/>
              <a:gd name="connsiteX2835" fmla="*/ 5526856 w 6717218"/>
              <a:gd name="connsiteY2835" fmla="*/ 3635081 h 5987027"/>
              <a:gd name="connsiteX2836" fmla="*/ 5522284 w 6717218"/>
              <a:gd name="connsiteY2836" fmla="*/ 3636216 h 5987027"/>
              <a:gd name="connsiteX2837" fmla="*/ 5524315 w 6717218"/>
              <a:gd name="connsiteY2837" fmla="*/ 3635712 h 5987027"/>
              <a:gd name="connsiteX2838" fmla="*/ 5526856 w 6717218"/>
              <a:gd name="connsiteY2838" fmla="*/ 3635081 h 5987027"/>
              <a:gd name="connsiteX2839" fmla="*/ 5534479 w 6717218"/>
              <a:gd name="connsiteY2839" fmla="*/ 3633191 h 5987027"/>
              <a:gd name="connsiteX2840" fmla="*/ 5540578 w 6717218"/>
              <a:gd name="connsiteY2840" fmla="*/ 3631679 h 5987027"/>
              <a:gd name="connsiteX2841" fmla="*/ 5609477 w 6717218"/>
              <a:gd name="connsiteY2841" fmla="*/ 3696634 h 5987027"/>
              <a:gd name="connsiteX2842" fmla="*/ 5721459 w 6717218"/>
              <a:gd name="connsiteY2842" fmla="*/ 3826881 h 5987027"/>
              <a:gd name="connsiteX2843" fmla="*/ 5811660 w 6717218"/>
              <a:gd name="connsiteY2843" fmla="*/ 3912023 h 5987027"/>
              <a:gd name="connsiteX2844" fmla="*/ 5788849 w 6717218"/>
              <a:gd name="connsiteY2844" fmla="*/ 3923534 h 5987027"/>
              <a:gd name="connsiteX2845" fmla="*/ 5774438 w 6717218"/>
              <a:gd name="connsiteY2845" fmla="*/ 3927151 h 5987027"/>
              <a:gd name="connsiteX2846" fmla="*/ 5724933 w 6717218"/>
              <a:gd name="connsiteY2846" fmla="*/ 3884982 h 5987027"/>
              <a:gd name="connsiteX2847" fmla="*/ 5370968 w 6717218"/>
              <a:gd name="connsiteY2847" fmla="*/ 3583463 h 5987027"/>
              <a:gd name="connsiteX2848" fmla="*/ 5272768 w 6717218"/>
              <a:gd name="connsiteY2848" fmla="*/ 3498551 h 5987027"/>
              <a:gd name="connsiteX2849" fmla="*/ 5205993 w 6717218"/>
              <a:gd name="connsiteY2849" fmla="*/ 3429230 h 5987027"/>
              <a:gd name="connsiteX2850" fmla="*/ 5182462 w 6717218"/>
              <a:gd name="connsiteY2850" fmla="*/ 3421594 h 5987027"/>
              <a:gd name="connsiteX2851" fmla="*/ 4966258 w 6717218"/>
              <a:gd name="connsiteY2851" fmla="*/ 3332380 h 5987027"/>
              <a:gd name="connsiteX2852" fmla="*/ 4943136 w 6717218"/>
              <a:gd name="connsiteY2852" fmla="*/ 3324354 h 5987027"/>
              <a:gd name="connsiteX2853" fmla="*/ 4939785 w 6717218"/>
              <a:gd name="connsiteY2853" fmla="*/ 3323861 h 5987027"/>
              <a:gd name="connsiteX2854" fmla="*/ 4940864 w 6717218"/>
              <a:gd name="connsiteY2854" fmla="*/ 3324656 h 5987027"/>
              <a:gd name="connsiteX2855" fmla="*/ 4945737 w 6717218"/>
              <a:gd name="connsiteY2855" fmla="*/ 3328372 h 5987027"/>
              <a:gd name="connsiteX2856" fmla="*/ 4932495 w 6717218"/>
              <a:gd name="connsiteY2856" fmla="*/ 3322789 h 5987027"/>
              <a:gd name="connsiteX2857" fmla="*/ 4930602 w 6717218"/>
              <a:gd name="connsiteY2857" fmla="*/ 3322509 h 5987027"/>
              <a:gd name="connsiteX2858" fmla="*/ 4925243 w 6717218"/>
              <a:gd name="connsiteY2858" fmla="*/ 3325610 h 5987027"/>
              <a:gd name="connsiteX2859" fmla="*/ 4966620 w 6717218"/>
              <a:gd name="connsiteY2859" fmla="*/ 3344944 h 5987027"/>
              <a:gd name="connsiteX2860" fmla="*/ 5091719 w 6717218"/>
              <a:gd name="connsiteY2860" fmla="*/ 3398284 h 5987027"/>
              <a:gd name="connsiteX2861" fmla="*/ 4983111 w 6717218"/>
              <a:gd name="connsiteY2861" fmla="*/ 3357378 h 5987027"/>
              <a:gd name="connsiteX2862" fmla="*/ 4899330 w 6717218"/>
              <a:gd name="connsiteY2862" fmla="*/ 3323752 h 5987027"/>
              <a:gd name="connsiteX2863" fmla="*/ 4905721 w 6717218"/>
              <a:gd name="connsiteY2863" fmla="*/ 3327287 h 5987027"/>
              <a:gd name="connsiteX2864" fmla="*/ 4853694 w 6717218"/>
              <a:gd name="connsiteY2864" fmla="*/ 3310563 h 5987027"/>
              <a:gd name="connsiteX2865" fmla="*/ 4827810 w 6717218"/>
              <a:gd name="connsiteY2865" fmla="*/ 3299660 h 5987027"/>
              <a:gd name="connsiteX2866" fmla="*/ 4828356 w 6717218"/>
              <a:gd name="connsiteY2866" fmla="*/ 3304347 h 5987027"/>
              <a:gd name="connsiteX2867" fmla="*/ 4818615 w 6717218"/>
              <a:gd name="connsiteY2867" fmla="*/ 3309760 h 5987027"/>
              <a:gd name="connsiteX2868" fmla="*/ 4806477 w 6717218"/>
              <a:gd name="connsiteY2868" fmla="*/ 3309167 h 5987027"/>
              <a:gd name="connsiteX2869" fmla="*/ 4807140 w 6717218"/>
              <a:gd name="connsiteY2869" fmla="*/ 3310082 h 5987027"/>
              <a:gd name="connsiteX2870" fmla="*/ 4804668 w 6717218"/>
              <a:gd name="connsiteY2870" fmla="*/ 3309078 h 5987027"/>
              <a:gd name="connsiteX2871" fmla="*/ 4802136 w 6717218"/>
              <a:gd name="connsiteY2871" fmla="*/ 3308955 h 5987027"/>
              <a:gd name="connsiteX2872" fmla="*/ 4785334 w 6717218"/>
              <a:gd name="connsiteY2872" fmla="*/ 3299887 h 5987027"/>
              <a:gd name="connsiteX2873" fmla="*/ 4782328 w 6717218"/>
              <a:gd name="connsiteY2873" fmla="*/ 3296832 h 5987027"/>
              <a:gd name="connsiteX2874" fmla="*/ 4775502 w 6717218"/>
              <a:gd name="connsiteY2874" fmla="*/ 3292618 h 5987027"/>
              <a:gd name="connsiteX2875" fmla="*/ 4732717 w 6717218"/>
              <a:gd name="connsiteY2875" fmla="*/ 3268293 h 5987027"/>
              <a:gd name="connsiteX2876" fmla="*/ 4786726 w 6717218"/>
              <a:gd name="connsiteY2876" fmla="*/ 3308867 h 5987027"/>
              <a:gd name="connsiteX2877" fmla="*/ 4840732 w 6717218"/>
              <a:gd name="connsiteY2877" fmla="*/ 3349441 h 5987027"/>
              <a:gd name="connsiteX2878" fmla="*/ 4793230 w 6717218"/>
              <a:gd name="connsiteY2878" fmla="*/ 3340268 h 5987027"/>
              <a:gd name="connsiteX2879" fmla="*/ 4862186 w 6717218"/>
              <a:gd name="connsiteY2879" fmla="*/ 3409943 h 5987027"/>
              <a:gd name="connsiteX2880" fmla="*/ 4751363 w 6717218"/>
              <a:gd name="connsiteY2880" fmla="*/ 3343115 h 5987027"/>
              <a:gd name="connsiteX2881" fmla="*/ 4681608 w 6717218"/>
              <a:gd name="connsiteY2881" fmla="*/ 3297913 h 5987027"/>
              <a:gd name="connsiteX2882" fmla="*/ 4681877 w 6717218"/>
              <a:gd name="connsiteY2882" fmla="*/ 3296536 h 5987027"/>
              <a:gd name="connsiteX2883" fmla="*/ 4682214 w 6717218"/>
              <a:gd name="connsiteY2883" fmla="*/ 3294813 h 5987027"/>
              <a:gd name="connsiteX2884" fmla="*/ 4682417 w 6717218"/>
              <a:gd name="connsiteY2884" fmla="*/ 3293780 h 5987027"/>
              <a:gd name="connsiteX2885" fmla="*/ 4682326 w 6717218"/>
              <a:gd name="connsiteY2885" fmla="*/ 3294240 h 5987027"/>
              <a:gd name="connsiteX2886" fmla="*/ 4682214 w 6717218"/>
              <a:gd name="connsiteY2886" fmla="*/ 3294813 h 5987027"/>
              <a:gd name="connsiteX2887" fmla="*/ 4681608 w 6717218"/>
              <a:gd name="connsiteY2887" fmla="*/ 3297913 h 5987027"/>
              <a:gd name="connsiteX2888" fmla="*/ 4759896 w 6717218"/>
              <a:gd name="connsiteY2888" fmla="*/ 3360765 h 5987027"/>
              <a:gd name="connsiteX2889" fmla="*/ 4751537 w 6717218"/>
              <a:gd name="connsiteY2889" fmla="*/ 3383019 h 5987027"/>
              <a:gd name="connsiteX2890" fmla="*/ 4817662 w 6717218"/>
              <a:gd name="connsiteY2890" fmla="*/ 3426355 h 5987027"/>
              <a:gd name="connsiteX2891" fmla="*/ 4825307 w 6717218"/>
              <a:gd name="connsiteY2891" fmla="*/ 3448527 h 5987027"/>
              <a:gd name="connsiteX2892" fmla="*/ 4885585 w 6717218"/>
              <a:gd name="connsiteY2892" fmla="*/ 3501306 h 5987027"/>
              <a:gd name="connsiteX2893" fmla="*/ 5018029 w 6717218"/>
              <a:gd name="connsiteY2893" fmla="*/ 3603976 h 5987027"/>
              <a:gd name="connsiteX2894" fmla="*/ 4870956 w 6717218"/>
              <a:gd name="connsiteY2894" fmla="*/ 3511354 h 5987027"/>
              <a:gd name="connsiteX2895" fmla="*/ 4798306 w 6717218"/>
              <a:gd name="connsiteY2895" fmla="*/ 3460521 h 5987027"/>
              <a:gd name="connsiteX2896" fmla="*/ 4774305 w 6717218"/>
              <a:gd name="connsiteY2896" fmla="*/ 3444355 h 5987027"/>
              <a:gd name="connsiteX2897" fmla="*/ 4752524 w 6717218"/>
              <a:gd name="connsiteY2897" fmla="*/ 3429260 h 5987027"/>
              <a:gd name="connsiteX2898" fmla="*/ 4796025 w 6717218"/>
              <a:gd name="connsiteY2898" fmla="*/ 3471308 h 5987027"/>
              <a:gd name="connsiteX2899" fmla="*/ 4795580 w 6717218"/>
              <a:gd name="connsiteY2899" fmla="*/ 3473959 h 5987027"/>
              <a:gd name="connsiteX2900" fmla="*/ 4794247 w 6717218"/>
              <a:gd name="connsiteY2900" fmla="*/ 3479591 h 5987027"/>
              <a:gd name="connsiteX2901" fmla="*/ 4801917 w 6717218"/>
              <a:gd name="connsiteY2901" fmla="*/ 3486290 h 5987027"/>
              <a:gd name="connsiteX2902" fmla="*/ 4802890 w 6717218"/>
              <a:gd name="connsiteY2902" fmla="*/ 3501721 h 5987027"/>
              <a:gd name="connsiteX2903" fmla="*/ 4860676 w 6717218"/>
              <a:gd name="connsiteY2903" fmla="*/ 3543406 h 5987027"/>
              <a:gd name="connsiteX2904" fmla="*/ 4913797 w 6717218"/>
              <a:gd name="connsiteY2904" fmla="*/ 3588502 h 5987027"/>
              <a:gd name="connsiteX2905" fmla="*/ 4898049 w 6717218"/>
              <a:gd name="connsiteY2905" fmla="*/ 3583876 h 5987027"/>
              <a:gd name="connsiteX2906" fmla="*/ 4898136 w 6717218"/>
              <a:gd name="connsiteY2906" fmla="*/ 3603825 h 5987027"/>
              <a:gd name="connsiteX2907" fmla="*/ 4844810 w 6717218"/>
              <a:gd name="connsiteY2907" fmla="*/ 3566144 h 5987027"/>
              <a:gd name="connsiteX2908" fmla="*/ 4840013 w 6717218"/>
              <a:gd name="connsiteY2908" fmla="*/ 3562963 h 5987027"/>
              <a:gd name="connsiteX2909" fmla="*/ 4872159 w 6717218"/>
              <a:gd name="connsiteY2909" fmla="*/ 3607876 h 5987027"/>
              <a:gd name="connsiteX2910" fmla="*/ 4792383 w 6717218"/>
              <a:gd name="connsiteY2910" fmla="*/ 3540357 h 5987027"/>
              <a:gd name="connsiteX2911" fmla="*/ 4794857 w 6717218"/>
              <a:gd name="connsiteY2911" fmla="*/ 3543440 h 5987027"/>
              <a:gd name="connsiteX2912" fmla="*/ 4853872 w 6717218"/>
              <a:gd name="connsiteY2912" fmla="*/ 3594798 h 5987027"/>
              <a:gd name="connsiteX2913" fmla="*/ 4856933 w 6717218"/>
              <a:gd name="connsiteY2913" fmla="*/ 3597432 h 5987027"/>
              <a:gd name="connsiteX2914" fmla="*/ 4797550 w 6717218"/>
              <a:gd name="connsiteY2914" fmla="*/ 3576585 h 5987027"/>
              <a:gd name="connsiteX2915" fmla="*/ 4873062 w 6717218"/>
              <a:gd name="connsiteY2915" fmla="*/ 3612010 h 5987027"/>
              <a:gd name="connsiteX2916" fmla="*/ 4881074 w 6717218"/>
              <a:gd name="connsiteY2916" fmla="*/ 3625118 h 5987027"/>
              <a:gd name="connsiteX2917" fmla="*/ 4851751 w 6717218"/>
              <a:gd name="connsiteY2917" fmla="*/ 3609332 h 5987027"/>
              <a:gd name="connsiteX2918" fmla="*/ 5062083 w 6717218"/>
              <a:gd name="connsiteY2918" fmla="*/ 3780315 h 5987027"/>
              <a:gd name="connsiteX2919" fmla="*/ 5073753 w 6717218"/>
              <a:gd name="connsiteY2919" fmla="*/ 3790682 h 5987027"/>
              <a:gd name="connsiteX2920" fmla="*/ 5072880 w 6717218"/>
              <a:gd name="connsiteY2920" fmla="*/ 3790430 h 5987027"/>
              <a:gd name="connsiteX2921" fmla="*/ 4996988 w 6717218"/>
              <a:gd name="connsiteY2921" fmla="*/ 3760170 h 5987027"/>
              <a:gd name="connsiteX2922" fmla="*/ 5038478 w 6717218"/>
              <a:gd name="connsiteY2922" fmla="*/ 3783472 h 5987027"/>
              <a:gd name="connsiteX2923" fmla="*/ 5074761 w 6717218"/>
              <a:gd name="connsiteY2923" fmla="*/ 3798287 h 5987027"/>
              <a:gd name="connsiteX2924" fmla="*/ 5090346 w 6717218"/>
              <a:gd name="connsiteY2924" fmla="*/ 3805421 h 5987027"/>
              <a:gd name="connsiteX2925" fmla="*/ 5133161 w 6717218"/>
              <a:gd name="connsiteY2925" fmla="*/ 3843450 h 5987027"/>
              <a:gd name="connsiteX2926" fmla="*/ 5129648 w 6717218"/>
              <a:gd name="connsiteY2926" fmla="*/ 3846385 h 5987027"/>
              <a:gd name="connsiteX2927" fmla="*/ 5135723 w 6717218"/>
              <a:gd name="connsiteY2927" fmla="*/ 3848497 h 5987027"/>
              <a:gd name="connsiteX2928" fmla="*/ 5146949 w 6717218"/>
              <a:gd name="connsiteY2928" fmla="*/ 3855699 h 5987027"/>
              <a:gd name="connsiteX2929" fmla="*/ 5178949 w 6717218"/>
              <a:gd name="connsiteY2929" fmla="*/ 3884121 h 5987027"/>
              <a:gd name="connsiteX2930" fmla="*/ 5164768 w 6717218"/>
              <a:gd name="connsiteY2930" fmla="*/ 3878473 h 5987027"/>
              <a:gd name="connsiteX2931" fmla="*/ 5157606 w 6717218"/>
              <a:gd name="connsiteY2931" fmla="*/ 3878677 h 5987027"/>
              <a:gd name="connsiteX2932" fmla="*/ 5164768 w 6717218"/>
              <a:gd name="connsiteY2932" fmla="*/ 3878473 h 5987027"/>
              <a:gd name="connsiteX2933" fmla="*/ 5160586 w 6717218"/>
              <a:gd name="connsiteY2933" fmla="*/ 3888275 h 5987027"/>
              <a:gd name="connsiteX2934" fmla="*/ 5124451 w 6717218"/>
              <a:gd name="connsiteY2934" fmla="*/ 3863198 h 5987027"/>
              <a:gd name="connsiteX2935" fmla="*/ 5095761 w 6717218"/>
              <a:gd name="connsiteY2935" fmla="*/ 3839625 h 5987027"/>
              <a:gd name="connsiteX2936" fmla="*/ 5095761 w 6717218"/>
              <a:gd name="connsiteY2936" fmla="*/ 3839625 h 5987027"/>
              <a:gd name="connsiteX2937" fmla="*/ 5124451 w 6717218"/>
              <a:gd name="connsiteY2937" fmla="*/ 3863198 h 5987027"/>
              <a:gd name="connsiteX2938" fmla="*/ 5157621 w 6717218"/>
              <a:gd name="connsiteY2938" fmla="*/ 3894413 h 5987027"/>
              <a:gd name="connsiteX2939" fmla="*/ 5134887 w 6717218"/>
              <a:gd name="connsiteY2939" fmla="*/ 3887269 h 5987027"/>
              <a:gd name="connsiteX2940" fmla="*/ 5125020 w 6717218"/>
              <a:gd name="connsiteY2940" fmla="*/ 3884807 h 5987027"/>
              <a:gd name="connsiteX2941" fmla="*/ 5013572 w 6717218"/>
              <a:gd name="connsiteY2941" fmla="*/ 3793264 h 5987027"/>
              <a:gd name="connsiteX2942" fmla="*/ 4786663 w 6717218"/>
              <a:gd name="connsiteY2942" fmla="*/ 3625282 h 5987027"/>
              <a:gd name="connsiteX2943" fmla="*/ 4695519 w 6717218"/>
              <a:gd name="connsiteY2943" fmla="*/ 3563435 h 5987027"/>
              <a:gd name="connsiteX2944" fmla="*/ 4701789 w 6717218"/>
              <a:gd name="connsiteY2944" fmla="*/ 3575640 h 5987027"/>
              <a:gd name="connsiteX2945" fmla="*/ 4795976 w 6717218"/>
              <a:gd name="connsiteY2945" fmla="*/ 3642364 h 5987027"/>
              <a:gd name="connsiteX2946" fmla="*/ 4885346 w 6717218"/>
              <a:gd name="connsiteY2946" fmla="*/ 3713252 h 5987027"/>
              <a:gd name="connsiteX2947" fmla="*/ 4890100 w 6717218"/>
              <a:gd name="connsiteY2947" fmla="*/ 3729793 h 5987027"/>
              <a:gd name="connsiteX2948" fmla="*/ 4964757 w 6717218"/>
              <a:gd name="connsiteY2948" fmla="*/ 3790781 h 5987027"/>
              <a:gd name="connsiteX2949" fmla="*/ 4969254 w 6717218"/>
              <a:gd name="connsiteY2949" fmla="*/ 3812028 h 5987027"/>
              <a:gd name="connsiteX2950" fmla="*/ 4973540 w 6717218"/>
              <a:gd name="connsiteY2950" fmla="*/ 3816076 h 5987027"/>
              <a:gd name="connsiteX2951" fmla="*/ 4978127 w 6717218"/>
              <a:gd name="connsiteY2951" fmla="*/ 3818649 h 5987027"/>
              <a:gd name="connsiteX2952" fmla="*/ 4983785 w 6717218"/>
              <a:gd name="connsiteY2952" fmla="*/ 3824424 h 5987027"/>
              <a:gd name="connsiteX2953" fmla="*/ 4983666 w 6717218"/>
              <a:gd name="connsiteY2953" fmla="*/ 3826026 h 5987027"/>
              <a:gd name="connsiteX2954" fmla="*/ 4986861 w 6717218"/>
              <a:gd name="connsiteY2954" fmla="*/ 3827562 h 5987027"/>
              <a:gd name="connsiteX2955" fmla="*/ 4983785 w 6717218"/>
              <a:gd name="connsiteY2955" fmla="*/ 3824424 h 5987027"/>
              <a:gd name="connsiteX2956" fmla="*/ 4983969 w 6717218"/>
              <a:gd name="connsiteY2956" fmla="*/ 3821930 h 5987027"/>
              <a:gd name="connsiteX2957" fmla="*/ 4999322 w 6717218"/>
              <a:gd name="connsiteY2957" fmla="*/ 3845570 h 5987027"/>
              <a:gd name="connsiteX2958" fmla="*/ 4920885 w 6717218"/>
              <a:gd name="connsiteY2958" fmla="*/ 3783472 h 5987027"/>
              <a:gd name="connsiteX2959" fmla="*/ 4900470 w 6717218"/>
              <a:gd name="connsiteY2959" fmla="*/ 3782256 h 5987027"/>
              <a:gd name="connsiteX2960" fmla="*/ 4823153 w 6717218"/>
              <a:gd name="connsiteY2960" fmla="*/ 3734834 h 5987027"/>
              <a:gd name="connsiteX2961" fmla="*/ 4718917 w 6717218"/>
              <a:gd name="connsiteY2961" fmla="*/ 3654797 h 5987027"/>
              <a:gd name="connsiteX2962" fmla="*/ 4718673 w 6717218"/>
              <a:gd name="connsiteY2962" fmla="*/ 3655736 h 5987027"/>
              <a:gd name="connsiteX2963" fmla="*/ 4760899 w 6717218"/>
              <a:gd name="connsiteY2963" fmla="*/ 3695079 h 5987027"/>
              <a:gd name="connsiteX2964" fmla="*/ 4751535 w 6717218"/>
              <a:gd name="connsiteY2964" fmla="*/ 3699408 h 5987027"/>
              <a:gd name="connsiteX2965" fmla="*/ 4745284 w 6717218"/>
              <a:gd name="connsiteY2965" fmla="*/ 3700387 h 5987027"/>
              <a:gd name="connsiteX2966" fmla="*/ 4723164 w 6717218"/>
              <a:gd name="connsiteY2966" fmla="*/ 3681285 h 5987027"/>
              <a:gd name="connsiteX2967" fmla="*/ 4725422 w 6717218"/>
              <a:gd name="connsiteY2967" fmla="*/ 3686199 h 5987027"/>
              <a:gd name="connsiteX2968" fmla="*/ 4752597 w 6717218"/>
              <a:gd name="connsiteY2968" fmla="*/ 3714108 h 5987027"/>
              <a:gd name="connsiteX2969" fmla="*/ 4798159 w 6717218"/>
              <a:gd name="connsiteY2969" fmla="*/ 3756984 h 5987027"/>
              <a:gd name="connsiteX2970" fmla="*/ 4861733 w 6717218"/>
              <a:gd name="connsiteY2970" fmla="*/ 3809934 h 5987027"/>
              <a:gd name="connsiteX2971" fmla="*/ 5023676 w 6717218"/>
              <a:gd name="connsiteY2971" fmla="*/ 3946079 h 5987027"/>
              <a:gd name="connsiteX2972" fmla="*/ 5034458 w 6717218"/>
              <a:gd name="connsiteY2972" fmla="*/ 3955162 h 5987027"/>
              <a:gd name="connsiteX2973" fmla="*/ 5019581 w 6717218"/>
              <a:gd name="connsiteY2973" fmla="*/ 3952120 h 5987027"/>
              <a:gd name="connsiteX2974" fmla="*/ 5014337 w 6717218"/>
              <a:gd name="connsiteY2974" fmla="*/ 3951537 h 5987027"/>
              <a:gd name="connsiteX2975" fmla="*/ 4979884 w 6717218"/>
              <a:gd name="connsiteY2975" fmla="*/ 3924345 h 5987027"/>
              <a:gd name="connsiteX2976" fmla="*/ 4890512 w 6717218"/>
              <a:gd name="connsiteY2976" fmla="*/ 3853458 h 5987027"/>
              <a:gd name="connsiteX2977" fmla="*/ 4867289 w 6717218"/>
              <a:gd name="connsiteY2977" fmla="*/ 3866562 h 5987027"/>
              <a:gd name="connsiteX2978" fmla="*/ 4823478 w 6717218"/>
              <a:gd name="connsiteY2978" fmla="*/ 3838548 h 5987027"/>
              <a:gd name="connsiteX2979" fmla="*/ 4778004 w 6717218"/>
              <a:gd name="connsiteY2979" fmla="*/ 3815624 h 5987027"/>
              <a:gd name="connsiteX2980" fmla="*/ 4641040 w 6717218"/>
              <a:gd name="connsiteY2980" fmla="*/ 3715610 h 5987027"/>
              <a:gd name="connsiteX2981" fmla="*/ 4598115 w 6717218"/>
              <a:gd name="connsiteY2981" fmla="*/ 3683076 h 5987027"/>
              <a:gd name="connsiteX2982" fmla="*/ 4617681 w 6717218"/>
              <a:gd name="connsiteY2982" fmla="*/ 3704764 h 5987027"/>
              <a:gd name="connsiteX2983" fmla="*/ 4625518 w 6717218"/>
              <a:gd name="connsiteY2983" fmla="*/ 3711131 h 5987027"/>
              <a:gd name="connsiteX2984" fmla="*/ 4625290 w 6717218"/>
              <a:gd name="connsiteY2984" fmla="*/ 3710984 h 5987027"/>
              <a:gd name="connsiteX2985" fmla="*/ 4626839 w 6717218"/>
              <a:gd name="connsiteY2985" fmla="*/ 3712203 h 5987027"/>
              <a:gd name="connsiteX2986" fmla="*/ 4629303 w 6717218"/>
              <a:gd name="connsiteY2986" fmla="*/ 3714204 h 5987027"/>
              <a:gd name="connsiteX2987" fmla="*/ 4630041 w 6717218"/>
              <a:gd name="connsiteY2987" fmla="*/ 3714726 h 5987027"/>
              <a:gd name="connsiteX2988" fmla="*/ 4626839 w 6717218"/>
              <a:gd name="connsiteY2988" fmla="*/ 3712203 h 5987027"/>
              <a:gd name="connsiteX2989" fmla="*/ 4625518 w 6717218"/>
              <a:gd name="connsiteY2989" fmla="*/ 3711131 h 5987027"/>
              <a:gd name="connsiteX2990" fmla="*/ 4690813 w 6717218"/>
              <a:gd name="connsiteY2990" fmla="*/ 3753147 h 5987027"/>
              <a:gd name="connsiteX2991" fmla="*/ 4741495 w 6717218"/>
              <a:gd name="connsiteY2991" fmla="*/ 3794538 h 5987027"/>
              <a:gd name="connsiteX2992" fmla="*/ 4749141 w 6717218"/>
              <a:gd name="connsiteY2992" fmla="*/ 3816709 h 5987027"/>
              <a:gd name="connsiteX2993" fmla="*/ 4788287 w 6717218"/>
              <a:gd name="connsiteY2993" fmla="*/ 3848136 h 5987027"/>
              <a:gd name="connsiteX2994" fmla="*/ 4811426 w 6717218"/>
              <a:gd name="connsiteY2994" fmla="*/ 3879643 h 5987027"/>
              <a:gd name="connsiteX2995" fmla="*/ 4754524 w 6717218"/>
              <a:gd name="connsiteY2995" fmla="*/ 3833436 h 5987027"/>
              <a:gd name="connsiteX2996" fmla="*/ 4726805 w 6717218"/>
              <a:gd name="connsiteY2996" fmla="*/ 3825294 h 5987027"/>
              <a:gd name="connsiteX2997" fmla="*/ 4706303 w 6717218"/>
              <a:gd name="connsiteY2997" fmla="*/ 3804127 h 5987027"/>
              <a:gd name="connsiteX2998" fmla="*/ 4679215 w 6717218"/>
              <a:gd name="connsiteY2998" fmla="*/ 3796169 h 5987027"/>
              <a:gd name="connsiteX2999" fmla="*/ 4617018 w 6717218"/>
              <a:gd name="connsiteY2999" fmla="*/ 3753188 h 5987027"/>
              <a:gd name="connsiteX3000" fmla="*/ 4572173 w 6717218"/>
              <a:gd name="connsiteY3000" fmla="*/ 3730450 h 5987027"/>
              <a:gd name="connsiteX3001" fmla="*/ 4701726 w 6717218"/>
              <a:gd name="connsiteY3001" fmla="*/ 3827490 h 5987027"/>
              <a:gd name="connsiteX3002" fmla="*/ 4755122 w 6717218"/>
              <a:gd name="connsiteY3002" fmla="*/ 3871173 h 5987027"/>
              <a:gd name="connsiteX3003" fmla="*/ 4768239 w 6717218"/>
              <a:gd name="connsiteY3003" fmla="*/ 3882717 h 5987027"/>
              <a:gd name="connsiteX3004" fmla="*/ 4764891 w 6717218"/>
              <a:gd name="connsiteY3004" fmla="*/ 3881307 h 5987027"/>
              <a:gd name="connsiteX3005" fmla="*/ 4737081 w 6717218"/>
              <a:gd name="connsiteY3005" fmla="*/ 3869702 h 5987027"/>
              <a:gd name="connsiteX3006" fmla="*/ 4702697 w 6717218"/>
              <a:gd name="connsiteY3006" fmla="*/ 3842922 h 5987027"/>
              <a:gd name="connsiteX3007" fmla="*/ 4660894 w 6717218"/>
              <a:gd name="connsiteY3007" fmla="*/ 3825060 h 5987027"/>
              <a:gd name="connsiteX3008" fmla="*/ 4682319 w 6717218"/>
              <a:gd name="connsiteY3008" fmla="*/ 3846498 h 5987027"/>
              <a:gd name="connsiteX3009" fmla="*/ 4621694 w 6717218"/>
              <a:gd name="connsiteY3009" fmla="*/ 3819631 h 5987027"/>
              <a:gd name="connsiteX3010" fmla="*/ 4470542 w 6717218"/>
              <a:gd name="connsiteY3010" fmla="*/ 3754708 h 5987027"/>
              <a:gd name="connsiteX3011" fmla="*/ 4498690 w 6717218"/>
              <a:gd name="connsiteY3011" fmla="*/ 3774419 h 5987027"/>
              <a:gd name="connsiteX3012" fmla="*/ 4675445 w 6717218"/>
              <a:gd name="connsiteY3012" fmla="*/ 3859376 h 5987027"/>
              <a:gd name="connsiteX3013" fmla="*/ 4647885 w 6717218"/>
              <a:gd name="connsiteY3013" fmla="*/ 3860164 h 5987027"/>
              <a:gd name="connsiteX3014" fmla="*/ 4378129 w 6717218"/>
              <a:gd name="connsiteY3014" fmla="*/ 3744778 h 5987027"/>
              <a:gd name="connsiteX3015" fmla="*/ 4399224 w 6717218"/>
              <a:gd name="connsiteY3015" fmla="*/ 3768661 h 5987027"/>
              <a:gd name="connsiteX3016" fmla="*/ 4624541 w 6717218"/>
              <a:gd name="connsiteY3016" fmla="*/ 3873407 h 5987027"/>
              <a:gd name="connsiteX3017" fmla="*/ 4350928 w 6717218"/>
              <a:gd name="connsiteY3017" fmla="*/ 3758129 h 5987027"/>
              <a:gd name="connsiteX3018" fmla="*/ 4316392 w 6717218"/>
              <a:gd name="connsiteY3018" fmla="*/ 3746542 h 5987027"/>
              <a:gd name="connsiteX3019" fmla="*/ 4333840 w 6717218"/>
              <a:gd name="connsiteY3019" fmla="*/ 3758617 h 5987027"/>
              <a:gd name="connsiteX3020" fmla="*/ 4458634 w 6717218"/>
              <a:gd name="connsiteY3020" fmla="*/ 3820571 h 5987027"/>
              <a:gd name="connsiteX3021" fmla="*/ 4490202 w 6717218"/>
              <a:gd name="connsiteY3021" fmla="*/ 3844157 h 5987027"/>
              <a:gd name="connsiteX3022" fmla="*/ 4601425 w 6717218"/>
              <a:gd name="connsiteY3022" fmla="*/ 3894586 h 5987027"/>
              <a:gd name="connsiteX3023" fmla="*/ 4535682 w 6717218"/>
              <a:gd name="connsiteY3023" fmla="*/ 3871976 h 5987027"/>
              <a:gd name="connsiteX3024" fmla="*/ 4473113 w 6717218"/>
              <a:gd name="connsiteY3024" fmla="*/ 3844645 h 5987027"/>
              <a:gd name="connsiteX3025" fmla="*/ 4559839 w 6717218"/>
              <a:gd name="connsiteY3025" fmla="*/ 3887172 h 5987027"/>
              <a:gd name="connsiteX3026" fmla="*/ 4784910 w 6717218"/>
              <a:gd name="connsiteY3026" fmla="*/ 3983321 h 5987027"/>
              <a:gd name="connsiteX3027" fmla="*/ 4826970 w 6717218"/>
              <a:gd name="connsiteY3027" fmla="*/ 4007267 h 5987027"/>
              <a:gd name="connsiteX3028" fmla="*/ 4750508 w 6717218"/>
              <a:gd name="connsiteY3028" fmla="*/ 3976363 h 5987027"/>
              <a:gd name="connsiteX3029" fmla="*/ 4546855 w 6717218"/>
              <a:gd name="connsiteY3029" fmla="*/ 3896145 h 5987027"/>
              <a:gd name="connsiteX3030" fmla="*/ 4532942 w 6717218"/>
              <a:gd name="connsiteY3030" fmla="*/ 3891911 h 5987027"/>
              <a:gd name="connsiteX3031" fmla="*/ 4626415 w 6717218"/>
              <a:gd name="connsiteY3031" fmla="*/ 3938875 h 5987027"/>
              <a:gd name="connsiteX3032" fmla="*/ 4874752 w 6717218"/>
              <a:gd name="connsiteY3032" fmla="*/ 4038331 h 5987027"/>
              <a:gd name="connsiteX3033" fmla="*/ 4913484 w 6717218"/>
              <a:gd name="connsiteY3033" fmla="*/ 4061712 h 5987027"/>
              <a:gd name="connsiteX3034" fmla="*/ 4900184 w 6717218"/>
              <a:gd name="connsiteY3034" fmla="*/ 4057018 h 5987027"/>
              <a:gd name="connsiteX3035" fmla="*/ 4883573 w 6717218"/>
              <a:gd name="connsiteY3035" fmla="*/ 4045204 h 5987027"/>
              <a:gd name="connsiteX3036" fmla="*/ 4868655 w 6717218"/>
              <a:gd name="connsiteY3036" fmla="*/ 4037197 h 5987027"/>
              <a:gd name="connsiteX3037" fmla="*/ 4869573 w 6717218"/>
              <a:gd name="connsiteY3037" fmla="*/ 4044578 h 5987027"/>
              <a:gd name="connsiteX3038" fmla="*/ 4864943 w 6717218"/>
              <a:gd name="connsiteY3038" fmla="*/ 4042582 h 5987027"/>
              <a:gd name="connsiteX3039" fmla="*/ 4817197 w 6717218"/>
              <a:gd name="connsiteY3039" fmla="*/ 4032035 h 5987027"/>
              <a:gd name="connsiteX3040" fmla="*/ 4882503 w 6717218"/>
              <a:gd name="connsiteY3040" fmla="*/ 4058625 h 5987027"/>
              <a:gd name="connsiteX3041" fmla="*/ 4886548 w 6717218"/>
              <a:gd name="connsiteY3041" fmla="*/ 4060409 h 5987027"/>
              <a:gd name="connsiteX3042" fmla="*/ 4887016 w 6717218"/>
              <a:gd name="connsiteY3042" fmla="*/ 4060836 h 5987027"/>
              <a:gd name="connsiteX3043" fmla="*/ 4898564 w 6717218"/>
              <a:gd name="connsiteY3043" fmla="*/ 4069399 h 5987027"/>
              <a:gd name="connsiteX3044" fmla="*/ 4804259 w 6717218"/>
              <a:gd name="connsiteY3044" fmla="*/ 4035383 h 5987027"/>
              <a:gd name="connsiteX3045" fmla="*/ 4658456 w 6717218"/>
              <a:gd name="connsiteY3045" fmla="*/ 3978994 h 5987027"/>
              <a:gd name="connsiteX3046" fmla="*/ 4641120 w 6717218"/>
              <a:gd name="connsiteY3046" fmla="*/ 3970885 h 5987027"/>
              <a:gd name="connsiteX3047" fmla="*/ 4658568 w 6717218"/>
              <a:gd name="connsiteY3047" fmla="*/ 3982962 h 5987027"/>
              <a:gd name="connsiteX3048" fmla="*/ 4917738 w 6717218"/>
              <a:gd name="connsiteY3048" fmla="*/ 4094681 h 5987027"/>
              <a:gd name="connsiteX3049" fmla="*/ 4634313 w 6717218"/>
              <a:gd name="connsiteY3049" fmla="*/ 3983655 h 5987027"/>
              <a:gd name="connsiteX3050" fmla="*/ 4593297 w 6717218"/>
              <a:gd name="connsiteY3050" fmla="*/ 3976886 h 5987027"/>
              <a:gd name="connsiteX3051" fmla="*/ 4634674 w 6717218"/>
              <a:gd name="connsiteY3051" fmla="*/ 3996220 h 5987027"/>
              <a:gd name="connsiteX3052" fmla="*/ 4759774 w 6717218"/>
              <a:gd name="connsiteY3052" fmla="*/ 4049561 h 5987027"/>
              <a:gd name="connsiteX3053" fmla="*/ 4651167 w 6717218"/>
              <a:gd name="connsiteY3053" fmla="*/ 4008653 h 5987027"/>
              <a:gd name="connsiteX3054" fmla="*/ 4534948 w 6717218"/>
              <a:gd name="connsiteY3054" fmla="*/ 3962009 h 5987027"/>
              <a:gd name="connsiteX3055" fmla="*/ 4425876 w 6717218"/>
              <a:gd name="connsiteY3055" fmla="*/ 3912099 h 5987027"/>
              <a:gd name="connsiteX3056" fmla="*/ 4425209 w 6717218"/>
              <a:gd name="connsiteY3056" fmla="*/ 3911806 h 5987027"/>
              <a:gd name="connsiteX3057" fmla="*/ 4433745 w 6717218"/>
              <a:gd name="connsiteY3057" fmla="*/ 3923238 h 5987027"/>
              <a:gd name="connsiteX3058" fmla="*/ 4616930 w 6717218"/>
              <a:gd name="connsiteY3058" fmla="*/ 4119885 h 5987027"/>
              <a:gd name="connsiteX3059" fmla="*/ 4679442 w 6717218"/>
              <a:gd name="connsiteY3059" fmla="*/ 4183169 h 5987027"/>
              <a:gd name="connsiteX3060" fmla="*/ 4684481 w 6717218"/>
              <a:gd name="connsiteY3060" fmla="*/ 4194305 h 5987027"/>
              <a:gd name="connsiteX3061" fmla="*/ 4728926 w 6717218"/>
              <a:gd name="connsiteY3061" fmla="*/ 4233257 h 5987027"/>
              <a:gd name="connsiteX3062" fmla="*/ 4797188 w 6717218"/>
              <a:gd name="connsiteY3062" fmla="*/ 4302365 h 5987027"/>
              <a:gd name="connsiteX3063" fmla="*/ 4949855 w 6717218"/>
              <a:gd name="connsiteY3063" fmla="*/ 4469019 h 5987027"/>
              <a:gd name="connsiteX3064" fmla="*/ 4519868 w 6717218"/>
              <a:gd name="connsiteY3064" fmla="*/ 4078685 h 5987027"/>
              <a:gd name="connsiteX3065" fmla="*/ 4310217 w 6717218"/>
              <a:gd name="connsiteY3065" fmla="*/ 3861538 h 5987027"/>
              <a:gd name="connsiteX3066" fmla="*/ 4265232 w 6717218"/>
              <a:gd name="connsiteY3066" fmla="*/ 3842573 h 5987027"/>
              <a:gd name="connsiteX3067" fmla="*/ 4288945 w 6717218"/>
              <a:gd name="connsiteY3067" fmla="*/ 3874264 h 5987027"/>
              <a:gd name="connsiteX3068" fmla="*/ 4399091 w 6717218"/>
              <a:gd name="connsiteY3068" fmla="*/ 4035535 h 5987027"/>
              <a:gd name="connsiteX3069" fmla="*/ 4785860 w 6717218"/>
              <a:gd name="connsiteY3069" fmla="*/ 4572207 h 5987027"/>
              <a:gd name="connsiteX3070" fmla="*/ 4888042 w 6717218"/>
              <a:gd name="connsiteY3070" fmla="*/ 4811280 h 5987027"/>
              <a:gd name="connsiteX3071" fmla="*/ 4888038 w 6717218"/>
              <a:gd name="connsiteY3071" fmla="*/ 4811507 h 5987027"/>
              <a:gd name="connsiteX3072" fmla="*/ 4886614 w 6717218"/>
              <a:gd name="connsiteY3072" fmla="*/ 4809514 h 5987027"/>
              <a:gd name="connsiteX3073" fmla="*/ 4450983 w 6717218"/>
              <a:gd name="connsiteY3073" fmla="*/ 4192482 h 5987027"/>
              <a:gd name="connsiteX3074" fmla="*/ 4340480 w 6717218"/>
              <a:gd name="connsiteY3074" fmla="*/ 4048846 h 5987027"/>
              <a:gd name="connsiteX3075" fmla="*/ 4300283 w 6717218"/>
              <a:gd name="connsiteY3075" fmla="*/ 4010780 h 5987027"/>
              <a:gd name="connsiteX3076" fmla="*/ 4295885 w 6717218"/>
              <a:gd name="connsiteY3076" fmla="*/ 4012943 h 5987027"/>
              <a:gd name="connsiteX3077" fmla="*/ 4286986 w 6717218"/>
              <a:gd name="connsiteY3077" fmla="*/ 4015418 h 5987027"/>
              <a:gd name="connsiteX3078" fmla="*/ 4264190 w 6717218"/>
              <a:gd name="connsiteY3078" fmla="*/ 4000518 h 5987027"/>
              <a:gd name="connsiteX3079" fmla="*/ 4253287 w 6717218"/>
              <a:gd name="connsiteY3079" fmla="*/ 3993553 h 5987027"/>
              <a:gd name="connsiteX3080" fmla="*/ 4251544 w 6717218"/>
              <a:gd name="connsiteY3080" fmla="*/ 3994214 h 5987027"/>
              <a:gd name="connsiteX3081" fmla="*/ 4250133 w 6717218"/>
              <a:gd name="connsiteY3081" fmla="*/ 4002552 h 5987027"/>
              <a:gd name="connsiteX3082" fmla="*/ 4252860 w 6717218"/>
              <a:gd name="connsiteY3082" fmla="*/ 4010846 h 5987027"/>
              <a:gd name="connsiteX3083" fmla="*/ 4298773 w 6717218"/>
              <a:gd name="connsiteY3083" fmla="*/ 4041657 h 5987027"/>
              <a:gd name="connsiteX3084" fmla="*/ 4348916 w 6717218"/>
              <a:gd name="connsiteY3084" fmla="*/ 4080643 h 5987027"/>
              <a:gd name="connsiteX3085" fmla="*/ 4328274 w 6717218"/>
              <a:gd name="connsiteY3085" fmla="*/ 4077036 h 5987027"/>
              <a:gd name="connsiteX3086" fmla="*/ 4300563 w 6717218"/>
              <a:gd name="connsiteY3086" fmla="*/ 4059429 h 5987027"/>
              <a:gd name="connsiteX3087" fmla="*/ 4289961 w 6717218"/>
              <a:gd name="connsiteY3087" fmla="*/ 4056815 h 5987027"/>
              <a:gd name="connsiteX3088" fmla="*/ 4308197 w 6717218"/>
              <a:gd name="connsiteY3088" fmla="*/ 4079029 h 5987027"/>
              <a:gd name="connsiteX3089" fmla="*/ 4358479 w 6717218"/>
              <a:gd name="connsiteY3089" fmla="*/ 4116900 h 5987027"/>
              <a:gd name="connsiteX3090" fmla="*/ 4478618 w 6717218"/>
              <a:gd name="connsiteY3090" fmla="*/ 4275897 h 5987027"/>
              <a:gd name="connsiteX3091" fmla="*/ 4688225 w 6717218"/>
              <a:gd name="connsiteY3091" fmla="*/ 4564694 h 5987027"/>
              <a:gd name="connsiteX3092" fmla="*/ 4751492 w 6717218"/>
              <a:gd name="connsiteY3092" fmla="*/ 4690387 h 5987027"/>
              <a:gd name="connsiteX3093" fmla="*/ 4751510 w 6717218"/>
              <a:gd name="connsiteY3093" fmla="*/ 4690501 h 5987027"/>
              <a:gd name="connsiteX3094" fmla="*/ 4750736 w 6717218"/>
              <a:gd name="connsiteY3094" fmla="*/ 4689429 h 5987027"/>
              <a:gd name="connsiteX3095" fmla="*/ 4513633 w 6717218"/>
              <a:gd name="connsiteY3095" fmla="*/ 4357771 h 5987027"/>
              <a:gd name="connsiteX3096" fmla="*/ 4431818 w 6717218"/>
              <a:gd name="connsiteY3096" fmla="*/ 4256715 h 5987027"/>
              <a:gd name="connsiteX3097" fmla="*/ 4412540 w 6717218"/>
              <a:gd name="connsiteY3097" fmla="*/ 4247954 h 5987027"/>
              <a:gd name="connsiteX3098" fmla="*/ 4415334 w 6717218"/>
              <a:gd name="connsiteY3098" fmla="*/ 4259570 h 5987027"/>
              <a:gd name="connsiteX3099" fmla="*/ 4442294 w 6717218"/>
              <a:gd name="connsiteY3099" fmla="*/ 4300776 h 5987027"/>
              <a:gd name="connsiteX3100" fmla="*/ 4444708 w 6717218"/>
              <a:gd name="connsiteY3100" fmla="*/ 4304512 h 5987027"/>
              <a:gd name="connsiteX3101" fmla="*/ 4454766 w 6717218"/>
              <a:gd name="connsiteY3101" fmla="*/ 4317879 h 5987027"/>
              <a:gd name="connsiteX3102" fmla="*/ 4584209 w 6717218"/>
              <a:gd name="connsiteY3102" fmla="*/ 4510182 h 5987027"/>
              <a:gd name="connsiteX3103" fmla="*/ 4575676 w 6717218"/>
              <a:gd name="connsiteY3103" fmla="*/ 4506368 h 5987027"/>
              <a:gd name="connsiteX3104" fmla="*/ 4561635 w 6717218"/>
              <a:gd name="connsiteY3104" fmla="*/ 4487912 h 5987027"/>
              <a:gd name="connsiteX3105" fmla="*/ 4564176 w 6717218"/>
              <a:gd name="connsiteY3105" fmla="*/ 4496530 h 5987027"/>
              <a:gd name="connsiteX3106" fmla="*/ 4492415 w 6717218"/>
              <a:gd name="connsiteY3106" fmla="*/ 4411941 h 5987027"/>
              <a:gd name="connsiteX3107" fmla="*/ 4397963 w 6717218"/>
              <a:gd name="connsiteY3107" fmla="*/ 4289634 h 5987027"/>
              <a:gd name="connsiteX3108" fmla="*/ 4402426 w 6717218"/>
              <a:gd name="connsiteY3108" fmla="*/ 4306653 h 5987027"/>
              <a:gd name="connsiteX3109" fmla="*/ 4407090 w 6717218"/>
              <a:gd name="connsiteY3109" fmla="*/ 4324449 h 5987027"/>
              <a:gd name="connsiteX3110" fmla="*/ 4433621 w 6717218"/>
              <a:gd name="connsiteY3110" fmla="*/ 4354047 h 5987027"/>
              <a:gd name="connsiteX3111" fmla="*/ 4444282 w 6717218"/>
              <a:gd name="connsiteY3111" fmla="*/ 4394723 h 5987027"/>
              <a:gd name="connsiteX3112" fmla="*/ 4502475 w 6717218"/>
              <a:gd name="connsiteY3112" fmla="*/ 4477272 h 5987027"/>
              <a:gd name="connsiteX3113" fmla="*/ 4463156 w 6717218"/>
              <a:gd name="connsiteY3113" fmla="*/ 4444110 h 5987027"/>
              <a:gd name="connsiteX3114" fmla="*/ 4423568 w 6717218"/>
              <a:gd name="connsiteY3114" fmla="*/ 4387309 h 5987027"/>
              <a:gd name="connsiteX3115" fmla="*/ 4396095 w 6717218"/>
              <a:gd name="connsiteY3115" fmla="*/ 4376729 h 5987027"/>
              <a:gd name="connsiteX3116" fmla="*/ 4343975 w 6717218"/>
              <a:gd name="connsiteY3116" fmla="*/ 4303205 h 5987027"/>
              <a:gd name="connsiteX3117" fmla="*/ 4290747 w 6717218"/>
              <a:gd name="connsiteY3117" fmla="*/ 4208126 h 5987027"/>
              <a:gd name="connsiteX3118" fmla="*/ 4292127 w 6717218"/>
              <a:gd name="connsiteY3118" fmla="*/ 4210084 h 5987027"/>
              <a:gd name="connsiteX3119" fmla="*/ 4295279 w 6717218"/>
              <a:gd name="connsiteY3119" fmla="*/ 4214689 h 5987027"/>
              <a:gd name="connsiteX3120" fmla="*/ 4294618 w 6717218"/>
              <a:gd name="connsiteY3120" fmla="*/ 4213615 h 5987027"/>
              <a:gd name="connsiteX3121" fmla="*/ 4292127 w 6717218"/>
              <a:gd name="connsiteY3121" fmla="*/ 4210084 h 5987027"/>
              <a:gd name="connsiteX3122" fmla="*/ 4290561 w 6717218"/>
              <a:gd name="connsiteY3122" fmla="*/ 4207794 h 5987027"/>
              <a:gd name="connsiteX3123" fmla="*/ 4290747 w 6717218"/>
              <a:gd name="connsiteY3123" fmla="*/ 4208126 h 5987027"/>
              <a:gd name="connsiteX3124" fmla="*/ 4282728 w 6717218"/>
              <a:gd name="connsiteY3124" fmla="*/ 4196756 h 5987027"/>
              <a:gd name="connsiteX3125" fmla="*/ 4255578 w 6717218"/>
              <a:gd name="connsiteY3125" fmla="*/ 4168557 h 5987027"/>
              <a:gd name="connsiteX3126" fmla="*/ 4296619 w 6717218"/>
              <a:gd name="connsiteY3126" fmla="*/ 4230904 h 5987027"/>
              <a:gd name="connsiteX3127" fmla="*/ 4422894 w 6717218"/>
              <a:gd name="connsiteY3127" fmla="*/ 4429965 h 5987027"/>
              <a:gd name="connsiteX3128" fmla="*/ 4452160 w 6717218"/>
              <a:gd name="connsiteY3128" fmla="*/ 4496388 h 5987027"/>
              <a:gd name="connsiteX3129" fmla="*/ 4487654 w 6717218"/>
              <a:gd name="connsiteY3129" fmla="*/ 4560191 h 5987027"/>
              <a:gd name="connsiteX3130" fmla="*/ 4472055 w 6717218"/>
              <a:gd name="connsiteY3130" fmla="*/ 4594905 h 5987027"/>
              <a:gd name="connsiteX3131" fmla="*/ 4561382 w 6717218"/>
              <a:gd name="connsiteY3131" fmla="*/ 4724616 h 5987027"/>
              <a:gd name="connsiteX3132" fmla="*/ 4655597 w 6717218"/>
              <a:gd name="connsiteY3132" fmla="*/ 4862114 h 5987027"/>
              <a:gd name="connsiteX3133" fmla="*/ 4654629 w 6717218"/>
              <a:gd name="connsiteY3133" fmla="*/ 4864621 h 5987027"/>
              <a:gd name="connsiteX3134" fmla="*/ 4650796 w 6717218"/>
              <a:gd name="connsiteY3134" fmla="*/ 4872887 h 5987027"/>
              <a:gd name="connsiteX3135" fmla="*/ 4589144 w 6717218"/>
              <a:gd name="connsiteY3135" fmla="*/ 4788594 h 5987027"/>
              <a:gd name="connsiteX3136" fmla="*/ 4417812 w 6717218"/>
              <a:gd name="connsiteY3136" fmla="*/ 4553798 h 5987027"/>
              <a:gd name="connsiteX3137" fmla="*/ 4351165 w 6717218"/>
              <a:gd name="connsiteY3137" fmla="*/ 4461611 h 5987027"/>
              <a:gd name="connsiteX3138" fmla="*/ 4297334 w 6717218"/>
              <a:gd name="connsiteY3138" fmla="*/ 4395698 h 5987027"/>
              <a:gd name="connsiteX3139" fmla="*/ 4262350 w 6717218"/>
              <a:gd name="connsiteY3139" fmla="*/ 4356461 h 5987027"/>
              <a:gd name="connsiteX3140" fmla="*/ 4241764 w 6717218"/>
              <a:gd name="connsiteY3140" fmla="*/ 4347657 h 5987027"/>
              <a:gd name="connsiteX3141" fmla="*/ 4238751 w 6717218"/>
              <a:gd name="connsiteY3141" fmla="*/ 4347102 h 5987027"/>
              <a:gd name="connsiteX3142" fmla="*/ 4239511 w 6717218"/>
              <a:gd name="connsiteY3142" fmla="*/ 4348250 h 5987027"/>
              <a:gd name="connsiteX3143" fmla="*/ 4234084 w 6717218"/>
              <a:gd name="connsiteY3143" fmla="*/ 4346939 h 5987027"/>
              <a:gd name="connsiteX3144" fmla="*/ 4231592 w 6717218"/>
              <a:gd name="connsiteY3144" fmla="*/ 4345796 h 5987027"/>
              <a:gd name="connsiteX3145" fmla="*/ 4231578 w 6717218"/>
              <a:gd name="connsiteY3145" fmla="*/ 4345782 h 5987027"/>
              <a:gd name="connsiteX3146" fmla="*/ 4230314 w 6717218"/>
              <a:gd name="connsiteY3146" fmla="*/ 4345548 h 5987027"/>
              <a:gd name="connsiteX3147" fmla="*/ 4223542 w 6717218"/>
              <a:gd name="connsiteY3147" fmla="*/ 4347864 h 5987027"/>
              <a:gd name="connsiteX3148" fmla="*/ 4324472 w 6717218"/>
              <a:gd name="connsiteY3148" fmla="*/ 4499232 h 5987027"/>
              <a:gd name="connsiteX3149" fmla="*/ 4384629 w 6717218"/>
              <a:gd name="connsiteY3149" fmla="*/ 4611893 h 5987027"/>
              <a:gd name="connsiteX3150" fmla="*/ 4386596 w 6717218"/>
              <a:gd name="connsiteY3150" fmla="*/ 4642002 h 5987027"/>
              <a:gd name="connsiteX3151" fmla="*/ 4387684 w 6717218"/>
              <a:gd name="connsiteY3151" fmla="*/ 4643815 h 5987027"/>
              <a:gd name="connsiteX3152" fmla="*/ 4385887 w 6717218"/>
              <a:gd name="connsiteY3152" fmla="*/ 4641889 h 5987027"/>
              <a:gd name="connsiteX3153" fmla="*/ 4356098 w 6717218"/>
              <a:gd name="connsiteY3153" fmla="*/ 4618241 h 5987027"/>
              <a:gd name="connsiteX3154" fmla="*/ 4324142 w 6717218"/>
              <a:gd name="connsiteY3154" fmla="*/ 4604430 h 5987027"/>
              <a:gd name="connsiteX3155" fmla="*/ 4319802 w 6717218"/>
              <a:gd name="connsiteY3155" fmla="*/ 4598260 h 5987027"/>
              <a:gd name="connsiteX3156" fmla="*/ 4312766 w 6717218"/>
              <a:gd name="connsiteY3156" fmla="*/ 4594991 h 5987027"/>
              <a:gd name="connsiteX3157" fmla="*/ 4312995 w 6717218"/>
              <a:gd name="connsiteY3157" fmla="*/ 4602621 h 5987027"/>
              <a:gd name="connsiteX3158" fmla="*/ 4299865 w 6717218"/>
              <a:gd name="connsiteY3158" fmla="*/ 4627327 h 5987027"/>
              <a:gd name="connsiteX3159" fmla="*/ 4299460 w 6717218"/>
              <a:gd name="connsiteY3159" fmla="*/ 4627750 h 5987027"/>
              <a:gd name="connsiteX3160" fmla="*/ 4400781 w 6717218"/>
              <a:gd name="connsiteY3160" fmla="*/ 4778568 h 5987027"/>
              <a:gd name="connsiteX3161" fmla="*/ 4579196 w 6717218"/>
              <a:gd name="connsiteY3161" fmla="*/ 5028791 h 5987027"/>
              <a:gd name="connsiteX3162" fmla="*/ 4573569 w 6717218"/>
              <a:gd name="connsiteY3162" fmla="*/ 5025076 h 5987027"/>
              <a:gd name="connsiteX3163" fmla="*/ 4496478 w 6717218"/>
              <a:gd name="connsiteY3163" fmla="*/ 4938379 h 5987027"/>
              <a:gd name="connsiteX3164" fmla="*/ 4485100 w 6717218"/>
              <a:gd name="connsiteY3164" fmla="*/ 4930138 h 5987027"/>
              <a:gd name="connsiteX3165" fmla="*/ 4477021 w 6717218"/>
              <a:gd name="connsiteY3165" fmla="*/ 4911590 h 5987027"/>
              <a:gd name="connsiteX3166" fmla="*/ 4459746 w 6717218"/>
              <a:gd name="connsiteY3166" fmla="*/ 4898457 h 5987027"/>
              <a:gd name="connsiteX3167" fmla="*/ 4459746 w 6717218"/>
              <a:gd name="connsiteY3167" fmla="*/ 4898457 h 5987027"/>
              <a:gd name="connsiteX3168" fmla="*/ 4470625 w 6717218"/>
              <a:gd name="connsiteY3168" fmla="*/ 4922527 h 5987027"/>
              <a:gd name="connsiteX3169" fmla="*/ 4476817 w 6717218"/>
              <a:gd name="connsiteY3169" fmla="*/ 4928305 h 5987027"/>
              <a:gd name="connsiteX3170" fmla="*/ 4483863 w 6717218"/>
              <a:gd name="connsiteY3170" fmla="*/ 4942574 h 5987027"/>
              <a:gd name="connsiteX3171" fmla="*/ 4505012 w 6717218"/>
              <a:gd name="connsiteY3171" fmla="*/ 4970130 h 5987027"/>
              <a:gd name="connsiteX3172" fmla="*/ 4513229 w 6717218"/>
              <a:gd name="connsiteY3172" fmla="*/ 4979537 h 5987027"/>
              <a:gd name="connsiteX3173" fmla="*/ 4537503 w 6717218"/>
              <a:gd name="connsiteY3173" fmla="*/ 5019781 h 5987027"/>
              <a:gd name="connsiteX3174" fmla="*/ 4576359 w 6717218"/>
              <a:gd name="connsiteY3174" fmla="*/ 5074314 h 5987027"/>
              <a:gd name="connsiteX3175" fmla="*/ 4566318 w 6717218"/>
              <a:gd name="connsiteY3175" fmla="*/ 5076681 h 5987027"/>
              <a:gd name="connsiteX3176" fmla="*/ 4564175 w 6717218"/>
              <a:gd name="connsiteY3176" fmla="*/ 5076581 h 5987027"/>
              <a:gd name="connsiteX3177" fmla="*/ 4544364 w 6717218"/>
              <a:gd name="connsiteY3177" fmla="*/ 5056109 h 5987027"/>
              <a:gd name="connsiteX3178" fmla="*/ 4538643 w 6717218"/>
              <a:gd name="connsiteY3178" fmla="*/ 5048687 h 5987027"/>
              <a:gd name="connsiteX3179" fmla="*/ 4385954 w 6717218"/>
              <a:gd name="connsiteY3179" fmla="*/ 4850622 h 5987027"/>
              <a:gd name="connsiteX3180" fmla="*/ 4280369 w 6717218"/>
              <a:gd name="connsiteY3180" fmla="*/ 4697512 h 5987027"/>
              <a:gd name="connsiteX3181" fmla="*/ 4263899 w 6717218"/>
              <a:gd name="connsiteY3181" fmla="*/ 4672368 h 5987027"/>
              <a:gd name="connsiteX3182" fmla="*/ 4262962 w 6717218"/>
              <a:gd name="connsiteY3182" fmla="*/ 4675153 h 5987027"/>
              <a:gd name="connsiteX3183" fmla="*/ 4425280 w 6717218"/>
              <a:gd name="connsiteY3183" fmla="*/ 4917144 h 5987027"/>
              <a:gd name="connsiteX3184" fmla="*/ 4484500 w 6717218"/>
              <a:gd name="connsiteY3184" fmla="*/ 5006044 h 5987027"/>
              <a:gd name="connsiteX3185" fmla="*/ 4461926 w 6717218"/>
              <a:gd name="connsiteY3185" fmla="*/ 4989647 h 5987027"/>
              <a:gd name="connsiteX3186" fmla="*/ 4399862 w 6717218"/>
              <a:gd name="connsiteY3186" fmla="*/ 4933245 h 5987027"/>
              <a:gd name="connsiteX3187" fmla="*/ 4391008 w 6717218"/>
              <a:gd name="connsiteY3187" fmla="*/ 4933816 h 5987027"/>
              <a:gd name="connsiteX3188" fmla="*/ 4314019 w 6717218"/>
              <a:gd name="connsiteY3188" fmla="*/ 4826225 h 5987027"/>
              <a:gd name="connsiteX3189" fmla="*/ 4187805 w 6717218"/>
              <a:gd name="connsiteY3189" fmla="*/ 4654722 h 5987027"/>
              <a:gd name="connsiteX3190" fmla="*/ 4187965 w 6717218"/>
              <a:gd name="connsiteY3190" fmla="*/ 4655738 h 5987027"/>
              <a:gd name="connsiteX3191" fmla="*/ 4140348 w 6717218"/>
              <a:gd name="connsiteY3191" fmla="*/ 4614675 h 5987027"/>
              <a:gd name="connsiteX3192" fmla="*/ 4146405 w 6717218"/>
              <a:gd name="connsiteY3192" fmla="*/ 4637784 h 5987027"/>
              <a:gd name="connsiteX3193" fmla="*/ 4089665 w 6717218"/>
              <a:gd name="connsiteY3193" fmla="*/ 4560783 h 5987027"/>
              <a:gd name="connsiteX3194" fmla="*/ 4037021 w 6717218"/>
              <a:gd name="connsiteY3194" fmla="*/ 4476779 h 5987027"/>
              <a:gd name="connsiteX3195" fmla="*/ 4018002 w 6717218"/>
              <a:gd name="connsiteY3195" fmla="*/ 4475835 h 5987027"/>
              <a:gd name="connsiteX3196" fmla="*/ 3951112 w 6717218"/>
              <a:gd name="connsiteY3196" fmla="*/ 4382721 h 5987027"/>
              <a:gd name="connsiteX3197" fmla="*/ 3986195 w 6717218"/>
              <a:gd name="connsiteY3197" fmla="*/ 4471330 h 5987027"/>
              <a:gd name="connsiteX3198" fmla="*/ 4020610 w 6717218"/>
              <a:gd name="connsiteY3198" fmla="*/ 4522586 h 5987027"/>
              <a:gd name="connsiteX3199" fmla="*/ 4043022 w 6717218"/>
              <a:gd name="connsiteY3199" fmla="*/ 4547605 h 5987027"/>
              <a:gd name="connsiteX3200" fmla="*/ 4068341 w 6717218"/>
              <a:gd name="connsiteY3200" fmla="*/ 4581581 h 5987027"/>
              <a:gd name="connsiteX3201" fmla="*/ 4042548 w 6717218"/>
              <a:gd name="connsiteY3201" fmla="*/ 4558126 h 5987027"/>
              <a:gd name="connsiteX3202" fmla="*/ 4050446 w 6717218"/>
              <a:gd name="connsiteY3202" fmla="*/ 4576991 h 5987027"/>
              <a:gd name="connsiteX3203" fmla="*/ 4080199 w 6717218"/>
              <a:gd name="connsiteY3203" fmla="*/ 4633313 h 5987027"/>
              <a:gd name="connsiteX3204" fmla="*/ 4099925 w 6717218"/>
              <a:gd name="connsiteY3204" fmla="*/ 4667450 h 5987027"/>
              <a:gd name="connsiteX3205" fmla="*/ 4092840 w 6717218"/>
              <a:gd name="connsiteY3205" fmla="*/ 4668916 h 5987027"/>
              <a:gd name="connsiteX3206" fmla="*/ 4116954 w 6717218"/>
              <a:gd name="connsiteY3206" fmla="*/ 4697008 h 5987027"/>
              <a:gd name="connsiteX3207" fmla="*/ 4138621 w 6717218"/>
              <a:gd name="connsiteY3207" fmla="*/ 4734759 h 5987027"/>
              <a:gd name="connsiteX3208" fmla="*/ 4167855 w 6717218"/>
              <a:gd name="connsiteY3208" fmla="*/ 4791218 h 5987027"/>
              <a:gd name="connsiteX3209" fmla="*/ 4038409 w 6717218"/>
              <a:gd name="connsiteY3209" fmla="*/ 4598916 h 5987027"/>
              <a:gd name="connsiteX3210" fmla="*/ 3972049 w 6717218"/>
              <a:gd name="connsiteY3210" fmla="*/ 4511589 h 5987027"/>
              <a:gd name="connsiteX3211" fmla="*/ 3944578 w 6717218"/>
              <a:gd name="connsiteY3211" fmla="*/ 4501009 h 5987027"/>
              <a:gd name="connsiteX3212" fmla="*/ 3905685 w 6717218"/>
              <a:gd name="connsiteY3212" fmla="*/ 4428961 h 5987027"/>
              <a:gd name="connsiteX3213" fmla="*/ 3893808 w 6717218"/>
              <a:gd name="connsiteY3213" fmla="*/ 4410963 h 5987027"/>
              <a:gd name="connsiteX3214" fmla="*/ 3889171 w 6717218"/>
              <a:gd name="connsiteY3214" fmla="*/ 4405577 h 5987027"/>
              <a:gd name="connsiteX3215" fmla="*/ 3886307 w 6717218"/>
              <a:gd name="connsiteY3215" fmla="*/ 4410036 h 5987027"/>
              <a:gd name="connsiteX3216" fmla="*/ 3884107 w 6717218"/>
              <a:gd name="connsiteY3216" fmla="*/ 4411438 h 5987027"/>
              <a:gd name="connsiteX3217" fmla="*/ 3884955 w 6717218"/>
              <a:gd name="connsiteY3217" fmla="*/ 4412732 h 5987027"/>
              <a:gd name="connsiteX3218" fmla="*/ 3949936 w 6717218"/>
              <a:gd name="connsiteY3218" fmla="*/ 4512726 h 5987027"/>
              <a:gd name="connsiteX3219" fmla="*/ 3952824 w 6717218"/>
              <a:gd name="connsiteY3219" fmla="*/ 4518577 h 5987027"/>
              <a:gd name="connsiteX3220" fmla="*/ 3965042 w 6717218"/>
              <a:gd name="connsiteY3220" fmla="*/ 4532793 h 5987027"/>
              <a:gd name="connsiteX3221" fmla="*/ 3969321 w 6717218"/>
              <a:gd name="connsiteY3221" fmla="*/ 4545543 h 5987027"/>
              <a:gd name="connsiteX3222" fmla="*/ 3966911 w 6717218"/>
              <a:gd name="connsiteY3222" fmla="*/ 4547103 h 5987027"/>
              <a:gd name="connsiteX3223" fmla="*/ 4005944 w 6717218"/>
              <a:gd name="connsiteY3223" fmla="*/ 4626139 h 5987027"/>
              <a:gd name="connsiteX3224" fmla="*/ 4049681 w 6717218"/>
              <a:gd name="connsiteY3224" fmla="*/ 4726333 h 5987027"/>
              <a:gd name="connsiteX3225" fmla="*/ 4049537 w 6717218"/>
              <a:gd name="connsiteY3225" fmla="*/ 4728964 h 5987027"/>
              <a:gd name="connsiteX3226" fmla="*/ 4076179 w 6717218"/>
              <a:gd name="connsiteY3226" fmla="*/ 4763170 h 5987027"/>
              <a:gd name="connsiteX3227" fmla="*/ 4085539 w 6717218"/>
              <a:gd name="connsiteY3227" fmla="*/ 4775665 h 5987027"/>
              <a:gd name="connsiteX3228" fmla="*/ 4084734 w 6717218"/>
              <a:gd name="connsiteY3228" fmla="*/ 4775243 h 5987027"/>
              <a:gd name="connsiteX3229" fmla="*/ 4053235 w 6717218"/>
              <a:gd name="connsiteY3229" fmla="*/ 4753281 h 5987027"/>
              <a:gd name="connsiteX3230" fmla="*/ 4047393 w 6717218"/>
              <a:gd name="connsiteY3230" fmla="*/ 4749236 h 5987027"/>
              <a:gd name="connsiteX3231" fmla="*/ 4046314 w 6717218"/>
              <a:gd name="connsiteY3231" fmla="*/ 4756264 h 5987027"/>
              <a:gd name="connsiteX3232" fmla="*/ 4046173 w 6717218"/>
              <a:gd name="connsiteY3232" fmla="*/ 4757188 h 5987027"/>
              <a:gd name="connsiteX3233" fmla="*/ 4052422 w 6717218"/>
              <a:gd name="connsiteY3233" fmla="*/ 4761533 h 5987027"/>
              <a:gd name="connsiteX3234" fmla="*/ 4085001 w 6717218"/>
              <a:gd name="connsiteY3234" fmla="*/ 4783317 h 5987027"/>
              <a:gd name="connsiteX3235" fmla="*/ 4098843 w 6717218"/>
              <a:gd name="connsiteY3235" fmla="*/ 4793430 h 5987027"/>
              <a:gd name="connsiteX3236" fmla="*/ 4133172 w 6717218"/>
              <a:gd name="connsiteY3236" fmla="*/ 4839263 h 5987027"/>
              <a:gd name="connsiteX3237" fmla="*/ 4129141 w 6717218"/>
              <a:gd name="connsiteY3237" fmla="*/ 4841435 h 5987027"/>
              <a:gd name="connsiteX3238" fmla="*/ 4134673 w 6717218"/>
              <a:gd name="connsiteY3238" fmla="*/ 4844721 h 5987027"/>
              <a:gd name="connsiteX3239" fmla="*/ 4144227 w 6717218"/>
              <a:gd name="connsiteY3239" fmla="*/ 4854025 h 5987027"/>
              <a:gd name="connsiteX3240" fmla="*/ 4169885 w 6717218"/>
              <a:gd name="connsiteY3240" fmla="*/ 4888283 h 5987027"/>
              <a:gd name="connsiteX3241" fmla="*/ 4157122 w 6717218"/>
              <a:gd name="connsiteY3241" fmla="*/ 4879907 h 5987027"/>
              <a:gd name="connsiteX3242" fmla="*/ 4150064 w 6717218"/>
              <a:gd name="connsiteY3242" fmla="*/ 4878673 h 5987027"/>
              <a:gd name="connsiteX3243" fmla="*/ 4157122 w 6717218"/>
              <a:gd name="connsiteY3243" fmla="*/ 4879907 h 5987027"/>
              <a:gd name="connsiteX3244" fmla="*/ 4151063 w 6717218"/>
              <a:gd name="connsiteY3244" fmla="*/ 4888671 h 5987027"/>
              <a:gd name="connsiteX3245" fmla="*/ 4120684 w 6717218"/>
              <a:gd name="connsiteY3245" fmla="*/ 4856867 h 5987027"/>
              <a:gd name="connsiteX3246" fmla="*/ 4097296 w 6717218"/>
              <a:gd name="connsiteY3246" fmla="*/ 4828023 h 5987027"/>
              <a:gd name="connsiteX3247" fmla="*/ 4097296 w 6717218"/>
              <a:gd name="connsiteY3247" fmla="*/ 4828023 h 5987027"/>
              <a:gd name="connsiteX3248" fmla="*/ 4120684 w 6717218"/>
              <a:gd name="connsiteY3248" fmla="*/ 4856867 h 5987027"/>
              <a:gd name="connsiteX3249" fmla="*/ 4146929 w 6717218"/>
              <a:gd name="connsiteY3249" fmla="*/ 4894090 h 5987027"/>
              <a:gd name="connsiteX3250" fmla="*/ 4126084 w 6717218"/>
              <a:gd name="connsiteY3250" fmla="*/ 4882540 h 5987027"/>
              <a:gd name="connsiteX3251" fmla="*/ 4116912 w 6717218"/>
              <a:gd name="connsiteY3251" fmla="*/ 4878152 h 5987027"/>
              <a:gd name="connsiteX3252" fmla="*/ 4043640 w 6717218"/>
              <a:gd name="connsiteY3252" fmla="*/ 4787814 h 5987027"/>
              <a:gd name="connsiteX3253" fmla="*/ 4058301 w 6717218"/>
              <a:gd name="connsiteY3253" fmla="*/ 4822185 h 5987027"/>
              <a:gd name="connsiteX3254" fmla="*/ 4185061 w 6717218"/>
              <a:gd name="connsiteY3254" fmla="*/ 4998617 h 5987027"/>
              <a:gd name="connsiteX3255" fmla="*/ 4123650 w 6717218"/>
              <a:gd name="connsiteY3255" fmla="*/ 4960552 h 5987027"/>
              <a:gd name="connsiteX3256" fmla="*/ 4130796 w 6717218"/>
              <a:gd name="connsiteY3256" fmla="*/ 4959286 h 5987027"/>
              <a:gd name="connsiteX3257" fmla="*/ 4138667 w 6717218"/>
              <a:gd name="connsiteY3257" fmla="*/ 4967366 h 5987027"/>
              <a:gd name="connsiteX3258" fmla="*/ 4135782 w 6717218"/>
              <a:gd name="connsiteY3258" fmla="*/ 4958403 h 5987027"/>
              <a:gd name="connsiteX3259" fmla="*/ 4130796 w 6717218"/>
              <a:gd name="connsiteY3259" fmla="*/ 4959286 h 5987027"/>
              <a:gd name="connsiteX3260" fmla="*/ 4117574 w 6717218"/>
              <a:gd name="connsiteY3260" fmla="*/ 4945714 h 5987027"/>
              <a:gd name="connsiteX3261" fmla="*/ 4111785 w 6717218"/>
              <a:gd name="connsiteY3261" fmla="*/ 4931575 h 5987027"/>
              <a:gd name="connsiteX3262" fmla="*/ 4102100 w 6717218"/>
              <a:gd name="connsiteY3262" fmla="*/ 4920166 h 5987027"/>
              <a:gd name="connsiteX3263" fmla="*/ 4095397 w 6717218"/>
              <a:gd name="connsiteY3263" fmla="*/ 4921748 h 5987027"/>
              <a:gd name="connsiteX3264" fmla="*/ 4088375 w 6717218"/>
              <a:gd name="connsiteY3264" fmla="*/ 4922649 h 5987027"/>
              <a:gd name="connsiteX3265" fmla="*/ 3883926 w 6717218"/>
              <a:gd name="connsiteY3265" fmla="*/ 4690220 h 5987027"/>
              <a:gd name="connsiteX3266" fmla="*/ 3875481 w 6717218"/>
              <a:gd name="connsiteY3266" fmla="*/ 4688145 h 5987027"/>
              <a:gd name="connsiteX3267" fmla="*/ 3867499 w 6717218"/>
              <a:gd name="connsiteY3267" fmla="*/ 4695227 h 5987027"/>
              <a:gd name="connsiteX3268" fmla="*/ 3876398 w 6717218"/>
              <a:gd name="connsiteY3268" fmla="*/ 4705708 h 5987027"/>
              <a:gd name="connsiteX3269" fmla="*/ 3870306 w 6717218"/>
              <a:gd name="connsiteY3269" fmla="*/ 4705615 h 5987027"/>
              <a:gd name="connsiteX3270" fmla="*/ 3890092 w 6717218"/>
              <a:gd name="connsiteY3270" fmla="*/ 4734178 h 5987027"/>
              <a:gd name="connsiteX3271" fmla="*/ 3909059 w 6717218"/>
              <a:gd name="connsiteY3271" fmla="*/ 4761250 h 5987027"/>
              <a:gd name="connsiteX3272" fmla="*/ 3915623 w 6717218"/>
              <a:gd name="connsiteY3272" fmla="*/ 4773484 h 5987027"/>
              <a:gd name="connsiteX3273" fmla="*/ 3898891 w 6717218"/>
              <a:gd name="connsiteY3273" fmla="*/ 4757170 h 5987027"/>
              <a:gd name="connsiteX3274" fmla="*/ 3848070 w 6717218"/>
              <a:gd name="connsiteY3274" fmla="*/ 4699437 h 5987027"/>
              <a:gd name="connsiteX3275" fmla="*/ 3845869 w 6717218"/>
              <a:gd name="connsiteY3275" fmla="*/ 4703867 h 5987027"/>
              <a:gd name="connsiteX3276" fmla="*/ 3808111 w 6717218"/>
              <a:gd name="connsiteY3276" fmla="*/ 4657994 h 5987027"/>
              <a:gd name="connsiteX3277" fmla="*/ 3798764 w 6717218"/>
              <a:gd name="connsiteY3277" fmla="*/ 4646830 h 5987027"/>
              <a:gd name="connsiteX3278" fmla="*/ 3796501 w 6717218"/>
              <a:gd name="connsiteY3278" fmla="*/ 4645516 h 5987027"/>
              <a:gd name="connsiteX3279" fmla="*/ 3786229 w 6717218"/>
              <a:gd name="connsiteY3279" fmla="*/ 4636314 h 5987027"/>
              <a:gd name="connsiteX3280" fmla="*/ 3775687 w 6717218"/>
              <a:gd name="connsiteY3280" fmla="*/ 4627169 h 5987027"/>
              <a:gd name="connsiteX3281" fmla="*/ 3773893 w 6717218"/>
              <a:gd name="connsiteY3281" fmla="*/ 4626904 h 5987027"/>
              <a:gd name="connsiteX3282" fmla="*/ 3787735 w 6717218"/>
              <a:gd name="connsiteY3282" fmla="*/ 4643994 h 5987027"/>
              <a:gd name="connsiteX3283" fmla="*/ 3789752 w 6717218"/>
              <a:gd name="connsiteY3283" fmla="*/ 4648979 h 5987027"/>
              <a:gd name="connsiteX3284" fmla="*/ 3807007 w 6717218"/>
              <a:gd name="connsiteY3284" fmla="*/ 4669846 h 5987027"/>
              <a:gd name="connsiteX3285" fmla="*/ 3822278 w 6717218"/>
              <a:gd name="connsiteY3285" fmla="*/ 4687447 h 5987027"/>
              <a:gd name="connsiteX3286" fmla="*/ 3826760 w 6717218"/>
              <a:gd name="connsiteY3286" fmla="*/ 4693085 h 5987027"/>
              <a:gd name="connsiteX3287" fmla="*/ 3823470 w 6717218"/>
              <a:gd name="connsiteY3287" fmla="*/ 4688118 h 5987027"/>
              <a:gd name="connsiteX3288" fmla="*/ 3842504 w 6717218"/>
              <a:gd name="connsiteY3288" fmla="*/ 4711619 h 5987027"/>
              <a:gd name="connsiteX3289" fmla="*/ 3841467 w 6717218"/>
              <a:gd name="connsiteY3289" fmla="*/ 4717193 h 5987027"/>
              <a:gd name="connsiteX3290" fmla="*/ 3866859 w 6717218"/>
              <a:gd name="connsiteY3290" fmla="*/ 4748329 h 5987027"/>
              <a:gd name="connsiteX3291" fmla="*/ 4012389 w 6717218"/>
              <a:gd name="connsiteY3291" fmla="*/ 4926788 h 5987027"/>
              <a:gd name="connsiteX3292" fmla="*/ 4014093 w 6717218"/>
              <a:gd name="connsiteY3292" fmla="*/ 4928941 h 5987027"/>
              <a:gd name="connsiteX3293" fmla="*/ 4000165 w 6717218"/>
              <a:gd name="connsiteY3293" fmla="*/ 4922994 h 5987027"/>
              <a:gd name="connsiteX3294" fmla="*/ 4052995 w 6717218"/>
              <a:gd name="connsiteY3294" fmla="*/ 5005077 h 5987027"/>
              <a:gd name="connsiteX3295" fmla="*/ 4079896 w 6717218"/>
              <a:gd name="connsiteY3295" fmla="*/ 5044965 h 5987027"/>
              <a:gd name="connsiteX3296" fmla="*/ 4082024 w 6717218"/>
              <a:gd name="connsiteY3296" fmla="*/ 5051130 h 5987027"/>
              <a:gd name="connsiteX3297" fmla="*/ 4101190 w 6717218"/>
              <a:gd name="connsiteY3297" fmla="*/ 5076534 h 5987027"/>
              <a:gd name="connsiteX3298" fmla="*/ 4130565 w 6717218"/>
              <a:gd name="connsiteY3298" fmla="*/ 5120090 h 5987027"/>
              <a:gd name="connsiteX3299" fmla="*/ 4196181 w 6717218"/>
              <a:gd name="connsiteY3299" fmla="*/ 5223417 h 5987027"/>
              <a:gd name="connsiteX3300" fmla="*/ 4010857 w 6717218"/>
              <a:gd name="connsiteY3300" fmla="*/ 4971050 h 5987027"/>
              <a:gd name="connsiteX3301" fmla="*/ 3904282 w 6717218"/>
              <a:gd name="connsiteY3301" fmla="*/ 4810135 h 5987027"/>
              <a:gd name="connsiteX3302" fmla="*/ 3893435 w 6717218"/>
              <a:gd name="connsiteY3302" fmla="*/ 4800464 h 5987027"/>
              <a:gd name="connsiteX3303" fmla="*/ 3868059 w 6717218"/>
              <a:gd name="connsiteY3303" fmla="*/ 4808651 h 5987027"/>
              <a:gd name="connsiteX3304" fmla="*/ 3861136 w 6717218"/>
              <a:gd name="connsiteY3304" fmla="*/ 4804071 h 5987027"/>
              <a:gd name="connsiteX3305" fmla="*/ 4024884 w 6717218"/>
              <a:gd name="connsiteY3305" fmla="*/ 5056673 h 5987027"/>
              <a:gd name="connsiteX3306" fmla="*/ 4294675 w 6717218"/>
              <a:gd name="connsiteY3306" fmla="*/ 5440183 h 5987027"/>
              <a:gd name="connsiteX3307" fmla="*/ 4286407 w 6717218"/>
              <a:gd name="connsiteY3307" fmla="*/ 5432165 h 5987027"/>
              <a:gd name="connsiteX3308" fmla="*/ 4266608 w 6717218"/>
              <a:gd name="connsiteY3308" fmla="*/ 5417836 h 5987027"/>
              <a:gd name="connsiteX3309" fmla="*/ 4211404 w 6717218"/>
              <a:gd name="connsiteY3309" fmla="*/ 5369814 h 5987027"/>
              <a:gd name="connsiteX3310" fmla="*/ 4163215 w 6717218"/>
              <a:gd name="connsiteY3310" fmla="*/ 5324568 h 5987027"/>
              <a:gd name="connsiteX3311" fmla="*/ 4154986 w 6717218"/>
              <a:gd name="connsiteY3311" fmla="*/ 5307859 h 5987027"/>
              <a:gd name="connsiteX3312" fmla="*/ 4138910 w 6717218"/>
              <a:gd name="connsiteY3312" fmla="*/ 5291928 h 5987027"/>
              <a:gd name="connsiteX3313" fmla="*/ 4121844 w 6717218"/>
              <a:gd name="connsiteY3313" fmla="*/ 5285946 h 5987027"/>
              <a:gd name="connsiteX3314" fmla="*/ 4113239 w 6717218"/>
              <a:gd name="connsiteY3314" fmla="*/ 5277915 h 5987027"/>
              <a:gd name="connsiteX3315" fmla="*/ 4066842 w 6717218"/>
              <a:gd name="connsiteY3315" fmla="*/ 5238220 h 5987027"/>
              <a:gd name="connsiteX3316" fmla="*/ 4071795 w 6717218"/>
              <a:gd name="connsiteY3316" fmla="*/ 5238080 h 5987027"/>
              <a:gd name="connsiteX3317" fmla="*/ 4076557 w 6717218"/>
              <a:gd name="connsiteY3317" fmla="*/ 5237947 h 5987027"/>
              <a:gd name="connsiteX3318" fmla="*/ 4082513 w 6717218"/>
              <a:gd name="connsiteY3318" fmla="*/ 5237781 h 5987027"/>
              <a:gd name="connsiteX3319" fmla="*/ 4100780 w 6717218"/>
              <a:gd name="connsiteY3319" fmla="*/ 5232435 h 5987027"/>
              <a:gd name="connsiteX3320" fmla="*/ 4082513 w 6717218"/>
              <a:gd name="connsiteY3320" fmla="*/ 5237781 h 5987027"/>
              <a:gd name="connsiteX3321" fmla="*/ 4071795 w 6717218"/>
              <a:gd name="connsiteY3321" fmla="*/ 5238080 h 5987027"/>
              <a:gd name="connsiteX3322" fmla="*/ 4066840 w 6717218"/>
              <a:gd name="connsiteY3322" fmla="*/ 5238218 h 5987027"/>
              <a:gd name="connsiteX3323" fmla="*/ 4057746 w 6717218"/>
              <a:gd name="connsiteY3323" fmla="*/ 5230439 h 5987027"/>
              <a:gd name="connsiteX3324" fmla="*/ 4025452 w 6717218"/>
              <a:gd name="connsiteY3324" fmla="*/ 5192877 h 5987027"/>
              <a:gd name="connsiteX3325" fmla="*/ 4057746 w 6717218"/>
              <a:gd name="connsiteY3325" fmla="*/ 5230439 h 5987027"/>
              <a:gd name="connsiteX3326" fmla="*/ 4099664 w 6717218"/>
              <a:gd name="connsiteY3326" fmla="*/ 5282087 h 5987027"/>
              <a:gd name="connsiteX3327" fmla="*/ 4103096 w 6717218"/>
              <a:gd name="connsiteY3327" fmla="*/ 5285640 h 5987027"/>
              <a:gd name="connsiteX3328" fmla="*/ 4102339 w 6717218"/>
              <a:gd name="connsiteY3328" fmla="*/ 5285671 h 5987027"/>
              <a:gd name="connsiteX3329" fmla="*/ 4100247 w 6717218"/>
              <a:gd name="connsiteY3329" fmla="*/ 5285759 h 5987027"/>
              <a:gd name="connsiteX3330" fmla="*/ 4103097 w 6717218"/>
              <a:gd name="connsiteY3330" fmla="*/ 5285640 h 5987027"/>
              <a:gd name="connsiteX3331" fmla="*/ 4129024 w 6717218"/>
              <a:gd name="connsiteY3331" fmla="*/ 5312484 h 5987027"/>
              <a:gd name="connsiteX3332" fmla="*/ 4135718 w 6717218"/>
              <a:gd name="connsiteY3332" fmla="*/ 5331000 h 5987027"/>
              <a:gd name="connsiteX3333" fmla="*/ 4173571 w 6717218"/>
              <a:gd name="connsiteY3333" fmla="*/ 5362416 h 5987027"/>
              <a:gd name="connsiteX3334" fmla="*/ 4257196 w 6717218"/>
              <a:gd name="connsiteY3334" fmla="*/ 5512455 h 5987027"/>
              <a:gd name="connsiteX3335" fmla="*/ 4328515 w 6717218"/>
              <a:gd name="connsiteY3335" fmla="*/ 5613939 h 5987027"/>
              <a:gd name="connsiteX3336" fmla="*/ 4305886 w 6717218"/>
              <a:gd name="connsiteY3336" fmla="*/ 5620098 h 5987027"/>
              <a:gd name="connsiteX3337" fmla="*/ 4244722 w 6717218"/>
              <a:gd name="connsiteY3337" fmla="*/ 5560234 h 5987027"/>
              <a:gd name="connsiteX3338" fmla="*/ 4235491 w 6717218"/>
              <a:gd name="connsiteY3338" fmla="*/ 5552271 h 5987027"/>
              <a:gd name="connsiteX3339" fmla="*/ 4109630 w 6717218"/>
              <a:gd name="connsiteY3339" fmla="*/ 5385964 h 5987027"/>
              <a:gd name="connsiteX3340" fmla="*/ 3962566 w 6717218"/>
              <a:gd name="connsiteY3340" fmla="*/ 5203765 h 5987027"/>
              <a:gd name="connsiteX3341" fmla="*/ 3883363 w 6717218"/>
              <a:gd name="connsiteY3341" fmla="*/ 5100904 h 5987027"/>
              <a:gd name="connsiteX3342" fmla="*/ 3831826 w 6717218"/>
              <a:gd name="connsiteY3342" fmla="*/ 5019612 h 5987027"/>
              <a:gd name="connsiteX3343" fmla="*/ 3810302 w 6717218"/>
              <a:gd name="connsiteY3343" fmla="*/ 5007419 h 5987027"/>
              <a:gd name="connsiteX3344" fmla="*/ 3616352 w 6717218"/>
              <a:gd name="connsiteY3344" fmla="*/ 4876707 h 5987027"/>
              <a:gd name="connsiteX3345" fmla="*/ 3595304 w 6717218"/>
              <a:gd name="connsiteY3345" fmla="*/ 4864213 h 5987027"/>
              <a:gd name="connsiteX3346" fmla="*/ 3592119 w 6717218"/>
              <a:gd name="connsiteY3346" fmla="*/ 4863059 h 5987027"/>
              <a:gd name="connsiteX3347" fmla="*/ 3593017 w 6717218"/>
              <a:gd name="connsiteY3347" fmla="*/ 4864053 h 5987027"/>
              <a:gd name="connsiteX3348" fmla="*/ 3597047 w 6717218"/>
              <a:gd name="connsiteY3348" fmla="*/ 4868670 h 5987027"/>
              <a:gd name="connsiteX3349" fmla="*/ 3585192 w 6717218"/>
              <a:gd name="connsiteY3349" fmla="*/ 4860547 h 5987027"/>
              <a:gd name="connsiteX3350" fmla="*/ 3583394 w 6717218"/>
              <a:gd name="connsiteY3350" fmla="*/ 4859895 h 5987027"/>
              <a:gd name="connsiteX3351" fmla="*/ 3577522 w 6717218"/>
              <a:gd name="connsiteY3351" fmla="*/ 4861859 h 5987027"/>
              <a:gd name="connsiteX3352" fmla="*/ 3614187 w 6717218"/>
              <a:gd name="connsiteY3352" fmla="*/ 4889088 h 5987027"/>
              <a:gd name="connsiteX3353" fmla="*/ 3726066 w 6717218"/>
              <a:gd name="connsiteY3353" fmla="*/ 4966406 h 5987027"/>
              <a:gd name="connsiteX3354" fmla="*/ 3627854 w 6717218"/>
              <a:gd name="connsiteY3354" fmla="*/ 4904574 h 5987027"/>
              <a:gd name="connsiteX3355" fmla="*/ 3552505 w 6717218"/>
              <a:gd name="connsiteY3355" fmla="*/ 4854848 h 5987027"/>
              <a:gd name="connsiteX3356" fmla="*/ 3558058 w 6717218"/>
              <a:gd name="connsiteY3356" fmla="*/ 4859590 h 5987027"/>
              <a:gd name="connsiteX3357" fmla="*/ 3510437 w 6717218"/>
              <a:gd name="connsiteY3357" fmla="*/ 4832785 h 5987027"/>
              <a:gd name="connsiteX3358" fmla="*/ 3487262 w 6717218"/>
              <a:gd name="connsiteY3358" fmla="*/ 4816919 h 5987027"/>
              <a:gd name="connsiteX3359" fmla="*/ 3486856 w 6717218"/>
              <a:gd name="connsiteY3359" fmla="*/ 4821620 h 5987027"/>
              <a:gd name="connsiteX3360" fmla="*/ 3476230 w 6717218"/>
              <a:gd name="connsiteY3360" fmla="*/ 4824973 h 5987027"/>
              <a:gd name="connsiteX3361" fmla="*/ 3464457 w 6717218"/>
              <a:gd name="connsiteY3361" fmla="*/ 4821961 h 5987027"/>
              <a:gd name="connsiteX3362" fmla="*/ 3464923 w 6717218"/>
              <a:gd name="connsiteY3362" fmla="*/ 4822989 h 5987027"/>
              <a:gd name="connsiteX3363" fmla="*/ 3462700 w 6717218"/>
              <a:gd name="connsiteY3363" fmla="*/ 4821509 h 5987027"/>
              <a:gd name="connsiteX3364" fmla="*/ 3460246 w 6717218"/>
              <a:gd name="connsiteY3364" fmla="*/ 4820883 h 5987027"/>
              <a:gd name="connsiteX3365" fmla="*/ 3445601 w 6717218"/>
              <a:gd name="connsiteY3365" fmla="*/ 4808631 h 5987027"/>
              <a:gd name="connsiteX3366" fmla="*/ 3443267 w 6717218"/>
              <a:gd name="connsiteY3366" fmla="*/ 4805038 h 5987027"/>
              <a:gd name="connsiteX3367" fmla="*/ 3437425 w 6717218"/>
              <a:gd name="connsiteY3367" fmla="*/ 4799542 h 5987027"/>
              <a:gd name="connsiteX3368" fmla="*/ 3400378 w 6717218"/>
              <a:gd name="connsiteY3368" fmla="*/ 4767140 h 5987027"/>
              <a:gd name="connsiteX3369" fmla="*/ 3445165 w 6717218"/>
              <a:gd name="connsiteY3369" fmla="*/ 4817710 h 5987027"/>
              <a:gd name="connsiteX3370" fmla="*/ 3489951 w 6717218"/>
              <a:gd name="connsiteY3370" fmla="*/ 4868280 h 5987027"/>
              <a:gd name="connsiteX3371" fmla="*/ 3445248 w 6717218"/>
              <a:gd name="connsiteY3371" fmla="*/ 4849778 h 5987027"/>
              <a:gd name="connsiteX3372" fmla="*/ 3498851 w 6717218"/>
              <a:gd name="connsiteY3372" fmla="*/ 4931852 h 5987027"/>
              <a:gd name="connsiteX3373" fmla="*/ 3403661 w 6717218"/>
              <a:gd name="connsiteY3373" fmla="*/ 4844179 h 5987027"/>
              <a:gd name="connsiteX3374" fmla="*/ 3344371 w 6717218"/>
              <a:gd name="connsiteY3374" fmla="*/ 4785922 h 5987027"/>
              <a:gd name="connsiteX3375" fmla="*/ 3344911 w 6717218"/>
              <a:gd name="connsiteY3375" fmla="*/ 4784626 h 5987027"/>
              <a:gd name="connsiteX3376" fmla="*/ 3345587 w 6717218"/>
              <a:gd name="connsiteY3376" fmla="*/ 4783007 h 5987027"/>
              <a:gd name="connsiteX3377" fmla="*/ 3345813 w 6717218"/>
              <a:gd name="connsiteY3377" fmla="*/ 4782467 h 5987027"/>
              <a:gd name="connsiteX3378" fmla="*/ 3345993 w 6717218"/>
              <a:gd name="connsiteY3378" fmla="*/ 4782036 h 5987027"/>
              <a:gd name="connsiteX3379" fmla="*/ 3345587 w 6717218"/>
              <a:gd name="connsiteY3379" fmla="*/ 4783007 h 5987027"/>
              <a:gd name="connsiteX3380" fmla="*/ 3344371 w 6717218"/>
              <a:gd name="connsiteY3380" fmla="*/ 4785922 h 5987027"/>
              <a:gd name="connsiteX3381" fmla="*/ 3408484 w 6717218"/>
              <a:gd name="connsiteY3381" fmla="*/ 4863181 h 5987027"/>
              <a:gd name="connsiteX3382" fmla="*/ 3395837 w 6717218"/>
              <a:gd name="connsiteY3382" fmla="*/ 4883310 h 5987027"/>
              <a:gd name="connsiteX3383" fmla="*/ 3451942 w 6717218"/>
              <a:gd name="connsiteY3383" fmla="*/ 4939012 h 5987027"/>
              <a:gd name="connsiteX3384" fmla="*/ 3454991 w 6717218"/>
              <a:gd name="connsiteY3384" fmla="*/ 4962268 h 5987027"/>
              <a:gd name="connsiteX3385" fmla="*/ 3503475 w 6717218"/>
              <a:gd name="connsiteY3385" fmla="*/ 5026049 h 5987027"/>
              <a:gd name="connsiteX3386" fmla="*/ 3612671 w 6717218"/>
              <a:gd name="connsiteY3386" fmla="*/ 5153169 h 5987027"/>
              <a:gd name="connsiteX3387" fmla="*/ 3487131 w 6717218"/>
              <a:gd name="connsiteY3387" fmla="*/ 5032966 h 5987027"/>
              <a:gd name="connsiteX3388" fmla="*/ 3426134 w 6717218"/>
              <a:gd name="connsiteY3388" fmla="*/ 4968611 h 5987027"/>
              <a:gd name="connsiteX3389" fmla="*/ 3405858 w 6717218"/>
              <a:gd name="connsiteY3389" fmla="*/ 4947963 h 5987027"/>
              <a:gd name="connsiteX3390" fmla="*/ 3387542 w 6717218"/>
              <a:gd name="connsiteY3390" fmla="*/ 4928813 h 5987027"/>
              <a:gd name="connsiteX3391" fmla="*/ 3421740 w 6717218"/>
              <a:gd name="connsiteY3391" fmla="*/ 4978720 h 5987027"/>
              <a:gd name="connsiteX3392" fmla="*/ 3420772 w 6717218"/>
              <a:gd name="connsiteY3392" fmla="*/ 4981229 h 5987027"/>
              <a:gd name="connsiteX3393" fmla="*/ 3418337 w 6717218"/>
              <a:gd name="connsiteY3393" fmla="*/ 4986480 h 5987027"/>
              <a:gd name="connsiteX3394" fmla="*/ 3424510 w 6717218"/>
              <a:gd name="connsiteY3394" fmla="*/ 4994581 h 5987027"/>
              <a:gd name="connsiteX3395" fmla="*/ 3422372 w 6717218"/>
              <a:gd name="connsiteY3395" fmla="*/ 5009893 h 5987027"/>
              <a:gd name="connsiteX3396" fmla="*/ 3470639 w 6717218"/>
              <a:gd name="connsiteY3396" fmla="*/ 5062308 h 5987027"/>
              <a:gd name="connsiteX3397" fmla="*/ 3513650 w 6717218"/>
              <a:gd name="connsiteY3397" fmla="*/ 5117130 h 5987027"/>
              <a:gd name="connsiteX3398" fmla="*/ 3499147 w 6717218"/>
              <a:gd name="connsiteY3398" fmla="*/ 5109442 h 5987027"/>
              <a:gd name="connsiteX3399" fmla="*/ 3495236 w 6717218"/>
              <a:gd name="connsiteY3399" fmla="*/ 5129006 h 5987027"/>
              <a:gd name="connsiteX3400" fmla="*/ 3450540 w 6717218"/>
              <a:gd name="connsiteY3400" fmla="*/ 5081407 h 5987027"/>
              <a:gd name="connsiteX3401" fmla="*/ 3446477 w 6717218"/>
              <a:gd name="connsiteY3401" fmla="*/ 5077331 h 5987027"/>
              <a:gd name="connsiteX3402" fmla="*/ 3468976 w 6717218"/>
              <a:gd name="connsiteY3402" fmla="*/ 5127772 h 5987027"/>
              <a:gd name="connsiteX3403" fmla="*/ 3404340 w 6717218"/>
              <a:gd name="connsiteY3403" fmla="*/ 5045641 h 5987027"/>
              <a:gd name="connsiteX3404" fmla="*/ 3406145 w 6717218"/>
              <a:gd name="connsiteY3404" fmla="*/ 5049158 h 5987027"/>
              <a:gd name="connsiteX3405" fmla="*/ 3453678 w 6717218"/>
              <a:gd name="connsiteY3405" fmla="*/ 5111294 h 5987027"/>
              <a:gd name="connsiteX3406" fmla="*/ 3456150 w 6717218"/>
              <a:gd name="connsiteY3406" fmla="*/ 5114490 h 5987027"/>
              <a:gd name="connsiteX3407" fmla="*/ 3402147 w 6717218"/>
              <a:gd name="connsiteY3407" fmla="*/ 5082169 h 5987027"/>
              <a:gd name="connsiteX3408" fmla="*/ 3469032 w 6717218"/>
              <a:gd name="connsiteY3408" fmla="*/ 5132003 h 5987027"/>
              <a:gd name="connsiteX3409" fmla="*/ 3474256 w 6717218"/>
              <a:gd name="connsiteY3409" fmla="*/ 5146450 h 5987027"/>
              <a:gd name="connsiteX3410" fmla="*/ 3448690 w 6717218"/>
              <a:gd name="connsiteY3410" fmla="*/ 5125110 h 5987027"/>
              <a:gd name="connsiteX3411" fmla="*/ 3620509 w 6717218"/>
              <a:gd name="connsiteY3411" fmla="*/ 5334757 h 5987027"/>
              <a:gd name="connsiteX3412" fmla="*/ 3629868 w 6717218"/>
              <a:gd name="connsiteY3412" fmla="*/ 5347252 h 5987027"/>
              <a:gd name="connsiteX3413" fmla="*/ 3629063 w 6717218"/>
              <a:gd name="connsiteY3413" fmla="*/ 5346830 h 5987027"/>
              <a:gd name="connsiteX3414" fmla="*/ 3560769 w 6717218"/>
              <a:gd name="connsiteY3414" fmla="*/ 5301982 h 5987027"/>
              <a:gd name="connsiteX3415" fmla="*/ 3596751 w 6717218"/>
              <a:gd name="connsiteY3415" fmla="*/ 5333122 h 5987027"/>
              <a:gd name="connsiteX3416" fmla="*/ 3629331 w 6717218"/>
              <a:gd name="connsiteY3416" fmla="*/ 5354905 h 5987027"/>
              <a:gd name="connsiteX3417" fmla="*/ 3643172 w 6717218"/>
              <a:gd name="connsiteY3417" fmla="*/ 5365016 h 5987027"/>
              <a:gd name="connsiteX3418" fmla="*/ 3677502 w 6717218"/>
              <a:gd name="connsiteY3418" fmla="*/ 5410851 h 5987027"/>
              <a:gd name="connsiteX3419" fmla="*/ 3673471 w 6717218"/>
              <a:gd name="connsiteY3419" fmla="*/ 5413023 h 5987027"/>
              <a:gd name="connsiteX3420" fmla="*/ 3679000 w 6717218"/>
              <a:gd name="connsiteY3420" fmla="*/ 5416309 h 5987027"/>
              <a:gd name="connsiteX3421" fmla="*/ 3688557 w 6717218"/>
              <a:gd name="connsiteY3421" fmla="*/ 5425612 h 5987027"/>
              <a:gd name="connsiteX3422" fmla="*/ 3714214 w 6717218"/>
              <a:gd name="connsiteY3422" fmla="*/ 5459870 h 5987027"/>
              <a:gd name="connsiteX3423" fmla="*/ 3701452 w 6717218"/>
              <a:gd name="connsiteY3423" fmla="*/ 5451495 h 5987027"/>
              <a:gd name="connsiteX3424" fmla="*/ 3694393 w 6717218"/>
              <a:gd name="connsiteY3424" fmla="*/ 5450261 h 5987027"/>
              <a:gd name="connsiteX3425" fmla="*/ 3701452 w 6717218"/>
              <a:gd name="connsiteY3425" fmla="*/ 5451495 h 5987027"/>
              <a:gd name="connsiteX3426" fmla="*/ 3695393 w 6717218"/>
              <a:gd name="connsiteY3426" fmla="*/ 5460260 h 5987027"/>
              <a:gd name="connsiteX3427" fmla="*/ 3665013 w 6717218"/>
              <a:gd name="connsiteY3427" fmla="*/ 5428454 h 5987027"/>
              <a:gd name="connsiteX3428" fmla="*/ 3641625 w 6717218"/>
              <a:gd name="connsiteY3428" fmla="*/ 5399611 h 5987027"/>
              <a:gd name="connsiteX3429" fmla="*/ 3641625 w 6717218"/>
              <a:gd name="connsiteY3429" fmla="*/ 5399611 h 5987027"/>
              <a:gd name="connsiteX3430" fmla="*/ 3665013 w 6717218"/>
              <a:gd name="connsiteY3430" fmla="*/ 5428454 h 5987027"/>
              <a:gd name="connsiteX3431" fmla="*/ 3691259 w 6717218"/>
              <a:gd name="connsiteY3431" fmla="*/ 5465679 h 5987027"/>
              <a:gd name="connsiteX3432" fmla="*/ 3670415 w 6717218"/>
              <a:gd name="connsiteY3432" fmla="*/ 5454127 h 5987027"/>
              <a:gd name="connsiteX3433" fmla="*/ 3661242 w 6717218"/>
              <a:gd name="connsiteY3433" fmla="*/ 5449739 h 5987027"/>
              <a:gd name="connsiteX3434" fmla="*/ 3570389 w 6717218"/>
              <a:gd name="connsiteY3434" fmla="*/ 5337728 h 5987027"/>
              <a:gd name="connsiteX3435" fmla="*/ 3381726 w 6717218"/>
              <a:gd name="connsiteY3435" fmla="*/ 5127699 h 5987027"/>
              <a:gd name="connsiteX3436" fmla="*/ 3304817 w 6717218"/>
              <a:gd name="connsiteY3436" fmla="*/ 5048850 h 5987027"/>
              <a:gd name="connsiteX3437" fmla="*/ 3308514 w 6717218"/>
              <a:gd name="connsiteY3437" fmla="*/ 5062062 h 5987027"/>
              <a:gd name="connsiteX3438" fmla="*/ 3387427 w 6717218"/>
              <a:gd name="connsiteY3438" fmla="*/ 5146299 h 5987027"/>
              <a:gd name="connsiteX3439" fmla="*/ 3460789 w 6717218"/>
              <a:gd name="connsiteY3439" fmla="*/ 5233653 h 5987027"/>
              <a:gd name="connsiteX3440" fmla="*/ 3462132 w 6717218"/>
              <a:gd name="connsiteY3440" fmla="*/ 5250811 h 5987027"/>
              <a:gd name="connsiteX3441" fmla="*/ 3523060 w 6717218"/>
              <a:gd name="connsiteY3441" fmla="*/ 5325516 h 5987027"/>
              <a:gd name="connsiteX3442" fmla="*/ 3523210 w 6717218"/>
              <a:gd name="connsiteY3442" fmla="*/ 5347234 h 5987027"/>
              <a:gd name="connsiteX3443" fmla="*/ 3526599 w 6717218"/>
              <a:gd name="connsiteY3443" fmla="*/ 5352058 h 5987027"/>
              <a:gd name="connsiteX3444" fmla="*/ 3530576 w 6717218"/>
              <a:gd name="connsiteY3444" fmla="*/ 5355499 h 5987027"/>
              <a:gd name="connsiteX3445" fmla="*/ 3534963 w 6717218"/>
              <a:gd name="connsiteY3445" fmla="*/ 5362288 h 5987027"/>
              <a:gd name="connsiteX3446" fmla="*/ 3534526 w 6717218"/>
              <a:gd name="connsiteY3446" fmla="*/ 5363835 h 5987027"/>
              <a:gd name="connsiteX3447" fmla="*/ 3537349 w 6717218"/>
              <a:gd name="connsiteY3447" fmla="*/ 5365980 h 5987027"/>
              <a:gd name="connsiteX3448" fmla="*/ 3534963 w 6717218"/>
              <a:gd name="connsiteY3448" fmla="*/ 5362288 h 5987027"/>
              <a:gd name="connsiteX3449" fmla="*/ 3535644 w 6717218"/>
              <a:gd name="connsiteY3449" fmla="*/ 5359883 h 5987027"/>
              <a:gd name="connsiteX3450" fmla="*/ 3545951 w 6717218"/>
              <a:gd name="connsiteY3450" fmla="*/ 5386119 h 5987027"/>
              <a:gd name="connsiteX3451" fmla="*/ 3481541 w 6717218"/>
              <a:gd name="connsiteY3451" fmla="*/ 5309568 h 5987027"/>
              <a:gd name="connsiteX3452" fmla="*/ 3461784 w 6717218"/>
              <a:gd name="connsiteY3452" fmla="*/ 5304289 h 5987027"/>
              <a:gd name="connsiteX3453" fmla="*/ 3395533 w 6717218"/>
              <a:gd name="connsiteY3453" fmla="*/ 5242342 h 5987027"/>
              <a:gd name="connsiteX3454" fmla="*/ 3309441 w 6717218"/>
              <a:gd name="connsiteY3454" fmla="*/ 5143048 h 5987027"/>
              <a:gd name="connsiteX3455" fmla="*/ 3309013 w 6717218"/>
              <a:gd name="connsiteY3455" fmla="*/ 5143917 h 5987027"/>
              <a:gd name="connsiteX3456" fmla="*/ 3342503 w 6717218"/>
              <a:gd name="connsiteY3456" fmla="*/ 5190921 h 5987027"/>
              <a:gd name="connsiteX3457" fmla="*/ 3332461 w 6717218"/>
              <a:gd name="connsiteY3457" fmla="*/ 5193287 h 5987027"/>
              <a:gd name="connsiteX3458" fmla="*/ 3326141 w 6717218"/>
              <a:gd name="connsiteY3458" fmla="*/ 5192994 h 5987027"/>
              <a:gd name="connsiteX3459" fmla="*/ 3308296 w 6717218"/>
              <a:gd name="connsiteY3459" fmla="*/ 5169848 h 5987027"/>
              <a:gd name="connsiteX3460" fmla="*/ 3309522 w 6717218"/>
              <a:gd name="connsiteY3460" fmla="*/ 5175115 h 5987027"/>
              <a:gd name="connsiteX3461" fmla="*/ 3330557 w 6717218"/>
              <a:gd name="connsiteY3461" fmla="*/ 5207901 h 5987027"/>
              <a:gd name="connsiteX3462" fmla="*/ 3366607 w 6717218"/>
              <a:gd name="connsiteY3462" fmla="*/ 5259036 h 5987027"/>
              <a:gd name="connsiteX3463" fmla="*/ 3418288 w 6717218"/>
              <a:gd name="connsiteY3463" fmla="*/ 5323645 h 5987027"/>
              <a:gd name="connsiteX3464" fmla="*/ 3549679 w 6717218"/>
              <a:gd name="connsiteY3464" fmla="*/ 5489469 h 5987027"/>
              <a:gd name="connsiteX3465" fmla="*/ 3558423 w 6717218"/>
              <a:gd name="connsiteY3465" fmla="*/ 5500530 h 5987027"/>
              <a:gd name="connsiteX3466" fmla="*/ 3544456 w 6717218"/>
              <a:gd name="connsiteY3466" fmla="*/ 5494567 h 5987027"/>
              <a:gd name="connsiteX3467" fmla="*/ 3539435 w 6717218"/>
              <a:gd name="connsiteY3467" fmla="*/ 5492946 h 5987027"/>
              <a:gd name="connsiteX3468" fmla="*/ 3511127 w 6717218"/>
              <a:gd name="connsiteY3468" fmla="*/ 5459405 h 5987027"/>
              <a:gd name="connsiteX3469" fmla="*/ 3437765 w 6717218"/>
              <a:gd name="connsiteY3469" fmla="*/ 5372051 h 5987027"/>
              <a:gd name="connsiteX3470" fmla="*/ 3412388 w 6717218"/>
              <a:gd name="connsiteY3470" fmla="*/ 5380240 h 5987027"/>
              <a:gd name="connsiteX3471" fmla="*/ 3375076 w 6717218"/>
              <a:gd name="connsiteY3471" fmla="*/ 5344017 h 5987027"/>
              <a:gd name="connsiteX3472" fmla="*/ 3335115 w 6717218"/>
              <a:gd name="connsiteY3472" fmla="*/ 5312450 h 5987027"/>
              <a:gd name="connsiteX3473" fmla="*/ 3220961 w 6717218"/>
              <a:gd name="connsiteY3473" fmla="*/ 5187028 h 5987027"/>
              <a:gd name="connsiteX3474" fmla="*/ 3185422 w 6717218"/>
              <a:gd name="connsiteY3474" fmla="*/ 5146554 h 5987027"/>
              <a:gd name="connsiteX3475" fmla="*/ 3188327 w 6717218"/>
              <a:gd name="connsiteY3475" fmla="*/ 5154965 h 5987027"/>
              <a:gd name="connsiteX3476" fmla="*/ 3227486 w 6717218"/>
              <a:gd name="connsiteY3476" fmla="*/ 5199636 h 5987027"/>
              <a:gd name="connsiteX3477" fmla="*/ 3226889 w 6717218"/>
              <a:gd name="connsiteY3477" fmla="*/ 5199291 h 5987027"/>
              <a:gd name="connsiteX3478" fmla="*/ 3262206 w 6717218"/>
              <a:gd name="connsiteY3478" fmla="*/ 5233774 h 5987027"/>
              <a:gd name="connsiteX3479" fmla="*/ 3303572 w 6717218"/>
              <a:gd name="connsiteY3479" fmla="*/ 5284479 h 5987027"/>
              <a:gd name="connsiteX3480" fmla="*/ 3306620 w 6717218"/>
              <a:gd name="connsiteY3480" fmla="*/ 5307733 h 5987027"/>
              <a:gd name="connsiteX3481" fmla="*/ 3338677 w 6717218"/>
              <a:gd name="connsiteY3481" fmla="*/ 5346362 h 5987027"/>
              <a:gd name="connsiteX3482" fmla="*/ 3355038 w 6717218"/>
              <a:gd name="connsiteY3482" fmla="*/ 5381866 h 5987027"/>
              <a:gd name="connsiteX3483" fmla="*/ 3308545 w 6717218"/>
              <a:gd name="connsiteY3483" fmla="*/ 5325197 h 5987027"/>
              <a:gd name="connsiteX3484" fmla="*/ 3283018 w 6717218"/>
              <a:gd name="connsiteY3484" fmla="*/ 5311669 h 5987027"/>
              <a:gd name="connsiteX3485" fmla="*/ 3267171 w 6717218"/>
              <a:gd name="connsiteY3485" fmla="*/ 5286823 h 5987027"/>
              <a:gd name="connsiteX3486" fmla="*/ 3242225 w 6717218"/>
              <a:gd name="connsiteY3486" fmla="*/ 5273600 h 5987027"/>
              <a:gd name="connsiteX3487" fmla="*/ 3189898 w 6717218"/>
              <a:gd name="connsiteY3487" fmla="*/ 5219034 h 5987027"/>
              <a:gd name="connsiteX3488" fmla="*/ 3169888 w 6717218"/>
              <a:gd name="connsiteY3488" fmla="*/ 5198651 h 5987027"/>
              <a:gd name="connsiteX3489" fmla="*/ 3163565 w 6717218"/>
              <a:gd name="connsiteY3489" fmla="*/ 5192419 h 5987027"/>
              <a:gd name="connsiteX3490" fmla="*/ 3160262 w 6717218"/>
              <a:gd name="connsiteY3490" fmla="*/ 5190789 h 5987027"/>
              <a:gd name="connsiteX3491" fmla="*/ 3149285 w 6717218"/>
              <a:gd name="connsiteY3491" fmla="*/ 5186075 h 5987027"/>
              <a:gd name="connsiteX3492" fmla="*/ 3150517 w 6717218"/>
              <a:gd name="connsiteY3492" fmla="*/ 5187775 h 5987027"/>
              <a:gd name="connsiteX3493" fmla="*/ 3258005 w 6717218"/>
              <a:gd name="connsiteY3493" fmla="*/ 5308796 h 5987027"/>
              <a:gd name="connsiteX3494" fmla="*/ 3301572 w 6717218"/>
              <a:gd name="connsiteY3494" fmla="*/ 5362289 h 5987027"/>
              <a:gd name="connsiteX3495" fmla="*/ 3312110 w 6717218"/>
              <a:gd name="connsiteY3495" fmla="*/ 5376228 h 5987027"/>
              <a:gd name="connsiteX3496" fmla="*/ 3309112 w 6717218"/>
              <a:gd name="connsiteY3496" fmla="*/ 5374174 h 5987027"/>
              <a:gd name="connsiteX3497" fmla="*/ 3284191 w 6717218"/>
              <a:gd name="connsiteY3497" fmla="*/ 5357235 h 5987027"/>
              <a:gd name="connsiteX3498" fmla="*/ 3255868 w 6717218"/>
              <a:gd name="connsiteY3498" fmla="*/ 5324109 h 5987027"/>
              <a:gd name="connsiteX3499" fmla="*/ 3218489 w 6717218"/>
              <a:gd name="connsiteY3499" fmla="*/ 5298236 h 5987027"/>
              <a:gd name="connsiteX3500" fmla="*/ 3235186 w 6717218"/>
              <a:gd name="connsiteY3500" fmla="*/ 5323533 h 5987027"/>
              <a:gd name="connsiteX3501" fmla="*/ 3181171 w 6717218"/>
              <a:gd name="connsiteY3501" fmla="*/ 5285066 h 5987027"/>
              <a:gd name="connsiteX3502" fmla="*/ 3046086 w 6717218"/>
              <a:gd name="connsiteY3502" fmla="*/ 5191183 h 5987027"/>
              <a:gd name="connsiteX3503" fmla="*/ 3069715 w 6717218"/>
              <a:gd name="connsiteY3503" fmla="*/ 5216134 h 5987027"/>
              <a:gd name="connsiteX3504" fmla="*/ 3225871 w 6717218"/>
              <a:gd name="connsiteY3504" fmla="*/ 5334771 h 5987027"/>
              <a:gd name="connsiteX3505" fmla="*/ 3198711 w 6717218"/>
              <a:gd name="connsiteY3505" fmla="*/ 5330025 h 5987027"/>
              <a:gd name="connsiteX3506" fmla="*/ 2957535 w 6717218"/>
              <a:gd name="connsiteY3506" fmla="*/ 5162943 h 5987027"/>
              <a:gd name="connsiteX3507" fmla="*/ 2973419 w 6717218"/>
              <a:gd name="connsiteY3507" fmla="*/ 5190567 h 5987027"/>
              <a:gd name="connsiteX3508" fmla="*/ 3173189 w 6717218"/>
              <a:gd name="connsiteY3508" fmla="*/ 5338323 h 5987027"/>
              <a:gd name="connsiteX3509" fmla="*/ 2928211 w 6717218"/>
              <a:gd name="connsiteY3509" fmla="*/ 5170575 h 5987027"/>
              <a:gd name="connsiteX3510" fmla="*/ 2902075 w 6717218"/>
              <a:gd name="connsiteY3510" fmla="*/ 5149856 h 5987027"/>
              <a:gd name="connsiteX3511" fmla="*/ 2899119 w 6717218"/>
              <a:gd name="connsiteY3511" fmla="*/ 5151202 h 5987027"/>
              <a:gd name="connsiteX3512" fmla="*/ 2922876 w 6717218"/>
              <a:gd name="connsiteY3512" fmla="*/ 5176628 h 5987027"/>
              <a:gd name="connsiteX3513" fmla="*/ 2937187 w 6717218"/>
              <a:gd name="connsiteY3513" fmla="*/ 5187822 h 5987027"/>
              <a:gd name="connsiteX3514" fmla="*/ 3021227 w 6717218"/>
              <a:gd name="connsiteY3514" fmla="*/ 5253326 h 5987027"/>
              <a:gd name="connsiteX3515" fmla="*/ 3047431 w 6717218"/>
              <a:gd name="connsiteY3515" fmla="*/ 5282758 h 5987027"/>
              <a:gd name="connsiteX3516" fmla="*/ 3146299 w 6717218"/>
              <a:gd name="connsiteY3516" fmla="*/ 5354441 h 5987027"/>
              <a:gd name="connsiteX3517" fmla="*/ 3086417 w 6717218"/>
              <a:gd name="connsiteY3517" fmla="*/ 5319123 h 5987027"/>
              <a:gd name="connsiteX3518" fmla="*/ 3030591 w 6717218"/>
              <a:gd name="connsiteY3518" fmla="*/ 5279813 h 5987027"/>
              <a:gd name="connsiteX3519" fmla="*/ 3107041 w 6717218"/>
              <a:gd name="connsiteY3519" fmla="*/ 5338847 h 5987027"/>
              <a:gd name="connsiteX3520" fmla="*/ 3308292 w 6717218"/>
              <a:gd name="connsiteY3520" fmla="*/ 5478130 h 5987027"/>
              <a:gd name="connsiteX3521" fmla="*/ 3344702 w 6717218"/>
              <a:gd name="connsiteY3521" fmla="*/ 5510017 h 5987027"/>
              <a:gd name="connsiteX3522" fmla="*/ 3275980 w 6717218"/>
              <a:gd name="connsiteY3522" fmla="*/ 5464422 h 5987027"/>
              <a:gd name="connsiteX3523" fmla="*/ 3092523 w 6717218"/>
              <a:gd name="connsiteY3523" fmla="*/ 5345040 h 5987027"/>
              <a:gd name="connsiteX3524" fmla="*/ 3079741 w 6717218"/>
              <a:gd name="connsiteY3524" fmla="*/ 5338104 h 5987027"/>
              <a:gd name="connsiteX3525" fmla="*/ 3161911 w 6717218"/>
              <a:gd name="connsiteY3525" fmla="*/ 5402840 h 5987027"/>
              <a:gd name="connsiteX3526" fmla="*/ 3385295 w 6717218"/>
              <a:gd name="connsiteY3526" fmla="*/ 5550021 h 5987027"/>
              <a:gd name="connsiteX3527" fmla="*/ 3418559 w 6717218"/>
              <a:gd name="connsiteY3527" fmla="*/ 5580687 h 5987027"/>
              <a:gd name="connsiteX3528" fmla="*/ 3406468 w 6717218"/>
              <a:gd name="connsiteY3528" fmla="*/ 5573425 h 5987027"/>
              <a:gd name="connsiteX3529" fmla="*/ 3392560 w 6717218"/>
              <a:gd name="connsiteY3529" fmla="*/ 5558523 h 5987027"/>
              <a:gd name="connsiteX3530" fmla="*/ 3379548 w 6717218"/>
              <a:gd name="connsiteY3530" fmla="*/ 5547689 h 5987027"/>
              <a:gd name="connsiteX3531" fmla="*/ 3378970 w 6717218"/>
              <a:gd name="connsiteY3531" fmla="*/ 5555105 h 5987027"/>
              <a:gd name="connsiteX3532" fmla="*/ 3374832 w 6717218"/>
              <a:gd name="connsiteY3532" fmla="*/ 5552221 h 5987027"/>
              <a:gd name="connsiteX3533" fmla="*/ 3330168 w 6717218"/>
              <a:gd name="connsiteY3533" fmla="*/ 5532325 h 5987027"/>
              <a:gd name="connsiteX3534" fmla="*/ 3388823 w 6717218"/>
              <a:gd name="connsiteY3534" fmla="*/ 5571458 h 5987027"/>
              <a:gd name="connsiteX3535" fmla="*/ 3392429 w 6717218"/>
              <a:gd name="connsiteY3535" fmla="*/ 5574016 h 5987027"/>
              <a:gd name="connsiteX3536" fmla="*/ 3392801 w 6717218"/>
              <a:gd name="connsiteY3536" fmla="*/ 5574527 h 5987027"/>
              <a:gd name="connsiteX3537" fmla="*/ 3402401 w 6717218"/>
              <a:gd name="connsiteY3537" fmla="*/ 5585230 h 5987027"/>
              <a:gd name="connsiteX3538" fmla="*/ 3316820 w 6717218"/>
              <a:gd name="connsiteY3538" fmla="*/ 5533014 h 5987027"/>
              <a:gd name="connsiteX3539" fmla="*/ 3185266 w 6717218"/>
              <a:gd name="connsiteY3539" fmla="*/ 5448564 h 5987027"/>
              <a:gd name="connsiteX3540" fmla="*/ 3169907 w 6717218"/>
              <a:gd name="connsiteY3540" fmla="*/ 5437146 h 5987027"/>
              <a:gd name="connsiteX3541" fmla="*/ 3184582 w 6717218"/>
              <a:gd name="connsiteY3541" fmla="*/ 5452473 h 5987027"/>
              <a:gd name="connsiteX3542" fmla="*/ 3416122 w 6717218"/>
              <a:gd name="connsiteY3542" fmla="*/ 5613840 h 5987027"/>
              <a:gd name="connsiteX3543" fmla="*/ 3160680 w 6717218"/>
              <a:gd name="connsiteY3543" fmla="*/ 5448294 h 5987027"/>
              <a:gd name="connsiteX3544" fmla="*/ 3121851 w 6717218"/>
              <a:gd name="connsiteY3544" fmla="*/ 5433447 h 5987027"/>
              <a:gd name="connsiteX3545" fmla="*/ 3158517 w 6717218"/>
              <a:gd name="connsiteY3545" fmla="*/ 5460677 h 5987027"/>
              <a:gd name="connsiteX3546" fmla="*/ 3270396 w 6717218"/>
              <a:gd name="connsiteY3546" fmla="*/ 5537994 h 5987027"/>
              <a:gd name="connsiteX3547" fmla="*/ 3172184 w 6717218"/>
              <a:gd name="connsiteY3547" fmla="*/ 5476162 h 5987027"/>
              <a:gd name="connsiteX3548" fmla="*/ 3067663 w 6717218"/>
              <a:gd name="connsiteY3548" fmla="*/ 5407183 h 5987027"/>
              <a:gd name="connsiteX3549" fmla="*/ 2970799 w 6717218"/>
              <a:gd name="connsiteY3549" fmla="*/ 5336436 h 5987027"/>
              <a:gd name="connsiteX3550" fmla="*/ 2970204 w 6717218"/>
              <a:gd name="connsiteY3550" fmla="*/ 5336017 h 5987027"/>
              <a:gd name="connsiteX3551" fmla="*/ 2976277 w 6717218"/>
              <a:gd name="connsiteY3551" fmla="*/ 5348926 h 5987027"/>
              <a:gd name="connsiteX3552" fmla="*/ 3116362 w 6717218"/>
              <a:gd name="connsiteY3552" fmla="*/ 5578281 h 5987027"/>
              <a:gd name="connsiteX3553" fmla="*/ 3164931 w 6717218"/>
              <a:gd name="connsiteY3553" fmla="*/ 5652804 h 5987027"/>
              <a:gd name="connsiteX3554" fmla="*/ 3167636 w 6717218"/>
              <a:gd name="connsiteY3554" fmla="*/ 5664723 h 5987027"/>
              <a:gd name="connsiteX3555" fmla="*/ 3203379 w 6717218"/>
              <a:gd name="connsiteY3555" fmla="*/ 5711790 h 5987027"/>
              <a:gd name="connsiteX3556" fmla="*/ 3256416 w 6717218"/>
              <a:gd name="connsiteY3556" fmla="*/ 5793168 h 5987027"/>
              <a:gd name="connsiteX3557" fmla="*/ 3372608 w 6717218"/>
              <a:gd name="connsiteY3557" fmla="*/ 5987025 h 5987027"/>
              <a:gd name="connsiteX3558" fmla="*/ 3029519 w 6717218"/>
              <a:gd name="connsiteY3558" fmla="*/ 5518475 h 5987027"/>
              <a:gd name="connsiteX3559" fmla="*/ 2867613 w 6717218"/>
              <a:gd name="connsiteY3559" fmla="*/ 5263734 h 5987027"/>
              <a:gd name="connsiteX3560" fmla="*/ 2782077 w 6717218"/>
              <a:gd name="connsiteY3560" fmla="*/ 5205137 h 5987027"/>
              <a:gd name="connsiteX3561" fmla="*/ 2765264 w 6717218"/>
              <a:gd name="connsiteY3561" fmla="*/ 5190920 h 5987027"/>
              <a:gd name="connsiteX3562" fmla="*/ 2837794 w 6717218"/>
              <a:gd name="connsiteY3562" fmla="*/ 5240970 h 5987027"/>
              <a:gd name="connsiteX3563" fmla="*/ 2864691 w 6717218"/>
              <a:gd name="connsiteY3563" fmla="*/ 5259137 h 5987027"/>
              <a:gd name="connsiteX3564" fmla="*/ 2813947 w 6717218"/>
              <a:gd name="connsiteY3564" fmla="*/ 5179298 h 5987027"/>
              <a:gd name="connsiteX3565" fmla="*/ 2735776 w 6717218"/>
              <a:gd name="connsiteY3565" fmla="*/ 5119527 h 5987027"/>
              <a:gd name="connsiteX3566" fmla="*/ 2767035 w 6717218"/>
              <a:gd name="connsiteY3566" fmla="*/ 5155468 h 5987027"/>
              <a:gd name="connsiteX3567" fmla="*/ 2713594 w 6717218"/>
              <a:gd name="connsiteY3567" fmla="*/ 5109222 h 5987027"/>
              <a:gd name="connsiteX3568" fmla="*/ 2686815 w 6717218"/>
              <a:gd name="connsiteY3568" fmla="*/ 5082412 h 5987027"/>
              <a:gd name="connsiteX3569" fmla="*/ 2694239 w 6717218"/>
              <a:gd name="connsiteY3569" fmla="*/ 5096185 h 5987027"/>
              <a:gd name="connsiteX3570" fmla="*/ 2688953 w 6717218"/>
              <a:gd name="connsiteY3570" fmla="*/ 5095160 h 5987027"/>
              <a:gd name="connsiteX3571" fmla="*/ 2675470 w 6717218"/>
              <a:gd name="connsiteY3571" fmla="*/ 5086199 h 5987027"/>
              <a:gd name="connsiteX3572" fmla="*/ 2676343 w 6717218"/>
              <a:gd name="connsiteY3572" fmla="*/ 5088951 h 5987027"/>
              <a:gd name="connsiteX3573" fmla="*/ 2669135 w 6717218"/>
              <a:gd name="connsiteY3573" fmla="*/ 5085616 h 5987027"/>
              <a:gd name="connsiteX3574" fmla="*/ 2668018 w 6717218"/>
              <a:gd name="connsiteY3574" fmla="*/ 5081454 h 5987027"/>
              <a:gd name="connsiteX3575" fmla="*/ 2670348 w 6717218"/>
              <a:gd name="connsiteY3575" fmla="*/ 5081973 h 5987027"/>
              <a:gd name="connsiteX3576" fmla="*/ 2667390 w 6717218"/>
              <a:gd name="connsiteY3576" fmla="*/ 5079477 h 5987027"/>
              <a:gd name="connsiteX3577" fmla="*/ 2668018 w 6717218"/>
              <a:gd name="connsiteY3577" fmla="*/ 5081454 h 5987027"/>
              <a:gd name="connsiteX3578" fmla="*/ 2660811 w 6717218"/>
              <a:gd name="connsiteY3578" fmla="*/ 5078119 h 5987027"/>
              <a:gd name="connsiteX3579" fmla="*/ 2659692 w 6717218"/>
              <a:gd name="connsiteY3579" fmla="*/ 5073956 h 5987027"/>
              <a:gd name="connsiteX3580" fmla="*/ 2661263 w 6717218"/>
              <a:gd name="connsiteY3580" fmla="*/ 5074304 h 5987027"/>
              <a:gd name="connsiteX3581" fmla="*/ 2654789 w 6717218"/>
              <a:gd name="connsiteY3581" fmla="*/ 5068842 h 5987027"/>
              <a:gd name="connsiteX3582" fmla="*/ 2659692 w 6717218"/>
              <a:gd name="connsiteY3582" fmla="*/ 5073956 h 5987027"/>
              <a:gd name="connsiteX3583" fmla="*/ 2646245 w 6717218"/>
              <a:gd name="connsiteY3583" fmla="*/ 5063845 h 5987027"/>
              <a:gd name="connsiteX3584" fmla="*/ 2639132 w 6717218"/>
              <a:gd name="connsiteY3584" fmla="*/ 5052545 h 5987027"/>
              <a:gd name="connsiteX3585" fmla="*/ 2638829 w 6717218"/>
              <a:gd name="connsiteY3585" fmla="*/ 5052217 h 5987027"/>
              <a:gd name="connsiteX3586" fmla="*/ 2582160 w 6717218"/>
              <a:gd name="connsiteY3586" fmla="*/ 4998375 h 5987027"/>
              <a:gd name="connsiteX3587" fmla="*/ 2578072 w 6717218"/>
              <a:gd name="connsiteY3587" fmla="*/ 4994970 h 5987027"/>
              <a:gd name="connsiteX3588" fmla="*/ 2561837 w 6717218"/>
              <a:gd name="connsiteY3588" fmla="*/ 4990221 h 5987027"/>
              <a:gd name="connsiteX3589" fmla="*/ 2551381 w 6717218"/>
              <a:gd name="connsiteY3589" fmla="*/ 4974038 h 5987027"/>
              <a:gd name="connsiteX3590" fmla="*/ 2547529 w 6717218"/>
              <a:gd name="connsiteY3590" fmla="*/ 4969516 h 5987027"/>
              <a:gd name="connsiteX3591" fmla="*/ 2541996 w 6717218"/>
              <a:gd name="connsiteY3591" fmla="*/ 4964907 h 5987027"/>
              <a:gd name="connsiteX3592" fmla="*/ 2546961 w 6717218"/>
              <a:gd name="connsiteY3592" fmla="*/ 4973345 h 5987027"/>
              <a:gd name="connsiteX3593" fmla="*/ 2543562 w 6717218"/>
              <a:gd name="connsiteY3593" fmla="*/ 4975809 h 5987027"/>
              <a:gd name="connsiteX3594" fmla="*/ 2537202 w 6717218"/>
              <a:gd name="connsiteY3594" fmla="*/ 4974206 h 5987027"/>
              <a:gd name="connsiteX3595" fmla="*/ 2549371 w 6717218"/>
              <a:gd name="connsiteY3595" fmla="*/ 4992020 h 5987027"/>
              <a:gd name="connsiteX3596" fmla="*/ 2572336 w 6717218"/>
              <a:gd name="connsiteY3596" fmla="*/ 5022507 h 5987027"/>
              <a:gd name="connsiteX3597" fmla="*/ 2581525 w 6717218"/>
              <a:gd name="connsiteY3597" fmla="*/ 5035279 h 5987027"/>
              <a:gd name="connsiteX3598" fmla="*/ 2602039 w 6717218"/>
              <a:gd name="connsiteY3598" fmla="*/ 5054047 h 5987027"/>
              <a:gd name="connsiteX3599" fmla="*/ 2616978 w 6717218"/>
              <a:gd name="connsiteY3599" fmla="*/ 5080160 h 5987027"/>
              <a:gd name="connsiteX3600" fmla="*/ 2665768 w 6717218"/>
              <a:gd name="connsiteY3600" fmla="*/ 5119032 h 5987027"/>
              <a:gd name="connsiteX3601" fmla="*/ 2691141 w 6717218"/>
              <a:gd name="connsiteY3601" fmla="*/ 5137504 h 5987027"/>
              <a:gd name="connsiteX3602" fmla="*/ 2695066 w 6717218"/>
              <a:gd name="connsiteY3602" fmla="*/ 5141675 h 5987027"/>
              <a:gd name="connsiteX3603" fmla="*/ 2738397 w 6717218"/>
              <a:gd name="connsiteY3603" fmla="*/ 5181612 h 5987027"/>
              <a:gd name="connsiteX3604" fmla="*/ 2743385 w 6717218"/>
              <a:gd name="connsiteY3604" fmla="*/ 5187022 h 5987027"/>
              <a:gd name="connsiteX3605" fmla="*/ 2680606 w 6717218"/>
              <a:gd name="connsiteY3605" fmla="*/ 5141375 h 5987027"/>
              <a:gd name="connsiteX3606" fmla="*/ 2629053 w 6717218"/>
              <a:gd name="connsiteY3606" fmla="*/ 5101267 h 5987027"/>
              <a:gd name="connsiteX3607" fmla="*/ 2651222 w 6717218"/>
              <a:gd name="connsiteY3607" fmla="*/ 5140019 h 5987027"/>
              <a:gd name="connsiteX3608" fmla="*/ 2658356 w 6717218"/>
              <a:gd name="connsiteY3608" fmla="*/ 5153425 h 5987027"/>
              <a:gd name="connsiteX3609" fmla="*/ 2651091 w 6717218"/>
              <a:gd name="connsiteY3609" fmla="*/ 5147055 h 5987027"/>
              <a:gd name="connsiteX3610" fmla="*/ 2631345 w 6717218"/>
              <a:gd name="connsiteY3610" fmla="*/ 5130367 h 5987027"/>
              <a:gd name="connsiteX3611" fmla="*/ 2631109 w 6717218"/>
              <a:gd name="connsiteY3611" fmla="*/ 5131507 h 5987027"/>
              <a:gd name="connsiteX3612" fmla="*/ 2606683 w 6717218"/>
              <a:gd name="connsiteY3612" fmla="*/ 5090148 h 5987027"/>
              <a:gd name="connsiteX3613" fmla="*/ 2596648 w 6717218"/>
              <a:gd name="connsiteY3613" fmla="*/ 5076056 h 5987027"/>
              <a:gd name="connsiteX3614" fmla="*/ 2593914 w 6717218"/>
              <a:gd name="connsiteY3614" fmla="*/ 5073929 h 5987027"/>
              <a:gd name="connsiteX3615" fmla="*/ 2567733 w 6717218"/>
              <a:gd name="connsiteY3615" fmla="*/ 5052370 h 5987027"/>
              <a:gd name="connsiteX3616" fmla="*/ 2565547 w 6717218"/>
              <a:gd name="connsiteY3616" fmla="*/ 5051058 h 5987027"/>
              <a:gd name="connsiteX3617" fmla="*/ 2562863 w 6717218"/>
              <a:gd name="connsiteY3617" fmla="*/ 5048357 h 5987027"/>
              <a:gd name="connsiteX3618" fmla="*/ 2546547 w 6717218"/>
              <a:gd name="connsiteY3618" fmla="*/ 5034921 h 5987027"/>
              <a:gd name="connsiteX3619" fmla="*/ 2503100 w 6717218"/>
              <a:gd name="connsiteY3619" fmla="*/ 4996600 h 5987027"/>
              <a:gd name="connsiteX3620" fmla="*/ 2457019 w 6717218"/>
              <a:gd name="connsiteY3620" fmla="*/ 4953744 h 5987027"/>
              <a:gd name="connsiteX3621" fmla="*/ 2456949 w 6717218"/>
              <a:gd name="connsiteY3621" fmla="*/ 4955255 h 5987027"/>
              <a:gd name="connsiteX3622" fmla="*/ 2462589 w 6717218"/>
              <a:gd name="connsiteY3622" fmla="*/ 4970554 h 5987027"/>
              <a:gd name="connsiteX3623" fmla="*/ 2489186 w 6717218"/>
              <a:gd name="connsiteY3623" fmla="*/ 5004758 h 5987027"/>
              <a:gd name="connsiteX3624" fmla="*/ 2459334 w 6717218"/>
              <a:gd name="connsiteY3624" fmla="*/ 4986046 h 5987027"/>
              <a:gd name="connsiteX3625" fmla="*/ 2463991 w 6717218"/>
              <a:gd name="connsiteY3625" fmla="*/ 4992821 h 5987027"/>
              <a:gd name="connsiteX3626" fmla="*/ 2472350 w 6717218"/>
              <a:gd name="connsiteY3626" fmla="*/ 5000705 h 5987027"/>
              <a:gd name="connsiteX3627" fmla="*/ 2465292 w 6717218"/>
              <a:gd name="connsiteY3627" fmla="*/ 5003179 h 5987027"/>
              <a:gd name="connsiteX3628" fmla="*/ 2568979 w 6717218"/>
              <a:gd name="connsiteY3628" fmla="*/ 5092123 h 5987027"/>
              <a:gd name="connsiteX3629" fmla="*/ 2433845 w 6717218"/>
              <a:gd name="connsiteY3629" fmla="*/ 4982608 h 5987027"/>
              <a:gd name="connsiteX3630" fmla="*/ 2436508 w 6717218"/>
              <a:gd name="connsiteY3630" fmla="*/ 4989043 h 5987027"/>
              <a:gd name="connsiteX3631" fmla="*/ 2423082 w 6717218"/>
              <a:gd name="connsiteY3631" fmla="*/ 4973886 h 5987027"/>
              <a:gd name="connsiteX3632" fmla="*/ 2423082 w 6717218"/>
              <a:gd name="connsiteY3632" fmla="*/ 4973885 h 5987027"/>
              <a:gd name="connsiteX3633" fmla="*/ 2403229 w 6717218"/>
              <a:gd name="connsiteY3633" fmla="*/ 4957795 h 5987027"/>
              <a:gd name="connsiteX3634" fmla="*/ 2410642 w 6717218"/>
              <a:gd name="connsiteY3634" fmla="*/ 4975104 h 5987027"/>
              <a:gd name="connsiteX3635" fmla="*/ 2410716 w 6717218"/>
              <a:gd name="connsiteY3635" fmla="*/ 4975348 h 5987027"/>
              <a:gd name="connsiteX3636" fmla="*/ 2475416 w 6717218"/>
              <a:gd name="connsiteY3636" fmla="*/ 5019504 h 5987027"/>
              <a:gd name="connsiteX3637" fmla="*/ 2461523 w 6717218"/>
              <a:gd name="connsiteY3637" fmla="*/ 5026678 h 5987027"/>
              <a:gd name="connsiteX3638" fmla="*/ 2442802 w 6717218"/>
              <a:gd name="connsiteY3638" fmla="*/ 5017101 h 5987027"/>
              <a:gd name="connsiteX3639" fmla="*/ 2456011 w 6717218"/>
              <a:gd name="connsiteY3639" fmla="*/ 5031531 h 5987027"/>
              <a:gd name="connsiteX3640" fmla="*/ 2488514 w 6717218"/>
              <a:gd name="connsiteY3640" fmla="*/ 5068301 h 5987027"/>
              <a:gd name="connsiteX3641" fmla="*/ 2475824 w 6717218"/>
              <a:gd name="connsiteY3641" fmla="*/ 5060300 h 5987027"/>
              <a:gd name="connsiteX3642" fmla="*/ 2381612 w 6717218"/>
              <a:gd name="connsiteY3642" fmla="*/ 5005825 h 5987027"/>
              <a:gd name="connsiteX3643" fmla="*/ 2376546 w 6717218"/>
              <a:gd name="connsiteY3643" fmla="*/ 5001980 h 5987027"/>
              <a:gd name="connsiteX3644" fmla="*/ 2380151 w 6717218"/>
              <a:gd name="connsiteY3644" fmla="*/ 5012132 h 5987027"/>
              <a:gd name="connsiteX3645" fmla="*/ 2395003 w 6717218"/>
              <a:gd name="connsiteY3645" fmla="*/ 5022819 h 5987027"/>
              <a:gd name="connsiteX3646" fmla="*/ 2381256 w 6717218"/>
              <a:gd name="connsiteY3646" fmla="*/ 5015251 h 5987027"/>
              <a:gd name="connsiteX3647" fmla="*/ 2386537 w 6717218"/>
              <a:gd name="connsiteY3647" fmla="*/ 5030126 h 5987027"/>
              <a:gd name="connsiteX3648" fmla="*/ 2387986 w 6717218"/>
              <a:gd name="connsiteY3648" fmla="*/ 5031047 h 5987027"/>
              <a:gd name="connsiteX3649" fmla="*/ 2415935 w 6717218"/>
              <a:gd name="connsiteY3649" fmla="*/ 5061479 h 5987027"/>
              <a:gd name="connsiteX3650" fmla="*/ 2400413 w 6717218"/>
              <a:gd name="connsiteY3650" fmla="*/ 5053206 h 5987027"/>
              <a:gd name="connsiteX3651" fmla="*/ 2409094 w 6717218"/>
              <a:gd name="connsiteY3651" fmla="*/ 5067153 h 5987027"/>
              <a:gd name="connsiteX3652" fmla="*/ 2431163 w 6717218"/>
              <a:gd name="connsiteY3652" fmla="*/ 5104270 h 5987027"/>
              <a:gd name="connsiteX3653" fmla="*/ 2485148 w 6717218"/>
              <a:gd name="connsiteY3653" fmla="*/ 5137459 h 5987027"/>
              <a:gd name="connsiteX3654" fmla="*/ 2607493 w 6717218"/>
              <a:gd name="connsiteY3654" fmla="*/ 5213026 h 5987027"/>
              <a:gd name="connsiteX3655" fmla="*/ 2610468 w 6717218"/>
              <a:gd name="connsiteY3655" fmla="*/ 5214291 h 5987027"/>
              <a:gd name="connsiteX3656" fmla="*/ 2611249 w 6717218"/>
              <a:gd name="connsiteY3656" fmla="*/ 5214641 h 5987027"/>
              <a:gd name="connsiteX3657" fmla="*/ 2601145 w 6717218"/>
              <a:gd name="connsiteY3657" fmla="*/ 5205758 h 5987027"/>
              <a:gd name="connsiteX3658" fmla="*/ 2525617 w 6717218"/>
              <a:gd name="connsiteY3658" fmla="*/ 5124895 h 5987027"/>
              <a:gd name="connsiteX3659" fmla="*/ 2453683 w 6717218"/>
              <a:gd name="connsiteY3659" fmla="*/ 5063033 h 5987027"/>
              <a:gd name="connsiteX3660" fmla="*/ 2521228 w 6717218"/>
              <a:gd name="connsiteY3660" fmla="*/ 5104888 h 5987027"/>
              <a:gd name="connsiteX3661" fmla="*/ 2527965 w 6717218"/>
              <a:gd name="connsiteY3661" fmla="*/ 5112408 h 5987027"/>
              <a:gd name="connsiteX3662" fmla="*/ 2576356 w 6717218"/>
              <a:gd name="connsiteY3662" fmla="*/ 5162561 h 5987027"/>
              <a:gd name="connsiteX3663" fmla="*/ 2626911 w 6717218"/>
              <a:gd name="connsiteY3663" fmla="*/ 5216500 h 5987027"/>
              <a:gd name="connsiteX3664" fmla="*/ 2634254 w 6717218"/>
              <a:gd name="connsiteY3664" fmla="*/ 5225919 h 5987027"/>
              <a:gd name="connsiteX3665" fmla="*/ 2640808 w 6717218"/>
              <a:gd name="connsiteY3665" fmla="*/ 5229256 h 5987027"/>
              <a:gd name="connsiteX3666" fmla="*/ 2664518 w 6717218"/>
              <a:gd name="connsiteY3666" fmla="*/ 5256561 h 5987027"/>
              <a:gd name="connsiteX3667" fmla="*/ 2557503 w 6717218"/>
              <a:gd name="connsiteY3667" fmla="*/ 5193862 h 5987027"/>
              <a:gd name="connsiteX3668" fmla="*/ 2445656 w 6717218"/>
              <a:gd name="connsiteY3668" fmla="*/ 5128640 h 5987027"/>
              <a:gd name="connsiteX3669" fmla="*/ 2452237 w 6717218"/>
              <a:gd name="connsiteY3669" fmla="*/ 5139710 h 5987027"/>
              <a:gd name="connsiteX3670" fmla="*/ 2460905 w 6717218"/>
              <a:gd name="connsiteY3670" fmla="*/ 5156091 h 5987027"/>
              <a:gd name="connsiteX3671" fmla="*/ 2545367 w 6717218"/>
              <a:gd name="connsiteY3671" fmla="*/ 5205957 h 5987027"/>
              <a:gd name="connsiteX3672" fmla="*/ 2728275 w 6717218"/>
              <a:gd name="connsiteY3672" fmla="*/ 5311038 h 5987027"/>
              <a:gd name="connsiteX3673" fmla="*/ 2780435 w 6717218"/>
              <a:gd name="connsiteY3673" fmla="*/ 5352857 h 5987027"/>
              <a:gd name="connsiteX3674" fmla="*/ 2761640 w 6717218"/>
              <a:gd name="connsiteY3674" fmla="*/ 5342840 h 5987027"/>
              <a:gd name="connsiteX3675" fmla="*/ 2739745 w 6717218"/>
              <a:gd name="connsiteY3675" fmla="*/ 5322579 h 5987027"/>
              <a:gd name="connsiteX3676" fmla="*/ 2719389 w 6717218"/>
              <a:gd name="connsiteY3676" fmla="*/ 5307772 h 5987027"/>
              <a:gd name="connsiteX3677" fmla="*/ 2718814 w 6717218"/>
              <a:gd name="connsiteY3677" fmla="*/ 5317652 h 5987027"/>
              <a:gd name="connsiteX3678" fmla="*/ 2712368 w 6717218"/>
              <a:gd name="connsiteY3678" fmla="*/ 5313693 h 5987027"/>
              <a:gd name="connsiteX3679" fmla="*/ 2643227 w 6717218"/>
              <a:gd name="connsiteY3679" fmla="*/ 5285936 h 5987027"/>
              <a:gd name="connsiteX3680" fmla="*/ 2734574 w 6717218"/>
              <a:gd name="connsiteY3680" fmla="*/ 5339738 h 5987027"/>
              <a:gd name="connsiteX3681" fmla="*/ 2740195 w 6717218"/>
              <a:gd name="connsiteY3681" fmla="*/ 5343249 h 5987027"/>
              <a:gd name="connsiteX3682" fmla="*/ 2740788 w 6717218"/>
              <a:gd name="connsiteY3682" fmla="*/ 5343942 h 5987027"/>
              <a:gd name="connsiteX3683" fmla="*/ 2755918 w 6717218"/>
              <a:gd name="connsiteY3683" fmla="*/ 5358483 h 5987027"/>
              <a:gd name="connsiteX3684" fmla="*/ 2622847 w 6717218"/>
              <a:gd name="connsiteY3684" fmla="*/ 5286492 h 5987027"/>
              <a:gd name="connsiteX3685" fmla="*/ 2489997 w 6717218"/>
              <a:gd name="connsiteY3685" fmla="*/ 5211063 h 5987027"/>
              <a:gd name="connsiteX3686" fmla="*/ 2491161 w 6717218"/>
              <a:gd name="connsiteY3686" fmla="*/ 5213264 h 5987027"/>
              <a:gd name="connsiteX3687" fmla="*/ 2489365 w 6717218"/>
              <a:gd name="connsiteY3687" fmla="*/ 5210706 h 5987027"/>
              <a:gd name="connsiteX3688" fmla="*/ 2418110 w 6717218"/>
              <a:gd name="connsiteY3688" fmla="*/ 5170248 h 5987027"/>
              <a:gd name="connsiteX3689" fmla="*/ 2416022 w 6717218"/>
              <a:gd name="connsiteY3689" fmla="*/ 5166579 h 5987027"/>
              <a:gd name="connsiteX3690" fmla="*/ 2414501 w 6717218"/>
              <a:gd name="connsiteY3690" fmla="*/ 5164520 h 5987027"/>
              <a:gd name="connsiteX3691" fmla="*/ 2421458 w 6717218"/>
              <a:gd name="connsiteY3691" fmla="*/ 5178071 h 5987027"/>
              <a:gd name="connsiteX3692" fmla="*/ 2494662 w 6717218"/>
              <a:gd name="connsiteY3692" fmla="*/ 5223502 h 5987027"/>
              <a:gd name="connsiteX3693" fmla="*/ 2491161 w 6717218"/>
              <a:gd name="connsiteY3693" fmla="*/ 5213264 h 5987027"/>
              <a:gd name="connsiteX3694" fmla="*/ 2500866 w 6717218"/>
              <a:gd name="connsiteY3694" fmla="*/ 5227354 h 5987027"/>
              <a:gd name="connsiteX3695" fmla="*/ 2505572 w 6717218"/>
              <a:gd name="connsiteY3695" fmla="*/ 5230274 h 5987027"/>
              <a:gd name="connsiteX3696" fmla="*/ 2778106 w 6717218"/>
              <a:gd name="connsiteY3696" fmla="*/ 5397032 h 5987027"/>
              <a:gd name="connsiteX3697" fmla="*/ 2481007 w 6717218"/>
              <a:gd name="connsiteY3697" fmla="*/ 5227740 h 5987027"/>
              <a:gd name="connsiteX3698" fmla="*/ 2432441 w 6717218"/>
              <a:gd name="connsiteY3698" fmla="*/ 5199465 h 5987027"/>
              <a:gd name="connsiteX3699" fmla="*/ 2445368 w 6717218"/>
              <a:gd name="connsiteY3699" fmla="*/ 5224643 h 5987027"/>
              <a:gd name="connsiteX3700" fmla="*/ 2467095 w 6717218"/>
              <a:gd name="connsiteY3700" fmla="*/ 5237156 h 5987027"/>
              <a:gd name="connsiteX3701" fmla="*/ 2552061 w 6717218"/>
              <a:gd name="connsiteY3701" fmla="*/ 5291883 h 5987027"/>
              <a:gd name="connsiteX3702" fmla="*/ 2450957 w 6717218"/>
              <a:gd name="connsiteY3702" fmla="*/ 5235532 h 5987027"/>
              <a:gd name="connsiteX3703" fmla="*/ 2480925 w 6717218"/>
              <a:gd name="connsiteY3703" fmla="*/ 5293905 h 5987027"/>
              <a:gd name="connsiteX3704" fmla="*/ 2497394 w 6717218"/>
              <a:gd name="connsiteY3704" fmla="*/ 5302722 h 5987027"/>
              <a:gd name="connsiteX3705" fmla="*/ 2600134 w 6717218"/>
              <a:gd name="connsiteY3705" fmla="*/ 5404054 h 5987027"/>
              <a:gd name="connsiteX3706" fmla="*/ 2615356 w 6717218"/>
              <a:gd name="connsiteY3706" fmla="*/ 5419985 h 5987027"/>
              <a:gd name="connsiteX3707" fmla="*/ 2602345 w 6717218"/>
              <a:gd name="connsiteY3707" fmla="*/ 5413331 h 5987027"/>
              <a:gd name="connsiteX3708" fmla="*/ 2567195 w 6717218"/>
              <a:gd name="connsiteY3708" fmla="*/ 5396066 h 5987027"/>
              <a:gd name="connsiteX3709" fmla="*/ 2567231 w 6717218"/>
              <a:gd name="connsiteY3709" fmla="*/ 5397620 h 5987027"/>
              <a:gd name="connsiteX3710" fmla="*/ 2516665 w 6717218"/>
              <a:gd name="connsiteY3710" fmla="*/ 5349050 h 5987027"/>
              <a:gd name="connsiteX3711" fmla="*/ 2505164 w 6717218"/>
              <a:gd name="connsiteY3711" fmla="*/ 5339664 h 5987027"/>
              <a:gd name="connsiteX3712" fmla="*/ 2510602 w 6717218"/>
              <a:gd name="connsiteY3712" fmla="*/ 5348747 h 5987027"/>
              <a:gd name="connsiteX3713" fmla="*/ 2642038 w 6717218"/>
              <a:gd name="connsiteY3713" fmla="*/ 5543341 h 5987027"/>
              <a:gd name="connsiteX3714" fmla="*/ 2541154 w 6717218"/>
              <a:gd name="connsiteY3714" fmla="*/ 5434650 h 5987027"/>
              <a:gd name="connsiteX3715" fmla="*/ 2443301 w 6717218"/>
              <a:gd name="connsiteY3715" fmla="*/ 5294930 h 5987027"/>
              <a:gd name="connsiteX3716" fmla="*/ 2431074 w 6717218"/>
              <a:gd name="connsiteY3716" fmla="*/ 5279196 h 5987027"/>
              <a:gd name="connsiteX3717" fmla="*/ 2404678 w 6717218"/>
              <a:gd name="connsiteY3717" fmla="*/ 5257654 h 5987027"/>
              <a:gd name="connsiteX3718" fmla="*/ 2383507 w 6717218"/>
              <a:gd name="connsiteY3718" fmla="*/ 5235638 h 5987027"/>
              <a:gd name="connsiteX3719" fmla="*/ 2410423 w 6717218"/>
              <a:gd name="connsiteY3719" fmla="*/ 5252625 h 5987027"/>
              <a:gd name="connsiteX3720" fmla="*/ 2401790 w 6717218"/>
              <a:gd name="connsiteY3720" fmla="*/ 5241515 h 5987027"/>
              <a:gd name="connsiteX3721" fmla="*/ 2356007 w 6717218"/>
              <a:gd name="connsiteY3721" fmla="*/ 5182061 h 5987027"/>
              <a:gd name="connsiteX3722" fmla="*/ 2355289 w 6717218"/>
              <a:gd name="connsiteY3722" fmla="*/ 5181085 h 5987027"/>
              <a:gd name="connsiteX3723" fmla="*/ 2346131 w 6717218"/>
              <a:gd name="connsiteY3723" fmla="*/ 5175745 h 5987027"/>
              <a:gd name="connsiteX3724" fmla="*/ 2364802 w 6717218"/>
              <a:gd name="connsiteY3724" fmla="*/ 5216335 h 5987027"/>
              <a:gd name="connsiteX3725" fmla="*/ 2463138 w 6717218"/>
              <a:gd name="connsiteY3725" fmla="*/ 5392846 h 5987027"/>
              <a:gd name="connsiteX3726" fmla="*/ 2469858 w 6717218"/>
              <a:gd name="connsiteY3726" fmla="*/ 5406940 h 5987027"/>
              <a:gd name="connsiteX3727" fmla="*/ 2469150 w 6717218"/>
              <a:gd name="connsiteY3727" fmla="*/ 5406366 h 5987027"/>
              <a:gd name="connsiteX3728" fmla="*/ 2411010 w 6717218"/>
              <a:gd name="connsiteY3728" fmla="*/ 5348964 h 5987027"/>
              <a:gd name="connsiteX3729" fmla="*/ 2440166 w 6717218"/>
              <a:gd name="connsiteY3729" fmla="*/ 5386573 h 5987027"/>
              <a:gd name="connsiteX3730" fmla="*/ 2467826 w 6717218"/>
              <a:gd name="connsiteY3730" fmla="*/ 5414336 h 5987027"/>
              <a:gd name="connsiteX3731" fmla="*/ 2479409 w 6717218"/>
              <a:gd name="connsiteY3731" fmla="*/ 5426972 h 5987027"/>
              <a:gd name="connsiteX3732" fmla="*/ 2504053 w 6717218"/>
              <a:gd name="connsiteY3732" fmla="*/ 5478662 h 5987027"/>
              <a:gd name="connsiteX3733" fmla="*/ 2499675 w 6717218"/>
              <a:gd name="connsiteY3733" fmla="*/ 5479999 h 5987027"/>
              <a:gd name="connsiteX3734" fmla="*/ 2504452 w 6717218"/>
              <a:gd name="connsiteY3734" fmla="*/ 5484308 h 5987027"/>
              <a:gd name="connsiteX3735" fmla="*/ 2511990 w 6717218"/>
              <a:gd name="connsiteY3735" fmla="*/ 5495310 h 5987027"/>
              <a:gd name="connsiteX3736" fmla="*/ 2530411 w 6717218"/>
              <a:gd name="connsiteY3736" fmla="*/ 5533943 h 5987027"/>
              <a:gd name="connsiteX3737" fmla="*/ 2519546 w 6717218"/>
              <a:gd name="connsiteY3737" fmla="*/ 5523224 h 5987027"/>
              <a:gd name="connsiteX3738" fmla="*/ 2512866 w 6717218"/>
              <a:gd name="connsiteY3738" fmla="*/ 5520625 h 5987027"/>
              <a:gd name="connsiteX3739" fmla="*/ 2519546 w 6717218"/>
              <a:gd name="connsiteY3739" fmla="*/ 5523224 h 5987027"/>
              <a:gd name="connsiteX3740" fmla="*/ 2511880 w 6717218"/>
              <a:gd name="connsiteY3740" fmla="*/ 5530625 h 5987027"/>
              <a:gd name="connsiteX3741" fmla="*/ 2488348 w 6717218"/>
              <a:gd name="connsiteY3741" fmla="*/ 5493466 h 5987027"/>
              <a:gd name="connsiteX3742" fmla="*/ 2471088 w 6717218"/>
              <a:gd name="connsiteY3742" fmla="*/ 5460587 h 5987027"/>
              <a:gd name="connsiteX3743" fmla="*/ 2488348 w 6717218"/>
              <a:gd name="connsiteY3743" fmla="*/ 5493466 h 5987027"/>
              <a:gd name="connsiteX3744" fmla="*/ 2506761 w 6717218"/>
              <a:gd name="connsiteY3744" fmla="*/ 5535127 h 5987027"/>
              <a:gd name="connsiteX3745" fmla="*/ 2488596 w 6717218"/>
              <a:gd name="connsiteY3745" fmla="*/ 5519702 h 5987027"/>
              <a:gd name="connsiteX3746" fmla="*/ 2480465 w 6717218"/>
              <a:gd name="connsiteY3746" fmla="*/ 5513594 h 5987027"/>
              <a:gd name="connsiteX3747" fmla="*/ 2413413 w 6717218"/>
              <a:gd name="connsiteY3747" fmla="*/ 5385904 h 5987027"/>
              <a:gd name="connsiteX3748" fmla="*/ 2344219 w 6717218"/>
              <a:gd name="connsiteY3748" fmla="*/ 5262988 h 5987027"/>
              <a:gd name="connsiteX3749" fmla="*/ 2299572 w 6717218"/>
              <a:gd name="connsiteY3749" fmla="*/ 5190991 h 5987027"/>
              <a:gd name="connsiteX3750" fmla="*/ 2291398 w 6717218"/>
              <a:gd name="connsiteY3750" fmla="*/ 5185854 h 5987027"/>
              <a:gd name="connsiteX3751" fmla="*/ 2291783 w 6717218"/>
              <a:gd name="connsiteY3751" fmla="*/ 5186695 h 5987027"/>
              <a:gd name="connsiteX3752" fmla="*/ 2290368 w 6717218"/>
              <a:gd name="connsiteY3752" fmla="*/ 5194573 h 5987027"/>
              <a:gd name="connsiteX3753" fmla="*/ 2302136 w 6717218"/>
              <a:gd name="connsiteY3753" fmla="*/ 5212950 h 5987027"/>
              <a:gd name="connsiteX3754" fmla="*/ 2326418 w 6717218"/>
              <a:gd name="connsiteY3754" fmla="*/ 5262310 h 5987027"/>
              <a:gd name="connsiteX3755" fmla="*/ 2324361 w 6717218"/>
              <a:gd name="connsiteY3755" fmla="*/ 5279397 h 5987027"/>
              <a:gd name="connsiteX3756" fmla="*/ 2369410 w 6717218"/>
              <a:gd name="connsiteY3756" fmla="*/ 5364625 h 5987027"/>
              <a:gd name="connsiteX3757" fmla="*/ 2365285 w 6717218"/>
              <a:gd name="connsiteY3757" fmla="*/ 5385947 h 5987027"/>
              <a:gd name="connsiteX3758" fmla="*/ 2367659 w 6717218"/>
              <a:gd name="connsiteY3758" fmla="*/ 5391345 h 5987027"/>
              <a:gd name="connsiteX3759" fmla="*/ 2370882 w 6717218"/>
              <a:gd name="connsiteY3759" fmla="*/ 5395499 h 5987027"/>
              <a:gd name="connsiteX3760" fmla="*/ 2373849 w 6717218"/>
              <a:gd name="connsiteY3760" fmla="*/ 5403019 h 5987027"/>
              <a:gd name="connsiteX3761" fmla="*/ 2373116 w 6717218"/>
              <a:gd name="connsiteY3761" fmla="*/ 5404449 h 5987027"/>
              <a:gd name="connsiteX3762" fmla="*/ 2375463 w 6717218"/>
              <a:gd name="connsiteY3762" fmla="*/ 5407108 h 5987027"/>
              <a:gd name="connsiteX3763" fmla="*/ 2373849 w 6717218"/>
              <a:gd name="connsiteY3763" fmla="*/ 5403019 h 5987027"/>
              <a:gd name="connsiteX3764" fmla="*/ 2374989 w 6717218"/>
              <a:gd name="connsiteY3764" fmla="*/ 5400793 h 5987027"/>
              <a:gd name="connsiteX3765" fmla="*/ 2379936 w 6717218"/>
              <a:gd name="connsiteY3765" fmla="*/ 5428544 h 5987027"/>
              <a:gd name="connsiteX3766" fmla="*/ 2331836 w 6717218"/>
              <a:gd name="connsiteY3766" fmla="*/ 5340823 h 5987027"/>
              <a:gd name="connsiteX3767" fmla="*/ 2313503 w 6717218"/>
              <a:gd name="connsiteY3767" fmla="*/ 5331761 h 5987027"/>
              <a:gd name="connsiteX3768" fmla="*/ 2260729 w 6717218"/>
              <a:gd name="connsiteY3768" fmla="*/ 5257996 h 5987027"/>
              <a:gd name="connsiteX3769" fmla="*/ 2195843 w 6717218"/>
              <a:gd name="connsiteY3769" fmla="*/ 5143711 h 5987027"/>
              <a:gd name="connsiteX3770" fmla="*/ 2189616 w 6717218"/>
              <a:gd name="connsiteY3770" fmla="*/ 5175168 h 5987027"/>
              <a:gd name="connsiteX3771" fmla="*/ 2203793 w 6717218"/>
              <a:gd name="connsiteY3771" fmla="*/ 5211454 h 5987027"/>
              <a:gd name="connsiteX3772" fmla="*/ 2201592 w 6717218"/>
              <a:gd name="connsiteY3772" fmla="*/ 5218666 h 5987027"/>
              <a:gd name="connsiteX3773" fmla="*/ 2209461 w 6717218"/>
              <a:gd name="connsiteY3773" fmla="*/ 5233314 h 5987027"/>
              <a:gd name="connsiteX3774" fmla="*/ 2215963 w 6717218"/>
              <a:gd name="connsiteY3774" fmla="*/ 5240684 h 5987027"/>
              <a:gd name="connsiteX3775" fmla="*/ 2225838 w 6717218"/>
              <a:gd name="connsiteY3775" fmla="*/ 5257753 h 5987027"/>
              <a:gd name="connsiteX3776" fmla="*/ 2220358 w 6717218"/>
              <a:gd name="connsiteY3776" fmla="*/ 5253379 h 5987027"/>
              <a:gd name="connsiteX3777" fmla="*/ 2224629 w 6717218"/>
              <a:gd name="connsiteY3777" fmla="*/ 5260994 h 5987027"/>
              <a:gd name="connsiteX3778" fmla="*/ 2229083 w 6717218"/>
              <a:gd name="connsiteY3778" fmla="*/ 5268675 h 5987027"/>
              <a:gd name="connsiteX3779" fmla="*/ 2267050 w 6717218"/>
              <a:gd name="connsiteY3779" fmla="*/ 5342187 h 5987027"/>
              <a:gd name="connsiteX3780" fmla="*/ 2315946 w 6717218"/>
              <a:gd name="connsiteY3780" fmla="*/ 5439124 h 5987027"/>
              <a:gd name="connsiteX3781" fmla="*/ 2340268 w 6717218"/>
              <a:gd name="connsiteY3781" fmla="*/ 5486146 h 5987027"/>
              <a:gd name="connsiteX3782" fmla="*/ 2346360 w 6717218"/>
              <a:gd name="connsiteY3782" fmla="*/ 5492008 h 5987027"/>
              <a:gd name="connsiteX3783" fmla="*/ 2386512 w 6717218"/>
              <a:gd name="connsiteY3783" fmla="*/ 5538029 h 5987027"/>
              <a:gd name="connsiteX3784" fmla="*/ 2353658 w 6717218"/>
              <a:gd name="connsiteY3784" fmla="*/ 5512030 h 5987027"/>
              <a:gd name="connsiteX3785" fmla="*/ 2363268 w 6717218"/>
              <a:gd name="connsiteY3785" fmla="*/ 5530609 h 5987027"/>
              <a:gd name="connsiteX3786" fmla="*/ 2369665 w 6717218"/>
              <a:gd name="connsiteY3786" fmla="*/ 5543174 h 5987027"/>
              <a:gd name="connsiteX3787" fmla="*/ 2357144 w 6717218"/>
              <a:gd name="connsiteY3787" fmla="*/ 5534582 h 5987027"/>
              <a:gd name="connsiteX3788" fmla="*/ 2352540 w 6717218"/>
              <a:gd name="connsiteY3788" fmla="*/ 5532004 h 5987027"/>
              <a:gd name="connsiteX3789" fmla="*/ 2332048 w 6717218"/>
              <a:gd name="connsiteY3789" fmla="*/ 5494765 h 5987027"/>
              <a:gd name="connsiteX3790" fmla="*/ 2287831 w 6717218"/>
              <a:gd name="connsiteY3790" fmla="*/ 5456486 h 5987027"/>
              <a:gd name="connsiteX3791" fmla="*/ 2241484 w 6717218"/>
              <a:gd name="connsiteY3791" fmla="*/ 5416117 h 5987027"/>
              <a:gd name="connsiteX3792" fmla="*/ 2201097 w 6717218"/>
              <a:gd name="connsiteY3792" fmla="*/ 5383600 h 5987027"/>
              <a:gd name="connsiteX3793" fmla="*/ 2201599 w 6717218"/>
              <a:gd name="connsiteY3793" fmla="*/ 5384740 h 5987027"/>
              <a:gd name="connsiteX3794" fmla="*/ 2193586 w 6717218"/>
              <a:gd name="connsiteY3794" fmla="*/ 5386832 h 5987027"/>
              <a:gd name="connsiteX3795" fmla="*/ 2183940 w 6717218"/>
              <a:gd name="connsiteY3795" fmla="*/ 5370565 h 5987027"/>
              <a:gd name="connsiteX3796" fmla="*/ 2170938 w 6717218"/>
              <a:gd name="connsiteY3796" fmla="*/ 5361930 h 5987027"/>
              <a:gd name="connsiteX3797" fmla="*/ 2148930 w 6717218"/>
              <a:gd name="connsiteY3797" fmla="*/ 5342111 h 5987027"/>
              <a:gd name="connsiteX3798" fmla="*/ 2123890 w 6717218"/>
              <a:gd name="connsiteY3798" fmla="*/ 5317095 h 5987027"/>
              <a:gd name="connsiteX3799" fmla="*/ 2145013 w 6717218"/>
              <a:gd name="connsiteY3799" fmla="*/ 5357126 h 5987027"/>
              <a:gd name="connsiteX3800" fmla="*/ 2152606 w 6717218"/>
              <a:gd name="connsiteY3800" fmla="*/ 5372863 h 5987027"/>
              <a:gd name="connsiteX3801" fmla="*/ 2150070 w 6717218"/>
              <a:gd name="connsiteY3801" fmla="*/ 5370260 h 5987027"/>
              <a:gd name="connsiteX3802" fmla="*/ 2128966 w 6717218"/>
              <a:gd name="connsiteY3802" fmla="*/ 5348753 h 5987027"/>
              <a:gd name="connsiteX3803" fmla="*/ 2107711 w 6717218"/>
              <a:gd name="connsiteY3803" fmla="*/ 5310701 h 5987027"/>
              <a:gd name="connsiteX3804" fmla="*/ 2098851 w 6717218"/>
              <a:gd name="connsiteY3804" fmla="*/ 5292685 h 5987027"/>
              <a:gd name="connsiteX3805" fmla="*/ 2085667 w 6717218"/>
              <a:gd name="connsiteY3805" fmla="*/ 5301442 h 5987027"/>
              <a:gd name="connsiteX3806" fmla="*/ 2087545 w 6717218"/>
              <a:gd name="connsiteY3806" fmla="*/ 5306071 h 5987027"/>
              <a:gd name="connsiteX3807" fmla="*/ 2084148 w 6717218"/>
              <a:gd name="connsiteY3807" fmla="*/ 5302452 h 5987027"/>
              <a:gd name="connsiteX3808" fmla="*/ 2080343 w 6717218"/>
              <a:gd name="connsiteY3808" fmla="*/ 5304977 h 5987027"/>
              <a:gd name="connsiteX3809" fmla="*/ 2077908 w 6717218"/>
              <a:gd name="connsiteY3809" fmla="*/ 5305408 h 5987027"/>
              <a:gd name="connsiteX3810" fmla="*/ 2092090 w 6717218"/>
              <a:gd name="connsiteY3810" fmla="*/ 5321326 h 5987027"/>
              <a:gd name="connsiteX3811" fmla="*/ 2089465 w 6717218"/>
              <a:gd name="connsiteY3811" fmla="*/ 5341700 h 5987027"/>
              <a:gd name="connsiteX3812" fmla="*/ 2165486 w 6717218"/>
              <a:gd name="connsiteY3812" fmla="*/ 5412946 h 5987027"/>
              <a:gd name="connsiteX3813" fmla="*/ 2233568 w 6717218"/>
              <a:gd name="connsiteY3813" fmla="*/ 5487264 h 5987027"/>
              <a:gd name="connsiteX3814" fmla="*/ 2211066 w 6717218"/>
              <a:gd name="connsiteY3814" fmla="*/ 5476612 h 5987027"/>
              <a:gd name="connsiteX3815" fmla="*/ 2205905 w 6717218"/>
              <a:gd name="connsiteY3815" fmla="*/ 5502614 h 5987027"/>
              <a:gd name="connsiteX3816" fmla="*/ 2054202 w 6717218"/>
              <a:gd name="connsiteY3816" fmla="*/ 5373931 h 5987027"/>
              <a:gd name="connsiteX3817" fmla="*/ 2141609 w 6717218"/>
              <a:gd name="connsiteY3817" fmla="*/ 5477853 h 5987027"/>
              <a:gd name="connsiteX3818" fmla="*/ 2145523 w 6717218"/>
              <a:gd name="connsiteY3818" fmla="*/ 5482185 h 5987027"/>
              <a:gd name="connsiteX3819" fmla="*/ 2134257 w 6717218"/>
              <a:gd name="connsiteY3819" fmla="*/ 5476202 h 5987027"/>
              <a:gd name="connsiteX3820" fmla="*/ 2134930 w 6717218"/>
              <a:gd name="connsiteY3820" fmla="*/ 5476720 h 5987027"/>
              <a:gd name="connsiteX3821" fmla="*/ 2158180 w 6717218"/>
              <a:gd name="connsiteY3821" fmla="*/ 5500515 h 5987027"/>
              <a:gd name="connsiteX3822" fmla="*/ 2158182 w 6717218"/>
              <a:gd name="connsiteY3822" fmla="*/ 5500814 h 5987027"/>
              <a:gd name="connsiteX3823" fmla="*/ 2165960 w 6717218"/>
              <a:gd name="connsiteY3823" fmla="*/ 5505904 h 5987027"/>
              <a:gd name="connsiteX3824" fmla="*/ 2174558 w 6717218"/>
              <a:gd name="connsiteY3824" fmla="*/ 5525321 h 5987027"/>
              <a:gd name="connsiteX3825" fmla="*/ 2134562 w 6717218"/>
              <a:gd name="connsiteY3825" fmla="*/ 5496155 h 5987027"/>
              <a:gd name="connsiteX3826" fmla="*/ 2171091 w 6717218"/>
              <a:gd name="connsiteY3826" fmla="*/ 5538982 h 5987027"/>
              <a:gd name="connsiteX3827" fmla="*/ 2190185 w 6717218"/>
              <a:gd name="connsiteY3827" fmla="*/ 5557654 h 5987027"/>
              <a:gd name="connsiteX3828" fmla="*/ 2217126 w 6717218"/>
              <a:gd name="connsiteY3828" fmla="*/ 5588500 h 5987027"/>
              <a:gd name="connsiteX3829" fmla="*/ 2217072 w 6717218"/>
              <a:gd name="connsiteY3829" fmla="*/ 5589372 h 5987027"/>
              <a:gd name="connsiteX3830" fmla="*/ 2269401 w 6717218"/>
              <a:gd name="connsiteY3830" fmla="*/ 5640462 h 5987027"/>
              <a:gd name="connsiteX3831" fmla="*/ 2406141 w 6717218"/>
              <a:gd name="connsiteY3831" fmla="*/ 5780550 h 5987027"/>
              <a:gd name="connsiteX3832" fmla="*/ 2420979 w 6717218"/>
              <a:gd name="connsiteY3832" fmla="*/ 5797476 h 5987027"/>
              <a:gd name="connsiteX3833" fmla="*/ 2419730 w 6717218"/>
              <a:gd name="connsiteY3833" fmla="*/ 5796889 h 5987027"/>
              <a:gd name="connsiteX3834" fmla="*/ 2313405 w 6717218"/>
              <a:gd name="connsiteY3834" fmla="*/ 5735199 h 5987027"/>
              <a:gd name="connsiteX3835" fmla="*/ 2369742 w 6717218"/>
              <a:gd name="connsiteY3835" fmla="*/ 5777724 h 5987027"/>
              <a:gd name="connsiteX3836" fmla="*/ 2420481 w 6717218"/>
              <a:gd name="connsiteY3836" fmla="*/ 5807673 h 5987027"/>
              <a:gd name="connsiteX3837" fmla="*/ 2442073 w 6717218"/>
              <a:gd name="connsiteY3837" fmla="*/ 5821540 h 5987027"/>
              <a:gd name="connsiteX3838" fmla="*/ 2496501 w 6717218"/>
              <a:gd name="connsiteY3838" fmla="*/ 5883629 h 5987027"/>
              <a:gd name="connsiteX3839" fmla="*/ 2490430 w 6717218"/>
              <a:gd name="connsiteY3839" fmla="*/ 5886418 h 5987027"/>
              <a:gd name="connsiteX3840" fmla="*/ 2499024 w 6717218"/>
              <a:gd name="connsiteY3840" fmla="*/ 5890952 h 5987027"/>
              <a:gd name="connsiteX3841" fmla="*/ 2514028 w 6717218"/>
              <a:gd name="connsiteY3841" fmla="*/ 5903626 h 5987027"/>
              <a:gd name="connsiteX3842" fmla="*/ 2554708 w 6717218"/>
              <a:gd name="connsiteY3842" fmla="*/ 5950031 h 5987027"/>
              <a:gd name="connsiteX3843" fmla="*/ 2534839 w 6717218"/>
              <a:gd name="connsiteY3843" fmla="*/ 5938510 h 5987027"/>
              <a:gd name="connsiteX3844" fmla="*/ 2523990 w 6717218"/>
              <a:gd name="connsiteY3844" fmla="*/ 5936672 h 5987027"/>
              <a:gd name="connsiteX3845" fmla="*/ 2534839 w 6717218"/>
              <a:gd name="connsiteY3845" fmla="*/ 5938510 h 5987027"/>
              <a:gd name="connsiteX3846" fmla="*/ 2525940 w 6717218"/>
              <a:gd name="connsiteY3846" fmla="*/ 5950042 h 5987027"/>
              <a:gd name="connsiteX3847" fmla="*/ 2478144 w 6717218"/>
              <a:gd name="connsiteY3847" fmla="*/ 5906779 h 5987027"/>
              <a:gd name="connsiteX3848" fmla="*/ 2441162 w 6717218"/>
              <a:gd name="connsiteY3848" fmla="*/ 5867660 h 5987027"/>
              <a:gd name="connsiteX3849" fmla="*/ 2441532 w 6717218"/>
              <a:gd name="connsiteY3849" fmla="*/ 5864795 h 5987027"/>
              <a:gd name="connsiteX3850" fmla="*/ 2441567 w 6717218"/>
              <a:gd name="connsiteY3850" fmla="*/ 5864520 h 5987027"/>
              <a:gd name="connsiteX3851" fmla="*/ 2442269 w 6717218"/>
              <a:gd name="connsiteY3851" fmla="*/ 5859065 h 5987027"/>
              <a:gd name="connsiteX3852" fmla="*/ 2442146 w 6717218"/>
              <a:gd name="connsiteY3852" fmla="*/ 5860020 h 5987027"/>
              <a:gd name="connsiteX3853" fmla="*/ 2441567 w 6717218"/>
              <a:gd name="connsiteY3853" fmla="*/ 5864520 h 5987027"/>
              <a:gd name="connsiteX3854" fmla="*/ 2441162 w 6717218"/>
              <a:gd name="connsiteY3854" fmla="*/ 5867660 h 5987027"/>
              <a:gd name="connsiteX3855" fmla="*/ 2478144 w 6717218"/>
              <a:gd name="connsiteY3855" fmla="*/ 5906779 h 5987027"/>
              <a:gd name="connsiteX3856" fmla="*/ 2519847 w 6717218"/>
              <a:gd name="connsiteY3856" fmla="*/ 5957163 h 5987027"/>
              <a:gd name="connsiteX3857" fmla="*/ 2487484 w 6717218"/>
              <a:gd name="connsiteY3857" fmla="*/ 5941183 h 5987027"/>
              <a:gd name="connsiteX3858" fmla="*/ 2473274 w 6717218"/>
              <a:gd name="connsiteY3858" fmla="*/ 5935079 h 5987027"/>
              <a:gd name="connsiteX3859" fmla="*/ 2329620 w 6717218"/>
              <a:gd name="connsiteY3859" fmla="*/ 5783158 h 5987027"/>
              <a:gd name="connsiteX3860" fmla="*/ 2032267 w 6717218"/>
              <a:gd name="connsiteY3860" fmla="*/ 5497799 h 5987027"/>
              <a:gd name="connsiteX3861" fmla="*/ 1936774 w 6717218"/>
              <a:gd name="connsiteY3861" fmla="*/ 5403649 h 5987027"/>
              <a:gd name="connsiteX3862" fmla="*/ 1933625 w 6717218"/>
              <a:gd name="connsiteY3862" fmla="*/ 5401483 h 5987027"/>
              <a:gd name="connsiteX3863" fmla="*/ 1984474 w 6717218"/>
              <a:gd name="connsiteY3863" fmla="*/ 5473766 h 5987027"/>
              <a:gd name="connsiteX3864" fmla="*/ 2041767 w 6717218"/>
              <a:gd name="connsiteY3864" fmla="*/ 5522774 h 5987027"/>
              <a:gd name="connsiteX3865" fmla="*/ 2157635 w 6717218"/>
              <a:gd name="connsiteY3865" fmla="*/ 5641320 h 5987027"/>
              <a:gd name="connsiteX3866" fmla="*/ 2157670 w 6717218"/>
              <a:gd name="connsiteY3866" fmla="*/ 5642455 h 5987027"/>
              <a:gd name="connsiteX3867" fmla="*/ 1988880 w 6717218"/>
              <a:gd name="connsiteY3867" fmla="*/ 5480029 h 5987027"/>
              <a:gd name="connsiteX3868" fmla="*/ 2040810 w 6717218"/>
              <a:gd name="connsiteY3868" fmla="*/ 5553849 h 5987027"/>
              <a:gd name="connsiteX3869" fmla="*/ 2038138 w 6717218"/>
              <a:gd name="connsiteY3869" fmla="*/ 5568981 h 5987027"/>
              <a:gd name="connsiteX3870" fmla="*/ 2018163 w 6717218"/>
              <a:gd name="connsiteY3870" fmla="*/ 5581197 h 5987027"/>
              <a:gd name="connsiteX3871" fmla="*/ 1973349 w 6717218"/>
              <a:gd name="connsiteY3871" fmla="*/ 5520600 h 5987027"/>
              <a:gd name="connsiteX3872" fmla="*/ 1839748 w 6717218"/>
              <a:gd name="connsiteY3872" fmla="*/ 5362418 h 5987027"/>
              <a:gd name="connsiteX3873" fmla="*/ 1832907 w 6717218"/>
              <a:gd name="connsiteY3873" fmla="*/ 5331707 h 5987027"/>
              <a:gd name="connsiteX3874" fmla="*/ 1831250 w 6717218"/>
              <a:gd name="connsiteY3874" fmla="*/ 5328342 h 5987027"/>
              <a:gd name="connsiteX3875" fmla="*/ 1786720 w 6717218"/>
              <a:gd name="connsiteY3875" fmla="*/ 5285493 h 5987027"/>
              <a:gd name="connsiteX3876" fmla="*/ 1785256 w 6717218"/>
              <a:gd name="connsiteY3876" fmla="*/ 5284979 h 5987027"/>
              <a:gd name="connsiteX3877" fmla="*/ 1771130 w 6717218"/>
              <a:gd name="connsiteY3877" fmla="*/ 5285564 h 5987027"/>
              <a:gd name="connsiteX3878" fmla="*/ 1766423 w 6717218"/>
              <a:gd name="connsiteY3878" fmla="*/ 5285760 h 5987027"/>
              <a:gd name="connsiteX3879" fmla="*/ 1768515 w 6717218"/>
              <a:gd name="connsiteY3879" fmla="*/ 5285674 h 5987027"/>
              <a:gd name="connsiteX3880" fmla="*/ 1771130 w 6717218"/>
              <a:gd name="connsiteY3880" fmla="*/ 5285564 h 5987027"/>
              <a:gd name="connsiteX3881" fmla="*/ 1778978 w 6717218"/>
              <a:gd name="connsiteY3881" fmla="*/ 5285240 h 5987027"/>
              <a:gd name="connsiteX3882" fmla="*/ 1785256 w 6717218"/>
              <a:gd name="connsiteY3882" fmla="*/ 5284979 h 5987027"/>
              <a:gd name="connsiteX3883" fmla="*/ 1839748 w 6717218"/>
              <a:gd name="connsiteY3883" fmla="*/ 5362418 h 5987027"/>
              <a:gd name="connsiteX3884" fmla="*/ 1923372 w 6717218"/>
              <a:gd name="connsiteY3884" fmla="*/ 5512457 h 5987027"/>
              <a:gd name="connsiteX3885" fmla="*/ 1994690 w 6717218"/>
              <a:gd name="connsiteY3885" fmla="*/ 5613941 h 5987027"/>
              <a:gd name="connsiteX3886" fmla="*/ 1970035 w 6717218"/>
              <a:gd name="connsiteY3886" fmla="*/ 5620648 h 5987027"/>
              <a:gd name="connsiteX3887" fmla="*/ 1955193 w 6717218"/>
              <a:gd name="connsiteY3887" fmla="*/ 5621305 h 5987027"/>
              <a:gd name="connsiteX3888" fmla="*/ 1915139 w 6717218"/>
              <a:gd name="connsiteY3888" fmla="*/ 5570074 h 5987027"/>
              <a:gd name="connsiteX3889" fmla="*/ 1628741 w 6717218"/>
              <a:gd name="connsiteY3889" fmla="*/ 5203766 h 5987027"/>
              <a:gd name="connsiteX3890" fmla="*/ 1549540 w 6717218"/>
              <a:gd name="connsiteY3890" fmla="*/ 5100905 h 5987027"/>
              <a:gd name="connsiteX3891" fmla="*/ 1498003 w 6717218"/>
              <a:gd name="connsiteY3891" fmla="*/ 5019614 h 5987027"/>
              <a:gd name="connsiteX3892" fmla="*/ 1476478 w 6717218"/>
              <a:gd name="connsiteY3892" fmla="*/ 5007422 h 5987027"/>
              <a:gd name="connsiteX3893" fmla="*/ 1282527 w 6717218"/>
              <a:gd name="connsiteY3893" fmla="*/ 4876707 h 5987027"/>
              <a:gd name="connsiteX3894" fmla="*/ 1261480 w 6717218"/>
              <a:gd name="connsiteY3894" fmla="*/ 4864214 h 5987027"/>
              <a:gd name="connsiteX3895" fmla="*/ 1258297 w 6717218"/>
              <a:gd name="connsiteY3895" fmla="*/ 4863061 h 5987027"/>
              <a:gd name="connsiteX3896" fmla="*/ 1259193 w 6717218"/>
              <a:gd name="connsiteY3896" fmla="*/ 4864055 h 5987027"/>
              <a:gd name="connsiteX3897" fmla="*/ 1263224 w 6717218"/>
              <a:gd name="connsiteY3897" fmla="*/ 4868671 h 5987027"/>
              <a:gd name="connsiteX3898" fmla="*/ 1251368 w 6717218"/>
              <a:gd name="connsiteY3898" fmla="*/ 4860548 h 5987027"/>
              <a:gd name="connsiteX3899" fmla="*/ 1249569 w 6717218"/>
              <a:gd name="connsiteY3899" fmla="*/ 4859896 h 5987027"/>
              <a:gd name="connsiteX3900" fmla="*/ 1243697 w 6717218"/>
              <a:gd name="connsiteY3900" fmla="*/ 4861860 h 5987027"/>
              <a:gd name="connsiteX3901" fmla="*/ 1280362 w 6717218"/>
              <a:gd name="connsiteY3901" fmla="*/ 4889090 h 5987027"/>
              <a:gd name="connsiteX3902" fmla="*/ 1392243 w 6717218"/>
              <a:gd name="connsiteY3902" fmla="*/ 4966406 h 5987027"/>
              <a:gd name="connsiteX3903" fmla="*/ 1294030 w 6717218"/>
              <a:gd name="connsiteY3903" fmla="*/ 4904575 h 5987027"/>
              <a:gd name="connsiteX3904" fmla="*/ 1218682 w 6717218"/>
              <a:gd name="connsiteY3904" fmla="*/ 4854849 h 5987027"/>
              <a:gd name="connsiteX3905" fmla="*/ 1224235 w 6717218"/>
              <a:gd name="connsiteY3905" fmla="*/ 4859591 h 5987027"/>
              <a:gd name="connsiteX3906" fmla="*/ 1176613 w 6717218"/>
              <a:gd name="connsiteY3906" fmla="*/ 4832786 h 5987027"/>
              <a:gd name="connsiteX3907" fmla="*/ 1153438 w 6717218"/>
              <a:gd name="connsiteY3907" fmla="*/ 4816920 h 5987027"/>
              <a:gd name="connsiteX3908" fmla="*/ 1153032 w 6717218"/>
              <a:gd name="connsiteY3908" fmla="*/ 4821621 h 5987027"/>
              <a:gd name="connsiteX3909" fmla="*/ 1147854 w 6717218"/>
              <a:gd name="connsiteY3909" fmla="*/ 4823254 h 5987027"/>
              <a:gd name="connsiteX3910" fmla="*/ 1148430 w 6717218"/>
              <a:gd name="connsiteY3910" fmla="*/ 4823911 h 5987027"/>
              <a:gd name="connsiteX3911" fmla="*/ 1216962 w 6717218"/>
              <a:gd name="connsiteY3911" fmla="*/ 4900286 h 5987027"/>
              <a:gd name="connsiteX3912" fmla="*/ 1262487 w 6717218"/>
              <a:gd name="connsiteY3912" fmla="*/ 4987385 h 5987027"/>
              <a:gd name="connsiteX3913" fmla="*/ 1174307 w 6717218"/>
              <a:gd name="connsiteY3913" fmla="*/ 4897759 h 5987027"/>
              <a:gd name="connsiteX3914" fmla="*/ 1146543 w 6717218"/>
              <a:gd name="connsiteY3914" fmla="*/ 4864313 h 5987027"/>
              <a:gd name="connsiteX3915" fmla="*/ 1111424 w 6717218"/>
              <a:gd name="connsiteY3915" fmla="*/ 4849778 h 5987027"/>
              <a:gd name="connsiteX3916" fmla="*/ 1115180 w 6717218"/>
              <a:gd name="connsiteY3916" fmla="*/ 4856147 h 5987027"/>
              <a:gd name="connsiteX3917" fmla="*/ 1189940 w 6717218"/>
              <a:gd name="connsiteY3917" fmla="*/ 4939361 h 5987027"/>
              <a:gd name="connsiteX3918" fmla="*/ 1168638 w 6717218"/>
              <a:gd name="connsiteY3918" fmla="*/ 4942176 h 5987027"/>
              <a:gd name="connsiteX3919" fmla="*/ 1110568 w 6717218"/>
              <a:gd name="connsiteY3919" fmla="*/ 4878267 h 5987027"/>
              <a:gd name="connsiteX3920" fmla="*/ 1106111 w 6717218"/>
              <a:gd name="connsiteY3920" fmla="*/ 4873000 h 5987027"/>
              <a:gd name="connsiteX3921" fmla="*/ 1069836 w 6717218"/>
              <a:gd name="connsiteY3921" fmla="*/ 4844181 h 5987027"/>
              <a:gd name="connsiteX3922" fmla="*/ 1010547 w 6717218"/>
              <a:gd name="connsiteY3922" fmla="*/ 4785924 h 5987027"/>
              <a:gd name="connsiteX3923" fmla="*/ 1011089 w 6717218"/>
              <a:gd name="connsiteY3923" fmla="*/ 4784629 h 5987027"/>
              <a:gd name="connsiteX3924" fmla="*/ 1011763 w 6717218"/>
              <a:gd name="connsiteY3924" fmla="*/ 4783008 h 5987027"/>
              <a:gd name="connsiteX3925" fmla="*/ 1012169 w 6717218"/>
              <a:gd name="connsiteY3925" fmla="*/ 4782036 h 5987027"/>
              <a:gd name="connsiteX3926" fmla="*/ 1011988 w 6717218"/>
              <a:gd name="connsiteY3926" fmla="*/ 4782468 h 5987027"/>
              <a:gd name="connsiteX3927" fmla="*/ 1011763 w 6717218"/>
              <a:gd name="connsiteY3927" fmla="*/ 4783008 h 5987027"/>
              <a:gd name="connsiteX3928" fmla="*/ 1010547 w 6717218"/>
              <a:gd name="connsiteY3928" fmla="*/ 4785924 h 5987027"/>
              <a:gd name="connsiteX3929" fmla="*/ 1074661 w 6717218"/>
              <a:gd name="connsiteY3929" fmla="*/ 4863183 h 5987027"/>
              <a:gd name="connsiteX3930" fmla="*/ 1062013 w 6717218"/>
              <a:gd name="connsiteY3930" fmla="*/ 4883310 h 5987027"/>
              <a:gd name="connsiteX3931" fmla="*/ 1118118 w 6717218"/>
              <a:gd name="connsiteY3931" fmla="*/ 4939015 h 5987027"/>
              <a:gd name="connsiteX3932" fmla="*/ 1121167 w 6717218"/>
              <a:gd name="connsiteY3932" fmla="*/ 4962269 h 5987027"/>
              <a:gd name="connsiteX3933" fmla="*/ 1169651 w 6717218"/>
              <a:gd name="connsiteY3933" fmla="*/ 5026050 h 5987027"/>
              <a:gd name="connsiteX3934" fmla="*/ 1278847 w 6717218"/>
              <a:gd name="connsiteY3934" fmla="*/ 5153171 h 5987027"/>
              <a:gd name="connsiteX3935" fmla="*/ 1153307 w 6717218"/>
              <a:gd name="connsiteY3935" fmla="*/ 5032965 h 5987027"/>
              <a:gd name="connsiteX3936" fmla="*/ 1092310 w 6717218"/>
              <a:gd name="connsiteY3936" fmla="*/ 4968611 h 5987027"/>
              <a:gd name="connsiteX3937" fmla="*/ 1072033 w 6717218"/>
              <a:gd name="connsiteY3937" fmla="*/ 4947965 h 5987027"/>
              <a:gd name="connsiteX3938" fmla="*/ 1053719 w 6717218"/>
              <a:gd name="connsiteY3938" fmla="*/ 4928813 h 5987027"/>
              <a:gd name="connsiteX3939" fmla="*/ 1087915 w 6717218"/>
              <a:gd name="connsiteY3939" fmla="*/ 4978722 h 5987027"/>
              <a:gd name="connsiteX3940" fmla="*/ 1086947 w 6717218"/>
              <a:gd name="connsiteY3940" fmla="*/ 4981231 h 5987027"/>
              <a:gd name="connsiteX3941" fmla="*/ 1084513 w 6717218"/>
              <a:gd name="connsiteY3941" fmla="*/ 4986481 h 5987027"/>
              <a:gd name="connsiteX3942" fmla="*/ 1090686 w 6717218"/>
              <a:gd name="connsiteY3942" fmla="*/ 4994581 h 5987027"/>
              <a:gd name="connsiteX3943" fmla="*/ 1088549 w 6717218"/>
              <a:gd name="connsiteY3943" fmla="*/ 5009895 h 5987027"/>
              <a:gd name="connsiteX3944" fmla="*/ 1136815 w 6717218"/>
              <a:gd name="connsiteY3944" fmla="*/ 5062309 h 5987027"/>
              <a:gd name="connsiteX3945" fmla="*/ 1179826 w 6717218"/>
              <a:gd name="connsiteY3945" fmla="*/ 5117131 h 5987027"/>
              <a:gd name="connsiteX3946" fmla="*/ 1165323 w 6717218"/>
              <a:gd name="connsiteY3946" fmla="*/ 5109444 h 5987027"/>
              <a:gd name="connsiteX3947" fmla="*/ 1161412 w 6717218"/>
              <a:gd name="connsiteY3947" fmla="*/ 5129010 h 5987027"/>
              <a:gd name="connsiteX3948" fmla="*/ 1116715 w 6717218"/>
              <a:gd name="connsiteY3948" fmla="*/ 5081408 h 5987027"/>
              <a:gd name="connsiteX3949" fmla="*/ 1112653 w 6717218"/>
              <a:gd name="connsiteY3949" fmla="*/ 5077332 h 5987027"/>
              <a:gd name="connsiteX3950" fmla="*/ 1135152 w 6717218"/>
              <a:gd name="connsiteY3950" fmla="*/ 5127772 h 5987027"/>
              <a:gd name="connsiteX3951" fmla="*/ 1070515 w 6717218"/>
              <a:gd name="connsiteY3951" fmla="*/ 5045643 h 5987027"/>
              <a:gd name="connsiteX3952" fmla="*/ 1072322 w 6717218"/>
              <a:gd name="connsiteY3952" fmla="*/ 5049159 h 5987027"/>
              <a:gd name="connsiteX3953" fmla="*/ 1119855 w 6717218"/>
              <a:gd name="connsiteY3953" fmla="*/ 5111296 h 5987027"/>
              <a:gd name="connsiteX3954" fmla="*/ 1122326 w 6717218"/>
              <a:gd name="connsiteY3954" fmla="*/ 5114491 h 5987027"/>
              <a:gd name="connsiteX3955" fmla="*/ 1068323 w 6717218"/>
              <a:gd name="connsiteY3955" fmla="*/ 5082171 h 5987027"/>
              <a:gd name="connsiteX3956" fmla="*/ 1135208 w 6717218"/>
              <a:gd name="connsiteY3956" fmla="*/ 5132004 h 5987027"/>
              <a:gd name="connsiteX3957" fmla="*/ 1140432 w 6717218"/>
              <a:gd name="connsiteY3957" fmla="*/ 5146451 h 5987027"/>
              <a:gd name="connsiteX3958" fmla="*/ 1114866 w 6717218"/>
              <a:gd name="connsiteY3958" fmla="*/ 5125110 h 5987027"/>
              <a:gd name="connsiteX3959" fmla="*/ 1286686 w 6717218"/>
              <a:gd name="connsiteY3959" fmla="*/ 5334758 h 5987027"/>
              <a:gd name="connsiteX3960" fmla="*/ 1296044 w 6717218"/>
              <a:gd name="connsiteY3960" fmla="*/ 5347253 h 5987027"/>
              <a:gd name="connsiteX3961" fmla="*/ 1295239 w 6717218"/>
              <a:gd name="connsiteY3961" fmla="*/ 5346831 h 5987027"/>
              <a:gd name="connsiteX3962" fmla="*/ 1226946 w 6717218"/>
              <a:gd name="connsiteY3962" fmla="*/ 5301983 h 5987027"/>
              <a:gd name="connsiteX3963" fmla="*/ 1262927 w 6717218"/>
              <a:gd name="connsiteY3963" fmla="*/ 5333124 h 5987027"/>
              <a:gd name="connsiteX3964" fmla="*/ 1295507 w 6717218"/>
              <a:gd name="connsiteY3964" fmla="*/ 5354905 h 5987027"/>
              <a:gd name="connsiteX3965" fmla="*/ 1309348 w 6717218"/>
              <a:gd name="connsiteY3965" fmla="*/ 5365018 h 5987027"/>
              <a:gd name="connsiteX3966" fmla="*/ 1343678 w 6717218"/>
              <a:gd name="connsiteY3966" fmla="*/ 5410853 h 5987027"/>
              <a:gd name="connsiteX3967" fmla="*/ 1339647 w 6717218"/>
              <a:gd name="connsiteY3967" fmla="*/ 5413024 h 5987027"/>
              <a:gd name="connsiteX3968" fmla="*/ 1345177 w 6717218"/>
              <a:gd name="connsiteY3968" fmla="*/ 5416311 h 5987027"/>
              <a:gd name="connsiteX3969" fmla="*/ 1354733 w 6717218"/>
              <a:gd name="connsiteY3969" fmla="*/ 5425614 h 5987027"/>
              <a:gd name="connsiteX3970" fmla="*/ 1380390 w 6717218"/>
              <a:gd name="connsiteY3970" fmla="*/ 5459871 h 5987027"/>
              <a:gd name="connsiteX3971" fmla="*/ 1367628 w 6717218"/>
              <a:gd name="connsiteY3971" fmla="*/ 5451497 h 5987027"/>
              <a:gd name="connsiteX3972" fmla="*/ 1360569 w 6717218"/>
              <a:gd name="connsiteY3972" fmla="*/ 5450262 h 5987027"/>
              <a:gd name="connsiteX3973" fmla="*/ 1367628 w 6717218"/>
              <a:gd name="connsiteY3973" fmla="*/ 5451497 h 5987027"/>
              <a:gd name="connsiteX3974" fmla="*/ 1361569 w 6717218"/>
              <a:gd name="connsiteY3974" fmla="*/ 5460262 h 5987027"/>
              <a:gd name="connsiteX3975" fmla="*/ 1331189 w 6717218"/>
              <a:gd name="connsiteY3975" fmla="*/ 5428455 h 5987027"/>
              <a:gd name="connsiteX3976" fmla="*/ 1307801 w 6717218"/>
              <a:gd name="connsiteY3976" fmla="*/ 5399612 h 5987027"/>
              <a:gd name="connsiteX3977" fmla="*/ 1307801 w 6717218"/>
              <a:gd name="connsiteY3977" fmla="*/ 5399612 h 5987027"/>
              <a:gd name="connsiteX3978" fmla="*/ 1331189 w 6717218"/>
              <a:gd name="connsiteY3978" fmla="*/ 5428455 h 5987027"/>
              <a:gd name="connsiteX3979" fmla="*/ 1357434 w 6717218"/>
              <a:gd name="connsiteY3979" fmla="*/ 5465682 h 5987027"/>
              <a:gd name="connsiteX3980" fmla="*/ 1336591 w 6717218"/>
              <a:gd name="connsiteY3980" fmla="*/ 5454130 h 5987027"/>
              <a:gd name="connsiteX3981" fmla="*/ 1327418 w 6717218"/>
              <a:gd name="connsiteY3981" fmla="*/ 5449741 h 5987027"/>
              <a:gd name="connsiteX3982" fmla="*/ 1236565 w 6717218"/>
              <a:gd name="connsiteY3982" fmla="*/ 5337730 h 5987027"/>
              <a:gd name="connsiteX3983" fmla="*/ 1047903 w 6717218"/>
              <a:gd name="connsiteY3983" fmla="*/ 5127701 h 5987027"/>
              <a:gd name="connsiteX3984" fmla="*/ 970993 w 6717218"/>
              <a:gd name="connsiteY3984" fmla="*/ 5048852 h 5987027"/>
              <a:gd name="connsiteX3985" fmla="*/ 974691 w 6717218"/>
              <a:gd name="connsiteY3985" fmla="*/ 5062064 h 5987027"/>
              <a:gd name="connsiteX3986" fmla="*/ 1053603 w 6717218"/>
              <a:gd name="connsiteY3986" fmla="*/ 5146301 h 5987027"/>
              <a:gd name="connsiteX3987" fmla="*/ 1126965 w 6717218"/>
              <a:gd name="connsiteY3987" fmla="*/ 5233655 h 5987027"/>
              <a:gd name="connsiteX3988" fmla="*/ 1128308 w 6717218"/>
              <a:gd name="connsiteY3988" fmla="*/ 5250812 h 5987027"/>
              <a:gd name="connsiteX3989" fmla="*/ 1189236 w 6717218"/>
              <a:gd name="connsiteY3989" fmla="*/ 5325519 h 5987027"/>
              <a:gd name="connsiteX3990" fmla="*/ 1189385 w 6717218"/>
              <a:gd name="connsiteY3990" fmla="*/ 5347234 h 5987027"/>
              <a:gd name="connsiteX3991" fmla="*/ 1192775 w 6717218"/>
              <a:gd name="connsiteY3991" fmla="*/ 5352061 h 5987027"/>
              <a:gd name="connsiteX3992" fmla="*/ 1196754 w 6717218"/>
              <a:gd name="connsiteY3992" fmla="*/ 5355501 h 5987027"/>
              <a:gd name="connsiteX3993" fmla="*/ 1201140 w 6717218"/>
              <a:gd name="connsiteY3993" fmla="*/ 5362290 h 5987027"/>
              <a:gd name="connsiteX3994" fmla="*/ 1200703 w 6717218"/>
              <a:gd name="connsiteY3994" fmla="*/ 5363836 h 5987027"/>
              <a:gd name="connsiteX3995" fmla="*/ 1203526 w 6717218"/>
              <a:gd name="connsiteY3995" fmla="*/ 5365981 h 5987027"/>
              <a:gd name="connsiteX3996" fmla="*/ 1201140 w 6717218"/>
              <a:gd name="connsiteY3996" fmla="*/ 5362290 h 5987027"/>
              <a:gd name="connsiteX3997" fmla="*/ 1201820 w 6717218"/>
              <a:gd name="connsiteY3997" fmla="*/ 5359884 h 5987027"/>
              <a:gd name="connsiteX3998" fmla="*/ 1212127 w 6717218"/>
              <a:gd name="connsiteY3998" fmla="*/ 5386120 h 5987027"/>
              <a:gd name="connsiteX3999" fmla="*/ 1147716 w 6717218"/>
              <a:gd name="connsiteY3999" fmla="*/ 5309568 h 5987027"/>
              <a:gd name="connsiteX4000" fmla="*/ 1127960 w 6717218"/>
              <a:gd name="connsiteY4000" fmla="*/ 5304290 h 5987027"/>
              <a:gd name="connsiteX4001" fmla="*/ 1061710 w 6717218"/>
              <a:gd name="connsiteY4001" fmla="*/ 5242343 h 5987027"/>
              <a:gd name="connsiteX4002" fmla="*/ 975617 w 6717218"/>
              <a:gd name="connsiteY4002" fmla="*/ 5143050 h 5987027"/>
              <a:gd name="connsiteX4003" fmla="*/ 975189 w 6717218"/>
              <a:gd name="connsiteY4003" fmla="*/ 5143918 h 5987027"/>
              <a:gd name="connsiteX4004" fmla="*/ 1008679 w 6717218"/>
              <a:gd name="connsiteY4004" fmla="*/ 5190923 h 5987027"/>
              <a:gd name="connsiteX4005" fmla="*/ 998637 w 6717218"/>
              <a:gd name="connsiteY4005" fmla="*/ 5193288 h 5987027"/>
              <a:gd name="connsiteX4006" fmla="*/ 992317 w 6717218"/>
              <a:gd name="connsiteY4006" fmla="*/ 5192996 h 5987027"/>
              <a:gd name="connsiteX4007" fmla="*/ 974472 w 6717218"/>
              <a:gd name="connsiteY4007" fmla="*/ 5169849 h 5987027"/>
              <a:gd name="connsiteX4008" fmla="*/ 975699 w 6717218"/>
              <a:gd name="connsiteY4008" fmla="*/ 5175117 h 5987027"/>
              <a:gd name="connsiteX4009" fmla="*/ 996734 w 6717218"/>
              <a:gd name="connsiteY4009" fmla="*/ 5207903 h 5987027"/>
              <a:gd name="connsiteX4010" fmla="*/ 1032782 w 6717218"/>
              <a:gd name="connsiteY4010" fmla="*/ 5259036 h 5987027"/>
              <a:gd name="connsiteX4011" fmla="*/ 1084464 w 6717218"/>
              <a:gd name="connsiteY4011" fmla="*/ 5323647 h 5987027"/>
              <a:gd name="connsiteX4012" fmla="*/ 1215855 w 6717218"/>
              <a:gd name="connsiteY4012" fmla="*/ 5489471 h 5987027"/>
              <a:gd name="connsiteX4013" fmla="*/ 1224599 w 6717218"/>
              <a:gd name="connsiteY4013" fmla="*/ 5500531 h 5987027"/>
              <a:gd name="connsiteX4014" fmla="*/ 1210633 w 6717218"/>
              <a:gd name="connsiteY4014" fmla="*/ 5494568 h 5987027"/>
              <a:gd name="connsiteX4015" fmla="*/ 1205612 w 6717218"/>
              <a:gd name="connsiteY4015" fmla="*/ 5492946 h 5987027"/>
              <a:gd name="connsiteX4016" fmla="*/ 1177303 w 6717218"/>
              <a:gd name="connsiteY4016" fmla="*/ 5459407 h 5987027"/>
              <a:gd name="connsiteX4017" fmla="*/ 1103941 w 6717218"/>
              <a:gd name="connsiteY4017" fmla="*/ 5372054 h 5987027"/>
              <a:gd name="connsiteX4018" fmla="*/ 1078565 w 6717218"/>
              <a:gd name="connsiteY4018" fmla="*/ 5380241 h 5987027"/>
              <a:gd name="connsiteX4019" fmla="*/ 1041253 w 6717218"/>
              <a:gd name="connsiteY4019" fmla="*/ 5344018 h 5987027"/>
              <a:gd name="connsiteX4020" fmla="*/ 1001291 w 6717218"/>
              <a:gd name="connsiteY4020" fmla="*/ 5312452 h 5987027"/>
              <a:gd name="connsiteX4021" fmla="*/ 887137 w 6717218"/>
              <a:gd name="connsiteY4021" fmla="*/ 5187030 h 5987027"/>
              <a:gd name="connsiteX4022" fmla="*/ 851599 w 6717218"/>
              <a:gd name="connsiteY4022" fmla="*/ 5146556 h 5987027"/>
              <a:gd name="connsiteX4023" fmla="*/ 866424 w 6717218"/>
              <a:gd name="connsiteY4023" fmla="*/ 5171724 h 5987027"/>
              <a:gd name="connsiteX4024" fmla="*/ 872827 w 6717218"/>
              <a:gd name="connsiteY4024" fmla="*/ 5179532 h 5987027"/>
              <a:gd name="connsiteX4025" fmla="*/ 872633 w 6717218"/>
              <a:gd name="connsiteY4025" fmla="*/ 5179342 h 5987027"/>
              <a:gd name="connsiteX4026" fmla="*/ 873905 w 6717218"/>
              <a:gd name="connsiteY4026" fmla="*/ 5180847 h 5987027"/>
              <a:gd name="connsiteX4027" fmla="*/ 875918 w 6717218"/>
              <a:gd name="connsiteY4027" fmla="*/ 5183302 h 5987027"/>
              <a:gd name="connsiteX4028" fmla="*/ 876537 w 6717218"/>
              <a:gd name="connsiteY4028" fmla="*/ 5183960 h 5987027"/>
              <a:gd name="connsiteX4029" fmla="*/ 873905 w 6717218"/>
              <a:gd name="connsiteY4029" fmla="*/ 5180847 h 5987027"/>
              <a:gd name="connsiteX4030" fmla="*/ 872827 w 6717218"/>
              <a:gd name="connsiteY4030" fmla="*/ 5179532 h 5987027"/>
              <a:gd name="connsiteX4031" fmla="*/ 928382 w 6717218"/>
              <a:gd name="connsiteY4031" fmla="*/ 5233776 h 5987027"/>
              <a:gd name="connsiteX4032" fmla="*/ 969747 w 6717218"/>
              <a:gd name="connsiteY4032" fmla="*/ 5284480 h 5987027"/>
              <a:gd name="connsiteX4033" fmla="*/ 972796 w 6717218"/>
              <a:gd name="connsiteY4033" fmla="*/ 5307734 h 5987027"/>
              <a:gd name="connsiteX4034" fmla="*/ 1004854 w 6717218"/>
              <a:gd name="connsiteY4034" fmla="*/ 5346364 h 5987027"/>
              <a:gd name="connsiteX4035" fmla="*/ 1021213 w 6717218"/>
              <a:gd name="connsiteY4035" fmla="*/ 5381867 h 5987027"/>
              <a:gd name="connsiteX4036" fmla="*/ 974720 w 6717218"/>
              <a:gd name="connsiteY4036" fmla="*/ 5325199 h 5987027"/>
              <a:gd name="connsiteX4037" fmla="*/ 949194 w 6717218"/>
              <a:gd name="connsiteY4037" fmla="*/ 5311669 h 5987027"/>
              <a:gd name="connsiteX4038" fmla="*/ 933347 w 6717218"/>
              <a:gd name="connsiteY4038" fmla="*/ 5286826 h 5987027"/>
              <a:gd name="connsiteX4039" fmla="*/ 908402 w 6717218"/>
              <a:gd name="connsiteY4039" fmla="*/ 5273603 h 5987027"/>
              <a:gd name="connsiteX4040" fmla="*/ 856073 w 6717218"/>
              <a:gd name="connsiteY4040" fmla="*/ 5219035 h 5987027"/>
              <a:gd name="connsiteX4041" fmla="*/ 816692 w 6717218"/>
              <a:gd name="connsiteY4041" fmla="*/ 5187775 h 5987027"/>
              <a:gd name="connsiteX4042" fmla="*/ 924181 w 6717218"/>
              <a:gd name="connsiteY4042" fmla="*/ 5308797 h 5987027"/>
              <a:gd name="connsiteX4043" fmla="*/ 967748 w 6717218"/>
              <a:gd name="connsiteY4043" fmla="*/ 5362291 h 5987027"/>
              <a:gd name="connsiteX4044" fmla="*/ 978286 w 6717218"/>
              <a:gd name="connsiteY4044" fmla="*/ 5376228 h 5987027"/>
              <a:gd name="connsiteX4045" fmla="*/ 975288 w 6717218"/>
              <a:gd name="connsiteY4045" fmla="*/ 5374176 h 5987027"/>
              <a:gd name="connsiteX4046" fmla="*/ 950367 w 6717218"/>
              <a:gd name="connsiteY4046" fmla="*/ 5357237 h 5987027"/>
              <a:gd name="connsiteX4047" fmla="*/ 922043 w 6717218"/>
              <a:gd name="connsiteY4047" fmla="*/ 5324111 h 5987027"/>
              <a:gd name="connsiteX4048" fmla="*/ 884665 w 6717218"/>
              <a:gd name="connsiteY4048" fmla="*/ 5298238 h 5987027"/>
              <a:gd name="connsiteX4049" fmla="*/ 901361 w 6717218"/>
              <a:gd name="connsiteY4049" fmla="*/ 5323533 h 5987027"/>
              <a:gd name="connsiteX4050" fmla="*/ 847347 w 6717218"/>
              <a:gd name="connsiteY4050" fmla="*/ 5285068 h 5987027"/>
              <a:gd name="connsiteX4051" fmla="*/ 712263 w 6717218"/>
              <a:gd name="connsiteY4051" fmla="*/ 5191183 h 5987027"/>
              <a:gd name="connsiteX4052" fmla="*/ 735892 w 6717218"/>
              <a:gd name="connsiteY4052" fmla="*/ 5216135 h 5987027"/>
              <a:gd name="connsiteX4053" fmla="*/ 892047 w 6717218"/>
              <a:gd name="connsiteY4053" fmla="*/ 5334773 h 5987027"/>
              <a:gd name="connsiteX4054" fmla="*/ 864887 w 6717218"/>
              <a:gd name="connsiteY4054" fmla="*/ 5330025 h 5987027"/>
              <a:gd name="connsiteX4055" fmla="*/ 623711 w 6717218"/>
              <a:gd name="connsiteY4055" fmla="*/ 5162943 h 5987027"/>
              <a:gd name="connsiteX4056" fmla="*/ 639594 w 6717218"/>
              <a:gd name="connsiteY4056" fmla="*/ 5190569 h 5987027"/>
              <a:gd name="connsiteX4057" fmla="*/ 839365 w 6717218"/>
              <a:gd name="connsiteY4057" fmla="*/ 5338324 h 5987027"/>
              <a:gd name="connsiteX4058" fmla="*/ 594387 w 6717218"/>
              <a:gd name="connsiteY4058" fmla="*/ 5170577 h 5987027"/>
              <a:gd name="connsiteX4059" fmla="*/ 562872 w 6717218"/>
              <a:gd name="connsiteY4059" fmla="*/ 5152307 h 5987027"/>
              <a:gd name="connsiteX4060" fmla="*/ 577547 w 6717218"/>
              <a:gd name="connsiteY4060" fmla="*/ 5167633 h 5987027"/>
              <a:gd name="connsiteX4061" fmla="*/ 687402 w 6717218"/>
              <a:gd name="connsiteY4061" fmla="*/ 5253327 h 5987027"/>
              <a:gd name="connsiteX4062" fmla="*/ 713607 w 6717218"/>
              <a:gd name="connsiteY4062" fmla="*/ 5282760 h 5987027"/>
              <a:gd name="connsiteX4063" fmla="*/ 812476 w 6717218"/>
              <a:gd name="connsiteY4063" fmla="*/ 5354442 h 5987027"/>
              <a:gd name="connsiteX4064" fmla="*/ 752594 w 6717218"/>
              <a:gd name="connsiteY4064" fmla="*/ 5319124 h 5987027"/>
              <a:gd name="connsiteX4065" fmla="*/ 696767 w 6717218"/>
              <a:gd name="connsiteY4065" fmla="*/ 5279814 h 5987027"/>
              <a:gd name="connsiteX4066" fmla="*/ 773217 w 6717218"/>
              <a:gd name="connsiteY4066" fmla="*/ 5338849 h 5987027"/>
              <a:gd name="connsiteX4067" fmla="*/ 974468 w 6717218"/>
              <a:gd name="connsiteY4067" fmla="*/ 5478132 h 5987027"/>
              <a:gd name="connsiteX4068" fmla="*/ 1010879 w 6717218"/>
              <a:gd name="connsiteY4068" fmla="*/ 5510018 h 5987027"/>
              <a:gd name="connsiteX4069" fmla="*/ 942156 w 6717218"/>
              <a:gd name="connsiteY4069" fmla="*/ 5464424 h 5987027"/>
              <a:gd name="connsiteX4070" fmla="*/ 758699 w 6717218"/>
              <a:gd name="connsiteY4070" fmla="*/ 5345041 h 5987027"/>
              <a:gd name="connsiteX4071" fmla="*/ 745917 w 6717218"/>
              <a:gd name="connsiteY4071" fmla="*/ 5338107 h 5987027"/>
              <a:gd name="connsiteX4072" fmla="*/ 828086 w 6717218"/>
              <a:gd name="connsiteY4072" fmla="*/ 5402841 h 5987027"/>
              <a:gd name="connsiteX4073" fmla="*/ 1051470 w 6717218"/>
              <a:gd name="connsiteY4073" fmla="*/ 5550022 h 5987027"/>
              <a:gd name="connsiteX4074" fmla="*/ 1084734 w 6717218"/>
              <a:gd name="connsiteY4074" fmla="*/ 5580689 h 5987027"/>
              <a:gd name="connsiteX4075" fmla="*/ 1072644 w 6717218"/>
              <a:gd name="connsiteY4075" fmla="*/ 5573427 h 5987027"/>
              <a:gd name="connsiteX4076" fmla="*/ 1058737 w 6717218"/>
              <a:gd name="connsiteY4076" fmla="*/ 5558524 h 5987027"/>
              <a:gd name="connsiteX4077" fmla="*/ 1045724 w 6717218"/>
              <a:gd name="connsiteY4077" fmla="*/ 5547691 h 5987027"/>
              <a:gd name="connsiteX4078" fmla="*/ 1045146 w 6717218"/>
              <a:gd name="connsiteY4078" fmla="*/ 5555107 h 5987027"/>
              <a:gd name="connsiteX4079" fmla="*/ 1041008 w 6717218"/>
              <a:gd name="connsiteY4079" fmla="*/ 5552222 h 5987027"/>
              <a:gd name="connsiteX4080" fmla="*/ 996343 w 6717218"/>
              <a:gd name="connsiteY4080" fmla="*/ 5532326 h 5987027"/>
              <a:gd name="connsiteX4081" fmla="*/ 1054998 w 6717218"/>
              <a:gd name="connsiteY4081" fmla="*/ 5571460 h 5987027"/>
              <a:gd name="connsiteX4082" fmla="*/ 1058604 w 6717218"/>
              <a:gd name="connsiteY4082" fmla="*/ 5574018 h 5987027"/>
              <a:gd name="connsiteX4083" fmla="*/ 1058977 w 6717218"/>
              <a:gd name="connsiteY4083" fmla="*/ 5574530 h 5987027"/>
              <a:gd name="connsiteX4084" fmla="*/ 1068577 w 6717218"/>
              <a:gd name="connsiteY4084" fmla="*/ 5585232 h 5987027"/>
              <a:gd name="connsiteX4085" fmla="*/ 982997 w 6717218"/>
              <a:gd name="connsiteY4085" fmla="*/ 5533015 h 5987027"/>
              <a:gd name="connsiteX4086" fmla="*/ 851441 w 6717218"/>
              <a:gd name="connsiteY4086" fmla="*/ 5448565 h 5987027"/>
              <a:gd name="connsiteX4087" fmla="*/ 836083 w 6717218"/>
              <a:gd name="connsiteY4087" fmla="*/ 5437146 h 5987027"/>
              <a:gd name="connsiteX4088" fmla="*/ 850757 w 6717218"/>
              <a:gd name="connsiteY4088" fmla="*/ 5452474 h 5987027"/>
              <a:gd name="connsiteX4089" fmla="*/ 1082298 w 6717218"/>
              <a:gd name="connsiteY4089" fmla="*/ 5613842 h 5987027"/>
              <a:gd name="connsiteX4090" fmla="*/ 826857 w 6717218"/>
              <a:gd name="connsiteY4090" fmla="*/ 5448296 h 5987027"/>
              <a:gd name="connsiteX4091" fmla="*/ 788026 w 6717218"/>
              <a:gd name="connsiteY4091" fmla="*/ 5433449 h 5987027"/>
              <a:gd name="connsiteX4092" fmla="*/ 824692 w 6717218"/>
              <a:gd name="connsiteY4092" fmla="*/ 5460677 h 5987027"/>
              <a:gd name="connsiteX4093" fmla="*/ 936573 w 6717218"/>
              <a:gd name="connsiteY4093" fmla="*/ 5537996 h 5987027"/>
              <a:gd name="connsiteX4094" fmla="*/ 838360 w 6717218"/>
              <a:gd name="connsiteY4094" fmla="*/ 5476163 h 5987027"/>
              <a:gd name="connsiteX4095" fmla="*/ 733839 w 6717218"/>
              <a:gd name="connsiteY4095" fmla="*/ 5407186 h 5987027"/>
              <a:gd name="connsiteX4096" fmla="*/ 636976 w 6717218"/>
              <a:gd name="connsiteY4096" fmla="*/ 5336438 h 5987027"/>
              <a:gd name="connsiteX4097" fmla="*/ 636381 w 6717218"/>
              <a:gd name="connsiteY4097" fmla="*/ 5336018 h 5987027"/>
              <a:gd name="connsiteX4098" fmla="*/ 642454 w 6717218"/>
              <a:gd name="connsiteY4098" fmla="*/ 5348927 h 5987027"/>
              <a:gd name="connsiteX4099" fmla="*/ 782538 w 6717218"/>
              <a:gd name="connsiteY4099" fmla="*/ 5578282 h 5987027"/>
              <a:gd name="connsiteX4100" fmla="*/ 831108 w 6717218"/>
              <a:gd name="connsiteY4100" fmla="*/ 5652805 h 5987027"/>
              <a:gd name="connsiteX4101" fmla="*/ 833813 w 6717218"/>
              <a:gd name="connsiteY4101" fmla="*/ 5664725 h 5987027"/>
              <a:gd name="connsiteX4102" fmla="*/ 869554 w 6717218"/>
              <a:gd name="connsiteY4102" fmla="*/ 5711791 h 5987027"/>
              <a:gd name="connsiteX4103" fmla="*/ 922592 w 6717218"/>
              <a:gd name="connsiteY4103" fmla="*/ 5793169 h 5987027"/>
              <a:gd name="connsiteX4104" fmla="*/ 1038784 w 6717218"/>
              <a:gd name="connsiteY4104" fmla="*/ 5987027 h 5987027"/>
              <a:gd name="connsiteX4105" fmla="*/ 695696 w 6717218"/>
              <a:gd name="connsiteY4105" fmla="*/ 5518476 h 5987027"/>
              <a:gd name="connsiteX4106" fmla="*/ 533789 w 6717218"/>
              <a:gd name="connsiteY4106" fmla="*/ 5263736 h 5987027"/>
              <a:gd name="connsiteX4107" fmla="*/ 448253 w 6717218"/>
              <a:gd name="connsiteY4107" fmla="*/ 5205139 h 5987027"/>
              <a:gd name="connsiteX4108" fmla="*/ 431441 w 6717218"/>
              <a:gd name="connsiteY4108" fmla="*/ 5190922 h 5987027"/>
              <a:gd name="connsiteX4109" fmla="*/ 503969 w 6717218"/>
              <a:gd name="connsiteY4109" fmla="*/ 5240971 h 5987027"/>
              <a:gd name="connsiteX4110" fmla="*/ 530866 w 6717218"/>
              <a:gd name="connsiteY4110" fmla="*/ 5259138 h 5987027"/>
              <a:gd name="connsiteX4111" fmla="*/ 480123 w 6717218"/>
              <a:gd name="connsiteY4111" fmla="*/ 5179298 h 5987027"/>
              <a:gd name="connsiteX4112" fmla="*/ 401951 w 6717218"/>
              <a:gd name="connsiteY4112" fmla="*/ 5119528 h 5987027"/>
              <a:gd name="connsiteX4113" fmla="*/ 433210 w 6717218"/>
              <a:gd name="connsiteY4113" fmla="*/ 5155469 h 5987027"/>
              <a:gd name="connsiteX4114" fmla="*/ 379771 w 6717218"/>
              <a:gd name="connsiteY4114" fmla="*/ 5109223 h 5987027"/>
              <a:gd name="connsiteX4115" fmla="*/ 351629 w 6717218"/>
              <a:gd name="connsiteY4115" fmla="*/ 5081050 h 5987027"/>
              <a:gd name="connsiteX4116" fmla="*/ 302069 w 6717218"/>
              <a:gd name="connsiteY4116" fmla="*/ 5043154 h 5987027"/>
              <a:gd name="connsiteX4117" fmla="*/ 279770 w 6717218"/>
              <a:gd name="connsiteY4117" fmla="*/ 5024572 h 5987027"/>
              <a:gd name="connsiteX4118" fmla="*/ 305246 w 6717218"/>
              <a:gd name="connsiteY4118" fmla="*/ 5052447 h 5987027"/>
              <a:gd name="connsiteX4119" fmla="*/ 248335 w 6717218"/>
              <a:gd name="connsiteY4119" fmla="*/ 4998377 h 5987027"/>
              <a:gd name="connsiteX4120" fmla="*/ 195130 w 6717218"/>
              <a:gd name="connsiteY4120" fmla="*/ 4954038 h 5987027"/>
              <a:gd name="connsiteX4121" fmla="*/ 194953 w 6717218"/>
              <a:gd name="connsiteY4121" fmla="*/ 4955791 h 5987027"/>
              <a:gd name="connsiteX4122" fmla="*/ 195127 w 6717218"/>
              <a:gd name="connsiteY4122" fmla="*/ 4954039 h 5987027"/>
              <a:gd name="connsiteX4123" fmla="*/ 193130 w 6717218"/>
              <a:gd name="connsiteY4123" fmla="*/ 4952374 h 5987027"/>
              <a:gd name="connsiteX4124" fmla="*/ 192229 w 6717218"/>
              <a:gd name="connsiteY4124" fmla="*/ 4951540 h 5987027"/>
              <a:gd name="connsiteX4125" fmla="*/ 191930 w 6717218"/>
              <a:gd name="connsiteY4125" fmla="*/ 4952131 h 5987027"/>
              <a:gd name="connsiteX4126" fmla="*/ 191074 w 6717218"/>
              <a:gd name="connsiteY4126" fmla="*/ 4953427 h 5987027"/>
              <a:gd name="connsiteX4127" fmla="*/ 200569 w 6717218"/>
              <a:gd name="connsiteY4127" fmla="*/ 4970093 h 5987027"/>
              <a:gd name="connsiteX4128" fmla="*/ 238513 w 6717218"/>
              <a:gd name="connsiteY4128" fmla="*/ 5022510 h 5987027"/>
              <a:gd name="connsiteX4129" fmla="*/ 247702 w 6717218"/>
              <a:gd name="connsiteY4129" fmla="*/ 5035281 h 5987027"/>
              <a:gd name="connsiteX4130" fmla="*/ 268215 w 6717218"/>
              <a:gd name="connsiteY4130" fmla="*/ 5054047 h 5987027"/>
              <a:gd name="connsiteX4131" fmla="*/ 283154 w 6717218"/>
              <a:gd name="connsiteY4131" fmla="*/ 5080162 h 5987027"/>
              <a:gd name="connsiteX4132" fmla="*/ 331944 w 6717218"/>
              <a:gd name="connsiteY4132" fmla="*/ 5119034 h 5987027"/>
              <a:gd name="connsiteX4133" fmla="*/ 357318 w 6717218"/>
              <a:gd name="connsiteY4133" fmla="*/ 5137504 h 5987027"/>
              <a:gd name="connsiteX4134" fmla="*/ 361242 w 6717218"/>
              <a:gd name="connsiteY4134" fmla="*/ 5141675 h 5987027"/>
              <a:gd name="connsiteX4135" fmla="*/ 404572 w 6717218"/>
              <a:gd name="connsiteY4135" fmla="*/ 5181613 h 5987027"/>
              <a:gd name="connsiteX4136" fmla="*/ 409563 w 6717218"/>
              <a:gd name="connsiteY4136" fmla="*/ 5187023 h 5987027"/>
              <a:gd name="connsiteX4137" fmla="*/ 346782 w 6717218"/>
              <a:gd name="connsiteY4137" fmla="*/ 5141378 h 5987027"/>
              <a:gd name="connsiteX4138" fmla="*/ 295230 w 6717218"/>
              <a:gd name="connsiteY4138" fmla="*/ 5101268 h 5987027"/>
              <a:gd name="connsiteX4139" fmla="*/ 317398 w 6717218"/>
              <a:gd name="connsiteY4139" fmla="*/ 5140020 h 5987027"/>
              <a:gd name="connsiteX4140" fmla="*/ 324532 w 6717218"/>
              <a:gd name="connsiteY4140" fmla="*/ 5153427 h 5987027"/>
              <a:gd name="connsiteX4141" fmla="*/ 317268 w 6717218"/>
              <a:gd name="connsiteY4141" fmla="*/ 5147057 h 5987027"/>
              <a:gd name="connsiteX4142" fmla="*/ 297521 w 6717218"/>
              <a:gd name="connsiteY4142" fmla="*/ 5130368 h 5987027"/>
              <a:gd name="connsiteX4143" fmla="*/ 297286 w 6717218"/>
              <a:gd name="connsiteY4143" fmla="*/ 5131508 h 5987027"/>
              <a:gd name="connsiteX4144" fmla="*/ 272859 w 6717218"/>
              <a:gd name="connsiteY4144" fmla="*/ 5090150 h 5987027"/>
              <a:gd name="connsiteX4145" fmla="*/ 262824 w 6717218"/>
              <a:gd name="connsiteY4145" fmla="*/ 5076057 h 5987027"/>
              <a:gd name="connsiteX4146" fmla="*/ 260090 w 6717218"/>
              <a:gd name="connsiteY4146" fmla="*/ 5073929 h 5987027"/>
              <a:gd name="connsiteX4147" fmla="*/ 79895 w 6717218"/>
              <a:gd name="connsiteY4147" fmla="*/ 4913477 h 5987027"/>
              <a:gd name="connsiteX4148" fmla="*/ 55992 w 6717218"/>
              <a:gd name="connsiteY4148" fmla="*/ 4891593 h 5987027"/>
              <a:gd name="connsiteX4149" fmla="*/ 63938 w 6717218"/>
              <a:gd name="connsiteY4149" fmla="*/ 4908320 h 5987027"/>
              <a:gd name="connsiteX4150" fmla="*/ 87398 w 6717218"/>
              <a:gd name="connsiteY4150" fmla="*/ 4955450 h 5987027"/>
              <a:gd name="connsiteX4151" fmla="*/ 92798 w 6717218"/>
              <a:gd name="connsiteY4151" fmla="*/ 4966680 h 5987027"/>
              <a:gd name="connsiteX4152" fmla="*/ 130138 w 6717218"/>
              <a:gd name="connsiteY4152" fmla="*/ 5002038 h 5987027"/>
              <a:gd name="connsiteX4153" fmla="*/ 235155 w 6717218"/>
              <a:gd name="connsiteY4153" fmla="*/ 5092127 h 5987027"/>
              <a:gd name="connsiteX4154" fmla="*/ 100022 w 6717218"/>
              <a:gd name="connsiteY4154" fmla="*/ 4982609 h 5987027"/>
              <a:gd name="connsiteX4155" fmla="*/ 102683 w 6717218"/>
              <a:gd name="connsiteY4155" fmla="*/ 4989044 h 5987027"/>
              <a:gd name="connsiteX4156" fmla="*/ 89259 w 6717218"/>
              <a:gd name="connsiteY4156" fmla="*/ 4973887 h 5987027"/>
              <a:gd name="connsiteX4157" fmla="*/ 89258 w 6717218"/>
              <a:gd name="connsiteY4157" fmla="*/ 4973885 h 5987027"/>
              <a:gd name="connsiteX4158" fmla="*/ 69405 w 6717218"/>
              <a:gd name="connsiteY4158" fmla="*/ 4957795 h 5987027"/>
              <a:gd name="connsiteX4159" fmla="*/ 76818 w 6717218"/>
              <a:gd name="connsiteY4159" fmla="*/ 4975105 h 5987027"/>
              <a:gd name="connsiteX4160" fmla="*/ 81166 w 6717218"/>
              <a:gd name="connsiteY4160" fmla="*/ 5008400 h 5987027"/>
              <a:gd name="connsiteX4161" fmla="*/ 47043 w 6717218"/>
              <a:gd name="connsiteY4161" fmla="*/ 4990660 h 5987027"/>
              <a:gd name="connsiteX4162" fmla="*/ 42389 w 6717218"/>
              <a:gd name="connsiteY4162" fmla="*/ 4985862 h 5987027"/>
              <a:gd name="connsiteX4163" fmla="*/ 40275 w 6717218"/>
              <a:gd name="connsiteY4163" fmla="*/ 4995085 h 5987027"/>
              <a:gd name="connsiteX4164" fmla="*/ 75270 w 6717218"/>
              <a:gd name="connsiteY4164" fmla="*/ 5067153 h 5987027"/>
              <a:gd name="connsiteX4165" fmla="*/ 157337 w 6717218"/>
              <a:gd name="connsiteY4165" fmla="*/ 5213265 h 5987027"/>
              <a:gd name="connsiteX4166" fmla="*/ 57885 w 6717218"/>
              <a:gd name="connsiteY4166" fmla="*/ 5070722 h 5987027"/>
              <a:gd name="connsiteX4167" fmla="*/ 10734 w 6717218"/>
              <a:gd name="connsiteY4167" fmla="*/ 4995628 h 5987027"/>
              <a:gd name="connsiteX4168" fmla="*/ 4075 w 6717218"/>
              <a:gd name="connsiteY4168" fmla="*/ 4985947 h 5987027"/>
              <a:gd name="connsiteX4169" fmla="*/ 1 w 6717218"/>
              <a:gd name="connsiteY4169" fmla="*/ 4979476 h 5987027"/>
              <a:gd name="connsiteX4170" fmla="*/ 1 w 6717218"/>
              <a:gd name="connsiteY4170" fmla="*/ 3852521 h 5987027"/>
              <a:gd name="connsiteX4171" fmla="*/ 4194 w 6717218"/>
              <a:gd name="connsiteY4171" fmla="*/ 3853584 h 5987027"/>
              <a:gd name="connsiteX4172" fmla="*/ 123690 w 6717218"/>
              <a:gd name="connsiteY4172" fmla="*/ 3873812 h 5987027"/>
              <a:gd name="connsiteX4173" fmla="*/ 526491 w 6717218"/>
              <a:gd name="connsiteY4173" fmla="*/ 3949734 h 5987027"/>
              <a:gd name="connsiteX4174" fmla="*/ 688081 w 6717218"/>
              <a:gd name="connsiteY4174" fmla="*/ 3953743 h 5987027"/>
              <a:gd name="connsiteX4175" fmla="*/ 688207 w 6717218"/>
              <a:gd name="connsiteY4175" fmla="*/ 3953703 h 5987027"/>
              <a:gd name="connsiteX4176" fmla="*/ 686716 w 6717218"/>
              <a:gd name="connsiteY4176" fmla="*/ 3953426 h 5987027"/>
              <a:gd name="connsiteX4177" fmla="*/ 225903 w 6717218"/>
              <a:gd name="connsiteY4177" fmla="*/ 3869987 h 5987027"/>
              <a:gd name="connsiteX4178" fmla="*/ 80797 w 6717218"/>
              <a:gd name="connsiteY4178" fmla="*/ 3834626 h 5987027"/>
              <a:gd name="connsiteX4179" fmla="*/ 155580 w 6717218"/>
              <a:gd name="connsiteY4179" fmla="*/ 3828433 h 5987027"/>
              <a:gd name="connsiteX4180" fmla="*/ 418825 w 6717218"/>
              <a:gd name="connsiteY4180" fmla="*/ 3868471 h 5987027"/>
              <a:gd name="connsiteX4181" fmla="*/ 360904 w 6717218"/>
              <a:gd name="connsiteY4181" fmla="*/ 3851398 h 5987027"/>
              <a:gd name="connsiteX4182" fmla="*/ 145266 w 6717218"/>
              <a:gd name="connsiteY4182" fmla="*/ 3809146 h 5987027"/>
              <a:gd name="connsiteX4183" fmla="*/ 17941 w 6717218"/>
              <a:gd name="connsiteY4183" fmla="*/ 3794187 h 5987027"/>
              <a:gd name="connsiteX4184" fmla="*/ 2 w 6717218"/>
              <a:gd name="connsiteY4184" fmla="*/ 3791415 h 5987027"/>
              <a:gd name="connsiteX4185" fmla="*/ 2 w 6717218"/>
              <a:gd name="connsiteY4185" fmla="*/ 3774735 h 5987027"/>
              <a:gd name="connsiteX4186" fmla="*/ 44883 w 6717218"/>
              <a:gd name="connsiteY4186" fmla="*/ 3778530 h 5987027"/>
              <a:gd name="connsiteX4187" fmla="*/ 92606 w 6717218"/>
              <a:gd name="connsiteY4187" fmla="*/ 3784388 h 5987027"/>
              <a:gd name="connsiteX4188" fmla="*/ 139001 w 6717218"/>
              <a:gd name="connsiteY4188" fmla="*/ 3775698 h 5987027"/>
              <a:gd name="connsiteX4189" fmla="*/ 182761 w 6717218"/>
              <a:gd name="connsiteY4189" fmla="*/ 3788721 h 5987027"/>
              <a:gd name="connsiteX4190" fmla="*/ 230236 w 6717218"/>
              <a:gd name="connsiteY4190" fmla="*/ 3779829 h 5987027"/>
              <a:gd name="connsiteX4191" fmla="*/ 344527 w 6717218"/>
              <a:gd name="connsiteY4191" fmla="*/ 3799741 h 5987027"/>
              <a:gd name="connsiteX4192" fmla="*/ 290789 w 6717218"/>
              <a:gd name="connsiteY4192" fmla="*/ 3775188 h 5987027"/>
              <a:gd name="connsiteX4193" fmla="*/ 212368 w 6717218"/>
              <a:gd name="connsiteY4193" fmla="*/ 3761956 h 5987027"/>
              <a:gd name="connsiteX4194" fmla="*/ 187896 w 6717218"/>
              <a:gd name="connsiteY4194" fmla="*/ 3738619 h 5987027"/>
              <a:gd name="connsiteX4195" fmla="*/ 85959 w 6717218"/>
              <a:gd name="connsiteY4195" fmla="*/ 3720579 h 5987027"/>
              <a:gd name="connsiteX4196" fmla="*/ 1 w 6717218"/>
              <a:gd name="connsiteY4196" fmla="*/ 3714653 h 5987027"/>
              <a:gd name="connsiteX4197" fmla="*/ 2 w 6717218"/>
              <a:gd name="connsiteY4197" fmla="*/ 3708349 h 5987027"/>
              <a:gd name="connsiteX4198" fmla="*/ 124816 w 6717218"/>
              <a:gd name="connsiteY4198" fmla="*/ 3723073 h 5987027"/>
              <a:gd name="connsiteX4199" fmla="*/ 256337 w 6717218"/>
              <a:gd name="connsiteY4199" fmla="*/ 3740318 h 5987027"/>
              <a:gd name="connsiteX4200" fmla="*/ 339682 w 6717218"/>
              <a:gd name="connsiteY4200" fmla="*/ 3738107 h 5987027"/>
              <a:gd name="connsiteX4201" fmla="*/ 423365 w 6717218"/>
              <a:gd name="connsiteY4201" fmla="*/ 3743652 h 5987027"/>
              <a:gd name="connsiteX4202" fmla="*/ 451759 w 6717218"/>
              <a:gd name="connsiteY4202" fmla="*/ 3710413 h 5987027"/>
              <a:gd name="connsiteX4203" fmla="*/ 630311 w 6717218"/>
              <a:gd name="connsiteY4203" fmla="*/ 3739509 h 5987027"/>
              <a:gd name="connsiteX4204" fmla="*/ 819348 w 6717218"/>
              <a:gd name="connsiteY4204" fmla="*/ 3769859 h 5987027"/>
              <a:gd name="connsiteX4205" fmla="*/ 821478 w 6717218"/>
              <a:gd name="connsiteY4205" fmla="*/ 3767623 h 5987027"/>
              <a:gd name="connsiteX4206" fmla="*/ 828181 w 6717218"/>
              <a:gd name="connsiteY4206" fmla="*/ 3759588 h 5987027"/>
              <a:gd name="connsiteX4207" fmla="*/ 710379 w 6717218"/>
              <a:gd name="connsiteY4207" fmla="*/ 3736936 h 5987027"/>
              <a:gd name="connsiteX4208" fmla="*/ 382445 w 6717218"/>
              <a:gd name="connsiteY4208" fmla="*/ 3674256 h 5987027"/>
              <a:gd name="connsiteX4209" fmla="*/ 253992 w 6717218"/>
              <a:gd name="connsiteY4209" fmla="*/ 3650294 h 5987027"/>
              <a:gd name="connsiteX4210" fmla="*/ 159120 w 6717218"/>
              <a:gd name="connsiteY4210" fmla="*/ 3626743 h 5987027"/>
              <a:gd name="connsiteX4211" fmla="*/ 101200 w 6717218"/>
              <a:gd name="connsiteY4211" fmla="*/ 3609671 h 5987027"/>
              <a:gd name="connsiteX4212" fmla="*/ 74143 w 6717218"/>
              <a:gd name="connsiteY4212" fmla="*/ 3581758 h 5987027"/>
              <a:gd name="connsiteX4213" fmla="*/ 73639 w 6717218"/>
              <a:gd name="connsiteY4213" fmla="*/ 3577293 h 5987027"/>
              <a:gd name="connsiteX4214" fmla="*/ 78556 w 6717218"/>
              <a:gd name="connsiteY4214" fmla="*/ 3579659 h 5987027"/>
              <a:gd name="connsiteX4215" fmla="*/ 78678 w 6717218"/>
              <a:gd name="connsiteY4215" fmla="*/ 3579713 h 5987027"/>
              <a:gd name="connsiteX4216" fmla="*/ 77729 w 6717218"/>
              <a:gd name="connsiteY4216" fmla="*/ 3578528 h 5987027"/>
              <a:gd name="connsiteX4217" fmla="*/ 73778 w 6717218"/>
              <a:gd name="connsiteY4217" fmla="*/ 3573637 h 5987027"/>
              <a:gd name="connsiteX4218" fmla="*/ 83074 w 6717218"/>
              <a:gd name="connsiteY4218" fmla="*/ 3574444 h 5987027"/>
              <a:gd name="connsiteX4219" fmla="*/ 279961 w 6717218"/>
              <a:gd name="connsiteY4219" fmla="*/ 3604107 h 5987027"/>
              <a:gd name="connsiteX4220" fmla="*/ 426489 w 6717218"/>
              <a:gd name="connsiteY4220" fmla="*/ 3611281 h 5987027"/>
              <a:gd name="connsiteX4221" fmla="*/ 458722 w 6717218"/>
              <a:gd name="connsiteY4221" fmla="*/ 3598543 h 5987027"/>
              <a:gd name="connsiteX4222" fmla="*/ 615361 w 6717218"/>
              <a:gd name="connsiteY4222" fmla="*/ 3623927 h 5987027"/>
              <a:gd name="connsiteX4223" fmla="*/ 578144 w 6717218"/>
              <a:gd name="connsiteY4223" fmla="*/ 3604093 h 5987027"/>
              <a:gd name="connsiteX4224" fmla="*/ 556955 w 6717218"/>
              <a:gd name="connsiteY4224" fmla="*/ 3600525 h 5987027"/>
              <a:gd name="connsiteX4225" fmla="*/ 568182 w 6717218"/>
              <a:gd name="connsiteY4225" fmla="*/ 3603957 h 5987027"/>
              <a:gd name="connsiteX4226" fmla="*/ 558689 w 6717218"/>
              <a:gd name="connsiteY4226" fmla="*/ 3603829 h 5987027"/>
              <a:gd name="connsiteX4227" fmla="*/ 549755 w 6717218"/>
              <a:gd name="connsiteY4227" fmla="*/ 3601593 h 5987027"/>
              <a:gd name="connsiteX4228" fmla="*/ 530675 w 6717218"/>
              <a:gd name="connsiteY4228" fmla="*/ 3577246 h 5987027"/>
              <a:gd name="connsiteX4229" fmla="*/ 380511 w 6717218"/>
              <a:gd name="connsiteY4229" fmla="*/ 3550649 h 5987027"/>
              <a:gd name="connsiteX4230" fmla="*/ 363724 w 6717218"/>
              <a:gd name="connsiteY4230" fmla="*/ 3532576 h 5987027"/>
              <a:gd name="connsiteX4231" fmla="*/ 326732 w 6717218"/>
              <a:gd name="connsiteY4231" fmla="*/ 3521408 h 5987027"/>
              <a:gd name="connsiteX4232" fmla="*/ 307189 w 6717218"/>
              <a:gd name="connsiteY4232" fmla="*/ 3518827 h 5987027"/>
              <a:gd name="connsiteX4233" fmla="*/ 294394 w 6717218"/>
              <a:gd name="connsiteY4233" fmla="*/ 3502632 h 5987027"/>
              <a:gd name="connsiteX4234" fmla="*/ 385869 w 6717218"/>
              <a:gd name="connsiteY4234" fmla="*/ 3512739 h 5987027"/>
              <a:gd name="connsiteX4235" fmla="*/ 607510 w 6717218"/>
              <a:gd name="connsiteY4235" fmla="*/ 3546240 h 5987027"/>
              <a:gd name="connsiteX4236" fmla="*/ 978488 w 6717218"/>
              <a:gd name="connsiteY4236" fmla="*/ 3612938 h 5987027"/>
              <a:gd name="connsiteX4237" fmla="*/ 986391 w 6717218"/>
              <a:gd name="connsiteY4237" fmla="*/ 3609305 h 5987027"/>
              <a:gd name="connsiteX4238" fmla="*/ 988234 w 6717218"/>
              <a:gd name="connsiteY4238" fmla="*/ 3598796 h 5987027"/>
              <a:gd name="connsiteX4239" fmla="*/ 942461 w 6717218"/>
              <a:gd name="connsiteY4239" fmla="*/ 3589738 h 5987027"/>
              <a:gd name="connsiteX4240" fmla="*/ 818747 w 6717218"/>
              <a:gd name="connsiteY4240" fmla="*/ 3559025 h 5987027"/>
              <a:gd name="connsiteX4241" fmla="*/ 925121 w 6717218"/>
              <a:gd name="connsiteY4241" fmla="*/ 3569831 h 5987027"/>
              <a:gd name="connsiteX4242" fmla="*/ 1000826 w 6717218"/>
              <a:gd name="connsiteY4242" fmla="*/ 3583414 h 5987027"/>
              <a:gd name="connsiteX4243" fmla="*/ 998354 w 6717218"/>
              <a:gd name="connsiteY4243" fmla="*/ 3571824 h 5987027"/>
              <a:gd name="connsiteX4244" fmla="*/ 994949 w 6717218"/>
              <a:gd name="connsiteY4244" fmla="*/ 3565404 h 5987027"/>
              <a:gd name="connsiteX4245" fmla="*/ 955699 w 6717218"/>
              <a:gd name="connsiteY4245" fmla="*/ 3556824 h 5987027"/>
              <a:gd name="connsiteX4246" fmla="*/ 675062 w 6717218"/>
              <a:gd name="connsiteY4246" fmla="*/ 3495477 h 5987027"/>
              <a:gd name="connsiteX4247" fmla="*/ 570213 w 6717218"/>
              <a:gd name="connsiteY4247" fmla="*/ 3474561 h 5987027"/>
              <a:gd name="connsiteX4248" fmla="*/ 554305 w 6717218"/>
              <a:gd name="connsiteY4248" fmla="*/ 3472523 h 5987027"/>
              <a:gd name="connsiteX4249" fmla="*/ 540515 w 6717218"/>
              <a:gd name="connsiteY4249" fmla="*/ 3454131 h 5987027"/>
              <a:gd name="connsiteX4250" fmla="*/ 445997 w 6717218"/>
              <a:gd name="connsiteY4250" fmla="*/ 3328063 h 5987027"/>
              <a:gd name="connsiteX4251" fmla="*/ 441081 w 6717218"/>
              <a:gd name="connsiteY4251" fmla="*/ 3330613 h 5987027"/>
              <a:gd name="connsiteX4252" fmla="*/ 438253 w 6717218"/>
              <a:gd name="connsiteY4252" fmla="*/ 3331852 h 5987027"/>
              <a:gd name="connsiteX4253" fmla="*/ 375349 w 6717218"/>
              <a:gd name="connsiteY4253" fmla="*/ 3292742 h 5987027"/>
              <a:gd name="connsiteX4254" fmla="*/ 312116 w 6717218"/>
              <a:gd name="connsiteY4254" fmla="*/ 3253427 h 5987027"/>
              <a:gd name="connsiteX4255" fmla="*/ 324341 w 6717218"/>
              <a:gd name="connsiteY4255" fmla="*/ 3268524 h 5987027"/>
              <a:gd name="connsiteX4256" fmla="*/ 243070 w 6717218"/>
              <a:gd name="connsiteY4256" fmla="*/ 3258098 h 5987027"/>
              <a:gd name="connsiteX4257" fmla="*/ 228600 w 6717218"/>
              <a:gd name="connsiteY4257" fmla="*/ 3256523 h 5987027"/>
              <a:gd name="connsiteX4258" fmla="*/ 223852 w 6717218"/>
              <a:gd name="connsiteY4258" fmla="*/ 3243164 h 5987027"/>
              <a:gd name="connsiteX4259" fmla="*/ 210147 w 6717218"/>
              <a:gd name="connsiteY4259" fmla="*/ 3226614 h 5987027"/>
              <a:gd name="connsiteX4260" fmla="*/ 216400 w 6717218"/>
              <a:gd name="connsiteY4260" fmla="*/ 3236550 h 5987027"/>
              <a:gd name="connsiteX4261" fmla="*/ 209301 w 6717218"/>
              <a:gd name="connsiteY4261" fmla="*/ 3230250 h 5987027"/>
              <a:gd name="connsiteX4262" fmla="*/ 203999 w 6717218"/>
              <a:gd name="connsiteY4262" fmla="*/ 3222718 h 5987027"/>
              <a:gd name="connsiteX4263" fmla="*/ 205469 w 6717218"/>
              <a:gd name="connsiteY4263" fmla="*/ 3191822 h 5987027"/>
              <a:gd name="connsiteX4264" fmla="*/ 194315 w 6717218"/>
              <a:gd name="connsiteY4264" fmla="*/ 3174917 h 5987027"/>
              <a:gd name="connsiteX4265" fmla="*/ 155092 w 6717218"/>
              <a:gd name="connsiteY4265" fmla="*/ 3149718 h 5987027"/>
              <a:gd name="connsiteX4266" fmla="*/ 122249 w 6717218"/>
              <a:gd name="connsiteY4266" fmla="*/ 3134880 h 5987027"/>
              <a:gd name="connsiteX4267" fmla="*/ 106152 w 6717218"/>
              <a:gd name="connsiteY4267" fmla="*/ 3142506 h 5987027"/>
              <a:gd name="connsiteX4268" fmla="*/ 92280 w 6717218"/>
              <a:gd name="connsiteY4268" fmla="*/ 3149791 h 5987027"/>
              <a:gd name="connsiteX4269" fmla="*/ 110677 w 6717218"/>
              <a:gd name="connsiteY4269" fmla="*/ 3151696 h 5987027"/>
              <a:gd name="connsiteX4270" fmla="*/ 120729 w 6717218"/>
              <a:gd name="connsiteY4270" fmla="*/ 3155205 h 5987027"/>
              <a:gd name="connsiteX4271" fmla="*/ 137090 w 6717218"/>
              <a:gd name="connsiteY4271" fmla="*/ 3160916 h 5987027"/>
              <a:gd name="connsiteX4272" fmla="*/ 200688 w 6717218"/>
              <a:gd name="connsiteY4272" fmla="*/ 3240955 h 5987027"/>
              <a:gd name="connsiteX4273" fmla="*/ 209700 w 6717218"/>
              <a:gd name="connsiteY4273" fmla="*/ 3254465 h 5987027"/>
              <a:gd name="connsiteX4274" fmla="*/ 177089 w 6717218"/>
              <a:gd name="connsiteY4274" fmla="*/ 3250913 h 5987027"/>
              <a:gd name="connsiteX4275" fmla="*/ 119808 w 6717218"/>
              <a:gd name="connsiteY4275" fmla="*/ 3232047 h 5987027"/>
              <a:gd name="connsiteX4276" fmla="*/ 95335 w 6717218"/>
              <a:gd name="connsiteY4276" fmla="*/ 3208710 h 5987027"/>
              <a:gd name="connsiteX4277" fmla="*/ 57754 w 6717218"/>
              <a:gd name="connsiteY4277" fmla="*/ 3203936 h 5987027"/>
              <a:gd name="connsiteX4278" fmla="*/ 29874 w 6717218"/>
              <a:gd name="connsiteY4278" fmla="*/ 3168375 h 5987027"/>
              <a:gd name="connsiteX4279" fmla="*/ 16518 w 6717218"/>
              <a:gd name="connsiteY4279" fmla="*/ 3152246 h 5987027"/>
              <a:gd name="connsiteX4280" fmla="*/ 11466 w 6717218"/>
              <a:gd name="connsiteY4280" fmla="*/ 3145865 h 5987027"/>
              <a:gd name="connsiteX4281" fmla="*/ 46274 w 6717218"/>
              <a:gd name="connsiteY4281" fmla="*/ 3145027 h 5987027"/>
              <a:gd name="connsiteX4282" fmla="*/ 54947 w 6717218"/>
              <a:gd name="connsiteY4282" fmla="*/ 3145925 h 5987027"/>
              <a:gd name="connsiteX4283" fmla="*/ 48966 w 6717218"/>
              <a:gd name="connsiteY4283" fmla="*/ 3144100 h 5987027"/>
              <a:gd name="connsiteX4284" fmla="*/ 8182 w 6717218"/>
              <a:gd name="connsiteY4284" fmla="*/ 3117080 h 5987027"/>
              <a:gd name="connsiteX4285" fmla="*/ 0 w 6717218"/>
              <a:gd name="connsiteY4285" fmla="*/ 3114058 h 5987027"/>
              <a:gd name="connsiteX4286" fmla="*/ 0 w 6717218"/>
              <a:gd name="connsiteY4286" fmla="*/ 3027359 h 5987027"/>
              <a:gd name="connsiteX4287" fmla="*/ 29465 w 6717218"/>
              <a:gd name="connsiteY4287" fmla="*/ 3046849 h 5987027"/>
              <a:gd name="connsiteX4288" fmla="*/ 72309 w 6717218"/>
              <a:gd name="connsiteY4288" fmla="*/ 3074733 h 5987027"/>
              <a:gd name="connsiteX4289" fmla="*/ 162623 w 6717218"/>
              <a:gd name="connsiteY4289" fmla="*/ 3135295 h 5987027"/>
              <a:gd name="connsiteX4290" fmla="*/ 158572 w 6717218"/>
              <a:gd name="connsiteY4290" fmla="*/ 3130553 h 5987027"/>
              <a:gd name="connsiteX4291" fmla="*/ 109192 w 6717218"/>
              <a:gd name="connsiteY4291" fmla="*/ 3073553 h 5987027"/>
              <a:gd name="connsiteX4292" fmla="*/ 108297 w 6717218"/>
              <a:gd name="connsiteY4292" fmla="*/ 3048902 h 5987027"/>
              <a:gd name="connsiteX4293" fmla="*/ 107820 w 6717218"/>
              <a:gd name="connsiteY4293" fmla="*/ 3048150 h 5987027"/>
              <a:gd name="connsiteX4294" fmla="*/ 123860 w 6717218"/>
              <a:gd name="connsiteY4294" fmla="*/ 3050222 h 5987027"/>
              <a:gd name="connsiteX4295" fmla="*/ 140841 w 6717218"/>
              <a:gd name="connsiteY4295" fmla="*/ 3051648 h 5987027"/>
              <a:gd name="connsiteX4296" fmla="*/ 278136 w 6717218"/>
              <a:gd name="connsiteY4296" fmla="*/ 3211854 h 5987027"/>
              <a:gd name="connsiteX4297" fmla="*/ 350492 w 6717218"/>
              <a:gd name="connsiteY4297" fmla="*/ 3259350 h 5987027"/>
              <a:gd name="connsiteX4298" fmla="*/ 438252 w 6717218"/>
              <a:gd name="connsiteY4298" fmla="*/ 3317731 h 5987027"/>
              <a:gd name="connsiteX4299" fmla="*/ 420829 w 6717218"/>
              <a:gd name="connsiteY4299" fmla="*/ 3294493 h 5987027"/>
              <a:gd name="connsiteX4300" fmla="*/ 433332 w 6717218"/>
              <a:gd name="connsiteY4300" fmla="*/ 3295490 h 5987027"/>
              <a:gd name="connsiteX4301" fmla="*/ 506314 w 6717218"/>
              <a:gd name="connsiteY4301" fmla="*/ 3298136 h 5987027"/>
              <a:gd name="connsiteX4302" fmla="*/ 554964 w 6717218"/>
              <a:gd name="connsiteY4302" fmla="*/ 3307450 h 5987027"/>
              <a:gd name="connsiteX4303" fmla="*/ 506314 w 6717218"/>
              <a:gd name="connsiteY4303" fmla="*/ 3298136 h 5987027"/>
              <a:gd name="connsiteX4304" fmla="*/ 441363 w 6717218"/>
              <a:gd name="connsiteY4304" fmla="*/ 3283778 h 5987027"/>
              <a:gd name="connsiteX4305" fmla="*/ 409654 w 6717218"/>
              <a:gd name="connsiteY4305" fmla="*/ 3279591 h 5987027"/>
              <a:gd name="connsiteX4306" fmla="*/ 368193 w 6717218"/>
              <a:gd name="connsiteY4306" fmla="*/ 3224290 h 5987027"/>
              <a:gd name="connsiteX4307" fmla="*/ 302503 w 6717218"/>
              <a:gd name="connsiteY4307" fmla="*/ 3139938 h 5987027"/>
              <a:gd name="connsiteX4308" fmla="*/ 261338 w 6717218"/>
              <a:gd name="connsiteY4308" fmla="*/ 3094042 h 5987027"/>
              <a:gd name="connsiteX4309" fmla="*/ 257207 w 6717218"/>
              <a:gd name="connsiteY4309" fmla="*/ 3090787 h 5987027"/>
              <a:gd name="connsiteX4310" fmla="*/ 171932 w 6717218"/>
              <a:gd name="connsiteY4310" fmla="*/ 3034407 h 5987027"/>
              <a:gd name="connsiteX4311" fmla="*/ 137280 w 6717218"/>
              <a:gd name="connsiteY4311" fmla="*/ 3033688 h 5987027"/>
              <a:gd name="connsiteX4312" fmla="*/ 4925 w 6717218"/>
              <a:gd name="connsiteY4312" fmla="*/ 2970410 h 5987027"/>
              <a:gd name="connsiteX4313" fmla="*/ 0 w 6717218"/>
              <a:gd name="connsiteY4313" fmla="*/ 2967466 h 5987027"/>
              <a:gd name="connsiteX4314" fmla="*/ 0 w 6717218"/>
              <a:gd name="connsiteY4314" fmla="*/ 2867266 h 5987027"/>
              <a:gd name="connsiteX4315" fmla="*/ 38390 w 6717218"/>
              <a:gd name="connsiteY4315" fmla="*/ 2887921 h 5987027"/>
              <a:gd name="connsiteX4316" fmla="*/ 109833 w 6717218"/>
              <a:gd name="connsiteY4316" fmla="*/ 2936835 h 5987027"/>
              <a:gd name="connsiteX4317" fmla="*/ 118325 w 6717218"/>
              <a:gd name="connsiteY4317" fmla="*/ 2959994 h 5987027"/>
              <a:gd name="connsiteX4318" fmla="*/ 220310 w 6717218"/>
              <a:gd name="connsiteY4318" fmla="*/ 3021724 h 5987027"/>
              <a:gd name="connsiteX4319" fmla="*/ 223985 w 6717218"/>
              <a:gd name="connsiteY4319" fmla="*/ 3024650 h 5987027"/>
              <a:gd name="connsiteX4320" fmla="*/ 248714 w 6717218"/>
              <a:gd name="connsiteY4320" fmla="*/ 3027394 h 5987027"/>
              <a:gd name="connsiteX4321" fmla="*/ 310737 w 6717218"/>
              <a:gd name="connsiteY4321" fmla="*/ 3037676 h 5987027"/>
              <a:gd name="connsiteX4322" fmla="*/ 323047 w 6717218"/>
              <a:gd name="connsiteY4322" fmla="*/ 3039859 h 5987027"/>
              <a:gd name="connsiteX4323" fmla="*/ 276223 w 6717218"/>
              <a:gd name="connsiteY4323" fmla="*/ 3011340 h 5987027"/>
              <a:gd name="connsiteX4324" fmla="*/ 191381 w 6717218"/>
              <a:gd name="connsiteY4324" fmla="*/ 2989934 h 5987027"/>
              <a:gd name="connsiteX4325" fmla="*/ 162793 w 6717218"/>
              <a:gd name="connsiteY4325" fmla="*/ 2982467 h 5987027"/>
              <a:gd name="connsiteX4326" fmla="*/ 160435 w 6717218"/>
              <a:gd name="connsiteY4326" fmla="*/ 2979779 h 5987027"/>
              <a:gd name="connsiteX4327" fmla="*/ 155383 w 6717218"/>
              <a:gd name="connsiteY4327" fmla="*/ 2972850 h 5987027"/>
              <a:gd name="connsiteX4328" fmla="*/ 166841 w 6717218"/>
              <a:gd name="connsiteY4328" fmla="*/ 2975644 h 5987027"/>
              <a:gd name="connsiteX4329" fmla="*/ 184804 w 6717218"/>
              <a:gd name="connsiteY4329" fmla="*/ 2974623 h 5987027"/>
              <a:gd name="connsiteX4330" fmla="*/ 159068 w 6717218"/>
              <a:gd name="connsiteY4330" fmla="*/ 2966762 h 5987027"/>
              <a:gd name="connsiteX4331" fmla="*/ 149325 w 6717218"/>
              <a:gd name="connsiteY4331" fmla="*/ 2964538 h 5987027"/>
              <a:gd name="connsiteX4332" fmla="*/ 138444 w 6717218"/>
              <a:gd name="connsiteY4332" fmla="*/ 2949613 h 5987027"/>
              <a:gd name="connsiteX4333" fmla="*/ 139666 w 6717218"/>
              <a:gd name="connsiteY4333" fmla="*/ 2948092 h 5987027"/>
              <a:gd name="connsiteX4334" fmla="*/ 153864 w 6717218"/>
              <a:gd name="connsiteY4334" fmla="*/ 2936812 h 5987027"/>
              <a:gd name="connsiteX4335" fmla="*/ 137927 w 6717218"/>
              <a:gd name="connsiteY4335" fmla="*/ 2927105 h 5987027"/>
              <a:gd name="connsiteX4336" fmla="*/ 0 w 6717218"/>
              <a:gd name="connsiteY4336" fmla="*/ 2850479 h 5987027"/>
              <a:gd name="connsiteX4337" fmla="*/ 0 w 6717218"/>
              <a:gd name="connsiteY4337" fmla="*/ 2735601 h 5987027"/>
              <a:gd name="connsiteX4338" fmla="*/ 6462 w 6717218"/>
              <a:gd name="connsiteY4338" fmla="*/ 2740135 h 5987027"/>
              <a:gd name="connsiteX4339" fmla="*/ 84802 w 6717218"/>
              <a:gd name="connsiteY4339" fmla="*/ 2792217 h 5987027"/>
              <a:gd name="connsiteX4340" fmla="*/ 50150 w 6717218"/>
              <a:gd name="connsiteY4340" fmla="*/ 2791500 h 5987027"/>
              <a:gd name="connsiteX4341" fmla="*/ 73327 w 6717218"/>
              <a:gd name="connsiteY4341" fmla="*/ 2808246 h 5987027"/>
              <a:gd name="connsiteX4342" fmla="*/ 77985 w 6717218"/>
              <a:gd name="connsiteY4342" fmla="*/ 2809529 h 5987027"/>
              <a:gd name="connsiteX4343" fmla="*/ 84071 w 6717218"/>
              <a:gd name="connsiteY4343" fmla="*/ 2811056 h 5987027"/>
              <a:gd name="connsiteX4344" fmla="*/ 100910 w 6717218"/>
              <a:gd name="connsiteY4344" fmla="*/ 2828175 h 5987027"/>
              <a:gd name="connsiteX4345" fmla="*/ 137974 w 6717218"/>
              <a:gd name="connsiteY4345" fmla="*/ 2854955 h 5987027"/>
              <a:gd name="connsiteX4346" fmla="*/ 183289 w 6717218"/>
              <a:gd name="connsiteY4346" fmla="*/ 2881840 h 5987027"/>
              <a:gd name="connsiteX4347" fmla="*/ 182484 w 6717218"/>
              <a:gd name="connsiteY4347" fmla="*/ 2879969 h 5987027"/>
              <a:gd name="connsiteX4348" fmla="*/ 189719 w 6717218"/>
              <a:gd name="connsiteY4348" fmla="*/ 2884179 h 5987027"/>
              <a:gd name="connsiteX4349" fmla="*/ 191860 w 6717218"/>
              <a:gd name="connsiteY4349" fmla="*/ 2886925 h 5987027"/>
              <a:gd name="connsiteX4350" fmla="*/ 205449 w 6717218"/>
              <a:gd name="connsiteY4350" fmla="*/ 2894987 h 5987027"/>
              <a:gd name="connsiteX4351" fmla="*/ 206202 w 6717218"/>
              <a:gd name="connsiteY4351" fmla="*/ 2893772 h 5987027"/>
              <a:gd name="connsiteX4352" fmla="*/ 180510 w 6717218"/>
              <a:gd name="connsiteY4352" fmla="*/ 2851988 h 5987027"/>
              <a:gd name="connsiteX4353" fmla="*/ 158063 w 6717218"/>
              <a:gd name="connsiteY4353" fmla="*/ 2829630 h 5987027"/>
              <a:gd name="connsiteX4354" fmla="*/ 187392 w 6717218"/>
              <a:gd name="connsiteY4354" fmla="*/ 2836991 h 5987027"/>
              <a:gd name="connsiteX4355" fmla="*/ 206615 w 6717218"/>
              <a:gd name="connsiteY4355" fmla="*/ 2841463 h 5987027"/>
              <a:gd name="connsiteX4356" fmla="*/ 235613 w 6717218"/>
              <a:gd name="connsiteY4356" fmla="*/ 2841941 h 5987027"/>
              <a:gd name="connsiteX4357" fmla="*/ 244672 w 6717218"/>
              <a:gd name="connsiteY4357" fmla="*/ 2842634 h 5987027"/>
              <a:gd name="connsiteX4358" fmla="*/ 268707 w 6717218"/>
              <a:gd name="connsiteY4358" fmla="*/ 2867119 h 5987027"/>
              <a:gd name="connsiteX4359" fmla="*/ 369437 w 6717218"/>
              <a:gd name="connsiteY4359" fmla="*/ 2964643 h 5987027"/>
              <a:gd name="connsiteX4360" fmla="*/ 400175 w 6717218"/>
              <a:gd name="connsiteY4360" fmla="*/ 3003486 h 5987027"/>
              <a:gd name="connsiteX4361" fmla="*/ 369437 w 6717218"/>
              <a:gd name="connsiteY4361" fmla="*/ 2964643 h 5987027"/>
              <a:gd name="connsiteX4362" fmla="*/ 286273 w 6717218"/>
              <a:gd name="connsiteY4362" fmla="*/ 2862578 h 5987027"/>
              <a:gd name="connsiteX4363" fmla="*/ 269425 w 6717218"/>
              <a:gd name="connsiteY4363" fmla="*/ 2844525 h 5987027"/>
              <a:gd name="connsiteX4364" fmla="*/ 374833 w 6717218"/>
              <a:gd name="connsiteY4364" fmla="*/ 2852579 h 5987027"/>
              <a:gd name="connsiteX4365" fmla="*/ 531472 w 6717218"/>
              <a:gd name="connsiteY4365" fmla="*/ 2877962 h 5987027"/>
              <a:gd name="connsiteX4366" fmla="*/ 444151 w 6717218"/>
              <a:gd name="connsiteY4366" fmla="*/ 2852996 h 5987027"/>
              <a:gd name="connsiteX4367" fmla="*/ 253777 w 6717218"/>
              <a:gd name="connsiteY4367" fmla="*/ 2815941 h 5987027"/>
              <a:gd name="connsiteX4368" fmla="*/ 240359 w 6717218"/>
              <a:gd name="connsiteY4368" fmla="*/ 2813306 h 5987027"/>
              <a:gd name="connsiteX4369" fmla="*/ 217270 w 6717218"/>
              <a:gd name="connsiteY4369" fmla="*/ 2786543 h 5987027"/>
              <a:gd name="connsiteX4370" fmla="*/ 219171 w 6717218"/>
              <a:gd name="connsiteY4370" fmla="*/ 2786947 h 5987027"/>
              <a:gd name="connsiteX4371" fmla="*/ 249354 w 6717218"/>
              <a:gd name="connsiteY4371" fmla="*/ 2778919 h 5987027"/>
              <a:gd name="connsiteX4372" fmla="*/ 206630 w 6717218"/>
              <a:gd name="connsiteY4372" fmla="*/ 2766960 h 5987027"/>
              <a:gd name="connsiteX4373" fmla="*/ 197169 w 6717218"/>
              <a:gd name="connsiteY4373" fmla="*/ 2763242 h 5987027"/>
              <a:gd name="connsiteX4374" fmla="*/ 196355 w 6717218"/>
              <a:gd name="connsiteY4374" fmla="*/ 2762300 h 5987027"/>
              <a:gd name="connsiteX4375" fmla="*/ 173634 w 6717218"/>
              <a:gd name="connsiteY4375" fmla="*/ 2737914 h 5987027"/>
              <a:gd name="connsiteX4376" fmla="*/ 179055 w 6717218"/>
              <a:gd name="connsiteY4376" fmla="*/ 2737219 h 5987027"/>
              <a:gd name="connsiteX4377" fmla="*/ 183678 w 6717218"/>
              <a:gd name="connsiteY4377" fmla="*/ 2738251 h 5987027"/>
              <a:gd name="connsiteX4378" fmla="*/ 186381 w 6717218"/>
              <a:gd name="connsiteY4378" fmla="*/ 2734873 h 5987027"/>
              <a:gd name="connsiteX4379" fmla="*/ 182201 w 6717218"/>
              <a:gd name="connsiteY4379" fmla="*/ 2735657 h 5987027"/>
              <a:gd name="connsiteX4380" fmla="*/ 173116 w 6717218"/>
              <a:gd name="connsiteY4380" fmla="*/ 2737358 h 5987027"/>
              <a:gd name="connsiteX4381" fmla="*/ 172590 w 6717218"/>
              <a:gd name="connsiteY4381" fmla="*/ 2736795 h 5987027"/>
              <a:gd name="connsiteX4382" fmla="*/ 178866 w 6717218"/>
              <a:gd name="connsiteY4382" fmla="*/ 2717854 h 5987027"/>
              <a:gd name="connsiteX4383" fmla="*/ 181532 w 6717218"/>
              <a:gd name="connsiteY4383" fmla="*/ 2708978 h 5987027"/>
              <a:gd name="connsiteX4384" fmla="*/ 188955 w 6717218"/>
              <a:gd name="connsiteY4384" fmla="*/ 2709690 h 5987027"/>
              <a:gd name="connsiteX4385" fmla="*/ 170861 w 6717218"/>
              <a:gd name="connsiteY4385" fmla="*/ 2704713 h 5987027"/>
              <a:gd name="connsiteX4386" fmla="*/ 136734 w 6717218"/>
              <a:gd name="connsiteY4386" fmla="*/ 2694886 h 5987027"/>
              <a:gd name="connsiteX4387" fmla="*/ 132123 w 6717218"/>
              <a:gd name="connsiteY4387" fmla="*/ 2688838 h 5987027"/>
              <a:gd name="connsiteX4388" fmla="*/ 130498 w 6717218"/>
              <a:gd name="connsiteY4388" fmla="*/ 2685217 h 5987027"/>
              <a:gd name="connsiteX4389" fmla="*/ 145796 w 6717218"/>
              <a:gd name="connsiteY4389" fmla="*/ 2689990 h 5987027"/>
              <a:gd name="connsiteX4390" fmla="*/ 175074 w 6717218"/>
              <a:gd name="connsiteY4390" fmla="*/ 2698207 h 5987027"/>
              <a:gd name="connsiteX4391" fmla="*/ 146313 w 6717218"/>
              <a:gd name="connsiteY4391" fmla="*/ 2683250 h 5987027"/>
              <a:gd name="connsiteX4392" fmla="*/ 80161 w 6717218"/>
              <a:gd name="connsiteY4392" fmla="*/ 2651985 h 5987027"/>
              <a:gd name="connsiteX4393" fmla="*/ 28727 w 6717218"/>
              <a:gd name="connsiteY4393" fmla="*/ 2628149 h 5987027"/>
              <a:gd name="connsiteX4394" fmla="*/ 0 w 6717218"/>
              <a:gd name="connsiteY4394" fmla="*/ 2610661 h 5987027"/>
              <a:gd name="connsiteX4395" fmla="*/ 0 w 6717218"/>
              <a:gd name="connsiteY4395" fmla="*/ 2560565 h 5987027"/>
              <a:gd name="connsiteX4396" fmla="*/ 1109 w 6717218"/>
              <a:gd name="connsiteY4396" fmla="*/ 2565363 h 5987027"/>
              <a:gd name="connsiteX4397" fmla="*/ 104707 w 6717218"/>
              <a:gd name="connsiteY4397" fmla="*/ 2637053 h 5987027"/>
              <a:gd name="connsiteX4398" fmla="*/ 125648 w 6717218"/>
              <a:gd name="connsiteY4398" fmla="*/ 2649715 h 5987027"/>
              <a:gd name="connsiteX4399" fmla="*/ 136940 w 6717218"/>
              <a:gd name="connsiteY4399" fmla="*/ 2645789 h 5987027"/>
              <a:gd name="connsiteX4400" fmla="*/ 224760 w 6717218"/>
              <a:gd name="connsiteY4400" fmla="*/ 2657865 h 5987027"/>
              <a:gd name="connsiteX4401" fmla="*/ 247706 w 6717218"/>
              <a:gd name="connsiteY4401" fmla="*/ 2660621 h 5987027"/>
              <a:gd name="connsiteX4402" fmla="*/ 156996 w 6717218"/>
              <a:gd name="connsiteY4402" fmla="*/ 2635171 h 5987027"/>
              <a:gd name="connsiteX4403" fmla="*/ 112045 w 6717218"/>
              <a:gd name="connsiteY4403" fmla="*/ 2622437 h 5987027"/>
              <a:gd name="connsiteX4404" fmla="*/ 98121 w 6717218"/>
              <a:gd name="connsiteY4404" fmla="*/ 2605108 h 5987027"/>
              <a:gd name="connsiteX4405" fmla="*/ 49012 w 6717218"/>
              <a:gd name="connsiteY4405" fmla="*/ 2563190 h 5987027"/>
              <a:gd name="connsiteX4406" fmla="*/ 33124 w 6717218"/>
              <a:gd name="connsiteY4406" fmla="*/ 2544957 h 5987027"/>
              <a:gd name="connsiteX4407" fmla="*/ 50192 w 6717218"/>
              <a:gd name="connsiteY4407" fmla="*/ 2548491 h 5987027"/>
              <a:gd name="connsiteX4408" fmla="*/ 135273 w 6717218"/>
              <a:gd name="connsiteY4408" fmla="*/ 2562946 h 5987027"/>
              <a:gd name="connsiteX4409" fmla="*/ 196061 w 6717218"/>
              <a:gd name="connsiteY4409" fmla="*/ 2627498 h 5987027"/>
              <a:gd name="connsiteX4410" fmla="*/ 188321 w 6717218"/>
              <a:gd name="connsiteY4410" fmla="*/ 2601243 h 5987027"/>
              <a:gd name="connsiteX4411" fmla="*/ 162157 w 6717218"/>
              <a:gd name="connsiteY4411" fmla="*/ 2567514 h 5987027"/>
              <a:gd name="connsiteX4412" fmla="*/ 251610 w 6717218"/>
              <a:gd name="connsiteY4412" fmla="*/ 2582712 h 5987027"/>
              <a:gd name="connsiteX4413" fmla="*/ 313884 w 6717218"/>
              <a:gd name="connsiteY4413" fmla="*/ 2592030 h 5987027"/>
              <a:gd name="connsiteX4414" fmla="*/ 328467 w 6717218"/>
              <a:gd name="connsiteY4414" fmla="*/ 2602946 h 5987027"/>
              <a:gd name="connsiteX4415" fmla="*/ 330232 w 6717218"/>
              <a:gd name="connsiteY4415" fmla="*/ 2601590 h 5987027"/>
              <a:gd name="connsiteX4416" fmla="*/ 327775 w 6717218"/>
              <a:gd name="connsiteY4416" fmla="*/ 2594108 h 5987027"/>
              <a:gd name="connsiteX4417" fmla="*/ 340687 w 6717218"/>
              <a:gd name="connsiteY4417" fmla="*/ 2596040 h 5987027"/>
              <a:gd name="connsiteX4418" fmla="*/ 355284 w 6717218"/>
              <a:gd name="connsiteY4418" fmla="*/ 2596033 h 5987027"/>
              <a:gd name="connsiteX4419" fmla="*/ 391626 w 6717218"/>
              <a:gd name="connsiteY4419" fmla="*/ 2639685 h 5987027"/>
              <a:gd name="connsiteX4420" fmla="*/ 415764 w 6717218"/>
              <a:gd name="connsiteY4420" fmla="*/ 2668995 h 5987027"/>
              <a:gd name="connsiteX4421" fmla="*/ 468242 w 6717218"/>
              <a:gd name="connsiteY4421" fmla="*/ 2719195 h 5987027"/>
              <a:gd name="connsiteX4422" fmla="*/ 381388 w 6717218"/>
              <a:gd name="connsiteY4422" fmla="*/ 2595302 h 5987027"/>
              <a:gd name="connsiteX4423" fmla="*/ 390391 w 6717218"/>
              <a:gd name="connsiteY4423" fmla="*/ 2592873 h 5987027"/>
              <a:gd name="connsiteX4424" fmla="*/ 405293 w 6717218"/>
              <a:gd name="connsiteY4424" fmla="*/ 2613776 h 5987027"/>
              <a:gd name="connsiteX4425" fmla="*/ 516169 w 6717218"/>
              <a:gd name="connsiteY4425" fmla="*/ 2765043 h 5987027"/>
              <a:gd name="connsiteX4426" fmla="*/ 530188 w 6717218"/>
              <a:gd name="connsiteY4426" fmla="*/ 2778455 h 5987027"/>
              <a:gd name="connsiteX4427" fmla="*/ 641426 w 6717218"/>
              <a:gd name="connsiteY4427" fmla="*/ 2903207 h 5987027"/>
              <a:gd name="connsiteX4428" fmla="*/ 677310 w 6717218"/>
              <a:gd name="connsiteY4428" fmla="*/ 2945233 h 5987027"/>
              <a:gd name="connsiteX4429" fmla="*/ 683481 w 6717218"/>
              <a:gd name="connsiteY4429" fmla="*/ 2949483 h 5987027"/>
              <a:gd name="connsiteX4430" fmla="*/ 705712 w 6717218"/>
              <a:gd name="connsiteY4430" fmla="*/ 2978498 h 5987027"/>
              <a:gd name="connsiteX4431" fmla="*/ 744897 w 6717218"/>
              <a:gd name="connsiteY4431" fmla="*/ 3024391 h 5987027"/>
              <a:gd name="connsiteX4432" fmla="*/ 790873 w 6717218"/>
              <a:gd name="connsiteY4432" fmla="*/ 3077320 h 5987027"/>
              <a:gd name="connsiteX4433" fmla="*/ 616009 w 6717218"/>
              <a:gd name="connsiteY4433" fmla="*/ 3046823 h 5987027"/>
              <a:gd name="connsiteX4434" fmla="*/ 400441 w 6717218"/>
              <a:gd name="connsiteY4434" fmla="*/ 3015686 h 5987027"/>
              <a:gd name="connsiteX4435" fmla="*/ 411296 w 6717218"/>
              <a:gd name="connsiteY4435" fmla="*/ 3023017 h 5987027"/>
              <a:gd name="connsiteX4436" fmla="*/ 433258 w 6717218"/>
              <a:gd name="connsiteY4436" fmla="*/ 3038824 h 5987027"/>
              <a:gd name="connsiteX4437" fmla="*/ 486930 w 6717218"/>
              <a:gd name="connsiteY4437" fmla="*/ 3051165 h 5987027"/>
              <a:gd name="connsiteX4438" fmla="*/ 506306 w 6717218"/>
              <a:gd name="connsiteY4438" fmla="*/ 3052155 h 5987027"/>
              <a:gd name="connsiteX4439" fmla="*/ 672031 w 6717218"/>
              <a:gd name="connsiteY4439" fmla="*/ 3073882 h 5987027"/>
              <a:gd name="connsiteX4440" fmla="*/ 726658 w 6717218"/>
              <a:gd name="connsiteY4440" fmla="*/ 3082240 h 5987027"/>
              <a:gd name="connsiteX4441" fmla="*/ 734107 w 6717218"/>
              <a:gd name="connsiteY4441" fmla="*/ 3081425 h 5987027"/>
              <a:gd name="connsiteX4442" fmla="*/ 769896 w 6717218"/>
              <a:gd name="connsiteY4442" fmla="*/ 3088859 h 5987027"/>
              <a:gd name="connsiteX4443" fmla="*/ 806852 w 6717218"/>
              <a:gd name="connsiteY4443" fmla="*/ 3094513 h 5987027"/>
              <a:gd name="connsiteX4444" fmla="*/ 839107 w 6717218"/>
              <a:gd name="connsiteY4444" fmla="*/ 3128756 h 5987027"/>
              <a:gd name="connsiteX4445" fmla="*/ 814151 w 6717218"/>
              <a:gd name="connsiteY4445" fmla="*/ 3095629 h 5987027"/>
              <a:gd name="connsiteX4446" fmla="*/ 829547 w 6717218"/>
              <a:gd name="connsiteY4446" fmla="*/ 3097985 h 5987027"/>
              <a:gd name="connsiteX4447" fmla="*/ 969059 w 6717218"/>
              <a:gd name="connsiteY4447" fmla="*/ 3115409 h 5987027"/>
              <a:gd name="connsiteX4448" fmla="*/ 801814 w 6717218"/>
              <a:gd name="connsiteY4448" fmla="*/ 3079253 h 5987027"/>
              <a:gd name="connsiteX4449" fmla="*/ 735782 w 6717218"/>
              <a:gd name="connsiteY4449" fmla="*/ 2991601 h 5987027"/>
              <a:gd name="connsiteX4450" fmla="*/ 616707 w 6717218"/>
              <a:gd name="connsiteY4450" fmla="*/ 2846114 h 5987027"/>
              <a:gd name="connsiteX4451" fmla="*/ 395568 w 6717218"/>
              <a:gd name="connsiteY4451" fmla="*/ 2591477 h 5987027"/>
              <a:gd name="connsiteX4452" fmla="*/ 413200 w 6717218"/>
              <a:gd name="connsiteY4452" fmla="*/ 2586720 h 5987027"/>
              <a:gd name="connsiteX4453" fmla="*/ 413327 w 6717218"/>
              <a:gd name="connsiteY4453" fmla="*/ 2586681 h 5987027"/>
              <a:gd name="connsiteX4454" fmla="*/ 411835 w 6717218"/>
              <a:gd name="connsiteY4454" fmla="*/ 2586404 h 5987027"/>
              <a:gd name="connsiteX4455" fmla="*/ 387306 w 6717218"/>
              <a:gd name="connsiteY4455" fmla="*/ 2581962 h 5987027"/>
              <a:gd name="connsiteX4456" fmla="*/ 361110 w 6717218"/>
              <a:gd name="connsiteY4456" fmla="*/ 2551799 h 5987027"/>
              <a:gd name="connsiteX4457" fmla="*/ 381917 w 6717218"/>
              <a:gd name="connsiteY4457" fmla="*/ 2580987 h 5987027"/>
              <a:gd name="connsiteX4458" fmla="*/ 369815 w 6717218"/>
              <a:gd name="connsiteY4458" fmla="*/ 2578795 h 5987027"/>
              <a:gd name="connsiteX4459" fmla="*/ 332486 w 6717218"/>
              <a:gd name="connsiteY4459" fmla="*/ 2525546 h 5987027"/>
              <a:gd name="connsiteX4460" fmla="*/ 313860 w 6717218"/>
              <a:gd name="connsiteY4460" fmla="*/ 2498498 h 5987027"/>
              <a:gd name="connsiteX4461" fmla="*/ 307802 w 6717218"/>
              <a:gd name="connsiteY4461" fmla="*/ 2491585 h 5987027"/>
              <a:gd name="connsiteX4462" fmla="*/ 284385 w 6717218"/>
              <a:gd name="connsiteY4462" fmla="*/ 2480331 h 5987027"/>
              <a:gd name="connsiteX4463" fmla="*/ 115407 w 6717218"/>
              <a:gd name="connsiteY4463" fmla="*/ 2388961 h 5987027"/>
              <a:gd name="connsiteX4464" fmla="*/ 180913 w 6717218"/>
              <a:gd name="connsiteY4464" fmla="*/ 2444597 h 5987027"/>
              <a:gd name="connsiteX4465" fmla="*/ 154274 w 6717218"/>
              <a:gd name="connsiteY4465" fmla="*/ 2435550 h 5987027"/>
              <a:gd name="connsiteX4466" fmla="*/ 161587 w 6717218"/>
              <a:gd name="connsiteY4466" fmla="*/ 2442319 h 5987027"/>
              <a:gd name="connsiteX4467" fmla="*/ 241979 w 6717218"/>
              <a:gd name="connsiteY4467" fmla="*/ 2527051 h 5987027"/>
              <a:gd name="connsiteX4468" fmla="*/ 276005 w 6717218"/>
              <a:gd name="connsiteY4468" fmla="*/ 2561810 h 5987027"/>
              <a:gd name="connsiteX4469" fmla="*/ 138402 w 6717218"/>
              <a:gd name="connsiteY4469" fmla="*/ 2536895 h 5987027"/>
              <a:gd name="connsiteX4470" fmla="*/ 137491 w 6717218"/>
              <a:gd name="connsiteY4470" fmla="*/ 2535720 h 5987027"/>
              <a:gd name="connsiteX4471" fmla="*/ 112655 w 6717218"/>
              <a:gd name="connsiteY4471" fmla="*/ 2500208 h 5987027"/>
              <a:gd name="connsiteX4472" fmla="*/ 186172 w 6717218"/>
              <a:gd name="connsiteY4472" fmla="*/ 2535374 h 5987027"/>
              <a:gd name="connsiteX4473" fmla="*/ 115059 w 6717218"/>
              <a:gd name="connsiteY4473" fmla="*/ 2454613 h 5987027"/>
              <a:gd name="connsiteX4474" fmla="*/ 93589 w 6717218"/>
              <a:gd name="connsiteY4474" fmla="*/ 2429715 h 5987027"/>
              <a:gd name="connsiteX4475" fmla="*/ 93374 w 6717218"/>
              <a:gd name="connsiteY4475" fmla="*/ 2429510 h 5987027"/>
              <a:gd name="connsiteX4476" fmla="*/ 93548 w 6717218"/>
              <a:gd name="connsiteY4476" fmla="*/ 2429430 h 5987027"/>
              <a:gd name="connsiteX4477" fmla="*/ 92225 w 6717218"/>
              <a:gd name="connsiteY4477" fmla="*/ 2428420 h 5987027"/>
              <a:gd name="connsiteX4478" fmla="*/ 75025 w 6717218"/>
              <a:gd name="connsiteY4478" fmla="*/ 2412105 h 5987027"/>
              <a:gd name="connsiteX4479" fmla="*/ 58699 w 6717218"/>
              <a:gd name="connsiteY4479" fmla="*/ 2395557 h 5987027"/>
              <a:gd name="connsiteX4480" fmla="*/ 52132 w 6717218"/>
              <a:gd name="connsiteY4480" fmla="*/ 2385896 h 5987027"/>
              <a:gd name="connsiteX4481" fmla="*/ 24138 w 6717218"/>
              <a:gd name="connsiteY4481" fmla="*/ 2369661 h 5987027"/>
              <a:gd name="connsiteX4482" fmla="*/ 0 w 6717218"/>
              <a:gd name="connsiteY4482" fmla="*/ 2357495 h 5987027"/>
              <a:gd name="connsiteX4483" fmla="*/ 0 w 6717218"/>
              <a:gd name="connsiteY4483" fmla="*/ 2246916 h 5987027"/>
              <a:gd name="connsiteX4484" fmla="*/ 116365 w 6717218"/>
              <a:gd name="connsiteY4484" fmla="*/ 2335849 h 5987027"/>
              <a:gd name="connsiteX4485" fmla="*/ 105273 w 6717218"/>
              <a:gd name="connsiteY4485" fmla="*/ 2330866 h 5987027"/>
              <a:gd name="connsiteX4486" fmla="*/ 121071 w 6717218"/>
              <a:gd name="connsiteY4486" fmla="*/ 2341756 h 5987027"/>
              <a:gd name="connsiteX4487" fmla="*/ 134647 w 6717218"/>
              <a:gd name="connsiteY4487" fmla="*/ 2349822 h 5987027"/>
              <a:gd name="connsiteX4488" fmla="*/ 160740 w 6717218"/>
              <a:gd name="connsiteY4488" fmla="*/ 2369763 h 5987027"/>
              <a:gd name="connsiteX4489" fmla="*/ 294276 w 6717218"/>
              <a:gd name="connsiteY4489" fmla="*/ 2470057 h 5987027"/>
              <a:gd name="connsiteX4490" fmla="*/ 277348 w 6717218"/>
              <a:gd name="connsiteY4490" fmla="*/ 2445475 h 5987027"/>
              <a:gd name="connsiteX4491" fmla="*/ 257311 w 6717218"/>
              <a:gd name="connsiteY4491" fmla="*/ 2431077 h 5987027"/>
              <a:gd name="connsiteX4492" fmla="*/ 196093 w 6717218"/>
              <a:gd name="connsiteY4492" fmla="*/ 2385849 h 5987027"/>
              <a:gd name="connsiteX4493" fmla="*/ 264598 w 6717218"/>
              <a:gd name="connsiteY4493" fmla="*/ 2426961 h 5987027"/>
              <a:gd name="connsiteX4494" fmla="*/ 207628 w 6717218"/>
              <a:gd name="connsiteY4494" fmla="*/ 2344229 h 5987027"/>
              <a:gd name="connsiteX4495" fmla="*/ 212905 w 6717218"/>
              <a:gd name="connsiteY4495" fmla="*/ 2344373 h 5987027"/>
              <a:gd name="connsiteX4496" fmla="*/ 213026 w 6717218"/>
              <a:gd name="connsiteY4496" fmla="*/ 2344394 h 5987027"/>
              <a:gd name="connsiteX4497" fmla="*/ 220087 w 6717218"/>
              <a:gd name="connsiteY4497" fmla="*/ 2354689 h 5987027"/>
              <a:gd name="connsiteX4498" fmla="*/ 277628 w 6717218"/>
              <a:gd name="connsiteY4498" fmla="*/ 2434780 h 5987027"/>
              <a:gd name="connsiteX4499" fmla="*/ 319994 w 6717218"/>
              <a:gd name="connsiteY4499" fmla="*/ 2460204 h 5987027"/>
              <a:gd name="connsiteX4500" fmla="*/ 320688 w 6717218"/>
              <a:gd name="connsiteY4500" fmla="*/ 2460077 h 5987027"/>
              <a:gd name="connsiteX4501" fmla="*/ 365698 w 6717218"/>
              <a:gd name="connsiteY4501" fmla="*/ 2458231 h 5987027"/>
              <a:gd name="connsiteX4502" fmla="*/ 325554 w 6717218"/>
              <a:gd name="connsiteY4502" fmla="*/ 2393270 h 5987027"/>
              <a:gd name="connsiteX4503" fmla="*/ 299890 w 6717218"/>
              <a:gd name="connsiteY4503" fmla="*/ 2361180 h 5987027"/>
              <a:gd name="connsiteX4504" fmla="*/ 314287 w 6717218"/>
              <a:gd name="connsiteY4504" fmla="*/ 2364296 h 5987027"/>
              <a:gd name="connsiteX4505" fmla="*/ 332983 w 6717218"/>
              <a:gd name="connsiteY4505" fmla="*/ 2368019 h 5987027"/>
              <a:gd name="connsiteX4506" fmla="*/ 367140 w 6717218"/>
              <a:gd name="connsiteY4506" fmla="*/ 2401061 h 5987027"/>
              <a:gd name="connsiteX4507" fmla="*/ 395134 w 6717218"/>
              <a:gd name="connsiteY4507" fmla="*/ 2420747 h 5987027"/>
              <a:gd name="connsiteX4508" fmla="*/ 388514 w 6717218"/>
              <a:gd name="connsiteY4508" fmla="*/ 2399728 h 5987027"/>
              <a:gd name="connsiteX4509" fmla="*/ 372365 w 6717218"/>
              <a:gd name="connsiteY4509" fmla="*/ 2375206 h 5987027"/>
              <a:gd name="connsiteX4510" fmla="*/ 411349 w 6717218"/>
              <a:gd name="connsiteY4510" fmla="*/ 2381466 h 5987027"/>
              <a:gd name="connsiteX4511" fmla="*/ 429419 w 6717218"/>
              <a:gd name="connsiteY4511" fmla="*/ 2407177 h 5987027"/>
              <a:gd name="connsiteX4512" fmla="*/ 441048 w 6717218"/>
              <a:gd name="connsiteY4512" fmla="*/ 2423124 h 5987027"/>
              <a:gd name="connsiteX4513" fmla="*/ 462682 w 6717218"/>
              <a:gd name="connsiteY4513" fmla="*/ 2442437 h 5987027"/>
              <a:gd name="connsiteX4514" fmla="*/ 561106 w 6717218"/>
              <a:gd name="connsiteY4514" fmla="*/ 2541474 h 5987027"/>
              <a:gd name="connsiteX4515" fmla="*/ 663077 w 6717218"/>
              <a:gd name="connsiteY4515" fmla="*/ 2663055 h 5987027"/>
              <a:gd name="connsiteX4516" fmla="*/ 613301 w 6717218"/>
              <a:gd name="connsiteY4516" fmla="*/ 2587091 h 5987027"/>
              <a:gd name="connsiteX4517" fmla="*/ 470047 w 6717218"/>
              <a:gd name="connsiteY4517" fmla="*/ 2404792 h 5987027"/>
              <a:gd name="connsiteX4518" fmla="*/ 457133 w 6717218"/>
              <a:gd name="connsiteY4518" fmla="*/ 2388817 h 5987027"/>
              <a:gd name="connsiteX4519" fmla="*/ 490538 w 6717218"/>
              <a:gd name="connsiteY4519" fmla="*/ 2394179 h 5987027"/>
              <a:gd name="connsiteX4520" fmla="*/ 501384 w 6717218"/>
              <a:gd name="connsiteY4520" fmla="*/ 2404413 h 5987027"/>
              <a:gd name="connsiteX4521" fmla="*/ 514271 w 6717218"/>
              <a:gd name="connsiteY4521" fmla="*/ 2403717 h 5987027"/>
              <a:gd name="connsiteX4522" fmla="*/ 511407 w 6717218"/>
              <a:gd name="connsiteY4522" fmla="*/ 2402187 h 5987027"/>
              <a:gd name="connsiteX4523" fmla="*/ 507630 w 6717218"/>
              <a:gd name="connsiteY4523" fmla="*/ 2396924 h 5987027"/>
              <a:gd name="connsiteX4524" fmla="*/ 523528 w 6717218"/>
              <a:gd name="connsiteY4524" fmla="*/ 2399477 h 5987027"/>
              <a:gd name="connsiteX4525" fmla="*/ 517673 w 6717218"/>
              <a:gd name="connsiteY4525" fmla="*/ 2398017 h 5987027"/>
              <a:gd name="connsiteX4526" fmla="*/ 483895 w 6717218"/>
              <a:gd name="connsiteY4526" fmla="*/ 2380260 h 5987027"/>
              <a:gd name="connsiteX4527" fmla="*/ 473648 w 6717218"/>
              <a:gd name="connsiteY4527" fmla="*/ 2373557 h 5987027"/>
              <a:gd name="connsiteX4528" fmla="*/ 476930 w 6717218"/>
              <a:gd name="connsiteY4528" fmla="*/ 2377882 h 5987027"/>
              <a:gd name="connsiteX4529" fmla="*/ 443025 w 6717218"/>
              <a:gd name="connsiteY4529" fmla="*/ 2371362 h 5987027"/>
              <a:gd name="connsiteX4530" fmla="*/ 440753 w 6717218"/>
              <a:gd name="connsiteY4530" fmla="*/ 2368550 h 5987027"/>
              <a:gd name="connsiteX4531" fmla="*/ 408753 w 6717218"/>
              <a:gd name="connsiteY4531" fmla="*/ 2330240 h 5987027"/>
              <a:gd name="connsiteX4532" fmla="*/ 408356 w 6717218"/>
              <a:gd name="connsiteY4532" fmla="*/ 2329727 h 5987027"/>
              <a:gd name="connsiteX4533" fmla="*/ 383035 w 6717218"/>
              <a:gd name="connsiteY4533" fmla="*/ 2314035 h 5987027"/>
              <a:gd name="connsiteX4534" fmla="*/ 354050 w 6717218"/>
              <a:gd name="connsiteY4534" fmla="*/ 2299190 h 5987027"/>
              <a:gd name="connsiteX4535" fmla="*/ 364558 w 6717218"/>
              <a:gd name="connsiteY4535" fmla="*/ 2314890 h 5987027"/>
              <a:gd name="connsiteX4536" fmla="*/ 398381 w 6717218"/>
              <a:gd name="connsiteY4536" fmla="*/ 2363014 h 5987027"/>
              <a:gd name="connsiteX4537" fmla="*/ 377276 w 6717218"/>
              <a:gd name="connsiteY4537" fmla="*/ 2359091 h 5987027"/>
              <a:gd name="connsiteX4538" fmla="*/ 338448 w 6717218"/>
              <a:gd name="connsiteY4538" fmla="*/ 2291200 h 5987027"/>
              <a:gd name="connsiteX4539" fmla="*/ 258760 w 6717218"/>
              <a:gd name="connsiteY4539" fmla="*/ 2250388 h 5987027"/>
              <a:gd name="connsiteX4540" fmla="*/ 232204 w 6717218"/>
              <a:gd name="connsiteY4540" fmla="*/ 2238734 h 5987027"/>
              <a:gd name="connsiteX4541" fmla="*/ 216205 w 6717218"/>
              <a:gd name="connsiteY4541" fmla="*/ 2227176 h 5987027"/>
              <a:gd name="connsiteX4542" fmla="*/ 125930 w 6717218"/>
              <a:gd name="connsiteY4542" fmla="*/ 2159542 h 5987027"/>
              <a:gd name="connsiteX4543" fmla="*/ 87913 w 6717218"/>
              <a:gd name="connsiteY4543" fmla="*/ 2139814 h 5987027"/>
              <a:gd name="connsiteX4544" fmla="*/ 164128 w 6717218"/>
              <a:gd name="connsiteY4544" fmla="*/ 2208859 h 5987027"/>
              <a:gd name="connsiteX4545" fmla="*/ 142699 w 6717218"/>
              <a:gd name="connsiteY4545" fmla="*/ 2199457 h 5987027"/>
              <a:gd name="connsiteX4546" fmla="*/ 187815 w 6717218"/>
              <a:gd name="connsiteY4546" fmla="*/ 2250707 h 5987027"/>
              <a:gd name="connsiteX4547" fmla="*/ 38509 w 6717218"/>
              <a:gd name="connsiteY4547" fmla="*/ 2198377 h 5987027"/>
              <a:gd name="connsiteX4548" fmla="*/ 171450 w 6717218"/>
              <a:gd name="connsiteY4548" fmla="*/ 2295469 h 5987027"/>
              <a:gd name="connsiteX4549" fmla="*/ 124898 w 6717218"/>
              <a:gd name="connsiteY4549" fmla="*/ 2313525 h 5987027"/>
              <a:gd name="connsiteX4550" fmla="*/ 105581 w 6717218"/>
              <a:gd name="connsiteY4550" fmla="*/ 2309371 h 5987027"/>
              <a:gd name="connsiteX4551" fmla="*/ 160596 w 6717218"/>
              <a:gd name="connsiteY4551" fmla="*/ 2353100 h 5987027"/>
              <a:gd name="connsiteX4552" fmla="*/ 143635 w 6717218"/>
              <a:gd name="connsiteY4552" fmla="*/ 2347096 h 5987027"/>
              <a:gd name="connsiteX4553" fmla="*/ 91238 w 6717218"/>
              <a:gd name="connsiteY4553" fmla="*/ 2308384 h 5987027"/>
              <a:gd name="connsiteX4554" fmla="*/ 914 w 6717218"/>
              <a:gd name="connsiteY4554" fmla="*/ 2242165 h 5987027"/>
              <a:gd name="connsiteX4555" fmla="*/ 0 w 6717218"/>
              <a:gd name="connsiteY4555" fmla="*/ 2241465 h 5987027"/>
              <a:gd name="connsiteX4556" fmla="*/ 0 w 6717218"/>
              <a:gd name="connsiteY4556" fmla="*/ 1900475 h 5987027"/>
              <a:gd name="connsiteX4557" fmla="*/ 1124 w 6717218"/>
              <a:gd name="connsiteY4557" fmla="*/ 1903101 h 5987027"/>
              <a:gd name="connsiteX4558" fmla="*/ 8900 w 6717218"/>
              <a:gd name="connsiteY4558" fmla="*/ 1911826 h 5987027"/>
              <a:gd name="connsiteX4559" fmla="*/ 19006 w 6717218"/>
              <a:gd name="connsiteY4559" fmla="*/ 1922240 h 5987027"/>
              <a:gd name="connsiteX4560" fmla="*/ 6167 w 6717218"/>
              <a:gd name="connsiteY4560" fmla="*/ 1904042 h 5987027"/>
              <a:gd name="connsiteX4561" fmla="*/ 0 w 6717218"/>
              <a:gd name="connsiteY4561" fmla="*/ 1900385 h 5987027"/>
              <a:gd name="connsiteX4562" fmla="*/ 0 w 6717218"/>
              <a:gd name="connsiteY4562" fmla="*/ 1799504 h 5987027"/>
              <a:gd name="connsiteX4563" fmla="*/ 30314 w 6717218"/>
              <a:gd name="connsiteY4563" fmla="*/ 1821367 h 5987027"/>
              <a:gd name="connsiteX4564" fmla="*/ 75082 w 6717218"/>
              <a:gd name="connsiteY4564" fmla="*/ 1855691 h 5987027"/>
              <a:gd name="connsiteX4565" fmla="*/ 74772 w 6717218"/>
              <a:gd name="connsiteY4565" fmla="*/ 1876213 h 5987027"/>
              <a:gd name="connsiteX4566" fmla="*/ 173827 w 6717218"/>
              <a:gd name="connsiteY4566" fmla="*/ 1954326 h 5987027"/>
              <a:gd name="connsiteX4567" fmla="*/ 266217 w 6717218"/>
              <a:gd name="connsiteY4567" fmla="*/ 2029303 h 5987027"/>
              <a:gd name="connsiteX4568" fmla="*/ 340030 w 6717218"/>
              <a:gd name="connsiteY4568" fmla="*/ 2087851 h 5987027"/>
              <a:gd name="connsiteX4569" fmla="*/ 319935 w 6717218"/>
              <a:gd name="connsiteY4569" fmla="*/ 2076436 h 5987027"/>
              <a:gd name="connsiteX4570" fmla="*/ 228471 w 6717218"/>
              <a:gd name="connsiteY4570" fmla="*/ 2030391 h 5987027"/>
              <a:gd name="connsiteX4571" fmla="*/ 339050 w 6717218"/>
              <a:gd name="connsiteY4571" fmla="*/ 2095724 h 5987027"/>
              <a:gd name="connsiteX4572" fmla="*/ 314503 w 6717218"/>
              <a:gd name="connsiteY4572" fmla="*/ 2110655 h 5987027"/>
              <a:gd name="connsiteX4573" fmla="*/ 345844 w 6717218"/>
              <a:gd name="connsiteY4573" fmla="*/ 2131994 h 5987027"/>
              <a:gd name="connsiteX4574" fmla="*/ 368365 w 6717218"/>
              <a:gd name="connsiteY4574" fmla="*/ 2154524 h 5987027"/>
              <a:gd name="connsiteX4575" fmla="*/ 359899 w 6717218"/>
              <a:gd name="connsiteY4575" fmla="*/ 2154251 h 5987027"/>
              <a:gd name="connsiteX4576" fmla="*/ 341748 w 6717218"/>
              <a:gd name="connsiteY4576" fmla="*/ 2137622 h 5987027"/>
              <a:gd name="connsiteX4577" fmla="*/ 312989 w 6717218"/>
              <a:gd name="connsiteY4577" fmla="*/ 2117878 h 5987027"/>
              <a:gd name="connsiteX4578" fmla="*/ 300615 w 6717218"/>
              <a:gd name="connsiteY4578" fmla="*/ 2121798 h 5987027"/>
              <a:gd name="connsiteX4579" fmla="*/ 166337 w 6717218"/>
              <a:gd name="connsiteY4579" fmla="*/ 2020236 h 5987027"/>
              <a:gd name="connsiteX4580" fmla="*/ 189187 w 6717218"/>
              <a:gd name="connsiteY4580" fmla="*/ 2047604 h 5987027"/>
              <a:gd name="connsiteX4581" fmla="*/ 252114 w 6717218"/>
              <a:gd name="connsiteY4581" fmla="*/ 2098796 h 5987027"/>
              <a:gd name="connsiteX4582" fmla="*/ 266876 w 6717218"/>
              <a:gd name="connsiteY4582" fmla="*/ 2110382 h 5987027"/>
              <a:gd name="connsiteX4583" fmla="*/ 260304 w 6717218"/>
              <a:gd name="connsiteY4583" fmla="*/ 2106856 h 5987027"/>
              <a:gd name="connsiteX4584" fmla="*/ 240812 w 6717218"/>
              <a:gd name="connsiteY4584" fmla="*/ 2129610 h 5987027"/>
              <a:gd name="connsiteX4585" fmla="*/ 192382 w 6717218"/>
              <a:gd name="connsiteY4585" fmla="*/ 2098982 h 5987027"/>
              <a:gd name="connsiteX4586" fmla="*/ 215056 w 6717218"/>
              <a:gd name="connsiteY4586" fmla="*/ 2124071 h 5987027"/>
              <a:gd name="connsiteX4587" fmla="*/ 295804 w 6717218"/>
              <a:gd name="connsiteY4587" fmla="*/ 2197583 h 5987027"/>
              <a:gd name="connsiteX4588" fmla="*/ 214338 w 6717218"/>
              <a:gd name="connsiteY4588" fmla="*/ 2158725 h 5987027"/>
              <a:gd name="connsiteX4589" fmla="*/ 135237 w 6717218"/>
              <a:gd name="connsiteY4589" fmla="*/ 2134971 h 5987027"/>
              <a:gd name="connsiteX4590" fmla="*/ 215006 w 6717218"/>
              <a:gd name="connsiteY4590" fmla="*/ 2186939 h 5987027"/>
              <a:gd name="connsiteX4591" fmla="*/ 382575 w 6717218"/>
              <a:gd name="connsiteY4591" fmla="*/ 2300515 h 5987027"/>
              <a:gd name="connsiteX4592" fmla="*/ 388798 w 6717218"/>
              <a:gd name="connsiteY4592" fmla="*/ 2304460 h 5987027"/>
              <a:gd name="connsiteX4593" fmla="*/ 381023 w 6717218"/>
              <a:gd name="connsiteY4593" fmla="*/ 2294414 h 5987027"/>
              <a:gd name="connsiteX4594" fmla="*/ 373962 w 6717218"/>
              <a:gd name="connsiteY4594" fmla="*/ 2273814 h 5987027"/>
              <a:gd name="connsiteX4595" fmla="*/ 448864 w 6717218"/>
              <a:gd name="connsiteY4595" fmla="*/ 2341519 h 5987027"/>
              <a:gd name="connsiteX4596" fmla="*/ 450551 w 6717218"/>
              <a:gd name="connsiteY4596" fmla="*/ 2343690 h 5987027"/>
              <a:gd name="connsiteX4597" fmla="*/ 470073 w 6717218"/>
              <a:gd name="connsiteY4597" fmla="*/ 2356513 h 5987027"/>
              <a:gd name="connsiteX4598" fmla="*/ 492058 w 6717218"/>
              <a:gd name="connsiteY4598" fmla="*/ 2370716 h 5987027"/>
              <a:gd name="connsiteX4599" fmla="*/ 489749 w 6717218"/>
              <a:gd name="connsiteY4599" fmla="*/ 2366742 h 5987027"/>
              <a:gd name="connsiteX4600" fmla="*/ 460289 w 6717218"/>
              <a:gd name="connsiteY4600" fmla="*/ 2308794 h 5987027"/>
              <a:gd name="connsiteX4601" fmla="*/ 446509 w 6717218"/>
              <a:gd name="connsiteY4601" fmla="*/ 2277913 h 5987027"/>
              <a:gd name="connsiteX4602" fmla="*/ 483060 w 6717218"/>
              <a:gd name="connsiteY4602" fmla="*/ 2322046 h 5987027"/>
              <a:gd name="connsiteX4603" fmla="*/ 482875 w 6717218"/>
              <a:gd name="connsiteY4603" fmla="*/ 2322611 h 5987027"/>
              <a:gd name="connsiteX4604" fmla="*/ 488313 w 6717218"/>
              <a:gd name="connsiteY4604" fmla="*/ 2326209 h 5987027"/>
              <a:gd name="connsiteX4605" fmla="*/ 491140 w 6717218"/>
              <a:gd name="connsiteY4605" fmla="*/ 2330012 h 5987027"/>
              <a:gd name="connsiteX4606" fmla="*/ 495392 w 6717218"/>
              <a:gd name="connsiteY4606" fmla="*/ 2329224 h 5987027"/>
              <a:gd name="connsiteX4607" fmla="*/ 483060 w 6717218"/>
              <a:gd name="connsiteY4607" fmla="*/ 2322046 h 5987027"/>
              <a:gd name="connsiteX4608" fmla="*/ 508644 w 6717218"/>
              <a:gd name="connsiteY4608" fmla="*/ 2306453 h 5987027"/>
              <a:gd name="connsiteX4609" fmla="*/ 513799 w 6717218"/>
              <a:gd name="connsiteY4609" fmla="*/ 2311844 h 5987027"/>
              <a:gd name="connsiteX4610" fmla="*/ 503356 w 6717218"/>
              <a:gd name="connsiteY4610" fmla="*/ 2296252 h 5987027"/>
              <a:gd name="connsiteX4611" fmla="*/ 459399 w 6717218"/>
              <a:gd name="connsiteY4611" fmla="*/ 2228075 h 5987027"/>
              <a:gd name="connsiteX4612" fmla="*/ 448380 w 6717218"/>
              <a:gd name="connsiteY4612" fmla="*/ 2211038 h 5987027"/>
              <a:gd name="connsiteX4613" fmla="*/ 440404 w 6717218"/>
              <a:gd name="connsiteY4613" fmla="*/ 2198594 h 5987027"/>
              <a:gd name="connsiteX4614" fmla="*/ 449782 w 6717218"/>
              <a:gd name="connsiteY4614" fmla="*/ 2200281 h 5987027"/>
              <a:gd name="connsiteX4615" fmla="*/ 468470 w 6717218"/>
              <a:gd name="connsiteY4615" fmla="*/ 2227653 h 5987027"/>
              <a:gd name="connsiteX4616" fmla="*/ 542339 w 6717218"/>
              <a:gd name="connsiteY4616" fmla="*/ 2333157 h 5987027"/>
              <a:gd name="connsiteX4617" fmla="*/ 555318 w 6717218"/>
              <a:gd name="connsiteY4617" fmla="*/ 2333266 h 5987027"/>
              <a:gd name="connsiteX4618" fmla="*/ 576540 w 6717218"/>
              <a:gd name="connsiteY4618" fmla="*/ 2360952 h 5987027"/>
              <a:gd name="connsiteX4619" fmla="*/ 588641 w 6717218"/>
              <a:gd name="connsiteY4619" fmla="*/ 2382388 h 5987027"/>
              <a:gd name="connsiteX4620" fmla="*/ 596605 w 6717218"/>
              <a:gd name="connsiteY4620" fmla="*/ 2385272 h 5987027"/>
              <a:gd name="connsiteX4621" fmla="*/ 582178 w 6717218"/>
              <a:gd name="connsiteY4621" fmla="*/ 2356870 h 5987027"/>
              <a:gd name="connsiteX4622" fmla="*/ 558997 w 6717218"/>
              <a:gd name="connsiteY4622" fmla="*/ 2326867 h 5987027"/>
              <a:gd name="connsiteX4623" fmla="*/ 586962 w 6717218"/>
              <a:gd name="connsiteY4623" fmla="*/ 2320281 h 5987027"/>
              <a:gd name="connsiteX4624" fmla="*/ 502085 w 6717218"/>
              <a:gd name="connsiteY4624" fmla="*/ 2223887 h 5987027"/>
              <a:gd name="connsiteX4625" fmla="*/ 574769 w 6717218"/>
              <a:gd name="connsiteY4625" fmla="*/ 2296017 h 5987027"/>
              <a:gd name="connsiteX4626" fmla="*/ 590335 w 6717218"/>
              <a:gd name="connsiteY4626" fmla="*/ 2313100 h 5987027"/>
              <a:gd name="connsiteX4627" fmla="*/ 538308 w 6717218"/>
              <a:gd name="connsiteY4627" fmla="*/ 2234555 h 5987027"/>
              <a:gd name="connsiteX4628" fmla="*/ 524590 w 6717218"/>
              <a:gd name="connsiteY4628" fmla="*/ 2213731 h 5987027"/>
              <a:gd name="connsiteX4629" fmla="*/ 703608 w 6717218"/>
              <a:gd name="connsiteY4629" fmla="*/ 2245914 h 5987027"/>
              <a:gd name="connsiteX4630" fmla="*/ 711511 w 6717218"/>
              <a:gd name="connsiteY4630" fmla="*/ 2242283 h 5987027"/>
              <a:gd name="connsiteX4631" fmla="*/ 713354 w 6717218"/>
              <a:gd name="connsiteY4631" fmla="*/ 2231773 h 5987027"/>
              <a:gd name="connsiteX4632" fmla="*/ 667582 w 6717218"/>
              <a:gd name="connsiteY4632" fmla="*/ 2222716 h 5987027"/>
              <a:gd name="connsiteX4633" fmla="*/ 543867 w 6717218"/>
              <a:gd name="connsiteY4633" fmla="*/ 2192002 h 5987027"/>
              <a:gd name="connsiteX4634" fmla="*/ 650241 w 6717218"/>
              <a:gd name="connsiteY4634" fmla="*/ 2202809 h 5987027"/>
              <a:gd name="connsiteX4635" fmla="*/ 725946 w 6717218"/>
              <a:gd name="connsiteY4635" fmla="*/ 2216391 h 5987027"/>
              <a:gd name="connsiteX4636" fmla="*/ 723474 w 6717218"/>
              <a:gd name="connsiteY4636" fmla="*/ 2204801 h 5987027"/>
              <a:gd name="connsiteX4637" fmla="*/ 720068 w 6717218"/>
              <a:gd name="connsiteY4637" fmla="*/ 2198382 h 5987027"/>
              <a:gd name="connsiteX4638" fmla="*/ 680820 w 6717218"/>
              <a:gd name="connsiteY4638" fmla="*/ 2189802 h 5987027"/>
              <a:gd name="connsiteX4639" fmla="*/ 481011 w 6717218"/>
              <a:gd name="connsiteY4639" fmla="*/ 2146123 h 5987027"/>
              <a:gd name="connsiteX4640" fmla="*/ 473711 w 6717218"/>
              <a:gd name="connsiteY4640" fmla="*/ 2134630 h 5987027"/>
              <a:gd name="connsiteX4641" fmla="*/ 403751 w 6717218"/>
              <a:gd name="connsiteY4641" fmla="*/ 2029658 h 5987027"/>
              <a:gd name="connsiteX4642" fmla="*/ 410406 w 6717218"/>
              <a:gd name="connsiteY4642" fmla="*/ 2010244 h 5987027"/>
              <a:gd name="connsiteX4643" fmla="*/ 340927 w 6717218"/>
              <a:gd name="connsiteY4643" fmla="*/ 1912308 h 5987027"/>
              <a:gd name="connsiteX4644" fmla="*/ 173855 w 6717218"/>
              <a:gd name="connsiteY4644" fmla="*/ 1675361 h 5987027"/>
              <a:gd name="connsiteX4645" fmla="*/ 186996 w 6717218"/>
              <a:gd name="connsiteY4645" fmla="*/ 1678382 h 5987027"/>
              <a:gd name="connsiteX4646" fmla="*/ 229339 w 6717218"/>
              <a:gd name="connsiteY4646" fmla="*/ 1740317 h 5987027"/>
              <a:gd name="connsiteX4647" fmla="*/ 341581 w 6717218"/>
              <a:gd name="connsiteY4647" fmla="*/ 1898792 h 5987027"/>
              <a:gd name="connsiteX4648" fmla="*/ 371129 w 6717218"/>
              <a:gd name="connsiteY4648" fmla="*/ 1922297 h 5987027"/>
              <a:gd name="connsiteX4649" fmla="*/ 209222 w 6717218"/>
              <a:gd name="connsiteY4649" fmla="*/ 1689992 h 5987027"/>
              <a:gd name="connsiteX4650" fmla="*/ 208176 w 6717218"/>
              <a:gd name="connsiteY4650" fmla="*/ 1683254 h 5987027"/>
              <a:gd name="connsiteX4651" fmla="*/ 212049 w 6717218"/>
              <a:gd name="connsiteY4651" fmla="*/ 1684144 h 5987027"/>
              <a:gd name="connsiteX4652" fmla="*/ 231426 w 6717218"/>
              <a:gd name="connsiteY4652" fmla="*/ 1685133 h 5987027"/>
              <a:gd name="connsiteX4653" fmla="*/ 243192 w 6717218"/>
              <a:gd name="connsiteY4653" fmla="*/ 1686675 h 5987027"/>
              <a:gd name="connsiteX4654" fmla="*/ 292137 w 6717218"/>
              <a:gd name="connsiteY4654" fmla="*/ 1766003 h 5987027"/>
              <a:gd name="connsiteX4655" fmla="*/ 345313 w 6717218"/>
              <a:gd name="connsiteY4655" fmla="*/ 1841494 h 5987027"/>
              <a:gd name="connsiteX4656" fmla="*/ 368479 w 6717218"/>
              <a:gd name="connsiteY4656" fmla="*/ 1851966 h 5987027"/>
              <a:gd name="connsiteX4657" fmla="*/ 257888 w 6717218"/>
              <a:gd name="connsiteY4657" fmla="*/ 1688602 h 5987027"/>
              <a:gd name="connsiteX4658" fmla="*/ 366720 w 6717218"/>
              <a:gd name="connsiteY4658" fmla="*/ 1702872 h 5987027"/>
              <a:gd name="connsiteX4659" fmla="*/ 403973 w 6717218"/>
              <a:gd name="connsiteY4659" fmla="*/ 1757070 h 5987027"/>
              <a:gd name="connsiteX4660" fmla="*/ 439149 w 6717218"/>
              <a:gd name="connsiteY4660" fmla="*/ 1809296 h 5987027"/>
              <a:gd name="connsiteX4661" fmla="*/ 482047 w 6717218"/>
              <a:gd name="connsiteY4661" fmla="*/ 1852925 h 5987027"/>
              <a:gd name="connsiteX4662" fmla="*/ 401940 w 6717218"/>
              <a:gd name="connsiteY4662" fmla="*/ 1732723 h 5987027"/>
              <a:gd name="connsiteX4663" fmla="*/ 380793 w 6717218"/>
              <a:gd name="connsiteY4663" fmla="*/ 1704717 h 5987027"/>
              <a:gd name="connsiteX4664" fmla="*/ 395808 w 6717218"/>
              <a:gd name="connsiteY4664" fmla="*/ 1706685 h 5987027"/>
              <a:gd name="connsiteX4665" fmla="*/ 462437 w 6717218"/>
              <a:gd name="connsiteY4665" fmla="*/ 1805706 h 5987027"/>
              <a:gd name="connsiteX4666" fmla="*/ 465763 w 6717218"/>
              <a:gd name="connsiteY4666" fmla="*/ 1795999 h 5987027"/>
              <a:gd name="connsiteX4667" fmla="*/ 436390 w 6717218"/>
              <a:gd name="connsiteY4667" fmla="*/ 1751942 h 5987027"/>
              <a:gd name="connsiteX4668" fmla="*/ 405181 w 6717218"/>
              <a:gd name="connsiteY4668" fmla="*/ 1708089 h 5987027"/>
              <a:gd name="connsiteX4669" fmla="*/ 451777 w 6717218"/>
              <a:gd name="connsiteY4669" fmla="*/ 1715218 h 5987027"/>
              <a:gd name="connsiteX4670" fmla="*/ 459226 w 6717218"/>
              <a:gd name="connsiteY4670" fmla="*/ 1714402 h 5987027"/>
              <a:gd name="connsiteX4671" fmla="*/ 495016 w 6717218"/>
              <a:gd name="connsiteY4671" fmla="*/ 1721836 h 5987027"/>
              <a:gd name="connsiteX4672" fmla="*/ 554667 w 6717218"/>
              <a:gd name="connsiteY4672" fmla="*/ 1730963 h 5987027"/>
              <a:gd name="connsiteX4673" fmla="*/ 694180 w 6717218"/>
              <a:gd name="connsiteY4673" fmla="*/ 1748389 h 5987027"/>
              <a:gd name="connsiteX4674" fmla="*/ 526337 w 6717218"/>
              <a:gd name="connsiteY4674" fmla="*/ 1712101 h 5987027"/>
              <a:gd name="connsiteX4675" fmla="*/ 391273 w 6717218"/>
              <a:gd name="connsiteY4675" fmla="*/ 1688547 h 5987027"/>
              <a:gd name="connsiteX4676" fmla="*/ 264059 w 6717218"/>
              <a:gd name="connsiteY4676" fmla="*/ 1509790 h 5987027"/>
              <a:gd name="connsiteX4677" fmla="*/ 269257 w 6717218"/>
              <a:gd name="connsiteY4677" fmla="*/ 1508990 h 5987027"/>
              <a:gd name="connsiteX4678" fmla="*/ 268210 w 6717218"/>
              <a:gd name="connsiteY4678" fmla="*/ 1506077 h 5987027"/>
              <a:gd name="connsiteX4679" fmla="*/ 259443 w 6717218"/>
              <a:gd name="connsiteY4679" fmla="*/ 1503306 h 5987027"/>
              <a:gd name="connsiteX4680" fmla="*/ 179274 w 6717218"/>
              <a:gd name="connsiteY4680" fmla="*/ 1390656 h 5987027"/>
              <a:gd name="connsiteX4681" fmla="*/ 3 w 6717218"/>
              <a:gd name="connsiteY4681" fmla="*/ 1145800 h 5987027"/>
              <a:gd name="connsiteX4682" fmla="*/ 1 w 6717218"/>
              <a:gd name="connsiteY4682" fmla="*/ 0 h 5987027"/>
              <a:gd name="connsiteX4683" fmla="*/ 1268252 w 6717218"/>
              <a:gd name="connsiteY4683" fmla="*/ 1 h 5987027"/>
              <a:gd name="connsiteX4684" fmla="*/ 1290242 w 6717218"/>
              <a:gd name="connsiteY4684" fmla="*/ 35335 h 5987027"/>
              <a:gd name="connsiteX4685" fmla="*/ 1402241 w 6717218"/>
              <a:gd name="connsiteY4685" fmla="*/ 173635 h 5987027"/>
              <a:gd name="connsiteX4686" fmla="*/ 1657503 w 6717218"/>
              <a:gd name="connsiteY4686" fmla="*/ 494345 h 5987027"/>
              <a:gd name="connsiteX4687" fmla="*/ 1777190 w 6717218"/>
              <a:gd name="connsiteY4687" fmla="*/ 602981 h 5987027"/>
              <a:gd name="connsiteX4688" fmla="*/ 1777311 w 6717218"/>
              <a:gd name="connsiteY4688" fmla="*/ 603036 h 5987027"/>
              <a:gd name="connsiteX4689" fmla="*/ 1776364 w 6717218"/>
              <a:gd name="connsiteY4689" fmla="*/ 601851 h 5987027"/>
              <a:gd name="connsiteX4690" fmla="*/ 1482107 w 6717218"/>
              <a:gd name="connsiteY4690" fmla="*/ 237540 h 5987027"/>
              <a:gd name="connsiteX4691" fmla="*/ 1395387 w 6717218"/>
              <a:gd name="connsiteY4691" fmla="*/ 115944 h 5987027"/>
              <a:gd name="connsiteX4692" fmla="*/ 1456035 w 6717218"/>
              <a:gd name="connsiteY4692" fmla="*/ 160130 h 5987027"/>
              <a:gd name="connsiteX4693" fmla="*/ 1629119 w 6717218"/>
              <a:gd name="connsiteY4693" fmla="*/ 362472 h 5987027"/>
              <a:gd name="connsiteX4694" fmla="*/ 1596437 w 6717218"/>
              <a:gd name="connsiteY4694" fmla="*/ 311698 h 5987027"/>
              <a:gd name="connsiteX4695" fmla="*/ 1460834 w 6717218"/>
              <a:gd name="connsiteY4695" fmla="*/ 138793 h 5987027"/>
              <a:gd name="connsiteX4696" fmla="*/ 1374239 w 6717218"/>
              <a:gd name="connsiteY4696" fmla="*/ 44258 h 5987027"/>
              <a:gd name="connsiteX4697" fmla="*/ 1333948 w 6717218"/>
              <a:gd name="connsiteY4697" fmla="*/ 0 h 5987027"/>
              <a:gd name="connsiteX4698" fmla="*/ 1355958 w 6717218"/>
              <a:gd name="connsiteY4698" fmla="*/ 1 h 5987027"/>
              <a:gd name="connsiteX4699" fmla="*/ 1404862 w 6717218"/>
              <a:gd name="connsiteY4699" fmla="*/ 50014 h 5987027"/>
              <a:gd name="connsiteX4700" fmla="*/ 1437156 w 6717218"/>
              <a:gd name="connsiteY4700" fmla="*/ 85637 h 5987027"/>
              <a:gd name="connsiteX4701" fmla="*/ 1477951 w 6717218"/>
              <a:gd name="connsiteY4701" fmla="*/ 109380 h 5987027"/>
              <a:gd name="connsiteX4702" fmla="*/ 1502562 w 6717218"/>
              <a:gd name="connsiteY4702" fmla="*/ 147835 h 5987027"/>
              <a:gd name="connsiteX4703" fmla="*/ 1544307 w 6717218"/>
              <a:gd name="connsiteY4703" fmla="*/ 172131 h 5987027"/>
              <a:gd name="connsiteX4704" fmla="*/ 1617801 w 6717218"/>
              <a:gd name="connsiteY4704" fmla="*/ 261896 h 5987027"/>
              <a:gd name="connsiteX4705" fmla="*/ 1593174 w 6717218"/>
              <a:gd name="connsiteY4705" fmla="*/ 208192 h 5987027"/>
              <a:gd name="connsiteX4706" fmla="*/ 1542464 w 6717218"/>
              <a:gd name="connsiteY4706" fmla="*/ 146926 h 5987027"/>
              <a:gd name="connsiteX4707" fmla="*/ 1539192 w 6717218"/>
              <a:gd name="connsiteY4707" fmla="*/ 113268 h 5987027"/>
              <a:gd name="connsiteX4708" fmla="*/ 1473826 w 6717218"/>
              <a:gd name="connsiteY4708" fmla="*/ 32995 h 5987027"/>
              <a:gd name="connsiteX4709" fmla="*/ 1440545 w 6717218"/>
              <a:gd name="connsiteY4709" fmla="*/ 1 h 5987027"/>
              <a:gd name="connsiteX4710" fmla="*/ 1446444 w 6717218"/>
              <a:gd name="connsiteY4710" fmla="*/ 1 h 5987027"/>
              <a:gd name="connsiteX4711" fmla="*/ 1501607 w 6717218"/>
              <a:gd name="connsiteY4711" fmla="*/ 60277 h 5987027"/>
              <a:gd name="connsiteX4712" fmla="*/ 1589885 w 6717218"/>
              <a:gd name="connsiteY4712" fmla="*/ 159284 h 5987027"/>
              <a:gd name="connsiteX4713" fmla="*/ 1654413 w 6717218"/>
              <a:gd name="connsiteY4713" fmla="*/ 212079 h 5987027"/>
              <a:gd name="connsiteX4714" fmla="*/ 1714128 w 6717218"/>
              <a:gd name="connsiteY4714" fmla="*/ 270964 h 5987027"/>
              <a:gd name="connsiteX4715" fmla="*/ 1757343 w 6717218"/>
              <a:gd name="connsiteY4715" fmla="*/ 264362 h 5987027"/>
              <a:gd name="connsiteX4716" fmla="*/ 1873473 w 6717218"/>
              <a:gd name="connsiteY4716" fmla="*/ 403075 h 5987027"/>
              <a:gd name="connsiteX4717" fmla="*/ 1996720 w 6717218"/>
              <a:gd name="connsiteY4717" fmla="*/ 549589 h 5987027"/>
              <a:gd name="connsiteX4718" fmla="*/ 1999793 w 6717218"/>
              <a:gd name="connsiteY4718" fmla="*/ 549288 h 5987027"/>
              <a:gd name="connsiteX4719" fmla="*/ 2010119 w 6717218"/>
              <a:gd name="connsiteY4719" fmla="*/ 547588 h 5987027"/>
              <a:gd name="connsiteX4720" fmla="*/ 1935758 w 6717218"/>
              <a:gd name="connsiteY4720" fmla="*/ 453454 h 5987027"/>
              <a:gd name="connsiteX4721" fmla="*/ 1728508 w 6717218"/>
              <a:gd name="connsiteY4721" fmla="*/ 191698 h 5987027"/>
              <a:gd name="connsiteX4722" fmla="*/ 1646943 w 6717218"/>
              <a:gd name="connsiteY4722" fmla="*/ 89612 h 5987027"/>
              <a:gd name="connsiteX4723" fmla="*/ 1575755 w 6717218"/>
              <a:gd name="connsiteY4723" fmla="*/ 3442 h 5987027"/>
              <a:gd name="connsiteX4724" fmla="*/ 1573600 w 6717218"/>
              <a:gd name="connsiteY4724" fmla="*/ 1 h 5987027"/>
              <a:gd name="connsiteX4725" fmla="*/ 1579533 w 6717218"/>
              <a:gd name="connsiteY4725" fmla="*/ 1 h 5987027"/>
              <a:gd name="connsiteX4726" fmla="*/ 1590526 w 6717218"/>
              <a:gd name="connsiteY4726" fmla="*/ 9783 h 5987027"/>
              <a:gd name="connsiteX4727" fmla="*/ 1600168 w 6717218"/>
              <a:gd name="connsiteY4727" fmla="*/ 10950 h 5987027"/>
              <a:gd name="connsiteX4728" fmla="*/ 1591145 w 6717218"/>
              <a:gd name="connsiteY4728" fmla="*/ 1 h 5987027"/>
              <a:gd name="connsiteX4729" fmla="*/ 1635592 w 6717218"/>
              <a:gd name="connsiteY4729" fmla="*/ 1 h 5987027"/>
              <a:gd name="connsiteX4730" fmla="*/ 1670045 w 6717218"/>
              <a:gd name="connsiteY4730" fmla="*/ 40544 h 5987027"/>
              <a:gd name="connsiteX4731" fmla="*/ 1696784 w 6717218"/>
              <a:gd name="connsiteY4731" fmla="*/ 71626 h 5987027"/>
              <a:gd name="connsiteX4732" fmla="*/ 1803002 w 6717218"/>
              <a:gd name="connsiteY4732" fmla="*/ 172815 h 5987027"/>
              <a:gd name="connsiteX4733" fmla="*/ 1835725 w 6717218"/>
              <a:gd name="connsiteY4733" fmla="*/ 184240 h 5987027"/>
              <a:gd name="connsiteX4734" fmla="*/ 1937695 w 6717218"/>
              <a:gd name="connsiteY4734" fmla="*/ 305822 h 5987027"/>
              <a:gd name="connsiteX4735" fmla="*/ 1922486 w 6717218"/>
              <a:gd name="connsiteY4735" fmla="*/ 266486 h 5987027"/>
              <a:gd name="connsiteX4736" fmla="*/ 1908780 w 6717218"/>
              <a:gd name="connsiteY4736" fmla="*/ 249937 h 5987027"/>
              <a:gd name="connsiteX4737" fmla="*/ 1915034 w 6717218"/>
              <a:gd name="connsiteY4737" fmla="*/ 259872 h 5987027"/>
              <a:gd name="connsiteX4738" fmla="*/ 1907934 w 6717218"/>
              <a:gd name="connsiteY4738" fmla="*/ 253572 h 5987027"/>
              <a:gd name="connsiteX4739" fmla="*/ 1902633 w 6717218"/>
              <a:gd name="connsiteY4739" fmla="*/ 246040 h 5987027"/>
              <a:gd name="connsiteX4740" fmla="*/ 1904103 w 6717218"/>
              <a:gd name="connsiteY4740" fmla="*/ 215144 h 5987027"/>
              <a:gd name="connsiteX4741" fmla="*/ 1807826 w 6717218"/>
              <a:gd name="connsiteY4741" fmla="*/ 96875 h 5987027"/>
              <a:gd name="connsiteX4742" fmla="*/ 1806932 w 6717218"/>
              <a:gd name="connsiteY4742" fmla="*/ 72224 h 5987027"/>
              <a:gd name="connsiteX4743" fmla="*/ 1754171 w 6717218"/>
              <a:gd name="connsiteY4743" fmla="*/ 3574 h 5987027"/>
              <a:gd name="connsiteX4744" fmla="*/ 1750762 w 6717218"/>
              <a:gd name="connsiteY4744" fmla="*/ 1 h 5987027"/>
              <a:gd name="connsiteX4745" fmla="*/ 1770078 w 6717218"/>
              <a:gd name="connsiteY4745" fmla="*/ 0 h 5987027"/>
              <a:gd name="connsiteX4746" fmla="*/ 1836658 w 6717218"/>
              <a:gd name="connsiteY4746" fmla="*/ 71682 h 5987027"/>
              <a:gd name="connsiteX4747" fmla="*/ 1982524 w 6717218"/>
              <a:gd name="connsiteY4747" fmla="*/ 241890 h 5987027"/>
              <a:gd name="connsiteX4748" fmla="*/ 2219726 w 6717218"/>
              <a:gd name="connsiteY4748" fmla="*/ 534819 h 5987027"/>
              <a:gd name="connsiteX4749" fmla="*/ 2228082 w 6717218"/>
              <a:gd name="connsiteY4749" fmla="*/ 537234 h 5987027"/>
              <a:gd name="connsiteX4750" fmla="*/ 2236346 w 6717218"/>
              <a:gd name="connsiteY4750" fmla="*/ 530484 h 5987027"/>
              <a:gd name="connsiteX4751" fmla="*/ 2207620 w 6717218"/>
              <a:gd name="connsiteY4751" fmla="*/ 493715 h 5987027"/>
              <a:gd name="connsiteX4752" fmla="*/ 2134052 w 6717218"/>
              <a:gd name="connsiteY4752" fmla="*/ 389615 h 5987027"/>
              <a:gd name="connsiteX4753" fmla="*/ 2207504 w 6717218"/>
              <a:gd name="connsiteY4753" fmla="*/ 467313 h 5987027"/>
              <a:gd name="connsiteX4754" fmla="*/ 2255928 w 6717218"/>
              <a:gd name="connsiteY4754" fmla="*/ 527071 h 5987027"/>
              <a:gd name="connsiteX4755" fmla="*/ 2261633 w 6717218"/>
              <a:gd name="connsiteY4755" fmla="*/ 516683 h 5987027"/>
              <a:gd name="connsiteX4756" fmla="*/ 2263250 w 6717218"/>
              <a:gd name="connsiteY4756" fmla="*/ 509597 h 5987027"/>
              <a:gd name="connsiteX4757" fmla="*/ 2239149 w 6717218"/>
              <a:gd name="connsiteY4757" fmla="*/ 477454 h 5987027"/>
              <a:gd name="connsiteX4758" fmla="*/ 2066827 w 6717218"/>
              <a:gd name="connsiteY4758" fmla="*/ 247613 h 5987027"/>
              <a:gd name="connsiteX4759" fmla="*/ 1859068 w 6717218"/>
              <a:gd name="connsiteY4759" fmla="*/ 3102 h 5987027"/>
              <a:gd name="connsiteX4760" fmla="*/ 1856809 w 6717218"/>
              <a:gd name="connsiteY4760" fmla="*/ 1 h 5987027"/>
              <a:gd name="connsiteX4761" fmla="*/ 2074039 w 6717218"/>
              <a:gd name="connsiteY4761" fmla="*/ 1 h 5987027"/>
              <a:gd name="connsiteX4762" fmla="*/ 2077944 w 6717218"/>
              <a:gd name="connsiteY4762" fmla="*/ 7880 h 5987027"/>
              <a:gd name="connsiteX4763" fmla="*/ 2098808 w 6717218"/>
              <a:gd name="connsiteY4763" fmla="*/ 26809 h 5987027"/>
              <a:gd name="connsiteX4764" fmla="*/ 2085095 w 6717218"/>
              <a:gd name="connsiteY4764" fmla="*/ 2039 h 5987027"/>
              <a:gd name="connsiteX4765" fmla="*/ 2082629 w 6717218"/>
              <a:gd name="connsiteY4765" fmla="*/ 0 h 5987027"/>
              <a:gd name="connsiteX4766" fmla="*/ 2402951 w 6717218"/>
              <a:gd name="connsiteY4766" fmla="*/ 0 h 5987027"/>
              <a:gd name="connsiteX4767" fmla="*/ 2404346 w 6717218"/>
              <a:gd name="connsiteY4767" fmla="*/ 1821 h 5987027"/>
              <a:gd name="connsiteX4768" fmla="*/ 2443533 w 6717218"/>
              <a:gd name="connsiteY4768" fmla="*/ 47714 h 5987027"/>
              <a:gd name="connsiteX4769" fmla="*/ 2537741 w 6717218"/>
              <a:gd name="connsiteY4769" fmla="*/ 152080 h 5987027"/>
              <a:gd name="connsiteX4770" fmla="*/ 2434415 w 6717218"/>
              <a:gd name="connsiteY4770" fmla="*/ 14923 h 5987027"/>
              <a:gd name="connsiteX4771" fmla="*/ 5638562 w 6717218"/>
              <a:gd name="connsiteY4771" fmla="*/ 0 h 5987027"/>
              <a:gd name="connsiteX4772" fmla="*/ 5638780 w 6717218"/>
              <a:gd name="connsiteY4772" fmla="*/ 2525 h 5987027"/>
              <a:gd name="connsiteX4773" fmla="*/ 5639074 w 6717218"/>
              <a:gd name="connsiteY4773" fmla="*/ 5972 h 5987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</a:cxnLst>
            <a:rect l="l" t="t" r="r" b="b"/>
            <a:pathLst>
              <a:path w="6717218" h="5987027">
                <a:moveTo>
                  <a:pt x="2419680" y="5834065"/>
                </a:moveTo>
                <a:cubicBezTo>
                  <a:pt x="2419989" y="5831331"/>
                  <a:pt x="2418750" y="5842263"/>
                  <a:pt x="2418750" y="5842263"/>
                </a:cubicBezTo>
                <a:cubicBezTo>
                  <a:pt x="2419302" y="5837406"/>
                  <a:pt x="2419576" y="5834976"/>
                  <a:pt x="2419680" y="5834065"/>
                </a:cubicBezTo>
                <a:close/>
                <a:moveTo>
                  <a:pt x="2389287" y="5821494"/>
                </a:moveTo>
                <a:cubicBezTo>
                  <a:pt x="2386124" y="5819997"/>
                  <a:pt x="2398780" y="5825987"/>
                  <a:pt x="2398780" y="5825987"/>
                </a:cubicBezTo>
                <a:cubicBezTo>
                  <a:pt x="2393157" y="5823324"/>
                  <a:pt x="2390341" y="5821991"/>
                  <a:pt x="2389287" y="5821494"/>
                </a:cubicBezTo>
                <a:close/>
                <a:moveTo>
                  <a:pt x="1082298" y="5613842"/>
                </a:moveTo>
                <a:cubicBezTo>
                  <a:pt x="1082298" y="5613842"/>
                  <a:pt x="1082978" y="5620761"/>
                  <a:pt x="1082807" y="5619031"/>
                </a:cubicBezTo>
                <a:cubicBezTo>
                  <a:pt x="1082750" y="5618454"/>
                  <a:pt x="1082599" y="5616916"/>
                  <a:pt x="1082298" y="5613842"/>
                </a:cubicBezTo>
                <a:close/>
                <a:moveTo>
                  <a:pt x="3416122" y="5613840"/>
                </a:moveTo>
                <a:cubicBezTo>
                  <a:pt x="3416122" y="5613840"/>
                  <a:pt x="3416802" y="5620759"/>
                  <a:pt x="3416631" y="5619029"/>
                </a:cubicBezTo>
                <a:cubicBezTo>
                  <a:pt x="3416574" y="5618453"/>
                  <a:pt x="3416423" y="5616916"/>
                  <a:pt x="3416122" y="5613840"/>
                </a:cubicBezTo>
                <a:close/>
                <a:moveTo>
                  <a:pt x="1110281" y="5610674"/>
                </a:moveTo>
                <a:cubicBezTo>
                  <a:pt x="1110281" y="5610674"/>
                  <a:pt x="1111267" y="5617647"/>
                  <a:pt x="1111020" y="5615904"/>
                </a:cubicBezTo>
                <a:cubicBezTo>
                  <a:pt x="1110937" y="5615324"/>
                  <a:pt x="1110719" y="5613774"/>
                  <a:pt x="1110281" y="5610674"/>
                </a:cubicBezTo>
                <a:close/>
                <a:moveTo>
                  <a:pt x="3444105" y="5610673"/>
                </a:moveTo>
                <a:cubicBezTo>
                  <a:pt x="3444105" y="5610673"/>
                  <a:pt x="3445091" y="5617647"/>
                  <a:pt x="3444844" y="5615903"/>
                </a:cubicBezTo>
                <a:cubicBezTo>
                  <a:pt x="3444761" y="5615323"/>
                  <a:pt x="3444543" y="5613772"/>
                  <a:pt x="3444105" y="5610673"/>
                </a:cubicBezTo>
                <a:close/>
                <a:moveTo>
                  <a:pt x="1097854" y="5601860"/>
                </a:moveTo>
                <a:lnTo>
                  <a:pt x="1110281" y="5610674"/>
                </a:lnTo>
                <a:lnTo>
                  <a:pt x="1099905" y="5604345"/>
                </a:lnTo>
                <a:close/>
                <a:moveTo>
                  <a:pt x="3431679" y="5601859"/>
                </a:moveTo>
                <a:lnTo>
                  <a:pt x="3444105" y="5610673"/>
                </a:lnTo>
                <a:lnTo>
                  <a:pt x="3433728" y="5604343"/>
                </a:lnTo>
                <a:close/>
                <a:moveTo>
                  <a:pt x="970661" y="5560746"/>
                </a:moveTo>
                <a:cubicBezTo>
                  <a:pt x="973921" y="5561315"/>
                  <a:pt x="981667" y="5558640"/>
                  <a:pt x="980299" y="5566459"/>
                </a:cubicBezTo>
                <a:cubicBezTo>
                  <a:pt x="976768" y="5565842"/>
                  <a:pt x="974187" y="5565391"/>
                  <a:pt x="972575" y="5564605"/>
                </a:cubicBezTo>
                <a:cubicBezTo>
                  <a:pt x="970963" y="5563820"/>
                  <a:pt x="970320" y="5562701"/>
                  <a:pt x="970661" y="5560746"/>
                </a:cubicBezTo>
                <a:close/>
                <a:moveTo>
                  <a:pt x="3304485" y="5560744"/>
                </a:moveTo>
                <a:cubicBezTo>
                  <a:pt x="3307745" y="5561313"/>
                  <a:pt x="3315490" y="5558638"/>
                  <a:pt x="3314123" y="5566459"/>
                </a:cubicBezTo>
                <a:cubicBezTo>
                  <a:pt x="3310591" y="5565840"/>
                  <a:pt x="3308012" y="5565390"/>
                  <a:pt x="3306399" y="5564605"/>
                </a:cubicBezTo>
                <a:cubicBezTo>
                  <a:pt x="3304788" y="5563819"/>
                  <a:pt x="3304144" y="5562699"/>
                  <a:pt x="3304485" y="5560744"/>
                </a:cubicBezTo>
                <a:close/>
                <a:moveTo>
                  <a:pt x="961024" y="5555030"/>
                </a:moveTo>
                <a:cubicBezTo>
                  <a:pt x="964283" y="5555601"/>
                  <a:pt x="972029" y="5552926"/>
                  <a:pt x="970661" y="5560746"/>
                </a:cubicBezTo>
                <a:cubicBezTo>
                  <a:pt x="967130" y="5560129"/>
                  <a:pt x="964550" y="5559677"/>
                  <a:pt x="962937" y="5558890"/>
                </a:cubicBezTo>
                <a:cubicBezTo>
                  <a:pt x="961326" y="5558107"/>
                  <a:pt x="960682" y="5556986"/>
                  <a:pt x="961024" y="5555030"/>
                </a:cubicBezTo>
                <a:close/>
                <a:moveTo>
                  <a:pt x="3294849" y="5555029"/>
                </a:moveTo>
                <a:cubicBezTo>
                  <a:pt x="3298108" y="5555600"/>
                  <a:pt x="3305853" y="5552924"/>
                  <a:pt x="3304485" y="5560744"/>
                </a:cubicBezTo>
                <a:cubicBezTo>
                  <a:pt x="3300955" y="5560127"/>
                  <a:pt x="3298374" y="5559676"/>
                  <a:pt x="3296761" y="5558890"/>
                </a:cubicBezTo>
                <a:cubicBezTo>
                  <a:pt x="3295150" y="5558105"/>
                  <a:pt x="3294506" y="5556984"/>
                  <a:pt x="3294849" y="5555029"/>
                </a:cubicBezTo>
                <a:close/>
                <a:moveTo>
                  <a:pt x="2185008" y="5554238"/>
                </a:moveTo>
                <a:lnTo>
                  <a:pt x="2184784" y="5555034"/>
                </a:lnTo>
                <a:lnTo>
                  <a:pt x="2196395" y="5568648"/>
                </a:lnTo>
                <a:lnTo>
                  <a:pt x="2195639" y="5567421"/>
                </a:lnTo>
                <a:cubicBezTo>
                  <a:pt x="2191234" y="5560794"/>
                  <a:pt x="2187414" y="5555789"/>
                  <a:pt x="2185008" y="5554238"/>
                </a:cubicBezTo>
                <a:close/>
                <a:moveTo>
                  <a:pt x="2386512" y="5538029"/>
                </a:moveTo>
                <a:cubicBezTo>
                  <a:pt x="2401493" y="5547042"/>
                  <a:pt x="2410339" y="5555489"/>
                  <a:pt x="2414670" y="5561708"/>
                </a:cubicBezTo>
                <a:cubicBezTo>
                  <a:pt x="2419002" y="5567927"/>
                  <a:pt x="2418819" y="5571919"/>
                  <a:pt x="2415745" y="5572023"/>
                </a:cubicBezTo>
                <a:cubicBezTo>
                  <a:pt x="2413695" y="5572093"/>
                  <a:pt x="2410359" y="5570435"/>
                  <a:pt x="2406219" y="5566557"/>
                </a:cubicBezTo>
                <a:cubicBezTo>
                  <a:pt x="2400701" y="5561383"/>
                  <a:pt x="2393751" y="5552266"/>
                  <a:pt x="2386512" y="5538029"/>
                </a:cubicBezTo>
                <a:close/>
                <a:moveTo>
                  <a:pt x="936573" y="5537996"/>
                </a:moveTo>
                <a:cubicBezTo>
                  <a:pt x="946351" y="5539705"/>
                  <a:pt x="955873" y="5546070"/>
                  <a:pt x="961024" y="5555030"/>
                </a:cubicBezTo>
                <a:cubicBezTo>
                  <a:pt x="954576" y="5551890"/>
                  <a:pt x="949723" y="5550033"/>
                  <a:pt x="945851" y="5547761"/>
                </a:cubicBezTo>
                <a:cubicBezTo>
                  <a:pt x="941979" y="5545488"/>
                  <a:pt x="939090" y="5542802"/>
                  <a:pt x="936573" y="5537996"/>
                </a:cubicBezTo>
                <a:close/>
                <a:moveTo>
                  <a:pt x="3270396" y="5537994"/>
                </a:moveTo>
                <a:cubicBezTo>
                  <a:pt x="3280173" y="5539702"/>
                  <a:pt x="3289697" y="5546070"/>
                  <a:pt x="3294849" y="5555029"/>
                </a:cubicBezTo>
                <a:cubicBezTo>
                  <a:pt x="3288400" y="5551887"/>
                  <a:pt x="3283546" y="5550032"/>
                  <a:pt x="3279675" y="5547761"/>
                </a:cubicBezTo>
                <a:cubicBezTo>
                  <a:pt x="3275803" y="5545487"/>
                  <a:pt x="3272915" y="5542801"/>
                  <a:pt x="3270396" y="5537994"/>
                </a:cubicBezTo>
                <a:close/>
                <a:moveTo>
                  <a:pt x="1" y="5473692"/>
                </a:moveTo>
                <a:lnTo>
                  <a:pt x="29444" y="5530611"/>
                </a:lnTo>
                <a:lnTo>
                  <a:pt x="35841" y="5543175"/>
                </a:lnTo>
                <a:lnTo>
                  <a:pt x="23320" y="5534584"/>
                </a:lnTo>
                <a:lnTo>
                  <a:pt x="18715" y="5532005"/>
                </a:lnTo>
                <a:lnTo>
                  <a:pt x="1" y="5497997"/>
                </a:lnTo>
                <a:close/>
                <a:moveTo>
                  <a:pt x="2643800" y="5471879"/>
                </a:moveTo>
                <a:lnTo>
                  <a:pt x="2655010" y="5477518"/>
                </a:lnTo>
                <a:lnTo>
                  <a:pt x="2680822" y="5488493"/>
                </a:lnTo>
                <a:lnTo>
                  <a:pt x="2719197" y="5528648"/>
                </a:lnTo>
                <a:lnTo>
                  <a:pt x="2757421" y="5572050"/>
                </a:lnTo>
                <a:lnTo>
                  <a:pt x="2741615" y="5564393"/>
                </a:lnTo>
                <a:lnTo>
                  <a:pt x="2728783" y="5557139"/>
                </a:lnTo>
                <a:close/>
                <a:moveTo>
                  <a:pt x="2075236" y="5444854"/>
                </a:moveTo>
                <a:lnTo>
                  <a:pt x="2080051" y="5449687"/>
                </a:lnTo>
                <a:lnTo>
                  <a:pt x="2123537" y="5478144"/>
                </a:lnTo>
                <a:lnTo>
                  <a:pt x="2110590" y="5463631"/>
                </a:lnTo>
                <a:close/>
                <a:moveTo>
                  <a:pt x="129060" y="5433541"/>
                </a:moveTo>
                <a:cubicBezTo>
                  <a:pt x="129718" y="5431578"/>
                  <a:pt x="127087" y="5439428"/>
                  <a:pt x="127087" y="5439428"/>
                </a:cubicBezTo>
                <a:cubicBezTo>
                  <a:pt x="128256" y="5435940"/>
                  <a:pt x="128842" y="5434195"/>
                  <a:pt x="129060" y="5433541"/>
                </a:cubicBezTo>
                <a:close/>
                <a:moveTo>
                  <a:pt x="2462885" y="5433540"/>
                </a:moveTo>
                <a:cubicBezTo>
                  <a:pt x="2463542" y="5431576"/>
                  <a:pt x="2460910" y="5439427"/>
                  <a:pt x="2460910" y="5439427"/>
                </a:cubicBezTo>
                <a:cubicBezTo>
                  <a:pt x="2462079" y="5435939"/>
                  <a:pt x="2462666" y="5434193"/>
                  <a:pt x="2462885" y="5433540"/>
                </a:cubicBezTo>
                <a:close/>
                <a:moveTo>
                  <a:pt x="111593" y="5420836"/>
                </a:moveTo>
                <a:cubicBezTo>
                  <a:pt x="112188" y="5421320"/>
                  <a:pt x="113777" y="5422622"/>
                  <a:pt x="116953" y="5425218"/>
                </a:cubicBezTo>
                <a:cubicBezTo>
                  <a:pt x="116953" y="5425218"/>
                  <a:pt x="109805" y="5419373"/>
                  <a:pt x="111593" y="5420836"/>
                </a:cubicBezTo>
                <a:close/>
                <a:moveTo>
                  <a:pt x="2445416" y="5420834"/>
                </a:moveTo>
                <a:cubicBezTo>
                  <a:pt x="2446012" y="5421319"/>
                  <a:pt x="2447602" y="5422619"/>
                  <a:pt x="2450778" y="5425217"/>
                </a:cubicBezTo>
                <a:cubicBezTo>
                  <a:pt x="2450778" y="5425217"/>
                  <a:pt x="2443628" y="5419372"/>
                  <a:pt x="2445416" y="5420834"/>
                </a:cubicBezTo>
                <a:close/>
                <a:moveTo>
                  <a:pt x="3097540" y="5412406"/>
                </a:moveTo>
                <a:cubicBezTo>
                  <a:pt x="3095094" y="5411979"/>
                  <a:pt x="3094593" y="5412648"/>
                  <a:pt x="3095217" y="5413889"/>
                </a:cubicBezTo>
                <a:cubicBezTo>
                  <a:pt x="3097083" y="5417616"/>
                  <a:pt x="3109069" y="5426511"/>
                  <a:pt x="3109069" y="5426511"/>
                </a:cubicBezTo>
                <a:cubicBezTo>
                  <a:pt x="3116132" y="5427746"/>
                  <a:pt x="3111120" y="5414780"/>
                  <a:pt x="3097540" y="5412406"/>
                </a:cubicBezTo>
                <a:close/>
                <a:moveTo>
                  <a:pt x="763715" y="5412406"/>
                </a:moveTo>
                <a:cubicBezTo>
                  <a:pt x="761272" y="5411982"/>
                  <a:pt x="760769" y="5412650"/>
                  <a:pt x="761393" y="5413891"/>
                </a:cubicBezTo>
                <a:cubicBezTo>
                  <a:pt x="763259" y="5417618"/>
                  <a:pt x="775246" y="5426513"/>
                  <a:pt x="775246" y="5426513"/>
                </a:cubicBezTo>
                <a:cubicBezTo>
                  <a:pt x="782307" y="5427747"/>
                  <a:pt x="777296" y="5414781"/>
                  <a:pt x="763715" y="5412406"/>
                </a:cubicBezTo>
                <a:close/>
                <a:moveTo>
                  <a:pt x="2128419" y="5409057"/>
                </a:moveTo>
                <a:cubicBezTo>
                  <a:pt x="2129475" y="5409555"/>
                  <a:pt x="2132287" y="5410887"/>
                  <a:pt x="2137913" y="5413551"/>
                </a:cubicBezTo>
                <a:cubicBezTo>
                  <a:pt x="2137913" y="5413551"/>
                  <a:pt x="2125256" y="5407559"/>
                  <a:pt x="2128419" y="5409057"/>
                </a:cubicBezTo>
                <a:close/>
                <a:moveTo>
                  <a:pt x="2778106" y="5397032"/>
                </a:moveTo>
                <a:cubicBezTo>
                  <a:pt x="2778106" y="5397032"/>
                  <a:pt x="2779435" y="5406282"/>
                  <a:pt x="2779103" y="5403970"/>
                </a:cubicBezTo>
                <a:cubicBezTo>
                  <a:pt x="2778993" y="5403199"/>
                  <a:pt x="2778696" y="5401141"/>
                  <a:pt x="2778106" y="5397032"/>
                </a:cubicBezTo>
                <a:close/>
                <a:moveTo>
                  <a:pt x="2820766" y="5393562"/>
                </a:moveTo>
                <a:cubicBezTo>
                  <a:pt x="2820766" y="5393562"/>
                  <a:pt x="2822566" y="5402893"/>
                  <a:pt x="2822114" y="5400560"/>
                </a:cubicBezTo>
                <a:cubicBezTo>
                  <a:pt x="2821964" y="5399781"/>
                  <a:pt x="2821566" y="5397709"/>
                  <a:pt x="2820766" y="5393562"/>
                </a:cubicBezTo>
                <a:close/>
                <a:moveTo>
                  <a:pt x="917295" y="5388887"/>
                </a:moveTo>
                <a:cubicBezTo>
                  <a:pt x="923815" y="5390026"/>
                  <a:pt x="929394" y="5399733"/>
                  <a:pt x="929394" y="5399733"/>
                </a:cubicBezTo>
                <a:cubicBezTo>
                  <a:pt x="927916" y="5400986"/>
                  <a:pt x="924393" y="5399519"/>
                  <a:pt x="921113" y="5397293"/>
                </a:cubicBezTo>
                <a:cubicBezTo>
                  <a:pt x="917832" y="5395066"/>
                  <a:pt x="914791" y="5392080"/>
                  <a:pt x="914278" y="5390290"/>
                </a:cubicBezTo>
                <a:cubicBezTo>
                  <a:pt x="913934" y="5389096"/>
                  <a:pt x="914714" y="5388435"/>
                  <a:pt x="917295" y="5388887"/>
                </a:cubicBezTo>
                <a:close/>
                <a:moveTo>
                  <a:pt x="3251119" y="5388885"/>
                </a:moveTo>
                <a:cubicBezTo>
                  <a:pt x="3257638" y="5390024"/>
                  <a:pt x="3263219" y="5399732"/>
                  <a:pt x="3263219" y="5399732"/>
                </a:cubicBezTo>
                <a:cubicBezTo>
                  <a:pt x="3261740" y="5400983"/>
                  <a:pt x="3258217" y="5399517"/>
                  <a:pt x="3254937" y="5397292"/>
                </a:cubicBezTo>
                <a:cubicBezTo>
                  <a:pt x="3251657" y="5395065"/>
                  <a:pt x="3248616" y="5392079"/>
                  <a:pt x="3248102" y="5390288"/>
                </a:cubicBezTo>
                <a:cubicBezTo>
                  <a:pt x="3247759" y="5389095"/>
                  <a:pt x="3248539" y="5388434"/>
                  <a:pt x="3251119" y="5388885"/>
                </a:cubicBezTo>
                <a:close/>
                <a:moveTo>
                  <a:pt x="34722" y="5388861"/>
                </a:moveTo>
                <a:cubicBezTo>
                  <a:pt x="35166" y="5389224"/>
                  <a:pt x="37838" y="5394618"/>
                  <a:pt x="41165" y="5400795"/>
                </a:cubicBezTo>
                <a:lnTo>
                  <a:pt x="37058" y="5395500"/>
                </a:lnTo>
                <a:lnTo>
                  <a:pt x="35921" y="5392620"/>
                </a:lnTo>
                <a:cubicBezTo>
                  <a:pt x="34835" y="5389755"/>
                  <a:pt x="34499" y="5388679"/>
                  <a:pt x="34722" y="5388861"/>
                </a:cubicBezTo>
                <a:close/>
                <a:moveTo>
                  <a:pt x="2368547" y="5388860"/>
                </a:moveTo>
                <a:cubicBezTo>
                  <a:pt x="2368991" y="5389223"/>
                  <a:pt x="2371663" y="5394616"/>
                  <a:pt x="2374989" y="5400793"/>
                </a:cubicBezTo>
                <a:lnTo>
                  <a:pt x="2370882" y="5395499"/>
                </a:lnTo>
                <a:lnTo>
                  <a:pt x="2369746" y="5392617"/>
                </a:lnTo>
                <a:cubicBezTo>
                  <a:pt x="2368658" y="5389753"/>
                  <a:pt x="2368322" y="5388678"/>
                  <a:pt x="2368547" y="5388860"/>
                </a:cubicBezTo>
                <a:close/>
                <a:moveTo>
                  <a:pt x="2801391" y="5381463"/>
                </a:moveTo>
                <a:lnTo>
                  <a:pt x="2820766" y="5393562"/>
                </a:lnTo>
                <a:lnTo>
                  <a:pt x="2804630" y="5384834"/>
                </a:lnTo>
                <a:close/>
                <a:moveTo>
                  <a:pt x="1294438" y="5374705"/>
                </a:moveTo>
                <a:cubicBezTo>
                  <a:pt x="1294352" y="5375389"/>
                  <a:pt x="1294122" y="5377218"/>
                  <a:pt x="1293660" y="5380867"/>
                </a:cubicBezTo>
                <a:cubicBezTo>
                  <a:pt x="1293660" y="5380867"/>
                  <a:pt x="1294698" y="5372652"/>
                  <a:pt x="1294438" y="5374705"/>
                </a:cubicBezTo>
                <a:close/>
                <a:moveTo>
                  <a:pt x="3628261" y="5374705"/>
                </a:moveTo>
                <a:cubicBezTo>
                  <a:pt x="3628175" y="5375388"/>
                  <a:pt x="3627946" y="5377216"/>
                  <a:pt x="3627485" y="5380865"/>
                </a:cubicBezTo>
                <a:cubicBezTo>
                  <a:pt x="3627485" y="5380865"/>
                  <a:pt x="3628521" y="5372651"/>
                  <a:pt x="3628261" y="5374705"/>
                </a:cubicBezTo>
                <a:close/>
                <a:moveTo>
                  <a:pt x="1274813" y="5365684"/>
                </a:moveTo>
                <a:cubicBezTo>
                  <a:pt x="1275493" y="5366043"/>
                  <a:pt x="1277306" y="5367004"/>
                  <a:pt x="1280932" y="5368927"/>
                </a:cubicBezTo>
                <a:cubicBezTo>
                  <a:pt x="1280932" y="5368927"/>
                  <a:pt x="1272773" y="5364602"/>
                  <a:pt x="1274813" y="5365684"/>
                </a:cubicBezTo>
                <a:close/>
                <a:moveTo>
                  <a:pt x="3608636" y="5365683"/>
                </a:moveTo>
                <a:cubicBezTo>
                  <a:pt x="3609317" y="5366042"/>
                  <a:pt x="3611130" y="5367003"/>
                  <a:pt x="3614756" y="5368926"/>
                </a:cubicBezTo>
                <a:cubicBezTo>
                  <a:pt x="3614756" y="5368926"/>
                  <a:pt x="3606598" y="5364601"/>
                  <a:pt x="3608636" y="5365683"/>
                </a:cubicBezTo>
                <a:close/>
                <a:moveTo>
                  <a:pt x="4172095" y="5355782"/>
                </a:moveTo>
                <a:lnTo>
                  <a:pt x="4192010" y="5375452"/>
                </a:lnTo>
                <a:cubicBezTo>
                  <a:pt x="4207763" y="5391306"/>
                  <a:pt x="4223501" y="5407775"/>
                  <a:pt x="4238933" y="5425557"/>
                </a:cubicBezTo>
                <a:cubicBezTo>
                  <a:pt x="4269143" y="5457667"/>
                  <a:pt x="4307792" y="5485552"/>
                  <a:pt x="4319230" y="5522639"/>
                </a:cubicBezTo>
                <a:lnTo>
                  <a:pt x="4318594" y="5536043"/>
                </a:lnTo>
                <a:lnTo>
                  <a:pt x="4307174" y="5520599"/>
                </a:lnTo>
                <a:cubicBezTo>
                  <a:pt x="4266044" y="5465163"/>
                  <a:pt x="4223343" y="5411355"/>
                  <a:pt x="4173571" y="5362416"/>
                </a:cubicBezTo>
                <a:close/>
                <a:moveTo>
                  <a:pt x="812476" y="5354442"/>
                </a:moveTo>
                <a:cubicBezTo>
                  <a:pt x="822254" y="5356152"/>
                  <a:pt x="826056" y="5356818"/>
                  <a:pt x="827949" y="5365208"/>
                </a:cubicBezTo>
                <a:cubicBezTo>
                  <a:pt x="824417" y="5364590"/>
                  <a:pt x="821192" y="5363019"/>
                  <a:pt x="818529" y="5361042"/>
                </a:cubicBezTo>
                <a:cubicBezTo>
                  <a:pt x="815867" y="5359065"/>
                  <a:pt x="813763" y="5356683"/>
                  <a:pt x="812476" y="5354442"/>
                </a:cubicBezTo>
                <a:close/>
                <a:moveTo>
                  <a:pt x="3146299" y="5354441"/>
                </a:moveTo>
                <a:cubicBezTo>
                  <a:pt x="3156077" y="5356150"/>
                  <a:pt x="3159880" y="5356816"/>
                  <a:pt x="3161773" y="5365206"/>
                </a:cubicBezTo>
                <a:cubicBezTo>
                  <a:pt x="3158241" y="5364589"/>
                  <a:pt x="3155017" y="5363017"/>
                  <a:pt x="3152353" y="5361040"/>
                </a:cubicBezTo>
                <a:cubicBezTo>
                  <a:pt x="3149690" y="5359064"/>
                  <a:pt x="3147587" y="5356682"/>
                  <a:pt x="3146299" y="5354441"/>
                </a:cubicBezTo>
                <a:close/>
                <a:moveTo>
                  <a:pt x="1193158" y="5349450"/>
                </a:moveTo>
                <a:cubicBezTo>
                  <a:pt x="1193664" y="5349718"/>
                  <a:pt x="1197342" y="5354482"/>
                  <a:pt x="1201820" y="5359884"/>
                </a:cubicBezTo>
                <a:lnTo>
                  <a:pt x="1196754" y="5355501"/>
                </a:lnTo>
                <a:lnTo>
                  <a:pt x="1195070" y="5352898"/>
                </a:lnTo>
                <a:cubicBezTo>
                  <a:pt x="1193442" y="5350305"/>
                  <a:pt x="1192903" y="5349316"/>
                  <a:pt x="1193158" y="5349450"/>
                </a:cubicBezTo>
                <a:close/>
                <a:moveTo>
                  <a:pt x="3526980" y="5349448"/>
                </a:moveTo>
                <a:cubicBezTo>
                  <a:pt x="3527487" y="5349717"/>
                  <a:pt x="3531167" y="5354481"/>
                  <a:pt x="3535644" y="5359883"/>
                </a:cubicBezTo>
                <a:lnTo>
                  <a:pt x="3530576" y="5355499"/>
                </a:lnTo>
                <a:lnTo>
                  <a:pt x="3528893" y="5352898"/>
                </a:lnTo>
                <a:cubicBezTo>
                  <a:pt x="3527265" y="5350303"/>
                  <a:pt x="3526726" y="5349314"/>
                  <a:pt x="3526980" y="5349448"/>
                </a:cubicBezTo>
                <a:close/>
                <a:moveTo>
                  <a:pt x="861274" y="5347445"/>
                </a:moveTo>
                <a:cubicBezTo>
                  <a:pt x="860207" y="5344991"/>
                  <a:pt x="864475" y="5354803"/>
                  <a:pt x="864475" y="5354803"/>
                </a:cubicBezTo>
                <a:cubicBezTo>
                  <a:pt x="862578" y="5350441"/>
                  <a:pt x="861630" y="5348259"/>
                  <a:pt x="861274" y="5347445"/>
                </a:cubicBezTo>
                <a:close/>
                <a:moveTo>
                  <a:pt x="3195098" y="5347442"/>
                </a:moveTo>
                <a:cubicBezTo>
                  <a:pt x="3194032" y="5344989"/>
                  <a:pt x="3198299" y="5354800"/>
                  <a:pt x="3198299" y="5354800"/>
                </a:cubicBezTo>
                <a:cubicBezTo>
                  <a:pt x="3196402" y="5350439"/>
                  <a:pt x="3195454" y="5348258"/>
                  <a:pt x="3195098" y="5347442"/>
                </a:cubicBezTo>
                <a:close/>
                <a:moveTo>
                  <a:pt x="2605150" y="5323161"/>
                </a:moveTo>
                <a:cubicBezTo>
                  <a:pt x="2608906" y="5323798"/>
                  <a:pt x="2616443" y="5322066"/>
                  <a:pt x="2619234" y="5325548"/>
                </a:cubicBezTo>
                <a:cubicBezTo>
                  <a:pt x="2620166" y="5326708"/>
                  <a:pt x="2620569" y="5328448"/>
                  <a:pt x="2620127" y="5331046"/>
                </a:cubicBezTo>
                <a:cubicBezTo>
                  <a:pt x="2614703" y="5330128"/>
                  <a:pt x="2610737" y="5329456"/>
                  <a:pt x="2608238" y="5328364"/>
                </a:cubicBezTo>
                <a:cubicBezTo>
                  <a:pt x="2605740" y="5327272"/>
                  <a:pt x="2604709" y="5325763"/>
                  <a:pt x="2605150" y="5323161"/>
                </a:cubicBezTo>
                <a:close/>
                <a:moveTo>
                  <a:pt x="2590171" y="5315276"/>
                </a:moveTo>
                <a:cubicBezTo>
                  <a:pt x="2593926" y="5315911"/>
                  <a:pt x="2601465" y="5314182"/>
                  <a:pt x="2604257" y="5317661"/>
                </a:cubicBezTo>
                <a:cubicBezTo>
                  <a:pt x="2605187" y="5318823"/>
                  <a:pt x="2605590" y="5320562"/>
                  <a:pt x="2605150" y="5323161"/>
                </a:cubicBezTo>
                <a:cubicBezTo>
                  <a:pt x="2599725" y="5322243"/>
                  <a:pt x="2595758" y="5321571"/>
                  <a:pt x="2593261" y="5320480"/>
                </a:cubicBezTo>
                <a:cubicBezTo>
                  <a:pt x="2590764" y="5319388"/>
                  <a:pt x="2589728" y="5317875"/>
                  <a:pt x="2590171" y="5315276"/>
                </a:cubicBezTo>
                <a:close/>
                <a:moveTo>
                  <a:pt x="2" y="5297131"/>
                </a:moveTo>
                <a:lnTo>
                  <a:pt x="64" y="5297249"/>
                </a:lnTo>
                <a:cubicBezTo>
                  <a:pt x="12630" y="5318633"/>
                  <a:pt x="31850" y="5348236"/>
                  <a:pt x="35586" y="5364625"/>
                </a:cubicBezTo>
                <a:cubicBezTo>
                  <a:pt x="39188" y="5374486"/>
                  <a:pt x="31462" y="5385949"/>
                  <a:pt x="31462" y="5385949"/>
                </a:cubicBezTo>
                <a:cubicBezTo>
                  <a:pt x="31462" y="5385949"/>
                  <a:pt x="32236" y="5388309"/>
                  <a:pt x="33834" y="5391345"/>
                </a:cubicBezTo>
                <a:lnTo>
                  <a:pt x="37058" y="5395500"/>
                </a:lnTo>
                <a:lnTo>
                  <a:pt x="40025" y="5403019"/>
                </a:lnTo>
                <a:lnTo>
                  <a:pt x="39292" y="5404450"/>
                </a:lnTo>
                <a:cubicBezTo>
                  <a:pt x="39351" y="5405240"/>
                  <a:pt x="40113" y="5405862"/>
                  <a:pt x="41639" y="5407108"/>
                </a:cubicBezTo>
                <a:lnTo>
                  <a:pt x="40025" y="5403019"/>
                </a:lnTo>
                <a:lnTo>
                  <a:pt x="41165" y="5400795"/>
                </a:lnTo>
                <a:cubicBezTo>
                  <a:pt x="42114" y="5413423"/>
                  <a:pt x="46112" y="5428545"/>
                  <a:pt x="46112" y="5428545"/>
                </a:cubicBezTo>
                <a:cubicBezTo>
                  <a:pt x="37707" y="5435749"/>
                  <a:pt x="29418" y="5398044"/>
                  <a:pt x="14876" y="5367311"/>
                </a:cubicBezTo>
                <a:lnTo>
                  <a:pt x="1" y="5343948"/>
                </a:lnTo>
                <a:close/>
                <a:moveTo>
                  <a:pt x="2552061" y="5291883"/>
                </a:moveTo>
                <a:cubicBezTo>
                  <a:pt x="2567085" y="5294430"/>
                  <a:pt x="2581915" y="5303181"/>
                  <a:pt x="2590171" y="5315276"/>
                </a:cubicBezTo>
                <a:cubicBezTo>
                  <a:pt x="2580179" y="5310907"/>
                  <a:pt x="2572678" y="5308301"/>
                  <a:pt x="2566661" y="5305165"/>
                </a:cubicBezTo>
                <a:cubicBezTo>
                  <a:pt x="2560646" y="5302029"/>
                  <a:pt x="2556115" y="5298365"/>
                  <a:pt x="2552061" y="5291883"/>
                </a:cubicBezTo>
                <a:close/>
                <a:moveTo>
                  <a:pt x="1737468" y="5238096"/>
                </a:moveTo>
                <a:lnTo>
                  <a:pt x="1730819" y="5238280"/>
                </a:lnTo>
                <a:cubicBezTo>
                  <a:pt x="1728832" y="5238337"/>
                  <a:pt x="1730158" y="5238300"/>
                  <a:pt x="1732805" y="5238226"/>
                </a:cubicBezTo>
                <a:close/>
                <a:moveTo>
                  <a:pt x="563268" y="5237302"/>
                </a:moveTo>
                <a:lnTo>
                  <a:pt x="568046" y="5244826"/>
                </a:lnTo>
                <a:lnTo>
                  <a:pt x="572457" y="5250302"/>
                </a:lnTo>
                <a:lnTo>
                  <a:pt x="582609" y="5257405"/>
                </a:lnTo>
                <a:cubicBezTo>
                  <a:pt x="591188" y="5263616"/>
                  <a:pt x="602847" y="5272370"/>
                  <a:pt x="615067" y="5281726"/>
                </a:cubicBezTo>
                <a:cubicBezTo>
                  <a:pt x="611809" y="5281156"/>
                  <a:pt x="611809" y="5281156"/>
                  <a:pt x="611125" y="5285067"/>
                </a:cubicBezTo>
                <a:cubicBezTo>
                  <a:pt x="611809" y="5281156"/>
                  <a:pt x="648333" y="5312392"/>
                  <a:pt x="656630" y="5322574"/>
                </a:cubicBezTo>
                <a:cubicBezTo>
                  <a:pt x="624040" y="5296056"/>
                  <a:pt x="602091" y="5277905"/>
                  <a:pt x="588265" y="5266179"/>
                </a:cubicBezTo>
                <a:lnTo>
                  <a:pt x="578191" y="5257421"/>
                </a:lnTo>
                <a:lnTo>
                  <a:pt x="629184" y="5320718"/>
                </a:lnTo>
                <a:lnTo>
                  <a:pt x="631554" y="5325758"/>
                </a:lnTo>
                <a:lnTo>
                  <a:pt x="640999" y="5331930"/>
                </a:lnTo>
                <a:cubicBezTo>
                  <a:pt x="654580" y="5334305"/>
                  <a:pt x="646169" y="5324775"/>
                  <a:pt x="655947" y="5326484"/>
                </a:cubicBezTo>
                <a:cubicBezTo>
                  <a:pt x="655947" y="5326484"/>
                  <a:pt x="672787" y="5329429"/>
                  <a:pt x="672102" y="5333339"/>
                </a:cubicBezTo>
                <a:cubicBezTo>
                  <a:pt x="672787" y="5329429"/>
                  <a:pt x="642638" y="5303337"/>
                  <a:pt x="615067" y="5281726"/>
                </a:cubicBezTo>
                <a:lnTo>
                  <a:pt x="619236" y="5280064"/>
                </a:lnTo>
                <a:lnTo>
                  <a:pt x="622130" y="5282962"/>
                </a:lnTo>
                <a:cubicBezTo>
                  <a:pt x="622472" y="5281007"/>
                  <a:pt x="621692" y="5279864"/>
                  <a:pt x="620334" y="5279626"/>
                </a:cubicBezTo>
                <a:lnTo>
                  <a:pt x="619236" y="5280064"/>
                </a:lnTo>
                <a:lnTo>
                  <a:pt x="602789" y="5263599"/>
                </a:lnTo>
                <a:cubicBezTo>
                  <a:pt x="592162" y="5254892"/>
                  <a:pt x="580259" y="5247405"/>
                  <a:pt x="567805" y="5240021"/>
                </a:cubicBezTo>
                <a:close/>
                <a:moveTo>
                  <a:pt x="2897092" y="5237299"/>
                </a:moveTo>
                <a:lnTo>
                  <a:pt x="2901869" y="5244824"/>
                </a:lnTo>
                <a:lnTo>
                  <a:pt x="2906281" y="5250300"/>
                </a:lnTo>
                <a:lnTo>
                  <a:pt x="2916431" y="5257403"/>
                </a:lnTo>
                <a:cubicBezTo>
                  <a:pt x="2925013" y="5263615"/>
                  <a:pt x="2936671" y="5272370"/>
                  <a:pt x="2948892" y="5281725"/>
                </a:cubicBezTo>
                <a:cubicBezTo>
                  <a:pt x="2945633" y="5281154"/>
                  <a:pt x="2945633" y="5281154"/>
                  <a:pt x="2944950" y="5285065"/>
                </a:cubicBezTo>
                <a:cubicBezTo>
                  <a:pt x="2945633" y="5281154"/>
                  <a:pt x="2982157" y="5312392"/>
                  <a:pt x="2990455" y="5322572"/>
                </a:cubicBezTo>
                <a:cubicBezTo>
                  <a:pt x="2957863" y="5296056"/>
                  <a:pt x="2935913" y="5277903"/>
                  <a:pt x="2922089" y="5266179"/>
                </a:cubicBezTo>
                <a:lnTo>
                  <a:pt x="2912016" y="5257420"/>
                </a:lnTo>
                <a:lnTo>
                  <a:pt x="2963008" y="5320716"/>
                </a:lnTo>
                <a:lnTo>
                  <a:pt x="2965377" y="5325755"/>
                </a:lnTo>
                <a:lnTo>
                  <a:pt x="2974824" y="5331929"/>
                </a:lnTo>
                <a:cubicBezTo>
                  <a:pt x="2988404" y="5334302"/>
                  <a:pt x="2979992" y="5324773"/>
                  <a:pt x="2989771" y="5326484"/>
                </a:cubicBezTo>
                <a:cubicBezTo>
                  <a:pt x="2989771" y="5326484"/>
                  <a:pt x="3006611" y="5329427"/>
                  <a:pt x="3005926" y="5333336"/>
                </a:cubicBezTo>
                <a:cubicBezTo>
                  <a:pt x="3006611" y="5329427"/>
                  <a:pt x="2976462" y="5303337"/>
                  <a:pt x="2948892" y="5281725"/>
                </a:cubicBezTo>
                <a:lnTo>
                  <a:pt x="2953060" y="5280063"/>
                </a:lnTo>
                <a:lnTo>
                  <a:pt x="2955954" y="5282959"/>
                </a:lnTo>
                <a:cubicBezTo>
                  <a:pt x="2956295" y="5281005"/>
                  <a:pt x="2955515" y="5279862"/>
                  <a:pt x="2954158" y="5279624"/>
                </a:cubicBezTo>
                <a:lnTo>
                  <a:pt x="2953060" y="5280063"/>
                </a:lnTo>
                <a:lnTo>
                  <a:pt x="2936613" y="5263597"/>
                </a:lnTo>
                <a:cubicBezTo>
                  <a:pt x="2925987" y="5254891"/>
                  <a:pt x="2914083" y="5247402"/>
                  <a:pt x="2901629" y="5240021"/>
                </a:cubicBezTo>
                <a:close/>
                <a:moveTo>
                  <a:pt x="157337" y="5213265"/>
                </a:moveTo>
                <a:cubicBezTo>
                  <a:pt x="173616" y="5229907"/>
                  <a:pt x="174461" y="5242058"/>
                  <a:pt x="170466" y="5241499"/>
                </a:cubicBezTo>
                <a:cubicBezTo>
                  <a:pt x="169134" y="5241313"/>
                  <a:pt x="167264" y="5239715"/>
                  <a:pt x="165247" y="5236400"/>
                </a:cubicBezTo>
                <a:cubicBezTo>
                  <a:pt x="162560" y="5231980"/>
                  <a:pt x="159613" y="5224508"/>
                  <a:pt x="157337" y="5213265"/>
                </a:cubicBezTo>
                <a:close/>
                <a:moveTo>
                  <a:pt x="1995311" y="5207936"/>
                </a:moveTo>
                <a:lnTo>
                  <a:pt x="1995589" y="5210707"/>
                </a:lnTo>
                <a:cubicBezTo>
                  <a:pt x="1997843" y="5215463"/>
                  <a:pt x="2002289" y="5222794"/>
                  <a:pt x="2009438" y="5233288"/>
                </a:cubicBezTo>
                <a:cubicBezTo>
                  <a:pt x="2013081" y="5236719"/>
                  <a:pt x="2019494" y="5243238"/>
                  <a:pt x="2027209" y="5251262"/>
                </a:cubicBezTo>
                <a:lnTo>
                  <a:pt x="2036932" y="5261527"/>
                </a:lnTo>
                <a:lnTo>
                  <a:pt x="2033582" y="5255392"/>
                </a:lnTo>
                <a:lnTo>
                  <a:pt x="2022915" y="5237284"/>
                </a:lnTo>
                <a:close/>
                <a:moveTo>
                  <a:pt x="334152" y="5194659"/>
                </a:moveTo>
                <a:lnTo>
                  <a:pt x="340428" y="5200077"/>
                </a:lnTo>
                <a:lnTo>
                  <a:pt x="355213" y="5211087"/>
                </a:lnTo>
                <a:lnTo>
                  <a:pt x="373197" y="5244885"/>
                </a:lnTo>
                <a:lnTo>
                  <a:pt x="390540" y="5281037"/>
                </a:lnTo>
                <a:lnTo>
                  <a:pt x="381642" y="5273610"/>
                </a:lnTo>
                <a:lnTo>
                  <a:pt x="374594" y="5266823"/>
                </a:lnTo>
                <a:close/>
                <a:moveTo>
                  <a:pt x="2667975" y="5194657"/>
                </a:moveTo>
                <a:lnTo>
                  <a:pt x="2674252" y="5200076"/>
                </a:lnTo>
                <a:lnTo>
                  <a:pt x="2689037" y="5211084"/>
                </a:lnTo>
                <a:lnTo>
                  <a:pt x="2707020" y="5244883"/>
                </a:lnTo>
                <a:lnTo>
                  <a:pt x="2724363" y="5281035"/>
                </a:lnTo>
                <a:lnTo>
                  <a:pt x="2715466" y="5273610"/>
                </a:lnTo>
                <a:lnTo>
                  <a:pt x="2708417" y="5266821"/>
                </a:lnTo>
                <a:close/>
                <a:moveTo>
                  <a:pt x="2353550" y="5183990"/>
                </a:moveTo>
                <a:cubicBezTo>
                  <a:pt x="2353550" y="5183990"/>
                  <a:pt x="2354883" y="5193242"/>
                  <a:pt x="2354548" y="5190928"/>
                </a:cubicBezTo>
                <a:cubicBezTo>
                  <a:pt x="2354439" y="5190156"/>
                  <a:pt x="2354143" y="5188101"/>
                  <a:pt x="2353550" y="5183990"/>
                </a:cubicBezTo>
                <a:close/>
                <a:moveTo>
                  <a:pt x="2421730" y="5178599"/>
                </a:moveTo>
                <a:lnTo>
                  <a:pt x="2422202" y="5179520"/>
                </a:lnTo>
                <a:lnTo>
                  <a:pt x="2426738" y="5182433"/>
                </a:lnTo>
                <a:cubicBezTo>
                  <a:pt x="2427280" y="5182678"/>
                  <a:pt x="2426973" y="5182340"/>
                  <a:pt x="2425494" y="5181237"/>
                </a:cubicBezTo>
                <a:close/>
                <a:moveTo>
                  <a:pt x="2092282" y="5165706"/>
                </a:moveTo>
                <a:lnTo>
                  <a:pt x="2131689" y="5223380"/>
                </a:lnTo>
                <a:cubicBezTo>
                  <a:pt x="2146712" y="5245537"/>
                  <a:pt x="2159508" y="5266617"/>
                  <a:pt x="2162275" y="5281227"/>
                </a:cubicBezTo>
                <a:cubicBezTo>
                  <a:pt x="2165799" y="5290033"/>
                  <a:pt x="2160218" y="5298313"/>
                  <a:pt x="2160693" y="5304626"/>
                </a:cubicBezTo>
                <a:cubicBezTo>
                  <a:pt x="2162709" y="5309240"/>
                  <a:pt x="2166887" y="5315617"/>
                  <a:pt x="2171450" y="5323174"/>
                </a:cubicBezTo>
                <a:lnTo>
                  <a:pt x="2174360" y="5328878"/>
                </a:lnTo>
                <a:lnTo>
                  <a:pt x="2214173" y="5365452"/>
                </a:lnTo>
                <a:cubicBezTo>
                  <a:pt x="2243632" y="5397028"/>
                  <a:pt x="2273970" y="5423617"/>
                  <a:pt x="2303317" y="5450591"/>
                </a:cubicBezTo>
                <a:lnTo>
                  <a:pt x="2316236" y="5463021"/>
                </a:lnTo>
                <a:lnTo>
                  <a:pt x="2304954" y="5439477"/>
                </a:lnTo>
                <a:cubicBezTo>
                  <a:pt x="2294888" y="5419025"/>
                  <a:pt x="2284507" y="5399919"/>
                  <a:pt x="2276628" y="5393477"/>
                </a:cubicBezTo>
                <a:cubicBezTo>
                  <a:pt x="2270529" y="5388491"/>
                  <a:pt x="2262800" y="5399954"/>
                  <a:pt x="2250138" y="5396516"/>
                </a:cubicBezTo>
                <a:cubicBezTo>
                  <a:pt x="2234853" y="5389947"/>
                  <a:pt x="2234335" y="5376683"/>
                  <a:pt x="2220676" y="5353663"/>
                </a:cubicBezTo>
                <a:cubicBezTo>
                  <a:pt x="2207494" y="5336962"/>
                  <a:pt x="2194786" y="5326572"/>
                  <a:pt x="2187702" y="5314854"/>
                </a:cubicBezTo>
                <a:cubicBezTo>
                  <a:pt x="2157769" y="5265689"/>
                  <a:pt x="2133935" y="5221510"/>
                  <a:pt x="2100440" y="5169435"/>
                </a:cubicBezTo>
                <a:lnTo>
                  <a:pt x="2100362" y="5169228"/>
                </a:lnTo>
                <a:lnTo>
                  <a:pt x="2099669" y="5169734"/>
                </a:lnTo>
                <a:lnTo>
                  <a:pt x="2105419" y="5180245"/>
                </a:lnTo>
                <a:close/>
                <a:moveTo>
                  <a:pt x="2089915" y="5163085"/>
                </a:moveTo>
                <a:lnTo>
                  <a:pt x="2090175" y="5163573"/>
                </a:lnTo>
                <a:cubicBezTo>
                  <a:pt x="2090785" y="5164660"/>
                  <a:pt x="2091003" y="5165006"/>
                  <a:pt x="2090651" y="5164341"/>
                </a:cubicBezTo>
                <a:lnTo>
                  <a:pt x="2090029" y="5163211"/>
                </a:lnTo>
                <a:close/>
                <a:moveTo>
                  <a:pt x="2337437" y="5156849"/>
                </a:moveTo>
                <a:lnTo>
                  <a:pt x="2339123" y="5160512"/>
                </a:lnTo>
                <a:lnTo>
                  <a:pt x="2341074" y="5161786"/>
                </a:lnTo>
                <a:close/>
                <a:moveTo>
                  <a:pt x="433210" y="5155469"/>
                </a:moveTo>
                <a:cubicBezTo>
                  <a:pt x="432901" y="5158542"/>
                  <a:pt x="432748" y="5160079"/>
                  <a:pt x="432690" y="5160657"/>
                </a:cubicBezTo>
                <a:cubicBezTo>
                  <a:pt x="432515" y="5162385"/>
                  <a:pt x="433210" y="5155469"/>
                  <a:pt x="433210" y="5155469"/>
                </a:cubicBezTo>
                <a:close/>
                <a:moveTo>
                  <a:pt x="2767035" y="5155468"/>
                </a:moveTo>
                <a:cubicBezTo>
                  <a:pt x="2767035" y="5155468"/>
                  <a:pt x="2766340" y="5162384"/>
                  <a:pt x="2766513" y="5160655"/>
                </a:cubicBezTo>
                <a:cubicBezTo>
                  <a:pt x="2766571" y="5160078"/>
                  <a:pt x="2766725" y="5158542"/>
                  <a:pt x="2767035" y="5155468"/>
                </a:cubicBezTo>
                <a:close/>
                <a:moveTo>
                  <a:pt x="1278847" y="5153171"/>
                </a:moveTo>
                <a:cubicBezTo>
                  <a:pt x="1298081" y="5166287"/>
                  <a:pt x="1301299" y="5178035"/>
                  <a:pt x="1297272" y="5178272"/>
                </a:cubicBezTo>
                <a:cubicBezTo>
                  <a:pt x="1295929" y="5178352"/>
                  <a:pt x="1293781" y="5177152"/>
                  <a:pt x="1291153" y="5174299"/>
                </a:cubicBezTo>
                <a:cubicBezTo>
                  <a:pt x="1287649" y="5170495"/>
                  <a:pt x="1283289" y="5163747"/>
                  <a:pt x="1278847" y="5153171"/>
                </a:cubicBezTo>
                <a:close/>
                <a:moveTo>
                  <a:pt x="3612671" y="5153169"/>
                </a:moveTo>
                <a:cubicBezTo>
                  <a:pt x="3631905" y="5166286"/>
                  <a:pt x="3635123" y="5178033"/>
                  <a:pt x="3631095" y="5178272"/>
                </a:cubicBezTo>
                <a:cubicBezTo>
                  <a:pt x="3629753" y="5178350"/>
                  <a:pt x="3627604" y="5177150"/>
                  <a:pt x="3624976" y="5174297"/>
                </a:cubicBezTo>
                <a:cubicBezTo>
                  <a:pt x="3621471" y="5170492"/>
                  <a:pt x="3617113" y="5163747"/>
                  <a:pt x="3612671" y="5153169"/>
                </a:cubicBezTo>
                <a:close/>
                <a:moveTo>
                  <a:pt x="794080" y="5152772"/>
                </a:moveTo>
                <a:cubicBezTo>
                  <a:pt x="793995" y="5153456"/>
                  <a:pt x="793764" y="5155283"/>
                  <a:pt x="793304" y="5158932"/>
                </a:cubicBezTo>
                <a:cubicBezTo>
                  <a:pt x="793304" y="5158932"/>
                  <a:pt x="792101" y="5167547"/>
                  <a:pt x="792403" y="5165393"/>
                </a:cubicBezTo>
                <a:cubicBezTo>
                  <a:pt x="792503" y="5164676"/>
                  <a:pt x="792769" y="5162761"/>
                  <a:pt x="793304" y="5158932"/>
                </a:cubicBezTo>
                <a:cubicBezTo>
                  <a:pt x="793304" y="5158932"/>
                  <a:pt x="794341" y="5150719"/>
                  <a:pt x="794080" y="5152772"/>
                </a:cubicBezTo>
                <a:close/>
                <a:moveTo>
                  <a:pt x="3468976" y="5127772"/>
                </a:moveTo>
                <a:cubicBezTo>
                  <a:pt x="3517869" y="5160159"/>
                  <a:pt x="3524756" y="5187090"/>
                  <a:pt x="3515977" y="5192460"/>
                </a:cubicBezTo>
                <a:cubicBezTo>
                  <a:pt x="3507197" y="5197831"/>
                  <a:pt x="3482748" y="5181638"/>
                  <a:pt x="3468976" y="5127772"/>
                </a:cubicBezTo>
                <a:close/>
                <a:moveTo>
                  <a:pt x="1135152" y="5127772"/>
                </a:moveTo>
                <a:cubicBezTo>
                  <a:pt x="1184046" y="5160160"/>
                  <a:pt x="1190933" y="5187093"/>
                  <a:pt x="1182153" y="5192463"/>
                </a:cubicBezTo>
                <a:cubicBezTo>
                  <a:pt x="1173374" y="5197832"/>
                  <a:pt x="1148925" y="5181639"/>
                  <a:pt x="1135152" y="5127772"/>
                </a:cubicBezTo>
                <a:close/>
                <a:moveTo>
                  <a:pt x="2255500" y="5127202"/>
                </a:moveTo>
                <a:lnTo>
                  <a:pt x="2277768" y="5156157"/>
                </a:lnTo>
                <a:lnTo>
                  <a:pt x="2284407" y="5170621"/>
                </a:lnTo>
                <a:lnTo>
                  <a:pt x="2288684" y="5173436"/>
                </a:lnTo>
                <a:lnTo>
                  <a:pt x="2269734" y="5142877"/>
                </a:lnTo>
                <a:lnTo>
                  <a:pt x="2262982" y="5130952"/>
                </a:lnTo>
                <a:close/>
                <a:moveTo>
                  <a:pt x="2471962" y="5118030"/>
                </a:moveTo>
                <a:cubicBezTo>
                  <a:pt x="2473076" y="5123792"/>
                  <a:pt x="2473630" y="5126671"/>
                  <a:pt x="2473840" y="5127752"/>
                </a:cubicBezTo>
                <a:cubicBezTo>
                  <a:pt x="2474465" y="5130992"/>
                  <a:pt x="2471962" y="5118030"/>
                  <a:pt x="2471962" y="5118030"/>
                </a:cubicBezTo>
                <a:close/>
                <a:moveTo>
                  <a:pt x="2445048" y="5101221"/>
                </a:moveTo>
                <a:lnTo>
                  <a:pt x="2471962" y="5118030"/>
                </a:lnTo>
                <a:lnTo>
                  <a:pt x="2449546" y="5105904"/>
                </a:lnTo>
                <a:close/>
                <a:moveTo>
                  <a:pt x="1448551" y="5100158"/>
                </a:moveTo>
                <a:lnTo>
                  <a:pt x="1455770" y="5104237"/>
                </a:lnTo>
                <a:lnTo>
                  <a:pt x="1472431" y="5112124"/>
                </a:lnTo>
                <a:lnTo>
                  <a:pt x="1496709" y="5141725"/>
                </a:lnTo>
                <a:lnTo>
                  <a:pt x="1520822" y="5173762"/>
                </a:lnTo>
                <a:lnTo>
                  <a:pt x="1510640" y="5168229"/>
                </a:lnTo>
                <a:lnTo>
                  <a:pt x="1502392" y="5162960"/>
                </a:lnTo>
                <a:close/>
                <a:moveTo>
                  <a:pt x="3782375" y="5100156"/>
                </a:moveTo>
                <a:lnTo>
                  <a:pt x="3789594" y="5104235"/>
                </a:lnTo>
                <a:lnTo>
                  <a:pt x="3806254" y="5112122"/>
                </a:lnTo>
                <a:lnTo>
                  <a:pt x="3830534" y="5141724"/>
                </a:lnTo>
                <a:lnTo>
                  <a:pt x="3854646" y="5173760"/>
                </a:lnTo>
                <a:lnTo>
                  <a:pt x="3844463" y="5168228"/>
                </a:lnTo>
                <a:lnTo>
                  <a:pt x="3836216" y="5162958"/>
                </a:lnTo>
                <a:close/>
                <a:moveTo>
                  <a:pt x="2516305" y="5092395"/>
                </a:moveTo>
                <a:cubicBezTo>
                  <a:pt x="2526322" y="5094091"/>
                  <a:pt x="2535264" y="5107194"/>
                  <a:pt x="2535264" y="5107194"/>
                </a:cubicBezTo>
                <a:cubicBezTo>
                  <a:pt x="2533056" y="5108826"/>
                  <a:pt x="2527608" y="5106776"/>
                  <a:pt x="2522495" y="5103715"/>
                </a:cubicBezTo>
                <a:cubicBezTo>
                  <a:pt x="2517386" y="5100655"/>
                  <a:pt x="2512611" y="5096587"/>
                  <a:pt x="2511749" y="5094185"/>
                </a:cubicBezTo>
                <a:cubicBezTo>
                  <a:pt x="2511175" y="5092584"/>
                  <a:pt x="2512341" y="5091722"/>
                  <a:pt x="2516305" y="5092395"/>
                </a:cubicBezTo>
                <a:close/>
                <a:moveTo>
                  <a:pt x="2380969" y="5091479"/>
                </a:moveTo>
                <a:lnTo>
                  <a:pt x="2386669" y="5105245"/>
                </a:lnTo>
                <a:lnTo>
                  <a:pt x="2412697" y="5122849"/>
                </a:lnTo>
                <a:lnTo>
                  <a:pt x="2389016" y="5110912"/>
                </a:lnTo>
                <a:lnTo>
                  <a:pt x="2390516" y="5114533"/>
                </a:lnTo>
                <a:lnTo>
                  <a:pt x="2413447" y="5128072"/>
                </a:lnTo>
                <a:lnTo>
                  <a:pt x="2443998" y="5146109"/>
                </a:lnTo>
                <a:lnTo>
                  <a:pt x="2441273" y="5142230"/>
                </a:lnTo>
                <a:lnTo>
                  <a:pt x="2422493" y="5115134"/>
                </a:lnTo>
                <a:lnTo>
                  <a:pt x="2416647" y="5111724"/>
                </a:lnTo>
                <a:close/>
                <a:moveTo>
                  <a:pt x="334194" y="5081455"/>
                </a:moveTo>
                <a:cubicBezTo>
                  <a:pt x="337277" y="5082654"/>
                  <a:pt x="345398" y="5081554"/>
                  <a:pt x="342520" y="5088952"/>
                </a:cubicBezTo>
                <a:cubicBezTo>
                  <a:pt x="339180" y="5087654"/>
                  <a:pt x="336738" y="5086704"/>
                  <a:pt x="335311" y="5085617"/>
                </a:cubicBezTo>
                <a:cubicBezTo>
                  <a:pt x="333887" y="5084530"/>
                  <a:pt x="333474" y="5083303"/>
                  <a:pt x="334194" y="5081455"/>
                </a:cubicBezTo>
                <a:close/>
                <a:moveTo>
                  <a:pt x="325869" y="5073956"/>
                </a:moveTo>
                <a:cubicBezTo>
                  <a:pt x="328953" y="5075155"/>
                  <a:pt x="337072" y="5074058"/>
                  <a:pt x="334194" y="5081455"/>
                </a:cubicBezTo>
                <a:cubicBezTo>
                  <a:pt x="330854" y="5080155"/>
                  <a:pt x="328413" y="5079205"/>
                  <a:pt x="326986" y="5078120"/>
                </a:cubicBezTo>
                <a:cubicBezTo>
                  <a:pt x="325561" y="5077032"/>
                  <a:pt x="325149" y="5075807"/>
                  <a:pt x="325869" y="5073956"/>
                </a:cubicBezTo>
                <a:close/>
                <a:moveTo>
                  <a:pt x="1112644" y="5059884"/>
                </a:moveTo>
                <a:cubicBezTo>
                  <a:pt x="1110604" y="5058802"/>
                  <a:pt x="1118764" y="5063129"/>
                  <a:pt x="1118764" y="5063129"/>
                </a:cubicBezTo>
                <a:cubicBezTo>
                  <a:pt x="1115138" y="5061206"/>
                  <a:pt x="1113325" y="5060245"/>
                  <a:pt x="1112644" y="5059884"/>
                </a:cubicBezTo>
                <a:close/>
                <a:moveTo>
                  <a:pt x="3446469" y="5059883"/>
                </a:moveTo>
                <a:cubicBezTo>
                  <a:pt x="3447149" y="5060243"/>
                  <a:pt x="3448962" y="5061204"/>
                  <a:pt x="3452587" y="5063126"/>
                </a:cubicBezTo>
                <a:cubicBezTo>
                  <a:pt x="3452587" y="5063126"/>
                  <a:pt x="3444429" y="5058802"/>
                  <a:pt x="3446469" y="5059883"/>
                </a:cubicBezTo>
                <a:close/>
                <a:moveTo>
                  <a:pt x="305246" y="5052447"/>
                </a:moveTo>
                <a:cubicBezTo>
                  <a:pt x="314495" y="5056044"/>
                  <a:pt x="322580" y="5064158"/>
                  <a:pt x="325869" y="5073956"/>
                </a:cubicBezTo>
                <a:cubicBezTo>
                  <a:pt x="320164" y="5069609"/>
                  <a:pt x="315771" y="5066835"/>
                  <a:pt x="312422" y="5063845"/>
                </a:cubicBezTo>
                <a:cubicBezTo>
                  <a:pt x="309072" y="5060857"/>
                  <a:pt x="306768" y="5057654"/>
                  <a:pt x="305246" y="5052447"/>
                </a:cubicBezTo>
                <a:close/>
                <a:moveTo>
                  <a:pt x="2428889" y="5035580"/>
                </a:moveTo>
                <a:cubicBezTo>
                  <a:pt x="2427156" y="5032277"/>
                  <a:pt x="2434095" y="5045485"/>
                  <a:pt x="2434095" y="5045485"/>
                </a:cubicBezTo>
                <a:cubicBezTo>
                  <a:pt x="2431010" y="5039614"/>
                  <a:pt x="2429467" y="5036678"/>
                  <a:pt x="2428889" y="5035580"/>
                </a:cubicBezTo>
                <a:close/>
                <a:moveTo>
                  <a:pt x="2613594" y="5024572"/>
                </a:moveTo>
                <a:lnTo>
                  <a:pt x="2630379" y="5042936"/>
                </a:lnTo>
                <a:lnTo>
                  <a:pt x="2618535" y="5028689"/>
                </a:lnTo>
                <a:close/>
                <a:moveTo>
                  <a:pt x="1" y="5012488"/>
                </a:moveTo>
                <a:lnTo>
                  <a:pt x="4035" y="5020772"/>
                </a:lnTo>
                <a:cubicBezTo>
                  <a:pt x="4272" y="5023929"/>
                  <a:pt x="2995" y="5027578"/>
                  <a:pt x="1660" y="5030436"/>
                </a:cubicBezTo>
                <a:lnTo>
                  <a:pt x="57" y="5033329"/>
                </a:lnTo>
                <a:lnTo>
                  <a:pt x="25666" y="5063437"/>
                </a:lnTo>
                <a:lnTo>
                  <a:pt x="45824" y="5088287"/>
                </a:lnTo>
                <a:lnTo>
                  <a:pt x="63676" y="5131405"/>
                </a:lnTo>
                <a:cubicBezTo>
                  <a:pt x="94080" y="5197913"/>
                  <a:pt x="128552" y="5266269"/>
                  <a:pt x="166105" y="5330921"/>
                </a:cubicBezTo>
                <a:cubicBezTo>
                  <a:pt x="185151" y="5370173"/>
                  <a:pt x="286260" y="5480664"/>
                  <a:pt x="308215" y="5543342"/>
                </a:cubicBezTo>
                <a:cubicBezTo>
                  <a:pt x="333082" y="5629444"/>
                  <a:pt x="223691" y="5452276"/>
                  <a:pt x="207330" y="5434653"/>
                </a:cubicBezTo>
                <a:cubicBezTo>
                  <a:pt x="126293" y="5309884"/>
                  <a:pt x="89142" y="5271028"/>
                  <a:pt x="22184" y="5182063"/>
                </a:cubicBezTo>
                <a:lnTo>
                  <a:pt x="20720" y="5180076"/>
                </a:lnTo>
                <a:lnTo>
                  <a:pt x="20623" y="5180103"/>
                </a:lnTo>
                <a:cubicBezTo>
                  <a:pt x="19368" y="5179005"/>
                  <a:pt x="17686" y="5176768"/>
                  <a:pt x="15736" y="5173911"/>
                </a:cubicBezTo>
                <a:lnTo>
                  <a:pt x="11300" y="5167284"/>
                </a:lnTo>
                <a:lnTo>
                  <a:pt x="3612" y="5156849"/>
                </a:lnTo>
                <a:lnTo>
                  <a:pt x="30979" y="5216337"/>
                </a:lnTo>
                <a:cubicBezTo>
                  <a:pt x="63032" y="5276248"/>
                  <a:pt x="102357" y="5329324"/>
                  <a:pt x="129314" y="5392848"/>
                </a:cubicBezTo>
                <a:lnTo>
                  <a:pt x="136033" y="5406940"/>
                </a:lnTo>
                <a:lnTo>
                  <a:pt x="135326" y="5406367"/>
                </a:lnTo>
                <a:cubicBezTo>
                  <a:pt x="124433" y="5397872"/>
                  <a:pt x="94763" y="5360062"/>
                  <a:pt x="77185" y="5348964"/>
                </a:cubicBezTo>
                <a:cubicBezTo>
                  <a:pt x="52929" y="5335271"/>
                  <a:pt x="101615" y="5380475"/>
                  <a:pt x="106342" y="5386573"/>
                </a:cubicBezTo>
                <a:cubicBezTo>
                  <a:pt x="117742" y="5397575"/>
                  <a:pt x="126498" y="5406438"/>
                  <a:pt x="134003" y="5414338"/>
                </a:cubicBezTo>
                <a:lnTo>
                  <a:pt x="145585" y="5426973"/>
                </a:lnTo>
                <a:lnTo>
                  <a:pt x="170230" y="5478665"/>
                </a:lnTo>
                <a:lnTo>
                  <a:pt x="165851" y="5480000"/>
                </a:lnTo>
                <a:cubicBezTo>
                  <a:pt x="166212" y="5479077"/>
                  <a:pt x="168020" y="5480890"/>
                  <a:pt x="170628" y="5484311"/>
                </a:cubicBezTo>
                <a:lnTo>
                  <a:pt x="178167" y="5495311"/>
                </a:lnTo>
                <a:lnTo>
                  <a:pt x="196588" y="5533945"/>
                </a:lnTo>
                <a:lnTo>
                  <a:pt x="185721" y="5523224"/>
                </a:lnTo>
                <a:cubicBezTo>
                  <a:pt x="187400" y="5518909"/>
                  <a:pt x="188840" y="5515209"/>
                  <a:pt x="179041" y="5520625"/>
                </a:cubicBezTo>
                <a:cubicBezTo>
                  <a:pt x="179041" y="5520625"/>
                  <a:pt x="182125" y="5521826"/>
                  <a:pt x="185721" y="5523224"/>
                </a:cubicBezTo>
                <a:lnTo>
                  <a:pt x="178058" y="5530627"/>
                </a:lnTo>
                <a:lnTo>
                  <a:pt x="154524" y="5493468"/>
                </a:lnTo>
                <a:cubicBezTo>
                  <a:pt x="153496" y="5479786"/>
                  <a:pt x="146923" y="5468486"/>
                  <a:pt x="137265" y="5460589"/>
                </a:cubicBezTo>
                <a:cubicBezTo>
                  <a:pt x="135163" y="5470724"/>
                  <a:pt x="141817" y="5483078"/>
                  <a:pt x="154524" y="5493468"/>
                </a:cubicBezTo>
                <a:lnTo>
                  <a:pt x="172938" y="5535128"/>
                </a:lnTo>
                <a:lnTo>
                  <a:pt x="154771" y="5519703"/>
                </a:lnTo>
                <a:lnTo>
                  <a:pt x="146642" y="5513595"/>
                </a:lnTo>
                <a:lnTo>
                  <a:pt x="79588" y="5385905"/>
                </a:lnTo>
                <a:lnTo>
                  <a:pt x="1" y="5251286"/>
                </a:lnTo>
                <a:close/>
                <a:moveTo>
                  <a:pt x="2330762" y="5005070"/>
                </a:moveTo>
                <a:lnTo>
                  <a:pt x="2330702" y="5006114"/>
                </a:lnTo>
                <a:lnTo>
                  <a:pt x="2331142" y="5006975"/>
                </a:lnTo>
                <a:cubicBezTo>
                  <a:pt x="2334384" y="5013423"/>
                  <a:pt x="2336851" y="5018465"/>
                  <a:pt x="2337860" y="5020770"/>
                </a:cubicBezTo>
                <a:lnTo>
                  <a:pt x="2335703" y="5029544"/>
                </a:lnTo>
                <a:lnTo>
                  <a:pt x="2354560" y="5043600"/>
                </a:lnTo>
                <a:lnTo>
                  <a:pt x="2334051" y="5033529"/>
                </a:lnTo>
                <a:lnTo>
                  <a:pt x="2334203" y="5033708"/>
                </a:lnTo>
                <a:lnTo>
                  <a:pt x="2340741" y="5037193"/>
                </a:lnTo>
                <a:cubicBezTo>
                  <a:pt x="2345663" y="5039803"/>
                  <a:pt x="2349617" y="5041884"/>
                  <a:pt x="2352219" y="5043255"/>
                </a:cubicBezTo>
                <a:lnTo>
                  <a:pt x="2358089" y="5046920"/>
                </a:lnTo>
                <a:lnTo>
                  <a:pt x="2354560" y="5043600"/>
                </a:lnTo>
                <a:cubicBezTo>
                  <a:pt x="2369584" y="5046145"/>
                  <a:pt x="2375428" y="5047134"/>
                  <a:pt x="2378674" y="5058383"/>
                </a:cubicBezTo>
                <a:lnTo>
                  <a:pt x="2364732" y="5052823"/>
                </a:lnTo>
                <a:lnTo>
                  <a:pt x="2381873" y="5069294"/>
                </a:lnTo>
                <a:lnTo>
                  <a:pt x="2349641" y="5051858"/>
                </a:lnTo>
                <a:lnTo>
                  <a:pt x="2354609" y="5057697"/>
                </a:lnTo>
                <a:lnTo>
                  <a:pt x="2376365" y="5070581"/>
                </a:lnTo>
                <a:lnTo>
                  <a:pt x="2402934" y="5086915"/>
                </a:lnTo>
                <a:lnTo>
                  <a:pt x="2391709" y="5070719"/>
                </a:lnTo>
                <a:cubicBezTo>
                  <a:pt x="2385354" y="5065525"/>
                  <a:pt x="2378645" y="5055595"/>
                  <a:pt x="2370984" y="5042542"/>
                </a:cubicBezTo>
                <a:lnTo>
                  <a:pt x="2361688" y="5026038"/>
                </a:lnTo>
                <a:lnTo>
                  <a:pt x="2353985" y="5022971"/>
                </a:lnTo>
                <a:close/>
                <a:moveTo>
                  <a:pt x="2340920" y="4993041"/>
                </a:moveTo>
                <a:lnTo>
                  <a:pt x="2344167" y="4995058"/>
                </a:lnTo>
                <a:lnTo>
                  <a:pt x="2343913" y="4994687"/>
                </a:lnTo>
                <a:close/>
                <a:moveTo>
                  <a:pt x="3760156" y="4989156"/>
                </a:moveTo>
                <a:cubicBezTo>
                  <a:pt x="3763415" y="4989725"/>
                  <a:pt x="3771161" y="4987049"/>
                  <a:pt x="3769793" y="4994870"/>
                </a:cubicBezTo>
                <a:cubicBezTo>
                  <a:pt x="3766263" y="4994252"/>
                  <a:pt x="3763682" y="4993801"/>
                  <a:pt x="3762070" y="4993016"/>
                </a:cubicBezTo>
                <a:cubicBezTo>
                  <a:pt x="3760457" y="4992231"/>
                  <a:pt x="3759815" y="4991110"/>
                  <a:pt x="3760156" y="4989156"/>
                </a:cubicBezTo>
                <a:close/>
                <a:moveTo>
                  <a:pt x="1426332" y="4989156"/>
                </a:moveTo>
                <a:cubicBezTo>
                  <a:pt x="1429591" y="4989726"/>
                  <a:pt x="1437337" y="4987051"/>
                  <a:pt x="1435970" y="4994870"/>
                </a:cubicBezTo>
                <a:cubicBezTo>
                  <a:pt x="1432440" y="4994254"/>
                  <a:pt x="1429857" y="4993803"/>
                  <a:pt x="1428246" y="4993017"/>
                </a:cubicBezTo>
                <a:cubicBezTo>
                  <a:pt x="1426634" y="4992231"/>
                  <a:pt x="1425991" y="4991112"/>
                  <a:pt x="1426332" y="4989156"/>
                </a:cubicBezTo>
                <a:close/>
                <a:moveTo>
                  <a:pt x="1416694" y="4983442"/>
                </a:moveTo>
                <a:cubicBezTo>
                  <a:pt x="1419954" y="4984012"/>
                  <a:pt x="1427698" y="4981337"/>
                  <a:pt x="1426332" y="4989156"/>
                </a:cubicBezTo>
                <a:cubicBezTo>
                  <a:pt x="1422802" y="4988539"/>
                  <a:pt x="1420221" y="4988088"/>
                  <a:pt x="1418609" y="4987304"/>
                </a:cubicBezTo>
                <a:cubicBezTo>
                  <a:pt x="1416997" y="4986518"/>
                  <a:pt x="1416352" y="4985399"/>
                  <a:pt x="1416694" y="4983442"/>
                </a:cubicBezTo>
                <a:close/>
                <a:moveTo>
                  <a:pt x="3750518" y="4983441"/>
                </a:moveTo>
                <a:cubicBezTo>
                  <a:pt x="3753777" y="4984011"/>
                  <a:pt x="3761522" y="4981335"/>
                  <a:pt x="3760156" y="4989156"/>
                </a:cubicBezTo>
                <a:cubicBezTo>
                  <a:pt x="3756626" y="4988537"/>
                  <a:pt x="3754045" y="4988087"/>
                  <a:pt x="3752432" y="4987302"/>
                </a:cubicBezTo>
                <a:cubicBezTo>
                  <a:pt x="3750822" y="4986517"/>
                  <a:pt x="3750176" y="4985396"/>
                  <a:pt x="3750518" y="4983441"/>
                </a:cubicBezTo>
                <a:close/>
                <a:moveTo>
                  <a:pt x="1392243" y="4966406"/>
                </a:moveTo>
                <a:cubicBezTo>
                  <a:pt x="1402021" y="4968117"/>
                  <a:pt x="1411544" y="4974482"/>
                  <a:pt x="1416694" y="4983442"/>
                </a:cubicBezTo>
                <a:cubicBezTo>
                  <a:pt x="1410247" y="4980300"/>
                  <a:pt x="1405393" y="4978444"/>
                  <a:pt x="1401522" y="4976172"/>
                </a:cubicBezTo>
                <a:cubicBezTo>
                  <a:pt x="1397650" y="4973901"/>
                  <a:pt x="1394762" y="4971214"/>
                  <a:pt x="1392243" y="4966406"/>
                </a:cubicBezTo>
                <a:close/>
                <a:moveTo>
                  <a:pt x="3726066" y="4966406"/>
                </a:moveTo>
                <a:cubicBezTo>
                  <a:pt x="3735844" y="4968115"/>
                  <a:pt x="3745368" y="4974482"/>
                  <a:pt x="3750518" y="4983441"/>
                </a:cubicBezTo>
                <a:cubicBezTo>
                  <a:pt x="3744071" y="4980299"/>
                  <a:pt x="3739217" y="4978443"/>
                  <a:pt x="3735345" y="4976172"/>
                </a:cubicBezTo>
                <a:cubicBezTo>
                  <a:pt x="3731474" y="4973900"/>
                  <a:pt x="3728586" y="4971212"/>
                  <a:pt x="3726066" y="4966406"/>
                </a:cubicBezTo>
                <a:close/>
                <a:moveTo>
                  <a:pt x="2517810" y="4963843"/>
                </a:moveTo>
                <a:lnTo>
                  <a:pt x="2511641" y="4968923"/>
                </a:lnTo>
                <a:lnTo>
                  <a:pt x="2504108" y="4967036"/>
                </a:lnTo>
                <a:lnTo>
                  <a:pt x="2523465" y="4985711"/>
                </a:lnTo>
                <a:lnTo>
                  <a:pt x="2558896" y="5023039"/>
                </a:lnTo>
                <a:lnTo>
                  <a:pt x="2549876" y="5010372"/>
                </a:lnTo>
                <a:lnTo>
                  <a:pt x="2546444" y="5003970"/>
                </a:lnTo>
                <a:lnTo>
                  <a:pt x="2540004" y="4994568"/>
                </a:lnTo>
                <a:cubicBezTo>
                  <a:pt x="2533753" y="4985633"/>
                  <a:pt x="2528024" y="4977627"/>
                  <a:pt x="2522615" y="4970215"/>
                </a:cubicBezTo>
                <a:close/>
                <a:moveTo>
                  <a:pt x="2307886" y="4962171"/>
                </a:moveTo>
                <a:lnTo>
                  <a:pt x="2308515" y="4963365"/>
                </a:lnTo>
                <a:lnTo>
                  <a:pt x="2333275" y="4978601"/>
                </a:lnTo>
                <a:lnTo>
                  <a:pt x="2332556" y="4977461"/>
                </a:lnTo>
                <a:lnTo>
                  <a:pt x="2331636" y="4976928"/>
                </a:lnTo>
                <a:close/>
                <a:moveTo>
                  <a:pt x="3794635" y="4958785"/>
                </a:moveTo>
                <a:lnTo>
                  <a:pt x="3785837" y="4960737"/>
                </a:lnTo>
                <a:cubicBezTo>
                  <a:pt x="3785667" y="4961715"/>
                  <a:pt x="3788645" y="4964292"/>
                  <a:pt x="3793358" y="4967698"/>
                </a:cubicBezTo>
                <a:lnTo>
                  <a:pt x="3804188" y="4974900"/>
                </a:lnTo>
                <a:close/>
                <a:moveTo>
                  <a:pt x="1042124" y="4933450"/>
                </a:moveTo>
                <a:lnTo>
                  <a:pt x="1042876" y="4934898"/>
                </a:lnTo>
                <a:lnTo>
                  <a:pt x="1045080" y="4937491"/>
                </a:lnTo>
                <a:close/>
                <a:moveTo>
                  <a:pt x="3375948" y="4933449"/>
                </a:moveTo>
                <a:lnTo>
                  <a:pt x="3376700" y="4934896"/>
                </a:lnTo>
                <a:lnTo>
                  <a:pt x="3378904" y="4937490"/>
                </a:lnTo>
                <a:close/>
                <a:moveTo>
                  <a:pt x="4104154" y="4931939"/>
                </a:moveTo>
                <a:lnTo>
                  <a:pt x="4117574" y="4945714"/>
                </a:lnTo>
                <a:lnTo>
                  <a:pt x="4123650" y="4960552"/>
                </a:lnTo>
                <a:cubicBezTo>
                  <a:pt x="4113547" y="4945765"/>
                  <a:pt x="4104350" y="4933516"/>
                  <a:pt x="4104154" y="4931939"/>
                </a:cubicBezTo>
                <a:close/>
                <a:moveTo>
                  <a:pt x="1283123" y="4926467"/>
                </a:moveTo>
                <a:lnTo>
                  <a:pt x="1324059" y="4955832"/>
                </a:lnTo>
                <a:lnTo>
                  <a:pt x="1356252" y="4975260"/>
                </a:lnTo>
                <a:lnTo>
                  <a:pt x="1421380" y="5049880"/>
                </a:lnTo>
                <a:lnTo>
                  <a:pt x="1431012" y="5061623"/>
                </a:lnTo>
                <a:lnTo>
                  <a:pt x="1422635" y="5056806"/>
                </a:lnTo>
                <a:cubicBezTo>
                  <a:pt x="1410076" y="5049405"/>
                  <a:pt x="1403149" y="5045591"/>
                  <a:pt x="1399994" y="5044326"/>
                </a:cubicBezTo>
                <a:lnTo>
                  <a:pt x="1399987" y="5045492"/>
                </a:lnTo>
                <a:lnTo>
                  <a:pt x="1367904" y="5009742"/>
                </a:lnTo>
                <a:cubicBezTo>
                  <a:pt x="1344411" y="4985821"/>
                  <a:pt x="1320687" y="4963727"/>
                  <a:pt x="1296520" y="4942695"/>
                </a:cubicBezTo>
                <a:close/>
                <a:moveTo>
                  <a:pt x="3616947" y="4926465"/>
                </a:moveTo>
                <a:lnTo>
                  <a:pt x="3657883" y="4955830"/>
                </a:lnTo>
                <a:lnTo>
                  <a:pt x="3690075" y="4975258"/>
                </a:lnTo>
                <a:lnTo>
                  <a:pt x="3755203" y="5049878"/>
                </a:lnTo>
                <a:lnTo>
                  <a:pt x="3764835" y="5061621"/>
                </a:lnTo>
                <a:lnTo>
                  <a:pt x="3756458" y="5056805"/>
                </a:lnTo>
                <a:cubicBezTo>
                  <a:pt x="3743898" y="5049403"/>
                  <a:pt x="3736972" y="5045591"/>
                  <a:pt x="3733818" y="5044324"/>
                </a:cubicBezTo>
                <a:lnTo>
                  <a:pt x="3733811" y="5045489"/>
                </a:lnTo>
                <a:lnTo>
                  <a:pt x="3701728" y="5009741"/>
                </a:lnTo>
                <a:cubicBezTo>
                  <a:pt x="3678235" y="4985819"/>
                  <a:pt x="3654510" y="4963726"/>
                  <a:pt x="3630343" y="4942693"/>
                </a:cubicBezTo>
                <a:close/>
                <a:moveTo>
                  <a:pt x="2451908" y="4916532"/>
                </a:moveTo>
                <a:lnTo>
                  <a:pt x="2450765" y="4917402"/>
                </a:lnTo>
                <a:lnTo>
                  <a:pt x="2461890" y="4927492"/>
                </a:lnTo>
                <a:close/>
                <a:moveTo>
                  <a:pt x="47109" y="4909380"/>
                </a:moveTo>
                <a:lnTo>
                  <a:pt x="59245" y="4934910"/>
                </a:lnTo>
                <a:lnTo>
                  <a:pt x="72750" y="4947698"/>
                </a:lnTo>
                <a:lnTo>
                  <a:pt x="52966" y="4916315"/>
                </a:lnTo>
                <a:close/>
                <a:moveTo>
                  <a:pt x="4041751" y="4896640"/>
                </a:moveTo>
                <a:cubicBezTo>
                  <a:pt x="4041294" y="4897505"/>
                  <a:pt x="4040076" y="4899811"/>
                  <a:pt x="4037637" y="4904418"/>
                </a:cubicBezTo>
                <a:cubicBezTo>
                  <a:pt x="4037637" y="4904418"/>
                  <a:pt x="4043121" y="4894047"/>
                  <a:pt x="4041751" y="4896640"/>
                </a:cubicBezTo>
                <a:close/>
                <a:moveTo>
                  <a:pt x="1264588" y="4888136"/>
                </a:moveTo>
                <a:cubicBezTo>
                  <a:pt x="1264588" y="4888136"/>
                  <a:pt x="1265269" y="4895057"/>
                  <a:pt x="1265097" y="4893326"/>
                </a:cubicBezTo>
                <a:cubicBezTo>
                  <a:pt x="1265042" y="4892750"/>
                  <a:pt x="1264891" y="4891212"/>
                  <a:pt x="1264588" y="4888136"/>
                </a:cubicBezTo>
                <a:close/>
                <a:moveTo>
                  <a:pt x="3598411" y="4888136"/>
                </a:moveTo>
                <a:cubicBezTo>
                  <a:pt x="3598411" y="4888136"/>
                  <a:pt x="3599092" y="4895055"/>
                  <a:pt x="3598922" y="4893325"/>
                </a:cubicBezTo>
                <a:cubicBezTo>
                  <a:pt x="3598865" y="4892749"/>
                  <a:pt x="3598715" y="4891211"/>
                  <a:pt x="3598411" y="4888136"/>
                </a:cubicBezTo>
                <a:close/>
                <a:moveTo>
                  <a:pt x="1249229" y="4876721"/>
                </a:moveTo>
                <a:cubicBezTo>
                  <a:pt x="1249504" y="4879957"/>
                  <a:pt x="1249641" y="4881579"/>
                  <a:pt x="1249693" y="4882186"/>
                </a:cubicBezTo>
                <a:cubicBezTo>
                  <a:pt x="1249847" y="4884007"/>
                  <a:pt x="1249229" y="4876721"/>
                  <a:pt x="1249229" y="4876721"/>
                </a:cubicBezTo>
                <a:close/>
                <a:moveTo>
                  <a:pt x="3583053" y="4876721"/>
                </a:moveTo>
                <a:cubicBezTo>
                  <a:pt x="3583328" y="4879956"/>
                  <a:pt x="3583465" y="4881577"/>
                  <a:pt x="3583517" y="4882184"/>
                </a:cubicBezTo>
                <a:cubicBezTo>
                  <a:pt x="3583670" y="4884006"/>
                  <a:pt x="3583053" y="4876721"/>
                  <a:pt x="3583053" y="4876721"/>
                </a:cubicBezTo>
                <a:close/>
                <a:moveTo>
                  <a:pt x="4014224" y="4875898"/>
                </a:moveTo>
                <a:cubicBezTo>
                  <a:pt x="4014224" y="4875898"/>
                  <a:pt x="4013978" y="4877244"/>
                  <a:pt x="4013673" y="4878925"/>
                </a:cubicBezTo>
                <a:lnTo>
                  <a:pt x="4013214" y="4881438"/>
                </a:lnTo>
                <a:close/>
                <a:moveTo>
                  <a:pt x="63197" y="4871568"/>
                </a:moveTo>
                <a:lnTo>
                  <a:pt x="62959" y="4872252"/>
                </a:lnTo>
                <a:lnTo>
                  <a:pt x="61043" y="4877725"/>
                </a:lnTo>
                <a:cubicBezTo>
                  <a:pt x="61043" y="4877725"/>
                  <a:pt x="61762" y="4875673"/>
                  <a:pt x="62390" y="4873877"/>
                </a:cubicBezTo>
                <a:lnTo>
                  <a:pt x="62959" y="4872252"/>
                </a:lnTo>
                <a:lnTo>
                  <a:pt x="63164" y="4871665"/>
                </a:lnTo>
                <a:cubicBezTo>
                  <a:pt x="63332" y="4871184"/>
                  <a:pt x="63377" y="4871055"/>
                  <a:pt x="63197" y="4871568"/>
                </a:cubicBezTo>
                <a:close/>
                <a:moveTo>
                  <a:pt x="4447626" y="4871009"/>
                </a:moveTo>
                <a:cubicBezTo>
                  <a:pt x="4446805" y="4871225"/>
                  <a:pt x="4444607" y="4871799"/>
                  <a:pt x="4440217" y="4872952"/>
                </a:cubicBezTo>
                <a:cubicBezTo>
                  <a:pt x="4440217" y="4872952"/>
                  <a:pt x="4422123" y="4871767"/>
                  <a:pt x="4440217" y="4872952"/>
                </a:cubicBezTo>
                <a:cubicBezTo>
                  <a:pt x="4440217" y="4872952"/>
                  <a:pt x="4450097" y="4870361"/>
                  <a:pt x="4447626" y="4871009"/>
                </a:cubicBezTo>
                <a:close/>
                <a:moveTo>
                  <a:pt x="71334" y="4870303"/>
                </a:moveTo>
                <a:lnTo>
                  <a:pt x="77016" y="4879178"/>
                </a:lnTo>
                <a:cubicBezTo>
                  <a:pt x="85831" y="4893297"/>
                  <a:pt x="94322" y="4907894"/>
                  <a:pt x="93034" y="4909804"/>
                </a:cubicBezTo>
                <a:lnTo>
                  <a:pt x="91710" y="4908917"/>
                </a:lnTo>
                <a:lnTo>
                  <a:pt x="92935" y="4910134"/>
                </a:lnTo>
                <a:cubicBezTo>
                  <a:pt x="118633" y="4935657"/>
                  <a:pt x="144499" y="4960809"/>
                  <a:pt x="170969" y="4985219"/>
                </a:cubicBezTo>
                <a:lnTo>
                  <a:pt x="241699" y="5046388"/>
                </a:lnTo>
                <a:lnTo>
                  <a:pt x="216052" y="5010373"/>
                </a:lnTo>
                <a:lnTo>
                  <a:pt x="212620" y="5003972"/>
                </a:lnTo>
                <a:lnTo>
                  <a:pt x="206179" y="4994571"/>
                </a:lnTo>
                <a:cubicBezTo>
                  <a:pt x="199929" y="4985635"/>
                  <a:pt x="194200" y="4977628"/>
                  <a:pt x="188791" y="4970216"/>
                </a:cubicBezTo>
                <a:lnTo>
                  <a:pt x="183985" y="4963844"/>
                </a:lnTo>
                <a:lnTo>
                  <a:pt x="177818" y="4968924"/>
                </a:lnTo>
                <a:cubicBezTo>
                  <a:pt x="167562" y="4971926"/>
                  <a:pt x="143656" y="4947927"/>
                  <a:pt x="116836" y="4915164"/>
                </a:cubicBezTo>
                <a:lnTo>
                  <a:pt x="98338" y="4891524"/>
                </a:lnTo>
                <a:lnTo>
                  <a:pt x="95911" y="4898734"/>
                </a:lnTo>
                <a:cubicBezTo>
                  <a:pt x="97298" y="4898371"/>
                  <a:pt x="94824" y="4894821"/>
                  <a:pt x="90076" y="4889488"/>
                </a:cubicBezTo>
                <a:close/>
                <a:moveTo>
                  <a:pt x="1297480" y="4864524"/>
                </a:moveTo>
                <a:cubicBezTo>
                  <a:pt x="1295671" y="4863767"/>
                  <a:pt x="1293725" y="4863890"/>
                  <a:pt x="1291755" y="4865559"/>
                </a:cubicBezTo>
                <a:cubicBezTo>
                  <a:pt x="1287696" y="4869552"/>
                  <a:pt x="1327621" y="4897351"/>
                  <a:pt x="1306429" y="4880887"/>
                </a:cubicBezTo>
                <a:cubicBezTo>
                  <a:pt x="1359389" y="4921375"/>
                  <a:pt x="1425953" y="4959707"/>
                  <a:pt x="1483822" y="5000487"/>
                </a:cubicBezTo>
                <a:lnTo>
                  <a:pt x="1487843" y="5003589"/>
                </a:lnTo>
                <a:lnTo>
                  <a:pt x="1480560" y="4992101"/>
                </a:lnTo>
                <a:lnTo>
                  <a:pt x="1478869" y="4989248"/>
                </a:lnTo>
                <a:lnTo>
                  <a:pt x="1469517" y="4980249"/>
                </a:lnTo>
                <a:lnTo>
                  <a:pt x="1438667" y="4961427"/>
                </a:lnTo>
                <a:cubicBezTo>
                  <a:pt x="1395923" y="4934142"/>
                  <a:pt x="1352469" y="4905725"/>
                  <a:pt x="1307112" y="4876976"/>
                </a:cubicBezTo>
                <a:cubicBezTo>
                  <a:pt x="1307112" y="4876976"/>
                  <a:pt x="1302910" y="4866797"/>
                  <a:pt x="1297480" y="4864524"/>
                </a:cubicBezTo>
                <a:close/>
                <a:moveTo>
                  <a:pt x="3631304" y="4864524"/>
                </a:moveTo>
                <a:cubicBezTo>
                  <a:pt x="3629495" y="4863767"/>
                  <a:pt x="3627549" y="4863888"/>
                  <a:pt x="3625578" y="4865557"/>
                </a:cubicBezTo>
                <a:cubicBezTo>
                  <a:pt x="3621520" y="4869552"/>
                  <a:pt x="3661445" y="4897350"/>
                  <a:pt x="3640253" y="4880886"/>
                </a:cubicBezTo>
                <a:cubicBezTo>
                  <a:pt x="3693214" y="4921373"/>
                  <a:pt x="3759777" y="4959706"/>
                  <a:pt x="3817645" y="5000486"/>
                </a:cubicBezTo>
                <a:lnTo>
                  <a:pt x="3821666" y="5003588"/>
                </a:lnTo>
                <a:lnTo>
                  <a:pt x="3814383" y="4992100"/>
                </a:lnTo>
                <a:lnTo>
                  <a:pt x="3809633" y="4984087"/>
                </a:lnTo>
                <a:lnTo>
                  <a:pt x="3772491" y="4961425"/>
                </a:lnTo>
                <a:cubicBezTo>
                  <a:pt x="3729748" y="4934142"/>
                  <a:pt x="3686293" y="4905725"/>
                  <a:pt x="3640936" y="4876976"/>
                </a:cubicBezTo>
                <a:cubicBezTo>
                  <a:pt x="3640936" y="4876976"/>
                  <a:pt x="3636733" y="4866795"/>
                  <a:pt x="3631304" y="4864524"/>
                </a:cubicBezTo>
                <a:close/>
                <a:moveTo>
                  <a:pt x="1183824" y="4852211"/>
                </a:moveTo>
                <a:lnTo>
                  <a:pt x="1240372" y="4894569"/>
                </a:lnTo>
                <a:lnTo>
                  <a:pt x="1241889" y="4897495"/>
                </a:lnTo>
                <a:cubicBezTo>
                  <a:pt x="1243810" y="4901989"/>
                  <a:pt x="1244376" y="4904668"/>
                  <a:pt x="1242635" y="4903746"/>
                </a:cubicBezTo>
                <a:cubicBezTo>
                  <a:pt x="1222620" y="4893138"/>
                  <a:pt x="1205484" y="4876051"/>
                  <a:pt x="1188903" y="4857849"/>
                </a:cubicBezTo>
                <a:close/>
                <a:moveTo>
                  <a:pt x="3517649" y="4852210"/>
                </a:moveTo>
                <a:lnTo>
                  <a:pt x="3574196" y="4894567"/>
                </a:lnTo>
                <a:lnTo>
                  <a:pt x="3575712" y="4897494"/>
                </a:lnTo>
                <a:cubicBezTo>
                  <a:pt x="3577634" y="4901988"/>
                  <a:pt x="3578199" y="4904668"/>
                  <a:pt x="3576458" y="4903746"/>
                </a:cubicBezTo>
                <a:cubicBezTo>
                  <a:pt x="3556443" y="4893137"/>
                  <a:pt x="3539308" y="4876050"/>
                  <a:pt x="3522727" y="4857847"/>
                </a:cubicBezTo>
                <a:close/>
                <a:moveTo>
                  <a:pt x="4918039" y="4846889"/>
                </a:moveTo>
                <a:cubicBezTo>
                  <a:pt x="4920274" y="4845720"/>
                  <a:pt x="4921082" y="4845906"/>
                  <a:pt x="4921089" y="4846940"/>
                </a:cubicBezTo>
                <a:cubicBezTo>
                  <a:pt x="4921097" y="4847976"/>
                  <a:pt x="4920305" y="4849862"/>
                  <a:pt x="4919339" y="4852101"/>
                </a:cubicBezTo>
                <a:lnTo>
                  <a:pt x="4918826" y="4854559"/>
                </a:lnTo>
                <a:lnTo>
                  <a:pt x="4915251" y="4849563"/>
                </a:lnTo>
                <a:close/>
                <a:moveTo>
                  <a:pt x="1218141" y="4841614"/>
                </a:moveTo>
                <a:lnTo>
                  <a:pt x="1217063" y="4842304"/>
                </a:lnTo>
                <a:cubicBezTo>
                  <a:pt x="1218931" y="4846029"/>
                  <a:pt x="1230915" y="4854923"/>
                  <a:pt x="1230915" y="4854923"/>
                </a:cubicBezTo>
                <a:lnTo>
                  <a:pt x="1232144" y="4851379"/>
                </a:lnTo>
                <a:lnTo>
                  <a:pt x="1228863" y="4850276"/>
                </a:lnTo>
                <a:close/>
                <a:moveTo>
                  <a:pt x="3551965" y="4841613"/>
                </a:moveTo>
                <a:lnTo>
                  <a:pt x="3550887" y="4842301"/>
                </a:lnTo>
                <a:cubicBezTo>
                  <a:pt x="3552754" y="4846029"/>
                  <a:pt x="3564740" y="4854922"/>
                  <a:pt x="3564740" y="4854922"/>
                </a:cubicBezTo>
                <a:lnTo>
                  <a:pt x="3565968" y="4851379"/>
                </a:lnTo>
                <a:lnTo>
                  <a:pt x="3562688" y="4850275"/>
                </a:lnTo>
                <a:close/>
                <a:moveTo>
                  <a:pt x="1119353" y="4836658"/>
                </a:moveTo>
                <a:lnTo>
                  <a:pt x="1119254" y="4837374"/>
                </a:lnTo>
                <a:lnTo>
                  <a:pt x="1118452" y="4843118"/>
                </a:lnTo>
                <a:cubicBezTo>
                  <a:pt x="1118452" y="4843118"/>
                  <a:pt x="1118753" y="4840964"/>
                  <a:pt x="1119016" y="4839079"/>
                </a:cubicBezTo>
                <a:lnTo>
                  <a:pt x="1119254" y="4837374"/>
                </a:lnTo>
                <a:lnTo>
                  <a:pt x="1119340" y="4836759"/>
                </a:lnTo>
                <a:cubicBezTo>
                  <a:pt x="1119411" y="4836256"/>
                  <a:pt x="1119430" y="4836120"/>
                  <a:pt x="1119353" y="4836658"/>
                </a:cubicBezTo>
                <a:close/>
                <a:moveTo>
                  <a:pt x="3453178" y="4836657"/>
                </a:moveTo>
                <a:cubicBezTo>
                  <a:pt x="3453253" y="4836120"/>
                  <a:pt x="3453235" y="4836254"/>
                  <a:pt x="3453163" y="4836758"/>
                </a:cubicBezTo>
                <a:lnTo>
                  <a:pt x="3453077" y="4837372"/>
                </a:lnTo>
                <a:lnTo>
                  <a:pt x="3452275" y="4843117"/>
                </a:lnTo>
                <a:cubicBezTo>
                  <a:pt x="3452275" y="4843117"/>
                  <a:pt x="3452577" y="4840964"/>
                  <a:pt x="3452839" y="4839079"/>
                </a:cubicBezTo>
                <a:lnTo>
                  <a:pt x="3453077" y="4837372"/>
                </a:lnTo>
                <a:close/>
                <a:moveTo>
                  <a:pt x="3979871" y="4835106"/>
                </a:moveTo>
                <a:lnTo>
                  <a:pt x="4004060" y="4853143"/>
                </a:lnTo>
                <a:cubicBezTo>
                  <a:pt x="4010762" y="4860722"/>
                  <a:pt x="4014391" y="4868537"/>
                  <a:pt x="4014224" y="4875898"/>
                </a:cubicBezTo>
                <a:lnTo>
                  <a:pt x="4000221" y="4865155"/>
                </a:lnTo>
                <a:lnTo>
                  <a:pt x="3985879" y="4844860"/>
                </a:lnTo>
                <a:close/>
                <a:moveTo>
                  <a:pt x="1265907" y="4806516"/>
                </a:moveTo>
                <a:lnTo>
                  <a:pt x="1279397" y="4824406"/>
                </a:lnTo>
                <a:lnTo>
                  <a:pt x="1291321" y="4836311"/>
                </a:lnTo>
                <a:lnTo>
                  <a:pt x="1385152" y="4899065"/>
                </a:lnTo>
                <a:lnTo>
                  <a:pt x="1336834" y="4852569"/>
                </a:lnTo>
                <a:lnTo>
                  <a:pt x="1307363" y="4833113"/>
                </a:lnTo>
                <a:close/>
                <a:moveTo>
                  <a:pt x="3599732" y="4806515"/>
                </a:moveTo>
                <a:lnTo>
                  <a:pt x="3613220" y="4824403"/>
                </a:lnTo>
                <a:lnTo>
                  <a:pt x="3625143" y="4836310"/>
                </a:lnTo>
                <a:lnTo>
                  <a:pt x="3723461" y="4902064"/>
                </a:lnTo>
                <a:lnTo>
                  <a:pt x="3784546" y="4941766"/>
                </a:lnTo>
                <a:lnTo>
                  <a:pt x="3773604" y="4923306"/>
                </a:lnTo>
                <a:lnTo>
                  <a:pt x="3764330" y="4916848"/>
                </a:lnTo>
                <a:cubicBezTo>
                  <a:pt x="3748526" y="4905187"/>
                  <a:pt x="3733280" y="4893119"/>
                  <a:pt x="3731650" y="4892833"/>
                </a:cubicBezTo>
                <a:cubicBezTo>
                  <a:pt x="3700478" y="4872609"/>
                  <a:pt x="3671045" y="4852856"/>
                  <a:pt x="3641187" y="4833112"/>
                </a:cubicBezTo>
                <a:close/>
                <a:moveTo>
                  <a:pt x="4083933" y="4803117"/>
                </a:moveTo>
                <a:cubicBezTo>
                  <a:pt x="4084192" y="4801063"/>
                  <a:pt x="4083155" y="4809278"/>
                  <a:pt x="4083155" y="4809278"/>
                </a:cubicBezTo>
                <a:cubicBezTo>
                  <a:pt x="4083616" y="4805627"/>
                  <a:pt x="4083847" y="4803803"/>
                  <a:pt x="4083933" y="4803117"/>
                </a:cubicBezTo>
                <a:close/>
                <a:moveTo>
                  <a:pt x="1254987" y="4801807"/>
                </a:moveTo>
                <a:lnTo>
                  <a:pt x="1254948" y="4801826"/>
                </a:lnTo>
                <a:lnTo>
                  <a:pt x="1261171" y="4809291"/>
                </a:lnTo>
                <a:lnTo>
                  <a:pt x="1259651" y="4815462"/>
                </a:lnTo>
                <a:lnTo>
                  <a:pt x="1271951" y="4823391"/>
                </a:lnTo>
                <a:lnTo>
                  <a:pt x="1265734" y="4812388"/>
                </a:lnTo>
                <a:cubicBezTo>
                  <a:pt x="1263500" y="4806459"/>
                  <a:pt x="1266815" y="4808030"/>
                  <a:pt x="1264345" y="4806854"/>
                </a:cubicBezTo>
                <a:close/>
                <a:moveTo>
                  <a:pt x="3588811" y="4801806"/>
                </a:moveTo>
                <a:lnTo>
                  <a:pt x="3588772" y="4801824"/>
                </a:lnTo>
                <a:lnTo>
                  <a:pt x="3594995" y="4809291"/>
                </a:lnTo>
                <a:lnTo>
                  <a:pt x="3593475" y="4815460"/>
                </a:lnTo>
                <a:lnTo>
                  <a:pt x="3605775" y="4823389"/>
                </a:lnTo>
                <a:lnTo>
                  <a:pt x="3599558" y="4812387"/>
                </a:lnTo>
                <a:cubicBezTo>
                  <a:pt x="3597324" y="4806458"/>
                  <a:pt x="3600638" y="4808029"/>
                  <a:pt x="3598169" y="4806853"/>
                </a:cubicBezTo>
                <a:close/>
                <a:moveTo>
                  <a:pt x="4064307" y="4794095"/>
                </a:moveTo>
                <a:cubicBezTo>
                  <a:pt x="4064987" y="4794454"/>
                  <a:pt x="4066801" y="4795417"/>
                  <a:pt x="4070426" y="4797337"/>
                </a:cubicBezTo>
                <a:cubicBezTo>
                  <a:pt x="4070426" y="4797337"/>
                  <a:pt x="4062268" y="4793013"/>
                  <a:pt x="4064307" y="4794095"/>
                </a:cubicBezTo>
                <a:close/>
                <a:moveTo>
                  <a:pt x="4167855" y="4791218"/>
                </a:moveTo>
                <a:cubicBezTo>
                  <a:pt x="4191476" y="4809723"/>
                  <a:pt x="4196616" y="4823688"/>
                  <a:pt x="4193283" y="4826045"/>
                </a:cubicBezTo>
                <a:cubicBezTo>
                  <a:pt x="4189949" y="4828400"/>
                  <a:pt x="4178137" y="4819148"/>
                  <a:pt x="4167855" y="4791218"/>
                </a:cubicBezTo>
                <a:close/>
                <a:moveTo>
                  <a:pt x="3601970" y="4782853"/>
                </a:moveTo>
                <a:cubicBezTo>
                  <a:pt x="3611749" y="4784563"/>
                  <a:pt x="3615550" y="4785227"/>
                  <a:pt x="3617443" y="4793619"/>
                </a:cubicBezTo>
                <a:cubicBezTo>
                  <a:pt x="3613912" y="4793002"/>
                  <a:pt x="3610686" y="4791430"/>
                  <a:pt x="3608024" y="4789452"/>
                </a:cubicBezTo>
                <a:cubicBezTo>
                  <a:pt x="3605361" y="4787477"/>
                  <a:pt x="3603259" y="4785093"/>
                  <a:pt x="3601970" y="4782853"/>
                </a:cubicBezTo>
                <a:close/>
                <a:moveTo>
                  <a:pt x="3650768" y="4775853"/>
                </a:moveTo>
                <a:cubicBezTo>
                  <a:pt x="3651123" y="4776672"/>
                  <a:pt x="3652072" y="4778851"/>
                  <a:pt x="3653969" y="4783212"/>
                </a:cubicBezTo>
                <a:cubicBezTo>
                  <a:pt x="3653969" y="4783212"/>
                  <a:pt x="3649701" y="4773402"/>
                  <a:pt x="3650768" y="4775853"/>
                </a:cubicBezTo>
                <a:close/>
                <a:moveTo>
                  <a:pt x="1255265" y="4775756"/>
                </a:moveTo>
                <a:lnTo>
                  <a:pt x="1264043" y="4789245"/>
                </a:lnTo>
                <a:lnTo>
                  <a:pt x="1263680" y="4790602"/>
                </a:lnTo>
                <a:lnTo>
                  <a:pt x="1281857" y="4802797"/>
                </a:lnTo>
                <a:lnTo>
                  <a:pt x="1293592" y="4810959"/>
                </a:lnTo>
                <a:lnTo>
                  <a:pt x="1259350" y="4778008"/>
                </a:lnTo>
                <a:close/>
                <a:moveTo>
                  <a:pt x="1066554" y="4767141"/>
                </a:moveTo>
                <a:cubicBezTo>
                  <a:pt x="1072737" y="4778640"/>
                  <a:pt x="1079029" y="4784789"/>
                  <a:pt x="1086226" y="4791308"/>
                </a:cubicBezTo>
                <a:lnTo>
                  <a:pt x="1089542" y="4794395"/>
                </a:lnTo>
                <a:lnTo>
                  <a:pt x="1071376" y="4770939"/>
                </a:lnTo>
                <a:close/>
                <a:moveTo>
                  <a:pt x="1039430" y="4739858"/>
                </a:moveTo>
                <a:cubicBezTo>
                  <a:pt x="1036392" y="4738476"/>
                  <a:pt x="1029824" y="4746016"/>
                  <a:pt x="1040523" y="4744866"/>
                </a:cubicBezTo>
                <a:lnTo>
                  <a:pt x="1065916" y="4763888"/>
                </a:lnTo>
                <a:lnTo>
                  <a:pt x="1059644" y="4755790"/>
                </a:lnTo>
                <a:lnTo>
                  <a:pt x="1040523" y="4744866"/>
                </a:lnTo>
                <a:cubicBezTo>
                  <a:pt x="1041064" y="4741769"/>
                  <a:pt x="1040442" y="4740318"/>
                  <a:pt x="1039430" y="4739858"/>
                </a:cubicBezTo>
                <a:close/>
                <a:moveTo>
                  <a:pt x="3373253" y="4739857"/>
                </a:moveTo>
                <a:cubicBezTo>
                  <a:pt x="3370216" y="4738476"/>
                  <a:pt x="3363648" y="4746016"/>
                  <a:pt x="3374348" y="4744866"/>
                </a:cubicBezTo>
                <a:lnTo>
                  <a:pt x="3401261" y="4765026"/>
                </a:lnTo>
                <a:lnTo>
                  <a:pt x="3432457" y="4788395"/>
                </a:lnTo>
                <a:lnTo>
                  <a:pt x="3421789" y="4771971"/>
                </a:lnTo>
                <a:lnTo>
                  <a:pt x="3374348" y="4744866"/>
                </a:lnTo>
                <a:cubicBezTo>
                  <a:pt x="3374888" y="4741769"/>
                  <a:pt x="3374267" y="4740317"/>
                  <a:pt x="3373253" y="4739857"/>
                </a:cubicBezTo>
                <a:close/>
                <a:moveTo>
                  <a:pt x="3601534" y="4737704"/>
                </a:moveTo>
                <a:lnTo>
                  <a:pt x="3597851" y="4741214"/>
                </a:lnTo>
                <a:lnTo>
                  <a:pt x="3605016" y="4747110"/>
                </a:lnTo>
                <a:lnTo>
                  <a:pt x="3604557" y="4745365"/>
                </a:lnTo>
                <a:lnTo>
                  <a:pt x="3602849" y="4738849"/>
                </a:lnTo>
                <a:close/>
                <a:moveTo>
                  <a:pt x="4437005" y="4733748"/>
                </a:moveTo>
                <a:lnTo>
                  <a:pt x="4440019" y="4737183"/>
                </a:lnTo>
                <a:lnTo>
                  <a:pt x="4435391" y="4733934"/>
                </a:lnTo>
                <a:close/>
                <a:moveTo>
                  <a:pt x="4427914" y="4723386"/>
                </a:moveTo>
                <a:lnTo>
                  <a:pt x="4433150" y="4729354"/>
                </a:lnTo>
                <a:lnTo>
                  <a:pt x="4435391" y="4733934"/>
                </a:lnTo>
                <a:cubicBezTo>
                  <a:pt x="4432623" y="4729967"/>
                  <a:pt x="4430002" y="4726331"/>
                  <a:pt x="4428048" y="4723586"/>
                </a:cubicBezTo>
                <a:close/>
                <a:moveTo>
                  <a:pt x="4767262" y="4709731"/>
                </a:moveTo>
                <a:cubicBezTo>
                  <a:pt x="4768991" y="4708734"/>
                  <a:pt x="4768708" y="4710242"/>
                  <a:pt x="4768242" y="4712432"/>
                </a:cubicBezTo>
                <a:lnTo>
                  <a:pt x="4768222" y="4713661"/>
                </a:lnTo>
                <a:lnTo>
                  <a:pt x="4766281" y="4710973"/>
                </a:lnTo>
                <a:close/>
                <a:moveTo>
                  <a:pt x="995016" y="4707360"/>
                </a:moveTo>
                <a:cubicBezTo>
                  <a:pt x="993387" y="4707074"/>
                  <a:pt x="992202" y="4709050"/>
                  <a:pt x="991833" y="4711169"/>
                </a:cubicBezTo>
                <a:cubicBezTo>
                  <a:pt x="991461" y="4713286"/>
                  <a:pt x="991905" y="4715547"/>
                  <a:pt x="993536" y="4715832"/>
                </a:cubicBezTo>
                <a:cubicBezTo>
                  <a:pt x="996112" y="4720312"/>
                  <a:pt x="995016" y="4707360"/>
                  <a:pt x="995016" y="4707360"/>
                </a:cubicBezTo>
                <a:close/>
                <a:moveTo>
                  <a:pt x="3328841" y="4707359"/>
                </a:moveTo>
                <a:cubicBezTo>
                  <a:pt x="3327212" y="4707074"/>
                  <a:pt x="3326027" y="4709049"/>
                  <a:pt x="3325657" y="4711167"/>
                </a:cubicBezTo>
                <a:cubicBezTo>
                  <a:pt x="3325284" y="4713285"/>
                  <a:pt x="3325730" y="4715546"/>
                  <a:pt x="3327361" y="4715831"/>
                </a:cubicBezTo>
                <a:cubicBezTo>
                  <a:pt x="3329936" y="4720311"/>
                  <a:pt x="3328841" y="4707359"/>
                  <a:pt x="3328841" y="4707359"/>
                </a:cubicBezTo>
                <a:close/>
                <a:moveTo>
                  <a:pt x="3528365" y="4703762"/>
                </a:moveTo>
                <a:lnTo>
                  <a:pt x="3528951" y="4705315"/>
                </a:lnTo>
                <a:lnTo>
                  <a:pt x="3555070" y="4733698"/>
                </a:lnTo>
                <a:cubicBezTo>
                  <a:pt x="3564703" y="4744238"/>
                  <a:pt x="3574005" y="4754701"/>
                  <a:pt x="3581597" y="4764242"/>
                </a:cubicBezTo>
                <a:lnTo>
                  <a:pt x="3583373" y="4766969"/>
                </a:lnTo>
                <a:lnTo>
                  <a:pt x="3601970" y="4782853"/>
                </a:lnTo>
                <a:lnTo>
                  <a:pt x="3589088" y="4775756"/>
                </a:lnTo>
                <a:lnTo>
                  <a:pt x="3597868" y="4789244"/>
                </a:lnTo>
                <a:lnTo>
                  <a:pt x="3597502" y="4790601"/>
                </a:lnTo>
                <a:lnTo>
                  <a:pt x="3615680" y="4802796"/>
                </a:lnTo>
                <a:cubicBezTo>
                  <a:pt x="3652207" y="4827787"/>
                  <a:pt x="3683437" y="4850153"/>
                  <a:pt x="3722206" y="4877396"/>
                </a:cubicBezTo>
                <a:lnTo>
                  <a:pt x="3763459" y="4906191"/>
                </a:lnTo>
                <a:lnTo>
                  <a:pt x="3761283" y="4902520"/>
                </a:lnTo>
                <a:lnTo>
                  <a:pt x="3759959" y="4901175"/>
                </a:lnTo>
                <a:cubicBezTo>
                  <a:pt x="3741921" y="4880174"/>
                  <a:pt x="3721324" y="4850270"/>
                  <a:pt x="3712212" y="4841545"/>
                </a:cubicBezTo>
                <a:lnTo>
                  <a:pt x="3666423" y="4796112"/>
                </a:lnTo>
                <a:lnTo>
                  <a:pt x="3709753" y="4826599"/>
                </a:lnTo>
                <a:lnTo>
                  <a:pt x="3714005" y="4832150"/>
                </a:lnTo>
                <a:lnTo>
                  <a:pt x="3728755" y="4849951"/>
                </a:lnTo>
                <a:lnTo>
                  <a:pt x="3713947" y="4826687"/>
                </a:lnTo>
                <a:lnTo>
                  <a:pt x="3710606" y="4825704"/>
                </a:lnTo>
                <a:cubicBezTo>
                  <a:pt x="3707326" y="4823478"/>
                  <a:pt x="3704285" y="4820491"/>
                  <a:pt x="3703773" y="4818700"/>
                </a:cubicBezTo>
                <a:cubicBezTo>
                  <a:pt x="3703429" y="4817508"/>
                  <a:pt x="3704210" y="4816846"/>
                  <a:pt x="3706790" y="4817296"/>
                </a:cubicBezTo>
                <a:lnTo>
                  <a:pt x="3708892" y="4818743"/>
                </a:lnTo>
                <a:lnTo>
                  <a:pt x="3679263" y="4772199"/>
                </a:lnTo>
                <a:lnTo>
                  <a:pt x="3672304" y="4768747"/>
                </a:lnTo>
                <a:lnTo>
                  <a:pt x="3662870" y="4763319"/>
                </a:lnTo>
                <a:lnTo>
                  <a:pt x="3665833" y="4768933"/>
                </a:lnTo>
                <a:lnTo>
                  <a:pt x="3668597" y="4772459"/>
                </a:lnTo>
                <a:lnTo>
                  <a:pt x="3689103" y="4799598"/>
                </a:lnTo>
                <a:lnTo>
                  <a:pt x="3680967" y="4793768"/>
                </a:lnTo>
                <a:lnTo>
                  <a:pt x="3620450" y="4754170"/>
                </a:lnTo>
                <a:lnTo>
                  <a:pt x="3603747" y="4739632"/>
                </a:lnTo>
                <a:lnTo>
                  <a:pt x="3604616" y="4742305"/>
                </a:lnTo>
                <a:lnTo>
                  <a:pt x="3607148" y="4745562"/>
                </a:lnTo>
                <a:lnTo>
                  <a:pt x="3605998" y="4747919"/>
                </a:lnTo>
                <a:lnTo>
                  <a:pt x="3628860" y="4766734"/>
                </a:lnTo>
                <a:lnTo>
                  <a:pt x="3594089" y="4745123"/>
                </a:lnTo>
                <a:lnTo>
                  <a:pt x="3600789" y="4749849"/>
                </a:lnTo>
                <a:lnTo>
                  <a:pt x="3605309" y="4756738"/>
                </a:lnTo>
                <a:cubicBezTo>
                  <a:pt x="3609317" y="4763636"/>
                  <a:pt x="3611682" y="4769218"/>
                  <a:pt x="3609925" y="4770883"/>
                </a:cubicBezTo>
                <a:cubicBezTo>
                  <a:pt x="3609324" y="4772323"/>
                  <a:pt x="3606411" y="4770805"/>
                  <a:pt x="3602020" y="4767393"/>
                </a:cubicBezTo>
                <a:lnTo>
                  <a:pt x="3585507" y="4752784"/>
                </a:lnTo>
                <a:lnTo>
                  <a:pt x="3583311" y="4754762"/>
                </a:lnTo>
                <a:lnTo>
                  <a:pt x="3586632" y="4760341"/>
                </a:lnTo>
                <a:lnTo>
                  <a:pt x="3575984" y="4747951"/>
                </a:lnTo>
                <a:lnTo>
                  <a:pt x="3553093" y="4721950"/>
                </a:lnTo>
                <a:lnTo>
                  <a:pt x="3544971" y="4714319"/>
                </a:lnTo>
                <a:lnTo>
                  <a:pt x="3537392" y="4708131"/>
                </a:lnTo>
                <a:lnTo>
                  <a:pt x="3532248" y="4704637"/>
                </a:lnTo>
                <a:close/>
                <a:moveTo>
                  <a:pt x="3620520" y="4701874"/>
                </a:moveTo>
                <a:lnTo>
                  <a:pt x="3626643" y="4712777"/>
                </a:lnTo>
                <a:lnTo>
                  <a:pt x="3640541" y="4731259"/>
                </a:lnTo>
                <a:lnTo>
                  <a:pt x="3655617" y="4742998"/>
                </a:lnTo>
                <a:lnTo>
                  <a:pt x="3624610" y="4704781"/>
                </a:lnTo>
                <a:close/>
                <a:moveTo>
                  <a:pt x="3502175" y="4672356"/>
                </a:moveTo>
                <a:lnTo>
                  <a:pt x="3504339" y="4676390"/>
                </a:lnTo>
                <a:lnTo>
                  <a:pt x="3504785" y="4676918"/>
                </a:lnTo>
                <a:lnTo>
                  <a:pt x="3524329" y="4689914"/>
                </a:lnTo>
                <a:lnTo>
                  <a:pt x="3519754" y="4684759"/>
                </a:lnTo>
                <a:close/>
                <a:moveTo>
                  <a:pt x="3242017" y="4646597"/>
                </a:moveTo>
                <a:lnTo>
                  <a:pt x="3250858" y="4660866"/>
                </a:lnTo>
                <a:lnTo>
                  <a:pt x="3251056" y="4661942"/>
                </a:lnTo>
                <a:lnTo>
                  <a:pt x="3252709" y="4663322"/>
                </a:lnTo>
                <a:cubicBezTo>
                  <a:pt x="3269261" y="4675116"/>
                  <a:pt x="3285662" y="4685370"/>
                  <a:pt x="3299789" y="4694220"/>
                </a:cubicBezTo>
                <a:cubicBezTo>
                  <a:pt x="3289057" y="4675555"/>
                  <a:pt x="3272218" y="4672610"/>
                  <a:pt x="3247906" y="4651570"/>
                </a:cubicBezTo>
                <a:lnTo>
                  <a:pt x="3244270" y="4647616"/>
                </a:lnTo>
                <a:close/>
                <a:moveTo>
                  <a:pt x="905475" y="4642212"/>
                </a:moveTo>
                <a:lnTo>
                  <a:pt x="917035" y="4660867"/>
                </a:lnTo>
                <a:lnTo>
                  <a:pt x="917233" y="4661942"/>
                </a:lnTo>
                <a:lnTo>
                  <a:pt x="918884" y="4663323"/>
                </a:lnTo>
                <a:lnTo>
                  <a:pt x="941065" y="4677880"/>
                </a:lnTo>
                <a:lnTo>
                  <a:pt x="926070" y="4660151"/>
                </a:lnTo>
                <a:lnTo>
                  <a:pt x="914083" y="4651570"/>
                </a:lnTo>
                <a:close/>
                <a:moveTo>
                  <a:pt x="3772134" y="4611258"/>
                </a:moveTo>
                <a:lnTo>
                  <a:pt x="3773374" y="4613719"/>
                </a:lnTo>
                <a:lnTo>
                  <a:pt x="3776039" y="4617037"/>
                </a:lnTo>
                <a:lnTo>
                  <a:pt x="3781950" y="4624194"/>
                </a:lnTo>
                <a:lnTo>
                  <a:pt x="3775147" y="4614480"/>
                </a:lnTo>
                <a:cubicBezTo>
                  <a:pt x="3773385" y="4612128"/>
                  <a:pt x="3772301" y="4610921"/>
                  <a:pt x="3772134" y="4611258"/>
                </a:cubicBezTo>
                <a:close/>
                <a:moveTo>
                  <a:pt x="4326577" y="4607890"/>
                </a:moveTo>
                <a:lnTo>
                  <a:pt x="4418719" y="4712905"/>
                </a:lnTo>
                <a:lnTo>
                  <a:pt x="4413339" y="4713408"/>
                </a:lnTo>
                <a:cubicBezTo>
                  <a:pt x="4407977" y="4713209"/>
                  <a:pt x="4401412" y="4711719"/>
                  <a:pt x="4396601" y="4706558"/>
                </a:cubicBezTo>
                <a:cubicBezTo>
                  <a:pt x="4379578" y="4692498"/>
                  <a:pt x="4354538" y="4649975"/>
                  <a:pt x="4335847" y="4621069"/>
                </a:cubicBezTo>
                <a:close/>
                <a:moveTo>
                  <a:pt x="3210304" y="4591268"/>
                </a:moveTo>
                <a:lnTo>
                  <a:pt x="3209618" y="4592352"/>
                </a:lnTo>
                <a:lnTo>
                  <a:pt x="3211488" y="4596796"/>
                </a:lnTo>
                <a:lnTo>
                  <a:pt x="3220676" y="4603626"/>
                </a:lnTo>
                <a:lnTo>
                  <a:pt x="3217292" y="4598533"/>
                </a:lnTo>
                <a:cubicBezTo>
                  <a:pt x="3214817" y="4595079"/>
                  <a:pt x="3211934" y="4591553"/>
                  <a:pt x="3210304" y="4591268"/>
                </a:cubicBezTo>
                <a:close/>
                <a:moveTo>
                  <a:pt x="4068341" y="4581581"/>
                </a:moveTo>
                <a:cubicBezTo>
                  <a:pt x="4087574" y="4594697"/>
                  <a:pt x="4090793" y="4606446"/>
                  <a:pt x="4086766" y="4606683"/>
                </a:cubicBezTo>
                <a:cubicBezTo>
                  <a:pt x="4085424" y="4606763"/>
                  <a:pt x="4083275" y="4605562"/>
                  <a:pt x="4080646" y="4602709"/>
                </a:cubicBezTo>
                <a:cubicBezTo>
                  <a:pt x="4077142" y="4598904"/>
                  <a:pt x="4072784" y="4592158"/>
                  <a:pt x="4068341" y="4581581"/>
                </a:cubicBezTo>
                <a:close/>
                <a:moveTo>
                  <a:pt x="4301669" y="4579272"/>
                </a:moveTo>
                <a:lnTo>
                  <a:pt x="4304166" y="4582145"/>
                </a:lnTo>
                <a:lnTo>
                  <a:pt x="4305811" y="4581373"/>
                </a:lnTo>
                <a:cubicBezTo>
                  <a:pt x="4307379" y="4579699"/>
                  <a:pt x="4305617" y="4579621"/>
                  <a:pt x="4303047" y="4579569"/>
                </a:cubicBezTo>
                <a:close/>
                <a:moveTo>
                  <a:pt x="4564611" y="4517818"/>
                </a:moveTo>
                <a:cubicBezTo>
                  <a:pt x="4564611" y="4517818"/>
                  <a:pt x="4576500" y="4523213"/>
                  <a:pt x="4588724" y="4531307"/>
                </a:cubicBezTo>
                <a:lnTo>
                  <a:pt x="4589754" y="4532139"/>
                </a:lnTo>
                <a:lnTo>
                  <a:pt x="4588814" y="4527746"/>
                </a:lnTo>
                <a:cubicBezTo>
                  <a:pt x="4588814" y="4527746"/>
                  <a:pt x="4610981" y="4540705"/>
                  <a:pt x="4613890" y="4551798"/>
                </a:cubicBezTo>
                <a:lnTo>
                  <a:pt x="4610766" y="4553800"/>
                </a:lnTo>
                <a:lnTo>
                  <a:pt x="4614851" y="4561017"/>
                </a:lnTo>
                <a:cubicBezTo>
                  <a:pt x="4612160" y="4567872"/>
                  <a:pt x="4606134" y="4570453"/>
                  <a:pt x="4598991" y="4570004"/>
                </a:cubicBezTo>
                <a:cubicBezTo>
                  <a:pt x="4577569" y="4568656"/>
                  <a:pt x="4546118" y="4540035"/>
                  <a:pt x="4564611" y="4517818"/>
                </a:cubicBezTo>
                <a:close/>
                <a:moveTo>
                  <a:pt x="4917738" y="4094681"/>
                </a:moveTo>
                <a:cubicBezTo>
                  <a:pt x="4917738" y="4094681"/>
                  <a:pt x="4919789" y="4101325"/>
                  <a:pt x="4919276" y="4099664"/>
                </a:cubicBezTo>
                <a:cubicBezTo>
                  <a:pt x="4919105" y="4099109"/>
                  <a:pt x="4918649" y="4097633"/>
                  <a:pt x="4917738" y="4094681"/>
                </a:cubicBezTo>
                <a:close/>
                <a:moveTo>
                  <a:pt x="4944519" y="4085974"/>
                </a:moveTo>
                <a:cubicBezTo>
                  <a:pt x="4944519" y="4085974"/>
                  <a:pt x="4946882" y="4092607"/>
                  <a:pt x="4946291" y="4090950"/>
                </a:cubicBezTo>
                <a:cubicBezTo>
                  <a:pt x="4946093" y="4090396"/>
                  <a:pt x="4945570" y="4088922"/>
                  <a:pt x="4944519" y="4085974"/>
                </a:cubicBezTo>
                <a:close/>
                <a:moveTo>
                  <a:pt x="4930580" y="4079826"/>
                </a:moveTo>
                <a:lnTo>
                  <a:pt x="4944519" y="4085974"/>
                </a:lnTo>
                <a:lnTo>
                  <a:pt x="4933086" y="4081850"/>
                </a:lnTo>
                <a:close/>
                <a:moveTo>
                  <a:pt x="4804177" y="4063845"/>
                </a:moveTo>
                <a:cubicBezTo>
                  <a:pt x="4806382" y="4063781"/>
                  <a:pt x="4808202" y="4064722"/>
                  <a:pt x="4808315" y="4068690"/>
                </a:cubicBezTo>
                <a:cubicBezTo>
                  <a:pt x="4804732" y="4068792"/>
                  <a:pt x="4802114" y="4068867"/>
                  <a:pt x="4800377" y="4068421"/>
                </a:cubicBezTo>
                <a:cubicBezTo>
                  <a:pt x="4798640" y="4067974"/>
                  <a:pt x="4797785" y="4067005"/>
                  <a:pt x="4797727" y="4065022"/>
                </a:cubicBezTo>
                <a:cubicBezTo>
                  <a:pt x="4799383" y="4064975"/>
                  <a:pt x="4801972" y="4063908"/>
                  <a:pt x="4804177" y="4063845"/>
                </a:cubicBezTo>
                <a:close/>
                <a:moveTo>
                  <a:pt x="4793590" y="4060176"/>
                </a:moveTo>
                <a:cubicBezTo>
                  <a:pt x="4795795" y="4060113"/>
                  <a:pt x="4797614" y="4061054"/>
                  <a:pt x="4797727" y="4065022"/>
                </a:cubicBezTo>
                <a:cubicBezTo>
                  <a:pt x="4794145" y="4065125"/>
                  <a:pt x="4791526" y="4065199"/>
                  <a:pt x="4789789" y="4064752"/>
                </a:cubicBezTo>
                <a:cubicBezTo>
                  <a:pt x="4788053" y="4064307"/>
                  <a:pt x="4787197" y="4063337"/>
                  <a:pt x="4787142" y="4061353"/>
                </a:cubicBezTo>
                <a:cubicBezTo>
                  <a:pt x="4788794" y="4061306"/>
                  <a:pt x="4791385" y="4060239"/>
                  <a:pt x="4793590" y="4060176"/>
                </a:cubicBezTo>
                <a:close/>
                <a:moveTo>
                  <a:pt x="4759774" y="4049561"/>
                </a:moveTo>
                <a:cubicBezTo>
                  <a:pt x="4769695" y="4049277"/>
                  <a:pt x="4780301" y="4053608"/>
                  <a:pt x="4787142" y="4061353"/>
                </a:cubicBezTo>
                <a:cubicBezTo>
                  <a:pt x="4780195" y="4059566"/>
                  <a:pt x="4775069" y="4058721"/>
                  <a:pt x="4770820" y="4057270"/>
                </a:cubicBezTo>
                <a:cubicBezTo>
                  <a:pt x="4766571" y="4055820"/>
                  <a:pt x="4763203" y="4053765"/>
                  <a:pt x="4759774" y="4049561"/>
                </a:cubicBezTo>
                <a:close/>
                <a:moveTo>
                  <a:pt x="4565264" y="3961142"/>
                </a:moveTo>
                <a:cubicBezTo>
                  <a:pt x="4562784" y="3961213"/>
                  <a:pt x="4562426" y="3961969"/>
                  <a:pt x="4563286" y="3963060"/>
                </a:cubicBezTo>
                <a:cubicBezTo>
                  <a:pt x="4565861" y="3966337"/>
                  <a:pt x="4579385" y="3972651"/>
                  <a:pt x="4579385" y="3972651"/>
                </a:cubicBezTo>
                <a:cubicBezTo>
                  <a:pt x="4586551" y="3972447"/>
                  <a:pt x="4579045" y="3960749"/>
                  <a:pt x="4565264" y="3961142"/>
                </a:cubicBezTo>
                <a:close/>
                <a:moveTo>
                  <a:pt x="716717" y="3958996"/>
                </a:moveTo>
                <a:lnTo>
                  <a:pt x="715909" y="3960623"/>
                </a:lnTo>
                <a:cubicBezTo>
                  <a:pt x="715723" y="3962909"/>
                  <a:pt x="717150" y="3961875"/>
                  <a:pt x="719197" y="3960316"/>
                </a:cubicBezTo>
                <a:lnTo>
                  <a:pt x="720460" y="3959692"/>
                </a:lnTo>
                <a:close/>
                <a:moveTo>
                  <a:pt x="4711021" y="3907334"/>
                </a:moveTo>
                <a:cubicBezTo>
                  <a:pt x="4717634" y="3907145"/>
                  <a:pt x="4725046" y="3915538"/>
                  <a:pt x="4725046" y="3915538"/>
                </a:cubicBezTo>
                <a:cubicBezTo>
                  <a:pt x="4723848" y="3917061"/>
                  <a:pt x="4720104" y="3916331"/>
                  <a:pt x="4716443" y="3914807"/>
                </a:cubicBezTo>
                <a:cubicBezTo>
                  <a:pt x="4712784" y="3913282"/>
                  <a:pt x="4709206" y="3910966"/>
                  <a:pt x="4708344" y="3909314"/>
                </a:cubicBezTo>
                <a:cubicBezTo>
                  <a:pt x="4707770" y="3908214"/>
                  <a:pt x="4708401" y="3907410"/>
                  <a:pt x="4711021" y="3907334"/>
                </a:cubicBezTo>
                <a:close/>
                <a:moveTo>
                  <a:pt x="4601425" y="3894586"/>
                </a:moveTo>
                <a:cubicBezTo>
                  <a:pt x="4611347" y="3894301"/>
                  <a:pt x="4615206" y="3894191"/>
                  <a:pt x="4618741" y="3902033"/>
                </a:cubicBezTo>
                <a:cubicBezTo>
                  <a:pt x="4615157" y="3902135"/>
                  <a:pt x="4611685" y="3901242"/>
                  <a:pt x="4608678" y="3899838"/>
                </a:cubicBezTo>
                <a:cubicBezTo>
                  <a:pt x="4605673" y="3898435"/>
                  <a:pt x="4603136" y="3896522"/>
                  <a:pt x="4601425" y="3894586"/>
                </a:cubicBezTo>
                <a:close/>
                <a:moveTo>
                  <a:pt x="4647832" y="3877953"/>
                </a:moveTo>
                <a:cubicBezTo>
                  <a:pt x="4646297" y="3875764"/>
                  <a:pt x="4652442" y="3884521"/>
                  <a:pt x="4652442" y="3884521"/>
                </a:cubicBezTo>
                <a:cubicBezTo>
                  <a:pt x="4649711" y="3880629"/>
                  <a:pt x="4648345" y="3878682"/>
                  <a:pt x="4647832" y="3877953"/>
                </a:cubicBezTo>
                <a:close/>
                <a:moveTo>
                  <a:pt x="447771" y="3859456"/>
                </a:moveTo>
                <a:cubicBezTo>
                  <a:pt x="444292" y="3860127"/>
                  <a:pt x="441298" y="3861749"/>
                  <a:pt x="439324" y="3864631"/>
                </a:cubicBezTo>
                <a:cubicBezTo>
                  <a:pt x="439324" y="3864631"/>
                  <a:pt x="463664" y="3881292"/>
                  <a:pt x="476612" y="3878866"/>
                </a:cubicBezTo>
                <a:cubicBezTo>
                  <a:pt x="479815" y="3876590"/>
                  <a:pt x="479744" y="3873603"/>
                  <a:pt x="477672" y="3870640"/>
                </a:cubicBezTo>
                <a:cubicBezTo>
                  <a:pt x="473007" y="3863976"/>
                  <a:pt x="458209" y="3857442"/>
                  <a:pt x="447771" y="3859456"/>
                </a:cubicBezTo>
                <a:close/>
                <a:moveTo>
                  <a:pt x="4333804" y="3829734"/>
                </a:moveTo>
                <a:lnTo>
                  <a:pt x="4339993" y="3836151"/>
                </a:lnTo>
                <a:lnTo>
                  <a:pt x="4345411" y="3840631"/>
                </a:lnTo>
                <a:lnTo>
                  <a:pt x="4356780" y="3845556"/>
                </a:lnTo>
                <a:cubicBezTo>
                  <a:pt x="4366430" y="3849924"/>
                  <a:pt x="4379606" y="3856166"/>
                  <a:pt x="4393453" y="3862884"/>
                </a:cubicBezTo>
                <a:cubicBezTo>
                  <a:pt x="4390146" y="3862978"/>
                  <a:pt x="4390146" y="3862978"/>
                  <a:pt x="4390261" y="3866947"/>
                </a:cubicBezTo>
                <a:cubicBezTo>
                  <a:pt x="4390146" y="3862978"/>
                  <a:pt x="4432187" y="3886264"/>
                  <a:pt x="4442355" y="3894578"/>
                </a:cubicBezTo>
                <a:cubicBezTo>
                  <a:pt x="4405112" y="3875126"/>
                  <a:pt x="4379973" y="3861739"/>
                  <a:pt x="4364079" y="3853022"/>
                </a:cubicBezTo>
                <a:lnTo>
                  <a:pt x="4352456" y="3846457"/>
                </a:lnTo>
                <a:lnTo>
                  <a:pt x="4415092" y="3898257"/>
                </a:lnTo>
                <a:lnTo>
                  <a:pt x="4418424" y="3902720"/>
                </a:lnTo>
                <a:lnTo>
                  <a:pt x="4428915" y="3906877"/>
                </a:lnTo>
                <a:cubicBezTo>
                  <a:pt x="4442695" y="3906482"/>
                  <a:pt x="4432547" y="3898830"/>
                  <a:pt x="4442469" y="3898548"/>
                </a:cubicBezTo>
                <a:cubicBezTo>
                  <a:pt x="4442469" y="3898548"/>
                  <a:pt x="4459556" y="3898058"/>
                  <a:pt x="4459670" y="3902025"/>
                </a:cubicBezTo>
                <a:cubicBezTo>
                  <a:pt x="4459556" y="3898058"/>
                  <a:pt x="4424794" y="3878534"/>
                  <a:pt x="4393453" y="3862884"/>
                </a:cubicBezTo>
                <a:lnTo>
                  <a:pt x="4397202" y="3860420"/>
                </a:lnTo>
                <a:lnTo>
                  <a:pt x="4400619" y="3862679"/>
                </a:lnTo>
                <a:cubicBezTo>
                  <a:pt x="4400563" y="3860696"/>
                  <a:pt x="4399570" y="3859732"/>
                  <a:pt x="4398192" y="3859772"/>
                </a:cubicBezTo>
                <a:lnTo>
                  <a:pt x="4397202" y="3860420"/>
                </a:lnTo>
                <a:lnTo>
                  <a:pt x="4377792" y="3847581"/>
                </a:lnTo>
                <a:cubicBezTo>
                  <a:pt x="4365636" y="3841182"/>
                  <a:pt x="4352475" y="3836230"/>
                  <a:pt x="4338795" y="3831492"/>
                </a:cubicBezTo>
                <a:close/>
                <a:moveTo>
                  <a:pt x="5077680" y="3817900"/>
                </a:moveTo>
                <a:cubicBezTo>
                  <a:pt x="5077522" y="3815837"/>
                  <a:pt x="5078152" y="3824091"/>
                  <a:pt x="5078152" y="3824091"/>
                </a:cubicBezTo>
                <a:cubicBezTo>
                  <a:pt x="5077872" y="3820422"/>
                  <a:pt x="5077732" y="3818587"/>
                  <a:pt x="5077680" y="3817900"/>
                </a:cubicBezTo>
                <a:close/>
                <a:moveTo>
                  <a:pt x="4973391" y="3813442"/>
                </a:moveTo>
                <a:cubicBezTo>
                  <a:pt x="4973942" y="3813603"/>
                  <a:pt x="4978501" y="3817534"/>
                  <a:pt x="4983969" y="3821930"/>
                </a:cubicBezTo>
                <a:lnTo>
                  <a:pt x="4978127" y="3818649"/>
                </a:lnTo>
                <a:lnTo>
                  <a:pt x="4975958" y="3816438"/>
                </a:lnTo>
                <a:cubicBezTo>
                  <a:pt x="4973841" y="3814221"/>
                  <a:pt x="4973115" y="3813362"/>
                  <a:pt x="4973391" y="3813442"/>
                </a:cubicBezTo>
                <a:close/>
                <a:moveTo>
                  <a:pt x="5056646" y="3812992"/>
                </a:moveTo>
                <a:cubicBezTo>
                  <a:pt x="5057383" y="3813207"/>
                  <a:pt x="5059352" y="3813785"/>
                  <a:pt x="5063289" y="3814942"/>
                </a:cubicBezTo>
                <a:cubicBezTo>
                  <a:pt x="5063289" y="3814942"/>
                  <a:pt x="5054430" y="3812340"/>
                  <a:pt x="5056646" y="3812992"/>
                </a:cubicBezTo>
                <a:close/>
                <a:moveTo>
                  <a:pt x="4072058" y="3789078"/>
                </a:moveTo>
                <a:lnTo>
                  <a:pt x="4077780" y="3795799"/>
                </a:lnTo>
                <a:lnTo>
                  <a:pt x="4094177" y="3815806"/>
                </a:lnTo>
                <a:lnTo>
                  <a:pt x="4076770" y="3791765"/>
                </a:lnTo>
                <a:lnTo>
                  <a:pt x="4074712" y="3790593"/>
                </a:lnTo>
                <a:close/>
                <a:moveTo>
                  <a:pt x="4206518" y="3772990"/>
                </a:moveTo>
                <a:lnTo>
                  <a:pt x="4233969" y="3800792"/>
                </a:lnTo>
                <a:lnTo>
                  <a:pt x="4262886" y="3839438"/>
                </a:lnTo>
                <a:lnTo>
                  <a:pt x="4276443" y="3845208"/>
                </a:lnTo>
                <a:lnTo>
                  <a:pt x="4306434" y="3857619"/>
                </a:lnTo>
                <a:lnTo>
                  <a:pt x="4240727" y="3789562"/>
                </a:lnTo>
                <a:close/>
                <a:moveTo>
                  <a:pt x="4043950" y="3750147"/>
                </a:moveTo>
                <a:lnTo>
                  <a:pt x="4051499" y="3758732"/>
                </a:lnTo>
                <a:lnTo>
                  <a:pt x="4044872" y="3750603"/>
                </a:lnTo>
                <a:close/>
                <a:moveTo>
                  <a:pt x="4543009" y="3700687"/>
                </a:moveTo>
                <a:cubicBezTo>
                  <a:pt x="4543061" y="3701374"/>
                  <a:pt x="4543200" y="3703210"/>
                  <a:pt x="4543482" y="3706879"/>
                </a:cubicBezTo>
                <a:cubicBezTo>
                  <a:pt x="4543724" y="3710736"/>
                  <a:pt x="4543846" y="3712665"/>
                  <a:pt x="4543891" y="3713387"/>
                </a:cubicBezTo>
                <a:cubicBezTo>
                  <a:pt x="4544029" y="3715558"/>
                  <a:pt x="4543482" y="3706879"/>
                  <a:pt x="4543482" y="3706879"/>
                </a:cubicBezTo>
                <a:cubicBezTo>
                  <a:pt x="4543482" y="3706879"/>
                  <a:pt x="4542852" y="3698623"/>
                  <a:pt x="4543009" y="3700687"/>
                </a:cubicBezTo>
                <a:close/>
                <a:moveTo>
                  <a:pt x="4027918" y="3695326"/>
                </a:moveTo>
                <a:cubicBezTo>
                  <a:pt x="4025827" y="3695412"/>
                  <a:pt x="4020246" y="3695645"/>
                  <a:pt x="4009086" y="3696108"/>
                </a:cubicBezTo>
                <a:cubicBezTo>
                  <a:pt x="4009086" y="3696108"/>
                  <a:pt x="4006439" y="3696183"/>
                  <a:pt x="4003129" y="3696275"/>
                </a:cubicBezTo>
                <a:lnTo>
                  <a:pt x="3996463" y="3696463"/>
                </a:lnTo>
                <a:lnTo>
                  <a:pt x="3993200" y="3696553"/>
                </a:lnTo>
                <a:lnTo>
                  <a:pt x="3991300" y="3696608"/>
                </a:lnTo>
                <a:lnTo>
                  <a:pt x="3996463" y="3696463"/>
                </a:lnTo>
                <a:lnTo>
                  <a:pt x="4009086" y="3696108"/>
                </a:lnTo>
                <a:cubicBezTo>
                  <a:pt x="4009086" y="3696108"/>
                  <a:pt x="4034196" y="3695067"/>
                  <a:pt x="4027918" y="3695326"/>
                </a:cubicBezTo>
                <a:close/>
                <a:moveTo>
                  <a:pt x="4872159" y="3607876"/>
                </a:moveTo>
                <a:cubicBezTo>
                  <a:pt x="4926550" y="3629814"/>
                  <a:pt x="4938692" y="3654821"/>
                  <a:pt x="4931166" y="3661840"/>
                </a:cubicBezTo>
                <a:cubicBezTo>
                  <a:pt x="4923639" y="3668859"/>
                  <a:pt x="4896442" y="3657892"/>
                  <a:pt x="4872159" y="3607876"/>
                </a:cubicBezTo>
                <a:close/>
                <a:moveTo>
                  <a:pt x="579244" y="3607341"/>
                </a:moveTo>
                <a:lnTo>
                  <a:pt x="585831" y="3609356"/>
                </a:lnTo>
                <a:cubicBezTo>
                  <a:pt x="582593" y="3609961"/>
                  <a:pt x="580975" y="3610264"/>
                  <a:pt x="580013" y="3609608"/>
                </a:cubicBezTo>
                <a:close/>
                <a:moveTo>
                  <a:pt x="5018029" y="3603976"/>
                </a:moveTo>
                <a:cubicBezTo>
                  <a:pt x="5039502" y="3612975"/>
                  <a:pt x="5045008" y="3623839"/>
                  <a:pt x="5041110" y="3624880"/>
                </a:cubicBezTo>
                <a:cubicBezTo>
                  <a:pt x="5039809" y="3625228"/>
                  <a:pt x="5037465" y="3624481"/>
                  <a:pt x="5034318" y="3622212"/>
                </a:cubicBezTo>
                <a:cubicBezTo>
                  <a:pt x="5030122" y="3619185"/>
                  <a:pt x="5024501" y="3613450"/>
                  <a:pt x="5018029" y="3603976"/>
                </a:cubicBezTo>
                <a:close/>
                <a:moveTo>
                  <a:pt x="568182" y="3603957"/>
                </a:moveTo>
                <a:lnTo>
                  <a:pt x="578144" y="3604093"/>
                </a:lnTo>
                <a:lnTo>
                  <a:pt x="579244" y="3607341"/>
                </a:lnTo>
                <a:close/>
                <a:moveTo>
                  <a:pt x="96798" y="3602352"/>
                </a:moveTo>
                <a:lnTo>
                  <a:pt x="95124" y="3603055"/>
                </a:lnTo>
                <a:cubicBezTo>
                  <a:pt x="93487" y="3604663"/>
                  <a:pt x="95244" y="3604813"/>
                  <a:pt x="97812" y="3604971"/>
                </a:cubicBezTo>
                <a:lnTo>
                  <a:pt x="99176" y="3605324"/>
                </a:lnTo>
                <a:close/>
                <a:moveTo>
                  <a:pt x="5512124" y="3583866"/>
                </a:moveTo>
                <a:cubicBezTo>
                  <a:pt x="5510257" y="3584854"/>
                  <a:pt x="5505269" y="3587490"/>
                  <a:pt x="5495300" y="3592763"/>
                </a:cubicBezTo>
                <a:lnTo>
                  <a:pt x="5484858" y="3595203"/>
                </a:lnTo>
                <a:lnTo>
                  <a:pt x="5477890" y="3596831"/>
                </a:lnTo>
                <a:cubicBezTo>
                  <a:pt x="5475955" y="3597285"/>
                  <a:pt x="5477246" y="3596983"/>
                  <a:pt x="5479825" y="3596381"/>
                </a:cubicBezTo>
                <a:lnTo>
                  <a:pt x="5484858" y="3595203"/>
                </a:lnTo>
                <a:lnTo>
                  <a:pt x="5489497" y="3594119"/>
                </a:lnTo>
                <a:cubicBezTo>
                  <a:pt x="5492721" y="3593365"/>
                  <a:pt x="5495300" y="3592763"/>
                  <a:pt x="5495300" y="3592763"/>
                </a:cubicBezTo>
                <a:cubicBezTo>
                  <a:pt x="5495300" y="3592763"/>
                  <a:pt x="5517734" y="3580902"/>
                  <a:pt x="5512124" y="3583866"/>
                </a:cubicBezTo>
                <a:close/>
                <a:moveTo>
                  <a:pt x="791295" y="3548113"/>
                </a:moveTo>
                <a:cubicBezTo>
                  <a:pt x="801098" y="3549767"/>
                  <a:pt x="810420" y="3553325"/>
                  <a:pt x="818747" y="3559025"/>
                </a:cubicBezTo>
                <a:cubicBezTo>
                  <a:pt x="791773" y="3564077"/>
                  <a:pt x="769858" y="3560363"/>
                  <a:pt x="760959" y="3548630"/>
                </a:cubicBezTo>
                <a:cubicBezTo>
                  <a:pt x="771209" y="3546709"/>
                  <a:pt x="781492" y="3546458"/>
                  <a:pt x="791295" y="3548113"/>
                </a:cubicBezTo>
                <a:close/>
                <a:moveTo>
                  <a:pt x="4836510" y="3545870"/>
                </a:moveTo>
                <a:cubicBezTo>
                  <a:pt x="4834296" y="3545220"/>
                  <a:pt x="4843154" y="3547823"/>
                  <a:pt x="4843154" y="3547823"/>
                </a:cubicBezTo>
                <a:cubicBezTo>
                  <a:pt x="4839217" y="3546667"/>
                  <a:pt x="4837249" y="3546088"/>
                  <a:pt x="4836510" y="3545870"/>
                </a:cubicBezTo>
                <a:close/>
                <a:moveTo>
                  <a:pt x="724886" y="3540868"/>
                </a:moveTo>
                <a:cubicBezTo>
                  <a:pt x="724886" y="3540868"/>
                  <a:pt x="727044" y="3552400"/>
                  <a:pt x="726504" y="3549516"/>
                </a:cubicBezTo>
                <a:cubicBezTo>
                  <a:pt x="726324" y="3548556"/>
                  <a:pt x="725844" y="3545994"/>
                  <a:pt x="724886" y="3540868"/>
                </a:cubicBezTo>
                <a:close/>
                <a:moveTo>
                  <a:pt x="756608" y="3540493"/>
                </a:moveTo>
                <a:cubicBezTo>
                  <a:pt x="757091" y="3541397"/>
                  <a:pt x="758381" y="3543808"/>
                  <a:pt x="760959" y="3548630"/>
                </a:cubicBezTo>
                <a:cubicBezTo>
                  <a:pt x="760959" y="3548630"/>
                  <a:pt x="755157" y="3537781"/>
                  <a:pt x="756608" y="3540493"/>
                </a:cubicBezTo>
                <a:close/>
                <a:moveTo>
                  <a:pt x="720620" y="3533186"/>
                </a:moveTo>
                <a:cubicBezTo>
                  <a:pt x="721094" y="3534040"/>
                  <a:pt x="722358" y="3536315"/>
                  <a:pt x="724886" y="3540868"/>
                </a:cubicBezTo>
                <a:cubicBezTo>
                  <a:pt x="724886" y="3540868"/>
                  <a:pt x="719198" y="3530626"/>
                  <a:pt x="720620" y="3533186"/>
                </a:cubicBezTo>
                <a:close/>
                <a:moveTo>
                  <a:pt x="5173677" y="3518048"/>
                </a:moveTo>
                <a:lnTo>
                  <a:pt x="5181565" y="3520596"/>
                </a:lnTo>
                <a:lnTo>
                  <a:pt x="5199470" y="3524986"/>
                </a:lnTo>
                <a:lnTo>
                  <a:pt x="5229186" y="3549125"/>
                </a:lnTo>
                <a:lnTo>
                  <a:pt x="5259226" y="3575683"/>
                </a:lnTo>
                <a:lnTo>
                  <a:pt x="5248142" y="3572301"/>
                </a:lnTo>
                <a:lnTo>
                  <a:pt x="5239006" y="3568792"/>
                </a:lnTo>
                <a:close/>
                <a:moveTo>
                  <a:pt x="16087" y="3466989"/>
                </a:moveTo>
                <a:cubicBezTo>
                  <a:pt x="61559" y="3468837"/>
                  <a:pt x="139894" y="3486831"/>
                  <a:pt x="161034" y="3487897"/>
                </a:cubicBezTo>
                <a:lnTo>
                  <a:pt x="276546" y="3500660"/>
                </a:lnTo>
                <a:lnTo>
                  <a:pt x="289909" y="3516545"/>
                </a:lnTo>
                <a:lnTo>
                  <a:pt x="278924" y="3515096"/>
                </a:lnTo>
                <a:cubicBezTo>
                  <a:pt x="245353" y="3511751"/>
                  <a:pt x="210289" y="3509384"/>
                  <a:pt x="185171" y="3503480"/>
                </a:cubicBezTo>
                <a:cubicBezTo>
                  <a:pt x="135273" y="3499423"/>
                  <a:pt x="72426" y="3497793"/>
                  <a:pt x="1558" y="3483147"/>
                </a:cubicBezTo>
                <a:lnTo>
                  <a:pt x="321" y="3482692"/>
                </a:lnTo>
                <a:lnTo>
                  <a:pt x="2" y="3482296"/>
                </a:lnTo>
                <a:lnTo>
                  <a:pt x="2" y="3467462"/>
                </a:lnTo>
                <a:close/>
                <a:moveTo>
                  <a:pt x="270466" y="3466585"/>
                </a:moveTo>
                <a:lnTo>
                  <a:pt x="273649" y="3468674"/>
                </a:lnTo>
                <a:lnTo>
                  <a:pt x="272241" y="3468761"/>
                </a:lnTo>
                <a:cubicBezTo>
                  <a:pt x="269752" y="3469408"/>
                  <a:pt x="268036" y="3469810"/>
                  <a:pt x="269093" y="3467773"/>
                </a:cubicBezTo>
                <a:close/>
                <a:moveTo>
                  <a:pt x="4742095" y="3436126"/>
                </a:moveTo>
                <a:lnTo>
                  <a:pt x="4743120" y="3437394"/>
                </a:lnTo>
                <a:lnTo>
                  <a:pt x="4745799" y="3439493"/>
                </a:lnTo>
                <a:close/>
                <a:moveTo>
                  <a:pt x="5136122" y="3412568"/>
                </a:moveTo>
                <a:cubicBezTo>
                  <a:pt x="5138326" y="3412505"/>
                  <a:pt x="5140147" y="3413445"/>
                  <a:pt x="5140261" y="3417412"/>
                </a:cubicBezTo>
                <a:cubicBezTo>
                  <a:pt x="5136677" y="3417515"/>
                  <a:pt x="5134058" y="3417591"/>
                  <a:pt x="5132323" y="3417145"/>
                </a:cubicBezTo>
                <a:cubicBezTo>
                  <a:pt x="5130585" y="3416697"/>
                  <a:pt x="5129731" y="3415729"/>
                  <a:pt x="5129673" y="3413746"/>
                </a:cubicBezTo>
                <a:cubicBezTo>
                  <a:pt x="5131327" y="3413697"/>
                  <a:pt x="5133918" y="3412631"/>
                  <a:pt x="5136122" y="3412568"/>
                </a:cubicBezTo>
                <a:close/>
                <a:moveTo>
                  <a:pt x="5125536" y="3408900"/>
                </a:moveTo>
                <a:cubicBezTo>
                  <a:pt x="5127740" y="3408837"/>
                  <a:pt x="5129560" y="3409777"/>
                  <a:pt x="5129673" y="3413746"/>
                </a:cubicBezTo>
                <a:cubicBezTo>
                  <a:pt x="5126091" y="3413848"/>
                  <a:pt x="5123472" y="3413922"/>
                  <a:pt x="5121736" y="3413476"/>
                </a:cubicBezTo>
                <a:cubicBezTo>
                  <a:pt x="5120000" y="3413029"/>
                  <a:pt x="5119143" y="3412062"/>
                  <a:pt x="5119086" y="3410076"/>
                </a:cubicBezTo>
                <a:cubicBezTo>
                  <a:pt x="5120740" y="3410029"/>
                  <a:pt x="5123331" y="3408963"/>
                  <a:pt x="5125536" y="3408900"/>
                </a:cubicBezTo>
                <a:close/>
                <a:moveTo>
                  <a:pt x="5091719" y="3398284"/>
                </a:moveTo>
                <a:cubicBezTo>
                  <a:pt x="5101640" y="3398002"/>
                  <a:pt x="5112246" y="3402330"/>
                  <a:pt x="5119086" y="3410076"/>
                </a:cubicBezTo>
                <a:cubicBezTo>
                  <a:pt x="5112139" y="3408290"/>
                  <a:pt x="5107014" y="3407444"/>
                  <a:pt x="5102764" y="3405994"/>
                </a:cubicBezTo>
                <a:cubicBezTo>
                  <a:pt x="5098517" y="3404543"/>
                  <a:pt x="5095149" y="3402489"/>
                  <a:pt x="5091719" y="3398284"/>
                </a:cubicBezTo>
                <a:close/>
                <a:moveTo>
                  <a:pt x="4976811" y="3381011"/>
                </a:moveTo>
                <a:lnTo>
                  <a:pt x="5022798" y="3401580"/>
                </a:lnTo>
                <a:lnTo>
                  <a:pt x="5058229" y="3414167"/>
                </a:lnTo>
                <a:lnTo>
                  <a:pt x="5136985" y="3474230"/>
                </a:lnTo>
                <a:lnTo>
                  <a:pt x="5148774" y="3483805"/>
                </a:lnTo>
                <a:lnTo>
                  <a:pt x="5139602" y="3480763"/>
                </a:lnTo>
                <a:cubicBezTo>
                  <a:pt x="5125814" y="3476029"/>
                  <a:pt x="5118265" y="3473679"/>
                  <a:pt x="5114920" y="3473071"/>
                </a:cubicBezTo>
                <a:lnTo>
                  <a:pt x="5115146" y="3474215"/>
                </a:lnTo>
                <a:lnTo>
                  <a:pt x="5076553" y="3445617"/>
                </a:lnTo>
                <a:cubicBezTo>
                  <a:pt x="5048744" y="3426886"/>
                  <a:pt x="5021076" y="3409991"/>
                  <a:pt x="4993185" y="3394227"/>
                </a:cubicBezTo>
                <a:close/>
                <a:moveTo>
                  <a:pt x="5157372" y="3377083"/>
                </a:moveTo>
                <a:lnTo>
                  <a:pt x="5149142" y="3380760"/>
                </a:lnTo>
                <a:cubicBezTo>
                  <a:pt x="5149172" y="3381749"/>
                  <a:pt x="5152605" y="3383678"/>
                  <a:pt x="5157906" y="3386071"/>
                </a:cubicBezTo>
                <a:lnTo>
                  <a:pt x="5169959" y="3390959"/>
                </a:lnTo>
                <a:close/>
                <a:moveTo>
                  <a:pt x="435417" y="3366294"/>
                </a:moveTo>
                <a:cubicBezTo>
                  <a:pt x="462109" y="3391354"/>
                  <a:pt x="486155" y="3417415"/>
                  <a:pt x="508871" y="3443991"/>
                </a:cubicBezTo>
                <a:lnTo>
                  <a:pt x="529406" y="3469332"/>
                </a:lnTo>
                <a:lnTo>
                  <a:pt x="506128" y="3466349"/>
                </a:lnTo>
                <a:close/>
                <a:moveTo>
                  <a:pt x="4950973" y="3347170"/>
                </a:moveTo>
                <a:cubicBezTo>
                  <a:pt x="4950973" y="3347170"/>
                  <a:pt x="4953026" y="3353814"/>
                  <a:pt x="4952512" y="3352152"/>
                </a:cubicBezTo>
                <a:cubicBezTo>
                  <a:pt x="4952342" y="3351598"/>
                  <a:pt x="4951887" y="3350122"/>
                  <a:pt x="4950973" y="3347170"/>
                </a:cubicBezTo>
                <a:close/>
                <a:moveTo>
                  <a:pt x="4933640" y="3339061"/>
                </a:moveTo>
                <a:cubicBezTo>
                  <a:pt x="4934557" y="3342179"/>
                  <a:pt x="4935014" y="3343739"/>
                  <a:pt x="4935188" y="3344321"/>
                </a:cubicBezTo>
                <a:cubicBezTo>
                  <a:pt x="4935702" y="3346076"/>
                  <a:pt x="4933640" y="3339061"/>
                  <a:pt x="4933640" y="3339061"/>
                </a:cubicBezTo>
                <a:close/>
                <a:moveTo>
                  <a:pt x="4864650" y="3328149"/>
                </a:moveTo>
                <a:lnTo>
                  <a:pt x="4928536" y="3358322"/>
                </a:lnTo>
                <a:lnTo>
                  <a:pt x="4930608" y="3360886"/>
                </a:lnTo>
                <a:cubicBezTo>
                  <a:pt x="4933391" y="3364903"/>
                  <a:pt x="4934483" y="3367416"/>
                  <a:pt x="4932591" y="3366860"/>
                </a:cubicBezTo>
                <a:cubicBezTo>
                  <a:pt x="4910858" y="3360475"/>
                  <a:pt x="4890647" y="3347167"/>
                  <a:pt x="4870754" y="3332656"/>
                </a:cubicBezTo>
                <a:close/>
                <a:moveTo>
                  <a:pt x="4798370" y="3325826"/>
                </a:moveTo>
                <a:lnTo>
                  <a:pt x="4798416" y="3326547"/>
                </a:lnTo>
                <a:lnTo>
                  <a:pt x="4798780" y="3332335"/>
                </a:lnTo>
                <a:cubicBezTo>
                  <a:pt x="4798780" y="3332335"/>
                  <a:pt x="4798644" y="3330165"/>
                  <a:pt x="4798524" y="3328266"/>
                </a:cubicBezTo>
                <a:lnTo>
                  <a:pt x="4798416" y="3326547"/>
                </a:lnTo>
                <a:lnTo>
                  <a:pt x="4798377" y="3325928"/>
                </a:lnTo>
                <a:cubicBezTo>
                  <a:pt x="4798346" y="3325419"/>
                  <a:pt x="4798336" y="3325282"/>
                  <a:pt x="4798370" y="3325826"/>
                </a:cubicBezTo>
                <a:close/>
                <a:moveTo>
                  <a:pt x="398473" y="3320659"/>
                </a:moveTo>
                <a:cubicBezTo>
                  <a:pt x="416499" y="3331150"/>
                  <a:pt x="430261" y="3346781"/>
                  <a:pt x="435417" y="3366294"/>
                </a:cubicBezTo>
                <a:cubicBezTo>
                  <a:pt x="411700" y="3352490"/>
                  <a:pt x="397538" y="3335358"/>
                  <a:pt x="398473" y="3320659"/>
                </a:cubicBezTo>
                <a:close/>
                <a:moveTo>
                  <a:pt x="4978469" y="3317448"/>
                </a:moveTo>
                <a:cubicBezTo>
                  <a:pt x="4976545" y="3317070"/>
                  <a:pt x="4974663" y="3317579"/>
                  <a:pt x="4973066" y="3319609"/>
                </a:cubicBezTo>
                <a:cubicBezTo>
                  <a:pt x="4969890" y="3324333"/>
                  <a:pt x="5014574" y="3343571"/>
                  <a:pt x="4990515" y="3331687"/>
                </a:cubicBezTo>
                <a:cubicBezTo>
                  <a:pt x="5050510" y="3360744"/>
                  <a:pt x="5123404" y="3384969"/>
                  <a:pt x="5188268" y="3413330"/>
                </a:cubicBezTo>
                <a:lnTo>
                  <a:pt x="5192829" y="3415564"/>
                </a:lnTo>
                <a:lnTo>
                  <a:pt x="5183393" y="3405767"/>
                </a:lnTo>
                <a:lnTo>
                  <a:pt x="5177133" y="3398869"/>
                </a:lnTo>
                <a:lnTo>
                  <a:pt x="5136204" y="3384105"/>
                </a:lnTo>
                <a:cubicBezTo>
                  <a:pt x="5088863" y="3365937"/>
                  <a:pt x="5040596" y="3346800"/>
                  <a:pt x="4990399" y="3327719"/>
                </a:cubicBezTo>
                <a:cubicBezTo>
                  <a:pt x="4990399" y="3327719"/>
                  <a:pt x="4984243" y="3318586"/>
                  <a:pt x="4978469" y="3317448"/>
                </a:cubicBezTo>
                <a:close/>
                <a:moveTo>
                  <a:pt x="400497" y="3311657"/>
                </a:moveTo>
                <a:cubicBezTo>
                  <a:pt x="401172" y="3308657"/>
                  <a:pt x="398473" y="3320659"/>
                  <a:pt x="398473" y="3320659"/>
                </a:cubicBezTo>
                <a:cubicBezTo>
                  <a:pt x="399672" y="3315324"/>
                  <a:pt x="400272" y="3312657"/>
                  <a:pt x="400497" y="3311657"/>
                </a:cubicBezTo>
                <a:close/>
                <a:moveTo>
                  <a:pt x="4896150" y="3310894"/>
                </a:moveTo>
                <a:lnTo>
                  <a:pt x="4895230" y="3311785"/>
                </a:lnTo>
                <a:cubicBezTo>
                  <a:pt x="4897807" y="3315061"/>
                  <a:pt x="4911330" y="3321375"/>
                  <a:pt x="4911330" y="3321375"/>
                </a:cubicBezTo>
                <a:lnTo>
                  <a:pt x="4911825" y="3317656"/>
                </a:lnTo>
                <a:lnTo>
                  <a:pt x="4908388" y="3317232"/>
                </a:lnTo>
                <a:close/>
                <a:moveTo>
                  <a:pt x="375349" y="3292742"/>
                </a:moveTo>
                <a:lnTo>
                  <a:pt x="373474" y="3295962"/>
                </a:lnTo>
                <a:cubicBezTo>
                  <a:pt x="372183" y="3298180"/>
                  <a:pt x="371077" y="3300081"/>
                  <a:pt x="371815" y="3298814"/>
                </a:cubicBezTo>
                <a:close/>
                <a:moveTo>
                  <a:pt x="0" y="3290693"/>
                </a:moveTo>
                <a:lnTo>
                  <a:pt x="117080" y="3366765"/>
                </a:lnTo>
                <a:lnTo>
                  <a:pt x="164500" y="3366487"/>
                </a:lnTo>
                <a:lnTo>
                  <a:pt x="174840" y="3379753"/>
                </a:lnTo>
                <a:lnTo>
                  <a:pt x="182653" y="3389040"/>
                </a:lnTo>
                <a:lnTo>
                  <a:pt x="138150" y="3379331"/>
                </a:lnTo>
                <a:lnTo>
                  <a:pt x="134233" y="3377910"/>
                </a:lnTo>
                <a:lnTo>
                  <a:pt x="244952" y="3449847"/>
                </a:lnTo>
                <a:lnTo>
                  <a:pt x="246221" y="3450680"/>
                </a:lnTo>
                <a:lnTo>
                  <a:pt x="246088" y="3450666"/>
                </a:lnTo>
                <a:cubicBezTo>
                  <a:pt x="197830" y="3452336"/>
                  <a:pt x="155567" y="3419203"/>
                  <a:pt x="98620" y="3384483"/>
                </a:cubicBezTo>
                <a:lnTo>
                  <a:pt x="0" y="3321916"/>
                </a:lnTo>
                <a:close/>
                <a:moveTo>
                  <a:pt x="5455240" y="3288785"/>
                </a:moveTo>
                <a:lnTo>
                  <a:pt x="5471147" y="3299592"/>
                </a:lnTo>
                <a:lnTo>
                  <a:pt x="5480072" y="3312912"/>
                </a:lnTo>
                <a:cubicBezTo>
                  <a:pt x="5467211" y="3300449"/>
                  <a:pt x="5455748" y="3290290"/>
                  <a:pt x="5455240" y="3288785"/>
                </a:cubicBezTo>
                <a:close/>
                <a:moveTo>
                  <a:pt x="109737" y="3270241"/>
                </a:moveTo>
                <a:lnTo>
                  <a:pt x="169557" y="3279268"/>
                </a:lnTo>
                <a:cubicBezTo>
                  <a:pt x="193469" y="3282467"/>
                  <a:pt x="212721" y="3283887"/>
                  <a:pt x="226207" y="3281361"/>
                </a:cubicBezTo>
                <a:lnTo>
                  <a:pt x="230516" y="3281552"/>
                </a:lnTo>
                <a:lnTo>
                  <a:pt x="232076" y="3283001"/>
                </a:lnTo>
                <a:cubicBezTo>
                  <a:pt x="234706" y="3284390"/>
                  <a:pt x="237038" y="3284339"/>
                  <a:pt x="239062" y="3282499"/>
                </a:cubicBezTo>
                <a:lnTo>
                  <a:pt x="238787" y="3281921"/>
                </a:lnTo>
                <a:lnTo>
                  <a:pt x="299303" y="3284613"/>
                </a:lnTo>
                <a:lnTo>
                  <a:pt x="340100" y="3287985"/>
                </a:lnTo>
                <a:lnTo>
                  <a:pt x="482034" y="3463261"/>
                </a:lnTo>
                <a:lnTo>
                  <a:pt x="464227" y="3460980"/>
                </a:lnTo>
                <a:cubicBezTo>
                  <a:pt x="393391" y="3452470"/>
                  <a:pt x="322405" y="3443150"/>
                  <a:pt x="252481" y="3421627"/>
                </a:cubicBezTo>
                <a:cubicBezTo>
                  <a:pt x="287343" y="3422913"/>
                  <a:pt x="337375" y="3433645"/>
                  <a:pt x="284716" y="3408888"/>
                </a:cubicBezTo>
                <a:cubicBezTo>
                  <a:pt x="277366" y="3406913"/>
                  <a:pt x="263902" y="3404340"/>
                  <a:pt x="247458" y="3401330"/>
                </a:cubicBezTo>
                <a:lnTo>
                  <a:pt x="208299" y="3394100"/>
                </a:lnTo>
                <a:lnTo>
                  <a:pt x="187570" y="3368190"/>
                </a:lnTo>
                <a:lnTo>
                  <a:pt x="217097" y="3370598"/>
                </a:lnTo>
                <a:cubicBezTo>
                  <a:pt x="248915" y="3374271"/>
                  <a:pt x="279158" y="3379216"/>
                  <a:pt x="320997" y="3381989"/>
                </a:cubicBezTo>
                <a:cubicBezTo>
                  <a:pt x="434079" y="3395428"/>
                  <a:pt x="341498" y="3378149"/>
                  <a:pt x="309471" y="3356228"/>
                </a:cubicBezTo>
                <a:cubicBezTo>
                  <a:pt x="285134" y="3339566"/>
                  <a:pt x="346760" y="3370462"/>
                  <a:pt x="336445" y="3351174"/>
                </a:cubicBezTo>
                <a:cubicBezTo>
                  <a:pt x="326131" y="3331887"/>
                  <a:pt x="258024" y="3337942"/>
                  <a:pt x="228627" y="3330047"/>
                </a:cubicBezTo>
                <a:cubicBezTo>
                  <a:pt x="211195" y="3329404"/>
                  <a:pt x="192196" y="3329333"/>
                  <a:pt x="172920" y="3327778"/>
                </a:cubicBezTo>
                <a:lnTo>
                  <a:pt x="151978" y="3323702"/>
                </a:lnTo>
                <a:lnTo>
                  <a:pt x="135492" y="3303092"/>
                </a:lnTo>
                <a:close/>
                <a:moveTo>
                  <a:pt x="4935917" y="3266940"/>
                </a:moveTo>
                <a:lnTo>
                  <a:pt x="4952716" y="3281766"/>
                </a:lnTo>
                <a:lnTo>
                  <a:pt x="4966782" y="3291041"/>
                </a:lnTo>
                <a:lnTo>
                  <a:pt x="5076278" y="3335768"/>
                </a:lnTo>
                <a:lnTo>
                  <a:pt x="5144077" y="3362431"/>
                </a:lnTo>
                <a:lnTo>
                  <a:pt x="5129658" y="3346536"/>
                </a:lnTo>
                <a:lnTo>
                  <a:pt x="5119280" y="3342068"/>
                </a:lnTo>
                <a:cubicBezTo>
                  <a:pt x="5101459" y="3333807"/>
                  <a:pt x="5084106" y="3325038"/>
                  <a:pt x="5082453" y="3325086"/>
                </a:cubicBezTo>
                <a:cubicBezTo>
                  <a:pt x="5047861" y="3311515"/>
                  <a:pt x="5015066" y="3298057"/>
                  <a:pt x="4981860" y="3284694"/>
                </a:cubicBezTo>
                <a:close/>
                <a:moveTo>
                  <a:pt x="4924275" y="3264512"/>
                </a:moveTo>
                <a:lnTo>
                  <a:pt x="4924240" y="3264539"/>
                </a:lnTo>
                <a:lnTo>
                  <a:pt x="4931832" y="3270608"/>
                </a:lnTo>
                <a:lnTo>
                  <a:pt x="4931579" y="3276958"/>
                </a:lnTo>
                <a:lnTo>
                  <a:pt x="4945218" y="3282261"/>
                </a:lnTo>
                <a:lnTo>
                  <a:pt x="4936924" y="3272727"/>
                </a:lnTo>
                <a:cubicBezTo>
                  <a:pt x="4933547" y="3267366"/>
                  <a:pt x="4937109" y="3268242"/>
                  <a:pt x="4934454" y="3267585"/>
                </a:cubicBezTo>
                <a:close/>
                <a:moveTo>
                  <a:pt x="4700678" y="3246995"/>
                </a:moveTo>
                <a:cubicBezTo>
                  <a:pt x="4697424" y="3246250"/>
                  <a:pt x="4692500" y="3254954"/>
                  <a:pt x="4702753" y="3251682"/>
                </a:cubicBezTo>
                <a:lnTo>
                  <a:pt x="4733158" y="3266045"/>
                </a:lnTo>
                <a:lnTo>
                  <a:pt x="4768403" y="3282692"/>
                </a:lnTo>
                <a:lnTo>
                  <a:pt x="4754663" y="3268738"/>
                </a:lnTo>
                <a:lnTo>
                  <a:pt x="4702753" y="3251682"/>
                </a:lnTo>
                <a:cubicBezTo>
                  <a:pt x="4702661" y="3248541"/>
                  <a:pt x="4701761" y="3247244"/>
                  <a:pt x="4700678" y="3246995"/>
                </a:cubicBezTo>
                <a:close/>
                <a:moveTo>
                  <a:pt x="222563" y="3246342"/>
                </a:moveTo>
                <a:lnTo>
                  <a:pt x="226231" y="3252169"/>
                </a:lnTo>
                <a:cubicBezTo>
                  <a:pt x="223386" y="3250513"/>
                  <a:pt x="221962" y="3249684"/>
                  <a:pt x="221664" y="3248559"/>
                </a:cubicBezTo>
                <a:close/>
                <a:moveTo>
                  <a:pt x="4933370" y="3243308"/>
                </a:moveTo>
                <a:cubicBezTo>
                  <a:pt x="4943293" y="3243026"/>
                  <a:pt x="4947151" y="3242915"/>
                  <a:pt x="4950686" y="3250756"/>
                </a:cubicBezTo>
                <a:cubicBezTo>
                  <a:pt x="4947103" y="3250858"/>
                  <a:pt x="4943629" y="3249965"/>
                  <a:pt x="4940623" y="3248562"/>
                </a:cubicBezTo>
                <a:cubicBezTo>
                  <a:pt x="4937619" y="3247158"/>
                  <a:pt x="4935082" y="3245245"/>
                  <a:pt x="4933370" y="3243308"/>
                </a:cubicBezTo>
                <a:close/>
                <a:moveTo>
                  <a:pt x="0" y="3240428"/>
                </a:moveTo>
                <a:lnTo>
                  <a:pt x="3208" y="3242559"/>
                </a:lnTo>
                <a:cubicBezTo>
                  <a:pt x="10917" y="3247742"/>
                  <a:pt x="19204" y="3253420"/>
                  <a:pt x="25943" y="3258310"/>
                </a:cubicBezTo>
                <a:lnTo>
                  <a:pt x="29854" y="3261515"/>
                </a:lnTo>
                <a:lnTo>
                  <a:pt x="38628" y="3262401"/>
                </a:lnTo>
                <a:cubicBezTo>
                  <a:pt x="58617" y="3264590"/>
                  <a:pt x="76275" y="3266447"/>
                  <a:pt x="84941" y="3266500"/>
                </a:cubicBezTo>
                <a:lnTo>
                  <a:pt x="86481" y="3266732"/>
                </a:lnTo>
                <a:lnTo>
                  <a:pt x="117332" y="3304530"/>
                </a:lnTo>
                <a:lnTo>
                  <a:pt x="128292" y="3319089"/>
                </a:lnTo>
                <a:lnTo>
                  <a:pt x="115546" y="3316608"/>
                </a:lnTo>
                <a:cubicBezTo>
                  <a:pt x="115546" y="3316608"/>
                  <a:pt x="112919" y="3302581"/>
                  <a:pt x="105233" y="3297319"/>
                </a:cubicBezTo>
                <a:cubicBezTo>
                  <a:pt x="102375" y="3296598"/>
                  <a:pt x="96799" y="3295405"/>
                  <a:pt x="89480" y="3293925"/>
                </a:cubicBezTo>
                <a:lnTo>
                  <a:pt x="84067" y="3292867"/>
                </a:lnTo>
                <a:lnTo>
                  <a:pt x="80027" y="3299839"/>
                </a:lnTo>
                <a:cubicBezTo>
                  <a:pt x="76807" y="3299147"/>
                  <a:pt x="73393" y="3297079"/>
                  <a:pt x="70080" y="3294367"/>
                </a:cubicBezTo>
                <a:lnTo>
                  <a:pt x="64833" y="3289110"/>
                </a:lnTo>
                <a:lnTo>
                  <a:pt x="63276" y="3288806"/>
                </a:lnTo>
                <a:cubicBezTo>
                  <a:pt x="43625" y="3285066"/>
                  <a:pt x="20913" y="3280918"/>
                  <a:pt x="2957" y="3277842"/>
                </a:cubicBezTo>
                <a:lnTo>
                  <a:pt x="1" y="3277378"/>
                </a:lnTo>
                <a:lnTo>
                  <a:pt x="1" y="3258502"/>
                </a:lnTo>
                <a:lnTo>
                  <a:pt x="18316" y="3260350"/>
                </a:lnTo>
                <a:lnTo>
                  <a:pt x="0" y="3249225"/>
                </a:lnTo>
                <a:close/>
                <a:moveTo>
                  <a:pt x="216400" y="3236550"/>
                </a:moveTo>
                <a:lnTo>
                  <a:pt x="223852" y="3243164"/>
                </a:lnTo>
                <a:lnTo>
                  <a:pt x="222563" y="3246342"/>
                </a:lnTo>
                <a:close/>
                <a:moveTo>
                  <a:pt x="4979778" y="3226676"/>
                </a:moveTo>
                <a:cubicBezTo>
                  <a:pt x="4978242" y="3224488"/>
                  <a:pt x="4984389" y="3233245"/>
                  <a:pt x="4984389" y="3233245"/>
                </a:cubicBezTo>
                <a:cubicBezTo>
                  <a:pt x="4981657" y="3229352"/>
                  <a:pt x="4980290" y="3227406"/>
                  <a:pt x="4979778" y="3226676"/>
                </a:cubicBezTo>
                <a:close/>
                <a:moveTo>
                  <a:pt x="4650655" y="3224052"/>
                </a:moveTo>
                <a:cubicBezTo>
                  <a:pt x="4649001" y="3224100"/>
                  <a:pt x="4648237" y="3226273"/>
                  <a:pt x="4648297" y="3228422"/>
                </a:cubicBezTo>
                <a:cubicBezTo>
                  <a:pt x="4648358" y="3230570"/>
                  <a:pt x="4649247" y="3232696"/>
                  <a:pt x="4650902" y="3232648"/>
                </a:cubicBezTo>
                <a:cubicBezTo>
                  <a:pt x="4654321" y="3236523"/>
                  <a:pt x="4650655" y="3224052"/>
                  <a:pt x="4650655" y="3224052"/>
                </a:cubicBezTo>
                <a:close/>
                <a:moveTo>
                  <a:pt x="4923900" y="3199161"/>
                </a:moveTo>
                <a:lnTo>
                  <a:pt x="4920995" y="3203338"/>
                </a:lnTo>
                <a:lnTo>
                  <a:pt x="4929194" y="3207680"/>
                </a:lnTo>
                <a:lnTo>
                  <a:pt x="4928397" y="3206061"/>
                </a:lnTo>
                <a:lnTo>
                  <a:pt x="4925418" y="3200020"/>
                </a:lnTo>
                <a:close/>
                <a:moveTo>
                  <a:pt x="4845416" y="3180563"/>
                </a:moveTo>
                <a:lnTo>
                  <a:pt x="4846301" y="3181967"/>
                </a:lnTo>
                <a:lnTo>
                  <a:pt x="4877576" y="3204544"/>
                </a:lnTo>
                <a:cubicBezTo>
                  <a:pt x="4889125" y="3212940"/>
                  <a:pt x="4900332" y="3221330"/>
                  <a:pt x="4909683" y="3229155"/>
                </a:cubicBezTo>
                <a:lnTo>
                  <a:pt x="4911970" y="3231471"/>
                </a:lnTo>
                <a:lnTo>
                  <a:pt x="4933370" y="3243308"/>
                </a:lnTo>
                <a:lnTo>
                  <a:pt x="4919328" y="3238934"/>
                </a:lnTo>
                <a:lnTo>
                  <a:pt x="4930631" y="3250392"/>
                </a:lnTo>
                <a:lnTo>
                  <a:pt x="4930546" y="3251795"/>
                </a:lnTo>
                <a:lnTo>
                  <a:pt x="4950798" y="3260101"/>
                </a:lnTo>
                <a:cubicBezTo>
                  <a:pt x="4991591" y="3277272"/>
                  <a:pt x="5026668" y="3292926"/>
                  <a:pt x="5070106" y="3311852"/>
                </a:cubicBezTo>
                <a:lnTo>
                  <a:pt x="5116291" y="3331801"/>
                </a:lnTo>
                <a:lnTo>
                  <a:pt x="5113424" y="3328640"/>
                </a:lnTo>
                <a:lnTo>
                  <a:pt x="5111858" y="3327587"/>
                </a:lnTo>
                <a:cubicBezTo>
                  <a:pt x="5089980" y="3310626"/>
                  <a:pt x="5063809" y="3285451"/>
                  <a:pt x="5053134" y="3278728"/>
                </a:cubicBezTo>
                <a:lnTo>
                  <a:pt x="4999172" y="3243388"/>
                </a:lnTo>
                <a:lnTo>
                  <a:pt x="5047732" y="3264580"/>
                </a:lnTo>
                <a:lnTo>
                  <a:pt x="5053009" y="3269165"/>
                </a:lnTo>
                <a:lnTo>
                  <a:pt x="5071026" y="3283651"/>
                </a:lnTo>
                <a:lnTo>
                  <a:pt x="5051858" y="3263825"/>
                </a:lnTo>
                <a:lnTo>
                  <a:pt x="5048390" y="3263530"/>
                </a:lnTo>
                <a:cubicBezTo>
                  <a:pt x="5044729" y="3262006"/>
                  <a:pt x="5041151" y="3259690"/>
                  <a:pt x="5040291" y="3258038"/>
                </a:cubicBezTo>
                <a:cubicBezTo>
                  <a:pt x="5039715" y="3256938"/>
                  <a:pt x="5040347" y="3256134"/>
                  <a:pt x="5042965" y="3256058"/>
                </a:cubicBezTo>
                <a:lnTo>
                  <a:pt x="5045315" y="3257055"/>
                </a:lnTo>
                <a:lnTo>
                  <a:pt x="5006964" y="3217388"/>
                </a:lnTo>
                <a:lnTo>
                  <a:pt x="4999453" y="3215399"/>
                </a:lnTo>
                <a:lnTo>
                  <a:pt x="4989125" y="3211973"/>
                </a:lnTo>
                <a:lnTo>
                  <a:pt x="4993152" y="3216879"/>
                </a:lnTo>
                <a:lnTo>
                  <a:pt x="4996567" y="3219779"/>
                </a:lnTo>
                <a:lnTo>
                  <a:pt x="5022093" y="3242261"/>
                </a:lnTo>
                <a:lnTo>
                  <a:pt x="5012953" y="3238178"/>
                </a:lnTo>
                <a:lnTo>
                  <a:pt x="4945731" y="3211505"/>
                </a:lnTo>
                <a:lnTo>
                  <a:pt x="4926455" y="3200606"/>
                </a:lnTo>
                <a:lnTo>
                  <a:pt x="4927842" y="3203052"/>
                </a:lnTo>
                <a:lnTo>
                  <a:pt x="4930974" y="3205736"/>
                </a:lnTo>
                <a:lnTo>
                  <a:pt x="4930319" y="3208276"/>
                </a:lnTo>
                <a:lnTo>
                  <a:pt x="4956487" y="3222131"/>
                </a:lnTo>
                <a:lnTo>
                  <a:pt x="4918092" y="3207922"/>
                </a:lnTo>
                <a:lnTo>
                  <a:pt x="4925603" y="3211210"/>
                </a:lnTo>
                <a:lnTo>
                  <a:pt x="4931412" y="3217054"/>
                </a:lnTo>
                <a:cubicBezTo>
                  <a:pt x="4936720" y="3223010"/>
                  <a:pt x="4940156" y="3228003"/>
                  <a:pt x="4938767" y="3229988"/>
                </a:cubicBezTo>
                <a:cubicBezTo>
                  <a:pt x="4938467" y="3231518"/>
                  <a:pt x="4935309" y="3230614"/>
                  <a:pt x="4930322" y="3228151"/>
                </a:cubicBezTo>
                <a:lnTo>
                  <a:pt x="4911217" y="3217146"/>
                </a:lnTo>
                <a:lnTo>
                  <a:pt x="4909462" y="3219525"/>
                </a:lnTo>
                <a:lnTo>
                  <a:pt x="4913833" y="3224324"/>
                </a:lnTo>
                <a:lnTo>
                  <a:pt x="4900921" y="3214319"/>
                </a:lnTo>
                <a:lnTo>
                  <a:pt x="4873284" y="3193431"/>
                </a:lnTo>
                <a:lnTo>
                  <a:pt x="4863799" y="3187580"/>
                </a:lnTo>
                <a:lnTo>
                  <a:pt x="4855136" y="3183035"/>
                </a:lnTo>
                <a:lnTo>
                  <a:pt x="4849396" y="3180644"/>
                </a:lnTo>
                <a:close/>
                <a:moveTo>
                  <a:pt x="4549880" y="3178159"/>
                </a:moveTo>
                <a:lnTo>
                  <a:pt x="4564941" y="3194122"/>
                </a:lnTo>
                <a:lnTo>
                  <a:pt x="4565350" y="3195136"/>
                </a:lnTo>
                <a:lnTo>
                  <a:pt x="4567245" y="3196158"/>
                </a:lnTo>
                <a:cubicBezTo>
                  <a:pt x="4585825" y="3204396"/>
                  <a:pt x="4603947" y="3211159"/>
                  <a:pt x="4619560" y="3216998"/>
                </a:cubicBezTo>
                <a:cubicBezTo>
                  <a:pt x="4605307" y="3200862"/>
                  <a:pt x="4588220" y="3201349"/>
                  <a:pt x="4560186" y="3185605"/>
                </a:cubicBezTo>
                <a:close/>
                <a:moveTo>
                  <a:pt x="0" y="3168534"/>
                </a:moveTo>
                <a:lnTo>
                  <a:pt x="12129" y="3182002"/>
                </a:lnTo>
                <a:cubicBezTo>
                  <a:pt x="11770" y="3182977"/>
                  <a:pt x="9927" y="3183124"/>
                  <a:pt x="6181" y="3182178"/>
                </a:cubicBezTo>
                <a:lnTo>
                  <a:pt x="0" y="3179905"/>
                </a:lnTo>
                <a:close/>
                <a:moveTo>
                  <a:pt x="5409624" y="3166623"/>
                </a:moveTo>
                <a:cubicBezTo>
                  <a:pt x="5409678" y="3167311"/>
                  <a:pt x="5409818" y="3169146"/>
                  <a:pt x="5410097" y="3172815"/>
                </a:cubicBezTo>
                <a:cubicBezTo>
                  <a:pt x="5410097" y="3172815"/>
                  <a:pt x="5409468" y="3164560"/>
                  <a:pt x="5409624" y="3166623"/>
                </a:cubicBezTo>
                <a:close/>
                <a:moveTo>
                  <a:pt x="5388591" y="3161715"/>
                </a:moveTo>
                <a:cubicBezTo>
                  <a:pt x="5389329" y="3161930"/>
                  <a:pt x="5391297" y="3162511"/>
                  <a:pt x="5395234" y="3163666"/>
                </a:cubicBezTo>
                <a:cubicBezTo>
                  <a:pt x="5395234" y="3163666"/>
                  <a:pt x="5386376" y="3161064"/>
                  <a:pt x="5388591" y="3161715"/>
                </a:cubicBezTo>
                <a:close/>
                <a:moveTo>
                  <a:pt x="5779547" y="3160290"/>
                </a:moveTo>
                <a:cubicBezTo>
                  <a:pt x="5778784" y="3160666"/>
                  <a:pt x="5776748" y="3161670"/>
                  <a:pt x="5772677" y="3163679"/>
                </a:cubicBezTo>
                <a:cubicBezTo>
                  <a:pt x="5772677" y="3163679"/>
                  <a:pt x="5754712" y="3166141"/>
                  <a:pt x="5772677" y="3163679"/>
                </a:cubicBezTo>
                <a:cubicBezTo>
                  <a:pt x="5772677" y="3163679"/>
                  <a:pt x="5781837" y="3159162"/>
                  <a:pt x="5779547" y="3160290"/>
                </a:cubicBezTo>
                <a:close/>
                <a:moveTo>
                  <a:pt x="4935325" y="3160254"/>
                </a:moveTo>
                <a:lnTo>
                  <a:pt x="4943507" y="3169710"/>
                </a:lnTo>
                <a:lnTo>
                  <a:pt x="4960824" y="3185033"/>
                </a:lnTo>
                <a:lnTo>
                  <a:pt x="4977948" y="3193517"/>
                </a:lnTo>
                <a:lnTo>
                  <a:pt x="4939914" y="3162285"/>
                </a:lnTo>
                <a:close/>
                <a:moveTo>
                  <a:pt x="4813466" y="3155039"/>
                </a:moveTo>
                <a:lnTo>
                  <a:pt x="4816394" y="3158560"/>
                </a:lnTo>
                <a:lnTo>
                  <a:pt x="4816936" y="3158986"/>
                </a:lnTo>
                <a:lnTo>
                  <a:pt x="4838687" y="3167805"/>
                </a:lnTo>
                <a:lnTo>
                  <a:pt x="4833172" y="3163672"/>
                </a:lnTo>
                <a:close/>
                <a:moveTo>
                  <a:pt x="5489463" y="3138158"/>
                </a:moveTo>
                <a:cubicBezTo>
                  <a:pt x="5516311" y="3151557"/>
                  <a:pt x="5524145" y="3164208"/>
                  <a:pt x="5521352" y="3167183"/>
                </a:cubicBezTo>
                <a:cubicBezTo>
                  <a:pt x="5518557" y="3170159"/>
                  <a:pt x="5505132" y="3163461"/>
                  <a:pt x="5489463" y="3138158"/>
                </a:cubicBezTo>
                <a:close/>
                <a:moveTo>
                  <a:pt x="4511267" y="3134057"/>
                </a:moveTo>
                <a:lnTo>
                  <a:pt x="4510812" y="3135256"/>
                </a:lnTo>
                <a:lnTo>
                  <a:pt x="4517747" y="3145395"/>
                </a:lnTo>
                <a:lnTo>
                  <a:pt x="4532563" y="3155542"/>
                </a:lnTo>
                <a:cubicBezTo>
                  <a:pt x="4536014" y="3157408"/>
                  <a:pt x="4538541" y="3158405"/>
                  <a:pt x="4538868" y="3157838"/>
                </a:cubicBezTo>
                <a:cubicBezTo>
                  <a:pt x="4539303" y="3157082"/>
                  <a:pt x="4535822" y="3153541"/>
                  <a:pt x="4525389" y="3145566"/>
                </a:cubicBezTo>
                <a:cubicBezTo>
                  <a:pt x="4525389" y="3145566"/>
                  <a:pt x="4514575" y="3133963"/>
                  <a:pt x="4511267" y="3134057"/>
                </a:cubicBezTo>
                <a:close/>
                <a:moveTo>
                  <a:pt x="6233725" y="3045143"/>
                </a:moveTo>
                <a:lnTo>
                  <a:pt x="6235663" y="3047714"/>
                </a:lnTo>
                <a:lnTo>
                  <a:pt x="6233400" y="3045613"/>
                </a:lnTo>
                <a:close/>
                <a:moveTo>
                  <a:pt x="5065716" y="3041108"/>
                </a:moveTo>
                <a:lnTo>
                  <a:pt x="5067424" y="3043271"/>
                </a:lnTo>
                <a:lnTo>
                  <a:pt x="5070700" y="3045988"/>
                </a:lnTo>
                <a:lnTo>
                  <a:pt x="5077923" y="3051814"/>
                </a:lnTo>
                <a:lnTo>
                  <a:pt x="5069312" y="3043660"/>
                </a:lnTo>
                <a:cubicBezTo>
                  <a:pt x="5067115" y="3041709"/>
                  <a:pt x="5065812" y="3040744"/>
                  <a:pt x="5065716" y="3041108"/>
                </a:cubicBezTo>
                <a:close/>
                <a:moveTo>
                  <a:pt x="5726553" y="3015546"/>
                </a:moveTo>
                <a:lnTo>
                  <a:pt x="5734807" y="3021574"/>
                </a:lnTo>
                <a:lnTo>
                  <a:pt x="5740102" y="3028443"/>
                </a:lnTo>
                <a:cubicBezTo>
                  <a:pt x="5733087" y="3021779"/>
                  <a:pt x="5726923" y="3016296"/>
                  <a:pt x="5726553" y="3015546"/>
                </a:cubicBezTo>
                <a:close/>
                <a:moveTo>
                  <a:pt x="230204" y="2991098"/>
                </a:moveTo>
                <a:lnTo>
                  <a:pt x="251532" y="2996300"/>
                </a:lnTo>
                <a:lnTo>
                  <a:pt x="246967" y="2993520"/>
                </a:lnTo>
                <a:close/>
                <a:moveTo>
                  <a:pt x="6153673" y="2953700"/>
                </a:moveTo>
                <a:cubicBezTo>
                  <a:pt x="6150943" y="2952975"/>
                  <a:pt x="6149620" y="2953899"/>
                  <a:pt x="6149272" y="2955685"/>
                </a:cubicBezTo>
                <a:cubicBezTo>
                  <a:pt x="6148228" y="2961045"/>
                  <a:pt x="6155958" y="2974188"/>
                  <a:pt x="6160822" y="2974029"/>
                </a:cubicBezTo>
                <a:cubicBezTo>
                  <a:pt x="6170866" y="2983444"/>
                  <a:pt x="6174318" y="2973053"/>
                  <a:pt x="6153673" y="2953700"/>
                </a:cubicBezTo>
                <a:close/>
                <a:moveTo>
                  <a:pt x="5349976" y="2952700"/>
                </a:moveTo>
                <a:cubicBezTo>
                  <a:pt x="5371446" y="2961697"/>
                  <a:pt x="5376952" y="2972564"/>
                  <a:pt x="5373054" y="2973602"/>
                </a:cubicBezTo>
                <a:cubicBezTo>
                  <a:pt x="5371755" y="2973950"/>
                  <a:pt x="5369410" y="2973204"/>
                  <a:pt x="5366263" y="2970935"/>
                </a:cubicBezTo>
                <a:cubicBezTo>
                  <a:pt x="5362068" y="2967910"/>
                  <a:pt x="5356446" y="2962173"/>
                  <a:pt x="5349976" y="2952700"/>
                </a:cubicBezTo>
                <a:close/>
                <a:moveTo>
                  <a:pt x="6060401" y="2938258"/>
                </a:moveTo>
                <a:cubicBezTo>
                  <a:pt x="6061895" y="2936933"/>
                  <a:pt x="6061919" y="2938468"/>
                  <a:pt x="6061902" y="2940708"/>
                </a:cubicBezTo>
                <a:lnTo>
                  <a:pt x="6062128" y="2941915"/>
                </a:lnTo>
                <a:lnTo>
                  <a:pt x="6059688" y="2939671"/>
                </a:lnTo>
                <a:close/>
                <a:moveTo>
                  <a:pt x="6139512" y="2934137"/>
                </a:moveTo>
                <a:cubicBezTo>
                  <a:pt x="6133026" y="2934345"/>
                  <a:pt x="6136060" y="2944528"/>
                  <a:pt x="6143070" y="2943761"/>
                </a:cubicBezTo>
                <a:cubicBezTo>
                  <a:pt x="6150324" y="2950560"/>
                  <a:pt x="6146206" y="2940413"/>
                  <a:pt x="6139512" y="2934137"/>
                </a:cubicBezTo>
                <a:close/>
                <a:moveTo>
                  <a:pt x="5823416" y="2790825"/>
                </a:moveTo>
                <a:cubicBezTo>
                  <a:pt x="5823416" y="2790825"/>
                  <a:pt x="5836144" y="2793729"/>
                  <a:pt x="5849743" y="2799211"/>
                </a:cubicBezTo>
                <a:lnTo>
                  <a:pt x="5850918" y="2799821"/>
                </a:lnTo>
                <a:lnTo>
                  <a:pt x="5849117" y="2795704"/>
                </a:lnTo>
                <a:cubicBezTo>
                  <a:pt x="5849117" y="2795704"/>
                  <a:pt x="5873432" y="2803960"/>
                  <a:pt x="5878501" y="2814245"/>
                </a:cubicBezTo>
                <a:lnTo>
                  <a:pt x="5875841" y="2816832"/>
                </a:lnTo>
                <a:lnTo>
                  <a:pt x="5881290" y="2823085"/>
                </a:lnTo>
                <a:cubicBezTo>
                  <a:pt x="5880025" y="2830342"/>
                  <a:pt x="5874640" y="2834077"/>
                  <a:pt x="5867551" y="2835067"/>
                </a:cubicBezTo>
                <a:cubicBezTo>
                  <a:pt x="5846293" y="2838036"/>
                  <a:pt x="5809747" y="2816296"/>
                  <a:pt x="5823416" y="2790825"/>
                </a:cubicBezTo>
                <a:close/>
                <a:moveTo>
                  <a:pt x="0" y="2665447"/>
                </a:moveTo>
                <a:lnTo>
                  <a:pt x="13068" y="2674185"/>
                </a:lnTo>
                <a:cubicBezTo>
                  <a:pt x="30244" y="2683073"/>
                  <a:pt x="47738" y="2690485"/>
                  <a:pt x="63564" y="2697819"/>
                </a:cubicBezTo>
                <a:cubicBezTo>
                  <a:pt x="75594" y="2707144"/>
                  <a:pt x="97895" y="2716995"/>
                  <a:pt x="117447" y="2727236"/>
                </a:cubicBezTo>
                <a:lnTo>
                  <a:pt x="119887" y="2728725"/>
                </a:lnTo>
                <a:lnTo>
                  <a:pt x="121777" y="2729071"/>
                </a:lnTo>
                <a:lnTo>
                  <a:pt x="126577" y="2729929"/>
                </a:lnTo>
                <a:lnTo>
                  <a:pt x="126878" y="2730279"/>
                </a:lnTo>
                <a:lnTo>
                  <a:pt x="133000" y="2736724"/>
                </a:lnTo>
                <a:lnTo>
                  <a:pt x="143083" y="2742874"/>
                </a:lnTo>
                <a:cubicBezTo>
                  <a:pt x="149856" y="2748173"/>
                  <a:pt x="154313" y="2753553"/>
                  <a:pt x="154826" y="2758996"/>
                </a:cubicBezTo>
                <a:cubicBezTo>
                  <a:pt x="156879" y="2780773"/>
                  <a:pt x="111994" y="2728449"/>
                  <a:pt x="127997" y="2753226"/>
                </a:cubicBezTo>
                <a:lnTo>
                  <a:pt x="145972" y="2773658"/>
                </a:lnTo>
                <a:lnTo>
                  <a:pt x="159200" y="2774588"/>
                </a:lnTo>
                <a:lnTo>
                  <a:pt x="178530" y="2778462"/>
                </a:lnTo>
                <a:lnTo>
                  <a:pt x="209044" y="2807273"/>
                </a:lnTo>
                <a:lnTo>
                  <a:pt x="173381" y="2800827"/>
                </a:lnTo>
                <a:lnTo>
                  <a:pt x="173322" y="2805293"/>
                </a:lnTo>
                <a:lnTo>
                  <a:pt x="159675" y="2798534"/>
                </a:lnTo>
                <a:lnTo>
                  <a:pt x="122523" y="2792437"/>
                </a:lnTo>
                <a:lnTo>
                  <a:pt x="99513" y="2770875"/>
                </a:lnTo>
                <a:lnTo>
                  <a:pt x="110002" y="2771417"/>
                </a:lnTo>
                <a:lnTo>
                  <a:pt x="79361" y="2754957"/>
                </a:lnTo>
                <a:cubicBezTo>
                  <a:pt x="57351" y="2742406"/>
                  <a:pt x="38037" y="2730712"/>
                  <a:pt x="15733" y="2719065"/>
                </a:cubicBezTo>
                <a:lnTo>
                  <a:pt x="0" y="2711487"/>
                </a:lnTo>
                <a:close/>
                <a:moveTo>
                  <a:pt x="48404" y="2664778"/>
                </a:moveTo>
                <a:cubicBezTo>
                  <a:pt x="51243" y="2664750"/>
                  <a:pt x="55472" y="2664951"/>
                  <a:pt x="61379" y="2665434"/>
                </a:cubicBezTo>
                <a:lnTo>
                  <a:pt x="74197" y="2668838"/>
                </a:lnTo>
                <a:lnTo>
                  <a:pt x="82770" y="2678836"/>
                </a:lnTo>
                <a:lnTo>
                  <a:pt x="73561" y="2676144"/>
                </a:lnTo>
                <a:cubicBezTo>
                  <a:pt x="54722" y="2670825"/>
                  <a:pt x="34206" y="2664921"/>
                  <a:pt x="48404" y="2664778"/>
                </a:cubicBezTo>
                <a:close/>
                <a:moveTo>
                  <a:pt x="34845" y="2661381"/>
                </a:moveTo>
                <a:lnTo>
                  <a:pt x="35126" y="2661560"/>
                </a:lnTo>
                <a:lnTo>
                  <a:pt x="35423" y="2662109"/>
                </a:lnTo>
                <a:close/>
                <a:moveTo>
                  <a:pt x="133983" y="2654753"/>
                </a:moveTo>
                <a:lnTo>
                  <a:pt x="163454" y="2672569"/>
                </a:lnTo>
                <a:cubicBezTo>
                  <a:pt x="182913" y="2683563"/>
                  <a:pt x="202220" y="2693961"/>
                  <a:pt x="221282" y="2704519"/>
                </a:cubicBezTo>
                <a:lnTo>
                  <a:pt x="225031" y="2706707"/>
                </a:lnTo>
                <a:lnTo>
                  <a:pt x="229434" y="2702969"/>
                </a:lnTo>
                <a:cubicBezTo>
                  <a:pt x="229620" y="2700682"/>
                  <a:pt x="229808" y="2698395"/>
                  <a:pt x="234381" y="2698770"/>
                </a:cubicBezTo>
                <a:cubicBezTo>
                  <a:pt x="246196" y="2699735"/>
                  <a:pt x="257581" y="2702443"/>
                  <a:pt x="268539" y="2705855"/>
                </a:cubicBezTo>
                <a:lnTo>
                  <a:pt x="291706" y="2714173"/>
                </a:lnTo>
                <a:lnTo>
                  <a:pt x="299620" y="2711150"/>
                </a:lnTo>
                <a:cubicBezTo>
                  <a:pt x="302537" y="2708090"/>
                  <a:pt x="298391" y="2703841"/>
                  <a:pt x="270138" y="2699082"/>
                </a:cubicBezTo>
                <a:cubicBezTo>
                  <a:pt x="226511" y="2692734"/>
                  <a:pt x="257325" y="2708182"/>
                  <a:pt x="232984" y="2691523"/>
                </a:cubicBezTo>
                <a:cubicBezTo>
                  <a:pt x="249638" y="2702922"/>
                  <a:pt x="258746" y="2679995"/>
                  <a:pt x="249848" y="2668262"/>
                </a:cubicBezTo>
                <a:cubicBezTo>
                  <a:pt x="255611" y="2672207"/>
                  <a:pt x="181838" y="2664038"/>
                  <a:pt x="144080" y="2656976"/>
                </a:cubicBezTo>
                <a:close/>
                <a:moveTo>
                  <a:pt x="441837" y="2591973"/>
                </a:moveTo>
                <a:lnTo>
                  <a:pt x="441029" y="2593602"/>
                </a:lnTo>
                <a:cubicBezTo>
                  <a:pt x="440842" y="2595887"/>
                  <a:pt x="442270" y="2594853"/>
                  <a:pt x="444316" y="2593295"/>
                </a:cubicBezTo>
                <a:lnTo>
                  <a:pt x="445581" y="2592670"/>
                </a:lnTo>
                <a:close/>
                <a:moveTo>
                  <a:pt x="283435" y="2529745"/>
                </a:moveTo>
                <a:cubicBezTo>
                  <a:pt x="288313" y="2528456"/>
                  <a:pt x="298103" y="2535503"/>
                  <a:pt x="310275" y="2547051"/>
                </a:cubicBezTo>
                <a:lnTo>
                  <a:pt x="333657" y="2572248"/>
                </a:lnTo>
                <a:lnTo>
                  <a:pt x="314692" y="2568814"/>
                </a:lnTo>
                <a:lnTo>
                  <a:pt x="314160" y="2567790"/>
                </a:lnTo>
                <a:cubicBezTo>
                  <a:pt x="302793" y="2548314"/>
                  <a:pt x="288688" y="2528357"/>
                  <a:pt x="283435" y="2529745"/>
                </a:cubicBezTo>
                <a:close/>
                <a:moveTo>
                  <a:pt x="324350" y="2499539"/>
                </a:moveTo>
                <a:lnTo>
                  <a:pt x="337514" y="2509659"/>
                </a:lnTo>
                <a:lnTo>
                  <a:pt x="335738" y="2505012"/>
                </a:lnTo>
                <a:close/>
                <a:moveTo>
                  <a:pt x="172891" y="2492434"/>
                </a:moveTo>
                <a:cubicBezTo>
                  <a:pt x="169412" y="2493106"/>
                  <a:pt x="166418" y="2494727"/>
                  <a:pt x="164445" y="2497609"/>
                </a:cubicBezTo>
                <a:cubicBezTo>
                  <a:pt x="164445" y="2497609"/>
                  <a:pt x="188785" y="2514270"/>
                  <a:pt x="201732" y="2511843"/>
                </a:cubicBezTo>
                <a:cubicBezTo>
                  <a:pt x="204934" y="2509569"/>
                  <a:pt x="204864" y="2506580"/>
                  <a:pt x="202792" y="2503617"/>
                </a:cubicBezTo>
                <a:cubicBezTo>
                  <a:pt x="198127" y="2496953"/>
                  <a:pt x="183329" y="2490421"/>
                  <a:pt x="172891" y="2492434"/>
                </a:cubicBezTo>
                <a:close/>
                <a:moveTo>
                  <a:pt x="126998" y="2483134"/>
                </a:moveTo>
                <a:cubicBezTo>
                  <a:pt x="126772" y="2484135"/>
                  <a:pt x="126172" y="2486801"/>
                  <a:pt x="124973" y="2492137"/>
                </a:cubicBezTo>
                <a:cubicBezTo>
                  <a:pt x="124973" y="2492137"/>
                  <a:pt x="127672" y="2480133"/>
                  <a:pt x="126998" y="2483134"/>
                </a:cubicBezTo>
                <a:close/>
                <a:moveTo>
                  <a:pt x="293678" y="2457209"/>
                </a:moveTo>
                <a:lnTo>
                  <a:pt x="312703" y="2483897"/>
                </a:lnTo>
                <a:lnTo>
                  <a:pt x="331015" y="2497651"/>
                </a:lnTo>
                <a:lnTo>
                  <a:pt x="323171" y="2486889"/>
                </a:lnTo>
                <a:lnTo>
                  <a:pt x="309933" y="2468890"/>
                </a:lnTo>
                <a:close/>
                <a:moveTo>
                  <a:pt x="1" y="2436931"/>
                </a:moveTo>
                <a:lnTo>
                  <a:pt x="18850" y="2460379"/>
                </a:lnTo>
                <a:lnTo>
                  <a:pt x="31675" y="2472749"/>
                </a:lnTo>
                <a:lnTo>
                  <a:pt x="24815" y="2471282"/>
                </a:lnTo>
                <a:lnTo>
                  <a:pt x="47144" y="2486421"/>
                </a:lnTo>
                <a:cubicBezTo>
                  <a:pt x="80640" y="2509312"/>
                  <a:pt x="105910" y="2527511"/>
                  <a:pt x="91476" y="2522465"/>
                </a:cubicBezTo>
                <a:lnTo>
                  <a:pt x="88327" y="2520994"/>
                </a:lnTo>
                <a:lnTo>
                  <a:pt x="98983" y="2529756"/>
                </a:lnTo>
                <a:lnTo>
                  <a:pt x="48238" y="2520567"/>
                </a:lnTo>
                <a:lnTo>
                  <a:pt x="49967" y="2518140"/>
                </a:lnTo>
                <a:cubicBezTo>
                  <a:pt x="51349" y="2515254"/>
                  <a:pt x="51589" y="2512932"/>
                  <a:pt x="49928" y="2511967"/>
                </a:cubicBezTo>
                <a:lnTo>
                  <a:pt x="38277" y="2495666"/>
                </a:lnTo>
                <a:lnTo>
                  <a:pt x="0" y="2474745"/>
                </a:lnTo>
                <a:lnTo>
                  <a:pt x="0" y="2454457"/>
                </a:lnTo>
                <a:lnTo>
                  <a:pt x="1" y="2454457"/>
                </a:lnTo>
                <a:close/>
                <a:moveTo>
                  <a:pt x="0" y="2406935"/>
                </a:moveTo>
                <a:lnTo>
                  <a:pt x="10790" y="2413195"/>
                </a:lnTo>
                <a:cubicBezTo>
                  <a:pt x="19411" y="2418628"/>
                  <a:pt x="25028" y="2422854"/>
                  <a:pt x="24682" y="2424464"/>
                </a:cubicBezTo>
                <a:lnTo>
                  <a:pt x="0" y="2421212"/>
                </a:lnTo>
                <a:close/>
                <a:moveTo>
                  <a:pt x="72913" y="2397948"/>
                </a:moveTo>
                <a:lnTo>
                  <a:pt x="103516" y="2427256"/>
                </a:lnTo>
                <a:cubicBezTo>
                  <a:pt x="126097" y="2449289"/>
                  <a:pt x="146127" y="2468884"/>
                  <a:pt x="147784" y="2466039"/>
                </a:cubicBezTo>
                <a:cubicBezTo>
                  <a:pt x="148612" y="2464616"/>
                  <a:pt x="144881" y="2457522"/>
                  <a:pt x="140070" y="2448908"/>
                </a:cubicBezTo>
                <a:lnTo>
                  <a:pt x="128037" y="2426639"/>
                </a:lnTo>
                <a:lnTo>
                  <a:pt x="126944" y="2426268"/>
                </a:lnTo>
                <a:cubicBezTo>
                  <a:pt x="109397" y="2418371"/>
                  <a:pt x="92215" y="2409025"/>
                  <a:pt x="75159" y="2399251"/>
                </a:cubicBezTo>
                <a:close/>
                <a:moveTo>
                  <a:pt x="512693" y="2384758"/>
                </a:moveTo>
                <a:lnTo>
                  <a:pt x="530268" y="2398024"/>
                </a:lnTo>
                <a:lnTo>
                  <a:pt x="530137" y="2400538"/>
                </a:lnTo>
                <a:lnTo>
                  <a:pt x="544468" y="2402838"/>
                </a:lnTo>
                <a:lnTo>
                  <a:pt x="546597" y="2400601"/>
                </a:lnTo>
                <a:lnTo>
                  <a:pt x="553301" y="2392566"/>
                </a:lnTo>
                <a:close/>
                <a:moveTo>
                  <a:pt x="351289" y="2343255"/>
                </a:moveTo>
                <a:cubicBezTo>
                  <a:pt x="350807" y="2341933"/>
                  <a:pt x="351641" y="2342155"/>
                  <a:pt x="354283" y="2344445"/>
                </a:cubicBezTo>
                <a:lnTo>
                  <a:pt x="367314" y="2357238"/>
                </a:lnTo>
                <a:lnTo>
                  <a:pt x="359225" y="2355734"/>
                </a:lnTo>
                <a:lnTo>
                  <a:pt x="356180" y="2351328"/>
                </a:lnTo>
                <a:cubicBezTo>
                  <a:pt x="353565" y="2347441"/>
                  <a:pt x="351770" y="2344577"/>
                  <a:pt x="351289" y="2343255"/>
                </a:cubicBezTo>
                <a:close/>
                <a:moveTo>
                  <a:pt x="480511" y="2329898"/>
                </a:moveTo>
                <a:lnTo>
                  <a:pt x="480459" y="2330059"/>
                </a:lnTo>
                <a:lnTo>
                  <a:pt x="480574" y="2330090"/>
                </a:lnTo>
                <a:close/>
                <a:moveTo>
                  <a:pt x="263649" y="2309165"/>
                </a:moveTo>
                <a:cubicBezTo>
                  <a:pt x="264987" y="2305434"/>
                  <a:pt x="275782" y="2313826"/>
                  <a:pt x="290665" y="2327463"/>
                </a:cubicBezTo>
                <a:lnTo>
                  <a:pt x="310932" y="2346755"/>
                </a:lnTo>
                <a:lnTo>
                  <a:pt x="284005" y="2341750"/>
                </a:lnTo>
                <a:lnTo>
                  <a:pt x="278038" y="2334628"/>
                </a:lnTo>
                <a:cubicBezTo>
                  <a:pt x="274232" y="2330161"/>
                  <a:pt x="271244" y="2326735"/>
                  <a:pt x="269405" y="2324712"/>
                </a:cubicBezTo>
                <a:cubicBezTo>
                  <a:pt x="264675" y="2315926"/>
                  <a:pt x="262981" y="2311030"/>
                  <a:pt x="263649" y="2309165"/>
                </a:cubicBezTo>
                <a:close/>
                <a:moveTo>
                  <a:pt x="5471807" y="2248033"/>
                </a:moveTo>
                <a:cubicBezTo>
                  <a:pt x="5472107" y="2245881"/>
                  <a:pt x="5470905" y="2254493"/>
                  <a:pt x="5470905" y="2254493"/>
                </a:cubicBezTo>
                <a:lnTo>
                  <a:pt x="5474953" y="2264511"/>
                </a:lnTo>
                <a:lnTo>
                  <a:pt x="5494215" y="2283185"/>
                </a:lnTo>
                <a:lnTo>
                  <a:pt x="5485345" y="2266151"/>
                </a:lnTo>
                <a:cubicBezTo>
                  <a:pt x="5481339" y="2261322"/>
                  <a:pt x="5476416" y="2257414"/>
                  <a:pt x="5470905" y="2254493"/>
                </a:cubicBezTo>
                <a:cubicBezTo>
                  <a:pt x="5471439" y="2250666"/>
                  <a:pt x="5471706" y="2248752"/>
                  <a:pt x="5471807" y="2248033"/>
                </a:cubicBezTo>
                <a:close/>
                <a:moveTo>
                  <a:pt x="138511" y="2243860"/>
                </a:moveTo>
                <a:lnTo>
                  <a:pt x="144598" y="2244046"/>
                </a:lnTo>
                <a:lnTo>
                  <a:pt x="150369" y="2253048"/>
                </a:lnTo>
                <a:lnTo>
                  <a:pt x="199966" y="2325356"/>
                </a:lnTo>
                <a:lnTo>
                  <a:pt x="193798" y="2324146"/>
                </a:lnTo>
                <a:close/>
                <a:moveTo>
                  <a:pt x="5457542" y="2229586"/>
                </a:moveTo>
                <a:cubicBezTo>
                  <a:pt x="5457456" y="2230270"/>
                  <a:pt x="5457226" y="2232098"/>
                  <a:pt x="5456765" y="2235747"/>
                </a:cubicBezTo>
                <a:cubicBezTo>
                  <a:pt x="5456765" y="2235747"/>
                  <a:pt x="5457802" y="2227533"/>
                  <a:pt x="5457542" y="2229586"/>
                </a:cubicBezTo>
                <a:close/>
                <a:moveTo>
                  <a:pt x="5437917" y="2220564"/>
                </a:moveTo>
                <a:cubicBezTo>
                  <a:pt x="5438598" y="2220924"/>
                  <a:pt x="5440411" y="2221886"/>
                  <a:pt x="5444036" y="2223807"/>
                </a:cubicBezTo>
                <a:cubicBezTo>
                  <a:pt x="5444036" y="2223807"/>
                  <a:pt x="5435878" y="2219483"/>
                  <a:pt x="5437917" y="2220564"/>
                </a:cubicBezTo>
                <a:close/>
                <a:moveTo>
                  <a:pt x="516415" y="2181091"/>
                </a:moveTo>
                <a:cubicBezTo>
                  <a:pt x="526217" y="2182745"/>
                  <a:pt x="535540" y="2186304"/>
                  <a:pt x="543867" y="2192002"/>
                </a:cubicBezTo>
                <a:lnTo>
                  <a:pt x="510945" y="2193015"/>
                </a:lnTo>
                <a:lnTo>
                  <a:pt x="506703" y="2186575"/>
                </a:lnTo>
                <a:lnTo>
                  <a:pt x="503360" y="2181313"/>
                </a:lnTo>
                <a:close/>
                <a:moveTo>
                  <a:pt x="240824" y="2137867"/>
                </a:moveTo>
                <a:lnTo>
                  <a:pt x="240943" y="2138030"/>
                </a:lnTo>
                <a:lnTo>
                  <a:pt x="240825" y="2138035"/>
                </a:lnTo>
                <a:close/>
                <a:moveTo>
                  <a:pt x="240812" y="2129610"/>
                </a:moveTo>
                <a:cubicBezTo>
                  <a:pt x="248323" y="2131227"/>
                  <a:pt x="254763" y="2132612"/>
                  <a:pt x="254763" y="2132612"/>
                </a:cubicBezTo>
                <a:lnTo>
                  <a:pt x="250964" y="2134680"/>
                </a:lnTo>
                <a:lnTo>
                  <a:pt x="247098" y="2131941"/>
                </a:lnTo>
                <a:lnTo>
                  <a:pt x="240813" y="2130206"/>
                </a:lnTo>
                <a:close/>
                <a:moveTo>
                  <a:pt x="5930060" y="2087317"/>
                </a:moveTo>
                <a:cubicBezTo>
                  <a:pt x="5928032" y="2087910"/>
                  <a:pt x="5922618" y="2089494"/>
                  <a:pt x="5911794" y="2092663"/>
                </a:cubicBezTo>
                <a:cubicBezTo>
                  <a:pt x="5911794" y="2092663"/>
                  <a:pt x="5909147" y="2092737"/>
                  <a:pt x="5905837" y="2092829"/>
                </a:cubicBezTo>
                <a:lnTo>
                  <a:pt x="5901076" y="2092963"/>
                </a:lnTo>
                <a:lnTo>
                  <a:pt x="5911794" y="2092663"/>
                </a:lnTo>
                <a:cubicBezTo>
                  <a:pt x="5911794" y="2092663"/>
                  <a:pt x="5936149" y="2085537"/>
                  <a:pt x="5930060" y="2087317"/>
                </a:cubicBezTo>
                <a:close/>
                <a:moveTo>
                  <a:pt x="325130" y="2029417"/>
                </a:moveTo>
                <a:cubicBezTo>
                  <a:pt x="328066" y="2029797"/>
                  <a:pt x="348971" y="2063945"/>
                  <a:pt x="336462" y="2056131"/>
                </a:cubicBezTo>
                <a:cubicBezTo>
                  <a:pt x="326756" y="2052805"/>
                  <a:pt x="333300" y="2046370"/>
                  <a:pt x="330083" y="2043098"/>
                </a:cubicBezTo>
                <a:cubicBezTo>
                  <a:pt x="325167" y="2032915"/>
                  <a:pt x="324150" y="2029290"/>
                  <a:pt x="325130" y="2029417"/>
                </a:cubicBezTo>
                <a:close/>
                <a:moveTo>
                  <a:pt x="5441951" y="2008051"/>
                </a:moveTo>
                <a:cubicBezTo>
                  <a:pt x="5461185" y="2021168"/>
                  <a:pt x="5464403" y="2032915"/>
                  <a:pt x="5460376" y="2033153"/>
                </a:cubicBezTo>
                <a:cubicBezTo>
                  <a:pt x="5459033" y="2033233"/>
                  <a:pt x="5456885" y="2032033"/>
                  <a:pt x="5454257" y="2029180"/>
                </a:cubicBezTo>
                <a:cubicBezTo>
                  <a:pt x="5450752" y="2025374"/>
                  <a:pt x="5446393" y="2018628"/>
                  <a:pt x="5441951" y="2008051"/>
                </a:cubicBezTo>
                <a:close/>
                <a:moveTo>
                  <a:pt x="134508" y="1998549"/>
                </a:moveTo>
                <a:cubicBezTo>
                  <a:pt x="134508" y="1998549"/>
                  <a:pt x="134353" y="2008809"/>
                  <a:pt x="138427" y="2010923"/>
                </a:cubicBezTo>
                <a:cubicBezTo>
                  <a:pt x="141651" y="2012596"/>
                  <a:pt x="143405" y="2012537"/>
                  <a:pt x="144126" y="2011537"/>
                </a:cubicBezTo>
                <a:cubicBezTo>
                  <a:pt x="144847" y="2010538"/>
                  <a:pt x="144534" y="2008598"/>
                  <a:pt x="143624" y="2006511"/>
                </a:cubicBezTo>
                <a:cubicBezTo>
                  <a:pt x="141806" y="2002336"/>
                  <a:pt x="137601" y="1997569"/>
                  <a:pt x="134508" y="1998549"/>
                </a:cubicBezTo>
                <a:close/>
                <a:moveTo>
                  <a:pt x="5138721" y="1997930"/>
                </a:moveTo>
                <a:lnTo>
                  <a:pt x="5138293" y="1998799"/>
                </a:lnTo>
                <a:lnTo>
                  <a:pt x="5171783" y="2045803"/>
                </a:lnTo>
                <a:lnTo>
                  <a:pt x="5161742" y="2048169"/>
                </a:lnTo>
                <a:lnTo>
                  <a:pt x="5155420" y="2047877"/>
                </a:lnTo>
                <a:lnTo>
                  <a:pt x="5137576" y="2024729"/>
                </a:lnTo>
                <a:lnTo>
                  <a:pt x="5138802" y="2029998"/>
                </a:lnTo>
                <a:cubicBezTo>
                  <a:pt x="5140100" y="2031983"/>
                  <a:pt x="5144451" y="2037264"/>
                  <a:pt x="5149649" y="2043508"/>
                </a:cubicBezTo>
                <a:lnTo>
                  <a:pt x="5161329" y="2057649"/>
                </a:lnTo>
                <a:lnTo>
                  <a:pt x="5170305" y="2064210"/>
                </a:lnTo>
                <a:lnTo>
                  <a:pt x="5206212" y="2075673"/>
                </a:lnTo>
                <a:lnTo>
                  <a:pt x="5179605" y="2044483"/>
                </a:lnTo>
                <a:cubicBezTo>
                  <a:pt x="5159673" y="2021152"/>
                  <a:pt x="5140462" y="1998852"/>
                  <a:pt x="5138721" y="1997930"/>
                </a:cubicBezTo>
                <a:close/>
                <a:moveTo>
                  <a:pt x="5611655" y="1955039"/>
                </a:moveTo>
                <a:lnTo>
                  <a:pt x="5618874" y="1959117"/>
                </a:lnTo>
                <a:lnTo>
                  <a:pt x="5635535" y="1967005"/>
                </a:lnTo>
                <a:lnTo>
                  <a:pt x="5659815" y="1996607"/>
                </a:lnTo>
                <a:lnTo>
                  <a:pt x="5683927" y="2028642"/>
                </a:lnTo>
                <a:lnTo>
                  <a:pt x="5673744" y="2023111"/>
                </a:lnTo>
                <a:lnTo>
                  <a:pt x="5665496" y="2017842"/>
                </a:lnTo>
                <a:close/>
                <a:moveTo>
                  <a:pt x="5157776" y="1939713"/>
                </a:moveTo>
                <a:lnTo>
                  <a:pt x="5179508" y="1964480"/>
                </a:lnTo>
                <a:cubicBezTo>
                  <a:pt x="5192989" y="1978223"/>
                  <a:pt x="5205718" y="1990164"/>
                  <a:pt x="5216707" y="2001181"/>
                </a:cubicBezTo>
                <a:cubicBezTo>
                  <a:pt x="5236035" y="2027872"/>
                  <a:pt x="5279181" y="2061993"/>
                  <a:pt x="5290069" y="2088536"/>
                </a:cubicBezTo>
                <a:cubicBezTo>
                  <a:pt x="5291776" y="2094633"/>
                  <a:pt x="5287932" y="2103848"/>
                  <a:pt x="5291413" y="2105694"/>
                </a:cubicBezTo>
                <a:lnTo>
                  <a:pt x="5301862" y="2118403"/>
                </a:lnTo>
                <a:lnTo>
                  <a:pt x="5355853" y="2154559"/>
                </a:lnTo>
                <a:lnTo>
                  <a:pt x="5402304" y="2195859"/>
                </a:lnTo>
                <a:lnTo>
                  <a:pt x="5399670" y="2192610"/>
                </a:lnTo>
                <a:cubicBezTo>
                  <a:pt x="5339344" y="2120279"/>
                  <a:pt x="5277515" y="2049857"/>
                  <a:pt x="5211007" y="1982581"/>
                </a:cubicBezTo>
                <a:cubicBezTo>
                  <a:pt x="5207824" y="1979597"/>
                  <a:pt x="5202337" y="1973009"/>
                  <a:pt x="5195669" y="1964849"/>
                </a:cubicBezTo>
                <a:lnTo>
                  <a:pt x="5192738" y="1961298"/>
                </a:lnTo>
                <a:lnTo>
                  <a:pt x="5190658" y="1959950"/>
                </a:lnTo>
                <a:cubicBezTo>
                  <a:pt x="5176708" y="1950817"/>
                  <a:pt x="5165275" y="1943478"/>
                  <a:pt x="5158939" y="1940372"/>
                </a:cubicBezTo>
                <a:close/>
                <a:moveTo>
                  <a:pt x="249704" y="1937369"/>
                </a:moveTo>
                <a:lnTo>
                  <a:pt x="261398" y="1941374"/>
                </a:lnTo>
                <a:lnTo>
                  <a:pt x="269342" y="1954183"/>
                </a:lnTo>
                <a:cubicBezTo>
                  <a:pt x="275449" y="1964283"/>
                  <a:pt x="278780" y="1970192"/>
                  <a:pt x="277172" y="1968557"/>
                </a:cubicBezTo>
                <a:cubicBezTo>
                  <a:pt x="271777" y="1966889"/>
                  <a:pt x="263480" y="1956813"/>
                  <a:pt x="254394" y="1944162"/>
                </a:cubicBezTo>
                <a:close/>
                <a:moveTo>
                  <a:pt x="5275749" y="1914765"/>
                </a:moveTo>
                <a:cubicBezTo>
                  <a:pt x="5276429" y="1915125"/>
                  <a:pt x="5278242" y="1916086"/>
                  <a:pt x="5281868" y="1918008"/>
                </a:cubicBezTo>
                <a:cubicBezTo>
                  <a:pt x="5281868" y="1918008"/>
                  <a:pt x="5273709" y="1913683"/>
                  <a:pt x="5275749" y="1914765"/>
                </a:cubicBezTo>
                <a:close/>
                <a:moveTo>
                  <a:pt x="6373438" y="1910723"/>
                </a:moveTo>
                <a:lnTo>
                  <a:pt x="6390113" y="1929645"/>
                </a:lnTo>
                <a:lnTo>
                  <a:pt x="6391711" y="1931382"/>
                </a:lnTo>
                <a:lnTo>
                  <a:pt x="6389276" y="1931269"/>
                </a:lnTo>
                <a:close/>
                <a:moveTo>
                  <a:pt x="5873970" y="1905401"/>
                </a:moveTo>
                <a:cubicBezTo>
                  <a:pt x="5873970" y="1905401"/>
                  <a:pt x="5875772" y="1914732"/>
                  <a:pt x="5875321" y="1912399"/>
                </a:cubicBezTo>
                <a:cubicBezTo>
                  <a:pt x="5875171" y="1911622"/>
                  <a:pt x="5874771" y="1909549"/>
                  <a:pt x="5873970" y="1905401"/>
                </a:cubicBezTo>
                <a:close/>
                <a:moveTo>
                  <a:pt x="5134096" y="1903732"/>
                </a:moveTo>
                <a:lnTo>
                  <a:pt x="5135101" y="1911654"/>
                </a:lnTo>
                <a:lnTo>
                  <a:pt x="5142902" y="1916534"/>
                </a:lnTo>
                <a:lnTo>
                  <a:pt x="5163508" y="1927237"/>
                </a:lnTo>
                <a:lnTo>
                  <a:pt x="5150471" y="1913250"/>
                </a:lnTo>
                <a:cubicBezTo>
                  <a:pt x="5143572" y="1906915"/>
                  <a:pt x="5137739" y="1903066"/>
                  <a:pt x="5134096" y="1903732"/>
                </a:cubicBezTo>
                <a:close/>
                <a:moveTo>
                  <a:pt x="371294" y="1902829"/>
                </a:moveTo>
                <a:cubicBezTo>
                  <a:pt x="361050" y="1898955"/>
                  <a:pt x="360996" y="1905445"/>
                  <a:pt x="377674" y="1915862"/>
                </a:cubicBezTo>
                <a:cubicBezTo>
                  <a:pt x="380221" y="1918452"/>
                  <a:pt x="381296" y="1919137"/>
                  <a:pt x="381427" y="1918656"/>
                </a:cubicBezTo>
                <a:cubicBezTo>
                  <a:pt x="381558" y="1918176"/>
                  <a:pt x="380744" y="1916529"/>
                  <a:pt x="379512" y="1914457"/>
                </a:cubicBezTo>
                <a:cubicBezTo>
                  <a:pt x="377044" y="1910313"/>
                  <a:pt x="372902" y="1904464"/>
                  <a:pt x="371294" y="1902829"/>
                </a:cubicBezTo>
                <a:close/>
                <a:moveTo>
                  <a:pt x="5854596" y="1893303"/>
                </a:moveTo>
                <a:lnTo>
                  <a:pt x="5873970" y="1905401"/>
                </a:lnTo>
                <a:lnTo>
                  <a:pt x="5857836" y="1896673"/>
                </a:lnTo>
                <a:close/>
                <a:moveTo>
                  <a:pt x="5589436" y="1844038"/>
                </a:moveTo>
                <a:cubicBezTo>
                  <a:pt x="5592695" y="1844607"/>
                  <a:pt x="5600441" y="1841932"/>
                  <a:pt x="5599074" y="1849752"/>
                </a:cubicBezTo>
                <a:cubicBezTo>
                  <a:pt x="5595543" y="1849134"/>
                  <a:pt x="5592962" y="1848683"/>
                  <a:pt x="5591351" y="1847898"/>
                </a:cubicBezTo>
                <a:cubicBezTo>
                  <a:pt x="5589738" y="1847113"/>
                  <a:pt x="5589095" y="1845993"/>
                  <a:pt x="5589436" y="1844038"/>
                </a:cubicBezTo>
                <a:close/>
                <a:moveTo>
                  <a:pt x="5579799" y="1838323"/>
                </a:moveTo>
                <a:cubicBezTo>
                  <a:pt x="5583059" y="1838893"/>
                  <a:pt x="5590804" y="1836218"/>
                  <a:pt x="5589436" y="1844038"/>
                </a:cubicBezTo>
                <a:cubicBezTo>
                  <a:pt x="5585906" y="1843420"/>
                  <a:pt x="5583325" y="1842969"/>
                  <a:pt x="5581712" y="1842185"/>
                </a:cubicBezTo>
                <a:cubicBezTo>
                  <a:pt x="5580101" y="1841399"/>
                  <a:pt x="5579456" y="1840278"/>
                  <a:pt x="5579799" y="1838323"/>
                </a:cubicBezTo>
                <a:close/>
                <a:moveTo>
                  <a:pt x="5555346" y="1821288"/>
                </a:moveTo>
                <a:cubicBezTo>
                  <a:pt x="5565124" y="1822997"/>
                  <a:pt x="5574647" y="1829363"/>
                  <a:pt x="5579799" y="1838323"/>
                </a:cubicBezTo>
                <a:cubicBezTo>
                  <a:pt x="5573350" y="1835181"/>
                  <a:pt x="5568497" y="1833324"/>
                  <a:pt x="5564626" y="1831054"/>
                </a:cubicBezTo>
                <a:cubicBezTo>
                  <a:pt x="5560753" y="1828783"/>
                  <a:pt x="5557866" y="1826096"/>
                  <a:pt x="5555346" y="1821288"/>
                </a:cubicBezTo>
                <a:close/>
                <a:moveTo>
                  <a:pt x="5617713" y="1815043"/>
                </a:moveTo>
                <a:lnTo>
                  <a:pt x="5615118" y="1815619"/>
                </a:lnTo>
                <a:cubicBezTo>
                  <a:pt x="5614947" y="1816597"/>
                  <a:pt x="5617926" y="1819174"/>
                  <a:pt x="5622639" y="1822579"/>
                </a:cubicBezTo>
                <a:lnTo>
                  <a:pt x="5633468" y="1829782"/>
                </a:lnTo>
                <a:lnTo>
                  <a:pt x="5627957" y="1820482"/>
                </a:lnTo>
                <a:lnTo>
                  <a:pt x="5619868" y="1817004"/>
                </a:lnTo>
                <a:close/>
                <a:moveTo>
                  <a:pt x="298360" y="1792634"/>
                </a:moveTo>
                <a:cubicBezTo>
                  <a:pt x="298328" y="1793572"/>
                  <a:pt x="298239" y="1796072"/>
                  <a:pt x="298061" y="1801073"/>
                </a:cubicBezTo>
                <a:cubicBezTo>
                  <a:pt x="291998" y="1814543"/>
                  <a:pt x="311411" y="1821197"/>
                  <a:pt x="315164" y="1825013"/>
                </a:cubicBezTo>
                <a:cubicBezTo>
                  <a:pt x="318272" y="1841266"/>
                  <a:pt x="334895" y="1858171"/>
                  <a:pt x="348300" y="1871805"/>
                </a:cubicBezTo>
                <a:cubicBezTo>
                  <a:pt x="349061" y="1877761"/>
                  <a:pt x="349442" y="1880740"/>
                  <a:pt x="349584" y="1881856"/>
                </a:cubicBezTo>
                <a:cubicBezTo>
                  <a:pt x="350012" y="1885207"/>
                  <a:pt x="348300" y="1871805"/>
                  <a:pt x="348300" y="1871805"/>
                </a:cubicBezTo>
                <a:cubicBezTo>
                  <a:pt x="341385" y="1858226"/>
                  <a:pt x="331788" y="1841920"/>
                  <a:pt x="315164" y="1825013"/>
                </a:cubicBezTo>
                <a:cubicBezTo>
                  <a:pt x="322254" y="1818043"/>
                  <a:pt x="301759" y="1811380"/>
                  <a:pt x="298061" y="1801073"/>
                </a:cubicBezTo>
                <a:cubicBezTo>
                  <a:pt x="298061" y="1801073"/>
                  <a:pt x="298461" y="1789821"/>
                  <a:pt x="298360" y="1792634"/>
                </a:cubicBezTo>
                <a:close/>
                <a:moveTo>
                  <a:pt x="5205229" y="1788330"/>
                </a:moveTo>
                <a:lnTo>
                  <a:pt x="5205979" y="1789779"/>
                </a:lnTo>
                <a:lnTo>
                  <a:pt x="5208183" y="1792372"/>
                </a:lnTo>
                <a:close/>
                <a:moveTo>
                  <a:pt x="5933434" y="1786821"/>
                </a:moveTo>
                <a:lnTo>
                  <a:pt x="5946854" y="1800595"/>
                </a:lnTo>
                <a:lnTo>
                  <a:pt x="5952931" y="1815434"/>
                </a:lnTo>
                <a:cubicBezTo>
                  <a:pt x="5942827" y="1800647"/>
                  <a:pt x="5933630" y="1788397"/>
                  <a:pt x="5933434" y="1786821"/>
                </a:cubicBezTo>
                <a:close/>
                <a:moveTo>
                  <a:pt x="5446227" y="1781348"/>
                </a:moveTo>
                <a:lnTo>
                  <a:pt x="5487163" y="1810711"/>
                </a:lnTo>
                <a:lnTo>
                  <a:pt x="5519355" y="1830141"/>
                </a:lnTo>
                <a:lnTo>
                  <a:pt x="5584484" y="1904761"/>
                </a:lnTo>
                <a:lnTo>
                  <a:pt x="5594116" y="1916504"/>
                </a:lnTo>
                <a:lnTo>
                  <a:pt x="5585739" y="1911686"/>
                </a:lnTo>
                <a:cubicBezTo>
                  <a:pt x="5573179" y="1904285"/>
                  <a:pt x="5566253" y="1900473"/>
                  <a:pt x="5563097" y="1899206"/>
                </a:cubicBezTo>
                <a:lnTo>
                  <a:pt x="5563091" y="1900371"/>
                </a:lnTo>
                <a:lnTo>
                  <a:pt x="5531008" y="1864622"/>
                </a:lnTo>
                <a:cubicBezTo>
                  <a:pt x="5507515" y="1840702"/>
                  <a:pt x="5483790" y="1818607"/>
                  <a:pt x="5459624" y="1797575"/>
                </a:cubicBezTo>
                <a:close/>
                <a:moveTo>
                  <a:pt x="0" y="1776193"/>
                </a:moveTo>
                <a:lnTo>
                  <a:pt x="10476" y="1784252"/>
                </a:lnTo>
                <a:cubicBezTo>
                  <a:pt x="30211" y="1802679"/>
                  <a:pt x="28538" y="1805903"/>
                  <a:pt x="18345" y="1801261"/>
                </a:cubicBezTo>
                <a:lnTo>
                  <a:pt x="0" y="1790338"/>
                </a:lnTo>
                <a:close/>
                <a:moveTo>
                  <a:pt x="271606" y="1769752"/>
                </a:moveTo>
                <a:cubicBezTo>
                  <a:pt x="269335" y="1768516"/>
                  <a:pt x="279625" y="1774687"/>
                  <a:pt x="282038" y="1777140"/>
                </a:cubicBezTo>
                <a:cubicBezTo>
                  <a:pt x="282038" y="1777140"/>
                  <a:pt x="282038" y="1777140"/>
                  <a:pt x="278821" y="1773869"/>
                </a:cubicBezTo>
                <a:cubicBezTo>
                  <a:pt x="274516" y="1771399"/>
                  <a:pt x="272364" y="1770164"/>
                  <a:pt x="271606" y="1769752"/>
                </a:cubicBezTo>
                <a:close/>
                <a:moveTo>
                  <a:pt x="4598" y="1765692"/>
                </a:moveTo>
                <a:cubicBezTo>
                  <a:pt x="6633" y="1766748"/>
                  <a:pt x="12385" y="1771025"/>
                  <a:pt x="16016" y="1774200"/>
                </a:cubicBezTo>
                <a:cubicBezTo>
                  <a:pt x="17830" y="1775788"/>
                  <a:pt x="19114" y="1777101"/>
                  <a:pt x="19139" y="1777599"/>
                </a:cubicBezTo>
                <a:cubicBezTo>
                  <a:pt x="19163" y="1778097"/>
                  <a:pt x="17928" y="1777779"/>
                  <a:pt x="14704" y="1776106"/>
                </a:cubicBezTo>
                <a:lnTo>
                  <a:pt x="0" y="1769641"/>
                </a:lnTo>
                <a:lnTo>
                  <a:pt x="0" y="1768093"/>
                </a:lnTo>
                <a:close/>
                <a:moveTo>
                  <a:pt x="5798665" y="1763313"/>
                </a:moveTo>
                <a:lnTo>
                  <a:pt x="5866152" y="1834906"/>
                </a:lnTo>
                <a:lnTo>
                  <a:pt x="5882276" y="1859960"/>
                </a:lnTo>
                <a:lnTo>
                  <a:pt x="5909177" y="1899847"/>
                </a:lnTo>
                <a:lnTo>
                  <a:pt x="5911304" y="1906011"/>
                </a:lnTo>
                <a:lnTo>
                  <a:pt x="5930471" y="1931417"/>
                </a:lnTo>
                <a:lnTo>
                  <a:pt x="5959845" y="1974972"/>
                </a:lnTo>
                <a:cubicBezTo>
                  <a:pt x="5984836" y="2011890"/>
                  <a:pt x="6007834" y="2046861"/>
                  <a:pt x="6025461" y="2078297"/>
                </a:cubicBezTo>
                <a:cubicBezTo>
                  <a:pt x="5966453" y="2005840"/>
                  <a:pt x="5903573" y="1918592"/>
                  <a:pt x="5840137" y="1825932"/>
                </a:cubicBezTo>
                <a:close/>
                <a:moveTo>
                  <a:pt x="6253006" y="1754500"/>
                </a:moveTo>
                <a:lnTo>
                  <a:pt x="6288114" y="1784811"/>
                </a:lnTo>
                <a:cubicBezTo>
                  <a:pt x="6302240" y="1798019"/>
                  <a:pt x="6315658" y="1812563"/>
                  <a:pt x="6326083" y="1829248"/>
                </a:cubicBezTo>
                <a:cubicBezTo>
                  <a:pt x="6326083" y="1829248"/>
                  <a:pt x="6324415" y="1832404"/>
                  <a:pt x="6323091" y="1836670"/>
                </a:cubicBezTo>
                <a:lnTo>
                  <a:pt x="6322558" y="1844723"/>
                </a:lnTo>
                <a:close/>
                <a:moveTo>
                  <a:pt x="5436713" y="1747477"/>
                </a:moveTo>
                <a:lnTo>
                  <a:pt x="5454493" y="1758698"/>
                </a:lnTo>
                <a:lnTo>
                  <a:pt x="5444853" y="1753509"/>
                </a:lnTo>
                <a:lnTo>
                  <a:pt x="5440051" y="1750950"/>
                </a:lnTo>
                <a:close/>
                <a:moveTo>
                  <a:pt x="5427691" y="1743017"/>
                </a:moveTo>
                <a:cubicBezTo>
                  <a:pt x="5427691" y="1743017"/>
                  <a:pt x="5428372" y="1749938"/>
                  <a:pt x="5428202" y="1748208"/>
                </a:cubicBezTo>
                <a:cubicBezTo>
                  <a:pt x="5428146" y="1747630"/>
                  <a:pt x="5427995" y="1746092"/>
                  <a:pt x="5427691" y="1743017"/>
                </a:cubicBezTo>
                <a:close/>
                <a:moveTo>
                  <a:pt x="5412333" y="1731603"/>
                </a:moveTo>
                <a:cubicBezTo>
                  <a:pt x="5412333" y="1731603"/>
                  <a:pt x="5412951" y="1738888"/>
                  <a:pt x="5412796" y="1737065"/>
                </a:cubicBezTo>
                <a:cubicBezTo>
                  <a:pt x="5412744" y="1736459"/>
                  <a:pt x="5412608" y="1734839"/>
                  <a:pt x="5412333" y="1731603"/>
                </a:cubicBezTo>
                <a:close/>
                <a:moveTo>
                  <a:pt x="0" y="1731136"/>
                </a:moveTo>
                <a:lnTo>
                  <a:pt x="2605" y="1733570"/>
                </a:lnTo>
                <a:lnTo>
                  <a:pt x="0" y="1736005"/>
                </a:lnTo>
                <a:close/>
                <a:moveTo>
                  <a:pt x="5460584" y="1719405"/>
                </a:moveTo>
                <a:cubicBezTo>
                  <a:pt x="5458776" y="1718649"/>
                  <a:pt x="5456828" y="1718770"/>
                  <a:pt x="5454860" y="1720439"/>
                </a:cubicBezTo>
                <a:cubicBezTo>
                  <a:pt x="5450800" y="1724434"/>
                  <a:pt x="5490726" y="1752232"/>
                  <a:pt x="5469533" y="1735768"/>
                </a:cubicBezTo>
                <a:cubicBezTo>
                  <a:pt x="5522494" y="1776255"/>
                  <a:pt x="5589057" y="1814589"/>
                  <a:pt x="5646926" y="1855367"/>
                </a:cubicBezTo>
                <a:lnTo>
                  <a:pt x="5650947" y="1858469"/>
                </a:lnTo>
                <a:lnTo>
                  <a:pt x="5643664" y="1846982"/>
                </a:lnTo>
                <a:lnTo>
                  <a:pt x="5638914" y="1838970"/>
                </a:lnTo>
                <a:lnTo>
                  <a:pt x="5601771" y="1816307"/>
                </a:lnTo>
                <a:cubicBezTo>
                  <a:pt x="5559029" y="1789023"/>
                  <a:pt x="5515573" y="1760605"/>
                  <a:pt x="5470217" y="1731857"/>
                </a:cubicBezTo>
                <a:cubicBezTo>
                  <a:pt x="5470217" y="1731857"/>
                  <a:pt x="5466013" y="1721678"/>
                  <a:pt x="5460584" y="1719405"/>
                </a:cubicBezTo>
                <a:close/>
                <a:moveTo>
                  <a:pt x="323133" y="1713527"/>
                </a:moveTo>
                <a:cubicBezTo>
                  <a:pt x="321328" y="1713646"/>
                  <a:pt x="322539" y="1718548"/>
                  <a:pt x="328941" y="1731025"/>
                </a:cubicBezTo>
                <a:cubicBezTo>
                  <a:pt x="342346" y="1744658"/>
                  <a:pt x="342238" y="1757638"/>
                  <a:pt x="358914" y="1768055"/>
                </a:cubicBezTo>
                <a:cubicBezTo>
                  <a:pt x="361408" y="1768955"/>
                  <a:pt x="362352" y="1768160"/>
                  <a:pt x="362153" y="1766192"/>
                </a:cubicBezTo>
                <a:cubicBezTo>
                  <a:pt x="361111" y="1755855"/>
                  <a:pt x="328547" y="1713170"/>
                  <a:pt x="323133" y="1713527"/>
                </a:cubicBezTo>
                <a:close/>
                <a:moveTo>
                  <a:pt x="5517439" y="1708274"/>
                </a:moveTo>
                <a:lnTo>
                  <a:pt x="5551486" y="1732279"/>
                </a:lnTo>
                <a:lnTo>
                  <a:pt x="5592739" y="1761073"/>
                </a:lnTo>
                <a:lnTo>
                  <a:pt x="5590563" y="1757402"/>
                </a:lnTo>
                <a:lnTo>
                  <a:pt x="5589239" y="1756059"/>
                </a:lnTo>
                <a:lnTo>
                  <a:pt x="5579166" y="1743321"/>
                </a:lnTo>
                <a:close/>
                <a:moveTo>
                  <a:pt x="5346929" y="1707092"/>
                </a:moveTo>
                <a:lnTo>
                  <a:pt x="5403476" y="1749450"/>
                </a:lnTo>
                <a:lnTo>
                  <a:pt x="5404993" y="1752377"/>
                </a:lnTo>
                <a:cubicBezTo>
                  <a:pt x="5406914" y="1756870"/>
                  <a:pt x="5407480" y="1759549"/>
                  <a:pt x="5405739" y="1758627"/>
                </a:cubicBezTo>
                <a:cubicBezTo>
                  <a:pt x="5385724" y="1748018"/>
                  <a:pt x="5368589" y="1730932"/>
                  <a:pt x="5352007" y="1712729"/>
                </a:cubicBezTo>
                <a:close/>
                <a:moveTo>
                  <a:pt x="5381246" y="1696495"/>
                </a:moveTo>
                <a:lnTo>
                  <a:pt x="5380167" y="1697183"/>
                </a:lnTo>
                <a:cubicBezTo>
                  <a:pt x="5382034" y="1700910"/>
                  <a:pt x="5394020" y="1709805"/>
                  <a:pt x="5394020" y="1709805"/>
                </a:cubicBezTo>
                <a:lnTo>
                  <a:pt x="5395249" y="1706260"/>
                </a:lnTo>
                <a:lnTo>
                  <a:pt x="5391968" y="1705157"/>
                </a:lnTo>
                <a:close/>
                <a:moveTo>
                  <a:pt x="5282458" y="1691539"/>
                </a:moveTo>
                <a:cubicBezTo>
                  <a:pt x="5282533" y="1691000"/>
                  <a:pt x="5282515" y="1691136"/>
                  <a:pt x="5282443" y="1691640"/>
                </a:cubicBezTo>
                <a:lnTo>
                  <a:pt x="5282357" y="1692255"/>
                </a:lnTo>
                <a:lnTo>
                  <a:pt x="5282119" y="1693960"/>
                </a:lnTo>
                <a:cubicBezTo>
                  <a:pt x="5281857" y="1695845"/>
                  <a:pt x="5281555" y="1697999"/>
                  <a:pt x="5281555" y="1697999"/>
                </a:cubicBezTo>
                <a:lnTo>
                  <a:pt x="5282357" y="1692255"/>
                </a:lnTo>
                <a:close/>
                <a:moveTo>
                  <a:pt x="5456062" y="1665211"/>
                </a:moveTo>
                <a:lnTo>
                  <a:pt x="5455839" y="1665244"/>
                </a:lnTo>
                <a:lnTo>
                  <a:pt x="5457004" y="1666053"/>
                </a:lnTo>
                <a:close/>
                <a:moveTo>
                  <a:pt x="5429012" y="1661398"/>
                </a:moveTo>
                <a:lnTo>
                  <a:pt x="5442501" y="1679286"/>
                </a:lnTo>
                <a:lnTo>
                  <a:pt x="5454424" y="1691192"/>
                </a:lnTo>
                <a:lnTo>
                  <a:pt x="5552741" y="1756946"/>
                </a:lnTo>
                <a:lnTo>
                  <a:pt x="5613826" y="1796648"/>
                </a:lnTo>
                <a:lnTo>
                  <a:pt x="5606550" y="1784372"/>
                </a:lnTo>
                <a:lnTo>
                  <a:pt x="5549264" y="1750132"/>
                </a:lnTo>
                <a:lnTo>
                  <a:pt x="5532944" y="1731759"/>
                </a:lnTo>
                <a:lnTo>
                  <a:pt x="5519998" y="1720693"/>
                </a:lnTo>
                <a:lnTo>
                  <a:pt x="5470467" y="1687994"/>
                </a:lnTo>
                <a:close/>
                <a:moveTo>
                  <a:pt x="5913213" y="1657999"/>
                </a:moveTo>
                <a:cubicBezTo>
                  <a:pt x="5913472" y="1655945"/>
                  <a:pt x="5912436" y="1664160"/>
                  <a:pt x="5912436" y="1664160"/>
                </a:cubicBezTo>
                <a:cubicBezTo>
                  <a:pt x="5912896" y="1660509"/>
                  <a:pt x="5913127" y="1658683"/>
                  <a:pt x="5913213" y="1657999"/>
                </a:cubicBezTo>
                <a:close/>
                <a:moveTo>
                  <a:pt x="5418091" y="1656688"/>
                </a:moveTo>
                <a:lnTo>
                  <a:pt x="5418052" y="1656707"/>
                </a:lnTo>
                <a:lnTo>
                  <a:pt x="5424274" y="1664173"/>
                </a:lnTo>
                <a:lnTo>
                  <a:pt x="5422755" y="1670342"/>
                </a:lnTo>
                <a:lnTo>
                  <a:pt x="5435055" y="1678272"/>
                </a:lnTo>
                <a:lnTo>
                  <a:pt x="5428837" y="1667268"/>
                </a:lnTo>
                <a:cubicBezTo>
                  <a:pt x="5426604" y="1661339"/>
                  <a:pt x="5429917" y="1662911"/>
                  <a:pt x="5427449" y="1661735"/>
                </a:cubicBezTo>
                <a:close/>
                <a:moveTo>
                  <a:pt x="5893587" y="1648977"/>
                </a:moveTo>
                <a:cubicBezTo>
                  <a:pt x="5894267" y="1649336"/>
                  <a:pt x="5896081" y="1650297"/>
                  <a:pt x="5899706" y="1652219"/>
                </a:cubicBezTo>
                <a:cubicBezTo>
                  <a:pt x="5899706" y="1652219"/>
                  <a:pt x="5891548" y="1647897"/>
                  <a:pt x="5893587" y="1648977"/>
                </a:cubicBezTo>
                <a:close/>
                <a:moveTo>
                  <a:pt x="5997134" y="1646100"/>
                </a:moveTo>
                <a:cubicBezTo>
                  <a:pt x="6020756" y="1664606"/>
                  <a:pt x="6025896" y="1678571"/>
                  <a:pt x="6022563" y="1680926"/>
                </a:cubicBezTo>
                <a:cubicBezTo>
                  <a:pt x="6019229" y="1683282"/>
                  <a:pt x="6007418" y="1674031"/>
                  <a:pt x="5997134" y="1646100"/>
                </a:cubicBezTo>
                <a:close/>
                <a:moveTo>
                  <a:pt x="5175273" y="1636917"/>
                </a:moveTo>
                <a:cubicBezTo>
                  <a:pt x="5175453" y="1636485"/>
                  <a:pt x="5175333" y="1636774"/>
                  <a:pt x="5175093" y="1637349"/>
                </a:cubicBezTo>
                <a:lnTo>
                  <a:pt x="5174868" y="1637889"/>
                </a:lnTo>
                <a:lnTo>
                  <a:pt x="5174183" y="1639527"/>
                </a:lnTo>
                <a:lnTo>
                  <a:pt x="5174184" y="1639527"/>
                </a:lnTo>
                <a:lnTo>
                  <a:pt x="5174192" y="1639509"/>
                </a:lnTo>
                <a:lnTo>
                  <a:pt x="5174868" y="1637889"/>
                </a:lnTo>
                <a:close/>
                <a:moveTo>
                  <a:pt x="5480049" y="1630735"/>
                </a:moveTo>
                <a:cubicBezTo>
                  <a:pt x="5480404" y="1631554"/>
                  <a:pt x="5481353" y="1633732"/>
                  <a:pt x="5483250" y="1638095"/>
                </a:cubicBezTo>
                <a:cubicBezTo>
                  <a:pt x="5483250" y="1638095"/>
                  <a:pt x="5478982" y="1628283"/>
                  <a:pt x="5480049" y="1630735"/>
                </a:cubicBezTo>
                <a:close/>
                <a:moveTo>
                  <a:pt x="5492151" y="1618202"/>
                </a:moveTo>
                <a:lnTo>
                  <a:pt x="5494254" y="1622186"/>
                </a:lnTo>
                <a:lnTo>
                  <a:pt x="5512612" y="1633472"/>
                </a:lnTo>
                <a:lnTo>
                  <a:pt x="5508544" y="1627080"/>
                </a:lnTo>
                <a:lnTo>
                  <a:pt x="5501584" y="1623628"/>
                </a:lnTo>
                <a:close/>
                <a:moveTo>
                  <a:pt x="286440" y="1616887"/>
                </a:moveTo>
                <a:cubicBezTo>
                  <a:pt x="287296" y="1619397"/>
                  <a:pt x="289830" y="1623608"/>
                  <a:pt x="293046" y="1626880"/>
                </a:cubicBezTo>
                <a:cubicBezTo>
                  <a:pt x="299536" y="1626935"/>
                  <a:pt x="296920" y="1616638"/>
                  <a:pt x="289884" y="1617119"/>
                </a:cubicBezTo>
                <a:cubicBezTo>
                  <a:pt x="286399" y="1613574"/>
                  <a:pt x="285581" y="1614378"/>
                  <a:pt x="286440" y="1616887"/>
                </a:cubicBezTo>
                <a:close/>
                <a:moveTo>
                  <a:pt x="6691148" y="1613750"/>
                </a:moveTo>
                <a:lnTo>
                  <a:pt x="6693300" y="1616102"/>
                </a:lnTo>
                <a:lnTo>
                  <a:pt x="6692977" y="1615808"/>
                </a:lnTo>
                <a:close/>
                <a:moveTo>
                  <a:pt x="6686824" y="1609022"/>
                </a:moveTo>
                <a:cubicBezTo>
                  <a:pt x="6686039" y="1608132"/>
                  <a:pt x="6686504" y="1608591"/>
                  <a:pt x="6687852" y="1610041"/>
                </a:cubicBezTo>
                <a:lnTo>
                  <a:pt x="6691148" y="1613750"/>
                </a:lnTo>
                <a:close/>
                <a:moveTo>
                  <a:pt x="0" y="1608886"/>
                </a:moveTo>
                <a:lnTo>
                  <a:pt x="35633" y="1634636"/>
                </a:lnTo>
                <a:lnTo>
                  <a:pt x="50331" y="1646955"/>
                </a:lnTo>
                <a:lnTo>
                  <a:pt x="64987" y="1650325"/>
                </a:lnTo>
                <a:lnTo>
                  <a:pt x="73479" y="1662515"/>
                </a:lnTo>
                <a:lnTo>
                  <a:pt x="66922" y="1660861"/>
                </a:lnTo>
                <a:lnTo>
                  <a:pt x="94425" y="1683914"/>
                </a:lnTo>
                <a:cubicBezTo>
                  <a:pt x="120786" y="1705347"/>
                  <a:pt x="116184" y="1704251"/>
                  <a:pt x="100504" y="1694823"/>
                </a:cubicBezTo>
                <a:lnTo>
                  <a:pt x="92403" y="1689682"/>
                </a:lnTo>
                <a:lnTo>
                  <a:pt x="197670" y="1840788"/>
                </a:lnTo>
                <a:cubicBezTo>
                  <a:pt x="204345" y="1850851"/>
                  <a:pt x="225829" y="1884429"/>
                  <a:pt x="244840" y="1914673"/>
                </a:cubicBezTo>
                <a:lnTo>
                  <a:pt x="255757" y="1932278"/>
                </a:lnTo>
                <a:lnTo>
                  <a:pt x="245860" y="1931804"/>
                </a:lnTo>
                <a:lnTo>
                  <a:pt x="226878" y="1904312"/>
                </a:lnTo>
                <a:cubicBezTo>
                  <a:pt x="210309" y="1880918"/>
                  <a:pt x="196960" y="1860794"/>
                  <a:pt x="184154" y="1840134"/>
                </a:cubicBezTo>
                <a:lnTo>
                  <a:pt x="66638" y="1675993"/>
                </a:lnTo>
                <a:lnTo>
                  <a:pt x="72257" y="1676898"/>
                </a:lnTo>
                <a:lnTo>
                  <a:pt x="71163" y="1676204"/>
                </a:lnTo>
                <a:cubicBezTo>
                  <a:pt x="60269" y="1669098"/>
                  <a:pt x="49092" y="1661682"/>
                  <a:pt x="40116" y="1655732"/>
                </a:cubicBezTo>
                <a:lnTo>
                  <a:pt x="0" y="1624413"/>
                </a:lnTo>
                <a:close/>
                <a:moveTo>
                  <a:pt x="5414786" y="1607666"/>
                </a:moveTo>
                <a:lnTo>
                  <a:pt x="5413645" y="1608694"/>
                </a:lnTo>
                <a:lnTo>
                  <a:pt x="5417766" y="1611043"/>
                </a:lnTo>
                <a:lnTo>
                  <a:pt x="5420288" y="1612533"/>
                </a:lnTo>
                <a:close/>
                <a:moveTo>
                  <a:pt x="5876657" y="1604233"/>
                </a:moveTo>
                <a:lnTo>
                  <a:pt x="5875595" y="1611147"/>
                </a:lnTo>
                <a:lnTo>
                  <a:pt x="5875454" y="1612068"/>
                </a:lnTo>
                <a:lnTo>
                  <a:pt x="5881702" y="1616416"/>
                </a:lnTo>
                <a:lnTo>
                  <a:pt x="5902332" y="1630211"/>
                </a:lnTo>
                <a:lnTo>
                  <a:pt x="5880196" y="1606981"/>
                </a:lnTo>
                <a:close/>
                <a:moveTo>
                  <a:pt x="5423369" y="1600005"/>
                </a:moveTo>
                <a:lnTo>
                  <a:pt x="5430069" y="1604731"/>
                </a:lnTo>
                <a:lnTo>
                  <a:pt x="5434589" y="1611620"/>
                </a:lnTo>
                <a:lnTo>
                  <a:pt x="5438373" y="1623215"/>
                </a:lnTo>
                <a:lnTo>
                  <a:pt x="5510807" y="1665979"/>
                </a:lnTo>
                <a:lnTo>
                  <a:pt x="5495703" y="1650993"/>
                </a:lnTo>
                <a:lnTo>
                  <a:pt x="5539035" y="1681481"/>
                </a:lnTo>
                <a:lnTo>
                  <a:pt x="5540661" y="1683605"/>
                </a:lnTo>
                <a:lnTo>
                  <a:pt x="5546847" y="1687257"/>
                </a:lnTo>
                <a:lnTo>
                  <a:pt x="5543227" y="1681570"/>
                </a:lnTo>
                <a:lnTo>
                  <a:pt x="5539887" y="1680587"/>
                </a:lnTo>
                <a:cubicBezTo>
                  <a:pt x="5536607" y="1678361"/>
                  <a:pt x="5533566" y="1675373"/>
                  <a:pt x="5533052" y="1673583"/>
                </a:cubicBezTo>
                <a:cubicBezTo>
                  <a:pt x="5532710" y="1672390"/>
                  <a:pt x="5533490" y="1671728"/>
                  <a:pt x="5536069" y="1672179"/>
                </a:cubicBezTo>
                <a:lnTo>
                  <a:pt x="5538172" y="1673626"/>
                </a:lnTo>
                <a:lnTo>
                  <a:pt x="5527823" y="1657368"/>
                </a:lnTo>
                <a:lnTo>
                  <a:pt x="5514849" y="1649802"/>
                </a:lnTo>
                <a:lnTo>
                  <a:pt x="5518384" y="1654481"/>
                </a:lnTo>
                <a:lnTo>
                  <a:pt x="5510247" y="1648650"/>
                </a:lnTo>
                <a:lnTo>
                  <a:pt x="5488740" y="1634577"/>
                </a:lnTo>
                <a:lnTo>
                  <a:pt x="5469852" y="1623563"/>
                </a:lnTo>
                <a:lnTo>
                  <a:pt x="5439746" y="1606479"/>
                </a:lnTo>
                <a:lnTo>
                  <a:pt x="5458140" y="1621617"/>
                </a:lnTo>
                <a:close/>
                <a:moveTo>
                  <a:pt x="5202534" y="1594738"/>
                </a:moveTo>
                <a:cubicBezTo>
                  <a:pt x="5199496" y="1593358"/>
                  <a:pt x="5192929" y="1600898"/>
                  <a:pt x="5203627" y="1599748"/>
                </a:cubicBezTo>
                <a:lnTo>
                  <a:pt x="5230541" y="1619908"/>
                </a:lnTo>
                <a:lnTo>
                  <a:pt x="5261737" y="1643277"/>
                </a:lnTo>
                <a:lnTo>
                  <a:pt x="5251071" y="1626853"/>
                </a:lnTo>
                <a:lnTo>
                  <a:pt x="5203627" y="1599748"/>
                </a:lnTo>
                <a:cubicBezTo>
                  <a:pt x="5204168" y="1596651"/>
                  <a:pt x="5203548" y="1595199"/>
                  <a:pt x="5202534" y="1594738"/>
                </a:cubicBezTo>
                <a:close/>
                <a:moveTo>
                  <a:pt x="6660702" y="1586321"/>
                </a:moveTo>
                <a:lnTo>
                  <a:pt x="6692977" y="1615808"/>
                </a:lnTo>
                <a:lnTo>
                  <a:pt x="6703593" y="1627753"/>
                </a:lnTo>
                <a:lnTo>
                  <a:pt x="6716794" y="1644350"/>
                </a:lnTo>
                <a:lnTo>
                  <a:pt x="6717218" y="1661855"/>
                </a:lnTo>
                <a:lnTo>
                  <a:pt x="6713755" y="1659394"/>
                </a:lnTo>
                <a:lnTo>
                  <a:pt x="6707371" y="1652338"/>
                </a:lnTo>
                <a:close/>
                <a:moveTo>
                  <a:pt x="5991304" y="1585404"/>
                </a:moveTo>
                <a:lnTo>
                  <a:pt x="6008656" y="1600599"/>
                </a:lnTo>
                <a:lnTo>
                  <a:pt x="6014437" y="1607723"/>
                </a:lnTo>
                <a:lnTo>
                  <a:pt x="6009995" y="1607120"/>
                </a:lnTo>
                <a:cubicBezTo>
                  <a:pt x="6005710" y="1603693"/>
                  <a:pt x="6000603" y="1597664"/>
                  <a:pt x="5994805" y="1590123"/>
                </a:cubicBezTo>
                <a:close/>
                <a:moveTo>
                  <a:pt x="6115270" y="1582938"/>
                </a:moveTo>
                <a:cubicBezTo>
                  <a:pt x="6112106" y="1581440"/>
                  <a:pt x="6124764" y="1587431"/>
                  <a:pt x="6124764" y="1587431"/>
                </a:cubicBezTo>
                <a:cubicBezTo>
                  <a:pt x="6119138" y="1584769"/>
                  <a:pt x="6116325" y="1583436"/>
                  <a:pt x="6115270" y="1582938"/>
                </a:cubicBezTo>
                <a:close/>
                <a:moveTo>
                  <a:pt x="267505" y="1582392"/>
                </a:moveTo>
                <a:cubicBezTo>
                  <a:pt x="266095" y="1582287"/>
                  <a:pt x="265326" y="1583278"/>
                  <a:pt x="265478" y="1585206"/>
                </a:cubicBezTo>
                <a:cubicBezTo>
                  <a:pt x="265784" y="1589063"/>
                  <a:pt x="269776" y="1596669"/>
                  <a:pt x="279697" y="1606758"/>
                </a:cubicBezTo>
                <a:cubicBezTo>
                  <a:pt x="282394" y="1607592"/>
                  <a:pt x="283752" y="1606724"/>
                  <a:pt x="284174" y="1604953"/>
                </a:cubicBezTo>
                <a:cubicBezTo>
                  <a:pt x="285435" y="1599639"/>
                  <a:pt x="278248" y="1586193"/>
                  <a:pt x="273380" y="1586152"/>
                </a:cubicBezTo>
                <a:cubicBezTo>
                  <a:pt x="270967" y="1583698"/>
                  <a:pt x="268916" y="1582498"/>
                  <a:pt x="267505" y="1582392"/>
                </a:cubicBezTo>
                <a:close/>
                <a:moveTo>
                  <a:pt x="5386100" y="1581067"/>
                </a:moveTo>
                <a:lnTo>
                  <a:pt x="5378140" y="1581833"/>
                </a:lnTo>
                <a:lnTo>
                  <a:pt x="5384351" y="1588581"/>
                </a:lnTo>
                <a:lnTo>
                  <a:pt x="5390224" y="1595343"/>
                </a:lnTo>
                <a:lnTo>
                  <a:pt x="5407091" y="1604958"/>
                </a:lnTo>
                <a:lnTo>
                  <a:pt x="5405265" y="1602834"/>
                </a:lnTo>
                <a:close/>
                <a:moveTo>
                  <a:pt x="5158121" y="1562240"/>
                </a:moveTo>
                <a:lnTo>
                  <a:pt x="5156956" y="1563634"/>
                </a:lnTo>
                <a:lnTo>
                  <a:pt x="5158205" y="1564456"/>
                </a:lnTo>
                <a:close/>
                <a:moveTo>
                  <a:pt x="2" y="1560268"/>
                </a:moveTo>
                <a:lnTo>
                  <a:pt x="39746" y="1615292"/>
                </a:lnTo>
                <a:lnTo>
                  <a:pt x="41384" y="1616575"/>
                </a:lnTo>
                <a:cubicBezTo>
                  <a:pt x="45335" y="1620040"/>
                  <a:pt x="51430" y="1625625"/>
                  <a:pt x="61297" y="1634839"/>
                </a:cubicBezTo>
                <a:cubicBezTo>
                  <a:pt x="89054" y="1654413"/>
                  <a:pt x="120050" y="1686008"/>
                  <a:pt x="61143" y="1645099"/>
                </a:cubicBezTo>
                <a:lnTo>
                  <a:pt x="52133" y="1638059"/>
                </a:lnTo>
                <a:lnTo>
                  <a:pt x="38019" y="1636020"/>
                </a:lnTo>
                <a:lnTo>
                  <a:pt x="23408" y="1615612"/>
                </a:lnTo>
                <a:lnTo>
                  <a:pt x="0" y="1597320"/>
                </a:lnTo>
                <a:lnTo>
                  <a:pt x="0" y="1587470"/>
                </a:lnTo>
                <a:lnTo>
                  <a:pt x="6934" y="1592601"/>
                </a:lnTo>
                <a:lnTo>
                  <a:pt x="2" y="1582920"/>
                </a:lnTo>
                <a:close/>
                <a:moveTo>
                  <a:pt x="5989712" y="1559069"/>
                </a:moveTo>
                <a:cubicBezTo>
                  <a:pt x="5990499" y="1559440"/>
                  <a:pt x="5996327" y="1565898"/>
                  <a:pt x="6003400" y="1573226"/>
                </a:cubicBezTo>
                <a:lnTo>
                  <a:pt x="5995467" y="1567239"/>
                </a:lnTo>
                <a:lnTo>
                  <a:pt x="5992784" y="1563723"/>
                </a:lnTo>
                <a:cubicBezTo>
                  <a:pt x="5990184" y="1560216"/>
                  <a:pt x="5989318" y="1558882"/>
                  <a:pt x="5989712" y="1559069"/>
                </a:cubicBezTo>
                <a:close/>
                <a:moveTo>
                  <a:pt x="5449801" y="1556756"/>
                </a:moveTo>
                <a:lnTo>
                  <a:pt x="5455923" y="1567660"/>
                </a:lnTo>
                <a:lnTo>
                  <a:pt x="5469820" y="1586140"/>
                </a:lnTo>
                <a:lnTo>
                  <a:pt x="5484897" y="1597880"/>
                </a:lnTo>
                <a:lnTo>
                  <a:pt x="5453890" y="1559663"/>
                </a:lnTo>
                <a:close/>
                <a:moveTo>
                  <a:pt x="5098818" y="1529021"/>
                </a:moveTo>
                <a:lnTo>
                  <a:pt x="5099202" y="1529502"/>
                </a:lnTo>
                <a:lnTo>
                  <a:pt x="5105588" y="1533691"/>
                </a:lnTo>
                <a:close/>
                <a:moveTo>
                  <a:pt x="6093179" y="1527251"/>
                </a:moveTo>
                <a:lnTo>
                  <a:pt x="6092242" y="1530035"/>
                </a:lnTo>
                <a:lnTo>
                  <a:pt x="6094893" y="1538635"/>
                </a:lnTo>
                <a:lnTo>
                  <a:pt x="6095724" y="1539170"/>
                </a:lnTo>
                <a:lnTo>
                  <a:pt x="6104304" y="1544233"/>
                </a:lnTo>
                <a:close/>
                <a:moveTo>
                  <a:pt x="243455" y="1509794"/>
                </a:moveTo>
                <a:lnTo>
                  <a:pt x="256592" y="1510940"/>
                </a:lnTo>
                <a:lnTo>
                  <a:pt x="262338" y="1510055"/>
                </a:lnTo>
                <a:lnTo>
                  <a:pt x="326972" y="1604385"/>
                </a:lnTo>
                <a:lnTo>
                  <a:pt x="382582" y="1687031"/>
                </a:lnTo>
                <a:lnTo>
                  <a:pt x="365142" y="1683990"/>
                </a:lnTo>
                <a:lnTo>
                  <a:pt x="361225" y="1678802"/>
                </a:lnTo>
                <a:cubicBezTo>
                  <a:pt x="347187" y="1660058"/>
                  <a:pt x="332552" y="1640059"/>
                  <a:pt x="316924" y="1617348"/>
                </a:cubicBezTo>
                <a:cubicBezTo>
                  <a:pt x="305319" y="1598726"/>
                  <a:pt x="291867" y="1578636"/>
                  <a:pt x="277383" y="1557716"/>
                </a:cubicBezTo>
                <a:close/>
                <a:moveTo>
                  <a:pt x="5074767" y="1507078"/>
                </a:moveTo>
                <a:lnTo>
                  <a:pt x="5077377" y="1511291"/>
                </a:lnTo>
                <a:lnTo>
                  <a:pt x="5100077" y="1526224"/>
                </a:lnTo>
                <a:lnTo>
                  <a:pt x="5117251" y="1537518"/>
                </a:lnTo>
                <a:lnTo>
                  <a:pt x="5108220" y="1528667"/>
                </a:lnTo>
                <a:lnTo>
                  <a:pt x="5086127" y="1512852"/>
                </a:lnTo>
                <a:close/>
                <a:moveTo>
                  <a:pt x="114807" y="1487920"/>
                </a:moveTo>
                <a:lnTo>
                  <a:pt x="130079" y="1490349"/>
                </a:lnTo>
                <a:lnTo>
                  <a:pt x="171822" y="1498988"/>
                </a:lnTo>
                <a:lnTo>
                  <a:pt x="235979" y="1596113"/>
                </a:lnTo>
                <a:cubicBezTo>
                  <a:pt x="249384" y="1609746"/>
                  <a:pt x="299251" y="1660465"/>
                  <a:pt x="292708" y="1666899"/>
                </a:cubicBezTo>
                <a:cubicBezTo>
                  <a:pt x="309559" y="1656767"/>
                  <a:pt x="236863" y="1555556"/>
                  <a:pt x="243234" y="1569672"/>
                </a:cubicBezTo>
                <a:lnTo>
                  <a:pt x="197663" y="1503774"/>
                </a:lnTo>
                <a:lnTo>
                  <a:pt x="218575" y="1507626"/>
                </a:lnTo>
                <a:lnTo>
                  <a:pt x="231744" y="1508774"/>
                </a:lnTo>
                <a:lnTo>
                  <a:pt x="293276" y="1599841"/>
                </a:lnTo>
                <a:cubicBezTo>
                  <a:pt x="303303" y="1613310"/>
                  <a:pt x="314762" y="1629125"/>
                  <a:pt x="326981" y="1646273"/>
                </a:cubicBezTo>
                <a:lnTo>
                  <a:pt x="351855" y="1681672"/>
                </a:lnTo>
                <a:lnTo>
                  <a:pt x="341129" y="1679802"/>
                </a:lnTo>
                <a:lnTo>
                  <a:pt x="242262" y="1665521"/>
                </a:lnTo>
                <a:lnTo>
                  <a:pt x="231001" y="1648887"/>
                </a:lnTo>
                <a:close/>
                <a:moveTo>
                  <a:pt x="77318" y="1483828"/>
                </a:moveTo>
                <a:lnTo>
                  <a:pt x="99952" y="1485558"/>
                </a:lnTo>
                <a:lnTo>
                  <a:pt x="102306" y="1485932"/>
                </a:lnTo>
                <a:lnTo>
                  <a:pt x="160097" y="1567500"/>
                </a:lnTo>
                <a:lnTo>
                  <a:pt x="227405" y="1663375"/>
                </a:lnTo>
                <a:lnTo>
                  <a:pt x="205794" y="1660254"/>
                </a:lnTo>
                <a:lnTo>
                  <a:pt x="205699" y="1659133"/>
                </a:lnTo>
                <a:cubicBezTo>
                  <a:pt x="199319" y="1646101"/>
                  <a:pt x="172989" y="1625867"/>
                  <a:pt x="159158" y="1598709"/>
                </a:cubicBezTo>
                <a:close/>
                <a:moveTo>
                  <a:pt x="34851" y="1480582"/>
                </a:moveTo>
                <a:lnTo>
                  <a:pt x="50510" y="1481779"/>
                </a:lnTo>
                <a:lnTo>
                  <a:pt x="120702" y="1581415"/>
                </a:lnTo>
                <a:lnTo>
                  <a:pt x="171185" y="1655255"/>
                </a:lnTo>
                <a:lnTo>
                  <a:pt x="158373" y="1653403"/>
                </a:lnTo>
                <a:lnTo>
                  <a:pt x="106384" y="1579673"/>
                </a:lnTo>
                <a:close/>
                <a:moveTo>
                  <a:pt x="2" y="1410834"/>
                </a:moveTo>
                <a:lnTo>
                  <a:pt x="6513" y="1419324"/>
                </a:lnTo>
                <a:lnTo>
                  <a:pt x="35980" y="1461152"/>
                </a:lnTo>
                <a:lnTo>
                  <a:pt x="18051" y="1457310"/>
                </a:lnTo>
                <a:lnTo>
                  <a:pt x="2" y="1432308"/>
                </a:lnTo>
                <a:close/>
                <a:moveTo>
                  <a:pt x="2" y="1350990"/>
                </a:moveTo>
                <a:lnTo>
                  <a:pt x="76724" y="1449823"/>
                </a:lnTo>
                <a:lnTo>
                  <a:pt x="93167" y="1473031"/>
                </a:lnTo>
                <a:lnTo>
                  <a:pt x="65542" y="1467300"/>
                </a:lnTo>
                <a:lnTo>
                  <a:pt x="30080" y="1417520"/>
                </a:lnTo>
                <a:lnTo>
                  <a:pt x="1" y="1376446"/>
                </a:lnTo>
                <a:close/>
                <a:moveTo>
                  <a:pt x="132049" y="1344278"/>
                </a:moveTo>
                <a:cubicBezTo>
                  <a:pt x="136352" y="1342057"/>
                  <a:pt x="173812" y="1385066"/>
                  <a:pt x="181412" y="1397705"/>
                </a:cubicBezTo>
                <a:cubicBezTo>
                  <a:pt x="207883" y="1433082"/>
                  <a:pt x="232907" y="1467874"/>
                  <a:pt x="256995" y="1502260"/>
                </a:cubicBezTo>
                <a:lnTo>
                  <a:pt x="257233" y="1502607"/>
                </a:lnTo>
                <a:lnTo>
                  <a:pt x="256936" y="1502513"/>
                </a:lnTo>
                <a:cubicBezTo>
                  <a:pt x="251862" y="1501252"/>
                  <a:pt x="245665" y="1499935"/>
                  <a:pt x="238926" y="1498614"/>
                </a:cubicBezTo>
                <a:lnTo>
                  <a:pt x="235050" y="1497924"/>
                </a:lnTo>
                <a:lnTo>
                  <a:pt x="231646" y="1493115"/>
                </a:lnTo>
                <a:cubicBezTo>
                  <a:pt x="200176" y="1449243"/>
                  <a:pt x="167832" y="1404622"/>
                  <a:pt x="141132" y="1364375"/>
                </a:cubicBezTo>
                <a:cubicBezTo>
                  <a:pt x="132865" y="1350783"/>
                  <a:pt x="130615" y="1345018"/>
                  <a:pt x="132049" y="1344278"/>
                </a:cubicBezTo>
                <a:close/>
                <a:moveTo>
                  <a:pt x="5987771" y="1279249"/>
                </a:moveTo>
                <a:lnTo>
                  <a:pt x="5987267" y="1282287"/>
                </a:lnTo>
                <a:cubicBezTo>
                  <a:pt x="5987055" y="1283571"/>
                  <a:pt x="5986948" y="1284212"/>
                  <a:pt x="5987107" y="1283250"/>
                </a:cubicBezTo>
                <a:close/>
                <a:moveTo>
                  <a:pt x="5988546" y="1274581"/>
                </a:moveTo>
                <a:cubicBezTo>
                  <a:pt x="5988546" y="1274581"/>
                  <a:pt x="5988333" y="1275866"/>
                  <a:pt x="5988067" y="1277471"/>
                </a:cubicBezTo>
                <a:lnTo>
                  <a:pt x="5987771" y="1279249"/>
                </a:lnTo>
                <a:close/>
                <a:moveTo>
                  <a:pt x="5992660" y="1266803"/>
                </a:moveTo>
                <a:cubicBezTo>
                  <a:pt x="5992204" y="1267667"/>
                  <a:pt x="5990984" y="1269973"/>
                  <a:pt x="5988546" y="1274581"/>
                </a:cubicBezTo>
                <a:cubicBezTo>
                  <a:pt x="5988546" y="1274581"/>
                  <a:pt x="5994030" y="1264210"/>
                  <a:pt x="5992660" y="1266803"/>
                </a:cubicBezTo>
                <a:close/>
                <a:moveTo>
                  <a:pt x="2" y="1262743"/>
                </a:moveTo>
                <a:lnTo>
                  <a:pt x="64484" y="1346420"/>
                </a:lnTo>
                <a:cubicBezTo>
                  <a:pt x="97402" y="1386991"/>
                  <a:pt x="127182" y="1430915"/>
                  <a:pt x="155279" y="1473945"/>
                </a:cubicBezTo>
                <a:lnTo>
                  <a:pt x="162508" y="1484889"/>
                </a:lnTo>
                <a:lnTo>
                  <a:pt x="128126" y="1479370"/>
                </a:lnTo>
                <a:lnTo>
                  <a:pt x="105716" y="1475327"/>
                </a:lnTo>
                <a:lnTo>
                  <a:pt x="90611" y="1454403"/>
                </a:lnTo>
                <a:lnTo>
                  <a:pt x="8172" y="1344044"/>
                </a:lnTo>
                <a:lnTo>
                  <a:pt x="16827" y="1347151"/>
                </a:lnTo>
                <a:lnTo>
                  <a:pt x="24739" y="1344128"/>
                </a:lnTo>
                <a:cubicBezTo>
                  <a:pt x="26199" y="1342598"/>
                  <a:pt x="25890" y="1340771"/>
                  <a:pt x="21687" y="1338731"/>
                </a:cubicBezTo>
                <a:lnTo>
                  <a:pt x="141" y="1333292"/>
                </a:lnTo>
                <a:lnTo>
                  <a:pt x="3" y="1333107"/>
                </a:lnTo>
                <a:close/>
                <a:moveTo>
                  <a:pt x="5964247" y="1250922"/>
                </a:moveTo>
                <a:lnTo>
                  <a:pt x="5963479" y="1255140"/>
                </a:lnTo>
                <a:cubicBezTo>
                  <a:pt x="5963294" y="1256149"/>
                  <a:pt x="5963416" y="1255476"/>
                  <a:pt x="5963662" y="1254131"/>
                </a:cubicBezTo>
                <a:close/>
                <a:moveTo>
                  <a:pt x="5965133" y="1246063"/>
                </a:moveTo>
                <a:lnTo>
                  <a:pt x="5964247" y="1250922"/>
                </a:lnTo>
                <a:lnTo>
                  <a:pt x="5964581" y="1249088"/>
                </a:lnTo>
                <a:cubicBezTo>
                  <a:pt x="5964887" y="1247407"/>
                  <a:pt x="5965133" y="1246063"/>
                  <a:pt x="5965133" y="1246063"/>
                </a:cubicBezTo>
                <a:close/>
                <a:moveTo>
                  <a:pt x="5926359" y="1201972"/>
                </a:moveTo>
                <a:cubicBezTo>
                  <a:pt x="5950619" y="1214798"/>
                  <a:pt x="5965467" y="1231338"/>
                  <a:pt x="5965133" y="1246063"/>
                </a:cubicBezTo>
                <a:cubicBezTo>
                  <a:pt x="5946694" y="1236316"/>
                  <a:pt x="5932305" y="1221258"/>
                  <a:pt x="5926359" y="1201972"/>
                </a:cubicBezTo>
                <a:close/>
                <a:moveTo>
                  <a:pt x="2" y="1200942"/>
                </a:moveTo>
                <a:lnTo>
                  <a:pt x="67669" y="1289658"/>
                </a:lnTo>
                <a:cubicBezTo>
                  <a:pt x="117751" y="1347140"/>
                  <a:pt x="158526" y="1401974"/>
                  <a:pt x="194593" y="1453793"/>
                </a:cubicBezTo>
                <a:lnTo>
                  <a:pt x="222953" y="1495765"/>
                </a:lnTo>
                <a:lnTo>
                  <a:pt x="196646" y="1491074"/>
                </a:lnTo>
                <a:lnTo>
                  <a:pt x="186788" y="1489357"/>
                </a:lnTo>
                <a:lnTo>
                  <a:pt x="149612" y="1440635"/>
                </a:lnTo>
                <a:cubicBezTo>
                  <a:pt x="118113" y="1400145"/>
                  <a:pt x="85743" y="1358768"/>
                  <a:pt x="50762" y="1306281"/>
                </a:cubicBezTo>
                <a:cubicBezTo>
                  <a:pt x="41176" y="1288894"/>
                  <a:pt x="34905" y="1262882"/>
                  <a:pt x="21500" y="1249247"/>
                </a:cubicBezTo>
                <a:lnTo>
                  <a:pt x="3" y="1216571"/>
                </a:lnTo>
                <a:close/>
                <a:moveTo>
                  <a:pt x="6393204" y="1164421"/>
                </a:moveTo>
                <a:cubicBezTo>
                  <a:pt x="6389280" y="1164209"/>
                  <a:pt x="6387476" y="1166592"/>
                  <a:pt x="6387257" y="1170202"/>
                </a:cubicBezTo>
                <a:cubicBezTo>
                  <a:pt x="6386596" y="1181028"/>
                  <a:pt x="6400188" y="1202879"/>
                  <a:pt x="6413539" y="1198763"/>
                </a:cubicBezTo>
                <a:cubicBezTo>
                  <a:pt x="6413539" y="1198763"/>
                  <a:pt x="6404850" y="1170577"/>
                  <a:pt x="6393204" y="1164421"/>
                </a:cubicBezTo>
                <a:close/>
                <a:moveTo>
                  <a:pt x="6252577" y="949434"/>
                </a:moveTo>
                <a:lnTo>
                  <a:pt x="6255075" y="952308"/>
                </a:lnTo>
                <a:lnTo>
                  <a:pt x="6256719" y="951536"/>
                </a:lnTo>
                <a:cubicBezTo>
                  <a:pt x="6258288" y="949862"/>
                  <a:pt x="6256527" y="949784"/>
                  <a:pt x="6253955" y="949732"/>
                </a:cubicBezTo>
                <a:close/>
                <a:moveTo>
                  <a:pt x="6129564" y="865664"/>
                </a:moveTo>
                <a:lnTo>
                  <a:pt x="6125164" y="867825"/>
                </a:lnTo>
                <a:cubicBezTo>
                  <a:pt x="6124348" y="869697"/>
                  <a:pt x="6123055" y="871485"/>
                  <a:pt x="6116266" y="870298"/>
                </a:cubicBezTo>
                <a:lnTo>
                  <a:pt x="6112495" y="867835"/>
                </a:lnTo>
                <a:lnTo>
                  <a:pt x="6186296" y="925213"/>
                </a:lnTo>
                <a:lnTo>
                  <a:pt x="6169761" y="903729"/>
                </a:lnTo>
                <a:close/>
                <a:moveTo>
                  <a:pt x="6146960" y="724296"/>
                </a:moveTo>
                <a:lnTo>
                  <a:pt x="6155482" y="728972"/>
                </a:lnTo>
                <a:cubicBezTo>
                  <a:pt x="6164238" y="733674"/>
                  <a:pt x="6170090" y="736741"/>
                  <a:pt x="6170090" y="736741"/>
                </a:cubicBezTo>
                <a:lnTo>
                  <a:pt x="6183685" y="745121"/>
                </a:lnTo>
                <a:lnTo>
                  <a:pt x="6189974" y="754267"/>
                </a:lnTo>
                <a:cubicBezTo>
                  <a:pt x="6194533" y="760282"/>
                  <a:pt x="6197699" y="763559"/>
                  <a:pt x="6198332" y="762152"/>
                </a:cubicBezTo>
                <a:lnTo>
                  <a:pt x="6195893" y="762544"/>
                </a:lnTo>
                <a:lnTo>
                  <a:pt x="6189357" y="759332"/>
                </a:lnTo>
                <a:lnTo>
                  <a:pt x="6169783" y="749706"/>
                </a:lnTo>
                <a:close/>
                <a:moveTo>
                  <a:pt x="6306937" y="712325"/>
                </a:moveTo>
                <a:lnTo>
                  <a:pt x="6329247" y="723744"/>
                </a:lnTo>
                <a:cubicBezTo>
                  <a:pt x="6335167" y="727687"/>
                  <a:pt x="6340054" y="731726"/>
                  <a:pt x="6343431" y="735860"/>
                </a:cubicBezTo>
                <a:lnTo>
                  <a:pt x="6345416" y="740786"/>
                </a:lnTo>
                <a:lnTo>
                  <a:pt x="6344504" y="740568"/>
                </a:lnTo>
                <a:cubicBezTo>
                  <a:pt x="6341761" y="739239"/>
                  <a:pt x="6338336" y="737130"/>
                  <a:pt x="6334439" y="734450"/>
                </a:cubicBezTo>
                <a:close/>
                <a:moveTo>
                  <a:pt x="6149303" y="703966"/>
                </a:moveTo>
                <a:cubicBezTo>
                  <a:pt x="6149770" y="709414"/>
                  <a:pt x="6150005" y="712138"/>
                  <a:pt x="6150092" y="713160"/>
                </a:cubicBezTo>
                <a:cubicBezTo>
                  <a:pt x="6150354" y="716223"/>
                  <a:pt x="6149303" y="703966"/>
                  <a:pt x="6149303" y="703966"/>
                </a:cubicBezTo>
                <a:close/>
                <a:moveTo>
                  <a:pt x="1795432" y="625674"/>
                </a:moveTo>
                <a:lnTo>
                  <a:pt x="1793757" y="626377"/>
                </a:lnTo>
                <a:cubicBezTo>
                  <a:pt x="1792121" y="627985"/>
                  <a:pt x="1793878" y="628136"/>
                  <a:pt x="1796446" y="628292"/>
                </a:cubicBezTo>
                <a:lnTo>
                  <a:pt x="1797811" y="628647"/>
                </a:lnTo>
                <a:close/>
                <a:moveTo>
                  <a:pt x="6169493" y="427791"/>
                </a:moveTo>
                <a:lnTo>
                  <a:pt x="6168856" y="430635"/>
                </a:lnTo>
                <a:cubicBezTo>
                  <a:pt x="6168571" y="431907"/>
                  <a:pt x="6168429" y="432543"/>
                  <a:pt x="6168641" y="431589"/>
                </a:cubicBezTo>
                <a:close/>
                <a:moveTo>
                  <a:pt x="6170565" y="423002"/>
                </a:moveTo>
                <a:lnTo>
                  <a:pt x="6169493" y="427791"/>
                </a:lnTo>
                <a:lnTo>
                  <a:pt x="6169923" y="425865"/>
                </a:lnTo>
                <a:cubicBezTo>
                  <a:pt x="6170280" y="424275"/>
                  <a:pt x="6170565" y="423002"/>
                  <a:pt x="6170565" y="423002"/>
                </a:cubicBezTo>
                <a:close/>
                <a:moveTo>
                  <a:pt x="1647145" y="372964"/>
                </a:moveTo>
                <a:cubicBezTo>
                  <a:pt x="1647145" y="372964"/>
                  <a:pt x="1654679" y="401481"/>
                  <a:pt x="1666064" y="408107"/>
                </a:cubicBezTo>
                <a:cubicBezTo>
                  <a:pt x="1669976" y="408477"/>
                  <a:pt x="1671875" y="406170"/>
                  <a:pt x="1672242" y="402573"/>
                </a:cubicBezTo>
                <a:cubicBezTo>
                  <a:pt x="1673342" y="391783"/>
                  <a:pt x="1660652" y="369395"/>
                  <a:pt x="1647145" y="372964"/>
                </a:cubicBezTo>
                <a:close/>
                <a:moveTo>
                  <a:pt x="2097106" y="343982"/>
                </a:moveTo>
                <a:cubicBezTo>
                  <a:pt x="2115133" y="354472"/>
                  <a:pt x="2128896" y="370103"/>
                  <a:pt x="2134052" y="389615"/>
                </a:cubicBezTo>
                <a:cubicBezTo>
                  <a:pt x="2110334" y="375812"/>
                  <a:pt x="2096174" y="358679"/>
                  <a:pt x="2097106" y="343982"/>
                </a:cubicBezTo>
                <a:close/>
                <a:moveTo>
                  <a:pt x="2098161" y="339295"/>
                </a:moveTo>
                <a:lnTo>
                  <a:pt x="2097782" y="340981"/>
                </a:lnTo>
                <a:cubicBezTo>
                  <a:pt x="2097406" y="342648"/>
                  <a:pt x="2097106" y="343982"/>
                  <a:pt x="2097106" y="343982"/>
                </a:cubicBezTo>
                <a:close/>
                <a:moveTo>
                  <a:pt x="2099130" y="334980"/>
                </a:moveTo>
                <a:cubicBezTo>
                  <a:pt x="2099356" y="333979"/>
                  <a:pt x="2099205" y="334646"/>
                  <a:pt x="2098906" y="335980"/>
                </a:cubicBezTo>
                <a:lnTo>
                  <a:pt x="2098161" y="339295"/>
                </a:lnTo>
                <a:close/>
                <a:moveTo>
                  <a:pt x="5736097" y="334936"/>
                </a:moveTo>
                <a:lnTo>
                  <a:pt x="5744985" y="345840"/>
                </a:lnTo>
                <a:lnTo>
                  <a:pt x="5754613" y="352273"/>
                </a:lnTo>
                <a:lnTo>
                  <a:pt x="5739055" y="337507"/>
                </a:lnTo>
                <a:close/>
                <a:moveTo>
                  <a:pt x="2074875" y="314532"/>
                </a:moveTo>
                <a:cubicBezTo>
                  <a:pt x="2072251" y="319038"/>
                  <a:pt x="2070939" y="321292"/>
                  <a:pt x="2070449" y="322136"/>
                </a:cubicBezTo>
                <a:cubicBezTo>
                  <a:pt x="2068973" y="324671"/>
                  <a:pt x="2074875" y="314532"/>
                  <a:pt x="2074875" y="314532"/>
                </a:cubicBezTo>
                <a:close/>
                <a:moveTo>
                  <a:pt x="2076665" y="305930"/>
                </a:moveTo>
                <a:cubicBezTo>
                  <a:pt x="2077263" y="303063"/>
                  <a:pt x="2074875" y="314532"/>
                  <a:pt x="2074875" y="314532"/>
                </a:cubicBezTo>
                <a:cubicBezTo>
                  <a:pt x="2075936" y="309436"/>
                  <a:pt x="2076467" y="306886"/>
                  <a:pt x="2076665" y="305930"/>
                </a:cubicBezTo>
                <a:close/>
                <a:moveTo>
                  <a:pt x="1921198" y="269664"/>
                </a:moveTo>
                <a:lnTo>
                  <a:pt x="1924865" y="275492"/>
                </a:lnTo>
                <a:cubicBezTo>
                  <a:pt x="1922019" y="273835"/>
                  <a:pt x="1920596" y="273007"/>
                  <a:pt x="1920298" y="271881"/>
                </a:cubicBezTo>
                <a:close/>
                <a:moveTo>
                  <a:pt x="5778460" y="263759"/>
                </a:moveTo>
                <a:cubicBezTo>
                  <a:pt x="5772751" y="263206"/>
                  <a:pt x="5769387" y="264436"/>
                  <a:pt x="5769265" y="268008"/>
                </a:cubicBezTo>
                <a:cubicBezTo>
                  <a:pt x="5769044" y="269308"/>
                  <a:pt x="5770602" y="271439"/>
                  <a:pt x="5773533" y="274198"/>
                </a:cubicBezTo>
                <a:cubicBezTo>
                  <a:pt x="5794042" y="293516"/>
                  <a:pt x="5881806" y="343677"/>
                  <a:pt x="5897794" y="355746"/>
                </a:cubicBezTo>
                <a:cubicBezTo>
                  <a:pt x="5929115" y="374867"/>
                  <a:pt x="5961621" y="394915"/>
                  <a:pt x="5994641" y="415413"/>
                </a:cubicBezTo>
                <a:lnTo>
                  <a:pt x="6068942" y="461780"/>
                </a:lnTo>
                <a:lnTo>
                  <a:pt x="6025711" y="427570"/>
                </a:lnTo>
                <a:lnTo>
                  <a:pt x="5941138" y="375332"/>
                </a:lnTo>
                <a:cubicBezTo>
                  <a:pt x="5902798" y="349964"/>
                  <a:pt x="5865300" y="323277"/>
                  <a:pt x="5829077" y="295078"/>
                </a:cubicBezTo>
                <a:cubicBezTo>
                  <a:pt x="5824261" y="288022"/>
                  <a:pt x="5810118" y="280277"/>
                  <a:pt x="5795139" y="272392"/>
                </a:cubicBezTo>
                <a:cubicBezTo>
                  <a:pt x="5859908" y="307265"/>
                  <a:pt x="5899526" y="327568"/>
                  <a:pt x="5921138" y="337787"/>
                </a:cubicBezTo>
                <a:lnTo>
                  <a:pt x="5921411" y="337908"/>
                </a:lnTo>
                <a:lnTo>
                  <a:pt x="5898731" y="318154"/>
                </a:lnTo>
                <a:lnTo>
                  <a:pt x="5869107" y="301689"/>
                </a:lnTo>
                <a:cubicBezTo>
                  <a:pt x="5833846" y="283109"/>
                  <a:pt x="5795590" y="265416"/>
                  <a:pt x="5778460" y="263759"/>
                </a:cubicBezTo>
                <a:close/>
                <a:moveTo>
                  <a:pt x="1915034" y="259872"/>
                </a:moveTo>
                <a:lnTo>
                  <a:pt x="1922486" y="266486"/>
                </a:lnTo>
                <a:lnTo>
                  <a:pt x="1921198" y="269664"/>
                </a:lnTo>
                <a:close/>
                <a:moveTo>
                  <a:pt x="5678615" y="178842"/>
                </a:moveTo>
                <a:lnTo>
                  <a:pt x="5678345" y="193985"/>
                </a:lnTo>
                <a:lnTo>
                  <a:pt x="5678151" y="194566"/>
                </a:lnTo>
                <a:lnTo>
                  <a:pt x="5706143" y="215643"/>
                </a:lnTo>
                <a:cubicBezTo>
                  <a:pt x="5719062" y="225075"/>
                  <a:pt x="5731283" y="233717"/>
                  <a:pt x="5742050" y="241113"/>
                </a:cubicBezTo>
                <a:cubicBezTo>
                  <a:pt x="5747434" y="244811"/>
                  <a:pt x="5751657" y="247448"/>
                  <a:pt x="5754875" y="249202"/>
                </a:cubicBezTo>
                <a:cubicBezTo>
                  <a:pt x="5766144" y="255339"/>
                  <a:pt x="5765133" y="250653"/>
                  <a:pt x="5758684" y="242721"/>
                </a:cubicBezTo>
                <a:cubicBezTo>
                  <a:pt x="5752235" y="234788"/>
                  <a:pt x="5740346" y="223610"/>
                  <a:pt x="5729860" y="216764"/>
                </a:cubicBezTo>
                <a:close/>
                <a:moveTo>
                  <a:pt x="5550261" y="32040"/>
                </a:moveTo>
                <a:lnTo>
                  <a:pt x="5551678" y="34584"/>
                </a:lnTo>
                <a:cubicBezTo>
                  <a:pt x="5554856" y="39780"/>
                  <a:pt x="5558883" y="45969"/>
                  <a:pt x="5563849" y="53260"/>
                </a:cubicBezTo>
                <a:cubicBezTo>
                  <a:pt x="5568908" y="58025"/>
                  <a:pt x="5577819" y="67082"/>
                  <a:pt x="5588537" y="78230"/>
                </a:cubicBezTo>
                <a:lnTo>
                  <a:pt x="5598283" y="88519"/>
                </a:lnTo>
                <a:lnTo>
                  <a:pt x="5771596" y="223833"/>
                </a:lnTo>
                <a:lnTo>
                  <a:pt x="5837546" y="268068"/>
                </a:lnTo>
                <a:lnTo>
                  <a:pt x="5813962" y="249079"/>
                </a:lnTo>
                <a:cubicBezTo>
                  <a:pt x="5790514" y="237983"/>
                  <a:pt x="5760345" y="207702"/>
                  <a:pt x="5721888" y="168829"/>
                </a:cubicBezTo>
                <a:lnTo>
                  <a:pt x="5711681" y="158607"/>
                </a:lnTo>
                <a:lnTo>
                  <a:pt x="5627899" y="95894"/>
                </a:lnTo>
                <a:close/>
                <a:moveTo>
                  <a:pt x="5668374" y="18137"/>
                </a:moveTo>
                <a:cubicBezTo>
                  <a:pt x="5668374" y="18137"/>
                  <a:pt x="5669563" y="29791"/>
                  <a:pt x="5669266" y="26878"/>
                </a:cubicBezTo>
                <a:cubicBezTo>
                  <a:pt x="5669167" y="25908"/>
                  <a:pt x="5668902" y="23317"/>
                  <a:pt x="5668374" y="18137"/>
                </a:cubicBezTo>
                <a:close/>
                <a:moveTo>
                  <a:pt x="5670297" y="9551"/>
                </a:moveTo>
                <a:cubicBezTo>
                  <a:pt x="5670083" y="10504"/>
                  <a:pt x="5669514" y="13050"/>
                  <a:pt x="5668374" y="18137"/>
                </a:cubicBezTo>
                <a:cubicBezTo>
                  <a:pt x="5668374" y="18137"/>
                  <a:pt x="5670937" y="6689"/>
                  <a:pt x="5670297" y="9551"/>
                </a:cubicBezTo>
                <a:close/>
                <a:moveTo>
                  <a:pt x="5794000" y="1"/>
                </a:moveTo>
                <a:lnTo>
                  <a:pt x="5820331" y="29036"/>
                </a:lnTo>
                <a:cubicBezTo>
                  <a:pt x="5866457" y="80304"/>
                  <a:pt x="5897008" y="116892"/>
                  <a:pt x="5832949" y="62074"/>
                </a:cubicBezTo>
                <a:cubicBezTo>
                  <a:pt x="5815210" y="44196"/>
                  <a:pt x="5798006" y="27656"/>
                  <a:pt x="5781022" y="12210"/>
                </a:cubicBezTo>
                <a:lnTo>
                  <a:pt x="5766756" y="1"/>
                </a:lnTo>
                <a:close/>
                <a:moveTo>
                  <a:pt x="2422202" y="0"/>
                </a:moveTo>
                <a:lnTo>
                  <a:pt x="5587705" y="1"/>
                </a:lnTo>
                <a:lnTo>
                  <a:pt x="5696262" y="79499"/>
                </a:lnTo>
                <a:cubicBezTo>
                  <a:pt x="5809238" y="167777"/>
                  <a:pt x="5943938" y="219297"/>
                  <a:pt x="6055476" y="314001"/>
                </a:cubicBezTo>
                <a:cubicBezTo>
                  <a:pt x="6031830" y="302806"/>
                  <a:pt x="6002435" y="283361"/>
                  <a:pt x="6005513" y="292697"/>
                </a:cubicBezTo>
                <a:lnTo>
                  <a:pt x="6013955" y="303883"/>
                </a:lnTo>
                <a:lnTo>
                  <a:pt x="5941438" y="257468"/>
                </a:lnTo>
                <a:cubicBezTo>
                  <a:pt x="5898263" y="228802"/>
                  <a:pt x="5856578" y="199901"/>
                  <a:pt x="5817470" y="170991"/>
                </a:cubicBezTo>
                <a:lnTo>
                  <a:pt x="5741545" y="113715"/>
                </a:lnTo>
                <a:lnTo>
                  <a:pt x="5741546" y="116812"/>
                </a:lnTo>
                <a:lnTo>
                  <a:pt x="5755030" y="141587"/>
                </a:lnTo>
                <a:lnTo>
                  <a:pt x="5755578" y="142009"/>
                </a:lnTo>
                <a:cubicBezTo>
                  <a:pt x="5778960" y="159452"/>
                  <a:pt x="5803345" y="177066"/>
                  <a:pt x="5829657" y="195340"/>
                </a:cubicBezTo>
                <a:cubicBezTo>
                  <a:pt x="5922017" y="260906"/>
                  <a:pt x="6009304" y="317143"/>
                  <a:pt x="6096932" y="371988"/>
                </a:cubicBezTo>
                <a:lnTo>
                  <a:pt x="6153905" y="407373"/>
                </a:lnTo>
                <a:lnTo>
                  <a:pt x="6170565" y="423002"/>
                </a:lnTo>
                <a:cubicBezTo>
                  <a:pt x="6080246" y="389291"/>
                  <a:pt x="6051594" y="361505"/>
                  <a:pt x="5976882" y="323410"/>
                </a:cubicBezTo>
                <a:cubicBezTo>
                  <a:pt x="5902919" y="280704"/>
                  <a:pt x="5928453" y="299494"/>
                  <a:pt x="5954609" y="325385"/>
                </a:cubicBezTo>
                <a:lnTo>
                  <a:pt x="5967498" y="340282"/>
                </a:lnTo>
                <a:lnTo>
                  <a:pt x="5923560" y="310607"/>
                </a:lnTo>
                <a:lnTo>
                  <a:pt x="5957812" y="342022"/>
                </a:lnTo>
                <a:lnTo>
                  <a:pt x="5956149" y="340882"/>
                </a:lnTo>
                <a:cubicBezTo>
                  <a:pt x="5952493" y="339396"/>
                  <a:pt x="5950066" y="340188"/>
                  <a:pt x="5950534" y="345636"/>
                </a:cubicBezTo>
                <a:cubicBezTo>
                  <a:pt x="5952406" y="367428"/>
                  <a:pt x="6017382" y="388719"/>
                  <a:pt x="6041284" y="407568"/>
                </a:cubicBezTo>
                <a:lnTo>
                  <a:pt x="6057436" y="415292"/>
                </a:lnTo>
                <a:lnTo>
                  <a:pt x="6139346" y="469232"/>
                </a:lnTo>
                <a:lnTo>
                  <a:pt x="6138967" y="472455"/>
                </a:lnTo>
                <a:cubicBezTo>
                  <a:pt x="6138812" y="476920"/>
                  <a:pt x="6139280" y="482368"/>
                  <a:pt x="6141775" y="486301"/>
                </a:cubicBezTo>
                <a:cubicBezTo>
                  <a:pt x="6144897" y="488688"/>
                  <a:pt x="6152129" y="493751"/>
                  <a:pt x="6161518" y="500177"/>
                </a:cubicBezTo>
                <a:lnTo>
                  <a:pt x="6173133" y="508011"/>
                </a:lnTo>
                <a:lnTo>
                  <a:pt x="6065984" y="451730"/>
                </a:lnTo>
                <a:lnTo>
                  <a:pt x="6081697" y="469740"/>
                </a:lnTo>
                <a:lnTo>
                  <a:pt x="6094574" y="477776"/>
                </a:lnTo>
                <a:lnTo>
                  <a:pt x="6263889" y="584259"/>
                </a:lnTo>
                <a:lnTo>
                  <a:pt x="6262859" y="583996"/>
                </a:lnTo>
                <a:cubicBezTo>
                  <a:pt x="6235182" y="572486"/>
                  <a:pt x="6168124" y="531288"/>
                  <a:pt x="6148268" y="522626"/>
                </a:cubicBezTo>
                <a:cubicBezTo>
                  <a:pt x="6120551" y="505736"/>
                  <a:pt x="6096257" y="489895"/>
                  <a:pt x="6075544" y="477525"/>
                </a:cubicBezTo>
                <a:lnTo>
                  <a:pt x="6048858" y="464889"/>
                </a:lnTo>
                <a:lnTo>
                  <a:pt x="5909983" y="380097"/>
                </a:lnTo>
                <a:cubicBezTo>
                  <a:pt x="5906737" y="368846"/>
                  <a:pt x="5895884" y="367009"/>
                  <a:pt x="5885871" y="365314"/>
                </a:cubicBezTo>
                <a:cubicBezTo>
                  <a:pt x="5892215" y="388676"/>
                  <a:pt x="5817801" y="326149"/>
                  <a:pt x="5793835" y="310502"/>
                </a:cubicBezTo>
                <a:lnTo>
                  <a:pt x="5758779" y="285394"/>
                </a:lnTo>
                <a:lnTo>
                  <a:pt x="5780639" y="302857"/>
                </a:lnTo>
                <a:cubicBezTo>
                  <a:pt x="5792750" y="318072"/>
                  <a:pt x="5817308" y="336807"/>
                  <a:pt x="5838382" y="355277"/>
                </a:cubicBezTo>
                <a:lnTo>
                  <a:pt x="5844110" y="361009"/>
                </a:lnTo>
                <a:lnTo>
                  <a:pt x="5839540" y="358601"/>
                </a:lnTo>
                <a:cubicBezTo>
                  <a:pt x="5818988" y="348183"/>
                  <a:pt x="5797342" y="337785"/>
                  <a:pt x="5773515" y="327390"/>
                </a:cubicBezTo>
                <a:cubicBezTo>
                  <a:pt x="5751290" y="301044"/>
                  <a:pt x="5735047" y="295722"/>
                  <a:pt x="5732480" y="299647"/>
                </a:cubicBezTo>
                <a:cubicBezTo>
                  <a:pt x="5731198" y="301609"/>
                  <a:pt x="5733335" y="305885"/>
                  <a:pt x="5739852" y="311000"/>
                </a:cubicBezTo>
                <a:cubicBezTo>
                  <a:pt x="5746372" y="316114"/>
                  <a:pt x="5757271" y="322068"/>
                  <a:pt x="5773515" y="327390"/>
                </a:cubicBezTo>
                <a:cubicBezTo>
                  <a:pt x="5843915" y="384768"/>
                  <a:pt x="5921377" y="415603"/>
                  <a:pt x="5999640" y="467991"/>
                </a:cubicBezTo>
                <a:cubicBezTo>
                  <a:pt x="6037231" y="491027"/>
                  <a:pt x="6081853" y="507762"/>
                  <a:pt x="6102640" y="540538"/>
                </a:cubicBezTo>
                <a:lnTo>
                  <a:pt x="6104974" y="551031"/>
                </a:lnTo>
                <a:lnTo>
                  <a:pt x="6018213" y="499603"/>
                </a:lnTo>
                <a:lnTo>
                  <a:pt x="5874692" y="407211"/>
                </a:lnTo>
                <a:lnTo>
                  <a:pt x="5872320" y="412117"/>
                </a:lnTo>
                <a:cubicBezTo>
                  <a:pt x="5868047" y="413966"/>
                  <a:pt x="5860202" y="404623"/>
                  <a:pt x="5853498" y="395820"/>
                </a:cubicBezTo>
                <a:lnTo>
                  <a:pt x="5849957" y="391290"/>
                </a:lnTo>
                <a:lnTo>
                  <a:pt x="5842617" y="386564"/>
                </a:lnTo>
                <a:lnTo>
                  <a:pt x="5843965" y="391306"/>
                </a:lnTo>
                <a:lnTo>
                  <a:pt x="5860653" y="423139"/>
                </a:lnTo>
                <a:lnTo>
                  <a:pt x="5913072" y="458169"/>
                </a:lnTo>
                <a:lnTo>
                  <a:pt x="6217159" y="644316"/>
                </a:lnTo>
                <a:lnTo>
                  <a:pt x="6216558" y="645339"/>
                </a:lnTo>
                <a:cubicBezTo>
                  <a:pt x="6212959" y="653250"/>
                  <a:pt x="6211100" y="661552"/>
                  <a:pt x="6214851" y="662392"/>
                </a:cubicBezTo>
                <a:cubicBezTo>
                  <a:pt x="6216926" y="668199"/>
                  <a:pt x="6226382" y="674323"/>
                  <a:pt x="6239382" y="680782"/>
                </a:cubicBezTo>
                <a:lnTo>
                  <a:pt x="6251806" y="686318"/>
                </a:lnTo>
                <a:lnTo>
                  <a:pt x="6247349" y="693624"/>
                </a:lnTo>
                <a:lnTo>
                  <a:pt x="6243401" y="693916"/>
                </a:lnTo>
                <a:lnTo>
                  <a:pt x="6235718" y="690106"/>
                </a:lnTo>
                <a:lnTo>
                  <a:pt x="6232542" y="686190"/>
                </a:lnTo>
                <a:lnTo>
                  <a:pt x="6233409" y="688961"/>
                </a:lnTo>
                <a:lnTo>
                  <a:pt x="6229577" y="687060"/>
                </a:lnTo>
                <a:cubicBezTo>
                  <a:pt x="6164601" y="665768"/>
                  <a:pt x="6107729" y="638418"/>
                  <a:pt x="6040644" y="596406"/>
                </a:cubicBezTo>
                <a:cubicBezTo>
                  <a:pt x="5952219" y="550462"/>
                  <a:pt x="6063595" y="623899"/>
                  <a:pt x="6124203" y="666202"/>
                </a:cubicBezTo>
                <a:lnTo>
                  <a:pt x="6142405" y="679250"/>
                </a:lnTo>
                <a:lnTo>
                  <a:pt x="6149409" y="691261"/>
                </a:lnTo>
                <a:lnTo>
                  <a:pt x="6104291" y="684936"/>
                </a:lnTo>
                <a:lnTo>
                  <a:pt x="6080718" y="665672"/>
                </a:lnTo>
                <a:cubicBezTo>
                  <a:pt x="6076144" y="662192"/>
                  <a:pt x="6072008" y="659249"/>
                  <a:pt x="6068666" y="657202"/>
                </a:cubicBezTo>
                <a:lnTo>
                  <a:pt x="6061953" y="654362"/>
                </a:lnTo>
                <a:lnTo>
                  <a:pt x="6063250" y="655674"/>
                </a:lnTo>
                <a:lnTo>
                  <a:pt x="6104921" y="711368"/>
                </a:lnTo>
                <a:lnTo>
                  <a:pt x="6129189" y="736254"/>
                </a:lnTo>
                <a:lnTo>
                  <a:pt x="6169602" y="779667"/>
                </a:lnTo>
                <a:lnTo>
                  <a:pt x="6158375" y="776134"/>
                </a:lnTo>
                <a:lnTo>
                  <a:pt x="6146497" y="770542"/>
                </a:lnTo>
                <a:lnTo>
                  <a:pt x="6228371" y="890417"/>
                </a:lnTo>
                <a:lnTo>
                  <a:pt x="6300538" y="985609"/>
                </a:lnTo>
                <a:lnTo>
                  <a:pt x="6274226" y="974237"/>
                </a:lnTo>
                <a:lnTo>
                  <a:pt x="6274103" y="974189"/>
                </a:lnTo>
                <a:lnTo>
                  <a:pt x="6275098" y="975333"/>
                </a:lnTo>
                <a:lnTo>
                  <a:pt x="6404927" y="1123301"/>
                </a:lnTo>
                <a:lnTo>
                  <a:pt x="6429235" y="1155365"/>
                </a:lnTo>
                <a:lnTo>
                  <a:pt x="6559021" y="1345062"/>
                </a:lnTo>
                <a:lnTo>
                  <a:pt x="6524199" y="1307395"/>
                </a:lnTo>
                <a:cubicBezTo>
                  <a:pt x="6494562" y="1274500"/>
                  <a:pt x="6464383" y="1241162"/>
                  <a:pt x="6431977" y="1208510"/>
                </a:cubicBezTo>
                <a:cubicBezTo>
                  <a:pt x="6404973" y="1186786"/>
                  <a:pt x="6452827" y="1241883"/>
                  <a:pt x="6466703" y="1257911"/>
                </a:cubicBezTo>
                <a:cubicBezTo>
                  <a:pt x="6514557" y="1313010"/>
                  <a:pt x="6558823" y="1374901"/>
                  <a:pt x="6609242" y="1425147"/>
                </a:cubicBezTo>
                <a:lnTo>
                  <a:pt x="6623444" y="1439436"/>
                </a:lnTo>
                <a:lnTo>
                  <a:pt x="6657861" y="1490616"/>
                </a:lnTo>
                <a:lnTo>
                  <a:pt x="6673500" y="1516014"/>
                </a:lnTo>
                <a:lnTo>
                  <a:pt x="6668784" y="1511570"/>
                </a:lnTo>
                <a:cubicBezTo>
                  <a:pt x="6652683" y="1496227"/>
                  <a:pt x="6639835" y="1483538"/>
                  <a:pt x="6635066" y="1477292"/>
                </a:cubicBezTo>
                <a:cubicBezTo>
                  <a:pt x="6623422" y="1471134"/>
                  <a:pt x="6599160" y="1458310"/>
                  <a:pt x="6593337" y="1455232"/>
                </a:cubicBezTo>
                <a:cubicBezTo>
                  <a:pt x="6578949" y="1440175"/>
                  <a:pt x="6575233" y="1430761"/>
                  <a:pt x="6567178" y="1417810"/>
                </a:cubicBezTo>
                <a:cubicBezTo>
                  <a:pt x="6564268" y="1416272"/>
                  <a:pt x="6557304" y="1414765"/>
                  <a:pt x="6549214" y="1411572"/>
                </a:cubicBezTo>
                <a:lnTo>
                  <a:pt x="6526624" y="1396655"/>
                </a:lnTo>
                <a:lnTo>
                  <a:pt x="6496258" y="1353700"/>
                </a:lnTo>
                <a:cubicBezTo>
                  <a:pt x="6423435" y="1250487"/>
                  <a:pt x="6351217" y="1148002"/>
                  <a:pt x="6280263" y="1047365"/>
                </a:cubicBezTo>
                <a:cubicBezTo>
                  <a:pt x="6261775" y="1026860"/>
                  <a:pt x="6244480" y="1002593"/>
                  <a:pt x="6226641" y="977631"/>
                </a:cubicBezTo>
                <a:lnTo>
                  <a:pt x="6197358" y="939584"/>
                </a:lnTo>
                <a:lnTo>
                  <a:pt x="6197324" y="939555"/>
                </a:lnTo>
                <a:lnTo>
                  <a:pt x="6133575" y="889806"/>
                </a:lnTo>
                <a:lnTo>
                  <a:pt x="6100156" y="863725"/>
                </a:lnTo>
                <a:lnTo>
                  <a:pt x="6080791" y="849281"/>
                </a:lnTo>
                <a:lnTo>
                  <a:pt x="6079413" y="857434"/>
                </a:lnTo>
                <a:lnTo>
                  <a:pt x="6082139" y="865729"/>
                </a:lnTo>
                <a:lnTo>
                  <a:pt x="6128052" y="896538"/>
                </a:lnTo>
                <a:cubicBezTo>
                  <a:pt x="6143060" y="907556"/>
                  <a:pt x="6158305" y="919623"/>
                  <a:pt x="6178196" y="935526"/>
                </a:cubicBezTo>
                <a:cubicBezTo>
                  <a:pt x="6198706" y="955901"/>
                  <a:pt x="6179406" y="947826"/>
                  <a:pt x="6157555" y="931917"/>
                </a:cubicBezTo>
                <a:cubicBezTo>
                  <a:pt x="6148461" y="926298"/>
                  <a:pt x="6149258" y="921737"/>
                  <a:pt x="6129842" y="914311"/>
                </a:cubicBezTo>
                <a:lnTo>
                  <a:pt x="6119241" y="911699"/>
                </a:lnTo>
                <a:lnTo>
                  <a:pt x="6137476" y="933912"/>
                </a:lnTo>
                <a:cubicBezTo>
                  <a:pt x="6154710" y="947802"/>
                  <a:pt x="6173986" y="955901"/>
                  <a:pt x="6187758" y="971783"/>
                </a:cubicBezTo>
                <a:cubicBezTo>
                  <a:pt x="6228792" y="1009610"/>
                  <a:pt x="6266049" y="1074210"/>
                  <a:pt x="6307899" y="1130780"/>
                </a:cubicBezTo>
                <a:cubicBezTo>
                  <a:pt x="6344050" y="1176802"/>
                  <a:pt x="6380334" y="1225054"/>
                  <a:pt x="6415639" y="1273773"/>
                </a:cubicBezTo>
                <a:lnTo>
                  <a:pt x="6432337" y="1297674"/>
                </a:lnTo>
                <a:lnTo>
                  <a:pt x="6426629" y="1296249"/>
                </a:lnTo>
                <a:cubicBezTo>
                  <a:pt x="6422969" y="1301298"/>
                  <a:pt x="6462662" y="1349521"/>
                  <a:pt x="6474182" y="1361200"/>
                </a:cubicBezTo>
                <a:lnTo>
                  <a:pt x="6487718" y="1376941"/>
                </a:lnTo>
                <a:lnTo>
                  <a:pt x="6517504" y="1419576"/>
                </a:lnTo>
                <a:lnTo>
                  <a:pt x="6527472" y="1434459"/>
                </a:lnTo>
                <a:lnTo>
                  <a:pt x="6527485" y="1435940"/>
                </a:lnTo>
                <a:cubicBezTo>
                  <a:pt x="6527231" y="1441705"/>
                  <a:pt x="6527706" y="1447853"/>
                  <a:pt x="6531988" y="1453844"/>
                </a:cubicBezTo>
                <a:cubicBezTo>
                  <a:pt x="6536546" y="1464012"/>
                  <a:pt x="6545755" y="1476098"/>
                  <a:pt x="6557793" y="1489291"/>
                </a:cubicBezTo>
                <a:lnTo>
                  <a:pt x="6568052" y="1499386"/>
                </a:lnTo>
                <a:lnTo>
                  <a:pt x="6569989" y="1503486"/>
                </a:lnTo>
                <a:lnTo>
                  <a:pt x="6496636" y="1427680"/>
                </a:lnTo>
                <a:lnTo>
                  <a:pt x="6342913" y="1212655"/>
                </a:lnTo>
                <a:cubicBezTo>
                  <a:pt x="6317307" y="1182813"/>
                  <a:pt x="6293174" y="1139743"/>
                  <a:pt x="6261098" y="1111599"/>
                </a:cubicBezTo>
                <a:cubicBezTo>
                  <a:pt x="6249881" y="1103672"/>
                  <a:pt x="6243958" y="1101334"/>
                  <a:pt x="6241820" y="1102836"/>
                </a:cubicBezTo>
                <a:lnTo>
                  <a:pt x="6244614" y="1114452"/>
                </a:lnTo>
                <a:lnTo>
                  <a:pt x="6271575" y="1155657"/>
                </a:lnTo>
                <a:lnTo>
                  <a:pt x="6273988" y="1159396"/>
                </a:lnTo>
                <a:lnTo>
                  <a:pt x="6284044" y="1172761"/>
                </a:lnTo>
                <a:cubicBezTo>
                  <a:pt x="6304225" y="1204519"/>
                  <a:pt x="6325963" y="1235621"/>
                  <a:pt x="6347967" y="1267271"/>
                </a:cubicBezTo>
                <a:lnTo>
                  <a:pt x="6399952" y="1344860"/>
                </a:lnTo>
                <a:lnTo>
                  <a:pt x="6380899" y="1322750"/>
                </a:lnTo>
                <a:cubicBezTo>
                  <a:pt x="6372518" y="1313353"/>
                  <a:pt x="6364440" y="1306909"/>
                  <a:pt x="6350770" y="1303408"/>
                </a:cubicBezTo>
                <a:lnTo>
                  <a:pt x="6348647" y="1303545"/>
                </a:lnTo>
                <a:lnTo>
                  <a:pt x="6340341" y="1292549"/>
                </a:lnTo>
                <a:cubicBezTo>
                  <a:pt x="6332761" y="1282226"/>
                  <a:pt x="6326066" y="1272899"/>
                  <a:pt x="6321695" y="1266824"/>
                </a:cubicBezTo>
                <a:lnTo>
                  <a:pt x="6227243" y="1144518"/>
                </a:lnTo>
                <a:lnTo>
                  <a:pt x="6231706" y="1161536"/>
                </a:lnTo>
                <a:cubicBezTo>
                  <a:pt x="6233766" y="1169395"/>
                  <a:pt x="6235642" y="1176558"/>
                  <a:pt x="6236370" y="1179332"/>
                </a:cubicBezTo>
                <a:cubicBezTo>
                  <a:pt x="6246278" y="1194517"/>
                  <a:pt x="6253521" y="1199534"/>
                  <a:pt x="6262899" y="1208930"/>
                </a:cubicBezTo>
                <a:cubicBezTo>
                  <a:pt x="6264354" y="1214478"/>
                  <a:pt x="6262487" y="1233738"/>
                  <a:pt x="6273562" y="1249606"/>
                </a:cubicBezTo>
                <a:cubicBezTo>
                  <a:pt x="6278517" y="1257198"/>
                  <a:pt x="6289376" y="1269417"/>
                  <a:pt x="6300841" y="1283947"/>
                </a:cubicBezTo>
                <a:lnTo>
                  <a:pt x="6318627" y="1311684"/>
                </a:lnTo>
                <a:lnTo>
                  <a:pt x="6316379" y="1312642"/>
                </a:lnTo>
                <a:cubicBezTo>
                  <a:pt x="6313531" y="1313368"/>
                  <a:pt x="6310771" y="1313305"/>
                  <a:pt x="6307859" y="1311767"/>
                </a:cubicBezTo>
                <a:lnTo>
                  <a:pt x="6292087" y="1298515"/>
                </a:lnTo>
                <a:lnTo>
                  <a:pt x="6269125" y="1267069"/>
                </a:lnTo>
                <a:cubicBezTo>
                  <a:pt x="6262574" y="1256683"/>
                  <a:pt x="6257197" y="1247473"/>
                  <a:pt x="6252848" y="1242191"/>
                </a:cubicBezTo>
                <a:cubicBezTo>
                  <a:pt x="6249348" y="1240144"/>
                  <a:pt x="6244593" y="1239909"/>
                  <a:pt x="6239657" y="1238981"/>
                </a:cubicBezTo>
                <a:lnTo>
                  <a:pt x="6235208" y="1236684"/>
                </a:lnTo>
                <a:lnTo>
                  <a:pt x="6213288" y="1209912"/>
                </a:lnTo>
                <a:cubicBezTo>
                  <a:pt x="6202860" y="1197123"/>
                  <a:pt x="6193480" y="1185802"/>
                  <a:pt x="6186171" y="1177902"/>
                </a:cubicBezTo>
                <a:lnTo>
                  <a:pt x="6183647" y="1175138"/>
                </a:lnTo>
                <a:lnTo>
                  <a:pt x="6173254" y="1158088"/>
                </a:lnTo>
                <a:lnTo>
                  <a:pt x="6120026" y="1063009"/>
                </a:lnTo>
                <a:lnTo>
                  <a:pt x="6121407" y="1064968"/>
                </a:lnTo>
                <a:lnTo>
                  <a:pt x="6124559" y="1069572"/>
                </a:lnTo>
                <a:cubicBezTo>
                  <a:pt x="6125157" y="1070414"/>
                  <a:pt x="6124860" y="1069929"/>
                  <a:pt x="6123898" y="1068499"/>
                </a:cubicBezTo>
                <a:lnTo>
                  <a:pt x="6121407" y="1064968"/>
                </a:lnTo>
                <a:lnTo>
                  <a:pt x="6119841" y="1062677"/>
                </a:lnTo>
                <a:lnTo>
                  <a:pt x="6120026" y="1063009"/>
                </a:lnTo>
                <a:lnTo>
                  <a:pt x="6112008" y="1051639"/>
                </a:lnTo>
                <a:cubicBezTo>
                  <a:pt x="6101236" y="1036928"/>
                  <a:pt x="6087246" y="1019356"/>
                  <a:pt x="6084858" y="1023440"/>
                </a:cubicBezTo>
                <a:cubicBezTo>
                  <a:pt x="6075217" y="1031893"/>
                  <a:pt x="6125899" y="1085786"/>
                  <a:pt x="6125899" y="1085786"/>
                </a:cubicBezTo>
                <a:lnTo>
                  <a:pt x="6177748" y="1168679"/>
                </a:lnTo>
                <a:lnTo>
                  <a:pt x="6057056" y="1036532"/>
                </a:lnTo>
                <a:lnTo>
                  <a:pt x="6053997" y="1036959"/>
                </a:lnTo>
                <a:lnTo>
                  <a:pt x="6043749" y="1039079"/>
                </a:lnTo>
                <a:lnTo>
                  <a:pt x="6121885" y="1130103"/>
                </a:lnTo>
                <a:cubicBezTo>
                  <a:pt x="6156913" y="1170273"/>
                  <a:pt x="6192403" y="1210958"/>
                  <a:pt x="6228612" y="1252895"/>
                </a:cubicBezTo>
                <a:lnTo>
                  <a:pt x="6240865" y="1267277"/>
                </a:lnTo>
                <a:lnTo>
                  <a:pt x="6252175" y="1284848"/>
                </a:lnTo>
                <a:cubicBezTo>
                  <a:pt x="6262324" y="1300959"/>
                  <a:pt x="6268383" y="1324067"/>
                  <a:pt x="6281440" y="1351271"/>
                </a:cubicBezTo>
                <a:cubicBezTo>
                  <a:pt x="6301497" y="1382566"/>
                  <a:pt x="6316424" y="1390508"/>
                  <a:pt x="6316934" y="1415073"/>
                </a:cubicBezTo>
                <a:cubicBezTo>
                  <a:pt x="6316003" y="1424702"/>
                  <a:pt x="6311375" y="1430608"/>
                  <a:pt x="6307346" y="1435493"/>
                </a:cubicBezTo>
                <a:lnTo>
                  <a:pt x="6305922" y="1438879"/>
                </a:lnTo>
                <a:lnTo>
                  <a:pt x="6265970" y="1405099"/>
                </a:lnTo>
                <a:cubicBezTo>
                  <a:pt x="6263060" y="1403560"/>
                  <a:pt x="6256224" y="1401808"/>
                  <a:pt x="6249389" y="1400058"/>
                </a:cubicBezTo>
                <a:lnTo>
                  <a:pt x="6238854" y="1396855"/>
                </a:lnTo>
                <a:lnTo>
                  <a:pt x="6236673" y="1393723"/>
                </a:lnTo>
                <a:cubicBezTo>
                  <a:pt x="6223491" y="1375415"/>
                  <a:pt x="6202705" y="1347705"/>
                  <a:pt x="6180445" y="1316494"/>
                </a:cubicBezTo>
                <a:cubicBezTo>
                  <a:pt x="6170295" y="1300384"/>
                  <a:pt x="6089665" y="1181235"/>
                  <a:pt x="6126615" y="1250580"/>
                </a:cubicBezTo>
                <a:cubicBezTo>
                  <a:pt x="6161428" y="1315550"/>
                  <a:pt x="6100083" y="1220983"/>
                  <a:pt x="6091630" y="1211343"/>
                </a:cubicBezTo>
                <a:cubicBezTo>
                  <a:pt x="6088009" y="1208835"/>
                  <a:pt x="6079330" y="1204937"/>
                  <a:pt x="6071045" y="1202541"/>
                </a:cubicBezTo>
                <a:lnTo>
                  <a:pt x="6068032" y="1201984"/>
                </a:lnTo>
                <a:lnTo>
                  <a:pt x="6068793" y="1203132"/>
                </a:lnTo>
                <a:lnTo>
                  <a:pt x="6063365" y="1201823"/>
                </a:lnTo>
                <a:lnTo>
                  <a:pt x="6060872" y="1200679"/>
                </a:lnTo>
                <a:lnTo>
                  <a:pt x="6060858" y="1200664"/>
                </a:lnTo>
                <a:lnTo>
                  <a:pt x="6059595" y="1200432"/>
                </a:lnTo>
                <a:cubicBezTo>
                  <a:pt x="6056329" y="1200346"/>
                  <a:pt x="6053844" y="1200998"/>
                  <a:pt x="6052821" y="1202747"/>
                </a:cubicBezTo>
                <a:cubicBezTo>
                  <a:pt x="6054276" y="1208292"/>
                  <a:pt x="6143602" y="1338007"/>
                  <a:pt x="6153752" y="1354114"/>
                </a:cubicBezTo>
                <a:cubicBezTo>
                  <a:pt x="6176719" y="1396504"/>
                  <a:pt x="6199399" y="1434025"/>
                  <a:pt x="6213909" y="1466775"/>
                </a:cubicBezTo>
                <a:cubicBezTo>
                  <a:pt x="6214637" y="1469548"/>
                  <a:pt x="6214765" y="1475690"/>
                  <a:pt x="6214893" y="1481831"/>
                </a:cubicBezTo>
                <a:lnTo>
                  <a:pt x="6215069" y="1484520"/>
                </a:lnTo>
                <a:lnTo>
                  <a:pt x="6083783" y="1343397"/>
                </a:lnTo>
                <a:lnTo>
                  <a:pt x="5834835" y="1060382"/>
                </a:lnTo>
                <a:lnTo>
                  <a:pt x="5826389" y="1058310"/>
                </a:lnTo>
                <a:lnTo>
                  <a:pt x="5818407" y="1065390"/>
                </a:lnTo>
                <a:lnTo>
                  <a:pt x="5848608" y="1100959"/>
                </a:lnTo>
                <a:cubicBezTo>
                  <a:pt x="5876228" y="1133563"/>
                  <a:pt x="5902855" y="1166576"/>
                  <a:pt x="5926359" y="1201972"/>
                </a:cubicBezTo>
                <a:cubicBezTo>
                  <a:pt x="5898666" y="1178020"/>
                  <a:pt x="5873578" y="1152962"/>
                  <a:pt x="5849799" y="1127333"/>
                </a:cubicBezTo>
                <a:lnTo>
                  <a:pt x="5798980" y="1069599"/>
                </a:lnTo>
                <a:lnTo>
                  <a:pt x="5793704" y="1080211"/>
                </a:lnTo>
                <a:lnTo>
                  <a:pt x="5792376" y="1087356"/>
                </a:lnTo>
                <a:lnTo>
                  <a:pt x="5817768" y="1118492"/>
                </a:lnTo>
                <a:cubicBezTo>
                  <a:pt x="5878971" y="1191202"/>
                  <a:pt x="5940177" y="1263911"/>
                  <a:pt x="5999315" y="1341116"/>
                </a:cubicBezTo>
                <a:cubicBezTo>
                  <a:pt x="6020761" y="1369837"/>
                  <a:pt x="6044120" y="1396699"/>
                  <a:pt x="6068390" y="1422722"/>
                </a:cubicBezTo>
                <a:lnTo>
                  <a:pt x="6133286" y="1489397"/>
                </a:lnTo>
                <a:lnTo>
                  <a:pt x="6230061" y="1633451"/>
                </a:lnTo>
                <a:lnTo>
                  <a:pt x="6321793" y="1762102"/>
                </a:lnTo>
                <a:lnTo>
                  <a:pt x="6317183" y="1758484"/>
                </a:lnTo>
                <a:cubicBezTo>
                  <a:pt x="6275533" y="1722438"/>
                  <a:pt x="6252458" y="1692545"/>
                  <a:pt x="6205910" y="1650243"/>
                </a:cubicBezTo>
                <a:cubicBezTo>
                  <a:pt x="6125739" y="1569371"/>
                  <a:pt x="6187470" y="1640497"/>
                  <a:pt x="6198905" y="1677582"/>
                </a:cubicBezTo>
                <a:cubicBezTo>
                  <a:pt x="6207596" y="1705769"/>
                  <a:pt x="6178569" y="1643240"/>
                  <a:pt x="6174644" y="1664758"/>
                </a:cubicBezTo>
                <a:cubicBezTo>
                  <a:pt x="6172682" y="1675517"/>
                  <a:pt x="6185973" y="1690303"/>
                  <a:pt x="6202017" y="1705459"/>
                </a:cubicBezTo>
                <a:lnTo>
                  <a:pt x="6211534" y="1714196"/>
                </a:lnTo>
                <a:lnTo>
                  <a:pt x="6214181" y="1717599"/>
                </a:lnTo>
                <a:cubicBezTo>
                  <a:pt x="6230633" y="1738639"/>
                  <a:pt x="6245082" y="1757525"/>
                  <a:pt x="6254560" y="1772026"/>
                </a:cubicBezTo>
                <a:lnTo>
                  <a:pt x="6353284" y="1920230"/>
                </a:lnTo>
                <a:lnTo>
                  <a:pt x="6352577" y="1919542"/>
                </a:lnTo>
                <a:cubicBezTo>
                  <a:pt x="6338290" y="1905393"/>
                  <a:pt x="6325620" y="1892951"/>
                  <a:pt x="6318870" y="1887521"/>
                </a:cubicBezTo>
                <a:cubicBezTo>
                  <a:pt x="6285421" y="1852144"/>
                  <a:pt x="6258781" y="1821066"/>
                  <a:pt x="6237316" y="1802327"/>
                </a:cubicBezTo>
                <a:lnTo>
                  <a:pt x="6222227" y="1791407"/>
                </a:lnTo>
                <a:lnTo>
                  <a:pt x="6143299" y="1681108"/>
                </a:lnTo>
                <a:lnTo>
                  <a:pt x="6017085" y="1509605"/>
                </a:lnTo>
                <a:lnTo>
                  <a:pt x="6017246" y="1510620"/>
                </a:lnTo>
                <a:cubicBezTo>
                  <a:pt x="6013461" y="1510163"/>
                  <a:pt x="5987859" y="1480214"/>
                  <a:pt x="5969627" y="1469556"/>
                </a:cubicBezTo>
                <a:cubicBezTo>
                  <a:pt x="5947459" y="1456597"/>
                  <a:pt x="5994704" y="1493609"/>
                  <a:pt x="5975685" y="1492667"/>
                </a:cubicBezTo>
                <a:cubicBezTo>
                  <a:pt x="5956667" y="1491724"/>
                  <a:pt x="5936098" y="1435866"/>
                  <a:pt x="5918945" y="1415664"/>
                </a:cubicBezTo>
                <a:lnTo>
                  <a:pt x="5910539" y="1399604"/>
                </a:lnTo>
                <a:lnTo>
                  <a:pt x="5910392" y="1399457"/>
                </a:lnTo>
                <a:lnTo>
                  <a:pt x="5797559" y="1295471"/>
                </a:lnTo>
                <a:lnTo>
                  <a:pt x="5807459" y="1311793"/>
                </a:lnTo>
                <a:cubicBezTo>
                  <a:pt x="5811019" y="1317810"/>
                  <a:pt x="5813844" y="1322812"/>
                  <a:pt x="5815475" y="1326213"/>
                </a:cubicBezTo>
                <a:lnTo>
                  <a:pt x="5822529" y="1336717"/>
                </a:lnTo>
                <a:lnTo>
                  <a:pt x="5847237" y="1359090"/>
                </a:lnTo>
                <a:cubicBezTo>
                  <a:pt x="5863307" y="1374435"/>
                  <a:pt x="5876951" y="1389373"/>
                  <a:pt x="5883615" y="1402766"/>
                </a:cubicBezTo>
                <a:cubicBezTo>
                  <a:pt x="5885048" y="1406857"/>
                  <a:pt x="5884393" y="1411951"/>
                  <a:pt x="5884053" y="1416341"/>
                </a:cubicBezTo>
                <a:lnTo>
                  <a:pt x="5884773" y="1419221"/>
                </a:lnTo>
                <a:lnTo>
                  <a:pt x="5897622" y="1436463"/>
                </a:lnTo>
                <a:lnTo>
                  <a:pt x="5890512" y="1429996"/>
                </a:lnTo>
                <a:lnTo>
                  <a:pt x="5899044" y="1438904"/>
                </a:lnTo>
                <a:lnTo>
                  <a:pt x="5897622" y="1436463"/>
                </a:lnTo>
                <a:cubicBezTo>
                  <a:pt x="5907238" y="1443021"/>
                  <a:pt x="5912851" y="1449237"/>
                  <a:pt x="5915557" y="1453844"/>
                </a:cubicBezTo>
                <a:lnTo>
                  <a:pt x="5915655" y="1455402"/>
                </a:lnTo>
                <a:lnTo>
                  <a:pt x="5935503" y="1474252"/>
                </a:lnTo>
                <a:cubicBezTo>
                  <a:pt x="5955540" y="1493406"/>
                  <a:pt x="5975262" y="1513263"/>
                  <a:pt x="5982712" y="1527029"/>
                </a:cubicBezTo>
                <a:cubicBezTo>
                  <a:pt x="5991456" y="1539132"/>
                  <a:pt x="5983854" y="1556011"/>
                  <a:pt x="5983854" y="1556011"/>
                </a:cubicBezTo>
                <a:cubicBezTo>
                  <a:pt x="5983854" y="1556011"/>
                  <a:pt x="5985815" y="1558931"/>
                  <a:pt x="5989239" y="1562542"/>
                </a:cubicBezTo>
                <a:lnTo>
                  <a:pt x="5995467" y="1567239"/>
                </a:lnTo>
                <a:lnTo>
                  <a:pt x="6002461" y="1576417"/>
                </a:lnTo>
                <a:lnTo>
                  <a:pt x="6001858" y="1578469"/>
                </a:lnTo>
                <a:cubicBezTo>
                  <a:pt x="6002216" y="1579491"/>
                  <a:pt x="6003567" y="1580129"/>
                  <a:pt x="6006266" y="1581409"/>
                </a:cubicBezTo>
                <a:lnTo>
                  <a:pt x="6002461" y="1576417"/>
                </a:lnTo>
                <a:lnTo>
                  <a:pt x="6003400" y="1573226"/>
                </a:lnTo>
                <a:cubicBezTo>
                  <a:pt x="6009133" y="1589593"/>
                  <a:pt x="6020266" y="1608514"/>
                  <a:pt x="6020266" y="1608514"/>
                </a:cubicBezTo>
                <a:lnTo>
                  <a:pt x="6017461" y="1608133"/>
                </a:lnTo>
                <a:lnTo>
                  <a:pt x="6008656" y="1600599"/>
                </a:lnTo>
                <a:cubicBezTo>
                  <a:pt x="5994142" y="1569336"/>
                  <a:pt x="5979870" y="1559929"/>
                  <a:pt x="5976361" y="1563040"/>
                </a:cubicBezTo>
                <a:lnTo>
                  <a:pt x="5977612" y="1566948"/>
                </a:lnTo>
                <a:lnTo>
                  <a:pt x="5975465" y="1564053"/>
                </a:lnTo>
                <a:cubicBezTo>
                  <a:pt x="5968412" y="1554577"/>
                  <a:pt x="5960798" y="1544678"/>
                  <a:pt x="5952749" y="1535442"/>
                </a:cubicBezTo>
                <a:lnTo>
                  <a:pt x="5919437" y="1505428"/>
                </a:lnTo>
                <a:lnTo>
                  <a:pt x="5938776" y="1538896"/>
                </a:lnTo>
                <a:cubicBezTo>
                  <a:pt x="5958219" y="1572081"/>
                  <a:pt x="5977547" y="1605295"/>
                  <a:pt x="5997134" y="1646100"/>
                </a:cubicBezTo>
                <a:cubicBezTo>
                  <a:pt x="5971067" y="1616380"/>
                  <a:pt x="5950715" y="1584914"/>
                  <a:pt x="5930877" y="1552574"/>
                </a:cubicBezTo>
                <a:lnTo>
                  <a:pt x="5896729" y="1499192"/>
                </a:lnTo>
                <a:lnTo>
                  <a:pt x="5888109" y="1497046"/>
                </a:lnTo>
                <a:cubicBezTo>
                  <a:pt x="5872723" y="1486352"/>
                  <a:pt x="5856503" y="1473271"/>
                  <a:pt x="5839249" y="1458846"/>
                </a:cubicBezTo>
                <a:lnTo>
                  <a:pt x="5813655" y="1437347"/>
                </a:lnTo>
                <a:lnTo>
                  <a:pt x="5835222" y="1481022"/>
                </a:lnTo>
                <a:cubicBezTo>
                  <a:pt x="5852627" y="1516551"/>
                  <a:pt x="5867983" y="1549876"/>
                  <a:pt x="5878961" y="1581216"/>
                </a:cubicBezTo>
                <a:lnTo>
                  <a:pt x="5878847" y="1583325"/>
                </a:lnTo>
                <a:lnTo>
                  <a:pt x="5928468" y="1637507"/>
                </a:lnTo>
                <a:cubicBezTo>
                  <a:pt x="5963034" y="1674753"/>
                  <a:pt x="5996898" y="1710868"/>
                  <a:pt x="6030320" y="1746524"/>
                </a:cubicBezTo>
                <a:lnTo>
                  <a:pt x="6044155" y="1761518"/>
                </a:lnTo>
                <a:lnTo>
                  <a:pt x="6022546" y="1753185"/>
                </a:lnTo>
                <a:lnTo>
                  <a:pt x="6014799" y="1750884"/>
                </a:lnTo>
                <a:lnTo>
                  <a:pt x="5970097" y="1705366"/>
                </a:lnTo>
                <a:lnTo>
                  <a:pt x="5960727" y="1695075"/>
                </a:lnTo>
                <a:lnTo>
                  <a:pt x="5958421" y="1696317"/>
                </a:lnTo>
                <a:cubicBezTo>
                  <a:pt x="5958593" y="1695339"/>
                  <a:pt x="5960724" y="1696761"/>
                  <a:pt x="5963953" y="1699604"/>
                </a:cubicBezTo>
                <a:lnTo>
                  <a:pt x="5973508" y="1708906"/>
                </a:lnTo>
                <a:lnTo>
                  <a:pt x="5999165" y="1743164"/>
                </a:lnTo>
                <a:lnTo>
                  <a:pt x="5986404" y="1734789"/>
                </a:lnTo>
                <a:cubicBezTo>
                  <a:pt x="5987201" y="1730227"/>
                  <a:pt x="5987885" y="1726319"/>
                  <a:pt x="5979344" y="1733555"/>
                </a:cubicBezTo>
                <a:cubicBezTo>
                  <a:pt x="5979344" y="1733555"/>
                  <a:pt x="5982603" y="1734124"/>
                  <a:pt x="5986404" y="1734789"/>
                </a:cubicBezTo>
                <a:lnTo>
                  <a:pt x="5980343" y="1743554"/>
                </a:lnTo>
                <a:lnTo>
                  <a:pt x="5949965" y="1711748"/>
                </a:lnTo>
                <a:cubicBezTo>
                  <a:pt x="5946267" y="1698537"/>
                  <a:pt x="5937598" y="1688749"/>
                  <a:pt x="5926577" y="1682906"/>
                </a:cubicBezTo>
                <a:cubicBezTo>
                  <a:pt x="5926577" y="1682906"/>
                  <a:pt x="5928712" y="1667595"/>
                  <a:pt x="5926577" y="1682906"/>
                </a:cubicBezTo>
                <a:cubicBezTo>
                  <a:pt x="5926508" y="1693257"/>
                  <a:pt x="5935461" y="1704061"/>
                  <a:pt x="5949965" y="1711748"/>
                </a:cubicBezTo>
                <a:lnTo>
                  <a:pt x="5976209" y="1748973"/>
                </a:lnTo>
                <a:lnTo>
                  <a:pt x="5955365" y="1737422"/>
                </a:lnTo>
                <a:lnTo>
                  <a:pt x="5946193" y="1733033"/>
                </a:lnTo>
                <a:lnTo>
                  <a:pt x="5872919" y="1642695"/>
                </a:lnTo>
                <a:lnTo>
                  <a:pt x="5887582" y="1677068"/>
                </a:lnTo>
                <a:cubicBezTo>
                  <a:pt x="5934782" y="1759930"/>
                  <a:pt x="6051052" y="1832953"/>
                  <a:pt x="6014341" y="1853497"/>
                </a:cubicBezTo>
                <a:cubicBezTo>
                  <a:pt x="6014341" y="1853497"/>
                  <a:pt x="5982963" y="1829060"/>
                  <a:pt x="5952931" y="1815434"/>
                </a:cubicBezTo>
                <a:lnTo>
                  <a:pt x="5960076" y="1814169"/>
                </a:lnTo>
                <a:lnTo>
                  <a:pt x="5967948" y="1822248"/>
                </a:lnTo>
                <a:cubicBezTo>
                  <a:pt x="5967276" y="1816841"/>
                  <a:pt x="5966940" y="1814138"/>
                  <a:pt x="5965062" y="1813284"/>
                </a:cubicBezTo>
                <a:lnTo>
                  <a:pt x="5960076" y="1814169"/>
                </a:lnTo>
                <a:lnTo>
                  <a:pt x="5946854" y="1800595"/>
                </a:lnTo>
                <a:lnTo>
                  <a:pt x="5941065" y="1786457"/>
                </a:lnTo>
                <a:cubicBezTo>
                  <a:pt x="5936042" y="1779288"/>
                  <a:pt x="5931381" y="1775049"/>
                  <a:pt x="5931381" y="1775049"/>
                </a:cubicBezTo>
                <a:cubicBezTo>
                  <a:pt x="5931381" y="1775049"/>
                  <a:pt x="5890362" y="1787047"/>
                  <a:pt x="5871497" y="1768286"/>
                </a:cubicBezTo>
                <a:cubicBezTo>
                  <a:pt x="5836535" y="1743497"/>
                  <a:pt x="5793365" y="1663330"/>
                  <a:pt x="5760067" y="1609164"/>
                </a:cubicBezTo>
                <a:lnTo>
                  <a:pt x="5745524" y="1586497"/>
                </a:lnTo>
                <a:lnTo>
                  <a:pt x="5717175" y="1561043"/>
                </a:lnTo>
                <a:lnTo>
                  <a:pt x="5712866" y="1560699"/>
                </a:lnTo>
                <a:lnTo>
                  <a:pt x="5711781" y="1560682"/>
                </a:lnTo>
                <a:lnTo>
                  <a:pt x="5719043" y="1568416"/>
                </a:lnTo>
                <a:cubicBezTo>
                  <a:pt x="5740441" y="1592622"/>
                  <a:pt x="5766187" y="1625925"/>
                  <a:pt x="5728133" y="1597676"/>
                </a:cubicBezTo>
                <a:lnTo>
                  <a:pt x="5719883" y="1589780"/>
                </a:lnTo>
                <a:lnTo>
                  <a:pt x="5731366" y="1605966"/>
                </a:lnTo>
                <a:cubicBezTo>
                  <a:pt x="5734637" y="1610605"/>
                  <a:pt x="5737071" y="1614119"/>
                  <a:pt x="5738339" y="1616133"/>
                </a:cubicBezTo>
                <a:lnTo>
                  <a:pt x="5768233" y="1671840"/>
                </a:lnTo>
                <a:lnTo>
                  <a:pt x="5637391" y="1512877"/>
                </a:lnTo>
                <a:lnTo>
                  <a:pt x="5633214" y="1507886"/>
                </a:lnTo>
                <a:lnTo>
                  <a:pt x="5631565" y="1506893"/>
                </a:lnTo>
                <a:lnTo>
                  <a:pt x="5618742" y="1503141"/>
                </a:lnTo>
                <a:lnTo>
                  <a:pt x="5619034" y="1503860"/>
                </a:lnTo>
                <a:lnTo>
                  <a:pt x="5636288" y="1524727"/>
                </a:lnTo>
                <a:cubicBezTo>
                  <a:pt x="5643287" y="1532967"/>
                  <a:pt x="5649246" y="1539804"/>
                  <a:pt x="5651558" y="1542328"/>
                </a:cubicBezTo>
                <a:lnTo>
                  <a:pt x="5656041" y="1547967"/>
                </a:lnTo>
                <a:lnTo>
                  <a:pt x="5652750" y="1543000"/>
                </a:lnTo>
                <a:lnTo>
                  <a:pt x="5694456" y="1594492"/>
                </a:lnTo>
                <a:lnTo>
                  <a:pt x="5795537" y="1722721"/>
                </a:lnTo>
                <a:lnTo>
                  <a:pt x="5797540" y="1726454"/>
                </a:lnTo>
                <a:lnTo>
                  <a:pt x="5828689" y="1765347"/>
                </a:lnTo>
                <a:lnTo>
                  <a:pt x="5739397" y="1673071"/>
                </a:lnTo>
                <a:lnTo>
                  <a:pt x="5737648" y="1671183"/>
                </a:lnTo>
                <a:lnTo>
                  <a:pt x="5733563" y="1665017"/>
                </a:lnTo>
                <a:lnTo>
                  <a:pt x="5724165" y="1656638"/>
                </a:lnTo>
                <a:lnTo>
                  <a:pt x="5701830" y="1632542"/>
                </a:lnTo>
                <a:lnTo>
                  <a:pt x="5695491" y="1628547"/>
                </a:lnTo>
                <a:lnTo>
                  <a:pt x="5672095" y="1600462"/>
                </a:lnTo>
                <a:lnTo>
                  <a:pt x="5631072" y="1556204"/>
                </a:lnTo>
                <a:cubicBezTo>
                  <a:pt x="5596325" y="1518589"/>
                  <a:pt x="5563233" y="1483712"/>
                  <a:pt x="5532687" y="1455767"/>
                </a:cubicBezTo>
                <a:cubicBezTo>
                  <a:pt x="5565483" y="1498249"/>
                  <a:pt x="5602161" y="1542783"/>
                  <a:pt x="5641518" y="1588598"/>
                </a:cubicBezTo>
                <a:lnTo>
                  <a:pt x="5705607" y="1660694"/>
                </a:lnTo>
                <a:lnTo>
                  <a:pt x="5697339" y="1663533"/>
                </a:lnTo>
                <a:lnTo>
                  <a:pt x="5690418" y="1658951"/>
                </a:lnTo>
                <a:lnTo>
                  <a:pt x="5806836" y="1838543"/>
                </a:lnTo>
                <a:lnTo>
                  <a:pt x="5813526" y="1842792"/>
                </a:lnTo>
                <a:cubicBezTo>
                  <a:pt x="5828553" y="1852915"/>
                  <a:pt x="5841594" y="1863369"/>
                  <a:pt x="5833642" y="1864696"/>
                </a:cubicBezTo>
                <a:lnTo>
                  <a:pt x="5818587" y="1856674"/>
                </a:lnTo>
                <a:lnTo>
                  <a:pt x="5854165" y="1911556"/>
                </a:lnTo>
                <a:lnTo>
                  <a:pt x="6028467" y="2159328"/>
                </a:lnTo>
                <a:lnTo>
                  <a:pt x="6014300" y="2148188"/>
                </a:lnTo>
                <a:cubicBezTo>
                  <a:pt x="6009269" y="2144822"/>
                  <a:pt x="6005985" y="2143513"/>
                  <a:pt x="6005151" y="2145090"/>
                </a:cubicBezTo>
                <a:cubicBezTo>
                  <a:pt x="5993171" y="2153658"/>
                  <a:pt x="6090934" y="2259974"/>
                  <a:pt x="6034692" y="2206648"/>
                </a:cubicBezTo>
                <a:lnTo>
                  <a:pt x="6016611" y="2191791"/>
                </a:lnTo>
                <a:lnTo>
                  <a:pt x="6071267" y="2278905"/>
                </a:lnTo>
                <a:cubicBezTo>
                  <a:pt x="6099479" y="2331561"/>
                  <a:pt x="6068336" y="2288739"/>
                  <a:pt x="6040018" y="2249615"/>
                </a:cubicBezTo>
                <a:lnTo>
                  <a:pt x="5997754" y="2194411"/>
                </a:lnTo>
                <a:lnTo>
                  <a:pt x="5996011" y="2186588"/>
                </a:lnTo>
                <a:cubicBezTo>
                  <a:pt x="5989751" y="2168284"/>
                  <a:pt x="5980223" y="2154555"/>
                  <a:pt x="5968191" y="2146811"/>
                </a:cubicBezTo>
                <a:lnTo>
                  <a:pt x="5957195" y="2142956"/>
                </a:lnTo>
                <a:lnTo>
                  <a:pt x="5936774" y="2126173"/>
                </a:lnTo>
                <a:lnTo>
                  <a:pt x="5900967" y="2092965"/>
                </a:lnTo>
                <a:lnTo>
                  <a:pt x="5834397" y="2031230"/>
                </a:lnTo>
                <a:cubicBezTo>
                  <a:pt x="5814183" y="2013094"/>
                  <a:pt x="5760383" y="1938710"/>
                  <a:pt x="5727554" y="1913907"/>
                </a:cubicBezTo>
                <a:cubicBezTo>
                  <a:pt x="5682111" y="1882433"/>
                  <a:pt x="5771818" y="1975798"/>
                  <a:pt x="5780385" y="1987777"/>
                </a:cubicBezTo>
                <a:cubicBezTo>
                  <a:pt x="5864270" y="2078064"/>
                  <a:pt x="5869759" y="2095866"/>
                  <a:pt x="5961699" y="2199103"/>
                </a:cubicBezTo>
                <a:cubicBezTo>
                  <a:pt x="5985626" y="2226653"/>
                  <a:pt x="6006294" y="2246272"/>
                  <a:pt x="6024400" y="2270744"/>
                </a:cubicBezTo>
                <a:cubicBezTo>
                  <a:pt x="6061870" y="2329042"/>
                  <a:pt x="5975876" y="2245092"/>
                  <a:pt x="5954694" y="2226443"/>
                </a:cubicBezTo>
                <a:cubicBezTo>
                  <a:pt x="5925457" y="2194846"/>
                  <a:pt x="5901863" y="2152572"/>
                  <a:pt x="5886807" y="2166963"/>
                </a:cubicBezTo>
                <a:cubicBezTo>
                  <a:pt x="5888346" y="2164051"/>
                  <a:pt x="5900098" y="2181750"/>
                  <a:pt x="5912814" y="2202907"/>
                </a:cubicBezTo>
                <a:lnTo>
                  <a:pt x="5924318" y="2222767"/>
                </a:lnTo>
                <a:lnTo>
                  <a:pt x="5791844" y="2058647"/>
                </a:lnTo>
                <a:cubicBezTo>
                  <a:pt x="5762962" y="2025775"/>
                  <a:pt x="5736952" y="1991276"/>
                  <a:pt x="5712643" y="1955787"/>
                </a:cubicBezTo>
                <a:lnTo>
                  <a:pt x="5661107" y="1874495"/>
                </a:lnTo>
                <a:lnTo>
                  <a:pt x="5639583" y="1862302"/>
                </a:lnTo>
                <a:cubicBezTo>
                  <a:pt x="5576462" y="1822586"/>
                  <a:pt x="5509289" y="1770924"/>
                  <a:pt x="5445631" y="1731589"/>
                </a:cubicBezTo>
                <a:cubicBezTo>
                  <a:pt x="5442715" y="1729064"/>
                  <a:pt x="5433378" y="1723233"/>
                  <a:pt x="5424584" y="1719094"/>
                </a:cubicBezTo>
                <a:lnTo>
                  <a:pt x="5421400" y="1717940"/>
                </a:lnTo>
                <a:lnTo>
                  <a:pt x="5422296" y="1718934"/>
                </a:lnTo>
                <a:lnTo>
                  <a:pt x="5426327" y="1723552"/>
                </a:lnTo>
                <a:lnTo>
                  <a:pt x="5414472" y="1715429"/>
                </a:lnTo>
                <a:lnTo>
                  <a:pt x="5412674" y="1714777"/>
                </a:lnTo>
                <a:cubicBezTo>
                  <a:pt x="5409420" y="1714176"/>
                  <a:pt x="5407173" y="1714623"/>
                  <a:pt x="5406802" y="1716741"/>
                </a:cubicBezTo>
                <a:lnTo>
                  <a:pt x="5443467" y="1743971"/>
                </a:lnTo>
                <a:cubicBezTo>
                  <a:pt x="5481359" y="1767386"/>
                  <a:pt x="5521399" y="1794534"/>
                  <a:pt x="5555346" y="1821288"/>
                </a:cubicBezTo>
                <a:cubicBezTo>
                  <a:pt x="5523776" y="1803344"/>
                  <a:pt x="5490980" y="1781996"/>
                  <a:pt x="5457133" y="1759457"/>
                </a:cubicBezTo>
                <a:lnTo>
                  <a:pt x="5381786" y="1709729"/>
                </a:lnTo>
                <a:lnTo>
                  <a:pt x="5387340" y="1714472"/>
                </a:lnTo>
                <a:lnTo>
                  <a:pt x="5370895" y="1705217"/>
                </a:lnTo>
                <a:lnTo>
                  <a:pt x="5372436" y="1707703"/>
                </a:lnTo>
                <a:lnTo>
                  <a:pt x="5373739" y="1715467"/>
                </a:lnTo>
                <a:lnTo>
                  <a:pt x="5366559" y="1711490"/>
                </a:lnTo>
                <a:lnTo>
                  <a:pt x="5329939" y="1688480"/>
                </a:lnTo>
                <a:lnTo>
                  <a:pt x="5316142" y="1676429"/>
                </a:lnTo>
                <a:lnTo>
                  <a:pt x="5316137" y="1676501"/>
                </a:lnTo>
                <a:cubicBezTo>
                  <a:pt x="5314446" y="1678407"/>
                  <a:pt x="5311091" y="1679623"/>
                  <a:pt x="5305511" y="1679854"/>
                </a:cubicBezTo>
                <a:lnTo>
                  <a:pt x="5293736" y="1676842"/>
                </a:lnTo>
                <a:lnTo>
                  <a:pt x="5294204" y="1677871"/>
                </a:lnTo>
                <a:lnTo>
                  <a:pt x="5291981" y="1676392"/>
                </a:lnTo>
                <a:lnTo>
                  <a:pt x="5289527" y="1675764"/>
                </a:lnTo>
                <a:cubicBezTo>
                  <a:pt x="5284436" y="1672924"/>
                  <a:pt x="5279569" y="1668723"/>
                  <a:pt x="5274881" y="1663514"/>
                </a:cubicBezTo>
                <a:lnTo>
                  <a:pt x="5272547" y="1659920"/>
                </a:lnTo>
                <a:lnTo>
                  <a:pt x="5266705" y="1654424"/>
                </a:lnTo>
                <a:cubicBezTo>
                  <a:pt x="5252605" y="1640891"/>
                  <a:pt x="5236910" y="1625865"/>
                  <a:pt x="5229658" y="1622022"/>
                </a:cubicBezTo>
                <a:cubicBezTo>
                  <a:pt x="5242024" y="1645020"/>
                  <a:pt x="5254821" y="1646612"/>
                  <a:pt x="5274446" y="1672590"/>
                </a:cubicBezTo>
                <a:cubicBezTo>
                  <a:pt x="5274446" y="1672590"/>
                  <a:pt x="5321006" y="1718910"/>
                  <a:pt x="5319230" y="1723161"/>
                </a:cubicBezTo>
                <a:lnTo>
                  <a:pt x="5274527" y="1704660"/>
                </a:lnTo>
                <a:cubicBezTo>
                  <a:pt x="5272753" y="1708911"/>
                  <a:pt x="5386840" y="1844685"/>
                  <a:pt x="5328131" y="1786734"/>
                </a:cubicBezTo>
                <a:cubicBezTo>
                  <a:pt x="5295778" y="1748813"/>
                  <a:pt x="5267134" y="1722379"/>
                  <a:pt x="5232940" y="1699062"/>
                </a:cubicBezTo>
                <a:cubicBezTo>
                  <a:pt x="5215127" y="1685725"/>
                  <a:pt x="5206674" y="1668099"/>
                  <a:pt x="5191567" y="1653763"/>
                </a:cubicBezTo>
                <a:lnTo>
                  <a:pt x="5175731" y="1642308"/>
                </a:lnTo>
                <a:lnTo>
                  <a:pt x="5173970" y="1641649"/>
                </a:lnTo>
                <a:lnTo>
                  <a:pt x="5176612" y="1648658"/>
                </a:lnTo>
                <a:lnTo>
                  <a:pt x="5177637" y="1650124"/>
                </a:lnTo>
                <a:cubicBezTo>
                  <a:pt x="5182143" y="1655547"/>
                  <a:pt x="5188613" y="1662898"/>
                  <a:pt x="5196160" y="1671313"/>
                </a:cubicBezTo>
                <a:lnTo>
                  <a:pt x="5215650" y="1692816"/>
                </a:lnTo>
                <a:lnTo>
                  <a:pt x="5226380" y="1702103"/>
                </a:lnTo>
                <a:cubicBezTo>
                  <a:pt x="5232898" y="1708290"/>
                  <a:pt x="5237430" y="1713773"/>
                  <a:pt x="5237764" y="1718064"/>
                </a:cubicBezTo>
                <a:cubicBezTo>
                  <a:pt x="5241826" y="1720216"/>
                  <a:pt x="5228597" y="1740037"/>
                  <a:pt x="5225118" y="1738191"/>
                </a:cubicBezTo>
                <a:cubicBezTo>
                  <a:pt x="5241260" y="1762327"/>
                  <a:pt x="5268560" y="1771605"/>
                  <a:pt x="5281222" y="1793895"/>
                </a:cubicBezTo>
                <a:cubicBezTo>
                  <a:pt x="5286115" y="1802546"/>
                  <a:pt x="5284340" y="1806799"/>
                  <a:pt x="5284271" y="1817150"/>
                </a:cubicBezTo>
                <a:cubicBezTo>
                  <a:pt x="5291383" y="1842557"/>
                  <a:pt x="5314553" y="1860034"/>
                  <a:pt x="5332754" y="1880931"/>
                </a:cubicBezTo>
                <a:cubicBezTo>
                  <a:pt x="5370000" y="1927505"/>
                  <a:pt x="5409961" y="1959071"/>
                  <a:pt x="5441951" y="2008051"/>
                </a:cubicBezTo>
                <a:cubicBezTo>
                  <a:pt x="5393322" y="1966697"/>
                  <a:pt x="5364744" y="1929912"/>
                  <a:pt x="5316410" y="1887847"/>
                </a:cubicBezTo>
                <a:cubicBezTo>
                  <a:pt x="5301908" y="1880160"/>
                  <a:pt x="5282283" y="1854180"/>
                  <a:pt x="5255414" y="1823492"/>
                </a:cubicBezTo>
                <a:cubicBezTo>
                  <a:pt x="5251362" y="1820046"/>
                  <a:pt x="5243737" y="1812002"/>
                  <a:pt x="5235138" y="1802846"/>
                </a:cubicBezTo>
                <a:lnTo>
                  <a:pt x="5216823" y="1783694"/>
                </a:lnTo>
                <a:lnTo>
                  <a:pt x="5251020" y="1833603"/>
                </a:lnTo>
                <a:lnTo>
                  <a:pt x="5250051" y="1836110"/>
                </a:lnTo>
                <a:lnTo>
                  <a:pt x="5247618" y="1841362"/>
                </a:lnTo>
                <a:lnTo>
                  <a:pt x="5253791" y="1849462"/>
                </a:lnTo>
                <a:cubicBezTo>
                  <a:pt x="5254643" y="1852512"/>
                  <a:pt x="5254109" y="1856340"/>
                  <a:pt x="5253361" y="1859405"/>
                </a:cubicBezTo>
                <a:lnTo>
                  <a:pt x="5252105" y="1863352"/>
                </a:lnTo>
                <a:lnTo>
                  <a:pt x="5267378" y="1877290"/>
                </a:lnTo>
                <a:lnTo>
                  <a:pt x="5274945" y="1884517"/>
                </a:lnTo>
                <a:lnTo>
                  <a:pt x="5275801" y="1888381"/>
                </a:lnTo>
                <a:lnTo>
                  <a:pt x="5274253" y="1893508"/>
                </a:lnTo>
                <a:lnTo>
                  <a:pt x="5274565" y="1893906"/>
                </a:lnTo>
                <a:cubicBezTo>
                  <a:pt x="5283061" y="1902411"/>
                  <a:pt x="5291962" y="1909942"/>
                  <a:pt x="5299919" y="1917190"/>
                </a:cubicBezTo>
                <a:cubicBezTo>
                  <a:pt x="5310872" y="1933382"/>
                  <a:pt x="5345068" y="1956700"/>
                  <a:pt x="5342931" y="1972012"/>
                </a:cubicBezTo>
                <a:cubicBezTo>
                  <a:pt x="5340793" y="1987323"/>
                  <a:pt x="5323023" y="1945014"/>
                  <a:pt x="5328427" y="1964325"/>
                </a:cubicBezTo>
                <a:cubicBezTo>
                  <a:pt x="5335538" y="1989732"/>
                  <a:pt x="5372782" y="2036304"/>
                  <a:pt x="5324516" y="1983889"/>
                </a:cubicBezTo>
                <a:cubicBezTo>
                  <a:pt x="5305859" y="1965778"/>
                  <a:pt x="5293442" y="1950973"/>
                  <a:pt x="5279820" y="1936288"/>
                </a:cubicBezTo>
                <a:lnTo>
                  <a:pt x="5275757" y="1932213"/>
                </a:lnTo>
                <a:lnTo>
                  <a:pt x="5298255" y="1982653"/>
                </a:lnTo>
                <a:lnTo>
                  <a:pt x="5233620" y="1900524"/>
                </a:lnTo>
                <a:lnTo>
                  <a:pt x="5235426" y="1904040"/>
                </a:lnTo>
                <a:cubicBezTo>
                  <a:pt x="5246810" y="1921874"/>
                  <a:pt x="5268027" y="1947642"/>
                  <a:pt x="5282959" y="1966177"/>
                </a:cubicBezTo>
                <a:lnTo>
                  <a:pt x="5285430" y="1969372"/>
                </a:lnTo>
                <a:lnTo>
                  <a:pt x="5231426" y="1937052"/>
                </a:lnTo>
                <a:lnTo>
                  <a:pt x="5298312" y="1986884"/>
                </a:lnTo>
                <a:lnTo>
                  <a:pt x="5303536" y="2001332"/>
                </a:lnTo>
                <a:cubicBezTo>
                  <a:pt x="5303928" y="2008193"/>
                  <a:pt x="5289906" y="1990861"/>
                  <a:pt x="5277969" y="1979991"/>
                </a:cubicBezTo>
                <a:lnTo>
                  <a:pt x="5293684" y="2001585"/>
                </a:lnTo>
                <a:lnTo>
                  <a:pt x="5303618" y="2007625"/>
                </a:lnTo>
                <a:lnTo>
                  <a:pt x="5308886" y="2012609"/>
                </a:lnTo>
                <a:lnTo>
                  <a:pt x="5298255" y="1982653"/>
                </a:lnTo>
                <a:cubicBezTo>
                  <a:pt x="5347150" y="2015042"/>
                  <a:pt x="5354036" y="2041972"/>
                  <a:pt x="5345258" y="2047343"/>
                </a:cubicBezTo>
                <a:cubicBezTo>
                  <a:pt x="5340868" y="2050027"/>
                  <a:pt x="5332560" y="2047322"/>
                  <a:pt x="5323629" y="2037212"/>
                </a:cubicBezTo>
                <a:lnTo>
                  <a:pt x="5312220" y="2019427"/>
                </a:lnTo>
                <a:lnTo>
                  <a:pt x="5314426" y="2024666"/>
                </a:lnTo>
                <a:lnTo>
                  <a:pt x="5310303" y="2024422"/>
                </a:lnTo>
                <a:lnTo>
                  <a:pt x="5318664" y="2035911"/>
                </a:lnTo>
                <a:cubicBezTo>
                  <a:pt x="5361874" y="2088350"/>
                  <a:pt x="5410867" y="2132656"/>
                  <a:pt x="5449790" y="2189639"/>
                </a:cubicBezTo>
                <a:lnTo>
                  <a:pt x="5459148" y="2202135"/>
                </a:lnTo>
                <a:lnTo>
                  <a:pt x="5458343" y="2201712"/>
                </a:lnTo>
                <a:cubicBezTo>
                  <a:pt x="5445989" y="2195522"/>
                  <a:pt x="5409467" y="2164287"/>
                  <a:pt x="5390050" y="2156864"/>
                </a:cubicBezTo>
                <a:cubicBezTo>
                  <a:pt x="5363573" y="2148205"/>
                  <a:pt x="5420197" y="2182953"/>
                  <a:pt x="5426031" y="2188004"/>
                </a:cubicBezTo>
                <a:cubicBezTo>
                  <a:pt x="5439372" y="2196548"/>
                  <a:pt x="5449700" y="2203516"/>
                  <a:pt x="5458612" y="2209786"/>
                </a:cubicBezTo>
                <a:lnTo>
                  <a:pt x="5472452" y="2219899"/>
                </a:lnTo>
                <a:lnTo>
                  <a:pt x="5506782" y="2265734"/>
                </a:lnTo>
                <a:lnTo>
                  <a:pt x="5502750" y="2267905"/>
                </a:lnTo>
                <a:cubicBezTo>
                  <a:pt x="5502922" y="2266927"/>
                  <a:pt x="5505052" y="2268348"/>
                  <a:pt x="5508281" y="2271191"/>
                </a:cubicBezTo>
                <a:lnTo>
                  <a:pt x="5517838" y="2280496"/>
                </a:lnTo>
                <a:lnTo>
                  <a:pt x="5543495" y="2314753"/>
                </a:lnTo>
                <a:lnTo>
                  <a:pt x="5530733" y="2306377"/>
                </a:lnTo>
                <a:cubicBezTo>
                  <a:pt x="5531531" y="2301817"/>
                  <a:pt x="5532214" y="2297906"/>
                  <a:pt x="5523674" y="2305143"/>
                </a:cubicBezTo>
                <a:cubicBezTo>
                  <a:pt x="5523674" y="2305143"/>
                  <a:pt x="5526932" y="2305714"/>
                  <a:pt x="5530733" y="2306377"/>
                </a:cubicBezTo>
                <a:lnTo>
                  <a:pt x="5525679" y="2313689"/>
                </a:lnTo>
                <a:lnTo>
                  <a:pt x="5564647" y="2351471"/>
                </a:lnTo>
                <a:cubicBezTo>
                  <a:pt x="5732206" y="2490694"/>
                  <a:pt x="5901246" y="2647720"/>
                  <a:pt x="6051076" y="2799795"/>
                </a:cubicBezTo>
                <a:cubicBezTo>
                  <a:pt x="6088725" y="2838051"/>
                  <a:pt x="6125169" y="2870163"/>
                  <a:pt x="6152477" y="2903376"/>
                </a:cubicBezTo>
                <a:lnTo>
                  <a:pt x="6178847" y="2944418"/>
                </a:lnTo>
                <a:lnTo>
                  <a:pt x="6160419" y="2925952"/>
                </a:lnTo>
                <a:cubicBezTo>
                  <a:pt x="6146487" y="2911320"/>
                  <a:pt x="6135083" y="2897485"/>
                  <a:pt x="6138221" y="2894137"/>
                </a:cubicBezTo>
                <a:cubicBezTo>
                  <a:pt x="6121796" y="2904948"/>
                  <a:pt x="6198557" y="3003111"/>
                  <a:pt x="6191615" y="2989266"/>
                </a:cubicBezTo>
                <a:lnTo>
                  <a:pt x="6194314" y="2992847"/>
                </a:lnTo>
                <a:lnTo>
                  <a:pt x="6199074" y="3013556"/>
                </a:lnTo>
                <a:lnTo>
                  <a:pt x="6199115" y="3013778"/>
                </a:lnTo>
                <a:lnTo>
                  <a:pt x="6197321" y="3012114"/>
                </a:lnTo>
                <a:lnTo>
                  <a:pt x="6132757" y="2951506"/>
                </a:lnTo>
                <a:lnTo>
                  <a:pt x="6104817" y="2916142"/>
                </a:lnTo>
                <a:cubicBezTo>
                  <a:pt x="6066097" y="2866235"/>
                  <a:pt x="6020074" y="2804618"/>
                  <a:pt x="5986095" y="2757829"/>
                </a:cubicBezTo>
                <a:cubicBezTo>
                  <a:pt x="5957984" y="2725190"/>
                  <a:pt x="5902324" y="2660435"/>
                  <a:pt x="5941455" y="2715984"/>
                </a:cubicBezTo>
                <a:cubicBezTo>
                  <a:pt x="5986367" y="2787175"/>
                  <a:pt x="6024902" y="2830569"/>
                  <a:pt x="6069274" y="2885037"/>
                </a:cubicBezTo>
                <a:lnTo>
                  <a:pt x="6089774" y="2911161"/>
                </a:lnTo>
                <a:lnTo>
                  <a:pt x="6033180" y="2858037"/>
                </a:lnTo>
                <a:lnTo>
                  <a:pt x="5962974" y="2762364"/>
                </a:lnTo>
                <a:cubicBezTo>
                  <a:pt x="5917357" y="2707024"/>
                  <a:pt x="5938632" y="2745837"/>
                  <a:pt x="5960045" y="2772199"/>
                </a:cubicBezTo>
                <a:cubicBezTo>
                  <a:pt x="5988051" y="2818368"/>
                  <a:pt x="5973681" y="2792321"/>
                  <a:pt x="5991190" y="2815021"/>
                </a:cubicBezTo>
                <a:lnTo>
                  <a:pt x="6001426" y="2828230"/>
                </a:lnTo>
                <a:lnTo>
                  <a:pt x="5919902" y="2751706"/>
                </a:lnTo>
                <a:cubicBezTo>
                  <a:pt x="5827881" y="2665171"/>
                  <a:pt x="5736599" y="2579227"/>
                  <a:pt x="5646926" y="2494842"/>
                </a:cubicBezTo>
                <a:cubicBezTo>
                  <a:pt x="5602484" y="2462072"/>
                  <a:pt x="5559702" y="2413598"/>
                  <a:pt x="5509891" y="2376251"/>
                </a:cubicBezTo>
                <a:lnTo>
                  <a:pt x="5462884" y="2347010"/>
                </a:lnTo>
                <a:lnTo>
                  <a:pt x="5459007" y="2350007"/>
                </a:lnTo>
                <a:cubicBezTo>
                  <a:pt x="5458581" y="2352006"/>
                  <a:pt x="5457674" y="2354018"/>
                  <a:pt x="5450783" y="2354215"/>
                </a:cubicBezTo>
                <a:cubicBezTo>
                  <a:pt x="5445765" y="2352372"/>
                  <a:pt x="5436277" y="2348507"/>
                  <a:pt x="5425465" y="2344184"/>
                </a:cubicBezTo>
                <a:lnTo>
                  <a:pt x="5413389" y="2339542"/>
                </a:lnTo>
                <a:lnTo>
                  <a:pt x="5411813" y="2340540"/>
                </a:lnTo>
                <a:cubicBezTo>
                  <a:pt x="5410803" y="2342703"/>
                  <a:pt x="5410960" y="2345565"/>
                  <a:pt x="5412100" y="2348992"/>
                </a:cubicBezTo>
                <a:lnTo>
                  <a:pt x="5416434" y="2356572"/>
                </a:lnTo>
                <a:lnTo>
                  <a:pt x="5467588" y="2377560"/>
                </a:lnTo>
                <a:cubicBezTo>
                  <a:pt x="5484499" y="2385350"/>
                  <a:pt x="5501850" y="2394120"/>
                  <a:pt x="5524525" y="2405715"/>
                </a:cubicBezTo>
                <a:cubicBezTo>
                  <a:pt x="5548699" y="2421569"/>
                  <a:pt x="5528173" y="2417523"/>
                  <a:pt x="5503578" y="2406314"/>
                </a:cubicBezTo>
                <a:cubicBezTo>
                  <a:pt x="5493543" y="2402629"/>
                  <a:pt x="5493412" y="2398001"/>
                  <a:pt x="5472903" y="2394616"/>
                </a:cubicBezTo>
                <a:lnTo>
                  <a:pt x="5461991" y="2394178"/>
                </a:lnTo>
                <a:lnTo>
                  <a:pt x="5484308" y="2412289"/>
                </a:lnTo>
                <a:cubicBezTo>
                  <a:pt x="5503973" y="2422446"/>
                  <a:pt x="5524481" y="2426518"/>
                  <a:pt x="5541155" y="2439321"/>
                </a:cubicBezTo>
                <a:cubicBezTo>
                  <a:pt x="5588934" y="2468163"/>
                  <a:pt x="5638376" y="2523991"/>
                  <a:pt x="5690708" y="2571031"/>
                </a:cubicBezTo>
                <a:cubicBezTo>
                  <a:pt x="5779982" y="2646729"/>
                  <a:pt x="5871562" y="2731054"/>
                  <a:pt x="5953914" y="2811991"/>
                </a:cubicBezTo>
                <a:cubicBezTo>
                  <a:pt x="5995309" y="2852707"/>
                  <a:pt x="6032249" y="2881363"/>
                  <a:pt x="6041076" y="2922464"/>
                </a:cubicBezTo>
                <a:lnTo>
                  <a:pt x="6041116" y="2922573"/>
                </a:lnTo>
                <a:lnTo>
                  <a:pt x="6040143" y="2921678"/>
                </a:lnTo>
                <a:cubicBezTo>
                  <a:pt x="5939644" y="2828587"/>
                  <a:pt x="5838775" y="2734746"/>
                  <a:pt x="5741412" y="2644234"/>
                </a:cubicBezTo>
                <a:cubicBezTo>
                  <a:pt x="5710349" y="2620126"/>
                  <a:pt x="5678079" y="2582764"/>
                  <a:pt x="5641014" y="2561613"/>
                </a:cubicBezTo>
                <a:cubicBezTo>
                  <a:pt x="5628439" y="2556093"/>
                  <a:pt x="5622166" y="2554990"/>
                  <a:pt x="5620372" y="2556890"/>
                </a:cubicBezTo>
                <a:lnTo>
                  <a:pt x="5625437" y="2567710"/>
                </a:lnTo>
                <a:lnTo>
                  <a:pt x="5660104" y="2602681"/>
                </a:lnTo>
                <a:lnTo>
                  <a:pt x="5663216" y="2605859"/>
                </a:lnTo>
                <a:lnTo>
                  <a:pt x="5675746" y="2616941"/>
                </a:lnTo>
                <a:cubicBezTo>
                  <a:pt x="5728011" y="2671084"/>
                  <a:pt x="5785853" y="2721413"/>
                  <a:pt x="5841088" y="2779419"/>
                </a:cubicBezTo>
                <a:cubicBezTo>
                  <a:pt x="5850208" y="2791436"/>
                  <a:pt x="5843076" y="2786696"/>
                  <a:pt x="5831962" y="2777391"/>
                </a:cubicBezTo>
                <a:lnTo>
                  <a:pt x="5814511" y="2762121"/>
                </a:lnTo>
                <a:lnTo>
                  <a:pt x="5818726" y="2770056"/>
                </a:lnTo>
                <a:cubicBezTo>
                  <a:pt x="5822339" y="2785691"/>
                  <a:pt x="5753471" y="2721860"/>
                  <a:pt x="5731475" y="2701556"/>
                </a:cubicBezTo>
                <a:lnTo>
                  <a:pt x="5614440" y="2600646"/>
                </a:lnTo>
                <a:lnTo>
                  <a:pt x="5622220" y="2616427"/>
                </a:lnTo>
                <a:cubicBezTo>
                  <a:pt x="5625813" y="2623713"/>
                  <a:pt x="5629086" y="2630356"/>
                  <a:pt x="5630355" y="2632925"/>
                </a:cubicBezTo>
                <a:cubicBezTo>
                  <a:pt x="5643105" y="2645819"/>
                  <a:pt x="5651205" y="2649283"/>
                  <a:pt x="5662275" y="2656612"/>
                </a:cubicBezTo>
                <a:cubicBezTo>
                  <a:pt x="5664811" y="2661755"/>
                  <a:pt x="5666840" y="2680998"/>
                  <a:pt x="5680868" y="2694326"/>
                </a:cubicBezTo>
                <a:cubicBezTo>
                  <a:pt x="5693617" y="2707218"/>
                  <a:pt x="5733217" y="2733511"/>
                  <a:pt x="5754417" y="2763548"/>
                </a:cubicBezTo>
                <a:cubicBezTo>
                  <a:pt x="5790901" y="2811618"/>
                  <a:pt x="5722424" y="2752681"/>
                  <a:pt x="5709253" y="2738933"/>
                </a:cubicBezTo>
                <a:cubicBezTo>
                  <a:pt x="5687544" y="2722998"/>
                  <a:pt x="5669725" y="2699819"/>
                  <a:pt x="5659089" y="2691212"/>
                </a:cubicBezTo>
                <a:cubicBezTo>
                  <a:pt x="5651410" y="2688603"/>
                  <a:pt x="5640268" y="2694097"/>
                  <a:pt x="5630054" y="2686349"/>
                </a:cubicBezTo>
                <a:cubicBezTo>
                  <a:pt x="5612578" y="2677917"/>
                  <a:pt x="5588892" y="2653101"/>
                  <a:pt x="5564262" y="2624756"/>
                </a:cubicBezTo>
                <a:lnTo>
                  <a:pt x="5493070" y="2542265"/>
                </a:lnTo>
                <a:lnTo>
                  <a:pt x="5494814" y="2543908"/>
                </a:lnTo>
                <a:lnTo>
                  <a:pt x="5498823" y="2547787"/>
                </a:lnTo>
                <a:cubicBezTo>
                  <a:pt x="5499578" y="2548492"/>
                  <a:pt x="5499191" y="2548077"/>
                  <a:pt x="5497961" y="2546869"/>
                </a:cubicBezTo>
                <a:lnTo>
                  <a:pt x="5494814" y="2543908"/>
                </a:lnTo>
                <a:lnTo>
                  <a:pt x="5492821" y="2541977"/>
                </a:lnTo>
                <a:lnTo>
                  <a:pt x="5493070" y="2542265"/>
                </a:lnTo>
                <a:lnTo>
                  <a:pt x="5482936" y="2532732"/>
                </a:lnTo>
                <a:cubicBezTo>
                  <a:pt x="5469436" y="2520478"/>
                  <a:pt x="5452208" y="2506063"/>
                  <a:pt x="5450687" y="2510542"/>
                </a:cubicBezTo>
                <a:cubicBezTo>
                  <a:pt x="5442934" y="2520755"/>
                  <a:pt x="5503385" y="2563405"/>
                  <a:pt x="5503385" y="2563405"/>
                </a:cubicBezTo>
                <a:cubicBezTo>
                  <a:pt x="5561577" y="2627412"/>
                  <a:pt x="5611738" y="2675133"/>
                  <a:pt x="5666973" y="2733140"/>
                </a:cubicBezTo>
                <a:cubicBezTo>
                  <a:pt x="5680144" y="2746890"/>
                  <a:pt x="5690710" y="2768317"/>
                  <a:pt x="5708950" y="2792354"/>
                </a:cubicBezTo>
                <a:cubicBezTo>
                  <a:pt x="5734872" y="2818996"/>
                  <a:pt x="5751086" y="2823788"/>
                  <a:pt x="5756506" y="2847754"/>
                </a:cubicBezTo>
                <a:cubicBezTo>
                  <a:pt x="5758536" y="2866997"/>
                  <a:pt x="5743106" y="2874602"/>
                  <a:pt x="5748177" y="2884889"/>
                </a:cubicBezTo>
                <a:cubicBezTo>
                  <a:pt x="5761275" y="2911458"/>
                  <a:pt x="5834898" y="2967860"/>
                  <a:pt x="5861675" y="2994080"/>
                </a:cubicBezTo>
                <a:lnTo>
                  <a:pt x="5981521" y="3109920"/>
                </a:lnTo>
                <a:lnTo>
                  <a:pt x="5981073" y="3112569"/>
                </a:lnTo>
                <a:lnTo>
                  <a:pt x="5978976" y="3121436"/>
                </a:lnTo>
                <a:lnTo>
                  <a:pt x="5901688" y="3051199"/>
                </a:lnTo>
                <a:cubicBezTo>
                  <a:pt x="5833500" y="2988257"/>
                  <a:pt x="5763559" y="2923651"/>
                  <a:pt x="5686799" y="2855481"/>
                </a:cubicBezTo>
                <a:cubicBezTo>
                  <a:pt x="5674049" y="2842589"/>
                  <a:pt x="5640450" y="2813338"/>
                  <a:pt x="5603037" y="2778511"/>
                </a:cubicBezTo>
                <a:cubicBezTo>
                  <a:pt x="5589865" y="2764761"/>
                  <a:pt x="5487004" y="2664177"/>
                  <a:pt x="5537094" y="2724716"/>
                </a:cubicBezTo>
                <a:cubicBezTo>
                  <a:pt x="5584216" y="2781395"/>
                  <a:pt x="5505174" y="2701033"/>
                  <a:pt x="5494960" y="2693282"/>
                </a:cubicBezTo>
                <a:cubicBezTo>
                  <a:pt x="5490909" y="2691550"/>
                  <a:pt x="5481625" y="2689467"/>
                  <a:pt x="5473028" y="2688779"/>
                </a:cubicBezTo>
                <a:lnTo>
                  <a:pt x="5469966" y="2688838"/>
                </a:lnTo>
                <a:lnTo>
                  <a:pt x="5470940" y="2689812"/>
                </a:lnTo>
                <a:lnTo>
                  <a:pt x="5465359" y="2689615"/>
                </a:lnTo>
                <a:lnTo>
                  <a:pt x="5462689" y="2688994"/>
                </a:lnTo>
                <a:lnTo>
                  <a:pt x="5462672" y="2688983"/>
                </a:lnTo>
                <a:lnTo>
                  <a:pt x="5461388" y="2689007"/>
                </a:lnTo>
                <a:cubicBezTo>
                  <a:pt x="5458171" y="2689578"/>
                  <a:pt x="5455867" y="2690713"/>
                  <a:pt x="5455216" y="2692632"/>
                </a:cubicBezTo>
                <a:cubicBezTo>
                  <a:pt x="5457752" y="2697774"/>
                  <a:pt x="5571250" y="2806966"/>
                  <a:pt x="5584421" y="2820716"/>
                </a:cubicBezTo>
                <a:cubicBezTo>
                  <a:pt x="5615413" y="2857646"/>
                  <a:pt x="5645148" y="2889865"/>
                  <a:pt x="5665925" y="2919045"/>
                </a:cubicBezTo>
                <a:cubicBezTo>
                  <a:pt x="5668460" y="2924187"/>
                  <a:pt x="5671346" y="2943009"/>
                  <a:pt x="5673882" y="2948152"/>
                </a:cubicBezTo>
                <a:cubicBezTo>
                  <a:pt x="5702688" y="2993614"/>
                  <a:pt x="5787101" y="3030842"/>
                  <a:pt x="5773351" y="3044014"/>
                </a:cubicBezTo>
                <a:cubicBezTo>
                  <a:pt x="5773351" y="3044014"/>
                  <a:pt x="5755457" y="3033657"/>
                  <a:pt x="5740102" y="3028443"/>
                </a:cubicBezTo>
                <a:lnTo>
                  <a:pt x="5742939" y="3027514"/>
                </a:lnTo>
                <a:lnTo>
                  <a:pt x="5747782" y="3031050"/>
                </a:lnTo>
                <a:cubicBezTo>
                  <a:pt x="5746513" y="3028479"/>
                  <a:pt x="5745880" y="3027193"/>
                  <a:pt x="5744919" y="3026866"/>
                </a:cubicBezTo>
                <a:lnTo>
                  <a:pt x="5742939" y="3027514"/>
                </a:lnTo>
                <a:lnTo>
                  <a:pt x="5734807" y="3021574"/>
                </a:lnTo>
                <a:lnTo>
                  <a:pt x="5729760" y="3015031"/>
                </a:lnTo>
                <a:cubicBezTo>
                  <a:pt x="5726307" y="3011804"/>
                  <a:pt x="5723538" y="3009972"/>
                  <a:pt x="5723538" y="3009972"/>
                </a:cubicBezTo>
                <a:cubicBezTo>
                  <a:pt x="5723538" y="3009972"/>
                  <a:pt x="5708110" y="3017578"/>
                  <a:pt x="5696616" y="3009393"/>
                </a:cubicBezTo>
                <a:cubicBezTo>
                  <a:pt x="5670621" y="2995573"/>
                  <a:pt x="5620533" y="2935030"/>
                  <a:pt x="5599681" y="2918672"/>
                </a:cubicBezTo>
                <a:lnTo>
                  <a:pt x="5592132" y="2916879"/>
                </a:lnTo>
                <a:lnTo>
                  <a:pt x="5593886" y="2924310"/>
                </a:lnTo>
                <a:cubicBezTo>
                  <a:pt x="5592970" y="2934427"/>
                  <a:pt x="5589919" y="2943260"/>
                  <a:pt x="5585969" y="2951144"/>
                </a:cubicBezTo>
                <a:lnTo>
                  <a:pt x="5585658" y="2951641"/>
                </a:lnTo>
                <a:lnTo>
                  <a:pt x="5715135" y="3079108"/>
                </a:lnTo>
                <a:lnTo>
                  <a:pt x="5955295" y="3302714"/>
                </a:lnTo>
                <a:lnTo>
                  <a:pt x="5956892" y="3310116"/>
                </a:lnTo>
                <a:lnTo>
                  <a:pt x="5950534" y="3316888"/>
                </a:lnTo>
                <a:lnTo>
                  <a:pt x="5920324" y="3289730"/>
                </a:lnTo>
                <a:cubicBezTo>
                  <a:pt x="5892630" y="3264894"/>
                  <a:pt x="5864559" y="3240908"/>
                  <a:pt x="5834334" y="3219583"/>
                </a:cubicBezTo>
                <a:cubicBezTo>
                  <a:pt x="5823769" y="3198155"/>
                  <a:pt x="5809741" y="3184829"/>
                  <a:pt x="5796919" y="3184756"/>
                </a:cubicBezTo>
                <a:cubicBezTo>
                  <a:pt x="5778099" y="3187641"/>
                  <a:pt x="5796919" y="3184756"/>
                  <a:pt x="5796919" y="3184756"/>
                </a:cubicBezTo>
                <a:cubicBezTo>
                  <a:pt x="5804947" y="3201042"/>
                  <a:pt x="5817697" y="3213933"/>
                  <a:pt x="5834334" y="3219583"/>
                </a:cubicBezTo>
                <a:cubicBezTo>
                  <a:pt x="5854496" y="3244272"/>
                  <a:pt x="5875685" y="3266722"/>
                  <a:pt x="5897401" y="3288045"/>
                </a:cubicBezTo>
                <a:lnTo>
                  <a:pt x="5946393" y="3333691"/>
                </a:lnTo>
                <a:lnTo>
                  <a:pt x="5937030" y="3338021"/>
                </a:lnTo>
                <a:lnTo>
                  <a:pt x="5930778" y="3339000"/>
                </a:lnTo>
                <a:lnTo>
                  <a:pt x="5904308" y="3316136"/>
                </a:lnTo>
                <a:cubicBezTo>
                  <a:pt x="5842539" y="3261086"/>
                  <a:pt x="5780773" y="3206035"/>
                  <a:pt x="5715040" y="3152670"/>
                </a:cubicBezTo>
                <a:cubicBezTo>
                  <a:pt x="5666110" y="3113931"/>
                  <a:pt x="5623839" y="3068712"/>
                  <a:pt x="5580925" y="3023811"/>
                </a:cubicBezTo>
                <a:lnTo>
                  <a:pt x="5559754" y="3002478"/>
                </a:lnTo>
                <a:lnTo>
                  <a:pt x="5559395" y="3005394"/>
                </a:lnTo>
                <a:cubicBezTo>
                  <a:pt x="5577385" y="3058734"/>
                  <a:pt x="5718135" y="3160728"/>
                  <a:pt x="5766893" y="3209967"/>
                </a:cubicBezTo>
                <a:lnTo>
                  <a:pt x="5985768" y="3427137"/>
                </a:lnTo>
                <a:lnTo>
                  <a:pt x="5983638" y="3432889"/>
                </a:lnTo>
                <a:lnTo>
                  <a:pt x="5975160" y="3452273"/>
                </a:lnTo>
                <a:lnTo>
                  <a:pt x="5832101" y="3321731"/>
                </a:lnTo>
                <a:cubicBezTo>
                  <a:pt x="5769202" y="3263108"/>
                  <a:pt x="5705499" y="3203707"/>
                  <a:pt x="5639677" y="3143176"/>
                </a:cubicBezTo>
                <a:lnTo>
                  <a:pt x="5481668" y="3000430"/>
                </a:lnTo>
                <a:lnTo>
                  <a:pt x="5482029" y="3001392"/>
                </a:lnTo>
                <a:cubicBezTo>
                  <a:pt x="5478230" y="3001704"/>
                  <a:pt x="5447146" y="2977489"/>
                  <a:pt x="5427151" y="2970700"/>
                </a:cubicBezTo>
                <a:cubicBezTo>
                  <a:pt x="5402837" y="2962445"/>
                  <a:pt x="5456536" y="2989244"/>
                  <a:pt x="5437714" y="2992129"/>
                </a:cubicBezTo>
                <a:cubicBezTo>
                  <a:pt x="5418894" y="2995014"/>
                  <a:pt x="5387552" y="2944409"/>
                  <a:pt x="5366701" y="2928051"/>
                </a:cubicBezTo>
                <a:cubicBezTo>
                  <a:pt x="5347601" y="2904437"/>
                  <a:pt x="5326824" y="2875258"/>
                  <a:pt x="5298296" y="2856295"/>
                </a:cubicBezTo>
                <a:cubicBezTo>
                  <a:pt x="5298296" y="2856295"/>
                  <a:pt x="5287155" y="2861789"/>
                  <a:pt x="5279476" y="2859179"/>
                </a:cubicBezTo>
                <a:cubicBezTo>
                  <a:pt x="5268840" y="2850572"/>
                  <a:pt x="5208462" y="2795102"/>
                  <a:pt x="5195290" y="2781351"/>
                </a:cubicBezTo>
                <a:cubicBezTo>
                  <a:pt x="5115670" y="2727909"/>
                  <a:pt x="5229167" y="2837102"/>
                  <a:pt x="5247411" y="2861137"/>
                </a:cubicBezTo>
                <a:lnTo>
                  <a:pt x="5291395" y="2904460"/>
                </a:lnTo>
                <a:lnTo>
                  <a:pt x="5318363" y="2924485"/>
                </a:lnTo>
                <a:cubicBezTo>
                  <a:pt x="5329129" y="2933076"/>
                  <a:pt x="5339688" y="2942305"/>
                  <a:pt x="5349976" y="2952700"/>
                </a:cubicBezTo>
                <a:lnTo>
                  <a:pt x="5320006" y="2934885"/>
                </a:lnTo>
                <a:lnTo>
                  <a:pt x="5331523" y="2951786"/>
                </a:lnTo>
                <a:cubicBezTo>
                  <a:pt x="5387106" y="3023471"/>
                  <a:pt x="5434734" y="3066048"/>
                  <a:pt x="5489463" y="3138158"/>
                </a:cubicBezTo>
                <a:cubicBezTo>
                  <a:pt x="5426476" y="3090364"/>
                  <a:pt x="5384500" y="3031149"/>
                  <a:pt x="5324123" y="2975679"/>
                </a:cubicBezTo>
                <a:cubicBezTo>
                  <a:pt x="5296921" y="2948599"/>
                  <a:pt x="5273609" y="2914278"/>
                  <a:pt x="5241616" y="2903414"/>
                </a:cubicBezTo>
                <a:cubicBezTo>
                  <a:pt x="5228793" y="2903342"/>
                  <a:pt x="5223652" y="2905880"/>
                  <a:pt x="5212580" y="2898550"/>
                </a:cubicBezTo>
                <a:cubicBezTo>
                  <a:pt x="5191184" y="2884329"/>
                  <a:pt x="5178270" y="2858132"/>
                  <a:pt x="5160045" y="2835753"/>
                </a:cubicBezTo>
                <a:lnTo>
                  <a:pt x="5144803" y="2820498"/>
                </a:lnTo>
                <a:lnTo>
                  <a:pt x="5139182" y="2816151"/>
                </a:lnTo>
                <a:lnTo>
                  <a:pt x="5137269" y="2821093"/>
                </a:lnTo>
                <a:lnTo>
                  <a:pt x="5135394" y="2822907"/>
                </a:lnTo>
                <a:lnTo>
                  <a:pt x="5136485" y="2824005"/>
                </a:lnTo>
                <a:cubicBezTo>
                  <a:pt x="5176602" y="2864324"/>
                  <a:pt x="5211317" y="2899195"/>
                  <a:pt x="5220177" y="2908958"/>
                </a:cubicBezTo>
                <a:lnTo>
                  <a:pt x="5224178" y="2914111"/>
                </a:lnTo>
                <a:lnTo>
                  <a:pt x="5238999" y="2925591"/>
                </a:lnTo>
                <a:cubicBezTo>
                  <a:pt x="5242932" y="2929475"/>
                  <a:pt x="5245499" y="2933368"/>
                  <a:pt x="5245742" y="2937225"/>
                </a:cubicBezTo>
                <a:lnTo>
                  <a:pt x="5243694" y="2939237"/>
                </a:lnTo>
                <a:lnTo>
                  <a:pt x="5297767" y="3008854"/>
                </a:lnTo>
                <a:cubicBezTo>
                  <a:pt x="5321933" y="3040177"/>
                  <a:pt x="5343655" y="3069752"/>
                  <a:pt x="5360688" y="3098257"/>
                </a:cubicBezTo>
                <a:lnTo>
                  <a:pt x="5361075" y="3100864"/>
                </a:lnTo>
                <a:lnTo>
                  <a:pt x="5394027" y="3129038"/>
                </a:lnTo>
                <a:lnTo>
                  <a:pt x="5405700" y="3139406"/>
                </a:lnTo>
                <a:lnTo>
                  <a:pt x="5404826" y="3139154"/>
                </a:lnTo>
                <a:cubicBezTo>
                  <a:pt x="5398154" y="3137358"/>
                  <a:pt x="5384308" y="3130639"/>
                  <a:pt x="5369567" y="3123945"/>
                </a:cubicBezTo>
                <a:lnTo>
                  <a:pt x="5363035" y="3121153"/>
                </a:lnTo>
                <a:lnTo>
                  <a:pt x="5363385" y="3128254"/>
                </a:lnTo>
                <a:lnTo>
                  <a:pt x="5363431" y="3129188"/>
                </a:lnTo>
                <a:lnTo>
                  <a:pt x="5370423" y="3132195"/>
                </a:lnTo>
                <a:cubicBezTo>
                  <a:pt x="5385205" y="3137895"/>
                  <a:pt x="5396720" y="3142653"/>
                  <a:pt x="5406704" y="3147011"/>
                </a:cubicBezTo>
                <a:lnTo>
                  <a:pt x="5422293" y="3154145"/>
                </a:lnTo>
                <a:lnTo>
                  <a:pt x="5465106" y="3192174"/>
                </a:lnTo>
                <a:lnTo>
                  <a:pt x="5461593" y="3195110"/>
                </a:lnTo>
                <a:cubicBezTo>
                  <a:pt x="5461564" y="3194118"/>
                  <a:pt x="5463936" y="3195083"/>
                  <a:pt x="5467670" y="3197221"/>
                </a:cubicBezTo>
                <a:lnTo>
                  <a:pt x="5478895" y="3204423"/>
                </a:lnTo>
                <a:lnTo>
                  <a:pt x="5510895" y="3232848"/>
                </a:lnTo>
                <a:lnTo>
                  <a:pt x="5496713" y="3227198"/>
                </a:lnTo>
                <a:cubicBezTo>
                  <a:pt x="5496581" y="3222568"/>
                  <a:pt x="5496468" y="3218601"/>
                  <a:pt x="5489549" y="3227402"/>
                </a:cubicBezTo>
                <a:cubicBezTo>
                  <a:pt x="5489549" y="3227402"/>
                  <a:pt x="5492856" y="3227307"/>
                  <a:pt x="5496713" y="3227198"/>
                </a:cubicBezTo>
                <a:lnTo>
                  <a:pt x="5492531" y="3236999"/>
                </a:lnTo>
                <a:lnTo>
                  <a:pt x="5456397" y="3211921"/>
                </a:lnTo>
                <a:cubicBezTo>
                  <a:pt x="5450128" y="3199719"/>
                  <a:pt x="5439676" y="3191864"/>
                  <a:pt x="5427706" y="3188351"/>
                </a:cubicBezTo>
                <a:cubicBezTo>
                  <a:pt x="5426733" y="3172920"/>
                  <a:pt x="5427706" y="3188351"/>
                  <a:pt x="5427706" y="3188351"/>
                </a:cubicBezTo>
                <a:cubicBezTo>
                  <a:pt x="5429714" y="3198504"/>
                  <a:pt x="5440648" y="3207296"/>
                  <a:pt x="5456397" y="3211921"/>
                </a:cubicBezTo>
                <a:lnTo>
                  <a:pt x="5489568" y="3243137"/>
                </a:lnTo>
                <a:lnTo>
                  <a:pt x="5466831" y="3235993"/>
                </a:lnTo>
                <a:lnTo>
                  <a:pt x="5456966" y="3233530"/>
                </a:lnTo>
                <a:lnTo>
                  <a:pt x="5367083" y="3159700"/>
                </a:lnTo>
                <a:lnTo>
                  <a:pt x="5388332" y="3190439"/>
                </a:lnTo>
                <a:cubicBezTo>
                  <a:pt x="5451174" y="3262167"/>
                  <a:pt x="5579714" y="3310423"/>
                  <a:pt x="5547862" y="3337904"/>
                </a:cubicBezTo>
                <a:cubicBezTo>
                  <a:pt x="5547862" y="3337904"/>
                  <a:pt x="5512225" y="3320247"/>
                  <a:pt x="5480072" y="3312912"/>
                </a:cubicBezTo>
                <a:lnTo>
                  <a:pt x="5486820" y="3310241"/>
                </a:lnTo>
                <a:lnTo>
                  <a:pt x="5496151" y="3316580"/>
                </a:lnTo>
                <a:cubicBezTo>
                  <a:pt x="5494409" y="3311417"/>
                  <a:pt x="5493538" y="3308837"/>
                  <a:pt x="5491527" y="3308378"/>
                </a:cubicBezTo>
                <a:lnTo>
                  <a:pt x="5486820" y="3310241"/>
                </a:lnTo>
                <a:lnTo>
                  <a:pt x="5471147" y="3299592"/>
                </a:lnTo>
                <a:lnTo>
                  <a:pt x="5462642" y="3286899"/>
                </a:lnTo>
                <a:cubicBezTo>
                  <a:pt x="5456286" y="3280881"/>
                  <a:pt x="5450870" y="3277661"/>
                  <a:pt x="5450870" y="3277661"/>
                </a:cubicBezTo>
                <a:cubicBezTo>
                  <a:pt x="5450870" y="3277661"/>
                  <a:pt x="5413084" y="3297635"/>
                  <a:pt x="5390847" y="3283031"/>
                </a:cubicBezTo>
                <a:cubicBezTo>
                  <a:pt x="5351626" y="3265746"/>
                  <a:pt x="5293274" y="3195851"/>
                  <a:pt x="5249802" y="3149454"/>
                </a:cubicBezTo>
                <a:lnTo>
                  <a:pt x="5231013" y="3130159"/>
                </a:lnTo>
                <a:lnTo>
                  <a:pt x="5198140" y="3110901"/>
                </a:lnTo>
                <a:lnTo>
                  <a:pt x="5193848" y="3111427"/>
                </a:lnTo>
                <a:lnTo>
                  <a:pt x="5180798" y="3113887"/>
                </a:lnTo>
                <a:lnTo>
                  <a:pt x="5205903" y="3137908"/>
                </a:lnTo>
                <a:cubicBezTo>
                  <a:pt x="5217555" y="3148812"/>
                  <a:pt x="5226617" y="3157197"/>
                  <a:pt x="5229909" y="3160633"/>
                </a:cubicBezTo>
                <a:lnTo>
                  <a:pt x="5270355" y="3209225"/>
                </a:lnTo>
                <a:lnTo>
                  <a:pt x="5110324" y="3079689"/>
                </a:lnTo>
                <a:lnTo>
                  <a:pt x="5098931" y="3070623"/>
                </a:lnTo>
                <a:lnTo>
                  <a:pt x="5096449" y="3069789"/>
                </a:lnTo>
                <a:cubicBezTo>
                  <a:pt x="5093976" y="3068505"/>
                  <a:pt x="5090116" y="3066264"/>
                  <a:pt x="5084543" y="3062832"/>
                </a:cubicBezTo>
                <a:cubicBezTo>
                  <a:pt x="5078593" y="3059193"/>
                  <a:pt x="5074671" y="3057006"/>
                  <a:pt x="5072383" y="3055983"/>
                </a:cubicBezTo>
                <a:lnTo>
                  <a:pt x="5070572" y="3056084"/>
                </a:lnTo>
                <a:lnTo>
                  <a:pt x="5087557" y="3070055"/>
                </a:lnTo>
                <a:lnTo>
                  <a:pt x="5090533" y="3074534"/>
                </a:lnTo>
                <a:lnTo>
                  <a:pt x="5111617" y="3091522"/>
                </a:lnTo>
                <a:cubicBezTo>
                  <a:pt x="5120124" y="3098193"/>
                  <a:pt x="5127333" y="3103697"/>
                  <a:pt x="5130105" y="3105708"/>
                </a:cubicBezTo>
                <a:lnTo>
                  <a:pt x="5135624" y="3110335"/>
                </a:lnTo>
                <a:lnTo>
                  <a:pt x="5131406" y="3106127"/>
                </a:lnTo>
                <a:lnTo>
                  <a:pt x="5182580" y="3148220"/>
                </a:lnTo>
                <a:lnTo>
                  <a:pt x="5307296" y="3253604"/>
                </a:lnTo>
                <a:lnTo>
                  <a:pt x="5310008" y="3256861"/>
                </a:lnTo>
                <a:lnTo>
                  <a:pt x="5355622" y="3294803"/>
                </a:lnTo>
                <a:lnTo>
                  <a:pt x="5366404" y="3303888"/>
                </a:lnTo>
                <a:lnTo>
                  <a:pt x="5351567" y="3300851"/>
                </a:lnTo>
                <a:lnTo>
                  <a:pt x="5419768" y="3370688"/>
                </a:lnTo>
                <a:lnTo>
                  <a:pt x="5454114" y="3404378"/>
                </a:lnTo>
                <a:lnTo>
                  <a:pt x="5457432" y="3409991"/>
                </a:lnTo>
                <a:lnTo>
                  <a:pt x="5481298" y="3431043"/>
                </a:lnTo>
                <a:lnTo>
                  <a:pt x="5518802" y="3467833"/>
                </a:lnTo>
                <a:cubicBezTo>
                  <a:pt x="5550682" y="3498995"/>
                  <a:pt x="5580219" y="3528652"/>
                  <a:pt x="5603785" y="3555920"/>
                </a:cubicBezTo>
                <a:cubicBezTo>
                  <a:pt x="5531461" y="3496750"/>
                  <a:pt x="5452379" y="3423866"/>
                  <a:pt x="5371667" y="3345789"/>
                </a:cubicBezTo>
                <a:lnTo>
                  <a:pt x="5235022" y="3209484"/>
                </a:lnTo>
                <a:lnTo>
                  <a:pt x="5222457" y="3202182"/>
                </a:lnTo>
                <a:cubicBezTo>
                  <a:pt x="5214898" y="3199960"/>
                  <a:pt x="5212236" y="3213527"/>
                  <a:pt x="5199235" y="3215285"/>
                </a:cubicBezTo>
                <a:lnTo>
                  <a:pt x="5191535" y="3212185"/>
                </a:lnTo>
                <a:lnTo>
                  <a:pt x="5402562" y="3426870"/>
                </a:lnTo>
                <a:lnTo>
                  <a:pt x="5844809" y="3843911"/>
                </a:lnTo>
                <a:lnTo>
                  <a:pt x="5845222" y="3859272"/>
                </a:lnTo>
                <a:lnTo>
                  <a:pt x="5828098" y="3875242"/>
                </a:lnTo>
                <a:lnTo>
                  <a:pt x="5772056" y="3824849"/>
                </a:lnTo>
                <a:cubicBezTo>
                  <a:pt x="5720655" y="3778776"/>
                  <a:pt x="5668042" y="3734610"/>
                  <a:pt x="5609477" y="3696634"/>
                </a:cubicBezTo>
                <a:cubicBezTo>
                  <a:pt x="5594968" y="3653615"/>
                  <a:pt x="5569250" y="3628688"/>
                  <a:pt x="5540578" y="3631679"/>
                </a:cubicBezTo>
                <a:lnTo>
                  <a:pt x="5526856" y="3635081"/>
                </a:lnTo>
                <a:lnTo>
                  <a:pt x="5522284" y="3636216"/>
                </a:lnTo>
                <a:cubicBezTo>
                  <a:pt x="5520249" y="3636720"/>
                  <a:pt x="5521605" y="3636384"/>
                  <a:pt x="5524315" y="3635712"/>
                </a:cubicBezTo>
                <a:lnTo>
                  <a:pt x="5526856" y="3635081"/>
                </a:lnTo>
                <a:lnTo>
                  <a:pt x="5534479" y="3633191"/>
                </a:lnTo>
                <a:cubicBezTo>
                  <a:pt x="5537867" y="3632351"/>
                  <a:pt x="5540578" y="3631679"/>
                  <a:pt x="5540578" y="3631679"/>
                </a:cubicBezTo>
                <a:cubicBezTo>
                  <a:pt x="5551600" y="3664372"/>
                  <a:pt x="5574642" y="3688688"/>
                  <a:pt x="5609477" y="3696634"/>
                </a:cubicBezTo>
                <a:cubicBezTo>
                  <a:pt x="5644081" y="3744234"/>
                  <a:pt x="5681937" y="3786822"/>
                  <a:pt x="5721459" y="3826881"/>
                </a:cubicBezTo>
                <a:lnTo>
                  <a:pt x="5811660" y="3912023"/>
                </a:lnTo>
                <a:lnTo>
                  <a:pt x="5788849" y="3923534"/>
                </a:lnTo>
                <a:lnTo>
                  <a:pt x="5774438" y="3927151"/>
                </a:lnTo>
                <a:lnTo>
                  <a:pt x="5724933" y="3884982"/>
                </a:lnTo>
                <a:cubicBezTo>
                  <a:pt x="5610142" y="3782955"/>
                  <a:pt x="5495350" y="3680928"/>
                  <a:pt x="5370968" y="3583463"/>
                </a:cubicBezTo>
                <a:cubicBezTo>
                  <a:pt x="5336087" y="3557041"/>
                  <a:pt x="5303692" y="3528451"/>
                  <a:pt x="5272768" y="3498551"/>
                </a:cubicBezTo>
                <a:lnTo>
                  <a:pt x="5205993" y="3429230"/>
                </a:lnTo>
                <a:lnTo>
                  <a:pt x="5182462" y="3421594"/>
                </a:lnTo>
                <a:cubicBezTo>
                  <a:pt x="5112666" y="3395327"/>
                  <a:pt x="5036507" y="3358168"/>
                  <a:pt x="4966258" y="3332380"/>
                </a:cubicBezTo>
                <a:cubicBezTo>
                  <a:pt x="4962896" y="3330490"/>
                  <a:pt x="4952581" y="3326648"/>
                  <a:pt x="4943136" y="3324354"/>
                </a:cubicBezTo>
                <a:lnTo>
                  <a:pt x="4939785" y="3323861"/>
                </a:lnTo>
                <a:lnTo>
                  <a:pt x="4940864" y="3324656"/>
                </a:lnTo>
                <a:lnTo>
                  <a:pt x="4945737" y="3328372"/>
                </a:lnTo>
                <a:lnTo>
                  <a:pt x="4932495" y="3322789"/>
                </a:lnTo>
                <a:lnTo>
                  <a:pt x="4930602" y="3322509"/>
                </a:lnTo>
                <a:cubicBezTo>
                  <a:pt x="4927294" y="3322573"/>
                  <a:pt x="4925182" y="3323461"/>
                  <a:pt x="4925243" y="3325610"/>
                </a:cubicBezTo>
                <a:lnTo>
                  <a:pt x="4966620" y="3344944"/>
                </a:lnTo>
                <a:cubicBezTo>
                  <a:pt x="5008433" y="3360294"/>
                  <a:pt x="5053099" y="3378873"/>
                  <a:pt x="5091719" y="3398284"/>
                </a:cubicBezTo>
                <a:cubicBezTo>
                  <a:pt x="5057194" y="3387028"/>
                  <a:pt x="5020785" y="3372682"/>
                  <a:pt x="4983111" y="3357378"/>
                </a:cubicBezTo>
                <a:lnTo>
                  <a:pt x="4899330" y="3323752"/>
                </a:lnTo>
                <a:lnTo>
                  <a:pt x="4905721" y="3327287"/>
                </a:lnTo>
                <a:cubicBezTo>
                  <a:pt x="4887664" y="3322839"/>
                  <a:pt x="4870465" y="3317044"/>
                  <a:pt x="4853694" y="3310563"/>
                </a:cubicBezTo>
                <a:lnTo>
                  <a:pt x="4827810" y="3299660"/>
                </a:lnTo>
                <a:lnTo>
                  <a:pt x="4828356" y="3304347"/>
                </a:lnTo>
                <a:cubicBezTo>
                  <a:pt x="4827080" y="3306554"/>
                  <a:pt x="4824036" y="3308415"/>
                  <a:pt x="4818615" y="3309760"/>
                </a:cubicBezTo>
                <a:lnTo>
                  <a:pt x="4806477" y="3309167"/>
                </a:lnTo>
                <a:lnTo>
                  <a:pt x="4807140" y="3310082"/>
                </a:lnTo>
                <a:lnTo>
                  <a:pt x="4804668" y="3309078"/>
                </a:lnTo>
                <a:lnTo>
                  <a:pt x="4802136" y="3308955"/>
                </a:lnTo>
                <a:cubicBezTo>
                  <a:pt x="4796581" y="3307190"/>
                  <a:pt x="4790970" y="3304052"/>
                  <a:pt x="4785334" y="3299887"/>
                </a:cubicBezTo>
                <a:lnTo>
                  <a:pt x="4782328" y="3296832"/>
                </a:lnTo>
                <a:lnTo>
                  <a:pt x="4775502" y="3292618"/>
                </a:lnTo>
                <a:cubicBezTo>
                  <a:pt x="4758977" y="3282182"/>
                  <a:pt x="4740592" y="3270608"/>
                  <a:pt x="4732717" y="3268293"/>
                </a:cubicBezTo>
                <a:cubicBezTo>
                  <a:pt x="4749439" y="3288349"/>
                  <a:pt x="4762295" y="3287343"/>
                  <a:pt x="4786726" y="3308867"/>
                </a:cubicBezTo>
                <a:cubicBezTo>
                  <a:pt x="4786726" y="3308867"/>
                  <a:pt x="4841620" y="3344920"/>
                  <a:pt x="4840732" y="3349441"/>
                </a:cubicBezTo>
                <a:lnTo>
                  <a:pt x="4793230" y="3340268"/>
                </a:lnTo>
                <a:cubicBezTo>
                  <a:pt x="4792341" y="3344790"/>
                  <a:pt x="4931313" y="3454958"/>
                  <a:pt x="4862186" y="3409943"/>
                </a:cubicBezTo>
                <a:cubicBezTo>
                  <a:pt x="4822892" y="3379271"/>
                  <a:pt x="4789536" y="3359110"/>
                  <a:pt x="4751363" y="3343115"/>
                </a:cubicBezTo>
                <a:cubicBezTo>
                  <a:pt x="4724531" y="3330450"/>
                  <a:pt x="4712476" y="3306982"/>
                  <a:pt x="4681608" y="3297913"/>
                </a:cubicBezTo>
                <a:cubicBezTo>
                  <a:pt x="4681608" y="3297913"/>
                  <a:pt x="4681726" y="3297302"/>
                  <a:pt x="4681877" y="3296536"/>
                </a:cubicBezTo>
                <a:lnTo>
                  <a:pt x="4682214" y="3294813"/>
                </a:lnTo>
                <a:lnTo>
                  <a:pt x="4682417" y="3293780"/>
                </a:lnTo>
                <a:cubicBezTo>
                  <a:pt x="4682507" y="3293321"/>
                  <a:pt x="4682447" y="3293627"/>
                  <a:pt x="4682326" y="3294240"/>
                </a:cubicBezTo>
                <a:lnTo>
                  <a:pt x="4682214" y="3294813"/>
                </a:lnTo>
                <a:lnTo>
                  <a:pt x="4681608" y="3297913"/>
                </a:lnTo>
                <a:cubicBezTo>
                  <a:pt x="4680807" y="3322388"/>
                  <a:pt x="4755143" y="3344224"/>
                  <a:pt x="4759896" y="3360765"/>
                </a:cubicBezTo>
                <a:cubicBezTo>
                  <a:pt x="4764307" y="3362061"/>
                  <a:pt x="4755317" y="3384128"/>
                  <a:pt x="4751537" y="3383019"/>
                </a:cubicBezTo>
                <a:cubicBezTo>
                  <a:pt x="4772187" y="3403431"/>
                  <a:pt x="4800792" y="3407052"/>
                  <a:pt x="4817662" y="3426355"/>
                </a:cubicBezTo>
                <a:cubicBezTo>
                  <a:pt x="4824188" y="3433851"/>
                  <a:pt x="4823302" y="3438372"/>
                  <a:pt x="4825307" y="3448527"/>
                </a:cubicBezTo>
                <a:cubicBezTo>
                  <a:pt x="4837365" y="3471995"/>
                  <a:pt x="4863567" y="3484475"/>
                  <a:pt x="4885585" y="3501306"/>
                </a:cubicBezTo>
                <a:cubicBezTo>
                  <a:pt x="4931402" y="3539475"/>
                  <a:pt x="4976877" y="3562397"/>
                  <a:pt x="5018029" y="3603976"/>
                </a:cubicBezTo>
                <a:cubicBezTo>
                  <a:pt x="4962102" y="3573200"/>
                  <a:pt x="4926735" y="3542886"/>
                  <a:pt x="4870956" y="3511354"/>
                </a:cubicBezTo>
                <a:cubicBezTo>
                  <a:pt x="4855207" y="3506728"/>
                  <a:pt x="4830777" y="3485204"/>
                  <a:pt x="4798306" y="3460521"/>
                </a:cubicBezTo>
                <a:cubicBezTo>
                  <a:pt x="4793645" y="3457957"/>
                  <a:pt x="4784564" y="3451604"/>
                  <a:pt x="4774305" y="3444355"/>
                </a:cubicBezTo>
                <a:lnTo>
                  <a:pt x="4752524" y="3429260"/>
                </a:lnTo>
                <a:lnTo>
                  <a:pt x="4796025" y="3471308"/>
                </a:lnTo>
                <a:lnTo>
                  <a:pt x="4795580" y="3473959"/>
                </a:lnTo>
                <a:lnTo>
                  <a:pt x="4794247" y="3479591"/>
                </a:lnTo>
                <a:lnTo>
                  <a:pt x="4801917" y="3486290"/>
                </a:lnTo>
                <a:cubicBezTo>
                  <a:pt x="4804809" y="3491923"/>
                  <a:pt x="4802890" y="3501721"/>
                  <a:pt x="4802890" y="3501721"/>
                </a:cubicBezTo>
                <a:cubicBezTo>
                  <a:pt x="4819758" y="3521023"/>
                  <a:pt x="4842181" y="3532393"/>
                  <a:pt x="4860676" y="3543406"/>
                </a:cubicBezTo>
                <a:cubicBezTo>
                  <a:pt x="4874652" y="3557076"/>
                  <a:pt x="4912825" y="3573072"/>
                  <a:pt x="4913797" y="3588502"/>
                </a:cubicBezTo>
                <a:cubicBezTo>
                  <a:pt x="4914770" y="3603931"/>
                  <a:pt x="4888885" y="3566040"/>
                  <a:pt x="4898049" y="3583876"/>
                </a:cubicBezTo>
                <a:cubicBezTo>
                  <a:pt x="4910105" y="3607343"/>
                  <a:pt x="4955923" y="3645511"/>
                  <a:pt x="4898136" y="3603825"/>
                </a:cubicBezTo>
                <a:cubicBezTo>
                  <a:pt x="4876228" y="3589819"/>
                  <a:pt x="4861096" y="3577802"/>
                  <a:pt x="4844810" y="3566144"/>
                </a:cubicBezTo>
                <a:lnTo>
                  <a:pt x="4840013" y="3562963"/>
                </a:lnTo>
                <a:lnTo>
                  <a:pt x="4872159" y="3607876"/>
                </a:lnTo>
                <a:lnTo>
                  <a:pt x="4792383" y="3540357"/>
                </a:lnTo>
                <a:lnTo>
                  <a:pt x="4794857" y="3543440"/>
                </a:lnTo>
                <a:cubicBezTo>
                  <a:pt x="4809582" y="3558634"/>
                  <a:pt x="4835530" y="3579629"/>
                  <a:pt x="4853872" y="3594798"/>
                </a:cubicBezTo>
                <a:lnTo>
                  <a:pt x="4856933" y="3597432"/>
                </a:lnTo>
                <a:lnTo>
                  <a:pt x="4797550" y="3576585"/>
                </a:lnTo>
                <a:lnTo>
                  <a:pt x="4873062" y="3612010"/>
                </a:lnTo>
                <a:lnTo>
                  <a:pt x="4881074" y="3625118"/>
                </a:lnTo>
                <a:cubicBezTo>
                  <a:pt x="4882832" y="3631762"/>
                  <a:pt x="4865623" y="3617589"/>
                  <a:pt x="4851751" y="3609332"/>
                </a:cubicBezTo>
                <a:cubicBezTo>
                  <a:pt x="4916928" y="3677896"/>
                  <a:pt x="4996018" y="3716271"/>
                  <a:pt x="5062083" y="3780315"/>
                </a:cubicBezTo>
                <a:lnTo>
                  <a:pt x="5073753" y="3790682"/>
                </a:lnTo>
                <a:lnTo>
                  <a:pt x="5072880" y="3790430"/>
                </a:lnTo>
                <a:cubicBezTo>
                  <a:pt x="5059537" y="3786838"/>
                  <a:pt x="5017498" y="3763554"/>
                  <a:pt x="4996988" y="3760170"/>
                </a:cubicBezTo>
                <a:cubicBezTo>
                  <a:pt x="4969313" y="3756989"/>
                  <a:pt x="5031751" y="3779693"/>
                  <a:pt x="5038478" y="3783472"/>
                </a:cubicBezTo>
                <a:cubicBezTo>
                  <a:pt x="5053260" y="3789172"/>
                  <a:pt x="5064775" y="3793929"/>
                  <a:pt x="5074761" y="3798287"/>
                </a:cubicBezTo>
                <a:lnTo>
                  <a:pt x="5090346" y="3805421"/>
                </a:lnTo>
                <a:lnTo>
                  <a:pt x="5133161" y="3843450"/>
                </a:lnTo>
                <a:lnTo>
                  <a:pt x="5129648" y="3846385"/>
                </a:lnTo>
                <a:cubicBezTo>
                  <a:pt x="5129618" y="3845394"/>
                  <a:pt x="5131990" y="3846360"/>
                  <a:pt x="5135723" y="3848497"/>
                </a:cubicBezTo>
                <a:lnTo>
                  <a:pt x="5146949" y="3855699"/>
                </a:lnTo>
                <a:lnTo>
                  <a:pt x="5178949" y="3884121"/>
                </a:lnTo>
                <a:lnTo>
                  <a:pt x="5164768" y="3878473"/>
                </a:lnTo>
                <a:cubicBezTo>
                  <a:pt x="5164635" y="3873844"/>
                  <a:pt x="5164523" y="3869876"/>
                  <a:pt x="5157606" y="3878677"/>
                </a:cubicBezTo>
                <a:cubicBezTo>
                  <a:pt x="5157606" y="3878677"/>
                  <a:pt x="5160911" y="3878584"/>
                  <a:pt x="5164768" y="3878473"/>
                </a:cubicBezTo>
                <a:lnTo>
                  <a:pt x="5160586" y="3888275"/>
                </a:lnTo>
                <a:lnTo>
                  <a:pt x="5124451" y="3863198"/>
                </a:lnTo>
                <a:cubicBezTo>
                  <a:pt x="5118183" y="3850994"/>
                  <a:pt x="5107730" y="3843142"/>
                  <a:pt x="5095761" y="3839625"/>
                </a:cubicBezTo>
                <a:cubicBezTo>
                  <a:pt x="5095761" y="3839625"/>
                  <a:pt x="5094787" y="3824195"/>
                  <a:pt x="5095761" y="3839625"/>
                </a:cubicBezTo>
                <a:cubicBezTo>
                  <a:pt x="5097769" y="3849781"/>
                  <a:pt x="5108703" y="3858572"/>
                  <a:pt x="5124451" y="3863198"/>
                </a:cubicBezTo>
                <a:lnTo>
                  <a:pt x="5157621" y="3894413"/>
                </a:lnTo>
                <a:lnTo>
                  <a:pt x="5134887" y="3887269"/>
                </a:lnTo>
                <a:lnTo>
                  <a:pt x="5125020" y="3884807"/>
                </a:lnTo>
                <a:lnTo>
                  <a:pt x="5013572" y="3793264"/>
                </a:lnTo>
                <a:cubicBezTo>
                  <a:pt x="4939982" y="3734482"/>
                  <a:pt x="4865299" y="3677872"/>
                  <a:pt x="4786663" y="3625282"/>
                </a:cubicBezTo>
                <a:cubicBezTo>
                  <a:pt x="4771802" y="3616132"/>
                  <a:pt x="4709261" y="3557908"/>
                  <a:pt x="4695519" y="3563435"/>
                </a:cubicBezTo>
                <a:cubicBezTo>
                  <a:pt x="4694485" y="3568710"/>
                  <a:pt x="4701789" y="3575640"/>
                  <a:pt x="4701789" y="3575640"/>
                </a:cubicBezTo>
                <a:cubicBezTo>
                  <a:pt x="4736523" y="3605770"/>
                  <a:pt x="4770029" y="3625177"/>
                  <a:pt x="4795976" y="3642364"/>
                </a:cubicBezTo>
                <a:cubicBezTo>
                  <a:pt x="4820257" y="3664641"/>
                  <a:pt x="4869364" y="3689428"/>
                  <a:pt x="4885346" y="3713252"/>
                </a:cubicBezTo>
                <a:cubicBezTo>
                  <a:pt x="4888241" y="3718886"/>
                  <a:pt x="4886320" y="3728682"/>
                  <a:pt x="4890100" y="3729793"/>
                </a:cubicBezTo>
                <a:cubicBezTo>
                  <a:pt x="4904077" y="3743464"/>
                  <a:pt x="4951667" y="3772587"/>
                  <a:pt x="4964757" y="3790781"/>
                </a:cubicBezTo>
                <a:cubicBezTo>
                  <a:pt x="4971913" y="3798462"/>
                  <a:pt x="4969254" y="3812028"/>
                  <a:pt x="4969254" y="3812028"/>
                </a:cubicBezTo>
                <a:cubicBezTo>
                  <a:pt x="4969254" y="3812028"/>
                  <a:pt x="4970885" y="3813901"/>
                  <a:pt x="4973540" y="3816076"/>
                </a:cubicBezTo>
                <a:lnTo>
                  <a:pt x="4978127" y="3818649"/>
                </a:lnTo>
                <a:lnTo>
                  <a:pt x="4983785" y="3824424"/>
                </a:lnTo>
                <a:lnTo>
                  <a:pt x="4983666" y="3826026"/>
                </a:lnTo>
                <a:cubicBezTo>
                  <a:pt x="4984028" y="3826729"/>
                  <a:pt x="4984973" y="3827007"/>
                  <a:pt x="4986861" y="3827562"/>
                </a:cubicBezTo>
                <a:lnTo>
                  <a:pt x="4983785" y="3824424"/>
                </a:lnTo>
                <a:lnTo>
                  <a:pt x="4983969" y="3821930"/>
                </a:lnTo>
                <a:cubicBezTo>
                  <a:pt x="4989756" y="3833193"/>
                  <a:pt x="4999322" y="3845570"/>
                  <a:pt x="4999322" y="3845570"/>
                </a:cubicBezTo>
                <a:cubicBezTo>
                  <a:pt x="4992735" y="3858778"/>
                  <a:pt x="4955278" y="3798356"/>
                  <a:pt x="4920885" y="3783472"/>
                </a:cubicBezTo>
                <a:cubicBezTo>
                  <a:pt x="4917105" y="3782360"/>
                  <a:pt x="4904248" y="3783366"/>
                  <a:pt x="4900470" y="3782256"/>
                </a:cubicBezTo>
                <a:cubicBezTo>
                  <a:pt x="4878047" y="3770888"/>
                  <a:pt x="4852250" y="3752947"/>
                  <a:pt x="4823153" y="3734834"/>
                </a:cubicBezTo>
                <a:cubicBezTo>
                  <a:pt x="4812069" y="3726796"/>
                  <a:pt x="4722698" y="3655908"/>
                  <a:pt x="4718917" y="3654797"/>
                </a:cubicBezTo>
                <a:lnTo>
                  <a:pt x="4718673" y="3655736"/>
                </a:lnTo>
                <a:lnTo>
                  <a:pt x="4760899" y="3695079"/>
                </a:lnTo>
                <a:lnTo>
                  <a:pt x="4751535" y="3699408"/>
                </a:lnTo>
                <a:lnTo>
                  <a:pt x="4745284" y="3700387"/>
                </a:lnTo>
                <a:lnTo>
                  <a:pt x="4723164" y="3681285"/>
                </a:lnTo>
                <a:lnTo>
                  <a:pt x="4725422" y="3686199"/>
                </a:lnTo>
                <a:cubicBezTo>
                  <a:pt x="4732096" y="3692942"/>
                  <a:pt x="4797186" y="3741553"/>
                  <a:pt x="4752597" y="3714108"/>
                </a:cubicBezTo>
                <a:cubicBezTo>
                  <a:pt x="4705007" y="3684983"/>
                  <a:pt x="4787076" y="3748946"/>
                  <a:pt x="4798159" y="3756984"/>
                </a:cubicBezTo>
                <a:cubicBezTo>
                  <a:pt x="4826851" y="3780556"/>
                  <a:pt x="4851280" y="3802079"/>
                  <a:pt x="4861733" y="3809934"/>
                </a:cubicBezTo>
                <a:cubicBezTo>
                  <a:pt x="4918433" y="3858870"/>
                  <a:pt x="4971737" y="3903023"/>
                  <a:pt x="5023676" y="3946079"/>
                </a:cubicBezTo>
                <a:lnTo>
                  <a:pt x="5034458" y="3955162"/>
                </a:lnTo>
                <a:lnTo>
                  <a:pt x="5019581" y="3952120"/>
                </a:lnTo>
                <a:lnTo>
                  <a:pt x="5014337" y="3951537"/>
                </a:lnTo>
                <a:lnTo>
                  <a:pt x="4979884" y="3924345"/>
                </a:lnTo>
                <a:cubicBezTo>
                  <a:pt x="4958495" y="3907702"/>
                  <a:pt x="4910040" y="3859193"/>
                  <a:pt x="4890512" y="3853458"/>
                </a:cubicBezTo>
                <a:cubicBezTo>
                  <a:pt x="4882951" y="3851236"/>
                  <a:pt x="4880293" y="3864803"/>
                  <a:pt x="4867289" y="3866562"/>
                </a:cubicBezTo>
                <a:cubicBezTo>
                  <a:pt x="4850653" y="3866457"/>
                  <a:pt x="4845014" y="3854438"/>
                  <a:pt x="4823478" y="3838548"/>
                </a:cubicBezTo>
                <a:cubicBezTo>
                  <a:pt x="4804835" y="3828289"/>
                  <a:pt x="4789086" y="3823663"/>
                  <a:pt x="4778004" y="3815624"/>
                </a:cubicBezTo>
                <a:cubicBezTo>
                  <a:pt x="4731299" y="3781978"/>
                  <a:pt x="4692154" y="3750552"/>
                  <a:pt x="4641040" y="3715610"/>
                </a:cubicBezTo>
                <a:cubicBezTo>
                  <a:pt x="4641040" y="3715610"/>
                  <a:pt x="4603668" y="3675142"/>
                  <a:pt x="4598115" y="3683076"/>
                </a:cubicBezTo>
                <a:cubicBezTo>
                  <a:pt x="4595394" y="3685065"/>
                  <a:pt x="4607534" y="3696203"/>
                  <a:pt x="4617681" y="3704764"/>
                </a:cubicBezTo>
                <a:lnTo>
                  <a:pt x="4625518" y="3711131"/>
                </a:lnTo>
                <a:lnTo>
                  <a:pt x="4625290" y="3710984"/>
                </a:lnTo>
                <a:lnTo>
                  <a:pt x="4626839" y="3712203"/>
                </a:lnTo>
                <a:lnTo>
                  <a:pt x="4629303" y="3714204"/>
                </a:lnTo>
                <a:cubicBezTo>
                  <a:pt x="4630288" y="3714966"/>
                  <a:pt x="4630622" y="3715202"/>
                  <a:pt x="4630041" y="3714726"/>
                </a:cubicBezTo>
                <a:lnTo>
                  <a:pt x="4626839" y="3712203"/>
                </a:lnTo>
                <a:lnTo>
                  <a:pt x="4625518" y="3711131"/>
                </a:lnTo>
                <a:lnTo>
                  <a:pt x="4690813" y="3753147"/>
                </a:lnTo>
                <a:cubicBezTo>
                  <a:pt x="4713274" y="3767716"/>
                  <a:pt x="4733263" y="3782156"/>
                  <a:pt x="4741495" y="3794538"/>
                </a:cubicBezTo>
                <a:cubicBezTo>
                  <a:pt x="4748169" y="3801280"/>
                  <a:pt x="4746248" y="3811079"/>
                  <a:pt x="4749141" y="3816709"/>
                </a:cubicBezTo>
                <a:cubicBezTo>
                  <a:pt x="4756445" y="3823637"/>
                  <a:pt x="4774458" y="3833713"/>
                  <a:pt x="4788287" y="3848136"/>
                </a:cubicBezTo>
                <a:cubicBezTo>
                  <a:pt x="4799370" y="3856174"/>
                  <a:pt x="4848710" y="3900161"/>
                  <a:pt x="4811426" y="3879643"/>
                </a:cubicBezTo>
                <a:cubicBezTo>
                  <a:pt x="4788372" y="3868088"/>
                  <a:pt x="4764977" y="3841288"/>
                  <a:pt x="4754524" y="3833436"/>
                </a:cubicBezTo>
                <a:cubicBezTo>
                  <a:pt x="4743589" y="3824645"/>
                  <a:pt x="4730585" y="3826403"/>
                  <a:pt x="4726805" y="3825294"/>
                </a:cubicBezTo>
                <a:cubicBezTo>
                  <a:pt x="4720279" y="3817798"/>
                  <a:pt x="4716756" y="3811980"/>
                  <a:pt x="4706303" y="3804127"/>
                </a:cubicBezTo>
                <a:cubicBezTo>
                  <a:pt x="4702524" y="3803015"/>
                  <a:pt x="4686777" y="3798388"/>
                  <a:pt x="4679215" y="3796169"/>
                </a:cubicBezTo>
                <a:cubicBezTo>
                  <a:pt x="4671912" y="3789242"/>
                  <a:pt x="4642333" y="3770190"/>
                  <a:pt x="4617018" y="3753188"/>
                </a:cubicBezTo>
                <a:cubicBezTo>
                  <a:pt x="4591703" y="3736187"/>
                  <a:pt x="4529506" y="3693208"/>
                  <a:pt x="4572173" y="3730450"/>
                </a:cubicBezTo>
                <a:cubicBezTo>
                  <a:pt x="4610431" y="3766398"/>
                  <a:pt x="4662580" y="3796065"/>
                  <a:pt x="4701726" y="3827490"/>
                </a:cubicBezTo>
                <a:cubicBezTo>
                  <a:pt x="4719850" y="3840388"/>
                  <a:pt x="4737531" y="3855545"/>
                  <a:pt x="4755122" y="3871173"/>
                </a:cubicBezTo>
                <a:lnTo>
                  <a:pt x="4768239" y="3882717"/>
                </a:lnTo>
                <a:lnTo>
                  <a:pt x="4764891" y="3881307"/>
                </a:lnTo>
                <a:lnTo>
                  <a:pt x="4737081" y="3869702"/>
                </a:lnTo>
                <a:lnTo>
                  <a:pt x="4702697" y="3842922"/>
                </a:lnTo>
                <a:cubicBezTo>
                  <a:pt x="4678415" y="3820641"/>
                  <a:pt x="4638639" y="3789032"/>
                  <a:pt x="4660894" y="3825060"/>
                </a:cubicBezTo>
                <a:lnTo>
                  <a:pt x="4682319" y="3846498"/>
                </a:lnTo>
                <a:lnTo>
                  <a:pt x="4621694" y="3819631"/>
                </a:lnTo>
                <a:cubicBezTo>
                  <a:pt x="4571052" y="3797005"/>
                  <a:pt x="4519085" y="3773837"/>
                  <a:pt x="4470542" y="3754708"/>
                </a:cubicBezTo>
                <a:cubicBezTo>
                  <a:pt x="4418691" y="3735673"/>
                  <a:pt x="4481355" y="3766313"/>
                  <a:pt x="4498690" y="3774419"/>
                </a:cubicBezTo>
                <a:cubicBezTo>
                  <a:pt x="4560687" y="3801105"/>
                  <a:pt x="4620061" y="3832500"/>
                  <a:pt x="4675445" y="3859376"/>
                </a:cubicBezTo>
                <a:cubicBezTo>
                  <a:pt x="4720795" y="3882568"/>
                  <a:pt x="4669078" y="3868161"/>
                  <a:pt x="4647885" y="3860164"/>
                </a:cubicBezTo>
                <a:cubicBezTo>
                  <a:pt x="4558080" y="3825670"/>
                  <a:pt x="4475327" y="3787002"/>
                  <a:pt x="4378129" y="3744778"/>
                </a:cubicBezTo>
                <a:cubicBezTo>
                  <a:pt x="4350210" y="3733000"/>
                  <a:pt x="4399355" y="3773290"/>
                  <a:pt x="4399224" y="3768661"/>
                </a:cubicBezTo>
                <a:cubicBezTo>
                  <a:pt x="4476160" y="3816098"/>
                  <a:pt x="4544850" y="3826047"/>
                  <a:pt x="4624541" y="3873407"/>
                </a:cubicBezTo>
                <a:cubicBezTo>
                  <a:pt x="4534850" y="3842880"/>
                  <a:pt x="4444820" y="3800451"/>
                  <a:pt x="4350928" y="3758129"/>
                </a:cubicBezTo>
                <a:cubicBezTo>
                  <a:pt x="4347620" y="3758223"/>
                  <a:pt x="4316033" y="3733978"/>
                  <a:pt x="4316392" y="3746542"/>
                </a:cubicBezTo>
                <a:cubicBezTo>
                  <a:pt x="4316506" y="3750510"/>
                  <a:pt x="4344541" y="3766253"/>
                  <a:pt x="4333840" y="3758617"/>
                </a:cubicBezTo>
                <a:cubicBezTo>
                  <a:pt x="4368601" y="3778141"/>
                  <a:pt x="4424310" y="3797064"/>
                  <a:pt x="4458634" y="3820571"/>
                </a:cubicBezTo>
                <a:cubicBezTo>
                  <a:pt x="4472641" y="3828112"/>
                  <a:pt x="4480167" y="3840473"/>
                  <a:pt x="4490202" y="3844157"/>
                </a:cubicBezTo>
                <a:cubicBezTo>
                  <a:pt x="4524963" y="3863679"/>
                  <a:pt x="4566549" y="3871094"/>
                  <a:pt x="4601425" y="3894586"/>
                </a:cubicBezTo>
                <a:cubicBezTo>
                  <a:pt x="4573619" y="3886776"/>
                  <a:pt x="4559612" y="3879236"/>
                  <a:pt x="4535682" y="3871976"/>
                </a:cubicBezTo>
                <a:cubicBezTo>
                  <a:pt x="4542410" y="3875756"/>
                  <a:pt x="4480167" y="3840473"/>
                  <a:pt x="4473113" y="3844645"/>
                </a:cubicBezTo>
                <a:cubicBezTo>
                  <a:pt x="4470052" y="3853337"/>
                  <a:pt x="4553112" y="3883392"/>
                  <a:pt x="4559839" y="3887172"/>
                </a:cubicBezTo>
                <a:cubicBezTo>
                  <a:pt x="4646335" y="3921759"/>
                  <a:pt x="4694992" y="3944856"/>
                  <a:pt x="4784910" y="3983321"/>
                </a:cubicBezTo>
                <a:cubicBezTo>
                  <a:pt x="4784910" y="3983321"/>
                  <a:pt x="4833225" y="3994512"/>
                  <a:pt x="4826970" y="4007267"/>
                </a:cubicBezTo>
                <a:cubicBezTo>
                  <a:pt x="4819920" y="4011439"/>
                  <a:pt x="4753816" y="3976267"/>
                  <a:pt x="4750508" y="3976363"/>
                </a:cubicBezTo>
                <a:cubicBezTo>
                  <a:pt x="4681325" y="3949219"/>
                  <a:pt x="4619328" y="3922532"/>
                  <a:pt x="4546855" y="3896145"/>
                </a:cubicBezTo>
                <a:cubicBezTo>
                  <a:pt x="4594714" y="3910661"/>
                  <a:pt x="4536022" y="3883880"/>
                  <a:pt x="4532942" y="3891911"/>
                </a:cubicBezTo>
                <a:cubicBezTo>
                  <a:pt x="4529994" y="3904572"/>
                  <a:pt x="4619687" y="3935098"/>
                  <a:pt x="4626415" y="3938875"/>
                </a:cubicBezTo>
                <a:cubicBezTo>
                  <a:pt x="4702306" y="3969136"/>
                  <a:pt x="4782188" y="4003915"/>
                  <a:pt x="4874752" y="4038331"/>
                </a:cubicBezTo>
                <a:cubicBezTo>
                  <a:pt x="4874752" y="4038331"/>
                  <a:pt x="4923292" y="4057459"/>
                  <a:pt x="4913484" y="4061712"/>
                </a:cubicBezTo>
                <a:lnTo>
                  <a:pt x="4900184" y="4057018"/>
                </a:lnTo>
                <a:lnTo>
                  <a:pt x="4883573" y="4045204"/>
                </a:lnTo>
                <a:cubicBezTo>
                  <a:pt x="4876940" y="4040814"/>
                  <a:pt x="4871472" y="4037688"/>
                  <a:pt x="4868655" y="4037197"/>
                </a:cubicBezTo>
                <a:lnTo>
                  <a:pt x="4869573" y="4044578"/>
                </a:lnTo>
                <a:lnTo>
                  <a:pt x="4864943" y="4042582"/>
                </a:lnTo>
                <a:cubicBezTo>
                  <a:pt x="4871557" y="4042392"/>
                  <a:pt x="4816838" y="4019469"/>
                  <a:pt x="4817197" y="4032035"/>
                </a:cubicBezTo>
                <a:cubicBezTo>
                  <a:pt x="4817311" y="4036002"/>
                  <a:pt x="4871916" y="4054958"/>
                  <a:pt x="4882503" y="4058625"/>
                </a:cubicBezTo>
                <a:lnTo>
                  <a:pt x="4886548" y="4060409"/>
                </a:lnTo>
                <a:lnTo>
                  <a:pt x="4887016" y="4060836"/>
                </a:lnTo>
                <a:lnTo>
                  <a:pt x="4898564" y="4069399"/>
                </a:lnTo>
                <a:lnTo>
                  <a:pt x="4804259" y="4035383"/>
                </a:lnTo>
                <a:cubicBezTo>
                  <a:pt x="4756916" y="4017212"/>
                  <a:pt x="4708650" y="3998075"/>
                  <a:pt x="4658456" y="3978994"/>
                </a:cubicBezTo>
                <a:cubicBezTo>
                  <a:pt x="4658456" y="3978994"/>
                  <a:pt x="4647509" y="3962761"/>
                  <a:pt x="4641120" y="3970885"/>
                </a:cubicBezTo>
                <a:cubicBezTo>
                  <a:pt x="4637945" y="3975610"/>
                  <a:pt x="4682630" y="3994848"/>
                  <a:pt x="4658568" y="3982962"/>
                </a:cubicBezTo>
                <a:cubicBezTo>
                  <a:pt x="4738564" y="4021709"/>
                  <a:pt x="4841488" y="4051856"/>
                  <a:pt x="4917738" y="4094681"/>
                </a:cubicBezTo>
                <a:cubicBezTo>
                  <a:pt x="4832150" y="4072641"/>
                  <a:pt x="4727977" y="4018039"/>
                  <a:pt x="4634313" y="3983655"/>
                </a:cubicBezTo>
                <a:cubicBezTo>
                  <a:pt x="4627586" y="3979878"/>
                  <a:pt x="4593052" y="3968290"/>
                  <a:pt x="4593297" y="3976886"/>
                </a:cubicBezTo>
                <a:lnTo>
                  <a:pt x="4634674" y="3996220"/>
                </a:lnTo>
                <a:cubicBezTo>
                  <a:pt x="4676488" y="4011570"/>
                  <a:pt x="4721153" y="4030149"/>
                  <a:pt x="4759774" y="4049561"/>
                </a:cubicBezTo>
                <a:cubicBezTo>
                  <a:pt x="4725248" y="4038305"/>
                  <a:pt x="4688840" y="4023957"/>
                  <a:pt x="4651167" y="4008653"/>
                </a:cubicBezTo>
                <a:cubicBezTo>
                  <a:pt x="4613490" y="3993351"/>
                  <a:pt x="4574547" y="3977092"/>
                  <a:pt x="4534948" y="3962009"/>
                </a:cubicBezTo>
                <a:cubicBezTo>
                  <a:pt x="4498370" y="3946510"/>
                  <a:pt x="4461874" y="3929020"/>
                  <a:pt x="4425876" y="3912099"/>
                </a:cubicBezTo>
                <a:lnTo>
                  <a:pt x="4425209" y="3911806"/>
                </a:lnTo>
                <a:lnTo>
                  <a:pt x="4433745" y="3923238"/>
                </a:lnTo>
                <a:cubicBezTo>
                  <a:pt x="4488977" y="3989841"/>
                  <a:pt x="4549370" y="4055236"/>
                  <a:pt x="4616930" y="4119885"/>
                </a:cubicBezTo>
                <a:lnTo>
                  <a:pt x="4679442" y="4183169"/>
                </a:lnTo>
                <a:lnTo>
                  <a:pt x="4684481" y="4194305"/>
                </a:lnTo>
                <a:lnTo>
                  <a:pt x="4728926" y="4233257"/>
                </a:lnTo>
                <a:lnTo>
                  <a:pt x="4797188" y="4302365"/>
                </a:lnTo>
                <a:cubicBezTo>
                  <a:pt x="4855259" y="4360879"/>
                  <a:pt x="4908733" y="4416755"/>
                  <a:pt x="4949855" y="4469019"/>
                </a:cubicBezTo>
                <a:cubicBezTo>
                  <a:pt x="4813191" y="4360811"/>
                  <a:pt x="4667245" y="4225073"/>
                  <a:pt x="4519868" y="4078685"/>
                </a:cubicBezTo>
                <a:lnTo>
                  <a:pt x="4310217" y="3861538"/>
                </a:lnTo>
                <a:lnTo>
                  <a:pt x="4265232" y="3842573"/>
                </a:lnTo>
                <a:lnTo>
                  <a:pt x="4288945" y="3874264"/>
                </a:lnTo>
                <a:cubicBezTo>
                  <a:pt x="4324931" y="3926324"/>
                  <a:pt x="4360273" y="3983051"/>
                  <a:pt x="4399091" y="4035535"/>
                </a:cubicBezTo>
                <a:cubicBezTo>
                  <a:pt x="4535366" y="4205499"/>
                  <a:pt x="4669530" y="4393202"/>
                  <a:pt x="4785860" y="4572207"/>
                </a:cubicBezTo>
                <a:cubicBezTo>
                  <a:pt x="4844308" y="4662252"/>
                  <a:pt x="4902949" y="4727248"/>
                  <a:pt x="4888042" y="4811280"/>
                </a:cubicBezTo>
                <a:lnTo>
                  <a:pt x="4888038" y="4811507"/>
                </a:lnTo>
                <a:lnTo>
                  <a:pt x="4886614" y="4809514"/>
                </a:lnTo>
                <a:cubicBezTo>
                  <a:pt x="4739850" y="4602424"/>
                  <a:pt x="4592891" y="4393756"/>
                  <a:pt x="4450983" y="4192482"/>
                </a:cubicBezTo>
                <a:cubicBezTo>
                  <a:pt x="4414007" y="4151473"/>
                  <a:pt x="4381801" y="4095413"/>
                  <a:pt x="4340480" y="4048846"/>
                </a:cubicBezTo>
                <a:lnTo>
                  <a:pt x="4300283" y="4010780"/>
                </a:lnTo>
                <a:lnTo>
                  <a:pt x="4295885" y="4012943"/>
                </a:lnTo>
                <a:cubicBezTo>
                  <a:pt x="4295068" y="4014816"/>
                  <a:pt x="4293775" y="4016602"/>
                  <a:pt x="4286986" y="4015418"/>
                </a:cubicBezTo>
                <a:cubicBezTo>
                  <a:pt x="4282437" y="4012606"/>
                  <a:pt x="4273917" y="4006919"/>
                  <a:pt x="4264190" y="4000518"/>
                </a:cubicBezTo>
                <a:lnTo>
                  <a:pt x="4253287" y="3993553"/>
                </a:lnTo>
                <a:lnTo>
                  <a:pt x="4251544" y="3994214"/>
                </a:lnTo>
                <a:cubicBezTo>
                  <a:pt x="4250119" y="3996129"/>
                  <a:pt x="4249700" y="3998965"/>
                  <a:pt x="4250133" y="4002552"/>
                </a:cubicBezTo>
                <a:lnTo>
                  <a:pt x="4252860" y="4010846"/>
                </a:lnTo>
                <a:lnTo>
                  <a:pt x="4298773" y="4041657"/>
                </a:lnTo>
                <a:cubicBezTo>
                  <a:pt x="4313780" y="4052673"/>
                  <a:pt x="4329024" y="4064741"/>
                  <a:pt x="4348916" y="4080643"/>
                </a:cubicBezTo>
                <a:cubicBezTo>
                  <a:pt x="4369425" y="4101019"/>
                  <a:pt x="4350125" y="4092943"/>
                  <a:pt x="4328274" y="4077036"/>
                </a:cubicBezTo>
                <a:cubicBezTo>
                  <a:pt x="4319182" y="4071415"/>
                  <a:pt x="4319978" y="4066853"/>
                  <a:pt x="4300563" y="4059429"/>
                </a:cubicBezTo>
                <a:lnTo>
                  <a:pt x="4289961" y="4056815"/>
                </a:lnTo>
                <a:lnTo>
                  <a:pt x="4308197" y="4079029"/>
                </a:lnTo>
                <a:cubicBezTo>
                  <a:pt x="4325429" y="4092918"/>
                  <a:pt x="4344706" y="4101017"/>
                  <a:pt x="4358479" y="4116900"/>
                </a:cubicBezTo>
                <a:cubicBezTo>
                  <a:pt x="4399511" y="4154728"/>
                  <a:pt x="4436769" y="4219327"/>
                  <a:pt x="4478618" y="4275897"/>
                </a:cubicBezTo>
                <a:cubicBezTo>
                  <a:pt x="4550920" y="4367941"/>
                  <a:pt x="4623754" y="4468902"/>
                  <a:pt x="4688225" y="4564694"/>
                </a:cubicBezTo>
                <a:cubicBezTo>
                  <a:pt x="4720625" y="4612877"/>
                  <a:pt x="4751077" y="4648351"/>
                  <a:pt x="4751492" y="4690387"/>
                </a:cubicBezTo>
                <a:lnTo>
                  <a:pt x="4751510" y="4690501"/>
                </a:lnTo>
                <a:lnTo>
                  <a:pt x="4750736" y="4689429"/>
                </a:lnTo>
                <a:cubicBezTo>
                  <a:pt x="4670920" y="4578095"/>
                  <a:pt x="4590892" y="4465951"/>
                  <a:pt x="4513633" y="4357771"/>
                </a:cubicBezTo>
                <a:cubicBezTo>
                  <a:pt x="4488028" y="4327931"/>
                  <a:pt x="4463894" y="4284861"/>
                  <a:pt x="4431818" y="4256715"/>
                </a:cubicBezTo>
                <a:cubicBezTo>
                  <a:pt x="4420602" y="4248789"/>
                  <a:pt x="4414679" y="4246452"/>
                  <a:pt x="4412540" y="4247954"/>
                </a:cubicBezTo>
                <a:lnTo>
                  <a:pt x="4415334" y="4259570"/>
                </a:lnTo>
                <a:lnTo>
                  <a:pt x="4442294" y="4300776"/>
                </a:lnTo>
                <a:lnTo>
                  <a:pt x="4444708" y="4304512"/>
                </a:lnTo>
                <a:lnTo>
                  <a:pt x="4454766" y="4317879"/>
                </a:lnTo>
                <a:cubicBezTo>
                  <a:pt x="4495124" y="4381394"/>
                  <a:pt x="4541713" y="4442287"/>
                  <a:pt x="4584209" y="4510182"/>
                </a:cubicBezTo>
                <a:cubicBezTo>
                  <a:pt x="4590739" y="4523782"/>
                  <a:pt x="4584700" y="4517710"/>
                  <a:pt x="4575676" y="4506368"/>
                </a:cubicBezTo>
                <a:lnTo>
                  <a:pt x="4561635" y="4487912"/>
                </a:lnTo>
                <a:lnTo>
                  <a:pt x="4564176" y="4496530"/>
                </a:lnTo>
                <a:cubicBezTo>
                  <a:pt x="4564584" y="4512573"/>
                  <a:pt x="4509898" y="4436241"/>
                  <a:pt x="4492415" y="4411941"/>
                </a:cubicBezTo>
                <a:lnTo>
                  <a:pt x="4397963" y="4289634"/>
                </a:lnTo>
                <a:lnTo>
                  <a:pt x="4402426" y="4306653"/>
                </a:lnTo>
                <a:cubicBezTo>
                  <a:pt x="4404485" y="4314513"/>
                  <a:pt x="4406362" y="4321676"/>
                  <a:pt x="4407090" y="4324449"/>
                </a:cubicBezTo>
                <a:cubicBezTo>
                  <a:pt x="4416998" y="4339634"/>
                  <a:pt x="4424243" y="4344651"/>
                  <a:pt x="4433621" y="4354047"/>
                </a:cubicBezTo>
                <a:cubicBezTo>
                  <a:pt x="4435074" y="4359594"/>
                  <a:pt x="4433206" y="4378854"/>
                  <a:pt x="4444282" y="4394723"/>
                </a:cubicBezTo>
                <a:cubicBezTo>
                  <a:pt x="4454190" y="4409906"/>
                  <a:pt x="4487719" y="4443599"/>
                  <a:pt x="4502475" y="4477272"/>
                </a:cubicBezTo>
                <a:cubicBezTo>
                  <a:pt x="4528592" y="4531675"/>
                  <a:pt x="4473307" y="4460219"/>
                  <a:pt x="4463156" y="4444110"/>
                </a:cubicBezTo>
                <a:cubicBezTo>
                  <a:pt x="4445079" y="4424150"/>
                  <a:pt x="4432264" y="4397872"/>
                  <a:pt x="4423568" y="4387309"/>
                </a:cubicBezTo>
                <a:cubicBezTo>
                  <a:pt x="4416567" y="4383215"/>
                  <a:pt x="4404550" y="4386366"/>
                  <a:pt x="4396095" y="4376729"/>
                </a:cubicBezTo>
                <a:cubicBezTo>
                  <a:pt x="4380662" y="4364965"/>
                  <a:pt x="4362426" y="4335909"/>
                  <a:pt x="4343975" y="4303205"/>
                </a:cubicBezTo>
                <a:lnTo>
                  <a:pt x="4290747" y="4208126"/>
                </a:lnTo>
                <a:lnTo>
                  <a:pt x="4292127" y="4210084"/>
                </a:lnTo>
                <a:lnTo>
                  <a:pt x="4295279" y="4214689"/>
                </a:lnTo>
                <a:cubicBezTo>
                  <a:pt x="4295877" y="4215531"/>
                  <a:pt x="4295580" y="4215045"/>
                  <a:pt x="4294618" y="4213615"/>
                </a:cubicBezTo>
                <a:lnTo>
                  <a:pt x="4292127" y="4210084"/>
                </a:lnTo>
                <a:lnTo>
                  <a:pt x="4290561" y="4207794"/>
                </a:lnTo>
                <a:lnTo>
                  <a:pt x="4290747" y="4208126"/>
                </a:lnTo>
                <a:lnTo>
                  <a:pt x="4282728" y="4196756"/>
                </a:lnTo>
                <a:cubicBezTo>
                  <a:pt x="4271956" y="4182046"/>
                  <a:pt x="4257965" y="4164474"/>
                  <a:pt x="4255578" y="4168557"/>
                </a:cubicBezTo>
                <a:cubicBezTo>
                  <a:pt x="4245936" y="4177010"/>
                  <a:pt x="4296619" y="4230904"/>
                  <a:pt x="4296619" y="4230904"/>
                </a:cubicBezTo>
                <a:cubicBezTo>
                  <a:pt x="4340810" y="4305269"/>
                  <a:pt x="4380398" y="4362071"/>
                  <a:pt x="4422894" y="4429965"/>
                </a:cubicBezTo>
                <a:cubicBezTo>
                  <a:pt x="4433044" y="4446076"/>
                  <a:pt x="4439102" y="4469186"/>
                  <a:pt x="4452160" y="4496388"/>
                </a:cubicBezTo>
                <a:cubicBezTo>
                  <a:pt x="4472218" y="4527684"/>
                  <a:pt x="4487144" y="4535625"/>
                  <a:pt x="4487654" y="4560191"/>
                </a:cubicBezTo>
                <a:cubicBezTo>
                  <a:pt x="4485789" y="4579450"/>
                  <a:pt x="4469149" y="4583810"/>
                  <a:pt x="4472055" y="4594905"/>
                </a:cubicBezTo>
                <a:cubicBezTo>
                  <a:pt x="4479567" y="4623560"/>
                  <a:pt x="4540400" y="4693566"/>
                  <a:pt x="4561382" y="4724616"/>
                </a:cubicBezTo>
                <a:lnTo>
                  <a:pt x="4655597" y="4862114"/>
                </a:lnTo>
                <a:lnTo>
                  <a:pt x="4654629" y="4864621"/>
                </a:lnTo>
                <a:lnTo>
                  <a:pt x="4650796" y="4872887"/>
                </a:lnTo>
                <a:lnTo>
                  <a:pt x="4589144" y="4788594"/>
                </a:lnTo>
                <a:cubicBezTo>
                  <a:pt x="4534943" y="4713270"/>
                  <a:pt x="4479362" y="4635963"/>
                  <a:pt x="4417812" y="4553798"/>
                </a:cubicBezTo>
                <a:cubicBezTo>
                  <a:pt x="4407904" y="4538615"/>
                  <a:pt x="4380844" y="4503226"/>
                  <a:pt x="4351165" y="4461611"/>
                </a:cubicBezTo>
                <a:cubicBezTo>
                  <a:pt x="4341014" y="4445503"/>
                  <a:pt x="4260385" y="4326351"/>
                  <a:pt x="4297334" y="4395698"/>
                </a:cubicBezTo>
                <a:cubicBezTo>
                  <a:pt x="4332148" y="4460667"/>
                  <a:pt x="4270803" y="4366101"/>
                  <a:pt x="4262350" y="4356461"/>
                </a:cubicBezTo>
                <a:cubicBezTo>
                  <a:pt x="4258728" y="4353954"/>
                  <a:pt x="4250051" y="4350054"/>
                  <a:pt x="4241764" y="4347657"/>
                </a:cubicBezTo>
                <a:lnTo>
                  <a:pt x="4238751" y="4347102"/>
                </a:lnTo>
                <a:lnTo>
                  <a:pt x="4239511" y="4348250"/>
                </a:lnTo>
                <a:lnTo>
                  <a:pt x="4234084" y="4346939"/>
                </a:lnTo>
                <a:lnTo>
                  <a:pt x="4231592" y="4345796"/>
                </a:lnTo>
                <a:lnTo>
                  <a:pt x="4231578" y="4345782"/>
                </a:lnTo>
                <a:lnTo>
                  <a:pt x="4230314" y="4345548"/>
                </a:lnTo>
                <a:cubicBezTo>
                  <a:pt x="4227049" y="4345463"/>
                  <a:pt x="4224565" y="4346115"/>
                  <a:pt x="4223542" y="4347864"/>
                </a:cubicBezTo>
                <a:cubicBezTo>
                  <a:pt x="4224996" y="4353410"/>
                  <a:pt x="4314322" y="4483124"/>
                  <a:pt x="4324472" y="4499232"/>
                </a:cubicBezTo>
                <a:cubicBezTo>
                  <a:pt x="4347439" y="4541620"/>
                  <a:pt x="4370118" y="4579144"/>
                  <a:pt x="4384629" y="4611893"/>
                </a:cubicBezTo>
                <a:cubicBezTo>
                  <a:pt x="4386084" y="4617439"/>
                  <a:pt x="4385142" y="4636458"/>
                  <a:pt x="4386596" y="4642002"/>
                </a:cubicBezTo>
                <a:lnTo>
                  <a:pt x="4387684" y="4643815"/>
                </a:lnTo>
                <a:lnTo>
                  <a:pt x="4385887" y="4641889"/>
                </a:lnTo>
                <a:cubicBezTo>
                  <a:pt x="4376156" y="4632702"/>
                  <a:pt x="4366375" y="4624682"/>
                  <a:pt x="4356098" y="4618241"/>
                </a:cubicBezTo>
                <a:lnTo>
                  <a:pt x="4324142" y="4604430"/>
                </a:lnTo>
                <a:lnTo>
                  <a:pt x="4319802" y="4598260"/>
                </a:lnTo>
                <a:lnTo>
                  <a:pt x="4312766" y="4594991"/>
                </a:lnTo>
                <a:lnTo>
                  <a:pt x="4312995" y="4602621"/>
                </a:lnTo>
                <a:cubicBezTo>
                  <a:pt x="4310071" y="4612349"/>
                  <a:pt x="4305314" y="4620394"/>
                  <a:pt x="4299865" y="4627327"/>
                </a:cubicBezTo>
                <a:lnTo>
                  <a:pt x="4299460" y="4627750"/>
                </a:lnTo>
                <a:lnTo>
                  <a:pt x="4400781" y="4778568"/>
                </a:lnTo>
                <a:lnTo>
                  <a:pt x="4579196" y="5028791"/>
                </a:lnTo>
                <a:lnTo>
                  <a:pt x="4573569" y="5025076"/>
                </a:lnTo>
                <a:cubicBezTo>
                  <a:pt x="4559181" y="5010020"/>
                  <a:pt x="4530277" y="4963696"/>
                  <a:pt x="4496478" y="4938379"/>
                </a:cubicBezTo>
                <a:lnTo>
                  <a:pt x="4485100" y="4930138"/>
                </a:lnTo>
                <a:lnTo>
                  <a:pt x="4477021" y="4911590"/>
                </a:lnTo>
                <a:cubicBezTo>
                  <a:pt x="4471926" y="4904404"/>
                  <a:pt x="4466021" y="4899777"/>
                  <a:pt x="4459746" y="4898457"/>
                </a:cubicBezTo>
                <a:cubicBezTo>
                  <a:pt x="4459746" y="4898457"/>
                  <a:pt x="4440728" y="4897516"/>
                  <a:pt x="4459746" y="4898457"/>
                </a:cubicBezTo>
                <a:cubicBezTo>
                  <a:pt x="4462048" y="4907240"/>
                  <a:pt x="4465675" y="4915426"/>
                  <a:pt x="4470625" y="4922527"/>
                </a:cubicBezTo>
                <a:lnTo>
                  <a:pt x="4476817" y="4928305"/>
                </a:lnTo>
                <a:lnTo>
                  <a:pt x="4483863" y="4942574"/>
                </a:lnTo>
                <a:cubicBezTo>
                  <a:pt x="4489628" y="4950899"/>
                  <a:pt x="4497560" y="4961068"/>
                  <a:pt x="4505012" y="4970130"/>
                </a:cubicBezTo>
                <a:lnTo>
                  <a:pt x="4513229" y="4979537"/>
                </a:lnTo>
                <a:lnTo>
                  <a:pt x="4537503" y="5019781"/>
                </a:lnTo>
                <a:lnTo>
                  <a:pt x="4576359" y="5074314"/>
                </a:lnTo>
                <a:lnTo>
                  <a:pt x="4566318" y="5076681"/>
                </a:lnTo>
                <a:lnTo>
                  <a:pt x="4564175" y="5076581"/>
                </a:lnTo>
                <a:lnTo>
                  <a:pt x="4544364" y="5056109"/>
                </a:lnTo>
                <a:lnTo>
                  <a:pt x="4538643" y="5048687"/>
                </a:lnTo>
                <a:cubicBezTo>
                  <a:pt x="4489153" y="4982379"/>
                  <a:pt x="4439666" y="4916073"/>
                  <a:pt x="4385954" y="4850622"/>
                </a:cubicBezTo>
                <a:cubicBezTo>
                  <a:pt x="4345773" y="4802867"/>
                  <a:pt x="4313418" y="4750098"/>
                  <a:pt x="4280369" y="4697512"/>
                </a:cubicBezTo>
                <a:lnTo>
                  <a:pt x="4263899" y="4672368"/>
                </a:lnTo>
                <a:lnTo>
                  <a:pt x="4262962" y="4675153"/>
                </a:lnTo>
                <a:cubicBezTo>
                  <a:pt x="4269903" y="4731018"/>
                  <a:pt x="4387371" y="4859135"/>
                  <a:pt x="4425280" y="4917144"/>
                </a:cubicBezTo>
                <a:lnTo>
                  <a:pt x="4484500" y="5006044"/>
                </a:lnTo>
                <a:lnTo>
                  <a:pt x="4461926" y="4989647"/>
                </a:lnTo>
                <a:cubicBezTo>
                  <a:pt x="4432176" y="4959020"/>
                  <a:pt x="4427200" y="4940248"/>
                  <a:pt x="4399862" y="4933245"/>
                </a:cubicBezTo>
                <a:lnTo>
                  <a:pt x="4391008" y="4933816"/>
                </a:lnTo>
                <a:lnTo>
                  <a:pt x="4314019" y="4826225"/>
                </a:lnTo>
                <a:lnTo>
                  <a:pt x="4187805" y="4654722"/>
                </a:lnTo>
                <a:lnTo>
                  <a:pt x="4187965" y="4655738"/>
                </a:lnTo>
                <a:cubicBezTo>
                  <a:pt x="4184180" y="4655281"/>
                  <a:pt x="4158579" y="4625331"/>
                  <a:pt x="4140348" y="4614675"/>
                </a:cubicBezTo>
                <a:cubicBezTo>
                  <a:pt x="4118180" y="4601716"/>
                  <a:pt x="4165424" y="4638728"/>
                  <a:pt x="4146405" y="4637784"/>
                </a:cubicBezTo>
                <a:cubicBezTo>
                  <a:pt x="4127387" y="4636841"/>
                  <a:pt x="4106818" y="4580985"/>
                  <a:pt x="4089665" y="4560783"/>
                </a:cubicBezTo>
                <a:cubicBezTo>
                  <a:pt x="4075683" y="4533821"/>
                  <a:pt x="4061172" y="4501071"/>
                  <a:pt x="4037021" y="4476779"/>
                </a:cubicBezTo>
                <a:cubicBezTo>
                  <a:pt x="4037021" y="4476779"/>
                  <a:pt x="4025003" y="4479928"/>
                  <a:pt x="4018002" y="4475835"/>
                </a:cubicBezTo>
                <a:cubicBezTo>
                  <a:pt x="4009306" y="4465272"/>
                  <a:pt x="3961263" y="4398831"/>
                  <a:pt x="3951112" y="4382721"/>
                </a:cubicBezTo>
                <a:cubicBezTo>
                  <a:pt x="3883810" y="4314414"/>
                  <a:pt x="3973137" y="4444128"/>
                  <a:pt x="3986195" y="4471330"/>
                </a:cubicBezTo>
                <a:lnTo>
                  <a:pt x="4020610" y="4522586"/>
                </a:lnTo>
                <a:lnTo>
                  <a:pt x="4043022" y="4547605"/>
                </a:lnTo>
                <a:cubicBezTo>
                  <a:pt x="4051848" y="4558180"/>
                  <a:pt x="4060344" y="4569336"/>
                  <a:pt x="4068341" y="4581581"/>
                </a:cubicBezTo>
                <a:lnTo>
                  <a:pt x="4042548" y="4558126"/>
                </a:lnTo>
                <a:lnTo>
                  <a:pt x="4050446" y="4576991"/>
                </a:lnTo>
                <a:cubicBezTo>
                  <a:pt x="4060471" y="4597332"/>
                  <a:pt x="4070372" y="4615791"/>
                  <a:pt x="4080199" y="4633313"/>
                </a:cubicBezTo>
                <a:lnTo>
                  <a:pt x="4099925" y="4667450"/>
                </a:lnTo>
                <a:lnTo>
                  <a:pt x="4092840" y="4668916"/>
                </a:lnTo>
                <a:lnTo>
                  <a:pt x="4116954" y="4697008"/>
                </a:lnTo>
                <a:lnTo>
                  <a:pt x="4138621" y="4734759"/>
                </a:lnTo>
                <a:cubicBezTo>
                  <a:pt x="4148333" y="4752311"/>
                  <a:pt x="4158060" y="4770816"/>
                  <a:pt x="4167855" y="4791218"/>
                </a:cubicBezTo>
                <a:cubicBezTo>
                  <a:pt x="4115718" y="4731778"/>
                  <a:pt x="4086452" y="4665357"/>
                  <a:pt x="4038409" y="4598916"/>
                </a:cubicBezTo>
                <a:cubicBezTo>
                  <a:pt x="4017184" y="4566938"/>
                  <a:pt x="4001218" y="4528642"/>
                  <a:pt x="3972049" y="4511589"/>
                </a:cubicBezTo>
                <a:cubicBezTo>
                  <a:pt x="3959502" y="4508950"/>
                  <a:pt x="3953955" y="4510405"/>
                  <a:pt x="3944578" y="4501009"/>
                </a:cubicBezTo>
                <a:cubicBezTo>
                  <a:pt x="3926463" y="4482789"/>
                  <a:pt x="3919059" y="4454537"/>
                  <a:pt x="3905685" y="4428961"/>
                </a:cubicBezTo>
                <a:lnTo>
                  <a:pt x="3893808" y="4410963"/>
                </a:lnTo>
                <a:lnTo>
                  <a:pt x="3889171" y="4405577"/>
                </a:lnTo>
                <a:lnTo>
                  <a:pt x="3886307" y="4410036"/>
                </a:lnTo>
                <a:lnTo>
                  <a:pt x="3884107" y="4411438"/>
                </a:lnTo>
                <a:lnTo>
                  <a:pt x="3884955" y="4412732"/>
                </a:lnTo>
                <a:cubicBezTo>
                  <a:pt x="3916184" y="4460270"/>
                  <a:pt x="3943210" y="4501386"/>
                  <a:pt x="3949936" y="4512726"/>
                </a:cubicBezTo>
                <a:lnTo>
                  <a:pt x="3952824" y="4518577"/>
                </a:lnTo>
                <a:lnTo>
                  <a:pt x="3965042" y="4532793"/>
                </a:lnTo>
                <a:cubicBezTo>
                  <a:pt x="3968119" y="4537385"/>
                  <a:pt x="3969855" y="4541714"/>
                  <a:pt x="3969321" y="4545543"/>
                </a:cubicBezTo>
                <a:lnTo>
                  <a:pt x="3966911" y="4547103"/>
                </a:lnTo>
                <a:lnTo>
                  <a:pt x="4005944" y="4626139"/>
                </a:lnTo>
                <a:cubicBezTo>
                  <a:pt x="4023346" y="4661669"/>
                  <a:pt x="4038703" y="4694994"/>
                  <a:pt x="4049681" y="4726333"/>
                </a:cubicBezTo>
                <a:lnTo>
                  <a:pt x="4049537" y="4728964"/>
                </a:lnTo>
                <a:lnTo>
                  <a:pt x="4076179" y="4763170"/>
                </a:lnTo>
                <a:lnTo>
                  <a:pt x="4085539" y="4775665"/>
                </a:lnTo>
                <a:lnTo>
                  <a:pt x="4084734" y="4775243"/>
                </a:lnTo>
                <a:cubicBezTo>
                  <a:pt x="4078556" y="4772148"/>
                  <a:pt x="4066337" y="4762791"/>
                  <a:pt x="4053235" y="4753281"/>
                </a:cubicBezTo>
                <a:lnTo>
                  <a:pt x="4047393" y="4749236"/>
                </a:lnTo>
                <a:lnTo>
                  <a:pt x="4046314" y="4756264"/>
                </a:lnTo>
                <a:lnTo>
                  <a:pt x="4046173" y="4757188"/>
                </a:lnTo>
                <a:lnTo>
                  <a:pt x="4052422" y="4761533"/>
                </a:lnTo>
                <a:cubicBezTo>
                  <a:pt x="4065763" y="4770078"/>
                  <a:pt x="4076091" y="4777049"/>
                  <a:pt x="4085001" y="4783317"/>
                </a:cubicBezTo>
                <a:lnTo>
                  <a:pt x="4098843" y="4793430"/>
                </a:lnTo>
                <a:lnTo>
                  <a:pt x="4133172" y="4839263"/>
                </a:lnTo>
                <a:lnTo>
                  <a:pt x="4129141" y="4841435"/>
                </a:lnTo>
                <a:cubicBezTo>
                  <a:pt x="4129312" y="4840458"/>
                  <a:pt x="4131443" y="4841879"/>
                  <a:pt x="4134673" y="4844721"/>
                </a:cubicBezTo>
                <a:lnTo>
                  <a:pt x="4144227" y="4854025"/>
                </a:lnTo>
                <a:lnTo>
                  <a:pt x="4169885" y="4888283"/>
                </a:lnTo>
                <a:lnTo>
                  <a:pt x="4157122" y="4879907"/>
                </a:lnTo>
                <a:cubicBezTo>
                  <a:pt x="4157920" y="4875346"/>
                  <a:pt x="4158605" y="4871436"/>
                  <a:pt x="4150064" y="4878673"/>
                </a:cubicBezTo>
                <a:cubicBezTo>
                  <a:pt x="4150064" y="4878673"/>
                  <a:pt x="4153323" y="4879241"/>
                  <a:pt x="4157122" y="4879907"/>
                </a:cubicBezTo>
                <a:lnTo>
                  <a:pt x="4151063" y="4888671"/>
                </a:lnTo>
                <a:lnTo>
                  <a:pt x="4120684" y="4856867"/>
                </a:lnTo>
                <a:cubicBezTo>
                  <a:pt x="4116986" y="4843655"/>
                  <a:pt x="4108318" y="4833866"/>
                  <a:pt x="4097296" y="4828023"/>
                </a:cubicBezTo>
                <a:cubicBezTo>
                  <a:pt x="4099432" y="4812712"/>
                  <a:pt x="4097296" y="4828023"/>
                  <a:pt x="4097296" y="4828023"/>
                </a:cubicBezTo>
                <a:cubicBezTo>
                  <a:pt x="4097229" y="4838375"/>
                  <a:pt x="4106179" y="4849179"/>
                  <a:pt x="4120684" y="4856867"/>
                </a:cubicBezTo>
                <a:lnTo>
                  <a:pt x="4146929" y="4894090"/>
                </a:lnTo>
                <a:lnTo>
                  <a:pt x="4126084" y="4882540"/>
                </a:lnTo>
                <a:lnTo>
                  <a:pt x="4116912" y="4878152"/>
                </a:lnTo>
                <a:lnTo>
                  <a:pt x="4043640" y="4787814"/>
                </a:lnTo>
                <a:lnTo>
                  <a:pt x="4058301" y="4822185"/>
                </a:lnTo>
                <a:cubicBezTo>
                  <a:pt x="4105501" y="4905047"/>
                  <a:pt x="4221771" y="4978071"/>
                  <a:pt x="4185061" y="4998617"/>
                </a:cubicBezTo>
                <a:cubicBezTo>
                  <a:pt x="4185061" y="4998617"/>
                  <a:pt x="4153683" y="4974178"/>
                  <a:pt x="4123650" y="4960552"/>
                </a:cubicBezTo>
                <a:lnTo>
                  <a:pt x="4130796" y="4959286"/>
                </a:lnTo>
                <a:lnTo>
                  <a:pt x="4138667" y="4967366"/>
                </a:lnTo>
                <a:cubicBezTo>
                  <a:pt x="4137996" y="4961960"/>
                  <a:pt x="4137659" y="4959255"/>
                  <a:pt x="4135782" y="4958403"/>
                </a:cubicBezTo>
                <a:lnTo>
                  <a:pt x="4130796" y="4959286"/>
                </a:lnTo>
                <a:lnTo>
                  <a:pt x="4117574" y="4945714"/>
                </a:lnTo>
                <a:lnTo>
                  <a:pt x="4111785" y="4931575"/>
                </a:lnTo>
                <a:cubicBezTo>
                  <a:pt x="4106762" y="4924405"/>
                  <a:pt x="4102100" y="4920166"/>
                  <a:pt x="4102100" y="4920166"/>
                </a:cubicBezTo>
                <a:cubicBezTo>
                  <a:pt x="4102100" y="4920166"/>
                  <a:pt x="4099537" y="4920915"/>
                  <a:pt x="4095397" y="4921748"/>
                </a:cubicBezTo>
                <a:lnTo>
                  <a:pt x="4088375" y="4922649"/>
                </a:lnTo>
                <a:lnTo>
                  <a:pt x="3883926" y="4690220"/>
                </a:lnTo>
                <a:lnTo>
                  <a:pt x="3875481" y="4688145"/>
                </a:lnTo>
                <a:lnTo>
                  <a:pt x="3867499" y="4695227"/>
                </a:lnTo>
                <a:lnTo>
                  <a:pt x="3876398" y="4705708"/>
                </a:lnTo>
                <a:lnTo>
                  <a:pt x="3870306" y="4705615"/>
                </a:lnTo>
                <a:lnTo>
                  <a:pt x="3890092" y="4734178"/>
                </a:lnTo>
                <a:cubicBezTo>
                  <a:pt x="3899322" y="4747193"/>
                  <a:pt x="3906521" y="4757223"/>
                  <a:pt x="3909059" y="4761250"/>
                </a:cubicBezTo>
                <a:lnTo>
                  <a:pt x="3915623" y="4773484"/>
                </a:lnTo>
                <a:lnTo>
                  <a:pt x="3898891" y="4757170"/>
                </a:lnTo>
                <a:lnTo>
                  <a:pt x="3848070" y="4699437"/>
                </a:lnTo>
                <a:lnTo>
                  <a:pt x="3845869" y="4703867"/>
                </a:lnTo>
                <a:lnTo>
                  <a:pt x="3808111" y="4657994"/>
                </a:lnTo>
                <a:lnTo>
                  <a:pt x="3798764" y="4646830"/>
                </a:lnTo>
                <a:lnTo>
                  <a:pt x="3796501" y="4645516"/>
                </a:lnTo>
                <a:cubicBezTo>
                  <a:pt x="3794334" y="4643762"/>
                  <a:pt x="3791001" y="4640793"/>
                  <a:pt x="3786229" y="4636314"/>
                </a:cubicBezTo>
                <a:cubicBezTo>
                  <a:pt x="3781129" y="4631557"/>
                  <a:pt x="3777724" y="4628630"/>
                  <a:pt x="3775687" y="4627169"/>
                </a:cubicBezTo>
                <a:lnTo>
                  <a:pt x="3773893" y="4626904"/>
                </a:lnTo>
                <a:lnTo>
                  <a:pt x="3787735" y="4643994"/>
                </a:lnTo>
                <a:lnTo>
                  <a:pt x="3789752" y="4648979"/>
                </a:lnTo>
                <a:lnTo>
                  <a:pt x="3807007" y="4669846"/>
                </a:lnTo>
                <a:cubicBezTo>
                  <a:pt x="3814006" y="4678086"/>
                  <a:pt x="3819965" y="4684923"/>
                  <a:pt x="3822278" y="4687447"/>
                </a:cubicBezTo>
                <a:lnTo>
                  <a:pt x="3826760" y="4693085"/>
                </a:lnTo>
                <a:lnTo>
                  <a:pt x="3823470" y="4688118"/>
                </a:lnTo>
                <a:lnTo>
                  <a:pt x="3842504" y="4711619"/>
                </a:lnTo>
                <a:lnTo>
                  <a:pt x="3841467" y="4717193"/>
                </a:lnTo>
                <a:lnTo>
                  <a:pt x="3866859" y="4748329"/>
                </a:lnTo>
                <a:lnTo>
                  <a:pt x="4012389" y="4926788"/>
                </a:lnTo>
                <a:lnTo>
                  <a:pt x="4014093" y="4928941"/>
                </a:lnTo>
                <a:lnTo>
                  <a:pt x="4000165" y="4922994"/>
                </a:lnTo>
                <a:lnTo>
                  <a:pt x="4052995" y="5005077"/>
                </a:lnTo>
                <a:lnTo>
                  <a:pt x="4079896" y="5044965"/>
                </a:lnTo>
                <a:lnTo>
                  <a:pt x="4082024" y="5051130"/>
                </a:lnTo>
                <a:lnTo>
                  <a:pt x="4101190" y="5076534"/>
                </a:lnTo>
                <a:lnTo>
                  <a:pt x="4130565" y="5120090"/>
                </a:lnTo>
                <a:cubicBezTo>
                  <a:pt x="4155555" y="5157007"/>
                  <a:pt x="4178554" y="5191978"/>
                  <a:pt x="4196181" y="5223417"/>
                </a:cubicBezTo>
                <a:cubicBezTo>
                  <a:pt x="4137173" y="5150957"/>
                  <a:pt x="4074293" y="5063710"/>
                  <a:pt x="4010857" y="4971050"/>
                </a:cubicBezTo>
                <a:lnTo>
                  <a:pt x="3904282" y="4810135"/>
                </a:lnTo>
                <a:lnTo>
                  <a:pt x="3893435" y="4800464"/>
                </a:lnTo>
                <a:cubicBezTo>
                  <a:pt x="3886474" y="4796775"/>
                  <a:pt x="3881150" y="4809532"/>
                  <a:pt x="3868059" y="4808651"/>
                </a:cubicBezTo>
                <a:lnTo>
                  <a:pt x="3861136" y="4804071"/>
                </a:lnTo>
                <a:lnTo>
                  <a:pt x="4024884" y="5056673"/>
                </a:lnTo>
                <a:lnTo>
                  <a:pt x="4294675" y="5440183"/>
                </a:lnTo>
                <a:lnTo>
                  <a:pt x="4286407" y="5432165"/>
                </a:lnTo>
                <a:cubicBezTo>
                  <a:pt x="4279254" y="5425919"/>
                  <a:pt x="4272673" y="5421042"/>
                  <a:pt x="4266608" y="5417836"/>
                </a:cubicBezTo>
                <a:cubicBezTo>
                  <a:pt x="4246482" y="5401299"/>
                  <a:pt x="4228429" y="5385391"/>
                  <a:pt x="4211404" y="5369814"/>
                </a:cubicBezTo>
                <a:lnTo>
                  <a:pt x="4163215" y="5324568"/>
                </a:lnTo>
                <a:lnTo>
                  <a:pt x="4154986" y="5307859"/>
                </a:lnTo>
                <a:cubicBezTo>
                  <a:pt x="4150318" y="5301170"/>
                  <a:pt x="4144927" y="5295801"/>
                  <a:pt x="4138910" y="5291928"/>
                </a:cubicBezTo>
                <a:lnTo>
                  <a:pt x="4121844" y="5285946"/>
                </a:lnTo>
                <a:lnTo>
                  <a:pt x="4113239" y="5277915"/>
                </a:lnTo>
                <a:lnTo>
                  <a:pt x="4066842" y="5238220"/>
                </a:lnTo>
                <a:lnTo>
                  <a:pt x="4071795" y="5238080"/>
                </a:lnTo>
                <a:lnTo>
                  <a:pt x="4076557" y="5237947"/>
                </a:lnTo>
                <a:cubicBezTo>
                  <a:pt x="4079867" y="5237855"/>
                  <a:pt x="4082513" y="5237781"/>
                  <a:pt x="4082513" y="5237781"/>
                </a:cubicBezTo>
                <a:cubicBezTo>
                  <a:pt x="4082513" y="5237781"/>
                  <a:pt x="4106869" y="5230653"/>
                  <a:pt x="4100780" y="5232435"/>
                </a:cubicBezTo>
                <a:cubicBezTo>
                  <a:pt x="4098752" y="5233029"/>
                  <a:pt x="4093338" y="5234611"/>
                  <a:pt x="4082513" y="5237781"/>
                </a:cubicBezTo>
                <a:lnTo>
                  <a:pt x="4071795" y="5238080"/>
                </a:lnTo>
                <a:lnTo>
                  <a:pt x="4066840" y="5238218"/>
                </a:lnTo>
                <a:lnTo>
                  <a:pt x="4057746" y="5230439"/>
                </a:lnTo>
                <a:cubicBezTo>
                  <a:pt x="4043233" y="5199172"/>
                  <a:pt x="4028961" y="5189766"/>
                  <a:pt x="4025452" y="5192877"/>
                </a:cubicBezTo>
                <a:cubicBezTo>
                  <a:pt x="4021944" y="5195991"/>
                  <a:pt x="4029201" y="5211624"/>
                  <a:pt x="4057746" y="5230439"/>
                </a:cubicBezTo>
                <a:cubicBezTo>
                  <a:pt x="4070954" y="5248905"/>
                  <a:pt x="4085024" y="5265888"/>
                  <a:pt x="4099664" y="5282087"/>
                </a:cubicBezTo>
                <a:lnTo>
                  <a:pt x="4103096" y="5285640"/>
                </a:lnTo>
                <a:lnTo>
                  <a:pt x="4102339" y="5285671"/>
                </a:lnTo>
                <a:cubicBezTo>
                  <a:pt x="4099548" y="5285786"/>
                  <a:pt x="4098155" y="5285845"/>
                  <a:pt x="4100247" y="5285759"/>
                </a:cubicBezTo>
                <a:lnTo>
                  <a:pt x="4103097" y="5285640"/>
                </a:lnTo>
                <a:lnTo>
                  <a:pt x="4129024" y="5312484"/>
                </a:lnTo>
                <a:lnTo>
                  <a:pt x="4135718" y="5331000"/>
                </a:lnTo>
                <a:cubicBezTo>
                  <a:pt x="4144743" y="5344235"/>
                  <a:pt x="4157303" y="5355035"/>
                  <a:pt x="4173571" y="5362416"/>
                </a:cubicBezTo>
                <a:cubicBezTo>
                  <a:pt x="4197939" y="5415984"/>
                  <a:pt x="4226499" y="5465291"/>
                  <a:pt x="4257196" y="5512455"/>
                </a:cubicBezTo>
                <a:lnTo>
                  <a:pt x="4328515" y="5613939"/>
                </a:lnTo>
                <a:lnTo>
                  <a:pt x="4305886" y="5620098"/>
                </a:lnTo>
                <a:lnTo>
                  <a:pt x="4244722" y="5560234"/>
                </a:lnTo>
                <a:lnTo>
                  <a:pt x="4235491" y="5552271"/>
                </a:lnTo>
                <a:lnTo>
                  <a:pt x="4109630" y="5385964"/>
                </a:lnTo>
                <a:cubicBezTo>
                  <a:pt x="4062326" y="5324806"/>
                  <a:pt x="4013735" y="5263967"/>
                  <a:pt x="3962566" y="5203765"/>
                </a:cubicBezTo>
                <a:cubicBezTo>
                  <a:pt x="3933683" y="5170893"/>
                  <a:pt x="3907671" y="5136394"/>
                  <a:pt x="3883363" y="5100904"/>
                </a:cubicBezTo>
                <a:lnTo>
                  <a:pt x="3831826" y="5019612"/>
                </a:lnTo>
                <a:lnTo>
                  <a:pt x="3810302" y="5007419"/>
                </a:lnTo>
                <a:cubicBezTo>
                  <a:pt x="3747182" y="4967705"/>
                  <a:pt x="3680010" y="4916043"/>
                  <a:pt x="3616352" y="4876707"/>
                </a:cubicBezTo>
                <a:cubicBezTo>
                  <a:pt x="3613433" y="4874182"/>
                  <a:pt x="3604097" y="4868352"/>
                  <a:pt x="3595304" y="4864213"/>
                </a:cubicBezTo>
                <a:lnTo>
                  <a:pt x="3592119" y="4863059"/>
                </a:lnTo>
                <a:lnTo>
                  <a:pt x="3593017" y="4864053"/>
                </a:lnTo>
                <a:lnTo>
                  <a:pt x="3597047" y="4868670"/>
                </a:lnTo>
                <a:lnTo>
                  <a:pt x="3585192" y="4860547"/>
                </a:lnTo>
                <a:lnTo>
                  <a:pt x="3583394" y="4859895"/>
                </a:lnTo>
                <a:cubicBezTo>
                  <a:pt x="3580139" y="4859294"/>
                  <a:pt x="3577892" y="4859742"/>
                  <a:pt x="3577522" y="4861859"/>
                </a:cubicBezTo>
                <a:lnTo>
                  <a:pt x="3614187" y="4889088"/>
                </a:lnTo>
                <a:cubicBezTo>
                  <a:pt x="3652079" y="4912504"/>
                  <a:pt x="3692118" y="4939652"/>
                  <a:pt x="3726066" y="4966406"/>
                </a:cubicBezTo>
                <a:cubicBezTo>
                  <a:pt x="3694496" y="4948462"/>
                  <a:pt x="3661700" y="4927114"/>
                  <a:pt x="3627854" y="4904574"/>
                </a:cubicBezTo>
                <a:lnTo>
                  <a:pt x="3552505" y="4854848"/>
                </a:lnTo>
                <a:lnTo>
                  <a:pt x="3558058" y="4859590"/>
                </a:lnTo>
                <a:cubicBezTo>
                  <a:pt x="3541260" y="4851616"/>
                  <a:pt x="3525569" y="4842493"/>
                  <a:pt x="3510437" y="4832785"/>
                </a:cubicBezTo>
                <a:lnTo>
                  <a:pt x="3487262" y="4816919"/>
                </a:lnTo>
                <a:lnTo>
                  <a:pt x="3486856" y="4821620"/>
                </a:lnTo>
                <a:cubicBezTo>
                  <a:pt x="3485165" y="4823526"/>
                  <a:pt x="3481810" y="4824741"/>
                  <a:pt x="3476230" y="4824973"/>
                </a:cubicBezTo>
                <a:lnTo>
                  <a:pt x="3464457" y="4821961"/>
                </a:lnTo>
                <a:lnTo>
                  <a:pt x="3464923" y="4822989"/>
                </a:lnTo>
                <a:lnTo>
                  <a:pt x="3462700" y="4821509"/>
                </a:lnTo>
                <a:lnTo>
                  <a:pt x="3460246" y="4820883"/>
                </a:lnTo>
                <a:cubicBezTo>
                  <a:pt x="3455155" y="4818042"/>
                  <a:pt x="3450288" y="4813841"/>
                  <a:pt x="3445601" y="4808631"/>
                </a:cubicBezTo>
                <a:lnTo>
                  <a:pt x="3443267" y="4805038"/>
                </a:lnTo>
                <a:lnTo>
                  <a:pt x="3437425" y="4799542"/>
                </a:lnTo>
                <a:cubicBezTo>
                  <a:pt x="3423323" y="4786009"/>
                  <a:pt x="3407630" y="4770984"/>
                  <a:pt x="3400378" y="4767140"/>
                </a:cubicBezTo>
                <a:cubicBezTo>
                  <a:pt x="3412744" y="4790139"/>
                  <a:pt x="3425541" y="4791729"/>
                  <a:pt x="3445165" y="4817710"/>
                </a:cubicBezTo>
                <a:cubicBezTo>
                  <a:pt x="3445165" y="4817710"/>
                  <a:pt x="3491725" y="4864027"/>
                  <a:pt x="3489951" y="4868280"/>
                </a:cubicBezTo>
                <a:lnTo>
                  <a:pt x="3445248" y="4849778"/>
                </a:lnTo>
                <a:cubicBezTo>
                  <a:pt x="3443473" y="4854030"/>
                  <a:pt x="3557559" y="4989802"/>
                  <a:pt x="3498851" y="4931852"/>
                </a:cubicBezTo>
                <a:cubicBezTo>
                  <a:pt x="3466497" y="4893932"/>
                  <a:pt x="3437854" y="4867497"/>
                  <a:pt x="3403661" y="4844179"/>
                </a:cubicBezTo>
                <a:cubicBezTo>
                  <a:pt x="3379908" y="4826398"/>
                  <a:pt x="3372798" y="4800989"/>
                  <a:pt x="3344371" y="4785922"/>
                </a:cubicBezTo>
                <a:cubicBezTo>
                  <a:pt x="3344371" y="4785922"/>
                  <a:pt x="3344611" y="4785347"/>
                  <a:pt x="3344911" y="4784626"/>
                </a:cubicBezTo>
                <a:lnTo>
                  <a:pt x="3345587" y="4783007"/>
                </a:lnTo>
                <a:lnTo>
                  <a:pt x="3345813" y="4782467"/>
                </a:lnTo>
                <a:cubicBezTo>
                  <a:pt x="3346053" y="4781891"/>
                  <a:pt x="3346174" y="4781603"/>
                  <a:pt x="3345993" y="4782036"/>
                </a:cubicBezTo>
                <a:lnTo>
                  <a:pt x="3345587" y="4783007"/>
                </a:lnTo>
                <a:lnTo>
                  <a:pt x="3344371" y="4785922"/>
                </a:lnTo>
                <a:cubicBezTo>
                  <a:pt x="3338685" y="4809741"/>
                  <a:pt x="3407142" y="4846024"/>
                  <a:pt x="3408484" y="4863181"/>
                </a:cubicBezTo>
                <a:cubicBezTo>
                  <a:pt x="3412546" y="4865335"/>
                  <a:pt x="3399317" y="4885155"/>
                  <a:pt x="3395837" y="4883310"/>
                </a:cubicBezTo>
                <a:cubicBezTo>
                  <a:pt x="3411979" y="4907445"/>
                  <a:pt x="3439281" y="4916722"/>
                  <a:pt x="3451942" y="4939012"/>
                </a:cubicBezTo>
                <a:cubicBezTo>
                  <a:pt x="3456833" y="4947664"/>
                  <a:pt x="3455060" y="4951918"/>
                  <a:pt x="3454991" y="4962268"/>
                </a:cubicBezTo>
                <a:cubicBezTo>
                  <a:pt x="3462103" y="4987676"/>
                  <a:pt x="3485273" y="5005150"/>
                  <a:pt x="3503475" y="5026049"/>
                </a:cubicBezTo>
                <a:cubicBezTo>
                  <a:pt x="3540719" y="5072623"/>
                  <a:pt x="3580681" y="5104190"/>
                  <a:pt x="3612671" y="5153169"/>
                </a:cubicBezTo>
                <a:cubicBezTo>
                  <a:pt x="3564041" y="5111813"/>
                  <a:pt x="3535463" y="5075030"/>
                  <a:pt x="3487131" y="5032966"/>
                </a:cubicBezTo>
                <a:cubicBezTo>
                  <a:pt x="3472627" y="5025279"/>
                  <a:pt x="3453004" y="4999298"/>
                  <a:pt x="3426134" y="4968611"/>
                </a:cubicBezTo>
                <a:cubicBezTo>
                  <a:pt x="3422081" y="4965164"/>
                  <a:pt x="3414457" y="4957120"/>
                  <a:pt x="3405858" y="4947963"/>
                </a:cubicBezTo>
                <a:lnTo>
                  <a:pt x="3387542" y="4928813"/>
                </a:lnTo>
                <a:lnTo>
                  <a:pt x="3421740" y="4978720"/>
                </a:lnTo>
                <a:lnTo>
                  <a:pt x="3420772" y="4981229"/>
                </a:lnTo>
                <a:lnTo>
                  <a:pt x="3418337" y="4986480"/>
                </a:lnTo>
                <a:lnTo>
                  <a:pt x="3424510" y="4994581"/>
                </a:lnTo>
                <a:cubicBezTo>
                  <a:pt x="3426216" y="5000678"/>
                  <a:pt x="3422372" y="5009893"/>
                  <a:pt x="3422372" y="5009893"/>
                </a:cubicBezTo>
                <a:cubicBezTo>
                  <a:pt x="3435034" y="5032183"/>
                  <a:pt x="3454725" y="5047814"/>
                  <a:pt x="3470639" y="5062308"/>
                </a:cubicBezTo>
                <a:cubicBezTo>
                  <a:pt x="3481592" y="5078500"/>
                  <a:pt x="3515788" y="5101818"/>
                  <a:pt x="3513650" y="5117130"/>
                </a:cubicBezTo>
                <a:cubicBezTo>
                  <a:pt x="3511512" y="5132441"/>
                  <a:pt x="3493743" y="5090134"/>
                  <a:pt x="3499147" y="5109442"/>
                </a:cubicBezTo>
                <a:cubicBezTo>
                  <a:pt x="3506258" y="5134848"/>
                  <a:pt x="3543502" y="5181422"/>
                  <a:pt x="3495236" y="5129006"/>
                </a:cubicBezTo>
                <a:cubicBezTo>
                  <a:pt x="3476579" y="5110896"/>
                  <a:pt x="3464160" y="5096091"/>
                  <a:pt x="3450540" y="5081407"/>
                </a:cubicBezTo>
                <a:lnTo>
                  <a:pt x="3446477" y="5077331"/>
                </a:lnTo>
                <a:lnTo>
                  <a:pt x="3468976" y="5127772"/>
                </a:lnTo>
                <a:lnTo>
                  <a:pt x="3404340" y="5045641"/>
                </a:lnTo>
                <a:lnTo>
                  <a:pt x="3406145" y="5049158"/>
                </a:lnTo>
                <a:cubicBezTo>
                  <a:pt x="3417529" y="5066993"/>
                  <a:pt x="3438747" y="5092760"/>
                  <a:pt x="3453678" y="5111294"/>
                </a:cubicBezTo>
                <a:lnTo>
                  <a:pt x="3456150" y="5114490"/>
                </a:lnTo>
                <a:lnTo>
                  <a:pt x="3402147" y="5082169"/>
                </a:lnTo>
                <a:lnTo>
                  <a:pt x="3469032" y="5132003"/>
                </a:lnTo>
                <a:lnTo>
                  <a:pt x="3474256" y="5146450"/>
                </a:lnTo>
                <a:cubicBezTo>
                  <a:pt x="3474648" y="5153311"/>
                  <a:pt x="3460625" y="5135979"/>
                  <a:pt x="3448690" y="5125110"/>
                </a:cubicBezTo>
                <a:cubicBezTo>
                  <a:pt x="3498812" y="5205339"/>
                  <a:pt x="3568612" y="5258781"/>
                  <a:pt x="3620509" y="5334757"/>
                </a:cubicBezTo>
                <a:lnTo>
                  <a:pt x="3629868" y="5347252"/>
                </a:lnTo>
                <a:lnTo>
                  <a:pt x="3629063" y="5346830"/>
                </a:lnTo>
                <a:cubicBezTo>
                  <a:pt x="3616710" y="5340641"/>
                  <a:pt x="3580184" y="5309405"/>
                  <a:pt x="3560769" y="5301982"/>
                </a:cubicBezTo>
                <a:cubicBezTo>
                  <a:pt x="3534292" y="5293323"/>
                  <a:pt x="3590918" y="5328072"/>
                  <a:pt x="3596751" y="5333122"/>
                </a:cubicBezTo>
                <a:cubicBezTo>
                  <a:pt x="3610093" y="5341667"/>
                  <a:pt x="3620420" y="5348635"/>
                  <a:pt x="3629331" y="5354905"/>
                </a:cubicBezTo>
                <a:lnTo>
                  <a:pt x="3643172" y="5365016"/>
                </a:lnTo>
                <a:lnTo>
                  <a:pt x="3677502" y="5410851"/>
                </a:lnTo>
                <a:lnTo>
                  <a:pt x="3673471" y="5413023"/>
                </a:lnTo>
                <a:cubicBezTo>
                  <a:pt x="3673641" y="5412045"/>
                  <a:pt x="3675773" y="5413467"/>
                  <a:pt x="3679000" y="5416309"/>
                </a:cubicBezTo>
                <a:lnTo>
                  <a:pt x="3688557" y="5425612"/>
                </a:lnTo>
                <a:lnTo>
                  <a:pt x="3714214" y="5459870"/>
                </a:lnTo>
                <a:lnTo>
                  <a:pt x="3701452" y="5451495"/>
                </a:lnTo>
                <a:cubicBezTo>
                  <a:pt x="3702250" y="5446934"/>
                  <a:pt x="3702934" y="5443022"/>
                  <a:pt x="3694393" y="5450261"/>
                </a:cubicBezTo>
                <a:cubicBezTo>
                  <a:pt x="3694393" y="5450261"/>
                  <a:pt x="3697652" y="5450832"/>
                  <a:pt x="3701452" y="5451495"/>
                </a:cubicBezTo>
                <a:lnTo>
                  <a:pt x="3695393" y="5460260"/>
                </a:lnTo>
                <a:lnTo>
                  <a:pt x="3665013" y="5428454"/>
                </a:lnTo>
                <a:cubicBezTo>
                  <a:pt x="3661315" y="5415242"/>
                  <a:pt x="3652648" y="5405454"/>
                  <a:pt x="3641625" y="5399611"/>
                </a:cubicBezTo>
                <a:cubicBezTo>
                  <a:pt x="3643762" y="5384300"/>
                  <a:pt x="3641625" y="5399611"/>
                  <a:pt x="3641625" y="5399611"/>
                </a:cubicBezTo>
                <a:cubicBezTo>
                  <a:pt x="3641559" y="5409964"/>
                  <a:pt x="3650510" y="5420767"/>
                  <a:pt x="3665013" y="5428454"/>
                </a:cubicBezTo>
                <a:lnTo>
                  <a:pt x="3691259" y="5465679"/>
                </a:lnTo>
                <a:lnTo>
                  <a:pt x="3670415" y="5454127"/>
                </a:lnTo>
                <a:lnTo>
                  <a:pt x="3661242" y="5449739"/>
                </a:lnTo>
                <a:lnTo>
                  <a:pt x="3570389" y="5337728"/>
                </a:lnTo>
                <a:cubicBezTo>
                  <a:pt x="3510063" y="5265397"/>
                  <a:pt x="3448234" y="5194975"/>
                  <a:pt x="3381726" y="5127699"/>
                </a:cubicBezTo>
                <a:cubicBezTo>
                  <a:pt x="3368998" y="5115759"/>
                  <a:pt x="3319388" y="5046187"/>
                  <a:pt x="3304817" y="5048850"/>
                </a:cubicBezTo>
                <a:cubicBezTo>
                  <a:pt x="3302747" y="5053812"/>
                  <a:pt x="3308514" y="5062062"/>
                  <a:pt x="3308514" y="5062062"/>
                </a:cubicBezTo>
                <a:cubicBezTo>
                  <a:pt x="3336509" y="5098539"/>
                  <a:pt x="3365450" y="5124264"/>
                  <a:pt x="3387427" y="5146299"/>
                </a:cubicBezTo>
                <a:cubicBezTo>
                  <a:pt x="3406755" y="5172989"/>
                  <a:pt x="3449901" y="5207111"/>
                  <a:pt x="3460789" y="5233653"/>
                </a:cubicBezTo>
                <a:cubicBezTo>
                  <a:pt x="3462495" y="5239752"/>
                  <a:pt x="3458651" y="5248965"/>
                  <a:pt x="3462132" y="5250811"/>
                </a:cubicBezTo>
                <a:cubicBezTo>
                  <a:pt x="3473087" y="5267005"/>
                  <a:pt x="3513880" y="5305071"/>
                  <a:pt x="3523060" y="5325516"/>
                </a:cubicBezTo>
                <a:cubicBezTo>
                  <a:pt x="3528533" y="5334475"/>
                  <a:pt x="3523210" y="5347234"/>
                  <a:pt x="3523210" y="5347234"/>
                </a:cubicBezTo>
                <a:cubicBezTo>
                  <a:pt x="3523210" y="5347234"/>
                  <a:pt x="3524434" y="5349397"/>
                  <a:pt x="3526599" y="5352058"/>
                </a:cubicBezTo>
                <a:lnTo>
                  <a:pt x="3530576" y="5355499"/>
                </a:lnTo>
                <a:lnTo>
                  <a:pt x="3534963" y="5362288"/>
                </a:lnTo>
                <a:lnTo>
                  <a:pt x="3534526" y="5363835"/>
                </a:lnTo>
                <a:cubicBezTo>
                  <a:pt x="3534739" y="5364597"/>
                  <a:pt x="3535610" y="5365057"/>
                  <a:pt x="3537349" y="5365980"/>
                </a:cubicBezTo>
                <a:lnTo>
                  <a:pt x="3534963" y="5362288"/>
                </a:lnTo>
                <a:lnTo>
                  <a:pt x="3535644" y="5359883"/>
                </a:lnTo>
                <a:cubicBezTo>
                  <a:pt x="3539057" y="5372078"/>
                  <a:pt x="3545951" y="5386119"/>
                  <a:pt x="3545951" y="5386119"/>
                </a:cubicBezTo>
                <a:cubicBezTo>
                  <a:pt x="3536851" y="5397742"/>
                  <a:pt x="3512256" y="5331041"/>
                  <a:pt x="3481541" y="5309568"/>
                </a:cubicBezTo>
                <a:cubicBezTo>
                  <a:pt x="3478060" y="5307723"/>
                  <a:pt x="3465263" y="5306133"/>
                  <a:pt x="3461784" y="5304289"/>
                </a:cubicBezTo>
                <a:cubicBezTo>
                  <a:pt x="3442092" y="5288658"/>
                  <a:pt x="3420410" y="5265915"/>
                  <a:pt x="3395533" y="5242342"/>
                </a:cubicBezTo>
                <a:cubicBezTo>
                  <a:pt x="3386284" y="5232245"/>
                  <a:pt x="3312923" y="5144893"/>
                  <a:pt x="3309441" y="5143048"/>
                </a:cubicBezTo>
                <a:lnTo>
                  <a:pt x="3309013" y="5143917"/>
                </a:lnTo>
                <a:lnTo>
                  <a:pt x="3342503" y="5190921"/>
                </a:lnTo>
                <a:lnTo>
                  <a:pt x="3332461" y="5193287"/>
                </a:lnTo>
                <a:lnTo>
                  <a:pt x="3326141" y="5192994"/>
                </a:lnTo>
                <a:lnTo>
                  <a:pt x="3308296" y="5169848"/>
                </a:lnTo>
                <a:lnTo>
                  <a:pt x="3309522" y="5175115"/>
                </a:lnTo>
                <a:cubicBezTo>
                  <a:pt x="3314710" y="5183057"/>
                  <a:pt x="3368746" y="5243723"/>
                  <a:pt x="3330557" y="5207901"/>
                </a:cubicBezTo>
                <a:cubicBezTo>
                  <a:pt x="3289765" y="5169835"/>
                  <a:pt x="3357359" y="5248940"/>
                  <a:pt x="3366607" y="5259036"/>
                </a:cubicBezTo>
                <a:cubicBezTo>
                  <a:pt x="3389997" y="5287876"/>
                  <a:pt x="3409621" y="5313856"/>
                  <a:pt x="3418288" y="5323645"/>
                </a:cubicBezTo>
                <a:cubicBezTo>
                  <a:pt x="3464036" y="5382947"/>
                  <a:pt x="3507416" y="5436883"/>
                  <a:pt x="3549679" y="5489469"/>
                </a:cubicBezTo>
                <a:lnTo>
                  <a:pt x="3558423" y="5500530"/>
                </a:lnTo>
                <a:lnTo>
                  <a:pt x="3544456" y="5494567"/>
                </a:lnTo>
                <a:lnTo>
                  <a:pt x="3539435" y="5492946"/>
                </a:lnTo>
                <a:lnTo>
                  <a:pt x="3511127" y="5459405"/>
                </a:lnTo>
                <a:cubicBezTo>
                  <a:pt x="3493505" y="5438815"/>
                  <a:pt x="3455749" y="5381584"/>
                  <a:pt x="3437765" y="5372051"/>
                </a:cubicBezTo>
                <a:cubicBezTo>
                  <a:pt x="3430803" y="5368361"/>
                  <a:pt x="3425480" y="5381120"/>
                  <a:pt x="3412388" y="5380240"/>
                </a:cubicBezTo>
                <a:cubicBezTo>
                  <a:pt x="3396111" y="5376804"/>
                  <a:pt x="3392993" y="5363899"/>
                  <a:pt x="3375076" y="5344017"/>
                </a:cubicBezTo>
                <a:cubicBezTo>
                  <a:pt x="3358866" y="5330232"/>
                  <a:pt x="3344363" y="5322546"/>
                  <a:pt x="3335115" y="5312450"/>
                </a:cubicBezTo>
                <a:cubicBezTo>
                  <a:pt x="3296096" y="5270131"/>
                  <a:pt x="3264040" y="5231501"/>
                  <a:pt x="3220961" y="5187028"/>
                </a:cubicBezTo>
                <a:cubicBezTo>
                  <a:pt x="3220961" y="5187028"/>
                  <a:pt x="3192452" y="5139893"/>
                  <a:pt x="3185422" y="5146554"/>
                </a:cubicBezTo>
                <a:lnTo>
                  <a:pt x="3188327" y="5154965"/>
                </a:lnTo>
                <a:lnTo>
                  <a:pt x="3227486" y="5199636"/>
                </a:lnTo>
                <a:lnTo>
                  <a:pt x="3226889" y="5199291"/>
                </a:lnTo>
                <a:lnTo>
                  <a:pt x="3262206" y="5233774"/>
                </a:lnTo>
                <a:cubicBezTo>
                  <a:pt x="3281294" y="5252548"/>
                  <a:pt x="3297985" y="5270699"/>
                  <a:pt x="3303572" y="5284479"/>
                </a:cubicBezTo>
                <a:cubicBezTo>
                  <a:pt x="3308757" y="5292421"/>
                  <a:pt x="3304913" y="5301636"/>
                  <a:pt x="3306620" y="5307733"/>
                </a:cubicBezTo>
                <a:cubicBezTo>
                  <a:pt x="3312389" y="5315984"/>
                  <a:pt x="3328019" y="5329461"/>
                  <a:pt x="3338677" y="5346362"/>
                </a:cubicBezTo>
                <a:cubicBezTo>
                  <a:pt x="3347926" y="5356458"/>
                  <a:pt x="3387457" y="5409436"/>
                  <a:pt x="3355038" y="5381866"/>
                </a:cubicBezTo>
                <a:cubicBezTo>
                  <a:pt x="3334766" y="5365927"/>
                  <a:pt x="3317212" y="5334985"/>
                  <a:pt x="3308545" y="5325197"/>
                </a:cubicBezTo>
                <a:cubicBezTo>
                  <a:pt x="3299591" y="5314394"/>
                  <a:pt x="3286498" y="5313512"/>
                  <a:pt x="3283018" y="5311669"/>
                </a:cubicBezTo>
                <a:cubicBezTo>
                  <a:pt x="3278126" y="5303017"/>
                  <a:pt x="3275840" y="5296611"/>
                  <a:pt x="3267171" y="5286823"/>
                </a:cubicBezTo>
                <a:cubicBezTo>
                  <a:pt x="3263691" y="5284978"/>
                  <a:pt x="3249189" y="5277291"/>
                  <a:pt x="3242225" y="5273600"/>
                </a:cubicBezTo>
                <a:cubicBezTo>
                  <a:pt x="3236458" y="5265352"/>
                  <a:pt x="3211295" y="5240762"/>
                  <a:pt x="3189898" y="5219034"/>
                </a:cubicBezTo>
                <a:cubicBezTo>
                  <a:pt x="3184549" y="5213602"/>
                  <a:pt x="3177266" y="5206118"/>
                  <a:pt x="3169888" y="5198651"/>
                </a:cubicBezTo>
                <a:lnTo>
                  <a:pt x="3163565" y="5192419"/>
                </a:lnTo>
                <a:lnTo>
                  <a:pt x="3160262" y="5190789"/>
                </a:lnTo>
                <a:lnTo>
                  <a:pt x="3149285" y="5186075"/>
                </a:lnTo>
                <a:lnTo>
                  <a:pt x="3150517" y="5187775"/>
                </a:lnTo>
                <a:cubicBezTo>
                  <a:pt x="3180799" y="5230657"/>
                  <a:pt x="3225948" y="5270166"/>
                  <a:pt x="3258005" y="5308796"/>
                </a:cubicBezTo>
                <a:cubicBezTo>
                  <a:pt x="3273180" y="5325062"/>
                  <a:pt x="3287468" y="5343455"/>
                  <a:pt x="3301572" y="5362289"/>
                </a:cubicBezTo>
                <a:lnTo>
                  <a:pt x="3312110" y="5376228"/>
                </a:lnTo>
                <a:lnTo>
                  <a:pt x="3309112" y="5374174"/>
                </a:lnTo>
                <a:lnTo>
                  <a:pt x="3284191" y="5357235"/>
                </a:lnTo>
                <a:lnTo>
                  <a:pt x="3255868" y="5324109"/>
                </a:lnTo>
                <a:cubicBezTo>
                  <a:pt x="3236539" y="5297418"/>
                  <a:pt x="3203902" y="5258482"/>
                  <a:pt x="3218489" y="5298236"/>
                </a:cubicBezTo>
                <a:lnTo>
                  <a:pt x="3235186" y="5323533"/>
                </a:lnTo>
                <a:lnTo>
                  <a:pt x="3181171" y="5285066"/>
                </a:lnTo>
                <a:cubicBezTo>
                  <a:pt x="3136086" y="5252755"/>
                  <a:pt x="3089813" y="5219647"/>
                  <a:pt x="3046086" y="5191183"/>
                </a:cubicBezTo>
                <a:cubicBezTo>
                  <a:pt x="2999100" y="5162149"/>
                  <a:pt x="3054357" y="5204718"/>
                  <a:pt x="3069715" y="5216134"/>
                </a:cubicBezTo>
                <a:cubicBezTo>
                  <a:pt x="3125111" y="5254697"/>
                  <a:pt x="3176994" y="5297347"/>
                  <a:pt x="3225871" y="5334771"/>
                </a:cubicBezTo>
                <a:cubicBezTo>
                  <a:pt x="3265657" y="5366578"/>
                  <a:pt x="3217873" y="5342104"/>
                  <a:pt x="3198711" y="5330025"/>
                </a:cubicBezTo>
                <a:cubicBezTo>
                  <a:pt x="3117637" y="5278239"/>
                  <a:pt x="3044306" y="5223781"/>
                  <a:pt x="2957535" y="5162943"/>
                </a:cubicBezTo>
                <a:cubicBezTo>
                  <a:pt x="2932540" y="5145811"/>
                  <a:pt x="2972621" y="5195130"/>
                  <a:pt x="2973419" y="5190567"/>
                </a:cubicBezTo>
                <a:cubicBezTo>
                  <a:pt x="3039293" y="5252456"/>
                  <a:pt x="3104598" y="5275960"/>
                  <a:pt x="3173189" y="5338323"/>
                </a:cubicBezTo>
                <a:cubicBezTo>
                  <a:pt x="3091430" y="5290450"/>
                  <a:pt x="3011722" y="5230845"/>
                  <a:pt x="2928211" y="5170575"/>
                </a:cubicBezTo>
                <a:cubicBezTo>
                  <a:pt x="2925766" y="5170148"/>
                  <a:pt x="2910479" y="5153121"/>
                  <a:pt x="2902075" y="5149856"/>
                </a:cubicBezTo>
                <a:lnTo>
                  <a:pt x="2899119" y="5151202"/>
                </a:lnTo>
                <a:lnTo>
                  <a:pt x="2922876" y="5176628"/>
                </a:lnTo>
                <a:lnTo>
                  <a:pt x="2937187" y="5187822"/>
                </a:lnTo>
                <a:cubicBezTo>
                  <a:pt x="2965545" y="5208584"/>
                  <a:pt x="2999537" y="5230897"/>
                  <a:pt x="3021227" y="5253326"/>
                </a:cubicBezTo>
                <a:cubicBezTo>
                  <a:pt x="3033438" y="5263520"/>
                  <a:pt x="3038335" y="5277137"/>
                  <a:pt x="3047431" y="5282758"/>
                </a:cubicBezTo>
                <a:cubicBezTo>
                  <a:pt x="3077577" y="5308848"/>
                  <a:pt x="3116836" y="5324441"/>
                  <a:pt x="3146299" y="5354441"/>
                </a:cubicBezTo>
                <a:cubicBezTo>
                  <a:pt x="3120622" y="5341221"/>
                  <a:pt x="3108407" y="5331029"/>
                  <a:pt x="3086417" y="5319123"/>
                </a:cubicBezTo>
                <a:cubicBezTo>
                  <a:pt x="3092251" y="5324174"/>
                  <a:pt x="3038335" y="5277137"/>
                  <a:pt x="3030591" y="5279813"/>
                </a:cubicBezTo>
                <a:cubicBezTo>
                  <a:pt x="3025852" y="5287716"/>
                  <a:pt x="3101206" y="5333797"/>
                  <a:pt x="3107041" y="5338847"/>
                </a:cubicBezTo>
                <a:cubicBezTo>
                  <a:pt x="3184855" y="5390061"/>
                  <a:pt x="3227900" y="5422435"/>
                  <a:pt x="3308292" y="5478130"/>
                </a:cubicBezTo>
                <a:cubicBezTo>
                  <a:pt x="3308292" y="5478130"/>
                  <a:pt x="3353387" y="5498774"/>
                  <a:pt x="3344702" y="5510017"/>
                </a:cubicBezTo>
                <a:cubicBezTo>
                  <a:pt x="3336958" y="5512691"/>
                  <a:pt x="3279240" y="5464993"/>
                  <a:pt x="3275980" y="5464422"/>
                </a:cubicBezTo>
                <a:cubicBezTo>
                  <a:pt x="3213637" y="5423972"/>
                  <a:pt x="3158240" y="5385408"/>
                  <a:pt x="3092523" y="5345040"/>
                </a:cubicBezTo>
                <a:cubicBezTo>
                  <a:pt x="3136505" y="5368847"/>
                  <a:pt x="3084366" y="5330854"/>
                  <a:pt x="3079741" y="5338104"/>
                </a:cubicBezTo>
                <a:cubicBezTo>
                  <a:pt x="3074316" y="5349917"/>
                  <a:pt x="3156076" y="5397790"/>
                  <a:pt x="3161911" y="5402840"/>
                </a:cubicBezTo>
                <a:cubicBezTo>
                  <a:pt x="3230205" y="5447688"/>
                  <a:pt x="3301500" y="5497764"/>
                  <a:pt x="3385295" y="5550021"/>
                </a:cubicBezTo>
                <a:cubicBezTo>
                  <a:pt x="3385295" y="5550021"/>
                  <a:pt x="3429020" y="5578486"/>
                  <a:pt x="3418559" y="5580687"/>
                </a:cubicBezTo>
                <a:lnTo>
                  <a:pt x="3406468" y="5573425"/>
                </a:lnTo>
                <a:lnTo>
                  <a:pt x="3392560" y="5558523"/>
                </a:lnTo>
                <a:cubicBezTo>
                  <a:pt x="3386940" y="5552893"/>
                  <a:pt x="3382210" y="5548736"/>
                  <a:pt x="3379548" y="5547689"/>
                </a:cubicBezTo>
                <a:lnTo>
                  <a:pt x="3378970" y="5555105"/>
                </a:lnTo>
                <a:lnTo>
                  <a:pt x="3374832" y="5552221"/>
                </a:lnTo>
                <a:cubicBezTo>
                  <a:pt x="3381349" y="5553362"/>
                  <a:pt x="3332331" y="5519942"/>
                  <a:pt x="3330168" y="5532325"/>
                </a:cubicBezTo>
                <a:cubicBezTo>
                  <a:pt x="3329484" y="5536236"/>
                  <a:pt x="3379185" y="5565744"/>
                  <a:pt x="3388823" y="5571458"/>
                </a:cubicBezTo>
                <a:lnTo>
                  <a:pt x="3392429" y="5574016"/>
                </a:lnTo>
                <a:lnTo>
                  <a:pt x="3392801" y="5574527"/>
                </a:lnTo>
                <a:lnTo>
                  <a:pt x="3402401" y="5585230"/>
                </a:lnTo>
                <a:lnTo>
                  <a:pt x="3316820" y="5533014"/>
                </a:lnTo>
                <a:cubicBezTo>
                  <a:pt x="3274076" y="5505728"/>
                  <a:pt x="3230621" y="5477312"/>
                  <a:pt x="3185266" y="5448564"/>
                </a:cubicBezTo>
                <a:cubicBezTo>
                  <a:pt x="3185266" y="5448564"/>
                  <a:pt x="3177793" y="5430466"/>
                  <a:pt x="3169907" y="5437146"/>
                </a:cubicBezTo>
                <a:cubicBezTo>
                  <a:pt x="3165850" y="5441139"/>
                  <a:pt x="3205775" y="5468937"/>
                  <a:pt x="3184582" y="5452473"/>
                </a:cubicBezTo>
                <a:cubicBezTo>
                  <a:pt x="3255196" y="5506457"/>
                  <a:pt x="3349993" y="5556610"/>
                  <a:pt x="3416122" y="5613840"/>
                </a:cubicBezTo>
                <a:cubicBezTo>
                  <a:pt x="3336683" y="5575104"/>
                  <a:pt x="3245559" y="5500742"/>
                  <a:pt x="3160680" y="5448294"/>
                </a:cubicBezTo>
                <a:cubicBezTo>
                  <a:pt x="3154846" y="5443246"/>
                  <a:pt x="3123331" y="5424975"/>
                  <a:pt x="3121851" y="5433447"/>
                </a:cubicBezTo>
                <a:lnTo>
                  <a:pt x="3158517" y="5460677"/>
                </a:lnTo>
                <a:cubicBezTo>
                  <a:pt x="3196408" y="5484091"/>
                  <a:pt x="3236446" y="5511240"/>
                  <a:pt x="3270396" y="5537994"/>
                </a:cubicBezTo>
                <a:cubicBezTo>
                  <a:pt x="3238826" y="5520051"/>
                  <a:pt x="3206030" y="5498701"/>
                  <a:pt x="3172184" y="5476162"/>
                </a:cubicBezTo>
                <a:cubicBezTo>
                  <a:pt x="3138338" y="5453623"/>
                  <a:pt x="3103440" y="5429893"/>
                  <a:pt x="3067663" y="5407183"/>
                </a:cubicBezTo>
                <a:cubicBezTo>
                  <a:pt x="3034932" y="5384671"/>
                  <a:pt x="3002677" y="5360227"/>
                  <a:pt x="2970799" y="5336436"/>
                </a:cubicBezTo>
                <a:lnTo>
                  <a:pt x="2970204" y="5336017"/>
                </a:lnTo>
                <a:lnTo>
                  <a:pt x="2976277" y="5348926"/>
                </a:lnTo>
                <a:cubicBezTo>
                  <a:pt x="3017050" y="5425242"/>
                  <a:pt x="3063121" y="5501410"/>
                  <a:pt x="3116362" y="5578281"/>
                </a:cubicBezTo>
                <a:lnTo>
                  <a:pt x="3164931" y="5652804"/>
                </a:lnTo>
                <a:lnTo>
                  <a:pt x="3167636" y="5664723"/>
                </a:lnTo>
                <a:lnTo>
                  <a:pt x="3203379" y="5711790"/>
                </a:lnTo>
                <a:lnTo>
                  <a:pt x="3256416" y="5793168"/>
                </a:lnTo>
                <a:cubicBezTo>
                  <a:pt x="3301590" y="5862128"/>
                  <a:pt x="3342787" y="5927583"/>
                  <a:pt x="3372608" y="5987025"/>
                </a:cubicBezTo>
                <a:cubicBezTo>
                  <a:pt x="3260387" y="5853637"/>
                  <a:pt x="3144586" y="5691416"/>
                  <a:pt x="3029519" y="5518475"/>
                </a:cubicBezTo>
                <a:lnTo>
                  <a:pt x="2867613" y="5263734"/>
                </a:lnTo>
                <a:lnTo>
                  <a:pt x="2782077" y="5205137"/>
                </a:lnTo>
                <a:lnTo>
                  <a:pt x="2765264" y="5190920"/>
                </a:lnTo>
                <a:lnTo>
                  <a:pt x="2837794" y="5240970"/>
                </a:lnTo>
                <a:lnTo>
                  <a:pt x="2864691" y="5259137"/>
                </a:lnTo>
                <a:lnTo>
                  <a:pt x="2813947" y="5179298"/>
                </a:lnTo>
                <a:lnTo>
                  <a:pt x="2735776" y="5119527"/>
                </a:lnTo>
                <a:lnTo>
                  <a:pt x="2767035" y="5155468"/>
                </a:lnTo>
                <a:cubicBezTo>
                  <a:pt x="2749467" y="5142067"/>
                  <a:pt x="2731620" y="5126339"/>
                  <a:pt x="2713594" y="5109222"/>
                </a:cubicBezTo>
                <a:lnTo>
                  <a:pt x="2686815" y="5082412"/>
                </a:lnTo>
                <a:lnTo>
                  <a:pt x="2694239" y="5096185"/>
                </a:lnTo>
                <a:cubicBezTo>
                  <a:pt x="2693724" y="5097008"/>
                  <a:pt x="2692067" y="5096776"/>
                  <a:pt x="2688953" y="5095160"/>
                </a:cubicBezTo>
                <a:lnTo>
                  <a:pt x="2675470" y="5086199"/>
                </a:lnTo>
                <a:lnTo>
                  <a:pt x="2676343" y="5088951"/>
                </a:lnTo>
                <a:cubicBezTo>
                  <a:pt x="2673005" y="5087652"/>
                  <a:pt x="2670562" y="5086702"/>
                  <a:pt x="2669135" y="5085616"/>
                </a:cubicBezTo>
                <a:cubicBezTo>
                  <a:pt x="2667709" y="5084528"/>
                  <a:pt x="2667299" y="5083302"/>
                  <a:pt x="2668018" y="5081454"/>
                </a:cubicBezTo>
                <a:lnTo>
                  <a:pt x="2670348" y="5081973"/>
                </a:lnTo>
                <a:lnTo>
                  <a:pt x="2667390" y="5079477"/>
                </a:lnTo>
                <a:lnTo>
                  <a:pt x="2668018" y="5081454"/>
                </a:lnTo>
                <a:cubicBezTo>
                  <a:pt x="2664678" y="5080155"/>
                  <a:pt x="2662237" y="5079205"/>
                  <a:pt x="2660811" y="5078119"/>
                </a:cubicBezTo>
                <a:cubicBezTo>
                  <a:pt x="2659384" y="5077031"/>
                  <a:pt x="2658972" y="5075806"/>
                  <a:pt x="2659692" y="5073956"/>
                </a:cubicBezTo>
                <a:lnTo>
                  <a:pt x="2661263" y="5074304"/>
                </a:lnTo>
                <a:lnTo>
                  <a:pt x="2654789" y="5068842"/>
                </a:lnTo>
                <a:lnTo>
                  <a:pt x="2659692" y="5073956"/>
                </a:lnTo>
                <a:cubicBezTo>
                  <a:pt x="2653987" y="5069607"/>
                  <a:pt x="2649595" y="5066833"/>
                  <a:pt x="2646245" y="5063845"/>
                </a:cubicBezTo>
                <a:lnTo>
                  <a:pt x="2639132" y="5052545"/>
                </a:lnTo>
                <a:lnTo>
                  <a:pt x="2638829" y="5052217"/>
                </a:lnTo>
                <a:lnTo>
                  <a:pt x="2582160" y="4998375"/>
                </a:lnTo>
                <a:lnTo>
                  <a:pt x="2578072" y="4994970"/>
                </a:lnTo>
                <a:lnTo>
                  <a:pt x="2561837" y="4990221"/>
                </a:lnTo>
                <a:cubicBezTo>
                  <a:pt x="2557914" y="4984382"/>
                  <a:pt x="2555011" y="4979310"/>
                  <a:pt x="2551381" y="4974038"/>
                </a:cubicBezTo>
                <a:lnTo>
                  <a:pt x="2547529" y="4969516"/>
                </a:lnTo>
                <a:lnTo>
                  <a:pt x="2541996" y="4964907"/>
                </a:lnTo>
                <a:lnTo>
                  <a:pt x="2546961" y="4973345"/>
                </a:lnTo>
                <a:cubicBezTo>
                  <a:pt x="2547113" y="4975345"/>
                  <a:pt x="2545620" y="4975925"/>
                  <a:pt x="2543562" y="4975809"/>
                </a:cubicBezTo>
                <a:lnTo>
                  <a:pt x="2537202" y="4974206"/>
                </a:lnTo>
                <a:lnTo>
                  <a:pt x="2549371" y="4992020"/>
                </a:lnTo>
                <a:cubicBezTo>
                  <a:pt x="2556106" y="5001108"/>
                  <a:pt x="2564172" y="5011619"/>
                  <a:pt x="2572336" y="5022507"/>
                </a:cubicBezTo>
                <a:lnTo>
                  <a:pt x="2581525" y="5035279"/>
                </a:lnTo>
                <a:lnTo>
                  <a:pt x="2602039" y="5054047"/>
                </a:lnTo>
                <a:lnTo>
                  <a:pt x="2616978" y="5080160"/>
                </a:lnTo>
                <a:lnTo>
                  <a:pt x="2665768" y="5119032"/>
                </a:lnTo>
                <a:lnTo>
                  <a:pt x="2691141" y="5137504"/>
                </a:lnTo>
                <a:lnTo>
                  <a:pt x="2695066" y="5141675"/>
                </a:lnTo>
                <a:cubicBezTo>
                  <a:pt x="2709258" y="5155363"/>
                  <a:pt x="2725879" y="5169560"/>
                  <a:pt x="2738397" y="5181612"/>
                </a:cubicBezTo>
                <a:lnTo>
                  <a:pt x="2743385" y="5187022"/>
                </a:lnTo>
                <a:lnTo>
                  <a:pt x="2680606" y="5141375"/>
                </a:lnTo>
                <a:lnTo>
                  <a:pt x="2629053" y="5101267"/>
                </a:lnTo>
                <a:lnTo>
                  <a:pt x="2651222" y="5140019"/>
                </a:lnTo>
                <a:lnTo>
                  <a:pt x="2658356" y="5153425"/>
                </a:lnTo>
                <a:lnTo>
                  <a:pt x="2651091" y="5147055"/>
                </a:lnTo>
                <a:cubicBezTo>
                  <a:pt x="2640231" y="5137328"/>
                  <a:pt x="2634191" y="5132228"/>
                  <a:pt x="2631345" y="5130367"/>
                </a:cubicBezTo>
                <a:lnTo>
                  <a:pt x="2631109" y="5131507"/>
                </a:lnTo>
                <a:lnTo>
                  <a:pt x="2606683" y="5090148"/>
                </a:lnTo>
                <a:lnTo>
                  <a:pt x="2596648" y="5076056"/>
                </a:lnTo>
                <a:lnTo>
                  <a:pt x="2593914" y="5073929"/>
                </a:lnTo>
                <a:lnTo>
                  <a:pt x="2567733" y="5052370"/>
                </a:lnTo>
                <a:lnTo>
                  <a:pt x="2565547" y="5051058"/>
                </a:lnTo>
                <a:lnTo>
                  <a:pt x="2562863" y="5048357"/>
                </a:lnTo>
                <a:lnTo>
                  <a:pt x="2546547" y="5034921"/>
                </a:lnTo>
                <a:cubicBezTo>
                  <a:pt x="2531609" y="5022151"/>
                  <a:pt x="2517325" y="5009496"/>
                  <a:pt x="2503100" y="4996600"/>
                </a:cubicBezTo>
                <a:lnTo>
                  <a:pt x="2457019" y="4953744"/>
                </a:lnTo>
                <a:lnTo>
                  <a:pt x="2456949" y="4955255"/>
                </a:lnTo>
                <a:cubicBezTo>
                  <a:pt x="2457775" y="4958854"/>
                  <a:pt x="2459592" y="4963873"/>
                  <a:pt x="2462589" y="4970554"/>
                </a:cubicBezTo>
                <a:lnTo>
                  <a:pt x="2489186" y="5004758"/>
                </a:lnTo>
                <a:lnTo>
                  <a:pt x="2459334" y="4986046"/>
                </a:lnTo>
                <a:lnTo>
                  <a:pt x="2463991" y="4992821"/>
                </a:lnTo>
                <a:cubicBezTo>
                  <a:pt x="2468553" y="4998837"/>
                  <a:pt x="2471717" y="5002113"/>
                  <a:pt x="2472350" y="5000705"/>
                </a:cubicBezTo>
                <a:lnTo>
                  <a:pt x="2465292" y="5003179"/>
                </a:lnTo>
                <a:lnTo>
                  <a:pt x="2568979" y="5092123"/>
                </a:lnTo>
                <a:lnTo>
                  <a:pt x="2433845" y="4982608"/>
                </a:lnTo>
                <a:lnTo>
                  <a:pt x="2436508" y="4989043"/>
                </a:lnTo>
                <a:cubicBezTo>
                  <a:pt x="2437959" y="4994072"/>
                  <a:pt x="2434625" y="4990975"/>
                  <a:pt x="2423082" y="4973886"/>
                </a:cubicBezTo>
                <a:lnTo>
                  <a:pt x="2423082" y="4973885"/>
                </a:lnTo>
                <a:lnTo>
                  <a:pt x="2403229" y="4957795"/>
                </a:lnTo>
                <a:lnTo>
                  <a:pt x="2410642" y="4975104"/>
                </a:lnTo>
                <a:lnTo>
                  <a:pt x="2410716" y="4975348"/>
                </a:lnTo>
                <a:lnTo>
                  <a:pt x="2475416" y="5019504"/>
                </a:lnTo>
                <a:cubicBezTo>
                  <a:pt x="2522053" y="5052141"/>
                  <a:pt x="2492026" y="5041207"/>
                  <a:pt x="2461523" y="5026678"/>
                </a:cubicBezTo>
                <a:lnTo>
                  <a:pt x="2442802" y="5017101"/>
                </a:lnTo>
                <a:lnTo>
                  <a:pt x="2456011" y="5031531"/>
                </a:lnTo>
                <a:lnTo>
                  <a:pt x="2488514" y="5068301"/>
                </a:lnTo>
                <a:lnTo>
                  <a:pt x="2475824" y="5060300"/>
                </a:lnTo>
                <a:lnTo>
                  <a:pt x="2381612" y="5005825"/>
                </a:lnTo>
                <a:lnTo>
                  <a:pt x="2376546" y="5001980"/>
                </a:lnTo>
                <a:lnTo>
                  <a:pt x="2380151" y="5012132"/>
                </a:lnTo>
                <a:lnTo>
                  <a:pt x="2395003" y="5022819"/>
                </a:lnTo>
                <a:lnTo>
                  <a:pt x="2381256" y="5015251"/>
                </a:lnTo>
                <a:lnTo>
                  <a:pt x="2386537" y="5030126"/>
                </a:lnTo>
                <a:lnTo>
                  <a:pt x="2387986" y="5031047"/>
                </a:lnTo>
                <a:cubicBezTo>
                  <a:pt x="2408867" y="5045111"/>
                  <a:pt x="2426983" y="5059636"/>
                  <a:pt x="2415935" y="5061479"/>
                </a:cubicBezTo>
                <a:lnTo>
                  <a:pt x="2400413" y="5053206"/>
                </a:lnTo>
                <a:lnTo>
                  <a:pt x="2409094" y="5067153"/>
                </a:lnTo>
                <a:lnTo>
                  <a:pt x="2431163" y="5104270"/>
                </a:lnTo>
                <a:lnTo>
                  <a:pt x="2485148" y="5137459"/>
                </a:lnTo>
                <a:cubicBezTo>
                  <a:pt x="2521700" y="5160176"/>
                  <a:pt x="2560513" y="5184342"/>
                  <a:pt x="2607493" y="5213026"/>
                </a:cubicBezTo>
                <a:cubicBezTo>
                  <a:pt x="2607493" y="5213026"/>
                  <a:pt x="2608583" y="5213475"/>
                  <a:pt x="2610468" y="5214291"/>
                </a:cubicBezTo>
                <a:lnTo>
                  <a:pt x="2611249" y="5214641"/>
                </a:lnTo>
                <a:lnTo>
                  <a:pt x="2601145" y="5205758"/>
                </a:lnTo>
                <a:cubicBezTo>
                  <a:pt x="2572677" y="5177246"/>
                  <a:pt x="2539919" y="5136784"/>
                  <a:pt x="2525617" y="5124895"/>
                </a:cubicBezTo>
                <a:lnTo>
                  <a:pt x="2453683" y="5063033"/>
                </a:lnTo>
                <a:lnTo>
                  <a:pt x="2521228" y="5104888"/>
                </a:lnTo>
                <a:lnTo>
                  <a:pt x="2527965" y="5112408"/>
                </a:lnTo>
                <a:cubicBezTo>
                  <a:pt x="2541092" y="5126602"/>
                  <a:pt x="2556409" y="5142596"/>
                  <a:pt x="2576356" y="5162561"/>
                </a:cubicBezTo>
                <a:cubicBezTo>
                  <a:pt x="2581005" y="5168602"/>
                  <a:pt x="2609995" y="5197319"/>
                  <a:pt x="2626911" y="5216500"/>
                </a:cubicBezTo>
                <a:lnTo>
                  <a:pt x="2634254" y="5225919"/>
                </a:lnTo>
                <a:lnTo>
                  <a:pt x="2640808" y="5229256"/>
                </a:lnTo>
                <a:cubicBezTo>
                  <a:pt x="2656664" y="5238293"/>
                  <a:pt x="2670920" y="5249177"/>
                  <a:pt x="2664518" y="5256561"/>
                </a:cubicBezTo>
                <a:cubicBezTo>
                  <a:pt x="2652786" y="5259919"/>
                  <a:pt x="2562513" y="5194711"/>
                  <a:pt x="2557503" y="5193862"/>
                </a:cubicBezTo>
                <a:lnTo>
                  <a:pt x="2445656" y="5128640"/>
                </a:lnTo>
                <a:lnTo>
                  <a:pt x="2452237" y="5139710"/>
                </a:lnTo>
                <a:lnTo>
                  <a:pt x="2460905" y="5156091"/>
                </a:lnTo>
                <a:lnTo>
                  <a:pt x="2545367" y="5205957"/>
                </a:lnTo>
                <a:cubicBezTo>
                  <a:pt x="2602735" y="5239854"/>
                  <a:pt x="2663104" y="5275040"/>
                  <a:pt x="2728275" y="5311038"/>
                </a:cubicBezTo>
                <a:cubicBezTo>
                  <a:pt x="2728275" y="5311038"/>
                  <a:pt x="2796341" y="5350203"/>
                  <a:pt x="2780435" y="5352857"/>
                </a:cubicBezTo>
                <a:lnTo>
                  <a:pt x="2761640" y="5342840"/>
                </a:lnTo>
                <a:lnTo>
                  <a:pt x="2739745" y="5322579"/>
                </a:lnTo>
                <a:cubicBezTo>
                  <a:pt x="2730913" y="5314916"/>
                  <a:pt x="2723503" y="5309240"/>
                  <a:pt x="2719389" y="5307772"/>
                </a:cubicBezTo>
                <a:lnTo>
                  <a:pt x="2718814" y="5317652"/>
                </a:lnTo>
                <a:lnTo>
                  <a:pt x="2712368" y="5313693"/>
                </a:lnTo>
                <a:cubicBezTo>
                  <a:pt x="2722383" y="5315389"/>
                  <a:pt x="2646016" y="5269471"/>
                  <a:pt x="2643227" y="5285936"/>
                </a:cubicBezTo>
                <a:cubicBezTo>
                  <a:pt x="2642346" y="5291134"/>
                  <a:pt x="2719595" y="5331853"/>
                  <a:pt x="2734574" y="5339738"/>
                </a:cubicBezTo>
                <a:lnTo>
                  <a:pt x="2740195" y="5343249"/>
                </a:lnTo>
                <a:lnTo>
                  <a:pt x="2740788" y="5343942"/>
                </a:lnTo>
                <a:lnTo>
                  <a:pt x="2755918" y="5358483"/>
                </a:lnTo>
                <a:lnTo>
                  <a:pt x="2622847" y="5286492"/>
                </a:lnTo>
                <a:lnTo>
                  <a:pt x="2489997" y="5211063"/>
                </a:lnTo>
                <a:lnTo>
                  <a:pt x="2491161" y="5213264"/>
                </a:lnTo>
                <a:lnTo>
                  <a:pt x="2489365" y="5210706"/>
                </a:lnTo>
                <a:lnTo>
                  <a:pt x="2418110" y="5170248"/>
                </a:lnTo>
                <a:cubicBezTo>
                  <a:pt x="2418110" y="5170248"/>
                  <a:pt x="2417349" y="5168726"/>
                  <a:pt x="2416022" y="5166579"/>
                </a:cubicBezTo>
                <a:lnTo>
                  <a:pt x="2414501" y="5164520"/>
                </a:lnTo>
                <a:lnTo>
                  <a:pt x="2421458" y="5178071"/>
                </a:lnTo>
                <a:lnTo>
                  <a:pt x="2494662" y="5223502"/>
                </a:lnTo>
                <a:lnTo>
                  <a:pt x="2491161" y="5213264"/>
                </a:lnTo>
                <a:lnTo>
                  <a:pt x="2500866" y="5227354"/>
                </a:lnTo>
                <a:lnTo>
                  <a:pt x="2505572" y="5230274"/>
                </a:lnTo>
                <a:cubicBezTo>
                  <a:pt x="2598307" y="5284675"/>
                  <a:pt x="2700453" y="5338416"/>
                  <a:pt x="2778106" y="5397032"/>
                </a:cubicBezTo>
                <a:cubicBezTo>
                  <a:pt x="2685771" y="5356654"/>
                  <a:pt x="2582540" y="5289358"/>
                  <a:pt x="2481007" y="5227740"/>
                </a:cubicBezTo>
                <a:lnTo>
                  <a:pt x="2432441" y="5199465"/>
                </a:lnTo>
                <a:lnTo>
                  <a:pt x="2445368" y="5224643"/>
                </a:lnTo>
                <a:lnTo>
                  <a:pt x="2467095" y="5237156"/>
                </a:lnTo>
                <a:cubicBezTo>
                  <a:pt x="2496686" y="5255093"/>
                  <a:pt x="2525540" y="5273574"/>
                  <a:pt x="2552061" y="5291883"/>
                </a:cubicBezTo>
                <a:lnTo>
                  <a:pt x="2450957" y="5235532"/>
                </a:lnTo>
                <a:lnTo>
                  <a:pt x="2480925" y="5293905"/>
                </a:lnTo>
                <a:lnTo>
                  <a:pt x="2497394" y="5302722"/>
                </a:lnTo>
                <a:lnTo>
                  <a:pt x="2600134" y="5404054"/>
                </a:lnTo>
                <a:lnTo>
                  <a:pt x="2615356" y="5419985"/>
                </a:lnTo>
                <a:lnTo>
                  <a:pt x="2602345" y="5413331"/>
                </a:lnTo>
                <a:cubicBezTo>
                  <a:pt x="2582824" y="5403116"/>
                  <a:pt x="2572072" y="5397839"/>
                  <a:pt x="2567195" y="5396066"/>
                </a:cubicBezTo>
                <a:lnTo>
                  <a:pt x="2567231" y="5397620"/>
                </a:lnTo>
                <a:lnTo>
                  <a:pt x="2516665" y="5349050"/>
                </a:lnTo>
                <a:lnTo>
                  <a:pt x="2505164" y="5339664"/>
                </a:lnTo>
                <a:lnTo>
                  <a:pt x="2510602" y="5348747"/>
                </a:lnTo>
                <a:cubicBezTo>
                  <a:pt x="2543015" y="5397047"/>
                  <a:pt x="2622828" y="5488498"/>
                  <a:pt x="2642038" y="5543341"/>
                </a:cubicBezTo>
                <a:cubicBezTo>
                  <a:pt x="2666905" y="5629443"/>
                  <a:pt x="2557515" y="5452273"/>
                  <a:pt x="2541154" y="5434650"/>
                </a:cubicBezTo>
                <a:cubicBezTo>
                  <a:pt x="2500636" y="5372267"/>
                  <a:pt x="2471088" y="5331360"/>
                  <a:pt x="2443301" y="5294930"/>
                </a:cubicBezTo>
                <a:lnTo>
                  <a:pt x="2431074" y="5279196"/>
                </a:lnTo>
                <a:lnTo>
                  <a:pt x="2404678" y="5257654"/>
                </a:lnTo>
                <a:lnTo>
                  <a:pt x="2383507" y="5235638"/>
                </a:lnTo>
                <a:lnTo>
                  <a:pt x="2410423" y="5252625"/>
                </a:lnTo>
                <a:lnTo>
                  <a:pt x="2401790" y="5241515"/>
                </a:lnTo>
                <a:cubicBezTo>
                  <a:pt x="2387623" y="5223413"/>
                  <a:pt x="2372747" y="5204303"/>
                  <a:pt x="2356007" y="5182061"/>
                </a:cubicBezTo>
                <a:lnTo>
                  <a:pt x="2355289" y="5181085"/>
                </a:lnTo>
                <a:lnTo>
                  <a:pt x="2346131" y="5175745"/>
                </a:lnTo>
                <a:lnTo>
                  <a:pt x="2364802" y="5216335"/>
                </a:lnTo>
                <a:cubicBezTo>
                  <a:pt x="2396856" y="5276248"/>
                  <a:pt x="2436181" y="5329322"/>
                  <a:pt x="2463138" y="5392846"/>
                </a:cubicBezTo>
                <a:lnTo>
                  <a:pt x="2469858" y="5406940"/>
                </a:lnTo>
                <a:lnTo>
                  <a:pt x="2469150" y="5406366"/>
                </a:lnTo>
                <a:cubicBezTo>
                  <a:pt x="2458257" y="5397868"/>
                  <a:pt x="2428586" y="5360062"/>
                  <a:pt x="2411010" y="5348964"/>
                </a:cubicBezTo>
                <a:cubicBezTo>
                  <a:pt x="2386753" y="5335268"/>
                  <a:pt x="2435439" y="5380473"/>
                  <a:pt x="2440166" y="5386573"/>
                </a:cubicBezTo>
                <a:cubicBezTo>
                  <a:pt x="2451566" y="5397573"/>
                  <a:pt x="2460322" y="5406437"/>
                  <a:pt x="2467826" y="5414336"/>
                </a:cubicBezTo>
                <a:lnTo>
                  <a:pt x="2479409" y="5426972"/>
                </a:lnTo>
                <a:lnTo>
                  <a:pt x="2504053" y="5478662"/>
                </a:lnTo>
                <a:lnTo>
                  <a:pt x="2499675" y="5479999"/>
                </a:lnTo>
                <a:cubicBezTo>
                  <a:pt x="2500035" y="5479074"/>
                  <a:pt x="2501844" y="5480888"/>
                  <a:pt x="2504452" y="5484308"/>
                </a:cubicBezTo>
                <a:lnTo>
                  <a:pt x="2511990" y="5495310"/>
                </a:lnTo>
                <a:lnTo>
                  <a:pt x="2530411" y="5533943"/>
                </a:lnTo>
                <a:lnTo>
                  <a:pt x="2519546" y="5523224"/>
                </a:lnTo>
                <a:cubicBezTo>
                  <a:pt x="2521224" y="5518907"/>
                  <a:pt x="2522664" y="5515207"/>
                  <a:pt x="2512866" y="5520625"/>
                </a:cubicBezTo>
                <a:cubicBezTo>
                  <a:pt x="2512866" y="5520625"/>
                  <a:pt x="2515949" y="5521823"/>
                  <a:pt x="2519546" y="5523224"/>
                </a:cubicBezTo>
                <a:lnTo>
                  <a:pt x="2511880" y="5530625"/>
                </a:lnTo>
                <a:lnTo>
                  <a:pt x="2488348" y="5493466"/>
                </a:lnTo>
                <a:cubicBezTo>
                  <a:pt x="2487320" y="5479786"/>
                  <a:pt x="2480747" y="5468483"/>
                  <a:pt x="2471088" y="5460587"/>
                </a:cubicBezTo>
                <a:cubicBezTo>
                  <a:pt x="2468988" y="5470723"/>
                  <a:pt x="2475640" y="5483077"/>
                  <a:pt x="2488348" y="5493466"/>
                </a:cubicBezTo>
                <a:lnTo>
                  <a:pt x="2506761" y="5535127"/>
                </a:lnTo>
                <a:lnTo>
                  <a:pt x="2488596" y="5519702"/>
                </a:lnTo>
                <a:lnTo>
                  <a:pt x="2480465" y="5513594"/>
                </a:lnTo>
                <a:lnTo>
                  <a:pt x="2413413" y="5385904"/>
                </a:lnTo>
                <a:cubicBezTo>
                  <a:pt x="2390951" y="5344513"/>
                  <a:pt x="2368026" y="5303518"/>
                  <a:pt x="2344219" y="5262988"/>
                </a:cubicBezTo>
                <a:lnTo>
                  <a:pt x="2299572" y="5190991"/>
                </a:lnTo>
                <a:lnTo>
                  <a:pt x="2291398" y="5185854"/>
                </a:lnTo>
                <a:lnTo>
                  <a:pt x="2291783" y="5186695"/>
                </a:lnTo>
                <a:lnTo>
                  <a:pt x="2290368" y="5194573"/>
                </a:lnTo>
                <a:lnTo>
                  <a:pt x="2302136" y="5212950"/>
                </a:lnTo>
                <a:cubicBezTo>
                  <a:pt x="2313428" y="5230700"/>
                  <a:pt x="2323690" y="5248227"/>
                  <a:pt x="2326418" y="5262310"/>
                </a:cubicBezTo>
                <a:cubicBezTo>
                  <a:pt x="2326892" y="5268624"/>
                  <a:pt x="2321312" y="5276902"/>
                  <a:pt x="2324361" y="5279397"/>
                </a:cubicBezTo>
                <a:cubicBezTo>
                  <a:pt x="2331919" y="5297427"/>
                  <a:pt x="2364430" y="5342771"/>
                  <a:pt x="2369410" y="5364625"/>
                </a:cubicBezTo>
                <a:cubicBezTo>
                  <a:pt x="2373014" y="5374485"/>
                  <a:pt x="2365285" y="5385947"/>
                  <a:pt x="2365285" y="5385947"/>
                </a:cubicBezTo>
                <a:cubicBezTo>
                  <a:pt x="2365285" y="5385947"/>
                  <a:pt x="2366061" y="5388309"/>
                  <a:pt x="2367659" y="5391345"/>
                </a:cubicBezTo>
                <a:lnTo>
                  <a:pt x="2370882" y="5395499"/>
                </a:lnTo>
                <a:lnTo>
                  <a:pt x="2373849" y="5403019"/>
                </a:lnTo>
                <a:lnTo>
                  <a:pt x="2373116" y="5404449"/>
                </a:lnTo>
                <a:cubicBezTo>
                  <a:pt x="2373175" y="5405238"/>
                  <a:pt x="2373937" y="5405860"/>
                  <a:pt x="2375463" y="5407108"/>
                </a:cubicBezTo>
                <a:lnTo>
                  <a:pt x="2373849" y="5403019"/>
                </a:lnTo>
                <a:lnTo>
                  <a:pt x="2374989" y="5400793"/>
                </a:lnTo>
                <a:cubicBezTo>
                  <a:pt x="2375937" y="5413422"/>
                  <a:pt x="2379936" y="5428544"/>
                  <a:pt x="2379936" y="5428544"/>
                </a:cubicBezTo>
                <a:cubicBezTo>
                  <a:pt x="2368728" y="5438150"/>
                  <a:pt x="2357727" y="5367915"/>
                  <a:pt x="2331836" y="5340823"/>
                </a:cubicBezTo>
                <a:cubicBezTo>
                  <a:pt x="2328787" y="5338328"/>
                  <a:pt x="2316553" y="5334255"/>
                  <a:pt x="2313503" y="5331761"/>
                </a:cubicBezTo>
                <a:cubicBezTo>
                  <a:pt x="2297270" y="5312563"/>
                  <a:pt x="2280485" y="5286000"/>
                  <a:pt x="2260729" y="5257996"/>
                </a:cubicBezTo>
                <a:cubicBezTo>
                  <a:pt x="2253644" y="5246280"/>
                  <a:pt x="2198892" y="5146205"/>
                  <a:pt x="2195843" y="5143711"/>
                </a:cubicBezTo>
                <a:cubicBezTo>
                  <a:pt x="2190216" y="5145039"/>
                  <a:pt x="2188634" y="5168439"/>
                  <a:pt x="2189616" y="5175168"/>
                </a:cubicBezTo>
                <a:cubicBezTo>
                  <a:pt x="2193141" y="5183977"/>
                  <a:pt x="2234190" y="5254081"/>
                  <a:pt x="2203793" y="5211454"/>
                </a:cubicBezTo>
                <a:cubicBezTo>
                  <a:pt x="2187539" y="5188781"/>
                  <a:pt x="2192091" y="5200157"/>
                  <a:pt x="2201592" y="5218666"/>
                </a:cubicBezTo>
                <a:lnTo>
                  <a:pt x="2209461" y="5233314"/>
                </a:lnTo>
                <a:lnTo>
                  <a:pt x="2215963" y="5240684"/>
                </a:lnTo>
                <a:cubicBezTo>
                  <a:pt x="2227984" y="5254769"/>
                  <a:pt x="2233646" y="5262760"/>
                  <a:pt x="2225838" y="5257753"/>
                </a:cubicBezTo>
                <a:lnTo>
                  <a:pt x="2220358" y="5253379"/>
                </a:lnTo>
                <a:lnTo>
                  <a:pt x="2224629" y="5260994"/>
                </a:lnTo>
                <a:cubicBezTo>
                  <a:pt x="2226631" y="5264510"/>
                  <a:pt x="2228198" y="5267212"/>
                  <a:pt x="2229083" y="5268675"/>
                </a:cubicBezTo>
                <a:cubicBezTo>
                  <a:pt x="2246345" y="5301554"/>
                  <a:pt x="2260476" y="5330885"/>
                  <a:pt x="2267050" y="5342187"/>
                </a:cubicBezTo>
                <a:cubicBezTo>
                  <a:pt x="2283647" y="5375756"/>
                  <a:pt x="2299927" y="5407895"/>
                  <a:pt x="2315946" y="5439124"/>
                </a:cubicBezTo>
                <a:lnTo>
                  <a:pt x="2340268" y="5486146"/>
                </a:lnTo>
                <a:lnTo>
                  <a:pt x="2346360" y="5492008"/>
                </a:lnTo>
                <a:cubicBezTo>
                  <a:pt x="2360304" y="5506357"/>
                  <a:pt x="2373765" y="5521474"/>
                  <a:pt x="2386512" y="5538029"/>
                </a:cubicBezTo>
                <a:lnTo>
                  <a:pt x="2353658" y="5512030"/>
                </a:lnTo>
                <a:lnTo>
                  <a:pt x="2363268" y="5530609"/>
                </a:lnTo>
                <a:lnTo>
                  <a:pt x="2369665" y="5543174"/>
                </a:lnTo>
                <a:lnTo>
                  <a:pt x="2357144" y="5534582"/>
                </a:lnTo>
                <a:lnTo>
                  <a:pt x="2352540" y="5532004"/>
                </a:lnTo>
                <a:lnTo>
                  <a:pt x="2332048" y="5494765"/>
                </a:lnTo>
                <a:lnTo>
                  <a:pt x="2287831" y="5456486"/>
                </a:lnTo>
                <a:cubicBezTo>
                  <a:pt x="2272687" y="5443133"/>
                  <a:pt x="2257560" y="5429750"/>
                  <a:pt x="2241484" y="5416117"/>
                </a:cubicBezTo>
                <a:lnTo>
                  <a:pt x="2201097" y="5383600"/>
                </a:lnTo>
                <a:lnTo>
                  <a:pt x="2201599" y="5384740"/>
                </a:lnTo>
                <a:cubicBezTo>
                  <a:pt x="2206275" y="5396959"/>
                  <a:pt x="2206768" y="5403536"/>
                  <a:pt x="2193586" y="5386832"/>
                </a:cubicBezTo>
                <a:lnTo>
                  <a:pt x="2183940" y="5370565"/>
                </a:lnTo>
                <a:lnTo>
                  <a:pt x="2170938" y="5361930"/>
                </a:lnTo>
                <a:cubicBezTo>
                  <a:pt x="2164195" y="5356481"/>
                  <a:pt x="2156874" y="5349781"/>
                  <a:pt x="2148930" y="5342111"/>
                </a:cubicBezTo>
                <a:lnTo>
                  <a:pt x="2123890" y="5317095"/>
                </a:lnTo>
                <a:lnTo>
                  <a:pt x="2145013" y="5357126"/>
                </a:lnTo>
                <a:lnTo>
                  <a:pt x="2152606" y="5372863"/>
                </a:lnTo>
                <a:lnTo>
                  <a:pt x="2150070" y="5370260"/>
                </a:lnTo>
                <a:lnTo>
                  <a:pt x="2128966" y="5348753"/>
                </a:lnTo>
                <a:lnTo>
                  <a:pt x="2107711" y="5310701"/>
                </a:lnTo>
                <a:lnTo>
                  <a:pt x="2098851" y="5292685"/>
                </a:lnTo>
                <a:lnTo>
                  <a:pt x="2085667" y="5301442"/>
                </a:lnTo>
                <a:lnTo>
                  <a:pt x="2087545" y="5306071"/>
                </a:lnTo>
                <a:lnTo>
                  <a:pt x="2084148" y="5302452"/>
                </a:lnTo>
                <a:lnTo>
                  <a:pt x="2080343" y="5304977"/>
                </a:lnTo>
                <a:lnTo>
                  <a:pt x="2077908" y="5305408"/>
                </a:lnTo>
                <a:lnTo>
                  <a:pt x="2092090" y="5321326"/>
                </a:lnTo>
                <a:cubicBezTo>
                  <a:pt x="2094956" y="5329509"/>
                  <a:pt x="2089465" y="5341700"/>
                  <a:pt x="2089465" y="5341700"/>
                </a:cubicBezTo>
                <a:cubicBezTo>
                  <a:pt x="2109765" y="5371788"/>
                  <a:pt x="2140537" y="5393175"/>
                  <a:pt x="2165486" y="5412946"/>
                </a:cubicBezTo>
                <a:cubicBezTo>
                  <a:pt x="2182917" y="5434850"/>
                  <a:pt x="2236190" y="5466889"/>
                  <a:pt x="2233568" y="5487264"/>
                </a:cubicBezTo>
                <a:cubicBezTo>
                  <a:pt x="2230941" y="5507637"/>
                  <a:pt x="2201986" y="5450701"/>
                  <a:pt x="2211066" y="5476612"/>
                </a:cubicBezTo>
                <a:cubicBezTo>
                  <a:pt x="2223009" y="5510708"/>
                  <a:pt x="2281925" y="5573860"/>
                  <a:pt x="2205905" y="5502614"/>
                </a:cubicBezTo>
                <a:cubicBezTo>
                  <a:pt x="2147322" y="5453272"/>
                  <a:pt x="2127444" y="5422247"/>
                  <a:pt x="2054202" y="5373931"/>
                </a:cubicBezTo>
                <a:cubicBezTo>
                  <a:pt x="2061011" y="5393367"/>
                  <a:pt x="2110123" y="5444341"/>
                  <a:pt x="2141609" y="5477853"/>
                </a:cubicBezTo>
                <a:lnTo>
                  <a:pt x="2145523" y="5482185"/>
                </a:lnTo>
                <a:lnTo>
                  <a:pt x="2134257" y="5476202"/>
                </a:lnTo>
                <a:lnTo>
                  <a:pt x="2134930" y="5476720"/>
                </a:lnTo>
                <a:cubicBezTo>
                  <a:pt x="2142125" y="5482468"/>
                  <a:pt x="2153667" y="5492438"/>
                  <a:pt x="2158180" y="5500515"/>
                </a:cubicBezTo>
                <a:lnTo>
                  <a:pt x="2158182" y="5500814"/>
                </a:lnTo>
                <a:lnTo>
                  <a:pt x="2165960" y="5505904"/>
                </a:lnTo>
                <a:lnTo>
                  <a:pt x="2174558" y="5525321"/>
                </a:lnTo>
                <a:cubicBezTo>
                  <a:pt x="2175445" y="5534490"/>
                  <a:pt x="2153272" y="5510981"/>
                  <a:pt x="2134562" y="5496155"/>
                </a:cubicBezTo>
                <a:lnTo>
                  <a:pt x="2171091" y="5538982"/>
                </a:lnTo>
                <a:lnTo>
                  <a:pt x="2190185" y="5557654"/>
                </a:lnTo>
                <a:cubicBezTo>
                  <a:pt x="2190185" y="5557654"/>
                  <a:pt x="2211152" y="5578190"/>
                  <a:pt x="2217126" y="5588500"/>
                </a:cubicBezTo>
                <a:lnTo>
                  <a:pt x="2217072" y="5589372"/>
                </a:lnTo>
                <a:lnTo>
                  <a:pt x="2269401" y="5640462"/>
                </a:lnTo>
                <a:cubicBezTo>
                  <a:pt x="2316974" y="5685161"/>
                  <a:pt x="2364861" y="5729156"/>
                  <a:pt x="2406141" y="5780550"/>
                </a:cubicBezTo>
                <a:lnTo>
                  <a:pt x="2420979" y="5797476"/>
                </a:lnTo>
                <a:lnTo>
                  <a:pt x="2419730" y="5796889"/>
                </a:lnTo>
                <a:cubicBezTo>
                  <a:pt x="2400578" y="5788297"/>
                  <a:pt x="2343409" y="5745630"/>
                  <a:pt x="2313405" y="5735199"/>
                </a:cubicBezTo>
                <a:cubicBezTo>
                  <a:pt x="2272551" y="5722930"/>
                  <a:pt x="2360608" y="5770828"/>
                  <a:pt x="2369742" y="5777724"/>
                </a:cubicBezTo>
                <a:cubicBezTo>
                  <a:pt x="2390504" y="5789487"/>
                  <a:pt x="2406590" y="5799064"/>
                  <a:pt x="2420481" y="5807673"/>
                </a:cubicBezTo>
                <a:lnTo>
                  <a:pt x="2442073" y="5821540"/>
                </a:lnTo>
                <a:lnTo>
                  <a:pt x="2496501" y="5883629"/>
                </a:lnTo>
                <a:lnTo>
                  <a:pt x="2490430" y="5886418"/>
                </a:lnTo>
                <a:cubicBezTo>
                  <a:pt x="2490649" y="5885118"/>
                  <a:pt x="2493968" y="5887073"/>
                  <a:pt x="2499024" y="5890952"/>
                </a:cubicBezTo>
                <a:lnTo>
                  <a:pt x="2514028" y="5903626"/>
                </a:lnTo>
                <a:lnTo>
                  <a:pt x="2554708" y="5950031"/>
                </a:lnTo>
                <a:lnTo>
                  <a:pt x="2534839" y="5938510"/>
                </a:lnTo>
                <a:cubicBezTo>
                  <a:pt x="2535867" y="5932444"/>
                  <a:pt x="2536747" y="5927246"/>
                  <a:pt x="2523990" y="5936672"/>
                </a:cubicBezTo>
                <a:cubicBezTo>
                  <a:pt x="2523990" y="5936672"/>
                  <a:pt x="2528998" y="5937521"/>
                  <a:pt x="2534839" y="5938510"/>
                </a:cubicBezTo>
                <a:lnTo>
                  <a:pt x="2525940" y="5950042"/>
                </a:lnTo>
                <a:lnTo>
                  <a:pt x="2478144" y="5906779"/>
                </a:lnTo>
                <a:cubicBezTo>
                  <a:pt x="2471932" y="5889050"/>
                  <a:pt x="2458266" y="5875757"/>
                  <a:pt x="2441162" y="5867660"/>
                </a:cubicBezTo>
                <a:cubicBezTo>
                  <a:pt x="2441162" y="5867660"/>
                  <a:pt x="2441327" y="5866388"/>
                  <a:pt x="2441532" y="5864795"/>
                </a:cubicBezTo>
                <a:lnTo>
                  <a:pt x="2441567" y="5864520"/>
                </a:lnTo>
                <a:lnTo>
                  <a:pt x="2442269" y="5859065"/>
                </a:lnTo>
                <a:cubicBezTo>
                  <a:pt x="2442393" y="5858110"/>
                  <a:pt x="2442311" y="5858747"/>
                  <a:pt x="2442146" y="5860020"/>
                </a:cubicBezTo>
                <a:lnTo>
                  <a:pt x="2441567" y="5864520"/>
                </a:lnTo>
                <a:lnTo>
                  <a:pt x="2441162" y="5867660"/>
                </a:lnTo>
                <a:cubicBezTo>
                  <a:pt x="2441496" y="5881471"/>
                  <a:pt x="2455642" y="5896129"/>
                  <a:pt x="2478144" y="5906779"/>
                </a:cubicBezTo>
                <a:lnTo>
                  <a:pt x="2519847" y="5957163"/>
                </a:lnTo>
                <a:lnTo>
                  <a:pt x="2487484" y="5941183"/>
                </a:lnTo>
                <a:lnTo>
                  <a:pt x="2473274" y="5935079"/>
                </a:lnTo>
                <a:lnTo>
                  <a:pt x="2329620" y="5783158"/>
                </a:lnTo>
                <a:cubicBezTo>
                  <a:pt x="2234322" y="5685010"/>
                  <a:pt x="2136807" y="5589370"/>
                  <a:pt x="2032267" y="5497799"/>
                </a:cubicBezTo>
                <a:cubicBezTo>
                  <a:pt x="2017291" y="5485591"/>
                  <a:pt x="1969224" y="5429566"/>
                  <a:pt x="1936774" y="5403649"/>
                </a:cubicBezTo>
                <a:lnTo>
                  <a:pt x="1933625" y="5401483"/>
                </a:lnTo>
                <a:lnTo>
                  <a:pt x="1984474" y="5473766"/>
                </a:lnTo>
                <a:lnTo>
                  <a:pt x="2041767" y="5522774"/>
                </a:lnTo>
                <a:cubicBezTo>
                  <a:pt x="2072449" y="5558911"/>
                  <a:pt x="2139867" y="5605607"/>
                  <a:pt x="2157635" y="5641320"/>
                </a:cubicBezTo>
                <a:lnTo>
                  <a:pt x="2157670" y="5642455"/>
                </a:lnTo>
                <a:lnTo>
                  <a:pt x="1988880" y="5480029"/>
                </a:lnTo>
                <a:lnTo>
                  <a:pt x="2040810" y="5553849"/>
                </a:lnTo>
                <a:lnTo>
                  <a:pt x="2038138" y="5568981"/>
                </a:lnTo>
                <a:lnTo>
                  <a:pt x="2018163" y="5581197"/>
                </a:lnTo>
                <a:lnTo>
                  <a:pt x="1973349" y="5520600"/>
                </a:lnTo>
                <a:cubicBezTo>
                  <a:pt x="1932221" y="5465164"/>
                  <a:pt x="1889520" y="5411357"/>
                  <a:pt x="1839748" y="5362418"/>
                </a:cubicBezTo>
                <a:cubicBezTo>
                  <a:pt x="1838349" y="5351156"/>
                  <a:pt x="1836037" y="5340859"/>
                  <a:pt x="1832907" y="5331707"/>
                </a:cubicBezTo>
                <a:lnTo>
                  <a:pt x="1831250" y="5328342"/>
                </a:lnTo>
                <a:lnTo>
                  <a:pt x="1786720" y="5285493"/>
                </a:lnTo>
                <a:lnTo>
                  <a:pt x="1785256" y="5284979"/>
                </a:lnTo>
                <a:lnTo>
                  <a:pt x="1771130" y="5285564"/>
                </a:lnTo>
                <a:lnTo>
                  <a:pt x="1766423" y="5285760"/>
                </a:lnTo>
                <a:cubicBezTo>
                  <a:pt x="1764330" y="5285846"/>
                  <a:pt x="1765724" y="5285788"/>
                  <a:pt x="1768515" y="5285674"/>
                </a:cubicBezTo>
                <a:lnTo>
                  <a:pt x="1771130" y="5285564"/>
                </a:lnTo>
                <a:lnTo>
                  <a:pt x="1778978" y="5285240"/>
                </a:lnTo>
                <a:cubicBezTo>
                  <a:pt x="1782465" y="5285094"/>
                  <a:pt x="1785256" y="5284979"/>
                  <a:pt x="1785256" y="5284979"/>
                </a:cubicBezTo>
                <a:cubicBezTo>
                  <a:pt x="1789507" y="5319218"/>
                  <a:pt x="1807212" y="5347655"/>
                  <a:pt x="1839748" y="5362418"/>
                </a:cubicBezTo>
                <a:cubicBezTo>
                  <a:pt x="1864116" y="5415985"/>
                  <a:pt x="1892676" y="5465293"/>
                  <a:pt x="1923372" y="5512457"/>
                </a:cubicBezTo>
                <a:lnTo>
                  <a:pt x="1994690" y="5613941"/>
                </a:lnTo>
                <a:lnTo>
                  <a:pt x="1970035" y="5620648"/>
                </a:lnTo>
                <a:lnTo>
                  <a:pt x="1955193" y="5621305"/>
                </a:lnTo>
                <a:lnTo>
                  <a:pt x="1915139" y="5570074"/>
                </a:lnTo>
                <a:cubicBezTo>
                  <a:pt x="1823109" y="5447123"/>
                  <a:pt x="1731080" y="5324170"/>
                  <a:pt x="1628741" y="5203766"/>
                </a:cubicBezTo>
                <a:cubicBezTo>
                  <a:pt x="1599859" y="5170895"/>
                  <a:pt x="1573848" y="5136395"/>
                  <a:pt x="1549540" y="5100905"/>
                </a:cubicBezTo>
                <a:lnTo>
                  <a:pt x="1498003" y="5019614"/>
                </a:lnTo>
                <a:lnTo>
                  <a:pt x="1476478" y="5007422"/>
                </a:lnTo>
                <a:cubicBezTo>
                  <a:pt x="1413358" y="4967705"/>
                  <a:pt x="1346186" y="4916043"/>
                  <a:pt x="1282527" y="4876707"/>
                </a:cubicBezTo>
                <a:cubicBezTo>
                  <a:pt x="1279610" y="4874183"/>
                  <a:pt x="1270274" y="4868353"/>
                  <a:pt x="1261480" y="4864214"/>
                </a:cubicBezTo>
                <a:lnTo>
                  <a:pt x="1258297" y="4863061"/>
                </a:lnTo>
                <a:lnTo>
                  <a:pt x="1259193" y="4864055"/>
                </a:lnTo>
                <a:lnTo>
                  <a:pt x="1263224" y="4868671"/>
                </a:lnTo>
                <a:lnTo>
                  <a:pt x="1251368" y="4860548"/>
                </a:lnTo>
                <a:lnTo>
                  <a:pt x="1249569" y="4859896"/>
                </a:lnTo>
                <a:cubicBezTo>
                  <a:pt x="1246315" y="4859295"/>
                  <a:pt x="1244069" y="4859742"/>
                  <a:pt x="1243697" y="4861860"/>
                </a:cubicBezTo>
                <a:lnTo>
                  <a:pt x="1280362" y="4889090"/>
                </a:lnTo>
                <a:cubicBezTo>
                  <a:pt x="1318255" y="4912504"/>
                  <a:pt x="1358294" y="4939653"/>
                  <a:pt x="1392243" y="4966406"/>
                </a:cubicBezTo>
                <a:cubicBezTo>
                  <a:pt x="1360673" y="4948465"/>
                  <a:pt x="1327875" y="4927116"/>
                  <a:pt x="1294030" y="4904575"/>
                </a:cubicBezTo>
                <a:lnTo>
                  <a:pt x="1218682" y="4854849"/>
                </a:lnTo>
                <a:lnTo>
                  <a:pt x="1224235" y="4859591"/>
                </a:lnTo>
                <a:cubicBezTo>
                  <a:pt x="1207436" y="4851618"/>
                  <a:pt x="1191746" y="4842493"/>
                  <a:pt x="1176613" y="4832786"/>
                </a:cubicBezTo>
                <a:lnTo>
                  <a:pt x="1153438" y="4816920"/>
                </a:lnTo>
                <a:lnTo>
                  <a:pt x="1153032" y="4821621"/>
                </a:lnTo>
                <a:lnTo>
                  <a:pt x="1147854" y="4823254"/>
                </a:lnTo>
                <a:lnTo>
                  <a:pt x="1148430" y="4823911"/>
                </a:lnTo>
                <a:cubicBezTo>
                  <a:pt x="1172511" y="4851093"/>
                  <a:pt x="1195798" y="4877040"/>
                  <a:pt x="1216962" y="4900286"/>
                </a:cubicBezTo>
                <a:cubicBezTo>
                  <a:pt x="1257769" y="4956583"/>
                  <a:pt x="1338820" y="5068083"/>
                  <a:pt x="1262487" y="4987385"/>
                </a:cubicBezTo>
                <a:cubicBezTo>
                  <a:pt x="1228497" y="4955941"/>
                  <a:pt x="1199912" y="4926438"/>
                  <a:pt x="1174307" y="4897759"/>
                </a:cubicBezTo>
                <a:lnTo>
                  <a:pt x="1146543" y="4864313"/>
                </a:lnTo>
                <a:lnTo>
                  <a:pt x="1111424" y="4849778"/>
                </a:lnTo>
                <a:lnTo>
                  <a:pt x="1115180" y="4856147"/>
                </a:lnTo>
                <a:lnTo>
                  <a:pt x="1189940" y="4939361"/>
                </a:lnTo>
                <a:cubicBezTo>
                  <a:pt x="1260747" y="5031266"/>
                  <a:pt x="1202620" y="4985407"/>
                  <a:pt x="1168638" y="4942176"/>
                </a:cubicBezTo>
                <a:cubicBezTo>
                  <a:pt x="1101623" y="4882942"/>
                  <a:pt x="1140567" y="4913881"/>
                  <a:pt x="1110568" y="4878267"/>
                </a:cubicBezTo>
                <a:lnTo>
                  <a:pt x="1106111" y="4873000"/>
                </a:lnTo>
                <a:lnTo>
                  <a:pt x="1069836" y="4844181"/>
                </a:lnTo>
                <a:cubicBezTo>
                  <a:pt x="1046085" y="4826398"/>
                  <a:pt x="1038974" y="4800991"/>
                  <a:pt x="1010547" y="4785924"/>
                </a:cubicBezTo>
                <a:cubicBezTo>
                  <a:pt x="1010547" y="4785924"/>
                  <a:pt x="1010787" y="4785348"/>
                  <a:pt x="1011089" y="4784629"/>
                </a:cubicBezTo>
                <a:lnTo>
                  <a:pt x="1011763" y="4783008"/>
                </a:lnTo>
                <a:lnTo>
                  <a:pt x="1012169" y="4782036"/>
                </a:lnTo>
                <a:cubicBezTo>
                  <a:pt x="1012349" y="4781604"/>
                  <a:pt x="1012229" y="4781892"/>
                  <a:pt x="1011988" y="4782468"/>
                </a:cubicBezTo>
                <a:lnTo>
                  <a:pt x="1011763" y="4783008"/>
                </a:lnTo>
                <a:lnTo>
                  <a:pt x="1010547" y="4785924"/>
                </a:lnTo>
                <a:cubicBezTo>
                  <a:pt x="1004862" y="4809742"/>
                  <a:pt x="1073318" y="4846024"/>
                  <a:pt x="1074661" y="4863183"/>
                </a:cubicBezTo>
                <a:cubicBezTo>
                  <a:pt x="1078721" y="4865336"/>
                  <a:pt x="1065494" y="4885155"/>
                  <a:pt x="1062013" y="4883310"/>
                </a:cubicBezTo>
                <a:cubicBezTo>
                  <a:pt x="1078155" y="4907446"/>
                  <a:pt x="1105457" y="4916725"/>
                  <a:pt x="1118118" y="4939015"/>
                </a:cubicBezTo>
                <a:cubicBezTo>
                  <a:pt x="1123010" y="4947665"/>
                  <a:pt x="1121236" y="4951918"/>
                  <a:pt x="1121167" y="4962269"/>
                </a:cubicBezTo>
                <a:cubicBezTo>
                  <a:pt x="1128278" y="4987676"/>
                  <a:pt x="1151450" y="5005152"/>
                  <a:pt x="1169651" y="5026050"/>
                </a:cubicBezTo>
                <a:cubicBezTo>
                  <a:pt x="1206895" y="5072623"/>
                  <a:pt x="1246857" y="5104191"/>
                  <a:pt x="1278847" y="5153171"/>
                </a:cubicBezTo>
                <a:cubicBezTo>
                  <a:pt x="1230217" y="5111816"/>
                  <a:pt x="1201640" y="5075031"/>
                  <a:pt x="1153307" y="5032965"/>
                </a:cubicBezTo>
                <a:cubicBezTo>
                  <a:pt x="1138803" y="5025280"/>
                  <a:pt x="1119180" y="4999299"/>
                  <a:pt x="1092310" y="4968611"/>
                </a:cubicBezTo>
                <a:cubicBezTo>
                  <a:pt x="1088258" y="4965166"/>
                  <a:pt x="1080633" y="4957121"/>
                  <a:pt x="1072033" y="4947965"/>
                </a:cubicBezTo>
                <a:lnTo>
                  <a:pt x="1053719" y="4928813"/>
                </a:lnTo>
                <a:lnTo>
                  <a:pt x="1087915" y="4978722"/>
                </a:lnTo>
                <a:lnTo>
                  <a:pt x="1086947" y="4981231"/>
                </a:lnTo>
                <a:lnTo>
                  <a:pt x="1084513" y="4986481"/>
                </a:lnTo>
                <a:lnTo>
                  <a:pt x="1090686" y="4994581"/>
                </a:lnTo>
                <a:cubicBezTo>
                  <a:pt x="1092392" y="5000680"/>
                  <a:pt x="1088549" y="5009895"/>
                  <a:pt x="1088549" y="5009895"/>
                </a:cubicBezTo>
                <a:cubicBezTo>
                  <a:pt x="1101210" y="5032185"/>
                  <a:pt x="1120901" y="5047815"/>
                  <a:pt x="1136815" y="5062309"/>
                </a:cubicBezTo>
                <a:cubicBezTo>
                  <a:pt x="1147770" y="5078501"/>
                  <a:pt x="1181964" y="5101819"/>
                  <a:pt x="1179826" y="5117131"/>
                </a:cubicBezTo>
                <a:cubicBezTo>
                  <a:pt x="1177689" y="5132443"/>
                  <a:pt x="1159918" y="5090135"/>
                  <a:pt x="1165323" y="5109444"/>
                </a:cubicBezTo>
                <a:cubicBezTo>
                  <a:pt x="1172435" y="5134850"/>
                  <a:pt x="1209678" y="5181423"/>
                  <a:pt x="1161412" y="5129010"/>
                </a:cubicBezTo>
                <a:cubicBezTo>
                  <a:pt x="1142755" y="5110897"/>
                  <a:pt x="1130336" y="5096092"/>
                  <a:pt x="1116715" y="5081408"/>
                </a:cubicBezTo>
                <a:lnTo>
                  <a:pt x="1112653" y="5077332"/>
                </a:lnTo>
                <a:lnTo>
                  <a:pt x="1135152" y="5127772"/>
                </a:lnTo>
                <a:lnTo>
                  <a:pt x="1070515" y="5045643"/>
                </a:lnTo>
                <a:lnTo>
                  <a:pt x="1072322" y="5049159"/>
                </a:lnTo>
                <a:cubicBezTo>
                  <a:pt x="1083705" y="5066994"/>
                  <a:pt x="1104922" y="5092761"/>
                  <a:pt x="1119855" y="5111296"/>
                </a:cubicBezTo>
                <a:lnTo>
                  <a:pt x="1122326" y="5114491"/>
                </a:lnTo>
                <a:lnTo>
                  <a:pt x="1068323" y="5082171"/>
                </a:lnTo>
                <a:lnTo>
                  <a:pt x="1135208" y="5132004"/>
                </a:lnTo>
                <a:lnTo>
                  <a:pt x="1140432" y="5146451"/>
                </a:lnTo>
                <a:cubicBezTo>
                  <a:pt x="1140824" y="5153313"/>
                  <a:pt x="1126802" y="5135981"/>
                  <a:pt x="1114866" y="5125110"/>
                </a:cubicBezTo>
                <a:cubicBezTo>
                  <a:pt x="1164988" y="5205340"/>
                  <a:pt x="1234787" y="5258782"/>
                  <a:pt x="1286686" y="5334758"/>
                </a:cubicBezTo>
                <a:lnTo>
                  <a:pt x="1296044" y="5347253"/>
                </a:lnTo>
                <a:lnTo>
                  <a:pt x="1295239" y="5346831"/>
                </a:lnTo>
                <a:cubicBezTo>
                  <a:pt x="1282886" y="5340643"/>
                  <a:pt x="1246363" y="5309406"/>
                  <a:pt x="1226946" y="5301983"/>
                </a:cubicBezTo>
                <a:cubicBezTo>
                  <a:pt x="1200469" y="5293325"/>
                  <a:pt x="1257094" y="5328074"/>
                  <a:pt x="1262927" y="5333124"/>
                </a:cubicBezTo>
                <a:cubicBezTo>
                  <a:pt x="1276268" y="5341668"/>
                  <a:pt x="1286596" y="5348636"/>
                  <a:pt x="1295507" y="5354905"/>
                </a:cubicBezTo>
                <a:lnTo>
                  <a:pt x="1309348" y="5365018"/>
                </a:lnTo>
                <a:lnTo>
                  <a:pt x="1343678" y="5410853"/>
                </a:lnTo>
                <a:lnTo>
                  <a:pt x="1339647" y="5413024"/>
                </a:lnTo>
                <a:cubicBezTo>
                  <a:pt x="1339818" y="5412047"/>
                  <a:pt x="1341948" y="5413468"/>
                  <a:pt x="1345177" y="5416311"/>
                </a:cubicBezTo>
                <a:lnTo>
                  <a:pt x="1354733" y="5425614"/>
                </a:lnTo>
                <a:lnTo>
                  <a:pt x="1380390" y="5459871"/>
                </a:lnTo>
                <a:lnTo>
                  <a:pt x="1367628" y="5451497"/>
                </a:lnTo>
                <a:cubicBezTo>
                  <a:pt x="1368427" y="5446934"/>
                  <a:pt x="1369110" y="5443025"/>
                  <a:pt x="1360569" y="5450262"/>
                </a:cubicBezTo>
                <a:cubicBezTo>
                  <a:pt x="1360569" y="5450262"/>
                  <a:pt x="1363828" y="5450832"/>
                  <a:pt x="1367628" y="5451497"/>
                </a:cubicBezTo>
                <a:lnTo>
                  <a:pt x="1361569" y="5460262"/>
                </a:lnTo>
                <a:lnTo>
                  <a:pt x="1331189" y="5428455"/>
                </a:lnTo>
                <a:cubicBezTo>
                  <a:pt x="1327491" y="5415243"/>
                  <a:pt x="1318824" y="5405456"/>
                  <a:pt x="1307801" y="5399612"/>
                </a:cubicBezTo>
                <a:cubicBezTo>
                  <a:pt x="1307801" y="5399612"/>
                  <a:pt x="1309938" y="5384301"/>
                  <a:pt x="1307801" y="5399612"/>
                </a:cubicBezTo>
                <a:cubicBezTo>
                  <a:pt x="1307734" y="5409964"/>
                  <a:pt x="1316686" y="5420769"/>
                  <a:pt x="1331189" y="5428455"/>
                </a:cubicBezTo>
                <a:lnTo>
                  <a:pt x="1357434" y="5465682"/>
                </a:lnTo>
                <a:lnTo>
                  <a:pt x="1336591" y="5454130"/>
                </a:lnTo>
                <a:lnTo>
                  <a:pt x="1327418" y="5449741"/>
                </a:lnTo>
                <a:lnTo>
                  <a:pt x="1236565" y="5337730"/>
                </a:lnTo>
                <a:cubicBezTo>
                  <a:pt x="1176241" y="5265398"/>
                  <a:pt x="1114410" y="5194977"/>
                  <a:pt x="1047903" y="5127701"/>
                </a:cubicBezTo>
                <a:cubicBezTo>
                  <a:pt x="1035175" y="5115759"/>
                  <a:pt x="985563" y="5046189"/>
                  <a:pt x="970993" y="5048852"/>
                </a:cubicBezTo>
                <a:cubicBezTo>
                  <a:pt x="968922" y="5053813"/>
                  <a:pt x="974691" y="5062064"/>
                  <a:pt x="974691" y="5062064"/>
                </a:cubicBezTo>
                <a:cubicBezTo>
                  <a:pt x="1002686" y="5098541"/>
                  <a:pt x="1031626" y="5124266"/>
                  <a:pt x="1053603" y="5146301"/>
                </a:cubicBezTo>
                <a:cubicBezTo>
                  <a:pt x="1072930" y="5172991"/>
                  <a:pt x="1116078" y="5207112"/>
                  <a:pt x="1126965" y="5233655"/>
                </a:cubicBezTo>
                <a:cubicBezTo>
                  <a:pt x="1128672" y="5239754"/>
                  <a:pt x="1124827" y="5248967"/>
                  <a:pt x="1128308" y="5250812"/>
                </a:cubicBezTo>
                <a:cubicBezTo>
                  <a:pt x="1139263" y="5267005"/>
                  <a:pt x="1180056" y="5305072"/>
                  <a:pt x="1189236" y="5325519"/>
                </a:cubicBezTo>
                <a:cubicBezTo>
                  <a:pt x="1194709" y="5334476"/>
                  <a:pt x="1189385" y="5347234"/>
                  <a:pt x="1189385" y="5347234"/>
                </a:cubicBezTo>
                <a:cubicBezTo>
                  <a:pt x="1189385" y="5347234"/>
                  <a:pt x="1190609" y="5349399"/>
                  <a:pt x="1192775" y="5352061"/>
                </a:cubicBezTo>
                <a:lnTo>
                  <a:pt x="1196754" y="5355501"/>
                </a:lnTo>
                <a:lnTo>
                  <a:pt x="1201140" y="5362290"/>
                </a:lnTo>
                <a:lnTo>
                  <a:pt x="1200703" y="5363836"/>
                </a:lnTo>
                <a:cubicBezTo>
                  <a:pt x="1200915" y="5364599"/>
                  <a:pt x="1201786" y="5365059"/>
                  <a:pt x="1203526" y="5365981"/>
                </a:cubicBezTo>
                <a:lnTo>
                  <a:pt x="1201140" y="5362290"/>
                </a:lnTo>
                <a:lnTo>
                  <a:pt x="1201820" y="5359884"/>
                </a:lnTo>
                <a:cubicBezTo>
                  <a:pt x="1205233" y="5372079"/>
                  <a:pt x="1212127" y="5386120"/>
                  <a:pt x="1212127" y="5386120"/>
                </a:cubicBezTo>
                <a:cubicBezTo>
                  <a:pt x="1203027" y="5397742"/>
                  <a:pt x="1178432" y="5331042"/>
                  <a:pt x="1147716" y="5309568"/>
                </a:cubicBezTo>
                <a:cubicBezTo>
                  <a:pt x="1144237" y="5307723"/>
                  <a:pt x="1131440" y="5306135"/>
                  <a:pt x="1127960" y="5304290"/>
                </a:cubicBezTo>
                <a:cubicBezTo>
                  <a:pt x="1108268" y="5288659"/>
                  <a:pt x="1086587" y="5265915"/>
                  <a:pt x="1061710" y="5242343"/>
                </a:cubicBezTo>
                <a:cubicBezTo>
                  <a:pt x="1052460" y="5232247"/>
                  <a:pt x="979098" y="5144895"/>
                  <a:pt x="975617" y="5143050"/>
                </a:cubicBezTo>
                <a:lnTo>
                  <a:pt x="975189" y="5143918"/>
                </a:lnTo>
                <a:lnTo>
                  <a:pt x="1008679" y="5190923"/>
                </a:lnTo>
                <a:lnTo>
                  <a:pt x="998637" y="5193288"/>
                </a:lnTo>
                <a:lnTo>
                  <a:pt x="992317" y="5192996"/>
                </a:lnTo>
                <a:lnTo>
                  <a:pt x="974472" y="5169849"/>
                </a:lnTo>
                <a:lnTo>
                  <a:pt x="975699" y="5175117"/>
                </a:lnTo>
                <a:cubicBezTo>
                  <a:pt x="980887" y="5183059"/>
                  <a:pt x="1034922" y="5243723"/>
                  <a:pt x="996734" y="5207903"/>
                </a:cubicBezTo>
                <a:cubicBezTo>
                  <a:pt x="955942" y="5169837"/>
                  <a:pt x="1023536" y="5248943"/>
                  <a:pt x="1032782" y="5259036"/>
                </a:cubicBezTo>
                <a:cubicBezTo>
                  <a:pt x="1056173" y="5287879"/>
                  <a:pt x="1075796" y="5313858"/>
                  <a:pt x="1084464" y="5323647"/>
                </a:cubicBezTo>
                <a:cubicBezTo>
                  <a:pt x="1130212" y="5382949"/>
                  <a:pt x="1173593" y="5436884"/>
                  <a:pt x="1215855" y="5489471"/>
                </a:cubicBezTo>
                <a:lnTo>
                  <a:pt x="1224599" y="5500531"/>
                </a:lnTo>
                <a:lnTo>
                  <a:pt x="1210633" y="5494568"/>
                </a:lnTo>
                <a:lnTo>
                  <a:pt x="1205612" y="5492946"/>
                </a:lnTo>
                <a:lnTo>
                  <a:pt x="1177303" y="5459407"/>
                </a:lnTo>
                <a:cubicBezTo>
                  <a:pt x="1159683" y="5438817"/>
                  <a:pt x="1121925" y="5381584"/>
                  <a:pt x="1103941" y="5372054"/>
                </a:cubicBezTo>
                <a:cubicBezTo>
                  <a:pt x="1096979" y="5368363"/>
                  <a:pt x="1091656" y="5381121"/>
                  <a:pt x="1078565" y="5380241"/>
                </a:cubicBezTo>
                <a:cubicBezTo>
                  <a:pt x="1062286" y="5376805"/>
                  <a:pt x="1059169" y="5363901"/>
                  <a:pt x="1041253" y="5344018"/>
                </a:cubicBezTo>
                <a:cubicBezTo>
                  <a:pt x="1025042" y="5330234"/>
                  <a:pt x="1010539" y="5322547"/>
                  <a:pt x="1001291" y="5312452"/>
                </a:cubicBezTo>
                <a:cubicBezTo>
                  <a:pt x="962272" y="5270133"/>
                  <a:pt x="930217" y="5231503"/>
                  <a:pt x="887137" y="5187030"/>
                </a:cubicBezTo>
                <a:cubicBezTo>
                  <a:pt x="887137" y="5187030"/>
                  <a:pt x="858628" y="5139895"/>
                  <a:pt x="851599" y="5146556"/>
                </a:cubicBezTo>
                <a:cubicBezTo>
                  <a:pt x="848534" y="5147960"/>
                  <a:pt x="858197" y="5161304"/>
                  <a:pt x="866424" y="5171724"/>
                </a:cubicBezTo>
                <a:lnTo>
                  <a:pt x="872827" y="5179532"/>
                </a:lnTo>
                <a:lnTo>
                  <a:pt x="872633" y="5179342"/>
                </a:lnTo>
                <a:lnTo>
                  <a:pt x="873905" y="5180847"/>
                </a:lnTo>
                <a:lnTo>
                  <a:pt x="875918" y="5183302"/>
                </a:lnTo>
                <a:cubicBezTo>
                  <a:pt x="876731" y="5184247"/>
                  <a:pt x="877011" y="5184543"/>
                  <a:pt x="876537" y="5183960"/>
                </a:cubicBezTo>
                <a:lnTo>
                  <a:pt x="873905" y="5180847"/>
                </a:lnTo>
                <a:lnTo>
                  <a:pt x="872827" y="5179532"/>
                </a:lnTo>
                <a:lnTo>
                  <a:pt x="928382" y="5233776"/>
                </a:lnTo>
                <a:cubicBezTo>
                  <a:pt x="947470" y="5252549"/>
                  <a:pt x="964160" y="5270700"/>
                  <a:pt x="969747" y="5284480"/>
                </a:cubicBezTo>
                <a:cubicBezTo>
                  <a:pt x="974934" y="5292423"/>
                  <a:pt x="971090" y="5301637"/>
                  <a:pt x="972796" y="5307734"/>
                </a:cubicBezTo>
                <a:cubicBezTo>
                  <a:pt x="978564" y="5315985"/>
                  <a:pt x="994195" y="5329462"/>
                  <a:pt x="1004854" y="5346364"/>
                </a:cubicBezTo>
                <a:cubicBezTo>
                  <a:pt x="1014102" y="5356459"/>
                  <a:pt x="1053632" y="5409437"/>
                  <a:pt x="1021213" y="5381867"/>
                </a:cubicBezTo>
                <a:cubicBezTo>
                  <a:pt x="1000942" y="5365927"/>
                  <a:pt x="983389" y="5334987"/>
                  <a:pt x="974720" y="5325199"/>
                </a:cubicBezTo>
                <a:cubicBezTo>
                  <a:pt x="965767" y="5314395"/>
                  <a:pt x="952675" y="5313515"/>
                  <a:pt x="949194" y="5311669"/>
                </a:cubicBezTo>
                <a:cubicBezTo>
                  <a:pt x="944301" y="5303018"/>
                  <a:pt x="942015" y="5296612"/>
                  <a:pt x="933347" y="5286826"/>
                </a:cubicBezTo>
                <a:cubicBezTo>
                  <a:pt x="929867" y="5284979"/>
                  <a:pt x="915364" y="5277292"/>
                  <a:pt x="908402" y="5273603"/>
                </a:cubicBezTo>
                <a:cubicBezTo>
                  <a:pt x="902634" y="5265353"/>
                  <a:pt x="877471" y="5240763"/>
                  <a:pt x="856073" y="5219035"/>
                </a:cubicBezTo>
                <a:cubicBezTo>
                  <a:pt x="834676" y="5197309"/>
                  <a:pt x="782350" y="5142741"/>
                  <a:pt x="816692" y="5187775"/>
                </a:cubicBezTo>
                <a:cubicBezTo>
                  <a:pt x="846975" y="5230658"/>
                  <a:pt x="892124" y="5270168"/>
                  <a:pt x="924181" y="5308797"/>
                </a:cubicBezTo>
                <a:cubicBezTo>
                  <a:pt x="939356" y="5325064"/>
                  <a:pt x="953643" y="5343456"/>
                  <a:pt x="967748" y="5362291"/>
                </a:cubicBezTo>
                <a:lnTo>
                  <a:pt x="978286" y="5376228"/>
                </a:lnTo>
                <a:lnTo>
                  <a:pt x="975288" y="5374176"/>
                </a:lnTo>
                <a:lnTo>
                  <a:pt x="950367" y="5357237"/>
                </a:lnTo>
                <a:lnTo>
                  <a:pt x="922043" y="5324111"/>
                </a:lnTo>
                <a:cubicBezTo>
                  <a:pt x="902715" y="5297420"/>
                  <a:pt x="870079" y="5258483"/>
                  <a:pt x="884665" y="5298238"/>
                </a:cubicBezTo>
                <a:lnTo>
                  <a:pt x="901361" y="5323533"/>
                </a:lnTo>
                <a:lnTo>
                  <a:pt x="847347" y="5285068"/>
                </a:lnTo>
                <a:cubicBezTo>
                  <a:pt x="802263" y="5252756"/>
                  <a:pt x="755989" y="5219648"/>
                  <a:pt x="712263" y="5191183"/>
                </a:cubicBezTo>
                <a:cubicBezTo>
                  <a:pt x="665276" y="5162150"/>
                  <a:pt x="720532" y="5204719"/>
                  <a:pt x="735892" y="5216135"/>
                </a:cubicBezTo>
                <a:cubicBezTo>
                  <a:pt x="791287" y="5254698"/>
                  <a:pt x="843171" y="5297348"/>
                  <a:pt x="892047" y="5334773"/>
                </a:cubicBezTo>
                <a:cubicBezTo>
                  <a:pt x="931833" y="5366578"/>
                  <a:pt x="884050" y="5342105"/>
                  <a:pt x="864887" y="5330025"/>
                </a:cubicBezTo>
                <a:cubicBezTo>
                  <a:pt x="783813" y="5278241"/>
                  <a:pt x="710482" y="5223782"/>
                  <a:pt x="623711" y="5162943"/>
                </a:cubicBezTo>
                <a:cubicBezTo>
                  <a:pt x="598716" y="5145814"/>
                  <a:pt x="638797" y="5195131"/>
                  <a:pt x="639594" y="5190569"/>
                </a:cubicBezTo>
                <a:cubicBezTo>
                  <a:pt x="705470" y="5252457"/>
                  <a:pt x="770774" y="5275962"/>
                  <a:pt x="839365" y="5338324"/>
                </a:cubicBezTo>
                <a:cubicBezTo>
                  <a:pt x="757606" y="5290450"/>
                  <a:pt x="677898" y="5230847"/>
                  <a:pt x="594387" y="5170577"/>
                </a:cubicBezTo>
                <a:cubicBezTo>
                  <a:pt x="591128" y="5170007"/>
                  <a:pt x="565037" y="5139925"/>
                  <a:pt x="562872" y="5152307"/>
                </a:cubicBezTo>
                <a:cubicBezTo>
                  <a:pt x="562189" y="5156217"/>
                  <a:pt x="586502" y="5177259"/>
                  <a:pt x="577547" y="5167633"/>
                </a:cubicBezTo>
                <a:cubicBezTo>
                  <a:pt x="607694" y="5193723"/>
                  <a:pt x="658482" y="5223422"/>
                  <a:pt x="687402" y="5253327"/>
                </a:cubicBezTo>
                <a:cubicBezTo>
                  <a:pt x="699615" y="5263521"/>
                  <a:pt x="704512" y="5277138"/>
                  <a:pt x="713607" y="5282760"/>
                </a:cubicBezTo>
                <a:cubicBezTo>
                  <a:pt x="743753" y="5308848"/>
                  <a:pt x="783011" y="5324442"/>
                  <a:pt x="812476" y="5354442"/>
                </a:cubicBezTo>
                <a:cubicBezTo>
                  <a:pt x="786797" y="5341221"/>
                  <a:pt x="774584" y="5331029"/>
                  <a:pt x="752594" y="5319124"/>
                </a:cubicBezTo>
                <a:cubicBezTo>
                  <a:pt x="758427" y="5324174"/>
                  <a:pt x="704512" y="5277138"/>
                  <a:pt x="696767" y="5279814"/>
                </a:cubicBezTo>
                <a:cubicBezTo>
                  <a:pt x="692028" y="5287716"/>
                  <a:pt x="767383" y="5333799"/>
                  <a:pt x="773217" y="5338849"/>
                </a:cubicBezTo>
                <a:cubicBezTo>
                  <a:pt x="851031" y="5390062"/>
                  <a:pt x="894076" y="5422437"/>
                  <a:pt x="974468" y="5478132"/>
                </a:cubicBezTo>
                <a:cubicBezTo>
                  <a:pt x="974468" y="5478132"/>
                  <a:pt x="1019562" y="5498776"/>
                  <a:pt x="1010879" y="5510018"/>
                </a:cubicBezTo>
                <a:cubicBezTo>
                  <a:pt x="1003136" y="5512695"/>
                  <a:pt x="945417" y="5464993"/>
                  <a:pt x="942156" y="5464424"/>
                </a:cubicBezTo>
                <a:cubicBezTo>
                  <a:pt x="879812" y="5423973"/>
                  <a:pt x="824416" y="5385410"/>
                  <a:pt x="758699" y="5345041"/>
                </a:cubicBezTo>
                <a:cubicBezTo>
                  <a:pt x="802680" y="5368848"/>
                  <a:pt x="750542" y="5330854"/>
                  <a:pt x="745917" y="5338107"/>
                </a:cubicBezTo>
                <a:cubicBezTo>
                  <a:pt x="740492" y="5349918"/>
                  <a:pt x="822251" y="5397792"/>
                  <a:pt x="828086" y="5402841"/>
                </a:cubicBezTo>
                <a:cubicBezTo>
                  <a:pt x="896380" y="5447689"/>
                  <a:pt x="967677" y="5497766"/>
                  <a:pt x="1051470" y="5550022"/>
                </a:cubicBezTo>
                <a:cubicBezTo>
                  <a:pt x="1051470" y="5550022"/>
                  <a:pt x="1095196" y="5578487"/>
                  <a:pt x="1084734" y="5580689"/>
                </a:cubicBezTo>
                <a:lnTo>
                  <a:pt x="1072644" y="5573427"/>
                </a:lnTo>
                <a:lnTo>
                  <a:pt x="1058737" y="5558524"/>
                </a:lnTo>
                <a:cubicBezTo>
                  <a:pt x="1053117" y="5552895"/>
                  <a:pt x="1048386" y="5548737"/>
                  <a:pt x="1045724" y="5547691"/>
                </a:cubicBezTo>
                <a:lnTo>
                  <a:pt x="1045146" y="5555107"/>
                </a:lnTo>
                <a:lnTo>
                  <a:pt x="1041008" y="5552222"/>
                </a:lnTo>
                <a:cubicBezTo>
                  <a:pt x="1047526" y="5553362"/>
                  <a:pt x="998508" y="5519943"/>
                  <a:pt x="996343" y="5532326"/>
                </a:cubicBezTo>
                <a:cubicBezTo>
                  <a:pt x="995660" y="5536237"/>
                  <a:pt x="1045362" y="5565746"/>
                  <a:pt x="1054998" y="5571460"/>
                </a:cubicBezTo>
                <a:lnTo>
                  <a:pt x="1058604" y="5574018"/>
                </a:lnTo>
                <a:lnTo>
                  <a:pt x="1058977" y="5574530"/>
                </a:lnTo>
                <a:lnTo>
                  <a:pt x="1068577" y="5585232"/>
                </a:lnTo>
                <a:lnTo>
                  <a:pt x="982997" y="5533015"/>
                </a:lnTo>
                <a:cubicBezTo>
                  <a:pt x="940253" y="5505730"/>
                  <a:pt x="896798" y="5477314"/>
                  <a:pt x="851441" y="5448565"/>
                </a:cubicBezTo>
                <a:cubicBezTo>
                  <a:pt x="851441" y="5448565"/>
                  <a:pt x="843969" y="5430468"/>
                  <a:pt x="836083" y="5437146"/>
                </a:cubicBezTo>
                <a:cubicBezTo>
                  <a:pt x="832026" y="5441141"/>
                  <a:pt x="871952" y="5468939"/>
                  <a:pt x="850757" y="5452474"/>
                </a:cubicBezTo>
                <a:cubicBezTo>
                  <a:pt x="921372" y="5506458"/>
                  <a:pt x="1016170" y="5556611"/>
                  <a:pt x="1082298" y="5613842"/>
                </a:cubicBezTo>
                <a:cubicBezTo>
                  <a:pt x="1002860" y="5575107"/>
                  <a:pt x="911735" y="5500744"/>
                  <a:pt x="826857" y="5448296"/>
                </a:cubicBezTo>
                <a:cubicBezTo>
                  <a:pt x="821022" y="5443247"/>
                  <a:pt x="789509" y="5424977"/>
                  <a:pt x="788026" y="5433449"/>
                </a:cubicBezTo>
                <a:lnTo>
                  <a:pt x="824692" y="5460677"/>
                </a:lnTo>
                <a:cubicBezTo>
                  <a:pt x="862584" y="5484093"/>
                  <a:pt x="902623" y="5511243"/>
                  <a:pt x="936573" y="5537996"/>
                </a:cubicBezTo>
                <a:cubicBezTo>
                  <a:pt x="905001" y="5520052"/>
                  <a:pt x="872206" y="5498703"/>
                  <a:pt x="838360" y="5476163"/>
                </a:cubicBezTo>
                <a:cubicBezTo>
                  <a:pt x="804513" y="5453624"/>
                  <a:pt x="769616" y="5429894"/>
                  <a:pt x="733839" y="5407186"/>
                </a:cubicBezTo>
                <a:cubicBezTo>
                  <a:pt x="701108" y="5384673"/>
                  <a:pt x="668853" y="5360228"/>
                  <a:pt x="636976" y="5336438"/>
                </a:cubicBezTo>
                <a:lnTo>
                  <a:pt x="636381" y="5336018"/>
                </a:lnTo>
                <a:lnTo>
                  <a:pt x="642454" y="5348927"/>
                </a:lnTo>
                <a:cubicBezTo>
                  <a:pt x="683226" y="5425245"/>
                  <a:pt x="729297" y="5501411"/>
                  <a:pt x="782538" y="5578282"/>
                </a:cubicBezTo>
                <a:lnTo>
                  <a:pt x="831108" y="5652805"/>
                </a:lnTo>
                <a:lnTo>
                  <a:pt x="833813" y="5664725"/>
                </a:lnTo>
                <a:lnTo>
                  <a:pt x="869554" y="5711791"/>
                </a:lnTo>
                <a:lnTo>
                  <a:pt x="922592" y="5793169"/>
                </a:lnTo>
                <a:cubicBezTo>
                  <a:pt x="967765" y="5862130"/>
                  <a:pt x="1008963" y="5927584"/>
                  <a:pt x="1038784" y="5987027"/>
                </a:cubicBezTo>
                <a:cubicBezTo>
                  <a:pt x="926563" y="5853637"/>
                  <a:pt x="810763" y="5691416"/>
                  <a:pt x="695696" y="5518476"/>
                </a:cubicBezTo>
                <a:lnTo>
                  <a:pt x="533789" y="5263736"/>
                </a:lnTo>
                <a:lnTo>
                  <a:pt x="448253" y="5205139"/>
                </a:lnTo>
                <a:lnTo>
                  <a:pt x="431441" y="5190922"/>
                </a:lnTo>
                <a:lnTo>
                  <a:pt x="503969" y="5240971"/>
                </a:lnTo>
                <a:lnTo>
                  <a:pt x="530866" y="5259138"/>
                </a:lnTo>
                <a:lnTo>
                  <a:pt x="480123" y="5179298"/>
                </a:lnTo>
                <a:lnTo>
                  <a:pt x="401951" y="5119528"/>
                </a:lnTo>
                <a:lnTo>
                  <a:pt x="433210" y="5155469"/>
                </a:lnTo>
                <a:cubicBezTo>
                  <a:pt x="415642" y="5142068"/>
                  <a:pt x="397797" y="5126341"/>
                  <a:pt x="379771" y="5109223"/>
                </a:cubicBezTo>
                <a:lnTo>
                  <a:pt x="351629" y="5081050"/>
                </a:lnTo>
                <a:lnTo>
                  <a:pt x="302069" y="5043154"/>
                </a:lnTo>
                <a:lnTo>
                  <a:pt x="279770" y="5024572"/>
                </a:lnTo>
                <a:lnTo>
                  <a:pt x="305246" y="5052447"/>
                </a:lnTo>
                <a:lnTo>
                  <a:pt x="248335" y="4998377"/>
                </a:lnTo>
                <a:lnTo>
                  <a:pt x="195130" y="4954038"/>
                </a:lnTo>
                <a:lnTo>
                  <a:pt x="194953" y="4955791"/>
                </a:lnTo>
                <a:lnTo>
                  <a:pt x="195127" y="4954039"/>
                </a:lnTo>
                <a:lnTo>
                  <a:pt x="193130" y="4952374"/>
                </a:lnTo>
                <a:lnTo>
                  <a:pt x="192229" y="4951540"/>
                </a:lnTo>
                <a:lnTo>
                  <a:pt x="191930" y="4952131"/>
                </a:lnTo>
                <a:lnTo>
                  <a:pt x="191074" y="4953427"/>
                </a:lnTo>
                <a:lnTo>
                  <a:pt x="200569" y="4970093"/>
                </a:lnTo>
                <a:cubicBezTo>
                  <a:pt x="206249" y="4980459"/>
                  <a:pt x="222184" y="5000733"/>
                  <a:pt x="238513" y="5022510"/>
                </a:cubicBezTo>
                <a:lnTo>
                  <a:pt x="247702" y="5035281"/>
                </a:lnTo>
                <a:lnTo>
                  <a:pt x="268215" y="5054047"/>
                </a:lnTo>
                <a:lnTo>
                  <a:pt x="283154" y="5080162"/>
                </a:lnTo>
                <a:lnTo>
                  <a:pt x="331944" y="5119034"/>
                </a:lnTo>
                <a:lnTo>
                  <a:pt x="357318" y="5137504"/>
                </a:lnTo>
                <a:lnTo>
                  <a:pt x="361242" y="5141675"/>
                </a:lnTo>
                <a:cubicBezTo>
                  <a:pt x="375434" y="5155363"/>
                  <a:pt x="392056" y="5169562"/>
                  <a:pt x="404572" y="5181613"/>
                </a:cubicBezTo>
                <a:lnTo>
                  <a:pt x="409563" y="5187023"/>
                </a:lnTo>
                <a:lnTo>
                  <a:pt x="346782" y="5141378"/>
                </a:lnTo>
                <a:lnTo>
                  <a:pt x="295230" y="5101268"/>
                </a:lnTo>
                <a:lnTo>
                  <a:pt x="317398" y="5140020"/>
                </a:lnTo>
                <a:lnTo>
                  <a:pt x="324532" y="5153427"/>
                </a:lnTo>
                <a:lnTo>
                  <a:pt x="317268" y="5147057"/>
                </a:lnTo>
                <a:cubicBezTo>
                  <a:pt x="306407" y="5137329"/>
                  <a:pt x="300367" y="5132228"/>
                  <a:pt x="297521" y="5130368"/>
                </a:cubicBezTo>
                <a:lnTo>
                  <a:pt x="297286" y="5131508"/>
                </a:lnTo>
                <a:lnTo>
                  <a:pt x="272859" y="5090150"/>
                </a:lnTo>
                <a:lnTo>
                  <a:pt x="262824" y="5076057"/>
                </a:lnTo>
                <a:lnTo>
                  <a:pt x="260090" y="5073929"/>
                </a:lnTo>
                <a:cubicBezTo>
                  <a:pt x="192736" y="5020515"/>
                  <a:pt x="145340" y="4974619"/>
                  <a:pt x="79895" y="4913477"/>
                </a:cubicBezTo>
                <a:lnTo>
                  <a:pt x="55992" y="4891593"/>
                </a:lnTo>
                <a:lnTo>
                  <a:pt x="63938" y="4908320"/>
                </a:lnTo>
                <a:cubicBezTo>
                  <a:pt x="70837" y="4922373"/>
                  <a:pt x="79799" y="4940039"/>
                  <a:pt x="87398" y="4955450"/>
                </a:cubicBezTo>
                <a:lnTo>
                  <a:pt x="92798" y="4966680"/>
                </a:lnTo>
                <a:lnTo>
                  <a:pt x="130138" y="5002038"/>
                </a:lnTo>
                <a:lnTo>
                  <a:pt x="235155" y="5092127"/>
                </a:lnTo>
                <a:lnTo>
                  <a:pt x="100022" y="4982609"/>
                </a:lnTo>
                <a:lnTo>
                  <a:pt x="102683" y="4989044"/>
                </a:lnTo>
                <a:cubicBezTo>
                  <a:pt x="104135" y="4994072"/>
                  <a:pt x="100801" y="4990977"/>
                  <a:pt x="89259" y="4973887"/>
                </a:cubicBezTo>
                <a:lnTo>
                  <a:pt x="89258" y="4973885"/>
                </a:lnTo>
                <a:lnTo>
                  <a:pt x="69405" y="4957795"/>
                </a:lnTo>
                <a:lnTo>
                  <a:pt x="76818" y="4975105"/>
                </a:lnTo>
                <a:cubicBezTo>
                  <a:pt x="84094" y="4994086"/>
                  <a:pt x="86722" y="5006776"/>
                  <a:pt x="81166" y="5008400"/>
                </a:cubicBezTo>
                <a:cubicBezTo>
                  <a:pt x="74666" y="5013104"/>
                  <a:pt x="61788" y="5004498"/>
                  <a:pt x="47043" y="4990660"/>
                </a:cubicBezTo>
                <a:lnTo>
                  <a:pt x="42389" y="4985862"/>
                </a:lnTo>
                <a:lnTo>
                  <a:pt x="40275" y="4995085"/>
                </a:lnTo>
                <a:cubicBezTo>
                  <a:pt x="42252" y="5021394"/>
                  <a:pt x="61535" y="5043083"/>
                  <a:pt x="75270" y="5067153"/>
                </a:cubicBezTo>
                <a:cubicBezTo>
                  <a:pt x="102629" y="5120141"/>
                  <a:pt x="135604" y="5158950"/>
                  <a:pt x="157337" y="5213265"/>
                </a:cubicBezTo>
                <a:cubicBezTo>
                  <a:pt x="117787" y="5163153"/>
                  <a:pt x="97004" y="5121468"/>
                  <a:pt x="57885" y="5070722"/>
                </a:cubicBezTo>
                <a:cubicBezTo>
                  <a:pt x="45177" y="5060331"/>
                  <a:pt x="31044" y="5031000"/>
                  <a:pt x="10734" y="4995628"/>
                </a:cubicBezTo>
                <a:cubicBezTo>
                  <a:pt x="9086" y="4993541"/>
                  <a:pt x="6789" y="4990149"/>
                  <a:pt x="4075" y="4985947"/>
                </a:cubicBezTo>
                <a:lnTo>
                  <a:pt x="1" y="4979476"/>
                </a:lnTo>
                <a:lnTo>
                  <a:pt x="1" y="3852521"/>
                </a:lnTo>
                <a:lnTo>
                  <a:pt x="4194" y="3853584"/>
                </a:lnTo>
                <a:cubicBezTo>
                  <a:pt x="42877" y="3860297"/>
                  <a:pt x="84044" y="3865966"/>
                  <a:pt x="123690" y="3873812"/>
                </a:cubicBezTo>
                <a:cubicBezTo>
                  <a:pt x="254767" y="3903719"/>
                  <a:pt x="395365" y="3929800"/>
                  <a:pt x="526491" y="3949734"/>
                </a:cubicBezTo>
                <a:cubicBezTo>
                  <a:pt x="592435" y="3959733"/>
                  <a:pt x="644221" y="3973944"/>
                  <a:pt x="688081" y="3953743"/>
                </a:cubicBezTo>
                <a:lnTo>
                  <a:pt x="688207" y="3953703"/>
                </a:lnTo>
                <a:lnTo>
                  <a:pt x="686716" y="3953426"/>
                </a:lnTo>
                <a:cubicBezTo>
                  <a:pt x="531915" y="3925186"/>
                  <a:pt x="376169" y="3897121"/>
                  <a:pt x="225903" y="3869987"/>
                </a:cubicBezTo>
                <a:cubicBezTo>
                  <a:pt x="182344" y="3858043"/>
                  <a:pt x="125771" y="3854121"/>
                  <a:pt x="80797" y="3834626"/>
                </a:cubicBezTo>
                <a:cubicBezTo>
                  <a:pt x="25845" y="3803596"/>
                  <a:pt x="105345" y="3816625"/>
                  <a:pt x="155580" y="3828433"/>
                </a:cubicBezTo>
                <a:cubicBezTo>
                  <a:pt x="241351" y="3839172"/>
                  <a:pt x="327457" y="3857664"/>
                  <a:pt x="418825" y="3868471"/>
                </a:cubicBezTo>
                <a:cubicBezTo>
                  <a:pt x="453484" y="3868678"/>
                  <a:pt x="381740" y="3855312"/>
                  <a:pt x="360904" y="3851398"/>
                </a:cubicBezTo>
                <a:cubicBezTo>
                  <a:pt x="289160" y="3838034"/>
                  <a:pt x="215999" y="3817116"/>
                  <a:pt x="145266" y="3809146"/>
                </a:cubicBezTo>
                <a:cubicBezTo>
                  <a:pt x="106056" y="3802531"/>
                  <a:pt x="62074" y="3798763"/>
                  <a:pt x="17941" y="3794187"/>
                </a:cubicBezTo>
                <a:lnTo>
                  <a:pt x="2" y="3791415"/>
                </a:lnTo>
                <a:lnTo>
                  <a:pt x="2" y="3774735"/>
                </a:lnTo>
                <a:lnTo>
                  <a:pt x="44883" y="3778530"/>
                </a:lnTo>
                <a:cubicBezTo>
                  <a:pt x="67034" y="3780523"/>
                  <a:pt x="84986" y="3782465"/>
                  <a:pt x="92606" y="3784388"/>
                </a:cubicBezTo>
                <a:cubicBezTo>
                  <a:pt x="105553" y="3781964"/>
                  <a:pt x="132526" y="3776910"/>
                  <a:pt x="139001" y="3775698"/>
                </a:cubicBezTo>
                <a:cubicBezTo>
                  <a:pt x="159633" y="3778534"/>
                  <a:pt x="168399" y="3783594"/>
                  <a:pt x="182761" y="3788721"/>
                </a:cubicBezTo>
                <a:cubicBezTo>
                  <a:pt x="189235" y="3787509"/>
                  <a:pt x="208319" y="3776115"/>
                  <a:pt x="230236" y="3779829"/>
                </a:cubicBezTo>
                <a:cubicBezTo>
                  <a:pt x="250868" y="3782665"/>
                  <a:pt x="302316" y="3800947"/>
                  <a:pt x="344527" y="3799741"/>
                </a:cubicBezTo>
                <a:cubicBezTo>
                  <a:pt x="413847" y="3800161"/>
                  <a:pt x="312501" y="3777822"/>
                  <a:pt x="290789" y="3775188"/>
                </a:cubicBezTo>
                <a:cubicBezTo>
                  <a:pt x="261188" y="3766212"/>
                  <a:pt x="227607" y="3765801"/>
                  <a:pt x="212368" y="3761956"/>
                </a:cubicBezTo>
                <a:cubicBezTo>
                  <a:pt x="204681" y="3756694"/>
                  <a:pt x="202055" y="3742668"/>
                  <a:pt x="187896" y="3738619"/>
                </a:cubicBezTo>
                <a:cubicBezTo>
                  <a:pt x="168106" y="3728365"/>
                  <a:pt x="128978" y="3723688"/>
                  <a:pt x="85959" y="3720579"/>
                </a:cubicBezTo>
                <a:lnTo>
                  <a:pt x="1" y="3714653"/>
                </a:lnTo>
                <a:lnTo>
                  <a:pt x="2" y="3708349"/>
                </a:lnTo>
                <a:lnTo>
                  <a:pt x="124816" y="3723073"/>
                </a:lnTo>
                <a:cubicBezTo>
                  <a:pt x="168207" y="3728906"/>
                  <a:pt x="210653" y="3734914"/>
                  <a:pt x="256337" y="3740318"/>
                </a:cubicBezTo>
                <a:cubicBezTo>
                  <a:pt x="278049" y="3742951"/>
                  <a:pt x="305023" y="3737899"/>
                  <a:pt x="339682" y="3738107"/>
                </a:cubicBezTo>
                <a:cubicBezTo>
                  <a:pt x="382029" y="3743577"/>
                  <a:pt x="397604" y="3755179"/>
                  <a:pt x="423365" y="3743652"/>
                </a:cubicBezTo>
                <a:cubicBezTo>
                  <a:pt x="442449" y="3732260"/>
                  <a:pt x="438812" y="3712839"/>
                  <a:pt x="451759" y="3710413"/>
                </a:cubicBezTo>
                <a:cubicBezTo>
                  <a:pt x="485206" y="3704148"/>
                  <a:pt x="587764" y="3732960"/>
                  <a:pt x="630311" y="3739509"/>
                </a:cubicBezTo>
                <a:lnTo>
                  <a:pt x="819348" y="3769859"/>
                </a:lnTo>
                <a:lnTo>
                  <a:pt x="821478" y="3767623"/>
                </a:lnTo>
                <a:lnTo>
                  <a:pt x="828181" y="3759588"/>
                </a:lnTo>
                <a:lnTo>
                  <a:pt x="710379" y="3736936"/>
                </a:lnTo>
                <a:cubicBezTo>
                  <a:pt x="605552" y="3717621"/>
                  <a:pt x="497985" y="3697845"/>
                  <a:pt x="382445" y="3674256"/>
                </a:cubicBezTo>
                <a:cubicBezTo>
                  <a:pt x="361812" y="3671420"/>
                  <a:pt x="311780" y="3660689"/>
                  <a:pt x="253992" y="3650294"/>
                </a:cubicBezTo>
                <a:cubicBezTo>
                  <a:pt x="232281" y="3647659"/>
                  <a:pt x="68965" y="3622410"/>
                  <a:pt x="159120" y="3626743"/>
                </a:cubicBezTo>
                <a:cubicBezTo>
                  <a:pt x="243679" y="3631007"/>
                  <a:pt x="115360" y="3613719"/>
                  <a:pt x="101200" y="3609671"/>
                </a:cubicBezTo>
                <a:cubicBezTo>
                  <a:pt x="94625" y="3605875"/>
                  <a:pt x="79217" y="3591801"/>
                  <a:pt x="74143" y="3581758"/>
                </a:cubicBezTo>
                <a:lnTo>
                  <a:pt x="73639" y="3577293"/>
                </a:lnTo>
                <a:lnTo>
                  <a:pt x="78556" y="3579659"/>
                </a:lnTo>
                <a:lnTo>
                  <a:pt x="78678" y="3579713"/>
                </a:lnTo>
                <a:lnTo>
                  <a:pt x="77729" y="3578528"/>
                </a:lnTo>
                <a:lnTo>
                  <a:pt x="73778" y="3573637"/>
                </a:lnTo>
                <a:lnTo>
                  <a:pt x="83074" y="3574444"/>
                </a:lnTo>
                <a:cubicBezTo>
                  <a:pt x="121883" y="3579236"/>
                  <a:pt x="260964" y="3601803"/>
                  <a:pt x="279961" y="3604107"/>
                </a:cubicBezTo>
                <a:cubicBezTo>
                  <a:pt x="335257" y="3607151"/>
                  <a:pt x="385356" y="3612285"/>
                  <a:pt x="426489" y="3611281"/>
                </a:cubicBezTo>
                <a:cubicBezTo>
                  <a:pt x="432963" y="3610069"/>
                  <a:pt x="452249" y="3599755"/>
                  <a:pt x="458722" y="3598543"/>
                </a:cubicBezTo>
                <a:cubicBezTo>
                  <a:pt x="520356" y="3593699"/>
                  <a:pt x="612728" y="3645640"/>
                  <a:pt x="615361" y="3623927"/>
                </a:cubicBezTo>
                <a:cubicBezTo>
                  <a:pt x="615361" y="3623927"/>
                  <a:pt x="593516" y="3614616"/>
                  <a:pt x="578144" y="3604093"/>
                </a:cubicBezTo>
                <a:cubicBezTo>
                  <a:pt x="567186" y="3602237"/>
                  <a:pt x="557899" y="3600348"/>
                  <a:pt x="556955" y="3600525"/>
                </a:cubicBezTo>
                <a:lnTo>
                  <a:pt x="568182" y="3603957"/>
                </a:lnTo>
                <a:lnTo>
                  <a:pt x="558689" y="3603829"/>
                </a:lnTo>
                <a:cubicBezTo>
                  <a:pt x="553346" y="3602876"/>
                  <a:pt x="549755" y="3601593"/>
                  <a:pt x="549755" y="3601593"/>
                </a:cubicBezTo>
                <a:cubicBezTo>
                  <a:pt x="549755" y="3601593"/>
                  <a:pt x="546118" y="3582173"/>
                  <a:pt x="530675" y="3577246"/>
                </a:cubicBezTo>
                <a:cubicBezTo>
                  <a:pt x="500065" y="3562877"/>
                  <a:pt x="409910" y="3558546"/>
                  <a:pt x="380511" y="3550649"/>
                </a:cubicBezTo>
                <a:cubicBezTo>
                  <a:pt x="374037" y="3551863"/>
                  <a:pt x="371411" y="3537836"/>
                  <a:pt x="363724" y="3532576"/>
                </a:cubicBezTo>
                <a:cubicBezTo>
                  <a:pt x="354149" y="3527669"/>
                  <a:pt x="341342" y="3524134"/>
                  <a:pt x="326732" y="3521408"/>
                </a:cubicBezTo>
                <a:lnTo>
                  <a:pt x="307189" y="3518827"/>
                </a:lnTo>
                <a:lnTo>
                  <a:pt x="294394" y="3502632"/>
                </a:lnTo>
                <a:lnTo>
                  <a:pt x="385869" y="3512739"/>
                </a:lnTo>
                <a:cubicBezTo>
                  <a:pt x="460142" y="3522647"/>
                  <a:pt x="533883" y="3533996"/>
                  <a:pt x="607510" y="3546240"/>
                </a:cubicBezTo>
                <a:lnTo>
                  <a:pt x="978488" y="3612938"/>
                </a:lnTo>
                <a:lnTo>
                  <a:pt x="986391" y="3609305"/>
                </a:lnTo>
                <a:lnTo>
                  <a:pt x="988234" y="3598796"/>
                </a:lnTo>
                <a:lnTo>
                  <a:pt x="942461" y="3589738"/>
                </a:lnTo>
                <a:cubicBezTo>
                  <a:pt x="900554" y="3581394"/>
                  <a:pt x="859169" y="3572115"/>
                  <a:pt x="818747" y="3559025"/>
                </a:cubicBezTo>
                <a:cubicBezTo>
                  <a:pt x="855327" y="3560550"/>
                  <a:pt x="890560" y="3564558"/>
                  <a:pt x="925121" y="3569831"/>
                </a:cubicBezTo>
                <a:lnTo>
                  <a:pt x="1000826" y="3583414"/>
                </a:lnTo>
                <a:lnTo>
                  <a:pt x="998354" y="3571824"/>
                </a:lnTo>
                <a:lnTo>
                  <a:pt x="994949" y="3565404"/>
                </a:lnTo>
                <a:lnTo>
                  <a:pt x="955699" y="3556824"/>
                </a:lnTo>
                <a:cubicBezTo>
                  <a:pt x="862547" y="3537975"/>
                  <a:pt x="769394" y="3519129"/>
                  <a:pt x="675062" y="3495477"/>
                </a:cubicBezTo>
                <a:cubicBezTo>
                  <a:pt x="640402" y="3486333"/>
                  <a:pt x="605403" y="3479836"/>
                  <a:pt x="570213" y="3474561"/>
                </a:cubicBezTo>
                <a:lnTo>
                  <a:pt x="554305" y="3472523"/>
                </a:lnTo>
                <a:lnTo>
                  <a:pt x="540515" y="3454131"/>
                </a:lnTo>
                <a:lnTo>
                  <a:pt x="445997" y="3328063"/>
                </a:lnTo>
                <a:lnTo>
                  <a:pt x="441081" y="3330613"/>
                </a:lnTo>
                <a:lnTo>
                  <a:pt x="438253" y="3331852"/>
                </a:lnTo>
                <a:lnTo>
                  <a:pt x="375349" y="3292742"/>
                </a:lnTo>
                <a:lnTo>
                  <a:pt x="312116" y="3253427"/>
                </a:lnTo>
                <a:lnTo>
                  <a:pt x="324341" y="3268524"/>
                </a:lnTo>
                <a:lnTo>
                  <a:pt x="243070" y="3258098"/>
                </a:lnTo>
                <a:lnTo>
                  <a:pt x="228600" y="3256523"/>
                </a:lnTo>
                <a:lnTo>
                  <a:pt x="223852" y="3243164"/>
                </a:lnTo>
                <a:cubicBezTo>
                  <a:pt x="216771" y="3234597"/>
                  <a:pt x="210977" y="3227098"/>
                  <a:pt x="210147" y="3226614"/>
                </a:cubicBezTo>
                <a:lnTo>
                  <a:pt x="216400" y="3236550"/>
                </a:lnTo>
                <a:lnTo>
                  <a:pt x="209301" y="3230250"/>
                </a:lnTo>
                <a:cubicBezTo>
                  <a:pt x="205879" y="3226036"/>
                  <a:pt x="203999" y="3222718"/>
                  <a:pt x="203999" y="3222718"/>
                </a:cubicBezTo>
                <a:cubicBezTo>
                  <a:pt x="203999" y="3222718"/>
                  <a:pt x="213937" y="3205641"/>
                  <a:pt x="205469" y="3191822"/>
                </a:cubicBezTo>
                <a:lnTo>
                  <a:pt x="194315" y="3174917"/>
                </a:lnTo>
                <a:lnTo>
                  <a:pt x="155092" y="3149718"/>
                </a:lnTo>
                <a:cubicBezTo>
                  <a:pt x="142019" y="3142151"/>
                  <a:pt x="130566" y="3136670"/>
                  <a:pt x="122249" y="3134880"/>
                </a:cubicBezTo>
                <a:cubicBezTo>
                  <a:pt x="115811" y="3133495"/>
                  <a:pt x="111552" y="3137632"/>
                  <a:pt x="106152" y="3142506"/>
                </a:cubicBezTo>
                <a:lnTo>
                  <a:pt x="92280" y="3149791"/>
                </a:lnTo>
                <a:lnTo>
                  <a:pt x="110677" y="3151696"/>
                </a:lnTo>
                <a:lnTo>
                  <a:pt x="120729" y="3155205"/>
                </a:lnTo>
                <a:cubicBezTo>
                  <a:pt x="127487" y="3157233"/>
                  <a:pt x="134245" y="3159260"/>
                  <a:pt x="137090" y="3160916"/>
                </a:cubicBezTo>
                <a:cubicBezTo>
                  <a:pt x="161998" y="3179224"/>
                  <a:pt x="183445" y="3213297"/>
                  <a:pt x="200688" y="3240955"/>
                </a:cubicBezTo>
                <a:lnTo>
                  <a:pt x="209700" y="3254465"/>
                </a:lnTo>
                <a:lnTo>
                  <a:pt x="177089" y="3250913"/>
                </a:lnTo>
                <a:cubicBezTo>
                  <a:pt x="155730" y="3247934"/>
                  <a:pt x="135822" y="3243008"/>
                  <a:pt x="119808" y="3232047"/>
                </a:cubicBezTo>
                <a:cubicBezTo>
                  <a:pt x="110909" y="3220311"/>
                  <a:pt x="109697" y="3213838"/>
                  <a:pt x="95335" y="3208710"/>
                </a:cubicBezTo>
                <a:lnTo>
                  <a:pt x="57754" y="3203936"/>
                </a:lnTo>
                <a:lnTo>
                  <a:pt x="29874" y="3168375"/>
                </a:lnTo>
                <a:cubicBezTo>
                  <a:pt x="26434" y="3164467"/>
                  <a:pt x="21924" y="3158985"/>
                  <a:pt x="16518" y="3152246"/>
                </a:cubicBezTo>
                <a:lnTo>
                  <a:pt x="11466" y="3145865"/>
                </a:lnTo>
                <a:lnTo>
                  <a:pt x="46274" y="3145027"/>
                </a:lnTo>
                <a:lnTo>
                  <a:pt x="54947" y="3145925"/>
                </a:lnTo>
                <a:lnTo>
                  <a:pt x="48966" y="3144100"/>
                </a:lnTo>
                <a:cubicBezTo>
                  <a:pt x="38354" y="3137325"/>
                  <a:pt x="26651" y="3127790"/>
                  <a:pt x="8182" y="3117080"/>
                </a:cubicBezTo>
                <a:lnTo>
                  <a:pt x="0" y="3114058"/>
                </a:lnTo>
                <a:lnTo>
                  <a:pt x="0" y="3027359"/>
                </a:lnTo>
                <a:lnTo>
                  <a:pt x="29465" y="3046849"/>
                </a:lnTo>
                <a:cubicBezTo>
                  <a:pt x="48364" y="3059475"/>
                  <a:pt x="63344" y="3069436"/>
                  <a:pt x="72309" y="3074733"/>
                </a:cubicBezTo>
                <a:lnTo>
                  <a:pt x="162623" y="3135295"/>
                </a:lnTo>
                <a:lnTo>
                  <a:pt x="158572" y="3130553"/>
                </a:lnTo>
                <a:cubicBezTo>
                  <a:pt x="138363" y="3107995"/>
                  <a:pt x="117738" y="3086148"/>
                  <a:pt x="109192" y="3073553"/>
                </a:cubicBezTo>
                <a:cubicBezTo>
                  <a:pt x="103498" y="3070240"/>
                  <a:pt x="110677" y="3057908"/>
                  <a:pt x="108297" y="3048902"/>
                </a:cubicBezTo>
                <a:lnTo>
                  <a:pt x="107820" y="3048150"/>
                </a:lnTo>
                <a:lnTo>
                  <a:pt x="123860" y="3050222"/>
                </a:lnTo>
                <a:lnTo>
                  <a:pt x="140841" y="3051648"/>
                </a:lnTo>
                <a:lnTo>
                  <a:pt x="278136" y="3211854"/>
                </a:lnTo>
                <a:lnTo>
                  <a:pt x="350492" y="3259350"/>
                </a:lnTo>
                <a:lnTo>
                  <a:pt x="438252" y="3317731"/>
                </a:lnTo>
                <a:lnTo>
                  <a:pt x="420829" y="3294493"/>
                </a:lnTo>
                <a:lnTo>
                  <a:pt x="433332" y="3295490"/>
                </a:lnTo>
                <a:cubicBezTo>
                  <a:pt x="456327" y="3296959"/>
                  <a:pt x="480320" y="3297980"/>
                  <a:pt x="506314" y="3298136"/>
                </a:cubicBezTo>
                <a:cubicBezTo>
                  <a:pt x="537127" y="3313585"/>
                  <a:pt x="554154" y="3312069"/>
                  <a:pt x="554964" y="3307450"/>
                </a:cubicBezTo>
                <a:cubicBezTo>
                  <a:pt x="555775" y="3302832"/>
                  <a:pt x="540368" y="3295107"/>
                  <a:pt x="506314" y="3298136"/>
                </a:cubicBezTo>
                <a:cubicBezTo>
                  <a:pt x="484484" y="3291894"/>
                  <a:pt x="462903" y="3287352"/>
                  <a:pt x="441363" y="3283778"/>
                </a:cubicBezTo>
                <a:lnTo>
                  <a:pt x="409654" y="3279591"/>
                </a:lnTo>
                <a:lnTo>
                  <a:pt x="368193" y="3224290"/>
                </a:lnTo>
                <a:cubicBezTo>
                  <a:pt x="347936" y="3194720"/>
                  <a:pt x="325691" y="3166928"/>
                  <a:pt x="302503" y="3139938"/>
                </a:cubicBezTo>
                <a:lnTo>
                  <a:pt x="261338" y="3094042"/>
                </a:lnTo>
                <a:lnTo>
                  <a:pt x="257207" y="3090787"/>
                </a:lnTo>
                <a:cubicBezTo>
                  <a:pt x="232240" y="3069836"/>
                  <a:pt x="201288" y="3044090"/>
                  <a:pt x="171932" y="3034407"/>
                </a:cubicBezTo>
                <a:cubicBezTo>
                  <a:pt x="165493" y="3033021"/>
                  <a:pt x="143718" y="3035074"/>
                  <a:pt x="137280" y="3033688"/>
                </a:cubicBezTo>
                <a:cubicBezTo>
                  <a:pt x="98957" y="3018709"/>
                  <a:pt x="54741" y="2994600"/>
                  <a:pt x="4925" y="2970410"/>
                </a:cubicBezTo>
                <a:lnTo>
                  <a:pt x="0" y="2967466"/>
                </a:lnTo>
                <a:lnTo>
                  <a:pt x="0" y="2867266"/>
                </a:lnTo>
                <a:lnTo>
                  <a:pt x="38390" y="2887921"/>
                </a:lnTo>
                <a:cubicBezTo>
                  <a:pt x="68057" y="2903987"/>
                  <a:pt x="95969" y="2920378"/>
                  <a:pt x="109833" y="2936835"/>
                </a:cubicBezTo>
                <a:cubicBezTo>
                  <a:pt x="114888" y="2944659"/>
                  <a:pt x="111886" y="2958610"/>
                  <a:pt x="118325" y="2959994"/>
                </a:cubicBezTo>
                <a:cubicBezTo>
                  <a:pt x="136368" y="2973982"/>
                  <a:pt x="186704" y="2999336"/>
                  <a:pt x="220310" y="3021724"/>
                </a:cubicBezTo>
                <a:lnTo>
                  <a:pt x="223985" y="3024650"/>
                </a:lnTo>
                <a:lnTo>
                  <a:pt x="248714" y="3027394"/>
                </a:lnTo>
                <a:cubicBezTo>
                  <a:pt x="270539" y="3030634"/>
                  <a:pt x="292688" y="3034478"/>
                  <a:pt x="310737" y="3037676"/>
                </a:cubicBezTo>
                <a:lnTo>
                  <a:pt x="323047" y="3039859"/>
                </a:lnTo>
                <a:lnTo>
                  <a:pt x="276223" y="3011340"/>
                </a:lnTo>
                <a:lnTo>
                  <a:pt x="191381" y="2989934"/>
                </a:lnTo>
                <a:lnTo>
                  <a:pt x="162793" y="2982467"/>
                </a:lnTo>
                <a:lnTo>
                  <a:pt x="160435" y="2979779"/>
                </a:lnTo>
                <a:lnTo>
                  <a:pt x="155383" y="2972850"/>
                </a:lnTo>
                <a:lnTo>
                  <a:pt x="166841" y="2975644"/>
                </a:lnTo>
                <a:lnTo>
                  <a:pt x="184804" y="2974623"/>
                </a:lnTo>
                <a:cubicBezTo>
                  <a:pt x="187318" y="2972949"/>
                  <a:pt x="174540" y="2970133"/>
                  <a:pt x="159068" y="2966762"/>
                </a:cubicBezTo>
                <a:lnTo>
                  <a:pt x="149325" y="2964538"/>
                </a:lnTo>
                <a:lnTo>
                  <a:pt x="138444" y="2949613"/>
                </a:lnTo>
                <a:lnTo>
                  <a:pt x="139666" y="2948092"/>
                </a:lnTo>
                <a:lnTo>
                  <a:pt x="153864" y="2936812"/>
                </a:lnTo>
                <a:lnTo>
                  <a:pt x="137927" y="2927105"/>
                </a:lnTo>
                <a:lnTo>
                  <a:pt x="0" y="2850479"/>
                </a:lnTo>
                <a:lnTo>
                  <a:pt x="0" y="2735601"/>
                </a:lnTo>
                <a:lnTo>
                  <a:pt x="6462" y="2740135"/>
                </a:lnTo>
                <a:cubicBezTo>
                  <a:pt x="39114" y="2761896"/>
                  <a:pt x="72772" y="2782891"/>
                  <a:pt x="84802" y="2792217"/>
                </a:cubicBezTo>
                <a:cubicBezTo>
                  <a:pt x="123791" y="2835412"/>
                  <a:pt x="81801" y="2806167"/>
                  <a:pt x="50150" y="2791500"/>
                </a:cubicBezTo>
                <a:lnTo>
                  <a:pt x="73327" y="2808246"/>
                </a:lnTo>
                <a:lnTo>
                  <a:pt x="77985" y="2809529"/>
                </a:lnTo>
                <a:lnTo>
                  <a:pt x="84071" y="2811056"/>
                </a:lnTo>
                <a:lnTo>
                  <a:pt x="100910" y="2828175"/>
                </a:lnTo>
                <a:lnTo>
                  <a:pt x="137974" y="2854955"/>
                </a:lnTo>
                <a:lnTo>
                  <a:pt x="183289" y="2881840"/>
                </a:lnTo>
                <a:lnTo>
                  <a:pt x="182484" y="2879969"/>
                </a:lnTo>
                <a:cubicBezTo>
                  <a:pt x="178717" y="2865710"/>
                  <a:pt x="183447" y="2874496"/>
                  <a:pt x="189719" y="2884179"/>
                </a:cubicBezTo>
                <a:lnTo>
                  <a:pt x="191860" y="2886925"/>
                </a:lnTo>
                <a:lnTo>
                  <a:pt x="205449" y="2894987"/>
                </a:lnTo>
                <a:lnTo>
                  <a:pt x="206202" y="2893772"/>
                </a:lnTo>
                <a:cubicBezTo>
                  <a:pt x="208601" y="2883101"/>
                  <a:pt x="195925" y="2867786"/>
                  <a:pt x="180510" y="2851988"/>
                </a:cubicBezTo>
                <a:lnTo>
                  <a:pt x="158063" y="2829630"/>
                </a:lnTo>
                <a:lnTo>
                  <a:pt x="187392" y="2836991"/>
                </a:lnTo>
                <a:lnTo>
                  <a:pt x="206615" y="2841463"/>
                </a:lnTo>
                <a:lnTo>
                  <a:pt x="235613" y="2841941"/>
                </a:lnTo>
                <a:lnTo>
                  <a:pt x="244672" y="2842634"/>
                </a:lnTo>
                <a:lnTo>
                  <a:pt x="268707" y="2867119"/>
                </a:lnTo>
                <a:cubicBezTo>
                  <a:pt x="299465" y="2898833"/>
                  <a:pt x="330292" y="2930429"/>
                  <a:pt x="369437" y="2964643"/>
                </a:cubicBezTo>
                <a:cubicBezTo>
                  <a:pt x="382665" y="2996471"/>
                  <a:pt x="396541" y="3006452"/>
                  <a:pt x="400175" y="3003486"/>
                </a:cubicBezTo>
                <a:cubicBezTo>
                  <a:pt x="403806" y="3000520"/>
                  <a:pt x="397194" y="2984605"/>
                  <a:pt x="369437" y="2964643"/>
                </a:cubicBezTo>
                <a:cubicBezTo>
                  <a:pt x="344551" y="2926662"/>
                  <a:pt x="315975" y="2894472"/>
                  <a:pt x="286273" y="2862578"/>
                </a:cubicBezTo>
                <a:lnTo>
                  <a:pt x="269425" y="2844525"/>
                </a:lnTo>
                <a:lnTo>
                  <a:pt x="374833" y="2852579"/>
                </a:lnTo>
                <a:cubicBezTo>
                  <a:pt x="401941" y="2854203"/>
                  <a:pt x="490339" y="2878967"/>
                  <a:pt x="531472" y="2877962"/>
                </a:cubicBezTo>
                <a:cubicBezTo>
                  <a:pt x="586631" y="2874331"/>
                  <a:pt x="458311" y="2857045"/>
                  <a:pt x="444151" y="2852996"/>
                </a:cubicBezTo>
                <a:cubicBezTo>
                  <a:pt x="352768" y="2839122"/>
                  <a:pt x="321275" y="2829735"/>
                  <a:pt x="253777" y="2815941"/>
                </a:cubicBezTo>
                <a:lnTo>
                  <a:pt x="240359" y="2813306"/>
                </a:lnTo>
                <a:lnTo>
                  <a:pt x="217270" y="2786543"/>
                </a:lnTo>
                <a:lnTo>
                  <a:pt x="219171" y="2786947"/>
                </a:lnTo>
                <a:cubicBezTo>
                  <a:pt x="236036" y="2789790"/>
                  <a:pt x="247938" y="2789236"/>
                  <a:pt x="249354" y="2778919"/>
                </a:cubicBezTo>
                <a:cubicBezTo>
                  <a:pt x="249962" y="2782157"/>
                  <a:pt x="229750" y="2775612"/>
                  <a:pt x="206630" y="2766960"/>
                </a:cubicBezTo>
                <a:lnTo>
                  <a:pt x="197169" y="2763242"/>
                </a:lnTo>
                <a:lnTo>
                  <a:pt x="196355" y="2762300"/>
                </a:lnTo>
                <a:lnTo>
                  <a:pt x="173634" y="2737914"/>
                </a:lnTo>
                <a:lnTo>
                  <a:pt x="179055" y="2737219"/>
                </a:lnTo>
                <a:lnTo>
                  <a:pt x="183678" y="2738251"/>
                </a:lnTo>
                <a:lnTo>
                  <a:pt x="186381" y="2734873"/>
                </a:lnTo>
                <a:cubicBezTo>
                  <a:pt x="186381" y="2734873"/>
                  <a:pt x="184762" y="2735178"/>
                  <a:pt x="182201" y="2735657"/>
                </a:cubicBezTo>
                <a:lnTo>
                  <a:pt x="173116" y="2737358"/>
                </a:lnTo>
                <a:lnTo>
                  <a:pt x="172590" y="2736795"/>
                </a:lnTo>
                <a:lnTo>
                  <a:pt x="178866" y="2717854"/>
                </a:lnTo>
                <a:cubicBezTo>
                  <a:pt x="180520" y="2712518"/>
                  <a:pt x="181532" y="2708978"/>
                  <a:pt x="181532" y="2708978"/>
                </a:cubicBezTo>
                <a:lnTo>
                  <a:pt x="188955" y="2709690"/>
                </a:lnTo>
                <a:lnTo>
                  <a:pt x="170861" y="2704713"/>
                </a:lnTo>
                <a:lnTo>
                  <a:pt x="136734" y="2694886"/>
                </a:lnTo>
                <a:lnTo>
                  <a:pt x="132123" y="2688838"/>
                </a:lnTo>
                <a:lnTo>
                  <a:pt x="130498" y="2685217"/>
                </a:lnTo>
                <a:lnTo>
                  <a:pt x="145796" y="2689990"/>
                </a:lnTo>
                <a:lnTo>
                  <a:pt x="175074" y="2698207"/>
                </a:lnTo>
                <a:lnTo>
                  <a:pt x="146313" y="2683250"/>
                </a:lnTo>
                <a:cubicBezTo>
                  <a:pt x="125703" y="2672870"/>
                  <a:pt x="104015" y="2662450"/>
                  <a:pt x="80161" y="2651985"/>
                </a:cubicBezTo>
                <a:cubicBezTo>
                  <a:pt x="66747" y="2649099"/>
                  <a:pt x="49542" y="2640346"/>
                  <a:pt x="28727" y="2628149"/>
                </a:cubicBezTo>
                <a:lnTo>
                  <a:pt x="0" y="2610661"/>
                </a:lnTo>
                <a:lnTo>
                  <a:pt x="0" y="2560565"/>
                </a:lnTo>
                <a:lnTo>
                  <a:pt x="1109" y="2565363"/>
                </a:lnTo>
                <a:cubicBezTo>
                  <a:pt x="22167" y="2597965"/>
                  <a:pt x="66927" y="2614330"/>
                  <a:pt x="104707" y="2637053"/>
                </a:cubicBezTo>
                <a:lnTo>
                  <a:pt x="125648" y="2649715"/>
                </a:lnTo>
                <a:lnTo>
                  <a:pt x="136940" y="2645789"/>
                </a:lnTo>
                <a:cubicBezTo>
                  <a:pt x="158605" y="2644570"/>
                  <a:pt x="198668" y="2653134"/>
                  <a:pt x="224760" y="2657865"/>
                </a:cubicBezTo>
                <a:lnTo>
                  <a:pt x="247706" y="2660621"/>
                </a:lnTo>
                <a:lnTo>
                  <a:pt x="156996" y="2635171"/>
                </a:lnTo>
                <a:lnTo>
                  <a:pt x="112045" y="2622437"/>
                </a:lnTo>
                <a:lnTo>
                  <a:pt x="98121" y="2605108"/>
                </a:lnTo>
                <a:cubicBezTo>
                  <a:pt x="83411" y="2590831"/>
                  <a:pt x="65145" y="2578295"/>
                  <a:pt x="49012" y="2563190"/>
                </a:cubicBezTo>
                <a:lnTo>
                  <a:pt x="33124" y="2544957"/>
                </a:lnTo>
                <a:lnTo>
                  <a:pt x="50192" y="2548491"/>
                </a:lnTo>
                <a:lnTo>
                  <a:pt x="135273" y="2562946"/>
                </a:lnTo>
                <a:lnTo>
                  <a:pt x="196061" y="2627498"/>
                </a:lnTo>
                <a:cubicBezTo>
                  <a:pt x="243003" y="2674505"/>
                  <a:pt x="221323" y="2644105"/>
                  <a:pt x="188321" y="2601243"/>
                </a:cubicBezTo>
                <a:lnTo>
                  <a:pt x="162157" y="2567514"/>
                </a:lnTo>
                <a:lnTo>
                  <a:pt x="251610" y="2582712"/>
                </a:lnTo>
                <a:lnTo>
                  <a:pt x="313884" y="2592030"/>
                </a:lnTo>
                <a:lnTo>
                  <a:pt x="328467" y="2602946"/>
                </a:lnTo>
                <a:cubicBezTo>
                  <a:pt x="329890" y="2603775"/>
                  <a:pt x="330419" y="2603208"/>
                  <a:pt x="330232" y="2601590"/>
                </a:cubicBezTo>
                <a:lnTo>
                  <a:pt x="327775" y="2594108"/>
                </a:lnTo>
                <a:lnTo>
                  <a:pt x="340687" y="2596040"/>
                </a:lnTo>
                <a:lnTo>
                  <a:pt x="355284" y="2596033"/>
                </a:lnTo>
                <a:lnTo>
                  <a:pt x="391626" y="2639685"/>
                </a:lnTo>
                <a:cubicBezTo>
                  <a:pt x="403196" y="2653901"/>
                  <a:pt x="412086" y="2664949"/>
                  <a:pt x="415764" y="2668995"/>
                </a:cubicBezTo>
                <a:lnTo>
                  <a:pt x="468242" y="2719195"/>
                </a:lnTo>
                <a:lnTo>
                  <a:pt x="381388" y="2595302"/>
                </a:lnTo>
                <a:lnTo>
                  <a:pt x="390391" y="2592873"/>
                </a:lnTo>
                <a:lnTo>
                  <a:pt x="405293" y="2613776"/>
                </a:lnTo>
                <a:lnTo>
                  <a:pt x="516169" y="2765043"/>
                </a:lnTo>
                <a:lnTo>
                  <a:pt x="530188" y="2778455"/>
                </a:lnTo>
                <a:cubicBezTo>
                  <a:pt x="567700" y="2817115"/>
                  <a:pt x="604679" y="2858325"/>
                  <a:pt x="641426" y="2903207"/>
                </a:cubicBezTo>
                <a:lnTo>
                  <a:pt x="677310" y="2945233"/>
                </a:lnTo>
                <a:lnTo>
                  <a:pt x="683481" y="2949483"/>
                </a:lnTo>
                <a:lnTo>
                  <a:pt x="705712" y="2978498"/>
                </a:lnTo>
                <a:lnTo>
                  <a:pt x="744897" y="3024391"/>
                </a:lnTo>
                <a:lnTo>
                  <a:pt x="790873" y="3077320"/>
                </a:lnTo>
                <a:lnTo>
                  <a:pt x="616009" y="3046823"/>
                </a:lnTo>
                <a:lnTo>
                  <a:pt x="400441" y="3015686"/>
                </a:lnTo>
                <a:lnTo>
                  <a:pt x="411296" y="3023017"/>
                </a:lnTo>
                <a:lnTo>
                  <a:pt x="433258" y="3038824"/>
                </a:lnTo>
                <a:lnTo>
                  <a:pt x="486930" y="3051165"/>
                </a:lnTo>
                <a:lnTo>
                  <a:pt x="506306" y="3052155"/>
                </a:lnTo>
                <a:cubicBezTo>
                  <a:pt x="559965" y="3056901"/>
                  <a:pt x="614886" y="3063926"/>
                  <a:pt x="672031" y="3073882"/>
                </a:cubicBezTo>
                <a:lnTo>
                  <a:pt x="726658" y="3082240"/>
                </a:lnTo>
                <a:lnTo>
                  <a:pt x="734107" y="3081425"/>
                </a:lnTo>
                <a:lnTo>
                  <a:pt x="769896" y="3088859"/>
                </a:lnTo>
                <a:lnTo>
                  <a:pt x="806852" y="3094513"/>
                </a:lnTo>
                <a:lnTo>
                  <a:pt x="839107" y="3128756"/>
                </a:lnTo>
                <a:lnTo>
                  <a:pt x="814151" y="3095629"/>
                </a:lnTo>
                <a:lnTo>
                  <a:pt x="829547" y="3097985"/>
                </a:lnTo>
                <a:cubicBezTo>
                  <a:pt x="880153" y="3105815"/>
                  <a:pt x="927759" y="3112535"/>
                  <a:pt x="969059" y="3115409"/>
                </a:cubicBezTo>
                <a:lnTo>
                  <a:pt x="801814" y="3079253"/>
                </a:lnTo>
                <a:lnTo>
                  <a:pt x="735782" y="2991601"/>
                </a:lnTo>
                <a:cubicBezTo>
                  <a:pt x="698325" y="2944220"/>
                  <a:pt x="658244" y="2895452"/>
                  <a:pt x="616707" y="2846114"/>
                </a:cubicBezTo>
                <a:lnTo>
                  <a:pt x="395568" y="2591477"/>
                </a:lnTo>
                <a:lnTo>
                  <a:pt x="413200" y="2586720"/>
                </a:lnTo>
                <a:lnTo>
                  <a:pt x="413327" y="2586681"/>
                </a:lnTo>
                <a:lnTo>
                  <a:pt x="411835" y="2586404"/>
                </a:lnTo>
                <a:lnTo>
                  <a:pt x="387306" y="2581962"/>
                </a:lnTo>
                <a:lnTo>
                  <a:pt x="361110" y="2551799"/>
                </a:lnTo>
                <a:lnTo>
                  <a:pt x="381917" y="2580987"/>
                </a:lnTo>
                <a:lnTo>
                  <a:pt x="369815" y="2578795"/>
                </a:lnTo>
                <a:lnTo>
                  <a:pt x="332486" y="2525546"/>
                </a:lnTo>
                <a:lnTo>
                  <a:pt x="313860" y="2498498"/>
                </a:lnTo>
                <a:lnTo>
                  <a:pt x="307802" y="2491585"/>
                </a:lnTo>
                <a:lnTo>
                  <a:pt x="284385" y="2480331"/>
                </a:lnTo>
                <a:cubicBezTo>
                  <a:pt x="265380" y="2469504"/>
                  <a:pt x="132360" y="2378010"/>
                  <a:pt x="115407" y="2388961"/>
                </a:cubicBezTo>
                <a:cubicBezTo>
                  <a:pt x="124536" y="2383064"/>
                  <a:pt x="193791" y="2447368"/>
                  <a:pt x="180913" y="2444597"/>
                </a:cubicBezTo>
                <a:lnTo>
                  <a:pt x="154274" y="2435550"/>
                </a:lnTo>
                <a:lnTo>
                  <a:pt x="161587" y="2442319"/>
                </a:lnTo>
                <a:cubicBezTo>
                  <a:pt x="190254" y="2467258"/>
                  <a:pt x="215609" y="2497892"/>
                  <a:pt x="241979" y="2527051"/>
                </a:cubicBezTo>
                <a:lnTo>
                  <a:pt x="276005" y="2561810"/>
                </a:lnTo>
                <a:lnTo>
                  <a:pt x="138402" y="2536895"/>
                </a:lnTo>
                <a:lnTo>
                  <a:pt x="137491" y="2535720"/>
                </a:lnTo>
                <a:cubicBezTo>
                  <a:pt x="122493" y="2516175"/>
                  <a:pt x="111826" y="2501631"/>
                  <a:pt x="112655" y="2500208"/>
                </a:cubicBezTo>
                <a:lnTo>
                  <a:pt x="186172" y="2535374"/>
                </a:lnTo>
                <a:cubicBezTo>
                  <a:pt x="189485" y="2529683"/>
                  <a:pt x="115059" y="2454613"/>
                  <a:pt x="115059" y="2454613"/>
                </a:cubicBezTo>
                <a:cubicBezTo>
                  <a:pt x="107345" y="2444408"/>
                  <a:pt x="100226" y="2436455"/>
                  <a:pt x="93589" y="2429715"/>
                </a:cubicBezTo>
                <a:lnTo>
                  <a:pt x="93374" y="2429510"/>
                </a:lnTo>
                <a:lnTo>
                  <a:pt x="93548" y="2429430"/>
                </a:lnTo>
                <a:lnTo>
                  <a:pt x="92225" y="2428420"/>
                </a:lnTo>
                <a:lnTo>
                  <a:pt x="75025" y="2412105"/>
                </a:lnTo>
                <a:cubicBezTo>
                  <a:pt x="69246" y="2406757"/>
                  <a:pt x="63842" y="2401586"/>
                  <a:pt x="58699" y="2395557"/>
                </a:cubicBezTo>
                <a:lnTo>
                  <a:pt x="52132" y="2385896"/>
                </a:lnTo>
                <a:lnTo>
                  <a:pt x="24138" y="2369661"/>
                </a:lnTo>
                <a:lnTo>
                  <a:pt x="0" y="2357495"/>
                </a:lnTo>
                <a:lnTo>
                  <a:pt x="0" y="2246916"/>
                </a:lnTo>
                <a:lnTo>
                  <a:pt x="116365" y="2335849"/>
                </a:lnTo>
                <a:lnTo>
                  <a:pt x="105273" y="2330866"/>
                </a:lnTo>
                <a:cubicBezTo>
                  <a:pt x="104517" y="2331283"/>
                  <a:pt x="111028" y="2335595"/>
                  <a:pt x="121071" y="2341756"/>
                </a:cubicBezTo>
                <a:lnTo>
                  <a:pt x="134647" y="2349822"/>
                </a:lnTo>
                <a:lnTo>
                  <a:pt x="160740" y="2369763"/>
                </a:lnTo>
                <a:lnTo>
                  <a:pt x="294276" y="2470057"/>
                </a:lnTo>
                <a:lnTo>
                  <a:pt x="277348" y="2445475"/>
                </a:lnTo>
                <a:lnTo>
                  <a:pt x="257311" y="2431077"/>
                </a:lnTo>
                <a:lnTo>
                  <a:pt x="196093" y="2385849"/>
                </a:lnTo>
                <a:lnTo>
                  <a:pt x="264598" y="2426961"/>
                </a:lnTo>
                <a:lnTo>
                  <a:pt x="207628" y="2344229"/>
                </a:lnTo>
                <a:lnTo>
                  <a:pt x="212905" y="2344373"/>
                </a:lnTo>
                <a:lnTo>
                  <a:pt x="213026" y="2344394"/>
                </a:lnTo>
                <a:lnTo>
                  <a:pt x="220087" y="2354689"/>
                </a:lnTo>
                <a:lnTo>
                  <a:pt x="277628" y="2434780"/>
                </a:lnTo>
                <a:lnTo>
                  <a:pt x="319994" y="2460204"/>
                </a:lnTo>
                <a:lnTo>
                  <a:pt x="320688" y="2460077"/>
                </a:lnTo>
                <a:cubicBezTo>
                  <a:pt x="333004" y="2460397"/>
                  <a:pt x="362799" y="2463212"/>
                  <a:pt x="365698" y="2458231"/>
                </a:cubicBezTo>
                <a:cubicBezTo>
                  <a:pt x="369012" y="2452538"/>
                  <a:pt x="348616" y="2423205"/>
                  <a:pt x="325554" y="2393270"/>
                </a:cubicBezTo>
                <a:lnTo>
                  <a:pt x="299890" y="2361180"/>
                </a:lnTo>
                <a:lnTo>
                  <a:pt x="314287" y="2364296"/>
                </a:lnTo>
                <a:lnTo>
                  <a:pt x="332983" y="2368019"/>
                </a:lnTo>
                <a:lnTo>
                  <a:pt x="367140" y="2401061"/>
                </a:lnTo>
                <a:cubicBezTo>
                  <a:pt x="382220" y="2414978"/>
                  <a:pt x="393339" y="2423830"/>
                  <a:pt x="395134" y="2420747"/>
                </a:cubicBezTo>
                <a:cubicBezTo>
                  <a:pt x="398214" y="2418730"/>
                  <a:pt x="394690" y="2410328"/>
                  <a:pt x="388514" y="2399728"/>
                </a:cubicBezTo>
                <a:lnTo>
                  <a:pt x="372365" y="2375206"/>
                </a:lnTo>
                <a:lnTo>
                  <a:pt x="411349" y="2381466"/>
                </a:lnTo>
                <a:lnTo>
                  <a:pt x="429419" y="2407177"/>
                </a:lnTo>
                <a:lnTo>
                  <a:pt x="441048" y="2423124"/>
                </a:lnTo>
                <a:lnTo>
                  <a:pt x="462682" y="2442437"/>
                </a:lnTo>
                <a:cubicBezTo>
                  <a:pt x="495811" y="2473624"/>
                  <a:pt x="529584" y="2507251"/>
                  <a:pt x="561106" y="2541474"/>
                </a:cubicBezTo>
                <a:cubicBezTo>
                  <a:pt x="580562" y="2560418"/>
                  <a:pt x="631286" y="2636933"/>
                  <a:pt x="663077" y="2663055"/>
                </a:cubicBezTo>
                <a:cubicBezTo>
                  <a:pt x="707199" y="2696355"/>
                  <a:pt x="621372" y="2599410"/>
                  <a:pt x="613301" y="2587091"/>
                </a:cubicBezTo>
                <a:cubicBezTo>
                  <a:pt x="543183" y="2505164"/>
                  <a:pt x="530774" y="2481133"/>
                  <a:pt x="470047" y="2404792"/>
                </a:cubicBezTo>
                <a:lnTo>
                  <a:pt x="457133" y="2388817"/>
                </a:lnTo>
                <a:lnTo>
                  <a:pt x="490538" y="2394179"/>
                </a:lnTo>
                <a:lnTo>
                  <a:pt x="501384" y="2404413"/>
                </a:lnTo>
                <a:cubicBezTo>
                  <a:pt x="506068" y="2407039"/>
                  <a:pt x="510364" y="2407157"/>
                  <a:pt x="514271" y="2403717"/>
                </a:cubicBezTo>
                <a:cubicBezTo>
                  <a:pt x="513857" y="2404429"/>
                  <a:pt x="512857" y="2403827"/>
                  <a:pt x="511407" y="2402187"/>
                </a:cubicBezTo>
                <a:lnTo>
                  <a:pt x="507630" y="2396924"/>
                </a:lnTo>
                <a:lnTo>
                  <a:pt x="523528" y="2399477"/>
                </a:lnTo>
                <a:lnTo>
                  <a:pt x="517673" y="2398017"/>
                </a:lnTo>
                <a:cubicBezTo>
                  <a:pt x="508093" y="2394271"/>
                  <a:pt x="496410" y="2387899"/>
                  <a:pt x="483895" y="2380260"/>
                </a:cubicBezTo>
                <a:lnTo>
                  <a:pt x="473648" y="2373557"/>
                </a:lnTo>
                <a:lnTo>
                  <a:pt x="476930" y="2377882"/>
                </a:lnTo>
                <a:lnTo>
                  <a:pt x="443025" y="2371362"/>
                </a:lnTo>
                <a:lnTo>
                  <a:pt x="440753" y="2368550"/>
                </a:lnTo>
                <a:cubicBezTo>
                  <a:pt x="429360" y="2354299"/>
                  <a:pt x="418701" y="2342063"/>
                  <a:pt x="408753" y="2330240"/>
                </a:cubicBezTo>
                <a:lnTo>
                  <a:pt x="408356" y="2329727"/>
                </a:lnTo>
                <a:lnTo>
                  <a:pt x="383035" y="2314035"/>
                </a:lnTo>
                <a:lnTo>
                  <a:pt x="354050" y="2299190"/>
                </a:lnTo>
                <a:lnTo>
                  <a:pt x="364558" y="2314890"/>
                </a:lnTo>
                <a:lnTo>
                  <a:pt x="398381" y="2363014"/>
                </a:lnTo>
                <a:lnTo>
                  <a:pt x="377276" y="2359091"/>
                </a:lnTo>
                <a:lnTo>
                  <a:pt x="338448" y="2291200"/>
                </a:lnTo>
                <a:lnTo>
                  <a:pt x="258760" y="2250388"/>
                </a:lnTo>
                <a:lnTo>
                  <a:pt x="232204" y="2238734"/>
                </a:lnTo>
                <a:lnTo>
                  <a:pt x="216205" y="2227176"/>
                </a:lnTo>
                <a:cubicBezTo>
                  <a:pt x="187060" y="2206129"/>
                  <a:pt x="156187" y="2183429"/>
                  <a:pt x="125930" y="2159542"/>
                </a:cubicBezTo>
                <a:cubicBezTo>
                  <a:pt x="88068" y="2129555"/>
                  <a:pt x="46485" y="2096775"/>
                  <a:pt x="87913" y="2139814"/>
                </a:cubicBezTo>
                <a:lnTo>
                  <a:pt x="164128" y="2208859"/>
                </a:lnTo>
                <a:lnTo>
                  <a:pt x="142699" y="2199457"/>
                </a:lnTo>
                <a:cubicBezTo>
                  <a:pt x="74110" y="2163367"/>
                  <a:pt x="197024" y="2239214"/>
                  <a:pt x="187815" y="2250707"/>
                </a:cubicBezTo>
                <a:cubicBezTo>
                  <a:pt x="184814" y="2264658"/>
                  <a:pt x="-19254" y="2143284"/>
                  <a:pt x="38509" y="2198377"/>
                </a:cubicBezTo>
                <a:cubicBezTo>
                  <a:pt x="57515" y="2209203"/>
                  <a:pt x="174219" y="2282590"/>
                  <a:pt x="171450" y="2295469"/>
                </a:cubicBezTo>
                <a:cubicBezTo>
                  <a:pt x="169833" y="2302981"/>
                  <a:pt x="118460" y="2312141"/>
                  <a:pt x="124898" y="2313525"/>
                </a:cubicBezTo>
                <a:cubicBezTo>
                  <a:pt x="118460" y="2312141"/>
                  <a:pt x="112019" y="2310755"/>
                  <a:pt x="105581" y="2309371"/>
                </a:cubicBezTo>
                <a:cubicBezTo>
                  <a:pt x="117818" y="2322951"/>
                  <a:pt x="166526" y="2351954"/>
                  <a:pt x="160596" y="2353100"/>
                </a:cubicBezTo>
                <a:lnTo>
                  <a:pt x="143635" y="2347096"/>
                </a:lnTo>
                <a:lnTo>
                  <a:pt x="91238" y="2308384"/>
                </a:lnTo>
                <a:cubicBezTo>
                  <a:pt x="62156" y="2287316"/>
                  <a:pt x="32157" y="2265475"/>
                  <a:pt x="914" y="2242165"/>
                </a:cubicBezTo>
                <a:lnTo>
                  <a:pt x="0" y="2241465"/>
                </a:lnTo>
                <a:lnTo>
                  <a:pt x="0" y="1900475"/>
                </a:lnTo>
                <a:lnTo>
                  <a:pt x="1124" y="1903101"/>
                </a:lnTo>
                <a:cubicBezTo>
                  <a:pt x="2504" y="1904925"/>
                  <a:pt x="4984" y="1907747"/>
                  <a:pt x="8900" y="1911826"/>
                </a:cubicBezTo>
                <a:cubicBezTo>
                  <a:pt x="12973" y="1913940"/>
                  <a:pt x="8745" y="1922087"/>
                  <a:pt x="19006" y="1922240"/>
                </a:cubicBezTo>
                <a:cubicBezTo>
                  <a:pt x="29742" y="1924904"/>
                  <a:pt x="15291" y="1910952"/>
                  <a:pt x="6167" y="1904042"/>
                </a:cubicBezTo>
                <a:lnTo>
                  <a:pt x="0" y="1900385"/>
                </a:lnTo>
                <a:lnTo>
                  <a:pt x="0" y="1799504"/>
                </a:lnTo>
                <a:lnTo>
                  <a:pt x="30314" y="1821367"/>
                </a:lnTo>
                <a:cubicBezTo>
                  <a:pt x="47118" y="1832780"/>
                  <a:pt x="62775" y="1843704"/>
                  <a:pt x="75082" y="1855691"/>
                </a:cubicBezTo>
                <a:cubicBezTo>
                  <a:pt x="77041" y="1861878"/>
                  <a:pt x="72813" y="1870025"/>
                  <a:pt x="74772" y="1876213"/>
                </a:cubicBezTo>
                <a:cubicBezTo>
                  <a:pt x="83091" y="1891729"/>
                  <a:pt x="140038" y="1926451"/>
                  <a:pt x="173827" y="1954326"/>
                </a:cubicBezTo>
                <a:cubicBezTo>
                  <a:pt x="207100" y="1982363"/>
                  <a:pt x="236340" y="2005720"/>
                  <a:pt x="266217" y="2029303"/>
                </a:cubicBezTo>
                <a:lnTo>
                  <a:pt x="340030" y="2087851"/>
                </a:lnTo>
                <a:lnTo>
                  <a:pt x="319935" y="2076436"/>
                </a:lnTo>
                <a:cubicBezTo>
                  <a:pt x="290291" y="2057165"/>
                  <a:pt x="240379" y="2022005"/>
                  <a:pt x="228471" y="2030391"/>
                </a:cubicBezTo>
                <a:cubicBezTo>
                  <a:pt x="227086" y="2036831"/>
                  <a:pt x="344103" y="2103548"/>
                  <a:pt x="339050" y="2095724"/>
                </a:cubicBezTo>
                <a:cubicBezTo>
                  <a:pt x="342719" y="2109987"/>
                  <a:pt x="325453" y="2127608"/>
                  <a:pt x="314503" y="2110655"/>
                </a:cubicBezTo>
                <a:cubicBezTo>
                  <a:pt x="330507" y="2135431"/>
                  <a:pt x="308065" y="2109270"/>
                  <a:pt x="345844" y="2131994"/>
                </a:cubicBezTo>
                <a:cubicBezTo>
                  <a:pt x="370058" y="2147308"/>
                  <a:pt x="372239" y="2152830"/>
                  <a:pt x="368365" y="2154524"/>
                </a:cubicBezTo>
                <a:lnTo>
                  <a:pt x="359899" y="2154251"/>
                </a:lnTo>
                <a:lnTo>
                  <a:pt x="341748" y="2137622"/>
                </a:lnTo>
                <a:cubicBezTo>
                  <a:pt x="332964" y="2130237"/>
                  <a:pt x="323512" y="2123339"/>
                  <a:pt x="312989" y="2117878"/>
                </a:cubicBezTo>
                <a:cubicBezTo>
                  <a:pt x="304843" y="2113651"/>
                  <a:pt x="308761" y="2126025"/>
                  <a:pt x="300615" y="2121798"/>
                </a:cubicBezTo>
                <a:cubicBezTo>
                  <a:pt x="268632" y="2110372"/>
                  <a:pt x="201561" y="2043684"/>
                  <a:pt x="166337" y="2020236"/>
                </a:cubicBezTo>
                <a:cubicBezTo>
                  <a:pt x="124247" y="1998395"/>
                  <a:pt x="174330" y="2034723"/>
                  <a:pt x="189187" y="2047604"/>
                </a:cubicBezTo>
                <a:cubicBezTo>
                  <a:pt x="205994" y="2061709"/>
                  <a:pt x="227855" y="2079463"/>
                  <a:pt x="252114" y="2098796"/>
                </a:cubicBezTo>
                <a:lnTo>
                  <a:pt x="266876" y="2110382"/>
                </a:lnTo>
                <a:lnTo>
                  <a:pt x="260304" y="2106856"/>
                </a:lnTo>
                <a:cubicBezTo>
                  <a:pt x="260304" y="2106856"/>
                  <a:pt x="251094" y="2118349"/>
                  <a:pt x="240812" y="2129610"/>
                </a:cubicBezTo>
                <a:cubicBezTo>
                  <a:pt x="222881" y="2119017"/>
                  <a:pt x="192382" y="2098982"/>
                  <a:pt x="192382" y="2098982"/>
                </a:cubicBezTo>
                <a:cubicBezTo>
                  <a:pt x="169222" y="2107474"/>
                  <a:pt x="215056" y="2124071"/>
                  <a:pt x="215056" y="2124071"/>
                </a:cubicBezTo>
                <a:cubicBezTo>
                  <a:pt x="231372" y="2142177"/>
                  <a:pt x="294419" y="2204023"/>
                  <a:pt x="295804" y="2197583"/>
                </a:cubicBezTo>
                <a:cubicBezTo>
                  <a:pt x="285211" y="2215516"/>
                  <a:pt x="251044" y="2181218"/>
                  <a:pt x="214338" y="2158725"/>
                </a:cubicBezTo>
                <a:cubicBezTo>
                  <a:pt x="188895" y="2146514"/>
                  <a:pt x="83370" y="2089006"/>
                  <a:pt x="135237" y="2134971"/>
                </a:cubicBezTo>
                <a:cubicBezTo>
                  <a:pt x="159295" y="2153621"/>
                  <a:pt x="184508" y="2166904"/>
                  <a:pt x="215006" y="2186939"/>
                </a:cubicBezTo>
                <a:cubicBezTo>
                  <a:pt x="302362" y="2242785"/>
                  <a:pt x="329886" y="2265548"/>
                  <a:pt x="382575" y="2300515"/>
                </a:cubicBezTo>
                <a:lnTo>
                  <a:pt x="388798" y="2304460"/>
                </a:lnTo>
                <a:lnTo>
                  <a:pt x="381023" y="2294414"/>
                </a:lnTo>
                <a:cubicBezTo>
                  <a:pt x="372258" y="2279470"/>
                  <a:pt x="370840" y="2273723"/>
                  <a:pt x="373962" y="2273814"/>
                </a:cubicBezTo>
                <a:cubicBezTo>
                  <a:pt x="383329" y="2274085"/>
                  <a:pt x="433561" y="2326896"/>
                  <a:pt x="448864" y="2341519"/>
                </a:cubicBezTo>
                <a:lnTo>
                  <a:pt x="450551" y="2343690"/>
                </a:lnTo>
                <a:lnTo>
                  <a:pt x="470073" y="2356513"/>
                </a:lnTo>
                <a:lnTo>
                  <a:pt x="492058" y="2370716"/>
                </a:lnTo>
                <a:lnTo>
                  <a:pt x="489749" y="2366742"/>
                </a:lnTo>
                <a:cubicBezTo>
                  <a:pt x="477906" y="2345084"/>
                  <a:pt x="465238" y="2319931"/>
                  <a:pt x="460289" y="2308794"/>
                </a:cubicBezTo>
                <a:cubicBezTo>
                  <a:pt x="460289" y="2308794"/>
                  <a:pt x="421858" y="2278806"/>
                  <a:pt x="446509" y="2277913"/>
                </a:cubicBezTo>
                <a:cubicBezTo>
                  <a:pt x="446509" y="2277913"/>
                  <a:pt x="469295" y="2306416"/>
                  <a:pt x="483060" y="2322046"/>
                </a:cubicBezTo>
                <a:lnTo>
                  <a:pt x="482875" y="2322611"/>
                </a:lnTo>
                <a:lnTo>
                  <a:pt x="488313" y="2326209"/>
                </a:lnTo>
                <a:lnTo>
                  <a:pt x="491140" y="2330012"/>
                </a:lnTo>
                <a:lnTo>
                  <a:pt x="495392" y="2329224"/>
                </a:lnTo>
                <a:cubicBezTo>
                  <a:pt x="495392" y="2329224"/>
                  <a:pt x="489699" y="2325910"/>
                  <a:pt x="483060" y="2322046"/>
                </a:cubicBezTo>
                <a:cubicBezTo>
                  <a:pt x="496326" y="2314526"/>
                  <a:pt x="508644" y="2306453"/>
                  <a:pt x="508644" y="2306453"/>
                </a:cubicBezTo>
                <a:lnTo>
                  <a:pt x="513799" y="2311844"/>
                </a:lnTo>
                <a:lnTo>
                  <a:pt x="503356" y="2296252"/>
                </a:lnTo>
                <a:cubicBezTo>
                  <a:pt x="486286" y="2270351"/>
                  <a:pt x="471006" y="2246695"/>
                  <a:pt x="459399" y="2228075"/>
                </a:cubicBezTo>
                <a:cubicBezTo>
                  <a:pt x="456866" y="2223863"/>
                  <a:pt x="452694" y="2217574"/>
                  <a:pt x="448380" y="2211038"/>
                </a:cubicBezTo>
                <a:lnTo>
                  <a:pt x="440404" y="2198594"/>
                </a:lnTo>
                <a:lnTo>
                  <a:pt x="449782" y="2200281"/>
                </a:lnTo>
                <a:lnTo>
                  <a:pt x="468470" y="2227653"/>
                </a:lnTo>
                <a:cubicBezTo>
                  <a:pt x="492911" y="2266318"/>
                  <a:pt x="522189" y="2317573"/>
                  <a:pt x="542339" y="2333157"/>
                </a:cubicBezTo>
                <a:cubicBezTo>
                  <a:pt x="548772" y="2339701"/>
                  <a:pt x="548883" y="2326722"/>
                  <a:pt x="555318" y="2333266"/>
                </a:cubicBezTo>
                <a:cubicBezTo>
                  <a:pt x="563630" y="2341720"/>
                  <a:pt x="570477" y="2351207"/>
                  <a:pt x="576540" y="2360952"/>
                </a:cubicBezTo>
                <a:lnTo>
                  <a:pt x="588641" y="2382388"/>
                </a:lnTo>
                <a:lnTo>
                  <a:pt x="596605" y="2385272"/>
                </a:lnTo>
                <a:cubicBezTo>
                  <a:pt x="600813" y="2384862"/>
                  <a:pt x="600452" y="2378937"/>
                  <a:pt x="582178" y="2356870"/>
                </a:cubicBezTo>
                <a:cubicBezTo>
                  <a:pt x="553305" y="2323555"/>
                  <a:pt x="566531" y="2355384"/>
                  <a:pt x="558997" y="2326867"/>
                </a:cubicBezTo>
                <a:cubicBezTo>
                  <a:pt x="564152" y="2346380"/>
                  <a:pt x="586030" y="2334979"/>
                  <a:pt x="586962" y="2320281"/>
                </a:cubicBezTo>
                <a:cubicBezTo>
                  <a:pt x="589342" y="2329286"/>
                  <a:pt x="498770" y="2229582"/>
                  <a:pt x="502085" y="2223887"/>
                </a:cubicBezTo>
                <a:cubicBezTo>
                  <a:pt x="516005" y="2219607"/>
                  <a:pt x="552559" y="2268505"/>
                  <a:pt x="574769" y="2296017"/>
                </a:cubicBezTo>
                <a:lnTo>
                  <a:pt x="590335" y="2313100"/>
                </a:lnTo>
                <a:lnTo>
                  <a:pt x="538308" y="2234555"/>
                </a:lnTo>
                <a:lnTo>
                  <a:pt x="524590" y="2213731"/>
                </a:lnTo>
                <a:lnTo>
                  <a:pt x="703608" y="2245914"/>
                </a:lnTo>
                <a:lnTo>
                  <a:pt x="711511" y="2242283"/>
                </a:lnTo>
                <a:lnTo>
                  <a:pt x="713354" y="2231773"/>
                </a:lnTo>
                <a:lnTo>
                  <a:pt x="667582" y="2222716"/>
                </a:lnTo>
                <a:cubicBezTo>
                  <a:pt x="625674" y="2214372"/>
                  <a:pt x="584289" y="2205092"/>
                  <a:pt x="543867" y="2192002"/>
                </a:cubicBezTo>
                <a:cubicBezTo>
                  <a:pt x="580447" y="2193527"/>
                  <a:pt x="615679" y="2197538"/>
                  <a:pt x="650241" y="2202809"/>
                </a:cubicBezTo>
                <a:lnTo>
                  <a:pt x="725946" y="2216391"/>
                </a:lnTo>
                <a:lnTo>
                  <a:pt x="723474" y="2204801"/>
                </a:lnTo>
                <a:lnTo>
                  <a:pt x="720068" y="2198382"/>
                </a:lnTo>
                <a:lnTo>
                  <a:pt x="680820" y="2189802"/>
                </a:lnTo>
                <a:lnTo>
                  <a:pt x="481011" y="2146123"/>
                </a:lnTo>
                <a:lnTo>
                  <a:pt x="473711" y="2134630"/>
                </a:lnTo>
                <a:cubicBezTo>
                  <a:pt x="450228" y="2097654"/>
                  <a:pt x="406850" y="2046989"/>
                  <a:pt x="403751" y="2029658"/>
                </a:cubicBezTo>
                <a:cubicBezTo>
                  <a:pt x="403805" y="2023169"/>
                  <a:pt x="410351" y="2016734"/>
                  <a:pt x="410406" y="2010244"/>
                </a:cubicBezTo>
                <a:cubicBezTo>
                  <a:pt x="394439" y="1979823"/>
                  <a:pt x="364409" y="1949281"/>
                  <a:pt x="340927" y="1912308"/>
                </a:cubicBezTo>
                <a:lnTo>
                  <a:pt x="173855" y="1675361"/>
                </a:lnTo>
                <a:lnTo>
                  <a:pt x="186996" y="1678382"/>
                </a:lnTo>
                <a:lnTo>
                  <a:pt x="229339" y="1740317"/>
                </a:lnTo>
                <a:cubicBezTo>
                  <a:pt x="265645" y="1793059"/>
                  <a:pt x="302549" y="1845730"/>
                  <a:pt x="341581" y="1898792"/>
                </a:cubicBezTo>
                <a:cubicBezTo>
                  <a:pt x="360767" y="1932487"/>
                  <a:pt x="397230" y="1969571"/>
                  <a:pt x="371129" y="1922297"/>
                </a:cubicBezTo>
                <a:cubicBezTo>
                  <a:pt x="325243" y="1848355"/>
                  <a:pt x="235269" y="1743755"/>
                  <a:pt x="209222" y="1689992"/>
                </a:cubicBezTo>
                <a:lnTo>
                  <a:pt x="208176" y="1683254"/>
                </a:lnTo>
                <a:lnTo>
                  <a:pt x="212049" y="1684144"/>
                </a:lnTo>
                <a:lnTo>
                  <a:pt x="231426" y="1685133"/>
                </a:lnTo>
                <a:lnTo>
                  <a:pt x="243192" y="1686675"/>
                </a:lnTo>
                <a:lnTo>
                  <a:pt x="292137" y="1766003"/>
                </a:lnTo>
                <a:cubicBezTo>
                  <a:pt x="309615" y="1793734"/>
                  <a:pt x="327108" y="1819706"/>
                  <a:pt x="345313" y="1841494"/>
                </a:cubicBezTo>
                <a:cubicBezTo>
                  <a:pt x="368304" y="1872515"/>
                  <a:pt x="395181" y="1892213"/>
                  <a:pt x="368479" y="1851966"/>
                </a:cubicBezTo>
                <a:lnTo>
                  <a:pt x="257888" y="1688602"/>
                </a:lnTo>
                <a:lnTo>
                  <a:pt x="366720" y="1702872"/>
                </a:lnTo>
                <a:lnTo>
                  <a:pt x="403973" y="1757070"/>
                </a:lnTo>
                <a:cubicBezTo>
                  <a:pt x="416518" y="1775505"/>
                  <a:pt x="428469" y="1793251"/>
                  <a:pt x="439149" y="1809296"/>
                </a:cubicBezTo>
                <a:cubicBezTo>
                  <a:pt x="465908" y="1843052"/>
                  <a:pt x="518881" y="1910025"/>
                  <a:pt x="482047" y="1852925"/>
                </a:cubicBezTo>
                <a:cubicBezTo>
                  <a:pt x="454065" y="1804284"/>
                  <a:pt x="428412" y="1768101"/>
                  <a:pt x="401940" y="1732723"/>
                </a:cubicBezTo>
                <a:lnTo>
                  <a:pt x="380793" y="1704717"/>
                </a:lnTo>
                <a:lnTo>
                  <a:pt x="395808" y="1706685"/>
                </a:lnTo>
                <a:lnTo>
                  <a:pt x="462437" y="1805706"/>
                </a:lnTo>
                <a:cubicBezTo>
                  <a:pt x="505760" y="1862860"/>
                  <a:pt x="486086" y="1823212"/>
                  <a:pt x="465763" y="1795999"/>
                </a:cubicBezTo>
                <a:cubicBezTo>
                  <a:pt x="439663" y="1748725"/>
                  <a:pt x="452959" y="1775339"/>
                  <a:pt x="436390" y="1751942"/>
                </a:cubicBezTo>
                <a:lnTo>
                  <a:pt x="405181" y="1708089"/>
                </a:lnTo>
                <a:lnTo>
                  <a:pt x="451777" y="1715218"/>
                </a:lnTo>
                <a:lnTo>
                  <a:pt x="459226" y="1714402"/>
                </a:lnTo>
                <a:lnTo>
                  <a:pt x="495016" y="1721836"/>
                </a:lnTo>
                <a:lnTo>
                  <a:pt x="554667" y="1730963"/>
                </a:lnTo>
                <a:cubicBezTo>
                  <a:pt x="605273" y="1738794"/>
                  <a:pt x="652879" y="1745513"/>
                  <a:pt x="694180" y="1748389"/>
                </a:cubicBezTo>
                <a:cubicBezTo>
                  <a:pt x="642074" y="1735531"/>
                  <a:pt x="585653" y="1723484"/>
                  <a:pt x="526337" y="1712101"/>
                </a:cubicBezTo>
                <a:lnTo>
                  <a:pt x="391273" y="1688547"/>
                </a:lnTo>
                <a:lnTo>
                  <a:pt x="264059" y="1509790"/>
                </a:lnTo>
                <a:lnTo>
                  <a:pt x="269257" y="1508990"/>
                </a:lnTo>
                <a:cubicBezTo>
                  <a:pt x="270999" y="1508162"/>
                  <a:pt x="270456" y="1507174"/>
                  <a:pt x="268210" y="1506077"/>
                </a:cubicBezTo>
                <a:lnTo>
                  <a:pt x="259443" y="1503306"/>
                </a:lnTo>
                <a:lnTo>
                  <a:pt x="179274" y="1390656"/>
                </a:lnTo>
                <a:lnTo>
                  <a:pt x="3" y="1145800"/>
                </a:lnTo>
                <a:lnTo>
                  <a:pt x="1" y="0"/>
                </a:lnTo>
                <a:lnTo>
                  <a:pt x="1268252" y="1"/>
                </a:lnTo>
                <a:lnTo>
                  <a:pt x="1290242" y="35335"/>
                </a:lnTo>
                <a:cubicBezTo>
                  <a:pt x="1321811" y="79562"/>
                  <a:pt x="1364922" y="125862"/>
                  <a:pt x="1402241" y="173635"/>
                </a:cubicBezTo>
                <a:cubicBezTo>
                  <a:pt x="1481908" y="281935"/>
                  <a:pt x="1571282" y="393561"/>
                  <a:pt x="1657503" y="494345"/>
                </a:cubicBezTo>
                <a:cubicBezTo>
                  <a:pt x="1700881" y="545008"/>
                  <a:pt x="1730792" y="589610"/>
                  <a:pt x="1777190" y="602981"/>
                </a:cubicBezTo>
                <a:lnTo>
                  <a:pt x="1777311" y="603036"/>
                </a:lnTo>
                <a:lnTo>
                  <a:pt x="1776364" y="601851"/>
                </a:lnTo>
                <a:cubicBezTo>
                  <a:pt x="1677651" y="479307"/>
                  <a:pt x="1578109" y="356283"/>
                  <a:pt x="1482107" y="237540"/>
                </a:cubicBezTo>
                <a:cubicBezTo>
                  <a:pt x="1456941" y="200033"/>
                  <a:pt x="1416685" y="160092"/>
                  <a:pt x="1395387" y="115944"/>
                </a:cubicBezTo>
                <a:cubicBezTo>
                  <a:pt x="1374072" y="56544"/>
                  <a:pt x="1425731" y="118362"/>
                  <a:pt x="1456035" y="160130"/>
                </a:cubicBezTo>
                <a:cubicBezTo>
                  <a:pt x="1513937" y="224311"/>
                  <a:pt x="1567024" y="294582"/>
                  <a:pt x="1629119" y="362472"/>
                </a:cubicBezTo>
                <a:cubicBezTo>
                  <a:pt x="1655216" y="385281"/>
                  <a:pt x="1609648" y="328278"/>
                  <a:pt x="1596437" y="311698"/>
                </a:cubicBezTo>
                <a:cubicBezTo>
                  <a:pt x="1550868" y="254694"/>
                  <a:pt x="1509162" y="191051"/>
                  <a:pt x="1460834" y="138793"/>
                </a:cubicBezTo>
                <a:cubicBezTo>
                  <a:pt x="1435479" y="108160"/>
                  <a:pt x="1404651" y="76565"/>
                  <a:pt x="1374239" y="44258"/>
                </a:cubicBezTo>
                <a:lnTo>
                  <a:pt x="1333948" y="0"/>
                </a:lnTo>
                <a:lnTo>
                  <a:pt x="1355958" y="1"/>
                </a:lnTo>
                <a:lnTo>
                  <a:pt x="1404862" y="50014"/>
                </a:lnTo>
                <a:cubicBezTo>
                  <a:pt x="1420325" y="65999"/>
                  <a:pt x="1432646" y="79202"/>
                  <a:pt x="1437156" y="85637"/>
                </a:cubicBezTo>
                <a:cubicBezTo>
                  <a:pt x="1448540" y="92264"/>
                  <a:pt x="1472259" y="106066"/>
                  <a:pt x="1477951" y="109380"/>
                </a:cubicBezTo>
                <a:cubicBezTo>
                  <a:pt x="1491713" y="125010"/>
                  <a:pt x="1495042" y="134568"/>
                  <a:pt x="1502562" y="147835"/>
                </a:cubicBezTo>
                <a:cubicBezTo>
                  <a:pt x="1508254" y="151149"/>
                  <a:pt x="1530146" y="154998"/>
                  <a:pt x="1544307" y="172131"/>
                </a:cubicBezTo>
                <a:cubicBezTo>
                  <a:pt x="1558071" y="187762"/>
                  <a:pt x="1585061" y="235222"/>
                  <a:pt x="1617801" y="261896"/>
                </a:cubicBezTo>
                <a:cubicBezTo>
                  <a:pt x="1669993" y="307515"/>
                  <a:pt x="1607885" y="224374"/>
                  <a:pt x="1593174" y="208192"/>
                </a:cubicBezTo>
                <a:cubicBezTo>
                  <a:pt x="1576633" y="182052"/>
                  <a:pt x="1551485" y="159797"/>
                  <a:pt x="1542464" y="146926"/>
                </a:cubicBezTo>
                <a:cubicBezTo>
                  <a:pt x="1540084" y="137919"/>
                  <a:pt x="1547264" y="125587"/>
                  <a:pt x="1539192" y="113268"/>
                </a:cubicBezTo>
                <a:cubicBezTo>
                  <a:pt x="1530913" y="92575"/>
                  <a:pt x="1504356" y="63465"/>
                  <a:pt x="1473826" y="32995"/>
                </a:cubicBezTo>
                <a:lnTo>
                  <a:pt x="1440545" y="1"/>
                </a:lnTo>
                <a:lnTo>
                  <a:pt x="1446444" y="1"/>
                </a:lnTo>
                <a:lnTo>
                  <a:pt x="1501607" y="60277"/>
                </a:lnTo>
                <a:cubicBezTo>
                  <a:pt x="1530638" y="93050"/>
                  <a:pt x="1558839" y="125339"/>
                  <a:pt x="1589885" y="159284"/>
                </a:cubicBezTo>
                <a:cubicBezTo>
                  <a:pt x="1604598" y="175468"/>
                  <a:pt x="1628317" y="189271"/>
                  <a:pt x="1654413" y="212079"/>
                </a:cubicBezTo>
                <a:cubicBezTo>
                  <a:pt x="1682890" y="243893"/>
                  <a:pt x="1687096" y="262853"/>
                  <a:pt x="1714128" y="270964"/>
                </a:cubicBezTo>
                <a:cubicBezTo>
                  <a:pt x="1736019" y="274815"/>
                  <a:pt x="1745957" y="257737"/>
                  <a:pt x="1757343" y="264362"/>
                </a:cubicBezTo>
                <a:cubicBezTo>
                  <a:pt x="1786753" y="281480"/>
                  <a:pt x="1845550" y="370312"/>
                  <a:pt x="1873473" y="403075"/>
                </a:cubicBezTo>
                <a:lnTo>
                  <a:pt x="1996720" y="549589"/>
                </a:lnTo>
                <a:lnTo>
                  <a:pt x="1999793" y="549288"/>
                </a:lnTo>
                <a:lnTo>
                  <a:pt x="2010119" y="547588"/>
                </a:lnTo>
                <a:lnTo>
                  <a:pt x="1935758" y="453454"/>
                </a:lnTo>
                <a:cubicBezTo>
                  <a:pt x="1869036" y="370328"/>
                  <a:pt x="1800545" y="285061"/>
                  <a:pt x="1728508" y="191698"/>
                </a:cubicBezTo>
                <a:cubicBezTo>
                  <a:pt x="1714746" y="176066"/>
                  <a:pt x="1683890" y="135246"/>
                  <a:pt x="1646943" y="89612"/>
                </a:cubicBezTo>
                <a:cubicBezTo>
                  <a:pt x="1637749" y="79497"/>
                  <a:pt x="1592460" y="26548"/>
                  <a:pt x="1575755" y="3442"/>
                </a:cubicBezTo>
                <a:lnTo>
                  <a:pt x="1573600" y="1"/>
                </a:lnTo>
                <a:lnTo>
                  <a:pt x="1579533" y="1"/>
                </a:lnTo>
                <a:lnTo>
                  <a:pt x="1590526" y="9783"/>
                </a:lnTo>
                <a:cubicBezTo>
                  <a:pt x="1621134" y="39029"/>
                  <a:pt x="1614981" y="29415"/>
                  <a:pt x="1600168" y="10950"/>
                </a:cubicBezTo>
                <a:lnTo>
                  <a:pt x="1591145" y="1"/>
                </a:lnTo>
                <a:lnTo>
                  <a:pt x="1635592" y="1"/>
                </a:lnTo>
                <a:lnTo>
                  <a:pt x="1670045" y="40544"/>
                </a:lnTo>
                <a:cubicBezTo>
                  <a:pt x="1683090" y="55875"/>
                  <a:pt x="1693106" y="67579"/>
                  <a:pt x="1696784" y="71626"/>
                </a:cubicBezTo>
                <a:cubicBezTo>
                  <a:pt x="1736645" y="110065"/>
                  <a:pt x="1771211" y="146694"/>
                  <a:pt x="1803002" y="172815"/>
                </a:cubicBezTo>
                <a:cubicBezTo>
                  <a:pt x="1808694" y="176128"/>
                  <a:pt x="1830032" y="180926"/>
                  <a:pt x="1835725" y="184240"/>
                </a:cubicBezTo>
                <a:cubicBezTo>
                  <a:pt x="1885540" y="220853"/>
                  <a:pt x="1921511" y="320534"/>
                  <a:pt x="1937695" y="305822"/>
                </a:cubicBezTo>
                <a:cubicBezTo>
                  <a:pt x="1937695" y="305822"/>
                  <a:pt x="1927245" y="284497"/>
                  <a:pt x="1922486" y="266486"/>
                </a:cubicBezTo>
                <a:cubicBezTo>
                  <a:pt x="1915405" y="257920"/>
                  <a:pt x="1909610" y="250420"/>
                  <a:pt x="1908780" y="249937"/>
                </a:cubicBezTo>
                <a:lnTo>
                  <a:pt x="1915034" y="259872"/>
                </a:lnTo>
                <a:lnTo>
                  <a:pt x="1907934" y="253572"/>
                </a:lnTo>
                <a:cubicBezTo>
                  <a:pt x="1904513" y="249358"/>
                  <a:pt x="1902633" y="246040"/>
                  <a:pt x="1902633" y="246040"/>
                </a:cubicBezTo>
                <a:cubicBezTo>
                  <a:pt x="1902633" y="246040"/>
                  <a:pt x="1912573" y="228964"/>
                  <a:pt x="1904103" y="215144"/>
                </a:cubicBezTo>
                <a:cubicBezTo>
                  <a:pt x="1890325" y="184264"/>
                  <a:pt x="1824918" y="122065"/>
                  <a:pt x="1807826" y="96875"/>
                </a:cubicBezTo>
                <a:cubicBezTo>
                  <a:pt x="1802134" y="93564"/>
                  <a:pt x="1809311" y="81230"/>
                  <a:pt x="1806932" y="72224"/>
                </a:cubicBezTo>
                <a:cubicBezTo>
                  <a:pt x="1798853" y="52282"/>
                  <a:pt x="1777396" y="28045"/>
                  <a:pt x="1754171" y="3574"/>
                </a:cubicBezTo>
                <a:lnTo>
                  <a:pt x="1750762" y="1"/>
                </a:lnTo>
                <a:lnTo>
                  <a:pt x="1770078" y="0"/>
                </a:lnTo>
                <a:lnTo>
                  <a:pt x="1836658" y="71682"/>
                </a:lnTo>
                <a:cubicBezTo>
                  <a:pt x="1886401" y="127721"/>
                  <a:pt x="1934796" y="184504"/>
                  <a:pt x="1982524" y="241890"/>
                </a:cubicBezTo>
                <a:lnTo>
                  <a:pt x="2219726" y="534819"/>
                </a:lnTo>
                <a:lnTo>
                  <a:pt x="2228082" y="537234"/>
                </a:lnTo>
                <a:lnTo>
                  <a:pt x="2236346" y="530484"/>
                </a:lnTo>
                <a:lnTo>
                  <a:pt x="2207620" y="493715"/>
                </a:lnTo>
                <a:cubicBezTo>
                  <a:pt x="2181352" y="460010"/>
                  <a:pt x="2156093" y="425941"/>
                  <a:pt x="2134052" y="389615"/>
                </a:cubicBezTo>
                <a:cubicBezTo>
                  <a:pt x="2160744" y="414677"/>
                  <a:pt x="2184791" y="440737"/>
                  <a:pt x="2207504" y="467313"/>
                </a:cubicBezTo>
                <a:lnTo>
                  <a:pt x="2255928" y="527071"/>
                </a:lnTo>
                <a:lnTo>
                  <a:pt x="2261633" y="516683"/>
                </a:lnTo>
                <a:lnTo>
                  <a:pt x="2263250" y="509597"/>
                </a:lnTo>
                <a:lnTo>
                  <a:pt x="2239149" y="477454"/>
                </a:lnTo>
                <a:cubicBezTo>
                  <a:pt x="2180961" y="402310"/>
                  <a:pt x="2122770" y="327165"/>
                  <a:pt x="2066827" y="247613"/>
                </a:cubicBezTo>
                <a:cubicBezTo>
                  <a:pt x="2006057" y="158901"/>
                  <a:pt x="1927391" y="86207"/>
                  <a:pt x="1859068" y="3102"/>
                </a:cubicBezTo>
                <a:lnTo>
                  <a:pt x="1856809" y="1"/>
                </a:lnTo>
                <a:lnTo>
                  <a:pt x="2074039" y="1"/>
                </a:lnTo>
                <a:lnTo>
                  <a:pt x="2077944" y="7880"/>
                </a:lnTo>
                <a:cubicBezTo>
                  <a:pt x="2087597" y="23975"/>
                  <a:pt x="2096084" y="29034"/>
                  <a:pt x="2098808" y="26809"/>
                </a:cubicBezTo>
                <a:cubicBezTo>
                  <a:pt x="2101531" y="24584"/>
                  <a:pt x="2098493" y="15075"/>
                  <a:pt x="2085095" y="2039"/>
                </a:cubicBezTo>
                <a:lnTo>
                  <a:pt x="2082629" y="0"/>
                </a:lnTo>
                <a:lnTo>
                  <a:pt x="2402951" y="0"/>
                </a:lnTo>
                <a:lnTo>
                  <a:pt x="2404346" y="1821"/>
                </a:lnTo>
                <a:lnTo>
                  <a:pt x="2443533" y="47714"/>
                </a:lnTo>
                <a:cubicBezTo>
                  <a:pt x="2476717" y="86714"/>
                  <a:pt x="2508359" y="122913"/>
                  <a:pt x="2537741" y="152080"/>
                </a:cubicBezTo>
                <a:cubicBezTo>
                  <a:pt x="2506704" y="108295"/>
                  <a:pt x="2471873" y="62305"/>
                  <a:pt x="2434415" y="14923"/>
                </a:cubicBezTo>
                <a:close/>
                <a:moveTo>
                  <a:pt x="5638562" y="0"/>
                </a:moveTo>
                <a:lnTo>
                  <a:pt x="5638780" y="2525"/>
                </a:lnTo>
                <a:cubicBezTo>
                  <a:pt x="5639009" y="5207"/>
                  <a:pt x="5639206" y="7504"/>
                  <a:pt x="5639074" y="597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7636182"/>
      </p:ext>
    </p:extLst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22128" y="1209428"/>
            <a:ext cx="5737702" cy="4063709"/>
          </a:xfrm>
          <a:custGeom>
            <a:avLst/>
            <a:gdLst>
              <a:gd name="connsiteX0" fmla="*/ 432586 w 5737702"/>
              <a:gd name="connsiteY0" fmla="*/ 4055224 h 4063709"/>
              <a:gd name="connsiteX1" fmla="*/ 444228 w 5737702"/>
              <a:gd name="connsiteY1" fmla="*/ 4059931 h 4063709"/>
              <a:gd name="connsiteX2" fmla="*/ 438994 w 5737702"/>
              <a:gd name="connsiteY2" fmla="*/ 4063695 h 4063709"/>
              <a:gd name="connsiteX3" fmla="*/ 428783 w 5737702"/>
              <a:gd name="connsiteY3" fmla="*/ 4060408 h 4063709"/>
              <a:gd name="connsiteX4" fmla="*/ 432586 w 5737702"/>
              <a:gd name="connsiteY4" fmla="*/ 4055224 h 4063709"/>
              <a:gd name="connsiteX5" fmla="*/ 448028 w 5737702"/>
              <a:gd name="connsiteY5" fmla="*/ 4054747 h 4063709"/>
              <a:gd name="connsiteX6" fmla="*/ 459672 w 5737702"/>
              <a:gd name="connsiteY6" fmla="*/ 4059453 h 4063709"/>
              <a:gd name="connsiteX7" fmla="*/ 454437 w 5737702"/>
              <a:gd name="connsiteY7" fmla="*/ 4063217 h 4063709"/>
              <a:gd name="connsiteX8" fmla="*/ 444228 w 5737702"/>
              <a:gd name="connsiteY8" fmla="*/ 4059931 h 4063709"/>
              <a:gd name="connsiteX9" fmla="*/ 448028 w 5737702"/>
              <a:gd name="connsiteY9" fmla="*/ 4054747 h 4063709"/>
              <a:gd name="connsiteX10" fmla="*/ 480471 w 5737702"/>
              <a:gd name="connsiteY10" fmla="*/ 4052177 h 4063709"/>
              <a:gd name="connsiteX11" fmla="*/ 500870 w 5737702"/>
              <a:gd name="connsiteY11" fmla="*/ 4054822 h 4063709"/>
              <a:gd name="connsiteX12" fmla="*/ 482612 w 5737702"/>
              <a:gd name="connsiteY12" fmla="*/ 4061025 h 4063709"/>
              <a:gd name="connsiteX13" fmla="*/ 459672 w 5737702"/>
              <a:gd name="connsiteY13" fmla="*/ 4059453 h 4063709"/>
              <a:gd name="connsiteX14" fmla="*/ 480471 w 5737702"/>
              <a:gd name="connsiteY14" fmla="*/ 4052177 h 4063709"/>
              <a:gd name="connsiteX15" fmla="*/ 275748 w 5737702"/>
              <a:gd name="connsiteY15" fmla="*/ 4047836 h 4063709"/>
              <a:gd name="connsiteX16" fmla="*/ 271045 w 5737702"/>
              <a:gd name="connsiteY16" fmla="*/ 4054442 h 4063709"/>
              <a:gd name="connsiteX17" fmla="*/ 275748 w 5737702"/>
              <a:gd name="connsiteY17" fmla="*/ 4047836 h 4063709"/>
              <a:gd name="connsiteX18" fmla="*/ 246615 w 5737702"/>
              <a:gd name="connsiteY18" fmla="*/ 4022617 h 4063709"/>
              <a:gd name="connsiteX19" fmla="*/ 241621 w 5737702"/>
              <a:gd name="connsiteY19" fmla="*/ 4029104 h 4063709"/>
              <a:gd name="connsiteX20" fmla="*/ 246615 w 5737702"/>
              <a:gd name="connsiteY20" fmla="*/ 4022617 h 4063709"/>
              <a:gd name="connsiteX21" fmla="*/ 267677 w 5737702"/>
              <a:gd name="connsiteY21" fmla="*/ 4020051 h 4063709"/>
              <a:gd name="connsiteX22" fmla="*/ 263384 w 5737702"/>
              <a:gd name="connsiteY22" fmla="*/ 4021862 h 4063709"/>
              <a:gd name="connsiteX23" fmla="*/ 246615 w 5737702"/>
              <a:gd name="connsiteY23" fmla="*/ 4022617 h 4063709"/>
              <a:gd name="connsiteX24" fmla="*/ 783898 w 5737702"/>
              <a:gd name="connsiteY24" fmla="*/ 4013312 h 4063709"/>
              <a:gd name="connsiteX25" fmla="*/ 771972 w 5737702"/>
              <a:gd name="connsiteY25" fmla="*/ 4025503 h 4063709"/>
              <a:gd name="connsiteX26" fmla="*/ 797673 w 5737702"/>
              <a:gd name="connsiteY26" fmla="*/ 4018881 h 4063709"/>
              <a:gd name="connsiteX27" fmla="*/ 796225 w 5737702"/>
              <a:gd name="connsiteY27" fmla="*/ 4015144 h 4063709"/>
              <a:gd name="connsiteX28" fmla="*/ 783898 w 5737702"/>
              <a:gd name="connsiteY28" fmla="*/ 4013312 h 4063709"/>
              <a:gd name="connsiteX29" fmla="*/ 1141580 w 5737702"/>
              <a:gd name="connsiteY29" fmla="*/ 3940052 h 4063709"/>
              <a:gd name="connsiteX30" fmla="*/ 1147309 w 5737702"/>
              <a:gd name="connsiteY30" fmla="*/ 3940292 h 4063709"/>
              <a:gd name="connsiteX31" fmla="*/ 988762 w 5737702"/>
              <a:gd name="connsiteY31" fmla="*/ 3974361 h 4063709"/>
              <a:gd name="connsiteX32" fmla="*/ 1070048 w 5737702"/>
              <a:gd name="connsiteY32" fmla="*/ 3957929 h 4063709"/>
              <a:gd name="connsiteX33" fmla="*/ 1068248 w 5737702"/>
              <a:gd name="connsiteY33" fmla="*/ 3950479 h 4063709"/>
              <a:gd name="connsiteX34" fmla="*/ 1141580 w 5737702"/>
              <a:gd name="connsiteY34" fmla="*/ 3940052 h 4063709"/>
              <a:gd name="connsiteX35" fmla="*/ 772774 w 5737702"/>
              <a:gd name="connsiteY35" fmla="*/ 3896444 h 4063709"/>
              <a:gd name="connsiteX36" fmla="*/ 787156 w 5737702"/>
              <a:gd name="connsiteY36" fmla="*/ 3900576 h 4063709"/>
              <a:gd name="connsiteX37" fmla="*/ 775062 w 5737702"/>
              <a:gd name="connsiteY37" fmla="*/ 3904930 h 4063709"/>
              <a:gd name="connsiteX38" fmla="*/ 761097 w 5737702"/>
              <a:gd name="connsiteY38" fmla="*/ 3903486 h 4063709"/>
              <a:gd name="connsiteX39" fmla="*/ 772774 w 5737702"/>
              <a:gd name="connsiteY39" fmla="*/ 3896444 h 4063709"/>
              <a:gd name="connsiteX40" fmla="*/ 641215 w 5737702"/>
              <a:gd name="connsiteY40" fmla="*/ 3868467 h 4063709"/>
              <a:gd name="connsiteX41" fmla="*/ 643512 w 5737702"/>
              <a:gd name="connsiteY41" fmla="*/ 3872618 h 4063709"/>
              <a:gd name="connsiteX42" fmla="*/ 630214 w 5737702"/>
              <a:gd name="connsiteY42" fmla="*/ 3876930 h 4063709"/>
              <a:gd name="connsiteX43" fmla="*/ 618908 w 5737702"/>
              <a:gd name="connsiteY43" fmla="*/ 3874014 h 4063709"/>
              <a:gd name="connsiteX44" fmla="*/ 626957 w 5737702"/>
              <a:gd name="connsiteY44" fmla="*/ 3869986 h 4063709"/>
              <a:gd name="connsiteX45" fmla="*/ 641215 w 5737702"/>
              <a:gd name="connsiteY45" fmla="*/ 3868467 h 4063709"/>
              <a:gd name="connsiteX46" fmla="*/ 737525 w 5737702"/>
              <a:gd name="connsiteY46" fmla="*/ 3854611 h 4063709"/>
              <a:gd name="connsiteX47" fmla="*/ 728055 w 5737702"/>
              <a:gd name="connsiteY47" fmla="*/ 3862123 h 4063709"/>
              <a:gd name="connsiteX48" fmla="*/ 737525 w 5737702"/>
              <a:gd name="connsiteY48" fmla="*/ 3854611 h 4063709"/>
              <a:gd name="connsiteX49" fmla="*/ 2227067 w 5737702"/>
              <a:gd name="connsiteY49" fmla="*/ 3828212 h 4063709"/>
              <a:gd name="connsiteX50" fmla="*/ 2194997 w 5737702"/>
              <a:gd name="connsiteY50" fmla="*/ 3843604 h 4063709"/>
              <a:gd name="connsiteX51" fmla="*/ 1952912 w 5737702"/>
              <a:gd name="connsiteY51" fmla="*/ 3920954 h 4063709"/>
              <a:gd name="connsiteX52" fmla="*/ 1648688 w 5737702"/>
              <a:gd name="connsiteY52" fmla="*/ 3979647 h 4063709"/>
              <a:gd name="connsiteX53" fmla="*/ 1839087 w 5737702"/>
              <a:gd name="connsiteY53" fmla="*/ 3936973 h 4063709"/>
              <a:gd name="connsiteX54" fmla="*/ 2074705 w 5737702"/>
              <a:gd name="connsiteY54" fmla="*/ 3871151 h 4063709"/>
              <a:gd name="connsiteX55" fmla="*/ 2210671 w 5737702"/>
              <a:gd name="connsiteY55" fmla="*/ 3828655 h 4063709"/>
              <a:gd name="connsiteX56" fmla="*/ 2227067 w 5737702"/>
              <a:gd name="connsiteY56" fmla="*/ 3828212 h 4063709"/>
              <a:gd name="connsiteX57" fmla="*/ 1854714 w 5737702"/>
              <a:gd name="connsiteY57" fmla="*/ 3823671 h 4063709"/>
              <a:gd name="connsiteX58" fmla="*/ 1855671 w 5737702"/>
              <a:gd name="connsiteY58" fmla="*/ 3826333 h 4063709"/>
              <a:gd name="connsiteX59" fmla="*/ 1853736 w 5737702"/>
              <a:gd name="connsiteY59" fmla="*/ 3830557 h 4063709"/>
              <a:gd name="connsiteX60" fmla="*/ 1849654 w 5737702"/>
              <a:gd name="connsiteY60" fmla="*/ 3836188 h 4063709"/>
              <a:gd name="connsiteX61" fmla="*/ 1854714 w 5737702"/>
              <a:gd name="connsiteY61" fmla="*/ 3823671 h 4063709"/>
              <a:gd name="connsiteX62" fmla="*/ 1960254 w 5737702"/>
              <a:gd name="connsiteY62" fmla="*/ 3796881 h 4063709"/>
              <a:gd name="connsiteX63" fmla="*/ 1880772 w 5737702"/>
              <a:gd name="connsiteY63" fmla="*/ 3820762 h 4063709"/>
              <a:gd name="connsiteX64" fmla="*/ 1919836 w 5737702"/>
              <a:gd name="connsiteY64" fmla="*/ 3806029 h 4063709"/>
              <a:gd name="connsiteX65" fmla="*/ 1960254 w 5737702"/>
              <a:gd name="connsiteY65" fmla="*/ 3796881 h 4063709"/>
              <a:gd name="connsiteX66" fmla="*/ 2283981 w 5737702"/>
              <a:gd name="connsiteY66" fmla="*/ 3746828 h 4063709"/>
              <a:gd name="connsiteX67" fmla="*/ 2287839 w 5737702"/>
              <a:gd name="connsiteY67" fmla="*/ 3748948 h 4063709"/>
              <a:gd name="connsiteX68" fmla="*/ 2208517 w 5737702"/>
              <a:gd name="connsiteY68" fmla="*/ 3786336 h 4063709"/>
              <a:gd name="connsiteX69" fmla="*/ 1966319 w 5737702"/>
              <a:gd name="connsiteY69" fmla="*/ 3855343 h 4063709"/>
              <a:gd name="connsiteX70" fmla="*/ 1634947 w 5737702"/>
              <a:gd name="connsiteY70" fmla="*/ 3936474 h 4063709"/>
              <a:gd name="connsiteX71" fmla="*/ 1483273 w 5737702"/>
              <a:gd name="connsiteY71" fmla="*/ 3962381 h 4063709"/>
              <a:gd name="connsiteX72" fmla="*/ 1375976 w 5737702"/>
              <a:gd name="connsiteY72" fmla="*/ 3976838 h 4063709"/>
              <a:gd name="connsiteX73" fmla="*/ 1385920 w 5737702"/>
              <a:gd name="connsiteY73" fmla="*/ 3973291 h 4063709"/>
              <a:gd name="connsiteX74" fmla="*/ 1466680 w 5737702"/>
              <a:gd name="connsiteY74" fmla="*/ 3951955 h 4063709"/>
              <a:gd name="connsiteX75" fmla="*/ 1474435 w 5737702"/>
              <a:gd name="connsiteY75" fmla="*/ 3949278 h 4063709"/>
              <a:gd name="connsiteX76" fmla="*/ 1517820 w 5737702"/>
              <a:gd name="connsiteY76" fmla="*/ 3943403 h 4063709"/>
              <a:gd name="connsiteX77" fmla="*/ 1657785 w 5737702"/>
              <a:gd name="connsiteY77" fmla="*/ 3917699 h 4063709"/>
              <a:gd name="connsiteX78" fmla="*/ 2253114 w 5737702"/>
              <a:gd name="connsiteY78" fmla="*/ 3749475 h 4063709"/>
              <a:gd name="connsiteX79" fmla="*/ 2283981 w 5737702"/>
              <a:gd name="connsiteY79" fmla="*/ 3746828 h 4063709"/>
              <a:gd name="connsiteX80" fmla="*/ 2911131 w 5737702"/>
              <a:gd name="connsiteY80" fmla="*/ 3696206 h 4063709"/>
              <a:gd name="connsiteX81" fmla="*/ 2916129 w 5737702"/>
              <a:gd name="connsiteY81" fmla="*/ 3700468 h 4063709"/>
              <a:gd name="connsiteX82" fmla="*/ 2910900 w 5737702"/>
              <a:gd name="connsiteY82" fmla="*/ 3710675 h 4063709"/>
              <a:gd name="connsiteX83" fmla="*/ 968287 w 5737702"/>
              <a:gd name="connsiteY83" fmla="*/ 3642784 h 4063709"/>
              <a:gd name="connsiteX84" fmla="*/ 964269 w 5737702"/>
              <a:gd name="connsiteY84" fmla="*/ 3651660 h 4063709"/>
              <a:gd name="connsiteX85" fmla="*/ 960152 w 5737702"/>
              <a:gd name="connsiteY85" fmla="*/ 3661035 h 4063709"/>
              <a:gd name="connsiteX86" fmla="*/ 964269 w 5737702"/>
              <a:gd name="connsiteY86" fmla="*/ 3651660 h 4063709"/>
              <a:gd name="connsiteX87" fmla="*/ 968287 w 5737702"/>
              <a:gd name="connsiteY87" fmla="*/ 3642784 h 4063709"/>
              <a:gd name="connsiteX88" fmla="*/ 360548 w 5737702"/>
              <a:gd name="connsiteY88" fmla="*/ 3608795 h 4063709"/>
              <a:gd name="connsiteX89" fmla="*/ 355641 w 5737702"/>
              <a:gd name="connsiteY89" fmla="*/ 3612006 h 4063709"/>
              <a:gd name="connsiteX90" fmla="*/ 351670 w 5737702"/>
              <a:gd name="connsiteY90" fmla="*/ 3614250 h 4063709"/>
              <a:gd name="connsiteX91" fmla="*/ 342454 w 5737702"/>
              <a:gd name="connsiteY91" fmla="*/ 3616358 h 4063709"/>
              <a:gd name="connsiteX92" fmla="*/ 360548 w 5737702"/>
              <a:gd name="connsiteY92" fmla="*/ 3608795 h 4063709"/>
              <a:gd name="connsiteX93" fmla="*/ 245785 w 5737702"/>
              <a:gd name="connsiteY93" fmla="*/ 3569295 h 4063709"/>
              <a:gd name="connsiteX94" fmla="*/ 255283 w 5737702"/>
              <a:gd name="connsiteY94" fmla="*/ 3569510 h 4063709"/>
              <a:gd name="connsiteX95" fmla="*/ 245785 w 5737702"/>
              <a:gd name="connsiteY95" fmla="*/ 3569295 h 4063709"/>
              <a:gd name="connsiteX96" fmla="*/ 225913 w 5737702"/>
              <a:gd name="connsiteY96" fmla="*/ 3566964 h 4063709"/>
              <a:gd name="connsiteX97" fmla="*/ 221894 w 5737702"/>
              <a:gd name="connsiteY97" fmla="*/ 3575841 h 4063709"/>
              <a:gd name="connsiteX98" fmla="*/ 225913 w 5737702"/>
              <a:gd name="connsiteY98" fmla="*/ 3566964 h 4063709"/>
              <a:gd name="connsiteX99" fmla="*/ 419667 w 5737702"/>
              <a:gd name="connsiteY99" fmla="*/ 3280321 h 4063709"/>
              <a:gd name="connsiteX100" fmla="*/ 388951 w 5737702"/>
              <a:gd name="connsiteY100" fmla="*/ 3299557 h 4063709"/>
              <a:gd name="connsiteX101" fmla="*/ 378871 w 5737702"/>
              <a:gd name="connsiteY101" fmla="*/ 3300326 h 4063709"/>
              <a:gd name="connsiteX102" fmla="*/ 419667 w 5737702"/>
              <a:gd name="connsiteY102" fmla="*/ 3280321 h 4063709"/>
              <a:gd name="connsiteX103" fmla="*/ 672316 w 5737702"/>
              <a:gd name="connsiteY103" fmla="*/ 3278942 h 4063709"/>
              <a:gd name="connsiteX104" fmla="*/ 681815 w 5737702"/>
              <a:gd name="connsiteY104" fmla="*/ 3279156 h 4063709"/>
              <a:gd name="connsiteX105" fmla="*/ 672316 w 5737702"/>
              <a:gd name="connsiteY105" fmla="*/ 3278942 h 4063709"/>
              <a:gd name="connsiteX106" fmla="*/ 3562817 w 5737702"/>
              <a:gd name="connsiteY106" fmla="*/ 3262726 h 4063709"/>
              <a:gd name="connsiteX107" fmla="*/ 3574243 w 5737702"/>
              <a:gd name="connsiteY107" fmla="*/ 3263004 h 4063709"/>
              <a:gd name="connsiteX108" fmla="*/ 3562386 w 5737702"/>
              <a:gd name="connsiteY108" fmla="*/ 3273473 h 4063709"/>
              <a:gd name="connsiteX109" fmla="*/ 3556075 w 5737702"/>
              <a:gd name="connsiteY109" fmla="*/ 3270222 h 4063709"/>
              <a:gd name="connsiteX110" fmla="*/ 3562817 w 5737702"/>
              <a:gd name="connsiteY110" fmla="*/ 3262726 h 4063709"/>
              <a:gd name="connsiteX111" fmla="*/ 233342 w 5737702"/>
              <a:gd name="connsiteY111" fmla="*/ 3080090 h 4063709"/>
              <a:gd name="connsiteX112" fmla="*/ 258456 w 5737702"/>
              <a:gd name="connsiteY112" fmla="*/ 3081946 h 4063709"/>
              <a:gd name="connsiteX113" fmla="*/ 269864 w 5737702"/>
              <a:gd name="connsiteY113" fmla="*/ 3081858 h 4063709"/>
              <a:gd name="connsiteX114" fmla="*/ 159038 w 5737702"/>
              <a:gd name="connsiteY114" fmla="*/ 3126110 h 4063709"/>
              <a:gd name="connsiteX115" fmla="*/ 145521 w 5737702"/>
              <a:gd name="connsiteY115" fmla="*/ 3127031 h 4063709"/>
              <a:gd name="connsiteX116" fmla="*/ 129605 w 5737702"/>
              <a:gd name="connsiteY116" fmla="*/ 3126855 h 4063709"/>
              <a:gd name="connsiteX117" fmla="*/ 182346 w 5737702"/>
              <a:gd name="connsiteY117" fmla="*/ 3101771 h 4063709"/>
              <a:gd name="connsiteX118" fmla="*/ 4294461 w 5737702"/>
              <a:gd name="connsiteY118" fmla="*/ 2998315 h 4063709"/>
              <a:gd name="connsiteX119" fmla="*/ 4253368 w 5737702"/>
              <a:gd name="connsiteY119" fmla="*/ 3004668 h 4063709"/>
              <a:gd name="connsiteX120" fmla="*/ 4214980 w 5737702"/>
              <a:gd name="connsiteY120" fmla="*/ 3022197 h 4063709"/>
              <a:gd name="connsiteX121" fmla="*/ 4294461 w 5737702"/>
              <a:gd name="connsiteY121" fmla="*/ 2998315 h 4063709"/>
              <a:gd name="connsiteX122" fmla="*/ 4325581 w 5737702"/>
              <a:gd name="connsiteY122" fmla="*/ 2982889 h 4063709"/>
              <a:gd name="connsiteX123" fmla="*/ 4321498 w 5737702"/>
              <a:gd name="connsiteY123" fmla="*/ 2988522 h 4063709"/>
              <a:gd name="connsiteX124" fmla="*/ 4319564 w 5737702"/>
              <a:gd name="connsiteY124" fmla="*/ 2992745 h 4063709"/>
              <a:gd name="connsiteX125" fmla="*/ 4320521 w 5737702"/>
              <a:gd name="connsiteY125" fmla="*/ 2995407 h 4063709"/>
              <a:gd name="connsiteX126" fmla="*/ 4325581 w 5737702"/>
              <a:gd name="connsiteY126" fmla="*/ 2982889 h 4063709"/>
              <a:gd name="connsiteX127" fmla="*/ 851689 w 5737702"/>
              <a:gd name="connsiteY127" fmla="*/ 2973539 h 4063709"/>
              <a:gd name="connsiteX128" fmla="*/ 851625 w 5737702"/>
              <a:gd name="connsiteY128" fmla="*/ 2973685 h 4063709"/>
              <a:gd name="connsiteX129" fmla="*/ 851233 w 5737702"/>
              <a:gd name="connsiteY129" fmla="*/ 2974577 h 4063709"/>
              <a:gd name="connsiteX130" fmla="*/ 850145 w 5737702"/>
              <a:gd name="connsiteY130" fmla="*/ 2977053 h 4063709"/>
              <a:gd name="connsiteX131" fmla="*/ 847573 w 5737702"/>
              <a:gd name="connsiteY131" fmla="*/ 2982912 h 4063709"/>
              <a:gd name="connsiteX132" fmla="*/ 851233 w 5737702"/>
              <a:gd name="connsiteY132" fmla="*/ 2974577 h 4063709"/>
              <a:gd name="connsiteX133" fmla="*/ 595057 w 5737702"/>
              <a:gd name="connsiteY133" fmla="*/ 2971842 h 4063709"/>
              <a:gd name="connsiteX134" fmla="*/ 567005 w 5737702"/>
              <a:gd name="connsiteY134" fmla="*/ 2983662 h 4063709"/>
              <a:gd name="connsiteX135" fmla="*/ 432960 w 5737702"/>
              <a:gd name="connsiteY135" fmla="*/ 3020494 h 4063709"/>
              <a:gd name="connsiteX136" fmla="*/ 368254 w 5737702"/>
              <a:gd name="connsiteY136" fmla="*/ 3044609 h 4063709"/>
              <a:gd name="connsiteX137" fmla="*/ 369171 w 5737702"/>
              <a:gd name="connsiteY137" fmla="*/ 3043035 h 4063709"/>
              <a:gd name="connsiteX138" fmla="*/ 333641 w 5737702"/>
              <a:gd name="connsiteY138" fmla="*/ 3042886 h 4063709"/>
              <a:gd name="connsiteX139" fmla="*/ 320338 w 5737702"/>
              <a:gd name="connsiteY139" fmla="*/ 3043100 h 4063709"/>
              <a:gd name="connsiteX140" fmla="*/ 340566 w 5737702"/>
              <a:gd name="connsiteY140" fmla="*/ 3034500 h 4063709"/>
              <a:gd name="connsiteX141" fmla="*/ 473554 w 5737702"/>
              <a:gd name="connsiteY141" fmla="*/ 2982785 h 4063709"/>
              <a:gd name="connsiteX142" fmla="*/ 525412 w 5737702"/>
              <a:gd name="connsiteY142" fmla="*/ 2980729 h 4063709"/>
              <a:gd name="connsiteX143" fmla="*/ 766404 w 5737702"/>
              <a:gd name="connsiteY143" fmla="*/ 2946205 h 4063709"/>
              <a:gd name="connsiteX144" fmla="*/ 756178 w 5737702"/>
              <a:gd name="connsiteY144" fmla="*/ 2949994 h 4063709"/>
              <a:gd name="connsiteX145" fmla="*/ 658915 w 5737702"/>
              <a:gd name="connsiteY145" fmla="*/ 2971564 h 4063709"/>
              <a:gd name="connsiteX146" fmla="*/ 664728 w 5737702"/>
              <a:gd name="connsiteY146" fmla="*/ 2963705 h 4063709"/>
              <a:gd name="connsiteX147" fmla="*/ 668771 w 5737702"/>
              <a:gd name="connsiteY147" fmla="*/ 2960902 h 4063709"/>
              <a:gd name="connsiteX148" fmla="*/ 371598 w 5737702"/>
              <a:gd name="connsiteY148" fmla="*/ 2944317 h 4063709"/>
              <a:gd name="connsiteX149" fmla="*/ 383240 w 5737702"/>
              <a:gd name="connsiteY149" fmla="*/ 2949022 h 4063709"/>
              <a:gd name="connsiteX150" fmla="*/ 378006 w 5737702"/>
              <a:gd name="connsiteY150" fmla="*/ 2952788 h 4063709"/>
              <a:gd name="connsiteX151" fmla="*/ 367797 w 5737702"/>
              <a:gd name="connsiteY151" fmla="*/ 2949501 h 4063709"/>
              <a:gd name="connsiteX152" fmla="*/ 371598 w 5737702"/>
              <a:gd name="connsiteY152" fmla="*/ 2944317 h 4063709"/>
              <a:gd name="connsiteX153" fmla="*/ 387041 w 5737702"/>
              <a:gd name="connsiteY153" fmla="*/ 2943838 h 4063709"/>
              <a:gd name="connsiteX154" fmla="*/ 398685 w 5737702"/>
              <a:gd name="connsiteY154" fmla="*/ 2948544 h 4063709"/>
              <a:gd name="connsiteX155" fmla="*/ 393449 w 5737702"/>
              <a:gd name="connsiteY155" fmla="*/ 2952310 h 4063709"/>
              <a:gd name="connsiteX156" fmla="*/ 383240 w 5737702"/>
              <a:gd name="connsiteY156" fmla="*/ 2949022 h 4063709"/>
              <a:gd name="connsiteX157" fmla="*/ 387041 w 5737702"/>
              <a:gd name="connsiteY157" fmla="*/ 2943838 h 4063709"/>
              <a:gd name="connsiteX158" fmla="*/ 419482 w 5737702"/>
              <a:gd name="connsiteY158" fmla="*/ 2941269 h 4063709"/>
              <a:gd name="connsiteX159" fmla="*/ 439882 w 5737702"/>
              <a:gd name="connsiteY159" fmla="*/ 2943914 h 4063709"/>
              <a:gd name="connsiteX160" fmla="*/ 421624 w 5737702"/>
              <a:gd name="connsiteY160" fmla="*/ 2950117 h 4063709"/>
              <a:gd name="connsiteX161" fmla="*/ 398685 w 5737702"/>
              <a:gd name="connsiteY161" fmla="*/ 2948544 h 4063709"/>
              <a:gd name="connsiteX162" fmla="*/ 419482 w 5737702"/>
              <a:gd name="connsiteY162" fmla="*/ 2941269 h 4063709"/>
              <a:gd name="connsiteX163" fmla="*/ 214759 w 5737702"/>
              <a:gd name="connsiteY163" fmla="*/ 2936929 h 4063709"/>
              <a:gd name="connsiteX164" fmla="*/ 210057 w 5737702"/>
              <a:gd name="connsiteY164" fmla="*/ 2943535 h 4063709"/>
              <a:gd name="connsiteX165" fmla="*/ 214759 w 5737702"/>
              <a:gd name="connsiteY165" fmla="*/ 2936929 h 4063709"/>
              <a:gd name="connsiteX166" fmla="*/ 646493 w 5737702"/>
              <a:gd name="connsiteY166" fmla="*/ 2934105 h 4063709"/>
              <a:gd name="connsiteX167" fmla="*/ 641791 w 5737702"/>
              <a:gd name="connsiteY167" fmla="*/ 2940712 h 4063709"/>
              <a:gd name="connsiteX168" fmla="*/ 646493 w 5737702"/>
              <a:gd name="connsiteY168" fmla="*/ 2934105 h 4063709"/>
              <a:gd name="connsiteX169" fmla="*/ 672940 w 5737702"/>
              <a:gd name="connsiteY169" fmla="*/ 2930233 h 4063709"/>
              <a:gd name="connsiteX170" fmla="*/ 668073 w 5737702"/>
              <a:gd name="connsiteY170" fmla="*/ 2937245 h 4063709"/>
              <a:gd name="connsiteX171" fmla="*/ 672940 w 5737702"/>
              <a:gd name="connsiteY171" fmla="*/ 2930233 h 4063709"/>
              <a:gd name="connsiteX172" fmla="*/ 185627 w 5737702"/>
              <a:gd name="connsiteY172" fmla="*/ 2911710 h 4063709"/>
              <a:gd name="connsiteX173" fmla="*/ 180633 w 5737702"/>
              <a:gd name="connsiteY173" fmla="*/ 2918198 h 4063709"/>
              <a:gd name="connsiteX174" fmla="*/ 185627 w 5737702"/>
              <a:gd name="connsiteY174" fmla="*/ 2911710 h 4063709"/>
              <a:gd name="connsiteX175" fmla="*/ 206689 w 5737702"/>
              <a:gd name="connsiteY175" fmla="*/ 2909144 h 4063709"/>
              <a:gd name="connsiteX176" fmla="*/ 202397 w 5737702"/>
              <a:gd name="connsiteY176" fmla="*/ 2910954 h 4063709"/>
              <a:gd name="connsiteX177" fmla="*/ 185627 w 5737702"/>
              <a:gd name="connsiteY177" fmla="*/ 2911710 h 4063709"/>
              <a:gd name="connsiteX178" fmla="*/ 724295 w 5737702"/>
              <a:gd name="connsiteY178" fmla="*/ 2902610 h 4063709"/>
              <a:gd name="connsiteX179" fmla="*/ 721258 w 5737702"/>
              <a:gd name="connsiteY179" fmla="*/ 2902925 h 4063709"/>
              <a:gd name="connsiteX180" fmla="*/ 713280 w 5737702"/>
              <a:gd name="connsiteY180" fmla="*/ 2905442 h 4063709"/>
              <a:gd name="connsiteX181" fmla="*/ 710983 w 5737702"/>
              <a:gd name="connsiteY181" fmla="*/ 2914596 h 4063709"/>
              <a:gd name="connsiteX182" fmla="*/ 736686 w 5737702"/>
              <a:gd name="connsiteY182" fmla="*/ 2907973 h 4063709"/>
              <a:gd name="connsiteX183" fmla="*/ 735238 w 5737702"/>
              <a:gd name="connsiteY183" fmla="*/ 2904237 h 4063709"/>
              <a:gd name="connsiteX184" fmla="*/ 1095113 w 5737702"/>
              <a:gd name="connsiteY184" fmla="*/ 2892531 h 4063709"/>
              <a:gd name="connsiteX185" fmla="*/ 1090052 w 5737702"/>
              <a:gd name="connsiteY185" fmla="*/ 2905048 h 4063709"/>
              <a:gd name="connsiteX186" fmla="*/ 1095689 w 5737702"/>
              <a:gd name="connsiteY186" fmla="*/ 2900044 h 4063709"/>
              <a:gd name="connsiteX187" fmla="*/ 1095113 w 5737702"/>
              <a:gd name="connsiteY187" fmla="*/ 2892531 h 4063709"/>
              <a:gd name="connsiteX188" fmla="*/ 949668 w 5737702"/>
              <a:gd name="connsiteY188" fmla="*/ 2883025 h 4063709"/>
              <a:gd name="connsiteX189" fmla="*/ 939052 w 5737702"/>
              <a:gd name="connsiteY189" fmla="*/ 2885456 h 4063709"/>
              <a:gd name="connsiteX190" fmla="*/ 936876 w 5737702"/>
              <a:gd name="connsiteY190" fmla="*/ 2886977 h 4063709"/>
              <a:gd name="connsiteX191" fmla="*/ 938016 w 5737702"/>
              <a:gd name="connsiteY191" fmla="*/ 2887758 h 4063709"/>
              <a:gd name="connsiteX192" fmla="*/ 952165 w 5737702"/>
              <a:gd name="connsiteY192" fmla="*/ 2886723 h 4063709"/>
              <a:gd name="connsiteX193" fmla="*/ 5115956 w 5737702"/>
              <a:gd name="connsiteY193" fmla="*/ 2872224 h 4063709"/>
              <a:gd name="connsiteX194" fmla="*/ 5111273 w 5737702"/>
              <a:gd name="connsiteY194" fmla="*/ 2875371 h 4063709"/>
              <a:gd name="connsiteX195" fmla="*/ 5110380 w 5737702"/>
              <a:gd name="connsiteY195" fmla="*/ 2873958 h 4063709"/>
              <a:gd name="connsiteX196" fmla="*/ 1360215 w 5737702"/>
              <a:gd name="connsiteY196" fmla="*/ 2859837 h 4063709"/>
              <a:gd name="connsiteX197" fmla="*/ 1331405 w 5737702"/>
              <a:gd name="connsiteY197" fmla="*/ 2863720 h 4063709"/>
              <a:gd name="connsiteX198" fmla="*/ 1334530 w 5737702"/>
              <a:gd name="connsiteY198" fmla="*/ 2865056 h 4063709"/>
              <a:gd name="connsiteX199" fmla="*/ 1342724 w 5737702"/>
              <a:gd name="connsiteY199" fmla="*/ 2864360 h 4063709"/>
              <a:gd name="connsiteX200" fmla="*/ 1359676 w 5737702"/>
              <a:gd name="connsiteY200" fmla="*/ 2860047 h 4063709"/>
              <a:gd name="connsiteX201" fmla="*/ 1306318 w 5737702"/>
              <a:gd name="connsiteY201" fmla="*/ 2855051 h 4063709"/>
              <a:gd name="connsiteX202" fmla="*/ 1231008 w 5737702"/>
              <a:gd name="connsiteY202" fmla="*/ 2878010 h 4063709"/>
              <a:gd name="connsiteX203" fmla="*/ 1158048 w 5737702"/>
              <a:gd name="connsiteY203" fmla="*/ 2887900 h 4063709"/>
              <a:gd name="connsiteX204" fmla="*/ 1138420 w 5737702"/>
              <a:gd name="connsiteY204" fmla="*/ 2896592 h 4063709"/>
              <a:gd name="connsiteX205" fmla="*/ 1302405 w 5737702"/>
              <a:gd name="connsiteY205" fmla="*/ 2872145 h 4063709"/>
              <a:gd name="connsiteX206" fmla="*/ 1311587 w 5737702"/>
              <a:gd name="connsiteY206" fmla="*/ 2868296 h 4063709"/>
              <a:gd name="connsiteX207" fmla="*/ 1315987 w 5737702"/>
              <a:gd name="connsiteY207" fmla="*/ 2865796 h 4063709"/>
              <a:gd name="connsiteX208" fmla="*/ 1314988 w 5737702"/>
              <a:gd name="connsiteY208" fmla="*/ 2865930 h 4063709"/>
              <a:gd name="connsiteX209" fmla="*/ 1317038 w 5737702"/>
              <a:gd name="connsiteY209" fmla="*/ 2865200 h 4063709"/>
              <a:gd name="connsiteX210" fmla="*/ 1318393 w 5737702"/>
              <a:gd name="connsiteY210" fmla="*/ 2864430 h 4063709"/>
              <a:gd name="connsiteX211" fmla="*/ 1322520 w 5737702"/>
              <a:gd name="connsiteY211" fmla="*/ 2860113 h 4063709"/>
              <a:gd name="connsiteX212" fmla="*/ 1306318 w 5737702"/>
              <a:gd name="connsiteY212" fmla="*/ 2855051 h 4063709"/>
              <a:gd name="connsiteX213" fmla="*/ 4286525 w 5737702"/>
              <a:gd name="connsiteY213" fmla="*/ 2845085 h 4063709"/>
              <a:gd name="connsiteX214" fmla="*/ 4276647 w 5737702"/>
              <a:gd name="connsiteY214" fmla="*/ 2847305 h 4063709"/>
              <a:gd name="connsiteX215" fmla="*/ 4256259 w 5737702"/>
              <a:gd name="connsiteY215" fmla="*/ 2858529 h 4063709"/>
              <a:gd name="connsiteX216" fmla="*/ 4296345 w 5737702"/>
              <a:gd name="connsiteY216" fmla="*/ 2846726 h 4063709"/>
              <a:gd name="connsiteX217" fmla="*/ 4286525 w 5737702"/>
              <a:gd name="connsiteY217" fmla="*/ 2845085 h 4063709"/>
              <a:gd name="connsiteX218" fmla="*/ 1390698 w 5737702"/>
              <a:gd name="connsiteY218" fmla="*/ 2838384 h 4063709"/>
              <a:gd name="connsiteX219" fmla="*/ 1381537 w 5737702"/>
              <a:gd name="connsiteY219" fmla="*/ 2839844 h 4063709"/>
              <a:gd name="connsiteX220" fmla="*/ 1332796 w 5737702"/>
              <a:gd name="connsiteY220" fmla="*/ 2859898 h 4063709"/>
              <a:gd name="connsiteX221" fmla="*/ 1332523 w 5737702"/>
              <a:gd name="connsiteY221" fmla="*/ 2860384 h 4063709"/>
              <a:gd name="connsiteX222" fmla="*/ 1364114 w 5737702"/>
              <a:gd name="connsiteY222" fmla="*/ 2852071 h 4063709"/>
              <a:gd name="connsiteX223" fmla="*/ 1389405 w 5737702"/>
              <a:gd name="connsiteY223" fmla="*/ 2845366 h 4063709"/>
              <a:gd name="connsiteX224" fmla="*/ 1321477 w 5737702"/>
              <a:gd name="connsiteY224" fmla="*/ 2824965 h 4063709"/>
              <a:gd name="connsiteX225" fmla="*/ 1297224 w 5737702"/>
              <a:gd name="connsiteY225" fmla="*/ 2835324 h 4063709"/>
              <a:gd name="connsiteX226" fmla="*/ 1273363 w 5737702"/>
              <a:gd name="connsiteY226" fmla="*/ 2847103 h 4063709"/>
              <a:gd name="connsiteX227" fmla="*/ 1282622 w 5737702"/>
              <a:gd name="connsiteY227" fmla="*/ 2846651 h 4063709"/>
              <a:gd name="connsiteX228" fmla="*/ 1321477 w 5737702"/>
              <a:gd name="connsiteY228" fmla="*/ 2824965 h 4063709"/>
              <a:gd name="connsiteX229" fmla="*/ 1546939 w 5737702"/>
              <a:gd name="connsiteY229" fmla="*/ 2797361 h 4063709"/>
              <a:gd name="connsiteX230" fmla="*/ 1534885 w 5737702"/>
              <a:gd name="connsiteY230" fmla="*/ 2798141 h 4063709"/>
              <a:gd name="connsiteX231" fmla="*/ 1473931 w 5737702"/>
              <a:gd name="connsiteY231" fmla="*/ 2817137 h 4063709"/>
              <a:gd name="connsiteX232" fmla="*/ 1414837 w 5737702"/>
              <a:gd name="connsiteY232" fmla="*/ 2837674 h 4063709"/>
              <a:gd name="connsiteX233" fmla="*/ 1413882 w 5737702"/>
              <a:gd name="connsiteY233" fmla="*/ 2838311 h 4063709"/>
              <a:gd name="connsiteX234" fmla="*/ 1456832 w 5737702"/>
              <a:gd name="connsiteY234" fmla="*/ 2832495 h 4063709"/>
              <a:gd name="connsiteX235" fmla="*/ 1511824 w 5737702"/>
              <a:gd name="connsiteY235" fmla="*/ 2822395 h 4063709"/>
              <a:gd name="connsiteX236" fmla="*/ 1518613 w 5737702"/>
              <a:gd name="connsiteY236" fmla="*/ 2820129 h 4063709"/>
              <a:gd name="connsiteX237" fmla="*/ 1547628 w 5737702"/>
              <a:gd name="connsiteY237" fmla="*/ 2802772 h 4063709"/>
              <a:gd name="connsiteX238" fmla="*/ 1546939 w 5737702"/>
              <a:gd name="connsiteY238" fmla="*/ 2797361 h 4063709"/>
              <a:gd name="connsiteX239" fmla="*/ 4516584 w 5737702"/>
              <a:gd name="connsiteY239" fmla="*/ 2789415 h 4063709"/>
              <a:gd name="connsiteX240" fmla="*/ 4502595 w 5737702"/>
              <a:gd name="connsiteY240" fmla="*/ 2791194 h 4063709"/>
              <a:gd name="connsiteX241" fmla="*/ 4415268 w 5737702"/>
              <a:gd name="connsiteY241" fmla="*/ 2809664 h 4063709"/>
              <a:gd name="connsiteX242" fmla="*/ 4324437 w 5737702"/>
              <a:gd name="connsiteY242" fmla="*/ 2836798 h 4063709"/>
              <a:gd name="connsiteX243" fmla="*/ 4479756 w 5737702"/>
              <a:gd name="connsiteY243" fmla="*/ 2809967 h 4063709"/>
              <a:gd name="connsiteX244" fmla="*/ 4516584 w 5737702"/>
              <a:gd name="connsiteY244" fmla="*/ 2789415 h 4063709"/>
              <a:gd name="connsiteX245" fmla="*/ 711786 w 5737702"/>
              <a:gd name="connsiteY245" fmla="*/ 2785535 h 4063709"/>
              <a:gd name="connsiteX246" fmla="*/ 726168 w 5737702"/>
              <a:gd name="connsiteY246" fmla="*/ 2789669 h 4063709"/>
              <a:gd name="connsiteX247" fmla="*/ 714074 w 5737702"/>
              <a:gd name="connsiteY247" fmla="*/ 2794023 h 4063709"/>
              <a:gd name="connsiteX248" fmla="*/ 700108 w 5737702"/>
              <a:gd name="connsiteY248" fmla="*/ 2792580 h 4063709"/>
              <a:gd name="connsiteX249" fmla="*/ 711786 w 5737702"/>
              <a:gd name="connsiteY249" fmla="*/ 2785535 h 4063709"/>
              <a:gd name="connsiteX250" fmla="*/ 1558296 w 5737702"/>
              <a:gd name="connsiteY250" fmla="*/ 2770141 h 4063709"/>
              <a:gd name="connsiteX251" fmla="*/ 1500026 w 5737702"/>
              <a:gd name="connsiteY251" fmla="*/ 2778397 h 4063709"/>
              <a:gd name="connsiteX252" fmla="*/ 1433650 w 5737702"/>
              <a:gd name="connsiteY252" fmla="*/ 2807577 h 4063709"/>
              <a:gd name="connsiteX253" fmla="*/ 1422346 w 5737702"/>
              <a:gd name="connsiteY253" fmla="*/ 2809729 h 4063709"/>
              <a:gd name="connsiteX254" fmla="*/ 1423865 w 5737702"/>
              <a:gd name="connsiteY254" fmla="*/ 2813074 h 4063709"/>
              <a:gd name="connsiteX255" fmla="*/ 1425989 w 5737702"/>
              <a:gd name="connsiteY255" fmla="*/ 2812881 h 4063709"/>
              <a:gd name="connsiteX256" fmla="*/ 1433650 w 5737702"/>
              <a:gd name="connsiteY256" fmla="*/ 2807577 h 4063709"/>
              <a:gd name="connsiteX257" fmla="*/ 1553944 w 5737702"/>
              <a:gd name="connsiteY257" fmla="*/ 2780030 h 4063709"/>
              <a:gd name="connsiteX258" fmla="*/ 1568677 w 5737702"/>
              <a:gd name="connsiteY258" fmla="*/ 2770232 h 4063709"/>
              <a:gd name="connsiteX259" fmla="*/ 1558296 w 5737702"/>
              <a:gd name="connsiteY259" fmla="*/ 2770141 h 4063709"/>
              <a:gd name="connsiteX260" fmla="*/ 580227 w 5737702"/>
              <a:gd name="connsiteY260" fmla="*/ 2757561 h 4063709"/>
              <a:gd name="connsiteX261" fmla="*/ 582524 w 5737702"/>
              <a:gd name="connsiteY261" fmla="*/ 2761711 h 4063709"/>
              <a:gd name="connsiteX262" fmla="*/ 569227 w 5737702"/>
              <a:gd name="connsiteY262" fmla="*/ 2766022 h 4063709"/>
              <a:gd name="connsiteX263" fmla="*/ 557920 w 5737702"/>
              <a:gd name="connsiteY263" fmla="*/ 2763106 h 4063709"/>
              <a:gd name="connsiteX264" fmla="*/ 565968 w 5737702"/>
              <a:gd name="connsiteY264" fmla="*/ 2759079 h 4063709"/>
              <a:gd name="connsiteX265" fmla="*/ 580227 w 5737702"/>
              <a:gd name="connsiteY265" fmla="*/ 2757561 h 4063709"/>
              <a:gd name="connsiteX266" fmla="*/ 676538 w 5737702"/>
              <a:gd name="connsiteY266" fmla="*/ 2743704 h 4063709"/>
              <a:gd name="connsiteX267" fmla="*/ 667067 w 5737702"/>
              <a:gd name="connsiteY267" fmla="*/ 2751215 h 4063709"/>
              <a:gd name="connsiteX268" fmla="*/ 676538 w 5737702"/>
              <a:gd name="connsiteY268" fmla="*/ 2743704 h 4063709"/>
              <a:gd name="connsiteX269" fmla="*/ 5101186 w 5737702"/>
              <a:gd name="connsiteY269" fmla="*/ 2731549 h 4063709"/>
              <a:gd name="connsiteX270" fmla="*/ 5106002 w 5737702"/>
              <a:gd name="connsiteY270" fmla="*/ 2736015 h 4063709"/>
              <a:gd name="connsiteX271" fmla="*/ 5097724 w 5737702"/>
              <a:gd name="connsiteY271" fmla="*/ 2732668 h 4063709"/>
              <a:gd name="connsiteX272" fmla="*/ 5101186 w 5737702"/>
              <a:gd name="connsiteY272" fmla="*/ 2731549 h 4063709"/>
              <a:gd name="connsiteX273" fmla="*/ 5114198 w 5737702"/>
              <a:gd name="connsiteY273" fmla="*/ 2729153 h 4063709"/>
              <a:gd name="connsiteX274" fmla="*/ 5113693 w 5737702"/>
              <a:gd name="connsiteY274" fmla="*/ 2730264 h 4063709"/>
              <a:gd name="connsiteX275" fmla="*/ 5115894 w 5737702"/>
              <a:gd name="connsiteY275" fmla="*/ 2729781 h 4063709"/>
              <a:gd name="connsiteX276" fmla="*/ 5121446 w 5737702"/>
              <a:gd name="connsiteY276" fmla="*/ 2735537 h 4063709"/>
              <a:gd name="connsiteX277" fmla="*/ 5106002 w 5737702"/>
              <a:gd name="connsiteY277" fmla="*/ 2736015 h 4063709"/>
              <a:gd name="connsiteX278" fmla="*/ 993149 w 5737702"/>
              <a:gd name="connsiteY278" fmla="*/ 2721586 h 4063709"/>
              <a:gd name="connsiteX279" fmla="*/ 958666 w 5737702"/>
              <a:gd name="connsiteY279" fmla="*/ 2726025 h 4063709"/>
              <a:gd name="connsiteX280" fmla="*/ 959568 w 5737702"/>
              <a:gd name="connsiteY280" fmla="*/ 2725998 h 4063709"/>
              <a:gd name="connsiteX281" fmla="*/ 987992 w 5737702"/>
              <a:gd name="connsiteY281" fmla="*/ 2723065 h 4063709"/>
              <a:gd name="connsiteX282" fmla="*/ 5172916 w 5737702"/>
              <a:gd name="connsiteY282" fmla="*/ 2639980 h 4063709"/>
              <a:gd name="connsiteX283" fmla="*/ 5185507 w 5737702"/>
              <a:gd name="connsiteY283" fmla="*/ 2650530 h 4063709"/>
              <a:gd name="connsiteX284" fmla="*/ 5127697 w 5737702"/>
              <a:gd name="connsiteY284" fmla="*/ 2656287 h 4063709"/>
              <a:gd name="connsiteX285" fmla="*/ 5119376 w 5737702"/>
              <a:gd name="connsiteY285" fmla="*/ 2656346 h 4063709"/>
              <a:gd name="connsiteX286" fmla="*/ 5141187 w 5737702"/>
              <a:gd name="connsiteY286" fmla="*/ 2647455 h 4063709"/>
              <a:gd name="connsiteX287" fmla="*/ 5157478 w 5737702"/>
              <a:gd name="connsiteY287" fmla="*/ 2640493 h 4063709"/>
              <a:gd name="connsiteX288" fmla="*/ 5228151 w 5737702"/>
              <a:gd name="connsiteY288" fmla="*/ 2585084 h 4063709"/>
              <a:gd name="connsiteX289" fmla="*/ 5233314 w 5737702"/>
              <a:gd name="connsiteY289" fmla="*/ 2586645 h 4063709"/>
              <a:gd name="connsiteX290" fmla="*/ 5225735 w 5737702"/>
              <a:gd name="connsiteY290" fmla="*/ 2595293 h 4063709"/>
              <a:gd name="connsiteX291" fmla="*/ 5207531 w 5737702"/>
              <a:gd name="connsiteY291" fmla="*/ 2605669 h 4063709"/>
              <a:gd name="connsiteX292" fmla="*/ 5125082 w 5737702"/>
              <a:gd name="connsiteY292" fmla="*/ 2614351 h 4063709"/>
              <a:gd name="connsiteX293" fmla="*/ 5126717 w 5737702"/>
              <a:gd name="connsiteY293" fmla="*/ 2613762 h 4063709"/>
              <a:gd name="connsiteX294" fmla="*/ 5167430 w 5737702"/>
              <a:gd name="connsiteY294" fmla="*/ 2599527 h 4063709"/>
              <a:gd name="connsiteX295" fmla="*/ 5217307 w 5737702"/>
              <a:gd name="connsiteY295" fmla="*/ 2586245 h 4063709"/>
              <a:gd name="connsiteX296" fmla="*/ 5228151 w 5737702"/>
              <a:gd name="connsiteY296" fmla="*/ 2585084 h 4063709"/>
              <a:gd name="connsiteX297" fmla="*/ 5069774 w 5737702"/>
              <a:gd name="connsiteY297" fmla="*/ 2537481 h 4063709"/>
              <a:gd name="connsiteX298" fmla="*/ 5078300 w 5737702"/>
              <a:gd name="connsiteY298" fmla="*/ 2546531 h 4063709"/>
              <a:gd name="connsiteX299" fmla="*/ 5066592 w 5737702"/>
              <a:gd name="connsiteY299" fmla="*/ 2546267 h 4063709"/>
              <a:gd name="connsiteX300" fmla="*/ 5069774 w 5737702"/>
              <a:gd name="connsiteY300" fmla="*/ 2537481 h 4063709"/>
              <a:gd name="connsiteX301" fmla="*/ 907300 w 5737702"/>
              <a:gd name="connsiteY301" fmla="*/ 2531875 h 4063709"/>
              <a:gd name="connsiteX302" fmla="*/ 907235 w 5737702"/>
              <a:gd name="connsiteY302" fmla="*/ 2532014 h 4063709"/>
              <a:gd name="connsiteX303" fmla="*/ 905846 w 5737702"/>
              <a:gd name="connsiteY303" fmla="*/ 2535082 h 4063709"/>
              <a:gd name="connsiteX304" fmla="*/ 905848 w 5737702"/>
              <a:gd name="connsiteY304" fmla="*/ 2535082 h 4063709"/>
              <a:gd name="connsiteX305" fmla="*/ 731912 w 5737702"/>
              <a:gd name="connsiteY305" fmla="*/ 2528247 h 4063709"/>
              <a:gd name="connsiteX306" fmla="*/ 711762 w 5737702"/>
              <a:gd name="connsiteY306" fmla="*/ 2530130 h 4063709"/>
              <a:gd name="connsiteX307" fmla="*/ 658035 w 5737702"/>
              <a:gd name="connsiteY307" fmla="*/ 2549978 h 4063709"/>
              <a:gd name="connsiteX308" fmla="*/ 613424 w 5737702"/>
              <a:gd name="connsiteY308" fmla="*/ 2566604 h 4063709"/>
              <a:gd name="connsiteX309" fmla="*/ 623543 w 5737702"/>
              <a:gd name="connsiteY309" fmla="*/ 2565538 h 4063709"/>
              <a:gd name="connsiteX310" fmla="*/ 640236 w 5737702"/>
              <a:gd name="connsiteY310" fmla="*/ 2557770 h 4063709"/>
              <a:gd name="connsiteX311" fmla="*/ 690998 w 5737702"/>
              <a:gd name="connsiteY311" fmla="*/ 2540389 h 4063709"/>
              <a:gd name="connsiteX312" fmla="*/ 299560 w 5737702"/>
              <a:gd name="connsiteY312" fmla="*/ 2497887 h 4063709"/>
              <a:gd name="connsiteX313" fmla="*/ 294653 w 5737702"/>
              <a:gd name="connsiteY313" fmla="*/ 2501099 h 4063709"/>
              <a:gd name="connsiteX314" fmla="*/ 290682 w 5737702"/>
              <a:gd name="connsiteY314" fmla="*/ 2503343 h 4063709"/>
              <a:gd name="connsiteX315" fmla="*/ 281466 w 5737702"/>
              <a:gd name="connsiteY315" fmla="*/ 2505451 h 4063709"/>
              <a:gd name="connsiteX316" fmla="*/ 299560 w 5737702"/>
              <a:gd name="connsiteY316" fmla="*/ 2497887 h 4063709"/>
              <a:gd name="connsiteX317" fmla="*/ 4653746 w 5737702"/>
              <a:gd name="connsiteY317" fmla="*/ 2480560 h 4063709"/>
              <a:gd name="connsiteX318" fmla="*/ 4636592 w 5737702"/>
              <a:gd name="connsiteY318" fmla="*/ 2483533 h 4063709"/>
              <a:gd name="connsiteX319" fmla="*/ 4384323 w 5737702"/>
              <a:gd name="connsiteY319" fmla="*/ 2532785 h 4063709"/>
              <a:gd name="connsiteX320" fmla="*/ 4147176 w 5737702"/>
              <a:gd name="connsiteY320" fmla="*/ 2598233 h 4063709"/>
              <a:gd name="connsiteX321" fmla="*/ 3980091 w 5737702"/>
              <a:gd name="connsiteY321" fmla="*/ 2656155 h 4063709"/>
              <a:gd name="connsiteX322" fmla="*/ 3984231 w 5737702"/>
              <a:gd name="connsiteY322" fmla="*/ 2657828 h 4063709"/>
              <a:gd name="connsiteX323" fmla="*/ 4067853 w 5737702"/>
              <a:gd name="connsiteY323" fmla="*/ 2635621 h 4063709"/>
              <a:gd name="connsiteX324" fmla="*/ 4612639 w 5737702"/>
              <a:gd name="connsiteY324" fmla="*/ 2495136 h 4063709"/>
              <a:gd name="connsiteX325" fmla="*/ 4653746 w 5737702"/>
              <a:gd name="connsiteY325" fmla="*/ 2480560 h 4063709"/>
              <a:gd name="connsiteX326" fmla="*/ 837246 w 5737702"/>
              <a:gd name="connsiteY326" fmla="*/ 2478153 h 4063709"/>
              <a:gd name="connsiteX327" fmla="*/ 777814 w 5737702"/>
              <a:gd name="connsiteY327" fmla="*/ 2506543 h 4063709"/>
              <a:gd name="connsiteX328" fmla="*/ 775467 w 5737702"/>
              <a:gd name="connsiteY328" fmla="*/ 2507938 h 4063709"/>
              <a:gd name="connsiteX329" fmla="*/ 812531 w 5737702"/>
              <a:gd name="connsiteY329" fmla="*/ 2502176 h 4063709"/>
              <a:gd name="connsiteX330" fmla="*/ 836274 w 5737702"/>
              <a:gd name="connsiteY330" fmla="*/ 2490448 h 4063709"/>
              <a:gd name="connsiteX331" fmla="*/ 847185 w 5737702"/>
              <a:gd name="connsiteY331" fmla="*/ 2480435 h 4063709"/>
              <a:gd name="connsiteX332" fmla="*/ 837246 w 5737702"/>
              <a:gd name="connsiteY332" fmla="*/ 2478153 h 4063709"/>
              <a:gd name="connsiteX333" fmla="*/ 184796 w 5737702"/>
              <a:gd name="connsiteY333" fmla="*/ 2458387 h 4063709"/>
              <a:gd name="connsiteX334" fmla="*/ 194295 w 5737702"/>
              <a:gd name="connsiteY334" fmla="*/ 2458602 h 4063709"/>
              <a:gd name="connsiteX335" fmla="*/ 184796 w 5737702"/>
              <a:gd name="connsiteY335" fmla="*/ 2458387 h 4063709"/>
              <a:gd name="connsiteX336" fmla="*/ 164925 w 5737702"/>
              <a:gd name="connsiteY336" fmla="*/ 2456057 h 4063709"/>
              <a:gd name="connsiteX337" fmla="*/ 160906 w 5737702"/>
              <a:gd name="connsiteY337" fmla="*/ 2464934 h 4063709"/>
              <a:gd name="connsiteX338" fmla="*/ 164925 w 5737702"/>
              <a:gd name="connsiteY338" fmla="*/ 2456057 h 4063709"/>
              <a:gd name="connsiteX339" fmla="*/ 4374824 w 5737702"/>
              <a:gd name="connsiteY339" fmla="*/ 2361544 h 4063709"/>
              <a:gd name="connsiteX340" fmla="*/ 4372701 w 5737702"/>
              <a:gd name="connsiteY340" fmla="*/ 2361735 h 4063709"/>
              <a:gd name="connsiteX341" fmla="*/ 4365040 w 5737702"/>
              <a:gd name="connsiteY341" fmla="*/ 2367040 h 4063709"/>
              <a:gd name="connsiteX342" fmla="*/ 4306757 w 5737702"/>
              <a:gd name="connsiteY342" fmla="*/ 2376947 h 4063709"/>
              <a:gd name="connsiteX343" fmla="*/ 4244745 w 5737702"/>
              <a:gd name="connsiteY343" fmla="*/ 2394588 h 4063709"/>
              <a:gd name="connsiteX344" fmla="*/ 4230012 w 5737702"/>
              <a:gd name="connsiteY344" fmla="*/ 2404386 h 4063709"/>
              <a:gd name="connsiteX345" fmla="*/ 4298664 w 5737702"/>
              <a:gd name="connsiteY345" fmla="*/ 2396220 h 4063709"/>
              <a:gd name="connsiteX346" fmla="*/ 4365040 w 5737702"/>
              <a:gd name="connsiteY346" fmla="*/ 2367040 h 4063709"/>
              <a:gd name="connsiteX347" fmla="*/ 4376344 w 5737702"/>
              <a:gd name="connsiteY347" fmla="*/ 2364889 h 4063709"/>
              <a:gd name="connsiteX348" fmla="*/ 4374824 w 5737702"/>
              <a:gd name="connsiteY348" fmla="*/ 2361544 h 4063709"/>
              <a:gd name="connsiteX349" fmla="*/ 5376224 w 5737702"/>
              <a:gd name="connsiteY349" fmla="*/ 2334048 h 4063709"/>
              <a:gd name="connsiteX350" fmla="*/ 5379952 w 5737702"/>
              <a:gd name="connsiteY350" fmla="*/ 2334374 h 4063709"/>
              <a:gd name="connsiteX351" fmla="*/ 5387133 w 5737702"/>
              <a:gd name="connsiteY351" fmla="*/ 2336673 h 4063709"/>
              <a:gd name="connsiteX352" fmla="*/ 5302460 w 5737702"/>
              <a:gd name="connsiteY352" fmla="*/ 2375617 h 4063709"/>
              <a:gd name="connsiteX353" fmla="*/ 5238433 w 5737702"/>
              <a:gd name="connsiteY353" fmla="*/ 2402460 h 4063709"/>
              <a:gd name="connsiteX354" fmla="*/ 5229211 w 5737702"/>
              <a:gd name="connsiteY354" fmla="*/ 2406750 h 4063709"/>
              <a:gd name="connsiteX355" fmla="*/ 5155963 w 5737702"/>
              <a:gd name="connsiteY355" fmla="*/ 2415358 h 4063709"/>
              <a:gd name="connsiteX356" fmla="*/ 5243872 w 5737702"/>
              <a:gd name="connsiteY356" fmla="*/ 2388467 h 4063709"/>
              <a:gd name="connsiteX357" fmla="*/ 5345284 w 5737702"/>
              <a:gd name="connsiteY357" fmla="*/ 2343920 h 4063709"/>
              <a:gd name="connsiteX358" fmla="*/ 4384774 w 5737702"/>
              <a:gd name="connsiteY358" fmla="*/ 2328797 h 4063709"/>
              <a:gd name="connsiteX359" fmla="*/ 4302259 w 5737702"/>
              <a:gd name="connsiteY359" fmla="*/ 2347081 h 4063709"/>
              <a:gd name="connsiteX360" fmla="*/ 4251751 w 5737702"/>
              <a:gd name="connsiteY360" fmla="*/ 2377256 h 4063709"/>
              <a:gd name="connsiteX361" fmla="*/ 4324759 w 5737702"/>
              <a:gd name="connsiteY361" fmla="*/ 2357480 h 4063709"/>
              <a:gd name="connsiteX362" fmla="*/ 4390745 w 5737702"/>
              <a:gd name="connsiteY362" fmla="*/ 2329263 h 4063709"/>
              <a:gd name="connsiteX363" fmla="*/ 4384774 w 5737702"/>
              <a:gd name="connsiteY363" fmla="*/ 2328797 h 4063709"/>
              <a:gd name="connsiteX364" fmla="*/ 4525327 w 5737702"/>
              <a:gd name="connsiteY364" fmla="*/ 2327514 h 4063709"/>
              <a:gd name="connsiteX365" fmla="*/ 4516068 w 5737702"/>
              <a:gd name="connsiteY365" fmla="*/ 2327967 h 4063709"/>
              <a:gd name="connsiteX366" fmla="*/ 4477212 w 5737702"/>
              <a:gd name="connsiteY366" fmla="*/ 2349653 h 4063709"/>
              <a:gd name="connsiteX367" fmla="*/ 4501465 w 5737702"/>
              <a:gd name="connsiteY367" fmla="*/ 2339293 h 4063709"/>
              <a:gd name="connsiteX368" fmla="*/ 4525327 w 5737702"/>
              <a:gd name="connsiteY368" fmla="*/ 2327514 h 4063709"/>
              <a:gd name="connsiteX369" fmla="*/ 653776 w 5737702"/>
              <a:gd name="connsiteY369" fmla="*/ 2318272 h 4063709"/>
              <a:gd name="connsiteX370" fmla="*/ 632622 w 5737702"/>
              <a:gd name="connsiteY370" fmla="*/ 2323358 h 4063709"/>
              <a:gd name="connsiteX371" fmla="*/ 612218 w 5737702"/>
              <a:gd name="connsiteY371" fmla="*/ 2329901 h 4063709"/>
              <a:gd name="connsiteX372" fmla="*/ 621198 w 5737702"/>
              <a:gd name="connsiteY372" fmla="*/ 2328134 h 4063709"/>
              <a:gd name="connsiteX373" fmla="*/ 4464161 w 5737702"/>
              <a:gd name="connsiteY373" fmla="*/ 2309562 h 4063709"/>
              <a:gd name="connsiteX374" fmla="*/ 4455965 w 5737702"/>
              <a:gd name="connsiteY374" fmla="*/ 2310257 h 4063709"/>
              <a:gd name="connsiteX375" fmla="*/ 4407992 w 5737702"/>
              <a:gd name="connsiteY375" fmla="*/ 2336234 h 4063709"/>
              <a:gd name="connsiteX376" fmla="*/ 4467891 w 5737702"/>
              <a:gd name="connsiteY376" fmla="*/ 2311158 h 4063709"/>
              <a:gd name="connsiteX377" fmla="*/ 4464161 w 5737702"/>
              <a:gd name="connsiteY377" fmla="*/ 2309562 h 4063709"/>
              <a:gd name="connsiteX378" fmla="*/ 687417 w 5737702"/>
              <a:gd name="connsiteY378" fmla="*/ 2299248 h 4063709"/>
              <a:gd name="connsiteX379" fmla="*/ 688310 w 5737702"/>
              <a:gd name="connsiteY379" fmla="*/ 2300659 h 4063709"/>
              <a:gd name="connsiteX380" fmla="*/ 682734 w 5737702"/>
              <a:gd name="connsiteY380" fmla="*/ 2302394 h 4063709"/>
              <a:gd name="connsiteX381" fmla="*/ 687417 w 5737702"/>
              <a:gd name="connsiteY381" fmla="*/ 2299248 h 4063709"/>
              <a:gd name="connsiteX382" fmla="*/ 4854982 w 5737702"/>
              <a:gd name="connsiteY382" fmla="*/ 2281962 h 4063709"/>
              <a:gd name="connsiteX383" fmla="*/ 4847802 w 5737702"/>
              <a:gd name="connsiteY383" fmla="*/ 2284378 h 4063709"/>
              <a:gd name="connsiteX384" fmla="*/ 4846193 w 5737702"/>
              <a:gd name="connsiteY384" fmla="*/ 2287402 h 4063709"/>
              <a:gd name="connsiteX385" fmla="*/ 4849022 w 5737702"/>
              <a:gd name="connsiteY385" fmla="*/ 2291592 h 4063709"/>
              <a:gd name="connsiteX386" fmla="*/ 4859638 w 5737702"/>
              <a:gd name="connsiteY386" fmla="*/ 2289162 h 4063709"/>
              <a:gd name="connsiteX387" fmla="*/ 4863005 w 5737702"/>
              <a:gd name="connsiteY387" fmla="*/ 2282015 h 4063709"/>
              <a:gd name="connsiteX388" fmla="*/ 4854982 w 5737702"/>
              <a:gd name="connsiteY388" fmla="*/ 2281962 h 4063709"/>
              <a:gd name="connsiteX389" fmla="*/ 4660271 w 5737702"/>
              <a:gd name="connsiteY389" fmla="*/ 2278025 h 4063709"/>
              <a:gd name="connsiteX390" fmla="*/ 4496285 w 5737702"/>
              <a:gd name="connsiteY390" fmla="*/ 2302472 h 4063709"/>
              <a:gd name="connsiteX391" fmla="*/ 4476170 w 5737702"/>
              <a:gd name="connsiteY391" fmla="*/ 2314504 h 4063709"/>
              <a:gd name="connsiteX392" fmla="*/ 4567682 w 5737702"/>
              <a:gd name="connsiteY392" fmla="*/ 2296607 h 4063709"/>
              <a:gd name="connsiteX393" fmla="*/ 4660271 w 5737702"/>
              <a:gd name="connsiteY393" fmla="*/ 2278025 h 4063709"/>
              <a:gd name="connsiteX394" fmla="*/ 4708636 w 5737702"/>
              <a:gd name="connsiteY394" fmla="*/ 2269569 h 4063709"/>
              <a:gd name="connsiteX395" fmla="*/ 4703002 w 5737702"/>
              <a:gd name="connsiteY395" fmla="*/ 2274573 h 4063709"/>
              <a:gd name="connsiteX396" fmla="*/ 4703576 w 5737702"/>
              <a:gd name="connsiteY396" fmla="*/ 2282087 h 4063709"/>
              <a:gd name="connsiteX397" fmla="*/ 4708636 w 5737702"/>
              <a:gd name="connsiteY397" fmla="*/ 2269569 h 4063709"/>
              <a:gd name="connsiteX398" fmla="*/ 5130616 w 5737702"/>
              <a:gd name="connsiteY398" fmla="*/ 2237373 h 4063709"/>
              <a:gd name="connsiteX399" fmla="*/ 5125750 w 5737702"/>
              <a:gd name="connsiteY399" fmla="*/ 2244384 h 4063709"/>
              <a:gd name="connsiteX400" fmla="*/ 5130616 w 5737702"/>
              <a:gd name="connsiteY400" fmla="*/ 2237373 h 4063709"/>
              <a:gd name="connsiteX401" fmla="*/ 5156899 w 5737702"/>
              <a:gd name="connsiteY401" fmla="*/ 2233904 h 4063709"/>
              <a:gd name="connsiteX402" fmla="*/ 5152195 w 5737702"/>
              <a:gd name="connsiteY402" fmla="*/ 2240512 h 4063709"/>
              <a:gd name="connsiteX403" fmla="*/ 5156899 w 5737702"/>
              <a:gd name="connsiteY403" fmla="*/ 2233904 h 4063709"/>
              <a:gd name="connsiteX404" fmla="*/ 5139774 w 5737702"/>
              <a:gd name="connsiteY404" fmla="*/ 2203053 h 4063709"/>
              <a:gd name="connsiteX405" fmla="*/ 5133962 w 5737702"/>
              <a:gd name="connsiteY405" fmla="*/ 2210912 h 4063709"/>
              <a:gd name="connsiteX406" fmla="*/ 5129920 w 5737702"/>
              <a:gd name="connsiteY406" fmla="*/ 2213716 h 4063709"/>
              <a:gd name="connsiteX407" fmla="*/ 5032286 w 5737702"/>
              <a:gd name="connsiteY407" fmla="*/ 2228412 h 4063709"/>
              <a:gd name="connsiteX408" fmla="*/ 5042513 w 5737702"/>
              <a:gd name="connsiteY408" fmla="*/ 2224624 h 4063709"/>
              <a:gd name="connsiteX409" fmla="*/ 5091951 w 5737702"/>
              <a:gd name="connsiteY409" fmla="*/ 2209040 h 4063709"/>
              <a:gd name="connsiteX410" fmla="*/ 5139774 w 5737702"/>
              <a:gd name="connsiteY410" fmla="*/ 2203053 h 4063709"/>
              <a:gd name="connsiteX411" fmla="*/ 4951116 w 5737702"/>
              <a:gd name="connsiteY411" fmla="*/ 2191706 h 4063709"/>
              <a:gd name="connsiteX412" fmla="*/ 4948352 w 5737702"/>
              <a:gd name="connsiteY412" fmla="*/ 2198001 h 4063709"/>
              <a:gd name="connsiteX413" fmla="*/ 4947065 w 5737702"/>
              <a:gd name="connsiteY413" fmla="*/ 2200932 h 4063709"/>
              <a:gd name="connsiteX414" fmla="*/ 4947001 w 5737702"/>
              <a:gd name="connsiteY414" fmla="*/ 2201080 h 4063709"/>
              <a:gd name="connsiteX415" fmla="*/ 4948352 w 5737702"/>
              <a:gd name="connsiteY415" fmla="*/ 2198001 h 4063709"/>
              <a:gd name="connsiteX416" fmla="*/ 4948545 w 5737702"/>
              <a:gd name="connsiteY416" fmla="*/ 2197564 h 4063709"/>
              <a:gd name="connsiteX417" fmla="*/ 4951116 w 5737702"/>
              <a:gd name="connsiteY417" fmla="*/ 2191706 h 4063709"/>
              <a:gd name="connsiteX418" fmla="*/ 358679 w 5737702"/>
              <a:gd name="connsiteY418" fmla="*/ 2169412 h 4063709"/>
              <a:gd name="connsiteX419" fmla="*/ 327963 w 5737702"/>
              <a:gd name="connsiteY419" fmla="*/ 2188650 h 4063709"/>
              <a:gd name="connsiteX420" fmla="*/ 317883 w 5737702"/>
              <a:gd name="connsiteY420" fmla="*/ 2189419 h 4063709"/>
              <a:gd name="connsiteX421" fmla="*/ 358679 w 5737702"/>
              <a:gd name="connsiteY421" fmla="*/ 2169412 h 4063709"/>
              <a:gd name="connsiteX422" fmla="*/ 611328 w 5737702"/>
              <a:gd name="connsiteY422" fmla="*/ 2168035 h 4063709"/>
              <a:gd name="connsiteX423" fmla="*/ 620827 w 5737702"/>
              <a:gd name="connsiteY423" fmla="*/ 2168249 h 4063709"/>
              <a:gd name="connsiteX424" fmla="*/ 611328 w 5737702"/>
              <a:gd name="connsiteY424" fmla="*/ 2168035 h 4063709"/>
              <a:gd name="connsiteX425" fmla="*/ 5430436 w 5737702"/>
              <a:gd name="connsiteY425" fmla="*/ 2130009 h 4063709"/>
              <a:gd name="connsiteX426" fmla="*/ 5429519 w 5737702"/>
              <a:gd name="connsiteY426" fmla="*/ 2131582 h 4063709"/>
              <a:gd name="connsiteX427" fmla="*/ 5465049 w 5737702"/>
              <a:gd name="connsiteY427" fmla="*/ 2131732 h 4063709"/>
              <a:gd name="connsiteX428" fmla="*/ 5478353 w 5737702"/>
              <a:gd name="connsiteY428" fmla="*/ 2131517 h 4063709"/>
              <a:gd name="connsiteX429" fmla="*/ 5458124 w 5737702"/>
              <a:gd name="connsiteY429" fmla="*/ 2140117 h 4063709"/>
              <a:gd name="connsiteX430" fmla="*/ 5325136 w 5737702"/>
              <a:gd name="connsiteY430" fmla="*/ 2191832 h 4063709"/>
              <a:gd name="connsiteX431" fmla="*/ 5273278 w 5737702"/>
              <a:gd name="connsiteY431" fmla="*/ 2193889 h 4063709"/>
              <a:gd name="connsiteX432" fmla="*/ 5203634 w 5737702"/>
              <a:gd name="connsiteY432" fmla="*/ 2202775 h 4063709"/>
              <a:gd name="connsiteX433" fmla="*/ 5231685 w 5737702"/>
              <a:gd name="connsiteY433" fmla="*/ 2190956 h 4063709"/>
              <a:gd name="connsiteX434" fmla="*/ 5365730 w 5737702"/>
              <a:gd name="connsiteY434" fmla="*/ 2154123 h 4063709"/>
              <a:gd name="connsiteX435" fmla="*/ 5653168 w 5737702"/>
              <a:gd name="connsiteY435" fmla="*/ 2047586 h 4063709"/>
              <a:gd name="connsiteX436" fmla="*/ 5669086 w 5737702"/>
              <a:gd name="connsiteY436" fmla="*/ 2047763 h 4063709"/>
              <a:gd name="connsiteX437" fmla="*/ 5616343 w 5737702"/>
              <a:gd name="connsiteY437" fmla="*/ 2072846 h 4063709"/>
              <a:gd name="connsiteX438" fmla="*/ 5565348 w 5737702"/>
              <a:gd name="connsiteY438" fmla="*/ 2094529 h 4063709"/>
              <a:gd name="connsiteX439" fmla="*/ 5540234 w 5737702"/>
              <a:gd name="connsiteY439" fmla="*/ 2092673 h 4063709"/>
              <a:gd name="connsiteX440" fmla="*/ 5528826 w 5737702"/>
              <a:gd name="connsiteY440" fmla="*/ 2092758 h 4063709"/>
              <a:gd name="connsiteX441" fmla="*/ 5639653 w 5737702"/>
              <a:gd name="connsiteY441" fmla="*/ 2048507 h 4063709"/>
              <a:gd name="connsiteX442" fmla="*/ 172353 w 5737702"/>
              <a:gd name="connsiteY442" fmla="*/ 1969182 h 4063709"/>
              <a:gd name="connsiteX443" fmla="*/ 197469 w 5737702"/>
              <a:gd name="connsiteY443" fmla="*/ 1971038 h 4063709"/>
              <a:gd name="connsiteX444" fmla="*/ 208876 w 5737702"/>
              <a:gd name="connsiteY444" fmla="*/ 1970952 h 4063709"/>
              <a:gd name="connsiteX445" fmla="*/ 98050 w 5737702"/>
              <a:gd name="connsiteY445" fmla="*/ 2015204 h 4063709"/>
              <a:gd name="connsiteX446" fmla="*/ 84533 w 5737702"/>
              <a:gd name="connsiteY446" fmla="*/ 2016124 h 4063709"/>
              <a:gd name="connsiteX447" fmla="*/ 68616 w 5737702"/>
              <a:gd name="connsiteY447" fmla="*/ 2015948 h 4063709"/>
              <a:gd name="connsiteX448" fmla="*/ 121358 w 5737702"/>
              <a:gd name="connsiteY448" fmla="*/ 1990865 h 4063709"/>
              <a:gd name="connsiteX449" fmla="*/ 5116875 w 5737702"/>
              <a:gd name="connsiteY449" fmla="*/ 1895461 h 4063709"/>
              <a:gd name="connsiteX450" fmla="*/ 5126374 w 5737702"/>
              <a:gd name="connsiteY450" fmla="*/ 1895676 h 4063709"/>
              <a:gd name="connsiteX451" fmla="*/ 5116875 w 5737702"/>
              <a:gd name="connsiteY451" fmla="*/ 1895461 h 4063709"/>
              <a:gd name="connsiteX452" fmla="*/ 5419819 w 5737702"/>
              <a:gd name="connsiteY452" fmla="*/ 1874292 h 4063709"/>
              <a:gd name="connsiteX453" fmla="*/ 5379022 w 5737702"/>
              <a:gd name="connsiteY453" fmla="*/ 1894299 h 4063709"/>
              <a:gd name="connsiteX454" fmla="*/ 5409739 w 5737702"/>
              <a:gd name="connsiteY454" fmla="*/ 1875061 h 4063709"/>
              <a:gd name="connsiteX455" fmla="*/ 5419819 w 5737702"/>
              <a:gd name="connsiteY455" fmla="*/ 1874292 h 4063709"/>
              <a:gd name="connsiteX456" fmla="*/ 790701 w 5737702"/>
              <a:gd name="connsiteY456" fmla="*/ 1862631 h 4063709"/>
              <a:gd name="connsiteX457" fmla="*/ 789349 w 5737702"/>
              <a:gd name="connsiteY457" fmla="*/ 1865709 h 4063709"/>
              <a:gd name="connsiteX458" fmla="*/ 789157 w 5737702"/>
              <a:gd name="connsiteY458" fmla="*/ 1866147 h 4063709"/>
              <a:gd name="connsiteX459" fmla="*/ 786586 w 5737702"/>
              <a:gd name="connsiteY459" fmla="*/ 1872006 h 4063709"/>
              <a:gd name="connsiteX460" fmla="*/ 789349 w 5737702"/>
              <a:gd name="connsiteY460" fmla="*/ 1865709 h 4063709"/>
              <a:gd name="connsiteX461" fmla="*/ 790637 w 5737702"/>
              <a:gd name="connsiteY461" fmla="*/ 1862778 h 4063709"/>
              <a:gd name="connsiteX462" fmla="*/ 790701 w 5737702"/>
              <a:gd name="connsiteY462" fmla="*/ 1862631 h 4063709"/>
              <a:gd name="connsiteX463" fmla="*/ 534068 w 5737702"/>
              <a:gd name="connsiteY463" fmla="*/ 1860935 h 4063709"/>
              <a:gd name="connsiteX464" fmla="*/ 506017 w 5737702"/>
              <a:gd name="connsiteY464" fmla="*/ 1872755 h 4063709"/>
              <a:gd name="connsiteX465" fmla="*/ 371973 w 5737702"/>
              <a:gd name="connsiteY465" fmla="*/ 1909588 h 4063709"/>
              <a:gd name="connsiteX466" fmla="*/ 307265 w 5737702"/>
              <a:gd name="connsiteY466" fmla="*/ 1933702 h 4063709"/>
              <a:gd name="connsiteX467" fmla="*/ 308182 w 5737702"/>
              <a:gd name="connsiteY467" fmla="*/ 1932128 h 4063709"/>
              <a:gd name="connsiteX468" fmla="*/ 272652 w 5737702"/>
              <a:gd name="connsiteY468" fmla="*/ 1931978 h 4063709"/>
              <a:gd name="connsiteX469" fmla="*/ 259350 w 5737702"/>
              <a:gd name="connsiteY469" fmla="*/ 1932193 h 4063709"/>
              <a:gd name="connsiteX470" fmla="*/ 279578 w 5737702"/>
              <a:gd name="connsiteY470" fmla="*/ 1923593 h 4063709"/>
              <a:gd name="connsiteX471" fmla="*/ 412566 w 5737702"/>
              <a:gd name="connsiteY471" fmla="*/ 1871878 h 4063709"/>
              <a:gd name="connsiteX472" fmla="*/ 464424 w 5737702"/>
              <a:gd name="connsiteY472" fmla="*/ 1869821 h 4063709"/>
              <a:gd name="connsiteX473" fmla="*/ 705416 w 5737702"/>
              <a:gd name="connsiteY473" fmla="*/ 1835298 h 4063709"/>
              <a:gd name="connsiteX474" fmla="*/ 695188 w 5737702"/>
              <a:gd name="connsiteY474" fmla="*/ 1839087 h 4063709"/>
              <a:gd name="connsiteX475" fmla="*/ 597927 w 5737702"/>
              <a:gd name="connsiteY475" fmla="*/ 1860658 h 4063709"/>
              <a:gd name="connsiteX476" fmla="*/ 603740 w 5737702"/>
              <a:gd name="connsiteY476" fmla="*/ 1852799 h 4063709"/>
              <a:gd name="connsiteX477" fmla="*/ 607783 w 5737702"/>
              <a:gd name="connsiteY477" fmla="*/ 1849995 h 4063709"/>
              <a:gd name="connsiteX478" fmla="*/ 585506 w 5737702"/>
              <a:gd name="connsiteY478" fmla="*/ 1823198 h 4063709"/>
              <a:gd name="connsiteX479" fmla="*/ 580803 w 5737702"/>
              <a:gd name="connsiteY479" fmla="*/ 1829806 h 4063709"/>
              <a:gd name="connsiteX480" fmla="*/ 585506 w 5737702"/>
              <a:gd name="connsiteY480" fmla="*/ 1823198 h 4063709"/>
              <a:gd name="connsiteX481" fmla="*/ 611952 w 5737702"/>
              <a:gd name="connsiteY481" fmla="*/ 1819326 h 4063709"/>
              <a:gd name="connsiteX482" fmla="*/ 607086 w 5737702"/>
              <a:gd name="connsiteY482" fmla="*/ 1826338 h 4063709"/>
              <a:gd name="connsiteX483" fmla="*/ 611952 w 5737702"/>
              <a:gd name="connsiteY483" fmla="*/ 1819326 h 4063709"/>
              <a:gd name="connsiteX484" fmla="*/ 1034125 w 5737702"/>
              <a:gd name="connsiteY484" fmla="*/ 1781624 h 4063709"/>
              <a:gd name="connsiteX485" fmla="*/ 1029065 w 5737702"/>
              <a:gd name="connsiteY485" fmla="*/ 1794141 h 4063709"/>
              <a:gd name="connsiteX486" fmla="*/ 1034701 w 5737702"/>
              <a:gd name="connsiteY486" fmla="*/ 1789137 h 4063709"/>
              <a:gd name="connsiteX487" fmla="*/ 1034125 w 5737702"/>
              <a:gd name="connsiteY487" fmla="*/ 1781624 h 4063709"/>
              <a:gd name="connsiteX488" fmla="*/ 888680 w 5737702"/>
              <a:gd name="connsiteY488" fmla="*/ 1772119 h 4063709"/>
              <a:gd name="connsiteX489" fmla="*/ 878064 w 5737702"/>
              <a:gd name="connsiteY489" fmla="*/ 1774549 h 4063709"/>
              <a:gd name="connsiteX490" fmla="*/ 874696 w 5737702"/>
              <a:gd name="connsiteY490" fmla="*/ 1781695 h 4063709"/>
              <a:gd name="connsiteX491" fmla="*/ 882720 w 5737702"/>
              <a:gd name="connsiteY491" fmla="*/ 1781748 h 4063709"/>
              <a:gd name="connsiteX492" fmla="*/ 889900 w 5737702"/>
              <a:gd name="connsiteY492" fmla="*/ 1779334 h 4063709"/>
              <a:gd name="connsiteX493" fmla="*/ 891509 w 5737702"/>
              <a:gd name="connsiteY493" fmla="*/ 1776308 h 4063709"/>
              <a:gd name="connsiteX494" fmla="*/ 888680 w 5737702"/>
              <a:gd name="connsiteY494" fmla="*/ 1772119 h 4063709"/>
              <a:gd name="connsiteX495" fmla="*/ 5054968 w 5737702"/>
              <a:gd name="connsiteY495" fmla="*/ 1761317 h 4063709"/>
              <a:gd name="connsiteX496" fmla="*/ 5050285 w 5737702"/>
              <a:gd name="connsiteY496" fmla="*/ 1764463 h 4063709"/>
              <a:gd name="connsiteX497" fmla="*/ 5049392 w 5737702"/>
              <a:gd name="connsiteY497" fmla="*/ 1763051 h 4063709"/>
              <a:gd name="connsiteX498" fmla="*/ 1245330 w 5737702"/>
              <a:gd name="connsiteY498" fmla="*/ 1744145 h 4063709"/>
              <a:gd name="connsiteX499" fmla="*/ 1170020 w 5737702"/>
              <a:gd name="connsiteY499" fmla="*/ 1767103 h 4063709"/>
              <a:gd name="connsiteX500" fmla="*/ 1097060 w 5737702"/>
              <a:gd name="connsiteY500" fmla="*/ 1776993 h 4063709"/>
              <a:gd name="connsiteX501" fmla="*/ 1077431 w 5737702"/>
              <a:gd name="connsiteY501" fmla="*/ 1785685 h 4063709"/>
              <a:gd name="connsiteX502" fmla="*/ 1241418 w 5737702"/>
              <a:gd name="connsiteY502" fmla="*/ 1761238 h 4063709"/>
              <a:gd name="connsiteX503" fmla="*/ 1261532 w 5737702"/>
              <a:gd name="connsiteY503" fmla="*/ 1749206 h 4063709"/>
              <a:gd name="connsiteX504" fmla="*/ 1245330 w 5737702"/>
              <a:gd name="connsiteY504" fmla="*/ 1744145 h 4063709"/>
              <a:gd name="connsiteX505" fmla="*/ 5125483 w 5737702"/>
              <a:gd name="connsiteY505" fmla="*/ 1733810 h 4063709"/>
              <a:gd name="connsiteX506" fmla="*/ 5116504 w 5737702"/>
              <a:gd name="connsiteY506" fmla="*/ 1735576 h 4063709"/>
              <a:gd name="connsiteX507" fmla="*/ 5083925 w 5737702"/>
              <a:gd name="connsiteY507" fmla="*/ 1745439 h 4063709"/>
              <a:gd name="connsiteX508" fmla="*/ 5105080 w 5737702"/>
              <a:gd name="connsiteY508" fmla="*/ 1740353 h 4063709"/>
              <a:gd name="connsiteX509" fmla="*/ 5125483 w 5737702"/>
              <a:gd name="connsiteY509" fmla="*/ 1733810 h 4063709"/>
              <a:gd name="connsiteX510" fmla="*/ 1329710 w 5737702"/>
              <a:gd name="connsiteY510" fmla="*/ 1727477 h 4063709"/>
              <a:gd name="connsiteX511" fmla="*/ 1318405 w 5737702"/>
              <a:gd name="connsiteY511" fmla="*/ 1729505 h 4063709"/>
              <a:gd name="connsiteX512" fmla="*/ 1269810 w 5737702"/>
              <a:gd name="connsiteY512" fmla="*/ 1752552 h 4063709"/>
              <a:gd name="connsiteX513" fmla="*/ 1273541 w 5737702"/>
              <a:gd name="connsiteY513" fmla="*/ 1754148 h 4063709"/>
              <a:gd name="connsiteX514" fmla="*/ 1281736 w 5737702"/>
              <a:gd name="connsiteY514" fmla="*/ 1753453 h 4063709"/>
              <a:gd name="connsiteX515" fmla="*/ 1329710 w 5737702"/>
              <a:gd name="connsiteY515" fmla="*/ 1727477 h 4063709"/>
              <a:gd name="connsiteX516" fmla="*/ 1260490 w 5737702"/>
              <a:gd name="connsiteY516" fmla="*/ 1714057 h 4063709"/>
              <a:gd name="connsiteX517" fmla="*/ 1236236 w 5737702"/>
              <a:gd name="connsiteY517" fmla="*/ 1724417 h 4063709"/>
              <a:gd name="connsiteX518" fmla="*/ 1212375 w 5737702"/>
              <a:gd name="connsiteY518" fmla="*/ 1736196 h 4063709"/>
              <a:gd name="connsiteX519" fmla="*/ 1221634 w 5737702"/>
              <a:gd name="connsiteY519" fmla="*/ 1735744 h 4063709"/>
              <a:gd name="connsiteX520" fmla="*/ 1260490 w 5737702"/>
              <a:gd name="connsiteY520" fmla="*/ 1714057 h 4063709"/>
              <a:gd name="connsiteX521" fmla="*/ 1485951 w 5737702"/>
              <a:gd name="connsiteY521" fmla="*/ 1686454 h 4063709"/>
              <a:gd name="connsiteX522" fmla="*/ 1473896 w 5737702"/>
              <a:gd name="connsiteY522" fmla="*/ 1687235 h 4063709"/>
              <a:gd name="connsiteX523" fmla="*/ 1412943 w 5737702"/>
              <a:gd name="connsiteY523" fmla="*/ 1706230 h 4063709"/>
              <a:gd name="connsiteX524" fmla="*/ 1346957 w 5737702"/>
              <a:gd name="connsiteY524" fmla="*/ 1734448 h 4063709"/>
              <a:gd name="connsiteX525" fmla="*/ 1352928 w 5737702"/>
              <a:gd name="connsiteY525" fmla="*/ 1734913 h 4063709"/>
              <a:gd name="connsiteX526" fmla="*/ 1485951 w 5737702"/>
              <a:gd name="connsiteY526" fmla="*/ 1686454 h 4063709"/>
              <a:gd name="connsiteX527" fmla="*/ 1497309 w 5737702"/>
              <a:gd name="connsiteY527" fmla="*/ 1659234 h 4063709"/>
              <a:gd name="connsiteX528" fmla="*/ 1439038 w 5737702"/>
              <a:gd name="connsiteY528" fmla="*/ 1667490 h 4063709"/>
              <a:gd name="connsiteX529" fmla="*/ 1372663 w 5737702"/>
              <a:gd name="connsiteY529" fmla="*/ 1696670 h 4063709"/>
              <a:gd name="connsiteX530" fmla="*/ 1361358 w 5737702"/>
              <a:gd name="connsiteY530" fmla="*/ 1698822 h 4063709"/>
              <a:gd name="connsiteX531" fmla="*/ 1362878 w 5737702"/>
              <a:gd name="connsiteY531" fmla="*/ 1702167 h 4063709"/>
              <a:gd name="connsiteX532" fmla="*/ 1365000 w 5737702"/>
              <a:gd name="connsiteY532" fmla="*/ 1701975 h 4063709"/>
              <a:gd name="connsiteX533" fmla="*/ 1372663 w 5737702"/>
              <a:gd name="connsiteY533" fmla="*/ 1696670 h 4063709"/>
              <a:gd name="connsiteX534" fmla="*/ 1492956 w 5737702"/>
              <a:gd name="connsiteY534" fmla="*/ 1669123 h 4063709"/>
              <a:gd name="connsiteX535" fmla="*/ 1507690 w 5737702"/>
              <a:gd name="connsiteY535" fmla="*/ 1659326 h 4063709"/>
              <a:gd name="connsiteX536" fmla="*/ 1497309 w 5737702"/>
              <a:gd name="connsiteY536" fmla="*/ 1659234 h 4063709"/>
              <a:gd name="connsiteX537" fmla="*/ 581739 w 5737702"/>
              <a:gd name="connsiteY537" fmla="*/ 1648352 h 4063709"/>
              <a:gd name="connsiteX538" fmla="*/ 493829 w 5737702"/>
              <a:gd name="connsiteY538" fmla="*/ 1675244 h 4063709"/>
              <a:gd name="connsiteX539" fmla="*/ 392418 w 5737702"/>
              <a:gd name="connsiteY539" fmla="*/ 1719790 h 4063709"/>
              <a:gd name="connsiteX540" fmla="*/ 361477 w 5737702"/>
              <a:gd name="connsiteY540" fmla="*/ 1729663 h 4063709"/>
              <a:gd name="connsiteX541" fmla="*/ 357750 w 5737702"/>
              <a:gd name="connsiteY541" fmla="*/ 1729337 h 4063709"/>
              <a:gd name="connsiteX542" fmla="*/ 350569 w 5737702"/>
              <a:gd name="connsiteY542" fmla="*/ 1727037 h 4063709"/>
              <a:gd name="connsiteX543" fmla="*/ 435243 w 5737702"/>
              <a:gd name="connsiteY543" fmla="*/ 1688093 h 4063709"/>
              <a:gd name="connsiteX544" fmla="*/ 499269 w 5737702"/>
              <a:gd name="connsiteY544" fmla="*/ 1661250 h 4063709"/>
              <a:gd name="connsiteX545" fmla="*/ 508491 w 5737702"/>
              <a:gd name="connsiteY545" fmla="*/ 1656961 h 4063709"/>
              <a:gd name="connsiteX546" fmla="*/ 5543406 w 5737702"/>
              <a:gd name="connsiteY546" fmla="*/ 1605109 h 4063709"/>
              <a:gd name="connsiteX547" fmla="*/ 5552905 w 5737702"/>
              <a:gd name="connsiteY547" fmla="*/ 1605323 h 4063709"/>
              <a:gd name="connsiteX548" fmla="*/ 5543406 w 5737702"/>
              <a:gd name="connsiteY548" fmla="*/ 1605109 h 4063709"/>
              <a:gd name="connsiteX549" fmla="*/ 5576796 w 5737702"/>
              <a:gd name="connsiteY549" fmla="*/ 1598777 h 4063709"/>
              <a:gd name="connsiteX550" fmla="*/ 5572777 w 5737702"/>
              <a:gd name="connsiteY550" fmla="*/ 1607654 h 4063709"/>
              <a:gd name="connsiteX551" fmla="*/ 5576796 w 5737702"/>
              <a:gd name="connsiteY551" fmla="*/ 1598777 h 4063709"/>
              <a:gd name="connsiteX552" fmla="*/ 5456236 w 5737702"/>
              <a:gd name="connsiteY552" fmla="*/ 1558260 h 4063709"/>
              <a:gd name="connsiteX553" fmla="*/ 5438141 w 5737702"/>
              <a:gd name="connsiteY553" fmla="*/ 1565823 h 4063709"/>
              <a:gd name="connsiteX554" fmla="*/ 5443049 w 5737702"/>
              <a:gd name="connsiteY554" fmla="*/ 1562612 h 4063709"/>
              <a:gd name="connsiteX555" fmla="*/ 5447019 w 5737702"/>
              <a:gd name="connsiteY555" fmla="*/ 1560367 h 4063709"/>
              <a:gd name="connsiteX556" fmla="*/ 4962236 w 5737702"/>
              <a:gd name="connsiteY556" fmla="*/ 1555772 h 4063709"/>
              <a:gd name="connsiteX557" fmla="*/ 4925171 w 5737702"/>
              <a:gd name="connsiteY557" fmla="*/ 1561534 h 4063709"/>
              <a:gd name="connsiteX558" fmla="*/ 4901428 w 5737702"/>
              <a:gd name="connsiteY558" fmla="*/ 1573262 h 4063709"/>
              <a:gd name="connsiteX559" fmla="*/ 4890518 w 5737702"/>
              <a:gd name="connsiteY559" fmla="*/ 1583275 h 4063709"/>
              <a:gd name="connsiteX560" fmla="*/ 4959888 w 5737702"/>
              <a:gd name="connsiteY560" fmla="*/ 1557167 h 4063709"/>
              <a:gd name="connsiteX561" fmla="*/ 4831854 w 5737702"/>
              <a:gd name="connsiteY561" fmla="*/ 1528628 h 4063709"/>
              <a:gd name="connsiteX562" fmla="*/ 4830402 w 5737702"/>
              <a:gd name="connsiteY562" fmla="*/ 1531835 h 4063709"/>
              <a:gd name="connsiteX563" fmla="*/ 4830466 w 5737702"/>
              <a:gd name="connsiteY563" fmla="*/ 1531696 h 4063709"/>
              <a:gd name="connsiteX564" fmla="*/ 4831855 w 5737702"/>
              <a:gd name="connsiteY564" fmla="*/ 1528628 h 4063709"/>
              <a:gd name="connsiteX565" fmla="*/ 659403 w 5737702"/>
              <a:gd name="connsiteY565" fmla="*/ 1517180 h 4063709"/>
              <a:gd name="connsiteX566" fmla="*/ 671109 w 5737702"/>
              <a:gd name="connsiteY566" fmla="*/ 1517444 h 4063709"/>
              <a:gd name="connsiteX567" fmla="*/ 667929 w 5737702"/>
              <a:gd name="connsiteY567" fmla="*/ 1526229 h 4063709"/>
              <a:gd name="connsiteX568" fmla="*/ 659403 w 5737702"/>
              <a:gd name="connsiteY568" fmla="*/ 1517180 h 4063709"/>
              <a:gd name="connsiteX569" fmla="*/ 5124277 w 5737702"/>
              <a:gd name="connsiteY569" fmla="*/ 1497106 h 4063709"/>
              <a:gd name="connsiteX570" fmla="*/ 5114159 w 5737702"/>
              <a:gd name="connsiteY570" fmla="*/ 1498172 h 4063709"/>
              <a:gd name="connsiteX571" fmla="*/ 5097466 w 5737702"/>
              <a:gd name="connsiteY571" fmla="*/ 1505941 h 4063709"/>
              <a:gd name="connsiteX572" fmla="*/ 5046703 w 5737702"/>
              <a:gd name="connsiteY572" fmla="*/ 1523322 h 4063709"/>
              <a:gd name="connsiteX573" fmla="*/ 5005789 w 5737702"/>
              <a:gd name="connsiteY573" fmla="*/ 1535463 h 4063709"/>
              <a:gd name="connsiteX574" fmla="*/ 5025941 w 5737702"/>
              <a:gd name="connsiteY574" fmla="*/ 1533581 h 4063709"/>
              <a:gd name="connsiteX575" fmla="*/ 5079667 w 5737702"/>
              <a:gd name="connsiteY575" fmla="*/ 1513732 h 4063709"/>
              <a:gd name="connsiteX576" fmla="*/ 612620 w 5737702"/>
              <a:gd name="connsiteY576" fmla="*/ 1449360 h 4063709"/>
              <a:gd name="connsiteX577" fmla="*/ 610985 w 5737702"/>
              <a:gd name="connsiteY577" fmla="*/ 1449948 h 4063709"/>
              <a:gd name="connsiteX578" fmla="*/ 520396 w 5737702"/>
              <a:gd name="connsiteY578" fmla="*/ 1477466 h 4063709"/>
              <a:gd name="connsiteX579" fmla="*/ 509551 w 5737702"/>
              <a:gd name="connsiteY579" fmla="*/ 1478627 h 4063709"/>
              <a:gd name="connsiteX580" fmla="*/ 504389 w 5737702"/>
              <a:gd name="connsiteY580" fmla="*/ 1477065 h 4063709"/>
              <a:gd name="connsiteX581" fmla="*/ 511967 w 5737702"/>
              <a:gd name="connsiteY581" fmla="*/ 1468417 h 4063709"/>
              <a:gd name="connsiteX582" fmla="*/ 530171 w 5737702"/>
              <a:gd name="connsiteY582" fmla="*/ 1458041 h 4063709"/>
              <a:gd name="connsiteX583" fmla="*/ 618326 w 5737702"/>
              <a:gd name="connsiteY583" fmla="*/ 1407364 h 4063709"/>
              <a:gd name="connsiteX584" fmla="*/ 596515 w 5737702"/>
              <a:gd name="connsiteY584" fmla="*/ 1416256 h 4063709"/>
              <a:gd name="connsiteX585" fmla="*/ 580223 w 5737702"/>
              <a:gd name="connsiteY585" fmla="*/ 1423218 h 4063709"/>
              <a:gd name="connsiteX586" fmla="*/ 564785 w 5737702"/>
              <a:gd name="connsiteY586" fmla="*/ 1423730 h 4063709"/>
              <a:gd name="connsiteX587" fmla="*/ 552195 w 5737702"/>
              <a:gd name="connsiteY587" fmla="*/ 1413181 h 4063709"/>
              <a:gd name="connsiteX588" fmla="*/ 610004 w 5737702"/>
              <a:gd name="connsiteY588" fmla="*/ 1407423 h 4063709"/>
              <a:gd name="connsiteX589" fmla="*/ 1753471 w 5737702"/>
              <a:gd name="connsiteY589" fmla="*/ 1405882 h 4063709"/>
              <a:gd name="connsiteX590" fmla="*/ 1669848 w 5737702"/>
              <a:gd name="connsiteY590" fmla="*/ 1428089 h 4063709"/>
              <a:gd name="connsiteX591" fmla="*/ 1125062 w 5737702"/>
              <a:gd name="connsiteY591" fmla="*/ 1568575 h 4063709"/>
              <a:gd name="connsiteX592" fmla="*/ 1083955 w 5737702"/>
              <a:gd name="connsiteY592" fmla="*/ 1583150 h 4063709"/>
              <a:gd name="connsiteX593" fmla="*/ 1101110 w 5737702"/>
              <a:gd name="connsiteY593" fmla="*/ 1580177 h 4063709"/>
              <a:gd name="connsiteX594" fmla="*/ 1590525 w 5737702"/>
              <a:gd name="connsiteY594" fmla="*/ 1465477 h 4063709"/>
              <a:gd name="connsiteX595" fmla="*/ 1757610 w 5737702"/>
              <a:gd name="connsiteY595" fmla="*/ 1407555 h 4063709"/>
              <a:gd name="connsiteX596" fmla="*/ 4779035 w 5737702"/>
              <a:gd name="connsiteY596" fmla="*/ 1337685 h 4063709"/>
              <a:gd name="connsiteX597" fmla="*/ 4778134 w 5737702"/>
              <a:gd name="connsiteY597" fmla="*/ 1337712 h 4063709"/>
              <a:gd name="connsiteX598" fmla="*/ 4749710 w 5737702"/>
              <a:gd name="connsiteY598" fmla="*/ 1340645 h 4063709"/>
              <a:gd name="connsiteX599" fmla="*/ 4744553 w 5737702"/>
              <a:gd name="connsiteY599" fmla="*/ 1342124 h 4063709"/>
              <a:gd name="connsiteX600" fmla="*/ 635162 w 5737702"/>
              <a:gd name="connsiteY600" fmla="*/ 1326575 h 4063709"/>
              <a:gd name="connsiteX601" fmla="*/ 639978 w 5737702"/>
              <a:gd name="connsiteY601" fmla="*/ 1331042 h 4063709"/>
              <a:gd name="connsiteX602" fmla="*/ 636515 w 5737702"/>
              <a:gd name="connsiteY602" fmla="*/ 1332162 h 4063709"/>
              <a:gd name="connsiteX603" fmla="*/ 631700 w 5737702"/>
              <a:gd name="connsiteY603" fmla="*/ 1327695 h 4063709"/>
              <a:gd name="connsiteX604" fmla="*/ 635162 w 5737702"/>
              <a:gd name="connsiteY604" fmla="*/ 1326575 h 4063709"/>
              <a:gd name="connsiteX605" fmla="*/ 621489 w 5737702"/>
              <a:gd name="connsiteY605" fmla="*/ 1324409 h 4063709"/>
              <a:gd name="connsiteX606" fmla="*/ 631700 w 5737702"/>
              <a:gd name="connsiteY606" fmla="*/ 1327695 h 4063709"/>
              <a:gd name="connsiteX607" fmla="*/ 623504 w 5737702"/>
              <a:gd name="connsiteY607" fmla="*/ 1334558 h 4063709"/>
              <a:gd name="connsiteX608" fmla="*/ 624009 w 5737702"/>
              <a:gd name="connsiteY608" fmla="*/ 1333447 h 4063709"/>
              <a:gd name="connsiteX609" fmla="*/ 621808 w 5737702"/>
              <a:gd name="connsiteY609" fmla="*/ 1333929 h 4063709"/>
              <a:gd name="connsiteX610" fmla="*/ 616255 w 5737702"/>
              <a:gd name="connsiteY610" fmla="*/ 1328174 h 4063709"/>
              <a:gd name="connsiteX611" fmla="*/ 621489 w 5737702"/>
              <a:gd name="connsiteY611" fmla="*/ 1324409 h 4063709"/>
              <a:gd name="connsiteX612" fmla="*/ 5070635 w 5737702"/>
              <a:gd name="connsiteY612" fmla="*/ 1312495 h 4063709"/>
              <a:gd name="connsiteX613" fmla="*/ 5061165 w 5737702"/>
              <a:gd name="connsiteY613" fmla="*/ 1320007 h 4063709"/>
              <a:gd name="connsiteX614" fmla="*/ 5070635 w 5737702"/>
              <a:gd name="connsiteY614" fmla="*/ 1312495 h 4063709"/>
              <a:gd name="connsiteX615" fmla="*/ 5168476 w 5737702"/>
              <a:gd name="connsiteY615" fmla="*/ 1297688 h 4063709"/>
              <a:gd name="connsiteX616" fmla="*/ 5179781 w 5737702"/>
              <a:gd name="connsiteY616" fmla="*/ 1300604 h 4063709"/>
              <a:gd name="connsiteX617" fmla="*/ 5157476 w 5737702"/>
              <a:gd name="connsiteY617" fmla="*/ 1306150 h 4063709"/>
              <a:gd name="connsiteX618" fmla="*/ 5155178 w 5737702"/>
              <a:gd name="connsiteY618" fmla="*/ 1301999 h 4063709"/>
              <a:gd name="connsiteX619" fmla="*/ 5168476 w 5737702"/>
              <a:gd name="connsiteY619" fmla="*/ 1297688 h 4063709"/>
              <a:gd name="connsiteX620" fmla="*/ 5023628 w 5737702"/>
              <a:gd name="connsiteY620" fmla="*/ 1269688 h 4063709"/>
              <a:gd name="connsiteX621" fmla="*/ 5037594 w 5737702"/>
              <a:gd name="connsiteY621" fmla="*/ 1271131 h 4063709"/>
              <a:gd name="connsiteX622" fmla="*/ 5011534 w 5737702"/>
              <a:gd name="connsiteY622" fmla="*/ 1274041 h 4063709"/>
              <a:gd name="connsiteX623" fmla="*/ 5023628 w 5737702"/>
              <a:gd name="connsiteY623" fmla="*/ 1269688 h 4063709"/>
              <a:gd name="connsiteX624" fmla="*/ 4313836 w 5737702"/>
              <a:gd name="connsiteY624" fmla="*/ 1250636 h 4063709"/>
              <a:gd name="connsiteX625" fmla="*/ 4311714 w 5737702"/>
              <a:gd name="connsiteY625" fmla="*/ 1250830 h 4063709"/>
              <a:gd name="connsiteX626" fmla="*/ 4304052 w 5737702"/>
              <a:gd name="connsiteY626" fmla="*/ 1256134 h 4063709"/>
              <a:gd name="connsiteX627" fmla="*/ 4245769 w 5737702"/>
              <a:gd name="connsiteY627" fmla="*/ 1266040 h 4063709"/>
              <a:gd name="connsiteX628" fmla="*/ 4183758 w 5737702"/>
              <a:gd name="connsiteY628" fmla="*/ 1283681 h 4063709"/>
              <a:gd name="connsiteX629" fmla="*/ 4169025 w 5737702"/>
              <a:gd name="connsiteY629" fmla="*/ 1293478 h 4063709"/>
              <a:gd name="connsiteX630" fmla="*/ 4237676 w 5737702"/>
              <a:gd name="connsiteY630" fmla="*/ 1285313 h 4063709"/>
              <a:gd name="connsiteX631" fmla="*/ 4304052 w 5737702"/>
              <a:gd name="connsiteY631" fmla="*/ 1256134 h 4063709"/>
              <a:gd name="connsiteX632" fmla="*/ 4315356 w 5737702"/>
              <a:gd name="connsiteY632" fmla="*/ 1253981 h 4063709"/>
              <a:gd name="connsiteX633" fmla="*/ 4313836 w 5737702"/>
              <a:gd name="connsiteY633" fmla="*/ 1250636 h 4063709"/>
              <a:gd name="connsiteX634" fmla="*/ 1413264 w 5737702"/>
              <a:gd name="connsiteY634" fmla="*/ 1226912 h 4063709"/>
              <a:gd name="connsiteX635" fmla="*/ 1257946 w 5737702"/>
              <a:gd name="connsiteY635" fmla="*/ 1253744 h 4063709"/>
              <a:gd name="connsiteX636" fmla="*/ 1221118 w 5737702"/>
              <a:gd name="connsiteY636" fmla="*/ 1274296 h 4063709"/>
              <a:gd name="connsiteX637" fmla="*/ 1235107 w 5737702"/>
              <a:gd name="connsiteY637" fmla="*/ 1272516 h 4063709"/>
              <a:gd name="connsiteX638" fmla="*/ 1413264 w 5737702"/>
              <a:gd name="connsiteY638" fmla="*/ 1226912 h 4063709"/>
              <a:gd name="connsiteX639" fmla="*/ 4323821 w 5737702"/>
              <a:gd name="connsiteY639" fmla="*/ 1225400 h 4063709"/>
              <a:gd name="connsiteX640" fmla="*/ 4280870 w 5737702"/>
              <a:gd name="connsiteY640" fmla="*/ 1231215 h 4063709"/>
              <a:gd name="connsiteX641" fmla="*/ 4225878 w 5737702"/>
              <a:gd name="connsiteY641" fmla="*/ 1241315 h 4063709"/>
              <a:gd name="connsiteX642" fmla="*/ 4219089 w 5737702"/>
              <a:gd name="connsiteY642" fmla="*/ 1243581 h 4063709"/>
              <a:gd name="connsiteX643" fmla="*/ 4190073 w 5737702"/>
              <a:gd name="connsiteY643" fmla="*/ 1260938 h 4063709"/>
              <a:gd name="connsiteX644" fmla="*/ 4190763 w 5737702"/>
              <a:gd name="connsiteY644" fmla="*/ 1266349 h 4063709"/>
              <a:gd name="connsiteX645" fmla="*/ 4263770 w 5737702"/>
              <a:gd name="connsiteY645" fmla="*/ 1246573 h 4063709"/>
              <a:gd name="connsiteX646" fmla="*/ 4322864 w 5737702"/>
              <a:gd name="connsiteY646" fmla="*/ 1226037 h 4063709"/>
              <a:gd name="connsiteX647" fmla="*/ 4464339 w 5737702"/>
              <a:gd name="connsiteY647" fmla="*/ 1216608 h 4063709"/>
              <a:gd name="connsiteX648" fmla="*/ 4455080 w 5737702"/>
              <a:gd name="connsiteY648" fmla="*/ 1217059 h 4063709"/>
              <a:gd name="connsiteX649" fmla="*/ 4416225 w 5737702"/>
              <a:gd name="connsiteY649" fmla="*/ 1238745 h 4063709"/>
              <a:gd name="connsiteX650" fmla="*/ 4440477 w 5737702"/>
              <a:gd name="connsiteY650" fmla="*/ 1228386 h 4063709"/>
              <a:gd name="connsiteX651" fmla="*/ 4464339 w 5737702"/>
              <a:gd name="connsiteY651" fmla="*/ 1216608 h 4063709"/>
              <a:gd name="connsiteX652" fmla="*/ 1481444 w 5737702"/>
              <a:gd name="connsiteY652" fmla="*/ 1205181 h 4063709"/>
              <a:gd name="connsiteX653" fmla="*/ 1460048 w 5737702"/>
              <a:gd name="connsiteY653" fmla="*/ 1205494 h 4063709"/>
              <a:gd name="connsiteX654" fmla="*/ 1441357 w 5737702"/>
              <a:gd name="connsiteY654" fmla="*/ 1216984 h 4063709"/>
              <a:gd name="connsiteX655" fmla="*/ 1451177 w 5737702"/>
              <a:gd name="connsiteY655" fmla="*/ 1218626 h 4063709"/>
              <a:gd name="connsiteX656" fmla="*/ 1461055 w 5737702"/>
              <a:gd name="connsiteY656" fmla="*/ 1216405 h 4063709"/>
              <a:gd name="connsiteX657" fmla="*/ 1481444 w 5737702"/>
              <a:gd name="connsiteY657" fmla="*/ 1205181 h 4063709"/>
              <a:gd name="connsiteX658" fmla="*/ 4405179 w 5737702"/>
              <a:gd name="connsiteY658" fmla="*/ 1203326 h 4063709"/>
              <a:gd name="connsiteX659" fmla="*/ 4373588 w 5737702"/>
              <a:gd name="connsiteY659" fmla="*/ 1211639 h 4063709"/>
              <a:gd name="connsiteX660" fmla="*/ 4348297 w 5737702"/>
              <a:gd name="connsiteY660" fmla="*/ 1218344 h 4063709"/>
              <a:gd name="connsiteX661" fmla="*/ 4347003 w 5737702"/>
              <a:gd name="connsiteY661" fmla="*/ 1225326 h 4063709"/>
              <a:gd name="connsiteX662" fmla="*/ 4404905 w 5737702"/>
              <a:gd name="connsiteY662" fmla="*/ 1203812 h 4063709"/>
              <a:gd name="connsiteX663" fmla="*/ 4403171 w 5737702"/>
              <a:gd name="connsiteY663" fmla="*/ 1198656 h 4063709"/>
              <a:gd name="connsiteX664" fmla="*/ 4394978 w 5737702"/>
              <a:gd name="connsiteY664" fmla="*/ 1199350 h 4063709"/>
              <a:gd name="connsiteX665" fmla="*/ 4378025 w 5737702"/>
              <a:gd name="connsiteY665" fmla="*/ 1203663 h 4063709"/>
              <a:gd name="connsiteX666" fmla="*/ 4377487 w 5737702"/>
              <a:gd name="connsiteY666" fmla="*/ 1203874 h 4063709"/>
              <a:gd name="connsiteX667" fmla="*/ 4406297 w 5737702"/>
              <a:gd name="connsiteY667" fmla="*/ 1199991 h 4063709"/>
              <a:gd name="connsiteX668" fmla="*/ 626428 w 5737702"/>
              <a:gd name="connsiteY668" fmla="*/ 1188340 h 4063709"/>
              <a:gd name="connsiteX669" fmla="*/ 627322 w 5737702"/>
              <a:gd name="connsiteY669" fmla="*/ 1189752 h 4063709"/>
              <a:gd name="connsiteX670" fmla="*/ 621746 w 5737702"/>
              <a:gd name="connsiteY670" fmla="*/ 1191486 h 4063709"/>
              <a:gd name="connsiteX671" fmla="*/ 626428 w 5737702"/>
              <a:gd name="connsiteY671" fmla="*/ 1188340 h 4063709"/>
              <a:gd name="connsiteX672" fmla="*/ 4799685 w 5737702"/>
              <a:gd name="connsiteY672" fmla="*/ 1175953 h 4063709"/>
              <a:gd name="connsiteX673" fmla="*/ 4785537 w 5737702"/>
              <a:gd name="connsiteY673" fmla="*/ 1176988 h 4063709"/>
              <a:gd name="connsiteX674" fmla="*/ 4788034 w 5737702"/>
              <a:gd name="connsiteY674" fmla="*/ 1180685 h 4063709"/>
              <a:gd name="connsiteX675" fmla="*/ 4798650 w 5737702"/>
              <a:gd name="connsiteY675" fmla="*/ 1178254 h 4063709"/>
              <a:gd name="connsiteX676" fmla="*/ 4800826 w 5737702"/>
              <a:gd name="connsiteY676" fmla="*/ 1176733 h 4063709"/>
              <a:gd name="connsiteX677" fmla="*/ 4599283 w 5737702"/>
              <a:gd name="connsiteY677" fmla="*/ 1167118 h 4063709"/>
              <a:gd name="connsiteX678" fmla="*/ 4435296 w 5737702"/>
              <a:gd name="connsiteY678" fmla="*/ 1191566 h 4063709"/>
              <a:gd name="connsiteX679" fmla="*/ 4426115 w 5737702"/>
              <a:gd name="connsiteY679" fmla="*/ 1195415 h 4063709"/>
              <a:gd name="connsiteX680" fmla="*/ 4421715 w 5737702"/>
              <a:gd name="connsiteY680" fmla="*/ 1197914 h 4063709"/>
              <a:gd name="connsiteX681" fmla="*/ 4422714 w 5737702"/>
              <a:gd name="connsiteY681" fmla="*/ 1197780 h 4063709"/>
              <a:gd name="connsiteX682" fmla="*/ 4420664 w 5737702"/>
              <a:gd name="connsiteY682" fmla="*/ 1198511 h 4063709"/>
              <a:gd name="connsiteX683" fmla="*/ 4419310 w 5737702"/>
              <a:gd name="connsiteY683" fmla="*/ 1199281 h 4063709"/>
              <a:gd name="connsiteX684" fmla="*/ 4415182 w 5737702"/>
              <a:gd name="connsiteY684" fmla="*/ 1203597 h 4063709"/>
              <a:gd name="connsiteX685" fmla="*/ 4506693 w 5737702"/>
              <a:gd name="connsiteY685" fmla="*/ 1185700 h 4063709"/>
              <a:gd name="connsiteX686" fmla="*/ 4599283 w 5737702"/>
              <a:gd name="connsiteY686" fmla="*/ 1167118 h 4063709"/>
              <a:gd name="connsiteX687" fmla="*/ 4647649 w 5737702"/>
              <a:gd name="connsiteY687" fmla="*/ 1158662 h 4063709"/>
              <a:gd name="connsiteX688" fmla="*/ 4642013 w 5737702"/>
              <a:gd name="connsiteY688" fmla="*/ 1163667 h 4063709"/>
              <a:gd name="connsiteX689" fmla="*/ 4642589 w 5737702"/>
              <a:gd name="connsiteY689" fmla="*/ 1171180 h 4063709"/>
              <a:gd name="connsiteX690" fmla="*/ 4647649 w 5737702"/>
              <a:gd name="connsiteY690" fmla="*/ 1158662 h 4063709"/>
              <a:gd name="connsiteX691" fmla="*/ 5552075 w 5737702"/>
              <a:gd name="connsiteY691" fmla="*/ 1152001 h 4063709"/>
              <a:gd name="connsiteX692" fmla="*/ 5531012 w 5737702"/>
              <a:gd name="connsiteY692" fmla="*/ 1154565 h 4063709"/>
              <a:gd name="connsiteX693" fmla="*/ 5535305 w 5737702"/>
              <a:gd name="connsiteY693" fmla="*/ 1152755 h 4063709"/>
              <a:gd name="connsiteX694" fmla="*/ 5026719 w 5737702"/>
              <a:gd name="connsiteY694" fmla="*/ 1149114 h 4063709"/>
              <a:gd name="connsiteX695" fmla="*/ 5015770 w 5737702"/>
              <a:gd name="connsiteY695" fmla="*/ 1151069 h 4063709"/>
              <a:gd name="connsiteX696" fmla="*/ 5001017 w 5737702"/>
              <a:gd name="connsiteY696" fmla="*/ 1155737 h 4063709"/>
              <a:gd name="connsiteX697" fmla="*/ 5002465 w 5737702"/>
              <a:gd name="connsiteY697" fmla="*/ 1159473 h 4063709"/>
              <a:gd name="connsiteX698" fmla="*/ 5013407 w 5737702"/>
              <a:gd name="connsiteY698" fmla="*/ 1161100 h 4063709"/>
              <a:gd name="connsiteX699" fmla="*/ 5016444 w 5737702"/>
              <a:gd name="connsiteY699" fmla="*/ 1160785 h 4063709"/>
              <a:gd name="connsiteX700" fmla="*/ 5024423 w 5737702"/>
              <a:gd name="connsiteY700" fmla="*/ 1158268 h 4063709"/>
              <a:gd name="connsiteX701" fmla="*/ 5026719 w 5737702"/>
              <a:gd name="connsiteY701" fmla="*/ 1149114 h 4063709"/>
              <a:gd name="connsiteX702" fmla="*/ 5557068 w 5737702"/>
              <a:gd name="connsiteY702" fmla="*/ 1145512 h 4063709"/>
              <a:gd name="connsiteX703" fmla="*/ 5552075 w 5737702"/>
              <a:gd name="connsiteY703" fmla="*/ 1152001 h 4063709"/>
              <a:gd name="connsiteX704" fmla="*/ 5557068 w 5737702"/>
              <a:gd name="connsiteY704" fmla="*/ 1145512 h 4063709"/>
              <a:gd name="connsiteX705" fmla="*/ 5069629 w 5737702"/>
              <a:gd name="connsiteY705" fmla="*/ 1126465 h 4063709"/>
              <a:gd name="connsiteX706" fmla="*/ 5064761 w 5737702"/>
              <a:gd name="connsiteY706" fmla="*/ 1133477 h 4063709"/>
              <a:gd name="connsiteX707" fmla="*/ 5069629 w 5737702"/>
              <a:gd name="connsiteY707" fmla="*/ 1126465 h 4063709"/>
              <a:gd name="connsiteX708" fmla="*/ 5095910 w 5737702"/>
              <a:gd name="connsiteY708" fmla="*/ 1122998 h 4063709"/>
              <a:gd name="connsiteX709" fmla="*/ 5091208 w 5737702"/>
              <a:gd name="connsiteY709" fmla="*/ 1129605 h 4063709"/>
              <a:gd name="connsiteX710" fmla="*/ 5095910 w 5737702"/>
              <a:gd name="connsiteY710" fmla="*/ 1122998 h 4063709"/>
              <a:gd name="connsiteX711" fmla="*/ 5527645 w 5737702"/>
              <a:gd name="connsiteY711" fmla="*/ 1120175 h 4063709"/>
              <a:gd name="connsiteX712" fmla="*/ 5522942 w 5737702"/>
              <a:gd name="connsiteY712" fmla="*/ 1126783 h 4063709"/>
              <a:gd name="connsiteX713" fmla="*/ 5527645 w 5737702"/>
              <a:gd name="connsiteY713" fmla="*/ 1120175 h 4063709"/>
              <a:gd name="connsiteX714" fmla="*/ 5316078 w 5737702"/>
              <a:gd name="connsiteY714" fmla="*/ 1113594 h 4063709"/>
              <a:gd name="connsiteX715" fmla="*/ 5339018 w 5737702"/>
              <a:gd name="connsiteY715" fmla="*/ 1115166 h 4063709"/>
              <a:gd name="connsiteX716" fmla="*/ 5297820 w 5737702"/>
              <a:gd name="connsiteY716" fmla="*/ 1119796 h 4063709"/>
              <a:gd name="connsiteX717" fmla="*/ 5316078 w 5737702"/>
              <a:gd name="connsiteY717" fmla="*/ 1113594 h 4063709"/>
              <a:gd name="connsiteX718" fmla="*/ 5344253 w 5737702"/>
              <a:gd name="connsiteY718" fmla="*/ 1111400 h 4063709"/>
              <a:gd name="connsiteX719" fmla="*/ 5354462 w 5737702"/>
              <a:gd name="connsiteY719" fmla="*/ 1114688 h 4063709"/>
              <a:gd name="connsiteX720" fmla="*/ 5339018 w 5737702"/>
              <a:gd name="connsiteY720" fmla="*/ 1115166 h 4063709"/>
              <a:gd name="connsiteX721" fmla="*/ 5344253 w 5737702"/>
              <a:gd name="connsiteY721" fmla="*/ 1111400 h 4063709"/>
              <a:gd name="connsiteX722" fmla="*/ 5359696 w 5737702"/>
              <a:gd name="connsiteY722" fmla="*/ 1110922 h 4063709"/>
              <a:gd name="connsiteX723" fmla="*/ 5369905 w 5737702"/>
              <a:gd name="connsiteY723" fmla="*/ 1114209 h 4063709"/>
              <a:gd name="connsiteX724" fmla="*/ 5354462 w 5737702"/>
              <a:gd name="connsiteY724" fmla="*/ 1114688 h 4063709"/>
              <a:gd name="connsiteX725" fmla="*/ 5359696 w 5737702"/>
              <a:gd name="connsiteY725" fmla="*/ 1110922 h 4063709"/>
              <a:gd name="connsiteX726" fmla="*/ 5078786 w 5737702"/>
              <a:gd name="connsiteY726" fmla="*/ 1092145 h 4063709"/>
              <a:gd name="connsiteX727" fmla="*/ 5072974 w 5737702"/>
              <a:gd name="connsiteY727" fmla="*/ 1100005 h 4063709"/>
              <a:gd name="connsiteX728" fmla="*/ 5068931 w 5737702"/>
              <a:gd name="connsiteY728" fmla="*/ 1102808 h 4063709"/>
              <a:gd name="connsiteX729" fmla="*/ 4971298 w 5737702"/>
              <a:gd name="connsiteY729" fmla="*/ 1117506 h 4063709"/>
              <a:gd name="connsiteX730" fmla="*/ 4981525 w 5737702"/>
              <a:gd name="connsiteY730" fmla="*/ 1113717 h 4063709"/>
              <a:gd name="connsiteX731" fmla="*/ 5030963 w 5737702"/>
              <a:gd name="connsiteY731" fmla="*/ 1098133 h 4063709"/>
              <a:gd name="connsiteX732" fmla="*/ 5078786 w 5737702"/>
              <a:gd name="connsiteY732" fmla="*/ 1092145 h 4063709"/>
              <a:gd name="connsiteX733" fmla="*/ 4890128 w 5737702"/>
              <a:gd name="connsiteY733" fmla="*/ 1080798 h 4063709"/>
              <a:gd name="connsiteX734" fmla="*/ 4887556 w 5737702"/>
              <a:gd name="connsiteY734" fmla="*/ 1086657 h 4063709"/>
              <a:gd name="connsiteX735" fmla="*/ 4886469 w 5737702"/>
              <a:gd name="connsiteY735" fmla="*/ 1089133 h 4063709"/>
              <a:gd name="connsiteX736" fmla="*/ 4886012 w 5737702"/>
              <a:gd name="connsiteY736" fmla="*/ 1090172 h 4063709"/>
              <a:gd name="connsiteX737" fmla="*/ 4886077 w 5737702"/>
              <a:gd name="connsiteY737" fmla="*/ 1090025 h 4063709"/>
              <a:gd name="connsiteX738" fmla="*/ 4886469 w 5737702"/>
              <a:gd name="connsiteY738" fmla="*/ 1089133 h 4063709"/>
              <a:gd name="connsiteX739" fmla="*/ 1417180 w 5737702"/>
              <a:gd name="connsiteY739" fmla="*/ 1068304 h 4063709"/>
              <a:gd name="connsiteX740" fmla="*/ 1412122 w 5737702"/>
              <a:gd name="connsiteY740" fmla="*/ 1080821 h 4063709"/>
              <a:gd name="connsiteX741" fmla="*/ 1416203 w 5737702"/>
              <a:gd name="connsiteY741" fmla="*/ 1075189 h 4063709"/>
              <a:gd name="connsiteX742" fmla="*/ 1418138 w 5737702"/>
              <a:gd name="connsiteY742" fmla="*/ 1070966 h 4063709"/>
              <a:gd name="connsiteX743" fmla="*/ 1417180 w 5737702"/>
              <a:gd name="connsiteY743" fmla="*/ 1068304 h 4063709"/>
              <a:gd name="connsiteX744" fmla="*/ 1522722 w 5737702"/>
              <a:gd name="connsiteY744" fmla="*/ 1041513 h 4063709"/>
              <a:gd name="connsiteX745" fmla="*/ 1482304 w 5737702"/>
              <a:gd name="connsiteY745" fmla="*/ 1050660 h 4063709"/>
              <a:gd name="connsiteX746" fmla="*/ 1443240 w 5737702"/>
              <a:gd name="connsiteY746" fmla="*/ 1065395 h 4063709"/>
              <a:gd name="connsiteX747" fmla="*/ 1522722 w 5737702"/>
              <a:gd name="connsiteY747" fmla="*/ 1041513 h 4063709"/>
              <a:gd name="connsiteX748" fmla="*/ 5369448 w 5737702"/>
              <a:gd name="connsiteY748" fmla="*/ 1019101 h 4063709"/>
              <a:gd name="connsiteX749" fmla="*/ 5368531 w 5737702"/>
              <a:gd name="connsiteY749" fmla="*/ 1020675 h 4063709"/>
              <a:gd name="connsiteX750" fmla="*/ 5404061 w 5737702"/>
              <a:gd name="connsiteY750" fmla="*/ 1020824 h 4063709"/>
              <a:gd name="connsiteX751" fmla="*/ 5417364 w 5737702"/>
              <a:gd name="connsiteY751" fmla="*/ 1020610 h 4063709"/>
              <a:gd name="connsiteX752" fmla="*/ 5397136 w 5737702"/>
              <a:gd name="connsiteY752" fmla="*/ 1029210 h 4063709"/>
              <a:gd name="connsiteX753" fmla="*/ 5264148 w 5737702"/>
              <a:gd name="connsiteY753" fmla="*/ 1080925 h 4063709"/>
              <a:gd name="connsiteX754" fmla="*/ 5212289 w 5737702"/>
              <a:gd name="connsiteY754" fmla="*/ 1082982 h 4063709"/>
              <a:gd name="connsiteX755" fmla="*/ 5142645 w 5737702"/>
              <a:gd name="connsiteY755" fmla="*/ 1091868 h 4063709"/>
              <a:gd name="connsiteX756" fmla="*/ 5170698 w 5737702"/>
              <a:gd name="connsiteY756" fmla="*/ 1080049 h 4063709"/>
              <a:gd name="connsiteX757" fmla="*/ 5304741 w 5737702"/>
              <a:gd name="connsiteY757" fmla="*/ 1043216 h 4063709"/>
              <a:gd name="connsiteX758" fmla="*/ 5592181 w 5737702"/>
              <a:gd name="connsiteY758" fmla="*/ 936679 h 4063709"/>
              <a:gd name="connsiteX759" fmla="*/ 5608098 w 5737702"/>
              <a:gd name="connsiteY759" fmla="*/ 936856 h 4063709"/>
              <a:gd name="connsiteX760" fmla="*/ 5555355 w 5737702"/>
              <a:gd name="connsiteY760" fmla="*/ 961939 h 4063709"/>
              <a:gd name="connsiteX761" fmla="*/ 5504360 w 5737702"/>
              <a:gd name="connsiteY761" fmla="*/ 983621 h 4063709"/>
              <a:gd name="connsiteX762" fmla="*/ 5479246 w 5737702"/>
              <a:gd name="connsiteY762" fmla="*/ 981765 h 4063709"/>
              <a:gd name="connsiteX763" fmla="*/ 5467838 w 5737702"/>
              <a:gd name="connsiteY763" fmla="*/ 981852 h 4063709"/>
              <a:gd name="connsiteX764" fmla="*/ 5578665 w 5737702"/>
              <a:gd name="connsiteY764" fmla="*/ 937600 h 4063709"/>
              <a:gd name="connsiteX765" fmla="*/ 2175315 w 5737702"/>
              <a:gd name="connsiteY765" fmla="*/ 790237 h 4063709"/>
              <a:gd name="connsiteX766" fmla="*/ 2181627 w 5737702"/>
              <a:gd name="connsiteY766" fmla="*/ 793488 h 4063709"/>
              <a:gd name="connsiteX767" fmla="*/ 2163459 w 5737702"/>
              <a:gd name="connsiteY767" fmla="*/ 800707 h 4063709"/>
              <a:gd name="connsiteX768" fmla="*/ 2175315 w 5737702"/>
              <a:gd name="connsiteY768" fmla="*/ 790237 h 4063709"/>
              <a:gd name="connsiteX769" fmla="*/ 5055887 w 5737702"/>
              <a:gd name="connsiteY769" fmla="*/ 784554 h 4063709"/>
              <a:gd name="connsiteX770" fmla="*/ 5065386 w 5737702"/>
              <a:gd name="connsiteY770" fmla="*/ 784769 h 4063709"/>
              <a:gd name="connsiteX771" fmla="*/ 5055887 w 5737702"/>
              <a:gd name="connsiteY771" fmla="*/ 784554 h 4063709"/>
              <a:gd name="connsiteX772" fmla="*/ 5358831 w 5737702"/>
              <a:gd name="connsiteY772" fmla="*/ 763384 h 4063709"/>
              <a:gd name="connsiteX773" fmla="*/ 5318036 w 5737702"/>
              <a:gd name="connsiteY773" fmla="*/ 783389 h 4063709"/>
              <a:gd name="connsiteX774" fmla="*/ 5348751 w 5737702"/>
              <a:gd name="connsiteY774" fmla="*/ 764153 h 4063709"/>
              <a:gd name="connsiteX775" fmla="*/ 5358831 w 5737702"/>
              <a:gd name="connsiteY775" fmla="*/ 763384 h 4063709"/>
              <a:gd name="connsiteX776" fmla="*/ 5482419 w 5737702"/>
              <a:gd name="connsiteY776" fmla="*/ 494200 h 4063709"/>
              <a:gd name="connsiteX777" fmla="*/ 5491917 w 5737702"/>
              <a:gd name="connsiteY777" fmla="*/ 494415 h 4063709"/>
              <a:gd name="connsiteX778" fmla="*/ 5482419 w 5737702"/>
              <a:gd name="connsiteY778" fmla="*/ 494200 h 4063709"/>
              <a:gd name="connsiteX779" fmla="*/ 5515808 w 5737702"/>
              <a:gd name="connsiteY779" fmla="*/ 487869 h 4063709"/>
              <a:gd name="connsiteX780" fmla="*/ 5511789 w 5737702"/>
              <a:gd name="connsiteY780" fmla="*/ 496747 h 4063709"/>
              <a:gd name="connsiteX781" fmla="*/ 5515808 w 5737702"/>
              <a:gd name="connsiteY781" fmla="*/ 487869 h 4063709"/>
              <a:gd name="connsiteX782" fmla="*/ 5395248 w 5737702"/>
              <a:gd name="connsiteY782" fmla="*/ 447352 h 4063709"/>
              <a:gd name="connsiteX783" fmla="*/ 5377154 w 5737702"/>
              <a:gd name="connsiteY783" fmla="*/ 454915 h 4063709"/>
              <a:gd name="connsiteX784" fmla="*/ 5382060 w 5737702"/>
              <a:gd name="connsiteY784" fmla="*/ 451705 h 4063709"/>
              <a:gd name="connsiteX785" fmla="*/ 5386032 w 5737702"/>
              <a:gd name="connsiteY785" fmla="*/ 449460 h 4063709"/>
              <a:gd name="connsiteX786" fmla="*/ 4777550 w 5737702"/>
              <a:gd name="connsiteY786" fmla="*/ 402675 h 4063709"/>
              <a:gd name="connsiteX787" fmla="*/ 4773434 w 5737702"/>
              <a:gd name="connsiteY787" fmla="*/ 412050 h 4063709"/>
              <a:gd name="connsiteX788" fmla="*/ 4769414 w 5737702"/>
              <a:gd name="connsiteY788" fmla="*/ 420927 h 4063709"/>
              <a:gd name="connsiteX789" fmla="*/ 4773434 w 5737702"/>
              <a:gd name="connsiteY789" fmla="*/ 412050 h 4063709"/>
              <a:gd name="connsiteX790" fmla="*/ 4777550 w 5737702"/>
              <a:gd name="connsiteY790" fmla="*/ 402675 h 4063709"/>
              <a:gd name="connsiteX791" fmla="*/ 2826801 w 5737702"/>
              <a:gd name="connsiteY791" fmla="*/ 353035 h 4063709"/>
              <a:gd name="connsiteX792" fmla="*/ 2826571 w 5737702"/>
              <a:gd name="connsiteY792" fmla="*/ 367504 h 4063709"/>
              <a:gd name="connsiteX793" fmla="*/ 2821572 w 5737702"/>
              <a:gd name="connsiteY793" fmla="*/ 363244 h 4063709"/>
              <a:gd name="connsiteX794" fmla="*/ 2826801 w 5737702"/>
              <a:gd name="connsiteY794" fmla="*/ 353035 h 4063709"/>
              <a:gd name="connsiteX795" fmla="*/ 3856931 w 5737702"/>
              <a:gd name="connsiteY795" fmla="*/ 242948 h 4063709"/>
              <a:gd name="connsiteX796" fmla="*/ 3777447 w 5737702"/>
              <a:gd name="connsiteY796" fmla="*/ 266829 h 4063709"/>
              <a:gd name="connsiteX797" fmla="*/ 3815836 w 5737702"/>
              <a:gd name="connsiteY797" fmla="*/ 249301 h 4063709"/>
              <a:gd name="connsiteX798" fmla="*/ 3856931 w 5737702"/>
              <a:gd name="connsiteY798" fmla="*/ 242948 h 4063709"/>
              <a:gd name="connsiteX799" fmla="*/ 3888048 w 5737702"/>
              <a:gd name="connsiteY799" fmla="*/ 227522 h 4063709"/>
              <a:gd name="connsiteX800" fmla="*/ 3882988 w 5737702"/>
              <a:gd name="connsiteY800" fmla="*/ 240039 h 4063709"/>
              <a:gd name="connsiteX801" fmla="*/ 3882032 w 5737702"/>
              <a:gd name="connsiteY801" fmla="*/ 237377 h 4063709"/>
              <a:gd name="connsiteX802" fmla="*/ 3883966 w 5737702"/>
              <a:gd name="connsiteY802" fmla="*/ 233154 h 4063709"/>
              <a:gd name="connsiteX803" fmla="*/ 3888048 w 5737702"/>
              <a:gd name="connsiteY803" fmla="*/ 227522 h 4063709"/>
              <a:gd name="connsiteX804" fmla="*/ 5009647 w 5737702"/>
              <a:gd name="connsiteY804" fmla="*/ 201588 h 4063709"/>
              <a:gd name="connsiteX805" fmla="*/ 5000177 w 5737702"/>
              <a:gd name="connsiteY805" fmla="*/ 209099 h 4063709"/>
              <a:gd name="connsiteX806" fmla="*/ 5009647 w 5737702"/>
              <a:gd name="connsiteY806" fmla="*/ 201588 h 4063709"/>
              <a:gd name="connsiteX807" fmla="*/ 5107488 w 5737702"/>
              <a:gd name="connsiteY807" fmla="*/ 186781 h 4063709"/>
              <a:gd name="connsiteX808" fmla="*/ 5118794 w 5737702"/>
              <a:gd name="connsiteY808" fmla="*/ 189697 h 4063709"/>
              <a:gd name="connsiteX809" fmla="*/ 5096487 w 5737702"/>
              <a:gd name="connsiteY809" fmla="*/ 195243 h 4063709"/>
              <a:gd name="connsiteX810" fmla="*/ 5094190 w 5737702"/>
              <a:gd name="connsiteY810" fmla="*/ 191093 h 4063709"/>
              <a:gd name="connsiteX811" fmla="*/ 5107488 w 5737702"/>
              <a:gd name="connsiteY811" fmla="*/ 186781 h 4063709"/>
              <a:gd name="connsiteX812" fmla="*/ 4962640 w 5737702"/>
              <a:gd name="connsiteY812" fmla="*/ 158780 h 4063709"/>
              <a:gd name="connsiteX813" fmla="*/ 4976605 w 5737702"/>
              <a:gd name="connsiteY813" fmla="*/ 160224 h 4063709"/>
              <a:gd name="connsiteX814" fmla="*/ 4950547 w 5737702"/>
              <a:gd name="connsiteY814" fmla="*/ 163134 h 4063709"/>
              <a:gd name="connsiteX815" fmla="*/ 4962640 w 5737702"/>
              <a:gd name="connsiteY815" fmla="*/ 158780 h 4063709"/>
              <a:gd name="connsiteX816" fmla="*/ 4748939 w 5737702"/>
              <a:gd name="connsiteY816" fmla="*/ 89349 h 4063709"/>
              <a:gd name="connsiteX817" fmla="*/ 4667653 w 5737702"/>
              <a:gd name="connsiteY817" fmla="*/ 105781 h 4063709"/>
              <a:gd name="connsiteX818" fmla="*/ 4669454 w 5737702"/>
              <a:gd name="connsiteY818" fmla="*/ 113232 h 4063709"/>
              <a:gd name="connsiteX819" fmla="*/ 4590393 w 5737702"/>
              <a:gd name="connsiteY819" fmla="*/ 123418 h 4063709"/>
              <a:gd name="connsiteX820" fmla="*/ 4599514 w 5737702"/>
              <a:gd name="connsiteY820" fmla="*/ 120412 h 4063709"/>
              <a:gd name="connsiteX821" fmla="*/ 4748939 w 5737702"/>
              <a:gd name="connsiteY821" fmla="*/ 89349 h 4063709"/>
              <a:gd name="connsiteX822" fmla="*/ 4361726 w 5737702"/>
              <a:gd name="connsiteY822" fmla="*/ 86872 h 4063709"/>
              <a:gd name="connsiteX823" fmla="*/ 4351782 w 5737702"/>
              <a:gd name="connsiteY823" fmla="*/ 90420 h 4063709"/>
              <a:gd name="connsiteX824" fmla="*/ 4271022 w 5737702"/>
              <a:gd name="connsiteY824" fmla="*/ 111755 h 4063709"/>
              <a:gd name="connsiteX825" fmla="*/ 4263267 w 5737702"/>
              <a:gd name="connsiteY825" fmla="*/ 114433 h 4063709"/>
              <a:gd name="connsiteX826" fmla="*/ 4219882 w 5737702"/>
              <a:gd name="connsiteY826" fmla="*/ 120307 h 4063709"/>
              <a:gd name="connsiteX827" fmla="*/ 4079918 w 5737702"/>
              <a:gd name="connsiteY827" fmla="*/ 146012 h 4063709"/>
              <a:gd name="connsiteX828" fmla="*/ 3484588 w 5737702"/>
              <a:gd name="connsiteY828" fmla="*/ 314235 h 4063709"/>
              <a:gd name="connsiteX829" fmla="*/ 3449863 w 5737702"/>
              <a:gd name="connsiteY829" fmla="*/ 314762 h 4063709"/>
              <a:gd name="connsiteX830" fmla="*/ 3529185 w 5737702"/>
              <a:gd name="connsiteY830" fmla="*/ 277374 h 4063709"/>
              <a:gd name="connsiteX831" fmla="*/ 3653992 w 5737702"/>
              <a:gd name="connsiteY831" fmla="*/ 238909 h 4063709"/>
              <a:gd name="connsiteX832" fmla="*/ 3771382 w 5737702"/>
              <a:gd name="connsiteY832" fmla="*/ 208367 h 4063709"/>
              <a:gd name="connsiteX833" fmla="*/ 4102755 w 5737702"/>
              <a:gd name="connsiteY833" fmla="*/ 127236 h 4063709"/>
              <a:gd name="connsiteX834" fmla="*/ 4254428 w 5737702"/>
              <a:gd name="connsiteY834" fmla="*/ 101329 h 4063709"/>
              <a:gd name="connsiteX835" fmla="*/ 4089014 w 5737702"/>
              <a:gd name="connsiteY835" fmla="*/ 84063 h 4063709"/>
              <a:gd name="connsiteX836" fmla="*/ 3898614 w 5737702"/>
              <a:gd name="connsiteY836" fmla="*/ 126738 h 4063709"/>
              <a:gd name="connsiteX837" fmla="*/ 3662997 w 5737702"/>
              <a:gd name="connsiteY837" fmla="*/ 192560 h 4063709"/>
              <a:gd name="connsiteX838" fmla="*/ 3527030 w 5737702"/>
              <a:gd name="connsiteY838" fmla="*/ 235055 h 4063709"/>
              <a:gd name="connsiteX839" fmla="*/ 3510634 w 5737702"/>
              <a:gd name="connsiteY839" fmla="*/ 235498 h 4063709"/>
              <a:gd name="connsiteX840" fmla="*/ 3542704 w 5737702"/>
              <a:gd name="connsiteY840" fmla="*/ 220106 h 4063709"/>
              <a:gd name="connsiteX841" fmla="*/ 3784790 w 5737702"/>
              <a:gd name="connsiteY841" fmla="*/ 142757 h 4063709"/>
              <a:gd name="connsiteX842" fmla="*/ 5491087 w 5737702"/>
              <a:gd name="connsiteY842" fmla="*/ 41094 h 4063709"/>
              <a:gd name="connsiteX843" fmla="*/ 5470025 w 5737702"/>
              <a:gd name="connsiteY843" fmla="*/ 43659 h 4063709"/>
              <a:gd name="connsiteX844" fmla="*/ 5474318 w 5737702"/>
              <a:gd name="connsiteY844" fmla="*/ 41848 h 4063709"/>
              <a:gd name="connsiteX845" fmla="*/ 4965730 w 5737702"/>
              <a:gd name="connsiteY845" fmla="*/ 38207 h 4063709"/>
              <a:gd name="connsiteX846" fmla="*/ 4954782 w 5737702"/>
              <a:gd name="connsiteY846" fmla="*/ 40160 h 4063709"/>
              <a:gd name="connsiteX847" fmla="*/ 4940029 w 5737702"/>
              <a:gd name="connsiteY847" fmla="*/ 44829 h 4063709"/>
              <a:gd name="connsiteX848" fmla="*/ 4941477 w 5737702"/>
              <a:gd name="connsiteY848" fmla="*/ 48567 h 4063709"/>
              <a:gd name="connsiteX849" fmla="*/ 4965730 w 5737702"/>
              <a:gd name="connsiteY849" fmla="*/ 38207 h 4063709"/>
              <a:gd name="connsiteX850" fmla="*/ 5496081 w 5737702"/>
              <a:gd name="connsiteY850" fmla="*/ 34606 h 4063709"/>
              <a:gd name="connsiteX851" fmla="*/ 5491087 w 5737702"/>
              <a:gd name="connsiteY851" fmla="*/ 41094 h 4063709"/>
              <a:gd name="connsiteX852" fmla="*/ 5496081 w 5737702"/>
              <a:gd name="connsiteY852" fmla="*/ 34606 h 4063709"/>
              <a:gd name="connsiteX853" fmla="*/ 5466657 w 5737702"/>
              <a:gd name="connsiteY853" fmla="*/ 9268 h 4063709"/>
              <a:gd name="connsiteX854" fmla="*/ 5461955 w 5737702"/>
              <a:gd name="connsiteY854" fmla="*/ 15875 h 4063709"/>
              <a:gd name="connsiteX855" fmla="*/ 5466657 w 5737702"/>
              <a:gd name="connsiteY855" fmla="*/ 9268 h 4063709"/>
              <a:gd name="connsiteX856" fmla="*/ 5236832 w 5737702"/>
              <a:gd name="connsiteY856" fmla="*/ 8889 h 4063709"/>
              <a:gd name="connsiteX857" fmla="*/ 5048821 w 5737702"/>
              <a:gd name="connsiteY857" fmla="*/ 29227 h 4063709"/>
              <a:gd name="connsiteX858" fmla="*/ 4985702 w 5737702"/>
              <a:gd name="connsiteY858" fmla="*/ 38438 h 4063709"/>
              <a:gd name="connsiteX859" fmla="*/ 5041425 w 5737702"/>
              <a:gd name="connsiteY859" fmla="*/ 47520 h 4063709"/>
              <a:gd name="connsiteX860" fmla="*/ 5461955 w 5737702"/>
              <a:gd name="connsiteY860" fmla="*/ 15875 h 4063709"/>
              <a:gd name="connsiteX861" fmla="*/ 5071781 w 5737702"/>
              <a:gd name="connsiteY861" fmla="*/ 59791 h 4063709"/>
              <a:gd name="connsiteX862" fmla="*/ 5042999 w 5737702"/>
              <a:gd name="connsiteY862" fmla="*/ 69441 h 4063709"/>
              <a:gd name="connsiteX863" fmla="*/ 5069446 w 5737702"/>
              <a:gd name="connsiteY863" fmla="*/ 65568 h 4063709"/>
              <a:gd name="connsiteX864" fmla="*/ 5285381 w 5737702"/>
              <a:gd name="connsiteY864" fmla="*/ 50359 h 4063709"/>
              <a:gd name="connsiteX865" fmla="*/ 5423690 w 5737702"/>
              <a:gd name="connsiteY865" fmla="*/ 44128 h 4063709"/>
              <a:gd name="connsiteX866" fmla="*/ 5404323 w 5737702"/>
              <a:gd name="connsiteY866" fmla="*/ 51351 h 4063709"/>
              <a:gd name="connsiteX867" fmla="*/ 5403495 w 5737702"/>
              <a:gd name="connsiteY867" fmla="*/ 51760 h 4063709"/>
              <a:gd name="connsiteX868" fmla="*/ 5397383 w 5737702"/>
              <a:gd name="connsiteY868" fmla="*/ 52505 h 4063709"/>
              <a:gd name="connsiteX869" fmla="*/ 5299929 w 5737702"/>
              <a:gd name="connsiteY869" fmla="*/ 61279 h 4063709"/>
              <a:gd name="connsiteX870" fmla="*/ 5366265 w 5737702"/>
              <a:gd name="connsiteY870" fmla="*/ 67931 h 4063709"/>
              <a:gd name="connsiteX871" fmla="*/ 5373237 w 5737702"/>
              <a:gd name="connsiteY871" fmla="*/ 67147 h 4063709"/>
              <a:gd name="connsiteX872" fmla="*/ 5367996 w 5737702"/>
              <a:gd name="connsiteY872" fmla="*/ 77566 h 4063709"/>
              <a:gd name="connsiteX873" fmla="*/ 5391328 w 5737702"/>
              <a:gd name="connsiteY873" fmla="*/ 72722 h 4063709"/>
              <a:gd name="connsiteX874" fmla="*/ 5418904 w 5737702"/>
              <a:gd name="connsiteY874" fmla="*/ 63071 h 4063709"/>
              <a:gd name="connsiteX875" fmla="*/ 5438353 w 5737702"/>
              <a:gd name="connsiteY875" fmla="*/ 62345 h 4063709"/>
              <a:gd name="connsiteX876" fmla="*/ 5376349 w 5737702"/>
              <a:gd name="connsiteY876" fmla="*/ 78730 h 4063709"/>
              <a:gd name="connsiteX877" fmla="*/ 5006680 w 5737702"/>
              <a:gd name="connsiteY877" fmla="*/ 109651 h 4063709"/>
              <a:gd name="connsiteX878" fmla="*/ 4862275 w 5737702"/>
              <a:gd name="connsiteY878" fmla="*/ 135293 h 4063709"/>
              <a:gd name="connsiteX879" fmla="*/ 4882247 w 5737702"/>
              <a:gd name="connsiteY879" fmla="*/ 135525 h 4063709"/>
              <a:gd name="connsiteX880" fmla="*/ 5184658 w 5737702"/>
              <a:gd name="connsiteY880" fmla="*/ 112141 h 4063709"/>
              <a:gd name="connsiteX881" fmla="*/ 5298636 w 5737702"/>
              <a:gd name="connsiteY881" fmla="*/ 102204 h 4063709"/>
              <a:gd name="connsiteX882" fmla="*/ 5232101 w 5737702"/>
              <a:gd name="connsiteY882" fmla="*/ 117878 h 4063709"/>
              <a:gd name="connsiteX883" fmla="*/ 4893744 w 5737702"/>
              <a:gd name="connsiteY883" fmla="*/ 154735 h 4063709"/>
              <a:gd name="connsiteX884" fmla="*/ 4760343 w 5737702"/>
              <a:gd name="connsiteY884" fmla="*/ 176983 h 4063709"/>
              <a:gd name="connsiteX885" fmla="*/ 4854737 w 5737702"/>
              <a:gd name="connsiteY885" fmla="*/ 165853 h 4063709"/>
              <a:gd name="connsiteX886" fmla="*/ 4950547 w 5737702"/>
              <a:gd name="connsiteY886" fmla="*/ 163134 h 4063709"/>
              <a:gd name="connsiteX887" fmla="*/ 4781731 w 5737702"/>
              <a:gd name="connsiteY887" fmla="*/ 185629 h 4063709"/>
              <a:gd name="connsiteX888" fmla="*/ 4728694 w 5737702"/>
              <a:gd name="connsiteY888" fmla="*/ 205640 h 4063709"/>
              <a:gd name="connsiteX889" fmla="*/ 4536313 w 5737702"/>
              <a:gd name="connsiteY889" fmla="*/ 238774 h 4063709"/>
              <a:gd name="connsiteX890" fmla="*/ 4507531 w 5737702"/>
              <a:gd name="connsiteY890" fmla="*/ 248422 h 4063709"/>
              <a:gd name="connsiteX891" fmla="*/ 4557700 w 5737702"/>
              <a:gd name="connsiteY891" fmla="*/ 247419 h 4063709"/>
              <a:gd name="connsiteX892" fmla="*/ 4968146 w 5737702"/>
              <a:gd name="connsiteY892" fmla="*/ 204974 h 4063709"/>
              <a:gd name="connsiteX893" fmla="*/ 4624727 w 5737702"/>
              <a:gd name="connsiteY893" fmla="*/ 254349 h 4063709"/>
              <a:gd name="connsiteX894" fmla="*/ 4584801 w 5737702"/>
              <a:gd name="connsiteY894" fmla="*/ 279656 h 4063709"/>
              <a:gd name="connsiteX895" fmla="*/ 4990415 w 5737702"/>
              <a:gd name="connsiteY895" fmla="*/ 235261 h 4063709"/>
              <a:gd name="connsiteX896" fmla="*/ 5024910 w 5737702"/>
              <a:gd name="connsiteY896" fmla="*/ 249205 h 4063709"/>
              <a:gd name="connsiteX897" fmla="*/ 4753970 w 5737702"/>
              <a:gd name="connsiteY897" fmla="*/ 292030 h 4063709"/>
              <a:gd name="connsiteX898" fmla="*/ 4707408 w 5737702"/>
              <a:gd name="connsiteY898" fmla="*/ 307937 h 4063709"/>
              <a:gd name="connsiteX899" fmla="*/ 4934835 w 5737702"/>
              <a:gd name="connsiteY899" fmla="*/ 282666 h 4063709"/>
              <a:gd name="connsiteX900" fmla="*/ 5026510 w 5737702"/>
              <a:gd name="connsiteY900" fmla="*/ 271315 h 4063709"/>
              <a:gd name="connsiteX901" fmla="*/ 4987515 w 5737702"/>
              <a:gd name="connsiteY901" fmla="*/ 292874 h 4063709"/>
              <a:gd name="connsiteX902" fmla="*/ 5050361 w 5737702"/>
              <a:gd name="connsiteY902" fmla="*/ 286026 h 4063709"/>
              <a:gd name="connsiteX903" fmla="*/ 5108733 w 5737702"/>
              <a:gd name="connsiteY903" fmla="*/ 262625 h 4063709"/>
              <a:gd name="connsiteX904" fmla="*/ 5150387 w 5737702"/>
              <a:gd name="connsiteY904" fmla="*/ 258478 h 4063709"/>
              <a:gd name="connsiteX905" fmla="*/ 5155411 w 5737702"/>
              <a:gd name="connsiteY905" fmla="*/ 257958 h 4063709"/>
              <a:gd name="connsiteX906" fmla="*/ 5132409 w 5737702"/>
              <a:gd name="connsiteY906" fmla="*/ 268835 h 4063709"/>
              <a:gd name="connsiteX907" fmla="*/ 5040605 w 5737702"/>
              <a:gd name="connsiteY907" fmla="*/ 308245 h 4063709"/>
              <a:gd name="connsiteX908" fmla="*/ 4822818 w 5737702"/>
              <a:gd name="connsiteY908" fmla="*/ 390724 h 4063709"/>
              <a:gd name="connsiteX909" fmla="*/ 4892212 w 5737702"/>
              <a:gd name="connsiteY909" fmla="*/ 378119 h 4063709"/>
              <a:gd name="connsiteX910" fmla="*/ 4994777 w 5737702"/>
              <a:gd name="connsiteY910" fmla="*/ 343823 h 4063709"/>
              <a:gd name="connsiteX911" fmla="*/ 5033506 w 5737702"/>
              <a:gd name="connsiteY911" fmla="*/ 344697 h 4063709"/>
              <a:gd name="connsiteX912" fmla="*/ 5071181 w 5737702"/>
              <a:gd name="connsiteY912" fmla="*/ 323108 h 4063709"/>
              <a:gd name="connsiteX913" fmla="*/ 5110808 w 5737702"/>
              <a:gd name="connsiteY913" fmla="*/ 324005 h 4063709"/>
              <a:gd name="connsiteX914" fmla="*/ 5208445 w 5737702"/>
              <a:gd name="connsiteY914" fmla="*/ 282510 h 4063709"/>
              <a:gd name="connsiteX915" fmla="*/ 5161717 w 5737702"/>
              <a:gd name="connsiteY915" fmla="*/ 318067 h 4063709"/>
              <a:gd name="connsiteX916" fmla="*/ 5094747 w 5737702"/>
              <a:gd name="connsiteY916" fmla="*/ 346082 h 4063709"/>
              <a:gd name="connsiteX917" fmla="*/ 5072812 w 5737702"/>
              <a:gd name="connsiteY917" fmla="*/ 375111 h 4063709"/>
              <a:gd name="connsiteX918" fmla="*/ 4985715 w 5737702"/>
              <a:gd name="connsiteY918" fmla="*/ 412416 h 4063709"/>
              <a:gd name="connsiteX919" fmla="*/ 4879756 w 5737702"/>
              <a:gd name="connsiteY919" fmla="*/ 443859 h 4063709"/>
              <a:gd name="connsiteX920" fmla="*/ 4882019 w 5737702"/>
              <a:gd name="connsiteY920" fmla="*/ 442895 h 4063709"/>
              <a:gd name="connsiteX921" fmla="*/ 4887473 w 5737702"/>
              <a:gd name="connsiteY921" fmla="*/ 440672 h 4063709"/>
              <a:gd name="connsiteX922" fmla="*/ 4886248 w 5737702"/>
              <a:gd name="connsiteY922" fmla="*/ 441097 h 4063709"/>
              <a:gd name="connsiteX923" fmla="*/ 4882019 w 5737702"/>
              <a:gd name="connsiteY923" fmla="*/ 442895 h 4063709"/>
              <a:gd name="connsiteX924" fmla="*/ 4879386 w 5737702"/>
              <a:gd name="connsiteY924" fmla="*/ 443970 h 4063709"/>
              <a:gd name="connsiteX925" fmla="*/ 4879756 w 5737702"/>
              <a:gd name="connsiteY925" fmla="*/ 443859 h 4063709"/>
              <a:gd name="connsiteX926" fmla="*/ 4866307 w 5737702"/>
              <a:gd name="connsiteY926" fmla="*/ 449578 h 4063709"/>
              <a:gd name="connsiteX927" fmla="*/ 4829530 w 5737702"/>
              <a:gd name="connsiteY927" fmla="*/ 472368 h 4063709"/>
              <a:gd name="connsiteX928" fmla="*/ 4901901 w 5737702"/>
              <a:gd name="connsiteY928" fmla="*/ 444477 h 4063709"/>
              <a:gd name="connsiteX929" fmla="*/ 5130726 w 5737702"/>
              <a:gd name="connsiteY929" fmla="*/ 361067 h 4063709"/>
              <a:gd name="connsiteX930" fmla="*/ 5201021 w 5737702"/>
              <a:gd name="connsiteY930" fmla="*/ 348481 h 4063709"/>
              <a:gd name="connsiteX931" fmla="*/ 5272021 w 5737702"/>
              <a:gd name="connsiteY931" fmla="*/ 327645 h 4063709"/>
              <a:gd name="connsiteX932" fmla="*/ 5294214 w 5737702"/>
              <a:gd name="connsiteY932" fmla="*/ 357673 h 4063709"/>
              <a:gd name="connsiteX933" fmla="*/ 5446637 w 5737702"/>
              <a:gd name="connsiteY933" fmla="*/ 294977 h 4063709"/>
              <a:gd name="connsiteX934" fmla="*/ 5505320 w 5737702"/>
              <a:gd name="connsiteY934" fmla="*/ 271009 h 4063709"/>
              <a:gd name="connsiteX935" fmla="*/ 5512288 w 5737702"/>
              <a:gd name="connsiteY935" fmla="*/ 272585 h 4063709"/>
              <a:gd name="connsiteX936" fmla="*/ 5532825 w 5737702"/>
              <a:gd name="connsiteY936" fmla="*/ 275015 h 4063709"/>
              <a:gd name="connsiteX937" fmla="*/ 5514144 w 5737702"/>
              <a:gd name="connsiteY937" fmla="*/ 283362 h 4063709"/>
              <a:gd name="connsiteX938" fmla="*/ 5233701 w 5737702"/>
              <a:gd name="connsiteY938" fmla="*/ 408271 h 4063709"/>
              <a:gd name="connsiteX939" fmla="*/ 5123882 w 5737702"/>
              <a:gd name="connsiteY939" fmla="*/ 456577 h 4063709"/>
              <a:gd name="connsiteX940" fmla="*/ 5042458 w 5737702"/>
              <a:gd name="connsiteY940" fmla="*/ 498437 h 4063709"/>
              <a:gd name="connsiteX941" fmla="*/ 4992600 w 5737702"/>
              <a:gd name="connsiteY941" fmla="*/ 526836 h 4063709"/>
              <a:gd name="connsiteX942" fmla="*/ 4967016 w 5737702"/>
              <a:gd name="connsiteY942" fmla="*/ 569957 h 4063709"/>
              <a:gd name="connsiteX943" fmla="*/ 5143329 w 5737702"/>
              <a:gd name="connsiteY943" fmla="*/ 500715 h 4063709"/>
              <a:gd name="connsiteX944" fmla="*/ 5267510 w 5737702"/>
              <a:gd name="connsiteY944" fmla="*/ 466907 h 4063709"/>
              <a:gd name="connsiteX945" fmla="*/ 5294055 w 5737702"/>
              <a:gd name="connsiteY945" fmla="*/ 474592 h 4063709"/>
              <a:gd name="connsiteX946" fmla="*/ 5427764 w 5737702"/>
              <a:gd name="connsiteY946" fmla="*/ 419741 h 4063709"/>
              <a:gd name="connsiteX947" fmla="*/ 5395248 w 5737702"/>
              <a:gd name="connsiteY947" fmla="*/ 447352 h 4063709"/>
              <a:gd name="connsiteX948" fmla="*/ 5396391 w 5737702"/>
              <a:gd name="connsiteY948" fmla="*/ 443603 h 4063709"/>
              <a:gd name="connsiteX949" fmla="*/ 5402025 w 5737702"/>
              <a:gd name="connsiteY949" fmla="*/ 440419 h 4063709"/>
              <a:gd name="connsiteX950" fmla="*/ 5397126 w 5737702"/>
              <a:gd name="connsiteY950" fmla="*/ 441193 h 4063709"/>
              <a:gd name="connsiteX951" fmla="*/ 5396391 w 5737702"/>
              <a:gd name="connsiteY951" fmla="*/ 443603 h 4063709"/>
              <a:gd name="connsiteX952" fmla="*/ 5386032 w 5737702"/>
              <a:gd name="connsiteY952" fmla="*/ 449460 h 4063709"/>
              <a:gd name="connsiteX953" fmla="*/ 5378798 w 5737702"/>
              <a:gd name="connsiteY953" fmla="*/ 451114 h 4063709"/>
              <a:gd name="connsiteX954" fmla="*/ 5371129 w 5737702"/>
              <a:gd name="connsiteY954" fmla="*/ 455075 h 4063709"/>
              <a:gd name="connsiteX955" fmla="*/ 5353695 w 5737702"/>
              <a:gd name="connsiteY955" fmla="*/ 484207 h 4063709"/>
              <a:gd name="connsiteX956" fmla="*/ 5225391 w 5737702"/>
              <a:gd name="connsiteY956" fmla="*/ 539181 h 4063709"/>
              <a:gd name="connsiteX957" fmla="*/ 5210231 w 5737702"/>
              <a:gd name="connsiteY957" fmla="*/ 561280 h 4063709"/>
              <a:gd name="connsiteX958" fmla="*/ 5057807 w 5737702"/>
              <a:gd name="connsiteY958" fmla="*/ 623975 h 4063709"/>
              <a:gd name="connsiteX959" fmla="*/ 4901584 w 5737702"/>
              <a:gd name="connsiteY959" fmla="*/ 678318 h 4063709"/>
              <a:gd name="connsiteX960" fmla="*/ 4886898 w 5737702"/>
              <a:gd name="connsiteY960" fmla="*/ 693339 h 4063709"/>
              <a:gd name="connsiteX961" fmla="*/ 5036572 w 5737702"/>
              <a:gd name="connsiteY961" fmla="*/ 644754 h 4063709"/>
              <a:gd name="connsiteX962" fmla="*/ 5416934 w 5737702"/>
              <a:gd name="connsiteY962" fmla="*/ 503203 h 4063709"/>
              <a:gd name="connsiteX963" fmla="*/ 5608743 w 5737702"/>
              <a:gd name="connsiteY963" fmla="*/ 420402 h 4063709"/>
              <a:gd name="connsiteX964" fmla="*/ 5622607 w 5737702"/>
              <a:gd name="connsiteY964" fmla="*/ 421360 h 4063709"/>
              <a:gd name="connsiteX965" fmla="*/ 5655367 w 5737702"/>
              <a:gd name="connsiteY965" fmla="*/ 421413 h 4063709"/>
              <a:gd name="connsiteX966" fmla="*/ 5596087 w 5737702"/>
              <a:gd name="connsiteY966" fmla="*/ 451888 h 4063709"/>
              <a:gd name="connsiteX967" fmla="*/ 5546705 w 5737702"/>
              <a:gd name="connsiteY967" fmla="*/ 473213 h 4063709"/>
              <a:gd name="connsiteX968" fmla="*/ 5543618 w 5737702"/>
              <a:gd name="connsiteY968" fmla="*/ 480243 h 4063709"/>
              <a:gd name="connsiteX969" fmla="*/ 5543046 w 5737702"/>
              <a:gd name="connsiteY969" fmla="*/ 481545 h 4063709"/>
              <a:gd name="connsiteX970" fmla="*/ 5542589 w 5737702"/>
              <a:gd name="connsiteY970" fmla="*/ 482587 h 4063709"/>
              <a:gd name="connsiteX971" fmla="*/ 5543618 w 5737702"/>
              <a:gd name="connsiteY971" fmla="*/ 480243 h 4063709"/>
              <a:gd name="connsiteX972" fmla="*/ 5545333 w 5737702"/>
              <a:gd name="connsiteY972" fmla="*/ 476338 h 4063709"/>
              <a:gd name="connsiteX973" fmla="*/ 5546705 w 5737702"/>
              <a:gd name="connsiteY973" fmla="*/ 473213 h 4063709"/>
              <a:gd name="connsiteX974" fmla="*/ 5596087 w 5737702"/>
              <a:gd name="connsiteY974" fmla="*/ 451888 h 4063709"/>
              <a:gd name="connsiteX975" fmla="*/ 5655734 w 5737702"/>
              <a:gd name="connsiteY975" fmla="*/ 431807 h 4063709"/>
              <a:gd name="connsiteX976" fmla="*/ 5655620 w 5737702"/>
              <a:gd name="connsiteY976" fmla="*/ 448147 h 4063709"/>
              <a:gd name="connsiteX977" fmla="*/ 5646654 w 5737702"/>
              <a:gd name="connsiteY977" fmla="*/ 444523 h 4063709"/>
              <a:gd name="connsiteX978" fmla="*/ 5655620 w 5737702"/>
              <a:gd name="connsiteY978" fmla="*/ 448147 h 4063709"/>
              <a:gd name="connsiteX979" fmla="*/ 5676714 w 5737702"/>
              <a:gd name="connsiteY979" fmla="*/ 446426 h 4063709"/>
              <a:gd name="connsiteX980" fmla="*/ 5620459 w 5737702"/>
              <a:gd name="connsiteY980" fmla="*/ 473343 h 4063709"/>
              <a:gd name="connsiteX981" fmla="*/ 5602254 w 5737702"/>
              <a:gd name="connsiteY981" fmla="*/ 478716 h 4063709"/>
              <a:gd name="connsiteX982" fmla="*/ 5593387 w 5737702"/>
              <a:gd name="connsiteY982" fmla="*/ 479001 h 4063709"/>
              <a:gd name="connsiteX983" fmla="*/ 5596219 w 5737702"/>
              <a:gd name="connsiteY983" fmla="*/ 484943 h 4063709"/>
              <a:gd name="connsiteX984" fmla="*/ 5520952 w 5737702"/>
              <a:gd name="connsiteY984" fmla="*/ 520958 h 4063709"/>
              <a:gd name="connsiteX985" fmla="*/ 5497257 w 5737702"/>
              <a:gd name="connsiteY985" fmla="*/ 524210 h 4063709"/>
              <a:gd name="connsiteX986" fmla="*/ 5443090 w 5737702"/>
              <a:gd name="connsiteY986" fmla="*/ 529146 h 4063709"/>
              <a:gd name="connsiteX987" fmla="*/ 5377636 w 5737702"/>
              <a:gd name="connsiteY987" fmla="*/ 544136 h 4063709"/>
              <a:gd name="connsiteX988" fmla="*/ 5490534 w 5737702"/>
              <a:gd name="connsiteY988" fmla="*/ 534883 h 4063709"/>
              <a:gd name="connsiteX989" fmla="*/ 5491781 w 5737702"/>
              <a:gd name="connsiteY989" fmla="*/ 534916 h 4063709"/>
              <a:gd name="connsiteX990" fmla="*/ 5471262 w 5737702"/>
              <a:gd name="connsiteY990" fmla="*/ 544733 h 4063709"/>
              <a:gd name="connsiteX991" fmla="*/ 5110254 w 5737702"/>
              <a:gd name="connsiteY991" fmla="*/ 698383 h 4063709"/>
              <a:gd name="connsiteX992" fmla="*/ 5156136 w 5737702"/>
              <a:gd name="connsiteY992" fmla="*/ 688792 h 4063709"/>
              <a:gd name="connsiteX993" fmla="*/ 5138744 w 5737702"/>
              <a:gd name="connsiteY993" fmla="*/ 704332 h 4063709"/>
              <a:gd name="connsiteX994" fmla="*/ 5023475 w 5737702"/>
              <a:gd name="connsiteY994" fmla="*/ 721352 h 4063709"/>
              <a:gd name="connsiteX995" fmla="*/ 5110249 w 5737702"/>
              <a:gd name="connsiteY995" fmla="*/ 718270 h 4063709"/>
              <a:gd name="connsiteX996" fmla="*/ 5104914 w 5737702"/>
              <a:gd name="connsiteY996" fmla="*/ 720722 h 4063709"/>
              <a:gd name="connsiteX997" fmla="*/ 4981626 w 5737702"/>
              <a:gd name="connsiteY997" fmla="*/ 782877 h 4063709"/>
              <a:gd name="connsiteX998" fmla="*/ 5165998 w 5737702"/>
              <a:gd name="connsiteY998" fmla="*/ 727989 h 4063709"/>
              <a:gd name="connsiteX999" fmla="*/ 5154870 w 5737702"/>
              <a:gd name="connsiteY999" fmla="*/ 757265 h 4063709"/>
              <a:gd name="connsiteX1000" fmla="*/ 5177385 w 5737702"/>
              <a:gd name="connsiteY1000" fmla="*/ 757772 h 4063709"/>
              <a:gd name="connsiteX1001" fmla="*/ 5085154 w 5737702"/>
              <a:gd name="connsiteY1001" fmla="*/ 799388 h 4063709"/>
              <a:gd name="connsiteX1002" fmla="*/ 4988891 w 5737702"/>
              <a:gd name="connsiteY1002" fmla="*/ 833826 h 4063709"/>
              <a:gd name="connsiteX1003" fmla="*/ 4979135 w 5737702"/>
              <a:gd name="connsiteY1003" fmla="*/ 856046 h 4063709"/>
              <a:gd name="connsiteX1004" fmla="*/ 4868417 w 5737702"/>
              <a:gd name="connsiteY1004" fmla="*/ 904331 h 4063709"/>
              <a:gd name="connsiteX1005" fmla="*/ 4960326 w 5737702"/>
              <a:gd name="connsiteY1005" fmla="*/ 892234 h 4063709"/>
              <a:gd name="connsiteX1006" fmla="*/ 5080479 w 5737702"/>
              <a:gd name="connsiteY1006" fmla="*/ 851250 h 4063709"/>
              <a:gd name="connsiteX1007" fmla="*/ 5318036 w 5737702"/>
              <a:gd name="connsiteY1007" fmla="*/ 783389 h 4063709"/>
              <a:gd name="connsiteX1008" fmla="*/ 5093468 w 5737702"/>
              <a:gd name="connsiteY1008" fmla="*/ 872802 h 4063709"/>
              <a:gd name="connsiteX1009" fmla="*/ 4987923 w 5737702"/>
              <a:gd name="connsiteY1009" fmla="*/ 922383 h 4063709"/>
              <a:gd name="connsiteX1010" fmla="*/ 4965987 w 5737702"/>
              <a:gd name="connsiteY1010" fmla="*/ 951415 h 4063709"/>
              <a:gd name="connsiteX1011" fmla="*/ 4858245 w 5737702"/>
              <a:gd name="connsiteY1011" fmla="*/ 984413 h 4063709"/>
              <a:gd name="connsiteX1012" fmla="*/ 4856548 w 5737702"/>
              <a:gd name="connsiteY1012" fmla="*/ 1020987 h 4063709"/>
              <a:gd name="connsiteX1013" fmla="*/ 4722611 w 5737702"/>
              <a:gd name="connsiteY1013" fmla="*/ 1077015 h 4063709"/>
              <a:gd name="connsiteX1014" fmla="*/ 4721669 w 5737702"/>
              <a:gd name="connsiteY1014" fmla="*/ 1081850 h 4063709"/>
              <a:gd name="connsiteX1015" fmla="*/ 4721355 w 5737702"/>
              <a:gd name="connsiteY1015" fmla="*/ 1083463 h 4063709"/>
              <a:gd name="connsiteX1016" fmla="*/ 4721496 w 5737702"/>
              <a:gd name="connsiteY1016" fmla="*/ 1082748 h 4063709"/>
              <a:gd name="connsiteX1017" fmla="*/ 4721669 w 5737702"/>
              <a:gd name="connsiteY1017" fmla="*/ 1081850 h 4063709"/>
              <a:gd name="connsiteX1018" fmla="*/ 4722193 w 5737702"/>
              <a:gd name="connsiteY1018" fmla="*/ 1079164 h 4063709"/>
              <a:gd name="connsiteX1019" fmla="*/ 4722611 w 5737702"/>
              <a:gd name="connsiteY1019" fmla="*/ 1077015 h 4063709"/>
              <a:gd name="connsiteX1020" fmla="*/ 4835985 w 5737702"/>
              <a:gd name="connsiteY1020" fmla="*/ 1042962 h 4063709"/>
              <a:gd name="connsiteX1021" fmla="*/ 5013352 w 5737702"/>
              <a:gd name="connsiteY1021" fmla="*/ 996183 h 4063709"/>
              <a:gd name="connsiteX1022" fmla="*/ 4887474 w 5737702"/>
              <a:gd name="connsiteY1022" fmla="*/ 1066566 h 4063709"/>
              <a:gd name="connsiteX1023" fmla="*/ 4952746 w 5737702"/>
              <a:gd name="connsiteY1023" fmla="*/ 1075126 h 4063709"/>
              <a:gd name="connsiteX1024" fmla="*/ 4861887 w 5737702"/>
              <a:gd name="connsiteY1024" fmla="*/ 1109686 h 4063709"/>
              <a:gd name="connsiteX1025" fmla="*/ 4771028 w 5737702"/>
              <a:gd name="connsiteY1025" fmla="*/ 1144247 h 4063709"/>
              <a:gd name="connsiteX1026" fmla="*/ 4888432 w 5737702"/>
              <a:gd name="connsiteY1026" fmla="*/ 1117372 h 4063709"/>
              <a:gd name="connsiteX1027" fmla="*/ 4873613 w 5737702"/>
              <a:gd name="connsiteY1027" fmla="*/ 1128793 h 4063709"/>
              <a:gd name="connsiteX1028" fmla="*/ 4867047 w 5737702"/>
              <a:gd name="connsiteY1028" fmla="*/ 1133198 h 4063709"/>
              <a:gd name="connsiteX1029" fmla="*/ 4770345 w 5737702"/>
              <a:gd name="connsiteY1029" fmla="*/ 1147753 h 4063709"/>
              <a:gd name="connsiteX1030" fmla="*/ 4723876 w 5737702"/>
              <a:gd name="connsiteY1030" fmla="*/ 1154750 h 4063709"/>
              <a:gd name="connsiteX1031" fmla="*/ 4723876 w 5737702"/>
              <a:gd name="connsiteY1031" fmla="*/ 1154750 h 4063709"/>
              <a:gd name="connsiteX1032" fmla="*/ 4799267 w 5737702"/>
              <a:gd name="connsiteY1032" fmla="*/ 1153771 h 4063709"/>
              <a:gd name="connsiteX1033" fmla="*/ 4847136 w 5737702"/>
              <a:gd name="connsiteY1033" fmla="*/ 1148714 h 4063709"/>
              <a:gd name="connsiteX1034" fmla="*/ 4843377 w 5737702"/>
              <a:gd name="connsiteY1034" fmla="*/ 1154720 h 4063709"/>
              <a:gd name="connsiteX1035" fmla="*/ 4882706 w 5737702"/>
              <a:gd name="connsiteY1035" fmla="*/ 1146769 h 4063709"/>
              <a:gd name="connsiteX1036" fmla="*/ 4891910 w 5737702"/>
              <a:gd name="connsiteY1036" fmla="*/ 1144025 h 4063709"/>
              <a:gd name="connsiteX1037" fmla="*/ 4947699 w 5737702"/>
              <a:gd name="connsiteY1037" fmla="*/ 1138262 h 4063709"/>
              <a:gd name="connsiteX1038" fmla="*/ 5022874 w 5737702"/>
              <a:gd name="connsiteY1038" fmla="*/ 1137826 h 4063709"/>
              <a:gd name="connsiteX1039" fmla="*/ 5012821 w 5737702"/>
              <a:gd name="connsiteY1039" fmla="*/ 1140056 h 4063709"/>
              <a:gd name="connsiteX1040" fmla="*/ 5137577 w 5737702"/>
              <a:gd name="connsiteY1040" fmla="*/ 1129515 h 4063709"/>
              <a:gd name="connsiteX1041" fmla="*/ 5297820 w 5737702"/>
              <a:gd name="connsiteY1041" fmla="*/ 1119796 h 4063709"/>
              <a:gd name="connsiteX1042" fmla="*/ 5109809 w 5737702"/>
              <a:gd name="connsiteY1042" fmla="*/ 1140133 h 4063709"/>
              <a:gd name="connsiteX1043" fmla="*/ 5046690 w 5737702"/>
              <a:gd name="connsiteY1043" fmla="*/ 1149345 h 4063709"/>
              <a:gd name="connsiteX1044" fmla="*/ 5051770 w 5737702"/>
              <a:gd name="connsiteY1044" fmla="*/ 1156387 h 4063709"/>
              <a:gd name="connsiteX1045" fmla="*/ 5054322 w 5737702"/>
              <a:gd name="connsiteY1045" fmla="*/ 1156856 h 4063709"/>
              <a:gd name="connsiteX1046" fmla="*/ 5074189 w 5737702"/>
              <a:gd name="connsiteY1046" fmla="*/ 1154795 h 4063709"/>
              <a:gd name="connsiteX1047" fmla="*/ 5065961 w 5737702"/>
              <a:gd name="connsiteY1047" fmla="*/ 1157995 h 4063709"/>
              <a:gd name="connsiteX1048" fmla="*/ 5064154 w 5737702"/>
              <a:gd name="connsiteY1048" fmla="*/ 1158662 h 4063709"/>
              <a:gd name="connsiteX1049" fmla="*/ 5068675 w 5737702"/>
              <a:gd name="connsiteY1049" fmla="*/ 1159492 h 4063709"/>
              <a:gd name="connsiteX1050" fmla="*/ 5102413 w 5737702"/>
              <a:gd name="connsiteY1050" fmla="*/ 1158429 h 4063709"/>
              <a:gd name="connsiteX1051" fmla="*/ 5522942 w 5737702"/>
              <a:gd name="connsiteY1051" fmla="*/ 1126783 h 4063709"/>
              <a:gd name="connsiteX1052" fmla="*/ 5132768 w 5737702"/>
              <a:gd name="connsiteY1052" fmla="*/ 1170699 h 4063709"/>
              <a:gd name="connsiteX1053" fmla="*/ 5103987 w 5737702"/>
              <a:gd name="connsiteY1053" fmla="*/ 1180349 h 4063709"/>
              <a:gd name="connsiteX1054" fmla="*/ 5130434 w 5737702"/>
              <a:gd name="connsiteY1054" fmla="*/ 1176475 h 4063709"/>
              <a:gd name="connsiteX1055" fmla="*/ 5346370 w 5737702"/>
              <a:gd name="connsiteY1055" fmla="*/ 1161266 h 4063709"/>
              <a:gd name="connsiteX1056" fmla="*/ 5484677 w 5737702"/>
              <a:gd name="connsiteY1056" fmla="*/ 1155036 h 4063709"/>
              <a:gd name="connsiteX1057" fmla="*/ 5465312 w 5737702"/>
              <a:gd name="connsiteY1057" fmla="*/ 1162259 h 4063709"/>
              <a:gd name="connsiteX1058" fmla="*/ 5464483 w 5737702"/>
              <a:gd name="connsiteY1058" fmla="*/ 1162668 h 4063709"/>
              <a:gd name="connsiteX1059" fmla="*/ 5458371 w 5737702"/>
              <a:gd name="connsiteY1059" fmla="*/ 1163413 h 4063709"/>
              <a:gd name="connsiteX1060" fmla="*/ 5360917 w 5737702"/>
              <a:gd name="connsiteY1060" fmla="*/ 1172186 h 4063709"/>
              <a:gd name="connsiteX1061" fmla="*/ 5427254 w 5737702"/>
              <a:gd name="connsiteY1061" fmla="*/ 1178839 h 4063709"/>
              <a:gd name="connsiteX1062" fmla="*/ 5434225 w 5737702"/>
              <a:gd name="connsiteY1062" fmla="*/ 1178053 h 4063709"/>
              <a:gd name="connsiteX1063" fmla="*/ 5428983 w 5737702"/>
              <a:gd name="connsiteY1063" fmla="*/ 1188474 h 4063709"/>
              <a:gd name="connsiteX1064" fmla="*/ 5452316 w 5737702"/>
              <a:gd name="connsiteY1064" fmla="*/ 1183630 h 4063709"/>
              <a:gd name="connsiteX1065" fmla="*/ 5479892 w 5737702"/>
              <a:gd name="connsiteY1065" fmla="*/ 1173977 h 4063709"/>
              <a:gd name="connsiteX1066" fmla="*/ 5499341 w 5737702"/>
              <a:gd name="connsiteY1066" fmla="*/ 1173252 h 4063709"/>
              <a:gd name="connsiteX1067" fmla="*/ 5437338 w 5737702"/>
              <a:gd name="connsiteY1067" fmla="*/ 1189637 h 4063709"/>
              <a:gd name="connsiteX1068" fmla="*/ 5067668 w 5737702"/>
              <a:gd name="connsiteY1068" fmla="*/ 1220558 h 4063709"/>
              <a:gd name="connsiteX1069" fmla="*/ 5018172 w 5737702"/>
              <a:gd name="connsiteY1069" fmla="*/ 1224474 h 4063709"/>
              <a:gd name="connsiteX1070" fmla="*/ 4998610 w 5737702"/>
              <a:gd name="connsiteY1070" fmla="*/ 1226262 h 4063709"/>
              <a:gd name="connsiteX1071" fmla="*/ 4999787 w 5737702"/>
              <a:gd name="connsiteY1071" fmla="*/ 1227215 h 4063709"/>
              <a:gd name="connsiteX1072" fmla="*/ 5010924 w 5737702"/>
              <a:gd name="connsiteY1072" fmla="*/ 1237230 h 4063709"/>
              <a:gd name="connsiteX1073" fmla="*/ 5013296 w 5737702"/>
              <a:gd name="connsiteY1073" fmla="*/ 1241519 h 4063709"/>
              <a:gd name="connsiteX1074" fmla="*/ 5095847 w 5737702"/>
              <a:gd name="connsiteY1074" fmla="*/ 1235728 h 4063709"/>
              <a:gd name="connsiteX1075" fmla="*/ 5245646 w 5737702"/>
              <a:gd name="connsiteY1075" fmla="*/ 1223048 h 4063709"/>
              <a:gd name="connsiteX1076" fmla="*/ 5359624 w 5737702"/>
              <a:gd name="connsiteY1076" fmla="*/ 1213112 h 4063709"/>
              <a:gd name="connsiteX1077" fmla="*/ 5326689 w 5737702"/>
              <a:gd name="connsiteY1077" fmla="*/ 1229064 h 4063709"/>
              <a:gd name="connsiteX1078" fmla="*/ 5319997 w 5737702"/>
              <a:gd name="connsiteY1078" fmla="*/ 1229156 h 4063709"/>
              <a:gd name="connsiteX1079" fmla="*/ 5309244 w 5737702"/>
              <a:gd name="connsiteY1079" fmla="*/ 1235084 h 4063709"/>
              <a:gd name="connsiteX1080" fmla="*/ 5241471 w 5737702"/>
              <a:gd name="connsiteY1080" fmla="*/ 1264710 h 4063709"/>
              <a:gd name="connsiteX1081" fmla="*/ 5177444 w 5737702"/>
              <a:gd name="connsiteY1081" fmla="*/ 1291554 h 4063709"/>
              <a:gd name="connsiteX1082" fmla="*/ 5168223 w 5737702"/>
              <a:gd name="connsiteY1082" fmla="*/ 1295843 h 4063709"/>
              <a:gd name="connsiteX1083" fmla="*/ 5094976 w 5737702"/>
              <a:gd name="connsiteY1083" fmla="*/ 1304452 h 4063709"/>
              <a:gd name="connsiteX1084" fmla="*/ 5182885 w 5737702"/>
              <a:gd name="connsiteY1084" fmla="*/ 1277559 h 4063709"/>
              <a:gd name="connsiteX1085" fmla="*/ 5284296 w 5737702"/>
              <a:gd name="connsiteY1085" fmla="*/ 1233013 h 4063709"/>
              <a:gd name="connsiteX1086" fmla="*/ 5296755 w 5737702"/>
              <a:gd name="connsiteY1086" fmla="*/ 1229038 h 4063709"/>
              <a:gd name="connsiteX1087" fmla="*/ 5295985 w 5737702"/>
              <a:gd name="connsiteY1087" fmla="*/ 1228999 h 4063709"/>
              <a:gd name="connsiteX1088" fmla="*/ 5293090 w 5737702"/>
              <a:gd name="connsiteY1088" fmla="*/ 1228786 h 4063709"/>
              <a:gd name="connsiteX1089" fmla="*/ 5042895 w 5737702"/>
              <a:gd name="connsiteY1089" fmla="*/ 1257453 h 4063709"/>
              <a:gd name="connsiteX1090" fmla="*/ 4993968 w 5737702"/>
              <a:gd name="connsiteY1090" fmla="*/ 1261998 h 4063709"/>
              <a:gd name="connsiteX1091" fmla="*/ 4975666 w 5737702"/>
              <a:gd name="connsiteY1091" fmla="*/ 1271689 h 4063709"/>
              <a:gd name="connsiteX1092" fmla="*/ 4969470 w 5737702"/>
              <a:gd name="connsiteY1092" fmla="*/ 1274655 h 4063709"/>
              <a:gd name="connsiteX1093" fmla="*/ 4984705 w 5737702"/>
              <a:gd name="connsiteY1093" fmla="*/ 1273925 h 4063709"/>
              <a:gd name="connsiteX1094" fmla="*/ 5011534 w 5737702"/>
              <a:gd name="connsiteY1094" fmla="*/ 1274041 h 4063709"/>
              <a:gd name="connsiteX1095" fmla="*/ 4968748 w 5737702"/>
              <a:gd name="connsiteY1095" fmla="*/ 1283525 h 4063709"/>
              <a:gd name="connsiteX1096" fmla="*/ 4946004 w 5737702"/>
              <a:gd name="connsiteY1096" fmla="*/ 1285629 h 4063709"/>
              <a:gd name="connsiteX1097" fmla="*/ 4906977 w 5737702"/>
              <a:gd name="connsiteY1097" fmla="*/ 1302773 h 4063709"/>
              <a:gd name="connsiteX1098" fmla="*/ 4878102 w 5737702"/>
              <a:gd name="connsiteY1098" fmla="*/ 1314374 h 4063709"/>
              <a:gd name="connsiteX1099" fmla="*/ 4865405 w 5737702"/>
              <a:gd name="connsiteY1099" fmla="*/ 1325430 h 4063709"/>
              <a:gd name="connsiteX1100" fmla="*/ 4870493 w 5737702"/>
              <a:gd name="connsiteY1100" fmla="*/ 1327158 h 4063709"/>
              <a:gd name="connsiteX1101" fmla="*/ 4879090 w 5737702"/>
              <a:gd name="connsiteY1101" fmla="*/ 1326305 h 4063709"/>
              <a:gd name="connsiteX1102" fmla="*/ 4892580 w 5737702"/>
              <a:gd name="connsiteY1102" fmla="*/ 1323649 h 4063709"/>
              <a:gd name="connsiteX1103" fmla="*/ 5011015 w 5737702"/>
              <a:gd name="connsiteY1103" fmla="*/ 1296118 h 4063709"/>
              <a:gd name="connsiteX1104" fmla="*/ 4994551 w 5737702"/>
              <a:gd name="connsiteY1104" fmla="*/ 1311708 h 4063709"/>
              <a:gd name="connsiteX1105" fmla="*/ 4983959 w 5737702"/>
              <a:gd name="connsiteY1105" fmla="*/ 1317599 h 4063709"/>
              <a:gd name="connsiteX1106" fmla="*/ 4972625 w 5737702"/>
              <a:gd name="connsiteY1106" fmla="*/ 1318946 h 4063709"/>
              <a:gd name="connsiteX1107" fmla="*/ 5029134 w 5737702"/>
              <a:gd name="connsiteY1107" fmla="*/ 1315881 h 4063709"/>
              <a:gd name="connsiteX1108" fmla="*/ 4773682 w 5737702"/>
              <a:gd name="connsiteY1108" fmla="*/ 1347781 h 4063709"/>
              <a:gd name="connsiteX1109" fmla="*/ 4750262 w 5737702"/>
              <a:gd name="connsiteY1109" fmla="*/ 1352433 h 4063709"/>
              <a:gd name="connsiteX1110" fmla="*/ 4761070 w 5737702"/>
              <a:gd name="connsiteY1110" fmla="*/ 1352379 h 4063709"/>
              <a:gd name="connsiteX1111" fmla="*/ 4794201 w 5737702"/>
              <a:gd name="connsiteY1111" fmla="*/ 1350088 h 4063709"/>
              <a:gd name="connsiteX1112" fmla="*/ 4956625 w 5737702"/>
              <a:gd name="connsiteY1112" fmla="*/ 1330750 h 4063709"/>
              <a:gd name="connsiteX1113" fmla="*/ 4960940 w 5737702"/>
              <a:gd name="connsiteY1113" fmla="*/ 1330403 h 4063709"/>
              <a:gd name="connsiteX1114" fmla="*/ 4960660 w 5737702"/>
              <a:gd name="connsiteY1114" fmla="*/ 1330559 h 4063709"/>
              <a:gd name="connsiteX1115" fmla="*/ 4957510 w 5737702"/>
              <a:gd name="connsiteY1115" fmla="*/ 1338608 h 4063709"/>
              <a:gd name="connsiteX1116" fmla="*/ 5009634 w 5737702"/>
              <a:gd name="connsiteY1116" fmla="*/ 1326503 h 4063709"/>
              <a:gd name="connsiteX1117" fmla="*/ 5109562 w 5737702"/>
              <a:gd name="connsiteY1117" fmla="*/ 1318498 h 4063709"/>
              <a:gd name="connsiteX1118" fmla="*/ 5123401 w 5737702"/>
              <a:gd name="connsiteY1118" fmla="*/ 1316738 h 4063709"/>
              <a:gd name="connsiteX1119" fmla="*/ 5078630 w 5737702"/>
              <a:gd name="connsiteY1119" fmla="*/ 1337929 h 4063709"/>
              <a:gd name="connsiteX1120" fmla="*/ 5060730 w 5737702"/>
              <a:gd name="connsiteY1120" fmla="*/ 1346017 h 4063709"/>
              <a:gd name="connsiteX1121" fmla="*/ 5079872 w 5737702"/>
              <a:gd name="connsiteY1121" fmla="*/ 1345704 h 4063709"/>
              <a:gd name="connsiteX1122" fmla="*/ 5085899 w 5737702"/>
              <a:gd name="connsiteY1122" fmla="*/ 1360112 h 4063709"/>
              <a:gd name="connsiteX1123" fmla="*/ 4990018 w 5737702"/>
              <a:gd name="connsiteY1123" fmla="*/ 1376532 h 4063709"/>
              <a:gd name="connsiteX1124" fmla="*/ 4965571 w 5737702"/>
              <a:gd name="connsiteY1124" fmla="*/ 1386623 h 4063709"/>
              <a:gd name="connsiteX1125" fmla="*/ 4933829 w 5737702"/>
              <a:gd name="connsiteY1125" fmla="*/ 1401197 h 4063709"/>
              <a:gd name="connsiteX1126" fmla="*/ 4995824 w 5737702"/>
              <a:gd name="connsiteY1126" fmla="*/ 1393574 h 4063709"/>
              <a:gd name="connsiteX1127" fmla="*/ 5011670 w 5737702"/>
              <a:gd name="connsiteY1127" fmla="*/ 1391611 h 4063709"/>
              <a:gd name="connsiteX1128" fmla="*/ 5023566 w 5737702"/>
              <a:gd name="connsiteY1128" fmla="*/ 1386179 h 4063709"/>
              <a:gd name="connsiteX1129" fmla="*/ 5072894 w 5737702"/>
              <a:gd name="connsiteY1129" fmla="*/ 1377827 h 4063709"/>
              <a:gd name="connsiteX1130" fmla="*/ 5062281 w 5737702"/>
              <a:gd name="connsiteY1130" fmla="*/ 1381665 h 4063709"/>
              <a:gd name="connsiteX1131" fmla="*/ 5055003 w 5737702"/>
              <a:gd name="connsiteY1131" fmla="*/ 1386246 h 4063709"/>
              <a:gd name="connsiteX1132" fmla="*/ 5087499 w 5737702"/>
              <a:gd name="connsiteY1132" fmla="*/ 1382222 h 4063709"/>
              <a:gd name="connsiteX1133" fmla="*/ 5048504 w 5737702"/>
              <a:gd name="connsiteY1133" fmla="*/ 1403781 h 4063709"/>
              <a:gd name="connsiteX1134" fmla="*/ 5111349 w 5737702"/>
              <a:gd name="connsiteY1134" fmla="*/ 1396933 h 4063709"/>
              <a:gd name="connsiteX1135" fmla="*/ 5169721 w 5737702"/>
              <a:gd name="connsiteY1135" fmla="*/ 1373532 h 4063709"/>
              <a:gd name="connsiteX1136" fmla="*/ 5211374 w 5737702"/>
              <a:gd name="connsiteY1136" fmla="*/ 1369386 h 4063709"/>
              <a:gd name="connsiteX1137" fmla="*/ 5216398 w 5737702"/>
              <a:gd name="connsiteY1137" fmla="*/ 1368865 h 4063709"/>
              <a:gd name="connsiteX1138" fmla="*/ 5193397 w 5737702"/>
              <a:gd name="connsiteY1138" fmla="*/ 1379742 h 4063709"/>
              <a:gd name="connsiteX1139" fmla="*/ 5101593 w 5737702"/>
              <a:gd name="connsiteY1139" fmla="*/ 1419153 h 4063709"/>
              <a:gd name="connsiteX1140" fmla="*/ 5048923 w 5737702"/>
              <a:gd name="connsiteY1140" fmla="*/ 1438927 h 4063709"/>
              <a:gd name="connsiteX1141" fmla="*/ 5009436 w 5737702"/>
              <a:gd name="connsiteY1141" fmla="*/ 1452266 h 4063709"/>
              <a:gd name="connsiteX1142" fmla="*/ 5010043 w 5737702"/>
              <a:gd name="connsiteY1142" fmla="*/ 1454947 h 4063709"/>
              <a:gd name="connsiteX1143" fmla="*/ 5011816 w 5737702"/>
              <a:gd name="connsiteY1143" fmla="*/ 1463845 h 4063709"/>
              <a:gd name="connsiteX1144" fmla="*/ 5101071 w 5737702"/>
              <a:gd name="connsiteY1144" fmla="*/ 1437515 h 4063709"/>
              <a:gd name="connsiteX1145" fmla="*/ 5100637 w 5737702"/>
              <a:gd name="connsiteY1145" fmla="*/ 1451748 h 4063709"/>
              <a:gd name="connsiteX1146" fmla="*/ 5092381 w 5737702"/>
              <a:gd name="connsiteY1146" fmla="*/ 1455557 h 4063709"/>
              <a:gd name="connsiteX1147" fmla="*/ 5094493 w 5737702"/>
              <a:gd name="connsiteY1147" fmla="*/ 1455604 h 4063709"/>
              <a:gd name="connsiteX1148" fmla="*/ 5132170 w 5737702"/>
              <a:gd name="connsiteY1148" fmla="*/ 1434016 h 4063709"/>
              <a:gd name="connsiteX1149" fmla="*/ 5171796 w 5737702"/>
              <a:gd name="connsiteY1149" fmla="*/ 1434912 h 4063709"/>
              <a:gd name="connsiteX1150" fmla="*/ 5269434 w 5737702"/>
              <a:gd name="connsiteY1150" fmla="*/ 1393418 h 4063709"/>
              <a:gd name="connsiteX1151" fmla="*/ 5222705 w 5737702"/>
              <a:gd name="connsiteY1151" fmla="*/ 1428974 h 4063709"/>
              <a:gd name="connsiteX1152" fmla="*/ 5155736 w 5737702"/>
              <a:gd name="connsiteY1152" fmla="*/ 1456989 h 4063709"/>
              <a:gd name="connsiteX1153" fmla="*/ 5146794 w 5737702"/>
              <a:gd name="connsiteY1153" fmla="*/ 1471549 h 4063709"/>
              <a:gd name="connsiteX1154" fmla="*/ 5139971 w 5737702"/>
              <a:gd name="connsiteY1154" fmla="*/ 1479146 h 4063709"/>
              <a:gd name="connsiteX1155" fmla="*/ 5156318 w 5737702"/>
              <a:gd name="connsiteY1155" fmla="*/ 1475338 h 4063709"/>
              <a:gd name="connsiteX1156" fmla="*/ 5172326 w 5737702"/>
              <a:gd name="connsiteY1156" fmla="*/ 1475737 h 4063709"/>
              <a:gd name="connsiteX1157" fmla="*/ 5170974 w 5737702"/>
              <a:gd name="connsiteY1157" fmla="*/ 1479328 h 4063709"/>
              <a:gd name="connsiteX1158" fmla="*/ 5170122 w 5737702"/>
              <a:gd name="connsiteY1158" fmla="*/ 1480021 h 4063709"/>
              <a:gd name="connsiteX1159" fmla="*/ 5191714 w 5737702"/>
              <a:gd name="connsiteY1159" fmla="*/ 1471973 h 4063709"/>
              <a:gd name="connsiteX1160" fmla="*/ 5262010 w 5737702"/>
              <a:gd name="connsiteY1160" fmla="*/ 1459389 h 4063709"/>
              <a:gd name="connsiteX1161" fmla="*/ 5333008 w 5737702"/>
              <a:gd name="connsiteY1161" fmla="*/ 1438551 h 4063709"/>
              <a:gd name="connsiteX1162" fmla="*/ 5355202 w 5737702"/>
              <a:gd name="connsiteY1162" fmla="*/ 1468579 h 4063709"/>
              <a:gd name="connsiteX1163" fmla="*/ 5507625 w 5737702"/>
              <a:gd name="connsiteY1163" fmla="*/ 1405883 h 4063709"/>
              <a:gd name="connsiteX1164" fmla="*/ 5566307 w 5737702"/>
              <a:gd name="connsiteY1164" fmla="*/ 1381916 h 4063709"/>
              <a:gd name="connsiteX1165" fmla="*/ 5573275 w 5737702"/>
              <a:gd name="connsiteY1165" fmla="*/ 1383493 h 4063709"/>
              <a:gd name="connsiteX1166" fmla="*/ 5593813 w 5737702"/>
              <a:gd name="connsiteY1166" fmla="*/ 1385923 h 4063709"/>
              <a:gd name="connsiteX1167" fmla="*/ 5575131 w 5737702"/>
              <a:gd name="connsiteY1167" fmla="*/ 1394269 h 4063709"/>
              <a:gd name="connsiteX1168" fmla="*/ 5294690 w 5737702"/>
              <a:gd name="connsiteY1168" fmla="*/ 1519179 h 4063709"/>
              <a:gd name="connsiteX1169" fmla="*/ 5184870 w 5737702"/>
              <a:gd name="connsiteY1169" fmla="*/ 1567484 h 4063709"/>
              <a:gd name="connsiteX1170" fmla="*/ 5103446 w 5737702"/>
              <a:gd name="connsiteY1170" fmla="*/ 1609343 h 4063709"/>
              <a:gd name="connsiteX1171" fmla="*/ 5053588 w 5737702"/>
              <a:gd name="connsiteY1171" fmla="*/ 1637744 h 4063709"/>
              <a:gd name="connsiteX1172" fmla="*/ 5045784 w 5737702"/>
              <a:gd name="connsiteY1172" fmla="*/ 1646388 h 4063709"/>
              <a:gd name="connsiteX1173" fmla="*/ 5042740 w 5737702"/>
              <a:gd name="connsiteY1173" fmla="*/ 1650551 h 4063709"/>
              <a:gd name="connsiteX1174" fmla="*/ 5088932 w 5737702"/>
              <a:gd name="connsiteY1174" fmla="*/ 1647760 h 4063709"/>
              <a:gd name="connsiteX1175" fmla="*/ 5111124 w 5737702"/>
              <a:gd name="connsiteY1175" fmla="*/ 1648841 h 4063709"/>
              <a:gd name="connsiteX1176" fmla="*/ 5111253 w 5737702"/>
              <a:gd name="connsiteY1176" fmla="*/ 1648790 h 4063709"/>
              <a:gd name="connsiteX1177" fmla="*/ 5204316 w 5737702"/>
              <a:gd name="connsiteY1177" fmla="*/ 1611623 h 4063709"/>
              <a:gd name="connsiteX1178" fmla="*/ 5328497 w 5737702"/>
              <a:gd name="connsiteY1178" fmla="*/ 1577815 h 4063709"/>
              <a:gd name="connsiteX1179" fmla="*/ 5355042 w 5737702"/>
              <a:gd name="connsiteY1179" fmla="*/ 1585500 h 4063709"/>
              <a:gd name="connsiteX1180" fmla="*/ 5488751 w 5737702"/>
              <a:gd name="connsiteY1180" fmla="*/ 1530648 h 4063709"/>
              <a:gd name="connsiteX1181" fmla="*/ 5456236 w 5737702"/>
              <a:gd name="connsiteY1181" fmla="*/ 1558260 h 4063709"/>
              <a:gd name="connsiteX1182" fmla="*/ 5457378 w 5737702"/>
              <a:gd name="connsiteY1182" fmla="*/ 1554511 h 4063709"/>
              <a:gd name="connsiteX1183" fmla="*/ 5463014 w 5737702"/>
              <a:gd name="connsiteY1183" fmla="*/ 1551326 h 4063709"/>
              <a:gd name="connsiteX1184" fmla="*/ 5458114 w 5737702"/>
              <a:gd name="connsiteY1184" fmla="*/ 1552102 h 4063709"/>
              <a:gd name="connsiteX1185" fmla="*/ 5457378 w 5737702"/>
              <a:gd name="connsiteY1185" fmla="*/ 1554511 h 4063709"/>
              <a:gd name="connsiteX1186" fmla="*/ 5447019 w 5737702"/>
              <a:gd name="connsiteY1186" fmla="*/ 1560367 h 4063709"/>
              <a:gd name="connsiteX1187" fmla="*/ 5439786 w 5737702"/>
              <a:gd name="connsiteY1187" fmla="*/ 1562021 h 4063709"/>
              <a:gd name="connsiteX1188" fmla="*/ 5432116 w 5737702"/>
              <a:gd name="connsiteY1188" fmla="*/ 1565982 h 4063709"/>
              <a:gd name="connsiteX1189" fmla="*/ 5414683 w 5737702"/>
              <a:gd name="connsiteY1189" fmla="*/ 1595115 h 4063709"/>
              <a:gd name="connsiteX1190" fmla="*/ 5286379 w 5737702"/>
              <a:gd name="connsiteY1190" fmla="*/ 1650088 h 4063709"/>
              <a:gd name="connsiteX1191" fmla="*/ 5271219 w 5737702"/>
              <a:gd name="connsiteY1191" fmla="*/ 1672186 h 4063709"/>
              <a:gd name="connsiteX1192" fmla="*/ 5156085 w 5737702"/>
              <a:gd name="connsiteY1192" fmla="*/ 1719909 h 4063709"/>
              <a:gd name="connsiteX1193" fmla="*/ 5132058 w 5737702"/>
              <a:gd name="connsiteY1193" fmla="*/ 1729557 h 4063709"/>
              <a:gd name="connsiteX1194" fmla="*/ 5138803 w 5737702"/>
              <a:gd name="connsiteY1194" fmla="*/ 1731632 h 4063709"/>
              <a:gd name="connsiteX1195" fmla="*/ 5151540 w 5737702"/>
              <a:gd name="connsiteY1195" fmla="*/ 1730900 h 4063709"/>
              <a:gd name="connsiteX1196" fmla="*/ 5045999 w 5737702"/>
              <a:gd name="connsiteY1196" fmla="*/ 1757691 h 4063709"/>
              <a:gd name="connsiteX1197" fmla="*/ 5045301 w 5737702"/>
              <a:gd name="connsiteY1197" fmla="*/ 1757233 h 4063709"/>
              <a:gd name="connsiteX1198" fmla="*/ 5042332 w 5737702"/>
              <a:gd name="connsiteY1198" fmla="*/ 1758266 h 4063709"/>
              <a:gd name="connsiteX1199" fmla="*/ 5045999 w 5737702"/>
              <a:gd name="connsiteY1199" fmla="*/ 1757691 h 4063709"/>
              <a:gd name="connsiteX1200" fmla="*/ 5049392 w 5737702"/>
              <a:gd name="connsiteY1200" fmla="*/ 1763051 h 4063709"/>
              <a:gd name="connsiteX1201" fmla="*/ 5017700 w 5737702"/>
              <a:gd name="connsiteY1201" fmla="*/ 1772910 h 4063709"/>
              <a:gd name="connsiteX1202" fmla="*/ 4996616 w 5737702"/>
              <a:gd name="connsiteY1202" fmla="*/ 1774916 h 4063709"/>
              <a:gd name="connsiteX1203" fmla="*/ 4962571 w 5737702"/>
              <a:gd name="connsiteY1203" fmla="*/ 1789226 h 4063709"/>
              <a:gd name="connsiteX1204" fmla="*/ 4947887 w 5737702"/>
              <a:gd name="connsiteY1204" fmla="*/ 1804247 h 4063709"/>
              <a:gd name="connsiteX1205" fmla="*/ 5097560 w 5737702"/>
              <a:gd name="connsiteY1205" fmla="*/ 1755662 h 4063709"/>
              <a:gd name="connsiteX1206" fmla="*/ 5477922 w 5737702"/>
              <a:gd name="connsiteY1206" fmla="*/ 1614111 h 4063709"/>
              <a:gd name="connsiteX1207" fmla="*/ 5669732 w 5737702"/>
              <a:gd name="connsiteY1207" fmla="*/ 1531308 h 4063709"/>
              <a:gd name="connsiteX1208" fmla="*/ 5683596 w 5737702"/>
              <a:gd name="connsiteY1208" fmla="*/ 1532267 h 4063709"/>
              <a:gd name="connsiteX1209" fmla="*/ 5716355 w 5737702"/>
              <a:gd name="connsiteY1209" fmla="*/ 1532320 h 4063709"/>
              <a:gd name="connsiteX1210" fmla="*/ 5657076 w 5737702"/>
              <a:gd name="connsiteY1210" fmla="*/ 1562795 h 4063709"/>
              <a:gd name="connsiteX1211" fmla="*/ 5607693 w 5737702"/>
              <a:gd name="connsiteY1211" fmla="*/ 1584120 h 4063709"/>
              <a:gd name="connsiteX1212" fmla="*/ 5604605 w 5737702"/>
              <a:gd name="connsiteY1212" fmla="*/ 1591151 h 4063709"/>
              <a:gd name="connsiteX1213" fmla="*/ 5604033 w 5737702"/>
              <a:gd name="connsiteY1213" fmla="*/ 1592453 h 4063709"/>
              <a:gd name="connsiteX1214" fmla="*/ 5603577 w 5737702"/>
              <a:gd name="connsiteY1214" fmla="*/ 1593494 h 4063709"/>
              <a:gd name="connsiteX1215" fmla="*/ 5604605 w 5737702"/>
              <a:gd name="connsiteY1215" fmla="*/ 1591151 h 4063709"/>
              <a:gd name="connsiteX1216" fmla="*/ 5606321 w 5737702"/>
              <a:gd name="connsiteY1216" fmla="*/ 1587246 h 4063709"/>
              <a:gd name="connsiteX1217" fmla="*/ 5607693 w 5737702"/>
              <a:gd name="connsiteY1217" fmla="*/ 1584120 h 4063709"/>
              <a:gd name="connsiteX1218" fmla="*/ 5657076 w 5737702"/>
              <a:gd name="connsiteY1218" fmla="*/ 1562795 h 4063709"/>
              <a:gd name="connsiteX1219" fmla="*/ 5716723 w 5737702"/>
              <a:gd name="connsiteY1219" fmla="*/ 1542714 h 4063709"/>
              <a:gd name="connsiteX1220" fmla="*/ 5716608 w 5737702"/>
              <a:gd name="connsiteY1220" fmla="*/ 1559056 h 4063709"/>
              <a:gd name="connsiteX1221" fmla="*/ 5707642 w 5737702"/>
              <a:gd name="connsiteY1221" fmla="*/ 1555429 h 4063709"/>
              <a:gd name="connsiteX1222" fmla="*/ 5716608 w 5737702"/>
              <a:gd name="connsiteY1222" fmla="*/ 1559056 h 4063709"/>
              <a:gd name="connsiteX1223" fmla="*/ 5737702 w 5737702"/>
              <a:gd name="connsiteY1223" fmla="*/ 1557333 h 4063709"/>
              <a:gd name="connsiteX1224" fmla="*/ 5681447 w 5737702"/>
              <a:gd name="connsiteY1224" fmla="*/ 1584251 h 4063709"/>
              <a:gd name="connsiteX1225" fmla="*/ 5663242 w 5737702"/>
              <a:gd name="connsiteY1225" fmla="*/ 1589625 h 4063709"/>
              <a:gd name="connsiteX1226" fmla="*/ 5654375 w 5737702"/>
              <a:gd name="connsiteY1226" fmla="*/ 1589907 h 4063709"/>
              <a:gd name="connsiteX1227" fmla="*/ 5657207 w 5737702"/>
              <a:gd name="connsiteY1227" fmla="*/ 1595850 h 4063709"/>
              <a:gd name="connsiteX1228" fmla="*/ 5581939 w 5737702"/>
              <a:gd name="connsiteY1228" fmla="*/ 1631865 h 4063709"/>
              <a:gd name="connsiteX1229" fmla="*/ 5558245 w 5737702"/>
              <a:gd name="connsiteY1229" fmla="*/ 1635116 h 4063709"/>
              <a:gd name="connsiteX1230" fmla="*/ 5504077 w 5737702"/>
              <a:gd name="connsiteY1230" fmla="*/ 1640055 h 4063709"/>
              <a:gd name="connsiteX1231" fmla="*/ 5438624 w 5737702"/>
              <a:gd name="connsiteY1231" fmla="*/ 1655043 h 4063709"/>
              <a:gd name="connsiteX1232" fmla="*/ 5551522 w 5737702"/>
              <a:gd name="connsiteY1232" fmla="*/ 1645789 h 4063709"/>
              <a:gd name="connsiteX1233" fmla="*/ 5552769 w 5737702"/>
              <a:gd name="connsiteY1233" fmla="*/ 1645823 h 4063709"/>
              <a:gd name="connsiteX1234" fmla="*/ 5532249 w 5737702"/>
              <a:gd name="connsiteY1234" fmla="*/ 1655642 h 4063709"/>
              <a:gd name="connsiteX1235" fmla="*/ 5171242 w 5737702"/>
              <a:gd name="connsiteY1235" fmla="*/ 1809291 h 4063709"/>
              <a:gd name="connsiteX1236" fmla="*/ 5217124 w 5737702"/>
              <a:gd name="connsiteY1236" fmla="*/ 1799699 h 4063709"/>
              <a:gd name="connsiteX1237" fmla="*/ 5199731 w 5737702"/>
              <a:gd name="connsiteY1237" fmla="*/ 1815241 h 4063709"/>
              <a:gd name="connsiteX1238" fmla="*/ 5084463 w 5737702"/>
              <a:gd name="connsiteY1238" fmla="*/ 1832261 h 4063709"/>
              <a:gd name="connsiteX1239" fmla="*/ 5171237 w 5737702"/>
              <a:gd name="connsiteY1239" fmla="*/ 1829178 h 4063709"/>
              <a:gd name="connsiteX1240" fmla="*/ 5165902 w 5737702"/>
              <a:gd name="connsiteY1240" fmla="*/ 1831630 h 4063709"/>
              <a:gd name="connsiteX1241" fmla="*/ 5042615 w 5737702"/>
              <a:gd name="connsiteY1241" fmla="*/ 1893785 h 4063709"/>
              <a:gd name="connsiteX1242" fmla="*/ 5226988 w 5737702"/>
              <a:gd name="connsiteY1242" fmla="*/ 1838896 h 4063709"/>
              <a:gd name="connsiteX1243" fmla="*/ 5215858 w 5737702"/>
              <a:gd name="connsiteY1243" fmla="*/ 1868172 h 4063709"/>
              <a:gd name="connsiteX1244" fmla="*/ 5238373 w 5737702"/>
              <a:gd name="connsiteY1244" fmla="*/ 1868680 h 4063709"/>
              <a:gd name="connsiteX1245" fmla="*/ 5146142 w 5737702"/>
              <a:gd name="connsiteY1245" fmla="*/ 1910295 h 4063709"/>
              <a:gd name="connsiteX1246" fmla="*/ 5049880 w 5737702"/>
              <a:gd name="connsiteY1246" fmla="*/ 1944734 h 4063709"/>
              <a:gd name="connsiteX1247" fmla="*/ 5040123 w 5737702"/>
              <a:gd name="connsiteY1247" fmla="*/ 1966953 h 4063709"/>
              <a:gd name="connsiteX1248" fmla="*/ 4929405 w 5737702"/>
              <a:gd name="connsiteY1248" fmla="*/ 2015239 h 4063709"/>
              <a:gd name="connsiteX1249" fmla="*/ 5021315 w 5737702"/>
              <a:gd name="connsiteY1249" fmla="*/ 2003141 h 4063709"/>
              <a:gd name="connsiteX1250" fmla="*/ 5141468 w 5737702"/>
              <a:gd name="connsiteY1250" fmla="*/ 1962156 h 4063709"/>
              <a:gd name="connsiteX1251" fmla="*/ 5379022 w 5737702"/>
              <a:gd name="connsiteY1251" fmla="*/ 1894299 h 4063709"/>
              <a:gd name="connsiteX1252" fmla="*/ 5154457 w 5737702"/>
              <a:gd name="connsiteY1252" fmla="*/ 1983709 h 4063709"/>
              <a:gd name="connsiteX1253" fmla="*/ 5048913 w 5737702"/>
              <a:gd name="connsiteY1253" fmla="*/ 2033290 h 4063709"/>
              <a:gd name="connsiteX1254" fmla="*/ 5026976 w 5737702"/>
              <a:gd name="connsiteY1254" fmla="*/ 2062323 h 4063709"/>
              <a:gd name="connsiteX1255" fmla="*/ 4919233 w 5737702"/>
              <a:gd name="connsiteY1255" fmla="*/ 2095320 h 4063709"/>
              <a:gd name="connsiteX1256" fmla="*/ 4917537 w 5737702"/>
              <a:gd name="connsiteY1256" fmla="*/ 2131894 h 4063709"/>
              <a:gd name="connsiteX1257" fmla="*/ 4783601 w 5737702"/>
              <a:gd name="connsiteY1257" fmla="*/ 2187922 h 4063709"/>
              <a:gd name="connsiteX1258" fmla="*/ 4783181 w 5737702"/>
              <a:gd name="connsiteY1258" fmla="*/ 2190071 h 4063709"/>
              <a:gd name="connsiteX1259" fmla="*/ 4782657 w 5737702"/>
              <a:gd name="connsiteY1259" fmla="*/ 2192759 h 4063709"/>
              <a:gd name="connsiteX1260" fmla="*/ 4782483 w 5737702"/>
              <a:gd name="connsiteY1260" fmla="*/ 2193654 h 4063709"/>
              <a:gd name="connsiteX1261" fmla="*/ 4782344 w 5737702"/>
              <a:gd name="connsiteY1261" fmla="*/ 2194370 h 4063709"/>
              <a:gd name="connsiteX1262" fmla="*/ 4782657 w 5737702"/>
              <a:gd name="connsiteY1262" fmla="*/ 2192759 h 4063709"/>
              <a:gd name="connsiteX1263" fmla="*/ 4783601 w 5737702"/>
              <a:gd name="connsiteY1263" fmla="*/ 2187922 h 4063709"/>
              <a:gd name="connsiteX1264" fmla="*/ 4896973 w 5737702"/>
              <a:gd name="connsiteY1264" fmla="*/ 2153869 h 4063709"/>
              <a:gd name="connsiteX1265" fmla="*/ 5074339 w 5737702"/>
              <a:gd name="connsiteY1265" fmla="*/ 2107090 h 4063709"/>
              <a:gd name="connsiteX1266" fmla="*/ 4948461 w 5737702"/>
              <a:gd name="connsiteY1266" fmla="*/ 2177472 h 4063709"/>
              <a:gd name="connsiteX1267" fmla="*/ 5013734 w 5737702"/>
              <a:gd name="connsiteY1267" fmla="*/ 2186033 h 4063709"/>
              <a:gd name="connsiteX1268" fmla="*/ 4922875 w 5737702"/>
              <a:gd name="connsiteY1268" fmla="*/ 2220593 h 4063709"/>
              <a:gd name="connsiteX1269" fmla="*/ 4832017 w 5737702"/>
              <a:gd name="connsiteY1269" fmla="*/ 2255154 h 4063709"/>
              <a:gd name="connsiteX1270" fmla="*/ 4949420 w 5737702"/>
              <a:gd name="connsiteY1270" fmla="*/ 2228279 h 4063709"/>
              <a:gd name="connsiteX1271" fmla="*/ 4934602 w 5737702"/>
              <a:gd name="connsiteY1271" fmla="*/ 2239700 h 4063709"/>
              <a:gd name="connsiteX1272" fmla="*/ 4928034 w 5737702"/>
              <a:gd name="connsiteY1272" fmla="*/ 2244105 h 4063709"/>
              <a:gd name="connsiteX1273" fmla="*/ 4831332 w 5737702"/>
              <a:gd name="connsiteY1273" fmla="*/ 2258660 h 4063709"/>
              <a:gd name="connsiteX1274" fmla="*/ 4784863 w 5737702"/>
              <a:gd name="connsiteY1274" fmla="*/ 2265657 h 4063709"/>
              <a:gd name="connsiteX1275" fmla="*/ 4784863 w 5737702"/>
              <a:gd name="connsiteY1275" fmla="*/ 2265657 h 4063709"/>
              <a:gd name="connsiteX1276" fmla="*/ 4860255 w 5737702"/>
              <a:gd name="connsiteY1276" fmla="*/ 2264678 h 4063709"/>
              <a:gd name="connsiteX1277" fmla="*/ 4908126 w 5737702"/>
              <a:gd name="connsiteY1277" fmla="*/ 2259621 h 4063709"/>
              <a:gd name="connsiteX1278" fmla="*/ 4904366 w 5737702"/>
              <a:gd name="connsiteY1278" fmla="*/ 2265626 h 4063709"/>
              <a:gd name="connsiteX1279" fmla="*/ 4943694 w 5737702"/>
              <a:gd name="connsiteY1279" fmla="*/ 2257676 h 4063709"/>
              <a:gd name="connsiteX1280" fmla="*/ 4952898 w 5737702"/>
              <a:gd name="connsiteY1280" fmla="*/ 2254934 h 4063709"/>
              <a:gd name="connsiteX1281" fmla="*/ 5008688 w 5737702"/>
              <a:gd name="connsiteY1281" fmla="*/ 2249169 h 4063709"/>
              <a:gd name="connsiteX1282" fmla="*/ 5083861 w 5737702"/>
              <a:gd name="connsiteY1282" fmla="*/ 2248734 h 4063709"/>
              <a:gd name="connsiteX1283" fmla="*/ 4899724 w 5737702"/>
              <a:gd name="connsiteY1283" fmla="*/ 2277360 h 4063709"/>
              <a:gd name="connsiteX1284" fmla="*/ 4909417 w 5737702"/>
              <a:gd name="connsiteY1284" fmla="*/ 2289121 h 4063709"/>
              <a:gd name="connsiteX1285" fmla="*/ 5135178 w 5737702"/>
              <a:gd name="connsiteY1285" fmla="*/ 2265703 h 4063709"/>
              <a:gd name="connsiteX1286" fmla="*/ 5126949 w 5737702"/>
              <a:gd name="connsiteY1286" fmla="*/ 2268902 h 4063709"/>
              <a:gd name="connsiteX1287" fmla="*/ 5065384 w 5737702"/>
              <a:gd name="connsiteY1287" fmla="*/ 2297037 h 4063709"/>
              <a:gd name="connsiteX1288" fmla="*/ 5031738 w 5737702"/>
              <a:gd name="connsiteY1288" fmla="*/ 2325803 h 4063709"/>
              <a:gd name="connsiteX1289" fmla="*/ 5047949 w 5737702"/>
              <a:gd name="connsiteY1289" fmla="*/ 2326170 h 4063709"/>
              <a:gd name="connsiteX1290" fmla="*/ 5076449 w 5737702"/>
              <a:gd name="connsiteY1290" fmla="*/ 2356340 h 4063709"/>
              <a:gd name="connsiteX1291" fmla="*/ 4939090 w 5737702"/>
              <a:gd name="connsiteY1291" fmla="*/ 2425281 h 4063709"/>
              <a:gd name="connsiteX1292" fmla="*/ 5072004 w 5737702"/>
              <a:gd name="connsiteY1292" fmla="*/ 2407024 h 4063709"/>
              <a:gd name="connsiteX1293" fmla="*/ 5055539 w 5737702"/>
              <a:gd name="connsiteY1293" fmla="*/ 2422617 h 4063709"/>
              <a:gd name="connsiteX1294" fmla="*/ 5044947 w 5737702"/>
              <a:gd name="connsiteY1294" fmla="*/ 2428507 h 4063709"/>
              <a:gd name="connsiteX1295" fmla="*/ 4889756 w 5737702"/>
              <a:gd name="connsiteY1295" fmla="*/ 2446963 h 4063709"/>
              <a:gd name="connsiteX1296" fmla="*/ 4796050 w 5737702"/>
              <a:gd name="connsiteY1296" fmla="*/ 2458374 h 4063709"/>
              <a:gd name="connsiteX1297" fmla="*/ 4855190 w 5737702"/>
              <a:gd name="connsiteY1297" fmla="*/ 2460996 h 4063709"/>
              <a:gd name="connsiteX1298" fmla="*/ 5017613 w 5737702"/>
              <a:gd name="connsiteY1298" fmla="*/ 2441657 h 4063709"/>
              <a:gd name="connsiteX1299" fmla="*/ 5021928 w 5737702"/>
              <a:gd name="connsiteY1299" fmla="*/ 2441311 h 4063709"/>
              <a:gd name="connsiteX1300" fmla="*/ 5021648 w 5737702"/>
              <a:gd name="connsiteY1300" fmla="*/ 2441466 h 4063709"/>
              <a:gd name="connsiteX1301" fmla="*/ 5018498 w 5737702"/>
              <a:gd name="connsiteY1301" fmla="*/ 2449515 h 4063709"/>
              <a:gd name="connsiteX1302" fmla="*/ 5070622 w 5737702"/>
              <a:gd name="connsiteY1302" fmla="*/ 2437411 h 4063709"/>
              <a:gd name="connsiteX1303" fmla="*/ 5170549 w 5737702"/>
              <a:gd name="connsiteY1303" fmla="*/ 2429405 h 4063709"/>
              <a:gd name="connsiteX1304" fmla="*/ 5184390 w 5737702"/>
              <a:gd name="connsiteY1304" fmla="*/ 2427646 h 4063709"/>
              <a:gd name="connsiteX1305" fmla="*/ 5139618 w 5737702"/>
              <a:gd name="connsiteY1305" fmla="*/ 2448835 h 4063709"/>
              <a:gd name="connsiteX1306" fmla="*/ 5068610 w 5737702"/>
              <a:gd name="connsiteY1306" fmla="*/ 2480173 h 4063709"/>
              <a:gd name="connsiteX1307" fmla="*/ 4988559 w 5737702"/>
              <a:gd name="connsiteY1307" fmla="*/ 2514978 h 4063709"/>
              <a:gd name="connsiteX1308" fmla="*/ 5057482 w 5737702"/>
              <a:gd name="connsiteY1308" fmla="*/ 2509447 h 4063709"/>
              <a:gd name="connsiteX1309" fmla="*/ 5133883 w 5737702"/>
              <a:gd name="connsiteY1309" fmla="*/ 2488734 h 4063709"/>
              <a:gd name="connsiteX1310" fmla="*/ 5044976 w 5737702"/>
              <a:gd name="connsiteY1310" fmla="*/ 2545778 h 4063709"/>
              <a:gd name="connsiteX1311" fmla="*/ 5018339 w 5737702"/>
              <a:gd name="connsiteY1311" fmla="*/ 2566435 h 4063709"/>
              <a:gd name="connsiteX1312" fmla="*/ 5066592 w 5737702"/>
              <a:gd name="connsiteY1312" fmla="*/ 2546267 h 4063709"/>
              <a:gd name="connsiteX1313" fmla="*/ 5072804 w 5737702"/>
              <a:gd name="connsiteY1313" fmla="*/ 2574752 h 4063709"/>
              <a:gd name="connsiteX1314" fmla="*/ 5162059 w 5737702"/>
              <a:gd name="connsiteY1314" fmla="*/ 2548422 h 4063709"/>
              <a:gd name="connsiteX1315" fmla="*/ 5147128 w 5737702"/>
              <a:gd name="connsiteY1315" fmla="*/ 2569345 h 4063709"/>
              <a:gd name="connsiteX1316" fmla="*/ 5115330 w 5737702"/>
              <a:gd name="connsiteY1316" fmla="*/ 2583979 h 4063709"/>
              <a:gd name="connsiteX1317" fmla="*/ 5128320 w 5737702"/>
              <a:gd name="connsiteY1317" fmla="*/ 2605532 h 4063709"/>
              <a:gd name="connsiteX1318" fmla="*/ 5114429 w 5737702"/>
              <a:gd name="connsiteY1318" fmla="*/ 2608060 h 4063709"/>
              <a:gd name="connsiteX1319" fmla="*/ 5083476 w 5737702"/>
              <a:gd name="connsiteY1319" fmla="*/ 2618732 h 4063709"/>
              <a:gd name="connsiteX1320" fmla="*/ 5082228 w 5737702"/>
              <a:gd name="connsiteY1320" fmla="*/ 2618864 h 4063709"/>
              <a:gd name="connsiteX1321" fmla="*/ 4751676 w 5737702"/>
              <a:gd name="connsiteY1321" fmla="*/ 2655517 h 4063709"/>
              <a:gd name="connsiteX1322" fmla="*/ 4375195 w 5737702"/>
              <a:gd name="connsiteY1322" fmla="*/ 2725131 h 4063709"/>
              <a:gd name="connsiteX1323" fmla="*/ 4011252 w 5737702"/>
              <a:gd name="connsiteY1323" fmla="*/ 2849106 h 4063709"/>
              <a:gd name="connsiteX1324" fmla="*/ 4593100 w 5737702"/>
              <a:gd name="connsiteY1324" fmla="*/ 2702317 h 4063709"/>
              <a:gd name="connsiteX1325" fmla="*/ 5114339 w 5737702"/>
              <a:gd name="connsiteY1325" fmla="*/ 2641927 h 4063709"/>
              <a:gd name="connsiteX1326" fmla="*/ 5119519 w 5737702"/>
              <a:gd name="connsiteY1326" fmla="*/ 2641755 h 4063709"/>
              <a:gd name="connsiteX1327" fmla="*/ 5094321 w 5737702"/>
              <a:gd name="connsiteY1327" fmla="*/ 2654110 h 4063709"/>
              <a:gd name="connsiteX1328" fmla="*/ 5091104 w 5737702"/>
              <a:gd name="connsiteY1328" fmla="*/ 2656936 h 4063709"/>
              <a:gd name="connsiteX1329" fmla="*/ 5083224 w 5737702"/>
              <a:gd name="connsiteY1329" fmla="*/ 2657354 h 4063709"/>
              <a:gd name="connsiteX1330" fmla="*/ 4579231 w 5737702"/>
              <a:gd name="connsiteY1330" fmla="*/ 2724714 h 4063709"/>
              <a:gd name="connsiteX1331" fmla="*/ 4150597 w 5737702"/>
              <a:gd name="connsiteY1331" fmla="*/ 2835980 h 4063709"/>
              <a:gd name="connsiteX1332" fmla="*/ 4086558 w 5737702"/>
              <a:gd name="connsiteY1332" fmla="*/ 2859384 h 4063709"/>
              <a:gd name="connsiteX1333" fmla="*/ 4154506 w 5737702"/>
              <a:gd name="connsiteY1333" fmla="*/ 2852123 h 4063709"/>
              <a:gd name="connsiteX1334" fmla="*/ 4235792 w 5737702"/>
              <a:gd name="connsiteY1334" fmla="*/ 2835693 h 4063709"/>
              <a:gd name="connsiteX1335" fmla="*/ 4372450 w 5737702"/>
              <a:gd name="connsiteY1335" fmla="*/ 2793476 h 4063709"/>
              <a:gd name="connsiteX1336" fmla="*/ 4580115 w 5737702"/>
              <a:gd name="connsiteY1336" fmla="*/ 2746356 h 4063709"/>
              <a:gd name="connsiteX1337" fmla="*/ 4678648 w 5737702"/>
              <a:gd name="connsiteY1337" fmla="*/ 2736898 h 4063709"/>
              <a:gd name="connsiteX1338" fmla="*/ 4704706 w 5737702"/>
              <a:gd name="connsiteY1338" fmla="*/ 2733987 h 4063709"/>
              <a:gd name="connsiteX1339" fmla="*/ 5105651 w 5737702"/>
              <a:gd name="connsiteY1339" fmla="*/ 2701146 h 4063709"/>
              <a:gd name="connsiteX1340" fmla="*/ 4681866 w 5737702"/>
              <a:gd name="connsiteY1340" fmla="*/ 2752761 h 4063709"/>
              <a:gd name="connsiteX1341" fmla="*/ 4537852 w 5737702"/>
              <a:gd name="connsiteY1341" fmla="*/ 2777442 h 4063709"/>
              <a:gd name="connsiteX1342" fmla="*/ 4559238 w 5737702"/>
              <a:gd name="connsiteY1342" fmla="*/ 2786086 h 4063709"/>
              <a:gd name="connsiteX1343" fmla="*/ 4596990 w 5737702"/>
              <a:gd name="connsiteY1343" fmla="*/ 2780062 h 4063709"/>
              <a:gd name="connsiteX1344" fmla="*/ 5097724 w 5737702"/>
              <a:gd name="connsiteY1344" fmla="*/ 2732668 h 4063709"/>
              <a:gd name="connsiteX1345" fmla="*/ 4514252 w 5737702"/>
              <a:gd name="connsiteY1345" fmla="*/ 2823912 h 4063709"/>
              <a:gd name="connsiteX1346" fmla="*/ 3980237 w 5737702"/>
              <a:gd name="connsiteY1346" fmla="*/ 2975474 h 4063709"/>
              <a:gd name="connsiteX1347" fmla="*/ 3964562 w 5737702"/>
              <a:gd name="connsiteY1347" fmla="*/ 2990422 h 4063709"/>
              <a:gd name="connsiteX1348" fmla="*/ 4100530 w 5737702"/>
              <a:gd name="connsiteY1348" fmla="*/ 2947926 h 4063709"/>
              <a:gd name="connsiteX1349" fmla="*/ 5054383 w 5737702"/>
              <a:gd name="connsiteY1349" fmla="*/ 2764438 h 4063709"/>
              <a:gd name="connsiteX1350" fmla="*/ 5226576 w 5737702"/>
              <a:gd name="connsiteY1350" fmla="*/ 2771312 h 4063709"/>
              <a:gd name="connsiteX1351" fmla="*/ 5271916 w 5737702"/>
              <a:gd name="connsiteY1351" fmla="*/ 2768355 h 4063709"/>
              <a:gd name="connsiteX1352" fmla="*/ 5298133 w 5737702"/>
              <a:gd name="connsiteY1352" fmla="*/ 2778954 h 4063709"/>
              <a:gd name="connsiteX1353" fmla="*/ 5129316 w 5737702"/>
              <a:gd name="connsiteY1353" fmla="*/ 2801449 h 4063709"/>
              <a:gd name="connsiteX1354" fmla="*/ 4540287 w 5737702"/>
              <a:gd name="connsiteY1354" fmla="*/ 2882605 h 4063709"/>
              <a:gd name="connsiteX1355" fmla="*/ 4208915 w 5737702"/>
              <a:gd name="connsiteY1355" fmla="*/ 2963733 h 4063709"/>
              <a:gd name="connsiteX1356" fmla="*/ 3966718 w 5737702"/>
              <a:gd name="connsiteY1356" fmla="*/ 3032741 h 4063709"/>
              <a:gd name="connsiteX1357" fmla="*/ 3887394 w 5737702"/>
              <a:gd name="connsiteY1357" fmla="*/ 3070129 h 4063709"/>
              <a:gd name="connsiteX1358" fmla="*/ 3922121 w 5737702"/>
              <a:gd name="connsiteY1358" fmla="*/ 3069603 h 4063709"/>
              <a:gd name="connsiteX1359" fmla="*/ 4517449 w 5737702"/>
              <a:gd name="connsiteY1359" fmla="*/ 2901379 h 4063709"/>
              <a:gd name="connsiteX1360" fmla="*/ 5089388 w 5737702"/>
              <a:gd name="connsiteY1360" fmla="*/ 2826756 h 4063709"/>
              <a:gd name="connsiteX1361" fmla="*/ 5176230 w 5737702"/>
              <a:gd name="connsiteY1361" fmla="*/ 2820413 h 4063709"/>
              <a:gd name="connsiteX1362" fmla="*/ 5188806 w 5737702"/>
              <a:gd name="connsiteY1362" fmla="*/ 2838940 h 4063709"/>
              <a:gd name="connsiteX1363" fmla="*/ 5212528 w 5737702"/>
              <a:gd name="connsiteY1363" fmla="*/ 2841809 h 4063709"/>
              <a:gd name="connsiteX1364" fmla="*/ 5106987 w 5737702"/>
              <a:gd name="connsiteY1364" fmla="*/ 2868598 h 4063709"/>
              <a:gd name="connsiteX1365" fmla="*/ 5105185 w 5737702"/>
              <a:gd name="connsiteY1365" fmla="*/ 2861149 h 4063709"/>
              <a:gd name="connsiteX1366" fmla="*/ 5186471 w 5737702"/>
              <a:gd name="connsiteY1366" fmla="*/ 2844717 h 4063709"/>
              <a:gd name="connsiteX1367" fmla="*/ 5106987 w 5737702"/>
              <a:gd name="connsiteY1367" fmla="*/ 2868598 h 4063709"/>
              <a:gd name="connsiteX1368" fmla="*/ 5110380 w 5737702"/>
              <a:gd name="connsiteY1368" fmla="*/ 2873958 h 4063709"/>
              <a:gd name="connsiteX1369" fmla="*/ 5078689 w 5737702"/>
              <a:gd name="connsiteY1369" fmla="*/ 2883816 h 4063709"/>
              <a:gd name="connsiteX1370" fmla="*/ 4958833 w 5737702"/>
              <a:gd name="connsiteY1370" fmla="*/ 2891604 h 4063709"/>
              <a:gd name="connsiteX1371" fmla="*/ 4175052 w 5737702"/>
              <a:gd name="connsiteY1371" fmla="*/ 3047505 h 4063709"/>
              <a:gd name="connsiteX1372" fmla="*/ 3871010 w 5737702"/>
              <a:gd name="connsiteY1372" fmla="*/ 3146401 h 4063709"/>
              <a:gd name="connsiteX1373" fmla="*/ 3574317 w 5737702"/>
              <a:gd name="connsiteY1373" fmla="*/ 3224910 h 4063709"/>
              <a:gd name="connsiteX1374" fmla="*/ 3551951 w 5737702"/>
              <a:gd name="connsiteY1374" fmla="*/ 3233270 h 4063709"/>
              <a:gd name="connsiteX1375" fmla="*/ 3317134 w 5737702"/>
              <a:gd name="connsiteY1375" fmla="*/ 3319263 h 4063709"/>
              <a:gd name="connsiteX1376" fmla="*/ 3099994 w 5737702"/>
              <a:gd name="connsiteY1376" fmla="*/ 3397565 h 4063709"/>
              <a:gd name="connsiteX1377" fmla="*/ 3234833 w 5737702"/>
              <a:gd name="connsiteY1377" fmla="*/ 3354125 h 4063709"/>
              <a:gd name="connsiteX1378" fmla="*/ 3519292 w 5737702"/>
              <a:gd name="connsiteY1378" fmla="*/ 3254033 h 4063709"/>
              <a:gd name="connsiteX1379" fmla="*/ 3667979 w 5737702"/>
              <a:gd name="connsiteY1379" fmla="*/ 3217798 h 4063709"/>
              <a:gd name="connsiteX1380" fmla="*/ 3775854 w 5737702"/>
              <a:gd name="connsiteY1380" fmla="*/ 3185231 h 4063709"/>
              <a:gd name="connsiteX1381" fmla="*/ 3760568 w 5737702"/>
              <a:gd name="connsiteY1381" fmla="*/ 3199216 h 4063709"/>
              <a:gd name="connsiteX1382" fmla="*/ 3333898 w 5737702"/>
              <a:gd name="connsiteY1382" fmla="*/ 3331439 h 4063709"/>
              <a:gd name="connsiteX1383" fmla="*/ 3090062 w 5737702"/>
              <a:gd name="connsiteY1383" fmla="*/ 3416168 h 4063709"/>
              <a:gd name="connsiteX1384" fmla="*/ 3075255 w 5737702"/>
              <a:gd name="connsiteY1384" fmla="*/ 3421507 h 4063709"/>
              <a:gd name="connsiteX1385" fmla="*/ 3153221 w 5737702"/>
              <a:gd name="connsiteY1385" fmla="*/ 3396390 h 4063709"/>
              <a:gd name="connsiteX1386" fmla="*/ 3376271 w 5737702"/>
              <a:gd name="connsiteY1386" fmla="*/ 3321885 h 4063709"/>
              <a:gd name="connsiteX1387" fmla="*/ 3501236 w 5737702"/>
              <a:gd name="connsiteY1387" fmla="*/ 3282781 h 4063709"/>
              <a:gd name="connsiteX1388" fmla="*/ 3483616 w 5737702"/>
              <a:gd name="connsiteY1388" fmla="*/ 3302543 h 4063709"/>
              <a:gd name="connsiteX1389" fmla="*/ 3368876 w 5737702"/>
              <a:gd name="connsiteY1389" fmla="*/ 3340178 h 4063709"/>
              <a:gd name="connsiteX1390" fmla="*/ 2912503 w 5737702"/>
              <a:gd name="connsiteY1390" fmla="*/ 3496242 h 4063709"/>
              <a:gd name="connsiteX1391" fmla="*/ 2604860 w 5737702"/>
              <a:gd name="connsiteY1391" fmla="*/ 3593125 h 4063709"/>
              <a:gd name="connsiteX1392" fmla="*/ 2600920 w 5737702"/>
              <a:gd name="connsiteY1392" fmla="*/ 3594168 h 4063709"/>
              <a:gd name="connsiteX1393" fmla="*/ 2506339 w 5737702"/>
              <a:gd name="connsiteY1393" fmla="*/ 3629519 h 4063709"/>
              <a:gd name="connsiteX1394" fmla="*/ 2385362 w 5737702"/>
              <a:gd name="connsiteY1394" fmla="*/ 3670549 h 4063709"/>
              <a:gd name="connsiteX1395" fmla="*/ 2065281 w 5737702"/>
              <a:gd name="connsiteY1395" fmla="*/ 3762647 h 4063709"/>
              <a:gd name="connsiteX1396" fmla="*/ 2008546 w 5737702"/>
              <a:gd name="connsiteY1396" fmla="*/ 3768852 h 4063709"/>
              <a:gd name="connsiteX1397" fmla="*/ 2000182 w 5737702"/>
              <a:gd name="connsiteY1397" fmla="*/ 3771573 h 4063709"/>
              <a:gd name="connsiteX1398" fmla="*/ 1216402 w 5737702"/>
              <a:gd name="connsiteY1398" fmla="*/ 3927472 h 4063709"/>
              <a:gd name="connsiteX1399" fmla="*/ 1096546 w 5737702"/>
              <a:gd name="connsiteY1399" fmla="*/ 3935261 h 4063709"/>
              <a:gd name="connsiteX1400" fmla="*/ 1064854 w 5737702"/>
              <a:gd name="connsiteY1400" fmla="*/ 3945119 h 4063709"/>
              <a:gd name="connsiteX1401" fmla="*/ 1063961 w 5737702"/>
              <a:gd name="connsiteY1401" fmla="*/ 3943708 h 4063709"/>
              <a:gd name="connsiteX1402" fmla="*/ 1059278 w 5737702"/>
              <a:gd name="connsiteY1402" fmla="*/ 3946853 h 4063709"/>
              <a:gd name="connsiteX1403" fmla="*/ 1064854 w 5737702"/>
              <a:gd name="connsiteY1403" fmla="*/ 3945119 h 4063709"/>
              <a:gd name="connsiteX1404" fmla="*/ 1068248 w 5737702"/>
              <a:gd name="connsiteY1404" fmla="*/ 3950479 h 4063709"/>
              <a:gd name="connsiteX1405" fmla="*/ 962706 w 5737702"/>
              <a:gd name="connsiteY1405" fmla="*/ 3977271 h 4063709"/>
              <a:gd name="connsiteX1406" fmla="*/ 986427 w 5737702"/>
              <a:gd name="connsiteY1406" fmla="*/ 3980139 h 4063709"/>
              <a:gd name="connsiteX1407" fmla="*/ 999005 w 5737702"/>
              <a:gd name="connsiteY1407" fmla="*/ 3998665 h 4063709"/>
              <a:gd name="connsiteX1408" fmla="*/ 1085846 w 5737702"/>
              <a:gd name="connsiteY1408" fmla="*/ 3992322 h 4063709"/>
              <a:gd name="connsiteX1409" fmla="*/ 1226307 w 5737702"/>
              <a:gd name="connsiteY1409" fmla="*/ 3978789 h 4063709"/>
              <a:gd name="connsiteX1410" fmla="*/ 1348129 w 5737702"/>
              <a:gd name="connsiteY1410" fmla="*/ 3965705 h 4063709"/>
              <a:gd name="connsiteX1411" fmla="*/ 1317812 w 5737702"/>
              <a:gd name="connsiteY1411" fmla="*/ 3972259 h 4063709"/>
              <a:gd name="connsiteX1412" fmla="*/ 1160110 w 5737702"/>
              <a:gd name="connsiteY1412" fmla="*/ 3988605 h 4063709"/>
              <a:gd name="connsiteX1413" fmla="*/ 834170 w 5737702"/>
              <a:gd name="connsiteY1413" fmla="*/ 4030482 h 4063709"/>
              <a:gd name="connsiteX1414" fmla="*/ 661113 w 5737702"/>
              <a:gd name="connsiteY1414" fmla="*/ 4045102 h 4063709"/>
              <a:gd name="connsiteX1415" fmla="*/ 500870 w 5737702"/>
              <a:gd name="connsiteY1415" fmla="*/ 4054822 h 4063709"/>
              <a:gd name="connsiteX1416" fmla="*/ 688881 w 5737702"/>
              <a:gd name="connsiteY1416" fmla="*/ 4034483 h 4063709"/>
              <a:gd name="connsiteX1417" fmla="*/ 751999 w 5737702"/>
              <a:gd name="connsiteY1417" fmla="*/ 4025272 h 4063709"/>
              <a:gd name="connsiteX1418" fmla="*/ 696277 w 5737702"/>
              <a:gd name="connsiteY1418" fmla="*/ 4016190 h 4063709"/>
              <a:gd name="connsiteX1419" fmla="*/ 275748 w 5737702"/>
              <a:gd name="connsiteY1419" fmla="*/ 4047836 h 4063709"/>
              <a:gd name="connsiteX1420" fmla="*/ 665921 w 5737702"/>
              <a:gd name="connsiteY1420" fmla="*/ 4003919 h 4063709"/>
              <a:gd name="connsiteX1421" fmla="*/ 694704 w 5737702"/>
              <a:gd name="connsiteY1421" fmla="*/ 3994270 h 4063709"/>
              <a:gd name="connsiteX1422" fmla="*/ 668256 w 5737702"/>
              <a:gd name="connsiteY1422" fmla="*/ 3998142 h 4063709"/>
              <a:gd name="connsiteX1423" fmla="*/ 452321 w 5737702"/>
              <a:gd name="connsiteY1423" fmla="*/ 4013352 h 4063709"/>
              <a:gd name="connsiteX1424" fmla="*/ 314013 w 5737702"/>
              <a:gd name="connsiteY1424" fmla="*/ 4019582 h 4063709"/>
              <a:gd name="connsiteX1425" fmla="*/ 333378 w 5737702"/>
              <a:gd name="connsiteY1425" fmla="*/ 4012359 h 4063709"/>
              <a:gd name="connsiteX1426" fmla="*/ 334206 w 5737702"/>
              <a:gd name="connsiteY1426" fmla="*/ 4011950 h 4063709"/>
              <a:gd name="connsiteX1427" fmla="*/ 340319 w 5737702"/>
              <a:gd name="connsiteY1427" fmla="*/ 4011205 h 4063709"/>
              <a:gd name="connsiteX1428" fmla="*/ 437773 w 5737702"/>
              <a:gd name="connsiteY1428" fmla="*/ 4002431 h 4063709"/>
              <a:gd name="connsiteX1429" fmla="*/ 371437 w 5737702"/>
              <a:gd name="connsiteY1429" fmla="*/ 3995779 h 4063709"/>
              <a:gd name="connsiteX1430" fmla="*/ 364464 w 5737702"/>
              <a:gd name="connsiteY1430" fmla="*/ 3996564 h 4063709"/>
              <a:gd name="connsiteX1431" fmla="*/ 369706 w 5737702"/>
              <a:gd name="connsiteY1431" fmla="*/ 3986145 h 4063709"/>
              <a:gd name="connsiteX1432" fmla="*/ 346375 w 5737702"/>
              <a:gd name="connsiteY1432" fmla="*/ 3990989 h 4063709"/>
              <a:gd name="connsiteX1433" fmla="*/ 318798 w 5737702"/>
              <a:gd name="connsiteY1433" fmla="*/ 4000639 h 4063709"/>
              <a:gd name="connsiteX1434" fmla="*/ 299349 w 5737702"/>
              <a:gd name="connsiteY1434" fmla="*/ 4001367 h 4063709"/>
              <a:gd name="connsiteX1435" fmla="*/ 361352 w 5737702"/>
              <a:gd name="connsiteY1435" fmla="*/ 3984980 h 4063709"/>
              <a:gd name="connsiteX1436" fmla="*/ 731022 w 5737702"/>
              <a:gd name="connsiteY1436" fmla="*/ 3954059 h 4063709"/>
              <a:gd name="connsiteX1437" fmla="*/ 875427 w 5737702"/>
              <a:gd name="connsiteY1437" fmla="*/ 3928418 h 4063709"/>
              <a:gd name="connsiteX1438" fmla="*/ 855455 w 5737702"/>
              <a:gd name="connsiteY1438" fmla="*/ 3928185 h 4063709"/>
              <a:gd name="connsiteX1439" fmla="*/ 553044 w 5737702"/>
              <a:gd name="connsiteY1439" fmla="*/ 3951570 h 4063709"/>
              <a:gd name="connsiteX1440" fmla="*/ 439066 w 5737702"/>
              <a:gd name="connsiteY1440" fmla="*/ 3961507 h 4063709"/>
              <a:gd name="connsiteX1441" fmla="*/ 505600 w 5737702"/>
              <a:gd name="connsiteY1441" fmla="*/ 3945833 h 4063709"/>
              <a:gd name="connsiteX1442" fmla="*/ 843958 w 5737702"/>
              <a:gd name="connsiteY1442" fmla="*/ 3908975 h 4063709"/>
              <a:gd name="connsiteX1443" fmla="*/ 977359 w 5737702"/>
              <a:gd name="connsiteY1443" fmla="*/ 3886727 h 4063709"/>
              <a:gd name="connsiteX1444" fmla="*/ 882965 w 5737702"/>
              <a:gd name="connsiteY1444" fmla="*/ 3897858 h 4063709"/>
              <a:gd name="connsiteX1445" fmla="*/ 787156 w 5737702"/>
              <a:gd name="connsiteY1445" fmla="*/ 3900576 h 4063709"/>
              <a:gd name="connsiteX1446" fmla="*/ 955971 w 5737702"/>
              <a:gd name="connsiteY1446" fmla="*/ 3878082 h 4063709"/>
              <a:gd name="connsiteX1447" fmla="*/ 1009008 w 5737702"/>
              <a:gd name="connsiteY1447" fmla="*/ 3858070 h 4063709"/>
              <a:gd name="connsiteX1448" fmla="*/ 1201389 w 5737702"/>
              <a:gd name="connsiteY1448" fmla="*/ 3824936 h 4063709"/>
              <a:gd name="connsiteX1449" fmla="*/ 1230170 w 5737702"/>
              <a:gd name="connsiteY1449" fmla="*/ 3815289 h 4063709"/>
              <a:gd name="connsiteX1450" fmla="*/ 1180001 w 5737702"/>
              <a:gd name="connsiteY1450" fmla="*/ 3816291 h 4063709"/>
              <a:gd name="connsiteX1451" fmla="*/ 769555 w 5737702"/>
              <a:gd name="connsiteY1451" fmla="*/ 3858736 h 4063709"/>
              <a:gd name="connsiteX1452" fmla="*/ 1112975 w 5737702"/>
              <a:gd name="connsiteY1452" fmla="*/ 3809362 h 4063709"/>
              <a:gd name="connsiteX1453" fmla="*/ 1152902 w 5737702"/>
              <a:gd name="connsiteY1453" fmla="*/ 3784054 h 4063709"/>
              <a:gd name="connsiteX1454" fmla="*/ 747286 w 5737702"/>
              <a:gd name="connsiteY1454" fmla="*/ 3828449 h 4063709"/>
              <a:gd name="connsiteX1455" fmla="*/ 712791 w 5737702"/>
              <a:gd name="connsiteY1455" fmla="*/ 3814506 h 4063709"/>
              <a:gd name="connsiteX1456" fmla="*/ 983732 w 5737702"/>
              <a:gd name="connsiteY1456" fmla="*/ 3771681 h 4063709"/>
              <a:gd name="connsiteX1457" fmla="*/ 1030294 w 5737702"/>
              <a:gd name="connsiteY1457" fmla="*/ 3755774 h 4063709"/>
              <a:gd name="connsiteX1458" fmla="*/ 802867 w 5737702"/>
              <a:gd name="connsiteY1458" fmla="*/ 3781045 h 4063709"/>
              <a:gd name="connsiteX1459" fmla="*/ 711192 w 5737702"/>
              <a:gd name="connsiteY1459" fmla="*/ 3792395 h 4063709"/>
              <a:gd name="connsiteX1460" fmla="*/ 750186 w 5737702"/>
              <a:gd name="connsiteY1460" fmla="*/ 3770836 h 4063709"/>
              <a:gd name="connsiteX1461" fmla="*/ 687341 w 5737702"/>
              <a:gd name="connsiteY1461" fmla="*/ 3777685 h 4063709"/>
              <a:gd name="connsiteX1462" fmla="*/ 628969 w 5737702"/>
              <a:gd name="connsiteY1462" fmla="*/ 3801085 h 4063709"/>
              <a:gd name="connsiteX1463" fmla="*/ 587316 w 5737702"/>
              <a:gd name="connsiteY1463" fmla="*/ 3805232 h 4063709"/>
              <a:gd name="connsiteX1464" fmla="*/ 582292 w 5737702"/>
              <a:gd name="connsiteY1464" fmla="*/ 3805753 h 4063709"/>
              <a:gd name="connsiteX1465" fmla="*/ 605293 w 5737702"/>
              <a:gd name="connsiteY1465" fmla="*/ 3794876 h 4063709"/>
              <a:gd name="connsiteX1466" fmla="*/ 697096 w 5737702"/>
              <a:gd name="connsiteY1466" fmla="*/ 3755465 h 4063709"/>
              <a:gd name="connsiteX1467" fmla="*/ 914884 w 5737702"/>
              <a:gd name="connsiteY1467" fmla="*/ 3672986 h 4063709"/>
              <a:gd name="connsiteX1468" fmla="*/ 845491 w 5737702"/>
              <a:gd name="connsiteY1468" fmla="*/ 3685591 h 4063709"/>
              <a:gd name="connsiteX1469" fmla="*/ 742924 w 5737702"/>
              <a:gd name="connsiteY1469" fmla="*/ 3719888 h 4063709"/>
              <a:gd name="connsiteX1470" fmla="*/ 704196 w 5737702"/>
              <a:gd name="connsiteY1470" fmla="*/ 3719013 h 4063709"/>
              <a:gd name="connsiteX1471" fmla="*/ 666522 w 5737702"/>
              <a:gd name="connsiteY1471" fmla="*/ 3740603 h 4063709"/>
              <a:gd name="connsiteX1472" fmla="*/ 626894 w 5737702"/>
              <a:gd name="connsiteY1472" fmla="*/ 3739706 h 4063709"/>
              <a:gd name="connsiteX1473" fmla="*/ 529256 w 5737702"/>
              <a:gd name="connsiteY1473" fmla="*/ 3781200 h 4063709"/>
              <a:gd name="connsiteX1474" fmla="*/ 575985 w 5737702"/>
              <a:gd name="connsiteY1474" fmla="*/ 3745643 h 4063709"/>
              <a:gd name="connsiteX1475" fmla="*/ 642955 w 5737702"/>
              <a:gd name="connsiteY1475" fmla="*/ 3717628 h 4063709"/>
              <a:gd name="connsiteX1476" fmla="*/ 664890 w 5737702"/>
              <a:gd name="connsiteY1476" fmla="*/ 3688599 h 4063709"/>
              <a:gd name="connsiteX1477" fmla="*/ 751987 w 5737702"/>
              <a:gd name="connsiteY1477" fmla="*/ 3651295 h 4063709"/>
              <a:gd name="connsiteX1478" fmla="*/ 857946 w 5737702"/>
              <a:gd name="connsiteY1478" fmla="*/ 3619852 h 4063709"/>
              <a:gd name="connsiteX1479" fmla="*/ 855683 w 5737702"/>
              <a:gd name="connsiteY1479" fmla="*/ 3620815 h 4063709"/>
              <a:gd name="connsiteX1480" fmla="*/ 850229 w 5737702"/>
              <a:gd name="connsiteY1480" fmla="*/ 3623038 h 4063709"/>
              <a:gd name="connsiteX1481" fmla="*/ 851453 w 5737702"/>
              <a:gd name="connsiteY1481" fmla="*/ 3622613 h 4063709"/>
              <a:gd name="connsiteX1482" fmla="*/ 855683 w 5737702"/>
              <a:gd name="connsiteY1482" fmla="*/ 3620815 h 4063709"/>
              <a:gd name="connsiteX1483" fmla="*/ 858316 w 5737702"/>
              <a:gd name="connsiteY1483" fmla="*/ 3619741 h 4063709"/>
              <a:gd name="connsiteX1484" fmla="*/ 857946 w 5737702"/>
              <a:gd name="connsiteY1484" fmla="*/ 3619852 h 4063709"/>
              <a:gd name="connsiteX1485" fmla="*/ 871395 w 5737702"/>
              <a:gd name="connsiteY1485" fmla="*/ 3614132 h 4063709"/>
              <a:gd name="connsiteX1486" fmla="*/ 908172 w 5737702"/>
              <a:gd name="connsiteY1486" fmla="*/ 3591342 h 4063709"/>
              <a:gd name="connsiteX1487" fmla="*/ 835801 w 5737702"/>
              <a:gd name="connsiteY1487" fmla="*/ 3619233 h 4063709"/>
              <a:gd name="connsiteX1488" fmla="*/ 606976 w 5737702"/>
              <a:gd name="connsiteY1488" fmla="*/ 3702643 h 4063709"/>
              <a:gd name="connsiteX1489" fmla="*/ 536680 w 5737702"/>
              <a:gd name="connsiteY1489" fmla="*/ 3715229 h 4063709"/>
              <a:gd name="connsiteX1490" fmla="*/ 465682 w 5737702"/>
              <a:gd name="connsiteY1490" fmla="*/ 3736065 h 4063709"/>
              <a:gd name="connsiteX1491" fmla="*/ 443488 w 5737702"/>
              <a:gd name="connsiteY1491" fmla="*/ 3706037 h 4063709"/>
              <a:gd name="connsiteX1492" fmla="*/ 291065 w 5737702"/>
              <a:gd name="connsiteY1492" fmla="*/ 3768733 h 4063709"/>
              <a:gd name="connsiteX1493" fmla="*/ 232382 w 5737702"/>
              <a:gd name="connsiteY1493" fmla="*/ 3792702 h 4063709"/>
              <a:gd name="connsiteX1494" fmla="*/ 225413 w 5737702"/>
              <a:gd name="connsiteY1494" fmla="*/ 3791125 h 4063709"/>
              <a:gd name="connsiteX1495" fmla="*/ 204877 w 5737702"/>
              <a:gd name="connsiteY1495" fmla="*/ 3788695 h 4063709"/>
              <a:gd name="connsiteX1496" fmla="*/ 223558 w 5737702"/>
              <a:gd name="connsiteY1496" fmla="*/ 3780348 h 4063709"/>
              <a:gd name="connsiteX1497" fmla="*/ 504000 w 5737702"/>
              <a:gd name="connsiteY1497" fmla="*/ 3655439 h 4063709"/>
              <a:gd name="connsiteX1498" fmla="*/ 613820 w 5737702"/>
              <a:gd name="connsiteY1498" fmla="*/ 3607134 h 4063709"/>
              <a:gd name="connsiteX1499" fmla="*/ 695244 w 5737702"/>
              <a:gd name="connsiteY1499" fmla="*/ 3565273 h 4063709"/>
              <a:gd name="connsiteX1500" fmla="*/ 745101 w 5737702"/>
              <a:gd name="connsiteY1500" fmla="*/ 3536874 h 4063709"/>
              <a:gd name="connsiteX1501" fmla="*/ 770687 w 5737702"/>
              <a:gd name="connsiteY1501" fmla="*/ 3493753 h 4063709"/>
              <a:gd name="connsiteX1502" fmla="*/ 594373 w 5737702"/>
              <a:gd name="connsiteY1502" fmla="*/ 3562995 h 4063709"/>
              <a:gd name="connsiteX1503" fmla="*/ 470191 w 5737702"/>
              <a:gd name="connsiteY1503" fmla="*/ 3596804 h 4063709"/>
              <a:gd name="connsiteX1504" fmla="*/ 443647 w 5737702"/>
              <a:gd name="connsiteY1504" fmla="*/ 3589119 h 4063709"/>
              <a:gd name="connsiteX1505" fmla="*/ 309938 w 5737702"/>
              <a:gd name="connsiteY1505" fmla="*/ 3643970 h 4063709"/>
              <a:gd name="connsiteX1506" fmla="*/ 342454 w 5737702"/>
              <a:gd name="connsiteY1506" fmla="*/ 3616358 h 4063709"/>
              <a:gd name="connsiteX1507" fmla="*/ 341311 w 5737702"/>
              <a:gd name="connsiteY1507" fmla="*/ 3620107 h 4063709"/>
              <a:gd name="connsiteX1508" fmla="*/ 335676 w 5737702"/>
              <a:gd name="connsiteY1508" fmla="*/ 3623291 h 4063709"/>
              <a:gd name="connsiteX1509" fmla="*/ 340575 w 5737702"/>
              <a:gd name="connsiteY1509" fmla="*/ 3622517 h 4063709"/>
              <a:gd name="connsiteX1510" fmla="*/ 341311 w 5737702"/>
              <a:gd name="connsiteY1510" fmla="*/ 3620107 h 4063709"/>
              <a:gd name="connsiteX1511" fmla="*/ 351670 w 5737702"/>
              <a:gd name="connsiteY1511" fmla="*/ 3614250 h 4063709"/>
              <a:gd name="connsiteX1512" fmla="*/ 358904 w 5737702"/>
              <a:gd name="connsiteY1512" fmla="*/ 3612596 h 4063709"/>
              <a:gd name="connsiteX1513" fmla="*/ 366573 w 5737702"/>
              <a:gd name="connsiteY1513" fmla="*/ 3608636 h 4063709"/>
              <a:gd name="connsiteX1514" fmla="*/ 384007 w 5737702"/>
              <a:gd name="connsiteY1514" fmla="*/ 3579504 h 4063709"/>
              <a:gd name="connsiteX1515" fmla="*/ 512312 w 5737702"/>
              <a:gd name="connsiteY1515" fmla="*/ 3524530 h 4063709"/>
              <a:gd name="connsiteX1516" fmla="*/ 527471 w 5737702"/>
              <a:gd name="connsiteY1516" fmla="*/ 3502431 h 4063709"/>
              <a:gd name="connsiteX1517" fmla="*/ 679895 w 5737702"/>
              <a:gd name="connsiteY1517" fmla="*/ 3439735 h 4063709"/>
              <a:gd name="connsiteX1518" fmla="*/ 836118 w 5737702"/>
              <a:gd name="connsiteY1518" fmla="*/ 3385393 h 4063709"/>
              <a:gd name="connsiteX1519" fmla="*/ 850804 w 5737702"/>
              <a:gd name="connsiteY1519" fmla="*/ 3370371 h 4063709"/>
              <a:gd name="connsiteX1520" fmla="*/ 701129 w 5737702"/>
              <a:gd name="connsiteY1520" fmla="*/ 3418956 h 4063709"/>
              <a:gd name="connsiteX1521" fmla="*/ 320768 w 5737702"/>
              <a:gd name="connsiteY1521" fmla="*/ 3560507 h 4063709"/>
              <a:gd name="connsiteX1522" fmla="*/ 128958 w 5737702"/>
              <a:gd name="connsiteY1522" fmla="*/ 3643309 h 4063709"/>
              <a:gd name="connsiteX1523" fmla="*/ 115095 w 5737702"/>
              <a:gd name="connsiteY1523" fmla="*/ 3642350 h 4063709"/>
              <a:gd name="connsiteX1524" fmla="*/ 82334 w 5737702"/>
              <a:gd name="connsiteY1524" fmla="*/ 3642298 h 4063709"/>
              <a:gd name="connsiteX1525" fmla="*/ 141614 w 5737702"/>
              <a:gd name="connsiteY1525" fmla="*/ 3611822 h 4063709"/>
              <a:gd name="connsiteX1526" fmla="*/ 190997 w 5737702"/>
              <a:gd name="connsiteY1526" fmla="*/ 3590497 h 4063709"/>
              <a:gd name="connsiteX1527" fmla="*/ 193193 w 5737702"/>
              <a:gd name="connsiteY1527" fmla="*/ 3585499 h 4063709"/>
              <a:gd name="connsiteX1528" fmla="*/ 194656 w 5737702"/>
              <a:gd name="connsiteY1528" fmla="*/ 3582165 h 4063709"/>
              <a:gd name="connsiteX1529" fmla="*/ 195113 w 5737702"/>
              <a:gd name="connsiteY1529" fmla="*/ 3581124 h 4063709"/>
              <a:gd name="connsiteX1530" fmla="*/ 193193 w 5737702"/>
              <a:gd name="connsiteY1530" fmla="*/ 3585499 h 4063709"/>
              <a:gd name="connsiteX1531" fmla="*/ 192369 w 5737702"/>
              <a:gd name="connsiteY1531" fmla="*/ 3587373 h 4063709"/>
              <a:gd name="connsiteX1532" fmla="*/ 190997 w 5737702"/>
              <a:gd name="connsiteY1532" fmla="*/ 3590497 h 4063709"/>
              <a:gd name="connsiteX1533" fmla="*/ 141614 w 5737702"/>
              <a:gd name="connsiteY1533" fmla="*/ 3611822 h 4063709"/>
              <a:gd name="connsiteX1534" fmla="*/ 81968 w 5737702"/>
              <a:gd name="connsiteY1534" fmla="*/ 3631904 h 4063709"/>
              <a:gd name="connsiteX1535" fmla="*/ 82081 w 5737702"/>
              <a:gd name="connsiteY1535" fmla="*/ 3615563 h 4063709"/>
              <a:gd name="connsiteX1536" fmla="*/ 91048 w 5737702"/>
              <a:gd name="connsiteY1536" fmla="*/ 3619187 h 4063709"/>
              <a:gd name="connsiteX1537" fmla="*/ 82081 w 5737702"/>
              <a:gd name="connsiteY1537" fmla="*/ 3615563 h 4063709"/>
              <a:gd name="connsiteX1538" fmla="*/ 60989 w 5737702"/>
              <a:gd name="connsiteY1538" fmla="*/ 3617284 h 4063709"/>
              <a:gd name="connsiteX1539" fmla="*/ 117244 w 5737702"/>
              <a:gd name="connsiteY1539" fmla="*/ 3590367 h 4063709"/>
              <a:gd name="connsiteX1540" fmla="*/ 135448 w 5737702"/>
              <a:gd name="connsiteY1540" fmla="*/ 3584994 h 4063709"/>
              <a:gd name="connsiteX1541" fmla="*/ 144316 w 5737702"/>
              <a:gd name="connsiteY1541" fmla="*/ 3584710 h 4063709"/>
              <a:gd name="connsiteX1542" fmla="*/ 141483 w 5737702"/>
              <a:gd name="connsiteY1542" fmla="*/ 3578768 h 4063709"/>
              <a:gd name="connsiteX1543" fmla="*/ 216751 w 5737702"/>
              <a:gd name="connsiteY1543" fmla="*/ 3542753 h 4063709"/>
              <a:gd name="connsiteX1544" fmla="*/ 240444 w 5737702"/>
              <a:gd name="connsiteY1544" fmla="*/ 3539501 h 4063709"/>
              <a:gd name="connsiteX1545" fmla="*/ 294612 w 5737702"/>
              <a:gd name="connsiteY1545" fmla="*/ 3534564 h 4063709"/>
              <a:gd name="connsiteX1546" fmla="*/ 360067 w 5737702"/>
              <a:gd name="connsiteY1546" fmla="*/ 3519575 h 4063709"/>
              <a:gd name="connsiteX1547" fmla="*/ 247168 w 5737702"/>
              <a:gd name="connsiteY1547" fmla="*/ 3528827 h 4063709"/>
              <a:gd name="connsiteX1548" fmla="*/ 245921 w 5737702"/>
              <a:gd name="connsiteY1548" fmla="*/ 3528795 h 4063709"/>
              <a:gd name="connsiteX1549" fmla="*/ 266440 w 5737702"/>
              <a:gd name="connsiteY1549" fmla="*/ 3518976 h 4063709"/>
              <a:gd name="connsiteX1550" fmla="*/ 627447 w 5737702"/>
              <a:gd name="connsiteY1550" fmla="*/ 3365327 h 4063709"/>
              <a:gd name="connsiteX1551" fmla="*/ 581566 w 5737702"/>
              <a:gd name="connsiteY1551" fmla="*/ 3374918 h 4063709"/>
              <a:gd name="connsiteX1552" fmla="*/ 598959 w 5737702"/>
              <a:gd name="connsiteY1552" fmla="*/ 3359378 h 4063709"/>
              <a:gd name="connsiteX1553" fmla="*/ 714227 w 5737702"/>
              <a:gd name="connsiteY1553" fmla="*/ 3342358 h 4063709"/>
              <a:gd name="connsiteX1554" fmla="*/ 627454 w 5737702"/>
              <a:gd name="connsiteY1554" fmla="*/ 3345440 h 4063709"/>
              <a:gd name="connsiteX1555" fmla="*/ 632788 w 5737702"/>
              <a:gd name="connsiteY1555" fmla="*/ 3342988 h 4063709"/>
              <a:gd name="connsiteX1556" fmla="*/ 756075 w 5737702"/>
              <a:gd name="connsiteY1556" fmla="*/ 3280833 h 4063709"/>
              <a:gd name="connsiteX1557" fmla="*/ 571703 w 5737702"/>
              <a:gd name="connsiteY1557" fmla="*/ 3335721 h 4063709"/>
              <a:gd name="connsiteX1558" fmla="*/ 582832 w 5737702"/>
              <a:gd name="connsiteY1558" fmla="*/ 3306446 h 4063709"/>
              <a:gd name="connsiteX1559" fmla="*/ 560317 w 5737702"/>
              <a:gd name="connsiteY1559" fmla="*/ 3305938 h 4063709"/>
              <a:gd name="connsiteX1560" fmla="*/ 652548 w 5737702"/>
              <a:gd name="connsiteY1560" fmla="*/ 3264323 h 4063709"/>
              <a:gd name="connsiteX1561" fmla="*/ 748811 w 5737702"/>
              <a:gd name="connsiteY1561" fmla="*/ 3229884 h 4063709"/>
              <a:gd name="connsiteX1562" fmla="*/ 758567 w 5737702"/>
              <a:gd name="connsiteY1562" fmla="*/ 3207664 h 4063709"/>
              <a:gd name="connsiteX1563" fmla="*/ 869285 w 5737702"/>
              <a:gd name="connsiteY1563" fmla="*/ 3159379 h 4063709"/>
              <a:gd name="connsiteX1564" fmla="*/ 777375 w 5737702"/>
              <a:gd name="connsiteY1564" fmla="*/ 3171477 h 4063709"/>
              <a:gd name="connsiteX1565" fmla="*/ 657222 w 5737702"/>
              <a:gd name="connsiteY1565" fmla="*/ 3212461 h 4063709"/>
              <a:gd name="connsiteX1566" fmla="*/ 419667 w 5737702"/>
              <a:gd name="connsiteY1566" fmla="*/ 3280321 h 4063709"/>
              <a:gd name="connsiteX1567" fmla="*/ 644234 w 5737702"/>
              <a:gd name="connsiteY1567" fmla="*/ 3190909 h 4063709"/>
              <a:gd name="connsiteX1568" fmla="*/ 749778 w 5737702"/>
              <a:gd name="connsiteY1568" fmla="*/ 3141328 h 4063709"/>
              <a:gd name="connsiteX1569" fmla="*/ 771714 w 5737702"/>
              <a:gd name="connsiteY1569" fmla="*/ 3112296 h 4063709"/>
              <a:gd name="connsiteX1570" fmla="*/ 879456 w 5737702"/>
              <a:gd name="connsiteY1570" fmla="*/ 3079297 h 4063709"/>
              <a:gd name="connsiteX1571" fmla="*/ 881153 w 5737702"/>
              <a:gd name="connsiteY1571" fmla="*/ 3042723 h 4063709"/>
              <a:gd name="connsiteX1572" fmla="*/ 1015090 w 5737702"/>
              <a:gd name="connsiteY1572" fmla="*/ 2986695 h 4063709"/>
              <a:gd name="connsiteX1573" fmla="*/ 1016033 w 5737702"/>
              <a:gd name="connsiteY1573" fmla="*/ 2981860 h 4063709"/>
              <a:gd name="connsiteX1574" fmla="*/ 1016346 w 5737702"/>
              <a:gd name="connsiteY1574" fmla="*/ 2980247 h 4063709"/>
              <a:gd name="connsiteX1575" fmla="*/ 1016207 w 5737702"/>
              <a:gd name="connsiteY1575" fmla="*/ 2980963 h 4063709"/>
              <a:gd name="connsiteX1576" fmla="*/ 1016033 w 5737702"/>
              <a:gd name="connsiteY1576" fmla="*/ 2981860 h 4063709"/>
              <a:gd name="connsiteX1577" fmla="*/ 1015509 w 5737702"/>
              <a:gd name="connsiteY1577" fmla="*/ 2984546 h 4063709"/>
              <a:gd name="connsiteX1578" fmla="*/ 1015090 w 5737702"/>
              <a:gd name="connsiteY1578" fmla="*/ 2986695 h 4063709"/>
              <a:gd name="connsiteX1579" fmla="*/ 901717 w 5737702"/>
              <a:gd name="connsiteY1579" fmla="*/ 3020748 h 4063709"/>
              <a:gd name="connsiteX1580" fmla="*/ 724350 w 5737702"/>
              <a:gd name="connsiteY1580" fmla="*/ 3067527 h 4063709"/>
              <a:gd name="connsiteX1581" fmla="*/ 850228 w 5737702"/>
              <a:gd name="connsiteY1581" fmla="*/ 2997145 h 4063709"/>
              <a:gd name="connsiteX1582" fmla="*/ 784957 w 5737702"/>
              <a:gd name="connsiteY1582" fmla="*/ 2988585 h 4063709"/>
              <a:gd name="connsiteX1583" fmla="*/ 875815 w 5737702"/>
              <a:gd name="connsiteY1583" fmla="*/ 2954024 h 4063709"/>
              <a:gd name="connsiteX1584" fmla="*/ 966674 w 5737702"/>
              <a:gd name="connsiteY1584" fmla="*/ 2919463 h 4063709"/>
              <a:gd name="connsiteX1585" fmla="*/ 849269 w 5737702"/>
              <a:gd name="connsiteY1585" fmla="*/ 2946338 h 4063709"/>
              <a:gd name="connsiteX1586" fmla="*/ 864088 w 5737702"/>
              <a:gd name="connsiteY1586" fmla="*/ 2934917 h 4063709"/>
              <a:gd name="connsiteX1587" fmla="*/ 870655 w 5737702"/>
              <a:gd name="connsiteY1587" fmla="*/ 2930512 h 4063709"/>
              <a:gd name="connsiteX1588" fmla="*/ 967357 w 5737702"/>
              <a:gd name="connsiteY1588" fmla="*/ 2915957 h 4063709"/>
              <a:gd name="connsiteX1589" fmla="*/ 1013826 w 5737702"/>
              <a:gd name="connsiteY1589" fmla="*/ 2908960 h 4063709"/>
              <a:gd name="connsiteX1590" fmla="*/ 1013826 w 5737702"/>
              <a:gd name="connsiteY1590" fmla="*/ 2908960 h 4063709"/>
              <a:gd name="connsiteX1591" fmla="*/ 938435 w 5737702"/>
              <a:gd name="connsiteY1591" fmla="*/ 2909939 h 4063709"/>
              <a:gd name="connsiteX1592" fmla="*/ 890565 w 5737702"/>
              <a:gd name="connsiteY1592" fmla="*/ 2914996 h 4063709"/>
              <a:gd name="connsiteX1593" fmla="*/ 894324 w 5737702"/>
              <a:gd name="connsiteY1593" fmla="*/ 2908991 h 4063709"/>
              <a:gd name="connsiteX1594" fmla="*/ 854995 w 5737702"/>
              <a:gd name="connsiteY1594" fmla="*/ 2916941 h 4063709"/>
              <a:gd name="connsiteX1595" fmla="*/ 845792 w 5737702"/>
              <a:gd name="connsiteY1595" fmla="*/ 2919685 h 4063709"/>
              <a:gd name="connsiteX1596" fmla="*/ 790002 w 5737702"/>
              <a:gd name="connsiteY1596" fmla="*/ 2925448 h 4063709"/>
              <a:gd name="connsiteX1597" fmla="*/ 714829 w 5737702"/>
              <a:gd name="connsiteY1597" fmla="*/ 2925884 h 4063709"/>
              <a:gd name="connsiteX1598" fmla="*/ 724880 w 5737702"/>
              <a:gd name="connsiteY1598" fmla="*/ 2923655 h 4063709"/>
              <a:gd name="connsiteX1599" fmla="*/ 600125 w 5737702"/>
              <a:gd name="connsiteY1599" fmla="*/ 2934196 h 4063709"/>
              <a:gd name="connsiteX1600" fmla="*/ 439882 w 5737702"/>
              <a:gd name="connsiteY1600" fmla="*/ 2943914 h 4063709"/>
              <a:gd name="connsiteX1601" fmla="*/ 627894 w 5737702"/>
              <a:gd name="connsiteY1601" fmla="*/ 2923577 h 4063709"/>
              <a:gd name="connsiteX1602" fmla="*/ 691011 w 5737702"/>
              <a:gd name="connsiteY1602" fmla="*/ 2914365 h 4063709"/>
              <a:gd name="connsiteX1603" fmla="*/ 685932 w 5737702"/>
              <a:gd name="connsiteY1603" fmla="*/ 2907323 h 4063709"/>
              <a:gd name="connsiteX1604" fmla="*/ 683380 w 5737702"/>
              <a:gd name="connsiteY1604" fmla="*/ 2906854 h 4063709"/>
              <a:gd name="connsiteX1605" fmla="*/ 663512 w 5737702"/>
              <a:gd name="connsiteY1605" fmla="*/ 2908916 h 4063709"/>
              <a:gd name="connsiteX1606" fmla="*/ 671741 w 5737702"/>
              <a:gd name="connsiteY1606" fmla="*/ 2905716 h 4063709"/>
              <a:gd name="connsiteX1607" fmla="*/ 673547 w 5737702"/>
              <a:gd name="connsiteY1607" fmla="*/ 2905049 h 4063709"/>
              <a:gd name="connsiteX1608" fmla="*/ 669027 w 5737702"/>
              <a:gd name="connsiteY1608" fmla="*/ 2904218 h 4063709"/>
              <a:gd name="connsiteX1609" fmla="*/ 635288 w 5737702"/>
              <a:gd name="connsiteY1609" fmla="*/ 2905281 h 4063709"/>
              <a:gd name="connsiteX1610" fmla="*/ 214759 w 5737702"/>
              <a:gd name="connsiteY1610" fmla="*/ 2936929 h 4063709"/>
              <a:gd name="connsiteX1611" fmla="*/ 604933 w 5737702"/>
              <a:gd name="connsiteY1611" fmla="*/ 2893012 h 4063709"/>
              <a:gd name="connsiteX1612" fmla="*/ 633715 w 5737702"/>
              <a:gd name="connsiteY1612" fmla="*/ 2883362 h 4063709"/>
              <a:gd name="connsiteX1613" fmla="*/ 607267 w 5737702"/>
              <a:gd name="connsiteY1613" fmla="*/ 2887235 h 4063709"/>
              <a:gd name="connsiteX1614" fmla="*/ 391333 w 5737702"/>
              <a:gd name="connsiteY1614" fmla="*/ 2902445 h 4063709"/>
              <a:gd name="connsiteX1615" fmla="*/ 253025 w 5737702"/>
              <a:gd name="connsiteY1615" fmla="*/ 2908675 h 4063709"/>
              <a:gd name="connsiteX1616" fmla="*/ 272390 w 5737702"/>
              <a:gd name="connsiteY1616" fmla="*/ 2901452 h 4063709"/>
              <a:gd name="connsiteX1617" fmla="*/ 273220 w 5737702"/>
              <a:gd name="connsiteY1617" fmla="*/ 2901042 h 4063709"/>
              <a:gd name="connsiteX1618" fmla="*/ 279331 w 5737702"/>
              <a:gd name="connsiteY1618" fmla="*/ 2900297 h 4063709"/>
              <a:gd name="connsiteX1619" fmla="*/ 376785 w 5737702"/>
              <a:gd name="connsiteY1619" fmla="*/ 2891524 h 4063709"/>
              <a:gd name="connsiteX1620" fmla="*/ 310449 w 5737702"/>
              <a:gd name="connsiteY1620" fmla="*/ 2884872 h 4063709"/>
              <a:gd name="connsiteX1621" fmla="*/ 303476 w 5737702"/>
              <a:gd name="connsiteY1621" fmla="*/ 2885657 h 4063709"/>
              <a:gd name="connsiteX1622" fmla="*/ 308719 w 5737702"/>
              <a:gd name="connsiteY1622" fmla="*/ 2875236 h 4063709"/>
              <a:gd name="connsiteX1623" fmla="*/ 285387 w 5737702"/>
              <a:gd name="connsiteY1623" fmla="*/ 2880080 h 4063709"/>
              <a:gd name="connsiteX1624" fmla="*/ 257810 w 5737702"/>
              <a:gd name="connsiteY1624" fmla="*/ 2889733 h 4063709"/>
              <a:gd name="connsiteX1625" fmla="*/ 238361 w 5737702"/>
              <a:gd name="connsiteY1625" fmla="*/ 2890459 h 4063709"/>
              <a:gd name="connsiteX1626" fmla="*/ 300365 w 5737702"/>
              <a:gd name="connsiteY1626" fmla="*/ 2874073 h 4063709"/>
              <a:gd name="connsiteX1627" fmla="*/ 670034 w 5737702"/>
              <a:gd name="connsiteY1627" fmla="*/ 2843152 h 4063709"/>
              <a:gd name="connsiteX1628" fmla="*/ 719530 w 5737702"/>
              <a:gd name="connsiteY1628" fmla="*/ 2839236 h 4063709"/>
              <a:gd name="connsiteX1629" fmla="*/ 739093 w 5737702"/>
              <a:gd name="connsiteY1629" fmla="*/ 2837448 h 4063709"/>
              <a:gd name="connsiteX1630" fmla="*/ 737915 w 5737702"/>
              <a:gd name="connsiteY1630" fmla="*/ 2836495 h 4063709"/>
              <a:gd name="connsiteX1631" fmla="*/ 726778 w 5737702"/>
              <a:gd name="connsiteY1631" fmla="*/ 2826480 h 4063709"/>
              <a:gd name="connsiteX1632" fmla="*/ 724406 w 5737702"/>
              <a:gd name="connsiteY1632" fmla="*/ 2822191 h 4063709"/>
              <a:gd name="connsiteX1633" fmla="*/ 641855 w 5737702"/>
              <a:gd name="connsiteY1633" fmla="*/ 2827982 h 4063709"/>
              <a:gd name="connsiteX1634" fmla="*/ 492056 w 5737702"/>
              <a:gd name="connsiteY1634" fmla="*/ 2840662 h 4063709"/>
              <a:gd name="connsiteX1635" fmla="*/ 378078 w 5737702"/>
              <a:gd name="connsiteY1635" fmla="*/ 2850599 h 4063709"/>
              <a:gd name="connsiteX1636" fmla="*/ 411014 w 5737702"/>
              <a:gd name="connsiteY1636" fmla="*/ 2834646 h 4063709"/>
              <a:gd name="connsiteX1637" fmla="*/ 417705 w 5737702"/>
              <a:gd name="connsiteY1637" fmla="*/ 2834554 h 4063709"/>
              <a:gd name="connsiteX1638" fmla="*/ 428457 w 5737702"/>
              <a:gd name="connsiteY1638" fmla="*/ 2828626 h 4063709"/>
              <a:gd name="connsiteX1639" fmla="*/ 496231 w 5737702"/>
              <a:gd name="connsiteY1639" fmla="*/ 2799000 h 4063709"/>
              <a:gd name="connsiteX1640" fmla="*/ 560257 w 5737702"/>
              <a:gd name="connsiteY1640" fmla="*/ 2772156 h 4063709"/>
              <a:gd name="connsiteX1641" fmla="*/ 569479 w 5737702"/>
              <a:gd name="connsiteY1641" fmla="*/ 2767867 h 4063709"/>
              <a:gd name="connsiteX1642" fmla="*/ 642727 w 5737702"/>
              <a:gd name="connsiteY1642" fmla="*/ 2759259 h 4063709"/>
              <a:gd name="connsiteX1643" fmla="*/ 554818 w 5737702"/>
              <a:gd name="connsiteY1643" fmla="*/ 2786151 h 4063709"/>
              <a:gd name="connsiteX1644" fmla="*/ 453406 w 5737702"/>
              <a:gd name="connsiteY1644" fmla="*/ 2830697 h 4063709"/>
              <a:gd name="connsiteX1645" fmla="*/ 440947 w 5737702"/>
              <a:gd name="connsiteY1645" fmla="*/ 2834673 h 4063709"/>
              <a:gd name="connsiteX1646" fmla="*/ 441718 w 5737702"/>
              <a:gd name="connsiteY1646" fmla="*/ 2834711 h 4063709"/>
              <a:gd name="connsiteX1647" fmla="*/ 444612 w 5737702"/>
              <a:gd name="connsiteY1647" fmla="*/ 2834925 h 4063709"/>
              <a:gd name="connsiteX1648" fmla="*/ 694807 w 5737702"/>
              <a:gd name="connsiteY1648" fmla="*/ 2806258 h 4063709"/>
              <a:gd name="connsiteX1649" fmla="*/ 743733 w 5737702"/>
              <a:gd name="connsiteY1649" fmla="*/ 2801712 h 4063709"/>
              <a:gd name="connsiteX1650" fmla="*/ 762036 w 5737702"/>
              <a:gd name="connsiteY1650" fmla="*/ 2792021 h 4063709"/>
              <a:gd name="connsiteX1651" fmla="*/ 768232 w 5737702"/>
              <a:gd name="connsiteY1651" fmla="*/ 2789055 h 4063709"/>
              <a:gd name="connsiteX1652" fmla="*/ 752996 w 5737702"/>
              <a:gd name="connsiteY1652" fmla="*/ 2789785 h 4063709"/>
              <a:gd name="connsiteX1653" fmla="*/ 726168 w 5737702"/>
              <a:gd name="connsiteY1653" fmla="*/ 2789669 h 4063709"/>
              <a:gd name="connsiteX1654" fmla="*/ 768954 w 5737702"/>
              <a:gd name="connsiteY1654" fmla="*/ 2780186 h 4063709"/>
              <a:gd name="connsiteX1655" fmla="*/ 791698 w 5737702"/>
              <a:gd name="connsiteY1655" fmla="*/ 2778082 h 4063709"/>
              <a:gd name="connsiteX1656" fmla="*/ 830725 w 5737702"/>
              <a:gd name="connsiteY1656" fmla="*/ 2760938 h 4063709"/>
              <a:gd name="connsiteX1657" fmla="*/ 859600 w 5737702"/>
              <a:gd name="connsiteY1657" fmla="*/ 2749336 h 4063709"/>
              <a:gd name="connsiteX1658" fmla="*/ 872298 w 5737702"/>
              <a:gd name="connsiteY1658" fmla="*/ 2738281 h 4063709"/>
              <a:gd name="connsiteX1659" fmla="*/ 867209 w 5737702"/>
              <a:gd name="connsiteY1659" fmla="*/ 2736552 h 4063709"/>
              <a:gd name="connsiteX1660" fmla="*/ 858612 w 5737702"/>
              <a:gd name="connsiteY1660" fmla="*/ 2737405 h 4063709"/>
              <a:gd name="connsiteX1661" fmla="*/ 845123 w 5737702"/>
              <a:gd name="connsiteY1661" fmla="*/ 2740061 h 4063709"/>
              <a:gd name="connsiteX1662" fmla="*/ 726687 w 5737702"/>
              <a:gd name="connsiteY1662" fmla="*/ 2767593 h 4063709"/>
              <a:gd name="connsiteX1663" fmla="*/ 743151 w 5737702"/>
              <a:gd name="connsiteY1663" fmla="*/ 2752002 h 4063709"/>
              <a:gd name="connsiteX1664" fmla="*/ 753743 w 5737702"/>
              <a:gd name="connsiteY1664" fmla="*/ 2746111 h 4063709"/>
              <a:gd name="connsiteX1665" fmla="*/ 765076 w 5737702"/>
              <a:gd name="connsiteY1665" fmla="*/ 2744764 h 4063709"/>
              <a:gd name="connsiteX1666" fmla="*/ 708567 w 5737702"/>
              <a:gd name="connsiteY1666" fmla="*/ 2747829 h 4063709"/>
              <a:gd name="connsiteX1667" fmla="*/ 964019 w 5737702"/>
              <a:gd name="connsiteY1667" fmla="*/ 2715930 h 4063709"/>
              <a:gd name="connsiteX1668" fmla="*/ 987441 w 5737702"/>
              <a:gd name="connsiteY1668" fmla="*/ 2711277 h 4063709"/>
              <a:gd name="connsiteX1669" fmla="*/ 976632 w 5737702"/>
              <a:gd name="connsiteY1669" fmla="*/ 2711331 h 4063709"/>
              <a:gd name="connsiteX1670" fmla="*/ 943501 w 5737702"/>
              <a:gd name="connsiteY1670" fmla="*/ 2713622 h 4063709"/>
              <a:gd name="connsiteX1671" fmla="*/ 781077 w 5737702"/>
              <a:gd name="connsiteY1671" fmla="*/ 2732961 h 4063709"/>
              <a:gd name="connsiteX1672" fmla="*/ 776762 w 5737702"/>
              <a:gd name="connsiteY1672" fmla="*/ 2733307 h 4063709"/>
              <a:gd name="connsiteX1673" fmla="*/ 777042 w 5737702"/>
              <a:gd name="connsiteY1673" fmla="*/ 2733151 h 4063709"/>
              <a:gd name="connsiteX1674" fmla="*/ 780192 w 5737702"/>
              <a:gd name="connsiteY1674" fmla="*/ 2725102 h 4063709"/>
              <a:gd name="connsiteX1675" fmla="*/ 728068 w 5737702"/>
              <a:gd name="connsiteY1675" fmla="*/ 2737207 h 4063709"/>
              <a:gd name="connsiteX1676" fmla="*/ 628141 w 5737702"/>
              <a:gd name="connsiteY1676" fmla="*/ 2745213 h 4063709"/>
              <a:gd name="connsiteX1677" fmla="*/ 614301 w 5737702"/>
              <a:gd name="connsiteY1677" fmla="*/ 2746972 h 4063709"/>
              <a:gd name="connsiteX1678" fmla="*/ 659072 w 5737702"/>
              <a:gd name="connsiteY1678" fmla="*/ 2725781 h 4063709"/>
              <a:gd name="connsiteX1679" fmla="*/ 676971 w 5737702"/>
              <a:gd name="connsiteY1679" fmla="*/ 2717694 h 4063709"/>
              <a:gd name="connsiteX1680" fmla="*/ 657829 w 5737702"/>
              <a:gd name="connsiteY1680" fmla="*/ 2718007 h 4063709"/>
              <a:gd name="connsiteX1681" fmla="*/ 651803 w 5737702"/>
              <a:gd name="connsiteY1681" fmla="*/ 2703598 h 4063709"/>
              <a:gd name="connsiteX1682" fmla="*/ 747683 w 5737702"/>
              <a:gd name="connsiteY1682" fmla="*/ 2687178 h 4063709"/>
              <a:gd name="connsiteX1683" fmla="*/ 772130 w 5737702"/>
              <a:gd name="connsiteY1683" fmla="*/ 2677087 h 4063709"/>
              <a:gd name="connsiteX1684" fmla="*/ 803873 w 5737702"/>
              <a:gd name="connsiteY1684" fmla="*/ 2662513 h 4063709"/>
              <a:gd name="connsiteX1685" fmla="*/ 741879 w 5737702"/>
              <a:gd name="connsiteY1685" fmla="*/ 2670137 h 4063709"/>
              <a:gd name="connsiteX1686" fmla="*/ 726032 w 5737702"/>
              <a:gd name="connsiteY1686" fmla="*/ 2672099 h 4063709"/>
              <a:gd name="connsiteX1687" fmla="*/ 714137 w 5737702"/>
              <a:gd name="connsiteY1687" fmla="*/ 2677531 h 4063709"/>
              <a:gd name="connsiteX1688" fmla="*/ 664807 w 5737702"/>
              <a:gd name="connsiteY1688" fmla="*/ 2685883 h 4063709"/>
              <a:gd name="connsiteX1689" fmla="*/ 675422 w 5737702"/>
              <a:gd name="connsiteY1689" fmla="*/ 2682045 h 4063709"/>
              <a:gd name="connsiteX1690" fmla="*/ 682700 w 5737702"/>
              <a:gd name="connsiteY1690" fmla="*/ 2677464 h 4063709"/>
              <a:gd name="connsiteX1691" fmla="*/ 650203 w 5737702"/>
              <a:gd name="connsiteY1691" fmla="*/ 2681488 h 4063709"/>
              <a:gd name="connsiteX1692" fmla="*/ 689198 w 5737702"/>
              <a:gd name="connsiteY1692" fmla="*/ 2659929 h 4063709"/>
              <a:gd name="connsiteX1693" fmla="*/ 626354 w 5737702"/>
              <a:gd name="connsiteY1693" fmla="*/ 2666778 h 4063709"/>
              <a:gd name="connsiteX1694" fmla="*/ 567981 w 5737702"/>
              <a:gd name="connsiteY1694" fmla="*/ 2690179 h 4063709"/>
              <a:gd name="connsiteX1695" fmla="*/ 526328 w 5737702"/>
              <a:gd name="connsiteY1695" fmla="*/ 2694324 h 4063709"/>
              <a:gd name="connsiteX1696" fmla="*/ 521304 w 5737702"/>
              <a:gd name="connsiteY1696" fmla="*/ 2694845 h 4063709"/>
              <a:gd name="connsiteX1697" fmla="*/ 544306 w 5737702"/>
              <a:gd name="connsiteY1697" fmla="*/ 2683969 h 4063709"/>
              <a:gd name="connsiteX1698" fmla="*/ 636108 w 5737702"/>
              <a:gd name="connsiteY1698" fmla="*/ 2644557 h 4063709"/>
              <a:gd name="connsiteX1699" fmla="*/ 688779 w 5737702"/>
              <a:gd name="connsiteY1699" fmla="*/ 2624783 h 4063709"/>
              <a:gd name="connsiteX1700" fmla="*/ 728266 w 5737702"/>
              <a:gd name="connsiteY1700" fmla="*/ 2611444 h 4063709"/>
              <a:gd name="connsiteX1701" fmla="*/ 727659 w 5737702"/>
              <a:gd name="connsiteY1701" fmla="*/ 2608764 h 4063709"/>
              <a:gd name="connsiteX1702" fmla="*/ 725886 w 5737702"/>
              <a:gd name="connsiteY1702" fmla="*/ 2599866 h 4063709"/>
              <a:gd name="connsiteX1703" fmla="*/ 636632 w 5737702"/>
              <a:gd name="connsiteY1703" fmla="*/ 2626195 h 4063709"/>
              <a:gd name="connsiteX1704" fmla="*/ 637065 w 5737702"/>
              <a:gd name="connsiteY1704" fmla="*/ 2611963 h 4063709"/>
              <a:gd name="connsiteX1705" fmla="*/ 645321 w 5737702"/>
              <a:gd name="connsiteY1705" fmla="*/ 2608153 h 4063709"/>
              <a:gd name="connsiteX1706" fmla="*/ 643208 w 5737702"/>
              <a:gd name="connsiteY1706" fmla="*/ 2608106 h 4063709"/>
              <a:gd name="connsiteX1707" fmla="*/ 605533 w 5737702"/>
              <a:gd name="connsiteY1707" fmla="*/ 2629695 h 4063709"/>
              <a:gd name="connsiteX1708" fmla="*/ 565906 w 5737702"/>
              <a:gd name="connsiteY1708" fmla="*/ 2628799 h 4063709"/>
              <a:gd name="connsiteX1709" fmla="*/ 468269 w 5737702"/>
              <a:gd name="connsiteY1709" fmla="*/ 2670292 h 4063709"/>
              <a:gd name="connsiteX1710" fmla="*/ 514997 w 5737702"/>
              <a:gd name="connsiteY1710" fmla="*/ 2634736 h 4063709"/>
              <a:gd name="connsiteX1711" fmla="*/ 581967 w 5737702"/>
              <a:gd name="connsiteY1711" fmla="*/ 2606721 h 4063709"/>
              <a:gd name="connsiteX1712" fmla="*/ 590907 w 5737702"/>
              <a:gd name="connsiteY1712" fmla="*/ 2592161 h 4063709"/>
              <a:gd name="connsiteX1713" fmla="*/ 597730 w 5737702"/>
              <a:gd name="connsiteY1713" fmla="*/ 2584564 h 4063709"/>
              <a:gd name="connsiteX1714" fmla="*/ 581384 w 5737702"/>
              <a:gd name="connsiteY1714" fmla="*/ 2588372 h 4063709"/>
              <a:gd name="connsiteX1715" fmla="*/ 565377 w 5737702"/>
              <a:gd name="connsiteY1715" fmla="*/ 2587974 h 4063709"/>
              <a:gd name="connsiteX1716" fmla="*/ 566727 w 5737702"/>
              <a:gd name="connsiteY1716" fmla="*/ 2584382 h 4063709"/>
              <a:gd name="connsiteX1717" fmla="*/ 567580 w 5737702"/>
              <a:gd name="connsiteY1717" fmla="*/ 2583689 h 4063709"/>
              <a:gd name="connsiteX1718" fmla="*/ 545987 w 5737702"/>
              <a:gd name="connsiteY1718" fmla="*/ 2591737 h 4063709"/>
              <a:gd name="connsiteX1719" fmla="*/ 475692 w 5737702"/>
              <a:gd name="connsiteY1719" fmla="*/ 2604321 h 4063709"/>
              <a:gd name="connsiteX1720" fmla="*/ 404693 w 5737702"/>
              <a:gd name="connsiteY1720" fmla="*/ 2625159 h 4063709"/>
              <a:gd name="connsiteX1721" fmla="*/ 382500 w 5737702"/>
              <a:gd name="connsiteY1721" fmla="*/ 2595131 h 4063709"/>
              <a:gd name="connsiteX1722" fmla="*/ 230077 w 5737702"/>
              <a:gd name="connsiteY1722" fmla="*/ 2657827 h 4063709"/>
              <a:gd name="connsiteX1723" fmla="*/ 171394 w 5737702"/>
              <a:gd name="connsiteY1723" fmla="*/ 2681794 h 4063709"/>
              <a:gd name="connsiteX1724" fmla="*/ 164426 w 5737702"/>
              <a:gd name="connsiteY1724" fmla="*/ 2680218 h 4063709"/>
              <a:gd name="connsiteX1725" fmla="*/ 143889 w 5737702"/>
              <a:gd name="connsiteY1725" fmla="*/ 2677788 h 4063709"/>
              <a:gd name="connsiteX1726" fmla="*/ 162570 w 5737702"/>
              <a:gd name="connsiteY1726" fmla="*/ 2669441 h 4063709"/>
              <a:gd name="connsiteX1727" fmla="*/ 443012 w 5737702"/>
              <a:gd name="connsiteY1727" fmla="*/ 2544532 h 4063709"/>
              <a:gd name="connsiteX1728" fmla="*/ 552831 w 5737702"/>
              <a:gd name="connsiteY1728" fmla="*/ 2496227 h 4063709"/>
              <a:gd name="connsiteX1729" fmla="*/ 634255 w 5737702"/>
              <a:gd name="connsiteY1729" fmla="*/ 2454367 h 4063709"/>
              <a:gd name="connsiteX1730" fmla="*/ 684113 w 5737702"/>
              <a:gd name="connsiteY1730" fmla="*/ 2425966 h 4063709"/>
              <a:gd name="connsiteX1731" fmla="*/ 691919 w 5737702"/>
              <a:gd name="connsiteY1731" fmla="*/ 2417323 h 4063709"/>
              <a:gd name="connsiteX1732" fmla="*/ 694962 w 5737702"/>
              <a:gd name="connsiteY1732" fmla="*/ 2413160 h 4063709"/>
              <a:gd name="connsiteX1733" fmla="*/ 648770 w 5737702"/>
              <a:gd name="connsiteY1733" fmla="*/ 2415951 h 4063709"/>
              <a:gd name="connsiteX1734" fmla="*/ 626579 w 5737702"/>
              <a:gd name="connsiteY1734" fmla="*/ 2414869 h 4063709"/>
              <a:gd name="connsiteX1735" fmla="*/ 626448 w 5737702"/>
              <a:gd name="connsiteY1735" fmla="*/ 2414920 h 4063709"/>
              <a:gd name="connsiteX1736" fmla="*/ 533386 w 5737702"/>
              <a:gd name="connsiteY1736" fmla="*/ 2452089 h 4063709"/>
              <a:gd name="connsiteX1737" fmla="*/ 409204 w 5737702"/>
              <a:gd name="connsiteY1737" fmla="*/ 2485896 h 4063709"/>
              <a:gd name="connsiteX1738" fmla="*/ 382659 w 5737702"/>
              <a:gd name="connsiteY1738" fmla="*/ 2478211 h 4063709"/>
              <a:gd name="connsiteX1739" fmla="*/ 248951 w 5737702"/>
              <a:gd name="connsiteY1739" fmla="*/ 2533062 h 4063709"/>
              <a:gd name="connsiteX1740" fmla="*/ 281466 w 5737702"/>
              <a:gd name="connsiteY1740" fmla="*/ 2505451 h 4063709"/>
              <a:gd name="connsiteX1741" fmla="*/ 280323 w 5737702"/>
              <a:gd name="connsiteY1741" fmla="*/ 2509200 h 4063709"/>
              <a:gd name="connsiteX1742" fmla="*/ 274688 w 5737702"/>
              <a:gd name="connsiteY1742" fmla="*/ 2512384 h 4063709"/>
              <a:gd name="connsiteX1743" fmla="*/ 279587 w 5737702"/>
              <a:gd name="connsiteY1743" fmla="*/ 2511608 h 4063709"/>
              <a:gd name="connsiteX1744" fmla="*/ 280323 w 5737702"/>
              <a:gd name="connsiteY1744" fmla="*/ 2509200 h 4063709"/>
              <a:gd name="connsiteX1745" fmla="*/ 290682 w 5737702"/>
              <a:gd name="connsiteY1745" fmla="*/ 2503343 h 4063709"/>
              <a:gd name="connsiteX1746" fmla="*/ 297916 w 5737702"/>
              <a:gd name="connsiteY1746" fmla="*/ 2501689 h 4063709"/>
              <a:gd name="connsiteX1747" fmla="*/ 305586 w 5737702"/>
              <a:gd name="connsiteY1747" fmla="*/ 2497728 h 4063709"/>
              <a:gd name="connsiteX1748" fmla="*/ 323019 w 5737702"/>
              <a:gd name="connsiteY1748" fmla="*/ 2468596 h 4063709"/>
              <a:gd name="connsiteX1749" fmla="*/ 451323 w 5737702"/>
              <a:gd name="connsiteY1749" fmla="*/ 2413622 h 4063709"/>
              <a:gd name="connsiteX1750" fmla="*/ 466483 w 5737702"/>
              <a:gd name="connsiteY1750" fmla="*/ 2391524 h 4063709"/>
              <a:gd name="connsiteX1751" fmla="*/ 581616 w 5737702"/>
              <a:gd name="connsiteY1751" fmla="*/ 2343801 h 4063709"/>
              <a:gd name="connsiteX1752" fmla="*/ 605645 w 5737702"/>
              <a:gd name="connsiteY1752" fmla="*/ 2334153 h 4063709"/>
              <a:gd name="connsiteX1753" fmla="*/ 598899 w 5737702"/>
              <a:gd name="connsiteY1753" fmla="*/ 2332078 h 4063709"/>
              <a:gd name="connsiteX1754" fmla="*/ 586163 w 5737702"/>
              <a:gd name="connsiteY1754" fmla="*/ 2332810 h 4063709"/>
              <a:gd name="connsiteX1755" fmla="*/ 691703 w 5737702"/>
              <a:gd name="connsiteY1755" fmla="*/ 2306019 h 4063709"/>
              <a:gd name="connsiteX1756" fmla="*/ 692401 w 5737702"/>
              <a:gd name="connsiteY1756" fmla="*/ 2306478 h 4063709"/>
              <a:gd name="connsiteX1757" fmla="*/ 695370 w 5737702"/>
              <a:gd name="connsiteY1757" fmla="*/ 2305444 h 4063709"/>
              <a:gd name="connsiteX1758" fmla="*/ 691703 w 5737702"/>
              <a:gd name="connsiteY1758" fmla="*/ 2306019 h 4063709"/>
              <a:gd name="connsiteX1759" fmla="*/ 688310 w 5737702"/>
              <a:gd name="connsiteY1759" fmla="*/ 2300659 h 4063709"/>
              <a:gd name="connsiteX1760" fmla="*/ 720001 w 5737702"/>
              <a:gd name="connsiteY1760" fmla="*/ 2290800 h 4063709"/>
              <a:gd name="connsiteX1761" fmla="*/ 741085 w 5737702"/>
              <a:gd name="connsiteY1761" fmla="*/ 2288794 h 4063709"/>
              <a:gd name="connsiteX1762" fmla="*/ 775130 w 5737702"/>
              <a:gd name="connsiteY1762" fmla="*/ 2274485 h 4063709"/>
              <a:gd name="connsiteX1763" fmla="*/ 789815 w 5737702"/>
              <a:gd name="connsiteY1763" fmla="*/ 2259464 h 4063709"/>
              <a:gd name="connsiteX1764" fmla="*/ 640141 w 5737702"/>
              <a:gd name="connsiteY1764" fmla="*/ 2308049 h 4063709"/>
              <a:gd name="connsiteX1765" fmla="*/ 259780 w 5737702"/>
              <a:gd name="connsiteY1765" fmla="*/ 2449600 h 4063709"/>
              <a:gd name="connsiteX1766" fmla="*/ 67969 w 5737702"/>
              <a:gd name="connsiteY1766" fmla="*/ 2532402 h 4063709"/>
              <a:gd name="connsiteX1767" fmla="*/ 54106 w 5737702"/>
              <a:gd name="connsiteY1767" fmla="*/ 2531443 h 4063709"/>
              <a:gd name="connsiteX1768" fmla="*/ 21347 w 5737702"/>
              <a:gd name="connsiteY1768" fmla="*/ 2531390 h 4063709"/>
              <a:gd name="connsiteX1769" fmla="*/ 80626 w 5737702"/>
              <a:gd name="connsiteY1769" fmla="*/ 2500915 h 4063709"/>
              <a:gd name="connsiteX1770" fmla="*/ 130009 w 5737702"/>
              <a:gd name="connsiteY1770" fmla="*/ 2479590 h 4063709"/>
              <a:gd name="connsiteX1771" fmla="*/ 133097 w 5737702"/>
              <a:gd name="connsiteY1771" fmla="*/ 2472560 h 4063709"/>
              <a:gd name="connsiteX1772" fmla="*/ 133668 w 5737702"/>
              <a:gd name="connsiteY1772" fmla="*/ 2471257 h 4063709"/>
              <a:gd name="connsiteX1773" fmla="*/ 134124 w 5737702"/>
              <a:gd name="connsiteY1773" fmla="*/ 2470216 h 4063709"/>
              <a:gd name="connsiteX1774" fmla="*/ 133097 w 5737702"/>
              <a:gd name="connsiteY1774" fmla="*/ 2472560 h 4063709"/>
              <a:gd name="connsiteX1775" fmla="*/ 131382 w 5737702"/>
              <a:gd name="connsiteY1775" fmla="*/ 2476465 h 4063709"/>
              <a:gd name="connsiteX1776" fmla="*/ 130009 w 5737702"/>
              <a:gd name="connsiteY1776" fmla="*/ 2479590 h 4063709"/>
              <a:gd name="connsiteX1777" fmla="*/ 80626 w 5737702"/>
              <a:gd name="connsiteY1777" fmla="*/ 2500915 h 4063709"/>
              <a:gd name="connsiteX1778" fmla="*/ 20979 w 5737702"/>
              <a:gd name="connsiteY1778" fmla="*/ 2520996 h 4063709"/>
              <a:gd name="connsiteX1779" fmla="*/ 21094 w 5737702"/>
              <a:gd name="connsiteY1779" fmla="*/ 2504655 h 4063709"/>
              <a:gd name="connsiteX1780" fmla="*/ 30060 w 5737702"/>
              <a:gd name="connsiteY1780" fmla="*/ 2508281 h 4063709"/>
              <a:gd name="connsiteX1781" fmla="*/ 21094 w 5737702"/>
              <a:gd name="connsiteY1781" fmla="*/ 2504655 h 4063709"/>
              <a:gd name="connsiteX1782" fmla="*/ 0 w 5737702"/>
              <a:gd name="connsiteY1782" fmla="*/ 2506377 h 4063709"/>
              <a:gd name="connsiteX1783" fmla="*/ 56255 w 5737702"/>
              <a:gd name="connsiteY1783" fmla="*/ 2479459 h 4063709"/>
              <a:gd name="connsiteX1784" fmla="*/ 74459 w 5737702"/>
              <a:gd name="connsiteY1784" fmla="*/ 2474086 h 4063709"/>
              <a:gd name="connsiteX1785" fmla="*/ 83327 w 5737702"/>
              <a:gd name="connsiteY1785" fmla="*/ 2473803 h 4063709"/>
              <a:gd name="connsiteX1786" fmla="*/ 80495 w 5737702"/>
              <a:gd name="connsiteY1786" fmla="*/ 2467860 h 4063709"/>
              <a:gd name="connsiteX1787" fmla="*/ 155762 w 5737702"/>
              <a:gd name="connsiteY1787" fmla="*/ 2431846 h 4063709"/>
              <a:gd name="connsiteX1788" fmla="*/ 179456 w 5737702"/>
              <a:gd name="connsiteY1788" fmla="*/ 2428594 h 4063709"/>
              <a:gd name="connsiteX1789" fmla="*/ 233624 w 5737702"/>
              <a:gd name="connsiteY1789" fmla="*/ 2423656 h 4063709"/>
              <a:gd name="connsiteX1790" fmla="*/ 299078 w 5737702"/>
              <a:gd name="connsiteY1790" fmla="*/ 2408668 h 4063709"/>
              <a:gd name="connsiteX1791" fmla="*/ 186180 w 5737702"/>
              <a:gd name="connsiteY1791" fmla="*/ 2417921 h 4063709"/>
              <a:gd name="connsiteX1792" fmla="*/ 184932 w 5737702"/>
              <a:gd name="connsiteY1792" fmla="*/ 2417887 h 4063709"/>
              <a:gd name="connsiteX1793" fmla="*/ 205452 w 5737702"/>
              <a:gd name="connsiteY1793" fmla="*/ 2408069 h 4063709"/>
              <a:gd name="connsiteX1794" fmla="*/ 566460 w 5737702"/>
              <a:gd name="connsiteY1794" fmla="*/ 2254419 h 4063709"/>
              <a:gd name="connsiteX1795" fmla="*/ 520578 w 5737702"/>
              <a:gd name="connsiteY1795" fmla="*/ 2264012 h 4063709"/>
              <a:gd name="connsiteX1796" fmla="*/ 537971 w 5737702"/>
              <a:gd name="connsiteY1796" fmla="*/ 2248469 h 4063709"/>
              <a:gd name="connsiteX1797" fmla="*/ 653239 w 5737702"/>
              <a:gd name="connsiteY1797" fmla="*/ 2231449 h 4063709"/>
              <a:gd name="connsiteX1798" fmla="*/ 566466 w 5737702"/>
              <a:gd name="connsiteY1798" fmla="*/ 2234532 h 4063709"/>
              <a:gd name="connsiteX1799" fmla="*/ 571801 w 5737702"/>
              <a:gd name="connsiteY1799" fmla="*/ 2232080 h 4063709"/>
              <a:gd name="connsiteX1800" fmla="*/ 695087 w 5737702"/>
              <a:gd name="connsiteY1800" fmla="*/ 2169926 h 4063709"/>
              <a:gd name="connsiteX1801" fmla="*/ 510714 w 5737702"/>
              <a:gd name="connsiteY1801" fmla="*/ 2224814 h 4063709"/>
              <a:gd name="connsiteX1802" fmla="*/ 521844 w 5737702"/>
              <a:gd name="connsiteY1802" fmla="*/ 2195539 h 4063709"/>
              <a:gd name="connsiteX1803" fmla="*/ 499328 w 5737702"/>
              <a:gd name="connsiteY1803" fmla="*/ 2195031 h 4063709"/>
              <a:gd name="connsiteX1804" fmla="*/ 591560 w 5737702"/>
              <a:gd name="connsiteY1804" fmla="*/ 2153415 h 4063709"/>
              <a:gd name="connsiteX1805" fmla="*/ 687823 w 5737702"/>
              <a:gd name="connsiteY1805" fmla="*/ 2118977 h 4063709"/>
              <a:gd name="connsiteX1806" fmla="*/ 697579 w 5737702"/>
              <a:gd name="connsiteY1806" fmla="*/ 2096757 h 4063709"/>
              <a:gd name="connsiteX1807" fmla="*/ 808297 w 5737702"/>
              <a:gd name="connsiteY1807" fmla="*/ 2048472 h 4063709"/>
              <a:gd name="connsiteX1808" fmla="*/ 716388 w 5737702"/>
              <a:gd name="connsiteY1808" fmla="*/ 2060569 h 4063709"/>
              <a:gd name="connsiteX1809" fmla="*/ 596234 w 5737702"/>
              <a:gd name="connsiteY1809" fmla="*/ 2101554 h 4063709"/>
              <a:gd name="connsiteX1810" fmla="*/ 358679 w 5737702"/>
              <a:gd name="connsiteY1810" fmla="*/ 2169412 h 4063709"/>
              <a:gd name="connsiteX1811" fmla="*/ 583246 w 5737702"/>
              <a:gd name="connsiteY1811" fmla="*/ 2080002 h 4063709"/>
              <a:gd name="connsiteX1812" fmla="*/ 688790 w 5737702"/>
              <a:gd name="connsiteY1812" fmla="*/ 2030420 h 4063709"/>
              <a:gd name="connsiteX1813" fmla="*/ 710727 w 5737702"/>
              <a:gd name="connsiteY1813" fmla="*/ 2001388 h 4063709"/>
              <a:gd name="connsiteX1814" fmla="*/ 818468 w 5737702"/>
              <a:gd name="connsiteY1814" fmla="*/ 1968390 h 4063709"/>
              <a:gd name="connsiteX1815" fmla="*/ 820164 w 5737702"/>
              <a:gd name="connsiteY1815" fmla="*/ 1931815 h 4063709"/>
              <a:gd name="connsiteX1816" fmla="*/ 954101 w 5737702"/>
              <a:gd name="connsiteY1816" fmla="*/ 1875789 h 4063709"/>
              <a:gd name="connsiteX1817" fmla="*/ 955044 w 5737702"/>
              <a:gd name="connsiteY1817" fmla="*/ 1870951 h 4063709"/>
              <a:gd name="connsiteX1818" fmla="*/ 955218 w 5737702"/>
              <a:gd name="connsiteY1818" fmla="*/ 1870056 h 4063709"/>
              <a:gd name="connsiteX1819" fmla="*/ 955358 w 5737702"/>
              <a:gd name="connsiteY1819" fmla="*/ 1869340 h 4063709"/>
              <a:gd name="connsiteX1820" fmla="*/ 955044 w 5737702"/>
              <a:gd name="connsiteY1820" fmla="*/ 1870951 h 4063709"/>
              <a:gd name="connsiteX1821" fmla="*/ 954520 w 5737702"/>
              <a:gd name="connsiteY1821" fmla="*/ 1873639 h 4063709"/>
              <a:gd name="connsiteX1822" fmla="*/ 954101 w 5737702"/>
              <a:gd name="connsiteY1822" fmla="*/ 1875789 h 4063709"/>
              <a:gd name="connsiteX1823" fmla="*/ 840729 w 5737702"/>
              <a:gd name="connsiteY1823" fmla="*/ 1909841 h 4063709"/>
              <a:gd name="connsiteX1824" fmla="*/ 663361 w 5737702"/>
              <a:gd name="connsiteY1824" fmla="*/ 1956620 h 4063709"/>
              <a:gd name="connsiteX1825" fmla="*/ 789240 w 5737702"/>
              <a:gd name="connsiteY1825" fmla="*/ 1886238 h 4063709"/>
              <a:gd name="connsiteX1826" fmla="*/ 723969 w 5737702"/>
              <a:gd name="connsiteY1826" fmla="*/ 1877678 h 4063709"/>
              <a:gd name="connsiteX1827" fmla="*/ 814827 w 5737702"/>
              <a:gd name="connsiteY1827" fmla="*/ 1843117 h 4063709"/>
              <a:gd name="connsiteX1828" fmla="*/ 905685 w 5737702"/>
              <a:gd name="connsiteY1828" fmla="*/ 1808556 h 4063709"/>
              <a:gd name="connsiteX1829" fmla="*/ 788282 w 5737702"/>
              <a:gd name="connsiteY1829" fmla="*/ 1835431 h 4063709"/>
              <a:gd name="connsiteX1830" fmla="*/ 803100 w 5737702"/>
              <a:gd name="connsiteY1830" fmla="*/ 1824010 h 4063709"/>
              <a:gd name="connsiteX1831" fmla="*/ 809667 w 5737702"/>
              <a:gd name="connsiteY1831" fmla="*/ 1819605 h 4063709"/>
              <a:gd name="connsiteX1832" fmla="*/ 906370 w 5737702"/>
              <a:gd name="connsiteY1832" fmla="*/ 1805050 h 4063709"/>
              <a:gd name="connsiteX1833" fmla="*/ 952838 w 5737702"/>
              <a:gd name="connsiteY1833" fmla="*/ 1798054 h 4063709"/>
              <a:gd name="connsiteX1834" fmla="*/ 952838 w 5737702"/>
              <a:gd name="connsiteY1834" fmla="*/ 1798054 h 4063709"/>
              <a:gd name="connsiteX1835" fmla="*/ 877447 w 5737702"/>
              <a:gd name="connsiteY1835" fmla="*/ 1799032 h 4063709"/>
              <a:gd name="connsiteX1836" fmla="*/ 829577 w 5737702"/>
              <a:gd name="connsiteY1836" fmla="*/ 1804089 h 4063709"/>
              <a:gd name="connsiteX1837" fmla="*/ 833336 w 5737702"/>
              <a:gd name="connsiteY1837" fmla="*/ 1798084 h 4063709"/>
              <a:gd name="connsiteX1838" fmla="*/ 794008 w 5737702"/>
              <a:gd name="connsiteY1838" fmla="*/ 1806035 h 4063709"/>
              <a:gd name="connsiteX1839" fmla="*/ 784805 w 5737702"/>
              <a:gd name="connsiteY1839" fmla="*/ 1808777 h 4063709"/>
              <a:gd name="connsiteX1840" fmla="*/ 729014 w 5737702"/>
              <a:gd name="connsiteY1840" fmla="*/ 1814541 h 4063709"/>
              <a:gd name="connsiteX1841" fmla="*/ 653840 w 5737702"/>
              <a:gd name="connsiteY1841" fmla="*/ 1814978 h 4063709"/>
              <a:gd name="connsiteX1842" fmla="*/ 837979 w 5737702"/>
              <a:gd name="connsiteY1842" fmla="*/ 1786350 h 4063709"/>
              <a:gd name="connsiteX1843" fmla="*/ 828285 w 5737702"/>
              <a:gd name="connsiteY1843" fmla="*/ 1774590 h 4063709"/>
              <a:gd name="connsiteX1844" fmla="*/ 602524 w 5737702"/>
              <a:gd name="connsiteY1844" fmla="*/ 1798008 h 4063709"/>
              <a:gd name="connsiteX1845" fmla="*/ 610753 w 5737702"/>
              <a:gd name="connsiteY1845" fmla="*/ 1794809 h 4063709"/>
              <a:gd name="connsiteX1846" fmla="*/ 672318 w 5737702"/>
              <a:gd name="connsiteY1846" fmla="*/ 1766674 h 4063709"/>
              <a:gd name="connsiteX1847" fmla="*/ 705963 w 5737702"/>
              <a:gd name="connsiteY1847" fmla="*/ 1737907 h 4063709"/>
              <a:gd name="connsiteX1848" fmla="*/ 689753 w 5737702"/>
              <a:gd name="connsiteY1848" fmla="*/ 1737540 h 4063709"/>
              <a:gd name="connsiteX1849" fmla="*/ 661254 w 5737702"/>
              <a:gd name="connsiteY1849" fmla="*/ 1707371 h 4063709"/>
              <a:gd name="connsiteX1850" fmla="*/ 798612 w 5737702"/>
              <a:gd name="connsiteY1850" fmla="*/ 1638429 h 4063709"/>
              <a:gd name="connsiteX1851" fmla="*/ 665698 w 5737702"/>
              <a:gd name="connsiteY1851" fmla="*/ 1656686 h 4063709"/>
              <a:gd name="connsiteX1852" fmla="*/ 682163 w 5737702"/>
              <a:gd name="connsiteY1852" fmla="*/ 1641094 h 4063709"/>
              <a:gd name="connsiteX1853" fmla="*/ 692754 w 5737702"/>
              <a:gd name="connsiteY1853" fmla="*/ 1635203 h 4063709"/>
              <a:gd name="connsiteX1854" fmla="*/ 847947 w 5737702"/>
              <a:gd name="connsiteY1854" fmla="*/ 1616748 h 4063709"/>
              <a:gd name="connsiteX1855" fmla="*/ 941651 w 5737702"/>
              <a:gd name="connsiteY1855" fmla="*/ 1605337 h 4063709"/>
              <a:gd name="connsiteX1856" fmla="*/ 882512 w 5737702"/>
              <a:gd name="connsiteY1856" fmla="*/ 1602715 h 4063709"/>
              <a:gd name="connsiteX1857" fmla="*/ 720088 w 5737702"/>
              <a:gd name="connsiteY1857" fmla="*/ 1622053 h 4063709"/>
              <a:gd name="connsiteX1858" fmla="*/ 715774 w 5737702"/>
              <a:gd name="connsiteY1858" fmla="*/ 1622399 h 4063709"/>
              <a:gd name="connsiteX1859" fmla="*/ 716054 w 5737702"/>
              <a:gd name="connsiteY1859" fmla="*/ 1622244 h 4063709"/>
              <a:gd name="connsiteX1860" fmla="*/ 719204 w 5737702"/>
              <a:gd name="connsiteY1860" fmla="*/ 1614195 h 4063709"/>
              <a:gd name="connsiteX1861" fmla="*/ 667080 w 5737702"/>
              <a:gd name="connsiteY1861" fmla="*/ 1626300 h 4063709"/>
              <a:gd name="connsiteX1862" fmla="*/ 567152 w 5737702"/>
              <a:gd name="connsiteY1862" fmla="*/ 1634306 h 4063709"/>
              <a:gd name="connsiteX1863" fmla="*/ 553313 w 5737702"/>
              <a:gd name="connsiteY1863" fmla="*/ 1636064 h 4063709"/>
              <a:gd name="connsiteX1864" fmla="*/ 598083 w 5737702"/>
              <a:gd name="connsiteY1864" fmla="*/ 1614875 h 4063709"/>
              <a:gd name="connsiteX1865" fmla="*/ 669092 w 5737702"/>
              <a:gd name="connsiteY1865" fmla="*/ 1583537 h 4063709"/>
              <a:gd name="connsiteX1866" fmla="*/ 749143 w 5737702"/>
              <a:gd name="connsiteY1866" fmla="*/ 1548733 h 4063709"/>
              <a:gd name="connsiteX1867" fmla="*/ 680220 w 5737702"/>
              <a:gd name="connsiteY1867" fmla="*/ 1554263 h 4063709"/>
              <a:gd name="connsiteX1868" fmla="*/ 603820 w 5737702"/>
              <a:gd name="connsiteY1868" fmla="*/ 1574977 h 4063709"/>
              <a:gd name="connsiteX1869" fmla="*/ 692725 w 5737702"/>
              <a:gd name="connsiteY1869" fmla="*/ 1517931 h 4063709"/>
              <a:gd name="connsiteX1870" fmla="*/ 719364 w 5737702"/>
              <a:gd name="connsiteY1870" fmla="*/ 1497275 h 4063709"/>
              <a:gd name="connsiteX1871" fmla="*/ 671109 w 5737702"/>
              <a:gd name="connsiteY1871" fmla="*/ 1517444 h 4063709"/>
              <a:gd name="connsiteX1872" fmla="*/ 664898 w 5737702"/>
              <a:gd name="connsiteY1872" fmla="*/ 1488958 h 4063709"/>
              <a:gd name="connsiteX1873" fmla="*/ 575643 w 5737702"/>
              <a:gd name="connsiteY1873" fmla="*/ 1515288 h 4063709"/>
              <a:gd name="connsiteX1874" fmla="*/ 590573 w 5737702"/>
              <a:gd name="connsiteY1874" fmla="*/ 1494366 h 4063709"/>
              <a:gd name="connsiteX1875" fmla="*/ 622371 w 5737702"/>
              <a:gd name="connsiteY1875" fmla="*/ 1479731 h 4063709"/>
              <a:gd name="connsiteX1876" fmla="*/ 609382 w 5737702"/>
              <a:gd name="connsiteY1876" fmla="*/ 1458178 h 4063709"/>
              <a:gd name="connsiteX1877" fmla="*/ 623272 w 5737702"/>
              <a:gd name="connsiteY1877" fmla="*/ 1455650 h 4063709"/>
              <a:gd name="connsiteX1878" fmla="*/ 654226 w 5737702"/>
              <a:gd name="connsiteY1878" fmla="*/ 1444978 h 4063709"/>
              <a:gd name="connsiteX1879" fmla="*/ 655475 w 5737702"/>
              <a:gd name="connsiteY1879" fmla="*/ 1444847 h 4063709"/>
              <a:gd name="connsiteX1880" fmla="*/ 986025 w 5737702"/>
              <a:gd name="connsiteY1880" fmla="*/ 1408194 h 4063709"/>
              <a:gd name="connsiteX1881" fmla="*/ 1362507 w 5737702"/>
              <a:gd name="connsiteY1881" fmla="*/ 1338579 h 4063709"/>
              <a:gd name="connsiteX1882" fmla="*/ 1726450 w 5737702"/>
              <a:gd name="connsiteY1882" fmla="*/ 1214605 h 4063709"/>
              <a:gd name="connsiteX1883" fmla="*/ 1144602 w 5737702"/>
              <a:gd name="connsiteY1883" fmla="*/ 1361394 h 4063709"/>
              <a:gd name="connsiteX1884" fmla="*/ 623362 w 5737702"/>
              <a:gd name="connsiteY1884" fmla="*/ 1421784 h 4063709"/>
              <a:gd name="connsiteX1885" fmla="*/ 618183 w 5737702"/>
              <a:gd name="connsiteY1885" fmla="*/ 1421956 h 4063709"/>
              <a:gd name="connsiteX1886" fmla="*/ 643380 w 5737702"/>
              <a:gd name="connsiteY1886" fmla="*/ 1409600 h 4063709"/>
              <a:gd name="connsiteX1887" fmla="*/ 646599 w 5737702"/>
              <a:gd name="connsiteY1887" fmla="*/ 1406774 h 4063709"/>
              <a:gd name="connsiteX1888" fmla="*/ 654478 w 5737702"/>
              <a:gd name="connsiteY1888" fmla="*/ 1406357 h 4063709"/>
              <a:gd name="connsiteX1889" fmla="*/ 1158470 w 5737702"/>
              <a:gd name="connsiteY1889" fmla="*/ 1338996 h 4063709"/>
              <a:gd name="connsiteX1890" fmla="*/ 1587105 w 5737702"/>
              <a:gd name="connsiteY1890" fmla="*/ 1227730 h 4063709"/>
              <a:gd name="connsiteX1891" fmla="*/ 1651143 w 5737702"/>
              <a:gd name="connsiteY1891" fmla="*/ 1204326 h 4063709"/>
              <a:gd name="connsiteX1892" fmla="*/ 1583196 w 5737702"/>
              <a:gd name="connsiteY1892" fmla="*/ 1211587 h 4063709"/>
              <a:gd name="connsiteX1893" fmla="*/ 1501909 w 5737702"/>
              <a:gd name="connsiteY1893" fmla="*/ 1228017 h 4063709"/>
              <a:gd name="connsiteX1894" fmla="*/ 1365252 w 5737702"/>
              <a:gd name="connsiteY1894" fmla="*/ 1270234 h 4063709"/>
              <a:gd name="connsiteX1895" fmla="*/ 1157587 w 5737702"/>
              <a:gd name="connsiteY1895" fmla="*/ 1317355 h 4063709"/>
              <a:gd name="connsiteX1896" fmla="*/ 1059053 w 5737702"/>
              <a:gd name="connsiteY1896" fmla="*/ 1326812 h 4063709"/>
              <a:gd name="connsiteX1897" fmla="*/ 1032996 w 5737702"/>
              <a:gd name="connsiteY1897" fmla="*/ 1329724 h 4063709"/>
              <a:gd name="connsiteX1898" fmla="*/ 632051 w 5737702"/>
              <a:gd name="connsiteY1898" fmla="*/ 1362565 h 4063709"/>
              <a:gd name="connsiteX1899" fmla="*/ 1055836 w 5737702"/>
              <a:gd name="connsiteY1899" fmla="*/ 1310949 h 4063709"/>
              <a:gd name="connsiteX1900" fmla="*/ 1199849 w 5737702"/>
              <a:gd name="connsiteY1900" fmla="*/ 1286269 h 4063709"/>
              <a:gd name="connsiteX1901" fmla="*/ 1178464 w 5737702"/>
              <a:gd name="connsiteY1901" fmla="*/ 1277624 h 4063709"/>
              <a:gd name="connsiteX1902" fmla="*/ 1140713 w 5737702"/>
              <a:gd name="connsiteY1902" fmla="*/ 1283649 h 4063709"/>
              <a:gd name="connsiteX1903" fmla="*/ 639978 w 5737702"/>
              <a:gd name="connsiteY1903" fmla="*/ 1331042 h 4063709"/>
              <a:gd name="connsiteX1904" fmla="*/ 1223450 w 5737702"/>
              <a:gd name="connsiteY1904" fmla="*/ 1239799 h 4063709"/>
              <a:gd name="connsiteX1905" fmla="*/ 1757464 w 5737702"/>
              <a:gd name="connsiteY1905" fmla="*/ 1088236 h 4063709"/>
              <a:gd name="connsiteX1906" fmla="*/ 1773139 w 5737702"/>
              <a:gd name="connsiteY1906" fmla="*/ 1073288 h 4063709"/>
              <a:gd name="connsiteX1907" fmla="*/ 1637172 w 5737702"/>
              <a:gd name="connsiteY1907" fmla="*/ 1115784 h 4063709"/>
              <a:gd name="connsiteX1908" fmla="*/ 683319 w 5737702"/>
              <a:gd name="connsiteY1908" fmla="*/ 1299272 h 4063709"/>
              <a:gd name="connsiteX1909" fmla="*/ 511125 w 5737702"/>
              <a:gd name="connsiteY1909" fmla="*/ 1292398 h 4063709"/>
              <a:gd name="connsiteX1910" fmla="*/ 465785 w 5737702"/>
              <a:gd name="connsiteY1910" fmla="*/ 1295356 h 4063709"/>
              <a:gd name="connsiteX1911" fmla="*/ 439568 w 5737702"/>
              <a:gd name="connsiteY1911" fmla="*/ 1284757 h 4063709"/>
              <a:gd name="connsiteX1912" fmla="*/ 608386 w 5737702"/>
              <a:gd name="connsiteY1912" fmla="*/ 1262262 h 4063709"/>
              <a:gd name="connsiteX1913" fmla="*/ 1197415 w 5737702"/>
              <a:gd name="connsiteY1913" fmla="*/ 1181106 h 4063709"/>
              <a:gd name="connsiteX1914" fmla="*/ 1528786 w 5737702"/>
              <a:gd name="connsiteY1914" fmla="*/ 1099977 h 4063709"/>
              <a:gd name="connsiteX1915" fmla="*/ 1770984 w 5737702"/>
              <a:gd name="connsiteY1915" fmla="*/ 1030969 h 4063709"/>
              <a:gd name="connsiteX1916" fmla="*/ 1850307 w 5737702"/>
              <a:gd name="connsiteY1916" fmla="*/ 993582 h 4063709"/>
              <a:gd name="connsiteX1917" fmla="*/ 1815581 w 5737702"/>
              <a:gd name="connsiteY1917" fmla="*/ 994108 h 4063709"/>
              <a:gd name="connsiteX1918" fmla="*/ 1220252 w 5737702"/>
              <a:gd name="connsiteY1918" fmla="*/ 1162332 h 4063709"/>
              <a:gd name="connsiteX1919" fmla="*/ 648313 w 5737702"/>
              <a:gd name="connsiteY1919" fmla="*/ 1236955 h 4063709"/>
              <a:gd name="connsiteX1920" fmla="*/ 561472 w 5737702"/>
              <a:gd name="connsiteY1920" fmla="*/ 1243298 h 4063709"/>
              <a:gd name="connsiteX1921" fmla="*/ 548895 w 5737702"/>
              <a:gd name="connsiteY1921" fmla="*/ 1224771 h 4063709"/>
              <a:gd name="connsiteX1922" fmla="*/ 525173 w 5737702"/>
              <a:gd name="connsiteY1922" fmla="*/ 1221902 h 4063709"/>
              <a:gd name="connsiteX1923" fmla="*/ 630714 w 5737702"/>
              <a:gd name="connsiteY1923" fmla="*/ 1195112 h 4063709"/>
              <a:gd name="connsiteX1924" fmla="*/ 632516 w 5737702"/>
              <a:gd name="connsiteY1924" fmla="*/ 1202562 h 4063709"/>
              <a:gd name="connsiteX1925" fmla="*/ 551231 w 5737702"/>
              <a:gd name="connsiteY1925" fmla="*/ 1218993 h 4063709"/>
              <a:gd name="connsiteX1926" fmla="*/ 630714 w 5737702"/>
              <a:gd name="connsiteY1926" fmla="*/ 1195112 h 4063709"/>
              <a:gd name="connsiteX1927" fmla="*/ 627322 w 5737702"/>
              <a:gd name="connsiteY1927" fmla="*/ 1189752 h 4063709"/>
              <a:gd name="connsiteX1928" fmla="*/ 659013 w 5737702"/>
              <a:gd name="connsiteY1928" fmla="*/ 1179894 h 4063709"/>
              <a:gd name="connsiteX1929" fmla="*/ 778869 w 5737702"/>
              <a:gd name="connsiteY1929" fmla="*/ 1172106 h 4063709"/>
              <a:gd name="connsiteX1930" fmla="*/ 1562650 w 5737702"/>
              <a:gd name="connsiteY1930" fmla="*/ 1016205 h 4063709"/>
              <a:gd name="connsiteX1931" fmla="*/ 1866691 w 5737702"/>
              <a:gd name="connsiteY1931" fmla="*/ 917309 h 4063709"/>
              <a:gd name="connsiteX1932" fmla="*/ 2163386 w 5737702"/>
              <a:gd name="connsiteY1932" fmla="*/ 838801 h 4063709"/>
              <a:gd name="connsiteX1933" fmla="*/ 2185751 w 5737702"/>
              <a:gd name="connsiteY1933" fmla="*/ 830442 h 4063709"/>
              <a:gd name="connsiteX1934" fmla="*/ 2420567 w 5737702"/>
              <a:gd name="connsiteY1934" fmla="*/ 744448 h 4063709"/>
              <a:gd name="connsiteX1935" fmla="*/ 2637705 w 5737702"/>
              <a:gd name="connsiteY1935" fmla="*/ 666147 h 4063709"/>
              <a:gd name="connsiteX1936" fmla="*/ 2502868 w 5737702"/>
              <a:gd name="connsiteY1936" fmla="*/ 709585 h 4063709"/>
              <a:gd name="connsiteX1937" fmla="*/ 2218409 w 5737702"/>
              <a:gd name="connsiteY1937" fmla="*/ 809677 h 4063709"/>
              <a:gd name="connsiteX1938" fmla="*/ 2069723 w 5737702"/>
              <a:gd name="connsiteY1938" fmla="*/ 845913 h 4063709"/>
              <a:gd name="connsiteX1939" fmla="*/ 1961847 w 5737702"/>
              <a:gd name="connsiteY1939" fmla="*/ 878479 h 4063709"/>
              <a:gd name="connsiteX1940" fmla="*/ 1977133 w 5737702"/>
              <a:gd name="connsiteY1940" fmla="*/ 864494 h 4063709"/>
              <a:gd name="connsiteX1941" fmla="*/ 2403804 w 5737702"/>
              <a:gd name="connsiteY1941" fmla="*/ 732272 h 4063709"/>
              <a:gd name="connsiteX1942" fmla="*/ 2647640 w 5737702"/>
              <a:gd name="connsiteY1942" fmla="*/ 647542 h 4063709"/>
              <a:gd name="connsiteX1943" fmla="*/ 2662446 w 5737702"/>
              <a:gd name="connsiteY1943" fmla="*/ 642203 h 4063709"/>
              <a:gd name="connsiteX1944" fmla="*/ 2584481 w 5737702"/>
              <a:gd name="connsiteY1944" fmla="*/ 667320 h 4063709"/>
              <a:gd name="connsiteX1945" fmla="*/ 2361431 w 5737702"/>
              <a:gd name="connsiteY1945" fmla="*/ 741826 h 4063709"/>
              <a:gd name="connsiteX1946" fmla="*/ 2236466 w 5737702"/>
              <a:gd name="connsiteY1946" fmla="*/ 780929 h 4063709"/>
              <a:gd name="connsiteX1947" fmla="*/ 2254085 w 5737702"/>
              <a:gd name="connsiteY1947" fmla="*/ 761167 h 4063709"/>
              <a:gd name="connsiteX1948" fmla="*/ 2368825 w 5737702"/>
              <a:gd name="connsiteY1948" fmla="*/ 723532 h 4063709"/>
              <a:gd name="connsiteX1949" fmla="*/ 2825199 w 5737702"/>
              <a:gd name="connsiteY1949" fmla="*/ 567469 h 4063709"/>
              <a:gd name="connsiteX1950" fmla="*/ 3132842 w 5737702"/>
              <a:gd name="connsiteY1950" fmla="*/ 470585 h 4063709"/>
              <a:gd name="connsiteX1951" fmla="*/ 3136781 w 5737702"/>
              <a:gd name="connsiteY1951" fmla="*/ 469543 h 4063709"/>
              <a:gd name="connsiteX1952" fmla="*/ 3231362 w 5737702"/>
              <a:gd name="connsiteY1952" fmla="*/ 434192 h 4063709"/>
              <a:gd name="connsiteX1953" fmla="*/ 3352340 w 5737702"/>
              <a:gd name="connsiteY1953" fmla="*/ 393162 h 4063709"/>
              <a:gd name="connsiteX1954" fmla="*/ 3672420 w 5737702"/>
              <a:gd name="connsiteY1954" fmla="*/ 301064 h 4063709"/>
              <a:gd name="connsiteX1955" fmla="*/ 3729156 w 5737702"/>
              <a:gd name="connsiteY1955" fmla="*/ 294858 h 4063709"/>
              <a:gd name="connsiteX1956" fmla="*/ 3737521 w 5737702"/>
              <a:gd name="connsiteY1956" fmla="*/ 292138 h 4063709"/>
              <a:gd name="connsiteX1957" fmla="*/ 4521299 w 5737702"/>
              <a:gd name="connsiteY1957" fmla="*/ 136239 h 4063709"/>
              <a:gd name="connsiteX1958" fmla="*/ 4641156 w 5737702"/>
              <a:gd name="connsiteY1958" fmla="*/ 128449 h 4063709"/>
              <a:gd name="connsiteX1959" fmla="*/ 4672848 w 5737702"/>
              <a:gd name="connsiteY1959" fmla="*/ 118591 h 4063709"/>
              <a:gd name="connsiteX1960" fmla="*/ 4673741 w 5737702"/>
              <a:gd name="connsiteY1960" fmla="*/ 120003 h 4063709"/>
              <a:gd name="connsiteX1961" fmla="*/ 4678423 w 5737702"/>
              <a:gd name="connsiteY1961" fmla="*/ 116858 h 4063709"/>
              <a:gd name="connsiteX1962" fmla="*/ 4672848 w 5737702"/>
              <a:gd name="connsiteY1962" fmla="*/ 118591 h 4063709"/>
              <a:gd name="connsiteX1963" fmla="*/ 4669454 w 5737702"/>
              <a:gd name="connsiteY1963" fmla="*/ 113232 h 4063709"/>
              <a:gd name="connsiteX1964" fmla="*/ 4774996 w 5737702"/>
              <a:gd name="connsiteY1964" fmla="*/ 86440 h 4063709"/>
              <a:gd name="connsiteX1965" fmla="*/ 4751275 w 5737702"/>
              <a:gd name="connsiteY1965" fmla="*/ 83572 h 4063709"/>
              <a:gd name="connsiteX1966" fmla="*/ 4738697 w 5737702"/>
              <a:gd name="connsiteY1966" fmla="*/ 65045 h 4063709"/>
              <a:gd name="connsiteX1967" fmla="*/ 4651856 w 5737702"/>
              <a:gd name="connsiteY1967" fmla="*/ 71389 h 4063709"/>
              <a:gd name="connsiteX1968" fmla="*/ 4511394 w 5737702"/>
              <a:gd name="connsiteY1968" fmla="*/ 84921 h 4063709"/>
              <a:gd name="connsiteX1969" fmla="*/ 4389573 w 5737702"/>
              <a:gd name="connsiteY1969" fmla="*/ 98006 h 4063709"/>
              <a:gd name="connsiteX1970" fmla="*/ 4419890 w 5737702"/>
              <a:gd name="connsiteY1970" fmla="*/ 91451 h 4063709"/>
              <a:gd name="connsiteX1971" fmla="*/ 4577591 w 5737702"/>
              <a:gd name="connsiteY1971" fmla="*/ 75105 h 4063709"/>
              <a:gd name="connsiteX1972" fmla="*/ 4903532 w 5737702"/>
              <a:gd name="connsiteY1972" fmla="*/ 33228 h 4063709"/>
              <a:gd name="connsiteX1973" fmla="*/ 5076590 w 5737702"/>
              <a:gd name="connsiteY1973" fmla="*/ 18608 h 4063709"/>
              <a:gd name="connsiteX1974" fmla="*/ 5236832 w 5737702"/>
              <a:gd name="connsiteY1974" fmla="*/ 8889 h 4063709"/>
              <a:gd name="connsiteX1975" fmla="*/ 5255090 w 5737702"/>
              <a:gd name="connsiteY1975" fmla="*/ 2686 h 4063709"/>
              <a:gd name="connsiteX1976" fmla="*/ 5278030 w 5737702"/>
              <a:gd name="connsiteY1976" fmla="*/ 4257 h 4063709"/>
              <a:gd name="connsiteX1977" fmla="*/ 5236832 w 5737702"/>
              <a:gd name="connsiteY1977" fmla="*/ 8889 h 4063709"/>
              <a:gd name="connsiteX1978" fmla="*/ 5255090 w 5737702"/>
              <a:gd name="connsiteY1978" fmla="*/ 2686 h 4063709"/>
              <a:gd name="connsiteX1979" fmla="*/ 5283265 w 5737702"/>
              <a:gd name="connsiteY1979" fmla="*/ 493 h 4063709"/>
              <a:gd name="connsiteX1980" fmla="*/ 5293474 w 5737702"/>
              <a:gd name="connsiteY1980" fmla="*/ 3779 h 4063709"/>
              <a:gd name="connsiteX1981" fmla="*/ 5278030 w 5737702"/>
              <a:gd name="connsiteY1981" fmla="*/ 4257 h 4063709"/>
              <a:gd name="connsiteX1982" fmla="*/ 5283265 w 5737702"/>
              <a:gd name="connsiteY1982" fmla="*/ 493 h 4063709"/>
              <a:gd name="connsiteX1983" fmla="*/ 5298708 w 5737702"/>
              <a:gd name="connsiteY1983" fmla="*/ 15 h 4063709"/>
              <a:gd name="connsiteX1984" fmla="*/ 5308919 w 5737702"/>
              <a:gd name="connsiteY1984" fmla="*/ 3302 h 4063709"/>
              <a:gd name="connsiteX1985" fmla="*/ 5293474 w 5737702"/>
              <a:gd name="connsiteY1985" fmla="*/ 3779 h 4063709"/>
              <a:gd name="connsiteX1986" fmla="*/ 5298708 w 5737702"/>
              <a:gd name="connsiteY1986" fmla="*/ 15 h 4063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</a:cxnLst>
            <a:rect l="l" t="t" r="r" b="b"/>
            <a:pathLst>
              <a:path w="5737702" h="4063709">
                <a:moveTo>
                  <a:pt x="432586" y="4055224"/>
                </a:moveTo>
                <a:cubicBezTo>
                  <a:pt x="436616" y="4053073"/>
                  <a:pt x="441123" y="4058676"/>
                  <a:pt x="444228" y="4059931"/>
                </a:cubicBezTo>
                <a:cubicBezTo>
                  <a:pt x="443059" y="4062818"/>
                  <a:pt x="441441" y="4063845"/>
                  <a:pt x="438994" y="4063695"/>
                </a:cubicBezTo>
                <a:cubicBezTo>
                  <a:pt x="436546" y="4063546"/>
                  <a:pt x="433269" y="4062222"/>
                  <a:pt x="428783" y="4060408"/>
                </a:cubicBezTo>
                <a:cubicBezTo>
                  <a:pt x="429951" y="4057520"/>
                  <a:pt x="431242" y="4055942"/>
                  <a:pt x="432586" y="4055224"/>
                </a:cubicBezTo>
                <a:close/>
                <a:moveTo>
                  <a:pt x="448028" y="4054747"/>
                </a:moveTo>
                <a:cubicBezTo>
                  <a:pt x="452059" y="4052595"/>
                  <a:pt x="456567" y="4058197"/>
                  <a:pt x="459672" y="4059453"/>
                </a:cubicBezTo>
                <a:cubicBezTo>
                  <a:pt x="458505" y="4062341"/>
                  <a:pt x="456884" y="4063367"/>
                  <a:pt x="454437" y="4063217"/>
                </a:cubicBezTo>
                <a:cubicBezTo>
                  <a:pt x="451990" y="4063068"/>
                  <a:pt x="448712" y="4061743"/>
                  <a:pt x="444228" y="4059931"/>
                </a:cubicBezTo>
                <a:cubicBezTo>
                  <a:pt x="445396" y="4057043"/>
                  <a:pt x="446686" y="4055464"/>
                  <a:pt x="448028" y="4054747"/>
                </a:cubicBezTo>
                <a:close/>
                <a:moveTo>
                  <a:pt x="480471" y="4052177"/>
                </a:moveTo>
                <a:cubicBezTo>
                  <a:pt x="487599" y="4051418"/>
                  <a:pt x="494662" y="4052312"/>
                  <a:pt x="500870" y="4054822"/>
                </a:cubicBezTo>
                <a:cubicBezTo>
                  <a:pt x="494201" y="4059408"/>
                  <a:pt x="488797" y="4060864"/>
                  <a:pt x="482612" y="4061025"/>
                </a:cubicBezTo>
                <a:cubicBezTo>
                  <a:pt x="476426" y="4061185"/>
                  <a:pt x="469462" y="4060049"/>
                  <a:pt x="459672" y="4059453"/>
                </a:cubicBezTo>
                <a:cubicBezTo>
                  <a:pt x="466146" y="4055349"/>
                  <a:pt x="473342" y="4052935"/>
                  <a:pt x="480471" y="4052177"/>
                </a:cubicBezTo>
                <a:close/>
                <a:moveTo>
                  <a:pt x="275748" y="4047836"/>
                </a:moveTo>
                <a:cubicBezTo>
                  <a:pt x="275748" y="4047836"/>
                  <a:pt x="269478" y="4056644"/>
                  <a:pt x="271045" y="4054442"/>
                </a:cubicBezTo>
                <a:cubicBezTo>
                  <a:pt x="271569" y="4053707"/>
                  <a:pt x="272961" y="4051749"/>
                  <a:pt x="275748" y="4047836"/>
                </a:cubicBezTo>
                <a:close/>
                <a:moveTo>
                  <a:pt x="246615" y="4022617"/>
                </a:moveTo>
                <a:cubicBezTo>
                  <a:pt x="246615" y="4022617"/>
                  <a:pt x="239956" y="4031267"/>
                  <a:pt x="241621" y="4029104"/>
                </a:cubicBezTo>
                <a:cubicBezTo>
                  <a:pt x="242176" y="4028384"/>
                  <a:pt x="243655" y="4026462"/>
                  <a:pt x="246615" y="4022617"/>
                </a:cubicBezTo>
                <a:close/>
                <a:moveTo>
                  <a:pt x="267677" y="4020051"/>
                </a:moveTo>
                <a:lnTo>
                  <a:pt x="263384" y="4021862"/>
                </a:lnTo>
                <a:lnTo>
                  <a:pt x="246615" y="4022617"/>
                </a:lnTo>
                <a:close/>
                <a:moveTo>
                  <a:pt x="783898" y="4013312"/>
                </a:moveTo>
                <a:cubicBezTo>
                  <a:pt x="772548" y="4014395"/>
                  <a:pt x="765245" y="4022784"/>
                  <a:pt x="771972" y="4025503"/>
                </a:cubicBezTo>
                <a:cubicBezTo>
                  <a:pt x="771972" y="4025503"/>
                  <a:pt x="792599" y="4022501"/>
                  <a:pt x="797673" y="4018881"/>
                </a:cubicBezTo>
                <a:cubicBezTo>
                  <a:pt x="799365" y="4017676"/>
                  <a:pt x="799330" y="4016399"/>
                  <a:pt x="796225" y="4015144"/>
                </a:cubicBezTo>
                <a:cubicBezTo>
                  <a:pt x="791913" y="4013401"/>
                  <a:pt x="787680" y="4012950"/>
                  <a:pt x="783898" y="4013312"/>
                </a:cubicBezTo>
                <a:close/>
                <a:moveTo>
                  <a:pt x="1141580" y="3940052"/>
                </a:moveTo>
                <a:cubicBezTo>
                  <a:pt x="1145599" y="3939731"/>
                  <a:pt x="1147692" y="3939781"/>
                  <a:pt x="1147309" y="3940292"/>
                </a:cubicBezTo>
                <a:cubicBezTo>
                  <a:pt x="1145782" y="3942335"/>
                  <a:pt x="1104652" y="3951753"/>
                  <a:pt x="988762" y="3974361"/>
                </a:cubicBezTo>
                <a:cubicBezTo>
                  <a:pt x="1006241" y="3966864"/>
                  <a:pt x="1072385" y="3952152"/>
                  <a:pt x="1070048" y="3957929"/>
                </a:cubicBezTo>
                <a:cubicBezTo>
                  <a:pt x="1072385" y="3952152"/>
                  <a:pt x="1072385" y="3952152"/>
                  <a:pt x="1068248" y="3950479"/>
                </a:cubicBezTo>
                <a:cubicBezTo>
                  <a:pt x="1100136" y="3945306"/>
                  <a:pt x="1129524" y="3941013"/>
                  <a:pt x="1141580" y="3940052"/>
                </a:cubicBezTo>
                <a:close/>
                <a:moveTo>
                  <a:pt x="772774" y="3896444"/>
                </a:moveTo>
                <a:cubicBezTo>
                  <a:pt x="776634" y="3896323"/>
                  <a:pt x="780946" y="3898066"/>
                  <a:pt x="787156" y="3900576"/>
                </a:cubicBezTo>
                <a:cubicBezTo>
                  <a:pt x="783918" y="3902628"/>
                  <a:pt x="779646" y="3904263"/>
                  <a:pt x="775062" y="3904930"/>
                </a:cubicBezTo>
                <a:cubicBezTo>
                  <a:pt x="770477" y="3905598"/>
                  <a:pt x="765581" y="3905299"/>
                  <a:pt x="761097" y="3903486"/>
                </a:cubicBezTo>
                <a:cubicBezTo>
                  <a:pt x="765502" y="3898545"/>
                  <a:pt x="768912" y="3896563"/>
                  <a:pt x="772774" y="3896444"/>
                </a:cubicBezTo>
                <a:close/>
                <a:moveTo>
                  <a:pt x="641215" y="3868467"/>
                </a:moveTo>
                <a:cubicBezTo>
                  <a:pt x="644492" y="3869792"/>
                  <a:pt x="644849" y="3871267"/>
                  <a:pt x="643512" y="3872618"/>
                </a:cubicBezTo>
                <a:cubicBezTo>
                  <a:pt x="641509" y="3874643"/>
                  <a:pt x="635694" y="3876388"/>
                  <a:pt x="630214" y="3876930"/>
                </a:cubicBezTo>
                <a:cubicBezTo>
                  <a:pt x="624733" y="3877471"/>
                  <a:pt x="619583" y="3876807"/>
                  <a:pt x="618908" y="3874014"/>
                </a:cubicBezTo>
                <a:cubicBezTo>
                  <a:pt x="618908" y="3874014"/>
                  <a:pt x="622415" y="3871790"/>
                  <a:pt x="626957" y="3869986"/>
                </a:cubicBezTo>
                <a:cubicBezTo>
                  <a:pt x="631498" y="3868180"/>
                  <a:pt x="637075" y="3866794"/>
                  <a:pt x="641215" y="3868467"/>
                </a:cubicBezTo>
                <a:close/>
                <a:moveTo>
                  <a:pt x="737525" y="3854611"/>
                </a:moveTo>
                <a:cubicBezTo>
                  <a:pt x="736474" y="3855445"/>
                  <a:pt x="733667" y="3857671"/>
                  <a:pt x="728055" y="3862123"/>
                </a:cubicBezTo>
                <a:cubicBezTo>
                  <a:pt x="728055" y="3862123"/>
                  <a:pt x="740681" y="3852106"/>
                  <a:pt x="737525" y="3854611"/>
                </a:cubicBezTo>
                <a:close/>
                <a:moveTo>
                  <a:pt x="2227067" y="3828212"/>
                </a:moveTo>
                <a:cubicBezTo>
                  <a:pt x="2233050" y="3830630"/>
                  <a:pt x="2211437" y="3840167"/>
                  <a:pt x="2194997" y="3843604"/>
                </a:cubicBezTo>
                <a:lnTo>
                  <a:pt x="1952912" y="3920954"/>
                </a:lnTo>
                <a:lnTo>
                  <a:pt x="1648688" y="3979647"/>
                </a:lnTo>
                <a:lnTo>
                  <a:pt x="1839087" y="3936973"/>
                </a:lnTo>
                <a:cubicBezTo>
                  <a:pt x="1918050" y="3917047"/>
                  <a:pt x="1996624" y="3895040"/>
                  <a:pt x="2074705" y="3871151"/>
                </a:cubicBezTo>
                <a:cubicBezTo>
                  <a:pt x="2103487" y="3861501"/>
                  <a:pt x="2171277" y="3840735"/>
                  <a:pt x="2210671" y="3828655"/>
                </a:cubicBezTo>
                <a:cubicBezTo>
                  <a:pt x="2220012" y="3827390"/>
                  <a:pt x="2225073" y="3827406"/>
                  <a:pt x="2227067" y="3828212"/>
                </a:cubicBezTo>
                <a:close/>
                <a:moveTo>
                  <a:pt x="1854714" y="3823671"/>
                </a:moveTo>
                <a:cubicBezTo>
                  <a:pt x="1855749" y="3824091"/>
                  <a:pt x="1855950" y="3825082"/>
                  <a:pt x="1855671" y="3826333"/>
                </a:cubicBezTo>
                <a:cubicBezTo>
                  <a:pt x="1855390" y="3827584"/>
                  <a:pt x="1854627" y="3829097"/>
                  <a:pt x="1853736" y="3830557"/>
                </a:cubicBezTo>
                <a:cubicBezTo>
                  <a:pt x="1851954" y="3833478"/>
                  <a:pt x="1849654" y="3836188"/>
                  <a:pt x="1849654" y="3836188"/>
                </a:cubicBezTo>
                <a:cubicBezTo>
                  <a:pt x="1841376" y="3832842"/>
                  <a:pt x="1850573" y="3821998"/>
                  <a:pt x="1854714" y="3823671"/>
                </a:cubicBezTo>
                <a:close/>
                <a:moveTo>
                  <a:pt x="1960254" y="3796881"/>
                </a:moveTo>
                <a:cubicBezTo>
                  <a:pt x="1937416" y="3815654"/>
                  <a:pt x="1907218" y="3816891"/>
                  <a:pt x="1880772" y="3820762"/>
                </a:cubicBezTo>
                <a:cubicBezTo>
                  <a:pt x="1893094" y="3815101"/>
                  <a:pt x="1906351" y="3810099"/>
                  <a:pt x="1919836" y="3806029"/>
                </a:cubicBezTo>
                <a:cubicBezTo>
                  <a:pt x="1933320" y="3801958"/>
                  <a:pt x="1947031" y="3798817"/>
                  <a:pt x="1960254" y="3796881"/>
                </a:cubicBezTo>
                <a:close/>
                <a:moveTo>
                  <a:pt x="2283981" y="3746828"/>
                </a:moveTo>
                <a:cubicBezTo>
                  <a:pt x="2286803" y="3746919"/>
                  <a:pt x="2288423" y="3747504"/>
                  <a:pt x="2287839" y="3748948"/>
                </a:cubicBezTo>
                <a:cubicBezTo>
                  <a:pt x="2285505" y="3754725"/>
                  <a:pt x="2212655" y="3788009"/>
                  <a:pt x="2208517" y="3786336"/>
                </a:cubicBezTo>
                <a:cubicBezTo>
                  <a:pt x="2137313" y="3813564"/>
                  <a:pt x="2027633" y="3838680"/>
                  <a:pt x="1966319" y="3855343"/>
                </a:cubicBezTo>
                <a:cubicBezTo>
                  <a:pt x="1843690" y="3888667"/>
                  <a:pt x="1753594" y="3914980"/>
                  <a:pt x="1634947" y="3936474"/>
                </a:cubicBezTo>
                <a:cubicBezTo>
                  <a:pt x="1582481" y="3946630"/>
                  <a:pt x="1532279" y="3955042"/>
                  <a:pt x="1483273" y="3962381"/>
                </a:cubicBezTo>
                <a:lnTo>
                  <a:pt x="1375976" y="3976838"/>
                </a:lnTo>
                <a:lnTo>
                  <a:pt x="1385920" y="3973291"/>
                </a:lnTo>
                <a:cubicBezTo>
                  <a:pt x="1409660" y="3966433"/>
                  <a:pt x="1439746" y="3959760"/>
                  <a:pt x="1466680" y="3951955"/>
                </a:cubicBezTo>
                <a:lnTo>
                  <a:pt x="1474435" y="3949278"/>
                </a:lnTo>
                <a:lnTo>
                  <a:pt x="1517820" y="3943403"/>
                </a:lnTo>
                <a:cubicBezTo>
                  <a:pt x="1565734" y="3935939"/>
                  <a:pt x="1612697" y="3927478"/>
                  <a:pt x="1657785" y="3917699"/>
                </a:cubicBezTo>
                <a:cubicBezTo>
                  <a:pt x="1856640" y="3880460"/>
                  <a:pt x="2051003" y="3806679"/>
                  <a:pt x="2253114" y="3749475"/>
                </a:cubicBezTo>
                <a:cubicBezTo>
                  <a:pt x="2256218" y="3750729"/>
                  <a:pt x="2275513" y="3746556"/>
                  <a:pt x="2283981" y="3746828"/>
                </a:cubicBezTo>
                <a:close/>
                <a:moveTo>
                  <a:pt x="2911131" y="3696206"/>
                </a:moveTo>
                <a:cubicBezTo>
                  <a:pt x="2914713" y="3694292"/>
                  <a:pt x="2916275" y="3696884"/>
                  <a:pt x="2916129" y="3700468"/>
                </a:cubicBezTo>
                <a:cubicBezTo>
                  <a:pt x="2915986" y="3704049"/>
                  <a:pt x="2914138" y="3708623"/>
                  <a:pt x="2910900" y="3710675"/>
                </a:cubicBezTo>
                <a:close/>
                <a:moveTo>
                  <a:pt x="968287" y="3642784"/>
                </a:moveTo>
                <a:cubicBezTo>
                  <a:pt x="969626" y="3639824"/>
                  <a:pt x="964269" y="3651660"/>
                  <a:pt x="964269" y="3651660"/>
                </a:cubicBezTo>
                <a:cubicBezTo>
                  <a:pt x="961831" y="3657216"/>
                  <a:pt x="960609" y="3659994"/>
                  <a:pt x="960152" y="3661035"/>
                </a:cubicBezTo>
                <a:cubicBezTo>
                  <a:pt x="958781" y="3664160"/>
                  <a:pt x="964269" y="3651660"/>
                  <a:pt x="964269" y="3651660"/>
                </a:cubicBezTo>
                <a:cubicBezTo>
                  <a:pt x="966650" y="3646401"/>
                  <a:pt x="967841" y="3643768"/>
                  <a:pt x="968287" y="3642784"/>
                </a:cubicBezTo>
                <a:close/>
                <a:moveTo>
                  <a:pt x="360548" y="3608795"/>
                </a:moveTo>
                <a:cubicBezTo>
                  <a:pt x="360944" y="3608804"/>
                  <a:pt x="359546" y="3609732"/>
                  <a:pt x="355641" y="3612006"/>
                </a:cubicBezTo>
                <a:lnTo>
                  <a:pt x="351670" y="3614250"/>
                </a:lnTo>
                <a:lnTo>
                  <a:pt x="342454" y="3616358"/>
                </a:lnTo>
                <a:cubicBezTo>
                  <a:pt x="351812" y="3612436"/>
                  <a:pt x="359762" y="3608777"/>
                  <a:pt x="360548" y="3608795"/>
                </a:cubicBezTo>
                <a:close/>
                <a:moveTo>
                  <a:pt x="245785" y="3569295"/>
                </a:moveTo>
                <a:cubicBezTo>
                  <a:pt x="251413" y="3569422"/>
                  <a:pt x="254229" y="3569485"/>
                  <a:pt x="255283" y="3569510"/>
                </a:cubicBezTo>
                <a:cubicBezTo>
                  <a:pt x="258450" y="3569581"/>
                  <a:pt x="245785" y="3569295"/>
                  <a:pt x="245785" y="3569295"/>
                </a:cubicBezTo>
                <a:close/>
                <a:moveTo>
                  <a:pt x="225913" y="3566964"/>
                </a:moveTo>
                <a:cubicBezTo>
                  <a:pt x="227252" y="3564004"/>
                  <a:pt x="221894" y="3575841"/>
                  <a:pt x="221894" y="3575841"/>
                </a:cubicBezTo>
                <a:cubicBezTo>
                  <a:pt x="224275" y="3570581"/>
                  <a:pt x="225466" y="3567951"/>
                  <a:pt x="225913" y="3566964"/>
                </a:cubicBezTo>
                <a:close/>
                <a:moveTo>
                  <a:pt x="419667" y="3280321"/>
                </a:moveTo>
                <a:cubicBezTo>
                  <a:pt x="406232" y="3291238"/>
                  <a:pt x="395940" y="3297057"/>
                  <a:pt x="388951" y="3299557"/>
                </a:cubicBezTo>
                <a:cubicBezTo>
                  <a:pt x="383710" y="3301432"/>
                  <a:pt x="380326" y="3301439"/>
                  <a:pt x="378871" y="3300326"/>
                </a:cubicBezTo>
                <a:cubicBezTo>
                  <a:pt x="374506" y="3296990"/>
                  <a:pt x="387484" y="3283582"/>
                  <a:pt x="419667" y="3280321"/>
                </a:cubicBezTo>
                <a:close/>
                <a:moveTo>
                  <a:pt x="672316" y="3278942"/>
                </a:moveTo>
                <a:cubicBezTo>
                  <a:pt x="677945" y="3279068"/>
                  <a:pt x="680760" y="3279131"/>
                  <a:pt x="681815" y="3279156"/>
                </a:cubicBezTo>
                <a:cubicBezTo>
                  <a:pt x="684981" y="3279227"/>
                  <a:pt x="672316" y="3278942"/>
                  <a:pt x="672316" y="3278942"/>
                </a:cubicBezTo>
                <a:close/>
                <a:moveTo>
                  <a:pt x="3562817" y="3262726"/>
                </a:moveTo>
                <a:cubicBezTo>
                  <a:pt x="3565897" y="3261311"/>
                  <a:pt x="3569759" y="3261191"/>
                  <a:pt x="3574243" y="3263004"/>
                </a:cubicBezTo>
                <a:cubicBezTo>
                  <a:pt x="3569643" y="3268425"/>
                  <a:pt x="3565553" y="3272094"/>
                  <a:pt x="3562386" y="3273473"/>
                </a:cubicBezTo>
                <a:cubicBezTo>
                  <a:pt x="3559219" y="3274855"/>
                  <a:pt x="3556977" y="3273949"/>
                  <a:pt x="3556075" y="3270222"/>
                </a:cubicBezTo>
                <a:cubicBezTo>
                  <a:pt x="3557437" y="3266853"/>
                  <a:pt x="3559737" y="3264141"/>
                  <a:pt x="3562817" y="3262726"/>
                </a:cubicBezTo>
                <a:close/>
                <a:moveTo>
                  <a:pt x="233342" y="3080090"/>
                </a:moveTo>
                <a:lnTo>
                  <a:pt x="258456" y="3081946"/>
                </a:lnTo>
                <a:lnTo>
                  <a:pt x="269864" y="3081858"/>
                </a:lnTo>
                <a:lnTo>
                  <a:pt x="159038" y="3126110"/>
                </a:lnTo>
                <a:lnTo>
                  <a:pt x="145521" y="3127031"/>
                </a:lnTo>
                <a:lnTo>
                  <a:pt x="129605" y="3126855"/>
                </a:lnTo>
                <a:lnTo>
                  <a:pt x="182346" y="3101771"/>
                </a:lnTo>
                <a:close/>
                <a:moveTo>
                  <a:pt x="4294461" y="2998315"/>
                </a:moveTo>
                <a:cubicBezTo>
                  <a:pt x="4281239" y="3000251"/>
                  <a:pt x="4267078" y="3001528"/>
                  <a:pt x="4253368" y="3004668"/>
                </a:cubicBezTo>
                <a:cubicBezTo>
                  <a:pt x="4239658" y="3007808"/>
                  <a:pt x="4226399" y="3012811"/>
                  <a:pt x="4214980" y="3022197"/>
                </a:cubicBezTo>
                <a:cubicBezTo>
                  <a:pt x="4241428" y="3018324"/>
                  <a:pt x="4269820" y="3009637"/>
                  <a:pt x="4294461" y="2998315"/>
                </a:cubicBezTo>
                <a:close/>
                <a:moveTo>
                  <a:pt x="4325581" y="2982889"/>
                </a:moveTo>
                <a:cubicBezTo>
                  <a:pt x="4325581" y="2982889"/>
                  <a:pt x="4323280" y="2985599"/>
                  <a:pt x="4321498" y="2988522"/>
                </a:cubicBezTo>
                <a:cubicBezTo>
                  <a:pt x="4320607" y="2989980"/>
                  <a:pt x="4319844" y="2991493"/>
                  <a:pt x="4319564" y="2992745"/>
                </a:cubicBezTo>
                <a:cubicBezTo>
                  <a:pt x="4319284" y="2993996"/>
                  <a:pt x="4319486" y="2994988"/>
                  <a:pt x="4320521" y="2995407"/>
                </a:cubicBezTo>
                <a:cubicBezTo>
                  <a:pt x="4324660" y="2997080"/>
                  <a:pt x="4333859" y="2986235"/>
                  <a:pt x="4325581" y="2982889"/>
                </a:cubicBezTo>
                <a:close/>
                <a:moveTo>
                  <a:pt x="851689" y="2973539"/>
                </a:moveTo>
                <a:cubicBezTo>
                  <a:pt x="852032" y="2972757"/>
                  <a:pt x="851947" y="2972952"/>
                  <a:pt x="851625" y="2973685"/>
                </a:cubicBezTo>
                <a:lnTo>
                  <a:pt x="851233" y="2974577"/>
                </a:lnTo>
                <a:lnTo>
                  <a:pt x="850145" y="2977053"/>
                </a:lnTo>
                <a:cubicBezTo>
                  <a:pt x="848945" y="2979788"/>
                  <a:pt x="847573" y="2982912"/>
                  <a:pt x="847573" y="2982912"/>
                </a:cubicBezTo>
                <a:lnTo>
                  <a:pt x="851233" y="2974577"/>
                </a:lnTo>
                <a:close/>
                <a:moveTo>
                  <a:pt x="595057" y="2971842"/>
                </a:moveTo>
                <a:lnTo>
                  <a:pt x="567005" y="2983662"/>
                </a:lnTo>
                <a:cubicBezTo>
                  <a:pt x="522949" y="2993887"/>
                  <a:pt x="478549" y="3005875"/>
                  <a:pt x="432960" y="3020494"/>
                </a:cubicBezTo>
                <a:lnTo>
                  <a:pt x="368254" y="3044609"/>
                </a:lnTo>
                <a:lnTo>
                  <a:pt x="369171" y="3043035"/>
                </a:lnTo>
                <a:cubicBezTo>
                  <a:pt x="364597" y="3042376"/>
                  <a:pt x="353732" y="3042326"/>
                  <a:pt x="333641" y="3042886"/>
                </a:cubicBezTo>
                <a:lnTo>
                  <a:pt x="320338" y="3043100"/>
                </a:lnTo>
                <a:lnTo>
                  <a:pt x="340566" y="3034500"/>
                </a:lnTo>
                <a:lnTo>
                  <a:pt x="473554" y="2982785"/>
                </a:lnTo>
                <a:lnTo>
                  <a:pt x="525412" y="2980729"/>
                </a:lnTo>
                <a:close/>
                <a:moveTo>
                  <a:pt x="766404" y="2946205"/>
                </a:moveTo>
                <a:lnTo>
                  <a:pt x="756178" y="2949994"/>
                </a:lnTo>
                <a:cubicBezTo>
                  <a:pt x="722952" y="2962088"/>
                  <a:pt x="689986" y="2972267"/>
                  <a:pt x="658915" y="2971564"/>
                </a:cubicBezTo>
                <a:cubicBezTo>
                  <a:pt x="656213" y="2971503"/>
                  <a:pt x="658983" y="2968319"/>
                  <a:pt x="664728" y="2963705"/>
                </a:cubicBezTo>
                <a:lnTo>
                  <a:pt x="668771" y="2960902"/>
                </a:lnTo>
                <a:close/>
                <a:moveTo>
                  <a:pt x="371598" y="2944317"/>
                </a:moveTo>
                <a:cubicBezTo>
                  <a:pt x="375628" y="2942166"/>
                  <a:pt x="380135" y="2947768"/>
                  <a:pt x="383240" y="2949022"/>
                </a:cubicBezTo>
                <a:cubicBezTo>
                  <a:pt x="382072" y="2951912"/>
                  <a:pt x="380455" y="2952937"/>
                  <a:pt x="378006" y="2952788"/>
                </a:cubicBezTo>
                <a:cubicBezTo>
                  <a:pt x="375559" y="2952639"/>
                  <a:pt x="372281" y="2951313"/>
                  <a:pt x="367797" y="2949501"/>
                </a:cubicBezTo>
                <a:cubicBezTo>
                  <a:pt x="368964" y="2946613"/>
                  <a:pt x="370254" y="2945034"/>
                  <a:pt x="371598" y="2944317"/>
                </a:cubicBezTo>
                <a:close/>
                <a:moveTo>
                  <a:pt x="387041" y="2943838"/>
                </a:moveTo>
                <a:cubicBezTo>
                  <a:pt x="391071" y="2941687"/>
                  <a:pt x="395580" y="2947289"/>
                  <a:pt x="398685" y="2948544"/>
                </a:cubicBezTo>
                <a:cubicBezTo>
                  <a:pt x="397517" y="2951434"/>
                  <a:pt x="395896" y="2952459"/>
                  <a:pt x="393449" y="2952310"/>
                </a:cubicBezTo>
                <a:cubicBezTo>
                  <a:pt x="391001" y="2952160"/>
                  <a:pt x="387724" y="2950836"/>
                  <a:pt x="383240" y="2949022"/>
                </a:cubicBezTo>
                <a:cubicBezTo>
                  <a:pt x="384408" y="2946134"/>
                  <a:pt x="385698" y="2944556"/>
                  <a:pt x="387041" y="2943838"/>
                </a:cubicBezTo>
                <a:close/>
                <a:moveTo>
                  <a:pt x="419482" y="2941269"/>
                </a:moveTo>
                <a:cubicBezTo>
                  <a:pt x="426611" y="2940510"/>
                  <a:pt x="433673" y="2941405"/>
                  <a:pt x="439882" y="2943914"/>
                </a:cubicBezTo>
                <a:cubicBezTo>
                  <a:pt x="433213" y="2948501"/>
                  <a:pt x="427809" y="2949956"/>
                  <a:pt x="421624" y="2950117"/>
                </a:cubicBezTo>
                <a:cubicBezTo>
                  <a:pt x="415439" y="2950277"/>
                  <a:pt x="408475" y="2949141"/>
                  <a:pt x="398685" y="2948544"/>
                </a:cubicBezTo>
                <a:cubicBezTo>
                  <a:pt x="405159" y="2944441"/>
                  <a:pt x="412354" y="2942028"/>
                  <a:pt x="419482" y="2941269"/>
                </a:cubicBezTo>
                <a:close/>
                <a:moveTo>
                  <a:pt x="214759" y="2936929"/>
                </a:moveTo>
                <a:cubicBezTo>
                  <a:pt x="214759" y="2936929"/>
                  <a:pt x="208491" y="2945737"/>
                  <a:pt x="210057" y="2943535"/>
                </a:cubicBezTo>
                <a:cubicBezTo>
                  <a:pt x="210581" y="2942801"/>
                  <a:pt x="211973" y="2940842"/>
                  <a:pt x="214759" y="2936929"/>
                </a:cubicBezTo>
                <a:close/>
                <a:moveTo>
                  <a:pt x="646493" y="2934105"/>
                </a:moveTo>
                <a:cubicBezTo>
                  <a:pt x="643706" y="2938020"/>
                  <a:pt x="642313" y="2939977"/>
                  <a:pt x="641791" y="2940712"/>
                </a:cubicBezTo>
                <a:cubicBezTo>
                  <a:pt x="640222" y="2942914"/>
                  <a:pt x="646493" y="2934105"/>
                  <a:pt x="646493" y="2934105"/>
                </a:cubicBezTo>
                <a:close/>
                <a:moveTo>
                  <a:pt x="672940" y="2930233"/>
                </a:moveTo>
                <a:cubicBezTo>
                  <a:pt x="672940" y="2930233"/>
                  <a:pt x="666451" y="2939583"/>
                  <a:pt x="668073" y="2937245"/>
                </a:cubicBezTo>
                <a:cubicBezTo>
                  <a:pt x="668615" y="2936467"/>
                  <a:pt x="670057" y="2934388"/>
                  <a:pt x="672940" y="2930233"/>
                </a:cubicBezTo>
                <a:close/>
                <a:moveTo>
                  <a:pt x="185627" y="2911710"/>
                </a:moveTo>
                <a:cubicBezTo>
                  <a:pt x="182666" y="2915555"/>
                  <a:pt x="181189" y="2917478"/>
                  <a:pt x="180633" y="2918198"/>
                </a:cubicBezTo>
                <a:cubicBezTo>
                  <a:pt x="178968" y="2920361"/>
                  <a:pt x="185627" y="2911710"/>
                  <a:pt x="185627" y="2911710"/>
                </a:cubicBezTo>
                <a:close/>
                <a:moveTo>
                  <a:pt x="206689" y="2909144"/>
                </a:moveTo>
                <a:lnTo>
                  <a:pt x="202397" y="2910954"/>
                </a:lnTo>
                <a:lnTo>
                  <a:pt x="185627" y="2911710"/>
                </a:lnTo>
                <a:close/>
                <a:moveTo>
                  <a:pt x="724295" y="2902610"/>
                </a:moveTo>
                <a:lnTo>
                  <a:pt x="721258" y="2902925"/>
                </a:lnTo>
                <a:lnTo>
                  <a:pt x="713280" y="2905442"/>
                </a:lnTo>
                <a:cubicBezTo>
                  <a:pt x="708251" y="2908451"/>
                  <a:pt x="706499" y="2912783"/>
                  <a:pt x="710983" y="2914596"/>
                </a:cubicBezTo>
                <a:cubicBezTo>
                  <a:pt x="710983" y="2914596"/>
                  <a:pt x="731611" y="2911593"/>
                  <a:pt x="736686" y="2907973"/>
                </a:cubicBezTo>
                <a:cubicBezTo>
                  <a:pt x="738378" y="2906767"/>
                  <a:pt x="738342" y="2905492"/>
                  <a:pt x="735238" y="2904237"/>
                </a:cubicBezTo>
                <a:close/>
                <a:moveTo>
                  <a:pt x="1095113" y="2892531"/>
                </a:moveTo>
                <a:cubicBezTo>
                  <a:pt x="1095113" y="2892531"/>
                  <a:pt x="1083578" y="2909153"/>
                  <a:pt x="1090052" y="2905048"/>
                </a:cubicBezTo>
                <a:cubicBezTo>
                  <a:pt x="1092123" y="2905885"/>
                  <a:pt x="1094423" y="2903173"/>
                  <a:pt x="1095689" y="2900044"/>
                </a:cubicBezTo>
                <a:cubicBezTo>
                  <a:pt x="1096952" y="2896916"/>
                  <a:pt x="1097184" y="2893368"/>
                  <a:pt x="1095113" y="2892531"/>
                </a:cubicBezTo>
                <a:close/>
                <a:moveTo>
                  <a:pt x="949668" y="2883025"/>
                </a:moveTo>
                <a:cubicBezTo>
                  <a:pt x="945527" y="2881352"/>
                  <a:pt x="943191" y="2887130"/>
                  <a:pt x="939052" y="2885456"/>
                </a:cubicBezTo>
                <a:lnTo>
                  <a:pt x="936876" y="2886977"/>
                </a:lnTo>
                <a:lnTo>
                  <a:pt x="938016" y="2887758"/>
                </a:lnTo>
                <a:lnTo>
                  <a:pt x="952165" y="2886723"/>
                </a:lnTo>
                <a:close/>
                <a:moveTo>
                  <a:pt x="5115956" y="2872224"/>
                </a:moveTo>
                <a:cubicBezTo>
                  <a:pt x="5114789" y="2875110"/>
                  <a:pt x="5112998" y="2876066"/>
                  <a:pt x="5111273" y="2875371"/>
                </a:cubicBezTo>
                <a:lnTo>
                  <a:pt x="5110380" y="2873958"/>
                </a:lnTo>
                <a:close/>
                <a:moveTo>
                  <a:pt x="1360215" y="2859837"/>
                </a:moveTo>
                <a:lnTo>
                  <a:pt x="1331405" y="2863720"/>
                </a:lnTo>
                <a:lnTo>
                  <a:pt x="1334530" y="2865056"/>
                </a:lnTo>
                <a:cubicBezTo>
                  <a:pt x="1336612" y="2865180"/>
                  <a:pt x="1339438" y="2864921"/>
                  <a:pt x="1342724" y="2864360"/>
                </a:cubicBezTo>
                <a:cubicBezTo>
                  <a:pt x="1347654" y="2863517"/>
                  <a:pt x="1353624" y="2861991"/>
                  <a:pt x="1359676" y="2860047"/>
                </a:cubicBezTo>
                <a:close/>
                <a:moveTo>
                  <a:pt x="1306318" y="2855051"/>
                </a:moveTo>
                <a:cubicBezTo>
                  <a:pt x="1281937" y="2857010"/>
                  <a:pt x="1238969" y="2876189"/>
                  <a:pt x="1231008" y="2878010"/>
                </a:cubicBezTo>
                <a:cubicBezTo>
                  <a:pt x="1197838" y="2885608"/>
                  <a:pt x="1177516" y="2882643"/>
                  <a:pt x="1158048" y="2887900"/>
                </a:cubicBezTo>
                <a:cubicBezTo>
                  <a:pt x="1151558" y="2889652"/>
                  <a:pt x="1145164" y="2892317"/>
                  <a:pt x="1138420" y="2896592"/>
                </a:cubicBezTo>
                <a:cubicBezTo>
                  <a:pt x="1184446" y="2893917"/>
                  <a:pt x="1245231" y="2890482"/>
                  <a:pt x="1302405" y="2872145"/>
                </a:cubicBezTo>
                <a:cubicBezTo>
                  <a:pt x="1302405" y="2872145"/>
                  <a:pt x="1306850" y="2870581"/>
                  <a:pt x="1311587" y="2868296"/>
                </a:cubicBezTo>
                <a:lnTo>
                  <a:pt x="1315987" y="2865796"/>
                </a:lnTo>
                <a:lnTo>
                  <a:pt x="1314988" y="2865930"/>
                </a:lnTo>
                <a:lnTo>
                  <a:pt x="1317038" y="2865200"/>
                </a:lnTo>
                <a:lnTo>
                  <a:pt x="1318393" y="2864430"/>
                </a:lnTo>
                <a:cubicBezTo>
                  <a:pt x="1320387" y="2863032"/>
                  <a:pt x="1321936" y="2861557"/>
                  <a:pt x="1322520" y="2860113"/>
                </a:cubicBezTo>
                <a:cubicBezTo>
                  <a:pt x="1320508" y="2855659"/>
                  <a:pt x="1314446" y="2854398"/>
                  <a:pt x="1306318" y="2855051"/>
                </a:cubicBezTo>
                <a:close/>
                <a:moveTo>
                  <a:pt x="4286525" y="2845085"/>
                </a:moveTo>
                <a:cubicBezTo>
                  <a:pt x="4283248" y="2845248"/>
                  <a:pt x="4279962" y="2846055"/>
                  <a:pt x="4276647" y="2847305"/>
                </a:cubicBezTo>
                <a:cubicBezTo>
                  <a:pt x="4270016" y="2849808"/>
                  <a:pt x="4263273" y="2854082"/>
                  <a:pt x="4256259" y="2858529"/>
                </a:cubicBezTo>
                <a:cubicBezTo>
                  <a:pt x="4273506" y="2865501"/>
                  <a:pt x="4282705" y="2854657"/>
                  <a:pt x="4296345" y="2846726"/>
                </a:cubicBezTo>
                <a:cubicBezTo>
                  <a:pt x="4293068" y="2845402"/>
                  <a:pt x="4289801" y="2844922"/>
                  <a:pt x="4286525" y="2845085"/>
                </a:cubicBezTo>
                <a:close/>
                <a:moveTo>
                  <a:pt x="1390698" y="2838384"/>
                </a:moveTo>
                <a:cubicBezTo>
                  <a:pt x="1389793" y="2838018"/>
                  <a:pt x="1386349" y="2838609"/>
                  <a:pt x="1381537" y="2839844"/>
                </a:cubicBezTo>
                <a:cubicBezTo>
                  <a:pt x="1367098" y="2843552"/>
                  <a:pt x="1340336" y="2853055"/>
                  <a:pt x="1332796" y="2859898"/>
                </a:cubicBezTo>
                <a:lnTo>
                  <a:pt x="1332523" y="2860384"/>
                </a:lnTo>
                <a:lnTo>
                  <a:pt x="1364114" y="2852071"/>
                </a:lnTo>
                <a:lnTo>
                  <a:pt x="1389405" y="2845366"/>
                </a:lnTo>
                <a:close/>
                <a:moveTo>
                  <a:pt x="1321477" y="2824965"/>
                </a:moveTo>
                <a:cubicBezTo>
                  <a:pt x="1317338" y="2823292"/>
                  <a:pt x="1297224" y="2835324"/>
                  <a:pt x="1297224" y="2835324"/>
                </a:cubicBezTo>
                <a:cubicBezTo>
                  <a:pt x="1279596" y="2842201"/>
                  <a:pt x="1273229" y="2845789"/>
                  <a:pt x="1273363" y="2847103"/>
                </a:cubicBezTo>
                <a:cubicBezTo>
                  <a:pt x="1273463" y="2848087"/>
                  <a:pt x="1277218" y="2847794"/>
                  <a:pt x="1282622" y="2846651"/>
                </a:cubicBezTo>
                <a:cubicBezTo>
                  <a:pt x="1298832" y="2843221"/>
                  <a:pt x="1329866" y="2832136"/>
                  <a:pt x="1321477" y="2824965"/>
                </a:cubicBezTo>
                <a:close/>
                <a:moveTo>
                  <a:pt x="1546939" y="2797361"/>
                </a:moveTo>
                <a:cubicBezTo>
                  <a:pt x="1544697" y="2796455"/>
                  <a:pt x="1540406" y="2796891"/>
                  <a:pt x="1534885" y="2798141"/>
                </a:cubicBezTo>
                <a:cubicBezTo>
                  <a:pt x="1518318" y="2801894"/>
                  <a:pt x="1490661" y="2812979"/>
                  <a:pt x="1473931" y="2817137"/>
                </a:cubicBezTo>
                <a:cubicBezTo>
                  <a:pt x="1469075" y="2820216"/>
                  <a:pt x="1431044" y="2829417"/>
                  <a:pt x="1414837" y="2837674"/>
                </a:cubicBezTo>
                <a:lnTo>
                  <a:pt x="1413882" y="2838311"/>
                </a:lnTo>
                <a:lnTo>
                  <a:pt x="1456832" y="2832495"/>
                </a:lnTo>
                <a:lnTo>
                  <a:pt x="1511824" y="2822395"/>
                </a:lnTo>
                <a:lnTo>
                  <a:pt x="1518613" y="2820129"/>
                </a:lnTo>
                <a:cubicBezTo>
                  <a:pt x="1533844" y="2814393"/>
                  <a:pt x="1545175" y="2808360"/>
                  <a:pt x="1547628" y="2802772"/>
                </a:cubicBezTo>
                <a:cubicBezTo>
                  <a:pt x="1548447" y="2800910"/>
                  <a:pt x="1548278" y="2799097"/>
                  <a:pt x="1546939" y="2797361"/>
                </a:cubicBezTo>
                <a:close/>
                <a:moveTo>
                  <a:pt x="4516584" y="2789415"/>
                </a:moveTo>
                <a:cubicBezTo>
                  <a:pt x="4513230" y="2789578"/>
                  <a:pt x="4508641" y="2790137"/>
                  <a:pt x="4502595" y="2791194"/>
                </a:cubicBezTo>
                <a:cubicBezTo>
                  <a:pt x="4478413" y="2795422"/>
                  <a:pt x="4447132" y="2801820"/>
                  <a:pt x="4415268" y="2809664"/>
                </a:cubicBezTo>
                <a:cubicBezTo>
                  <a:pt x="4383403" y="2817506"/>
                  <a:pt x="4350955" y="2826794"/>
                  <a:pt x="4324437" y="2836798"/>
                </a:cubicBezTo>
                <a:cubicBezTo>
                  <a:pt x="4374907" y="2837036"/>
                  <a:pt x="4420778" y="2820853"/>
                  <a:pt x="4479756" y="2809967"/>
                </a:cubicBezTo>
                <a:cubicBezTo>
                  <a:pt x="4502898" y="2806579"/>
                  <a:pt x="4540056" y="2788274"/>
                  <a:pt x="4516584" y="2789415"/>
                </a:cubicBezTo>
                <a:close/>
                <a:moveTo>
                  <a:pt x="711786" y="2785535"/>
                </a:moveTo>
                <a:cubicBezTo>
                  <a:pt x="715647" y="2785416"/>
                  <a:pt x="719958" y="2787159"/>
                  <a:pt x="726168" y="2789669"/>
                </a:cubicBezTo>
                <a:cubicBezTo>
                  <a:pt x="722930" y="2791721"/>
                  <a:pt x="718657" y="2793356"/>
                  <a:pt x="714074" y="2794023"/>
                </a:cubicBezTo>
                <a:cubicBezTo>
                  <a:pt x="709489" y="2794692"/>
                  <a:pt x="704593" y="2794392"/>
                  <a:pt x="700108" y="2792580"/>
                </a:cubicBezTo>
                <a:cubicBezTo>
                  <a:pt x="704514" y="2787638"/>
                  <a:pt x="707924" y="2785656"/>
                  <a:pt x="711786" y="2785535"/>
                </a:cubicBezTo>
                <a:close/>
                <a:moveTo>
                  <a:pt x="1558296" y="2770141"/>
                </a:moveTo>
                <a:cubicBezTo>
                  <a:pt x="1541760" y="2772110"/>
                  <a:pt x="1510653" y="2778912"/>
                  <a:pt x="1500026" y="2778397"/>
                </a:cubicBezTo>
                <a:cubicBezTo>
                  <a:pt x="1471243" y="2788047"/>
                  <a:pt x="1451130" y="2800080"/>
                  <a:pt x="1433650" y="2807577"/>
                </a:cubicBezTo>
                <a:cubicBezTo>
                  <a:pt x="1424683" y="2803951"/>
                  <a:pt x="1422346" y="2809729"/>
                  <a:pt x="1422346" y="2809729"/>
                </a:cubicBezTo>
                <a:cubicBezTo>
                  <a:pt x="1422796" y="2811591"/>
                  <a:pt x="1423281" y="2812627"/>
                  <a:pt x="1423865" y="2813074"/>
                </a:cubicBezTo>
                <a:cubicBezTo>
                  <a:pt x="1424451" y="2813520"/>
                  <a:pt x="1425136" y="2813377"/>
                  <a:pt x="1425989" y="2812881"/>
                </a:cubicBezTo>
                <a:cubicBezTo>
                  <a:pt x="1427694" y="2811890"/>
                  <a:pt x="1430068" y="2809490"/>
                  <a:pt x="1433650" y="2807577"/>
                </a:cubicBezTo>
                <a:cubicBezTo>
                  <a:pt x="1468377" y="2807051"/>
                  <a:pt x="1514246" y="2790868"/>
                  <a:pt x="1553944" y="2780030"/>
                </a:cubicBezTo>
                <a:cubicBezTo>
                  <a:pt x="1566093" y="2774298"/>
                  <a:pt x="1569979" y="2771387"/>
                  <a:pt x="1568677" y="2770232"/>
                </a:cubicBezTo>
                <a:cubicBezTo>
                  <a:pt x="1567701" y="2769365"/>
                  <a:pt x="1563808" y="2769484"/>
                  <a:pt x="1558296" y="2770141"/>
                </a:cubicBezTo>
                <a:close/>
                <a:moveTo>
                  <a:pt x="580227" y="2757561"/>
                </a:moveTo>
                <a:cubicBezTo>
                  <a:pt x="583503" y="2758884"/>
                  <a:pt x="583861" y="2760360"/>
                  <a:pt x="582524" y="2761711"/>
                </a:cubicBezTo>
                <a:cubicBezTo>
                  <a:pt x="580519" y="2763735"/>
                  <a:pt x="574706" y="2765482"/>
                  <a:pt x="569227" y="2766022"/>
                </a:cubicBezTo>
                <a:cubicBezTo>
                  <a:pt x="563744" y="2766564"/>
                  <a:pt x="558594" y="2765899"/>
                  <a:pt x="557920" y="2763106"/>
                </a:cubicBezTo>
                <a:cubicBezTo>
                  <a:pt x="557920" y="2763106"/>
                  <a:pt x="561427" y="2760883"/>
                  <a:pt x="565968" y="2759079"/>
                </a:cubicBezTo>
                <a:cubicBezTo>
                  <a:pt x="570510" y="2757273"/>
                  <a:pt x="576087" y="2755887"/>
                  <a:pt x="580227" y="2757561"/>
                </a:cubicBezTo>
                <a:close/>
                <a:moveTo>
                  <a:pt x="676538" y="2743704"/>
                </a:moveTo>
                <a:cubicBezTo>
                  <a:pt x="675487" y="2744538"/>
                  <a:pt x="672679" y="2746763"/>
                  <a:pt x="667067" y="2751215"/>
                </a:cubicBezTo>
                <a:cubicBezTo>
                  <a:pt x="667067" y="2751215"/>
                  <a:pt x="679693" y="2741199"/>
                  <a:pt x="676538" y="2743704"/>
                </a:cubicBezTo>
                <a:close/>
                <a:moveTo>
                  <a:pt x="5101186" y="2731549"/>
                </a:moveTo>
                <a:cubicBezTo>
                  <a:pt x="5103032" y="2731453"/>
                  <a:pt x="5105101" y="2732290"/>
                  <a:pt x="5106002" y="2736015"/>
                </a:cubicBezTo>
                <a:cubicBezTo>
                  <a:pt x="5106002" y="2736015"/>
                  <a:pt x="5099529" y="2740118"/>
                  <a:pt x="5097724" y="2732668"/>
                </a:cubicBezTo>
                <a:cubicBezTo>
                  <a:pt x="5097724" y="2732668"/>
                  <a:pt x="5099343" y="2731644"/>
                  <a:pt x="5101186" y="2731549"/>
                </a:cubicBezTo>
                <a:close/>
                <a:moveTo>
                  <a:pt x="5114198" y="2729153"/>
                </a:moveTo>
                <a:lnTo>
                  <a:pt x="5113693" y="2730264"/>
                </a:lnTo>
                <a:lnTo>
                  <a:pt x="5115894" y="2729781"/>
                </a:lnTo>
                <a:lnTo>
                  <a:pt x="5121446" y="2735537"/>
                </a:lnTo>
                <a:cubicBezTo>
                  <a:pt x="5119111" y="2741314"/>
                  <a:pt x="5114971" y="2739641"/>
                  <a:pt x="5106002" y="2736015"/>
                </a:cubicBezTo>
                <a:close/>
                <a:moveTo>
                  <a:pt x="993149" y="2721586"/>
                </a:moveTo>
                <a:lnTo>
                  <a:pt x="958666" y="2726025"/>
                </a:lnTo>
                <a:lnTo>
                  <a:pt x="959568" y="2725998"/>
                </a:lnTo>
                <a:cubicBezTo>
                  <a:pt x="970018" y="2725462"/>
                  <a:pt x="980153" y="2724589"/>
                  <a:pt x="987992" y="2723065"/>
                </a:cubicBezTo>
                <a:close/>
                <a:moveTo>
                  <a:pt x="5172916" y="2639980"/>
                </a:moveTo>
                <a:cubicBezTo>
                  <a:pt x="5190822" y="2640356"/>
                  <a:pt x="5201065" y="2642817"/>
                  <a:pt x="5185507" y="2650530"/>
                </a:cubicBezTo>
                <a:cubicBezTo>
                  <a:pt x="5171310" y="2654873"/>
                  <a:pt x="5148392" y="2655972"/>
                  <a:pt x="5127697" y="2656287"/>
                </a:cubicBezTo>
                <a:lnTo>
                  <a:pt x="5119376" y="2656346"/>
                </a:lnTo>
                <a:lnTo>
                  <a:pt x="5141187" y="2647455"/>
                </a:lnTo>
                <a:lnTo>
                  <a:pt x="5157478" y="2640493"/>
                </a:lnTo>
                <a:close/>
                <a:moveTo>
                  <a:pt x="5228151" y="2585084"/>
                </a:moveTo>
                <a:cubicBezTo>
                  <a:pt x="5230912" y="2585114"/>
                  <a:pt x="5232725" y="2585598"/>
                  <a:pt x="5233314" y="2586645"/>
                </a:cubicBezTo>
                <a:cubicBezTo>
                  <a:pt x="5234321" y="2588439"/>
                  <a:pt x="5231229" y="2591544"/>
                  <a:pt x="5225735" y="2595293"/>
                </a:cubicBezTo>
                <a:lnTo>
                  <a:pt x="5207531" y="2605669"/>
                </a:lnTo>
                <a:lnTo>
                  <a:pt x="5125082" y="2614351"/>
                </a:lnTo>
                <a:lnTo>
                  <a:pt x="5126717" y="2613762"/>
                </a:lnTo>
                <a:cubicBezTo>
                  <a:pt x="5133735" y="2610821"/>
                  <a:pt x="5149819" y="2605095"/>
                  <a:pt x="5167430" y="2599527"/>
                </a:cubicBezTo>
                <a:cubicBezTo>
                  <a:pt x="5185041" y="2593960"/>
                  <a:pt x="5204179" y="2588551"/>
                  <a:pt x="5217307" y="2586245"/>
                </a:cubicBezTo>
                <a:cubicBezTo>
                  <a:pt x="5221682" y="2585477"/>
                  <a:pt x="5225390" y="2585054"/>
                  <a:pt x="5228151" y="2585084"/>
                </a:cubicBezTo>
                <a:close/>
                <a:moveTo>
                  <a:pt x="5069774" y="2537481"/>
                </a:moveTo>
                <a:cubicBezTo>
                  <a:pt x="5071409" y="2536632"/>
                  <a:pt x="5073934" y="2538755"/>
                  <a:pt x="5078300" y="2546531"/>
                </a:cubicBezTo>
                <a:cubicBezTo>
                  <a:pt x="5078300" y="2546531"/>
                  <a:pt x="5072897" y="2546408"/>
                  <a:pt x="5066592" y="2546267"/>
                </a:cubicBezTo>
                <a:cubicBezTo>
                  <a:pt x="5067393" y="2542149"/>
                  <a:pt x="5068139" y="2538329"/>
                  <a:pt x="5069774" y="2537481"/>
                </a:cubicBezTo>
                <a:close/>
                <a:moveTo>
                  <a:pt x="907300" y="2531875"/>
                </a:moveTo>
                <a:cubicBezTo>
                  <a:pt x="907634" y="2531136"/>
                  <a:pt x="907550" y="2531321"/>
                  <a:pt x="907235" y="2532014"/>
                </a:cubicBezTo>
                <a:lnTo>
                  <a:pt x="905846" y="2535082"/>
                </a:lnTo>
                <a:lnTo>
                  <a:pt x="905848" y="2535082"/>
                </a:lnTo>
                <a:close/>
                <a:moveTo>
                  <a:pt x="731912" y="2528247"/>
                </a:moveTo>
                <a:lnTo>
                  <a:pt x="711762" y="2530130"/>
                </a:lnTo>
                <a:lnTo>
                  <a:pt x="658035" y="2549978"/>
                </a:lnTo>
                <a:lnTo>
                  <a:pt x="613424" y="2566604"/>
                </a:lnTo>
                <a:lnTo>
                  <a:pt x="623543" y="2565538"/>
                </a:lnTo>
                <a:lnTo>
                  <a:pt x="640236" y="2557770"/>
                </a:lnTo>
                <a:cubicBezTo>
                  <a:pt x="655286" y="2551614"/>
                  <a:pt x="672742" y="2545882"/>
                  <a:pt x="690998" y="2540389"/>
                </a:cubicBezTo>
                <a:close/>
                <a:moveTo>
                  <a:pt x="299560" y="2497887"/>
                </a:moveTo>
                <a:cubicBezTo>
                  <a:pt x="299956" y="2497897"/>
                  <a:pt x="298559" y="2498825"/>
                  <a:pt x="294653" y="2501099"/>
                </a:cubicBezTo>
                <a:lnTo>
                  <a:pt x="290682" y="2503343"/>
                </a:lnTo>
                <a:lnTo>
                  <a:pt x="281466" y="2505451"/>
                </a:lnTo>
                <a:cubicBezTo>
                  <a:pt x="290824" y="2501529"/>
                  <a:pt x="298774" y="2497870"/>
                  <a:pt x="299560" y="2497887"/>
                </a:cubicBezTo>
                <a:close/>
                <a:moveTo>
                  <a:pt x="4653746" y="2480560"/>
                </a:moveTo>
                <a:cubicBezTo>
                  <a:pt x="4652602" y="2480414"/>
                  <a:pt x="4647552" y="2481242"/>
                  <a:pt x="4636592" y="2483533"/>
                </a:cubicBezTo>
                <a:cubicBezTo>
                  <a:pt x="4550460" y="2494083"/>
                  <a:pt x="4466131" y="2512084"/>
                  <a:pt x="4384323" y="2532785"/>
                </a:cubicBezTo>
                <a:cubicBezTo>
                  <a:pt x="4302515" y="2553485"/>
                  <a:pt x="4223227" y="2576885"/>
                  <a:pt x="4147176" y="2598233"/>
                </a:cubicBezTo>
                <a:cubicBezTo>
                  <a:pt x="4090691" y="2616847"/>
                  <a:pt x="4022355" y="2625071"/>
                  <a:pt x="3980091" y="2656155"/>
                </a:cubicBezTo>
                <a:lnTo>
                  <a:pt x="3984231" y="2657828"/>
                </a:lnTo>
                <a:cubicBezTo>
                  <a:pt x="3988371" y="2659501"/>
                  <a:pt x="4045545" y="2641166"/>
                  <a:pt x="4067853" y="2635621"/>
                </a:cubicBezTo>
                <a:cubicBezTo>
                  <a:pt x="4251796" y="2585632"/>
                  <a:pt x="4426734" y="2524164"/>
                  <a:pt x="4612639" y="2495136"/>
                </a:cubicBezTo>
                <a:cubicBezTo>
                  <a:pt x="4625458" y="2490233"/>
                  <a:pt x="4657181" y="2481002"/>
                  <a:pt x="4653746" y="2480560"/>
                </a:cubicBezTo>
                <a:close/>
                <a:moveTo>
                  <a:pt x="837246" y="2478153"/>
                </a:moveTo>
                <a:cubicBezTo>
                  <a:pt x="820546" y="2481901"/>
                  <a:pt x="787849" y="2500643"/>
                  <a:pt x="777814" y="2506543"/>
                </a:cubicBezTo>
                <a:lnTo>
                  <a:pt x="775467" y="2507938"/>
                </a:lnTo>
                <a:lnTo>
                  <a:pt x="812531" y="2502176"/>
                </a:lnTo>
                <a:lnTo>
                  <a:pt x="836274" y="2490448"/>
                </a:lnTo>
                <a:cubicBezTo>
                  <a:pt x="843563" y="2486258"/>
                  <a:pt x="848360" y="2482528"/>
                  <a:pt x="847185" y="2480435"/>
                </a:cubicBezTo>
                <a:cubicBezTo>
                  <a:pt x="846603" y="2477321"/>
                  <a:pt x="842814" y="2476905"/>
                  <a:pt x="837246" y="2478153"/>
                </a:cubicBezTo>
                <a:close/>
                <a:moveTo>
                  <a:pt x="184796" y="2458387"/>
                </a:moveTo>
                <a:cubicBezTo>
                  <a:pt x="184796" y="2458387"/>
                  <a:pt x="197462" y="2458674"/>
                  <a:pt x="194295" y="2458602"/>
                </a:cubicBezTo>
                <a:cubicBezTo>
                  <a:pt x="193240" y="2458578"/>
                  <a:pt x="190425" y="2458515"/>
                  <a:pt x="184796" y="2458387"/>
                </a:cubicBezTo>
                <a:close/>
                <a:moveTo>
                  <a:pt x="164925" y="2456057"/>
                </a:moveTo>
                <a:cubicBezTo>
                  <a:pt x="166264" y="2453097"/>
                  <a:pt x="160906" y="2464934"/>
                  <a:pt x="160906" y="2464934"/>
                </a:cubicBezTo>
                <a:cubicBezTo>
                  <a:pt x="163287" y="2459674"/>
                  <a:pt x="164478" y="2457043"/>
                  <a:pt x="164925" y="2456057"/>
                </a:cubicBezTo>
                <a:close/>
                <a:moveTo>
                  <a:pt x="4374824" y="2361544"/>
                </a:moveTo>
                <a:cubicBezTo>
                  <a:pt x="4374240" y="2361097"/>
                  <a:pt x="4373553" y="2361241"/>
                  <a:pt x="4372701" y="2361735"/>
                </a:cubicBezTo>
                <a:cubicBezTo>
                  <a:pt x="4370996" y="2362727"/>
                  <a:pt x="4368623" y="2365127"/>
                  <a:pt x="4365040" y="2367040"/>
                </a:cubicBezTo>
                <a:cubicBezTo>
                  <a:pt x="4347676" y="2367303"/>
                  <a:pt x="4327528" y="2371480"/>
                  <a:pt x="4306757" y="2376947"/>
                </a:cubicBezTo>
                <a:cubicBezTo>
                  <a:pt x="4285987" y="2382413"/>
                  <a:pt x="4264596" y="2389169"/>
                  <a:pt x="4244745" y="2394588"/>
                </a:cubicBezTo>
                <a:cubicBezTo>
                  <a:pt x="4232596" y="2400319"/>
                  <a:pt x="4228711" y="2403230"/>
                  <a:pt x="4230012" y="2404386"/>
                </a:cubicBezTo>
                <a:cubicBezTo>
                  <a:pt x="4233916" y="2407854"/>
                  <a:pt x="4284495" y="2395533"/>
                  <a:pt x="4298664" y="2396220"/>
                </a:cubicBezTo>
                <a:cubicBezTo>
                  <a:pt x="4327447" y="2386571"/>
                  <a:pt x="4347561" y="2374537"/>
                  <a:pt x="4365040" y="2367040"/>
                </a:cubicBezTo>
                <a:cubicBezTo>
                  <a:pt x="4374008" y="2370666"/>
                  <a:pt x="4376344" y="2364889"/>
                  <a:pt x="4376344" y="2364889"/>
                </a:cubicBezTo>
                <a:cubicBezTo>
                  <a:pt x="4375893" y="2363027"/>
                  <a:pt x="4375409" y="2361990"/>
                  <a:pt x="4374824" y="2361544"/>
                </a:cubicBezTo>
                <a:close/>
                <a:moveTo>
                  <a:pt x="5376224" y="2334048"/>
                </a:moveTo>
                <a:lnTo>
                  <a:pt x="5379952" y="2334374"/>
                </a:lnTo>
                <a:lnTo>
                  <a:pt x="5387133" y="2336673"/>
                </a:lnTo>
                <a:cubicBezTo>
                  <a:pt x="5375386" y="2346040"/>
                  <a:pt x="5311596" y="2370508"/>
                  <a:pt x="5302460" y="2375617"/>
                </a:cubicBezTo>
                <a:cubicBezTo>
                  <a:pt x="5276474" y="2385955"/>
                  <a:pt x="5256138" y="2394574"/>
                  <a:pt x="5238433" y="2402460"/>
                </a:cubicBezTo>
                <a:lnTo>
                  <a:pt x="5229211" y="2406750"/>
                </a:lnTo>
                <a:lnTo>
                  <a:pt x="5155963" y="2415358"/>
                </a:lnTo>
                <a:lnTo>
                  <a:pt x="5243872" y="2388467"/>
                </a:lnTo>
                <a:cubicBezTo>
                  <a:pt x="5261114" y="2383541"/>
                  <a:pt x="5308186" y="2358695"/>
                  <a:pt x="5345284" y="2343920"/>
                </a:cubicBezTo>
                <a:close/>
                <a:moveTo>
                  <a:pt x="4384774" y="2328797"/>
                </a:moveTo>
                <a:cubicBezTo>
                  <a:pt x="4370580" y="2330127"/>
                  <a:pt x="4333752" y="2337613"/>
                  <a:pt x="4302259" y="2347081"/>
                </a:cubicBezTo>
                <a:cubicBezTo>
                  <a:pt x="4270766" y="2356548"/>
                  <a:pt x="4244608" y="2367998"/>
                  <a:pt x="4251751" y="2377256"/>
                </a:cubicBezTo>
                <a:cubicBezTo>
                  <a:pt x="4260721" y="2380882"/>
                  <a:pt x="4302452" y="2363026"/>
                  <a:pt x="4324759" y="2357480"/>
                </a:cubicBezTo>
                <a:cubicBezTo>
                  <a:pt x="4331233" y="2353376"/>
                  <a:pt x="4396687" y="2338386"/>
                  <a:pt x="4390745" y="2329263"/>
                </a:cubicBezTo>
                <a:cubicBezTo>
                  <a:pt x="4391037" y="2328540"/>
                  <a:pt x="4388829" y="2328419"/>
                  <a:pt x="4384774" y="2328797"/>
                </a:cubicBezTo>
                <a:close/>
                <a:moveTo>
                  <a:pt x="4525327" y="2327514"/>
                </a:moveTo>
                <a:cubicBezTo>
                  <a:pt x="4525227" y="2326529"/>
                  <a:pt x="4521472" y="2326822"/>
                  <a:pt x="4516068" y="2327967"/>
                </a:cubicBezTo>
                <a:cubicBezTo>
                  <a:pt x="4499857" y="2331398"/>
                  <a:pt x="4468825" y="2342482"/>
                  <a:pt x="4477212" y="2349653"/>
                </a:cubicBezTo>
                <a:cubicBezTo>
                  <a:pt x="4481352" y="2351326"/>
                  <a:pt x="4501465" y="2339293"/>
                  <a:pt x="4501465" y="2339293"/>
                </a:cubicBezTo>
                <a:cubicBezTo>
                  <a:pt x="4519094" y="2332416"/>
                  <a:pt x="4525461" y="2328829"/>
                  <a:pt x="4525327" y="2327514"/>
                </a:cubicBezTo>
                <a:close/>
                <a:moveTo>
                  <a:pt x="653776" y="2318272"/>
                </a:moveTo>
                <a:lnTo>
                  <a:pt x="632622" y="2323358"/>
                </a:lnTo>
                <a:cubicBezTo>
                  <a:pt x="623999" y="2325702"/>
                  <a:pt x="616588" y="2328026"/>
                  <a:pt x="612218" y="2329901"/>
                </a:cubicBezTo>
                <a:lnTo>
                  <a:pt x="621198" y="2328134"/>
                </a:lnTo>
                <a:close/>
                <a:moveTo>
                  <a:pt x="4464161" y="2309562"/>
                </a:moveTo>
                <a:cubicBezTo>
                  <a:pt x="4462079" y="2309438"/>
                  <a:pt x="4459253" y="2309696"/>
                  <a:pt x="4455965" y="2310257"/>
                </a:cubicBezTo>
                <a:cubicBezTo>
                  <a:pt x="4436242" y="2313628"/>
                  <a:pt x="4399912" y="2327928"/>
                  <a:pt x="4407992" y="2336234"/>
                </a:cubicBezTo>
                <a:cubicBezTo>
                  <a:pt x="4412132" y="2337908"/>
                  <a:pt x="4469306" y="2319571"/>
                  <a:pt x="4467891" y="2311158"/>
                </a:cubicBezTo>
                <a:cubicBezTo>
                  <a:pt x="4467580" y="2310192"/>
                  <a:pt x="4466243" y="2309686"/>
                  <a:pt x="4464161" y="2309562"/>
                </a:cubicBezTo>
                <a:close/>
                <a:moveTo>
                  <a:pt x="687417" y="2299248"/>
                </a:moveTo>
                <a:lnTo>
                  <a:pt x="688310" y="2300659"/>
                </a:lnTo>
                <a:lnTo>
                  <a:pt x="682734" y="2302394"/>
                </a:lnTo>
                <a:cubicBezTo>
                  <a:pt x="683901" y="2299506"/>
                  <a:pt x="685692" y="2298550"/>
                  <a:pt x="687417" y="2299248"/>
                </a:cubicBezTo>
                <a:close/>
                <a:moveTo>
                  <a:pt x="4854982" y="2281962"/>
                </a:moveTo>
                <a:cubicBezTo>
                  <a:pt x="4852142" y="2282351"/>
                  <a:pt x="4849445" y="2283150"/>
                  <a:pt x="4847802" y="2284378"/>
                </a:cubicBezTo>
                <a:cubicBezTo>
                  <a:pt x="4846706" y="2285194"/>
                  <a:pt x="4846079" y="2286201"/>
                  <a:pt x="4846193" y="2287402"/>
                </a:cubicBezTo>
                <a:cubicBezTo>
                  <a:pt x="4846305" y="2288603"/>
                  <a:pt x="4847159" y="2289999"/>
                  <a:pt x="4849022" y="2291592"/>
                </a:cubicBezTo>
                <a:cubicBezTo>
                  <a:pt x="4853163" y="2293265"/>
                  <a:pt x="4855497" y="2287488"/>
                  <a:pt x="4859638" y="2289162"/>
                </a:cubicBezTo>
                <a:cubicBezTo>
                  <a:pt x="4868732" y="2285276"/>
                  <a:pt x="4867416" y="2282852"/>
                  <a:pt x="4863005" y="2282015"/>
                </a:cubicBezTo>
                <a:cubicBezTo>
                  <a:pt x="4860801" y="2281596"/>
                  <a:pt x="4857821" y="2281573"/>
                  <a:pt x="4854982" y="2281962"/>
                </a:cubicBezTo>
                <a:close/>
                <a:moveTo>
                  <a:pt x="4660271" y="2278025"/>
                </a:moveTo>
                <a:cubicBezTo>
                  <a:pt x="4614243" y="2280700"/>
                  <a:pt x="4553459" y="2284136"/>
                  <a:pt x="4496285" y="2302472"/>
                </a:cubicBezTo>
                <a:cubicBezTo>
                  <a:pt x="4496285" y="2302472"/>
                  <a:pt x="4478506" y="2308728"/>
                  <a:pt x="4476170" y="2314504"/>
                </a:cubicBezTo>
                <a:cubicBezTo>
                  <a:pt x="4484218" y="2332321"/>
                  <a:pt x="4557068" y="2299035"/>
                  <a:pt x="4567682" y="2296607"/>
                </a:cubicBezTo>
                <a:cubicBezTo>
                  <a:pt x="4611907" y="2286478"/>
                  <a:pt x="4633294" y="2295123"/>
                  <a:pt x="4660271" y="2278025"/>
                </a:cubicBezTo>
                <a:close/>
                <a:moveTo>
                  <a:pt x="4708636" y="2269569"/>
                </a:moveTo>
                <a:cubicBezTo>
                  <a:pt x="4706566" y="2268732"/>
                  <a:pt x="4704268" y="2271444"/>
                  <a:pt x="4703002" y="2274573"/>
                </a:cubicBezTo>
                <a:cubicBezTo>
                  <a:pt x="4701737" y="2277702"/>
                  <a:pt x="4701506" y="2281249"/>
                  <a:pt x="4703576" y="2282087"/>
                </a:cubicBezTo>
                <a:cubicBezTo>
                  <a:pt x="4703576" y="2282087"/>
                  <a:pt x="4715111" y="2265465"/>
                  <a:pt x="4708636" y="2269569"/>
                </a:cubicBezTo>
                <a:close/>
                <a:moveTo>
                  <a:pt x="5130616" y="2237373"/>
                </a:moveTo>
                <a:cubicBezTo>
                  <a:pt x="5132239" y="2235034"/>
                  <a:pt x="5125750" y="2244384"/>
                  <a:pt x="5125750" y="2244384"/>
                </a:cubicBezTo>
                <a:cubicBezTo>
                  <a:pt x="5128633" y="2240229"/>
                  <a:pt x="5130075" y="2238150"/>
                  <a:pt x="5130616" y="2237373"/>
                </a:cubicBezTo>
                <a:close/>
                <a:moveTo>
                  <a:pt x="5156899" y="2233904"/>
                </a:moveTo>
                <a:cubicBezTo>
                  <a:pt x="5158467" y="2231703"/>
                  <a:pt x="5152195" y="2240512"/>
                  <a:pt x="5152195" y="2240512"/>
                </a:cubicBezTo>
                <a:cubicBezTo>
                  <a:pt x="5154984" y="2236597"/>
                  <a:pt x="5156377" y="2234640"/>
                  <a:pt x="5156899" y="2233904"/>
                </a:cubicBezTo>
                <a:close/>
                <a:moveTo>
                  <a:pt x="5139774" y="2203053"/>
                </a:moveTo>
                <a:cubicBezTo>
                  <a:pt x="5142476" y="2203113"/>
                  <a:pt x="5139708" y="2206299"/>
                  <a:pt x="5133962" y="2210912"/>
                </a:cubicBezTo>
                <a:lnTo>
                  <a:pt x="5129920" y="2213716"/>
                </a:lnTo>
                <a:lnTo>
                  <a:pt x="5032286" y="2228412"/>
                </a:lnTo>
                <a:lnTo>
                  <a:pt x="5042513" y="2224624"/>
                </a:lnTo>
                <a:cubicBezTo>
                  <a:pt x="5059125" y="2218577"/>
                  <a:pt x="5075673" y="2213009"/>
                  <a:pt x="5091951" y="2209040"/>
                </a:cubicBezTo>
                <a:cubicBezTo>
                  <a:pt x="5108229" y="2205072"/>
                  <a:pt x="5124238" y="2202703"/>
                  <a:pt x="5139774" y="2203053"/>
                </a:cubicBezTo>
                <a:close/>
                <a:moveTo>
                  <a:pt x="4951116" y="2191706"/>
                </a:moveTo>
                <a:lnTo>
                  <a:pt x="4948352" y="2198001"/>
                </a:lnTo>
                <a:lnTo>
                  <a:pt x="4947065" y="2200932"/>
                </a:lnTo>
                <a:cubicBezTo>
                  <a:pt x="4946744" y="2201665"/>
                  <a:pt x="4946659" y="2201861"/>
                  <a:pt x="4947001" y="2201080"/>
                </a:cubicBezTo>
                <a:lnTo>
                  <a:pt x="4948352" y="2198001"/>
                </a:lnTo>
                <a:lnTo>
                  <a:pt x="4948545" y="2197564"/>
                </a:lnTo>
                <a:cubicBezTo>
                  <a:pt x="4949745" y="2194829"/>
                  <a:pt x="4951116" y="2191706"/>
                  <a:pt x="4951116" y="2191706"/>
                </a:cubicBezTo>
                <a:close/>
                <a:moveTo>
                  <a:pt x="358679" y="2169412"/>
                </a:moveTo>
                <a:cubicBezTo>
                  <a:pt x="345244" y="2180330"/>
                  <a:pt x="334951" y="2186150"/>
                  <a:pt x="327963" y="2188650"/>
                </a:cubicBezTo>
                <a:cubicBezTo>
                  <a:pt x="322722" y="2190525"/>
                  <a:pt x="319338" y="2190532"/>
                  <a:pt x="317883" y="2189419"/>
                </a:cubicBezTo>
                <a:cubicBezTo>
                  <a:pt x="313516" y="2186082"/>
                  <a:pt x="326496" y="2172675"/>
                  <a:pt x="358679" y="2169412"/>
                </a:cubicBezTo>
                <a:close/>
                <a:moveTo>
                  <a:pt x="611328" y="2168035"/>
                </a:moveTo>
                <a:cubicBezTo>
                  <a:pt x="616956" y="2168161"/>
                  <a:pt x="619771" y="2168225"/>
                  <a:pt x="620827" y="2168249"/>
                </a:cubicBezTo>
                <a:cubicBezTo>
                  <a:pt x="623993" y="2168320"/>
                  <a:pt x="611328" y="2168035"/>
                  <a:pt x="611328" y="2168035"/>
                </a:cubicBezTo>
                <a:close/>
                <a:moveTo>
                  <a:pt x="5430436" y="2130009"/>
                </a:moveTo>
                <a:lnTo>
                  <a:pt x="5429519" y="2131582"/>
                </a:lnTo>
                <a:cubicBezTo>
                  <a:pt x="5434094" y="2132242"/>
                  <a:pt x="5444959" y="2132292"/>
                  <a:pt x="5465049" y="2131732"/>
                </a:cubicBezTo>
                <a:lnTo>
                  <a:pt x="5478353" y="2131517"/>
                </a:lnTo>
                <a:lnTo>
                  <a:pt x="5458124" y="2140117"/>
                </a:lnTo>
                <a:lnTo>
                  <a:pt x="5325136" y="2191832"/>
                </a:lnTo>
                <a:lnTo>
                  <a:pt x="5273278" y="2193889"/>
                </a:lnTo>
                <a:lnTo>
                  <a:pt x="5203634" y="2202775"/>
                </a:lnTo>
                <a:lnTo>
                  <a:pt x="5231685" y="2190956"/>
                </a:lnTo>
                <a:cubicBezTo>
                  <a:pt x="5275740" y="2180730"/>
                  <a:pt x="5320140" y="2168742"/>
                  <a:pt x="5365730" y="2154123"/>
                </a:cubicBezTo>
                <a:close/>
                <a:moveTo>
                  <a:pt x="5653168" y="2047586"/>
                </a:moveTo>
                <a:lnTo>
                  <a:pt x="5669086" y="2047763"/>
                </a:lnTo>
                <a:lnTo>
                  <a:pt x="5616343" y="2072846"/>
                </a:lnTo>
                <a:lnTo>
                  <a:pt x="5565348" y="2094529"/>
                </a:lnTo>
                <a:lnTo>
                  <a:pt x="5540234" y="2092673"/>
                </a:lnTo>
                <a:lnTo>
                  <a:pt x="5528826" y="2092758"/>
                </a:lnTo>
                <a:lnTo>
                  <a:pt x="5639653" y="2048507"/>
                </a:lnTo>
                <a:close/>
                <a:moveTo>
                  <a:pt x="172353" y="1969182"/>
                </a:moveTo>
                <a:lnTo>
                  <a:pt x="197469" y="1971038"/>
                </a:lnTo>
                <a:lnTo>
                  <a:pt x="208876" y="1970952"/>
                </a:lnTo>
                <a:lnTo>
                  <a:pt x="98050" y="2015204"/>
                </a:lnTo>
                <a:lnTo>
                  <a:pt x="84533" y="2016124"/>
                </a:lnTo>
                <a:lnTo>
                  <a:pt x="68616" y="2015948"/>
                </a:lnTo>
                <a:lnTo>
                  <a:pt x="121358" y="1990865"/>
                </a:lnTo>
                <a:close/>
                <a:moveTo>
                  <a:pt x="5116875" y="1895461"/>
                </a:moveTo>
                <a:cubicBezTo>
                  <a:pt x="5113710" y="1895390"/>
                  <a:pt x="5126374" y="1895676"/>
                  <a:pt x="5126374" y="1895676"/>
                </a:cubicBezTo>
                <a:cubicBezTo>
                  <a:pt x="5120745" y="1895549"/>
                  <a:pt x="5117930" y="1895486"/>
                  <a:pt x="5116875" y="1895461"/>
                </a:cubicBezTo>
                <a:close/>
                <a:moveTo>
                  <a:pt x="5419819" y="1874292"/>
                </a:moveTo>
                <a:cubicBezTo>
                  <a:pt x="5424185" y="1877628"/>
                  <a:pt x="5411206" y="1891036"/>
                  <a:pt x="5379022" y="1894299"/>
                </a:cubicBezTo>
                <a:cubicBezTo>
                  <a:pt x="5392457" y="1883380"/>
                  <a:pt x="5402750" y="1877560"/>
                  <a:pt x="5409739" y="1875061"/>
                </a:cubicBezTo>
                <a:cubicBezTo>
                  <a:pt x="5414980" y="1873185"/>
                  <a:pt x="5418364" y="1873179"/>
                  <a:pt x="5419819" y="1874292"/>
                </a:cubicBezTo>
                <a:close/>
                <a:moveTo>
                  <a:pt x="790701" y="1862631"/>
                </a:moveTo>
                <a:lnTo>
                  <a:pt x="789349" y="1865709"/>
                </a:lnTo>
                <a:lnTo>
                  <a:pt x="789157" y="1866147"/>
                </a:lnTo>
                <a:cubicBezTo>
                  <a:pt x="787957" y="1868881"/>
                  <a:pt x="786586" y="1872006"/>
                  <a:pt x="786586" y="1872006"/>
                </a:cubicBezTo>
                <a:lnTo>
                  <a:pt x="789349" y="1865709"/>
                </a:lnTo>
                <a:lnTo>
                  <a:pt x="790637" y="1862778"/>
                </a:lnTo>
                <a:cubicBezTo>
                  <a:pt x="790958" y="1862045"/>
                  <a:pt x="791043" y="1861850"/>
                  <a:pt x="790701" y="1862631"/>
                </a:cubicBezTo>
                <a:close/>
                <a:moveTo>
                  <a:pt x="534068" y="1860935"/>
                </a:moveTo>
                <a:lnTo>
                  <a:pt x="506017" y="1872755"/>
                </a:lnTo>
                <a:cubicBezTo>
                  <a:pt x="461961" y="1882980"/>
                  <a:pt x="417562" y="1894968"/>
                  <a:pt x="371973" y="1909588"/>
                </a:cubicBezTo>
                <a:lnTo>
                  <a:pt x="307265" y="1933702"/>
                </a:lnTo>
                <a:lnTo>
                  <a:pt x="308182" y="1932128"/>
                </a:lnTo>
                <a:cubicBezTo>
                  <a:pt x="303609" y="1931470"/>
                  <a:pt x="292743" y="1931419"/>
                  <a:pt x="272652" y="1931978"/>
                </a:cubicBezTo>
                <a:lnTo>
                  <a:pt x="259350" y="1932193"/>
                </a:lnTo>
                <a:lnTo>
                  <a:pt x="279578" y="1923593"/>
                </a:lnTo>
                <a:lnTo>
                  <a:pt x="412566" y="1871878"/>
                </a:lnTo>
                <a:lnTo>
                  <a:pt x="464424" y="1869821"/>
                </a:lnTo>
                <a:close/>
                <a:moveTo>
                  <a:pt x="705416" y="1835298"/>
                </a:moveTo>
                <a:lnTo>
                  <a:pt x="695188" y="1839087"/>
                </a:lnTo>
                <a:cubicBezTo>
                  <a:pt x="661965" y="1851181"/>
                  <a:pt x="628999" y="1861359"/>
                  <a:pt x="597927" y="1860658"/>
                </a:cubicBezTo>
                <a:cubicBezTo>
                  <a:pt x="595225" y="1860598"/>
                  <a:pt x="597995" y="1857411"/>
                  <a:pt x="603740" y="1852799"/>
                </a:cubicBezTo>
                <a:lnTo>
                  <a:pt x="607783" y="1849995"/>
                </a:lnTo>
                <a:close/>
                <a:moveTo>
                  <a:pt x="585506" y="1823198"/>
                </a:moveTo>
                <a:cubicBezTo>
                  <a:pt x="582718" y="1827113"/>
                  <a:pt x="581325" y="1829070"/>
                  <a:pt x="580803" y="1829806"/>
                </a:cubicBezTo>
                <a:cubicBezTo>
                  <a:pt x="579235" y="1832007"/>
                  <a:pt x="585506" y="1823198"/>
                  <a:pt x="585506" y="1823198"/>
                </a:cubicBezTo>
                <a:close/>
                <a:moveTo>
                  <a:pt x="611952" y="1819326"/>
                </a:moveTo>
                <a:cubicBezTo>
                  <a:pt x="611952" y="1819326"/>
                  <a:pt x="605463" y="1828676"/>
                  <a:pt x="607086" y="1826338"/>
                </a:cubicBezTo>
                <a:cubicBezTo>
                  <a:pt x="607626" y="1825560"/>
                  <a:pt x="609068" y="1823481"/>
                  <a:pt x="611952" y="1819326"/>
                </a:cubicBezTo>
                <a:close/>
                <a:moveTo>
                  <a:pt x="1034125" y="1781624"/>
                </a:moveTo>
                <a:cubicBezTo>
                  <a:pt x="1034125" y="1781624"/>
                  <a:pt x="1022590" y="1798246"/>
                  <a:pt x="1029065" y="1794141"/>
                </a:cubicBezTo>
                <a:cubicBezTo>
                  <a:pt x="1031135" y="1794978"/>
                  <a:pt x="1033435" y="1792266"/>
                  <a:pt x="1034701" y="1789137"/>
                </a:cubicBezTo>
                <a:cubicBezTo>
                  <a:pt x="1035965" y="1786008"/>
                  <a:pt x="1036195" y="1782461"/>
                  <a:pt x="1034125" y="1781624"/>
                </a:cubicBezTo>
                <a:close/>
                <a:moveTo>
                  <a:pt x="888680" y="1772119"/>
                </a:moveTo>
                <a:cubicBezTo>
                  <a:pt x="884539" y="1770445"/>
                  <a:pt x="882204" y="1776222"/>
                  <a:pt x="878064" y="1774549"/>
                </a:cubicBezTo>
                <a:cubicBezTo>
                  <a:pt x="868969" y="1778434"/>
                  <a:pt x="870286" y="1780858"/>
                  <a:pt x="874696" y="1781695"/>
                </a:cubicBezTo>
                <a:cubicBezTo>
                  <a:pt x="876901" y="1782114"/>
                  <a:pt x="879881" y="1782136"/>
                  <a:pt x="882720" y="1781748"/>
                </a:cubicBezTo>
                <a:cubicBezTo>
                  <a:pt x="885559" y="1781359"/>
                  <a:pt x="888257" y="1780561"/>
                  <a:pt x="889900" y="1779334"/>
                </a:cubicBezTo>
                <a:cubicBezTo>
                  <a:pt x="890996" y="1778517"/>
                  <a:pt x="891623" y="1777509"/>
                  <a:pt x="891509" y="1776308"/>
                </a:cubicBezTo>
                <a:cubicBezTo>
                  <a:pt x="891396" y="1775107"/>
                  <a:pt x="890544" y="1773712"/>
                  <a:pt x="888680" y="1772119"/>
                </a:cubicBezTo>
                <a:close/>
                <a:moveTo>
                  <a:pt x="5054968" y="1761317"/>
                </a:moveTo>
                <a:cubicBezTo>
                  <a:pt x="5053800" y="1764204"/>
                  <a:pt x="5052009" y="1765161"/>
                  <a:pt x="5050285" y="1764463"/>
                </a:cubicBezTo>
                <a:lnTo>
                  <a:pt x="5049392" y="1763051"/>
                </a:lnTo>
                <a:close/>
                <a:moveTo>
                  <a:pt x="1245330" y="1744145"/>
                </a:moveTo>
                <a:cubicBezTo>
                  <a:pt x="1220948" y="1746103"/>
                  <a:pt x="1177981" y="1765282"/>
                  <a:pt x="1170020" y="1767103"/>
                </a:cubicBezTo>
                <a:cubicBezTo>
                  <a:pt x="1136850" y="1774700"/>
                  <a:pt x="1116529" y="1771737"/>
                  <a:pt x="1097060" y="1776993"/>
                </a:cubicBezTo>
                <a:cubicBezTo>
                  <a:pt x="1090570" y="1778745"/>
                  <a:pt x="1084175" y="1781411"/>
                  <a:pt x="1077431" y="1785685"/>
                </a:cubicBezTo>
                <a:cubicBezTo>
                  <a:pt x="1123458" y="1783010"/>
                  <a:pt x="1184243" y="1779575"/>
                  <a:pt x="1241418" y="1761238"/>
                </a:cubicBezTo>
                <a:cubicBezTo>
                  <a:pt x="1241418" y="1761238"/>
                  <a:pt x="1259197" y="1754982"/>
                  <a:pt x="1261532" y="1749206"/>
                </a:cubicBezTo>
                <a:cubicBezTo>
                  <a:pt x="1259520" y="1744752"/>
                  <a:pt x="1253458" y="1743492"/>
                  <a:pt x="1245330" y="1744145"/>
                </a:cubicBezTo>
                <a:close/>
                <a:moveTo>
                  <a:pt x="5125483" y="1733810"/>
                </a:moveTo>
                <a:lnTo>
                  <a:pt x="5116504" y="1735576"/>
                </a:lnTo>
                <a:lnTo>
                  <a:pt x="5083925" y="1745439"/>
                </a:lnTo>
                <a:lnTo>
                  <a:pt x="5105080" y="1740353"/>
                </a:lnTo>
                <a:cubicBezTo>
                  <a:pt x="5113703" y="1738009"/>
                  <a:pt x="5121115" y="1735684"/>
                  <a:pt x="5125483" y="1733810"/>
                </a:cubicBezTo>
                <a:close/>
                <a:moveTo>
                  <a:pt x="1329710" y="1727477"/>
                </a:moveTo>
                <a:cubicBezTo>
                  <a:pt x="1328675" y="1727058"/>
                  <a:pt x="1324325" y="1727891"/>
                  <a:pt x="1318405" y="1729505"/>
                </a:cubicBezTo>
                <a:cubicBezTo>
                  <a:pt x="1300645" y="1734350"/>
                  <a:pt x="1268749" y="1746242"/>
                  <a:pt x="1269810" y="1752552"/>
                </a:cubicBezTo>
                <a:cubicBezTo>
                  <a:pt x="1270122" y="1753518"/>
                  <a:pt x="1271459" y="1754024"/>
                  <a:pt x="1273541" y="1754148"/>
                </a:cubicBezTo>
                <a:cubicBezTo>
                  <a:pt x="1275623" y="1754272"/>
                  <a:pt x="1278449" y="1754015"/>
                  <a:pt x="1281736" y="1753453"/>
                </a:cubicBezTo>
                <a:cubicBezTo>
                  <a:pt x="1301459" y="1750083"/>
                  <a:pt x="1337789" y="1735782"/>
                  <a:pt x="1329710" y="1727477"/>
                </a:cubicBezTo>
                <a:close/>
                <a:moveTo>
                  <a:pt x="1260490" y="1714057"/>
                </a:moveTo>
                <a:cubicBezTo>
                  <a:pt x="1256350" y="1712385"/>
                  <a:pt x="1236236" y="1724417"/>
                  <a:pt x="1236236" y="1724417"/>
                </a:cubicBezTo>
                <a:cubicBezTo>
                  <a:pt x="1218609" y="1731294"/>
                  <a:pt x="1212241" y="1734882"/>
                  <a:pt x="1212375" y="1736196"/>
                </a:cubicBezTo>
                <a:cubicBezTo>
                  <a:pt x="1212474" y="1737181"/>
                  <a:pt x="1216230" y="1736888"/>
                  <a:pt x="1221634" y="1735744"/>
                </a:cubicBezTo>
                <a:cubicBezTo>
                  <a:pt x="1237844" y="1732313"/>
                  <a:pt x="1268877" y="1721229"/>
                  <a:pt x="1260490" y="1714057"/>
                </a:cubicBezTo>
                <a:close/>
                <a:moveTo>
                  <a:pt x="1485951" y="1686454"/>
                </a:moveTo>
                <a:cubicBezTo>
                  <a:pt x="1483708" y="1685548"/>
                  <a:pt x="1479419" y="1685984"/>
                  <a:pt x="1473896" y="1687235"/>
                </a:cubicBezTo>
                <a:cubicBezTo>
                  <a:pt x="1457330" y="1690987"/>
                  <a:pt x="1429673" y="1702071"/>
                  <a:pt x="1412943" y="1706230"/>
                </a:cubicBezTo>
                <a:cubicBezTo>
                  <a:pt x="1406468" y="1710335"/>
                  <a:pt x="1341014" y="1725324"/>
                  <a:pt x="1346957" y="1734448"/>
                </a:cubicBezTo>
                <a:cubicBezTo>
                  <a:pt x="1346665" y="1735170"/>
                  <a:pt x="1348873" y="1735293"/>
                  <a:pt x="1352928" y="1734913"/>
                </a:cubicBezTo>
                <a:cubicBezTo>
                  <a:pt x="1381316" y="1732252"/>
                  <a:pt x="1500236" y="1704971"/>
                  <a:pt x="1485951" y="1686454"/>
                </a:cubicBezTo>
                <a:close/>
                <a:moveTo>
                  <a:pt x="1497309" y="1659234"/>
                </a:moveTo>
                <a:cubicBezTo>
                  <a:pt x="1480772" y="1661203"/>
                  <a:pt x="1449665" y="1668005"/>
                  <a:pt x="1439038" y="1667490"/>
                </a:cubicBezTo>
                <a:cubicBezTo>
                  <a:pt x="1410255" y="1677140"/>
                  <a:pt x="1390141" y="1689173"/>
                  <a:pt x="1372663" y="1696670"/>
                </a:cubicBezTo>
                <a:cubicBezTo>
                  <a:pt x="1363693" y="1693045"/>
                  <a:pt x="1361358" y="1698822"/>
                  <a:pt x="1361358" y="1698822"/>
                </a:cubicBezTo>
                <a:cubicBezTo>
                  <a:pt x="1361809" y="1700684"/>
                  <a:pt x="1362293" y="1701720"/>
                  <a:pt x="1362878" y="1702167"/>
                </a:cubicBezTo>
                <a:cubicBezTo>
                  <a:pt x="1363462" y="1702613"/>
                  <a:pt x="1364148" y="1702470"/>
                  <a:pt x="1365000" y="1701975"/>
                </a:cubicBezTo>
                <a:cubicBezTo>
                  <a:pt x="1366705" y="1700983"/>
                  <a:pt x="1369079" y="1698583"/>
                  <a:pt x="1372663" y="1696670"/>
                </a:cubicBezTo>
                <a:cubicBezTo>
                  <a:pt x="1407388" y="1696145"/>
                  <a:pt x="1453257" y="1679961"/>
                  <a:pt x="1492956" y="1669123"/>
                </a:cubicBezTo>
                <a:cubicBezTo>
                  <a:pt x="1505105" y="1663391"/>
                  <a:pt x="1508990" y="1660481"/>
                  <a:pt x="1507690" y="1659326"/>
                </a:cubicBezTo>
                <a:cubicBezTo>
                  <a:pt x="1506714" y="1658458"/>
                  <a:pt x="1502821" y="1658578"/>
                  <a:pt x="1497309" y="1659234"/>
                </a:cubicBezTo>
                <a:close/>
                <a:moveTo>
                  <a:pt x="581739" y="1648352"/>
                </a:moveTo>
                <a:lnTo>
                  <a:pt x="493829" y="1675244"/>
                </a:lnTo>
                <a:cubicBezTo>
                  <a:pt x="476587" y="1680169"/>
                  <a:pt x="429516" y="1705016"/>
                  <a:pt x="392418" y="1719790"/>
                </a:cubicBezTo>
                <a:lnTo>
                  <a:pt x="361477" y="1729663"/>
                </a:lnTo>
                <a:lnTo>
                  <a:pt x="357750" y="1729337"/>
                </a:lnTo>
                <a:lnTo>
                  <a:pt x="350569" y="1727037"/>
                </a:lnTo>
                <a:cubicBezTo>
                  <a:pt x="362315" y="1717670"/>
                  <a:pt x="426106" y="1693203"/>
                  <a:pt x="435243" y="1688093"/>
                </a:cubicBezTo>
                <a:cubicBezTo>
                  <a:pt x="461228" y="1677755"/>
                  <a:pt x="481564" y="1669136"/>
                  <a:pt x="499269" y="1661250"/>
                </a:cubicBezTo>
                <a:lnTo>
                  <a:pt x="508491" y="1656961"/>
                </a:lnTo>
                <a:close/>
                <a:moveTo>
                  <a:pt x="5543406" y="1605109"/>
                </a:moveTo>
                <a:cubicBezTo>
                  <a:pt x="5544462" y="1605132"/>
                  <a:pt x="5547277" y="1605195"/>
                  <a:pt x="5552905" y="1605323"/>
                </a:cubicBezTo>
                <a:cubicBezTo>
                  <a:pt x="5552905" y="1605323"/>
                  <a:pt x="5540241" y="1605036"/>
                  <a:pt x="5543406" y="1605109"/>
                </a:cubicBezTo>
                <a:close/>
                <a:moveTo>
                  <a:pt x="5576796" y="1598777"/>
                </a:moveTo>
                <a:cubicBezTo>
                  <a:pt x="5576796" y="1598777"/>
                  <a:pt x="5571437" y="1610613"/>
                  <a:pt x="5572777" y="1607654"/>
                </a:cubicBezTo>
                <a:cubicBezTo>
                  <a:pt x="5573224" y="1606668"/>
                  <a:pt x="5574414" y="1604037"/>
                  <a:pt x="5576796" y="1598777"/>
                </a:cubicBezTo>
                <a:close/>
                <a:moveTo>
                  <a:pt x="5456236" y="1558260"/>
                </a:moveTo>
                <a:cubicBezTo>
                  <a:pt x="5446878" y="1562181"/>
                  <a:pt x="5438928" y="1565841"/>
                  <a:pt x="5438141" y="1565823"/>
                </a:cubicBezTo>
                <a:cubicBezTo>
                  <a:pt x="5437747" y="1565813"/>
                  <a:pt x="5439143" y="1564886"/>
                  <a:pt x="5443049" y="1562612"/>
                </a:cubicBezTo>
                <a:lnTo>
                  <a:pt x="5447019" y="1560367"/>
                </a:lnTo>
                <a:close/>
                <a:moveTo>
                  <a:pt x="4962236" y="1555772"/>
                </a:moveTo>
                <a:lnTo>
                  <a:pt x="4925171" y="1561534"/>
                </a:lnTo>
                <a:lnTo>
                  <a:pt x="4901428" y="1573262"/>
                </a:lnTo>
                <a:cubicBezTo>
                  <a:pt x="4894138" y="1577452"/>
                  <a:pt x="4889342" y="1581182"/>
                  <a:pt x="4890518" y="1583275"/>
                </a:cubicBezTo>
                <a:cubicBezTo>
                  <a:pt x="4892841" y="1595730"/>
                  <a:pt x="4946508" y="1565035"/>
                  <a:pt x="4959888" y="1557167"/>
                </a:cubicBezTo>
                <a:close/>
                <a:moveTo>
                  <a:pt x="4831854" y="1528628"/>
                </a:moveTo>
                <a:lnTo>
                  <a:pt x="4830402" y="1531835"/>
                </a:lnTo>
                <a:cubicBezTo>
                  <a:pt x="4830068" y="1532574"/>
                  <a:pt x="4830151" y="1532389"/>
                  <a:pt x="4830466" y="1531696"/>
                </a:cubicBezTo>
                <a:lnTo>
                  <a:pt x="4831855" y="1528628"/>
                </a:lnTo>
                <a:close/>
                <a:moveTo>
                  <a:pt x="659403" y="1517180"/>
                </a:moveTo>
                <a:cubicBezTo>
                  <a:pt x="659403" y="1517180"/>
                  <a:pt x="664805" y="1517302"/>
                  <a:pt x="671109" y="1517444"/>
                </a:cubicBezTo>
                <a:cubicBezTo>
                  <a:pt x="670308" y="1521561"/>
                  <a:pt x="669563" y="1525381"/>
                  <a:pt x="667929" y="1526229"/>
                </a:cubicBezTo>
                <a:cubicBezTo>
                  <a:pt x="666292" y="1527079"/>
                  <a:pt x="663768" y="1524955"/>
                  <a:pt x="659403" y="1517180"/>
                </a:cubicBezTo>
                <a:close/>
                <a:moveTo>
                  <a:pt x="5124277" y="1497106"/>
                </a:moveTo>
                <a:lnTo>
                  <a:pt x="5114159" y="1498172"/>
                </a:lnTo>
                <a:lnTo>
                  <a:pt x="5097466" y="1505941"/>
                </a:lnTo>
                <a:cubicBezTo>
                  <a:pt x="5082416" y="1512097"/>
                  <a:pt x="5064960" y="1517829"/>
                  <a:pt x="5046703" y="1523322"/>
                </a:cubicBezTo>
                <a:lnTo>
                  <a:pt x="5005789" y="1535463"/>
                </a:lnTo>
                <a:lnTo>
                  <a:pt x="5025941" y="1533581"/>
                </a:lnTo>
                <a:lnTo>
                  <a:pt x="5079667" y="1513732"/>
                </a:lnTo>
                <a:close/>
                <a:moveTo>
                  <a:pt x="612620" y="1449360"/>
                </a:moveTo>
                <a:lnTo>
                  <a:pt x="610985" y="1449948"/>
                </a:lnTo>
                <a:cubicBezTo>
                  <a:pt x="596948" y="1455830"/>
                  <a:pt x="546649" y="1472854"/>
                  <a:pt x="520396" y="1477466"/>
                </a:cubicBezTo>
                <a:cubicBezTo>
                  <a:pt x="516020" y="1478233"/>
                  <a:pt x="512312" y="1478656"/>
                  <a:pt x="509551" y="1478627"/>
                </a:cubicBezTo>
                <a:cubicBezTo>
                  <a:pt x="506790" y="1478596"/>
                  <a:pt x="504976" y="1478113"/>
                  <a:pt x="504389" y="1477065"/>
                </a:cubicBezTo>
                <a:cubicBezTo>
                  <a:pt x="503380" y="1475271"/>
                  <a:pt x="506473" y="1472167"/>
                  <a:pt x="511967" y="1468417"/>
                </a:cubicBezTo>
                <a:lnTo>
                  <a:pt x="530171" y="1458041"/>
                </a:lnTo>
                <a:close/>
                <a:moveTo>
                  <a:pt x="618326" y="1407364"/>
                </a:moveTo>
                <a:lnTo>
                  <a:pt x="596515" y="1416256"/>
                </a:lnTo>
                <a:lnTo>
                  <a:pt x="580223" y="1423218"/>
                </a:lnTo>
                <a:lnTo>
                  <a:pt x="564785" y="1423730"/>
                </a:lnTo>
                <a:cubicBezTo>
                  <a:pt x="546879" y="1423354"/>
                  <a:pt x="536637" y="1420893"/>
                  <a:pt x="552195" y="1413181"/>
                </a:cubicBezTo>
                <a:cubicBezTo>
                  <a:pt x="566392" y="1408837"/>
                  <a:pt x="589310" y="1407738"/>
                  <a:pt x="610004" y="1407423"/>
                </a:cubicBezTo>
                <a:close/>
                <a:moveTo>
                  <a:pt x="1753471" y="1405882"/>
                </a:moveTo>
                <a:cubicBezTo>
                  <a:pt x="1749331" y="1404209"/>
                  <a:pt x="1692156" y="1422544"/>
                  <a:pt x="1669848" y="1428089"/>
                </a:cubicBezTo>
                <a:cubicBezTo>
                  <a:pt x="1485906" y="1478078"/>
                  <a:pt x="1310967" y="1539546"/>
                  <a:pt x="1125062" y="1568575"/>
                </a:cubicBezTo>
                <a:cubicBezTo>
                  <a:pt x="1112245" y="1573477"/>
                  <a:pt x="1080521" y="1582708"/>
                  <a:pt x="1083955" y="1583150"/>
                </a:cubicBezTo>
                <a:cubicBezTo>
                  <a:pt x="1085100" y="1583297"/>
                  <a:pt x="1090150" y="1582468"/>
                  <a:pt x="1101110" y="1580177"/>
                </a:cubicBezTo>
                <a:cubicBezTo>
                  <a:pt x="1273374" y="1559077"/>
                  <a:pt x="1438424" y="1508173"/>
                  <a:pt x="1590525" y="1465477"/>
                </a:cubicBezTo>
                <a:cubicBezTo>
                  <a:pt x="1647012" y="1446863"/>
                  <a:pt x="1715347" y="1438639"/>
                  <a:pt x="1757610" y="1407555"/>
                </a:cubicBezTo>
                <a:close/>
                <a:moveTo>
                  <a:pt x="4779035" y="1337685"/>
                </a:moveTo>
                <a:lnTo>
                  <a:pt x="4778134" y="1337712"/>
                </a:lnTo>
                <a:cubicBezTo>
                  <a:pt x="4767684" y="1338249"/>
                  <a:pt x="4757549" y="1339121"/>
                  <a:pt x="4749710" y="1340645"/>
                </a:cubicBezTo>
                <a:lnTo>
                  <a:pt x="4744553" y="1342124"/>
                </a:lnTo>
                <a:close/>
                <a:moveTo>
                  <a:pt x="635162" y="1326575"/>
                </a:moveTo>
                <a:cubicBezTo>
                  <a:pt x="637006" y="1326481"/>
                  <a:pt x="639075" y="1327318"/>
                  <a:pt x="639978" y="1331042"/>
                </a:cubicBezTo>
                <a:cubicBezTo>
                  <a:pt x="639978" y="1331042"/>
                  <a:pt x="638358" y="1332067"/>
                  <a:pt x="636515" y="1332162"/>
                </a:cubicBezTo>
                <a:cubicBezTo>
                  <a:pt x="634671" y="1332257"/>
                  <a:pt x="632600" y="1331420"/>
                  <a:pt x="631700" y="1327695"/>
                </a:cubicBezTo>
                <a:cubicBezTo>
                  <a:pt x="631700" y="1327695"/>
                  <a:pt x="633318" y="1326670"/>
                  <a:pt x="635162" y="1326575"/>
                </a:cubicBezTo>
                <a:close/>
                <a:moveTo>
                  <a:pt x="621489" y="1324409"/>
                </a:moveTo>
                <a:cubicBezTo>
                  <a:pt x="623938" y="1324558"/>
                  <a:pt x="627215" y="1325883"/>
                  <a:pt x="631700" y="1327695"/>
                </a:cubicBezTo>
                <a:lnTo>
                  <a:pt x="623504" y="1334558"/>
                </a:lnTo>
                <a:lnTo>
                  <a:pt x="624009" y="1333447"/>
                </a:lnTo>
                <a:lnTo>
                  <a:pt x="621808" y="1333929"/>
                </a:lnTo>
                <a:lnTo>
                  <a:pt x="616255" y="1328174"/>
                </a:lnTo>
                <a:cubicBezTo>
                  <a:pt x="617423" y="1325285"/>
                  <a:pt x="619042" y="1324259"/>
                  <a:pt x="621489" y="1324409"/>
                </a:cubicBezTo>
                <a:close/>
                <a:moveTo>
                  <a:pt x="5070635" y="1312495"/>
                </a:moveTo>
                <a:cubicBezTo>
                  <a:pt x="5070635" y="1312495"/>
                  <a:pt x="5058008" y="1322512"/>
                  <a:pt x="5061165" y="1320007"/>
                </a:cubicBezTo>
                <a:cubicBezTo>
                  <a:pt x="5062216" y="1319173"/>
                  <a:pt x="5065024" y="1316947"/>
                  <a:pt x="5070635" y="1312495"/>
                </a:cubicBezTo>
                <a:close/>
                <a:moveTo>
                  <a:pt x="5168476" y="1297688"/>
                </a:moveTo>
                <a:cubicBezTo>
                  <a:pt x="5173958" y="1297147"/>
                  <a:pt x="5179107" y="1297811"/>
                  <a:pt x="5179781" y="1300604"/>
                </a:cubicBezTo>
                <a:cubicBezTo>
                  <a:pt x="5179781" y="1300604"/>
                  <a:pt x="5165755" y="1309496"/>
                  <a:pt x="5157476" y="1306150"/>
                </a:cubicBezTo>
                <a:cubicBezTo>
                  <a:pt x="5154199" y="1304826"/>
                  <a:pt x="5153841" y="1303351"/>
                  <a:pt x="5155178" y="1301999"/>
                </a:cubicBezTo>
                <a:cubicBezTo>
                  <a:pt x="5157182" y="1299975"/>
                  <a:pt x="5162996" y="1298228"/>
                  <a:pt x="5168476" y="1297688"/>
                </a:cubicBezTo>
                <a:close/>
                <a:moveTo>
                  <a:pt x="5023628" y="1269688"/>
                </a:moveTo>
                <a:cubicBezTo>
                  <a:pt x="5028212" y="1269018"/>
                  <a:pt x="5033108" y="1269319"/>
                  <a:pt x="5037594" y="1271131"/>
                </a:cubicBezTo>
                <a:cubicBezTo>
                  <a:pt x="5028782" y="1281014"/>
                  <a:pt x="5023953" y="1279062"/>
                  <a:pt x="5011534" y="1274041"/>
                </a:cubicBezTo>
                <a:cubicBezTo>
                  <a:pt x="5014772" y="1271989"/>
                  <a:pt x="5019044" y="1270354"/>
                  <a:pt x="5023628" y="1269688"/>
                </a:cubicBezTo>
                <a:close/>
                <a:moveTo>
                  <a:pt x="4313836" y="1250636"/>
                </a:moveTo>
                <a:cubicBezTo>
                  <a:pt x="4313250" y="1250191"/>
                  <a:pt x="4312566" y="1250333"/>
                  <a:pt x="4311714" y="1250830"/>
                </a:cubicBezTo>
                <a:cubicBezTo>
                  <a:pt x="4310008" y="1251819"/>
                  <a:pt x="4307635" y="1254220"/>
                  <a:pt x="4304052" y="1256134"/>
                </a:cubicBezTo>
                <a:cubicBezTo>
                  <a:pt x="4286688" y="1256397"/>
                  <a:pt x="4266539" y="1260574"/>
                  <a:pt x="4245769" y="1266040"/>
                </a:cubicBezTo>
                <a:cubicBezTo>
                  <a:pt x="4224999" y="1271506"/>
                  <a:pt x="4203607" y="1278261"/>
                  <a:pt x="4183758" y="1283681"/>
                </a:cubicBezTo>
                <a:cubicBezTo>
                  <a:pt x="4171609" y="1289412"/>
                  <a:pt x="4167724" y="1292323"/>
                  <a:pt x="4169025" y="1293478"/>
                </a:cubicBezTo>
                <a:cubicBezTo>
                  <a:pt x="4172927" y="1296947"/>
                  <a:pt x="4223506" y="1284627"/>
                  <a:pt x="4237676" y="1285313"/>
                </a:cubicBezTo>
                <a:cubicBezTo>
                  <a:pt x="4266459" y="1275664"/>
                  <a:pt x="4286572" y="1263630"/>
                  <a:pt x="4304052" y="1256134"/>
                </a:cubicBezTo>
                <a:cubicBezTo>
                  <a:pt x="4313020" y="1259760"/>
                  <a:pt x="4315356" y="1253981"/>
                  <a:pt x="4315356" y="1253981"/>
                </a:cubicBezTo>
                <a:cubicBezTo>
                  <a:pt x="4314906" y="1252119"/>
                  <a:pt x="4314420" y="1251083"/>
                  <a:pt x="4313836" y="1250636"/>
                </a:cubicBezTo>
                <a:close/>
                <a:moveTo>
                  <a:pt x="1413264" y="1226912"/>
                </a:moveTo>
                <a:cubicBezTo>
                  <a:pt x="1362795" y="1226674"/>
                  <a:pt x="1316924" y="1242857"/>
                  <a:pt x="1257946" y="1253744"/>
                </a:cubicBezTo>
                <a:cubicBezTo>
                  <a:pt x="1234805" y="1257132"/>
                  <a:pt x="1197646" y="1275436"/>
                  <a:pt x="1221118" y="1274296"/>
                </a:cubicBezTo>
                <a:cubicBezTo>
                  <a:pt x="1224471" y="1274132"/>
                  <a:pt x="1229062" y="1273574"/>
                  <a:pt x="1235107" y="1272516"/>
                </a:cubicBezTo>
                <a:cubicBezTo>
                  <a:pt x="1283472" y="1264061"/>
                  <a:pt x="1360229" y="1246920"/>
                  <a:pt x="1413264" y="1226912"/>
                </a:cubicBezTo>
                <a:close/>
                <a:moveTo>
                  <a:pt x="4323821" y="1225400"/>
                </a:moveTo>
                <a:lnTo>
                  <a:pt x="4280870" y="1231215"/>
                </a:lnTo>
                <a:lnTo>
                  <a:pt x="4225878" y="1241315"/>
                </a:lnTo>
                <a:lnTo>
                  <a:pt x="4219089" y="1243581"/>
                </a:lnTo>
                <a:cubicBezTo>
                  <a:pt x="4203858" y="1249316"/>
                  <a:pt x="4192527" y="1255350"/>
                  <a:pt x="4190073" y="1260938"/>
                </a:cubicBezTo>
                <a:cubicBezTo>
                  <a:pt x="4189256" y="1262800"/>
                  <a:pt x="4189424" y="1264614"/>
                  <a:pt x="4190763" y="1266349"/>
                </a:cubicBezTo>
                <a:cubicBezTo>
                  <a:pt x="4199732" y="1269976"/>
                  <a:pt x="4241465" y="1252119"/>
                  <a:pt x="4263770" y="1246573"/>
                </a:cubicBezTo>
                <a:cubicBezTo>
                  <a:pt x="4268626" y="1243495"/>
                  <a:pt x="4306659" y="1234293"/>
                  <a:pt x="4322864" y="1226037"/>
                </a:cubicBezTo>
                <a:close/>
                <a:moveTo>
                  <a:pt x="4464339" y="1216608"/>
                </a:moveTo>
                <a:cubicBezTo>
                  <a:pt x="4464239" y="1215623"/>
                  <a:pt x="4460484" y="1215916"/>
                  <a:pt x="4455080" y="1217059"/>
                </a:cubicBezTo>
                <a:cubicBezTo>
                  <a:pt x="4438869" y="1220489"/>
                  <a:pt x="4407837" y="1231574"/>
                  <a:pt x="4416225" y="1238745"/>
                </a:cubicBezTo>
                <a:cubicBezTo>
                  <a:pt x="4420364" y="1240418"/>
                  <a:pt x="4440477" y="1228386"/>
                  <a:pt x="4440477" y="1228386"/>
                </a:cubicBezTo>
                <a:cubicBezTo>
                  <a:pt x="4458106" y="1221509"/>
                  <a:pt x="4464473" y="1217921"/>
                  <a:pt x="4464339" y="1216608"/>
                </a:cubicBezTo>
                <a:close/>
                <a:moveTo>
                  <a:pt x="1481444" y="1205181"/>
                </a:moveTo>
                <a:cubicBezTo>
                  <a:pt x="1472820" y="1201695"/>
                  <a:pt x="1466209" y="1202663"/>
                  <a:pt x="1460048" y="1205494"/>
                </a:cubicBezTo>
                <a:cubicBezTo>
                  <a:pt x="1453887" y="1208325"/>
                  <a:pt x="1448177" y="1213019"/>
                  <a:pt x="1441357" y="1216984"/>
                </a:cubicBezTo>
                <a:cubicBezTo>
                  <a:pt x="1444634" y="1218309"/>
                  <a:pt x="1447900" y="1218789"/>
                  <a:pt x="1451177" y="1218626"/>
                </a:cubicBezTo>
                <a:cubicBezTo>
                  <a:pt x="1454454" y="1218463"/>
                  <a:pt x="1457740" y="1217655"/>
                  <a:pt x="1461055" y="1216405"/>
                </a:cubicBezTo>
                <a:cubicBezTo>
                  <a:pt x="1467685" y="1213902"/>
                  <a:pt x="1474429" y="1209628"/>
                  <a:pt x="1481444" y="1205181"/>
                </a:cubicBezTo>
                <a:close/>
                <a:moveTo>
                  <a:pt x="4405179" y="1203326"/>
                </a:moveTo>
                <a:lnTo>
                  <a:pt x="4373588" y="1211639"/>
                </a:lnTo>
                <a:lnTo>
                  <a:pt x="4348297" y="1218344"/>
                </a:lnTo>
                <a:lnTo>
                  <a:pt x="4347003" y="1225326"/>
                </a:lnTo>
                <a:cubicBezTo>
                  <a:pt x="4350625" y="1226791"/>
                  <a:pt x="4394853" y="1212936"/>
                  <a:pt x="4404905" y="1203812"/>
                </a:cubicBezTo>
                <a:close/>
                <a:moveTo>
                  <a:pt x="4403171" y="1198656"/>
                </a:moveTo>
                <a:cubicBezTo>
                  <a:pt x="4401091" y="1198530"/>
                  <a:pt x="4398263" y="1198790"/>
                  <a:pt x="4394978" y="1199350"/>
                </a:cubicBezTo>
                <a:cubicBezTo>
                  <a:pt x="4390046" y="1200192"/>
                  <a:pt x="4384077" y="1201719"/>
                  <a:pt x="4378025" y="1203663"/>
                </a:cubicBezTo>
                <a:lnTo>
                  <a:pt x="4377487" y="1203874"/>
                </a:lnTo>
                <a:lnTo>
                  <a:pt x="4406297" y="1199991"/>
                </a:lnTo>
                <a:close/>
                <a:moveTo>
                  <a:pt x="626428" y="1188340"/>
                </a:moveTo>
                <a:lnTo>
                  <a:pt x="627322" y="1189752"/>
                </a:lnTo>
                <a:lnTo>
                  <a:pt x="621746" y="1191486"/>
                </a:lnTo>
                <a:cubicBezTo>
                  <a:pt x="622913" y="1188600"/>
                  <a:pt x="624703" y="1187644"/>
                  <a:pt x="626428" y="1188340"/>
                </a:cubicBezTo>
                <a:close/>
                <a:moveTo>
                  <a:pt x="4799685" y="1175953"/>
                </a:moveTo>
                <a:lnTo>
                  <a:pt x="4785537" y="1176988"/>
                </a:lnTo>
                <a:lnTo>
                  <a:pt x="4788034" y="1180685"/>
                </a:lnTo>
                <a:cubicBezTo>
                  <a:pt x="4792174" y="1182358"/>
                  <a:pt x="4794510" y="1176580"/>
                  <a:pt x="4798650" y="1178254"/>
                </a:cubicBezTo>
                <a:lnTo>
                  <a:pt x="4800826" y="1176733"/>
                </a:lnTo>
                <a:close/>
                <a:moveTo>
                  <a:pt x="4599283" y="1167118"/>
                </a:moveTo>
                <a:cubicBezTo>
                  <a:pt x="4553256" y="1169793"/>
                  <a:pt x="4492471" y="1173228"/>
                  <a:pt x="4435296" y="1191566"/>
                </a:cubicBezTo>
                <a:cubicBezTo>
                  <a:pt x="4435296" y="1191566"/>
                  <a:pt x="4430852" y="1193129"/>
                  <a:pt x="4426115" y="1195415"/>
                </a:cubicBezTo>
                <a:lnTo>
                  <a:pt x="4421715" y="1197914"/>
                </a:lnTo>
                <a:lnTo>
                  <a:pt x="4422714" y="1197780"/>
                </a:lnTo>
                <a:lnTo>
                  <a:pt x="4420664" y="1198511"/>
                </a:lnTo>
                <a:lnTo>
                  <a:pt x="4419310" y="1199281"/>
                </a:lnTo>
                <a:cubicBezTo>
                  <a:pt x="4417315" y="1200678"/>
                  <a:pt x="4415766" y="1202153"/>
                  <a:pt x="4415182" y="1203597"/>
                </a:cubicBezTo>
                <a:cubicBezTo>
                  <a:pt x="4423230" y="1221414"/>
                  <a:pt x="4496079" y="1188128"/>
                  <a:pt x="4506693" y="1185700"/>
                </a:cubicBezTo>
                <a:cubicBezTo>
                  <a:pt x="4550920" y="1175571"/>
                  <a:pt x="4572307" y="1184217"/>
                  <a:pt x="4599283" y="1167118"/>
                </a:cubicBezTo>
                <a:close/>
                <a:moveTo>
                  <a:pt x="4647649" y="1158662"/>
                </a:moveTo>
                <a:cubicBezTo>
                  <a:pt x="4645579" y="1157826"/>
                  <a:pt x="4643278" y="1160537"/>
                  <a:pt x="4642013" y="1163667"/>
                </a:cubicBezTo>
                <a:cubicBezTo>
                  <a:pt x="4640749" y="1166794"/>
                  <a:pt x="4640518" y="1170342"/>
                  <a:pt x="4642589" y="1171180"/>
                </a:cubicBezTo>
                <a:cubicBezTo>
                  <a:pt x="4642589" y="1171180"/>
                  <a:pt x="4654124" y="1154557"/>
                  <a:pt x="4647649" y="1158662"/>
                </a:cubicBezTo>
                <a:close/>
                <a:moveTo>
                  <a:pt x="5552075" y="1152001"/>
                </a:moveTo>
                <a:lnTo>
                  <a:pt x="5531012" y="1154565"/>
                </a:lnTo>
                <a:lnTo>
                  <a:pt x="5535305" y="1152755"/>
                </a:lnTo>
                <a:close/>
                <a:moveTo>
                  <a:pt x="5026719" y="1149114"/>
                </a:moveTo>
                <a:cubicBezTo>
                  <a:pt x="5026719" y="1149114"/>
                  <a:pt x="5021562" y="1149866"/>
                  <a:pt x="5015770" y="1151069"/>
                </a:cubicBezTo>
                <a:cubicBezTo>
                  <a:pt x="5009979" y="1152272"/>
                  <a:pt x="5003554" y="1153928"/>
                  <a:pt x="5001017" y="1155737"/>
                </a:cubicBezTo>
                <a:cubicBezTo>
                  <a:pt x="4999324" y="1156943"/>
                  <a:pt x="4999360" y="1158218"/>
                  <a:pt x="5002465" y="1159473"/>
                </a:cubicBezTo>
                <a:lnTo>
                  <a:pt x="5013407" y="1161100"/>
                </a:lnTo>
                <a:lnTo>
                  <a:pt x="5016444" y="1160785"/>
                </a:lnTo>
                <a:lnTo>
                  <a:pt x="5024423" y="1158268"/>
                </a:lnTo>
                <a:cubicBezTo>
                  <a:pt x="5029452" y="1155260"/>
                  <a:pt x="5031203" y="1150927"/>
                  <a:pt x="5026719" y="1149114"/>
                </a:cubicBezTo>
                <a:close/>
                <a:moveTo>
                  <a:pt x="5557068" y="1145512"/>
                </a:moveTo>
                <a:cubicBezTo>
                  <a:pt x="5558734" y="1143349"/>
                  <a:pt x="5552075" y="1152001"/>
                  <a:pt x="5552075" y="1152001"/>
                </a:cubicBezTo>
                <a:cubicBezTo>
                  <a:pt x="5555035" y="1148155"/>
                  <a:pt x="5556514" y="1146233"/>
                  <a:pt x="5557068" y="1145512"/>
                </a:cubicBezTo>
                <a:close/>
                <a:moveTo>
                  <a:pt x="5069629" y="1126465"/>
                </a:moveTo>
                <a:cubicBezTo>
                  <a:pt x="5069087" y="1127244"/>
                  <a:pt x="5067646" y="1129322"/>
                  <a:pt x="5064761" y="1133477"/>
                </a:cubicBezTo>
                <a:cubicBezTo>
                  <a:pt x="5064761" y="1133477"/>
                  <a:pt x="5071251" y="1124127"/>
                  <a:pt x="5069629" y="1126465"/>
                </a:cubicBezTo>
                <a:close/>
                <a:moveTo>
                  <a:pt x="5095910" y="1122998"/>
                </a:moveTo>
                <a:cubicBezTo>
                  <a:pt x="5097479" y="1120796"/>
                  <a:pt x="5091208" y="1129605"/>
                  <a:pt x="5091208" y="1129605"/>
                </a:cubicBezTo>
                <a:cubicBezTo>
                  <a:pt x="5093995" y="1125690"/>
                  <a:pt x="5095389" y="1123733"/>
                  <a:pt x="5095910" y="1122998"/>
                </a:cubicBezTo>
                <a:close/>
                <a:moveTo>
                  <a:pt x="5527645" y="1120175"/>
                </a:moveTo>
                <a:cubicBezTo>
                  <a:pt x="5527121" y="1120909"/>
                  <a:pt x="5525728" y="1122868"/>
                  <a:pt x="5522942" y="1126783"/>
                </a:cubicBezTo>
                <a:cubicBezTo>
                  <a:pt x="5522942" y="1126783"/>
                  <a:pt x="5529211" y="1117974"/>
                  <a:pt x="5527645" y="1120175"/>
                </a:cubicBezTo>
                <a:close/>
                <a:moveTo>
                  <a:pt x="5316078" y="1113594"/>
                </a:moveTo>
                <a:cubicBezTo>
                  <a:pt x="5322263" y="1113433"/>
                  <a:pt x="5329227" y="1114569"/>
                  <a:pt x="5339018" y="1115166"/>
                </a:cubicBezTo>
                <a:cubicBezTo>
                  <a:pt x="5326069" y="1123374"/>
                  <a:pt x="5310238" y="1124815"/>
                  <a:pt x="5297820" y="1119796"/>
                </a:cubicBezTo>
                <a:cubicBezTo>
                  <a:pt x="5304489" y="1115210"/>
                  <a:pt x="5309893" y="1113754"/>
                  <a:pt x="5316078" y="1113594"/>
                </a:cubicBezTo>
                <a:close/>
                <a:moveTo>
                  <a:pt x="5344253" y="1111400"/>
                </a:moveTo>
                <a:cubicBezTo>
                  <a:pt x="5346701" y="1111550"/>
                  <a:pt x="5349978" y="1112875"/>
                  <a:pt x="5354462" y="1114688"/>
                </a:cubicBezTo>
                <a:cubicBezTo>
                  <a:pt x="5349792" y="1126241"/>
                  <a:pt x="5343157" y="1116839"/>
                  <a:pt x="5339018" y="1115166"/>
                </a:cubicBezTo>
                <a:cubicBezTo>
                  <a:pt x="5340186" y="1112276"/>
                  <a:pt x="5341806" y="1111252"/>
                  <a:pt x="5344253" y="1111400"/>
                </a:cubicBezTo>
                <a:close/>
                <a:moveTo>
                  <a:pt x="5359696" y="1110922"/>
                </a:moveTo>
                <a:cubicBezTo>
                  <a:pt x="5362143" y="1111072"/>
                  <a:pt x="5365422" y="1112397"/>
                  <a:pt x="5369905" y="1114209"/>
                </a:cubicBezTo>
                <a:cubicBezTo>
                  <a:pt x="5365235" y="1125763"/>
                  <a:pt x="5358601" y="1116361"/>
                  <a:pt x="5354462" y="1114688"/>
                </a:cubicBezTo>
                <a:cubicBezTo>
                  <a:pt x="5355631" y="1111798"/>
                  <a:pt x="5357248" y="1110773"/>
                  <a:pt x="5359696" y="1110922"/>
                </a:cubicBezTo>
                <a:close/>
                <a:moveTo>
                  <a:pt x="5078786" y="1092145"/>
                </a:moveTo>
                <a:cubicBezTo>
                  <a:pt x="5081489" y="1092207"/>
                  <a:pt x="5078719" y="1095392"/>
                  <a:pt x="5072974" y="1100005"/>
                </a:cubicBezTo>
                <a:lnTo>
                  <a:pt x="5068931" y="1102808"/>
                </a:lnTo>
                <a:lnTo>
                  <a:pt x="4971298" y="1117506"/>
                </a:lnTo>
                <a:lnTo>
                  <a:pt x="4981525" y="1113717"/>
                </a:lnTo>
                <a:cubicBezTo>
                  <a:pt x="4998136" y="1107670"/>
                  <a:pt x="5014684" y="1102101"/>
                  <a:pt x="5030963" y="1098133"/>
                </a:cubicBezTo>
                <a:cubicBezTo>
                  <a:pt x="5047242" y="1094164"/>
                  <a:pt x="5063251" y="1091794"/>
                  <a:pt x="5078786" y="1092145"/>
                </a:cubicBezTo>
                <a:close/>
                <a:moveTo>
                  <a:pt x="4890128" y="1080798"/>
                </a:moveTo>
                <a:cubicBezTo>
                  <a:pt x="4890128" y="1080798"/>
                  <a:pt x="4888757" y="1083923"/>
                  <a:pt x="4887556" y="1086657"/>
                </a:cubicBezTo>
                <a:lnTo>
                  <a:pt x="4886469" y="1089133"/>
                </a:lnTo>
                <a:lnTo>
                  <a:pt x="4886012" y="1090172"/>
                </a:lnTo>
                <a:cubicBezTo>
                  <a:pt x="4885670" y="1090954"/>
                  <a:pt x="4885755" y="1090758"/>
                  <a:pt x="4886077" y="1090025"/>
                </a:cubicBezTo>
                <a:lnTo>
                  <a:pt x="4886469" y="1089133"/>
                </a:lnTo>
                <a:close/>
                <a:moveTo>
                  <a:pt x="1417180" y="1068304"/>
                </a:moveTo>
                <a:cubicBezTo>
                  <a:pt x="1413041" y="1066631"/>
                  <a:pt x="1403843" y="1077475"/>
                  <a:pt x="1412122" y="1080821"/>
                </a:cubicBezTo>
                <a:cubicBezTo>
                  <a:pt x="1412122" y="1080821"/>
                  <a:pt x="1414422" y="1078111"/>
                  <a:pt x="1416203" y="1075189"/>
                </a:cubicBezTo>
                <a:cubicBezTo>
                  <a:pt x="1417095" y="1073730"/>
                  <a:pt x="1417857" y="1072218"/>
                  <a:pt x="1418138" y="1070966"/>
                </a:cubicBezTo>
                <a:cubicBezTo>
                  <a:pt x="1418417" y="1069714"/>
                  <a:pt x="1418217" y="1068723"/>
                  <a:pt x="1417180" y="1068304"/>
                </a:cubicBezTo>
                <a:close/>
                <a:moveTo>
                  <a:pt x="1522722" y="1041513"/>
                </a:moveTo>
                <a:cubicBezTo>
                  <a:pt x="1509498" y="1043450"/>
                  <a:pt x="1495788" y="1046589"/>
                  <a:pt x="1482304" y="1050660"/>
                </a:cubicBezTo>
                <a:cubicBezTo>
                  <a:pt x="1468819" y="1054732"/>
                  <a:pt x="1455561" y="1059734"/>
                  <a:pt x="1443240" y="1065395"/>
                </a:cubicBezTo>
                <a:cubicBezTo>
                  <a:pt x="1469685" y="1061523"/>
                  <a:pt x="1499884" y="1060287"/>
                  <a:pt x="1522722" y="1041513"/>
                </a:cubicBezTo>
                <a:close/>
                <a:moveTo>
                  <a:pt x="5369448" y="1019101"/>
                </a:moveTo>
                <a:lnTo>
                  <a:pt x="5368531" y="1020675"/>
                </a:lnTo>
                <a:cubicBezTo>
                  <a:pt x="5373105" y="1021334"/>
                  <a:pt x="5383971" y="1021385"/>
                  <a:pt x="5404061" y="1020824"/>
                </a:cubicBezTo>
                <a:lnTo>
                  <a:pt x="5417364" y="1020610"/>
                </a:lnTo>
                <a:lnTo>
                  <a:pt x="5397136" y="1029210"/>
                </a:lnTo>
                <a:lnTo>
                  <a:pt x="5264148" y="1080925"/>
                </a:lnTo>
                <a:lnTo>
                  <a:pt x="5212289" y="1082982"/>
                </a:lnTo>
                <a:lnTo>
                  <a:pt x="5142645" y="1091868"/>
                </a:lnTo>
                <a:lnTo>
                  <a:pt x="5170698" y="1080049"/>
                </a:lnTo>
                <a:cubicBezTo>
                  <a:pt x="5214753" y="1069824"/>
                  <a:pt x="5259152" y="1057835"/>
                  <a:pt x="5304741" y="1043216"/>
                </a:cubicBezTo>
                <a:close/>
                <a:moveTo>
                  <a:pt x="5592181" y="936679"/>
                </a:moveTo>
                <a:lnTo>
                  <a:pt x="5608098" y="936856"/>
                </a:lnTo>
                <a:lnTo>
                  <a:pt x="5555355" y="961939"/>
                </a:lnTo>
                <a:lnTo>
                  <a:pt x="5504360" y="983621"/>
                </a:lnTo>
                <a:lnTo>
                  <a:pt x="5479246" y="981765"/>
                </a:lnTo>
                <a:lnTo>
                  <a:pt x="5467838" y="981852"/>
                </a:lnTo>
                <a:lnTo>
                  <a:pt x="5578665" y="937600"/>
                </a:lnTo>
                <a:close/>
                <a:moveTo>
                  <a:pt x="2175315" y="790237"/>
                </a:moveTo>
                <a:cubicBezTo>
                  <a:pt x="2178482" y="788855"/>
                  <a:pt x="2180726" y="789762"/>
                  <a:pt x="2181627" y="793488"/>
                </a:cubicBezTo>
                <a:cubicBezTo>
                  <a:pt x="2178903" y="800227"/>
                  <a:pt x="2172427" y="804332"/>
                  <a:pt x="2163459" y="800707"/>
                </a:cubicBezTo>
                <a:cubicBezTo>
                  <a:pt x="2168059" y="795285"/>
                  <a:pt x="2172149" y="791616"/>
                  <a:pt x="2175315" y="790237"/>
                </a:cubicBezTo>
                <a:close/>
                <a:moveTo>
                  <a:pt x="5055887" y="784554"/>
                </a:moveTo>
                <a:cubicBezTo>
                  <a:pt x="5052721" y="784483"/>
                  <a:pt x="5065386" y="784769"/>
                  <a:pt x="5065386" y="784769"/>
                </a:cubicBezTo>
                <a:cubicBezTo>
                  <a:pt x="5059757" y="784642"/>
                  <a:pt x="5056943" y="784580"/>
                  <a:pt x="5055887" y="784554"/>
                </a:cubicBezTo>
                <a:close/>
                <a:moveTo>
                  <a:pt x="5358831" y="763384"/>
                </a:moveTo>
                <a:cubicBezTo>
                  <a:pt x="5363198" y="766720"/>
                  <a:pt x="5350218" y="780129"/>
                  <a:pt x="5318036" y="783389"/>
                </a:cubicBezTo>
                <a:cubicBezTo>
                  <a:pt x="5331470" y="772473"/>
                  <a:pt x="5341762" y="766653"/>
                  <a:pt x="5348751" y="764153"/>
                </a:cubicBezTo>
                <a:cubicBezTo>
                  <a:pt x="5353993" y="762278"/>
                  <a:pt x="5357375" y="762271"/>
                  <a:pt x="5358831" y="763384"/>
                </a:cubicBezTo>
                <a:close/>
                <a:moveTo>
                  <a:pt x="5482419" y="494200"/>
                </a:moveTo>
                <a:cubicBezTo>
                  <a:pt x="5479253" y="494130"/>
                  <a:pt x="5491917" y="494415"/>
                  <a:pt x="5491917" y="494415"/>
                </a:cubicBezTo>
                <a:cubicBezTo>
                  <a:pt x="5486289" y="494288"/>
                  <a:pt x="5483473" y="494225"/>
                  <a:pt x="5482419" y="494200"/>
                </a:cubicBezTo>
                <a:close/>
                <a:moveTo>
                  <a:pt x="5515808" y="487869"/>
                </a:moveTo>
                <a:cubicBezTo>
                  <a:pt x="5513427" y="493129"/>
                  <a:pt x="5512235" y="495760"/>
                  <a:pt x="5511789" y="496747"/>
                </a:cubicBezTo>
                <a:cubicBezTo>
                  <a:pt x="5510450" y="499706"/>
                  <a:pt x="5515808" y="487869"/>
                  <a:pt x="5515808" y="487869"/>
                </a:cubicBezTo>
                <a:close/>
                <a:moveTo>
                  <a:pt x="5395248" y="447352"/>
                </a:moveTo>
                <a:cubicBezTo>
                  <a:pt x="5385890" y="451274"/>
                  <a:pt x="5377941" y="454933"/>
                  <a:pt x="5377154" y="454915"/>
                </a:cubicBezTo>
                <a:cubicBezTo>
                  <a:pt x="5376757" y="454907"/>
                  <a:pt x="5378156" y="453978"/>
                  <a:pt x="5382060" y="451705"/>
                </a:cubicBezTo>
                <a:lnTo>
                  <a:pt x="5386032" y="449460"/>
                </a:lnTo>
                <a:close/>
                <a:moveTo>
                  <a:pt x="4777550" y="402675"/>
                </a:moveTo>
                <a:cubicBezTo>
                  <a:pt x="4778921" y="399550"/>
                  <a:pt x="4773434" y="412050"/>
                  <a:pt x="4773434" y="412050"/>
                </a:cubicBezTo>
                <a:cubicBezTo>
                  <a:pt x="4771052" y="417309"/>
                  <a:pt x="4769861" y="419942"/>
                  <a:pt x="4769414" y="420927"/>
                </a:cubicBezTo>
                <a:cubicBezTo>
                  <a:pt x="4768076" y="423886"/>
                  <a:pt x="4773434" y="412050"/>
                  <a:pt x="4773434" y="412050"/>
                </a:cubicBezTo>
                <a:cubicBezTo>
                  <a:pt x="4775872" y="406494"/>
                  <a:pt x="4777093" y="403716"/>
                  <a:pt x="4777550" y="402675"/>
                </a:cubicBezTo>
                <a:close/>
                <a:moveTo>
                  <a:pt x="2826801" y="353035"/>
                </a:moveTo>
                <a:lnTo>
                  <a:pt x="2826571" y="367504"/>
                </a:lnTo>
                <a:cubicBezTo>
                  <a:pt x="2822989" y="369418"/>
                  <a:pt x="2821427" y="366826"/>
                  <a:pt x="2821572" y="363244"/>
                </a:cubicBezTo>
                <a:cubicBezTo>
                  <a:pt x="2821716" y="359661"/>
                  <a:pt x="2823564" y="355088"/>
                  <a:pt x="2826801" y="353035"/>
                </a:cubicBezTo>
                <a:close/>
                <a:moveTo>
                  <a:pt x="3856931" y="242948"/>
                </a:moveTo>
                <a:cubicBezTo>
                  <a:pt x="3832287" y="254269"/>
                  <a:pt x="3803895" y="262958"/>
                  <a:pt x="3777447" y="266829"/>
                </a:cubicBezTo>
                <a:cubicBezTo>
                  <a:pt x="3788866" y="257443"/>
                  <a:pt x="3802126" y="252441"/>
                  <a:pt x="3815836" y="249301"/>
                </a:cubicBezTo>
                <a:cubicBezTo>
                  <a:pt x="3829546" y="246161"/>
                  <a:pt x="3843707" y="244884"/>
                  <a:pt x="3856931" y="242948"/>
                </a:cubicBezTo>
                <a:close/>
                <a:moveTo>
                  <a:pt x="3888048" y="227522"/>
                </a:moveTo>
                <a:cubicBezTo>
                  <a:pt x="3896326" y="230868"/>
                  <a:pt x="3887128" y="241713"/>
                  <a:pt x="3882988" y="240039"/>
                </a:cubicBezTo>
                <a:cubicBezTo>
                  <a:pt x="3881953" y="239620"/>
                  <a:pt x="3881751" y="238628"/>
                  <a:pt x="3882032" y="237377"/>
                </a:cubicBezTo>
                <a:cubicBezTo>
                  <a:pt x="3882312" y="236126"/>
                  <a:pt x="3883075" y="234614"/>
                  <a:pt x="3883966" y="233154"/>
                </a:cubicBezTo>
                <a:cubicBezTo>
                  <a:pt x="3885748" y="230232"/>
                  <a:pt x="3888048" y="227522"/>
                  <a:pt x="3888048" y="227522"/>
                </a:cubicBezTo>
                <a:close/>
                <a:moveTo>
                  <a:pt x="5009647" y="201588"/>
                </a:moveTo>
                <a:cubicBezTo>
                  <a:pt x="5009647" y="201588"/>
                  <a:pt x="4997020" y="211604"/>
                  <a:pt x="5000177" y="209099"/>
                </a:cubicBezTo>
                <a:cubicBezTo>
                  <a:pt x="5001228" y="208266"/>
                  <a:pt x="5004035" y="206039"/>
                  <a:pt x="5009647" y="201588"/>
                </a:cubicBezTo>
                <a:close/>
                <a:moveTo>
                  <a:pt x="5107488" y="186781"/>
                </a:moveTo>
                <a:cubicBezTo>
                  <a:pt x="5112970" y="186240"/>
                  <a:pt x="5118118" y="186904"/>
                  <a:pt x="5118794" y="189697"/>
                </a:cubicBezTo>
                <a:cubicBezTo>
                  <a:pt x="5118794" y="189697"/>
                  <a:pt x="5104766" y="198590"/>
                  <a:pt x="5096487" y="195243"/>
                </a:cubicBezTo>
                <a:cubicBezTo>
                  <a:pt x="5093211" y="193919"/>
                  <a:pt x="5092853" y="192443"/>
                  <a:pt x="5094190" y="191093"/>
                </a:cubicBezTo>
                <a:cubicBezTo>
                  <a:pt x="5096193" y="189067"/>
                  <a:pt x="5102008" y="187322"/>
                  <a:pt x="5107488" y="186781"/>
                </a:cubicBezTo>
                <a:close/>
                <a:moveTo>
                  <a:pt x="4962640" y="158780"/>
                </a:moveTo>
                <a:cubicBezTo>
                  <a:pt x="4967225" y="158113"/>
                  <a:pt x="4972120" y="158411"/>
                  <a:pt x="4976605" y="160224"/>
                </a:cubicBezTo>
                <a:cubicBezTo>
                  <a:pt x="4967794" y="170106"/>
                  <a:pt x="4962964" y="168154"/>
                  <a:pt x="4950547" y="163134"/>
                </a:cubicBezTo>
                <a:cubicBezTo>
                  <a:pt x="4953783" y="161082"/>
                  <a:pt x="4958056" y="159447"/>
                  <a:pt x="4962640" y="158780"/>
                </a:cubicBezTo>
                <a:close/>
                <a:moveTo>
                  <a:pt x="4748939" y="89349"/>
                </a:moveTo>
                <a:cubicBezTo>
                  <a:pt x="4731461" y="96847"/>
                  <a:pt x="4665316" y="111558"/>
                  <a:pt x="4667653" y="105781"/>
                </a:cubicBezTo>
                <a:cubicBezTo>
                  <a:pt x="4665316" y="111558"/>
                  <a:pt x="4665316" y="111558"/>
                  <a:pt x="4669454" y="113232"/>
                </a:cubicBezTo>
                <a:cubicBezTo>
                  <a:pt x="4626937" y="120128"/>
                  <a:pt x="4588864" y="125461"/>
                  <a:pt x="4590393" y="123418"/>
                </a:cubicBezTo>
                <a:cubicBezTo>
                  <a:pt x="4590775" y="122908"/>
                  <a:pt x="4593632" y="121936"/>
                  <a:pt x="4599514" y="120412"/>
                </a:cubicBezTo>
                <a:cubicBezTo>
                  <a:pt x="4617158" y="115842"/>
                  <a:pt x="4662022" y="106305"/>
                  <a:pt x="4748939" y="89349"/>
                </a:cubicBezTo>
                <a:close/>
                <a:moveTo>
                  <a:pt x="4361726" y="86872"/>
                </a:moveTo>
                <a:lnTo>
                  <a:pt x="4351782" y="90420"/>
                </a:lnTo>
                <a:cubicBezTo>
                  <a:pt x="4328042" y="97278"/>
                  <a:pt x="4297955" y="103951"/>
                  <a:pt x="4271022" y="111755"/>
                </a:cubicBezTo>
                <a:lnTo>
                  <a:pt x="4263267" y="114433"/>
                </a:lnTo>
                <a:lnTo>
                  <a:pt x="4219882" y="120307"/>
                </a:lnTo>
                <a:cubicBezTo>
                  <a:pt x="4171968" y="127771"/>
                  <a:pt x="4125004" y="136232"/>
                  <a:pt x="4079918" y="146012"/>
                </a:cubicBezTo>
                <a:cubicBezTo>
                  <a:pt x="3881062" y="183250"/>
                  <a:pt x="3686698" y="257031"/>
                  <a:pt x="3484588" y="314235"/>
                </a:cubicBezTo>
                <a:cubicBezTo>
                  <a:pt x="3480449" y="312562"/>
                  <a:pt x="3447527" y="320540"/>
                  <a:pt x="3449863" y="314762"/>
                </a:cubicBezTo>
                <a:cubicBezTo>
                  <a:pt x="3452197" y="308986"/>
                  <a:pt x="3525047" y="275701"/>
                  <a:pt x="3529185" y="277374"/>
                </a:cubicBezTo>
                <a:cubicBezTo>
                  <a:pt x="3564787" y="263760"/>
                  <a:pt x="3610008" y="250675"/>
                  <a:pt x="3653992" y="238909"/>
                </a:cubicBezTo>
                <a:cubicBezTo>
                  <a:pt x="3697977" y="227143"/>
                  <a:pt x="3740726" y="216699"/>
                  <a:pt x="3771382" y="208367"/>
                </a:cubicBezTo>
                <a:cubicBezTo>
                  <a:pt x="3894012" y="175043"/>
                  <a:pt x="3984107" y="148730"/>
                  <a:pt x="4102755" y="127236"/>
                </a:cubicBezTo>
                <a:cubicBezTo>
                  <a:pt x="4155220" y="117080"/>
                  <a:pt x="4205423" y="108669"/>
                  <a:pt x="4254428" y="101329"/>
                </a:cubicBezTo>
                <a:close/>
                <a:moveTo>
                  <a:pt x="4089014" y="84063"/>
                </a:moveTo>
                <a:lnTo>
                  <a:pt x="3898614" y="126738"/>
                </a:lnTo>
                <a:cubicBezTo>
                  <a:pt x="3819652" y="146663"/>
                  <a:pt x="3741077" y="168671"/>
                  <a:pt x="3662997" y="192560"/>
                </a:cubicBezTo>
                <a:cubicBezTo>
                  <a:pt x="3634214" y="202208"/>
                  <a:pt x="3566425" y="222976"/>
                  <a:pt x="3527030" y="235055"/>
                </a:cubicBezTo>
                <a:cubicBezTo>
                  <a:pt x="3517690" y="236320"/>
                  <a:pt x="3512629" y="236305"/>
                  <a:pt x="3510634" y="235498"/>
                </a:cubicBezTo>
                <a:cubicBezTo>
                  <a:pt x="3504652" y="233080"/>
                  <a:pt x="3526265" y="223543"/>
                  <a:pt x="3542704" y="220106"/>
                </a:cubicBezTo>
                <a:lnTo>
                  <a:pt x="3784790" y="142757"/>
                </a:lnTo>
                <a:close/>
                <a:moveTo>
                  <a:pt x="5491087" y="41094"/>
                </a:moveTo>
                <a:lnTo>
                  <a:pt x="5470025" y="43659"/>
                </a:lnTo>
                <a:lnTo>
                  <a:pt x="5474318" y="41848"/>
                </a:lnTo>
                <a:close/>
                <a:moveTo>
                  <a:pt x="4965730" y="38207"/>
                </a:moveTo>
                <a:cubicBezTo>
                  <a:pt x="4965730" y="38207"/>
                  <a:pt x="4960573" y="38958"/>
                  <a:pt x="4954782" y="40160"/>
                </a:cubicBezTo>
                <a:cubicBezTo>
                  <a:pt x="4948991" y="41364"/>
                  <a:pt x="4942565" y="43019"/>
                  <a:pt x="4940029" y="44829"/>
                </a:cubicBezTo>
                <a:cubicBezTo>
                  <a:pt x="4938337" y="46035"/>
                  <a:pt x="4938373" y="47312"/>
                  <a:pt x="4941477" y="48567"/>
                </a:cubicBezTo>
                <a:cubicBezTo>
                  <a:pt x="4958725" y="55538"/>
                  <a:pt x="4974700" y="41833"/>
                  <a:pt x="4965730" y="38207"/>
                </a:cubicBezTo>
                <a:close/>
                <a:moveTo>
                  <a:pt x="5496081" y="34606"/>
                </a:moveTo>
                <a:cubicBezTo>
                  <a:pt x="5495526" y="35326"/>
                  <a:pt x="5494047" y="37248"/>
                  <a:pt x="5491087" y="41094"/>
                </a:cubicBezTo>
                <a:cubicBezTo>
                  <a:pt x="5491087" y="41094"/>
                  <a:pt x="5497745" y="32443"/>
                  <a:pt x="5496081" y="34606"/>
                </a:cubicBezTo>
                <a:close/>
                <a:moveTo>
                  <a:pt x="5466657" y="9268"/>
                </a:moveTo>
                <a:cubicBezTo>
                  <a:pt x="5468224" y="7067"/>
                  <a:pt x="5461955" y="15875"/>
                  <a:pt x="5461955" y="15875"/>
                </a:cubicBezTo>
                <a:cubicBezTo>
                  <a:pt x="5464741" y="11961"/>
                  <a:pt x="5466133" y="10004"/>
                  <a:pt x="5466657" y="9268"/>
                </a:cubicBezTo>
                <a:close/>
                <a:moveTo>
                  <a:pt x="5236832" y="8889"/>
                </a:moveTo>
                <a:cubicBezTo>
                  <a:pt x="5177163" y="19494"/>
                  <a:pt x="5110293" y="26070"/>
                  <a:pt x="5048821" y="29227"/>
                </a:cubicBezTo>
                <a:lnTo>
                  <a:pt x="4985702" y="38438"/>
                </a:lnTo>
                <a:cubicBezTo>
                  <a:pt x="4980643" y="50956"/>
                  <a:pt x="5030812" y="49951"/>
                  <a:pt x="5041425" y="47520"/>
                </a:cubicBezTo>
                <a:cubicBezTo>
                  <a:pt x="5179124" y="40452"/>
                  <a:pt x="5341308" y="8554"/>
                  <a:pt x="5461955" y="15875"/>
                </a:cubicBezTo>
                <a:cubicBezTo>
                  <a:pt x="5341660" y="43423"/>
                  <a:pt x="5194568" y="39974"/>
                  <a:pt x="5071781" y="59791"/>
                </a:cubicBezTo>
                <a:cubicBezTo>
                  <a:pt x="5108841" y="53490"/>
                  <a:pt x="5041583" y="61027"/>
                  <a:pt x="5042999" y="69441"/>
                </a:cubicBezTo>
                <a:cubicBezTo>
                  <a:pt x="5046607" y="84342"/>
                  <a:pt x="5069446" y="65568"/>
                  <a:pt x="5069446" y="65568"/>
                </a:cubicBezTo>
                <a:cubicBezTo>
                  <a:pt x="5143603" y="60820"/>
                  <a:pt x="5215345" y="55092"/>
                  <a:pt x="5285381" y="50359"/>
                </a:cubicBezTo>
                <a:lnTo>
                  <a:pt x="5423690" y="44128"/>
                </a:lnTo>
                <a:lnTo>
                  <a:pt x="5404323" y="51351"/>
                </a:lnTo>
                <a:lnTo>
                  <a:pt x="5403495" y="51760"/>
                </a:lnTo>
                <a:lnTo>
                  <a:pt x="5397383" y="52505"/>
                </a:lnTo>
                <a:cubicBezTo>
                  <a:pt x="5381940" y="52982"/>
                  <a:pt x="5302264" y="55503"/>
                  <a:pt x="5299929" y="61279"/>
                </a:cubicBezTo>
                <a:cubicBezTo>
                  <a:pt x="5292534" y="79574"/>
                  <a:pt x="5374544" y="71278"/>
                  <a:pt x="5366265" y="67931"/>
                </a:cubicBezTo>
                <a:lnTo>
                  <a:pt x="5373237" y="67147"/>
                </a:lnTo>
                <a:lnTo>
                  <a:pt x="5367996" y="77566"/>
                </a:lnTo>
                <a:cubicBezTo>
                  <a:pt x="5371839" y="78150"/>
                  <a:pt x="5380494" y="76095"/>
                  <a:pt x="5391328" y="72722"/>
                </a:cubicBezTo>
                <a:lnTo>
                  <a:pt x="5418904" y="63071"/>
                </a:lnTo>
                <a:lnTo>
                  <a:pt x="5438353" y="62345"/>
                </a:lnTo>
                <a:cubicBezTo>
                  <a:pt x="5448436" y="73141"/>
                  <a:pt x="5376349" y="78730"/>
                  <a:pt x="5376349" y="78730"/>
                </a:cubicBezTo>
                <a:cubicBezTo>
                  <a:pt x="5240031" y="86355"/>
                  <a:pt x="5119578" y="100397"/>
                  <a:pt x="5006680" y="109651"/>
                </a:cubicBezTo>
                <a:cubicBezTo>
                  <a:pt x="4996066" y="112081"/>
                  <a:pt x="4865530" y="115325"/>
                  <a:pt x="4862275" y="135293"/>
                </a:cubicBezTo>
                <a:cubicBezTo>
                  <a:pt x="4861743" y="148521"/>
                  <a:pt x="4950920" y="136400"/>
                  <a:pt x="4882247" y="135525"/>
                </a:cubicBezTo>
                <a:cubicBezTo>
                  <a:pt x="4988670" y="130375"/>
                  <a:pt x="5081985" y="119926"/>
                  <a:pt x="5184658" y="112141"/>
                </a:cubicBezTo>
                <a:cubicBezTo>
                  <a:pt x="5188798" y="113815"/>
                  <a:pt x="5292004" y="92803"/>
                  <a:pt x="5298636" y="102204"/>
                </a:cubicBezTo>
                <a:cubicBezTo>
                  <a:pt x="5299520" y="123846"/>
                  <a:pt x="5232101" y="117878"/>
                  <a:pt x="5232101" y="117878"/>
                </a:cubicBezTo>
                <a:cubicBezTo>
                  <a:pt x="5096898" y="132677"/>
                  <a:pt x="5022474" y="144039"/>
                  <a:pt x="4893744" y="154735"/>
                </a:cubicBezTo>
                <a:cubicBezTo>
                  <a:pt x="4883131" y="157167"/>
                  <a:pt x="4761264" y="162794"/>
                  <a:pt x="4760343" y="176983"/>
                </a:cubicBezTo>
                <a:cubicBezTo>
                  <a:pt x="4766977" y="186387"/>
                  <a:pt x="4865352" y="163421"/>
                  <a:pt x="4854737" y="165853"/>
                </a:cubicBezTo>
                <a:cubicBezTo>
                  <a:pt x="4889074" y="166288"/>
                  <a:pt x="4910991" y="161707"/>
                  <a:pt x="4950547" y="163134"/>
                </a:cubicBezTo>
                <a:cubicBezTo>
                  <a:pt x="4893371" y="181470"/>
                  <a:pt x="4836568" y="173073"/>
                  <a:pt x="4781731" y="185629"/>
                </a:cubicBezTo>
                <a:cubicBezTo>
                  <a:pt x="4766977" y="186387"/>
                  <a:pt x="4750612" y="201056"/>
                  <a:pt x="4728694" y="205640"/>
                </a:cubicBezTo>
                <a:cubicBezTo>
                  <a:pt x="4672208" y="224255"/>
                  <a:pt x="4591153" y="226214"/>
                  <a:pt x="4536313" y="238774"/>
                </a:cubicBezTo>
                <a:cubicBezTo>
                  <a:pt x="4554093" y="232518"/>
                  <a:pt x="4509866" y="242645"/>
                  <a:pt x="4507531" y="248422"/>
                </a:cubicBezTo>
                <a:cubicBezTo>
                  <a:pt x="4500137" y="266716"/>
                  <a:pt x="4553561" y="245747"/>
                  <a:pt x="4557700" y="247419"/>
                </a:cubicBezTo>
                <a:cubicBezTo>
                  <a:pt x="4700072" y="228795"/>
                  <a:pt x="4837612" y="208218"/>
                  <a:pt x="4968146" y="204974"/>
                </a:cubicBezTo>
                <a:cubicBezTo>
                  <a:pt x="4840988" y="237589"/>
                  <a:pt x="4748437" y="220340"/>
                  <a:pt x="4624727" y="254349"/>
                </a:cubicBezTo>
                <a:cubicBezTo>
                  <a:pt x="4627452" y="247609"/>
                  <a:pt x="4542911" y="284008"/>
                  <a:pt x="4584801" y="279656"/>
                </a:cubicBezTo>
                <a:cubicBezTo>
                  <a:pt x="4731311" y="262707"/>
                  <a:pt x="4857547" y="244283"/>
                  <a:pt x="4990415" y="235261"/>
                </a:cubicBezTo>
                <a:cubicBezTo>
                  <a:pt x="5021693" y="233341"/>
                  <a:pt x="5095196" y="236168"/>
                  <a:pt x="5024910" y="249205"/>
                </a:cubicBezTo>
                <a:cubicBezTo>
                  <a:pt x="4939875" y="263000"/>
                  <a:pt x="4847285" y="281582"/>
                  <a:pt x="4753970" y="292030"/>
                </a:cubicBezTo>
                <a:cubicBezTo>
                  <a:pt x="4727523" y="295902"/>
                  <a:pt x="4631182" y="311848"/>
                  <a:pt x="4707408" y="307937"/>
                </a:cubicBezTo>
                <a:cubicBezTo>
                  <a:pt x="4779495" y="302350"/>
                  <a:pt x="4858155" y="292417"/>
                  <a:pt x="4934835" y="282666"/>
                </a:cubicBezTo>
                <a:lnTo>
                  <a:pt x="5026510" y="271315"/>
                </a:lnTo>
                <a:lnTo>
                  <a:pt x="4987515" y="292874"/>
                </a:lnTo>
                <a:cubicBezTo>
                  <a:pt x="4939413" y="335486"/>
                  <a:pt x="5007282" y="307494"/>
                  <a:pt x="5050361" y="286026"/>
                </a:cubicBezTo>
                <a:lnTo>
                  <a:pt x="5108733" y="262625"/>
                </a:lnTo>
                <a:lnTo>
                  <a:pt x="5150387" y="258478"/>
                </a:lnTo>
                <a:lnTo>
                  <a:pt x="5155411" y="257958"/>
                </a:lnTo>
                <a:lnTo>
                  <a:pt x="5132409" y="268835"/>
                </a:lnTo>
                <a:cubicBezTo>
                  <a:pt x="5101483" y="283637"/>
                  <a:pt x="5070701" y="297705"/>
                  <a:pt x="5040605" y="308245"/>
                </a:cubicBezTo>
                <a:cubicBezTo>
                  <a:pt x="4973638" y="336261"/>
                  <a:pt x="4891160" y="355655"/>
                  <a:pt x="4822818" y="390724"/>
                </a:cubicBezTo>
                <a:cubicBezTo>
                  <a:pt x="4748170" y="425652"/>
                  <a:pt x="4850736" y="391354"/>
                  <a:pt x="4892212" y="378119"/>
                </a:cubicBezTo>
                <a:cubicBezTo>
                  <a:pt x="4933686" y="364883"/>
                  <a:pt x="4981696" y="350614"/>
                  <a:pt x="4994777" y="343823"/>
                </a:cubicBezTo>
                <a:cubicBezTo>
                  <a:pt x="5005586" y="344068"/>
                  <a:pt x="5028101" y="344576"/>
                  <a:pt x="5033506" y="344697"/>
                </a:cubicBezTo>
                <a:cubicBezTo>
                  <a:pt x="5051091" y="338009"/>
                  <a:pt x="5058769" y="331096"/>
                  <a:pt x="5071181" y="323108"/>
                </a:cubicBezTo>
                <a:cubicBezTo>
                  <a:pt x="5076583" y="323230"/>
                  <a:pt x="5092092" y="331848"/>
                  <a:pt x="5110808" y="324005"/>
                </a:cubicBezTo>
                <a:cubicBezTo>
                  <a:pt x="5128393" y="317315"/>
                  <a:pt x="5172846" y="288792"/>
                  <a:pt x="5208445" y="282510"/>
                </a:cubicBezTo>
                <a:cubicBezTo>
                  <a:pt x="5267032" y="269660"/>
                  <a:pt x="5180203" y="311398"/>
                  <a:pt x="5161717" y="318067"/>
                </a:cubicBezTo>
                <a:cubicBezTo>
                  <a:pt x="5136224" y="332845"/>
                  <a:pt x="5107830" y="339291"/>
                  <a:pt x="5094747" y="346082"/>
                </a:cubicBezTo>
                <a:cubicBezTo>
                  <a:pt x="5087971" y="353013"/>
                  <a:pt x="5084992" y="368300"/>
                  <a:pt x="5072812" y="375111"/>
                </a:cubicBezTo>
                <a:cubicBezTo>
                  <a:pt x="5055537" y="389484"/>
                  <a:pt x="5022230" y="401429"/>
                  <a:pt x="4985715" y="412416"/>
                </a:cubicBezTo>
                <a:lnTo>
                  <a:pt x="4879756" y="443859"/>
                </a:lnTo>
                <a:lnTo>
                  <a:pt x="4882019" y="442895"/>
                </a:lnTo>
                <a:lnTo>
                  <a:pt x="4887473" y="440672"/>
                </a:lnTo>
                <a:cubicBezTo>
                  <a:pt x="4888473" y="440244"/>
                  <a:pt x="4887918" y="440433"/>
                  <a:pt x="4886248" y="441097"/>
                </a:cubicBezTo>
                <a:lnTo>
                  <a:pt x="4882019" y="442895"/>
                </a:lnTo>
                <a:lnTo>
                  <a:pt x="4879386" y="443970"/>
                </a:lnTo>
                <a:lnTo>
                  <a:pt x="4879756" y="443859"/>
                </a:lnTo>
                <a:lnTo>
                  <a:pt x="4866307" y="449578"/>
                </a:lnTo>
                <a:cubicBezTo>
                  <a:pt x="4848717" y="457448"/>
                  <a:pt x="4827178" y="468182"/>
                  <a:pt x="4829530" y="472368"/>
                </a:cubicBezTo>
                <a:cubicBezTo>
                  <a:pt x="4832185" y="486601"/>
                  <a:pt x="4901901" y="444477"/>
                  <a:pt x="4901901" y="444477"/>
                </a:cubicBezTo>
                <a:cubicBezTo>
                  <a:pt x="4985982" y="416849"/>
                  <a:pt x="5052951" y="388836"/>
                  <a:pt x="5130726" y="361067"/>
                </a:cubicBezTo>
                <a:cubicBezTo>
                  <a:pt x="5149213" y="354397"/>
                  <a:pt x="5171729" y="354905"/>
                  <a:pt x="5201021" y="348481"/>
                </a:cubicBezTo>
                <a:cubicBezTo>
                  <a:pt x="5237094" y="335123"/>
                  <a:pt x="5250878" y="320082"/>
                  <a:pt x="5272021" y="327645"/>
                </a:cubicBezTo>
                <a:cubicBezTo>
                  <a:pt x="5287528" y="336263"/>
                  <a:pt x="5283406" y="357429"/>
                  <a:pt x="5294214" y="357673"/>
                </a:cubicBezTo>
                <a:cubicBezTo>
                  <a:pt x="5322133" y="358303"/>
                  <a:pt x="5410336" y="309510"/>
                  <a:pt x="5446637" y="294977"/>
                </a:cubicBezTo>
                <a:lnTo>
                  <a:pt x="5505320" y="271009"/>
                </a:lnTo>
                <a:lnTo>
                  <a:pt x="5512288" y="272585"/>
                </a:lnTo>
                <a:lnTo>
                  <a:pt x="5532825" y="275015"/>
                </a:lnTo>
                <a:lnTo>
                  <a:pt x="5514144" y="283362"/>
                </a:lnTo>
                <a:cubicBezTo>
                  <a:pt x="5424536" y="322528"/>
                  <a:pt x="5332589" y="362672"/>
                  <a:pt x="5233701" y="408271"/>
                </a:cubicBezTo>
                <a:cubicBezTo>
                  <a:pt x="5216116" y="414961"/>
                  <a:pt x="5173267" y="435253"/>
                  <a:pt x="5123882" y="456577"/>
                </a:cubicBezTo>
                <a:cubicBezTo>
                  <a:pt x="5105397" y="463245"/>
                  <a:pt x="4966056" y="519152"/>
                  <a:pt x="5042458" y="498437"/>
                </a:cubicBezTo>
                <a:cubicBezTo>
                  <a:pt x="5114127" y="478797"/>
                  <a:pt x="5004783" y="520027"/>
                  <a:pt x="4992600" y="526836"/>
                </a:cubicBezTo>
                <a:cubicBezTo>
                  <a:pt x="4984922" y="533750"/>
                  <a:pt x="4962985" y="562781"/>
                  <a:pt x="4967016" y="569957"/>
                </a:cubicBezTo>
                <a:cubicBezTo>
                  <a:pt x="4972419" y="570079"/>
                  <a:pt x="5124842" y="507383"/>
                  <a:pt x="5143329" y="500715"/>
                </a:cubicBezTo>
                <a:cubicBezTo>
                  <a:pt x="5190207" y="487601"/>
                  <a:pt x="5232812" y="473209"/>
                  <a:pt x="5267510" y="466907"/>
                </a:cubicBezTo>
                <a:cubicBezTo>
                  <a:pt x="5272913" y="467029"/>
                  <a:pt x="5288651" y="474472"/>
                  <a:pt x="5294055" y="474592"/>
                </a:cubicBezTo>
                <a:cubicBezTo>
                  <a:pt x="5345864" y="468678"/>
                  <a:pt x="5426711" y="397277"/>
                  <a:pt x="5427764" y="419741"/>
                </a:cubicBezTo>
                <a:cubicBezTo>
                  <a:pt x="5427764" y="419741"/>
                  <a:pt x="5408802" y="433486"/>
                  <a:pt x="5395248" y="447352"/>
                </a:cubicBezTo>
                <a:lnTo>
                  <a:pt x="5396391" y="443603"/>
                </a:lnTo>
                <a:lnTo>
                  <a:pt x="5402025" y="440419"/>
                </a:lnTo>
                <a:cubicBezTo>
                  <a:pt x="5399323" y="440359"/>
                  <a:pt x="5397973" y="440327"/>
                  <a:pt x="5397126" y="441193"/>
                </a:cubicBezTo>
                <a:lnTo>
                  <a:pt x="5396391" y="443603"/>
                </a:lnTo>
                <a:lnTo>
                  <a:pt x="5386032" y="449460"/>
                </a:lnTo>
                <a:lnTo>
                  <a:pt x="5378798" y="451114"/>
                </a:lnTo>
                <a:cubicBezTo>
                  <a:pt x="5374232" y="453078"/>
                  <a:pt x="5371129" y="455075"/>
                  <a:pt x="5371129" y="455075"/>
                </a:cubicBezTo>
                <a:cubicBezTo>
                  <a:pt x="5371129" y="455075"/>
                  <a:pt x="5367006" y="476240"/>
                  <a:pt x="5353695" y="484207"/>
                </a:cubicBezTo>
                <a:cubicBezTo>
                  <a:pt x="5327057" y="504864"/>
                  <a:pt x="5250654" y="525579"/>
                  <a:pt x="5225391" y="539181"/>
                </a:cubicBezTo>
                <a:cubicBezTo>
                  <a:pt x="5219987" y="539058"/>
                  <a:pt x="5217009" y="554345"/>
                  <a:pt x="5210231" y="561280"/>
                </a:cubicBezTo>
                <a:cubicBezTo>
                  <a:pt x="5176814" y="588870"/>
                  <a:pt x="5100887" y="602508"/>
                  <a:pt x="5057807" y="623975"/>
                </a:cubicBezTo>
                <a:cubicBezTo>
                  <a:pt x="5015431" y="637192"/>
                  <a:pt x="4962247" y="650161"/>
                  <a:pt x="4901584" y="678318"/>
                </a:cubicBezTo>
                <a:cubicBezTo>
                  <a:pt x="4901584" y="678318"/>
                  <a:pt x="4888500" y="685108"/>
                  <a:pt x="4886898" y="693339"/>
                </a:cubicBezTo>
                <a:cubicBezTo>
                  <a:pt x="4901262" y="707837"/>
                  <a:pt x="5012682" y="651302"/>
                  <a:pt x="5036572" y="644754"/>
                </a:cubicBezTo>
                <a:cubicBezTo>
                  <a:pt x="5165282" y="603963"/>
                  <a:pt x="5291200" y="555430"/>
                  <a:pt x="5416934" y="503203"/>
                </a:cubicBezTo>
                <a:lnTo>
                  <a:pt x="5608743" y="420402"/>
                </a:lnTo>
                <a:lnTo>
                  <a:pt x="5622607" y="421360"/>
                </a:lnTo>
                <a:lnTo>
                  <a:pt x="5655367" y="421413"/>
                </a:lnTo>
                <a:lnTo>
                  <a:pt x="5596087" y="451888"/>
                </a:lnTo>
                <a:cubicBezTo>
                  <a:pt x="5573572" y="451380"/>
                  <a:pt x="5554858" y="459224"/>
                  <a:pt x="5546705" y="473213"/>
                </a:cubicBezTo>
                <a:lnTo>
                  <a:pt x="5543618" y="480243"/>
                </a:lnTo>
                <a:lnTo>
                  <a:pt x="5543046" y="481545"/>
                </a:lnTo>
                <a:cubicBezTo>
                  <a:pt x="5542436" y="482934"/>
                  <a:pt x="5542131" y="483628"/>
                  <a:pt x="5542589" y="482587"/>
                </a:cubicBezTo>
                <a:lnTo>
                  <a:pt x="5543618" y="480243"/>
                </a:lnTo>
                <a:lnTo>
                  <a:pt x="5545333" y="476338"/>
                </a:lnTo>
                <a:cubicBezTo>
                  <a:pt x="5546095" y="474602"/>
                  <a:pt x="5546705" y="473213"/>
                  <a:pt x="5546705" y="473213"/>
                </a:cubicBezTo>
                <a:cubicBezTo>
                  <a:pt x="5563817" y="473600"/>
                  <a:pt x="5581402" y="466910"/>
                  <a:pt x="5596087" y="451888"/>
                </a:cubicBezTo>
                <a:lnTo>
                  <a:pt x="5655734" y="431807"/>
                </a:lnTo>
                <a:lnTo>
                  <a:pt x="5655620" y="448147"/>
                </a:lnTo>
                <a:cubicBezTo>
                  <a:pt x="5650792" y="446195"/>
                  <a:pt x="5646654" y="444523"/>
                  <a:pt x="5646654" y="444523"/>
                </a:cubicBezTo>
                <a:cubicBezTo>
                  <a:pt x="5650561" y="460664"/>
                  <a:pt x="5652896" y="454887"/>
                  <a:pt x="5655620" y="448147"/>
                </a:cubicBezTo>
                <a:lnTo>
                  <a:pt x="5676714" y="446426"/>
                </a:lnTo>
                <a:lnTo>
                  <a:pt x="5620459" y="473343"/>
                </a:lnTo>
                <a:lnTo>
                  <a:pt x="5602254" y="478716"/>
                </a:lnTo>
                <a:cubicBezTo>
                  <a:pt x="5596341" y="480127"/>
                  <a:pt x="5592803" y="480445"/>
                  <a:pt x="5593387" y="479001"/>
                </a:cubicBezTo>
                <a:lnTo>
                  <a:pt x="5596219" y="484943"/>
                </a:lnTo>
                <a:lnTo>
                  <a:pt x="5520952" y="520958"/>
                </a:lnTo>
                <a:lnTo>
                  <a:pt x="5497257" y="524210"/>
                </a:lnTo>
                <a:cubicBezTo>
                  <a:pt x="5482195" y="525979"/>
                  <a:pt x="5464973" y="527630"/>
                  <a:pt x="5443090" y="529146"/>
                </a:cubicBezTo>
                <a:cubicBezTo>
                  <a:pt x="5432476" y="531578"/>
                  <a:pt x="5340805" y="535969"/>
                  <a:pt x="5377636" y="544136"/>
                </a:cubicBezTo>
                <a:cubicBezTo>
                  <a:pt x="5405498" y="548678"/>
                  <a:pt x="5471641" y="533967"/>
                  <a:pt x="5490534" y="534883"/>
                </a:cubicBezTo>
                <a:lnTo>
                  <a:pt x="5491781" y="534916"/>
                </a:lnTo>
                <a:lnTo>
                  <a:pt x="5471262" y="544733"/>
                </a:lnTo>
                <a:cubicBezTo>
                  <a:pt x="5352161" y="608183"/>
                  <a:pt x="5230727" y="627880"/>
                  <a:pt x="5110254" y="698383"/>
                </a:cubicBezTo>
                <a:cubicBezTo>
                  <a:pt x="5132395" y="692684"/>
                  <a:pt x="5162034" y="679844"/>
                  <a:pt x="5156136" y="688792"/>
                </a:cubicBezTo>
                <a:lnTo>
                  <a:pt x="5138744" y="704332"/>
                </a:lnTo>
                <a:lnTo>
                  <a:pt x="5023475" y="721352"/>
                </a:lnTo>
                <a:lnTo>
                  <a:pt x="5110249" y="718270"/>
                </a:lnTo>
                <a:lnTo>
                  <a:pt x="5104914" y="720722"/>
                </a:lnTo>
                <a:cubicBezTo>
                  <a:pt x="5062750" y="739091"/>
                  <a:pt x="4997725" y="766411"/>
                  <a:pt x="4981626" y="782877"/>
                </a:cubicBezTo>
                <a:cubicBezTo>
                  <a:pt x="5062731" y="770537"/>
                  <a:pt x="5095001" y="748825"/>
                  <a:pt x="5165998" y="727989"/>
                </a:cubicBezTo>
                <a:cubicBezTo>
                  <a:pt x="5262262" y="693550"/>
                  <a:pt x="5183112" y="728376"/>
                  <a:pt x="5154870" y="757265"/>
                </a:cubicBezTo>
                <a:cubicBezTo>
                  <a:pt x="5133407" y="779220"/>
                  <a:pt x="5187140" y="735553"/>
                  <a:pt x="5177385" y="757772"/>
                </a:cubicBezTo>
                <a:cubicBezTo>
                  <a:pt x="5167631" y="779991"/>
                  <a:pt x="5110416" y="785785"/>
                  <a:pt x="5085154" y="799388"/>
                </a:cubicBezTo>
                <a:cubicBezTo>
                  <a:pt x="5055631" y="806989"/>
                  <a:pt x="5020931" y="813291"/>
                  <a:pt x="4988891" y="833826"/>
                </a:cubicBezTo>
                <a:cubicBezTo>
                  <a:pt x="4988891" y="833826"/>
                  <a:pt x="4985912" y="849113"/>
                  <a:pt x="4979135" y="856046"/>
                </a:cubicBezTo>
                <a:cubicBezTo>
                  <a:pt x="4966052" y="862837"/>
                  <a:pt x="4886903" y="897663"/>
                  <a:pt x="4868417" y="904331"/>
                </a:cubicBezTo>
                <a:cubicBezTo>
                  <a:pt x="4778610" y="961355"/>
                  <a:pt x="4931033" y="898659"/>
                  <a:pt x="4960326" y="892234"/>
                </a:cubicBezTo>
                <a:cubicBezTo>
                  <a:pt x="5015114" y="871030"/>
                  <a:pt x="5057963" y="850740"/>
                  <a:pt x="5080479" y="851250"/>
                </a:cubicBezTo>
                <a:cubicBezTo>
                  <a:pt x="5168589" y="830798"/>
                  <a:pt x="5230154" y="802664"/>
                  <a:pt x="5318036" y="783389"/>
                </a:cubicBezTo>
                <a:cubicBezTo>
                  <a:pt x="5242914" y="825391"/>
                  <a:pt x="5172619" y="837976"/>
                  <a:pt x="5093468" y="872802"/>
                </a:cubicBezTo>
                <a:cubicBezTo>
                  <a:pt x="5056267" y="887314"/>
                  <a:pt x="5016165" y="893494"/>
                  <a:pt x="4987923" y="922383"/>
                </a:cubicBezTo>
                <a:cubicBezTo>
                  <a:pt x="4979772" y="936372"/>
                  <a:pt x="4978397" y="943427"/>
                  <a:pt x="4965987" y="951415"/>
                </a:cubicBezTo>
                <a:cubicBezTo>
                  <a:pt x="4933944" y="971949"/>
                  <a:pt x="4895692" y="964000"/>
                  <a:pt x="4858245" y="984413"/>
                </a:cubicBezTo>
                <a:cubicBezTo>
                  <a:pt x="4863649" y="984534"/>
                  <a:pt x="4862853" y="1021129"/>
                  <a:pt x="4856548" y="1020987"/>
                </a:cubicBezTo>
                <a:cubicBezTo>
                  <a:pt x="4841389" y="1043084"/>
                  <a:pt x="4735116" y="1040684"/>
                  <a:pt x="4722611" y="1077015"/>
                </a:cubicBezTo>
                <a:lnTo>
                  <a:pt x="4721669" y="1081850"/>
                </a:lnTo>
                <a:lnTo>
                  <a:pt x="4721355" y="1083463"/>
                </a:lnTo>
                <a:cubicBezTo>
                  <a:pt x="4721215" y="1084180"/>
                  <a:pt x="4721310" y="1083702"/>
                  <a:pt x="4721496" y="1082748"/>
                </a:cubicBezTo>
                <a:lnTo>
                  <a:pt x="4721669" y="1081850"/>
                </a:lnTo>
                <a:lnTo>
                  <a:pt x="4722193" y="1079164"/>
                </a:lnTo>
                <a:cubicBezTo>
                  <a:pt x="4722425" y="1077969"/>
                  <a:pt x="4722611" y="1077015"/>
                  <a:pt x="4722611" y="1077015"/>
                </a:cubicBezTo>
                <a:cubicBezTo>
                  <a:pt x="4766742" y="1078012"/>
                  <a:pt x="4794984" y="1049123"/>
                  <a:pt x="4835985" y="1042962"/>
                </a:cubicBezTo>
                <a:cubicBezTo>
                  <a:pt x="4893199" y="1037167"/>
                  <a:pt x="4946612" y="1023020"/>
                  <a:pt x="5013352" y="996183"/>
                </a:cubicBezTo>
                <a:cubicBezTo>
                  <a:pt x="5125825" y="962111"/>
                  <a:pt x="4888848" y="1059509"/>
                  <a:pt x="4887474" y="1066566"/>
                </a:cubicBezTo>
                <a:lnTo>
                  <a:pt x="4952746" y="1075126"/>
                </a:lnTo>
                <a:cubicBezTo>
                  <a:pt x="4951371" y="1082181"/>
                  <a:pt x="4861887" y="1109686"/>
                  <a:pt x="4861887" y="1109686"/>
                </a:cubicBezTo>
                <a:cubicBezTo>
                  <a:pt x="4819037" y="1129977"/>
                  <a:pt x="4803299" y="1122535"/>
                  <a:pt x="4771028" y="1144247"/>
                </a:cubicBezTo>
                <a:cubicBezTo>
                  <a:pt x="4793544" y="1144756"/>
                  <a:pt x="4889807" y="1110317"/>
                  <a:pt x="4888432" y="1117372"/>
                </a:cubicBezTo>
                <a:cubicBezTo>
                  <a:pt x="4888089" y="1119136"/>
                  <a:pt x="4881628" y="1123567"/>
                  <a:pt x="4873613" y="1128793"/>
                </a:cubicBezTo>
                <a:lnTo>
                  <a:pt x="4867047" y="1133198"/>
                </a:lnTo>
                <a:lnTo>
                  <a:pt x="4770345" y="1147753"/>
                </a:lnTo>
                <a:lnTo>
                  <a:pt x="4723876" y="1154750"/>
                </a:lnTo>
                <a:cubicBezTo>
                  <a:pt x="4708962" y="1142000"/>
                  <a:pt x="4716480" y="1173044"/>
                  <a:pt x="4723876" y="1154750"/>
                </a:cubicBezTo>
                <a:cubicBezTo>
                  <a:pt x="4749314" y="1156350"/>
                  <a:pt x="4774384" y="1155633"/>
                  <a:pt x="4799267" y="1153771"/>
                </a:cubicBezTo>
                <a:lnTo>
                  <a:pt x="4847136" y="1148714"/>
                </a:lnTo>
                <a:lnTo>
                  <a:pt x="4843377" y="1154720"/>
                </a:lnTo>
                <a:cubicBezTo>
                  <a:pt x="4847395" y="1155641"/>
                  <a:pt x="4858985" y="1153616"/>
                  <a:pt x="4882706" y="1146769"/>
                </a:cubicBezTo>
                <a:lnTo>
                  <a:pt x="4891910" y="1144025"/>
                </a:lnTo>
                <a:lnTo>
                  <a:pt x="4947699" y="1138262"/>
                </a:lnTo>
                <a:cubicBezTo>
                  <a:pt x="4972533" y="1136522"/>
                  <a:pt x="4997533" y="1135984"/>
                  <a:pt x="5022874" y="1137826"/>
                </a:cubicBezTo>
                <a:lnTo>
                  <a:pt x="5012821" y="1140056"/>
                </a:lnTo>
                <a:lnTo>
                  <a:pt x="5137577" y="1129515"/>
                </a:lnTo>
                <a:cubicBezTo>
                  <a:pt x="5193779" y="1124507"/>
                  <a:pt x="5247845" y="1120317"/>
                  <a:pt x="5297820" y="1119796"/>
                </a:cubicBezTo>
                <a:cubicBezTo>
                  <a:pt x="5238151" y="1130401"/>
                  <a:pt x="5171282" y="1136977"/>
                  <a:pt x="5109809" y="1140133"/>
                </a:cubicBezTo>
                <a:lnTo>
                  <a:pt x="5046690" y="1149345"/>
                </a:lnTo>
                <a:cubicBezTo>
                  <a:pt x="5045426" y="1152476"/>
                  <a:pt x="5047612" y="1154759"/>
                  <a:pt x="5051770" y="1156387"/>
                </a:cubicBezTo>
                <a:lnTo>
                  <a:pt x="5054322" y="1156856"/>
                </a:lnTo>
                <a:lnTo>
                  <a:pt x="5074189" y="1154795"/>
                </a:lnTo>
                <a:lnTo>
                  <a:pt x="5065961" y="1157995"/>
                </a:lnTo>
                <a:lnTo>
                  <a:pt x="5064154" y="1158662"/>
                </a:lnTo>
                <a:lnTo>
                  <a:pt x="5068675" y="1159492"/>
                </a:lnTo>
                <a:cubicBezTo>
                  <a:pt x="5081910" y="1160502"/>
                  <a:pt x="5097105" y="1159644"/>
                  <a:pt x="5102413" y="1158429"/>
                </a:cubicBezTo>
                <a:cubicBezTo>
                  <a:pt x="5240112" y="1151360"/>
                  <a:pt x="5402295" y="1119461"/>
                  <a:pt x="5522942" y="1126783"/>
                </a:cubicBezTo>
                <a:cubicBezTo>
                  <a:pt x="5402647" y="1154330"/>
                  <a:pt x="5255556" y="1150881"/>
                  <a:pt x="5132768" y="1170699"/>
                </a:cubicBezTo>
                <a:cubicBezTo>
                  <a:pt x="5169829" y="1164397"/>
                  <a:pt x="5102571" y="1171934"/>
                  <a:pt x="5103987" y="1180349"/>
                </a:cubicBezTo>
                <a:cubicBezTo>
                  <a:pt x="5107595" y="1195249"/>
                  <a:pt x="5130434" y="1176475"/>
                  <a:pt x="5130434" y="1176475"/>
                </a:cubicBezTo>
                <a:cubicBezTo>
                  <a:pt x="5204592" y="1171726"/>
                  <a:pt x="5276333" y="1166000"/>
                  <a:pt x="5346370" y="1161266"/>
                </a:cubicBezTo>
                <a:lnTo>
                  <a:pt x="5484677" y="1155036"/>
                </a:lnTo>
                <a:lnTo>
                  <a:pt x="5465312" y="1162259"/>
                </a:lnTo>
                <a:lnTo>
                  <a:pt x="5464483" y="1162668"/>
                </a:lnTo>
                <a:lnTo>
                  <a:pt x="5458371" y="1163413"/>
                </a:lnTo>
                <a:cubicBezTo>
                  <a:pt x="5442928" y="1163890"/>
                  <a:pt x="5363252" y="1166410"/>
                  <a:pt x="5360917" y="1172186"/>
                </a:cubicBezTo>
                <a:cubicBezTo>
                  <a:pt x="5353522" y="1190481"/>
                  <a:pt x="5435532" y="1182185"/>
                  <a:pt x="5427254" y="1178839"/>
                </a:cubicBezTo>
                <a:lnTo>
                  <a:pt x="5434225" y="1178053"/>
                </a:lnTo>
                <a:lnTo>
                  <a:pt x="5428983" y="1188474"/>
                </a:lnTo>
                <a:cubicBezTo>
                  <a:pt x="5432827" y="1189058"/>
                  <a:pt x="5441482" y="1187001"/>
                  <a:pt x="5452316" y="1183630"/>
                </a:cubicBezTo>
                <a:lnTo>
                  <a:pt x="5479892" y="1173977"/>
                </a:lnTo>
                <a:lnTo>
                  <a:pt x="5499341" y="1173252"/>
                </a:lnTo>
                <a:cubicBezTo>
                  <a:pt x="5509424" y="1184048"/>
                  <a:pt x="5437338" y="1189637"/>
                  <a:pt x="5437338" y="1189637"/>
                </a:cubicBezTo>
                <a:cubicBezTo>
                  <a:pt x="5301019" y="1197262"/>
                  <a:pt x="5180566" y="1211304"/>
                  <a:pt x="5067668" y="1220558"/>
                </a:cubicBezTo>
                <a:cubicBezTo>
                  <a:pt x="5063688" y="1221469"/>
                  <a:pt x="5042844" y="1222495"/>
                  <a:pt x="5018172" y="1224474"/>
                </a:cubicBezTo>
                <a:lnTo>
                  <a:pt x="4998610" y="1226262"/>
                </a:lnTo>
                <a:lnTo>
                  <a:pt x="4999787" y="1227215"/>
                </a:lnTo>
                <a:cubicBezTo>
                  <a:pt x="5003787" y="1230480"/>
                  <a:pt x="5007906" y="1234005"/>
                  <a:pt x="5010924" y="1237230"/>
                </a:cubicBezTo>
                <a:lnTo>
                  <a:pt x="5013296" y="1241519"/>
                </a:lnTo>
                <a:lnTo>
                  <a:pt x="5095847" y="1235728"/>
                </a:lnTo>
                <a:cubicBezTo>
                  <a:pt x="5145314" y="1231499"/>
                  <a:pt x="5194310" y="1226941"/>
                  <a:pt x="5245646" y="1223048"/>
                </a:cubicBezTo>
                <a:cubicBezTo>
                  <a:pt x="5249787" y="1224722"/>
                  <a:pt x="5352991" y="1203711"/>
                  <a:pt x="5359624" y="1213112"/>
                </a:cubicBezTo>
                <a:cubicBezTo>
                  <a:pt x="5360066" y="1223931"/>
                  <a:pt x="5343433" y="1227850"/>
                  <a:pt x="5326689" y="1229064"/>
                </a:cubicBezTo>
                <a:lnTo>
                  <a:pt x="5319997" y="1229156"/>
                </a:lnTo>
                <a:lnTo>
                  <a:pt x="5309244" y="1235084"/>
                </a:lnTo>
                <a:cubicBezTo>
                  <a:pt x="5285919" y="1246157"/>
                  <a:pt x="5248324" y="1260878"/>
                  <a:pt x="5241471" y="1264710"/>
                </a:cubicBezTo>
                <a:cubicBezTo>
                  <a:pt x="5215485" y="1275049"/>
                  <a:pt x="5195151" y="1283667"/>
                  <a:pt x="5177444" y="1291554"/>
                </a:cubicBezTo>
                <a:lnTo>
                  <a:pt x="5168223" y="1295843"/>
                </a:lnTo>
                <a:lnTo>
                  <a:pt x="5094976" y="1304452"/>
                </a:lnTo>
                <a:lnTo>
                  <a:pt x="5182885" y="1277559"/>
                </a:lnTo>
                <a:cubicBezTo>
                  <a:pt x="5200126" y="1272633"/>
                  <a:pt x="5247199" y="1247788"/>
                  <a:pt x="5284296" y="1233013"/>
                </a:cubicBezTo>
                <a:lnTo>
                  <a:pt x="5296755" y="1229038"/>
                </a:lnTo>
                <a:lnTo>
                  <a:pt x="5295985" y="1228999"/>
                </a:lnTo>
                <a:cubicBezTo>
                  <a:pt x="5294143" y="1228878"/>
                  <a:pt x="5293090" y="1228786"/>
                  <a:pt x="5293090" y="1228786"/>
                </a:cubicBezTo>
                <a:cubicBezTo>
                  <a:pt x="5191687" y="1239884"/>
                  <a:pt x="5124473" y="1249051"/>
                  <a:pt x="5042895" y="1257453"/>
                </a:cubicBezTo>
                <a:lnTo>
                  <a:pt x="4993968" y="1261998"/>
                </a:lnTo>
                <a:lnTo>
                  <a:pt x="4975666" y="1271689"/>
                </a:lnTo>
                <a:lnTo>
                  <a:pt x="4969470" y="1274655"/>
                </a:lnTo>
                <a:lnTo>
                  <a:pt x="4984705" y="1273925"/>
                </a:lnTo>
                <a:cubicBezTo>
                  <a:pt x="4992859" y="1273705"/>
                  <a:pt x="5001645" y="1273685"/>
                  <a:pt x="5011534" y="1274041"/>
                </a:cubicBezTo>
                <a:cubicBezTo>
                  <a:pt x="4997241" y="1278626"/>
                  <a:pt x="4982969" y="1281538"/>
                  <a:pt x="4968748" y="1283525"/>
                </a:cubicBezTo>
                <a:lnTo>
                  <a:pt x="4946004" y="1285629"/>
                </a:lnTo>
                <a:lnTo>
                  <a:pt x="4906977" y="1302773"/>
                </a:lnTo>
                <a:cubicBezTo>
                  <a:pt x="4893447" y="1308448"/>
                  <a:pt x="4882724" y="1312706"/>
                  <a:pt x="4878102" y="1314374"/>
                </a:cubicBezTo>
                <a:cubicBezTo>
                  <a:pt x="4870034" y="1319802"/>
                  <a:pt x="4866107" y="1323348"/>
                  <a:pt x="4865405" y="1325430"/>
                </a:cubicBezTo>
                <a:lnTo>
                  <a:pt x="4870493" y="1327158"/>
                </a:lnTo>
                <a:lnTo>
                  <a:pt x="4879090" y="1326305"/>
                </a:lnTo>
                <a:lnTo>
                  <a:pt x="4892580" y="1323649"/>
                </a:lnTo>
                <a:cubicBezTo>
                  <a:pt x="4935280" y="1313045"/>
                  <a:pt x="5012876" y="1286563"/>
                  <a:pt x="5011015" y="1296118"/>
                </a:cubicBezTo>
                <a:cubicBezTo>
                  <a:pt x="5011680" y="1299676"/>
                  <a:pt x="5004568" y="1305420"/>
                  <a:pt x="4994551" y="1311708"/>
                </a:cubicBezTo>
                <a:lnTo>
                  <a:pt x="4983959" y="1317599"/>
                </a:lnTo>
                <a:lnTo>
                  <a:pt x="4972625" y="1318946"/>
                </a:lnTo>
                <a:lnTo>
                  <a:pt x="5029134" y="1315881"/>
                </a:lnTo>
                <a:cubicBezTo>
                  <a:pt x="4933766" y="1340343"/>
                  <a:pt x="4857863" y="1336756"/>
                  <a:pt x="4773682" y="1347781"/>
                </a:cubicBezTo>
                <a:lnTo>
                  <a:pt x="4750262" y="1352433"/>
                </a:lnTo>
                <a:lnTo>
                  <a:pt x="4761070" y="1352379"/>
                </a:lnTo>
                <a:cubicBezTo>
                  <a:pt x="4775834" y="1351346"/>
                  <a:pt x="4791787" y="1349112"/>
                  <a:pt x="4794201" y="1350088"/>
                </a:cubicBezTo>
                <a:cubicBezTo>
                  <a:pt x="4851668" y="1341953"/>
                  <a:pt x="4904937" y="1335762"/>
                  <a:pt x="4956625" y="1330750"/>
                </a:cubicBezTo>
                <a:lnTo>
                  <a:pt x="4960940" y="1330403"/>
                </a:lnTo>
                <a:lnTo>
                  <a:pt x="4960660" y="1330559"/>
                </a:lnTo>
                <a:cubicBezTo>
                  <a:pt x="4938754" y="1342022"/>
                  <a:pt x="4924712" y="1349088"/>
                  <a:pt x="4957510" y="1338608"/>
                </a:cubicBezTo>
                <a:lnTo>
                  <a:pt x="5009634" y="1326503"/>
                </a:lnTo>
                <a:lnTo>
                  <a:pt x="5109562" y="1318498"/>
                </a:lnTo>
                <a:lnTo>
                  <a:pt x="5123401" y="1316738"/>
                </a:lnTo>
                <a:lnTo>
                  <a:pt x="5078630" y="1337929"/>
                </a:lnTo>
                <a:lnTo>
                  <a:pt x="5060730" y="1346017"/>
                </a:lnTo>
                <a:lnTo>
                  <a:pt x="5079872" y="1345704"/>
                </a:lnTo>
                <a:cubicBezTo>
                  <a:pt x="5110445" y="1346300"/>
                  <a:pt x="5138612" y="1350334"/>
                  <a:pt x="5085899" y="1360112"/>
                </a:cubicBezTo>
                <a:lnTo>
                  <a:pt x="4990018" y="1376532"/>
                </a:lnTo>
                <a:lnTo>
                  <a:pt x="4965571" y="1386623"/>
                </a:lnTo>
                <a:lnTo>
                  <a:pt x="4933829" y="1401197"/>
                </a:lnTo>
                <a:lnTo>
                  <a:pt x="4995824" y="1393574"/>
                </a:lnTo>
                <a:lnTo>
                  <a:pt x="5011670" y="1391611"/>
                </a:lnTo>
                <a:lnTo>
                  <a:pt x="5023566" y="1386179"/>
                </a:lnTo>
                <a:cubicBezTo>
                  <a:pt x="5049858" y="1373321"/>
                  <a:pt x="5071934" y="1361861"/>
                  <a:pt x="5072894" y="1377827"/>
                </a:cubicBezTo>
                <a:cubicBezTo>
                  <a:pt x="5073238" y="1376064"/>
                  <a:pt x="5069053" y="1377814"/>
                  <a:pt x="5062281" y="1381665"/>
                </a:cubicBezTo>
                <a:lnTo>
                  <a:pt x="5055003" y="1386246"/>
                </a:lnTo>
                <a:lnTo>
                  <a:pt x="5087499" y="1382222"/>
                </a:lnTo>
                <a:lnTo>
                  <a:pt x="5048504" y="1403781"/>
                </a:lnTo>
                <a:cubicBezTo>
                  <a:pt x="5000401" y="1446394"/>
                  <a:pt x="5068270" y="1418401"/>
                  <a:pt x="5111349" y="1396933"/>
                </a:cubicBezTo>
                <a:lnTo>
                  <a:pt x="5169721" y="1373532"/>
                </a:lnTo>
                <a:lnTo>
                  <a:pt x="5211374" y="1369386"/>
                </a:lnTo>
                <a:lnTo>
                  <a:pt x="5216398" y="1368865"/>
                </a:lnTo>
                <a:lnTo>
                  <a:pt x="5193397" y="1379742"/>
                </a:lnTo>
                <a:cubicBezTo>
                  <a:pt x="5162471" y="1394545"/>
                  <a:pt x="5131689" y="1408613"/>
                  <a:pt x="5101593" y="1419153"/>
                </a:cubicBezTo>
                <a:cubicBezTo>
                  <a:pt x="5084852" y="1426157"/>
                  <a:pt x="5067141" y="1432621"/>
                  <a:pt x="5048923" y="1438927"/>
                </a:cubicBezTo>
                <a:lnTo>
                  <a:pt x="5009436" y="1452266"/>
                </a:lnTo>
                <a:lnTo>
                  <a:pt x="5010043" y="1454947"/>
                </a:lnTo>
                <a:cubicBezTo>
                  <a:pt x="5011151" y="1460287"/>
                  <a:pt x="5011816" y="1463845"/>
                  <a:pt x="5011816" y="1463845"/>
                </a:cubicBezTo>
                <a:cubicBezTo>
                  <a:pt x="5022623" y="1464089"/>
                  <a:pt x="5078555" y="1437007"/>
                  <a:pt x="5101071" y="1437515"/>
                </a:cubicBezTo>
                <a:cubicBezTo>
                  <a:pt x="5101071" y="1437515"/>
                  <a:pt x="5126583" y="1438092"/>
                  <a:pt x="5100637" y="1451748"/>
                </a:cubicBezTo>
                <a:lnTo>
                  <a:pt x="5092381" y="1455557"/>
                </a:lnTo>
                <a:lnTo>
                  <a:pt x="5094493" y="1455604"/>
                </a:lnTo>
                <a:cubicBezTo>
                  <a:pt x="5112079" y="1448916"/>
                  <a:pt x="5119757" y="1442003"/>
                  <a:pt x="5132170" y="1434016"/>
                </a:cubicBezTo>
                <a:cubicBezTo>
                  <a:pt x="5137572" y="1434137"/>
                  <a:pt x="5153080" y="1442755"/>
                  <a:pt x="5171796" y="1434912"/>
                </a:cubicBezTo>
                <a:cubicBezTo>
                  <a:pt x="5189380" y="1428224"/>
                  <a:pt x="5233834" y="1399700"/>
                  <a:pt x="5269434" y="1393418"/>
                </a:cubicBezTo>
                <a:cubicBezTo>
                  <a:pt x="5328020" y="1380567"/>
                  <a:pt x="5241191" y="1422307"/>
                  <a:pt x="5222705" y="1428974"/>
                </a:cubicBezTo>
                <a:cubicBezTo>
                  <a:pt x="5197212" y="1443753"/>
                  <a:pt x="5168818" y="1450198"/>
                  <a:pt x="5155736" y="1456989"/>
                </a:cubicBezTo>
                <a:cubicBezTo>
                  <a:pt x="5152347" y="1460455"/>
                  <a:pt x="5149907" y="1466010"/>
                  <a:pt x="5146794" y="1471549"/>
                </a:cubicBezTo>
                <a:lnTo>
                  <a:pt x="5139971" y="1479146"/>
                </a:lnTo>
                <a:lnTo>
                  <a:pt x="5156318" y="1475338"/>
                </a:lnTo>
                <a:cubicBezTo>
                  <a:pt x="5165070" y="1473801"/>
                  <a:pt x="5171150" y="1473644"/>
                  <a:pt x="5172326" y="1475737"/>
                </a:cubicBezTo>
                <a:cubicBezTo>
                  <a:pt x="5172829" y="1476635"/>
                  <a:pt x="5172309" y="1477859"/>
                  <a:pt x="5170974" y="1479328"/>
                </a:cubicBezTo>
                <a:lnTo>
                  <a:pt x="5170122" y="1480021"/>
                </a:lnTo>
                <a:lnTo>
                  <a:pt x="5191714" y="1471973"/>
                </a:lnTo>
                <a:cubicBezTo>
                  <a:pt x="5210201" y="1465303"/>
                  <a:pt x="5232717" y="1465813"/>
                  <a:pt x="5262010" y="1459389"/>
                </a:cubicBezTo>
                <a:cubicBezTo>
                  <a:pt x="5298082" y="1446030"/>
                  <a:pt x="5311867" y="1430988"/>
                  <a:pt x="5333008" y="1438551"/>
                </a:cubicBezTo>
                <a:cubicBezTo>
                  <a:pt x="5348517" y="1447170"/>
                  <a:pt x="5344394" y="1468336"/>
                  <a:pt x="5355202" y="1468579"/>
                </a:cubicBezTo>
                <a:cubicBezTo>
                  <a:pt x="5383121" y="1469210"/>
                  <a:pt x="5471325" y="1420417"/>
                  <a:pt x="5507625" y="1405883"/>
                </a:cubicBezTo>
                <a:lnTo>
                  <a:pt x="5566307" y="1381916"/>
                </a:lnTo>
                <a:lnTo>
                  <a:pt x="5573275" y="1383493"/>
                </a:lnTo>
                <a:lnTo>
                  <a:pt x="5593813" y="1385923"/>
                </a:lnTo>
                <a:lnTo>
                  <a:pt x="5575131" y="1394269"/>
                </a:lnTo>
                <a:cubicBezTo>
                  <a:pt x="5485524" y="1433435"/>
                  <a:pt x="5393578" y="1473581"/>
                  <a:pt x="5294690" y="1519179"/>
                </a:cubicBezTo>
                <a:cubicBezTo>
                  <a:pt x="5277104" y="1525869"/>
                  <a:pt x="5234254" y="1546160"/>
                  <a:pt x="5184870" y="1567484"/>
                </a:cubicBezTo>
                <a:cubicBezTo>
                  <a:pt x="5166385" y="1574153"/>
                  <a:pt x="5027044" y="1630058"/>
                  <a:pt x="5103446" y="1609343"/>
                </a:cubicBezTo>
                <a:cubicBezTo>
                  <a:pt x="5175115" y="1589704"/>
                  <a:pt x="5065771" y="1630933"/>
                  <a:pt x="5053588" y="1637744"/>
                </a:cubicBezTo>
                <a:cubicBezTo>
                  <a:pt x="5051669" y="1639473"/>
                  <a:pt x="5048859" y="1642583"/>
                  <a:pt x="5045784" y="1646388"/>
                </a:cubicBezTo>
                <a:lnTo>
                  <a:pt x="5042740" y="1650551"/>
                </a:lnTo>
                <a:lnTo>
                  <a:pt x="5088932" y="1647760"/>
                </a:lnTo>
                <a:lnTo>
                  <a:pt x="5111124" y="1648841"/>
                </a:lnTo>
                <a:lnTo>
                  <a:pt x="5111253" y="1648790"/>
                </a:lnTo>
                <a:cubicBezTo>
                  <a:pt x="5152346" y="1632298"/>
                  <a:pt x="5195073" y="1614957"/>
                  <a:pt x="5204316" y="1611623"/>
                </a:cubicBezTo>
                <a:cubicBezTo>
                  <a:pt x="5251195" y="1598509"/>
                  <a:pt x="5293801" y="1584116"/>
                  <a:pt x="5328497" y="1577815"/>
                </a:cubicBezTo>
                <a:cubicBezTo>
                  <a:pt x="5333901" y="1577936"/>
                  <a:pt x="5349638" y="1585378"/>
                  <a:pt x="5355042" y="1585500"/>
                </a:cubicBezTo>
                <a:cubicBezTo>
                  <a:pt x="5406852" y="1579585"/>
                  <a:pt x="5487699" y="1508185"/>
                  <a:pt x="5488751" y="1530648"/>
                </a:cubicBezTo>
                <a:cubicBezTo>
                  <a:pt x="5488751" y="1530648"/>
                  <a:pt x="5469791" y="1544393"/>
                  <a:pt x="5456236" y="1558260"/>
                </a:cubicBezTo>
                <a:lnTo>
                  <a:pt x="5457378" y="1554511"/>
                </a:lnTo>
                <a:lnTo>
                  <a:pt x="5463014" y="1551326"/>
                </a:lnTo>
                <a:cubicBezTo>
                  <a:pt x="5460311" y="1551265"/>
                  <a:pt x="5458961" y="1551234"/>
                  <a:pt x="5458114" y="1552102"/>
                </a:cubicBezTo>
                <a:lnTo>
                  <a:pt x="5457378" y="1554511"/>
                </a:lnTo>
                <a:lnTo>
                  <a:pt x="5447019" y="1560367"/>
                </a:lnTo>
                <a:lnTo>
                  <a:pt x="5439786" y="1562021"/>
                </a:lnTo>
                <a:cubicBezTo>
                  <a:pt x="5435220" y="1563986"/>
                  <a:pt x="5432116" y="1565982"/>
                  <a:pt x="5432116" y="1565982"/>
                </a:cubicBezTo>
                <a:cubicBezTo>
                  <a:pt x="5432116" y="1565982"/>
                  <a:pt x="5427994" y="1587148"/>
                  <a:pt x="5414683" y="1595115"/>
                </a:cubicBezTo>
                <a:cubicBezTo>
                  <a:pt x="5388045" y="1615771"/>
                  <a:pt x="5311642" y="1636486"/>
                  <a:pt x="5286379" y="1650088"/>
                </a:cubicBezTo>
                <a:cubicBezTo>
                  <a:pt x="5280974" y="1649965"/>
                  <a:pt x="5277997" y="1665252"/>
                  <a:pt x="5271219" y="1672186"/>
                </a:cubicBezTo>
                <a:cubicBezTo>
                  <a:pt x="5246155" y="1692879"/>
                  <a:pt x="5197181" y="1705724"/>
                  <a:pt x="5156085" y="1719909"/>
                </a:cubicBezTo>
                <a:lnTo>
                  <a:pt x="5132058" y="1729557"/>
                </a:lnTo>
                <a:lnTo>
                  <a:pt x="5138803" y="1731632"/>
                </a:lnTo>
                <a:cubicBezTo>
                  <a:pt x="5144442" y="1733072"/>
                  <a:pt x="5150372" y="1733788"/>
                  <a:pt x="5151540" y="1730900"/>
                </a:cubicBezTo>
                <a:cubicBezTo>
                  <a:pt x="5149204" y="1736676"/>
                  <a:pt x="5094366" y="1749236"/>
                  <a:pt x="5045999" y="1757691"/>
                </a:cubicBezTo>
                <a:lnTo>
                  <a:pt x="5045301" y="1757233"/>
                </a:lnTo>
                <a:lnTo>
                  <a:pt x="5042332" y="1758266"/>
                </a:lnTo>
                <a:lnTo>
                  <a:pt x="5045999" y="1757691"/>
                </a:lnTo>
                <a:lnTo>
                  <a:pt x="5049392" y="1763051"/>
                </a:lnTo>
                <a:lnTo>
                  <a:pt x="5017700" y="1772910"/>
                </a:lnTo>
                <a:lnTo>
                  <a:pt x="4996616" y="1774916"/>
                </a:lnTo>
                <a:lnTo>
                  <a:pt x="4962571" y="1789226"/>
                </a:lnTo>
                <a:cubicBezTo>
                  <a:pt x="4962571" y="1789226"/>
                  <a:pt x="4949489" y="1796015"/>
                  <a:pt x="4947887" y="1804247"/>
                </a:cubicBezTo>
                <a:cubicBezTo>
                  <a:pt x="4962250" y="1818744"/>
                  <a:pt x="5073671" y="1762208"/>
                  <a:pt x="5097560" y="1755662"/>
                </a:cubicBezTo>
                <a:cubicBezTo>
                  <a:pt x="5226269" y="1714870"/>
                  <a:pt x="5352188" y="1666337"/>
                  <a:pt x="5477922" y="1614111"/>
                </a:cubicBezTo>
                <a:lnTo>
                  <a:pt x="5669732" y="1531308"/>
                </a:lnTo>
                <a:lnTo>
                  <a:pt x="5683596" y="1532267"/>
                </a:lnTo>
                <a:lnTo>
                  <a:pt x="5716355" y="1532320"/>
                </a:lnTo>
                <a:lnTo>
                  <a:pt x="5657076" y="1562795"/>
                </a:lnTo>
                <a:cubicBezTo>
                  <a:pt x="5634560" y="1562287"/>
                  <a:pt x="5615846" y="1570131"/>
                  <a:pt x="5607693" y="1584120"/>
                </a:cubicBezTo>
                <a:lnTo>
                  <a:pt x="5604605" y="1591151"/>
                </a:lnTo>
                <a:lnTo>
                  <a:pt x="5604033" y="1592453"/>
                </a:lnTo>
                <a:cubicBezTo>
                  <a:pt x="5603424" y="1593841"/>
                  <a:pt x="5603119" y="1594535"/>
                  <a:pt x="5603577" y="1593494"/>
                </a:cubicBezTo>
                <a:lnTo>
                  <a:pt x="5604605" y="1591151"/>
                </a:lnTo>
                <a:lnTo>
                  <a:pt x="5606321" y="1587246"/>
                </a:lnTo>
                <a:cubicBezTo>
                  <a:pt x="5607083" y="1585509"/>
                  <a:pt x="5607693" y="1584120"/>
                  <a:pt x="5607693" y="1584120"/>
                </a:cubicBezTo>
                <a:cubicBezTo>
                  <a:pt x="5624805" y="1584507"/>
                  <a:pt x="5642390" y="1577816"/>
                  <a:pt x="5657076" y="1562795"/>
                </a:cubicBezTo>
                <a:lnTo>
                  <a:pt x="5716723" y="1542714"/>
                </a:lnTo>
                <a:lnTo>
                  <a:pt x="5716608" y="1559056"/>
                </a:lnTo>
                <a:cubicBezTo>
                  <a:pt x="5711780" y="1557103"/>
                  <a:pt x="5707642" y="1555429"/>
                  <a:pt x="5707642" y="1555429"/>
                </a:cubicBezTo>
                <a:cubicBezTo>
                  <a:pt x="5711550" y="1571573"/>
                  <a:pt x="5713885" y="1565794"/>
                  <a:pt x="5716608" y="1559056"/>
                </a:cubicBezTo>
                <a:lnTo>
                  <a:pt x="5737702" y="1557333"/>
                </a:lnTo>
                <a:lnTo>
                  <a:pt x="5681447" y="1584251"/>
                </a:lnTo>
                <a:lnTo>
                  <a:pt x="5663242" y="1589625"/>
                </a:lnTo>
                <a:cubicBezTo>
                  <a:pt x="5657331" y="1591033"/>
                  <a:pt x="5653790" y="1591352"/>
                  <a:pt x="5654375" y="1589907"/>
                </a:cubicBezTo>
                <a:lnTo>
                  <a:pt x="5657207" y="1595850"/>
                </a:lnTo>
                <a:lnTo>
                  <a:pt x="5581939" y="1631865"/>
                </a:lnTo>
                <a:lnTo>
                  <a:pt x="5558245" y="1635116"/>
                </a:lnTo>
                <a:cubicBezTo>
                  <a:pt x="5543183" y="1636886"/>
                  <a:pt x="5525961" y="1638538"/>
                  <a:pt x="5504077" y="1640055"/>
                </a:cubicBezTo>
                <a:cubicBezTo>
                  <a:pt x="5493466" y="1642486"/>
                  <a:pt x="5401794" y="1646876"/>
                  <a:pt x="5438624" y="1655043"/>
                </a:cubicBezTo>
                <a:cubicBezTo>
                  <a:pt x="5466488" y="1659585"/>
                  <a:pt x="5532630" y="1644874"/>
                  <a:pt x="5551522" y="1645789"/>
                </a:cubicBezTo>
                <a:lnTo>
                  <a:pt x="5552769" y="1645823"/>
                </a:lnTo>
                <a:lnTo>
                  <a:pt x="5532249" y="1655642"/>
                </a:lnTo>
                <a:cubicBezTo>
                  <a:pt x="5413149" y="1719091"/>
                  <a:pt x="5291716" y="1738787"/>
                  <a:pt x="5171242" y="1809291"/>
                </a:cubicBezTo>
                <a:cubicBezTo>
                  <a:pt x="5193384" y="1803591"/>
                  <a:pt x="5223023" y="1790752"/>
                  <a:pt x="5217124" y="1799699"/>
                </a:cubicBezTo>
                <a:lnTo>
                  <a:pt x="5199731" y="1815241"/>
                </a:lnTo>
                <a:lnTo>
                  <a:pt x="5084463" y="1832261"/>
                </a:lnTo>
                <a:lnTo>
                  <a:pt x="5171237" y="1829178"/>
                </a:lnTo>
                <a:lnTo>
                  <a:pt x="5165902" y="1831630"/>
                </a:lnTo>
                <a:cubicBezTo>
                  <a:pt x="5123737" y="1849999"/>
                  <a:pt x="5058713" y="1877319"/>
                  <a:pt x="5042615" y="1893785"/>
                </a:cubicBezTo>
                <a:cubicBezTo>
                  <a:pt x="5123719" y="1881444"/>
                  <a:pt x="5155989" y="1859733"/>
                  <a:pt x="5226988" y="1838896"/>
                </a:cubicBezTo>
                <a:cubicBezTo>
                  <a:pt x="5323250" y="1804458"/>
                  <a:pt x="5244099" y="1839283"/>
                  <a:pt x="5215858" y="1868172"/>
                </a:cubicBezTo>
                <a:cubicBezTo>
                  <a:pt x="5194394" y="1890127"/>
                  <a:pt x="5248128" y="1846460"/>
                  <a:pt x="5238373" y="1868680"/>
                </a:cubicBezTo>
                <a:cubicBezTo>
                  <a:pt x="5228618" y="1890899"/>
                  <a:pt x="5171404" y="1896692"/>
                  <a:pt x="5146142" y="1910295"/>
                </a:cubicBezTo>
                <a:cubicBezTo>
                  <a:pt x="5116619" y="1917896"/>
                  <a:pt x="5081920" y="1924199"/>
                  <a:pt x="5049880" y="1944734"/>
                </a:cubicBezTo>
                <a:cubicBezTo>
                  <a:pt x="5049880" y="1944734"/>
                  <a:pt x="5046900" y="1960021"/>
                  <a:pt x="5040123" y="1966953"/>
                </a:cubicBezTo>
                <a:cubicBezTo>
                  <a:pt x="5027040" y="1973744"/>
                  <a:pt x="4947890" y="2008569"/>
                  <a:pt x="4929405" y="2015239"/>
                </a:cubicBezTo>
                <a:cubicBezTo>
                  <a:pt x="4839598" y="2072263"/>
                  <a:pt x="4992021" y="2009566"/>
                  <a:pt x="5021315" y="2003141"/>
                </a:cubicBezTo>
                <a:cubicBezTo>
                  <a:pt x="5076102" y="1981938"/>
                  <a:pt x="5118951" y="1961648"/>
                  <a:pt x="5141468" y="1962156"/>
                </a:cubicBezTo>
                <a:cubicBezTo>
                  <a:pt x="5229576" y="1941707"/>
                  <a:pt x="5291142" y="1913570"/>
                  <a:pt x="5379022" y="1894299"/>
                </a:cubicBezTo>
                <a:cubicBezTo>
                  <a:pt x="5303902" y="1936298"/>
                  <a:pt x="5233607" y="1948884"/>
                  <a:pt x="5154457" y="1983709"/>
                </a:cubicBezTo>
                <a:cubicBezTo>
                  <a:pt x="5117255" y="1998221"/>
                  <a:pt x="5077153" y="2004403"/>
                  <a:pt x="5048913" y="2033290"/>
                </a:cubicBezTo>
                <a:cubicBezTo>
                  <a:pt x="5040761" y="2047279"/>
                  <a:pt x="5039386" y="2054335"/>
                  <a:pt x="5026976" y="2062323"/>
                </a:cubicBezTo>
                <a:cubicBezTo>
                  <a:pt x="4994933" y="2082857"/>
                  <a:pt x="4956679" y="2074907"/>
                  <a:pt x="4919233" y="2095320"/>
                </a:cubicBezTo>
                <a:cubicBezTo>
                  <a:pt x="4924636" y="2095441"/>
                  <a:pt x="4923842" y="2132036"/>
                  <a:pt x="4917537" y="2131894"/>
                </a:cubicBezTo>
                <a:cubicBezTo>
                  <a:pt x="4902378" y="2153993"/>
                  <a:pt x="4796105" y="2151591"/>
                  <a:pt x="4783601" y="2187922"/>
                </a:cubicBezTo>
                <a:cubicBezTo>
                  <a:pt x="4783601" y="2187922"/>
                  <a:pt x="4783413" y="2188877"/>
                  <a:pt x="4783181" y="2190071"/>
                </a:cubicBezTo>
                <a:lnTo>
                  <a:pt x="4782657" y="2192759"/>
                </a:lnTo>
                <a:lnTo>
                  <a:pt x="4782483" y="2193654"/>
                </a:lnTo>
                <a:cubicBezTo>
                  <a:pt x="4782297" y="2194610"/>
                  <a:pt x="4782204" y="2195087"/>
                  <a:pt x="4782344" y="2194370"/>
                </a:cubicBezTo>
                <a:lnTo>
                  <a:pt x="4782657" y="2192759"/>
                </a:lnTo>
                <a:lnTo>
                  <a:pt x="4783601" y="2187922"/>
                </a:lnTo>
                <a:cubicBezTo>
                  <a:pt x="4827731" y="2188919"/>
                  <a:pt x="4855972" y="2160030"/>
                  <a:pt x="4896973" y="2153869"/>
                </a:cubicBezTo>
                <a:cubicBezTo>
                  <a:pt x="4954187" y="2148075"/>
                  <a:pt x="5007600" y="2133928"/>
                  <a:pt x="5074339" y="2107090"/>
                </a:cubicBezTo>
                <a:cubicBezTo>
                  <a:pt x="5186813" y="2073018"/>
                  <a:pt x="4949836" y="2170417"/>
                  <a:pt x="4948461" y="2177472"/>
                </a:cubicBezTo>
                <a:lnTo>
                  <a:pt x="5013734" y="2186033"/>
                </a:lnTo>
                <a:cubicBezTo>
                  <a:pt x="5012359" y="2193087"/>
                  <a:pt x="4922875" y="2220593"/>
                  <a:pt x="4922875" y="2220593"/>
                </a:cubicBezTo>
                <a:cubicBezTo>
                  <a:pt x="4880025" y="2240884"/>
                  <a:pt x="4864287" y="2233443"/>
                  <a:pt x="4832017" y="2255154"/>
                </a:cubicBezTo>
                <a:cubicBezTo>
                  <a:pt x="4854532" y="2255664"/>
                  <a:pt x="4950795" y="2221225"/>
                  <a:pt x="4949420" y="2228279"/>
                </a:cubicBezTo>
                <a:cubicBezTo>
                  <a:pt x="4949077" y="2230043"/>
                  <a:pt x="4942616" y="2234474"/>
                  <a:pt x="4934602" y="2239700"/>
                </a:cubicBezTo>
                <a:lnTo>
                  <a:pt x="4928034" y="2244105"/>
                </a:lnTo>
                <a:lnTo>
                  <a:pt x="4831332" y="2258660"/>
                </a:lnTo>
                <a:lnTo>
                  <a:pt x="4784863" y="2265657"/>
                </a:lnTo>
                <a:cubicBezTo>
                  <a:pt x="4769951" y="2252907"/>
                  <a:pt x="4777467" y="2283950"/>
                  <a:pt x="4784863" y="2265657"/>
                </a:cubicBezTo>
                <a:cubicBezTo>
                  <a:pt x="4810301" y="2267258"/>
                  <a:pt x="4835372" y="2266541"/>
                  <a:pt x="4860255" y="2264678"/>
                </a:cubicBezTo>
                <a:lnTo>
                  <a:pt x="4908126" y="2259621"/>
                </a:lnTo>
                <a:lnTo>
                  <a:pt x="4904366" y="2265626"/>
                </a:lnTo>
                <a:cubicBezTo>
                  <a:pt x="4908384" y="2266548"/>
                  <a:pt x="4919973" y="2264522"/>
                  <a:pt x="4943694" y="2257676"/>
                </a:cubicBezTo>
                <a:lnTo>
                  <a:pt x="4952898" y="2254934"/>
                </a:lnTo>
                <a:lnTo>
                  <a:pt x="5008688" y="2249169"/>
                </a:lnTo>
                <a:cubicBezTo>
                  <a:pt x="5033521" y="2247429"/>
                  <a:pt x="5058520" y="2246892"/>
                  <a:pt x="5083861" y="2248734"/>
                </a:cubicBezTo>
                <a:cubicBezTo>
                  <a:pt x="5022547" y="2265397"/>
                  <a:pt x="4962152" y="2267868"/>
                  <a:pt x="4899724" y="2277360"/>
                </a:cubicBezTo>
                <a:cubicBezTo>
                  <a:pt x="4851357" y="2285815"/>
                  <a:pt x="4889833" y="2287926"/>
                  <a:pt x="4909417" y="2289121"/>
                </a:cubicBezTo>
                <a:lnTo>
                  <a:pt x="5135178" y="2265703"/>
                </a:lnTo>
                <a:lnTo>
                  <a:pt x="5126949" y="2268902"/>
                </a:lnTo>
                <a:cubicBezTo>
                  <a:pt x="5090877" y="2282261"/>
                  <a:pt x="4993486" y="2317854"/>
                  <a:pt x="5065384" y="2297037"/>
                </a:cubicBezTo>
                <a:cubicBezTo>
                  <a:pt x="5129605" y="2283134"/>
                  <a:pt x="5050928" y="2310883"/>
                  <a:pt x="5031738" y="2325803"/>
                </a:cubicBezTo>
                <a:cubicBezTo>
                  <a:pt x="5037142" y="2325925"/>
                  <a:pt x="5042547" y="2326047"/>
                  <a:pt x="5047949" y="2326170"/>
                </a:cubicBezTo>
                <a:cubicBezTo>
                  <a:pt x="5042547" y="2326047"/>
                  <a:pt x="5078052" y="2348109"/>
                  <a:pt x="5076449" y="2356340"/>
                </a:cubicBezTo>
                <a:cubicBezTo>
                  <a:pt x="5073700" y="2370450"/>
                  <a:pt x="4957577" y="2418613"/>
                  <a:pt x="4939090" y="2425281"/>
                </a:cubicBezTo>
                <a:cubicBezTo>
                  <a:pt x="4874547" y="2468704"/>
                  <a:pt x="5074982" y="2391737"/>
                  <a:pt x="5072004" y="2407024"/>
                </a:cubicBezTo>
                <a:cubicBezTo>
                  <a:pt x="5072668" y="2410583"/>
                  <a:pt x="5065556" y="2416327"/>
                  <a:pt x="5055539" y="2422617"/>
                </a:cubicBezTo>
                <a:lnTo>
                  <a:pt x="5044947" y="2428507"/>
                </a:lnTo>
                <a:lnTo>
                  <a:pt x="4889756" y="2446963"/>
                </a:lnTo>
                <a:cubicBezTo>
                  <a:pt x="4874613" y="2448683"/>
                  <a:pt x="4801111" y="2445856"/>
                  <a:pt x="4796050" y="2458374"/>
                </a:cubicBezTo>
                <a:cubicBezTo>
                  <a:pt x="4791380" y="2469929"/>
                  <a:pt x="4850360" y="2459043"/>
                  <a:pt x="4855190" y="2460996"/>
                </a:cubicBezTo>
                <a:cubicBezTo>
                  <a:pt x="4912657" y="2452860"/>
                  <a:pt x="4965926" y="2446668"/>
                  <a:pt x="5017613" y="2441657"/>
                </a:cubicBezTo>
                <a:lnTo>
                  <a:pt x="5021928" y="2441311"/>
                </a:lnTo>
                <a:lnTo>
                  <a:pt x="5021648" y="2441466"/>
                </a:lnTo>
                <a:cubicBezTo>
                  <a:pt x="4999742" y="2452929"/>
                  <a:pt x="4985700" y="2459994"/>
                  <a:pt x="5018498" y="2449515"/>
                </a:cubicBezTo>
                <a:lnTo>
                  <a:pt x="5070622" y="2437411"/>
                </a:lnTo>
                <a:lnTo>
                  <a:pt x="5170549" y="2429405"/>
                </a:lnTo>
                <a:lnTo>
                  <a:pt x="5184390" y="2427646"/>
                </a:lnTo>
                <a:lnTo>
                  <a:pt x="5139618" y="2448835"/>
                </a:lnTo>
                <a:cubicBezTo>
                  <a:pt x="5120362" y="2457721"/>
                  <a:pt x="5097699" y="2467837"/>
                  <a:pt x="5068610" y="2480173"/>
                </a:cubicBezTo>
                <a:cubicBezTo>
                  <a:pt x="5037943" y="2493653"/>
                  <a:pt x="5013823" y="2501376"/>
                  <a:pt x="4988559" y="2514978"/>
                </a:cubicBezTo>
                <a:cubicBezTo>
                  <a:pt x="4931926" y="2550312"/>
                  <a:pt x="5033591" y="2515995"/>
                  <a:pt x="5057482" y="2509447"/>
                </a:cubicBezTo>
                <a:cubicBezTo>
                  <a:pt x="5093782" y="2494915"/>
                  <a:pt x="5132602" y="2467445"/>
                  <a:pt x="5133883" y="2488734"/>
                </a:cubicBezTo>
                <a:cubicBezTo>
                  <a:pt x="5135257" y="2481678"/>
                  <a:pt x="5064166" y="2530858"/>
                  <a:pt x="5044976" y="2545778"/>
                </a:cubicBezTo>
                <a:cubicBezTo>
                  <a:pt x="5044976" y="2545778"/>
                  <a:pt x="5003975" y="2551939"/>
                  <a:pt x="5018339" y="2566435"/>
                </a:cubicBezTo>
                <a:cubicBezTo>
                  <a:pt x="5018339" y="2566435"/>
                  <a:pt x="5049006" y="2552956"/>
                  <a:pt x="5066592" y="2546267"/>
                </a:cubicBezTo>
                <a:cubicBezTo>
                  <a:pt x="5070148" y="2560520"/>
                  <a:pt x="5072804" y="2574752"/>
                  <a:pt x="5072804" y="2574752"/>
                </a:cubicBezTo>
                <a:cubicBezTo>
                  <a:pt x="5083611" y="2574997"/>
                  <a:pt x="5139542" y="2547913"/>
                  <a:pt x="5162059" y="2548422"/>
                </a:cubicBezTo>
                <a:cubicBezTo>
                  <a:pt x="5162059" y="2548422"/>
                  <a:pt x="5195382" y="2549176"/>
                  <a:pt x="5147128" y="2569345"/>
                </a:cubicBezTo>
                <a:cubicBezTo>
                  <a:pt x="5109926" y="2583858"/>
                  <a:pt x="5136795" y="2562025"/>
                  <a:pt x="5115330" y="2583979"/>
                </a:cubicBezTo>
                <a:cubicBezTo>
                  <a:pt x="5130017" y="2568957"/>
                  <a:pt x="5136473" y="2591543"/>
                  <a:pt x="5128320" y="2605532"/>
                </a:cubicBezTo>
                <a:cubicBezTo>
                  <a:pt x="5130016" y="2603798"/>
                  <a:pt x="5124170" y="2605069"/>
                  <a:pt x="5114429" y="2608060"/>
                </a:cubicBezTo>
                <a:lnTo>
                  <a:pt x="5083476" y="2618732"/>
                </a:lnTo>
                <a:lnTo>
                  <a:pt x="5082228" y="2618864"/>
                </a:lnTo>
                <a:cubicBezTo>
                  <a:pt x="4969920" y="2630875"/>
                  <a:pt x="4858215" y="2643132"/>
                  <a:pt x="4751676" y="2655517"/>
                </a:cubicBezTo>
                <a:cubicBezTo>
                  <a:pt x="4620611" y="2671990"/>
                  <a:pt x="4495488" y="2697584"/>
                  <a:pt x="4375195" y="2725131"/>
                </a:cubicBezTo>
                <a:cubicBezTo>
                  <a:pt x="4253823" y="2753365"/>
                  <a:pt x="4126523" y="2798243"/>
                  <a:pt x="4011252" y="2849106"/>
                </a:cubicBezTo>
                <a:cubicBezTo>
                  <a:pt x="4205968" y="2810194"/>
                  <a:pt x="4386693" y="2744342"/>
                  <a:pt x="4593100" y="2702317"/>
                </a:cubicBezTo>
                <a:cubicBezTo>
                  <a:pt x="4763563" y="2673765"/>
                  <a:pt x="4939580" y="2655298"/>
                  <a:pt x="5114339" y="2641927"/>
                </a:cubicBezTo>
                <a:lnTo>
                  <a:pt x="5119519" y="2641755"/>
                </a:lnTo>
                <a:lnTo>
                  <a:pt x="5094321" y="2654110"/>
                </a:lnTo>
                <a:lnTo>
                  <a:pt x="5091104" y="2656936"/>
                </a:lnTo>
                <a:lnTo>
                  <a:pt x="5083224" y="2657354"/>
                </a:lnTo>
                <a:cubicBezTo>
                  <a:pt x="4916901" y="2687577"/>
                  <a:pt x="4775750" y="2693253"/>
                  <a:pt x="4579231" y="2724714"/>
                </a:cubicBezTo>
                <a:cubicBezTo>
                  <a:pt x="4445829" y="2746964"/>
                  <a:pt x="4287255" y="2793764"/>
                  <a:pt x="4150597" y="2835980"/>
                </a:cubicBezTo>
                <a:cubicBezTo>
                  <a:pt x="4146458" y="2834307"/>
                  <a:pt x="4086558" y="2859384"/>
                  <a:pt x="4086558" y="2859384"/>
                </a:cubicBezTo>
                <a:cubicBezTo>
                  <a:pt x="4081888" y="2870938"/>
                  <a:pt x="4128449" y="2855032"/>
                  <a:pt x="4154506" y="2852123"/>
                </a:cubicBezTo>
                <a:cubicBezTo>
                  <a:pt x="4191567" y="2845820"/>
                  <a:pt x="4220350" y="2836171"/>
                  <a:pt x="4235792" y="2835693"/>
                </a:cubicBezTo>
                <a:cubicBezTo>
                  <a:pt x="4279859" y="2812059"/>
                  <a:pt x="4314885" y="2812774"/>
                  <a:pt x="4372450" y="2793476"/>
                </a:cubicBezTo>
                <a:cubicBezTo>
                  <a:pt x="4440239" y="2772708"/>
                  <a:pt x="4510521" y="2759672"/>
                  <a:pt x="4580115" y="2746356"/>
                </a:cubicBezTo>
                <a:cubicBezTo>
                  <a:pt x="4606561" y="2742483"/>
                  <a:pt x="4696656" y="2716171"/>
                  <a:pt x="4678648" y="2736898"/>
                </a:cubicBezTo>
                <a:cubicBezTo>
                  <a:pt x="4686925" y="2740244"/>
                  <a:pt x="4695896" y="2743870"/>
                  <a:pt x="4704706" y="2733987"/>
                </a:cubicBezTo>
                <a:cubicBezTo>
                  <a:pt x="4832747" y="2723013"/>
                  <a:pt x="4962009" y="2699090"/>
                  <a:pt x="5105651" y="2701146"/>
                </a:cubicBezTo>
                <a:cubicBezTo>
                  <a:pt x="4974585" y="2717619"/>
                  <a:pt x="4817073" y="2737961"/>
                  <a:pt x="4681866" y="2752761"/>
                </a:cubicBezTo>
                <a:cubicBezTo>
                  <a:pt x="4660639" y="2757621"/>
                  <a:pt x="4542522" y="2765886"/>
                  <a:pt x="4537852" y="2777442"/>
                </a:cubicBezTo>
                <a:cubicBezTo>
                  <a:pt x="4516976" y="2817172"/>
                  <a:pt x="4917763" y="2770822"/>
                  <a:pt x="4559238" y="2786086"/>
                </a:cubicBezTo>
                <a:cubicBezTo>
                  <a:pt x="4574683" y="2785608"/>
                  <a:pt x="4589435" y="2784849"/>
                  <a:pt x="4596990" y="2780062"/>
                </a:cubicBezTo>
                <a:cubicBezTo>
                  <a:pt x="4767293" y="2738002"/>
                  <a:pt x="4938639" y="2731092"/>
                  <a:pt x="5097724" y="2732668"/>
                </a:cubicBezTo>
                <a:cubicBezTo>
                  <a:pt x="4905344" y="2765802"/>
                  <a:pt x="4713496" y="2785711"/>
                  <a:pt x="4514252" y="2823912"/>
                </a:cubicBezTo>
                <a:cubicBezTo>
                  <a:pt x="4330150" y="2860391"/>
                  <a:pt x="4158624" y="2915400"/>
                  <a:pt x="3980237" y="2975474"/>
                </a:cubicBezTo>
                <a:cubicBezTo>
                  <a:pt x="3958318" y="2980057"/>
                  <a:pt x="3927200" y="2995484"/>
                  <a:pt x="3964562" y="2990422"/>
                </a:cubicBezTo>
                <a:cubicBezTo>
                  <a:pt x="4003957" y="2978343"/>
                  <a:pt x="4071747" y="2957576"/>
                  <a:pt x="4100530" y="2947926"/>
                </a:cubicBezTo>
                <a:cubicBezTo>
                  <a:pt x="4412851" y="2852375"/>
                  <a:pt x="4733079" y="2786904"/>
                  <a:pt x="5054383" y="2764438"/>
                </a:cubicBezTo>
                <a:cubicBezTo>
                  <a:pt x="5115856" y="2761280"/>
                  <a:pt x="5190278" y="2749918"/>
                  <a:pt x="5226576" y="2771312"/>
                </a:cubicBezTo>
                <a:cubicBezTo>
                  <a:pt x="5254439" y="2775853"/>
                  <a:pt x="5257164" y="2769114"/>
                  <a:pt x="5271916" y="2768355"/>
                </a:cubicBezTo>
                <a:cubicBezTo>
                  <a:pt x="5309279" y="2763295"/>
                  <a:pt x="5337529" y="2766873"/>
                  <a:pt x="5298133" y="2778954"/>
                </a:cubicBezTo>
                <a:cubicBezTo>
                  <a:pt x="5227850" y="2791990"/>
                  <a:pt x="5190790" y="2798293"/>
                  <a:pt x="5129316" y="2801449"/>
                </a:cubicBezTo>
                <a:cubicBezTo>
                  <a:pt x="4923826" y="2829285"/>
                  <a:pt x="4750148" y="2841974"/>
                  <a:pt x="4540287" y="2882605"/>
                </a:cubicBezTo>
                <a:cubicBezTo>
                  <a:pt x="4421640" y="2904097"/>
                  <a:pt x="4331544" y="2930409"/>
                  <a:pt x="4208915" y="2963733"/>
                </a:cubicBezTo>
                <a:cubicBezTo>
                  <a:pt x="4147601" y="2980397"/>
                  <a:pt x="4037922" y="3005514"/>
                  <a:pt x="3966718" y="3032741"/>
                </a:cubicBezTo>
                <a:cubicBezTo>
                  <a:pt x="3962579" y="3031068"/>
                  <a:pt x="3889729" y="3064353"/>
                  <a:pt x="3887394" y="3070129"/>
                </a:cubicBezTo>
                <a:cubicBezTo>
                  <a:pt x="3885059" y="3075907"/>
                  <a:pt x="3917982" y="3067930"/>
                  <a:pt x="3922121" y="3069603"/>
                </a:cubicBezTo>
                <a:cubicBezTo>
                  <a:pt x="4124230" y="3012400"/>
                  <a:pt x="4318594" y="2938615"/>
                  <a:pt x="4517449" y="2901379"/>
                </a:cubicBezTo>
                <a:cubicBezTo>
                  <a:pt x="4697800" y="2862261"/>
                  <a:pt x="4908152" y="2844234"/>
                  <a:pt x="5089388" y="2826756"/>
                </a:cubicBezTo>
                <a:cubicBezTo>
                  <a:pt x="5119585" y="2825522"/>
                  <a:pt x="5161476" y="2821170"/>
                  <a:pt x="5176230" y="2820413"/>
                </a:cubicBezTo>
                <a:cubicBezTo>
                  <a:pt x="5193478" y="2827385"/>
                  <a:pt x="5176389" y="2833919"/>
                  <a:pt x="5188806" y="2838940"/>
                </a:cubicBezTo>
                <a:cubicBezTo>
                  <a:pt x="5188806" y="2838940"/>
                  <a:pt x="5210193" y="2847584"/>
                  <a:pt x="5212528" y="2841809"/>
                </a:cubicBezTo>
                <a:cubicBezTo>
                  <a:pt x="5210193" y="2847584"/>
                  <a:pt x="5155354" y="2860142"/>
                  <a:pt x="5106987" y="2868598"/>
                </a:cubicBezTo>
                <a:cubicBezTo>
                  <a:pt x="5102849" y="2866925"/>
                  <a:pt x="5102849" y="2866925"/>
                  <a:pt x="5105185" y="2861149"/>
                </a:cubicBezTo>
                <a:cubicBezTo>
                  <a:pt x="5102849" y="2866925"/>
                  <a:pt x="5168994" y="2852214"/>
                  <a:pt x="5186471" y="2844717"/>
                </a:cubicBezTo>
                <a:cubicBezTo>
                  <a:pt x="4954694" y="2889932"/>
                  <a:pt x="5021951" y="2882392"/>
                  <a:pt x="5106987" y="2868598"/>
                </a:cubicBezTo>
                <a:lnTo>
                  <a:pt x="5110380" y="2873958"/>
                </a:lnTo>
                <a:lnTo>
                  <a:pt x="5078689" y="2883816"/>
                </a:lnTo>
                <a:cubicBezTo>
                  <a:pt x="5040807" y="2891345"/>
                  <a:pt x="5001023" y="2888497"/>
                  <a:pt x="4958833" y="2891604"/>
                </a:cubicBezTo>
                <a:cubicBezTo>
                  <a:pt x="4693976" y="2931288"/>
                  <a:pt x="4430199" y="2970288"/>
                  <a:pt x="4175052" y="3047505"/>
                </a:cubicBezTo>
                <a:cubicBezTo>
                  <a:pt x="4071317" y="3081745"/>
                  <a:pt x="3968271" y="3116265"/>
                  <a:pt x="3871010" y="3146401"/>
                </a:cubicBezTo>
                <a:lnTo>
                  <a:pt x="3574317" y="3224910"/>
                </a:lnTo>
                <a:lnTo>
                  <a:pt x="3551951" y="3233270"/>
                </a:lnTo>
                <a:cubicBezTo>
                  <a:pt x="3474609" y="3262777"/>
                  <a:pt x="3397784" y="3292493"/>
                  <a:pt x="3317134" y="3319263"/>
                </a:cubicBezTo>
                <a:lnTo>
                  <a:pt x="3099994" y="3397565"/>
                </a:lnTo>
                <a:lnTo>
                  <a:pt x="3234833" y="3354125"/>
                </a:lnTo>
                <a:cubicBezTo>
                  <a:pt x="3324930" y="3327813"/>
                  <a:pt x="3429585" y="3279382"/>
                  <a:pt x="3519292" y="3254033"/>
                </a:cubicBezTo>
                <a:cubicBezTo>
                  <a:pt x="3574522" y="3240512"/>
                  <a:pt x="3606665" y="3234461"/>
                  <a:pt x="3667979" y="3217798"/>
                </a:cubicBezTo>
                <a:cubicBezTo>
                  <a:pt x="3701590" y="3210102"/>
                  <a:pt x="3740986" y="3198022"/>
                  <a:pt x="3775854" y="3185231"/>
                </a:cubicBezTo>
                <a:cubicBezTo>
                  <a:pt x="3853002" y="3167128"/>
                  <a:pt x="3782487" y="3194635"/>
                  <a:pt x="3760568" y="3199216"/>
                </a:cubicBezTo>
                <a:cubicBezTo>
                  <a:pt x="3606523" y="3246726"/>
                  <a:pt x="3474694" y="3290896"/>
                  <a:pt x="3333898" y="3331439"/>
                </a:cubicBezTo>
                <a:cubicBezTo>
                  <a:pt x="3250011" y="3360262"/>
                  <a:pt x="3169047" y="3388305"/>
                  <a:pt x="3090062" y="3416168"/>
                </a:cubicBezTo>
                <a:lnTo>
                  <a:pt x="3075255" y="3421507"/>
                </a:lnTo>
                <a:lnTo>
                  <a:pt x="3153221" y="3396390"/>
                </a:lnTo>
                <a:cubicBezTo>
                  <a:pt x="3224701" y="3373195"/>
                  <a:pt x="3297886" y="3349009"/>
                  <a:pt x="3376271" y="3321885"/>
                </a:cubicBezTo>
                <a:cubicBezTo>
                  <a:pt x="3404665" y="3313197"/>
                  <a:pt x="3458089" y="3292226"/>
                  <a:pt x="3501236" y="3282781"/>
                </a:cubicBezTo>
                <a:cubicBezTo>
                  <a:pt x="3538985" y="3276758"/>
                  <a:pt x="3500704" y="3296009"/>
                  <a:pt x="3483616" y="3302543"/>
                </a:cubicBezTo>
                <a:cubicBezTo>
                  <a:pt x="3448358" y="3316297"/>
                  <a:pt x="3404132" y="3326424"/>
                  <a:pt x="3368876" y="3340178"/>
                </a:cubicBezTo>
                <a:cubicBezTo>
                  <a:pt x="3205631" y="3398532"/>
                  <a:pt x="3058359" y="3443181"/>
                  <a:pt x="2912503" y="3496242"/>
                </a:cubicBezTo>
                <a:cubicBezTo>
                  <a:pt x="2810013" y="3534348"/>
                  <a:pt x="2706853" y="3565180"/>
                  <a:pt x="2604860" y="3593125"/>
                </a:cubicBezTo>
                <a:lnTo>
                  <a:pt x="2600920" y="3594168"/>
                </a:lnTo>
                <a:lnTo>
                  <a:pt x="2506339" y="3629519"/>
                </a:lnTo>
                <a:cubicBezTo>
                  <a:pt x="2466867" y="3643774"/>
                  <a:pt x="2426722" y="3657582"/>
                  <a:pt x="2385362" y="3670549"/>
                </a:cubicBezTo>
                <a:cubicBezTo>
                  <a:pt x="2283679" y="3701698"/>
                  <a:pt x="2174900" y="3742581"/>
                  <a:pt x="2065281" y="3762647"/>
                </a:cubicBezTo>
                <a:lnTo>
                  <a:pt x="2008546" y="3768852"/>
                </a:lnTo>
                <a:lnTo>
                  <a:pt x="2000182" y="3771573"/>
                </a:lnTo>
                <a:cubicBezTo>
                  <a:pt x="1745035" y="3848787"/>
                  <a:pt x="1481258" y="3887788"/>
                  <a:pt x="1216402" y="3927472"/>
                </a:cubicBezTo>
                <a:cubicBezTo>
                  <a:pt x="1174211" y="3930581"/>
                  <a:pt x="1134428" y="3927733"/>
                  <a:pt x="1096546" y="3935261"/>
                </a:cubicBezTo>
                <a:lnTo>
                  <a:pt x="1064854" y="3945119"/>
                </a:lnTo>
                <a:lnTo>
                  <a:pt x="1063961" y="3943708"/>
                </a:lnTo>
                <a:cubicBezTo>
                  <a:pt x="1062236" y="3943009"/>
                  <a:pt x="1060445" y="3943965"/>
                  <a:pt x="1059278" y="3946853"/>
                </a:cubicBezTo>
                <a:lnTo>
                  <a:pt x="1064854" y="3945119"/>
                </a:lnTo>
                <a:lnTo>
                  <a:pt x="1068248" y="3950479"/>
                </a:lnTo>
                <a:cubicBezTo>
                  <a:pt x="1019882" y="3958934"/>
                  <a:pt x="965042" y="3971493"/>
                  <a:pt x="962706" y="3977271"/>
                </a:cubicBezTo>
                <a:cubicBezTo>
                  <a:pt x="965042" y="3971493"/>
                  <a:pt x="986427" y="3980139"/>
                  <a:pt x="986427" y="3980139"/>
                </a:cubicBezTo>
                <a:cubicBezTo>
                  <a:pt x="998846" y="3985158"/>
                  <a:pt x="981756" y="3991694"/>
                  <a:pt x="999005" y="3998665"/>
                </a:cubicBezTo>
                <a:cubicBezTo>
                  <a:pt x="1013758" y="3997907"/>
                  <a:pt x="1055649" y="3993555"/>
                  <a:pt x="1085846" y="3992322"/>
                </a:cubicBezTo>
                <a:cubicBezTo>
                  <a:pt x="1131154" y="3987952"/>
                  <a:pt x="1178283" y="3983550"/>
                  <a:pt x="1226307" y="3978789"/>
                </a:cubicBezTo>
                <a:lnTo>
                  <a:pt x="1348129" y="3965705"/>
                </a:lnTo>
                <a:lnTo>
                  <a:pt x="1317812" y="3972259"/>
                </a:lnTo>
                <a:cubicBezTo>
                  <a:pt x="1264304" y="3980034"/>
                  <a:pt x="1211446" y="3984712"/>
                  <a:pt x="1160110" y="3988605"/>
                </a:cubicBezTo>
                <a:cubicBezTo>
                  <a:pt x="1057826" y="3995428"/>
                  <a:pt x="944006" y="4018873"/>
                  <a:pt x="834170" y="4030482"/>
                </a:cubicBezTo>
                <a:cubicBezTo>
                  <a:pt x="775650" y="4034272"/>
                  <a:pt x="717313" y="4040096"/>
                  <a:pt x="661113" y="4045102"/>
                </a:cubicBezTo>
                <a:cubicBezTo>
                  <a:pt x="604911" y="4050110"/>
                  <a:pt x="550844" y="4054301"/>
                  <a:pt x="500870" y="4054822"/>
                </a:cubicBezTo>
                <a:cubicBezTo>
                  <a:pt x="560539" y="4044216"/>
                  <a:pt x="627409" y="4037640"/>
                  <a:pt x="688881" y="4034483"/>
                </a:cubicBezTo>
                <a:lnTo>
                  <a:pt x="751999" y="4025272"/>
                </a:lnTo>
                <a:cubicBezTo>
                  <a:pt x="757059" y="4012754"/>
                  <a:pt x="706890" y="4013759"/>
                  <a:pt x="696277" y="4016190"/>
                </a:cubicBezTo>
                <a:cubicBezTo>
                  <a:pt x="558578" y="4023258"/>
                  <a:pt x="396394" y="4055157"/>
                  <a:pt x="275748" y="4047836"/>
                </a:cubicBezTo>
                <a:cubicBezTo>
                  <a:pt x="396042" y="4020288"/>
                  <a:pt x="543134" y="4023736"/>
                  <a:pt x="665921" y="4003919"/>
                </a:cubicBezTo>
                <a:cubicBezTo>
                  <a:pt x="628861" y="4010222"/>
                  <a:pt x="696118" y="4002683"/>
                  <a:pt x="694704" y="3994270"/>
                </a:cubicBezTo>
                <a:cubicBezTo>
                  <a:pt x="691095" y="3979368"/>
                  <a:pt x="668256" y="3998142"/>
                  <a:pt x="668256" y="3998142"/>
                </a:cubicBezTo>
                <a:cubicBezTo>
                  <a:pt x="594099" y="4002891"/>
                  <a:pt x="522358" y="4008619"/>
                  <a:pt x="452321" y="4013352"/>
                </a:cubicBezTo>
                <a:lnTo>
                  <a:pt x="314013" y="4019582"/>
                </a:lnTo>
                <a:lnTo>
                  <a:pt x="333378" y="4012359"/>
                </a:lnTo>
                <a:lnTo>
                  <a:pt x="334206" y="4011950"/>
                </a:lnTo>
                <a:lnTo>
                  <a:pt x="340319" y="4011205"/>
                </a:lnTo>
                <a:cubicBezTo>
                  <a:pt x="355762" y="4010728"/>
                  <a:pt x="435438" y="4008208"/>
                  <a:pt x="437773" y="4002431"/>
                </a:cubicBezTo>
                <a:cubicBezTo>
                  <a:pt x="445168" y="3984136"/>
                  <a:pt x="363157" y="3992432"/>
                  <a:pt x="371437" y="3995779"/>
                </a:cubicBezTo>
                <a:lnTo>
                  <a:pt x="364464" y="3996564"/>
                </a:lnTo>
                <a:lnTo>
                  <a:pt x="369706" y="3986145"/>
                </a:lnTo>
                <a:cubicBezTo>
                  <a:pt x="365863" y="3985560"/>
                  <a:pt x="357208" y="3987615"/>
                  <a:pt x="346375" y="3990989"/>
                </a:cubicBezTo>
                <a:lnTo>
                  <a:pt x="318798" y="4000639"/>
                </a:lnTo>
                <a:lnTo>
                  <a:pt x="299349" y="4001367"/>
                </a:lnTo>
                <a:cubicBezTo>
                  <a:pt x="289266" y="3990569"/>
                  <a:pt x="361352" y="3984980"/>
                  <a:pt x="361352" y="3984980"/>
                </a:cubicBezTo>
                <a:cubicBezTo>
                  <a:pt x="497672" y="3977356"/>
                  <a:pt x="618124" y="3963313"/>
                  <a:pt x="731022" y="3954059"/>
                </a:cubicBezTo>
                <a:cubicBezTo>
                  <a:pt x="741636" y="3951630"/>
                  <a:pt x="872171" y="3948386"/>
                  <a:pt x="875427" y="3928418"/>
                </a:cubicBezTo>
                <a:cubicBezTo>
                  <a:pt x="875959" y="3915189"/>
                  <a:pt x="786782" y="3927310"/>
                  <a:pt x="855455" y="3928185"/>
                </a:cubicBezTo>
                <a:cubicBezTo>
                  <a:pt x="749032" y="3933335"/>
                  <a:pt x="655716" y="3943784"/>
                  <a:pt x="553044" y="3951570"/>
                </a:cubicBezTo>
                <a:cubicBezTo>
                  <a:pt x="548904" y="3949896"/>
                  <a:pt x="445699" y="3970908"/>
                  <a:pt x="439066" y="3961507"/>
                </a:cubicBezTo>
                <a:cubicBezTo>
                  <a:pt x="438182" y="3939865"/>
                  <a:pt x="505600" y="3945833"/>
                  <a:pt x="505600" y="3945833"/>
                </a:cubicBezTo>
                <a:cubicBezTo>
                  <a:pt x="640804" y="3931034"/>
                  <a:pt x="715228" y="3919671"/>
                  <a:pt x="843958" y="3908975"/>
                </a:cubicBezTo>
                <a:cubicBezTo>
                  <a:pt x="854572" y="3906543"/>
                  <a:pt x="976438" y="3900916"/>
                  <a:pt x="977359" y="3886727"/>
                </a:cubicBezTo>
                <a:cubicBezTo>
                  <a:pt x="970726" y="3877324"/>
                  <a:pt x="872350" y="3900289"/>
                  <a:pt x="882965" y="3897858"/>
                </a:cubicBezTo>
                <a:cubicBezTo>
                  <a:pt x="848628" y="3897422"/>
                  <a:pt x="826710" y="3902003"/>
                  <a:pt x="787156" y="3900576"/>
                </a:cubicBezTo>
                <a:cubicBezTo>
                  <a:pt x="844331" y="3882240"/>
                  <a:pt x="901133" y="3890638"/>
                  <a:pt x="955971" y="3878082"/>
                </a:cubicBezTo>
                <a:cubicBezTo>
                  <a:pt x="970726" y="3877324"/>
                  <a:pt x="987090" y="3862654"/>
                  <a:pt x="1009008" y="3858070"/>
                </a:cubicBezTo>
                <a:cubicBezTo>
                  <a:pt x="1065493" y="3839456"/>
                  <a:pt x="1146550" y="3837496"/>
                  <a:pt x="1201389" y="3824936"/>
                </a:cubicBezTo>
                <a:cubicBezTo>
                  <a:pt x="1183609" y="3831193"/>
                  <a:pt x="1227835" y="3821065"/>
                  <a:pt x="1230170" y="3815289"/>
                </a:cubicBezTo>
                <a:cubicBezTo>
                  <a:pt x="1237565" y="3796994"/>
                  <a:pt x="1184141" y="3817964"/>
                  <a:pt x="1180001" y="3816291"/>
                </a:cubicBezTo>
                <a:cubicBezTo>
                  <a:pt x="1037630" y="3834915"/>
                  <a:pt x="900090" y="3855493"/>
                  <a:pt x="769555" y="3858736"/>
                </a:cubicBezTo>
                <a:cubicBezTo>
                  <a:pt x="896714" y="3826121"/>
                  <a:pt x="989266" y="3843370"/>
                  <a:pt x="1112975" y="3809362"/>
                </a:cubicBezTo>
                <a:cubicBezTo>
                  <a:pt x="1110249" y="3816101"/>
                  <a:pt x="1194790" y="3779704"/>
                  <a:pt x="1152902" y="3784054"/>
                </a:cubicBezTo>
                <a:cubicBezTo>
                  <a:pt x="1006392" y="3801004"/>
                  <a:pt x="880155" y="3819427"/>
                  <a:pt x="747286" y="3828449"/>
                </a:cubicBezTo>
                <a:cubicBezTo>
                  <a:pt x="716008" y="3830370"/>
                  <a:pt x="642507" y="3827542"/>
                  <a:pt x="712791" y="3814506"/>
                </a:cubicBezTo>
                <a:cubicBezTo>
                  <a:pt x="797827" y="3800711"/>
                  <a:pt x="890417" y="3782128"/>
                  <a:pt x="983732" y="3771681"/>
                </a:cubicBezTo>
                <a:cubicBezTo>
                  <a:pt x="1010179" y="3767808"/>
                  <a:pt x="1106520" y="3751862"/>
                  <a:pt x="1030294" y="3755774"/>
                </a:cubicBezTo>
                <a:cubicBezTo>
                  <a:pt x="958206" y="3761360"/>
                  <a:pt x="879546" y="3771293"/>
                  <a:pt x="802867" y="3781045"/>
                </a:cubicBezTo>
                <a:lnTo>
                  <a:pt x="711192" y="3792395"/>
                </a:lnTo>
                <a:lnTo>
                  <a:pt x="750186" y="3770836"/>
                </a:lnTo>
                <a:cubicBezTo>
                  <a:pt x="798289" y="3728224"/>
                  <a:pt x="730420" y="3756216"/>
                  <a:pt x="687341" y="3777685"/>
                </a:cubicBezTo>
                <a:lnTo>
                  <a:pt x="628969" y="3801085"/>
                </a:lnTo>
                <a:lnTo>
                  <a:pt x="587316" y="3805232"/>
                </a:lnTo>
                <a:lnTo>
                  <a:pt x="582292" y="3805753"/>
                </a:lnTo>
                <a:lnTo>
                  <a:pt x="605293" y="3794876"/>
                </a:lnTo>
                <a:cubicBezTo>
                  <a:pt x="636219" y="3780074"/>
                  <a:pt x="667001" y="3766005"/>
                  <a:pt x="697096" y="3755465"/>
                </a:cubicBezTo>
                <a:cubicBezTo>
                  <a:pt x="764064" y="3727450"/>
                  <a:pt x="846542" y="3708056"/>
                  <a:pt x="914884" y="3672986"/>
                </a:cubicBezTo>
                <a:cubicBezTo>
                  <a:pt x="989532" y="3638059"/>
                  <a:pt x="886965" y="3672356"/>
                  <a:pt x="845491" y="3685591"/>
                </a:cubicBezTo>
                <a:cubicBezTo>
                  <a:pt x="804016" y="3698827"/>
                  <a:pt x="756006" y="3713096"/>
                  <a:pt x="742924" y="3719888"/>
                </a:cubicBezTo>
                <a:cubicBezTo>
                  <a:pt x="732116" y="3719643"/>
                  <a:pt x="709600" y="3719134"/>
                  <a:pt x="704196" y="3719013"/>
                </a:cubicBezTo>
                <a:cubicBezTo>
                  <a:pt x="686610" y="3725702"/>
                  <a:pt x="678933" y="3732615"/>
                  <a:pt x="666522" y="3740603"/>
                </a:cubicBezTo>
                <a:cubicBezTo>
                  <a:pt x="661118" y="3740480"/>
                  <a:pt x="645610" y="3731863"/>
                  <a:pt x="626894" y="3739706"/>
                </a:cubicBezTo>
                <a:cubicBezTo>
                  <a:pt x="609308" y="3746395"/>
                  <a:pt x="564855" y="3774918"/>
                  <a:pt x="529256" y="3781200"/>
                </a:cubicBezTo>
                <a:cubicBezTo>
                  <a:pt x="470669" y="3794051"/>
                  <a:pt x="557499" y="3752312"/>
                  <a:pt x="575985" y="3745643"/>
                </a:cubicBezTo>
                <a:cubicBezTo>
                  <a:pt x="601478" y="3730865"/>
                  <a:pt x="629872" y="3724419"/>
                  <a:pt x="642955" y="3717628"/>
                </a:cubicBezTo>
                <a:cubicBezTo>
                  <a:pt x="649731" y="3710697"/>
                  <a:pt x="652709" y="3695410"/>
                  <a:pt x="664890" y="3688599"/>
                </a:cubicBezTo>
                <a:cubicBezTo>
                  <a:pt x="682164" y="3674226"/>
                  <a:pt x="715472" y="3662282"/>
                  <a:pt x="751987" y="3651295"/>
                </a:cubicBezTo>
                <a:lnTo>
                  <a:pt x="857946" y="3619852"/>
                </a:lnTo>
                <a:lnTo>
                  <a:pt x="855683" y="3620815"/>
                </a:lnTo>
                <a:lnTo>
                  <a:pt x="850229" y="3623038"/>
                </a:lnTo>
                <a:cubicBezTo>
                  <a:pt x="849229" y="3623466"/>
                  <a:pt x="849783" y="3623277"/>
                  <a:pt x="851453" y="3622613"/>
                </a:cubicBezTo>
                <a:lnTo>
                  <a:pt x="855683" y="3620815"/>
                </a:lnTo>
                <a:lnTo>
                  <a:pt x="858316" y="3619741"/>
                </a:lnTo>
                <a:lnTo>
                  <a:pt x="857946" y="3619852"/>
                </a:lnTo>
                <a:lnTo>
                  <a:pt x="871395" y="3614132"/>
                </a:lnTo>
                <a:cubicBezTo>
                  <a:pt x="888984" y="3606262"/>
                  <a:pt x="910524" y="3595528"/>
                  <a:pt x="908172" y="3591342"/>
                </a:cubicBezTo>
                <a:cubicBezTo>
                  <a:pt x="905517" y="3577109"/>
                  <a:pt x="835801" y="3619233"/>
                  <a:pt x="835801" y="3619233"/>
                </a:cubicBezTo>
                <a:cubicBezTo>
                  <a:pt x="751720" y="3646861"/>
                  <a:pt x="684751" y="3674874"/>
                  <a:pt x="606976" y="3702643"/>
                </a:cubicBezTo>
                <a:cubicBezTo>
                  <a:pt x="588490" y="3709314"/>
                  <a:pt x="565973" y="3708805"/>
                  <a:pt x="536680" y="3715229"/>
                </a:cubicBezTo>
                <a:cubicBezTo>
                  <a:pt x="500608" y="3728587"/>
                  <a:pt x="486824" y="3743629"/>
                  <a:pt x="465682" y="3736065"/>
                </a:cubicBezTo>
                <a:cubicBezTo>
                  <a:pt x="450173" y="3727447"/>
                  <a:pt x="454295" y="3706281"/>
                  <a:pt x="443488" y="3706037"/>
                </a:cubicBezTo>
                <a:cubicBezTo>
                  <a:pt x="415568" y="3705407"/>
                  <a:pt x="327365" y="3754201"/>
                  <a:pt x="291065" y="3768733"/>
                </a:cubicBezTo>
                <a:lnTo>
                  <a:pt x="232382" y="3792702"/>
                </a:lnTo>
                <a:lnTo>
                  <a:pt x="225413" y="3791125"/>
                </a:lnTo>
                <a:lnTo>
                  <a:pt x="204877" y="3788695"/>
                </a:lnTo>
                <a:lnTo>
                  <a:pt x="223558" y="3780348"/>
                </a:lnTo>
                <a:cubicBezTo>
                  <a:pt x="313166" y="3741183"/>
                  <a:pt x="405112" y="3701038"/>
                  <a:pt x="504000" y="3655439"/>
                </a:cubicBezTo>
                <a:cubicBezTo>
                  <a:pt x="521586" y="3648749"/>
                  <a:pt x="564435" y="3628458"/>
                  <a:pt x="613820" y="3607134"/>
                </a:cubicBezTo>
                <a:cubicBezTo>
                  <a:pt x="632305" y="3600465"/>
                  <a:pt x="771646" y="3544559"/>
                  <a:pt x="695244" y="3565273"/>
                </a:cubicBezTo>
                <a:cubicBezTo>
                  <a:pt x="623574" y="3584914"/>
                  <a:pt x="732919" y="3543683"/>
                  <a:pt x="745101" y="3536874"/>
                </a:cubicBezTo>
                <a:cubicBezTo>
                  <a:pt x="752780" y="3529960"/>
                  <a:pt x="774716" y="3500930"/>
                  <a:pt x="770687" y="3493753"/>
                </a:cubicBezTo>
                <a:cubicBezTo>
                  <a:pt x="765283" y="3493631"/>
                  <a:pt x="612860" y="3556327"/>
                  <a:pt x="594373" y="3562995"/>
                </a:cubicBezTo>
                <a:cubicBezTo>
                  <a:pt x="547494" y="3576109"/>
                  <a:pt x="504889" y="3590501"/>
                  <a:pt x="470191" y="3596804"/>
                </a:cubicBezTo>
                <a:cubicBezTo>
                  <a:pt x="464789" y="3596681"/>
                  <a:pt x="449051" y="3589239"/>
                  <a:pt x="443647" y="3589119"/>
                </a:cubicBezTo>
                <a:cubicBezTo>
                  <a:pt x="391838" y="3595033"/>
                  <a:pt x="310991" y="3666433"/>
                  <a:pt x="309938" y="3643970"/>
                </a:cubicBezTo>
                <a:cubicBezTo>
                  <a:pt x="309938" y="3643970"/>
                  <a:pt x="328899" y="3630225"/>
                  <a:pt x="342454" y="3616358"/>
                </a:cubicBezTo>
                <a:lnTo>
                  <a:pt x="341311" y="3620107"/>
                </a:lnTo>
                <a:lnTo>
                  <a:pt x="335676" y="3623291"/>
                </a:lnTo>
                <a:cubicBezTo>
                  <a:pt x="338379" y="3623352"/>
                  <a:pt x="339729" y="3623384"/>
                  <a:pt x="340575" y="3622517"/>
                </a:cubicBezTo>
                <a:lnTo>
                  <a:pt x="341311" y="3620107"/>
                </a:lnTo>
                <a:lnTo>
                  <a:pt x="351670" y="3614250"/>
                </a:lnTo>
                <a:lnTo>
                  <a:pt x="358904" y="3612596"/>
                </a:lnTo>
                <a:cubicBezTo>
                  <a:pt x="363470" y="3610632"/>
                  <a:pt x="366573" y="3608636"/>
                  <a:pt x="366573" y="3608636"/>
                </a:cubicBezTo>
                <a:cubicBezTo>
                  <a:pt x="366573" y="3608636"/>
                  <a:pt x="370696" y="3587470"/>
                  <a:pt x="384007" y="3579504"/>
                </a:cubicBezTo>
                <a:cubicBezTo>
                  <a:pt x="410645" y="3558846"/>
                  <a:pt x="487048" y="3538131"/>
                  <a:pt x="512312" y="3524530"/>
                </a:cubicBezTo>
                <a:cubicBezTo>
                  <a:pt x="517715" y="3524652"/>
                  <a:pt x="520693" y="3509365"/>
                  <a:pt x="527471" y="3502431"/>
                </a:cubicBezTo>
                <a:cubicBezTo>
                  <a:pt x="560888" y="3474840"/>
                  <a:pt x="636815" y="3461202"/>
                  <a:pt x="679895" y="3439735"/>
                </a:cubicBezTo>
                <a:cubicBezTo>
                  <a:pt x="722270" y="3426519"/>
                  <a:pt x="775454" y="3413549"/>
                  <a:pt x="836118" y="3385393"/>
                </a:cubicBezTo>
                <a:cubicBezTo>
                  <a:pt x="836118" y="3385393"/>
                  <a:pt x="849201" y="3378602"/>
                  <a:pt x="850804" y="3370371"/>
                </a:cubicBezTo>
                <a:cubicBezTo>
                  <a:pt x="836440" y="3355873"/>
                  <a:pt x="725019" y="3412408"/>
                  <a:pt x="701129" y="3418956"/>
                </a:cubicBezTo>
                <a:cubicBezTo>
                  <a:pt x="572421" y="3459747"/>
                  <a:pt x="446502" y="3508280"/>
                  <a:pt x="320768" y="3560507"/>
                </a:cubicBezTo>
                <a:lnTo>
                  <a:pt x="128958" y="3643309"/>
                </a:lnTo>
                <a:lnTo>
                  <a:pt x="115095" y="3642350"/>
                </a:lnTo>
                <a:lnTo>
                  <a:pt x="82334" y="3642298"/>
                </a:lnTo>
                <a:lnTo>
                  <a:pt x="141614" y="3611822"/>
                </a:lnTo>
                <a:cubicBezTo>
                  <a:pt x="164130" y="3612331"/>
                  <a:pt x="182844" y="3604486"/>
                  <a:pt x="190997" y="3590497"/>
                </a:cubicBezTo>
                <a:lnTo>
                  <a:pt x="193193" y="3585499"/>
                </a:lnTo>
                <a:lnTo>
                  <a:pt x="194656" y="3582165"/>
                </a:lnTo>
                <a:cubicBezTo>
                  <a:pt x="195266" y="3580776"/>
                  <a:pt x="195571" y="3580082"/>
                  <a:pt x="195113" y="3581124"/>
                </a:cubicBezTo>
                <a:lnTo>
                  <a:pt x="193193" y="3585499"/>
                </a:lnTo>
                <a:lnTo>
                  <a:pt x="192369" y="3587373"/>
                </a:lnTo>
                <a:cubicBezTo>
                  <a:pt x="191608" y="3589109"/>
                  <a:pt x="190997" y="3590497"/>
                  <a:pt x="190997" y="3590497"/>
                </a:cubicBezTo>
                <a:cubicBezTo>
                  <a:pt x="173885" y="3590111"/>
                  <a:pt x="156301" y="3596801"/>
                  <a:pt x="141614" y="3611822"/>
                </a:cubicBezTo>
                <a:lnTo>
                  <a:pt x="81968" y="3631904"/>
                </a:lnTo>
                <a:lnTo>
                  <a:pt x="82081" y="3615563"/>
                </a:lnTo>
                <a:cubicBezTo>
                  <a:pt x="86910" y="3617515"/>
                  <a:pt x="91048" y="3619187"/>
                  <a:pt x="91048" y="3619187"/>
                </a:cubicBezTo>
                <a:cubicBezTo>
                  <a:pt x="87141" y="3603046"/>
                  <a:pt x="84805" y="3608823"/>
                  <a:pt x="82081" y="3615563"/>
                </a:cubicBezTo>
                <a:lnTo>
                  <a:pt x="60989" y="3617284"/>
                </a:lnTo>
                <a:lnTo>
                  <a:pt x="117244" y="3590367"/>
                </a:lnTo>
                <a:lnTo>
                  <a:pt x="135448" y="3584994"/>
                </a:lnTo>
                <a:cubicBezTo>
                  <a:pt x="141360" y="3583584"/>
                  <a:pt x="144899" y="3583266"/>
                  <a:pt x="144316" y="3584710"/>
                </a:cubicBezTo>
                <a:lnTo>
                  <a:pt x="141483" y="3578768"/>
                </a:lnTo>
                <a:lnTo>
                  <a:pt x="216751" y="3542753"/>
                </a:lnTo>
                <a:lnTo>
                  <a:pt x="240444" y="3539501"/>
                </a:lnTo>
                <a:cubicBezTo>
                  <a:pt x="255507" y="3537731"/>
                  <a:pt x="272729" y="3536081"/>
                  <a:pt x="294612" y="3534564"/>
                </a:cubicBezTo>
                <a:cubicBezTo>
                  <a:pt x="305225" y="3532133"/>
                  <a:pt x="396897" y="3527741"/>
                  <a:pt x="360067" y="3519575"/>
                </a:cubicBezTo>
                <a:cubicBezTo>
                  <a:pt x="332203" y="3515033"/>
                  <a:pt x="266061" y="3529743"/>
                  <a:pt x="247168" y="3528827"/>
                </a:cubicBezTo>
                <a:lnTo>
                  <a:pt x="245921" y="3528795"/>
                </a:lnTo>
                <a:lnTo>
                  <a:pt x="266440" y="3518976"/>
                </a:lnTo>
                <a:cubicBezTo>
                  <a:pt x="385541" y="3455527"/>
                  <a:pt x="506975" y="3435831"/>
                  <a:pt x="627447" y="3365327"/>
                </a:cubicBezTo>
                <a:cubicBezTo>
                  <a:pt x="605306" y="3371027"/>
                  <a:pt x="575668" y="3383866"/>
                  <a:pt x="581566" y="3374918"/>
                </a:cubicBezTo>
                <a:lnTo>
                  <a:pt x="598959" y="3359378"/>
                </a:lnTo>
                <a:lnTo>
                  <a:pt x="714227" y="3342358"/>
                </a:lnTo>
                <a:lnTo>
                  <a:pt x="627454" y="3345440"/>
                </a:lnTo>
                <a:lnTo>
                  <a:pt x="632788" y="3342988"/>
                </a:lnTo>
                <a:cubicBezTo>
                  <a:pt x="674953" y="3324619"/>
                  <a:pt x="739977" y="3297299"/>
                  <a:pt x="756075" y="3280833"/>
                </a:cubicBezTo>
                <a:cubicBezTo>
                  <a:pt x="674971" y="3293173"/>
                  <a:pt x="642700" y="3314885"/>
                  <a:pt x="571703" y="3335721"/>
                </a:cubicBezTo>
                <a:cubicBezTo>
                  <a:pt x="475439" y="3370160"/>
                  <a:pt x="554590" y="3335334"/>
                  <a:pt x="582832" y="3306446"/>
                </a:cubicBezTo>
                <a:cubicBezTo>
                  <a:pt x="604296" y="3284491"/>
                  <a:pt x="550562" y="3328158"/>
                  <a:pt x="560317" y="3305938"/>
                </a:cubicBezTo>
                <a:cubicBezTo>
                  <a:pt x="570071" y="3283719"/>
                  <a:pt x="627286" y="3277926"/>
                  <a:pt x="652548" y="3264323"/>
                </a:cubicBezTo>
                <a:cubicBezTo>
                  <a:pt x="682071" y="3256722"/>
                  <a:pt x="716771" y="3250419"/>
                  <a:pt x="748811" y="3229884"/>
                </a:cubicBezTo>
                <a:cubicBezTo>
                  <a:pt x="748811" y="3229884"/>
                  <a:pt x="751789" y="3214597"/>
                  <a:pt x="758567" y="3207664"/>
                </a:cubicBezTo>
                <a:cubicBezTo>
                  <a:pt x="771649" y="3200873"/>
                  <a:pt x="850799" y="3166048"/>
                  <a:pt x="869285" y="3159379"/>
                </a:cubicBezTo>
                <a:cubicBezTo>
                  <a:pt x="959092" y="3102356"/>
                  <a:pt x="806669" y="3165051"/>
                  <a:pt x="777375" y="3171477"/>
                </a:cubicBezTo>
                <a:cubicBezTo>
                  <a:pt x="722588" y="3192680"/>
                  <a:pt x="679739" y="3212969"/>
                  <a:pt x="657222" y="3212461"/>
                </a:cubicBezTo>
                <a:cubicBezTo>
                  <a:pt x="569113" y="3232912"/>
                  <a:pt x="507548" y="3261047"/>
                  <a:pt x="419667" y="3280321"/>
                </a:cubicBezTo>
                <a:cubicBezTo>
                  <a:pt x="494789" y="3238320"/>
                  <a:pt x="565083" y="3225734"/>
                  <a:pt x="644234" y="3190909"/>
                </a:cubicBezTo>
                <a:cubicBezTo>
                  <a:pt x="681435" y="3176396"/>
                  <a:pt x="721537" y="3170216"/>
                  <a:pt x="749778" y="3141328"/>
                </a:cubicBezTo>
                <a:cubicBezTo>
                  <a:pt x="757930" y="3127338"/>
                  <a:pt x="759304" y="3120283"/>
                  <a:pt x="771714" y="3112296"/>
                </a:cubicBezTo>
                <a:cubicBezTo>
                  <a:pt x="803757" y="3091761"/>
                  <a:pt x="842010" y="3099711"/>
                  <a:pt x="879456" y="3079297"/>
                </a:cubicBezTo>
                <a:cubicBezTo>
                  <a:pt x="874053" y="3079176"/>
                  <a:pt x="874849" y="3042581"/>
                  <a:pt x="881153" y="3042723"/>
                </a:cubicBezTo>
                <a:cubicBezTo>
                  <a:pt x="896313" y="3020626"/>
                  <a:pt x="1002586" y="3023026"/>
                  <a:pt x="1015090" y="2986695"/>
                </a:cubicBezTo>
                <a:lnTo>
                  <a:pt x="1016033" y="2981860"/>
                </a:lnTo>
                <a:lnTo>
                  <a:pt x="1016346" y="2980247"/>
                </a:lnTo>
                <a:cubicBezTo>
                  <a:pt x="1016486" y="2979531"/>
                  <a:pt x="1016392" y="2980008"/>
                  <a:pt x="1016207" y="2980963"/>
                </a:cubicBezTo>
                <a:lnTo>
                  <a:pt x="1016033" y="2981860"/>
                </a:lnTo>
                <a:lnTo>
                  <a:pt x="1015509" y="2984546"/>
                </a:lnTo>
                <a:cubicBezTo>
                  <a:pt x="1015276" y="2985741"/>
                  <a:pt x="1015090" y="2986695"/>
                  <a:pt x="1015090" y="2986695"/>
                </a:cubicBezTo>
                <a:cubicBezTo>
                  <a:pt x="970959" y="2985698"/>
                  <a:pt x="942717" y="3014588"/>
                  <a:pt x="901717" y="3020748"/>
                </a:cubicBezTo>
                <a:cubicBezTo>
                  <a:pt x="844502" y="3026543"/>
                  <a:pt x="791090" y="3040691"/>
                  <a:pt x="724350" y="3067527"/>
                </a:cubicBezTo>
                <a:cubicBezTo>
                  <a:pt x="611878" y="3101599"/>
                  <a:pt x="848854" y="3004201"/>
                  <a:pt x="850228" y="2997145"/>
                </a:cubicBezTo>
                <a:lnTo>
                  <a:pt x="784957" y="2988585"/>
                </a:lnTo>
                <a:cubicBezTo>
                  <a:pt x="786331" y="2981529"/>
                  <a:pt x="875815" y="2954024"/>
                  <a:pt x="875815" y="2954024"/>
                </a:cubicBezTo>
                <a:cubicBezTo>
                  <a:pt x="918664" y="2933733"/>
                  <a:pt x="934403" y="2941175"/>
                  <a:pt x="966674" y="2919463"/>
                </a:cubicBezTo>
                <a:cubicBezTo>
                  <a:pt x="944158" y="2918954"/>
                  <a:pt x="847895" y="2953393"/>
                  <a:pt x="849269" y="2946338"/>
                </a:cubicBezTo>
                <a:cubicBezTo>
                  <a:pt x="849613" y="2944575"/>
                  <a:pt x="856074" y="2940143"/>
                  <a:pt x="864088" y="2934917"/>
                </a:cubicBezTo>
                <a:lnTo>
                  <a:pt x="870655" y="2930512"/>
                </a:lnTo>
                <a:lnTo>
                  <a:pt x="967357" y="2915957"/>
                </a:lnTo>
                <a:lnTo>
                  <a:pt x="1013826" y="2908960"/>
                </a:lnTo>
                <a:cubicBezTo>
                  <a:pt x="1028738" y="2921710"/>
                  <a:pt x="1021221" y="2890667"/>
                  <a:pt x="1013826" y="2908960"/>
                </a:cubicBezTo>
                <a:cubicBezTo>
                  <a:pt x="988388" y="2907360"/>
                  <a:pt x="963317" y="2908077"/>
                  <a:pt x="938435" y="2909939"/>
                </a:cubicBezTo>
                <a:lnTo>
                  <a:pt x="890565" y="2914996"/>
                </a:lnTo>
                <a:lnTo>
                  <a:pt x="894324" y="2908991"/>
                </a:lnTo>
                <a:cubicBezTo>
                  <a:pt x="890306" y="2908069"/>
                  <a:pt x="878716" y="2910095"/>
                  <a:pt x="854995" y="2916941"/>
                </a:cubicBezTo>
                <a:lnTo>
                  <a:pt x="845792" y="2919685"/>
                </a:lnTo>
                <a:lnTo>
                  <a:pt x="790002" y="2925448"/>
                </a:lnTo>
                <a:cubicBezTo>
                  <a:pt x="765168" y="2927188"/>
                  <a:pt x="740170" y="2927726"/>
                  <a:pt x="714829" y="2925884"/>
                </a:cubicBezTo>
                <a:lnTo>
                  <a:pt x="724880" y="2923655"/>
                </a:lnTo>
                <a:lnTo>
                  <a:pt x="600125" y="2934196"/>
                </a:lnTo>
                <a:cubicBezTo>
                  <a:pt x="543923" y="2939203"/>
                  <a:pt x="489857" y="2943393"/>
                  <a:pt x="439882" y="2943914"/>
                </a:cubicBezTo>
                <a:cubicBezTo>
                  <a:pt x="499551" y="2933310"/>
                  <a:pt x="566419" y="2926733"/>
                  <a:pt x="627894" y="2923577"/>
                </a:cubicBezTo>
                <a:lnTo>
                  <a:pt x="691011" y="2914365"/>
                </a:lnTo>
                <a:cubicBezTo>
                  <a:pt x="692277" y="2911235"/>
                  <a:pt x="690090" y="2908951"/>
                  <a:pt x="685932" y="2907323"/>
                </a:cubicBezTo>
                <a:lnTo>
                  <a:pt x="683380" y="2906854"/>
                </a:lnTo>
                <a:lnTo>
                  <a:pt x="663512" y="2908916"/>
                </a:lnTo>
                <a:lnTo>
                  <a:pt x="671741" y="2905716"/>
                </a:lnTo>
                <a:lnTo>
                  <a:pt x="673547" y="2905049"/>
                </a:lnTo>
                <a:lnTo>
                  <a:pt x="669027" y="2904218"/>
                </a:lnTo>
                <a:cubicBezTo>
                  <a:pt x="655791" y="2903209"/>
                  <a:pt x="640596" y="2904067"/>
                  <a:pt x="635288" y="2905281"/>
                </a:cubicBezTo>
                <a:cubicBezTo>
                  <a:pt x="497591" y="2912351"/>
                  <a:pt x="335406" y="2944250"/>
                  <a:pt x="214759" y="2936929"/>
                </a:cubicBezTo>
                <a:cubicBezTo>
                  <a:pt x="335054" y="2909381"/>
                  <a:pt x="482146" y="2912829"/>
                  <a:pt x="604933" y="2893012"/>
                </a:cubicBezTo>
                <a:cubicBezTo>
                  <a:pt x="567873" y="2899314"/>
                  <a:pt x="635132" y="2891776"/>
                  <a:pt x="633715" y="2883362"/>
                </a:cubicBezTo>
                <a:cubicBezTo>
                  <a:pt x="630107" y="2868461"/>
                  <a:pt x="607267" y="2887235"/>
                  <a:pt x="607267" y="2887235"/>
                </a:cubicBezTo>
                <a:cubicBezTo>
                  <a:pt x="533110" y="2891984"/>
                  <a:pt x="461370" y="2897710"/>
                  <a:pt x="391333" y="2902445"/>
                </a:cubicBezTo>
                <a:lnTo>
                  <a:pt x="253025" y="2908675"/>
                </a:lnTo>
                <a:lnTo>
                  <a:pt x="272390" y="2901452"/>
                </a:lnTo>
                <a:lnTo>
                  <a:pt x="273220" y="2901042"/>
                </a:lnTo>
                <a:lnTo>
                  <a:pt x="279331" y="2900297"/>
                </a:lnTo>
                <a:cubicBezTo>
                  <a:pt x="294775" y="2899820"/>
                  <a:pt x="374450" y="2897301"/>
                  <a:pt x="376785" y="2891524"/>
                </a:cubicBezTo>
                <a:cubicBezTo>
                  <a:pt x="384180" y="2873229"/>
                  <a:pt x="302170" y="2881526"/>
                  <a:pt x="310449" y="2884872"/>
                </a:cubicBezTo>
                <a:lnTo>
                  <a:pt x="303476" y="2885657"/>
                </a:lnTo>
                <a:lnTo>
                  <a:pt x="308719" y="2875236"/>
                </a:lnTo>
                <a:cubicBezTo>
                  <a:pt x="304876" y="2874652"/>
                  <a:pt x="296219" y="2876709"/>
                  <a:pt x="285387" y="2880080"/>
                </a:cubicBezTo>
                <a:lnTo>
                  <a:pt x="257810" y="2889733"/>
                </a:lnTo>
                <a:lnTo>
                  <a:pt x="238361" y="2890459"/>
                </a:lnTo>
                <a:cubicBezTo>
                  <a:pt x="228278" y="2879662"/>
                  <a:pt x="300365" y="2874073"/>
                  <a:pt x="300365" y="2874073"/>
                </a:cubicBezTo>
                <a:cubicBezTo>
                  <a:pt x="436683" y="2866448"/>
                  <a:pt x="557136" y="2852406"/>
                  <a:pt x="670034" y="2843152"/>
                </a:cubicBezTo>
                <a:cubicBezTo>
                  <a:pt x="674015" y="2842241"/>
                  <a:pt x="694858" y="2841216"/>
                  <a:pt x="719530" y="2839236"/>
                </a:cubicBezTo>
                <a:lnTo>
                  <a:pt x="739093" y="2837448"/>
                </a:lnTo>
                <a:lnTo>
                  <a:pt x="737915" y="2836495"/>
                </a:lnTo>
                <a:cubicBezTo>
                  <a:pt x="733915" y="2833231"/>
                  <a:pt x="729797" y="2829705"/>
                  <a:pt x="726778" y="2826480"/>
                </a:cubicBezTo>
                <a:lnTo>
                  <a:pt x="724406" y="2822191"/>
                </a:lnTo>
                <a:lnTo>
                  <a:pt x="641855" y="2827982"/>
                </a:lnTo>
                <a:cubicBezTo>
                  <a:pt x="592388" y="2832211"/>
                  <a:pt x="543391" y="2836769"/>
                  <a:pt x="492056" y="2840662"/>
                </a:cubicBezTo>
                <a:cubicBezTo>
                  <a:pt x="487916" y="2838988"/>
                  <a:pt x="384711" y="2860000"/>
                  <a:pt x="378078" y="2850599"/>
                </a:cubicBezTo>
                <a:cubicBezTo>
                  <a:pt x="377636" y="2839778"/>
                  <a:pt x="394269" y="2835860"/>
                  <a:pt x="411014" y="2834646"/>
                </a:cubicBezTo>
                <a:lnTo>
                  <a:pt x="417705" y="2834554"/>
                </a:lnTo>
                <a:lnTo>
                  <a:pt x="428457" y="2828626"/>
                </a:lnTo>
                <a:cubicBezTo>
                  <a:pt x="451784" y="2817553"/>
                  <a:pt x="489378" y="2802832"/>
                  <a:pt x="496231" y="2799000"/>
                </a:cubicBezTo>
                <a:cubicBezTo>
                  <a:pt x="522216" y="2788662"/>
                  <a:pt x="542551" y="2780043"/>
                  <a:pt x="560257" y="2772156"/>
                </a:cubicBezTo>
                <a:lnTo>
                  <a:pt x="569479" y="2767867"/>
                </a:lnTo>
                <a:lnTo>
                  <a:pt x="642727" y="2759259"/>
                </a:lnTo>
                <a:lnTo>
                  <a:pt x="554818" y="2786151"/>
                </a:lnTo>
                <a:cubicBezTo>
                  <a:pt x="537575" y="2791077"/>
                  <a:pt x="490504" y="2815923"/>
                  <a:pt x="453406" y="2830697"/>
                </a:cubicBezTo>
                <a:lnTo>
                  <a:pt x="440947" y="2834673"/>
                </a:lnTo>
                <a:lnTo>
                  <a:pt x="441718" y="2834711"/>
                </a:lnTo>
                <a:cubicBezTo>
                  <a:pt x="443559" y="2834832"/>
                  <a:pt x="444612" y="2834925"/>
                  <a:pt x="444612" y="2834925"/>
                </a:cubicBezTo>
                <a:cubicBezTo>
                  <a:pt x="546014" y="2823826"/>
                  <a:pt x="613230" y="2814659"/>
                  <a:pt x="694807" y="2806258"/>
                </a:cubicBezTo>
                <a:lnTo>
                  <a:pt x="743733" y="2801712"/>
                </a:lnTo>
                <a:lnTo>
                  <a:pt x="762036" y="2792021"/>
                </a:lnTo>
                <a:lnTo>
                  <a:pt x="768232" y="2789055"/>
                </a:lnTo>
                <a:lnTo>
                  <a:pt x="752996" y="2789785"/>
                </a:lnTo>
                <a:cubicBezTo>
                  <a:pt x="744843" y="2790006"/>
                  <a:pt x="736057" y="2790026"/>
                  <a:pt x="726168" y="2789669"/>
                </a:cubicBezTo>
                <a:cubicBezTo>
                  <a:pt x="740461" y="2785085"/>
                  <a:pt x="754732" y="2782172"/>
                  <a:pt x="768954" y="2780186"/>
                </a:cubicBezTo>
                <a:lnTo>
                  <a:pt x="791698" y="2778082"/>
                </a:lnTo>
                <a:lnTo>
                  <a:pt x="830725" y="2760938"/>
                </a:lnTo>
                <a:cubicBezTo>
                  <a:pt x="844254" y="2755262"/>
                  <a:pt x="854977" y="2751004"/>
                  <a:pt x="859600" y="2749336"/>
                </a:cubicBezTo>
                <a:cubicBezTo>
                  <a:pt x="867668" y="2743908"/>
                  <a:pt x="871595" y="2740362"/>
                  <a:pt x="872298" y="2738281"/>
                </a:cubicBezTo>
                <a:lnTo>
                  <a:pt x="867209" y="2736552"/>
                </a:lnTo>
                <a:lnTo>
                  <a:pt x="858612" y="2737405"/>
                </a:lnTo>
                <a:lnTo>
                  <a:pt x="845123" y="2740061"/>
                </a:lnTo>
                <a:cubicBezTo>
                  <a:pt x="802423" y="2750665"/>
                  <a:pt x="724826" y="2777147"/>
                  <a:pt x="726687" y="2767593"/>
                </a:cubicBezTo>
                <a:cubicBezTo>
                  <a:pt x="726022" y="2764034"/>
                  <a:pt x="733134" y="2758290"/>
                  <a:pt x="743151" y="2752002"/>
                </a:cubicBezTo>
                <a:lnTo>
                  <a:pt x="753743" y="2746111"/>
                </a:lnTo>
                <a:lnTo>
                  <a:pt x="765076" y="2744764"/>
                </a:lnTo>
                <a:lnTo>
                  <a:pt x="708567" y="2747829"/>
                </a:lnTo>
                <a:cubicBezTo>
                  <a:pt x="803936" y="2723367"/>
                  <a:pt x="879838" y="2726955"/>
                  <a:pt x="964019" y="2715930"/>
                </a:cubicBezTo>
                <a:lnTo>
                  <a:pt x="987441" y="2711277"/>
                </a:lnTo>
                <a:lnTo>
                  <a:pt x="976632" y="2711331"/>
                </a:lnTo>
                <a:cubicBezTo>
                  <a:pt x="961867" y="2712364"/>
                  <a:pt x="945916" y="2714598"/>
                  <a:pt x="943501" y="2713622"/>
                </a:cubicBezTo>
                <a:cubicBezTo>
                  <a:pt x="886034" y="2721757"/>
                  <a:pt x="832765" y="2727949"/>
                  <a:pt x="781077" y="2732961"/>
                </a:cubicBezTo>
                <a:lnTo>
                  <a:pt x="776762" y="2733307"/>
                </a:lnTo>
                <a:lnTo>
                  <a:pt x="777042" y="2733151"/>
                </a:lnTo>
                <a:cubicBezTo>
                  <a:pt x="798949" y="2721689"/>
                  <a:pt x="812989" y="2714623"/>
                  <a:pt x="780192" y="2725102"/>
                </a:cubicBezTo>
                <a:lnTo>
                  <a:pt x="728068" y="2737207"/>
                </a:lnTo>
                <a:lnTo>
                  <a:pt x="628141" y="2745213"/>
                </a:lnTo>
                <a:lnTo>
                  <a:pt x="614301" y="2746972"/>
                </a:lnTo>
                <a:lnTo>
                  <a:pt x="659072" y="2725781"/>
                </a:lnTo>
                <a:lnTo>
                  <a:pt x="676971" y="2717694"/>
                </a:lnTo>
                <a:lnTo>
                  <a:pt x="657829" y="2718007"/>
                </a:lnTo>
                <a:cubicBezTo>
                  <a:pt x="627257" y="2717410"/>
                  <a:pt x="599090" y="2713376"/>
                  <a:pt x="651803" y="2703598"/>
                </a:cubicBezTo>
                <a:lnTo>
                  <a:pt x="747683" y="2687178"/>
                </a:lnTo>
                <a:lnTo>
                  <a:pt x="772130" y="2677087"/>
                </a:lnTo>
                <a:lnTo>
                  <a:pt x="803873" y="2662513"/>
                </a:lnTo>
                <a:lnTo>
                  <a:pt x="741879" y="2670137"/>
                </a:lnTo>
                <a:lnTo>
                  <a:pt x="726032" y="2672099"/>
                </a:lnTo>
                <a:lnTo>
                  <a:pt x="714137" y="2677531"/>
                </a:lnTo>
                <a:cubicBezTo>
                  <a:pt x="687844" y="2690390"/>
                  <a:pt x="665767" y="2701849"/>
                  <a:pt x="664807" y="2685883"/>
                </a:cubicBezTo>
                <a:cubicBezTo>
                  <a:pt x="664464" y="2687647"/>
                  <a:pt x="668649" y="2685896"/>
                  <a:pt x="675422" y="2682045"/>
                </a:cubicBezTo>
                <a:lnTo>
                  <a:pt x="682700" y="2677464"/>
                </a:lnTo>
                <a:lnTo>
                  <a:pt x="650203" y="2681488"/>
                </a:lnTo>
                <a:lnTo>
                  <a:pt x="689198" y="2659929"/>
                </a:lnTo>
                <a:cubicBezTo>
                  <a:pt x="737301" y="2617317"/>
                  <a:pt x="669432" y="2645309"/>
                  <a:pt x="626354" y="2666778"/>
                </a:cubicBezTo>
                <a:lnTo>
                  <a:pt x="567981" y="2690179"/>
                </a:lnTo>
                <a:lnTo>
                  <a:pt x="526328" y="2694324"/>
                </a:lnTo>
                <a:lnTo>
                  <a:pt x="521304" y="2694845"/>
                </a:lnTo>
                <a:lnTo>
                  <a:pt x="544306" y="2683969"/>
                </a:lnTo>
                <a:cubicBezTo>
                  <a:pt x="575232" y="2669166"/>
                  <a:pt x="606013" y="2655097"/>
                  <a:pt x="636108" y="2644557"/>
                </a:cubicBezTo>
                <a:cubicBezTo>
                  <a:pt x="652850" y="2637553"/>
                  <a:pt x="670561" y="2631089"/>
                  <a:pt x="688779" y="2624783"/>
                </a:cubicBezTo>
                <a:lnTo>
                  <a:pt x="728266" y="2611444"/>
                </a:lnTo>
                <a:lnTo>
                  <a:pt x="727659" y="2608764"/>
                </a:lnTo>
                <a:cubicBezTo>
                  <a:pt x="726550" y="2603423"/>
                  <a:pt x="725886" y="2599866"/>
                  <a:pt x="725886" y="2599866"/>
                </a:cubicBezTo>
                <a:cubicBezTo>
                  <a:pt x="715079" y="2599621"/>
                  <a:pt x="659147" y="2626703"/>
                  <a:pt x="636632" y="2626195"/>
                </a:cubicBezTo>
                <a:cubicBezTo>
                  <a:pt x="636632" y="2626195"/>
                  <a:pt x="611118" y="2625618"/>
                  <a:pt x="637065" y="2611963"/>
                </a:cubicBezTo>
                <a:lnTo>
                  <a:pt x="645321" y="2608153"/>
                </a:lnTo>
                <a:lnTo>
                  <a:pt x="643208" y="2608106"/>
                </a:lnTo>
                <a:cubicBezTo>
                  <a:pt x="625622" y="2614794"/>
                  <a:pt x="617945" y="2621708"/>
                  <a:pt x="605533" y="2629695"/>
                </a:cubicBezTo>
                <a:cubicBezTo>
                  <a:pt x="600130" y="2629573"/>
                  <a:pt x="584622" y="2620955"/>
                  <a:pt x="565906" y="2628799"/>
                </a:cubicBezTo>
                <a:cubicBezTo>
                  <a:pt x="548321" y="2635487"/>
                  <a:pt x="503868" y="2664011"/>
                  <a:pt x="468269" y="2670292"/>
                </a:cubicBezTo>
                <a:cubicBezTo>
                  <a:pt x="409681" y="2683143"/>
                  <a:pt x="496512" y="2641404"/>
                  <a:pt x="514997" y="2634736"/>
                </a:cubicBezTo>
                <a:cubicBezTo>
                  <a:pt x="540490" y="2619957"/>
                  <a:pt x="568884" y="2613512"/>
                  <a:pt x="581967" y="2606721"/>
                </a:cubicBezTo>
                <a:cubicBezTo>
                  <a:pt x="585355" y="2603255"/>
                  <a:pt x="587794" y="2597701"/>
                  <a:pt x="590907" y="2592161"/>
                </a:cubicBezTo>
                <a:lnTo>
                  <a:pt x="597730" y="2584564"/>
                </a:lnTo>
                <a:lnTo>
                  <a:pt x="581384" y="2588372"/>
                </a:lnTo>
                <a:cubicBezTo>
                  <a:pt x="572632" y="2589909"/>
                  <a:pt x="566552" y="2590066"/>
                  <a:pt x="565377" y="2587974"/>
                </a:cubicBezTo>
                <a:cubicBezTo>
                  <a:pt x="564873" y="2587075"/>
                  <a:pt x="565394" y="2585851"/>
                  <a:pt x="566727" y="2584382"/>
                </a:cubicBezTo>
                <a:lnTo>
                  <a:pt x="567580" y="2583689"/>
                </a:lnTo>
                <a:lnTo>
                  <a:pt x="545987" y="2591737"/>
                </a:lnTo>
                <a:cubicBezTo>
                  <a:pt x="527502" y="2598407"/>
                  <a:pt x="504986" y="2597898"/>
                  <a:pt x="475692" y="2604321"/>
                </a:cubicBezTo>
                <a:cubicBezTo>
                  <a:pt x="439619" y="2617680"/>
                  <a:pt x="425835" y="2632722"/>
                  <a:pt x="404693" y="2625159"/>
                </a:cubicBezTo>
                <a:cubicBezTo>
                  <a:pt x="389185" y="2616541"/>
                  <a:pt x="393308" y="2595374"/>
                  <a:pt x="382500" y="2595131"/>
                </a:cubicBezTo>
                <a:cubicBezTo>
                  <a:pt x="354581" y="2594500"/>
                  <a:pt x="266377" y="2643293"/>
                  <a:pt x="230077" y="2657827"/>
                </a:cubicBezTo>
                <a:lnTo>
                  <a:pt x="171394" y="2681794"/>
                </a:lnTo>
                <a:lnTo>
                  <a:pt x="164426" y="2680218"/>
                </a:lnTo>
                <a:lnTo>
                  <a:pt x="143889" y="2677788"/>
                </a:lnTo>
                <a:lnTo>
                  <a:pt x="162570" y="2669441"/>
                </a:lnTo>
                <a:cubicBezTo>
                  <a:pt x="252178" y="2630276"/>
                  <a:pt x="344124" y="2590130"/>
                  <a:pt x="443012" y="2544532"/>
                </a:cubicBezTo>
                <a:cubicBezTo>
                  <a:pt x="460599" y="2537842"/>
                  <a:pt x="503448" y="2517550"/>
                  <a:pt x="552831" y="2496227"/>
                </a:cubicBezTo>
                <a:cubicBezTo>
                  <a:pt x="571317" y="2489558"/>
                  <a:pt x="710658" y="2433652"/>
                  <a:pt x="634255" y="2454367"/>
                </a:cubicBezTo>
                <a:cubicBezTo>
                  <a:pt x="562587" y="2474006"/>
                  <a:pt x="671931" y="2432777"/>
                  <a:pt x="684113" y="2425966"/>
                </a:cubicBezTo>
                <a:cubicBezTo>
                  <a:pt x="686033" y="2424238"/>
                  <a:pt x="688843" y="2421128"/>
                  <a:pt x="691919" y="2417323"/>
                </a:cubicBezTo>
                <a:lnTo>
                  <a:pt x="694962" y="2413160"/>
                </a:lnTo>
                <a:lnTo>
                  <a:pt x="648770" y="2415951"/>
                </a:lnTo>
                <a:lnTo>
                  <a:pt x="626579" y="2414869"/>
                </a:lnTo>
                <a:lnTo>
                  <a:pt x="626448" y="2414920"/>
                </a:lnTo>
                <a:cubicBezTo>
                  <a:pt x="585356" y="2431412"/>
                  <a:pt x="542629" y="2448753"/>
                  <a:pt x="533386" y="2452089"/>
                </a:cubicBezTo>
                <a:cubicBezTo>
                  <a:pt x="486507" y="2465201"/>
                  <a:pt x="443901" y="2479594"/>
                  <a:pt x="409204" y="2485896"/>
                </a:cubicBezTo>
                <a:cubicBezTo>
                  <a:pt x="403800" y="2485774"/>
                  <a:pt x="388064" y="2478332"/>
                  <a:pt x="382659" y="2478211"/>
                </a:cubicBezTo>
                <a:cubicBezTo>
                  <a:pt x="330850" y="2484126"/>
                  <a:pt x="250003" y="2555525"/>
                  <a:pt x="248951" y="2533062"/>
                </a:cubicBezTo>
                <a:cubicBezTo>
                  <a:pt x="248951" y="2533062"/>
                  <a:pt x="267911" y="2519318"/>
                  <a:pt x="281466" y="2505451"/>
                </a:cubicBezTo>
                <a:lnTo>
                  <a:pt x="280323" y="2509200"/>
                </a:lnTo>
                <a:lnTo>
                  <a:pt x="274688" y="2512384"/>
                </a:lnTo>
                <a:cubicBezTo>
                  <a:pt x="277391" y="2512445"/>
                  <a:pt x="278741" y="2512475"/>
                  <a:pt x="279587" y="2511608"/>
                </a:cubicBezTo>
                <a:lnTo>
                  <a:pt x="280323" y="2509200"/>
                </a:lnTo>
                <a:lnTo>
                  <a:pt x="290682" y="2503343"/>
                </a:lnTo>
                <a:lnTo>
                  <a:pt x="297916" y="2501689"/>
                </a:lnTo>
                <a:cubicBezTo>
                  <a:pt x="302482" y="2499725"/>
                  <a:pt x="305586" y="2497728"/>
                  <a:pt x="305586" y="2497728"/>
                </a:cubicBezTo>
                <a:cubicBezTo>
                  <a:pt x="305586" y="2497728"/>
                  <a:pt x="309707" y="2476562"/>
                  <a:pt x="323019" y="2468596"/>
                </a:cubicBezTo>
                <a:cubicBezTo>
                  <a:pt x="349657" y="2447939"/>
                  <a:pt x="426059" y="2427224"/>
                  <a:pt x="451323" y="2413622"/>
                </a:cubicBezTo>
                <a:cubicBezTo>
                  <a:pt x="456727" y="2413745"/>
                  <a:pt x="459706" y="2398459"/>
                  <a:pt x="466483" y="2391524"/>
                </a:cubicBezTo>
                <a:cubicBezTo>
                  <a:pt x="491546" y="2370831"/>
                  <a:pt x="540521" y="2357986"/>
                  <a:pt x="581616" y="2343801"/>
                </a:cubicBezTo>
                <a:lnTo>
                  <a:pt x="605645" y="2334153"/>
                </a:lnTo>
                <a:lnTo>
                  <a:pt x="598899" y="2332078"/>
                </a:lnTo>
                <a:cubicBezTo>
                  <a:pt x="593259" y="2330638"/>
                  <a:pt x="587331" y="2329923"/>
                  <a:pt x="586163" y="2332810"/>
                </a:cubicBezTo>
                <a:cubicBezTo>
                  <a:pt x="588498" y="2327034"/>
                  <a:pt x="643337" y="2314475"/>
                  <a:pt x="691703" y="2306019"/>
                </a:cubicBezTo>
                <a:lnTo>
                  <a:pt x="692401" y="2306478"/>
                </a:lnTo>
                <a:lnTo>
                  <a:pt x="695370" y="2305444"/>
                </a:lnTo>
                <a:lnTo>
                  <a:pt x="691703" y="2306019"/>
                </a:lnTo>
                <a:lnTo>
                  <a:pt x="688310" y="2300659"/>
                </a:lnTo>
                <a:lnTo>
                  <a:pt x="720001" y="2290800"/>
                </a:lnTo>
                <a:lnTo>
                  <a:pt x="741085" y="2288794"/>
                </a:lnTo>
                <a:lnTo>
                  <a:pt x="775130" y="2274485"/>
                </a:lnTo>
                <a:cubicBezTo>
                  <a:pt x="775130" y="2274485"/>
                  <a:pt x="788213" y="2267695"/>
                  <a:pt x="789815" y="2259464"/>
                </a:cubicBezTo>
                <a:cubicBezTo>
                  <a:pt x="775452" y="2244966"/>
                  <a:pt x="664031" y="2301501"/>
                  <a:pt x="640141" y="2308049"/>
                </a:cubicBezTo>
                <a:cubicBezTo>
                  <a:pt x="511433" y="2348840"/>
                  <a:pt x="385514" y="2397373"/>
                  <a:pt x="259780" y="2449600"/>
                </a:cubicBezTo>
                <a:lnTo>
                  <a:pt x="67969" y="2532402"/>
                </a:lnTo>
                <a:lnTo>
                  <a:pt x="54106" y="2531443"/>
                </a:lnTo>
                <a:lnTo>
                  <a:pt x="21347" y="2531390"/>
                </a:lnTo>
                <a:lnTo>
                  <a:pt x="80626" y="2500915"/>
                </a:lnTo>
                <a:cubicBezTo>
                  <a:pt x="103141" y="2501423"/>
                  <a:pt x="121856" y="2493579"/>
                  <a:pt x="130009" y="2479590"/>
                </a:cubicBezTo>
                <a:lnTo>
                  <a:pt x="133097" y="2472560"/>
                </a:lnTo>
                <a:lnTo>
                  <a:pt x="133668" y="2471257"/>
                </a:lnTo>
                <a:cubicBezTo>
                  <a:pt x="134278" y="2469869"/>
                  <a:pt x="134583" y="2469175"/>
                  <a:pt x="134124" y="2470216"/>
                </a:cubicBezTo>
                <a:lnTo>
                  <a:pt x="133097" y="2472560"/>
                </a:lnTo>
                <a:lnTo>
                  <a:pt x="131382" y="2476465"/>
                </a:lnTo>
                <a:cubicBezTo>
                  <a:pt x="130619" y="2478201"/>
                  <a:pt x="130009" y="2479590"/>
                  <a:pt x="130009" y="2479590"/>
                </a:cubicBezTo>
                <a:cubicBezTo>
                  <a:pt x="112897" y="2479203"/>
                  <a:pt x="95311" y="2485895"/>
                  <a:pt x="80626" y="2500915"/>
                </a:cubicBezTo>
                <a:lnTo>
                  <a:pt x="20979" y="2520996"/>
                </a:lnTo>
                <a:lnTo>
                  <a:pt x="21094" y="2504655"/>
                </a:lnTo>
                <a:cubicBezTo>
                  <a:pt x="25922" y="2506607"/>
                  <a:pt x="30060" y="2508281"/>
                  <a:pt x="30060" y="2508281"/>
                </a:cubicBezTo>
                <a:cubicBezTo>
                  <a:pt x="26153" y="2492138"/>
                  <a:pt x="23817" y="2497917"/>
                  <a:pt x="21094" y="2504655"/>
                </a:cubicBezTo>
                <a:lnTo>
                  <a:pt x="0" y="2506377"/>
                </a:lnTo>
                <a:lnTo>
                  <a:pt x="56255" y="2479459"/>
                </a:lnTo>
                <a:lnTo>
                  <a:pt x="74459" y="2474086"/>
                </a:lnTo>
                <a:cubicBezTo>
                  <a:pt x="80371" y="2472676"/>
                  <a:pt x="83911" y="2472358"/>
                  <a:pt x="83327" y="2473803"/>
                </a:cubicBezTo>
                <a:lnTo>
                  <a:pt x="80495" y="2467860"/>
                </a:lnTo>
                <a:lnTo>
                  <a:pt x="155762" y="2431846"/>
                </a:lnTo>
                <a:lnTo>
                  <a:pt x="179456" y="2428594"/>
                </a:lnTo>
                <a:cubicBezTo>
                  <a:pt x="194520" y="2426824"/>
                  <a:pt x="211741" y="2425172"/>
                  <a:pt x="233624" y="2423656"/>
                </a:cubicBezTo>
                <a:cubicBezTo>
                  <a:pt x="244237" y="2421225"/>
                  <a:pt x="335909" y="2416834"/>
                  <a:pt x="299078" y="2408668"/>
                </a:cubicBezTo>
                <a:cubicBezTo>
                  <a:pt x="271215" y="2404125"/>
                  <a:pt x="205072" y="2418836"/>
                  <a:pt x="186180" y="2417921"/>
                </a:cubicBezTo>
                <a:lnTo>
                  <a:pt x="184932" y="2417887"/>
                </a:lnTo>
                <a:lnTo>
                  <a:pt x="205452" y="2408069"/>
                </a:lnTo>
                <a:cubicBezTo>
                  <a:pt x="324553" y="2344619"/>
                  <a:pt x="445986" y="2324923"/>
                  <a:pt x="566460" y="2254419"/>
                </a:cubicBezTo>
                <a:cubicBezTo>
                  <a:pt x="544318" y="2260119"/>
                  <a:pt x="514679" y="2272959"/>
                  <a:pt x="520578" y="2264012"/>
                </a:cubicBezTo>
                <a:lnTo>
                  <a:pt x="537971" y="2248469"/>
                </a:lnTo>
                <a:lnTo>
                  <a:pt x="653239" y="2231449"/>
                </a:lnTo>
                <a:lnTo>
                  <a:pt x="566466" y="2234532"/>
                </a:lnTo>
                <a:lnTo>
                  <a:pt x="571801" y="2232080"/>
                </a:lnTo>
                <a:cubicBezTo>
                  <a:pt x="613965" y="2213711"/>
                  <a:pt x="678989" y="2186392"/>
                  <a:pt x="695087" y="2169926"/>
                </a:cubicBezTo>
                <a:cubicBezTo>
                  <a:pt x="613983" y="2182266"/>
                  <a:pt x="581713" y="2203978"/>
                  <a:pt x="510714" y="2224814"/>
                </a:cubicBezTo>
                <a:cubicBezTo>
                  <a:pt x="414452" y="2259253"/>
                  <a:pt x="493602" y="2224427"/>
                  <a:pt x="521844" y="2195539"/>
                </a:cubicBezTo>
                <a:cubicBezTo>
                  <a:pt x="543308" y="2173584"/>
                  <a:pt x="489573" y="2217251"/>
                  <a:pt x="499328" y="2195031"/>
                </a:cubicBezTo>
                <a:cubicBezTo>
                  <a:pt x="509083" y="2172811"/>
                  <a:pt x="566297" y="2167018"/>
                  <a:pt x="591560" y="2153415"/>
                </a:cubicBezTo>
                <a:cubicBezTo>
                  <a:pt x="621084" y="2145815"/>
                  <a:pt x="655782" y="2139511"/>
                  <a:pt x="687823" y="2118977"/>
                </a:cubicBezTo>
                <a:cubicBezTo>
                  <a:pt x="687823" y="2118977"/>
                  <a:pt x="690802" y="2103690"/>
                  <a:pt x="697579" y="2096757"/>
                </a:cubicBezTo>
                <a:cubicBezTo>
                  <a:pt x="710661" y="2089967"/>
                  <a:pt x="789812" y="2055141"/>
                  <a:pt x="808297" y="2048472"/>
                </a:cubicBezTo>
                <a:cubicBezTo>
                  <a:pt x="898103" y="1991448"/>
                  <a:pt x="745681" y="2054144"/>
                  <a:pt x="716388" y="2060569"/>
                </a:cubicBezTo>
                <a:cubicBezTo>
                  <a:pt x="661600" y="2081772"/>
                  <a:pt x="618751" y="2102063"/>
                  <a:pt x="596234" y="2101554"/>
                </a:cubicBezTo>
                <a:cubicBezTo>
                  <a:pt x="508125" y="2122004"/>
                  <a:pt x="446559" y="2150140"/>
                  <a:pt x="358679" y="2169412"/>
                </a:cubicBezTo>
                <a:cubicBezTo>
                  <a:pt x="433800" y="2127413"/>
                  <a:pt x="504095" y="2114827"/>
                  <a:pt x="583246" y="2080002"/>
                </a:cubicBezTo>
                <a:cubicBezTo>
                  <a:pt x="620448" y="2065489"/>
                  <a:pt x="660548" y="2059308"/>
                  <a:pt x="688790" y="2030420"/>
                </a:cubicBezTo>
                <a:cubicBezTo>
                  <a:pt x="696941" y="2016431"/>
                  <a:pt x="698316" y="2009375"/>
                  <a:pt x="710727" y="2001388"/>
                </a:cubicBezTo>
                <a:cubicBezTo>
                  <a:pt x="742769" y="1980854"/>
                  <a:pt x="781022" y="1988803"/>
                  <a:pt x="818468" y="1968390"/>
                </a:cubicBezTo>
                <a:cubicBezTo>
                  <a:pt x="813065" y="1968269"/>
                  <a:pt x="813861" y="1931675"/>
                  <a:pt x="820164" y="1931815"/>
                </a:cubicBezTo>
                <a:cubicBezTo>
                  <a:pt x="835325" y="1909718"/>
                  <a:pt x="941598" y="1912119"/>
                  <a:pt x="954101" y="1875789"/>
                </a:cubicBezTo>
                <a:lnTo>
                  <a:pt x="955044" y="1870951"/>
                </a:lnTo>
                <a:lnTo>
                  <a:pt x="955218" y="1870056"/>
                </a:lnTo>
                <a:cubicBezTo>
                  <a:pt x="955404" y="1869101"/>
                  <a:pt x="955498" y="1868623"/>
                  <a:pt x="955358" y="1869340"/>
                </a:cubicBezTo>
                <a:lnTo>
                  <a:pt x="955044" y="1870951"/>
                </a:lnTo>
                <a:lnTo>
                  <a:pt x="954520" y="1873639"/>
                </a:lnTo>
                <a:cubicBezTo>
                  <a:pt x="954288" y="1874834"/>
                  <a:pt x="954101" y="1875789"/>
                  <a:pt x="954101" y="1875789"/>
                </a:cubicBezTo>
                <a:cubicBezTo>
                  <a:pt x="909971" y="1874792"/>
                  <a:pt x="881730" y="1903680"/>
                  <a:pt x="840729" y="1909841"/>
                </a:cubicBezTo>
                <a:cubicBezTo>
                  <a:pt x="783515" y="1915636"/>
                  <a:pt x="730103" y="1929782"/>
                  <a:pt x="663361" y="1956620"/>
                </a:cubicBezTo>
                <a:cubicBezTo>
                  <a:pt x="550889" y="1990692"/>
                  <a:pt x="787866" y="1893293"/>
                  <a:pt x="789240" y="1886238"/>
                </a:cubicBezTo>
                <a:lnTo>
                  <a:pt x="723969" y="1877678"/>
                </a:lnTo>
                <a:cubicBezTo>
                  <a:pt x="725343" y="1870623"/>
                  <a:pt x="814827" y="1843117"/>
                  <a:pt x="814827" y="1843117"/>
                </a:cubicBezTo>
                <a:cubicBezTo>
                  <a:pt x="857676" y="1822826"/>
                  <a:pt x="873414" y="1830268"/>
                  <a:pt x="905685" y="1808556"/>
                </a:cubicBezTo>
                <a:cubicBezTo>
                  <a:pt x="883170" y="1808048"/>
                  <a:pt x="786907" y="1842486"/>
                  <a:pt x="788282" y="1835431"/>
                </a:cubicBezTo>
                <a:cubicBezTo>
                  <a:pt x="788624" y="1833667"/>
                  <a:pt x="795086" y="1829236"/>
                  <a:pt x="803100" y="1824010"/>
                </a:cubicBezTo>
                <a:lnTo>
                  <a:pt x="809667" y="1819605"/>
                </a:lnTo>
                <a:lnTo>
                  <a:pt x="906370" y="1805050"/>
                </a:lnTo>
                <a:lnTo>
                  <a:pt x="952838" y="1798054"/>
                </a:lnTo>
                <a:cubicBezTo>
                  <a:pt x="967751" y="1810803"/>
                  <a:pt x="960235" y="1779760"/>
                  <a:pt x="952838" y="1798054"/>
                </a:cubicBezTo>
                <a:cubicBezTo>
                  <a:pt x="927401" y="1796452"/>
                  <a:pt x="902329" y="1797170"/>
                  <a:pt x="877447" y="1799032"/>
                </a:cubicBezTo>
                <a:lnTo>
                  <a:pt x="829577" y="1804089"/>
                </a:lnTo>
                <a:lnTo>
                  <a:pt x="833336" y="1798084"/>
                </a:lnTo>
                <a:cubicBezTo>
                  <a:pt x="829318" y="1797162"/>
                  <a:pt x="817729" y="1799188"/>
                  <a:pt x="794008" y="1806035"/>
                </a:cubicBezTo>
                <a:lnTo>
                  <a:pt x="784805" y="1808777"/>
                </a:lnTo>
                <a:lnTo>
                  <a:pt x="729014" y="1814541"/>
                </a:lnTo>
                <a:cubicBezTo>
                  <a:pt x="704181" y="1816281"/>
                  <a:pt x="679181" y="1816819"/>
                  <a:pt x="653840" y="1814978"/>
                </a:cubicBezTo>
                <a:cubicBezTo>
                  <a:pt x="715155" y="1798313"/>
                  <a:pt x="775551" y="1795842"/>
                  <a:pt x="837979" y="1786350"/>
                </a:cubicBezTo>
                <a:cubicBezTo>
                  <a:pt x="886344" y="1777896"/>
                  <a:pt x="847868" y="1775785"/>
                  <a:pt x="828285" y="1774590"/>
                </a:cubicBezTo>
                <a:lnTo>
                  <a:pt x="602524" y="1798008"/>
                </a:lnTo>
                <a:lnTo>
                  <a:pt x="610753" y="1794809"/>
                </a:lnTo>
                <a:cubicBezTo>
                  <a:pt x="646824" y="1781450"/>
                  <a:pt x="744216" y="1745856"/>
                  <a:pt x="672318" y="1766674"/>
                </a:cubicBezTo>
                <a:cubicBezTo>
                  <a:pt x="608097" y="1780577"/>
                  <a:pt x="686774" y="1752828"/>
                  <a:pt x="705963" y="1737907"/>
                </a:cubicBezTo>
                <a:cubicBezTo>
                  <a:pt x="700561" y="1737785"/>
                  <a:pt x="695155" y="1737663"/>
                  <a:pt x="689753" y="1737540"/>
                </a:cubicBezTo>
                <a:cubicBezTo>
                  <a:pt x="695155" y="1737663"/>
                  <a:pt x="659650" y="1715601"/>
                  <a:pt x="661254" y="1707371"/>
                </a:cubicBezTo>
                <a:cubicBezTo>
                  <a:pt x="664001" y="1693260"/>
                  <a:pt x="780126" y="1645097"/>
                  <a:pt x="798612" y="1638429"/>
                </a:cubicBezTo>
                <a:cubicBezTo>
                  <a:pt x="863154" y="1595007"/>
                  <a:pt x="662720" y="1671973"/>
                  <a:pt x="665698" y="1656686"/>
                </a:cubicBezTo>
                <a:cubicBezTo>
                  <a:pt x="665033" y="1653128"/>
                  <a:pt x="672147" y="1647383"/>
                  <a:pt x="682163" y="1641094"/>
                </a:cubicBezTo>
                <a:lnTo>
                  <a:pt x="692754" y="1635203"/>
                </a:lnTo>
                <a:lnTo>
                  <a:pt x="847947" y="1616748"/>
                </a:lnTo>
                <a:cubicBezTo>
                  <a:pt x="863088" y="1615027"/>
                  <a:pt x="936590" y="1617854"/>
                  <a:pt x="941651" y="1605337"/>
                </a:cubicBezTo>
                <a:cubicBezTo>
                  <a:pt x="946322" y="1593781"/>
                  <a:pt x="887342" y="1604667"/>
                  <a:pt x="882512" y="1602715"/>
                </a:cubicBezTo>
                <a:cubicBezTo>
                  <a:pt x="825046" y="1610851"/>
                  <a:pt x="771777" y="1617043"/>
                  <a:pt x="720088" y="1622053"/>
                </a:cubicBezTo>
                <a:lnTo>
                  <a:pt x="715774" y="1622399"/>
                </a:lnTo>
                <a:lnTo>
                  <a:pt x="716054" y="1622244"/>
                </a:lnTo>
                <a:cubicBezTo>
                  <a:pt x="737961" y="1610781"/>
                  <a:pt x="752001" y="1603716"/>
                  <a:pt x="719204" y="1614195"/>
                </a:cubicBezTo>
                <a:lnTo>
                  <a:pt x="667080" y="1626300"/>
                </a:lnTo>
                <a:lnTo>
                  <a:pt x="567152" y="1634306"/>
                </a:lnTo>
                <a:lnTo>
                  <a:pt x="553313" y="1636064"/>
                </a:lnTo>
                <a:lnTo>
                  <a:pt x="598083" y="1614875"/>
                </a:lnTo>
                <a:cubicBezTo>
                  <a:pt x="617340" y="1605989"/>
                  <a:pt x="640003" y="1595873"/>
                  <a:pt x="669092" y="1583537"/>
                </a:cubicBezTo>
                <a:cubicBezTo>
                  <a:pt x="699758" y="1570057"/>
                  <a:pt x="723878" y="1562334"/>
                  <a:pt x="749143" y="1548733"/>
                </a:cubicBezTo>
                <a:cubicBezTo>
                  <a:pt x="805777" y="1513399"/>
                  <a:pt x="704111" y="1547715"/>
                  <a:pt x="680220" y="1554263"/>
                </a:cubicBezTo>
                <a:cubicBezTo>
                  <a:pt x="643919" y="1568796"/>
                  <a:pt x="605099" y="1596265"/>
                  <a:pt x="603820" y="1574977"/>
                </a:cubicBezTo>
                <a:cubicBezTo>
                  <a:pt x="602445" y="1582032"/>
                  <a:pt x="673536" y="1532852"/>
                  <a:pt x="692725" y="1517931"/>
                </a:cubicBezTo>
                <a:cubicBezTo>
                  <a:pt x="692725" y="1517931"/>
                  <a:pt x="733726" y="1511772"/>
                  <a:pt x="719364" y="1497275"/>
                </a:cubicBezTo>
                <a:cubicBezTo>
                  <a:pt x="719364" y="1497275"/>
                  <a:pt x="688696" y="1510755"/>
                  <a:pt x="671109" y="1517444"/>
                </a:cubicBezTo>
                <a:cubicBezTo>
                  <a:pt x="667553" y="1503191"/>
                  <a:pt x="664898" y="1488958"/>
                  <a:pt x="664898" y="1488958"/>
                </a:cubicBezTo>
                <a:cubicBezTo>
                  <a:pt x="654091" y="1488714"/>
                  <a:pt x="598159" y="1515797"/>
                  <a:pt x="575643" y="1515288"/>
                </a:cubicBezTo>
                <a:cubicBezTo>
                  <a:pt x="575643" y="1515288"/>
                  <a:pt x="542320" y="1514534"/>
                  <a:pt x="590573" y="1494366"/>
                </a:cubicBezTo>
                <a:cubicBezTo>
                  <a:pt x="627775" y="1479852"/>
                  <a:pt x="600907" y="1501686"/>
                  <a:pt x="622371" y="1479731"/>
                </a:cubicBezTo>
                <a:cubicBezTo>
                  <a:pt x="607685" y="1494753"/>
                  <a:pt x="601229" y="1472167"/>
                  <a:pt x="609382" y="1458178"/>
                </a:cubicBezTo>
                <a:cubicBezTo>
                  <a:pt x="607687" y="1459912"/>
                  <a:pt x="613531" y="1458641"/>
                  <a:pt x="623272" y="1455650"/>
                </a:cubicBezTo>
                <a:lnTo>
                  <a:pt x="654226" y="1444978"/>
                </a:lnTo>
                <a:lnTo>
                  <a:pt x="655475" y="1444847"/>
                </a:lnTo>
                <a:cubicBezTo>
                  <a:pt x="767782" y="1432835"/>
                  <a:pt x="879487" y="1420578"/>
                  <a:pt x="986025" y="1408194"/>
                </a:cubicBezTo>
                <a:cubicBezTo>
                  <a:pt x="1117091" y="1391720"/>
                  <a:pt x="1242214" y="1366126"/>
                  <a:pt x="1362507" y="1338579"/>
                </a:cubicBezTo>
                <a:cubicBezTo>
                  <a:pt x="1483879" y="1310346"/>
                  <a:pt x="1611178" y="1265468"/>
                  <a:pt x="1726450" y="1214605"/>
                </a:cubicBezTo>
                <a:cubicBezTo>
                  <a:pt x="1531734" y="1253517"/>
                  <a:pt x="1351008" y="1319368"/>
                  <a:pt x="1144602" y="1361394"/>
                </a:cubicBezTo>
                <a:cubicBezTo>
                  <a:pt x="974138" y="1389946"/>
                  <a:pt x="798122" y="1408412"/>
                  <a:pt x="623362" y="1421784"/>
                </a:cubicBezTo>
                <a:lnTo>
                  <a:pt x="618183" y="1421956"/>
                </a:lnTo>
                <a:lnTo>
                  <a:pt x="643380" y="1409600"/>
                </a:lnTo>
                <a:lnTo>
                  <a:pt x="646599" y="1406774"/>
                </a:lnTo>
                <a:lnTo>
                  <a:pt x="654478" y="1406357"/>
                </a:lnTo>
                <a:cubicBezTo>
                  <a:pt x="820802" y="1376133"/>
                  <a:pt x="961952" y="1370457"/>
                  <a:pt x="1158470" y="1338996"/>
                </a:cubicBezTo>
                <a:cubicBezTo>
                  <a:pt x="1291872" y="1316747"/>
                  <a:pt x="1450447" y="1269946"/>
                  <a:pt x="1587105" y="1227730"/>
                </a:cubicBezTo>
                <a:cubicBezTo>
                  <a:pt x="1591244" y="1229403"/>
                  <a:pt x="1651143" y="1204326"/>
                  <a:pt x="1651143" y="1204326"/>
                </a:cubicBezTo>
                <a:cubicBezTo>
                  <a:pt x="1655814" y="1192772"/>
                  <a:pt x="1609253" y="1208678"/>
                  <a:pt x="1583196" y="1211587"/>
                </a:cubicBezTo>
                <a:cubicBezTo>
                  <a:pt x="1546135" y="1217890"/>
                  <a:pt x="1517352" y="1227539"/>
                  <a:pt x="1501909" y="1228017"/>
                </a:cubicBezTo>
                <a:cubicBezTo>
                  <a:pt x="1457842" y="1251651"/>
                  <a:pt x="1422817" y="1250937"/>
                  <a:pt x="1365252" y="1270234"/>
                </a:cubicBezTo>
                <a:cubicBezTo>
                  <a:pt x="1297463" y="1291002"/>
                  <a:pt x="1227180" y="1304039"/>
                  <a:pt x="1157587" y="1317355"/>
                </a:cubicBezTo>
                <a:cubicBezTo>
                  <a:pt x="1131141" y="1321227"/>
                  <a:pt x="1041045" y="1347540"/>
                  <a:pt x="1059053" y="1326812"/>
                </a:cubicBezTo>
                <a:cubicBezTo>
                  <a:pt x="1050776" y="1323466"/>
                  <a:pt x="1041806" y="1319841"/>
                  <a:pt x="1032996" y="1329724"/>
                </a:cubicBezTo>
                <a:cubicBezTo>
                  <a:pt x="904955" y="1340697"/>
                  <a:pt x="775693" y="1364620"/>
                  <a:pt x="632051" y="1362565"/>
                </a:cubicBezTo>
                <a:cubicBezTo>
                  <a:pt x="763117" y="1346092"/>
                  <a:pt x="920629" y="1325749"/>
                  <a:pt x="1055836" y="1310949"/>
                </a:cubicBezTo>
                <a:cubicBezTo>
                  <a:pt x="1077064" y="1306089"/>
                  <a:pt x="1195179" y="1297824"/>
                  <a:pt x="1199849" y="1286269"/>
                </a:cubicBezTo>
                <a:cubicBezTo>
                  <a:pt x="1220726" y="1246539"/>
                  <a:pt x="819938" y="1292888"/>
                  <a:pt x="1178464" y="1277624"/>
                </a:cubicBezTo>
                <a:cubicBezTo>
                  <a:pt x="1163019" y="1278102"/>
                  <a:pt x="1148266" y="1278861"/>
                  <a:pt x="1140713" y="1283649"/>
                </a:cubicBezTo>
                <a:cubicBezTo>
                  <a:pt x="970409" y="1325708"/>
                  <a:pt x="799064" y="1332618"/>
                  <a:pt x="639978" y="1331042"/>
                </a:cubicBezTo>
                <a:cubicBezTo>
                  <a:pt x="832358" y="1297908"/>
                  <a:pt x="1024206" y="1278000"/>
                  <a:pt x="1223450" y="1239799"/>
                </a:cubicBezTo>
                <a:cubicBezTo>
                  <a:pt x="1407552" y="1203319"/>
                  <a:pt x="1579077" y="1148310"/>
                  <a:pt x="1757464" y="1088236"/>
                </a:cubicBezTo>
                <a:cubicBezTo>
                  <a:pt x="1779384" y="1083654"/>
                  <a:pt x="1810502" y="1068226"/>
                  <a:pt x="1773139" y="1073288"/>
                </a:cubicBezTo>
                <a:cubicBezTo>
                  <a:pt x="1733744" y="1085367"/>
                  <a:pt x="1665955" y="1106135"/>
                  <a:pt x="1637172" y="1115784"/>
                </a:cubicBezTo>
                <a:cubicBezTo>
                  <a:pt x="1324851" y="1211336"/>
                  <a:pt x="1004623" y="1276806"/>
                  <a:pt x="683319" y="1299272"/>
                </a:cubicBezTo>
                <a:cubicBezTo>
                  <a:pt x="621846" y="1302430"/>
                  <a:pt x="547424" y="1313793"/>
                  <a:pt x="511125" y="1292398"/>
                </a:cubicBezTo>
                <a:cubicBezTo>
                  <a:pt x="483262" y="1287858"/>
                  <a:pt x="480538" y="1294597"/>
                  <a:pt x="465785" y="1295356"/>
                </a:cubicBezTo>
                <a:cubicBezTo>
                  <a:pt x="428422" y="1300415"/>
                  <a:pt x="400173" y="1296837"/>
                  <a:pt x="439568" y="1284757"/>
                </a:cubicBezTo>
                <a:cubicBezTo>
                  <a:pt x="509851" y="1271721"/>
                  <a:pt x="546912" y="1265417"/>
                  <a:pt x="608386" y="1262262"/>
                </a:cubicBezTo>
                <a:cubicBezTo>
                  <a:pt x="813876" y="1234426"/>
                  <a:pt x="987555" y="1221737"/>
                  <a:pt x="1197415" y="1181106"/>
                </a:cubicBezTo>
                <a:cubicBezTo>
                  <a:pt x="1316062" y="1159614"/>
                  <a:pt x="1406158" y="1133301"/>
                  <a:pt x="1528786" y="1099977"/>
                </a:cubicBezTo>
                <a:cubicBezTo>
                  <a:pt x="1590101" y="1083313"/>
                  <a:pt x="1699780" y="1058197"/>
                  <a:pt x="1770984" y="1030969"/>
                </a:cubicBezTo>
                <a:cubicBezTo>
                  <a:pt x="1775122" y="1032643"/>
                  <a:pt x="1847973" y="999357"/>
                  <a:pt x="1850307" y="993582"/>
                </a:cubicBezTo>
                <a:cubicBezTo>
                  <a:pt x="1852643" y="987804"/>
                  <a:pt x="1819720" y="995781"/>
                  <a:pt x="1815581" y="994108"/>
                </a:cubicBezTo>
                <a:cubicBezTo>
                  <a:pt x="1613472" y="1051312"/>
                  <a:pt x="1419107" y="1125095"/>
                  <a:pt x="1220252" y="1162332"/>
                </a:cubicBezTo>
                <a:cubicBezTo>
                  <a:pt x="1039901" y="1201450"/>
                  <a:pt x="829549" y="1219477"/>
                  <a:pt x="648313" y="1236955"/>
                </a:cubicBezTo>
                <a:cubicBezTo>
                  <a:pt x="618117" y="1238189"/>
                  <a:pt x="576226" y="1242540"/>
                  <a:pt x="561472" y="1243298"/>
                </a:cubicBezTo>
                <a:cubicBezTo>
                  <a:pt x="544224" y="1236325"/>
                  <a:pt x="561313" y="1229791"/>
                  <a:pt x="548895" y="1224771"/>
                </a:cubicBezTo>
                <a:cubicBezTo>
                  <a:pt x="548895" y="1224771"/>
                  <a:pt x="527508" y="1216127"/>
                  <a:pt x="525173" y="1221902"/>
                </a:cubicBezTo>
                <a:cubicBezTo>
                  <a:pt x="527508" y="1216127"/>
                  <a:pt x="582349" y="1203568"/>
                  <a:pt x="630714" y="1195112"/>
                </a:cubicBezTo>
                <a:cubicBezTo>
                  <a:pt x="634853" y="1196785"/>
                  <a:pt x="634853" y="1196785"/>
                  <a:pt x="632516" y="1202562"/>
                </a:cubicBezTo>
                <a:cubicBezTo>
                  <a:pt x="634853" y="1196785"/>
                  <a:pt x="568707" y="1211496"/>
                  <a:pt x="551231" y="1218993"/>
                </a:cubicBezTo>
                <a:cubicBezTo>
                  <a:pt x="783007" y="1173779"/>
                  <a:pt x="715751" y="1181319"/>
                  <a:pt x="630714" y="1195112"/>
                </a:cubicBezTo>
                <a:lnTo>
                  <a:pt x="627322" y="1189752"/>
                </a:lnTo>
                <a:lnTo>
                  <a:pt x="659013" y="1179894"/>
                </a:lnTo>
                <a:cubicBezTo>
                  <a:pt x="696895" y="1172366"/>
                  <a:pt x="736679" y="1175214"/>
                  <a:pt x="778869" y="1172106"/>
                </a:cubicBezTo>
                <a:cubicBezTo>
                  <a:pt x="1043726" y="1132422"/>
                  <a:pt x="1307503" y="1093422"/>
                  <a:pt x="1562650" y="1016205"/>
                </a:cubicBezTo>
                <a:cubicBezTo>
                  <a:pt x="1666384" y="981965"/>
                  <a:pt x="1769430" y="947445"/>
                  <a:pt x="1866691" y="917309"/>
                </a:cubicBezTo>
                <a:lnTo>
                  <a:pt x="2163386" y="838801"/>
                </a:lnTo>
                <a:lnTo>
                  <a:pt x="2185751" y="830442"/>
                </a:lnTo>
                <a:cubicBezTo>
                  <a:pt x="2263093" y="800934"/>
                  <a:pt x="2339917" y="771218"/>
                  <a:pt x="2420567" y="744448"/>
                </a:cubicBezTo>
                <a:lnTo>
                  <a:pt x="2637705" y="666147"/>
                </a:lnTo>
                <a:lnTo>
                  <a:pt x="2502868" y="709585"/>
                </a:lnTo>
                <a:cubicBezTo>
                  <a:pt x="2412773" y="735897"/>
                  <a:pt x="2308116" y="784329"/>
                  <a:pt x="2218409" y="809677"/>
                </a:cubicBezTo>
                <a:cubicBezTo>
                  <a:pt x="2163180" y="823198"/>
                  <a:pt x="2131036" y="829249"/>
                  <a:pt x="2069723" y="845913"/>
                </a:cubicBezTo>
                <a:cubicBezTo>
                  <a:pt x="2036112" y="853609"/>
                  <a:pt x="1996716" y="865688"/>
                  <a:pt x="1961847" y="878479"/>
                </a:cubicBezTo>
                <a:cubicBezTo>
                  <a:pt x="1884700" y="896582"/>
                  <a:pt x="1955215" y="869075"/>
                  <a:pt x="1977133" y="864494"/>
                </a:cubicBezTo>
                <a:cubicBezTo>
                  <a:pt x="2131178" y="816985"/>
                  <a:pt x="2263007" y="772815"/>
                  <a:pt x="2403804" y="732272"/>
                </a:cubicBezTo>
                <a:cubicBezTo>
                  <a:pt x="2487690" y="703449"/>
                  <a:pt x="2568655" y="675405"/>
                  <a:pt x="2647640" y="647542"/>
                </a:cubicBezTo>
                <a:lnTo>
                  <a:pt x="2662446" y="642203"/>
                </a:lnTo>
                <a:lnTo>
                  <a:pt x="2584481" y="667320"/>
                </a:lnTo>
                <a:cubicBezTo>
                  <a:pt x="2513001" y="690515"/>
                  <a:pt x="2439817" y="714702"/>
                  <a:pt x="2361431" y="741826"/>
                </a:cubicBezTo>
                <a:cubicBezTo>
                  <a:pt x="2333037" y="750513"/>
                  <a:pt x="2279613" y="771484"/>
                  <a:pt x="2236466" y="780929"/>
                </a:cubicBezTo>
                <a:cubicBezTo>
                  <a:pt x="2198716" y="786952"/>
                  <a:pt x="2236997" y="767701"/>
                  <a:pt x="2254085" y="761167"/>
                </a:cubicBezTo>
                <a:cubicBezTo>
                  <a:pt x="2289344" y="747413"/>
                  <a:pt x="2333569" y="737286"/>
                  <a:pt x="2368825" y="723532"/>
                </a:cubicBezTo>
                <a:cubicBezTo>
                  <a:pt x="2532071" y="665178"/>
                  <a:pt x="2679343" y="620529"/>
                  <a:pt x="2825199" y="567469"/>
                </a:cubicBezTo>
                <a:cubicBezTo>
                  <a:pt x="2927689" y="529363"/>
                  <a:pt x="3030849" y="498530"/>
                  <a:pt x="3132842" y="470585"/>
                </a:cubicBezTo>
                <a:lnTo>
                  <a:pt x="3136781" y="469543"/>
                </a:lnTo>
                <a:lnTo>
                  <a:pt x="3231362" y="434192"/>
                </a:lnTo>
                <a:cubicBezTo>
                  <a:pt x="3270835" y="419937"/>
                  <a:pt x="3310980" y="406129"/>
                  <a:pt x="3352340" y="393162"/>
                </a:cubicBezTo>
                <a:cubicBezTo>
                  <a:pt x="3454022" y="362013"/>
                  <a:pt x="3562802" y="321130"/>
                  <a:pt x="3672420" y="301064"/>
                </a:cubicBezTo>
                <a:lnTo>
                  <a:pt x="3729156" y="294858"/>
                </a:lnTo>
                <a:lnTo>
                  <a:pt x="3737521" y="292138"/>
                </a:lnTo>
                <a:cubicBezTo>
                  <a:pt x="3992667" y="214923"/>
                  <a:pt x="4256443" y="175922"/>
                  <a:pt x="4521299" y="136239"/>
                </a:cubicBezTo>
                <a:cubicBezTo>
                  <a:pt x="4563491" y="133130"/>
                  <a:pt x="4603274" y="135978"/>
                  <a:pt x="4641156" y="128449"/>
                </a:cubicBezTo>
                <a:lnTo>
                  <a:pt x="4672848" y="118591"/>
                </a:lnTo>
                <a:lnTo>
                  <a:pt x="4673741" y="120003"/>
                </a:lnTo>
                <a:cubicBezTo>
                  <a:pt x="4675466" y="120701"/>
                  <a:pt x="4677257" y="119745"/>
                  <a:pt x="4678423" y="116858"/>
                </a:cubicBezTo>
                <a:lnTo>
                  <a:pt x="4672848" y="118591"/>
                </a:lnTo>
                <a:lnTo>
                  <a:pt x="4669454" y="113232"/>
                </a:lnTo>
                <a:cubicBezTo>
                  <a:pt x="4717820" y="104776"/>
                  <a:pt x="4772660" y="92217"/>
                  <a:pt x="4774996" y="86440"/>
                </a:cubicBezTo>
                <a:cubicBezTo>
                  <a:pt x="4772660" y="92217"/>
                  <a:pt x="4751275" y="83572"/>
                  <a:pt x="4751275" y="83572"/>
                </a:cubicBezTo>
                <a:cubicBezTo>
                  <a:pt x="4738856" y="78552"/>
                  <a:pt x="4755946" y="72017"/>
                  <a:pt x="4738697" y="65045"/>
                </a:cubicBezTo>
                <a:cubicBezTo>
                  <a:pt x="4723944" y="65803"/>
                  <a:pt x="4682052" y="70155"/>
                  <a:pt x="4651856" y="71389"/>
                </a:cubicBezTo>
                <a:cubicBezTo>
                  <a:pt x="4606548" y="75758"/>
                  <a:pt x="4559418" y="80160"/>
                  <a:pt x="4511394" y="84921"/>
                </a:cubicBezTo>
                <a:lnTo>
                  <a:pt x="4389573" y="98006"/>
                </a:lnTo>
                <a:lnTo>
                  <a:pt x="4419890" y="91451"/>
                </a:lnTo>
                <a:cubicBezTo>
                  <a:pt x="4473397" y="83676"/>
                  <a:pt x="4526255" y="78998"/>
                  <a:pt x="4577591" y="75105"/>
                </a:cubicBezTo>
                <a:cubicBezTo>
                  <a:pt x="4679876" y="68283"/>
                  <a:pt x="4793695" y="44837"/>
                  <a:pt x="4903532" y="33228"/>
                </a:cubicBezTo>
                <a:cubicBezTo>
                  <a:pt x="4962051" y="29438"/>
                  <a:pt x="5020389" y="23614"/>
                  <a:pt x="5076590" y="18608"/>
                </a:cubicBezTo>
                <a:cubicBezTo>
                  <a:pt x="5132792" y="13600"/>
                  <a:pt x="5186857" y="9409"/>
                  <a:pt x="5236832" y="8889"/>
                </a:cubicBezTo>
                <a:close/>
                <a:moveTo>
                  <a:pt x="5255090" y="2686"/>
                </a:moveTo>
                <a:cubicBezTo>
                  <a:pt x="5261275" y="2525"/>
                  <a:pt x="5268240" y="3661"/>
                  <a:pt x="5278030" y="4257"/>
                </a:cubicBezTo>
                <a:cubicBezTo>
                  <a:pt x="5265081" y="12467"/>
                  <a:pt x="5249249" y="13908"/>
                  <a:pt x="5236832" y="8889"/>
                </a:cubicBezTo>
                <a:cubicBezTo>
                  <a:pt x="5243501" y="4303"/>
                  <a:pt x="5248905" y="2846"/>
                  <a:pt x="5255090" y="2686"/>
                </a:cubicBezTo>
                <a:close/>
                <a:moveTo>
                  <a:pt x="5283265" y="493"/>
                </a:moveTo>
                <a:cubicBezTo>
                  <a:pt x="5285713" y="643"/>
                  <a:pt x="5288990" y="1968"/>
                  <a:pt x="5293474" y="3779"/>
                </a:cubicBezTo>
                <a:cubicBezTo>
                  <a:pt x="5288804" y="15334"/>
                  <a:pt x="5282170" y="5932"/>
                  <a:pt x="5278030" y="4257"/>
                </a:cubicBezTo>
                <a:cubicBezTo>
                  <a:pt x="5279197" y="1369"/>
                  <a:pt x="5280818" y="343"/>
                  <a:pt x="5283265" y="493"/>
                </a:cubicBezTo>
                <a:close/>
                <a:moveTo>
                  <a:pt x="5298708" y="15"/>
                </a:moveTo>
                <a:cubicBezTo>
                  <a:pt x="5301155" y="164"/>
                  <a:pt x="5304433" y="1489"/>
                  <a:pt x="5308919" y="3302"/>
                </a:cubicBezTo>
                <a:cubicBezTo>
                  <a:pt x="5304247" y="14856"/>
                  <a:pt x="5297613" y="5452"/>
                  <a:pt x="5293474" y="3779"/>
                </a:cubicBezTo>
                <a:cubicBezTo>
                  <a:pt x="5294642" y="892"/>
                  <a:pt x="5296260" y="-135"/>
                  <a:pt x="5298708" y="1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63600135"/>
      </p:ext>
    </p:extLst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83638" y="1003300"/>
            <a:ext cx="4883895" cy="4679020"/>
          </a:xfrm>
          <a:custGeom>
            <a:avLst/>
            <a:gdLst>
              <a:gd name="connsiteX0" fmla="*/ 2595222 w 4883895"/>
              <a:gd name="connsiteY0" fmla="*/ 4660890 h 4679020"/>
              <a:gd name="connsiteX1" fmla="*/ 2595264 w 4883895"/>
              <a:gd name="connsiteY1" fmla="*/ 4661180 h 4679020"/>
              <a:gd name="connsiteX2" fmla="*/ 2594370 w 4883895"/>
              <a:gd name="connsiteY2" fmla="*/ 4661433 h 4679020"/>
              <a:gd name="connsiteX3" fmla="*/ 2581257 w 4883895"/>
              <a:gd name="connsiteY3" fmla="*/ 4643745 h 4679020"/>
              <a:gd name="connsiteX4" fmla="*/ 2579353 w 4883895"/>
              <a:gd name="connsiteY4" fmla="*/ 4645768 h 4679020"/>
              <a:gd name="connsiteX5" fmla="*/ 2579415 w 4883895"/>
              <a:gd name="connsiteY5" fmla="*/ 4644329 h 4679020"/>
              <a:gd name="connsiteX6" fmla="*/ 2579730 w 4883895"/>
              <a:gd name="connsiteY6" fmla="*/ 4644091 h 4679020"/>
              <a:gd name="connsiteX7" fmla="*/ 2579552 w 4883895"/>
              <a:gd name="connsiteY7" fmla="*/ 4644025 h 4679020"/>
              <a:gd name="connsiteX8" fmla="*/ 2581899 w 4883895"/>
              <a:gd name="connsiteY8" fmla="*/ 4642227 h 4679020"/>
              <a:gd name="connsiteX9" fmla="*/ 2581257 w 4883895"/>
              <a:gd name="connsiteY9" fmla="*/ 4643745 h 4679020"/>
              <a:gd name="connsiteX10" fmla="*/ 2581367 w 4883895"/>
              <a:gd name="connsiteY10" fmla="*/ 4642560 h 4679020"/>
              <a:gd name="connsiteX11" fmla="*/ 2581899 w 4883895"/>
              <a:gd name="connsiteY11" fmla="*/ 4642227 h 4679020"/>
              <a:gd name="connsiteX12" fmla="*/ 2571283 w 4883895"/>
              <a:gd name="connsiteY12" fmla="*/ 4635984 h 4679020"/>
              <a:gd name="connsiteX13" fmla="*/ 2570277 w 4883895"/>
              <a:gd name="connsiteY13" fmla="*/ 4637098 h 4679020"/>
              <a:gd name="connsiteX14" fmla="*/ 2562733 w 4883895"/>
              <a:gd name="connsiteY14" fmla="*/ 4644197 h 4679020"/>
              <a:gd name="connsiteX15" fmla="*/ 2563135 w 4883895"/>
              <a:gd name="connsiteY15" fmla="*/ 4641235 h 4679020"/>
              <a:gd name="connsiteX16" fmla="*/ 2565043 w 4883895"/>
              <a:gd name="connsiteY16" fmla="*/ 4639215 h 4679020"/>
              <a:gd name="connsiteX17" fmla="*/ 2567730 w 4883895"/>
              <a:gd name="connsiteY17" fmla="*/ 4637856 h 4679020"/>
              <a:gd name="connsiteX18" fmla="*/ 2566186 w 4883895"/>
              <a:gd name="connsiteY18" fmla="*/ 4631713 h 4679020"/>
              <a:gd name="connsiteX19" fmla="*/ 2555375 w 4883895"/>
              <a:gd name="connsiteY19" fmla="*/ 4641782 h 4679020"/>
              <a:gd name="connsiteX20" fmla="*/ 2552100 w 4883895"/>
              <a:gd name="connsiteY20" fmla="*/ 4642988 h 4679020"/>
              <a:gd name="connsiteX21" fmla="*/ 2550282 w 4883895"/>
              <a:gd name="connsiteY21" fmla="*/ 4642972 h 4679020"/>
              <a:gd name="connsiteX22" fmla="*/ 2550738 w 4883895"/>
              <a:gd name="connsiteY22" fmla="*/ 4642088 h 4679020"/>
              <a:gd name="connsiteX23" fmla="*/ 2552162 w 4883895"/>
              <a:gd name="connsiteY23" fmla="*/ 4640766 h 4679020"/>
              <a:gd name="connsiteX24" fmla="*/ 2559545 w 4883895"/>
              <a:gd name="connsiteY24" fmla="*/ 4635639 h 4679020"/>
              <a:gd name="connsiteX25" fmla="*/ 2565927 w 4883895"/>
              <a:gd name="connsiteY25" fmla="*/ 4631862 h 4679020"/>
              <a:gd name="connsiteX26" fmla="*/ 2462923 w 4883895"/>
              <a:gd name="connsiteY26" fmla="*/ 4623514 h 4679020"/>
              <a:gd name="connsiteX27" fmla="*/ 2461546 w 4883895"/>
              <a:gd name="connsiteY27" fmla="*/ 4625040 h 4679020"/>
              <a:gd name="connsiteX28" fmla="*/ 2458725 w 4883895"/>
              <a:gd name="connsiteY28" fmla="*/ 4628647 h 4679020"/>
              <a:gd name="connsiteX29" fmla="*/ 2450325 w 4883895"/>
              <a:gd name="connsiteY29" fmla="*/ 4632917 h 4679020"/>
              <a:gd name="connsiteX30" fmla="*/ 2441359 w 4883895"/>
              <a:gd name="connsiteY30" fmla="*/ 4637013 h 4679020"/>
              <a:gd name="connsiteX31" fmla="*/ 2443251 w 4883895"/>
              <a:gd name="connsiteY31" fmla="*/ 4634847 h 4679020"/>
              <a:gd name="connsiteX32" fmla="*/ 2444970 w 4883895"/>
              <a:gd name="connsiteY32" fmla="*/ 4633136 h 4679020"/>
              <a:gd name="connsiteX33" fmla="*/ 2564750 w 4883895"/>
              <a:gd name="connsiteY33" fmla="*/ 4615036 h 4679020"/>
              <a:gd name="connsiteX34" fmla="*/ 2566056 w 4883895"/>
              <a:gd name="connsiteY34" fmla="*/ 4615660 h 4679020"/>
              <a:gd name="connsiteX35" fmla="*/ 2564678 w 4883895"/>
              <a:gd name="connsiteY35" fmla="*/ 4617269 h 4679020"/>
              <a:gd name="connsiteX36" fmla="*/ 2564750 w 4883895"/>
              <a:gd name="connsiteY36" fmla="*/ 4615036 h 4679020"/>
              <a:gd name="connsiteX37" fmla="*/ 2541576 w 4883895"/>
              <a:gd name="connsiteY37" fmla="*/ 4611991 h 4679020"/>
              <a:gd name="connsiteX38" fmla="*/ 2531877 w 4883895"/>
              <a:gd name="connsiteY38" fmla="*/ 4620828 h 4679020"/>
              <a:gd name="connsiteX39" fmla="*/ 2530319 w 4883895"/>
              <a:gd name="connsiteY39" fmla="*/ 4621555 h 4679020"/>
              <a:gd name="connsiteX40" fmla="*/ 2519812 w 4883895"/>
              <a:gd name="connsiteY40" fmla="*/ 4626961 h 4679020"/>
              <a:gd name="connsiteX41" fmla="*/ 2505557 w 4883895"/>
              <a:gd name="connsiteY41" fmla="*/ 4633696 h 4679020"/>
              <a:gd name="connsiteX42" fmla="*/ 2506178 w 4883895"/>
              <a:gd name="connsiteY42" fmla="*/ 4632453 h 4679020"/>
              <a:gd name="connsiteX43" fmla="*/ 2506590 w 4883895"/>
              <a:gd name="connsiteY43" fmla="*/ 4631911 h 4679020"/>
              <a:gd name="connsiteX44" fmla="*/ 2511342 w 4883895"/>
              <a:gd name="connsiteY44" fmla="*/ 4628927 h 4679020"/>
              <a:gd name="connsiteX45" fmla="*/ 2528197 w 4883895"/>
              <a:gd name="connsiteY45" fmla="*/ 4620608 h 4679020"/>
              <a:gd name="connsiteX46" fmla="*/ 2513520 w 4883895"/>
              <a:gd name="connsiteY46" fmla="*/ 4592901 h 4679020"/>
              <a:gd name="connsiteX47" fmla="*/ 2504226 w 4883895"/>
              <a:gd name="connsiteY47" fmla="*/ 4601218 h 4679020"/>
              <a:gd name="connsiteX48" fmla="*/ 2497784 w 4883895"/>
              <a:gd name="connsiteY48" fmla="*/ 4607958 h 4679020"/>
              <a:gd name="connsiteX49" fmla="*/ 2476387 w 4883895"/>
              <a:gd name="connsiteY49" fmla="*/ 4619671 h 4679020"/>
              <a:gd name="connsiteX50" fmla="*/ 2473055 w 4883895"/>
              <a:gd name="connsiteY50" fmla="*/ 4621365 h 4679020"/>
              <a:gd name="connsiteX51" fmla="*/ 2474674 w 4883895"/>
              <a:gd name="connsiteY51" fmla="*/ 4619598 h 4679020"/>
              <a:gd name="connsiteX52" fmla="*/ 2478924 w 4883895"/>
              <a:gd name="connsiteY52" fmla="*/ 4614792 h 4679020"/>
              <a:gd name="connsiteX53" fmla="*/ 2478648 w 4883895"/>
              <a:gd name="connsiteY53" fmla="*/ 4614727 h 4679020"/>
              <a:gd name="connsiteX54" fmla="*/ 2488950 w 4883895"/>
              <a:gd name="connsiteY54" fmla="*/ 4608902 h 4679020"/>
              <a:gd name="connsiteX55" fmla="*/ 2508911 w 4883895"/>
              <a:gd name="connsiteY55" fmla="*/ 4595262 h 4679020"/>
              <a:gd name="connsiteX56" fmla="*/ 2671387 w 4883895"/>
              <a:gd name="connsiteY56" fmla="*/ 4582722 h 4679020"/>
              <a:gd name="connsiteX57" fmla="*/ 2668827 w 4883895"/>
              <a:gd name="connsiteY57" fmla="*/ 4583701 h 4679020"/>
              <a:gd name="connsiteX58" fmla="*/ 2665600 w 4883895"/>
              <a:gd name="connsiteY58" fmla="*/ 4587402 h 4679020"/>
              <a:gd name="connsiteX59" fmla="*/ 2669285 w 4883895"/>
              <a:gd name="connsiteY59" fmla="*/ 4584288 h 4679020"/>
              <a:gd name="connsiteX60" fmla="*/ 2460060 w 4883895"/>
              <a:gd name="connsiteY60" fmla="*/ 4579510 h 4679020"/>
              <a:gd name="connsiteX61" fmla="*/ 2453061 w 4883895"/>
              <a:gd name="connsiteY61" fmla="*/ 4582605 h 4679020"/>
              <a:gd name="connsiteX62" fmla="*/ 2454352 w 4883895"/>
              <a:gd name="connsiteY62" fmla="*/ 4581340 h 4679020"/>
              <a:gd name="connsiteX63" fmla="*/ 2460060 w 4883895"/>
              <a:gd name="connsiteY63" fmla="*/ 4579510 h 4679020"/>
              <a:gd name="connsiteX64" fmla="*/ 2536783 w 4883895"/>
              <a:gd name="connsiteY64" fmla="*/ 4572890 h 4679020"/>
              <a:gd name="connsiteX65" fmla="*/ 2523519 w 4883895"/>
              <a:gd name="connsiteY65" fmla="*/ 4584280 h 4679020"/>
              <a:gd name="connsiteX66" fmla="*/ 2522739 w 4883895"/>
              <a:gd name="connsiteY66" fmla="*/ 4584489 h 4679020"/>
              <a:gd name="connsiteX67" fmla="*/ 2521216 w 4883895"/>
              <a:gd name="connsiteY67" fmla="*/ 4584328 h 4679020"/>
              <a:gd name="connsiteX68" fmla="*/ 2535158 w 4883895"/>
              <a:gd name="connsiteY68" fmla="*/ 4573812 h 4679020"/>
              <a:gd name="connsiteX69" fmla="*/ 2685063 w 4883895"/>
              <a:gd name="connsiteY69" fmla="*/ 4571061 h 4679020"/>
              <a:gd name="connsiteX70" fmla="*/ 2682648 w 4883895"/>
              <a:gd name="connsiteY70" fmla="*/ 4573448 h 4679020"/>
              <a:gd name="connsiteX71" fmla="*/ 2682396 w 4883895"/>
              <a:gd name="connsiteY71" fmla="*/ 4574521 h 4679020"/>
              <a:gd name="connsiteX72" fmla="*/ 2686172 w 4883895"/>
              <a:gd name="connsiteY72" fmla="*/ 4571709 h 4679020"/>
              <a:gd name="connsiteX73" fmla="*/ 2686355 w 4883895"/>
              <a:gd name="connsiteY73" fmla="*/ 4571373 h 4679020"/>
              <a:gd name="connsiteX74" fmla="*/ 2685063 w 4883895"/>
              <a:gd name="connsiteY74" fmla="*/ 4571061 h 4679020"/>
              <a:gd name="connsiteX75" fmla="*/ 2542673 w 4883895"/>
              <a:gd name="connsiteY75" fmla="*/ 4557546 h 4679020"/>
              <a:gd name="connsiteX76" fmla="*/ 2543665 w 4883895"/>
              <a:gd name="connsiteY76" fmla="*/ 4557930 h 4679020"/>
              <a:gd name="connsiteX77" fmla="*/ 2544151 w 4883895"/>
              <a:gd name="connsiteY77" fmla="*/ 4558117 h 4679020"/>
              <a:gd name="connsiteX78" fmla="*/ 2544128 w 4883895"/>
              <a:gd name="connsiteY78" fmla="*/ 4558108 h 4679020"/>
              <a:gd name="connsiteX79" fmla="*/ 2543665 w 4883895"/>
              <a:gd name="connsiteY79" fmla="*/ 4557930 h 4679020"/>
              <a:gd name="connsiteX80" fmla="*/ 2543596 w 4883895"/>
              <a:gd name="connsiteY80" fmla="*/ 4557902 h 4679020"/>
              <a:gd name="connsiteX81" fmla="*/ 2542673 w 4883895"/>
              <a:gd name="connsiteY81" fmla="*/ 4557546 h 4679020"/>
              <a:gd name="connsiteX82" fmla="*/ 2564810 w 4883895"/>
              <a:gd name="connsiteY82" fmla="*/ 4554747 h 4679020"/>
              <a:gd name="connsiteX83" fmla="*/ 2563695 w 4883895"/>
              <a:gd name="connsiteY83" fmla="*/ 4555425 h 4679020"/>
              <a:gd name="connsiteX84" fmla="*/ 2562736 w 4883895"/>
              <a:gd name="connsiteY84" fmla="*/ 4556513 h 4679020"/>
              <a:gd name="connsiteX85" fmla="*/ 2563891 w 4883895"/>
              <a:gd name="connsiteY85" fmla="*/ 4556917 h 4679020"/>
              <a:gd name="connsiteX86" fmla="*/ 2565421 w 4883895"/>
              <a:gd name="connsiteY86" fmla="*/ 4555778 h 4679020"/>
              <a:gd name="connsiteX87" fmla="*/ 2564810 w 4883895"/>
              <a:gd name="connsiteY87" fmla="*/ 4554747 h 4679020"/>
              <a:gd name="connsiteX88" fmla="*/ 2418457 w 4883895"/>
              <a:gd name="connsiteY88" fmla="*/ 4548052 h 4679020"/>
              <a:gd name="connsiteX89" fmla="*/ 2415490 w 4883895"/>
              <a:gd name="connsiteY89" fmla="*/ 4549583 h 4679020"/>
              <a:gd name="connsiteX90" fmla="*/ 2416818 w 4883895"/>
              <a:gd name="connsiteY90" fmla="*/ 4548594 h 4679020"/>
              <a:gd name="connsiteX91" fmla="*/ 2417530 w 4883895"/>
              <a:gd name="connsiteY91" fmla="*/ 4548327 h 4679020"/>
              <a:gd name="connsiteX92" fmla="*/ 2418457 w 4883895"/>
              <a:gd name="connsiteY92" fmla="*/ 4548052 h 4679020"/>
              <a:gd name="connsiteX93" fmla="*/ 2617895 w 4883895"/>
              <a:gd name="connsiteY93" fmla="*/ 4546216 h 4679020"/>
              <a:gd name="connsiteX94" fmla="*/ 2617533 w 4883895"/>
              <a:gd name="connsiteY94" fmla="*/ 4546366 h 4679020"/>
              <a:gd name="connsiteX95" fmla="*/ 2614640 w 4883895"/>
              <a:gd name="connsiteY95" fmla="*/ 4548685 h 4679020"/>
              <a:gd name="connsiteX96" fmla="*/ 2615181 w 4883895"/>
              <a:gd name="connsiteY96" fmla="*/ 4548356 h 4679020"/>
              <a:gd name="connsiteX97" fmla="*/ 2581164 w 4883895"/>
              <a:gd name="connsiteY97" fmla="*/ 4534060 h 4679020"/>
              <a:gd name="connsiteX98" fmla="*/ 2579961 w 4883895"/>
              <a:gd name="connsiteY98" fmla="*/ 4534219 h 4679020"/>
              <a:gd name="connsiteX99" fmla="*/ 2581884 w 4883895"/>
              <a:gd name="connsiteY99" fmla="*/ 4535039 h 4679020"/>
              <a:gd name="connsiteX100" fmla="*/ 2581164 w 4883895"/>
              <a:gd name="connsiteY100" fmla="*/ 4534060 h 4679020"/>
              <a:gd name="connsiteX101" fmla="*/ 2479848 w 4883895"/>
              <a:gd name="connsiteY101" fmla="*/ 4521881 h 4679020"/>
              <a:gd name="connsiteX102" fmla="*/ 2474901 w 4883895"/>
              <a:gd name="connsiteY102" fmla="*/ 4525086 h 4679020"/>
              <a:gd name="connsiteX103" fmla="*/ 2473638 w 4883895"/>
              <a:gd name="connsiteY103" fmla="*/ 4526084 h 4679020"/>
              <a:gd name="connsiteX104" fmla="*/ 2476774 w 4883895"/>
              <a:gd name="connsiteY104" fmla="*/ 4524120 h 4679020"/>
              <a:gd name="connsiteX105" fmla="*/ 2485845 w 4883895"/>
              <a:gd name="connsiteY105" fmla="*/ 4519342 h 4679020"/>
              <a:gd name="connsiteX106" fmla="*/ 2485886 w 4883895"/>
              <a:gd name="connsiteY106" fmla="*/ 4519631 h 4679020"/>
              <a:gd name="connsiteX107" fmla="*/ 2484993 w 4883895"/>
              <a:gd name="connsiteY107" fmla="*/ 4519885 h 4679020"/>
              <a:gd name="connsiteX108" fmla="*/ 2597665 w 4883895"/>
              <a:gd name="connsiteY108" fmla="*/ 4518223 h 4679020"/>
              <a:gd name="connsiteX109" fmla="*/ 2596665 w 4883895"/>
              <a:gd name="connsiteY109" fmla="*/ 4518993 h 4679020"/>
              <a:gd name="connsiteX110" fmla="*/ 2586656 w 4883895"/>
              <a:gd name="connsiteY110" fmla="*/ 4528716 h 4679020"/>
              <a:gd name="connsiteX111" fmla="*/ 2592688 w 4883895"/>
              <a:gd name="connsiteY111" fmla="*/ 4524779 h 4679020"/>
              <a:gd name="connsiteX112" fmla="*/ 2598029 w 4883895"/>
              <a:gd name="connsiteY112" fmla="*/ 4519989 h 4679020"/>
              <a:gd name="connsiteX113" fmla="*/ 2601113 w 4883895"/>
              <a:gd name="connsiteY113" fmla="*/ 4515564 h 4679020"/>
              <a:gd name="connsiteX114" fmla="*/ 2599999 w 4883895"/>
              <a:gd name="connsiteY114" fmla="*/ 4516423 h 4679020"/>
              <a:gd name="connsiteX115" fmla="*/ 2600131 w 4883895"/>
              <a:gd name="connsiteY115" fmla="*/ 4516462 h 4679020"/>
              <a:gd name="connsiteX116" fmla="*/ 2598428 w 4883895"/>
              <a:gd name="connsiteY116" fmla="*/ 4519632 h 4679020"/>
              <a:gd name="connsiteX117" fmla="*/ 2599723 w 4883895"/>
              <a:gd name="connsiteY117" fmla="*/ 4518471 h 4679020"/>
              <a:gd name="connsiteX118" fmla="*/ 2600939 w 4883895"/>
              <a:gd name="connsiteY118" fmla="*/ 4517759 h 4679020"/>
              <a:gd name="connsiteX119" fmla="*/ 2600131 w 4883895"/>
              <a:gd name="connsiteY119" fmla="*/ 4516462 h 4679020"/>
              <a:gd name="connsiteX120" fmla="*/ 2613646 w 4883895"/>
              <a:gd name="connsiteY120" fmla="*/ 4512552 h 4679020"/>
              <a:gd name="connsiteX121" fmla="*/ 2609215 w 4883895"/>
              <a:gd name="connsiteY121" fmla="*/ 4515280 h 4679020"/>
              <a:gd name="connsiteX122" fmla="*/ 2608055 w 4883895"/>
              <a:gd name="connsiteY122" fmla="*/ 4516474 h 4679020"/>
              <a:gd name="connsiteX123" fmla="*/ 2612157 w 4883895"/>
              <a:gd name="connsiteY123" fmla="*/ 4514672 h 4679020"/>
              <a:gd name="connsiteX124" fmla="*/ 2614036 w 4883895"/>
              <a:gd name="connsiteY124" fmla="*/ 4513944 h 4679020"/>
              <a:gd name="connsiteX125" fmla="*/ 2615805 w 4883895"/>
              <a:gd name="connsiteY125" fmla="*/ 4512862 h 4679020"/>
              <a:gd name="connsiteX126" fmla="*/ 2615921 w 4883895"/>
              <a:gd name="connsiteY126" fmla="*/ 4512639 h 4679020"/>
              <a:gd name="connsiteX127" fmla="*/ 2364105 w 4883895"/>
              <a:gd name="connsiteY127" fmla="*/ 4511207 h 4679020"/>
              <a:gd name="connsiteX128" fmla="*/ 2361308 w 4883895"/>
              <a:gd name="connsiteY128" fmla="*/ 4513737 h 4679020"/>
              <a:gd name="connsiteX129" fmla="*/ 2363400 w 4883895"/>
              <a:gd name="connsiteY129" fmla="*/ 4511568 h 4679020"/>
              <a:gd name="connsiteX130" fmla="*/ 2502358 w 4883895"/>
              <a:gd name="connsiteY130" fmla="*/ 4510608 h 4679020"/>
              <a:gd name="connsiteX131" fmla="*/ 2501134 w 4883895"/>
              <a:gd name="connsiteY131" fmla="*/ 4510673 h 4679020"/>
              <a:gd name="connsiteX132" fmla="*/ 2494823 w 4883895"/>
              <a:gd name="connsiteY132" fmla="*/ 4516623 h 4679020"/>
              <a:gd name="connsiteX133" fmla="*/ 2499167 w 4883895"/>
              <a:gd name="connsiteY133" fmla="*/ 4514057 h 4679020"/>
              <a:gd name="connsiteX134" fmla="*/ 2502358 w 4883895"/>
              <a:gd name="connsiteY134" fmla="*/ 4510608 h 4679020"/>
              <a:gd name="connsiteX135" fmla="*/ 2467171 w 4883895"/>
              <a:gd name="connsiteY135" fmla="*/ 4486151 h 4679020"/>
              <a:gd name="connsiteX136" fmla="*/ 2460984 w 4883895"/>
              <a:gd name="connsiteY136" fmla="*/ 4490207 h 4679020"/>
              <a:gd name="connsiteX137" fmla="*/ 2453064 w 4883895"/>
              <a:gd name="connsiteY137" fmla="*/ 4494960 h 4679020"/>
              <a:gd name="connsiteX138" fmla="*/ 2450244 w 4883895"/>
              <a:gd name="connsiteY138" fmla="*/ 4496278 h 4679020"/>
              <a:gd name="connsiteX139" fmla="*/ 2448917 w 4883895"/>
              <a:gd name="connsiteY139" fmla="*/ 4497513 h 4679020"/>
              <a:gd name="connsiteX140" fmla="*/ 2456019 w 4883895"/>
              <a:gd name="connsiteY140" fmla="*/ 4493497 h 4679020"/>
              <a:gd name="connsiteX141" fmla="*/ 2464554 w 4883895"/>
              <a:gd name="connsiteY141" fmla="*/ 4488641 h 4679020"/>
              <a:gd name="connsiteX142" fmla="*/ 2381111 w 4883895"/>
              <a:gd name="connsiteY142" fmla="*/ 4482632 h 4679020"/>
              <a:gd name="connsiteX143" fmla="*/ 2379208 w 4883895"/>
              <a:gd name="connsiteY143" fmla="*/ 4484655 h 4679020"/>
              <a:gd name="connsiteX144" fmla="*/ 2380087 w 4883895"/>
              <a:gd name="connsiteY144" fmla="*/ 4482884 h 4679020"/>
              <a:gd name="connsiteX145" fmla="*/ 2381111 w 4883895"/>
              <a:gd name="connsiteY145" fmla="*/ 4482632 h 4679020"/>
              <a:gd name="connsiteX146" fmla="*/ 2353547 w 4883895"/>
              <a:gd name="connsiteY146" fmla="*/ 4481965 h 4679020"/>
              <a:gd name="connsiteX147" fmla="*/ 2352167 w 4883895"/>
              <a:gd name="connsiteY147" fmla="*/ 4483491 h 4679020"/>
              <a:gd name="connsiteX148" fmla="*/ 2349347 w 4883895"/>
              <a:gd name="connsiteY148" fmla="*/ 4487099 h 4679020"/>
              <a:gd name="connsiteX149" fmla="*/ 2340947 w 4883895"/>
              <a:gd name="connsiteY149" fmla="*/ 4491368 h 4679020"/>
              <a:gd name="connsiteX150" fmla="*/ 2331981 w 4883895"/>
              <a:gd name="connsiteY150" fmla="*/ 4495464 h 4679020"/>
              <a:gd name="connsiteX151" fmla="*/ 2333872 w 4883895"/>
              <a:gd name="connsiteY151" fmla="*/ 4493298 h 4679020"/>
              <a:gd name="connsiteX152" fmla="*/ 2335593 w 4883895"/>
              <a:gd name="connsiteY152" fmla="*/ 4491587 h 4679020"/>
              <a:gd name="connsiteX153" fmla="*/ 2383016 w 4883895"/>
              <a:gd name="connsiteY153" fmla="*/ 4480608 h 4679020"/>
              <a:gd name="connsiteX154" fmla="*/ 2381111 w 4883895"/>
              <a:gd name="connsiteY154" fmla="*/ 4482632 h 4679020"/>
              <a:gd name="connsiteX155" fmla="*/ 2381992 w 4883895"/>
              <a:gd name="connsiteY155" fmla="*/ 4480862 h 4679020"/>
              <a:gd name="connsiteX156" fmla="*/ 2383016 w 4883895"/>
              <a:gd name="connsiteY156" fmla="*/ 4480608 h 4679020"/>
              <a:gd name="connsiteX157" fmla="*/ 2424713 w 4883895"/>
              <a:gd name="connsiteY157" fmla="*/ 4478260 h 4679020"/>
              <a:gd name="connsiteX158" fmla="*/ 2424873 w 4883895"/>
              <a:gd name="connsiteY158" fmla="*/ 4479067 h 4679020"/>
              <a:gd name="connsiteX159" fmla="*/ 2421612 w 4883895"/>
              <a:gd name="connsiteY159" fmla="*/ 4481408 h 4679020"/>
              <a:gd name="connsiteX160" fmla="*/ 2422663 w 4883895"/>
              <a:gd name="connsiteY160" fmla="*/ 4479535 h 4679020"/>
              <a:gd name="connsiteX161" fmla="*/ 2424713 w 4883895"/>
              <a:gd name="connsiteY161" fmla="*/ 4478260 h 4679020"/>
              <a:gd name="connsiteX162" fmla="*/ 2486033 w 4883895"/>
              <a:gd name="connsiteY162" fmla="*/ 4476357 h 4679020"/>
              <a:gd name="connsiteX163" fmla="*/ 2483671 w 4883895"/>
              <a:gd name="connsiteY163" fmla="*/ 4476626 h 4679020"/>
              <a:gd name="connsiteX164" fmla="*/ 2479588 w 4883895"/>
              <a:gd name="connsiteY164" fmla="*/ 4478418 h 4679020"/>
              <a:gd name="connsiteX165" fmla="*/ 2474533 w 4883895"/>
              <a:gd name="connsiteY165" fmla="*/ 4482720 h 4679020"/>
              <a:gd name="connsiteX166" fmla="*/ 2474961 w 4883895"/>
              <a:gd name="connsiteY166" fmla="*/ 4482572 h 4679020"/>
              <a:gd name="connsiteX167" fmla="*/ 2486033 w 4883895"/>
              <a:gd name="connsiteY167" fmla="*/ 4476357 h 4679020"/>
              <a:gd name="connsiteX168" fmla="*/ 2388448 w 4883895"/>
              <a:gd name="connsiteY168" fmla="*/ 4475613 h 4679020"/>
              <a:gd name="connsiteX169" fmla="*/ 2383016 w 4883895"/>
              <a:gd name="connsiteY169" fmla="*/ 4480608 h 4679020"/>
              <a:gd name="connsiteX170" fmla="*/ 2385603 w 4883895"/>
              <a:gd name="connsiteY170" fmla="*/ 4477328 h 4679020"/>
              <a:gd name="connsiteX171" fmla="*/ 2388448 w 4883895"/>
              <a:gd name="connsiteY171" fmla="*/ 4475613 h 4679020"/>
              <a:gd name="connsiteX172" fmla="*/ 2487334 w 4883895"/>
              <a:gd name="connsiteY172" fmla="*/ 4461893 h 4679020"/>
              <a:gd name="connsiteX173" fmla="*/ 2487823 w 4883895"/>
              <a:gd name="connsiteY173" fmla="*/ 4462075 h 4679020"/>
              <a:gd name="connsiteX174" fmla="*/ 2487846 w 4883895"/>
              <a:gd name="connsiteY174" fmla="*/ 4462083 h 4679020"/>
              <a:gd name="connsiteX175" fmla="*/ 2404142 w 4883895"/>
              <a:gd name="connsiteY175" fmla="*/ 4451351 h 4679020"/>
              <a:gd name="connsiteX176" fmla="*/ 2394848 w 4883895"/>
              <a:gd name="connsiteY176" fmla="*/ 4459669 h 4679020"/>
              <a:gd name="connsiteX177" fmla="*/ 2388407 w 4883895"/>
              <a:gd name="connsiteY177" fmla="*/ 4466410 h 4679020"/>
              <a:gd name="connsiteX178" fmla="*/ 2367008 w 4883895"/>
              <a:gd name="connsiteY178" fmla="*/ 4478122 h 4679020"/>
              <a:gd name="connsiteX179" fmla="*/ 2363677 w 4883895"/>
              <a:gd name="connsiteY179" fmla="*/ 4479816 h 4679020"/>
              <a:gd name="connsiteX180" fmla="*/ 2365296 w 4883895"/>
              <a:gd name="connsiteY180" fmla="*/ 4478050 h 4679020"/>
              <a:gd name="connsiteX181" fmla="*/ 2369547 w 4883895"/>
              <a:gd name="connsiteY181" fmla="*/ 4473244 h 4679020"/>
              <a:gd name="connsiteX182" fmla="*/ 2369271 w 4883895"/>
              <a:gd name="connsiteY182" fmla="*/ 4473178 h 4679020"/>
              <a:gd name="connsiteX183" fmla="*/ 2379572 w 4883895"/>
              <a:gd name="connsiteY183" fmla="*/ 4467354 h 4679020"/>
              <a:gd name="connsiteX184" fmla="*/ 2399533 w 4883895"/>
              <a:gd name="connsiteY184" fmla="*/ 4453712 h 4679020"/>
              <a:gd name="connsiteX185" fmla="*/ 2461961 w 4883895"/>
              <a:gd name="connsiteY185" fmla="*/ 4442026 h 4679020"/>
              <a:gd name="connsiteX186" fmla="*/ 2460260 w 4883895"/>
              <a:gd name="connsiteY186" fmla="*/ 4442271 h 4679020"/>
              <a:gd name="connsiteX187" fmla="*/ 2453448 w 4883895"/>
              <a:gd name="connsiteY187" fmla="*/ 4448894 h 4679020"/>
              <a:gd name="connsiteX188" fmla="*/ 2458512 w 4883895"/>
              <a:gd name="connsiteY188" fmla="*/ 4445474 h 4679020"/>
              <a:gd name="connsiteX189" fmla="*/ 2460410 w 4883895"/>
              <a:gd name="connsiteY189" fmla="*/ 4443976 h 4679020"/>
              <a:gd name="connsiteX190" fmla="*/ 2461531 w 4883895"/>
              <a:gd name="connsiteY190" fmla="*/ 4442919 h 4679020"/>
              <a:gd name="connsiteX191" fmla="*/ 2427855 w 4883895"/>
              <a:gd name="connsiteY191" fmla="*/ 4439934 h 4679020"/>
              <a:gd name="connsiteX192" fmla="*/ 2424074 w 4883895"/>
              <a:gd name="connsiteY192" fmla="*/ 4442601 h 4679020"/>
              <a:gd name="connsiteX193" fmla="*/ 2425311 w 4883895"/>
              <a:gd name="connsiteY193" fmla="*/ 4443391 h 4679020"/>
              <a:gd name="connsiteX194" fmla="*/ 2426532 w 4883895"/>
              <a:gd name="connsiteY194" fmla="*/ 4442618 h 4679020"/>
              <a:gd name="connsiteX195" fmla="*/ 2426930 w 4883895"/>
              <a:gd name="connsiteY195" fmla="*/ 4442247 h 4679020"/>
              <a:gd name="connsiteX196" fmla="*/ 2428073 w 4883895"/>
              <a:gd name="connsiteY196" fmla="*/ 4440577 h 4679020"/>
              <a:gd name="connsiteX197" fmla="*/ 2427855 w 4883895"/>
              <a:gd name="connsiteY197" fmla="*/ 4439934 h 4679020"/>
              <a:gd name="connsiteX198" fmla="*/ 2350682 w 4883895"/>
              <a:gd name="connsiteY198" fmla="*/ 4437961 h 4679020"/>
              <a:gd name="connsiteX199" fmla="*/ 2343682 w 4883895"/>
              <a:gd name="connsiteY199" fmla="*/ 4441056 h 4679020"/>
              <a:gd name="connsiteX200" fmla="*/ 2344973 w 4883895"/>
              <a:gd name="connsiteY200" fmla="*/ 4439791 h 4679020"/>
              <a:gd name="connsiteX201" fmla="*/ 2350682 w 4883895"/>
              <a:gd name="connsiteY201" fmla="*/ 4437961 h 4679020"/>
              <a:gd name="connsiteX202" fmla="*/ 2478223 w 4883895"/>
              <a:gd name="connsiteY202" fmla="*/ 4427747 h 4679020"/>
              <a:gd name="connsiteX203" fmla="*/ 2477448 w 4883895"/>
              <a:gd name="connsiteY203" fmla="*/ 4428264 h 4679020"/>
              <a:gd name="connsiteX204" fmla="*/ 2473728 w 4883895"/>
              <a:gd name="connsiteY204" fmla="*/ 4431741 h 4679020"/>
              <a:gd name="connsiteX205" fmla="*/ 2473617 w 4883895"/>
              <a:gd name="connsiteY205" fmla="*/ 4431860 h 4679020"/>
              <a:gd name="connsiteX206" fmla="*/ 2433295 w 4883895"/>
              <a:gd name="connsiteY206" fmla="*/ 4415997 h 4679020"/>
              <a:gd name="connsiteX207" fmla="*/ 2434218 w 4883895"/>
              <a:gd name="connsiteY207" fmla="*/ 4416354 h 4679020"/>
              <a:gd name="connsiteX208" fmla="*/ 2434610 w 4883895"/>
              <a:gd name="connsiteY208" fmla="*/ 4416505 h 4679020"/>
              <a:gd name="connsiteX209" fmla="*/ 2434773 w 4883895"/>
              <a:gd name="connsiteY209" fmla="*/ 4416568 h 4679020"/>
              <a:gd name="connsiteX210" fmla="*/ 2434750 w 4883895"/>
              <a:gd name="connsiteY210" fmla="*/ 4416559 h 4679020"/>
              <a:gd name="connsiteX211" fmla="*/ 2434610 w 4883895"/>
              <a:gd name="connsiteY211" fmla="*/ 4416505 h 4679020"/>
              <a:gd name="connsiteX212" fmla="*/ 2455239 w 4883895"/>
              <a:gd name="connsiteY212" fmla="*/ 4407437 h 4679020"/>
              <a:gd name="connsiteX213" fmla="*/ 2454466 w 4883895"/>
              <a:gd name="connsiteY213" fmla="*/ 4408878 h 4679020"/>
              <a:gd name="connsiteX214" fmla="*/ 2455240 w 4883895"/>
              <a:gd name="connsiteY214" fmla="*/ 4407437 h 4679020"/>
              <a:gd name="connsiteX215" fmla="*/ 2309079 w 4883895"/>
              <a:gd name="connsiteY215" fmla="*/ 4406503 h 4679020"/>
              <a:gd name="connsiteX216" fmla="*/ 2306112 w 4883895"/>
              <a:gd name="connsiteY216" fmla="*/ 4408033 h 4679020"/>
              <a:gd name="connsiteX217" fmla="*/ 2307439 w 4883895"/>
              <a:gd name="connsiteY217" fmla="*/ 4407045 h 4679020"/>
              <a:gd name="connsiteX218" fmla="*/ 2308152 w 4883895"/>
              <a:gd name="connsiteY218" fmla="*/ 4406778 h 4679020"/>
              <a:gd name="connsiteX219" fmla="*/ 2309079 w 4883895"/>
              <a:gd name="connsiteY219" fmla="*/ 4406503 h 4679020"/>
              <a:gd name="connsiteX220" fmla="*/ 2453007 w 4883895"/>
              <a:gd name="connsiteY220" fmla="*/ 4392972 h 4679020"/>
              <a:gd name="connsiteX221" fmla="*/ 2452931 w 4883895"/>
              <a:gd name="connsiteY221" fmla="*/ 4392982 h 4679020"/>
              <a:gd name="connsiteX222" fmla="*/ 2447599 w 4883895"/>
              <a:gd name="connsiteY222" fmla="*/ 4397342 h 4679020"/>
              <a:gd name="connsiteX223" fmla="*/ 2448913 w 4883895"/>
              <a:gd name="connsiteY223" fmla="*/ 4396606 h 4679020"/>
              <a:gd name="connsiteX224" fmla="*/ 2453007 w 4883895"/>
              <a:gd name="connsiteY224" fmla="*/ 4392972 h 4679020"/>
              <a:gd name="connsiteX225" fmla="*/ 2453628 w 4883895"/>
              <a:gd name="connsiteY225" fmla="*/ 4393425 h 4679020"/>
              <a:gd name="connsiteX226" fmla="*/ 2453835 w 4883895"/>
              <a:gd name="connsiteY226" fmla="*/ 4393577 h 4679020"/>
              <a:gd name="connsiteX227" fmla="*/ 2453743 w 4883895"/>
              <a:gd name="connsiteY227" fmla="*/ 4393509 h 4679020"/>
              <a:gd name="connsiteX228" fmla="*/ 2453628 w 4883895"/>
              <a:gd name="connsiteY228" fmla="*/ 4393425 h 4679020"/>
              <a:gd name="connsiteX229" fmla="*/ 2453284 w 4883895"/>
              <a:gd name="connsiteY229" fmla="*/ 4393173 h 4679020"/>
              <a:gd name="connsiteX230" fmla="*/ 2453007 w 4883895"/>
              <a:gd name="connsiteY230" fmla="*/ 4392972 h 4679020"/>
              <a:gd name="connsiteX231" fmla="*/ 2254728 w 4883895"/>
              <a:gd name="connsiteY231" fmla="*/ 4369658 h 4679020"/>
              <a:gd name="connsiteX232" fmla="*/ 2251929 w 4883895"/>
              <a:gd name="connsiteY232" fmla="*/ 4372189 h 4679020"/>
              <a:gd name="connsiteX233" fmla="*/ 2254022 w 4883895"/>
              <a:gd name="connsiteY233" fmla="*/ 4370018 h 4679020"/>
              <a:gd name="connsiteX234" fmla="*/ 3063932 w 4883895"/>
              <a:gd name="connsiteY234" fmla="*/ 4348191 h 4679020"/>
              <a:gd name="connsiteX235" fmla="*/ 3054336 w 4883895"/>
              <a:gd name="connsiteY235" fmla="*/ 4357062 h 4679020"/>
              <a:gd name="connsiteX236" fmla="*/ 3054664 w 4883895"/>
              <a:gd name="connsiteY236" fmla="*/ 4356979 h 4679020"/>
              <a:gd name="connsiteX237" fmla="*/ 3063319 w 4883895"/>
              <a:gd name="connsiteY237" fmla="*/ 4348948 h 4679020"/>
              <a:gd name="connsiteX238" fmla="*/ 2271733 w 4883895"/>
              <a:gd name="connsiteY238" fmla="*/ 4341082 h 4679020"/>
              <a:gd name="connsiteX239" fmla="*/ 2269829 w 4883895"/>
              <a:gd name="connsiteY239" fmla="*/ 4343106 h 4679020"/>
              <a:gd name="connsiteX240" fmla="*/ 2270709 w 4883895"/>
              <a:gd name="connsiteY240" fmla="*/ 4341335 h 4679020"/>
              <a:gd name="connsiteX241" fmla="*/ 2271733 w 4883895"/>
              <a:gd name="connsiteY241" fmla="*/ 4341082 h 4679020"/>
              <a:gd name="connsiteX242" fmla="*/ 2273638 w 4883895"/>
              <a:gd name="connsiteY242" fmla="*/ 4339059 h 4679020"/>
              <a:gd name="connsiteX243" fmla="*/ 2271733 w 4883895"/>
              <a:gd name="connsiteY243" fmla="*/ 4341082 h 4679020"/>
              <a:gd name="connsiteX244" fmla="*/ 2272614 w 4883895"/>
              <a:gd name="connsiteY244" fmla="*/ 4339312 h 4679020"/>
              <a:gd name="connsiteX245" fmla="*/ 2273638 w 4883895"/>
              <a:gd name="connsiteY245" fmla="*/ 4339059 h 4679020"/>
              <a:gd name="connsiteX246" fmla="*/ 2315334 w 4883895"/>
              <a:gd name="connsiteY246" fmla="*/ 4336712 h 4679020"/>
              <a:gd name="connsiteX247" fmla="*/ 2315494 w 4883895"/>
              <a:gd name="connsiteY247" fmla="*/ 4337519 h 4679020"/>
              <a:gd name="connsiteX248" fmla="*/ 2312234 w 4883895"/>
              <a:gd name="connsiteY248" fmla="*/ 4339859 h 4679020"/>
              <a:gd name="connsiteX249" fmla="*/ 2313285 w 4883895"/>
              <a:gd name="connsiteY249" fmla="*/ 4337985 h 4679020"/>
              <a:gd name="connsiteX250" fmla="*/ 2315334 w 4883895"/>
              <a:gd name="connsiteY250" fmla="*/ 4336712 h 4679020"/>
              <a:gd name="connsiteX251" fmla="*/ 2279070 w 4883895"/>
              <a:gd name="connsiteY251" fmla="*/ 4334063 h 4679020"/>
              <a:gd name="connsiteX252" fmla="*/ 2273638 w 4883895"/>
              <a:gd name="connsiteY252" fmla="*/ 4339059 h 4679020"/>
              <a:gd name="connsiteX253" fmla="*/ 2276227 w 4883895"/>
              <a:gd name="connsiteY253" fmla="*/ 4335779 h 4679020"/>
              <a:gd name="connsiteX254" fmla="*/ 2279070 w 4883895"/>
              <a:gd name="connsiteY254" fmla="*/ 4334063 h 4679020"/>
              <a:gd name="connsiteX255" fmla="*/ 2358055 w 4883895"/>
              <a:gd name="connsiteY255" fmla="*/ 4329888 h 4679020"/>
              <a:gd name="connsiteX256" fmla="*/ 2357872 w 4883895"/>
              <a:gd name="connsiteY256" fmla="*/ 4330656 h 4679020"/>
              <a:gd name="connsiteX257" fmla="*/ 2358008 w 4883895"/>
              <a:gd name="connsiteY257" fmla="*/ 4330083 h 4679020"/>
              <a:gd name="connsiteX258" fmla="*/ 2366720 w 4883895"/>
              <a:gd name="connsiteY258" fmla="*/ 4303035 h 4679020"/>
              <a:gd name="connsiteX259" fmla="*/ 2363838 w 4883895"/>
              <a:gd name="connsiteY259" fmla="*/ 4305476 h 4679020"/>
              <a:gd name="connsiteX260" fmla="*/ 2361971 w 4883895"/>
              <a:gd name="connsiteY260" fmla="*/ 4309743 h 4679020"/>
              <a:gd name="connsiteX261" fmla="*/ 2365444 w 4883895"/>
              <a:gd name="connsiteY261" fmla="*/ 4306543 h 4679020"/>
              <a:gd name="connsiteX262" fmla="*/ 2362360 w 4883895"/>
              <a:gd name="connsiteY262" fmla="*/ 4297126 h 4679020"/>
              <a:gd name="connsiteX263" fmla="*/ 2361463 w 4883895"/>
              <a:gd name="connsiteY263" fmla="*/ 4299676 h 4679020"/>
              <a:gd name="connsiteX264" fmla="*/ 2361653 w 4883895"/>
              <a:gd name="connsiteY264" fmla="*/ 4297709 h 4679020"/>
              <a:gd name="connsiteX265" fmla="*/ 2362360 w 4883895"/>
              <a:gd name="connsiteY265" fmla="*/ 4297126 h 4679020"/>
              <a:gd name="connsiteX266" fmla="*/ 2377445 w 4883895"/>
              <a:gd name="connsiteY266" fmla="*/ 4294729 h 4679020"/>
              <a:gd name="connsiteX267" fmla="*/ 2375341 w 4883895"/>
              <a:gd name="connsiteY267" fmla="*/ 4295963 h 4679020"/>
              <a:gd name="connsiteX268" fmla="*/ 2374288 w 4883895"/>
              <a:gd name="connsiteY268" fmla="*/ 4296826 h 4679020"/>
              <a:gd name="connsiteX269" fmla="*/ 2373307 w 4883895"/>
              <a:gd name="connsiteY269" fmla="*/ 4299296 h 4679020"/>
              <a:gd name="connsiteX270" fmla="*/ 2374041 w 4883895"/>
              <a:gd name="connsiteY270" fmla="*/ 4298618 h 4679020"/>
              <a:gd name="connsiteX271" fmla="*/ 2377445 w 4883895"/>
              <a:gd name="connsiteY271" fmla="*/ 4294729 h 4679020"/>
              <a:gd name="connsiteX272" fmla="*/ 2366857 w 4883895"/>
              <a:gd name="connsiteY272" fmla="*/ 4287972 h 4679020"/>
              <a:gd name="connsiteX273" fmla="*/ 2366381 w 4883895"/>
              <a:gd name="connsiteY273" fmla="*/ 4288068 h 4679020"/>
              <a:gd name="connsiteX274" fmla="*/ 2366087 w 4883895"/>
              <a:gd name="connsiteY274" fmla="*/ 4288296 h 4679020"/>
              <a:gd name="connsiteX275" fmla="*/ 2365844 w 4883895"/>
              <a:gd name="connsiteY275" fmla="*/ 4288877 h 4679020"/>
              <a:gd name="connsiteX276" fmla="*/ 2372977 w 4883895"/>
              <a:gd name="connsiteY276" fmla="*/ 4286748 h 4679020"/>
              <a:gd name="connsiteX277" fmla="*/ 2371595 w 4883895"/>
              <a:gd name="connsiteY277" fmla="*/ 4287025 h 4679020"/>
              <a:gd name="connsiteX278" fmla="*/ 2369406 w 4883895"/>
              <a:gd name="connsiteY278" fmla="*/ 4292372 h 4679020"/>
              <a:gd name="connsiteX279" fmla="*/ 2372470 w 4883895"/>
              <a:gd name="connsiteY279" fmla="*/ 4288063 h 4679020"/>
              <a:gd name="connsiteX280" fmla="*/ 2317483 w 4883895"/>
              <a:gd name="connsiteY280" fmla="*/ 4175784 h 4679020"/>
              <a:gd name="connsiteX281" fmla="*/ 2313395 w 4883895"/>
              <a:gd name="connsiteY281" fmla="*/ 4180511 h 4679020"/>
              <a:gd name="connsiteX282" fmla="*/ 2410326 w 4883895"/>
              <a:gd name="connsiteY282" fmla="*/ 4175403 h 4679020"/>
              <a:gd name="connsiteX283" fmla="*/ 2392576 w 4883895"/>
              <a:gd name="connsiteY283" fmla="*/ 4188251 h 4679020"/>
              <a:gd name="connsiteX284" fmla="*/ 2388824 w 4883895"/>
              <a:gd name="connsiteY284" fmla="*/ 4195921 h 4679020"/>
              <a:gd name="connsiteX285" fmla="*/ 2387325 w 4883895"/>
              <a:gd name="connsiteY285" fmla="*/ 4199472 h 4679020"/>
              <a:gd name="connsiteX286" fmla="*/ 2389514 w 4883895"/>
              <a:gd name="connsiteY286" fmla="*/ 4196087 h 4679020"/>
              <a:gd name="connsiteX287" fmla="*/ 2389666 w 4883895"/>
              <a:gd name="connsiteY287" fmla="*/ 4198845 h 4679020"/>
              <a:gd name="connsiteX288" fmla="*/ 2387198 w 4883895"/>
              <a:gd name="connsiteY288" fmla="*/ 4199772 h 4679020"/>
              <a:gd name="connsiteX289" fmla="*/ 2385261 w 4883895"/>
              <a:gd name="connsiteY289" fmla="*/ 4204358 h 4679020"/>
              <a:gd name="connsiteX290" fmla="*/ 2403609 w 4883895"/>
              <a:gd name="connsiteY290" fmla="*/ 4190913 h 4679020"/>
              <a:gd name="connsiteX291" fmla="*/ 3005842 w 4883895"/>
              <a:gd name="connsiteY291" fmla="*/ 4169144 h 4679020"/>
              <a:gd name="connsiteX292" fmla="*/ 3001723 w 4883895"/>
              <a:gd name="connsiteY292" fmla="*/ 4171184 h 4679020"/>
              <a:gd name="connsiteX293" fmla="*/ 2994304 w 4883895"/>
              <a:gd name="connsiteY293" fmla="*/ 4177334 h 4679020"/>
              <a:gd name="connsiteX294" fmla="*/ 3001322 w 4883895"/>
              <a:gd name="connsiteY294" fmla="*/ 4173132 h 4679020"/>
              <a:gd name="connsiteX295" fmla="*/ 3005842 w 4883895"/>
              <a:gd name="connsiteY295" fmla="*/ 4169144 h 4679020"/>
              <a:gd name="connsiteX296" fmla="*/ 3025157 w 4883895"/>
              <a:gd name="connsiteY296" fmla="*/ 4159858 h 4679020"/>
              <a:gd name="connsiteX297" fmla="*/ 3021353 w 4883895"/>
              <a:gd name="connsiteY297" fmla="*/ 4161709 h 4679020"/>
              <a:gd name="connsiteX298" fmla="*/ 3012673 w 4883895"/>
              <a:gd name="connsiteY298" fmla="*/ 4168615 h 4679020"/>
              <a:gd name="connsiteX299" fmla="*/ 3019690 w 4883895"/>
              <a:gd name="connsiteY299" fmla="*/ 4164414 h 4679020"/>
              <a:gd name="connsiteX300" fmla="*/ 3025157 w 4883895"/>
              <a:gd name="connsiteY300" fmla="*/ 4159858 h 4679020"/>
              <a:gd name="connsiteX301" fmla="*/ 3042149 w 4883895"/>
              <a:gd name="connsiteY301" fmla="*/ 4150968 h 4679020"/>
              <a:gd name="connsiteX302" fmla="*/ 3039559 w 4883895"/>
              <a:gd name="connsiteY302" fmla="*/ 4151912 h 4679020"/>
              <a:gd name="connsiteX303" fmla="*/ 3032726 w 4883895"/>
              <a:gd name="connsiteY303" fmla="*/ 4158888 h 4679020"/>
              <a:gd name="connsiteX304" fmla="*/ 3042149 w 4883895"/>
              <a:gd name="connsiteY304" fmla="*/ 4150968 h 4679020"/>
              <a:gd name="connsiteX305" fmla="*/ 3553540 w 4883895"/>
              <a:gd name="connsiteY305" fmla="*/ 4131923 h 4679020"/>
              <a:gd name="connsiteX306" fmla="*/ 3551529 w 4883895"/>
              <a:gd name="connsiteY306" fmla="*/ 4132581 h 4679020"/>
              <a:gd name="connsiteX307" fmla="*/ 3549332 w 4883895"/>
              <a:gd name="connsiteY307" fmla="*/ 4137102 h 4679020"/>
              <a:gd name="connsiteX308" fmla="*/ 3553540 w 4883895"/>
              <a:gd name="connsiteY308" fmla="*/ 4131923 h 4679020"/>
              <a:gd name="connsiteX309" fmla="*/ 3579332 w 4883895"/>
              <a:gd name="connsiteY309" fmla="*/ 4123698 h 4679020"/>
              <a:gd name="connsiteX310" fmla="*/ 3567700 w 4883895"/>
              <a:gd name="connsiteY310" fmla="*/ 4128384 h 4679020"/>
              <a:gd name="connsiteX311" fmla="*/ 3562483 w 4883895"/>
              <a:gd name="connsiteY311" fmla="*/ 4128784 h 4679020"/>
              <a:gd name="connsiteX312" fmla="*/ 3567700 w 4883895"/>
              <a:gd name="connsiteY312" fmla="*/ 4128384 h 4679020"/>
              <a:gd name="connsiteX313" fmla="*/ 3579332 w 4883895"/>
              <a:gd name="connsiteY313" fmla="*/ 4123698 h 4679020"/>
              <a:gd name="connsiteX314" fmla="*/ 3602753 w 4883895"/>
              <a:gd name="connsiteY314" fmla="*/ 4111953 h 4679020"/>
              <a:gd name="connsiteX315" fmla="*/ 3600426 w 4883895"/>
              <a:gd name="connsiteY315" fmla="*/ 4112742 h 4679020"/>
              <a:gd name="connsiteX316" fmla="*/ 3595015 w 4883895"/>
              <a:gd name="connsiteY316" fmla="*/ 4118865 h 4679020"/>
              <a:gd name="connsiteX317" fmla="*/ 3602753 w 4883895"/>
              <a:gd name="connsiteY317" fmla="*/ 4111953 h 4679020"/>
              <a:gd name="connsiteX318" fmla="*/ 3614103 w 4883895"/>
              <a:gd name="connsiteY318" fmla="*/ 4107437 h 4679020"/>
              <a:gd name="connsiteX319" fmla="*/ 3606526 w 4883895"/>
              <a:gd name="connsiteY319" fmla="*/ 4114632 h 4679020"/>
              <a:gd name="connsiteX320" fmla="*/ 3614103 w 4883895"/>
              <a:gd name="connsiteY320" fmla="*/ 4107437 h 4679020"/>
              <a:gd name="connsiteX321" fmla="*/ 3623931 w 4883895"/>
              <a:gd name="connsiteY321" fmla="*/ 4104211 h 4679020"/>
              <a:gd name="connsiteX322" fmla="*/ 3618157 w 4883895"/>
              <a:gd name="connsiteY322" fmla="*/ 4109947 h 4679020"/>
              <a:gd name="connsiteX323" fmla="*/ 3623931 w 4883895"/>
              <a:gd name="connsiteY323" fmla="*/ 4104211 h 4679020"/>
              <a:gd name="connsiteX324" fmla="*/ 2072348 w 4883895"/>
              <a:gd name="connsiteY324" fmla="*/ 4062214 h 4679020"/>
              <a:gd name="connsiteX325" fmla="*/ 2072403 w 4883895"/>
              <a:gd name="connsiteY325" fmla="*/ 4062598 h 4679020"/>
              <a:gd name="connsiteX326" fmla="*/ 2071220 w 4883895"/>
              <a:gd name="connsiteY326" fmla="*/ 4062935 h 4679020"/>
              <a:gd name="connsiteX327" fmla="*/ 3000706 w 4883895"/>
              <a:gd name="connsiteY327" fmla="*/ 4061381 h 4679020"/>
              <a:gd name="connsiteX328" fmla="*/ 2996622 w 4883895"/>
              <a:gd name="connsiteY328" fmla="*/ 4063157 h 4679020"/>
              <a:gd name="connsiteX329" fmla="*/ 2991866 w 4883895"/>
              <a:gd name="connsiteY329" fmla="*/ 4069258 h 4679020"/>
              <a:gd name="connsiteX330" fmla="*/ 2996571 w 4883895"/>
              <a:gd name="connsiteY330" fmla="*/ 4066956 h 4679020"/>
              <a:gd name="connsiteX331" fmla="*/ 2477301 w 4883895"/>
              <a:gd name="connsiteY331" fmla="*/ 4043347 h 4679020"/>
              <a:gd name="connsiteX332" fmla="*/ 2466782 w 4883895"/>
              <a:gd name="connsiteY332" fmla="*/ 4059293 h 4679020"/>
              <a:gd name="connsiteX333" fmla="*/ 2456965 w 4883895"/>
              <a:gd name="connsiteY333" fmla="*/ 4075668 h 4679020"/>
              <a:gd name="connsiteX334" fmla="*/ 2460034 w 4883895"/>
              <a:gd name="connsiteY334" fmla="*/ 4073723 h 4679020"/>
              <a:gd name="connsiteX335" fmla="*/ 2460348 w 4883895"/>
              <a:gd name="connsiteY335" fmla="*/ 4073529 h 4679020"/>
              <a:gd name="connsiteX336" fmla="*/ 2467461 w 4883895"/>
              <a:gd name="connsiteY336" fmla="*/ 4060651 h 4679020"/>
              <a:gd name="connsiteX337" fmla="*/ 2477286 w 4883895"/>
              <a:gd name="connsiteY337" fmla="*/ 4043370 h 4679020"/>
              <a:gd name="connsiteX338" fmla="*/ 2053844 w 4883895"/>
              <a:gd name="connsiteY338" fmla="*/ 4039496 h 4679020"/>
              <a:gd name="connsiteX339" fmla="*/ 2051321 w 4883895"/>
              <a:gd name="connsiteY339" fmla="*/ 4042177 h 4679020"/>
              <a:gd name="connsiteX340" fmla="*/ 2051403 w 4883895"/>
              <a:gd name="connsiteY340" fmla="*/ 4040270 h 4679020"/>
              <a:gd name="connsiteX341" fmla="*/ 2051820 w 4883895"/>
              <a:gd name="connsiteY341" fmla="*/ 4039955 h 4679020"/>
              <a:gd name="connsiteX342" fmla="*/ 2051586 w 4883895"/>
              <a:gd name="connsiteY342" fmla="*/ 4039868 h 4679020"/>
              <a:gd name="connsiteX343" fmla="*/ 2054695 w 4883895"/>
              <a:gd name="connsiteY343" fmla="*/ 4037486 h 4679020"/>
              <a:gd name="connsiteX344" fmla="*/ 2053844 w 4883895"/>
              <a:gd name="connsiteY344" fmla="*/ 4039496 h 4679020"/>
              <a:gd name="connsiteX345" fmla="*/ 2053989 w 4883895"/>
              <a:gd name="connsiteY345" fmla="*/ 4037926 h 4679020"/>
              <a:gd name="connsiteX346" fmla="*/ 2054695 w 4883895"/>
              <a:gd name="connsiteY346" fmla="*/ 4037486 h 4679020"/>
              <a:gd name="connsiteX347" fmla="*/ 2040627 w 4883895"/>
              <a:gd name="connsiteY347" fmla="*/ 4029214 h 4679020"/>
              <a:gd name="connsiteX348" fmla="*/ 2039296 w 4883895"/>
              <a:gd name="connsiteY348" fmla="*/ 4030690 h 4679020"/>
              <a:gd name="connsiteX349" fmla="*/ 2029300 w 4883895"/>
              <a:gd name="connsiteY349" fmla="*/ 4040096 h 4679020"/>
              <a:gd name="connsiteX350" fmla="*/ 2029833 w 4883895"/>
              <a:gd name="connsiteY350" fmla="*/ 4036170 h 4679020"/>
              <a:gd name="connsiteX351" fmla="*/ 2032360 w 4883895"/>
              <a:gd name="connsiteY351" fmla="*/ 4033495 h 4679020"/>
              <a:gd name="connsiteX352" fmla="*/ 2035921 w 4883895"/>
              <a:gd name="connsiteY352" fmla="*/ 4031694 h 4679020"/>
              <a:gd name="connsiteX353" fmla="*/ 3074395 w 4883895"/>
              <a:gd name="connsiteY353" fmla="*/ 4027063 h 4679020"/>
              <a:gd name="connsiteX354" fmla="*/ 3066214 w 4883895"/>
              <a:gd name="connsiteY354" fmla="*/ 4032869 h 4679020"/>
              <a:gd name="connsiteX355" fmla="*/ 3044910 w 4883895"/>
              <a:gd name="connsiteY355" fmla="*/ 4042141 h 4679020"/>
              <a:gd name="connsiteX356" fmla="*/ 3043446 w 4883895"/>
              <a:gd name="connsiteY356" fmla="*/ 4044012 h 4679020"/>
              <a:gd name="connsiteX357" fmla="*/ 3066214 w 4883895"/>
              <a:gd name="connsiteY357" fmla="*/ 4032869 h 4679020"/>
              <a:gd name="connsiteX358" fmla="*/ 3074395 w 4883895"/>
              <a:gd name="connsiteY358" fmla="*/ 4027063 h 4679020"/>
              <a:gd name="connsiteX359" fmla="*/ 2033875 w 4883895"/>
              <a:gd name="connsiteY359" fmla="*/ 4023554 h 4679020"/>
              <a:gd name="connsiteX360" fmla="*/ 2019550 w 4883895"/>
              <a:gd name="connsiteY360" fmla="*/ 4036894 h 4679020"/>
              <a:gd name="connsiteX361" fmla="*/ 2015211 w 4883895"/>
              <a:gd name="connsiteY361" fmla="*/ 4038494 h 4679020"/>
              <a:gd name="connsiteX362" fmla="*/ 2012802 w 4883895"/>
              <a:gd name="connsiteY362" fmla="*/ 4038471 h 4679020"/>
              <a:gd name="connsiteX363" fmla="*/ 2013406 w 4883895"/>
              <a:gd name="connsiteY363" fmla="*/ 4037302 h 4679020"/>
              <a:gd name="connsiteX364" fmla="*/ 2015292 w 4883895"/>
              <a:gd name="connsiteY364" fmla="*/ 4035549 h 4679020"/>
              <a:gd name="connsiteX365" fmla="*/ 2025075 w 4883895"/>
              <a:gd name="connsiteY365" fmla="*/ 4028757 h 4679020"/>
              <a:gd name="connsiteX366" fmla="*/ 2033533 w 4883895"/>
              <a:gd name="connsiteY366" fmla="*/ 4023753 h 4679020"/>
              <a:gd name="connsiteX367" fmla="*/ 1897051 w 4883895"/>
              <a:gd name="connsiteY367" fmla="*/ 4012690 h 4679020"/>
              <a:gd name="connsiteX368" fmla="*/ 1895224 w 4883895"/>
              <a:gd name="connsiteY368" fmla="*/ 4014712 h 4679020"/>
              <a:gd name="connsiteX369" fmla="*/ 1891487 w 4883895"/>
              <a:gd name="connsiteY369" fmla="*/ 4019492 h 4679020"/>
              <a:gd name="connsiteX370" fmla="*/ 1880357 w 4883895"/>
              <a:gd name="connsiteY370" fmla="*/ 4025149 h 4679020"/>
              <a:gd name="connsiteX371" fmla="*/ 1868477 w 4883895"/>
              <a:gd name="connsiteY371" fmla="*/ 4030576 h 4679020"/>
              <a:gd name="connsiteX372" fmla="*/ 1870984 w 4883895"/>
              <a:gd name="connsiteY372" fmla="*/ 4027707 h 4679020"/>
              <a:gd name="connsiteX373" fmla="*/ 1873262 w 4883895"/>
              <a:gd name="connsiteY373" fmla="*/ 4025440 h 4679020"/>
              <a:gd name="connsiteX374" fmla="*/ 3127776 w 4883895"/>
              <a:gd name="connsiteY374" fmla="*/ 4005505 h 4679020"/>
              <a:gd name="connsiteX375" fmla="*/ 3129430 w 4883895"/>
              <a:gd name="connsiteY375" fmla="*/ 4005531 h 4679020"/>
              <a:gd name="connsiteX376" fmla="*/ 3131702 w 4883895"/>
              <a:gd name="connsiteY376" fmla="*/ 4005564 h 4679020"/>
              <a:gd name="connsiteX377" fmla="*/ 3132737 w 4883895"/>
              <a:gd name="connsiteY377" fmla="*/ 4005580 h 4679020"/>
              <a:gd name="connsiteX378" fmla="*/ 3132185 w 4883895"/>
              <a:gd name="connsiteY378" fmla="*/ 4005571 h 4679020"/>
              <a:gd name="connsiteX379" fmla="*/ 3131702 w 4883895"/>
              <a:gd name="connsiteY379" fmla="*/ 4005564 h 4679020"/>
              <a:gd name="connsiteX380" fmla="*/ 3131151 w 4883895"/>
              <a:gd name="connsiteY380" fmla="*/ 4005555 h 4679020"/>
              <a:gd name="connsiteX381" fmla="*/ 3127776 w 4883895"/>
              <a:gd name="connsiteY381" fmla="*/ 4005505 h 4679020"/>
              <a:gd name="connsiteX382" fmla="*/ 2031973 w 4883895"/>
              <a:gd name="connsiteY382" fmla="*/ 4001455 h 4679020"/>
              <a:gd name="connsiteX383" fmla="*/ 2033702 w 4883895"/>
              <a:gd name="connsiteY383" fmla="*/ 4002283 h 4679020"/>
              <a:gd name="connsiteX384" fmla="*/ 2031876 w 4883895"/>
              <a:gd name="connsiteY384" fmla="*/ 4004416 h 4679020"/>
              <a:gd name="connsiteX385" fmla="*/ 2031973 w 4883895"/>
              <a:gd name="connsiteY385" fmla="*/ 4001455 h 4679020"/>
              <a:gd name="connsiteX386" fmla="*/ 2001264 w 4883895"/>
              <a:gd name="connsiteY386" fmla="*/ 3997422 h 4679020"/>
              <a:gd name="connsiteX387" fmla="*/ 1988415 w 4883895"/>
              <a:gd name="connsiteY387" fmla="*/ 4009130 h 4679020"/>
              <a:gd name="connsiteX388" fmla="*/ 1986351 w 4883895"/>
              <a:gd name="connsiteY388" fmla="*/ 4010095 h 4679020"/>
              <a:gd name="connsiteX389" fmla="*/ 1972431 w 4883895"/>
              <a:gd name="connsiteY389" fmla="*/ 4017257 h 4679020"/>
              <a:gd name="connsiteX390" fmla="*/ 1953541 w 4883895"/>
              <a:gd name="connsiteY390" fmla="*/ 4026181 h 4679020"/>
              <a:gd name="connsiteX391" fmla="*/ 1954362 w 4883895"/>
              <a:gd name="connsiteY391" fmla="*/ 4024534 h 4679020"/>
              <a:gd name="connsiteX392" fmla="*/ 1954909 w 4883895"/>
              <a:gd name="connsiteY392" fmla="*/ 4023816 h 4679020"/>
              <a:gd name="connsiteX393" fmla="*/ 1961206 w 4883895"/>
              <a:gd name="connsiteY393" fmla="*/ 4019863 h 4679020"/>
              <a:gd name="connsiteX394" fmla="*/ 1983538 w 4883895"/>
              <a:gd name="connsiteY394" fmla="*/ 4008840 h 4679020"/>
              <a:gd name="connsiteX395" fmla="*/ 3156015 w 4883895"/>
              <a:gd name="connsiteY395" fmla="*/ 3992040 h 4679020"/>
              <a:gd name="connsiteX396" fmla="*/ 3152181 w 4883895"/>
              <a:gd name="connsiteY396" fmla="*/ 3993836 h 4679020"/>
              <a:gd name="connsiteX397" fmla="*/ 3143621 w 4883895"/>
              <a:gd name="connsiteY397" fmla="*/ 4000956 h 4679020"/>
              <a:gd name="connsiteX398" fmla="*/ 3150640 w 4883895"/>
              <a:gd name="connsiteY398" fmla="*/ 3996754 h 4679020"/>
              <a:gd name="connsiteX399" fmla="*/ 3156015 w 4883895"/>
              <a:gd name="connsiteY399" fmla="*/ 3992040 h 4679020"/>
              <a:gd name="connsiteX400" fmla="*/ 3508265 w 4883895"/>
              <a:gd name="connsiteY400" fmla="*/ 3990181 h 4679020"/>
              <a:gd name="connsiteX401" fmla="*/ 3506552 w 4883895"/>
              <a:gd name="connsiteY401" fmla="*/ 3991513 h 4679020"/>
              <a:gd name="connsiteX402" fmla="*/ 3505953 w 4883895"/>
              <a:gd name="connsiteY402" fmla="*/ 3991978 h 4679020"/>
              <a:gd name="connsiteX403" fmla="*/ 3511349 w 4883895"/>
              <a:gd name="connsiteY403" fmla="*/ 3987786 h 4679020"/>
              <a:gd name="connsiteX404" fmla="*/ 3508265 w 4883895"/>
              <a:gd name="connsiteY404" fmla="*/ 3990181 h 4679020"/>
              <a:gd name="connsiteX405" fmla="*/ 3509550 w 4883895"/>
              <a:gd name="connsiteY405" fmla="*/ 3989183 h 4679020"/>
              <a:gd name="connsiteX406" fmla="*/ 3511349 w 4883895"/>
              <a:gd name="connsiteY406" fmla="*/ 3987786 h 4679020"/>
              <a:gd name="connsiteX407" fmla="*/ 3736236 w 4883895"/>
              <a:gd name="connsiteY407" fmla="*/ 3977076 h 4679020"/>
              <a:gd name="connsiteX408" fmla="*/ 3695017 w 4883895"/>
              <a:gd name="connsiteY408" fmla="*/ 3990019 h 4679020"/>
              <a:gd name="connsiteX409" fmla="*/ 3108646 w 4883895"/>
              <a:gd name="connsiteY409" fmla="*/ 4231176 h 4679020"/>
              <a:gd name="connsiteX410" fmla="*/ 3074764 w 4883895"/>
              <a:gd name="connsiteY410" fmla="*/ 4244251 h 4679020"/>
              <a:gd name="connsiteX411" fmla="*/ 3063927 w 4883895"/>
              <a:gd name="connsiteY411" fmla="*/ 4251114 h 4679020"/>
              <a:gd name="connsiteX412" fmla="*/ 3098260 w 4883895"/>
              <a:gd name="connsiteY412" fmla="*/ 4237395 h 4679020"/>
              <a:gd name="connsiteX413" fmla="*/ 3108646 w 4883895"/>
              <a:gd name="connsiteY413" fmla="*/ 4231176 h 4679020"/>
              <a:gd name="connsiteX414" fmla="*/ 3694036 w 4883895"/>
              <a:gd name="connsiteY414" fmla="*/ 3993330 h 4679020"/>
              <a:gd name="connsiteX415" fmla="*/ 3736378 w 4883895"/>
              <a:gd name="connsiteY415" fmla="*/ 3979476 h 4679020"/>
              <a:gd name="connsiteX416" fmla="*/ 4249543 w 4883895"/>
              <a:gd name="connsiteY416" fmla="*/ 3974240 h 4679020"/>
              <a:gd name="connsiteX417" fmla="*/ 4247677 w 4883895"/>
              <a:gd name="connsiteY417" fmla="*/ 3974431 h 4679020"/>
              <a:gd name="connsiteX418" fmla="*/ 4247137 w 4883895"/>
              <a:gd name="connsiteY418" fmla="*/ 3977959 h 4679020"/>
              <a:gd name="connsiteX419" fmla="*/ 3546080 w 4883895"/>
              <a:gd name="connsiteY419" fmla="*/ 3973657 h 4679020"/>
              <a:gd name="connsiteX420" fmla="*/ 3544158 w 4883895"/>
              <a:gd name="connsiteY420" fmla="*/ 3975359 h 4679020"/>
              <a:gd name="connsiteX421" fmla="*/ 3545460 w 4883895"/>
              <a:gd name="connsiteY421" fmla="*/ 3974205 h 4679020"/>
              <a:gd name="connsiteX422" fmla="*/ 3546869 w 4883895"/>
              <a:gd name="connsiteY422" fmla="*/ 3972958 h 4679020"/>
              <a:gd name="connsiteX423" fmla="*/ 3546080 w 4883895"/>
              <a:gd name="connsiteY423" fmla="*/ 3973657 h 4679020"/>
              <a:gd name="connsiteX424" fmla="*/ 3546817 w 4883895"/>
              <a:gd name="connsiteY424" fmla="*/ 3973004 h 4679020"/>
              <a:gd name="connsiteX425" fmla="*/ 1964092 w 4883895"/>
              <a:gd name="connsiteY425" fmla="*/ 3972127 h 4679020"/>
              <a:gd name="connsiteX426" fmla="*/ 1951777 w 4883895"/>
              <a:gd name="connsiteY426" fmla="*/ 3983148 h 4679020"/>
              <a:gd name="connsiteX427" fmla="*/ 1943241 w 4883895"/>
              <a:gd name="connsiteY427" fmla="*/ 3992079 h 4679020"/>
              <a:gd name="connsiteX428" fmla="*/ 1914889 w 4883895"/>
              <a:gd name="connsiteY428" fmla="*/ 4007598 h 4679020"/>
              <a:gd name="connsiteX429" fmla="*/ 1910474 w 4883895"/>
              <a:gd name="connsiteY429" fmla="*/ 4009843 h 4679020"/>
              <a:gd name="connsiteX430" fmla="*/ 1912620 w 4883895"/>
              <a:gd name="connsiteY430" fmla="*/ 4007502 h 4679020"/>
              <a:gd name="connsiteX431" fmla="*/ 1918251 w 4883895"/>
              <a:gd name="connsiteY431" fmla="*/ 4001134 h 4679020"/>
              <a:gd name="connsiteX432" fmla="*/ 1917887 w 4883895"/>
              <a:gd name="connsiteY432" fmla="*/ 4001047 h 4679020"/>
              <a:gd name="connsiteX433" fmla="*/ 1931535 w 4883895"/>
              <a:gd name="connsiteY433" fmla="*/ 3993330 h 4679020"/>
              <a:gd name="connsiteX434" fmla="*/ 1957986 w 4883895"/>
              <a:gd name="connsiteY434" fmla="*/ 3975255 h 4679020"/>
              <a:gd name="connsiteX435" fmla="*/ 3548065 w 4883895"/>
              <a:gd name="connsiteY435" fmla="*/ 3971898 h 4679020"/>
              <a:gd name="connsiteX436" fmla="*/ 3547631 w 4883895"/>
              <a:gd name="connsiteY436" fmla="*/ 3972283 h 4679020"/>
              <a:gd name="connsiteX437" fmla="*/ 3546869 w 4883895"/>
              <a:gd name="connsiteY437" fmla="*/ 3972958 h 4679020"/>
              <a:gd name="connsiteX438" fmla="*/ 4270766 w 4883895"/>
              <a:gd name="connsiteY438" fmla="*/ 3967825 h 4679020"/>
              <a:gd name="connsiteX439" fmla="*/ 4269279 w 4883895"/>
              <a:gd name="connsiteY439" fmla="*/ 3971919 h 4679020"/>
              <a:gd name="connsiteX440" fmla="*/ 4271684 w 4883895"/>
              <a:gd name="connsiteY440" fmla="*/ 3968200 h 4679020"/>
              <a:gd name="connsiteX441" fmla="*/ 4270766 w 4883895"/>
              <a:gd name="connsiteY441" fmla="*/ 3967825 h 4679020"/>
              <a:gd name="connsiteX442" fmla="*/ 3559617 w 4883895"/>
              <a:gd name="connsiteY442" fmla="*/ 3967457 h 4679020"/>
              <a:gd name="connsiteX443" fmla="*/ 3560842 w 4883895"/>
              <a:gd name="connsiteY443" fmla="*/ 3967648 h 4679020"/>
              <a:gd name="connsiteX444" fmla="*/ 3556472 w 4883895"/>
              <a:gd name="connsiteY444" fmla="*/ 3972544 h 4679020"/>
              <a:gd name="connsiteX445" fmla="*/ 3559617 w 4883895"/>
              <a:gd name="connsiteY445" fmla="*/ 3967457 h 4679020"/>
              <a:gd name="connsiteX446" fmla="*/ 3570175 w 4883895"/>
              <a:gd name="connsiteY446" fmla="*/ 3967339 h 4679020"/>
              <a:gd name="connsiteX447" fmla="*/ 3569181 w 4883895"/>
              <a:gd name="connsiteY447" fmla="*/ 3968175 h 4679020"/>
              <a:gd name="connsiteX448" fmla="*/ 3569623 w 4883895"/>
              <a:gd name="connsiteY448" fmla="*/ 3967803 h 4679020"/>
              <a:gd name="connsiteX449" fmla="*/ 3573157 w 4883895"/>
              <a:gd name="connsiteY449" fmla="*/ 3964834 h 4679020"/>
              <a:gd name="connsiteX450" fmla="*/ 3570175 w 4883895"/>
              <a:gd name="connsiteY450" fmla="*/ 3967339 h 4679020"/>
              <a:gd name="connsiteX451" fmla="*/ 3571831 w 4883895"/>
              <a:gd name="connsiteY451" fmla="*/ 3965947 h 4679020"/>
              <a:gd name="connsiteX452" fmla="*/ 3573157 w 4883895"/>
              <a:gd name="connsiteY452" fmla="*/ 3964834 h 4679020"/>
              <a:gd name="connsiteX453" fmla="*/ 3590965 w 4883895"/>
              <a:gd name="connsiteY453" fmla="*/ 3959108 h 4679020"/>
              <a:gd name="connsiteX454" fmla="*/ 3588607 w 4883895"/>
              <a:gd name="connsiteY454" fmla="*/ 3959434 h 4679020"/>
              <a:gd name="connsiteX455" fmla="*/ 3586596 w 4883895"/>
              <a:gd name="connsiteY455" fmla="*/ 3964003 h 4679020"/>
              <a:gd name="connsiteX456" fmla="*/ 2173267 w 4883895"/>
              <a:gd name="connsiteY456" fmla="*/ 3958640 h 4679020"/>
              <a:gd name="connsiteX457" fmla="*/ 2169877 w 4883895"/>
              <a:gd name="connsiteY457" fmla="*/ 3959937 h 4679020"/>
              <a:gd name="connsiteX458" fmla="*/ 2165600 w 4883895"/>
              <a:gd name="connsiteY458" fmla="*/ 3964841 h 4679020"/>
              <a:gd name="connsiteX459" fmla="*/ 2170481 w 4883895"/>
              <a:gd name="connsiteY459" fmla="*/ 3960714 h 4679020"/>
              <a:gd name="connsiteX460" fmla="*/ 4308105 w 4883895"/>
              <a:gd name="connsiteY460" fmla="*/ 3958168 h 4679020"/>
              <a:gd name="connsiteX461" fmla="*/ 4305932 w 4883895"/>
              <a:gd name="connsiteY461" fmla="*/ 3958543 h 4679020"/>
              <a:gd name="connsiteX462" fmla="*/ 4303736 w 4883895"/>
              <a:gd name="connsiteY462" fmla="*/ 3963062 h 4679020"/>
              <a:gd name="connsiteX463" fmla="*/ 1893256 w 4883895"/>
              <a:gd name="connsiteY463" fmla="*/ 3954385 h 4679020"/>
              <a:gd name="connsiteX464" fmla="*/ 1883981 w 4883895"/>
              <a:gd name="connsiteY464" fmla="*/ 3958486 h 4679020"/>
              <a:gd name="connsiteX465" fmla="*/ 1885692 w 4883895"/>
              <a:gd name="connsiteY465" fmla="*/ 3956809 h 4679020"/>
              <a:gd name="connsiteX466" fmla="*/ 1893256 w 4883895"/>
              <a:gd name="connsiteY466" fmla="*/ 3954385 h 4679020"/>
              <a:gd name="connsiteX467" fmla="*/ 3611982 w 4883895"/>
              <a:gd name="connsiteY467" fmla="*/ 3951082 h 4679020"/>
              <a:gd name="connsiteX468" fmla="*/ 3603280 w 4883895"/>
              <a:gd name="connsiteY468" fmla="*/ 3956293 h 4679020"/>
              <a:gd name="connsiteX469" fmla="*/ 3602316 w 4883895"/>
              <a:gd name="connsiteY469" fmla="*/ 3954591 h 4679020"/>
              <a:gd name="connsiteX470" fmla="*/ 3611982 w 4883895"/>
              <a:gd name="connsiteY470" fmla="*/ 3951082 h 4679020"/>
              <a:gd name="connsiteX471" fmla="*/ 1994917 w 4883895"/>
              <a:gd name="connsiteY471" fmla="*/ 3945612 h 4679020"/>
              <a:gd name="connsiteX472" fmla="*/ 1977340 w 4883895"/>
              <a:gd name="connsiteY472" fmla="*/ 3960705 h 4679020"/>
              <a:gd name="connsiteX473" fmla="*/ 1976307 w 4883895"/>
              <a:gd name="connsiteY473" fmla="*/ 3960981 h 4679020"/>
              <a:gd name="connsiteX474" fmla="*/ 1974288 w 4883895"/>
              <a:gd name="connsiteY474" fmla="*/ 3960769 h 4679020"/>
              <a:gd name="connsiteX475" fmla="*/ 1992762 w 4883895"/>
              <a:gd name="connsiteY475" fmla="*/ 3946835 h 4679020"/>
              <a:gd name="connsiteX476" fmla="*/ 2191387 w 4883895"/>
              <a:gd name="connsiteY476" fmla="*/ 3943189 h 4679020"/>
              <a:gd name="connsiteX477" fmla="*/ 2188188 w 4883895"/>
              <a:gd name="connsiteY477" fmla="*/ 3946351 h 4679020"/>
              <a:gd name="connsiteX478" fmla="*/ 2187855 w 4883895"/>
              <a:gd name="connsiteY478" fmla="*/ 3947775 h 4679020"/>
              <a:gd name="connsiteX479" fmla="*/ 2192857 w 4883895"/>
              <a:gd name="connsiteY479" fmla="*/ 3944048 h 4679020"/>
              <a:gd name="connsiteX480" fmla="*/ 2193100 w 4883895"/>
              <a:gd name="connsiteY480" fmla="*/ 3943603 h 4679020"/>
              <a:gd name="connsiteX481" fmla="*/ 2191387 w 4883895"/>
              <a:gd name="connsiteY481" fmla="*/ 3943189 h 4679020"/>
              <a:gd name="connsiteX482" fmla="*/ 3658789 w 4883895"/>
              <a:gd name="connsiteY482" fmla="*/ 3934831 h 4679020"/>
              <a:gd name="connsiteX483" fmla="*/ 3649124 w 4883895"/>
              <a:gd name="connsiteY483" fmla="*/ 3938341 h 4679020"/>
              <a:gd name="connsiteX484" fmla="*/ 3658789 w 4883895"/>
              <a:gd name="connsiteY484" fmla="*/ 3934831 h 4679020"/>
              <a:gd name="connsiteX485" fmla="*/ 3729747 w 4883895"/>
              <a:gd name="connsiteY485" fmla="*/ 3933596 h 4679020"/>
              <a:gd name="connsiteX486" fmla="*/ 3699577 w 4883895"/>
              <a:gd name="connsiteY486" fmla="*/ 3942458 h 4679020"/>
              <a:gd name="connsiteX487" fmla="*/ 3574173 w 4883895"/>
              <a:gd name="connsiteY487" fmla="*/ 3983216 h 4679020"/>
              <a:gd name="connsiteX488" fmla="*/ 3542459 w 4883895"/>
              <a:gd name="connsiteY488" fmla="*/ 3996828 h 4679020"/>
              <a:gd name="connsiteX489" fmla="*/ 3556768 w 4883895"/>
              <a:gd name="connsiteY489" fmla="*/ 3993636 h 4679020"/>
              <a:gd name="connsiteX490" fmla="*/ 3687777 w 4883895"/>
              <a:gd name="connsiteY490" fmla="*/ 3949665 h 4679020"/>
              <a:gd name="connsiteX491" fmla="*/ 3728761 w 4883895"/>
              <a:gd name="connsiteY491" fmla="*/ 3936491 h 4679020"/>
              <a:gd name="connsiteX492" fmla="*/ 3660454 w 4883895"/>
              <a:gd name="connsiteY492" fmla="*/ 3933432 h 4679020"/>
              <a:gd name="connsiteX493" fmla="*/ 3660115 w 4883895"/>
              <a:gd name="connsiteY493" fmla="*/ 3933718 h 4679020"/>
              <a:gd name="connsiteX494" fmla="*/ 3658789 w 4883895"/>
              <a:gd name="connsiteY494" fmla="*/ 3934831 h 4679020"/>
              <a:gd name="connsiteX495" fmla="*/ 3661740 w 4883895"/>
              <a:gd name="connsiteY495" fmla="*/ 3932351 h 4679020"/>
              <a:gd name="connsiteX496" fmla="*/ 3661495 w 4883895"/>
              <a:gd name="connsiteY496" fmla="*/ 3932557 h 4679020"/>
              <a:gd name="connsiteX497" fmla="*/ 3660454 w 4883895"/>
              <a:gd name="connsiteY497" fmla="*/ 3933432 h 4679020"/>
              <a:gd name="connsiteX498" fmla="*/ 3662765 w 4883895"/>
              <a:gd name="connsiteY498" fmla="*/ 3931491 h 4679020"/>
              <a:gd name="connsiteX499" fmla="*/ 3661740 w 4883895"/>
              <a:gd name="connsiteY499" fmla="*/ 3932351 h 4679020"/>
              <a:gd name="connsiteX500" fmla="*/ 3662323 w 4883895"/>
              <a:gd name="connsiteY500" fmla="*/ 3931861 h 4679020"/>
              <a:gd name="connsiteX501" fmla="*/ 3662765 w 4883895"/>
              <a:gd name="connsiteY501" fmla="*/ 3931491 h 4679020"/>
              <a:gd name="connsiteX502" fmla="*/ 3679806 w 4883895"/>
              <a:gd name="connsiteY502" fmla="*/ 3926806 h 4679020"/>
              <a:gd name="connsiteX503" fmla="*/ 3677282 w 4883895"/>
              <a:gd name="connsiteY503" fmla="*/ 3930975 h 4679020"/>
              <a:gd name="connsiteX504" fmla="*/ 2002718 w 4883895"/>
              <a:gd name="connsiteY504" fmla="*/ 3925282 h 4679020"/>
              <a:gd name="connsiteX505" fmla="*/ 2004035 w 4883895"/>
              <a:gd name="connsiteY505" fmla="*/ 3925790 h 4679020"/>
              <a:gd name="connsiteX506" fmla="*/ 2004648 w 4883895"/>
              <a:gd name="connsiteY506" fmla="*/ 3926027 h 4679020"/>
              <a:gd name="connsiteX507" fmla="*/ 2004678 w 4883895"/>
              <a:gd name="connsiteY507" fmla="*/ 3926038 h 4679020"/>
              <a:gd name="connsiteX508" fmla="*/ 2004035 w 4883895"/>
              <a:gd name="connsiteY508" fmla="*/ 3925790 h 4679020"/>
              <a:gd name="connsiteX509" fmla="*/ 2003943 w 4883895"/>
              <a:gd name="connsiteY509" fmla="*/ 3925754 h 4679020"/>
              <a:gd name="connsiteX510" fmla="*/ 2002718 w 4883895"/>
              <a:gd name="connsiteY510" fmla="*/ 3925282 h 4679020"/>
              <a:gd name="connsiteX511" fmla="*/ 3689633 w 4883895"/>
              <a:gd name="connsiteY511" fmla="*/ 3923581 h 4679020"/>
              <a:gd name="connsiteX512" fmla="*/ 3685264 w 4883895"/>
              <a:gd name="connsiteY512" fmla="*/ 3928477 h 4679020"/>
              <a:gd name="connsiteX513" fmla="*/ 2032052 w 4883895"/>
              <a:gd name="connsiteY513" fmla="*/ 3921574 h 4679020"/>
              <a:gd name="connsiteX514" fmla="*/ 2030573 w 4883895"/>
              <a:gd name="connsiteY514" fmla="*/ 3922472 h 4679020"/>
              <a:gd name="connsiteX515" fmla="*/ 2029305 w 4883895"/>
              <a:gd name="connsiteY515" fmla="*/ 3923913 h 4679020"/>
              <a:gd name="connsiteX516" fmla="*/ 2030836 w 4883895"/>
              <a:gd name="connsiteY516" fmla="*/ 3924449 h 4679020"/>
              <a:gd name="connsiteX517" fmla="*/ 2032861 w 4883895"/>
              <a:gd name="connsiteY517" fmla="*/ 3922939 h 4679020"/>
              <a:gd name="connsiteX518" fmla="*/ 2032052 w 4883895"/>
              <a:gd name="connsiteY518" fmla="*/ 3921574 h 4679020"/>
              <a:gd name="connsiteX519" fmla="*/ 3697616 w 4883895"/>
              <a:gd name="connsiteY519" fmla="*/ 3921081 h 4679020"/>
              <a:gd name="connsiteX520" fmla="*/ 3693246 w 4883895"/>
              <a:gd name="connsiteY520" fmla="*/ 3925976 h 4679020"/>
              <a:gd name="connsiteX521" fmla="*/ 3710990 w 4883895"/>
              <a:gd name="connsiteY521" fmla="*/ 3918534 h 4679020"/>
              <a:gd name="connsiteX522" fmla="*/ 3710962 w 4883895"/>
              <a:gd name="connsiteY522" fmla="*/ 3918966 h 4679020"/>
              <a:gd name="connsiteX523" fmla="*/ 3710895 w 4883895"/>
              <a:gd name="connsiteY523" fmla="*/ 3919967 h 4679020"/>
              <a:gd name="connsiteX524" fmla="*/ 3707001 w 4883895"/>
              <a:gd name="connsiteY524" fmla="*/ 3917741 h 4679020"/>
              <a:gd name="connsiteX525" fmla="*/ 3705470 w 4883895"/>
              <a:gd name="connsiteY525" fmla="*/ 3921506 h 4679020"/>
              <a:gd name="connsiteX526" fmla="*/ 3704051 w 4883895"/>
              <a:gd name="connsiteY526" fmla="*/ 3922598 h 4679020"/>
              <a:gd name="connsiteX527" fmla="*/ 3702189 w 4883895"/>
              <a:gd name="connsiteY527" fmla="*/ 3923314 h 4679020"/>
              <a:gd name="connsiteX528" fmla="*/ 3701229 w 4883895"/>
              <a:gd name="connsiteY528" fmla="*/ 3923476 h 4679020"/>
              <a:gd name="connsiteX529" fmla="*/ 3707001 w 4883895"/>
              <a:gd name="connsiteY529" fmla="*/ 3917741 h 4679020"/>
              <a:gd name="connsiteX530" fmla="*/ 3711058 w 4883895"/>
              <a:gd name="connsiteY530" fmla="*/ 3917537 h 4679020"/>
              <a:gd name="connsiteX531" fmla="*/ 3710990 w 4883895"/>
              <a:gd name="connsiteY531" fmla="*/ 3918534 h 4679020"/>
              <a:gd name="connsiteX532" fmla="*/ 3711031 w 4883895"/>
              <a:gd name="connsiteY532" fmla="*/ 3917923 h 4679020"/>
              <a:gd name="connsiteX533" fmla="*/ 3711095 w 4883895"/>
              <a:gd name="connsiteY533" fmla="*/ 3916962 h 4679020"/>
              <a:gd name="connsiteX534" fmla="*/ 3711058 w 4883895"/>
              <a:gd name="connsiteY534" fmla="*/ 3917537 h 4679020"/>
              <a:gd name="connsiteX535" fmla="*/ 3711073 w 4883895"/>
              <a:gd name="connsiteY535" fmla="*/ 3917297 h 4679020"/>
              <a:gd name="connsiteX536" fmla="*/ 3711095 w 4883895"/>
              <a:gd name="connsiteY536" fmla="*/ 3916962 h 4679020"/>
              <a:gd name="connsiteX537" fmla="*/ 1838132 w 4883895"/>
              <a:gd name="connsiteY537" fmla="*/ 3912702 h 4679020"/>
              <a:gd name="connsiteX538" fmla="*/ 1834200 w 4883895"/>
              <a:gd name="connsiteY538" fmla="*/ 3914729 h 4679020"/>
              <a:gd name="connsiteX539" fmla="*/ 1835960 w 4883895"/>
              <a:gd name="connsiteY539" fmla="*/ 3913419 h 4679020"/>
              <a:gd name="connsiteX540" fmla="*/ 1836904 w 4883895"/>
              <a:gd name="connsiteY540" fmla="*/ 3913068 h 4679020"/>
              <a:gd name="connsiteX541" fmla="*/ 1838132 w 4883895"/>
              <a:gd name="connsiteY541" fmla="*/ 3912702 h 4679020"/>
              <a:gd name="connsiteX542" fmla="*/ 2102389 w 4883895"/>
              <a:gd name="connsiteY542" fmla="*/ 3910270 h 4679020"/>
              <a:gd name="connsiteX543" fmla="*/ 2101911 w 4883895"/>
              <a:gd name="connsiteY543" fmla="*/ 3910468 h 4679020"/>
              <a:gd name="connsiteX544" fmla="*/ 2098075 w 4883895"/>
              <a:gd name="connsiteY544" fmla="*/ 3913542 h 4679020"/>
              <a:gd name="connsiteX545" fmla="*/ 2098794 w 4883895"/>
              <a:gd name="connsiteY545" fmla="*/ 3913105 h 4679020"/>
              <a:gd name="connsiteX546" fmla="*/ 3726022 w 4883895"/>
              <a:gd name="connsiteY546" fmla="*/ 3902699 h 4679020"/>
              <a:gd name="connsiteX547" fmla="*/ 3599615 w 4883895"/>
              <a:gd name="connsiteY547" fmla="*/ 3944433 h 4679020"/>
              <a:gd name="connsiteX548" fmla="*/ 3447489 w 4883895"/>
              <a:gd name="connsiteY548" fmla="*/ 4002473 h 4679020"/>
              <a:gd name="connsiteX549" fmla="*/ 3140989 w 4883895"/>
              <a:gd name="connsiteY549" fmla="*/ 4131669 h 4679020"/>
              <a:gd name="connsiteX550" fmla="*/ 3031736 w 4883895"/>
              <a:gd name="connsiteY550" fmla="*/ 4184927 h 4679020"/>
              <a:gd name="connsiteX551" fmla="*/ 3003027 w 4883895"/>
              <a:gd name="connsiteY551" fmla="*/ 4199731 h 4679020"/>
              <a:gd name="connsiteX552" fmla="*/ 3003582 w 4883895"/>
              <a:gd name="connsiteY552" fmla="*/ 4200474 h 4679020"/>
              <a:gd name="connsiteX553" fmla="*/ 3004390 w 4883895"/>
              <a:gd name="connsiteY553" fmla="*/ 4200819 h 4679020"/>
              <a:gd name="connsiteX554" fmla="*/ 3036810 w 4883895"/>
              <a:gd name="connsiteY554" fmla="*/ 4184768 h 4679020"/>
              <a:gd name="connsiteX555" fmla="*/ 3257466 w 4883895"/>
              <a:gd name="connsiteY555" fmla="*/ 4090418 h 4679020"/>
              <a:gd name="connsiteX556" fmla="*/ 3435823 w 4883895"/>
              <a:gd name="connsiteY556" fmla="*/ 4014395 h 4679020"/>
              <a:gd name="connsiteX557" fmla="*/ 3485280 w 4883895"/>
              <a:gd name="connsiteY557" fmla="*/ 3998837 h 4679020"/>
              <a:gd name="connsiteX558" fmla="*/ 3253817 w 4883895"/>
              <a:gd name="connsiteY558" fmla="*/ 4092602 h 4679020"/>
              <a:gd name="connsiteX559" fmla="*/ 3071248 w 4883895"/>
              <a:gd name="connsiteY559" fmla="*/ 4175372 h 4679020"/>
              <a:gd name="connsiteX560" fmla="*/ 3009172 w 4883895"/>
              <a:gd name="connsiteY560" fmla="*/ 4205856 h 4679020"/>
              <a:gd name="connsiteX561" fmla="*/ 3009848 w 4883895"/>
              <a:gd name="connsiteY561" fmla="*/ 4207214 h 4679020"/>
              <a:gd name="connsiteX562" fmla="*/ 3039224 w 4883895"/>
              <a:gd name="connsiteY562" fmla="*/ 4192783 h 4679020"/>
              <a:gd name="connsiteX563" fmla="*/ 3303273 w 4883895"/>
              <a:gd name="connsiteY563" fmla="*/ 4077045 h 4679020"/>
              <a:gd name="connsiteX564" fmla="*/ 3542437 w 4883895"/>
              <a:gd name="connsiteY564" fmla="*/ 3980947 h 4679020"/>
              <a:gd name="connsiteX565" fmla="*/ 3573157 w 4883895"/>
              <a:gd name="connsiteY565" fmla="*/ 3964834 h 4679020"/>
              <a:gd name="connsiteX566" fmla="*/ 3602316 w 4883895"/>
              <a:gd name="connsiteY566" fmla="*/ 3954591 h 4679020"/>
              <a:gd name="connsiteX567" fmla="*/ 3603280 w 4883895"/>
              <a:gd name="connsiteY567" fmla="*/ 3956293 h 4679020"/>
              <a:gd name="connsiteX568" fmla="*/ 3612946 w 4883895"/>
              <a:gd name="connsiteY568" fmla="*/ 3952784 h 4679020"/>
              <a:gd name="connsiteX569" fmla="*/ 3611982 w 4883895"/>
              <a:gd name="connsiteY569" fmla="*/ 3951082 h 4679020"/>
              <a:gd name="connsiteX570" fmla="*/ 3639457 w 4883895"/>
              <a:gd name="connsiteY570" fmla="*/ 3941848 h 4679020"/>
              <a:gd name="connsiteX571" fmla="*/ 3630474 w 4883895"/>
              <a:gd name="connsiteY571" fmla="*/ 3947227 h 4679020"/>
              <a:gd name="connsiteX572" fmla="*/ 3621089 w 4883895"/>
              <a:gd name="connsiteY572" fmla="*/ 3950568 h 4679020"/>
              <a:gd name="connsiteX573" fmla="*/ 3630474 w 4883895"/>
              <a:gd name="connsiteY573" fmla="*/ 3947227 h 4679020"/>
              <a:gd name="connsiteX574" fmla="*/ 3670145 w 4883895"/>
              <a:gd name="connsiteY574" fmla="*/ 3935629 h 4679020"/>
              <a:gd name="connsiteX575" fmla="*/ 3702189 w 4883895"/>
              <a:gd name="connsiteY575" fmla="*/ 3923314 h 4679020"/>
              <a:gd name="connsiteX576" fmla="*/ 3703384 w 4883895"/>
              <a:gd name="connsiteY576" fmla="*/ 3923112 h 4679020"/>
              <a:gd name="connsiteX577" fmla="*/ 3704051 w 4883895"/>
              <a:gd name="connsiteY577" fmla="*/ 3922598 h 4679020"/>
              <a:gd name="connsiteX578" fmla="*/ 3710895 w 4883895"/>
              <a:gd name="connsiteY578" fmla="*/ 3919967 h 4679020"/>
              <a:gd name="connsiteX579" fmla="*/ 3728026 w 4883895"/>
              <a:gd name="connsiteY579" fmla="*/ 3917113 h 4679020"/>
              <a:gd name="connsiteX580" fmla="*/ 3727629 w 4883895"/>
              <a:gd name="connsiteY580" fmla="*/ 3914328 h 4679020"/>
              <a:gd name="connsiteX581" fmla="*/ 3725567 w 4883895"/>
              <a:gd name="connsiteY581" fmla="*/ 3906532 h 4679020"/>
              <a:gd name="connsiteX582" fmla="*/ 2053720 w 4883895"/>
              <a:gd name="connsiteY582" fmla="*/ 3894163 h 4679020"/>
              <a:gd name="connsiteX583" fmla="*/ 2052127 w 4883895"/>
              <a:gd name="connsiteY583" fmla="*/ 3894373 h 4679020"/>
              <a:gd name="connsiteX584" fmla="*/ 2054674 w 4883895"/>
              <a:gd name="connsiteY584" fmla="*/ 3895461 h 4679020"/>
              <a:gd name="connsiteX585" fmla="*/ 2053720 w 4883895"/>
              <a:gd name="connsiteY585" fmla="*/ 3894163 h 4679020"/>
              <a:gd name="connsiteX586" fmla="*/ 2905446 w 4883895"/>
              <a:gd name="connsiteY586" fmla="*/ 3887082 h 4679020"/>
              <a:gd name="connsiteX587" fmla="*/ 2900896 w 4883895"/>
              <a:gd name="connsiteY587" fmla="*/ 3889202 h 4679020"/>
              <a:gd name="connsiteX588" fmla="*/ 2894639 w 4883895"/>
              <a:gd name="connsiteY588" fmla="*/ 3897161 h 4679020"/>
              <a:gd name="connsiteX589" fmla="*/ 2879893 w 4883895"/>
              <a:gd name="connsiteY589" fmla="*/ 3916783 h 4679020"/>
              <a:gd name="connsiteX590" fmla="*/ 2882748 w 4883895"/>
              <a:gd name="connsiteY590" fmla="*/ 3915510 h 4679020"/>
              <a:gd name="connsiteX591" fmla="*/ 2898435 w 4883895"/>
              <a:gd name="connsiteY591" fmla="*/ 3895308 h 4679020"/>
              <a:gd name="connsiteX592" fmla="*/ 2921616 w 4883895"/>
              <a:gd name="connsiteY592" fmla="*/ 3879546 h 4679020"/>
              <a:gd name="connsiteX593" fmla="*/ 2916436 w 4883895"/>
              <a:gd name="connsiteY593" fmla="*/ 3881960 h 4679020"/>
              <a:gd name="connsiteX594" fmla="*/ 2894202 w 4883895"/>
              <a:gd name="connsiteY594" fmla="*/ 3910407 h 4679020"/>
              <a:gd name="connsiteX595" fmla="*/ 2896810 w 4883895"/>
              <a:gd name="connsiteY595" fmla="*/ 3909246 h 4679020"/>
              <a:gd name="connsiteX596" fmla="*/ 2902418 w 4883895"/>
              <a:gd name="connsiteY596" fmla="*/ 3902066 h 4679020"/>
              <a:gd name="connsiteX597" fmla="*/ 1919477 w 4883895"/>
              <a:gd name="connsiteY597" fmla="*/ 3878025 h 4679020"/>
              <a:gd name="connsiteX598" fmla="*/ 1912922 w 4883895"/>
              <a:gd name="connsiteY598" fmla="*/ 3882273 h 4679020"/>
              <a:gd name="connsiteX599" fmla="*/ 1911248 w 4883895"/>
              <a:gd name="connsiteY599" fmla="*/ 3883595 h 4679020"/>
              <a:gd name="connsiteX600" fmla="*/ 1915403 w 4883895"/>
              <a:gd name="connsiteY600" fmla="*/ 3880993 h 4679020"/>
              <a:gd name="connsiteX601" fmla="*/ 3723165 w 4883895"/>
              <a:gd name="connsiteY601" fmla="*/ 3876557 h 4679020"/>
              <a:gd name="connsiteX602" fmla="*/ 3694447 w 4883895"/>
              <a:gd name="connsiteY602" fmla="*/ 3886533 h 4679020"/>
              <a:gd name="connsiteX603" fmla="*/ 3653269 w 4883895"/>
              <a:gd name="connsiteY603" fmla="*/ 3900536 h 4679020"/>
              <a:gd name="connsiteX604" fmla="*/ 3460984 w 4883895"/>
              <a:gd name="connsiteY604" fmla="*/ 3968564 h 4679020"/>
              <a:gd name="connsiteX605" fmla="*/ 3117748 w 4883895"/>
              <a:gd name="connsiteY605" fmla="*/ 4115199 h 4679020"/>
              <a:gd name="connsiteX606" fmla="*/ 3076300 w 4883895"/>
              <a:gd name="connsiteY606" fmla="*/ 4133767 h 4679020"/>
              <a:gd name="connsiteX607" fmla="*/ 3070343 w 4883895"/>
              <a:gd name="connsiteY607" fmla="*/ 4139024 h 4679020"/>
              <a:gd name="connsiteX608" fmla="*/ 3117711 w 4883895"/>
              <a:gd name="connsiteY608" fmla="*/ 4119780 h 4679020"/>
              <a:gd name="connsiteX609" fmla="*/ 3672432 w 4883895"/>
              <a:gd name="connsiteY609" fmla="*/ 3897931 h 4679020"/>
              <a:gd name="connsiteX610" fmla="*/ 3722567 w 4883895"/>
              <a:gd name="connsiteY610" fmla="*/ 3882128 h 4679020"/>
              <a:gd name="connsiteX611" fmla="*/ 3721939 w 4883895"/>
              <a:gd name="connsiteY611" fmla="*/ 3880360 h 4679020"/>
              <a:gd name="connsiteX612" fmla="*/ 3723204 w 4883895"/>
              <a:gd name="connsiteY612" fmla="*/ 3876797 h 4679020"/>
              <a:gd name="connsiteX613" fmla="*/ 1927421 w 4883895"/>
              <a:gd name="connsiteY613" fmla="*/ 3874660 h 4679020"/>
              <a:gd name="connsiteX614" fmla="*/ 1927476 w 4883895"/>
              <a:gd name="connsiteY614" fmla="*/ 3875044 h 4679020"/>
              <a:gd name="connsiteX615" fmla="*/ 1926293 w 4883895"/>
              <a:gd name="connsiteY615" fmla="*/ 3875379 h 4679020"/>
              <a:gd name="connsiteX616" fmla="*/ 2075585 w 4883895"/>
              <a:gd name="connsiteY616" fmla="*/ 3873178 h 4679020"/>
              <a:gd name="connsiteX617" fmla="*/ 2074260 w 4883895"/>
              <a:gd name="connsiteY617" fmla="*/ 3874201 h 4679020"/>
              <a:gd name="connsiteX618" fmla="*/ 2060997 w 4883895"/>
              <a:gd name="connsiteY618" fmla="*/ 3887082 h 4679020"/>
              <a:gd name="connsiteX619" fmla="*/ 2068990 w 4883895"/>
              <a:gd name="connsiteY619" fmla="*/ 3881865 h 4679020"/>
              <a:gd name="connsiteX620" fmla="*/ 2076068 w 4883895"/>
              <a:gd name="connsiteY620" fmla="*/ 3875518 h 4679020"/>
              <a:gd name="connsiteX621" fmla="*/ 2080154 w 4883895"/>
              <a:gd name="connsiteY621" fmla="*/ 3869655 h 4679020"/>
              <a:gd name="connsiteX622" fmla="*/ 2078679 w 4883895"/>
              <a:gd name="connsiteY622" fmla="*/ 3870794 h 4679020"/>
              <a:gd name="connsiteX623" fmla="*/ 2078851 w 4883895"/>
              <a:gd name="connsiteY623" fmla="*/ 3870844 h 4679020"/>
              <a:gd name="connsiteX624" fmla="*/ 2076597 w 4883895"/>
              <a:gd name="connsiteY624" fmla="*/ 3875046 h 4679020"/>
              <a:gd name="connsiteX625" fmla="*/ 2078312 w 4883895"/>
              <a:gd name="connsiteY625" fmla="*/ 3873507 h 4679020"/>
              <a:gd name="connsiteX626" fmla="*/ 2079922 w 4883895"/>
              <a:gd name="connsiteY626" fmla="*/ 3872563 h 4679020"/>
              <a:gd name="connsiteX627" fmla="*/ 2078851 w 4883895"/>
              <a:gd name="connsiteY627" fmla="*/ 3870844 h 4679020"/>
              <a:gd name="connsiteX628" fmla="*/ 3457227 w 4883895"/>
              <a:gd name="connsiteY628" fmla="*/ 3869059 h 4679020"/>
              <a:gd name="connsiteX629" fmla="*/ 3416468 w 4883895"/>
              <a:gd name="connsiteY629" fmla="*/ 3882033 h 4679020"/>
              <a:gd name="connsiteX630" fmla="*/ 3294502 w 4883895"/>
              <a:gd name="connsiteY630" fmla="*/ 3934168 h 4679020"/>
              <a:gd name="connsiteX631" fmla="*/ 3449520 w 4883895"/>
              <a:gd name="connsiteY631" fmla="*/ 3874017 h 4679020"/>
              <a:gd name="connsiteX632" fmla="*/ 3457227 w 4883895"/>
              <a:gd name="connsiteY632" fmla="*/ 3869059 h 4679020"/>
              <a:gd name="connsiteX633" fmla="*/ 2096759 w 4883895"/>
              <a:gd name="connsiteY633" fmla="*/ 3865664 h 4679020"/>
              <a:gd name="connsiteX634" fmla="*/ 2090887 w 4883895"/>
              <a:gd name="connsiteY634" fmla="*/ 3869278 h 4679020"/>
              <a:gd name="connsiteX635" fmla="*/ 2089351 w 4883895"/>
              <a:gd name="connsiteY635" fmla="*/ 3870860 h 4679020"/>
              <a:gd name="connsiteX636" fmla="*/ 2094786 w 4883895"/>
              <a:gd name="connsiteY636" fmla="*/ 3868473 h 4679020"/>
              <a:gd name="connsiteX637" fmla="*/ 2097277 w 4883895"/>
              <a:gd name="connsiteY637" fmla="*/ 3867508 h 4679020"/>
              <a:gd name="connsiteX638" fmla="*/ 2099621 w 4883895"/>
              <a:gd name="connsiteY638" fmla="*/ 3866075 h 4679020"/>
              <a:gd name="connsiteX639" fmla="*/ 2099774 w 4883895"/>
              <a:gd name="connsiteY639" fmla="*/ 3865779 h 4679020"/>
              <a:gd name="connsiteX640" fmla="*/ 2601132 w 4883895"/>
              <a:gd name="connsiteY640" fmla="*/ 3865335 h 4679020"/>
              <a:gd name="connsiteX641" fmla="*/ 2584194 w 4883895"/>
              <a:gd name="connsiteY641" fmla="*/ 3887360 h 4679020"/>
              <a:gd name="connsiteX642" fmla="*/ 2505203 w 4883895"/>
              <a:gd name="connsiteY642" fmla="*/ 4001045 h 4679020"/>
              <a:gd name="connsiteX643" fmla="*/ 2493929 w 4883895"/>
              <a:gd name="connsiteY643" fmla="*/ 4018135 h 4679020"/>
              <a:gd name="connsiteX644" fmla="*/ 2495263 w 4883895"/>
              <a:gd name="connsiteY644" fmla="*/ 4016573 h 4679020"/>
              <a:gd name="connsiteX645" fmla="*/ 2496914 w 4883895"/>
              <a:gd name="connsiteY645" fmla="*/ 4015094 h 4679020"/>
              <a:gd name="connsiteX646" fmla="*/ 2494958 w 4883895"/>
              <a:gd name="connsiteY646" fmla="*/ 4020872 h 4679020"/>
              <a:gd name="connsiteX647" fmla="*/ 2465726 w 4883895"/>
              <a:gd name="connsiteY647" fmla="*/ 4070202 h 4679020"/>
              <a:gd name="connsiteX648" fmla="*/ 2468906 w 4883895"/>
              <a:gd name="connsiteY648" fmla="*/ 4068234 h 4679020"/>
              <a:gd name="connsiteX649" fmla="*/ 2493480 w 4883895"/>
              <a:gd name="connsiteY649" fmla="*/ 4030062 h 4679020"/>
              <a:gd name="connsiteX650" fmla="*/ 2522377 w 4883895"/>
              <a:gd name="connsiteY650" fmla="*/ 3987515 h 4679020"/>
              <a:gd name="connsiteX651" fmla="*/ 2559656 w 4883895"/>
              <a:gd name="connsiteY651" fmla="*/ 3928059 h 4679020"/>
              <a:gd name="connsiteX652" fmla="*/ 2568775 w 4883895"/>
              <a:gd name="connsiteY652" fmla="*/ 3915134 h 4679020"/>
              <a:gd name="connsiteX653" fmla="*/ 2575104 w 4883895"/>
              <a:gd name="connsiteY653" fmla="*/ 3906216 h 4679020"/>
              <a:gd name="connsiteX654" fmla="*/ 2579884 w 4883895"/>
              <a:gd name="connsiteY654" fmla="*/ 3898978 h 4679020"/>
              <a:gd name="connsiteX655" fmla="*/ 2599999 w 4883895"/>
              <a:gd name="connsiteY655" fmla="*/ 3868409 h 4679020"/>
              <a:gd name="connsiteX656" fmla="*/ 1766116 w 4883895"/>
              <a:gd name="connsiteY656" fmla="*/ 3863881 h 4679020"/>
              <a:gd name="connsiteX657" fmla="*/ 1762408 w 4883895"/>
              <a:gd name="connsiteY657" fmla="*/ 3867234 h 4679020"/>
              <a:gd name="connsiteX658" fmla="*/ 1765181 w 4883895"/>
              <a:gd name="connsiteY658" fmla="*/ 3864360 h 4679020"/>
              <a:gd name="connsiteX659" fmla="*/ 1949302 w 4883895"/>
              <a:gd name="connsiteY659" fmla="*/ 3863088 h 4679020"/>
              <a:gd name="connsiteX660" fmla="*/ 1947680 w 4883895"/>
              <a:gd name="connsiteY660" fmla="*/ 3863175 h 4679020"/>
              <a:gd name="connsiteX661" fmla="*/ 1939317 w 4883895"/>
              <a:gd name="connsiteY661" fmla="*/ 3871058 h 4679020"/>
              <a:gd name="connsiteX662" fmla="*/ 1945075 w 4883895"/>
              <a:gd name="connsiteY662" fmla="*/ 3867658 h 4679020"/>
              <a:gd name="connsiteX663" fmla="*/ 1949302 w 4883895"/>
              <a:gd name="connsiteY663" fmla="*/ 3863088 h 4679020"/>
              <a:gd name="connsiteX664" fmla="*/ 2612671 w 4883895"/>
              <a:gd name="connsiteY664" fmla="*/ 3852562 h 4679020"/>
              <a:gd name="connsiteX665" fmla="*/ 2612620 w 4883895"/>
              <a:gd name="connsiteY665" fmla="*/ 3852648 h 4679020"/>
              <a:gd name="connsiteX666" fmla="*/ 2612636 w 4883895"/>
              <a:gd name="connsiteY666" fmla="*/ 3852629 h 4679020"/>
              <a:gd name="connsiteX667" fmla="*/ 4210822 w 4883895"/>
              <a:gd name="connsiteY667" fmla="*/ 3846360 h 4679020"/>
              <a:gd name="connsiteX668" fmla="*/ 4185990 w 4883895"/>
              <a:gd name="connsiteY668" fmla="*/ 3850023 h 4679020"/>
              <a:gd name="connsiteX669" fmla="*/ 4176056 w 4883895"/>
              <a:gd name="connsiteY669" fmla="*/ 3851972 h 4679020"/>
              <a:gd name="connsiteX670" fmla="*/ 4139128 w 4883895"/>
              <a:gd name="connsiteY670" fmla="*/ 3861460 h 4679020"/>
              <a:gd name="connsiteX671" fmla="*/ 4117878 w 4883895"/>
              <a:gd name="connsiteY671" fmla="*/ 3867197 h 4679020"/>
              <a:gd name="connsiteX672" fmla="*/ 4098932 w 4883895"/>
              <a:gd name="connsiteY672" fmla="*/ 3874188 h 4679020"/>
              <a:gd name="connsiteX673" fmla="*/ 4167641 w 4883895"/>
              <a:gd name="connsiteY673" fmla="*/ 3857631 h 4679020"/>
              <a:gd name="connsiteX674" fmla="*/ 4180711 w 4883895"/>
              <a:gd name="connsiteY674" fmla="*/ 3854793 h 4679020"/>
              <a:gd name="connsiteX675" fmla="*/ 4209805 w 4883895"/>
              <a:gd name="connsiteY675" fmla="*/ 3846628 h 4679020"/>
              <a:gd name="connsiteX676" fmla="*/ 4497868 w 4883895"/>
              <a:gd name="connsiteY676" fmla="*/ 3844551 h 4679020"/>
              <a:gd name="connsiteX677" fmla="*/ 4496741 w 4883895"/>
              <a:gd name="connsiteY677" fmla="*/ 3845671 h 4679020"/>
              <a:gd name="connsiteX678" fmla="*/ 4496883 w 4883895"/>
              <a:gd name="connsiteY678" fmla="*/ 3846237 h 4679020"/>
              <a:gd name="connsiteX679" fmla="*/ 4492994 w 4883895"/>
              <a:gd name="connsiteY679" fmla="*/ 3847258 h 4679020"/>
              <a:gd name="connsiteX680" fmla="*/ 4493701 w 4883895"/>
              <a:gd name="connsiteY680" fmla="*/ 3845800 h 4679020"/>
              <a:gd name="connsiteX681" fmla="*/ 4497868 w 4883895"/>
              <a:gd name="connsiteY681" fmla="*/ 3844551 h 4679020"/>
              <a:gd name="connsiteX682" fmla="*/ 4533192 w 4883895"/>
              <a:gd name="connsiteY682" fmla="*/ 3841999 h 4679020"/>
              <a:gd name="connsiteX683" fmla="*/ 4532852 w 4883895"/>
              <a:gd name="connsiteY683" fmla="*/ 3842927 h 4679020"/>
              <a:gd name="connsiteX684" fmla="*/ 4529884 w 4883895"/>
              <a:gd name="connsiteY684" fmla="*/ 3843994 h 4679020"/>
              <a:gd name="connsiteX685" fmla="*/ 4530604 w 4883895"/>
              <a:gd name="connsiteY685" fmla="*/ 3842672 h 4679020"/>
              <a:gd name="connsiteX686" fmla="*/ 4541140 w 4883895"/>
              <a:gd name="connsiteY686" fmla="*/ 3839890 h 4679020"/>
              <a:gd name="connsiteX687" fmla="*/ 4540915 w 4883895"/>
              <a:gd name="connsiteY687" fmla="*/ 3840570 h 4679020"/>
              <a:gd name="connsiteX688" fmla="*/ 4538026 w 4883895"/>
              <a:gd name="connsiteY688" fmla="*/ 3841777 h 4679020"/>
              <a:gd name="connsiteX689" fmla="*/ 4538577 w 4883895"/>
              <a:gd name="connsiteY689" fmla="*/ 3840576 h 4679020"/>
              <a:gd name="connsiteX690" fmla="*/ 4549046 w 4883895"/>
              <a:gd name="connsiteY690" fmla="*/ 3837776 h 4679020"/>
              <a:gd name="connsiteX691" fmla="*/ 4548915 w 4883895"/>
              <a:gd name="connsiteY691" fmla="*/ 3838105 h 4679020"/>
              <a:gd name="connsiteX692" fmla="*/ 4546008 w 4883895"/>
              <a:gd name="connsiteY692" fmla="*/ 3839276 h 4679020"/>
              <a:gd name="connsiteX693" fmla="*/ 4546448 w 4883895"/>
              <a:gd name="connsiteY693" fmla="*/ 3838471 h 4679020"/>
              <a:gd name="connsiteX694" fmla="*/ 1902679 w 4883895"/>
              <a:gd name="connsiteY694" fmla="*/ 3830682 h 4679020"/>
              <a:gd name="connsiteX695" fmla="*/ 1894481 w 4883895"/>
              <a:gd name="connsiteY695" fmla="*/ 3836057 h 4679020"/>
              <a:gd name="connsiteX696" fmla="*/ 1883986 w 4883895"/>
              <a:gd name="connsiteY696" fmla="*/ 3842356 h 4679020"/>
              <a:gd name="connsiteX697" fmla="*/ 1880250 w 4883895"/>
              <a:gd name="connsiteY697" fmla="*/ 3844101 h 4679020"/>
              <a:gd name="connsiteX698" fmla="*/ 1878493 w 4883895"/>
              <a:gd name="connsiteY698" fmla="*/ 3845738 h 4679020"/>
              <a:gd name="connsiteX699" fmla="*/ 1887903 w 4883895"/>
              <a:gd name="connsiteY699" fmla="*/ 3840416 h 4679020"/>
              <a:gd name="connsiteX700" fmla="*/ 1899212 w 4883895"/>
              <a:gd name="connsiteY700" fmla="*/ 3833981 h 4679020"/>
              <a:gd name="connsiteX701" fmla="*/ 2922976 w 4883895"/>
              <a:gd name="connsiteY701" fmla="*/ 3828080 h 4679020"/>
              <a:gd name="connsiteX702" fmla="*/ 2917708 w 4883895"/>
              <a:gd name="connsiteY702" fmla="*/ 3830022 h 4679020"/>
              <a:gd name="connsiteX703" fmla="*/ 2914604 w 4883895"/>
              <a:gd name="connsiteY703" fmla="*/ 3833893 h 4679020"/>
              <a:gd name="connsiteX704" fmla="*/ 2912187 w 4883895"/>
              <a:gd name="connsiteY704" fmla="*/ 3839336 h 4679020"/>
              <a:gd name="connsiteX705" fmla="*/ 2913254 w 4883895"/>
              <a:gd name="connsiteY705" fmla="*/ 3838912 h 4679020"/>
              <a:gd name="connsiteX706" fmla="*/ 2915266 w 4883895"/>
              <a:gd name="connsiteY706" fmla="*/ 3836669 h 4679020"/>
              <a:gd name="connsiteX707" fmla="*/ 2627055 w 4883895"/>
              <a:gd name="connsiteY707" fmla="*/ 3826132 h 4679020"/>
              <a:gd name="connsiteX708" fmla="*/ 2621497 w 4883895"/>
              <a:gd name="connsiteY708" fmla="*/ 3830905 h 4679020"/>
              <a:gd name="connsiteX709" fmla="*/ 2612126 w 4883895"/>
              <a:gd name="connsiteY709" fmla="*/ 3848243 h 4679020"/>
              <a:gd name="connsiteX710" fmla="*/ 2610130 w 4883895"/>
              <a:gd name="connsiteY710" fmla="*/ 3852715 h 4679020"/>
              <a:gd name="connsiteX711" fmla="*/ 2612121 w 4883895"/>
              <a:gd name="connsiteY711" fmla="*/ 3849621 h 4679020"/>
              <a:gd name="connsiteX712" fmla="*/ 2616185 w 4883895"/>
              <a:gd name="connsiteY712" fmla="*/ 3845632 h 4679020"/>
              <a:gd name="connsiteX713" fmla="*/ 2615826 w 4883895"/>
              <a:gd name="connsiteY713" fmla="*/ 3846667 h 4679020"/>
              <a:gd name="connsiteX714" fmla="*/ 2618779 w 4883895"/>
              <a:gd name="connsiteY714" fmla="*/ 3841148 h 4679020"/>
              <a:gd name="connsiteX715" fmla="*/ 2619681 w 4883895"/>
              <a:gd name="connsiteY715" fmla="*/ 3839338 h 4679020"/>
              <a:gd name="connsiteX716" fmla="*/ 2619672 w 4883895"/>
              <a:gd name="connsiteY716" fmla="*/ 3838695 h 4679020"/>
              <a:gd name="connsiteX717" fmla="*/ 2620157 w 4883895"/>
              <a:gd name="connsiteY717" fmla="*/ 3838383 h 4679020"/>
              <a:gd name="connsiteX718" fmla="*/ 2624173 w 4883895"/>
              <a:gd name="connsiteY718" fmla="*/ 3830322 h 4679020"/>
              <a:gd name="connsiteX719" fmla="*/ 2627055 w 4883895"/>
              <a:gd name="connsiteY719" fmla="*/ 3826132 h 4679020"/>
              <a:gd name="connsiteX720" fmla="*/ 1788649 w 4883895"/>
              <a:gd name="connsiteY720" fmla="*/ 3826019 h 4679020"/>
              <a:gd name="connsiteX721" fmla="*/ 1786125 w 4883895"/>
              <a:gd name="connsiteY721" fmla="*/ 3828700 h 4679020"/>
              <a:gd name="connsiteX722" fmla="*/ 1787292 w 4883895"/>
              <a:gd name="connsiteY722" fmla="*/ 3826355 h 4679020"/>
              <a:gd name="connsiteX723" fmla="*/ 1788649 w 4883895"/>
              <a:gd name="connsiteY723" fmla="*/ 3826019 h 4679020"/>
              <a:gd name="connsiteX724" fmla="*/ 1752125 w 4883895"/>
              <a:gd name="connsiteY724" fmla="*/ 3825135 h 4679020"/>
              <a:gd name="connsiteX725" fmla="*/ 1750298 w 4883895"/>
              <a:gd name="connsiteY725" fmla="*/ 3827159 h 4679020"/>
              <a:gd name="connsiteX726" fmla="*/ 1746560 w 4883895"/>
              <a:gd name="connsiteY726" fmla="*/ 3831938 h 4679020"/>
              <a:gd name="connsiteX727" fmla="*/ 1735431 w 4883895"/>
              <a:gd name="connsiteY727" fmla="*/ 3837594 h 4679020"/>
              <a:gd name="connsiteX728" fmla="*/ 1723549 w 4883895"/>
              <a:gd name="connsiteY728" fmla="*/ 3843022 h 4679020"/>
              <a:gd name="connsiteX729" fmla="*/ 1726057 w 4883895"/>
              <a:gd name="connsiteY729" fmla="*/ 3840152 h 4679020"/>
              <a:gd name="connsiteX730" fmla="*/ 1728335 w 4883895"/>
              <a:gd name="connsiteY730" fmla="*/ 3837885 h 4679020"/>
              <a:gd name="connsiteX731" fmla="*/ 3042702 w 4883895"/>
              <a:gd name="connsiteY731" fmla="*/ 3824763 h 4679020"/>
              <a:gd name="connsiteX732" fmla="*/ 3040263 w 4883895"/>
              <a:gd name="connsiteY732" fmla="*/ 3825815 h 4679020"/>
              <a:gd name="connsiteX733" fmla="*/ 3014085 w 4883895"/>
              <a:gd name="connsiteY733" fmla="*/ 3856960 h 4679020"/>
              <a:gd name="connsiteX734" fmla="*/ 3015710 w 4883895"/>
              <a:gd name="connsiteY734" fmla="*/ 3856232 h 4679020"/>
              <a:gd name="connsiteX735" fmla="*/ 1791171 w 4883895"/>
              <a:gd name="connsiteY735" fmla="*/ 3823337 h 4679020"/>
              <a:gd name="connsiteX736" fmla="*/ 1788649 w 4883895"/>
              <a:gd name="connsiteY736" fmla="*/ 3826019 h 4679020"/>
              <a:gd name="connsiteX737" fmla="*/ 1789814 w 4883895"/>
              <a:gd name="connsiteY737" fmla="*/ 3823674 h 4679020"/>
              <a:gd name="connsiteX738" fmla="*/ 1791171 w 4883895"/>
              <a:gd name="connsiteY738" fmla="*/ 3823337 h 4679020"/>
              <a:gd name="connsiteX739" fmla="*/ 1846420 w 4883895"/>
              <a:gd name="connsiteY739" fmla="*/ 3820227 h 4679020"/>
              <a:gd name="connsiteX740" fmla="*/ 1846633 w 4883895"/>
              <a:gd name="connsiteY740" fmla="*/ 3821298 h 4679020"/>
              <a:gd name="connsiteX741" fmla="*/ 1842312 w 4883895"/>
              <a:gd name="connsiteY741" fmla="*/ 3824398 h 4679020"/>
              <a:gd name="connsiteX742" fmla="*/ 1843705 w 4883895"/>
              <a:gd name="connsiteY742" fmla="*/ 3821916 h 4679020"/>
              <a:gd name="connsiteX743" fmla="*/ 1846420 w 4883895"/>
              <a:gd name="connsiteY743" fmla="*/ 3820227 h 4679020"/>
              <a:gd name="connsiteX744" fmla="*/ 1927670 w 4883895"/>
              <a:gd name="connsiteY744" fmla="*/ 3817705 h 4679020"/>
              <a:gd name="connsiteX745" fmla="*/ 1924541 w 4883895"/>
              <a:gd name="connsiteY745" fmla="*/ 3818062 h 4679020"/>
              <a:gd name="connsiteX746" fmla="*/ 1919132 w 4883895"/>
              <a:gd name="connsiteY746" fmla="*/ 3820436 h 4679020"/>
              <a:gd name="connsiteX747" fmla="*/ 1912434 w 4883895"/>
              <a:gd name="connsiteY747" fmla="*/ 3826136 h 4679020"/>
              <a:gd name="connsiteX748" fmla="*/ 1913001 w 4883895"/>
              <a:gd name="connsiteY748" fmla="*/ 3825938 h 4679020"/>
              <a:gd name="connsiteX749" fmla="*/ 1927670 w 4883895"/>
              <a:gd name="connsiteY749" fmla="*/ 3817705 h 4679020"/>
              <a:gd name="connsiteX750" fmla="*/ 1798369 w 4883895"/>
              <a:gd name="connsiteY750" fmla="*/ 3816718 h 4679020"/>
              <a:gd name="connsiteX751" fmla="*/ 1791171 w 4883895"/>
              <a:gd name="connsiteY751" fmla="*/ 3823337 h 4679020"/>
              <a:gd name="connsiteX752" fmla="*/ 1794601 w 4883895"/>
              <a:gd name="connsiteY752" fmla="*/ 3818992 h 4679020"/>
              <a:gd name="connsiteX753" fmla="*/ 1798369 w 4883895"/>
              <a:gd name="connsiteY753" fmla="*/ 3816718 h 4679020"/>
              <a:gd name="connsiteX754" fmla="*/ 2971133 w 4883895"/>
              <a:gd name="connsiteY754" fmla="*/ 3810328 h 4679020"/>
              <a:gd name="connsiteX755" fmla="*/ 2959539 w 4883895"/>
              <a:gd name="connsiteY755" fmla="*/ 3814602 h 4679020"/>
              <a:gd name="connsiteX756" fmla="*/ 2952723 w 4883895"/>
              <a:gd name="connsiteY756" fmla="*/ 3823272 h 4679020"/>
              <a:gd name="connsiteX757" fmla="*/ 2963477 w 4883895"/>
              <a:gd name="connsiteY757" fmla="*/ 3819012 h 4679020"/>
              <a:gd name="connsiteX758" fmla="*/ 2984967 w 4883895"/>
              <a:gd name="connsiteY758" fmla="*/ 3805228 h 4679020"/>
              <a:gd name="connsiteX759" fmla="*/ 2976222 w 4883895"/>
              <a:gd name="connsiteY759" fmla="*/ 3808453 h 4679020"/>
              <a:gd name="connsiteX760" fmla="*/ 2975125 w 4883895"/>
              <a:gd name="connsiteY760" fmla="*/ 3809752 h 4679020"/>
              <a:gd name="connsiteX761" fmla="*/ 2969522 w 4883895"/>
              <a:gd name="connsiteY761" fmla="*/ 3816617 h 4679020"/>
              <a:gd name="connsiteX762" fmla="*/ 2978186 w 4883895"/>
              <a:gd name="connsiteY762" fmla="*/ 3813182 h 4679020"/>
              <a:gd name="connsiteX763" fmla="*/ 1929396 w 4883895"/>
              <a:gd name="connsiteY763" fmla="*/ 3798542 h 4679020"/>
              <a:gd name="connsiteX764" fmla="*/ 1930043 w 4883895"/>
              <a:gd name="connsiteY764" fmla="*/ 3798781 h 4679020"/>
              <a:gd name="connsiteX765" fmla="*/ 1930073 w 4883895"/>
              <a:gd name="connsiteY765" fmla="*/ 3798792 h 4679020"/>
              <a:gd name="connsiteX766" fmla="*/ 4148244 w 4883895"/>
              <a:gd name="connsiteY766" fmla="*/ 3797901 h 4679020"/>
              <a:gd name="connsiteX767" fmla="*/ 4147284 w 4883895"/>
              <a:gd name="connsiteY767" fmla="*/ 3798056 h 4679020"/>
              <a:gd name="connsiteX768" fmla="*/ 4133406 w 4883895"/>
              <a:gd name="connsiteY768" fmla="*/ 3802114 h 4679020"/>
              <a:gd name="connsiteX769" fmla="*/ 4133335 w 4883895"/>
              <a:gd name="connsiteY769" fmla="*/ 3802216 h 4679020"/>
              <a:gd name="connsiteX770" fmla="*/ 4146951 w 4883895"/>
              <a:gd name="connsiteY770" fmla="*/ 3798232 h 4679020"/>
              <a:gd name="connsiteX771" fmla="*/ 2651112 w 4883895"/>
              <a:gd name="connsiteY771" fmla="*/ 3793742 h 4679020"/>
              <a:gd name="connsiteX772" fmla="*/ 2645926 w 4883895"/>
              <a:gd name="connsiteY772" fmla="*/ 3800287 h 4679020"/>
              <a:gd name="connsiteX773" fmla="*/ 2637625 w 4883895"/>
              <a:gd name="connsiteY773" fmla="*/ 3816304 h 4679020"/>
              <a:gd name="connsiteX774" fmla="*/ 2648997 w 4883895"/>
              <a:gd name="connsiteY774" fmla="*/ 3799107 h 4679020"/>
              <a:gd name="connsiteX775" fmla="*/ 2651112 w 4883895"/>
              <a:gd name="connsiteY775" fmla="*/ 3793742 h 4679020"/>
              <a:gd name="connsiteX776" fmla="*/ 4229483 w 4883895"/>
              <a:gd name="connsiteY776" fmla="*/ 3790179 h 4679020"/>
              <a:gd name="connsiteX777" fmla="*/ 4227676 w 4883895"/>
              <a:gd name="connsiteY777" fmla="*/ 3790705 h 4679020"/>
              <a:gd name="connsiteX778" fmla="*/ 4227923 w 4883895"/>
              <a:gd name="connsiteY778" fmla="*/ 3791601 h 4679020"/>
              <a:gd name="connsiteX779" fmla="*/ 4229619 w 4883895"/>
              <a:gd name="connsiteY779" fmla="*/ 3791240 h 4679020"/>
              <a:gd name="connsiteX780" fmla="*/ 4230072 w 4883895"/>
              <a:gd name="connsiteY780" fmla="*/ 3790183 h 4679020"/>
              <a:gd name="connsiteX781" fmla="*/ 4537091 w 4883895"/>
              <a:gd name="connsiteY781" fmla="*/ 3787820 h 4679020"/>
              <a:gd name="connsiteX782" fmla="*/ 4536101 w 4883895"/>
              <a:gd name="connsiteY782" fmla="*/ 3788615 h 4679020"/>
              <a:gd name="connsiteX783" fmla="*/ 4537053 w 4883895"/>
              <a:gd name="connsiteY783" fmla="*/ 3787850 h 4679020"/>
              <a:gd name="connsiteX784" fmla="*/ 4317453 w 4883895"/>
              <a:gd name="connsiteY784" fmla="*/ 3786805 h 4679020"/>
              <a:gd name="connsiteX785" fmla="*/ 4315965 w 4883895"/>
              <a:gd name="connsiteY785" fmla="*/ 3790900 h 4679020"/>
              <a:gd name="connsiteX786" fmla="*/ 4318371 w 4883895"/>
              <a:gd name="connsiteY786" fmla="*/ 3787181 h 4679020"/>
              <a:gd name="connsiteX787" fmla="*/ 4317453 w 4883895"/>
              <a:gd name="connsiteY787" fmla="*/ 3786805 h 4679020"/>
              <a:gd name="connsiteX788" fmla="*/ 4540787 w 4883895"/>
              <a:gd name="connsiteY788" fmla="*/ 3784848 h 4679020"/>
              <a:gd name="connsiteX789" fmla="*/ 4539030 w 4883895"/>
              <a:gd name="connsiteY789" fmla="*/ 3786261 h 4679020"/>
              <a:gd name="connsiteX790" fmla="*/ 4537091 w 4883895"/>
              <a:gd name="connsiteY790" fmla="*/ 3787820 h 4679020"/>
              <a:gd name="connsiteX791" fmla="*/ 1819165 w 4883895"/>
              <a:gd name="connsiteY791" fmla="*/ 3784572 h 4679020"/>
              <a:gd name="connsiteX792" fmla="*/ 1806849 w 4883895"/>
              <a:gd name="connsiteY792" fmla="*/ 3795594 h 4679020"/>
              <a:gd name="connsiteX793" fmla="*/ 1798316 w 4883895"/>
              <a:gd name="connsiteY793" fmla="*/ 3804525 h 4679020"/>
              <a:gd name="connsiteX794" fmla="*/ 1769962 w 4883895"/>
              <a:gd name="connsiteY794" fmla="*/ 3820045 h 4679020"/>
              <a:gd name="connsiteX795" fmla="*/ 1765547 w 4883895"/>
              <a:gd name="connsiteY795" fmla="*/ 3822288 h 4679020"/>
              <a:gd name="connsiteX796" fmla="*/ 1767693 w 4883895"/>
              <a:gd name="connsiteY796" fmla="*/ 3819947 h 4679020"/>
              <a:gd name="connsiteX797" fmla="*/ 1773325 w 4883895"/>
              <a:gd name="connsiteY797" fmla="*/ 3813580 h 4679020"/>
              <a:gd name="connsiteX798" fmla="*/ 1772959 w 4883895"/>
              <a:gd name="connsiteY798" fmla="*/ 3813494 h 4679020"/>
              <a:gd name="connsiteX799" fmla="*/ 1786608 w 4883895"/>
              <a:gd name="connsiteY799" fmla="*/ 3805776 h 4679020"/>
              <a:gd name="connsiteX800" fmla="*/ 1813058 w 4883895"/>
              <a:gd name="connsiteY800" fmla="*/ 3787701 h 4679020"/>
              <a:gd name="connsiteX801" fmla="*/ 2639594 w 4883895"/>
              <a:gd name="connsiteY801" fmla="*/ 3783386 h 4679020"/>
              <a:gd name="connsiteX802" fmla="*/ 2622780 w 4883895"/>
              <a:gd name="connsiteY802" fmla="*/ 3792024 h 4679020"/>
              <a:gd name="connsiteX803" fmla="*/ 2613063 w 4883895"/>
              <a:gd name="connsiteY803" fmla="*/ 3797531 h 4679020"/>
              <a:gd name="connsiteX804" fmla="*/ 2605290 w 4883895"/>
              <a:gd name="connsiteY804" fmla="*/ 3808245 h 4679020"/>
              <a:gd name="connsiteX805" fmla="*/ 2550708 w 4883895"/>
              <a:gd name="connsiteY805" fmla="*/ 3889058 h 4679020"/>
              <a:gd name="connsiteX806" fmla="*/ 2536132 w 4883895"/>
              <a:gd name="connsiteY806" fmla="*/ 3913650 h 4679020"/>
              <a:gd name="connsiteX807" fmla="*/ 2536647 w 4883895"/>
              <a:gd name="connsiteY807" fmla="*/ 3913621 h 4679020"/>
              <a:gd name="connsiteX808" fmla="*/ 2536850 w 4883895"/>
              <a:gd name="connsiteY808" fmla="*/ 3914792 h 4679020"/>
              <a:gd name="connsiteX809" fmla="*/ 2535852 w 4883895"/>
              <a:gd name="connsiteY809" fmla="*/ 3914123 h 4679020"/>
              <a:gd name="connsiteX810" fmla="*/ 2526372 w 4883895"/>
              <a:gd name="connsiteY810" fmla="*/ 3930119 h 4679020"/>
              <a:gd name="connsiteX811" fmla="*/ 2502971 w 4883895"/>
              <a:gd name="connsiteY811" fmla="*/ 3969141 h 4679020"/>
              <a:gd name="connsiteX812" fmla="*/ 2437746 w 4883895"/>
              <a:gd name="connsiteY812" fmla="*/ 4067781 h 4679020"/>
              <a:gd name="connsiteX813" fmla="*/ 2420720 w 4883895"/>
              <a:gd name="connsiteY813" fmla="*/ 4098649 h 4679020"/>
              <a:gd name="connsiteX814" fmla="*/ 2433411 w 4883895"/>
              <a:gd name="connsiteY814" fmla="*/ 4090602 h 4679020"/>
              <a:gd name="connsiteX815" fmla="*/ 2434515 w 4883895"/>
              <a:gd name="connsiteY815" fmla="*/ 4088575 h 4679020"/>
              <a:gd name="connsiteX816" fmla="*/ 2495218 w 4883895"/>
              <a:gd name="connsiteY816" fmla="*/ 3991505 h 4679020"/>
              <a:gd name="connsiteX817" fmla="*/ 2587099 w 4883895"/>
              <a:gd name="connsiteY817" fmla="*/ 3856693 h 4679020"/>
              <a:gd name="connsiteX818" fmla="*/ 4477941 w 4883895"/>
              <a:gd name="connsiteY818" fmla="*/ 3782435 h 4679020"/>
              <a:gd name="connsiteX819" fmla="*/ 4474034 w 4883895"/>
              <a:gd name="connsiteY819" fmla="*/ 3785897 h 4679020"/>
              <a:gd name="connsiteX820" fmla="*/ 4477941 w 4883895"/>
              <a:gd name="connsiteY820" fmla="*/ 3782435 h 4679020"/>
              <a:gd name="connsiteX821" fmla="*/ 4550820 w 4883895"/>
              <a:gd name="connsiteY821" fmla="*/ 3782082 h 4679020"/>
              <a:gd name="connsiteX822" fmla="*/ 4546732 w 4883895"/>
              <a:gd name="connsiteY822" fmla="*/ 3786808 h 4679020"/>
              <a:gd name="connsiteX823" fmla="*/ 4361645 w 4883895"/>
              <a:gd name="connsiteY823" fmla="*/ 3778373 h 4679020"/>
              <a:gd name="connsiteX824" fmla="*/ 4349719 w 4883895"/>
              <a:gd name="connsiteY824" fmla="*/ 3781368 h 4679020"/>
              <a:gd name="connsiteX825" fmla="*/ 4347449 w 4883895"/>
              <a:gd name="connsiteY825" fmla="*/ 3781845 h 4679020"/>
              <a:gd name="connsiteX826" fmla="*/ 4352994 w 4883895"/>
              <a:gd name="connsiteY826" fmla="*/ 3780362 h 4679020"/>
              <a:gd name="connsiteX827" fmla="*/ 4368231 w 4883895"/>
              <a:gd name="connsiteY827" fmla="*/ 3776319 h 4679020"/>
              <a:gd name="connsiteX828" fmla="*/ 4369680 w 4883895"/>
              <a:gd name="connsiteY828" fmla="*/ 3776354 h 4679020"/>
              <a:gd name="connsiteX829" fmla="*/ 4362914 w 4883895"/>
              <a:gd name="connsiteY829" fmla="*/ 3778054 h 4679020"/>
              <a:gd name="connsiteX830" fmla="*/ 1895775 w 4883895"/>
              <a:gd name="connsiteY830" fmla="*/ 3772217 h 4679020"/>
              <a:gd name="connsiteX831" fmla="*/ 1893521 w 4883895"/>
              <a:gd name="connsiteY831" fmla="*/ 3772540 h 4679020"/>
              <a:gd name="connsiteX832" fmla="*/ 1884495 w 4883895"/>
              <a:gd name="connsiteY832" fmla="*/ 3781318 h 4679020"/>
              <a:gd name="connsiteX833" fmla="*/ 1891205 w 4883895"/>
              <a:gd name="connsiteY833" fmla="*/ 3776786 h 4679020"/>
              <a:gd name="connsiteX834" fmla="*/ 1893720 w 4883895"/>
              <a:gd name="connsiteY834" fmla="*/ 3774800 h 4679020"/>
              <a:gd name="connsiteX835" fmla="*/ 1895206 w 4883895"/>
              <a:gd name="connsiteY835" fmla="*/ 3773400 h 4679020"/>
              <a:gd name="connsiteX836" fmla="*/ 1850584 w 4883895"/>
              <a:gd name="connsiteY836" fmla="*/ 3769444 h 4679020"/>
              <a:gd name="connsiteX837" fmla="*/ 1845574 w 4883895"/>
              <a:gd name="connsiteY837" fmla="*/ 3772979 h 4679020"/>
              <a:gd name="connsiteX838" fmla="*/ 1847213 w 4883895"/>
              <a:gd name="connsiteY838" fmla="*/ 3774025 h 4679020"/>
              <a:gd name="connsiteX839" fmla="*/ 1848832 w 4883895"/>
              <a:gd name="connsiteY839" fmla="*/ 3773001 h 4679020"/>
              <a:gd name="connsiteX840" fmla="*/ 1849360 w 4883895"/>
              <a:gd name="connsiteY840" fmla="*/ 3772508 h 4679020"/>
              <a:gd name="connsiteX841" fmla="*/ 1850873 w 4883895"/>
              <a:gd name="connsiteY841" fmla="*/ 3770297 h 4679020"/>
              <a:gd name="connsiteX842" fmla="*/ 1850584 w 4883895"/>
              <a:gd name="connsiteY842" fmla="*/ 3769444 h 4679020"/>
              <a:gd name="connsiteX843" fmla="*/ 1748329 w 4883895"/>
              <a:gd name="connsiteY843" fmla="*/ 3766830 h 4679020"/>
              <a:gd name="connsiteX844" fmla="*/ 1739055 w 4883895"/>
              <a:gd name="connsiteY844" fmla="*/ 3770932 h 4679020"/>
              <a:gd name="connsiteX845" fmla="*/ 1740765 w 4883895"/>
              <a:gd name="connsiteY845" fmla="*/ 3769254 h 4679020"/>
              <a:gd name="connsiteX846" fmla="*/ 1748329 w 4883895"/>
              <a:gd name="connsiteY846" fmla="*/ 3766830 h 4679020"/>
              <a:gd name="connsiteX847" fmla="*/ 4419013 w 4883895"/>
              <a:gd name="connsiteY847" fmla="*/ 3764639 h 4679020"/>
              <a:gd name="connsiteX848" fmla="*/ 4412171 w 4883895"/>
              <a:gd name="connsiteY848" fmla="*/ 3767120 h 4679020"/>
              <a:gd name="connsiteX849" fmla="*/ 4393831 w 4883895"/>
              <a:gd name="connsiteY849" fmla="*/ 3770879 h 4679020"/>
              <a:gd name="connsiteX850" fmla="*/ 4408986 w 4883895"/>
              <a:gd name="connsiteY850" fmla="*/ 3765971 h 4679020"/>
              <a:gd name="connsiteX851" fmla="*/ 3096652 w 4883895"/>
              <a:gd name="connsiteY851" fmla="*/ 3761863 h 4679020"/>
              <a:gd name="connsiteX852" fmla="*/ 3092717 w 4883895"/>
              <a:gd name="connsiteY852" fmla="*/ 3763407 h 4679020"/>
              <a:gd name="connsiteX853" fmla="*/ 3085314 w 4883895"/>
              <a:gd name="connsiteY853" fmla="*/ 3772214 h 4679020"/>
              <a:gd name="connsiteX854" fmla="*/ 3088831 w 4883895"/>
              <a:gd name="connsiteY854" fmla="*/ 3770981 h 4679020"/>
              <a:gd name="connsiteX855" fmla="*/ 4355573 w 4883895"/>
              <a:gd name="connsiteY855" fmla="*/ 3755413 h 4679020"/>
              <a:gd name="connsiteX856" fmla="*/ 4358167 w 4883895"/>
              <a:gd name="connsiteY856" fmla="*/ 3755438 h 4679020"/>
              <a:gd name="connsiteX857" fmla="*/ 4349913 w 4883895"/>
              <a:gd name="connsiteY857" fmla="*/ 3759155 h 4679020"/>
              <a:gd name="connsiteX858" fmla="*/ 4341900 w 4883895"/>
              <a:gd name="connsiteY858" fmla="*/ 3762369 h 4679020"/>
              <a:gd name="connsiteX859" fmla="*/ 4337789 w 4883895"/>
              <a:gd name="connsiteY859" fmla="*/ 3762097 h 4679020"/>
              <a:gd name="connsiteX860" fmla="*/ 4335934 w 4883895"/>
              <a:gd name="connsiteY860" fmla="*/ 3762111 h 4679020"/>
              <a:gd name="connsiteX861" fmla="*/ 4353387 w 4883895"/>
              <a:gd name="connsiteY861" fmla="*/ 3755551 h 4679020"/>
              <a:gd name="connsiteX862" fmla="*/ 1917322 w 4883895"/>
              <a:gd name="connsiteY862" fmla="*/ 3753296 h 4679020"/>
              <a:gd name="connsiteX863" fmla="*/ 1916296 w 4883895"/>
              <a:gd name="connsiteY863" fmla="*/ 3753981 h 4679020"/>
              <a:gd name="connsiteX864" fmla="*/ 1911367 w 4883895"/>
              <a:gd name="connsiteY864" fmla="*/ 3758589 h 4679020"/>
              <a:gd name="connsiteX865" fmla="*/ 1911219 w 4883895"/>
              <a:gd name="connsiteY865" fmla="*/ 3758746 h 4679020"/>
              <a:gd name="connsiteX866" fmla="*/ 3319039 w 4883895"/>
              <a:gd name="connsiteY866" fmla="*/ 3744368 h 4679020"/>
              <a:gd name="connsiteX867" fmla="*/ 3310453 w 4883895"/>
              <a:gd name="connsiteY867" fmla="*/ 3748002 h 4679020"/>
              <a:gd name="connsiteX868" fmla="*/ 3289597 w 4883895"/>
              <a:gd name="connsiteY868" fmla="*/ 3755891 h 4679020"/>
              <a:gd name="connsiteX869" fmla="*/ 3285624 w 4883895"/>
              <a:gd name="connsiteY869" fmla="*/ 3760292 h 4679020"/>
              <a:gd name="connsiteX870" fmla="*/ 3302725 w 4883895"/>
              <a:gd name="connsiteY870" fmla="*/ 3752014 h 4679020"/>
              <a:gd name="connsiteX871" fmla="*/ 3319039 w 4883895"/>
              <a:gd name="connsiteY871" fmla="*/ 3744368 h 4679020"/>
              <a:gd name="connsiteX872" fmla="*/ 1857791 w 4883895"/>
              <a:gd name="connsiteY872" fmla="*/ 3737728 h 4679020"/>
              <a:gd name="connsiteX873" fmla="*/ 1859016 w 4883895"/>
              <a:gd name="connsiteY873" fmla="*/ 3738201 h 4679020"/>
              <a:gd name="connsiteX874" fmla="*/ 1859534 w 4883895"/>
              <a:gd name="connsiteY874" fmla="*/ 3738401 h 4679020"/>
              <a:gd name="connsiteX875" fmla="*/ 1859721 w 4883895"/>
              <a:gd name="connsiteY875" fmla="*/ 3738473 h 4679020"/>
              <a:gd name="connsiteX876" fmla="*/ 1859751 w 4883895"/>
              <a:gd name="connsiteY876" fmla="*/ 3738484 h 4679020"/>
              <a:gd name="connsiteX877" fmla="*/ 1859534 w 4883895"/>
              <a:gd name="connsiteY877" fmla="*/ 3738401 h 4679020"/>
              <a:gd name="connsiteX878" fmla="*/ 2886186 w 4883895"/>
              <a:gd name="connsiteY878" fmla="*/ 3733737 h 4679020"/>
              <a:gd name="connsiteX879" fmla="*/ 2879834 w 4883895"/>
              <a:gd name="connsiteY879" fmla="*/ 3741997 h 4679020"/>
              <a:gd name="connsiteX880" fmla="*/ 2832904 w 4883895"/>
              <a:gd name="connsiteY880" fmla="*/ 3796766 h 4679020"/>
              <a:gd name="connsiteX881" fmla="*/ 2790724 w 4883895"/>
              <a:gd name="connsiteY881" fmla="*/ 3850376 h 4679020"/>
              <a:gd name="connsiteX882" fmla="*/ 2792304 w 4883895"/>
              <a:gd name="connsiteY882" fmla="*/ 3851857 h 4679020"/>
              <a:gd name="connsiteX883" fmla="*/ 2831488 w 4883895"/>
              <a:gd name="connsiteY883" fmla="*/ 3803693 h 4679020"/>
              <a:gd name="connsiteX884" fmla="*/ 2879834 w 4883895"/>
              <a:gd name="connsiteY884" fmla="*/ 3741997 h 4679020"/>
              <a:gd name="connsiteX885" fmla="*/ 2886186 w 4883895"/>
              <a:gd name="connsiteY885" fmla="*/ 3733737 h 4679020"/>
              <a:gd name="connsiteX886" fmla="*/ 1693205 w 4883895"/>
              <a:gd name="connsiteY886" fmla="*/ 3725147 h 4679020"/>
              <a:gd name="connsiteX887" fmla="*/ 1689274 w 4883895"/>
              <a:gd name="connsiteY887" fmla="*/ 3727175 h 4679020"/>
              <a:gd name="connsiteX888" fmla="*/ 1691032 w 4883895"/>
              <a:gd name="connsiteY888" fmla="*/ 3725865 h 4679020"/>
              <a:gd name="connsiteX889" fmla="*/ 1691977 w 4883895"/>
              <a:gd name="connsiteY889" fmla="*/ 3725513 h 4679020"/>
              <a:gd name="connsiteX890" fmla="*/ 1693205 w 4883895"/>
              <a:gd name="connsiteY890" fmla="*/ 3725147 h 4679020"/>
              <a:gd name="connsiteX891" fmla="*/ 2687933 w 4883895"/>
              <a:gd name="connsiteY891" fmla="*/ 3718259 h 4679020"/>
              <a:gd name="connsiteX892" fmla="*/ 2660921 w 4883895"/>
              <a:gd name="connsiteY892" fmla="*/ 3731566 h 4679020"/>
              <a:gd name="connsiteX893" fmla="*/ 2652813 w 4883895"/>
              <a:gd name="connsiteY893" fmla="*/ 3742742 h 4679020"/>
              <a:gd name="connsiteX894" fmla="*/ 2679007 w 4883895"/>
              <a:gd name="connsiteY894" fmla="*/ 3728857 h 4679020"/>
              <a:gd name="connsiteX895" fmla="*/ 1883911 w 4883895"/>
              <a:gd name="connsiteY895" fmla="*/ 3707219 h 4679020"/>
              <a:gd name="connsiteX896" fmla="*/ 1883810 w 4883895"/>
              <a:gd name="connsiteY896" fmla="*/ 3707233 h 4679020"/>
              <a:gd name="connsiteX897" fmla="*/ 1876745 w 4883895"/>
              <a:gd name="connsiteY897" fmla="*/ 3713010 h 4679020"/>
              <a:gd name="connsiteX898" fmla="*/ 1878488 w 4883895"/>
              <a:gd name="connsiteY898" fmla="*/ 3712034 h 4679020"/>
              <a:gd name="connsiteX899" fmla="*/ 1883911 w 4883895"/>
              <a:gd name="connsiteY899" fmla="*/ 3707219 h 4679020"/>
              <a:gd name="connsiteX900" fmla="*/ 1884734 w 4883895"/>
              <a:gd name="connsiteY900" fmla="*/ 3707819 h 4679020"/>
              <a:gd name="connsiteX901" fmla="*/ 1884887 w 4883895"/>
              <a:gd name="connsiteY901" fmla="*/ 3707932 h 4679020"/>
              <a:gd name="connsiteX902" fmla="*/ 1885009 w 4883895"/>
              <a:gd name="connsiteY902" fmla="*/ 3708020 h 4679020"/>
              <a:gd name="connsiteX903" fmla="*/ 1884734 w 4883895"/>
              <a:gd name="connsiteY903" fmla="*/ 3707819 h 4679020"/>
              <a:gd name="connsiteX904" fmla="*/ 1884278 w 4883895"/>
              <a:gd name="connsiteY904" fmla="*/ 3707486 h 4679020"/>
              <a:gd name="connsiteX905" fmla="*/ 1883911 w 4883895"/>
              <a:gd name="connsiteY905" fmla="*/ 3707219 h 4679020"/>
              <a:gd name="connsiteX906" fmla="*/ 2922840 w 4883895"/>
              <a:gd name="connsiteY906" fmla="*/ 3693902 h 4679020"/>
              <a:gd name="connsiteX907" fmla="*/ 2922421 w 4883895"/>
              <a:gd name="connsiteY907" fmla="*/ 3694078 h 4679020"/>
              <a:gd name="connsiteX908" fmla="*/ 2922053 w 4883895"/>
              <a:gd name="connsiteY908" fmla="*/ 3694234 h 4679020"/>
              <a:gd name="connsiteX909" fmla="*/ 2921634 w 4883895"/>
              <a:gd name="connsiteY909" fmla="*/ 3694410 h 4679020"/>
              <a:gd name="connsiteX910" fmla="*/ 2921106 w 4883895"/>
              <a:gd name="connsiteY910" fmla="*/ 3694633 h 4679020"/>
              <a:gd name="connsiteX911" fmla="*/ 2920324 w 4883895"/>
              <a:gd name="connsiteY911" fmla="*/ 3694963 h 4679020"/>
              <a:gd name="connsiteX912" fmla="*/ 2919067 w 4883895"/>
              <a:gd name="connsiteY912" fmla="*/ 3695495 h 4679020"/>
              <a:gd name="connsiteX913" fmla="*/ 2921106 w 4883895"/>
              <a:gd name="connsiteY913" fmla="*/ 3694633 h 4679020"/>
              <a:gd name="connsiteX914" fmla="*/ 2922053 w 4883895"/>
              <a:gd name="connsiteY914" fmla="*/ 3694234 h 4679020"/>
              <a:gd name="connsiteX915" fmla="*/ 4317077 w 4883895"/>
              <a:gd name="connsiteY915" fmla="*/ 3683017 h 4679020"/>
              <a:gd name="connsiteX916" fmla="*/ 4314231 w 4883895"/>
              <a:gd name="connsiteY916" fmla="*/ 3684138 h 4679020"/>
              <a:gd name="connsiteX917" fmla="*/ 4314988 w 4883895"/>
              <a:gd name="connsiteY917" fmla="*/ 3683662 h 4679020"/>
              <a:gd name="connsiteX918" fmla="*/ 4315605 w 4883895"/>
              <a:gd name="connsiteY918" fmla="*/ 3683329 h 4679020"/>
              <a:gd name="connsiteX919" fmla="*/ 1621189 w 4883895"/>
              <a:gd name="connsiteY919" fmla="*/ 3676328 h 4679020"/>
              <a:gd name="connsiteX920" fmla="*/ 1617481 w 4883895"/>
              <a:gd name="connsiteY920" fmla="*/ 3679680 h 4679020"/>
              <a:gd name="connsiteX921" fmla="*/ 1620254 w 4883895"/>
              <a:gd name="connsiteY921" fmla="*/ 3676806 h 4679020"/>
              <a:gd name="connsiteX922" fmla="*/ 3275352 w 4883895"/>
              <a:gd name="connsiteY922" fmla="*/ 3676039 h 4679020"/>
              <a:gd name="connsiteX923" fmla="*/ 3274125 w 4883895"/>
              <a:gd name="connsiteY923" fmla="*/ 3676471 h 4679020"/>
              <a:gd name="connsiteX924" fmla="*/ 3273651 w 4883895"/>
              <a:gd name="connsiteY924" fmla="*/ 3676542 h 4679020"/>
              <a:gd name="connsiteX925" fmla="*/ 3273495 w 4883895"/>
              <a:gd name="connsiteY925" fmla="*/ 3678296 h 4679020"/>
              <a:gd name="connsiteX926" fmla="*/ 3275355 w 4883895"/>
              <a:gd name="connsiteY926" fmla="*/ 3676188 h 4679020"/>
              <a:gd name="connsiteX927" fmla="*/ 2936816 w 4883895"/>
              <a:gd name="connsiteY927" fmla="*/ 3673303 h 4679020"/>
              <a:gd name="connsiteX928" fmla="*/ 2934398 w 4883895"/>
              <a:gd name="connsiteY928" fmla="*/ 3676286 h 4679020"/>
              <a:gd name="connsiteX929" fmla="*/ 2929835 w 4883895"/>
              <a:gd name="connsiteY929" fmla="*/ 3685882 h 4679020"/>
              <a:gd name="connsiteX930" fmla="*/ 2934015 w 4883895"/>
              <a:gd name="connsiteY930" fmla="*/ 3679559 h 4679020"/>
              <a:gd name="connsiteX931" fmla="*/ 2936816 w 4883895"/>
              <a:gd name="connsiteY931" fmla="*/ 3673303 h 4679020"/>
              <a:gd name="connsiteX932" fmla="*/ 4303130 w 4883895"/>
              <a:gd name="connsiteY932" fmla="*/ 3668543 h 4679020"/>
              <a:gd name="connsiteX933" fmla="*/ 4302429 w 4883895"/>
              <a:gd name="connsiteY933" fmla="*/ 3668705 h 4679020"/>
              <a:gd name="connsiteX934" fmla="*/ 4299345 w 4883895"/>
              <a:gd name="connsiteY934" fmla="*/ 3669642 h 4679020"/>
              <a:gd name="connsiteX935" fmla="*/ 4299452 w 4883895"/>
              <a:gd name="connsiteY935" fmla="*/ 3669755 h 4679020"/>
              <a:gd name="connsiteX936" fmla="*/ 3292593 w 4883895"/>
              <a:gd name="connsiteY936" fmla="*/ 3655571 h 4679020"/>
              <a:gd name="connsiteX937" fmla="*/ 3285050 w 4883895"/>
              <a:gd name="connsiteY937" fmla="*/ 3663897 h 4679020"/>
              <a:gd name="connsiteX938" fmla="*/ 3281208 w 4883895"/>
              <a:gd name="connsiteY938" fmla="*/ 3666028 h 4679020"/>
              <a:gd name="connsiteX939" fmla="*/ 3280284 w 4883895"/>
              <a:gd name="connsiteY939" fmla="*/ 3669655 h 4679020"/>
              <a:gd name="connsiteX940" fmla="*/ 3280587 w 4883895"/>
              <a:gd name="connsiteY940" fmla="*/ 3669531 h 4679020"/>
              <a:gd name="connsiteX941" fmla="*/ 3285050 w 4883895"/>
              <a:gd name="connsiteY941" fmla="*/ 3663897 h 4679020"/>
              <a:gd name="connsiteX942" fmla="*/ 3292593 w 4883895"/>
              <a:gd name="connsiteY942" fmla="*/ 3655571 h 4679020"/>
              <a:gd name="connsiteX943" fmla="*/ 4202890 w 4883895"/>
              <a:gd name="connsiteY943" fmla="*/ 3650531 h 4679020"/>
              <a:gd name="connsiteX944" fmla="*/ 4199229 w 4883895"/>
              <a:gd name="connsiteY944" fmla="*/ 3650879 h 4679020"/>
              <a:gd name="connsiteX945" fmla="*/ 4198409 w 4883895"/>
              <a:gd name="connsiteY945" fmla="*/ 3651099 h 4679020"/>
              <a:gd name="connsiteX946" fmla="*/ 4202643 w 4883895"/>
              <a:gd name="connsiteY946" fmla="*/ 3650596 h 4679020"/>
              <a:gd name="connsiteX947" fmla="*/ 4266813 w 4883895"/>
              <a:gd name="connsiteY947" fmla="*/ 3644482 h 4679020"/>
              <a:gd name="connsiteX948" fmla="*/ 4268691 w 4883895"/>
              <a:gd name="connsiteY948" fmla="*/ 3644912 h 4679020"/>
              <a:gd name="connsiteX949" fmla="*/ 4265134 w 4883895"/>
              <a:gd name="connsiteY949" fmla="*/ 3645735 h 4679020"/>
              <a:gd name="connsiteX950" fmla="*/ 4264706 w 4883895"/>
              <a:gd name="connsiteY950" fmla="*/ 3645121 h 4679020"/>
              <a:gd name="connsiteX951" fmla="*/ 4266813 w 4883895"/>
              <a:gd name="connsiteY951" fmla="*/ 3644482 h 4679020"/>
              <a:gd name="connsiteX952" fmla="*/ 4233898 w 4883895"/>
              <a:gd name="connsiteY952" fmla="*/ 3642425 h 4679020"/>
              <a:gd name="connsiteX953" fmla="*/ 4230449 w 4883895"/>
              <a:gd name="connsiteY953" fmla="*/ 3642719 h 4679020"/>
              <a:gd name="connsiteX954" fmla="*/ 4226489 w 4883895"/>
              <a:gd name="connsiteY954" fmla="*/ 3644361 h 4679020"/>
              <a:gd name="connsiteX955" fmla="*/ 3423677 w 4883895"/>
              <a:gd name="connsiteY955" fmla="*/ 3639121 h 4679020"/>
              <a:gd name="connsiteX956" fmla="*/ 3392624 w 4883895"/>
              <a:gd name="connsiteY956" fmla="*/ 3649888 h 4679020"/>
              <a:gd name="connsiteX957" fmla="*/ 3399225 w 4883895"/>
              <a:gd name="connsiteY957" fmla="*/ 3645598 h 4679020"/>
              <a:gd name="connsiteX958" fmla="*/ 3423677 w 4883895"/>
              <a:gd name="connsiteY958" fmla="*/ 3639121 h 4679020"/>
              <a:gd name="connsiteX959" fmla="*/ 1643722 w 4883895"/>
              <a:gd name="connsiteY959" fmla="*/ 3638465 h 4679020"/>
              <a:gd name="connsiteX960" fmla="*/ 1641198 w 4883895"/>
              <a:gd name="connsiteY960" fmla="*/ 3641146 h 4679020"/>
              <a:gd name="connsiteX961" fmla="*/ 1642363 w 4883895"/>
              <a:gd name="connsiteY961" fmla="*/ 3638800 h 4679020"/>
              <a:gd name="connsiteX962" fmla="*/ 1643722 w 4883895"/>
              <a:gd name="connsiteY962" fmla="*/ 3638465 h 4679020"/>
              <a:gd name="connsiteX963" fmla="*/ 4251029 w 4883895"/>
              <a:gd name="connsiteY963" fmla="*/ 3637999 h 4679020"/>
              <a:gd name="connsiteX964" fmla="*/ 4245845 w 4883895"/>
              <a:gd name="connsiteY964" fmla="*/ 3638540 h 4679020"/>
              <a:gd name="connsiteX965" fmla="*/ 4237943 w 4883895"/>
              <a:gd name="connsiteY965" fmla="*/ 3639218 h 4679020"/>
              <a:gd name="connsiteX966" fmla="*/ 4235091 w 4883895"/>
              <a:gd name="connsiteY966" fmla="*/ 3640653 h 4679020"/>
              <a:gd name="connsiteX967" fmla="*/ 4234123 w 4883895"/>
              <a:gd name="connsiteY967" fmla="*/ 3641093 h 4679020"/>
              <a:gd name="connsiteX968" fmla="*/ 4236593 w 4883895"/>
              <a:gd name="connsiteY968" fmla="*/ 3640983 h 4679020"/>
              <a:gd name="connsiteX969" fmla="*/ 4239376 w 4883895"/>
              <a:gd name="connsiteY969" fmla="*/ 3640993 h 4679020"/>
              <a:gd name="connsiteX970" fmla="*/ 4242994 w 4883895"/>
              <a:gd name="connsiteY970" fmla="*/ 3640047 h 4679020"/>
              <a:gd name="connsiteX971" fmla="*/ 3425224 w 4883895"/>
              <a:gd name="connsiteY971" fmla="*/ 3637650 h 4679020"/>
              <a:gd name="connsiteX972" fmla="*/ 3427902 w 4883895"/>
              <a:gd name="connsiteY972" fmla="*/ 3637928 h 4679020"/>
              <a:gd name="connsiteX973" fmla="*/ 3423677 w 4883895"/>
              <a:gd name="connsiteY973" fmla="*/ 3639121 h 4679020"/>
              <a:gd name="connsiteX974" fmla="*/ 3425224 w 4883895"/>
              <a:gd name="connsiteY974" fmla="*/ 3637650 h 4679020"/>
              <a:gd name="connsiteX975" fmla="*/ 4260496 w 4883895"/>
              <a:gd name="connsiteY975" fmla="*/ 3637009 h 4679020"/>
              <a:gd name="connsiteX976" fmla="*/ 4260079 w 4883895"/>
              <a:gd name="connsiteY976" fmla="*/ 3637961 h 4679020"/>
              <a:gd name="connsiteX977" fmla="*/ 4259955 w 4883895"/>
              <a:gd name="connsiteY977" fmla="*/ 3638245 h 4679020"/>
              <a:gd name="connsiteX978" fmla="*/ 3307159 w 4883895"/>
              <a:gd name="connsiteY978" fmla="*/ 3636619 h 4679020"/>
              <a:gd name="connsiteX979" fmla="*/ 3305611 w 4883895"/>
              <a:gd name="connsiteY979" fmla="*/ 3638144 h 4679020"/>
              <a:gd name="connsiteX980" fmla="*/ 3303163 w 4883895"/>
              <a:gd name="connsiteY980" fmla="*/ 3645744 h 4679020"/>
              <a:gd name="connsiteX981" fmla="*/ 3307159 w 4883895"/>
              <a:gd name="connsiteY981" fmla="*/ 3636619 h 4679020"/>
              <a:gd name="connsiteX982" fmla="*/ 1646244 w 4883895"/>
              <a:gd name="connsiteY982" fmla="*/ 3635784 h 4679020"/>
              <a:gd name="connsiteX983" fmla="*/ 1643722 w 4883895"/>
              <a:gd name="connsiteY983" fmla="*/ 3638465 h 4679020"/>
              <a:gd name="connsiteX984" fmla="*/ 1644888 w 4883895"/>
              <a:gd name="connsiteY984" fmla="*/ 3636119 h 4679020"/>
              <a:gd name="connsiteX985" fmla="*/ 1646244 w 4883895"/>
              <a:gd name="connsiteY985" fmla="*/ 3635784 h 4679020"/>
              <a:gd name="connsiteX986" fmla="*/ 4286184 w 4883895"/>
              <a:gd name="connsiteY986" fmla="*/ 3634273 h 4679020"/>
              <a:gd name="connsiteX987" fmla="*/ 4278557 w 4883895"/>
              <a:gd name="connsiteY987" fmla="*/ 3635089 h 4679020"/>
              <a:gd name="connsiteX988" fmla="*/ 4282573 w 4883895"/>
              <a:gd name="connsiteY988" fmla="*/ 3635843 h 4679020"/>
              <a:gd name="connsiteX989" fmla="*/ 4284809 w 4883895"/>
              <a:gd name="connsiteY989" fmla="*/ 3634900 h 4679020"/>
              <a:gd name="connsiteX990" fmla="*/ 4286784 w 4883895"/>
              <a:gd name="connsiteY990" fmla="*/ 3634310 h 4679020"/>
              <a:gd name="connsiteX991" fmla="*/ 4286658 w 4883895"/>
              <a:gd name="connsiteY991" fmla="*/ 3634305 h 4679020"/>
              <a:gd name="connsiteX992" fmla="*/ 4286184 w 4883895"/>
              <a:gd name="connsiteY992" fmla="*/ 3634273 h 4679020"/>
              <a:gd name="connsiteX993" fmla="*/ 3435225 w 4883895"/>
              <a:gd name="connsiteY993" fmla="*/ 3632946 h 4679020"/>
              <a:gd name="connsiteX994" fmla="*/ 3434354 w 4883895"/>
              <a:gd name="connsiteY994" fmla="*/ 3637177 h 4679020"/>
              <a:gd name="connsiteX995" fmla="*/ 3435225 w 4883895"/>
              <a:gd name="connsiteY995" fmla="*/ 3632946 h 4679020"/>
              <a:gd name="connsiteX996" fmla="*/ 1701493 w 4883895"/>
              <a:gd name="connsiteY996" fmla="*/ 3632674 h 4679020"/>
              <a:gd name="connsiteX997" fmla="*/ 1701706 w 4883895"/>
              <a:gd name="connsiteY997" fmla="*/ 3633743 h 4679020"/>
              <a:gd name="connsiteX998" fmla="*/ 1697385 w 4883895"/>
              <a:gd name="connsiteY998" fmla="*/ 3636844 h 4679020"/>
              <a:gd name="connsiteX999" fmla="*/ 1698778 w 4883895"/>
              <a:gd name="connsiteY999" fmla="*/ 3634361 h 4679020"/>
              <a:gd name="connsiteX1000" fmla="*/ 1701493 w 4883895"/>
              <a:gd name="connsiteY1000" fmla="*/ 3632674 h 4679020"/>
              <a:gd name="connsiteX1001" fmla="*/ 1653442 w 4883895"/>
              <a:gd name="connsiteY1001" fmla="*/ 3629165 h 4679020"/>
              <a:gd name="connsiteX1002" fmla="*/ 1646244 w 4883895"/>
              <a:gd name="connsiteY1002" fmla="*/ 3635784 h 4679020"/>
              <a:gd name="connsiteX1003" fmla="*/ 1649674 w 4883895"/>
              <a:gd name="connsiteY1003" fmla="*/ 3631438 h 4679020"/>
              <a:gd name="connsiteX1004" fmla="*/ 1653442 w 4883895"/>
              <a:gd name="connsiteY1004" fmla="*/ 3629165 h 4679020"/>
              <a:gd name="connsiteX1005" fmla="*/ 3314535 w 4883895"/>
              <a:gd name="connsiteY1005" fmla="*/ 3628544 h 4679020"/>
              <a:gd name="connsiteX1006" fmla="*/ 3310736 w 4883895"/>
              <a:gd name="connsiteY1006" fmla="*/ 3637884 h 4679020"/>
              <a:gd name="connsiteX1007" fmla="*/ 3314535 w 4883895"/>
              <a:gd name="connsiteY1007" fmla="*/ 3628544 h 4679020"/>
              <a:gd name="connsiteX1008" fmla="*/ 4205191 w 4883895"/>
              <a:gd name="connsiteY1008" fmla="*/ 3626502 h 4679020"/>
              <a:gd name="connsiteX1009" fmla="*/ 4203383 w 4883895"/>
              <a:gd name="connsiteY1009" fmla="*/ 3626624 h 4679020"/>
              <a:gd name="connsiteX1010" fmla="*/ 4203126 w 4883895"/>
              <a:gd name="connsiteY1010" fmla="*/ 3626925 h 4679020"/>
              <a:gd name="connsiteX1011" fmla="*/ 4203357 w 4883895"/>
              <a:gd name="connsiteY1011" fmla="*/ 3627202 h 4679020"/>
              <a:gd name="connsiteX1012" fmla="*/ 4205053 w 4883895"/>
              <a:gd name="connsiteY1012" fmla="*/ 3626842 h 4679020"/>
              <a:gd name="connsiteX1013" fmla="*/ 4205388 w 4883895"/>
              <a:gd name="connsiteY1013" fmla="*/ 3626617 h 4679020"/>
              <a:gd name="connsiteX1014" fmla="*/ 1758098 w 4883895"/>
              <a:gd name="connsiteY1014" fmla="*/ 3623632 h 4679020"/>
              <a:gd name="connsiteX1015" fmla="*/ 1757856 w 4883895"/>
              <a:gd name="connsiteY1015" fmla="*/ 3624650 h 4679020"/>
              <a:gd name="connsiteX1016" fmla="*/ 1758036 w 4883895"/>
              <a:gd name="connsiteY1016" fmla="*/ 3623890 h 4679020"/>
              <a:gd name="connsiteX1017" fmla="*/ 4327320 w 4883895"/>
              <a:gd name="connsiteY1017" fmla="*/ 3622885 h 4679020"/>
              <a:gd name="connsiteX1018" fmla="*/ 4323926 w 4883895"/>
              <a:gd name="connsiteY1018" fmla="*/ 3623266 h 4679020"/>
              <a:gd name="connsiteX1019" fmla="*/ 4324600 w 4883895"/>
              <a:gd name="connsiteY1019" fmla="*/ 3622998 h 4679020"/>
              <a:gd name="connsiteX1020" fmla="*/ 4241786 w 4883895"/>
              <a:gd name="connsiteY1020" fmla="*/ 3622508 h 4679020"/>
              <a:gd name="connsiteX1021" fmla="*/ 4237690 w 4883895"/>
              <a:gd name="connsiteY1021" fmla="*/ 3623491 h 4679020"/>
              <a:gd name="connsiteX1022" fmla="*/ 4237974 w 4883895"/>
              <a:gd name="connsiteY1022" fmla="*/ 3624044 h 4679020"/>
              <a:gd name="connsiteX1023" fmla="*/ 4239776 w 4883895"/>
              <a:gd name="connsiteY1023" fmla="*/ 3624284 h 4679020"/>
              <a:gd name="connsiteX1024" fmla="*/ 4240266 w 4883895"/>
              <a:gd name="connsiteY1024" fmla="*/ 3624237 h 4679020"/>
              <a:gd name="connsiteX1025" fmla="*/ 4241532 w 4883895"/>
              <a:gd name="connsiteY1025" fmla="*/ 3623863 h 4679020"/>
              <a:gd name="connsiteX1026" fmla="*/ 4241786 w 4883895"/>
              <a:gd name="connsiteY1026" fmla="*/ 3622508 h 4679020"/>
              <a:gd name="connsiteX1027" fmla="*/ 3321105 w 4883895"/>
              <a:gd name="connsiteY1027" fmla="*/ 3622201 h 4679020"/>
              <a:gd name="connsiteX1028" fmla="*/ 3318278 w 4883895"/>
              <a:gd name="connsiteY1028" fmla="*/ 3629555 h 4679020"/>
              <a:gd name="connsiteX1029" fmla="*/ 3321105 w 4883895"/>
              <a:gd name="connsiteY1029" fmla="*/ 3622201 h 4679020"/>
              <a:gd name="connsiteX1030" fmla="*/ 4288407 w 4883895"/>
              <a:gd name="connsiteY1030" fmla="*/ 3617224 h 4679020"/>
              <a:gd name="connsiteX1031" fmla="*/ 4292162 w 4883895"/>
              <a:gd name="connsiteY1031" fmla="*/ 3617454 h 4679020"/>
              <a:gd name="connsiteX1032" fmla="*/ 4285518 w 4883895"/>
              <a:gd name="connsiteY1032" fmla="*/ 3618143 h 4679020"/>
              <a:gd name="connsiteX1033" fmla="*/ 4288407 w 4883895"/>
              <a:gd name="connsiteY1033" fmla="*/ 3617224 h 4679020"/>
              <a:gd name="connsiteX1034" fmla="*/ 4292963 w 4883895"/>
              <a:gd name="connsiteY1034" fmla="*/ 3616896 h 4679020"/>
              <a:gd name="connsiteX1035" fmla="*/ 4294668 w 4883895"/>
              <a:gd name="connsiteY1035" fmla="*/ 3617381 h 4679020"/>
              <a:gd name="connsiteX1036" fmla="*/ 4292162 w 4883895"/>
              <a:gd name="connsiteY1036" fmla="*/ 3617454 h 4679020"/>
              <a:gd name="connsiteX1037" fmla="*/ 4292963 w 4883895"/>
              <a:gd name="connsiteY1037" fmla="*/ 3616896 h 4679020"/>
              <a:gd name="connsiteX1038" fmla="*/ 4295470 w 4883895"/>
              <a:gd name="connsiteY1038" fmla="*/ 3616824 h 4679020"/>
              <a:gd name="connsiteX1039" fmla="*/ 4297175 w 4883895"/>
              <a:gd name="connsiteY1039" fmla="*/ 3617309 h 4679020"/>
              <a:gd name="connsiteX1040" fmla="*/ 4294668 w 4883895"/>
              <a:gd name="connsiteY1040" fmla="*/ 3617381 h 4679020"/>
              <a:gd name="connsiteX1041" fmla="*/ 4295470 w 4883895"/>
              <a:gd name="connsiteY1041" fmla="*/ 3616824 h 4679020"/>
              <a:gd name="connsiteX1042" fmla="*/ 4295847 w 4883895"/>
              <a:gd name="connsiteY1042" fmla="*/ 3603235 h 4679020"/>
              <a:gd name="connsiteX1043" fmla="*/ 4295719 w 4883895"/>
              <a:gd name="connsiteY1043" fmla="*/ 3603468 h 4679020"/>
              <a:gd name="connsiteX1044" fmla="*/ 4301503 w 4883895"/>
              <a:gd name="connsiteY1044" fmla="*/ 3603486 h 4679020"/>
              <a:gd name="connsiteX1045" fmla="*/ 4303665 w 4883895"/>
              <a:gd name="connsiteY1045" fmla="*/ 3603453 h 4679020"/>
              <a:gd name="connsiteX1046" fmla="*/ 4300487 w 4883895"/>
              <a:gd name="connsiteY1046" fmla="*/ 3604727 h 4679020"/>
              <a:gd name="connsiteX1047" fmla="*/ 4279526 w 4883895"/>
              <a:gd name="connsiteY1047" fmla="*/ 3612394 h 4679020"/>
              <a:gd name="connsiteX1048" fmla="*/ 4271113 w 4883895"/>
              <a:gd name="connsiteY1048" fmla="*/ 3612703 h 4679020"/>
              <a:gd name="connsiteX1049" fmla="*/ 4259897 w 4883895"/>
              <a:gd name="connsiteY1049" fmla="*/ 3614025 h 4679020"/>
              <a:gd name="connsiteX1050" fmla="*/ 4264306 w 4883895"/>
              <a:gd name="connsiteY1050" fmla="*/ 3612274 h 4679020"/>
              <a:gd name="connsiteX1051" fmla="*/ 4285634 w 4883895"/>
              <a:gd name="connsiteY1051" fmla="*/ 3606810 h 4679020"/>
              <a:gd name="connsiteX1052" fmla="*/ 4331009 w 4883895"/>
              <a:gd name="connsiteY1052" fmla="*/ 3591015 h 4679020"/>
              <a:gd name="connsiteX1053" fmla="*/ 4333601 w 4883895"/>
              <a:gd name="connsiteY1053" fmla="*/ 3591041 h 4679020"/>
              <a:gd name="connsiteX1054" fmla="*/ 4325348 w 4883895"/>
              <a:gd name="connsiteY1054" fmla="*/ 3594757 h 4679020"/>
              <a:gd name="connsiteX1055" fmla="*/ 4317335 w 4883895"/>
              <a:gd name="connsiteY1055" fmla="*/ 3597971 h 4679020"/>
              <a:gd name="connsiteX1056" fmla="*/ 4313224 w 4883895"/>
              <a:gd name="connsiteY1056" fmla="*/ 3597699 h 4679020"/>
              <a:gd name="connsiteX1057" fmla="*/ 4311368 w 4883895"/>
              <a:gd name="connsiteY1057" fmla="*/ 3597712 h 4679020"/>
              <a:gd name="connsiteX1058" fmla="*/ 4328822 w 4883895"/>
              <a:gd name="connsiteY1058" fmla="*/ 3591154 h 4679020"/>
              <a:gd name="connsiteX1059" fmla="*/ 3555755 w 4883895"/>
              <a:gd name="connsiteY1059" fmla="*/ 3565970 h 4679020"/>
              <a:gd name="connsiteX1060" fmla="*/ 3556431 w 4883895"/>
              <a:gd name="connsiteY1060" fmla="*/ 3566368 h 4679020"/>
              <a:gd name="connsiteX1061" fmla="*/ 3554234 w 4883895"/>
              <a:gd name="connsiteY1061" fmla="*/ 3566868 h 4679020"/>
              <a:gd name="connsiteX1062" fmla="*/ 3562431 w 4883895"/>
              <a:gd name="connsiteY1062" fmla="*/ 3564376 h 4679020"/>
              <a:gd name="connsiteX1063" fmla="*/ 3564723 w 4883895"/>
              <a:gd name="connsiteY1063" fmla="*/ 3564483 h 4679020"/>
              <a:gd name="connsiteX1064" fmla="*/ 3560423 w 4883895"/>
              <a:gd name="connsiteY1064" fmla="*/ 3565461 h 4679020"/>
              <a:gd name="connsiteX1065" fmla="*/ 3575186 w 4883895"/>
              <a:gd name="connsiteY1065" fmla="*/ 3561012 h 4679020"/>
              <a:gd name="connsiteX1066" fmla="*/ 3572949 w 4883895"/>
              <a:gd name="connsiteY1066" fmla="*/ 3562613 h 4679020"/>
              <a:gd name="connsiteX1067" fmla="*/ 3567128 w 4883895"/>
              <a:gd name="connsiteY1067" fmla="*/ 3563937 h 4679020"/>
              <a:gd name="connsiteX1068" fmla="*/ 3592713 w 4883895"/>
              <a:gd name="connsiteY1068" fmla="*/ 3555455 h 4679020"/>
              <a:gd name="connsiteX1069" fmla="*/ 3583985 w 4883895"/>
              <a:gd name="connsiteY1069" fmla="*/ 3560104 h 4679020"/>
              <a:gd name="connsiteX1070" fmla="*/ 3582158 w 4883895"/>
              <a:gd name="connsiteY1070" fmla="*/ 3560521 h 4679020"/>
              <a:gd name="connsiteX1071" fmla="*/ 3575186 w 4883895"/>
              <a:gd name="connsiteY1071" fmla="*/ 3561012 h 4679020"/>
              <a:gd name="connsiteX1072" fmla="*/ 3592713 w 4883895"/>
              <a:gd name="connsiteY1072" fmla="*/ 3555455 h 4679020"/>
              <a:gd name="connsiteX1073" fmla="*/ 3783683 w 4883895"/>
              <a:gd name="connsiteY1073" fmla="*/ 3555184 h 4679020"/>
              <a:gd name="connsiteX1074" fmla="*/ 3751122 w 4883895"/>
              <a:gd name="connsiteY1074" fmla="*/ 3563618 h 4679020"/>
              <a:gd name="connsiteX1075" fmla="*/ 3752452 w 4883895"/>
              <a:gd name="connsiteY1075" fmla="*/ 3565677 h 4679020"/>
              <a:gd name="connsiteX1076" fmla="*/ 3747839 w 4883895"/>
              <a:gd name="connsiteY1076" fmla="*/ 3567005 h 4679020"/>
              <a:gd name="connsiteX1077" fmla="*/ 3740272 w 4883895"/>
              <a:gd name="connsiteY1077" fmla="*/ 3568671 h 4679020"/>
              <a:gd name="connsiteX1078" fmla="*/ 3720377 w 4883895"/>
              <a:gd name="connsiteY1078" fmla="*/ 3572285 h 4679020"/>
              <a:gd name="connsiteX1079" fmla="*/ 3783683 w 4883895"/>
              <a:gd name="connsiteY1079" fmla="*/ 3555184 h 4679020"/>
              <a:gd name="connsiteX1080" fmla="*/ 3202901 w 4883895"/>
              <a:gd name="connsiteY1080" fmla="*/ 3553335 h 4679020"/>
              <a:gd name="connsiteX1081" fmla="*/ 3201634 w 4883895"/>
              <a:gd name="connsiteY1081" fmla="*/ 3555809 h 4679020"/>
              <a:gd name="connsiteX1082" fmla="*/ 3201962 w 4883895"/>
              <a:gd name="connsiteY1082" fmla="*/ 3555168 h 4679020"/>
              <a:gd name="connsiteX1083" fmla="*/ 3604345 w 4883895"/>
              <a:gd name="connsiteY1083" fmla="*/ 3550769 h 4679020"/>
              <a:gd name="connsiteX1084" fmla="*/ 3601660 w 4883895"/>
              <a:gd name="connsiteY1084" fmla="*/ 3554657 h 4679020"/>
              <a:gd name="connsiteX1085" fmla="*/ 3204590 w 4883895"/>
              <a:gd name="connsiteY1085" fmla="*/ 3550038 h 4679020"/>
              <a:gd name="connsiteX1086" fmla="*/ 3203605 w 4883895"/>
              <a:gd name="connsiteY1086" fmla="*/ 3551961 h 4679020"/>
              <a:gd name="connsiteX1087" fmla="*/ 3202901 w 4883895"/>
              <a:gd name="connsiteY1087" fmla="*/ 3553335 h 4679020"/>
              <a:gd name="connsiteX1088" fmla="*/ 1736985 w 4883895"/>
              <a:gd name="connsiteY1088" fmla="*/ 3533086 h 4679020"/>
              <a:gd name="connsiteX1089" fmla="*/ 1735778 w 4883895"/>
              <a:gd name="connsiteY1089" fmla="*/ 3535702 h 4679020"/>
              <a:gd name="connsiteX1090" fmla="*/ 1736034 w 4883895"/>
              <a:gd name="connsiteY1090" fmla="*/ 3533684 h 4679020"/>
              <a:gd name="connsiteX1091" fmla="*/ 1736985 w 4883895"/>
              <a:gd name="connsiteY1091" fmla="*/ 3533086 h 4679020"/>
              <a:gd name="connsiteX1092" fmla="*/ 4314171 w 4883895"/>
              <a:gd name="connsiteY1092" fmla="*/ 3532940 h 4679020"/>
              <a:gd name="connsiteX1093" fmla="*/ 4314127 w 4883895"/>
              <a:gd name="connsiteY1093" fmla="*/ 3533219 h 4679020"/>
              <a:gd name="connsiteX1094" fmla="*/ 4313973 w 4883895"/>
              <a:gd name="connsiteY1094" fmla="*/ 3533132 h 4679020"/>
              <a:gd name="connsiteX1095" fmla="*/ 3187650 w 4883895"/>
              <a:gd name="connsiteY1095" fmla="*/ 3531491 h 4679020"/>
              <a:gd name="connsiteX1096" fmla="*/ 3171007 w 4883895"/>
              <a:gd name="connsiteY1096" fmla="*/ 3538512 h 4679020"/>
              <a:gd name="connsiteX1097" fmla="*/ 3161305 w 4883895"/>
              <a:gd name="connsiteY1097" fmla="*/ 3548789 h 4679020"/>
              <a:gd name="connsiteX1098" fmla="*/ 2940979 w 4883895"/>
              <a:gd name="connsiteY1098" fmla="*/ 3802450 h 4679020"/>
              <a:gd name="connsiteX1099" fmla="*/ 2927353 w 4883895"/>
              <a:gd name="connsiteY1099" fmla="*/ 3817994 h 4679020"/>
              <a:gd name="connsiteX1100" fmla="*/ 2923381 w 4883895"/>
              <a:gd name="connsiteY1100" fmla="*/ 3822949 h 4679020"/>
              <a:gd name="connsiteX1101" fmla="*/ 2930585 w 4883895"/>
              <a:gd name="connsiteY1101" fmla="*/ 3819641 h 4679020"/>
              <a:gd name="connsiteX1102" fmla="*/ 2942183 w 4883895"/>
              <a:gd name="connsiteY1102" fmla="*/ 3806787 h 4679020"/>
              <a:gd name="connsiteX1103" fmla="*/ 3122121 w 4883895"/>
              <a:gd name="connsiteY1103" fmla="*/ 3600266 h 4679020"/>
              <a:gd name="connsiteX1104" fmla="*/ 1738192 w 4883895"/>
              <a:gd name="connsiteY1104" fmla="*/ 3530470 h 4679020"/>
              <a:gd name="connsiteX1105" fmla="*/ 1736985 w 4883895"/>
              <a:gd name="connsiteY1105" fmla="*/ 3533086 h 4679020"/>
              <a:gd name="connsiteX1106" fmla="*/ 1737241 w 4883895"/>
              <a:gd name="connsiteY1106" fmla="*/ 3531068 h 4679020"/>
              <a:gd name="connsiteX1107" fmla="*/ 1738192 w 4883895"/>
              <a:gd name="connsiteY1107" fmla="*/ 3530470 h 4679020"/>
              <a:gd name="connsiteX1108" fmla="*/ 3227074 w 4883895"/>
              <a:gd name="connsiteY1108" fmla="*/ 3525041 h 4679020"/>
              <a:gd name="connsiteX1109" fmla="*/ 3226077 w 4883895"/>
              <a:gd name="connsiteY1109" fmla="*/ 3527293 h 4679020"/>
              <a:gd name="connsiteX1110" fmla="*/ 3226753 w 4883895"/>
              <a:gd name="connsiteY1110" fmla="*/ 3525766 h 4679020"/>
              <a:gd name="connsiteX1111" fmla="*/ 3227484 w 4883895"/>
              <a:gd name="connsiteY1111" fmla="*/ 3524116 h 4679020"/>
              <a:gd name="connsiteX1112" fmla="*/ 3227074 w 4883895"/>
              <a:gd name="connsiteY1112" fmla="*/ 3525041 h 4679020"/>
              <a:gd name="connsiteX1113" fmla="*/ 3227456 w 4883895"/>
              <a:gd name="connsiteY1113" fmla="*/ 3524176 h 4679020"/>
              <a:gd name="connsiteX1114" fmla="*/ 1741917 w 4883895"/>
              <a:gd name="connsiteY1114" fmla="*/ 3523759 h 4679020"/>
              <a:gd name="connsiteX1115" fmla="*/ 1738192 w 4883895"/>
              <a:gd name="connsiteY1115" fmla="*/ 3530470 h 4679020"/>
              <a:gd name="connsiteX1116" fmla="*/ 1739642 w 4883895"/>
              <a:gd name="connsiteY1116" fmla="*/ 3526400 h 4679020"/>
              <a:gd name="connsiteX1117" fmla="*/ 1741917 w 4883895"/>
              <a:gd name="connsiteY1117" fmla="*/ 3523759 h 4679020"/>
              <a:gd name="connsiteX1118" fmla="*/ 3228104 w 4883895"/>
              <a:gd name="connsiteY1118" fmla="*/ 3522713 h 4679020"/>
              <a:gd name="connsiteX1119" fmla="*/ 3227484 w 4883895"/>
              <a:gd name="connsiteY1119" fmla="*/ 3524116 h 4679020"/>
              <a:gd name="connsiteX1120" fmla="*/ 3227879 w 4883895"/>
              <a:gd name="connsiteY1120" fmla="*/ 3523221 h 4679020"/>
              <a:gd name="connsiteX1121" fmla="*/ 3228104 w 4883895"/>
              <a:gd name="connsiteY1121" fmla="*/ 3522713 h 4679020"/>
              <a:gd name="connsiteX1122" fmla="*/ 3735521 w 4883895"/>
              <a:gd name="connsiteY1122" fmla="*/ 3522708 h 4679020"/>
              <a:gd name="connsiteX1123" fmla="*/ 3737543 w 4883895"/>
              <a:gd name="connsiteY1123" fmla="*/ 3523732 h 4679020"/>
              <a:gd name="connsiteX1124" fmla="*/ 3738889 w 4883895"/>
              <a:gd name="connsiteY1124" fmla="*/ 3523236 h 4679020"/>
              <a:gd name="connsiteX1125" fmla="*/ 3743185 w 4883895"/>
              <a:gd name="connsiteY1125" fmla="*/ 3523855 h 4679020"/>
              <a:gd name="connsiteX1126" fmla="*/ 3688739 w 4883895"/>
              <a:gd name="connsiteY1126" fmla="*/ 3539854 h 4679020"/>
              <a:gd name="connsiteX1127" fmla="*/ 3670481 w 4883895"/>
              <a:gd name="connsiteY1127" fmla="*/ 3543042 h 4679020"/>
              <a:gd name="connsiteX1128" fmla="*/ 3675451 w 4883895"/>
              <a:gd name="connsiteY1128" fmla="*/ 3541906 h 4679020"/>
              <a:gd name="connsiteX1129" fmla="*/ 3687906 w 4883895"/>
              <a:gd name="connsiteY1129" fmla="*/ 3538342 h 4679020"/>
              <a:gd name="connsiteX1130" fmla="*/ 3695643 w 4883895"/>
              <a:gd name="connsiteY1130" fmla="*/ 3531429 h 4679020"/>
              <a:gd name="connsiteX1131" fmla="*/ 3695888 w 4883895"/>
              <a:gd name="connsiteY1131" fmla="*/ 3535841 h 4679020"/>
              <a:gd name="connsiteX1132" fmla="*/ 3707668 w 4883895"/>
              <a:gd name="connsiteY1132" fmla="*/ 3529482 h 4679020"/>
              <a:gd name="connsiteX1133" fmla="*/ 3709270 w 4883895"/>
              <a:gd name="connsiteY1133" fmla="*/ 3528029 h 4679020"/>
              <a:gd name="connsiteX1134" fmla="*/ 3710412 w 4883895"/>
              <a:gd name="connsiteY1134" fmla="*/ 3527784 h 4679020"/>
              <a:gd name="connsiteX1135" fmla="*/ 3711809 w 4883895"/>
              <a:gd name="connsiteY1135" fmla="*/ 3528777 h 4679020"/>
              <a:gd name="connsiteX1136" fmla="*/ 3713697 w 4883895"/>
              <a:gd name="connsiteY1136" fmla="*/ 3530116 h 4679020"/>
              <a:gd name="connsiteX1137" fmla="*/ 3715634 w 4883895"/>
              <a:gd name="connsiteY1137" fmla="*/ 3526659 h 4679020"/>
              <a:gd name="connsiteX1138" fmla="*/ 3718763 w 4883895"/>
              <a:gd name="connsiteY1138" fmla="*/ 3525986 h 4679020"/>
              <a:gd name="connsiteX1139" fmla="*/ 3720659 w 4883895"/>
              <a:gd name="connsiteY1139" fmla="*/ 3525900 h 4679020"/>
              <a:gd name="connsiteX1140" fmla="*/ 3725048 w 4883895"/>
              <a:gd name="connsiteY1140" fmla="*/ 3525599 h 4679020"/>
              <a:gd name="connsiteX1141" fmla="*/ 3741166 w 4883895"/>
              <a:gd name="connsiteY1141" fmla="*/ 3521149 h 4679020"/>
              <a:gd name="connsiteX1142" fmla="*/ 3738889 w 4883895"/>
              <a:gd name="connsiteY1142" fmla="*/ 3523236 h 4679020"/>
              <a:gd name="connsiteX1143" fmla="*/ 3737024 w 4883895"/>
              <a:gd name="connsiteY1143" fmla="*/ 3522291 h 4679020"/>
              <a:gd name="connsiteX1144" fmla="*/ 4292511 w 4883895"/>
              <a:gd name="connsiteY1144" fmla="*/ 3518619 h 4679020"/>
              <a:gd name="connsiteX1145" fmla="*/ 4289666 w 4883895"/>
              <a:gd name="connsiteY1145" fmla="*/ 3519740 h 4679020"/>
              <a:gd name="connsiteX1146" fmla="*/ 4290423 w 4883895"/>
              <a:gd name="connsiteY1146" fmla="*/ 3519264 h 4679020"/>
              <a:gd name="connsiteX1147" fmla="*/ 4291039 w 4883895"/>
              <a:gd name="connsiteY1147" fmla="*/ 3518932 h 4679020"/>
              <a:gd name="connsiteX1148" fmla="*/ 1766492 w 4883895"/>
              <a:gd name="connsiteY1148" fmla="*/ 3517683 h 4679020"/>
              <a:gd name="connsiteX1149" fmla="*/ 1766087 w 4883895"/>
              <a:gd name="connsiteY1149" fmla="*/ 3518408 h 4679020"/>
              <a:gd name="connsiteX1150" fmla="*/ 1766425 w 4883895"/>
              <a:gd name="connsiteY1150" fmla="*/ 3518102 h 4679020"/>
              <a:gd name="connsiteX1151" fmla="*/ 3962866 w 4883895"/>
              <a:gd name="connsiteY1151" fmla="*/ 3515322 h 4679020"/>
              <a:gd name="connsiteX1152" fmla="*/ 3957537 w 4883895"/>
              <a:gd name="connsiteY1152" fmla="*/ 3516228 h 4679020"/>
              <a:gd name="connsiteX1153" fmla="*/ 3940411 w 4883895"/>
              <a:gd name="connsiteY1153" fmla="*/ 3521057 h 4679020"/>
              <a:gd name="connsiteX1154" fmla="*/ 3916691 w 4883895"/>
              <a:gd name="connsiteY1154" fmla="*/ 3526435 h 4679020"/>
              <a:gd name="connsiteX1155" fmla="*/ 3871719 w 4883895"/>
              <a:gd name="connsiteY1155" fmla="*/ 3541275 h 4679020"/>
              <a:gd name="connsiteX1156" fmla="*/ 3837987 w 4883895"/>
              <a:gd name="connsiteY1156" fmla="*/ 3551440 h 4679020"/>
              <a:gd name="connsiteX1157" fmla="*/ 3824936 w 4883895"/>
              <a:gd name="connsiteY1157" fmla="*/ 3555524 h 4679020"/>
              <a:gd name="connsiteX1158" fmla="*/ 3882406 w 4883895"/>
              <a:gd name="connsiteY1158" fmla="*/ 3539612 h 4679020"/>
              <a:gd name="connsiteX1159" fmla="*/ 3887540 w 4883895"/>
              <a:gd name="connsiteY1159" fmla="*/ 3537907 h 4679020"/>
              <a:gd name="connsiteX1160" fmla="*/ 3955234 w 4883895"/>
              <a:gd name="connsiteY1160" fmla="*/ 3518298 h 4679020"/>
              <a:gd name="connsiteX1161" fmla="*/ 3962319 w 4883895"/>
              <a:gd name="connsiteY1161" fmla="*/ 3516000 h 4679020"/>
              <a:gd name="connsiteX1162" fmla="*/ 3962866 w 4883895"/>
              <a:gd name="connsiteY1162" fmla="*/ 3515322 h 4679020"/>
              <a:gd name="connsiteX1163" fmla="*/ 3236631 w 4883895"/>
              <a:gd name="connsiteY1163" fmla="*/ 3514411 h 4679020"/>
              <a:gd name="connsiteX1164" fmla="*/ 3234640 w 4883895"/>
              <a:gd name="connsiteY1164" fmla="*/ 3520501 h 4679020"/>
              <a:gd name="connsiteX1165" fmla="*/ 3235652 w 4883895"/>
              <a:gd name="connsiteY1165" fmla="*/ 3514641 h 4679020"/>
              <a:gd name="connsiteX1166" fmla="*/ 3236631 w 4883895"/>
              <a:gd name="connsiteY1166" fmla="*/ 3514411 h 4679020"/>
              <a:gd name="connsiteX1167" fmla="*/ 3243611 w 4883895"/>
              <a:gd name="connsiteY1167" fmla="*/ 3510988 h 4679020"/>
              <a:gd name="connsiteX1168" fmla="*/ 3243084 w 4883895"/>
              <a:gd name="connsiteY1168" fmla="*/ 3512110 h 4679020"/>
              <a:gd name="connsiteX1169" fmla="*/ 3243317 w 4883895"/>
              <a:gd name="connsiteY1169" fmla="*/ 3511611 h 4679020"/>
              <a:gd name="connsiteX1170" fmla="*/ 3245194 w 4883895"/>
              <a:gd name="connsiteY1170" fmla="*/ 3507621 h 4679020"/>
              <a:gd name="connsiteX1171" fmla="*/ 3243611 w 4883895"/>
              <a:gd name="connsiteY1171" fmla="*/ 3510988 h 4679020"/>
              <a:gd name="connsiteX1172" fmla="*/ 3244490 w 4883895"/>
              <a:gd name="connsiteY1172" fmla="*/ 3509118 h 4679020"/>
              <a:gd name="connsiteX1173" fmla="*/ 3245194 w 4883895"/>
              <a:gd name="connsiteY1173" fmla="*/ 3507621 h 4679020"/>
              <a:gd name="connsiteX1174" fmla="*/ 3245889 w 4883895"/>
              <a:gd name="connsiteY1174" fmla="*/ 3506920 h 4679020"/>
              <a:gd name="connsiteX1175" fmla="*/ 3226071 w 4883895"/>
              <a:gd name="connsiteY1175" fmla="*/ 3515280 h 4679020"/>
              <a:gd name="connsiteX1176" fmla="*/ 3160210 w 4883895"/>
              <a:gd name="connsiteY1176" fmla="*/ 3585338 h 4679020"/>
              <a:gd name="connsiteX1177" fmla="*/ 3060941 w 4883895"/>
              <a:gd name="connsiteY1177" fmla="*/ 3693962 h 4679020"/>
              <a:gd name="connsiteX1178" fmla="*/ 2967795 w 4883895"/>
              <a:gd name="connsiteY1178" fmla="*/ 3804510 h 4679020"/>
              <a:gd name="connsiteX1179" fmla="*/ 2980634 w 4883895"/>
              <a:gd name="connsiteY1179" fmla="*/ 3799553 h 4679020"/>
              <a:gd name="connsiteX1180" fmla="*/ 3040053 w 4883895"/>
              <a:gd name="connsiteY1180" fmla="*/ 3732157 h 4679020"/>
              <a:gd name="connsiteX1181" fmla="*/ 3154588 w 4883895"/>
              <a:gd name="connsiteY1181" fmla="*/ 3600512 h 4679020"/>
              <a:gd name="connsiteX1182" fmla="*/ 3187832 w 4883895"/>
              <a:gd name="connsiteY1182" fmla="*/ 3569222 h 4679020"/>
              <a:gd name="connsiteX1183" fmla="*/ 3037879 w 4883895"/>
              <a:gd name="connsiteY1183" fmla="*/ 3735446 h 4679020"/>
              <a:gd name="connsiteX1184" fmla="*/ 2985240 w 4883895"/>
              <a:gd name="connsiteY1184" fmla="*/ 3797774 h 4679020"/>
              <a:gd name="connsiteX1185" fmla="*/ 2994305 w 4883895"/>
              <a:gd name="connsiteY1185" fmla="*/ 3794274 h 4679020"/>
              <a:gd name="connsiteX1186" fmla="*/ 3071125 w 4883895"/>
              <a:gd name="connsiteY1186" fmla="*/ 3704157 h 4679020"/>
              <a:gd name="connsiteX1187" fmla="*/ 3226278 w 4883895"/>
              <a:gd name="connsiteY1187" fmla="*/ 3533148 h 4679020"/>
              <a:gd name="connsiteX1188" fmla="*/ 3245194 w 4883895"/>
              <a:gd name="connsiteY1188" fmla="*/ 3507621 h 4679020"/>
              <a:gd name="connsiteX1189" fmla="*/ 1761315 w 4883895"/>
              <a:gd name="connsiteY1189" fmla="*/ 3502353 h 4679020"/>
              <a:gd name="connsiteX1190" fmla="*/ 1759470 w 4883895"/>
              <a:gd name="connsiteY1190" fmla="*/ 3503626 h 4679020"/>
              <a:gd name="connsiteX1191" fmla="*/ 1744431 w 4883895"/>
              <a:gd name="connsiteY1191" fmla="*/ 3531633 h 4679020"/>
              <a:gd name="connsiteX1192" fmla="*/ 1736927 w 4883895"/>
              <a:gd name="connsiteY1192" fmla="*/ 3544711 h 4679020"/>
              <a:gd name="connsiteX1193" fmla="*/ 1742598 w 4883895"/>
              <a:gd name="connsiteY1193" fmla="*/ 3539595 h 4679020"/>
              <a:gd name="connsiteX1194" fmla="*/ 1744587 w 4883895"/>
              <a:gd name="connsiteY1194" fmla="*/ 3535426 h 4679020"/>
              <a:gd name="connsiteX1195" fmla="*/ 4282895 w 4883895"/>
              <a:gd name="connsiteY1195" fmla="*/ 3502289 h 4679020"/>
              <a:gd name="connsiteX1196" fmla="*/ 4280659 w 4883895"/>
              <a:gd name="connsiteY1196" fmla="*/ 3503456 h 4679020"/>
              <a:gd name="connsiteX1197" fmla="*/ 4282097 w 4883895"/>
              <a:gd name="connsiteY1197" fmla="*/ 3502982 h 4679020"/>
              <a:gd name="connsiteX1198" fmla="*/ 4184031 w 4883895"/>
              <a:gd name="connsiteY1198" fmla="*/ 3496032 h 4679020"/>
              <a:gd name="connsiteX1199" fmla="*/ 4176192 w 4883895"/>
              <a:gd name="connsiteY1199" fmla="*/ 3497309 h 4679020"/>
              <a:gd name="connsiteX1200" fmla="*/ 4174077 w 4883895"/>
              <a:gd name="connsiteY1200" fmla="*/ 3498012 h 4679020"/>
              <a:gd name="connsiteX1201" fmla="*/ 4175792 w 4883895"/>
              <a:gd name="connsiteY1201" fmla="*/ 3498027 h 4679020"/>
              <a:gd name="connsiteX1202" fmla="*/ 4177144 w 4883895"/>
              <a:gd name="connsiteY1202" fmla="*/ 3497748 h 4679020"/>
              <a:gd name="connsiteX1203" fmla="*/ 1777977 w 4883895"/>
              <a:gd name="connsiteY1203" fmla="*/ 3490858 h 4679020"/>
              <a:gd name="connsiteX1204" fmla="*/ 1772901 w 4883895"/>
              <a:gd name="connsiteY1204" fmla="*/ 3494360 h 4679020"/>
              <a:gd name="connsiteX1205" fmla="*/ 1755298 w 4883895"/>
              <a:gd name="connsiteY1205" fmla="*/ 3528138 h 4679020"/>
              <a:gd name="connsiteX1206" fmla="*/ 1761600 w 4883895"/>
              <a:gd name="connsiteY1206" fmla="*/ 3522453 h 4679020"/>
              <a:gd name="connsiteX1207" fmla="*/ 1774200 w 4883895"/>
              <a:gd name="connsiteY1207" fmla="*/ 3498330 h 4679020"/>
              <a:gd name="connsiteX1208" fmla="*/ 4044332 w 4883895"/>
              <a:gd name="connsiteY1208" fmla="*/ 3486230 h 4679020"/>
              <a:gd name="connsiteX1209" fmla="*/ 4043675 w 4883895"/>
              <a:gd name="connsiteY1209" fmla="*/ 3488084 h 4679020"/>
              <a:gd name="connsiteX1210" fmla="*/ 4043742 w 4883895"/>
              <a:gd name="connsiteY1210" fmla="*/ 3487064 h 4679020"/>
              <a:gd name="connsiteX1211" fmla="*/ 4044332 w 4883895"/>
              <a:gd name="connsiteY1211" fmla="*/ 3486230 h 4679020"/>
              <a:gd name="connsiteX1212" fmla="*/ 3295971 w 4883895"/>
              <a:gd name="connsiteY1212" fmla="*/ 3486049 h 4679020"/>
              <a:gd name="connsiteX1213" fmla="*/ 3287415 w 4883895"/>
              <a:gd name="connsiteY1213" fmla="*/ 3489596 h 4679020"/>
              <a:gd name="connsiteX1214" fmla="*/ 3250906 w 4883895"/>
              <a:gd name="connsiteY1214" fmla="*/ 3524639 h 4679020"/>
              <a:gd name="connsiteX1215" fmla="*/ 3230567 w 4883895"/>
              <a:gd name="connsiteY1215" fmla="*/ 3548137 h 4679020"/>
              <a:gd name="connsiteX1216" fmla="*/ 3240538 w 4883895"/>
              <a:gd name="connsiteY1216" fmla="*/ 3540320 h 4679020"/>
              <a:gd name="connsiteX1217" fmla="*/ 4242247 w 4883895"/>
              <a:gd name="connsiteY1217" fmla="*/ 3480084 h 4679020"/>
              <a:gd name="connsiteX1218" fmla="*/ 4244126 w 4883895"/>
              <a:gd name="connsiteY1218" fmla="*/ 3480515 h 4679020"/>
              <a:gd name="connsiteX1219" fmla="*/ 4240569 w 4883895"/>
              <a:gd name="connsiteY1219" fmla="*/ 3481338 h 4679020"/>
              <a:gd name="connsiteX1220" fmla="*/ 4240140 w 4883895"/>
              <a:gd name="connsiteY1220" fmla="*/ 3480723 h 4679020"/>
              <a:gd name="connsiteX1221" fmla="*/ 4242247 w 4883895"/>
              <a:gd name="connsiteY1221" fmla="*/ 3480084 h 4679020"/>
              <a:gd name="connsiteX1222" fmla="*/ 4218306 w 4883895"/>
              <a:gd name="connsiteY1222" fmla="*/ 3475954 h 4679020"/>
              <a:gd name="connsiteX1223" fmla="*/ 4220597 w 4883895"/>
              <a:gd name="connsiteY1223" fmla="*/ 3476166 h 4679020"/>
              <a:gd name="connsiteX1224" fmla="*/ 4216395 w 4883895"/>
              <a:gd name="connsiteY1224" fmla="*/ 3476600 h 4679020"/>
              <a:gd name="connsiteX1225" fmla="*/ 4218306 w 4883895"/>
              <a:gd name="connsiteY1225" fmla="*/ 3475954 h 4679020"/>
              <a:gd name="connsiteX1226" fmla="*/ 4169602 w 4883895"/>
              <a:gd name="connsiteY1226" fmla="*/ 3468144 h 4679020"/>
              <a:gd name="connsiteX1227" fmla="*/ 4169992 w 4883895"/>
              <a:gd name="connsiteY1227" fmla="*/ 3469241 h 4679020"/>
              <a:gd name="connsiteX1228" fmla="*/ 4157260 w 4883895"/>
              <a:gd name="connsiteY1228" fmla="*/ 3470756 h 4679020"/>
              <a:gd name="connsiteX1229" fmla="*/ 4163059 w 4883895"/>
              <a:gd name="connsiteY1229" fmla="*/ 3469373 h 4679020"/>
              <a:gd name="connsiteX1230" fmla="*/ 4169655 w 4883895"/>
              <a:gd name="connsiteY1230" fmla="*/ 3468134 h 4679020"/>
              <a:gd name="connsiteX1231" fmla="*/ 4169602 w 4883895"/>
              <a:gd name="connsiteY1231" fmla="*/ 3468144 h 4679020"/>
              <a:gd name="connsiteX1232" fmla="*/ 4169601 w 4883895"/>
              <a:gd name="connsiteY1232" fmla="*/ 3468138 h 4679020"/>
              <a:gd name="connsiteX1233" fmla="*/ 1810871 w 4883895"/>
              <a:gd name="connsiteY1233" fmla="*/ 3467073 h 4679020"/>
              <a:gd name="connsiteX1234" fmla="*/ 1802678 w 4883895"/>
              <a:gd name="connsiteY1234" fmla="*/ 3473079 h 4679020"/>
              <a:gd name="connsiteX1235" fmla="*/ 1791160 w 4883895"/>
              <a:gd name="connsiteY1235" fmla="*/ 3493284 h 4679020"/>
              <a:gd name="connsiteX1236" fmla="*/ 1800842 w 4883895"/>
              <a:gd name="connsiteY1236" fmla="*/ 3474425 h 4679020"/>
              <a:gd name="connsiteX1237" fmla="*/ 1793738 w 4883895"/>
              <a:gd name="connsiteY1237" fmla="*/ 3479632 h 4679020"/>
              <a:gd name="connsiteX1238" fmla="*/ 1788082 w 4883895"/>
              <a:gd name="connsiteY1238" fmla="*/ 3488066 h 4679020"/>
              <a:gd name="connsiteX1239" fmla="*/ 1775026 w 4883895"/>
              <a:gd name="connsiteY1239" fmla="*/ 3510346 h 4679020"/>
              <a:gd name="connsiteX1240" fmla="*/ 1798452 w 4883895"/>
              <a:gd name="connsiteY1240" fmla="*/ 3489214 h 4679020"/>
              <a:gd name="connsiteX1241" fmla="*/ 1808088 w 4883895"/>
              <a:gd name="connsiteY1241" fmla="*/ 3471732 h 4679020"/>
              <a:gd name="connsiteX1242" fmla="*/ 4182614 w 4883895"/>
              <a:gd name="connsiteY1242" fmla="*/ 3465699 h 4679020"/>
              <a:gd name="connsiteX1243" fmla="*/ 4174964 w 4883895"/>
              <a:gd name="connsiteY1243" fmla="*/ 3467657 h 4679020"/>
              <a:gd name="connsiteX1244" fmla="*/ 4169655 w 4883895"/>
              <a:gd name="connsiteY1244" fmla="*/ 3468134 h 4679020"/>
              <a:gd name="connsiteX1245" fmla="*/ 3371905 w 4883895"/>
              <a:gd name="connsiteY1245" fmla="*/ 3464453 h 4679020"/>
              <a:gd name="connsiteX1246" fmla="*/ 3344191 w 4883895"/>
              <a:gd name="connsiteY1246" fmla="*/ 3490509 h 4679020"/>
              <a:gd name="connsiteX1247" fmla="*/ 3154062 w 4883895"/>
              <a:gd name="connsiteY1247" fmla="*/ 3690420 h 4679020"/>
              <a:gd name="connsiteX1248" fmla="*/ 3099085 w 4883895"/>
              <a:gd name="connsiteY1248" fmla="*/ 3755830 h 4679020"/>
              <a:gd name="connsiteX1249" fmla="*/ 3103051 w 4883895"/>
              <a:gd name="connsiteY1249" fmla="*/ 3754402 h 4679020"/>
              <a:gd name="connsiteX1250" fmla="*/ 3153932 w 4883895"/>
              <a:gd name="connsiteY1250" fmla="*/ 3695081 h 4679020"/>
              <a:gd name="connsiteX1251" fmla="*/ 3344340 w 4883895"/>
              <a:gd name="connsiteY1251" fmla="*/ 3493964 h 4679020"/>
              <a:gd name="connsiteX1252" fmla="*/ 3372658 w 4883895"/>
              <a:gd name="connsiteY1252" fmla="*/ 3466672 h 4679020"/>
              <a:gd name="connsiteX1253" fmla="*/ 4302754 w 4883895"/>
              <a:gd name="connsiteY1253" fmla="*/ 3458487 h 4679020"/>
              <a:gd name="connsiteX1254" fmla="*/ 4299360 w 4883895"/>
              <a:gd name="connsiteY1254" fmla="*/ 3458868 h 4679020"/>
              <a:gd name="connsiteX1255" fmla="*/ 4300035 w 4883895"/>
              <a:gd name="connsiteY1255" fmla="*/ 3458600 h 4679020"/>
              <a:gd name="connsiteX1256" fmla="*/ 4217220 w 4883895"/>
              <a:gd name="connsiteY1256" fmla="*/ 3458110 h 4679020"/>
              <a:gd name="connsiteX1257" fmla="*/ 4213124 w 4883895"/>
              <a:gd name="connsiteY1257" fmla="*/ 3459093 h 4679020"/>
              <a:gd name="connsiteX1258" fmla="*/ 4213409 w 4883895"/>
              <a:gd name="connsiteY1258" fmla="*/ 3459646 h 4679020"/>
              <a:gd name="connsiteX1259" fmla="*/ 4217220 w 4883895"/>
              <a:gd name="connsiteY1259" fmla="*/ 3458110 h 4679020"/>
              <a:gd name="connsiteX1260" fmla="*/ 1826167 w 4883895"/>
              <a:gd name="connsiteY1260" fmla="*/ 3455862 h 4679020"/>
              <a:gd name="connsiteX1261" fmla="*/ 1823615 w 4883895"/>
              <a:gd name="connsiteY1261" fmla="*/ 3457732 h 4679020"/>
              <a:gd name="connsiteX1262" fmla="*/ 1819996 w 4883895"/>
              <a:gd name="connsiteY1262" fmla="*/ 3463444 h 4679020"/>
              <a:gd name="connsiteX1263" fmla="*/ 1810299 w 4883895"/>
              <a:gd name="connsiteY1263" fmla="*/ 3479318 h 4679020"/>
              <a:gd name="connsiteX1264" fmla="*/ 1816174 w 4883895"/>
              <a:gd name="connsiteY1264" fmla="*/ 3474128 h 4679020"/>
              <a:gd name="connsiteX1265" fmla="*/ 1825811 w 4883895"/>
              <a:gd name="connsiteY1265" fmla="*/ 3456714 h 4679020"/>
              <a:gd name="connsiteX1266" fmla="*/ 4263842 w 4883895"/>
              <a:gd name="connsiteY1266" fmla="*/ 3452826 h 4679020"/>
              <a:gd name="connsiteX1267" fmla="*/ 4267596 w 4883895"/>
              <a:gd name="connsiteY1267" fmla="*/ 3453057 h 4679020"/>
              <a:gd name="connsiteX1268" fmla="*/ 4260952 w 4883895"/>
              <a:gd name="connsiteY1268" fmla="*/ 3453746 h 4679020"/>
              <a:gd name="connsiteX1269" fmla="*/ 4263842 w 4883895"/>
              <a:gd name="connsiteY1269" fmla="*/ 3452826 h 4679020"/>
              <a:gd name="connsiteX1270" fmla="*/ 4268398 w 4883895"/>
              <a:gd name="connsiteY1270" fmla="*/ 3452499 h 4679020"/>
              <a:gd name="connsiteX1271" fmla="*/ 4270103 w 4883895"/>
              <a:gd name="connsiteY1271" fmla="*/ 3452985 h 4679020"/>
              <a:gd name="connsiteX1272" fmla="*/ 4267596 w 4883895"/>
              <a:gd name="connsiteY1272" fmla="*/ 3453057 h 4679020"/>
              <a:gd name="connsiteX1273" fmla="*/ 4268398 w 4883895"/>
              <a:gd name="connsiteY1273" fmla="*/ 3452499 h 4679020"/>
              <a:gd name="connsiteX1274" fmla="*/ 4270905 w 4883895"/>
              <a:gd name="connsiteY1274" fmla="*/ 3452426 h 4679020"/>
              <a:gd name="connsiteX1275" fmla="*/ 4272610 w 4883895"/>
              <a:gd name="connsiteY1275" fmla="*/ 3452911 h 4679020"/>
              <a:gd name="connsiteX1276" fmla="*/ 4270103 w 4883895"/>
              <a:gd name="connsiteY1276" fmla="*/ 3452985 h 4679020"/>
              <a:gd name="connsiteX1277" fmla="*/ 4270905 w 4883895"/>
              <a:gd name="connsiteY1277" fmla="*/ 3452426 h 4679020"/>
              <a:gd name="connsiteX1278" fmla="*/ 2849549 w 4883895"/>
              <a:gd name="connsiteY1278" fmla="*/ 3449544 h 4679020"/>
              <a:gd name="connsiteX1279" fmla="*/ 2752640 w 4883895"/>
              <a:gd name="connsiteY1279" fmla="*/ 3492838 h 4679020"/>
              <a:gd name="connsiteX1280" fmla="*/ 2707746 w 4883895"/>
              <a:gd name="connsiteY1280" fmla="*/ 3510162 h 4679020"/>
              <a:gd name="connsiteX1281" fmla="*/ 2693387 w 4883895"/>
              <a:gd name="connsiteY1281" fmla="*/ 3519256 h 4679020"/>
              <a:gd name="connsiteX1282" fmla="*/ 2738878 w 4883895"/>
              <a:gd name="connsiteY1282" fmla="*/ 3501078 h 4679020"/>
              <a:gd name="connsiteX1283" fmla="*/ 2752640 w 4883895"/>
              <a:gd name="connsiteY1283" fmla="*/ 3492838 h 4679020"/>
              <a:gd name="connsiteX1284" fmla="*/ 2847560 w 4883895"/>
              <a:gd name="connsiteY1284" fmla="*/ 3451581 h 4679020"/>
              <a:gd name="connsiteX1285" fmla="*/ 4025926 w 4883895"/>
              <a:gd name="connsiteY1285" fmla="*/ 3440372 h 4679020"/>
              <a:gd name="connsiteX1286" fmla="*/ 3999450 w 4883895"/>
              <a:gd name="connsiteY1286" fmla="*/ 3450562 h 4679020"/>
              <a:gd name="connsiteX1287" fmla="*/ 3769814 w 4883895"/>
              <a:gd name="connsiteY1287" fmla="*/ 3516030 h 4679020"/>
              <a:gd name="connsiteX1288" fmla="*/ 3743816 w 4883895"/>
              <a:gd name="connsiteY1288" fmla="*/ 3523669 h 4679020"/>
              <a:gd name="connsiteX1289" fmla="*/ 3745340 w 4883895"/>
              <a:gd name="connsiteY1289" fmla="*/ 3522486 h 4679020"/>
              <a:gd name="connsiteX1290" fmla="*/ 3742372 w 4883895"/>
              <a:gd name="connsiteY1290" fmla="*/ 3520815 h 4679020"/>
              <a:gd name="connsiteX1291" fmla="*/ 3799070 w 4883895"/>
              <a:gd name="connsiteY1291" fmla="*/ 3505161 h 4679020"/>
              <a:gd name="connsiteX1292" fmla="*/ 4013486 w 4883895"/>
              <a:gd name="connsiteY1292" fmla="*/ 3442158 h 4679020"/>
              <a:gd name="connsiteX1293" fmla="*/ 4025926 w 4883895"/>
              <a:gd name="connsiteY1293" fmla="*/ 3440372 h 4679020"/>
              <a:gd name="connsiteX1294" fmla="*/ 2874681 w 4883895"/>
              <a:gd name="connsiteY1294" fmla="*/ 3438316 h 4679020"/>
              <a:gd name="connsiteX1295" fmla="*/ 2861949 w 4883895"/>
              <a:gd name="connsiteY1295" fmla="*/ 3444005 h 4679020"/>
              <a:gd name="connsiteX1296" fmla="*/ 2859072 w 4883895"/>
              <a:gd name="connsiteY1296" fmla="*/ 3446577 h 4679020"/>
              <a:gd name="connsiteX1297" fmla="*/ 2872175 w 4883895"/>
              <a:gd name="connsiteY1297" fmla="*/ 3440881 h 4679020"/>
              <a:gd name="connsiteX1298" fmla="*/ 2616424 w 4883895"/>
              <a:gd name="connsiteY1298" fmla="*/ 3410646 h 4679020"/>
              <a:gd name="connsiteX1299" fmla="*/ 2610965 w 4883895"/>
              <a:gd name="connsiteY1299" fmla="*/ 3413347 h 4679020"/>
              <a:gd name="connsiteX1300" fmla="*/ 2601137 w 4883895"/>
              <a:gd name="connsiteY1300" fmla="*/ 3421497 h 4679020"/>
              <a:gd name="connsiteX1301" fmla="*/ 2610435 w 4883895"/>
              <a:gd name="connsiteY1301" fmla="*/ 3415929 h 4679020"/>
              <a:gd name="connsiteX1302" fmla="*/ 2616424 w 4883895"/>
              <a:gd name="connsiteY1302" fmla="*/ 3410646 h 4679020"/>
              <a:gd name="connsiteX1303" fmla="*/ 4203786 w 4883895"/>
              <a:gd name="connsiteY1303" fmla="*/ 3403803 h 4679020"/>
              <a:gd name="connsiteX1304" fmla="*/ 4182609 w 4883895"/>
              <a:gd name="connsiteY1304" fmla="*/ 3411545 h 4679020"/>
              <a:gd name="connsiteX1305" fmla="*/ 4167609 w 4883895"/>
              <a:gd name="connsiteY1305" fmla="*/ 3418248 h 4679020"/>
              <a:gd name="connsiteX1306" fmla="*/ 4218679 w 4883895"/>
              <a:gd name="connsiteY1306" fmla="*/ 3413499 h 4679020"/>
              <a:gd name="connsiteX1307" fmla="*/ 4114433 w 4883895"/>
              <a:gd name="connsiteY1307" fmla="*/ 3447808 h 4679020"/>
              <a:gd name="connsiteX1308" fmla="*/ 4091694 w 4883895"/>
              <a:gd name="connsiteY1308" fmla="*/ 3461422 h 4679020"/>
              <a:gd name="connsiteX1309" fmla="*/ 4081564 w 4883895"/>
              <a:gd name="connsiteY1309" fmla="*/ 3468341 h 4679020"/>
              <a:gd name="connsiteX1310" fmla="*/ 4074521 w 4883895"/>
              <a:gd name="connsiteY1310" fmla="*/ 3472071 h 4679020"/>
              <a:gd name="connsiteX1311" fmla="*/ 4077952 w 4883895"/>
              <a:gd name="connsiteY1311" fmla="*/ 3471369 h 4679020"/>
              <a:gd name="connsiteX1312" fmla="*/ 4102294 w 4883895"/>
              <a:gd name="connsiteY1312" fmla="*/ 3467520 h 4679020"/>
              <a:gd name="connsiteX1313" fmla="*/ 4119565 w 4883895"/>
              <a:gd name="connsiteY1313" fmla="*/ 3465370 h 4679020"/>
              <a:gd name="connsiteX1314" fmla="*/ 4117994 w 4883895"/>
              <a:gd name="connsiteY1314" fmla="*/ 3465896 h 4679020"/>
              <a:gd name="connsiteX1315" fmla="*/ 4105132 w 4883895"/>
              <a:gd name="connsiteY1315" fmla="*/ 3469061 h 4679020"/>
              <a:gd name="connsiteX1316" fmla="*/ 4103905 w 4883895"/>
              <a:gd name="connsiteY1316" fmla="*/ 3469458 h 4679020"/>
              <a:gd name="connsiteX1317" fmla="*/ 4096922 w 4883895"/>
              <a:gd name="connsiteY1317" fmla="*/ 3470331 h 4679020"/>
              <a:gd name="connsiteX1318" fmla="*/ 4074483 w 4883895"/>
              <a:gd name="connsiteY1318" fmla="*/ 3474149 h 4679020"/>
              <a:gd name="connsiteX1319" fmla="*/ 4066974 w 4883895"/>
              <a:gd name="connsiteY1319" fmla="*/ 3475745 h 4679020"/>
              <a:gd name="connsiteX1320" fmla="*/ 4052053 w 4883895"/>
              <a:gd name="connsiteY1320" fmla="*/ 3481530 h 4679020"/>
              <a:gd name="connsiteX1321" fmla="*/ 3994990 w 4883895"/>
              <a:gd name="connsiteY1321" fmla="*/ 3495772 h 4679020"/>
              <a:gd name="connsiteX1322" fmla="*/ 3792986 w 4883895"/>
              <a:gd name="connsiteY1322" fmla="*/ 3553993 h 4679020"/>
              <a:gd name="connsiteX1323" fmla="*/ 3794359 w 4883895"/>
              <a:gd name="connsiteY1323" fmla="*/ 3553242 h 4679020"/>
              <a:gd name="connsiteX1324" fmla="*/ 3784086 w 4883895"/>
              <a:gd name="connsiteY1324" fmla="*/ 3553231 h 4679020"/>
              <a:gd name="connsiteX1325" fmla="*/ 3776930 w 4883895"/>
              <a:gd name="connsiteY1325" fmla="*/ 3547742 h 4679020"/>
              <a:gd name="connsiteX1326" fmla="*/ 3741016 w 4883895"/>
              <a:gd name="connsiteY1326" fmla="*/ 3553138 h 4679020"/>
              <a:gd name="connsiteX1327" fmla="*/ 3507789 w 4883895"/>
              <a:gd name="connsiteY1327" fmla="*/ 3599262 h 4679020"/>
              <a:gd name="connsiteX1328" fmla="*/ 3496942 w 4883895"/>
              <a:gd name="connsiteY1328" fmla="*/ 3602323 h 4679020"/>
              <a:gd name="connsiteX1329" fmla="*/ 3538549 w 4883895"/>
              <a:gd name="connsiteY1329" fmla="*/ 3586985 h 4679020"/>
              <a:gd name="connsiteX1330" fmla="*/ 3576749 w 4883895"/>
              <a:gd name="connsiteY1330" fmla="*/ 3578122 h 4679020"/>
              <a:gd name="connsiteX1331" fmla="*/ 3755277 w 4883895"/>
              <a:gd name="connsiteY1331" fmla="*/ 3543437 h 4679020"/>
              <a:gd name="connsiteX1332" fmla="*/ 3824071 w 4883895"/>
              <a:gd name="connsiteY1332" fmla="*/ 3529672 h 4679020"/>
              <a:gd name="connsiteX1333" fmla="*/ 3811972 w 4883895"/>
              <a:gd name="connsiteY1333" fmla="*/ 3527265 h 4679020"/>
              <a:gd name="connsiteX1334" fmla="*/ 3793185 w 4883895"/>
              <a:gd name="connsiteY1334" fmla="*/ 3529967 h 4679020"/>
              <a:gd name="connsiteX1335" fmla="*/ 3720017 w 4883895"/>
              <a:gd name="connsiteY1335" fmla="*/ 3534393 h 4679020"/>
              <a:gd name="connsiteX1336" fmla="*/ 3718340 w 4883895"/>
              <a:gd name="connsiteY1336" fmla="*/ 3534685 h 4679020"/>
              <a:gd name="connsiteX1337" fmla="*/ 3873726 w 4883895"/>
              <a:gd name="connsiteY1337" fmla="*/ 3489755 h 4679020"/>
              <a:gd name="connsiteX1338" fmla="*/ 4203786 w 4883895"/>
              <a:gd name="connsiteY1338" fmla="*/ 3403803 h 4679020"/>
              <a:gd name="connsiteX1339" fmla="*/ 2952679 w 4883895"/>
              <a:gd name="connsiteY1339" fmla="*/ 3403471 h 4679020"/>
              <a:gd name="connsiteX1340" fmla="*/ 2924444 w 4883895"/>
              <a:gd name="connsiteY1340" fmla="*/ 3416086 h 4679020"/>
              <a:gd name="connsiteX1341" fmla="*/ 2921578 w 4883895"/>
              <a:gd name="connsiteY1341" fmla="*/ 3419408 h 4679020"/>
              <a:gd name="connsiteX1342" fmla="*/ 2949489 w 4883895"/>
              <a:gd name="connsiteY1342" fmla="*/ 3407277 h 4679020"/>
              <a:gd name="connsiteX1343" fmla="*/ 4206184 w 4883895"/>
              <a:gd name="connsiteY1343" fmla="*/ 3401526 h 4679020"/>
              <a:gd name="connsiteX1344" fmla="*/ 4204852 w 4883895"/>
              <a:gd name="connsiteY1344" fmla="*/ 3402791 h 4679020"/>
              <a:gd name="connsiteX1345" fmla="*/ 4203786 w 4883895"/>
              <a:gd name="connsiteY1345" fmla="*/ 3403803 h 4679020"/>
              <a:gd name="connsiteX1346" fmla="*/ 4206983 w 4883895"/>
              <a:gd name="connsiteY1346" fmla="*/ 3400768 h 4679020"/>
              <a:gd name="connsiteX1347" fmla="*/ 4206628 w 4883895"/>
              <a:gd name="connsiteY1347" fmla="*/ 3401105 h 4679020"/>
              <a:gd name="connsiteX1348" fmla="*/ 4206184 w 4883895"/>
              <a:gd name="connsiteY1348" fmla="*/ 3401526 h 4679020"/>
              <a:gd name="connsiteX1349" fmla="*/ 2642017 w 4883895"/>
              <a:gd name="connsiteY1349" fmla="*/ 3398342 h 4679020"/>
              <a:gd name="connsiteX1350" fmla="*/ 2636977 w 4883895"/>
              <a:gd name="connsiteY1350" fmla="*/ 3400793 h 4679020"/>
              <a:gd name="connsiteX1351" fmla="*/ 2625475 w 4883895"/>
              <a:gd name="connsiteY1351" fmla="*/ 3409944 h 4679020"/>
              <a:gd name="connsiteX1352" fmla="*/ 2634773 w 4883895"/>
              <a:gd name="connsiteY1352" fmla="*/ 3404377 h 4679020"/>
              <a:gd name="connsiteX1353" fmla="*/ 2642017 w 4883895"/>
              <a:gd name="connsiteY1353" fmla="*/ 3398342 h 4679020"/>
              <a:gd name="connsiteX1354" fmla="*/ 1728155 w 4883895"/>
              <a:gd name="connsiteY1354" fmla="*/ 3391062 h 4679020"/>
              <a:gd name="connsiteX1355" fmla="*/ 1711770 w 4883895"/>
              <a:gd name="connsiteY1355" fmla="*/ 3416272 h 4679020"/>
              <a:gd name="connsiteX1356" fmla="*/ 1708836 w 4883895"/>
              <a:gd name="connsiteY1356" fmla="*/ 3421875 h 4679020"/>
              <a:gd name="connsiteX1357" fmla="*/ 1717824 w 4883895"/>
              <a:gd name="connsiteY1357" fmla="*/ 3412251 h 4679020"/>
              <a:gd name="connsiteX1358" fmla="*/ 1724786 w 4883895"/>
              <a:gd name="connsiteY1358" fmla="*/ 3403647 h 4679020"/>
              <a:gd name="connsiteX1359" fmla="*/ 2664531 w 4883895"/>
              <a:gd name="connsiteY1359" fmla="*/ 3386562 h 4679020"/>
              <a:gd name="connsiteX1360" fmla="*/ 2661098 w 4883895"/>
              <a:gd name="connsiteY1360" fmla="*/ 3387814 h 4679020"/>
              <a:gd name="connsiteX1361" fmla="*/ 2652045 w 4883895"/>
              <a:gd name="connsiteY1361" fmla="*/ 3397055 h 4679020"/>
              <a:gd name="connsiteX1362" fmla="*/ 2664531 w 4883895"/>
              <a:gd name="connsiteY1362" fmla="*/ 3386562 h 4679020"/>
              <a:gd name="connsiteX1363" fmla="*/ 2992965 w 4883895"/>
              <a:gd name="connsiteY1363" fmla="*/ 3385474 h 4679020"/>
              <a:gd name="connsiteX1364" fmla="*/ 2992879 w 4883895"/>
              <a:gd name="connsiteY1364" fmla="*/ 3385512 h 4679020"/>
              <a:gd name="connsiteX1365" fmla="*/ 2988781 w 4883895"/>
              <a:gd name="connsiteY1365" fmla="*/ 3390199 h 4679020"/>
              <a:gd name="connsiteX1366" fmla="*/ 2989352 w 4883895"/>
              <a:gd name="connsiteY1366" fmla="*/ 3389950 h 4679020"/>
              <a:gd name="connsiteX1367" fmla="*/ 2703877 w 4883895"/>
              <a:gd name="connsiteY1367" fmla="*/ 3368980 h 4679020"/>
              <a:gd name="connsiteX1368" fmla="*/ 2701889 w 4883895"/>
              <a:gd name="connsiteY1368" fmla="*/ 3370735 h 4679020"/>
              <a:gd name="connsiteX1369" fmla="*/ 2702458 w 4883895"/>
              <a:gd name="connsiteY1369" fmla="*/ 3370503 h 4679020"/>
              <a:gd name="connsiteX1370" fmla="*/ 1422723 w 4883895"/>
              <a:gd name="connsiteY1370" fmla="*/ 3350001 h 4679020"/>
              <a:gd name="connsiteX1371" fmla="*/ 1422794 w 4883895"/>
              <a:gd name="connsiteY1371" fmla="*/ 3350496 h 4679020"/>
              <a:gd name="connsiteX1372" fmla="*/ 1421267 w 4883895"/>
              <a:gd name="connsiteY1372" fmla="*/ 3350930 h 4679020"/>
              <a:gd name="connsiteX1373" fmla="*/ 1398844 w 4883895"/>
              <a:gd name="connsiteY1373" fmla="*/ 3320684 h 4679020"/>
              <a:gd name="connsiteX1374" fmla="*/ 1395587 w 4883895"/>
              <a:gd name="connsiteY1374" fmla="*/ 3324144 h 4679020"/>
              <a:gd name="connsiteX1375" fmla="*/ 1395694 w 4883895"/>
              <a:gd name="connsiteY1375" fmla="*/ 3321684 h 4679020"/>
              <a:gd name="connsiteX1376" fmla="*/ 1396232 w 4883895"/>
              <a:gd name="connsiteY1376" fmla="*/ 3321277 h 4679020"/>
              <a:gd name="connsiteX1377" fmla="*/ 1395930 w 4883895"/>
              <a:gd name="connsiteY1377" fmla="*/ 3321164 h 4679020"/>
              <a:gd name="connsiteX1378" fmla="*/ 1399943 w 4883895"/>
              <a:gd name="connsiteY1378" fmla="*/ 3318090 h 4679020"/>
              <a:gd name="connsiteX1379" fmla="*/ 1398844 w 4883895"/>
              <a:gd name="connsiteY1379" fmla="*/ 3320684 h 4679020"/>
              <a:gd name="connsiteX1380" fmla="*/ 1399031 w 4883895"/>
              <a:gd name="connsiteY1380" fmla="*/ 3318658 h 4679020"/>
              <a:gd name="connsiteX1381" fmla="*/ 1399943 w 4883895"/>
              <a:gd name="connsiteY1381" fmla="*/ 3318090 h 4679020"/>
              <a:gd name="connsiteX1382" fmla="*/ 1381789 w 4883895"/>
              <a:gd name="connsiteY1382" fmla="*/ 3307415 h 4679020"/>
              <a:gd name="connsiteX1383" fmla="*/ 1380071 w 4883895"/>
              <a:gd name="connsiteY1383" fmla="*/ 3309321 h 4679020"/>
              <a:gd name="connsiteX1384" fmla="*/ 1367171 w 4883895"/>
              <a:gd name="connsiteY1384" fmla="*/ 3321459 h 4679020"/>
              <a:gd name="connsiteX1385" fmla="*/ 1367859 w 4883895"/>
              <a:gd name="connsiteY1385" fmla="*/ 3316393 h 4679020"/>
              <a:gd name="connsiteX1386" fmla="*/ 1371120 w 4883895"/>
              <a:gd name="connsiteY1386" fmla="*/ 3312942 h 4679020"/>
              <a:gd name="connsiteX1387" fmla="*/ 1375716 w 4883895"/>
              <a:gd name="connsiteY1387" fmla="*/ 3310617 h 4679020"/>
              <a:gd name="connsiteX1388" fmla="*/ 1373075 w 4883895"/>
              <a:gd name="connsiteY1388" fmla="*/ 3300111 h 4679020"/>
              <a:gd name="connsiteX1389" fmla="*/ 1354591 w 4883895"/>
              <a:gd name="connsiteY1389" fmla="*/ 3317327 h 4679020"/>
              <a:gd name="connsiteX1390" fmla="*/ 1348991 w 4883895"/>
              <a:gd name="connsiteY1390" fmla="*/ 3319390 h 4679020"/>
              <a:gd name="connsiteX1391" fmla="*/ 1345882 w 4883895"/>
              <a:gd name="connsiteY1391" fmla="*/ 3319362 h 4679020"/>
              <a:gd name="connsiteX1392" fmla="*/ 1346662 w 4883895"/>
              <a:gd name="connsiteY1392" fmla="*/ 3317853 h 4679020"/>
              <a:gd name="connsiteX1393" fmla="*/ 1349097 w 4883895"/>
              <a:gd name="connsiteY1393" fmla="*/ 3315592 h 4679020"/>
              <a:gd name="connsiteX1394" fmla="*/ 1361720 w 4883895"/>
              <a:gd name="connsiteY1394" fmla="*/ 3306827 h 4679020"/>
              <a:gd name="connsiteX1395" fmla="*/ 1372634 w 4883895"/>
              <a:gd name="connsiteY1395" fmla="*/ 3300369 h 4679020"/>
              <a:gd name="connsiteX1396" fmla="*/ 2969860 w 4883895"/>
              <a:gd name="connsiteY1396" fmla="*/ 3298864 h 4679020"/>
              <a:gd name="connsiteX1397" fmla="*/ 2944994 w 4883895"/>
              <a:gd name="connsiteY1397" fmla="*/ 3309226 h 4679020"/>
              <a:gd name="connsiteX1398" fmla="*/ 2703087 w 4883895"/>
              <a:gd name="connsiteY1398" fmla="*/ 3418898 h 4679020"/>
              <a:gd name="connsiteX1399" fmla="*/ 2620836 w 4883895"/>
              <a:gd name="connsiteY1399" fmla="*/ 3459288 h 4679020"/>
              <a:gd name="connsiteX1400" fmla="*/ 2621732 w 4883895"/>
              <a:gd name="connsiteY1400" fmla="*/ 3461088 h 4679020"/>
              <a:gd name="connsiteX1401" fmla="*/ 2660656 w 4883895"/>
              <a:gd name="connsiteY1401" fmla="*/ 3441966 h 4679020"/>
              <a:gd name="connsiteX1402" fmla="*/ 2834258 w 4883895"/>
              <a:gd name="connsiteY1402" fmla="*/ 3364839 h 4679020"/>
              <a:gd name="connsiteX1403" fmla="*/ 2958779 w 4883895"/>
              <a:gd name="connsiteY1403" fmla="*/ 3310990 h 4679020"/>
              <a:gd name="connsiteX1404" fmla="*/ 1196512 w 4883895"/>
              <a:gd name="connsiteY1404" fmla="*/ 3286093 h 4679020"/>
              <a:gd name="connsiteX1405" fmla="*/ 1194154 w 4883895"/>
              <a:gd name="connsiteY1405" fmla="*/ 3288704 h 4679020"/>
              <a:gd name="connsiteX1406" fmla="*/ 1189332 w 4883895"/>
              <a:gd name="connsiteY1406" fmla="*/ 3294870 h 4679020"/>
              <a:gd name="connsiteX1407" fmla="*/ 1174970 w 4883895"/>
              <a:gd name="connsiteY1407" fmla="*/ 3302170 h 4679020"/>
              <a:gd name="connsiteX1408" fmla="*/ 1159639 w 4883895"/>
              <a:gd name="connsiteY1408" fmla="*/ 3309174 h 4679020"/>
              <a:gd name="connsiteX1409" fmla="*/ 1162874 w 4883895"/>
              <a:gd name="connsiteY1409" fmla="*/ 3305471 h 4679020"/>
              <a:gd name="connsiteX1410" fmla="*/ 1165813 w 4883895"/>
              <a:gd name="connsiteY1410" fmla="*/ 3302545 h 4679020"/>
              <a:gd name="connsiteX1411" fmla="*/ 3026017 w 4883895"/>
              <a:gd name="connsiteY1411" fmla="*/ 3275462 h 4679020"/>
              <a:gd name="connsiteX1412" fmla="*/ 2983370 w 4883895"/>
              <a:gd name="connsiteY1412" fmla="*/ 3293234 h 4679020"/>
              <a:gd name="connsiteX1413" fmla="*/ 2971024 w 4883895"/>
              <a:gd name="connsiteY1413" fmla="*/ 3305694 h 4679020"/>
              <a:gd name="connsiteX1414" fmla="*/ 3010524 w 4883895"/>
              <a:gd name="connsiteY1414" fmla="*/ 3288612 h 4679020"/>
              <a:gd name="connsiteX1415" fmla="*/ 3012858 w 4883895"/>
              <a:gd name="connsiteY1415" fmla="*/ 3287675 h 4679020"/>
              <a:gd name="connsiteX1416" fmla="*/ 3015678 w 4883895"/>
              <a:gd name="connsiteY1416" fmla="*/ 3284738 h 4679020"/>
              <a:gd name="connsiteX1417" fmla="*/ 2995403 w 4883895"/>
              <a:gd name="connsiteY1417" fmla="*/ 3271981 h 4679020"/>
              <a:gd name="connsiteX1418" fmla="*/ 2795495 w 4883895"/>
              <a:gd name="connsiteY1418" fmla="*/ 3360991 h 4679020"/>
              <a:gd name="connsiteX1419" fmla="*/ 2650734 w 4883895"/>
              <a:gd name="connsiteY1419" fmla="*/ 3431558 h 4679020"/>
              <a:gd name="connsiteX1420" fmla="*/ 2612695 w 4883895"/>
              <a:gd name="connsiteY1420" fmla="*/ 3451172 h 4679020"/>
              <a:gd name="connsiteX1421" fmla="*/ 2613429 w 4883895"/>
              <a:gd name="connsiteY1421" fmla="*/ 3452158 h 4679020"/>
              <a:gd name="connsiteX1422" fmla="*/ 2614500 w 4883895"/>
              <a:gd name="connsiteY1422" fmla="*/ 3452615 h 4679020"/>
              <a:gd name="connsiteX1423" fmla="*/ 2657456 w 4883895"/>
              <a:gd name="connsiteY1423" fmla="*/ 3431347 h 4679020"/>
              <a:gd name="connsiteX1424" fmla="*/ 2949828 w 4883895"/>
              <a:gd name="connsiteY1424" fmla="*/ 3306331 h 4679020"/>
              <a:gd name="connsiteX1425" fmla="*/ 2971463 w 4883895"/>
              <a:gd name="connsiteY1425" fmla="*/ 3297109 h 4679020"/>
              <a:gd name="connsiteX1426" fmla="*/ 2988782 w 4883895"/>
              <a:gd name="connsiteY1426" fmla="*/ 3278158 h 4679020"/>
              <a:gd name="connsiteX1427" fmla="*/ 1370621 w 4883895"/>
              <a:gd name="connsiteY1427" fmla="*/ 3271595 h 4679020"/>
              <a:gd name="connsiteX1428" fmla="*/ 1372851 w 4883895"/>
              <a:gd name="connsiteY1428" fmla="*/ 3272664 h 4679020"/>
              <a:gd name="connsiteX1429" fmla="*/ 1370496 w 4883895"/>
              <a:gd name="connsiteY1429" fmla="*/ 3275415 h 4679020"/>
              <a:gd name="connsiteX1430" fmla="*/ 1370621 w 4883895"/>
              <a:gd name="connsiteY1430" fmla="*/ 3271595 h 4679020"/>
              <a:gd name="connsiteX1431" fmla="*/ 1330994 w 4883895"/>
              <a:gd name="connsiteY1431" fmla="*/ 3266390 h 4679020"/>
              <a:gd name="connsiteX1432" fmla="*/ 1314411 w 4883895"/>
              <a:gd name="connsiteY1432" fmla="*/ 3281500 h 4679020"/>
              <a:gd name="connsiteX1433" fmla="*/ 1311748 w 4883895"/>
              <a:gd name="connsiteY1433" fmla="*/ 3282744 h 4679020"/>
              <a:gd name="connsiteX1434" fmla="*/ 1293784 w 4883895"/>
              <a:gd name="connsiteY1434" fmla="*/ 3291986 h 4679020"/>
              <a:gd name="connsiteX1435" fmla="*/ 1269408 w 4883895"/>
              <a:gd name="connsiteY1435" fmla="*/ 3303503 h 4679020"/>
              <a:gd name="connsiteX1436" fmla="*/ 1270469 w 4883895"/>
              <a:gd name="connsiteY1436" fmla="*/ 3301377 h 4679020"/>
              <a:gd name="connsiteX1437" fmla="*/ 1271176 w 4883895"/>
              <a:gd name="connsiteY1437" fmla="*/ 3300451 h 4679020"/>
              <a:gd name="connsiteX1438" fmla="*/ 1279299 w 4883895"/>
              <a:gd name="connsiteY1438" fmla="*/ 3295348 h 4679020"/>
              <a:gd name="connsiteX1439" fmla="*/ 1308118 w 4883895"/>
              <a:gd name="connsiteY1439" fmla="*/ 3281126 h 4679020"/>
              <a:gd name="connsiteX1440" fmla="*/ 2623030 w 4883895"/>
              <a:gd name="connsiteY1440" fmla="*/ 3262020 h 4679020"/>
              <a:gd name="connsiteX1441" fmla="*/ 2619241 w 4883895"/>
              <a:gd name="connsiteY1441" fmla="*/ 3263668 h 4679020"/>
              <a:gd name="connsiteX1442" fmla="*/ 2615820 w 4883895"/>
              <a:gd name="connsiteY1442" fmla="*/ 3269457 h 4679020"/>
              <a:gd name="connsiteX1443" fmla="*/ 3057717 w 4883895"/>
              <a:gd name="connsiteY1443" fmla="*/ 3247021 h 4679020"/>
              <a:gd name="connsiteX1444" fmla="*/ 3040999 w 4883895"/>
              <a:gd name="connsiteY1444" fmla="*/ 3253669 h 4679020"/>
              <a:gd name="connsiteX1445" fmla="*/ 3023861 w 4883895"/>
              <a:gd name="connsiteY1445" fmla="*/ 3270792 h 4679020"/>
              <a:gd name="connsiteX1446" fmla="*/ 3027704 w 4883895"/>
              <a:gd name="connsiteY1446" fmla="*/ 3264527 h 4679020"/>
              <a:gd name="connsiteX1447" fmla="*/ 3039900 w 4883895"/>
              <a:gd name="connsiteY1447" fmla="*/ 3254106 h 4679020"/>
              <a:gd name="connsiteX1448" fmla="*/ 3010591 w 4883895"/>
              <a:gd name="connsiteY1448" fmla="*/ 3265760 h 4679020"/>
              <a:gd name="connsiteX1449" fmla="*/ 2985428 w 4883895"/>
              <a:gd name="connsiteY1449" fmla="*/ 3291157 h 4679020"/>
              <a:gd name="connsiteX1450" fmla="*/ 3029426 w 4883895"/>
              <a:gd name="connsiteY1450" fmla="*/ 3272403 h 4679020"/>
              <a:gd name="connsiteX1451" fmla="*/ 3104137 w 4883895"/>
              <a:gd name="connsiteY1451" fmla="*/ 3243122 h 4679020"/>
              <a:gd name="connsiteX1452" fmla="*/ 3094650 w 4883895"/>
              <a:gd name="connsiteY1452" fmla="*/ 3246860 h 4679020"/>
              <a:gd name="connsiteX1453" fmla="*/ 3079022 w 4883895"/>
              <a:gd name="connsiteY1453" fmla="*/ 3253374 h 4679020"/>
              <a:gd name="connsiteX1454" fmla="*/ 3067136 w 4883895"/>
              <a:gd name="connsiteY1454" fmla="*/ 3265865 h 4679020"/>
              <a:gd name="connsiteX1455" fmla="*/ 3090882 w 4883895"/>
              <a:gd name="connsiteY1455" fmla="*/ 3256324 h 4679020"/>
              <a:gd name="connsiteX1456" fmla="*/ 1283024 w 4883895"/>
              <a:gd name="connsiteY1456" fmla="*/ 3233748 h 4679020"/>
              <a:gd name="connsiteX1457" fmla="*/ 1267133 w 4883895"/>
              <a:gd name="connsiteY1457" fmla="*/ 3247970 h 4679020"/>
              <a:gd name="connsiteX1458" fmla="*/ 1256118 w 4883895"/>
              <a:gd name="connsiteY1458" fmla="*/ 3259495 h 4679020"/>
              <a:gd name="connsiteX1459" fmla="*/ 1219531 w 4883895"/>
              <a:gd name="connsiteY1459" fmla="*/ 3279522 h 4679020"/>
              <a:gd name="connsiteX1460" fmla="*/ 1213834 w 4883895"/>
              <a:gd name="connsiteY1460" fmla="*/ 3282418 h 4679020"/>
              <a:gd name="connsiteX1461" fmla="*/ 1216604 w 4883895"/>
              <a:gd name="connsiteY1461" fmla="*/ 3279397 h 4679020"/>
              <a:gd name="connsiteX1462" fmla="*/ 1223870 w 4883895"/>
              <a:gd name="connsiteY1462" fmla="*/ 3271180 h 4679020"/>
              <a:gd name="connsiteX1463" fmla="*/ 1223399 w 4883895"/>
              <a:gd name="connsiteY1463" fmla="*/ 3271069 h 4679020"/>
              <a:gd name="connsiteX1464" fmla="*/ 1241013 w 4883895"/>
              <a:gd name="connsiteY1464" fmla="*/ 3261109 h 4679020"/>
              <a:gd name="connsiteX1465" fmla="*/ 1275144 w 4883895"/>
              <a:gd name="connsiteY1465" fmla="*/ 3237785 h 4679020"/>
              <a:gd name="connsiteX1466" fmla="*/ 3127133 w 4883895"/>
              <a:gd name="connsiteY1466" fmla="*/ 3219418 h 4679020"/>
              <a:gd name="connsiteX1467" fmla="*/ 3105286 w 4883895"/>
              <a:gd name="connsiteY1467" fmla="*/ 3228105 h 4679020"/>
              <a:gd name="connsiteX1468" fmla="*/ 3082934 w 4883895"/>
              <a:gd name="connsiteY1468" fmla="*/ 3249597 h 4679020"/>
              <a:gd name="connsiteX1469" fmla="*/ 3108638 w 4883895"/>
              <a:gd name="connsiteY1469" fmla="*/ 3238640 h 4679020"/>
              <a:gd name="connsiteX1470" fmla="*/ 3112216 w 4883895"/>
              <a:gd name="connsiteY1470" fmla="*/ 3235077 h 4679020"/>
              <a:gd name="connsiteX1471" fmla="*/ 1552954 w 4883895"/>
              <a:gd name="connsiteY1471" fmla="*/ 3216343 h 4679020"/>
              <a:gd name="connsiteX1472" fmla="*/ 1548577 w 4883895"/>
              <a:gd name="connsiteY1472" fmla="*/ 3218019 h 4679020"/>
              <a:gd name="connsiteX1473" fmla="*/ 1543060 w 4883895"/>
              <a:gd name="connsiteY1473" fmla="*/ 3224347 h 4679020"/>
              <a:gd name="connsiteX1474" fmla="*/ 1549359 w 4883895"/>
              <a:gd name="connsiteY1474" fmla="*/ 3219021 h 4679020"/>
              <a:gd name="connsiteX1475" fmla="*/ 1191614 w 4883895"/>
              <a:gd name="connsiteY1475" fmla="*/ 3210851 h 4679020"/>
              <a:gd name="connsiteX1476" fmla="*/ 1179647 w 4883895"/>
              <a:gd name="connsiteY1476" fmla="*/ 3216145 h 4679020"/>
              <a:gd name="connsiteX1477" fmla="*/ 1181854 w 4883895"/>
              <a:gd name="connsiteY1477" fmla="*/ 3213982 h 4679020"/>
              <a:gd name="connsiteX1478" fmla="*/ 1191614 w 4883895"/>
              <a:gd name="connsiteY1478" fmla="*/ 3210851 h 4679020"/>
              <a:gd name="connsiteX1479" fmla="*/ 3061912 w 4883895"/>
              <a:gd name="connsiteY1479" fmla="*/ 3209581 h 4679020"/>
              <a:gd name="connsiteX1480" fmla="*/ 2993090 w 4883895"/>
              <a:gd name="connsiteY1480" fmla="*/ 3237840 h 4679020"/>
              <a:gd name="connsiteX1481" fmla="*/ 2764701 w 4883895"/>
              <a:gd name="connsiteY1481" fmla="*/ 3339167 h 4679020"/>
              <a:gd name="connsiteX1482" fmla="*/ 2736637 w 4883895"/>
              <a:gd name="connsiteY1482" fmla="*/ 3351007 h 4679020"/>
              <a:gd name="connsiteX1483" fmla="*/ 2730796 w 4883895"/>
              <a:gd name="connsiteY1483" fmla="*/ 3353783 h 4679020"/>
              <a:gd name="connsiteX1484" fmla="*/ 2728063 w 4883895"/>
              <a:gd name="connsiteY1484" fmla="*/ 3358124 h 4679020"/>
              <a:gd name="connsiteX1485" fmla="*/ 2722719 w 4883895"/>
              <a:gd name="connsiteY1485" fmla="*/ 3362143 h 4679020"/>
              <a:gd name="connsiteX1486" fmla="*/ 2730681 w 4883895"/>
              <a:gd name="connsiteY1486" fmla="*/ 3353838 h 4679020"/>
              <a:gd name="connsiteX1487" fmla="*/ 2716337 w 4883895"/>
              <a:gd name="connsiteY1487" fmla="*/ 3360653 h 4679020"/>
              <a:gd name="connsiteX1488" fmla="*/ 2708383 w 4883895"/>
              <a:gd name="connsiteY1488" fmla="*/ 3368082 h 4679020"/>
              <a:gd name="connsiteX1489" fmla="*/ 2709580 w 4883895"/>
              <a:gd name="connsiteY1489" fmla="*/ 3367593 h 4679020"/>
              <a:gd name="connsiteX1490" fmla="*/ 2722533 w 4883895"/>
              <a:gd name="connsiteY1490" fmla="*/ 3362310 h 4679020"/>
              <a:gd name="connsiteX1491" fmla="*/ 2722719 w 4883895"/>
              <a:gd name="connsiteY1491" fmla="*/ 3362143 h 4679020"/>
              <a:gd name="connsiteX1492" fmla="*/ 2722691 w 4883895"/>
              <a:gd name="connsiteY1492" fmla="*/ 3362246 h 4679020"/>
              <a:gd name="connsiteX1493" fmla="*/ 2727631 w 4883895"/>
              <a:gd name="connsiteY1493" fmla="*/ 3360231 h 4679020"/>
              <a:gd name="connsiteX1494" fmla="*/ 2764652 w 4883895"/>
              <a:gd name="connsiteY1494" fmla="*/ 3345237 h 4679020"/>
              <a:gd name="connsiteX1495" fmla="*/ 3043523 w 4883895"/>
              <a:gd name="connsiteY1495" fmla="*/ 3226610 h 4679020"/>
              <a:gd name="connsiteX1496" fmla="*/ 3056668 w 4883895"/>
              <a:gd name="connsiteY1496" fmla="*/ 3214150 h 4679020"/>
              <a:gd name="connsiteX1497" fmla="*/ 1322802 w 4883895"/>
              <a:gd name="connsiteY1497" fmla="*/ 3199532 h 4679020"/>
              <a:gd name="connsiteX1498" fmla="*/ 1300120 w 4883895"/>
              <a:gd name="connsiteY1498" fmla="*/ 3219009 h 4679020"/>
              <a:gd name="connsiteX1499" fmla="*/ 1298787 w 4883895"/>
              <a:gd name="connsiteY1499" fmla="*/ 3219366 h 4679020"/>
              <a:gd name="connsiteX1500" fmla="*/ 1296182 w 4883895"/>
              <a:gd name="connsiteY1500" fmla="*/ 3219091 h 4679020"/>
              <a:gd name="connsiteX1501" fmla="*/ 1320022 w 4883895"/>
              <a:gd name="connsiteY1501" fmla="*/ 3201110 h 4679020"/>
              <a:gd name="connsiteX1502" fmla="*/ 1576336 w 4883895"/>
              <a:gd name="connsiteY1502" fmla="*/ 3196406 h 4679020"/>
              <a:gd name="connsiteX1503" fmla="*/ 1572209 w 4883895"/>
              <a:gd name="connsiteY1503" fmla="*/ 3200487 h 4679020"/>
              <a:gd name="connsiteX1504" fmla="*/ 1571777 w 4883895"/>
              <a:gd name="connsiteY1504" fmla="*/ 3202323 h 4679020"/>
              <a:gd name="connsiteX1505" fmla="*/ 1578233 w 4883895"/>
              <a:gd name="connsiteY1505" fmla="*/ 3197515 h 4679020"/>
              <a:gd name="connsiteX1506" fmla="*/ 1578546 w 4883895"/>
              <a:gd name="connsiteY1506" fmla="*/ 3196939 h 4679020"/>
              <a:gd name="connsiteX1507" fmla="*/ 1576336 w 4883895"/>
              <a:gd name="connsiteY1507" fmla="*/ 3196406 h 4679020"/>
              <a:gd name="connsiteX1508" fmla="*/ 3134342 w 4883895"/>
              <a:gd name="connsiteY1508" fmla="*/ 3179840 h 4679020"/>
              <a:gd name="connsiteX1509" fmla="*/ 3072848 w 4883895"/>
              <a:gd name="connsiteY1509" fmla="*/ 3205090 h 4679020"/>
              <a:gd name="connsiteX1510" fmla="*/ 3065960 w 4883895"/>
              <a:gd name="connsiteY1510" fmla="*/ 3212139 h 4679020"/>
              <a:gd name="connsiteX1511" fmla="*/ 3057170 w 4883895"/>
              <a:gd name="connsiteY1511" fmla="*/ 3219912 h 4679020"/>
              <a:gd name="connsiteX1512" fmla="*/ 3055560 w 4883895"/>
              <a:gd name="connsiteY1512" fmla="*/ 3221489 h 4679020"/>
              <a:gd name="connsiteX1513" fmla="*/ 3113780 w 4883895"/>
              <a:gd name="connsiteY1513" fmla="*/ 3196722 h 4679020"/>
              <a:gd name="connsiteX1514" fmla="*/ 3120340 w 4883895"/>
              <a:gd name="connsiteY1514" fmla="*/ 3190837 h 4679020"/>
              <a:gd name="connsiteX1515" fmla="*/ 1332869 w 4883895"/>
              <a:gd name="connsiteY1515" fmla="*/ 3173298 h 4679020"/>
              <a:gd name="connsiteX1516" fmla="*/ 1334450 w 4883895"/>
              <a:gd name="connsiteY1516" fmla="*/ 3173907 h 4679020"/>
              <a:gd name="connsiteX1517" fmla="*/ 1334568 w 4883895"/>
              <a:gd name="connsiteY1517" fmla="*/ 3173952 h 4679020"/>
              <a:gd name="connsiteX1518" fmla="*/ 1335359 w 4883895"/>
              <a:gd name="connsiteY1518" fmla="*/ 3174258 h 4679020"/>
              <a:gd name="connsiteX1519" fmla="*/ 1335398 w 4883895"/>
              <a:gd name="connsiteY1519" fmla="*/ 3174273 h 4679020"/>
              <a:gd name="connsiteX1520" fmla="*/ 1334568 w 4883895"/>
              <a:gd name="connsiteY1520" fmla="*/ 3173952 h 4679020"/>
              <a:gd name="connsiteX1521" fmla="*/ 1370723 w 4883895"/>
              <a:gd name="connsiteY1521" fmla="*/ 3168513 h 4679020"/>
              <a:gd name="connsiteX1522" fmla="*/ 1368816 w 4883895"/>
              <a:gd name="connsiteY1522" fmla="*/ 3169671 h 4679020"/>
              <a:gd name="connsiteX1523" fmla="*/ 1367178 w 4883895"/>
              <a:gd name="connsiteY1523" fmla="*/ 3171532 h 4679020"/>
              <a:gd name="connsiteX1524" fmla="*/ 1369152 w 4883895"/>
              <a:gd name="connsiteY1524" fmla="*/ 3172221 h 4679020"/>
              <a:gd name="connsiteX1525" fmla="*/ 1371768 w 4883895"/>
              <a:gd name="connsiteY1525" fmla="*/ 3170274 h 4679020"/>
              <a:gd name="connsiteX1526" fmla="*/ 1370723 w 4883895"/>
              <a:gd name="connsiteY1526" fmla="*/ 3168513 h 4679020"/>
              <a:gd name="connsiteX1527" fmla="*/ 1220414 w 4883895"/>
              <a:gd name="connsiteY1527" fmla="*/ 3167898 h 4679020"/>
              <a:gd name="connsiteX1528" fmla="*/ 1219608 w 4883895"/>
              <a:gd name="connsiteY1528" fmla="*/ 3168088 h 4679020"/>
              <a:gd name="connsiteX1529" fmla="*/ 1219249 w 4883895"/>
              <a:gd name="connsiteY1529" fmla="*/ 3169427 h 4679020"/>
              <a:gd name="connsiteX1530" fmla="*/ 1222385 w 4883895"/>
              <a:gd name="connsiteY1530" fmla="*/ 3168214 h 4679020"/>
              <a:gd name="connsiteX1531" fmla="*/ 1220414 w 4883895"/>
              <a:gd name="connsiteY1531" fmla="*/ 3167898 h 4679020"/>
              <a:gd name="connsiteX1532" fmla="*/ 1120479 w 4883895"/>
              <a:gd name="connsiteY1532" fmla="*/ 3157063 h 4679020"/>
              <a:gd name="connsiteX1533" fmla="*/ 1115405 w 4883895"/>
              <a:gd name="connsiteY1533" fmla="*/ 3159680 h 4679020"/>
              <a:gd name="connsiteX1534" fmla="*/ 1117677 w 4883895"/>
              <a:gd name="connsiteY1534" fmla="*/ 3157989 h 4679020"/>
              <a:gd name="connsiteX1535" fmla="*/ 1118895 w 4883895"/>
              <a:gd name="connsiteY1535" fmla="*/ 3157535 h 4679020"/>
              <a:gd name="connsiteX1536" fmla="*/ 1120479 w 4883895"/>
              <a:gd name="connsiteY1536" fmla="*/ 3157063 h 4679020"/>
              <a:gd name="connsiteX1537" fmla="*/ 3190226 w 4883895"/>
              <a:gd name="connsiteY1537" fmla="*/ 3156892 h 4679020"/>
              <a:gd name="connsiteX1538" fmla="*/ 3171419 w 4883895"/>
              <a:gd name="connsiteY1538" fmla="*/ 3164615 h 4679020"/>
              <a:gd name="connsiteX1539" fmla="*/ 3168826 w 4883895"/>
              <a:gd name="connsiteY1539" fmla="*/ 3167017 h 4679020"/>
              <a:gd name="connsiteX1540" fmla="*/ 3155882 w 4883895"/>
              <a:gd name="connsiteY1540" fmla="*/ 3179462 h 4679020"/>
              <a:gd name="connsiteX1541" fmla="*/ 3172096 w 4883895"/>
              <a:gd name="connsiteY1541" fmla="*/ 3173088 h 4679020"/>
              <a:gd name="connsiteX1542" fmla="*/ 1461489 w 4883895"/>
              <a:gd name="connsiteY1542" fmla="*/ 3153924 h 4679020"/>
              <a:gd name="connsiteX1543" fmla="*/ 1460872 w 4883895"/>
              <a:gd name="connsiteY1543" fmla="*/ 3154180 h 4679020"/>
              <a:gd name="connsiteX1544" fmla="*/ 1455923 w 4883895"/>
              <a:gd name="connsiteY1544" fmla="*/ 3158147 h 4679020"/>
              <a:gd name="connsiteX1545" fmla="*/ 1456850 w 4883895"/>
              <a:gd name="connsiteY1545" fmla="*/ 3157585 h 4679020"/>
              <a:gd name="connsiteX1546" fmla="*/ 4264340 w 4883895"/>
              <a:gd name="connsiteY1546" fmla="*/ 3152395 h 4679020"/>
              <a:gd name="connsiteX1547" fmla="*/ 4261869 w 4883895"/>
              <a:gd name="connsiteY1547" fmla="*/ 3152648 h 4679020"/>
              <a:gd name="connsiteX1548" fmla="*/ 4261154 w 4883895"/>
              <a:gd name="connsiteY1548" fmla="*/ 3157322 h 4679020"/>
              <a:gd name="connsiteX1549" fmla="*/ 4292462 w 4883895"/>
              <a:gd name="connsiteY1549" fmla="*/ 3143894 h 4679020"/>
              <a:gd name="connsiteX1550" fmla="*/ 4290492 w 4883895"/>
              <a:gd name="connsiteY1550" fmla="*/ 3149318 h 4679020"/>
              <a:gd name="connsiteX1551" fmla="*/ 4293679 w 4883895"/>
              <a:gd name="connsiteY1551" fmla="*/ 3144392 h 4679020"/>
              <a:gd name="connsiteX1552" fmla="*/ 4292462 w 4883895"/>
              <a:gd name="connsiteY1552" fmla="*/ 3143894 h 4679020"/>
              <a:gd name="connsiteX1553" fmla="*/ 1362599 w 4883895"/>
              <a:gd name="connsiteY1553" fmla="*/ 3134494 h 4679020"/>
              <a:gd name="connsiteX1554" fmla="*/ 1358601 w 4883895"/>
              <a:gd name="connsiteY1554" fmla="*/ 3135064 h 4679020"/>
              <a:gd name="connsiteX1555" fmla="*/ 1355721 w 4883895"/>
              <a:gd name="connsiteY1555" fmla="*/ 3141729 h 4679020"/>
              <a:gd name="connsiteX1556" fmla="*/ 1361250 w 4883895"/>
              <a:gd name="connsiteY1556" fmla="*/ 3137755 h 4679020"/>
              <a:gd name="connsiteX1557" fmla="*/ 1260576 w 4883895"/>
              <a:gd name="connsiteY1557" fmla="*/ 3133241 h 4679020"/>
              <a:gd name="connsiteX1558" fmla="*/ 1244476 w 4883895"/>
              <a:gd name="connsiteY1558" fmla="*/ 3138959 h 4679020"/>
              <a:gd name="connsiteX1559" fmla="*/ 1241622 w 4883895"/>
              <a:gd name="connsiteY1559" fmla="*/ 3140350 h 4679020"/>
              <a:gd name="connsiteX1560" fmla="*/ 1233119 w 4883895"/>
              <a:gd name="connsiteY1560" fmla="*/ 3152242 h 4679020"/>
              <a:gd name="connsiteX1561" fmla="*/ 1232901 w 4883895"/>
              <a:gd name="connsiteY1561" fmla="*/ 3152528 h 4679020"/>
              <a:gd name="connsiteX1562" fmla="*/ 1236518 w 4883895"/>
              <a:gd name="connsiteY1562" fmla="*/ 3150374 h 4679020"/>
              <a:gd name="connsiteX1563" fmla="*/ 1260576 w 4883895"/>
              <a:gd name="connsiteY1563" fmla="*/ 3133241 h 4679020"/>
              <a:gd name="connsiteX1564" fmla="*/ 1398684 w 4883895"/>
              <a:gd name="connsiteY1564" fmla="*/ 3133139 h 4679020"/>
              <a:gd name="connsiteX1565" fmla="*/ 1396629 w 4883895"/>
              <a:gd name="connsiteY1565" fmla="*/ 3133411 h 4679020"/>
              <a:gd name="connsiteX1566" fmla="*/ 1399916 w 4883895"/>
              <a:gd name="connsiteY1566" fmla="*/ 3134814 h 4679020"/>
              <a:gd name="connsiteX1567" fmla="*/ 1398684 w 4883895"/>
              <a:gd name="connsiteY1567" fmla="*/ 3133139 h 4679020"/>
              <a:gd name="connsiteX1568" fmla="*/ 4341937 w 4883895"/>
              <a:gd name="connsiteY1568" fmla="*/ 3131099 h 4679020"/>
              <a:gd name="connsiteX1569" fmla="*/ 4339059 w 4883895"/>
              <a:gd name="connsiteY1569" fmla="*/ 3131596 h 4679020"/>
              <a:gd name="connsiteX1570" fmla="*/ 4336147 w 4883895"/>
              <a:gd name="connsiteY1570" fmla="*/ 3137585 h 4679020"/>
              <a:gd name="connsiteX1571" fmla="*/ 2958173 w 4883895"/>
              <a:gd name="connsiteY1571" fmla="*/ 3114130 h 4679020"/>
              <a:gd name="connsiteX1572" fmla="*/ 2955183 w 4883895"/>
              <a:gd name="connsiteY1572" fmla="*/ 3115220 h 4679020"/>
              <a:gd name="connsiteX1573" fmla="*/ 2919463 w 4883895"/>
              <a:gd name="connsiteY1573" fmla="*/ 3132224 h 4679020"/>
              <a:gd name="connsiteX1574" fmla="*/ 2918376 w 4883895"/>
              <a:gd name="connsiteY1574" fmla="*/ 3133500 h 4679020"/>
              <a:gd name="connsiteX1575" fmla="*/ 2952259 w 4883895"/>
              <a:gd name="connsiteY1575" fmla="*/ 3121150 h 4679020"/>
              <a:gd name="connsiteX1576" fmla="*/ 1225451 w 4883895"/>
              <a:gd name="connsiteY1576" fmla="*/ 3112314 h 4679020"/>
              <a:gd name="connsiteX1577" fmla="*/ 1216992 w 4883895"/>
              <a:gd name="connsiteY1577" fmla="*/ 3117796 h 4679020"/>
              <a:gd name="connsiteX1578" fmla="*/ 1214832 w 4883895"/>
              <a:gd name="connsiteY1578" fmla="*/ 3119502 h 4679020"/>
              <a:gd name="connsiteX1579" fmla="*/ 1220194 w 4883895"/>
              <a:gd name="connsiteY1579" fmla="*/ 3116145 h 4679020"/>
              <a:gd name="connsiteX1580" fmla="*/ 1235703 w 4883895"/>
              <a:gd name="connsiteY1580" fmla="*/ 3107972 h 4679020"/>
              <a:gd name="connsiteX1581" fmla="*/ 1235773 w 4883895"/>
              <a:gd name="connsiteY1581" fmla="*/ 3108468 h 4679020"/>
              <a:gd name="connsiteX1582" fmla="*/ 1234246 w 4883895"/>
              <a:gd name="connsiteY1582" fmla="*/ 3108902 h 4679020"/>
              <a:gd name="connsiteX1583" fmla="*/ 1426900 w 4883895"/>
              <a:gd name="connsiteY1583" fmla="*/ 3106060 h 4679020"/>
              <a:gd name="connsiteX1584" fmla="*/ 1425190 w 4883895"/>
              <a:gd name="connsiteY1584" fmla="*/ 3107379 h 4679020"/>
              <a:gd name="connsiteX1585" fmla="*/ 1408076 w 4883895"/>
              <a:gd name="connsiteY1585" fmla="*/ 3124003 h 4679020"/>
              <a:gd name="connsiteX1586" fmla="*/ 1418389 w 4883895"/>
              <a:gd name="connsiteY1586" fmla="*/ 3117271 h 4679020"/>
              <a:gd name="connsiteX1587" fmla="*/ 1427524 w 4883895"/>
              <a:gd name="connsiteY1587" fmla="*/ 3109081 h 4679020"/>
              <a:gd name="connsiteX1588" fmla="*/ 2985795 w 4883895"/>
              <a:gd name="connsiteY1588" fmla="*/ 3104070 h 4679020"/>
              <a:gd name="connsiteX1589" fmla="*/ 2964659 w 4883895"/>
              <a:gd name="connsiteY1589" fmla="*/ 3111768 h 4679020"/>
              <a:gd name="connsiteX1590" fmla="*/ 2960029 w 4883895"/>
              <a:gd name="connsiteY1590" fmla="*/ 3117644 h 4679020"/>
              <a:gd name="connsiteX1591" fmla="*/ 2984043 w 4883895"/>
              <a:gd name="connsiteY1591" fmla="*/ 3106311 h 4679020"/>
              <a:gd name="connsiteX1592" fmla="*/ 1432797 w 4883895"/>
              <a:gd name="connsiteY1592" fmla="*/ 3101514 h 4679020"/>
              <a:gd name="connsiteX1593" fmla="*/ 1430891 w 4883895"/>
              <a:gd name="connsiteY1593" fmla="*/ 3102984 h 4679020"/>
              <a:gd name="connsiteX1594" fmla="*/ 1431115 w 4883895"/>
              <a:gd name="connsiteY1594" fmla="*/ 3103049 h 4679020"/>
              <a:gd name="connsiteX1595" fmla="*/ 1428206 w 4883895"/>
              <a:gd name="connsiteY1595" fmla="*/ 3108470 h 4679020"/>
              <a:gd name="connsiteX1596" fmla="*/ 1430419 w 4883895"/>
              <a:gd name="connsiteY1596" fmla="*/ 3106485 h 4679020"/>
              <a:gd name="connsiteX1597" fmla="*/ 1432498 w 4883895"/>
              <a:gd name="connsiteY1597" fmla="*/ 3105266 h 4679020"/>
              <a:gd name="connsiteX1598" fmla="*/ 1431115 w 4883895"/>
              <a:gd name="connsiteY1598" fmla="*/ 3103049 h 4679020"/>
              <a:gd name="connsiteX1599" fmla="*/ 2001854 w 4883895"/>
              <a:gd name="connsiteY1599" fmla="*/ 3100273 h 4679020"/>
              <a:gd name="connsiteX1600" fmla="*/ 1991653 w 4883895"/>
              <a:gd name="connsiteY1600" fmla="*/ 3111787 h 4679020"/>
              <a:gd name="connsiteX1601" fmla="*/ 1972039 w 4883895"/>
              <a:gd name="connsiteY1601" fmla="*/ 3137019 h 4679020"/>
              <a:gd name="connsiteX1602" fmla="*/ 1972732 w 4883895"/>
              <a:gd name="connsiteY1602" fmla="*/ 3136989 h 4679020"/>
              <a:gd name="connsiteX1603" fmla="*/ 1973006 w 4883895"/>
              <a:gd name="connsiteY1603" fmla="*/ 3138189 h 4679020"/>
              <a:gd name="connsiteX1604" fmla="*/ 1971662 w 4883895"/>
              <a:gd name="connsiteY1604" fmla="*/ 3137504 h 4679020"/>
              <a:gd name="connsiteX1605" fmla="*/ 1958905 w 4883895"/>
              <a:gd name="connsiteY1605" fmla="*/ 3153916 h 4679020"/>
              <a:gd name="connsiteX1606" fmla="*/ 1927414 w 4883895"/>
              <a:gd name="connsiteY1606" fmla="*/ 3193952 h 4679020"/>
              <a:gd name="connsiteX1607" fmla="*/ 1839641 w 4883895"/>
              <a:gd name="connsiteY1607" fmla="*/ 3295158 h 4679020"/>
              <a:gd name="connsiteX1608" fmla="*/ 1808870 w 4883895"/>
              <a:gd name="connsiteY1608" fmla="*/ 3337692 h 4679020"/>
              <a:gd name="connsiteX1609" fmla="*/ 1829486 w 4883895"/>
              <a:gd name="connsiteY1609" fmla="*/ 3324620 h 4679020"/>
              <a:gd name="connsiteX1610" fmla="*/ 1835292 w 4883895"/>
              <a:gd name="connsiteY1610" fmla="*/ 3316493 h 4679020"/>
              <a:gd name="connsiteX1611" fmla="*/ 1916981 w 4883895"/>
              <a:gd name="connsiteY1611" fmla="*/ 3216899 h 4679020"/>
              <a:gd name="connsiteX1612" fmla="*/ 1947854 w 4883895"/>
              <a:gd name="connsiteY1612" fmla="*/ 3182362 h 4679020"/>
              <a:gd name="connsiteX1613" fmla="*/ 1957858 w 4883895"/>
              <a:gd name="connsiteY1613" fmla="*/ 3168139 h 4679020"/>
              <a:gd name="connsiteX1614" fmla="*/ 1027547 w 4883895"/>
              <a:gd name="connsiteY1614" fmla="*/ 3094063 h 4679020"/>
              <a:gd name="connsiteX1615" fmla="*/ 1022762 w 4883895"/>
              <a:gd name="connsiteY1615" fmla="*/ 3098389 h 4679020"/>
              <a:gd name="connsiteX1616" fmla="*/ 1026340 w 4883895"/>
              <a:gd name="connsiteY1616" fmla="*/ 3094682 h 4679020"/>
              <a:gd name="connsiteX1617" fmla="*/ 1263938 w 4883895"/>
              <a:gd name="connsiteY1617" fmla="*/ 3093040 h 4679020"/>
              <a:gd name="connsiteX1618" fmla="*/ 1261845 w 4883895"/>
              <a:gd name="connsiteY1618" fmla="*/ 3093151 h 4679020"/>
              <a:gd name="connsiteX1619" fmla="*/ 1251054 w 4883895"/>
              <a:gd name="connsiteY1619" fmla="*/ 3103325 h 4679020"/>
              <a:gd name="connsiteX1620" fmla="*/ 1258483 w 4883895"/>
              <a:gd name="connsiteY1620" fmla="*/ 3098937 h 4679020"/>
              <a:gd name="connsiteX1621" fmla="*/ 1263938 w 4883895"/>
              <a:gd name="connsiteY1621" fmla="*/ 3093040 h 4679020"/>
              <a:gd name="connsiteX1622" fmla="*/ 1215489 w 4883895"/>
              <a:gd name="connsiteY1622" fmla="*/ 3083200 h 4679020"/>
              <a:gd name="connsiteX1623" fmla="*/ 1212333 w 4883895"/>
              <a:gd name="connsiteY1623" fmla="*/ 3083225 h 4679020"/>
              <a:gd name="connsiteX1624" fmla="*/ 1196999 w 4883895"/>
              <a:gd name="connsiteY1624" fmla="*/ 3088884 h 4679020"/>
              <a:gd name="connsiteX1625" fmla="*/ 1172766 w 4883895"/>
              <a:gd name="connsiteY1625" fmla="*/ 3099053 h 4679020"/>
              <a:gd name="connsiteX1626" fmla="*/ 1171529 w 4883895"/>
              <a:gd name="connsiteY1626" fmla="*/ 3099658 h 4679020"/>
              <a:gd name="connsiteX1627" fmla="*/ 1157102 w 4883895"/>
              <a:gd name="connsiteY1627" fmla="*/ 3119052 h 4679020"/>
              <a:gd name="connsiteX1628" fmla="*/ 1154204 w 4883895"/>
              <a:gd name="connsiteY1628" fmla="*/ 3122540 h 4679020"/>
              <a:gd name="connsiteX1629" fmla="*/ 1154288 w 4883895"/>
              <a:gd name="connsiteY1629" fmla="*/ 3122264 h 4679020"/>
              <a:gd name="connsiteX1630" fmla="*/ 1158949 w 4883895"/>
              <a:gd name="connsiteY1630" fmla="*/ 3111259 h 4679020"/>
              <a:gd name="connsiteX1631" fmla="*/ 1161426 w 4883895"/>
              <a:gd name="connsiteY1631" fmla="*/ 3104600 h 4679020"/>
              <a:gd name="connsiteX1632" fmla="*/ 1159169 w 4883895"/>
              <a:gd name="connsiteY1632" fmla="*/ 3105703 h 4679020"/>
              <a:gd name="connsiteX1633" fmla="*/ 1156836 w 4883895"/>
              <a:gd name="connsiteY1633" fmla="*/ 3111298 h 4679020"/>
              <a:gd name="connsiteX1634" fmla="*/ 1152250 w 4883895"/>
              <a:gd name="connsiteY1634" fmla="*/ 3122646 h 4679020"/>
              <a:gd name="connsiteX1635" fmla="*/ 1150086 w 4883895"/>
              <a:gd name="connsiteY1635" fmla="*/ 3127499 h 4679020"/>
              <a:gd name="connsiteX1636" fmla="*/ 1139459 w 4883895"/>
              <a:gd name="connsiteY1636" fmla="*/ 3140295 h 4679020"/>
              <a:gd name="connsiteX1637" fmla="*/ 1138793 w 4883895"/>
              <a:gd name="connsiteY1637" fmla="*/ 3139070 h 4679020"/>
              <a:gd name="connsiteX1638" fmla="*/ 1138120 w 4883895"/>
              <a:gd name="connsiteY1638" fmla="*/ 3140981 h 4679020"/>
              <a:gd name="connsiteX1639" fmla="*/ 1136037 w 4883895"/>
              <a:gd name="connsiteY1639" fmla="*/ 3144416 h 4679020"/>
              <a:gd name="connsiteX1640" fmla="*/ 1136032 w 4883895"/>
              <a:gd name="connsiteY1640" fmla="*/ 3144423 h 4679020"/>
              <a:gd name="connsiteX1641" fmla="*/ 1141071 w 4883895"/>
              <a:gd name="connsiteY1641" fmla="*/ 3141956 h 4679020"/>
              <a:gd name="connsiteX1642" fmla="*/ 1145139 w 4883895"/>
              <a:gd name="connsiteY1642" fmla="*/ 3134263 h 4679020"/>
              <a:gd name="connsiteX1643" fmla="*/ 1176702 w 4883895"/>
              <a:gd name="connsiteY1643" fmla="*/ 3112591 h 4679020"/>
              <a:gd name="connsiteX1644" fmla="*/ 1202480 w 4883895"/>
              <a:gd name="connsiteY1644" fmla="*/ 3098777 h 4679020"/>
              <a:gd name="connsiteX1645" fmla="*/ 1202517 w 4883895"/>
              <a:gd name="connsiteY1645" fmla="*/ 3098758 h 4679020"/>
              <a:gd name="connsiteX1646" fmla="*/ 1206878 w 4883895"/>
              <a:gd name="connsiteY1646" fmla="*/ 3093423 h 4679020"/>
              <a:gd name="connsiteX1647" fmla="*/ 1216861 w 4883895"/>
              <a:gd name="connsiteY1647" fmla="*/ 3083352 h 4679020"/>
              <a:gd name="connsiteX1648" fmla="*/ 1084036 w 4883895"/>
              <a:gd name="connsiteY1648" fmla="*/ 3067679 h 4679020"/>
              <a:gd name="connsiteX1649" fmla="*/ 1082160 w 4883895"/>
              <a:gd name="connsiteY1649" fmla="*/ 3072026 h 4679020"/>
              <a:gd name="connsiteX1650" fmla="*/ 1083467 w 4883895"/>
              <a:gd name="connsiteY1650" fmla="*/ 3068434 h 4679020"/>
              <a:gd name="connsiteX1651" fmla="*/ 1180891 w 4883895"/>
              <a:gd name="connsiteY1651" fmla="*/ 3065541 h 4679020"/>
              <a:gd name="connsiteX1652" fmla="*/ 1179653 w 4883895"/>
              <a:gd name="connsiteY1652" fmla="*/ 3066285 h 4679020"/>
              <a:gd name="connsiteX1653" fmla="*/ 1174831 w 4883895"/>
              <a:gd name="connsiteY1653" fmla="*/ 3068536 h 4679020"/>
              <a:gd name="connsiteX1654" fmla="*/ 1172562 w 4883895"/>
              <a:gd name="connsiteY1654" fmla="*/ 3070651 h 4679020"/>
              <a:gd name="connsiteX1655" fmla="*/ 1180435 w 4883895"/>
              <a:gd name="connsiteY1655" fmla="*/ 3066199 h 4679020"/>
              <a:gd name="connsiteX1656" fmla="*/ 1927241 w 4883895"/>
              <a:gd name="connsiteY1656" fmla="*/ 3065141 h 4679020"/>
              <a:gd name="connsiteX1657" fmla="*/ 1793035 w 4883895"/>
              <a:gd name="connsiteY1657" fmla="*/ 3146284 h 4679020"/>
              <a:gd name="connsiteX1658" fmla="*/ 1782223 w 4883895"/>
              <a:gd name="connsiteY1658" fmla="*/ 3161395 h 4679020"/>
              <a:gd name="connsiteX1659" fmla="*/ 1779940 w 4883895"/>
              <a:gd name="connsiteY1659" fmla="*/ 3164529 h 4679020"/>
              <a:gd name="connsiteX1660" fmla="*/ 1898510 w 4883895"/>
              <a:gd name="connsiteY1660" fmla="*/ 3088676 h 4679020"/>
              <a:gd name="connsiteX1661" fmla="*/ 1918201 w 4883895"/>
              <a:gd name="connsiteY1661" fmla="*/ 3077212 h 4679020"/>
              <a:gd name="connsiteX1662" fmla="*/ 1096264 w 4883895"/>
              <a:gd name="connsiteY1662" fmla="*/ 3048812 h 4679020"/>
              <a:gd name="connsiteX1663" fmla="*/ 1095896 w 4883895"/>
              <a:gd name="connsiteY1663" fmla="*/ 3048829 h 4679020"/>
              <a:gd name="connsiteX1664" fmla="*/ 1089715 w 4883895"/>
              <a:gd name="connsiteY1664" fmla="*/ 3054478 h 4679020"/>
              <a:gd name="connsiteX1665" fmla="*/ 1089159 w 4883895"/>
              <a:gd name="connsiteY1665" fmla="*/ 3055190 h 4679020"/>
              <a:gd name="connsiteX1666" fmla="*/ 1089008 w 4883895"/>
              <a:gd name="connsiteY1666" fmla="*/ 3055375 h 4679020"/>
              <a:gd name="connsiteX1667" fmla="*/ 1092280 w 4883895"/>
              <a:gd name="connsiteY1667" fmla="*/ 3053321 h 4679020"/>
              <a:gd name="connsiteX1668" fmla="*/ 1094502 w 4883895"/>
              <a:gd name="connsiteY1668" fmla="*/ 3052240 h 4679020"/>
              <a:gd name="connsiteX1669" fmla="*/ 1056623 w 4883895"/>
              <a:gd name="connsiteY1669" fmla="*/ 3045204 h 4679020"/>
              <a:gd name="connsiteX1670" fmla="*/ 1053368 w 4883895"/>
              <a:gd name="connsiteY1670" fmla="*/ 3048664 h 4679020"/>
              <a:gd name="connsiteX1671" fmla="*/ 1054873 w 4883895"/>
              <a:gd name="connsiteY1671" fmla="*/ 3045637 h 4679020"/>
              <a:gd name="connsiteX1672" fmla="*/ 1056623 w 4883895"/>
              <a:gd name="connsiteY1672" fmla="*/ 3045204 h 4679020"/>
              <a:gd name="connsiteX1673" fmla="*/ 1009491 w 4883895"/>
              <a:gd name="connsiteY1673" fmla="*/ 3044065 h 4679020"/>
              <a:gd name="connsiteX1674" fmla="*/ 1007134 w 4883895"/>
              <a:gd name="connsiteY1674" fmla="*/ 3046675 h 4679020"/>
              <a:gd name="connsiteX1675" fmla="*/ 1002312 w 4883895"/>
              <a:gd name="connsiteY1675" fmla="*/ 3052843 h 4679020"/>
              <a:gd name="connsiteX1676" fmla="*/ 987950 w 4883895"/>
              <a:gd name="connsiteY1676" fmla="*/ 3060141 h 4679020"/>
              <a:gd name="connsiteX1677" fmla="*/ 972618 w 4883895"/>
              <a:gd name="connsiteY1677" fmla="*/ 3067146 h 4679020"/>
              <a:gd name="connsiteX1678" fmla="*/ 975854 w 4883895"/>
              <a:gd name="connsiteY1678" fmla="*/ 3063442 h 4679020"/>
              <a:gd name="connsiteX1679" fmla="*/ 978794 w 4883895"/>
              <a:gd name="connsiteY1679" fmla="*/ 3060518 h 4679020"/>
              <a:gd name="connsiteX1680" fmla="*/ 3129106 w 4883895"/>
              <a:gd name="connsiteY1680" fmla="*/ 3043642 h 4679020"/>
              <a:gd name="connsiteX1681" fmla="*/ 2998902 w 4883895"/>
              <a:gd name="connsiteY1681" fmla="*/ 3099298 h 4679020"/>
              <a:gd name="connsiteX1682" fmla="*/ 2987177 w 4883895"/>
              <a:gd name="connsiteY1682" fmla="*/ 3103568 h 4679020"/>
              <a:gd name="connsiteX1683" fmla="*/ 2985459 w 4883895"/>
              <a:gd name="connsiteY1683" fmla="*/ 3105642 h 4679020"/>
              <a:gd name="connsiteX1684" fmla="*/ 2998902 w 4883895"/>
              <a:gd name="connsiteY1684" fmla="*/ 3099298 h 4679020"/>
              <a:gd name="connsiteX1685" fmla="*/ 3095944 w 4883895"/>
              <a:gd name="connsiteY1685" fmla="*/ 3063968 h 4679020"/>
              <a:gd name="connsiteX1686" fmla="*/ 3119730 w 4883895"/>
              <a:gd name="connsiteY1686" fmla="*/ 3054228 h 4679020"/>
              <a:gd name="connsiteX1687" fmla="*/ 1173620 w 4883895"/>
              <a:gd name="connsiteY1687" fmla="*/ 3043576 h 4679020"/>
              <a:gd name="connsiteX1688" fmla="*/ 1163217 w 4883895"/>
              <a:gd name="connsiteY1688" fmla="*/ 3049426 h 4679020"/>
              <a:gd name="connsiteX1689" fmla="*/ 1153013 w 4883895"/>
              <a:gd name="connsiteY1689" fmla="*/ 3054568 h 4679020"/>
              <a:gd name="connsiteX1690" fmla="*/ 1136171 w 4883895"/>
              <a:gd name="connsiteY1690" fmla="*/ 3075985 h 4679020"/>
              <a:gd name="connsiteX1691" fmla="*/ 1139248 w 4883895"/>
              <a:gd name="connsiteY1691" fmla="*/ 3074236 h 4679020"/>
              <a:gd name="connsiteX1692" fmla="*/ 1151637 w 4883895"/>
              <a:gd name="connsiteY1692" fmla="*/ 3068834 h 4679020"/>
              <a:gd name="connsiteX1693" fmla="*/ 1159610 w 4883895"/>
              <a:gd name="connsiteY1693" fmla="*/ 3059521 h 4679020"/>
              <a:gd name="connsiteX1694" fmla="*/ 1165632 w 4883895"/>
              <a:gd name="connsiteY1694" fmla="*/ 3057316 h 4679020"/>
              <a:gd name="connsiteX1695" fmla="*/ 1166540 w 4883895"/>
              <a:gd name="connsiteY1695" fmla="*/ 3055753 h 4679020"/>
              <a:gd name="connsiteX1696" fmla="*/ 1165029 w 4883895"/>
              <a:gd name="connsiteY1696" fmla="*/ 3055675 h 4679020"/>
              <a:gd name="connsiteX1697" fmla="*/ 1166622 w 4883895"/>
              <a:gd name="connsiteY1697" fmla="*/ 3053073 h 4679020"/>
              <a:gd name="connsiteX1698" fmla="*/ 1169097 w 4883895"/>
              <a:gd name="connsiteY1698" fmla="*/ 3051356 h 4679020"/>
              <a:gd name="connsiteX1699" fmla="*/ 1093666 w 4883895"/>
              <a:gd name="connsiteY1699" fmla="*/ 3040388 h 4679020"/>
              <a:gd name="connsiteX1700" fmla="*/ 1088147 w 4883895"/>
              <a:gd name="connsiteY1700" fmla="*/ 3045730 h 4679020"/>
              <a:gd name="connsiteX1701" fmla="*/ 1084113 w 4883895"/>
              <a:gd name="connsiteY1701" fmla="*/ 3054952 h 4679020"/>
              <a:gd name="connsiteX1702" fmla="*/ 1085505 w 4883895"/>
              <a:gd name="connsiteY1702" fmla="*/ 3053671 h 4679020"/>
              <a:gd name="connsiteX1703" fmla="*/ 1090389 w 4883895"/>
              <a:gd name="connsiteY1703" fmla="*/ 3049400 h 4679020"/>
              <a:gd name="connsiteX1704" fmla="*/ 1131176 w 4883895"/>
              <a:gd name="connsiteY1704" fmla="*/ 3037729 h 4679020"/>
              <a:gd name="connsiteX1705" fmla="*/ 1131448 w 4883895"/>
              <a:gd name="connsiteY1705" fmla="*/ 3039111 h 4679020"/>
              <a:gd name="connsiteX1706" fmla="*/ 1125874 w 4883895"/>
              <a:gd name="connsiteY1706" fmla="*/ 3043112 h 4679020"/>
              <a:gd name="connsiteX1707" fmla="*/ 1127671 w 4883895"/>
              <a:gd name="connsiteY1707" fmla="*/ 3039908 h 4679020"/>
              <a:gd name="connsiteX1708" fmla="*/ 1131176 w 4883895"/>
              <a:gd name="connsiteY1708" fmla="*/ 3037729 h 4679020"/>
              <a:gd name="connsiteX1709" fmla="*/ 1226044 w 4883895"/>
              <a:gd name="connsiteY1709" fmla="*/ 3037543 h 4679020"/>
              <a:gd name="connsiteX1710" fmla="*/ 1225041 w 4883895"/>
              <a:gd name="connsiteY1710" fmla="*/ 3037984 h 4679020"/>
              <a:gd name="connsiteX1711" fmla="*/ 1218662 w 4883895"/>
              <a:gd name="connsiteY1711" fmla="*/ 3044455 h 4679020"/>
              <a:gd name="connsiteX1712" fmla="*/ 1218646 w 4883895"/>
              <a:gd name="connsiteY1712" fmla="*/ 3044476 h 4679020"/>
              <a:gd name="connsiteX1713" fmla="*/ 1223179 w 4883895"/>
              <a:gd name="connsiteY1713" fmla="*/ 3042652 h 4679020"/>
              <a:gd name="connsiteX1714" fmla="*/ 1098445 w 4883895"/>
              <a:gd name="connsiteY1714" fmla="*/ 3035762 h 4679020"/>
              <a:gd name="connsiteX1715" fmla="*/ 1096139 w 4883895"/>
              <a:gd name="connsiteY1715" fmla="*/ 3037995 h 4679020"/>
              <a:gd name="connsiteX1716" fmla="*/ 1094687 w 4883895"/>
              <a:gd name="connsiteY1716" fmla="*/ 3041194 h 4679020"/>
              <a:gd name="connsiteX1717" fmla="*/ 1092318 w 4883895"/>
              <a:gd name="connsiteY1717" fmla="*/ 3047712 h 4679020"/>
              <a:gd name="connsiteX1718" fmla="*/ 1096541 w 4883895"/>
              <a:gd name="connsiteY1718" fmla="*/ 3044018 h 4679020"/>
              <a:gd name="connsiteX1719" fmla="*/ 1098023 w 4883895"/>
              <a:gd name="connsiteY1719" fmla="*/ 3040755 h 4679020"/>
              <a:gd name="connsiteX1720" fmla="*/ 1171354 w 4883895"/>
              <a:gd name="connsiteY1720" fmla="*/ 3034040 h 4679020"/>
              <a:gd name="connsiteX1721" fmla="*/ 1168022 w 4883895"/>
              <a:gd name="connsiteY1721" fmla="*/ 3035320 h 4679020"/>
              <a:gd name="connsiteX1722" fmla="*/ 1159911 w 4883895"/>
              <a:gd name="connsiteY1722" fmla="*/ 3045729 h 4679020"/>
              <a:gd name="connsiteX1723" fmla="*/ 1175624 w 4883895"/>
              <a:gd name="connsiteY1723" fmla="*/ 3037630 h 4679020"/>
              <a:gd name="connsiteX1724" fmla="*/ 1171354 w 4883895"/>
              <a:gd name="connsiteY1724" fmla="*/ 3034040 h 4679020"/>
              <a:gd name="connsiteX1725" fmla="*/ 1069168 w 4883895"/>
              <a:gd name="connsiteY1725" fmla="*/ 3033202 h 4679020"/>
              <a:gd name="connsiteX1726" fmla="*/ 1062287 w 4883895"/>
              <a:gd name="connsiteY1726" fmla="*/ 3039530 h 4679020"/>
              <a:gd name="connsiteX1727" fmla="*/ 1060981 w 4883895"/>
              <a:gd name="connsiteY1727" fmla="*/ 3044414 h 4679020"/>
              <a:gd name="connsiteX1728" fmla="*/ 1054178 w 4883895"/>
              <a:gd name="connsiteY1728" fmla="*/ 3053361 h 4679020"/>
              <a:gd name="connsiteX1729" fmla="*/ 1046753 w 4883895"/>
              <a:gd name="connsiteY1729" fmla="*/ 3062343 h 4679020"/>
              <a:gd name="connsiteX1730" fmla="*/ 1047863 w 4883895"/>
              <a:gd name="connsiteY1730" fmla="*/ 3058842 h 4679020"/>
              <a:gd name="connsiteX1731" fmla="*/ 1048962 w 4883895"/>
              <a:gd name="connsiteY1731" fmla="*/ 3055979 h 4679020"/>
              <a:gd name="connsiteX1732" fmla="*/ 1057425 w 4883895"/>
              <a:gd name="connsiteY1732" fmla="*/ 3044352 h 4679020"/>
              <a:gd name="connsiteX1733" fmla="*/ 1056623 w 4883895"/>
              <a:gd name="connsiteY1733" fmla="*/ 3045204 h 4679020"/>
              <a:gd name="connsiteX1734" fmla="*/ 1058128 w 4883895"/>
              <a:gd name="connsiteY1734" fmla="*/ 3042178 h 4679020"/>
              <a:gd name="connsiteX1735" fmla="*/ 1059200 w 4883895"/>
              <a:gd name="connsiteY1735" fmla="*/ 3041912 h 4679020"/>
              <a:gd name="connsiteX1736" fmla="*/ 1063328 w 4883895"/>
              <a:gd name="connsiteY1736" fmla="*/ 3036242 h 4679020"/>
              <a:gd name="connsiteX1737" fmla="*/ 1062677 w 4883895"/>
              <a:gd name="connsiteY1737" fmla="*/ 3038201 h 4679020"/>
              <a:gd name="connsiteX1738" fmla="*/ 1064307 w 4883895"/>
              <a:gd name="connsiteY1738" fmla="*/ 3036136 h 4679020"/>
              <a:gd name="connsiteX1739" fmla="*/ 1069168 w 4883895"/>
              <a:gd name="connsiteY1739" fmla="*/ 3033202 h 4679020"/>
              <a:gd name="connsiteX1740" fmla="*/ 3168951 w 4883895"/>
              <a:gd name="connsiteY1740" fmla="*/ 3027668 h 4679020"/>
              <a:gd name="connsiteX1741" fmla="*/ 3160508 w 4883895"/>
              <a:gd name="connsiteY1741" fmla="*/ 3030219 h 4679020"/>
              <a:gd name="connsiteX1742" fmla="*/ 3147082 w 4883895"/>
              <a:gd name="connsiteY1742" fmla="*/ 3035957 h 4679020"/>
              <a:gd name="connsiteX1743" fmla="*/ 3138669 w 4883895"/>
              <a:gd name="connsiteY1743" fmla="*/ 3046473 h 4679020"/>
              <a:gd name="connsiteX1744" fmla="*/ 3159847 w 4883895"/>
              <a:gd name="connsiteY1744" fmla="*/ 3037801 h 4679020"/>
              <a:gd name="connsiteX1745" fmla="*/ 1113425 w 4883895"/>
              <a:gd name="connsiteY1745" fmla="*/ 3021263 h 4679020"/>
              <a:gd name="connsiteX1746" fmla="*/ 1112130 w 4883895"/>
              <a:gd name="connsiteY1746" fmla="*/ 3022517 h 4679020"/>
              <a:gd name="connsiteX1747" fmla="*/ 1111843 w 4883895"/>
              <a:gd name="connsiteY1747" fmla="*/ 3023189 h 4679020"/>
              <a:gd name="connsiteX1748" fmla="*/ 1111668 w 4883895"/>
              <a:gd name="connsiteY1748" fmla="*/ 3023845 h 4679020"/>
              <a:gd name="connsiteX1749" fmla="*/ 1111619 w 4883895"/>
              <a:gd name="connsiteY1749" fmla="*/ 3024016 h 4679020"/>
              <a:gd name="connsiteX1750" fmla="*/ 1113087 w 4883895"/>
              <a:gd name="connsiteY1750" fmla="*/ 3021697 h 4679020"/>
              <a:gd name="connsiteX1751" fmla="*/ 1182964 w 4883895"/>
              <a:gd name="connsiteY1751" fmla="*/ 3015987 h 4679020"/>
              <a:gd name="connsiteX1752" fmla="*/ 1179007 w 4883895"/>
              <a:gd name="connsiteY1752" fmla="*/ 3020540 h 4679020"/>
              <a:gd name="connsiteX1753" fmla="*/ 1177979 w 4883895"/>
              <a:gd name="connsiteY1753" fmla="*/ 3021930 h 4679020"/>
              <a:gd name="connsiteX1754" fmla="*/ 1180334 w 4883895"/>
              <a:gd name="connsiteY1754" fmla="*/ 3019808 h 4679020"/>
              <a:gd name="connsiteX1755" fmla="*/ 1181866 w 4883895"/>
              <a:gd name="connsiteY1755" fmla="*/ 3018426 h 4679020"/>
              <a:gd name="connsiteX1756" fmla="*/ 1159284 w 4883895"/>
              <a:gd name="connsiteY1756" fmla="*/ 3015233 h 4679020"/>
              <a:gd name="connsiteX1757" fmla="*/ 1157720 w 4883895"/>
              <a:gd name="connsiteY1757" fmla="*/ 3015936 h 4679020"/>
              <a:gd name="connsiteX1758" fmla="*/ 1154956 w 4883895"/>
              <a:gd name="connsiteY1758" fmla="*/ 3016409 h 4679020"/>
              <a:gd name="connsiteX1759" fmla="*/ 1146427 w 4883895"/>
              <a:gd name="connsiteY1759" fmla="*/ 3027756 h 4679020"/>
              <a:gd name="connsiteX1760" fmla="*/ 1103711 w 4883895"/>
              <a:gd name="connsiteY1760" fmla="*/ 3013633 h 4679020"/>
              <a:gd name="connsiteX1761" fmla="*/ 1100795 w 4883895"/>
              <a:gd name="connsiteY1761" fmla="*/ 3016388 h 4679020"/>
              <a:gd name="connsiteX1762" fmla="*/ 1098951 w 4883895"/>
              <a:gd name="connsiteY1762" fmla="*/ 3020891 h 4679020"/>
              <a:gd name="connsiteX1763" fmla="*/ 1102125 w 4883895"/>
              <a:gd name="connsiteY1763" fmla="*/ 3017746 h 4679020"/>
              <a:gd name="connsiteX1764" fmla="*/ 3214513 w 4883895"/>
              <a:gd name="connsiteY1764" fmla="*/ 3013029 h 4679020"/>
              <a:gd name="connsiteX1765" fmla="*/ 3199146 w 4883895"/>
              <a:gd name="connsiteY1765" fmla="*/ 3017527 h 4679020"/>
              <a:gd name="connsiteX1766" fmla="*/ 3176742 w 4883895"/>
              <a:gd name="connsiteY1766" fmla="*/ 3025256 h 4679020"/>
              <a:gd name="connsiteX1767" fmla="*/ 3169520 w 4883895"/>
              <a:gd name="connsiteY1767" fmla="*/ 3033841 h 4679020"/>
              <a:gd name="connsiteX1768" fmla="*/ 3204303 w 4883895"/>
              <a:gd name="connsiteY1768" fmla="*/ 3019599 h 4679020"/>
              <a:gd name="connsiteX1769" fmla="*/ 3214513 w 4883895"/>
              <a:gd name="connsiteY1769" fmla="*/ 3013029 h 4679020"/>
              <a:gd name="connsiteX1770" fmla="*/ 1152188 w 4883895"/>
              <a:gd name="connsiteY1770" fmla="*/ 3003481 h 4679020"/>
              <a:gd name="connsiteX1771" fmla="*/ 1150809 w 4883895"/>
              <a:gd name="connsiteY1771" fmla="*/ 3003950 h 4679020"/>
              <a:gd name="connsiteX1772" fmla="*/ 1146559 w 4883895"/>
              <a:gd name="connsiteY1772" fmla="*/ 3009500 h 4679020"/>
              <a:gd name="connsiteX1773" fmla="*/ 1118590 w 4883895"/>
              <a:gd name="connsiteY1773" fmla="*/ 3001673 h 4679020"/>
              <a:gd name="connsiteX1774" fmla="*/ 1114398 w 4883895"/>
              <a:gd name="connsiteY1774" fmla="*/ 3004044 h 4679020"/>
              <a:gd name="connsiteX1775" fmla="*/ 1113388 w 4883895"/>
              <a:gd name="connsiteY1775" fmla="*/ 3006586 h 4679020"/>
              <a:gd name="connsiteX1776" fmla="*/ 1113708 w 4883895"/>
              <a:gd name="connsiteY1776" fmla="*/ 3006270 h 4679020"/>
              <a:gd name="connsiteX1777" fmla="*/ 1117198 w 4883895"/>
              <a:gd name="connsiteY1777" fmla="*/ 3005171 h 4679020"/>
              <a:gd name="connsiteX1778" fmla="*/ 1171547 w 4883895"/>
              <a:gd name="connsiteY1778" fmla="*/ 3001387 h 4679020"/>
              <a:gd name="connsiteX1779" fmla="*/ 1170428 w 4883895"/>
              <a:gd name="connsiteY1779" fmla="*/ 3002333 h 4679020"/>
              <a:gd name="connsiteX1780" fmla="*/ 1166288 w 4883895"/>
              <a:gd name="connsiteY1780" fmla="*/ 3008608 h 4679020"/>
              <a:gd name="connsiteX1781" fmla="*/ 1166810 w 4883895"/>
              <a:gd name="connsiteY1781" fmla="*/ 3008222 h 4679020"/>
              <a:gd name="connsiteX1782" fmla="*/ 1168667 w 4883895"/>
              <a:gd name="connsiteY1782" fmla="*/ 3005551 h 4679020"/>
              <a:gd name="connsiteX1783" fmla="*/ 4651277 w 4883895"/>
              <a:gd name="connsiteY1783" fmla="*/ 2995710 h 4679020"/>
              <a:gd name="connsiteX1784" fmla="*/ 4647719 w 4883895"/>
              <a:gd name="connsiteY1784" fmla="*/ 3000861 h 4679020"/>
              <a:gd name="connsiteX1785" fmla="*/ 4651277 w 4883895"/>
              <a:gd name="connsiteY1785" fmla="*/ 2995710 h 4679020"/>
              <a:gd name="connsiteX1786" fmla="*/ 1111174 w 4883895"/>
              <a:gd name="connsiteY1786" fmla="*/ 2994282 h 4679020"/>
              <a:gd name="connsiteX1787" fmla="*/ 1109035 w 4883895"/>
              <a:gd name="connsiteY1787" fmla="*/ 2996265 h 4679020"/>
              <a:gd name="connsiteX1788" fmla="*/ 1104615 w 4883895"/>
              <a:gd name="connsiteY1788" fmla="*/ 3007059 h 4679020"/>
              <a:gd name="connsiteX1789" fmla="*/ 1107181 w 4883895"/>
              <a:gd name="connsiteY1789" fmla="*/ 3004638 h 4679020"/>
              <a:gd name="connsiteX1790" fmla="*/ 1163597 w 4883895"/>
              <a:gd name="connsiteY1790" fmla="*/ 2989689 h 4679020"/>
              <a:gd name="connsiteX1791" fmla="*/ 1162578 w 4883895"/>
              <a:gd name="connsiteY1791" fmla="*/ 2990151 h 4679020"/>
              <a:gd name="connsiteX1792" fmla="*/ 1159914 w 4883895"/>
              <a:gd name="connsiteY1792" fmla="*/ 2991231 h 4679020"/>
              <a:gd name="connsiteX1793" fmla="*/ 1153819 w 4883895"/>
              <a:gd name="connsiteY1793" fmla="*/ 2999953 h 4679020"/>
              <a:gd name="connsiteX1794" fmla="*/ 1155639 w 4883895"/>
              <a:gd name="connsiteY1794" fmla="*/ 2998897 h 4679020"/>
              <a:gd name="connsiteX1795" fmla="*/ 1154524 w 4883895"/>
              <a:gd name="connsiteY1795" fmla="*/ 3000996 h 4679020"/>
              <a:gd name="connsiteX1796" fmla="*/ 1158598 w 4883895"/>
              <a:gd name="connsiteY1796" fmla="*/ 2996665 h 4679020"/>
              <a:gd name="connsiteX1797" fmla="*/ 1155639 w 4883895"/>
              <a:gd name="connsiteY1797" fmla="*/ 2998897 h 4679020"/>
              <a:gd name="connsiteX1798" fmla="*/ 1161125 w 4883895"/>
              <a:gd name="connsiteY1798" fmla="*/ 2992693 h 4679020"/>
              <a:gd name="connsiteX1799" fmla="*/ 1162721 w 4883895"/>
              <a:gd name="connsiteY1799" fmla="*/ 2991047 h 4679020"/>
              <a:gd name="connsiteX1800" fmla="*/ 1149709 w 4883895"/>
              <a:gd name="connsiteY1800" fmla="*/ 2986115 h 4679020"/>
              <a:gd name="connsiteX1801" fmla="*/ 1147024 w 4883895"/>
              <a:gd name="connsiteY1801" fmla="*/ 2988678 h 4679020"/>
              <a:gd name="connsiteX1802" fmla="*/ 1145795 w 4883895"/>
              <a:gd name="connsiteY1802" fmla="*/ 2991248 h 4679020"/>
              <a:gd name="connsiteX1803" fmla="*/ 1142227 w 4883895"/>
              <a:gd name="connsiteY1803" fmla="*/ 2996336 h 4679020"/>
              <a:gd name="connsiteX1804" fmla="*/ 1143174 w 4883895"/>
              <a:gd name="connsiteY1804" fmla="*/ 2992400 h 4679020"/>
              <a:gd name="connsiteX1805" fmla="*/ 1134509 w 4883895"/>
              <a:gd name="connsiteY1805" fmla="*/ 3000855 h 4679020"/>
              <a:gd name="connsiteX1806" fmla="*/ 1131495 w 4883895"/>
              <a:gd name="connsiteY1806" fmla="*/ 3003772 h 4679020"/>
              <a:gd name="connsiteX1807" fmla="*/ 1130411 w 4883895"/>
              <a:gd name="connsiteY1807" fmla="*/ 3005721 h 4679020"/>
              <a:gd name="connsiteX1808" fmla="*/ 1130553 w 4883895"/>
              <a:gd name="connsiteY1808" fmla="*/ 3004684 h 4679020"/>
              <a:gd name="connsiteX1809" fmla="*/ 1124669 w 4883895"/>
              <a:gd name="connsiteY1809" fmla="*/ 3010379 h 4679020"/>
              <a:gd name="connsiteX1810" fmla="*/ 1120770 w 4883895"/>
              <a:gd name="connsiteY1810" fmla="*/ 3015559 h 4679020"/>
              <a:gd name="connsiteX1811" fmla="*/ 1111611 w 4883895"/>
              <a:gd name="connsiteY1811" fmla="*/ 3027366 h 4679020"/>
              <a:gd name="connsiteX1812" fmla="*/ 1109978 w 4883895"/>
              <a:gd name="connsiteY1812" fmla="*/ 3029115 h 4679020"/>
              <a:gd name="connsiteX1813" fmla="*/ 1109488 w 4883895"/>
              <a:gd name="connsiteY1813" fmla="*/ 3030569 h 4679020"/>
              <a:gd name="connsiteX1814" fmla="*/ 1104809 w 4883895"/>
              <a:gd name="connsiteY1814" fmla="*/ 3036148 h 4679020"/>
              <a:gd name="connsiteX1815" fmla="*/ 1108362 w 4883895"/>
              <a:gd name="connsiteY1815" fmla="*/ 3026164 h 4679020"/>
              <a:gd name="connsiteX1816" fmla="*/ 1103891 w 4883895"/>
              <a:gd name="connsiteY1816" fmla="*/ 3030492 h 4679020"/>
              <a:gd name="connsiteX1817" fmla="*/ 1099637 w 4883895"/>
              <a:gd name="connsiteY1817" fmla="*/ 3041199 h 4679020"/>
              <a:gd name="connsiteX1818" fmla="*/ 1131451 w 4883895"/>
              <a:gd name="connsiteY1818" fmla="*/ 3010460 h 4679020"/>
              <a:gd name="connsiteX1819" fmla="*/ 1149435 w 4883895"/>
              <a:gd name="connsiteY1819" fmla="*/ 2992629 h 4679020"/>
              <a:gd name="connsiteX1820" fmla="*/ 1149152 w 4883895"/>
              <a:gd name="connsiteY1820" fmla="*/ 2991203 h 4679020"/>
              <a:gd name="connsiteX1821" fmla="*/ 1149639 w 4883895"/>
              <a:gd name="connsiteY1821" fmla="*/ 2986582 h 4679020"/>
              <a:gd name="connsiteX1822" fmla="*/ 1045040 w 4883895"/>
              <a:gd name="connsiteY1822" fmla="*/ 2983223 h 4679020"/>
              <a:gd name="connsiteX1823" fmla="*/ 1039209 w 4883895"/>
              <a:gd name="connsiteY1823" fmla="*/ 2990110 h 4679020"/>
              <a:gd name="connsiteX1824" fmla="*/ 1040040 w 4883895"/>
              <a:gd name="connsiteY1824" fmla="*/ 2987983 h 4679020"/>
              <a:gd name="connsiteX1825" fmla="*/ 1045040 w 4883895"/>
              <a:gd name="connsiteY1825" fmla="*/ 2983223 h 4679020"/>
              <a:gd name="connsiteX1826" fmla="*/ 4213037 w 4883895"/>
              <a:gd name="connsiteY1826" fmla="*/ 2982953 h 4679020"/>
              <a:gd name="connsiteX1827" fmla="*/ 4180133 w 4883895"/>
              <a:gd name="connsiteY1827" fmla="*/ 2987806 h 4679020"/>
              <a:gd name="connsiteX1828" fmla="*/ 4166971 w 4883895"/>
              <a:gd name="connsiteY1828" fmla="*/ 2990389 h 4679020"/>
              <a:gd name="connsiteX1829" fmla="*/ 4118041 w 4883895"/>
              <a:gd name="connsiteY1829" fmla="*/ 3002961 h 4679020"/>
              <a:gd name="connsiteX1830" fmla="*/ 4089884 w 4883895"/>
              <a:gd name="connsiteY1830" fmla="*/ 3010562 h 4679020"/>
              <a:gd name="connsiteX1831" fmla="*/ 4064781 w 4883895"/>
              <a:gd name="connsiteY1831" fmla="*/ 3019825 h 4679020"/>
              <a:gd name="connsiteX1832" fmla="*/ 4155821 w 4883895"/>
              <a:gd name="connsiteY1832" fmla="*/ 2997888 h 4679020"/>
              <a:gd name="connsiteX1833" fmla="*/ 4173139 w 4883895"/>
              <a:gd name="connsiteY1833" fmla="*/ 2994126 h 4679020"/>
              <a:gd name="connsiteX1834" fmla="*/ 4211688 w 4883895"/>
              <a:gd name="connsiteY1834" fmla="*/ 2983307 h 4679020"/>
              <a:gd name="connsiteX1835" fmla="*/ 1126024 w 4883895"/>
              <a:gd name="connsiteY1835" fmla="*/ 2981407 h 4679020"/>
              <a:gd name="connsiteX1836" fmla="*/ 1122011 w 4883895"/>
              <a:gd name="connsiteY1836" fmla="*/ 2984882 h 4679020"/>
              <a:gd name="connsiteX1837" fmla="*/ 1118522 w 4883895"/>
              <a:gd name="connsiteY1837" fmla="*/ 2993664 h 4679020"/>
              <a:gd name="connsiteX1838" fmla="*/ 1123334 w 4883895"/>
              <a:gd name="connsiteY1838" fmla="*/ 2988555 h 4679020"/>
              <a:gd name="connsiteX1839" fmla="*/ 1124113 w 4883895"/>
              <a:gd name="connsiteY1839" fmla="*/ 2987344 h 4679020"/>
              <a:gd name="connsiteX1840" fmla="*/ 1123623 w 4883895"/>
              <a:gd name="connsiteY1840" fmla="*/ 2987622 h 4679020"/>
              <a:gd name="connsiteX1841" fmla="*/ 1121358 w 4883895"/>
              <a:gd name="connsiteY1841" fmla="*/ 2988862 h 4679020"/>
              <a:gd name="connsiteX1842" fmla="*/ 1125074 w 4883895"/>
              <a:gd name="connsiteY1842" fmla="*/ 2985392 h 4679020"/>
              <a:gd name="connsiteX1843" fmla="*/ 1126137 w 4883895"/>
              <a:gd name="connsiteY1843" fmla="*/ 2982725 h 4679020"/>
              <a:gd name="connsiteX1844" fmla="*/ 4593376 w 4883895"/>
              <a:gd name="connsiteY1844" fmla="*/ 2980555 h 4679020"/>
              <a:gd name="connsiteX1845" fmla="*/ 4591882 w 4883895"/>
              <a:gd name="connsiteY1845" fmla="*/ 2982039 h 4679020"/>
              <a:gd name="connsiteX1846" fmla="*/ 4592070 w 4883895"/>
              <a:gd name="connsiteY1846" fmla="*/ 2982789 h 4679020"/>
              <a:gd name="connsiteX1847" fmla="*/ 4586918 w 4883895"/>
              <a:gd name="connsiteY1847" fmla="*/ 2984141 h 4679020"/>
              <a:gd name="connsiteX1848" fmla="*/ 4587853 w 4883895"/>
              <a:gd name="connsiteY1848" fmla="*/ 2982210 h 4679020"/>
              <a:gd name="connsiteX1849" fmla="*/ 4593376 w 4883895"/>
              <a:gd name="connsiteY1849" fmla="*/ 2980555 h 4679020"/>
              <a:gd name="connsiteX1850" fmla="*/ 4640180 w 4883895"/>
              <a:gd name="connsiteY1850" fmla="*/ 2977173 h 4679020"/>
              <a:gd name="connsiteX1851" fmla="*/ 4639729 w 4883895"/>
              <a:gd name="connsiteY1851" fmla="*/ 2978405 h 4679020"/>
              <a:gd name="connsiteX1852" fmla="*/ 4635795 w 4883895"/>
              <a:gd name="connsiteY1852" fmla="*/ 2979816 h 4679020"/>
              <a:gd name="connsiteX1853" fmla="*/ 4636751 w 4883895"/>
              <a:gd name="connsiteY1853" fmla="*/ 2978066 h 4679020"/>
              <a:gd name="connsiteX1854" fmla="*/ 1118261 w 4883895"/>
              <a:gd name="connsiteY1854" fmla="*/ 2976871 h 4679020"/>
              <a:gd name="connsiteX1855" fmla="*/ 1114799 w 4883895"/>
              <a:gd name="connsiteY1855" fmla="*/ 2982186 h 4679020"/>
              <a:gd name="connsiteX1856" fmla="*/ 1111094 w 4883895"/>
              <a:gd name="connsiteY1856" fmla="*/ 2991234 h 4679020"/>
              <a:gd name="connsiteX1857" fmla="*/ 1113096 w 4883895"/>
              <a:gd name="connsiteY1857" fmla="*/ 2989299 h 4679020"/>
              <a:gd name="connsiteX1858" fmla="*/ 1115810 w 4883895"/>
              <a:gd name="connsiteY1858" fmla="*/ 2982264 h 4679020"/>
              <a:gd name="connsiteX1859" fmla="*/ 1118261 w 4883895"/>
              <a:gd name="connsiteY1859" fmla="*/ 2976871 h 4679020"/>
              <a:gd name="connsiteX1860" fmla="*/ 1102585 w 4883895"/>
              <a:gd name="connsiteY1860" fmla="*/ 2976307 h 4679020"/>
              <a:gd name="connsiteX1861" fmla="*/ 1096320 w 4883895"/>
              <a:gd name="connsiteY1861" fmla="*/ 2990640 h 4679020"/>
              <a:gd name="connsiteX1862" fmla="*/ 1095918 w 4883895"/>
              <a:gd name="connsiteY1862" fmla="*/ 2991763 h 4679020"/>
              <a:gd name="connsiteX1863" fmla="*/ 1096004 w 4883895"/>
              <a:gd name="connsiteY1863" fmla="*/ 2991720 h 4679020"/>
              <a:gd name="connsiteX1864" fmla="*/ 1095899 w 4883895"/>
              <a:gd name="connsiteY1864" fmla="*/ 2991813 h 4679020"/>
              <a:gd name="connsiteX1865" fmla="*/ 1092321 w 4883895"/>
              <a:gd name="connsiteY1865" fmla="*/ 3001776 h 4679020"/>
              <a:gd name="connsiteX1866" fmla="*/ 1075285 w 4883895"/>
              <a:gd name="connsiteY1866" fmla="*/ 3025601 h 4679020"/>
              <a:gd name="connsiteX1867" fmla="*/ 1072586 w 4883895"/>
              <a:gd name="connsiteY1867" fmla="*/ 3029151 h 4679020"/>
              <a:gd name="connsiteX1868" fmla="*/ 1073567 w 4883895"/>
              <a:gd name="connsiteY1868" fmla="*/ 3026261 h 4679020"/>
              <a:gd name="connsiteX1869" fmla="*/ 1076080 w 4883895"/>
              <a:gd name="connsiteY1869" fmla="*/ 3018472 h 4679020"/>
              <a:gd name="connsiteX1870" fmla="*/ 1075784 w 4883895"/>
              <a:gd name="connsiteY1870" fmla="*/ 3018513 h 4679020"/>
              <a:gd name="connsiteX1871" fmla="*/ 1083920 w 4883895"/>
              <a:gd name="connsiteY1871" fmla="*/ 3006814 h 4679020"/>
              <a:gd name="connsiteX1872" fmla="*/ 1089160 w 4883895"/>
              <a:gd name="connsiteY1872" fmla="*/ 2997845 h 4679020"/>
              <a:gd name="connsiteX1873" fmla="*/ 1080112 w 4883895"/>
              <a:gd name="connsiteY1873" fmla="*/ 3005942 h 4679020"/>
              <a:gd name="connsiteX1874" fmla="*/ 1069098 w 4883895"/>
              <a:gd name="connsiteY1874" fmla="*/ 3017467 h 4679020"/>
              <a:gd name="connsiteX1875" fmla="*/ 1032510 w 4883895"/>
              <a:gd name="connsiteY1875" fmla="*/ 3037493 h 4679020"/>
              <a:gd name="connsiteX1876" fmla="*/ 1026813 w 4883895"/>
              <a:gd name="connsiteY1876" fmla="*/ 3040390 h 4679020"/>
              <a:gd name="connsiteX1877" fmla="*/ 1029583 w 4883895"/>
              <a:gd name="connsiteY1877" fmla="*/ 3037369 h 4679020"/>
              <a:gd name="connsiteX1878" fmla="*/ 1036849 w 4883895"/>
              <a:gd name="connsiteY1878" fmla="*/ 3029152 h 4679020"/>
              <a:gd name="connsiteX1879" fmla="*/ 1036378 w 4883895"/>
              <a:gd name="connsiteY1879" fmla="*/ 3029041 h 4679020"/>
              <a:gd name="connsiteX1880" fmla="*/ 1053992 w 4883895"/>
              <a:gd name="connsiteY1880" fmla="*/ 3019081 h 4679020"/>
              <a:gd name="connsiteX1881" fmla="*/ 1088123 w 4883895"/>
              <a:gd name="connsiteY1881" fmla="*/ 2995757 h 4679020"/>
              <a:gd name="connsiteX1882" fmla="*/ 1091343 w 4883895"/>
              <a:gd name="connsiteY1882" fmla="*/ 2994107 h 4679020"/>
              <a:gd name="connsiteX1883" fmla="*/ 1098860 w 4883895"/>
              <a:gd name="connsiteY1883" fmla="*/ 2981240 h 4679020"/>
              <a:gd name="connsiteX1884" fmla="*/ 1114598 w 4883895"/>
              <a:gd name="connsiteY1884" fmla="*/ 2975696 h 4679020"/>
              <a:gd name="connsiteX1885" fmla="*/ 1113101 w 4883895"/>
              <a:gd name="connsiteY1885" fmla="*/ 2976981 h 4679020"/>
              <a:gd name="connsiteX1886" fmla="*/ 1111767 w 4883895"/>
              <a:gd name="connsiteY1886" fmla="*/ 2977337 h 4679020"/>
              <a:gd name="connsiteX1887" fmla="*/ 1110644 w 4883895"/>
              <a:gd name="connsiteY1887" fmla="*/ 2977220 h 4679020"/>
              <a:gd name="connsiteX1888" fmla="*/ 1100354 w 4883895"/>
              <a:gd name="connsiteY1888" fmla="*/ 3001759 h 4679020"/>
              <a:gd name="connsiteX1889" fmla="*/ 1103806 w 4883895"/>
              <a:gd name="connsiteY1889" fmla="*/ 2998278 h 4679020"/>
              <a:gd name="connsiteX1890" fmla="*/ 1106343 w 4883895"/>
              <a:gd name="connsiteY1890" fmla="*/ 2995827 h 4679020"/>
              <a:gd name="connsiteX1891" fmla="*/ 4650711 w 4883895"/>
              <a:gd name="connsiteY1891" fmla="*/ 2974380 h 4679020"/>
              <a:gd name="connsiteX1892" fmla="*/ 4650411 w 4883895"/>
              <a:gd name="connsiteY1892" fmla="*/ 2975281 h 4679020"/>
              <a:gd name="connsiteX1893" fmla="*/ 4646585 w 4883895"/>
              <a:gd name="connsiteY1893" fmla="*/ 2976879 h 4679020"/>
              <a:gd name="connsiteX1894" fmla="*/ 4647316 w 4883895"/>
              <a:gd name="connsiteY1894" fmla="*/ 2975287 h 4679020"/>
              <a:gd name="connsiteX1895" fmla="*/ 1136547 w 4883895"/>
              <a:gd name="connsiteY1895" fmla="*/ 2972197 h 4679020"/>
              <a:gd name="connsiteX1896" fmla="*/ 1132233 w 4883895"/>
              <a:gd name="connsiteY1896" fmla="*/ 2975241 h 4679020"/>
              <a:gd name="connsiteX1897" fmla="*/ 1131269 w 4883895"/>
              <a:gd name="connsiteY1897" fmla="*/ 2977515 h 4679020"/>
              <a:gd name="connsiteX1898" fmla="*/ 1132199 w 4883895"/>
              <a:gd name="connsiteY1898" fmla="*/ 2978109 h 4679020"/>
              <a:gd name="connsiteX1899" fmla="*/ 1134288 w 4883895"/>
              <a:gd name="connsiteY1899" fmla="*/ 2976787 h 4679020"/>
              <a:gd name="connsiteX1900" fmla="*/ 1134968 w 4883895"/>
              <a:gd name="connsiteY1900" fmla="*/ 2976151 h 4679020"/>
              <a:gd name="connsiteX1901" fmla="*/ 1135994 w 4883895"/>
              <a:gd name="connsiteY1901" fmla="*/ 2974653 h 4679020"/>
              <a:gd name="connsiteX1902" fmla="*/ 1136697 w 4883895"/>
              <a:gd name="connsiteY1902" fmla="*/ 2972636 h 4679020"/>
              <a:gd name="connsiteX1903" fmla="*/ 4661185 w 4883895"/>
              <a:gd name="connsiteY1903" fmla="*/ 2971579 h 4679020"/>
              <a:gd name="connsiteX1904" fmla="*/ 4661014 w 4883895"/>
              <a:gd name="connsiteY1904" fmla="*/ 2972014 h 4679020"/>
              <a:gd name="connsiteX1905" fmla="*/ 4657162 w 4883895"/>
              <a:gd name="connsiteY1905" fmla="*/ 2973566 h 4679020"/>
              <a:gd name="connsiteX1906" fmla="*/ 4657744 w 4883895"/>
              <a:gd name="connsiteY1906" fmla="*/ 2972499 h 4679020"/>
              <a:gd name="connsiteX1907" fmla="*/ 1133116 w 4883895"/>
              <a:gd name="connsiteY1907" fmla="*/ 2964678 h 4679020"/>
              <a:gd name="connsiteX1908" fmla="*/ 1129277 w 4883895"/>
              <a:gd name="connsiteY1908" fmla="*/ 2966530 h 4679020"/>
              <a:gd name="connsiteX1909" fmla="*/ 1126721 w 4883895"/>
              <a:gd name="connsiteY1909" fmla="*/ 2973026 h 4679020"/>
              <a:gd name="connsiteX1910" fmla="*/ 1124719 w 4883895"/>
              <a:gd name="connsiteY1910" fmla="*/ 2978066 h 4679020"/>
              <a:gd name="connsiteX1911" fmla="*/ 1129879 w 4883895"/>
              <a:gd name="connsiteY1911" fmla="*/ 2973079 h 4679020"/>
              <a:gd name="connsiteX1912" fmla="*/ 1130043 w 4883895"/>
              <a:gd name="connsiteY1912" fmla="*/ 2972652 h 4679020"/>
              <a:gd name="connsiteX1913" fmla="*/ 1128843 w 4883895"/>
              <a:gd name="connsiteY1913" fmla="*/ 2973556 h 4679020"/>
              <a:gd name="connsiteX1914" fmla="*/ 1130332 w 4883895"/>
              <a:gd name="connsiteY1914" fmla="*/ 2971903 h 4679020"/>
              <a:gd name="connsiteX1915" fmla="*/ 992868 w 4883895"/>
              <a:gd name="connsiteY1915" fmla="*/ 2962661 h 4679020"/>
              <a:gd name="connsiteX1916" fmla="*/ 990472 w 4883895"/>
              <a:gd name="connsiteY1916" fmla="*/ 2965848 h 4679020"/>
              <a:gd name="connsiteX1917" fmla="*/ 991439 w 4883895"/>
              <a:gd name="connsiteY1917" fmla="*/ 2964046 h 4679020"/>
              <a:gd name="connsiteX1918" fmla="*/ 992049 w 4883895"/>
              <a:gd name="connsiteY1918" fmla="*/ 2963406 h 4679020"/>
              <a:gd name="connsiteX1919" fmla="*/ 992868 w 4883895"/>
              <a:gd name="connsiteY1919" fmla="*/ 2962661 h 4679020"/>
              <a:gd name="connsiteX1920" fmla="*/ 1139690 w 4883895"/>
              <a:gd name="connsiteY1920" fmla="*/ 2961508 h 4679020"/>
              <a:gd name="connsiteX1921" fmla="*/ 1137433 w 4883895"/>
              <a:gd name="connsiteY1921" fmla="*/ 2962596 h 4679020"/>
              <a:gd name="connsiteX1922" fmla="*/ 1136385 w 4883895"/>
              <a:gd name="connsiteY1922" fmla="*/ 2965179 h 4679020"/>
              <a:gd name="connsiteX1923" fmla="*/ 1117821 w 4883895"/>
              <a:gd name="connsiteY1923" fmla="*/ 2961174 h 4679020"/>
              <a:gd name="connsiteX1924" fmla="*/ 1111975 w 4883895"/>
              <a:gd name="connsiteY1924" fmla="*/ 2974045 h 4679020"/>
              <a:gd name="connsiteX1925" fmla="*/ 1111644 w 4883895"/>
              <a:gd name="connsiteY1925" fmla="*/ 2974832 h 4679020"/>
              <a:gd name="connsiteX1926" fmla="*/ 1115701 w 4883895"/>
              <a:gd name="connsiteY1926" fmla="*/ 2971185 h 4679020"/>
              <a:gd name="connsiteX1927" fmla="*/ 1116628 w 4883895"/>
              <a:gd name="connsiteY1927" fmla="*/ 2970163 h 4679020"/>
              <a:gd name="connsiteX1928" fmla="*/ 1117734 w 4883895"/>
              <a:gd name="connsiteY1928" fmla="*/ 2967018 h 4679020"/>
              <a:gd name="connsiteX1929" fmla="*/ 1117936 w 4883895"/>
              <a:gd name="connsiteY1929" fmla="*/ 2965945 h 4679020"/>
              <a:gd name="connsiteX1930" fmla="*/ 1117711 w 4883895"/>
              <a:gd name="connsiteY1930" fmla="*/ 2966273 h 4679020"/>
              <a:gd name="connsiteX1931" fmla="*/ 1116656 w 4883895"/>
              <a:gd name="connsiteY1931" fmla="*/ 2967746 h 4679020"/>
              <a:gd name="connsiteX1932" fmla="*/ 1118375 w 4883895"/>
              <a:gd name="connsiteY1932" fmla="*/ 2963610 h 4679020"/>
              <a:gd name="connsiteX1933" fmla="*/ 1118487 w 4883895"/>
              <a:gd name="connsiteY1933" fmla="*/ 2963003 h 4679020"/>
              <a:gd name="connsiteX1934" fmla="*/ 1117821 w 4883895"/>
              <a:gd name="connsiteY1934" fmla="*/ 2961174 h 4679020"/>
              <a:gd name="connsiteX1935" fmla="*/ 1122013 w 4883895"/>
              <a:gd name="connsiteY1935" fmla="*/ 2951832 h 4679020"/>
              <a:gd name="connsiteX1936" fmla="*/ 1119213 w 4883895"/>
              <a:gd name="connsiteY1936" fmla="*/ 2956780 h 4679020"/>
              <a:gd name="connsiteX1937" fmla="*/ 1120713 w 4883895"/>
              <a:gd name="connsiteY1937" fmla="*/ 2957211 h 4679020"/>
              <a:gd name="connsiteX1938" fmla="*/ 1121649 w 4883895"/>
              <a:gd name="connsiteY1938" fmla="*/ 2955722 h 4679020"/>
              <a:gd name="connsiteX1939" fmla="*/ 1121912 w 4883895"/>
              <a:gd name="connsiteY1939" fmla="*/ 2955090 h 4679020"/>
              <a:gd name="connsiteX1940" fmla="*/ 1122455 w 4883895"/>
              <a:gd name="connsiteY1940" fmla="*/ 2952530 h 4679020"/>
              <a:gd name="connsiteX1941" fmla="*/ 1122013 w 4883895"/>
              <a:gd name="connsiteY1941" fmla="*/ 2951832 h 4679020"/>
              <a:gd name="connsiteX1942" fmla="*/ 4674088 w 4883895"/>
              <a:gd name="connsiteY1942" fmla="*/ 2932230 h 4679020"/>
              <a:gd name="connsiteX1943" fmla="*/ 4670531 w 4883895"/>
              <a:gd name="connsiteY1943" fmla="*/ 2937379 h 4679020"/>
              <a:gd name="connsiteX1944" fmla="*/ 4674088 w 4883895"/>
              <a:gd name="connsiteY1944" fmla="*/ 2932230 h 4679020"/>
              <a:gd name="connsiteX1945" fmla="*/ 1051064 w 4883895"/>
              <a:gd name="connsiteY1945" fmla="*/ 2925453 h 4679020"/>
              <a:gd name="connsiteX1946" fmla="*/ 1046288 w 4883895"/>
              <a:gd name="connsiteY1946" fmla="*/ 2935931 h 4679020"/>
              <a:gd name="connsiteX1947" fmla="*/ 1042777 w 4883895"/>
              <a:gd name="connsiteY1947" fmla="*/ 2938152 h 4679020"/>
              <a:gd name="connsiteX1948" fmla="*/ 1047451 w 4883895"/>
              <a:gd name="connsiteY1948" fmla="*/ 2929091 h 4679020"/>
              <a:gd name="connsiteX1949" fmla="*/ 1029697 w 4883895"/>
              <a:gd name="connsiteY1949" fmla="*/ 2951905 h 4679020"/>
              <a:gd name="connsiteX1950" fmla="*/ 1034973 w 4883895"/>
              <a:gd name="connsiteY1950" fmla="*/ 2948350 h 4679020"/>
              <a:gd name="connsiteX1951" fmla="*/ 1053138 w 4883895"/>
              <a:gd name="connsiteY1951" fmla="*/ 2936269 h 4679020"/>
              <a:gd name="connsiteX1952" fmla="*/ 1058574 w 4883895"/>
              <a:gd name="connsiteY1952" fmla="*/ 2928089 h 4679020"/>
              <a:gd name="connsiteX1953" fmla="*/ 1059182 w 4883895"/>
              <a:gd name="connsiteY1953" fmla="*/ 2927003 h 4679020"/>
              <a:gd name="connsiteX1954" fmla="*/ 1057922 w 4883895"/>
              <a:gd name="connsiteY1954" fmla="*/ 2926728 h 4679020"/>
              <a:gd name="connsiteX1955" fmla="*/ 1054345 w 4883895"/>
              <a:gd name="connsiteY1955" fmla="*/ 2926063 h 4679020"/>
              <a:gd name="connsiteX1956" fmla="*/ 1051093 w 4883895"/>
              <a:gd name="connsiteY1956" fmla="*/ 2930200 h 4679020"/>
              <a:gd name="connsiteX1957" fmla="*/ 1050354 w 4883895"/>
              <a:gd name="connsiteY1957" fmla="*/ 2931117 h 4679020"/>
              <a:gd name="connsiteX1958" fmla="*/ 1052288 w 4883895"/>
              <a:gd name="connsiteY1958" fmla="*/ 2925681 h 4679020"/>
              <a:gd name="connsiteX1959" fmla="*/ 1118982 w 4883895"/>
              <a:gd name="connsiteY1959" fmla="*/ 2919926 h 4679020"/>
              <a:gd name="connsiteX1960" fmla="*/ 1120460 w 4883895"/>
              <a:gd name="connsiteY1960" fmla="*/ 2919975 h 4679020"/>
              <a:gd name="connsiteX1961" fmla="*/ 1120618 w 4883895"/>
              <a:gd name="connsiteY1961" fmla="*/ 2919981 h 4679020"/>
              <a:gd name="connsiteX1962" fmla="*/ 1120643 w 4883895"/>
              <a:gd name="connsiteY1962" fmla="*/ 2919981 h 4679020"/>
              <a:gd name="connsiteX1963" fmla="*/ 1120460 w 4883895"/>
              <a:gd name="connsiteY1963" fmla="*/ 2919975 h 4679020"/>
              <a:gd name="connsiteX1964" fmla="*/ 1120021 w 4883895"/>
              <a:gd name="connsiteY1964" fmla="*/ 2919960 h 4679020"/>
              <a:gd name="connsiteX1965" fmla="*/ 1118982 w 4883895"/>
              <a:gd name="connsiteY1965" fmla="*/ 2919926 h 4679020"/>
              <a:gd name="connsiteX1966" fmla="*/ 4130118 w 4883895"/>
              <a:gd name="connsiteY1966" fmla="*/ 2918743 h 4679020"/>
              <a:gd name="connsiteX1967" fmla="*/ 4128847 w 4883895"/>
              <a:gd name="connsiteY1967" fmla="*/ 2918948 h 4679020"/>
              <a:gd name="connsiteX1968" fmla="*/ 4110460 w 4883895"/>
              <a:gd name="connsiteY1968" fmla="*/ 2924325 h 4679020"/>
              <a:gd name="connsiteX1969" fmla="*/ 4110365 w 4883895"/>
              <a:gd name="connsiteY1969" fmla="*/ 2924461 h 4679020"/>
              <a:gd name="connsiteX1970" fmla="*/ 4128407 w 4883895"/>
              <a:gd name="connsiteY1970" fmla="*/ 2919181 h 4679020"/>
              <a:gd name="connsiteX1971" fmla="*/ 4324924 w 4883895"/>
              <a:gd name="connsiteY1971" fmla="*/ 2910288 h 4679020"/>
              <a:gd name="connsiteX1972" fmla="*/ 4321737 w 4883895"/>
              <a:gd name="connsiteY1972" fmla="*/ 2915216 h 4679020"/>
              <a:gd name="connsiteX1973" fmla="*/ 4324924 w 4883895"/>
              <a:gd name="connsiteY1973" fmla="*/ 2910288 h 4679020"/>
              <a:gd name="connsiteX1974" fmla="*/ 4237762 w 4883895"/>
              <a:gd name="connsiteY1974" fmla="*/ 2908512 h 4679020"/>
              <a:gd name="connsiteX1975" fmla="*/ 4235369 w 4883895"/>
              <a:gd name="connsiteY1975" fmla="*/ 2909209 h 4679020"/>
              <a:gd name="connsiteX1976" fmla="*/ 4235695 w 4883895"/>
              <a:gd name="connsiteY1976" fmla="*/ 2910396 h 4679020"/>
              <a:gd name="connsiteX1977" fmla="*/ 4237941 w 4883895"/>
              <a:gd name="connsiteY1977" fmla="*/ 2909918 h 4679020"/>
              <a:gd name="connsiteX1978" fmla="*/ 4238543 w 4883895"/>
              <a:gd name="connsiteY1978" fmla="*/ 2908516 h 4679020"/>
              <a:gd name="connsiteX1979" fmla="*/ 940909 w 4883895"/>
              <a:gd name="connsiteY1979" fmla="*/ 2905618 h 4679020"/>
              <a:gd name="connsiteX1980" fmla="*/ 940475 w 4883895"/>
              <a:gd name="connsiteY1980" fmla="*/ 2906573 h 4679020"/>
              <a:gd name="connsiteX1981" fmla="*/ 940843 w 4883895"/>
              <a:gd name="connsiteY1981" fmla="*/ 2906392 h 4679020"/>
              <a:gd name="connsiteX1982" fmla="*/ 4645346 w 4883895"/>
              <a:gd name="connsiteY1982" fmla="*/ 2905385 h 4679020"/>
              <a:gd name="connsiteX1983" fmla="*/ 4644035 w 4883895"/>
              <a:gd name="connsiteY1983" fmla="*/ 2906439 h 4679020"/>
              <a:gd name="connsiteX1984" fmla="*/ 4645296 w 4883895"/>
              <a:gd name="connsiteY1984" fmla="*/ 2905425 h 4679020"/>
              <a:gd name="connsiteX1985" fmla="*/ 1089130 w 4883895"/>
              <a:gd name="connsiteY1985" fmla="*/ 2904734 h 4679020"/>
              <a:gd name="connsiteX1986" fmla="*/ 1089041 w 4883895"/>
              <a:gd name="connsiteY1986" fmla="*/ 2904777 h 4679020"/>
              <a:gd name="connsiteX1987" fmla="*/ 1087156 w 4883895"/>
              <a:gd name="connsiteY1987" fmla="*/ 2907277 h 4679020"/>
              <a:gd name="connsiteX1988" fmla="*/ 1079821 w 4883895"/>
              <a:gd name="connsiteY1988" fmla="*/ 2916480 h 4679020"/>
              <a:gd name="connsiteX1989" fmla="*/ 1077290 w 4883895"/>
              <a:gd name="connsiteY1989" fmla="*/ 2916706 h 4679020"/>
              <a:gd name="connsiteX1990" fmla="*/ 1077180 w 4883895"/>
              <a:gd name="connsiteY1990" fmla="*/ 2916677 h 4679020"/>
              <a:gd name="connsiteX1991" fmla="*/ 1075523 w 4883895"/>
              <a:gd name="connsiteY1991" fmla="*/ 2920975 h 4679020"/>
              <a:gd name="connsiteX1992" fmla="*/ 1077612 w 4883895"/>
              <a:gd name="connsiteY1992" fmla="*/ 2919500 h 4679020"/>
              <a:gd name="connsiteX1993" fmla="*/ 1087714 w 4883895"/>
              <a:gd name="connsiteY1993" fmla="*/ 2914056 h 4679020"/>
              <a:gd name="connsiteX1994" fmla="*/ 1091095 w 4883895"/>
              <a:gd name="connsiteY1994" fmla="*/ 2908732 h 4679020"/>
              <a:gd name="connsiteX1995" fmla="*/ 1092738 w 4883895"/>
              <a:gd name="connsiteY1995" fmla="*/ 2906213 h 4679020"/>
              <a:gd name="connsiteX1996" fmla="*/ 4354323 w 4883895"/>
              <a:gd name="connsiteY1996" fmla="*/ 2904041 h 4679020"/>
              <a:gd name="connsiteX1997" fmla="*/ 4352353 w 4883895"/>
              <a:gd name="connsiteY1997" fmla="*/ 2909467 h 4679020"/>
              <a:gd name="connsiteX1998" fmla="*/ 4355539 w 4883895"/>
              <a:gd name="connsiteY1998" fmla="*/ 2904539 h 4679020"/>
              <a:gd name="connsiteX1999" fmla="*/ 4354323 w 4883895"/>
              <a:gd name="connsiteY1999" fmla="*/ 2904041 h 4679020"/>
              <a:gd name="connsiteX2000" fmla="*/ 1044448 w 4883895"/>
              <a:gd name="connsiteY2000" fmla="*/ 2903841 h 4679020"/>
              <a:gd name="connsiteX2001" fmla="*/ 1040328 w 4883895"/>
              <a:gd name="connsiteY2001" fmla="*/ 2910026 h 4679020"/>
              <a:gd name="connsiteX2002" fmla="*/ 1035956 w 4883895"/>
              <a:gd name="connsiteY2002" fmla="*/ 2916409 h 4679020"/>
              <a:gd name="connsiteX2003" fmla="*/ 1040612 w 4883895"/>
              <a:gd name="connsiteY2003" fmla="*/ 2913637 h 4679020"/>
              <a:gd name="connsiteX2004" fmla="*/ 1044876 w 4883895"/>
              <a:gd name="connsiteY2004" fmla="*/ 2907500 h 4679020"/>
              <a:gd name="connsiteX2005" fmla="*/ 1046700 w 4883895"/>
              <a:gd name="connsiteY2005" fmla="*/ 2905042 h 4679020"/>
              <a:gd name="connsiteX2006" fmla="*/ 4650244 w 4883895"/>
              <a:gd name="connsiteY2006" fmla="*/ 2901448 h 4679020"/>
              <a:gd name="connsiteX2007" fmla="*/ 4647915 w 4883895"/>
              <a:gd name="connsiteY2007" fmla="*/ 2903320 h 4679020"/>
              <a:gd name="connsiteX2008" fmla="*/ 4645346 w 4883895"/>
              <a:gd name="connsiteY2008" fmla="*/ 2905385 h 4679020"/>
              <a:gd name="connsiteX2009" fmla="*/ 932975 w 4883895"/>
              <a:gd name="connsiteY2009" fmla="*/ 2898342 h 4679020"/>
              <a:gd name="connsiteX2010" fmla="*/ 931803 w 4883895"/>
              <a:gd name="connsiteY2010" fmla="*/ 2901672 h 4679020"/>
              <a:gd name="connsiteX2011" fmla="*/ 932051 w 4883895"/>
              <a:gd name="connsiteY2011" fmla="*/ 2899103 h 4679020"/>
              <a:gd name="connsiteX2012" fmla="*/ 932975 w 4883895"/>
              <a:gd name="connsiteY2012" fmla="*/ 2898342 h 4679020"/>
              <a:gd name="connsiteX2013" fmla="*/ 4566972 w 4883895"/>
              <a:gd name="connsiteY2013" fmla="*/ 2898251 h 4679020"/>
              <a:gd name="connsiteX2014" fmla="*/ 4561794 w 4883895"/>
              <a:gd name="connsiteY2014" fmla="*/ 2902837 h 4679020"/>
              <a:gd name="connsiteX2015" fmla="*/ 4566972 w 4883895"/>
              <a:gd name="connsiteY2015" fmla="*/ 2898251 h 4679020"/>
              <a:gd name="connsiteX2016" fmla="*/ 4663537 w 4883895"/>
              <a:gd name="connsiteY2016" fmla="*/ 2897783 h 4679020"/>
              <a:gd name="connsiteX2017" fmla="*/ 4658120 w 4883895"/>
              <a:gd name="connsiteY2017" fmla="*/ 2904046 h 4679020"/>
              <a:gd name="connsiteX2018" fmla="*/ 979746 w 4883895"/>
              <a:gd name="connsiteY2018" fmla="*/ 2897364 h 4679020"/>
              <a:gd name="connsiteX2019" fmla="*/ 943535 w 4883895"/>
              <a:gd name="connsiteY2019" fmla="*/ 2915642 h 4679020"/>
              <a:gd name="connsiteX2020" fmla="*/ 941549 w 4883895"/>
              <a:gd name="connsiteY2020" fmla="*/ 2915200 h 4679020"/>
              <a:gd name="connsiteX2021" fmla="*/ 938005 w 4883895"/>
              <a:gd name="connsiteY2021" fmla="*/ 2924119 h 4679020"/>
              <a:gd name="connsiteX2022" fmla="*/ 934918 w 4883895"/>
              <a:gd name="connsiteY2022" fmla="*/ 2931308 h 4679020"/>
              <a:gd name="connsiteX2023" fmla="*/ 931863 w 4883895"/>
              <a:gd name="connsiteY2023" fmla="*/ 2935164 h 4679020"/>
              <a:gd name="connsiteX2024" fmla="*/ 933965 w 4883895"/>
              <a:gd name="connsiteY2024" fmla="*/ 2934110 h 4679020"/>
              <a:gd name="connsiteX2025" fmla="*/ 979713 w 4883895"/>
              <a:gd name="connsiteY2025" fmla="*/ 2908217 h 4679020"/>
              <a:gd name="connsiteX2026" fmla="*/ 979732 w 4883895"/>
              <a:gd name="connsiteY2026" fmla="*/ 2908163 h 4679020"/>
              <a:gd name="connsiteX2027" fmla="*/ 987328 w 4883895"/>
              <a:gd name="connsiteY2027" fmla="*/ 2898172 h 4679020"/>
              <a:gd name="connsiteX2028" fmla="*/ 986828 w 4883895"/>
              <a:gd name="connsiteY2028" fmla="*/ 2898406 h 4679020"/>
              <a:gd name="connsiteX2029" fmla="*/ 979746 w 4883895"/>
              <a:gd name="connsiteY2029" fmla="*/ 2897364 h 4679020"/>
              <a:gd name="connsiteX2030" fmla="*/ 934147 w 4883895"/>
              <a:gd name="connsiteY2030" fmla="*/ 2895012 h 4679020"/>
              <a:gd name="connsiteX2031" fmla="*/ 932975 w 4883895"/>
              <a:gd name="connsiteY2031" fmla="*/ 2898342 h 4679020"/>
              <a:gd name="connsiteX2032" fmla="*/ 933223 w 4883895"/>
              <a:gd name="connsiteY2032" fmla="*/ 2895773 h 4679020"/>
              <a:gd name="connsiteX2033" fmla="*/ 934147 w 4883895"/>
              <a:gd name="connsiteY2033" fmla="*/ 2895012 h 4679020"/>
              <a:gd name="connsiteX2034" fmla="*/ 4412879 w 4883895"/>
              <a:gd name="connsiteY2034" fmla="*/ 2892867 h 4679020"/>
              <a:gd name="connsiteX2035" fmla="*/ 4397076 w 4883895"/>
              <a:gd name="connsiteY2035" fmla="*/ 2896837 h 4679020"/>
              <a:gd name="connsiteX2036" fmla="*/ 4394067 w 4883895"/>
              <a:gd name="connsiteY2036" fmla="*/ 2897468 h 4679020"/>
              <a:gd name="connsiteX2037" fmla="*/ 4401415 w 4883895"/>
              <a:gd name="connsiteY2037" fmla="*/ 2895503 h 4679020"/>
              <a:gd name="connsiteX2038" fmla="*/ 1002215 w 4883895"/>
              <a:gd name="connsiteY2038" fmla="*/ 2891190 h 4679020"/>
              <a:gd name="connsiteX2039" fmla="*/ 992700 w 4883895"/>
              <a:gd name="connsiteY2039" fmla="*/ 2895652 h 4679020"/>
              <a:gd name="connsiteX2040" fmla="*/ 988257 w 4883895"/>
              <a:gd name="connsiteY2040" fmla="*/ 2901565 h 4679020"/>
              <a:gd name="connsiteX2041" fmla="*/ 985395 w 4883895"/>
              <a:gd name="connsiteY2041" fmla="*/ 2905001 h 4679020"/>
              <a:gd name="connsiteX2042" fmla="*/ 997409 w 4883895"/>
              <a:gd name="connsiteY2042" fmla="*/ 2898201 h 4679020"/>
              <a:gd name="connsiteX2043" fmla="*/ 4421605 w 4883895"/>
              <a:gd name="connsiteY2043" fmla="*/ 2890147 h 4679020"/>
              <a:gd name="connsiteX2044" fmla="*/ 4423524 w 4883895"/>
              <a:gd name="connsiteY2044" fmla="*/ 2890193 h 4679020"/>
              <a:gd name="connsiteX2045" fmla="*/ 4414559 w 4883895"/>
              <a:gd name="connsiteY2045" fmla="*/ 2892446 h 4679020"/>
              <a:gd name="connsiteX2046" fmla="*/ 937760 w 4883895"/>
              <a:gd name="connsiteY2046" fmla="*/ 2886469 h 4679020"/>
              <a:gd name="connsiteX2047" fmla="*/ 934147 w 4883895"/>
              <a:gd name="connsiteY2047" fmla="*/ 2895012 h 4679020"/>
              <a:gd name="connsiteX2048" fmla="*/ 935553 w 4883895"/>
              <a:gd name="connsiteY2048" fmla="*/ 2889831 h 4679020"/>
              <a:gd name="connsiteX2049" fmla="*/ 937760 w 4883895"/>
              <a:gd name="connsiteY2049" fmla="*/ 2886469 h 4679020"/>
              <a:gd name="connsiteX2050" fmla="*/ 4488890 w 4883895"/>
              <a:gd name="connsiteY2050" fmla="*/ 2874672 h 4679020"/>
              <a:gd name="connsiteX2051" fmla="*/ 4479828 w 4883895"/>
              <a:gd name="connsiteY2051" fmla="*/ 2877959 h 4679020"/>
              <a:gd name="connsiteX2052" fmla="*/ 4455525 w 4883895"/>
              <a:gd name="connsiteY2052" fmla="*/ 2882939 h 4679020"/>
              <a:gd name="connsiteX2053" fmla="*/ 4475605 w 4883895"/>
              <a:gd name="connsiteY2053" fmla="*/ 2876437 h 4679020"/>
              <a:gd name="connsiteX2054" fmla="*/ 950801 w 4883895"/>
              <a:gd name="connsiteY2054" fmla="*/ 2874229 h 4679020"/>
              <a:gd name="connsiteX2055" fmla="*/ 948945 w 4883895"/>
              <a:gd name="connsiteY2055" fmla="*/ 2875132 h 4679020"/>
              <a:gd name="connsiteX2056" fmla="*/ 940200 w 4883895"/>
              <a:gd name="connsiteY2056" fmla="*/ 2896493 h 4679020"/>
              <a:gd name="connsiteX2057" fmla="*/ 934513 w 4883895"/>
              <a:gd name="connsiteY2057" fmla="*/ 2909490 h 4679020"/>
              <a:gd name="connsiteX2058" fmla="*/ 938002 w 4883895"/>
              <a:gd name="connsiteY2058" fmla="*/ 2907783 h 4679020"/>
              <a:gd name="connsiteX2059" fmla="*/ 940351 w 4883895"/>
              <a:gd name="connsiteY2059" fmla="*/ 2901321 h 4679020"/>
              <a:gd name="connsiteX2060" fmla="*/ 974535 w 4883895"/>
              <a:gd name="connsiteY2060" fmla="*/ 2873840 h 4679020"/>
              <a:gd name="connsiteX2061" fmla="*/ 974977 w 4883895"/>
              <a:gd name="connsiteY2061" fmla="*/ 2874766 h 4679020"/>
              <a:gd name="connsiteX2062" fmla="*/ 972577 w 4883895"/>
              <a:gd name="connsiteY2062" fmla="*/ 2879081 h 4679020"/>
              <a:gd name="connsiteX2063" fmla="*/ 972958 w 4883895"/>
              <a:gd name="connsiteY2063" fmla="*/ 2876310 h 4679020"/>
              <a:gd name="connsiteX2064" fmla="*/ 974535 w 4883895"/>
              <a:gd name="connsiteY2064" fmla="*/ 2873840 h 4679020"/>
              <a:gd name="connsiteX2065" fmla="*/ 963603 w 4883895"/>
              <a:gd name="connsiteY2065" fmla="*/ 2867885 h 4679020"/>
              <a:gd name="connsiteX2066" fmla="*/ 959541 w 4883895"/>
              <a:gd name="connsiteY2066" fmla="*/ 2869912 h 4679020"/>
              <a:gd name="connsiteX2067" fmla="*/ 946062 w 4883895"/>
              <a:gd name="connsiteY2067" fmla="*/ 2903838 h 4679020"/>
              <a:gd name="connsiteX2068" fmla="*/ 949611 w 4883895"/>
              <a:gd name="connsiteY2068" fmla="*/ 2902101 h 4679020"/>
              <a:gd name="connsiteX2069" fmla="*/ 951409 w 4883895"/>
              <a:gd name="connsiteY2069" fmla="*/ 2897046 h 4679020"/>
              <a:gd name="connsiteX2070" fmla="*/ 956556 w 4883895"/>
              <a:gd name="connsiteY2070" fmla="*/ 2885583 h 4679020"/>
              <a:gd name="connsiteX2071" fmla="*/ 4404834 w 4883895"/>
              <a:gd name="connsiteY2071" fmla="*/ 2862447 h 4679020"/>
              <a:gd name="connsiteX2072" fmla="*/ 4408269 w 4883895"/>
              <a:gd name="connsiteY2072" fmla="*/ 2862480 h 4679020"/>
              <a:gd name="connsiteX2073" fmla="*/ 4397334 w 4883895"/>
              <a:gd name="connsiteY2073" fmla="*/ 2867405 h 4679020"/>
              <a:gd name="connsiteX2074" fmla="*/ 4386717 w 4883895"/>
              <a:gd name="connsiteY2074" fmla="*/ 2871663 h 4679020"/>
              <a:gd name="connsiteX2075" fmla="*/ 4381269 w 4883895"/>
              <a:gd name="connsiteY2075" fmla="*/ 2871303 h 4679020"/>
              <a:gd name="connsiteX2076" fmla="*/ 4378810 w 4883895"/>
              <a:gd name="connsiteY2076" fmla="*/ 2871321 h 4679020"/>
              <a:gd name="connsiteX2077" fmla="*/ 4401936 w 4883895"/>
              <a:gd name="connsiteY2077" fmla="*/ 2862629 h 4679020"/>
              <a:gd name="connsiteX2078" fmla="*/ 998164 w 4883895"/>
              <a:gd name="connsiteY2078" fmla="*/ 2861419 h 4679020"/>
              <a:gd name="connsiteX2079" fmla="*/ 995275 w 4883895"/>
              <a:gd name="connsiteY2079" fmla="*/ 2862724 h 4679020"/>
              <a:gd name="connsiteX2080" fmla="*/ 991075 w 4883895"/>
              <a:gd name="connsiteY2080" fmla="*/ 2867212 h 4679020"/>
              <a:gd name="connsiteX2081" fmla="*/ 992472 w 4883895"/>
              <a:gd name="connsiteY2081" fmla="*/ 2863993 h 4679020"/>
              <a:gd name="connsiteX2082" fmla="*/ 988009 w 4883895"/>
              <a:gd name="connsiteY2082" fmla="*/ 2866011 h 4679020"/>
              <a:gd name="connsiteX2083" fmla="*/ 988503 w 4883895"/>
              <a:gd name="connsiteY2083" fmla="*/ 2863444 h 4679020"/>
              <a:gd name="connsiteX2084" fmla="*/ 987961 w 4883895"/>
              <a:gd name="connsiteY2084" fmla="*/ 2864607 h 4679020"/>
              <a:gd name="connsiteX2085" fmla="*/ 984638 w 4883895"/>
              <a:gd name="connsiteY2085" fmla="*/ 2867884 h 4679020"/>
              <a:gd name="connsiteX2086" fmla="*/ 986058 w 4883895"/>
              <a:gd name="connsiteY2086" fmla="*/ 2863246 h 4679020"/>
              <a:gd name="connsiteX2087" fmla="*/ 985032 w 4883895"/>
              <a:gd name="connsiteY2087" fmla="*/ 2866139 h 4679020"/>
              <a:gd name="connsiteX2088" fmla="*/ 981917 w 4883895"/>
              <a:gd name="connsiteY2088" fmla="*/ 2875895 h 4679020"/>
              <a:gd name="connsiteX2089" fmla="*/ 989682 w 4883895"/>
              <a:gd name="connsiteY2089" fmla="*/ 2870563 h 4679020"/>
              <a:gd name="connsiteX2090" fmla="*/ 997051 w 4883895"/>
              <a:gd name="connsiteY2090" fmla="*/ 2866576 h 4679020"/>
              <a:gd name="connsiteX2091" fmla="*/ 1000210 w 4883895"/>
              <a:gd name="connsiteY2091" fmla="*/ 2862374 h 4679020"/>
              <a:gd name="connsiteX2092" fmla="*/ 986756 w 4883895"/>
              <a:gd name="connsiteY2092" fmla="*/ 2856476 h 4679020"/>
              <a:gd name="connsiteX2093" fmla="*/ 985746 w 4883895"/>
              <a:gd name="connsiteY2093" fmla="*/ 2857024 h 4679020"/>
              <a:gd name="connsiteX2094" fmla="*/ 972533 w 4883895"/>
              <a:gd name="connsiteY2094" fmla="*/ 2863487 h 4679020"/>
              <a:gd name="connsiteX2095" fmla="*/ 967023 w 4883895"/>
              <a:gd name="connsiteY2095" fmla="*/ 2875819 h 4679020"/>
              <a:gd name="connsiteX2096" fmla="*/ 964106 w 4883895"/>
              <a:gd name="connsiteY2096" fmla="*/ 2879772 h 4679020"/>
              <a:gd name="connsiteX2097" fmla="*/ 961458 w 4883895"/>
              <a:gd name="connsiteY2097" fmla="*/ 2879997 h 4679020"/>
              <a:gd name="connsiteX2098" fmla="*/ 961612 w 4883895"/>
              <a:gd name="connsiteY2098" fmla="*/ 2878733 h 4679020"/>
              <a:gd name="connsiteX2099" fmla="*/ 954009 w 4883895"/>
              <a:gd name="connsiteY2099" fmla="*/ 2896549 h 4679020"/>
              <a:gd name="connsiteX2100" fmla="*/ 952723 w 4883895"/>
              <a:gd name="connsiteY2100" fmla="*/ 2900577 h 4679020"/>
              <a:gd name="connsiteX2101" fmla="*/ 954051 w 4883895"/>
              <a:gd name="connsiteY2101" fmla="*/ 2899928 h 4679020"/>
              <a:gd name="connsiteX2102" fmla="*/ 958118 w 4883895"/>
              <a:gd name="connsiteY2102" fmla="*/ 2892236 h 4679020"/>
              <a:gd name="connsiteX2103" fmla="*/ 977980 w 4883895"/>
              <a:gd name="connsiteY2103" fmla="*/ 2878598 h 4679020"/>
              <a:gd name="connsiteX2104" fmla="*/ 977925 w 4883895"/>
              <a:gd name="connsiteY2104" fmla="*/ 2877610 h 4679020"/>
              <a:gd name="connsiteX2105" fmla="*/ 982748 w 4883895"/>
              <a:gd name="connsiteY2105" fmla="*/ 2866011 h 4679020"/>
              <a:gd name="connsiteX2106" fmla="*/ 840526 w 4883895"/>
              <a:gd name="connsiteY2106" fmla="*/ 2852036 h 4679020"/>
              <a:gd name="connsiteX2107" fmla="*/ 835741 w 4883895"/>
              <a:gd name="connsiteY2107" fmla="*/ 2856361 h 4679020"/>
              <a:gd name="connsiteX2108" fmla="*/ 839320 w 4883895"/>
              <a:gd name="connsiteY2108" fmla="*/ 2852653 h 4679020"/>
              <a:gd name="connsiteX2109" fmla="*/ 1016291 w 4883895"/>
              <a:gd name="connsiteY2109" fmla="*/ 2848650 h 4679020"/>
              <a:gd name="connsiteX2110" fmla="*/ 1009190 w 4883895"/>
              <a:gd name="connsiteY2110" fmla="*/ 2853786 h 4679020"/>
              <a:gd name="connsiteX2111" fmla="*/ 1008827 w 4883895"/>
              <a:gd name="connsiteY2111" fmla="*/ 2854285 h 4679020"/>
              <a:gd name="connsiteX2112" fmla="*/ 1002492 w 4883895"/>
              <a:gd name="connsiteY2112" fmla="*/ 2863659 h 4679020"/>
              <a:gd name="connsiteX2113" fmla="*/ 1009039 w 4883895"/>
              <a:gd name="connsiteY2113" fmla="*/ 2860171 h 4679020"/>
              <a:gd name="connsiteX2114" fmla="*/ 1016248 w 4883895"/>
              <a:gd name="connsiteY2114" fmla="*/ 2848719 h 4679020"/>
              <a:gd name="connsiteX2115" fmla="*/ 959934 w 4883895"/>
              <a:gd name="connsiteY2115" fmla="*/ 2834653 h 4679020"/>
              <a:gd name="connsiteX2116" fmla="*/ 954140 w 4883895"/>
              <a:gd name="connsiteY2116" fmla="*/ 2847405 h 4679020"/>
              <a:gd name="connsiteX2117" fmla="*/ 952716 w 4883895"/>
              <a:gd name="connsiteY2117" fmla="*/ 2850803 h 4679020"/>
              <a:gd name="connsiteX2118" fmla="*/ 957646 w 4883895"/>
              <a:gd name="connsiteY2118" fmla="*/ 2846781 h 4679020"/>
              <a:gd name="connsiteX2119" fmla="*/ 959901 w 4883895"/>
              <a:gd name="connsiteY2119" fmla="*/ 2840379 h 4679020"/>
              <a:gd name="connsiteX2120" fmla="*/ 959984 w 4883895"/>
              <a:gd name="connsiteY2120" fmla="*/ 2834775 h 4679020"/>
              <a:gd name="connsiteX2121" fmla="*/ 976570 w 4883895"/>
              <a:gd name="connsiteY2121" fmla="*/ 2828072 h 4679020"/>
              <a:gd name="connsiteX2122" fmla="*/ 976179 w 4883895"/>
              <a:gd name="connsiteY2122" fmla="*/ 2828391 h 4679020"/>
              <a:gd name="connsiteX2123" fmla="*/ 975147 w 4883895"/>
              <a:gd name="connsiteY2123" fmla="*/ 2830621 h 4679020"/>
              <a:gd name="connsiteX2124" fmla="*/ 973191 w 4883895"/>
              <a:gd name="connsiteY2124" fmla="*/ 2835550 h 4679020"/>
              <a:gd name="connsiteX2125" fmla="*/ 977109 w 4883895"/>
              <a:gd name="connsiteY2125" fmla="*/ 2833298 h 4679020"/>
              <a:gd name="connsiteX2126" fmla="*/ 978730 w 4883895"/>
              <a:gd name="connsiteY2126" fmla="*/ 2829092 h 4679020"/>
              <a:gd name="connsiteX2127" fmla="*/ 977215 w 4883895"/>
              <a:gd name="connsiteY2127" fmla="*/ 2828132 h 4679020"/>
              <a:gd name="connsiteX2128" fmla="*/ 995862 w 4883895"/>
              <a:gd name="connsiteY2128" fmla="*/ 2821335 h 4679020"/>
              <a:gd name="connsiteX2129" fmla="*/ 990618 w 4883895"/>
              <a:gd name="connsiteY2129" fmla="*/ 2823984 h 4679020"/>
              <a:gd name="connsiteX2130" fmla="*/ 989614 w 4883895"/>
              <a:gd name="connsiteY2130" fmla="*/ 2826112 h 4679020"/>
              <a:gd name="connsiteX2131" fmla="*/ 995264 w 4883895"/>
              <a:gd name="connsiteY2131" fmla="*/ 2822865 h 4679020"/>
              <a:gd name="connsiteX2132" fmla="*/ 1003163 w 4883895"/>
              <a:gd name="connsiteY2132" fmla="*/ 2817650 h 4679020"/>
              <a:gd name="connsiteX2133" fmla="*/ 997321 w 4883895"/>
              <a:gd name="connsiteY2133" fmla="*/ 2820600 h 4679020"/>
              <a:gd name="connsiteX2134" fmla="*/ 996694 w 4883895"/>
              <a:gd name="connsiteY2134" fmla="*/ 2822044 h 4679020"/>
              <a:gd name="connsiteX2135" fmla="*/ 1002747 w 4883895"/>
              <a:gd name="connsiteY2135" fmla="*/ 2818565 h 4679020"/>
              <a:gd name="connsiteX2136" fmla="*/ 1015406 w 4883895"/>
              <a:gd name="connsiteY2136" fmla="*/ 2810078 h 4679020"/>
              <a:gd name="connsiteX2137" fmla="*/ 1012460 w 4883895"/>
              <a:gd name="connsiteY2137" fmla="*/ 2812008 h 4679020"/>
              <a:gd name="connsiteX2138" fmla="*/ 1011841 w 4883895"/>
              <a:gd name="connsiteY2138" fmla="*/ 2813338 h 4679020"/>
              <a:gd name="connsiteX2139" fmla="*/ 1012744 w 4883895"/>
              <a:gd name="connsiteY2139" fmla="*/ 2812820 h 4679020"/>
              <a:gd name="connsiteX2140" fmla="*/ 1015286 w 4883895"/>
              <a:gd name="connsiteY2140" fmla="*/ 2810361 h 4679020"/>
              <a:gd name="connsiteX2141" fmla="*/ 869603 w 4883895"/>
              <a:gd name="connsiteY2141" fmla="*/ 2803176 h 4679020"/>
              <a:gd name="connsiteX2142" fmla="*/ 866347 w 4883895"/>
              <a:gd name="connsiteY2142" fmla="*/ 2806636 h 4679020"/>
              <a:gd name="connsiteX2143" fmla="*/ 867852 w 4883895"/>
              <a:gd name="connsiteY2143" fmla="*/ 2803609 h 4679020"/>
              <a:gd name="connsiteX2144" fmla="*/ 869603 w 4883895"/>
              <a:gd name="connsiteY2144" fmla="*/ 2803176 h 4679020"/>
              <a:gd name="connsiteX2145" fmla="*/ 872860 w 4883895"/>
              <a:gd name="connsiteY2145" fmla="*/ 2799716 h 4679020"/>
              <a:gd name="connsiteX2146" fmla="*/ 869603 w 4883895"/>
              <a:gd name="connsiteY2146" fmla="*/ 2803176 h 4679020"/>
              <a:gd name="connsiteX2147" fmla="*/ 871109 w 4883895"/>
              <a:gd name="connsiteY2147" fmla="*/ 2800149 h 4679020"/>
              <a:gd name="connsiteX2148" fmla="*/ 872860 w 4883895"/>
              <a:gd name="connsiteY2148" fmla="*/ 2799716 h 4679020"/>
              <a:gd name="connsiteX2149" fmla="*/ 882148 w 4883895"/>
              <a:gd name="connsiteY2149" fmla="*/ 2791174 h 4679020"/>
              <a:gd name="connsiteX2150" fmla="*/ 872860 w 4883895"/>
              <a:gd name="connsiteY2150" fmla="*/ 2799716 h 4679020"/>
              <a:gd name="connsiteX2151" fmla="*/ 877286 w 4883895"/>
              <a:gd name="connsiteY2151" fmla="*/ 2794108 h 4679020"/>
              <a:gd name="connsiteX2152" fmla="*/ 882148 w 4883895"/>
              <a:gd name="connsiteY2152" fmla="*/ 2791174 h 4679020"/>
              <a:gd name="connsiteX2153" fmla="*/ 1008342 w 4883895"/>
              <a:gd name="connsiteY2153" fmla="*/ 2791145 h 4679020"/>
              <a:gd name="connsiteX2154" fmla="*/ 1007905 w 4883895"/>
              <a:gd name="connsiteY2154" fmla="*/ 2791472 h 4679020"/>
              <a:gd name="connsiteX2155" fmla="*/ 1005185 w 4883895"/>
              <a:gd name="connsiteY2155" fmla="*/ 2796409 h 4679020"/>
              <a:gd name="connsiteX2156" fmla="*/ 1006362 w 4883895"/>
              <a:gd name="connsiteY2156" fmla="*/ 2795665 h 4679020"/>
              <a:gd name="connsiteX2157" fmla="*/ 1014419 w 4883895"/>
              <a:gd name="connsiteY2157" fmla="*/ 2786610 h 4679020"/>
              <a:gd name="connsiteX2158" fmla="*/ 1011641 w 4883895"/>
              <a:gd name="connsiteY2158" fmla="*/ 2788684 h 4679020"/>
              <a:gd name="connsiteX2159" fmla="*/ 1008935 w 4883895"/>
              <a:gd name="connsiteY2159" fmla="*/ 2794039 h 4679020"/>
              <a:gd name="connsiteX2160" fmla="*/ 1013367 w 4883895"/>
              <a:gd name="connsiteY2160" fmla="*/ 2791240 h 4679020"/>
              <a:gd name="connsiteX2161" fmla="*/ 4353825 w 4883895"/>
              <a:gd name="connsiteY2161" fmla="*/ 2766520 h 4679020"/>
              <a:gd name="connsiteX2162" fmla="*/ 4350054 w 4883895"/>
              <a:gd name="connsiteY2162" fmla="*/ 2768006 h 4679020"/>
              <a:gd name="connsiteX2163" fmla="*/ 4351057 w 4883895"/>
              <a:gd name="connsiteY2163" fmla="*/ 2767375 h 4679020"/>
              <a:gd name="connsiteX2164" fmla="*/ 4351874 w 4883895"/>
              <a:gd name="connsiteY2164" fmla="*/ 2766935 h 4679020"/>
              <a:gd name="connsiteX2165" fmla="*/ 4335345 w 4883895"/>
              <a:gd name="connsiteY2165" fmla="*/ 2747343 h 4679020"/>
              <a:gd name="connsiteX2166" fmla="*/ 4334416 w 4883895"/>
              <a:gd name="connsiteY2166" fmla="*/ 2747558 h 4679020"/>
              <a:gd name="connsiteX2167" fmla="*/ 4330329 w 4883895"/>
              <a:gd name="connsiteY2167" fmla="*/ 2748798 h 4679020"/>
              <a:gd name="connsiteX2168" fmla="*/ 4330472 w 4883895"/>
              <a:gd name="connsiteY2168" fmla="*/ 2748948 h 4679020"/>
              <a:gd name="connsiteX2169" fmla="*/ 995469 w 4883895"/>
              <a:gd name="connsiteY2169" fmla="*/ 2739092 h 4679020"/>
              <a:gd name="connsiteX2170" fmla="*/ 970838 w 4883895"/>
              <a:gd name="connsiteY2170" fmla="*/ 2759705 h 4679020"/>
              <a:gd name="connsiteX2171" fmla="*/ 969788 w 4883895"/>
              <a:gd name="connsiteY2171" fmla="*/ 2760627 h 4679020"/>
              <a:gd name="connsiteX2172" fmla="*/ 968710 w 4883895"/>
              <a:gd name="connsiteY2172" fmla="*/ 2762831 h 4679020"/>
              <a:gd name="connsiteX2173" fmla="*/ 958161 w 4883895"/>
              <a:gd name="connsiteY2173" fmla="*/ 2787812 h 4679020"/>
              <a:gd name="connsiteX2174" fmla="*/ 954613 w 4883895"/>
              <a:gd name="connsiteY2174" fmla="*/ 2795753 h 4679020"/>
              <a:gd name="connsiteX2175" fmla="*/ 960193 w 4883895"/>
              <a:gd name="connsiteY2175" fmla="*/ 2790549 h 4679020"/>
              <a:gd name="connsiteX2176" fmla="*/ 981865 w 4883895"/>
              <a:gd name="connsiteY2176" fmla="*/ 2770505 h 4679020"/>
              <a:gd name="connsiteX2177" fmla="*/ 987943 w 4883895"/>
              <a:gd name="connsiteY2177" fmla="*/ 2756469 h 4679020"/>
              <a:gd name="connsiteX2178" fmla="*/ 972521 w 4883895"/>
              <a:gd name="connsiteY2178" fmla="*/ 2769511 h 4679020"/>
              <a:gd name="connsiteX2179" fmla="*/ 989496 w 4883895"/>
              <a:gd name="connsiteY2179" fmla="*/ 2752885 h 4679020"/>
              <a:gd name="connsiteX2180" fmla="*/ 4202525 w 4883895"/>
              <a:gd name="connsiteY2180" fmla="*/ 2723477 h 4679020"/>
              <a:gd name="connsiteX2181" fmla="*/ 4197675 w 4883895"/>
              <a:gd name="connsiteY2181" fmla="*/ 2723938 h 4679020"/>
              <a:gd name="connsiteX2182" fmla="*/ 4196588 w 4883895"/>
              <a:gd name="connsiteY2182" fmla="*/ 2724229 h 4679020"/>
              <a:gd name="connsiteX2183" fmla="*/ 4202198 w 4883895"/>
              <a:gd name="connsiteY2183" fmla="*/ 2723562 h 4679020"/>
              <a:gd name="connsiteX2184" fmla="*/ 924404 w 4883895"/>
              <a:gd name="connsiteY2184" fmla="*/ 2717552 h 4679020"/>
              <a:gd name="connsiteX2185" fmla="*/ 908503 w 4883895"/>
              <a:gd name="connsiteY2185" fmla="*/ 2749644 h 4679020"/>
              <a:gd name="connsiteX2186" fmla="*/ 900564 w 4883895"/>
              <a:gd name="connsiteY2186" fmla="*/ 2769525 h 4679020"/>
              <a:gd name="connsiteX2187" fmla="*/ 898181 w 4883895"/>
              <a:gd name="connsiteY2187" fmla="*/ 2775008 h 4679020"/>
              <a:gd name="connsiteX2188" fmla="*/ 916786 w 4883895"/>
              <a:gd name="connsiteY2188" fmla="*/ 2756250 h 4679020"/>
              <a:gd name="connsiteX2189" fmla="*/ 917842 w 4883895"/>
              <a:gd name="connsiteY2189" fmla="*/ 2755229 h 4679020"/>
              <a:gd name="connsiteX2190" fmla="*/ 916932 w 4883895"/>
              <a:gd name="connsiteY2190" fmla="*/ 2754153 h 4679020"/>
              <a:gd name="connsiteX2191" fmla="*/ 924404 w 4883895"/>
              <a:gd name="connsiteY2191" fmla="*/ 2717552 h 4679020"/>
              <a:gd name="connsiteX2192" fmla="*/ 4287224 w 4883895"/>
              <a:gd name="connsiteY2192" fmla="*/ 2715462 h 4679020"/>
              <a:gd name="connsiteX2193" fmla="*/ 4289714 w 4883895"/>
              <a:gd name="connsiteY2193" fmla="*/ 2716033 h 4679020"/>
              <a:gd name="connsiteX2194" fmla="*/ 4284999 w 4883895"/>
              <a:gd name="connsiteY2194" fmla="*/ 2717123 h 4679020"/>
              <a:gd name="connsiteX2195" fmla="*/ 4284432 w 4883895"/>
              <a:gd name="connsiteY2195" fmla="*/ 2716309 h 4679020"/>
              <a:gd name="connsiteX2196" fmla="*/ 4287224 w 4883895"/>
              <a:gd name="connsiteY2196" fmla="*/ 2715462 h 4679020"/>
              <a:gd name="connsiteX2197" fmla="*/ 4243612 w 4883895"/>
              <a:gd name="connsiteY2197" fmla="*/ 2712735 h 4679020"/>
              <a:gd name="connsiteX2198" fmla="*/ 4239042 w 4883895"/>
              <a:gd name="connsiteY2198" fmla="*/ 2713125 h 4679020"/>
              <a:gd name="connsiteX2199" fmla="*/ 4233795 w 4883895"/>
              <a:gd name="connsiteY2199" fmla="*/ 2715302 h 4679020"/>
              <a:gd name="connsiteX2200" fmla="*/ 4266309 w 4883895"/>
              <a:gd name="connsiteY2200" fmla="*/ 2706871 h 4679020"/>
              <a:gd name="connsiteX2201" fmla="*/ 4259443 w 4883895"/>
              <a:gd name="connsiteY2201" fmla="*/ 2707588 h 4679020"/>
              <a:gd name="connsiteX2202" fmla="*/ 4248972 w 4883895"/>
              <a:gd name="connsiteY2202" fmla="*/ 2708485 h 4679020"/>
              <a:gd name="connsiteX2203" fmla="*/ 4245194 w 4883895"/>
              <a:gd name="connsiteY2203" fmla="*/ 2710388 h 4679020"/>
              <a:gd name="connsiteX2204" fmla="*/ 4243910 w 4883895"/>
              <a:gd name="connsiteY2204" fmla="*/ 2710971 h 4679020"/>
              <a:gd name="connsiteX2205" fmla="*/ 4247183 w 4883895"/>
              <a:gd name="connsiteY2205" fmla="*/ 2710826 h 4679020"/>
              <a:gd name="connsiteX2206" fmla="*/ 4250870 w 4883895"/>
              <a:gd name="connsiteY2206" fmla="*/ 2710838 h 4679020"/>
              <a:gd name="connsiteX2207" fmla="*/ 4255666 w 4883895"/>
              <a:gd name="connsiteY2207" fmla="*/ 2709585 h 4679020"/>
              <a:gd name="connsiteX2208" fmla="*/ 4278855 w 4883895"/>
              <a:gd name="connsiteY2208" fmla="*/ 2705559 h 4679020"/>
              <a:gd name="connsiteX2209" fmla="*/ 4278303 w 4883895"/>
              <a:gd name="connsiteY2209" fmla="*/ 2706821 h 4679020"/>
              <a:gd name="connsiteX2210" fmla="*/ 4278138 w 4883895"/>
              <a:gd name="connsiteY2210" fmla="*/ 2707199 h 4679020"/>
              <a:gd name="connsiteX2211" fmla="*/ 4312892 w 4883895"/>
              <a:gd name="connsiteY2211" fmla="*/ 2701934 h 4679020"/>
              <a:gd name="connsiteX2212" fmla="*/ 4302785 w 4883895"/>
              <a:gd name="connsiteY2212" fmla="*/ 2703015 h 4679020"/>
              <a:gd name="connsiteX2213" fmla="*/ 4308108 w 4883895"/>
              <a:gd name="connsiteY2213" fmla="*/ 2704014 h 4679020"/>
              <a:gd name="connsiteX2214" fmla="*/ 4311070 w 4883895"/>
              <a:gd name="connsiteY2214" fmla="*/ 2702765 h 4679020"/>
              <a:gd name="connsiteX2215" fmla="*/ 4313686 w 4883895"/>
              <a:gd name="connsiteY2215" fmla="*/ 2701983 h 4679020"/>
              <a:gd name="connsiteX2216" fmla="*/ 4313519 w 4883895"/>
              <a:gd name="connsiteY2216" fmla="*/ 2701977 h 4679020"/>
              <a:gd name="connsiteX2217" fmla="*/ 4312892 w 4883895"/>
              <a:gd name="connsiteY2217" fmla="*/ 2701934 h 4679020"/>
              <a:gd name="connsiteX2218" fmla="*/ 4205575 w 4883895"/>
              <a:gd name="connsiteY2218" fmla="*/ 2691637 h 4679020"/>
              <a:gd name="connsiteX2219" fmla="*/ 4203178 w 4883895"/>
              <a:gd name="connsiteY2219" fmla="*/ 2691799 h 4679020"/>
              <a:gd name="connsiteX2220" fmla="*/ 4202840 w 4883895"/>
              <a:gd name="connsiteY2220" fmla="*/ 2692199 h 4679020"/>
              <a:gd name="connsiteX2221" fmla="*/ 4203146 w 4883895"/>
              <a:gd name="connsiteY2221" fmla="*/ 2692567 h 4679020"/>
              <a:gd name="connsiteX2222" fmla="*/ 4205393 w 4883895"/>
              <a:gd name="connsiteY2222" fmla="*/ 2692089 h 4679020"/>
              <a:gd name="connsiteX2223" fmla="*/ 4205835 w 4883895"/>
              <a:gd name="connsiteY2223" fmla="*/ 2691791 h 4679020"/>
              <a:gd name="connsiteX2224" fmla="*/ 4367397 w 4883895"/>
              <a:gd name="connsiteY2224" fmla="*/ 2686846 h 4679020"/>
              <a:gd name="connsiteX2225" fmla="*/ 4362899 w 4883895"/>
              <a:gd name="connsiteY2225" fmla="*/ 2687351 h 4679020"/>
              <a:gd name="connsiteX2226" fmla="*/ 4363794 w 4883895"/>
              <a:gd name="connsiteY2226" fmla="*/ 2686995 h 4679020"/>
              <a:gd name="connsiteX2227" fmla="*/ 4254062 w 4883895"/>
              <a:gd name="connsiteY2227" fmla="*/ 2686346 h 4679020"/>
              <a:gd name="connsiteX2228" fmla="*/ 4248636 w 4883895"/>
              <a:gd name="connsiteY2228" fmla="*/ 2687647 h 4679020"/>
              <a:gd name="connsiteX2229" fmla="*/ 4249013 w 4883895"/>
              <a:gd name="connsiteY2229" fmla="*/ 2688381 h 4679020"/>
              <a:gd name="connsiteX2230" fmla="*/ 4251400 w 4883895"/>
              <a:gd name="connsiteY2230" fmla="*/ 2688698 h 4679020"/>
              <a:gd name="connsiteX2231" fmla="*/ 4252051 w 4883895"/>
              <a:gd name="connsiteY2231" fmla="*/ 2688636 h 4679020"/>
              <a:gd name="connsiteX2232" fmla="*/ 4253727 w 4883895"/>
              <a:gd name="connsiteY2232" fmla="*/ 2688141 h 4679020"/>
              <a:gd name="connsiteX2233" fmla="*/ 4254062 w 4883895"/>
              <a:gd name="connsiteY2233" fmla="*/ 2686346 h 4679020"/>
              <a:gd name="connsiteX2234" fmla="*/ 3378727 w 4883895"/>
              <a:gd name="connsiteY2234" fmla="*/ 2680880 h 4679020"/>
              <a:gd name="connsiteX2235" fmla="*/ 3350177 w 4883895"/>
              <a:gd name="connsiteY2235" fmla="*/ 2701147 h 4679020"/>
              <a:gd name="connsiteX2236" fmla="*/ 3368517 w 4883895"/>
              <a:gd name="connsiteY2236" fmla="*/ 2694429 h 4679020"/>
              <a:gd name="connsiteX2237" fmla="*/ 4315837 w 4883895"/>
              <a:gd name="connsiteY2237" fmla="*/ 2679344 h 4679020"/>
              <a:gd name="connsiteX2238" fmla="*/ 4320811 w 4883895"/>
              <a:gd name="connsiteY2238" fmla="*/ 2679649 h 4679020"/>
              <a:gd name="connsiteX2239" fmla="*/ 4312009 w 4883895"/>
              <a:gd name="connsiteY2239" fmla="*/ 2680563 h 4679020"/>
              <a:gd name="connsiteX2240" fmla="*/ 4315837 w 4883895"/>
              <a:gd name="connsiteY2240" fmla="*/ 2679344 h 4679020"/>
              <a:gd name="connsiteX2241" fmla="*/ 4321874 w 4883895"/>
              <a:gd name="connsiteY2241" fmla="*/ 2678911 h 4679020"/>
              <a:gd name="connsiteX2242" fmla="*/ 4324134 w 4883895"/>
              <a:gd name="connsiteY2242" fmla="*/ 2679554 h 4679020"/>
              <a:gd name="connsiteX2243" fmla="*/ 4320811 w 4883895"/>
              <a:gd name="connsiteY2243" fmla="*/ 2679649 h 4679020"/>
              <a:gd name="connsiteX2244" fmla="*/ 4321874 w 4883895"/>
              <a:gd name="connsiteY2244" fmla="*/ 2678911 h 4679020"/>
              <a:gd name="connsiteX2245" fmla="*/ 4325196 w 4883895"/>
              <a:gd name="connsiteY2245" fmla="*/ 2678814 h 4679020"/>
              <a:gd name="connsiteX2246" fmla="*/ 4327454 w 4883895"/>
              <a:gd name="connsiteY2246" fmla="*/ 2679458 h 4679020"/>
              <a:gd name="connsiteX2247" fmla="*/ 4324134 w 4883895"/>
              <a:gd name="connsiteY2247" fmla="*/ 2679554 h 4679020"/>
              <a:gd name="connsiteX2248" fmla="*/ 4325196 w 4883895"/>
              <a:gd name="connsiteY2248" fmla="*/ 2678814 h 4679020"/>
              <a:gd name="connsiteX2249" fmla="*/ 920133 w 4883895"/>
              <a:gd name="connsiteY2249" fmla="*/ 2674417 h 4679020"/>
              <a:gd name="connsiteX2250" fmla="*/ 917751 w 4883895"/>
              <a:gd name="connsiteY2250" fmla="*/ 2682038 h 4679020"/>
              <a:gd name="connsiteX2251" fmla="*/ 998461 w 4883895"/>
              <a:gd name="connsiteY2251" fmla="*/ 2667886 h 4679020"/>
              <a:gd name="connsiteX2252" fmla="*/ 997390 w 4883895"/>
              <a:gd name="connsiteY2252" fmla="*/ 2673526 h 4679020"/>
              <a:gd name="connsiteX2253" fmla="*/ 3441135 w 4883895"/>
              <a:gd name="connsiteY2253" fmla="*/ 2660891 h 4679020"/>
              <a:gd name="connsiteX2254" fmla="*/ 3420925 w 4883895"/>
              <a:gd name="connsiteY2254" fmla="*/ 2667079 h 4679020"/>
              <a:gd name="connsiteX2255" fmla="*/ 3419190 w 4883895"/>
              <a:gd name="connsiteY2255" fmla="*/ 2669543 h 4679020"/>
              <a:gd name="connsiteX2256" fmla="*/ 3411376 w 4883895"/>
              <a:gd name="connsiteY2256" fmla="*/ 2680271 h 4679020"/>
              <a:gd name="connsiteX2257" fmla="*/ 3429512 w 4883895"/>
              <a:gd name="connsiteY2257" fmla="*/ 2675059 h 4679020"/>
              <a:gd name="connsiteX2258" fmla="*/ 3432927 w 4883895"/>
              <a:gd name="connsiteY2258" fmla="*/ 2671067 h 4679020"/>
              <a:gd name="connsiteX2259" fmla="*/ 4325696 w 4883895"/>
              <a:gd name="connsiteY2259" fmla="*/ 2660808 h 4679020"/>
              <a:gd name="connsiteX2260" fmla="*/ 4325525 w 4883895"/>
              <a:gd name="connsiteY2260" fmla="*/ 2661117 h 4679020"/>
              <a:gd name="connsiteX2261" fmla="*/ 4333189 w 4883895"/>
              <a:gd name="connsiteY2261" fmla="*/ 2661142 h 4679020"/>
              <a:gd name="connsiteX2262" fmla="*/ 4336055 w 4883895"/>
              <a:gd name="connsiteY2262" fmla="*/ 2661098 h 4679020"/>
              <a:gd name="connsiteX2263" fmla="*/ 4331843 w 4883895"/>
              <a:gd name="connsiteY2263" fmla="*/ 2662787 h 4679020"/>
              <a:gd name="connsiteX2264" fmla="*/ 4304069 w 4883895"/>
              <a:gd name="connsiteY2264" fmla="*/ 2672945 h 4679020"/>
              <a:gd name="connsiteX2265" fmla="*/ 4292923 w 4883895"/>
              <a:gd name="connsiteY2265" fmla="*/ 2673354 h 4679020"/>
              <a:gd name="connsiteX2266" fmla="*/ 4278060 w 4883895"/>
              <a:gd name="connsiteY2266" fmla="*/ 2675106 h 4679020"/>
              <a:gd name="connsiteX2267" fmla="*/ 4283903 w 4883895"/>
              <a:gd name="connsiteY2267" fmla="*/ 2672785 h 4679020"/>
              <a:gd name="connsiteX2268" fmla="*/ 4312163 w 4883895"/>
              <a:gd name="connsiteY2268" fmla="*/ 2665545 h 4679020"/>
              <a:gd name="connsiteX2269" fmla="*/ 4372285 w 4883895"/>
              <a:gd name="connsiteY2269" fmla="*/ 2644618 h 4679020"/>
              <a:gd name="connsiteX2270" fmla="*/ 4375719 w 4883895"/>
              <a:gd name="connsiteY2270" fmla="*/ 2644650 h 4679020"/>
              <a:gd name="connsiteX2271" fmla="*/ 4364785 w 4883895"/>
              <a:gd name="connsiteY2271" fmla="*/ 2649576 h 4679020"/>
              <a:gd name="connsiteX2272" fmla="*/ 4354167 w 4883895"/>
              <a:gd name="connsiteY2272" fmla="*/ 2653834 h 4679020"/>
              <a:gd name="connsiteX2273" fmla="*/ 4348720 w 4883895"/>
              <a:gd name="connsiteY2273" fmla="*/ 2653473 h 4679020"/>
              <a:gd name="connsiteX2274" fmla="*/ 4346262 w 4883895"/>
              <a:gd name="connsiteY2274" fmla="*/ 2653491 h 4679020"/>
              <a:gd name="connsiteX2275" fmla="*/ 4369386 w 4883895"/>
              <a:gd name="connsiteY2275" fmla="*/ 2644801 h 4679020"/>
              <a:gd name="connsiteX2276" fmla="*/ 1028348 w 4883895"/>
              <a:gd name="connsiteY2276" fmla="*/ 2622705 h 4679020"/>
              <a:gd name="connsiteX2277" fmla="*/ 1010971 w 4883895"/>
              <a:gd name="connsiteY2277" fmla="*/ 2634694 h 4679020"/>
              <a:gd name="connsiteX2278" fmla="*/ 992479 w 4883895"/>
              <a:gd name="connsiteY2278" fmla="*/ 2668219 h 4679020"/>
              <a:gd name="connsiteX2279" fmla="*/ 982833 w 4883895"/>
              <a:gd name="connsiteY2279" fmla="*/ 2688545 h 4679020"/>
              <a:gd name="connsiteX2280" fmla="*/ 1002903 w 4883895"/>
              <a:gd name="connsiteY2280" fmla="*/ 2670443 h 4679020"/>
              <a:gd name="connsiteX2281" fmla="*/ 1010243 w 4883895"/>
              <a:gd name="connsiteY2281" fmla="*/ 2657609 h 4679020"/>
              <a:gd name="connsiteX2282" fmla="*/ 3478989 w 4883895"/>
              <a:gd name="connsiteY2282" fmla="*/ 2613839 h 4679020"/>
              <a:gd name="connsiteX2283" fmla="*/ 3476324 w 4883895"/>
              <a:gd name="connsiteY2283" fmla="*/ 2614303 h 4679020"/>
              <a:gd name="connsiteX2284" fmla="*/ 3441762 w 4883895"/>
              <a:gd name="connsiteY2284" fmla="*/ 2637134 h 4679020"/>
              <a:gd name="connsiteX2285" fmla="*/ 3435710 w 4883895"/>
              <a:gd name="connsiteY2285" fmla="*/ 2646075 h 4679020"/>
              <a:gd name="connsiteX2286" fmla="*/ 3433168 w 4883895"/>
              <a:gd name="connsiteY2286" fmla="*/ 2649685 h 4679020"/>
              <a:gd name="connsiteX2287" fmla="*/ 3453926 w 4883895"/>
              <a:gd name="connsiteY2287" fmla="*/ 2645036 h 4679020"/>
              <a:gd name="connsiteX2288" fmla="*/ 3478611 w 4883895"/>
              <a:gd name="connsiteY2288" fmla="*/ 2614438 h 4679020"/>
              <a:gd name="connsiteX2289" fmla="*/ 3647072 w 4883895"/>
              <a:gd name="connsiteY2289" fmla="*/ 2597141 h 4679020"/>
              <a:gd name="connsiteX2290" fmla="*/ 3603927 w 4883895"/>
              <a:gd name="connsiteY2290" fmla="*/ 2608315 h 4679020"/>
              <a:gd name="connsiteX2291" fmla="*/ 3605691 w 4883895"/>
              <a:gd name="connsiteY2291" fmla="*/ 2611043 h 4679020"/>
              <a:gd name="connsiteX2292" fmla="*/ 3599579 w 4883895"/>
              <a:gd name="connsiteY2292" fmla="*/ 2612805 h 4679020"/>
              <a:gd name="connsiteX2293" fmla="*/ 3589551 w 4883895"/>
              <a:gd name="connsiteY2293" fmla="*/ 2615012 h 4679020"/>
              <a:gd name="connsiteX2294" fmla="*/ 3563190 w 4883895"/>
              <a:gd name="connsiteY2294" fmla="*/ 2619801 h 4679020"/>
              <a:gd name="connsiteX2295" fmla="*/ 3647072 w 4883895"/>
              <a:gd name="connsiteY2295" fmla="*/ 2597141 h 4679020"/>
              <a:gd name="connsiteX2296" fmla="*/ 1065373 w 4883895"/>
              <a:gd name="connsiteY2296" fmla="*/ 2596612 h 4679020"/>
              <a:gd name="connsiteX2297" fmla="*/ 1061496 w 4883895"/>
              <a:gd name="connsiteY2297" fmla="*/ 2599453 h 4679020"/>
              <a:gd name="connsiteX2298" fmla="*/ 1037822 w 4883895"/>
              <a:gd name="connsiteY2298" fmla="*/ 2638946 h 4679020"/>
              <a:gd name="connsiteX2299" fmla="*/ 1045716 w 4883895"/>
              <a:gd name="connsiteY2299" fmla="*/ 2631826 h 4679020"/>
              <a:gd name="connsiteX2300" fmla="*/ 1052920 w 4883895"/>
              <a:gd name="connsiteY2300" fmla="*/ 2618152 h 4679020"/>
              <a:gd name="connsiteX2301" fmla="*/ 1079722 w 4883895"/>
              <a:gd name="connsiteY2301" fmla="*/ 2586094 h 4679020"/>
              <a:gd name="connsiteX2302" fmla="*/ 1074167 w 4883895"/>
              <a:gd name="connsiteY2302" fmla="*/ 2590166 h 4679020"/>
              <a:gd name="connsiteX2303" fmla="*/ 1053802 w 4883895"/>
              <a:gd name="connsiteY2303" fmla="*/ 2624532 h 4679020"/>
              <a:gd name="connsiteX2304" fmla="*/ 1058283 w 4883895"/>
              <a:gd name="connsiteY2304" fmla="*/ 2620490 h 4679020"/>
              <a:gd name="connsiteX2305" fmla="*/ 1068655 w 4883895"/>
              <a:gd name="connsiteY2305" fmla="*/ 2603284 h 4679020"/>
              <a:gd name="connsiteX2306" fmla="*/ 4349974 w 4883895"/>
              <a:gd name="connsiteY2306" fmla="*/ 2567665 h 4679020"/>
              <a:gd name="connsiteX2307" fmla="*/ 4349916 w 4883895"/>
              <a:gd name="connsiteY2307" fmla="*/ 2568036 h 4679020"/>
              <a:gd name="connsiteX2308" fmla="*/ 4349713 w 4883895"/>
              <a:gd name="connsiteY2308" fmla="*/ 2567921 h 4679020"/>
              <a:gd name="connsiteX2309" fmla="*/ 3555368 w 4883895"/>
              <a:gd name="connsiteY2309" fmla="*/ 2562090 h 4679020"/>
              <a:gd name="connsiteX2310" fmla="*/ 3553496 w 4883895"/>
              <a:gd name="connsiteY2310" fmla="*/ 2563327 h 4679020"/>
              <a:gd name="connsiteX2311" fmla="*/ 3554339 w 4883895"/>
              <a:gd name="connsiteY2311" fmla="*/ 2563926 h 4679020"/>
              <a:gd name="connsiteX2312" fmla="*/ 3590736 w 4883895"/>
              <a:gd name="connsiteY2312" fmla="*/ 2552043 h 4679020"/>
              <a:gd name="connsiteX2313" fmla="*/ 3587718 w 4883895"/>
              <a:gd name="connsiteY2313" fmla="*/ 2554810 h 4679020"/>
              <a:gd name="connsiteX2314" fmla="*/ 3585248 w 4883895"/>
              <a:gd name="connsiteY2314" fmla="*/ 2553558 h 4679020"/>
              <a:gd name="connsiteX2315" fmla="*/ 4321275 w 4883895"/>
              <a:gd name="connsiteY2315" fmla="*/ 2548691 h 4679020"/>
              <a:gd name="connsiteX2316" fmla="*/ 4317506 w 4883895"/>
              <a:gd name="connsiteY2316" fmla="*/ 2550177 h 4679020"/>
              <a:gd name="connsiteX2317" fmla="*/ 4318507 w 4883895"/>
              <a:gd name="connsiteY2317" fmla="*/ 2549547 h 4679020"/>
              <a:gd name="connsiteX2318" fmla="*/ 4319325 w 4883895"/>
              <a:gd name="connsiteY2318" fmla="*/ 2549106 h 4679020"/>
              <a:gd name="connsiteX2319" fmla="*/ 3884492 w 4883895"/>
              <a:gd name="connsiteY2319" fmla="*/ 2544324 h 4679020"/>
              <a:gd name="connsiteX2320" fmla="*/ 3877431 w 4883895"/>
              <a:gd name="connsiteY2320" fmla="*/ 2545523 h 4679020"/>
              <a:gd name="connsiteX2321" fmla="*/ 3854739 w 4883895"/>
              <a:gd name="connsiteY2321" fmla="*/ 2551923 h 4679020"/>
              <a:gd name="connsiteX2322" fmla="*/ 3823309 w 4883895"/>
              <a:gd name="connsiteY2322" fmla="*/ 2559048 h 4679020"/>
              <a:gd name="connsiteX2323" fmla="*/ 3763719 w 4883895"/>
              <a:gd name="connsiteY2323" fmla="*/ 2578710 h 4679020"/>
              <a:gd name="connsiteX2324" fmla="*/ 3719025 w 4883895"/>
              <a:gd name="connsiteY2324" fmla="*/ 2592181 h 4679020"/>
              <a:gd name="connsiteX2325" fmla="*/ 3701733 w 4883895"/>
              <a:gd name="connsiteY2325" fmla="*/ 2597591 h 4679020"/>
              <a:gd name="connsiteX2326" fmla="*/ 3777880 w 4883895"/>
              <a:gd name="connsiteY2326" fmla="*/ 2576507 h 4679020"/>
              <a:gd name="connsiteX2327" fmla="*/ 3784684 w 4883895"/>
              <a:gd name="connsiteY2327" fmla="*/ 2574248 h 4679020"/>
              <a:gd name="connsiteX2328" fmla="*/ 3874379 w 4883895"/>
              <a:gd name="connsiteY2328" fmla="*/ 2548267 h 4679020"/>
              <a:gd name="connsiteX2329" fmla="*/ 3884492 w 4883895"/>
              <a:gd name="connsiteY2329" fmla="*/ 2544324 h 4679020"/>
              <a:gd name="connsiteX2330" fmla="*/ 1081109 w 4883895"/>
              <a:gd name="connsiteY2330" fmla="*/ 2538322 h 4679020"/>
              <a:gd name="connsiteX2331" fmla="*/ 1061659 w 4883895"/>
              <a:gd name="connsiteY2331" fmla="*/ 2552400 h 4679020"/>
              <a:gd name="connsiteX2332" fmla="*/ 1060385 w 4883895"/>
              <a:gd name="connsiteY2332" fmla="*/ 2553462 h 4679020"/>
              <a:gd name="connsiteX2333" fmla="*/ 1037557 w 4883895"/>
              <a:gd name="connsiteY2333" fmla="*/ 2587985 h 4679020"/>
              <a:gd name="connsiteX2334" fmla="*/ 1049538 w 4883895"/>
              <a:gd name="connsiteY2334" fmla="*/ 2579790 h 4679020"/>
              <a:gd name="connsiteX2335" fmla="*/ 1059547 w 4883895"/>
              <a:gd name="connsiteY2335" fmla="*/ 2572800 h 4679020"/>
              <a:gd name="connsiteX2336" fmla="*/ 4308534 w 4883895"/>
              <a:gd name="connsiteY2336" fmla="*/ 2527053 h 4679020"/>
              <a:gd name="connsiteX2337" fmla="*/ 4305572 w 4883895"/>
              <a:gd name="connsiteY2337" fmla="*/ 2528600 h 4679020"/>
              <a:gd name="connsiteX2338" fmla="*/ 4307476 w 4883895"/>
              <a:gd name="connsiteY2338" fmla="*/ 2527973 h 4679020"/>
              <a:gd name="connsiteX2339" fmla="*/ 947830 w 4883895"/>
              <a:gd name="connsiteY2339" fmla="*/ 2520540 h 4679020"/>
              <a:gd name="connsiteX2340" fmla="*/ 940838 w 4883895"/>
              <a:gd name="connsiteY2340" fmla="*/ 2528623 h 4679020"/>
              <a:gd name="connsiteX2341" fmla="*/ 4177537 w 4883895"/>
              <a:gd name="connsiteY2341" fmla="*/ 2518763 h 4679020"/>
              <a:gd name="connsiteX2342" fmla="*/ 4167150 w 4883895"/>
              <a:gd name="connsiteY2342" fmla="*/ 2520456 h 4679020"/>
              <a:gd name="connsiteX2343" fmla="*/ 4164348 w 4883895"/>
              <a:gd name="connsiteY2343" fmla="*/ 2521387 h 4679020"/>
              <a:gd name="connsiteX2344" fmla="*/ 4166620 w 4883895"/>
              <a:gd name="connsiteY2344" fmla="*/ 2521408 h 4679020"/>
              <a:gd name="connsiteX2345" fmla="*/ 4168413 w 4883895"/>
              <a:gd name="connsiteY2345" fmla="*/ 2521037 h 4679020"/>
              <a:gd name="connsiteX2346" fmla="*/ 4305119 w 4883895"/>
              <a:gd name="connsiteY2346" fmla="*/ 2510477 h 4679020"/>
              <a:gd name="connsiteX2347" fmla="*/ 4301933 w 4883895"/>
              <a:gd name="connsiteY2347" fmla="*/ 2515405 h 4679020"/>
              <a:gd name="connsiteX2348" fmla="*/ 4305119 w 4883895"/>
              <a:gd name="connsiteY2348" fmla="*/ 2510477 h 4679020"/>
              <a:gd name="connsiteX2349" fmla="*/ 3992435 w 4883895"/>
              <a:gd name="connsiteY2349" fmla="*/ 2505776 h 4679020"/>
              <a:gd name="connsiteX2350" fmla="*/ 3991563 w 4883895"/>
              <a:gd name="connsiteY2350" fmla="*/ 2508232 h 4679020"/>
              <a:gd name="connsiteX2351" fmla="*/ 3991654 w 4883895"/>
              <a:gd name="connsiteY2351" fmla="*/ 2506881 h 4679020"/>
              <a:gd name="connsiteX2352" fmla="*/ 3992435 w 4883895"/>
              <a:gd name="connsiteY2352" fmla="*/ 2505776 h 4679020"/>
              <a:gd name="connsiteX2353" fmla="*/ 4254675 w 4883895"/>
              <a:gd name="connsiteY2353" fmla="*/ 2497633 h 4679020"/>
              <a:gd name="connsiteX2354" fmla="*/ 4257164 w 4883895"/>
              <a:gd name="connsiteY2354" fmla="*/ 2498204 h 4679020"/>
              <a:gd name="connsiteX2355" fmla="*/ 4252451 w 4883895"/>
              <a:gd name="connsiteY2355" fmla="*/ 2499293 h 4679020"/>
              <a:gd name="connsiteX2356" fmla="*/ 4251882 w 4883895"/>
              <a:gd name="connsiteY2356" fmla="*/ 2498480 h 4679020"/>
              <a:gd name="connsiteX2357" fmla="*/ 4254675 w 4883895"/>
              <a:gd name="connsiteY2357" fmla="*/ 2497633 h 4679020"/>
              <a:gd name="connsiteX2358" fmla="*/ 3618486 w 4883895"/>
              <a:gd name="connsiteY2358" fmla="*/ 2496647 h 4679020"/>
              <a:gd name="connsiteX2359" fmla="*/ 3616656 w 4883895"/>
              <a:gd name="connsiteY2359" fmla="*/ 2497474 h 4679020"/>
              <a:gd name="connsiteX2360" fmla="*/ 3617384 w 4883895"/>
              <a:gd name="connsiteY2360" fmla="*/ 2501078 h 4679020"/>
              <a:gd name="connsiteX2361" fmla="*/ 1139423 w 4883895"/>
              <a:gd name="connsiteY2361" fmla="*/ 2496113 h 4679020"/>
              <a:gd name="connsiteX2362" fmla="*/ 1119007 w 4883895"/>
              <a:gd name="connsiteY2362" fmla="*/ 2510890 h 4679020"/>
              <a:gd name="connsiteX2363" fmla="*/ 1105985 w 4883895"/>
              <a:gd name="connsiteY2363" fmla="*/ 2530632 h 4679020"/>
              <a:gd name="connsiteX2364" fmla="*/ 1107726 w 4883895"/>
              <a:gd name="connsiteY2364" fmla="*/ 2528593 h 4679020"/>
              <a:gd name="connsiteX2365" fmla="*/ 1109882 w 4883895"/>
              <a:gd name="connsiteY2365" fmla="*/ 2526661 h 4679020"/>
              <a:gd name="connsiteX2366" fmla="*/ 1107328 w 4883895"/>
              <a:gd name="connsiteY2366" fmla="*/ 2534205 h 4679020"/>
              <a:gd name="connsiteX2367" fmla="*/ 1102681 w 4883895"/>
              <a:gd name="connsiteY2367" fmla="*/ 2542047 h 4679020"/>
              <a:gd name="connsiteX2368" fmla="*/ 1114270 w 4883895"/>
              <a:gd name="connsiteY2368" fmla="*/ 2533147 h 4679020"/>
              <a:gd name="connsiteX2369" fmla="*/ 4222952 w 4883895"/>
              <a:gd name="connsiteY2369" fmla="*/ 2492160 h 4679020"/>
              <a:gd name="connsiteX2370" fmla="*/ 4225989 w 4883895"/>
              <a:gd name="connsiteY2370" fmla="*/ 2492442 h 4679020"/>
              <a:gd name="connsiteX2371" fmla="*/ 4220421 w 4883895"/>
              <a:gd name="connsiteY2371" fmla="*/ 2493016 h 4679020"/>
              <a:gd name="connsiteX2372" fmla="*/ 4222952 w 4883895"/>
              <a:gd name="connsiteY2372" fmla="*/ 2492160 h 4679020"/>
              <a:gd name="connsiteX2373" fmla="*/ 3637779 w 4883895"/>
              <a:gd name="connsiteY2373" fmla="*/ 2483122 h 4679020"/>
              <a:gd name="connsiteX2374" fmla="*/ 3637746 w 4883895"/>
              <a:gd name="connsiteY2374" fmla="*/ 2487601 h 4679020"/>
              <a:gd name="connsiteX2375" fmla="*/ 3638850 w 4883895"/>
              <a:gd name="connsiteY2375" fmla="*/ 2483171 h 4679020"/>
              <a:gd name="connsiteX2376" fmla="*/ 3637779 w 4883895"/>
              <a:gd name="connsiteY2376" fmla="*/ 2483122 h 4679020"/>
              <a:gd name="connsiteX2377" fmla="*/ 4158420 w 4883895"/>
              <a:gd name="connsiteY2377" fmla="*/ 2481812 h 4679020"/>
              <a:gd name="connsiteX2378" fmla="*/ 4158936 w 4883895"/>
              <a:gd name="connsiteY2378" fmla="*/ 2483266 h 4679020"/>
              <a:gd name="connsiteX2379" fmla="*/ 4142067 w 4883895"/>
              <a:gd name="connsiteY2379" fmla="*/ 2485274 h 4679020"/>
              <a:gd name="connsiteX2380" fmla="*/ 4149750 w 4883895"/>
              <a:gd name="connsiteY2380" fmla="*/ 2483441 h 4679020"/>
              <a:gd name="connsiteX2381" fmla="*/ 4158488 w 4883895"/>
              <a:gd name="connsiteY2381" fmla="*/ 2481800 h 4679020"/>
              <a:gd name="connsiteX2382" fmla="*/ 4158420 w 4883895"/>
              <a:gd name="connsiteY2382" fmla="*/ 2481812 h 4679020"/>
              <a:gd name="connsiteX2383" fmla="*/ 4158418 w 4883895"/>
              <a:gd name="connsiteY2383" fmla="*/ 2481806 h 4679020"/>
              <a:gd name="connsiteX2384" fmla="*/ 4175658 w 4883895"/>
              <a:gd name="connsiteY2384" fmla="*/ 2478573 h 4679020"/>
              <a:gd name="connsiteX2385" fmla="*/ 4165522 w 4883895"/>
              <a:gd name="connsiteY2385" fmla="*/ 2481167 h 4679020"/>
              <a:gd name="connsiteX2386" fmla="*/ 4158488 w 4883895"/>
              <a:gd name="connsiteY2386" fmla="*/ 2481800 h 4679020"/>
              <a:gd name="connsiteX2387" fmla="*/ 4334846 w 4883895"/>
              <a:gd name="connsiteY2387" fmla="*/ 2469017 h 4679020"/>
              <a:gd name="connsiteX2388" fmla="*/ 4330350 w 4883895"/>
              <a:gd name="connsiteY2388" fmla="*/ 2469523 h 4679020"/>
              <a:gd name="connsiteX2389" fmla="*/ 4331244 w 4883895"/>
              <a:gd name="connsiteY2389" fmla="*/ 2469166 h 4679020"/>
              <a:gd name="connsiteX2390" fmla="*/ 4221514 w 4883895"/>
              <a:gd name="connsiteY2390" fmla="*/ 2468517 h 4679020"/>
              <a:gd name="connsiteX2391" fmla="*/ 4216086 w 4883895"/>
              <a:gd name="connsiteY2391" fmla="*/ 2469819 h 4679020"/>
              <a:gd name="connsiteX2392" fmla="*/ 4216464 w 4883895"/>
              <a:gd name="connsiteY2392" fmla="*/ 2470551 h 4679020"/>
              <a:gd name="connsiteX2393" fmla="*/ 4221514 w 4883895"/>
              <a:gd name="connsiteY2393" fmla="*/ 2468517 h 4679020"/>
              <a:gd name="connsiteX2394" fmla="*/ 4283287 w 4883895"/>
              <a:gd name="connsiteY2394" fmla="*/ 2461516 h 4679020"/>
              <a:gd name="connsiteX2395" fmla="*/ 4288261 w 4883895"/>
              <a:gd name="connsiteY2395" fmla="*/ 2461820 h 4679020"/>
              <a:gd name="connsiteX2396" fmla="*/ 4279460 w 4883895"/>
              <a:gd name="connsiteY2396" fmla="*/ 2462733 h 4679020"/>
              <a:gd name="connsiteX2397" fmla="*/ 4283287 w 4883895"/>
              <a:gd name="connsiteY2397" fmla="*/ 2461516 h 4679020"/>
              <a:gd name="connsiteX2398" fmla="*/ 4289325 w 4883895"/>
              <a:gd name="connsiteY2398" fmla="*/ 2461081 h 4679020"/>
              <a:gd name="connsiteX2399" fmla="*/ 4291583 w 4883895"/>
              <a:gd name="connsiteY2399" fmla="*/ 2461725 h 4679020"/>
              <a:gd name="connsiteX2400" fmla="*/ 4288261 w 4883895"/>
              <a:gd name="connsiteY2400" fmla="*/ 2461820 h 4679020"/>
              <a:gd name="connsiteX2401" fmla="*/ 4289325 w 4883895"/>
              <a:gd name="connsiteY2401" fmla="*/ 2461081 h 4679020"/>
              <a:gd name="connsiteX2402" fmla="*/ 4292646 w 4883895"/>
              <a:gd name="connsiteY2402" fmla="*/ 2460986 h 4679020"/>
              <a:gd name="connsiteX2403" fmla="*/ 4294906 w 4883895"/>
              <a:gd name="connsiteY2403" fmla="*/ 2461629 h 4679020"/>
              <a:gd name="connsiteX2404" fmla="*/ 4291583 w 4883895"/>
              <a:gd name="connsiteY2404" fmla="*/ 2461725 h 4679020"/>
              <a:gd name="connsiteX2405" fmla="*/ 4292646 w 4883895"/>
              <a:gd name="connsiteY2405" fmla="*/ 2460986 h 4679020"/>
              <a:gd name="connsiteX2406" fmla="*/ 3672311 w 4883895"/>
              <a:gd name="connsiteY2406" fmla="*/ 2460910 h 4679020"/>
              <a:gd name="connsiteX2407" fmla="*/ 3670234 w 4883895"/>
              <a:gd name="connsiteY2407" fmla="*/ 2462022 h 4679020"/>
              <a:gd name="connsiteX2408" fmla="*/ 3669634 w 4883895"/>
              <a:gd name="connsiteY2408" fmla="*/ 2467157 h 4679020"/>
              <a:gd name="connsiteX2409" fmla="*/ 657339 w 4883895"/>
              <a:gd name="connsiteY2409" fmla="*/ 2454725 h 4679020"/>
              <a:gd name="connsiteX2410" fmla="*/ 657419 w 4883895"/>
              <a:gd name="connsiteY2410" fmla="*/ 2455280 h 4679020"/>
              <a:gd name="connsiteX2411" fmla="*/ 655709 w 4883895"/>
              <a:gd name="connsiteY2411" fmla="*/ 2455766 h 4679020"/>
              <a:gd name="connsiteX2412" fmla="*/ 3968047 w 4883895"/>
              <a:gd name="connsiteY2412" fmla="*/ 2445014 h 4679020"/>
              <a:gd name="connsiteX2413" fmla="*/ 3932967 w 4883895"/>
              <a:gd name="connsiteY2413" fmla="*/ 2458516 h 4679020"/>
              <a:gd name="connsiteX2414" fmla="*/ 3628695 w 4883895"/>
              <a:gd name="connsiteY2414" fmla="*/ 2545262 h 4679020"/>
              <a:gd name="connsiteX2415" fmla="*/ 3594247 w 4883895"/>
              <a:gd name="connsiteY2415" fmla="*/ 2555383 h 4679020"/>
              <a:gd name="connsiteX2416" fmla="*/ 3596267 w 4883895"/>
              <a:gd name="connsiteY2416" fmla="*/ 2553815 h 4679020"/>
              <a:gd name="connsiteX2417" fmla="*/ 3592335 w 4883895"/>
              <a:gd name="connsiteY2417" fmla="*/ 2551602 h 4679020"/>
              <a:gd name="connsiteX2418" fmla="*/ 3667460 w 4883895"/>
              <a:gd name="connsiteY2418" fmla="*/ 2530860 h 4679020"/>
              <a:gd name="connsiteX2419" fmla="*/ 3951565 w 4883895"/>
              <a:gd name="connsiteY2419" fmla="*/ 2447380 h 4679020"/>
              <a:gd name="connsiteX2420" fmla="*/ 3968047 w 4883895"/>
              <a:gd name="connsiteY2420" fmla="*/ 2445014 h 4679020"/>
              <a:gd name="connsiteX2421" fmla="*/ 630599 w 4883895"/>
              <a:gd name="connsiteY2421" fmla="*/ 2421895 h 4679020"/>
              <a:gd name="connsiteX2422" fmla="*/ 626953 w 4883895"/>
              <a:gd name="connsiteY2422" fmla="*/ 2425770 h 4679020"/>
              <a:gd name="connsiteX2423" fmla="*/ 627071 w 4883895"/>
              <a:gd name="connsiteY2423" fmla="*/ 2423014 h 4679020"/>
              <a:gd name="connsiteX2424" fmla="*/ 627674 w 4883895"/>
              <a:gd name="connsiteY2424" fmla="*/ 2422558 h 4679020"/>
              <a:gd name="connsiteX2425" fmla="*/ 627334 w 4883895"/>
              <a:gd name="connsiteY2425" fmla="*/ 2422433 h 4679020"/>
              <a:gd name="connsiteX2426" fmla="*/ 631829 w 4883895"/>
              <a:gd name="connsiteY2426" fmla="*/ 2418989 h 4679020"/>
              <a:gd name="connsiteX2427" fmla="*/ 630599 w 4883895"/>
              <a:gd name="connsiteY2427" fmla="*/ 2421895 h 4679020"/>
              <a:gd name="connsiteX2428" fmla="*/ 630808 w 4883895"/>
              <a:gd name="connsiteY2428" fmla="*/ 2419626 h 4679020"/>
              <a:gd name="connsiteX2429" fmla="*/ 631829 w 4883895"/>
              <a:gd name="connsiteY2429" fmla="*/ 2418989 h 4679020"/>
              <a:gd name="connsiteX2430" fmla="*/ 611499 w 4883895"/>
              <a:gd name="connsiteY2430" fmla="*/ 2407037 h 4679020"/>
              <a:gd name="connsiteX2431" fmla="*/ 609574 w 4883895"/>
              <a:gd name="connsiteY2431" fmla="*/ 2409169 h 4679020"/>
              <a:gd name="connsiteX2432" fmla="*/ 595127 w 4883895"/>
              <a:gd name="connsiteY2432" fmla="*/ 2422762 h 4679020"/>
              <a:gd name="connsiteX2433" fmla="*/ 595899 w 4883895"/>
              <a:gd name="connsiteY2433" fmla="*/ 2417089 h 4679020"/>
              <a:gd name="connsiteX2434" fmla="*/ 599551 w 4883895"/>
              <a:gd name="connsiteY2434" fmla="*/ 2413223 h 4679020"/>
              <a:gd name="connsiteX2435" fmla="*/ 604697 w 4883895"/>
              <a:gd name="connsiteY2435" fmla="*/ 2410620 h 4679020"/>
              <a:gd name="connsiteX2436" fmla="*/ 601741 w 4883895"/>
              <a:gd name="connsiteY2436" fmla="*/ 2398857 h 4679020"/>
              <a:gd name="connsiteX2437" fmla="*/ 581041 w 4883895"/>
              <a:gd name="connsiteY2437" fmla="*/ 2418135 h 4679020"/>
              <a:gd name="connsiteX2438" fmla="*/ 574769 w 4883895"/>
              <a:gd name="connsiteY2438" fmla="*/ 2420446 h 4679020"/>
              <a:gd name="connsiteX2439" fmla="*/ 571288 w 4883895"/>
              <a:gd name="connsiteY2439" fmla="*/ 2420414 h 4679020"/>
              <a:gd name="connsiteX2440" fmla="*/ 572160 w 4883895"/>
              <a:gd name="connsiteY2440" fmla="*/ 2418724 h 4679020"/>
              <a:gd name="connsiteX2441" fmla="*/ 574887 w 4883895"/>
              <a:gd name="connsiteY2441" fmla="*/ 2416193 h 4679020"/>
              <a:gd name="connsiteX2442" fmla="*/ 589024 w 4883895"/>
              <a:gd name="connsiteY2442" fmla="*/ 2406376 h 4679020"/>
              <a:gd name="connsiteX2443" fmla="*/ 601246 w 4883895"/>
              <a:gd name="connsiteY2443" fmla="*/ 2399145 h 4679020"/>
              <a:gd name="connsiteX2444" fmla="*/ 4206891 w 4883895"/>
              <a:gd name="connsiteY2444" fmla="*/ 2393544 h 4679020"/>
              <a:gd name="connsiteX2445" fmla="*/ 4203714 w 4883895"/>
              <a:gd name="connsiteY2445" fmla="*/ 2396560 h 4679020"/>
              <a:gd name="connsiteX2446" fmla="*/ 4205126 w 4883895"/>
              <a:gd name="connsiteY2446" fmla="*/ 2395219 h 4679020"/>
              <a:gd name="connsiteX2447" fmla="*/ 4207949 w 4883895"/>
              <a:gd name="connsiteY2447" fmla="*/ 2392537 h 4679020"/>
              <a:gd name="connsiteX2448" fmla="*/ 4206891 w 4883895"/>
              <a:gd name="connsiteY2448" fmla="*/ 2393544 h 4679020"/>
              <a:gd name="connsiteX2449" fmla="*/ 4207479 w 4883895"/>
              <a:gd name="connsiteY2449" fmla="*/ 2392984 h 4679020"/>
              <a:gd name="connsiteX2450" fmla="*/ 4207949 w 4883895"/>
              <a:gd name="connsiteY2450" fmla="*/ 2392537 h 4679020"/>
              <a:gd name="connsiteX2451" fmla="*/ 404014 w 4883895"/>
              <a:gd name="connsiteY2451" fmla="*/ 2383157 h 4679020"/>
              <a:gd name="connsiteX2452" fmla="*/ 401373 w 4883895"/>
              <a:gd name="connsiteY2452" fmla="*/ 2386080 h 4679020"/>
              <a:gd name="connsiteX2453" fmla="*/ 395973 w 4883895"/>
              <a:gd name="connsiteY2453" fmla="*/ 2392987 h 4679020"/>
              <a:gd name="connsiteX2454" fmla="*/ 379890 w 4883895"/>
              <a:gd name="connsiteY2454" fmla="*/ 2401162 h 4679020"/>
              <a:gd name="connsiteX2455" fmla="*/ 362721 w 4883895"/>
              <a:gd name="connsiteY2455" fmla="*/ 2409005 h 4679020"/>
              <a:gd name="connsiteX2456" fmla="*/ 366344 w 4883895"/>
              <a:gd name="connsiteY2456" fmla="*/ 2404857 h 4679020"/>
              <a:gd name="connsiteX2457" fmla="*/ 369636 w 4883895"/>
              <a:gd name="connsiteY2457" fmla="*/ 2401582 h 4679020"/>
              <a:gd name="connsiteX2458" fmla="*/ 598992 w 4883895"/>
              <a:gd name="connsiteY2458" fmla="*/ 2366922 h 4679020"/>
              <a:gd name="connsiteX2459" fmla="*/ 601490 w 4883895"/>
              <a:gd name="connsiteY2459" fmla="*/ 2368120 h 4679020"/>
              <a:gd name="connsiteX2460" fmla="*/ 598852 w 4883895"/>
              <a:gd name="connsiteY2460" fmla="*/ 2371201 h 4679020"/>
              <a:gd name="connsiteX2461" fmla="*/ 598992 w 4883895"/>
              <a:gd name="connsiteY2461" fmla="*/ 2366922 h 4679020"/>
              <a:gd name="connsiteX2462" fmla="*/ 554614 w 4883895"/>
              <a:gd name="connsiteY2462" fmla="*/ 2361094 h 4679020"/>
              <a:gd name="connsiteX2463" fmla="*/ 536046 w 4883895"/>
              <a:gd name="connsiteY2463" fmla="*/ 2378013 h 4679020"/>
              <a:gd name="connsiteX2464" fmla="*/ 533063 w 4883895"/>
              <a:gd name="connsiteY2464" fmla="*/ 2379408 h 4679020"/>
              <a:gd name="connsiteX2465" fmla="*/ 512944 w 4883895"/>
              <a:gd name="connsiteY2465" fmla="*/ 2389757 h 4679020"/>
              <a:gd name="connsiteX2466" fmla="*/ 485647 w 4883895"/>
              <a:gd name="connsiteY2466" fmla="*/ 2402654 h 4679020"/>
              <a:gd name="connsiteX2467" fmla="*/ 486835 w 4883895"/>
              <a:gd name="connsiteY2467" fmla="*/ 2400273 h 4679020"/>
              <a:gd name="connsiteX2468" fmla="*/ 487626 w 4883895"/>
              <a:gd name="connsiteY2468" fmla="*/ 2399237 h 4679020"/>
              <a:gd name="connsiteX2469" fmla="*/ 496724 w 4883895"/>
              <a:gd name="connsiteY2469" fmla="*/ 2393522 h 4679020"/>
              <a:gd name="connsiteX2470" fmla="*/ 528997 w 4883895"/>
              <a:gd name="connsiteY2470" fmla="*/ 2377594 h 4679020"/>
              <a:gd name="connsiteX2471" fmla="*/ 500896 w 4883895"/>
              <a:gd name="connsiteY2471" fmla="*/ 2324538 h 4679020"/>
              <a:gd name="connsiteX2472" fmla="*/ 483098 w 4883895"/>
              <a:gd name="connsiteY2472" fmla="*/ 2340464 h 4679020"/>
              <a:gd name="connsiteX2473" fmla="*/ 470764 w 4883895"/>
              <a:gd name="connsiteY2473" fmla="*/ 2353372 h 4679020"/>
              <a:gd name="connsiteX2474" fmla="*/ 429792 w 4883895"/>
              <a:gd name="connsiteY2474" fmla="*/ 2375798 h 4679020"/>
              <a:gd name="connsiteX2475" fmla="*/ 423411 w 4883895"/>
              <a:gd name="connsiteY2475" fmla="*/ 2379041 h 4679020"/>
              <a:gd name="connsiteX2476" fmla="*/ 426514 w 4883895"/>
              <a:gd name="connsiteY2476" fmla="*/ 2375659 h 4679020"/>
              <a:gd name="connsiteX2477" fmla="*/ 434651 w 4883895"/>
              <a:gd name="connsiteY2477" fmla="*/ 2366458 h 4679020"/>
              <a:gd name="connsiteX2478" fmla="*/ 434123 w 4883895"/>
              <a:gd name="connsiteY2478" fmla="*/ 2366333 h 4679020"/>
              <a:gd name="connsiteX2479" fmla="*/ 453848 w 4883895"/>
              <a:gd name="connsiteY2479" fmla="*/ 2355179 h 4679020"/>
              <a:gd name="connsiteX2480" fmla="*/ 492071 w 4883895"/>
              <a:gd name="connsiteY2480" fmla="*/ 2329059 h 4679020"/>
              <a:gd name="connsiteX2481" fmla="*/ 803181 w 4883895"/>
              <a:gd name="connsiteY2481" fmla="*/ 2305047 h 4679020"/>
              <a:gd name="connsiteX2482" fmla="*/ 798280 w 4883895"/>
              <a:gd name="connsiteY2482" fmla="*/ 2306923 h 4679020"/>
              <a:gd name="connsiteX2483" fmla="*/ 792101 w 4883895"/>
              <a:gd name="connsiteY2483" fmla="*/ 2314011 h 4679020"/>
              <a:gd name="connsiteX2484" fmla="*/ 799154 w 4883895"/>
              <a:gd name="connsiteY2484" fmla="*/ 2308046 h 4679020"/>
              <a:gd name="connsiteX2485" fmla="*/ 398529 w 4883895"/>
              <a:gd name="connsiteY2485" fmla="*/ 2298897 h 4679020"/>
              <a:gd name="connsiteX2486" fmla="*/ 385127 w 4883895"/>
              <a:gd name="connsiteY2486" fmla="*/ 2304825 h 4679020"/>
              <a:gd name="connsiteX2487" fmla="*/ 387599 w 4883895"/>
              <a:gd name="connsiteY2487" fmla="*/ 2302402 h 4679020"/>
              <a:gd name="connsiteX2488" fmla="*/ 398529 w 4883895"/>
              <a:gd name="connsiteY2488" fmla="*/ 2298897 h 4679020"/>
              <a:gd name="connsiteX2489" fmla="*/ 545441 w 4883895"/>
              <a:gd name="connsiteY2489" fmla="*/ 2286221 h 4679020"/>
              <a:gd name="connsiteX2490" fmla="*/ 520041 w 4883895"/>
              <a:gd name="connsiteY2490" fmla="*/ 2308033 h 4679020"/>
              <a:gd name="connsiteX2491" fmla="*/ 518548 w 4883895"/>
              <a:gd name="connsiteY2491" fmla="*/ 2308432 h 4679020"/>
              <a:gd name="connsiteX2492" fmla="*/ 515630 w 4883895"/>
              <a:gd name="connsiteY2492" fmla="*/ 2308126 h 4679020"/>
              <a:gd name="connsiteX2493" fmla="*/ 542329 w 4883895"/>
              <a:gd name="connsiteY2493" fmla="*/ 2287988 h 4679020"/>
              <a:gd name="connsiteX2494" fmla="*/ 829366 w 4883895"/>
              <a:gd name="connsiteY2494" fmla="*/ 2282720 h 4679020"/>
              <a:gd name="connsiteX2495" fmla="*/ 824743 w 4883895"/>
              <a:gd name="connsiteY2495" fmla="*/ 2287290 h 4679020"/>
              <a:gd name="connsiteX2496" fmla="*/ 824260 w 4883895"/>
              <a:gd name="connsiteY2496" fmla="*/ 2289347 h 4679020"/>
              <a:gd name="connsiteX2497" fmla="*/ 831490 w 4883895"/>
              <a:gd name="connsiteY2497" fmla="*/ 2283961 h 4679020"/>
              <a:gd name="connsiteX2498" fmla="*/ 831840 w 4883895"/>
              <a:gd name="connsiteY2498" fmla="*/ 2283318 h 4679020"/>
              <a:gd name="connsiteX2499" fmla="*/ 829366 w 4883895"/>
              <a:gd name="connsiteY2499" fmla="*/ 2282720 h 4679020"/>
              <a:gd name="connsiteX2500" fmla="*/ 1279855 w 4883895"/>
              <a:gd name="connsiteY2500" fmla="*/ 2279863 h 4679020"/>
              <a:gd name="connsiteX2501" fmla="*/ 1272595 w 4883895"/>
              <a:gd name="connsiteY2501" fmla="*/ 2286098 h 4679020"/>
              <a:gd name="connsiteX2502" fmla="*/ 1264633 w 4883895"/>
              <a:gd name="connsiteY2502" fmla="*/ 2300830 h 4679020"/>
              <a:gd name="connsiteX2503" fmla="*/ 1270038 w 4883895"/>
              <a:gd name="connsiteY2503" fmla="*/ 2297486 h 4679020"/>
              <a:gd name="connsiteX2504" fmla="*/ 1270225 w 4883895"/>
              <a:gd name="connsiteY2504" fmla="*/ 2297112 h 4679020"/>
              <a:gd name="connsiteX2505" fmla="*/ 1270211 w 4883895"/>
              <a:gd name="connsiteY2505" fmla="*/ 2296272 h 4679020"/>
              <a:gd name="connsiteX2506" fmla="*/ 1270846 w 4883895"/>
              <a:gd name="connsiteY2506" fmla="*/ 2295865 h 4679020"/>
              <a:gd name="connsiteX2507" fmla="*/ 1276090 w 4883895"/>
              <a:gd name="connsiteY2507" fmla="*/ 2285336 h 4679020"/>
              <a:gd name="connsiteX2508" fmla="*/ 1279855 w 4883895"/>
              <a:gd name="connsiteY2508" fmla="*/ 2279863 h 4679020"/>
              <a:gd name="connsiteX2509" fmla="*/ 2242039 w 4883895"/>
              <a:gd name="connsiteY2509" fmla="*/ 2266247 h 4679020"/>
              <a:gd name="connsiteX2510" fmla="*/ 2228049 w 4883895"/>
              <a:gd name="connsiteY2510" fmla="*/ 2276176 h 4679020"/>
              <a:gd name="connsiteX2511" fmla="*/ 2102618 w 4883895"/>
              <a:gd name="connsiteY2511" fmla="*/ 2330769 h 4679020"/>
              <a:gd name="connsiteX2512" fmla="*/ 1987378 w 4883895"/>
              <a:gd name="connsiteY2512" fmla="*/ 2386883 h 4679020"/>
              <a:gd name="connsiteX2513" fmla="*/ 1989702 w 4883895"/>
              <a:gd name="connsiteY2513" fmla="*/ 2390393 h 4679020"/>
              <a:gd name="connsiteX2514" fmla="*/ 2095820 w 4883895"/>
              <a:gd name="connsiteY2514" fmla="*/ 2340896 h 4679020"/>
              <a:gd name="connsiteX2515" fmla="*/ 2228049 w 4883895"/>
              <a:gd name="connsiteY2515" fmla="*/ 2276176 h 4679020"/>
              <a:gd name="connsiteX2516" fmla="*/ 2242039 w 4883895"/>
              <a:gd name="connsiteY2516" fmla="*/ 2266247 h 4679020"/>
              <a:gd name="connsiteX2517" fmla="*/ 556715 w 4883895"/>
              <a:gd name="connsiteY2517" fmla="*/ 2256842 h 4679020"/>
              <a:gd name="connsiteX2518" fmla="*/ 558618 w 4883895"/>
              <a:gd name="connsiteY2518" fmla="*/ 2257576 h 4679020"/>
              <a:gd name="connsiteX2519" fmla="*/ 559503 w 4883895"/>
              <a:gd name="connsiteY2519" fmla="*/ 2257918 h 4679020"/>
              <a:gd name="connsiteX2520" fmla="*/ 559548 w 4883895"/>
              <a:gd name="connsiteY2520" fmla="*/ 2257934 h 4679020"/>
              <a:gd name="connsiteX2521" fmla="*/ 558618 w 4883895"/>
              <a:gd name="connsiteY2521" fmla="*/ 2257576 h 4679020"/>
              <a:gd name="connsiteX2522" fmla="*/ 558486 w 4883895"/>
              <a:gd name="connsiteY2522" fmla="*/ 2257524 h 4679020"/>
              <a:gd name="connsiteX2523" fmla="*/ 556715 w 4883895"/>
              <a:gd name="connsiteY2523" fmla="*/ 2256842 h 4679020"/>
              <a:gd name="connsiteX2524" fmla="*/ 599106 w 4883895"/>
              <a:gd name="connsiteY2524" fmla="*/ 2251484 h 4679020"/>
              <a:gd name="connsiteX2525" fmla="*/ 596969 w 4883895"/>
              <a:gd name="connsiteY2525" fmla="*/ 2252781 h 4679020"/>
              <a:gd name="connsiteX2526" fmla="*/ 595136 w 4883895"/>
              <a:gd name="connsiteY2526" fmla="*/ 2254863 h 4679020"/>
              <a:gd name="connsiteX2527" fmla="*/ 597347 w 4883895"/>
              <a:gd name="connsiteY2527" fmla="*/ 2255637 h 4679020"/>
              <a:gd name="connsiteX2528" fmla="*/ 600276 w 4883895"/>
              <a:gd name="connsiteY2528" fmla="*/ 2253456 h 4679020"/>
              <a:gd name="connsiteX2529" fmla="*/ 599106 w 4883895"/>
              <a:gd name="connsiteY2529" fmla="*/ 2251484 h 4679020"/>
              <a:gd name="connsiteX2530" fmla="*/ 318867 w 4883895"/>
              <a:gd name="connsiteY2530" fmla="*/ 2238662 h 4679020"/>
              <a:gd name="connsiteX2531" fmla="*/ 313186 w 4883895"/>
              <a:gd name="connsiteY2531" fmla="*/ 2241592 h 4679020"/>
              <a:gd name="connsiteX2532" fmla="*/ 315729 w 4883895"/>
              <a:gd name="connsiteY2532" fmla="*/ 2239700 h 4679020"/>
              <a:gd name="connsiteX2533" fmla="*/ 317093 w 4883895"/>
              <a:gd name="connsiteY2533" fmla="*/ 2239190 h 4679020"/>
              <a:gd name="connsiteX2534" fmla="*/ 318867 w 4883895"/>
              <a:gd name="connsiteY2534" fmla="*/ 2238662 h 4679020"/>
              <a:gd name="connsiteX2535" fmla="*/ 1311276 w 4883895"/>
              <a:gd name="connsiteY2535" fmla="*/ 2237561 h 4679020"/>
              <a:gd name="connsiteX2536" fmla="*/ 1304502 w 4883895"/>
              <a:gd name="connsiteY2536" fmla="*/ 2246108 h 4679020"/>
              <a:gd name="connsiteX2537" fmla="*/ 1293660 w 4883895"/>
              <a:gd name="connsiteY2537" fmla="*/ 2267029 h 4679020"/>
              <a:gd name="connsiteX2538" fmla="*/ 1308512 w 4883895"/>
              <a:gd name="connsiteY2538" fmla="*/ 2244567 h 4679020"/>
              <a:gd name="connsiteX2539" fmla="*/ 1311276 w 4883895"/>
              <a:gd name="connsiteY2539" fmla="*/ 2237561 h 4679020"/>
              <a:gd name="connsiteX2540" fmla="*/ 700752 w 4883895"/>
              <a:gd name="connsiteY2540" fmla="*/ 2235147 h 4679020"/>
              <a:gd name="connsiteX2541" fmla="*/ 700060 w 4883895"/>
              <a:gd name="connsiteY2541" fmla="*/ 2235434 h 4679020"/>
              <a:gd name="connsiteX2542" fmla="*/ 694520 w 4883895"/>
              <a:gd name="connsiteY2542" fmla="*/ 2239875 h 4679020"/>
              <a:gd name="connsiteX2543" fmla="*/ 695557 w 4883895"/>
              <a:gd name="connsiteY2543" fmla="*/ 2239244 h 4679020"/>
              <a:gd name="connsiteX2544" fmla="*/ 1560520 w 4883895"/>
              <a:gd name="connsiteY2544" fmla="*/ 2233122 h 4679020"/>
              <a:gd name="connsiteX2545" fmla="*/ 1551250 w 4883895"/>
              <a:gd name="connsiteY2545" fmla="*/ 2238541 h 4679020"/>
              <a:gd name="connsiteX2546" fmla="*/ 1548706 w 4883895"/>
              <a:gd name="connsiteY2546" fmla="*/ 2241510 h 4679020"/>
              <a:gd name="connsiteX2547" fmla="*/ 1511494 w 4883895"/>
              <a:gd name="connsiteY2547" fmla="*/ 2288806 h 4679020"/>
              <a:gd name="connsiteX2548" fmla="*/ 1519518 w 4883895"/>
              <a:gd name="connsiteY2548" fmla="*/ 2284162 h 4679020"/>
              <a:gd name="connsiteX2549" fmla="*/ 1546857 w 4883895"/>
              <a:gd name="connsiteY2549" fmla="*/ 2250557 h 4679020"/>
              <a:gd name="connsiteX2550" fmla="*/ 630419 w 4883895"/>
              <a:gd name="connsiteY2550" fmla="*/ 2211870 h 4679020"/>
              <a:gd name="connsiteX2551" fmla="*/ 628118 w 4883895"/>
              <a:gd name="connsiteY2551" fmla="*/ 2212175 h 4679020"/>
              <a:gd name="connsiteX2552" fmla="*/ 631798 w 4883895"/>
              <a:gd name="connsiteY2552" fmla="*/ 2213746 h 4679020"/>
              <a:gd name="connsiteX2553" fmla="*/ 630419 w 4883895"/>
              <a:gd name="connsiteY2553" fmla="*/ 2211870 h 4679020"/>
              <a:gd name="connsiteX2554" fmla="*/ 1739676 w 4883895"/>
              <a:gd name="connsiteY2554" fmla="*/ 2196315 h 4679020"/>
              <a:gd name="connsiteX2555" fmla="*/ 1730623 w 4883895"/>
              <a:gd name="connsiteY2555" fmla="*/ 2200682 h 4679020"/>
              <a:gd name="connsiteX2556" fmla="*/ 1724141 w 4883895"/>
              <a:gd name="connsiteY2556" fmla="*/ 2208355 h 4679020"/>
              <a:gd name="connsiteX2557" fmla="*/ 1727741 w 4883895"/>
              <a:gd name="connsiteY2557" fmla="*/ 2206199 h 4679020"/>
              <a:gd name="connsiteX2558" fmla="*/ 1732368 w 4883895"/>
              <a:gd name="connsiteY2558" fmla="*/ 2203429 h 4679020"/>
              <a:gd name="connsiteX2559" fmla="*/ 1739676 w 4883895"/>
              <a:gd name="connsiteY2559" fmla="*/ 2196315 h 4679020"/>
              <a:gd name="connsiteX2560" fmla="*/ 436421 w 4883895"/>
              <a:gd name="connsiteY2560" fmla="*/ 2188550 h 4679020"/>
              <a:gd name="connsiteX2561" fmla="*/ 426949 w 4883895"/>
              <a:gd name="connsiteY2561" fmla="*/ 2194688 h 4679020"/>
              <a:gd name="connsiteX2562" fmla="*/ 424529 w 4883895"/>
              <a:gd name="connsiteY2562" fmla="*/ 2196599 h 4679020"/>
              <a:gd name="connsiteX2563" fmla="*/ 430535 w 4883895"/>
              <a:gd name="connsiteY2563" fmla="*/ 2192839 h 4679020"/>
              <a:gd name="connsiteX2564" fmla="*/ 447903 w 4883895"/>
              <a:gd name="connsiteY2564" fmla="*/ 2183687 h 4679020"/>
              <a:gd name="connsiteX2565" fmla="*/ 447981 w 4883895"/>
              <a:gd name="connsiteY2565" fmla="*/ 2184241 h 4679020"/>
              <a:gd name="connsiteX2566" fmla="*/ 446271 w 4883895"/>
              <a:gd name="connsiteY2566" fmla="*/ 2184728 h 4679020"/>
              <a:gd name="connsiteX2567" fmla="*/ 662018 w 4883895"/>
              <a:gd name="connsiteY2567" fmla="*/ 2181545 h 4679020"/>
              <a:gd name="connsiteX2568" fmla="*/ 660102 w 4883895"/>
              <a:gd name="connsiteY2568" fmla="*/ 2183022 h 4679020"/>
              <a:gd name="connsiteX2569" fmla="*/ 640936 w 4883895"/>
              <a:gd name="connsiteY2569" fmla="*/ 2201639 h 4679020"/>
              <a:gd name="connsiteX2570" fmla="*/ 652486 w 4883895"/>
              <a:gd name="connsiteY2570" fmla="*/ 2194099 h 4679020"/>
              <a:gd name="connsiteX2571" fmla="*/ 662715 w 4883895"/>
              <a:gd name="connsiteY2571" fmla="*/ 2184927 h 4679020"/>
              <a:gd name="connsiteX2572" fmla="*/ 668621 w 4883895"/>
              <a:gd name="connsiteY2572" fmla="*/ 2176455 h 4679020"/>
              <a:gd name="connsiteX2573" fmla="*/ 666487 w 4883895"/>
              <a:gd name="connsiteY2573" fmla="*/ 2178100 h 4679020"/>
              <a:gd name="connsiteX2574" fmla="*/ 666738 w 4883895"/>
              <a:gd name="connsiteY2574" fmla="*/ 2178173 h 4679020"/>
              <a:gd name="connsiteX2575" fmla="*/ 663479 w 4883895"/>
              <a:gd name="connsiteY2575" fmla="*/ 2184244 h 4679020"/>
              <a:gd name="connsiteX2576" fmla="*/ 665958 w 4883895"/>
              <a:gd name="connsiteY2576" fmla="*/ 2182021 h 4679020"/>
              <a:gd name="connsiteX2577" fmla="*/ 668286 w 4883895"/>
              <a:gd name="connsiteY2577" fmla="*/ 2180655 h 4679020"/>
              <a:gd name="connsiteX2578" fmla="*/ 666738 w 4883895"/>
              <a:gd name="connsiteY2578" fmla="*/ 2178173 h 4679020"/>
              <a:gd name="connsiteX2579" fmla="*/ 4251369 w 4883895"/>
              <a:gd name="connsiteY2579" fmla="*/ 2175930 h 4679020"/>
              <a:gd name="connsiteX2580" fmla="*/ 4248179 w 4883895"/>
              <a:gd name="connsiteY2580" fmla="*/ 2176256 h 4679020"/>
              <a:gd name="connsiteX2581" fmla="*/ 4247258 w 4883895"/>
              <a:gd name="connsiteY2581" fmla="*/ 2182288 h 4679020"/>
              <a:gd name="connsiteX2582" fmla="*/ 692616 w 4883895"/>
              <a:gd name="connsiteY2582" fmla="*/ 2170688 h 4679020"/>
              <a:gd name="connsiteX2583" fmla="*/ 684130 w 4883895"/>
              <a:gd name="connsiteY2583" fmla="*/ 2175911 h 4679020"/>
              <a:gd name="connsiteX2584" fmla="*/ 681911 w 4883895"/>
              <a:gd name="connsiteY2584" fmla="*/ 2178196 h 4679020"/>
              <a:gd name="connsiteX2585" fmla="*/ 689765 w 4883895"/>
              <a:gd name="connsiteY2585" fmla="*/ 2174746 h 4679020"/>
              <a:gd name="connsiteX2586" fmla="*/ 693365 w 4883895"/>
              <a:gd name="connsiteY2586" fmla="*/ 2173352 h 4679020"/>
              <a:gd name="connsiteX2587" fmla="*/ 696752 w 4883895"/>
              <a:gd name="connsiteY2587" fmla="*/ 2171281 h 4679020"/>
              <a:gd name="connsiteX2588" fmla="*/ 696974 w 4883895"/>
              <a:gd name="connsiteY2588" fmla="*/ 2170852 h 4679020"/>
              <a:gd name="connsiteX2589" fmla="*/ 214795 w 4883895"/>
              <a:gd name="connsiteY2589" fmla="*/ 2168111 h 4679020"/>
              <a:gd name="connsiteX2590" fmla="*/ 209438 w 4883895"/>
              <a:gd name="connsiteY2590" fmla="*/ 2172955 h 4679020"/>
              <a:gd name="connsiteX2591" fmla="*/ 213444 w 4883895"/>
              <a:gd name="connsiteY2591" fmla="*/ 2168803 h 4679020"/>
              <a:gd name="connsiteX2592" fmla="*/ 479522 w 4883895"/>
              <a:gd name="connsiteY2592" fmla="*/ 2166965 h 4679020"/>
              <a:gd name="connsiteX2593" fmla="*/ 477178 w 4883895"/>
              <a:gd name="connsiteY2593" fmla="*/ 2167088 h 4679020"/>
              <a:gd name="connsiteX2594" fmla="*/ 465093 w 4883895"/>
              <a:gd name="connsiteY2594" fmla="*/ 2178481 h 4679020"/>
              <a:gd name="connsiteX2595" fmla="*/ 473413 w 4883895"/>
              <a:gd name="connsiteY2595" fmla="*/ 2173569 h 4679020"/>
              <a:gd name="connsiteX2596" fmla="*/ 479522 w 4883895"/>
              <a:gd name="connsiteY2596" fmla="*/ 2166965 h 4679020"/>
              <a:gd name="connsiteX2597" fmla="*/ 4287659 w 4883895"/>
              <a:gd name="connsiteY2597" fmla="*/ 2164959 h 4679020"/>
              <a:gd name="connsiteX2598" fmla="*/ 4285117 w 4883895"/>
              <a:gd name="connsiteY2598" fmla="*/ 2171959 h 4679020"/>
              <a:gd name="connsiteX2599" fmla="*/ 4289228 w 4883895"/>
              <a:gd name="connsiteY2599" fmla="*/ 2165602 h 4679020"/>
              <a:gd name="connsiteX2600" fmla="*/ 4287659 w 4883895"/>
              <a:gd name="connsiteY2600" fmla="*/ 2164959 h 4679020"/>
              <a:gd name="connsiteX2601" fmla="*/ 4351503 w 4883895"/>
              <a:gd name="connsiteY2601" fmla="*/ 2148449 h 4679020"/>
              <a:gd name="connsiteX2602" fmla="*/ 4347788 w 4883895"/>
              <a:gd name="connsiteY2602" fmla="*/ 2149089 h 4679020"/>
              <a:gd name="connsiteX2603" fmla="*/ 4344032 w 4883895"/>
              <a:gd name="connsiteY2603" fmla="*/ 2156817 h 4679020"/>
              <a:gd name="connsiteX2604" fmla="*/ 4396501 w 4883895"/>
              <a:gd name="connsiteY2604" fmla="*/ 2136981 h 4679020"/>
              <a:gd name="connsiteX2605" fmla="*/ 4401779 w 4883895"/>
              <a:gd name="connsiteY2605" fmla="*/ 2138479 h 4679020"/>
              <a:gd name="connsiteX2606" fmla="*/ 4396501 w 4883895"/>
              <a:gd name="connsiteY2606" fmla="*/ 2136981 h 4679020"/>
              <a:gd name="connsiteX2607" fmla="*/ 412146 w 4883895"/>
              <a:gd name="connsiteY2607" fmla="*/ 2120135 h 4679020"/>
              <a:gd name="connsiteX2608" fmla="*/ 400299 w 4883895"/>
              <a:gd name="connsiteY2608" fmla="*/ 2127900 h 4679020"/>
              <a:gd name="connsiteX2609" fmla="*/ 385134 w 4883895"/>
              <a:gd name="connsiteY2609" fmla="*/ 2137002 h 4679020"/>
              <a:gd name="connsiteX2610" fmla="*/ 379734 w 4883895"/>
              <a:gd name="connsiteY2610" fmla="*/ 2139525 h 4679020"/>
              <a:gd name="connsiteX2611" fmla="*/ 377194 w 4883895"/>
              <a:gd name="connsiteY2611" fmla="*/ 2141891 h 4679020"/>
              <a:gd name="connsiteX2612" fmla="*/ 390793 w 4883895"/>
              <a:gd name="connsiteY2612" fmla="*/ 2134201 h 4679020"/>
              <a:gd name="connsiteX2613" fmla="*/ 407136 w 4883895"/>
              <a:gd name="connsiteY2613" fmla="*/ 2124900 h 4679020"/>
              <a:gd name="connsiteX2614" fmla="*/ 247357 w 4883895"/>
              <a:gd name="connsiteY2614" fmla="*/ 2113395 h 4679020"/>
              <a:gd name="connsiteX2615" fmla="*/ 243712 w 4883895"/>
              <a:gd name="connsiteY2615" fmla="*/ 2117268 h 4679020"/>
              <a:gd name="connsiteX2616" fmla="*/ 245397 w 4883895"/>
              <a:gd name="connsiteY2616" fmla="*/ 2113880 h 4679020"/>
              <a:gd name="connsiteX2617" fmla="*/ 247357 w 4883895"/>
              <a:gd name="connsiteY2617" fmla="*/ 2113395 h 4679020"/>
              <a:gd name="connsiteX2618" fmla="*/ 194576 w 4883895"/>
              <a:gd name="connsiteY2618" fmla="*/ 2112118 h 4679020"/>
              <a:gd name="connsiteX2619" fmla="*/ 191936 w 4883895"/>
              <a:gd name="connsiteY2619" fmla="*/ 2115042 h 4679020"/>
              <a:gd name="connsiteX2620" fmla="*/ 186537 w 4883895"/>
              <a:gd name="connsiteY2620" fmla="*/ 2121948 h 4679020"/>
              <a:gd name="connsiteX2621" fmla="*/ 170452 w 4883895"/>
              <a:gd name="connsiteY2621" fmla="*/ 2130123 h 4679020"/>
              <a:gd name="connsiteX2622" fmla="*/ 153282 w 4883895"/>
              <a:gd name="connsiteY2622" fmla="*/ 2137967 h 4679020"/>
              <a:gd name="connsiteX2623" fmla="*/ 156906 w 4883895"/>
              <a:gd name="connsiteY2623" fmla="*/ 2133819 h 4679020"/>
              <a:gd name="connsiteX2624" fmla="*/ 160199 w 4883895"/>
              <a:gd name="connsiteY2624" fmla="*/ 2130544 h 4679020"/>
              <a:gd name="connsiteX2625" fmla="*/ 251004 w 4883895"/>
              <a:gd name="connsiteY2625" fmla="*/ 2109520 h 4679020"/>
              <a:gd name="connsiteX2626" fmla="*/ 247357 w 4883895"/>
              <a:gd name="connsiteY2626" fmla="*/ 2113395 h 4679020"/>
              <a:gd name="connsiteX2627" fmla="*/ 249043 w 4883895"/>
              <a:gd name="connsiteY2627" fmla="*/ 2110006 h 4679020"/>
              <a:gd name="connsiteX2628" fmla="*/ 251004 w 4883895"/>
              <a:gd name="connsiteY2628" fmla="*/ 2109520 h 4679020"/>
              <a:gd name="connsiteX2629" fmla="*/ 330845 w 4883895"/>
              <a:gd name="connsiteY2629" fmla="*/ 2105025 h 4679020"/>
              <a:gd name="connsiteX2630" fmla="*/ 331152 w 4883895"/>
              <a:gd name="connsiteY2630" fmla="*/ 2106572 h 4679020"/>
              <a:gd name="connsiteX2631" fmla="*/ 324909 w 4883895"/>
              <a:gd name="connsiteY2631" fmla="*/ 2111052 h 4679020"/>
              <a:gd name="connsiteX2632" fmla="*/ 326921 w 4883895"/>
              <a:gd name="connsiteY2632" fmla="*/ 2107464 h 4679020"/>
              <a:gd name="connsiteX2633" fmla="*/ 330845 w 4883895"/>
              <a:gd name="connsiteY2633" fmla="*/ 2105025 h 4679020"/>
              <a:gd name="connsiteX2634" fmla="*/ 448261 w 4883895"/>
              <a:gd name="connsiteY2634" fmla="*/ 2101381 h 4679020"/>
              <a:gd name="connsiteX2635" fmla="*/ 443740 w 4883895"/>
              <a:gd name="connsiteY2635" fmla="*/ 2101895 h 4679020"/>
              <a:gd name="connsiteX2636" fmla="*/ 435922 w 4883895"/>
              <a:gd name="connsiteY2636" fmla="*/ 2105326 h 4679020"/>
              <a:gd name="connsiteX2637" fmla="*/ 426244 w 4883895"/>
              <a:gd name="connsiteY2637" fmla="*/ 2113564 h 4679020"/>
              <a:gd name="connsiteX2638" fmla="*/ 427063 w 4883895"/>
              <a:gd name="connsiteY2638" fmla="*/ 2113279 h 4679020"/>
              <a:gd name="connsiteX2639" fmla="*/ 448261 w 4883895"/>
              <a:gd name="connsiteY2639" fmla="*/ 2101381 h 4679020"/>
              <a:gd name="connsiteX2640" fmla="*/ 261406 w 4883895"/>
              <a:gd name="connsiteY2640" fmla="*/ 2099954 h 4679020"/>
              <a:gd name="connsiteX2641" fmla="*/ 251004 w 4883895"/>
              <a:gd name="connsiteY2641" fmla="*/ 2109520 h 4679020"/>
              <a:gd name="connsiteX2642" fmla="*/ 255961 w 4883895"/>
              <a:gd name="connsiteY2642" fmla="*/ 2103240 h 4679020"/>
              <a:gd name="connsiteX2643" fmla="*/ 261406 w 4883895"/>
              <a:gd name="connsiteY2643" fmla="*/ 2099954 h 4679020"/>
              <a:gd name="connsiteX2644" fmla="*/ 1394424 w 4883895"/>
              <a:gd name="connsiteY2644" fmla="*/ 2097345 h 4679020"/>
              <a:gd name="connsiteX2645" fmla="*/ 1349073 w 4883895"/>
              <a:gd name="connsiteY2645" fmla="*/ 2123050 h 4679020"/>
              <a:gd name="connsiteX2646" fmla="*/ 1341487 w 4883895"/>
              <a:gd name="connsiteY2646" fmla="*/ 2132370 h 4679020"/>
              <a:gd name="connsiteX2647" fmla="*/ 1251429 w 4883895"/>
              <a:gd name="connsiteY2647" fmla="*/ 2256501 h 4679020"/>
              <a:gd name="connsiteX2648" fmla="*/ 1190503 w 4883895"/>
              <a:gd name="connsiteY2648" fmla="*/ 2346707 h 4679020"/>
              <a:gd name="connsiteX2649" fmla="*/ 1191570 w 4883895"/>
              <a:gd name="connsiteY2649" fmla="*/ 2346030 h 4679020"/>
              <a:gd name="connsiteX2650" fmla="*/ 1223051 w 4883895"/>
              <a:gd name="connsiteY2650" fmla="*/ 2326554 h 4679020"/>
              <a:gd name="connsiteX2651" fmla="*/ 1227669 w 4883895"/>
              <a:gd name="connsiteY2651" fmla="*/ 2319778 h 4679020"/>
              <a:gd name="connsiteX2652" fmla="*/ 1344518 w 4883895"/>
              <a:gd name="connsiteY2652" fmla="*/ 2156605 h 4679020"/>
              <a:gd name="connsiteX2653" fmla="*/ 1846791 w 4883895"/>
              <a:gd name="connsiteY2653" fmla="*/ 2076287 h 4679020"/>
              <a:gd name="connsiteX2654" fmla="*/ 1832091 w 4883895"/>
              <a:gd name="connsiteY2654" fmla="*/ 2083325 h 4679020"/>
              <a:gd name="connsiteX2655" fmla="*/ 1827735 w 4883895"/>
              <a:gd name="connsiteY2655" fmla="*/ 2085736 h 4679020"/>
              <a:gd name="connsiteX2656" fmla="*/ 1783470 w 4883895"/>
              <a:gd name="connsiteY2656" fmla="*/ 2138130 h 4679020"/>
              <a:gd name="connsiteX2657" fmla="*/ 1801484 w 4883895"/>
              <a:gd name="connsiteY2657" fmla="*/ 2128286 h 4679020"/>
              <a:gd name="connsiteX2658" fmla="*/ 450755 w 4883895"/>
              <a:gd name="connsiteY2658" fmla="*/ 2073686 h 4679020"/>
              <a:gd name="connsiteX2659" fmla="*/ 451691 w 4883895"/>
              <a:gd name="connsiteY2659" fmla="*/ 2074034 h 4679020"/>
              <a:gd name="connsiteX2660" fmla="*/ 451733 w 4883895"/>
              <a:gd name="connsiteY2660" fmla="*/ 2074049 h 4679020"/>
              <a:gd name="connsiteX2661" fmla="*/ 291459 w 4883895"/>
              <a:gd name="connsiteY2661" fmla="*/ 2053499 h 4679020"/>
              <a:gd name="connsiteX2662" fmla="*/ 273661 w 4883895"/>
              <a:gd name="connsiteY2662" fmla="*/ 2069427 h 4679020"/>
              <a:gd name="connsiteX2663" fmla="*/ 261328 w 4883895"/>
              <a:gd name="connsiteY2663" fmla="*/ 2082333 h 4679020"/>
              <a:gd name="connsiteX2664" fmla="*/ 220355 w 4883895"/>
              <a:gd name="connsiteY2664" fmla="*/ 2104761 h 4679020"/>
              <a:gd name="connsiteX2665" fmla="*/ 213974 w 4883895"/>
              <a:gd name="connsiteY2665" fmla="*/ 2108004 h 4679020"/>
              <a:gd name="connsiteX2666" fmla="*/ 217075 w 4883895"/>
              <a:gd name="connsiteY2666" fmla="*/ 2104621 h 4679020"/>
              <a:gd name="connsiteX2667" fmla="*/ 225213 w 4883895"/>
              <a:gd name="connsiteY2667" fmla="*/ 2095419 h 4679020"/>
              <a:gd name="connsiteX2668" fmla="*/ 224685 w 4883895"/>
              <a:gd name="connsiteY2668" fmla="*/ 2095294 h 4679020"/>
              <a:gd name="connsiteX2669" fmla="*/ 244411 w 4883895"/>
              <a:gd name="connsiteY2669" fmla="*/ 2084142 h 4679020"/>
              <a:gd name="connsiteX2670" fmla="*/ 282632 w 4883895"/>
              <a:gd name="connsiteY2670" fmla="*/ 2058021 h 4679020"/>
              <a:gd name="connsiteX2671" fmla="*/ 1920148 w 4883895"/>
              <a:gd name="connsiteY2671" fmla="*/ 2041164 h 4679020"/>
              <a:gd name="connsiteX2672" fmla="*/ 1896638 w 4883895"/>
              <a:gd name="connsiteY2672" fmla="*/ 2052421 h 4679020"/>
              <a:gd name="connsiteX2673" fmla="*/ 1849593 w 4883895"/>
              <a:gd name="connsiteY2673" fmla="*/ 2103898 h 4679020"/>
              <a:gd name="connsiteX2674" fmla="*/ 1876436 w 4883895"/>
              <a:gd name="connsiteY2674" fmla="*/ 2091406 h 4679020"/>
              <a:gd name="connsiteX2675" fmla="*/ 402170 w 4883895"/>
              <a:gd name="connsiteY2675" fmla="*/ 2035645 h 4679020"/>
              <a:gd name="connsiteX2676" fmla="*/ 398911 w 4883895"/>
              <a:gd name="connsiteY2676" fmla="*/ 2036112 h 4679020"/>
              <a:gd name="connsiteX2677" fmla="*/ 385870 w 4883895"/>
              <a:gd name="connsiteY2677" fmla="*/ 2048796 h 4679020"/>
              <a:gd name="connsiteX2678" fmla="*/ 395565 w 4883895"/>
              <a:gd name="connsiteY2678" fmla="*/ 2042248 h 4679020"/>
              <a:gd name="connsiteX2679" fmla="*/ 399199 w 4883895"/>
              <a:gd name="connsiteY2679" fmla="*/ 2039377 h 4679020"/>
              <a:gd name="connsiteX2680" fmla="*/ 401347 w 4883895"/>
              <a:gd name="connsiteY2680" fmla="*/ 2037355 h 4679020"/>
              <a:gd name="connsiteX2681" fmla="*/ 1938289 w 4883895"/>
              <a:gd name="connsiteY2681" fmla="*/ 2032478 h 4679020"/>
              <a:gd name="connsiteX2682" fmla="*/ 1925612 w 4883895"/>
              <a:gd name="connsiteY2682" fmla="*/ 2038547 h 4679020"/>
              <a:gd name="connsiteX2683" fmla="*/ 1911525 w 4883895"/>
              <a:gd name="connsiteY2683" fmla="*/ 2053866 h 4679020"/>
              <a:gd name="connsiteX2684" fmla="*/ 1879654 w 4883895"/>
              <a:gd name="connsiteY2684" fmla="*/ 2089908 h 4679020"/>
              <a:gd name="connsiteX2685" fmla="*/ 1892433 w 4883895"/>
              <a:gd name="connsiteY2685" fmla="*/ 2083961 h 4679020"/>
              <a:gd name="connsiteX2686" fmla="*/ 336862 w 4883895"/>
              <a:gd name="connsiteY2686" fmla="*/ 2031636 h 4679020"/>
              <a:gd name="connsiteX2687" fmla="*/ 329622 w 4883895"/>
              <a:gd name="connsiteY2687" fmla="*/ 2036745 h 4679020"/>
              <a:gd name="connsiteX2688" fmla="*/ 331990 w 4883895"/>
              <a:gd name="connsiteY2688" fmla="*/ 2038257 h 4679020"/>
              <a:gd name="connsiteX2689" fmla="*/ 334331 w 4883895"/>
              <a:gd name="connsiteY2689" fmla="*/ 2036777 h 4679020"/>
              <a:gd name="connsiteX2690" fmla="*/ 335094 w 4883895"/>
              <a:gd name="connsiteY2690" fmla="*/ 2036064 h 4679020"/>
              <a:gd name="connsiteX2691" fmla="*/ 337281 w 4883895"/>
              <a:gd name="connsiteY2691" fmla="*/ 2032869 h 4679020"/>
              <a:gd name="connsiteX2692" fmla="*/ 336862 w 4883895"/>
              <a:gd name="connsiteY2692" fmla="*/ 2031636 h 4679020"/>
              <a:gd name="connsiteX2693" fmla="*/ 189091 w 4883895"/>
              <a:gd name="connsiteY2693" fmla="*/ 2027858 h 4679020"/>
              <a:gd name="connsiteX2694" fmla="*/ 175689 w 4883895"/>
              <a:gd name="connsiteY2694" fmla="*/ 2033787 h 4679020"/>
              <a:gd name="connsiteX2695" fmla="*/ 178161 w 4883895"/>
              <a:gd name="connsiteY2695" fmla="*/ 2031364 h 4679020"/>
              <a:gd name="connsiteX2696" fmla="*/ 189091 w 4883895"/>
              <a:gd name="connsiteY2696" fmla="*/ 2027858 h 4679020"/>
              <a:gd name="connsiteX2697" fmla="*/ 1745567 w 4883895"/>
              <a:gd name="connsiteY2697" fmla="*/ 2011205 h 4679020"/>
              <a:gd name="connsiteX2698" fmla="*/ 1721445 w 4883895"/>
              <a:gd name="connsiteY2698" fmla="*/ 2036039 h 4679020"/>
              <a:gd name="connsiteX2699" fmla="*/ 1711152 w 4883895"/>
              <a:gd name="connsiteY2699" fmla="*/ 2049292 h 4679020"/>
              <a:gd name="connsiteX2700" fmla="*/ 1713761 w 4883895"/>
              <a:gd name="connsiteY2700" fmla="*/ 2047934 h 4679020"/>
              <a:gd name="connsiteX2701" fmla="*/ 433308 w 4883895"/>
              <a:gd name="connsiteY2701" fmla="*/ 2008301 h 4679020"/>
              <a:gd name="connsiteX2702" fmla="*/ 431825 w 4883895"/>
              <a:gd name="connsiteY2702" fmla="*/ 2009291 h 4679020"/>
              <a:gd name="connsiteX2703" fmla="*/ 424701 w 4883895"/>
              <a:gd name="connsiteY2703" fmla="*/ 2015951 h 4679020"/>
              <a:gd name="connsiteX2704" fmla="*/ 424488 w 4883895"/>
              <a:gd name="connsiteY2704" fmla="*/ 2016177 h 4679020"/>
              <a:gd name="connsiteX2705" fmla="*/ 1487322 w 4883895"/>
              <a:gd name="connsiteY2705" fmla="*/ 1987035 h 4679020"/>
              <a:gd name="connsiteX2706" fmla="*/ 1483221 w 4883895"/>
              <a:gd name="connsiteY2706" fmla="*/ 1989055 h 4679020"/>
              <a:gd name="connsiteX2707" fmla="*/ 1437688 w 4883895"/>
              <a:gd name="connsiteY2707" fmla="*/ 2014195 h 4679020"/>
              <a:gd name="connsiteX2708" fmla="*/ 1423569 w 4883895"/>
              <a:gd name="connsiteY2708" fmla="*/ 2031536 h 4679020"/>
              <a:gd name="connsiteX2709" fmla="*/ 1471032 w 4883895"/>
              <a:gd name="connsiteY2709" fmla="*/ 2006379 h 4679020"/>
              <a:gd name="connsiteX2710" fmla="*/ 1486856 w 4883895"/>
              <a:gd name="connsiteY2710" fmla="*/ 1987590 h 4679020"/>
              <a:gd name="connsiteX2711" fmla="*/ 347279 w 4883895"/>
              <a:gd name="connsiteY2711" fmla="*/ 1985804 h 4679020"/>
              <a:gd name="connsiteX2712" fmla="*/ 349797 w 4883895"/>
              <a:gd name="connsiteY2712" fmla="*/ 1986775 h 4679020"/>
              <a:gd name="connsiteX2713" fmla="*/ 350067 w 4883895"/>
              <a:gd name="connsiteY2713" fmla="*/ 1986880 h 4679020"/>
              <a:gd name="connsiteX2714" fmla="*/ 350110 w 4883895"/>
              <a:gd name="connsiteY2714" fmla="*/ 1986895 h 4679020"/>
              <a:gd name="connsiteX2715" fmla="*/ 349797 w 4883895"/>
              <a:gd name="connsiteY2715" fmla="*/ 1986775 h 4679020"/>
              <a:gd name="connsiteX2716" fmla="*/ 349049 w 4883895"/>
              <a:gd name="connsiteY2716" fmla="*/ 1986486 h 4679020"/>
              <a:gd name="connsiteX2717" fmla="*/ 347279 w 4883895"/>
              <a:gd name="connsiteY2717" fmla="*/ 1985804 h 4679020"/>
              <a:gd name="connsiteX2718" fmla="*/ 4750689 w 4883895"/>
              <a:gd name="connsiteY2718" fmla="*/ 1973736 h 4679020"/>
              <a:gd name="connsiteX2719" fmla="*/ 4746097 w 4883895"/>
              <a:gd name="connsiteY2719" fmla="*/ 1980383 h 4679020"/>
              <a:gd name="connsiteX2720" fmla="*/ 4750689 w 4883895"/>
              <a:gd name="connsiteY2720" fmla="*/ 1973736 h 4679020"/>
              <a:gd name="connsiteX2721" fmla="*/ 109429 w 4883895"/>
              <a:gd name="connsiteY2721" fmla="*/ 1967624 h 4679020"/>
              <a:gd name="connsiteX2722" fmla="*/ 103749 w 4883895"/>
              <a:gd name="connsiteY2722" fmla="*/ 1970554 h 4679020"/>
              <a:gd name="connsiteX2723" fmla="*/ 106292 w 4883895"/>
              <a:gd name="connsiteY2723" fmla="*/ 1968661 h 4679020"/>
              <a:gd name="connsiteX2724" fmla="*/ 107655 w 4883895"/>
              <a:gd name="connsiteY2724" fmla="*/ 1968151 h 4679020"/>
              <a:gd name="connsiteX2725" fmla="*/ 109429 w 4883895"/>
              <a:gd name="connsiteY2725" fmla="*/ 1967624 h 4679020"/>
              <a:gd name="connsiteX2726" fmla="*/ 1530997 w 4883895"/>
              <a:gd name="connsiteY2726" fmla="*/ 1965520 h 4679020"/>
              <a:gd name="connsiteX2727" fmla="*/ 1529018 w 4883895"/>
              <a:gd name="connsiteY2727" fmla="*/ 1966495 h 4679020"/>
              <a:gd name="connsiteX2728" fmla="*/ 1528763 w 4883895"/>
              <a:gd name="connsiteY2728" fmla="*/ 1967110 h 4679020"/>
              <a:gd name="connsiteX2729" fmla="*/ 1528637 w 4883895"/>
              <a:gd name="connsiteY2729" fmla="*/ 1969310 h 4679020"/>
              <a:gd name="connsiteX2730" fmla="*/ 1530989 w 4883895"/>
              <a:gd name="connsiteY2730" fmla="*/ 1966757 h 4679020"/>
              <a:gd name="connsiteX2731" fmla="*/ 4185165 w 4883895"/>
              <a:gd name="connsiteY2731" fmla="*/ 1957273 h 4679020"/>
              <a:gd name="connsiteX2732" fmla="*/ 4142703 w 4883895"/>
              <a:gd name="connsiteY2732" fmla="*/ 1963536 h 4679020"/>
              <a:gd name="connsiteX2733" fmla="*/ 4125719 w 4883895"/>
              <a:gd name="connsiteY2733" fmla="*/ 1966870 h 4679020"/>
              <a:gd name="connsiteX2734" fmla="*/ 4062578 w 4883895"/>
              <a:gd name="connsiteY2734" fmla="*/ 1983092 h 4679020"/>
              <a:gd name="connsiteX2735" fmla="*/ 4026243 w 4883895"/>
              <a:gd name="connsiteY2735" fmla="*/ 1992902 h 4679020"/>
              <a:gd name="connsiteX2736" fmla="*/ 3993848 w 4883895"/>
              <a:gd name="connsiteY2736" fmla="*/ 2004855 h 4679020"/>
              <a:gd name="connsiteX2737" fmla="*/ 4111330 w 4883895"/>
              <a:gd name="connsiteY2737" fmla="*/ 1976546 h 4679020"/>
              <a:gd name="connsiteX2738" fmla="*/ 4133679 w 4883895"/>
              <a:gd name="connsiteY2738" fmla="*/ 1971692 h 4679020"/>
              <a:gd name="connsiteX2739" fmla="*/ 4183423 w 4883895"/>
              <a:gd name="connsiteY2739" fmla="*/ 1957730 h 4679020"/>
              <a:gd name="connsiteX2740" fmla="*/ 4675970 w 4883895"/>
              <a:gd name="connsiteY2740" fmla="*/ 1954180 h 4679020"/>
              <a:gd name="connsiteX2741" fmla="*/ 4674043 w 4883895"/>
              <a:gd name="connsiteY2741" fmla="*/ 1956094 h 4679020"/>
              <a:gd name="connsiteX2742" fmla="*/ 4674286 w 4883895"/>
              <a:gd name="connsiteY2742" fmla="*/ 1957063 h 4679020"/>
              <a:gd name="connsiteX2743" fmla="*/ 4667637 w 4883895"/>
              <a:gd name="connsiteY2743" fmla="*/ 1958807 h 4679020"/>
              <a:gd name="connsiteX2744" fmla="*/ 4668844 w 4883895"/>
              <a:gd name="connsiteY2744" fmla="*/ 1956316 h 4679020"/>
              <a:gd name="connsiteX2745" fmla="*/ 4675970 w 4883895"/>
              <a:gd name="connsiteY2745" fmla="*/ 1954180 h 4679020"/>
              <a:gd name="connsiteX2746" fmla="*/ 2117631 w 4883895"/>
              <a:gd name="connsiteY2746" fmla="*/ 1950645 h 4679020"/>
              <a:gd name="connsiteX2747" fmla="*/ 2106187 w 4883895"/>
              <a:gd name="connsiteY2747" fmla="*/ 1955584 h 4679020"/>
              <a:gd name="connsiteX2748" fmla="*/ 2101856 w 4883895"/>
              <a:gd name="connsiteY2748" fmla="*/ 1957546 h 4679020"/>
              <a:gd name="connsiteX2749" fmla="*/ 2091998 w 4883895"/>
              <a:gd name="connsiteY2749" fmla="*/ 1967524 h 4679020"/>
              <a:gd name="connsiteX2750" fmla="*/ 2049441 w 4883895"/>
              <a:gd name="connsiteY2750" fmla="*/ 2013949 h 4679020"/>
              <a:gd name="connsiteX2751" fmla="*/ 2063274 w 4883895"/>
              <a:gd name="connsiteY2751" fmla="*/ 2008058 h 4679020"/>
              <a:gd name="connsiteX2752" fmla="*/ 4736369 w 4883895"/>
              <a:gd name="connsiteY2752" fmla="*/ 1949815 h 4679020"/>
              <a:gd name="connsiteX2753" fmla="*/ 4735787 w 4883895"/>
              <a:gd name="connsiteY2753" fmla="*/ 1951405 h 4679020"/>
              <a:gd name="connsiteX2754" fmla="*/ 4730712 w 4883895"/>
              <a:gd name="connsiteY2754" fmla="*/ 1953227 h 4679020"/>
              <a:gd name="connsiteX2755" fmla="*/ 4731943 w 4883895"/>
              <a:gd name="connsiteY2755" fmla="*/ 1950967 h 4679020"/>
              <a:gd name="connsiteX2756" fmla="*/ 4749959 w 4883895"/>
              <a:gd name="connsiteY2756" fmla="*/ 1946210 h 4679020"/>
              <a:gd name="connsiteX2757" fmla="*/ 4749573 w 4883895"/>
              <a:gd name="connsiteY2757" fmla="*/ 1947373 h 4679020"/>
              <a:gd name="connsiteX2758" fmla="*/ 4744634 w 4883895"/>
              <a:gd name="connsiteY2758" fmla="*/ 1949436 h 4679020"/>
              <a:gd name="connsiteX2759" fmla="*/ 4745577 w 4883895"/>
              <a:gd name="connsiteY2759" fmla="*/ 1947382 h 4679020"/>
              <a:gd name="connsiteX2760" fmla="*/ 4763476 w 4883895"/>
              <a:gd name="connsiteY2760" fmla="*/ 1942595 h 4679020"/>
              <a:gd name="connsiteX2761" fmla="*/ 4763255 w 4883895"/>
              <a:gd name="connsiteY2761" fmla="*/ 1943159 h 4679020"/>
              <a:gd name="connsiteX2762" fmla="*/ 4758282 w 4883895"/>
              <a:gd name="connsiteY2762" fmla="*/ 1945161 h 4679020"/>
              <a:gd name="connsiteX2763" fmla="*/ 4759034 w 4883895"/>
              <a:gd name="connsiteY2763" fmla="*/ 1943783 h 4679020"/>
              <a:gd name="connsiteX2764" fmla="*/ 385025 w 4883895"/>
              <a:gd name="connsiteY2764" fmla="*/ 1941713 h 4679020"/>
              <a:gd name="connsiteX2765" fmla="*/ 384879 w 4883895"/>
              <a:gd name="connsiteY2765" fmla="*/ 1941734 h 4679020"/>
              <a:gd name="connsiteX2766" fmla="*/ 374669 w 4883895"/>
              <a:gd name="connsiteY2766" fmla="*/ 1950083 h 4679020"/>
              <a:gd name="connsiteX2767" fmla="*/ 377187 w 4883895"/>
              <a:gd name="connsiteY2767" fmla="*/ 1948674 h 4679020"/>
              <a:gd name="connsiteX2768" fmla="*/ 385025 w 4883895"/>
              <a:gd name="connsiteY2768" fmla="*/ 1941713 h 4679020"/>
              <a:gd name="connsiteX2769" fmla="*/ 385554 w 4883895"/>
              <a:gd name="connsiteY2769" fmla="*/ 1942100 h 4679020"/>
              <a:gd name="connsiteX2770" fmla="*/ 386214 w 4883895"/>
              <a:gd name="connsiteY2770" fmla="*/ 1942582 h 4679020"/>
              <a:gd name="connsiteX2771" fmla="*/ 386435 w 4883895"/>
              <a:gd name="connsiteY2771" fmla="*/ 1942744 h 4679020"/>
              <a:gd name="connsiteX2772" fmla="*/ 386611 w 4883895"/>
              <a:gd name="connsiteY2772" fmla="*/ 1942871 h 4679020"/>
              <a:gd name="connsiteX2773" fmla="*/ 386214 w 4883895"/>
              <a:gd name="connsiteY2773" fmla="*/ 1942582 h 4679020"/>
              <a:gd name="connsiteX2774" fmla="*/ 1979374 w 4883895"/>
              <a:gd name="connsiteY2774" fmla="*/ 1927403 h 4679020"/>
              <a:gd name="connsiteX2775" fmla="*/ 1963741 w 4883895"/>
              <a:gd name="connsiteY2775" fmla="*/ 1933166 h 4679020"/>
              <a:gd name="connsiteX2776" fmla="*/ 1946974 w 4883895"/>
              <a:gd name="connsiteY2776" fmla="*/ 1951930 h 4679020"/>
              <a:gd name="connsiteX2777" fmla="*/ 1962562 w 4883895"/>
              <a:gd name="connsiteY2777" fmla="*/ 1945655 h 4679020"/>
              <a:gd name="connsiteX2778" fmla="*/ 2047262 w 4883895"/>
              <a:gd name="connsiteY2778" fmla="*/ 1902378 h 4679020"/>
              <a:gd name="connsiteX2779" fmla="*/ 2029125 w 4883895"/>
              <a:gd name="connsiteY2779" fmla="*/ 1909063 h 4679020"/>
              <a:gd name="connsiteX2780" fmla="*/ 2014311 w 4883895"/>
              <a:gd name="connsiteY2780" fmla="*/ 1924821 h 4679020"/>
              <a:gd name="connsiteX2781" fmla="*/ 2036900 w 4883895"/>
              <a:gd name="connsiteY2781" fmla="*/ 1915728 h 4679020"/>
              <a:gd name="connsiteX2782" fmla="*/ 5357 w 4883895"/>
              <a:gd name="connsiteY2782" fmla="*/ 1897072 h 4679020"/>
              <a:gd name="connsiteX2783" fmla="*/ 0 w 4883895"/>
              <a:gd name="connsiteY2783" fmla="*/ 1901918 h 4679020"/>
              <a:gd name="connsiteX2784" fmla="*/ 4006 w 4883895"/>
              <a:gd name="connsiteY2784" fmla="*/ 1897764 h 4679020"/>
              <a:gd name="connsiteX2785" fmla="*/ 2063065 w 4883895"/>
              <a:gd name="connsiteY2785" fmla="*/ 1896552 h 4679020"/>
              <a:gd name="connsiteX2786" fmla="*/ 2051629 w 4883895"/>
              <a:gd name="connsiteY2786" fmla="*/ 1900768 h 4679020"/>
              <a:gd name="connsiteX2787" fmla="*/ 2037863 w 4883895"/>
              <a:gd name="connsiteY2787" fmla="*/ 1915340 h 4679020"/>
              <a:gd name="connsiteX2788" fmla="*/ 2044303 w 4883895"/>
              <a:gd name="connsiteY2788" fmla="*/ 1912748 h 4679020"/>
              <a:gd name="connsiteX2789" fmla="*/ 2050250 w 4883895"/>
              <a:gd name="connsiteY2789" fmla="*/ 1910427 h 4679020"/>
              <a:gd name="connsiteX2790" fmla="*/ 2062477 w 4883895"/>
              <a:gd name="connsiteY2790" fmla="*/ 1897208 h 4679020"/>
              <a:gd name="connsiteX2791" fmla="*/ 4780126 w 4883895"/>
              <a:gd name="connsiteY2791" fmla="*/ 1891818 h 4679020"/>
              <a:gd name="connsiteX2792" fmla="*/ 4775536 w 4883895"/>
              <a:gd name="connsiteY2792" fmla="*/ 1898464 h 4679020"/>
              <a:gd name="connsiteX2793" fmla="*/ 4780126 w 4883895"/>
              <a:gd name="connsiteY2793" fmla="*/ 1891818 h 4679020"/>
              <a:gd name="connsiteX2794" fmla="*/ 2108415 w 4883895"/>
              <a:gd name="connsiteY2794" fmla="*/ 1879835 h 4679020"/>
              <a:gd name="connsiteX2795" fmla="*/ 2096644 w 4883895"/>
              <a:gd name="connsiteY2795" fmla="*/ 1884174 h 4679020"/>
              <a:gd name="connsiteX2796" fmla="*/ 2094643 w 4883895"/>
              <a:gd name="connsiteY2796" fmla="*/ 1886096 h 4679020"/>
              <a:gd name="connsiteX2797" fmla="*/ 2084632 w 4883895"/>
              <a:gd name="connsiteY2797" fmla="*/ 1897009 h 4679020"/>
              <a:gd name="connsiteX2798" fmla="*/ 2095009 w 4883895"/>
              <a:gd name="connsiteY2798" fmla="*/ 1892959 h 4679020"/>
              <a:gd name="connsiteX2799" fmla="*/ 4078163 w 4883895"/>
              <a:gd name="connsiteY2799" fmla="*/ 1874415 h 4679020"/>
              <a:gd name="connsiteX2800" fmla="*/ 4076522 w 4883895"/>
              <a:gd name="connsiteY2800" fmla="*/ 1874680 h 4679020"/>
              <a:gd name="connsiteX2801" fmla="*/ 4052795 w 4883895"/>
              <a:gd name="connsiteY2801" fmla="*/ 1881618 h 4679020"/>
              <a:gd name="connsiteX2802" fmla="*/ 4052672 w 4883895"/>
              <a:gd name="connsiteY2802" fmla="*/ 1881793 h 4679020"/>
              <a:gd name="connsiteX2803" fmla="*/ 4075954 w 4883895"/>
              <a:gd name="connsiteY2803" fmla="*/ 1874980 h 4679020"/>
              <a:gd name="connsiteX2804" fmla="*/ 2085115 w 4883895"/>
              <a:gd name="connsiteY2804" fmla="*/ 1868266 h 4679020"/>
              <a:gd name="connsiteX2805" fmla="*/ 2084426 w 4883895"/>
              <a:gd name="connsiteY2805" fmla="*/ 1869733 h 4679020"/>
              <a:gd name="connsiteX2806" fmla="*/ 2084732 w 4883895"/>
              <a:gd name="connsiteY2806" fmla="*/ 1869081 h 4679020"/>
              <a:gd name="connsiteX2807" fmla="*/ 4318780 w 4883895"/>
              <a:gd name="connsiteY2807" fmla="*/ 1866055 h 4679020"/>
              <a:gd name="connsiteX2808" fmla="*/ 4314667 w 4883895"/>
              <a:gd name="connsiteY2808" fmla="*/ 1872413 h 4679020"/>
              <a:gd name="connsiteX2809" fmla="*/ 4318780 w 4883895"/>
              <a:gd name="connsiteY2809" fmla="*/ 1866055 h 4679020"/>
              <a:gd name="connsiteX2810" fmla="*/ 2087182 w 4883895"/>
              <a:gd name="connsiteY2810" fmla="*/ 1863869 h 4679020"/>
              <a:gd name="connsiteX2811" fmla="*/ 2085115 w 4883895"/>
              <a:gd name="connsiteY2811" fmla="*/ 1868266 h 4679020"/>
              <a:gd name="connsiteX2812" fmla="*/ 2086263 w 4883895"/>
              <a:gd name="connsiteY2812" fmla="*/ 1865824 h 4679020"/>
              <a:gd name="connsiteX2813" fmla="*/ 2087182 w 4883895"/>
              <a:gd name="connsiteY2813" fmla="*/ 1863869 h 4679020"/>
              <a:gd name="connsiteX2814" fmla="*/ 4329548 w 4883895"/>
              <a:gd name="connsiteY2814" fmla="*/ 1863504 h 4679020"/>
              <a:gd name="connsiteX2815" fmla="*/ 4325437 w 4883895"/>
              <a:gd name="connsiteY2815" fmla="*/ 1869862 h 4679020"/>
              <a:gd name="connsiteX2816" fmla="*/ 4329548 w 4883895"/>
              <a:gd name="connsiteY2816" fmla="*/ 1863504 h 4679020"/>
              <a:gd name="connsiteX2817" fmla="*/ 4217071 w 4883895"/>
              <a:gd name="connsiteY2817" fmla="*/ 1861213 h 4679020"/>
              <a:gd name="connsiteX2818" fmla="*/ 4213983 w 4883895"/>
              <a:gd name="connsiteY2818" fmla="*/ 1862111 h 4679020"/>
              <a:gd name="connsiteX2819" fmla="*/ 4214403 w 4883895"/>
              <a:gd name="connsiteY2819" fmla="*/ 1863643 h 4679020"/>
              <a:gd name="connsiteX2820" fmla="*/ 4217303 w 4883895"/>
              <a:gd name="connsiteY2820" fmla="*/ 1863026 h 4679020"/>
              <a:gd name="connsiteX2821" fmla="*/ 4218078 w 4883895"/>
              <a:gd name="connsiteY2821" fmla="*/ 1861218 h 4679020"/>
              <a:gd name="connsiteX2822" fmla="*/ 4743036 w 4883895"/>
              <a:gd name="connsiteY2822" fmla="*/ 1857178 h 4679020"/>
              <a:gd name="connsiteX2823" fmla="*/ 4741344 w 4883895"/>
              <a:gd name="connsiteY2823" fmla="*/ 1858538 h 4679020"/>
              <a:gd name="connsiteX2824" fmla="*/ 4742972 w 4883895"/>
              <a:gd name="connsiteY2824" fmla="*/ 1857229 h 4679020"/>
              <a:gd name="connsiteX2825" fmla="*/ 4367486 w 4883895"/>
              <a:gd name="connsiteY2825" fmla="*/ 1855442 h 4679020"/>
              <a:gd name="connsiteX2826" fmla="*/ 4364944 w 4883895"/>
              <a:gd name="connsiteY2826" fmla="*/ 1862443 h 4679020"/>
              <a:gd name="connsiteX2827" fmla="*/ 4369055 w 4883895"/>
              <a:gd name="connsiteY2827" fmla="*/ 1856085 h 4679020"/>
              <a:gd name="connsiteX2828" fmla="*/ 4367486 w 4883895"/>
              <a:gd name="connsiteY2828" fmla="*/ 1855442 h 4679020"/>
              <a:gd name="connsiteX2829" fmla="*/ 4749356 w 4883895"/>
              <a:gd name="connsiteY2829" fmla="*/ 1852098 h 4679020"/>
              <a:gd name="connsiteX2830" fmla="*/ 4743036 w 4883895"/>
              <a:gd name="connsiteY2830" fmla="*/ 1857178 h 4679020"/>
              <a:gd name="connsiteX2831" fmla="*/ 4746351 w 4883895"/>
              <a:gd name="connsiteY2831" fmla="*/ 1854513 h 4679020"/>
              <a:gd name="connsiteX2832" fmla="*/ 4749356 w 4883895"/>
              <a:gd name="connsiteY2832" fmla="*/ 1852098 h 4679020"/>
              <a:gd name="connsiteX2833" fmla="*/ 2102773 w 4883895"/>
              <a:gd name="connsiteY2833" fmla="*/ 1849002 h 4679020"/>
              <a:gd name="connsiteX2834" fmla="*/ 2100556 w 4883895"/>
              <a:gd name="connsiteY2834" fmla="*/ 1850437 h 4679020"/>
              <a:gd name="connsiteX2835" fmla="*/ 2100174 w 4883895"/>
              <a:gd name="connsiteY2835" fmla="*/ 1856954 h 4679020"/>
              <a:gd name="connsiteX2836" fmla="*/ 4641898 w 4883895"/>
              <a:gd name="connsiteY2836" fmla="*/ 1847970 h 4679020"/>
              <a:gd name="connsiteX2837" fmla="*/ 4635217 w 4883895"/>
              <a:gd name="connsiteY2837" fmla="*/ 1853888 h 4679020"/>
              <a:gd name="connsiteX2838" fmla="*/ 4641898 w 4883895"/>
              <a:gd name="connsiteY2838" fmla="*/ 1847970 h 4679020"/>
              <a:gd name="connsiteX2839" fmla="*/ 4766511 w 4883895"/>
              <a:gd name="connsiteY2839" fmla="*/ 1847367 h 4679020"/>
              <a:gd name="connsiteX2840" fmla="*/ 4759520 w 4883895"/>
              <a:gd name="connsiteY2840" fmla="*/ 1855449 h 4679020"/>
              <a:gd name="connsiteX2841" fmla="*/ 1897867 w 4883895"/>
              <a:gd name="connsiteY2841" fmla="*/ 1845374 h 4679020"/>
              <a:gd name="connsiteX2842" fmla="*/ 1885030 w 4883895"/>
              <a:gd name="connsiteY2842" fmla="*/ 1851374 h 4679020"/>
              <a:gd name="connsiteX2843" fmla="*/ 1800978 w 4883895"/>
              <a:gd name="connsiteY2843" fmla="*/ 1948182 h 4679020"/>
              <a:gd name="connsiteX2844" fmla="*/ 1864004 w 4883895"/>
              <a:gd name="connsiteY2844" fmla="*/ 1883195 h 4679020"/>
              <a:gd name="connsiteX2845" fmla="*/ 37921 w 4883895"/>
              <a:gd name="connsiteY2845" fmla="*/ 1842355 h 4679020"/>
              <a:gd name="connsiteX2846" fmla="*/ 34274 w 4883895"/>
              <a:gd name="connsiteY2846" fmla="*/ 1846231 h 4679020"/>
              <a:gd name="connsiteX2847" fmla="*/ 35960 w 4883895"/>
              <a:gd name="connsiteY2847" fmla="*/ 1842841 h 4679020"/>
              <a:gd name="connsiteX2848" fmla="*/ 37921 w 4883895"/>
              <a:gd name="connsiteY2848" fmla="*/ 1842355 h 4679020"/>
              <a:gd name="connsiteX2849" fmla="*/ 4443049 w 4883895"/>
              <a:gd name="connsiteY2849" fmla="*/ 1841024 h 4679020"/>
              <a:gd name="connsiteX2850" fmla="*/ 4422657 w 4883895"/>
              <a:gd name="connsiteY2850" fmla="*/ 1846147 h 4679020"/>
              <a:gd name="connsiteX2851" fmla="*/ 4418775 w 4883895"/>
              <a:gd name="connsiteY2851" fmla="*/ 1846960 h 4679020"/>
              <a:gd name="connsiteX2852" fmla="*/ 4428258 w 4883895"/>
              <a:gd name="connsiteY2852" fmla="*/ 1844425 h 4679020"/>
              <a:gd name="connsiteX2853" fmla="*/ 41568 w 4883895"/>
              <a:gd name="connsiteY2853" fmla="*/ 1838482 h 4679020"/>
              <a:gd name="connsiteX2854" fmla="*/ 37921 w 4883895"/>
              <a:gd name="connsiteY2854" fmla="*/ 1842355 h 4679020"/>
              <a:gd name="connsiteX2855" fmla="*/ 39606 w 4883895"/>
              <a:gd name="connsiteY2855" fmla="*/ 1838967 h 4679020"/>
              <a:gd name="connsiteX2856" fmla="*/ 41568 w 4883895"/>
              <a:gd name="connsiteY2856" fmla="*/ 1838482 h 4679020"/>
              <a:gd name="connsiteX2857" fmla="*/ 4454310 w 4883895"/>
              <a:gd name="connsiteY2857" fmla="*/ 1837513 h 4679020"/>
              <a:gd name="connsiteX2858" fmla="*/ 4456787 w 4883895"/>
              <a:gd name="connsiteY2858" fmla="*/ 1837573 h 4679020"/>
              <a:gd name="connsiteX2859" fmla="*/ 4445218 w 4883895"/>
              <a:gd name="connsiteY2859" fmla="*/ 1840479 h 4679020"/>
              <a:gd name="connsiteX2860" fmla="*/ 121408 w 4883895"/>
              <a:gd name="connsiteY2860" fmla="*/ 1833986 h 4679020"/>
              <a:gd name="connsiteX2861" fmla="*/ 121714 w 4883895"/>
              <a:gd name="connsiteY2861" fmla="*/ 1835533 h 4679020"/>
              <a:gd name="connsiteX2862" fmla="*/ 115472 w 4883895"/>
              <a:gd name="connsiteY2862" fmla="*/ 1840014 h 4679020"/>
              <a:gd name="connsiteX2863" fmla="*/ 117484 w 4883895"/>
              <a:gd name="connsiteY2863" fmla="*/ 1836427 h 4679020"/>
              <a:gd name="connsiteX2864" fmla="*/ 121408 w 4883895"/>
              <a:gd name="connsiteY2864" fmla="*/ 1833986 h 4679020"/>
              <a:gd name="connsiteX2865" fmla="*/ 2231294 w 4883895"/>
              <a:gd name="connsiteY2865" fmla="*/ 1831942 h 4679020"/>
              <a:gd name="connsiteX2866" fmla="*/ 2223293 w 4883895"/>
              <a:gd name="connsiteY2866" fmla="*/ 1835113 h 4679020"/>
              <a:gd name="connsiteX2867" fmla="*/ 2216477 w 4883895"/>
              <a:gd name="connsiteY2867" fmla="*/ 1841521 h 4679020"/>
              <a:gd name="connsiteX2868" fmla="*/ 2209704 w 4883895"/>
              <a:gd name="connsiteY2868" fmla="*/ 1848378 h 4679020"/>
              <a:gd name="connsiteX2869" fmla="*/ 2216832 w 4883895"/>
              <a:gd name="connsiteY2869" fmla="*/ 1845879 h 4679020"/>
              <a:gd name="connsiteX2870" fmla="*/ 2120727 w 4883895"/>
              <a:gd name="connsiteY2870" fmla="*/ 1829891 h 4679020"/>
              <a:gd name="connsiteX2871" fmla="*/ 2113956 w 4883895"/>
              <a:gd name="connsiteY2871" fmla="*/ 1840132 h 4679020"/>
              <a:gd name="connsiteX2872" fmla="*/ 2112405 w 4883895"/>
              <a:gd name="connsiteY2872" fmla="*/ 1838456 h 4679020"/>
              <a:gd name="connsiteX2873" fmla="*/ 2120727 w 4883895"/>
              <a:gd name="connsiteY2873" fmla="*/ 1829891 h 4679020"/>
              <a:gd name="connsiteX2874" fmla="*/ 51969 w 4883895"/>
              <a:gd name="connsiteY2874" fmla="*/ 1828916 h 4679020"/>
              <a:gd name="connsiteX2875" fmla="*/ 41568 w 4883895"/>
              <a:gd name="connsiteY2875" fmla="*/ 1838482 h 4679020"/>
              <a:gd name="connsiteX2876" fmla="*/ 46525 w 4883895"/>
              <a:gd name="connsiteY2876" fmla="*/ 1832201 h 4679020"/>
              <a:gd name="connsiteX2877" fmla="*/ 51969 w 4883895"/>
              <a:gd name="connsiteY2877" fmla="*/ 1828916 h 4679020"/>
              <a:gd name="connsiteX2878" fmla="*/ 203209 w 4883895"/>
              <a:gd name="connsiteY2878" fmla="*/ 1820920 h 4679020"/>
              <a:gd name="connsiteX2879" fmla="*/ 202859 w 4883895"/>
              <a:gd name="connsiteY2879" fmla="*/ 1822392 h 4679020"/>
              <a:gd name="connsiteX2880" fmla="*/ 203119 w 4883895"/>
              <a:gd name="connsiteY2880" fmla="*/ 1821293 h 4679020"/>
              <a:gd name="connsiteX2881" fmla="*/ 4541139 w 4883895"/>
              <a:gd name="connsiteY2881" fmla="*/ 1817542 h 4679020"/>
              <a:gd name="connsiteX2882" fmla="*/ 4529443 w 4883895"/>
              <a:gd name="connsiteY2882" fmla="*/ 1821784 h 4679020"/>
              <a:gd name="connsiteX2883" fmla="*/ 4498081 w 4883895"/>
              <a:gd name="connsiteY2883" fmla="*/ 1828211 h 4679020"/>
              <a:gd name="connsiteX2884" fmla="*/ 4523994 w 4883895"/>
              <a:gd name="connsiteY2884" fmla="*/ 1819820 h 4679020"/>
              <a:gd name="connsiteX2885" fmla="*/ 2252675 w 4883895"/>
              <a:gd name="connsiteY2885" fmla="*/ 1807489 h 4679020"/>
              <a:gd name="connsiteX2886" fmla="*/ 2241716 w 4883895"/>
              <a:gd name="connsiteY2886" fmla="*/ 1817794 h 4679020"/>
              <a:gd name="connsiteX2887" fmla="*/ 2248516 w 4883895"/>
              <a:gd name="connsiteY2887" fmla="*/ 1815345 h 4679020"/>
              <a:gd name="connsiteX2888" fmla="*/ 2253659 w 4883895"/>
              <a:gd name="connsiteY2888" fmla="*/ 1810388 h 4679020"/>
              <a:gd name="connsiteX2889" fmla="*/ 2144642 w 4883895"/>
              <a:gd name="connsiteY2889" fmla="*/ 1806460 h 4679020"/>
              <a:gd name="connsiteX2890" fmla="*/ 2137652 w 4883895"/>
              <a:gd name="connsiteY2890" fmla="*/ 1817031 h 4679020"/>
              <a:gd name="connsiteX2891" fmla="*/ 2129549 w 4883895"/>
              <a:gd name="connsiteY2891" fmla="*/ 1825265 h 4679020"/>
              <a:gd name="connsiteX2892" fmla="*/ 2122278 w 4883895"/>
              <a:gd name="connsiteY2892" fmla="*/ 1831568 h 4679020"/>
              <a:gd name="connsiteX2893" fmla="*/ 2120727 w 4883895"/>
              <a:gd name="connsiteY2893" fmla="*/ 1829891 h 4679020"/>
              <a:gd name="connsiteX2894" fmla="*/ 2144642 w 4883895"/>
              <a:gd name="connsiteY2894" fmla="*/ 1806460 h 4679020"/>
              <a:gd name="connsiteX2895" fmla="*/ 4432668 w 4883895"/>
              <a:gd name="connsiteY2895" fmla="*/ 1801768 h 4679020"/>
              <a:gd name="connsiteX2896" fmla="*/ 4437101 w 4883895"/>
              <a:gd name="connsiteY2896" fmla="*/ 1801811 h 4679020"/>
              <a:gd name="connsiteX2897" fmla="*/ 4422990 w 4883895"/>
              <a:gd name="connsiteY2897" fmla="*/ 1808166 h 4679020"/>
              <a:gd name="connsiteX2898" fmla="*/ 4409289 w 4883895"/>
              <a:gd name="connsiteY2898" fmla="*/ 1813660 h 4679020"/>
              <a:gd name="connsiteX2899" fmla="*/ 4402259 w 4883895"/>
              <a:gd name="connsiteY2899" fmla="*/ 1813195 h 4679020"/>
              <a:gd name="connsiteX2900" fmla="*/ 4399086 w 4883895"/>
              <a:gd name="connsiteY2900" fmla="*/ 1813220 h 4679020"/>
              <a:gd name="connsiteX2901" fmla="*/ 4428928 w 4883895"/>
              <a:gd name="connsiteY2901" fmla="*/ 1802003 h 4679020"/>
              <a:gd name="connsiteX2902" fmla="*/ 2189712 w 4883895"/>
              <a:gd name="connsiteY2902" fmla="*/ 1800244 h 4679020"/>
              <a:gd name="connsiteX2903" fmla="*/ 2180081 w 4883895"/>
              <a:gd name="connsiteY2903" fmla="*/ 1804087 h 4679020"/>
              <a:gd name="connsiteX2904" fmla="*/ 2118776 w 4883895"/>
              <a:gd name="connsiteY2904" fmla="*/ 1862931 h 4679020"/>
              <a:gd name="connsiteX2905" fmla="*/ 2130178 w 4883895"/>
              <a:gd name="connsiteY2905" fmla="*/ 1858528 h 4679020"/>
              <a:gd name="connsiteX2906" fmla="*/ 2161286 w 4883895"/>
              <a:gd name="connsiteY2906" fmla="*/ 1789332 h 4679020"/>
              <a:gd name="connsiteX2907" fmla="*/ 2152963 w 4883895"/>
              <a:gd name="connsiteY2907" fmla="*/ 1797897 h 4679020"/>
              <a:gd name="connsiteX2908" fmla="*/ 2161286 w 4883895"/>
              <a:gd name="connsiteY2908" fmla="*/ 1789332 h 4679020"/>
              <a:gd name="connsiteX2909" fmla="*/ 2162439 w 4883895"/>
              <a:gd name="connsiteY2909" fmla="*/ 1786876 h 4679020"/>
              <a:gd name="connsiteX2910" fmla="*/ 2162204 w 4883895"/>
              <a:gd name="connsiteY2910" fmla="*/ 1787377 h 4679020"/>
              <a:gd name="connsiteX2911" fmla="*/ 2161286 w 4883895"/>
              <a:gd name="connsiteY2911" fmla="*/ 1789332 h 4679020"/>
              <a:gd name="connsiteX2912" fmla="*/ 2163297 w 4883895"/>
              <a:gd name="connsiteY2912" fmla="*/ 1785051 h 4679020"/>
              <a:gd name="connsiteX2913" fmla="*/ 2163161 w 4883895"/>
              <a:gd name="connsiteY2913" fmla="*/ 1785341 h 4679020"/>
              <a:gd name="connsiteX2914" fmla="*/ 2162439 w 4883895"/>
              <a:gd name="connsiteY2914" fmla="*/ 1786876 h 4679020"/>
              <a:gd name="connsiteX2915" fmla="*/ 2164041 w 4883895"/>
              <a:gd name="connsiteY2915" fmla="*/ 1783468 h 4679020"/>
              <a:gd name="connsiteX2916" fmla="*/ 2163735 w 4883895"/>
              <a:gd name="connsiteY2916" fmla="*/ 1784120 h 4679020"/>
              <a:gd name="connsiteX2917" fmla="*/ 2163297 w 4883895"/>
              <a:gd name="connsiteY2917" fmla="*/ 1785051 h 4679020"/>
              <a:gd name="connsiteX2918" fmla="*/ 2660343 w 4883895"/>
              <a:gd name="connsiteY2918" fmla="*/ 1782883 h 4679020"/>
              <a:gd name="connsiteX2919" fmla="*/ 2645663 w 4883895"/>
              <a:gd name="connsiteY2919" fmla="*/ 1789095 h 4679020"/>
              <a:gd name="connsiteX2920" fmla="*/ 2525211 w 4883895"/>
              <a:gd name="connsiteY2920" fmla="*/ 1834181 h 4679020"/>
              <a:gd name="connsiteX2921" fmla="*/ 2483664 w 4883895"/>
              <a:gd name="connsiteY2921" fmla="*/ 1850725 h 4679020"/>
              <a:gd name="connsiteX2922" fmla="*/ 2474053 w 4883895"/>
              <a:gd name="connsiteY2922" fmla="*/ 1859381 h 4679020"/>
              <a:gd name="connsiteX2923" fmla="*/ 2539798 w 4883895"/>
              <a:gd name="connsiteY2923" fmla="*/ 1835676 h 4679020"/>
              <a:gd name="connsiteX2924" fmla="*/ 2601982 w 4883895"/>
              <a:gd name="connsiteY2924" fmla="*/ 1810703 h 4679020"/>
              <a:gd name="connsiteX2925" fmla="*/ 2660343 w 4883895"/>
              <a:gd name="connsiteY2925" fmla="*/ 1782883 h 4679020"/>
              <a:gd name="connsiteX2926" fmla="*/ 2178031 w 4883895"/>
              <a:gd name="connsiteY2926" fmla="*/ 1779737 h 4679020"/>
              <a:gd name="connsiteX2927" fmla="*/ 2151316 w 4883895"/>
              <a:gd name="connsiteY2927" fmla="*/ 1786238 h 4679020"/>
              <a:gd name="connsiteX2928" fmla="*/ 2147234 w 4883895"/>
              <a:gd name="connsiteY2928" fmla="*/ 1787314 h 4679020"/>
              <a:gd name="connsiteX2929" fmla="*/ 2106169 w 4883895"/>
              <a:gd name="connsiteY2929" fmla="*/ 1827111 h 4679020"/>
              <a:gd name="connsiteX2930" fmla="*/ 2046122 w 4883895"/>
              <a:gd name="connsiteY2930" fmla="*/ 1890984 h 4679020"/>
              <a:gd name="connsiteX2931" fmla="*/ 2064771 w 4883895"/>
              <a:gd name="connsiteY2931" fmla="*/ 1883783 h 4679020"/>
              <a:gd name="connsiteX2932" fmla="*/ 2073443 w 4883895"/>
              <a:gd name="connsiteY2932" fmla="*/ 1880435 h 4679020"/>
              <a:gd name="connsiteX2933" fmla="*/ 2074720 w 4883895"/>
              <a:gd name="connsiteY2933" fmla="*/ 1873038 h 4679020"/>
              <a:gd name="connsiteX2934" fmla="*/ 2075998 w 4883895"/>
              <a:gd name="connsiteY2934" fmla="*/ 1872739 h 4679020"/>
              <a:gd name="connsiteX2935" fmla="*/ 2075681 w 4883895"/>
              <a:gd name="connsiteY2935" fmla="*/ 1875229 h 4679020"/>
              <a:gd name="connsiteX2936" fmla="*/ 2073518 w 4883895"/>
              <a:gd name="connsiteY2936" fmla="*/ 1880406 h 4679020"/>
              <a:gd name="connsiteX2937" fmla="*/ 2079660 w 4883895"/>
              <a:gd name="connsiteY2937" fmla="*/ 1878034 h 4679020"/>
              <a:gd name="connsiteX2938" fmla="*/ 2083396 w 4883895"/>
              <a:gd name="connsiteY2938" fmla="*/ 1873867 h 4679020"/>
              <a:gd name="connsiteX2939" fmla="*/ 2087182 w 4883895"/>
              <a:gd name="connsiteY2939" fmla="*/ 1863869 h 4679020"/>
              <a:gd name="connsiteX2940" fmla="*/ 2112405 w 4883895"/>
              <a:gd name="connsiteY2940" fmla="*/ 1838456 h 4679020"/>
              <a:gd name="connsiteX2941" fmla="*/ 2113956 w 4883895"/>
              <a:gd name="connsiteY2941" fmla="*/ 1840132 h 4679020"/>
              <a:gd name="connsiteX2942" fmla="*/ 2122278 w 4883895"/>
              <a:gd name="connsiteY2942" fmla="*/ 1831568 h 4679020"/>
              <a:gd name="connsiteX2943" fmla="*/ 2129549 w 4883895"/>
              <a:gd name="connsiteY2943" fmla="*/ 1825265 h 4679020"/>
              <a:gd name="connsiteX2944" fmla="*/ 2137652 w 4883895"/>
              <a:gd name="connsiteY2944" fmla="*/ 1817031 h 4679020"/>
              <a:gd name="connsiteX2945" fmla="*/ 2172790 w 4883895"/>
              <a:gd name="connsiteY2945" fmla="*/ 1785340 h 4679020"/>
              <a:gd name="connsiteX2946" fmla="*/ 2224882 w 4883895"/>
              <a:gd name="connsiteY2946" fmla="*/ 1766573 h 4679020"/>
              <a:gd name="connsiteX2947" fmla="*/ 2217813 w 4883895"/>
              <a:gd name="connsiteY2947" fmla="*/ 1768622 h 4679020"/>
              <a:gd name="connsiteX2948" fmla="*/ 2204280 w 4883895"/>
              <a:gd name="connsiteY2948" fmla="*/ 1780860 h 4679020"/>
              <a:gd name="connsiteX2949" fmla="*/ 2184734 w 4883895"/>
              <a:gd name="connsiteY2949" fmla="*/ 1799621 h 4679020"/>
              <a:gd name="connsiteX2950" fmla="*/ 2192463 w 4883895"/>
              <a:gd name="connsiteY2950" fmla="*/ 1797551 h 4679020"/>
              <a:gd name="connsiteX2951" fmla="*/ 2195148 w 4883895"/>
              <a:gd name="connsiteY2951" fmla="*/ 1794922 h 4679020"/>
              <a:gd name="connsiteX2952" fmla="*/ 2202936 w 4883895"/>
              <a:gd name="connsiteY2952" fmla="*/ 1747121 h 4679020"/>
              <a:gd name="connsiteX2953" fmla="*/ 2202745 w 4883895"/>
              <a:gd name="connsiteY2953" fmla="*/ 1752437 h 4679020"/>
              <a:gd name="connsiteX2954" fmla="*/ 2201726 w 4883895"/>
              <a:gd name="connsiteY2954" fmla="*/ 1754404 h 4679020"/>
              <a:gd name="connsiteX2955" fmla="*/ 2200136 w 4883895"/>
              <a:gd name="connsiteY2955" fmla="*/ 1756104 h 4679020"/>
              <a:gd name="connsiteX2956" fmla="*/ 2199244 w 4883895"/>
              <a:gd name="connsiteY2956" fmla="*/ 1756726 h 4679020"/>
              <a:gd name="connsiteX2957" fmla="*/ 2202936 w 4883895"/>
              <a:gd name="connsiteY2957" fmla="*/ 1747121 h 4679020"/>
              <a:gd name="connsiteX2958" fmla="*/ 2207158 w 4883895"/>
              <a:gd name="connsiteY2958" fmla="*/ 1746352 h 4679020"/>
              <a:gd name="connsiteX2959" fmla="*/ 2207567 w 4883895"/>
              <a:gd name="connsiteY2959" fmla="*/ 1748161 h 4679020"/>
              <a:gd name="connsiteX2960" fmla="*/ 2207281 w 4883895"/>
              <a:gd name="connsiteY2960" fmla="*/ 1746897 h 4679020"/>
              <a:gd name="connsiteX2961" fmla="*/ 2206870 w 4883895"/>
              <a:gd name="connsiteY2961" fmla="*/ 1745080 h 4679020"/>
              <a:gd name="connsiteX2962" fmla="*/ 2206983 w 4883895"/>
              <a:gd name="connsiteY2962" fmla="*/ 1745579 h 4679020"/>
              <a:gd name="connsiteX2963" fmla="*/ 2207158 w 4883895"/>
              <a:gd name="connsiteY2963" fmla="*/ 1746352 h 4679020"/>
              <a:gd name="connsiteX2964" fmla="*/ 2206710 w 4883895"/>
              <a:gd name="connsiteY2964" fmla="*/ 1744367 h 4679020"/>
              <a:gd name="connsiteX2965" fmla="*/ 2206870 w 4883895"/>
              <a:gd name="connsiteY2965" fmla="*/ 1745080 h 4679020"/>
              <a:gd name="connsiteX2966" fmla="*/ 2206804 w 4883895"/>
              <a:gd name="connsiteY2966" fmla="*/ 1744789 h 4679020"/>
              <a:gd name="connsiteX2967" fmla="*/ 2206710 w 4883895"/>
              <a:gd name="connsiteY2967" fmla="*/ 1744367 h 4679020"/>
              <a:gd name="connsiteX2968" fmla="*/ 2157820 w 4883895"/>
              <a:gd name="connsiteY2968" fmla="*/ 1741883 h 4679020"/>
              <a:gd name="connsiteX2969" fmla="*/ 2149257 w 4883895"/>
              <a:gd name="connsiteY2969" fmla="*/ 1744048 h 4679020"/>
              <a:gd name="connsiteX2970" fmla="*/ 2143781 w 4883895"/>
              <a:gd name="connsiteY2970" fmla="*/ 1749453 h 4679020"/>
              <a:gd name="connsiteX2971" fmla="*/ 1977618 w 4883895"/>
              <a:gd name="connsiteY2971" fmla="*/ 1917637 h 4679020"/>
              <a:gd name="connsiteX2972" fmla="*/ 1973895 w 4883895"/>
              <a:gd name="connsiteY2972" fmla="*/ 1921803 h 4679020"/>
              <a:gd name="connsiteX2973" fmla="*/ 1992329 w 4883895"/>
              <a:gd name="connsiteY2973" fmla="*/ 1913339 h 4679020"/>
              <a:gd name="connsiteX2974" fmla="*/ 2043871 w 4883895"/>
              <a:gd name="connsiteY2974" fmla="*/ 1857383 h 4679020"/>
              <a:gd name="connsiteX2975" fmla="*/ 2107611 w 4883895"/>
              <a:gd name="connsiteY2975" fmla="*/ 1792775 h 4679020"/>
              <a:gd name="connsiteX2976" fmla="*/ 2102170 w 4883895"/>
              <a:gd name="connsiteY2976" fmla="*/ 1792669 h 4679020"/>
              <a:gd name="connsiteX2977" fmla="*/ 2110286 w 4883895"/>
              <a:gd name="connsiteY2977" fmla="*/ 1787442 h 4679020"/>
              <a:gd name="connsiteX2978" fmla="*/ 2115077 w 4883895"/>
              <a:gd name="connsiteY2978" fmla="*/ 1785208 h 4679020"/>
              <a:gd name="connsiteX2979" fmla="*/ 2216959 w 4883895"/>
              <a:gd name="connsiteY2979" fmla="*/ 1733957 h 4679020"/>
              <a:gd name="connsiteX2980" fmla="*/ 2216146 w 4883895"/>
              <a:gd name="connsiteY2980" fmla="*/ 1739877 h 4679020"/>
              <a:gd name="connsiteX2981" fmla="*/ 2216959 w 4883895"/>
              <a:gd name="connsiteY2981" fmla="*/ 1733957 h 4679020"/>
              <a:gd name="connsiteX2982" fmla="*/ 2218155 w 4883895"/>
              <a:gd name="connsiteY2982" fmla="*/ 1726629 h 4679020"/>
              <a:gd name="connsiteX2983" fmla="*/ 2206923 w 4883895"/>
              <a:gd name="connsiteY2983" fmla="*/ 1729469 h 4679020"/>
              <a:gd name="connsiteX2984" fmla="*/ 2164423 w 4883895"/>
              <a:gd name="connsiteY2984" fmla="*/ 1770657 h 4679020"/>
              <a:gd name="connsiteX2985" fmla="*/ 2186952 w 4883895"/>
              <a:gd name="connsiteY2985" fmla="*/ 1764593 h 4679020"/>
              <a:gd name="connsiteX2986" fmla="*/ 2187821 w 4883895"/>
              <a:gd name="connsiteY2986" fmla="*/ 1761936 h 4679020"/>
              <a:gd name="connsiteX2987" fmla="*/ 2188336 w 4883895"/>
              <a:gd name="connsiteY2987" fmla="*/ 1764221 h 4679020"/>
              <a:gd name="connsiteX2988" fmla="*/ 2192282 w 4883895"/>
              <a:gd name="connsiteY2988" fmla="*/ 1763159 h 4679020"/>
              <a:gd name="connsiteX2989" fmla="*/ 2194832 w 4883895"/>
              <a:gd name="connsiteY2989" fmla="*/ 1755355 h 4679020"/>
              <a:gd name="connsiteX2990" fmla="*/ 2195679 w 4883895"/>
              <a:gd name="connsiteY2990" fmla="*/ 1759102 h 4679020"/>
              <a:gd name="connsiteX2991" fmla="*/ 2192376 w 4883895"/>
              <a:gd name="connsiteY2991" fmla="*/ 1763133 h 4679020"/>
              <a:gd name="connsiteX2992" fmla="*/ 2193959 w 4883895"/>
              <a:gd name="connsiteY2992" fmla="*/ 1762707 h 4679020"/>
              <a:gd name="connsiteX2993" fmla="*/ 2200136 w 4883895"/>
              <a:gd name="connsiteY2993" fmla="*/ 1756104 h 4679020"/>
              <a:gd name="connsiteX2994" fmla="*/ 2201246 w 4883895"/>
              <a:gd name="connsiteY2994" fmla="*/ 1755331 h 4679020"/>
              <a:gd name="connsiteX2995" fmla="*/ 2201726 w 4883895"/>
              <a:gd name="connsiteY2995" fmla="*/ 1754404 h 4679020"/>
              <a:gd name="connsiteX2996" fmla="*/ 2207567 w 4883895"/>
              <a:gd name="connsiteY2996" fmla="*/ 1748161 h 4679020"/>
              <a:gd name="connsiteX2997" fmla="*/ 2223497 w 4883895"/>
              <a:gd name="connsiteY2997" fmla="*/ 1737132 h 4679020"/>
              <a:gd name="connsiteX2998" fmla="*/ 2222126 w 4883895"/>
              <a:gd name="connsiteY2998" fmla="*/ 1733872 h 4679020"/>
              <a:gd name="connsiteX2999" fmla="*/ 4366842 w 4883895"/>
              <a:gd name="connsiteY2999" fmla="*/ 1677980 h 4679020"/>
              <a:gd name="connsiteX3000" fmla="*/ 4361978 w 4883895"/>
              <a:gd name="connsiteY3000" fmla="*/ 1679897 h 4679020"/>
              <a:gd name="connsiteX3001" fmla="*/ 4363272 w 4883895"/>
              <a:gd name="connsiteY3001" fmla="*/ 1679083 h 4679020"/>
              <a:gd name="connsiteX3002" fmla="*/ 4364326 w 4883895"/>
              <a:gd name="connsiteY3002" fmla="*/ 1678515 h 4679020"/>
              <a:gd name="connsiteX3003" fmla="*/ 4342996 w 4883895"/>
              <a:gd name="connsiteY3003" fmla="*/ 1653233 h 4679020"/>
              <a:gd name="connsiteX3004" fmla="*/ 4341798 w 4883895"/>
              <a:gd name="connsiteY3004" fmla="*/ 1653509 h 4679020"/>
              <a:gd name="connsiteX3005" fmla="*/ 4336525 w 4883895"/>
              <a:gd name="connsiteY3005" fmla="*/ 1655111 h 4679020"/>
              <a:gd name="connsiteX3006" fmla="*/ 4336708 w 4883895"/>
              <a:gd name="connsiteY3006" fmla="*/ 1655304 h 4679020"/>
              <a:gd name="connsiteX3007" fmla="*/ 4171600 w 4883895"/>
              <a:gd name="connsiteY3007" fmla="*/ 1622433 h 4679020"/>
              <a:gd name="connsiteX3008" fmla="*/ 4165341 w 4883895"/>
              <a:gd name="connsiteY3008" fmla="*/ 1623030 h 4679020"/>
              <a:gd name="connsiteX3009" fmla="*/ 4163939 w 4883895"/>
              <a:gd name="connsiteY3009" fmla="*/ 1623405 h 4679020"/>
              <a:gd name="connsiteX3010" fmla="*/ 4171178 w 4883895"/>
              <a:gd name="connsiteY3010" fmla="*/ 1622544 h 4679020"/>
              <a:gd name="connsiteX3011" fmla="*/ 4280899 w 4883895"/>
              <a:gd name="connsiteY3011" fmla="*/ 1612092 h 4679020"/>
              <a:gd name="connsiteX3012" fmla="*/ 4284110 w 4883895"/>
              <a:gd name="connsiteY3012" fmla="*/ 1612828 h 4679020"/>
              <a:gd name="connsiteX3013" fmla="*/ 4278029 w 4883895"/>
              <a:gd name="connsiteY3013" fmla="*/ 1614234 h 4679020"/>
              <a:gd name="connsiteX3014" fmla="*/ 4277296 w 4883895"/>
              <a:gd name="connsiteY3014" fmla="*/ 1613184 h 4679020"/>
              <a:gd name="connsiteX3015" fmla="*/ 4280899 w 4883895"/>
              <a:gd name="connsiteY3015" fmla="*/ 1612092 h 4679020"/>
              <a:gd name="connsiteX3016" fmla="*/ 4224619 w 4883895"/>
              <a:gd name="connsiteY3016" fmla="*/ 1608573 h 4679020"/>
              <a:gd name="connsiteX3017" fmla="*/ 4218722 w 4883895"/>
              <a:gd name="connsiteY3017" fmla="*/ 1609076 h 4679020"/>
              <a:gd name="connsiteX3018" fmla="*/ 4211951 w 4883895"/>
              <a:gd name="connsiteY3018" fmla="*/ 1611884 h 4679020"/>
              <a:gd name="connsiteX3019" fmla="*/ 2839261 w 4883895"/>
              <a:gd name="connsiteY3019" fmla="*/ 1602925 h 4679020"/>
              <a:gd name="connsiteX3020" fmla="*/ 2786165 w 4883895"/>
              <a:gd name="connsiteY3020" fmla="*/ 1621335 h 4679020"/>
              <a:gd name="connsiteX3021" fmla="*/ 2797451 w 4883895"/>
              <a:gd name="connsiteY3021" fmla="*/ 1614001 h 4679020"/>
              <a:gd name="connsiteX3022" fmla="*/ 2839261 w 4883895"/>
              <a:gd name="connsiteY3022" fmla="*/ 1602925 h 4679020"/>
              <a:gd name="connsiteX3023" fmla="*/ 4253910 w 4883895"/>
              <a:gd name="connsiteY3023" fmla="*/ 1601005 h 4679020"/>
              <a:gd name="connsiteX3024" fmla="*/ 4245048 w 4883895"/>
              <a:gd name="connsiteY3024" fmla="*/ 1601932 h 4679020"/>
              <a:gd name="connsiteX3025" fmla="*/ 4231536 w 4883895"/>
              <a:gd name="connsiteY3025" fmla="*/ 1603089 h 4679020"/>
              <a:gd name="connsiteX3026" fmla="*/ 4226661 w 4883895"/>
              <a:gd name="connsiteY3026" fmla="*/ 1605544 h 4679020"/>
              <a:gd name="connsiteX3027" fmla="*/ 4225005 w 4883895"/>
              <a:gd name="connsiteY3027" fmla="*/ 1606295 h 4679020"/>
              <a:gd name="connsiteX3028" fmla="*/ 4229227 w 4883895"/>
              <a:gd name="connsiteY3028" fmla="*/ 1606108 h 4679020"/>
              <a:gd name="connsiteX3029" fmla="*/ 4233986 w 4883895"/>
              <a:gd name="connsiteY3029" fmla="*/ 1606125 h 4679020"/>
              <a:gd name="connsiteX3030" fmla="*/ 4240175 w 4883895"/>
              <a:gd name="connsiteY3030" fmla="*/ 1604507 h 4679020"/>
              <a:gd name="connsiteX3031" fmla="*/ 2841906 w 4883895"/>
              <a:gd name="connsiteY3031" fmla="*/ 1600409 h 4679020"/>
              <a:gd name="connsiteX3032" fmla="*/ 2846483 w 4883895"/>
              <a:gd name="connsiteY3032" fmla="*/ 1600885 h 4679020"/>
              <a:gd name="connsiteX3033" fmla="*/ 2839261 w 4883895"/>
              <a:gd name="connsiteY3033" fmla="*/ 1602925 h 4679020"/>
              <a:gd name="connsiteX3034" fmla="*/ 2841906 w 4883895"/>
              <a:gd name="connsiteY3034" fmla="*/ 1600409 h 4679020"/>
              <a:gd name="connsiteX3035" fmla="*/ 4270099 w 4883895"/>
              <a:gd name="connsiteY3035" fmla="*/ 1599313 h 4679020"/>
              <a:gd name="connsiteX3036" fmla="*/ 4269386 w 4883895"/>
              <a:gd name="connsiteY3036" fmla="*/ 1600942 h 4679020"/>
              <a:gd name="connsiteX3037" fmla="*/ 4269173 w 4883895"/>
              <a:gd name="connsiteY3037" fmla="*/ 1601429 h 4679020"/>
              <a:gd name="connsiteX3038" fmla="*/ 4314022 w 4883895"/>
              <a:gd name="connsiteY3038" fmla="*/ 1594636 h 4679020"/>
              <a:gd name="connsiteX3039" fmla="*/ 4300979 w 4883895"/>
              <a:gd name="connsiteY3039" fmla="*/ 1596029 h 4679020"/>
              <a:gd name="connsiteX3040" fmla="*/ 4307848 w 4883895"/>
              <a:gd name="connsiteY3040" fmla="*/ 1597319 h 4679020"/>
              <a:gd name="connsiteX3041" fmla="*/ 4311670 w 4883895"/>
              <a:gd name="connsiteY3041" fmla="*/ 1595707 h 4679020"/>
              <a:gd name="connsiteX3042" fmla="*/ 4315046 w 4883895"/>
              <a:gd name="connsiteY3042" fmla="*/ 1594699 h 4679020"/>
              <a:gd name="connsiteX3043" fmla="*/ 4314832 w 4883895"/>
              <a:gd name="connsiteY3043" fmla="*/ 1594690 h 4679020"/>
              <a:gd name="connsiteX3044" fmla="*/ 4314022 w 4883895"/>
              <a:gd name="connsiteY3044" fmla="*/ 1594636 h 4679020"/>
              <a:gd name="connsiteX3045" fmla="*/ 2859005 w 4883895"/>
              <a:gd name="connsiteY3045" fmla="*/ 1592366 h 4679020"/>
              <a:gd name="connsiteX3046" fmla="*/ 2857515 w 4883895"/>
              <a:gd name="connsiteY3046" fmla="*/ 1599602 h 4679020"/>
              <a:gd name="connsiteX3047" fmla="*/ 2859005 w 4883895"/>
              <a:gd name="connsiteY3047" fmla="*/ 1592366 h 4679020"/>
              <a:gd name="connsiteX3048" fmla="*/ 4175536 w 4883895"/>
              <a:gd name="connsiteY3048" fmla="*/ 1581348 h 4679020"/>
              <a:gd name="connsiteX3049" fmla="*/ 4172443 w 4883895"/>
              <a:gd name="connsiteY3049" fmla="*/ 1581556 h 4679020"/>
              <a:gd name="connsiteX3050" fmla="*/ 4172005 w 4883895"/>
              <a:gd name="connsiteY3050" fmla="*/ 1582072 h 4679020"/>
              <a:gd name="connsiteX3051" fmla="*/ 4172400 w 4883895"/>
              <a:gd name="connsiteY3051" fmla="*/ 1582547 h 4679020"/>
              <a:gd name="connsiteX3052" fmla="*/ 4175299 w 4883895"/>
              <a:gd name="connsiteY3052" fmla="*/ 1581930 h 4679020"/>
              <a:gd name="connsiteX3053" fmla="*/ 4175871 w 4883895"/>
              <a:gd name="connsiteY3053" fmla="*/ 1581546 h 4679020"/>
              <a:gd name="connsiteX3054" fmla="*/ 2759048 w 4883895"/>
              <a:gd name="connsiteY3054" fmla="*/ 1579007 h 4679020"/>
              <a:gd name="connsiteX3055" fmla="*/ 2757271 w 4883895"/>
              <a:gd name="connsiteY3055" fmla="*/ 1580061 h 4679020"/>
              <a:gd name="connsiteX3056" fmla="*/ 2757977 w 4883895"/>
              <a:gd name="connsiteY3056" fmla="*/ 1584648 h 4679020"/>
              <a:gd name="connsiteX3057" fmla="*/ 4384357 w 4883895"/>
              <a:gd name="connsiteY3057" fmla="*/ 1575164 h 4679020"/>
              <a:gd name="connsiteX3058" fmla="*/ 4378553 w 4883895"/>
              <a:gd name="connsiteY3058" fmla="*/ 1575816 h 4679020"/>
              <a:gd name="connsiteX3059" fmla="*/ 4379707 w 4883895"/>
              <a:gd name="connsiteY3059" fmla="*/ 1575357 h 4679020"/>
              <a:gd name="connsiteX3060" fmla="*/ 4238106 w 4883895"/>
              <a:gd name="connsiteY3060" fmla="*/ 1574520 h 4679020"/>
              <a:gd name="connsiteX3061" fmla="*/ 4231103 w 4883895"/>
              <a:gd name="connsiteY3061" fmla="*/ 1576200 h 4679020"/>
              <a:gd name="connsiteX3062" fmla="*/ 4231590 w 4883895"/>
              <a:gd name="connsiteY3062" fmla="*/ 1577145 h 4679020"/>
              <a:gd name="connsiteX3063" fmla="*/ 4234671 w 4883895"/>
              <a:gd name="connsiteY3063" fmla="*/ 1577555 h 4679020"/>
              <a:gd name="connsiteX3064" fmla="*/ 4235509 w 4883895"/>
              <a:gd name="connsiteY3064" fmla="*/ 1577474 h 4679020"/>
              <a:gd name="connsiteX3065" fmla="*/ 4237673 w 4883895"/>
              <a:gd name="connsiteY3065" fmla="*/ 1576836 h 4679020"/>
              <a:gd name="connsiteX3066" fmla="*/ 4238106 w 4883895"/>
              <a:gd name="connsiteY3066" fmla="*/ 1574520 h 4679020"/>
              <a:gd name="connsiteX3067" fmla="*/ 4317822 w 4883895"/>
              <a:gd name="connsiteY3067" fmla="*/ 1565484 h 4679020"/>
              <a:gd name="connsiteX3068" fmla="*/ 4324241 w 4883895"/>
              <a:gd name="connsiteY3068" fmla="*/ 1565878 h 4679020"/>
              <a:gd name="connsiteX3069" fmla="*/ 4312882 w 4883895"/>
              <a:gd name="connsiteY3069" fmla="*/ 1567056 h 4679020"/>
              <a:gd name="connsiteX3070" fmla="*/ 4317822 w 4883895"/>
              <a:gd name="connsiteY3070" fmla="*/ 1565484 h 4679020"/>
              <a:gd name="connsiteX3071" fmla="*/ 4325613 w 4883895"/>
              <a:gd name="connsiteY3071" fmla="*/ 1564924 h 4679020"/>
              <a:gd name="connsiteX3072" fmla="*/ 4328528 w 4883895"/>
              <a:gd name="connsiteY3072" fmla="*/ 1565753 h 4679020"/>
              <a:gd name="connsiteX3073" fmla="*/ 4324241 w 4883895"/>
              <a:gd name="connsiteY3073" fmla="*/ 1565878 h 4679020"/>
              <a:gd name="connsiteX3074" fmla="*/ 4325613 w 4883895"/>
              <a:gd name="connsiteY3074" fmla="*/ 1564924 h 4679020"/>
              <a:gd name="connsiteX3075" fmla="*/ 4329900 w 4883895"/>
              <a:gd name="connsiteY3075" fmla="*/ 1564800 h 4679020"/>
              <a:gd name="connsiteX3076" fmla="*/ 4332814 w 4883895"/>
              <a:gd name="connsiteY3076" fmla="*/ 1565630 h 4679020"/>
              <a:gd name="connsiteX3077" fmla="*/ 4328528 w 4883895"/>
              <a:gd name="connsiteY3077" fmla="*/ 1565753 h 4679020"/>
              <a:gd name="connsiteX3078" fmla="*/ 4329900 w 4883895"/>
              <a:gd name="connsiteY3078" fmla="*/ 1564800 h 4679020"/>
              <a:gd name="connsiteX3079" fmla="*/ 263447 w 4883895"/>
              <a:gd name="connsiteY3079" fmla="*/ 1564718 h 4679020"/>
              <a:gd name="connsiteX3080" fmla="*/ 258842 w 4883895"/>
              <a:gd name="connsiteY3080" fmla="*/ 1571839 h 4679020"/>
              <a:gd name="connsiteX3081" fmla="*/ 2777772 w 4883895"/>
              <a:gd name="connsiteY3081" fmla="*/ 1561792 h 4679020"/>
              <a:gd name="connsiteX3082" fmla="*/ 2777740 w 4883895"/>
              <a:gd name="connsiteY3082" fmla="*/ 1567492 h 4679020"/>
              <a:gd name="connsiteX3083" fmla="*/ 2778811 w 4883895"/>
              <a:gd name="connsiteY3083" fmla="*/ 1561852 h 4679020"/>
              <a:gd name="connsiteX3084" fmla="*/ 2777772 w 4883895"/>
              <a:gd name="connsiteY3084" fmla="*/ 1561792 h 4679020"/>
              <a:gd name="connsiteX3085" fmla="*/ 3137604 w 4883895"/>
              <a:gd name="connsiteY3085" fmla="*/ 1557429 h 4679020"/>
              <a:gd name="connsiteX3086" fmla="*/ 3136245 w 4883895"/>
              <a:gd name="connsiteY3086" fmla="*/ 1557846 h 4679020"/>
              <a:gd name="connsiteX3087" fmla="*/ 3127401 w 4883895"/>
              <a:gd name="connsiteY3087" fmla="*/ 1560728 h 4679020"/>
              <a:gd name="connsiteX3088" fmla="*/ 3127013 w 4883895"/>
              <a:gd name="connsiteY3088" fmla="*/ 1561112 h 4679020"/>
              <a:gd name="connsiteX3089" fmla="*/ 3127232 w 4883895"/>
              <a:gd name="connsiteY3089" fmla="*/ 1560783 h 4679020"/>
              <a:gd name="connsiteX3090" fmla="*/ 2907252 w 4883895"/>
              <a:gd name="connsiteY3090" fmla="*/ 1632473 h 4679020"/>
              <a:gd name="connsiteX3091" fmla="*/ 2709498 w 4883895"/>
              <a:gd name="connsiteY3091" fmla="*/ 1701945 h 4679020"/>
              <a:gd name="connsiteX3092" fmla="*/ 2603248 w 4883895"/>
              <a:gd name="connsiteY3092" fmla="*/ 1744222 h 4679020"/>
              <a:gd name="connsiteX3093" fmla="*/ 2567755 w 4883895"/>
              <a:gd name="connsiteY3093" fmla="*/ 1774974 h 4679020"/>
              <a:gd name="connsiteX3094" fmla="*/ 2548252 w 4883895"/>
              <a:gd name="connsiteY3094" fmla="*/ 1792541 h 4679020"/>
              <a:gd name="connsiteX3095" fmla="*/ 2550347 w 4883895"/>
              <a:gd name="connsiteY3095" fmla="*/ 1791612 h 4679020"/>
              <a:gd name="connsiteX3096" fmla="*/ 2697203 w 4883895"/>
              <a:gd name="connsiteY3096" fmla="*/ 1725764 h 4679020"/>
              <a:gd name="connsiteX3097" fmla="*/ 2983805 w 4883895"/>
              <a:gd name="connsiteY3097" fmla="*/ 1626903 h 4679020"/>
              <a:gd name="connsiteX3098" fmla="*/ 3056954 w 4883895"/>
              <a:gd name="connsiteY3098" fmla="*/ 1599019 h 4679020"/>
              <a:gd name="connsiteX3099" fmla="*/ 3104068 w 4883895"/>
              <a:gd name="connsiteY3099" fmla="*/ 1581758 h 4679020"/>
              <a:gd name="connsiteX3100" fmla="*/ 3127013 w 4883895"/>
              <a:gd name="connsiteY3100" fmla="*/ 1561112 h 4679020"/>
              <a:gd name="connsiteX3101" fmla="*/ 3107082 w 4883895"/>
              <a:gd name="connsiteY3101" fmla="*/ 1580654 h 4679020"/>
              <a:gd name="connsiteX3102" fmla="*/ 3116947 w 4883895"/>
              <a:gd name="connsiteY3102" fmla="*/ 1577040 h 4679020"/>
              <a:gd name="connsiteX3103" fmla="*/ 3134101 w 4883895"/>
              <a:gd name="connsiteY3103" fmla="*/ 1560529 h 4679020"/>
              <a:gd name="connsiteX3104" fmla="*/ 3151265 w 4883895"/>
              <a:gd name="connsiteY3104" fmla="*/ 1553247 h 4679020"/>
              <a:gd name="connsiteX3105" fmla="*/ 3144213 w 4883895"/>
              <a:gd name="connsiteY3105" fmla="*/ 1555406 h 4679020"/>
              <a:gd name="connsiteX3106" fmla="*/ 3138394 w 4883895"/>
              <a:gd name="connsiteY3106" fmla="*/ 1561319 h 4679020"/>
              <a:gd name="connsiteX3107" fmla="*/ 3125179 w 4883895"/>
              <a:gd name="connsiteY3107" fmla="*/ 1574024 h 4679020"/>
              <a:gd name="connsiteX3108" fmla="*/ 3125423 w 4883895"/>
              <a:gd name="connsiteY3108" fmla="*/ 1573935 h 4679020"/>
              <a:gd name="connsiteX3109" fmla="*/ 3129656 w 4883895"/>
              <a:gd name="connsiteY3109" fmla="*/ 1572718 h 4679020"/>
              <a:gd name="connsiteX3110" fmla="*/ 3143479 w 4883895"/>
              <a:gd name="connsiteY3110" fmla="*/ 1560057 h 4679020"/>
              <a:gd name="connsiteX3111" fmla="*/ 3162651 w 4883895"/>
              <a:gd name="connsiteY3111" fmla="*/ 1549760 h 4679020"/>
              <a:gd name="connsiteX3112" fmla="*/ 3155306 w 4883895"/>
              <a:gd name="connsiteY3112" fmla="*/ 1552009 h 4679020"/>
              <a:gd name="connsiteX3113" fmla="*/ 3148169 w 4883895"/>
              <a:gd name="connsiteY3113" fmla="*/ 1559495 h 4679020"/>
              <a:gd name="connsiteX3114" fmla="*/ 3162528 w 4883895"/>
              <a:gd name="connsiteY3114" fmla="*/ 1549882 h 4679020"/>
              <a:gd name="connsiteX3115" fmla="*/ 3166709 w 4883895"/>
              <a:gd name="connsiteY3115" fmla="*/ 1548518 h 4679020"/>
              <a:gd name="connsiteX3116" fmla="*/ 3163979 w 4883895"/>
              <a:gd name="connsiteY3116" fmla="*/ 1549353 h 4679020"/>
              <a:gd name="connsiteX3117" fmla="*/ 3164442 w 4883895"/>
              <a:gd name="connsiteY3117" fmla="*/ 1551177 h 4679020"/>
              <a:gd name="connsiteX3118" fmla="*/ 4330544 w 4883895"/>
              <a:gd name="connsiteY3118" fmla="*/ 1541564 h 4679020"/>
              <a:gd name="connsiteX3119" fmla="*/ 4330325 w 4883895"/>
              <a:gd name="connsiteY3119" fmla="*/ 1541962 h 4679020"/>
              <a:gd name="connsiteX3120" fmla="*/ 4340215 w 4883895"/>
              <a:gd name="connsiteY3120" fmla="*/ 1541994 h 4679020"/>
              <a:gd name="connsiteX3121" fmla="*/ 4343911 w 4883895"/>
              <a:gd name="connsiteY3121" fmla="*/ 1541939 h 4679020"/>
              <a:gd name="connsiteX3122" fmla="*/ 4338476 w 4883895"/>
              <a:gd name="connsiteY3122" fmla="*/ 1544117 h 4679020"/>
              <a:gd name="connsiteX3123" fmla="*/ 4302636 w 4883895"/>
              <a:gd name="connsiteY3123" fmla="*/ 1557226 h 4679020"/>
              <a:gd name="connsiteX3124" fmla="*/ 4288252 w 4883895"/>
              <a:gd name="connsiteY3124" fmla="*/ 1557754 h 4679020"/>
              <a:gd name="connsiteX3125" fmla="*/ 4269073 w 4883895"/>
              <a:gd name="connsiteY3125" fmla="*/ 1560015 h 4679020"/>
              <a:gd name="connsiteX3126" fmla="*/ 4276613 w 4883895"/>
              <a:gd name="connsiteY3126" fmla="*/ 1557019 h 4679020"/>
              <a:gd name="connsiteX3127" fmla="*/ 4313083 w 4883895"/>
              <a:gd name="connsiteY3127" fmla="*/ 1547678 h 4679020"/>
              <a:gd name="connsiteX3128" fmla="*/ 2811287 w 4883895"/>
              <a:gd name="connsiteY3128" fmla="*/ 1533516 h 4679020"/>
              <a:gd name="connsiteX3129" fmla="*/ 2809271 w 4883895"/>
              <a:gd name="connsiteY3129" fmla="*/ 1534931 h 4679020"/>
              <a:gd name="connsiteX3130" fmla="*/ 2808688 w 4883895"/>
              <a:gd name="connsiteY3130" fmla="*/ 1541468 h 4679020"/>
              <a:gd name="connsiteX3131" fmla="*/ 125524 w 4883895"/>
              <a:gd name="connsiteY3131" fmla="*/ 1525843 h 4679020"/>
              <a:gd name="connsiteX3132" fmla="*/ 117693 w 4883895"/>
              <a:gd name="connsiteY3132" fmla="*/ 1534894 h 4679020"/>
              <a:gd name="connsiteX3133" fmla="*/ 4390665 w 4883895"/>
              <a:gd name="connsiteY3133" fmla="*/ 1520671 h 4679020"/>
              <a:gd name="connsiteX3134" fmla="*/ 4395097 w 4883895"/>
              <a:gd name="connsiteY3134" fmla="*/ 1520713 h 4679020"/>
              <a:gd name="connsiteX3135" fmla="*/ 4380987 w 4883895"/>
              <a:gd name="connsiteY3135" fmla="*/ 1527069 h 4679020"/>
              <a:gd name="connsiteX3136" fmla="*/ 4367286 w 4883895"/>
              <a:gd name="connsiteY3136" fmla="*/ 1532564 h 4679020"/>
              <a:gd name="connsiteX3137" fmla="*/ 4360255 w 4883895"/>
              <a:gd name="connsiteY3137" fmla="*/ 1532099 h 4679020"/>
              <a:gd name="connsiteX3138" fmla="*/ 4357083 w 4883895"/>
              <a:gd name="connsiteY3138" fmla="*/ 1532123 h 4679020"/>
              <a:gd name="connsiteX3139" fmla="*/ 4386924 w 4883895"/>
              <a:gd name="connsiteY3139" fmla="*/ 1520907 h 4679020"/>
              <a:gd name="connsiteX3140" fmla="*/ 3065094 w 4883895"/>
              <a:gd name="connsiteY3140" fmla="*/ 1477845 h 4679020"/>
              <a:gd name="connsiteX3141" fmla="*/ 3066251 w 4883895"/>
              <a:gd name="connsiteY3141" fmla="*/ 1478528 h 4679020"/>
              <a:gd name="connsiteX3142" fmla="*/ 3062493 w 4883895"/>
              <a:gd name="connsiteY3142" fmla="*/ 1479382 h 4679020"/>
              <a:gd name="connsiteX3143" fmla="*/ 3076508 w 4883895"/>
              <a:gd name="connsiteY3143" fmla="*/ 1475120 h 4679020"/>
              <a:gd name="connsiteX3144" fmla="*/ 3080429 w 4883895"/>
              <a:gd name="connsiteY3144" fmla="*/ 1475305 h 4679020"/>
              <a:gd name="connsiteX3145" fmla="*/ 3073076 w 4883895"/>
              <a:gd name="connsiteY3145" fmla="*/ 1476976 h 4679020"/>
              <a:gd name="connsiteX3146" fmla="*/ 3098317 w 4883895"/>
              <a:gd name="connsiteY3146" fmla="*/ 1469370 h 4679020"/>
              <a:gd name="connsiteX3147" fmla="*/ 3094495 w 4883895"/>
              <a:gd name="connsiteY3147" fmla="*/ 1472107 h 4679020"/>
              <a:gd name="connsiteX3148" fmla="*/ 3084539 w 4883895"/>
              <a:gd name="connsiteY3148" fmla="*/ 1474370 h 4679020"/>
              <a:gd name="connsiteX3149" fmla="*/ 3128289 w 4883895"/>
              <a:gd name="connsiteY3149" fmla="*/ 1459867 h 4679020"/>
              <a:gd name="connsiteX3150" fmla="*/ 3113362 w 4883895"/>
              <a:gd name="connsiteY3150" fmla="*/ 1467818 h 4679020"/>
              <a:gd name="connsiteX3151" fmla="*/ 3110238 w 4883895"/>
              <a:gd name="connsiteY3151" fmla="*/ 1468528 h 4679020"/>
              <a:gd name="connsiteX3152" fmla="*/ 3098317 w 4883895"/>
              <a:gd name="connsiteY3152" fmla="*/ 1469370 h 4679020"/>
              <a:gd name="connsiteX3153" fmla="*/ 3128289 w 4883895"/>
              <a:gd name="connsiteY3153" fmla="*/ 1459867 h 4679020"/>
              <a:gd name="connsiteX3154" fmla="*/ 3454818 w 4883895"/>
              <a:gd name="connsiteY3154" fmla="*/ 1459404 h 4679020"/>
              <a:gd name="connsiteX3155" fmla="*/ 3399142 w 4883895"/>
              <a:gd name="connsiteY3155" fmla="*/ 1473826 h 4679020"/>
              <a:gd name="connsiteX3156" fmla="*/ 3401418 w 4883895"/>
              <a:gd name="connsiteY3156" fmla="*/ 1477344 h 4679020"/>
              <a:gd name="connsiteX3157" fmla="*/ 3393531 w 4883895"/>
              <a:gd name="connsiteY3157" fmla="*/ 1479617 h 4679020"/>
              <a:gd name="connsiteX3158" fmla="*/ 3380590 w 4883895"/>
              <a:gd name="connsiteY3158" fmla="*/ 1482467 h 4679020"/>
              <a:gd name="connsiteX3159" fmla="*/ 3346573 w 4883895"/>
              <a:gd name="connsiteY3159" fmla="*/ 1488645 h 4679020"/>
              <a:gd name="connsiteX3160" fmla="*/ 3454818 w 4883895"/>
              <a:gd name="connsiteY3160" fmla="*/ 1459404 h 4679020"/>
              <a:gd name="connsiteX3161" fmla="*/ 3148177 w 4883895"/>
              <a:gd name="connsiteY3161" fmla="*/ 1451856 h 4679020"/>
              <a:gd name="connsiteX3162" fmla="*/ 3143585 w 4883895"/>
              <a:gd name="connsiteY3162" fmla="*/ 1458501 h 4679020"/>
              <a:gd name="connsiteX3163" fmla="*/ 2923614 w 4883895"/>
              <a:gd name="connsiteY3163" fmla="*/ 1446969 h 4679020"/>
              <a:gd name="connsiteX3164" fmla="*/ 2920904 w 4883895"/>
              <a:gd name="connsiteY3164" fmla="*/ 1448378 h 4679020"/>
              <a:gd name="connsiteX3165" fmla="*/ 2915329 w 4883895"/>
              <a:gd name="connsiteY3165" fmla="*/ 1450606 h 4679020"/>
              <a:gd name="connsiteX3166" fmla="*/ 2899853 w 4883895"/>
              <a:gd name="connsiteY3166" fmla="*/ 1460064 h 4679020"/>
              <a:gd name="connsiteX3167" fmla="*/ 2843785 w 4883895"/>
              <a:gd name="connsiteY3167" fmla="*/ 1509166 h 4679020"/>
              <a:gd name="connsiteX3168" fmla="*/ 2923280 w 4883895"/>
              <a:gd name="connsiteY3168" fmla="*/ 1447255 h 4679020"/>
              <a:gd name="connsiteX3169" fmla="*/ 4361875 w 4883895"/>
              <a:gd name="connsiteY3169" fmla="*/ 1421367 h 4679020"/>
              <a:gd name="connsiteX3170" fmla="*/ 4361799 w 4883895"/>
              <a:gd name="connsiteY3170" fmla="*/ 1421846 h 4679020"/>
              <a:gd name="connsiteX3171" fmla="*/ 4361538 w 4883895"/>
              <a:gd name="connsiteY3171" fmla="*/ 1421698 h 4679020"/>
              <a:gd name="connsiteX3172" fmla="*/ 3372468 w 4883895"/>
              <a:gd name="connsiteY3172" fmla="*/ 1403874 h 4679020"/>
              <a:gd name="connsiteX3173" fmla="*/ 3375925 w 4883895"/>
              <a:gd name="connsiteY3173" fmla="*/ 1405625 h 4679020"/>
              <a:gd name="connsiteX3174" fmla="*/ 3378224 w 4883895"/>
              <a:gd name="connsiteY3174" fmla="*/ 1404778 h 4679020"/>
              <a:gd name="connsiteX3175" fmla="*/ 3385572 w 4883895"/>
              <a:gd name="connsiteY3175" fmla="*/ 1405836 h 4679020"/>
              <a:gd name="connsiteX3176" fmla="*/ 3292478 w 4883895"/>
              <a:gd name="connsiteY3176" fmla="*/ 1433191 h 4679020"/>
              <a:gd name="connsiteX3177" fmla="*/ 3261258 w 4883895"/>
              <a:gd name="connsiteY3177" fmla="*/ 1438642 h 4679020"/>
              <a:gd name="connsiteX3178" fmla="*/ 3269757 w 4883895"/>
              <a:gd name="connsiteY3178" fmla="*/ 1436700 h 4679020"/>
              <a:gd name="connsiteX3179" fmla="*/ 3291052 w 4883895"/>
              <a:gd name="connsiteY3179" fmla="*/ 1430605 h 4679020"/>
              <a:gd name="connsiteX3180" fmla="*/ 3304283 w 4883895"/>
              <a:gd name="connsiteY3180" fmla="*/ 1418788 h 4679020"/>
              <a:gd name="connsiteX3181" fmla="*/ 3304699 w 4883895"/>
              <a:gd name="connsiteY3181" fmla="*/ 1426331 h 4679020"/>
              <a:gd name="connsiteX3182" fmla="*/ 3324844 w 4883895"/>
              <a:gd name="connsiteY3182" fmla="*/ 1415458 h 4679020"/>
              <a:gd name="connsiteX3183" fmla="*/ 3327583 w 4883895"/>
              <a:gd name="connsiteY3183" fmla="*/ 1412974 h 4679020"/>
              <a:gd name="connsiteX3184" fmla="*/ 3329534 w 4883895"/>
              <a:gd name="connsiteY3184" fmla="*/ 1412554 h 4679020"/>
              <a:gd name="connsiteX3185" fmla="*/ 3331925 w 4883895"/>
              <a:gd name="connsiteY3185" fmla="*/ 1414252 h 4679020"/>
              <a:gd name="connsiteX3186" fmla="*/ 3335151 w 4883895"/>
              <a:gd name="connsiteY3186" fmla="*/ 1416542 h 4679020"/>
              <a:gd name="connsiteX3187" fmla="*/ 3338465 w 4883895"/>
              <a:gd name="connsiteY3187" fmla="*/ 1410631 h 4679020"/>
              <a:gd name="connsiteX3188" fmla="*/ 3343815 w 4883895"/>
              <a:gd name="connsiteY3188" fmla="*/ 1409480 h 4679020"/>
              <a:gd name="connsiteX3189" fmla="*/ 3347056 w 4883895"/>
              <a:gd name="connsiteY3189" fmla="*/ 1409332 h 4679020"/>
              <a:gd name="connsiteX3190" fmla="*/ 3354559 w 4883895"/>
              <a:gd name="connsiteY3190" fmla="*/ 1408819 h 4679020"/>
              <a:gd name="connsiteX3191" fmla="*/ 3382119 w 4883895"/>
              <a:gd name="connsiteY3191" fmla="*/ 1401208 h 4679020"/>
              <a:gd name="connsiteX3192" fmla="*/ 3378224 w 4883895"/>
              <a:gd name="connsiteY3192" fmla="*/ 1404778 h 4679020"/>
              <a:gd name="connsiteX3193" fmla="*/ 3375038 w 4883895"/>
              <a:gd name="connsiteY3193" fmla="*/ 1403164 h 4679020"/>
              <a:gd name="connsiteX3194" fmla="*/ 4324840 w 4883895"/>
              <a:gd name="connsiteY3194" fmla="*/ 1396883 h 4679020"/>
              <a:gd name="connsiteX3195" fmla="*/ 4319974 w 4883895"/>
              <a:gd name="connsiteY3195" fmla="*/ 1398800 h 4679020"/>
              <a:gd name="connsiteX3196" fmla="*/ 4321268 w 4883895"/>
              <a:gd name="connsiteY3196" fmla="*/ 1397986 h 4679020"/>
              <a:gd name="connsiteX3197" fmla="*/ 4322323 w 4883895"/>
              <a:gd name="connsiteY3197" fmla="*/ 1397418 h 4679020"/>
              <a:gd name="connsiteX3198" fmla="*/ 3761196 w 4883895"/>
              <a:gd name="connsiteY3198" fmla="*/ 1391247 h 4679020"/>
              <a:gd name="connsiteX3199" fmla="*/ 3752083 w 4883895"/>
              <a:gd name="connsiteY3199" fmla="*/ 1392795 h 4679020"/>
              <a:gd name="connsiteX3200" fmla="*/ 3722800 w 4883895"/>
              <a:gd name="connsiteY3200" fmla="*/ 1401053 h 4679020"/>
              <a:gd name="connsiteX3201" fmla="*/ 3682242 w 4883895"/>
              <a:gd name="connsiteY3201" fmla="*/ 1410248 h 4679020"/>
              <a:gd name="connsiteX3202" fmla="*/ 3605344 w 4883895"/>
              <a:gd name="connsiteY3202" fmla="*/ 1435622 h 4679020"/>
              <a:gd name="connsiteX3203" fmla="*/ 3547669 w 4883895"/>
              <a:gd name="connsiteY3203" fmla="*/ 1453005 h 4679020"/>
              <a:gd name="connsiteX3204" fmla="*/ 3525355 w 4883895"/>
              <a:gd name="connsiteY3204" fmla="*/ 1459985 h 4679020"/>
              <a:gd name="connsiteX3205" fmla="*/ 3623618 w 4883895"/>
              <a:gd name="connsiteY3205" fmla="*/ 1432778 h 4679020"/>
              <a:gd name="connsiteX3206" fmla="*/ 3632398 w 4883895"/>
              <a:gd name="connsiteY3206" fmla="*/ 1429864 h 4679020"/>
              <a:gd name="connsiteX3207" fmla="*/ 3748145 w 4883895"/>
              <a:gd name="connsiteY3207" fmla="*/ 1396337 h 4679020"/>
              <a:gd name="connsiteX3208" fmla="*/ 3761196 w 4883895"/>
              <a:gd name="connsiteY3208" fmla="*/ 1391247 h 4679020"/>
              <a:gd name="connsiteX3209" fmla="*/ 4308397 w 4883895"/>
              <a:gd name="connsiteY3209" fmla="*/ 1368962 h 4679020"/>
              <a:gd name="connsiteX3210" fmla="*/ 4304575 w 4883895"/>
              <a:gd name="connsiteY3210" fmla="*/ 1370957 h 4679020"/>
              <a:gd name="connsiteX3211" fmla="*/ 4307033 w 4883895"/>
              <a:gd name="connsiteY3211" fmla="*/ 1370147 h 4679020"/>
              <a:gd name="connsiteX3212" fmla="*/ 4139355 w 4883895"/>
              <a:gd name="connsiteY3212" fmla="*/ 1358263 h 4679020"/>
              <a:gd name="connsiteX3213" fmla="*/ 4125951 w 4883895"/>
              <a:gd name="connsiteY3213" fmla="*/ 1360447 h 4679020"/>
              <a:gd name="connsiteX3214" fmla="*/ 4122334 w 4883895"/>
              <a:gd name="connsiteY3214" fmla="*/ 1361649 h 4679020"/>
              <a:gd name="connsiteX3215" fmla="*/ 4125267 w 4883895"/>
              <a:gd name="connsiteY3215" fmla="*/ 1361674 h 4679020"/>
              <a:gd name="connsiteX3216" fmla="*/ 4127579 w 4883895"/>
              <a:gd name="connsiteY3216" fmla="*/ 1361198 h 4679020"/>
              <a:gd name="connsiteX3217" fmla="*/ 4303992 w 4883895"/>
              <a:gd name="connsiteY3217" fmla="*/ 1347571 h 4679020"/>
              <a:gd name="connsiteX3218" fmla="*/ 4299879 w 4883895"/>
              <a:gd name="connsiteY3218" fmla="*/ 1353928 h 4679020"/>
              <a:gd name="connsiteX3219" fmla="*/ 4303992 w 4883895"/>
              <a:gd name="connsiteY3219" fmla="*/ 1347571 h 4679020"/>
              <a:gd name="connsiteX3220" fmla="*/ 3900491 w 4883895"/>
              <a:gd name="connsiteY3220" fmla="*/ 1341504 h 4679020"/>
              <a:gd name="connsiteX3221" fmla="*/ 3899365 w 4883895"/>
              <a:gd name="connsiteY3221" fmla="*/ 1344672 h 4679020"/>
              <a:gd name="connsiteX3222" fmla="*/ 3899482 w 4883895"/>
              <a:gd name="connsiteY3222" fmla="*/ 1342930 h 4679020"/>
              <a:gd name="connsiteX3223" fmla="*/ 3900491 w 4883895"/>
              <a:gd name="connsiteY3223" fmla="*/ 1341504 h 4679020"/>
              <a:gd name="connsiteX3224" fmla="*/ 4238895 w 4883895"/>
              <a:gd name="connsiteY3224" fmla="*/ 1330995 h 4679020"/>
              <a:gd name="connsiteX3225" fmla="*/ 4242107 w 4883895"/>
              <a:gd name="connsiteY3225" fmla="*/ 1331731 h 4679020"/>
              <a:gd name="connsiteX3226" fmla="*/ 4236026 w 4883895"/>
              <a:gd name="connsiteY3226" fmla="*/ 1333139 h 4679020"/>
              <a:gd name="connsiteX3227" fmla="*/ 4235293 w 4883895"/>
              <a:gd name="connsiteY3227" fmla="*/ 1332089 h 4679020"/>
              <a:gd name="connsiteX3228" fmla="*/ 4238895 w 4883895"/>
              <a:gd name="connsiteY3228" fmla="*/ 1330995 h 4679020"/>
              <a:gd name="connsiteX3229" fmla="*/ 4197959 w 4883895"/>
              <a:gd name="connsiteY3229" fmla="*/ 1323934 h 4679020"/>
              <a:gd name="connsiteX3230" fmla="*/ 4201877 w 4883895"/>
              <a:gd name="connsiteY3230" fmla="*/ 1324297 h 4679020"/>
              <a:gd name="connsiteX3231" fmla="*/ 4194692 w 4883895"/>
              <a:gd name="connsiteY3231" fmla="*/ 1325037 h 4679020"/>
              <a:gd name="connsiteX3232" fmla="*/ 4197959 w 4883895"/>
              <a:gd name="connsiteY3232" fmla="*/ 1323934 h 4679020"/>
              <a:gd name="connsiteX3233" fmla="*/ 4114684 w 4883895"/>
              <a:gd name="connsiteY3233" fmla="*/ 1310579 h 4679020"/>
              <a:gd name="connsiteX3234" fmla="*/ 4115350 w 4883895"/>
              <a:gd name="connsiteY3234" fmla="*/ 1312455 h 4679020"/>
              <a:gd name="connsiteX3235" fmla="*/ 4093580 w 4883895"/>
              <a:gd name="connsiteY3235" fmla="*/ 1315046 h 4679020"/>
              <a:gd name="connsiteX3236" fmla="*/ 4103495 w 4883895"/>
              <a:gd name="connsiteY3236" fmla="*/ 1312681 h 4679020"/>
              <a:gd name="connsiteX3237" fmla="*/ 4114772 w 4883895"/>
              <a:gd name="connsiteY3237" fmla="*/ 1310563 h 4679020"/>
              <a:gd name="connsiteX3238" fmla="*/ 4114684 w 4883895"/>
              <a:gd name="connsiteY3238" fmla="*/ 1310579 h 4679020"/>
              <a:gd name="connsiteX3239" fmla="*/ 4114681 w 4883895"/>
              <a:gd name="connsiteY3239" fmla="*/ 1310571 h 4679020"/>
              <a:gd name="connsiteX3240" fmla="*/ 4136931 w 4883895"/>
              <a:gd name="connsiteY3240" fmla="*/ 1306399 h 4679020"/>
              <a:gd name="connsiteX3241" fmla="*/ 4123850 w 4883895"/>
              <a:gd name="connsiteY3241" fmla="*/ 1309746 h 4679020"/>
              <a:gd name="connsiteX3242" fmla="*/ 4114772 w 4883895"/>
              <a:gd name="connsiteY3242" fmla="*/ 1310563 h 4679020"/>
              <a:gd name="connsiteX3243" fmla="*/ 4342353 w 4883895"/>
              <a:gd name="connsiteY3243" fmla="*/ 1294068 h 4679020"/>
              <a:gd name="connsiteX3244" fmla="*/ 4336551 w 4883895"/>
              <a:gd name="connsiteY3244" fmla="*/ 1294720 h 4679020"/>
              <a:gd name="connsiteX3245" fmla="*/ 4337704 w 4883895"/>
              <a:gd name="connsiteY3245" fmla="*/ 1294261 h 4679020"/>
              <a:gd name="connsiteX3246" fmla="*/ 4196102 w 4883895"/>
              <a:gd name="connsiteY3246" fmla="*/ 1293422 h 4679020"/>
              <a:gd name="connsiteX3247" fmla="*/ 4189099 w 4883895"/>
              <a:gd name="connsiteY3247" fmla="*/ 1295103 h 4679020"/>
              <a:gd name="connsiteX3248" fmla="*/ 4189586 w 4883895"/>
              <a:gd name="connsiteY3248" fmla="*/ 1296048 h 4679020"/>
              <a:gd name="connsiteX3249" fmla="*/ 4196102 w 4883895"/>
              <a:gd name="connsiteY3249" fmla="*/ 1293422 h 4679020"/>
              <a:gd name="connsiteX3250" fmla="*/ 4275820 w 4883895"/>
              <a:gd name="connsiteY3250" fmla="*/ 1284387 h 4679020"/>
              <a:gd name="connsiteX3251" fmla="*/ 4282238 w 4883895"/>
              <a:gd name="connsiteY3251" fmla="*/ 1284782 h 4679020"/>
              <a:gd name="connsiteX3252" fmla="*/ 4270878 w 4883895"/>
              <a:gd name="connsiteY3252" fmla="*/ 1285960 h 4679020"/>
              <a:gd name="connsiteX3253" fmla="*/ 4275820 w 4883895"/>
              <a:gd name="connsiteY3253" fmla="*/ 1284387 h 4679020"/>
              <a:gd name="connsiteX3254" fmla="*/ 4283610 w 4883895"/>
              <a:gd name="connsiteY3254" fmla="*/ 1283827 h 4679020"/>
              <a:gd name="connsiteX3255" fmla="*/ 4286525 w 4883895"/>
              <a:gd name="connsiteY3255" fmla="*/ 1284658 h 4679020"/>
              <a:gd name="connsiteX3256" fmla="*/ 4282238 w 4883895"/>
              <a:gd name="connsiteY3256" fmla="*/ 1284782 h 4679020"/>
              <a:gd name="connsiteX3257" fmla="*/ 4283610 w 4883895"/>
              <a:gd name="connsiteY3257" fmla="*/ 1283827 h 4679020"/>
              <a:gd name="connsiteX3258" fmla="*/ 4287896 w 4883895"/>
              <a:gd name="connsiteY3258" fmla="*/ 1283704 h 4679020"/>
              <a:gd name="connsiteX3259" fmla="*/ 4290811 w 4883895"/>
              <a:gd name="connsiteY3259" fmla="*/ 1284534 h 4679020"/>
              <a:gd name="connsiteX3260" fmla="*/ 4286525 w 4883895"/>
              <a:gd name="connsiteY3260" fmla="*/ 1284658 h 4679020"/>
              <a:gd name="connsiteX3261" fmla="*/ 4287896 w 4883895"/>
              <a:gd name="connsiteY3261" fmla="*/ 1283704 h 4679020"/>
              <a:gd name="connsiteX3262" fmla="*/ 3869019 w 4883895"/>
              <a:gd name="connsiteY3262" fmla="*/ 1263093 h 4679020"/>
              <a:gd name="connsiteX3263" fmla="*/ 3823749 w 4883895"/>
              <a:gd name="connsiteY3263" fmla="*/ 1280516 h 4679020"/>
              <a:gd name="connsiteX3264" fmla="*/ 3431103 w 4883895"/>
              <a:gd name="connsiteY3264" fmla="*/ 1392457 h 4679020"/>
              <a:gd name="connsiteX3265" fmla="*/ 3386649 w 4883895"/>
              <a:gd name="connsiteY3265" fmla="*/ 1405520 h 4679020"/>
              <a:gd name="connsiteX3266" fmla="*/ 3389256 w 4883895"/>
              <a:gd name="connsiteY3266" fmla="*/ 1403496 h 4679020"/>
              <a:gd name="connsiteX3267" fmla="*/ 3384182 w 4883895"/>
              <a:gd name="connsiteY3267" fmla="*/ 1400639 h 4679020"/>
              <a:gd name="connsiteX3268" fmla="*/ 3481128 w 4883895"/>
              <a:gd name="connsiteY3268" fmla="*/ 1373871 h 4679020"/>
              <a:gd name="connsiteX3269" fmla="*/ 3847749 w 4883895"/>
              <a:gd name="connsiteY3269" fmla="*/ 1266147 h 4679020"/>
              <a:gd name="connsiteX3270" fmla="*/ 3869019 w 4883895"/>
              <a:gd name="connsiteY3270" fmla="*/ 1263093 h 4679020"/>
              <a:gd name="connsiteX3271" fmla="*/ 854203 w 4883895"/>
              <a:gd name="connsiteY3271" fmla="*/ 1251741 h 4679020"/>
              <a:gd name="connsiteX3272" fmla="*/ 802062 w 4883895"/>
              <a:gd name="connsiteY3272" fmla="*/ 1277870 h 4679020"/>
              <a:gd name="connsiteX3273" fmla="*/ 551881 w 4883895"/>
              <a:gd name="connsiteY3273" fmla="*/ 1419478 h 4679020"/>
              <a:gd name="connsiteX3274" fmla="*/ 515624 w 4883895"/>
              <a:gd name="connsiteY3274" fmla="*/ 1441247 h 4679020"/>
              <a:gd name="connsiteX3275" fmla="*/ 519616 w 4883895"/>
              <a:gd name="connsiteY3275" fmla="*/ 1439501 h 4679020"/>
              <a:gd name="connsiteX3276" fmla="*/ 524271 w 4883895"/>
              <a:gd name="connsiteY3276" fmla="*/ 1438156 h 4679020"/>
              <a:gd name="connsiteX3277" fmla="*/ 516182 w 4883895"/>
              <a:gd name="connsiteY3277" fmla="*/ 1446994 h 4679020"/>
              <a:gd name="connsiteX3278" fmla="*/ 345494 w 4883895"/>
              <a:gd name="connsiteY3278" fmla="*/ 1561934 h 4679020"/>
              <a:gd name="connsiteX3279" fmla="*/ 313976 w 4883895"/>
              <a:gd name="connsiteY3279" fmla="*/ 1587427 h 4679020"/>
              <a:gd name="connsiteX3280" fmla="*/ 333491 w 4883895"/>
              <a:gd name="connsiteY3280" fmla="*/ 1573043 h 4679020"/>
              <a:gd name="connsiteX3281" fmla="*/ 415827 w 4883895"/>
              <a:gd name="connsiteY3281" fmla="*/ 1518575 h 4679020"/>
              <a:gd name="connsiteX3282" fmla="*/ 599117 w 4883895"/>
              <a:gd name="connsiteY3282" fmla="*/ 1408832 h 4679020"/>
              <a:gd name="connsiteX3283" fmla="*/ 720901 w 4883895"/>
              <a:gd name="connsiteY3283" fmla="*/ 1331554 h 4679020"/>
              <a:gd name="connsiteX3284" fmla="*/ 749656 w 4883895"/>
              <a:gd name="connsiteY3284" fmla="*/ 1315564 h 4679020"/>
              <a:gd name="connsiteX3285" fmla="*/ 769579 w 4883895"/>
              <a:gd name="connsiteY3285" fmla="*/ 1304560 h 4679020"/>
              <a:gd name="connsiteX3286" fmla="*/ 784947 w 4883895"/>
              <a:gd name="connsiteY3286" fmla="*/ 1295348 h 4679020"/>
              <a:gd name="connsiteX3287" fmla="*/ 849693 w 4883895"/>
              <a:gd name="connsiteY3287" fmla="*/ 1256372 h 4679020"/>
              <a:gd name="connsiteX3288" fmla="*/ 932188 w 4883895"/>
              <a:gd name="connsiteY3288" fmla="*/ 1203284 h 4679020"/>
              <a:gd name="connsiteX3289" fmla="*/ 921979 w 4883895"/>
              <a:gd name="connsiteY3289" fmla="*/ 1206015 h 4679020"/>
              <a:gd name="connsiteX3290" fmla="*/ 889834 w 4883895"/>
              <a:gd name="connsiteY3290" fmla="*/ 1229749 h 4679020"/>
              <a:gd name="connsiteX3291" fmla="*/ 882492 w 4883895"/>
              <a:gd name="connsiteY3291" fmla="*/ 1236205 h 4679020"/>
              <a:gd name="connsiteX3292" fmla="*/ 888942 w 4883895"/>
              <a:gd name="connsiteY3292" fmla="*/ 1232224 h 4679020"/>
              <a:gd name="connsiteX3293" fmla="*/ 896392 w 4883895"/>
              <a:gd name="connsiteY3293" fmla="*/ 1228743 h 4679020"/>
              <a:gd name="connsiteX3294" fmla="*/ 896564 w 4883895"/>
              <a:gd name="connsiteY3294" fmla="*/ 1228724 h 4679020"/>
              <a:gd name="connsiteX3295" fmla="*/ 4173134 w 4883895"/>
              <a:gd name="connsiteY3295" fmla="*/ 1200566 h 4679020"/>
              <a:gd name="connsiteX3296" fmla="*/ 4136923 w 4883895"/>
              <a:gd name="connsiteY3296" fmla="*/ 1213803 h 4679020"/>
              <a:gd name="connsiteX3297" fmla="*/ 4111276 w 4883895"/>
              <a:gd name="connsiteY3297" fmla="*/ 1225263 h 4679020"/>
              <a:gd name="connsiteX3298" fmla="*/ 4198596 w 4883895"/>
              <a:gd name="connsiteY3298" fmla="*/ 1217143 h 4679020"/>
              <a:gd name="connsiteX3299" fmla="*/ 4020350 w 4883895"/>
              <a:gd name="connsiteY3299" fmla="*/ 1275806 h 4679020"/>
              <a:gd name="connsiteX3300" fmla="*/ 4020350 w 4883895"/>
              <a:gd name="connsiteY3300" fmla="*/ 1275806 h 4679020"/>
              <a:gd name="connsiteX3301" fmla="*/ 3981472 w 4883895"/>
              <a:gd name="connsiteY3301" fmla="*/ 1299083 h 4679020"/>
              <a:gd name="connsiteX3302" fmla="*/ 3964151 w 4883895"/>
              <a:gd name="connsiteY3302" fmla="*/ 1310916 h 4679020"/>
              <a:gd name="connsiteX3303" fmla="*/ 3952108 w 4883895"/>
              <a:gd name="connsiteY3303" fmla="*/ 1317291 h 4679020"/>
              <a:gd name="connsiteX3304" fmla="*/ 3957976 w 4883895"/>
              <a:gd name="connsiteY3304" fmla="*/ 1316092 h 4679020"/>
              <a:gd name="connsiteX3305" fmla="*/ 3999597 w 4883895"/>
              <a:gd name="connsiteY3305" fmla="*/ 1309511 h 4679020"/>
              <a:gd name="connsiteX3306" fmla="*/ 4029127 w 4883895"/>
              <a:gd name="connsiteY3306" fmla="*/ 1305835 h 4679020"/>
              <a:gd name="connsiteX3307" fmla="*/ 4026441 w 4883895"/>
              <a:gd name="connsiteY3307" fmla="*/ 1306735 h 4679020"/>
              <a:gd name="connsiteX3308" fmla="*/ 4004448 w 4883895"/>
              <a:gd name="connsiteY3308" fmla="*/ 1312148 h 4679020"/>
              <a:gd name="connsiteX3309" fmla="*/ 4002352 w 4883895"/>
              <a:gd name="connsiteY3309" fmla="*/ 1312826 h 4679020"/>
              <a:gd name="connsiteX3310" fmla="*/ 3990411 w 4883895"/>
              <a:gd name="connsiteY3310" fmla="*/ 1314320 h 4679020"/>
              <a:gd name="connsiteX3311" fmla="*/ 3952045 w 4883895"/>
              <a:gd name="connsiteY3311" fmla="*/ 1320847 h 4679020"/>
              <a:gd name="connsiteX3312" fmla="*/ 3939203 w 4883895"/>
              <a:gd name="connsiteY3312" fmla="*/ 1323575 h 4679020"/>
              <a:gd name="connsiteX3313" fmla="*/ 3913692 w 4883895"/>
              <a:gd name="connsiteY3313" fmla="*/ 1333465 h 4679020"/>
              <a:gd name="connsiteX3314" fmla="*/ 3816123 w 4883895"/>
              <a:gd name="connsiteY3314" fmla="*/ 1357819 h 4679020"/>
              <a:gd name="connsiteX3315" fmla="*/ 3470725 w 4883895"/>
              <a:gd name="connsiteY3315" fmla="*/ 1457368 h 4679020"/>
              <a:gd name="connsiteX3316" fmla="*/ 3473072 w 4883895"/>
              <a:gd name="connsiteY3316" fmla="*/ 1456082 h 4679020"/>
              <a:gd name="connsiteX3317" fmla="*/ 3455506 w 4883895"/>
              <a:gd name="connsiteY3317" fmla="*/ 1456065 h 4679020"/>
              <a:gd name="connsiteX3318" fmla="*/ 3443270 w 4883895"/>
              <a:gd name="connsiteY3318" fmla="*/ 1446680 h 4679020"/>
              <a:gd name="connsiteX3319" fmla="*/ 3381864 w 4883895"/>
              <a:gd name="connsiteY3319" fmla="*/ 1455905 h 4679020"/>
              <a:gd name="connsiteX3320" fmla="*/ 2983079 w 4883895"/>
              <a:gd name="connsiteY3320" fmla="*/ 1534771 h 4679020"/>
              <a:gd name="connsiteX3321" fmla="*/ 2964533 w 4883895"/>
              <a:gd name="connsiteY3321" fmla="*/ 1540005 h 4679020"/>
              <a:gd name="connsiteX3322" fmla="*/ 3035673 w 4883895"/>
              <a:gd name="connsiteY3322" fmla="*/ 1513778 h 4679020"/>
              <a:gd name="connsiteX3323" fmla="*/ 3100990 w 4883895"/>
              <a:gd name="connsiteY3323" fmla="*/ 1498626 h 4679020"/>
              <a:gd name="connsiteX3324" fmla="*/ 3406248 w 4883895"/>
              <a:gd name="connsiteY3324" fmla="*/ 1439319 h 4679020"/>
              <a:gd name="connsiteX3325" fmla="*/ 3523875 w 4883895"/>
              <a:gd name="connsiteY3325" fmla="*/ 1415781 h 4679020"/>
              <a:gd name="connsiteX3326" fmla="*/ 3503186 w 4883895"/>
              <a:gd name="connsiteY3326" fmla="*/ 1411667 h 4679020"/>
              <a:gd name="connsiteX3327" fmla="*/ 3471065 w 4883895"/>
              <a:gd name="connsiteY3327" fmla="*/ 1416287 h 4679020"/>
              <a:gd name="connsiteX3328" fmla="*/ 3345959 w 4883895"/>
              <a:gd name="connsiteY3328" fmla="*/ 1423855 h 4679020"/>
              <a:gd name="connsiteX3329" fmla="*/ 3343089 w 4883895"/>
              <a:gd name="connsiteY3329" fmla="*/ 1424355 h 4679020"/>
              <a:gd name="connsiteX3330" fmla="*/ 3608776 w 4883895"/>
              <a:gd name="connsiteY3330" fmla="*/ 1347531 h 4679020"/>
              <a:gd name="connsiteX3331" fmla="*/ 4173134 w 4883895"/>
              <a:gd name="connsiteY3331" fmla="*/ 1200566 h 4679020"/>
              <a:gd name="connsiteX3332" fmla="*/ 4177233 w 4883895"/>
              <a:gd name="connsiteY3332" fmla="*/ 1196673 h 4679020"/>
              <a:gd name="connsiteX3333" fmla="*/ 4173134 w 4883895"/>
              <a:gd name="connsiteY3333" fmla="*/ 1200566 h 4679020"/>
              <a:gd name="connsiteX3334" fmla="*/ 4174956 w 4883895"/>
              <a:gd name="connsiteY3334" fmla="*/ 1198835 h 4679020"/>
              <a:gd name="connsiteX3335" fmla="*/ 4178599 w 4883895"/>
              <a:gd name="connsiteY3335" fmla="*/ 1195376 h 4679020"/>
              <a:gd name="connsiteX3336" fmla="*/ 4177233 w 4883895"/>
              <a:gd name="connsiteY3336" fmla="*/ 1196673 h 4679020"/>
              <a:gd name="connsiteX3337" fmla="*/ 4177992 w 4883895"/>
              <a:gd name="connsiteY3337" fmla="*/ 1195952 h 4679020"/>
              <a:gd name="connsiteX3338" fmla="*/ 4178599 w 4883895"/>
              <a:gd name="connsiteY3338" fmla="*/ 1195376 h 4679020"/>
              <a:gd name="connsiteX3339" fmla="*/ 3825040 w 4883895"/>
              <a:gd name="connsiteY3339" fmla="*/ 1139925 h 4679020"/>
              <a:gd name="connsiteX3340" fmla="*/ 3821467 w 4883895"/>
              <a:gd name="connsiteY3340" fmla="*/ 1140291 h 4679020"/>
              <a:gd name="connsiteX3341" fmla="*/ 3820435 w 4883895"/>
              <a:gd name="connsiteY3341" fmla="*/ 1147045 h 4679020"/>
              <a:gd name="connsiteX3342" fmla="*/ 3865678 w 4883895"/>
              <a:gd name="connsiteY3342" fmla="*/ 1127640 h 4679020"/>
              <a:gd name="connsiteX3343" fmla="*/ 3862831 w 4883895"/>
              <a:gd name="connsiteY3343" fmla="*/ 1135479 h 4679020"/>
              <a:gd name="connsiteX3344" fmla="*/ 3867436 w 4883895"/>
              <a:gd name="connsiteY3344" fmla="*/ 1128359 h 4679020"/>
              <a:gd name="connsiteX3345" fmla="*/ 3865678 w 4883895"/>
              <a:gd name="connsiteY3345" fmla="*/ 1127640 h 4679020"/>
              <a:gd name="connsiteX3346" fmla="*/ 3937176 w 4883895"/>
              <a:gd name="connsiteY3346" fmla="*/ 1109149 h 4679020"/>
              <a:gd name="connsiteX3347" fmla="*/ 3933015 w 4883895"/>
              <a:gd name="connsiteY3347" fmla="*/ 1109868 h 4679020"/>
              <a:gd name="connsiteX3348" fmla="*/ 3928810 w 4883895"/>
              <a:gd name="connsiteY3348" fmla="*/ 1118523 h 4679020"/>
              <a:gd name="connsiteX3349" fmla="*/ 3987568 w 4883895"/>
              <a:gd name="connsiteY3349" fmla="*/ 1096309 h 4679020"/>
              <a:gd name="connsiteX3350" fmla="*/ 3993478 w 4883895"/>
              <a:gd name="connsiteY3350" fmla="*/ 1097986 h 4679020"/>
              <a:gd name="connsiteX3351" fmla="*/ 3987568 w 4883895"/>
              <a:gd name="connsiteY3351" fmla="*/ 1096309 h 4679020"/>
              <a:gd name="connsiteX3352" fmla="*/ 1231865 w 4883895"/>
              <a:gd name="connsiteY3352" fmla="*/ 1016320 h 4679020"/>
              <a:gd name="connsiteX3353" fmla="*/ 1223693 w 4883895"/>
              <a:gd name="connsiteY3353" fmla="*/ 1021956 h 4679020"/>
              <a:gd name="connsiteX3354" fmla="*/ 1160847 w 4883895"/>
              <a:gd name="connsiteY3354" fmla="*/ 1066913 h 4679020"/>
              <a:gd name="connsiteX3355" fmla="*/ 1173974 w 4883895"/>
              <a:gd name="connsiteY3355" fmla="*/ 1066315 h 4679020"/>
              <a:gd name="connsiteX3356" fmla="*/ 1203085 w 4883895"/>
              <a:gd name="connsiteY3356" fmla="*/ 1046025 h 4679020"/>
              <a:gd name="connsiteX3357" fmla="*/ 1218937 w 4883895"/>
              <a:gd name="connsiteY3357" fmla="*/ 1034977 h 4679020"/>
              <a:gd name="connsiteX3358" fmla="*/ 4384210 w 4883895"/>
              <a:gd name="connsiteY3358" fmla="*/ 913497 h 4679020"/>
              <a:gd name="connsiteX3359" fmla="*/ 4379068 w 4883895"/>
              <a:gd name="connsiteY3359" fmla="*/ 920940 h 4679020"/>
              <a:gd name="connsiteX3360" fmla="*/ 4384210 w 4883895"/>
              <a:gd name="connsiteY3360" fmla="*/ 913497 h 4679020"/>
              <a:gd name="connsiteX3361" fmla="*/ 3750899 w 4883895"/>
              <a:gd name="connsiteY3361" fmla="*/ 895060 h 4679020"/>
              <a:gd name="connsiteX3362" fmla="*/ 3703349 w 4883895"/>
              <a:gd name="connsiteY3362" fmla="*/ 902073 h 4679020"/>
              <a:gd name="connsiteX3363" fmla="*/ 3684327 w 4883895"/>
              <a:gd name="connsiteY3363" fmla="*/ 905807 h 4679020"/>
              <a:gd name="connsiteX3364" fmla="*/ 3613617 w 4883895"/>
              <a:gd name="connsiteY3364" fmla="*/ 923975 h 4679020"/>
              <a:gd name="connsiteX3365" fmla="*/ 3572928 w 4883895"/>
              <a:gd name="connsiteY3365" fmla="*/ 934960 h 4679020"/>
              <a:gd name="connsiteX3366" fmla="*/ 3536650 w 4883895"/>
              <a:gd name="connsiteY3366" fmla="*/ 948346 h 4679020"/>
              <a:gd name="connsiteX3367" fmla="*/ 3668214 w 4883895"/>
              <a:gd name="connsiteY3367" fmla="*/ 916643 h 4679020"/>
              <a:gd name="connsiteX3368" fmla="*/ 3693241 w 4883895"/>
              <a:gd name="connsiteY3368" fmla="*/ 911208 h 4679020"/>
              <a:gd name="connsiteX3369" fmla="*/ 3748949 w 4883895"/>
              <a:gd name="connsiteY3369" fmla="*/ 895573 h 4679020"/>
              <a:gd name="connsiteX3370" fmla="*/ 4300535 w 4883895"/>
              <a:gd name="connsiteY3370" fmla="*/ 891595 h 4679020"/>
              <a:gd name="connsiteX3371" fmla="*/ 4298375 w 4883895"/>
              <a:gd name="connsiteY3371" fmla="*/ 893740 h 4679020"/>
              <a:gd name="connsiteX3372" fmla="*/ 4298649 w 4883895"/>
              <a:gd name="connsiteY3372" fmla="*/ 894825 h 4679020"/>
              <a:gd name="connsiteX3373" fmla="*/ 4291202 w 4883895"/>
              <a:gd name="connsiteY3373" fmla="*/ 896777 h 4679020"/>
              <a:gd name="connsiteX3374" fmla="*/ 4292555 w 4883895"/>
              <a:gd name="connsiteY3374" fmla="*/ 893988 h 4679020"/>
              <a:gd name="connsiteX3375" fmla="*/ 4300535 w 4883895"/>
              <a:gd name="connsiteY3375" fmla="*/ 891595 h 4679020"/>
              <a:gd name="connsiteX3376" fmla="*/ 1434423 w 4883895"/>
              <a:gd name="connsiteY3376" fmla="*/ 888120 h 4679020"/>
              <a:gd name="connsiteX3377" fmla="*/ 1422726 w 4883895"/>
              <a:gd name="connsiteY3377" fmla="*/ 893168 h 4679020"/>
              <a:gd name="connsiteX3378" fmla="*/ 1383994 w 4883895"/>
              <a:gd name="connsiteY3378" fmla="*/ 910722 h 4679020"/>
              <a:gd name="connsiteX3379" fmla="*/ 1337280 w 4883895"/>
              <a:gd name="connsiteY3379" fmla="*/ 943612 h 4679020"/>
              <a:gd name="connsiteX3380" fmla="*/ 1240628 w 4883895"/>
              <a:gd name="connsiteY3380" fmla="*/ 1010276 h 4679020"/>
              <a:gd name="connsiteX3381" fmla="*/ 1272750 w 4883895"/>
              <a:gd name="connsiteY3381" fmla="*/ 995326 h 4679020"/>
              <a:gd name="connsiteX3382" fmla="*/ 1283583 w 4883895"/>
              <a:gd name="connsiteY3382" fmla="*/ 990714 h 4679020"/>
              <a:gd name="connsiteX3383" fmla="*/ 1352204 w 4883895"/>
              <a:gd name="connsiteY3383" fmla="*/ 943946 h 4679020"/>
              <a:gd name="connsiteX3384" fmla="*/ 4368173 w 4883895"/>
              <a:gd name="connsiteY3384" fmla="*/ 886708 h 4679020"/>
              <a:gd name="connsiteX3385" fmla="*/ 4367521 w 4883895"/>
              <a:gd name="connsiteY3385" fmla="*/ 888489 h 4679020"/>
              <a:gd name="connsiteX3386" fmla="*/ 4361837 w 4883895"/>
              <a:gd name="connsiteY3386" fmla="*/ 890528 h 4679020"/>
              <a:gd name="connsiteX3387" fmla="*/ 4363217 w 4883895"/>
              <a:gd name="connsiteY3387" fmla="*/ 887999 h 4679020"/>
              <a:gd name="connsiteX3388" fmla="*/ 4383392 w 4883895"/>
              <a:gd name="connsiteY3388" fmla="*/ 882672 h 4679020"/>
              <a:gd name="connsiteX3389" fmla="*/ 4382959 w 4883895"/>
              <a:gd name="connsiteY3389" fmla="*/ 883972 h 4679020"/>
              <a:gd name="connsiteX3390" fmla="*/ 4377430 w 4883895"/>
              <a:gd name="connsiteY3390" fmla="*/ 886284 h 4679020"/>
              <a:gd name="connsiteX3391" fmla="*/ 4378485 w 4883895"/>
              <a:gd name="connsiteY3391" fmla="*/ 883984 h 4679020"/>
              <a:gd name="connsiteX3392" fmla="*/ 4398530 w 4883895"/>
              <a:gd name="connsiteY3392" fmla="*/ 878622 h 4679020"/>
              <a:gd name="connsiteX3393" fmla="*/ 4398280 w 4883895"/>
              <a:gd name="connsiteY3393" fmla="*/ 879253 h 4679020"/>
              <a:gd name="connsiteX3394" fmla="*/ 4392713 w 4883895"/>
              <a:gd name="connsiteY3394" fmla="*/ 881496 h 4679020"/>
              <a:gd name="connsiteX3395" fmla="*/ 4393554 w 4883895"/>
              <a:gd name="connsiteY3395" fmla="*/ 879953 h 4679020"/>
              <a:gd name="connsiteX3396" fmla="*/ 1275546 w 4883895"/>
              <a:gd name="connsiteY3396" fmla="*/ 876550 h 4679020"/>
              <a:gd name="connsiteX3397" fmla="*/ 1253897 w 4883895"/>
              <a:gd name="connsiteY3397" fmla="*/ 909768 h 4679020"/>
              <a:gd name="connsiteX3398" fmla="*/ 1250586 w 4883895"/>
              <a:gd name="connsiteY3398" fmla="*/ 924353 h 4679020"/>
              <a:gd name="connsiteX3399" fmla="*/ 1206850 w 4883895"/>
              <a:gd name="connsiteY3399" fmla="*/ 981945 h 4679020"/>
              <a:gd name="connsiteX3400" fmla="*/ 1196743 w 4883895"/>
              <a:gd name="connsiteY3400" fmla="*/ 997455 h 4679020"/>
              <a:gd name="connsiteX3401" fmla="*/ 1115776 w 4883895"/>
              <a:gd name="connsiteY3401" fmla="*/ 1036222 h 4679020"/>
              <a:gd name="connsiteX3402" fmla="*/ 900071 w 4883895"/>
              <a:gd name="connsiteY3402" fmla="*/ 1152280 h 4679020"/>
              <a:gd name="connsiteX3403" fmla="*/ 725751 w 4883895"/>
              <a:gd name="connsiteY3403" fmla="*/ 1254195 h 4679020"/>
              <a:gd name="connsiteX3404" fmla="*/ 677276 w 4883895"/>
              <a:gd name="connsiteY3404" fmla="*/ 1286833 h 4679020"/>
              <a:gd name="connsiteX3405" fmla="*/ 678450 w 4883895"/>
              <a:gd name="connsiteY3405" fmla="*/ 1287192 h 4679020"/>
              <a:gd name="connsiteX3406" fmla="*/ 678158 w 4883895"/>
              <a:gd name="connsiteY3406" fmla="*/ 1289461 h 4679020"/>
              <a:gd name="connsiteX3407" fmla="*/ 676342 w 4883895"/>
              <a:gd name="connsiteY3407" fmla="*/ 1287461 h 4679020"/>
              <a:gd name="connsiteX3408" fmla="*/ 644813 w 4883895"/>
              <a:gd name="connsiteY3408" fmla="*/ 1308690 h 4679020"/>
              <a:gd name="connsiteX3409" fmla="*/ 567280 w 4883895"/>
              <a:gd name="connsiteY3409" fmla="*/ 1360259 h 4679020"/>
              <a:gd name="connsiteX3410" fmla="*/ 357649 w 4883895"/>
              <a:gd name="connsiteY3410" fmla="*/ 1485772 h 4679020"/>
              <a:gd name="connsiteX3411" fmla="*/ 252997 w 4883895"/>
              <a:gd name="connsiteY3411" fmla="*/ 1561521 h 4679020"/>
              <a:gd name="connsiteX3412" fmla="*/ 187119 w 4883895"/>
              <a:gd name="connsiteY3412" fmla="*/ 1610418 h 4679020"/>
              <a:gd name="connsiteX3413" fmla="*/ 151173 w 4883895"/>
              <a:gd name="connsiteY3413" fmla="*/ 1618122 h 4679020"/>
              <a:gd name="connsiteX3414" fmla="*/ 116468 w 4883895"/>
              <a:gd name="connsiteY3414" fmla="*/ 1643265 h 4679020"/>
              <a:gd name="connsiteX3415" fmla="*/ 111740 w 4883895"/>
              <a:gd name="connsiteY3415" fmla="*/ 1587913 h 4679020"/>
              <a:gd name="connsiteX3416" fmla="*/ 68670 w 4883895"/>
              <a:gd name="connsiteY3416" fmla="*/ 1622428 h 4679020"/>
              <a:gd name="connsiteX3417" fmla="*/ 27752 w 4883895"/>
              <a:gd name="connsiteY3417" fmla="*/ 1660745 h 4679020"/>
              <a:gd name="connsiteX3418" fmla="*/ 31652 w 4883895"/>
              <a:gd name="connsiteY3418" fmla="*/ 1635865 h 4679020"/>
              <a:gd name="connsiteX3419" fmla="*/ 21201 w 4883895"/>
              <a:gd name="connsiteY3419" fmla="*/ 1632667 h 4679020"/>
              <a:gd name="connsiteX3420" fmla="*/ 29030 w 4883895"/>
              <a:gd name="connsiteY3420" fmla="*/ 1623615 h 4679020"/>
              <a:gd name="connsiteX3421" fmla="*/ 129216 w 4883895"/>
              <a:gd name="connsiteY3421" fmla="*/ 1532360 h 4679020"/>
              <a:gd name="connsiteX3422" fmla="*/ 161837 w 4883895"/>
              <a:gd name="connsiteY3422" fmla="*/ 1494646 h 4679020"/>
              <a:gd name="connsiteX3423" fmla="*/ 398479 w 4883895"/>
              <a:gd name="connsiteY3423" fmla="*/ 1330415 h 4679020"/>
              <a:gd name="connsiteX3424" fmla="*/ 614793 w 4883895"/>
              <a:gd name="connsiteY3424" fmla="*/ 1196593 h 4679020"/>
              <a:gd name="connsiteX3425" fmla="*/ 812155 w 4883895"/>
              <a:gd name="connsiteY3425" fmla="*/ 1085635 h 4679020"/>
              <a:gd name="connsiteX3426" fmla="*/ 996092 w 4883895"/>
              <a:gd name="connsiteY3426" fmla="*/ 989912 h 4679020"/>
              <a:gd name="connsiteX3427" fmla="*/ 1009883 w 4883895"/>
              <a:gd name="connsiteY3427" fmla="*/ 984417 h 4679020"/>
              <a:gd name="connsiteX3428" fmla="*/ 1182578 w 4883895"/>
              <a:gd name="connsiteY3428" fmla="*/ 913978 h 4679020"/>
              <a:gd name="connsiteX3429" fmla="*/ 1295687 w 4883895"/>
              <a:gd name="connsiteY3429" fmla="*/ 845645 h 4679020"/>
              <a:gd name="connsiteX3430" fmla="*/ 1286728 w 4883895"/>
              <a:gd name="connsiteY3430" fmla="*/ 859392 h 4679020"/>
              <a:gd name="connsiteX3431" fmla="*/ 1218927 w 4883895"/>
              <a:gd name="connsiteY3431" fmla="*/ 884385 h 4679020"/>
              <a:gd name="connsiteX3432" fmla="*/ 1185083 w 4883895"/>
              <a:gd name="connsiteY3432" fmla="*/ 897338 h 4679020"/>
              <a:gd name="connsiteX3433" fmla="*/ 1218230 w 4883895"/>
              <a:gd name="connsiteY3433" fmla="*/ 881208 h 4679020"/>
              <a:gd name="connsiteX3434" fmla="*/ 4417175 w 4883895"/>
              <a:gd name="connsiteY3434" fmla="*/ 821759 h 4679020"/>
              <a:gd name="connsiteX3435" fmla="*/ 4412034 w 4883895"/>
              <a:gd name="connsiteY3435" fmla="*/ 829201 h 4679020"/>
              <a:gd name="connsiteX3436" fmla="*/ 4417175 w 4883895"/>
              <a:gd name="connsiteY3436" fmla="*/ 821759 h 4679020"/>
              <a:gd name="connsiteX3437" fmla="*/ 3631070 w 4883895"/>
              <a:gd name="connsiteY3437" fmla="*/ 802269 h 4679020"/>
              <a:gd name="connsiteX3438" fmla="*/ 3629234 w 4883895"/>
              <a:gd name="connsiteY3438" fmla="*/ 802567 h 4679020"/>
              <a:gd name="connsiteX3439" fmla="*/ 3602663 w 4883895"/>
              <a:gd name="connsiteY3439" fmla="*/ 810336 h 4679020"/>
              <a:gd name="connsiteX3440" fmla="*/ 3602525 w 4883895"/>
              <a:gd name="connsiteY3440" fmla="*/ 810533 h 4679020"/>
              <a:gd name="connsiteX3441" fmla="*/ 3628598 w 4883895"/>
              <a:gd name="connsiteY3441" fmla="*/ 802903 h 4679020"/>
              <a:gd name="connsiteX3442" fmla="*/ 3900530 w 4883895"/>
              <a:gd name="connsiteY3442" fmla="*/ 792908 h 4679020"/>
              <a:gd name="connsiteX3443" fmla="*/ 3895925 w 4883895"/>
              <a:gd name="connsiteY3443" fmla="*/ 800029 h 4679020"/>
              <a:gd name="connsiteX3444" fmla="*/ 3900530 w 4883895"/>
              <a:gd name="connsiteY3444" fmla="*/ 792908 h 4679020"/>
              <a:gd name="connsiteX3445" fmla="*/ 3912590 w 4883895"/>
              <a:gd name="connsiteY3445" fmla="*/ 790052 h 4679020"/>
              <a:gd name="connsiteX3446" fmla="*/ 3907985 w 4883895"/>
              <a:gd name="connsiteY3446" fmla="*/ 797172 h 4679020"/>
              <a:gd name="connsiteX3447" fmla="*/ 3912590 w 4883895"/>
              <a:gd name="connsiteY3447" fmla="*/ 790052 h 4679020"/>
              <a:gd name="connsiteX3448" fmla="*/ 3786629 w 4883895"/>
              <a:gd name="connsiteY3448" fmla="*/ 787485 h 4679020"/>
              <a:gd name="connsiteX3449" fmla="*/ 3783172 w 4883895"/>
              <a:gd name="connsiteY3449" fmla="*/ 788491 h 4679020"/>
              <a:gd name="connsiteX3450" fmla="*/ 3783643 w 4883895"/>
              <a:gd name="connsiteY3450" fmla="*/ 790207 h 4679020"/>
              <a:gd name="connsiteX3451" fmla="*/ 3786890 w 4883895"/>
              <a:gd name="connsiteY3451" fmla="*/ 789517 h 4679020"/>
              <a:gd name="connsiteX3452" fmla="*/ 3787758 w 4883895"/>
              <a:gd name="connsiteY3452" fmla="*/ 787491 h 4679020"/>
              <a:gd name="connsiteX3453" fmla="*/ 4375638 w 4883895"/>
              <a:gd name="connsiteY3453" fmla="*/ 782966 h 4679020"/>
              <a:gd name="connsiteX3454" fmla="*/ 4375566 w 4883895"/>
              <a:gd name="connsiteY3454" fmla="*/ 783024 h 4679020"/>
              <a:gd name="connsiteX3455" fmla="*/ 4373744 w 4883895"/>
              <a:gd name="connsiteY3455" fmla="*/ 784489 h 4679020"/>
              <a:gd name="connsiteX3456" fmla="*/ 3955073 w 4883895"/>
              <a:gd name="connsiteY3456" fmla="*/ 781023 h 4679020"/>
              <a:gd name="connsiteX3457" fmla="*/ 3952227 w 4883895"/>
              <a:gd name="connsiteY3457" fmla="*/ 788864 h 4679020"/>
              <a:gd name="connsiteX3458" fmla="*/ 3956833 w 4883895"/>
              <a:gd name="connsiteY3458" fmla="*/ 781744 h 4679020"/>
              <a:gd name="connsiteX3459" fmla="*/ 3955073 w 4883895"/>
              <a:gd name="connsiteY3459" fmla="*/ 781023 h 4679020"/>
              <a:gd name="connsiteX3460" fmla="*/ 4382716 w 4883895"/>
              <a:gd name="connsiteY3460" fmla="*/ 777277 h 4679020"/>
              <a:gd name="connsiteX3461" fmla="*/ 4379351 w 4883895"/>
              <a:gd name="connsiteY3461" fmla="*/ 779982 h 4679020"/>
              <a:gd name="connsiteX3462" fmla="*/ 4375638 w 4883895"/>
              <a:gd name="connsiteY3462" fmla="*/ 782966 h 4679020"/>
              <a:gd name="connsiteX3463" fmla="*/ 4262379 w 4883895"/>
              <a:gd name="connsiteY3463" fmla="*/ 772655 h 4679020"/>
              <a:gd name="connsiteX3464" fmla="*/ 4254897 w 4883895"/>
              <a:gd name="connsiteY3464" fmla="*/ 779283 h 4679020"/>
              <a:gd name="connsiteX3465" fmla="*/ 4262379 w 4883895"/>
              <a:gd name="connsiteY3465" fmla="*/ 772655 h 4679020"/>
              <a:gd name="connsiteX3466" fmla="*/ 4401928 w 4883895"/>
              <a:gd name="connsiteY3466" fmla="*/ 771979 h 4679020"/>
              <a:gd name="connsiteX3467" fmla="*/ 4394099 w 4883895"/>
              <a:gd name="connsiteY3467" fmla="*/ 781031 h 4679020"/>
              <a:gd name="connsiteX3468" fmla="*/ 4039694 w 4883895"/>
              <a:gd name="connsiteY3468" fmla="*/ 764876 h 4679020"/>
              <a:gd name="connsiteX3469" fmla="*/ 4016857 w 4883895"/>
              <a:gd name="connsiteY3469" fmla="*/ 770613 h 4679020"/>
              <a:gd name="connsiteX3470" fmla="*/ 4012511 w 4883895"/>
              <a:gd name="connsiteY3470" fmla="*/ 771525 h 4679020"/>
              <a:gd name="connsiteX3471" fmla="*/ 4023129 w 4883895"/>
              <a:gd name="connsiteY3471" fmla="*/ 768686 h 4679020"/>
              <a:gd name="connsiteX3472" fmla="*/ 4052304 w 4883895"/>
              <a:gd name="connsiteY3472" fmla="*/ 760945 h 4679020"/>
              <a:gd name="connsiteX3473" fmla="*/ 4055079 w 4883895"/>
              <a:gd name="connsiteY3473" fmla="*/ 761010 h 4679020"/>
              <a:gd name="connsiteX3474" fmla="*/ 4042123 w 4883895"/>
              <a:gd name="connsiteY3474" fmla="*/ 764266 h 4679020"/>
              <a:gd name="connsiteX3475" fmla="*/ 4149542 w 4883895"/>
              <a:gd name="connsiteY3475" fmla="*/ 738580 h 4679020"/>
              <a:gd name="connsiteX3476" fmla="*/ 4136444 w 4883895"/>
              <a:gd name="connsiteY3476" fmla="*/ 743332 h 4679020"/>
              <a:gd name="connsiteX3477" fmla="*/ 4101323 w 4883895"/>
              <a:gd name="connsiteY3477" fmla="*/ 750529 h 4679020"/>
              <a:gd name="connsiteX3478" fmla="*/ 4130342 w 4883895"/>
              <a:gd name="connsiteY3478" fmla="*/ 741131 h 4679020"/>
              <a:gd name="connsiteX3479" fmla="*/ 4028070 w 4883895"/>
              <a:gd name="connsiteY3479" fmla="*/ 720915 h 4679020"/>
              <a:gd name="connsiteX3480" fmla="*/ 4033034 w 4883895"/>
              <a:gd name="connsiteY3480" fmla="*/ 720962 h 4679020"/>
              <a:gd name="connsiteX3481" fmla="*/ 4017231 w 4883895"/>
              <a:gd name="connsiteY3481" fmla="*/ 728079 h 4679020"/>
              <a:gd name="connsiteX3482" fmla="*/ 4001887 w 4883895"/>
              <a:gd name="connsiteY3482" fmla="*/ 734234 h 4679020"/>
              <a:gd name="connsiteX3483" fmla="*/ 3994014 w 4883895"/>
              <a:gd name="connsiteY3483" fmla="*/ 733712 h 4679020"/>
              <a:gd name="connsiteX3484" fmla="*/ 3990462 w 4883895"/>
              <a:gd name="connsiteY3484" fmla="*/ 733739 h 4679020"/>
              <a:gd name="connsiteX3485" fmla="*/ 4023880 w 4883895"/>
              <a:gd name="connsiteY3485" fmla="*/ 721178 h 4679020"/>
              <a:gd name="connsiteX3486" fmla="*/ 1680759 w 4883895"/>
              <a:gd name="connsiteY3486" fmla="*/ 709755 h 4679020"/>
              <a:gd name="connsiteX3487" fmla="*/ 1668152 w 4883895"/>
              <a:gd name="connsiteY3487" fmla="*/ 713384 h 4679020"/>
              <a:gd name="connsiteX3488" fmla="*/ 1655285 w 4883895"/>
              <a:gd name="connsiteY3488" fmla="*/ 718432 h 4679020"/>
              <a:gd name="connsiteX3489" fmla="*/ 1625839 w 4883895"/>
              <a:gd name="connsiteY3489" fmla="*/ 741786 h 4679020"/>
              <a:gd name="connsiteX3490" fmla="*/ 1624216 w 4883895"/>
              <a:gd name="connsiteY3490" fmla="*/ 743110 h 4679020"/>
              <a:gd name="connsiteX3491" fmla="*/ 1648979 w 4883895"/>
              <a:gd name="connsiteY3491" fmla="*/ 734427 h 4679020"/>
              <a:gd name="connsiteX3492" fmla="*/ 2098828 w 4883895"/>
              <a:gd name="connsiteY3492" fmla="*/ 679481 h 4679020"/>
              <a:gd name="connsiteX3493" fmla="*/ 2057415 w 4883895"/>
              <a:gd name="connsiteY3493" fmla="*/ 710417 h 4679020"/>
              <a:gd name="connsiteX3494" fmla="*/ 2052869 w 4883895"/>
              <a:gd name="connsiteY3494" fmla="*/ 717050 h 4679020"/>
              <a:gd name="connsiteX3495" fmla="*/ 2048543 w 4883895"/>
              <a:gd name="connsiteY3495" fmla="*/ 726121 h 4679020"/>
              <a:gd name="connsiteX3496" fmla="*/ 2087008 w 4883895"/>
              <a:gd name="connsiteY3496" fmla="*/ 696824 h 4679020"/>
              <a:gd name="connsiteX3497" fmla="*/ 2088399 w 4883895"/>
              <a:gd name="connsiteY3497" fmla="*/ 692024 h 4679020"/>
              <a:gd name="connsiteX3498" fmla="*/ 2138690 w 4883895"/>
              <a:gd name="connsiteY3498" fmla="*/ 649455 h 4679020"/>
              <a:gd name="connsiteX3499" fmla="*/ 2135464 w 4883895"/>
              <a:gd name="connsiteY3499" fmla="*/ 652115 h 4679020"/>
              <a:gd name="connsiteX3500" fmla="*/ 2102511 w 4883895"/>
              <a:gd name="connsiteY3500" fmla="*/ 676731 h 4679020"/>
              <a:gd name="connsiteX3501" fmla="*/ 2100691 w 4883895"/>
              <a:gd name="connsiteY3501" fmla="*/ 686403 h 4679020"/>
              <a:gd name="connsiteX3502" fmla="*/ 2131684 w 4883895"/>
              <a:gd name="connsiteY3502" fmla="*/ 662796 h 4679020"/>
              <a:gd name="connsiteX3503" fmla="*/ 1878711 w 4883895"/>
              <a:gd name="connsiteY3503" fmla="*/ 647371 h 4679020"/>
              <a:gd name="connsiteX3504" fmla="*/ 1864381 w 4883895"/>
              <a:gd name="connsiteY3504" fmla="*/ 651227 h 4679020"/>
              <a:gd name="connsiteX3505" fmla="*/ 1852419 w 4883895"/>
              <a:gd name="connsiteY3505" fmla="*/ 659857 h 4679020"/>
              <a:gd name="connsiteX3506" fmla="*/ 1850196 w 4883895"/>
              <a:gd name="connsiteY3506" fmla="*/ 662386 h 4679020"/>
              <a:gd name="connsiteX3507" fmla="*/ 1852055 w 4883895"/>
              <a:gd name="connsiteY3507" fmla="*/ 661717 h 4679020"/>
              <a:gd name="connsiteX3508" fmla="*/ 1864426 w 4883895"/>
              <a:gd name="connsiteY3508" fmla="*/ 657474 h 4679020"/>
              <a:gd name="connsiteX3509" fmla="*/ 3954354 w 4883895"/>
              <a:gd name="connsiteY3509" fmla="*/ 582291 h 4679020"/>
              <a:gd name="connsiteX3510" fmla="*/ 3948906 w 4883895"/>
              <a:gd name="connsiteY3510" fmla="*/ 584436 h 4679020"/>
              <a:gd name="connsiteX3511" fmla="*/ 3950354 w 4883895"/>
              <a:gd name="connsiteY3511" fmla="*/ 583525 h 4679020"/>
              <a:gd name="connsiteX3512" fmla="*/ 3951536 w 4883895"/>
              <a:gd name="connsiteY3512" fmla="*/ 582889 h 4679020"/>
              <a:gd name="connsiteX3513" fmla="*/ 2061318 w 4883895"/>
              <a:gd name="connsiteY3513" fmla="*/ 577410 h 4679020"/>
              <a:gd name="connsiteX3514" fmla="*/ 2052720 w 4883895"/>
              <a:gd name="connsiteY3514" fmla="*/ 584002 h 4679020"/>
              <a:gd name="connsiteX3515" fmla="*/ 1973927 w 4883895"/>
              <a:gd name="connsiteY3515" fmla="*/ 646468 h 4679020"/>
              <a:gd name="connsiteX3516" fmla="*/ 1961835 w 4883895"/>
              <a:gd name="connsiteY3516" fmla="*/ 663448 h 4679020"/>
              <a:gd name="connsiteX3517" fmla="*/ 1943111 w 4883895"/>
              <a:gd name="connsiteY3517" fmla="*/ 670899 h 4679020"/>
              <a:gd name="connsiteX3518" fmla="*/ 1913833 w 4883895"/>
              <a:gd name="connsiteY3518" fmla="*/ 694111 h 4679020"/>
              <a:gd name="connsiteX3519" fmla="*/ 2008464 w 4883895"/>
              <a:gd name="connsiteY3519" fmla="*/ 635209 h 4679020"/>
              <a:gd name="connsiteX3520" fmla="*/ 2036266 w 4883895"/>
              <a:gd name="connsiteY3520" fmla="*/ 614541 h 4679020"/>
              <a:gd name="connsiteX3521" fmla="*/ 3927649 w 4883895"/>
              <a:gd name="connsiteY3521" fmla="*/ 554576 h 4679020"/>
              <a:gd name="connsiteX3522" fmla="*/ 3926306 w 4883895"/>
              <a:gd name="connsiteY3522" fmla="*/ 554886 h 4679020"/>
              <a:gd name="connsiteX3523" fmla="*/ 3920401 w 4883895"/>
              <a:gd name="connsiteY3523" fmla="*/ 556680 h 4679020"/>
              <a:gd name="connsiteX3524" fmla="*/ 3920608 w 4883895"/>
              <a:gd name="connsiteY3524" fmla="*/ 556896 h 4679020"/>
              <a:gd name="connsiteX3525" fmla="*/ 2403776 w 4883895"/>
              <a:gd name="connsiteY3525" fmla="*/ 553394 h 4679020"/>
              <a:gd name="connsiteX3526" fmla="*/ 2401188 w 4883895"/>
              <a:gd name="connsiteY3526" fmla="*/ 553491 h 4679020"/>
              <a:gd name="connsiteX3527" fmla="*/ 2401143 w 4883895"/>
              <a:gd name="connsiteY3527" fmla="*/ 554501 h 4679020"/>
              <a:gd name="connsiteX3528" fmla="*/ 2259320 w 4883895"/>
              <a:gd name="connsiteY3528" fmla="*/ 549996 h 4679020"/>
              <a:gd name="connsiteX3529" fmla="*/ 2202227 w 4883895"/>
              <a:gd name="connsiteY3529" fmla="*/ 597069 h 4679020"/>
              <a:gd name="connsiteX3530" fmla="*/ 2216135 w 4883895"/>
              <a:gd name="connsiteY3530" fmla="*/ 592489 h 4679020"/>
              <a:gd name="connsiteX3531" fmla="*/ 2263776 w 4883895"/>
              <a:gd name="connsiteY3531" fmla="*/ 551013 h 4679020"/>
              <a:gd name="connsiteX3532" fmla="*/ 2257201 w 4883895"/>
              <a:gd name="connsiteY3532" fmla="*/ 553323 h 4679020"/>
              <a:gd name="connsiteX3533" fmla="*/ 2014831 w 4883895"/>
              <a:gd name="connsiteY3533" fmla="*/ 549496 h 4679020"/>
              <a:gd name="connsiteX3534" fmla="*/ 1984932 w 4883895"/>
              <a:gd name="connsiteY3534" fmla="*/ 560028 h 4679020"/>
              <a:gd name="connsiteX3535" fmla="*/ 1920785 w 4883895"/>
              <a:gd name="connsiteY3535" fmla="*/ 610922 h 4679020"/>
              <a:gd name="connsiteX3536" fmla="*/ 1888503 w 4883895"/>
              <a:gd name="connsiteY3536" fmla="*/ 633823 h 4679020"/>
              <a:gd name="connsiteX3537" fmla="*/ 1887403 w 4883895"/>
              <a:gd name="connsiteY3537" fmla="*/ 634617 h 4679020"/>
              <a:gd name="connsiteX3538" fmla="*/ 1904211 w 4883895"/>
              <a:gd name="connsiteY3538" fmla="*/ 629335 h 4679020"/>
              <a:gd name="connsiteX3539" fmla="*/ 1997037 w 4883895"/>
              <a:gd name="connsiteY3539" fmla="*/ 563683 h 4679020"/>
              <a:gd name="connsiteX3540" fmla="*/ 3735708 w 4883895"/>
              <a:gd name="connsiteY3540" fmla="*/ 520085 h 4679020"/>
              <a:gd name="connsiteX3541" fmla="*/ 3728699 w 4883895"/>
              <a:gd name="connsiteY3541" fmla="*/ 520753 h 4679020"/>
              <a:gd name="connsiteX3542" fmla="*/ 3727128 w 4883895"/>
              <a:gd name="connsiteY3542" fmla="*/ 521174 h 4679020"/>
              <a:gd name="connsiteX3543" fmla="*/ 3735236 w 4883895"/>
              <a:gd name="connsiteY3543" fmla="*/ 520209 h 4679020"/>
              <a:gd name="connsiteX3544" fmla="*/ 3858108 w 4883895"/>
              <a:gd name="connsiteY3544" fmla="*/ 508503 h 4679020"/>
              <a:gd name="connsiteX3545" fmla="*/ 3861705 w 4883895"/>
              <a:gd name="connsiteY3545" fmla="*/ 509329 h 4679020"/>
              <a:gd name="connsiteX3546" fmla="*/ 3854894 w 4883895"/>
              <a:gd name="connsiteY3546" fmla="*/ 510903 h 4679020"/>
              <a:gd name="connsiteX3547" fmla="*/ 3854074 w 4883895"/>
              <a:gd name="connsiteY3547" fmla="*/ 509727 h 4679020"/>
              <a:gd name="connsiteX3548" fmla="*/ 3858108 w 4883895"/>
              <a:gd name="connsiteY3548" fmla="*/ 508503 h 4679020"/>
              <a:gd name="connsiteX3549" fmla="*/ 2433042 w 4883895"/>
              <a:gd name="connsiteY3549" fmla="*/ 506730 h 4679020"/>
              <a:gd name="connsiteX3550" fmla="*/ 2428659 w 4883895"/>
              <a:gd name="connsiteY3550" fmla="*/ 507545 h 4679020"/>
              <a:gd name="connsiteX3551" fmla="*/ 2423590 w 4883895"/>
              <a:gd name="connsiteY3551" fmla="*/ 511724 h 4679020"/>
              <a:gd name="connsiteX3552" fmla="*/ 2433042 w 4883895"/>
              <a:gd name="connsiteY3552" fmla="*/ 506730 h 4679020"/>
              <a:gd name="connsiteX3553" fmla="*/ 2137694 w 4883895"/>
              <a:gd name="connsiteY3553" fmla="*/ 506221 h 4679020"/>
              <a:gd name="connsiteX3554" fmla="*/ 2107618 w 4883895"/>
              <a:gd name="connsiteY3554" fmla="*/ 516814 h 4679020"/>
              <a:gd name="connsiteX3555" fmla="*/ 2078304 w 4883895"/>
              <a:gd name="connsiteY3555" fmla="*/ 541044 h 4679020"/>
              <a:gd name="connsiteX3556" fmla="*/ 2009738 w 4883895"/>
              <a:gd name="connsiteY3556" fmla="*/ 590427 h 4679020"/>
              <a:gd name="connsiteX3557" fmla="*/ 2007053 w 4883895"/>
              <a:gd name="connsiteY3557" fmla="*/ 589233 h 4679020"/>
              <a:gd name="connsiteX3558" fmla="*/ 2009738 w 4883895"/>
              <a:gd name="connsiteY3558" fmla="*/ 590427 h 4679020"/>
              <a:gd name="connsiteX3559" fmla="*/ 2007045 w 4883895"/>
              <a:gd name="connsiteY3559" fmla="*/ 592809 h 4679020"/>
              <a:gd name="connsiteX3560" fmla="*/ 2016810 w 4883895"/>
              <a:gd name="connsiteY3560" fmla="*/ 589201 h 4679020"/>
              <a:gd name="connsiteX3561" fmla="*/ 1997139 w 4883895"/>
              <a:gd name="connsiteY3561" fmla="*/ 615156 h 4679020"/>
              <a:gd name="connsiteX3562" fmla="*/ 2081891 w 4883895"/>
              <a:gd name="connsiteY3562" fmla="*/ 552419 h 4679020"/>
              <a:gd name="connsiteX3563" fmla="*/ 3795083 w 4883895"/>
              <a:gd name="connsiteY3563" fmla="*/ 504563 h 4679020"/>
              <a:gd name="connsiteX3564" fmla="*/ 3788479 w 4883895"/>
              <a:gd name="connsiteY3564" fmla="*/ 505127 h 4679020"/>
              <a:gd name="connsiteX3565" fmla="*/ 3780896 w 4883895"/>
              <a:gd name="connsiteY3565" fmla="*/ 508272 h 4679020"/>
              <a:gd name="connsiteX3566" fmla="*/ 1985064 w 4883895"/>
              <a:gd name="connsiteY3566" fmla="*/ 496402 h 4679020"/>
              <a:gd name="connsiteX3567" fmla="*/ 1945387 w 4883895"/>
              <a:gd name="connsiteY3567" fmla="*/ 525395 h 4679020"/>
              <a:gd name="connsiteX3568" fmla="*/ 1985064 w 4883895"/>
              <a:gd name="connsiteY3568" fmla="*/ 496402 h 4679020"/>
              <a:gd name="connsiteX3569" fmla="*/ 3827885 w 4883895"/>
              <a:gd name="connsiteY3569" fmla="*/ 496088 h 4679020"/>
              <a:gd name="connsiteX3570" fmla="*/ 3817960 w 4883895"/>
              <a:gd name="connsiteY3570" fmla="*/ 497126 h 4679020"/>
              <a:gd name="connsiteX3571" fmla="*/ 3802829 w 4883895"/>
              <a:gd name="connsiteY3571" fmla="*/ 498422 h 4679020"/>
              <a:gd name="connsiteX3572" fmla="*/ 3797370 w 4883895"/>
              <a:gd name="connsiteY3572" fmla="*/ 501171 h 4679020"/>
              <a:gd name="connsiteX3573" fmla="*/ 3795514 w 4883895"/>
              <a:gd name="connsiteY3573" fmla="*/ 502014 h 4679020"/>
              <a:gd name="connsiteX3574" fmla="*/ 3800243 w 4883895"/>
              <a:gd name="connsiteY3574" fmla="*/ 501803 h 4679020"/>
              <a:gd name="connsiteX3575" fmla="*/ 3805571 w 4883895"/>
              <a:gd name="connsiteY3575" fmla="*/ 501822 h 4679020"/>
              <a:gd name="connsiteX3576" fmla="*/ 3812502 w 4883895"/>
              <a:gd name="connsiteY3576" fmla="*/ 500010 h 4679020"/>
              <a:gd name="connsiteX3577" fmla="*/ 3846015 w 4883895"/>
              <a:gd name="connsiteY3577" fmla="*/ 494193 h 4679020"/>
              <a:gd name="connsiteX3578" fmla="*/ 3844977 w 4883895"/>
              <a:gd name="connsiteY3578" fmla="*/ 496563 h 4679020"/>
              <a:gd name="connsiteX3579" fmla="*/ 3845216 w 4883895"/>
              <a:gd name="connsiteY3579" fmla="*/ 496018 h 4679020"/>
              <a:gd name="connsiteX3580" fmla="*/ 3895201 w 4883895"/>
              <a:gd name="connsiteY3580" fmla="*/ 488955 h 4679020"/>
              <a:gd name="connsiteX3581" fmla="*/ 3880595 w 4883895"/>
              <a:gd name="connsiteY3581" fmla="*/ 490516 h 4679020"/>
              <a:gd name="connsiteX3582" fmla="*/ 3888288 w 4883895"/>
              <a:gd name="connsiteY3582" fmla="*/ 491961 h 4679020"/>
              <a:gd name="connsiteX3583" fmla="*/ 3892568 w 4883895"/>
              <a:gd name="connsiteY3583" fmla="*/ 490156 h 4679020"/>
              <a:gd name="connsiteX3584" fmla="*/ 3896349 w 4883895"/>
              <a:gd name="connsiteY3584" fmla="*/ 489026 h 4679020"/>
              <a:gd name="connsiteX3585" fmla="*/ 3896109 w 4883895"/>
              <a:gd name="connsiteY3585" fmla="*/ 489015 h 4679020"/>
              <a:gd name="connsiteX3586" fmla="*/ 3895201 w 4883895"/>
              <a:gd name="connsiteY3586" fmla="*/ 488955 h 4679020"/>
              <a:gd name="connsiteX3587" fmla="*/ 2000851 w 4883895"/>
              <a:gd name="connsiteY3587" fmla="*/ 483186 h 4679020"/>
              <a:gd name="connsiteX3588" fmla="*/ 1996599 w 4883895"/>
              <a:gd name="connsiteY3588" fmla="*/ 484914 h 4679020"/>
              <a:gd name="connsiteX3589" fmla="*/ 2002416 w 4883895"/>
              <a:gd name="connsiteY3589" fmla="*/ 487499 h 4679020"/>
              <a:gd name="connsiteX3590" fmla="*/ 2000851 w 4883895"/>
              <a:gd name="connsiteY3590" fmla="*/ 483186 h 4679020"/>
              <a:gd name="connsiteX3591" fmla="*/ 3740116 w 4883895"/>
              <a:gd name="connsiteY3591" fmla="*/ 474074 h 4679020"/>
              <a:gd name="connsiteX3592" fmla="*/ 3736652 w 4883895"/>
              <a:gd name="connsiteY3592" fmla="*/ 474308 h 4679020"/>
              <a:gd name="connsiteX3593" fmla="*/ 3736162 w 4883895"/>
              <a:gd name="connsiteY3593" fmla="*/ 474886 h 4679020"/>
              <a:gd name="connsiteX3594" fmla="*/ 3736604 w 4883895"/>
              <a:gd name="connsiteY3594" fmla="*/ 475418 h 4679020"/>
              <a:gd name="connsiteX3595" fmla="*/ 3739852 w 4883895"/>
              <a:gd name="connsiteY3595" fmla="*/ 474727 h 4679020"/>
              <a:gd name="connsiteX3596" fmla="*/ 3740492 w 4883895"/>
              <a:gd name="connsiteY3596" fmla="*/ 474295 h 4679020"/>
              <a:gd name="connsiteX3597" fmla="*/ 2139301 w 4883895"/>
              <a:gd name="connsiteY3597" fmla="*/ 468182 h 4679020"/>
              <a:gd name="connsiteX3598" fmla="*/ 2117280 w 4883895"/>
              <a:gd name="connsiteY3598" fmla="*/ 482267 h 4679020"/>
              <a:gd name="connsiteX3599" fmla="*/ 2045685 w 4883895"/>
              <a:gd name="connsiteY3599" fmla="*/ 546916 h 4679020"/>
              <a:gd name="connsiteX3600" fmla="*/ 2031215 w 4883895"/>
              <a:gd name="connsiteY3600" fmla="*/ 556562 h 4679020"/>
              <a:gd name="connsiteX3601" fmla="*/ 2020128 w 4883895"/>
              <a:gd name="connsiteY3601" fmla="*/ 561014 h 4679020"/>
              <a:gd name="connsiteX3602" fmla="*/ 2011278 w 4883895"/>
              <a:gd name="connsiteY3602" fmla="*/ 571283 h 4679020"/>
              <a:gd name="connsiteX3603" fmla="*/ 2031215 w 4883895"/>
              <a:gd name="connsiteY3603" fmla="*/ 556562 h 4679020"/>
              <a:gd name="connsiteX3604" fmla="*/ 2045685 w 4883895"/>
              <a:gd name="connsiteY3604" fmla="*/ 546916 h 4679020"/>
              <a:gd name="connsiteX3605" fmla="*/ 2132247 w 4883895"/>
              <a:gd name="connsiteY3605" fmla="*/ 478735 h 4679020"/>
              <a:gd name="connsiteX3606" fmla="*/ 2141012 w 4883895"/>
              <a:gd name="connsiteY3606" fmla="*/ 469224 h 4679020"/>
              <a:gd name="connsiteX3607" fmla="*/ 2139301 w 4883895"/>
              <a:gd name="connsiteY3607" fmla="*/ 468182 h 4679020"/>
              <a:gd name="connsiteX3608" fmla="*/ 3973967 w 4883895"/>
              <a:gd name="connsiteY3608" fmla="*/ 467149 h 4679020"/>
              <a:gd name="connsiteX3609" fmla="*/ 3967468 w 4883895"/>
              <a:gd name="connsiteY3609" fmla="*/ 467880 h 4679020"/>
              <a:gd name="connsiteX3610" fmla="*/ 3968761 w 4883895"/>
              <a:gd name="connsiteY3610" fmla="*/ 467366 h 4679020"/>
              <a:gd name="connsiteX3611" fmla="*/ 3810186 w 4883895"/>
              <a:gd name="connsiteY3611" fmla="*/ 466428 h 4679020"/>
              <a:gd name="connsiteX3612" fmla="*/ 3802343 w 4883895"/>
              <a:gd name="connsiteY3612" fmla="*/ 468309 h 4679020"/>
              <a:gd name="connsiteX3613" fmla="*/ 3802889 w 4883895"/>
              <a:gd name="connsiteY3613" fmla="*/ 469369 h 4679020"/>
              <a:gd name="connsiteX3614" fmla="*/ 3806339 w 4883895"/>
              <a:gd name="connsiteY3614" fmla="*/ 469827 h 4679020"/>
              <a:gd name="connsiteX3615" fmla="*/ 3807278 w 4883895"/>
              <a:gd name="connsiteY3615" fmla="*/ 469737 h 4679020"/>
              <a:gd name="connsiteX3616" fmla="*/ 3809702 w 4883895"/>
              <a:gd name="connsiteY3616" fmla="*/ 469022 h 4679020"/>
              <a:gd name="connsiteX3617" fmla="*/ 3810186 w 4883895"/>
              <a:gd name="connsiteY3617" fmla="*/ 466428 h 4679020"/>
              <a:gd name="connsiteX3618" fmla="*/ 2469407 w 4883895"/>
              <a:gd name="connsiteY3618" fmla="*/ 462841 h 4679020"/>
              <a:gd name="connsiteX3619" fmla="*/ 2449043 w 4883895"/>
              <a:gd name="connsiteY3619" fmla="*/ 483378 h 4679020"/>
              <a:gd name="connsiteX3620" fmla="*/ 2448598 w 4883895"/>
              <a:gd name="connsiteY3620" fmla="*/ 492825 h 4679020"/>
              <a:gd name="connsiteX3621" fmla="*/ 2455896 w 4883895"/>
              <a:gd name="connsiteY3621" fmla="*/ 485718 h 4679020"/>
              <a:gd name="connsiteX3622" fmla="*/ 3899459 w 4883895"/>
              <a:gd name="connsiteY3622" fmla="*/ 456310 h 4679020"/>
              <a:gd name="connsiteX3623" fmla="*/ 3906646 w 4883895"/>
              <a:gd name="connsiteY3623" fmla="*/ 456750 h 4679020"/>
              <a:gd name="connsiteX3624" fmla="*/ 3893925 w 4883895"/>
              <a:gd name="connsiteY3624" fmla="*/ 458069 h 4679020"/>
              <a:gd name="connsiteX3625" fmla="*/ 3899459 w 4883895"/>
              <a:gd name="connsiteY3625" fmla="*/ 456310 h 4679020"/>
              <a:gd name="connsiteX3626" fmla="*/ 3908182 w 4883895"/>
              <a:gd name="connsiteY3626" fmla="*/ 455683 h 4679020"/>
              <a:gd name="connsiteX3627" fmla="*/ 3911446 w 4883895"/>
              <a:gd name="connsiteY3627" fmla="*/ 456612 h 4679020"/>
              <a:gd name="connsiteX3628" fmla="*/ 3906646 w 4883895"/>
              <a:gd name="connsiteY3628" fmla="*/ 456750 h 4679020"/>
              <a:gd name="connsiteX3629" fmla="*/ 3908182 w 4883895"/>
              <a:gd name="connsiteY3629" fmla="*/ 455683 h 4679020"/>
              <a:gd name="connsiteX3630" fmla="*/ 3912983 w 4883895"/>
              <a:gd name="connsiteY3630" fmla="*/ 455544 h 4679020"/>
              <a:gd name="connsiteX3631" fmla="*/ 3916246 w 4883895"/>
              <a:gd name="connsiteY3631" fmla="*/ 456473 h 4679020"/>
              <a:gd name="connsiteX3632" fmla="*/ 3911446 w 4883895"/>
              <a:gd name="connsiteY3632" fmla="*/ 456612 h 4679020"/>
              <a:gd name="connsiteX3633" fmla="*/ 3912983 w 4883895"/>
              <a:gd name="connsiteY3633" fmla="*/ 455544 h 4679020"/>
              <a:gd name="connsiteX3634" fmla="*/ 3913705 w 4883895"/>
              <a:gd name="connsiteY3634" fmla="*/ 429523 h 4679020"/>
              <a:gd name="connsiteX3635" fmla="*/ 3913458 w 4883895"/>
              <a:gd name="connsiteY3635" fmla="*/ 429970 h 4679020"/>
              <a:gd name="connsiteX3636" fmla="*/ 3924532 w 4883895"/>
              <a:gd name="connsiteY3636" fmla="*/ 430004 h 4679020"/>
              <a:gd name="connsiteX3637" fmla="*/ 3928673 w 4883895"/>
              <a:gd name="connsiteY3637" fmla="*/ 429942 h 4679020"/>
              <a:gd name="connsiteX3638" fmla="*/ 3922587 w 4883895"/>
              <a:gd name="connsiteY3638" fmla="*/ 432383 h 4679020"/>
              <a:gd name="connsiteX3639" fmla="*/ 3882451 w 4883895"/>
              <a:gd name="connsiteY3639" fmla="*/ 447062 h 4679020"/>
              <a:gd name="connsiteX3640" fmla="*/ 3866343 w 4883895"/>
              <a:gd name="connsiteY3640" fmla="*/ 447653 h 4679020"/>
              <a:gd name="connsiteX3641" fmla="*/ 3844865 w 4883895"/>
              <a:gd name="connsiteY3641" fmla="*/ 450184 h 4679020"/>
              <a:gd name="connsiteX3642" fmla="*/ 3853308 w 4883895"/>
              <a:gd name="connsiteY3642" fmla="*/ 446830 h 4679020"/>
              <a:gd name="connsiteX3643" fmla="*/ 3894149 w 4883895"/>
              <a:gd name="connsiteY3643" fmla="*/ 436368 h 4679020"/>
              <a:gd name="connsiteX3644" fmla="*/ 2399897 w 4883895"/>
              <a:gd name="connsiteY3644" fmla="*/ 423278 h 4679020"/>
              <a:gd name="connsiteX3645" fmla="*/ 2390043 w 4883895"/>
              <a:gd name="connsiteY3645" fmla="*/ 426059 h 4679020"/>
              <a:gd name="connsiteX3646" fmla="*/ 2375397 w 4883895"/>
              <a:gd name="connsiteY3646" fmla="*/ 440473 h 4679020"/>
              <a:gd name="connsiteX3647" fmla="*/ 2351980 w 4883895"/>
              <a:gd name="connsiteY3647" fmla="*/ 470261 h 4679020"/>
              <a:gd name="connsiteX3648" fmla="*/ 2393744 w 4883895"/>
              <a:gd name="connsiteY3648" fmla="*/ 429334 h 4679020"/>
              <a:gd name="connsiteX3649" fmla="*/ 2406945 w 4883895"/>
              <a:gd name="connsiteY3649" fmla="*/ 416340 h 4679020"/>
              <a:gd name="connsiteX3650" fmla="*/ 2396494 w 4883895"/>
              <a:gd name="connsiteY3650" fmla="*/ 419710 h 4679020"/>
              <a:gd name="connsiteX3651" fmla="*/ 2390897 w 4883895"/>
              <a:gd name="connsiteY3651" fmla="*/ 425218 h 4679020"/>
              <a:gd name="connsiteX3652" fmla="*/ 2402134 w 4883895"/>
              <a:gd name="connsiteY3652" fmla="*/ 421076 h 4679020"/>
              <a:gd name="connsiteX3653" fmla="*/ 3981032 w 4883895"/>
              <a:gd name="connsiteY3653" fmla="*/ 406125 h 4679020"/>
              <a:gd name="connsiteX3654" fmla="*/ 3985995 w 4883895"/>
              <a:gd name="connsiteY3654" fmla="*/ 406172 h 4679020"/>
              <a:gd name="connsiteX3655" fmla="*/ 3970194 w 4883895"/>
              <a:gd name="connsiteY3655" fmla="*/ 413290 h 4679020"/>
              <a:gd name="connsiteX3656" fmla="*/ 3954849 w 4883895"/>
              <a:gd name="connsiteY3656" fmla="*/ 419443 h 4679020"/>
              <a:gd name="connsiteX3657" fmla="*/ 3946977 w 4883895"/>
              <a:gd name="connsiteY3657" fmla="*/ 418922 h 4679020"/>
              <a:gd name="connsiteX3658" fmla="*/ 3943424 w 4883895"/>
              <a:gd name="connsiteY3658" fmla="*/ 418949 h 4679020"/>
              <a:gd name="connsiteX3659" fmla="*/ 3976843 w 4883895"/>
              <a:gd name="connsiteY3659" fmla="*/ 406389 h 4679020"/>
              <a:gd name="connsiteX3660" fmla="*/ 2550969 w 4883895"/>
              <a:gd name="connsiteY3660" fmla="*/ 396302 h 4679020"/>
              <a:gd name="connsiteX3661" fmla="*/ 2532524 w 4883895"/>
              <a:gd name="connsiteY3661" fmla="*/ 414901 h 4679020"/>
              <a:gd name="connsiteX3662" fmla="*/ 2541149 w 4883895"/>
              <a:gd name="connsiteY3662" fmla="*/ 401518 h 4679020"/>
              <a:gd name="connsiteX3663" fmla="*/ 2550969 w 4883895"/>
              <a:gd name="connsiteY3663" fmla="*/ 396302 h 4679020"/>
              <a:gd name="connsiteX3664" fmla="*/ 2550969 w 4883895"/>
              <a:gd name="connsiteY3664" fmla="*/ 396302 h 4679020"/>
              <a:gd name="connsiteX3665" fmla="*/ 2555060 w 4883895"/>
              <a:gd name="connsiteY3665" fmla="*/ 396763 h 4679020"/>
              <a:gd name="connsiteX3666" fmla="*/ 2550969 w 4883895"/>
              <a:gd name="connsiteY3666" fmla="*/ 396302 h 4679020"/>
              <a:gd name="connsiteX3667" fmla="*/ 2562951 w 4883895"/>
              <a:gd name="connsiteY3667" fmla="*/ 385013 h 4679020"/>
              <a:gd name="connsiteX3668" fmla="*/ 2566854 w 4883895"/>
              <a:gd name="connsiteY3668" fmla="*/ 385390 h 4679020"/>
              <a:gd name="connsiteX3669" fmla="*/ 2562951 w 4883895"/>
              <a:gd name="connsiteY3669" fmla="*/ 385013 h 4679020"/>
              <a:gd name="connsiteX3670" fmla="*/ 2559363 w 4883895"/>
              <a:gd name="connsiteY3670" fmla="*/ 383420 h 4679020"/>
              <a:gd name="connsiteX3671" fmla="*/ 2562951 w 4883895"/>
              <a:gd name="connsiteY3671" fmla="*/ 385013 h 4679020"/>
              <a:gd name="connsiteX3672" fmla="*/ 2559363 w 4883895"/>
              <a:gd name="connsiteY3672" fmla="*/ 383420 h 4679020"/>
              <a:gd name="connsiteX3673" fmla="*/ 2702279 w 4883895"/>
              <a:gd name="connsiteY3673" fmla="*/ 372940 h 4679020"/>
              <a:gd name="connsiteX3674" fmla="*/ 2692055 w 4883895"/>
              <a:gd name="connsiteY3674" fmla="*/ 380834 h 4679020"/>
              <a:gd name="connsiteX3675" fmla="*/ 2691714 w 4883895"/>
              <a:gd name="connsiteY3675" fmla="*/ 381670 h 4679020"/>
              <a:gd name="connsiteX3676" fmla="*/ 2697325 w 4883895"/>
              <a:gd name="connsiteY3676" fmla="*/ 379441 h 4679020"/>
              <a:gd name="connsiteX3677" fmla="*/ 2572706 w 4883895"/>
              <a:gd name="connsiteY3677" fmla="*/ 370298 h 4679020"/>
              <a:gd name="connsiteX3678" fmla="*/ 2570607 w 4883895"/>
              <a:gd name="connsiteY3678" fmla="*/ 375018 h 4679020"/>
              <a:gd name="connsiteX3679" fmla="*/ 2572706 w 4883895"/>
              <a:gd name="connsiteY3679" fmla="*/ 370298 h 4679020"/>
              <a:gd name="connsiteX3680" fmla="*/ 2914757 w 4883895"/>
              <a:gd name="connsiteY3680" fmla="*/ 315321 h 4679020"/>
              <a:gd name="connsiteX3681" fmla="*/ 2913719 w 4883895"/>
              <a:gd name="connsiteY3681" fmla="*/ 316285 h 4679020"/>
              <a:gd name="connsiteX3682" fmla="*/ 2900423 w 4883895"/>
              <a:gd name="connsiteY3682" fmla="*/ 328108 h 4679020"/>
              <a:gd name="connsiteX3683" fmla="*/ 2830257 w 4883895"/>
              <a:gd name="connsiteY3683" fmla="*/ 386117 h 4679020"/>
              <a:gd name="connsiteX3684" fmla="*/ 2799569 w 4883895"/>
              <a:gd name="connsiteY3684" fmla="*/ 426130 h 4679020"/>
              <a:gd name="connsiteX3685" fmla="*/ 2850720 w 4883895"/>
              <a:gd name="connsiteY3685" fmla="*/ 385021 h 4679020"/>
              <a:gd name="connsiteX3686" fmla="*/ 2890931 w 4883895"/>
              <a:gd name="connsiteY3686" fmla="*/ 341573 h 4679020"/>
              <a:gd name="connsiteX3687" fmla="*/ 2903268 w 4883895"/>
              <a:gd name="connsiteY3687" fmla="*/ 327846 h 4679020"/>
              <a:gd name="connsiteX3688" fmla="*/ 2574367 w 4883895"/>
              <a:gd name="connsiteY3688" fmla="*/ 314393 h 4679020"/>
              <a:gd name="connsiteX3689" fmla="*/ 2575346 w 4883895"/>
              <a:gd name="connsiteY3689" fmla="*/ 314670 h 4679020"/>
              <a:gd name="connsiteX3690" fmla="*/ 2572988 w 4883895"/>
              <a:gd name="connsiteY3690" fmla="*/ 316592 h 4679020"/>
              <a:gd name="connsiteX3691" fmla="*/ 2574367 w 4883895"/>
              <a:gd name="connsiteY3691" fmla="*/ 314393 h 4679020"/>
              <a:gd name="connsiteX3692" fmla="*/ 3097113 w 4883895"/>
              <a:gd name="connsiteY3692" fmla="*/ 312227 h 4679020"/>
              <a:gd name="connsiteX3693" fmla="*/ 3040037 w 4883895"/>
              <a:gd name="connsiteY3693" fmla="*/ 329429 h 4679020"/>
              <a:gd name="connsiteX3694" fmla="*/ 3040197 w 4883895"/>
              <a:gd name="connsiteY3694" fmla="*/ 330359 h 4679020"/>
              <a:gd name="connsiteX3695" fmla="*/ 3092556 w 4883895"/>
              <a:gd name="connsiteY3695" fmla="*/ 315861 h 4679020"/>
              <a:gd name="connsiteX3696" fmla="*/ 2579679 w 4883895"/>
              <a:gd name="connsiteY3696" fmla="*/ 311135 h 4679020"/>
              <a:gd name="connsiteX3697" fmla="*/ 2576865 w 4883895"/>
              <a:gd name="connsiteY3697" fmla="*/ 315101 h 4679020"/>
              <a:gd name="connsiteX3698" fmla="*/ 2575346 w 4883895"/>
              <a:gd name="connsiteY3698" fmla="*/ 314670 h 4679020"/>
              <a:gd name="connsiteX3699" fmla="*/ 3948789 w 4883895"/>
              <a:gd name="connsiteY3699" fmla="*/ 294919 h 4679020"/>
              <a:gd name="connsiteX3700" fmla="*/ 3948705 w 4883895"/>
              <a:gd name="connsiteY3700" fmla="*/ 295455 h 4679020"/>
              <a:gd name="connsiteX3701" fmla="*/ 3948412 w 4883895"/>
              <a:gd name="connsiteY3701" fmla="*/ 295288 h 4679020"/>
              <a:gd name="connsiteX3702" fmla="*/ 3132987 w 4883895"/>
              <a:gd name="connsiteY3702" fmla="*/ 282732 h 4679020"/>
              <a:gd name="connsiteX3703" fmla="*/ 3055917 w 4883895"/>
              <a:gd name="connsiteY3703" fmla="*/ 304945 h 4679020"/>
              <a:gd name="connsiteX3704" fmla="*/ 3048270 w 4883895"/>
              <a:gd name="connsiteY3704" fmla="*/ 311035 h 4679020"/>
              <a:gd name="connsiteX3705" fmla="*/ 3039126 w 4883895"/>
              <a:gd name="connsiteY3705" fmla="*/ 324132 h 4679020"/>
              <a:gd name="connsiteX3706" fmla="*/ 3039195 w 4883895"/>
              <a:gd name="connsiteY3706" fmla="*/ 324531 h 4679020"/>
              <a:gd name="connsiteX3707" fmla="*/ 3109482 w 4883895"/>
              <a:gd name="connsiteY3707" fmla="*/ 302008 h 4679020"/>
              <a:gd name="connsiteX3708" fmla="*/ 3110186 w 4883895"/>
              <a:gd name="connsiteY3708" fmla="*/ 301801 h 4679020"/>
              <a:gd name="connsiteX3709" fmla="*/ 3119973 w 4883895"/>
              <a:gd name="connsiteY3709" fmla="*/ 293996 h 4679020"/>
              <a:gd name="connsiteX3710" fmla="*/ 3132464 w 4883895"/>
              <a:gd name="connsiteY3710" fmla="*/ 283166 h 4679020"/>
              <a:gd name="connsiteX3711" fmla="*/ 3009150 w 4883895"/>
              <a:gd name="connsiteY3711" fmla="*/ 280754 h 4679020"/>
              <a:gd name="connsiteX3712" fmla="*/ 3007226 w 4883895"/>
              <a:gd name="connsiteY3712" fmla="*/ 280835 h 4679020"/>
              <a:gd name="connsiteX3713" fmla="*/ 3003964 w 4883895"/>
              <a:gd name="connsiteY3713" fmla="*/ 281359 h 4679020"/>
              <a:gd name="connsiteX3714" fmla="*/ 2998225 w 4883895"/>
              <a:gd name="connsiteY3714" fmla="*/ 286289 h 4679020"/>
              <a:gd name="connsiteX3715" fmla="*/ 3002960 w 4883895"/>
              <a:gd name="connsiteY3715" fmla="*/ 285565 h 4679020"/>
              <a:gd name="connsiteX3716" fmla="*/ 3232809 w 4883895"/>
              <a:gd name="connsiteY3716" fmla="*/ 272241 h 4679020"/>
              <a:gd name="connsiteX3717" fmla="*/ 3209722 w 4883895"/>
              <a:gd name="connsiteY3717" fmla="*/ 277652 h 4679020"/>
              <a:gd name="connsiteX3718" fmla="*/ 3187694 w 4883895"/>
              <a:gd name="connsiteY3718" fmla="*/ 282465 h 4679020"/>
              <a:gd name="connsiteX3719" fmla="*/ 3154775 w 4883895"/>
              <a:gd name="connsiteY3719" fmla="*/ 293258 h 4679020"/>
              <a:gd name="connsiteX3720" fmla="*/ 3146587 w 4883895"/>
              <a:gd name="connsiteY3720" fmla="*/ 300245 h 4679020"/>
              <a:gd name="connsiteX3721" fmla="*/ 3195204 w 4883895"/>
              <a:gd name="connsiteY3721" fmla="*/ 286401 h 4679020"/>
              <a:gd name="connsiteX3722" fmla="*/ 3227499 w 4883895"/>
              <a:gd name="connsiteY3722" fmla="*/ 276895 h 4679020"/>
              <a:gd name="connsiteX3723" fmla="*/ 3907316 w 4883895"/>
              <a:gd name="connsiteY3723" fmla="*/ 267500 h 4679020"/>
              <a:gd name="connsiteX3724" fmla="*/ 3901869 w 4883895"/>
              <a:gd name="connsiteY3724" fmla="*/ 269647 h 4679020"/>
              <a:gd name="connsiteX3725" fmla="*/ 3903317 w 4883895"/>
              <a:gd name="connsiteY3725" fmla="*/ 268735 h 4679020"/>
              <a:gd name="connsiteX3726" fmla="*/ 3904497 w 4883895"/>
              <a:gd name="connsiteY3726" fmla="*/ 268099 h 4679020"/>
              <a:gd name="connsiteX3727" fmla="*/ 3276111 w 4883895"/>
              <a:gd name="connsiteY3727" fmla="*/ 261187 h 4679020"/>
              <a:gd name="connsiteX3728" fmla="*/ 3265907 w 4883895"/>
              <a:gd name="connsiteY3728" fmla="*/ 262922 h 4679020"/>
              <a:gd name="connsiteX3729" fmla="*/ 3250817 w 4883895"/>
              <a:gd name="connsiteY3729" fmla="*/ 267177 h 4679020"/>
              <a:gd name="connsiteX3730" fmla="*/ 3246311 w 4883895"/>
              <a:gd name="connsiteY3730" fmla="*/ 271357 h 4679020"/>
              <a:gd name="connsiteX3731" fmla="*/ 3261497 w 4883895"/>
              <a:gd name="connsiteY3731" fmla="*/ 266887 h 4679020"/>
              <a:gd name="connsiteX3732" fmla="*/ 3276111 w 4883895"/>
              <a:gd name="connsiteY3732" fmla="*/ 261187 h 4679020"/>
              <a:gd name="connsiteX3733" fmla="*/ 2767710 w 4883895"/>
              <a:gd name="connsiteY3733" fmla="*/ 237765 h 4679020"/>
              <a:gd name="connsiteX3734" fmla="*/ 2765612 w 4883895"/>
              <a:gd name="connsiteY3734" fmla="*/ 242486 h 4679020"/>
              <a:gd name="connsiteX3735" fmla="*/ 2767710 w 4883895"/>
              <a:gd name="connsiteY3735" fmla="*/ 237765 h 4679020"/>
              <a:gd name="connsiteX3736" fmla="*/ 3888903 w 4883895"/>
              <a:gd name="connsiteY3736" fmla="*/ 236231 h 4679020"/>
              <a:gd name="connsiteX3737" fmla="*/ 3884623 w 4883895"/>
              <a:gd name="connsiteY3737" fmla="*/ 238465 h 4679020"/>
              <a:gd name="connsiteX3738" fmla="*/ 3887375 w 4883895"/>
              <a:gd name="connsiteY3738" fmla="*/ 237560 h 4679020"/>
              <a:gd name="connsiteX3739" fmla="*/ 2842517 w 4883895"/>
              <a:gd name="connsiteY3739" fmla="*/ 227781 h 4679020"/>
              <a:gd name="connsiteX3740" fmla="*/ 2839517 w 4883895"/>
              <a:gd name="connsiteY3740" fmla="*/ 229481 h 4679020"/>
              <a:gd name="connsiteX3741" fmla="*/ 2839567 w 4883895"/>
              <a:gd name="connsiteY3741" fmla="*/ 228477 h 4679020"/>
              <a:gd name="connsiteX3742" fmla="*/ 2842517 w 4883895"/>
              <a:gd name="connsiteY3742" fmla="*/ 227781 h 4679020"/>
              <a:gd name="connsiteX3743" fmla="*/ 3699597 w 4883895"/>
              <a:gd name="connsiteY3743" fmla="*/ 224250 h 4679020"/>
              <a:gd name="connsiteX3744" fmla="*/ 3684587 w 4883895"/>
              <a:gd name="connsiteY3744" fmla="*/ 226696 h 4679020"/>
              <a:gd name="connsiteX3745" fmla="*/ 3680537 w 4883895"/>
              <a:gd name="connsiteY3745" fmla="*/ 228042 h 4679020"/>
              <a:gd name="connsiteX3746" fmla="*/ 3683822 w 4883895"/>
              <a:gd name="connsiteY3746" fmla="*/ 228070 h 4679020"/>
              <a:gd name="connsiteX3747" fmla="*/ 3686411 w 4883895"/>
              <a:gd name="connsiteY3747" fmla="*/ 227537 h 4679020"/>
              <a:gd name="connsiteX3748" fmla="*/ 3883969 w 4883895"/>
              <a:gd name="connsiteY3748" fmla="*/ 212275 h 4679020"/>
              <a:gd name="connsiteX3749" fmla="*/ 3879364 w 4883895"/>
              <a:gd name="connsiteY3749" fmla="*/ 219396 h 4679020"/>
              <a:gd name="connsiteX3750" fmla="*/ 3883969 w 4883895"/>
              <a:gd name="connsiteY3750" fmla="*/ 212275 h 4679020"/>
              <a:gd name="connsiteX3751" fmla="*/ 2395705 w 4883895"/>
              <a:gd name="connsiteY3751" fmla="*/ 207814 h 4679020"/>
              <a:gd name="connsiteX3752" fmla="*/ 2393320 w 4883895"/>
              <a:gd name="connsiteY3752" fmla="*/ 213185 h 4679020"/>
              <a:gd name="connsiteX3753" fmla="*/ 2393953 w 4883895"/>
              <a:gd name="connsiteY3753" fmla="*/ 209045 h 4679020"/>
              <a:gd name="connsiteX3754" fmla="*/ 2395705 w 4883895"/>
              <a:gd name="connsiteY3754" fmla="*/ 207814 h 4679020"/>
              <a:gd name="connsiteX3755" fmla="*/ 3102652 w 4883895"/>
              <a:gd name="connsiteY3755" fmla="*/ 206608 h 4679020"/>
              <a:gd name="connsiteX3756" fmla="*/ 3085206 w 4883895"/>
              <a:gd name="connsiteY3756" fmla="*/ 211581 h 4679020"/>
              <a:gd name="connsiteX3757" fmla="*/ 3073803 w 4883895"/>
              <a:gd name="connsiteY3757" fmla="*/ 221375 h 4679020"/>
              <a:gd name="connsiteX3758" fmla="*/ 3091027 w 4883895"/>
              <a:gd name="connsiteY3758" fmla="*/ 216395 h 4679020"/>
              <a:gd name="connsiteX3759" fmla="*/ 3097865 w 4883895"/>
              <a:gd name="connsiteY3759" fmla="*/ 211010 h 4679020"/>
              <a:gd name="connsiteX3760" fmla="*/ 3432103 w 4883895"/>
              <a:gd name="connsiteY3760" fmla="*/ 205482 h 4679020"/>
              <a:gd name="connsiteX3761" fmla="*/ 3430842 w 4883895"/>
              <a:gd name="connsiteY3761" fmla="*/ 209030 h 4679020"/>
              <a:gd name="connsiteX3762" fmla="*/ 3430973 w 4883895"/>
              <a:gd name="connsiteY3762" fmla="*/ 207079 h 4679020"/>
              <a:gd name="connsiteX3763" fmla="*/ 3432103 w 4883895"/>
              <a:gd name="connsiteY3763" fmla="*/ 205482 h 4679020"/>
              <a:gd name="connsiteX3764" fmla="*/ 2784104 w 4883895"/>
              <a:gd name="connsiteY3764" fmla="*/ 200865 h 4679020"/>
              <a:gd name="connsiteX3765" fmla="*/ 2787692 w 4883895"/>
              <a:gd name="connsiteY3765" fmla="*/ 202459 h 4679020"/>
              <a:gd name="connsiteX3766" fmla="*/ 2784104 w 4883895"/>
              <a:gd name="connsiteY3766" fmla="*/ 200865 h 4679020"/>
              <a:gd name="connsiteX3767" fmla="*/ 2402169 w 4883895"/>
              <a:gd name="connsiteY3767" fmla="*/ 200504 h 4679020"/>
              <a:gd name="connsiteX3768" fmla="*/ 2395705 w 4883895"/>
              <a:gd name="connsiteY3768" fmla="*/ 207814 h 4679020"/>
              <a:gd name="connsiteX3769" fmla="*/ 2398901 w 4883895"/>
              <a:gd name="connsiteY3769" fmla="*/ 201531 h 4679020"/>
              <a:gd name="connsiteX3770" fmla="*/ 2402169 w 4883895"/>
              <a:gd name="connsiteY3770" fmla="*/ 200504 h 4679020"/>
              <a:gd name="connsiteX3771" fmla="*/ 2402169 w 4883895"/>
              <a:gd name="connsiteY3771" fmla="*/ 200504 h 4679020"/>
              <a:gd name="connsiteX3772" fmla="*/ 2405756 w 4883895"/>
              <a:gd name="connsiteY3772" fmla="*/ 202098 h 4679020"/>
              <a:gd name="connsiteX3773" fmla="*/ 2402169 w 4883895"/>
              <a:gd name="connsiteY3773" fmla="*/ 200504 h 4679020"/>
              <a:gd name="connsiteX3774" fmla="*/ 2516287 w 4883895"/>
              <a:gd name="connsiteY3774" fmla="*/ 198157 h 4679020"/>
              <a:gd name="connsiteX3775" fmla="*/ 2509848 w 4883895"/>
              <a:gd name="connsiteY3775" fmla="*/ 201190 h 4679020"/>
              <a:gd name="connsiteX3776" fmla="*/ 2501619 w 4883895"/>
              <a:gd name="connsiteY3776" fmla="*/ 208251 h 4679020"/>
              <a:gd name="connsiteX3777" fmla="*/ 2516287 w 4883895"/>
              <a:gd name="connsiteY3777" fmla="*/ 198157 h 4679020"/>
              <a:gd name="connsiteX3778" fmla="*/ 3811071 w 4883895"/>
              <a:gd name="connsiteY3778" fmla="*/ 193714 h 4679020"/>
              <a:gd name="connsiteX3779" fmla="*/ 3814667 w 4883895"/>
              <a:gd name="connsiteY3779" fmla="*/ 194538 h 4679020"/>
              <a:gd name="connsiteX3780" fmla="*/ 3807856 w 4883895"/>
              <a:gd name="connsiteY3780" fmla="*/ 196114 h 4679020"/>
              <a:gd name="connsiteX3781" fmla="*/ 3807035 w 4883895"/>
              <a:gd name="connsiteY3781" fmla="*/ 194938 h 4679020"/>
              <a:gd name="connsiteX3782" fmla="*/ 3811071 w 4883895"/>
              <a:gd name="connsiteY3782" fmla="*/ 193714 h 4679020"/>
              <a:gd name="connsiteX3783" fmla="*/ 2953665 w 4883895"/>
              <a:gd name="connsiteY3783" fmla="*/ 193141 h 4679020"/>
              <a:gd name="connsiteX3784" fmla="*/ 2957064 w 4883895"/>
              <a:gd name="connsiteY3784" fmla="*/ 194651 h 4679020"/>
              <a:gd name="connsiteX3785" fmla="*/ 2953665 w 4883895"/>
              <a:gd name="connsiteY3785" fmla="*/ 193141 h 4679020"/>
              <a:gd name="connsiteX3786" fmla="*/ 3765227 w 4883895"/>
              <a:gd name="connsiteY3786" fmla="*/ 185806 h 4679020"/>
              <a:gd name="connsiteX3787" fmla="*/ 3769615 w 4883895"/>
              <a:gd name="connsiteY3787" fmla="*/ 186212 h 4679020"/>
              <a:gd name="connsiteX3788" fmla="*/ 3761568 w 4883895"/>
              <a:gd name="connsiteY3788" fmla="*/ 187042 h 4679020"/>
              <a:gd name="connsiteX3789" fmla="*/ 3765227 w 4883895"/>
              <a:gd name="connsiteY3789" fmla="*/ 185806 h 4679020"/>
              <a:gd name="connsiteX3790" fmla="*/ 3671971 w 4883895"/>
              <a:gd name="connsiteY3790" fmla="*/ 170851 h 4679020"/>
              <a:gd name="connsiteX3791" fmla="*/ 3672717 w 4883895"/>
              <a:gd name="connsiteY3791" fmla="*/ 172952 h 4679020"/>
              <a:gd name="connsiteX3792" fmla="*/ 3648336 w 4883895"/>
              <a:gd name="connsiteY3792" fmla="*/ 175853 h 4679020"/>
              <a:gd name="connsiteX3793" fmla="*/ 3659441 w 4883895"/>
              <a:gd name="connsiteY3793" fmla="*/ 173205 h 4679020"/>
              <a:gd name="connsiteX3794" fmla="*/ 3672069 w 4883895"/>
              <a:gd name="connsiteY3794" fmla="*/ 170832 h 4679020"/>
              <a:gd name="connsiteX3795" fmla="*/ 3671971 w 4883895"/>
              <a:gd name="connsiteY3795" fmla="*/ 170851 h 4679020"/>
              <a:gd name="connsiteX3796" fmla="*/ 3671967 w 4883895"/>
              <a:gd name="connsiteY3796" fmla="*/ 170841 h 4679020"/>
              <a:gd name="connsiteX3797" fmla="*/ 3696883 w 4883895"/>
              <a:gd name="connsiteY3797" fmla="*/ 166171 h 4679020"/>
              <a:gd name="connsiteX3798" fmla="*/ 3682235 w 4883895"/>
              <a:gd name="connsiteY3798" fmla="*/ 169917 h 4679020"/>
              <a:gd name="connsiteX3799" fmla="*/ 3672069 w 4883895"/>
              <a:gd name="connsiteY3799" fmla="*/ 170832 h 4679020"/>
              <a:gd name="connsiteX3800" fmla="*/ 3926929 w 4883895"/>
              <a:gd name="connsiteY3800" fmla="*/ 152360 h 4679020"/>
              <a:gd name="connsiteX3801" fmla="*/ 3920430 w 4883895"/>
              <a:gd name="connsiteY3801" fmla="*/ 153091 h 4679020"/>
              <a:gd name="connsiteX3802" fmla="*/ 3921722 w 4883895"/>
              <a:gd name="connsiteY3802" fmla="*/ 152577 h 4679020"/>
              <a:gd name="connsiteX3803" fmla="*/ 3763148 w 4883895"/>
              <a:gd name="connsiteY3803" fmla="*/ 151637 h 4679020"/>
              <a:gd name="connsiteX3804" fmla="*/ 3755306 w 4883895"/>
              <a:gd name="connsiteY3804" fmla="*/ 153519 h 4679020"/>
              <a:gd name="connsiteX3805" fmla="*/ 3755851 w 4883895"/>
              <a:gd name="connsiteY3805" fmla="*/ 154578 h 4679020"/>
              <a:gd name="connsiteX3806" fmla="*/ 3763148 w 4883895"/>
              <a:gd name="connsiteY3806" fmla="*/ 151637 h 4679020"/>
              <a:gd name="connsiteX3807" fmla="*/ 2359002 w 4883895"/>
              <a:gd name="connsiteY3807" fmla="*/ 148100 h 4679020"/>
              <a:gd name="connsiteX3808" fmla="*/ 2356200 w 4883895"/>
              <a:gd name="connsiteY3808" fmla="*/ 150111 h 4679020"/>
              <a:gd name="connsiteX3809" fmla="*/ 2356142 w 4883895"/>
              <a:gd name="connsiteY3809" fmla="*/ 149107 h 4679020"/>
              <a:gd name="connsiteX3810" fmla="*/ 2359002 w 4883895"/>
              <a:gd name="connsiteY3810" fmla="*/ 148100 h 4679020"/>
              <a:gd name="connsiteX3811" fmla="*/ 3852420 w 4883895"/>
              <a:gd name="connsiteY3811" fmla="*/ 141519 h 4679020"/>
              <a:gd name="connsiteX3812" fmla="*/ 3859607 w 4883895"/>
              <a:gd name="connsiteY3812" fmla="*/ 141961 h 4679020"/>
              <a:gd name="connsiteX3813" fmla="*/ 3846886 w 4883895"/>
              <a:gd name="connsiteY3813" fmla="*/ 143281 h 4679020"/>
              <a:gd name="connsiteX3814" fmla="*/ 3852420 w 4883895"/>
              <a:gd name="connsiteY3814" fmla="*/ 141519 h 4679020"/>
              <a:gd name="connsiteX3815" fmla="*/ 3861144 w 4883895"/>
              <a:gd name="connsiteY3815" fmla="*/ 140892 h 4679020"/>
              <a:gd name="connsiteX3816" fmla="*/ 3864408 w 4883895"/>
              <a:gd name="connsiteY3816" fmla="*/ 141822 h 4679020"/>
              <a:gd name="connsiteX3817" fmla="*/ 3859607 w 4883895"/>
              <a:gd name="connsiteY3817" fmla="*/ 141961 h 4679020"/>
              <a:gd name="connsiteX3818" fmla="*/ 3861144 w 4883895"/>
              <a:gd name="connsiteY3818" fmla="*/ 140892 h 4679020"/>
              <a:gd name="connsiteX3819" fmla="*/ 3865945 w 4883895"/>
              <a:gd name="connsiteY3819" fmla="*/ 140754 h 4679020"/>
              <a:gd name="connsiteX3820" fmla="*/ 3869209 w 4883895"/>
              <a:gd name="connsiteY3820" fmla="*/ 141683 h 4679020"/>
              <a:gd name="connsiteX3821" fmla="*/ 3864408 w 4883895"/>
              <a:gd name="connsiteY3821" fmla="*/ 141822 h 4679020"/>
              <a:gd name="connsiteX3822" fmla="*/ 3865945 w 4883895"/>
              <a:gd name="connsiteY3822" fmla="*/ 140754 h 4679020"/>
              <a:gd name="connsiteX3823" fmla="*/ 3204291 w 4883895"/>
              <a:gd name="connsiteY3823" fmla="*/ 118157 h 4679020"/>
              <a:gd name="connsiteX3824" fmla="*/ 3208131 w 4883895"/>
              <a:gd name="connsiteY3824" fmla="*/ 118948 h 4679020"/>
              <a:gd name="connsiteX3825" fmla="*/ 3204291 w 4883895"/>
              <a:gd name="connsiteY3825" fmla="*/ 118157 h 4679020"/>
              <a:gd name="connsiteX3826" fmla="*/ 3200273 w 4883895"/>
              <a:gd name="connsiteY3826" fmla="*/ 117262 h 4679020"/>
              <a:gd name="connsiteX3827" fmla="*/ 3204291 w 4883895"/>
              <a:gd name="connsiteY3827" fmla="*/ 118157 h 4679020"/>
              <a:gd name="connsiteX3828" fmla="*/ 3200273 w 4883895"/>
              <a:gd name="connsiteY3828" fmla="*/ 117262 h 4679020"/>
              <a:gd name="connsiteX3829" fmla="*/ 2692561 w 4883895"/>
              <a:gd name="connsiteY3829" fmla="*/ 61976 h 4679020"/>
              <a:gd name="connsiteX3830" fmla="*/ 2690584 w 4883895"/>
              <a:gd name="connsiteY3830" fmla="*/ 64049 h 4679020"/>
              <a:gd name="connsiteX3831" fmla="*/ 2691006 w 4883895"/>
              <a:gd name="connsiteY3831" fmla="*/ 63561 h 4679020"/>
              <a:gd name="connsiteX3832" fmla="*/ 2693539 w 4883895"/>
              <a:gd name="connsiteY3832" fmla="*/ 60951 h 4679020"/>
              <a:gd name="connsiteX3833" fmla="*/ 2693406 w 4883895"/>
              <a:gd name="connsiteY3833" fmla="*/ 61117 h 4679020"/>
              <a:gd name="connsiteX3834" fmla="*/ 2692561 w 4883895"/>
              <a:gd name="connsiteY3834" fmla="*/ 61976 h 4679020"/>
              <a:gd name="connsiteX3835" fmla="*/ 3737426 w 4883895"/>
              <a:gd name="connsiteY3835" fmla="*/ 47651 h 4679020"/>
              <a:gd name="connsiteX3836" fmla="*/ 3696876 w 4883895"/>
              <a:gd name="connsiteY3836" fmla="*/ 62474 h 4679020"/>
              <a:gd name="connsiteX3837" fmla="*/ 3669150 w 4883895"/>
              <a:gd name="connsiteY3837" fmla="*/ 71984 h 4679020"/>
              <a:gd name="connsiteX3838" fmla="*/ 3667602 w 4883895"/>
              <a:gd name="connsiteY3838" fmla="*/ 72533 h 4679020"/>
              <a:gd name="connsiteX3839" fmla="*/ 3676364 w 4883895"/>
              <a:gd name="connsiteY3839" fmla="*/ 62786 h 4679020"/>
              <a:gd name="connsiteX3840" fmla="*/ 3742017 w 4883895"/>
              <a:gd name="connsiteY3840" fmla="*/ 43292 h 4679020"/>
              <a:gd name="connsiteX3841" fmla="*/ 3737426 w 4883895"/>
              <a:gd name="connsiteY3841" fmla="*/ 47651 h 4679020"/>
              <a:gd name="connsiteX3842" fmla="*/ 3739466 w 4883895"/>
              <a:gd name="connsiteY3842" fmla="*/ 45713 h 4679020"/>
              <a:gd name="connsiteX3843" fmla="*/ 3743547 w 4883895"/>
              <a:gd name="connsiteY3843" fmla="*/ 41838 h 4679020"/>
              <a:gd name="connsiteX3844" fmla="*/ 3742868 w 4883895"/>
              <a:gd name="connsiteY3844" fmla="*/ 42484 h 4679020"/>
              <a:gd name="connsiteX3845" fmla="*/ 3742017 w 4883895"/>
              <a:gd name="connsiteY3845" fmla="*/ 43292 h 4679020"/>
              <a:gd name="connsiteX3846" fmla="*/ 2699525 w 4883895"/>
              <a:gd name="connsiteY3846" fmla="*/ 9956 h 4679020"/>
              <a:gd name="connsiteX3847" fmla="*/ 2668477 w 4883895"/>
              <a:gd name="connsiteY3847" fmla="*/ 49815 h 4679020"/>
              <a:gd name="connsiteX3848" fmla="*/ 2633525 w 4883895"/>
              <a:gd name="connsiteY3848" fmla="*/ 91090 h 4679020"/>
              <a:gd name="connsiteX3849" fmla="*/ 2624975 w 4883895"/>
              <a:gd name="connsiteY3849" fmla="*/ 110334 h 4679020"/>
              <a:gd name="connsiteX3850" fmla="*/ 2609113 w 4883895"/>
              <a:gd name="connsiteY3850" fmla="*/ 123114 h 4679020"/>
              <a:gd name="connsiteX3851" fmla="*/ 2600366 w 4883895"/>
              <a:gd name="connsiteY3851" fmla="*/ 142806 h 4679020"/>
              <a:gd name="connsiteX3852" fmla="*/ 2564121 w 4883895"/>
              <a:gd name="connsiteY3852" fmla="*/ 179754 h 4679020"/>
              <a:gd name="connsiteX3853" fmla="*/ 2586743 w 4883895"/>
              <a:gd name="connsiteY3853" fmla="*/ 166227 h 4679020"/>
              <a:gd name="connsiteX3854" fmla="*/ 2611453 w 4883895"/>
              <a:gd name="connsiteY3854" fmla="*/ 140765 h 4679020"/>
              <a:gd name="connsiteX3855" fmla="*/ 2626220 w 4883895"/>
              <a:gd name="connsiteY3855" fmla="*/ 137682 h 4679020"/>
              <a:gd name="connsiteX3856" fmla="*/ 2676701 w 4883895"/>
              <a:gd name="connsiteY3856" fmla="*/ 81737 h 4679020"/>
              <a:gd name="connsiteX3857" fmla="*/ 2693406 w 4883895"/>
              <a:gd name="connsiteY3857" fmla="*/ 61117 h 4679020"/>
              <a:gd name="connsiteX3858" fmla="*/ 2698411 w 4883895"/>
              <a:gd name="connsiteY3858" fmla="*/ 56015 h 4679020"/>
              <a:gd name="connsiteX3859" fmla="*/ 2714472 w 4883895"/>
              <a:gd name="connsiteY3859" fmla="*/ 43994 h 4679020"/>
              <a:gd name="connsiteX3860" fmla="*/ 2688567 w 4883895"/>
              <a:gd name="connsiteY3860" fmla="*/ 72140 h 4679020"/>
              <a:gd name="connsiteX3861" fmla="*/ 2608273 w 4883895"/>
              <a:gd name="connsiteY3861" fmla="*/ 162395 h 4679020"/>
              <a:gd name="connsiteX3862" fmla="*/ 2587988 w 4883895"/>
              <a:gd name="connsiteY3862" fmla="*/ 193575 h 4679020"/>
              <a:gd name="connsiteX3863" fmla="*/ 2564772 w 4883895"/>
              <a:gd name="connsiteY3863" fmla="*/ 222915 h 4679020"/>
              <a:gd name="connsiteX3864" fmla="*/ 2569795 w 4883895"/>
              <a:gd name="connsiteY3864" fmla="*/ 241759 h 4679020"/>
              <a:gd name="connsiteX3865" fmla="*/ 2513913 w 4883895"/>
              <a:gd name="connsiteY3865" fmla="*/ 299991 h 4679020"/>
              <a:gd name="connsiteX3866" fmla="*/ 2447657 w 4883895"/>
              <a:gd name="connsiteY3866" fmla="*/ 369355 h 4679020"/>
              <a:gd name="connsiteX3867" fmla="*/ 2403549 w 4883895"/>
              <a:gd name="connsiteY3867" fmla="*/ 412767 h 4679020"/>
              <a:gd name="connsiteX3868" fmla="*/ 2413077 w 4883895"/>
              <a:gd name="connsiteY3868" fmla="*/ 410303 h 4679020"/>
              <a:gd name="connsiteX3869" fmla="*/ 2494592 w 4883895"/>
              <a:gd name="connsiteY3869" fmla="*/ 330057 h 4679020"/>
              <a:gd name="connsiteX3870" fmla="*/ 2600623 w 4883895"/>
              <a:gd name="connsiteY3870" fmla="*/ 225447 h 4679020"/>
              <a:gd name="connsiteX3871" fmla="*/ 2641939 w 4883895"/>
              <a:gd name="connsiteY3871" fmla="*/ 184321 h 4679020"/>
              <a:gd name="connsiteX3872" fmla="*/ 2674605 w 4883895"/>
              <a:gd name="connsiteY3872" fmla="*/ 155428 h 4679020"/>
              <a:gd name="connsiteX3873" fmla="*/ 2695537 w 4883895"/>
              <a:gd name="connsiteY3873" fmla="*/ 138471 h 4679020"/>
              <a:gd name="connsiteX3874" fmla="*/ 2715875 w 4883895"/>
              <a:gd name="connsiteY3874" fmla="*/ 137325 h 4679020"/>
              <a:gd name="connsiteX3875" fmla="*/ 2652335 w 4883895"/>
              <a:gd name="connsiteY3875" fmla="*/ 205552 h 4679020"/>
              <a:gd name="connsiteX3876" fmla="*/ 2612612 w 4883895"/>
              <a:gd name="connsiteY3876" fmla="*/ 257566 h 4679020"/>
              <a:gd name="connsiteX3877" fmla="*/ 2609132 w 4883895"/>
              <a:gd name="connsiteY3877" fmla="*/ 272633 h 4679020"/>
              <a:gd name="connsiteX3878" fmla="*/ 2560160 w 4883895"/>
              <a:gd name="connsiteY3878" fmla="*/ 323754 h 4679020"/>
              <a:gd name="connsiteX3879" fmla="*/ 2576865 w 4883895"/>
              <a:gd name="connsiteY3879" fmla="*/ 315101 h 4679020"/>
              <a:gd name="connsiteX3880" fmla="*/ 2581341 w 4883895"/>
              <a:gd name="connsiteY3880" fmla="*/ 309779 h 4679020"/>
              <a:gd name="connsiteX3881" fmla="*/ 2579679 w 4883895"/>
              <a:gd name="connsiteY3881" fmla="*/ 311135 h 4679020"/>
              <a:gd name="connsiteX3882" fmla="*/ 2581887 w 4883895"/>
              <a:gd name="connsiteY3882" fmla="*/ 308021 h 4679020"/>
              <a:gd name="connsiteX3883" fmla="*/ 2584969 w 4883895"/>
              <a:gd name="connsiteY3883" fmla="*/ 305304 h 4679020"/>
              <a:gd name="connsiteX3884" fmla="*/ 2598744 w 4883895"/>
              <a:gd name="connsiteY3884" fmla="*/ 304457 h 4679020"/>
              <a:gd name="connsiteX3885" fmla="*/ 2646524 w 4883895"/>
              <a:gd name="connsiteY3885" fmla="*/ 256022 h 4679020"/>
              <a:gd name="connsiteX3886" fmla="*/ 2657412 w 4883895"/>
              <a:gd name="connsiteY3886" fmla="*/ 254430 h 4679020"/>
              <a:gd name="connsiteX3887" fmla="*/ 2713295 w 4883895"/>
              <a:gd name="connsiteY3887" fmla="*/ 196198 h 4679020"/>
              <a:gd name="connsiteX3888" fmla="*/ 2767240 w 4883895"/>
              <a:gd name="connsiteY3888" fmla="*/ 133889 h 4679020"/>
              <a:gd name="connsiteX3889" fmla="*/ 2775643 w 4883895"/>
              <a:gd name="connsiteY3889" fmla="*/ 130656 h 4679020"/>
              <a:gd name="connsiteX3890" fmla="*/ 2725131 w 4883895"/>
              <a:gd name="connsiteY3890" fmla="*/ 191274 h 4679020"/>
              <a:gd name="connsiteX3891" fmla="*/ 2590687 w 4883895"/>
              <a:gd name="connsiteY3891" fmla="*/ 340533 h 4679020"/>
              <a:gd name="connsiteX3892" fmla="*/ 2483410 w 4883895"/>
              <a:gd name="connsiteY3892" fmla="*/ 448720 h 4679020"/>
              <a:gd name="connsiteX3893" fmla="*/ 2480800 w 4883895"/>
              <a:gd name="connsiteY3893" fmla="*/ 455086 h 4679020"/>
              <a:gd name="connsiteX3894" fmla="*/ 2480617 w 4883895"/>
              <a:gd name="connsiteY3894" fmla="*/ 461643 h 4679020"/>
              <a:gd name="connsiteX3895" fmla="*/ 2489926 w 4883895"/>
              <a:gd name="connsiteY3895" fmla="*/ 452577 h 4679020"/>
              <a:gd name="connsiteX3896" fmla="*/ 2532524 w 4883895"/>
              <a:gd name="connsiteY3896" fmla="*/ 414901 h 4679020"/>
              <a:gd name="connsiteX3897" fmla="*/ 2485419 w 4883895"/>
              <a:gd name="connsiteY3897" fmla="*/ 467935 h 4679020"/>
              <a:gd name="connsiteX3898" fmla="*/ 2480741 w 4883895"/>
              <a:gd name="connsiteY3898" fmla="*/ 472613 h 4679020"/>
              <a:gd name="connsiteX3899" fmla="*/ 2481806 w 4883895"/>
              <a:gd name="connsiteY3899" fmla="*/ 478534 h 4679020"/>
              <a:gd name="connsiteX3900" fmla="*/ 2471442 w 4883895"/>
              <a:gd name="connsiteY3900" fmla="*/ 481912 h 4679020"/>
              <a:gd name="connsiteX3901" fmla="*/ 2442261 w 4883895"/>
              <a:gd name="connsiteY3901" fmla="*/ 511093 h 4679020"/>
              <a:gd name="connsiteX3902" fmla="*/ 2455727 w 4883895"/>
              <a:gd name="connsiteY3902" fmla="*/ 505959 h 4679020"/>
              <a:gd name="connsiteX3903" fmla="*/ 2498667 w 4883895"/>
              <a:gd name="connsiteY3903" fmla="*/ 465771 h 4679020"/>
              <a:gd name="connsiteX3904" fmla="*/ 2592239 w 4883895"/>
              <a:gd name="connsiteY3904" fmla="*/ 378198 h 4679020"/>
              <a:gd name="connsiteX3905" fmla="*/ 2726329 w 4883895"/>
              <a:gd name="connsiteY3905" fmla="*/ 241644 h 4679020"/>
              <a:gd name="connsiteX3906" fmla="*/ 2722851 w 4883895"/>
              <a:gd name="connsiteY3906" fmla="*/ 256711 h 4679020"/>
              <a:gd name="connsiteX3907" fmla="*/ 2784104 w 4883895"/>
              <a:gd name="connsiteY3907" fmla="*/ 200865 h 4679020"/>
              <a:gd name="connsiteX3908" fmla="*/ 2723549 w 4883895"/>
              <a:gd name="connsiteY3908" fmla="*/ 276849 h 4679020"/>
              <a:gd name="connsiteX3909" fmla="*/ 2735931 w 4883895"/>
              <a:gd name="connsiteY3909" fmla="*/ 279135 h 4679020"/>
              <a:gd name="connsiteX3910" fmla="*/ 2730960 w 4883895"/>
              <a:gd name="connsiteY3910" fmla="*/ 290323 h 4679020"/>
              <a:gd name="connsiteX3911" fmla="*/ 2766012 w 4883895"/>
              <a:gd name="connsiteY3911" fmla="*/ 256060 h 4679020"/>
              <a:gd name="connsiteX3912" fmla="*/ 2799571 w 4883895"/>
              <a:gd name="connsiteY3912" fmla="*/ 217919 h 4679020"/>
              <a:gd name="connsiteX3913" fmla="*/ 2809268 w 4883895"/>
              <a:gd name="connsiteY3913" fmla="*/ 219012 h 4679020"/>
              <a:gd name="connsiteX3914" fmla="*/ 2850783 w 4883895"/>
              <a:gd name="connsiteY3914" fmla="*/ 177439 h 4679020"/>
              <a:gd name="connsiteX3915" fmla="*/ 2825727 w 4883895"/>
              <a:gd name="connsiteY3915" fmla="*/ 219359 h 4679020"/>
              <a:gd name="connsiteX3916" fmla="*/ 2784510 w 4883895"/>
              <a:gd name="connsiteY3916" fmla="*/ 267495 h 4679020"/>
              <a:gd name="connsiteX3917" fmla="*/ 2775555 w 4883895"/>
              <a:gd name="connsiteY3917" fmla="*/ 279330 h 4679020"/>
              <a:gd name="connsiteX3918" fmla="*/ 2794303 w 4883895"/>
              <a:gd name="connsiteY3918" fmla="*/ 262360 h 4679020"/>
              <a:gd name="connsiteX3919" fmla="*/ 2822468 w 4883895"/>
              <a:gd name="connsiteY3919" fmla="*/ 239141 h 4679020"/>
              <a:gd name="connsiteX3920" fmla="*/ 2839517 w 4883895"/>
              <a:gd name="connsiteY3920" fmla="*/ 229481 h 4679020"/>
              <a:gd name="connsiteX3921" fmla="*/ 2839326 w 4883895"/>
              <a:gd name="connsiteY3921" fmla="*/ 233290 h 4679020"/>
              <a:gd name="connsiteX3922" fmla="*/ 2800460 w 4883895"/>
              <a:gd name="connsiteY3922" fmla="*/ 263622 h 4679020"/>
              <a:gd name="connsiteX3923" fmla="*/ 2804420 w 4883895"/>
              <a:gd name="connsiteY3923" fmla="*/ 261456 h 4679020"/>
              <a:gd name="connsiteX3924" fmla="*/ 2808128 w 4883895"/>
              <a:gd name="connsiteY3924" fmla="*/ 257156 h 4679020"/>
              <a:gd name="connsiteX3925" fmla="*/ 2829558 w 4883895"/>
              <a:gd name="connsiteY3925" fmla="*/ 240888 h 4679020"/>
              <a:gd name="connsiteX3926" fmla="*/ 2835519 w 4883895"/>
              <a:gd name="connsiteY3926" fmla="*/ 240764 h 4679020"/>
              <a:gd name="connsiteX3927" fmla="*/ 2844465 w 4883895"/>
              <a:gd name="connsiteY3927" fmla="*/ 234664 h 4679020"/>
              <a:gd name="connsiteX3928" fmla="*/ 2850216 w 4883895"/>
              <a:gd name="connsiteY3928" fmla="*/ 230673 h 4679020"/>
              <a:gd name="connsiteX3929" fmla="*/ 2854405 w 4883895"/>
              <a:gd name="connsiteY3929" fmla="*/ 225598 h 4679020"/>
              <a:gd name="connsiteX3930" fmla="*/ 2844408 w 4883895"/>
              <a:gd name="connsiteY3930" fmla="*/ 232838 h 4679020"/>
              <a:gd name="connsiteX3931" fmla="*/ 2840395 w 4883895"/>
              <a:gd name="connsiteY3931" fmla="*/ 237305 h 4679020"/>
              <a:gd name="connsiteX3932" fmla="*/ 2839326 w 4883895"/>
              <a:gd name="connsiteY3932" fmla="*/ 233290 h 4679020"/>
              <a:gd name="connsiteX3933" fmla="*/ 2859443 w 4883895"/>
              <a:gd name="connsiteY3933" fmla="*/ 219497 h 4679020"/>
              <a:gd name="connsiteX3934" fmla="*/ 2861727 w 4883895"/>
              <a:gd name="connsiteY3934" fmla="*/ 216731 h 4679020"/>
              <a:gd name="connsiteX3935" fmla="*/ 2880023 w 4883895"/>
              <a:gd name="connsiteY3935" fmla="*/ 193645 h 4679020"/>
              <a:gd name="connsiteX3936" fmla="*/ 2885393 w 4883895"/>
              <a:gd name="connsiteY3936" fmla="*/ 200252 h 4679020"/>
              <a:gd name="connsiteX3937" fmla="*/ 2887963 w 4883895"/>
              <a:gd name="connsiteY3937" fmla="*/ 201040 h 4679020"/>
              <a:gd name="connsiteX3938" fmla="*/ 2888285 w 4883895"/>
              <a:gd name="connsiteY3938" fmla="*/ 200847 h 4679020"/>
              <a:gd name="connsiteX3939" fmla="*/ 2894566 w 4883895"/>
              <a:gd name="connsiteY3939" fmla="*/ 198508 h 4679020"/>
              <a:gd name="connsiteX3940" fmla="*/ 2891907 w 4883895"/>
              <a:gd name="connsiteY3940" fmla="*/ 199708 h 4679020"/>
              <a:gd name="connsiteX3941" fmla="*/ 2890230 w 4883895"/>
              <a:gd name="connsiteY3941" fmla="*/ 201736 h 4679020"/>
              <a:gd name="connsiteX3942" fmla="*/ 2892704 w 4883895"/>
              <a:gd name="connsiteY3942" fmla="*/ 202496 h 4679020"/>
              <a:gd name="connsiteX3943" fmla="*/ 2942124 w 4883895"/>
              <a:gd name="connsiteY3943" fmla="*/ 151574 h 4679020"/>
              <a:gd name="connsiteX3944" fmla="*/ 2904787 w 4883895"/>
              <a:gd name="connsiteY3944" fmla="*/ 198217 h 4679020"/>
              <a:gd name="connsiteX3945" fmla="*/ 2880141 w 4883895"/>
              <a:gd name="connsiteY3945" fmla="*/ 235898 h 4679020"/>
              <a:gd name="connsiteX3946" fmla="*/ 2864497 w 4883895"/>
              <a:gd name="connsiteY3946" fmla="*/ 254229 h 4679020"/>
              <a:gd name="connsiteX3947" fmla="*/ 2866668 w 4883895"/>
              <a:gd name="connsiteY3947" fmla="*/ 252525 h 4679020"/>
              <a:gd name="connsiteX3948" fmla="*/ 2949844 w 4883895"/>
              <a:gd name="connsiteY3948" fmla="*/ 188083 h 4679020"/>
              <a:gd name="connsiteX3949" fmla="*/ 2940516 w 4883895"/>
              <a:gd name="connsiteY3949" fmla="*/ 204185 h 4679020"/>
              <a:gd name="connsiteX3950" fmla="*/ 2918963 w 4883895"/>
              <a:gd name="connsiteY3950" fmla="*/ 222828 h 4679020"/>
              <a:gd name="connsiteX3951" fmla="*/ 2906246 w 4883895"/>
              <a:gd name="connsiteY3951" fmla="*/ 242140 h 4679020"/>
              <a:gd name="connsiteX3952" fmla="*/ 2891158 w 4883895"/>
              <a:gd name="connsiteY3952" fmla="*/ 257704 h 4679020"/>
              <a:gd name="connsiteX3953" fmla="*/ 2888933 w 4883895"/>
              <a:gd name="connsiteY3953" fmla="*/ 264054 h 4679020"/>
              <a:gd name="connsiteX3954" fmla="*/ 2921299 w 4883895"/>
              <a:gd name="connsiteY3954" fmla="*/ 228597 h 4679020"/>
              <a:gd name="connsiteX3955" fmla="*/ 2953665 w 4883895"/>
              <a:gd name="connsiteY3955" fmla="*/ 193141 h 4679020"/>
              <a:gd name="connsiteX3956" fmla="*/ 2917821 w 4883895"/>
              <a:gd name="connsiteY3956" fmla="*/ 243665 h 4679020"/>
              <a:gd name="connsiteX3957" fmla="*/ 2929009 w 4883895"/>
              <a:gd name="connsiteY3957" fmla="*/ 248635 h 4679020"/>
              <a:gd name="connsiteX3958" fmla="*/ 2895331 w 4883895"/>
              <a:gd name="connsiteY3958" fmla="*/ 288398 h 4679020"/>
              <a:gd name="connsiteX3959" fmla="*/ 2879334 w 4883895"/>
              <a:gd name="connsiteY3959" fmla="*/ 307895 h 4679020"/>
              <a:gd name="connsiteX3960" fmla="*/ 2881355 w 4883895"/>
              <a:gd name="connsiteY3960" fmla="*/ 306310 h 4679020"/>
              <a:gd name="connsiteX3961" fmla="*/ 2878653 w 4883895"/>
              <a:gd name="connsiteY3961" fmla="*/ 308796 h 4679020"/>
              <a:gd name="connsiteX3962" fmla="*/ 2865868 w 4883895"/>
              <a:gd name="connsiteY3962" fmla="*/ 330437 h 4679020"/>
              <a:gd name="connsiteX3963" fmla="*/ 2896148 w 4883895"/>
              <a:gd name="connsiteY3963" fmla="*/ 306915 h 4679020"/>
              <a:gd name="connsiteX3964" fmla="*/ 2872116 w 4883895"/>
              <a:gd name="connsiteY3964" fmla="*/ 340046 h 4679020"/>
              <a:gd name="connsiteX3965" fmla="*/ 2863117 w 4883895"/>
              <a:gd name="connsiteY3965" fmla="*/ 349371 h 4679020"/>
              <a:gd name="connsiteX3966" fmla="*/ 2882219 w 4883895"/>
              <a:gd name="connsiteY3966" fmla="*/ 335107 h 4679020"/>
              <a:gd name="connsiteX3967" fmla="*/ 2930879 w 4883895"/>
              <a:gd name="connsiteY3967" fmla="*/ 293117 h 4679020"/>
              <a:gd name="connsiteX3968" fmla="*/ 2927791 w 4883895"/>
              <a:gd name="connsiteY3968" fmla="*/ 303213 h 4679020"/>
              <a:gd name="connsiteX3969" fmla="*/ 2921882 w 4883895"/>
              <a:gd name="connsiteY3969" fmla="*/ 308702 h 4679020"/>
              <a:gd name="connsiteX3970" fmla="*/ 2920683 w 4883895"/>
              <a:gd name="connsiteY3970" fmla="*/ 310642 h 4679020"/>
              <a:gd name="connsiteX3971" fmla="*/ 2914448 w 4883895"/>
              <a:gd name="connsiteY3971" fmla="*/ 318796 h 4679020"/>
              <a:gd name="connsiteX3972" fmla="*/ 2931801 w 4883895"/>
              <a:gd name="connsiteY3972" fmla="*/ 309895 h 4679020"/>
              <a:gd name="connsiteX3973" fmla="*/ 2928222 w 4883895"/>
              <a:gd name="connsiteY3973" fmla="*/ 317949 h 4679020"/>
              <a:gd name="connsiteX3974" fmla="*/ 2928852 w 4883895"/>
              <a:gd name="connsiteY3974" fmla="*/ 320056 h 4679020"/>
              <a:gd name="connsiteX3975" fmla="*/ 2928964 w 4883895"/>
              <a:gd name="connsiteY3975" fmla="*/ 321861 h 4679020"/>
              <a:gd name="connsiteX3976" fmla="*/ 2973936 w 4883895"/>
              <a:gd name="connsiteY3976" fmla="*/ 285387 h 4679020"/>
              <a:gd name="connsiteX3977" fmla="*/ 2992743 w 4883895"/>
              <a:gd name="connsiteY3977" fmla="*/ 268285 h 4679020"/>
              <a:gd name="connsiteX3978" fmla="*/ 3020688 w 4883895"/>
              <a:gd name="connsiteY3978" fmla="*/ 236733 h 4679020"/>
              <a:gd name="connsiteX3979" fmla="*/ 3041258 w 4883895"/>
              <a:gd name="connsiteY3979" fmla="*/ 230786 h 4679020"/>
              <a:gd name="connsiteX3980" fmla="*/ 3053829 w 4883895"/>
              <a:gd name="connsiteY3980" fmla="*/ 220590 h 4679020"/>
              <a:gd name="connsiteX3981" fmla="*/ 3053959 w 4883895"/>
              <a:gd name="connsiteY3981" fmla="*/ 220489 h 4679020"/>
              <a:gd name="connsiteX3982" fmla="*/ 3028695 w 4883895"/>
              <a:gd name="connsiteY3982" fmla="*/ 227692 h 4679020"/>
              <a:gd name="connsiteX3983" fmla="*/ 3036806 w 4883895"/>
              <a:gd name="connsiteY3983" fmla="*/ 218534 h 4679020"/>
              <a:gd name="connsiteX3984" fmla="*/ 3069857 w 4883895"/>
              <a:gd name="connsiteY3984" fmla="*/ 208221 h 4679020"/>
              <a:gd name="connsiteX3985" fmla="*/ 3079802 w 4883895"/>
              <a:gd name="connsiteY3985" fmla="*/ 200546 h 4679020"/>
              <a:gd name="connsiteX3986" fmla="*/ 3107999 w 4883895"/>
              <a:gd name="connsiteY3986" fmla="*/ 181792 h 4679020"/>
              <a:gd name="connsiteX3987" fmla="*/ 3102987 w 4883895"/>
              <a:gd name="connsiteY3987" fmla="*/ 197591 h 4679020"/>
              <a:gd name="connsiteX3988" fmla="*/ 3102351 w 4883895"/>
              <a:gd name="connsiteY3988" fmla="*/ 198081 h 4679020"/>
              <a:gd name="connsiteX3989" fmla="*/ 3116837 w 4883895"/>
              <a:gd name="connsiteY3989" fmla="*/ 193561 h 4679020"/>
              <a:gd name="connsiteX3990" fmla="*/ 3139961 w 4883895"/>
              <a:gd name="connsiteY3990" fmla="*/ 172293 h 4679020"/>
              <a:gd name="connsiteX3991" fmla="*/ 3183965 w 4883895"/>
              <a:gd name="connsiteY3991" fmla="*/ 134680 h 4679020"/>
              <a:gd name="connsiteX3992" fmla="*/ 3195841 w 4883895"/>
              <a:gd name="connsiteY3992" fmla="*/ 126774 h 4679020"/>
              <a:gd name="connsiteX3993" fmla="*/ 3160715 w 4883895"/>
              <a:gd name="connsiteY3993" fmla="*/ 163091 h 4679020"/>
              <a:gd name="connsiteX3994" fmla="*/ 3137421 w 4883895"/>
              <a:gd name="connsiteY3994" fmla="*/ 185960 h 4679020"/>
              <a:gd name="connsiteX3995" fmla="*/ 3135453 w 4883895"/>
              <a:gd name="connsiteY3995" fmla="*/ 187752 h 4679020"/>
              <a:gd name="connsiteX3996" fmla="*/ 3141175 w 4883895"/>
              <a:gd name="connsiteY3996" fmla="*/ 185967 h 4679020"/>
              <a:gd name="connsiteX3997" fmla="*/ 3134123 w 4883895"/>
              <a:gd name="connsiteY3997" fmla="*/ 195676 h 4679020"/>
              <a:gd name="connsiteX3998" fmla="*/ 3132679 w 4883895"/>
              <a:gd name="connsiteY3998" fmla="*/ 198047 h 4679020"/>
              <a:gd name="connsiteX3999" fmla="*/ 3120990 w 4883895"/>
              <a:gd name="connsiteY3999" fmla="*/ 201380 h 4679020"/>
              <a:gd name="connsiteX4000" fmla="*/ 3116445 w 4883895"/>
              <a:gd name="connsiteY4000" fmla="*/ 209225 h 4679020"/>
              <a:gd name="connsiteX4001" fmla="*/ 3165302 w 4883895"/>
              <a:gd name="connsiteY4001" fmla="*/ 195893 h 4679020"/>
              <a:gd name="connsiteX4002" fmla="*/ 3165484 w 4883895"/>
              <a:gd name="connsiteY4002" fmla="*/ 195709 h 4679020"/>
              <a:gd name="connsiteX4003" fmla="*/ 3175362 w 4883895"/>
              <a:gd name="connsiteY4003" fmla="*/ 185879 h 4679020"/>
              <a:gd name="connsiteX4004" fmla="*/ 3134928 w 4883895"/>
              <a:gd name="connsiteY4004" fmla="*/ 197406 h 4679020"/>
              <a:gd name="connsiteX4005" fmla="*/ 3147188 w 4883895"/>
              <a:gd name="connsiteY4005" fmla="*/ 184091 h 4679020"/>
              <a:gd name="connsiteX4006" fmla="*/ 3169021 w 4883895"/>
              <a:gd name="connsiteY4006" fmla="*/ 177279 h 4679020"/>
              <a:gd name="connsiteX4007" fmla="*/ 3191779 w 4883895"/>
              <a:gd name="connsiteY4007" fmla="*/ 171011 h 4679020"/>
              <a:gd name="connsiteX4008" fmla="*/ 3200955 w 4883895"/>
              <a:gd name="connsiteY4008" fmla="*/ 164277 h 4679020"/>
              <a:gd name="connsiteX4009" fmla="*/ 3207069 w 4883895"/>
              <a:gd name="connsiteY4009" fmla="*/ 162212 h 4679020"/>
              <a:gd name="connsiteX4010" fmla="*/ 3204563 w 4883895"/>
              <a:gd name="connsiteY4010" fmla="*/ 167490 h 4679020"/>
              <a:gd name="connsiteX4011" fmla="*/ 3373038 w 4883895"/>
              <a:gd name="connsiteY4011" fmla="*/ 121093 h 4679020"/>
              <a:gd name="connsiteX4012" fmla="*/ 3396858 w 4883895"/>
              <a:gd name="connsiteY4012" fmla="*/ 117672 h 4679020"/>
              <a:gd name="connsiteX4013" fmla="*/ 3346162 w 4883895"/>
              <a:gd name="connsiteY4013" fmla="*/ 137185 h 4679020"/>
              <a:gd name="connsiteX4014" fmla="*/ 3184926 w 4883895"/>
              <a:gd name="connsiteY4014" fmla="*/ 183152 h 4679020"/>
              <a:gd name="connsiteX4015" fmla="*/ 3183310 w 4883895"/>
              <a:gd name="connsiteY4015" fmla="*/ 184264 h 4679020"/>
              <a:gd name="connsiteX4016" fmla="*/ 3178308 w 4883895"/>
              <a:gd name="connsiteY4016" fmla="*/ 187433 h 4679020"/>
              <a:gd name="connsiteX4017" fmla="*/ 3170705 w 4883895"/>
              <a:gd name="connsiteY4017" fmla="*/ 194419 h 4679020"/>
              <a:gd name="connsiteX4018" fmla="*/ 3422415 w 4883895"/>
              <a:gd name="connsiteY4018" fmla="*/ 125735 h 4679020"/>
              <a:gd name="connsiteX4019" fmla="*/ 3566199 w 4883895"/>
              <a:gd name="connsiteY4019" fmla="*/ 90094 h 4679020"/>
              <a:gd name="connsiteX4020" fmla="*/ 3555931 w 4883895"/>
              <a:gd name="connsiteY4020" fmla="*/ 105098 h 4679020"/>
              <a:gd name="connsiteX4021" fmla="*/ 3581830 w 4883895"/>
              <a:gd name="connsiteY4021" fmla="*/ 95526 h 4679020"/>
              <a:gd name="connsiteX4022" fmla="*/ 3594705 w 4883895"/>
              <a:gd name="connsiteY4022" fmla="*/ 83028 h 4679020"/>
              <a:gd name="connsiteX4023" fmla="*/ 3645896 w 4883895"/>
              <a:gd name="connsiteY4023" fmla="*/ 70338 h 4679020"/>
              <a:gd name="connsiteX4024" fmla="*/ 3645141 w 4883895"/>
              <a:gd name="connsiteY4024" fmla="*/ 71366 h 4679020"/>
              <a:gd name="connsiteX4025" fmla="*/ 3662868 w 4883895"/>
              <a:gd name="connsiteY4025" fmla="*/ 77798 h 4679020"/>
              <a:gd name="connsiteX4026" fmla="*/ 3665192 w 4883895"/>
              <a:gd name="connsiteY4026" fmla="*/ 75213 h 4679020"/>
              <a:gd name="connsiteX4027" fmla="*/ 3668153 w 4883895"/>
              <a:gd name="connsiteY4027" fmla="*/ 75308 h 4679020"/>
              <a:gd name="connsiteX4028" fmla="*/ 3748126 w 4883895"/>
              <a:gd name="connsiteY4028" fmla="*/ 58517 h 4679020"/>
              <a:gd name="connsiteX4029" fmla="*/ 3765940 w 4883895"/>
              <a:gd name="connsiteY4029" fmla="*/ 66215 h 4679020"/>
              <a:gd name="connsiteX4030" fmla="*/ 3566329 w 4883895"/>
              <a:gd name="connsiteY4030" fmla="*/ 131910 h 4679020"/>
              <a:gd name="connsiteX4031" fmla="*/ 3566329 w 4883895"/>
              <a:gd name="connsiteY4031" fmla="*/ 131910 h 4679020"/>
              <a:gd name="connsiteX4032" fmla="*/ 3522792 w 4883895"/>
              <a:gd name="connsiteY4032" fmla="*/ 157978 h 4679020"/>
              <a:gd name="connsiteX4033" fmla="*/ 3503394 w 4883895"/>
              <a:gd name="connsiteY4033" fmla="*/ 171227 h 4679020"/>
              <a:gd name="connsiteX4034" fmla="*/ 3489906 w 4883895"/>
              <a:gd name="connsiteY4034" fmla="*/ 178368 h 4679020"/>
              <a:gd name="connsiteX4035" fmla="*/ 3496479 w 4883895"/>
              <a:gd name="connsiteY4035" fmla="*/ 177025 h 4679020"/>
              <a:gd name="connsiteX4036" fmla="*/ 3543089 w 4883895"/>
              <a:gd name="connsiteY4036" fmla="*/ 169656 h 4679020"/>
              <a:gd name="connsiteX4037" fmla="*/ 3576159 w 4883895"/>
              <a:gd name="connsiteY4037" fmla="*/ 165539 h 4679020"/>
              <a:gd name="connsiteX4038" fmla="*/ 3573150 w 4883895"/>
              <a:gd name="connsiteY4038" fmla="*/ 166547 h 4679020"/>
              <a:gd name="connsiteX4039" fmla="*/ 3548522 w 4883895"/>
              <a:gd name="connsiteY4039" fmla="*/ 172607 h 4679020"/>
              <a:gd name="connsiteX4040" fmla="*/ 3546173 w 4883895"/>
              <a:gd name="connsiteY4040" fmla="*/ 173367 h 4679020"/>
              <a:gd name="connsiteX4041" fmla="*/ 3532801 w 4883895"/>
              <a:gd name="connsiteY4041" fmla="*/ 175040 h 4679020"/>
              <a:gd name="connsiteX4042" fmla="*/ 3489836 w 4883895"/>
              <a:gd name="connsiteY4042" fmla="*/ 182350 h 4679020"/>
              <a:gd name="connsiteX4043" fmla="*/ 3475455 w 4883895"/>
              <a:gd name="connsiteY4043" fmla="*/ 185404 h 4679020"/>
              <a:gd name="connsiteX4044" fmla="*/ 3446886 w 4883895"/>
              <a:gd name="connsiteY4044" fmla="*/ 196481 h 4679020"/>
              <a:gd name="connsiteX4045" fmla="*/ 3337622 w 4883895"/>
              <a:gd name="connsiteY4045" fmla="*/ 223752 h 4679020"/>
              <a:gd name="connsiteX4046" fmla="*/ 3184280 w 4883895"/>
              <a:gd name="connsiteY4046" fmla="*/ 267948 h 4679020"/>
              <a:gd name="connsiteX4047" fmla="*/ 3165422 w 4883895"/>
              <a:gd name="connsiteY4047" fmla="*/ 284174 h 4679020"/>
              <a:gd name="connsiteX4048" fmla="*/ 3162985 w 4883895"/>
              <a:gd name="connsiteY4048" fmla="*/ 286253 h 4679020"/>
              <a:gd name="connsiteX4049" fmla="*/ 3202904 w 4883895"/>
              <a:gd name="connsiteY4049" fmla="*/ 274498 h 4679020"/>
              <a:gd name="connsiteX4050" fmla="*/ 3240927 w 4883895"/>
              <a:gd name="connsiteY4050" fmla="*/ 265126 h 4679020"/>
              <a:gd name="connsiteX4051" fmla="*/ 3249940 w 4883895"/>
              <a:gd name="connsiteY4051" fmla="*/ 257226 h 4679020"/>
              <a:gd name="connsiteX4052" fmla="*/ 3258640 w 4883895"/>
              <a:gd name="connsiteY4052" fmla="*/ 254909 h 4679020"/>
              <a:gd name="connsiteX4053" fmla="*/ 3254315 w 4883895"/>
              <a:gd name="connsiteY4053" fmla="*/ 261826 h 4679020"/>
              <a:gd name="connsiteX4054" fmla="*/ 3294580 w 4883895"/>
              <a:gd name="connsiteY4054" fmla="*/ 251901 h 4679020"/>
              <a:gd name="connsiteX4055" fmla="*/ 3386827 w 4883895"/>
              <a:gd name="connsiteY4055" fmla="*/ 223820 h 4679020"/>
              <a:gd name="connsiteX4056" fmla="*/ 3627130 w 4883895"/>
              <a:gd name="connsiteY4056" fmla="*/ 179499 h 4679020"/>
              <a:gd name="connsiteX4057" fmla="*/ 3664283 w 4883895"/>
              <a:gd name="connsiteY4057" fmla="*/ 177270 h 4679020"/>
              <a:gd name="connsiteX4058" fmla="*/ 3673909 w 4883895"/>
              <a:gd name="connsiteY4058" fmla="*/ 174470 h 4679020"/>
              <a:gd name="connsiteX4059" fmla="*/ 3674223 w 4883895"/>
              <a:gd name="connsiteY4059" fmla="*/ 174870 h 4679020"/>
              <a:gd name="connsiteX4060" fmla="*/ 3675603 w 4883895"/>
              <a:gd name="connsiteY4060" fmla="*/ 173978 h 4679020"/>
              <a:gd name="connsiteX4061" fmla="*/ 3673909 w 4883895"/>
              <a:gd name="connsiteY4061" fmla="*/ 174470 h 4679020"/>
              <a:gd name="connsiteX4062" fmla="*/ 3672717 w 4883895"/>
              <a:gd name="connsiteY4062" fmla="*/ 172952 h 4679020"/>
              <a:gd name="connsiteX4063" fmla="*/ 3704928 w 4883895"/>
              <a:gd name="connsiteY4063" fmla="*/ 165341 h 4679020"/>
              <a:gd name="connsiteX4064" fmla="*/ 3697465 w 4883895"/>
              <a:gd name="connsiteY4064" fmla="*/ 164533 h 4679020"/>
              <a:gd name="connsiteX4065" fmla="*/ 3693077 w 4883895"/>
              <a:gd name="connsiteY4065" fmla="*/ 159284 h 4679020"/>
              <a:gd name="connsiteX4066" fmla="*/ 3666177 w 4883895"/>
              <a:gd name="connsiteY4066" fmla="*/ 161098 h 4679020"/>
              <a:gd name="connsiteX4067" fmla="*/ 3622749 w 4883895"/>
              <a:gd name="connsiteY4067" fmla="*/ 164959 h 4679020"/>
              <a:gd name="connsiteX4068" fmla="*/ 3585117 w 4883895"/>
              <a:gd name="connsiteY4068" fmla="*/ 168689 h 4679020"/>
              <a:gd name="connsiteX4069" fmla="*/ 3594399 w 4883895"/>
              <a:gd name="connsiteY4069" fmla="*/ 166827 h 4679020"/>
              <a:gd name="connsiteX4070" fmla="*/ 3643128 w 4883895"/>
              <a:gd name="connsiteY4070" fmla="*/ 162166 h 4679020"/>
              <a:gd name="connsiteX4071" fmla="*/ 3743640 w 4883895"/>
              <a:gd name="connsiteY4071" fmla="*/ 150239 h 4679020"/>
              <a:gd name="connsiteX4072" fmla="*/ 3797198 w 4883895"/>
              <a:gd name="connsiteY4072" fmla="*/ 146064 h 4679020"/>
              <a:gd name="connsiteX4073" fmla="*/ 3846886 w 4883895"/>
              <a:gd name="connsiteY4073" fmla="*/ 143281 h 4679020"/>
              <a:gd name="connsiteX4074" fmla="*/ 3788812 w 4883895"/>
              <a:gd name="connsiteY4074" fmla="*/ 149078 h 4679020"/>
              <a:gd name="connsiteX4075" fmla="*/ 3769376 w 4883895"/>
              <a:gd name="connsiteY4075" fmla="*/ 151699 h 4679020"/>
              <a:gd name="connsiteX4076" fmla="*/ 3786970 w 4883895"/>
              <a:gd name="connsiteY4076" fmla="*/ 154264 h 4679020"/>
              <a:gd name="connsiteX4077" fmla="*/ 3917214 w 4883895"/>
              <a:gd name="connsiteY4077" fmla="*/ 145219 h 4679020"/>
              <a:gd name="connsiteX4078" fmla="*/ 3796739 w 4883895"/>
              <a:gd name="connsiteY4078" fmla="*/ 157736 h 4679020"/>
              <a:gd name="connsiteX4079" fmla="*/ 3788013 w 4883895"/>
              <a:gd name="connsiteY4079" fmla="*/ 160474 h 4679020"/>
              <a:gd name="connsiteX4080" fmla="*/ 3796157 w 4883895"/>
              <a:gd name="connsiteY4080" fmla="*/ 159373 h 4679020"/>
              <a:gd name="connsiteX4081" fmla="*/ 3863062 w 4883895"/>
              <a:gd name="connsiteY4081" fmla="*/ 155023 h 4679020"/>
              <a:gd name="connsiteX4082" fmla="*/ 3906003 w 4883895"/>
              <a:gd name="connsiteY4082" fmla="*/ 153232 h 4679020"/>
              <a:gd name="connsiteX4083" fmla="*/ 3900151 w 4883895"/>
              <a:gd name="connsiteY4083" fmla="*/ 155281 h 4679020"/>
              <a:gd name="connsiteX4084" fmla="*/ 3899904 w 4883895"/>
              <a:gd name="connsiteY4084" fmla="*/ 155399 h 4679020"/>
              <a:gd name="connsiteX4085" fmla="*/ 3898017 w 4883895"/>
              <a:gd name="connsiteY4085" fmla="*/ 155610 h 4679020"/>
              <a:gd name="connsiteX4086" fmla="*/ 3867870 w 4883895"/>
              <a:gd name="connsiteY4086" fmla="*/ 158115 h 4679020"/>
              <a:gd name="connsiteX4087" fmla="*/ 3888710 w 4883895"/>
              <a:gd name="connsiteY4087" fmla="*/ 159988 h 4679020"/>
              <a:gd name="connsiteX4088" fmla="*/ 3890862 w 4883895"/>
              <a:gd name="connsiteY4088" fmla="*/ 159764 h 4679020"/>
              <a:gd name="connsiteX4089" fmla="*/ 3889492 w 4883895"/>
              <a:gd name="connsiteY4089" fmla="*/ 162717 h 4679020"/>
              <a:gd name="connsiteX4090" fmla="*/ 3896641 w 4883895"/>
              <a:gd name="connsiteY4090" fmla="*/ 161340 h 4679020"/>
              <a:gd name="connsiteX4091" fmla="*/ 3904990 w 4883895"/>
              <a:gd name="connsiteY4091" fmla="*/ 158601 h 4679020"/>
              <a:gd name="connsiteX4092" fmla="*/ 3911033 w 4883895"/>
              <a:gd name="connsiteY4092" fmla="*/ 158391 h 4679020"/>
              <a:gd name="connsiteX4093" fmla="*/ 3892124 w 4883895"/>
              <a:gd name="connsiteY4093" fmla="*/ 163046 h 4679020"/>
              <a:gd name="connsiteX4094" fmla="*/ 3777711 w 4883895"/>
              <a:gd name="connsiteY4094" fmla="*/ 171875 h 4679020"/>
              <a:gd name="connsiteX4095" fmla="*/ 3733359 w 4883895"/>
              <a:gd name="connsiteY4095" fmla="*/ 179168 h 4679020"/>
              <a:gd name="connsiteX4096" fmla="*/ 3739589 w 4883895"/>
              <a:gd name="connsiteY4096" fmla="*/ 179230 h 4679020"/>
              <a:gd name="connsiteX4097" fmla="*/ 3833234 w 4883895"/>
              <a:gd name="connsiteY4097" fmla="*/ 172549 h 4679020"/>
              <a:gd name="connsiteX4098" fmla="*/ 3868501 w 4883895"/>
              <a:gd name="connsiteY4098" fmla="*/ 169712 h 4679020"/>
              <a:gd name="connsiteX4099" fmla="*/ 3848163 w 4883895"/>
              <a:gd name="connsiteY4099" fmla="*/ 174166 h 4679020"/>
              <a:gd name="connsiteX4100" fmla="*/ 3743656 w 4883895"/>
              <a:gd name="connsiteY4100" fmla="*/ 184672 h 4679020"/>
              <a:gd name="connsiteX4101" fmla="*/ 3702647 w 4883895"/>
              <a:gd name="connsiteY4101" fmla="*/ 191001 h 4679020"/>
              <a:gd name="connsiteX4102" fmla="*/ 3731781 w 4883895"/>
              <a:gd name="connsiteY4102" fmla="*/ 187830 h 4679020"/>
              <a:gd name="connsiteX4103" fmla="*/ 3761568 w 4883895"/>
              <a:gd name="connsiteY4103" fmla="*/ 187042 h 4679020"/>
              <a:gd name="connsiteX4104" fmla="*/ 3709530 w 4883895"/>
              <a:gd name="connsiteY4104" fmla="*/ 193447 h 4679020"/>
              <a:gd name="connsiteX4105" fmla="*/ 3693509 w 4883895"/>
              <a:gd name="connsiteY4105" fmla="*/ 199127 h 4679020"/>
              <a:gd name="connsiteX4106" fmla="*/ 3634396 w 4883895"/>
              <a:gd name="connsiteY4106" fmla="*/ 208552 h 4679020"/>
              <a:gd name="connsiteX4107" fmla="*/ 3625671 w 4883895"/>
              <a:gd name="connsiteY4107" fmla="*/ 211291 h 4679020"/>
              <a:gd name="connsiteX4108" fmla="*/ 3641279 w 4883895"/>
              <a:gd name="connsiteY4108" fmla="*/ 210998 h 4679020"/>
              <a:gd name="connsiteX4109" fmla="*/ 3655976 w 4883895"/>
              <a:gd name="connsiteY4109" fmla="*/ 209250 h 4679020"/>
              <a:gd name="connsiteX4110" fmla="*/ 3673108 w 4883895"/>
              <a:gd name="connsiteY4110" fmla="*/ 203364 h 4679020"/>
              <a:gd name="connsiteX4111" fmla="*/ 3690678 w 4883895"/>
              <a:gd name="connsiteY4111" fmla="*/ 201459 h 4679020"/>
              <a:gd name="connsiteX4112" fmla="*/ 3683217 w 4883895"/>
              <a:gd name="connsiteY4112" fmla="*/ 206012 h 4679020"/>
              <a:gd name="connsiteX4113" fmla="*/ 3705930 w 4883895"/>
              <a:gd name="connsiteY4113" fmla="*/ 203311 h 4679020"/>
              <a:gd name="connsiteX4114" fmla="*/ 3768109 w 4883895"/>
              <a:gd name="connsiteY4114" fmla="*/ 198895 h 4679020"/>
              <a:gd name="connsiteX4115" fmla="*/ 3714809 w 4883895"/>
              <a:gd name="connsiteY4115" fmla="*/ 205774 h 4679020"/>
              <a:gd name="connsiteX4116" fmla="*/ 3668061 w 4883895"/>
              <a:gd name="connsiteY4116" fmla="*/ 212166 h 4679020"/>
              <a:gd name="connsiteX4117" fmla="*/ 3659624 w 4883895"/>
              <a:gd name="connsiteY4117" fmla="*/ 215416 h 4679020"/>
              <a:gd name="connsiteX4118" fmla="*/ 3648166 w 4883895"/>
              <a:gd name="connsiteY4118" fmla="*/ 219544 h 4679020"/>
              <a:gd name="connsiteX4119" fmla="*/ 3650537 w 4883895"/>
              <a:gd name="connsiteY4119" fmla="*/ 220128 h 4679020"/>
              <a:gd name="connsiteX4120" fmla="*/ 3775812 w 4883895"/>
              <a:gd name="connsiteY4120" fmla="*/ 207473 h 4679020"/>
              <a:gd name="connsiteX4121" fmla="*/ 3788008 w 4883895"/>
              <a:gd name="connsiteY4121" fmla="*/ 207739 h 4679020"/>
              <a:gd name="connsiteX4122" fmla="*/ 3803848 w 4883895"/>
              <a:gd name="connsiteY4122" fmla="*/ 203447 h 4679020"/>
              <a:gd name="connsiteX4123" fmla="*/ 3795134 w 4883895"/>
              <a:gd name="connsiteY4123" fmla="*/ 210646 h 4679020"/>
              <a:gd name="connsiteX4124" fmla="*/ 3776014 w 4883895"/>
              <a:gd name="connsiteY4124" fmla="*/ 219050 h 4679020"/>
              <a:gd name="connsiteX4125" fmla="*/ 3787970 w 4883895"/>
              <a:gd name="connsiteY4125" fmla="*/ 217683 h 4679020"/>
              <a:gd name="connsiteX4126" fmla="*/ 3776362 w 4883895"/>
              <a:gd name="connsiteY4126" fmla="*/ 223800 h 4679020"/>
              <a:gd name="connsiteX4127" fmla="*/ 3795773 w 4883895"/>
              <a:gd name="connsiteY4127" fmla="*/ 221847 h 4679020"/>
              <a:gd name="connsiteX4128" fmla="*/ 3813373 w 4883895"/>
              <a:gd name="connsiteY4128" fmla="*/ 215206 h 4679020"/>
              <a:gd name="connsiteX4129" fmla="*/ 3826248 w 4883895"/>
              <a:gd name="connsiteY4129" fmla="*/ 214023 h 4679020"/>
              <a:gd name="connsiteX4130" fmla="*/ 3827799 w 4883895"/>
              <a:gd name="connsiteY4130" fmla="*/ 213874 h 4679020"/>
              <a:gd name="connsiteX4131" fmla="*/ 3820906 w 4883895"/>
              <a:gd name="connsiteY4131" fmla="*/ 216960 h 4679020"/>
              <a:gd name="connsiteX4132" fmla="*/ 3793293 w 4883895"/>
              <a:gd name="connsiteY4132" fmla="*/ 228146 h 4679020"/>
              <a:gd name="connsiteX4133" fmla="*/ 3760495 w 4883895"/>
              <a:gd name="connsiteY4133" fmla="*/ 239102 h 4679020"/>
              <a:gd name="connsiteX4134" fmla="*/ 3737244 w 4883895"/>
              <a:gd name="connsiteY4134" fmla="*/ 247883 h 4679020"/>
              <a:gd name="connsiteX4135" fmla="*/ 3746836 w 4883895"/>
              <a:gd name="connsiteY4135" fmla="*/ 248550 h 4679020"/>
              <a:gd name="connsiteX4136" fmla="*/ 3748815 w 4883895"/>
              <a:gd name="connsiteY4136" fmla="*/ 247974 h 4679020"/>
              <a:gd name="connsiteX4137" fmla="*/ 3779911 w 4883895"/>
              <a:gd name="connsiteY4137" fmla="*/ 238235 h 4679020"/>
              <a:gd name="connsiteX4138" fmla="*/ 3792001 w 4883895"/>
              <a:gd name="connsiteY4138" fmla="*/ 238477 h 4679020"/>
              <a:gd name="connsiteX4139" fmla="*/ 3803197 w 4883895"/>
              <a:gd name="connsiteY4139" fmla="*/ 232352 h 4679020"/>
              <a:gd name="connsiteX4140" fmla="*/ 3815567 w 4883895"/>
              <a:gd name="connsiteY4140" fmla="*/ 232598 h 4679020"/>
              <a:gd name="connsiteX4141" fmla="*/ 3844946 w 4883895"/>
              <a:gd name="connsiteY4141" fmla="*/ 220823 h 4679020"/>
              <a:gd name="connsiteX4142" fmla="*/ 3851162 w 4883895"/>
              <a:gd name="connsiteY4142" fmla="*/ 220591 h 4679020"/>
              <a:gd name="connsiteX4143" fmla="*/ 3848852 w 4883895"/>
              <a:gd name="connsiteY4143" fmla="*/ 222336 h 4679020"/>
              <a:gd name="connsiteX4144" fmla="*/ 3863305 w 4883895"/>
              <a:gd name="connsiteY4144" fmla="*/ 216659 h 4679020"/>
              <a:gd name="connsiteX4145" fmla="*/ 3872446 w 4883895"/>
              <a:gd name="connsiteY4145" fmla="*/ 214811 h 4679020"/>
              <a:gd name="connsiteX4146" fmla="*/ 3855784 w 4883895"/>
              <a:gd name="connsiteY4146" fmla="*/ 224787 h 4679020"/>
              <a:gd name="connsiteX4147" fmla="*/ 3834046 w 4883895"/>
              <a:gd name="connsiteY4147" fmla="*/ 232951 h 4679020"/>
              <a:gd name="connsiteX4148" fmla="*/ 3808023 w 4883895"/>
              <a:gd name="connsiteY4148" fmla="*/ 243740 h 4679020"/>
              <a:gd name="connsiteX4149" fmla="*/ 3805018 w 4883895"/>
              <a:gd name="connsiteY4149" fmla="*/ 247087 h 4679020"/>
              <a:gd name="connsiteX4150" fmla="*/ 3794198 w 4883895"/>
              <a:gd name="connsiteY4150" fmla="*/ 252740 h 4679020"/>
              <a:gd name="connsiteX4151" fmla="*/ 3790062 w 4883895"/>
              <a:gd name="connsiteY4151" fmla="*/ 254067 h 4679020"/>
              <a:gd name="connsiteX4152" fmla="*/ 3791584 w 4883895"/>
              <a:gd name="connsiteY4152" fmla="*/ 253771 h 4679020"/>
              <a:gd name="connsiteX4153" fmla="*/ 3796217 w 4883895"/>
              <a:gd name="connsiteY4153" fmla="*/ 252372 h 4679020"/>
              <a:gd name="connsiteX4154" fmla="*/ 3822710 w 4883895"/>
              <a:gd name="connsiteY4154" fmla="*/ 243096 h 4679020"/>
              <a:gd name="connsiteX4155" fmla="*/ 3832238 w 4883895"/>
              <a:gd name="connsiteY4155" fmla="*/ 241282 h 4679020"/>
              <a:gd name="connsiteX4156" fmla="*/ 3833265 w 4883895"/>
              <a:gd name="connsiteY4156" fmla="*/ 241132 h 4679020"/>
              <a:gd name="connsiteX4157" fmla="*/ 3845855 w 4883895"/>
              <a:gd name="connsiteY4157" fmla="*/ 237277 h 4679020"/>
              <a:gd name="connsiteX4158" fmla="*/ 3856622 w 4883895"/>
              <a:gd name="connsiteY4158" fmla="*/ 234344 h 4679020"/>
              <a:gd name="connsiteX4159" fmla="*/ 3856644 w 4883895"/>
              <a:gd name="connsiteY4159" fmla="*/ 234335 h 4679020"/>
              <a:gd name="connsiteX4160" fmla="*/ 3856660 w 4883895"/>
              <a:gd name="connsiteY4160" fmla="*/ 234333 h 4679020"/>
              <a:gd name="connsiteX4161" fmla="*/ 3894886 w 4883895"/>
              <a:gd name="connsiteY4161" fmla="*/ 223921 h 4679020"/>
              <a:gd name="connsiteX4162" fmla="*/ 3934287 w 4883895"/>
              <a:gd name="connsiteY4162" fmla="*/ 213422 h 4679020"/>
              <a:gd name="connsiteX4163" fmla="*/ 3930184 w 4883895"/>
              <a:gd name="connsiteY4163" fmla="*/ 220195 h 4679020"/>
              <a:gd name="connsiteX4164" fmla="*/ 3937165 w 4883895"/>
              <a:gd name="connsiteY4164" fmla="*/ 217508 h 4679020"/>
              <a:gd name="connsiteX4165" fmla="*/ 3939377 w 4883895"/>
              <a:gd name="connsiteY4165" fmla="*/ 217955 h 4679020"/>
              <a:gd name="connsiteX4166" fmla="*/ 3945839 w 4883895"/>
              <a:gd name="connsiteY4166" fmla="*/ 218639 h 4679020"/>
              <a:gd name="connsiteX4167" fmla="*/ 3940227 w 4883895"/>
              <a:gd name="connsiteY4167" fmla="*/ 221007 h 4679020"/>
              <a:gd name="connsiteX4168" fmla="*/ 3855990 w 4883895"/>
              <a:gd name="connsiteY4168" fmla="*/ 256455 h 4679020"/>
              <a:gd name="connsiteX4169" fmla="*/ 3843066 w 4883895"/>
              <a:gd name="connsiteY4169" fmla="*/ 261752 h 4679020"/>
              <a:gd name="connsiteX4170" fmla="*/ 3827710 w 4883895"/>
              <a:gd name="connsiteY4170" fmla="*/ 268186 h 4679020"/>
              <a:gd name="connsiteX4171" fmla="*/ 3809328 w 4883895"/>
              <a:gd name="connsiteY4171" fmla="*/ 277784 h 4679020"/>
              <a:gd name="connsiteX4172" fmla="*/ 3800985 w 4883895"/>
              <a:gd name="connsiteY4172" fmla="*/ 281614 h 4679020"/>
              <a:gd name="connsiteX4173" fmla="*/ 3806077 w 4883895"/>
              <a:gd name="connsiteY4173" fmla="*/ 280674 h 4679020"/>
              <a:gd name="connsiteX4174" fmla="*/ 3783852 w 4883895"/>
              <a:gd name="connsiteY4174" fmla="*/ 290098 h 4679020"/>
              <a:gd name="connsiteX4175" fmla="*/ 3776966 w 4883895"/>
              <a:gd name="connsiteY4175" fmla="*/ 302322 h 4679020"/>
              <a:gd name="connsiteX4176" fmla="*/ 3830161 w 4883895"/>
              <a:gd name="connsiteY4176" fmla="*/ 282668 h 4679020"/>
              <a:gd name="connsiteX4177" fmla="*/ 3868004 w 4883895"/>
              <a:gd name="connsiteY4177" fmla="*/ 273064 h 4679020"/>
              <a:gd name="connsiteX4178" fmla="*/ 3876470 w 4883895"/>
              <a:gd name="connsiteY4178" fmla="*/ 275237 h 4679020"/>
              <a:gd name="connsiteX4179" fmla="*/ 3916751 w 4883895"/>
              <a:gd name="connsiteY4179" fmla="*/ 259669 h 4679020"/>
              <a:gd name="connsiteX4180" fmla="*/ 3907316 w 4883895"/>
              <a:gd name="connsiteY4180" fmla="*/ 267500 h 4679020"/>
              <a:gd name="connsiteX4181" fmla="*/ 3907578 w 4883895"/>
              <a:gd name="connsiteY4181" fmla="*/ 266437 h 4679020"/>
              <a:gd name="connsiteX4182" fmla="*/ 3909252 w 4883895"/>
              <a:gd name="connsiteY4182" fmla="*/ 265534 h 4679020"/>
              <a:gd name="connsiteX4183" fmla="*/ 3907746 w 4883895"/>
              <a:gd name="connsiteY4183" fmla="*/ 265754 h 4679020"/>
              <a:gd name="connsiteX4184" fmla="*/ 3907578 w 4883895"/>
              <a:gd name="connsiteY4184" fmla="*/ 266437 h 4679020"/>
              <a:gd name="connsiteX4185" fmla="*/ 3904497 w 4883895"/>
              <a:gd name="connsiteY4185" fmla="*/ 268099 h 4679020"/>
              <a:gd name="connsiteX4186" fmla="*/ 3902285 w 4883895"/>
              <a:gd name="connsiteY4186" fmla="*/ 268569 h 4679020"/>
              <a:gd name="connsiteX4187" fmla="*/ 3899996 w 4883895"/>
              <a:gd name="connsiteY4187" fmla="*/ 269693 h 4679020"/>
              <a:gd name="connsiteX4188" fmla="*/ 3895298 w 4883895"/>
              <a:gd name="connsiteY4188" fmla="*/ 277951 h 4679020"/>
              <a:gd name="connsiteX4189" fmla="*/ 3875906 w 4883895"/>
              <a:gd name="connsiteY4189" fmla="*/ 286503 h 4679020"/>
              <a:gd name="connsiteX4190" fmla="*/ 3863712 w 4883895"/>
              <a:gd name="connsiteY4190" fmla="*/ 290980 h 4679020"/>
              <a:gd name="connsiteX4191" fmla="*/ 3870219 w 4883895"/>
              <a:gd name="connsiteY4191" fmla="*/ 293144 h 4679020"/>
              <a:gd name="connsiteX4192" fmla="*/ 3878268 w 4883895"/>
              <a:gd name="connsiteY4192" fmla="*/ 295836 h 4679020"/>
              <a:gd name="connsiteX4193" fmla="*/ 3879492 w 4883895"/>
              <a:gd name="connsiteY4193" fmla="*/ 295902 h 4679020"/>
              <a:gd name="connsiteX4194" fmla="*/ 3915483 w 4883895"/>
              <a:gd name="connsiteY4194" fmla="*/ 283322 h 4679020"/>
              <a:gd name="connsiteX4195" fmla="*/ 3973163 w 4883895"/>
              <a:gd name="connsiteY4195" fmla="*/ 259823 h 4679020"/>
              <a:gd name="connsiteX4196" fmla="*/ 3977509 w 4883895"/>
              <a:gd name="connsiteY4196" fmla="*/ 260093 h 4679020"/>
              <a:gd name="connsiteX4197" fmla="*/ 3987718 w 4883895"/>
              <a:gd name="connsiteY4197" fmla="*/ 260102 h 4679020"/>
              <a:gd name="connsiteX4198" fmla="*/ 3970015 w 4883895"/>
              <a:gd name="connsiteY4198" fmla="*/ 268749 h 4679020"/>
              <a:gd name="connsiteX4199" fmla="*/ 3988095 w 4883895"/>
              <a:gd name="connsiteY4199" fmla="*/ 263047 h 4679020"/>
              <a:gd name="connsiteX4200" fmla="*/ 3988472 w 4883895"/>
              <a:gd name="connsiteY4200" fmla="*/ 267678 h 4679020"/>
              <a:gd name="connsiteX4201" fmla="*/ 3995001 w 4883895"/>
              <a:gd name="connsiteY4201" fmla="*/ 267186 h 4679020"/>
              <a:gd name="connsiteX4202" fmla="*/ 3978151 w 4883895"/>
              <a:gd name="connsiteY4202" fmla="*/ 274823 h 4679020"/>
              <a:gd name="connsiteX4203" fmla="*/ 3972614 w 4883895"/>
              <a:gd name="connsiteY4203" fmla="*/ 276349 h 4679020"/>
              <a:gd name="connsiteX4204" fmla="*/ 3969858 w 4883895"/>
              <a:gd name="connsiteY4204" fmla="*/ 276432 h 4679020"/>
              <a:gd name="connsiteX4205" fmla="*/ 3970891 w 4883895"/>
              <a:gd name="connsiteY4205" fmla="*/ 278115 h 4679020"/>
              <a:gd name="connsiteX4206" fmla="*/ 3948345 w 4883895"/>
              <a:gd name="connsiteY4206" fmla="*/ 288334 h 4679020"/>
              <a:gd name="connsiteX4207" fmla="*/ 3941043 w 4883895"/>
              <a:gd name="connsiteY4207" fmla="*/ 289261 h 4679020"/>
              <a:gd name="connsiteX4208" fmla="*/ 3939430 w 4883895"/>
              <a:gd name="connsiteY4208" fmla="*/ 289396 h 4679020"/>
              <a:gd name="connsiteX4209" fmla="*/ 3947063 w 4883895"/>
              <a:gd name="connsiteY4209" fmla="*/ 294511 h 4679020"/>
              <a:gd name="connsiteX4210" fmla="*/ 3948412 w 4883895"/>
              <a:gd name="connsiteY4210" fmla="*/ 295288 h 4679020"/>
              <a:gd name="connsiteX4211" fmla="*/ 3947213 w 4883895"/>
              <a:gd name="connsiteY4211" fmla="*/ 296458 h 4679020"/>
              <a:gd name="connsiteX4212" fmla="*/ 3928469 w 4883895"/>
              <a:gd name="connsiteY4212" fmla="*/ 315285 h 4679020"/>
              <a:gd name="connsiteX4213" fmla="*/ 3924959 w 4883895"/>
              <a:gd name="connsiteY4213" fmla="*/ 319185 h 4679020"/>
              <a:gd name="connsiteX4214" fmla="*/ 3907363 w 4883895"/>
              <a:gd name="connsiteY4214" fmla="*/ 324690 h 4679020"/>
              <a:gd name="connsiteX4215" fmla="*/ 3888365 w 4883895"/>
              <a:gd name="connsiteY4215" fmla="*/ 333564 h 4679020"/>
              <a:gd name="connsiteX4216" fmla="*/ 3902414 w 4883895"/>
              <a:gd name="connsiteY4216" fmla="*/ 332440 h 4679020"/>
              <a:gd name="connsiteX4217" fmla="*/ 3888066 w 4883895"/>
              <a:gd name="connsiteY4217" fmla="*/ 336183 h 4679020"/>
              <a:gd name="connsiteX4218" fmla="*/ 3885924 w 4883895"/>
              <a:gd name="connsiteY4218" fmla="*/ 336742 h 4679020"/>
              <a:gd name="connsiteX4219" fmla="*/ 3863852 w 4883895"/>
              <a:gd name="connsiteY4219" fmla="*/ 342412 h 4679020"/>
              <a:gd name="connsiteX4220" fmla="*/ 3853083 w 4883895"/>
              <a:gd name="connsiteY4220" fmla="*/ 346227 h 4679020"/>
              <a:gd name="connsiteX4221" fmla="*/ 3840231 w 4883895"/>
              <a:gd name="connsiteY4221" fmla="*/ 355365 h 4679020"/>
              <a:gd name="connsiteX4222" fmla="*/ 3847259 w 4883895"/>
              <a:gd name="connsiteY4222" fmla="*/ 355505 h 4679020"/>
              <a:gd name="connsiteX4223" fmla="*/ 3819569 w 4883895"/>
              <a:gd name="connsiteY4223" fmla="*/ 367315 h 4679020"/>
              <a:gd name="connsiteX4224" fmla="*/ 3790442 w 4883895"/>
              <a:gd name="connsiteY4224" fmla="*/ 377090 h 4679020"/>
              <a:gd name="connsiteX4225" fmla="*/ 3789929 w 4883895"/>
              <a:gd name="connsiteY4225" fmla="*/ 379502 h 4679020"/>
              <a:gd name="connsiteX4226" fmla="*/ 3788322 w 4883895"/>
              <a:gd name="connsiteY4226" fmla="*/ 382676 h 4679020"/>
              <a:gd name="connsiteX4227" fmla="*/ 3796978 w 4883895"/>
              <a:gd name="connsiteY4227" fmla="*/ 381451 h 4679020"/>
              <a:gd name="connsiteX4228" fmla="*/ 3821934 w 4883895"/>
              <a:gd name="connsiteY4228" fmla="*/ 380236 h 4679020"/>
              <a:gd name="connsiteX4229" fmla="*/ 3831813 w 4883895"/>
              <a:gd name="connsiteY4229" fmla="*/ 378667 h 4679020"/>
              <a:gd name="connsiteX4230" fmla="*/ 3855594 w 4883895"/>
              <a:gd name="connsiteY4230" fmla="*/ 372249 h 4679020"/>
              <a:gd name="connsiteX4231" fmla="*/ 3881750 w 4883895"/>
              <a:gd name="connsiteY4231" fmla="*/ 365366 h 4679020"/>
              <a:gd name="connsiteX4232" fmla="*/ 3887912 w 4883895"/>
              <a:gd name="connsiteY4232" fmla="*/ 363279 h 4679020"/>
              <a:gd name="connsiteX4233" fmla="*/ 3895943 w 4883895"/>
              <a:gd name="connsiteY4233" fmla="*/ 360210 h 4679020"/>
              <a:gd name="connsiteX4234" fmla="*/ 3900821 w 4883895"/>
              <a:gd name="connsiteY4234" fmla="*/ 357282 h 4679020"/>
              <a:gd name="connsiteX4235" fmla="*/ 3903943 w 4883895"/>
              <a:gd name="connsiteY4235" fmla="*/ 357061 h 4679020"/>
              <a:gd name="connsiteX4236" fmla="*/ 3903864 w 4883895"/>
              <a:gd name="connsiteY4236" fmla="*/ 357185 h 4679020"/>
              <a:gd name="connsiteX4237" fmla="*/ 3904639 w 4883895"/>
              <a:gd name="connsiteY4237" fmla="*/ 356889 h 4679020"/>
              <a:gd name="connsiteX4238" fmla="*/ 3916031 w 4883895"/>
              <a:gd name="connsiteY4238" fmla="*/ 355261 h 4679020"/>
              <a:gd name="connsiteX4239" fmla="*/ 3914239 w 4883895"/>
              <a:gd name="connsiteY4239" fmla="*/ 356981 h 4679020"/>
              <a:gd name="connsiteX4240" fmla="*/ 3897017 w 4883895"/>
              <a:gd name="connsiteY4240" fmla="*/ 361943 h 4679020"/>
              <a:gd name="connsiteX4241" fmla="*/ 3896030 w 4883895"/>
              <a:gd name="connsiteY4241" fmla="*/ 366475 h 4679020"/>
              <a:gd name="connsiteX4242" fmla="*/ 3894985 w 4883895"/>
              <a:gd name="connsiteY4242" fmla="*/ 368285 h 4679020"/>
              <a:gd name="connsiteX4243" fmla="*/ 3886033 w 4883895"/>
              <a:gd name="connsiteY4243" fmla="*/ 371994 h 4679020"/>
              <a:gd name="connsiteX4244" fmla="*/ 3880860 w 4883895"/>
              <a:gd name="connsiteY4244" fmla="*/ 371956 h 4679020"/>
              <a:gd name="connsiteX4245" fmla="*/ 3885518 w 4883895"/>
              <a:gd name="connsiteY4245" fmla="*/ 375516 h 4679020"/>
              <a:gd name="connsiteX4246" fmla="*/ 3878756 w 4883895"/>
              <a:gd name="connsiteY4246" fmla="*/ 377575 h 4679020"/>
              <a:gd name="connsiteX4247" fmla="*/ 3819514 w 4883895"/>
              <a:gd name="connsiteY4247" fmla="*/ 393570 h 4679020"/>
              <a:gd name="connsiteX4248" fmla="*/ 3881649 w 4883895"/>
              <a:gd name="connsiteY4248" fmla="*/ 392315 h 4679020"/>
              <a:gd name="connsiteX4249" fmla="*/ 3929063 w 4883895"/>
              <a:gd name="connsiteY4249" fmla="*/ 380832 h 4679020"/>
              <a:gd name="connsiteX4250" fmla="*/ 3959990 w 4883895"/>
              <a:gd name="connsiteY4250" fmla="*/ 376998 h 4679020"/>
              <a:gd name="connsiteX4251" fmla="*/ 3960604 w 4883895"/>
              <a:gd name="connsiteY4251" fmla="*/ 378028 h 4679020"/>
              <a:gd name="connsiteX4252" fmla="*/ 3970003 w 4883895"/>
              <a:gd name="connsiteY4252" fmla="*/ 376708 h 4679020"/>
              <a:gd name="connsiteX4253" fmla="*/ 3975855 w 4883895"/>
              <a:gd name="connsiteY4253" fmla="*/ 374915 h 4679020"/>
              <a:gd name="connsiteX4254" fmla="*/ 4001056 w 4883895"/>
              <a:gd name="connsiteY4254" fmla="*/ 371595 h 4679020"/>
              <a:gd name="connsiteX4255" fmla="*/ 3996316 w 4883895"/>
              <a:gd name="connsiteY4255" fmla="*/ 378067 h 4679020"/>
              <a:gd name="connsiteX4256" fmla="*/ 3978560 w 4883895"/>
              <a:gd name="connsiteY4256" fmla="*/ 387911 h 4679020"/>
              <a:gd name="connsiteX4257" fmla="*/ 3971518 w 4883895"/>
              <a:gd name="connsiteY4257" fmla="*/ 389450 h 4679020"/>
              <a:gd name="connsiteX4258" fmla="*/ 3902742 w 4883895"/>
              <a:gd name="connsiteY4258" fmla="*/ 410473 h 4679020"/>
              <a:gd name="connsiteX4259" fmla="*/ 3889795 w 4883895"/>
              <a:gd name="connsiteY4259" fmla="*/ 425117 h 4679020"/>
              <a:gd name="connsiteX4260" fmla="*/ 3818316 w 4883895"/>
              <a:gd name="connsiteY4260" fmla="*/ 436912 h 4679020"/>
              <a:gd name="connsiteX4261" fmla="*/ 3821558 w 4883895"/>
              <a:gd name="connsiteY4261" fmla="*/ 443516 h 4679020"/>
              <a:gd name="connsiteX4262" fmla="*/ 3821798 w 4883895"/>
              <a:gd name="connsiteY4262" fmla="*/ 450642 h 4679020"/>
              <a:gd name="connsiteX4263" fmla="*/ 3824974 w 4883895"/>
              <a:gd name="connsiteY4263" fmla="*/ 450275 h 4679020"/>
              <a:gd name="connsiteX4264" fmla="*/ 3823359 w 4883895"/>
              <a:gd name="connsiteY4264" fmla="*/ 452503 h 4679020"/>
              <a:gd name="connsiteX4265" fmla="*/ 3822172 w 4883895"/>
              <a:gd name="connsiteY4265" fmla="*/ 453298 h 4679020"/>
              <a:gd name="connsiteX4266" fmla="*/ 3821889 w 4883895"/>
              <a:gd name="connsiteY4266" fmla="*/ 453338 h 4679020"/>
              <a:gd name="connsiteX4267" fmla="*/ 3821912 w 4883895"/>
              <a:gd name="connsiteY4267" fmla="*/ 454001 h 4679020"/>
              <a:gd name="connsiteX4268" fmla="*/ 3821314 w 4883895"/>
              <a:gd name="connsiteY4268" fmla="*/ 454812 h 4679020"/>
              <a:gd name="connsiteX4269" fmla="*/ 3793000 w 4883895"/>
              <a:gd name="connsiteY4269" fmla="*/ 463322 h 4679020"/>
              <a:gd name="connsiteX4270" fmla="*/ 3808702 w 4883895"/>
              <a:gd name="connsiteY4270" fmla="*/ 463230 h 4679020"/>
              <a:gd name="connsiteX4271" fmla="*/ 3805626 w 4883895"/>
              <a:gd name="connsiteY4271" fmla="*/ 463862 h 4679020"/>
              <a:gd name="connsiteX4272" fmla="*/ 3844236 w 4883895"/>
              <a:gd name="connsiteY4272" fmla="*/ 460854 h 4679020"/>
              <a:gd name="connsiteX4273" fmla="*/ 3893925 w 4883895"/>
              <a:gd name="connsiteY4273" fmla="*/ 458069 h 4679020"/>
              <a:gd name="connsiteX4274" fmla="*/ 3835852 w 4883895"/>
              <a:gd name="connsiteY4274" fmla="*/ 463868 h 4679020"/>
              <a:gd name="connsiteX4275" fmla="*/ 3816415 w 4883895"/>
              <a:gd name="connsiteY4275" fmla="*/ 466489 h 4679020"/>
              <a:gd name="connsiteX4276" fmla="*/ 3818175 w 4883895"/>
              <a:gd name="connsiteY4276" fmla="*/ 468484 h 4679020"/>
              <a:gd name="connsiteX4277" fmla="*/ 3818982 w 4883895"/>
              <a:gd name="connsiteY4277" fmla="*/ 468617 h 4679020"/>
              <a:gd name="connsiteX4278" fmla="*/ 3825121 w 4883895"/>
              <a:gd name="connsiteY4278" fmla="*/ 468029 h 4679020"/>
              <a:gd name="connsiteX4279" fmla="*/ 3822639 w 4883895"/>
              <a:gd name="connsiteY4279" fmla="*/ 468937 h 4679020"/>
              <a:gd name="connsiteX4280" fmla="*/ 3822093 w 4883895"/>
              <a:gd name="connsiteY4280" fmla="*/ 469126 h 4679020"/>
              <a:gd name="connsiteX4281" fmla="*/ 3823522 w 4883895"/>
              <a:gd name="connsiteY4281" fmla="*/ 469361 h 4679020"/>
              <a:gd name="connsiteX4282" fmla="*/ 3834007 w 4883895"/>
              <a:gd name="connsiteY4282" fmla="*/ 469053 h 4679020"/>
              <a:gd name="connsiteX4283" fmla="*/ 3964252 w 4883895"/>
              <a:gd name="connsiteY4283" fmla="*/ 460008 h 4679020"/>
              <a:gd name="connsiteX4284" fmla="*/ 3843777 w 4883895"/>
              <a:gd name="connsiteY4284" fmla="*/ 472525 h 4679020"/>
              <a:gd name="connsiteX4285" fmla="*/ 3835051 w 4883895"/>
              <a:gd name="connsiteY4285" fmla="*/ 475265 h 4679020"/>
              <a:gd name="connsiteX4286" fmla="*/ 3843195 w 4883895"/>
              <a:gd name="connsiteY4286" fmla="*/ 474161 h 4679020"/>
              <a:gd name="connsiteX4287" fmla="*/ 3910099 w 4883895"/>
              <a:gd name="connsiteY4287" fmla="*/ 469812 h 4679020"/>
              <a:gd name="connsiteX4288" fmla="*/ 3953042 w 4883895"/>
              <a:gd name="connsiteY4288" fmla="*/ 468022 h 4679020"/>
              <a:gd name="connsiteX4289" fmla="*/ 3947189 w 4883895"/>
              <a:gd name="connsiteY4289" fmla="*/ 470072 h 4679020"/>
              <a:gd name="connsiteX4290" fmla="*/ 3946941 w 4883895"/>
              <a:gd name="connsiteY4290" fmla="*/ 470188 h 4679020"/>
              <a:gd name="connsiteX4291" fmla="*/ 3945055 w 4883895"/>
              <a:gd name="connsiteY4291" fmla="*/ 470400 h 4679020"/>
              <a:gd name="connsiteX4292" fmla="*/ 3914909 w 4883895"/>
              <a:gd name="connsiteY4292" fmla="*/ 472904 h 4679020"/>
              <a:gd name="connsiteX4293" fmla="*/ 3935749 w 4883895"/>
              <a:gd name="connsiteY4293" fmla="*/ 474778 h 4679020"/>
              <a:gd name="connsiteX4294" fmla="*/ 3937901 w 4883895"/>
              <a:gd name="connsiteY4294" fmla="*/ 474554 h 4679020"/>
              <a:gd name="connsiteX4295" fmla="*/ 3936530 w 4883895"/>
              <a:gd name="connsiteY4295" fmla="*/ 477506 h 4679020"/>
              <a:gd name="connsiteX4296" fmla="*/ 3943679 w 4883895"/>
              <a:gd name="connsiteY4296" fmla="*/ 476131 h 4679020"/>
              <a:gd name="connsiteX4297" fmla="*/ 3952029 w 4883895"/>
              <a:gd name="connsiteY4297" fmla="*/ 473390 h 4679020"/>
              <a:gd name="connsiteX4298" fmla="*/ 3958070 w 4883895"/>
              <a:gd name="connsiteY4298" fmla="*/ 473182 h 4679020"/>
              <a:gd name="connsiteX4299" fmla="*/ 3939163 w 4883895"/>
              <a:gd name="connsiteY4299" fmla="*/ 477836 h 4679020"/>
              <a:gd name="connsiteX4300" fmla="*/ 3824749 w 4883895"/>
              <a:gd name="connsiteY4300" fmla="*/ 486666 h 4679020"/>
              <a:gd name="connsiteX4301" fmla="*/ 3809423 w 4883895"/>
              <a:gd name="connsiteY4301" fmla="*/ 487785 h 4679020"/>
              <a:gd name="connsiteX4302" fmla="*/ 3803373 w 4883895"/>
              <a:gd name="connsiteY4302" fmla="*/ 488294 h 4679020"/>
              <a:gd name="connsiteX4303" fmla="*/ 3803764 w 4883895"/>
              <a:gd name="connsiteY4303" fmla="*/ 488564 h 4679020"/>
              <a:gd name="connsiteX4304" fmla="*/ 3807488 w 4883895"/>
              <a:gd name="connsiteY4304" fmla="*/ 491400 h 4679020"/>
              <a:gd name="connsiteX4305" fmla="*/ 3808335 w 4883895"/>
              <a:gd name="connsiteY4305" fmla="*/ 492615 h 4679020"/>
              <a:gd name="connsiteX4306" fmla="*/ 3833912 w 4883895"/>
              <a:gd name="connsiteY4306" fmla="*/ 490959 h 4679020"/>
              <a:gd name="connsiteX4307" fmla="*/ 3854222 w 4883895"/>
              <a:gd name="connsiteY4307" fmla="*/ 489373 h 4679020"/>
              <a:gd name="connsiteX4308" fmla="*/ 3862827 w 4883895"/>
              <a:gd name="connsiteY4308" fmla="*/ 487180 h 4679020"/>
              <a:gd name="connsiteX4309" fmla="*/ 3868550 w 4883895"/>
              <a:gd name="connsiteY4309" fmla="*/ 488254 h 4679020"/>
              <a:gd name="connsiteX4310" fmla="*/ 3880272 w 4883895"/>
              <a:gd name="connsiteY4310" fmla="*/ 487339 h 4679020"/>
              <a:gd name="connsiteX4311" fmla="*/ 3915539 w 4883895"/>
              <a:gd name="connsiteY4311" fmla="*/ 484502 h 4679020"/>
              <a:gd name="connsiteX4312" fmla="*/ 3905679 w 4883895"/>
              <a:gd name="connsiteY4312" fmla="*/ 489029 h 4679020"/>
              <a:gd name="connsiteX4313" fmla="*/ 3903595 w 4883895"/>
              <a:gd name="connsiteY4313" fmla="*/ 489055 h 4679020"/>
              <a:gd name="connsiteX4314" fmla="*/ 3900393 w 4883895"/>
              <a:gd name="connsiteY4314" fmla="*/ 490738 h 4679020"/>
              <a:gd name="connsiteX4315" fmla="*/ 3880022 w 4883895"/>
              <a:gd name="connsiteY4315" fmla="*/ 499146 h 4679020"/>
              <a:gd name="connsiteX4316" fmla="*/ 3860748 w 4883895"/>
              <a:gd name="connsiteY4316" fmla="*/ 506763 h 4679020"/>
              <a:gd name="connsiteX4317" fmla="*/ 3857983 w 4883895"/>
              <a:gd name="connsiteY4317" fmla="*/ 507981 h 4679020"/>
              <a:gd name="connsiteX4318" fmla="*/ 3835375 w 4883895"/>
              <a:gd name="connsiteY4318" fmla="*/ 510434 h 4679020"/>
              <a:gd name="connsiteX4319" fmla="*/ 3862090 w 4883895"/>
              <a:gd name="connsiteY4319" fmla="*/ 502797 h 4679020"/>
              <a:gd name="connsiteX4320" fmla="*/ 3875102 w 4883895"/>
              <a:gd name="connsiteY4320" fmla="*/ 497524 h 4679020"/>
              <a:gd name="connsiteX4321" fmla="*/ 3877465 w 4883895"/>
              <a:gd name="connsiteY4321" fmla="*/ 496528 h 4679020"/>
              <a:gd name="connsiteX4322" fmla="*/ 3859580 w 4883895"/>
              <a:gd name="connsiteY4322" fmla="*/ 500457 h 4679020"/>
              <a:gd name="connsiteX4323" fmla="*/ 3829846 w 4883895"/>
              <a:gd name="connsiteY4323" fmla="*/ 505856 h 4679020"/>
              <a:gd name="connsiteX4324" fmla="*/ 3806588 w 4883895"/>
              <a:gd name="connsiteY4324" fmla="*/ 510341 h 4679020"/>
              <a:gd name="connsiteX4325" fmla="*/ 3804264 w 4883895"/>
              <a:gd name="connsiteY4325" fmla="*/ 512508 h 4679020"/>
              <a:gd name="connsiteX4326" fmla="*/ 3801113 w 4883895"/>
              <a:gd name="connsiteY4326" fmla="*/ 514181 h 4679020"/>
              <a:gd name="connsiteX4327" fmla="*/ 3797615 w 4883895"/>
              <a:gd name="connsiteY4327" fmla="*/ 514563 h 4679020"/>
              <a:gd name="connsiteX4328" fmla="*/ 3815147 w 4883895"/>
              <a:gd name="connsiteY4328" fmla="*/ 513685 h 4679020"/>
              <a:gd name="connsiteX4329" fmla="*/ 3779263 w 4883895"/>
              <a:gd name="connsiteY4329" fmla="*/ 518965 h 4679020"/>
              <a:gd name="connsiteX4330" fmla="*/ 3787839 w 4883895"/>
              <a:gd name="connsiteY4330" fmla="*/ 518471 h 4679020"/>
              <a:gd name="connsiteX4331" fmla="*/ 3790837 w 4883895"/>
              <a:gd name="connsiteY4331" fmla="*/ 518141 h 4679020"/>
              <a:gd name="connsiteX4332" fmla="*/ 3815290 w 4883895"/>
              <a:gd name="connsiteY4332" fmla="*/ 514740 h 4679020"/>
              <a:gd name="connsiteX4333" fmla="*/ 3827592 w 4883895"/>
              <a:gd name="connsiteY4333" fmla="*/ 513027 h 4679020"/>
              <a:gd name="connsiteX4334" fmla="*/ 3838684 w 4883895"/>
              <a:gd name="connsiteY4334" fmla="*/ 511483 h 4679020"/>
              <a:gd name="connsiteX4335" fmla="*/ 3848598 w 4883895"/>
              <a:gd name="connsiteY4335" fmla="*/ 511627 h 4679020"/>
              <a:gd name="connsiteX4336" fmla="*/ 3839263 w 4883895"/>
              <a:gd name="connsiteY4336" fmla="*/ 517025 h 4679020"/>
              <a:gd name="connsiteX4337" fmla="*/ 3828662 w 4883895"/>
              <a:gd name="connsiteY4337" fmla="*/ 522174 h 4679020"/>
              <a:gd name="connsiteX4338" fmla="*/ 3831710 w 4883895"/>
              <a:gd name="connsiteY4338" fmla="*/ 522126 h 4679020"/>
              <a:gd name="connsiteX4339" fmla="*/ 3833951 w 4883895"/>
              <a:gd name="connsiteY4339" fmla="*/ 526208 h 4679020"/>
              <a:gd name="connsiteX4340" fmla="*/ 3821286 w 4883895"/>
              <a:gd name="connsiteY4340" fmla="*/ 528215 h 4679020"/>
              <a:gd name="connsiteX4341" fmla="*/ 3820405 w 4883895"/>
              <a:gd name="connsiteY4341" fmla="*/ 529479 h 4679020"/>
              <a:gd name="connsiteX4342" fmla="*/ 3824968 w 4883895"/>
              <a:gd name="connsiteY4342" fmla="*/ 529553 h 4679020"/>
              <a:gd name="connsiteX4343" fmla="*/ 3825453 w 4883895"/>
              <a:gd name="connsiteY4343" fmla="*/ 529353 h 4679020"/>
              <a:gd name="connsiteX4344" fmla="*/ 3826021 w 4883895"/>
              <a:gd name="connsiteY4344" fmla="*/ 529572 h 4679020"/>
              <a:gd name="connsiteX4345" fmla="*/ 3828743 w 4883895"/>
              <a:gd name="connsiteY4345" fmla="*/ 529615 h 4679020"/>
              <a:gd name="connsiteX4346" fmla="*/ 3846792 w 4883895"/>
              <a:gd name="connsiteY4346" fmla="*/ 527420 h 4679020"/>
              <a:gd name="connsiteX4347" fmla="*/ 3977269 w 4883895"/>
              <a:gd name="connsiteY4347" fmla="*/ 508933 h 4679020"/>
              <a:gd name="connsiteX4348" fmla="*/ 3931896 w 4883895"/>
              <a:gd name="connsiteY4348" fmla="*/ 527898 h 4679020"/>
              <a:gd name="connsiteX4349" fmla="*/ 4018461 w 4883895"/>
              <a:gd name="connsiteY4349" fmla="*/ 513196 h 4679020"/>
              <a:gd name="connsiteX4350" fmla="*/ 4032323 w 4883895"/>
              <a:gd name="connsiteY4350" fmla="*/ 509544 h 4679020"/>
              <a:gd name="connsiteX4351" fmla="*/ 4019781 w 4883895"/>
              <a:gd name="connsiteY4351" fmla="*/ 514236 h 4679020"/>
              <a:gd name="connsiteX4352" fmla="*/ 4047361 w 4883895"/>
              <a:gd name="connsiteY4352" fmla="*/ 515903 h 4679020"/>
              <a:gd name="connsiteX4353" fmla="*/ 4083239 w 4883895"/>
              <a:gd name="connsiteY4353" fmla="*/ 516968 h 4679020"/>
              <a:gd name="connsiteX4354" fmla="*/ 4094925 w 4883895"/>
              <a:gd name="connsiteY4354" fmla="*/ 515657 h 4679020"/>
              <a:gd name="connsiteX4355" fmla="*/ 3973223 w 4883895"/>
              <a:gd name="connsiteY4355" fmla="*/ 544310 h 4679020"/>
              <a:gd name="connsiteX4356" fmla="*/ 3960260 w 4883895"/>
              <a:gd name="connsiteY4356" fmla="*/ 547162 h 4679020"/>
              <a:gd name="connsiteX4357" fmla="*/ 3939340 w 4883895"/>
              <a:gd name="connsiteY4357" fmla="*/ 555965 h 4679020"/>
              <a:gd name="connsiteX4358" fmla="*/ 3949618 w 4883895"/>
              <a:gd name="connsiteY4358" fmla="*/ 555675 h 4679020"/>
              <a:gd name="connsiteX4359" fmla="*/ 3912060 w 4883895"/>
              <a:gd name="connsiteY4359" fmla="*/ 569954 h 4679020"/>
              <a:gd name="connsiteX4360" fmla="*/ 3923201 w 4883895"/>
              <a:gd name="connsiteY4360" fmla="*/ 571105 h 4679020"/>
              <a:gd name="connsiteX4361" fmla="*/ 3932852 w 4883895"/>
              <a:gd name="connsiteY4361" fmla="*/ 578412 h 4679020"/>
              <a:gd name="connsiteX4362" fmla="*/ 3940351 w 4883895"/>
              <a:gd name="connsiteY4362" fmla="*/ 583927 h 4679020"/>
              <a:gd name="connsiteX4363" fmla="*/ 3949311 w 4883895"/>
              <a:gd name="connsiteY4363" fmla="*/ 579224 h 4679020"/>
              <a:gd name="connsiteX4364" fmla="*/ 3963789 w 4883895"/>
              <a:gd name="connsiteY4364" fmla="*/ 574460 h 4679020"/>
              <a:gd name="connsiteX4365" fmla="*/ 3954354 w 4883895"/>
              <a:gd name="connsiteY4365" fmla="*/ 582291 h 4679020"/>
              <a:gd name="connsiteX4366" fmla="*/ 3954616 w 4883895"/>
              <a:gd name="connsiteY4366" fmla="*/ 581227 h 4679020"/>
              <a:gd name="connsiteX4367" fmla="*/ 3956292 w 4883895"/>
              <a:gd name="connsiteY4367" fmla="*/ 580324 h 4679020"/>
              <a:gd name="connsiteX4368" fmla="*/ 3954784 w 4883895"/>
              <a:gd name="connsiteY4368" fmla="*/ 580544 h 4679020"/>
              <a:gd name="connsiteX4369" fmla="*/ 3954616 w 4883895"/>
              <a:gd name="connsiteY4369" fmla="*/ 581227 h 4679020"/>
              <a:gd name="connsiteX4370" fmla="*/ 3951536 w 4883895"/>
              <a:gd name="connsiteY4370" fmla="*/ 582889 h 4679020"/>
              <a:gd name="connsiteX4371" fmla="*/ 3949322 w 4883895"/>
              <a:gd name="connsiteY4371" fmla="*/ 583358 h 4679020"/>
              <a:gd name="connsiteX4372" fmla="*/ 3947033 w 4883895"/>
              <a:gd name="connsiteY4372" fmla="*/ 584482 h 4679020"/>
              <a:gd name="connsiteX4373" fmla="*/ 3942336 w 4883895"/>
              <a:gd name="connsiteY4373" fmla="*/ 592741 h 4679020"/>
              <a:gd name="connsiteX4374" fmla="*/ 3903741 w 4883895"/>
              <a:gd name="connsiteY4374" fmla="*/ 608342 h 4679020"/>
              <a:gd name="connsiteX4375" fmla="*/ 3899574 w 4883895"/>
              <a:gd name="connsiteY4375" fmla="*/ 614608 h 4679020"/>
              <a:gd name="connsiteX4376" fmla="*/ 3884173 w 4883895"/>
              <a:gd name="connsiteY4376" fmla="*/ 622070 h 4679020"/>
              <a:gd name="connsiteX4377" fmla="*/ 3881141 w 4883895"/>
              <a:gd name="connsiteY4377" fmla="*/ 623027 h 4679020"/>
              <a:gd name="connsiteX4378" fmla="*/ 3885554 w 4883895"/>
              <a:gd name="connsiteY4378" fmla="*/ 622427 h 4679020"/>
              <a:gd name="connsiteX4379" fmla="*/ 3898165 w 4883895"/>
              <a:gd name="connsiteY4379" fmla="*/ 620607 h 4679020"/>
              <a:gd name="connsiteX4380" fmla="*/ 3962521 w 4883895"/>
              <a:gd name="connsiteY4380" fmla="*/ 598112 h 4679020"/>
              <a:gd name="connsiteX4381" fmla="*/ 4020202 w 4883895"/>
              <a:gd name="connsiteY4381" fmla="*/ 574614 h 4679020"/>
              <a:gd name="connsiteX4382" fmla="*/ 4024546 w 4883895"/>
              <a:gd name="connsiteY4382" fmla="*/ 574882 h 4679020"/>
              <a:gd name="connsiteX4383" fmla="*/ 4034756 w 4883895"/>
              <a:gd name="connsiteY4383" fmla="*/ 574892 h 4679020"/>
              <a:gd name="connsiteX4384" fmla="*/ 4017054 w 4883895"/>
              <a:gd name="connsiteY4384" fmla="*/ 583539 h 4679020"/>
              <a:gd name="connsiteX4385" fmla="*/ 4035133 w 4883895"/>
              <a:gd name="connsiteY4385" fmla="*/ 577837 h 4679020"/>
              <a:gd name="connsiteX4386" fmla="*/ 4035510 w 4883895"/>
              <a:gd name="connsiteY4386" fmla="*/ 582467 h 4679020"/>
              <a:gd name="connsiteX4387" fmla="*/ 4042040 w 4883895"/>
              <a:gd name="connsiteY4387" fmla="*/ 581976 h 4679020"/>
              <a:gd name="connsiteX4388" fmla="*/ 4025189 w 4883895"/>
              <a:gd name="connsiteY4388" fmla="*/ 589614 h 4679020"/>
              <a:gd name="connsiteX4389" fmla="*/ 4019652 w 4883895"/>
              <a:gd name="connsiteY4389" fmla="*/ 591140 h 4679020"/>
              <a:gd name="connsiteX4390" fmla="*/ 4016895 w 4883895"/>
              <a:gd name="connsiteY4390" fmla="*/ 591221 h 4679020"/>
              <a:gd name="connsiteX4391" fmla="*/ 4017928 w 4883895"/>
              <a:gd name="connsiteY4391" fmla="*/ 592905 h 4679020"/>
              <a:gd name="connsiteX4392" fmla="*/ 3995383 w 4883895"/>
              <a:gd name="connsiteY4392" fmla="*/ 603124 h 4679020"/>
              <a:gd name="connsiteX4393" fmla="*/ 3988081 w 4883895"/>
              <a:gd name="connsiteY4393" fmla="*/ 604050 h 4679020"/>
              <a:gd name="connsiteX4394" fmla="*/ 3971326 w 4883895"/>
              <a:gd name="connsiteY4394" fmla="*/ 605459 h 4679020"/>
              <a:gd name="connsiteX4395" fmla="*/ 3951308 w 4883895"/>
              <a:gd name="connsiteY4395" fmla="*/ 609719 h 4679020"/>
              <a:gd name="connsiteX4396" fmla="*/ 3986256 w 4883895"/>
              <a:gd name="connsiteY4396" fmla="*/ 607076 h 4679020"/>
              <a:gd name="connsiteX4397" fmla="*/ 3986644 w 4883895"/>
              <a:gd name="connsiteY4397" fmla="*/ 607085 h 4679020"/>
              <a:gd name="connsiteX4398" fmla="*/ 3980498 w 4883895"/>
              <a:gd name="connsiteY4398" fmla="*/ 609871 h 4679020"/>
              <a:gd name="connsiteX4399" fmla="*/ 3926283 w 4883895"/>
              <a:gd name="connsiteY4399" fmla="*/ 630925 h 4679020"/>
              <a:gd name="connsiteX4400" fmla="*/ 3907303 w 4883895"/>
              <a:gd name="connsiteY4400" fmla="*/ 637751 h 4679020"/>
              <a:gd name="connsiteX4401" fmla="*/ 3911902 w 4883895"/>
              <a:gd name="connsiteY4401" fmla="*/ 637053 h 4679020"/>
              <a:gd name="connsiteX4402" fmla="*/ 3974081 w 4883895"/>
              <a:gd name="connsiteY4402" fmla="*/ 630651 h 4679020"/>
              <a:gd name="connsiteX4403" fmla="*/ 3962562 w 4883895"/>
              <a:gd name="connsiteY4403" fmla="*/ 634313 h 4679020"/>
              <a:gd name="connsiteX4404" fmla="*/ 3890514 w 4883895"/>
              <a:gd name="connsiteY4404" fmla="*/ 650721 h 4679020"/>
              <a:gd name="connsiteX4405" fmla="*/ 3884230 w 4883895"/>
              <a:gd name="connsiteY4405" fmla="*/ 652245 h 4679020"/>
              <a:gd name="connsiteX4406" fmla="*/ 3880909 w 4883895"/>
              <a:gd name="connsiteY4406" fmla="*/ 655157 h 4679020"/>
              <a:gd name="connsiteX4407" fmla="*/ 3861011 w 4883895"/>
              <a:gd name="connsiteY4407" fmla="*/ 657874 h 4679020"/>
              <a:gd name="connsiteX4408" fmla="*/ 3853305 w 4883895"/>
              <a:gd name="connsiteY4408" fmla="*/ 659742 h 4679020"/>
              <a:gd name="connsiteX4409" fmla="*/ 3872380 w 4883895"/>
              <a:gd name="connsiteY4409" fmla="*/ 659113 h 4679020"/>
              <a:gd name="connsiteX4410" fmla="*/ 3870780 w 4883895"/>
              <a:gd name="connsiteY4410" fmla="*/ 659808 h 4679020"/>
              <a:gd name="connsiteX4411" fmla="*/ 3833930 w 4883895"/>
              <a:gd name="connsiteY4411" fmla="*/ 677444 h 4679020"/>
              <a:gd name="connsiteX4412" fmla="*/ 3889998 w 4883895"/>
              <a:gd name="connsiteY4412" fmla="*/ 661856 h 4679020"/>
              <a:gd name="connsiteX4413" fmla="*/ 3902583 w 4883895"/>
              <a:gd name="connsiteY4413" fmla="*/ 659267 h 4679020"/>
              <a:gd name="connsiteX4414" fmla="*/ 3888825 w 4883895"/>
              <a:gd name="connsiteY4414" fmla="*/ 669048 h 4679020"/>
              <a:gd name="connsiteX4415" fmla="*/ 3891857 w 4883895"/>
              <a:gd name="connsiteY4415" fmla="*/ 668309 h 4679020"/>
              <a:gd name="connsiteX4416" fmla="*/ 3983986 w 4883895"/>
              <a:gd name="connsiteY4416" fmla="*/ 644610 h 4679020"/>
              <a:gd name="connsiteX4417" fmla="*/ 4012204 w 4883895"/>
              <a:gd name="connsiteY4417" fmla="*/ 638425 h 4679020"/>
              <a:gd name="connsiteX4418" fmla="*/ 3994884 w 4883895"/>
              <a:gd name="connsiteY4418" fmla="*/ 643773 h 4679020"/>
              <a:gd name="connsiteX4419" fmla="*/ 3948466 w 4883895"/>
              <a:gd name="connsiteY4419" fmla="*/ 656807 h 4679020"/>
              <a:gd name="connsiteX4420" fmla="*/ 3896100 w 4883895"/>
              <a:gd name="connsiteY4420" fmla="*/ 671215 h 4679020"/>
              <a:gd name="connsiteX4421" fmla="*/ 3942948 w 4883895"/>
              <a:gd name="connsiteY4421" fmla="*/ 672217 h 4679020"/>
              <a:gd name="connsiteX4422" fmla="*/ 3993829 w 4883895"/>
              <a:gd name="connsiteY4422" fmla="*/ 665326 h 4679020"/>
              <a:gd name="connsiteX4423" fmla="*/ 3970104 w 4883895"/>
              <a:gd name="connsiteY4423" fmla="*/ 674303 h 4679020"/>
              <a:gd name="connsiteX4424" fmla="*/ 3959009 w 4883895"/>
              <a:gd name="connsiteY4424" fmla="*/ 679843 h 4679020"/>
              <a:gd name="connsiteX4425" fmla="*/ 3839040 w 4883895"/>
              <a:gd name="connsiteY4425" fmla="*/ 717477 h 4679020"/>
              <a:gd name="connsiteX4426" fmla="*/ 3833311 w 4883895"/>
              <a:gd name="connsiteY4426" fmla="*/ 725205 h 4679020"/>
              <a:gd name="connsiteX4427" fmla="*/ 3800569 w 4883895"/>
              <a:gd name="connsiteY4427" fmla="*/ 734577 h 4679020"/>
              <a:gd name="connsiteX4428" fmla="*/ 3800963 w 4883895"/>
              <a:gd name="connsiteY4428" fmla="*/ 744941 h 4679020"/>
              <a:gd name="connsiteX4429" fmla="*/ 3760640 w 4883895"/>
              <a:gd name="connsiteY4429" fmla="*/ 760842 h 4679020"/>
              <a:gd name="connsiteX4430" fmla="*/ 3760468 w 4883895"/>
              <a:gd name="connsiteY4430" fmla="*/ 762212 h 4679020"/>
              <a:gd name="connsiteX4431" fmla="*/ 3760411 w 4883895"/>
              <a:gd name="connsiteY4431" fmla="*/ 762670 h 4679020"/>
              <a:gd name="connsiteX4432" fmla="*/ 3760437 w 4883895"/>
              <a:gd name="connsiteY4432" fmla="*/ 762466 h 4679020"/>
              <a:gd name="connsiteX4433" fmla="*/ 3760468 w 4883895"/>
              <a:gd name="connsiteY4433" fmla="*/ 762212 h 4679020"/>
              <a:gd name="connsiteX4434" fmla="*/ 3760564 w 4883895"/>
              <a:gd name="connsiteY4434" fmla="*/ 761452 h 4679020"/>
              <a:gd name="connsiteX4435" fmla="*/ 3760640 w 4883895"/>
              <a:gd name="connsiteY4435" fmla="*/ 760842 h 4679020"/>
              <a:gd name="connsiteX4436" fmla="*/ 3795110 w 4883895"/>
              <a:gd name="connsiteY4436" fmla="*/ 751172 h 4679020"/>
              <a:gd name="connsiteX4437" fmla="*/ 3821240 w 4883895"/>
              <a:gd name="connsiteY4437" fmla="*/ 746765 h 4679020"/>
              <a:gd name="connsiteX4438" fmla="*/ 3822708 w 4883895"/>
              <a:gd name="connsiteY4438" fmla="*/ 746298 h 4679020"/>
              <a:gd name="connsiteX4439" fmla="*/ 3822760 w 4883895"/>
              <a:gd name="connsiteY4439" fmla="*/ 744841 h 4679020"/>
              <a:gd name="connsiteX4440" fmla="*/ 3825447 w 4883895"/>
              <a:gd name="connsiteY4440" fmla="*/ 741544 h 4679020"/>
              <a:gd name="connsiteX4441" fmla="*/ 3827205 w 4883895"/>
              <a:gd name="connsiteY4441" fmla="*/ 742264 h 4679020"/>
              <a:gd name="connsiteX4442" fmla="*/ 3827522 w 4883895"/>
              <a:gd name="connsiteY4442" fmla="*/ 744255 h 4679020"/>
              <a:gd name="connsiteX4443" fmla="*/ 3826814 w 4883895"/>
              <a:gd name="connsiteY4443" fmla="*/ 744994 h 4679020"/>
              <a:gd name="connsiteX4444" fmla="*/ 3849199 w 4883895"/>
              <a:gd name="connsiteY4444" fmla="*/ 737883 h 4679020"/>
              <a:gd name="connsiteX4445" fmla="*/ 3811750 w 4883895"/>
              <a:gd name="connsiteY4445" fmla="*/ 757851 h 4679020"/>
              <a:gd name="connsiteX4446" fmla="*/ 3815535 w 4883895"/>
              <a:gd name="connsiteY4446" fmla="*/ 758295 h 4679020"/>
              <a:gd name="connsiteX4447" fmla="*/ 3903257 w 4883895"/>
              <a:gd name="connsiteY4447" fmla="*/ 741819 h 4679020"/>
              <a:gd name="connsiteX4448" fmla="*/ 3953950 w 4883895"/>
              <a:gd name="connsiteY4448" fmla="*/ 729650 h 4679020"/>
              <a:gd name="connsiteX4449" fmla="*/ 3986058 w 4883895"/>
              <a:gd name="connsiteY4449" fmla="*/ 721006 h 4679020"/>
              <a:gd name="connsiteX4450" fmla="*/ 3998304 w 4883895"/>
              <a:gd name="connsiteY4450" fmla="*/ 718143 h 4679020"/>
              <a:gd name="connsiteX4451" fmla="*/ 3998397 w 4883895"/>
              <a:gd name="connsiteY4451" fmla="*/ 725726 h 4679020"/>
              <a:gd name="connsiteX4452" fmla="*/ 3984043 w 4883895"/>
              <a:gd name="connsiteY4452" fmla="*/ 730655 h 4679020"/>
              <a:gd name="connsiteX4453" fmla="*/ 3964472 w 4883895"/>
              <a:gd name="connsiteY4453" fmla="*/ 734523 h 4679020"/>
              <a:gd name="connsiteX4454" fmla="*/ 3927072 w 4883895"/>
              <a:gd name="connsiteY4454" fmla="*/ 745362 h 4679020"/>
              <a:gd name="connsiteX4455" fmla="*/ 3931652 w 4883895"/>
              <a:gd name="connsiteY4455" fmla="*/ 746019 h 4679020"/>
              <a:gd name="connsiteX4456" fmla="*/ 3893512 w 4883895"/>
              <a:gd name="connsiteY4456" fmla="*/ 756381 h 4679020"/>
              <a:gd name="connsiteX4457" fmla="*/ 3858179 w 4883895"/>
              <a:gd name="connsiteY4457" fmla="*/ 766663 h 4679020"/>
              <a:gd name="connsiteX4458" fmla="*/ 3872011 w 4883895"/>
              <a:gd name="connsiteY4458" fmla="*/ 765064 h 4679020"/>
              <a:gd name="connsiteX4459" fmla="*/ 3870397 w 4883895"/>
              <a:gd name="connsiteY4459" fmla="*/ 767293 h 4679020"/>
              <a:gd name="connsiteX4460" fmla="*/ 3869209 w 4883895"/>
              <a:gd name="connsiteY4460" fmla="*/ 768087 h 4679020"/>
              <a:gd name="connsiteX4461" fmla="*/ 3839157 w 4883895"/>
              <a:gd name="connsiteY4461" fmla="*/ 772270 h 4679020"/>
              <a:gd name="connsiteX4462" fmla="*/ 3840403 w 4883895"/>
              <a:gd name="connsiteY4462" fmla="*/ 771836 h 4679020"/>
              <a:gd name="connsiteX4463" fmla="*/ 3806868 w 4883895"/>
              <a:gd name="connsiteY4463" fmla="*/ 781596 h 4679020"/>
              <a:gd name="connsiteX4464" fmla="*/ 3812288 w 4883895"/>
              <a:gd name="connsiteY4464" fmla="*/ 780579 h 4679020"/>
              <a:gd name="connsiteX4465" fmla="*/ 3815087 w 4883895"/>
              <a:gd name="connsiteY4465" fmla="*/ 779800 h 4679020"/>
              <a:gd name="connsiteX4466" fmla="*/ 3832326 w 4883895"/>
              <a:gd name="connsiteY4466" fmla="*/ 778157 h 4679020"/>
              <a:gd name="connsiteX4467" fmla="*/ 3855740 w 4883895"/>
              <a:gd name="connsiteY4467" fmla="*/ 778019 h 4679020"/>
              <a:gd name="connsiteX4468" fmla="*/ 3799082 w 4883895"/>
              <a:gd name="connsiteY4468" fmla="*/ 786165 h 4679020"/>
              <a:gd name="connsiteX4469" fmla="*/ 3802400 w 4883895"/>
              <a:gd name="connsiteY4469" fmla="*/ 789495 h 4679020"/>
              <a:gd name="connsiteX4470" fmla="*/ 3838839 w 4883895"/>
              <a:gd name="connsiteY4470" fmla="*/ 786008 h 4679020"/>
              <a:gd name="connsiteX4471" fmla="*/ 3876950 w 4883895"/>
              <a:gd name="connsiteY4471" fmla="*/ 775500 h 4679020"/>
              <a:gd name="connsiteX4472" fmla="*/ 3925984 w 4883895"/>
              <a:gd name="connsiteY4472" fmla="*/ 761980 h 4679020"/>
              <a:gd name="connsiteX4473" fmla="*/ 3913381 w 4883895"/>
              <a:gd name="connsiteY4473" fmla="*/ 762443 h 4679020"/>
              <a:gd name="connsiteX4474" fmla="*/ 3891903 w 4883895"/>
              <a:gd name="connsiteY4474" fmla="*/ 764974 h 4679020"/>
              <a:gd name="connsiteX4475" fmla="*/ 3900347 w 4883895"/>
              <a:gd name="connsiteY4475" fmla="*/ 761619 h 4679020"/>
              <a:gd name="connsiteX4476" fmla="*/ 3941187 w 4883895"/>
              <a:gd name="connsiteY4476" fmla="*/ 751157 h 4679020"/>
              <a:gd name="connsiteX4477" fmla="*/ 3960742 w 4883895"/>
              <a:gd name="connsiteY4477" fmla="*/ 744313 h 4679020"/>
              <a:gd name="connsiteX4478" fmla="*/ 3960496 w 4883895"/>
              <a:gd name="connsiteY4478" fmla="*/ 744759 h 4679020"/>
              <a:gd name="connsiteX4479" fmla="*/ 3971572 w 4883895"/>
              <a:gd name="connsiteY4479" fmla="*/ 744794 h 4679020"/>
              <a:gd name="connsiteX4480" fmla="*/ 3975712 w 4883895"/>
              <a:gd name="connsiteY4480" fmla="*/ 744731 h 4679020"/>
              <a:gd name="connsiteX4481" fmla="*/ 3969625 w 4883895"/>
              <a:gd name="connsiteY4481" fmla="*/ 747172 h 4679020"/>
              <a:gd name="connsiteX4482" fmla="*/ 3937328 w 4883895"/>
              <a:gd name="connsiteY4482" fmla="*/ 758984 h 4679020"/>
              <a:gd name="connsiteX4483" fmla="*/ 3977913 w 4883895"/>
              <a:gd name="connsiteY4483" fmla="*/ 748757 h 4679020"/>
              <a:gd name="connsiteX4484" fmla="*/ 4021637 w 4883895"/>
              <a:gd name="connsiteY4484" fmla="*/ 738579 h 4679020"/>
              <a:gd name="connsiteX4485" fmla="*/ 4018157 w 4883895"/>
              <a:gd name="connsiteY4485" fmla="*/ 743391 h 4679020"/>
              <a:gd name="connsiteX4486" fmla="*/ 4018174 w 4883895"/>
              <a:gd name="connsiteY4486" fmla="*/ 743534 h 4679020"/>
              <a:gd name="connsiteX4487" fmla="*/ 4013746 w 4883895"/>
              <a:gd name="connsiteY4487" fmla="*/ 743746 h 4679020"/>
              <a:gd name="connsiteX4488" fmla="*/ 3971929 w 4883895"/>
              <a:gd name="connsiteY4488" fmla="*/ 758304 h 4679020"/>
              <a:gd name="connsiteX4489" fmla="*/ 4067243 w 4883895"/>
              <a:gd name="connsiteY4489" fmla="*/ 740660 h 4679020"/>
              <a:gd name="connsiteX4490" fmla="*/ 4106834 w 4883895"/>
              <a:gd name="connsiteY4490" fmla="*/ 737108 h 4679020"/>
              <a:gd name="connsiteX4491" fmla="*/ 4107580 w 4883895"/>
              <a:gd name="connsiteY4491" fmla="*/ 737011 h 4679020"/>
              <a:gd name="connsiteX4492" fmla="*/ 4084185 w 4883895"/>
              <a:gd name="connsiteY4492" fmla="*/ 745584 h 4679020"/>
              <a:gd name="connsiteX4493" fmla="*/ 4045079 w 4883895"/>
              <a:gd name="connsiteY4493" fmla="*/ 755815 h 4679020"/>
              <a:gd name="connsiteX4494" fmla="*/ 3982258 w 4883895"/>
              <a:gd name="connsiteY4494" fmla="*/ 779612 h 4679020"/>
              <a:gd name="connsiteX4495" fmla="*/ 4008892 w 4883895"/>
              <a:gd name="connsiteY4495" fmla="*/ 772491 h 4679020"/>
              <a:gd name="connsiteX4496" fmla="*/ 4020413 w 4883895"/>
              <a:gd name="connsiteY4496" fmla="*/ 770418 h 4679020"/>
              <a:gd name="connsiteX4497" fmla="*/ 4055228 w 4883895"/>
              <a:gd name="connsiteY4497" fmla="*/ 774575 h 4679020"/>
              <a:gd name="connsiteX4498" fmla="*/ 3999333 w 4883895"/>
              <a:gd name="connsiteY4498" fmla="*/ 792454 h 4679020"/>
              <a:gd name="connsiteX4499" fmla="*/ 4053855 w 4883895"/>
              <a:gd name="connsiteY4499" fmla="*/ 786578 h 4679020"/>
              <a:gd name="connsiteX4500" fmla="*/ 4109502 w 4883895"/>
              <a:gd name="connsiteY4500" fmla="*/ 776343 h 4679020"/>
              <a:gd name="connsiteX4501" fmla="*/ 4136112 w 4883895"/>
              <a:gd name="connsiteY4501" fmla="*/ 779092 h 4679020"/>
              <a:gd name="connsiteX4502" fmla="*/ 4156968 w 4883895"/>
              <a:gd name="connsiteY4502" fmla="*/ 775202 h 4679020"/>
              <a:gd name="connsiteX4503" fmla="*/ 3991439 w 4883895"/>
              <a:gd name="connsiteY4503" fmla="*/ 825296 h 4679020"/>
              <a:gd name="connsiteX4504" fmla="*/ 3859241 w 4883895"/>
              <a:gd name="connsiteY4504" fmla="*/ 860382 h 4679020"/>
              <a:gd name="connsiteX4505" fmla="*/ 3861522 w 4883895"/>
              <a:gd name="connsiteY4505" fmla="*/ 862408 h 4679020"/>
              <a:gd name="connsiteX4506" fmla="*/ 3857867 w 4883895"/>
              <a:gd name="connsiteY4506" fmla="*/ 862335 h 4679020"/>
              <a:gd name="connsiteX4507" fmla="*/ 3858401 w 4883895"/>
              <a:gd name="connsiteY4507" fmla="*/ 860604 h 4679020"/>
              <a:gd name="connsiteX4508" fmla="*/ 3844143 w 4883895"/>
              <a:gd name="connsiteY4508" fmla="*/ 864389 h 4679020"/>
              <a:gd name="connsiteX4509" fmla="*/ 3842513 w 4883895"/>
              <a:gd name="connsiteY4509" fmla="*/ 865412 h 4679020"/>
              <a:gd name="connsiteX4510" fmla="*/ 3843340 w 4883895"/>
              <a:gd name="connsiteY4510" fmla="*/ 868059 h 4679020"/>
              <a:gd name="connsiteX4511" fmla="*/ 3857867 w 4883895"/>
              <a:gd name="connsiteY4511" fmla="*/ 862335 h 4679020"/>
              <a:gd name="connsiteX4512" fmla="*/ 3859314 w 4883895"/>
              <a:gd name="connsiteY4512" fmla="*/ 866610 h 4679020"/>
              <a:gd name="connsiteX4513" fmla="*/ 4004232 w 4883895"/>
              <a:gd name="connsiteY4513" fmla="*/ 828580 h 4679020"/>
              <a:gd name="connsiteX4514" fmla="*/ 4254897 w 4883895"/>
              <a:gd name="connsiteY4514" fmla="*/ 779283 h 4679020"/>
              <a:gd name="connsiteX4515" fmla="*/ 4182400 w 4883895"/>
              <a:gd name="connsiteY4515" fmla="*/ 808872 h 4679020"/>
              <a:gd name="connsiteX4516" fmla="*/ 4243234 w 4883895"/>
              <a:gd name="connsiteY4516" fmla="*/ 799356 h 4679020"/>
              <a:gd name="connsiteX4517" fmla="*/ 4261139 w 4883895"/>
              <a:gd name="connsiteY4517" fmla="*/ 806819 h 4679020"/>
              <a:gd name="connsiteX4518" fmla="*/ 4373744 w 4883895"/>
              <a:gd name="connsiteY4518" fmla="*/ 784489 h 4679020"/>
              <a:gd name="connsiteX4519" fmla="*/ 4354421 w 4883895"/>
              <a:gd name="connsiteY4519" fmla="*/ 793009 h 4679020"/>
              <a:gd name="connsiteX4520" fmla="*/ 4351754 w 4883895"/>
              <a:gd name="connsiteY4520" fmla="*/ 793225 h 4679020"/>
              <a:gd name="connsiteX4521" fmla="*/ 4348014 w 4883895"/>
              <a:gd name="connsiteY4521" fmla="*/ 795002 h 4679020"/>
              <a:gd name="connsiteX4522" fmla="*/ 4340394 w 4883895"/>
              <a:gd name="connsiteY4522" fmla="*/ 797094 h 4679020"/>
              <a:gd name="connsiteX4523" fmla="*/ 4324668 w 4883895"/>
              <a:gd name="connsiteY4523" fmla="*/ 800782 h 4679020"/>
              <a:gd name="connsiteX4524" fmla="*/ 4272057 w 4883895"/>
              <a:gd name="connsiteY4524" fmla="*/ 818464 h 4679020"/>
              <a:gd name="connsiteX4525" fmla="*/ 4316300 w 4883895"/>
              <a:gd name="connsiteY4525" fmla="*/ 810156 h 4679020"/>
              <a:gd name="connsiteX4526" fmla="*/ 4339023 w 4883895"/>
              <a:gd name="connsiteY4526" fmla="*/ 799278 h 4679020"/>
              <a:gd name="connsiteX4527" fmla="*/ 4348014 w 4883895"/>
              <a:gd name="connsiteY4527" fmla="*/ 795002 h 4679020"/>
              <a:gd name="connsiteX4528" fmla="*/ 4353009 w 4883895"/>
              <a:gd name="connsiteY4528" fmla="*/ 793632 h 4679020"/>
              <a:gd name="connsiteX4529" fmla="*/ 4354421 w 4883895"/>
              <a:gd name="connsiteY4529" fmla="*/ 793009 h 4679020"/>
              <a:gd name="connsiteX4530" fmla="*/ 4360306 w 4883895"/>
              <a:gd name="connsiteY4530" fmla="*/ 792535 h 4679020"/>
              <a:gd name="connsiteX4531" fmla="*/ 4332176 w 4883895"/>
              <a:gd name="connsiteY4531" fmla="*/ 812554 h 4679020"/>
              <a:gd name="connsiteX4532" fmla="*/ 4326832 w 4883895"/>
              <a:gd name="connsiteY4532" fmla="*/ 814150 h 4679020"/>
              <a:gd name="connsiteX4533" fmla="*/ 4326136 w 4883895"/>
              <a:gd name="connsiteY4533" fmla="*/ 814336 h 4679020"/>
              <a:gd name="connsiteX4534" fmla="*/ 4326022 w 4883895"/>
              <a:gd name="connsiteY4534" fmla="*/ 814391 h 4679020"/>
              <a:gd name="connsiteX4535" fmla="*/ 4326832 w 4883895"/>
              <a:gd name="connsiteY4535" fmla="*/ 814150 h 4679020"/>
              <a:gd name="connsiteX4536" fmla="*/ 4335277 w 4883895"/>
              <a:gd name="connsiteY4536" fmla="*/ 811885 h 4679020"/>
              <a:gd name="connsiteX4537" fmla="*/ 4422383 w 4883895"/>
              <a:gd name="connsiteY4537" fmla="*/ 800459 h 4679020"/>
              <a:gd name="connsiteX4538" fmla="*/ 4405619 w 4883895"/>
              <a:gd name="connsiteY4538" fmla="*/ 816768 h 4679020"/>
              <a:gd name="connsiteX4539" fmla="*/ 4399859 w 4883895"/>
              <a:gd name="connsiteY4539" fmla="*/ 818899 h 4679020"/>
              <a:gd name="connsiteX4540" fmla="*/ 4371082 w 4883895"/>
              <a:gd name="connsiteY4540" fmla="*/ 827003 h 4679020"/>
              <a:gd name="connsiteX4541" fmla="*/ 4321923 w 4883895"/>
              <a:gd name="connsiteY4541" fmla="*/ 846216 h 4679020"/>
              <a:gd name="connsiteX4542" fmla="*/ 4367582 w 4883895"/>
              <a:gd name="connsiteY4542" fmla="*/ 836389 h 4679020"/>
              <a:gd name="connsiteX4543" fmla="*/ 4369478 w 4883895"/>
              <a:gd name="connsiteY4543" fmla="*/ 835793 h 4679020"/>
              <a:gd name="connsiteX4544" fmla="*/ 4371572 w 4883895"/>
              <a:gd name="connsiteY4544" fmla="*/ 835609 h 4679020"/>
              <a:gd name="connsiteX4545" fmla="*/ 4391678 w 4883895"/>
              <a:gd name="connsiteY4545" fmla="*/ 832661 h 4679020"/>
              <a:gd name="connsiteX4546" fmla="*/ 4401179 w 4883895"/>
              <a:gd name="connsiteY4546" fmla="*/ 836245 h 4679020"/>
              <a:gd name="connsiteX4547" fmla="*/ 4397381 w 4883895"/>
              <a:gd name="connsiteY4547" fmla="*/ 838918 h 4679020"/>
              <a:gd name="connsiteX4548" fmla="*/ 4265781 w 4883895"/>
              <a:gd name="connsiteY4548" fmla="*/ 871741 h 4679020"/>
              <a:gd name="connsiteX4549" fmla="*/ 4220408 w 4883895"/>
              <a:gd name="connsiteY4549" fmla="*/ 890705 h 4679020"/>
              <a:gd name="connsiteX4550" fmla="*/ 4276486 w 4883895"/>
              <a:gd name="connsiteY4550" fmla="*/ 876681 h 4679020"/>
              <a:gd name="connsiteX4551" fmla="*/ 4322026 w 4883895"/>
              <a:gd name="connsiteY4551" fmla="*/ 866550 h 4679020"/>
              <a:gd name="connsiteX4552" fmla="*/ 4328954 w 4883895"/>
              <a:gd name="connsiteY4552" fmla="*/ 869831 h 4679020"/>
              <a:gd name="connsiteX4553" fmla="*/ 4309800 w 4883895"/>
              <a:gd name="connsiteY4553" fmla="*/ 876026 h 4679020"/>
              <a:gd name="connsiteX4554" fmla="*/ 4133008 w 4883895"/>
              <a:gd name="connsiteY4554" fmla="*/ 919898 h 4679020"/>
              <a:gd name="connsiteX4555" fmla="*/ 4120038 w 4883895"/>
              <a:gd name="connsiteY4555" fmla="*/ 936391 h 4679020"/>
              <a:gd name="connsiteX4556" fmla="*/ 4285251 w 4883895"/>
              <a:gd name="connsiteY4556" fmla="*/ 896382 h 4679020"/>
              <a:gd name="connsiteX4557" fmla="*/ 4285061 w 4883895"/>
              <a:gd name="connsiteY4557" fmla="*/ 898388 h 4679020"/>
              <a:gd name="connsiteX4558" fmla="*/ 4284486 w 4883895"/>
              <a:gd name="connsiteY4558" fmla="*/ 898539 h 4679020"/>
              <a:gd name="connsiteX4559" fmla="*/ 4213083 w 4883895"/>
              <a:gd name="connsiteY4559" fmla="*/ 921907 h 4679020"/>
              <a:gd name="connsiteX4560" fmla="*/ 4290382 w 4883895"/>
              <a:gd name="connsiteY4560" fmla="*/ 906969 h 4679020"/>
              <a:gd name="connsiteX4561" fmla="*/ 4340856 w 4883895"/>
              <a:gd name="connsiteY4561" fmla="*/ 893822 h 4679020"/>
              <a:gd name="connsiteX4562" fmla="*/ 4342019 w 4883895"/>
              <a:gd name="connsiteY4562" fmla="*/ 893665 h 4679020"/>
              <a:gd name="connsiteX4563" fmla="*/ 4245405 w 4883895"/>
              <a:gd name="connsiteY4563" fmla="*/ 928968 h 4679020"/>
              <a:gd name="connsiteX4564" fmla="*/ 4217220 w 4883895"/>
              <a:gd name="connsiteY4564" fmla="*/ 941478 h 4679020"/>
              <a:gd name="connsiteX4565" fmla="*/ 4274901 w 4883895"/>
              <a:gd name="connsiteY4565" fmla="*/ 925126 h 4679020"/>
              <a:gd name="connsiteX4566" fmla="*/ 4294114 w 4883895"/>
              <a:gd name="connsiteY4566" fmla="*/ 936167 h 4679020"/>
              <a:gd name="connsiteX4567" fmla="*/ 4343192 w 4883895"/>
              <a:gd name="connsiteY4567" fmla="*/ 919874 h 4679020"/>
              <a:gd name="connsiteX4568" fmla="*/ 4372150 w 4883895"/>
              <a:gd name="connsiteY4568" fmla="*/ 916354 h 4679020"/>
              <a:gd name="connsiteX4569" fmla="*/ 4369392 w 4883895"/>
              <a:gd name="connsiteY4569" fmla="*/ 926731 h 4679020"/>
              <a:gd name="connsiteX4570" fmla="*/ 4428920 w 4883895"/>
              <a:gd name="connsiteY4570" fmla="*/ 913637 h 4679020"/>
              <a:gd name="connsiteX4571" fmla="*/ 4470404 w 4883895"/>
              <a:gd name="connsiteY4571" fmla="*/ 915708 h 4679020"/>
              <a:gd name="connsiteX4572" fmla="*/ 4472558 w 4883895"/>
              <a:gd name="connsiteY4572" fmla="*/ 919510 h 4679020"/>
              <a:gd name="connsiteX4573" fmla="*/ 4527412 w 4883895"/>
              <a:gd name="connsiteY4573" fmla="*/ 922303 h 4679020"/>
              <a:gd name="connsiteX4574" fmla="*/ 4492240 w 4883895"/>
              <a:gd name="connsiteY4574" fmla="*/ 938998 h 4679020"/>
              <a:gd name="connsiteX4575" fmla="*/ 4533258 w 4883895"/>
              <a:gd name="connsiteY4575" fmla="*/ 932622 h 4679020"/>
              <a:gd name="connsiteX4576" fmla="*/ 4474972 w 4883895"/>
              <a:gd name="connsiteY4576" fmla="*/ 963154 h 4679020"/>
              <a:gd name="connsiteX4577" fmla="*/ 4004999 w 4883895"/>
              <a:gd name="connsiteY4577" fmla="*/ 1095451 h 4679020"/>
              <a:gd name="connsiteX4578" fmla="*/ 4172058 w 4883895"/>
              <a:gd name="connsiteY4578" fmla="*/ 1058700 h 4679020"/>
              <a:gd name="connsiteX4579" fmla="*/ 4341806 w 4883895"/>
              <a:gd name="connsiteY4579" fmla="*/ 1020339 h 4679020"/>
              <a:gd name="connsiteX4580" fmla="*/ 4401800 w 4883895"/>
              <a:gd name="connsiteY4580" fmla="*/ 1015693 h 4679020"/>
              <a:gd name="connsiteX4581" fmla="*/ 4378686 w 4883895"/>
              <a:gd name="connsiteY4581" fmla="*/ 1029531 h 4679020"/>
              <a:gd name="connsiteX4582" fmla="*/ 4336598 w 4883895"/>
              <a:gd name="connsiteY4582" fmla="*/ 1041641 h 4679020"/>
              <a:gd name="connsiteX4583" fmla="*/ 4083674 w 4883895"/>
              <a:gd name="connsiteY4583" fmla="*/ 1107256 h 4679020"/>
              <a:gd name="connsiteX4584" fmla="*/ 3061204 w 4883895"/>
              <a:gd name="connsiteY4584" fmla="*/ 1391962 h 4679020"/>
              <a:gd name="connsiteX4585" fmla="*/ 3032245 w 4883895"/>
              <a:gd name="connsiteY4585" fmla="*/ 1401408 h 4679020"/>
              <a:gd name="connsiteX4586" fmla="*/ 3021085 w 4883895"/>
              <a:gd name="connsiteY4586" fmla="*/ 1408445 h 4679020"/>
              <a:gd name="connsiteX4587" fmla="*/ 3006298 w 4883895"/>
              <a:gd name="connsiteY4587" fmla="*/ 1413753 h 4679020"/>
              <a:gd name="connsiteX4588" fmla="*/ 3007448 w 4883895"/>
              <a:gd name="connsiteY4588" fmla="*/ 1410118 h 4679020"/>
              <a:gd name="connsiteX4589" fmla="*/ 3010781 w 4883895"/>
              <a:gd name="connsiteY4589" fmla="*/ 1409234 h 4679020"/>
              <a:gd name="connsiteX4590" fmla="*/ 3008429 w 4883895"/>
              <a:gd name="connsiteY4590" fmla="*/ 1409176 h 4679020"/>
              <a:gd name="connsiteX4591" fmla="*/ 3007668 w 4883895"/>
              <a:gd name="connsiteY4591" fmla="*/ 1409424 h 4679020"/>
              <a:gd name="connsiteX4592" fmla="*/ 3007448 w 4883895"/>
              <a:gd name="connsiteY4592" fmla="*/ 1410118 h 4679020"/>
              <a:gd name="connsiteX4593" fmla="*/ 2997258 w 4883895"/>
              <a:gd name="connsiteY4593" fmla="*/ 1412819 h 4679020"/>
              <a:gd name="connsiteX4594" fmla="*/ 2984586 w 4883895"/>
              <a:gd name="connsiteY4594" fmla="*/ 1416952 h 4679020"/>
              <a:gd name="connsiteX4595" fmla="*/ 2982326 w 4883895"/>
              <a:gd name="connsiteY4595" fmla="*/ 1417998 h 4679020"/>
              <a:gd name="connsiteX4596" fmla="*/ 2969241 w 4883895"/>
              <a:gd name="connsiteY4596" fmla="*/ 1429148 h 4679020"/>
              <a:gd name="connsiteX4597" fmla="*/ 2980884 w 4883895"/>
              <a:gd name="connsiteY4597" fmla="*/ 1424088 h 4679020"/>
              <a:gd name="connsiteX4598" fmla="*/ 3006298 w 4883895"/>
              <a:gd name="connsiteY4598" fmla="*/ 1413753 h 4679020"/>
              <a:gd name="connsiteX4599" fmla="*/ 3006313 w 4883895"/>
              <a:gd name="connsiteY4599" fmla="*/ 1417759 h 4679020"/>
              <a:gd name="connsiteX4600" fmla="*/ 3005339 w 4883895"/>
              <a:gd name="connsiteY4600" fmla="*/ 1418373 h 4679020"/>
              <a:gd name="connsiteX4601" fmla="*/ 2982488 w 4883895"/>
              <a:gd name="connsiteY4601" fmla="*/ 1426510 h 4679020"/>
              <a:gd name="connsiteX4602" fmla="*/ 2966042 w 4883895"/>
              <a:gd name="connsiteY4602" fmla="*/ 1431874 h 4679020"/>
              <a:gd name="connsiteX4603" fmla="*/ 2942525 w 4883895"/>
              <a:gd name="connsiteY4603" fmla="*/ 1451914 h 4679020"/>
              <a:gd name="connsiteX4604" fmla="*/ 2886562 w 4883895"/>
              <a:gd name="connsiteY4604" fmla="*/ 1498761 h 4679020"/>
              <a:gd name="connsiteX4605" fmla="*/ 2787685 w 4883895"/>
              <a:gd name="connsiteY4605" fmla="*/ 1584428 h 4679020"/>
              <a:gd name="connsiteX4606" fmla="*/ 2884331 w 4883895"/>
              <a:gd name="connsiteY4606" fmla="*/ 1553662 h 4679020"/>
              <a:gd name="connsiteX4607" fmla="*/ 2996287 w 4883895"/>
              <a:gd name="connsiteY4607" fmla="*/ 1522914 h 4679020"/>
              <a:gd name="connsiteX4608" fmla="*/ 3032259 w 4883895"/>
              <a:gd name="connsiteY4608" fmla="*/ 1514569 h 4679020"/>
              <a:gd name="connsiteX4609" fmla="*/ 2935100 w 4883895"/>
              <a:gd name="connsiteY4609" fmla="*/ 1545904 h 4679020"/>
              <a:gd name="connsiteX4610" fmla="*/ 2904122 w 4883895"/>
              <a:gd name="connsiteY4610" fmla="*/ 1557055 h 4679020"/>
              <a:gd name="connsiteX4611" fmla="*/ 2882049 w 4883895"/>
              <a:gd name="connsiteY4611" fmla="*/ 1563284 h 4679020"/>
              <a:gd name="connsiteX4612" fmla="*/ 2821760 w 4883895"/>
              <a:gd name="connsiteY4612" fmla="*/ 1583525 h 4679020"/>
              <a:gd name="connsiteX4613" fmla="*/ 2821626 w 4883895"/>
              <a:gd name="connsiteY4613" fmla="*/ 1583454 h 4679020"/>
              <a:gd name="connsiteX4614" fmla="*/ 2819917 w 4883895"/>
              <a:gd name="connsiteY4614" fmla="*/ 1584143 h 4679020"/>
              <a:gd name="connsiteX4615" fmla="*/ 2791608 w 4883895"/>
              <a:gd name="connsiteY4615" fmla="*/ 1593649 h 4679020"/>
              <a:gd name="connsiteX4616" fmla="*/ 2791246 w 4883895"/>
              <a:gd name="connsiteY4616" fmla="*/ 1593475 h 4679020"/>
              <a:gd name="connsiteX4617" fmla="*/ 2787278 w 4883895"/>
              <a:gd name="connsiteY4617" fmla="*/ 1595102 h 4679020"/>
              <a:gd name="connsiteX4618" fmla="*/ 2782904 w 4883895"/>
              <a:gd name="connsiteY4618" fmla="*/ 1596570 h 4679020"/>
              <a:gd name="connsiteX4619" fmla="*/ 2767345 w 4883895"/>
              <a:gd name="connsiteY4619" fmla="*/ 1602051 h 4679020"/>
              <a:gd name="connsiteX4620" fmla="*/ 2699287 w 4883895"/>
              <a:gd name="connsiteY4620" fmla="*/ 1661015 h 4679020"/>
              <a:gd name="connsiteX4621" fmla="*/ 2761779 w 4883895"/>
              <a:gd name="connsiteY4621" fmla="*/ 1637920 h 4679020"/>
              <a:gd name="connsiteX4622" fmla="*/ 3025376 w 4883895"/>
              <a:gd name="connsiteY4622" fmla="*/ 1561576 h 4679020"/>
              <a:gd name="connsiteX4623" fmla="*/ 3169391 w 4883895"/>
              <a:gd name="connsiteY4623" fmla="*/ 1529316 h 4679020"/>
              <a:gd name="connsiteX4624" fmla="*/ 3173205 w 4883895"/>
              <a:gd name="connsiteY4624" fmla="*/ 1525942 h 4679020"/>
              <a:gd name="connsiteX4625" fmla="*/ 3170025 w 4883895"/>
              <a:gd name="connsiteY4625" fmla="*/ 1529174 h 4679020"/>
              <a:gd name="connsiteX4626" fmla="*/ 3181800 w 4883895"/>
              <a:gd name="connsiteY4626" fmla="*/ 1526536 h 4679020"/>
              <a:gd name="connsiteX4627" fmla="*/ 3183141 w 4883895"/>
              <a:gd name="connsiteY4627" fmla="*/ 1525364 h 4679020"/>
              <a:gd name="connsiteX4628" fmla="*/ 3182023 w 4883895"/>
              <a:gd name="connsiteY4628" fmla="*/ 1526486 h 4679020"/>
              <a:gd name="connsiteX4629" fmla="*/ 3299052 w 4883895"/>
              <a:gd name="connsiteY4629" fmla="*/ 1500270 h 4679020"/>
              <a:gd name="connsiteX4630" fmla="*/ 3340982 w 4883895"/>
              <a:gd name="connsiteY4630" fmla="*/ 1495152 h 4679020"/>
              <a:gd name="connsiteX4631" fmla="*/ 3168290 w 4883895"/>
              <a:gd name="connsiteY4631" fmla="*/ 1548033 h 4679020"/>
              <a:gd name="connsiteX4632" fmla="*/ 3166303 w 4883895"/>
              <a:gd name="connsiteY4632" fmla="*/ 1550020 h 4679020"/>
              <a:gd name="connsiteX4633" fmla="*/ 3147605 w 4883895"/>
              <a:gd name="connsiteY4633" fmla="*/ 1567560 h 4679020"/>
              <a:gd name="connsiteX4634" fmla="*/ 3431532 w 4883895"/>
              <a:gd name="connsiteY4634" fmla="*/ 1485962 h 4679020"/>
              <a:gd name="connsiteX4635" fmla="*/ 3435925 w 4883895"/>
              <a:gd name="connsiteY4635" fmla="*/ 1484745 h 4679020"/>
              <a:gd name="connsiteX4636" fmla="*/ 3436585 w 4883895"/>
              <a:gd name="connsiteY4636" fmla="*/ 1484175 h 4679020"/>
              <a:gd name="connsiteX4637" fmla="*/ 3437119 w 4883895"/>
              <a:gd name="connsiteY4637" fmla="*/ 1484415 h 4679020"/>
              <a:gd name="connsiteX4638" fmla="*/ 3450525 w 4883895"/>
              <a:gd name="connsiteY4638" fmla="*/ 1480703 h 4679020"/>
              <a:gd name="connsiteX4639" fmla="*/ 3450003 w 4883895"/>
              <a:gd name="connsiteY4639" fmla="*/ 1480502 h 4679020"/>
              <a:gd name="connsiteX4640" fmla="*/ 3457848 w 4883895"/>
              <a:gd name="connsiteY4640" fmla="*/ 1476805 h 4679020"/>
              <a:gd name="connsiteX4641" fmla="*/ 3488927 w 4883895"/>
              <a:gd name="connsiteY4641" fmla="*/ 1467264 h 4679020"/>
              <a:gd name="connsiteX4642" fmla="*/ 3612401 w 4883895"/>
              <a:gd name="connsiteY4642" fmla="*/ 1427699 h 4679020"/>
              <a:gd name="connsiteX4643" fmla="*/ 3777687 w 4883895"/>
              <a:gd name="connsiteY4643" fmla="*/ 1382953 h 4679020"/>
              <a:gd name="connsiteX4644" fmla="*/ 3860062 w 4883895"/>
              <a:gd name="connsiteY4644" fmla="*/ 1357879 h 4679020"/>
              <a:gd name="connsiteX4645" fmla="*/ 4074643 w 4883895"/>
              <a:gd name="connsiteY4645" fmla="*/ 1318301 h 4679020"/>
              <a:gd name="connsiteX4646" fmla="*/ 4107820 w 4883895"/>
              <a:gd name="connsiteY4646" fmla="*/ 1316311 h 4679020"/>
              <a:gd name="connsiteX4647" fmla="*/ 4116415 w 4883895"/>
              <a:gd name="connsiteY4647" fmla="*/ 1313811 h 4679020"/>
              <a:gd name="connsiteX4648" fmla="*/ 4116696 w 4883895"/>
              <a:gd name="connsiteY4648" fmla="*/ 1314168 h 4679020"/>
              <a:gd name="connsiteX4649" fmla="*/ 4117929 w 4883895"/>
              <a:gd name="connsiteY4649" fmla="*/ 1313372 h 4679020"/>
              <a:gd name="connsiteX4650" fmla="*/ 4116415 w 4883895"/>
              <a:gd name="connsiteY4650" fmla="*/ 1313811 h 4679020"/>
              <a:gd name="connsiteX4651" fmla="*/ 4115350 w 4883895"/>
              <a:gd name="connsiteY4651" fmla="*/ 1312455 h 4679020"/>
              <a:gd name="connsiteX4652" fmla="*/ 4144115 w 4883895"/>
              <a:gd name="connsiteY4652" fmla="*/ 1305660 h 4679020"/>
              <a:gd name="connsiteX4653" fmla="*/ 4137450 w 4883895"/>
              <a:gd name="connsiteY4653" fmla="*/ 1304937 h 4679020"/>
              <a:gd name="connsiteX4654" fmla="*/ 4133533 w 4883895"/>
              <a:gd name="connsiteY4654" fmla="*/ 1300251 h 4679020"/>
              <a:gd name="connsiteX4655" fmla="*/ 4109511 w 4883895"/>
              <a:gd name="connsiteY4655" fmla="*/ 1301871 h 4679020"/>
              <a:gd name="connsiteX4656" fmla="*/ 4070731 w 4883895"/>
              <a:gd name="connsiteY4656" fmla="*/ 1305318 h 4679020"/>
              <a:gd name="connsiteX4657" fmla="*/ 4037127 w 4883895"/>
              <a:gd name="connsiteY4657" fmla="*/ 1308649 h 4679020"/>
              <a:gd name="connsiteX4658" fmla="*/ 4045416 w 4883895"/>
              <a:gd name="connsiteY4658" fmla="*/ 1306986 h 4679020"/>
              <a:gd name="connsiteX4659" fmla="*/ 4088930 w 4883895"/>
              <a:gd name="connsiteY4659" fmla="*/ 1302823 h 4679020"/>
              <a:gd name="connsiteX4660" fmla="*/ 4178683 w 4883895"/>
              <a:gd name="connsiteY4660" fmla="*/ 1292173 h 4679020"/>
              <a:gd name="connsiteX4661" fmla="*/ 4226508 w 4883895"/>
              <a:gd name="connsiteY4661" fmla="*/ 1288446 h 4679020"/>
              <a:gd name="connsiteX4662" fmla="*/ 4270878 w 4883895"/>
              <a:gd name="connsiteY4662" fmla="*/ 1285960 h 4679020"/>
              <a:gd name="connsiteX4663" fmla="*/ 4219020 w 4883895"/>
              <a:gd name="connsiteY4663" fmla="*/ 1291136 h 4679020"/>
              <a:gd name="connsiteX4664" fmla="*/ 4201664 w 4883895"/>
              <a:gd name="connsiteY4664" fmla="*/ 1293478 h 4679020"/>
              <a:gd name="connsiteX4665" fmla="*/ 4217374 w 4883895"/>
              <a:gd name="connsiteY4665" fmla="*/ 1295767 h 4679020"/>
              <a:gd name="connsiteX4666" fmla="*/ 4333678 w 4883895"/>
              <a:gd name="connsiteY4666" fmla="*/ 1287690 h 4679020"/>
              <a:gd name="connsiteX4667" fmla="*/ 4226098 w 4883895"/>
              <a:gd name="connsiteY4667" fmla="*/ 1298868 h 4679020"/>
              <a:gd name="connsiteX4668" fmla="*/ 4218306 w 4883895"/>
              <a:gd name="connsiteY4668" fmla="*/ 1301313 h 4679020"/>
              <a:gd name="connsiteX4669" fmla="*/ 4225578 w 4883895"/>
              <a:gd name="connsiteY4669" fmla="*/ 1300329 h 4679020"/>
              <a:gd name="connsiteX4670" fmla="*/ 4285322 w 4883895"/>
              <a:gd name="connsiteY4670" fmla="*/ 1296445 h 4679020"/>
              <a:gd name="connsiteX4671" fmla="*/ 4323668 w 4883895"/>
              <a:gd name="connsiteY4671" fmla="*/ 1294846 h 4679020"/>
              <a:gd name="connsiteX4672" fmla="*/ 4318442 w 4883895"/>
              <a:gd name="connsiteY4672" fmla="*/ 1296676 h 4679020"/>
              <a:gd name="connsiteX4673" fmla="*/ 4318221 w 4883895"/>
              <a:gd name="connsiteY4673" fmla="*/ 1296781 h 4679020"/>
              <a:gd name="connsiteX4674" fmla="*/ 4316537 w 4883895"/>
              <a:gd name="connsiteY4674" fmla="*/ 1296970 h 4679020"/>
              <a:gd name="connsiteX4675" fmla="*/ 4289617 w 4883895"/>
              <a:gd name="connsiteY4675" fmla="*/ 1299207 h 4679020"/>
              <a:gd name="connsiteX4676" fmla="*/ 4308225 w 4883895"/>
              <a:gd name="connsiteY4676" fmla="*/ 1300879 h 4679020"/>
              <a:gd name="connsiteX4677" fmla="*/ 4310148 w 4883895"/>
              <a:gd name="connsiteY4677" fmla="*/ 1300679 h 4679020"/>
              <a:gd name="connsiteX4678" fmla="*/ 4308923 w 4883895"/>
              <a:gd name="connsiteY4678" fmla="*/ 1303316 h 4679020"/>
              <a:gd name="connsiteX4679" fmla="*/ 4315307 w 4883895"/>
              <a:gd name="connsiteY4679" fmla="*/ 1302087 h 4679020"/>
              <a:gd name="connsiteX4680" fmla="*/ 4322763 w 4883895"/>
              <a:gd name="connsiteY4680" fmla="*/ 1299640 h 4679020"/>
              <a:gd name="connsiteX4681" fmla="*/ 4328158 w 4883895"/>
              <a:gd name="connsiteY4681" fmla="*/ 1299453 h 4679020"/>
              <a:gd name="connsiteX4682" fmla="*/ 4311275 w 4883895"/>
              <a:gd name="connsiteY4682" fmla="*/ 1303610 h 4679020"/>
              <a:gd name="connsiteX4683" fmla="*/ 4209106 w 4883895"/>
              <a:gd name="connsiteY4683" fmla="*/ 1311494 h 4679020"/>
              <a:gd name="connsiteX4684" fmla="*/ 4169502 w 4883895"/>
              <a:gd name="connsiteY4684" fmla="*/ 1318006 h 4679020"/>
              <a:gd name="connsiteX4685" fmla="*/ 4175065 w 4883895"/>
              <a:gd name="connsiteY4685" fmla="*/ 1318062 h 4679020"/>
              <a:gd name="connsiteX4686" fmla="*/ 4258687 w 4883895"/>
              <a:gd name="connsiteY4686" fmla="*/ 1312095 h 4679020"/>
              <a:gd name="connsiteX4687" fmla="*/ 4290178 w 4883895"/>
              <a:gd name="connsiteY4687" fmla="*/ 1309562 h 4679020"/>
              <a:gd name="connsiteX4688" fmla="*/ 4272018 w 4883895"/>
              <a:gd name="connsiteY4688" fmla="*/ 1313539 h 4679020"/>
              <a:gd name="connsiteX4689" fmla="*/ 4178697 w 4883895"/>
              <a:gd name="connsiteY4689" fmla="*/ 1322921 h 4679020"/>
              <a:gd name="connsiteX4690" fmla="*/ 4142077 w 4883895"/>
              <a:gd name="connsiteY4690" fmla="*/ 1328573 h 4679020"/>
              <a:gd name="connsiteX4691" fmla="*/ 4168094 w 4883895"/>
              <a:gd name="connsiteY4691" fmla="*/ 1325741 h 4679020"/>
              <a:gd name="connsiteX4692" fmla="*/ 4194692 w 4883895"/>
              <a:gd name="connsiteY4692" fmla="*/ 1325037 h 4679020"/>
              <a:gd name="connsiteX4693" fmla="*/ 4148224 w 4883895"/>
              <a:gd name="connsiteY4693" fmla="*/ 1330757 h 4679020"/>
              <a:gd name="connsiteX4694" fmla="*/ 4133918 w 4883895"/>
              <a:gd name="connsiteY4694" fmla="*/ 1335829 h 4679020"/>
              <a:gd name="connsiteX4695" fmla="*/ 4081131 w 4883895"/>
              <a:gd name="connsiteY4695" fmla="*/ 1344245 h 4679020"/>
              <a:gd name="connsiteX4696" fmla="*/ 4073340 w 4883895"/>
              <a:gd name="connsiteY4696" fmla="*/ 1346691 h 4679020"/>
              <a:gd name="connsiteX4697" fmla="*/ 4087278 w 4883895"/>
              <a:gd name="connsiteY4697" fmla="*/ 1346429 h 4679020"/>
              <a:gd name="connsiteX4698" fmla="*/ 4100402 w 4883895"/>
              <a:gd name="connsiteY4698" fmla="*/ 1344869 h 4679020"/>
              <a:gd name="connsiteX4699" fmla="*/ 4115700 w 4883895"/>
              <a:gd name="connsiteY4699" fmla="*/ 1339613 h 4679020"/>
              <a:gd name="connsiteX4700" fmla="*/ 4131390 w 4883895"/>
              <a:gd name="connsiteY4700" fmla="*/ 1337910 h 4679020"/>
              <a:gd name="connsiteX4701" fmla="*/ 4124726 w 4883895"/>
              <a:gd name="connsiteY4701" fmla="*/ 1341978 h 4679020"/>
              <a:gd name="connsiteX4702" fmla="*/ 4145010 w 4883895"/>
              <a:gd name="connsiteY4702" fmla="*/ 1339565 h 4679020"/>
              <a:gd name="connsiteX4703" fmla="*/ 4200531 w 4883895"/>
              <a:gd name="connsiteY4703" fmla="*/ 1335622 h 4679020"/>
              <a:gd name="connsiteX4704" fmla="*/ 4152937 w 4883895"/>
              <a:gd name="connsiteY4704" fmla="*/ 1341764 h 4679020"/>
              <a:gd name="connsiteX4705" fmla="*/ 4111194 w 4883895"/>
              <a:gd name="connsiteY4705" fmla="*/ 1347473 h 4679020"/>
              <a:gd name="connsiteX4706" fmla="*/ 4103659 w 4883895"/>
              <a:gd name="connsiteY4706" fmla="*/ 1350374 h 4679020"/>
              <a:gd name="connsiteX4707" fmla="*/ 4093428 w 4883895"/>
              <a:gd name="connsiteY4707" fmla="*/ 1354061 h 4679020"/>
              <a:gd name="connsiteX4708" fmla="*/ 4095545 w 4883895"/>
              <a:gd name="connsiteY4708" fmla="*/ 1354581 h 4679020"/>
              <a:gd name="connsiteX4709" fmla="*/ 4207412 w 4883895"/>
              <a:gd name="connsiteY4709" fmla="*/ 1343282 h 4679020"/>
              <a:gd name="connsiteX4710" fmla="*/ 4218301 w 4883895"/>
              <a:gd name="connsiteY4710" fmla="*/ 1343518 h 4679020"/>
              <a:gd name="connsiteX4711" fmla="*/ 4232446 w 4883895"/>
              <a:gd name="connsiteY4711" fmla="*/ 1339686 h 4679020"/>
              <a:gd name="connsiteX4712" fmla="*/ 4224665 w 4883895"/>
              <a:gd name="connsiteY4712" fmla="*/ 1346115 h 4679020"/>
              <a:gd name="connsiteX4713" fmla="*/ 4207591 w 4883895"/>
              <a:gd name="connsiteY4713" fmla="*/ 1353619 h 4679020"/>
              <a:gd name="connsiteX4714" fmla="*/ 4218268 w 4883895"/>
              <a:gd name="connsiteY4714" fmla="*/ 1352399 h 4679020"/>
              <a:gd name="connsiteX4715" fmla="*/ 4207903 w 4883895"/>
              <a:gd name="connsiteY4715" fmla="*/ 1357861 h 4679020"/>
              <a:gd name="connsiteX4716" fmla="*/ 4225236 w 4883895"/>
              <a:gd name="connsiteY4716" fmla="*/ 1356117 h 4679020"/>
              <a:gd name="connsiteX4717" fmla="*/ 4240951 w 4883895"/>
              <a:gd name="connsiteY4717" fmla="*/ 1350186 h 4679020"/>
              <a:gd name="connsiteX4718" fmla="*/ 4252449 w 4883895"/>
              <a:gd name="connsiteY4718" fmla="*/ 1349130 h 4679020"/>
              <a:gd name="connsiteX4719" fmla="*/ 4253835 w 4883895"/>
              <a:gd name="connsiteY4719" fmla="*/ 1348998 h 4679020"/>
              <a:gd name="connsiteX4720" fmla="*/ 4247679 w 4883895"/>
              <a:gd name="connsiteY4720" fmla="*/ 1351754 h 4679020"/>
              <a:gd name="connsiteX4721" fmla="*/ 4223021 w 4883895"/>
              <a:gd name="connsiteY4721" fmla="*/ 1361742 h 4679020"/>
              <a:gd name="connsiteX4722" fmla="*/ 4193735 w 4883895"/>
              <a:gd name="connsiteY4722" fmla="*/ 1371525 h 4679020"/>
              <a:gd name="connsiteX4723" fmla="*/ 4172972 w 4883895"/>
              <a:gd name="connsiteY4723" fmla="*/ 1379365 h 4679020"/>
              <a:gd name="connsiteX4724" fmla="*/ 4181536 w 4883895"/>
              <a:gd name="connsiteY4724" fmla="*/ 1379961 h 4679020"/>
              <a:gd name="connsiteX4725" fmla="*/ 4183304 w 4883895"/>
              <a:gd name="connsiteY4725" fmla="*/ 1379447 h 4679020"/>
              <a:gd name="connsiteX4726" fmla="*/ 4211071 w 4883895"/>
              <a:gd name="connsiteY4726" fmla="*/ 1370751 h 4679020"/>
              <a:gd name="connsiteX4727" fmla="*/ 4221867 w 4883895"/>
              <a:gd name="connsiteY4727" fmla="*/ 1370967 h 4679020"/>
              <a:gd name="connsiteX4728" fmla="*/ 4231864 w 4883895"/>
              <a:gd name="connsiteY4728" fmla="*/ 1365498 h 4679020"/>
              <a:gd name="connsiteX4729" fmla="*/ 4242911 w 4883895"/>
              <a:gd name="connsiteY4729" fmla="*/ 1365718 h 4679020"/>
              <a:gd name="connsiteX4730" fmla="*/ 4269146 w 4883895"/>
              <a:gd name="connsiteY4730" fmla="*/ 1355202 h 4679020"/>
              <a:gd name="connsiteX4731" fmla="*/ 4274696 w 4883895"/>
              <a:gd name="connsiteY4731" fmla="*/ 1354996 h 4679020"/>
              <a:gd name="connsiteX4732" fmla="*/ 4272634 w 4883895"/>
              <a:gd name="connsiteY4732" fmla="*/ 1356555 h 4679020"/>
              <a:gd name="connsiteX4733" fmla="*/ 4285538 w 4883895"/>
              <a:gd name="connsiteY4733" fmla="*/ 1351485 h 4679020"/>
              <a:gd name="connsiteX4734" fmla="*/ 4293703 w 4883895"/>
              <a:gd name="connsiteY4734" fmla="*/ 1349834 h 4679020"/>
              <a:gd name="connsiteX4735" fmla="*/ 4278824 w 4883895"/>
              <a:gd name="connsiteY4735" fmla="*/ 1358742 h 4679020"/>
              <a:gd name="connsiteX4736" fmla="*/ 4259412 w 4883895"/>
              <a:gd name="connsiteY4736" fmla="*/ 1366032 h 4679020"/>
              <a:gd name="connsiteX4737" fmla="*/ 4236175 w 4883895"/>
              <a:gd name="connsiteY4737" fmla="*/ 1375666 h 4679020"/>
              <a:gd name="connsiteX4738" fmla="*/ 4233490 w 4883895"/>
              <a:gd name="connsiteY4738" fmla="*/ 1378656 h 4679020"/>
              <a:gd name="connsiteX4739" fmla="*/ 4223829 w 4883895"/>
              <a:gd name="connsiteY4739" fmla="*/ 1383703 h 4679020"/>
              <a:gd name="connsiteX4740" fmla="*/ 4220136 w 4883895"/>
              <a:gd name="connsiteY4740" fmla="*/ 1384889 h 4679020"/>
              <a:gd name="connsiteX4741" fmla="*/ 4221495 w 4883895"/>
              <a:gd name="connsiteY4741" fmla="*/ 1384624 h 4679020"/>
              <a:gd name="connsiteX4742" fmla="*/ 4225632 w 4883895"/>
              <a:gd name="connsiteY4742" fmla="*/ 1383375 h 4679020"/>
              <a:gd name="connsiteX4743" fmla="*/ 4249290 w 4883895"/>
              <a:gd name="connsiteY4743" fmla="*/ 1375093 h 4679020"/>
              <a:gd name="connsiteX4744" fmla="*/ 4257797 w 4883895"/>
              <a:gd name="connsiteY4744" fmla="*/ 1373472 h 4679020"/>
              <a:gd name="connsiteX4745" fmla="*/ 4258714 w 4883895"/>
              <a:gd name="connsiteY4745" fmla="*/ 1373338 h 4679020"/>
              <a:gd name="connsiteX4746" fmla="*/ 4269957 w 4883895"/>
              <a:gd name="connsiteY4746" fmla="*/ 1369896 h 4679020"/>
              <a:gd name="connsiteX4747" fmla="*/ 4279571 w 4883895"/>
              <a:gd name="connsiteY4747" fmla="*/ 1367276 h 4679020"/>
              <a:gd name="connsiteX4748" fmla="*/ 4279591 w 4883895"/>
              <a:gd name="connsiteY4748" fmla="*/ 1367269 h 4679020"/>
              <a:gd name="connsiteX4749" fmla="*/ 4279606 w 4883895"/>
              <a:gd name="connsiteY4749" fmla="*/ 1367268 h 4679020"/>
              <a:gd name="connsiteX4750" fmla="*/ 4313739 w 4883895"/>
              <a:gd name="connsiteY4750" fmla="*/ 1357969 h 4679020"/>
              <a:gd name="connsiteX4751" fmla="*/ 4348924 w 4883895"/>
              <a:gd name="connsiteY4751" fmla="*/ 1348593 h 4679020"/>
              <a:gd name="connsiteX4752" fmla="*/ 4345260 w 4883895"/>
              <a:gd name="connsiteY4752" fmla="*/ 1354642 h 4679020"/>
              <a:gd name="connsiteX4753" fmla="*/ 4351495 w 4883895"/>
              <a:gd name="connsiteY4753" fmla="*/ 1352243 h 4679020"/>
              <a:gd name="connsiteX4754" fmla="*/ 4353469 w 4883895"/>
              <a:gd name="connsiteY4754" fmla="*/ 1352641 h 4679020"/>
              <a:gd name="connsiteX4755" fmla="*/ 4359238 w 4883895"/>
              <a:gd name="connsiteY4755" fmla="*/ 1353253 h 4679020"/>
              <a:gd name="connsiteX4756" fmla="*/ 4354228 w 4883895"/>
              <a:gd name="connsiteY4756" fmla="*/ 1355367 h 4679020"/>
              <a:gd name="connsiteX4757" fmla="*/ 4279007 w 4883895"/>
              <a:gd name="connsiteY4757" fmla="*/ 1387021 h 4679020"/>
              <a:gd name="connsiteX4758" fmla="*/ 4267466 w 4883895"/>
              <a:gd name="connsiteY4758" fmla="*/ 1391751 h 4679020"/>
              <a:gd name="connsiteX4759" fmla="*/ 4253754 w 4883895"/>
              <a:gd name="connsiteY4759" fmla="*/ 1397495 h 4679020"/>
              <a:gd name="connsiteX4760" fmla="*/ 4237340 w 4883895"/>
              <a:gd name="connsiteY4760" fmla="*/ 1406067 h 4679020"/>
              <a:gd name="connsiteX4761" fmla="*/ 4229890 w 4883895"/>
              <a:gd name="connsiteY4761" fmla="*/ 1409487 h 4679020"/>
              <a:gd name="connsiteX4762" fmla="*/ 4234438 w 4883895"/>
              <a:gd name="connsiteY4762" fmla="*/ 1408648 h 4679020"/>
              <a:gd name="connsiteX4763" fmla="*/ 4214590 w 4883895"/>
              <a:gd name="connsiteY4763" fmla="*/ 1417062 h 4679020"/>
              <a:gd name="connsiteX4764" fmla="*/ 4208442 w 4883895"/>
              <a:gd name="connsiteY4764" fmla="*/ 1427978 h 4679020"/>
              <a:gd name="connsiteX4765" fmla="*/ 4255943 w 4883895"/>
              <a:gd name="connsiteY4765" fmla="*/ 1410428 h 4679020"/>
              <a:gd name="connsiteX4766" fmla="*/ 4289736 w 4883895"/>
              <a:gd name="connsiteY4766" fmla="*/ 1401853 h 4679020"/>
              <a:gd name="connsiteX4767" fmla="*/ 4297295 w 4883895"/>
              <a:gd name="connsiteY4767" fmla="*/ 1403793 h 4679020"/>
              <a:gd name="connsiteX4768" fmla="*/ 4333265 w 4883895"/>
              <a:gd name="connsiteY4768" fmla="*/ 1389892 h 4679020"/>
              <a:gd name="connsiteX4769" fmla="*/ 4324840 w 4883895"/>
              <a:gd name="connsiteY4769" fmla="*/ 1396883 h 4679020"/>
              <a:gd name="connsiteX4770" fmla="*/ 4325073 w 4883895"/>
              <a:gd name="connsiteY4770" fmla="*/ 1395935 h 4679020"/>
              <a:gd name="connsiteX4771" fmla="*/ 4326568 w 4883895"/>
              <a:gd name="connsiteY4771" fmla="*/ 1395128 h 4679020"/>
              <a:gd name="connsiteX4772" fmla="*/ 4325224 w 4883895"/>
              <a:gd name="connsiteY4772" fmla="*/ 1395325 h 4679020"/>
              <a:gd name="connsiteX4773" fmla="*/ 4325073 w 4883895"/>
              <a:gd name="connsiteY4773" fmla="*/ 1395935 h 4679020"/>
              <a:gd name="connsiteX4774" fmla="*/ 4322323 w 4883895"/>
              <a:gd name="connsiteY4774" fmla="*/ 1397418 h 4679020"/>
              <a:gd name="connsiteX4775" fmla="*/ 4320346 w 4883895"/>
              <a:gd name="connsiteY4775" fmla="*/ 1397838 h 4679020"/>
              <a:gd name="connsiteX4776" fmla="*/ 4318302 w 4883895"/>
              <a:gd name="connsiteY4776" fmla="*/ 1398841 h 4679020"/>
              <a:gd name="connsiteX4777" fmla="*/ 4314108 w 4883895"/>
              <a:gd name="connsiteY4777" fmla="*/ 1406217 h 4679020"/>
              <a:gd name="connsiteX4778" fmla="*/ 4296792 w 4883895"/>
              <a:gd name="connsiteY4778" fmla="*/ 1413851 h 4679020"/>
              <a:gd name="connsiteX4779" fmla="*/ 4285902 w 4883895"/>
              <a:gd name="connsiteY4779" fmla="*/ 1417850 h 4679020"/>
              <a:gd name="connsiteX4780" fmla="*/ 4291714 w 4883895"/>
              <a:gd name="connsiteY4780" fmla="*/ 1419783 h 4679020"/>
              <a:gd name="connsiteX4781" fmla="*/ 4298901 w 4883895"/>
              <a:gd name="connsiteY4781" fmla="*/ 1422188 h 4679020"/>
              <a:gd name="connsiteX4782" fmla="*/ 4299994 w 4883895"/>
              <a:gd name="connsiteY4782" fmla="*/ 1422247 h 4679020"/>
              <a:gd name="connsiteX4783" fmla="*/ 4332132 w 4883895"/>
              <a:gd name="connsiteY4783" fmla="*/ 1411013 h 4679020"/>
              <a:gd name="connsiteX4784" fmla="*/ 4383639 w 4883895"/>
              <a:gd name="connsiteY4784" fmla="*/ 1390028 h 4679020"/>
              <a:gd name="connsiteX4785" fmla="*/ 4387519 w 4883895"/>
              <a:gd name="connsiteY4785" fmla="*/ 1390269 h 4679020"/>
              <a:gd name="connsiteX4786" fmla="*/ 4396636 w 4883895"/>
              <a:gd name="connsiteY4786" fmla="*/ 1390277 h 4679020"/>
              <a:gd name="connsiteX4787" fmla="*/ 4380828 w 4883895"/>
              <a:gd name="connsiteY4787" fmla="*/ 1397999 h 4679020"/>
              <a:gd name="connsiteX4788" fmla="*/ 4396972 w 4883895"/>
              <a:gd name="connsiteY4788" fmla="*/ 1392907 h 4679020"/>
              <a:gd name="connsiteX4789" fmla="*/ 4397309 w 4883895"/>
              <a:gd name="connsiteY4789" fmla="*/ 1397042 h 4679020"/>
              <a:gd name="connsiteX4790" fmla="*/ 4403140 w 4883895"/>
              <a:gd name="connsiteY4790" fmla="*/ 1396602 h 4679020"/>
              <a:gd name="connsiteX4791" fmla="*/ 4388093 w 4883895"/>
              <a:gd name="connsiteY4791" fmla="*/ 1403424 h 4679020"/>
              <a:gd name="connsiteX4792" fmla="*/ 4383148 w 4883895"/>
              <a:gd name="connsiteY4792" fmla="*/ 1404787 h 4679020"/>
              <a:gd name="connsiteX4793" fmla="*/ 4380687 w 4883895"/>
              <a:gd name="connsiteY4793" fmla="*/ 1404859 h 4679020"/>
              <a:gd name="connsiteX4794" fmla="*/ 4381610 w 4883895"/>
              <a:gd name="connsiteY4794" fmla="*/ 1406362 h 4679020"/>
              <a:gd name="connsiteX4795" fmla="*/ 4361477 w 4883895"/>
              <a:gd name="connsiteY4795" fmla="*/ 1415488 h 4679020"/>
              <a:gd name="connsiteX4796" fmla="*/ 4354957 w 4883895"/>
              <a:gd name="connsiteY4796" fmla="*/ 1416315 h 4679020"/>
              <a:gd name="connsiteX4797" fmla="*/ 4353515 w 4883895"/>
              <a:gd name="connsiteY4797" fmla="*/ 1416436 h 4679020"/>
              <a:gd name="connsiteX4798" fmla="*/ 4360334 w 4883895"/>
              <a:gd name="connsiteY4798" fmla="*/ 1421003 h 4679020"/>
              <a:gd name="connsiteX4799" fmla="*/ 4361538 w 4883895"/>
              <a:gd name="connsiteY4799" fmla="*/ 1421698 h 4679020"/>
              <a:gd name="connsiteX4800" fmla="*/ 4360467 w 4883895"/>
              <a:gd name="connsiteY4800" fmla="*/ 1422741 h 4679020"/>
              <a:gd name="connsiteX4801" fmla="*/ 4343729 w 4883895"/>
              <a:gd name="connsiteY4801" fmla="*/ 1439554 h 4679020"/>
              <a:gd name="connsiteX4802" fmla="*/ 4340595 w 4883895"/>
              <a:gd name="connsiteY4802" fmla="*/ 1443037 h 4679020"/>
              <a:gd name="connsiteX4803" fmla="*/ 4324881 w 4883895"/>
              <a:gd name="connsiteY4803" fmla="*/ 1447952 h 4679020"/>
              <a:gd name="connsiteX4804" fmla="*/ 4307917 w 4883895"/>
              <a:gd name="connsiteY4804" fmla="*/ 1455877 h 4679020"/>
              <a:gd name="connsiteX4805" fmla="*/ 4320463 w 4883895"/>
              <a:gd name="connsiteY4805" fmla="*/ 1454872 h 4679020"/>
              <a:gd name="connsiteX4806" fmla="*/ 4307650 w 4883895"/>
              <a:gd name="connsiteY4806" fmla="*/ 1458215 h 4679020"/>
              <a:gd name="connsiteX4807" fmla="*/ 4305736 w 4883895"/>
              <a:gd name="connsiteY4807" fmla="*/ 1458715 h 4679020"/>
              <a:gd name="connsiteX4808" fmla="*/ 4286028 w 4883895"/>
              <a:gd name="connsiteY4808" fmla="*/ 1463777 h 4679020"/>
              <a:gd name="connsiteX4809" fmla="*/ 4276412 w 4883895"/>
              <a:gd name="connsiteY4809" fmla="*/ 1467184 h 4679020"/>
              <a:gd name="connsiteX4810" fmla="*/ 4264936 w 4883895"/>
              <a:gd name="connsiteY4810" fmla="*/ 1475343 h 4679020"/>
              <a:gd name="connsiteX4811" fmla="*/ 4271211 w 4883895"/>
              <a:gd name="connsiteY4811" fmla="*/ 1475468 h 4679020"/>
              <a:gd name="connsiteX4812" fmla="*/ 4246485 w 4883895"/>
              <a:gd name="connsiteY4812" fmla="*/ 1486014 h 4679020"/>
              <a:gd name="connsiteX4813" fmla="*/ 4220475 w 4883895"/>
              <a:gd name="connsiteY4813" fmla="*/ 1494744 h 4679020"/>
              <a:gd name="connsiteX4814" fmla="*/ 4220017 w 4883895"/>
              <a:gd name="connsiteY4814" fmla="*/ 1496897 h 4679020"/>
              <a:gd name="connsiteX4815" fmla="*/ 4218583 w 4883895"/>
              <a:gd name="connsiteY4815" fmla="*/ 1499732 h 4679020"/>
              <a:gd name="connsiteX4816" fmla="*/ 4226313 w 4883895"/>
              <a:gd name="connsiteY4816" fmla="*/ 1498637 h 4679020"/>
              <a:gd name="connsiteX4817" fmla="*/ 4248597 w 4883895"/>
              <a:gd name="connsiteY4817" fmla="*/ 1497553 h 4679020"/>
              <a:gd name="connsiteX4818" fmla="*/ 4257419 w 4883895"/>
              <a:gd name="connsiteY4818" fmla="*/ 1496152 h 4679020"/>
              <a:gd name="connsiteX4819" fmla="*/ 4278654 w 4883895"/>
              <a:gd name="connsiteY4819" fmla="*/ 1490421 h 4679020"/>
              <a:gd name="connsiteX4820" fmla="*/ 4302010 w 4883895"/>
              <a:gd name="connsiteY4820" fmla="*/ 1484275 h 4679020"/>
              <a:gd name="connsiteX4821" fmla="*/ 4307513 w 4883895"/>
              <a:gd name="connsiteY4821" fmla="*/ 1482411 h 4679020"/>
              <a:gd name="connsiteX4822" fmla="*/ 4314685 w 4883895"/>
              <a:gd name="connsiteY4822" fmla="*/ 1479671 h 4679020"/>
              <a:gd name="connsiteX4823" fmla="*/ 4319040 w 4883895"/>
              <a:gd name="connsiteY4823" fmla="*/ 1477055 h 4679020"/>
              <a:gd name="connsiteX4824" fmla="*/ 4321827 w 4883895"/>
              <a:gd name="connsiteY4824" fmla="*/ 1476858 h 4679020"/>
              <a:gd name="connsiteX4825" fmla="*/ 4321757 w 4883895"/>
              <a:gd name="connsiteY4825" fmla="*/ 1476969 h 4679020"/>
              <a:gd name="connsiteX4826" fmla="*/ 4322449 w 4883895"/>
              <a:gd name="connsiteY4826" fmla="*/ 1476705 h 4679020"/>
              <a:gd name="connsiteX4827" fmla="*/ 4332623 w 4883895"/>
              <a:gd name="connsiteY4827" fmla="*/ 1475251 h 4679020"/>
              <a:gd name="connsiteX4828" fmla="*/ 4331023 w 4883895"/>
              <a:gd name="connsiteY4828" fmla="*/ 1476786 h 4679020"/>
              <a:gd name="connsiteX4829" fmla="*/ 4315644 w 4883895"/>
              <a:gd name="connsiteY4829" fmla="*/ 1481218 h 4679020"/>
              <a:gd name="connsiteX4830" fmla="*/ 4314761 w 4883895"/>
              <a:gd name="connsiteY4830" fmla="*/ 1485265 h 4679020"/>
              <a:gd name="connsiteX4831" fmla="*/ 4313829 w 4883895"/>
              <a:gd name="connsiteY4831" fmla="*/ 1486881 h 4679020"/>
              <a:gd name="connsiteX4832" fmla="*/ 4305834 w 4883895"/>
              <a:gd name="connsiteY4832" fmla="*/ 1490193 h 4679020"/>
              <a:gd name="connsiteX4833" fmla="*/ 4301216 w 4883895"/>
              <a:gd name="connsiteY4833" fmla="*/ 1490159 h 4679020"/>
              <a:gd name="connsiteX4834" fmla="*/ 4305376 w 4883895"/>
              <a:gd name="connsiteY4834" fmla="*/ 1493338 h 4679020"/>
              <a:gd name="connsiteX4835" fmla="*/ 4299336 w 4883895"/>
              <a:gd name="connsiteY4835" fmla="*/ 1495176 h 4679020"/>
              <a:gd name="connsiteX4836" fmla="*/ 4246436 w 4883895"/>
              <a:gd name="connsiteY4836" fmla="*/ 1509460 h 4679020"/>
              <a:gd name="connsiteX4837" fmla="*/ 4301920 w 4883895"/>
              <a:gd name="connsiteY4837" fmla="*/ 1508339 h 4679020"/>
              <a:gd name="connsiteX4838" fmla="*/ 4344258 w 4883895"/>
              <a:gd name="connsiteY4838" fmla="*/ 1498085 h 4679020"/>
              <a:gd name="connsiteX4839" fmla="*/ 4371876 w 4883895"/>
              <a:gd name="connsiteY4839" fmla="*/ 1494661 h 4679020"/>
              <a:gd name="connsiteX4840" fmla="*/ 4372424 w 4883895"/>
              <a:gd name="connsiteY4840" fmla="*/ 1495582 h 4679020"/>
              <a:gd name="connsiteX4841" fmla="*/ 4380817 w 4883895"/>
              <a:gd name="connsiteY4841" fmla="*/ 1494403 h 4679020"/>
              <a:gd name="connsiteX4842" fmla="*/ 4386043 w 4883895"/>
              <a:gd name="connsiteY4842" fmla="*/ 1492802 h 4679020"/>
              <a:gd name="connsiteX4843" fmla="*/ 4408546 w 4883895"/>
              <a:gd name="connsiteY4843" fmla="*/ 1489837 h 4679020"/>
              <a:gd name="connsiteX4844" fmla="*/ 4404313 w 4883895"/>
              <a:gd name="connsiteY4844" fmla="*/ 1495617 h 4679020"/>
              <a:gd name="connsiteX4845" fmla="*/ 4388457 w 4883895"/>
              <a:gd name="connsiteY4845" fmla="*/ 1504407 h 4679020"/>
              <a:gd name="connsiteX4846" fmla="*/ 4382169 w 4883895"/>
              <a:gd name="connsiteY4846" fmla="*/ 1505780 h 4679020"/>
              <a:gd name="connsiteX4847" fmla="*/ 4320755 w 4883895"/>
              <a:gd name="connsiteY4847" fmla="*/ 1524553 h 4679020"/>
              <a:gd name="connsiteX4848" fmla="*/ 4309195 w 4883895"/>
              <a:gd name="connsiteY4848" fmla="*/ 1537630 h 4679020"/>
              <a:gd name="connsiteX4849" fmla="*/ 4245366 w 4883895"/>
              <a:gd name="connsiteY4849" fmla="*/ 1548162 h 4679020"/>
              <a:gd name="connsiteX4850" fmla="*/ 4248259 w 4883895"/>
              <a:gd name="connsiteY4850" fmla="*/ 1554059 h 4679020"/>
              <a:gd name="connsiteX4851" fmla="*/ 4248474 w 4883895"/>
              <a:gd name="connsiteY4851" fmla="*/ 1560423 h 4679020"/>
              <a:gd name="connsiteX4852" fmla="*/ 4251310 w 4883895"/>
              <a:gd name="connsiteY4852" fmla="*/ 1560095 h 4679020"/>
              <a:gd name="connsiteX4853" fmla="*/ 4249870 w 4883895"/>
              <a:gd name="connsiteY4853" fmla="*/ 1562085 h 4679020"/>
              <a:gd name="connsiteX4854" fmla="*/ 4248809 w 4883895"/>
              <a:gd name="connsiteY4854" fmla="*/ 1562794 h 4679020"/>
              <a:gd name="connsiteX4855" fmla="*/ 4248557 w 4883895"/>
              <a:gd name="connsiteY4855" fmla="*/ 1562829 h 4679020"/>
              <a:gd name="connsiteX4856" fmla="*/ 4248576 w 4883895"/>
              <a:gd name="connsiteY4856" fmla="*/ 1563422 h 4679020"/>
              <a:gd name="connsiteX4857" fmla="*/ 4248042 w 4883895"/>
              <a:gd name="connsiteY4857" fmla="*/ 1564147 h 4679020"/>
              <a:gd name="connsiteX4858" fmla="*/ 4222758 w 4883895"/>
              <a:gd name="connsiteY4858" fmla="*/ 1571746 h 4679020"/>
              <a:gd name="connsiteX4859" fmla="*/ 4236780 w 4883895"/>
              <a:gd name="connsiteY4859" fmla="*/ 1571663 h 4679020"/>
              <a:gd name="connsiteX4860" fmla="*/ 4234035 w 4883895"/>
              <a:gd name="connsiteY4860" fmla="*/ 1572229 h 4679020"/>
              <a:gd name="connsiteX4861" fmla="*/ 4268512 w 4883895"/>
              <a:gd name="connsiteY4861" fmla="*/ 1569542 h 4679020"/>
              <a:gd name="connsiteX4862" fmla="*/ 4312882 w 4883895"/>
              <a:gd name="connsiteY4862" fmla="*/ 1567056 h 4679020"/>
              <a:gd name="connsiteX4863" fmla="*/ 4261024 w 4883895"/>
              <a:gd name="connsiteY4863" fmla="*/ 1572233 h 4679020"/>
              <a:gd name="connsiteX4864" fmla="*/ 4243668 w 4883895"/>
              <a:gd name="connsiteY4864" fmla="*/ 1574575 h 4679020"/>
              <a:gd name="connsiteX4865" fmla="*/ 4245240 w 4883895"/>
              <a:gd name="connsiteY4865" fmla="*/ 1576355 h 4679020"/>
              <a:gd name="connsiteX4866" fmla="*/ 4245961 w 4883895"/>
              <a:gd name="connsiteY4866" fmla="*/ 1576474 h 4679020"/>
              <a:gd name="connsiteX4867" fmla="*/ 4251443 w 4883895"/>
              <a:gd name="connsiteY4867" fmla="*/ 1575949 h 4679020"/>
              <a:gd name="connsiteX4868" fmla="*/ 4249226 w 4883895"/>
              <a:gd name="connsiteY4868" fmla="*/ 1576760 h 4679020"/>
              <a:gd name="connsiteX4869" fmla="*/ 4248738 w 4883895"/>
              <a:gd name="connsiteY4869" fmla="*/ 1576929 h 4679020"/>
              <a:gd name="connsiteX4870" fmla="*/ 4250014 w 4883895"/>
              <a:gd name="connsiteY4870" fmla="*/ 1577139 h 4679020"/>
              <a:gd name="connsiteX4871" fmla="*/ 4259378 w 4883895"/>
              <a:gd name="connsiteY4871" fmla="*/ 1576864 h 4679020"/>
              <a:gd name="connsiteX4872" fmla="*/ 4375682 w 4883895"/>
              <a:gd name="connsiteY4872" fmla="*/ 1568787 h 4679020"/>
              <a:gd name="connsiteX4873" fmla="*/ 4268102 w 4883895"/>
              <a:gd name="connsiteY4873" fmla="*/ 1579964 h 4679020"/>
              <a:gd name="connsiteX4874" fmla="*/ 4260310 w 4883895"/>
              <a:gd name="connsiteY4874" fmla="*/ 1582410 h 4679020"/>
              <a:gd name="connsiteX4875" fmla="*/ 4267582 w 4883895"/>
              <a:gd name="connsiteY4875" fmla="*/ 1581426 h 4679020"/>
              <a:gd name="connsiteX4876" fmla="*/ 4327326 w 4883895"/>
              <a:gd name="connsiteY4876" fmla="*/ 1577541 h 4679020"/>
              <a:gd name="connsiteX4877" fmla="*/ 4365672 w 4883895"/>
              <a:gd name="connsiteY4877" fmla="*/ 1575943 h 4679020"/>
              <a:gd name="connsiteX4878" fmla="*/ 4360446 w 4883895"/>
              <a:gd name="connsiteY4878" fmla="*/ 1577773 h 4679020"/>
              <a:gd name="connsiteX4879" fmla="*/ 4360224 w 4883895"/>
              <a:gd name="connsiteY4879" fmla="*/ 1577877 h 4679020"/>
              <a:gd name="connsiteX4880" fmla="*/ 4358539 w 4883895"/>
              <a:gd name="connsiteY4880" fmla="*/ 1578067 h 4679020"/>
              <a:gd name="connsiteX4881" fmla="*/ 4331620 w 4883895"/>
              <a:gd name="connsiteY4881" fmla="*/ 1580303 h 4679020"/>
              <a:gd name="connsiteX4882" fmla="*/ 4350230 w 4883895"/>
              <a:gd name="connsiteY4882" fmla="*/ 1581975 h 4679020"/>
              <a:gd name="connsiteX4883" fmla="*/ 4352151 w 4883895"/>
              <a:gd name="connsiteY4883" fmla="*/ 1581775 h 4679020"/>
              <a:gd name="connsiteX4884" fmla="*/ 4350927 w 4883895"/>
              <a:gd name="connsiteY4884" fmla="*/ 1584413 h 4679020"/>
              <a:gd name="connsiteX4885" fmla="*/ 4357310 w 4883895"/>
              <a:gd name="connsiteY4885" fmla="*/ 1583183 h 4679020"/>
              <a:gd name="connsiteX4886" fmla="*/ 4364766 w 4883895"/>
              <a:gd name="connsiteY4886" fmla="*/ 1580736 h 4679020"/>
              <a:gd name="connsiteX4887" fmla="*/ 4370161 w 4883895"/>
              <a:gd name="connsiteY4887" fmla="*/ 1580550 h 4679020"/>
              <a:gd name="connsiteX4888" fmla="*/ 4353279 w 4883895"/>
              <a:gd name="connsiteY4888" fmla="*/ 1584706 h 4679020"/>
              <a:gd name="connsiteX4889" fmla="*/ 4251110 w 4883895"/>
              <a:gd name="connsiteY4889" fmla="*/ 1592591 h 4679020"/>
              <a:gd name="connsiteX4890" fmla="*/ 4237424 w 4883895"/>
              <a:gd name="connsiteY4890" fmla="*/ 1593590 h 4679020"/>
              <a:gd name="connsiteX4891" fmla="*/ 4232022 w 4883895"/>
              <a:gd name="connsiteY4891" fmla="*/ 1594045 h 4679020"/>
              <a:gd name="connsiteX4892" fmla="*/ 4232371 w 4883895"/>
              <a:gd name="connsiteY4892" fmla="*/ 1594286 h 4679020"/>
              <a:gd name="connsiteX4893" fmla="*/ 4235696 w 4883895"/>
              <a:gd name="connsiteY4893" fmla="*/ 1596818 h 4679020"/>
              <a:gd name="connsiteX4894" fmla="*/ 4236453 w 4883895"/>
              <a:gd name="connsiteY4894" fmla="*/ 1597904 h 4679020"/>
              <a:gd name="connsiteX4895" fmla="*/ 4259293 w 4883895"/>
              <a:gd name="connsiteY4895" fmla="*/ 1596426 h 4679020"/>
              <a:gd name="connsiteX4896" fmla="*/ 4277430 w 4883895"/>
              <a:gd name="connsiteY4896" fmla="*/ 1595009 h 4679020"/>
              <a:gd name="connsiteX4897" fmla="*/ 4285112 w 4883895"/>
              <a:gd name="connsiteY4897" fmla="*/ 1593049 h 4679020"/>
              <a:gd name="connsiteX4898" fmla="*/ 4290222 w 4883895"/>
              <a:gd name="connsiteY4898" fmla="*/ 1594009 h 4679020"/>
              <a:gd name="connsiteX4899" fmla="*/ 4300691 w 4883895"/>
              <a:gd name="connsiteY4899" fmla="*/ 1593192 h 4679020"/>
              <a:gd name="connsiteX4900" fmla="*/ 4332182 w 4883895"/>
              <a:gd name="connsiteY4900" fmla="*/ 1590659 h 4679020"/>
              <a:gd name="connsiteX4901" fmla="*/ 4323377 w 4883895"/>
              <a:gd name="connsiteY4901" fmla="*/ 1594701 h 4679020"/>
              <a:gd name="connsiteX4902" fmla="*/ 4321517 w 4883895"/>
              <a:gd name="connsiteY4902" fmla="*/ 1594725 h 4679020"/>
              <a:gd name="connsiteX4903" fmla="*/ 4318658 w 4883895"/>
              <a:gd name="connsiteY4903" fmla="*/ 1596227 h 4679020"/>
              <a:gd name="connsiteX4904" fmla="*/ 4300468 w 4883895"/>
              <a:gd name="connsiteY4904" fmla="*/ 1603735 h 4679020"/>
              <a:gd name="connsiteX4905" fmla="*/ 4283257 w 4883895"/>
              <a:gd name="connsiteY4905" fmla="*/ 1610538 h 4679020"/>
              <a:gd name="connsiteX4906" fmla="*/ 4280787 w 4883895"/>
              <a:gd name="connsiteY4906" fmla="*/ 1611625 h 4679020"/>
              <a:gd name="connsiteX4907" fmla="*/ 4260599 w 4883895"/>
              <a:gd name="connsiteY4907" fmla="*/ 1613815 h 4679020"/>
              <a:gd name="connsiteX4908" fmla="*/ 4284454 w 4883895"/>
              <a:gd name="connsiteY4908" fmla="*/ 1606995 h 4679020"/>
              <a:gd name="connsiteX4909" fmla="*/ 4296074 w 4883895"/>
              <a:gd name="connsiteY4909" fmla="*/ 1602287 h 4679020"/>
              <a:gd name="connsiteX4910" fmla="*/ 4298183 w 4883895"/>
              <a:gd name="connsiteY4910" fmla="*/ 1601397 h 4679020"/>
              <a:gd name="connsiteX4911" fmla="*/ 4282212 w 4883895"/>
              <a:gd name="connsiteY4911" fmla="*/ 1604905 h 4679020"/>
              <a:gd name="connsiteX4912" fmla="*/ 4255662 w 4883895"/>
              <a:gd name="connsiteY4912" fmla="*/ 1609727 h 4679020"/>
              <a:gd name="connsiteX4913" fmla="*/ 4234893 w 4883895"/>
              <a:gd name="connsiteY4913" fmla="*/ 1613732 h 4679020"/>
              <a:gd name="connsiteX4914" fmla="*/ 4232819 w 4883895"/>
              <a:gd name="connsiteY4914" fmla="*/ 1615668 h 4679020"/>
              <a:gd name="connsiteX4915" fmla="*/ 4230003 w 4883895"/>
              <a:gd name="connsiteY4915" fmla="*/ 1617160 h 4679020"/>
              <a:gd name="connsiteX4916" fmla="*/ 4226880 w 4883895"/>
              <a:gd name="connsiteY4916" fmla="*/ 1617503 h 4679020"/>
              <a:gd name="connsiteX4917" fmla="*/ 4242535 w 4883895"/>
              <a:gd name="connsiteY4917" fmla="*/ 1616718 h 4679020"/>
              <a:gd name="connsiteX4918" fmla="*/ 4210493 w 4883895"/>
              <a:gd name="connsiteY4918" fmla="*/ 1621434 h 4679020"/>
              <a:gd name="connsiteX4919" fmla="*/ 4218151 w 4883895"/>
              <a:gd name="connsiteY4919" fmla="*/ 1620992 h 4679020"/>
              <a:gd name="connsiteX4920" fmla="*/ 4220828 w 4883895"/>
              <a:gd name="connsiteY4920" fmla="*/ 1620697 h 4679020"/>
              <a:gd name="connsiteX4921" fmla="*/ 4242664 w 4883895"/>
              <a:gd name="connsiteY4921" fmla="*/ 1617660 h 4679020"/>
              <a:gd name="connsiteX4922" fmla="*/ 4253649 w 4883895"/>
              <a:gd name="connsiteY4922" fmla="*/ 1616131 h 4679020"/>
              <a:gd name="connsiteX4923" fmla="*/ 4263552 w 4883895"/>
              <a:gd name="connsiteY4923" fmla="*/ 1614752 h 4679020"/>
              <a:gd name="connsiteX4924" fmla="*/ 4272407 w 4883895"/>
              <a:gd name="connsiteY4924" fmla="*/ 1614881 h 4679020"/>
              <a:gd name="connsiteX4925" fmla="*/ 4264071 w 4883895"/>
              <a:gd name="connsiteY4925" fmla="*/ 1619701 h 4679020"/>
              <a:gd name="connsiteX4926" fmla="*/ 4254604 w 4883895"/>
              <a:gd name="connsiteY4926" fmla="*/ 1624298 h 4679020"/>
              <a:gd name="connsiteX4927" fmla="*/ 4257326 w 4883895"/>
              <a:gd name="connsiteY4927" fmla="*/ 1624256 h 4679020"/>
              <a:gd name="connsiteX4928" fmla="*/ 4259327 w 4883895"/>
              <a:gd name="connsiteY4928" fmla="*/ 1627901 h 4679020"/>
              <a:gd name="connsiteX4929" fmla="*/ 4248017 w 4883895"/>
              <a:gd name="connsiteY4929" fmla="*/ 1629693 h 4679020"/>
              <a:gd name="connsiteX4930" fmla="*/ 4247230 w 4883895"/>
              <a:gd name="connsiteY4930" fmla="*/ 1630822 h 4679020"/>
              <a:gd name="connsiteX4931" fmla="*/ 4251305 w 4883895"/>
              <a:gd name="connsiteY4931" fmla="*/ 1630889 h 4679020"/>
              <a:gd name="connsiteX4932" fmla="*/ 4251738 w 4883895"/>
              <a:gd name="connsiteY4932" fmla="*/ 1630710 h 4679020"/>
              <a:gd name="connsiteX4933" fmla="*/ 4252246 w 4883895"/>
              <a:gd name="connsiteY4933" fmla="*/ 1630904 h 4679020"/>
              <a:gd name="connsiteX4934" fmla="*/ 4254676 w 4883895"/>
              <a:gd name="connsiteY4934" fmla="*/ 1630943 h 4679020"/>
              <a:gd name="connsiteX4935" fmla="*/ 4270793 w 4883895"/>
              <a:gd name="connsiteY4935" fmla="*/ 1628983 h 4679020"/>
              <a:gd name="connsiteX4936" fmla="*/ 4387305 w 4883895"/>
              <a:gd name="connsiteY4936" fmla="*/ 1612476 h 4679020"/>
              <a:gd name="connsiteX4937" fmla="*/ 4346789 w 4883895"/>
              <a:gd name="connsiteY4937" fmla="*/ 1629410 h 4679020"/>
              <a:gd name="connsiteX4938" fmla="*/ 4424089 w 4883895"/>
              <a:gd name="connsiteY4938" fmla="*/ 1616282 h 4679020"/>
              <a:gd name="connsiteX4939" fmla="*/ 4436467 w 4883895"/>
              <a:gd name="connsiteY4939" fmla="*/ 1613021 h 4679020"/>
              <a:gd name="connsiteX4940" fmla="*/ 4425268 w 4883895"/>
              <a:gd name="connsiteY4940" fmla="*/ 1617209 h 4679020"/>
              <a:gd name="connsiteX4941" fmla="*/ 4449896 w 4883895"/>
              <a:gd name="connsiteY4941" fmla="*/ 1618699 h 4679020"/>
              <a:gd name="connsiteX4942" fmla="*/ 4481932 w 4883895"/>
              <a:gd name="connsiteY4942" fmla="*/ 1619650 h 4679020"/>
              <a:gd name="connsiteX4943" fmla="*/ 4492369 w 4883895"/>
              <a:gd name="connsiteY4943" fmla="*/ 1618479 h 4679020"/>
              <a:gd name="connsiteX4944" fmla="*/ 4383693 w 4883895"/>
              <a:gd name="connsiteY4944" fmla="*/ 1644066 h 4679020"/>
              <a:gd name="connsiteX4945" fmla="*/ 4372116 w 4883895"/>
              <a:gd name="connsiteY4945" fmla="*/ 1646612 h 4679020"/>
              <a:gd name="connsiteX4946" fmla="*/ 4353437 w 4883895"/>
              <a:gd name="connsiteY4946" fmla="*/ 1654473 h 4679020"/>
              <a:gd name="connsiteX4947" fmla="*/ 4362615 w 4883895"/>
              <a:gd name="connsiteY4947" fmla="*/ 1654214 h 4679020"/>
              <a:gd name="connsiteX4948" fmla="*/ 4329076 w 4883895"/>
              <a:gd name="connsiteY4948" fmla="*/ 1666964 h 4679020"/>
              <a:gd name="connsiteX4949" fmla="*/ 4339023 w 4883895"/>
              <a:gd name="connsiteY4949" fmla="*/ 1667992 h 4679020"/>
              <a:gd name="connsiteX4950" fmla="*/ 4347643 w 4883895"/>
              <a:gd name="connsiteY4950" fmla="*/ 1674517 h 4679020"/>
              <a:gd name="connsiteX4951" fmla="*/ 4354339 w 4883895"/>
              <a:gd name="connsiteY4951" fmla="*/ 1679442 h 4679020"/>
              <a:gd name="connsiteX4952" fmla="*/ 4362340 w 4883895"/>
              <a:gd name="connsiteY4952" fmla="*/ 1675242 h 4679020"/>
              <a:gd name="connsiteX4953" fmla="*/ 4375269 w 4883895"/>
              <a:gd name="connsiteY4953" fmla="*/ 1670987 h 4679020"/>
              <a:gd name="connsiteX4954" fmla="*/ 4366842 w 4883895"/>
              <a:gd name="connsiteY4954" fmla="*/ 1677980 h 4679020"/>
              <a:gd name="connsiteX4955" fmla="*/ 4367076 w 4883895"/>
              <a:gd name="connsiteY4955" fmla="*/ 1677031 h 4679020"/>
              <a:gd name="connsiteX4956" fmla="*/ 4368572 w 4883895"/>
              <a:gd name="connsiteY4956" fmla="*/ 1676224 h 4679020"/>
              <a:gd name="connsiteX4957" fmla="*/ 4367227 w 4883895"/>
              <a:gd name="connsiteY4957" fmla="*/ 1676421 h 4679020"/>
              <a:gd name="connsiteX4958" fmla="*/ 4367076 w 4883895"/>
              <a:gd name="connsiteY4958" fmla="*/ 1677031 h 4679020"/>
              <a:gd name="connsiteX4959" fmla="*/ 4364326 w 4883895"/>
              <a:gd name="connsiteY4959" fmla="*/ 1678515 h 4679020"/>
              <a:gd name="connsiteX4960" fmla="*/ 4362350 w 4883895"/>
              <a:gd name="connsiteY4960" fmla="*/ 1678935 h 4679020"/>
              <a:gd name="connsiteX4961" fmla="*/ 4360306 w 4883895"/>
              <a:gd name="connsiteY4961" fmla="*/ 1679938 h 4679020"/>
              <a:gd name="connsiteX4962" fmla="*/ 4356111 w 4883895"/>
              <a:gd name="connsiteY4962" fmla="*/ 1687313 h 4679020"/>
              <a:gd name="connsiteX4963" fmla="*/ 4321647 w 4883895"/>
              <a:gd name="connsiteY4963" fmla="*/ 1701244 h 4679020"/>
              <a:gd name="connsiteX4964" fmla="*/ 4317927 w 4883895"/>
              <a:gd name="connsiteY4964" fmla="*/ 1706839 h 4679020"/>
              <a:gd name="connsiteX4965" fmla="*/ 4304175 w 4883895"/>
              <a:gd name="connsiteY4965" fmla="*/ 1713503 h 4679020"/>
              <a:gd name="connsiteX4966" fmla="*/ 4301466 w 4883895"/>
              <a:gd name="connsiteY4966" fmla="*/ 1714357 h 4679020"/>
              <a:gd name="connsiteX4967" fmla="*/ 4305407 w 4883895"/>
              <a:gd name="connsiteY4967" fmla="*/ 1713821 h 4679020"/>
              <a:gd name="connsiteX4968" fmla="*/ 4316668 w 4883895"/>
              <a:gd name="connsiteY4968" fmla="*/ 1712197 h 4679020"/>
              <a:gd name="connsiteX4969" fmla="*/ 4374136 w 4883895"/>
              <a:gd name="connsiteY4969" fmla="*/ 1692109 h 4679020"/>
              <a:gd name="connsiteX4970" fmla="*/ 4425644 w 4883895"/>
              <a:gd name="connsiteY4970" fmla="*/ 1671126 h 4679020"/>
              <a:gd name="connsiteX4971" fmla="*/ 4429523 w 4883895"/>
              <a:gd name="connsiteY4971" fmla="*/ 1671365 h 4679020"/>
              <a:gd name="connsiteX4972" fmla="*/ 4438639 w 4883895"/>
              <a:gd name="connsiteY4972" fmla="*/ 1671374 h 4679020"/>
              <a:gd name="connsiteX4973" fmla="*/ 4422832 w 4883895"/>
              <a:gd name="connsiteY4973" fmla="*/ 1679095 h 4679020"/>
              <a:gd name="connsiteX4974" fmla="*/ 4438976 w 4883895"/>
              <a:gd name="connsiteY4974" fmla="*/ 1674004 h 4679020"/>
              <a:gd name="connsiteX4975" fmla="*/ 4439312 w 4883895"/>
              <a:gd name="connsiteY4975" fmla="*/ 1678139 h 4679020"/>
              <a:gd name="connsiteX4976" fmla="*/ 4445143 w 4883895"/>
              <a:gd name="connsiteY4976" fmla="*/ 1677699 h 4679020"/>
              <a:gd name="connsiteX4977" fmla="*/ 4430096 w 4883895"/>
              <a:gd name="connsiteY4977" fmla="*/ 1684519 h 4679020"/>
              <a:gd name="connsiteX4978" fmla="*/ 4425152 w 4883895"/>
              <a:gd name="connsiteY4978" fmla="*/ 1685882 h 4679020"/>
              <a:gd name="connsiteX4979" fmla="*/ 4422691 w 4883895"/>
              <a:gd name="connsiteY4979" fmla="*/ 1685955 h 4679020"/>
              <a:gd name="connsiteX4980" fmla="*/ 4423612 w 4883895"/>
              <a:gd name="connsiteY4980" fmla="*/ 1687459 h 4679020"/>
              <a:gd name="connsiteX4981" fmla="*/ 4403480 w 4883895"/>
              <a:gd name="connsiteY4981" fmla="*/ 1696585 h 4679020"/>
              <a:gd name="connsiteX4982" fmla="*/ 4396961 w 4883895"/>
              <a:gd name="connsiteY4982" fmla="*/ 1697411 h 4679020"/>
              <a:gd name="connsiteX4983" fmla="*/ 4381998 w 4883895"/>
              <a:gd name="connsiteY4983" fmla="*/ 1698670 h 4679020"/>
              <a:gd name="connsiteX4984" fmla="*/ 4364122 w 4883895"/>
              <a:gd name="connsiteY4984" fmla="*/ 1702473 h 4679020"/>
              <a:gd name="connsiteX4985" fmla="*/ 4395329 w 4883895"/>
              <a:gd name="connsiteY4985" fmla="*/ 1700113 h 4679020"/>
              <a:gd name="connsiteX4986" fmla="*/ 4395677 w 4883895"/>
              <a:gd name="connsiteY4986" fmla="*/ 1700121 h 4679020"/>
              <a:gd name="connsiteX4987" fmla="*/ 4390189 w 4883895"/>
              <a:gd name="connsiteY4987" fmla="*/ 1702610 h 4679020"/>
              <a:gd name="connsiteX4988" fmla="*/ 4341777 w 4883895"/>
              <a:gd name="connsiteY4988" fmla="*/ 1721409 h 4679020"/>
              <a:gd name="connsiteX4989" fmla="*/ 4324829 w 4883895"/>
              <a:gd name="connsiteY4989" fmla="*/ 1727505 h 4679020"/>
              <a:gd name="connsiteX4990" fmla="*/ 4328936 w 4883895"/>
              <a:gd name="connsiteY4990" fmla="*/ 1726882 h 4679020"/>
              <a:gd name="connsiteX4991" fmla="*/ 4384459 w 4883895"/>
              <a:gd name="connsiteY4991" fmla="*/ 1721165 h 4679020"/>
              <a:gd name="connsiteX4992" fmla="*/ 4374172 w 4883895"/>
              <a:gd name="connsiteY4992" fmla="*/ 1724435 h 4679020"/>
              <a:gd name="connsiteX4993" fmla="*/ 4309836 w 4883895"/>
              <a:gd name="connsiteY4993" fmla="*/ 1739088 h 4679020"/>
              <a:gd name="connsiteX4994" fmla="*/ 4304225 w 4883895"/>
              <a:gd name="connsiteY4994" fmla="*/ 1740448 h 4679020"/>
              <a:gd name="connsiteX4995" fmla="*/ 4301259 w 4883895"/>
              <a:gd name="connsiteY4995" fmla="*/ 1743050 h 4679020"/>
              <a:gd name="connsiteX4996" fmla="*/ 4283492 w 4883895"/>
              <a:gd name="connsiteY4996" fmla="*/ 1745473 h 4679020"/>
              <a:gd name="connsiteX4997" fmla="*/ 4276610 w 4883895"/>
              <a:gd name="connsiteY4997" fmla="*/ 1747142 h 4679020"/>
              <a:gd name="connsiteX4998" fmla="*/ 4293644 w 4883895"/>
              <a:gd name="connsiteY4998" fmla="*/ 1746580 h 4679020"/>
              <a:gd name="connsiteX4999" fmla="*/ 4292215 w 4883895"/>
              <a:gd name="connsiteY4999" fmla="*/ 1747201 h 4679020"/>
              <a:gd name="connsiteX5000" fmla="*/ 4259309 w 4883895"/>
              <a:gd name="connsiteY5000" fmla="*/ 1762949 h 4679020"/>
              <a:gd name="connsiteX5001" fmla="*/ 4309376 w 4883895"/>
              <a:gd name="connsiteY5001" fmla="*/ 1749030 h 4679020"/>
              <a:gd name="connsiteX5002" fmla="*/ 4320614 w 4883895"/>
              <a:gd name="connsiteY5002" fmla="*/ 1746719 h 4679020"/>
              <a:gd name="connsiteX5003" fmla="*/ 4308328 w 4883895"/>
              <a:gd name="connsiteY5003" fmla="*/ 1755453 h 4679020"/>
              <a:gd name="connsiteX5004" fmla="*/ 4311034 w 4883895"/>
              <a:gd name="connsiteY5004" fmla="*/ 1754792 h 4679020"/>
              <a:gd name="connsiteX5005" fmla="*/ 4393303 w 4883895"/>
              <a:gd name="connsiteY5005" fmla="*/ 1733630 h 4679020"/>
              <a:gd name="connsiteX5006" fmla="*/ 4418501 w 4883895"/>
              <a:gd name="connsiteY5006" fmla="*/ 1728106 h 4679020"/>
              <a:gd name="connsiteX5007" fmla="*/ 4403035 w 4883895"/>
              <a:gd name="connsiteY5007" fmla="*/ 1732882 h 4679020"/>
              <a:gd name="connsiteX5008" fmla="*/ 4361585 w 4883895"/>
              <a:gd name="connsiteY5008" fmla="*/ 1744521 h 4679020"/>
              <a:gd name="connsiteX5009" fmla="*/ 4314824 w 4883895"/>
              <a:gd name="connsiteY5009" fmla="*/ 1757387 h 4679020"/>
              <a:gd name="connsiteX5010" fmla="*/ 4356658 w 4883895"/>
              <a:gd name="connsiteY5010" fmla="*/ 1758282 h 4679020"/>
              <a:gd name="connsiteX5011" fmla="*/ 4402093 w 4883895"/>
              <a:gd name="connsiteY5011" fmla="*/ 1752129 h 4679020"/>
              <a:gd name="connsiteX5012" fmla="*/ 4380908 w 4883895"/>
              <a:gd name="connsiteY5012" fmla="*/ 1760144 h 4679020"/>
              <a:gd name="connsiteX5013" fmla="*/ 4371000 w 4883895"/>
              <a:gd name="connsiteY5013" fmla="*/ 1765092 h 4679020"/>
              <a:gd name="connsiteX5014" fmla="*/ 4263873 w 4883895"/>
              <a:gd name="connsiteY5014" fmla="*/ 1798698 h 4679020"/>
              <a:gd name="connsiteX5015" fmla="*/ 4258755 w 4883895"/>
              <a:gd name="connsiteY5015" fmla="*/ 1805599 h 4679020"/>
              <a:gd name="connsiteX5016" fmla="*/ 4229517 w 4883895"/>
              <a:gd name="connsiteY5016" fmla="*/ 1813967 h 4679020"/>
              <a:gd name="connsiteX5017" fmla="*/ 4229870 w 4883895"/>
              <a:gd name="connsiteY5017" fmla="*/ 1823222 h 4679020"/>
              <a:gd name="connsiteX5018" fmla="*/ 4193863 w 4883895"/>
              <a:gd name="connsiteY5018" fmla="*/ 1837421 h 4679020"/>
              <a:gd name="connsiteX5019" fmla="*/ 4193710 w 4883895"/>
              <a:gd name="connsiteY5019" fmla="*/ 1838644 h 4679020"/>
              <a:gd name="connsiteX5020" fmla="*/ 4193658 w 4883895"/>
              <a:gd name="connsiteY5020" fmla="*/ 1839053 h 4679020"/>
              <a:gd name="connsiteX5021" fmla="*/ 4193682 w 4883895"/>
              <a:gd name="connsiteY5021" fmla="*/ 1838872 h 4679020"/>
              <a:gd name="connsiteX5022" fmla="*/ 4193710 w 4883895"/>
              <a:gd name="connsiteY5022" fmla="*/ 1838644 h 4679020"/>
              <a:gd name="connsiteX5023" fmla="*/ 4193795 w 4883895"/>
              <a:gd name="connsiteY5023" fmla="*/ 1837965 h 4679020"/>
              <a:gd name="connsiteX5024" fmla="*/ 4193863 w 4883895"/>
              <a:gd name="connsiteY5024" fmla="*/ 1837421 h 4679020"/>
              <a:gd name="connsiteX5025" fmla="*/ 4224643 w 4883895"/>
              <a:gd name="connsiteY5025" fmla="*/ 1828785 h 4679020"/>
              <a:gd name="connsiteX5026" fmla="*/ 4247976 w 4883895"/>
              <a:gd name="connsiteY5026" fmla="*/ 1824850 h 4679020"/>
              <a:gd name="connsiteX5027" fmla="*/ 4249288 w 4883895"/>
              <a:gd name="connsiteY5027" fmla="*/ 1824434 h 4679020"/>
              <a:gd name="connsiteX5028" fmla="*/ 4249333 w 4883895"/>
              <a:gd name="connsiteY5028" fmla="*/ 1823133 h 4679020"/>
              <a:gd name="connsiteX5029" fmla="*/ 4251734 w 4883895"/>
              <a:gd name="connsiteY5029" fmla="*/ 1820188 h 4679020"/>
              <a:gd name="connsiteX5030" fmla="*/ 4253303 w 4883895"/>
              <a:gd name="connsiteY5030" fmla="*/ 1820831 h 4679020"/>
              <a:gd name="connsiteX5031" fmla="*/ 4253588 w 4883895"/>
              <a:gd name="connsiteY5031" fmla="*/ 1822610 h 4679020"/>
              <a:gd name="connsiteX5032" fmla="*/ 4252954 w 4883895"/>
              <a:gd name="connsiteY5032" fmla="*/ 1823270 h 4679020"/>
              <a:gd name="connsiteX5033" fmla="*/ 4272943 w 4883895"/>
              <a:gd name="connsiteY5033" fmla="*/ 1816920 h 4679020"/>
              <a:gd name="connsiteX5034" fmla="*/ 4239503 w 4883895"/>
              <a:gd name="connsiteY5034" fmla="*/ 1834750 h 4679020"/>
              <a:gd name="connsiteX5035" fmla="*/ 4242881 w 4883895"/>
              <a:gd name="connsiteY5035" fmla="*/ 1835147 h 4679020"/>
              <a:gd name="connsiteX5036" fmla="*/ 4321215 w 4883895"/>
              <a:gd name="connsiteY5036" fmla="*/ 1820435 h 4679020"/>
              <a:gd name="connsiteX5037" fmla="*/ 4366483 w 4883895"/>
              <a:gd name="connsiteY5037" fmla="*/ 1809569 h 4679020"/>
              <a:gd name="connsiteX5038" fmla="*/ 4395154 w 4883895"/>
              <a:gd name="connsiteY5038" fmla="*/ 1801849 h 4679020"/>
              <a:gd name="connsiteX5039" fmla="*/ 4406089 w 4883895"/>
              <a:gd name="connsiteY5039" fmla="*/ 1799293 h 4679020"/>
              <a:gd name="connsiteX5040" fmla="*/ 4406172 w 4883895"/>
              <a:gd name="connsiteY5040" fmla="*/ 1806063 h 4679020"/>
              <a:gd name="connsiteX5041" fmla="*/ 4393355 w 4883895"/>
              <a:gd name="connsiteY5041" fmla="*/ 1810465 h 4679020"/>
              <a:gd name="connsiteX5042" fmla="*/ 4375879 w 4883895"/>
              <a:gd name="connsiteY5042" fmla="*/ 1813919 h 4679020"/>
              <a:gd name="connsiteX5043" fmla="*/ 4342481 w 4883895"/>
              <a:gd name="connsiteY5043" fmla="*/ 1823599 h 4679020"/>
              <a:gd name="connsiteX5044" fmla="*/ 4346571 w 4883895"/>
              <a:gd name="connsiteY5044" fmla="*/ 1824185 h 4679020"/>
              <a:gd name="connsiteX5045" fmla="*/ 4312514 w 4883895"/>
              <a:gd name="connsiteY5045" fmla="*/ 1833437 h 4679020"/>
              <a:gd name="connsiteX5046" fmla="*/ 4280963 w 4883895"/>
              <a:gd name="connsiteY5046" fmla="*/ 1842619 h 4679020"/>
              <a:gd name="connsiteX5047" fmla="*/ 4293314 w 4883895"/>
              <a:gd name="connsiteY5047" fmla="*/ 1841191 h 4679020"/>
              <a:gd name="connsiteX5048" fmla="*/ 4291873 w 4883895"/>
              <a:gd name="connsiteY5048" fmla="*/ 1843181 h 4679020"/>
              <a:gd name="connsiteX5049" fmla="*/ 4290812 w 4883895"/>
              <a:gd name="connsiteY5049" fmla="*/ 1843891 h 4679020"/>
              <a:gd name="connsiteX5050" fmla="*/ 4263976 w 4883895"/>
              <a:gd name="connsiteY5050" fmla="*/ 1847626 h 4679020"/>
              <a:gd name="connsiteX5051" fmla="*/ 4265089 w 4883895"/>
              <a:gd name="connsiteY5051" fmla="*/ 1847239 h 4679020"/>
              <a:gd name="connsiteX5052" fmla="*/ 4235143 w 4883895"/>
              <a:gd name="connsiteY5052" fmla="*/ 1855954 h 4679020"/>
              <a:gd name="connsiteX5053" fmla="*/ 4239983 w 4883895"/>
              <a:gd name="connsiteY5053" fmla="*/ 1855046 h 4679020"/>
              <a:gd name="connsiteX5054" fmla="*/ 4242482 w 4883895"/>
              <a:gd name="connsiteY5054" fmla="*/ 1854350 h 4679020"/>
              <a:gd name="connsiteX5055" fmla="*/ 4257877 w 4883895"/>
              <a:gd name="connsiteY5055" fmla="*/ 1852882 h 4679020"/>
              <a:gd name="connsiteX5056" fmla="*/ 4278784 w 4883895"/>
              <a:gd name="connsiteY5056" fmla="*/ 1852760 h 4679020"/>
              <a:gd name="connsiteX5057" fmla="*/ 4228191 w 4883895"/>
              <a:gd name="connsiteY5057" fmla="*/ 1860034 h 4679020"/>
              <a:gd name="connsiteX5058" fmla="*/ 4231153 w 4883895"/>
              <a:gd name="connsiteY5058" fmla="*/ 1863008 h 4679020"/>
              <a:gd name="connsiteX5059" fmla="*/ 4263693 w 4883895"/>
              <a:gd name="connsiteY5059" fmla="*/ 1859893 h 4679020"/>
              <a:gd name="connsiteX5060" fmla="*/ 4297724 w 4883895"/>
              <a:gd name="connsiteY5060" fmla="*/ 1850510 h 4679020"/>
              <a:gd name="connsiteX5061" fmla="*/ 4341510 w 4883895"/>
              <a:gd name="connsiteY5061" fmla="*/ 1838437 h 4679020"/>
              <a:gd name="connsiteX5062" fmla="*/ 4330255 w 4883895"/>
              <a:gd name="connsiteY5062" fmla="*/ 1838851 h 4679020"/>
              <a:gd name="connsiteX5063" fmla="*/ 4311077 w 4883895"/>
              <a:gd name="connsiteY5063" fmla="*/ 1841111 h 4679020"/>
              <a:gd name="connsiteX5064" fmla="*/ 4318616 w 4883895"/>
              <a:gd name="connsiteY5064" fmla="*/ 1838115 h 4679020"/>
              <a:gd name="connsiteX5065" fmla="*/ 4355086 w 4883895"/>
              <a:gd name="connsiteY5065" fmla="*/ 1828773 h 4679020"/>
              <a:gd name="connsiteX5066" fmla="*/ 4372547 w 4883895"/>
              <a:gd name="connsiteY5066" fmla="*/ 1822661 h 4679020"/>
              <a:gd name="connsiteX5067" fmla="*/ 4372328 w 4883895"/>
              <a:gd name="connsiteY5067" fmla="*/ 1823059 h 4679020"/>
              <a:gd name="connsiteX5068" fmla="*/ 4382218 w 4883895"/>
              <a:gd name="connsiteY5068" fmla="*/ 1823091 h 4679020"/>
              <a:gd name="connsiteX5069" fmla="*/ 4385914 w 4883895"/>
              <a:gd name="connsiteY5069" fmla="*/ 1823034 h 4679020"/>
              <a:gd name="connsiteX5070" fmla="*/ 4380479 w 4883895"/>
              <a:gd name="connsiteY5070" fmla="*/ 1825214 h 4679020"/>
              <a:gd name="connsiteX5071" fmla="*/ 4351639 w 4883895"/>
              <a:gd name="connsiteY5071" fmla="*/ 1835762 h 4679020"/>
              <a:gd name="connsiteX5072" fmla="*/ 4387881 w 4883895"/>
              <a:gd name="connsiteY5072" fmla="*/ 1826631 h 4679020"/>
              <a:gd name="connsiteX5073" fmla="*/ 4426925 w 4883895"/>
              <a:gd name="connsiteY5073" fmla="*/ 1817540 h 4679020"/>
              <a:gd name="connsiteX5074" fmla="*/ 4423816 w 4883895"/>
              <a:gd name="connsiteY5074" fmla="*/ 1821838 h 4679020"/>
              <a:gd name="connsiteX5075" fmla="*/ 4423832 w 4883895"/>
              <a:gd name="connsiteY5075" fmla="*/ 1821967 h 4679020"/>
              <a:gd name="connsiteX5076" fmla="*/ 4419878 w 4883895"/>
              <a:gd name="connsiteY5076" fmla="*/ 1822155 h 4679020"/>
              <a:gd name="connsiteX5077" fmla="*/ 4382537 w 4883895"/>
              <a:gd name="connsiteY5077" fmla="*/ 1835154 h 4679020"/>
              <a:gd name="connsiteX5078" fmla="*/ 4467650 w 4883895"/>
              <a:gd name="connsiteY5078" fmla="*/ 1819399 h 4679020"/>
              <a:gd name="connsiteX5079" fmla="*/ 4503002 w 4883895"/>
              <a:gd name="connsiteY5079" fmla="*/ 1816227 h 4679020"/>
              <a:gd name="connsiteX5080" fmla="*/ 4503669 w 4883895"/>
              <a:gd name="connsiteY5080" fmla="*/ 1816140 h 4679020"/>
              <a:gd name="connsiteX5081" fmla="*/ 4482777 w 4883895"/>
              <a:gd name="connsiteY5081" fmla="*/ 1823796 h 4679020"/>
              <a:gd name="connsiteX5082" fmla="*/ 4447859 w 4883895"/>
              <a:gd name="connsiteY5082" fmla="*/ 1832933 h 4679020"/>
              <a:gd name="connsiteX5083" fmla="*/ 4391760 w 4883895"/>
              <a:gd name="connsiteY5083" fmla="*/ 1854182 h 4679020"/>
              <a:gd name="connsiteX5084" fmla="*/ 4415543 w 4883895"/>
              <a:gd name="connsiteY5084" fmla="*/ 1847824 h 4679020"/>
              <a:gd name="connsiteX5085" fmla="*/ 4425832 w 4883895"/>
              <a:gd name="connsiteY5085" fmla="*/ 1845973 h 4679020"/>
              <a:gd name="connsiteX5086" fmla="*/ 4456920 w 4883895"/>
              <a:gd name="connsiteY5086" fmla="*/ 1849684 h 4679020"/>
              <a:gd name="connsiteX5087" fmla="*/ 4407008 w 4883895"/>
              <a:gd name="connsiteY5087" fmla="*/ 1865649 h 4679020"/>
              <a:gd name="connsiteX5088" fmla="*/ 4455694 w 4883895"/>
              <a:gd name="connsiteY5088" fmla="*/ 1860403 h 4679020"/>
              <a:gd name="connsiteX5089" fmla="*/ 4505385 w 4883895"/>
              <a:gd name="connsiteY5089" fmla="*/ 1851264 h 4679020"/>
              <a:gd name="connsiteX5090" fmla="*/ 4529147 w 4883895"/>
              <a:gd name="connsiteY5090" fmla="*/ 1853718 h 4679020"/>
              <a:gd name="connsiteX5091" fmla="*/ 4547770 w 4883895"/>
              <a:gd name="connsiteY5091" fmla="*/ 1850245 h 4679020"/>
              <a:gd name="connsiteX5092" fmla="*/ 4399959 w 4883895"/>
              <a:gd name="connsiteY5092" fmla="*/ 1894977 h 4679020"/>
              <a:gd name="connsiteX5093" fmla="*/ 4281910 w 4883895"/>
              <a:gd name="connsiteY5093" fmla="*/ 1926307 h 4679020"/>
              <a:gd name="connsiteX5094" fmla="*/ 4283948 w 4883895"/>
              <a:gd name="connsiteY5094" fmla="*/ 1928116 h 4679020"/>
              <a:gd name="connsiteX5095" fmla="*/ 4280684 w 4883895"/>
              <a:gd name="connsiteY5095" fmla="*/ 1928050 h 4679020"/>
              <a:gd name="connsiteX5096" fmla="*/ 4281162 w 4883895"/>
              <a:gd name="connsiteY5096" fmla="*/ 1926505 h 4679020"/>
              <a:gd name="connsiteX5097" fmla="*/ 4268428 w 4883895"/>
              <a:gd name="connsiteY5097" fmla="*/ 1929884 h 4679020"/>
              <a:gd name="connsiteX5098" fmla="*/ 4266974 w 4883895"/>
              <a:gd name="connsiteY5098" fmla="*/ 1930798 h 4679020"/>
              <a:gd name="connsiteX5099" fmla="*/ 4267711 w 4883895"/>
              <a:gd name="connsiteY5099" fmla="*/ 1933162 h 4679020"/>
              <a:gd name="connsiteX5100" fmla="*/ 4280684 w 4883895"/>
              <a:gd name="connsiteY5100" fmla="*/ 1928050 h 4679020"/>
              <a:gd name="connsiteX5101" fmla="*/ 4281975 w 4883895"/>
              <a:gd name="connsiteY5101" fmla="*/ 1931869 h 4679020"/>
              <a:gd name="connsiteX5102" fmla="*/ 4411382 w 4883895"/>
              <a:gd name="connsiteY5102" fmla="*/ 1897908 h 4679020"/>
              <a:gd name="connsiteX5103" fmla="*/ 4635217 w 4883895"/>
              <a:gd name="connsiteY5103" fmla="*/ 1853888 h 4679020"/>
              <a:gd name="connsiteX5104" fmla="*/ 4570479 w 4883895"/>
              <a:gd name="connsiteY5104" fmla="*/ 1880310 h 4679020"/>
              <a:gd name="connsiteX5105" fmla="*/ 4624803 w 4883895"/>
              <a:gd name="connsiteY5105" fmla="*/ 1871813 h 4679020"/>
              <a:gd name="connsiteX5106" fmla="*/ 4640792 w 4883895"/>
              <a:gd name="connsiteY5106" fmla="*/ 1878477 h 4679020"/>
              <a:gd name="connsiteX5107" fmla="*/ 4741344 w 4883895"/>
              <a:gd name="connsiteY5107" fmla="*/ 1858538 h 4679020"/>
              <a:gd name="connsiteX5108" fmla="*/ 4724089 w 4883895"/>
              <a:gd name="connsiteY5108" fmla="*/ 1866145 h 4679020"/>
              <a:gd name="connsiteX5109" fmla="*/ 4721708 w 4883895"/>
              <a:gd name="connsiteY5109" fmla="*/ 1866337 h 4679020"/>
              <a:gd name="connsiteX5110" fmla="*/ 4718367 w 4883895"/>
              <a:gd name="connsiteY5110" fmla="*/ 1867926 h 4679020"/>
              <a:gd name="connsiteX5111" fmla="*/ 4711563 w 4883895"/>
              <a:gd name="connsiteY5111" fmla="*/ 1869793 h 4679020"/>
              <a:gd name="connsiteX5112" fmla="*/ 4697521 w 4883895"/>
              <a:gd name="connsiteY5112" fmla="*/ 1873086 h 4679020"/>
              <a:gd name="connsiteX5113" fmla="*/ 4650541 w 4883895"/>
              <a:gd name="connsiteY5113" fmla="*/ 1888876 h 4679020"/>
              <a:gd name="connsiteX5114" fmla="*/ 4690049 w 4883895"/>
              <a:gd name="connsiteY5114" fmla="*/ 1881457 h 4679020"/>
              <a:gd name="connsiteX5115" fmla="*/ 4710338 w 4883895"/>
              <a:gd name="connsiteY5115" fmla="*/ 1871744 h 4679020"/>
              <a:gd name="connsiteX5116" fmla="*/ 4718367 w 4883895"/>
              <a:gd name="connsiteY5116" fmla="*/ 1867926 h 4679020"/>
              <a:gd name="connsiteX5117" fmla="*/ 4722828 w 4883895"/>
              <a:gd name="connsiteY5117" fmla="*/ 1866702 h 4679020"/>
              <a:gd name="connsiteX5118" fmla="*/ 4724089 w 4883895"/>
              <a:gd name="connsiteY5118" fmla="*/ 1866145 h 4679020"/>
              <a:gd name="connsiteX5119" fmla="*/ 4729345 w 4883895"/>
              <a:gd name="connsiteY5119" fmla="*/ 1865722 h 4679020"/>
              <a:gd name="connsiteX5120" fmla="*/ 4704224 w 4883895"/>
              <a:gd name="connsiteY5120" fmla="*/ 1883598 h 4679020"/>
              <a:gd name="connsiteX5121" fmla="*/ 4699454 w 4883895"/>
              <a:gd name="connsiteY5121" fmla="*/ 1885023 h 4679020"/>
              <a:gd name="connsiteX5122" fmla="*/ 4698832 w 4883895"/>
              <a:gd name="connsiteY5122" fmla="*/ 1885190 h 4679020"/>
              <a:gd name="connsiteX5123" fmla="*/ 4698730 w 4883895"/>
              <a:gd name="connsiteY5123" fmla="*/ 1885239 h 4679020"/>
              <a:gd name="connsiteX5124" fmla="*/ 4699454 w 4883895"/>
              <a:gd name="connsiteY5124" fmla="*/ 1885023 h 4679020"/>
              <a:gd name="connsiteX5125" fmla="*/ 4706994 w 4883895"/>
              <a:gd name="connsiteY5125" fmla="*/ 1883001 h 4679020"/>
              <a:gd name="connsiteX5126" fmla="*/ 4784776 w 4883895"/>
              <a:gd name="connsiteY5126" fmla="*/ 1872798 h 4679020"/>
              <a:gd name="connsiteX5127" fmla="*/ 4769808 w 4883895"/>
              <a:gd name="connsiteY5127" fmla="*/ 1887361 h 4679020"/>
              <a:gd name="connsiteX5128" fmla="*/ 4764663 w 4883895"/>
              <a:gd name="connsiteY5128" fmla="*/ 1889264 h 4679020"/>
              <a:gd name="connsiteX5129" fmla="*/ 4738967 w 4883895"/>
              <a:gd name="connsiteY5129" fmla="*/ 1896500 h 4679020"/>
              <a:gd name="connsiteX5130" fmla="*/ 4695069 w 4883895"/>
              <a:gd name="connsiteY5130" fmla="*/ 1913657 h 4679020"/>
              <a:gd name="connsiteX5131" fmla="*/ 4735842 w 4883895"/>
              <a:gd name="connsiteY5131" fmla="*/ 1904881 h 4679020"/>
              <a:gd name="connsiteX5132" fmla="*/ 4737535 w 4883895"/>
              <a:gd name="connsiteY5132" fmla="*/ 1904349 h 4679020"/>
              <a:gd name="connsiteX5133" fmla="*/ 4739404 w 4883895"/>
              <a:gd name="connsiteY5133" fmla="*/ 1904186 h 4679020"/>
              <a:gd name="connsiteX5134" fmla="*/ 4757359 w 4883895"/>
              <a:gd name="connsiteY5134" fmla="*/ 1901553 h 4679020"/>
              <a:gd name="connsiteX5135" fmla="*/ 4765843 w 4883895"/>
              <a:gd name="connsiteY5135" fmla="*/ 1904754 h 4679020"/>
              <a:gd name="connsiteX5136" fmla="*/ 4762450 w 4883895"/>
              <a:gd name="connsiteY5136" fmla="*/ 1907141 h 4679020"/>
              <a:gd name="connsiteX5137" fmla="*/ 4644936 w 4883895"/>
              <a:gd name="connsiteY5137" fmla="*/ 1936450 h 4679020"/>
              <a:gd name="connsiteX5138" fmla="*/ 4604420 w 4883895"/>
              <a:gd name="connsiteY5138" fmla="*/ 1953385 h 4679020"/>
              <a:gd name="connsiteX5139" fmla="*/ 4654496 w 4883895"/>
              <a:gd name="connsiteY5139" fmla="*/ 1940861 h 4679020"/>
              <a:gd name="connsiteX5140" fmla="*/ 4695161 w 4883895"/>
              <a:gd name="connsiteY5140" fmla="*/ 1931815 h 4679020"/>
              <a:gd name="connsiteX5141" fmla="*/ 4701349 w 4883895"/>
              <a:gd name="connsiteY5141" fmla="*/ 1934745 h 4679020"/>
              <a:gd name="connsiteX5142" fmla="*/ 4684244 w 4883895"/>
              <a:gd name="connsiteY5142" fmla="*/ 1940276 h 4679020"/>
              <a:gd name="connsiteX5143" fmla="*/ 4526375 w 4883895"/>
              <a:gd name="connsiteY5143" fmla="*/ 1979453 h 4679020"/>
              <a:gd name="connsiteX5144" fmla="*/ 4514793 w 4883895"/>
              <a:gd name="connsiteY5144" fmla="*/ 1994182 h 4679020"/>
              <a:gd name="connsiteX5145" fmla="*/ 4662323 w 4883895"/>
              <a:gd name="connsiteY5145" fmla="*/ 1958454 h 4679020"/>
              <a:gd name="connsiteX5146" fmla="*/ 4662153 w 4883895"/>
              <a:gd name="connsiteY5146" fmla="*/ 1960246 h 4679020"/>
              <a:gd name="connsiteX5147" fmla="*/ 4661639 w 4883895"/>
              <a:gd name="connsiteY5147" fmla="*/ 1960381 h 4679020"/>
              <a:gd name="connsiteX5148" fmla="*/ 4597879 w 4883895"/>
              <a:gd name="connsiteY5148" fmla="*/ 1981248 h 4679020"/>
              <a:gd name="connsiteX5149" fmla="*/ 4666904 w 4883895"/>
              <a:gd name="connsiteY5149" fmla="*/ 1967907 h 4679020"/>
              <a:gd name="connsiteX5150" fmla="*/ 4711976 w 4883895"/>
              <a:gd name="connsiteY5150" fmla="*/ 1956168 h 4679020"/>
              <a:gd name="connsiteX5151" fmla="*/ 4713014 w 4883895"/>
              <a:gd name="connsiteY5151" fmla="*/ 1956029 h 4679020"/>
              <a:gd name="connsiteX5152" fmla="*/ 4626741 w 4883895"/>
              <a:gd name="connsiteY5152" fmla="*/ 1987552 h 4679020"/>
              <a:gd name="connsiteX5153" fmla="*/ 4601573 w 4883895"/>
              <a:gd name="connsiteY5153" fmla="*/ 1998723 h 4679020"/>
              <a:gd name="connsiteX5154" fmla="*/ 4653081 w 4883895"/>
              <a:gd name="connsiteY5154" fmla="*/ 1984121 h 4679020"/>
              <a:gd name="connsiteX5155" fmla="*/ 4670238 w 4883895"/>
              <a:gd name="connsiteY5155" fmla="*/ 1993981 h 4679020"/>
              <a:gd name="connsiteX5156" fmla="*/ 4714063 w 4883895"/>
              <a:gd name="connsiteY5156" fmla="*/ 1979432 h 4679020"/>
              <a:gd name="connsiteX5157" fmla="*/ 4739920 w 4883895"/>
              <a:gd name="connsiteY5157" fmla="*/ 1976288 h 4679020"/>
              <a:gd name="connsiteX5158" fmla="*/ 4737459 w 4883895"/>
              <a:gd name="connsiteY5158" fmla="*/ 1985554 h 4679020"/>
              <a:gd name="connsiteX5159" fmla="*/ 4790614 w 4883895"/>
              <a:gd name="connsiteY5159" fmla="*/ 1973862 h 4679020"/>
              <a:gd name="connsiteX5160" fmla="*/ 4827659 w 4883895"/>
              <a:gd name="connsiteY5160" fmla="*/ 1975711 h 4679020"/>
              <a:gd name="connsiteX5161" fmla="*/ 4829581 w 4883895"/>
              <a:gd name="connsiteY5161" fmla="*/ 1979106 h 4679020"/>
              <a:gd name="connsiteX5162" fmla="*/ 4878564 w 4883895"/>
              <a:gd name="connsiteY5162" fmla="*/ 1981601 h 4679020"/>
              <a:gd name="connsiteX5163" fmla="*/ 4847156 w 4883895"/>
              <a:gd name="connsiteY5163" fmla="*/ 1996509 h 4679020"/>
              <a:gd name="connsiteX5164" fmla="*/ 4883784 w 4883895"/>
              <a:gd name="connsiteY5164" fmla="*/ 1990815 h 4679020"/>
              <a:gd name="connsiteX5165" fmla="*/ 4831737 w 4883895"/>
              <a:gd name="connsiteY5165" fmla="*/ 2018080 h 4679020"/>
              <a:gd name="connsiteX5166" fmla="*/ 4412067 w 4883895"/>
              <a:gd name="connsiteY5166" fmla="*/ 2136215 h 4679020"/>
              <a:gd name="connsiteX5167" fmla="*/ 4561246 w 4883895"/>
              <a:gd name="connsiteY5167" fmla="*/ 2103398 h 4679020"/>
              <a:gd name="connsiteX5168" fmla="*/ 4712825 w 4883895"/>
              <a:gd name="connsiteY5168" fmla="*/ 2069144 h 4679020"/>
              <a:gd name="connsiteX5169" fmla="*/ 4766397 w 4883895"/>
              <a:gd name="connsiteY5169" fmla="*/ 2064994 h 4679020"/>
              <a:gd name="connsiteX5170" fmla="*/ 4745758 w 4883895"/>
              <a:gd name="connsiteY5170" fmla="*/ 2077351 h 4679020"/>
              <a:gd name="connsiteX5171" fmla="*/ 4708174 w 4883895"/>
              <a:gd name="connsiteY5171" fmla="*/ 2088165 h 4679020"/>
              <a:gd name="connsiteX5172" fmla="*/ 4482321 w 4883895"/>
              <a:gd name="connsiteY5172" fmla="*/ 2146756 h 4679020"/>
              <a:gd name="connsiteX5173" fmla="*/ 3915049 w 4883895"/>
              <a:gd name="connsiteY5173" fmla="*/ 2300984 h 4679020"/>
              <a:gd name="connsiteX5174" fmla="*/ 3814555 w 4883895"/>
              <a:gd name="connsiteY5174" fmla="*/ 2369162 h 4679020"/>
              <a:gd name="connsiteX5175" fmla="*/ 3705796 w 4883895"/>
              <a:gd name="connsiteY5175" fmla="*/ 2441782 h 4679020"/>
              <a:gd name="connsiteX5176" fmla="*/ 3787703 w 4883895"/>
              <a:gd name="connsiteY5176" fmla="*/ 2393145 h 4679020"/>
              <a:gd name="connsiteX5177" fmla="*/ 3870738 w 4883895"/>
              <a:gd name="connsiteY5177" fmla="*/ 2343210 h 4679020"/>
              <a:gd name="connsiteX5178" fmla="*/ 3901769 w 4883895"/>
              <a:gd name="connsiteY5178" fmla="*/ 2330070 h 4679020"/>
              <a:gd name="connsiteX5179" fmla="*/ 3892091 w 4883895"/>
              <a:gd name="connsiteY5179" fmla="*/ 2341229 h 4679020"/>
              <a:gd name="connsiteX5180" fmla="*/ 3871993 w 4883895"/>
              <a:gd name="connsiteY5180" fmla="*/ 2354925 h 4679020"/>
              <a:gd name="connsiteX5181" fmla="*/ 3749872 w 4883895"/>
              <a:gd name="connsiteY5181" fmla="*/ 2433608 h 4679020"/>
              <a:gd name="connsiteX5182" fmla="*/ 3560788 w 4883895"/>
              <a:gd name="connsiteY5182" fmla="*/ 2558510 h 4679020"/>
              <a:gd name="connsiteX5183" fmla="*/ 3561053 w 4883895"/>
              <a:gd name="connsiteY5183" fmla="*/ 2558453 h 4679020"/>
              <a:gd name="connsiteX5184" fmla="*/ 3563564 w 4883895"/>
              <a:gd name="connsiteY5184" fmla="*/ 2558339 h 4679020"/>
              <a:gd name="connsiteX5185" fmla="*/ 3569378 w 4883895"/>
              <a:gd name="connsiteY5185" fmla="*/ 2557941 h 4679020"/>
              <a:gd name="connsiteX5186" fmla="*/ 3583257 w 4883895"/>
              <a:gd name="connsiteY5186" fmla="*/ 2554108 h 4679020"/>
              <a:gd name="connsiteX5187" fmla="*/ 3585936 w 4883895"/>
              <a:gd name="connsiteY5187" fmla="*/ 2555465 h 4679020"/>
              <a:gd name="connsiteX5188" fmla="*/ 3587718 w 4883895"/>
              <a:gd name="connsiteY5188" fmla="*/ 2554810 h 4679020"/>
              <a:gd name="connsiteX5189" fmla="*/ 3593412 w 4883895"/>
              <a:gd name="connsiteY5189" fmla="*/ 2555629 h 4679020"/>
              <a:gd name="connsiteX5190" fmla="*/ 3545609 w 4883895"/>
              <a:gd name="connsiteY5190" fmla="*/ 2569676 h 4679020"/>
              <a:gd name="connsiteX5191" fmla="*/ 3523227 w 4883895"/>
              <a:gd name="connsiteY5191" fmla="*/ 2598075 h 4679020"/>
              <a:gd name="connsiteX5192" fmla="*/ 3609434 w 4883895"/>
              <a:gd name="connsiteY5192" fmla="*/ 2581575 h 4679020"/>
              <a:gd name="connsiteX5193" fmla="*/ 3700585 w 4883895"/>
              <a:gd name="connsiteY5193" fmla="*/ 2563336 h 4679020"/>
              <a:gd name="connsiteX5194" fmla="*/ 3684555 w 4883895"/>
              <a:gd name="connsiteY5194" fmla="*/ 2560147 h 4679020"/>
              <a:gd name="connsiteX5195" fmla="*/ 3659663 w 4883895"/>
              <a:gd name="connsiteY5195" fmla="*/ 2563729 h 4679020"/>
              <a:gd name="connsiteX5196" fmla="*/ 3562714 w 4883895"/>
              <a:gd name="connsiteY5196" fmla="*/ 2569591 h 4679020"/>
              <a:gd name="connsiteX5197" fmla="*/ 3560491 w 4883895"/>
              <a:gd name="connsiteY5197" fmla="*/ 2569980 h 4679020"/>
              <a:gd name="connsiteX5198" fmla="*/ 3766378 w 4883895"/>
              <a:gd name="connsiteY5198" fmla="*/ 2510447 h 4679020"/>
              <a:gd name="connsiteX5199" fmla="*/ 4203714 w 4883895"/>
              <a:gd name="connsiteY5199" fmla="*/ 2396560 h 4679020"/>
              <a:gd name="connsiteX5200" fmla="*/ 4175653 w 4883895"/>
              <a:gd name="connsiteY5200" fmla="*/ 2406818 h 4679020"/>
              <a:gd name="connsiteX5201" fmla="*/ 4155778 w 4883895"/>
              <a:gd name="connsiteY5201" fmla="*/ 2415698 h 4679020"/>
              <a:gd name="connsiteX5202" fmla="*/ 4223446 w 4883895"/>
              <a:gd name="connsiteY5202" fmla="*/ 2409406 h 4679020"/>
              <a:gd name="connsiteX5203" fmla="*/ 4085318 w 4883895"/>
              <a:gd name="connsiteY5203" fmla="*/ 2454865 h 4679020"/>
              <a:gd name="connsiteX5204" fmla="*/ 4055190 w 4883895"/>
              <a:gd name="connsiteY5204" fmla="*/ 2472904 h 4679020"/>
              <a:gd name="connsiteX5205" fmla="*/ 4041768 w 4883895"/>
              <a:gd name="connsiteY5205" fmla="*/ 2482072 h 4679020"/>
              <a:gd name="connsiteX5206" fmla="*/ 4032435 w 4883895"/>
              <a:gd name="connsiteY5206" fmla="*/ 2487014 h 4679020"/>
              <a:gd name="connsiteX5207" fmla="*/ 4036982 w 4883895"/>
              <a:gd name="connsiteY5207" fmla="*/ 2486085 h 4679020"/>
              <a:gd name="connsiteX5208" fmla="*/ 4069236 w 4883895"/>
              <a:gd name="connsiteY5208" fmla="*/ 2480985 h 4679020"/>
              <a:gd name="connsiteX5209" fmla="*/ 4092120 w 4883895"/>
              <a:gd name="connsiteY5209" fmla="*/ 2478137 h 4679020"/>
              <a:gd name="connsiteX5210" fmla="*/ 4090038 w 4883895"/>
              <a:gd name="connsiteY5210" fmla="*/ 2478834 h 4679020"/>
              <a:gd name="connsiteX5211" fmla="*/ 4072996 w 4883895"/>
              <a:gd name="connsiteY5211" fmla="*/ 2483027 h 4679020"/>
              <a:gd name="connsiteX5212" fmla="*/ 4071371 w 4883895"/>
              <a:gd name="connsiteY5212" fmla="*/ 2483553 h 4679020"/>
              <a:gd name="connsiteX5213" fmla="*/ 4062117 w 4883895"/>
              <a:gd name="connsiteY5213" fmla="*/ 2484711 h 4679020"/>
              <a:gd name="connsiteX5214" fmla="*/ 4032385 w 4883895"/>
              <a:gd name="connsiteY5214" fmla="*/ 2489769 h 4679020"/>
              <a:gd name="connsiteX5215" fmla="*/ 4022435 w 4883895"/>
              <a:gd name="connsiteY5215" fmla="*/ 2491882 h 4679020"/>
              <a:gd name="connsiteX5216" fmla="*/ 4002666 w 4883895"/>
              <a:gd name="connsiteY5216" fmla="*/ 2499547 h 4679020"/>
              <a:gd name="connsiteX5217" fmla="*/ 3927057 w 4883895"/>
              <a:gd name="connsiteY5217" fmla="*/ 2518418 h 4679020"/>
              <a:gd name="connsiteX5218" fmla="*/ 3659400 w 4883895"/>
              <a:gd name="connsiteY5218" fmla="*/ 2595562 h 4679020"/>
              <a:gd name="connsiteX5219" fmla="*/ 3661217 w 4883895"/>
              <a:gd name="connsiteY5219" fmla="*/ 2594566 h 4679020"/>
              <a:gd name="connsiteX5220" fmla="*/ 3647606 w 4883895"/>
              <a:gd name="connsiteY5220" fmla="*/ 2594553 h 4679020"/>
              <a:gd name="connsiteX5221" fmla="*/ 3638124 w 4883895"/>
              <a:gd name="connsiteY5221" fmla="*/ 2587280 h 4679020"/>
              <a:gd name="connsiteX5222" fmla="*/ 3590537 w 4883895"/>
              <a:gd name="connsiteY5222" fmla="*/ 2594429 h 4679020"/>
              <a:gd name="connsiteX5223" fmla="*/ 3515860 w 4883895"/>
              <a:gd name="connsiteY5223" fmla="*/ 2607424 h 4679020"/>
              <a:gd name="connsiteX5224" fmla="*/ 3493141 w 4883895"/>
              <a:gd name="connsiteY5224" fmla="*/ 2636252 h 4679020"/>
              <a:gd name="connsiteX5225" fmla="*/ 3526365 w 4883895"/>
              <a:gd name="connsiteY5225" fmla="*/ 2628809 h 4679020"/>
              <a:gd name="connsiteX5226" fmla="*/ 3558858 w 4883895"/>
              <a:gd name="connsiteY5226" fmla="*/ 2624842 h 4679020"/>
              <a:gd name="connsiteX5227" fmla="*/ 3484089 w 4883895"/>
              <a:gd name="connsiteY5227" fmla="*/ 2647737 h 4679020"/>
              <a:gd name="connsiteX5228" fmla="*/ 3472232 w 4883895"/>
              <a:gd name="connsiteY5228" fmla="*/ 2662783 h 4679020"/>
              <a:gd name="connsiteX5229" fmla="*/ 3629028 w 4883895"/>
              <a:gd name="connsiteY5229" fmla="*/ 2617721 h 4679020"/>
              <a:gd name="connsiteX5230" fmla="*/ 3632431 w 4883895"/>
              <a:gd name="connsiteY5230" fmla="*/ 2616778 h 4679020"/>
              <a:gd name="connsiteX5231" fmla="*/ 3632943 w 4883895"/>
              <a:gd name="connsiteY5231" fmla="*/ 2616336 h 4679020"/>
              <a:gd name="connsiteX5232" fmla="*/ 3633357 w 4883895"/>
              <a:gd name="connsiteY5232" fmla="*/ 2616522 h 4679020"/>
              <a:gd name="connsiteX5233" fmla="*/ 3643745 w 4883895"/>
              <a:gd name="connsiteY5233" fmla="*/ 2613646 h 4679020"/>
              <a:gd name="connsiteX5234" fmla="*/ 3643341 w 4883895"/>
              <a:gd name="connsiteY5234" fmla="*/ 2613490 h 4679020"/>
              <a:gd name="connsiteX5235" fmla="*/ 3649420 w 4883895"/>
              <a:gd name="connsiteY5235" fmla="*/ 2610625 h 4679020"/>
              <a:gd name="connsiteX5236" fmla="*/ 3673505 w 4883895"/>
              <a:gd name="connsiteY5236" fmla="*/ 2603231 h 4679020"/>
              <a:gd name="connsiteX5237" fmla="*/ 3769187 w 4883895"/>
              <a:gd name="connsiteY5237" fmla="*/ 2572571 h 4679020"/>
              <a:gd name="connsiteX5238" fmla="*/ 3897271 w 4883895"/>
              <a:gd name="connsiteY5238" fmla="*/ 2537897 h 4679020"/>
              <a:gd name="connsiteX5239" fmla="*/ 3961105 w 4883895"/>
              <a:gd name="connsiteY5239" fmla="*/ 2518466 h 4679020"/>
              <a:gd name="connsiteX5240" fmla="*/ 4127392 w 4883895"/>
              <a:gd name="connsiteY5240" fmla="*/ 2487796 h 4679020"/>
              <a:gd name="connsiteX5241" fmla="*/ 4153100 w 4883895"/>
              <a:gd name="connsiteY5241" fmla="*/ 2486253 h 4679020"/>
              <a:gd name="connsiteX5242" fmla="*/ 4159762 w 4883895"/>
              <a:gd name="connsiteY5242" fmla="*/ 2484317 h 4679020"/>
              <a:gd name="connsiteX5243" fmla="*/ 4159980 w 4883895"/>
              <a:gd name="connsiteY5243" fmla="*/ 2484593 h 4679020"/>
              <a:gd name="connsiteX5244" fmla="*/ 4160934 w 4883895"/>
              <a:gd name="connsiteY5244" fmla="*/ 2483976 h 4679020"/>
              <a:gd name="connsiteX5245" fmla="*/ 4159762 w 4883895"/>
              <a:gd name="connsiteY5245" fmla="*/ 2484317 h 4679020"/>
              <a:gd name="connsiteX5246" fmla="*/ 4158936 w 4883895"/>
              <a:gd name="connsiteY5246" fmla="*/ 2483266 h 4679020"/>
              <a:gd name="connsiteX5247" fmla="*/ 4181226 w 4883895"/>
              <a:gd name="connsiteY5247" fmla="*/ 2478000 h 4679020"/>
              <a:gd name="connsiteX5248" fmla="*/ 4176062 w 4883895"/>
              <a:gd name="connsiteY5248" fmla="*/ 2477440 h 4679020"/>
              <a:gd name="connsiteX5249" fmla="*/ 4173025 w 4883895"/>
              <a:gd name="connsiteY5249" fmla="*/ 2473808 h 4679020"/>
              <a:gd name="connsiteX5250" fmla="*/ 4154411 w 4883895"/>
              <a:gd name="connsiteY5250" fmla="*/ 2475063 h 4679020"/>
              <a:gd name="connsiteX5251" fmla="*/ 4124359 w 4883895"/>
              <a:gd name="connsiteY5251" fmla="*/ 2477735 h 4679020"/>
              <a:gd name="connsiteX5252" fmla="*/ 4098318 w 4883895"/>
              <a:gd name="connsiteY5252" fmla="*/ 2480316 h 4679020"/>
              <a:gd name="connsiteX5253" fmla="*/ 4104742 w 4883895"/>
              <a:gd name="connsiteY5253" fmla="*/ 2479027 h 4679020"/>
              <a:gd name="connsiteX5254" fmla="*/ 4138462 w 4883895"/>
              <a:gd name="connsiteY5254" fmla="*/ 2475802 h 4679020"/>
              <a:gd name="connsiteX5255" fmla="*/ 4208014 w 4883895"/>
              <a:gd name="connsiteY5255" fmla="*/ 2467548 h 4679020"/>
              <a:gd name="connsiteX5256" fmla="*/ 4245076 w 4883895"/>
              <a:gd name="connsiteY5256" fmla="*/ 2464660 h 4679020"/>
              <a:gd name="connsiteX5257" fmla="*/ 4279460 w 4883895"/>
              <a:gd name="connsiteY5257" fmla="*/ 2462733 h 4679020"/>
              <a:gd name="connsiteX5258" fmla="*/ 4239273 w 4883895"/>
              <a:gd name="connsiteY5258" fmla="*/ 2466746 h 4679020"/>
              <a:gd name="connsiteX5259" fmla="*/ 4225823 w 4883895"/>
              <a:gd name="connsiteY5259" fmla="*/ 2468560 h 4679020"/>
              <a:gd name="connsiteX5260" fmla="*/ 4237999 w 4883895"/>
              <a:gd name="connsiteY5260" fmla="*/ 2470334 h 4679020"/>
              <a:gd name="connsiteX5261" fmla="*/ 4328125 w 4883895"/>
              <a:gd name="connsiteY5261" fmla="*/ 2464074 h 4679020"/>
              <a:gd name="connsiteX5262" fmla="*/ 4244758 w 4883895"/>
              <a:gd name="connsiteY5262" fmla="*/ 2472736 h 4679020"/>
              <a:gd name="connsiteX5263" fmla="*/ 4238719 w 4883895"/>
              <a:gd name="connsiteY5263" fmla="*/ 2474631 h 4679020"/>
              <a:gd name="connsiteX5264" fmla="*/ 4244355 w 4883895"/>
              <a:gd name="connsiteY5264" fmla="*/ 2473869 h 4679020"/>
              <a:gd name="connsiteX5265" fmla="*/ 4290651 w 4883895"/>
              <a:gd name="connsiteY5265" fmla="*/ 2470859 h 4679020"/>
              <a:gd name="connsiteX5266" fmla="*/ 4320367 w 4883895"/>
              <a:gd name="connsiteY5266" fmla="*/ 2469620 h 4679020"/>
              <a:gd name="connsiteX5267" fmla="*/ 4316316 w 4883895"/>
              <a:gd name="connsiteY5267" fmla="*/ 2471038 h 4679020"/>
              <a:gd name="connsiteX5268" fmla="*/ 4316146 w 4883895"/>
              <a:gd name="connsiteY5268" fmla="*/ 2471119 h 4679020"/>
              <a:gd name="connsiteX5269" fmla="*/ 4314840 w 4883895"/>
              <a:gd name="connsiteY5269" fmla="*/ 2471266 h 4679020"/>
              <a:gd name="connsiteX5270" fmla="*/ 4293979 w 4883895"/>
              <a:gd name="connsiteY5270" fmla="*/ 2472999 h 4679020"/>
              <a:gd name="connsiteX5271" fmla="*/ 4308400 w 4883895"/>
              <a:gd name="connsiteY5271" fmla="*/ 2474296 h 4679020"/>
              <a:gd name="connsiteX5272" fmla="*/ 4309889 w 4883895"/>
              <a:gd name="connsiteY5272" fmla="*/ 2474140 h 4679020"/>
              <a:gd name="connsiteX5273" fmla="*/ 4308942 w 4883895"/>
              <a:gd name="connsiteY5273" fmla="*/ 2476184 h 4679020"/>
              <a:gd name="connsiteX5274" fmla="*/ 4313888 w 4883895"/>
              <a:gd name="connsiteY5274" fmla="*/ 2475230 h 4679020"/>
              <a:gd name="connsiteX5275" fmla="*/ 4319665 w 4883895"/>
              <a:gd name="connsiteY5275" fmla="*/ 2473336 h 4679020"/>
              <a:gd name="connsiteX5276" fmla="*/ 4323847 w 4883895"/>
              <a:gd name="connsiteY5276" fmla="*/ 2473190 h 4679020"/>
              <a:gd name="connsiteX5277" fmla="*/ 4310763 w 4883895"/>
              <a:gd name="connsiteY5277" fmla="*/ 2476411 h 4679020"/>
              <a:gd name="connsiteX5278" fmla="*/ 4231590 w 4883895"/>
              <a:gd name="connsiteY5278" fmla="*/ 2482521 h 4679020"/>
              <a:gd name="connsiteX5279" fmla="*/ 4200900 w 4883895"/>
              <a:gd name="connsiteY5279" fmla="*/ 2487568 h 4679020"/>
              <a:gd name="connsiteX5280" fmla="*/ 4205210 w 4883895"/>
              <a:gd name="connsiteY5280" fmla="*/ 2487611 h 4679020"/>
              <a:gd name="connsiteX5281" fmla="*/ 4270011 w 4883895"/>
              <a:gd name="connsiteY5281" fmla="*/ 2482987 h 4679020"/>
              <a:gd name="connsiteX5282" fmla="*/ 4294415 w 4883895"/>
              <a:gd name="connsiteY5282" fmla="*/ 2481024 h 4679020"/>
              <a:gd name="connsiteX5283" fmla="*/ 4280342 w 4883895"/>
              <a:gd name="connsiteY5283" fmla="*/ 2484106 h 4679020"/>
              <a:gd name="connsiteX5284" fmla="*/ 4208025 w 4883895"/>
              <a:gd name="connsiteY5284" fmla="*/ 2491376 h 4679020"/>
              <a:gd name="connsiteX5285" fmla="*/ 4179649 w 4883895"/>
              <a:gd name="connsiteY5285" fmla="*/ 2495756 h 4679020"/>
              <a:gd name="connsiteX5286" fmla="*/ 4199809 w 4883895"/>
              <a:gd name="connsiteY5286" fmla="*/ 2493562 h 4679020"/>
              <a:gd name="connsiteX5287" fmla="*/ 4220421 w 4883895"/>
              <a:gd name="connsiteY5287" fmla="*/ 2493016 h 4679020"/>
              <a:gd name="connsiteX5288" fmla="*/ 4184412 w 4883895"/>
              <a:gd name="connsiteY5288" fmla="*/ 2497448 h 4679020"/>
              <a:gd name="connsiteX5289" fmla="*/ 4173324 w 4883895"/>
              <a:gd name="connsiteY5289" fmla="*/ 2501379 h 4679020"/>
              <a:gd name="connsiteX5290" fmla="*/ 4132419 w 4883895"/>
              <a:gd name="connsiteY5290" fmla="*/ 2507901 h 4679020"/>
              <a:gd name="connsiteX5291" fmla="*/ 4126382 w 4883895"/>
              <a:gd name="connsiteY5291" fmla="*/ 2509796 h 4679020"/>
              <a:gd name="connsiteX5292" fmla="*/ 4137182 w 4883895"/>
              <a:gd name="connsiteY5292" fmla="*/ 2509593 h 4679020"/>
              <a:gd name="connsiteX5293" fmla="*/ 4147353 w 4883895"/>
              <a:gd name="connsiteY5293" fmla="*/ 2508384 h 4679020"/>
              <a:gd name="connsiteX5294" fmla="*/ 4159208 w 4883895"/>
              <a:gd name="connsiteY5294" fmla="*/ 2504310 h 4679020"/>
              <a:gd name="connsiteX5295" fmla="*/ 4171365 w 4883895"/>
              <a:gd name="connsiteY5295" fmla="*/ 2502992 h 4679020"/>
              <a:gd name="connsiteX5296" fmla="*/ 4166202 w 4883895"/>
              <a:gd name="connsiteY5296" fmla="*/ 2506143 h 4679020"/>
              <a:gd name="connsiteX5297" fmla="*/ 4181920 w 4883895"/>
              <a:gd name="connsiteY5297" fmla="*/ 2504273 h 4679020"/>
              <a:gd name="connsiteX5298" fmla="*/ 4224946 w 4883895"/>
              <a:gd name="connsiteY5298" fmla="*/ 2501218 h 4679020"/>
              <a:gd name="connsiteX5299" fmla="*/ 4188063 w 4883895"/>
              <a:gd name="connsiteY5299" fmla="*/ 2505978 h 4679020"/>
              <a:gd name="connsiteX5300" fmla="*/ 4155715 w 4883895"/>
              <a:gd name="connsiteY5300" fmla="*/ 2510402 h 4679020"/>
              <a:gd name="connsiteX5301" fmla="*/ 4149876 w 4883895"/>
              <a:gd name="connsiteY5301" fmla="*/ 2512650 h 4679020"/>
              <a:gd name="connsiteX5302" fmla="*/ 4141948 w 4883895"/>
              <a:gd name="connsiteY5302" fmla="*/ 2515507 h 4679020"/>
              <a:gd name="connsiteX5303" fmla="*/ 4143589 w 4883895"/>
              <a:gd name="connsiteY5303" fmla="*/ 2515911 h 4679020"/>
              <a:gd name="connsiteX5304" fmla="*/ 4230277 w 4883895"/>
              <a:gd name="connsiteY5304" fmla="*/ 2507154 h 4679020"/>
              <a:gd name="connsiteX5305" fmla="*/ 4238716 w 4883895"/>
              <a:gd name="connsiteY5305" fmla="*/ 2507337 h 4679020"/>
              <a:gd name="connsiteX5306" fmla="*/ 4249677 w 4883895"/>
              <a:gd name="connsiteY5306" fmla="*/ 2504368 h 4679020"/>
              <a:gd name="connsiteX5307" fmla="*/ 4243646 w 4883895"/>
              <a:gd name="connsiteY5307" fmla="*/ 2509349 h 4679020"/>
              <a:gd name="connsiteX5308" fmla="*/ 4230416 w 4883895"/>
              <a:gd name="connsiteY5308" fmla="*/ 2515166 h 4679020"/>
              <a:gd name="connsiteX5309" fmla="*/ 4238689 w 4883895"/>
              <a:gd name="connsiteY5309" fmla="*/ 2514218 h 4679020"/>
              <a:gd name="connsiteX5310" fmla="*/ 4230657 w 4883895"/>
              <a:gd name="connsiteY5310" fmla="*/ 2518452 h 4679020"/>
              <a:gd name="connsiteX5311" fmla="*/ 4244089 w 4883895"/>
              <a:gd name="connsiteY5311" fmla="*/ 2517100 h 4679020"/>
              <a:gd name="connsiteX5312" fmla="*/ 4256268 w 4883895"/>
              <a:gd name="connsiteY5312" fmla="*/ 2512505 h 4679020"/>
              <a:gd name="connsiteX5313" fmla="*/ 4265177 w 4883895"/>
              <a:gd name="connsiteY5313" fmla="*/ 2511686 h 4679020"/>
              <a:gd name="connsiteX5314" fmla="*/ 4266251 w 4883895"/>
              <a:gd name="connsiteY5314" fmla="*/ 2511584 h 4679020"/>
              <a:gd name="connsiteX5315" fmla="*/ 4261480 w 4883895"/>
              <a:gd name="connsiteY5315" fmla="*/ 2513719 h 4679020"/>
              <a:gd name="connsiteX5316" fmla="*/ 4242373 w 4883895"/>
              <a:gd name="connsiteY5316" fmla="*/ 2521459 h 4679020"/>
              <a:gd name="connsiteX5317" fmla="*/ 4219677 w 4883895"/>
              <a:gd name="connsiteY5317" fmla="*/ 2529041 h 4679020"/>
              <a:gd name="connsiteX5318" fmla="*/ 4203588 w 4883895"/>
              <a:gd name="connsiteY5318" fmla="*/ 2535116 h 4679020"/>
              <a:gd name="connsiteX5319" fmla="*/ 4210226 w 4883895"/>
              <a:gd name="connsiteY5319" fmla="*/ 2535578 h 4679020"/>
              <a:gd name="connsiteX5320" fmla="*/ 4211595 w 4883895"/>
              <a:gd name="connsiteY5320" fmla="*/ 2535179 h 4679020"/>
              <a:gd name="connsiteX5321" fmla="*/ 4233114 w 4883895"/>
              <a:gd name="connsiteY5321" fmla="*/ 2528441 h 4679020"/>
              <a:gd name="connsiteX5322" fmla="*/ 4241478 w 4883895"/>
              <a:gd name="connsiteY5322" fmla="*/ 2528608 h 4679020"/>
              <a:gd name="connsiteX5323" fmla="*/ 4249225 w 4883895"/>
              <a:gd name="connsiteY5323" fmla="*/ 2524370 h 4679020"/>
              <a:gd name="connsiteX5324" fmla="*/ 4257787 w 4883895"/>
              <a:gd name="connsiteY5324" fmla="*/ 2524540 h 4679020"/>
              <a:gd name="connsiteX5325" fmla="*/ 4278116 w 4883895"/>
              <a:gd name="connsiteY5325" fmla="*/ 2516392 h 4679020"/>
              <a:gd name="connsiteX5326" fmla="*/ 4282417 w 4883895"/>
              <a:gd name="connsiteY5326" fmla="*/ 2516231 h 4679020"/>
              <a:gd name="connsiteX5327" fmla="*/ 4280820 w 4883895"/>
              <a:gd name="connsiteY5327" fmla="*/ 2517439 h 4679020"/>
              <a:gd name="connsiteX5328" fmla="*/ 4290820 w 4883895"/>
              <a:gd name="connsiteY5328" fmla="*/ 2513510 h 4679020"/>
              <a:gd name="connsiteX5329" fmla="*/ 4297146 w 4883895"/>
              <a:gd name="connsiteY5329" fmla="*/ 2512231 h 4679020"/>
              <a:gd name="connsiteX5330" fmla="*/ 4285616 w 4883895"/>
              <a:gd name="connsiteY5330" fmla="*/ 2519135 h 4679020"/>
              <a:gd name="connsiteX5331" fmla="*/ 4270573 w 4883895"/>
              <a:gd name="connsiteY5331" fmla="*/ 2524784 h 4679020"/>
              <a:gd name="connsiteX5332" fmla="*/ 4252566 w 4883895"/>
              <a:gd name="connsiteY5332" fmla="*/ 2532250 h 4679020"/>
              <a:gd name="connsiteX5333" fmla="*/ 4250486 w 4883895"/>
              <a:gd name="connsiteY5333" fmla="*/ 2534566 h 4679020"/>
              <a:gd name="connsiteX5334" fmla="*/ 4243000 w 4883895"/>
              <a:gd name="connsiteY5334" fmla="*/ 2538477 h 4679020"/>
              <a:gd name="connsiteX5335" fmla="*/ 4240137 w 4883895"/>
              <a:gd name="connsiteY5335" fmla="*/ 2539396 h 4679020"/>
              <a:gd name="connsiteX5336" fmla="*/ 4241190 w 4883895"/>
              <a:gd name="connsiteY5336" fmla="*/ 2539191 h 4679020"/>
              <a:gd name="connsiteX5337" fmla="*/ 4244396 w 4883895"/>
              <a:gd name="connsiteY5337" fmla="*/ 2538222 h 4679020"/>
              <a:gd name="connsiteX5338" fmla="*/ 4262729 w 4883895"/>
              <a:gd name="connsiteY5338" fmla="*/ 2531806 h 4679020"/>
              <a:gd name="connsiteX5339" fmla="*/ 4269322 w 4883895"/>
              <a:gd name="connsiteY5339" fmla="*/ 2530550 h 4679020"/>
              <a:gd name="connsiteX5340" fmla="*/ 4270031 w 4883895"/>
              <a:gd name="connsiteY5340" fmla="*/ 2530445 h 4679020"/>
              <a:gd name="connsiteX5341" fmla="*/ 4278745 w 4883895"/>
              <a:gd name="connsiteY5341" fmla="*/ 2527777 h 4679020"/>
              <a:gd name="connsiteX5342" fmla="*/ 4286195 w 4883895"/>
              <a:gd name="connsiteY5342" fmla="*/ 2525748 h 4679020"/>
              <a:gd name="connsiteX5343" fmla="*/ 4286211 w 4883895"/>
              <a:gd name="connsiteY5343" fmla="*/ 2525742 h 4679020"/>
              <a:gd name="connsiteX5344" fmla="*/ 4286221 w 4883895"/>
              <a:gd name="connsiteY5344" fmla="*/ 2525741 h 4679020"/>
              <a:gd name="connsiteX5345" fmla="*/ 4312673 w 4883895"/>
              <a:gd name="connsiteY5345" fmla="*/ 2518535 h 4679020"/>
              <a:gd name="connsiteX5346" fmla="*/ 4339939 w 4883895"/>
              <a:gd name="connsiteY5346" fmla="*/ 2511270 h 4679020"/>
              <a:gd name="connsiteX5347" fmla="*/ 4337100 w 4883895"/>
              <a:gd name="connsiteY5347" fmla="*/ 2515958 h 4679020"/>
              <a:gd name="connsiteX5348" fmla="*/ 4341930 w 4883895"/>
              <a:gd name="connsiteY5348" fmla="*/ 2514098 h 4679020"/>
              <a:gd name="connsiteX5349" fmla="*/ 4343461 w 4883895"/>
              <a:gd name="connsiteY5349" fmla="*/ 2514407 h 4679020"/>
              <a:gd name="connsiteX5350" fmla="*/ 4347932 w 4883895"/>
              <a:gd name="connsiteY5350" fmla="*/ 2514881 h 4679020"/>
              <a:gd name="connsiteX5351" fmla="*/ 4344048 w 4883895"/>
              <a:gd name="connsiteY5351" fmla="*/ 2516520 h 4679020"/>
              <a:gd name="connsiteX5352" fmla="*/ 4285759 w 4883895"/>
              <a:gd name="connsiteY5352" fmla="*/ 2541049 h 4679020"/>
              <a:gd name="connsiteX5353" fmla="*/ 4276815 w 4883895"/>
              <a:gd name="connsiteY5353" fmla="*/ 2544714 h 4679020"/>
              <a:gd name="connsiteX5354" fmla="*/ 4266189 w 4883895"/>
              <a:gd name="connsiteY5354" fmla="*/ 2549165 h 4679020"/>
              <a:gd name="connsiteX5355" fmla="*/ 4253469 w 4883895"/>
              <a:gd name="connsiteY5355" fmla="*/ 2555808 h 4679020"/>
              <a:gd name="connsiteX5356" fmla="*/ 4247695 w 4883895"/>
              <a:gd name="connsiteY5356" fmla="*/ 2558458 h 4679020"/>
              <a:gd name="connsiteX5357" fmla="*/ 4251220 w 4883895"/>
              <a:gd name="connsiteY5357" fmla="*/ 2557807 h 4679020"/>
              <a:gd name="connsiteX5358" fmla="*/ 4235839 w 4883895"/>
              <a:gd name="connsiteY5358" fmla="*/ 2564329 h 4679020"/>
              <a:gd name="connsiteX5359" fmla="*/ 4231076 w 4883895"/>
              <a:gd name="connsiteY5359" fmla="*/ 2572787 h 4679020"/>
              <a:gd name="connsiteX5360" fmla="*/ 4267885 w 4883895"/>
              <a:gd name="connsiteY5360" fmla="*/ 2559187 h 4679020"/>
              <a:gd name="connsiteX5361" fmla="*/ 4294072 w 4883895"/>
              <a:gd name="connsiteY5361" fmla="*/ 2552543 h 4679020"/>
              <a:gd name="connsiteX5362" fmla="*/ 4299930 w 4883895"/>
              <a:gd name="connsiteY5362" fmla="*/ 2554045 h 4679020"/>
              <a:gd name="connsiteX5363" fmla="*/ 4327804 w 4883895"/>
              <a:gd name="connsiteY5363" fmla="*/ 2543272 h 4679020"/>
              <a:gd name="connsiteX5364" fmla="*/ 4321275 w 4883895"/>
              <a:gd name="connsiteY5364" fmla="*/ 2548691 h 4679020"/>
              <a:gd name="connsiteX5365" fmla="*/ 4321456 w 4883895"/>
              <a:gd name="connsiteY5365" fmla="*/ 2547956 h 4679020"/>
              <a:gd name="connsiteX5366" fmla="*/ 4322616 w 4883895"/>
              <a:gd name="connsiteY5366" fmla="*/ 2547331 h 4679020"/>
              <a:gd name="connsiteX5367" fmla="*/ 4321573 w 4883895"/>
              <a:gd name="connsiteY5367" fmla="*/ 2547484 h 4679020"/>
              <a:gd name="connsiteX5368" fmla="*/ 4321456 w 4883895"/>
              <a:gd name="connsiteY5368" fmla="*/ 2547956 h 4679020"/>
              <a:gd name="connsiteX5369" fmla="*/ 4319325 w 4883895"/>
              <a:gd name="connsiteY5369" fmla="*/ 2549106 h 4679020"/>
              <a:gd name="connsiteX5370" fmla="*/ 4317793 w 4883895"/>
              <a:gd name="connsiteY5370" fmla="*/ 2549431 h 4679020"/>
              <a:gd name="connsiteX5371" fmla="*/ 4316209 w 4883895"/>
              <a:gd name="connsiteY5371" fmla="*/ 2550209 h 4679020"/>
              <a:gd name="connsiteX5372" fmla="*/ 4312958 w 4883895"/>
              <a:gd name="connsiteY5372" fmla="*/ 2555923 h 4679020"/>
              <a:gd name="connsiteX5373" fmla="*/ 4299540 w 4883895"/>
              <a:gd name="connsiteY5373" fmla="*/ 2561840 h 4679020"/>
              <a:gd name="connsiteX5374" fmla="*/ 4291101 w 4883895"/>
              <a:gd name="connsiteY5374" fmla="*/ 2564939 h 4679020"/>
              <a:gd name="connsiteX5375" fmla="*/ 4295605 w 4883895"/>
              <a:gd name="connsiteY5375" fmla="*/ 2566437 h 4679020"/>
              <a:gd name="connsiteX5376" fmla="*/ 4301174 w 4883895"/>
              <a:gd name="connsiteY5376" fmla="*/ 2568300 h 4679020"/>
              <a:gd name="connsiteX5377" fmla="*/ 4302022 w 4883895"/>
              <a:gd name="connsiteY5377" fmla="*/ 2568346 h 4679020"/>
              <a:gd name="connsiteX5378" fmla="*/ 4326927 w 4883895"/>
              <a:gd name="connsiteY5378" fmla="*/ 2559640 h 4679020"/>
              <a:gd name="connsiteX5379" fmla="*/ 4366840 w 4883895"/>
              <a:gd name="connsiteY5379" fmla="*/ 2543380 h 4679020"/>
              <a:gd name="connsiteX5380" fmla="*/ 4369848 w 4883895"/>
              <a:gd name="connsiteY5380" fmla="*/ 2543566 h 4679020"/>
              <a:gd name="connsiteX5381" fmla="*/ 4376912 w 4883895"/>
              <a:gd name="connsiteY5381" fmla="*/ 2543572 h 4679020"/>
              <a:gd name="connsiteX5382" fmla="*/ 4364661 w 4883895"/>
              <a:gd name="connsiteY5382" fmla="*/ 2549556 h 4679020"/>
              <a:gd name="connsiteX5383" fmla="*/ 4377172 w 4883895"/>
              <a:gd name="connsiteY5383" fmla="*/ 2545609 h 4679020"/>
              <a:gd name="connsiteX5384" fmla="*/ 4377433 w 4883895"/>
              <a:gd name="connsiteY5384" fmla="*/ 2548814 h 4679020"/>
              <a:gd name="connsiteX5385" fmla="*/ 4381951 w 4883895"/>
              <a:gd name="connsiteY5385" fmla="*/ 2548474 h 4679020"/>
              <a:gd name="connsiteX5386" fmla="*/ 4370292 w 4883895"/>
              <a:gd name="connsiteY5386" fmla="*/ 2553759 h 4679020"/>
              <a:gd name="connsiteX5387" fmla="*/ 4366459 w 4883895"/>
              <a:gd name="connsiteY5387" fmla="*/ 2554815 h 4679020"/>
              <a:gd name="connsiteX5388" fmla="*/ 4364553 w 4883895"/>
              <a:gd name="connsiteY5388" fmla="*/ 2554872 h 4679020"/>
              <a:gd name="connsiteX5389" fmla="*/ 4365268 w 4883895"/>
              <a:gd name="connsiteY5389" fmla="*/ 2556037 h 4679020"/>
              <a:gd name="connsiteX5390" fmla="*/ 4349666 w 4883895"/>
              <a:gd name="connsiteY5390" fmla="*/ 2563108 h 4679020"/>
              <a:gd name="connsiteX5391" fmla="*/ 4344614 w 4883895"/>
              <a:gd name="connsiteY5391" fmla="*/ 2563749 h 4679020"/>
              <a:gd name="connsiteX5392" fmla="*/ 4343497 w 4883895"/>
              <a:gd name="connsiteY5392" fmla="*/ 2563843 h 4679020"/>
              <a:gd name="connsiteX5393" fmla="*/ 4348780 w 4883895"/>
              <a:gd name="connsiteY5393" fmla="*/ 2567383 h 4679020"/>
              <a:gd name="connsiteX5394" fmla="*/ 4349713 w 4883895"/>
              <a:gd name="connsiteY5394" fmla="*/ 2567921 h 4679020"/>
              <a:gd name="connsiteX5395" fmla="*/ 4348883 w 4883895"/>
              <a:gd name="connsiteY5395" fmla="*/ 2568730 h 4679020"/>
              <a:gd name="connsiteX5396" fmla="*/ 4335912 w 4883895"/>
              <a:gd name="connsiteY5396" fmla="*/ 2581757 h 4679020"/>
              <a:gd name="connsiteX5397" fmla="*/ 4333484 w 4883895"/>
              <a:gd name="connsiteY5397" fmla="*/ 2584456 h 4679020"/>
              <a:gd name="connsiteX5398" fmla="*/ 4321308 w 4883895"/>
              <a:gd name="connsiteY5398" fmla="*/ 2588265 h 4679020"/>
              <a:gd name="connsiteX5399" fmla="*/ 4308162 w 4883895"/>
              <a:gd name="connsiteY5399" fmla="*/ 2594407 h 4679020"/>
              <a:gd name="connsiteX5400" fmla="*/ 4317883 w 4883895"/>
              <a:gd name="connsiteY5400" fmla="*/ 2593629 h 4679020"/>
              <a:gd name="connsiteX5401" fmla="*/ 4307955 w 4883895"/>
              <a:gd name="connsiteY5401" fmla="*/ 2596220 h 4679020"/>
              <a:gd name="connsiteX5402" fmla="*/ 4306472 w 4883895"/>
              <a:gd name="connsiteY5402" fmla="*/ 2596606 h 4679020"/>
              <a:gd name="connsiteX5403" fmla="*/ 4291198 w 4883895"/>
              <a:gd name="connsiteY5403" fmla="*/ 2600529 h 4679020"/>
              <a:gd name="connsiteX5404" fmla="*/ 4283747 w 4883895"/>
              <a:gd name="connsiteY5404" fmla="*/ 2603170 h 4679020"/>
              <a:gd name="connsiteX5405" fmla="*/ 4274853 w 4883895"/>
              <a:gd name="connsiteY5405" fmla="*/ 2609492 h 4679020"/>
              <a:gd name="connsiteX5406" fmla="*/ 4279717 w 4883895"/>
              <a:gd name="connsiteY5406" fmla="*/ 2609589 h 4679020"/>
              <a:gd name="connsiteX5407" fmla="*/ 4260556 w 4883895"/>
              <a:gd name="connsiteY5407" fmla="*/ 2617762 h 4679020"/>
              <a:gd name="connsiteX5408" fmla="*/ 4240400 w 4883895"/>
              <a:gd name="connsiteY5408" fmla="*/ 2624526 h 4679020"/>
              <a:gd name="connsiteX5409" fmla="*/ 4240045 w 4883895"/>
              <a:gd name="connsiteY5409" fmla="*/ 2626195 h 4679020"/>
              <a:gd name="connsiteX5410" fmla="*/ 4238934 w 4883895"/>
              <a:gd name="connsiteY5410" fmla="*/ 2628391 h 4679020"/>
              <a:gd name="connsiteX5411" fmla="*/ 4244924 w 4883895"/>
              <a:gd name="connsiteY5411" fmla="*/ 2627544 h 4679020"/>
              <a:gd name="connsiteX5412" fmla="*/ 4262192 w 4883895"/>
              <a:gd name="connsiteY5412" fmla="*/ 2626703 h 4679020"/>
              <a:gd name="connsiteX5413" fmla="*/ 4269029 w 4883895"/>
              <a:gd name="connsiteY5413" fmla="*/ 2625617 h 4679020"/>
              <a:gd name="connsiteX5414" fmla="*/ 4285484 w 4883895"/>
              <a:gd name="connsiteY5414" fmla="*/ 2621176 h 4679020"/>
              <a:gd name="connsiteX5415" fmla="*/ 4303584 w 4883895"/>
              <a:gd name="connsiteY5415" fmla="*/ 2616413 h 4679020"/>
              <a:gd name="connsiteX5416" fmla="*/ 4307847 w 4883895"/>
              <a:gd name="connsiteY5416" fmla="*/ 2614969 h 4679020"/>
              <a:gd name="connsiteX5417" fmla="*/ 4313405 w 4883895"/>
              <a:gd name="connsiteY5417" fmla="*/ 2612846 h 4679020"/>
              <a:gd name="connsiteX5418" fmla="*/ 4316781 w 4883895"/>
              <a:gd name="connsiteY5418" fmla="*/ 2610819 h 4679020"/>
              <a:gd name="connsiteX5419" fmla="*/ 4318941 w 4883895"/>
              <a:gd name="connsiteY5419" fmla="*/ 2610666 h 4679020"/>
              <a:gd name="connsiteX5420" fmla="*/ 4318886 w 4883895"/>
              <a:gd name="connsiteY5420" fmla="*/ 2610753 h 4679020"/>
              <a:gd name="connsiteX5421" fmla="*/ 4319422 w 4883895"/>
              <a:gd name="connsiteY5421" fmla="*/ 2610547 h 4679020"/>
              <a:gd name="connsiteX5422" fmla="*/ 4327305 w 4883895"/>
              <a:gd name="connsiteY5422" fmla="*/ 2609420 h 4679020"/>
              <a:gd name="connsiteX5423" fmla="*/ 4326066 w 4883895"/>
              <a:gd name="connsiteY5423" fmla="*/ 2610611 h 4679020"/>
              <a:gd name="connsiteX5424" fmla="*/ 4314148 w 4883895"/>
              <a:gd name="connsiteY5424" fmla="*/ 2614045 h 4679020"/>
              <a:gd name="connsiteX5425" fmla="*/ 4313465 w 4883895"/>
              <a:gd name="connsiteY5425" fmla="*/ 2617180 h 4679020"/>
              <a:gd name="connsiteX5426" fmla="*/ 4312742 w 4883895"/>
              <a:gd name="connsiteY5426" fmla="*/ 2618433 h 4679020"/>
              <a:gd name="connsiteX5427" fmla="*/ 4306547 w 4883895"/>
              <a:gd name="connsiteY5427" fmla="*/ 2621000 h 4679020"/>
              <a:gd name="connsiteX5428" fmla="*/ 4302968 w 4883895"/>
              <a:gd name="connsiteY5428" fmla="*/ 2620973 h 4679020"/>
              <a:gd name="connsiteX5429" fmla="*/ 4306192 w 4883895"/>
              <a:gd name="connsiteY5429" fmla="*/ 2623437 h 4679020"/>
              <a:gd name="connsiteX5430" fmla="*/ 4301512 w 4883895"/>
              <a:gd name="connsiteY5430" fmla="*/ 2624861 h 4679020"/>
              <a:gd name="connsiteX5431" fmla="*/ 4260518 w 4883895"/>
              <a:gd name="connsiteY5431" fmla="*/ 2635930 h 4679020"/>
              <a:gd name="connsiteX5432" fmla="*/ 4303513 w 4883895"/>
              <a:gd name="connsiteY5432" fmla="*/ 2635061 h 4679020"/>
              <a:gd name="connsiteX5433" fmla="*/ 4336324 w 4883895"/>
              <a:gd name="connsiteY5433" fmla="*/ 2627115 h 4679020"/>
              <a:gd name="connsiteX5434" fmla="*/ 4357725 w 4883895"/>
              <a:gd name="connsiteY5434" fmla="*/ 2624461 h 4679020"/>
              <a:gd name="connsiteX5435" fmla="*/ 4358150 w 4883895"/>
              <a:gd name="connsiteY5435" fmla="*/ 2625175 h 4679020"/>
              <a:gd name="connsiteX5436" fmla="*/ 4364653 w 4883895"/>
              <a:gd name="connsiteY5436" fmla="*/ 2624262 h 4679020"/>
              <a:gd name="connsiteX5437" fmla="*/ 4368703 w 4883895"/>
              <a:gd name="connsiteY5437" fmla="*/ 2623021 h 4679020"/>
              <a:gd name="connsiteX5438" fmla="*/ 4386141 w 4883895"/>
              <a:gd name="connsiteY5438" fmla="*/ 2620723 h 4679020"/>
              <a:gd name="connsiteX5439" fmla="*/ 4382862 w 4883895"/>
              <a:gd name="connsiteY5439" fmla="*/ 2625202 h 4679020"/>
              <a:gd name="connsiteX5440" fmla="*/ 4370573 w 4883895"/>
              <a:gd name="connsiteY5440" fmla="*/ 2632014 h 4679020"/>
              <a:gd name="connsiteX5441" fmla="*/ 4365701 w 4883895"/>
              <a:gd name="connsiteY5441" fmla="*/ 2633078 h 4679020"/>
              <a:gd name="connsiteX5442" fmla="*/ 4318109 w 4883895"/>
              <a:gd name="connsiteY5442" fmla="*/ 2647626 h 4679020"/>
              <a:gd name="connsiteX5443" fmla="*/ 4309151 w 4883895"/>
              <a:gd name="connsiteY5443" fmla="*/ 2657759 h 4679020"/>
              <a:gd name="connsiteX5444" fmla="*/ 4259688 w 4883895"/>
              <a:gd name="connsiteY5444" fmla="*/ 2665922 h 4679020"/>
              <a:gd name="connsiteX5445" fmla="*/ 4261931 w 4883895"/>
              <a:gd name="connsiteY5445" fmla="*/ 2670492 h 4679020"/>
              <a:gd name="connsiteX5446" fmla="*/ 4262098 w 4883895"/>
              <a:gd name="connsiteY5446" fmla="*/ 2675422 h 4679020"/>
              <a:gd name="connsiteX5447" fmla="*/ 4264295 w 4883895"/>
              <a:gd name="connsiteY5447" fmla="*/ 2675169 h 4679020"/>
              <a:gd name="connsiteX5448" fmla="*/ 4263178 w 4883895"/>
              <a:gd name="connsiteY5448" fmla="*/ 2676711 h 4679020"/>
              <a:gd name="connsiteX5449" fmla="*/ 4262356 w 4883895"/>
              <a:gd name="connsiteY5449" fmla="*/ 2677260 h 4679020"/>
              <a:gd name="connsiteX5450" fmla="*/ 4262160 w 4883895"/>
              <a:gd name="connsiteY5450" fmla="*/ 2677287 h 4679020"/>
              <a:gd name="connsiteX5451" fmla="*/ 4262177 w 4883895"/>
              <a:gd name="connsiteY5451" fmla="*/ 2677747 h 4679020"/>
              <a:gd name="connsiteX5452" fmla="*/ 4261763 w 4883895"/>
              <a:gd name="connsiteY5452" fmla="*/ 2678308 h 4679020"/>
              <a:gd name="connsiteX5453" fmla="*/ 4242170 w 4883895"/>
              <a:gd name="connsiteY5453" fmla="*/ 2684196 h 4679020"/>
              <a:gd name="connsiteX5454" fmla="*/ 4253036 w 4883895"/>
              <a:gd name="connsiteY5454" fmla="*/ 2684133 h 4679020"/>
              <a:gd name="connsiteX5455" fmla="*/ 4250908 w 4883895"/>
              <a:gd name="connsiteY5455" fmla="*/ 2684571 h 4679020"/>
              <a:gd name="connsiteX5456" fmla="*/ 4277625 w 4883895"/>
              <a:gd name="connsiteY5456" fmla="*/ 2682488 h 4679020"/>
              <a:gd name="connsiteX5457" fmla="*/ 4312009 w 4883895"/>
              <a:gd name="connsiteY5457" fmla="*/ 2680563 h 4679020"/>
              <a:gd name="connsiteX5458" fmla="*/ 4271823 w 4883895"/>
              <a:gd name="connsiteY5458" fmla="*/ 2684574 h 4679020"/>
              <a:gd name="connsiteX5459" fmla="*/ 4258373 w 4883895"/>
              <a:gd name="connsiteY5459" fmla="*/ 2686389 h 4679020"/>
              <a:gd name="connsiteX5460" fmla="*/ 4259591 w 4883895"/>
              <a:gd name="connsiteY5460" fmla="*/ 2687769 h 4679020"/>
              <a:gd name="connsiteX5461" fmla="*/ 4260150 w 4883895"/>
              <a:gd name="connsiteY5461" fmla="*/ 2687861 h 4679020"/>
              <a:gd name="connsiteX5462" fmla="*/ 4264398 w 4883895"/>
              <a:gd name="connsiteY5462" fmla="*/ 2687454 h 4679020"/>
              <a:gd name="connsiteX5463" fmla="*/ 4262680 w 4883895"/>
              <a:gd name="connsiteY5463" fmla="*/ 2688082 h 4679020"/>
              <a:gd name="connsiteX5464" fmla="*/ 4262302 w 4883895"/>
              <a:gd name="connsiteY5464" fmla="*/ 2688214 h 4679020"/>
              <a:gd name="connsiteX5465" fmla="*/ 4263291 w 4883895"/>
              <a:gd name="connsiteY5465" fmla="*/ 2688375 h 4679020"/>
              <a:gd name="connsiteX5466" fmla="*/ 4270547 w 4883895"/>
              <a:gd name="connsiteY5466" fmla="*/ 2688162 h 4679020"/>
              <a:gd name="connsiteX5467" fmla="*/ 4360674 w 4883895"/>
              <a:gd name="connsiteY5467" fmla="*/ 2681904 h 4679020"/>
              <a:gd name="connsiteX5468" fmla="*/ 4277308 w 4883895"/>
              <a:gd name="connsiteY5468" fmla="*/ 2690565 h 4679020"/>
              <a:gd name="connsiteX5469" fmla="*/ 4271268 w 4883895"/>
              <a:gd name="connsiteY5469" fmla="*/ 2692461 h 4679020"/>
              <a:gd name="connsiteX5470" fmla="*/ 4276905 w 4883895"/>
              <a:gd name="connsiteY5470" fmla="*/ 2691698 h 4679020"/>
              <a:gd name="connsiteX5471" fmla="*/ 4323201 w 4883895"/>
              <a:gd name="connsiteY5471" fmla="*/ 2688688 h 4679020"/>
              <a:gd name="connsiteX5472" fmla="*/ 4352916 w 4883895"/>
              <a:gd name="connsiteY5472" fmla="*/ 2687449 h 4679020"/>
              <a:gd name="connsiteX5473" fmla="*/ 4348866 w 4883895"/>
              <a:gd name="connsiteY5473" fmla="*/ 2688868 h 4679020"/>
              <a:gd name="connsiteX5474" fmla="*/ 4348695 w 4883895"/>
              <a:gd name="connsiteY5474" fmla="*/ 2688948 h 4679020"/>
              <a:gd name="connsiteX5475" fmla="*/ 4347390 w 4883895"/>
              <a:gd name="connsiteY5475" fmla="*/ 2689095 h 4679020"/>
              <a:gd name="connsiteX5476" fmla="*/ 4326530 w 4883895"/>
              <a:gd name="connsiteY5476" fmla="*/ 2690827 h 4679020"/>
              <a:gd name="connsiteX5477" fmla="*/ 4340949 w 4883895"/>
              <a:gd name="connsiteY5477" fmla="*/ 2692124 h 4679020"/>
              <a:gd name="connsiteX5478" fmla="*/ 4342439 w 4883895"/>
              <a:gd name="connsiteY5478" fmla="*/ 2691969 h 4679020"/>
              <a:gd name="connsiteX5479" fmla="*/ 4341491 w 4883895"/>
              <a:gd name="connsiteY5479" fmla="*/ 2694013 h 4679020"/>
              <a:gd name="connsiteX5480" fmla="*/ 4346437 w 4883895"/>
              <a:gd name="connsiteY5480" fmla="*/ 2693060 h 4679020"/>
              <a:gd name="connsiteX5481" fmla="*/ 4352215 w 4883895"/>
              <a:gd name="connsiteY5481" fmla="*/ 2691164 h 4679020"/>
              <a:gd name="connsiteX5482" fmla="*/ 4356397 w 4883895"/>
              <a:gd name="connsiteY5482" fmla="*/ 2691019 h 4679020"/>
              <a:gd name="connsiteX5483" fmla="*/ 4343313 w 4883895"/>
              <a:gd name="connsiteY5483" fmla="*/ 2694240 h 4679020"/>
              <a:gd name="connsiteX5484" fmla="*/ 4264140 w 4883895"/>
              <a:gd name="connsiteY5484" fmla="*/ 2700351 h 4679020"/>
              <a:gd name="connsiteX5485" fmla="*/ 4253535 w 4883895"/>
              <a:gd name="connsiteY5485" fmla="*/ 2701124 h 4679020"/>
              <a:gd name="connsiteX5486" fmla="*/ 4249349 w 4883895"/>
              <a:gd name="connsiteY5486" fmla="*/ 2701478 h 4679020"/>
              <a:gd name="connsiteX5487" fmla="*/ 4249619 w 4883895"/>
              <a:gd name="connsiteY5487" fmla="*/ 2701665 h 4679020"/>
              <a:gd name="connsiteX5488" fmla="*/ 4252195 w 4883895"/>
              <a:gd name="connsiteY5488" fmla="*/ 2703626 h 4679020"/>
              <a:gd name="connsiteX5489" fmla="*/ 4252781 w 4883895"/>
              <a:gd name="connsiteY5489" fmla="*/ 2704468 h 4679020"/>
              <a:gd name="connsiteX5490" fmla="*/ 4270482 w 4883895"/>
              <a:gd name="connsiteY5490" fmla="*/ 2703322 h 4679020"/>
              <a:gd name="connsiteX5491" fmla="*/ 4284536 w 4883895"/>
              <a:gd name="connsiteY5491" fmla="*/ 2702224 h 4679020"/>
              <a:gd name="connsiteX5492" fmla="*/ 4290489 w 4883895"/>
              <a:gd name="connsiteY5492" fmla="*/ 2700706 h 4679020"/>
              <a:gd name="connsiteX5493" fmla="*/ 4294449 w 4883895"/>
              <a:gd name="connsiteY5493" fmla="*/ 2701450 h 4679020"/>
              <a:gd name="connsiteX5494" fmla="*/ 4302561 w 4883895"/>
              <a:gd name="connsiteY5494" fmla="*/ 2700816 h 4679020"/>
              <a:gd name="connsiteX5495" fmla="*/ 4326965 w 4883895"/>
              <a:gd name="connsiteY5495" fmla="*/ 2698853 h 4679020"/>
              <a:gd name="connsiteX5496" fmla="*/ 4320142 w 4883895"/>
              <a:gd name="connsiteY5496" fmla="*/ 2701986 h 4679020"/>
              <a:gd name="connsiteX5497" fmla="*/ 4318700 w 4883895"/>
              <a:gd name="connsiteY5497" fmla="*/ 2702004 h 4679020"/>
              <a:gd name="connsiteX5498" fmla="*/ 4316485 w 4883895"/>
              <a:gd name="connsiteY5498" fmla="*/ 2703168 h 4679020"/>
              <a:gd name="connsiteX5499" fmla="*/ 4302388 w 4883895"/>
              <a:gd name="connsiteY5499" fmla="*/ 2708986 h 4679020"/>
              <a:gd name="connsiteX5500" fmla="*/ 4289050 w 4883895"/>
              <a:gd name="connsiteY5500" fmla="*/ 2714258 h 4679020"/>
              <a:gd name="connsiteX5501" fmla="*/ 4287136 w 4883895"/>
              <a:gd name="connsiteY5501" fmla="*/ 2715100 h 4679020"/>
              <a:gd name="connsiteX5502" fmla="*/ 4271493 w 4883895"/>
              <a:gd name="connsiteY5502" fmla="*/ 2716798 h 4679020"/>
              <a:gd name="connsiteX5503" fmla="*/ 4289980 w 4883895"/>
              <a:gd name="connsiteY5503" fmla="*/ 2711513 h 4679020"/>
              <a:gd name="connsiteX5504" fmla="*/ 4298983 w 4883895"/>
              <a:gd name="connsiteY5504" fmla="*/ 2707864 h 4679020"/>
              <a:gd name="connsiteX5505" fmla="*/ 4300617 w 4883895"/>
              <a:gd name="connsiteY5505" fmla="*/ 2707174 h 4679020"/>
              <a:gd name="connsiteX5506" fmla="*/ 4288241 w 4883895"/>
              <a:gd name="connsiteY5506" fmla="*/ 2709893 h 4679020"/>
              <a:gd name="connsiteX5507" fmla="*/ 4267667 w 4883895"/>
              <a:gd name="connsiteY5507" fmla="*/ 2713630 h 4679020"/>
              <a:gd name="connsiteX5508" fmla="*/ 4251573 w 4883895"/>
              <a:gd name="connsiteY5508" fmla="*/ 2716733 h 4679020"/>
              <a:gd name="connsiteX5509" fmla="*/ 4249965 w 4883895"/>
              <a:gd name="connsiteY5509" fmla="*/ 2718233 h 4679020"/>
              <a:gd name="connsiteX5510" fmla="*/ 4247784 w 4883895"/>
              <a:gd name="connsiteY5510" fmla="*/ 2719389 h 4679020"/>
              <a:gd name="connsiteX5511" fmla="*/ 4245364 w 4883895"/>
              <a:gd name="connsiteY5511" fmla="*/ 2719655 h 4679020"/>
              <a:gd name="connsiteX5512" fmla="*/ 4257495 w 4883895"/>
              <a:gd name="connsiteY5512" fmla="*/ 2719047 h 4679020"/>
              <a:gd name="connsiteX5513" fmla="*/ 4232665 w 4883895"/>
              <a:gd name="connsiteY5513" fmla="*/ 2722701 h 4679020"/>
              <a:gd name="connsiteX5514" fmla="*/ 4238599 w 4883895"/>
              <a:gd name="connsiteY5514" fmla="*/ 2722359 h 4679020"/>
              <a:gd name="connsiteX5515" fmla="*/ 4240674 w 4883895"/>
              <a:gd name="connsiteY5515" fmla="*/ 2722130 h 4679020"/>
              <a:gd name="connsiteX5516" fmla="*/ 4257594 w 4883895"/>
              <a:gd name="connsiteY5516" fmla="*/ 2719777 h 4679020"/>
              <a:gd name="connsiteX5517" fmla="*/ 4266107 w 4883895"/>
              <a:gd name="connsiteY5517" fmla="*/ 2718591 h 4679020"/>
              <a:gd name="connsiteX5518" fmla="*/ 4273782 w 4883895"/>
              <a:gd name="connsiteY5518" fmla="*/ 2717523 h 4679020"/>
              <a:gd name="connsiteX5519" fmla="*/ 4280643 w 4883895"/>
              <a:gd name="connsiteY5519" fmla="*/ 2717624 h 4679020"/>
              <a:gd name="connsiteX5520" fmla="*/ 4274183 w 4883895"/>
              <a:gd name="connsiteY5520" fmla="*/ 2721359 h 4679020"/>
              <a:gd name="connsiteX5521" fmla="*/ 4266848 w 4883895"/>
              <a:gd name="connsiteY5521" fmla="*/ 2724920 h 4679020"/>
              <a:gd name="connsiteX5522" fmla="*/ 4268957 w 4883895"/>
              <a:gd name="connsiteY5522" fmla="*/ 2724888 h 4679020"/>
              <a:gd name="connsiteX5523" fmla="*/ 4270507 w 4883895"/>
              <a:gd name="connsiteY5523" fmla="*/ 2727712 h 4679020"/>
              <a:gd name="connsiteX5524" fmla="*/ 4261743 w 4883895"/>
              <a:gd name="connsiteY5524" fmla="*/ 2729102 h 4679020"/>
              <a:gd name="connsiteX5525" fmla="*/ 4261133 w 4883895"/>
              <a:gd name="connsiteY5525" fmla="*/ 2729977 h 4679020"/>
              <a:gd name="connsiteX5526" fmla="*/ 4264292 w 4883895"/>
              <a:gd name="connsiteY5526" fmla="*/ 2730028 h 4679020"/>
              <a:gd name="connsiteX5527" fmla="*/ 4264628 w 4883895"/>
              <a:gd name="connsiteY5527" fmla="*/ 2729890 h 4679020"/>
              <a:gd name="connsiteX5528" fmla="*/ 4265020 w 4883895"/>
              <a:gd name="connsiteY5528" fmla="*/ 2730040 h 4679020"/>
              <a:gd name="connsiteX5529" fmla="*/ 4266904 w 4883895"/>
              <a:gd name="connsiteY5529" fmla="*/ 2730071 h 4679020"/>
              <a:gd name="connsiteX5530" fmla="*/ 4279394 w 4883895"/>
              <a:gd name="connsiteY5530" fmla="*/ 2728552 h 4679020"/>
              <a:gd name="connsiteX5531" fmla="*/ 4369681 w 4883895"/>
              <a:gd name="connsiteY5531" fmla="*/ 2715759 h 4679020"/>
              <a:gd name="connsiteX5532" fmla="*/ 4338284 w 4883895"/>
              <a:gd name="connsiteY5532" fmla="*/ 2728883 h 4679020"/>
              <a:gd name="connsiteX5533" fmla="*/ 4398185 w 4883895"/>
              <a:gd name="connsiteY5533" fmla="*/ 2718709 h 4679020"/>
              <a:gd name="connsiteX5534" fmla="*/ 4407778 w 4883895"/>
              <a:gd name="connsiteY5534" fmla="*/ 2716181 h 4679020"/>
              <a:gd name="connsiteX5535" fmla="*/ 4399099 w 4883895"/>
              <a:gd name="connsiteY5535" fmla="*/ 2719428 h 4679020"/>
              <a:gd name="connsiteX5536" fmla="*/ 4418184 w 4883895"/>
              <a:gd name="connsiteY5536" fmla="*/ 2720582 h 4679020"/>
              <a:gd name="connsiteX5537" fmla="*/ 4443010 w 4883895"/>
              <a:gd name="connsiteY5537" fmla="*/ 2721319 h 4679020"/>
              <a:gd name="connsiteX5538" fmla="*/ 4451098 w 4883895"/>
              <a:gd name="connsiteY5538" fmla="*/ 2720412 h 4679020"/>
              <a:gd name="connsiteX5539" fmla="*/ 4366882 w 4883895"/>
              <a:gd name="connsiteY5539" fmla="*/ 2740239 h 4679020"/>
              <a:gd name="connsiteX5540" fmla="*/ 4357910 w 4883895"/>
              <a:gd name="connsiteY5540" fmla="*/ 2742212 h 4679020"/>
              <a:gd name="connsiteX5541" fmla="*/ 4343435 w 4883895"/>
              <a:gd name="connsiteY5541" fmla="*/ 2748304 h 4679020"/>
              <a:gd name="connsiteX5542" fmla="*/ 4350547 w 4883895"/>
              <a:gd name="connsiteY5542" fmla="*/ 2748104 h 4679020"/>
              <a:gd name="connsiteX5543" fmla="*/ 4324558 w 4883895"/>
              <a:gd name="connsiteY5543" fmla="*/ 2757984 h 4679020"/>
              <a:gd name="connsiteX5544" fmla="*/ 4332267 w 4883895"/>
              <a:gd name="connsiteY5544" fmla="*/ 2758780 h 4679020"/>
              <a:gd name="connsiteX5545" fmla="*/ 4338946 w 4883895"/>
              <a:gd name="connsiteY5545" fmla="*/ 2763837 h 4679020"/>
              <a:gd name="connsiteX5546" fmla="*/ 4344135 w 4883895"/>
              <a:gd name="connsiteY5546" fmla="*/ 2767654 h 4679020"/>
              <a:gd name="connsiteX5547" fmla="*/ 4350335 w 4883895"/>
              <a:gd name="connsiteY5547" fmla="*/ 2764399 h 4679020"/>
              <a:gd name="connsiteX5548" fmla="*/ 4360353 w 4883895"/>
              <a:gd name="connsiteY5548" fmla="*/ 2761102 h 4679020"/>
              <a:gd name="connsiteX5549" fmla="*/ 4353825 w 4883895"/>
              <a:gd name="connsiteY5549" fmla="*/ 2766520 h 4679020"/>
              <a:gd name="connsiteX5550" fmla="*/ 4354006 w 4883895"/>
              <a:gd name="connsiteY5550" fmla="*/ 2765785 h 4679020"/>
              <a:gd name="connsiteX5551" fmla="*/ 4355165 w 4883895"/>
              <a:gd name="connsiteY5551" fmla="*/ 2765160 h 4679020"/>
              <a:gd name="connsiteX5552" fmla="*/ 4354121 w 4883895"/>
              <a:gd name="connsiteY5552" fmla="*/ 2765313 h 4679020"/>
              <a:gd name="connsiteX5553" fmla="*/ 4354006 w 4883895"/>
              <a:gd name="connsiteY5553" fmla="*/ 2765785 h 4679020"/>
              <a:gd name="connsiteX5554" fmla="*/ 4351874 w 4883895"/>
              <a:gd name="connsiteY5554" fmla="*/ 2766935 h 4679020"/>
              <a:gd name="connsiteX5555" fmla="*/ 4350343 w 4883895"/>
              <a:gd name="connsiteY5555" fmla="*/ 2767260 h 4679020"/>
              <a:gd name="connsiteX5556" fmla="*/ 4348758 w 4883895"/>
              <a:gd name="connsiteY5556" fmla="*/ 2768038 h 4679020"/>
              <a:gd name="connsiteX5557" fmla="*/ 4345508 w 4883895"/>
              <a:gd name="connsiteY5557" fmla="*/ 2773752 h 4679020"/>
              <a:gd name="connsiteX5558" fmla="*/ 4318801 w 4883895"/>
              <a:gd name="connsiteY5558" fmla="*/ 2784549 h 4679020"/>
              <a:gd name="connsiteX5559" fmla="*/ 4315917 w 4883895"/>
              <a:gd name="connsiteY5559" fmla="*/ 2788884 h 4679020"/>
              <a:gd name="connsiteX5560" fmla="*/ 4305260 w 4883895"/>
              <a:gd name="connsiteY5560" fmla="*/ 2794049 h 4679020"/>
              <a:gd name="connsiteX5561" fmla="*/ 4303163 w 4883895"/>
              <a:gd name="connsiteY5561" fmla="*/ 2794709 h 4679020"/>
              <a:gd name="connsiteX5562" fmla="*/ 4306216 w 4883895"/>
              <a:gd name="connsiteY5562" fmla="*/ 2794295 h 4679020"/>
              <a:gd name="connsiteX5563" fmla="*/ 4314942 w 4883895"/>
              <a:gd name="connsiteY5563" fmla="*/ 2793036 h 4679020"/>
              <a:gd name="connsiteX5564" fmla="*/ 4359476 w 4883895"/>
              <a:gd name="connsiteY5564" fmla="*/ 2777470 h 4679020"/>
              <a:gd name="connsiteX5565" fmla="*/ 4399390 w 4883895"/>
              <a:gd name="connsiteY5565" fmla="*/ 2761209 h 4679020"/>
              <a:gd name="connsiteX5566" fmla="*/ 4402396 w 4883895"/>
              <a:gd name="connsiteY5566" fmla="*/ 2761395 h 4679020"/>
              <a:gd name="connsiteX5567" fmla="*/ 4409461 w 4883895"/>
              <a:gd name="connsiteY5567" fmla="*/ 2761401 h 4679020"/>
              <a:gd name="connsiteX5568" fmla="*/ 4397212 w 4883895"/>
              <a:gd name="connsiteY5568" fmla="*/ 2767385 h 4679020"/>
              <a:gd name="connsiteX5569" fmla="*/ 4409722 w 4883895"/>
              <a:gd name="connsiteY5569" fmla="*/ 2763438 h 4679020"/>
              <a:gd name="connsiteX5570" fmla="*/ 4409983 w 4883895"/>
              <a:gd name="connsiteY5570" fmla="*/ 2766644 h 4679020"/>
              <a:gd name="connsiteX5571" fmla="*/ 4414501 w 4883895"/>
              <a:gd name="connsiteY5571" fmla="*/ 2766303 h 4679020"/>
              <a:gd name="connsiteX5572" fmla="*/ 4402840 w 4883895"/>
              <a:gd name="connsiteY5572" fmla="*/ 2771589 h 4679020"/>
              <a:gd name="connsiteX5573" fmla="*/ 4399009 w 4883895"/>
              <a:gd name="connsiteY5573" fmla="*/ 2772645 h 4679020"/>
              <a:gd name="connsiteX5574" fmla="*/ 4397102 w 4883895"/>
              <a:gd name="connsiteY5574" fmla="*/ 2772702 h 4679020"/>
              <a:gd name="connsiteX5575" fmla="*/ 4397816 w 4883895"/>
              <a:gd name="connsiteY5575" fmla="*/ 2773866 h 4679020"/>
              <a:gd name="connsiteX5576" fmla="*/ 4382216 w 4883895"/>
              <a:gd name="connsiteY5576" fmla="*/ 2780937 h 4679020"/>
              <a:gd name="connsiteX5577" fmla="*/ 4377163 w 4883895"/>
              <a:gd name="connsiteY5577" fmla="*/ 2781579 h 4679020"/>
              <a:gd name="connsiteX5578" fmla="*/ 4365569 w 4883895"/>
              <a:gd name="connsiteY5578" fmla="*/ 2782553 h 4679020"/>
              <a:gd name="connsiteX5579" fmla="*/ 4351717 w 4883895"/>
              <a:gd name="connsiteY5579" fmla="*/ 2785501 h 4679020"/>
              <a:gd name="connsiteX5580" fmla="*/ 4375899 w 4883895"/>
              <a:gd name="connsiteY5580" fmla="*/ 2783672 h 4679020"/>
              <a:gd name="connsiteX5581" fmla="*/ 4376169 w 4883895"/>
              <a:gd name="connsiteY5581" fmla="*/ 2783679 h 4679020"/>
              <a:gd name="connsiteX5582" fmla="*/ 4371916 w 4883895"/>
              <a:gd name="connsiteY5582" fmla="*/ 2785607 h 4679020"/>
              <a:gd name="connsiteX5583" fmla="*/ 4334400 w 4883895"/>
              <a:gd name="connsiteY5583" fmla="*/ 2800175 h 4679020"/>
              <a:gd name="connsiteX5584" fmla="*/ 4321267 w 4883895"/>
              <a:gd name="connsiteY5584" fmla="*/ 2804899 h 4679020"/>
              <a:gd name="connsiteX5585" fmla="*/ 4324449 w 4883895"/>
              <a:gd name="connsiteY5585" fmla="*/ 2804416 h 4679020"/>
              <a:gd name="connsiteX5586" fmla="*/ 4367474 w 4883895"/>
              <a:gd name="connsiteY5586" fmla="*/ 2799985 h 4679020"/>
              <a:gd name="connsiteX5587" fmla="*/ 4359504 w 4883895"/>
              <a:gd name="connsiteY5587" fmla="*/ 2802520 h 4679020"/>
              <a:gd name="connsiteX5588" fmla="*/ 4309649 w 4883895"/>
              <a:gd name="connsiteY5588" fmla="*/ 2813875 h 4679020"/>
              <a:gd name="connsiteX5589" fmla="*/ 4305300 w 4883895"/>
              <a:gd name="connsiteY5589" fmla="*/ 2814929 h 4679020"/>
              <a:gd name="connsiteX5590" fmla="*/ 4303001 w 4883895"/>
              <a:gd name="connsiteY5590" fmla="*/ 2816945 h 4679020"/>
              <a:gd name="connsiteX5591" fmla="*/ 4289233 w 4883895"/>
              <a:gd name="connsiteY5591" fmla="*/ 2818823 h 4679020"/>
              <a:gd name="connsiteX5592" fmla="*/ 4283900 w 4883895"/>
              <a:gd name="connsiteY5592" fmla="*/ 2820116 h 4679020"/>
              <a:gd name="connsiteX5593" fmla="*/ 4297100 w 4883895"/>
              <a:gd name="connsiteY5593" fmla="*/ 2819680 h 4679020"/>
              <a:gd name="connsiteX5594" fmla="*/ 4295993 w 4883895"/>
              <a:gd name="connsiteY5594" fmla="*/ 2820162 h 4679020"/>
              <a:gd name="connsiteX5595" fmla="*/ 4270493 w 4883895"/>
              <a:gd name="connsiteY5595" fmla="*/ 2832365 h 4679020"/>
              <a:gd name="connsiteX5596" fmla="*/ 4309292 w 4883895"/>
              <a:gd name="connsiteY5596" fmla="*/ 2821579 h 4679020"/>
              <a:gd name="connsiteX5597" fmla="*/ 4318000 w 4883895"/>
              <a:gd name="connsiteY5597" fmla="*/ 2819788 h 4679020"/>
              <a:gd name="connsiteX5598" fmla="*/ 4308479 w 4883895"/>
              <a:gd name="connsiteY5598" fmla="*/ 2826556 h 4679020"/>
              <a:gd name="connsiteX5599" fmla="*/ 4310578 w 4883895"/>
              <a:gd name="connsiteY5599" fmla="*/ 2826045 h 4679020"/>
              <a:gd name="connsiteX5600" fmla="*/ 4374329 w 4883895"/>
              <a:gd name="connsiteY5600" fmla="*/ 2809645 h 4679020"/>
              <a:gd name="connsiteX5601" fmla="*/ 4393855 w 4883895"/>
              <a:gd name="connsiteY5601" fmla="*/ 2805365 h 4679020"/>
              <a:gd name="connsiteX5602" fmla="*/ 4381870 w 4883895"/>
              <a:gd name="connsiteY5602" fmla="*/ 2809065 h 4679020"/>
              <a:gd name="connsiteX5603" fmla="*/ 4349751 w 4883895"/>
              <a:gd name="connsiteY5603" fmla="*/ 2818086 h 4679020"/>
              <a:gd name="connsiteX5604" fmla="*/ 4313514 w 4883895"/>
              <a:gd name="connsiteY5604" fmla="*/ 2828055 h 4679020"/>
              <a:gd name="connsiteX5605" fmla="*/ 4345931 w 4883895"/>
              <a:gd name="connsiteY5605" fmla="*/ 2828749 h 4679020"/>
              <a:gd name="connsiteX5606" fmla="*/ 4381140 w 4883895"/>
              <a:gd name="connsiteY5606" fmla="*/ 2823980 h 4679020"/>
              <a:gd name="connsiteX5607" fmla="*/ 4364723 w 4883895"/>
              <a:gd name="connsiteY5607" fmla="*/ 2830191 h 4679020"/>
              <a:gd name="connsiteX5608" fmla="*/ 4357046 w 4883895"/>
              <a:gd name="connsiteY5608" fmla="*/ 2834026 h 4679020"/>
              <a:gd name="connsiteX5609" fmla="*/ 4274030 w 4883895"/>
              <a:gd name="connsiteY5609" fmla="*/ 2860068 h 4679020"/>
              <a:gd name="connsiteX5610" fmla="*/ 4270064 w 4883895"/>
              <a:gd name="connsiteY5610" fmla="*/ 2865415 h 4679020"/>
              <a:gd name="connsiteX5611" fmla="*/ 4247407 w 4883895"/>
              <a:gd name="connsiteY5611" fmla="*/ 2871900 h 4679020"/>
              <a:gd name="connsiteX5612" fmla="*/ 4247681 w 4883895"/>
              <a:gd name="connsiteY5612" fmla="*/ 2879073 h 4679020"/>
              <a:gd name="connsiteX5613" fmla="*/ 4219778 w 4883895"/>
              <a:gd name="connsiteY5613" fmla="*/ 2890075 h 4679020"/>
              <a:gd name="connsiteX5614" fmla="*/ 4219725 w 4883895"/>
              <a:gd name="connsiteY5614" fmla="*/ 2890497 h 4679020"/>
              <a:gd name="connsiteX5615" fmla="*/ 4219659 w 4883895"/>
              <a:gd name="connsiteY5615" fmla="*/ 2891024 h 4679020"/>
              <a:gd name="connsiteX5616" fmla="*/ 4219637 w 4883895"/>
              <a:gd name="connsiteY5616" fmla="*/ 2891200 h 4679020"/>
              <a:gd name="connsiteX5617" fmla="*/ 4219620 w 4883895"/>
              <a:gd name="connsiteY5617" fmla="*/ 2891341 h 4679020"/>
              <a:gd name="connsiteX5618" fmla="*/ 4219659 w 4883895"/>
              <a:gd name="connsiteY5618" fmla="*/ 2891024 h 4679020"/>
              <a:gd name="connsiteX5619" fmla="*/ 4219778 w 4883895"/>
              <a:gd name="connsiteY5619" fmla="*/ 2890075 h 4679020"/>
              <a:gd name="connsiteX5620" fmla="*/ 4243629 w 4883895"/>
              <a:gd name="connsiteY5620" fmla="*/ 2883384 h 4679020"/>
              <a:gd name="connsiteX5621" fmla="*/ 4261712 w 4883895"/>
              <a:gd name="connsiteY5621" fmla="*/ 2880334 h 4679020"/>
              <a:gd name="connsiteX5622" fmla="*/ 4262728 w 4883895"/>
              <a:gd name="connsiteY5622" fmla="*/ 2880012 h 4679020"/>
              <a:gd name="connsiteX5623" fmla="*/ 4262763 w 4883895"/>
              <a:gd name="connsiteY5623" fmla="*/ 2879004 h 4679020"/>
              <a:gd name="connsiteX5624" fmla="*/ 4264623 w 4883895"/>
              <a:gd name="connsiteY5624" fmla="*/ 2876722 h 4679020"/>
              <a:gd name="connsiteX5625" fmla="*/ 4265839 w 4883895"/>
              <a:gd name="connsiteY5625" fmla="*/ 2877220 h 4679020"/>
              <a:gd name="connsiteX5626" fmla="*/ 4266059 w 4883895"/>
              <a:gd name="connsiteY5626" fmla="*/ 2878598 h 4679020"/>
              <a:gd name="connsiteX5627" fmla="*/ 4265570 w 4883895"/>
              <a:gd name="connsiteY5627" fmla="*/ 2879109 h 4679020"/>
              <a:gd name="connsiteX5628" fmla="*/ 4281059 w 4883895"/>
              <a:gd name="connsiteY5628" fmla="*/ 2874188 h 4679020"/>
              <a:gd name="connsiteX5629" fmla="*/ 4255145 w 4883895"/>
              <a:gd name="connsiteY5629" fmla="*/ 2888006 h 4679020"/>
              <a:gd name="connsiteX5630" fmla="*/ 4257764 w 4883895"/>
              <a:gd name="connsiteY5630" fmla="*/ 2888313 h 4679020"/>
              <a:gd name="connsiteX5631" fmla="*/ 4318466 w 4883895"/>
              <a:gd name="connsiteY5631" fmla="*/ 2876913 h 4679020"/>
              <a:gd name="connsiteX5632" fmla="*/ 4353545 w 4883895"/>
              <a:gd name="connsiteY5632" fmla="*/ 2868491 h 4679020"/>
              <a:gd name="connsiteX5633" fmla="*/ 4375764 w 4883895"/>
              <a:gd name="connsiteY5633" fmla="*/ 2862510 h 4679020"/>
              <a:gd name="connsiteX5634" fmla="*/ 4384238 w 4883895"/>
              <a:gd name="connsiteY5634" fmla="*/ 2860529 h 4679020"/>
              <a:gd name="connsiteX5635" fmla="*/ 4384300 w 4883895"/>
              <a:gd name="connsiteY5635" fmla="*/ 2865775 h 4679020"/>
              <a:gd name="connsiteX5636" fmla="*/ 4374370 w 4883895"/>
              <a:gd name="connsiteY5636" fmla="*/ 2869186 h 4679020"/>
              <a:gd name="connsiteX5637" fmla="*/ 4360826 w 4883895"/>
              <a:gd name="connsiteY5637" fmla="*/ 2871863 h 4679020"/>
              <a:gd name="connsiteX5638" fmla="*/ 4334945 w 4883895"/>
              <a:gd name="connsiteY5638" fmla="*/ 2879365 h 4679020"/>
              <a:gd name="connsiteX5639" fmla="*/ 4338116 w 4883895"/>
              <a:gd name="connsiteY5639" fmla="*/ 2879818 h 4679020"/>
              <a:gd name="connsiteX5640" fmla="*/ 4311723 w 4883895"/>
              <a:gd name="connsiteY5640" fmla="*/ 2886989 h 4679020"/>
              <a:gd name="connsiteX5641" fmla="*/ 4287274 w 4883895"/>
              <a:gd name="connsiteY5641" fmla="*/ 2894104 h 4679020"/>
              <a:gd name="connsiteX5642" fmla="*/ 4296844 w 4883895"/>
              <a:gd name="connsiteY5642" fmla="*/ 2892998 h 4679020"/>
              <a:gd name="connsiteX5643" fmla="*/ 4295728 w 4883895"/>
              <a:gd name="connsiteY5643" fmla="*/ 2894540 h 4679020"/>
              <a:gd name="connsiteX5644" fmla="*/ 4294906 w 4883895"/>
              <a:gd name="connsiteY5644" fmla="*/ 2895089 h 4679020"/>
              <a:gd name="connsiteX5645" fmla="*/ 4274110 w 4883895"/>
              <a:gd name="connsiteY5645" fmla="*/ 2897984 h 4679020"/>
              <a:gd name="connsiteX5646" fmla="*/ 4274972 w 4883895"/>
              <a:gd name="connsiteY5646" fmla="*/ 2897684 h 4679020"/>
              <a:gd name="connsiteX5647" fmla="*/ 4251767 w 4883895"/>
              <a:gd name="connsiteY5647" fmla="*/ 2904436 h 4679020"/>
              <a:gd name="connsiteX5648" fmla="*/ 4255518 w 4883895"/>
              <a:gd name="connsiteY5648" fmla="*/ 2903733 h 4679020"/>
              <a:gd name="connsiteX5649" fmla="*/ 4257453 w 4883895"/>
              <a:gd name="connsiteY5649" fmla="*/ 2903194 h 4679020"/>
              <a:gd name="connsiteX5650" fmla="*/ 4269383 w 4883895"/>
              <a:gd name="connsiteY5650" fmla="*/ 2902057 h 4679020"/>
              <a:gd name="connsiteX5651" fmla="*/ 4285585 w 4883895"/>
              <a:gd name="connsiteY5651" fmla="*/ 2901962 h 4679020"/>
              <a:gd name="connsiteX5652" fmla="*/ 4246379 w 4883895"/>
              <a:gd name="connsiteY5652" fmla="*/ 2907598 h 4679020"/>
              <a:gd name="connsiteX5653" fmla="*/ 4248675 w 4883895"/>
              <a:gd name="connsiteY5653" fmla="*/ 2909904 h 4679020"/>
              <a:gd name="connsiteX5654" fmla="*/ 4273891 w 4883895"/>
              <a:gd name="connsiteY5654" fmla="*/ 2907489 h 4679020"/>
              <a:gd name="connsiteX5655" fmla="*/ 4300262 w 4883895"/>
              <a:gd name="connsiteY5655" fmla="*/ 2900218 h 4679020"/>
              <a:gd name="connsiteX5656" fmla="*/ 4334192 w 4883895"/>
              <a:gd name="connsiteY5656" fmla="*/ 2890863 h 4679020"/>
              <a:gd name="connsiteX5657" fmla="*/ 4325471 w 4883895"/>
              <a:gd name="connsiteY5657" fmla="*/ 2891184 h 4679020"/>
              <a:gd name="connsiteX5658" fmla="*/ 4310610 w 4883895"/>
              <a:gd name="connsiteY5658" fmla="*/ 2892935 h 4679020"/>
              <a:gd name="connsiteX5659" fmla="*/ 4316452 w 4883895"/>
              <a:gd name="connsiteY5659" fmla="*/ 2890614 h 4679020"/>
              <a:gd name="connsiteX5660" fmla="*/ 4344713 w 4883895"/>
              <a:gd name="connsiteY5660" fmla="*/ 2883374 h 4679020"/>
              <a:gd name="connsiteX5661" fmla="*/ 4358246 w 4883895"/>
              <a:gd name="connsiteY5661" fmla="*/ 2878637 h 4679020"/>
              <a:gd name="connsiteX5662" fmla="*/ 4358075 w 4883895"/>
              <a:gd name="connsiteY5662" fmla="*/ 2878946 h 4679020"/>
              <a:gd name="connsiteX5663" fmla="*/ 4365739 w 4883895"/>
              <a:gd name="connsiteY5663" fmla="*/ 2878971 h 4679020"/>
              <a:gd name="connsiteX5664" fmla="*/ 4368604 w 4883895"/>
              <a:gd name="connsiteY5664" fmla="*/ 2878927 h 4679020"/>
              <a:gd name="connsiteX5665" fmla="*/ 4364391 w 4883895"/>
              <a:gd name="connsiteY5665" fmla="*/ 2880616 h 4679020"/>
              <a:gd name="connsiteX5666" fmla="*/ 4342042 w 4883895"/>
              <a:gd name="connsiteY5666" fmla="*/ 2888791 h 4679020"/>
              <a:gd name="connsiteX5667" fmla="*/ 4370127 w 4883895"/>
              <a:gd name="connsiteY5667" fmla="*/ 2881714 h 4679020"/>
              <a:gd name="connsiteX5668" fmla="*/ 4400383 w 4883895"/>
              <a:gd name="connsiteY5668" fmla="*/ 2874669 h 4679020"/>
              <a:gd name="connsiteX5669" fmla="*/ 4397975 w 4883895"/>
              <a:gd name="connsiteY5669" fmla="*/ 2877999 h 4679020"/>
              <a:gd name="connsiteX5670" fmla="*/ 4397987 w 4883895"/>
              <a:gd name="connsiteY5670" fmla="*/ 2878099 h 4679020"/>
              <a:gd name="connsiteX5671" fmla="*/ 4394923 w 4883895"/>
              <a:gd name="connsiteY5671" fmla="*/ 2878245 h 4679020"/>
              <a:gd name="connsiteX5672" fmla="*/ 4365986 w 4883895"/>
              <a:gd name="connsiteY5672" fmla="*/ 2888319 h 4679020"/>
              <a:gd name="connsiteX5673" fmla="*/ 4431942 w 4883895"/>
              <a:gd name="connsiteY5673" fmla="*/ 2876110 h 4679020"/>
              <a:gd name="connsiteX5674" fmla="*/ 4459339 w 4883895"/>
              <a:gd name="connsiteY5674" fmla="*/ 2873653 h 4679020"/>
              <a:gd name="connsiteX5675" fmla="*/ 4459854 w 4883895"/>
              <a:gd name="connsiteY5675" fmla="*/ 2873585 h 4679020"/>
              <a:gd name="connsiteX5676" fmla="*/ 4443665 w 4883895"/>
              <a:gd name="connsiteY5676" fmla="*/ 2879517 h 4679020"/>
              <a:gd name="connsiteX5677" fmla="*/ 4416605 w 4883895"/>
              <a:gd name="connsiteY5677" fmla="*/ 2886597 h 4679020"/>
              <a:gd name="connsiteX5678" fmla="*/ 4373133 w 4883895"/>
              <a:gd name="connsiteY5678" fmla="*/ 2903064 h 4679020"/>
              <a:gd name="connsiteX5679" fmla="*/ 4391564 w 4883895"/>
              <a:gd name="connsiteY5679" fmla="*/ 2898138 h 4679020"/>
              <a:gd name="connsiteX5680" fmla="*/ 4399536 w 4883895"/>
              <a:gd name="connsiteY5680" fmla="*/ 2896702 h 4679020"/>
              <a:gd name="connsiteX5681" fmla="*/ 4423627 w 4883895"/>
              <a:gd name="connsiteY5681" fmla="*/ 2899578 h 4679020"/>
              <a:gd name="connsiteX5682" fmla="*/ 4384949 w 4883895"/>
              <a:gd name="connsiteY5682" fmla="*/ 2911950 h 4679020"/>
              <a:gd name="connsiteX5683" fmla="*/ 4422678 w 4883895"/>
              <a:gd name="connsiteY5683" fmla="*/ 2907884 h 4679020"/>
              <a:gd name="connsiteX5684" fmla="*/ 4461185 w 4883895"/>
              <a:gd name="connsiteY5684" fmla="*/ 2900803 h 4679020"/>
              <a:gd name="connsiteX5685" fmla="*/ 4479597 w 4883895"/>
              <a:gd name="connsiteY5685" fmla="*/ 2902705 h 4679020"/>
              <a:gd name="connsiteX5686" fmla="*/ 4494029 w 4883895"/>
              <a:gd name="connsiteY5686" fmla="*/ 2900012 h 4679020"/>
              <a:gd name="connsiteX5687" fmla="*/ 4379487 w 4883895"/>
              <a:gd name="connsiteY5687" fmla="*/ 2934677 h 4679020"/>
              <a:gd name="connsiteX5688" fmla="*/ 4288007 w 4883895"/>
              <a:gd name="connsiteY5688" fmla="*/ 2958955 h 4679020"/>
              <a:gd name="connsiteX5689" fmla="*/ 4289586 w 4883895"/>
              <a:gd name="connsiteY5689" fmla="*/ 2960358 h 4679020"/>
              <a:gd name="connsiteX5690" fmla="*/ 4287057 w 4883895"/>
              <a:gd name="connsiteY5690" fmla="*/ 2960307 h 4679020"/>
              <a:gd name="connsiteX5691" fmla="*/ 4287427 w 4883895"/>
              <a:gd name="connsiteY5691" fmla="*/ 2959109 h 4679020"/>
              <a:gd name="connsiteX5692" fmla="*/ 4277560 w 4883895"/>
              <a:gd name="connsiteY5692" fmla="*/ 2961728 h 4679020"/>
              <a:gd name="connsiteX5693" fmla="*/ 4276432 w 4883895"/>
              <a:gd name="connsiteY5693" fmla="*/ 2962436 h 4679020"/>
              <a:gd name="connsiteX5694" fmla="*/ 4277004 w 4883895"/>
              <a:gd name="connsiteY5694" fmla="*/ 2964268 h 4679020"/>
              <a:gd name="connsiteX5695" fmla="*/ 4287057 w 4883895"/>
              <a:gd name="connsiteY5695" fmla="*/ 2960307 h 4679020"/>
              <a:gd name="connsiteX5696" fmla="*/ 4288057 w 4883895"/>
              <a:gd name="connsiteY5696" fmla="*/ 2963265 h 4679020"/>
              <a:gd name="connsiteX5697" fmla="*/ 4388339 w 4883895"/>
              <a:gd name="connsiteY5697" fmla="*/ 2936949 h 4679020"/>
              <a:gd name="connsiteX5698" fmla="*/ 4561794 w 4883895"/>
              <a:gd name="connsiteY5698" fmla="*/ 2902837 h 4679020"/>
              <a:gd name="connsiteX5699" fmla="*/ 4511627 w 4883895"/>
              <a:gd name="connsiteY5699" fmla="*/ 2923311 h 4679020"/>
              <a:gd name="connsiteX5700" fmla="*/ 4553725 w 4883895"/>
              <a:gd name="connsiteY5700" fmla="*/ 2916727 h 4679020"/>
              <a:gd name="connsiteX5701" fmla="*/ 4566115 w 4883895"/>
              <a:gd name="connsiteY5701" fmla="*/ 2921891 h 4679020"/>
              <a:gd name="connsiteX5702" fmla="*/ 4644035 w 4883895"/>
              <a:gd name="connsiteY5702" fmla="*/ 2906439 h 4679020"/>
              <a:gd name="connsiteX5703" fmla="*/ 4630664 w 4883895"/>
              <a:gd name="connsiteY5703" fmla="*/ 2912335 h 4679020"/>
              <a:gd name="connsiteX5704" fmla="*/ 4628819 w 4883895"/>
              <a:gd name="connsiteY5704" fmla="*/ 2912484 h 4679020"/>
              <a:gd name="connsiteX5705" fmla="*/ 4626230 w 4883895"/>
              <a:gd name="connsiteY5705" fmla="*/ 2913715 h 4679020"/>
              <a:gd name="connsiteX5706" fmla="*/ 4620957 w 4883895"/>
              <a:gd name="connsiteY5706" fmla="*/ 2915162 h 4679020"/>
              <a:gd name="connsiteX5707" fmla="*/ 4610075 w 4883895"/>
              <a:gd name="connsiteY5707" fmla="*/ 2917714 h 4679020"/>
              <a:gd name="connsiteX5708" fmla="*/ 4573670 w 4883895"/>
              <a:gd name="connsiteY5708" fmla="*/ 2929949 h 4679020"/>
              <a:gd name="connsiteX5709" fmla="*/ 4604284 w 4883895"/>
              <a:gd name="connsiteY5709" fmla="*/ 2924201 h 4679020"/>
              <a:gd name="connsiteX5710" fmla="*/ 4620008 w 4883895"/>
              <a:gd name="connsiteY5710" fmla="*/ 2916674 h 4679020"/>
              <a:gd name="connsiteX5711" fmla="*/ 4626230 w 4883895"/>
              <a:gd name="connsiteY5711" fmla="*/ 2913715 h 4679020"/>
              <a:gd name="connsiteX5712" fmla="*/ 4629686 w 4883895"/>
              <a:gd name="connsiteY5712" fmla="*/ 2912766 h 4679020"/>
              <a:gd name="connsiteX5713" fmla="*/ 4630664 w 4883895"/>
              <a:gd name="connsiteY5713" fmla="*/ 2912335 h 4679020"/>
              <a:gd name="connsiteX5714" fmla="*/ 4634736 w 4883895"/>
              <a:gd name="connsiteY5714" fmla="*/ 2912006 h 4679020"/>
              <a:gd name="connsiteX5715" fmla="*/ 4615270 w 4883895"/>
              <a:gd name="connsiteY5715" fmla="*/ 2925860 h 4679020"/>
              <a:gd name="connsiteX5716" fmla="*/ 4611573 w 4883895"/>
              <a:gd name="connsiteY5716" fmla="*/ 2926964 h 4679020"/>
              <a:gd name="connsiteX5717" fmla="*/ 4611091 w 4883895"/>
              <a:gd name="connsiteY5717" fmla="*/ 2927093 h 4679020"/>
              <a:gd name="connsiteX5718" fmla="*/ 4611013 w 4883895"/>
              <a:gd name="connsiteY5718" fmla="*/ 2927131 h 4679020"/>
              <a:gd name="connsiteX5719" fmla="*/ 4611573 w 4883895"/>
              <a:gd name="connsiteY5719" fmla="*/ 2926964 h 4679020"/>
              <a:gd name="connsiteX5720" fmla="*/ 4617416 w 4883895"/>
              <a:gd name="connsiteY5720" fmla="*/ 2925397 h 4679020"/>
              <a:gd name="connsiteX5721" fmla="*/ 4677692 w 4883895"/>
              <a:gd name="connsiteY5721" fmla="*/ 2917489 h 4679020"/>
              <a:gd name="connsiteX5722" fmla="*/ 4666092 w 4883895"/>
              <a:gd name="connsiteY5722" fmla="*/ 2928775 h 4679020"/>
              <a:gd name="connsiteX5723" fmla="*/ 4662107 w 4883895"/>
              <a:gd name="connsiteY5723" fmla="*/ 2930250 h 4679020"/>
              <a:gd name="connsiteX5724" fmla="*/ 4642193 w 4883895"/>
              <a:gd name="connsiteY5724" fmla="*/ 2935858 h 4679020"/>
              <a:gd name="connsiteX5725" fmla="*/ 4608176 w 4883895"/>
              <a:gd name="connsiteY5725" fmla="*/ 2949153 h 4679020"/>
              <a:gd name="connsiteX5726" fmla="*/ 4639771 w 4883895"/>
              <a:gd name="connsiteY5726" fmla="*/ 2942353 h 4679020"/>
              <a:gd name="connsiteX5727" fmla="*/ 4641083 w 4883895"/>
              <a:gd name="connsiteY5727" fmla="*/ 2941941 h 4679020"/>
              <a:gd name="connsiteX5728" fmla="*/ 4642532 w 4883895"/>
              <a:gd name="connsiteY5728" fmla="*/ 2941813 h 4679020"/>
              <a:gd name="connsiteX5729" fmla="*/ 4656445 w 4883895"/>
              <a:gd name="connsiteY5729" fmla="*/ 2939774 h 4679020"/>
              <a:gd name="connsiteX5730" fmla="*/ 4663020 w 4883895"/>
              <a:gd name="connsiteY5730" fmla="*/ 2942253 h 4679020"/>
              <a:gd name="connsiteX5731" fmla="*/ 4660391 w 4883895"/>
              <a:gd name="connsiteY5731" fmla="*/ 2944103 h 4679020"/>
              <a:gd name="connsiteX5732" fmla="*/ 4569326 w 4883895"/>
              <a:gd name="connsiteY5732" fmla="*/ 2966815 h 4679020"/>
              <a:gd name="connsiteX5733" fmla="*/ 4537929 w 4883895"/>
              <a:gd name="connsiteY5733" fmla="*/ 2979938 h 4679020"/>
              <a:gd name="connsiteX5734" fmla="*/ 4576735 w 4883895"/>
              <a:gd name="connsiteY5734" fmla="*/ 2970234 h 4679020"/>
              <a:gd name="connsiteX5735" fmla="*/ 4608247 w 4883895"/>
              <a:gd name="connsiteY5735" fmla="*/ 2963225 h 4679020"/>
              <a:gd name="connsiteX5736" fmla="*/ 4613042 w 4883895"/>
              <a:gd name="connsiteY5736" fmla="*/ 2965495 h 4679020"/>
              <a:gd name="connsiteX5737" fmla="*/ 4599786 w 4883895"/>
              <a:gd name="connsiteY5737" fmla="*/ 2969782 h 4679020"/>
              <a:gd name="connsiteX5738" fmla="*/ 4477450 w 4883895"/>
              <a:gd name="connsiteY5738" fmla="*/ 3000139 h 4679020"/>
              <a:gd name="connsiteX5739" fmla="*/ 4468474 w 4883895"/>
              <a:gd name="connsiteY5739" fmla="*/ 3011554 h 4679020"/>
              <a:gd name="connsiteX5740" fmla="*/ 4582798 w 4883895"/>
              <a:gd name="connsiteY5740" fmla="*/ 2983867 h 4679020"/>
              <a:gd name="connsiteX5741" fmla="*/ 4582668 w 4883895"/>
              <a:gd name="connsiteY5741" fmla="*/ 2985256 h 4679020"/>
              <a:gd name="connsiteX5742" fmla="*/ 4582270 w 4883895"/>
              <a:gd name="connsiteY5742" fmla="*/ 2985360 h 4679020"/>
              <a:gd name="connsiteX5743" fmla="*/ 4532861 w 4883895"/>
              <a:gd name="connsiteY5743" fmla="*/ 3001531 h 4679020"/>
              <a:gd name="connsiteX5744" fmla="*/ 4586350 w 4883895"/>
              <a:gd name="connsiteY5744" fmla="*/ 2991193 h 4679020"/>
              <a:gd name="connsiteX5745" fmla="*/ 4621277 w 4883895"/>
              <a:gd name="connsiteY5745" fmla="*/ 2982097 h 4679020"/>
              <a:gd name="connsiteX5746" fmla="*/ 4622083 w 4883895"/>
              <a:gd name="connsiteY5746" fmla="*/ 2981988 h 4679020"/>
              <a:gd name="connsiteX5747" fmla="*/ 4555227 w 4883895"/>
              <a:gd name="connsiteY5747" fmla="*/ 3006416 h 4679020"/>
              <a:gd name="connsiteX5748" fmla="*/ 4535723 w 4883895"/>
              <a:gd name="connsiteY5748" fmla="*/ 3015073 h 4679020"/>
              <a:gd name="connsiteX5749" fmla="*/ 4575638 w 4883895"/>
              <a:gd name="connsiteY5749" fmla="*/ 3003757 h 4679020"/>
              <a:gd name="connsiteX5750" fmla="*/ 4588933 w 4883895"/>
              <a:gd name="connsiteY5750" fmla="*/ 3011398 h 4679020"/>
              <a:gd name="connsiteX5751" fmla="*/ 4622893 w 4883895"/>
              <a:gd name="connsiteY5751" fmla="*/ 3000123 h 4679020"/>
              <a:gd name="connsiteX5752" fmla="*/ 4642932 w 4883895"/>
              <a:gd name="connsiteY5752" fmla="*/ 2997688 h 4679020"/>
              <a:gd name="connsiteX5753" fmla="*/ 4641024 w 4883895"/>
              <a:gd name="connsiteY5753" fmla="*/ 3004869 h 4679020"/>
              <a:gd name="connsiteX5754" fmla="*/ 4682215 w 4883895"/>
              <a:gd name="connsiteY5754" fmla="*/ 2995807 h 4679020"/>
              <a:gd name="connsiteX5755" fmla="*/ 4710923 w 4883895"/>
              <a:gd name="connsiteY5755" fmla="*/ 2997240 h 4679020"/>
              <a:gd name="connsiteX5756" fmla="*/ 4712412 w 4883895"/>
              <a:gd name="connsiteY5756" fmla="*/ 2999871 h 4679020"/>
              <a:gd name="connsiteX5757" fmla="*/ 4750370 w 4883895"/>
              <a:gd name="connsiteY5757" fmla="*/ 3001804 h 4679020"/>
              <a:gd name="connsiteX5758" fmla="*/ 4726032 w 4883895"/>
              <a:gd name="connsiteY5758" fmla="*/ 3013357 h 4679020"/>
              <a:gd name="connsiteX5759" fmla="*/ 4754416 w 4883895"/>
              <a:gd name="connsiteY5759" fmla="*/ 3008944 h 4679020"/>
              <a:gd name="connsiteX5760" fmla="*/ 4714083 w 4883895"/>
              <a:gd name="connsiteY5760" fmla="*/ 3030072 h 4679020"/>
              <a:gd name="connsiteX5761" fmla="*/ 4388870 w 4883895"/>
              <a:gd name="connsiteY5761" fmla="*/ 3121620 h 4679020"/>
              <a:gd name="connsiteX5762" fmla="*/ 4504472 w 4883895"/>
              <a:gd name="connsiteY5762" fmla="*/ 3096188 h 4679020"/>
              <a:gd name="connsiteX5763" fmla="*/ 4621934 w 4883895"/>
              <a:gd name="connsiteY5763" fmla="*/ 3069644 h 4679020"/>
              <a:gd name="connsiteX5764" fmla="*/ 4663448 w 4883895"/>
              <a:gd name="connsiteY5764" fmla="*/ 3066428 h 4679020"/>
              <a:gd name="connsiteX5765" fmla="*/ 4647455 w 4883895"/>
              <a:gd name="connsiteY5765" fmla="*/ 3076005 h 4679020"/>
              <a:gd name="connsiteX5766" fmla="*/ 4618331 w 4883895"/>
              <a:gd name="connsiteY5766" fmla="*/ 3084383 h 4679020"/>
              <a:gd name="connsiteX5767" fmla="*/ 4443311 w 4883895"/>
              <a:gd name="connsiteY5767" fmla="*/ 3129788 h 4679020"/>
              <a:gd name="connsiteX5768" fmla="*/ 3970235 w 4883895"/>
              <a:gd name="connsiteY5768" fmla="*/ 3258406 h 4679020"/>
              <a:gd name="connsiteX5769" fmla="*/ 3747111 w 4883895"/>
              <a:gd name="connsiteY5769" fmla="*/ 3323495 h 4679020"/>
              <a:gd name="connsiteX5770" fmla="*/ 3613150 w 4883895"/>
              <a:gd name="connsiteY5770" fmla="*/ 3439557 h 4679020"/>
              <a:gd name="connsiteX5771" fmla="*/ 3419240 w 4883895"/>
              <a:gd name="connsiteY5771" fmla="*/ 3620113 h 4679020"/>
              <a:gd name="connsiteX5772" fmla="*/ 3450037 w 4883895"/>
              <a:gd name="connsiteY5772" fmla="*/ 3610311 h 4679020"/>
              <a:gd name="connsiteX5773" fmla="*/ 3515514 w 4883895"/>
              <a:gd name="connsiteY5773" fmla="*/ 3592328 h 4679020"/>
              <a:gd name="connsiteX5774" fmla="*/ 3536552 w 4883895"/>
              <a:gd name="connsiteY5774" fmla="*/ 3587447 h 4679020"/>
              <a:gd name="connsiteX5775" fmla="*/ 3479729 w 4883895"/>
              <a:gd name="connsiteY5775" fmla="*/ 3605772 h 4679020"/>
              <a:gd name="connsiteX5776" fmla="*/ 3461611 w 4883895"/>
              <a:gd name="connsiteY5776" fmla="*/ 3612294 h 4679020"/>
              <a:gd name="connsiteX5777" fmla="*/ 3448702 w 4883895"/>
              <a:gd name="connsiteY5777" fmla="*/ 3615937 h 4679020"/>
              <a:gd name="connsiteX5778" fmla="*/ 3413443 w 4883895"/>
              <a:gd name="connsiteY5778" fmla="*/ 3627775 h 4679020"/>
              <a:gd name="connsiteX5779" fmla="*/ 3413364 w 4883895"/>
              <a:gd name="connsiteY5779" fmla="*/ 3627734 h 4679020"/>
              <a:gd name="connsiteX5780" fmla="*/ 3412365 w 4883895"/>
              <a:gd name="connsiteY5780" fmla="*/ 3628137 h 4679020"/>
              <a:gd name="connsiteX5781" fmla="*/ 3409642 w 4883895"/>
              <a:gd name="connsiteY5781" fmla="*/ 3629051 h 4679020"/>
              <a:gd name="connsiteX5782" fmla="*/ 3375848 w 4883895"/>
              <a:gd name="connsiteY5782" fmla="*/ 3660518 h 4679020"/>
              <a:gd name="connsiteX5783" fmla="*/ 3378363 w 4883895"/>
              <a:gd name="connsiteY5783" fmla="*/ 3659589 h 4679020"/>
              <a:gd name="connsiteX5784" fmla="*/ 3692585 w 4883895"/>
              <a:gd name="connsiteY5784" fmla="*/ 3579085 h 4679020"/>
              <a:gd name="connsiteX5785" fmla="*/ 3717107 w 4883895"/>
              <a:gd name="connsiteY5785" fmla="*/ 3576091 h 4679020"/>
              <a:gd name="connsiteX5786" fmla="*/ 3597368 w 4883895"/>
              <a:gd name="connsiteY5786" fmla="*/ 3612757 h 4679020"/>
              <a:gd name="connsiteX5787" fmla="*/ 3463443 w 4883895"/>
              <a:gd name="connsiteY5787" fmla="*/ 3656402 h 4679020"/>
              <a:gd name="connsiteX5788" fmla="*/ 3336467 w 4883895"/>
              <a:gd name="connsiteY5788" fmla="*/ 3703981 h 4679020"/>
              <a:gd name="connsiteX5789" fmla="*/ 3323064 w 4883895"/>
              <a:gd name="connsiteY5789" fmla="*/ 3718824 h 4679020"/>
              <a:gd name="connsiteX5790" fmla="*/ 3340596 w 4883895"/>
              <a:gd name="connsiteY5790" fmla="*/ 3710964 h 4679020"/>
              <a:gd name="connsiteX5791" fmla="*/ 3508214 w 4883895"/>
              <a:gd name="connsiteY5791" fmla="*/ 3653145 h 4679020"/>
              <a:gd name="connsiteX5792" fmla="*/ 3591038 w 4883895"/>
              <a:gd name="connsiteY5792" fmla="*/ 3622167 h 4679020"/>
              <a:gd name="connsiteX5793" fmla="*/ 3770064 w 4883895"/>
              <a:gd name="connsiteY5793" fmla="*/ 3570716 h 4679020"/>
              <a:gd name="connsiteX5794" fmla="*/ 3772634 w 4883895"/>
              <a:gd name="connsiteY5794" fmla="*/ 3570005 h 4679020"/>
              <a:gd name="connsiteX5795" fmla="*/ 3773019 w 4883895"/>
              <a:gd name="connsiteY5795" fmla="*/ 3569670 h 4679020"/>
              <a:gd name="connsiteX5796" fmla="*/ 3773333 w 4883895"/>
              <a:gd name="connsiteY5796" fmla="*/ 3569811 h 4679020"/>
              <a:gd name="connsiteX5797" fmla="*/ 3781171 w 4883895"/>
              <a:gd name="connsiteY5797" fmla="*/ 3567640 h 4679020"/>
              <a:gd name="connsiteX5798" fmla="*/ 3780867 w 4883895"/>
              <a:gd name="connsiteY5798" fmla="*/ 3567523 h 4679020"/>
              <a:gd name="connsiteX5799" fmla="*/ 3785456 w 4883895"/>
              <a:gd name="connsiteY5799" fmla="*/ 3565361 h 4679020"/>
              <a:gd name="connsiteX5800" fmla="*/ 3803632 w 4883895"/>
              <a:gd name="connsiteY5800" fmla="*/ 3559780 h 4679020"/>
              <a:gd name="connsiteX5801" fmla="*/ 3875845 w 4883895"/>
              <a:gd name="connsiteY5801" fmla="*/ 3536641 h 4679020"/>
              <a:gd name="connsiteX5802" fmla="*/ 3972512 w 4883895"/>
              <a:gd name="connsiteY5802" fmla="*/ 3510472 h 4679020"/>
              <a:gd name="connsiteX5803" fmla="*/ 4020688 w 4883895"/>
              <a:gd name="connsiteY5803" fmla="*/ 3495807 h 4679020"/>
              <a:gd name="connsiteX5804" fmla="*/ 4146185 w 4883895"/>
              <a:gd name="connsiteY5804" fmla="*/ 3472661 h 4679020"/>
              <a:gd name="connsiteX5805" fmla="*/ 4165588 w 4883895"/>
              <a:gd name="connsiteY5805" fmla="*/ 3471496 h 4679020"/>
              <a:gd name="connsiteX5806" fmla="*/ 4170616 w 4883895"/>
              <a:gd name="connsiteY5806" fmla="*/ 3470034 h 4679020"/>
              <a:gd name="connsiteX5807" fmla="*/ 4170779 w 4883895"/>
              <a:gd name="connsiteY5807" fmla="*/ 3470243 h 4679020"/>
              <a:gd name="connsiteX5808" fmla="*/ 4171500 w 4883895"/>
              <a:gd name="connsiteY5808" fmla="*/ 3469778 h 4679020"/>
              <a:gd name="connsiteX5809" fmla="*/ 4170616 w 4883895"/>
              <a:gd name="connsiteY5809" fmla="*/ 3470034 h 4679020"/>
              <a:gd name="connsiteX5810" fmla="*/ 4169992 w 4883895"/>
              <a:gd name="connsiteY5810" fmla="*/ 3469241 h 4679020"/>
              <a:gd name="connsiteX5811" fmla="*/ 4186815 w 4883895"/>
              <a:gd name="connsiteY5811" fmla="*/ 3465267 h 4679020"/>
              <a:gd name="connsiteX5812" fmla="*/ 4182917 w 4883895"/>
              <a:gd name="connsiteY5812" fmla="*/ 3464844 h 4679020"/>
              <a:gd name="connsiteX5813" fmla="*/ 4180626 w 4883895"/>
              <a:gd name="connsiteY5813" fmla="*/ 3462104 h 4679020"/>
              <a:gd name="connsiteX5814" fmla="*/ 4166577 w 4883895"/>
              <a:gd name="connsiteY5814" fmla="*/ 3463052 h 4679020"/>
              <a:gd name="connsiteX5815" fmla="*/ 4143896 w 4883895"/>
              <a:gd name="connsiteY5815" fmla="*/ 3465067 h 4679020"/>
              <a:gd name="connsiteX5816" fmla="*/ 4124244 w 4883895"/>
              <a:gd name="connsiteY5816" fmla="*/ 3467016 h 4679020"/>
              <a:gd name="connsiteX5817" fmla="*/ 4129091 w 4883895"/>
              <a:gd name="connsiteY5817" fmla="*/ 3466043 h 4679020"/>
              <a:gd name="connsiteX5818" fmla="*/ 4154541 w 4883895"/>
              <a:gd name="connsiteY5818" fmla="*/ 3463609 h 4679020"/>
              <a:gd name="connsiteX5819" fmla="*/ 4207032 w 4883895"/>
              <a:gd name="connsiteY5819" fmla="*/ 3457379 h 4679020"/>
              <a:gd name="connsiteX5820" fmla="*/ 4235002 w 4883895"/>
              <a:gd name="connsiteY5820" fmla="*/ 3455199 h 4679020"/>
              <a:gd name="connsiteX5821" fmla="*/ 4260952 w 4883895"/>
              <a:gd name="connsiteY5821" fmla="*/ 3453746 h 4679020"/>
              <a:gd name="connsiteX5822" fmla="*/ 4230622 w 4883895"/>
              <a:gd name="connsiteY5822" fmla="*/ 3456773 h 4679020"/>
              <a:gd name="connsiteX5823" fmla="*/ 4220473 w 4883895"/>
              <a:gd name="connsiteY5823" fmla="*/ 3458143 h 4679020"/>
              <a:gd name="connsiteX5824" fmla="*/ 4229661 w 4883895"/>
              <a:gd name="connsiteY5824" fmla="*/ 3459482 h 4679020"/>
              <a:gd name="connsiteX5825" fmla="*/ 4297681 w 4883895"/>
              <a:gd name="connsiteY5825" fmla="*/ 3454758 h 4679020"/>
              <a:gd name="connsiteX5826" fmla="*/ 4234762 w 4883895"/>
              <a:gd name="connsiteY5826" fmla="*/ 3461295 h 4679020"/>
              <a:gd name="connsiteX5827" fmla="*/ 4230205 w 4883895"/>
              <a:gd name="connsiteY5827" fmla="*/ 3462726 h 4679020"/>
              <a:gd name="connsiteX5828" fmla="*/ 4234459 w 4883895"/>
              <a:gd name="connsiteY5828" fmla="*/ 3462150 h 4679020"/>
              <a:gd name="connsiteX5829" fmla="*/ 4269399 w 4883895"/>
              <a:gd name="connsiteY5829" fmla="*/ 3459879 h 4679020"/>
              <a:gd name="connsiteX5830" fmla="*/ 4291825 w 4883895"/>
              <a:gd name="connsiteY5830" fmla="*/ 3458943 h 4679020"/>
              <a:gd name="connsiteX5831" fmla="*/ 4288770 w 4883895"/>
              <a:gd name="connsiteY5831" fmla="*/ 3460013 h 4679020"/>
              <a:gd name="connsiteX5832" fmla="*/ 4288641 w 4883895"/>
              <a:gd name="connsiteY5832" fmla="*/ 3460074 h 4679020"/>
              <a:gd name="connsiteX5833" fmla="*/ 4287655 w 4883895"/>
              <a:gd name="connsiteY5833" fmla="*/ 3460185 h 4679020"/>
              <a:gd name="connsiteX5834" fmla="*/ 4271910 w 4883895"/>
              <a:gd name="connsiteY5834" fmla="*/ 3461493 h 4679020"/>
              <a:gd name="connsiteX5835" fmla="*/ 4282795 w 4883895"/>
              <a:gd name="connsiteY5835" fmla="*/ 3462471 h 4679020"/>
              <a:gd name="connsiteX5836" fmla="*/ 4283919 w 4883895"/>
              <a:gd name="connsiteY5836" fmla="*/ 3462354 h 4679020"/>
              <a:gd name="connsiteX5837" fmla="*/ 4283202 w 4883895"/>
              <a:gd name="connsiteY5837" fmla="*/ 3463896 h 4679020"/>
              <a:gd name="connsiteX5838" fmla="*/ 4286936 w 4883895"/>
              <a:gd name="connsiteY5838" fmla="*/ 3463178 h 4679020"/>
              <a:gd name="connsiteX5839" fmla="*/ 4291297 w 4883895"/>
              <a:gd name="connsiteY5839" fmla="*/ 3461746 h 4679020"/>
              <a:gd name="connsiteX5840" fmla="*/ 4294453 w 4883895"/>
              <a:gd name="connsiteY5840" fmla="*/ 3461636 h 4679020"/>
              <a:gd name="connsiteX5841" fmla="*/ 4284577 w 4883895"/>
              <a:gd name="connsiteY5841" fmla="*/ 3464068 h 4679020"/>
              <a:gd name="connsiteX5842" fmla="*/ 4224825 w 4883895"/>
              <a:gd name="connsiteY5842" fmla="*/ 3468679 h 4679020"/>
              <a:gd name="connsiteX5843" fmla="*/ 4201662 w 4883895"/>
              <a:gd name="connsiteY5843" fmla="*/ 3472488 h 4679020"/>
              <a:gd name="connsiteX5844" fmla="*/ 4204916 w 4883895"/>
              <a:gd name="connsiteY5844" fmla="*/ 3472520 h 4679020"/>
              <a:gd name="connsiteX5845" fmla="*/ 4253822 w 4883895"/>
              <a:gd name="connsiteY5845" fmla="*/ 3469031 h 4679020"/>
              <a:gd name="connsiteX5846" fmla="*/ 4272240 w 4883895"/>
              <a:gd name="connsiteY5846" fmla="*/ 3467550 h 4679020"/>
              <a:gd name="connsiteX5847" fmla="*/ 4261619 w 4883895"/>
              <a:gd name="connsiteY5847" fmla="*/ 3469876 h 4679020"/>
              <a:gd name="connsiteX5848" fmla="*/ 4207040 w 4883895"/>
              <a:gd name="connsiteY5848" fmla="*/ 3475363 h 4679020"/>
              <a:gd name="connsiteX5849" fmla="*/ 4185625 w 4883895"/>
              <a:gd name="connsiteY5849" fmla="*/ 3478668 h 4679020"/>
              <a:gd name="connsiteX5850" fmla="*/ 4200839 w 4883895"/>
              <a:gd name="connsiteY5850" fmla="*/ 3477012 h 4679020"/>
              <a:gd name="connsiteX5851" fmla="*/ 4216395 w 4883895"/>
              <a:gd name="connsiteY5851" fmla="*/ 3476600 h 4679020"/>
              <a:gd name="connsiteX5852" fmla="*/ 4189218 w 4883895"/>
              <a:gd name="connsiteY5852" fmla="*/ 3479945 h 4679020"/>
              <a:gd name="connsiteX5853" fmla="*/ 4180851 w 4883895"/>
              <a:gd name="connsiteY5853" fmla="*/ 3482911 h 4679020"/>
              <a:gd name="connsiteX5854" fmla="*/ 4149980 w 4883895"/>
              <a:gd name="connsiteY5854" fmla="*/ 3487833 h 4679020"/>
              <a:gd name="connsiteX5855" fmla="*/ 4145423 w 4883895"/>
              <a:gd name="connsiteY5855" fmla="*/ 3489263 h 4679020"/>
              <a:gd name="connsiteX5856" fmla="*/ 4153575 w 4883895"/>
              <a:gd name="connsiteY5856" fmla="*/ 3489111 h 4679020"/>
              <a:gd name="connsiteX5857" fmla="*/ 4161249 w 4883895"/>
              <a:gd name="connsiteY5857" fmla="*/ 3488199 h 4679020"/>
              <a:gd name="connsiteX5858" fmla="*/ 4170197 w 4883895"/>
              <a:gd name="connsiteY5858" fmla="*/ 3485125 h 4679020"/>
              <a:gd name="connsiteX5859" fmla="*/ 4179372 w 4883895"/>
              <a:gd name="connsiteY5859" fmla="*/ 3484129 h 4679020"/>
              <a:gd name="connsiteX5860" fmla="*/ 4175476 w 4883895"/>
              <a:gd name="connsiteY5860" fmla="*/ 3486507 h 4679020"/>
              <a:gd name="connsiteX5861" fmla="*/ 4187338 w 4883895"/>
              <a:gd name="connsiteY5861" fmla="*/ 3485096 h 4679020"/>
              <a:gd name="connsiteX5862" fmla="*/ 4219810 w 4883895"/>
              <a:gd name="connsiteY5862" fmla="*/ 3482790 h 4679020"/>
              <a:gd name="connsiteX5863" fmla="*/ 4191974 w 4883895"/>
              <a:gd name="connsiteY5863" fmla="*/ 3486383 h 4679020"/>
              <a:gd name="connsiteX5864" fmla="*/ 4167562 w 4883895"/>
              <a:gd name="connsiteY5864" fmla="*/ 3489721 h 4679020"/>
              <a:gd name="connsiteX5865" fmla="*/ 4163154 w 4883895"/>
              <a:gd name="connsiteY5865" fmla="*/ 3491418 h 4679020"/>
              <a:gd name="connsiteX5866" fmla="*/ 4157172 w 4883895"/>
              <a:gd name="connsiteY5866" fmla="*/ 3493574 h 4679020"/>
              <a:gd name="connsiteX5867" fmla="*/ 4158409 w 4883895"/>
              <a:gd name="connsiteY5867" fmla="*/ 3493879 h 4679020"/>
              <a:gd name="connsiteX5868" fmla="*/ 4223834 w 4883895"/>
              <a:gd name="connsiteY5868" fmla="*/ 3487270 h 4679020"/>
              <a:gd name="connsiteX5869" fmla="*/ 4230203 w 4883895"/>
              <a:gd name="connsiteY5869" fmla="*/ 3487409 h 4679020"/>
              <a:gd name="connsiteX5870" fmla="*/ 4238475 w 4883895"/>
              <a:gd name="connsiteY5870" fmla="*/ 3485167 h 4679020"/>
              <a:gd name="connsiteX5871" fmla="*/ 4233924 w 4883895"/>
              <a:gd name="connsiteY5871" fmla="*/ 3488927 h 4679020"/>
              <a:gd name="connsiteX5872" fmla="*/ 4223939 w 4883895"/>
              <a:gd name="connsiteY5872" fmla="*/ 3493316 h 4679020"/>
              <a:gd name="connsiteX5873" fmla="*/ 4230183 w 4883895"/>
              <a:gd name="connsiteY5873" fmla="*/ 3492602 h 4679020"/>
              <a:gd name="connsiteX5874" fmla="*/ 4224121 w 4883895"/>
              <a:gd name="connsiteY5874" fmla="*/ 3495796 h 4679020"/>
              <a:gd name="connsiteX5875" fmla="*/ 4234259 w 4883895"/>
              <a:gd name="connsiteY5875" fmla="*/ 3494777 h 4679020"/>
              <a:gd name="connsiteX5876" fmla="*/ 4243449 w 4883895"/>
              <a:gd name="connsiteY5876" fmla="*/ 3491309 h 4679020"/>
              <a:gd name="connsiteX5877" fmla="*/ 4250174 w 4883895"/>
              <a:gd name="connsiteY5877" fmla="*/ 3490691 h 4679020"/>
              <a:gd name="connsiteX5878" fmla="*/ 4250983 w 4883895"/>
              <a:gd name="connsiteY5878" fmla="*/ 3490613 h 4679020"/>
              <a:gd name="connsiteX5879" fmla="*/ 4247384 w 4883895"/>
              <a:gd name="connsiteY5879" fmla="*/ 3492226 h 4679020"/>
              <a:gd name="connsiteX5880" fmla="*/ 4232963 w 4883895"/>
              <a:gd name="connsiteY5880" fmla="*/ 3498066 h 4679020"/>
              <a:gd name="connsiteX5881" fmla="*/ 4215835 w 4883895"/>
              <a:gd name="connsiteY5881" fmla="*/ 3503788 h 4679020"/>
              <a:gd name="connsiteX5882" fmla="*/ 4203691 w 4883895"/>
              <a:gd name="connsiteY5882" fmla="*/ 3508373 h 4679020"/>
              <a:gd name="connsiteX5883" fmla="*/ 4208701 w 4883895"/>
              <a:gd name="connsiteY5883" fmla="*/ 3508723 h 4679020"/>
              <a:gd name="connsiteX5884" fmla="*/ 4209734 w 4883895"/>
              <a:gd name="connsiteY5884" fmla="*/ 3508422 h 4679020"/>
              <a:gd name="connsiteX5885" fmla="*/ 4225974 w 4883895"/>
              <a:gd name="connsiteY5885" fmla="*/ 3503336 h 4679020"/>
              <a:gd name="connsiteX5886" fmla="*/ 4232288 w 4883895"/>
              <a:gd name="connsiteY5886" fmla="*/ 3503461 h 4679020"/>
              <a:gd name="connsiteX5887" fmla="*/ 4238135 w 4883895"/>
              <a:gd name="connsiteY5887" fmla="*/ 3500263 h 4679020"/>
              <a:gd name="connsiteX5888" fmla="*/ 4244596 w 4883895"/>
              <a:gd name="connsiteY5888" fmla="*/ 3500392 h 4679020"/>
              <a:gd name="connsiteX5889" fmla="*/ 4259939 w 4883895"/>
              <a:gd name="connsiteY5889" fmla="*/ 3494242 h 4679020"/>
              <a:gd name="connsiteX5890" fmla="*/ 4263185 w 4883895"/>
              <a:gd name="connsiteY5890" fmla="*/ 3494121 h 4679020"/>
              <a:gd name="connsiteX5891" fmla="*/ 4261978 w 4883895"/>
              <a:gd name="connsiteY5891" fmla="*/ 3495033 h 4679020"/>
              <a:gd name="connsiteX5892" fmla="*/ 4269526 w 4883895"/>
              <a:gd name="connsiteY5892" fmla="*/ 3492068 h 4679020"/>
              <a:gd name="connsiteX5893" fmla="*/ 4274300 w 4883895"/>
              <a:gd name="connsiteY5893" fmla="*/ 3491101 h 4679020"/>
              <a:gd name="connsiteX5894" fmla="*/ 4265599 w 4883895"/>
              <a:gd name="connsiteY5894" fmla="*/ 3496311 h 4679020"/>
              <a:gd name="connsiteX5895" fmla="*/ 4254245 w 4883895"/>
              <a:gd name="connsiteY5895" fmla="*/ 3500576 h 4679020"/>
              <a:gd name="connsiteX5896" fmla="*/ 4240655 w 4883895"/>
              <a:gd name="connsiteY5896" fmla="*/ 3506210 h 4679020"/>
              <a:gd name="connsiteX5897" fmla="*/ 4239086 w 4883895"/>
              <a:gd name="connsiteY5897" fmla="*/ 3507958 h 4679020"/>
              <a:gd name="connsiteX5898" fmla="*/ 4233436 w 4883895"/>
              <a:gd name="connsiteY5898" fmla="*/ 3510911 h 4679020"/>
              <a:gd name="connsiteX5899" fmla="*/ 4231275 w 4883895"/>
              <a:gd name="connsiteY5899" fmla="*/ 3511604 h 4679020"/>
              <a:gd name="connsiteX5900" fmla="*/ 4232069 w 4883895"/>
              <a:gd name="connsiteY5900" fmla="*/ 3511449 h 4679020"/>
              <a:gd name="connsiteX5901" fmla="*/ 4234489 w 4883895"/>
              <a:gd name="connsiteY5901" fmla="*/ 3510718 h 4679020"/>
              <a:gd name="connsiteX5902" fmla="*/ 4248326 w 4883895"/>
              <a:gd name="connsiteY5902" fmla="*/ 3505875 h 4679020"/>
              <a:gd name="connsiteX5903" fmla="*/ 4253302 w 4883895"/>
              <a:gd name="connsiteY5903" fmla="*/ 3504926 h 4679020"/>
              <a:gd name="connsiteX5904" fmla="*/ 4253838 w 4883895"/>
              <a:gd name="connsiteY5904" fmla="*/ 3504849 h 4679020"/>
              <a:gd name="connsiteX5905" fmla="*/ 4260414 w 4883895"/>
              <a:gd name="connsiteY5905" fmla="*/ 3502835 h 4679020"/>
              <a:gd name="connsiteX5906" fmla="*/ 4266036 w 4883895"/>
              <a:gd name="connsiteY5906" fmla="*/ 3501303 h 4679020"/>
              <a:gd name="connsiteX5907" fmla="*/ 4266048 w 4883895"/>
              <a:gd name="connsiteY5907" fmla="*/ 3501299 h 4679020"/>
              <a:gd name="connsiteX5908" fmla="*/ 4266057 w 4883895"/>
              <a:gd name="connsiteY5908" fmla="*/ 3501298 h 4679020"/>
              <a:gd name="connsiteX5909" fmla="*/ 4286019 w 4883895"/>
              <a:gd name="connsiteY5909" fmla="*/ 3495860 h 4679020"/>
              <a:gd name="connsiteX5910" fmla="*/ 4306597 w 4883895"/>
              <a:gd name="connsiteY5910" fmla="*/ 3490377 h 4679020"/>
              <a:gd name="connsiteX5911" fmla="*/ 4304453 w 4883895"/>
              <a:gd name="connsiteY5911" fmla="*/ 3493914 h 4679020"/>
              <a:gd name="connsiteX5912" fmla="*/ 4308100 w 4883895"/>
              <a:gd name="connsiteY5912" fmla="*/ 3492511 h 4679020"/>
              <a:gd name="connsiteX5913" fmla="*/ 4309255 w 4883895"/>
              <a:gd name="connsiteY5913" fmla="*/ 3492744 h 4679020"/>
              <a:gd name="connsiteX5914" fmla="*/ 4312629 w 4883895"/>
              <a:gd name="connsiteY5914" fmla="*/ 3493101 h 4679020"/>
              <a:gd name="connsiteX5915" fmla="*/ 4309698 w 4883895"/>
              <a:gd name="connsiteY5915" fmla="*/ 3494339 h 4679020"/>
              <a:gd name="connsiteX5916" fmla="*/ 4265707 w 4883895"/>
              <a:gd name="connsiteY5916" fmla="*/ 3512851 h 4679020"/>
              <a:gd name="connsiteX5917" fmla="*/ 4258957 w 4883895"/>
              <a:gd name="connsiteY5917" fmla="*/ 3515617 h 4679020"/>
              <a:gd name="connsiteX5918" fmla="*/ 4250937 w 4883895"/>
              <a:gd name="connsiteY5918" fmla="*/ 3518977 h 4679020"/>
              <a:gd name="connsiteX5919" fmla="*/ 4241337 w 4883895"/>
              <a:gd name="connsiteY5919" fmla="*/ 3523990 h 4679020"/>
              <a:gd name="connsiteX5920" fmla="*/ 4236980 w 4883895"/>
              <a:gd name="connsiteY5920" fmla="*/ 3525990 h 4679020"/>
              <a:gd name="connsiteX5921" fmla="*/ 4239639 w 4883895"/>
              <a:gd name="connsiteY5921" fmla="*/ 3525499 h 4679020"/>
              <a:gd name="connsiteX5922" fmla="*/ 4228031 w 4883895"/>
              <a:gd name="connsiteY5922" fmla="*/ 3530420 h 4679020"/>
              <a:gd name="connsiteX5923" fmla="*/ 4224437 w 4883895"/>
              <a:gd name="connsiteY5923" fmla="*/ 3536804 h 4679020"/>
              <a:gd name="connsiteX5924" fmla="*/ 4252218 w 4883895"/>
              <a:gd name="connsiteY5924" fmla="*/ 3526541 h 4679020"/>
              <a:gd name="connsiteX5925" fmla="*/ 4271981 w 4883895"/>
              <a:gd name="connsiteY5925" fmla="*/ 3521524 h 4679020"/>
              <a:gd name="connsiteX5926" fmla="*/ 4276402 w 4883895"/>
              <a:gd name="connsiteY5926" fmla="*/ 3522659 h 4679020"/>
              <a:gd name="connsiteX5927" fmla="*/ 4297439 w 4883895"/>
              <a:gd name="connsiteY5927" fmla="*/ 3514530 h 4679020"/>
              <a:gd name="connsiteX5928" fmla="*/ 4292511 w 4883895"/>
              <a:gd name="connsiteY5928" fmla="*/ 3518619 h 4679020"/>
              <a:gd name="connsiteX5929" fmla="*/ 4292648 w 4883895"/>
              <a:gd name="connsiteY5929" fmla="*/ 3518064 h 4679020"/>
              <a:gd name="connsiteX5930" fmla="*/ 4293522 w 4883895"/>
              <a:gd name="connsiteY5930" fmla="*/ 3517592 h 4679020"/>
              <a:gd name="connsiteX5931" fmla="*/ 4292735 w 4883895"/>
              <a:gd name="connsiteY5931" fmla="*/ 3517707 h 4679020"/>
              <a:gd name="connsiteX5932" fmla="*/ 4292648 w 4883895"/>
              <a:gd name="connsiteY5932" fmla="*/ 3518064 h 4679020"/>
              <a:gd name="connsiteX5933" fmla="*/ 4291039 w 4883895"/>
              <a:gd name="connsiteY5933" fmla="*/ 3518932 h 4679020"/>
              <a:gd name="connsiteX5934" fmla="*/ 4289883 w 4883895"/>
              <a:gd name="connsiteY5934" fmla="*/ 3519177 h 4679020"/>
              <a:gd name="connsiteX5935" fmla="*/ 4288688 w 4883895"/>
              <a:gd name="connsiteY5935" fmla="*/ 3519764 h 4679020"/>
              <a:gd name="connsiteX5936" fmla="*/ 4286234 w 4883895"/>
              <a:gd name="connsiteY5936" fmla="*/ 3524078 h 4679020"/>
              <a:gd name="connsiteX5937" fmla="*/ 4276107 w 4883895"/>
              <a:gd name="connsiteY5937" fmla="*/ 3528543 h 4679020"/>
              <a:gd name="connsiteX5938" fmla="*/ 4269740 w 4883895"/>
              <a:gd name="connsiteY5938" fmla="*/ 3530882 h 4679020"/>
              <a:gd name="connsiteX5939" fmla="*/ 4273138 w 4883895"/>
              <a:gd name="connsiteY5939" fmla="*/ 3532012 h 4679020"/>
              <a:gd name="connsiteX5940" fmla="*/ 4277341 w 4883895"/>
              <a:gd name="connsiteY5940" fmla="*/ 3533418 h 4679020"/>
              <a:gd name="connsiteX5941" fmla="*/ 4277980 w 4883895"/>
              <a:gd name="connsiteY5941" fmla="*/ 3533453 h 4679020"/>
              <a:gd name="connsiteX5942" fmla="*/ 4296776 w 4883895"/>
              <a:gd name="connsiteY5942" fmla="*/ 3526882 h 4679020"/>
              <a:gd name="connsiteX5943" fmla="*/ 4326900 w 4883895"/>
              <a:gd name="connsiteY5943" fmla="*/ 3514610 h 4679020"/>
              <a:gd name="connsiteX5944" fmla="*/ 4329169 w 4883895"/>
              <a:gd name="connsiteY5944" fmla="*/ 3514751 h 4679020"/>
              <a:gd name="connsiteX5945" fmla="*/ 4334501 w 4883895"/>
              <a:gd name="connsiteY5945" fmla="*/ 3514755 h 4679020"/>
              <a:gd name="connsiteX5946" fmla="*/ 4325255 w 4883895"/>
              <a:gd name="connsiteY5946" fmla="*/ 3519272 h 4679020"/>
              <a:gd name="connsiteX5947" fmla="*/ 4334698 w 4883895"/>
              <a:gd name="connsiteY5947" fmla="*/ 3516294 h 4679020"/>
              <a:gd name="connsiteX5948" fmla="*/ 4334894 w 4883895"/>
              <a:gd name="connsiteY5948" fmla="*/ 3518712 h 4679020"/>
              <a:gd name="connsiteX5949" fmla="*/ 4338305 w 4883895"/>
              <a:gd name="connsiteY5949" fmla="*/ 3518455 h 4679020"/>
              <a:gd name="connsiteX5950" fmla="*/ 4329504 w 4883895"/>
              <a:gd name="connsiteY5950" fmla="*/ 3522444 h 4679020"/>
              <a:gd name="connsiteX5951" fmla="*/ 4326613 w 4883895"/>
              <a:gd name="connsiteY5951" fmla="*/ 3523241 h 4679020"/>
              <a:gd name="connsiteX5952" fmla="*/ 4325173 w 4883895"/>
              <a:gd name="connsiteY5952" fmla="*/ 3523283 h 4679020"/>
              <a:gd name="connsiteX5953" fmla="*/ 4325713 w 4883895"/>
              <a:gd name="connsiteY5953" fmla="*/ 3524163 h 4679020"/>
              <a:gd name="connsiteX5954" fmla="*/ 4313938 w 4883895"/>
              <a:gd name="connsiteY5954" fmla="*/ 3529500 h 4679020"/>
              <a:gd name="connsiteX5955" fmla="*/ 4310125 w 4883895"/>
              <a:gd name="connsiteY5955" fmla="*/ 3529983 h 4679020"/>
              <a:gd name="connsiteX5956" fmla="*/ 4309283 w 4883895"/>
              <a:gd name="connsiteY5956" fmla="*/ 3530054 h 4679020"/>
              <a:gd name="connsiteX5957" fmla="*/ 4313269 w 4883895"/>
              <a:gd name="connsiteY5957" fmla="*/ 3532725 h 4679020"/>
              <a:gd name="connsiteX5958" fmla="*/ 4313973 w 4883895"/>
              <a:gd name="connsiteY5958" fmla="*/ 3533132 h 4679020"/>
              <a:gd name="connsiteX5959" fmla="*/ 4313347 w 4883895"/>
              <a:gd name="connsiteY5959" fmla="*/ 3533742 h 4679020"/>
              <a:gd name="connsiteX5960" fmla="*/ 4303559 w 4883895"/>
              <a:gd name="connsiteY5960" fmla="*/ 3543574 h 4679020"/>
              <a:gd name="connsiteX5961" fmla="*/ 4301726 w 4883895"/>
              <a:gd name="connsiteY5961" fmla="*/ 3545611 h 4679020"/>
              <a:gd name="connsiteX5962" fmla="*/ 4292535 w 4883895"/>
              <a:gd name="connsiteY5962" fmla="*/ 3548486 h 4679020"/>
              <a:gd name="connsiteX5963" fmla="*/ 4282614 w 4883895"/>
              <a:gd name="connsiteY5963" fmla="*/ 3553122 h 4679020"/>
              <a:gd name="connsiteX5964" fmla="*/ 4289952 w 4883895"/>
              <a:gd name="connsiteY5964" fmla="*/ 3552533 h 4679020"/>
              <a:gd name="connsiteX5965" fmla="*/ 4282458 w 4883895"/>
              <a:gd name="connsiteY5965" fmla="*/ 3554489 h 4679020"/>
              <a:gd name="connsiteX5966" fmla="*/ 4281339 w 4883895"/>
              <a:gd name="connsiteY5966" fmla="*/ 3554781 h 4679020"/>
              <a:gd name="connsiteX5967" fmla="*/ 4269812 w 4883895"/>
              <a:gd name="connsiteY5967" fmla="*/ 3557742 h 4679020"/>
              <a:gd name="connsiteX5968" fmla="*/ 4264189 w 4883895"/>
              <a:gd name="connsiteY5968" fmla="*/ 3559734 h 4679020"/>
              <a:gd name="connsiteX5969" fmla="*/ 4257477 w 4883895"/>
              <a:gd name="connsiteY5969" fmla="*/ 3564505 h 4679020"/>
              <a:gd name="connsiteX5970" fmla="*/ 4261148 w 4883895"/>
              <a:gd name="connsiteY5970" fmla="*/ 3564579 h 4679020"/>
              <a:gd name="connsiteX5971" fmla="*/ 4246685 w 4883895"/>
              <a:gd name="connsiteY5971" fmla="*/ 3570746 h 4679020"/>
              <a:gd name="connsiteX5972" fmla="*/ 4231474 w 4883895"/>
              <a:gd name="connsiteY5972" fmla="*/ 3575852 h 4679020"/>
              <a:gd name="connsiteX5973" fmla="*/ 4231206 w 4883895"/>
              <a:gd name="connsiteY5973" fmla="*/ 3577112 h 4679020"/>
              <a:gd name="connsiteX5974" fmla="*/ 4230368 w 4883895"/>
              <a:gd name="connsiteY5974" fmla="*/ 3578769 h 4679020"/>
              <a:gd name="connsiteX5975" fmla="*/ 4234888 w 4883895"/>
              <a:gd name="connsiteY5975" fmla="*/ 3578130 h 4679020"/>
              <a:gd name="connsiteX5976" fmla="*/ 4247920 w 4883895"/>
              <a:gd name="connsiteY5976" fmla="*/ 3577496 h 4679020"/>
              <a:gd name="connsiteX5977" fmla="*/ 4253080 w 4883895"/>
              <a:gd name="connsiteY5977" fmla="*/ 3576676 h 4679020"/>
              <a:gd name="connsiteX5978" fmla="*/ 4265500 w 4883895"/>
              <a:gd name="connsiteY5978" fmla="*/ 3573324 h 4679020"/>
              <a:gd name="connsiteX5979" fmla="*/ 4279160 w 4883895"/>
              <a:gd name="connsiteY5979" fmla="*/ 3569729 h 4679020"/>
              <a:gd name="connsiteX5980" fmla="*/ 4282376 w 4883895"/>
              <a:gd name="connsiteY5980" fmla="*/ 3568639 h 4679020"/>
              <a:gd name="connsiteX5981" fmla="*/ 4286572 w 4883895"/>
              <a:gd name="connsiteY5981" fmla="*/ 3567037 h 4679020"/>
              <a:gd name="connsiteX5982" fmla="*/ 4289119 w 4883895"/>
              <a:gd name="connsiteY5982" fmla="*/ 3565507 h 4679020"/>
              <a:gd name="connsiteX5983" fmla="*/ 4290750 w 4883895"/>
              <a:gd name="connsiteY5983" fmla="*/ 3565391 h 4679020"/>
              <a:gd name="connsiteX5984" fmla="*/ 4290708 w 4883895"/>
              <a:gd name="connsiteY5984" fmla="*/ 3565457 h 4679020"/>
              <a:gd name="connsiteX5985" fmla="*/ 4291113 w 4883895"/>
              <a:gd name="connsiteY5985" fmla="*/ 3565302 h 4679020"/>
              <a:gd name="connsiteX5986" fmla="*/ 4297063 w 4883895"/>
              <a:gd name="connsiteY5986" fmla="*/ 3564452 h 4679020"/>
              <a:gd name="connsiteX5987" fmla="*/ 4296128 w 4883895"/>
              <a:gd name="connsiteY5987" fmla="*/ 3565350 h 4679020"/>
              <a:gd name="connsiteX5988" fmla="*/ 4287133 w 4883895"/>
              <a:gd name="connsiteY5988" fmla="*/ 3567941 h 4679020"/>
              <a:gd name="connsiteX5989" fmla="*/ 4286617 w 4883895"/>
              <a:gd name="connsiteY5989" fmla="*/ 3570308 h 4679020"/>
              <a:gd name="connsiteX5990" fmla="*/ 4286070 w 4883895"/>
              <a:gd name="connsiteY5990" fmla="*/ 3571253 h 4679020"/>
              <a:gd name="connsiteX5991" fmla="*/ 4281396 w 4883895"/>
              <a:gd name="connsiteY5991" fmla="*/ 3573191 h 4679020"/>
              <a:gd name="connsiteX5992" fmla="*/ 4278694 w 4883895"/>
              <a:gd name="connsiteY5992" fmla="*/ 3573171 h 4679020"/>
              <a:gd name="connsiteX5993" fmla="*/ 4281128 w 4883895"/>
              <a:gd name="connsiteY5993" fmla="*/ 3575030 h 4679020"/>
              <a:gd name="connsiteX5994" fmla="*/ 4277596 w 4883895"/>
              <a:gd name="connsiteY5994" fmla="*/ 3576106 h 4679020"/>
              <a:gd name="connsiteX5995" fmla="*/ 4246656 w 4883895"/>
              <a:gd name="connsiteY5995" fmla="*/ 3584458 h 4679020"/>
              <a:gd name="connsiteX5996" fmla="*/ 4279106 w 4883895"/>
              <a:gd name="connsiteY5996" fmla="*/ 3583803 h 4679020"/>
              <a:gd name="connsiteX5997" fmla="*/ 4303868 w 4883895"/>
              <a:gd name="connsiteY5997" fmla="*/ 3577806 h 4679020"/>
              <a:gd name="connsiteX5998" fmla="*/ 4320021 w 4883895"/>
              <a:gd name="connsiteY5998" fmla="*/ 3575804 h 4679020"/>
              <a:gd name="connsiteX5999" fmla="*/ 4320342 w 4883895"/>
              <a:gd name="connsiteY5999" fmla="*/ 3576342 h 4679020"/>
              <a:gd name="connsiteX6000" fmla="*/ 4325249 w 4883895"/>
              <a:gd name="connsiteY6000" fmla="*/ 3575653 h 4679020"/>
              <a:gd name="connsiteX6001" fmla="*/ 4328305 w 4883895"/>
              <a:gd name="connsiteY6001" fmla="*/ 3574716 h 4679020"/>
              <a:gd name="connsiteX6002" fmla="*/ 4341466 w 4883895"/>
              <a:gd name="connsiteY6002" fmla="*/ 3572982 h 4679020"/>
              <a:gd name="connsiteX6003" fmla="*/ 4338992 w 4883895"/>
              <a:gd name="connsiteY6003" fmla="*/ 3576362 h 4679020"/>
              <a:gd name="connsiteX6004" fmla="*/ 4329718 w 4883895"/>
              <a:gd name="connsiteY6004" fmla="*/ 3581504 h 4679020"/>
              <a:gd name="connsiteX6005" fmla="*/ 4326041 w 4883895"/>
              <a:gd name="connsiteY6005" fmla="*/ 3582306 h 4679020"/>
              <a:gd name="connsiteX6006" fmla="*/ 4290122 w 4883895"/>
              <a:gd name="connsiteY6006" fmla="*/ 3593286 h 4679020"/>
              <a:gd name="connsiteX6007" fmla="*/ 4283361 w 4883895"/>
              <a:gd name="connsiteY6007" fmla="*/ 3600933 h 4679020"/>
              <a:gd name="connsiteX6008" fmla="*/ 4246031 w 4883895"/>
              <a:gd name="connsiteY6008" fmla="*/ 3607094 h 4679020"/>
              <a:gd name="connsiteX6009" fmla="*/ 4247724 w 4883895"/>
              <a:gd name="connsiteY6009" fmla="*/ 3610542 h 4679020"/>
              <a:gd name="connsiteX6010" fmla="*/ 4247850 w 4883895"/>
              <a:gd name="connsiteY6010" fmla="*/ 3614264 h 4679020"/>
              <a:gd name="connsiteX6011" fmla="*/ 4249508 w 4883895"/>
              <a:gd name="connsiteY6011" fmla="*/ 3614072 h 4679020"/>
              <a:gd name="connsiteX6012" fmla="*/ 4248665 w 4883895"/>
              <a:gd name="connsiteY6012" fmla="*/ 3615236 h 4679020"/>
              <a:gd name="connsiteX6013" fmla="*/ 4248045 w 4883895"/>
              <a:gd name="connsiteY6013" fmla="*/ 3615651 h 4679020"/>
              <a:gd name="connsiteX6014" fmla="*/ 4247897 w 4883895"/>
              <a:gd name="connsiteY6014" fmla="*/ 3615672 h 4679020"/>
              <a:gd name="connsiteX6015" fmla="*/ 4247909 w 4883895"/>
              <a:gd name="connsiteY6015" fmla="*/ 3616018 h 4679020"/>
              <a:gd name="connsiteX6016" fmla="*/ 4247597 w 4883895"/>
              <a:gd name="connsiteY6016" fmla="*/ 3616442 h 4679020"/>
              <a:gd name="connsiteX6017" fmla="*/ 4232810 w 4883895"/>
              <a:gd name="connsiteY6017" fmla="*/ 3620886 h 4679020"/>
              <a:gd name="connsiteX6018" fmla="*/ 4241011 w 4883895"/>
              <a:gd name="connsiteY6018" fmla="*/ 3620838 h 4679020"/>
              <a:gd name="connsiteX6019" fmla="*/ 4239403 w 4883895"/>
              <a:gd name="connsiteY6019" fmla="*/ 3621169 h 4679020"/>
              <a:gd name="connsiteX6020" fmla="*/ 4259568 w 4883895"/>
              <a:gd name="connsiteY6020" fmla="*/ 3619597 h 4679020"/>
              <a:gd name="connsiteX6021" fmla="*/ 4285518 w 4883895"/>
              <a:gd name="connsiteY6021" fmla="*/ 3618143 h 4679020"/>
              <a:gd name="connsiteX6022" fmla="*/ 4255188 w 4883895"/>
              <a:gd name="connsiteY6022" fmla="*/ 3621171 h 4679020"/>
              <a:gd name="connsiteX6023" fmla="*/ 4245038 w 4883895"/>
              <a:gd name="connsiteY6023" fmla="*/ 3622541 h 4679020"/>
              <a:gd name="connsiteX6024" fmla="*/ 4245957 w 4883895"/>
              <a:gd name="connsiteY6024" fmla="*/ 3623582 h 4679020"/>
              <a:gd name="connsiteX6025" fmla="*/ 4246380 w 4883895"/>
              <a:gd name="connsiteY6025" fmla="*/ 3623652 h 4679020"/>
              <a:gd name="connsiteX6026" fmla="*/ 4249585 w 4883895"/>
              <a:gd name="connsiteY6026" fmla="*/ 3623344 h 4679020"/>
              <a:gd name="connsiteX6027" fmla="*/ 4248288 w 4883895"/>
              <a:gd name="connsiteY6027" fmla="*/ 3623819 h 4679020"/>
              <a:gd name="connsiteX6028" fmla="*/ 4248004 w 4883895"/>
              <a:gd name="connsiteY6028" fmla="*/ 3623917 h 4679020"/>
              <a:gd name="connsiteX6029" fmla="*/ 4248749 w 4883895"/>
              <a:gd name="connsiteY6029" fmla="*/ 3624040 h 4679020"/>
              <a:gd name="connsiteX6030" fmla="*/ 4254227 w 4883895"/>
              <a:gd name="connsiteY6030" fmla="*/ 3623880 h 4679020"/>
              <a:gd name="connsiteX6031" fmla="*/ 4322246 w 4883895"/>
              <a:gd name="connsiteY6031" fmla="*/ 3619156 h 4679020"/>
              <a:gd name="connsiteX6032" fmla="*/ 4259329 w 4883895"/>
              <a:gd name="connsiteY6032" fmla="*/ 3625692 h 4679020"/>
              <a:gd name="connsiteX6033" fmla="*/ 4254771 w 4883895"/>
              <a:gd name="connsiteY6033" fmla="*/ 3627124 h 4679020"/>
              <a:gd name="connsiteX6034" fmla="*/ 4259024 w 4883895"/>
              <a:gd name="connsiteY6034" fmla="*/ 3626547 h 4679020"/>
              <a:gd name="connsiteX6035" fmla="*/ 4293965 w 4883895"/>
              <a:gd name="connsiteY6035" fmla="*/ 3624276 h 4679020"/>
              <a:gd name="connsiteX6036" fmla="*/ 4316392 w 4883895"/>
              <a:gd name="connsiteY6036" fmla="*/ 3623340 h 4679020"/>
              <a:gd name="connsiteX6037" fmla="*/ 4313335 w 4883895"/>
              <a:gd name="connsiteY6037" fmla="*/ 3624411 h 4679020"/>
              <a:gd name="connsiteX6038" fmla="*/ 4313205 w 4883895"/>
              <a:gd name="connsiteY6038" fmla="*/ 3624473 h 4679020"/>
              <a:gd name="connsiteX6039" fmla="*/ 4312220 w 4883895"/>
              <a:gd name="connsiteY6039" fmla="*/ 3624583 h 4679020"/>
              <a:gd name="connsiteX6040" fmla="*/ 4296477 w 4883895"/>
              <a:gd name="connsiteY6040" fmla="*/ 3625890 h 4679020"/>
              <a:gd name="connsiteX6041" fmla="*/ 4307360 w 4883895"/>
              <a:gd name="connsiteY6041" fmla="*/ 3626869 h 4679020"/>
              <a:gd name="connsiteX6042" fmla="*/ 4308484 w 4883895"/>
              <a:gd name="connsiteY6042" fmla="*/ 3626752 h 4679020"/>
              <a:gd name="connsiteX6043" fmla="*/ 4307769 w 4883895"/>
              <a:gd name="connsiteY6043" fmla="*/ 3628294 h 4679020"/>
              <a:gd name="connsiteX6044" fmla="*/ 4311501 w 4883895"/>
              <a:gd name="connsiteY6044" fmla="*/ 3627575 h 4679020"/>
              <a:gd name="connsiteX6045" fmla="*/ 4315862 w 4883895"/>
              <a:gd name="connsiteY6045" fmla="*/ 3626144 h 4679020"/>
              <a:gd name="connsiteX6046" fmla="*/ 4319017 w 4883895"/>
              <a:gd name="connsiteY6046" fmla="*/ 3626034 h 4679020"/>
              <a:gd name="connsiteX6047" fmla="*/ 4309143 w 4883895"/>
              <a:gd name="connsiteY6047" fmla="*/ 3628466 h 4679020"/>
              <a:gd name="connsiteX6048" fmla="*/ 4249390 w 4883895"/>
              <a:gd name="connsiteY6048" fmla="*/ 3633077 h 4679020"/>
              <a:gd name="connsiteX6049" fmla="*/ 4241388 w 4883895"/>
              <a:gd name="connsiteY6049" fmla="*/ 3633661 h 4679020"/>
              <a:gd name="connsiteX6050" fmla="*/ 4238227 w 4883895"/>
              <a:gd name="connsiteY6050" fmla="*/ 3633927 h 4679020"/>
              <a:gd name="connsiteX6051" fmla="*/ 4238431 w 4883895"/>
              <a:gd name="connsiteY6051" fmla="*/ 3634069 h 4679020"/>
              <a:gd name="connsiteX6052" fmla="*/ 4240376 w 4883895"/>
              <a:gd name="connsiteY6052" fmla="*/ 3635550 h 4679020"/>
              <a:gd name="connsiteX6053" fmla="*/ 4240818 w 4883895"/>
              <a:gd name="connsiteY6053" fmla="*/ 3636185 h 4679020"/>
              <a:gd name="connsiteX6054" fmla="*/ 4254176 w 4883895"/>
              <a:gd name="connsiteY6054" fmla="*/ 3635320 h 4679020"/>
              <a:gd name="connsiteX6055" fmla="*/ 4264784 w 4883895"/>
              <a:gd name="connsiteY6055" fmla="*/ 3634492 h 4679020"/>
              <a:gd name="connsiteX6056" fmla="*/ 4269276 w 4883895"/>
              <a:gd name="connsiteY6056" fmla="*/ 3633346 h 4679020"/>
              <a:gd name="connsiteX6057" fmla="*/ 4272266 w 4883895"/>
              <a:gd name="connsiteY6057" fmla="*/ 3633907 h 4679020"/>
              <a:gd name="connsiteX6058" fmla="*/ 4278388 w 4883895"/>
              <a:gd name="connsiteY6058" fmla="*/ 3633428 h 4679020"/>
              <a:gd name="connsiteX6059" fmla="*/ 4296805 w 4883895"/>
              <a:gd name="connsiteY6059" fmla="*/ 3631948 h 4679020"/>
              <a:gd name="connsiteX6060" fmla="*/ 4291655 w 4883895"/>
              <a:gd name="connsiteY6060" fmla="*/ 3634312 h 4679020"/>
              <a:gd name="connsiteX6061" fmla="*/ 4290568 w 4883895"/>
              <a:gd name="connsiteY6061" fmla="*/ 3634326 h 4679020"/>
              <a:gd name="connsiteX6062" fmla="*/ 4288896 w 4883895"/>
              <a:gd name="connsiteY6062" fmla="*/ 3635203 h 4679020"/>
              <a:gd name="connsiteX6063" fmla="*/ 4278257 w 4883895"/>
              <a:gd name="connsiteY6063" fmla="*/ 3639595 h 4679020"/>
              <a:gd name="connsiteX6064" fmla="*/ 4268191 w 4883895"/>
              <a:gd name="connsiteY6064" fmla="*/ 3643574 h 4679020"/>
              <a:gd name="connsiteX6065" fmla="*/ 4266748 w 4883895"/>
              <a:gd name="connsiteY6065" fmla="*/ 3644209 h 4679020"/>
              <a:gd name="connsiteX6066" fmla="*/ 4254940 w 4883895"/>
              <a:gd name="connsiteY6066" fmla="*/ 3645490 h 4679020"/>
              <a:gd name="connsiteX6067" fmla="*/ 4268892 w 4883895"/>
              <a:gd name="connsiteY6067" fmla="*/ 3641502 h 4679020"/>
              <a:gd name="connsiteX6068" fmla="*/ 4275687 w 4883895"/>
              <a:gd name="connsiteY6068" fmla="*/ 3638748 h 4679020"/>
              <a:gd name="connsiteX6069" fmla="*/ 4276921 w 4883895"/>
              <a:gd name="connsiteY6069" fmla="*/ 3638227 h 4679020"/>
              <a:gd name="connsiteX6070" fmla="*/ 4267581 w 4883895"/>
              <a:gd name="connsiteY6070" fmla="*/ 3640280 h 4679020"/>
              <a:gd name="connsiteX6071" fmla="*/ 4252052 w 4883895"/>
              <a:gd name="connsiteY6071" fmla="*/ 3643099 h 4679020"/>
              <a:gd name="connsiteX6072" fmla="*/ 4239906 w 4883895"/>
              <a:gd name="connsiteY6072" fmla="*/ 3645441 h 4679020"/>
              <a:gd name="connsiteX6073" fmla="*/ 4238693 w 4883895"/>
              <a:gd name="connsiteY6073" fmla="*/ 3646574 h 4679020"/>
              <a:gd name="connsiteX6074" fmla="*/ 4237046 w 4883895"/>
              <a:gd name="connsiteY6074" fmla="*/ 3647447 h 4679020"/>
              <a:gd name="connsiteX6075" fmla="*/ 4235220 w 4883895"/>
              <a:gd name="connsiteY6075" fmla="*/ 3647647 h 4679020"/>
              <a:gd name="connsiteX6076" fmla="*/ 4244376 w 4883895"/>
              <a:gd name="connsiteY6076" fmla="*/ 3647188 h 4679020"/>
              <a:gd name="connsiteX6077" fmla="*/ 4225635 w 4883895"/>
              <a:gd name="connsiteY6077" fmla="*/ 3649946 h 4679020"/>
              <a:gd name="connsiteX6078" fmla="*/ 4230115 w 4883895"/>
              <a:gd name="connsiteY6078" fmla="*/ 3649687 h 4679020"/>
              <a:gd name="connsiteX6079" fmla="*/ 4231680 w 4883895"/>
              <a:gd name="connsiteY6079" fmla="*/ 3649516 h 4679020"/>
              <a:gd name="connsiteX6080" fmla="*/ 4244451 w 4883895"/>
              <a:gd name="connsiteY6080" fmla="*/ 3647738 h 4679020"/>
              <a:gd name="connsiteX6081" fmla="*/ 4250876 w 4883895"/>
              <a:gd name="connsiteY6081" fmla="*/ 3646844 h 4679020"/>
              <a:gd name="connsiteX6082" fmla="*/ 4256668 w 4883895"/>
              <a:gd name="connsiteY6082" fmla="*/ 3646038 h 4679020"/>
              <a:gd name="connsiteX6083" fmla="*/ 4261846 w 4883895"/>
              <a:gd name="connsiteY6083" fmla="*/ 3646113 h 4679020"/>
              <a:gd name="connsiteX6084" fmla="*/ 4256971 w 4883895"/>
              <a:gd name="connsiteY6084" fmla="*/ 3648933 h 4679020"/>
              <a:gd name="connsiteX6085" fmla="*/ 4251434 w 4883895"/>
              <a:gd name="connsiteY6085" fmla="*/ 3651622 h 4679020"/>
              <a:gd name="connsiteX6086" fmla="*/ 4253026 w 4883895"/>
              <a:gd name="connsiteY6086" fmla="*/ 3651596 h 4679020"/>
              <a:gd name="connsiteX6087" fmla="*/ 4254196 w 4883895"/>
              <a:gd name="connsiteY6087" fmla="*/ 3653729 h 4679020"/>
              <a:gd name="connsiteX6088" fmla="*/ 4247582 w 4883895"/>
              <a:gd name="connsiteY6088" fmla="*/ 3654777 h 4679020"/>
              <a:gd name="connsiteX6089" fmla="*/ 4247122 w 4883895"/>
              <a:gd name="connsiteY6089" fmla="*/ 3655437 h 4679020"/>
              <a:gd name="connsiteX6090" fmla="*/ 4249505 w 4883895"/>
              <a:gd name="connsiteY6090" fmla="*/ 3655475 h 4679020"/>
              <a:gd name="connsiteX6091" fmla="*/ 4249758 w 4883895"/>
              <a:gd name="connsiteY6091" fmla="*/ 3655371 h 4679020"/>
              <a:gd name="connsiteX6092" fmla="*/ 4250055 w 4883895"/>
              <a:gd name="connsiteY6092" fmla="*/ 3655484 h 4679020"/>
              <a:gd name="connsiteX6093" fmla="*/ 4251476 w 4883895"/>
              <a:gd name="connsiteY6093" fmla="*/ 3655507 h 4679020"/>
              <a:gd name="connsiteX6094" fmla="*/ 4260903 w 4883895"/>
              <a:gd name="connsiteY6094" fmla="*/ 3654361 h 4679020"/>
              <a:gd name="connsiteX6095" fmla="*/ 4329044 w 4883895"/>
              <a:gd name="connsiteY6095" fmla="*/ 3644706 h 4679020"/>
              <a:gd name="connsiteX6096" fmla="*/ 4305348 w 4883895"/>
              <a:gd name="connsiteY6096" fmla="*/ 3654611 h 4679020"/>
              <a:gd name="connsiteX6097" fmla="*/ 4350556 w 4883895"/>
              <a:gd name="connsiteY6097" fmla="*/ 3646932 h 4679020"/>
              <a:gd name="connsiteX6098" fmla="*/ 4357797 w 4883895"/>
              <a:gd name="connsiteY6098" fmla="*/ 3645026 h 4679020"/>
              <a:gd name="connsiteX6099" fmla="*/ 4351246 w 4883895"/>
              <a:gd name="connsiteY6099" fmla="*/ 3647476 h 4679020"/>
              <a:gd name="connsiteX6100" fmla="*/ 4365649 w 4883895"/>
              <a:gd name="connsiteY6100" fmla="*/ 3648347 h 4679020"/>
              <a:gd name="connsiteX6101" fmla="*/ 4384386 w 4883895"/>
              <a:gd name="connsiteY6101" fmla="*/ 3648903 h 4679020"/>
              <a:gd name="connsiteX6102" fmla="*/ 4390490 w 4883895"/>
              <a:gd name="connsiteY6102" fmla="*/ 3648218 h 4679020"/>
              <a:gd name="connsiteX6103" fmla="*/ 4326931 w 4883895"/>
              <a:gd name="connsiteY6103" fmla="*/ 3663182 h 4679020"/>
              <a:gd name="connsiteX6104" fmla="*/ 4320160 w 4883895"/>
              <a:gd name="connsiteY6104" fmla="*/ 3664672 h 4679020"/>
              <a:gd name="connsiteX6105" fmla="*/ 4309236 w 4883895"/>
              <a:gd name="connsiteY6105" fmla="*/ 3669268 h 4679020"/>
              <a:gd name="connsiteX6106" fmla="*/ 4314604 w 4883895"/>
              <a:gd name="connsiteY6106" fmla="*/ 3669118 h 4679020"/>
              <a:gd name="connsiteX6107" fmla="*/ 4294988 w 4883895"/>
              <a:gd name="connsiteY6107" fmla="*/ 3676575 h 4679020"/>
              <a:gd name="connsiteX6108" fmla="*/ 4300806 w 4883895"/>
              <a:gd name="connsiteY6108" fmla="*/ 3677175 h 4679020"/>
              <a:gd name="connsiteX6109" fmla="*/ 4305848 w 4883895"/>
              <a:gd name="connsiteY6109" fmla="*/ 3680992 h 4679020"/>
              <a:gd name="connsiteX6110" fmla="*/ 4309763 w 4883895"/>
              <a:gd name="connsiteY6110" fmla="*/ 3683872 h 4679020"/>
              <a:gd name="connsiteX6111" fmla="*/ 4314444 w 4883895"/>
              <a:gd name="connsiteY6111" fmla="*/ 3681416 h 4679020"/>
              <a:gd name="connsiteX6112" fmla="*/ 4322004 w 4883895"/>
              <a:gd name="connsiteY6112" fmla="*/ 3678928 h 4679020"/>
              <a:gd name="connsiteX6113" fmla="*/ 4317077 w 4883895"/>
              <a:gd name="connsiteY6113" fmla="*/ 3683017 h 4679020"/>
              <a:gd name="connsiteX6114" fmla="*/ 4317213 w 4883895"/>
              <a:gd name="connsiteY6114" fmla="*/ 3682462 h 4679020"/>
              <a:gd name="connsiteX6115" fmla="*/ 4318088 w 4883895"/>
              <a:gd name="connsiteY6115" fmla="*/ 3681989 h 4679020"/>
              <a:gd name="connsiteX6116" fmla="*/ 4317301 w 4883895"/>
              <a:gd name="connsiteY6116" fmla="*/ 3682106 h 4679020"/>
              <a:gd name="connsiteX6117" fmla="*/ 4317213 w 4883895"/>
              <a:gd name="connsiteY6117" fmla="*/ 3682462 h 4679020"/>
              <a:gd name="connsiteX6118" fmla="*/ 4315605 w 4883895"/>
              <a:gd name="connsiteY6118" fmla="*/ 3683329 h 4679020"/>
              <a:gd name="connsiteX6119" fmla="*/ 4314449 w 4883895"/>
              <a:gd name="connsiteY6119" fmla="*/ 3683575 h 4679020"/>
              <a:gd name="connsiteX6120" fmla="*/ 4313253 w 4883895"/>
              <a:gd name="connsiteY6120" fmla="*/ 3684162 h 4679020"/>
              <a:gd name="connsiteX6121" fmla="*/ 4310800 w 4883895"/>
              <a:gd name="connsiteY6121" fmla="*/ 3688475 h 4679020"/>
              <a:gd name="connsiteX6122" fmla="*/ 4290645 w 4883895"/>
              <a:gd name="connsiteY6122" fmla="*/ 3696623 h 4679020"/>
              <a:gd name="connsiteX6123" fmla="*/ 4288468 w 4883895"/>
              <a:gd name="connsiteY6123" fmla="*/ 3699895 h 4679020"/>
              <a:gd name="connsiteX6124" fmla="*/ 4280425 w 4883895"/>
              <a:gd name="connsiteY6124" fmla="*/ 3703792 h 4679020"/>
              <a:gd name="connsiteX6125" fmla="*/ 4278841 w 4883895"/>
              <a:gd name="connsiteY6125" fmla="*/ 3704292 h 4679020"/>
              <a:gd name="connsiteX6126" fmla="*/ 4281146 w 4883895"/>
              <a:gd name="connsiteY6126" fmla="*/ 3703978 h 4679020"/>
              <a:gd name="connsiteX6127" fmla="*/ 4287732 w 4883895"/>
              <a:gd name="connsiteY6127" fmla="*/ 3703028 h 4679020"/>
              <a:gd name="connsiteX6128" fmla="*/ 4321341 w 4883895"/>
              <a:gd name="connsiteY6128" fmla="*/ 3691280 h 4679020"/>
              <a:gd name="connsiteX6129" fmla="*/ 4351465 w 4883895"/>
              <a:gd name="connsiteY6129" fmla="*/ 3679008 h 4679020"/>
              <a:gd name="connsiteX6130" fmla="*/ 4353735 w 4883895"/>
              <a:gd name="connsiteY6130" fmla="*/ 3679149 h 4679020"/>
              <a:gd name="connsiteX6131" fmla="*/ 4359066 w 4883895"/>
              <a:gd name="connsiteY6131" fmla="*/ 3679153 h 4679020"/>
              <a:gd name="connsiteX6132" fmla="*/ 4349821 w 4883895"/>
              <a:gd name="connsiteY6132" fmla="*/ 3683669 h 4679020"/>
              <a:gd name="connsiteX6133" fmla="*/ 4359264 w 4883895"/>
              <a:gd name="connsiteY6133" fmla="*/ 3680691 h 4679020"/>
              <a:gd name="connsiteX6134" fmla="*/ 4359460 w 4883895"/>
              <a:gd name="connsiteY6134" fmla="*/ 3683110 h 4679020"/>
              <a:gd name="connsiteX6135" fmla="*/ 4362869 w 4883895"/>
              <a:gd name="connsiteY6135" fmla="*/ 3682853 h 4679020"/>
              <a:gd name="connsiteX6136" fmla="*/ 4354069 w 4883895"/>
              <a:gd name="connsiteY6136" fmla="*/ 3686842 h 4679020"/>
              <a:gd name="connsiteX6137" fmla="*/ 4351178 w 4883895"/>
              <a:gd name="connsiteY6137" fmla="*/ 3687639 h 4679020"/>
              <a:gd name="connsiteX6138" fmla="*/ 4349739 w 4883895"/>
              <a:gd name="connsiteY6138" fmla="*/ 3687682 h 4679020"/>
              <a:gd name="connsiteX6139" fmla="*/ 4350278 w 4883895"/>
              <a:gd name="connsiteY6139" fmla="*/ 3688560 h 4679020"/>
              <a:gd name="connsiteX6140" fmla="*/ 4338503 w 4883895"/>
              <a:gd name="connsiteY6140" fmla="*/ 3693898 h 4679020"/>
              <a:gd name="connsiteX6141" fmla="*/ 4334690 w 4883895"/>
              <a:gd name="connsiteY6141" fmla="*/ 3694381 h 4679020"/>
              <a:gd name="connsiteX6142" fmla="*/ 4325940 w 4883895"/>
              <a:gd name="connsiteY6142" fmla="*/ 3695117 h 4679020"/>
              <a:gd name="connsiteX6143" fmla="*/ 4315485 w 4883895"/>
              <a:gd name="connsiteY6143" fmla="*/ 3697341 h 4679020"/>
              <a:gd name="connsiteX6144" fmla="*/ 4333737 w 4883895"/>
              <a:gd name="connsiteY6144" fmla="*/ 3695961 h 4679020"/>
              <a:gd name="connsiteX6145" fmla="*/ 4333940 w 4883895"/>
              <a:gd name="connsiteY6145" fmla="*/ 3695966 h 4679020"/>
              <a:gd name="connsiteX6146" fmla="*/ 4330730 w 4883895"/>
              <a:gd name="connsiteY6146" fmla="*/ 3697421 h 4679020"/>
              <a:gd name="connsiteX6147" fmla="*/ 4302417 w 4883895"/>
              <a:gd name="connsiteY6147" fmla="*/ 3708416 h 4679020"/>
              <a:gd name="connsiteX6148" fmla="*/ 4292504 w 4883895"/>
              <a:gd name="connsiteY6148" fmla="*/ 3711982 h 4679020"/>
              <a:gd name="connsiteX6149" fmla="*/ 4294906 w 4883895"/>
              <a:gd name="connsiteY6149" fmla="*/ 3711616 h 4679020"/>
              <a:gd name="connsiteX6150" fmla="*/ 4327379 w 4883895"/>
              <a:gd name="connsiteY6150" fmla="*/ 3708273 h 4679020"/>
              <a:gd name="connsiteX6151" fmla="*/ 4321363 w 4883895"/>
              <a:gd name="connsiteY6151" fmla="*/ 3710185 h 4679020"/>
              <a:gd name="connsiteX6152" fmla="*/ 4283736 w 4883895"/>
              <a:gd name="connsiteY6152" fmla="*/ 3718755 h 4679020"/>
              <a:gd name="connsiteX6153" fmla="*/ 4280456 w 4883895"/>
              <a:gd name="connsiteY6153" fmla="*/ 3719551 h 4679020"/>
              <a:gd name="connsiteX6154" fmla="*/ 4278719 w 4883895"/>
              <a:gd name="connsiteY6154" fmla="*/ 3721073 h 4679020"/>
              <a:gd name="connsiteX6155" fmla="*/ 4268328 w 4883895"/>
              <a:gd name="connsiteY6155" fmla="*/ 3722491 h 4679020"/>
              <a:gd name="connsiteX6156" fmla="*/ 4264303 w 4883895"/>
              <a:gd name="connsiteY6156" fmla="*/ 3723466 h 4679020"/>
              <a:gd name="connsiteX6157" fmla="*/ 4274266 w 4883895"/>
              <a:gd name="connsiteY6157" fmla="*/ 3723137 h 4679020"/>
              <a:gd name="connsiteX6158" fmla="*/ 4273430 w 4883895"/>
              <a:gd name="connsiteY6158" fmla="*/ 3723501 h 4679020"/>
              <a:gd name="connsiteX6159" fmla="*/ 4254186 w 4883895"/>
              <a:gd name="connsiteY6159" fmla="*/ 3732711 h 4679020"/>
              <a:gd name="connsiteX6160" fmla="*/ 4283467 w 4883895"/>
              <a:gd name="connsiteY6160" fmla="*/ 3724570 h 4679020"/>
              <a:gd name="connsiteX6161" fmla="*/ 4290040 w 4883895"/>
              <a:gd name="connsiteY6161" fmla="*/ 3723218 h 4679020"/>
              <a:gd name="connsiteX6162" fmla="*/ 4282854 w 4883895"/>
              <a:gd name="connsiteY6162" fmla="*/ 3728326 h 4679020"/>
              <a:gd name="connsiteX6163" fmla="*/ 4284437 w 4883895"/>
              <a:gd name="connsiteY6163" fmla="*/ 3727940 h 4679020"/>
              <a:gd name="connsiteX6164" fmla="*/ 4332551 w 4883895"/>
              <a:gd name="connsiteY6164" fmla="*/ 3715563 h 4679020"/>
              <a:gd name="connsiteX6165" fmla="*/ 4347288 w 4883895"/>
              <a:gd name="connsiteY6165" fmla="*/ 3712332 h 4679020"/>
              <a:gd name="connsiteX6166" fmla="*/ 4338243 w 4883895"/>
              <a:gd name="connsiteY6166" fmla="*/ 3715126 h 4679020"/>
              <a:gd name="connsiteX6167" fmla="*/ 4314002 w 4883895"/>
              <a:gd name="connsiteY6167" fmla="*/ 3721933 h 4679020"/>
              <a:gd name="connsiteX6168" fmla="*/ 4286654 w 4883895"/>
              <a:gd name="connsiteY6168" fmla="*/ 3729458 h 4679020"/>
              <a:gd name="connsiteX6169" fmla="*/ 4311120 w 4883895"/>
              <a:gd name="connsiteY6169" fmla="*/ 3729981 h 4679020"/>
              <a:gd name="connsiteX6170" fmla="*/ 4337691 w 4883895"/>
              <a:gd name="connsiteY6170" fmla="*/ 3726382 h 4679020"/>
              <a:gd name="connsiteX6171" fmla="*/ 4325302 w 4883895"/>
              <a:gd name="connsiteY6171" fmla="*/ 3731071 h 4679020"/>
              <a:gd name="connsiteX6172" fmla="*/ 4319509 w 4883895"/>
              <a:gd name="connsiteY6172" fmla="*/ 3733964 h 4679020"/>
              <a:gd name="connsiteX6173" fmla="*/ 4256855 w 4883895"/>
              <a:gd name="connsiteY6173" fmla="*/ 3753618 h 4679020"/>
              <a:gd name="connsiteX6174" fmla="*/ 4253862 w 4883895"/>
              <a:gd name="connsiteY6174" fmla="*/ 3757654 h 4679020"/>
              <a:gd name="connsiteX6175" fmla="*/ 4236763 w 4883895"/>
              <a:gd name="connsiteY6175" fmla="*/ 3762548 h 4679020"/>
              <a:gd name="connsiteX6176" fmla="*/ 4236968 w 4883895"/>
              <a:gd name="connsiteY6176" fmla="*/ 3767961 h 4679020"/>
              <a:gd name="connsiteX6177" fmla="*/ 4215910 w 4883895"/>
              <a:gd name="connsiteY6177" fmla="*/ 3776264 h 4679020"/>
              <a:gd name="connsiteX6178" fmla="*/ 4215820 w 4883895"/>
              <a:gd name="connsiteY6178" fmla="*/ 3776981 h 4679020"/>
              <a:gd name="connsiteX6179" fmla="*/ 4215804 w 4883895"/>
              <a:gd name="connsiteY6179" fmla="*/ 3777113 h 4679020"/>
              <a:gd name="connsiteX6180" fmla="*/ 4215791 w 4883895"/>
              <a:gd name="connsiteY6180" fmla="*/ 3777220 h 4679020"/>
              <a:gd name="connsiteX6181" fmla="*/ 4215820 w 4883895"/>
              <a:gd name="connsiteY6181" fmla="*/ 3776981 h 4679020"/>
              <a:gd name="connsiteX6182" fmla="*/ 4215870 w 4883895"/>
              <a:gd name="connsiteY6182" fmla="*/ 3776583 h 4679020"/>
              <a:gd name="connsiteX6183" fmla="*/ 4215910 w 4883895"/>
              <a:gd name="connsiteY6183" fmla="*/ 3776264 h 4679020"/>
              <a:gd name="connsiteX6184" fmla="*/ 4233912 w 4883895"/>
              <a:gd name="connsiteY6184" fmla="*/ 3771215 h 4679020"/>
              <a:gd name="connsiteX6185" fmla="*/ 4247558 w 4883895"/>
              <a:gd name="connsiteY6185" fmla="*/ 3768913 h 4679020"/>
              <a:gd name="connsiteX6186" fmla="*/ 4248325 w 4883895"/>
              <a:gd name="connsiteY6186" fmla="*/ 3768670 h 4679020"/>
              <a:gd name="connsiteX6187" fmla="*/ 4248351 w 4883895"/>
              <a:gd name="connsiteY6187" fmla="*/ 3767909 h 4679020"/>
              <a:gd name="connsiteX6188" fmla="*/ 4249755 w 4883895"/>
              <a:gd name="connsiteY6188" fmla="*/ 3766187 h 4679020"/>
              <a:gd name="connsiteX6189" fmla="*/ 4250673 w 4883895"/>
              <a:gd name="connsiteY6189" fmla="*/ 3766563 h 4679020"/>
              <a:gd name="connsiteX6190" fmla="*/ 4250839 w 4883895"/>
              <a:gd name="connsiteY6190" fmla="*/ 3767602 h 4679020"/>
              <a:gd name="connsiteX6191" fmla="*/ 4250469 w 4883895"/>
              <a:gd name="connsiteY6191" fmla="*/ 3767989 h 4679020"/>
              <a:gd name="connsiteX6192" fmla="*/ 4262160 w 4883895"/>
              <a:gd name="connsiteY6192" fmla="*/ 3764274 h 4679020"/>
              <a:gd name="connsiteX6193" fmla="*/ 4242603 w 4883895"/>
              <a:gd name="connsiteY6193" fmla="*/ 3774703 h 4679020"/>
              <a:gd name="connsiteX6194" fmla="*/ 4244578 w 4883895"/>
              <a:gd name="connsiteY6194" fmla="*/ 3774935 h 4679020"/>
              <a:gd name="connsiteX6195" fmla="*/ 4290392 w 4883895"/>
              <a:gd name="connsiteY6195" fmla="*/ 3766331 h 4679020"/>
              <a:gd name="connsiteX6196" fmla="*/ 4316865 w 4883895"/>
              <a:gd name="connsiteY6196" fmla="*/ 3759976 h 4679020"/>
              <a:gd name="connsiteX6197" fmla="*/ 4333634 w 4883895"/>
              <a:gd name="connsiteY6197" fmla="*/ 3755461 h 4679020"/>
              <a:gd name="connsiteX6198" fmla="*/ 4340029 w 4883895"/>
              <a:gd name="connsiteY6198" fmla="*/ 3753966 h 4679020"/>
              <a:gd name="connsiteX6199" fmla="*/ 4340078 w 4883895"/>
              <a:gd name="connsiteY6199" fmla="*/ 3757926 h 4679020"/>
              <a:gd name="connsiteX6200" fmla="*/ 4332582 w 4883895"/>
              <a:gd name="connsiteY6200" fmla="*/ 3760500 h 4679020"/>
              <a:gd name="connsiteX6201" fmla="*/ 4322362 w 4883895"/>
              <a:gd name="connsiteY6201" fmla="*/ 3762520 h 4679020"/>
              <a:gd name="connsiteX6202" fmla="*/ 4302828 w 4883895"/>
              <a:gd name="connsiteY6202" fmla="*/ 3768181 h 4679020"/>
              <a:gd name="connsiteX6203" fmla="*/ 4305220 w 4883895"/>
              <a:gd name="connsiteY6203" fmla="*/ 3768524 h 4679020"/>
              <a:gd name="connsiteX6204" fmla="*/ 4285302 w 4883895"/>
              <a:gd name="connsiteY6204" fmla="*/ 3773935 h 4679020"/>
              <a:gd name="connsiteX6205" fmla="*/ 4266850 w 4883895"/>
              <a:gd name="connsiteY6205" fmla="*/ 3779306 h 4679020"/>
              <a:gd name="connsiteX6206" fmla="*/ 4274073 w 4883895"/>
              <a:gd name="connsiteY6206" fmla="*/ 3778470 h 4679020"/>
              <a:gd name="connsiteX6207" fmla="*/ 4273230 w 4883895"/>
              <a:gd name="connsiteY6207" fmla="*/ 3779634 h 4679020"/>
              <a:gd name="connsiteX6208" fmla="*/ 4272610 w 4883895"/>
              <a:gd name="connsiteY6208" fmla="*/ 3780050 h 4679020"/>
              <a:gd name="connsiteX6209" fmla="*/ 4256915 w 4883895"/>
              <a:gd name="connsiteY6209" fmla="*/ 3782233 h 4679020"/>
              <a:gd name="connsiteX6210" fmla="*/ 4257566 w 4883895"/>
              <a:gd name="connsiteY6210" fmla="*/ 3782006 h 4679020"/>
              <a:gd name="connsiteX6211" fmla="*/ 4240053 w 4883895"/>
              <a:gd name="connsiteY6211" fmla="*/ 3787104 h 4679020"/>
              <a:gd name="connsiteX6212" fmla="*/ 4242883 w 4883895"/>
              <a:gd name="connsiteY6212" fmla="*/ 3786573 h 4679020"/>
              <a:gd name="connsiteX6213" fmla="*/ 4244345 w 4883895"/>
              <a:gd name="connsiteY6213" fmla="*/ 3786165 h 4679020"/>
              <a:gd name="connsiteX6214" fmla="*/ 4253349 w 4883895"/>
              <a:gd name="connsiteY6214" fmla="*/ 3785308 h 4679020"/>
              <a:gd name="connsiteX6215" fmla="*/ 4265576 w 4883895"/>
              <a:gd name="connsiteY6215" fmla="*/ 3785236 h 4679020"/>
              <a:gd name="connsiteX6216" fmla="*/ 4235987 w 4883895"/>
              <a:gd name="connsiteY6216" fmla="*/ 3789490 h 4679020"/>
              <a:gd name="connsiteX6217" fmla="*/ 4237719 w 4883895"/>
              <a:gd name="connsiteY6217" fmla="*/ 3791229 h 4679020"/>
              <a:gd name="connsiteX6218" fmla="*/ 4256749 w 4883895"/>
              <a:gd name="connsiteY6218" fmla="*/ 3789409 h 4679020"/>
              <a:gd name="connsiteX6219" fmla="*/ 4276653 w 4883895"/>
              <a:gd name="connsiteY6219" fmla="*/ 3783920 h 4679020"/>
              <a:gd name="connsiteX6220" fmla="*/ 4302260 w 4883895"/>
              <a:gd name="connsiteY6220" fmla="*/ 3776860 h 4679020"/>
              <a:gd name="connsiteX6221" fmla="*/ 4295679 w 4883895"/>
              <a:gd name="connsiteY6221" fmla="*/ 3777101 h 4679020"/>
              <a:gd name="connsiteX6222" fmla="*/ 4284462 w 4883895"/>
              <a:gd name="connsiteY6222" fmla="*/ 3778423 h 4679020"/>
              <a:gd name="connsiteX6223" fmla="*/ 4288872 w 4883895"/>
              <a:gd name="connsiteY6223" fmla="*/ 3776671 h 4679020"/>
              <a:gd name="connsiteX6224" fmla="*/ 4310200 w 4883895"/>
              <a:gd name="connsiteY6224" fmla="*/ 3771207 h 4679020"/>
              <a:gd name="connsiteX6225" fmla="*/ 4320413 w 4883895"/>
              <a:gd name="connsiteY6225" fmla="*/ 3767632 h 4679020"/>
              <a:gd name="connsiteX6226" fmla="*/ 4320285 w 4883895"/>
              <a:gd name="connsiteY6226" fmla="*/ 3767865 h 4679020"/>
              <a:gd name="connsiteX6227" fmla="*/ 4326069 w 4883895"/>
              <a:gd name="connsiteY6227" fmla="*/ 3767885 h 4679020"/>
              <a:gd name="connsiteX6228" fmla="*/ 4328230 w 4883895"/>
              <a:gd name="connsiteY6228" fmla="*/ 3767851 h 4679020"/>
              <a:gd name="connsiteX6229" fmla="*/ 4325052 w 4883895"/>
              <a:gd name="connsiteY6229" fmla="*/ 3769126 h 4679020"/>
              <a:gd name="connsiteX6230" fmla="*/ 4308185 w 4883895"/>
              <a:gd name="connsiteY6230" fmla="*/ 3775295 h 4679020"/>
              <a:gd name="connsiteX6231" fmla="*/ 4329380 w 4883895"/>
              <a:gd name="connsiteY6231" fmla="*/ 3769954 h 4679020"/>
              <a:gd name="connsiteX6232" fmla="*/ 4352215 w 4883895"/>
              <a:gd name="connsiteY6232" fmla="*/ 3764639 h 4679020"/>
              <a:gd name="connsiteX6233" fmla="*/ 4350397 w 4883895"/>
              <a:gd name="connsiteY6233" fmla="*/ 3767151 h 4679020"/>
              <a:gd name="connsiteX6234" fmla="*/ 4350406 w 4883895"/>
              <a:gd name="connsiteY6234" fmla="*/ 3767227 h 4679020"/>
              <a:gd name="connsiteX6235" fmla="*/ 4348094 w 4883895"/>
              <a:gd name="connsiteY6235" fmla="*/ 3767337 h 4679020"/>
              <a:gd name="connsiteX6236" fmla="*/ 4326255 w 4883895"/>
              <a:gd name="connsiteY6236" fmla="*/ 3774939 h 4679020"/>
              <a:gd name="connsiteX6237" fmla="*/ 4376033 w 4883895"/>
              <a:gd name="connsiteY6237" fmla="*/ 3765726 h 4679020"/>
              <a:gd name="connsiteX6238" fmla="*/ 4396709 w 4883895"/>
              <a:gd name="connsiteY6238" fmla="*/ 3763870 h 4679020"/>
              <a:gd name="connsiteX6239" fmla="*/ 4397098 w 4883895"/>
              <a:gd name="connsiteY6239" fmla="*/ 3763820 h 4679020"/>
              <a:gd name="connsiteX6240" fmla="*/ 4384880 w 4883895"/>
              <a:gd name="connsiteY6240" fmla="*/ 3768297 h 4679020"/>
              <a:gd name="connsiteX6241" fmla="*/ 4364458 w 4883895"/>
              <a:gd name="connsiteY6241" fmla="*/ 3773640 h 4679020"/>
              <a:gd name="connsiteX6242" fmla="*/ 4331650 w 4883895"/>
              <a:gd name="connsiteY6242" fmla="*/ 3786067 h 4679020"/>
              <a:gd name="connsiteX6243" fmla="*/ 4345560 w 4883895"/>
              <a:gd name="connsiteY6243" fmla="*/ 3782349 h 4679020"/>
              <a:gd name="connsiteX6244" fmla="*/ 4351576 w 4883895"/>
              <a:gd name="connsiteY6244" fmla="*/ 3781266 h 4679020"/>
              <a:gd name="connsiteX6245" fmla="*/ 4369758 w 4883895"/>
              <a:gd name="connsiteY6245" fmla="*/ 3783437 h 4679020"/>
              <a:gd name="connsiteX6246" fmla="*/ 4340567 w 4883895"/>
              <a:gd name="connsiteY6246" fmla="*/ 3792775 h 4679020"/>
              <a:gd name="connsiteX6247" fmla="*/ 4369041 w 4883895"/>
              <a:gd name="connsiteY6247" fmla="*/ 3789705 h 4679020"/>
              <a:gd name="connsiteX6248" fmla="*/ 4398102 w 4883895"/>
              <a:gd name="connsiteY6248" fmla="*/ 3784361 h 4679020"/>
              <a:gd name="connsiteX6249" fmla="*/ 4411999 w 4883895"/>
              <a:gd name="connsiteY6249" fmla="*/ 3785796 h 4679020"/>
              <a:gd name="connsiteX6250" fmla="*/ 4422891 w 4883895"/>
              <a:gd name="connsiteY6250" fmla="*/ 3783764 h 4679020"/>
              <a:gd name="connsiteX6251" fmla="*/ 4336444 w 4883895"/>
              <a:gd name="connsiteY6251" fmla="*/ 3809926 h 4679020"/>
              <a:gd name="connsiteX6252" fmla="*/ 4267403 w 4883895"/>
              <a:gd name="connsiteY6252" fmla="*/ 3828249 h 4679020"/>
              <a:gd name="connsiteX6253" fmla="*/ 4268596 w 4883895"/>
              <a:gd name="connsiteY6253" fmla="*/ 3829308 h 4679020"/>
              <a:gd name="connsiteX6254" fmla="*/ 4266687 w 4883895"/>
              <a:gd name="connsiteY6254" fmla="*/ 3829270 h 4679020"/>
              <a:gd name="connsiteX6255" fmla="*/ 4266965 w 4883895"/>
              <a:gd name="connsiteY6255" fmla="*/ 3828366 h 4679020"/>
              <a:gd name="connsiteX6256" fmla="*/ 4259519 w 4883895"/>
              <a:gd name="connsiteY6256" fmla="*/ 3830342 h 4679020"/>
              <a:gd name="connsiteX6257" fmla="*/ 4258668 w 4883895"/>
              <a:gd name="connsiteY6257" fmla="*/ 3830877 h 4679020"/>
              <a:gd name="connsiteX6258" fmla="*/ 4259100 w 4883895"/>
              <a:gd name="connsiteY6258" fmla="*/ 3832258 h 4679020"/>
              <a:gd name="connsiteX6259" fmla="*/ 4266687 w 4883895"/>
              <a:gd name="connsiteY6259" fmla="*/ 3829270 h 4679020"/>
              <a:gd name="connsiteX6260" fmla="*/ 4267442 w 4883895"/>
              <a:gd name="connsiteY6260" fmla="*/ 3831502 h 4679020"/>
              <a:gd name="connsiteX6261" fmla="*/ 4343126 w 4883895"/>
              <a:gd name="connsiteY6261" fmla="*/ 3811641 h 4679020"/>
              <a:gd name="connsiteX6262" fmla="*/ 4474034 w 4883895"/>
              <a:gd name="connsiteY6262" fmla="*/ 3785897 h 4679020"/>
              <a:gd name="connsiteX6263" fmla="*/ 4436172 w 4883895"/>
              <a:gd name="connsiteY6263" fmla="*/ 3801349 h 4679020"/>
              <a:gd name="connsiteX6264" fmla="*/ 4467944 w 4883895"/>
              <a:gd name="connsiteY6264" fmla="*/ 3796379 h 4679020"/>
              <a:gd name="connsiteX6265" fmla="*/ 4477294 w 4883895"/>
              <a:gd name="connsiteY6265" fmla="*/ 3800276 h 4679020"/>
              <a:gd name="connsiteX6266" fmla="*/ 4536101 w 4883895"/>
              <a:gd name="connsiteY6266" fmla="*/ 3788615 h 4679020"/>
              <a:gd name="connsiteX6267" fmla="*/ 4526010 w 4883895"/>
              <a:gd name="connsiteY6267" fmla="*/ 3793065 h 4679020"/>
              <a:gd name="connsiteX6268" fmla="*/ 4524617 w 4883895"/>
              <a:gd name="connsiteY6268" fmla="*/ 3793176 h 4679020"/>
              <a:gd name="connsiteX6269" fmla="*/ 4522664 w 4883895"/>
              <a:gd name="connsiteY6269" fmla="*/ 3794106 h 4679020"/>
              <a:gd name="connsiteX6270" fmla="*/ 4518684 w 4883895"/>
              <a:gd name="connsiteY6270" fmla="*/ 3795198 h 4679020"/>
              <a:gd name="connsiteX6271" fmla="*/ 4510471 w 4883895"/>
              <a:gd name="connsiteY6271" fmla="*/ 3797124 h 4679020"/>
              <a:gd name="connsiteX6272" fmla="*/ 4482996 w 4883895"/>
              <a:gd name="connsiteY6272" fmla="*/ 3806359 h 4679020"/>
              <a:gd name="connsiteX6273" fmla="*/ 4506101 w 4883895"/>
              <a:gd name="connsiteY6273" fmla="*/ 3802019 h 4679020"/>
              <a:gd name="connsiteX6274" fmla="*/ 4517968 w 4883895"/>
              <a:gd name="connsiteY6274" fmla="*/ 3796338 h 4679020"/>
              <a:gd name="connsiteX6275" fmla="*/ 4522664 w 4883895"/>
              <a:gd name="connsiteY6275" fmla="*/ 3794106 h 4679020"/>
              <a:gd name="connsiteX6276" fmla="*/ 4525273 w 4883895"/>
              <a:gd name="connsiteY6276" fmla="*/ 3793389 h 4679020"/>
              <a:gd name="connsiteX6277" fmla="*/ 4526010 w 4883895"/>
              <a:gd name="connsiteY6277" fmla="*/ 3793065 h 4679020"/>
              <a:gd name="connsiteX6278" fmla="*/ 4529084 w 4883895"/>
              <a:gd name="connsiteY6278" fmla="*/ 3792816 h 4679020"/>
              <a:gd name="connsiteX6279" fmla="*/ 4514393 w 4883895"/>
              <a:gd name="connsiteY6279" fmla="*/ 3803272 h 4679020"/>
              <a:gd name="connsiteX6280" fmla="*/ 4511601 w 4883895"/>
              <a:gd name="connsiteY6280" fmla="*/ 3804106 h 4679020"/>
              <a:gd name="connsiteX6281" fmla="*/ 4511238 w 4883895"/>
              <a:gd name="connsiteY6281" fmla="*/ 3804203 h 4679020"/>
              <a:gd name="connsiteX6282" fmla="*/ 4511179 w 4883895"/>
              <a:gd name="connsiteY6282" fmla="*/ 3804231 h 4679020"/>
              <a:gd name="connsiteX6283" fmla="*/ 4511601 w 4883895"/>
              <a:gd name="connsiteY6283" fmla="*/ 3804106 h 4679020"/>
              <a:gd name="connsiteX6284" fmla="*/ 4516012 w 4883895"/>
              <a:gd name="connsiteY6284" fmla="*/ 3802923 h 4679020"/>
              <a:gd name="connsiteX6285" fmla="*/ 4561504 w 4883895"/>
              <a:gd name="connsiteY6285" fmla="*/ 3796955 h 4679020"/>
              <a:gd name="connsiteX6286" fmla="*/ 4552749 w 4883895"/>
              <a:gd name="connsiteY6286" fmla="*/ 3805472 h 4679020"/>
              <a:gd name="connsiteX6287" fmla="*/ 4549740 w 4883895"/>
              <a:gd name="connsiteY6287" fmla="*/ 3806585 h 4679020"/>
              <a:gd name="connsiteX6288" fmla="*/ 4534711 w 4883895"/>
              <a:gd name="connsiteY6288" fmla="*/ 3810818 h 4679020"/>
              <a:gd name="connsiteX6289" fmla="*/ 4509038 w 4883895"/>
              <a:gd name="connsiteY6289" fmla="*/ 3820851 h 4679020"/>
              <a:gd name="connsiteX6290" fmla="*/ 4532884 w 4883895"/>
              <a:gd name="connsiteY6290" fmla="*/ 3815720 h 4679020"/>
              <a:gd name="connsiteX6291" fmla="*/ 4533874 w 4883895"/>
              <a:gd name="connsiteY6291" fmla="*/ 3815408 h 4679020"/>
              <a:gd name="connsiteX6292" fmla="*/ 4534967 w 4883895"/>
              <a:gd name="connsiteY6292" fmla="*/ 3815311 h 4679020"/>
              <a:gd name="connsiteX6293" fmla="*/ 4545468 w 4883895"/>
              <a:gd name="connsiteY6293" fmla="*/ 3813773 h 4679020"/>
              <a:gd name="connsiteX6294" fmla="*/ 4550429 w 4883895"/>
              <a:gd name="connsiteY6294" fmla="*/ 3815644 h 4679020"/>
              <a:gd name="connsiteX6295" fmla="*/ 4548445 w 4883895"/>
              <a:gd name="connsiteY6295" fmla="*/ 3817040 h 4679020"/>
              <a:gd name="connsiteX6296" fmla="*/ 4479718 w 4883895"/>
              <a:gd name="connsiteY6296" fmla="*/ 3834182 h 4679020"/>
              <a:gd name="connsiteX6297" fmla="*/ 4456022 w 4883895"/>
              <a:gd name="connsiteY6297" fmla="*/ 3844086 h 4679020"/>
              <a:gd name="connsiteX6298" fmla="*/ 4485309 w 4883895"/>
              <a:gd name="connsiteY6298" fmla="*/ 3836762 h 4679020"/>
              <a:gd name="connsiteX6299" fmla="*/ 4509092 w 4883895"/>
              <a:gd name="connsiteY6299" fmla="*/ 3831472 h 4679020"/>
              <a:gd name="connsiteX6300" fmla="*/ 4512710 w 4883895"/>
              <a:gd name="connsiteY6300" fmla="*/ 3833185 h 4679020"/>
              <a:gd name="connsiteX6301" fmla="*/ 4502707 w 4883895"/>
              <a:gd name="connsiteY6301" fmla="*/ 3836420 h 4679020"/>
              <a:gd name="connsiteX6302" fmla="*/ 4410378 w 4883895"/>
              <a:gd name="connsiteY6302" fmla="*/ 3859331 h 4679020"/>
              <a:gd name="connsiteX6303" fmla="*/ 4403603 w 4883895"/>
              <a:gd name="connsiteY6303" fmla="*/ 3867945 h 4679020"/>
              <a:gd name="connsiteX6304" fmla="*/ 4489887 w 4883895"/>
              <a:gd name="connsiteY6304" fmla="*/ 3847051 h 4679020"/>
              <a:gd name="connsiteX6305" fmla="*/ 4489787 w 4883895"/>
              <a:gd name="connsiteY6305" fmla="*/ 3848099 h 4679020"/>
              <a:gd name="connsiteX6306" fmla="*/ 4489487 w 4883895"/>
              <a:gd name="connsiteY6306" fmla="*/ 3848177 h 4679020"/>
              <a:gd name="connsiteX6307" fmla="*/ 4452197 w 4883895"/>
              <a:gd name="connsiteY6307" fmla="*/ 3860382 h 4679020"/>
              <a:gd name="connsiteX6308" fmla="*/ 4492566 w 4883895"/>
              <a:gd name="connsiteY6308" fmla="*/ 3852579 h 4679020"/>
              <a:gd name="connsiteX6309" fmla="*/ 4518927 w 4883895"/>
              <a:gd name="connsiteY6309" fmla="*/ 3845713 h 4679020"/>
              <a:gd name="connsiteX6310" fmla="*/ 4519534 w 4883895"/>
              <a:gd name="connsiteY6310" fmla="*/ 3845631 h 4679020"/>
              <a:gd name="connsiteX6311" fmla="*/ 4469076 w 4883895"/>
              <a:gd name="connsiteY6311" fmla="*/ 3864068 h 4679020"/>
              <a:gd name="connsiteX6312" fmla="*/ 4454357 w 4883895"/>
              <a:gd name="connsiteY6312" fmla="*/ 3870601 h 4679020"/>
              <a:gd name="connsiteX6313" fmla="*/ 4484480 w 4883895"/>
              <a:gd name="connsiteY6313" fmla="*/ 3862062 h 4679020"/>
              <a:gd name="connsiteX6314" fmla="*/ 4494515 w 4883895"/>
              <a:gd name="connsiteY6314" fmla="*/ 3867828 h 4679020"/>
              <a:gd name="connsiteX6315" fmla="*/ 4520146 w 4883895"/>
              <a:gd name="connsiteY6315" fmla="*/ 3859320 h 4679020"/>
              <a:gd name="connsiteX6316" fmla="*/ 4535269 w 4883895"/>
              <a:gd name="connsiteY6316" fmla="*/ 3857481 h 4679020"/>
              <a:gd name="connsiteX6317" fmla="*/ 4533829 w 4883895"/>
              <a:gd name="connsiteY6317" fmla="*/ 3862901 h 4679020"/>
              <a:gd name="connsiteX6318" fmla="*/ 4564916 w 4883895"/>
              <a:gd name="connsiteY6318" fmla="*/ 3856061 h 4679020"/>
              <a:gd name="connsiteX6319" fmla="*/ 4586582 w 4883895"/>
              <a:gd name="connsiteY6319" fmla="*/ 3857144 h 4679020"/>
              <a:gd name="connsiteX6320" fmla="*/ 4587706 w 4883895"/>
              <a:gd name="connsiteY6320" fmla="*/ 3859129 h 4679020"/>
              <a:gd name="connsiteX6321" fmla="*/ 4616354 w 4883895"/>
              <a:gd name="connsiteY6321" fmla="*/ 3860588 h 4679020"/>
              <a:gd name="connsiteX6322" fmla="*/ 4597986 w 4883895"/>
              <a:gd name="connsiteY6322" fmla="*/ 3869306 h 4679020"/>
              <a:gd name="connsiteX6323" fmla="*/ 4619407 w 4883895"/>
              <a:gd name="connsiteY6323" fmla="*/ 3865977 h 4679020"/>
              <a:gd name="connsiteX6324" fmla="*/ 4588968 w 4883895"/>
              <a:gd name="connsiteY6324" fmla="*/ 3881922 h 4679020"/>
              <a:gd name="connsiteX6325" fmla="*/ 4343526 w 4883895"/>
              <a:gd name="connsiteY6325" fmla="*/ 3951014 h 4679020"/>
              <a:gd name="connsiteX6326" fmla="*/ 4430772 w 4883895"/>
              <a:gd name="connsiteY6326" fmla="*/ 3931821 h 4679020"/>
              <a:gd name="connsiteX6327" fmla="*/ 4519423 w 4883895"/>
              <a:gd name="connsiteY6327" fmla="*/ 3911787 h 4679020"/>
              <a:gd name="connsiteX6328" fmla="*/ 4550754 w 4883895"/>
              <a:gd name="connsiteY6328" fmla="*/ 3909360 h 4679020"/>
              <a:gd name="connsiteX6329" fmla="*/ 4538683 w 4883895"/>
              <a:gd name="connsiteY6329" fmla="*/ 3916587 h 4679020"/>
              <a:gd name="connsiteX6330" fmla="*/ 4516701 w 4883895"/>
              <a:gd name="connsiteY6330" fmla="*/ 3922912 h 4679020"/>
              <a:gd name="connsiteX6331" fmla="*/ 4384613 w 4883895"/>
              <a:gd name="connsiteY6331" fmla="*/ 3957178 h 4679020"/>
              <a:gd name="connsiteX6332" fmla="*/ 3674045 w 4883895"/>
              <a:gd name="connsiteY6332" fmla="*/ 4163465 h 4679020"/>
              <a:gd name="connsiteX6333" fmla="*/ 3492074 w 4883895"/>
              <a:gd name="connsiteY6333" fmla="*/ 4237092 h 4679020"/>
              <a:gd name="connsiteX6334" fmla="*/ 3010639 w 4883895"/>
              <a:gd name="connsiteY6334" fmla="*/ 4456976 h 4679020"/>
              <a:gd name="connsiteX6335" fmla="*/ 2719260 w 4883895"/>
              <a:gd name="connsiteY6335" fmla="*/ 4634092 h 4679020"/>
              <a:gd name="connsiteX6336" fmla="*/ 2656184 w 4883895"/>
              <a:gd name="connsiteY6336" fmla="*/ 4678695 h 4679020"/>
              <a:gd name="connsiteX6337" fmla="*/ 2669083 w 4883895"/>
              <a:gd name="connsiteY6337" fmla="*/ 4652360 h 4679020"/>
              <a:gd name="connsiteX6338" fmla="*/ 2697471 w 4883895"/>
              <a:gd name="connsiteY6338" fmla="*/ 4628147 h 4679020"/>
              <a:gd name="connsiteX6339" fmla="*/ 2801966 w 4883895"/>
              <a:gd name="connsiteY6339" fmla="*/ 4553807 h 4679020"/>
              <a:gd name="connsiteX6340" fmla="*/ 3073103 w 4883895"/>
              <a:gd name="connsiteY6340" fmla="*/ 4398687 h 4679020"/>
              <a:gd name="connsiteX6341" fmla="*/ 3146332 w 4883895"/>
              <a:gd name="connsiteY6341" fmla="*/ 4359400 h 4679020"/>
              <a:gd name="connsiteX6342" fmla="*/ 3131613 w 4883895"/>
              <a:gd name="connsiteY6342" fmla="*/ 4365934 h 4679020"/>
              <a:gd name="connsiteX6343" fmla="*/ 2709892 w 4883895"/>
              <a:gd name="connsiteY6343" fmla="*/ 4608935 h 4679020"/>
              <a:gd name="connsiteX6344" fmla="*/ 2642204 w 4883895"/>
              <a:gd name="connsiteY6344" fmla="*/ 4654021 h 4679020"/>
              <a:gd name="connsiteX6345" fmla="*/ 2631574 w 4883895"/>
              <a:gd name="connsiteY6345" fmla="*/ 4655827 h 4679020"/>
              <a:gd name="connsiteX6346" fmla="*/ 2620538 w 4883895"/>
              <a:gd name="connsiteY6346" fmla="*/ 4652938 h 4679020"/>
              <a:gd name="connsiteX6347" fmla="*/ 2628997 w 4883895"/>
              <a:gd name="connsiteY6347" fmla="*/ 4643317 h 4679020"/>
              <a:gd name="connsiteX6348" fmla="*/ 2633682 w 4883895"/>
              <a:gd name="connsiteY6348" fmla="*/ 4631017 h 4679020"/>
              <a:gd name="connsiteX6349" fmla="*/ 2619926 w 4883895"/>
              <a:gd name="connsiteY6349" fmla="*/ 4639252 h 4679020"/>
              <a:gd name="connsiteX6350" fmla="*/ 2624518 w 4883895"/>
              <a:gd name="connsiteY6350" fmla="*/ 4634801 h 4679020"/>
              <a:gd name="connsiteX6351" fmla="*/ 2617522 w 4883895"/>
              <a:gd name="connsiteY6351" fmla="*/ 4640693 h 4679020"/>
              <a:gd name="connsiteX6352" fmla="*/ 2619926 w 4883895"/>
              <a:gd name="connsiteY6352" fmla="*/ 4639252 h 4679020"/>
              <a:gd name="connsiteX6353" fmla="*/ 2612956 w 4883895"/>
              <a:gd name="connsiteY6353" fmla="*/ 4646274 h 4679020"/>
              <a:gd name="connsiteX6354" fmla="*/ 2610809 w 4883895"/>
              <a:gd name="connsiteY6354" fmla="*/ 4647282 h 4679020"/>
              <a:gd name="connsiteX6355" fmla="*/ 2607646 w 4883895"/>
              <a:gd name="connsiteY6355" fmla="*/ 4650612 h 4679020"/>
              <a:gd name="connsiteX6356" fmla="*/ 2600062 w 4883895"/>
              <a:gd name="connsiteY6356" fmla="*/ 4657803 h 4679020"/>
              <a:gd name="connsiteX6357" fmla="*/ 2595222 w 4883895"/>
              <a:gd name="connsiteY6357" fmla="*/ 4660890 h 4679020"/>
              <a:gd name="connsiteX6358" fmla="*/ 2595067 w 4883895"/>
              <a:gd name="connsiteY6358" fmla="*/ 4659790 h 4679020"/>
              <a:gd name="connsiteX6359" fmla="*/ 2600280 w 4883895"/>
              <a:gd name="connsiteY6359" fmla="*/ 4654143 h 4679020"/>
              <a:gd name="connsiteX6360" fmla="*/ 2594502 w 4883895"/>
              <a:gd name="connsiteY6360" fmla="*/ 4658658 h 4679020"/>
              <a:gd name="connsiteX6361" fmla="*/ 2594501 w 4883895"/>
              <a:gd name="connsiteY6361" fmla="*/ 4658653 h 4679020"/>
              <a:gd name="connsiteX6362" fmla="*/ 2594457 w 4883895"/>
              <a:gd name="connsiteY6362" fmla="*/ 4658694 h 4679020"/>
              <a:gd name="connsiteX6363" fmla="*/ 2583015 w 4883895"/>
              <a:gd name="connsiteY6363" fmla="*/ 4667634 h 4679020"/>
              <a:gd name="connsiteX6364" fmla="*/ 2590173 w 4883895"/>
              <a:gd name="connsiteY6364" fmla="*/ 4662740 h 4679020"/>
              <a:gd name="connsiteX6365" fmla="*/ 2594457 w 4883895"/>
              <a:gd name="connsiteY6365" fmla="*/ 4658694 h 4679020"/>
              <a:gd name="connsiteX6366" fmla="*/ 2594502 w 4883895"/>
              <a:gd name="connsiteY6366" fmla="*/ 4658658 h 4679020"/>
              <a:gd name="connsiteX6367" fmla="*/ 2595067 w 4883895"/>
              <a:gd name="connsiteY6367" fmla="*/ 4659790 h 4679020"/>
              <a:gd name="connsiteX6368" fmla="*/ 2579581 w 4883895"/>
              <a:gd name="connsiteY6368" fmla="*/ 4670795 h 4679020"/>
              <a:gd name="connsiteX6369" fmla="*/ 2582129 w 4883895"/>
              <a:gd name="connsiteY6369" fmla="*/ 4667255 h 4679020"/>
              <a:gd name="connsiteX6370" fmla="*/ 2581692 w 4883895"/>
              <a:gd name="connsiteY6370" fmla="*/ 4663336 h 4679020"/>
              <a:gd name="connsiteX6371" fmla="*/ 2592784 w 4883895"/>
              <a:gd name="connsiteY6371" fmla="*/ 4652396 h 4679020"/>
              <a:gd name="connsiteX6372" fmla="*/ 2630222 w 4883895"/>
              <a:gd name="connsiteY6372" fmla="*/ 4617323 h 4679020"/>
              <a:gd name="connsiteX6373" fmla="*/ 2632237 w 4883895"/>
              <a:gd name="connsiteY6373" fmla="*/ 4615618 h 4679020"/>
              <a:gd name="connsiteX6374" fmla="*/ 2632296 w 4883895"/>
              <a:gd name="connsiteY6374" fmla="*/ 4615537 h 4679020"/>
              <a:gd name="connsiteX6375" fmla="*/ 2639684 w 4883895"/>
              <a:gd name="connsiteY6375" fmla="*/ 4608432 h 4679020"/>
              <a:gd name="connsiteX6376" fmla="*/ 2643988 w 4883895"/>
              <a:gd name="connsiteY6376" fmla="*/ 4605680 h 4679020"/>
              <a:gd name="connsiteX6377" fmla="*/ 2661321 w 4883895"/>
              <a:gd name="connsiteY6377" fmla="*/ 4591022 h 4679020"/>
              <a:gd name="connsiteX6378" fmla="*/ 2649785 w 4883895"/>
              <a:gd name="connsiteY6378" fmla="*/ 4598395 h 4679020"/>
              <a:gd name="connsiteX6379" fmla="*/ 2639684 w 4883895"/>
              <a:gd name="connsiteY6379" fmla="*/ 4608432 h 4679020"/>
              <a:gd name="connsiteX6380" fmla="*/ 2634509 w 4883895"/>
              <a:gd name="connsiteY6380" fmla="*/ 4610802 h 4679020"/>
              <a:gd name="connsiteX6381" fmla="*/ 2624251 w 4883895"/>
              <a:gd name="connsiteY6381" fmla="*/ 4619571 h 4679020"/>
              <a:gd name="connsiteX6382" fmla="*/ 2585331 w 4883895"/>
              <a:gd name="connsiteY6382" fmla="*/ 4654740 h 4679020"/>
              <a:gd name="connsiteX6383" fmla="*/ 2562702 w 4883895"/>
              <a:gd name="connsiteY6383" fmla="*/ 4674786 h 4679020"/>
              <a:gd name="connsiteX6384" fmla="*/ 2564737 w 4883895"/>
              <a:gd name="connsiteY6384" fmla="*/ 4669982 h 4679020"/>
              <a:gd name="connsiteX6385" fmla="*/ 2570490 w 4883895"/>
              <a:gd name="connsiteY6385" fmla="*/ 4664227 h 4679020"/>
              <a:gd name="connsiteX6386" fmla="*/ 2590439 w 4883895"/>
              <a:gd name="connsiteY6386" fmla="*/ 4640200 h 4679020"/>
              <a:gd name="connsiteX6387" fmla="*/ 2621928 w 4883895"/>
              <a:gd name="connsiteY6387" fmla="*/ 4610737 h 4679020"/>
              <a:gd name="connsiteX6388" fmla="*/ 2623330 w 4883895"/>
              <a:gd name="connsiteY6388" fmla="*/ 4609566 h 4679020"/>
              <a:gd name="connsiteX6389" fmla="*/ 2623476 w 4883895"/>
              <a:gd name="connsiteY6389" fmla="*/ 4609021 h 4679020"/>
              <a:gd name="connsiteX6390" fmla="*/ 2625303 w 4883895"/>
              <a:gd name="connsiteY6390" fmla="*/ 4605062 h 4679020"/>
              <a:gd name="connsiteX6391" fmla="*/ 2621206 w 4883895"/>
              <a:gd name="connsiteY6391" fmla="*/ 4608512 h 4679020"/>
              <a:gd name="connsiteX6392" fmla="*/ 2581899 w 4883895"/>
              <a:gd name="connsiteY6392" fmla="*/ 4642227 h 4679020"/>
              <a:gd name="connsiteX6393" fmla="*/ 2612221 w 4883895"/>
              <a:gd name="connsiteY6393" fmla="*/ 4609939 h 4679020"/>
              <a:gd name="connsiteX6394" fmla="*/ 2621830 w 4883895"/>
              <a:gd name="connsiteY6394" fmla="*/ 4601157 h 4679020"/>
              <a:gd name="connsiteX6395" fmla="*/ 2619458 w 4883895"/>
              <a:gd name="connsiteY6395" fmla="*/ 4601930 h 4679020"/>
              <a:gd name="connsiteX6396" fmla="*/ 2619292 w 4883895"/>
              <a:gd name="connsiteY6396" fmla="*/ 4601936 h 4679020"/>
              <a:gd name="connsiteX6397" fmla="*/ 2605664 w 4883895"/>
              <a:gd name="connsiteY6397" fmla="*/ 4614342 h 4679020"/>
              <a:gd name="connsiteX6398" fmla="*/ 2580620 w 4883895"/>
              <a:gd name="connsiteY6398" fmla="*/ 4636833 h 4679020"/>
              <a:gd name="connsiteX6399" fmla="*/ 2580695 w 4883895"/>
              <a:gd name="connsiteY6399" fmla="*/ 4636825 h 4679020"/>
              <a:gd name="connsiteX6400" fmla="*/ 2576119 w 4883895"/>
              <a:gd name="connsiteY6400" fmla="*/ 4644210 h 4679020"/>
              <a:gd name="connsiteX6401" fmla="*/ 2575155 w 4883895"/>
              <a:gd name="connsiteY6401" fmla="*/ 4642510 h 4679020"/>
              <a:gd name="connsiteX6402" fmla="*/ 2577564 w 4883895"/>
              <a:gd name="connsiteY6402" fmla="*/ 4637150 h 4679020"/>
              <a:gd name="connsiteX6403" fmla="*/ 2580232 w 4883895"/>
              <a:gd name="connsiteY6403" fmla="*/ 4636872 h 4679020"/>
              <a:gd name="connsiteX6404" fmla="*/ 2603616 w 4883895"/>
              <a:gd name="connsiteY6404" fmla="*/ 4613095 h 4679020"/>
              <a:gd name="connsiteX6405" fmla="*/ 2615556 w 4883895"/>
              <a:gd name="connsiteY6405" fmla="*/ 4602059 h 4679020"/>
              <a:gd name="connsiteX6406" fmla="*/ 2613921 w 4883895"/>
              <a:gd name="connsiteY6406" fmla="*/ 4602112 h 4679020"/>
              <a:gd name="connsiteX6407" fmla="*/ 2614162 w 4883895"/>
              <a:gd name="connsiteY6407" fmla="*/ 4600544 h 4679020"/>
              <a:gd name="connsiteX6408" fmla="*/ 2585613 w 4883895"/>
              <a:gd name="connsiteY6408" fmla="*/ 4624473 h 4679020"/>
              <a:gd name="connsiteX6409" fmla="*/ 2585209 w 4883895"/>
              <a:gd name="connsiteY6409" fmla="*/ 4622907 h 4679020"/>
              <a:gd name="connsiteX6410" fmla="*/ 2575728 w 4883895"/>
              <a:gd name="connsiteY6410" fmla="*/ 4631234 h 4679020"/>
              <a:gd name="connsiteX6411" fmla="*/ 2574738 w 4883895"/>
              <a:gd name="connsiteY6411" fmla="*/ 4632246 h 4679020"/>
              <a:gd name="connsiteX6412" fmla="*/ 2574055 w 4883895"/>
              <a:gd name="connsiteY6412" fmla="*/ 4632340 h 4679020"/>
              <a:gd name="connsiteX6413" fmla="*/ 2569733 w 4883895"/>
              <a:gd name="connsiteY6413" fmla="*/ 4634253 h 4679020"/>
              <a:gd name="connsiteX6414" fmla="*/ 2570372 w 4883895"/>
              <a:gd name="connsiteY6414" fmla="*/ 4633575 h 4679020"/>
              <a:gd name="connsiteX6415" fmla="*/ 2586723 w 4883895"/>
              <a:gd name="connsiteY6415" fmla="*/ 4618022 h 4679020"/>
              <a:gd name="connsiteX6416" fmla="*/ 2588028 w 4883895"/>
              <a:gd name="connsiteY6416" fmla="*/ 4615775 h 4679020"/>
              <a:gd name="connsiteX6417" fmla="*/ 2606997 w 4883895"/>
              <a:gd name="connsiteY6417" fmla="*/ 4594471 h 4679020"/>
              <a:gd name="connsiteX6418" fmla="*/ 2605962 w 4883895"/>
              <a:gd name="connsiteY6418" fmla="*/ 4594985 h 4679020"/>
              <a:gd name="connsiteX6419" fmla="*/ 2571805 w 4883895"/>
              <a:gd name="connsiteY6419" fmla="*/ 4626480 h 4679020"/>
              <a:gd name="connsiteX6420" fmla="*/ 2571641 w 4883895"/>
              <a:gd name="connsiteY6420" fmla="*/ 4626633 h 4679020"/>
              <a:gd name="connsiteX6421" fmla="*/ 2566804 w 4883895"/>
              <a:gd name="connsiteY6421" fmla="*/ 4629523 h 4679020"/>
              <a:gd name="connsiteX6422" fmla="*/ 2564870 w 4883895"/>
              <a:gd name="connsiteY6422" fmla="*/ 4631091 h 4679020"/>
              <a:gd name="connsiteX6423" fmla="*/ 2564166 w 4883895"/>
              <a:gd name="connsiteY6423" fmla="*/ 4626754 h 4679020"/>
              <a:gd name="connsiteX6424" fmla="*/ 2558812 w 4883895"/>
              <a:gd name="connsiteY6424" fmla="*/ 4629282 h 4679020"/>
              <a:gd name="connsiteX6425" fmla="*/ 2554821 w 4883895"/>
              <a:gd name="connsiteY6425" fmla="*/ 4628783 h 4679020"/>
              <a:gd name="connsiteX6426" fmla="*/ 2568302 w 4883895"/>
              <a:gd name="connsiteY6426" fmla="*/ 4619917 h 4679020"/>
              <a:gd name="connsiteX6427" fmla="*/ 2566056 w 4883895"/>
              <a:gd name="connsiteY6427" fmla="*/ 4615660 h 4679020"/>
              <a:gd name="connsiteX6428" fmla="*/ 2573967 w 4883895"/>
              <a:gd name="connsiteY6428" fmla="*/ 4611579 h 4679020"/>
              <a:gd name="connsiteX6429" fmla="*/ 2568599 w 4883895"/>
              <a:gd name="connsiteY6429" fmla="*/ 4612690 h 4679020"/>
              <a:gd name="connsiteX6430" fmla="*/ 2565960 w 4883895"/>
              <a:gd name="connsiteY6430" fmla="*/ 4613371 h 4679020"/>
              <a:gd name="connsiteX6431" fmla="*/ 2562396 w 4883895"/>
              <a:gd name="connsiteY6431" fmla="*/ 4616033 h 4679020"/>
              <a:gd name="connsiteX6432" fmla="*/ 2563487 w 4883895"/>
              <a:gd name="connsiteY6432" fmla="*/ 4614011 h 4679020"/>
              <a:gd name="connsiteX6433" fmla="*/ 2558475 w 4883895"/>
              <a:gd name="connsiteY6433" fmla="*/ 4615306 h 4679020"/>
              <a:gd name="connsiteX6434" fmla="*/ 2551934 w 4883895"/>
              <a:gd name="connsiteY6434" fmla="*/ 4617822 h 4679020"/>
              <a:gd name="connsiteX6435" fmla="*/ 2563282 w 4883895"/>
              <a:gd name="connsiteY6435" fmla="*/ 4610014 h 4679020"/>
              <a:gd name="connsiteX6436" fmla="*/ 2566924 w 4883895"/>
              <a:gd name="connsiteY6436" fmla="*/ 4607633 h 4679020"/>
              <a:gd name="connsiteX6437" fmla="*/ 2566986 w 4883895"/>
              <a:gd name="connsiteY6437" fmla="*/ 4607520 h 4679020"/>
              <a:gd name="connsiteX6438" fmla="*/ 2573444 w 4883895"/>
              <a:gd name="connsiteY6438" fmla="*/ 4601814 h 4679020"/>
              <a:gd name="connsiteX6439" fmla="*/ 2574747 w 4883895"/>
              <a:gd name="connsiteY6439" fmla="*/ 4601078 h 4679020"/>
              <a:gd name="connsiteX6440" fmla="*/ 2572136 w 4883895"/>
              <a:gd name="connsiteY6440" fmla="*/ 4601391 h 4679020"/>
              <a:gd name="connsiteX6441" fmla="*/ 2558870 w 4883895"/>
              <a:gd name="connsiteY6441" fmla="*/ 4608000 h 4679020"/>
              <a:gd name="connsiteX6442" fmla="*/ 2547053 w 4883895"/>
              <a:gd name="connsiteY6442" fmla="*/ 4613807 h 4679020"/>
              <a:gd name="connsiteX6443" fmla="*/ 2539453 w 4883895"/>
              <a:gd name="connsiteY6443" fmla="*/ 4617296 h 4679020"/>
              <a:gd name="connsiteX6444" fmla="*/ 2541299 w 4883895"/>
              <a:gd name="connsiteY6444" fmla="*/ 4615642 h 4679020"/>
              <a:gd name="connsiteX6445" fmla="*/ 2554136 w 4883895"/>
              <a:gd name="connsiteY6445" fmla="*/ 4603139 h 4679020"/>
              <a:gd name="connsiteX6446" fmla="*/ 2561666 w 4883895"/>
              <a:gd name="connsiteY6446" fmla="*/ 4597568 h 4679020"/>
              <a:gd name="connsiteX6447" fmla="*/ 2560441 w 4883895"/>
              <a:gd name="connsiteY6447" fmla="*/ 4597026 h 4679020"/>
              <a:gd name="connsiteX6448" fmla="*/ 2560391 w 4883895"/>
              <a:gd name="connsiteY6448" fmla="*/ 4597045 h 4679020"/>
              <a:gd name="connsiteX6449" fmla="*/ 2560946 w 4883895"/>
              <a:gd name="connsiteY6449" fmla="*/ 4596505 h 4679020"/>
              <a:gd name="connsiteX6450" fmla="*/ 2582477 w 4883895"/>
              <a:gd name="connsiteY6450" fmla="*/ 4576941 h 4679020"/>
              <a:gd name="connsiteX6451" fmla="*/ 2589301 w 4883895"/>
              <a:gd name="connsiteY6451" fmla="*/ 4568658 h 4679020"/>
              <a:gd name="connsiteX6452" fmla="*/ 2576853 w 4883895"/>
              <a:gd name="connsiteY6452" fmla="*/ 4579914 h 4679020"/>
              <a:gd name="connsiteX6453" fmla="*/ 2556283 w 4883895"/>
              <a:gd name="connsiteY6453" fmla="*/ 4598611 h 4679020"/>
              <a:gd name="connsiteX6454" fmla="*/ 2554394 w 4883895"/>
              <a:gd name="connsiteY6454" fmla="*/ 4599330 h 4679020"/>
              <a:gd name="connsiteX6455" fmla="*/ 2550779 w 4883895"/>
              <a:gd name="connsiteY6455" fmla="*/ 4599678 h 4679020"/>
              <a:gd name="connsiteX6456" fmla="*/ 2568652 w 4883895"/>
              <a:gd name="connsiteY6456" fmla="*/ 4583959 h 4679020"/>
              <a:gd name="connsiteX6457" fmla="*/ 2544920 w 4883895"/>
              <a:gd name="connsiteY6457" fmla="*/ 4594194 h 4679020"/>
              <a:gd name="connsiteX6458" fmla="*/ 2545172 w 4883895"/>
              <a:gd name="connsiteY6458" fmla="*/ 4586732 h 4679020"/>
              <a:gd name="connsiteX6459" fmla="*/ 2547080 w 4883895"/>
              <a:gd name="connsiteY6459" fmla="*/ 4584504 h 4679020"/>
              <a:gd name="connsiteX6460" fmla="*/ 2540020 w 4883895"/>
              <a:gd name="connsiteY6460" fmla="*/ 4585584 h 4679020"/>
              <a:gd name="connsiteX6461" fmla="*/ 2529673 w 4883895"/>
              <a:gd name="connsiteY6461" fmla="*/ 4590504 h 4679020"/>
              <a:gd name="connsiteX6462" fmla="*/ 2528349 w 4883895"/>
              <a:gd name="connsiteY6462" fmla="*/ 4591229 h 4679020"/>
              <a:gd name="connsiteX6463" fmla="*/ 2557912 w 4883895"/>
              <a:gd name="connsiteY6463" fmla="*/ 4563620 h 4679020"/>
              <a:gd name="connsiteX6464" fmla="*/ 2557840 w 4883895"/>
              <a:gd name="connsiteY6464" fmla="*/ 4560902 h 4679020"/>
              <a:gd name="connsiteX6465" fmla="*/ 2532727 w 4883895"/>
              <a:gd name="connsiteY6465" fmla="*/ 4582278 h 4679020"/>
              <a:gd name="connsiteX6466" fmla="*/ 2541798 w 4883895"/>
              <a:gd name="connsiteY6466" fmla="*/ 4572200 h 4679020"/>
              <a:gd name="connsiteX6467" fmla="*/ 2549100 w 4883895"/>
              <a:gd name="connsiteY6467" fmla="*/ 4565375 h 4679020"/>
              <a:gd name="connsiteX6468" fmla="*/ 2550493 w 4883895"/>
              <a:gd name="connsiteY6468" fmla="*/ 4564464 h 4679020"/>
              <a:gd name="connsiteX6469" fmla="*/ 2556049 w 4883895"/>
              <a:gd name="connsiteY6469" fmla="*/ 4560119 h 4679020"/>
              <a:gd name="connsiteX6470" fmla="*/ 2554967 w 4883895"/>
              <a:gd name="connsiteY6470" fmla="*/ 4559905 h 4679020"/>
              <a:gd name="connsiteX6471" fmla="*/ 2561246 w 4883895"/>
              <a:gd name="connsiteY6471" fmla="*/ 4554062 h 4679020"/>
              <a:gd name="connsiteX6472" fmla="*/ 2570400 w 4883895"/>
              <a:gd name="connsiteY6472" fmla="*/ 4544020 h 4679020"/>
              <a:gd name="connsiteX6473" fmla="*/ 2564086 w 4883895"/>
              <a:gd name="connsiteY6473" fmla="*/ 4549441 h 4679020"/>
              <a:gd name="connsiteX6474" fmla="*/ 2550947 w 4883895"/>
              <a:gd name="connsiteY6474" fmla="*/ 4560725 h 4679020"/>
              <a:gd name="connsiteX6475" fmla="*/ 2549697 w 4883895"/>
              <a:gd name="connsiteY6475" fmla="*/ 4561081 h 4679020"/>
              <a:gd name="connsiteX6476" fmla="*/ 2546717 w 4883895"/>
              <a:gd name="connsiteY6476" fmla="*/ 4561708 h 4679020"/>
              <a:gd name="connsiteX6477" fmla="*/ 2563634 w 4883895"/>
              <a:gd name="connsiteY6477" fmla="*/ 4549114 h 4679020"/>
              <a:gd name="connsiteX6478" fmla="*/ 2549097 w 4883895"/>
              <a:gd name="connsiteY6478" fmla="*/ 4557208 h 4679020"/>
              <a:gd name="connsiteX6479" fmla="*/ 2534559 w 4883895"/>
              <a:gd name="connsiteY6479" fmla="*/ 4565303 h 4679020"/>
              <a:gd name="connsiteX6480" fmla="*/ 2541496 w 4883895"/>
              <a:gd name="connsiteY6480" fmla="*/ 4555481 h 4679020"/>
              <a:gd name="connsiteX6481" fmla="*/ 2518991 w 4883895"/>
              <a:gd name="connsiteY6481" fmla="*/ 4563995 h 4679020"/>
              <a:gd name="connsiteX6482" fmla="*/ 2545197 w 4883895"/>
              <a:gd name="connsiteY6482" fmla="*/ 4545710 h 4679020"/>
              <a:gd name="connsiteX6483" fmla="*/ 2562385 w 4883895"/>
              <a:gd name="connsiteY6483" fmla="*/ 4534520 h 4679020"/>
              <a:gd name="connsiteX6484" fmla="*/ 2563007 w 4883895"/>
              <a:gd name="connsiteY6484" fmla="*/ 4534974 h 4679020"/>
              <a:gd name="connsiteX6485" fmla="*/ 2563121 w 4883895"/>
              <a:gd name="connsiteY6485" fmla="*/ 4535059 h 4679020"/>
              <a:gd name="connsiteX6486" fmla="*/ 2563214 w 4883895"/>
              <a:gd name="connsiteY6486" fmla="*/ 4535125 h 4679020"/>
              <a:gd name="connsiteX6487" fmla="*/ 2563007 w 4883895"/>
              <a:gd name="connsiteY6487" fmla="*/ 4534974 h 4679020"/>
              <a:gd name="connsiteX6488" fmla="*/ 2562661 w 4883895"/>
              <a:gd name="connsiteY6488" fmla="*/ 4534721 h 4679020"/>
              <a:gd name="connsiteX6489" fmla="*/ 2562385 w 4883895"/>
              <a:gd name="connsiteY6489" fmla="*/ 4534520 h 4679020"/>
              <a:gd name="connsiteX6490" fmla="*/ 2540420 w 4883895"/>
              <a:gd name="connsiteY6490" fmla="*/ 4545844 h 4679020"/>
              <a:gd name="connsiteX6491" fmla="*/ 2539385 w 4883895"/>
              <a:gd name="connsiteY6491" fmla="*/ 4545663 h 4679020"/>
              <a:gd name="connsiteX6492" fmla="*/ 2538253 w 4883895"/>
              <a:gd name="connsiteY6492" fmla="*/ 4544687 h 4679020"/>
              <a:gd name="connsiteX6493" fmla="*/ 2523267 w 4883895"/>
              <a:gd name="connsiteY6493" fmla="*/ 4558147 h 4679020"/>
              <a:gd name="connsiteX6494" fmla="*/ 2523637 w 4883895"/>
              <a:gd name="connsiteY6494" fmla="*/ 4555054 h 4679020"/>
              <a:gd name="connsiteX6495" fmla="*/ 2534962 w 4883895"/>
              <a:gd name="connsiteY6495" fmla="*/ 4543191 h 4679020"/>
              <a:gd name="connsiteX6496" fmla="*/ 2535639 w 4883895"/>
              <a:gd name="connsiteY6496" fmla="*/ 4542571 h 4679020"/>
              <a:gd name="connsiteX6497" fmla="*/ 2536393 w 4883895"/>
              <a:gd name="connsiteY6497" fmla="*/ 4541759 h 4679020"/>
              <a:gd name="connsiteX6498" fmla="*/ 2536375 w 4883895"/>
              <a:gd name="connsiteY6498" fmla="*/ 4541682 h 4679020"/>
              <a:gd name="connsiteX6499" fmla="*/ 2519973 w 4883895"/>
              <a:gd name="connsiteY6499" fmla="*/ 4552239 h 4679020"/>
              <a:gd name="connsiteX6500" fmla="*/ 2514290 w 4883895"/>
              <a:gd name="connsiteY6500" fmla="*/ 4551711 h 4679020"/>
              <a:gd name="connsiteX6501" fmla="*/ 2496411 w 4883895"/>
              <a:gd name="connsiteY6501" fmla="*/ 4559982 h 4679020"/>
              <a:gd name="connsiteX6502" fmla="*/ 2460060 w 4883895"/>
              <a:gd name="connsiteY6502" fmla="*/ 4579510 h 4679020"/>
              <a:gd name="connsiteX6503" fmla="*/ 2495706 w 4883895"/>
              <a:gd name="connsiteY6503" fmla="*/ 4555645 h 4679020"/>
              <a:gd name="connsiteX6504" fmla="*/ 2514436 w 4883895"/>
              <a:gd name="connsiteY6504" fmla="*/ 4544374 h 4679020"/>
              <a:gd name="connsiteX6505" fmla="*/ 2526741 w 4883895"/>
              <a:gd name="connsiteY6505" fmla="*/ 4533442 h 4679020"/>
              <a:gd name="connsiteX6506" fmla="*/ 2508377 w 4883895"/>
              <a:gd name="connsiteY6506" fmla="*/ 4542566 h 4679020"/>
              <a:gd name="connsiteX6507" fmla="*/ 2504871 w 4883895"/>
              <a:gd name="connsiteY6507" fmla="*/ 4541213 h 4679020"/>
              <a:gd name="connsiteX6508" fmla="*/ 2489697 w 4883895"/>
              <a:gd name="connsiteY6508" fmla="*/ 4550050 h 4679020"/>
              <a:gd name="connsiteX6509" fmla="*/ 2474254 w 4883895"/>
              <a:gd name="connsiteY6509" fmla="*/ 4557483 h 4679020"/>
              <a:gd name="connsiteX6510" fmla="*/ 2476903 w 4883895"/>
              <a:gd name="connsiteY6510" fmla="*/ 4554388 h 4679020"/>
              <a:gd name="connsiteX6511" fmla="*/ 2472492 w 4883895"/>
              <a:gd name="connsiteY6511" fmla="*/ 4552374 h 4679020"/>
              <a:gd name="connsiteX6512" fmla="*/ 2500391 w 4883895"/>
              <a:gd name="connsiteY6512" fmla="*/ 4534119 h 4679020"/>
              <a:gd name="connsiteX6513" fmla="*/ 2479061 w 4883895"/>
              <a:gd name="connsiteY6513" fmla="*/ 4543272 h 4679020"/>
              <a:gd name="connsiteX6514" fmla="*/ 2478164 w 4883895"/>
              <a:gd name="connsiteY6514" fmla="*/ 4543696 h 4679020"/>
              <a:gd name="connsiteX6515" fmla="*/ 2488904 w 4883895"/>
              <a:gd name="connsiteY6515" fmla="*/ 4532373 h 4679020"/>
              <a:gd name="connsiteX6516" fmla="*/ 2473278 w 4883895"/>
              <a:gd name="connsiteY6516" fmla="*/ 4545863 h 4679020"/>
              <a:gd name="connsiteX6517" fmla="*/ 2469558 w 4883895"/>
              <a:gd name="connsiteY6517" fmla="*/ 4546341 h 4679020"/>
              <a:gd name="connsiteX6518" fmla="*/ 2476074 w 4883895"/>
              <a:gd name="connsiteY6518" fmla="*/ 4541309 h 4679020"/>
              <a:gd name="connsiteX6519" fmla="*/ 2416594 w 4883895"/>
              <a:gd name="connsiteY6519" fmla="*/ 4571512 h 4679020"/>
              <a:gd name="connsiteX6520" fmla="*/ 2413100 w 4883895"/>
              <a:gd name="connsiteY6520" fmla="*/ 4573099 h 4679020"/>
              <a:gd name="connsiteX6521" fmla="*/ 2413245 w 4883895"/>
              <a:gd name="connsiteY6521" fmla="*/ 4572927 h 4679020"/>
              <a:gd name="connsiteX6522" fmla="*/ 2427771 w 4883895"/>
              <a:gd name="connsiteY6522" fmla="*/ 4558824 h 4679020"/>
              <a:gd name="connsiteX6523" fmla="*/ 2418339 w 4883895"/>
              <a:gd name="connsiteY6523" fmla="*/ 4565846 h 4679020"/>
              <a:gd name="connsiteX6524" fmla="*/ 2411317 w 4883895"/>
              <a:gd name="connsiteY6524" fmla="*/ 4572552 h 4679020"/>
              <a:gd name="connsiteX6525" fmla="*/ 2408132 w 4883895"/>
              <a:gd name="connsiteY6525" fmla="*/ 4575354 h 4679020"/>
              <a:gd name="connsiteX6526" fmla="*/ 2395312 w 4883895"/>
              <a:gd name="connsiteY6526" fmla="*/ 4581173 h 4679020"/>
              <a:gd name="connsiteX6527" fmla="*/ 2395028 w 4883895"/>
              <a:gd name="connsiteY6527" fmla="*/ 4580079 h 4679020"/>
              <a:gd name="connsiteX6528" fmla="*/ 2393934 w 4883895"/>
              <a:gd name="connsiteY6528" fmla="*/ 4581240 h 4679020"/>
              <a:gd name="connsiteX6529" fmla="*/ 2391183 w 4883895"/>
              <a:gd name="connsiteY6529" fmla="*/ 4583047 h 4679020"/>
              <a:gd name="connsiteX6530" fmla="*/ 2381602 w 4883895"/>
              <a:gd name="connsiteY6530" fmla="*/ 4587396 h 4679020"/>
              <a:gd name="connsiteX6531" fmla="*/ 2384316 w 4883895"/>
              <a:gd name="connsiteY6531" fmla="*/ 4584761 h 4679020"/>
              <a:gd name="connsiteX6532" fmla="*/ 2382585 w 4883895"/>
              <a:gd name="connsiteY6532" fmla="*/ 4582816 h 4679020"/>
              <a:gd name="connsiteX6533" fmla="*/ 2391855 w 4883895"/>
              <a:gd name="connsiteY6533" fmla="*/ 4577189 h 4679020"/>
              <a:gd name="connsiteX6534" fmla="*/ 2381538 w 4883895"/>
              <a:gd name="connsiteY6534" fmla="*/ 4581518 h 4679020"/>
              <a:gd name="connsiteX6535" fmla="*/ 2385464 w 4883895"/>
              <a:gd name="connsiteY6535" fmla="*/ 4577098 h 4679020"/>
              <a:gd name="connsiteX6536" fmla="*/ 2387028 w 4883895"/>
              <a:gd name="connsiteY6536" fmla="*/ 4575115 h 4679020"/>
              <a:gd name="connsiteX6537" fmla="*/ 2418754 w 4883895"/>
              <a:gd name="connsiteY6537" fmla="*/ 4559207 h 4679020"/>
              <a:gd name="connsiteX6538" fmla="*/ 2479286 w 4883895"/>
              <a:gd name="connsiteY6538" fmla="*/ 4524945 h 4679020"/>
              <a:gd name="connsiteX6539" fmla="*/ 2492080 w 4883895"/>
              <a:gd name="connsiteY6539" fmla="*/ 4518243 h 4679020"/>
              <a:gd name="connsiteX6540" fmla="*/ 2492736 w 4883895"/>
              <a:gd name="connsiteY6540" fmla="*/ 4517854 h 4679020"/>
              <a:gd name="connsiteX6541" fmla="*/ 2498156 w 4883895"/>
              <a:gd name="connsiteY6541" fmla="*/ 4511226 h 4679020"/>
              <a:gd name="connsiteX6542" fmla="*/ 2493427 w 4883895"/>
              <a:gd name="connsiteY6542" fmla="*/ 4513654 h 4679020"/>
              <a:gd name="connsiteX6543" fmla="*/ 2490684 w 4883895"/>
              <a:gd name="connsiteY6543" fmla="*/ 4516254 h 4679020"/>
              <a:gd name="connsiteX6544" fmla="*/ 2485845 w 4883895"/>
              <a:gd name="connsiteY6544" fmla="*/ 4519342 h 4679020"/>
              <a:gd name="connsiteX6545" fmla="*/ 2485689 w 4883895"/>
              <a:gd name="connsiteY6545" fmla="*/ 4518241 h 4679020"/>
              <a:gd name="connsiteX6546" fmla="*/ 2486190 w 4883895"/>
              <a:gd name="connsiteY6546" fmla="*/ 4517816 h 4679020"/>
              <a:gd name="connsiteX6547" fmla="*/ 2485725 w 4883895"/>
              <a:gd name="connsiteY6547" fmla="*/ 4518092 h 4679020"/>
              <a:gd name="connsiteX6548" fmla="*/ 2485689 w 4883895"/>
              <a:gd name="connsiteY6548" fmla="*/ 4518241 h 4679020"/>
              <a:gd name="connsiteX6549" fmla="*/ 2470205 w 4883895"/>
              <a:gd name="connsiteY6549" fmla="*/ 4529246 h 4679020"/>
              <a:gd name="connsiteX6550" fmla="*/ 2471809 w 4883895"/>
              <a:gd name="connsiteY6550" fmla="*/ 4527618 h 4679020"/>
              <a:gd name="connsiteX6551" fmla="*/ 2472402 w 4883895"/>
              <a:gd name="connsiteY6551" fmla="*/ 4526460 h 4679020"/>
              <a:gd name="connsiteX6552" fmla="*/ 2468505 w 4883895"/>
              <a:gd name="connsiteY6552" fmla="*/ 4528539 h 4679020"/>
              <a:gd name="connsiteX6553" fmla="*/ 2449668 w 4883895"/>
              <a:gd name="connsiteY6553" fmla="*/ 4538325 h 4679020"/>
              <a:gd name="connsiteX6554" fmla="*/ 2445528 w 4883895"/>
              <a:gd name="connsiteY6554" fmla="*/ 4537716 h 4679020"/>
              <a:gd name="connsiteX6555" fmla="*/ 2424350 w 4883895"/>
              <a:gd name="connsiteY6555" fmla="*/ 4548406 h 4679020"/>
              <a:gd name="connsiteX6556" fmla="*/ 2419197 w 4883895"/>
              <a:gd name="connsiteY6556" fmla="*/ 4547260 h 4679020"/>
              <a:gd name="connsiteX6557" fmla="*/ 2417859 w 4883895"/>
              <a:gd name="connsiteY6557" fmla="*/ 4547817 h 4679020"/>
              <a:gd name="connsiteX6558" fmla="*/ 2416818 w 4883895"/>
              <a:gd name="connsiteY6558" fmla="*/ 4548594 h 4679020"/>
              <a:gd name="connsiteX6559" fmla="*/ 2414959 w 4883895"/>
              <a:gd name="connsiteY6559" fmla="*/ 4549286 h 4679020"/>
              <a:gd name="connsiteX6560" fmla="*/ 2414617 w 4883895"/>
              <a:gd name="connsiteY6560" fmla="*/ 4549096 h 4679020"/>
              <a:gd name="connsiteX6561" fmla="*/ 2413948 w 4883895"/>
              <a:gd name="connsiteY6561" fmla="*/ 4549663 h 4679020"/>
              <a:gd name="connsiteX6562" fmla="*/ 2414959 w 4883895"/>
              <a:gd name="connsiteY6562" fmla="*/ 4549286 h 4679020"/>
              <a:gd name="connsiteX6563" fmla="*/ 2415490 w 4883895"/>
              <a:gd name="connsiteY6563" fmla="*/ 4549583 h 4679020"/>
              <a:gd name="connsiteX6564" fmla="*/ 2408687 w 4883895"/>
              <a:gd name="connsiteY6564" fmla="*/ 4550650 h 4679020"/>
              <a:gd name="connsiteX6565" fmla="*/ 2430500 w 4883895"/>
              <a:gd name="connsiteY6565" fmla="*/ 4539217 h 4679020"/>
              <a:gd name="connsiteX6566" fmla="*/ 2432880 w 4883895"/>
              <a:gd name="connsiteY6566" fmla="*/ 4534717 h 4679020"/>
              <a:gd name="connsiteX6567" fmla="*/ 2451338 w 4883895"/>
              <a:gd name="connsiteY6567" fmla="*/ 4522043 h 4679020"/>
              <a:gd name="connsiteX6568" fmla="*/ 2466415 w 4883895"/>
              <a:gd name="connsiteY6568" fmla="*/ 4513963 h 4679020"/>
              <a:gd name="connsiteX6569" fmla="*/ 2466436 w 4883895"/>
              <a:gd name="connsiteY6569" fmla="*/ 4513952 h 4679020"/>
              <a:gd name="connsiteX6570" fmla="*/ 2468986 w 4883895"/>
              <a:gd name="connsiteY6570" fmla="*/ 4510832 h 4679020"/>
              <a:gd name="connsiteX6571" fmla="*/ 2474826 w 4883895"/>
              <a:gd name="connsiteY6571" fmla="*/ 4504943 h 4679020"/>
              <a:gd name="connsiteX6572" fmla="*/ 2474023 w 4883895"/>
              <a:gd name="connsiteY6572" fmla="*/ 4504853 h 4679020"/>
              <a:gd name="connsiteX6573" fmla="*/ 2472178 w 4883895"/>
              <a:gd name="connsiteY6573" fmla="*/ 4504867 h 4679020"/>
              <a:gd name="connsiteX6574" fmla="*/ 2463209 w 4883895"/>
              <a:gd name="connsiteY6574" fmla="*/ 4508177 h 4679020"/>
              <a:gd name="connsiteX6575" fmla="*/ 2449036 w 4883895"/>
              <a:gd name="connsiteY6575" fmla="*/ 4514124 h 4679020"/>
              <a:gd name="connsiteX6576" fmla="*/ 2430778 w 4883895"/>
              <a:gd name="connsiteY6576" fmla="*/ 4523124 h 4679020"/>
              <a:gd name="connsiteX6577" fmla="*/ 2383990 w 4883895"/>
              <a:gd name="connsiteY6577" fmla="*/ 4545921 h 4679020"/>
              <a:gd name="connsiteX6578" fmla="*/ 2380870 w 4883895"/>
              <a:gd name="connsiteY6578" fmla="*/ 4547435 h 4679020"/>
              <a:gd name="connsiteX6579" fmla="*/ 2383081 w 4883895"/>
              <a:gd name="connsiteY6579" fmla="*/ 4544378 h 4679020"/>
              <a:gd name="connsiteX6580" fmla="*/ 2383751 w 4883895"/>
              <a:gd name="connsiteY6580" fmla="*/ 4543249 h 4679020"/>
              <a:gd name="connsiteX6581" fmla="*/ 2393314 w 4883895"/>
              <a:gd name="connsiteY6581" fmla="*/ 4538219 h 4679020"/>
              <a:gd name="connsiteX6582" fmla="*/ 2418199 w 4883895"/>
              <a:gd name="connsiteY6582" fmla="*/ 4525206 h 4679020"/>
              <a:gd name="connsiteX6583" fmla="*/ 2417708 w 4883895"/>
              <a:gd name="connsiteY6583" fmla="*/ 4518610 h 4679020"/>
              <a:gd name="connsiteX6584" fmla="*/ 2428421 w 4883895"/>
              <a:gd name="connsiteY6584" fmla="*/ 4511545 h 4679020"/>
              <a:gd name="connsiteX6585" fmla="*/ 2438181 w 4883895"/>
              <a:gd name="connsiteY6585" fmla="*/ 4503583 h 4679020"/>
              <a:gd name="connsiteX6586" fmla="*/ 2441618 w 4883895"/>
              <a:gd name="connsiteY6586" fmla="*/ 4501640 h 4679020"/>
              <a:gd name="connsiteX6587" fmla="*/ 2441444 w 4883895"/>
              <a:gd name="connsiteY6587" fmla="*/ 4501671 h 4679020"/>
              <a:gd name="connsiteX6588" fmla="*/ 2440904 w 4883895"/>
              <a:gd name="connsiteY6588" fmla="*/ 4501423 h 4679020"/>
              <a:gd name="connsiteX6589" fmla="*/ 2442784 w 4883895"/>
              <a:gd name="connsiteY6589" fmla="*/ 4499218 h 4679020"/>
              <a:gd name="connsiteX6590" fmla="*/ 2445146 w 4883895"/>
              <a:gd name="connsiteY6590" fmla="*/ 4497472 h 4679020"/>
              <a:gd name="connsiteX6591" fmla="*/ 2443529 w 4883895"/>
              <a:gd name="connsiteY6591" fmla="*/ 4497480 h 4679020"/>
              <a:gd name="connsiteX6592" fmla="*/ 2440927 w 4883895"/>
              <a:gd name="connsiteY6592" fmla="*/ 4496938 h 4679020"/>
              <a:gd name="connsiteX6593" fmla="*/ 2429944 w 4883895"/>
              <a:gd name="connsiteY6593" fmla="*/ 4502598 h 4679020"/>
              <a:gd name="connsiteX6594" fmla="*/ 2420599 w 4883895"/>
              <a:gd name="connsiteY6594" fmla="*/ 4504627 h 4679020"/>
              <a:gd name="connsiteX6595" fmla="*/ 2436679 w 4883895"/>
              <a:gd name="connsiteY6595" fmla="*/ 4496451 h 4679020"/>
              <a:gd name="connsiteX6596" fmla="*/ 2441342 w 4883895"/>
              <a:gd name="connsiteY6596" fmla="*/ 4491004 h 4679020"/>
              <a:gd name="connsiteX6597" fmla="*/ 2448133 w 4883895"/>
              <a:gd name="connsiteY6597" fmla="*/ 4488519 h 4679020"/>
              <a:gd name="connsiteX6598" fmla="*/ 2448381 w 4883895"/>
              <a:gd name="connsiteY6598" fmla="*/ 4488228 h 4679020"/>
              <a:gd name="connsiteX6599" fmla="*/ 2446991 w 4883895"/>
              <a:gd name="connsiteY6599" fmla="*/ 4488883 h 4679020"/>
              <a:gd name="connsiteX6600" fmla="*/ 2445443 w 4883895"/>
              <a:gd name="connsiteY6600" fmla="*/ 4487233 h 4679020"/>
              <a:gd name="connsiteX6601" fmla="*/ 2458924 w 4883895"/>
              <a:gd name="connsiteY6601" fmla="*/ 4478368 h 4679020"/>
              <a:gd name="connsiteX6602" fmla="*/ 2458203 w 4883895"/>
              <a:gd name="connsiteY6602" fmla="*/ 4477061 h 4679020"/>
              <a:gd name="connsiteX6603" fmla="*/ 2457994 w 4883895"/>
              <a:gd name="connsiteY6603" fmla="*/ 4476658 h 4679020"/>
              <a:gd name="connsiteX6604" fmla="*/ 2451852 w 4883895"/>
              <a:gd name="connsiteY6604" fmla="*/ 4480377 h 4679020"/>
              <a:gd name="connsiteX6605" fmla="*/ 2443452 w 4883895"/>
              <a:gd name="connsiteY6605" fmla="*/ 4485101 h 4679020"/>
              <a:gd name="connsiteX6606" fmla="*/ 2428291 w 4883895"/>
              <a:gd name="connsiteY6606" fmla="*/ 4492740 h 4679020"/>
              <a:gd name="connsiteX6607" fmla="*/ 2424387 w 4883895"/>
              <a:gd name="connsiteY6607" fmla="*/ 4494534 h 4679020"/>
              <a:gd name="connsiteX6608" fmla="*/ 2425045 w 4883895"/>
              <a:gd name="connsiteY6608" fmla="*/ 4493919 h 4679020"/>
              <a:gd name="connsiteX6609" fmla="*/ 2430481 w 4883895"/>
              <a:gd name="connsiteY6609" fmla="*/ 4488805 h 4679020"/>
              <a:gd name="connsiteX6610" fmla="*/ 2439947 w 4883895"/>
              <a:gd name="connsiteY6610" fmla="*/ 4483748 h 4679020"/>
              <a:gd name="connsiteX6611" fmla="*/ 2448210 w 4883895"/>
              <a:gd name="connsiteY6611" fmla="*/ 4476102 h 4679020"/>
              <a:gd name="connsiteX6612" fmla="*/ 2441265 w 4883895"/>
              <a:gd name="connsiteY6612" fmla="*/ 4478769 h 4679020"/>
              <a:gd name="connsiteX6613" fmla="*/ 2445587 w 4883895"/>
              <a:gd name="connsiteY6613" fmla="*/ 4474873 h 4679020"/>
              <a:gd name="connsiteX6614" fmla="*/ 2444233 w 4883895"/>
              <a:gd name="connsiteY6614" fmla="*/ 4475303 h 4679020"/>
              <a:gd name="connsiteX6615" fmla="*/ 2442556 w 4883895"/>
              <a:gd name="connsiteY6615" fmla="*/ 4476273 h 4679020"/>
              <a:gd name="connsiteX6616" fmla="*/ 2449355 w 4883895"/>
              <a:gd name="connsiteY6616" fmla="*/ 4470629 h 4679020"/>
              <a:gd name="connsiteX6617" fmla="*/ 2451354 w 4883895"/>
              <a:gd name="connsiteY6617" fmla="*/ 4469678 h 4679020"/>
              <a:gd name="connsiteX6618" fmla="*/ 2453462 w 4883895"/>
              <a:gd name="connsiteY6618" fmla="*/ 4467778 h 4679020"/>
              <a:gd name="connsiteX6619" fmla="*/ 2461705 w 4883895"/>
              <a:gd name="connsiteY6619" fmla="*/ 4460340 h 4679020"/>
              <a:gd name="connsiteX6620" fmla="*/ 2456364 w 4883895"/>
              <a:gd name="connsiteY6620" fmla="*/ 4462868 h 4679020"/>
              <a:gd name="connsiteX6621" fmla="*/ 2452368 w 4883895"/>
              <a:gd name="connsiteY6621" fmla="*/ 4464952 h 4679020"/>
              <a:gd name="connsiteX6622" fmla="*/ 2439134 w 4883895"/>
              <a:gd name="connsiteY6622" fmla="*/ 4475900 h 4679020"/>
              <a:gd name="connsiteX6623" fmla="*/ 2438343 w 4883895"/>
              <a:gd name="connsiteY6623" fmla="*/ 4473359 h 4679020"/>
              <a:gd name="connsiteX6624" fmla="*/ 2440674 w 4883895"/>
              <a:gd name="connsiteY6624" fmla="*/ 4470816 h 4679020"/>
              <a:gd name="connsiteX6625" fmla="*/ 2437676 w 4883895"/>
              <a:gd name="connsiteY6625" fmla="*/ 4472257 h 4679020"/>
              <a:gd name="connsiteX6626" fmla="*/ 2430075 w 4883895"/>
              <a:gd name="connsiteY6626" fmla="*/ 4475747 h 4679020"/>
              <a:gd name="connsiteX6627" fmla="*/ 2431920 w 4883895"/>
              <a:gd name="connsiteY6627" fmla="*/ 4474093 h 4679020"/>
              <a:gd name="connsiteX6628" fmla="*/ 2444759 w 4883895"/>
              <a:gd name="connsiteY6628" fmla="*/ 4461590 h 4679020"/>
              <a:gd name="connsiteX6629" fmla="*/ 2452288 w 4883895"/>
              <a:gd name="connsiteY6629" fmla="*/ 4456020 h 4679020"/>
              <a:gd name="connsiteX6630" fmla="*/ 2451065 w 4883895"/>
              <a:gd name="connsiteY6630" fmla="*/ 4455478 h 4679020"/>
              <a:gd name="connsiteX6631" fmla="*/ 2451014 w 4883895"/>
              <a:gd name="connsiteY6631" fmla="*/ 4455497 h 4679020"/>
              <a:gd name="connsiteX6632" fmla="*/ 2451568 w 4883895"/>
              <a:gd name="connsiteY6632" fmla="*/ 4454957 h 4679020"/>
              <a:gd name="connsiteX6633" fmla="*/ 2473099 w 4883895"/>
              <a:gd name="connsiteY6633" fmla="*/ 4435392 h 4679020"/>
              <a:gd name="connsiteX6634" fmla="*/ 2477317 w 4883895"/>
              <a:gd name="connsiteY6634" fmla="*/ 4431203 h 4679020"/>
              <a:gd name="connsiteX6635" fmla="*/ 2478620 w 4883895"/>
              <a:gd name="connsiteY6635" fmla="*/ 4429753 h 4679020"/>
              <a:gd name="connsiteX6636" fmla="*/ 2476080 w 4883895"/>
              <a:gd name="connsiteY6636" fmla="*/ 4431752 h 4679020"/>
              <a:gd name="connsiteX6637" fmla="*/ 2475688 w 4883895"/>
              <a:gd name="connsiteY6637" fmla="*/ 4432659 h 4679020"/>
              <a:gd name="connsiteX6638" fmla="*/ 2475994 w 4883895"/>
              <a:gd name="connsiteY6638" fmla="*/ 4431819 h 4679020"/>
              <a:gd name="connsiteX6639" fmla="*/ 2475319 w 4883895"/>
              <a:gd name="connsiteY6639" fmla="*/ 4432350 h 4679020"/>
              <a:gd name="connsiteX6640" fmla="*/ 2441302 w 4883895"/>
              <a:gd name="connsiteY6640" fmla="*/ 4462943 h 4679020"/>
              <a:gd name="connsiteX6641" fmla="*/ 2448407 w 4883895"/>
              <a:gd name="connsiteY6641" fmla="*/ 4455696 h 4679020"/>
              <a:gd name="connsiteX6642" fmla="*/ 2446905 w 4883895"/>
              <a:gd name="connsiteY6642" fmla="*/ 4457061 h 4679020"/>
              <a:gd name="connsiteX6643" fmla="*/ 2445015 w 4883895"/>
              <a:gd name="connsiteY6643" fmla="*/ 4457782 h 4679020"/>
              <a:gd name="connsiteX6644" fmla="*/ 2444236 w 4883895"/>
              <a:gd name="connsiteY6644" fmla="*/ 4457857 h 4679020"/>
              <a:gd name="connsiteX6645" fmla="*/ 2438595 w 4883895"/>
              <a:gd name="connsiteY6645" fmla="*/ 4463344 h 4679020"/>
              <a:gd name="connsiteX6646" fmla="*/ 2433293 w 4883895"/>
              <a:gd name="connsiteY6646" fmla="*/ 4468464 h 4679020"/>
              <a:gd name="connsiteX6647" fmla="*/ 2427829 w 4883895"/>
              <a:gd name="connsiteY6647" fmla="*/ 4469405 h 4679020"/>
              <a:gd name="connsiteX6648" fmla="*/ 2427503 w 4883895"/>
              <a:gd name="connsiteY6648" fmla="*/ 4468387 h 4679020"/>
              <a:gd name="connsiteX6649" fmla="*/ 2437002 w 4883895"/>
              <a:gd name="connsiteY6649" fmla="*/ 4458230 h 4679020"/>
              <a:gd name="connsiteX6650" fmla="*/ 2435586 w 4883895"/>
              <a:gd name="connsiteY6650" fmla="*/ 4458711 h 4679020"/>
              <a:gd name="connsiteX6651" fmla="*/ 2437110 w 4883895"/>
              <a:gd name="connsiteY6651" fmla="*/ 4456656 h 4679020"/>
              <a:gd name="connsiteX6652" fmla="*/ 2439020 w 4883895"/>
              <a:gd name="connsiteY6652" fmla="*/ 4455549 h 4679020"/>
              <a:gd name="connsiteX6653" fmla="*/ 2438368 w 4883895"/>
              <a:gd name="connsiteY6653" fmla="*/ 4456777 h 4679020"/>
              <a:gd name="connsiteX6654" fmla="*/ 2440750 w 4883895"/>
              <a:gd name="connsiteY6654" fmla="*/ 4454243 h 4679020"/>
              <a:gd name="connsiteX6655" fmla="*/ 2439020 w 4883895"/>
              <a:gd name="connsiteY6655" fmla="*/ 4455549 h 4679020"/>
              <a:gd name="connsiteX6656" fmla="*/ 2442228 w 4883895"/>
              <a:gd name="connsiteY6656" fmla="*/ 4451920 h 4679020"/>
              <a:gd name="connsiteX6657" fmla="*/ 2444133 w 4883895"/>
              <a:gd name="connsiteY6657" fmla="*/ 4449955 h 4679020"/>
              <a:gd name="connsiteX6658" fmla="*/ 2443078 w 4883895"/>
              <a:gd name="connsiteY6658" fmla="*/ 4450434 h 4679020"/>
              <a:gd name="connsiteX6659" fmla="*/ 2439863 w 4883895"/>
              <a:gd name="connsiteY6659" fmla="*/ 4451737 h 4679020"/>
              <a:gd name="connsiteX6660" fmla="*/ 2433512 w 4883895"/>
              <a:gd name="connsiteY6660" fmla="*/ 4457784 h 4679020"/>
              <a:gd name="connsiteX6661" fmla="*/ 2400465 w 4883895"/>
              <a:gd name="connsiteY6661" fmla="*/ 4488055 h 4679020"/>
              <a:gd name="connsiteX6662" fmla="*/ 2400140 w 4883895"/>
              <a:gd name="connsiteY6662" fmla="*/ 4488471 h 4679020"/>
              <a:gd name="connsiteX6663" fmla="*/ 2400052 w 4883895"/>
              <a:gd name="connsiteY6663" fmla="*/ 4488579 h 4679020"/>
              <a:gd name="connsiteX6664" fmla="*/ 2401965 w 4883895"/>
              <a:gd name="connsiteY6664" fmla="*/ 4487378 h 4679020"/>
              <a:gd name="connsiteX6665" fmla="*/ 2418818 w 4883895"/>
              <a:gd name="connsiteY6665" fmla="*/ 4479061 h 4679020"/>
              <a:gd name="connsiteX6666" fmla="*/ 2432197 w 4883895"/>
              <a:gd name="connsiteY6666" fmla="*/ 4470442 h 4679020"/>
              <a:gd name="connsiteX6667" fmla="*/ 2422500 w 4883895"/>
              <a:gd name="connsiteY6667" fmla="*/ 4479278 h 4679020"/>
              <a:gd name="connsiteX6668" fmla="*/ 2420942 w 4883895"/>
              <a:gd name="connsiteY6668" fmla="*/ 4480007 h 4679020"/>
              <a:gd name="connsiteX6669" fmla="*/ 2410435 w 4883895"/>
              <a:gd name="connsiteY6669" fmla="*/ 4485413 h 4679020"/>
              <a:gd name="connsiteX6670" fmla="*/ 2399188 w 4883895"/>
              <a:gd name="connsiteY6670" fmla="*/ 4490989 h 4679020"/>
              <a:gd name="connsiteX6671" fmla="*/ 2397273 w 4883895"/>
              <a:gd name="connsiteY6671" fmla="*/ 4491726 h 4679020"/>
              <a:gd name="connsiteX6672" fmla="*/ 2396461 w 4883895"/>
              <a:gd name="connsiteY6672" fmla="*/ 4492617 h 4679020"/>
              <a:gd name="connsiteX6673" fmla="*/ 2390830 w 4883895"/>
              <a:gd name="connsiteY6673" fmla="*/ 4495139 h 4679020"/>
              <a:gd name="connsiteX6674" fmla="*/ 2405557 w 4883895"/>
              <a:gd name="connsiteY6674" fmla="*/ 4480975 h 4679020"/>
              <a:gd name="connsiteX6675" fmla="*/ 2424873 w 4883895"/>
              <a:gd name="connsiteY6675" fmla="*/ 4462312 h 4679020"/>
              <a:gd name="connsiteX6676" fmla="*/ 2435392 w 4883895"/>
              <a:gd name="connsiteY6676" fmla="*/ 4451884 h 4679020"/>
              <a:gd name="connsiteX6677" fmla="*/ 2435226 w 4883895"/>
              <a:gd name="connsiteY6677" fmla="*/ 4451049 h 4679020"/>
              <a:gd name="connsiteX6678" fmla="*/ 2435510 w 4883895"/>
              <a:gd name="connsiteY6678" fmla="*/ 4448346 h 4679020"/>
              <a:gd name="connsiteX6679" fmla="*/ 2435552 w 4883895"/>
              <a:gd name="connsiteY6679" fmla="*/ 4448074 h 4679020"/>
              <a:gd name="connsiteX6680" fmla="*/ 2433015 w 4883895"/>
              <a:gd name="connsiteY6680" fmla="*/ 4450494 h 4679020"/>
              <a:gd name="connsiteX6681" fmla="*/ 2426663 w 4883895"/>
              <a:gd name="connsiteY6681" fmla="*/ 4456693 h 4679020"/>
              <a:gd name="connsiteX6682" fmla="*/ 2379035 w 4883895"/>
              <a:gd name="connsiteY6682" fmla="*/ 4502794 h 4679020"/>
              <a:gd name="connsiteX6683" fmla="*/ 2369870 w 4883895"/>
              <a:gd name="connsiteY6683" fmla="*/ 4509183 h 4679020"/>
              <a:gd name="connsiteX6684" fmla="*/ 2372281 w 4883895"/>
              <a:gd name="connsiteY6684" fmla="*/ 4506649 h 4679020"/>
              <a:gd name="connsiteX6685" fmla="*/ 2376606 w 4883895"/>
              <a:gd name="connsiteY6685" fmla="*/ 4504090 h 4679020"/>
              <a:gd name="connsiteX6686" fmla="*/ 2379916 w 4883895"/>
              <a:gd name="connsiteY6686" fmla="*/ 4501528 h 4679020"/>
              <a:gd name="connsiteX6687" fmla="*/ 2378192 w 4883895"/>
              <a:gd name="connsiteY6687" fmla="*/ 4500985 h 4679020"/>
              <a:gd name="connsiteX6688" fmla="*/ 2379111 w 4883895"/>
              <a:gd name="connsiteY6688" fmla="*/ 4500138 h 4679020"/>
              <a:gd name="connsiteX6689" fmla="*/ 2386377 w 4883895"/>
              <a:gd name="connsiteY6689" fmla="*/ 4490402 h 4679020"/>
              <a:gd name="connsiteX6690" fmla="*/ 2373755 w 4883895"/>
              <a:gd name="connsiteY6690" fmla="*/ 4502480 h 4679020"/>
              <a:gd name="connsiteX6691" fmla="*/ 2372944 w 4883895"/>
              <a:gd name="connsiteY6691" fmla="*/ 4503215 h 4679020"/>
              <a:gd name="connsiteX6692" fmla="*/ 2372801 w 4883895"/>
              <a:gd name="connsiteY6692" fmla="*/ 4503277 h 4679020"/>
              <a:gd name="connsiteX6693" fmla="*/ 2369717 w 4883895"/>
              <a:gd name="connsiteY6693" fmla="*/ 4505019 h 4679020"/>
              <a:gd name="connsiteX6694" fmla="*/ 2386976 w 4883895"/>
              <a:gd name="connsiteY6694" fmla="*/ 4487130 h 4679020"/>
              <a:gd name="connsiteX6695" fmla="*/ 2414497 w 4883895"/>
              <a:gd name="connsiteY6695" fmla="*/ 4459860 h 4679020"/>
              <a:gd name="connsiteX6696" fmla="*/ 2418079 w 4883895"/>
              <a:gd name="connsiteY6696" fmla="*/ 4456762 h 4679020"/>
              <a:gd name="connsiteX6697" fmla="*/ 2413610 w 4883895"/>
              <a:gd name="connsiteY6697" fmla="*/ 4459482 h 4679020"/>
              <a:gd name="connsiteX6698" fmla="*/ 2362156 w 4883895"/>
              <a:gd name="connsiteY6698" fmla="*/ 4506785 h 4679020"/>
              <a:gd name="connsiteX6699" fmla="*/ 2415964 w 4883895"/>
              <a:gd name="connsiteY6699" fmla="*/ 4453918 h 4679020"/>
              <a:gd name="connsiteX6700" fmla="*/ 2420127 w 4883895"/>
              <a:gd name="connsiteY6700" fmla="*/ 4449501 h 4679020"/>
              <a:gd name="connsiteX6701" fmla="*/ 2420582 w 4883895"/>
              <a:gd name="connsiteY6701" fmla="*/ 4448792 h 4679020"/>
              <a:gd name="connsiteX6702" fmla="*/ 2420295 w 4883895"/>
              <a:gd name="connsiteY6702" fmla="*/ 4448955 h 4679020"/>
              <a:gd name="connsiteX6703" fmla="*/ 2418971 w 4883895"/>
              <a:gd name="connsiteY6703" fmla="*/ 4449680 h 4679020"/>
              <a:gd name="connsiteX6704" fmla="*/ 2421572 w 4883895"/>
              <a:gd name="connsiteY6704" fmla="*/ 4447251 h 4679020"/>
              <a:gd name="connsiteX6705" fmla="*/ 2421830 w 4883895"/>
              <a:gd name="connsiteY6705" fmla="*/ 4446850 h 4679020"/>
              <a:gd name="connsiteX6706" fmla="*/ 2421699 w 4883895"/>
              <a:gd name="connsiteY6706" fmla="*/ 4445320 h 4679020"/>
              <a:gd name="connsiteX6707" fmla="*/ 2413156 w 4883895"/>
              <a:gd name="connsiteY6707" fmla="*/ 4452720 h 4679020"/>
              <a:gd name="connsiteX6708" fmla="*/ 2388448 w 4883895"/>
              <a:gd name="connsiteY6708" fmla="*/ 4475613 h 4679020"/>
              <a:gd name="connsiteX6709" fmla="*/ 2408705 w 4883895"/>
              <a:gd name="connsiteY6709" fmla="*/ 4455188 h 4679020"/>
              <a:gd name="connsiteX6710" fmla="*/ 2424790 w 4883895"/>
              <a:gd name="connsiteY6710" fmla="*/ 4439641 h 4679020"/>
              <a:gd name="connsiteX6711" fmla="*/ 2423349 w 4883895"/>
              <a:gd name="connsiteY6711" fmla="*/ 4440728 h 4679020"/>
              <a:gd name="connsiteX6712" fmla="*/ 2429692 w 4883895"/>
              <a:gd name="connsiteY6712" fmla="*/ 4433682 h 4679020"/>
              <a:gd name="connsiteX6713" fmla="*/ 2423377 w 4883895"/>
              <a:gd name="connsiteY6713" fmla="*/ 4436727 h 4679020"/>
              <a:gd name="connsiteX6714" fmla="*/ 2415980 w 4883895"/>
              <a:gd name="connsiteY6714" fmla="*/ 4441152 h 4679020"/>
              <a:gd name="connsiteX6715" fmla="*/ 2414142 w 4883895"/>
              <a:gd name="connsiteY6715" fmla="*/ 4442732 h 4679020"/>
              <a:gd name="connsiteX6716" fmla="*/ 2413360 w 4883895"/>
              <a:gd name="connsiteY6716" fmla="*/ 4442940 h 4679020"/>
              <a:gd name="connsiteX6717" fmla="*/ 2411838 w 4883895"/>
              <a:gd name="connsiteY6717" fmla="*/ 4442780 h 4679020"/>
              <a:gd name="connsiteX6718" fmla="*/ 2415662 w 4883895"/>
              <a:gd name="connsiteY6718" fmla="*/ 4439342 h 4679020"/>
              <a:gd name="connsiteX6719" fmla="*/ 2417554 w 4883895"/>
              <a:gd name="connsiteY6719" fmla="*/ 4437251 h 4679020"/>
              <a:gd name="connsiteX6720" fmla="*/ 2424663 w 4883895"/>
              <a:gd name="connsiteY6720" fmla="*/ 4430083 h 4679020"/>
              <a:gd name="connsiteX6721" fmla="*/ 2436389 w 4883895"/>
              <a:gd name="connsiteY6721" fmla="*/ 4417941 h 4679020"/>
              <a:gd name="connsiteX6722" fmla="*/ 2436926 w 4883895"/>
              <a:gd name="connsiteY6722" fmla="*/ 4417416 h 4679020"/>
              <a:gd name="connsiteX6723" fmla="*/ 2432790 w 4883895"/>
              <a:gd name="connsiteY6723" fmla="*/ 4419955 h 4679020"/>
              <a:gd name="connsiteX6724" fmla="*/ 2425182 w 4883895"/>
              <a:gd name="connsiteY6724" fmla="*/ 4423755 h 4679020"/>
              <a:gd name="connsiteX6725" fmla="*/ 2432119 w 4883895"/>
              <a:gd name="connsiteY6725" fmla="*/ 4413932 h 4679020"/>
              <a:gd name="connsiteX6726" fmla="*/ 2409613 w 4883895"/>
              <a:gd name="connsiteY6726" fmla="*/ 4422445 h 4679020"/>
              <a:gd name="connsiteX6727" fmla="*/ 2419060 w 4883895"/>
              <a:gd name="connsiteY6727" fmla="*/ 4416737 h 4679020"/>
              <a:gd name="connsiteX6728" fmla="*/ 2422926 w 4883895"/>
              <a:gd name="connsiteY6728" fmla="*/ 4412462 h 4679020"/>
              <a:gd name="connsiteX6729" fmla="*/ 2428509 w 4883895"/>
              <a:gd name="connsiteY6729" fmla="*/ 4406438 h 4679020"/>
              <a:gd name="connsiteX6730" fmla="*/ 2418851 w 4883895"/>
              <a:gd name="connsiteY6730" fmla="*/ 4414117 h 4679020"/>
              <a:gd name="connsiteX6731" fmla="*/ 2419109 w 4883895"/>
              <a:gd name="connsiteY6731" fmla="*/ 4413468 h 4679020"/>
              <a:gd name="connsiteX6732" fmla="*/ 2424979 w 4883895"/>
              <a:gd name="connsiteY6732" fmla="*/ 4405086 h 4679020"/>
              <a:gd name="connsiteX6733" fmla="*/ 2428211 w 4883895"/>
              <a:gd name="connsiteY6733" fmla="*/ 4402444 h 4679020"/>
              <a:gd name="connsiteX6734" fmla="*/ 2427257 w 4883895"/>
              <a:gd name="connsiteY6734" fmla="*/ 4401219 h 4679020"/>
              <a:gd name="connsiteX6735" fmla="*/ 2426997 w 4883895"/>
              <a:gd name="connsiteY6735" fmla="*/ 4400133 h 4679020"/>
              <a:gd name="connsiteX6736" fmla="*/ 2410596 w 4883895"/>
              <a:gd name="connsiteY6736" fmla="*/ 4410691 h 4679020"/>
              <a:gd name="connsiteX6737" fmla="*/ 2404913 w 4883895"/>
              <a:gd name="connsiteY6737" fmla="*/ 4410162 h 4679020"/>
              <a:gd name="connsiteX6738" fmla="*/ 2387034 w 4883895"/>
              <a:gd name="connsiteY6738" fmla="*/ 4418432 h 4679020"/>
              <a:gd name="connsiteX6739" fmla="*/ 2350682 w 4883895"/>
              <a:gd name="connsiteY6739" fmla="*/ 4437961 h 4679020"/>
              <a:gd name="connsiteX6740" fmla="*/ 2386330 w 4883895"/>
              <a:gd name="connsiteY6740" fmla="*/ 4414096 h 4679020"/>
              <a:gd name="connsiteX6741" fmla="*/ 2405058 w 4883895"/>
              <a:gd name="connsiteY6741" fmla="*/ 4402825 h 4679020"/>
              <a:gd name="connsiteX6742" fmla="*/ 2411108 w 4883895"/>
              <a:gd name="connsiteY6742" fmla="*/ 4399037 h 4679020"/>
              <a:gd name="connsiteX6743" fmla="*/ 2413228 w 4883895"/>
              <a:gd name="connsiteY6743" fmla="*/ 4397749 h 4679020"/>
              <a:gd name="connsiteX6744" fmla="*/ 2410331 w 4883895"/>
              <a:gd name="connsiteY6744" fmla="*/ 4395505 h 4679020"/>
              <a:gd name="connsiteX6745" fmla="*/ 2407943 w 4883895"/>
              <a:gd name="connsiteY6745" fmla="*/ 4396732 h 4679020"/>
              <a:gd name="connsiteX6746" fmla="*/ 2399000 w 4883895"/>
              <a:gd name="connsiteY6746" fmla="*/ 4401016 h 4679020"/>
              <a:gd name="connsiteX6747" fmla="*/ 2396668 w 4883895"/>
              <a:gd name="connsiteY6747" fmla="*/ 4400370 h 4679020"/>
              <a:gd name="connsiteX6748" fmla="*/ 2396578 w 4883895"/>
              <a:gd name="connsiteY6748" fmla="*/ 4400316 h 4679020"/>
              <a:gd name="connsiteX6749" fmla="*/ 2391686 w 4883895"/>
              <a:gd name="connsiteY6749" fmla="*/ 4405159 h 4679020"/>
              <a:gd name="connsiteX6750" fmla="*/ 2387928 w 4883895"/>
              <a:gd name="connsiteY6750" fmla="*/ 4407773 h 4679020"/>
              <a:gd name="connsiteX6751" fmla="*/ 2384876 w 4883895"/>
              <a:gd name="connsiteY6751" fmla="*/ 4406013 h 4679020"/>
              <a:gd name="connsiteX6752" fmla="*/ 2384322 w 4883895"/>
              <a:gd name="connsiteY6752" fmla="*/ 4405701 h 4679020"/>
              <a:gd name="connsiteX6753" fmla="*/ 2380320 w 4883895"/>
              <a:gd name="connsiteY6753" fmla="*/ 4408502 h 4679020"/>
              <a:gd name="connsiteX6754" fmla="*/ 2364876 w 4883895"/>
              <a:gd name="connsiteY6754" fmla="*/ 4415934 h 4679020"/>
              <a:gd name="connsiteX6755" fmla="*/ 2367526 w 4883895"/>
              <a:gd name="connsiteY6755" fmla="*/ 4412840 h 4679020"/>
              <a:gd name="connsiteX6756" fmla="*/ 2363114 w 4883895"/>
              <a:gd name="connsiteY6756" fmla="*/ 4410825 h 4679020"/>
              <a:gd name="connsiteX6757" fmla="*/ 2376944 w 4883895"/>
              <a:gd name="connsiteY6757" fmla="*/ 4402590 h 4679020"/>
              <a:gd name="connsiteX6758" fmla="*/ 2377769 w 4883895"/>
              <a:gd name="connsiteY6758" fmla="*/ 4402003 h 4679020"/>
              <a:gd name="connsiteX6759" fmla="*/ 2376707 w 4883895"/>
              <a:gd name="connsiteY6759" fmla="*/ 4401403 h 4679020"/>
              <a:gd name="connsiteX6760" fmla="*/ 2373664 w 4883895"/>
              <a:gd name="connsiteY6760" fmla="*/ 4399782 h 4679020"/>
              <a:gd name="connsiteX6761" fmla="*/ 2369685 w 4883895"/>
              <a:gd name="connsiteY6761" fmla="*/ 4401722 h 4679020"/>
              <a:gd name="connsiteX6762" fmla="*/ 2368785 w 4883895"/>
              <a:gd name="connsiteY6762" fmla="*/ 4402147 h 4679020"/>
              <a:gd name="connsiteX6763" fmla="*/ 2371913 w 4883895"/>
              <a:gd name="connsiteY6763" fmla="*/ 4398851 h 4679020"/>
              <a:gd name="connsiteX6764" fmla="*/ 2370872 w 4883895"/>
              <a:gd name="connsiteY6764" fmla="*/ 4398296 h 4679020"/>
              <a:gd name="connsiteX6765" fmla="*/ 2363901 w 4883895"/>
              <a:gd name="connsiteY6765" fmla="*/ 4404314 h 4679020"/>
              <a:gd name="connsiteX6766" fmla="*/ 2360180 w 4883895"/>
              <a:gd name="connsiteY6766" fmla="*/ 4404792 h 4679020"/>
              <a:gd name="connsiteX6767" fmla="*/ 2366695 w 4883895"/>
              <a:gd name="connsiteY6767" fmla="*/ 4399760 h 4679020"/>
              <a:gd name="connsiteX6768" fmla="*/ 2307216 w 4883895"/>
              <a:gd name="connsiteY6768" fmla="*/ 4429963 h 4679020"/>
              <a:gd name="connsiteX6769" fmla="*/ 2303722 w 4883895"/>
              <a:gd name="connsiteY6769" fmla="*/ 4431550 h 4679020"/>
              <a:gd name="connsiteX6770" fmla="*/ 2303867 w 4883895"/>
              <a:gd name="connsiteY6770" fmla="*/ 4431378 h 4679020"/>
              <a:gd name="connsiteX6771" fmla="*/ 2318393 w 4883895"/>
              <a:gd name="connsiteY6771" fmla="*/ 4417276 h 4679020"/>
              <a:gd name="connsiteX6772" fmla="*/ 2308961 w 4883895"/>
              <a:gd name="connsiteY6772" fmla="*/ 4424297 h 4679020"/>
              <a:gd name="connsiteX6773" fmla="*/ 2301940 w 4883895"/>
              <a:gd name="connsiteY6773" fmla="*/ 4431003 h 4679020"/>
              <a:gd name="connsiteX6774" fmla="*/ 2298754 w 4883895"/>
              <a:gd name="connsiteY6774" fmla="*/ 4433805 h 4679020"/>
              <a:gd name="connsiteX6775" fmla="*/ 2285934 w 4883895"/>
              <a:gd name="connsiteY6775" fmla="*/ 4439625 h 4679020"/>
              <a:gd name="connsiteX6776" fmla="*/ 2285650 w 4883895"/>
              <a:gd name="connsiteY6776" fmla="*/ 4438529 h 4679020"/>
              <a:gd name="connsiteX6777" fmla="*/ 2284556 w 4883895"/>
              <a:gd name="connsiteY6777" fmla="*/ 4439691 h 4679020"/>
              <a:gd name="connsiteX6778" fmla="*/ 2281806 w 4883895"/>
              <a:gd name="connsiteY6778" fmla="*/ 4441499 h 4679020"/>
              <a:gd name="connsiteX6779" fmla="*/ 2272225 w 4883895"/>
              <a:gd name="connsiteY6779" fmla="*/ 4445848 h 4679020"/>
              <a:gd name="connsiteX6780" fmla="*/ 2274937 w 4883895"/>
              <a:gd name="connsiteY6780" fmla="*/ 4443212 h 4679020"/>
              <a:gd name="connsiteX6781" fmla="*/ 2273207 w 4883895"/>
              <a:gd name="connsiteY6781" fmla="*/ 4441266 h 4679020"/>
              <a:gd name="connsiteX6782" fmla="*/ 2282477 w 4883895"/>
              <a:gd name="connsiteY6782" fmla="*/ 4435639 h 4679020"/>
              <a:gd name="connsiteX6783" fmla="*/ 2272159 w 4883895"/>
              <a:gd name="connsiteY6783" fmla="*/ 4439970 h 4679020"/>
              <a:gd name="connsiteX6784" fmla="*/ 2276087 w 4883895"/>
              <a:gd name="connsiteY6784" fmla="*/ 4435549 h 4679020"/>
              <a:gd name="connsiteX6785" fmla="*/ 2277651 w 4883895"/>
              <a:gd name="connsiteY6785" fmla="*/ 4433566 h 4679020"/>
              <a:gd name="connsiteX6786" fmla="*/ 2309376 w 4883895"/>
              <a:gd name="connsiteY6786" fmla="*/ 4417659 h 4679020"/>
              <a:gd name="connsiteX6787" fmla="*/ 2369908 w 4883895"/>
              <a:gd name="connsiteY6787" fmla="*/ 4383396 h 4679020"/>
              <a:gd name="connsiteX6788" fmla="*/ 2382702 w 4883895"/>
              <a:gd name="connsiteY6788" fmla="*/ 4376694 h 4679020"/>
              <a:gd name="connsiteX6789" fmla="*/ 2385002 w 4883895"/>
              <a:gd name="connsiteY6789" fmla="*/ 4375335 h 4679020"/>
              <a:gd name="connsiteX6790" fmla="*/ 2390607 w 4883895"/>
              <a:gd name="connsiteY6790" fmla="*/ 4370098 h 4679020"/>
              <a:gd name="connsiteX6791" fmla="*/ 2391659 w 4883895"/>
              <a:gd name="connsiteY6791" fmla="*/ 4369130 h 4679020"/>
              <a:gd name="connsiteX6792" fmla="*/ 2389639 w 4883895"/>
              <a:gd name="connsiteY6792" fmla="*/ 4369235 h 4679020"/>
              <a:gd name="connsiteX6793" fmla="*/ 2365175 w 4883895"/>
              <a:gd name="connsiteY6793" fmla="*/ 4383763 h 4679020"/>
              <a:gd name="connsiteX6794" fmla="*/ 2340292 w 4883895"/>
              <a:gd name="connsiteY6794" fmla="*/ 4396777 h 4679020"/>
              <a:gd name="connsiteX6795" fmla="*/ 2336150 w 4883895"/>
              <a:gd name="connsiteY6795" fmla="*/ 4396168 h 4679020"/>
              <a:gd name="connsiteX6796" fmla="*/ 2314972 w 4883895"/>
              <a:gd name="connsiteY6796" fmla="*/ 4406858 h 4679020"/>
              <a:gd name="connsiteX6797" fmla="*/ 2309818 w 4883895"/>
              <a:gd name="connsiteY6797" fmla="*/ 4405711 h 4679020"/>
              <a:gd name="connsiteX6798" fmla="*/ 2308482 w 4883895"/>
              <a:gd name="connsiteY6798" fmla="*/ 4406268 h 4679020"/>
              <a:gd name="connsiteX6799" fmla="*/ 2307439 w 4883895"/>
              <a:gd name="connsiteY6799" fmla="*/ 4407045 h 4679020"/>
              <a:gd name="connsiteX6800" fmla="*/ 2305582 w 4883895"/>
              <a:gd name="connsiteY6800" fmla="*/ 4407738 h 4679020"/>
              <a:gd name="connsiteX6801" fmla="*/ 2305240 w 4883895"/>
              <a:gd name="connsiteY6801" fmla="*/ 4407548 h 4679020"/>
              <a:gd name="connsiteX6802" fmla="*/ 2304571 w 4883895"/>
              <a:gd name="connsiteY6802" fmla="*/ 4408115 h 4679020"/>
              <a:gd name="connsiteX6803" fmla="*/ 2305582 w 4883895"/>
              <a:gd name="connsiteY6803" fmla="*/ 4407738 h 4679020"/>
              <a:gd name="connsiteX6804" fmla="*/ 2306112 w 4883895"/>
              <a:gd name="connsiteY6804" fmla="*/ 4408033 h 4679020"/>
              <a:gd name="connsiteX6805" fmla="*/ 2299308 w 4883895"/>
              <a:gd name="connsiteY6805" fmla="*/ 4409101 h 4679020"/>
              <a:gd name="connsiteX6806" fmla="*/ 2321121 w 4883895"/>
              <a:gd name="connsiteY6806" fmla="*/ 4397668 h 4679020"/>
              <a:gd name="connsiteX6807" fmla="*/ 2323501 w 4883895"/>
              <a:gd name="connsiteY6807" fmla="*/ 4393169 h 4679020"/>
              <a:gd name="connsiteX6808" fmla="*/ 2341961 w 4883895"/>
              <a:gd name="connsiteY6808" fmla="*/ 4380493 h 4679020"/>
              <a:gd name="connsiteX6809" fmla="*/ 2370401 w 4883895"/>
              <a:gd name="connsiteY6809" fmla="*/ 4365046 h 4679020"/>
              <a:gd name="connsiteX6810" fmla="*/ 2367117 w 4883895"/>
              <a:gd name="connsiteY6810" fmla="*/ 4363579 h 4679020"/>
              <a:gd name="connsiteX6811" fmla="*/ 2364313 w 4883895"/>
              <a:gd name="connsiteY6811" fmla="*/ 4363410 h 4679020"/>
              <a:gd name="connsiteX6812" fmla="*/ 2358942 w 4883895"/>
              <a:gd name="connsiteY6812" fmla="*/ 4366650 h 4679020"/>
              <a:gd name="connsiteX6813" fmla="*/ 2340982 w 4883895"/>
              <a:gd name="connsiteY6813" fmla="*/ 4377832 h 4679020"/>
              <a:gd name="connsiteX6814" fmla="*/ 2341907 w 4883895"/>
              <a:gd name="connsiteY6814" fmla="*/ 4373034 h 4679020"/>
              <a:gd name="connsiteX6815" fmla="*/ 2344143 w 4883895"/>
              <a:gd name="connsiteY6815" fmla="*/ 4370138 h 4679020"/>
              <a:gd name="connsiteX6816" fmla="*/ 2339659 w 4883895"/>
              <a:gd name="connsiteY6816" fmla="*/ 4372575 h 4679020"/>
              <a:gd name="connsiteX6817" fmla="*/ 2321401 w 4883895"/>
              <a:gd name="connsiteY6817" fmla="*/ 4381575 h 4679020"/>
              <a:gd name="connsiteX6818" fmla="*/ 2274612 w 4883895"/>
              <a:gd name="connsiteY6818" fmla="*/ 4404371 h 4679020"/>
              <a:gd name="connsiteX6819" fmla="*/ 2271492 w 4883895"/>
              <a:gd name="connsiteY6819" fmla="*/ 4405886 h 4679020"/>
              <a:gd name="connsiteX6820" fmla="*/ 2273702 w 4883895"/>
              <a:gd name="connsiteY6820" fmla="*/ 4402828 h 4679020"/>
              <a:gd name="connsiteX6821" fmla="*/ 2274373 w 4883895"/>
              <a:gd name="connsiteY6821" fmla="*/ 4401701 h 4679020"/>
              <a:gd name="connsiteX6822" fmla="*/ 2283936 w 4883895"/>
              <a:gd name="connsiteY6822" fmla="*/ 4396669 h 4679020"/>
              <a:gd name="connsiteX6823" fmla="*/ 2308821 w 4883895"/>
              <a:gd name="connsiteY6823" fmla="*/ 4383656 h 4679020"/>
              <a:gd name="connsiteX6824" fmla="*/ 2308330 w 4883895"/>
              <a:gd name="connsiteY6824" fmla="*/ 4377062 h 4679020"/>
              <a:gd name="connsiteX6825" fmla="*/ 2319042 w 4883895"/>
              <a:gd name="connsiteY6825" fmla="*/ 4369996 h 4679020"/>
              <a:gd name="connsiteX6826" fmla="*/ 2328804 w 4883895"/>
              <a:gd name="connsiteY6826" fmla="*/ 4362034 h 4679020"/>
              <a:gd name="connsiteX6827" fmla="*/ 2355448 w 4883895"/>
              <a:gd name="connsiteY6827" fmla="*/ 4346722 h 4679020"/>
              <a:gd name="connsiteX6828" fmla="*/ 2357318 w 4883895"/>
              <a:gd name="connsiteY6828" fmla="*/ 4344914 h 4679020"/>
              <a:gd name="connsiteX6829" fmla="*/ 2351607 w 4883895"/>
              <a:gd name="connsiteY6829" fmla="*/ 4348658 h 4679020"/>
              <a:gd name="connsiteX6830" fmla="*/ 2337231 w 4883895"/>
              <a:gd name="connsiteY6830" fmla="*/ 4355916 h 4679020"/>
              <a:gd name="connsiteX6831" fmla="*/ 2331549 w 4883895"/>
              <a:gd name="connsiteY6831" fmla="*/ 4355388 h 4679020"/>
              <a:gd name="connsiteX6832" fmla="*/ 2320566 w 4883895"/>
              <a:gd name="connsiteY6832" fmla="*/ 4361049 h 4679020"/>
              <a:gd name="connsiteX6833" fmla="*/ 2311221 w 4883895"/>
              <a:gd name="connsiteY6833" fmla="*/ 4363078 h 4679020"/>
              <a:gd name="connsiteX6834" fmla="*/ 2327302 w 4883895"/>
              <a:gd name="connsiteY6834" fmla="*/ 4354902 h 4679020"/>
              <a:gd name="connsiteX6835" fmla="*/ 2331964 w 4883895"/>
              <a:gd name="connsiteY6835" fmla="*/ 4349455 h 4679020"/>
              <a:gd name="connsiteX6836" fmla="*/ 2338755 w 4883895"/>
              <a:gd name="connsiteY6836" fmla="*/ 4346970 h 4679020"/>
              <a:gd name="connsiteX6837" fmla="*/ 2343312 w 4883895"/>
              <a:gd name="connsiteY6837" fmla="*/ 4341647 h 4679020"/>
              <a:gd name="connsiteX6838" fmla="*/ 2355344 w 4883895"/>
              <a:gd name="connsiteY6838" fmla="*/ 4334311 h 4679020"/>
              <a:gd name="connsiteX6839" fmla="*/ 2355841 w 4883895"/>
              <a:gd name="connsiteY6839" fmla="*/ 4332946 h 4679020"/>
              <a:gd name="connsiteX6840" fmla="*/ 2356277 w 4883895"/>
              <a:gd name="connsiteY6840" fmla="*/ 4332368 h 4679020"/>
              <a:gd name="connsiteX6841" fmla="*/ 2355473 w 4883895"/>
              <a:gd name="connsiteY6841" fmla="*/ 4334233 h 4679020"/>
              <a:gd name="connsiteX6842" fmla="*/ 2359229 w 4883895"/>
              <a:gd name="connsiteY6842" fmla="*/ 4331942 h 4679020"/>
              <a:gd name="connsiteX6843" fmla="*/ 2368884 w 4883895"/>
              <a:gd name="connsiteY6843" fmla="*/ 4324105 h 4679020"/>
              <a:gd name="connsiteX6844" fmla="*/ 2358055 w 4883895"/>
              <a:gd name="connsiteY6844" fmla="*/ 4329888 h 4679020"/>
              <a:gd name="connsiteX6845" fmla="*/ 2351139 w 4883895"/>
              <a:gd name="connsiteY6845" fmla="*/ 4333581 h 4679020"/>
              <a:gd name="connsiteX6846" fmla="*/ 2334074 w 4883895"/>
              <a:gd name="connsiteY6846" fmla="*/ 4343551 h 4679020"/>
              <a:gd name="connsiteX6847" fmla="*/ 2318913 w 4883895"/>
              <a:gd name="connsiteY6847" fmla="*/ 4351191 h 4679020"/>
              <a:gd name="connsiteX6848" fmla="*/ 2315009 w 4883895"/>
              <a:gd name="connsiteY6848" fmla="*/ 4352985 h 4679020"/>
              <a:gd name="connsiteX6849" fmla="*/ 2315667 w 4883895"/>
              <a:gd name="connsiteY6849" fmla="*/ 4352370 h 4679020"/>
              <a:gd name="connsiteX6850" fmla="*/ 2321102 w 4883895"/>
              <a:gd name="connsiteY6850" fmla="*/ 4347256 h 4679020"/>
              <a:gd name="connsiteX6851" fmla="*/ 2330569 w 4883895"/>
              <a:gd name="connsiteY6851" fmla="*/ 4342199 h 4679020"/>
              <a:gd name="connsiteX6852" fmla="*/ 2338833 w 4883895"/>
              <a:gd name="connsiteY6852" fmla="*/ 4334553 h 4679020"/>
              <a:gd name="connsiteX6853" fmla="*/ 2331887 w 4883895"/>
              <a:gd name="connsiteY6853" fmla="*/ 4337219 h 4679020"/>
              <a:gd name="connsiteX6854" fmla="*/ 2344085 w 4883895"/>
              <a:gd name="connsiteY6854" fmla="*/ 4326230 h 4679020"/>
              <a:gd name="connsiteX6855" fmla="*/ 2359985 w 4883895"/>
              <a:gd name="connsiteY6855" fmla="*/ 4311574 h 4679020"/>
              <a:gd name="connsiteX6856" fmla="*/ 2361506 w 4883895"/>
              <a:gd name="connsiteY6856" fmla="*/ 4307452 h 4679020"/>
              <a:gd name="connsiteX6857" fmla="*/ 2329757 w 4883895"/>
              <a:gd name="connsiteY6857" fmla="*/ 4334351 h 4679020"/>
              <a:gd name="connsiteX6858" fmla="*/ 2325932 w 4883895"/>
              <a:gd name="connsiteY6858" fmla="*/ 4335648 h 4679020"/>
              <a:gd name="connsiteX6859" fmla="*/ 2328395 w 4883895"/>
              <a:gd name="connsiteY6859" fmla="*/ 4332763 h 4679020"/>
              <a:gd name="connsiteX6860" fmla="*/ 2326733 w 4883895"/>
              <a:gd name="connsiteY6860" fmla="*/ 4334518 h 4679020"/>
              <a:gd name="connsiteX6861" fmla="*/ 2316724 w 4883895"/>
              <a:gd name="connsiteY6861" fmla="*/ 4342979 h 4679020"/>
              <a:gd name="connsiteX6862" fmla="*/ 2317415 w 4883895"/>
              <a:gd name="connsiteY6862" fmla="*/ 4340506 h 4679020"/>
              <a:gd name="connsiteX6863" fmla="*/ 2324714 w 4883895"/>
              <a:gd name="connsiteY6863" fmla="*/ 4333697 h 4679020"/>
              <a:gd name="connsiteX6864" fmla="*/ 2353702 w 4883895"/>
              <a:gd name="connsiteY6864" fmla="*/ 4306889 h 4679020"/>
              <a:gd name="connsiteX6865" fmla="*/ 2360699 w 4883895"/>
              <a:gd name="connsiteY6865" fmla="*/ 4300841 h 4679020"/>
              <a:gd name="connsiteX6866" fmla="*/ 2360756 w 4883895"/>
              <a:gd name="connsiteY6866" fmla="*/ 4300258 h 4679020"/>
              <a:gd name="connsiteX6867" fmla="*/ 2361463 w 4883895"/>
              <a:gd name="connsiteY6867" fmla="*/ 4299676 h 4679020"/>
              <a:gd name="connsiteX6868" fmla="*/ 2361208 w 4883895"/>
              <a:gd name="connsiteY6868" fmla="*/ 4300403 h 4679020"/>
              <a:gd name="connsiteX6869" fmla="*/ 2365464 w 4883895"/>
              <a:gd name="connsiteY6869" fmla="*/ 4296725 h 4679020"/>
              <a:gd name="connsiteX6870" fmla="*/ 2365913 w 4883895"/>
              <a:gd name="connsiteY6870" fmla="*/ 4295506 h 4679020"/>
              <a:gd name="connsiteX6871" fmla="*/ 2368747 w 4883895"/>
              <a:gd name="connsiteY6871" fmla="*/ 4288594 h 4679020"/>
              <a:gd name="connsiteX6872" fmla="*/ 2365942 w 4883895"/>
              <a:gd name="connsiteY6872" fmla="*/ 4290802 h 4679020"/>
              <a:gd name="connsiteX6873" fmla="*/ 2364480 w 4883895"/>
              <a:gd name="connsiteY6873" fmla="*/ 4292117 h 4679020"/>
              <a:gd name="connsiteX6874" fmla="*/ 2362360 w 4883895"/>
              <a:gd name="connsiteY6874" fmla="*/ 4297126 h 4679020"/>
              <a:gd name="connsiteX6875" fmla="*/ 2363437 w 4883895"/>
              <a:gd name="connsiteY6875" fmla="*/ 4293160 h 4679020"/>
              <a:gd name="connsiteX6876" fmla="*/ 2363606 w 4883895"/>
              <a:gd name="connsiteY6876" fmla="*/ 4292903 h 4679020"/>
              <a:gd name="connsiteX6877" fmla="*/ 2331924 w 4883895"/>
              <a:gd name="connsiteY6877" fmla="*/ 4321393 h 4679020"/>
              <a:gd name="connsiteX6878" fmla="*/ 2357652 w 4883895"/>
              <a:gd name="connsiteY6878" fmla="*/ 4296194 h 4679020"/>
              <a:gd name="connsiteX6879" fmla="*/ 2365735 w 4883895"/>
              <a:gd name="connsiteY6879" fmla="*/ 4288976 h 4679020"/>
              <a:gd name="connsiteX6880" fmla="*/ 2365951 w 4883895"/>
              <a:gd name="connsiteY6880" fmla="*/ 4288402 h 4679020"/>
              <a:gd name="connsiteX6881" fmla="*/ 2330941 w 4883895"/>
              <a:gd name="connsiteY6881" fmla="*/ 4315658 h 4679020"/>
              <a:gd name="connsiteX6882" fmla="*/ 2308080 w 4883895"/>
              <a:gd name="connsiteY6882" fmla="*/ 4335738 h 4679020"/>
              <a:gd name="connsiteX6883" fmla="*/ 2304449 w 4883895"/>
              <a:gd name="connsiteY6883" fmla="*/ 4337652 h 4679020"/>
              <a:gd name="connsiteX6884" fmla="*/ 2302012 w 4883895"/>
              <a:gd name="connsiteY6884" fmla="*/ 4336969 h 4679020"/>
              <a:gd name="connsiteX6885" fmla="*/ 2302474 w 4883895"/>
              <a:gd name="connsiteY6885" fmla="*/ 4336109 h 4679020"/>
              <a:gd name="connsiteX6886" fmla="*/ 2291086 w 4883895"/>
              <a:gd name="connsiteY6886" fmla="*/ 4346507 h 4679020"/>
              <a:gd name="connsiteX6887" fmla="*/ 2281453 w 4883895"/>
              <a:gd name="connsiteY6887" fmla="*/ 4353591 h 4679020"/>
              <a:gd name="connsiteX6888" fmla="*/ 2296180 w 4883895"/>
              <a:gd name="connsiteY6888" fmla="*/ 4339425 h 4679020"/>
              <a:gd name="connsiteX6889" fmla="*/ 2315495 w 4883895"/>
              <a:gd name="connsiteY6889" fmla="*/ 4320762 h 4679020"/>
              <a:gd name="connsiteX6890" fmla="*/ 2330550 w 4883895"/>
              <a:gd name="connsiteY6890" fmla="*/ 4305837 h 4679020"/>
              <a:gd name="connsiteX6891" fmla="*/ 2329136 w 4883895"/>
              <a:gd name="connsiteY6891" fmla="*/ 4304349 h 4679020"/>
              <a:gd name="connsiteX6892" fmla="*/ 2328438 w 4883895"/>
              <a:gd name="connsiteY6892" fmla="*/ 4304519 h 4679020"/>
              <a:gd name="connsiteX6893" fmla="*/ 2326939 w 4883895"/>
              <a:gd name="connsiteY6893" fmla="*/ 4305793 h 4679020"/>
              <a:gd name="connsiteX6894" fmla="*/ 2317285 w 4883895"/>
              <a:gd name="connsiteY6894" fmla="*/ 4315145 h 4679020"/>
              <a:gd name="connsiteX6895" fmla="*/ 2269657 w 4883895"/>
              <a:gd name="connsiteY6895" fmla="*/ 4361246 h 4679020"/>
              <a:gd name="connsiteX6896" fmla="*/ 2260492 w 4883895"/>
              <a:gd name="connsiteY6896" fmla="*/ 4367633 h 4679020"/>
              <a:gd name="connsiteX6897" fmla="*/ 2262903 w 4883895"/>
              <a:gd name="connsiteY6897" fmla="*/ 4365099 h 4679020"/>
              <a:gd name="connsiteX6898" fmla="*/ 2267229 w 4883895"/>
              <a:gd name="connsiteY6898" fmla="*/ 4362542 h 4679020"/>
              <a:gd name="connsiteX6899" fmla="*/ 2270538 w 4883895"/>
              <a:gd name="connsiteY6899" fmla="*/ 4359980 h 4679020"/>
              <a:gd name="connsiteX6900" fmla="*/ 2268814 w 4883895"/>
              <a:gd name="connsiteY6900" fmla="*/ 4359435 h 4679020"/>
              <a:gd name="connsiteX6901" fmla="*/ 2269734 w 4883895"/>
              <a:gd name="connsiteY6901" fmla="*/ 4358590 h 4679020"/>
              <a:gd name="connsiteX6902" fmla="*/ 2276999 w 4883895"/>
              <a:gd name="connsiteY6902" fmla="*/ 4348853 h 4679020"/>
              <a:gd name="connsiteX6903" fmla="*/ 2264377 w 4883895"/>
              <a:gd name="connsiteY6903" fmla="*/ 4360932 h 4679020"/>
              <a:gd name="connsiteX6904" fmla="*/ 2263565 w 4883895"/>
              <a:gd name="connsiteY6904" fmla="*/ 4361667 h 4679020"/>
              <a:gd name="connsiteX6905" fmla="*/ 2263423 w 4883895"/>
              <a:gd name="connsiteY6905" fmla="*/ 4361728 h 4679020"/>
              <a:gd name="connsiteX6906" fmla="*/ 2260339 w 4883895"/>
              <a:gd name="connsiteY6906" fmla="*/ 4363471 h 4679020"/>
              <a:gd name="connsiteX6907" fmla="*/ 2277598 w 4883895"/>
              <a:gd name="connsiteY6907" fmla="*/ 4345582 h 4679020"/>
              <a:gd name="connsiteX6908" fmla="*/ 2305119 w 4883895"/>
              <a:gd name="connsiteY6908" fmla="*/ 4318311 h 4679020"/>
              <a:gd name="connsiteX6909" fmla="*/ 2308701 w 4883895"/>
              <a:gd name="connsiteY6909" fmla="*/ 4315212 h 4679020"/>
              <a:gd name="connsiteX6910" fmla="*/ 2304232 w 4883895"/>
              <a:gd name="connsiteY6910" fmla="*/ 4317933 h 4679020"/>
              <a:gd name="connsiteX6911" fmla="*/ 2252777 w 4883895"/>
              <a:gd name="connsiteY6911" fmla="*/ 4365236 h 4679020"/>
              <a:gd name="connsiteX6912" fmla="*/ 2306587 w 4883895"/>
              <a:gd name="connsiteY6912" fmla="*/ 4312370 h 4679020"/>
              <a:gd name="connsiteX6913" fmla="*/ 2310749 w 4883895"/>
              <a:gd name="connsiteY6913" fmla="*/ 4307951 h 4679020"/>
              <a:gd name="connsiteX6914" fmla="*/ 2312258 w 4883895"/>
              <a:gd name="connsiteY6914" fmla="*/ 4303944 h 4679020"/>
              <a:gd name="connsiteX6915" fmla="*/ 2312243 w 4883895"/>
              <a:gd name="connsiteY6915" fmla="*/ 4303840 h 4679020"/>
              <a:gd name="connsiteX6916" fmla="*/ 2303778 w 4883895"/>
              <a:gd name="connsiteY6916" fmla="*/ 4311171 h 4679020"/>
              <a:gd name="connsiteX6917" fmla="*/ 2279070 w 4883895"/>
              <a:gd name="connsiteY6917" fmla="*/ 4334063 h 4679020"/>
              <a:gd name="connsiteX6918" fmla="*/ 2299327 w 4883895"/>
              <a:gd name="connsiteY6918" fmla="*/ 4313638 h 4679020"/>
              <a:gd name="connsiteX6919" fmla="*/ 2314705 w 4883895"/>
              <a:gd name="connsiteY6919" fmla="*/ 4298777 h 4679020"/>
              <a:gd name="connsiteX6920" fmla="*/ 2316043 w 4883895"/>
              <a:gd name="connsiteY6920" fmla="*/ 4296574 h 4679020"/>
              <a:gd name="connsiteX6921" fmla="*/ 2330400 w 4883895"/>
              <a:gd name="connsiteY6921" fmla="*/ 4280857 h 4679020"/>
              <a:gd name="connsiteX6922" fmla="*/ 2387584 w 4883895"/>
              <a:gd name="connsiteY6922" fmla="*/ 4229277 h 4679020"/>
              <a:gd name="connsiteX6923" fmla="*/ 2389665 w 4883895"/>
              <a:gd name="connsiteY6923" fmla="*/ 4223116 h 4679020"/>
              <a:gd name="connsiteX6924" fmla="*/ 2393065 w 4883895"/>
              <a:gd name="connsiteY6924" fmla="*/ 4215263 h 4679020"/>
              <a:gd name="connsiteX6925" fmla="*/ 2378808 w 4883895"/>
              <a:gd name="connsiteY6925" fmla="*/ 4225713 h 4679020"/>
              <a:gd name="connsiteX6926" fmla="*/ 2374724 w 4883895"/>
              <a:gd name="connsiteY6926" fmla="*/ 4228532 h 4679020"/>
              <a:gd name="connsiteX6927" fmla="*/ 2372820 w 4883895"/>
              <a:gd name="connsiteY6927" fmla="*/ 4232794 h 4679020"/>
              <a:gd name="connsiteX6928" fmla="*/ 2366973 w 4883895"/>
              <a:gd name="connsiteY6928" fmla="*/ 4241523 h 4679020"/>
              <a:gd name="connsiteX6929" fmla="*/ 2363882 w 4883895"/>
              <a:gd name="connsiteY6929" fmla="*/ 4239268 h 4679020"/>
              <a:gd name="connsiteX6930" fmla="*/ 2365826 w 4883895"/>
              <a:gd name="connsiteY6930" fmla="*/ 4234671 h 4679020"/>
              <a:gd name="connsiteX6931" fmla="*/ 2350192 w 4883895"/>
              <a:gd name="connsiteY6931" fmla="*/ 4245458 h 4679020"/>
              <a:gd name="connsiteX6932" fmla="*/ 2297628 w 4883895"/>
              <a:gd name="connsiteY6932" fmla="*/ 4288704 h 4679020"/>
              <a:gd name="connsiteX6933" fmla="*/ 2300069 w 4883895"/>
              <a:gd name="connsiteY6933" fmla="*/ 4280406 h 4679020"/>
              <a:gd name="connsiteX6934" fmla="*/ 2306998 w 4883895"/>
              <a:gd name="connsiteY6934" fmla="*/ 4264103 h 4679020"/>
              <a:gd name="connsiteX6935" fmla="*/ 2336325 w 4883895"/>
              <a:gd name="connsiteY6935" fmla="*/ 4238235 h 4679020"/>
              <a:gd name="connsiteX6936" fmla="*/ 2367357 w 4883895"/>
              <a:gd name="connsiteY6936" fmla="*/ 4217010 h 4679020"/>
              <a:gd name="connsiteX6937" fmla="*/ 2367446 w 4883895"/>
              <a:gd name="connsiteY6937" fmla="*/ 4215148 h 4679020"/>
              <a:gd name="connsiteX6938" fmla="*/ 2372314 w 4883895"/>
              <a:gd name="connsiteY6938" fmla="*/ 4204202 h 4679020"/>
              <a:gd name="connsiteX6939" fmla="*/ 2365638 w 4883895"/>
              <a:gd name="connsiteY6939" fmla="*/ 4209765 h 4679020"/>
              <a:gd name="connsiteX6940" fmla="*/ 2349651 w 4883895"/>
              <a:gd name="connsiteY6940" fmla="*/ 4219954 h 4679020"/>
              <a:gd name="connsiteX6941" fmla="*/ 2330879 w 4883895"/>
              <a:gd name="connsiteY6941" fmla="*/ 4223977 h 4679020"/>
              <a:gd name="connsiteX6942" fmla="*/ 2312755 w 4883895"/>
              <a:gd name="connsiteY6942" fmla="*/ 4237108 h 4679020"/>
              <a:gd name="connsiteX6943" fmla="*/ 2310286 w 4883895"/>
              <a:gd name="connsiteY6943" fmla="*/ 4208200 h 4679020"/>
              <a:gd name="connsiteX6944" fmla="*/ 2287791 w 4883895"/>
              <a:gd name="connsiteY6944" fmla="*/ 4226226 h 4679020"/>
              <a:gd name="connsiteX6945" fmla="*/ 2266423 w 4883895"/>
              <a:gd name="connsiteY6945" fmla="*/ 4246237 h 4679020"/>
              <a:gd name="connsiteX6946" fmla="*/ 2268460 w 4883895"/>
              <a:gd name="connsiteY6946" fmla="*/ 4233243 h 4679020"/>
              <a:gd name="connsiteX6947" fmla="*/ 2263002 w 4883895"/>
              <a:gd name="connsiteY6947" fmla="*/ 4231573 h 4679020"/>
              <a:gd name="connsiteX6948" fmla="*/ 2267091 w 4883895"/>
              <a:gd name="connsiteY6948" fmla="*/ 4226846 h 4679020"/>
              <a:gd name="connsiteX6949" fmla="*/ 2319412 w 4883895"/>
              <a:gd name="connsiteY6949" fmla="*/ 4179187 h 4679020"/>
              <a:gd name="connsiteX6950" fmla="*/ 2336448 w 4883895"/>
              <a:gd name="connsiteY6950" fmla="*/ 4159492 h 4679020"/>
              <a:gd name="connsiteX6951" fmla="*/ 2344275 w 4883895"/>
              <a:gd name="connsiteY6951" fmla="*/ 4153523 h 4679020"/>
              <a:gd name="connsiteX6952" fmla="*/ 2354005 w 4883895"/>
              <a:gd name="connsiteY6952" fmla="*/ 4130792 h 4679020"/>
              <a:gd name="connsiteX6953" fmla="*/ 2361601 w 4883895"/>
              <a:gd name="connsiteY6953" fmla="*/ 4106476 h 4679020"/>
              <a:gd name="connsiteX6954" fmla="*/ 2432064 w 4883895"/>
              <a:gd name="connsiteY6954" fmla="*/ 3984005 h 4679020"/>
              <a:gd name="connsiteX6955" fmla="*/ 2498763 w 4883895"/>
              <a:gd name="connsiteY6955" fmla="*/ 3880097 h 4679020"/>
              <a:gd name="connsiteX6956" fmla="*/ 2519340 w 4883895"/>
              <a:gd name="connsiteY6956" fmla="*/ 3850654 h 4679020"/>
              <a:gd name="connsiteX6957" fmla="*/ 2423796 w 4883895"/>
              <a:gd name="connsiteY6957" fmla="*/ 3904810 h 4679020"/>
              <a:gd name="connsiteX6958" fmla="*/ 2236699 w 4883895"/>
              <a:gd name="connsiteY6958" fmla="*/ 4026707 h 4679020"/>
              <a:gd name="connsiteX6959" fmla="*/ 2153122 w 4883895"/>
              <a:gd name="connsiteY6959" fmla="*/ 4085805 h 4679020"/>
              <a:gd name="connsiteX6960" fmla="*/ 2170215 w 4883895"/>
              <a:gd name="connsiteY6960" fmla="*/ 4050912 h 4679020"/>
              <a:gd name="connsiteX6961" fmla="*/ 2207828 w 4883895"/>
              <a:gd name="connsiteY6961" fmla="*/ 4018830 h 4679020"/>
              <a:gd name="connsiteX6962" fmla="*/ 2346287 w 4883895"/>
              <a:gd name="connsiteY6962" fmla="*/ 3920328 h 4679020"/>
              <a:gd name="connsiteX6963" fmla="*/ 2531530 w 4883895"/>
              <a:gd name="connsiteY6963" fmla="*/ 3807027 h 4679020"/>
              <a:gd name="connsiteX6964" fmla="*/ 2560600 w 4883895"/>
              <a:gd name="connsiteY6964" fmla="*/ 3791618 h 4679020"/>
              <a:gd name="connsiteX6965" fmla="*/ 2561182 w 4883895"/>
              <a:gd name="connsiteY6965" fmla="*/ 3790784 h 4679020"/>
              <a:gd name="connsiteX6966" fmla="*/ 2567735 w 4883895"/>
              <a:gd name="connsiteY6966" fmla="*/ 3781999 h 4679020"/>
              <a:gd name="connsiteX6967" fmla="*/ 2497910 w 4883895"/>
              <a:gd name="connsiteY6967" fmla="*/ 3820551 h 4679020"/>
              <a:gd name="connsiteX6968" fmla="*/ 2224287 w 4883895"/>
              <a:gd name="connsiteY6968" fmla="*/ 3993373 h 4679020"/>
              <a:gd name="connsiteX6969" fmla="*/ 2134599 w 4883895"/>
              <a:gd name="connsiteY6969" fmla="*/ 4053111 h 4679020"/>
              <a:gd name="connsiteX6970" fmla="*/ 2120514 w 4883895"/>
              <a:gd name="connsiteY6970" fmla="*/ 4055505 h 4679020"/>
              <a:gd name="connsiteX6971" fmla="*/ 2105892 w 4883895"/>
              <a:gd name="connsiteY6971" fmla="*/ 4051678 h 4679020"/>
              <a:gd name="connsiteX6972" fmla="*/ 2117099 w 4883895"/>
              <a:gd name="connsiteY6972" fmla="*/ 4038929 h 4679020"/>
              <a:gd name="connsiteX6973" fmla="*/ 2123307 w 4883895"/>
              <a:gd name="connsiteY6973" fmla="*/ 4022631 h 4679020"/>
              <a:gd name="connsiteX6974" fmla="*/ 2105082 w 4883895"/>
              <a:gd name="connsiteY6974" fmla="*/ 4033542 h 4679020"/>
              <a:gd name="connsiteX6975" fmla="*/ 2111166 w 4883895"/>
              <a:gd name="connsiteY6975" fmla="*/ 4027646 h 4679020"/>
              <a:gd name="connsiteX6976" fmla="*/ 2101894 w 4883895"/>
              <a:gd name="connsiteY6976" fmla="*/ 4035452 h 4679020"/>
              <a:gd name="connsiteX6977" fmla="*/ 2105082 w 4883895"/>
              <a:gd name="connsiteY6977" fmla="*/ 4033542 h 4679020"/>
              <a:gd name="connsiteX6978" fmla="*/ 2095846 w 4883895"/>
              <a:gd name="connsiteY6978" fmla="*/ 4042847 h 4679020"/>
              <a:gd name="connsiteX6979" fmla="*/ 2093001 w 4883895"/>
              <a:gd name="connsiteY6979" fmla="*/ 4044183 h 4679020"/>
              <a:gd name="connsiteX6980" fmla="*/ 2088809 w 4883895"/>
              <a:gd name="connsiteY6980" fmla="*/ 4048595 h 4679020"/>
              <a:gd name="connsiteX6981" fmla="*/ 2078762 w 4883895"/>
              <a:gd name="connsiteY6981" fmla="*/ 4058124 h 4679020"/>
              <a:gd name="connsiteX6982" fmla="*/ 2072348 w 4883895"/>
              <a:gd name="connsiteY6982" fmla="*/ 4062214 h 4679020"/>
              <a:gd name="connsiteX6983" fmla="*/ 2072142 w 4883895"/>
              <a:gd name="connsiteY6983" fmla="*/ 4060756 h 4679020"/>
              <a:gd name="connsiteX6984" fmla="*/ 2079050 w 4883895"/>
              <a:gd name="connsiteY6984" fmla="*/ 4053274 h 4679020"/>
              <a:gd name="connsiteX6985" fmla="*/ 2071395 w 4883895"/>
              <a:gd name="connsiteY6985" fmla="*/ 4059257 h 4679020"/>
              <a:gd name="connsiteX6986" fmla="*/ 2071391 w 4883895"/>
              <a:gd name="connsiteY6986" fmla="*/ 4059250 h 4679020"/>
              <a:gd name="connsiteX6987" fmla="*/ 2071334 w 4883895"/>
              <a:gd name="connsiteY6987" fmla="*/ 4059305 h 4679020"/>
              <a:gd name="connsiteX6988" fmla="*/ 2056174 w 4883895"/>
              <a:gd name="connsiteY6988" fmla="*/ 4071149 h 4679020"/>
              <a:gd name="connsiteX6989" fmla="*/ 2065658 w 4883895"/>
              <a:gd name="connsiteY6989" fmla="*/ 4064665 h 4679020"/>
              <a:gd name="connsiteX6990" fmla="*/ 2071334 w 4883895"/>
              <a:gd name="connsiteY6990" fmla="*/ 4059305 h 4679020"/>
              <a:gd name="connsiteX6991" fmla="*/ 2071395 w 4883895"/>
              <a:gd name="connsiteY6991" fmla="*/ 4059257 h 4679020"/>
              <a:gd name="connsiteX6992" fmla="*/ 2072142 w 4883895"/>
              <a:gd name="connsiteY6992" fmla="*/ 4060756 h 4679020"/>
              <a:gd name="connsiteX6993" fmla="*/ 2051624 w 4883895"/>
              <a:gd name="connsiteY6993" fmla="*/ 4075339 h 4679020"/>
              <a:gd name="connsiteX6994" fmla="*/ 2054999 w 4883895"/>
              <a:gd name="connsiteY6994" fmla="*/ 4070646 h 4679020"/>
              <a:gd name="connsiteX6995" fmla="*/ 2054421 w 4883895"/>
              <a:gd name="connsiteY6995" fmla="*/ 4065455 h 4679020"/>
              <a:gd name="connsiteX6996" fmla="*/ 2069117 w 4883895"/>
              <a:gd name="connsiteY6996" fmla="*/ 4050959 h 4679020"/>
              <a:gd name="connsiteX6997" fmla="*/ 2118723 w 4883895"/>
              <a:gd name="connsiteY6997" fmla="*/ 4004487 h 4679020"/>
              <a:gd name="connsiteX6998" fmla="*/ 2121393 w 4883895"/>
              <a:gd name="connsiteY6998" fmla="*/ 4002229 h 4679020"/>
              <a:gd name="connsiteX6999" fmla="*/ 2121471 w 4883895"/>
              <a:gd name="connsiteY6999" fmla="*/ 4002121 h 4679020"/>
              <a:gd name="connsiteX7000" fmla="*/ 2131260 w 4883895"/>
              <a:gd name="connsiteY7000" fmla="*/ 3992707 h 4679020"/>
              <a:gd name="connsiteX7001" fmla="*/ 2136963 w 4883895"/>
              <a:gd name="connsiteY7001" fmla="*/ 3989060 h 4679020"/>
              <a:gd name="connsiteX7002" fmla="*/ 2159929 w 4883895"/>
              <a:gd name="connsiteY7002" fmla="*/ 3969638 h 4679020"/>
              <a:gd name="connsiteX7003" fmla="*/ 2144645 w 4883895"/>
              <a:gd name="connsiteY7003" fmla="*/ 3979409 h 4679020"/>
              <a:gd name="connsiteX7004" fmla="*/ 2131260 w 4883895"/>
              <a:gd name="connsiteY7004" fmla="*/ 3992707 h 4679020"/>
              <a:gd name="connsiteX7005" fmla="*/ 2124405 w 4883895"/>
              <a:gd name="connsiteY7005" fmla="*/ 3995847 h 4679020"/>
              <a:gd name="connsiteX7006" fmla="*/ 2110810 w 4883895"/>
              <a:gd name="connsiteY7006" fmla="*/ 4007465 h 4679020"/>
              <a:gd name="connsiteX7007" fmla="*/ 2059243 w 4883895"/>
              <a:gd name="connsiteY7007" fmla="*/ 4054064 h 4679020"/>
              <a:gd name="connsiteX7008" fmla="*/ 2029259 w 4883895"/>
              <a:gd name="connsiteY7008" fmla="*/ 4080627 h 4679020"/>
              <a:gd name="connsiteX7009" fmla="*/ 2031953 w 4883895"/>
              <a:gd name="connsiteY7009" fmla="*/ 4074260 h 4679020"/>
              <a:gd name="connsiteX7010" fmla="*/ 2039577 w 4883895"/>
              <a:gd name="connsiteY7010" fmla="*/ 4066636 h 4679020"/>
              <a:gd name="connsiteX7011" fmla="*/ 2066011 w 4883895"/>
              <a:gd name="connsiteY7011" fmla="*/ 4034799 h 4679020"/>
              <a:gd name="connsiteX7012" fmla="*/ 2107734 w 4883895"/>
              <a:gd name="connsiteY7012" fmla="*/ 3995761 h 4679020"/>
              <a:gd name="connsiteX7013" fmla="*/ 2109590 w 4883895"/>
              <a:gd name="connsiteY7013" fmla="*/ 3994209 h 4679020"/>
              <a:gd name="connsiteX7014" fmla="*/ 2109784 w 4883895"/>
              <a:gd name="connsiteY7014" fmla="*/ 3993486 h 4679020"/>
              <a:gd name="connsiteX7015" fmla="*/ 2112206 w 4883895"/>
              <a:gd name="connsiteY7015" fmla="*/ 3988241 h 4679020"/>
              <a:gd name="connsiteX7016" fmla="*/ 2106777 w 4883895"/>
              <a:gd name="connsiteY7016" fmla="*/ 3992812 h 4679020"/>
              <a:gd name="connsiteX7017" fmla="*/ 2054695 w 4883895"/>
              <a:gd name="connsiteY7017" fmla="*/ 4037486 h 4679020"/>
              <a:gd name="connsiteX7018" fmla="*/ 2094872 w 4883895"/>
              <a:gd name="connsiteY7018" fmla="*/ 3994702 h 4679020"/>
              <a:gd name="connsiteX7019" fmla="*/ 2107603 w 4883895"/>
              <a:gd name="connsiteY7019" fmla="*/ 3983067 h 4679020"/>
              <a:gd name="connsiteX7020" fmla="*/ 2104461 w 4883895"/>
              <a:gd name="connsiteY7020" fmla="*/ 3984092 h 4679020"/>
              <a:gd name="connsiteX7021" fmla="*/ 2104240 w 4883895"/>
              <a:gd name="connsiteY7021" fmla="*/ 3984099 h 4679020"/>
              <a:gd name="connsiteX7022" fmla="*/ 2086185 w 4883895"/>
              <a:gd name="connsiteY7022" fmla="*/ 4000537 h 4679020"/>
              <a:gd name="connsiteX7023" fmla="*/ 2053000 w 4883895"/>
              <a:gd name="connsiteY7023" fmla="*/ 4030338 h 4679020"/>
              <a:gd name="connsiteX7024" fmla="*/ 2053099 w 4883895"/>
              <a:gd name="connsiteY7024" fmla="*/ 4030327 h 4679020"/>
              <a:gd name="connsiteX7025" fmla="*/ 2047037 w 4883895"/>
              <a:gd name="connsiteY7025" fmla="*/ 4040114 h 4679020"/>
              <a:gd name="connsiteX7026" fmla="*/ 2045760 w 4883895"/>
              <a:gd name="connsiteY7026" fmla="*/ 4037860 h 4679020"/>
              <a:gd name="connsiteX7027" fmla="*/ 2048951 w 4883895"/>
              <a:gd name="connsiteY7027" fmla="*/ 4030759 h 4679020"/>
              <a:gd name="connsiteX7028" fmla="*/ 2052485 w 4883895"/>
              <a:gd name="connsiteY7028" fmla="*/ 4030391 h 4679020"/>
              <a:gd name="connsiteX7029" fmla="*/ 2083472 w 4883895"/>
              <a:gd name="connsiteY7029" fmla="*/ 3998886 h 4679020"/>
              <a:gd name="connsiteX7030" fmla="*/ 2099292 w 4883895"/>
              <a:gd name="connsiteY7030" fmla="*/ 3984261 h 4679020"/>
              <a:gd name="connsiteX7031" fmla="*/ 2097125 w 4883895"/>
              <a:gd name="connsiteY7031" fmla="*/ 3984332 h 4679020"/>
              <a:gd name="connsiteX7032" fmla="*/ 2097442 w 4883895"/>
              <a:gd name="connsiteY7032" fmla="*/ 3982255 h 4679020"/>
              <a:gd name="connsiteX7033" fmla="*/ 2059616 w 4883895"/>
              <a:gd name="connsiteY7033" fmla="*/ 4013962 h 4679020"/>
              <a:gd name="connsiteX7034" fmla="*/ 2059081 w 4883895"/>
              <a:gd name="connsiteY7034" fmla="*/ 4011885 h 4679020"/>
              <a:gd name="connsiteX7035" fmla="*/ 2046518 w 4883895"/>
              <a:gd name="connsiteY7035" fmla="*/ 4022920 h 4679020"/>
              <a:gd name="connsiteX7036" fmla="*/ 2045208 w 4883895"/>
              <a:gd name="connsiteY7036" fmla="*/ 4024260 h 4679020"/>
              <a:gd name="connsiteX7037" fmla="*/ 2044302 w 4883895"/>
              <a:gd name="connsiteY7037" fmla="*/ 4024385 h 4679020"/>
              <a:gd name="connsiteX7038" fmla="*/ 2038574 w 4883895"/>
              <a:gd name="connsiteY7038" fmla="*/ 4026920 h 4679020"/>
              <a:gd name="connsiteX7039" fmla="*/ 2039421 w 4883895"/>
              <a:gd name="connsiteY7039" fmla="*/ 4026021 h 4679020"/>
              <a:gd name="connsiteX7040" fmla="*/ 2061086 w 4883895"/>
              <a:gd name="connsiteY7040" fmla="*/ 4005414 h 4679020"/>
              <a:gd name="connsiteX7041" fmla="*/ 2062816 w 4883895"/>
              <a:gd name="connsiteY7041" fmla="*/ 4002437 h 4679020"/>
              <a:gd name="connsiteX7042" fmla="*/ 2087949 w 4883895"/>
              <a:gd name="connsiteY7042" fmla="*/ 3974209 h 4679020"/>
              <a:gd name="connsiteX7043" fmla="*/ 2086578 w 4883895"/>
              <a:gd name="connsiteY7043" fmla="*/ 3974888 h 4679020"/>
              <a:gd name="connsiteX7044" fmla="*/ 2041319 w 4883895"/>
              <a:gd name="connsiteY7044" fmla="*/ 4016620 h 4679020"/>
              <a:gd name="connsiteX7045" fmla="*/ 2041103 w 4883895"/>
              <a:gd name="connsiteY7045" fmla="*/ 4016823 h 4679020"/>
              <a:gd name="connsiteX7046" fmla="*/ 2034693 w 4883895"/>
              <a:gd name="connsiteY7046" fmla="*/ 4020653 h 4679020"/>
              <a:gd name="connsiteX7047" fmla="*/ 2032131 w 4883895"/>
              <a:gd name="connsiteY7047" fmla="*/ 4022730 h 4679020"/>
              <a:gd name="connsiteX7048" fmla="*/ 2031199 w 4883895"/>
              <a:gd name="connsiteY7048" fmla="*/ 4016983 h 4679020"/>
              <a:gd name="connsiteX7049" fmla="*/ 2024103 w 4883895"/>
              <a:gd name="connsiteY7049" fmla="*/ 4020333 h 4679020"/>
              <a:gd name="connsiteX7050" fmla="*/ 2018817 w 4883895"/>
              <a:gd name="connsiteY7050" fmla="*/ 4019672 h 4679020"/>
              <a:gd name="connsiteX7051" fmla="*/ 2036678 w 4883895"/>
              <a:gd name="connsiteY7051" fmla="*/ 4007923 h 4679020"/>
              <a:gd name="connsiteX7052" fmla="*/ 2033702 w 4883895"/>
              <a:gd name="connsiteY7052" fmla="*/ 4002283 h 4679020"/>
              <a:gd name="connsiteX7053" fmla="*/ 2044184 w 4883895"/>
              <a:gd name="connsiteY7053" fmla="*/ 3996876 h 4679020"/>
              <a:gd name="connsiteX7054" fmla="*/ 2037073 w 4883895"/>
              <a:gd name="connsiteY7054" fmla="*/ 3998347 h 4679020"/>
              <a:gd name="connsiteX7055" fmla="*/ 2033576 w 4883895"/>
              <a:gd name="connsiteY7055" fmla="*/ 3999251 h 4679020"/>
              <a:gd name="connsiteX7056" fmla="*/ 2028853 w 4883895"/>
              <a:gd name="connsiteY7056" fmla="*/ 4002777 h 4679020"/>
              <a:gd name="connsiteX7057" fmla="*/ 2030297 w 4883895"/>
              <a:gd name="connsiteY7057" fmla="*/ 4000099 h 4679020"/>
              <a:gd name="connsiteX7058" fmla="*/ 2023658 w 4883895"/>
              <a:gd name="connsiteY7058" fmla="*/ 4001814 h 4679020"/>
              <a:gd name="connsiteX7059" fmla="*/ 2014989 w 4883895"/>
              <a:gd name="connsiteY7059" fmla="*/ 4005148 h 4679020"/>
              <a:gd name="connsiteX7060" fmla="*/ 2030026 w 4883895"/>
              <a:gd name="connsiteY7060" fmla="*/ 3994803 h 4679020"/>
              <a:gd name="connsiteX7061" fmla="*/ 2034853 w 4883895"/>
              <a:gd name="connsiteY7061" fmla="*/ 3991648 h 4679020"/>
              <a:gd name="connsiteX7062" fmla="*/ 2034934 w 4883895"/>
              <a:gd name="connsiteY7062" fmla="*/ 3991498 h 4679020"/>
              <a:gd name="connsiteX7063" fmla="*/ 2043492 w 4883895"/>
              <a:gd name="connsiteY7063" fmla="*/ 3983937 h 4679020"/>
              <a:gd name="connsiteX7064" fmla="*/ 2045218 w 4883895"/>
              <a:gd name="connsiteY7064" fmla="*/ 3982962 h 4679020"/>
              <a:gd name="connsiteX7065" fmla="*/ 2041759 w 4883895"/>
              <a:gd name="connsiteY7065" fmla="*/ 3983377 h 4679020"/>
              <a:gd name="connsiteX7066" fmla="*/ 2024181 w 4883895"/>
              <a:gd name="connsiteY7066" fmla="*/ 3992133 h 4679020"/>
              <a:gd name="connsiteX7067" fmla="*/ 2008524 w 4883895"/>
              <a:gd name="connsiteY7067" fmla="*/ 3999828 h 4679020"/>
              <a:gd name="connsiteX7068" fmla="*/ 1998454 w 4883895"/>
              <a:gd name="connsiteY7068" fmla="*/ 4004452 h 4679020"/>
              <a:gd name="connsiteX7069" fmla="*/ 2000900 w 4883895"/>
              <a:gd name="connsiteY7069" fmla="*/ 4002260 h 4679020"/>
              <a:gd name="connsiteX7070" fmla="*/ 2017908 w 4883895"/>
              <a:gd name="connsiteY7070" fmla="*/ 3985692 h 4679020"/>
              <a:gd name="connsiteX7071" fmla="*/ 2027885 w 4883895"/>
              <a:gd name="connsiteY7071" fmla="*/ 3978311 h 4679020"/>
              <a:gd name="connsiteX7072" fmla="*/ 2026264 w 4883895"/>
              <a:gd name="connsiteY7072" fmla="*/ 3977594 h 4679020"/>
              <a:gd name="connsiteX7073" fmla="*/ 2026197 w 4883895"/>
              <a:gd name="connsiteY7073" fmla="*/ 3977619 h 4679020"/>
              <a:gd name="connsiteX7074" fmla="*/ 2026932 w 4883895"/>
              <a:gd name="connsiteY7074" fmla="*/ 3976903 h 4679020"/>
              <a:gd name="connsiteX7075" fmla="*/ 2055460 w 4883895"/>
              <a:gd name="connsiteY7075" fmla="*/ 3950979 h 4679020"/>
              <a:gd name="connsiteX7076" fmla="*/ 2064502 w 4883895"/>
              <a:gd name="connsiteY7076" fmla="*/ 3940005 h 4679020"/>
              <a:gd name="connsiteX7077" fmla="*/ 2048009 w 4883895"/>
              <a:gd name="connsiteY7077" fmla="*/ 3954921 h 4679020"/>
              <a:gd name="connsiteX7078" fmla="*/ 2020753 w 4883895"/>
              <a:gd name="connsiteY7078" fmla="*/ 3979692 h 4679020"/>
              <a:gd name="connsiteX7079" fmla="*/ 2018249 w 4883895"/>
              <a:gd name="connsiteY7079" fmla="*/ 3980647 h 4679020"/>
              <a:gd name="connsiteX7080" fmla="*/ 2013460 w 4883895"/>
              <a:gd name="connsiteY7080" fmla="*/ 3981107 h 4679020"/>
              <a:gd name="connsiteX7081" fmla="*/ 2037143 w 4883895"/>
              <a:gd name="connsiteY7081" fmla="*/ 3960280 h 4679020"/>
              <a:gd name="connsiteX7082" fmla="*/ 2005698 w 4883895"/>
              <a:gd name="connsiteY7082" fmla="*/ 3973840 h 4679020"/>
              <a:gd name="connsiteX7083" fmla="*/ 2006031 w 4883895"/>
              <a:gd name="connsiteY7083" fmla="*/ 3963954 h 4679020"/>
              <a:gd name="connsiteX7084" fmla="*/ 2008559 w 4883895"/>
              <a:gd name="connsiteY7084" fmla="*/ 3961001 h 4679020"/>
              <a:gd name="connsiteX7085" fmla="*/ 1999204 w 4883895"/>
              <a:gd name="connsiteY7085" fmla="*/ 3962434 h 4679020"/>
              <a:gd name="connsiteX7086" fmla="*/ 1985494 w 4883895"/>
              <a:gd name="connsiteY7086" fmla="*/ 3968951 h 4679020"/>
              <a:gd name="connsiteX7087" fmla="*/ 1983740 w 4883895"/>
              <a:gd name="connsiteY7087" fmla="*/ 3969912 h 4679020"/>
              <a:gd name="connsiteX7088" fmla="*/ 2022911 w 4883895"/>
              <a:gd name="connsiteY7088" fmla="*/ 3933329 h 4679020"/>
              <a:gd name="connsiteX7089" fmla="*/ 2022815 w 4883895"/>
              <a:gd name="connsiteY7089" fmla="*/ 3929728 h 4679020"/>
              <a:gd name="connsiteX7090" fmla="*/ 1989541 w 4883895"/>
              <a:gd name="connsiteY7090" fmla="*/ 3958051 h 4679020"/>
              <a:gd name="connsiteX7091" fmla="*/ 2001559 w 4883895"/>
              <a:gd name="connsiteY7091" fmla="*/ 3944700 h 4679020"/>
              <a:gd name="connsiteX7092" fmla="*/ 2011236 w 4883895"/>
              <a:gd name="connsiteY7092" fmla="*/ 3935655 h 4679020"/>
              <a:gd name="connsiteX7093" fmla="*/ 2013082 w 4883895"/>
              <a:gd name="connsiteY7093" fmla="*/ 3934448 h 4679020"/>
              <a:gd name="connsiteX7094" fmla="*/ 2020445 w 4883895"/>
              <a:gd name="connsiteY7094" fmla="*/ 3928691 h 4679020"/>
              <a:gd name="connsiteX7095" fmla="*/ 2019010 w 4883895"/>
              <a:gd name="connsiteY7095" fmla="*/ 3928408 h 4679020"/>
              <a:gd name="connsiteX7096" fmla="*/ 2027329 w 4883895"/>
              <a:gd name="connsiteY7096" fmla="*/ 3920665 h 4679020"/>
              <a:gd name="connsiteX7097" fmla="*/ 2039457 w 4883895"/>
              <a:gd name="connsiteY7097" fmla="*/ 3907360 h 4679020"/>
              <a:gd name="connsiteX7098" fmla="*/ 2031092 w 4883895"/>
              <a:gd name="connsiteY7098" fmla="*/ 3914543 h 4679020"/>
              <a:gd name="connsiteX7099" fmla="*/ 2013684 w 4883895"/>
              <a:gd name="connsiteY7099" fmla="*/ 3929495 h 4679020"/>
              <a:gd name="connsiteX7100" fmla="*/ 2012025 w 4883895"/>
              <a:gd name="connsiteY7100" fmla="*/ 3929966 h 4679020"/>
              <a:gd name="connsiteX7101" fmla="*/ 2008079 w 4883895"/>
              <a:gd name="connsiteY7101" fmla="*/ 3930796 h 4679020"/>
              <a:gd name="connsiteX7102" fmla="*/ 2030495 w 4883895"/>
              <a:gd name="connsiteY7102" fmla="*/ 3914109 h 4679020"/>
              <a:gd name="connsiteX7103" fmla="*/ 2011232 w 4883895"/>
              <a:gd name="connsiteY7103" fmla="*/ 3924834 h 4679020"/>
              <a:gd name="connsiteX7104" fmla="*/ 1991969 w 4883895"/>
              <a:gd name="connsiteY7104" fmla="*/ 3935560 h 4679020"/>
              <a:gd name="connsiteX7105" fmla="*/ 2001159 w 4883895"/>
              <a:gd name="connsiteY7105" fmla="*/ 3922546 h 4679020"/>
              <a:gd name="connsiteX7106" fmla="*/ 1971340 w 4883895"/>
              <a:gd name="connsiteY7106" fmla="*/ 3933825 h 4679020"/>
              <a:gd name="connsiteX7107" fmla="*/ 2006065 w 4883895"/>
              <a:gd name="connsiteY7107" fmla="*/ 3909598 h 4679020"/>
              <a:gd name="connsiteX7108" fmla="*/ 2028839 w 4883895"/>
              <a:gd name="connsiteY7108" fmla="*/ 3894772 h 4679020"/>
              <a:gd name="connsiteX7109" fmla="*/ 2029203 w 4883895"/>
              <a:gd name="connsiteY7109" fmla="*/ 3895040 h 4679020"/>
              <a:gd name="connsiteX7110" fmla="*/ 2029662 w 4883895"/>
              <a:gd name="connsiteY7110" fmla="*/ 3895374 h 4679020"/>
              <a:gd name="connsiteX7111" fmla="*/ 2029814 w 4883895"/>
              <a:gd name="connsiteY7111" fmla="*/ 3895485 h 4679020"/>
              <a:gd name="connsiteX7112" fmla="*/ 2029936 w 4883895"/>
              <a:gd name="connsiteY7112" fmla="*/ 3895574 h 4679020"/>
              <a:gd name="connsiteX7113" fmla="*/ 2029662 w 4883895"/>
              <a:gd name="connsiteY7113" fmla="*/ 3895374 h 4679020"/>
              <a:gd name="connsiteX7114" fmla="*/ 2028839 w 4883895"/>
              <a:gd name="connsiteY7114" fmla="*/ 3894772 h 4679020"/>
              <a:gd name="connsiteX7115" fmla="*/ 1999735 w 4883895"/>
              <a:gd name="connsiteY7115" fmla="*/ 3909776 h 4679020"/>
              <a:gd name="connsiteX7116" fmla="*/ 1998364 w 4883895"/>
              <a:gd name="connsiteY7116" fmla="*/ 3909536 h 4679020"/>
              <a:gd name="connsiteX7117" fmla="*/ 1996863 w 4883895"/>
              <a:gd name="connsiteY7117" fmla="*/ 3908243 h 4679020"/>
              <a:gd name="connsiteX7118" fmla="*/ 1977007 w 4883895"/>
              <a:gd name="connsiteY7118" fmla="*/ 3926078 h 4679020"/>
              <a:gd name="connsiteX7119" fmla="*/ 1977497 w 4883895"/>
              <a:gd name="connsiteY7119" fmla="*/ 3921979 h 4679020"/>
              <a:gd name="connsiteX7120" fmla="*/ 1992503 w 4883895"/>
              <a:gd name="connsiteY7120" fmla="*/ 3906260 h 4679020"/>
              <a:gd name="connsiteX7121" fmla="*/ 1993399 w 4883895"/>
              <a:gd name="connsiteY7121" fmla="*/ 3905440 h 4679020"/>
              <a:gd name="connsiteX7122" fmla="*/ 1994399 w 4883895"/>
              <a:gd name="connsiteY7122" fmla="*/ 3904364 h 4679020"/>
              <a:gd name="connsiteX7123" fmla="*/ 1994374 w 4883895"/>
              <a:gd name="connsiteY7123" fmla="*/ 3904262 h 4679020"/>
              <a:gd name="connsiteX7124" fmla="*/ 1972643 w 4883895"/>
              <a:gd name="connsiteY7124" fmla="*/ 3918250 h 4679020"/>
              <a:gd name="connsiteX7125" fmla="*/ 1965112 w 4883895"/>
              <a:gd name="connsiteY7125" fmla="*/ 3917550 h 4679020"/>
              <a:gd name="connsiteX7126" fmla="*/ 1941423 w 4883895"/>
              <a:gd name="connsiteY7126" fmla="*/ 3928508 h 4679020"/>
              <a:gd name="connsiteX7127" fmla="*/ 1893256 w 4883895"/>
              <a:gd name="connsiteY7127" fmla="*/ 3954385 h 4679020"/>
              <a:gd name="connsiteX7128" fmla="*/ 1940489 w 4883895"/>
              <a:gd name="connsiteY7128" fmla="*/ 3922762 h 4679020"/>
              <a:gd name="connsiteX7129" fmla="*/ 1965306 w 4883895"/>
              <a:gd name="connsiteY7129" fmla="*/ 3907828 h 4679020"/>
              <a:gd name="connsiteX7130" fmla="*/ 1981610 w 4883895"/>
              <a:gd name="connsiteY7130" fmla="*/ 3893342 h 4679020"/>
              <a:gd name="connsiteX7131" fmla="*/ 1957277 w 4883895"/>
              <a:gd name="connsiteY7131" fmla="*/ 3905431 h 4679020"/>
              <a:gd name="connsiteX7132" fmla="*/ 1952632 w 4883895"/>
              <a:gd name="connsiteY7132" fmla="*/ 3903641 h 4679020"/>
              <a:gd name="connsiteX7133" fmla="*/ 1932526 w 4883895"/>
              <a:gd name="connsiteY7133" fmla="*/ 3915350 h 4679020"/>
              <a:gd name="connsiteX7134" fmla="*/ 1912063 w 4883895"/>
              <a:gd name="connsiteY7134" fmla="*/ 3925199 h 4679020"/>
              <a:gd name="connsiteX7135" fmla="*/ 1915573 w 4883895"/>
              <a:gd name="connsiteY7135" fmla="*/ 3921098 h 4679020"/>
              <a:gd name="connsiteX7136" fmla="*/ 1909729 w 4883895"/>
              <a:gd name="connsiteY7136" fmla="*/ 3918429 h 4679020"/>
              <a:gd name="connsiteX7137" fmla="*/ 1946697 w 4883895"/>
              <a:gd name="connsiteY7137" fmla="*/ 3894241 h 4679020"/>
              <a:gd name="connsiteX7138" fmla="*/ 1918434 w 4883895"/>
              <a:gd name="connsiteY7138" fmla="*/ 3906368 h 4679020"/>
              <a:gd name="connsiteX7139" fmla="*/ 1917244 w 4883895"/>
              <a:gd name="connsiteY7139" fmla="*/ 3906930 h 4679020"/>
              <a:gd name="connsiteX7140" fmla="*/ 1931476 w 4883895"/>
              <a:gd name="connsiteY7140" fmla="*/ 3891927 h 4679020"/>
              <a:gd name="connsiteX7141" fmla="*/ 1910772 w 4883895"/>
              <a:gd name="connsiteY7141" fmla="*/ 3909801 h 4679020"/>
              <a:gd name="connsiteX7142" fmla="*/ 1905842 w 4883895"/>
              <a:gd name="connsiteY7142" fmla="*/ 3910435 h 4679020"/>
              <a:gd name="connsiteX7143" fmla="*/ 1914475 w 4883895"/>
              <a:gd name="connsiteY7143" fmla="*/ 3903768 h 4679020"/>
              <a:gd name="connsiteX7144" fmla="*/ 1835663 w 4883895"/>
              <a:gd name="connsiteY7144" fmla="*/ 3943788 h 4679020"/>
              <a:gd name="connsiteX7145" fmla="*/ 1831033 w 4883895"/>
              <a:gd name="connsiteY7145" fmla="*/ 3945890 h 4679020"/>
              <a:gd name="connsiteX7146" fmla="*/ 1831227 w 4883895"/>
              <a:gd name="connsiteY7146" fmla="*/ 3945662 h 4679020"/>
              <a:gd name="connsiteX7147" fmla="*/ 1850472 w 4883895"/>
              <a:gd name="connsiteY7147" fmla="*/ 3926976 h 4679020"/>
              <a:gd name="connsiteX7148" fmla="*/ 1837975 w 4883895"/>
              <a:gd name="connsiteY7148" fmla="*/ 3936279 h 4679020"/>
              <a:gd name="connsiteX7149" fmla="*/ 1828671 w 4883895"/>
              <a:gd name="connsiteY7149" fmla="*/ 3945165 h 4679020"/>
              <a:gd name="connsiteX7150" fmla="*/ 1824450 w 4883895"/>
              <a:gd name="connsiteY7150" fmla="*/ 3948878 h 4679020"/>
              <a:gd name="connsiteX7151" fmla="*/ 1807465 w 4883895"/>
              <a:gd name="connsiteY7151" fmla="*/ 3956588 h 4679020"/>
              <a:gd name="connsiteX7152" fmla="*/ 1807088 w 4883895"/>
              <a:gd name="connsiteY7152" fmla="*/ 3955138 h 4679020"/>
              <a:gd name="connsiteX7153" fmla="*/ 1805638 w 4883895"/>
              <a:gd name="connsiteY7153" fmla="*/ 3956676 h 4679020"/>
              <a:gd name="connsiteX7154" fmla="*/ 1801994 w 4883895"/>
              <a:gd name="connsiteY7154" fmla="*/ 3959071 h 4679020"/>
              <a:gd name="connsiteX7155" fmla="*/ 1789298 w 4883895"/>
              <a:gd name="connsiteY7155" fmla="*/ 3964835 h 4679020"/>
              <a:gd name="connsiteX7156" fmla="*/ 1792895 w 4883895"/>
              <a:gd name="connsiteY7156" fmla="*/ 3961343 h 4679020"/>
              <a:gd name="connsiteX7157" fmla="*/ 1790601 w 4883895"/>
              <a:gd name="connsiteY7157" fmla="*/ 3958764 h 4679020"/>
              <a:gd name="connsiteX7158" fmla="*/ 1802885 w 4883895"/>
              <a:gd name="connsiteY7158" fmla="*/ 3951309 h 4679020"/>
              <a:gd name="connsiteX7159" fmla="*/ 1789213 w 4883895"/>
              <a:gd name="connsiteY7159" fmla="*/ 3957046 h 4679020"/>
              <a:gd name="connsiteX7160" fmla="*/ 1794416 w 4883895"/>
              <a:gd name="connsiteY7160" fmla="*/ 3951189 h 4679020"/>
              <a:gd name="connsiteX7161" fmla="*/ 1796488 w 4883895"/>
              <a:gd name="connsiteY7161" fmla="*/ 3948560 h 4679020"/>
              <a:gd name="connsiteX7162" fmla="*/ 1838525 w 4883895"/>
              <a:gd name="connsiteY7162" fmla="*/ 3927483 h 4679020"/>
              <a:gd name="connsiteX7163" fmla="*/ 1918731 w 4883895"/>
              <a:gd name="connsiteY7163" fmla="*/ 3882085 h 4679020"/>
              <a:gd name="connsiteX7164" fmla="*/ 1935683 w 4883895"/>
              <a:gd name="connsiteY7164" fmla="*/ 3873205 h 4679020"/>
              <a:gd name="connsiteX7165" fmla="*/ 1936553 w 4883895"/>
              <a:gd name="connsiteY7165" fmla="*/ 3872690 h 4679020"/>
              <a:gd name="connsiteX7166" fmla="*/ 1943734 w 4883895"/>
              <a:gd name="connsiteY7166" fmla="*/ 3863908 h 4679020"/>
              <a:gd name="connsiteX7167" fmla="*/ 1937468 w 4883895"/>
              <a:gd name="connsiteY7167" fmla="*/ 3867125 h 4679020"/>
              <a:gd name="connsiteX7168" fmla="*/ 1933834 w 4883895"/>
              <a:gd name="connsiteY7168" fmla="*/ 3870570 h 4679020"/>
              <a:gd name="connsiteX7169" fmla="*/ 1927421 w 4883895"/>
              <a:gd name="connsiteY7169" fmla="*/ 3874660 h 4679020"/>
              <a:gd name="connsiteX7170" fmla="*/ 1927214 w 4883895"/>
              <a:gd name="connsiteY7170" fmla="*/ 3873202 h 4679020"/>
              <a:gd name="connsiteX7171" fmla="*/ 1927879 w 4883895"/>
              <a:gd name="connsiteY7171" fmla="*/ 3872639 h 4679020"/>
              <a:gd name="connsiteX7172" fmla="*/ 1927262 w 4883895"/>
              <a:gd name="connsiteY7172" fmla="*/ 3873004 h 4679020"/>
              <a:gd name="connsiteX7173" fmla="*/ 1927214 w 4883895"/>
              <a:gd name="connsiteY7173" fmla="*/ 3873202 h 4679020"/>
              <a:gd name="connsiteX7174" fmla="*/ 1906698 w 4883895"/>
              <a:gd name="connsiteY7174" fmla="*/ 3887784 h 4679020"/>
              <a:gd name="connsiteX7175" fmla="*/ 1908826 w 4883895"/>
              <a:gd name="connsiteY7175" fmla="*/ 3885627 h 4679020"/>
              <a:gd name="connsiteX7176" fmla="*/ 1909611 w 4883895"/>
              <a:gd name="connsiteY7176" fmla="*/ 3884093 h 4679020"/>
              <a:gd name="connsiteX7177" fmla="*/ 1904445 w 4883895"/>
              <a:gd name="connsiteY7177" fmla="*/ 3886848 h 4679020"/>
              <a:gd name="connsiteX7178" fmla="*/ 1879488 w 4883895"/>
              <a:gd name="connsiteY7178" fmla="*/ 3899815 h 4679020"/>
              <a:gd name="connsiteX7179" fmla="*/ 1874000 w 4883895"/>
              <a:gd name="connsiteY7179" fmla="*/ 3899007 h 4679020"/>
              <a:gd name="connsiteX7180" fmla="*/ 1845940 w 4883895"/>
              <a:gd name="connsiteY7180" fmla="*/ 3913172 h 4679020"/>
              <a:gd name="connsiteX7181" fmla="*/ 1839112 w 4883895"/>
              <a:gd name="connsiteY7181" fmla="*/ 3911652 h 4679020"/>
              <a:gd name="connsiteX7182" fmla="*/ 1837340 w 4883895"/>
              <a:gd name="connsiteY7182" fmla="*/ 3912391 h 4679020"/>
              <a:gd name="connsiteX7183" fmla="*/ 1835960 w 4883895"/>
              <a:gd name="connsiteY7183" fmla="*/ 3913419 h 4679020"/>
              <a:gd name="connsiteX7184" fmla="*/ 1833496 w 4883895"/>
              <a:gd name="connsiteY7184" fmla="*/ 3914337 h 4679020"/>
              <a:gd name="connsiteX7185" fmla="*/ 1833045 w 4883895"/>
              <a:gd name="connsiteY7185" fmla="*/ 3914086 h 4679020"/>
              <a:gd name="connsiteX7186" fmla="*/ 1832157 w 4883895"/>
              <a:gd name="connsiteY7186" fmla="*/ 3914837 h 4679020"/>
              <a:gd name="connsiteX7187" fmla="*/ 1833496 w 4883895"/>
              <a:gd name="connsiteY7187" fmla="*/ 3914337 h 4679020"/>
              <a:gd name="connsiteX7188" fmla="*/ 1834200 w 4883895"/>
              <a:gd name="connsiteY7188" fmla="*/ 3914729 h 4679020"/>
              <a:gd name="connsiteX7189" fmla="*/ 1825185 w 4883895"/>
              <a:gd name="connsiteY7189" fmla="*/ 3916144 h 4679020"/>
              <a:gd name="connsiteX7190" fmla="*/ 1854088 w 4883895"/>
              <a:gd name="connsiteY7190" fmla="*/ 3900995 h 4679020"/>
              <a:gd name="connsiteX7191" fmla="*/ 1857242 w 4883895"/>
              <a:gd name="connsiteY7191" fmla="*/ 3895034 h 4679020"/>
              <a:gd name="connsiteX7192" fmla="*/ 1881700 w 4883895"/>
              <a:gd name="connsiteY7192" fmla="*/ 3878239 h 4679020"/>
              <a:gd name="connsiteX7193" fmla="*/ 1901677 w 4883895"/>
              <a:gd name="connsiteY7193" fmla="*/ 3867535 h 4679020"/>
              <a:gd name="connsiteX7194" fmla="*/ 1901705 w 4883895"/>
              <a:gd name="connsiteY7194" fmla="*/ 3867518 h 4679020"/>
              <a:gd name="connsiteX7195" fmla="*/ 1905084 w 4883895"/>
              <a:gd name="connsiteY7195" fmla="*/ 3863385 h 4679020"/>
              <a:gd name="connsiteX7196" fmla="*/ 1912821 w 4883895"/>
              <a:gd name="connsiteY7196" fmla="*/ 3855581 h 4679020"/>
              <a:gd name="connsiteX7197" fmla="*/ 1911758 w 4883895"/>
              <a:gd name="connsiteY7197" fmla="*/ 3855464 h 4679020"/>
              <a:gd name="connsiteX7198" fmla="*/ 1909312 w 4883895"/>
              <a:gd name="connsiteY7198" fmla="*/ 3855482 h 4679020"/>
              <a:gd name="connsiteX7199" fmla="*/ 1897428 w 4883895"/>
              <a:gd name="connsiteY7199" fmla="*/ 3859867 h 4679020"/>
              <a:gd name="connsiteX7200" fmla="*/ 1878650 w 4883895"/>
              <a:gd name="connsiteY7200" fmla="*/ 3867747 h 4679020"/>
              <a:gd name="connsiteX7201" fmla="*/ 1854457 w 4883895"/>
              <a:gd name="connsiteY7201" fmla="*/ 3879673 h 4679020"/>
              <a:gd name="connsiteX7202" fmla="*/ 1792461 w 4883895"/>
              <a:gd name="connsiteY7202" fmla="*/ 3909878 h 4679020"/>
              <a:gd name="connsiteX7203" fmla="*/ 1788328 w 4883895"/>
              <a:gd name="connsiteY7203" fmla="*/ 3911885 h 4679020"/>
              <a:gd name="connsiteX7204" fmla="*/ 1791257 w 4883895"/>
              <a:gd name="connsiteY7204" fmla="*/ 3907833 h 4679020"/>
              <a:gd name="connsiteX7205" fmla="*/ 1792146 w 4883895"/>
              <a:gd name="connsiteY7205" fmla="*/ 3906339 h 4679020"/>
              <a:gd name="connsiteX7206" fmla="*/ 1804816 w 4883895"/>
              <a:gd name="connsiteY7206" fmla="*/ 3899672 h 4679020"/>
              <a:gd name="connsiteX7207" fmla="*/ 1837789 w 4883895"/>
              <a:gd name="connsiteY7207" fmla="*/ 3882429 h 4679020"/>
              <a:gd name="connsiteX7208" fmla="*/ 1837139 w 4883895"/>
              <a:gd name="connsiteY7208" fmla="*/ 3873692 h 4679020"/>
              <a:gd name="connsiteX7209" fmla="*/ 1851334 w 4883895"/>
              <a:gd name="connsiteY7209" fmla="*/ 3864330 h 4679020"/>
              <a:gd name="connsiteX7210" fmla="*/ 1864267 w 4883895"/>
              <a:gd name="connsiteY7210" fmla="*/ 3853781 h 4679020"/>
              <a:gd name="connsiteX7211" fmla="*/ 1868822 w 4883895"/>
              <a:gd name="connsiteY7211" fmla="*/ 3851206 h 4679020"/>
              <a:gd name="connsiteX7212" fmla="*/ 1868590 w 4883895"/>
              <a:gd name="connsiteY7212" fmla="*/ 3851248 h 4679020"/>
              <a:gd name="connsiteX7213" fmla="*/ 1867875 w 4883895"/>
              <a:gd name="connsiteY7213" fmla="*/ 3850917 h 4679020"/>
              <a:gd name="connsiteX7214" fmla="*/ 1870366 w 4883895"/>
              <a:gd name="connsiteY7214" fmla="*/ 3847996 h 4679020"/>
              <a:gd name="connsiteX7215" fmla="*/ 1873496 w 4883895"/>
              <a:gd name="connsiteY7215" fmla="*/ 3845684 h 4679020"/>
              <a:gd name="connsiteX7216" fmla="*/ 1871353 w 4883895"/>
              <a:gd name="connsiteY7216" fmla="*/ 3845693 h 4679020"/>
              <a:gd name="connsiteX7217" fmla="*/ 1867904 w 4883895"/>
              <a:gd name="connsiteY7217" fmla="*/ 3844974 h 4679020"/>
              <a:gd name="connsiteX7218" fmla="*/ 1853352 w 4883895"/>
              <a:gd name="connsiteY7218" fmla="*/ 3852476 h 4679020"/>
              <a:gd name="connsiteX7219" fmla="*/ 1840970 w 4883895"/>
              <a:gd name="connsiteY7219" fmla="*/ 3855164 h 4679020"/>
              <a:gd name="connsiteX7220" fmla="*/ 1862277 w 4883895"/>
              <a:gd name="connsiteY7220" fmla="*/ 3844330 h 4679020"/>
              <a:gd name="connsiteX7221" fmla="*/ 1868456 w 4883895"/>
              <a:gd name="connsiteY7221" fmla="*/ 3837113 h 4679020"/>
              <a:gd name="connsiteX7222" fmla="*/ 1877454 w 4883895"/>
              <a:gd name="connsiteY7222" fmla="*/ 3833819 h 4679020"/>
              <a:gd name="connsiteX7223" fmla="*/ 1877783 w 4883895"/>
              <a:gd name="connsiteY7223" fmla="*/ 3833435 h 4679020"/>
              <a:gd name="connsiteX7224" fmla="*/ 1875940 w 4883895"/>
              <a:gd name="connsiteY7224" fmla="*/ 3834303 h 4679020"/>
              <a:gd name="connsiteX7225" fmla="*/ 1873890 w 4883895"/>
              <a:gd name="connsiteY7225" fmla="*/ 3832117 h 4679020"/>
              <a:gd name="connsiteX7226" fmla="*/ 1891751 w 4883895"/>
              <a:gd name="connsiteY7226" fmla="*/ 3820370 h 4679020"/>
              <a:gd name="connsiteX7227" fmla="*/ 1890795 w 4883895"/>
              <a:gd name="connsiteY7227" fmla="*/ 3818638 h 4679020"/>
              <a:gd name="connsiteX7228" fmla="*/ 1890519 w 4883895"/>
              <a:gd name="connsiteY7228" fmla="*/ 3818103 h 4679020"/>
              <a:gd name="connsiteX7229" fmla="*/ 1882381 w 4883895"/>
              <a:gd name="connsiteY7229" fmla="*/ 3823032 h 4679020"/>
              <a:gd name="connsiteX7230" fmla="*/ 1871250 w 4883895"/>
              <a:gd name="connsiteY7230" fmla="*/ 3829291 h 4679020"/>
              <a:gd name="connsiteX7231" fmla="*/ 1851160 w 4883895"/>
              <a:gd name="connsiteY7231" fmla="*/ 3839413 h 4679020"/>
              <a:gd name="connsiteX7232" fmla="*/ 1845989 w 4883895"/>
              <a:gd name="connsiteY7232" fmla="*/ 3841790 h 4679020"/>
              <a:gd name="connsiteX7233" fmla="*/ 1846861 w 4883895"/>
              <a:gd name="connsiteY7233" fmla="*/ 3840977 h 4679020"/>
              <a:gd name="connsiteX7234" fmla="*/ 1854063 w 4883895"/>
              <a:gd name="connsiteY7234" fmla="*/ 3834198 h 4679020"/>
              <a:gd name="connsiteX7235" fmla="*/ 1866606 w 4883895"/>
              <a:gd name="connsiteY7235" fmla="*/ 3827500 h 4679020"/>
              <a:gd name="connsiteX7236" fmla="*/ 1877556 w 4883895"/>
              <a:gd name="connsiteY7236" fmla="*/ 3817368 h 4679020"/>
              <a:gd name="connsiteX7237" fmla="*/ 1868351 w 4883895"/>
              <a:gd name="connsiteY7237" fmla="*/ 3820901 h 4679020"/>
              <a:gd name="connsiteX7238" fmla="*/ 1874081 w 4883895"/>
              <a:gd name="connsiteY7238" fmla="*/ 3815739 h 4679020"/>
              <a:gd name="connsiteX7239" fmla="*/ 1872286 w 4883895"/>
              <a:gd name="connsiteY7239" fmla="*/ 3816311 h 4679020"/>
              <a:gd name="connsiteX7240" fmla="*/ 1870063 w 4883895"/>
              <a:gd name="connsiteY7240" fmla="*/ 3817595 h 4679020"/>
              <a:gd name="connsiteX7241" fmla="*/ 1879072 w 4883895"/>
              <a:gd name="connsiteY7241" fmla="*/ 3810116 h 4679020"/>
              <a:gd name="connsiteX7242" fmla="*/ 1881720 w 4883895"/>
              <a:gd name="connsiteY7242" fmla="*/ 3808856 h 4679020"/>
              <a:gd name="connsiteX7243" fmla="*/ 1884515 w 4883895"/>
              <a:gd name="connsiteY7243" fmla="*/ 3806339 h 4679020"/>
              <a:gd name="connsiteX7244" fmla="*/ 1895437 w 4883895"/>
              <a:gd name="connsiteY7244" fmla="*/ 3796483 h 4679020"/>
              <a:gd name="connsiteX7245" fmla="*/ 1888359 w 4883895"/>
              <a:gd name="connsiteY7245" fmla="*/ 3799832 h 4679020"/>
              <a:gd name="connsiteX7246" fmla="*/ 1883066 w 4883895"/>
              <a:gd name="connsiteY7246" fmla="*/ 3802592 h 4679020"/>
              <a:gd name="connsiteX7247" fmla="*/ 1865529 w 4883895"/>
              <a:gd name="connsiteY7247" fmla="*/ 3817099 h 4679020"/>
              <a:gd name="connsiteX7248" fmla="*/ 1864482 w 4883895"/>
              <a:gd name="connsiteY7248" fmla="*/ 3813731 h 4679020"/>
              <a:gd name="connsiteX7249" fmla="*/ 1867571 w 4883895"/>
              <a:gd name="connsiteY7249" fmla="*/ 3810364 h 4679020"/>
              <a:gd name="connsiteX7250" fmla="*/ 1863597 w 4883895"/>
              <a:gd name="connsiteY7250" fmla="*/ 3812274 h 4679020"/>
              <a:gd name="connsiteX7251" fmla="*/ 1853526 w 4883895"/>
              <a:gd name="connsiteY7251" fmla="*/ 3816897 h 4679020"/>
              <a:gd name="connsiteX7252" fmla="*/ 1855973 w 4883895"/>
              <a:gd name="connsiteY7252" fmla="*/ 3814706 h 4679020"/>
              <a:gd name="connsiteX7253" fmla="*/ 1872982 w 4883895"/>
              <a:gd name="connsiteY7253" fmla="*/ 3798139 h 4679020"/>
              <a:gd name="connsiteX7254" fmla="*/ 1882958 w 4883895"/>
              <a:gd name="connsiteY7254" fmla="*/ 3790758 h 4679020"/>
              <a:gd name="connsiteX7255" fmla="*/ 1881338 w 4883895"/>
              <a:gd name="connsiteY7255" fmla="*/ 3790039 h 4679020"/>
              <a:gd name="connsiteX7256" fmla="*/ 1881270 w 4883895"/>
              <a:gd name="connsiteY7256" fmla="*/ 3790065 h 4679020"/>
              <a:gd name="connsiteX7257" fmla="*/ 1882004 w 4883895"/>
              <a:gd name="connsiteY7257" fmla="*/ 3789350 h 4679020"/>
              <a:gd name="connsiteX7258" fmla="*/ 1910534 w 4883895"/>
              <a:gd name="connsiteY7258" fmla="*/ 3763426 h 4679020"/>
              <a:gd name="connsiteX7259" fmla="*/ 1916122 w 4883895"/>
              <a:gd name="connsiteY7259" fmla="*/ 3757875 h 4679020"/>
              <a:gd name="connsiteX7260" fmla="*/ 1917849 w 4883895"/>
              <a:gd name="connsiteY7260" fmla="*/ 3755954 h 4679020"/>
              <a:gd name="connsiteX7261" fmla="*/ 1913476 w 4883895"/>
              <a:gd name="connsiteY7261" fmla="*/ 3759395 h 4679020"/>
              <a:gd name="connsiteX7262" fmla="*/ 1868401 w 4883895"/>
              <a:gd name="connsiteY7262" fmla="*/ 3799931 h 4679020"/>
              <a:gd name="connsiteX7263" fmla="*/ 1877817 w 4883895"/>
              <a:gd name="connsiteY7263" fmla="*/ 3790330 h 4679020"/>
              <a:gd name="connsiteX7264" fmla="*/ 1875827 w 4883895"/>
              <a:gd name="connsiteY7264" fmla="*/ 3792139 h 4679020"/>
              <a:gd name="connsiteX7265" fmla="*/ 1873322 w 4883895"/>
              <a:gd name="connsiteY7265" fmla="*/ 3793093 h 4679020"/>
              <a:gd name="connsiteX7266" fmla="*/ 1872289 w 4883895"/>
              <a:gd name="connsiteY7266" fmla="*/ 3793192 h 4679020"/>
              <a:gd name="connsiteX7267" fmla="*/ 1864815 w 4883895"/>
              <a:gd name="connsiteY7267" fmla="*/ 3800463 h 4679020"/>
              <a:gd name="connsiteX7268" fmla="*/ 1857790 w 4883895"/>
              <a:gd name="connsiteY7268" fmla="*/ 3807246 h 4679020"/>
              <a:gd name="connsiteX7269" fmla="*/ 1850550 w 4883895"/>
              <a:gd name="connsiteY7269" fmla="*/ 3808494 h 4679020"/>
              <a:gd name="connsiteX7270" fmla="*/ 1850118 w 4883895"/>
              <a:gd name="connsiteY7270" fmla="*/ 3807145 h 4679020"/>
              <a:gd name="connsiteX7271" fmla="*/ 1862703 w 4883895"/>
              <a:gd name="connsiteY7271" fmla="*/ 3793686 h 4679020"/>
              <a:gd name="connsiteX7272" fmla="*/ 1860827 w 4883895"/>
              <a:gd name="connsiteY7272" fmla="*/ 3794324 h 4679020"/>
              <a:gd name="connsiteX7273" fmla="*/ 1862848 w 4883895"/>
              <a:gd name="connsiteY7273" fmla="*/ 3791602 h 4679020"/>
              <a:gd name="connsiteX7274" fmla="*/ 1865377 w 4883895"/>
              <a:gd name="connsiteY7274" fmla="*/ 3790135 h 4679020"/>
              <a:gd name="connsiteX7275" fmla="*/ 1864515 w 4883895"/>
              <a:gd name="connsiteY7275" fmla="*/ 3791761 h 4679020"/>
              <a:gd name="connsiteX7276" fmla="*/ 1867671 w 4883895"/>
              <a:gd name="connsiteY7276" fmla="*/ 3788404 h 4679020"/>
              <a:gd name="connsiteX7277" fmla="*/ 1865377 w 4883895"/>
              <a:gd name="connsiteY7277" fmla="*/ 3790135 h 4679020"/>
              <a:gd name="connsiteX7278" fmla="*/ 1869629 w 4883895"/>
              <a:gd name="connsiteY7278" fmla="*/ 3785327 h 4679020"/>
              <a:gd name="connsiteX7279" fmla="*/ 1872154 w 4883895"/>
              <a:gd name="connsiteY7279" fmla="*/ 3782723 h 4679020"/>
              <a:gd name="connsiteX7280" fmla="*/ 1870756 w 4883895"/>
              <a:gd name="connsiteY7280" fmla="*/ 3783357 h 4679020"/>
              <a:gd name="connsiteX7281" fmla="*/ 1866495 w 4883895"/>
              <a:gd name="connsiteY7281" fmla="*/ 3785084 h 4679020"/>
              <a:gd name="connsiteX7282" fmla="*/ 1858080 w 4883895"/>
              <a:gd name="connsiteY7282" fmla="*/ 3793097 h 4679020"/>
              <a:gd name="connsiteX7283" fmla="*/ 1814292 w 4883895"/>
              <a:gd name="connsiteY7283" fmla="*/ 3833206 h 4679020"/>
              <a:gd name="connsiteX7284" fmla="*/ 1813861 w 4883895"/>
              <a:gd name="connsiteY7284" fmla="*/ 3833757 h 4679020"/>
              <a:gd name="connsiteX7285" fmla="*/ 1813744 w 4883895"/>
              <a:gd name="connsiteY7285" fmla="*/ 3833901 h 4679020"/>
              <a:gd name="connsiteX7286" fmla="*/ 1816279 w 4883895"/>
              <a:gd name="connsiteY7286" fmla="*/ 3832309 h 4679020"/>
              <a:gd name="connsiteX7287" fmla="*/ 1838611 w 4883895"/>
              <a:gd name="connsiteY7287" fmla="*/ 3821287 h 4679020"/>
              <a:gd name="connsiteX7288" fmla="*/ 1856337 w 4883895"/>
              <a:gd name="connsiteY7288" fmla="*/ 3809869 h 4679020"/>
              <a:gd name="connsiteX7289" fmla="*/ 1843488 w 4883895"/>
              <a:gd name="connsiteY7289" fmla="*/ 3821577 h 4679020"/>
              <a:gd name="connsiteX7290" fmla="*/ 1841424 w 4883895"/>
              <a:gd name="connsiteY7290" fmla="*/ 3822541 h 4679020"/>
              <a:gd name="connsiteX7291" fmla="*/ 1827502 w 4883895"/>
              <a:gd name="connsiteY7291" fmla="*/ 3829703 h 4679020"/>
              <a:gd name="connsiteX7292" fmla="*/ 1812599 w 4883895"/>
              <a:gd name="connsiteY7292" fmla="*/ 3837092 h 4679020"/>
              <a:gd name="connsiteX7293" fmla="*/ 1810062 w 4883895"/>
              <a:gd name="connsiteY7293" fmla="*/ 3838069 h 4679020"/>
              <a:gd name="connsiteX7294" fmla="*/ 1808986 w 4883895"/>
              <a:gd name="connsiteY7294" fmla="*/ 3839249 h 4679020"/>
              <a:gd name="connsiteX7295" fmla="*/ 1801526 w 4883895"/>
              <a:gd name="connsiteY7295" fmla="*/ 3842592 h 4679020"/>
              <a:gd name="connsiteX7296" fmla="*/ 1821040 w 4883895"/>
              <a:gd name="connsiteY7296" fmla="*/ 3823823 h 4679020"/>
              <a:gd name="connsiteX7297" fmla="*/ 1846634 w 4883895"/>
              <a:gd name="connsiteY7297" fmla="*/ 3799095 h 4679020"/>
              <a:gd name="connsiteX7298" fmla="*/ 1860570 w 4883895"/>
              <a:gd name="connsiteY7298" fmla="*/ 3785277 h 4679020"/>
              <a:gd name="connsiteX7299" fmla="*/ 1860351 w 4883895"/>
              <a:gd name="connsiteY7299" fmla="*/ 3784172 h 4679020"/>
              <a:gd name="connsiteX7300" fmla="*/ 1860728 w 4883895"/>
              <a:gd name="connsiteY7300" fmla="*/ 3780592 h 4679020"/>
              <a:gd name="connsiteX7301" fmla="*/ 1860783 w 4883895"/>
              <a:gd name="connsiteY7301" fmla="*/ 3780229 h 4679020"/>
              <a:gd name="connsiteX7302" fmla="*/ 1857423 w 4883895"/>
              <a:gd name="connsiteY7302" fmla="*/ 3783437 h 4679020"/>
              <a:gd name="connsiteX7303" fmla="*/ 1849004 w 4883895"/>
              <a:gd name="connsiteY7303" fmla="*/ 3791651 h 4679020"/>
              <a:gd name="connsiteX7304" fmla="*/ 1785897 w 4883895"/>
              <a:gd name="connsiteY7304" fmla="*/ 3852735 h 4679020"/>
              <a:gd name="connsiteX7305" fmla="*/ 1773754 w 4883895"/>
              <a:gd name="connsiteY7305" fmla="*/ 3861198 h 4679020"/>
              <a:gd name="connsiteX7306" fmla="*/ 1776949 w 4883895"/>
              <a:gd name="connsiteY7306" fmla="*/ 3857842 h 4679020"/>
              <a:gd name="connsiteX7307" fmla="*/ 1782679 w 4883895"/>
              <a:gd name="connsiteY7307" fmla="*/ 3854454 h 4679020"/>
              <a:gd name="connsiteX7308" fmla="*/ 1787064 w 4883895"/>
              <a:gd name="connsiteY7308" fmla="*/ 3851058 h 4679020"/>
              <a:gd name="connsiteX7309" fmla="*/ 1784780 w 4883895"/>
              <a:gd name="connsiteY7309" fmla="*/ 3850336 h 4679020"/>
              <a:gd name="connsiteX7310" fmla="*/ 1785998 w 4883895"/>
              <a:gd name="connsiteY7310" fmla="*/ 3849217 h 4679020"/>
              <a:gd name="connsiteX7311" fmla="*/ 1795625 w 4883895"/>
              <a:gd name="connsiteY7311" fmla="*/ 3836315 h 4679020"/>
              <a:gd name="connsiteX7312" fmla="*/ 1778901 w 4883895"/>
              <a:gd name="connsiteY7312" fmla="*/ 3852319 h 4679020"/>
              <a:gd name="connsiteX7313" fmla="*/ 1777826 w 4883895"/>
              <a:gd name="connsiteY7313" fmla="*/ 3853292 h 4679020"/>
              <a:gd name="connsiteX7314" fmla="*/ 1777637 w 4883895"/>
              <a:gd name="connsiteY7314" fmla="*/ 3853375 h 4679020"/>
              <a:gd name="connsiteX7315" fmla="*/ 1773551 w 4883895"/>
              <a:gd name="connsiteY7315" fmla="*/ 3855683 h 4679020"/>
              <a:gd name="connsiteX7316" fmla="*/ 1796419 w 4883895"/>
              <a:gd name="connsiteY7316" fmla="*/ 3831980 h 4679020"/>
              <a:gd name="connsiteX7317" fmla="*/ 1832885 w 4883895"/>
              <a:gd name="connsiteY7317" fmla="*/ 3795847 h 4679020"/>
              <a:gd name="connsiteX7318" fmla="*/ 1837631 w 4883895"/>
              <a:gd name="connsiteY7318" fmla="*/ 3791742 h 4679020"/>
              <a:gd name="connsiteX7319" fmla="*/ 1831708 w 4883895"/>
              <a:gd name="connsiteY7319" fmla="*/ 3795345 h 4679020"/>
              <a:gd name="connsiteX7320" fmla="*/ 1763532 w 4883895"/>
              <a:gd name="connsiteY7320" fmla="*/ 3858023 h 4679020"/>
              <a:gd name="connsiteX7321" fmla="*/ 1834829 w 4883895"/>
              <a:gd name="connsiteY7321" fmla="*/ 3787975 h 4679020"/>
              <a:gd name="connsiteX7322" fmla="*/ 1840344 w 4883895"/>
              <a:gd name="connsiteY7322" fmla="*/ 3782120 h 4679020"/>
              <a:gd name="connsiteX7323" fmla="*/ 1840947 w 4883895"/>
              <a:gd name="connsiteY7323" fmla="*/ 3781181 h 4679020"/>
              <a:gd name="connsiteX7324" fmla="*/ 1840568 w 4883895"/>
              <a:gd name="connsiteY7324" fmla="*/ 3781398 h 4679020"/>
              <a:gd name="connsiteX7325" fmla="*/ 1838813 w 4883895"/>
              <a:gd name="connsiteY7325" fmla="*/ 3782357 h 4679020"/>
              <a:gd name="connsiteX7326" fmla="*/ 1842260 w 4883895"/>
              <a:gd name="connsiteY7326" fmla="*/ 3779139 h 4679020"/>
              <a:gd name="connsiteX7327" fmla="*/ 1842601 w 4883895"/>
              <a:gd name="connsiteY7327" fmla="*/ 3778608 h 4679020"/>
              <a:gd name="connsiteX7328" fmla="*/ 1842429 w 4883895"/>
              <a:gd name="connsiteY7328" fmla="*/ 3776582 h 4679020"/>
              <a:gd name="connsiteX7329" fmla="*/ 1831107 w 4883895"/>
              <a:gd name="connsiteY7329" fmla="*/ 3786386 h 4679020"/>
              <a:gd name="connsiteX7330" fmla="*/ 1798369 w 4883895"/>
              <a:gd name="connsiteY7330" fmla="*/ 3816718 h 4679020"/>
              <a:gd name="connsiteX7331" fmla="*/ 1825211 w 4883895"/>
              <a:gd name="connsiteY7331" fmla="*/ 3789655 h 4679020"/>
              <a:gd name="connsiteX7332" fmla="*/ 1846524 w 4883895"/>
              <a:gd name="connsiteY7332" fmla="*/ 3769057 h 4679020"/>
              <a:gd name="connsiteX7333" fmla="*/ 1844615 w 4883895"/>
              <a:gd name="connsiteY7333" fmla="*/ 3770497 h 4679020"/>
              <a:gd name="connsiteX7334" fmla="*/ 1853018 w 4883895"/>
              <a:gd name="connsiteY7334" fmla="*/ 3761161 h 4679020"/>
              <a:gd name="connsiteX7335" fmla="*/ 1844651 w 4883895"/>
              <a:gd name="connsiteY7335" fmla="*/ 3765195 h 4679020"/>
              <a:gd name="connsiteX7336" fmla="*/ 1834849 w 4883895"/>
              <a:gd name="connsiteY7336" fmla="*/ 3771059 h 4679020"/>
              <a:gd name="connsiteX7337" fmla="*/ 1832413 w 4883895"/>
              <a:gd name="connsiteY7337" fmla="*/ 3773152 h 4679020"/>
              <a:gd name="connsiteX7338" fmla="*/ 1831380 w 4883895"/>
              <a:gd name="connsiteY7338" fmla="*/ 3773428 h 4679020"/>
              <a:gd name="connsiteX7339" fmla="*/ 1829361 w 4883895"/>
              <a:gd name="connsiteY7339" fmla="*/ 3773216 h 4679020"/>
              <a:gd name="connsiteX7340" fmla="*/ 1834430 w 4883895"/>
              <a:gd name="connsiteY7340" fmla="*/ 3768661 h 4679020"/>
              <a:gd name="connsiteX7341" fmla="*/ 1836935 w 4883895"/>
              <a:gd name="connsiteY7341" fmla="*/ 3765891 h 4679020"/>
              <a:gd name="connsiteX7342" fmla="*/ 1846356 w 4883895"/>
              <a:gd name="connsiteY7342" fmla="*/ 3756391 h 4679020"/>
              <a:gd name="connsiteX7343" fmla="*/ 1861893 w 4883895"/>
              <a:gd name="connsiteY7343" fmla="*/ 3740303 h 4679020"/>
              <a:gd name="connsiteX7344" fmla="*/ 1862604 w 4883895"/>
              <a:gd name="connsiteY7344" fmla="*/ 3739608 h 4679020"/>
              <a:gd name="connsiteX7345" fmla="*/ 1857124 w 4883895"/>
              <a:gd name="connsiteY7345" fmla="*/ 3742971 h 4679020"/>
              <a:gd name="connsiteX7346" fmla="*/ 1847043 w 4883895"/>
              <a:gd name="connsiteY7346" fmla="*/ 3748005 h 4679020"/>
              <a:gd name="connsiteX7347" fmla="*/ 1856233 w 4883895"/>
              <a:gd name="connsiteY7347" fmla="*/ 3734991 h 4679020"/>
              <a:gd name="connsiteX7348" fmla="*/ 1826413 w 4883895"/>
              <a:gd name="connsiteY7348" fmla="*/ 3746272 h 4679020"/>
              <a:gd name="connsiteX7349" fmla="*/ 1838932 w 4883895"/>
              <a:gd name="connsiteY7349" fmla="*/ 3738708 h 4679020"/>
              <a:gd name="connsiteX7350" fmla="*/ 1844053 w 4883895"/>
              <a:gd name="connsiteY7350" fmla="*/ 3733044 h 4679020"/>
              <a:gd name="connsiteX7351" fmla="*/ 1851451 w 4883895"/>
              <a:gd name="connsiteY7351" fmla="*/ 3725060 h 4679020"/>
              <a:gd name="connsiteX7352" fmla="*/ 1838654 w 4883895"/>
              <a:gd name="connsiteY7352" fmla="*/ 3735236 h 4679020"/>
              <a:gd name="connsiteX7353" fmla="*/ 1838997 w 4883895"/>
              <a:gd name="connsiteY7353" fmla="*/ 3734377 h 4679020"/>
              <a:gd name="connsiteX7354" fmla="*/ 1846775 w 4883895"/>
              <a:gd name="connsiteY7354" fmla="*/ 3723271 h 4679020"/>
              <a:gd name="connsiteX7355" fmla="*/ 1851057 w 4883895"/>
              <a:gd name="connsiteY7355" fmla="*/ 3719769 h 4679020"/>
              <a:gd name="connsiteX7356" fmla="*/ 1849791 w 4883895"/>
              <a:gd name="connsiteY7356" fmla="*/ 3718146 h 4679020"/>
              <a:gd name="connsiteX7357" fmla="*/ 1849447 w 4883895"/>
              <a:gd name="connsiteY7357" fmla="*/ 3716709 h 4679020"/>
              <a:gd name="connsiteX7358" fmla="*/ 1827717 w 4883895"/>
              <a:gd name="connsiteY7358" fmla="*/ 3730697 h 4679020"/>
              <a:gd name="connsiteX7359" fmla="*/ 1820185 w 4883895"/>
              <a:gd name="connsiteY7359" fmla="*/ 3729997 h 4679020"/>
              <a:gd name="connsiteX7360" fmla="*/ 1796496 w 4883895"/>
              <a:gd name="connsiteY7360" fmla="*/ 3740955 h 4679020"/>
              <a:gd name="connsiteX7361" fmla="*/ 1748329 w 4883895"/>
              <a:gd name="connsiteY7361" fmla="*/ 3766830 h 4679020"/>
              <a:gd name="connsiteX7362" fmla="*/ 1795562 w 4883895"/>
              <a:gd name="connsiteY7362" fmla="*/ 3735208 h 4679020"/>
              <a:gd name="connsiteX7363" fmla="*/ 1820379 w 4883895"/>
              <a:gd name="connsiteY7363" fmla="*/ 3720275 h 4679020"/>
              <a:gd name="connsiteX7364" fmla="*/ 1828394 w 4883895"/>
              <a:gd name="connsiteY7364" fmla="*/ 3715257 h 4679020"/>
              <a:gd name="connsiteX7365" fmla="*/ 1831205 w 4883895"/>
              <a:gd name="connsiteY7365" fmla="*/ 3713548 h 4679020"/>
              <a:gd name="connsiteX7366" fmla="*/ 1827365 w 4883895"/>
              <a:gd name="connsiteY7366" fmla="*/ 3710576 h 4679020"/>
              <a:gd name="connsiteX7367" fmla="*/ 1824200 w 4883895"/>
              <a:gd name="connsiteY7367" fmla="*/ 3712201 h 4679020"/>
              <a:gd name="connsiteX7368" fmla="*/ 1812350 w 4883895"/>
              <a:gd name="connsiteY7368" fmla="*/ 3717878 h 4679020"/>
              <a:gd name="connsiteX7369" fmla="*/ 1809262 w 4883895"/>
              <a:gd name="connsiteY7369" fmla="*/ 3717022 h 4679020"/>
              <a:gd name="connsiteX7370" fmla="*/ 1809141 w 4883895"/>
              <a:gd name="connsiteY7370" fmla="*/ 3716950 h 4679020"/>
              <a:gd name="connsiteX7371" fmla="*/ 1802660 w 4883895"/>
              <a:gd name="connsiteY7371" fmla="*/ 3723368 h 4679020"/>
              <a:gd name="connsiteX7372" fmla="*/ 1797680 w 4883895"/>
              <a:gd name="connsiteY7372" fmla="*/ 3726831 h 4679020"/>
              <a:gd name="connsiteX7373" fmla="*/ 1793635 w 4883895"/>
              <a:gd name="connsiteY7373" fmla="*/ 3724499 h 4679020"/>
              <a:gd name="connsiteX7374" fmla="*/ 1792902 w 4883895"/>
              <a:gd name="connsiteY7374" fmla="*/ 3724085 h 4679020"/>
              <a:gd name="connsiteX7375" fmla="*/ 1787599 w 4883895"/>
              <a:gd name="connsiteY7375" fmla="*/ 3727795 h 4679020"/>
              <a:gd name="connsiteX7376" fmla="*/ 1767136 w 4883895"/>
              <a:gd name="connsiteY7376" fmla="*/ 3737645 h 4679020"/>
              <a:gd name="connsiteX7377" fmla="*/ 1770647 w 4883895"/>
              <a:gd name="connsiteY7377" fmla="*/ 3733544 h 4679020"/>
              <a:gd name="connsiteX7378" fmla="*/ 1764802 w 4883895"/>
              <a:gd name="connsiteY7378" fmla="*/ 3730875 h 4679020"/>
              <a:gd name="connsiteX7379" fmla="*/ 1783127 w 4883895"/>
              <a:gd name="connsiteY7379" fmla="*/ 3719964 h 4679020"/>
              <a:gd name="connsiteX7380" fmla="*/ 1784219 w 4883895"/>
              <a:gd name="connsiteY7380" fmla="*/ 3719185 h 4679020"/>
              <a:gd name="connsiteX7381" fmla="*/ 1782812 w 4883895"/>
              <a:gd name="connsiteY7381" fmla="*/ 3718390 h 4679020"/>
              <a:gd name="connsiteX7382" fmla="*/ 1778779 w 4883895"/>
              <a:gd name="connsiteY7382" fmla="*/ 3716242 h 4679020"/>
              <a:gd name="connsiteX7383" fmla="*/ 1773507 w 4883895"/>
              <a:gd name="connsiteY7383" fmla="*/ 3718813 h 4679020"/>
              <a:gd name="connsiteX7384" fmla="*/ 1772317 w 4883895"/>
              <a:gd name="connsiteY7384" fmla="*/ 3719376 h 4679020"/>
              <a:gd name="connsiteX7385" fmla="*/ 1776461 w 4883895"/>
              <a:gd name="connsiteY7385" fmla="*/ 3715008 h 4679020"/>
              <a:gd name="connsiteX7386" fmla="*/ 1775082 w 4883895"/>
              <a:gd name="connsiteY7386" fmla="*/ 3714273 h 4679020"/>
              <a:gd name="connsiteX7387" fmla="*/ 1765845 w 4883895"/>
              <a:gd name="connsiteY7387" fmla="*/ 3722247 h 4679020"/>
              <a:gd name="connsiteX7388" fmla="*/ 1760915 w 4883895"/>
              <a:gd name="connsiteY7388" fmla="*/ 3722880 h 4679020"/>
              <a:gd name="connsiteX7389" fmla="*/ 1769548 w 4883895"/>
              <a:gd name="connsiteY7389" fmla="*/ 3716214 h 4679020"/>
              <a:gd name="connsiteX7390" fmla="*/ 1690737 w 4883895"/>
              <a:gd name="connsiteY7390" fmla="*/ 3756233 h 4679020"/>
              <a:gd name="connsiteX7391" fmla="*/ 1686106 w 4883895"/>
              <a:gd name="connsiteY7391" fmla="*/ 3758336 h 4679020"/>
              <a:gd name="connsiteX7392" fmla="*/ 1686299 w 4883895"/>
              <a:gd name="connsiteY7392" fmla="*/ 3758108 h 4679020"/>
              <a:gd name="connsiteX7393" fmla="*/ 1705547 w 4883895"/>
              <a:gd name="connsiteY7393" fmla="*/ 3739423 h 4679020"/>
              <a:gd name="connsiteX7394" fmla="*/ 1693048 w 4883895"/>
              <a:gd name="connsiteY7394" fmla="*/ 3748725 h 4679020"/>
              <a:gd name="connsiteX7395" fmla="*/ 1683745 w 4883895"/>
              <a:gd name="connsiteY7395" fmla="*/ 3757611 h 4679020"/>
              <a:gd name="connsiteX7396" fmla="*/ 1679524 w 4883895"/>
              <a:gd name="connsiteY7396" fmla="*/ 3761324 h 4679020"/>
              <a:gd name="connsiteX7397" fmla="*/ 1662537 w 4883895"/>
              <a:gd name="connsiteY7397" fmla="*/ 3769035 h 4679020"/>
              <a:gd name="connsiteX7398" fmla="*/ 1662162 w 4883895"/>
              <a:gd name="connsiteY7398" fmla="*/ 3767584 h 4679020"/>
              <a:gd name="connsiteX7399" fmla="*/ 1660711 w 4883895"/>
              <a:gd name="connsiteY7399" fmla="*/ 3769122 h 4679020"/>
              <a:gd name="connsiteX7400" fmla="*/ 1657067 w 4883895"/>
              <a:gd name="connsiteY7400" fmla="*/ 3771518 h 4679020"/>
              <a:gd name="connsiteX7401" fmla="*/ 1644373 w 4883895"/>
              <a:gd name="connsiteY7401" fmla="*/ 3777281 h 4679020"/>
              <a:gd name="connsiteX7402" fmla="*/ 1647968 w 4883895"/>
              <a:gd name="connsiteY7402" fmla="*/ 3773788 h 4679020"/>
              <a:gd name="connsiteX7403" fmla="*/ 1645674 w 4883895"/>
              <a:gd name="connsiteY7403" fmla="*/ 3771211 h 4679020"/>
              <a:gd name="connsiteX7404" fmla="*/ 1657957 w 4883895"/>
              <a:gd name="connsiteY7404" fmla="*/ 3763754 h 4679020"/>
              <a:gd name="connsiteX7405" fmla="*/ 1644286 w 4883895"/>
              <a:gd name="connsiteY7405" fmla="*/ 3769491 h 4679020"/>
              <a:gd name="connsiteX7406" fmla="*/ 1649490 w 4883895"/>
              <a:gd name="connsiteY7406" fmla="*/ 3763634 h 4679020"/>
              <a:gd name="connsiteX7407" fmla="*/ 1651562 w 4883895"/>
              <a:gd name="connsiteY7407" fmla="*/ 3761007 h 4679020"/>
              <a:gd name="connsiteX7408" fmla="*/ 1693598 w 4883895"/>
              <a:gd name="connsiteY7408" fmla="*/ 3739930 h 4679020"/>
              <a:gd name="connsiteX7409" fmla="*/ 1773803 w 4883895"/>
              <a:gd name="connsiteY7409" fmla="*/ 3694531 h 4679020"/>
              <a:gd name="connsiteX7410" fmla="*/ 1790756 w 4883895"/>
              <a:gd name="connsiteY7410" fmla="*/ 3685650 h 4679020"/>
              <a:gd name="connsiteX7411" fmla="*/ 1793804 w 4883895"/>
              <a:gd name="connsiteY7411" fmla="*/ 3683851 h 4679020"/>
              <a:gd name="connsiteX7412" fmla="*/ 1801231 w 4883895"/>
              <a:gd name="connsiteY7412" fmla="*/ 3676912 h 4679020"/>
              <a:gd name="connsiteX7413" fmla="*/ 1802624 w 4883895"/>
              <a:gd name="connsiteY7413" fmla="*/ 3675628 h 4679020"/>
              <a:gd name="connsiteX7414" fmla="*/ 1799948 w 4883895"/>
              <a:gd name="connsiteY7414" fmla="*/ 3675768 h 4679020"/>
              <a:gd name="connsiteX7415" fmla="*/ 1767534 w 4883895"/>
              <a:gd name="connsiteY7415" fmla="*/ 3695018 h 4679020"/>
              <a:gd name="connsiteX7416" fmla="*/ 1734561 w 4883895"/>
              <a:gd name="connsiteY7416" fmla="*/ 3712261 h 4679020"/>
              <a:gd name="connsiteX7417" fmla="*/ 1729074 w 4883895"/>
              <a:gd name="connsiteY7417" fmla="*/ 3711454 h 4679020"/>
              <a:gd name="connsiteX7418" fmla="*/ 1701013 w 4883895"/>
              <a:gd name="connsiteY7418" fmla="*/ 3725618 h 4679020"/>
              <a:gd name="connsiteX7419" fmla="*/ 1694185 w 4883895"/>
              <a:gd name="connsiteY7419" fmla="*/ 3724097 h 4679020"/>
              <a:gd name="connsiteX7420" fmla="*/ 1692413 w 4883895"/>
              <a:gd name="connsiteY7420" fmla="*/ 3724837 h 4679020"/>
              <a:gd name="connsiteX7421" fmla="*/ 1691032 w 4883895"/>
              <a:gd name="connsiteY7421" fmla="*/ 3725865 h 4679020"/>
              <a:gd name="connsiteX7422" fmla="*/ 1688570 w 4883895"/>
              <a:gd name="connsiteY7422" fmla="*/ 3726784 h 4679020"/>
              <a:gd name="connsiteX7423" fmla="*/ 1688117 w 4883895"/>
              <a:gd name="connsiteY7423" fmla="*/ 3726532 h 4679020"/>
              <a:gd name="connsiteX7424" fmla="*/ 1687230 w 4883895"/>
              <a:gd name="connsiteY7424" fmla="*/ 3727284 h 4679020"/>
              <a:gd name="connsiteX7425" fmla="*/ 1688570 w 4883895"/>
              <a:gd name="connsiteY7425" fmla="*/ 3726784 h 4679020"/>
              <a:gd name="connsiteX7426" fmla="*/ 1689274 w 4883895"/>
              <a:gd name="connsiteY7426" fmla="*/ 3727175 h 4679020"/>
              <a:gd name="connsiteX7427" fmla="*/ 1680258 w 4883895"/>
              <a:gd name="connsiteY7427" fmla="*/ 3728590 h 4679020"/>
              <a:gd name="connsiteX7428" fmla="*/ 1709161 w 4883895"/>
              <a:gd name="connsiteY7428" fmla="*/ 3713441 h 4679020"/>
              <a:gd name="connsiteX7429" fmla="*/ 1712315 w 4883895"/>
              <a:gd name="connsiteY7429" fmla="*/ 3707479 h 4679020"/>
              <a:gd name="connsiteX7430" fmla="*/ 1736774 w 4883895"/>
              <a:gd name="connsiteY7430" fmla="*/ 3690685 h 4679020"/>
              <a:gd name="connsiteX7431" fmla="*/ 1774458 w 4883895"/>
              <a:gd name="connsiteY7431" fmla="*/ 3670218 h 4679020"/>
              <a:gd name="connsiteX7432" fmla="*/ 1770105 w 4883895"/>
              <a:gd name="connsiteY7432" fmla="*/ 3668274 h 4679020"/>
              <a:gd name="connsiteX7433" fmla="*/ 1766390 w 4883895"/>
              <a:gd name="connsiteY7433" fmla="*/ 3668049 h 4679020"/>
              <a:gd name="connsiteX7434" fmla="*/ 1759274 w 4883895"/>
              <a:gd name="connsiteY7434" fmla="*/ 3672343 h 4679020"/>
              <a:gd name="connsiteX7435" fmla="*/ 1735477 w 4883895"/>
              <a:gd name="connsiteY7435" fmla="*/ 3687158 h 4679020"/>
              <a:gd name="connsiteX7436" fmla="*/ 1736702 w 4883895"/>
              <a:gd name="connsiteY7436" fmla="*/ 3680801 h 4679020"/>
              <a:gd name="connsiteX7437" fmla="*/ 1739666 w 4883895"/>
              <a:gd name="connsiteY7437" fmla="*/ 3676963 h 4679020"/>
              <a:gd name="connsiteX7438" fmla="*/ 1733723 w 4883895"/>
              <a:gd name="connsiteY7438" fmla="*/ 3680194 h 4679020"/>
              <a:gd name="connsiteX7439" fmla="*/ 1709530 w 4883895"/>
              <a:gd name="connsiteY7439" fmla="*/ 3692119 h 4679020"/>
              <a:gd name="connsiteX7440" fmla="*/ 1647536 w 4883895"/>
              <a:gd name="connsiteY7440" fmla="*/ 3722324 h 4679020"/>
              <a:gd name="connsiteX7441" fmla="*/ 1643401 w 4883895"/>
              <a:gd name="connsiteY7441" fmla="*/ 3724332 h 4679020"/>
              <a:gd name="connsiteX7442" fmla="*/ 1646330 w 4883895"/>
              <a:gd name="connsiteY7442" fmla="*/ 3720279 h 4679020"/>
              <a:gd name="connsiteX7443" fmla="*/ 1647219 w 4883895"/>
              <a:gd name="connsiteY7443" fmla="*/ 3718784 h 4679020"/>
              <a:gd name="connsiteX7444" fmla="*/ 1659889 w 4883895"/>
              <a:gd name="connsiteY7444" fmla="*/ 3712119 h 4679020"/>
              <a:gd name="connsiteX7445" fmla="*/ 1692863 w 4883895"/>
              <a:gd name="connsiteY7445" fmla="*/ 3694876 h 4679020"/>
              <a:gd name="connsiteX7446" fmla="*/ 1692213 w 4883895"/>
              <a:gd name="connsiteY7446" fmla="*/ 3686139 h 4679020"/>
              <a:gd name="connsiteX7447" fmla="*/ 1706406 w 4883895"/>
              <a:gd name="connsiteY7447" fmla="*/ 3676776 h 4679020"/>
              <a:gd name="connsiteX7448" fmla="*/ 1719340 w 4883895"/>
              <a:gd name="connsiteY7448" fmla="*/ 3666227 h 4679020"/>
              <a:gd name="connsiteX7449" fmla="*/ 1754646 w 4883895"/>
              <a:gd name="connsiteY7449" fmla="*/ 3645938 h 4679020"/>
              <a:gd name="connsiteX7450" fmla="*/ 1757122 w 4883895"/>
              <a:gd name="connsiteY7450" fmla="*/ 3643541 h 4679020"/>
              <a:gd name="connsiteX7451" fmla="*/ 1749554 w 4883895"/>
              <a:gd name="connsiteY7451" fmla="*/ 3648503 h 4679020"/>
              <a:gd name="connsiteX7452" fmla="*/ 1730507 w 4883895"/>
              <a:gd name="connsiteY7452" fmla="*/ 3658120 h 4679020"/>
              <a:gd name="connsiteX7453" fmla="*/ 1722977 w 4883895"/>
              <a:gd name="connsiteY7453" fmla="*/ 3657420 h 4679020"/>
              <a:gd name="connsiteX7454" fmla="*/ 1708426 w 4883895"/>
              <a:gd name="connsiteY7454" fmla="*/ 3664922 h 4679020"/>
              <a:gd name="connsiteX7455" fmla="*/ 1696043 w 4883895"/>
              <a:gd name="connsiteY7455" fmla="*/ 3667610 h 4679020"/>
              <a:gd name="connsiteX7456" fmla="*/ 1717350 w 4883895"/>
              <a:gd name="connsiteY7456" fmla="*/ 3656776 h 4679020"/>
              <a:gd name="connsiteX7457" fmla="*/ 1723529 w 4883895"/>
              <a:gd name="connsiteY7457" fmla="*/ 3649559 h 4679020"/>
              <a:gd name="connsiteX7458" fmla="*/ 1732526 w 4883895"/>
              <a:gd name="connsiteY7458" fmla="*/ 3646266 h 4679020"/>
              <a:gd name="connsiteX7459" fmla="*/ 1738565 w 4883895"/>
              <a:gd name="connsiteY7459" fmla="*/ 3639212 h 4679020"/>
              <a:gd name="connsiteX7460" fmla="*/ 1759654 w 4883895"/>
              <a:gd name="connsiteY7460" fmla="*/ 3626355 h 4679020"/>
              <a:gd name="connsiteX7461" fmla="*/ 1772446 w 4883895"/>
              <a:gd name="connsiteY7461" fmla="*/ 3615970 h 4679020"/>
              <a:gd name="connsiteX7462" fmla="*/ 1758098 w 4883895"/>
              <a:gd name="connsiteY7462" fmla="*/ 3623632 h 4679020"/>
              <a:gd name="connsiteX7463" fmla="*/ 1748935 w 4883895"/>
              <a:gd name="connsiteY7463" fmla="*/ 3628525 h 4679020"/>
              <a:gd name="connsiteX7464" fmla="*/ 1726323 w 4883895"/>
              <a:gd name="connsiteY7464" fmla="*/ 3641737 h 4679020"/>
              <a:gd name="connsiteX7465" fmla="*/ 1706235 w 4883895"/>
              <a:gd name="connsiteY7465" fmla="*/ 3651860 h 4679020"/>
              <a:gd name="connsiteX7466" fmla="*/ 1701062 w 4883895"/>
              <a:gd name="connsiteY7466" fmla="*/ 3654236 h 4679020"/>
              <a:gd name="connsiteX7467" fmla="*/ 1701934 w 4883895"/>
              <a:gd name="connsiteY7467" fmla="*/ 3653423 h 4679020"/>
              <a:gd name="connsiteX7468" fmla="*/ 1709136 w 4883895"/>
              <a:gd name="connsiteY7468" fmla="*/ 3646645 h 4679020"/>
              <a:gd name="connsiteX7469" fmla="*/ 1721678 w 4883895"/>
              <a:gd name="connsiteY7469" fmla="*/ 3639945 h 4679020"/>
              <a:gd name="connsiteX7470" fmla="*/ 1732628 w 4883895"/>
              <a:gd name="connsiteY7470" fmla="*/ 3629813 h 4679020"/>
              <a:gd name="connsiteX7471" fmla="*/ 1723425 w 4883895"/>
              <a:gd name="connsiteY7471" fmla="*/ 3633347 h 4679020"/>
              <a:gd name="connsiteX7472" fmla="*/ 1739588 w 4883895"/>
              <a:gd name="connsiteY7472" fmla="*/ 3618785 h 4679020"/>
              <a:gd name="connsiteX7473" fmla="*/ 1779281 w 4883895"/>
              <a:gd name="connsiteY7473" fmla="*/ 3582199 h 4679020"/>
              <a:gd name="connsiteX7474" fmla="*/ 1769661 w 4883895"/>
              <a:gd name="connsiteY7474" fmla="*/ 3587983 h 4679020"/>
              <a:gd name="connsiteX7475" fmla="*/ 1720602 w 4883895"/>
              <a:gd name="connsiteY7475" fmla="*/ 3629546 h 4679020"/>
              <a:gd name="connsiteX7476" fmla="*/ 1715536 w 4883895"/>
              <a:gd name="connsiteY7476" fmla="*/ 3631265 h 4679020"/>
              <a:gd name="connsiteX7477" fmla="*/ 1718797 w 4883895"/>
              <a:gd name="connsiteY7477" fmla="*/ 3627441 h 4679020"/>
              <a:gd name="connsiteX7478" fmla="*/ 1716596 w 4883895"/>
              <a:gd name="connsiteY7478" fmla="*/ 3629767 h 4679020"/>
              <a:gd name="connsiteX7479" fmla="*/ 1703335 w 4883895"/>
              <a:gd name="connsiteY7479" fmla="*/ 3640978 h 4679020"/>
              <a:gd name="connsiteX7480" fmla="*/ 1704249 w 4883895"/>
              <a:gd name="connsiteY7480" fmla="*/ 3637702 h 4679020"/>
              <a:gd name="connsiteX7481" fmla="*/ 1713921 w 4883895"/>
              <a:gd name="connsiteY7481" fmla="*/ 3628679 h 4679020"/>
              <a:gd name="connsiteX7482" fmla="*/ 1752329 w 4883895"/>
              <a:gd name="connsiteY7482" fmla="*/ 3593158 h 4679020"/>
              <a:gd name="connsiteX7483" fmla="*/ 1778531 w 4883895"/>
              <a:gd name="connsiteY7483" fmla="*/ 3566339 h 4679020"/>
              <a:gd name="connsiteX7484" fmla="*/ 1774521 w 4883895"/>
              <a:gd name="connsiteY7484" fmla="*/ 3567141 h 4679020"/>
              <a:gd name="connsiteX7485" fmla="*/ 1768548 w 4883895"/>
              <a:gd name="connsiteY7485" fmla="*/ 3571842 h 4679020"/>
              <a:gd name="connsiteX7486" fmla="*/ 1723474 w 4883895"/>
              <a:gd name="connsiteY7486" fmla="*/ 3612377 h 4679020"/>
              <a:gd name="connsiteX7487" fmla="*/ 1757564 w 4883895"/>
              <a:gd name="connsiteY7487" fmla="*/ 3578987 h 4679020"/>
              <a:gd name="connsiteX7488" fmla="*/ 1769761 w 4883895"/>
              <a:gd name="connsiteY7488" fmla="*/ 3568094 h 4679020"/>
              <a:gd name="connsiteX7489" fmla="*/ 1769130 w 4883895"/>
              <a:gd name="connsiteY7489" fmla="*/ 3568220 h 4679020"/>
              <a:gd name="connsiteX7490" fmla="*/ 1722171 w 4883895"/>
              <a:gd name="connsiteY7490" fmla="*/ 3604778 h 4679020"/>
              <a:gd name="connsiteX7491" fmla="*/ 1691881 w 4883895"/>
              <a:gd name="connsiteY7491" fmla="*/ 3631383 h 4679020"/>
              <a:gd name="connsiteX7492" fmla="*/ 1687069 w 4883895"/>
              <a:gd name="connsiteY7492" fmla="*/ 3633920 h 4679020"/>
              <a:gd name="connsiteX7493" fmla="*/ 1683840 w 4883895"/>
              <a:gd name="connsiteY7493" fmla="*/ 3633016 h 4679020"/>
              <a:gd name="connsiteX7494" fmla="*/ 1684453 w 4883895"/>
              <a:gd name="connsiteY7494" fmla="*/ 3631875 h 4679020"/>
              <a:gd name="connsiteX7495" fmla="*/ 1669365 w 4883895"/>
              <a:gd name="connsiteY7495" fmla="*/ 3645651 h 4679020"/>
              <a:gd name="connsiteX7496" fmla="*/ 1656601 w 4883895"/>
              <a:gd name="connsiteY7496" fmla="*/ 3655039 h 4679020"/>
              <a:gd name="connsiteX7497" fmla="*/ 1676113 w 4883895"/>
              <a:gd name="connsiteY7497" fmla="*/ 3636269 h 4679020"/>
              <a:gd name="connsiteX7498" fmla="*/ 1701706 w 4883895"/>
              <a:gd name="connsiteY7498" fmla="*/ 3611541 h 4679020"/>
              <a:gd name="connsiteX7499" fmla="*/ 1721654 w 4883895"/>
              <a:gd name="connsiteY7499" fmla="*/ 3591764 h 4679020"/>
              <a:gd name="connsiteX7500" fmla="*/ 1719781 w 4883895"/>
              <a:gd name="connsiteY7500" fmla="*/ 3589793 h 4679020"/>
              <a:gd name="connsiteX7501" fmla="*/ 1718855 w 4883895"/>
              <a:gd name="connsiteY7501" fmla="*/ 3590018 h 4679020"/>
              <a:gd name="connsiteX7502" fmla="*/ 1716871 w 4883895"/>
              <a:gd name="connsiteY7502" fmla="*/ 3591706 h 4679020"/>
              <a:gd name="connsiteX7503" fmla="*/ 1704078 w 4883895"/>
              <a:gd name="connsiteY7503" fmla="*/ 3604097 h 4679020"/>
              <a:gd name="connsiteX7504" fmla="*/ 1640970 w 4883895"/>
              <a:gd name="connsiteY7504" fmla="*/ 3665180 h 4679020"/>
              <a:gd name="connsiteX7505" fmla="*/ 1628827 w 4883895"/>
              <a:gd name="connsiteY7505" fmla="*/ 3673645 h 4679020"/>
              <a:gd name="connsiteX7506" fmla="*/ 1632022 w 4883895"/>
              <a:gd name="connsiteY7506" fmla="*/ 3670288 h 4679020"/>
              <a:gd name="connsiteX7507" fmla="*/ 1637752 w 4883895"/>
              <a:gd name="connsiteY7507" fmla="*/ 3666899 h 4679020"/>
              <a:gd name="connsiteX7508" fmla="*/ 1642138 w 4883895"/>
              <a:gd name="connsiteY7508" fmla="*/ 3663503 h 4679020"/>
              <a:gd name="connsiteX7509" fmla="*/ 1639853 w 4883895"/>
              <a:gd name="connsiteY7509" fmla="*/ 3662783 h 4679020"/>
              <a:gd name="connsiteX7510" fmla="*/ 1641071 w 4883895"/>
              <a:gd name="connsiteY7510" fmla="*/ 3661663 h 4679020"/>
              <a:gd name="connsiteX7511" fmla="*/ 1650698 w 4883895"/>
              <a:gd name="connsiteY7511" fmla="*/ 3648762 h 4679020"/>
              <a:gd name="connsiteX7512" fmla="*/ 1633974 w 4883895"/>
              <a:gd name="connsiteY7512" fmla="*/ 3664766 h 4679020"/>
              <a:gd name="connsiteX7513" fmla="*/ 1632898 w 4883895"/>
              <a:gd name="connsiteY7513" fmla="*/ 3665739 h 4679020"/>
              <a:gd name="connsiteX7514" fmla="*/ 1632709 w 4883895"/>
              <a:gd name="connsiteY7514" fmla="*/ 3665821 h 4679020"/>
              <a:gd name="connsiteX7515" fmla="*/ 1628624 w 4883895"/>
              <a:gd name="connsiteY7515" fmla="*/ 3668130 h 4679020"/>
              <a:gd name="connsiteX7516" fmla="*/ 1651491 w 4883895"/>
              <a:gd name="connsiteY7516" fmla="*/ 3644427 h 4679020"/>
              <a:gd name="connsiteX7517" fmla="*/ 1687958 w 4883895"/>
              <a:gd name="connsiteY7517" fmla="*/ 3608293 h 4679020"/>
              <a:gd name="connsiteX7518" fmla="*/ 1692704 w 4883895"/>
              <a:gd name="connsiteY7518" fmla="*/ 3604187 h 4679020"/>
              <a:gd name="connsiteX7519" fmla="*/ 1686782 w 4883895"/>
              <a:gd name="connsiteY7519" fmla="*/ 3607792 h 4679020"/>
              <a:gd name="connsiteX7520" fmla="*/ 1618605 w 4883895"/>
              <a:gd name="connsiteY7520" fmla="*/ 3670468 h 4679020"/>
              <a:gd name="connsiteX7521" fmla="*/ 1689902 w 4883895"/>
              <a:gd name="connsiteY7521" fmla="*/ 3600420 h 4679020"/>
              <a:gd name="connsiteX7522" fmla="*/ 1695418 w 4883895"/>
              <a:gd name="connsiteY7522" fmla="*/ 3594567 h 4679020"/>
              <a:gd name="connsiteX7523" fmla="*/ 1697415 w 4883895"/>
              <a:gd name="connsiteY7523" fmla="*/ 3589256 h 4679020"/>
              <a:gd name="connsiteX7524" fmla="*/ 1697397 w 4883895"/>
              <a:gd name="connsiteY7524" fmla="*/ 3589117 h 4679020"/>
              <a:gd name="connsiteX7525" fmla="*/ 1686179 w 4883895"/>
              <a:gd name="connsiteY7525" fmla="*/ 3598832 h 4679020"/>
              <a:gd name="connsiteX7526" fmla="*/ 1653442 w 4883895"/>
              <a:gd name="connsiteY7526" fmla="*/ 3629165 h 4679020"/>
              <a:gd name="connsiteX7527" fmla="*/ 1680284 w 4883895"/>
              <a:gd name="connsiteY7527" fmla="*/ 3602102 h 4679020"/>
              <a:gd name="connsiteX7528" fmla="*/ 1700659 w 4883895"/>
              <a:gd name="connsiteY7528" fmla="*/ 3582409 h 4679020"/>
              <a:gd name="connsiteX7529" fmla="*/ 1702432 w 4883895"/>
              <a:gd name="connsiteY7529" fmla="*/ 3579491 h 4679020"/>
              <a:gd name="connsiteX7530" fmla="*/ 1721454 w 4883895"/>
              <a:gd name="connsiteY7530" fmla="*/ 3558665 h 4679020"/>
              <a:gd name="connsiteX7531" fmla="*/ 1734003 w 4883895"/>
              <a:gd name="connsiteY7531" fmla="*/ 3547347 h 4679020"/>
              <a:gd name="connsiteX7532" fmla="*/ 1742974 w 4883895"/>
              <a:gd name="connsiteY7532" fmla="*/ 3528807 h 4679020"/>
              <a:gd name="connsiteX7533" fmla="*/ 1754774 w 4883895"/>
              <a:gd name="connsiteY7533" fmla="*/ 3506867 h 4679020"/>
              <a:gd name="connsiteX7534" fmla="*/ 1749026 w 4883895"/>
              <a:gd name="connsiteY7534" fmla="*/ 3510833 h 4679020"/>
              <a:gd name="connsiteX7535" fmla="*/ 1741917 w 4883895"/>
              <a:gd name="connsiteY7535" fmla="*/ 3523759 h 4679020"/>
              <a:gd name="connsiteX7536" fmla="*/ 1747940 w 4883895"/>
              <a:gd name="connsiteY7536" fmla="*/ 3511582 h 4679020"/>
              <a:gd name="connsiteX7537" fmla="*/ 1747680 w 4883895"/>
              <a:gd name="connsiteY7537" fmla="*/ 3511761 h 4679020"/>
              <a:gd name="connsiteX7538" fmla="*/ 1678031 w 4883895"/>
              <a:gd name="connsiteY7538" fmla="*/ 3569063 h 4679020"/>
              <a:gd name="connsiteX7539" fmla="*/ 1681266 w 4883895"/>
              <a:gd name="connsiteY7539" fmla="*/ 3558067 h 4679020"/>
              <a:gd name="connsiteX7540" fmla="*/ 1690445 w 4883895"/>
              <a:gd name="connsiteY7540" fmla="*/ 3536467 h 4679020"/>
              <a:gd name="connsiteX7541" fmla="*/ 1729307 w 4883895"/>
              <a:gd name="connsiteY7541" fmla="*/ 3502191 h 4679020"/>
              <a:gd name="connsiteX7542" fmla="*/ 1765293 w 4883895"/>
              <a:gd name="connsiteY7542" fmla="*/ 3477578 h 4679020"/>
              <a:gd name="connsiteX7543" fmla="*/ 1765437 w 4883895"/>
              <a:gd name="connsiteY7543" fmla="*/ 3477300 h 4679020"/>
              <a:gd name="connsiteX7544" fmla="*/ 1766003 w 4883895"/>
              <a:gd name="connsiteY7544" fmla="*/ 3474705 h 4679020"/>
              <a:gd name="connsiteX7545" fmla="*/ 1771934 w 4883895"/>
              <a:gd name="connsiteY7545" fmla="*/ 3461310 h 4679020"/>
              <a:gd name="connsiteX7546" fmla="*/ 1768145 w 4883895"/>
              <a:gd name="connsiteY7546" fmla="*/ 3464468 h 4679020"/>
              <a:gd name="connsiteX7547" fmla="*/ 1746964 w 4883895"/>
              <a:gd name="connsiteY7547" fmla="*/ 3477968 h 4679020"/>
              <a:gd name="connsiteX7548" fmla="*/ 1722090 w 4883895"/>
              <a:gd name="connsiteY7548" fmla="*/ 3483299 h 4679020"/>
              <a:gd name="connsiteX7549" fmla="*/ 1698074 w 4883895"/>
              <a:gd name="connsiteY7549" fmla="*/ 3500697 h 4679020"/>
              <a:gd name="connsiteX7550" fmla="*/ 1694803 w 4883895"/>
              <a:gd name="connsiteY7550" fmla="*/ 3462395 h 4679020"/>
              <a:gd name="connsiteX7551" fmla="*/ 1664999 w 4883895"/>
              <a:gd name="connsiteY7551" fmla="*/ 3486279 h 4679020"/>
              <a:gd name="connsiteX7552" fmla="*/ 1636685 w 4883895"/>
              <a:gd name="connsiteY7552" fmla="*/ 3512793 h 4679020"/>
              <a:gd name="connsiteX7553" fmla="*/ 1639383 w 4883895"/>
              <a:gd name="connsiteY7553" fmla="*/ 3495577 h 4679020"/>
              <a:gd name="connsiteX7554" fmla="*/ 1632152 w 4883895"/>
              <a:gd name="connsiteY7554" fmla="*/ 3493364 h 4679020"/>
              <a:gd name="connsiteX7555" fmla="*/ 1637570 w 4883895"/>
              <a:gd name="connsiteY7555" fmla="*/ 3487100 h 4679020"/>
              <a:gd name="connsiteX7556" fmla="*/ 1694160 w 4883895"/>
              <a:gd name="connsiteY7556" fmla="*/ 3435554 h 4679020"/>
              <a:gd name="connsiteX7557" fmla="*/ 1694621 w 4883895"/>
              <a:gd name="connsiteY7557" fmla="*/ 3429727 h 4679020"/>
              <a:gd name="connsiteX7558" fmla="*/ 1688458 w 4883895"/>
              <a:gd name="connsiteY7558" fmla="*/ 3429988 h 4679020"/>
              <a:gd name="connsiteX7559" fmla="*/ 1690912 w 4883895"/>
              <a:gd name="connsiteY7559" fmla="*/ 3424001 h 4679020"/>
              <a:gd name="connsiteX7560" fmla="*/ 1726949 w 4883895"/>
              <a:gd name="connsiteY7560" fmla="*/ 3359810 h 4679020"/>
              <a:gd name="connsiteX7561" fmla="*/ 1737171 w 4883895"/>
              <a:gd name="connsiteY7561" fmla="*/ 3334860 h 4679020"/>
              <a:gd name="connsiteX7562" fmla="*/ 1831993 w 4883895"/>
              <a:gd name="connsiteY7562" fmla="*/ 3209204 h 4679020"/>
              <a:gd name="connsiteX7563" fmla="*/ 1891968 w 4883895"/>
              <a:gd name="connsiteY7563" fmla="*/ 3137968 h 4679020"/>
              <a:gd name="connsiteX7564" fmla="*/ 1876247 w 4883895"/>
              <a:gd name="connsiteY7564" fmla="*/ 3146878 h 4679020"/>
              <a:gd name="connsiteX7565" fmla="*/ 1634808 w 4883895"/>
              <a:gd name="connsiteY7565" fmla="*/ 3304181 h 4679020"/>
              <a:gd name="connsiteX7566" fmla="*/ 1526958 w 4883895"/>
              <a:gd name="connsiteY7566" fmla="*/ 3380443 h 4679020"/>
              <a:gd name="connsiteX7567" fmla="*/ 1549014 w 4883895"/>
              <a:gd name="connsiteY7567" fmla="*/ 3335416 h 4679020"/>
              <a:gd name="connsiteX7568" fmla="*/ 1597551 w 4883895"/>
              <a:gd name="connsiteY7568" fmla="*/ 3294016 h 4679020"/>
              <a:gd name="connsiteX7569" fmla="*/ 1683210 w 4883895"/>
              <a:gd name="connsiteY7569" fmla="*/ 3229496 h 4679020"/>
              <a:gd name="connsiteX7570" fmla="*/ 1751525 w 4883895"/>
              <a:gd name="connsiteY7570" fmla="*/ 3183527 h 4679020"/>
              <a:gd name="connsiteX7571" fmla="*/ 1763575 w 4883895"/>
              <a:gd name="connsiteY7571" fmla="*/ 3165438 h 4679020"/>
              <a:gd name="connsiteX7572" fmla="*/ 1618793 w 4883895"/>
              <a:gd name="connsiteY7572" fmla="*/ 3261165 h 4679020"/>
              <a:gd name="connsiteX7573" fmla="*/ 1503055 w 4883895"/>
              <a:gd name="connsiteY7573" fmla="*/ 3338254 h 4679020"/>
              <a:gd name="connsiteX7574" fmla="*/ 1484879 w 4883895"/>
              <a:gd name="connsiteY7574" fmla="*/ 3341344 h 4679020"/>
              <a:gd name="connsiteX7575" fmla="*/ 1466009 w 4883895"/>
              <a:gd name="connsiteY7575" fmla="*/ 3336405 h 4679020"/>
              <a:gd name="connsiteX7576" fmla="*/ 1480472 w 4883895"/>
              <a:gd name="connsiteY7576" fmla="*/ 3319953 h 4679020"/>
              <a:gd name="connsiteX7577" fmla="*/ 1488483 w 4883895"/>
              <a:gd name="connsiteY7577" fmla="*/ 3298921 h 4679020"/>
              <a:gd name="connsiteX7578" fmla="*/ 1464963 w 4883895"/>
              <a:gd name="connsiteY7578" fmla="*/ 3313002 h 4679020"/>
              <a:gd name="connsiteX7579" fmla="*/ 1472814 w 4883895"/>
              <a:gd name="connsiteY7579" fmla="*/ 3305392 h 4679020"/>
              <a:gd name="connsiteX7580" fmla="*/ 1460850 w 4883895"/>
              <a:gd name="connsiteY7580" fmla="*/ 3315466 h 4679020"/>
              <a:gd name="connsiteX7581" fmla="*/ 1464963 w 4883895"/>
              <a:gd name="connsiteY7581" fmla="*/ 3313002 h 4679020"/>
              <a:gd name="connsiteX7582" fmla="*/ 1453045 w 4883895"/>
              <a:gd name="connsiteY7582" fmla="*/ 3325010 h 4679020"/>
              <a:gd name="connsiteX7583" fmla="*/ 1449375 w 4883895"/>
              <a:gd name="connsiteY7583" fmla="*/ 3326733 h 4679020"/>
              <a:gd name="connsiteX7584" fmla="*/ 1443965 w 4883895"/>
              <a:gd name="connsiteY7584" fmla="*/ 3332427 h 4679020"/>
              <a:gd name="connsiteX7585" fmla="*/ 1430998 w 4883895"/>
              <a:gd name="connsiteY7585" fmla="*/ 3344722 h 4679020"/>
              <a:gd name="connsiteX7586" fmla="*/ 1422723 w 4883895"/>
              <a:gd name="connsiteY7586" fmla="*/ 3350001 h 4679020"/>
              <a:gd name="connsiteX7587" fmla="*/ 1422457 w 4883895"/>
              <a:gd name="connsiteY7587" fmla="*/ 3348119 h 4679020"/>
              <a:gd name="connsiteX7588" fmla="*/ 1431372 w 4883895"/>
              <a:gd name="connsiteY7588" fmla="*/ 3338465 h 4679020"/>
              <a:gd name="connsiteX7589" fmla="*/ 1421493 w 4883895"/>
              <a:gd name="connsiteY7589" fmla="*/ 3346184 h 4679020"/>
              <a:gd name="connsiteX7590" fmla="*/ 1421488 w 4883895"/>
              <a:gd name="connsiteY7590" fmla="*/ 3346176 h 4679020"/>
              <a:gd name="connsiteX7591" fmla="*/ 1421412 w 4883895"/>
              <a:gd name="connsiteY7591" fmla="*/ 3346247 h 4679020"/>
              <a:gd name="connsiteX7592" fmla="*/ 1401852 w 4883895"/>
              <a:gd name="connsiteY7592" fmla="*/ 3361531 h 4679020"/>
              <a:gd name="connsiteX7593" fmla="*/ 1414089 w 4883895"/>
              <a:gd name="connsiteY7593" fmla="*/ 3353163 h 4679020"/>
              <a:gd name="connsiteX7594" fmla="*/ 1421412 w 4883895"/>
              <a:gd name="connsiteY7594" fmla="*/ 3346247 h 4679020"/>
              <a:gd name="connsiteX7595" fmla="*/ 1421493 w 4883895"/>
              <a:gd name="connsiteY7595" fmla="*/ 3346184 h 4679020"/>
              <a:gd name="connsiteX7596" fmla="*/ 1422457 w 4883895"/>
              <a:gd name="connsiteY7596" fmla="*/ 3348119 h 4679020"/>
              <a:gd name="connsiteX7597" fmla="*/ 1395980 w 4883895"/>
              <a:gd name="connsiteY7597" fmla="*/ 3366937 h 4679020"/>
              <a:gd name="connsiteX7598" fmla="*/ 1400334 w 4883895"/>
              <a:gd name="connsiteY7598" fmla="*/ 3360883 h 4679020"/>
              <a:gd name="connsiteX7599" fmla="*/ 1399588 w 4883895"/>
              <a:gd name="connsiteY7599" fmla="*/ 3354184 h 4679020"/>
              <a:gd name="connsiteX7600" fmla="*/ 1418553 w 4883895"/>
              <a:gd name="connsiteY7600" fmla="*/ 3335478 h 4679020"/>
              <a:gd name="connsiteX7601" fmla="*/ 1482567 w 4883895"/>
              <a:gd name="connsiteY7601" fmla="*/ 3275507 h 4679020"/>
              <a:gd name="connsiteX7602" fmla="*/ 1486014 w 4883895"/>
              <a:gd name="connsiteY7602" fmla="*/ 3272593 h 4679020"/>
              <a:gd name="connsiteX7603" fmla="*/ 1486113 w 4883895"/>
              <a:gd name="connsiteY7603" fmla="*/ 3272455 h 4679020"/>
              <a:gd name="connsiteX7604" fmla="*/ 1498744 w 4883895"/>
              <a:gd name="connsiteY7604" fmla="*/ 3260306 h 4679020"/>
              <a:gd name="connsiteX7605" fmla="*/ 1506106 w 4883895"/>
              <a:gd name="connsiteY7605" fmla="*/ 3255599 h 4679020"/>
              <a:gd name="connsiteX7606" fmla="*/ 1535742 w 4883895"/>
              <a:gd name="connsiteY7606" fmla="*/ 3230537 h 4679020"/>
              <a:gd name="connsiteX7607" fmla="*/ 1516019 w 4883895"/>
              <a:gd name="connsiteY7607" fmla="*/ 3243144 h 4679020"/>
              <a:gd name="connsiteX7608" fmla="*/ 1498744 w 4883895"/>
              <a:gd name="connsiteY7608" fmla="*/ 3260306 h 4679020"/>
              <a:gd name="connsiteX7609" fmla="*/ 1489898 w 4883895"/>
              <a:gd name="connsiteY7609" fmla="*/ 3264357 h 4679020"/>
              <a:gd name="connsiteX7610" fmla="*/ 1472357 w 4883895"/>
              <a:gd name="connsiteY7610" fmla="*/ 3279350 h 4679020"/>
              <a:gd name="connsiteX7611" fmla="*/ 1405812 w 4883895"/>
              <a:gd name="connsiteY7611" fmla="*/ 3339483 h 4679020"/>
              <a:gd name="connsiteX7612" fmla="*/ 1367119 w 4883895"/>
              <a:gd name="connsiteY7612" fmla="*/ 3373761 h 4679020"/>
              <a:gd name="connsiteX7613" fmla="*/ 1370596 w 4883895"/>
              <a:gd name="connsiteY7613" fmla="*/ 3365546 h 4679020"/>
              <a:gd name="connsiteX7614" fmla="*/ 1380435 w 4883895"/>
              <a:gd name="connsiteY7614" fmla="*/ 3355706 h 4679020"/>
              <a:gd name="connsiteX7615" fmla="*/ 1414545 w 4883895"/>
              <a:gd name="connsiteY7615" fmla="*/ 3314623 h 4679020"/>
              <a:gd name="connsiteX7616" fmla="*/ 1468386 w 4883895"/>
              <a:gd name="connsiteY7616" fmla="*/ 3264247 h 4679020"/>
              <a:gd name="connsiteX7617" fmla="*/ 1470781 w 4883895"/>
              <a:gd name="connsiteY7617" fmla="*/ 3262244 h 4679020"/>
              <a:gd name="connsiteX7618" fmla="*/ 1471032 w 4883895"/>
              <a:gd name="connsiteY7618" fmla="*/ 3261311 h 4679020"/>
              <a:gd name="connsiteX7619" fmla="*/ 1474158 w 4883895"/>
              <a:gd name="connsiteY7619" fmla="*/ 3254542 h 4679020"/>
              <a:gd name="connsiteX7620" fmla="*/ 1467152 w 4883895"/>
              <a:gd name="connsiteY7620" fmla="*/ 3260442 h 4679020"/>
              <a:gd name="connsiteX7621" fmla="*/ 1399943 w 4883895"/>
              <a:gd name="connsiteY7621" fmla="*/ 3318090 h 4679020"/>
              <a:gd name="connsiteX7622" fmla="*/ 1451789 w 4883895"/>
              <a:gd name="connsiteY7622" fmla="*/ 3262881 h 4679020"/>
              <a:gd name="connsiteX7623" fmla="*/ 1468217 w 4883895"/>
              <a:gd name="connsiteY7623" fmla="*/ 3247865 h 4679020"/>
              <a:gd name="connsiteX7624" fmla="*/ 1464162 w 4883895"/>
              <a:gd name="connsiteY7624" fmla="*/ 3249189 h 4679020"/>
              <a:gd name="connsiteX7625" fmla="*/ 1463877 w 4883895"/>
              <a:gd name="connsiteY7625" fmla="*/ 3249198 h 4679020"/>
              <a:gd name="connsiteX7626" fmla="*/ 1440578 w 4883895"/>
              <a:gd name="connsiteY7626" fmla="*/ 3270411 h 4679020"/>
              <a:gd name="connsiteX7627" fmla="*/ 1397755 w 4883895"/>
              <a:gd name="connsiteY7627" fmla="*/ 3308866 h 4679020"/>
              <a:gd name="connsiteX7628" fmla="*/ 1397883 w 4883895"/>
              <a:gd name="connsiteY7628" fmla="*/ 3308852 h 4679020"/>
              <a:gd name="connsiteX7629" fmla="*/ 1390061 w 4883895"/>
              <a:gd name="connsiteY7629" fmla="*/ 3321483 h 4679020"/>
              <a:gd name="connsiteX7630" fmla="*/ 1388411 w 4883895"/>
              <a:gd name="connsiteY7630" fmla="*/ 3318572 h 4679020"/>
              <a:gd name="connsiteX7631" fmla="*/ 1392529 w 4883895"/>
              <a:gd name="connsiteY7631" fmla="*/ 3309410 h 4679020"/>
              <a:gd name="connsiteX7632" fmla="*/ 1397092 w 4883895"/>
              <a:gd name="connsiteY7632" fmla="*/ 3308935 h 4679020"/>
              <a:gd name="connsiteX7633" fmla="*/ 1437077 w 4883895"/>
              <a:gd name="connsiteY7633" fmla="*/ 3268279 h 4679020"/>
              <a:gd name="connsiteX7634" fmla="*/ 1457492 w 4883895"/>
              <a:gd name="connsiteY7634" fmla="*/ 3249408 h 4679020"/>
              <a:gd name="connsiteX7635" fmla="*/ 1454696 w 4883895"/>
              <a:gd name="connsiteY7635" fmla="*/ 3249499 h 4679020"/>
              <a:gd name="connsiteX7636" fmla="*/ 1455106 w 4883895"/>
              <a:gd name="connsiteY7636" fmla="*/ 3246818 h 4679020"/>
              <a:gd name="connsiteX7637" fmla="*/ 1406293 w 4883895"/>
              <a:gd name="connsiteY7637" fmla="*/ 3287734 h 4679020"/>
              <a:gd name="connsiteX7638" fmla="*/ 1405602 w 4883895"/>
              <a:gd name="connsiteY7638" fmla="*/ 3285054 h 4679020"/>
              <a:gd name="connsiteX7639" fmla="*/ 1389391 w 4883895"/>
              <a:gd name="connsiteY7639" fmla="*/ 3299293 h 4679020"/>
              <a:gd name="connsiteX7640" fmla="*/ 1387699 w 4883895"/>
              <a:gd name="connsiteY7640" fmla="*/ 3301022 h 4679020"/>
              <a:gd name="connsiteX7641" fmla="*/ 1386531 w 4883895"/>
              <a:gd name="connsiteY7641" fmla="*/ 3301185 h 4679020"/>
              <a:gd name="connsiteX7642" fmla="*/ 1379139 w 4883895"/>
              <a:gd name="connsiteY7642" fmla="*/ 3304455 h 4679020"/>
              <a:gd name="connsiteX7643" fmla="*/ 1380232 w 4883895"/>
              <a:gd name="connsiteY7643" fmla="*/ 3303296 h 4679020"/>
              <a:gd name="connsiteX7644" fmla="*/ 1408190 w 4883895"/>
              <a:gd name="connsiteY7644" fmla="*/ 3276704 h 4679020"/>
              <a:gd name="connsiteX7645" fmla="*/ 1410422 w 4883895"/>
              <a:gd name="connsiteY7645" fmla="*/ 3272862 h 4679020"/>
              <a:gd name="connsiteX7646" fmla="*/ 1442855 w 4883895"/>
              <a:gd name="connsiteY7646" fmla="*/ 3236435 h 4679020"/>
              <a:gd name="connsiteX7647" fmla="*/ 1441086 w 4883895"/>
              <a:gd name="connsiteY7647" fmla="*/ 3237312 h 4679020"/>
              <a:gd name="connsiteX7648" fmla="*/ 1382682 w 4883895"/>
              <a:gd name="connsiteY7648" fmla="*/ 3291165 h 4679020"/>
              <a:gd name="connsiteX7649" fmla="*/ 1382402 w 4883895"/>
              <a:gd name="connsiteY7649" fmla="*/ 3291426 h 4679020"/>
              <a:gd name="connsiteX7650" fmla="*/ 1374132 w 4883895"/>
              <a:gd name="connsiteY7650" fmla="*/ 3296367 h 4679020"/>
              <a:gd name="connsiteX7651" fmla="*/ 1370827 w 4883895"/>
              <a:gd name="connsiteY7651" fmla="*/ 3299048 h 4679020"/>
              <a:gd name="connsiteX7652" fmla="*/ 1369622 w 4883895"/>
              <a:gd name="connsiteY7652" fmla="*/ 3291633 h 4679020"/>
              <a:gd name="connsiteX7653" fmla="*/ 1360465 w 4883895"/>
              <a:gd name="connsiteY7653" fmla="*/ 3295955 h 4679020"/>
              <a:gd name="connsiteX7654" fmla="*/ 1353643 w 4883895"/>
              <a:gd name="connsiteY7654" fmla="*/ 3295102 h 4679020"/>
              <a:gd name="connsiteX7655" fmla="*/ 1376694 w 4883895"/>
              <a:gd name="connsiteY7655" fmla="*/ 3279942 h 4679020"/>
              <a:gd name="connsiteX7656" fmla="*/ 1372851 w 4883895"/>
              <a:gd name="connsiteY7656" fmla="*/ 3272664 h 4679020"/>
              <a:gd name="connsiteX7657" fmla="*/ 1386379 w 4883895"/>
              <a:gd name="connsiteY7657" fmla="*/ 3265687 h 4679020"/>
              <a:gd name="connsiteX7658" fmla="*/ 1377201 w 4883895"/>
              <a:gd name="connsiteY7658" fmla="*/ 3267584 h 4679020"/>
              <a:gd name="connsiteX7659" fmla="*/ 1372689 w 4883895"/>
              <a:gd name="connsiteY7659" fmla="*/ 3268750 h 4679020"/>
              <a:gd name="connsiteX7660" fmla="*/ 1366595 w 4883895"/>
              <a:gd name="connsiteY7660" fmla="*/ 3273301 h 4679020"/>
              <a:gd name="connsiteX7661" fmla="*/ 1368459 w 4883895"/>
              <a:gd name="connsiteY7661" fmla="*/ 3269843 h 4679020"/>
              <a:gd name="connsiteX7662" fmla="*/ 1359890 w 4883895"/>
              <a:gd name="connsiteY7662" fmla="*/ 3272059 h 4679020"/>
              <a:gd name="connsiteX7663" fmla="*/ 1348705 w 4883895"/>
              <a:gd name="connsiteY7663" fmla="*/ 3276361 h 4679020"/>
              <a:gd name="connsiteX7664" fmla="*/ 1368109 w 4883895"/>
              <a:gd name="connsiteY7664" fmla="*/ 3263009 h 4679020"/>
              <a:gd name="connsiteX7665" fmla="*/ 1374337 w 4883895"/>
              <a:gd name="connsiteY7665" fmla="*/ 3258939 h 4679020"/>
              <a:gd name="connsiteX7666" fmla="*/ 1374442 w 4883895"/>
              <a:gd name="connsiteY7666" fmla="*/ 3258745 h 4679020"/>
              <a:gd name="connsiteX7667" fmla="*/ 1385485 w 4883895"/>
              <a:gd name="connsiteY7667" fmla="*/ 3248988 h 4679020"/>
              <a:gd name="connsiteX7668" fmla="*/ 1387712 w 4883895"/>
              <a:gd name="connsiteY7668" fmla="*/ 3247731 h 4679020"/>
              <a:gd name="connsiteX7669" fmla="*/ 1383250 w 4883895"/>
              <a:gd name="connsiteY7669" fmla="*/ 3248266 h 4679020"/>
              <a:gd name="connsiteX7670" fmla="*/ 1360566 w 4883895"/>
              <a:gd name="connsiteY7670" fmla="*/ 3259566 h 4679020"/>
              <a:gd name="connsiteX7671" fmla="*/ 1340361 w 4883895"/>
              <a:gd name="connsiteY7671" fmla="*/ 3269495 h 4679020"/>
              <a:gd name="connsiteX7672" fmla="*/ 1327366 w 4883895"/>
              <a:gd name="connsiteY7672" fmla="*/ 3275462 h 4679020"/>
              <a:gd name="connsiteX7673" fmla="*/ 1330522 w 4883895"/>
              <a:gd name="connsiteY7673" fmla="*/ 3272633 h 4679020"/>
              <a:gd name="connsiteX7674" fmla="*/ 1352472 w 4883895"/>
              <a:gd name="connsiteY7674" fmla="*/ 3251255 h 4679020"/>
              <a:gd name="connsiteX7675" fmla="*/ 1365346 w 4883895"/>
              <a:gd name="connsiteY7675" fmla="*/ 3241729 h 4679020"/>
              <a:gd name="connsiteX7676" fmla="*/ 1363253 w 4883895"/>
              <a:gd name="connsiteY7676" fmla="*/ 3240803 h 4679020"/>
              <a:gd name="connsiteX7677" fmla="*/ 1363168 w 4883895"/>
              <a:gd name="connsiteY7677" fmla="*/ 3240836 h 4679020"/>
              <a:gd name="connsiteX7678" fmla="*/ 1364115 w 4883895"/>
              <a:gd name="connsiteY7678" fmla="*/ 3239913 h 4679020"/>
              <a:gd name="connsiteX7679" fmla="*/ 1400930 w 4883895"/>
              <a:gd name="connsiteY7679" fmla="*/ 3206460 h 4679020"/>
              <a:gd name="connsiteX7680" fmla="*/ 1412597 w 4883895"/>
              <a:gd name="connsiteY7680" fmla="*/ 3192297 h 4679020"/>
              <a:gd name="connsiteX7681" fmla="*/ 1391314 w 4883895"/>
              <a:gd name="connsiteY7681" fmla="*/ 3211544 h 4679020"/>
              <a:gd name="connsiteX7682" fmla="*/ 1356143 w 4883895"/>
              <a:gd name="connsiteY7682" fmla="*/ 3243511 h 4679020"/>
              <a:gd name="connsiteX7683" fmla="*/ 1352910 w 4883895"/>
              <a:gd name="connsiteY7683" fmla="*/ 3244743 h 4679020"/>
              <a:gd name="connsiteX7684" fmla="*/ 1346731 w 4883895"/>
              <a:gd name="connsiteY7684" fmla="*/ 3245336 h 4679020"/>
              <a:gd name="connsiteX7685" fmla="*/ 1377293 w 4883895"/>
              <a:gd name="connsiteY7685" fmla="*/ 3218461 h 4679020"/>
              <a:gd name="connsiteX7686" fmla="*/ 1336714 w 4883895"/>
              <a:gd name="connsiteY7686" fmla="*/ 3235959 h 4679020"/>
              <a:gd name="connsiteX7687" fmla="*/ 1337145 w 4883895"/>
              <a:gd name="connsiteY7687" fmla="*/ 3223202 h 4679020"/>
              <a:gd name="connsiteX7688" fmla="*/ 1340407 w 4883895"/>
              <a:gd name="connsiteY7688" fmla="*/ 3219392 h 4679020"/>
              <a:gd name="connsiteX7689" fmla="*/ 1328334 w 4883895"/>
              <a:gd name="connsiteY7689" fmla="*/ 3221240 h 4679020"/>
              <a:gd name="connsiteX7690" fmla="*/ 1310643 w 4883895"/>
              <a:gd name="connsiteY7690" fmla="*/ 3229649 h 4679020"/>
              <a:gd name="connsiteX7691" fmla="*/ 1308379 w 4883895"/>
              <a:gd name="connsiteY7691" fmla="*/ 3230890 h 4679020"/>
              <a:gd name="connsiteX7692" fmla="*/ 1358926 w 4883895"/>
              <a:gd name="connsiteY7692" fmla="*/ 3183682 h 4679020"/>
              <a:gd name="connsiteX7693" fmla="*/ 1358804 w 4883895"/>
              <a:gd name="connsiteY7693" fmla="*/ 3179035 h 4679020"/>
              <a:gd name="connsiteX7694" fmla="*/ 1315864 w 4883895"/>
              <a:gd name="connsiteY7694" fmla="*/ 3215584 h 4679020"/>
              <a:gd name="connsiteX7695" fmla="*/ 1331374 w 4883895"/>
              <a:gd name="connsiteY7695" fmla="*/ 3198354 h 4679020"/>
              <a:gd name="connsiteX7696" fmla="*/ 1343861 w 4883895"/>
              <a:gd name="connsiteY7696" fmla="*/ 3186684 h 4679020"/>
              <a:gd name="connsiteX7697" fmla="*/ 1346243 w 4883895"/>
              <a:gd name="connsiteY7697" fmla="*/ 3185127 h 4679020"/>
              <a:gd name="connsiteX7698" fmla="*/ 1355744 w 4883895"/>
              <a:gd name="connsiteY7698" fmla="*/ 3177696 h 4679020"/>
              <a:gd name="connsiteX7699" fmla="*/ 1353893 w 4883895"/>
              <a:gd name="connsiteY7699" fmla="*/ 3177330 h 4679020"/>
              <a:gd name="connsiteX7700" fmla="*/ 1364628 w 4883895"/>
              <a:gd name="connsiteY7700" fmla="*/ 3167339 h 4679020"/>
              <a:gd name="connsiteX7701" fmla="*/ 1380280 w 4883895"/>
              <a:gd name="connsiteY7701" fmla="*/ 3150170 h 4679020"/>
              <a:gd name="connsiteX7702" fmla="*/ 1369484 w 4883895"/>
              <a:gd name="connsiteY7702" fmla="*/ 3159440 h 4679020"/>
              <a:gd name="connsiteX7703" fmla="*/ 1347020 w 4883895"/>
              <a:gd name="connsiteY7703" fmla="*/ 3178733 h 4679020"/>
              <a:gd name="connsiteX7704" fmla="*/ 1344880 w 4883895"/>
              <a:gd name="connsiteY7704" fmla="*/ 3179342 h 4679020"/>
              <a:gd name="connsiteX7705" fmla="*/ 1339788 w 4883895"/>
              <a:gd name="connsiteY7705" fmla="*/ 3180413 h 4679020"/>
              <a:gd name="connsiteX7706" fmla="*/ 1368713 w 4883895"/>
              <a:gd name="connsiteY7706" fmla="*/ 3158879 h 4679020"/>
              <a:gd name="connsiteX7707" fmla="*/ 1357004 w 4883895"/>
              <a:gd name="connsiteY7707" fmla="*/ 3164776 h 4679020"/>
              <a:gd name="connsiteX7708" fmla="*/ 1356343 w 4883895"/>
              <a:gd name="connsiteY7708" fmla="*/ 3165176 h 4679020"/>
              <a:gd name="connsiteX7709" fmla="*/ 1353079 w 4883895"/>
              <a:gd name="connsiteY7709" fmla="*/ 3170065 h 4679020"/>
              <a:gd name="connsiteX7710" fmla="*/ 1353868 w 4883895"/>
              <a:gd name="connsiteY7710" fmla="*/ 3166671 h 4679020"/>
              <a:gd name="connsiteX7711" fmla="*/ 1343856 w 4883895"/>
              <a:gd name="connsiteY7711" fmla="*/ 3172719 h 4679020"/>
              <a:gd name="connsiteX7712" fmla="*/ 1341808 w 4883895"/>
              <a:gd name="connsiteY7712" fmla="*/ 3173989 h 4679020"/>
              <a:gd name="connsiteX7713" fmla="*/ 1337796 w 4883895"/>
              <a:gd name="connsiteY7713" fmla="*/ 3182386 h 4679020"/>
              <a:gd name="connsiteX7714" fmla="*/ 1334966 w 4883895"/>
              <a:gd name="connsiteY7714" fmla="*/ 3184620 h 4679020"/>
              <a:gd name="connsiteX7715" fmla="*/ 1337806 w 4883895"/>
              <a:gd name="connsiteY7715" fmla="*/ 3176470 h 4679020"/>
              <a:gd name="connsiteX7716" fmla="*/ 1332008 w 4883895"/>
              <a:gd name="connsiteY7716" fmla="*/ 3180064 h 4679020"/>
              <a:gd name="connsiteX7717" fmla="*/ 1318998 w 4883895"/>
              <a:gd name="connsiteY7717" fmla="*/ 3186560 h 4679020"/>
              <a:gd name="connsiteX7718" fmla="*/ 1330858 w 4883895"/>
              <a:gd name="connsiteY7718" fmla="*/ 3169767 h 4679020"/>
              <a:gd name="connsiteX7719" fmla="*/ 1292377 w 4883895"/>
              <a:gd name="connsiteY7719" fmla="*/ 3184323 h 4679020"/>
              <a:gd name="connsiteX7720" fmla="*/ 1337187 w 4883895"/>
              <a:gd name="connsiteY7720" fmla="*/ 3153059 h 4679020"/>
              <a:gd name="connsiteX7721" fmla="*/ 1345325 w 4883895"/>
              <a:gd name="connsiteY7721" fmla="*/ 3148294 h 4679020"/>
              <a:gd name="connsiteX7722" fmla="*/ 1345407 w 4883895"/>
              <a:gd name="connsiteY7722" fmla="*/ 3147887 h 4679020"/>
              <a:gd name="connsiteX7723" fmla="*/ 1347676 w 4883895"/>
              <a:gd name="connsiteY7723" fmla="*/ 3141867 h 4679020"/>
              <a:gd name="connsiteX7724" fmla="*/ 1347043 w 4883895"/>
              <a:gd name="connsiteY7724" fmla="*/ 3142283 h 4679020"/>
              <a:gd name="connsiteX7725" fmla="*/ 1329020 w 4883895"/>
              <a:gd name="connsiteY7725" fmla="*/ 3153288 h 4679020"/>
              <a:gd name="connsiteX7726" fmla="*/ 1327250 w 4883895"/>
              <a:gd name="connsiteY7726" fmla="*/ 3152979 h 4679020"/>
              <a:gd name="connsiteX7727" fmla="*/ 1325314 w 4883895"/>
              <a:gd name="connsiteY7727" fmla="*/ 3151310 h 4679020"/>
              <a:gd name="connsiteX7728" fmla="*/ 1299690 w 4883895"/>
              <a:gd name="connsiteY7728" fmla="*/ 3174324 h 4679020"/>
              <a:gd name="connsiteX7729" fmla="*/ 1300322 w 4883895"/>
              <a:gd name="connsiteY7729" fmla="*/ 3169036 h 4679020"/>
              <a:gd name="connsiteX7730" fmla="*/ 1319686 w 4883895"/>
              <a:gd name="connsiteY7730" fmla="*/ 3148752 h 4679020"/>
              <a:gd name="connsiteX7731" fmla="*/ 1320843 w 4883895"/>
              <a:gd name="connsiteY7731" fmla="*/ 3147692 h 4679020"/>
              <a:gd name="connsiteX7732" fmla="*/ 1322133 w 4883895"/>
              <a:gd name="connsiteY7732" fmla="*/ 3146303 h 4679020"/>
              <a:gd name="connsiteX7733" fmla="*/ 1322102 w 4883895"/>
              <a:gd name="connsiteY7733" fmla="*/ 3146172 h 4679020"/>
              <a:gd name="connsiteX7734" fmla="*/ 1294058 w 4883895"/>
              <a:gd name="connsiteY7734" fmla="*/ 3164224 h 4679020"/>
              <a:gd name="connsiteX7735" fmla="*/ 1284341 w 4883895"/>
              <a:gd name="connsiteY7735" fmla="*/ 3163320 h 4679020"/>
              <a:gd name="connsiteX7736" fmla="*/ 1253770 w 4883895"/>
              <a:gd name="connsiteY7736" fmla="*/ 3177462 h 4679020"/>
              <a:gd name="connsiteX7737" fmla="*/ 1191614 w 4883895"/>
              <a:gd name="connsiteY7737" fmla="*/ 3210851 h 4679020"/>
              <a:gd name="connsiteX7738" fmla="*/ 1252565 w 4883895"/>
              <a:gd name="connsiteY7738" fmla="*/ 3170046 h 4679020"/>
              <a:gd name="connsiteX7739" fmla="*/ 1284590 w 4883895"/>
              <a:gd name="connsiteY7739" fmla="*/ 3150774 h 4679020"/>
              <a:gd name="connsiteX7740" fmla="*/ 1315448 w 4883895"/>
              <a:gd name="connsiteY7740" fmla="*/ 3130447 h 4679020"/>
              <a:gd name="connsiteX7741" fmla="*/ 1314922 w 4883895"/>
              <a:gd name="connsiteY7741" fmla="*/ 3130534 h 4679020"/>
              <a:gd name="connsiteX7742" fmla="*/ 1313512 w 4883895"/>
              <a:gd name="connsiteY7742" fmla="*/ 3131723 h 4679020"/>
              <a:gd name="connsiteX7743" fmla="*/ 1313636 w 4883895"/>
              <a:gd name="connsiteY7743" fmla="*/ 3130748 h 4679020"/>
              <a:gd name="connsiteX7744" fmla="*/ 1305629 w 4883895"/>
              <a:gd name="connsiteY7744" fmla="*/ 3132081 h 4679020"/>
              <a:gd name="connsiteX7745" fmla="*/ 1289523 w 4883895"/>
              <a:gd name="connsiteY7745" fmla="*/ 3140357 h 4679020"/>
              <a:gd name="connsiteX7746" fmla="*/ 1274475 w 4883895"/>
              <a:gd name="connsiteY7746" fmla="*/ 3147564 h 4679020"/>
              <a:gd name="connsiteX7747" fmla="*/ 1273044 w 4883895"/>
              <a:gd name="connsiteY7747" fmla="*/ 3149425 h 4679020"/>
              <a:gd name="connsiteX7748" fmla="*/ 1266877 w 4883895"/>
              <a:gd name="connsiteY7748" fmla="*/ 3156754 h 4679020"/>
              <a:gd name="connsiteX7749" fmla="*/ 1267054 w 4883895"/>
              <a:gd name="connsiteY7749" fmla="*/ 3154949 h 4679020"/>
              <a:gd name="connsiteX7750" fmla="*/ 1267272 w 4883895"/>
              <a:gd name="connsiteY7750" fmla="*/ 3154100 h 4679020"/>
              <a:gd name="connsiteX7751" fmla="*/ 1270921 w 4883895"/>
              <a:gd name="connsiteY7751" fmla="*/ 3148336 h 4679020"/>
              <a:gd name="connsiteX7752" fmla="*/ 1272077 w 4883895"/>
              <a:gd name="connsiteY7752" fmla="*/ 3146852 h 4679020"/>
              <a:gd name="connsiteX7753" fmla="*/ 1268236 w 4883895"/>
              <a:gd name="connsiteY7753" fmla="*/ 3145370 h 4679020"/>
              <a:gd name="connsiteX7754" fmla="*/ 1242291 w 4883895"/>
              <a:gd name="connsiteY7754" fmla="*/ 3160479 h 4679020"/>
              <a:gd name="connsiteX7755" fmla="*/ 1228474 w 4883895"/>
              <a:gd name="connsiteY7755" fmla="*/ 3168838 h 4679020"/>
              <a:gd name="connsiteX7756" fmla="*/ 1217657 w 4883895"/>
              <a:gd name="connsiteY7756" fmla="*/ 3172577 h 4679020"/>
              <a:gd name="connsiteX7757" fmla="*/ 1212012 w 4883895"/>
              <a:gd name="connsiteY7757" fmla="*/ 3180000 h 4679020"/>
              <a:gd name="connsiteX7758" fmla="*/ 1204589 w 4883895"/>
              <a:gd name="connsiteY7758" fmla="*/ 3188983 h 4679020"/>
              <a:gd name="connsiteX7759" fmla="*/ 1205697 w 4883895"/>
              <a:gd name="connsiteY7759" fmla="*/ 3185483 h 4679020"/>
              <a:gd name="connsiteX7760" fmla="*/ 1206796 w 4883895"/>
              <a:gd name="connsiteY7760" fmla="*/ 3182619 h 4679020"/>
              <a:gd name="connsiteX7761" fmla="*/ 1216908 w 4883895"/>
              <a:gd name="connsiteY7761" fmla="*/ 3168726 h 4679020"/>
              <a:gd name="connsiteX7762" fmla="*/ 1202793 w 4883895"/>
              <a:gd name="connsiteY7762" fmla="*/ 3172059 h 4679020"/>
              <a:gd name="connsiteX7763" fmla="*/ 1212871 w 4883895"/>
              <a:gd name="connsiteY7763" fmla="*/ 3164455 h 4679020"/>
              <a:gd name="connsiteX7764" fmla="*/ 1231180 w 4883895"/>
              <a:gd name="connsiteY7764" fmla="*/ 3153552 h 4679020"/>
              <a:gd name="connsiteX7765" fmla="*/ 1231401 w 4883895"/>
              <a:gd name="connsiteY7765" fmla="*/ 3152902 h 4679020"/>
              <a:gd name="connsiteX7766" fmla="*/ 1233913 w 4883895"/>
              <a:gd name="connsiteY7766" fmla="*/ 3145112 h 4679020"/>
              <a:gd name="connsiteX7767" fmla="*/ 1233618 w 4883895"/>
              <a:gd name="connsiteY7767" fmla="*/ 3145152 h 4679020"/>
              <a:gd name="connsiteX7768" fmla="*/ 1234566 w 4883895"/>
              <a:gd name="connsiteY7768" fmla="*/ 3143790 h 4679020"/>
              <a:gd name="connsiteX7769" fmla="*/ 1224106 w 4883895"/>
              <a:gd name="connsiteY7769" fmla="*/ 3148889 h 4679020"/>
              <a:gd name="connsiteX7770" fmla="*/ 1222570 w 4883895"/>
              <a:gd name="connsiteY7770" fmla="*/ 3149616 h 4679020"/>
              <a:gd name="connsiteX7771" fmla="*/ 1240935 w 4883895"/>
              <a:gd name="connsiteY7771" fmla="*/ 3130256 h 4679020"/>
              <a:gd name="connsiteX7772" fmla="*/ 1214216 w 4883895"/>
              <a:gd name="connsiteY7772" fmla="*/ 3153320 h 4679020"/>
              <a:gd name="connsiteX7773" fmla="*/ 1207854 w 4883895"/>
              <a:gd name="connsiteY7773" fmla="*/ 3154138 h 4679020"/>
              <a:gd name="connsiteX7774" fmla="*/ 1218996 w 4883895"/>
              <a:gd name="connsiteY7774" fmla="*/ 3145536 h 4679020"/>
              <a:gd name="connsiteX7775" fmla="*/ 1117294 w 4883895"/>
              <a:gd name="connsiteY7775" fmla="*/ 3197178 h 4679020"/>
              <a:gd name="connsiteX7776" fmla="*/ 1111319 w 4883895"/>
              <a:gd name="connsiteY7776" fmla="*/ 3199890 h 4679020"/>
              <a:gd name="connsiteX7777" fmla="*/ 1111568 w 4883895"/>
              <a:gd name="connsiteY7777" fmla="*/ 3199596 h 4679020"/>
              <a:gd name="connsiteX7778" fmla="*/ 1136405 w 4883895"/>
              <a:gd name="connsiteY7778" fmla="*/ 3175483 h 4679020"/>
              <a:gd name="connsiteX7779" fmla="*/ 1120277 w 4883895"/>
              <a:gd name="connsiteY7779" fmla="*/ 3187488 h 4679020"/>
              <a:gd name="connsiteX7780" fmla="*/ 1108271 w 4883895"/>
              <a:gd name="connsiteY7780" fmla="*/ 3198955 h 4679020"/>
              <a:gd name="connsiteX7781" fmla="*/ 1102823 w 4883895"/>
              <a:gd name="connsiteY7781" fmla="*/ 3203746 h 4679020"/>
              <a:gd name="connsiteX7782" fmla="*/ 1080905 w 4883895"/>
              <a:gd name="connsiteY7782" fmla="*/ 3213696 h 4679020"/>
              <a:gd name="connsiteX7783" fmla="*/ 1080418 w 4883895"/>
              <a:gd name="connsiteY7783" fmla="*/ 3211825 h 4679020"/>
              <a:gd name="connsiteX7784" fmla="*/ 1078548 w 4883895"/>
              <a:gd name="connsiteY7784" fmla="*/ 3213810 h 4679020"/>
              <a:gd name="connsiteX7785" fmla="*/ 1073845 w 4883895"/>
              <a:gd name="connsiteY7785" fmla="*/ 3216901 h 4679020"/>
              <a:gd name="connsiteX7786" fmla="*/ 1057463 w 4883895"/>
              <a:gd name="connsiteY7786" fmla="*/ 3224338 h 4679020"/>
              <a:gd name="connsiteX7787" fmla="*/ 1062103 w 4883895"/>
              <a:gd name="connsiteY7787" fmla="*/ 3219832 h 4679020"/>
              <a:gd name="connsiteX7788" fmla="*/ 1059144 w 4883895"/>
              <a:gd name="connsiteY7788" fmla="*/ 3216504 h 4679020"/>
              <a:gd name="connsiteX7789" fmla="*/ 1074995 w 4883895"/>
              <a:gd name="connsiteY7789" fmla="*/ 3206883 h 4679020"/>
              <a:gd name="connsiteX7790" fmla="*/ 1057353 w 4883895"/>
              <a:gd name="connsiteY7790" fmla="*/ 3214286 h 4679020"/>
              <a:gd name="connsiteX7791" fmla="*/ 1064068 w 4883895"/>
              <a:gd name="connsiteY7791" fmla="*/ 3206728 h 4679020"/>
              <a:gd name="connsiteX7792" fmla="*/ 1066742 w 4883895"/>
              <a:gd name="connsiteY7792" fmla="*/ 3203338 h 4679020"/>
              <a:gd name="connsiteX7793" fmla="*/ 1120986 w 4883895"/>
              <a:gd name="connsiteY7793" fmla="*/ 3176138 h 4679020"/>
              <a:gd name="connsiteX7794" fmla="*/ 1224488 w 4883895"/>
              <a:gd name="connsiteY7794" fmla="*/ 3117554 h 4679020"/>
              <a:gd name="connsiteX7795" fmla="*/ 1246364 w 4883895"/>
              <a:gd name="connsiteY7795" fmla="*/ 3106094 h 4679020"/>
              <a:gd name="connsiteX7796" fmla="*/ 1247487 w 4883895"/>
              <a:gd name="connsiteY7796" fmla="*/ 3105430 h 4679020"/>
              <a:gd name="connsiteX7797" fmla="*/ 1256754 w 4883895"/>
              <a:gd name="connsiteY7797" fmla="*/ 3094097 h 4679020"/>
              <a:gd name="connsiteX7798" fmla="*/ 1248667 w 4883895"/>
              <a:gd name="connsiteY7798" fmla="*/ 3098249 h 4679020"/>
              <a:gd name="connsiteX7799" fmla="*/ 1243979 w 4883895"/>
              <a:gd name="connsiteY7799" fmla="*/ 3102694 h 4679020"/>
              <a:gd name="connsiteX7800" fmla="*/ 1235703 w 4883895"/>
              <a:gd name="connsiteY7800" fmla="*/ 3107972 h 4679020"/>
              <a:gd name="connsiteX7801" fmla="*/ 1235436 w 4883895"/>
              <a:gd name="connsiteY7801" fmla="*/ 3106091 h 4679020"/>
              <a:gd name="connsiteX7802" fmla="*/ 1236292 w 4883895"/>
              <a:gd name="connsiteY7802" fmla="*/ 3105364 h 4679020"/>
              <a:gd name="connsiteX7803" fmla="*/ 1235498 w 4883895"/>
              <a:gd name="connsiteY7803" fmla="*/ 3105837 h 4679020"/>
              <a:gd name="connsiteX7804" fmla="*/ 1235436 w 4883895"/>
              <a:gd name="connsiteY7804" fmla="*/ 3106091 h 4679020"/>
              <a:gd name="connsiteX7805" fmla="*/ 1208960 w 4883895"/>
              <a:gd name="connsiteY7805" fmla="*/ 3124909 h 4679020"/>
              <a:gd name="connsiteX7806" fmla="*/ 1211706 w 4883895"/>
              <a:gd name="connsiteY7806" fmla="*/ 3122124 h 4679020"/>
              <a:gd name="connsiteX7807" fmla="*/ 1212719 w 4883895"/>
              <a:gd name="connsiteY7807" fmla="*/ 3120145 h 4679020"/>
              <a:gd name="connsiteX7808" fmla="*/ 1206053 w 4883895"/>
              <a:gd name="connsiteY7808" fmla="*/ 3123701 h 4679020"/>
              <a:gd name="connsiteX7809" fmla="*/ 1173847 w 4883895"/>
              <a:gd name="connsiteY7809" fmla="*/ 3140433 h 4679020"/>
              <a:gd name="connsiteX7810" fmla="*/ 1166766 w 4883895"/>
              <a:gd name="connsiteY7810" fmla="*/ 3139391 h 4679020"/>
              <a:gd name="connsiteX7811" fmla="*/ 1130556 w 4883895"/>
              <a:gd name="connsiteY7811" fmla="*/ 3157670 h 4679020"/>
              <a:gd name="connsiteX7812" fmla="*/ 1121744 w 4883895"/>
              <a:gd name="connsiteY7812" fmla="*/ 3155708 h 4679020"/>
              <a:gd name="connsiteX7813" fmla="*/ 1119458 w 4883895"/>
              <a:gd name="connsiteY7813" fmla="*/ 3156662 h 4679020"/>
              <a:gd name="connsiteX7814" fmla="*/ 1117677 w 4883895"/>
              <a:gd name="connsiteY7814" fmla="*/ 3157989 h 4679020"/>
              <a:gd name="connsiteX7815" fmla="*/ 1114498 w 4883895"/>
              <a:gd name="connsiteY7815" fmla="*/ 3159174 h 4679020"/>
              <a:gd name="connsiteX7816" fmla="*/ 1113915 w 4883895"/>
              <a:gd name="connsiteY7816" fmla="*/ 3158850 h 4679020"/>
              <a:gd name="connsiteX7817" fmla="*/ 1112771 w 4883895"/>
              <a:gd name="connsiteY7817" fmla="*/ 3159819 h 4679020"/>
              <a:gd name="connsiteX7818" fmla="*/ 1114498 w 4883895"/>
              <a:gd name="connsiteY7818" fmla="*/ 3159174 h 4679020"/>
              <a:gd name="connsiteX7819" fmla="*/ 1115405 w 4883895"/>
              <a:gd name="connsiteY7819" fmla="*/ 3159680 h 4679020"/>
              <a:gd name="connsiteX7820" fmla="*/ 1103772 w 4883895"/>
              <a:gd name="connsiteY7820" fmla="*/ 3161506 h 4679020"/>
              <a:gd name="connsiteX7821" fmla="*/ 1116603 w 4883895"/>
              <a:gd name="connsiteY7821" fmla="*/ 3153932 h 4679020"/>
              <a:gd name="connsiteX7822" fmla="*/ 1128069 w 4883895"/>
              <a:gd name="connsiteY7822" fmla="*/ 3148319 h 4679020"/>
              <a:gd name="connsiteX7823" fmla="*/ 1127457 w 4883895"/>
              <a:gd name="connsiteY7823" fmla="*/ 3147899 h 4679020"/>
              <a:gd name="connsiteX7824" fmla="*/ 1134642 w 4883895"/>
              <a:gd name="connsiteY7824" fmla="*/ 3136896 h 4679020"/>
              <a:gd name="connsiteX7825" fmla="*/ 1125965 w 4883895"/>
              <a:gd name="connsiteY7825" fmla="*/ 3146759 h 4679020"/>
              <a:gd name="connsiteX7826" fmla="*/ 1128294 w 4883895"/>
              <a:gd name="connsiteY7826" fmla="*/ 3139585 h 4679020"/>
              <a:gd name="connsiteX7827" fmla="*/ 1129143 w 4883895"/>
              <a:gd name="connsiteY7827" fmla="*/ 3136453 h 4679020"/>
              <a:gd name="connsiteX7828" fmla="*/ 1148874 w 4883895"/>
              <a:gd name="connsiteY7828" fmla="*/ 3110786 h 4679020"/>
              <a:gd name="connsiteX7829" fmla="*/ 1141546 w 4883895"/>
              <a:gd name="connsiteY7829" fmla="*/ 3114441 h 4679020"/>
              <a:gd name="connsiteX7830" fmla="*/ 1061545 w 4883895"/>
              <a:gd name="connsiteY7830" fmla="*/ 3153420 h 4679020"/>
              <a:gd name="connsiteX7831" fmla="*/ 1056211 w 4883895"/>
              <a:gd name="connsiteY7831" fmla="*/ 3156011 h 4679020"/>
              <a:gd name="connsiteX7832" fmla="*/ 1059991 w 4883895"/>
              <a:gd name="connsiteY7832" fmla="*/ 3150780 h 4679020"/>
              <a:gd name="connsiteX7833" fmla="*/ 1061137 w 4883895"/>
              <a:gd name="connsiteY7833" fmla="*/ 3148852 h 4679020"/>
              <a:gd name="connsiteX7834" fmla="*/ 1077487 w 4883895"/>
              <a:gd name="connsiteY7834" fmla="*/ 3140250 h 4679020"/>
              <a:gd name="connsiteX7835" fmla="*/ 1120037 w 4883895"/>
              <a:gd name="connsiteY7835" fmla="*/ 3117999 h 4679020"/>
              <a:gd name="connsiteX7836" fmla="*/ 1119199 w 4883895"/>
              <a:gd name="connsiteY7836" fmla="*/ 3106723 h 4679020"/>
              <a:gd name="connsiteX7837" fmla="*/ 1137516 w 4883895"/>
              <a:gd name="connsiteY7837" fmla="*/ 3094643 h 4679020"/>
              <a:gd name="connsiteX7838" fmla="*/ 1151716 w 4883895"/>
              <a:gd name="connsiteY7838" fmla="*/ 3083059 h 4679020"/>
              <a:gd name="connsiteX7839" fmla="*/ 1159502 w 4883895"/>
              <a:gd name="connsiteY7839" fmla="*/ 3073124 h 4679020"/>
              <a:gd name="connsiteX7840" fmla="*/ 1159883 w 4883895"/>
              <a:gd name="connsiteY7840" fmla="*/ 3069870 h 4679020"/>
              <a:gd name="connsiteX7841" fmla="*/ 1158899 w 4883895"/>
              <a:gd name="connsiteY7841" fmla="*/ 3069665 h 4679020"/>
              <a:gd name="connsiteX7842" fmla="*/ 1140121 w 4883895"/>
              <a:gd name="connsiteY7842" fmla="*/ 3079344 h 4679020"/>
              <a:gd name="connsiteX7843" fmla="*/ 1129887 w 4883895"/>
              <a:gd name="connsiteY7843" fmla="*/ 3083973 h 4679020"/>
              <a:gd name="connsiteX7844" fmla="*/ 1115885 w 4883895"/>
              <a:gd name="connsiteY7844" fmla="*/ 3101779 h 4679020"/>
              <a:gd name="connsiteX7845" fmla="*/ 1113332 w 4883895"/>
              <a:gd name="connsiteY7845" fmla="*/ 3105015 h 4679020"/>
              <a:gd name="connsiteX7846" fmla="*/ 1114443 w 4883895"/>
              <a:gd name="connsiteY7846" fmla="*/ 3100274 h 4679020"/>
              <a:gd name="connsiteX7847" fmla="*/ 1114711 w 4883895"/>
              <a:gd name="connsiteY7847" fmla="*/ 3098589 h 4679020"/>
              <a:gd name="connsiteX7848" fmla="*/ 1122395 w 4883895"/>
              <a:gd name="connsiteY7848" fmla="*/ 3088193 h 4679020"/>
              <a:gd name="connsiteX7849" fmla="*/ 1123809 w 4883895"/>
              <a:gd name="connsiteY7849" fmla="*/ 3086457 h 4679020"/>
              <a:gd name="connsiteX7850" fmla="*/ 1119889 w 4883895"/>
              <a:gd name="connsiteY7850" fmla="*/ 3087260 h 4679020"/>
              <a:gd name="connsiteX7851" fmla="*/ 1124143 w 4883895"/>
              <a:gd name="connsiteY7851" fmla="*/ 3082814 h 4679020"/>
              <a:gd name="connsiteX7852" fmla="*/ 1129043 w 4883895"/>
              <a:gd name="connsiteY7852" fmla="*/ 3080031 h 4679020"/>
              <a:gd name="connsiteX7853" fmla="*/ 1133463 w 4883895"/>
              <a:gd name="connsiteY7853" fmla="*/ 3074606 h 4679020"/>
              <a:gd name="connsiteX7854" fmla="*/ 1142421 w 4883895"/>
              <a:gd name="connsiteY7854" fmla="*/ 3061236 h 4679020"/>
              <a:gd name="connsiteX7855" fmla="*/ 1142021 w 4883895"/>
              <a:gd name="connsiteY7855" fmla="*/ 3060106 h 4679020"/>
              <a:gd name="connsiteX7856" fmla="*/ 1137293 w 4883895"/>
              <a:gd name="connsiteY7856" fmla="*/ 3062488 h 4679020"/>
              <a:gd name="connsiteX7857" fmla="*/ 1130618 w 4883895"/>
              <a:gd name="connsiteY7857" fmla="*/ 3065556 h 4679020"/>
              <a:gd name="connsiteX7858" fmla="*/ 1131743 w 4883895"/>
              <a:gd name="connsiteY7858" fmla="*/ 3064506 h 4679020"/>
              <a:gd name="connsiteX7859" fmla="*/ 1140622 w 4883895"/>
              <a:gd name="connsiteY7859" fmla="*/ 3056150 h 4679020"/>
              <a:gd name="connsiteX7860" fmla="*/ 1139620 w 4883895"/>
              <a:gd name="connsiteY7860" fmla="*/ 3053316 h 4679020"/>
              <a:gd name="connsiteX7861" fmla="*/ 1147727 w 4883895"/>
              <a:gd name="connsiteY7861" fmla="*/ 3039907 h 4679020"/>
              <a:gd name="connsiteX7862" fmla="*/ 1148843 w 4883895"/>
              <a:gd name="connsiteY7862" fmla="*/ 3037610 h 4679020"/>
              <a:gd name="connsiteX7863" fmla="*/ 1148129 w 4883895"/>
              <a:gd name="connsiteY7863" fmla="*/ 3038010 h 4679020"/>
              <a:gd name="connsiteX7864" fmla="*/ 1149668 w 4883895"/>
              <a:gd name="connsiteY7864" fmla="*/ 3035912 h 4679020"/>
              <a:gd name="connsiteX7865" fmla="*/ 1153904 w 4883895"/>
              <a:gd name="connsiteY7865" fmla="*/ 3027197 h 4679020"/>
              <a:gd name="connsiteX7866" fmla="*/ 1153342 w 4883895"/>
              <a:gd name="connsiteY7866" fmla="*/ 3027467 h 4679020"/>
              <a:gd name="connsiteX7867" fmla="*/ 1142597 w 4883895"/>
              <a:gd name="connsiteY7867" fmla="*/ 3032400 h 4679020"/>
              <a:gd name="connsiteX7868" fmla="*/ 1138697 w 4883895"/>
              <a:gd name="connsiteY7868" fmla="*/ 3037081 h 4679020"/>
              <a:gd name="connsiteX7869" fmla="*/ 1137566 w 4883895"/>
              <a:gd name="connsiteY7869" fmla="*/ 3034803 h 4679020"/>
              <a:gd name="connsiteX7870" fmla="*/ 1150588 w 4883895"/>
              <a:gd name="connsiteY7870" fmla="*/ 3017671 h 4679020"/>
              <a:gd name="connsiteX7871" fmla="*/ 1151144 w 4883895"/>
              <a:gd name="connsiteY7871" fmla="*/ 3015864 h 4679020"/>
              <a:gd name="connsiteX7872" fmla="*/ 1145847 w 4883895"/>
              <a:gd name="connsiteY7872" fmla="*/ 3020979 h 4679020"/>
              <a:gd name="connsiteX7873" fmla="*/ 1136503 w 4883895"/>
              <a:gd name="connsiteY7873" fmla="*/ 3022588 h 4679020"/>
              <a:gd name="connsiteX7874" fmla="*/ 1135947 w 4883895"/>
              <a:gd name="connsiteY7874" fmla="*/ 3020849 h 4679020"/>
              <a:gd name="connsiteX7875" fmla="*/ 1139086 w 4883895"/>
              <a:gd name="connsiteY7875" fmla="*/ 3017492 h 4679020"/>
              <a:gd name="connsiteX7876" fmla="*/ 1141776 w 4883895"/>
              <a:gd name="connsiteY7876" fmla="*/ 3010956 h 4679020"/>
              <a:gd name="connsiteX7877" fmla="*/ 1149356 w 4883895"/>
              <a:gd name="connsiteY7877" fmla="*/ 3000572 h 4679020"/>
              <a:gd name="connsiteX7878" fmla="*/ 1151567 w 4883895"/>
              <a:gd name="connsiteY7878" fmla="*/ 2997628 h 4679020"/>
              <a:gd name="connsiteX7879" fmla="*/ 1146221 w 4883895"/>
              <a:gd name="connsiteY7879" fmla="*/ 3002718 h 4679020"/>
              <a:gd name="connsiteX7880" fmla="*/ 1119676 w 4883895"/>
              <a:gd name="connsiteY7880" fmla="*/ 3027093 h 4679020"/>
              <a:gd name="connsiteX7881" fmla="*/ 1097010 w 4883895"/>
              <a:gd name="connsiteY7881" fmla="*/ 3047811 h 4679020"/>
              <a:gd name="connsiteX7882" fmla="*/ 1095838 w 4883895"/>
              <a:gd name="connsiteY7882" fmla="*/ 3050760 h 4679020"/>
              <a:gd name="connsiteX7883" fmla="*/ 1095387 w 4883895"/>
              <a:gd name="connsiteY7883" fmla="*/ 3051810 h 4679020"/>
              <a:gd name="connsiteX7884" fmla="*/ 1108881 w 4883895"/>
              <a:gd name="connsiteY7884" fmla="*/ 3045251 h 4679020"/>
              <a:gd name="connsiteX7885" fmla="*/ 1121098 w 4883895"/>
              <a:gd name="connsiteY7885" fmla="*/ 3039097 h 4679020"/>
              <a:gd name="connsiteX7886" fmla="*/ 1143973 w 4883895"/>
              <a:gd name="connsiteY7886" fmla="*/ 3024363 h 4679020"/>
              <a:gd name="connsiteX7887" fmla="*/ 1127390 w 4883895"/>
              <a:gd name="connsiteY7887" fmla="*/ 3039472 h 4679020"/>
              <a:gd name="connsiteX7888" fmla="*/ 1124728 w 4883895"/>
              <a:gd name="connsiteY7888" fmla="*/ 3040717 h 4679020"/>
              <a:gd name="connsiteX7889" fmla="*/ 1106763 w 4883895"/>
              <a:gd name="connsiteY7889" fmla="*/ 3049958 h 4679020"/>
              <a:gd name="connsiteX7890" fmla="*/ 1098903 w 4883895"/>
              <a:gd name="connsiteY7890" fmla="*/ 3053860 h 4679020"/>
              <a:gd name="connsiteX7891" fmla="*/ 1093319 w 4883895"/>
              <a:gd name="connsiteY7891" fmla="*/ 3056626 h 4679020"/>
              <a:gd name="connsiteX7892" fmla="*/ 1092752 w 4883895"/>
              <a:gd name="connsiteY7892" fmla="*/ 3057947 h 4679020"/>
              <a:gd name="connsiteX7893" fmla="*/ 1089024 w 4883895"/>
              <a:gd name="connsiteY7893" fmla="*/ 3062655 h 4679020"/>
              <a:gd name="connsiteX7894" fmla="*/ 1090517 w 4883895"/>
              <a:gd name="connsiteY7894" fmla="*/ 3058474 h 4679020"/>
              <a:gd name="connsiteX7895" fmla="*/ 1090976 w 4883895"/>
              <a:gd name="connsiteY7895" fmla="*/ 3057788 h 4679020"/>
              <a:gd name="connsiteX7896" fmla="*/ 1087531 w 4883895"/>
              <a:gd name="connsiteY7896" fmla="*/ 3059493 h 4679020"/>
              <a:gd name="connsiteX7897" fmla="*/ 1084258 w 4883895"/>
              <a:gd name="connsiteY7897" fmla="*/ 3060755 h 4679020"/>
              <a:gd name="connsiteX7898" fmla="*/ 1082868 w 4883895"/>
              <a:gd name="connsiteY7898" fmla="*/ 3062277 h 4679020"/>
              <a:gd name="connsiteX7899" fmla="*/ 1073243 w 4883895"/>
              <a:gd name="connsiteY7899" fmla="*/ 3066591 h 4679020"/>
              <a:gd name="connsiteX7900" fmla="*/ 1076963 w 4883895"/>
              <a:gd name="connsiteY7900" fmla="*/ 3061530 h 4679020"/>
              <a:gd name="connsiteX7901" fmla="*/ 1083268 w 4883895"/>
              <a:gd name="connsiteY7901" fmla="*/ 3055729 h 4679020"/>
              <a:gd name="connsiteX7902" fmla="*/ 1086296 w 4883895"/>
              <a:gd name="connsiteY7902" fmla="*/ 3047522 h 4679020"/>
              <a:gd name="connsiteX7903" fmla="*/ 1053074 w 4883895"/>
              <a:gd name="connsiteY7903" fmla="*/ 3079679 h 4679020"/>
              <a:gd name="connsiteX7904" fmla="*/ 1037404 w 4883895"/>
              <a:gd name="connsiteY7904" fmla="*/ 3090601 h 4679020"/>
              <a:gd name="connsiteX7905" fmla="*/ 1041526 w 4883895"/>
              <a:gd name="connsiteY7905" fmla="*/ 3086270 h 4679020"/>
              <a:gd name="connsiteX7906" fmla="*/ 1048921 w 4883895"/>
              <a:gd name="connsiteY7906" fmla="*/ 3081897 h 4679020"/>
              <a:gd name="connsiteX7907" fmla="*/ 1054579 w 4883895"/>
              <a:gd name="connsiteY7907" fmla="*/ 3077515 h 4679020"/>
              <a:gd name="connsiteX7908" fmla="*/ 1051632 w 4883895"/>
              <a:gd name="connsiteY7908" fmla="*/ 3076584 h 4679020"/>
              <a:gd name="connsiteX7909" fmla="*/ 1053204 w 4883895"/>
              <a:gd name="connsiteY7909" fmla="*/ 3075140 h 4679020"/>
              <a:gd name="connsiteX7910" fmla="*/ 1065626 w 4883895"/>
              <a:gd name="connsiteY7910" fmla="*/ 3058490 h 4679020"/>
              <a:gd name="connsiteX7911" fmla="*/ 1044046 w 4883895"/>
              <a:gd name="connsiteY7911" fmla="*/ 3079143 h 4679020"/>
              <a:gd name="connsiteX7912" fmla="*/ 1042658 w 4883895"/>
              <a:gd name="connsiteY7912" fmla="*/ 3080398 h 4679020"/>
              <a:gd name="connsiteX7913" fmla="*/ 1042414 w 4883895"/>
              <a:gd name="connsiteY7913" fmla="*/ 3080506 h 4679020"/>
              <a:gd name="connsiteX7914" fmla="*/ 1037142 w 4883895"/>
              <a:gd name="connsiteY7914" fmla="*/ 3083485 h 4679020"/>
              <a:gd name="connsiteX7915" fmla="*/ 1066650 w 4883895"/>
              <a:gd name="connsiteY7915" fmla="*/ 3052897 h 4679020"/>
              <a:gd name="connsiteX7916" fmla="*/ 1094488 w 4883895"/>
              <a:gd name="connsiteY7916" fmla="*/ 3025313 h 4679020"/>
              <a:gd name="connsiteX7917" fmla="*/ 1096169 w 4883895"/>
              <a:gd name="connsiteY7917" fmla="*/ 3020759 h 4679020"/>
              <a:gd name="connsiteX7918" fmla="*/ 1090365 w 4883895"/>
              <a:gd name="connsiteY7918" fmla="*/ 3026243 h 4679020"/>
              <a:gd name="connsiteX7919" fmla="*/ 1089637 w 4883895"/>
              <a:gd name="connsiteY7919" fmla="*/ 3028312 h 4679020"/>
              <a:gd name="connsiteX7920" fmla="*/ 1089784 w 4883895"/>
              <a:gd name="connsiteY7920" fmla="*/ 3026791 h 4679020"/>
              <a:gd name="connsiteX7921" fmla="*/ 1068530 w 4883895"/>
              <a:gd name="connsiteY7921" fmla="*/ 3046872 h 4679020"/>
              <a:gd name="connsiteX7922" fmla="*/ 1024213 w 4883895"/>
              <a:gd name="connsiteY7922" fmla="*/ 3086503 h 4679020"/>
              <a:gd name="connsiteX7923" fmla="*/ 1067934 w 4883895"/>
              <a:gd name="connsiteY7923" fmla="*/ 3041672 h 4679020"/>
              <a:gd name="connsiteX7924" fmla="*/ 1092954 w 4883895"/>
              <a:gd name="connsiteY7924" fmla="*/ 3018061 h 4679020"/>
              <a:gd name="connsiteX7925" fmla="*/ 1093386 w 4883895"/>
              <a:gd name="connsiteY7925" fmla="*/ 3016471 h 4679020"/>
              <a:gd name="connsiteX7926" fmla="*/ 1095594 w 4883895"/>
              <a:gd name="connsiteY7926" fmla="*/ 3013108 h 4679020"/>
              <a:gd name="connsiteX7927" fmla="*/ 1093860 w 4883895"/>
              <a:gd name="connsiteY7927" fmla="*/ 3017207 h 4679020"/>
              <a:gd name="connsiteX7928" fmla="*/ 1099920 w 4883895"/>
              <a:gd name="connsiteY7928" fmla="*/ 3011489 h 4679020"/>
              <a:gd name="connsiteX7929" fmla="*/ 1104403 w 4883895"/>
              <a:gd name="connsiteY7929" fmla="*/ 3000556 h 4679020"/>
              <a:gd name="connsiteX7930" fmla="*/ 1098606 w 4883895"/>
              <a:gd name="connsiteY7930" fmla="*/ 3005926 h 4679020"/>
              <a:gd name="connsiteX7931" fmla="*/ 1095594 w 4883895"/>
              <a:gd name="connsiteY7931" fmla="*/ 3013108 h 4679020"/>
              <a:gd name="connsiteX7932" fmla="*/ 1098140 w 4883895"/>
              <a:gd name="connsiteY7932" fmla="*/ 3006358 h 4679020"/>
              <a:gd name="connsiteX7933" fmla="*/ 1069168 w 4883895"/>
              <a:gd name="connsiteY7933" fmla="*/ 3033202 h 4679020"/>
              <a:gd name="connsiteX7934" fmla="*/ 1099581 w 4883895"/>
              <a:gd name="connsiteY7934" fmla="*/ 3002539 h 4679020"/>
              <a:gd name="connsiteX7935" fmla="*/ 1108443 w 4883895"/>
              <a:gd name="connsiteY7935" fmla="*/ 2979038 h 4679020"/>
              <a:gd name="connsiteX7936" fmla="*/ 1109227 w 4883895"/>
              <a:gd name="connsiteY7936" fmla="*/ 2977071 h 4679020"/>
              <a:gd name="connsiteX7937" fmla="*/ 1109162 w 4883895"/>
              <a:gd name="connsiteY7937" fmla="*/ 2977064 h 4679020"/>
              <a:gd name="connsiteX7938" fmla="*/ 1109266 w 4883895"/>
              <a:gd name="connsiteY7938" fmla="*/ 2976970 h 4679020"/>
              <a:gd name="connsiteX7939" fmla="*/ 1118881 w 4883895"/>
              <a:gd name="connsiteY7939" fmla="*/ 2952816 h 4679020"/>
              <a:gd name="connsiteX7940" fmla="*/ 1117839 w 4883895"/>
              <a:gd name="connsiteY7940" fmla="*/ 2954787 h 4679020"/>
              <a:gd name="connsiteX7941" fmla="*/ 1121633 w 4883895"/>
              <a:gd name="connsiteY7941" fmla="*/ 2943317 h 4679020"/>
              <a:gd name="connsiteX7942" fmla="*/ 1116461 w 4883895"/>
              <a:gd name="connsiteY7942" fmla="*/ 2949841 h 4679020"/>
              <a:gd name="connsiteX7943" fmla="*/ 1110704 w 4883895"/>
              <a:gd name="connsiteY7943" fmla="*/ 2958541 h 4679020"/>
              <a:gd name="connsiteX7944" fmla="*/ 1109441 w 4883895"/>
              <a:gd name="connsiteY7944" fmla="*/ 2961294 h 4679020"/>
              <a:gd name="connsiteX7945" fmla="*/ 1108743 w 4883895"/>
              <a:gd name="connsiteY7945" fmla="*/ 2961892 h 4679020"/>
              <a:gd name="connsiteX7946" fmla="*/ 1107181 w 4883895"/>
              <a:gd name="connsiteY7946" fmla="*/ 2962363 h 4679020"/>
              <a:gd name="connsiteX7947" fmla="*/ 1109754 w 4883895"/>
              <a:gd name="connsiteY7947" fmla="*/ 2956446 h 4679020"/>
              <a:gd name="connsiteX7948" fmla="*/ 1110890 w 4883895"/>
              <a:gd name="connsiteY7948" fmla="*/ 2953038 h 4679020"/>
              <a:gd name="connsiteX7949" fmla="*/ 1115399 w 4883895"/>
              <a:gd name="connsiteY7949" fmla="*/ 2941080 h 4679020"/>
              <a:gd name="connsiteX7950" fmla="*/ 1115618 w 4883895"/>
              <a:gd name="connsiteY7950" fmla="*/ 2940475 h 4679020"/>
              <a:gd name="connsiteX7951" fmla="*/ 1113064 w 4883895"/>
              <a:gd name="connsiteY7951" fmla="*/ 2941687 h 4679020"/>
              <a:gd name="connsiteX7952" fmla="*/ 1105357 w 4883895"/>
              <a:gd name="connsiteY7952" fmla="*/ 2942295 h 4679020"/>
              <a:gd name="connsiteX7953" fmla="*/ 1117664 w 4883895"/>
              <a:gd name="connsiteY7953" fmla="*/ 2934860 h 4679020"/>
              <a:gd name="connsiteX7954" fmla="*/ 1122723 w 4883895"/>
              <a:gd name="connsiteY7954" fmla="*/ 2920966 h 4679020"/>
              <a:gd name="connsiteX7955" fmla="*/ 1123070 w 4883895"/>
              <a:gd name="connsiteY7955" fmla="*/ 2920083 h 4679020"/>
              <a:gd name="connsiteX7956" fmla="*/ 1119873 w 4883895"/>
              <a:gd name="connsiteY7956" fmla="*/ 2925027 h 4679020"/>
              <a:gd name="connsiteX7957" fmla="*/ 1113688 w 4883895"/>
              <a:gd name="connsiteY7957" fmla="*/ 2933048 h 4679020"/>
              <a:gd name="connsiteX7958" fmla="*/ 1117093 w 4883895"/>
              <a:gd name="connsiteY7958" fmla="*/ 2917894 h 4679020"/>
              <a:gd name="connsiteX7959" fmla="*/ 1097840 w 4883895"/>
              <a:gd name="connsiteY7959" fmla="*/ 2938259 h 4679020"/>
              <a:gd name="connsiteX7960" fmla="*/ 1105173 w 4883895"/>
              <a:gd name="connsiteY7960" fmla="*/ 2927076 h 4679020"/>
              <a:gd name="connsiteX7961" fmla="*/ 1106804 w 4883895"/>
              <a:gd name="connsiteY7961" fmla="*/ 2922173 h 4679020"/>
              <a:gd name="connsiteX7962" fmla="*/ 1105009 w 4883895"/>
              <a:gd name="connsiteY7962" fmla="*/ 2922007 h 4679020"/>
              <a:gd name="connsiteX7963" fmla="*/ 1104045 w 4883895"/>
              <a:gd name="connsiteY7963" fmla="*/ 2923937 h 4679020"/>
              <a:gd name="connsiteX7964" fmla="*/ 1104073 w 4883895"/>
              <a:gd name="connsiteY7964" fmla="*/ 2923024 h 4679020"/>
              <a:gd name="connsiteX7965" fmla="*/ 1104312 w 4883895"/>
              <a:gd name="connsiteY7965" fmla="*/ 2921942 h 4679020"/>
              <a:gd name="connsiteX7966" fmla="*/ 1097320 w 4883895"/>
              <a:gd name="connsiteY7966" fmla="*/ 2921292 h 4679020"/>
              <a:gd name="connsiteX7967" fmla="*/ 1095584 w 4883895"/>
              <a:gd name="connsiteY7967" fmla="*/ 2921871 h 4679020"/>
              <a:gd name="connsiteX7968" fmla="*/ 1094682 w 4883895"/>
              <a:gd name="connsiteY7968" fmla="*/ 2923330 h 4679020"/>
              <a:gd name="connsiteX7969" fmla="*/ 1088878 w 4883895"/>
              <a:gd name="connsiteY7969" fmla="*/ 2925169 h 4679020"/>
              <a:gd name="connsiteX7970" fmla="*/ 1074111 w 4883895"/>
              <a:gd name="connsiteY7970" fmla="*/ 2943206 h 4679020"/>
              <a:gd name="connsiteX7971" fmla="*/ 1045040 w 4883895"/>
              <a:gd name="connsiteY7971" fmla="*/ 2983223 h 4679020"/>
              <a:gd name="connsiteX7972" fmla="*/ 1071892 w 4883895"/>
              <a:gd name="connsiteY7972" fmla="*/ 2938165 h 4679020"/>
              <a:gd name="connsiteX7973" fmla="*/ 1078175 w 4883895"/>
              <a:gd name="connsiteY7973" fmla="*/ 2928618 h 4679020"/>
              <a:gd name="connsiteX7974" fmla="*/ 1066750 w 4883895"/>
              <a:gd name="connsiteY7974" fmla="*/ 2935434 h 4679020"/>
              <a:gd name="connsiteX7975" fmla="*/ 1060740 w 4883895"/>
              <a:gd name="connsiteY7975" fmla="*/ 2938855 h 4679020"/>
              <a:gd name="connsiteX7976" fmla="*/ 1057717 w 4883895"/>
              <a:gd name="connsiteY7976" fmla="*/ 2943470 h 4679020"/>
              <a:gd name="connsiteX7977" fmla="*/ 1051332 w 4883895"/>
              <a:gd name="connsiteY7977" fmla="*/ 2949837 h 4679020"/>
              <a:gd name="connsiteX7978" fmla="*/ 1052864 w 4883895"/>
              <a:gd name="connsiteY7978" fmla="*/ 2944857 h 4679020"/>
              <a:gd name="connsiteX7979" fmla="*/ 1042694 w 4883895"/>
              <a:gd name="connsiteY7979" fmla="*/ 2952253 h 4679020"/>
              <a:gd name="connsiteX7980" fmla="*/ 1045856 w 4883895"/>
              <a:gd name="connsiteY7980" fmla="*/ 2947330 h 4679020"/>
              <a:gd name="connsiteX7981" fmla="*/ 1035845 w 4883895"/>
              <a:gd name="connsiteY7981" fmla="*/ 2953029 h 4679020"/>
              <a:gd name="connsiteX7982" fmla="*/ 1024272 w 4883895"/>
              <a:gd name="connsiteY7982" fmla="*/ 2958878 h 4679020"/>
              <a:gd name="connsiteX7983" fmla="*/ 1022936 w 4883895"/>
              <a:gd name="connsiteY7983" fmla="*/ 2960594 h 4679020"/>
              <a:gd name="connsiteX7984" fmla="*/ 999267 w 4883895"/>
              <a:gd name="connsiteY7984" fmla="*/ 2992412 h 4679020"/>
              <a:gd name="connsiteX7985" fmla="*/ 996370 w 4883895"/>
              <a:gd name="connsiteY7985" fmla="*/ 2995901 h 4679020"/>
              <a:gd name="connsiteX7986" fmla="*/ 996454 w 4883895"/>
              <a:gd name="connsiteY7986" fmla="*/ 2995625 h 4679020"/>
              <a:gd name="connsiteX7987" fmla="*/ 1005860 w 4883895"/>
              <a:gd name="connsiteY7987" fmla="*/ 2971865 h 4679020"/>
              <a:gd name="connsiteX7988" fmla="*/ 999002 w 4883895"/>
              <a:gd name="connsiteY7988" fmla="*/ 2984658 h 4679020"/>
              <a:gd name="connsiteX7989" fmla="*/ 994418 w 4883895"/>
              <a:gd name="connsiteY7989" fmla="*/ 2996007 h 4679020"/>
              <a:gd name="connsiteX7990" fmla="*/ 992252 w 4883895"/>
              <a:gd name="connsiteY7990" fmla="*/ 3000860 h 4679020"/>
              <a:gd name="connsiteX7991" fmla="*/ 981625 w 4883895"/>
              <a:gd name="connsiteY7991" fmla="*/ 3013656 h 4679020"/>
              <a:gd name="connsiteX7992" fmla="*/ 980960 w 4883895"/>
              <a:gd name="connsiteY7992" fmla="*/ 3012429 h 4679020"/>
              <a:gd name="connsiteX7993" fmla="*/ 980286 w 4883895"/>
              <a:gd name="connsiteY7993" fmla="*/ 3014342 h 4679020"/>
              <a:gd name="connsiteX7994" fmla="*/ 978203 w 4883895"/>
              <a:gd name="connsiteY7994" fmla="*/ 3017777 h 4679020"/>
              <a:gd name="connsiteX7995" fmla="*/ 970261 w 4883895"/>
              <a:gd name="connsiteY7995" fmla="*/ 3027340 h 4679020"/>
              <a:gd name="connsiteX7996" fmla="*/ 972017 w 4883895"/>
              <a:gd name="connsiteY7996" fmla="*/ 3022901 h 4679020"/>
              <a:gd name="connsiteX7997" fmla="*/ 969623 w 4883895"/>
              <a:gd name="connsiteY7997" fmla="*/ 3021259 h 4679020"/>
              <a:gd name="connsiteX7998" fmla="*/ 976809 w 4883895"/>
              <a:gd name="connsiteY7998" fmla="*/ 3010255 h 4679020"/>
              <a:gd name="connsiteX7999" fmla="*/ 968131 w 4883895"/>
              <a:gd name="connsiteY7999" fmla="*/ 3020119 h 4679020"/>
              <a:gd name="connsiteX8000" fmla="*/ 970460 w 4883895"/>
              <a:gd name="connsiteY8000" fmla="*/ 3012945 h 4679020"/>
              <a:gd name="connsiteX8001" fmla="*/ 971309 w 4883895"/>
              <a:gd name="connsiteY8001" fmla="*/ 3009814 h 4679020"/>
              <a:gd name="connsiteX8002" fmla="*/ 997080 w 4883895"/>
              <a:gd name="connsiteY8002" fmla="*/ 2976290 h 4679020"/>
              <a:gd name="connsiteX8003" fmla="*/ 1000292 w 4883895"/>
              <a:gd name="connsiteY8003" fmla="*/ 2971666 h 4679020"/>
              <a:gd name="connsiteX8004" fmla="*/ 995802 w 4883895"/>
              <a:gd name="connsiteY8004" fmla="*/ 2974634 h 4679020"/>
              <a:gd name="connsiteX8005" fmla="*/ 992626 w 4883895"/>
              <a:gd name="connsiteY8005" fmla="*/ 2974117 h 4679020"/>
              <a:gd name="connsiteX8006" fmla="*/ 994834 w 4883895"/>
              <a:gd name="connsiteY8006" fmla="*/ 2971952 h 4679020"/>
              <a:gd name="connsiteX8007" fmla="*/ 1001601 w 4883895"/>
              <a:gd name="connsiteY8007" fmla="*/ 2969783 h 4679020"/>
              <a:gd name="connsiteX8008" fmla="*/ 1031861 w 4883895"/>
              <a:gd name="connsiteY8008" fmla="*/ 2926232 h 4679020"/>
              <a:gd name="connsiteX8009" fmla="*/ 1028342 w 4883895"/>
              <a:gd name="connsiteY8009" fmla="*/ 2927063 h 4679020"/>
              <a:gd name="connsiteX8010" fmla="*/ 1020303 w 4883895"/>
              <a:gd name="connsiteY8010" fmla="*/ 2936983 h 4679020"/>
              <a:gd name="connsiteX8011" fmla="*/ 1015995 w 4883895"/>
              <a:gd name="connsiteY8011" fmla="*/ 2938048 h 4679020"/>
              <a:gd name="connsiteX8012" fmla="*/ 998817 w 4883895"/>
              <a:gd name="connsiteY8012" fmla="*/ 2960515 h 4679020"/>
              <a:gd name="connsiteX8013" fmla="*/ 993321 w 4883895"/>
              <a:gd name="connsiteY8013" fmla="*/ 2961358 h 4679020"/>
              <a:gd name="connsiteX8014" fmla="*/ 992196 w 4883895"/>
              <a:gd name="connsiteY8014" fmla="*/ 2962633 h 4679020"/>
              <a:gd name="connsiteX8015" fmla="*/ 991439 w 4883895"/>
              <a:gd name="connsiteY8015" fmla="*/ 2964046 h 4679020"/>
              <a:gd name="connsiteX8016" fmla="*/ 989844 w 4883895"/>
              <a:gd name="connsiteY8016" fmla="*/ 2965716 h 4679020"/>
              <a:gd name="connsiteX8017" fmla="*/ 989439 w 4883895"/>
              <a:gd name="connsiteY8017" fmla="*/ 2965631 h 4679020"/>
              <a:gd name="connsiteX8018" fmla="*/ 988977 w 4883895"/>
              <a:gd name="connsiteY8018" fmla="*/ 2966623 h 4679020"/>
              <a:gd name="connsiteX8019" fmla="*/ 989844 w 4883895"/>
              <a:gd name="connsiteY8019" fmla="*/ 2965716 h 4679020"/>
              <a:gd name="connsiteX8020" fmla="*/ 990472 w 4883895"/>
              <a:gd name="connsiteY8020" fmla="*/ 2965848 h 4679020"/>
              <a:gd name="connsiteX8021" fmla="*/ 984123 w 4883895"/>
              <a:gd name="connsiteY8021" fmla="*/ 2970147 h 4679020"/>
              <a:gd name="connsiteX8022" fmla="*/ 1001668 w 4883895"/>
              <a:gd name="connsiteY8022" fmla="*/ 2946485 h 4679020"/>
              <a:gd name="connsiteX8023" fmla="*/ 1002439 w 4883895"/>
              <a:gd name="connsiteY8023" fmla="*/ 2939892 h 4679020"/>
              <a:gd name="connsiteX8024" fmla="*/ 1016234 w 4883895"/>
              <a:gd name="connsiteY8024" fmla="*/ 2916168 h 4679020"/>
              <a:gd name="connsiteX8025" fmla="*/ 1021788 w 4883895"/>
              <a:gd name="connsiteY8025" fmla="*/ 2908538 h 4679020"/>
              <a:gd name="connsiteX8026" fmla="*/ 1015878 w 4883895"/>
              <a:gd name="connsiteY8026" fmla="*/ 2911456 h 4679020"/>
              <a:gd name="connsiteX8027" fmla="*/ 1014331 w 4883895"/>
              <a:gd name="connsiteY8027" fmla="*/ 2913314 h 4679020"/>
              <a:gd name="connsiteX8028" fmla="*/ 1014205 w 4883895"/>
              <a:gd name="connsiteY8028" fmla="*/ 2912282 h 4679020"/>
              <a:gd name="connsiteX8029" fmla="*/ 1003112 w 4883895"/>
              <a:gd name="connsiteY8029" fmla="*/ 2917760 h 4679020"/>
              <a:gd name="connsiteX8030" fmla="*/ 996290 w 4883895"/>
              <a:gd name="connsiteY8030" fmla="*/ 2926515 h 4679020"/>
              <a:gd name="connsiteX8031" fmla="*/ 958050 w 4883895"/>
              <a:gd name="connsiteY8031" fmla="*/ 2975138 h 4679020"/>
              <a:gd name="connsiteX8032" fmla="*/ 955500 w 4883895"/>
              <a:gd name="connsiteY8032" fmla="*/ 2978375 h 4679020"/>
              <a:gd name="connsiteX8033" fmla="*/ 956610 w 4883895"/>
              <a:gd name="connsiteY8033" fmla="*/ 2973634 h 4679020"/>
              <a:gd name="connsiteX8034" fmla="*/ 956876 w 4883895"/>
              <a:gd name="connsiteY8034" fmla="*/ 2971948 h 4679020"/>
              <a:gd name="connsiteX8035" fmla="*/ 964562 w 4883895"/>
              <a:gd name="connsiteY8035" fmla="*/ 2961552 h 4679020"/>
              <a:gd name="connsiteX8036" fmla="*/ 984588 w 4883895"/>
              <a:gd name="connsiteY8036" fmla="*/ 2934595 h 4679020"/>
              <a:gd name="connsiteX8037" fmla="*/ 982273 w 4883895"/>
              <a:gd name="connsiteY8037" fmla="*/ 2928050 h 4679020"/>
              <a:gd name="connsiteX8038" fmla="*/ 980544 w 4883895"/>
              <a:gd name="connsiteY8038" fmla="*/ 2928904 h 4679020"/>
              <a:gd name="connsiteX8039" fmla="*/ 930274 w 4883895"/>
              <a:gd name="connsiteY8039" fmla="*/ 2955150 h 4679020"/>
              <a:gd name="connsiteX8040" fmla="*/ 924299 w 4883895"/>
              <a:gd name="connsiteY8040" fmla="*/ 2957862 h 4679020"/>
              <a:gd name="connsiteX8041" fmla="*/ 924549 w 4883895"/>
              <a:gd name="connsiteY8041" fmla="*/ 2957568 h 4679020"/>
              <a:gd name="connsiteX8042" fmla="*/ 949386 w 4883895"/>
              <a:gd name="connsiteY8042" fmla="*/ 2933456 h 4679020"/>
              <a:gd name="connsiteX8043" fmla="*/ 933257 w 4883895"/>
              <a:gd name="connsiteY8043" fmla="*/ 2945460 h 4679020"/>
              <a:gd name="connsiteX8044" fmla="*/ 921252 w 4883895"/>
              <a:gd name="connsiteY8044" fmla="*/ 2956926 h 4679020"/>
              <a:gd name="connsiteX8045" fmla="*/ 915804 w 4883895"/>
              <a:gd name="connsiteY8045" fmla="*/ 2961719 h 4679020"/>
              <a:gd name="connsiteX8046" fmla="*/ 893885 w 4883895"/>
              <a:gd name="connsiteY8046" fmla="*/ 2971669 h 4679020"/>
              <a:gd name="connsiteX8047" fmla="*/ 893399 w 4883895"/>
              <a:gd name="connsiteY8047" fmla="*/ 2969798 h 4679020"/>
              <a:gd name="connsiteX8048" fmla="*/ 891528 w 4883895"/>
              <a:gd name="connsiteY8048" fmla="*/ 2971782 h 4679020"/>
              <a:gd name="connsiteX8049" fmla="*/ 886826 w 4883895"/>
              <a:gd name="connsiteY8049" fmla="*/ 2974874 h 4679020"/>
              <a:gd name="connsiteX8050" fmla="*/ 870443 w 4883895"/>
              <a:gd name="connsiteY8050" fmla="*/ 2982310 h 4679020"/>
              <a:gd name="connsiteX8051" fmla="*/ 875082 w 4883895"/>
              <a:gd name="connsiteY8051" fmla="*/ 2977804 h 4679020"/>
              <a:gd name="connsiteX8052" fmla="*/ 872123 w 4883895"/>
              <a:gd name="connsiteY8052" fmla="*/ 2974477 h 4679020"/>
              <a:gd name="connsiteX8053" fmla="*/ 887974 w 4883895"/>
              <a:gd name="connsiteY8053" fmla="*/ 2964855 h 4679020"/>
              <a:gd name="connsiteX8054" fmla="*/ 870332 w 4883895"/>
              <a:gd name="connsiteY8054" fmla="*/ 2972258 h 4679020"/>
              <a:gd name="connsiteX8055" fmla="*/ 877047 w 4883895"/>
              <a:gd name="connsiteY8055" fmla="*/ 2964700 h 4679020"/>
              <a:gd name="connsiteX8056" fmla="*/ 879721 w 4883895"/>
              <a:gd name="connsiteY8056" fmla="*/ 2961310 h 4679020"/>
              <a:gd name="connsiteX8057" fmla="*/ 931413 w 4883895"/>
              <a:gd name="connsiteY8057" fmla="*/ 2935391 h 4679020"/>
              <a:gd name="connsiteX8058" fmla="*/ 932683 w 4883895"/>
              <a:gd name="connsiteY8058" fmla="*/ 2931834 h 4679020"/>
              <a:gd name="connsiteX8059" fmla="*/ 936059 w 4883895"/>
              <a:gd name="connsiteY8059" fmla="*/ 2926784 h 4679020"/>
              <a:gd name="connsiteX8060" fmla="*/ 938431 w 4883895"/>
              <a:gd name="connsiteY8060" fmla="*/ 2922173 h 4679020"/>
              <a:gd name="connsiteX8061" fmla="*/ 936536 w 4883895"/>
              <a:gd name="connsiteY8061" fmla="*/ 2922257 h 4679020"/>
              <a:gd name="connsiteX8062" fmla="*/ 937148 w 4883895"/>
              <a:gd name="connsiteY8062" fmla="*/ 2920811 h 4679020"/>
              <a:gd name="connsiteX8063" fmla="*/ 939866 w 4883895"/>
              <a:gd name="connsiteY8063" fmla="*/ 2914825 h 4679020"/>
              <a:gd name="connsiteX8064" fmla="*/ 937017 w 4883895"/>
              <a:gd name="connsiteY8064" fmla="*/ 2914191 h 4679020"/>
              <a:gd name="connsiteX8065" fmla="*/ 936853 w 4883895"/>
              <a:gd name="connsiteY8065" fmla="*/ 2914555 h 4679020"/>
              <a:gd name="connsiteX8066" fmla="*/ 932677 w 4883895"/>
              <a:gd name="connsiteY8066" fmla="*/ 2926047 h 4679020"/>
              <a:gd name="connsiteX8067" fmla="*/ 932132 w 4883895"/>
              <a:gd name="connsiteY8067" fmla="*/ 2927308 h 4679020"/>
              <a:gd name="connsiteX8068" fmla="*/ 932012 w 4883895"/>
              <a:gd name="connsiteY8068" fmla="*/ 2927448 h 4679020"/>
              <a:gd name="connsiteX8069" fmla="*/ 929576 w 4883895"/>
              <a:gd name="connsiteY8069" fmla="*/ 2930948 h 4679020"/>
              <a:gd name="connsiteX8070" fmla="*/ 935772 w 4883895"/>
              <a:gd name="connsiteY8070" fmla="*/ 2913913 h 4679020"/>
              <a:gd name="connsiteX8071" fmla="*/ 934723 w 4883895"/>
              <a:gd name="connsiteY8071" fmla="*/ 2913680 h 4679020"/>
              <a:gd name="connsiteX8072" fmla="*/ 932438 w 4883895"/>
              <a:gd name="connsiteY8072" fmla="*/ 2914634 h 4679020"/>
              <a:gd name="connsiteX8073" fmla="*/ 932179 w 4883895"/>
              <a:gd name="connsiteY8073" fmla="*/ 2914828 h 4679020"/>
              <a:gd name="connsiteX8074" fmla="*/ 931881 w 4883895"/>
              <a:gd name="connsiteY8074" fmla="*/ 2915505 h 4679020"/>
              <a:gd name="connsiteX8075" fmla="*/ 933458 w 4883895"/>
              <a:gd name="connsiteY8075" fmla="*/ 2915035 h 4679020"/>
              <a:gd name="connsiteX8076" fmla="*/ 931688 w 4883895"/>
              <a:gd name="connsiteY8076" fmla="*/ 2915949 h 4679020"/>
              <a:gd name="connsiteX8077" fmla="*/ 922722 w 4883895"/>
              <a:gd name="connsiteY8077" fmla="*/ 2936440 h 4679020"/>
              <a:gd name="connsiteX8078" fmla="*/ 929952 w 4883895"/>
              <a:gd name="connsiteY8078" fmla="*/ 2916845 h 4679020"/>
              <a:gd name="connsiteX8079" fmla="*/ 928386 w 4883895"/>
              <a:gd name="connsiteY8079" fmla="*/ 2917653 h 4679020"/>
              <a:gd name="connsiteX8080" fmla="*/ 930132 w 4883895"/>
              <a:gd name="connsiteY8080" fmla="*/ 2916351 h 4679020"/>
              <a:gd name="connsiteX8081" fmla="*/ 930216 w 4883895"/>
              <a:gd name="connsiteY8081" fmla="*/ 2916125 h 4679020"/>
              <a:gd name="connsiteX8082" fmla="*/ 927478 w 4883895"/>
              <a:gd name="connsiteY8082" fmla="*/ 2917146 h 4679020"/>
              <a:gd name="connsiteX8083" fmla="*/ 926894 w 4883895"/>
              <a:gd name="connsiteY8083" fmla="*/ 2916822 h 4679020"/>
              <a:gd name="connsiteX8084" fmla="*/ 925750 w 4883895"/>
              <a:gd name="connsiteY8084" fmla="*/ 2917791 h 4679020"/>
              <a:gd name="connsiteX8085" fmla="*/ 927478 w 4883895"/>
              <a:gd name="connsiteY8085" fmla="*/ 2917146 h 4679020"/>
              <a:gd name="connsiteX8086" fmla="*/ 928386 w 4883895"/>
              <a:gd name="connsiteY8086" fmla="*/ 2917653 h 4679020"/>
              <a:gd name="connsiteX8087" fmla="*/ 916751 w 4883895"/>
              <a:gd name="connsiteY8087" fmla="*/ 2919478 h 4679020"/>
              <a:gd name="connsiteX8088" fmla="*/ 929583 w 4883895"/>
              <a:gd name="connsiteY8088" fmla="*/ 2911904 h 4679020"/>
              <a:gd name="connsiteX8089" fmla="*/ 932257 w 4883895"/>
              <a:gd name="connsiteY8089" fmla="*/ 2910595 h 4679020"/>
              <a:gd name="connsiteX8090" fmla="*/ 938787 w 4883895"/>
              <a:gd name="connsiteY8090" fmla="*/ 2892895 h 4679020"/>
              <a:gd name="connsiteX8091" fmla="*/ 945353 w 4883895"/>
              <a:gd name="connsiteY8091" fmla="*/ 2876883 h 4679020"/>
              <a:gd name="connsiteX8092" fmla="*/ 940862 w 4883895"/>
              <a:gd name="connsiteY8092" fmla="*/ 2879070 h 4679020"/>
              <a:gd name="connsiteX8093" fmla="*/ 937760 w 4883895"/>
              <a:gd name="connsiteY8093" fmla="*/ 2886469 h 4679020"/>
              <a:gd name="connsiteX8094" fmla="*/ 940480 w 4883895"/>
              <a:gd name="connsiteY8094" fmla="*/ 2879257 h 4679020"/>
              <a:gd name="connsiteX8095" fmla="*/ 874525 w 4883895"/>
              <a:gd name="connsiteY8095" fmla="*/ 2911392 h 4679020"/>
              <a:gd name="connsiteX8096" fmla="*/ 869191 w 4883895"/>
              <a:gd name="connsiteY8096" fmla="*/ 2913982 h 4679020"/>
              <a:gd name="connsiteX8097" fmla="*/ 872970 w 4883895"/>
              <a:gd name="connsiteY8097" fmla="*/ 2908752 h 4679020"/>
              <a:gd name="connsiteX8098" fmla="*/ 874116 w 4883895"/>
              <a:gd name="connsiteY8098" fmla="*/ 2906824 h 4679020"/>
              <a:gd name="connsiteX8099" fmla="*/ 890468 w 4883895"/>
              <a:gd name="connsiteY8099" fmla="*/ 2898223 h 4679020"/>
              <a:gd name="connsiteX8100" fmla="*/ 933017 w 4883895"/>
              <a:gd name="connsiteY8100" fmla="*/ 2875971 h 4679020"/>
              <a:gd name="connsiteX8101" fmla="*/ 932180 w 4883895"/>
              <a:gd name="connsiteY8101" fmla="*/ 2864696 h 4679020"/>
              <a:gd name="connsiteX8102" fmla="*/ 950496 w 4883895"/>
              <a:gd name="connsiteY8102" fmla="*/ 2852615 h 4679020"/>
              <a:gd name="connsiteX8103" fmla="*/ 950543 w 4883895"/>
              <a:gd name="connsiteY8103" fmla="*/ 2852575 h 4679020"/>
              <a:gd name="connsiteX8104" fmla="*/ 950610 w 4883895"/>
              <a:gd name="connsiteY8104" fmla="*/ 2852398 h 4679020"/>
              <a:gd name="connsiteX8105" fmla="*/ 957520 w 4883895"/>
              <a:gd name="connsiteY8105" fmla="*/ 2835039 h 4679020"/>
              <a:gd name="connsiteX8106" fmla="*/ 953101 w 4883895"/>
              <a:gd name="connsiteY8106" fmla="*/ 2837317 h 4679020"/>
              <a:gd name="connsiteX8107" fmla="*/ 937122 w 4883895"/>
              <a:gd name="connsiteY8107" fmla="*/ 2840786 h 4679020"/>
              <a:gd name="connsiteX8108" fmla="*/ 952229 w 4883895"/>
              <a:gd name="connsiteY8108" fmla="*/ 2832209 h 4679020"/>
              <a:gd name="connsiteX8109" fmla="*/ 959994 w 4883895"/>
              <a:gd name="connsiteY8109" fmla="*/ 2828822 h 4679020"/>
              <a:gd name="connsiteX8110" fmla="*/ 960588 w 4883895"/>
              <a:gd name="connsiteY8110" fmla="*/ 2827329 h 4679020"/>
              <a:gd name="connsiteX8111" fmla="*/ 961138 w 4883895"/>
              <a:gd name="connsiteY8111" fmla="*/ 2824025 h 4679020"/>
              <a:gd name="connsiteX8112" fmla="*/ 964815 w 4883895"/>
              <a:gd name="connsiteY8112" fmla="*/ 2813133 h 4679020"/>
              <a:gd name="connsiteX8113" fmla="*/ 950274 w 4883895"/>
              <a:gd name="connsiteY8113" fmla="*/ 2820461 h 4679020"/>
              <a:gd name="connsiteX8114" fmla="*/ 943599 w 4883895"/>
              <a:gd name="connsiteY8114" fmla="*/ 2823528 h 4679020"/>
              <a:gd name="connsiteX8115" fmla="*/ 944723 w 4883895"/>
              <a:gd name="connsiteY8115" fmla="*/ 2822477 h 4679020"/>
              <a:gd name="connsiteX8116" fmla="*/ 954017 w 4883895"/>
              <a:gd name="connsiteY8116" fmla="*/ 2813731 h 4679020"/>
              <a:gd name="connsiteX8117" fmla="*/ 966944 w 4883895"/>
              <a:gd name="connsiteY8117" fmla="*/ 2806827 h 4679020"/>
              <a:gd name="connsiteX8118" fmla="*/ 969807 w 4883895"/>
              <a:gd name="connsiteY8118" fmla="*/ 2798349 h 4679020"/>
              <a:gd name="connsiteX8119" fmla="*/ 974953 w 4883895"/>
              <a:gd name="connsiteY8119" fmla="*/ 2786464 h 4679020"/>
              <a:gd name="connsiteX8120" fmla="*/ 968814 w 4883895"/>
              <a:gd name="connsiteY8120" fmla="*/ 2791667 h 4679020"/>
              <a:gd name="connsiteX8121" fmla="*/ 962276 w 4883895"/>
              <a:gd name="connsiteY8121" fmla="*/ 2793885 h 4679020"/>
              <a:gd name="connsiteX8122" fmla="*/ 966485 w 4883895"/>
              <a:gd name="connsiteY8122" fmla="*/ 2788951 h 4679020"/>
              <a:gd name="connsiteX8123" fmla="*/ 963644 w 4883895"/>
              <a:gd name="connsiteY8123" fmla="*/ 2791952 h 4679020"/>
              <a:gd name="connsiteX8124" fmla="*/ 954213 w 4883895"/>
              <a:gd name="connsiteY8124" fmla="*/ 2802692 h 4679020"/>
              <a:gd name="connsiteX8125" fmla="*/ 950766 w 4883895"/>
              <a:gd name="connsiteY8125" fmla="*/ 2804363 h 4679020"/>
              <a:gd name="connsiteX8126" fmla="*/ 947808 w 4883895"/>
              <a:gd name="connsiteY8126" fmla="*/ 2810989 h 4679020"/>
              <a:gd name="connsiteX8127" fmla="*/ 940170 w 4883895"/>
              <a:gd name="connsiteY8127" fmla="*/ 2822391 h 4679020"/>
              <a:gd name="connsiteX8128" fmla="*/ 939668 w 4883895"/>
              <a:gd name="connsiteY8128" fmla="*/ 2811085 h 4679020"/>
              <a:gd name="connsiteX8129" fmla="*/ 940200 w 4883895"/>
              <a:gd name="connsiteY8129" fmla="*/ 2800117 h 4679020"/>
              <a:gd name="connsiteX8130" fmla="*/ 938853 w 4883895"/>
              <a:gd name="connsiteY8130" fmla="*/ 2801084 h 4679020"/>
              <a:gd name="connsiteX8131" fmla="*/ 940277 w 4883895"/>
              <a:gd name="connsiteY8131" fmla="*/ 2798548 h 4679020"/>
              <a:gd name="connsiteX8132" fmla="*/ 940791 w 4883895"/>
              <a:gd name="connsiteY8132" fmla="*/ 2787942 h 4679020"/>
              <a:gd name="connsiteX8133" fmla="*/ 942136 w 4883895"/>
              <a:gd name="connsiteY8133" fmla="*/ 2784915 h 4679020"/>
              <a:gd name="connsiteX8134" fmla="*/ 931751 w 4883895"/>
              <a:gd name="connsiteY8134" fmla="*/ 2794037 h 4679020"/>
              <a:gd name="connsiteX8135" fmla="*/ 925542 w 4883895"/>
              <a:gd name="connsiteY8135" fmla="*/ 2797311 h 4679020"/>
              <a:gd name="connsiteX8136" fmla="*/ 921375 w 4883895"/>
              <a:gd name="connsiteY8136" fmla="*/ 2796143 h 4679020"/>
              <a:gd name="connsiteX8137" fmla="*/ 922166 w 4883895"/>
              <a:gd name="connsiteY8137" fmla="*/ 2794672 h 4679020"/>
              <a:gd name="connsiteX8138" fmla="*/ 902694 w 4883895"/>
              <a:gd name="connsiteY8138" fmla="*/ 2812451 h 4679020"/>
              <a:gd name="connsiteX8139" fmla="*/ 886222 w 4883895"/>
              <a:gd name="connsiteY8139" fmla="*/ 2824563 h 4679020"/>
              <a:gd name="connsiteX8140" fmla="*/ 911403 w 4883895"/>
              <a:gd name="connsiteY8140" fmla="*/ 2800343 h 4679020"/>
              <a:gd name="connsiteX8141" fmla="*/ 944430 w 4883895"/>
              <a:gd name="connsiteY8141" fmla="*/ 2768432 h 4679020"/>
              <a:gd name="connsiteX8142" fmla="*/ 953436 w 4883895"/>
              <a:gd name="connsiteY8142" fmla="*/ 2759503 h 4679020"/>
              <a:gd name="connsiteX8143" fmla="*/ 958461 w 4883895"/>
              <a:gd name="connsiteY8143" fmla="*/ 2748202 h 4679020"/>
              <a:gd name="connsiteX8144" fmla="*/ 953346 w 4883895"/>
              <a:gd name="connsiteY8144" fmla="*/ 2753158 h 4679020"/>
              <a:gd name="connsiteX8145" fmla="*/ 947489 w 4883895"/>
              <a:gd name="connsiteY8145" fmla="*/ 2758827 h 4679020"/>
              <a:gd name="connsiteX8146" fmla="*/ 866054 w 4883895"/>
              <a:gd name="connsiteY8146" fmla="*/ 2837650 h 4679020"/>
              <a:gd name="connsiteX8147" fmla="*/ 850383 w 4883895"/>
              <a:gd name="connsiteY8147" fmla="*/ 2848573 h 4679020"/>
              <a:gd name="connsiteX8148" fmla="*/ 854506 w 4883895"/>
              <a:gd name="connsiteY8148" fmla="*/ 2844241 h 4679020"/>
              <a:gd name="connsiteX8149" fmla="*/ 861900 w 4883895"/>
              <a:gd name="connsiteY8149" fmla="*/ 2839869 h 4679020"/>
              <a:gd name="connsiteX8150" fmla="*/ 867560 w 4883895"/>
              <a:gd name="connsiteY8150" fmla="*/ 2835487 h 4679020"/>
              <a:gd name="connsiteX8151" fmla="*/ 864612 w 4883895"/>
              <a:gd name="connsiteY8151" fmla="*/ 2834556 h 4679020"/>
              <a:gd name="connsiteX8152" fmla="*/ 866184 w 4883895"/>
              <a:gd name="connsiteY8152" fmla="*/ 2833112 h 4679020"/>
              <a:gd name="connsiteX8153" fmla="*/ 878605 w 4883895"/>
              <a:gd name="connsiteY8153" fmla="*/ 2816462 h 4679020"/>
              <a:gd name="connsiteX8154" fmla="*/ 857025 w 4883895"/>
              <a:gd name="connsiteY8154" fmla="*/ 2837115 h 4679020"/>
              <a:gd name="connsiteX8155" fmla="*/ 855638 w 4883895"/>
              <a:gd name="connsiteY8155" fmla="*/ 2838371 h 4679020"/>
              <a:gd name="connsiteX8156" fmla="*/ 855393 w 4883895"/>
              <a:gd name="connsiteY8156" fmla="*/ 2838476 h 4679020"/>
              <a:gd name="connsiteX8157" fmla="*/ 850121 w 4883895"/>
              <a:gd name="connsiteY8157" fmla="*/ 2841457 h 4679020"/>
              <a:gd name="connsiteX8158" fmla="*/ 879631 w 4883895"/>
              <a:gd name="connsiteY8158" fmla="*/ 2810869 h 4679020"/>
              <a:gd name="connsiteX8159" fmla="*/ 926688 w 4883895"/>
              <a:gd name="connsiteY8159" fmla="*/ 2764241 h 4679020"/>
              <a:gd name="connsiteX8160" fmla="*/ 932812 w 4883895"/>
              <a:gd name="connsiteY8160" fmla="*/ 2758943 h 4679020"/>
              <a:gd name="connsiteX8161" fmla="*/ 925171 w 4883895"/>
              <a:gd name="connsiteY8161" fmla="*/ 2763594 h 4679020"/>
              <a:gd name="connsiteX8162" fmla="*/ 837192 w 4883895"/>
              <a:gd name="connsiteY8162" fmla="*/ 2844475 h 4679020"/>
              <a:gd name="connsiteX8163" fmla="*/ 880913 w 4883895"/>
              <a:gd name="connsiteY8163" fmla="*/ 2799644 h 4679020"/>
              <a:gd name="connsiteX8164" fmla="*/ 922341 w 4883895"/>
              <a:gd name="connsiteY8164" fmla="*/ 2760550 h 4679020"/>
              <a:gd name="connsiteX8165" fmla="*/ 919204 w 4883895"/>
              <a:gd name="connsiteY8165" fmla="*/ 2756840 h 4679020"/>
              <a:gd name="connsiteX8166" fmla="*/ 897229 w 4883895"/>
              <a:gd name="connsiteY8166" fmla="*/ 2777201 h 4679020"/>
              <a:gd name="connsiteX8167" fmla="*/ 894409 w 4883895"/>
              <a:gd name="connsiteY8167" fmla="*/ 2783690 h 4679020"/>
              <a:gd name="connsiteX8168" fmla="*/ 892929 w 4883895"/>
              <a:gd name="connsiteY8168" fmla="*/ 2781184 h 4679020"/>
              <a:gd name="connsiteX8169" fmla="*/ 882148 w 4883895"/>
              <a:gd name="connsiteY8169" fmla="*/ 2791174 h 4679020"/>
              <a:gd name="connsiteX8170" fmla="*/ 892603 w 4883895"/>
              <a:gd name="connsiteY8170" fmla="*/ 2780632 h 4679020"/>
              <a:gd name="connsiteX8171" fmla="*/ 891168 w 4883895"/>
              <a:gd name="connsiteY8171" fmla="*/ 2778204 h 4679020"/>
              <a:gd name="connsiteX8172" fmla="*/ 891859 w 4883895"/>
              <a:gd name="connsiteY8172" fmla="*/ 2766771 h 4679020"/>
              <a:gd name="connsiteX8173" fmla="*/ 885877 w 4883895"/>
              <a:gd name="connsiteY8173" fmla="*/ 2767104 h 4679020"/>
              <a:gd name="connsiteX8174" fmla="*/ 888259 w 4883895"/>
              <a:gd name="connsiteY8174" fmla="*/ 2759481 h 4679020"/>
              <a:gd name="connsiteX8175" fmla="*/ 908856 w 4883895"/>
              <a:gd name="connsiteY8175" fmla="*/ 2711361 h 4679020"/>
              <a:gd name="connsiteX8176" fmla="*/ 907951 w 4883895"/>
              <a:gd name="connsiteY8176" fmla="*/ 2710956 h 4679020"/>
              <a:gd name="connsiteX8177" fmla="*/ 908969 w 4883895"/>
              <a:gd name="connsiteY8177" fmla="*/ 2707788 h 4679020"/>
              <a:gd name="connsiteX8178" fmla="*/ 911305 w 4883895"/>
              <a:gd name="connsiteY8178" fmla="*/ 2705639 h 4679020"/>
              <a:gd name="connsiteX8179" fmla="*/ 923234 w 4883895"/>
              <a:gd name="connsiteY8179" fmla="*/ 2677769 h 4679020"/>
              <a:gd name="connsiteX8180" fmla="*/ 933155 w 4883895"/>
              <a:gd name="connsiteY8180" fmla="*/ 2646010 h 4679020"/>
              <a:gd name="connsiteX8181" fmla="*/ 945910 w 4883895"/>
              <a:gd name="connsiteY8181" fmla="*/ 2621602 h 4679020"/>
              <a:gd name="connsiteX8182" fmla="*/ 939744 w 4883895"/>
              <a:gd name="connsiteY8182" fmla="*/ 2625394 h 4679020"/>
              <a:gd name="connsiteX8183" fmla="*/ 935523 w 4883895"/>
              <a:gd name="connsiteY8183" fmla="*/ 2575966 h 4679020"/>
              <a:gd name="connsiteX8184" fmla="*/ 897061 w 4883895"/>
              <a:gd name="connsiteY8184" fmla="*/ 2606788 h 4679020"/>
              <a:gd name="connsiteX8185" fmla="*/ 860523 w 4883895"/>
              <a:gd name="connsiteY8185" fmla="*/ 2641004 h 4679020"/>
              <a:gd name="connsiteX8186" fmla="*/ 864005 w 4883895"/>
              <a:gd name="connsiteY8186" fmla="*/ 2618787 h 4679020"/>
              <a:gd name="connsiteX8187" fmla="*/ 854674 w 4883895"/>
              <a:gd name="connsiteY8187" fmla="*/ 2615930 h 4679020"/>
              <a:gd name="connsiteX8188" fmla="*/ 861665 w 4883895"/>
              <a:gd name="connsiteY8188" fmla="*/ 2607849 h 4679020"/>
              <a:gd name="connsiteX8189" fmla="*/ 951127 w 4883895"/>
              <a:gd name="connsiteY8189" fmla="*/ 2526359 h 4679020"/>
              <a:gd name="connsiteX8190" fmla="*/ 980257 w 4883895"/>
              <a:gd name="connsiteY8190" fmla="*/ 2492683 h 4679020"/>
              <a:gd name="connsiteX8191" fmla="*/ 1059933 w 4883895"/>
              <a:gd name="connsiteY8191" fmla="*/ 2431922 h 4679020"/>
              <a:gd name="connsiteX8192" fmla="*/ 1112297 w 4883895"/>
              <a:gd name="connsiteY8192" fmla="*/ 2350345 h 4679020"/>
              <a:gd name="connsiteX8193" fmla="*/ 1193821 w 4883895"/>
              <a:gd name="connsiteY8193" fmla="*/ 2233698 h 4679020"/>
              <a:gd name="connsiteX8194" fmla="*/ 1223086 w 4883895"/>
              <a:gd name="connsiteY8194" fmla="*/ 2194460 h 4679020"/>
              <a:gd name="connsiteX8195" fmla="*/ 1165225 w 4883895"/>
              <a:gd name="connsiteY8195" fmla="*/ 2227256 h 4679020"/>
              <a:gd name="connsiteX8196" fmla="*/ 894847 w 4883895"/>
              <a:gd name="connsiteY8196" fmla="*/ 2403413 h 4679020"/>
              <a:gd name="connsiteX8197" fmla="*/ 774068 w 4883895"/>
              <a:gd name="connsiteY8197" fmla="*/ 2488817 h 4679020"/>
              <a:gd name="connsiteX8198" fmla="*/ 798769 w 4883895"/>
              <a:gd name="connsiteY8198" fmla="*/ 2438392 h 4679020"/>
              <a:gd name="connsiteX8199" fmla="*/ 853124 w 4883895"/>
              <a:gd name="connsiteY8199" fmla="*/ 2392030 h 4679020"/>
              <a:gd name="connsiteX8200" fmla="*/ 1053216 w 4883895"/>
              <a:gd name="connsiteY8200" fmla="*/ 2249683 h 4679020"/>
              <a:gd name="connsiteX8201" fmla="*/ 1190158 w 4883895"/>
              <a:gd name="connsiteY8201" fmla="*/ 2162078 h 4679020"/>
              <a:gd name="connsiteX8202" fmla="*/ 1299725 w 4883895"/>
              <a:gd name="connsiteY8202" fmla="*/ 2098285 h 4679020"/>
              <a:gd name="connsiteX8203" fmla="*/ 1313822 w 4883895"/>
              <a:gd name="connsiteY8203" fmla="*/ 2082583 h 4679020"/>
              <a:gd name="connsiteX8204" fmla="*/ 1272330 w 4883895"/>
              <a:gd name="connsiteY8204" fmla="*/ 2105492 h 4679020"/>
              <a:gd name="connsiteX8205" fmla="*/ 876911 w 4883895"/>
              <a:gd name="connsiteY8205" fmla="*/ 2355242 h 4679020"/>
              <a:gd name="connsiteX8206" fmla="*/ 747301 w 4883895"/>
              <a:gd name="connsiteY8206" fmla="*/ 2441571 h 4679020"/>
              <a:gd name="connsiteX8207" fmla="*/ 726945 w 4883895"/>
              <a:gd name="connsiteY8207" fmla="*/ 2445031 h 4679020"/>
              <a:gd name="connsiteX8208" fmla="*/ 705814 w 4883895"/>
              <a:gd name="connsiteY8208" fmla="*/ 2439501 h 4679020"/>
              <a:gd name="connsiteX8209" fmla="*/ 722011 w 4883895"/>
              <a:gd name="connsiteY8209" fmla="*/ 2421076 h 4679020"/>
              <a:gd name="connsiteX8210" fmla="*/ 730982 w 4883895"/>
              <a:gd name="connsiteY8210" fmla="*/ 2397522 h 4679020"/>
              <a:gd name="connsiteX8211" fmla="*/ 704643 w 4883895"/>
              <a:gd name="connsiteY8211" fmla="*/ 2413292 h 4679020"/>
              <a:gd name="connsiteX8212" fmla="*/ 713435 w 4883895"/>
              <a:gd name="connsiteY8212" fmla="*/ 2404769 h 4679020"/>
              <a:gd name="connsiteX8213" fmla="*/ 700037 w 4883895"/>
              <a:gd name="connsiteY8213" fmla="*/ 2416051 h 4679020"/>
              <a:gd name="connsiteX8214" fmla="*/ 704643 w 4883895"/>
              <a:gd name="connsiteY8214" fmla="*/ 2413292 h 4679020"/>
              <a:gd name="connsiteX8215" fmla="*/ 691296 w 4883895"/>
              <a:gd name="connsiteY8215" fmla="*/ 2426739 h 4679020"/>
              <a:gd name="connsiteX8216" fmla="*/ 687185 w 4883895"/>
              <a:gd name="connsiteY8216" fmla="*/ 2428669 h 4679020"/>
              <a:gd name="connsiteX8217" fmla="*/ 681129 w 4883895"/>
              <a:gd name="connsiteY8217" fmla="*/ 2435045 h 4679020"/>
              <a:gd name="connsiteX8218" fmla="*/ 666608 w 4883895"/>
              <a:gd name="connsiteY8218" fmla="*/ 2448815 h 4679020"/>
              <a:gd name="connsiteX8219" fmla="*/ 657339 w 4883895"/>
              <a:gd name="connsiteY8219" fmla="*/ 2454725 h 4679020"/>
              <a:gd name="connsiteX8220" fmla="*/ 657041 w 4883895"/>
              <a:gd name="connsiteY8220" fmla="*/ 2452619 h 4679020"/>
              <a:gd name="connsiteX8221" fmla="*/ 667025 w 4883895"/>
              <a:gd name="connsiteY8221" fmla="*/ 2441807 h 4679020"/>
              <a:gd name="connsiteX8222" fmla="*/ 655962 w 4883895"/>
              <a:gd name="connsiteY8222" fmla="*/ 2450452 h 4679020"/>
              <a:gd name="connsiteX8223" fmla="*/ 655957 w 4883895"/>
              <a:gd name="connsiteY8223" fmla="*/ 2450442 h 4679020"/>
              <a:gd name="connsiteX8224" fmla="*/ 655875 w 4883895"/>
              <a:gd name="connsiteY8224" fmla="*/ 2450519 h 4679020"/>
              <a:gd name="connsiteX8225" fmla="*/ 633966 w 4883895"/>
              <a:gd name="connsiteY8225" fmla="*/ 2467639 h 4679020"/>
              <a:gd name="connsiteX8226" fmla="*/ 647671 w 4883895"/>
              <a:gd name="connsiteY8226" fmla="*/ 2458267 h 4679020"/>
              <a:gd name="connsiteX8227" fmla="*/ 655875 w 4883895"/>
              <a:gd name="connsiteY8227" fmla="*/ 2450519 h 4679020"/>
              <a:gd name="connsiteX8228" fmla="*/ 655962 w 4883895"/>
              <a:gd name="connsiteY8228" fmla="*/ 2450452 h 4679020"/>
              <a:gd name="connsiteX8229" fmla="*/ 657041 w 4883895"/>
              <a:gd name="connsiteY8229" fmla="*/ 2452619 h 4679020"/>
              <a:gd name="connsiteX8230" fmla="*/ 627391 w 4883895"/>
              <a:gd name="connsiteY8230" fmla="*/ 2473692 h 4679020"/>
              <a:gd name="connsiteX8231" fmla="*/ 632267 w 4883895"/>
              <a:gd name="connsiteY8231" fmla="*/ 2466911 h 4679020"/>
              <a:gd name="connsiteX8232" fmla="*/ 631432 w 4883895"/>
              <a:gd name="connsiteY8232" fmla="*/ 2459410 h 4679020"/>
              <a:gd name="connsiteX8233" fmla="*/ 652670 w 4883895"/>
              <a:gd name="connsiteY8233" fmla="*/ 2438461 h 4679020"/>
              <a:gd name="connsiteX8234" fmla="*/ 724356 w 4883895"/>
              <a:gd name="connsiteY8234" fmla="*/ 2371302 h 4679020"/>
              <a:gd name="connsiteX8235" fmla="*/ 728216 w 4883895"/>
              <a:gd name="connsiteY8235" fmla="*/ 2368039 h 4679020"/>
              <a:gd name="connsiteX8236" fmla="*/ 728328 w 4883895"/>
              <a:gd name="connsiteY8236" fmla="*/ 2367884 h 4679020"/>
              <a:gd name="connsiteX8237" fmla="*/ 742473 w 4883895"/>
              <a:gd name="connsiteY8237" fmla="*/ 2354279 h 4679020"/>
              <a:gd name="connsiteX8238" fmla="*/ 750718 w 4883895"/>
              <a:gd name="connsiteY8238" fmla="*/ 2349009 h 4679020"/>
              <a:gd name="connsiteX8239" fmla="*/ 783905 w 4883895"/>
              <a:gd name="connsiteY8239" fmla="*/ 2320942 h 4679020"/>
              <a:gd name="connsiteX8240" fmla="*/ 761818 w 4883895"/>
              <a:gd name="connsiteY8240" fmla="*/ 2335060 h 4679020"/>
              <a:gd name="connsiteX8241" fmla="*/ 742473 w 4883895"/>
              <a:gd name="connsiteY8241" fmla="*/ 2354279 h 4679020"/>
              <a:gd name="connsiteX8242" fmla="*/ 732567 w 4883895"/>
              <a:gd name="connsiteY8242" fmla="*/ 2358817 h 4679020"/>
              <a:gd name="connsiteX8243" fmla="*/ 712922 w 4883895"/>
              <a:gd name="connsiteY8243" fmla="*/ 2375606 h 4679020"/>
              <a:gd name="connsiteX8244" fmla="*/ 638401 w 4883895"/>
              <a:gd name="connsiteY8244" fmla="*/ 2442948 h 4679020"/>
              <a:gd name="connsiteX8245" fmla="*/ 595070 w 4883895"/>
              <a:gd name="connsiteY8245" fmla="*/ 2481334 h 4679020"/>
              <a:gd name="connsiteX8246" fmla="*/ 598964 w 4883895"/>
              <a:gd name="connsiteY8246" fmla="*/ 2472134 h 4679020"/>
              <a:gd name="connsiteX8247" fmla="*/ 609982 w 4883895"/>
              <a:gd name="connsiteY8247" fmla="*/ 2461116 h 4679020"/>
              <a:gd name="connsiteX8248" fmla="*/ 648181 w 4883895"/>
              <a:gd name="connsiteY8248" fmla="*/ 2415108 h 4679020"/>
              <a:gd name="connsiteX8249" fmla="*/ 708476 w 4883895"/>
              <a:gd name="connsiteY8249" fmla="*/ 2358692 h 4679020"/>
              <a:gd name="connsiteX8250" fmla="*/ 711158 w 4883895"/>
              <a:gd name="connsiteY8250" fmla="*/ 2356450 h 4679020"/>
              <a:gd name="connsiteX8251" fmla="*/ 711438 w 4883895"/>
              <a:gd name="connsiteY8251" fmla="*/ 2355406 h 4679020"/>
              <a:gd name="connsiteX8252" fmla="*/ 714939 w 4883895"/>
              <a:gd name="connsiteY8252" fmla="*/ 2347825 h 4679020"/>
              <a:gd name="connsiteX8253" fmla="*/ 707093 w 4883895"/>
              <a:gd name="connsiteY8253" fmla="*/ 2354432 h 4679020"/>
              <a:gd name="connsiteX8254" fmla="*/ 631829 w 4883895"/>
              <a:gd name="connsiteY8254" fmla="*/ 2418989 h 4679020"/>
              <a:gd name="connsiteX8255" fmla="*/ 689889 w 4883895"/>
              <a:gd name="connsiteY8255" fmla="*/ 2357164 h 4679020"/>
              <a:gd name="connsiteX8256" fmla="*/ 708288 w 4883895"/>
              <a:gd name="connsiteY8256" fmla="*/ 2340348 h 4679020"/>
              <a:gd name="connsiteX8257" fmla="*/ 703745 w 4883895"/>
              <a:gd name="connsiteY8257" fmla="*/ 2341829 h 4679020"/>
              <a:gd name="connsiteX8258" fmla="*/ 703427 w 4883895"/>
              <a:gd name="connsiteY8258" fmla="*/ 2341840 h 4679020"/>
              <a:gd name="connsiteX8259" fmla="*/ 677334 w 4883895"/>
              <a:gd name="connsiteY8259" fmla="*/ 2365596 h 4679020"/>
              <a:gd name="connsiteX8260" fmla="*/ 629379 w 4883895"/>
              <a:gd name="connsiteY8260" fmla="*/ 2408660 h 4679020"/>
              <a:gd name="connsiteX8261" fmla="*/ 629522 w 4883895"/>
              <a:gd name="connsiteY8261" fmla="*/ 2408645 h 4679020"/>
              <a:gd name="connsiteX8262" fmla="*/ 620762 w 4883895"/>
              <a:gd name="connsiteY8262" fmla="*/ 2422789 h 4679020"/>
              <a:gd name="connsiteX8263" fmla="*/ 618914 w 4883895"/>
              <a:gd name="connsiteY8263" fmla="*/ 2419529 h 4679020"/>
              <a:gd name="connsiteX8264" fmla="*/ 623528 w 4883895"/>
              <a:gd name="connsiteY8264" fmla="*/ 2409269 h 4679020"/>
              <a:gd name="connsiteX8265" fmla="*/ 628636 w 4883895"/>
              <a:gd name="connsiteY8265" fmla="*/ 2408737 h 4679020"/>
              <a:gd name="connsiteX8266" fmla="*/ 673414 w 4883895"/>
              <a:gd name="connsiteY8266" fmla="*/ 2363209 h 4679020"/>
              <a:gd name="connsiteX8267" fmla="*/ 696276 w 4883895"/>
              <a:gd name="connsiteY8267" fmla="*/ 2342074 h 4679020"/>
              <a:gd name="connsiteX8268" fmla="*/ 693144 w 4883895"/>
              <a:gd name="connsiteY8268" fmla="*/ 2342177 h 4679020"/>
              <a:gd name="connsiteX8269" fmla="*/ 693604 w 4883895"/>
              <a:gd name="connsiteY8269" fmla="*/ 2339175 h 4679020"/>
              <a:gd name="connsiteX8270" fmla="*/ 638940 w 4883895"/>
              <a:gd name="connsiteY8270" fmla="*/ 2384994 h 4679020"/>
              <a:gd name="connsiteX8271" fmla="*/ 638166 w 4883895"/>
              <a:gd name="connsiteY8271" fmla="*/ 2381994 h 4679020"/>
              <a:gd name="connsiteX8272" fmla="*/ 620012 w 4883895"/>
              <a:gd name="connsiteY8272" fmla="*/ 2397941 h 4679020"/>
              <a:gd name="connsiteX8273" fmla="*/ 618117 w 4883895"/>
              <a:gd name="connsiteY8273" fmla="*/ 2399877 h 4679020"/>
              <a:gd name="connsiteX8274" fmla="*/ 616809 w 4883895"/>
              <a:gd name="connsiteY8274" fmla="*/ 2400058 h 4679020"/>
              <a:gd name="connsiteX8275" fmla="*/ 608532 w 4883895"/>
              <a:gd name="connsiteY8275" fmla="*/ 2403720 h 4679020"/>
              <a:gd name="connsiteX8276" fmla="*/ 609756 w 4883895"/>
              <a:gd name="connsiteY8276" fmla="*/ 2402422 h 4679020"/>
              <a:gd name="connsiteX8277" fmla="*/ 641065 w 4883895"/>
              <a:gd name="connsiteY8277" fmla="*/ 2372642 h 4679020"/>
              <a:gd name="connsiteX8278" fmla="*/ 643564 w 4883895"/>
              <a:gd name="connsiteY8278" fmla="*/ 2368340 h 4679020"/>
              <a:gd name="connsiteX8279" fmla="*/ 679885 w 4883895"/>
              <a:gd name="connsiteY8279" fmla="*/ 2327548 h 4679020"/>
              <a:gd name="connsiteX8280" fmla="*/ 677904 w 4883895"/>
              <a:gd name="connsiteY8280" fmla="*/ 2328529 h 4679020"/>
              <a:gd name="connsiteX8281" fmla="*/ 612500 w 4883895"/>
              <a:gd name="connsiteY8281" fmla="*/ 2388837 h 4679020"/>
              <a:gd name="connsiteX8282" fmla="*/ 612185 w 4883895"/>
              <a:gd name="connsiteY8282" fmla="*/ 2389129 h 4679020"/>
              <a:gd name="connsiteX8283" fmla="*/ 602923 w 4883895"/>
              <a:gd name="connsiteY8283" fmla="*/ 2394663 h 4679020"/>
              <a:gd name="connsiteX8284" fmla="*/ 599222 w 4883895"/>
              <a:gd name="connsiteY8284" fmla="*/ 2397666 h 4679020"/>
              <a:gd name="connsiteX8285" fmla="*/ 597873 w 4883895"/>
              <a:gd name="connsiteY8285" fmla="*/ 2389361 h 4679020"/>
              <a:gd name="connsiteX8286" fmla="*/ 587619 w 4883895"/>
              <a:gd name="connsiteY8286" fmla="*/ 2394202 h 4679020"/>
              <a:gd name="connsiteX8287" fmla="*/ 579979 w 4883895"/>
              <a:gd name="connsiteY8287" fmla="*/ 2393247 h 4679020"/>
              <a:gd name="connsiteX8288" fmla="*/ 605793 w 4883895"/>
              <a:gd name="connsiteY8288" fmla="*/ 2376269 h 4679020"/>
              <a:gd name="connsiteX8289" fmla="*/ 601490 w 4883895"/>
              <a:gd name="connsiteY8289" fmla="*/ 2368120 h 4679020"/>
              <a:gd name="connsiteX8290" fmla="*/ 616640 w 4883895"/>
              <a:gd name="connsiteY8290" fmla="*/ 2360304 h 4679020"/>
              <a:gd name="connsiteX8291" fmla="*/ 606360 w 4883895"/>
              <a:gd name="connsiteY8291" fmla="*/ 2362431 h 4679020"/>
              <a:gd name="connsiteX8292" fmla="*/ 601308 w 4883895"/>
              <a:gd name="connsiteY8292" fmla="*/ 2363736 h 4679020"/>
              <a:gd name="connsiteX8293" fmla="*/ 594484 w 4883895"/>
              <a:gd name="connsiteY8293" fmla="*/ 2368833 h 4679020"/>
              <a:gd name="connsiteX8294" fmla="*/ 596571 w 4883895"/>
              <a:gd name="connsiteY8294" fmla="*/ 2364960 h 4679020"/>
              <a:gd name="connsiteX8295" fmla="*/ 586976 w 4883895"/>
              <a:gd name="connsiteY8295" fmla="*/ 2367441 h 4679020"/>
              <a:gd name="connsiteX8296" fmla="*/ 574450 w 4883895"/>
              <a:gd name="connsiteY8296" fmla="*/ 2372259 h 4679020"/>
              <a:gd name="connsiteX8297" fmla="*/ 596178 w 4883895"/>
              <a:gd name="connsiteY8297" fmla="*/ 2357308 h 4679020"/>
              <a:gd name="connsiteX8298" fmla="*/ 603154 w 4883895"/>
              <a:gd name="connsiteY8298" fmla="*/ 2352748 h 4679020"/>
              <a:gd name="connsiteX8299" fmla="*/ 603271 w 4883895"/>
              <a:gd name="connsiteY8299" fmla="*/ 2352531 h 4679020"/>
              <a:gd name="connsiteX8300" fmla="*/ 615639 w 4883895"/>
              <a:gd name="connsiteY8300" fmla="*/ 2341604 h 4679020"/>
              <a:gd name="connsiteX8301" fmla="*/ 618132 w 4883895"/>
              <a:gd name="connsiteY8301" fmla="*/ 2340198 h 4679020"/>
              <a:gd name="connsiteX8302" fmla="*/ 613135 w 4883895"/>
              <a:gd name="connsiteY8302" fmla="*/ 2340797 h 4679020"/>
              <a:gd name="connsiteX8303" fmla="*/ 587732 w 4883895"/>
              <a:gd name="connsiteY8303" fmla="*/ 2353451 h 4679020"/>
              <a:gd name="connsiteX8304" fmla="*/ 565106 w 4883895"/>
              <a:gd name="connsiteY8304" fmla="*/ 2364570 h 4679020"/>
              <a:gd name="connsiteX8305" fmla="*/ 550551 w 4883895"/>
              <a:gd name="connsiteY8305" fmla="*/ 2371251 h 4679020"/>
              <a:gd name="connsiteX8306" fmla="*/ 554087 w 4883895"/>
              <a:gd name="connsiteY8306" fmla="*/ 2368085 h 4679020"/>
              <a:gd name="connsiteX8307" fmla="*/ 578668 w 4883895"/>
              <a:gd name="connsiteY8307" fmla="*/ 2344143 h 4679020"/>
              <a:gd name="connsiteX8308" fmla="*/ 593085 w 4883895"/>
              <a:gd name="connsiteY8308" fmla="*/ 2333477 h 4679020"/>
              <a:gd name="connsiteX8309" fmla="*/ 590741 w 4883895"/>
              <a:gd name="connsiteY8309" fmla="*/ 2332438 h 4679020"/>
              <a:gd name="connsiteX8310" fmla="*/ 590646 w 4883895"/>
              <a:gd name="connsiteY8310" fmla="*/ 2332475 h 4679020"/>
              <a:gd name="connsiteX8311" fmla="*/ 591707 w 4883895"/>
              <a:gd name="connsiteY8311" fmla="*/ 2331441 h 4679020"/>
              <a:gd name="connsiteX8312" fmla="*/ 632934 w 4883895"/>
              <a:gd name="connsiteY8312" fmla="*/ 2293979 h 4679020"/>
              <a:gd name="connsiteX8313" fmla="*/ 646001 w 4883895"/>
              <a:gd name="connsiteY8313" fmla="*/ 2278119 h 4679020"/>
              <a:gd name="connsiteX8314" fmla="*/ 622165 w 4883895"/>
              <a:gd name="connsiteY8314" fmla="*/ 2299673 h 4679020"/>
              <a:gd name="connsiteX8315" fmla="*/ 582779 w 4883895"/>
              <a:gd name="connsiteY8315" fmla="*/ 2335471 h 4679020"/>
              <a:gd name="connsiteX8316" fmla="*/ 579159 w 4883895"/>
              <a:gd name="connsiteY8316" fmla="*/ 2336852 h 4679020"/>
              <a:gd name="connsiteX8317" fmla="*/ 572238 w 4883895"/>
              <a:gd name="connsiteY8317" fmla="*/ 2337517 h 4679020"/>
              <a:gd name="connsiteX8318" fmla="*/ 606464 w 4883895"/>
              <a:gd name="connsiteY8318" fmla="*/ 2307419 h 4679020"/>
              <a:gd name="connsiteX8319" fmla="*/ 561021 w 4883895"/>
              <a:gd name="connsiteY8319" fmla="*/ 2327014 h 4679020"/>
              <a:gd name="connsiteX8320" fmla="*/ 561504 w 4883895"/>
              <a:gd name="connsiteY8320" fmla="*/ 2312728 h 4679020"/>
              <a:gd name="connsiteX8321" fmla="*/ 565156 w 4883895"/>
              <a:gd name="connsiteY8321" fmla="*/ 2308462 h 4679020"/>
              <a:gd name="connsiteX8322" fmla="*/ 551636 w 4883895"/>
              <a:gd name="connsiteY8322" fmla="*/ 2310530 h 4679020"/>
              <a:gd name="connsiteX8323" fmla="*/ 531824 w 4883895"/>
              <a:gd name="connsiteY8323" fmla="*/ 2319949 h 4679020"/>
              <a:gd name="connsiteX8324" fmla="*/ 529290 w 4883895"/>
              <a:gd name="connsiteY8324" fmla="*/ 2321338 h 4679020"/>
              <a:gd name="connsiteX8325" fmla="*/ 585896 w 4883895"/>
              <a:gd name="connsiteY8325" fmla="*/ 2268471 h 4679020"/>
              <a:gd name="connsiteX8326" fmla="*/ 585760 w 4883895"/>
              <a:gd name="connsiteY8326" fmla="*/ 2263267 h 4679020"/>
              <a:gd name="connsiteX8327" fmla="*/ 537672 w 4883895"/>
              <a:gd name="connsiteY8327" fmla="*/ 2304197 h 4679020"/>
              <a:gd name="connsiteX8328" fmla="*/ 555040 w 4883895"/>
              <a:gd name="connsiteY8328" fmla="*/ 2284902 h 4679020"/>
              <a:gd name="connsiteX8329" fmla="*/ 569025 w 4883895"/>
              <a:gd name="connsiteY8329" fmla="*/ 2271832 h 4679020"/>
              <a:gd name="connsiteX8330" fmla="*/ 571692 w 4883895"/>
              <a:gd name="connsiteY8330" fmla="*/ 2270089 h 4679020"/>
              <a:gd name="connsiteX8331" fmla="*/ 582332 w 4883895"/>
              <a:gd name="connsiteY8331" fmla="*/ 2261769 h 4679020"/>
              <a:gd name="connsiteX8332" fmla="*/ 580260 w 4883895"/>
              <a:gd name="connsiteY8332" fmla="*/ 2261358 h 4679020"/>
              <a:gd name="connsiteX8333" fmla="*/ 592280 w 4883895"/>
              <a:gd name="connsiteY8333" fmla="*/ 2250170 h 4679020"/>
              <a:gd name="connsiteX8334" fmla="*/ 609809 w 4883895"/>
              <a:gd name="connsiteY8334" fmla="*/ 2230943 h 4679020"/>
              <a:gd name="connsiteX8335" fmla="*/ 597719 w 4883895"/>
              <a:gd name="connsiteY8335" fmla="*/ 2241324 h 4679020"/>
              <a:gd name="connsiteX8336" fmla="*/ 572562 w 4883895"/>
              <a:gd name="connsiteY8336" fmla="*/ 2262929 h 4679020"/>
              <a:gd name="connsiteX8337" fmla="*/ 570167 w 4883895"/>
              <a:gd name="connsiteY8337" fmla="*/ 2263611 h 4679020"/>
              <a:gd name="connsiteX8338" fmla="*/ 564463 w 4883895"/>
              <a:gd name="connsiteY8338" fmla="*/ 2264810 h 4679020"/>
              <a:gd name="connsiteX8339" fmla="*/ 596856 w 4883895"/>
              <a:gd name="connsiteY8339" fmla="*/ 2240695 h 4679020"/>
              <a:gd name="connsiteX8340" fmla="*/ 569019 w 4883895"/>
              <a:gd name="connsiteY8340" fmla="*/ 2256194 h 4679020"/>
              <a:gd name="connsiteX8341" fmla="*/ 541181 w 4883895"/>
              <a:gd name="connsiteY8341" fmla="*/ 2271694 h 4679020"/>
              <a:gd name="connsiteX8342" fmla="*/ 554463 w 4883895"/>
              <a:gd name="connsiteY8342" fmla="*/ 2252887 h 4679020"/>
              <a:gd name="connsiteX8343" fmla="*/ 511370 w 4883895"/>
              <a:gd name="connsiteY8343" fmla="*/ 2269189 h 4679020"/>
              <a:gd name="connsiteX8344" fmla="*/ 561551 w 4883895"/>
              <a:gd name="connsiteY8344" fmla="*/ 2234178 h 4679020"/>
              <a:gd name="connsiteX8345" fmla="*/ 594463 w 4883895"/>
              <a:gd name="connsiteY8345" fmla="*/ 2212752 h 4679020"/>
              <a:gd name="connsiteX8346" fmla="*/ 594990 w 4883895"/>
              <a:gd name="connsiteY8346" fmla="*/ 2213138 h 4679020"/>
              <a:gd name="connsiteX8347" fmla="*/ 595652 w 4883895"/>
              <a:gd name="connsiteY8347" fmla="*/ 2213620 h 4679020"/>
              <a:gd name="connsiteX8348" fmla="*/ 595872 w 4883895"/>
              <a:gd name="connsiteY8348" fmla="*/ 2213781 h 4679020"/>
              <a:gd name="connsiteX8349" fmla="*/ 596049 w 4883895"/>
              <a:gd name="connsiteY8349" fmla="*/ 2213910 h 4679020"/>
              <a:gd name="connsiteX8350" fmla="*/ 595652 w 4883895"/>
              <a:gd name="connsiteY8350" fmla="*/ 2213620 h 4679020"/>
              <a:gd name="connsiteX8351" fmla="*/ 594463 w 4883895"/>
              <a:gd name="connsiteY8351" fmla="*/ 2212752 h 4679020"/>
              <a:gd name="connsiteX8352" fmla="*/ 552404 w 4883895"/>
              <a:gd name="connsiteY8352" fmla="*/ 2234433 h 4679020"/>
              <a:gd name="connsiteX8353" fmla="*/ 550423 w 4883895"/>
              <a:gd name="connsiteY8353" fmla="*/ 2234088 h 4679020"/>
              <a:gd name="connsiteX8354" fmla="*/ 548254 w 4883895"/>
              <a:gd name="connsiteY8354" fmla="*/ 2232219 h 4679020"/>
              <a:gd name="connsiteX8355" fmla="*/ 519559 w 4883895"/>
              <a:gd name="connsiteY8355" fmla="*/ 2257992 h 4679020"/>
              <a:gd name="connsiteX8356" fmla="*/ 520267 w 4883895"/>
              <a:gd name="connsiteY8356" fmla="*/ 2252069 h 4679020"/>
              <a:gd name="connsiteX8357" fmla="*/ 541953 w 4883895"/>
              <a:gd name="connsiteY8357" fmla="*/ 2229354 h 4679020"/>
              <a:gd name="connsiteX8358" fmla="*/ 543247 w 4883895"/>
              <a:gd name="connsiteY8358" fmla="*/ 2228167 h 4679020"/>
              <a:gd name="connsiteX8359" fmla="*/ 544692 w 4883895"/>
              <a:gd name="connsiteY8359" fmla="*/ 2226612 h 4679020"/>
              <a:gd name="connsiteX8360" fmla="*/ 544657 w 4883895"/>
              <a:gd name="connsiteY8360" fmla="*/ 2226465 h 4679020"/>
              <a:gd name="connsiteX8361" fmla="*/ 513252 w 4883895"/>
              <a:gd name="connsiteY8361" fmla="*/ 2246681 h 4679020"/>
              <a:gd name="connsiteX8362" fmla="*/ 502370 w 4883895"/>
              <a:gd name="connsiteY8362" fmla="*/ 2245668 h 4679020"/>
              <a:gd name="connsiteX8363" fmla="*/ 468136 w 4883895"/>
              <a:gd name="connsiteY8363" fmla="*/ 2261505 h 4679020"/>
              <a:gd name="connsiteX8364" fmla="*/ 398529 w 4883895"/>
              <a:gd name="connsiteY8364" fmla="*/ 2298897 h 4679020"/>
              <a:gd name="connsiteX8365" fmla="*/ 466786 w 4883895"/>
              <a:gd name="connsiteY8365" fmla="*/ 2253201 h 4679020"/>
              <a:gd name="connsiteX8366" fmla="*/ 502650 w 4883895"/>
              <a:gd name="connsiteY8366" fmla="*/ 2231619 h 4679020"/>
              <a:gd name="connsiteX8367" fmla="*/ 526210 w 4883895"/>
              <a:gd name="connsiteY8367" fmla="*/ 2210686 h 4679020"/>
              <a:gd name="connsiteX8368" fmla="*/ 491047 w 4883895"/>
              <a:gd name="connsiteY8368" fmla="*/ 2228155 h 4679020"/>
              <a:gd name="connsiteX8369" fmla="*/ 484335 w 4883895"/>
              <a:gd name="connsiteY8369" fmla="*/ 2225567 h 4679020"/>
              <a:gd name="connsiteX8370" fmla="*/ 455280 w 4883895"/>
              <a:gd name="connsiteY8370" fmla="*/ 2242488 h 4679020"/>
              <a:gd name="connsiteX8371" fmla="*/ 425708 w 4883895"/>
              <a:gd name="connsiteY8371" fmla="*/ 2256721 h 4679020"/>
              <a:gd name="connsiteX8372" fmla="*/ 430781 w 4883895"/>
              <a:gd name="connsiteY8372" fmla="*/ 2250796 h 4679020"/>
              <a:gd name="connsiteX8373" fmla="*/ 422333 w 4883895"/>
              <a:gd name="connsiteY8373" fmla="*/ 2246938 h 4679020"/>
              <a:gd name="connsiteX8374" fmla="*/ 475756 w 4883895"/>
              <a:gd name="connsiteY8374" fmla="*/ 2211983 h 4679020"/>
              <a:gd name="connsiteX8375" fmla="*/ 434914 w 4883895"/>
              <a:gd name="connsiteY8375" fmla="*/ 2229508 h 4679020"/>
              <a:gd name="connsiteX8376" fmla="*/ 433195 w 4883895"/>
              <a:gd name="connsiteY8376" fmla="*/ 2230322 h 4679020"/>
              <a:gd name="connsiteX8377" fmla="*/ 453761 w 4883895"/>
              <a:gd name="connsiteY8377" fmla="*/ 2208640 h 4679020"/>
              <a:gd name="connsiteX8378" fmla="*/ 423841 w 4883895"/>
              <a:gd name="connsiteY8378" fmla="*/ 2234470 h 4679020"/>
              <a:gd name="connsiteX8379" fmla="*/ 416716 w 4883895"/>
              <a:gd name="connsiteY8379" fmla="*/ 2235387 h 4679020"/>
              <a:gd name="connsiteX8380" fmla="*/ 429193 w 4883895"/>
              <a:gd name="connsiteY8380" fmla="*/ 2225752 h 4679020"/>
              <a:gd name="connsiteX8381" fmla="*/ 315301 w 4883895"/>
              <a:gd name="connsiteY8381" fmla="*/ 2283585 h 4679020"/>
              <a:gd name="connsiteX8382" fmla="*/ 308610 w 4883895"/>
              <a:gd name="connsiteY8382" fmla="*/ 2286623 h 4679020"/>
              <a:gd name="connsiteX8383" fmla="*/ 308888 w 4883895"/>
              <a:gd name="connsiteY8383" fmla="*/ 2286293 h 4679020"/>
              <a:gd name="connsiteX8384" fmla="*/ 336702 w 4883895"/>
              <a:gd name="connsiteY8384" fmla="*/ 2259290 h 4679020"/>
              <a:gd name="connsiteX8385" fmla="*/ 318642 w 4883895"/>
              <a:gd name="connsiteY8385" fmla="*/ 2272733 h 4679020"/>
              <a:gd name="connsiteX8386" fmla="*/ 305196 w 4883895"/>
              <a:gd name="connsiteY8386" fmla="*/ 2285575 h 4679020"/>
              <a:gd name="connsiteX8387" fmla="*/ 299095 w 4883895"/>
              <a:gd name="connsiteY8387" fmla="*/ 2290940 h 4679020"/>
              <a:gd name="connsiteX8388" fmla="*/ 274550 w 4883895"/>
              <a:gd name="connsiteY8388" fmla="*/ 2302084 h 4679020"/>
              <a:gd name="connsiteX8389" fmla="*/ 274006 w 4883895"/>
              <a:gd name="connsiteY8389" fmla="*/ 2299987 h 4679020"/>
              <a:gd name="connsiteX8390" fmla="*/ 271910 w 4883895"/>
              <a:gd name="connsiteY8390" fmla="*/ 2302209 h 4679020"/>
              <a:gd name="connsiteX8391" fmla="*/ 266644 w 4883895"/>
              <a:gd name="connsiteY8391" fmla="*/ 2305672 h 4679020"/>
              <a:gd name="connsiteX8392" fmla="*/ 248298 w 4883895"/>
              <a:gd name="connsiteY8392" fmla="*/ 2314000 h 4679020"/>
              <a:gd name="connsiteX8393" fmla="*/ 253494 w 4883895"/>
              <a:gd name="connsiteY8393" fmla="*/ 2308953 h 4679020"/>
              <a:gd name="connsiteX8394" fmla="*/ 250180 w 4883895"/>
              <a:gd name="connsiteY8394" fmla="*/ 2305228 h 4679020"/>
              <a:gd name="connsiteX8395" fmla="*/ 267931 w 4883895"/>
              <a:gd name="connsiteY8395" fmla="*/ 2294454 h 4679020"/>
              <a:gd name="connsiteX8396" fmla="*/ 248175 w 4883895"/>
              <a:gd name="connsiteY8396" fmla="*/ 2302744 h 4679020"/>
              <a:gd name="connsiteX8397" fmla="*/ 255695 w 4883895"/>
              <a:gd name="connsiteY8397" fmla="*/ 2294280 h 4679020"/>
              <a:gd name="connsiteX8398" fmla="*/ 258688 w 4883895"/>
              <a:gd name="connsiteY8398" fmla="*/ 2290482 h 4679020"/>
              <a:gd name="connsiteX8399" fmla="*/ 319435 w 4883895"/>
              <a:gd name="connsiteY8399" fmla="*/ 2260023 h 4679020"/>
              <a:gd name="connsiteX8400" fmla="*/ 435343 w 4883895"/>
              <a:gd name="connsiteY8400" fmla="*/ 2194417 h 4679020"/>
              <a:gd name="connsiteX8401" fmla="*/ 459841 w 4883895"/>
              <a:gd name="connsiteY8401" fmla="*/ 2181584 h 4679020"/>
              <a:gd name="connsiteX8402" fmla="*/ 461099 w 4883895"/>
              <a:gd name="connsiteY8402" fmla="*/ 2180839 h 4679020"/>
              <a:gd name="connsiteX8403" fmla="*/ 471476 w 4883895"/>
              <a:gd name="connsiteY8403" fmla="*/ 2168148 h 4679020"/>
              <a:gd name="connsiteX8404" fmla="*/ 462421 w 4883895"/>
              <a:gd name="connsiteY8404" fmla="*/ 2172798 h 4679020"/>
              <a:gd name="connsiteX8405" fmla="*/ 457171 w 4883895"/>
              <a:gd name="connsiteY8405" fmla="*/ 2177776 h 4679020"/>
              <a:gd name="connsiteX8406" fmla="*/ 447903 w 4883895"/>
              <a:gd name="connsiteY8406" fmla="*/ 2183687 h 4679020"/>
              <a:gd name="connsiteX8407" fmla="*/ 447604 w 4883895"/>
              <a:gd name="connsiteY8407" fmla="*/ 2181580 h 4679020"/>
              <a:gd name="connsiteX8408" fmla="*/ 448562 w 4883895"/>
              <a:gd name="connsiteY8408" fmla="*/ 2180766 h 4679020"/>
              <a:gd name="connsiteX8409" fmla="*/ 447672 w 4883895"/>
              <a:gd name="connsiteY8409" fmla="*/ 2181295 h 4679020"/>
              <a:gd name="connsiteX8410" fmla="*/ 447604 w 4883895"/>
              <a:gd name="connsiteY8410" fmla="*/ 2181580 h 4679020"/>
              <a:gd name="connsiteX8411" fmla="*/ 417954 w 4883895"/>
              <a:gd name="connsiteY8411" fmla="*/ 2202654 h 4679020"/>
              <a:gd name="connsiteX8412" fmla="*/ 421029 w 4883895"/>
              <a:gd name="connsiteY8412" fmla="*/ 2199535 h 4679020"/>
              <a:gd name="connsiteX8413" fmla="*/ 422163 w 4883895"/>
              <a:gd name="connsiteY8413" fmla="*/ 2197319 h 4679020"/>
              <a:gd name="connsiteX8414" fmla="*/ 414698 w 4883895"/>
              <a:gd name="connsiteY8414" fmla="*/ 2201301 h 4679020"/>
              <a:gd name="connsiteX8415" fmla="*/ 378632 w 4883895"/>
              <a:gd name="connsiteY8415" fmla="*/ 2220038 h 4679020"/>
              <a:gd name="connsiteX8416" fmla="*/ 370703 w 4883895"/>
              <a:gd name="connsiteY8416" fmla="*/ 2218871 h 4679020"/>
              <a:gd name="connsiteX8417" fmla="*/ 330152 w 4883895"/>
              <a:gd name="connsiteY8417" fmla="*/ 2239341 h 4679020"/>
              <a:gd name="connsiteX8418" fmla="*/ 320284 w 4883895"/>
              <a:gd name="connsiteY8418" fmla="*/ 2237145 h 4679020"/>
              <a:gd name="connsiteX8419" fmla="*/ 317724 w 4883895"/>
              <a:gd name="connsiteY8419" fmla="*/ 2238212 h 4679020"/>
              <a:gd name="connsiteX8420" fmla="*/ 315729 w 4883895"/>
              <a:gd name="connsiteY8420" fmla="*/ 2239700 h 4679020"/>
              <a:gd name="connsiteX8421" fmla="*/ 312169 w 4883895"/>
              <a:gd name="connsiteY8421" fmla="*/ 2241026 h 4679020"/>
              <a:gd name="connsiteX8422" fmla="*/ 311515 w 4883895"/>
              <a:gd name="connsiteY8422" fmla="*/ 2240662 h 4679020"/>
              <a:gd name="connsiteX8423" fmla="*/ 310234 w 4883895"/>
              <a:gd name="connsiteY8423" fmla="*/ 2241748 h 4679020"/>
              <a:gd name="connsiteX8424" fmla="*/ 312169 w 4883895"/>
              <a:gd name="connsiteY8424" fmla="*/ 2241026 h 4679020"/>
              <a:gd name="connsiteX8425" fmla="*/ 313186 w 4883895"/>
              <a:gd name="connsiteY8425" fmla="*/ 2241592 h 4679020"/>
              <a:gd name="connsiteX8426" fmla="*/ 300158 w 4883895"/>
              <a:gd name="connsiteY8426" fmla="*/ 2243636 h 4679020"/>
              <a:gd name="connsiteX8427" fmla="*/ 341927 w 4883895"/>
              <a:gd name="connsiteY8427" fmla="*/ 2221745 h 4679020"/>
              <a:gd name="connsiteX8428" fmla="*/ 346484 w 4883895"/>
              <a:gd name="connsiteY8428" fmla="*/ 2213129 h 4679020"/>
              <a:gd name="connsiteX8429" fmla="*/ 381829 w 4883895"/>
              <a:gd name="connsiteY8429" fmla="*/ 2188858 h 4679020"/>
              <a:gd name="connsiteX8430" fmla="*/ 410698 w 4883895"/>
              <a:gd name="connsiteY8430" fmla="*/ 2173389 h 4679020"/>
              <a:gd name="connsiteX8431" fmla="*/ 410739 w 4883895"/>
              <a:gd name="connsiteY8431" fmla="*/ 2173367 h 4679020"/>
              <a:gd name="connsiteX8432" fmla="*/ 415622 w 4883895"/>
              <a:gd name="connsiteY8432" fmla="*/ 2167394 h 4679020"/>
              <a:gd name="connsiteX8433" fmla="*/ 426802 w 4883895"/>
              <a:gd name="connsiteY8433" fmla="*/ 2156116 h 4679020"/>
              <a:gd name="connsiteX8434" fmla="*/ 425266 w 4883895"/>
              <a:gd name="connsiteY8434" fmla="*/ 2155946 h 4679020"/>
              <a:gd name="connsiteX8435" fmla="*/ 421732 w 4883895"/>
              <a:gd name="connsiteY8435" fmla="*/ 2155973 h 4679020"/>
              <a:gd name="connsiteX8436" fmla="*/ 404558 w 4883895"/>
              <a:gd name="connsiteY8436" fmla="*/ 2162310 h 4679020"/>
              <a:gd name="connsiteX8437" fmla="*/ 377421 w 4883895"/>
              <a:gd name="connsiteY8437" fmla="*/ 2173698 h 4679020"/>
              <a:gd name="connsiteX8438" fmla="*/ 342461 w 4883895"/>
              <a:gd name="connsiteY8438" fmla="*/ 2190931 h 4679020"/>
              <a:gd name="connsiteX8439" fmla="*/ 252869 w 4883895"/>
              <a:gd name="connsiteY8439" fmla="*/ 2234581 h 4679020"/>
              <a:gd name="connsiteX8440" fmla="*/ 246895 w 4883895"/>
              <a:gd name="connsiteY8440" fmla="*/ 2237482 h 4679020"/>
              <a:gd name="connsiteX8441" fmla="*/ 251128 w 4883895"/>
              <a:gd name="connsiteY8441" fmla="*/ 2231626 h 4679020"/>
              <a:gd name="connsiteX8442" fmla="*/ 252413 w 4883895"/>
              <a:gd name="connsiteY8442" fmla="*/ 2229465 h 4679020"/>
              <a:gd name="connsiteX8443" fmla="*/ 270723 w 4883895"/>
              <a:gd name="connsiteY8443" fmla="*/ 2219834 h 4679020"/>
              <a:gd name="connsiteX8444" fmla="*/ 318372 w 4883895"/>
              <a:gd name="connsiteY8444" fmla="*/ 2194915 h 4679020"/>
              <a:gd name="connsiteX8445" fmla="*/ 317434 w 4883895"/>
              <a:gd name="connsiteY8445" fmla="*/ 2182287 h 4679020"/>
              <a:gd name="connsiteX8446" fmla="*/ 337946 w 4883895"/>
              <a:gd name="connsiteY8446" fmla="*/ 2168758 h 4679020"/>
              <a:gd name="connsiteX8447" fmla="*/ 356637 w 4883895"/>
              <a:gd name="connsiteY8447" fmla="*/ 2153513 h 4679020"/>
              <a:gd name="connsiteX8448" fmla="*/ 363219 w 4883895"/>
              <a:gd name="connsiteY8448" fmla="*/ 2149792 h 4679020"/>
              <a:gd name="connsiteX8449" fmla="*/ 362883 w 4883895"/>
              <a:gd name="connsiteY8449" fmla="*/ 2149853 h 4679020"/>
              <a:gd name="connsiteX8450" fmla="*/ 361850 w 4883895"/>
              <a:gd name="connsiteY8450" fmla="*/ 2149377 h 4679020"/>
              <a:gd name="connsiteX8451" fmla="*/ 365450 w 4883895"/>
              <a:gd name="connsiteY8451" fmla="*/ 2145155 h 4679020"/>
              <a:gd name="connsiteX8452" fmla="*/ 369973 w 4883895"/>
              <a:gd name="connsiteY8452" fmla="*/ 2141812 h 4679020"/>
              <a:gd name="connsiteX8453" fmla="*/ 366877 w 4883895"/>
              <a:gd name="connsiteY8453" fmla="*/ 2141826 h 4679020"/>
              <a:gd name="connsiteX8454" fmla="*/ 361893 w 4883895"/>
              <a:gd name="connsiteY8454" fmla="*/ 2140788 h 4679020"/>
              <a:gd name="connsiteX8455" fmla="*/ 340863 w 4883895"/>
              <a:gd name="connsiteY8455" fmla="*/ 2151627 h 4679020"/>
              <a:gd name="connsiteX8456" fmla="*/ 322971 w 4883895"/>
              <a:gd name="connsiteY8456" fmla="*/ 2155513 h 4679020"/>
              <a:gd name="connsiteX8457" fmla="*/ 353761 w 4883895"/>
              <a:gd name="connsiteY8457" fmla="*/ 2139858 h 4679020"/>
              <a:gd name="connsiteX8458" fmla="*/ 362689 w 4883895"/>
              <a:gd name="connsiteY8458" fmla="*/ 2129427 h 4679020"/>
              <a:gd name="connsiteX8459" fmla="*/ 375692 w 4883895"/>
              <a:gd name="connsiteY8459" fmla="*/ 2124668 h 4679020"/>
              <a:gd name="connsiteX8460" fmla="*/ 376168 w 4883895"/>
              <a:gd name="connsiteY8460" fmla="*/ 2124112 h 4679020"/>
              <a:gd name="connsiteX8461" fmla="*/ 373505 w 4883895"/>
              <a:gd name="connsiteY8461" fmla="*/ 2125367 h 4679020"/>
              <a:gd name="connsiteX8462" fmla="*/ 370542 w 4883895"/>
              <a:gd name="connsiteY8462" fmla="*/ 2122208 h 4679020"/>
              <a:gd name="connsiteX8463" fmla="*/ 396355 w 4883895"/>
              <a:gd name="connsiteY8463" fmla="*/ 2105231 h 4679020"/>
              <a:gd name="connsiteX8464" fmla="*/ 394973 w 4883895"/>
              <a:gd name="connsiteY8464" fmla="*/ 2102728 h 4679020"/>
              <a:gd name="connsiteX8465" fmla="*/ 394574 w 4883895"/>
              <a:gd name="connsiteY8465" fmla="*/ 2101955 h 4679020"/>
              <a:gd name="connsiteX8466" fmla="*/ 382813 w 4883895"/>
              <a:gd name="connsiteY8466" fmla="*/ 2109077 h 4679020"/>
              <a:gd name="connsiteX8467" fmla="*/ 366728 w 4883895"/>
              <a:gd name="connsiteY8467" fmla="*/ 2118123 h 4679020"/>
              <a:gd name="connsiteX8468" fmla="*/ 337697 w 4883895"/>
              <a:gd name="connsiteY8468" fmla="*/ 2132751 h 4679020"/>
              <a:gd name="connsiteX8469" fmla="*/ 330222 w 4883895"/>
              <a:gd name="connsiteY8469" fmla="*/ 2136186 h 4679020"/>
              <a:gd name="connsiteX8470" fmla="*/ 331483 w 4883895"/>
              <a:gd name="connsiteY8470" fmla="*/ 2135010 h 4679020"/>
              <a:gd name="connsiteX8471" fmla="*/ 341891 w 4883895"/>
              <a:gd name="connsiteY8471" fmla="*/ 2125215 h 4679020"/>
              <a:gd name="connsiteX8472" fmla="*/ 360015 w 4883895"/>
              <a:gd name="connsiteY8472" fmla="*/ 2115533 h 4679020"/>
              <a:gd name="connsiteX8473" fmla="*/ 375841 w 4883895"/>
              <a:gd name="connsiteY8473" fmla="*/ 2100893 h 4679020"/>
              <a:gd name="connsiteX8474" fmla="*/ 362540 w 4883895"/>
              <a:gd name="connsiteY8474" fmla="*/ 2105999 h 4679020"/>
              <a:gd name="connsiteX8475" fmla="*/ 370819 w 4883895"/>
              <a:gd name="connsiteY8475" fmla="*/ 2098540 h 4679020"/>
              <a:gd name="connsiteX8476" fmla="*/ 368225 w 4883895"/>
              <a:gd name="connsiteY8476" fmla="*/ 2099365 h 4679020"/>
              <a:gd name="connsiteX8477" fmla="*/ 365013 w 4883895"/>
              <a:gd name="connsiteY8477" fmla="*/ 2101220 h 4679020"/>
              <a:gd name="connsiteX8478" fmla="*/ 378031 w 4883895"/>
              <a:gd name="connsiteY8478" fmla="*/ 2090413 h 4679020"/>
              <a:gd name="connsiteX8479" fmla="*/ 381860 w 4883895"/>
              <a:gd name="connsiteY8479" fmla="*/ 2088592 h 4679020"/>
              <a:gd name="connsiteX8480" fmla="*/ 385897 w 4883895"/>
              <a:gd name="connsiteY8480" fmla="*/ 2084955 h 4679020"/>
              <a:gd name="connsiteX8481" fmla="*/ 401681 w 4883895"/>
              <a:gd name="connsiteY8481" fmla="*/ 2070712 h 4679020"/>
              <a:gd name="connsiteX8482" fmla="*/ 391453 w 4883895"/>
              <a:gd name="connsiteY8482" fmla="*/ 2075551 h 4679020"/>
              <a:gd name="connsiteX8483" fmla="*/ 383803 w 4883895"/>
              <a:gd name="connsiteY8483" fmla="*/ 2079541 h 4679020"/>
              <a:gd name="connsiteX8484" fmla="*/ 358460 w 4883895"/>
              <a:gd name="connsiteY8484" fmla="*/ 2100505 h 4679020"/>
              <a:gd name="connsiteX8485" fmla="*/ 356946 w 4883895"/>
              <a:gd name="connsiteY8485" fmla="*/ 2095639 h 4679020"/>
              <a:gd name="connsiteX8486" fmla="*/ 361410 w 4883895"/>
              <a:gd name="connsiteY8486" fmla="*/ 2090771 h 4679020"/>
              <a:gd name="connsiteX8487" fmla="*/ 355668 w 4883895"/>
              <a:gd name="connsiteY8487" fmla="*/ 2093531 h 4679020"/>
              <a:gd name="connsiteX8488" fmla="*/ 341114 w 4883895"/>
              <a:gd name="connsiteY8488" fmla="*/ 2100212 h 4679020"/>
              <a:gd name="connsiteX8489" fmla="*/ 344649 w 4883895"/>
              <a:gd name="connsiteY8489" fmla="*/ 2097046 h 4679020"/>
              <a:gd name="connsiteX8490" fmla="*/ 369232 w 4883895"/>
              <a:gd name="connsiteY8490" fmla="*/ 2073104 h 4679020"/>
              <a:gd name="connsiteX8491" fmla="*/ 383647 w 4883895"/>
              <a:gd name="connsiteY8491" fmla="*/ 2062438 h 4679020"/>
              <a:gd name="connsiteX8492" fmla="*/ 381305 w 4883895"/>
              <a:gd name="connsiteY8492" fmla="*/ 2061400 h 4679020"/>
              <a:gd name="connsiteX8493" fmla="*/ 381208 w 4883895"/>
              <a:gd name="connsiteY8493" fmla="*/ 2061437 h 4679020"/>
              <a:gd name="connsiteX8494" fmla="*/ 382270 w 4883895"/>
              <a:gd name="connsiteY8494" fmla="*/ 2060403 h 4679020"/>
              <a:gd name="connsiteX8495" fmla="*/ 423497 w 4883895"/>
              <a:gd name="connsiteY8495" fmla="*/ 2022941 h 4679020"/>
              <a:gd name="connsiteX8496" fmla="*/ 431574 w 4883895"/>
              <a:gd name="connsiteY8496" fmla="*/ 2014918 h 4679020"/>
              <a:gd name="connsiteX8497" fmla="*/ 434069 w 4883895"/>
              <a:gd name="connsiteY8497" fmla="*/ 2012142 h 4679020"/>
              <a:gd name="connsiteX8498" fmla="*/ 427749 w 4883895"/>
              <a:gd name="connsiteY8498" fmla="*/ 2017117 h 4679020"/>
              <a:gd name="connsiteX8499" fmla="*/ 362611 w 4883895"/>
              <a:gd name="connsiteY8499" fmla="*/ 2075695 h 4679020"/>
              <a:gd name="connsiteX8500" fmla="*/ 376218 w 4883895"/>
              <a:gd name="connsiteY8500" fmla="*/ 2061819 h 4679020"/>
              <a:gd name="connsiteX8501" fmla="*/ 373341 w 4883895"/>
              <a:gd name="connsiteY8501" fmla="*/ 2064433 h 4679020"/>
              <a:gd name="connsiteX8502" fmla="*/ 369722 w 4883895"/>
              <a:gd name="connsiteY8502" fmla="*/ 2065812 h 4679020"/>
              <a:gd name="connsiteX8503" fmla="*/ 368230 w 4883895"/>
              <a:gd name="connsiteY8503" fmla="*/ 2065956 h 4679020"/>
              <a:gd name="connsiteX8504" fmla="*/ 357428 w 4883895"/>
              <a:gd name="connsiteY8504" fmla="*/ 2076463 h 4679020"/>
              <a:gd name="connsiteX8505" fmla="*/ 347277 w 4883895"/>
              <a:gd name="connsiteY8505" fmla="*/ 2086266 h 4679020"/>
              <a:gd name="connsiteX8506" fmla="*/ 336813 w 4883895"/>
              <a:gd name="connsiteY8506" fmla="*/ 2088068 h 4679020"/>
              <a:gd name="connsiteX8507" fmla="*/ 336189 w 4883895"/>
              <a:gd name="connsiteY8507" fmla="*/ 2086120 h 4679020"/>
              <a:gd name="connsiteX8508" fmla="*/ 354378 w 4883895"/>
              <a:gd name="connsiteY8508" fmla="*/ 2066670 h 4679020"/>
              <a:gd name="connsiteX8509" fmla="*/ 351666 w 4883895"/>
              <a:gd name="connsiteY8509" fmla="*/ 2067593 h 4679020"/>
              <a:gd name="connsiteX8510" fmla="*/ 354585 w 4883895"/>
              <a:gd name="connsiteY8510" fmla="*/ 2063658 h 4679020"/>
              <a:gd name="connsiteX8511" fmla="*/ 358241 w 4883895"/>
              <a:gd name="connsiteY8511" fmla="*/ 2061538 h 4679020"/>
              <a:gd name="connsiteX8512" fmla="*/ 356993 w 4883895"/>
              <a:gd name="connsiteY8512" fmla="*/ 2063888 h 4679020"/>
              <a:gd name="connsiteX8513" fmla="*/ 361556 w 4883895"/>
              <a:gd name="connsiteY8513" fmla="*/ 2059037 h 4679020"/>
              <a:gd name="connsiteX8514" fmla="*/ 358241 w 4883895"/>
              <a:gd name="connsiteY8514" fmla="*/ 2061538 h 4679020"/>
              <a:gd name="connsiteX8515" fmla="*/ 364386 w 4883895"/>
              <a:gd name="connsiteY8515" fmla="*/ 2054589 h 4679020"/>
              <a:gd name="connsiteX8516" fmla="*/ 368035 w 4883895"/>
              <a:gd name="connsiteY8516" fmla="*/ 2050826 h 4679020"/>
              <a:gd name="connsiteX8517" fmla="*/ 366013 w 4883895"/>
              <a:gd name="connsiteY8517" fmla="*/ 2051742 h 4679020"/>
              <a:gd name="connsiteX8518" fmla="*/ 359857 w 4883895"/>
              <a:gd name="connsiteY8518" fmla="*/ 2054239 h 4679020"/>
              <a:gd name="connsiteX8519" fmla="*/ 347695 w 4883895"/>
              <a:gd name="connsiteY8519" fmla="*/ 2065817 h 4679020"/>
              <a:gd name="connsiteX8520" fmla="*/ 284415 w 4883895"/>
              <a:gd name="connsiteY8520" fmla="*/ 2123780 h 4679020"/>
              <a:gd name="connsiteX8521" fmla="*/ 283794 w 4883895"/>
              <a:gd name="connsiteY8521" fmla="*/ 2124578 h 4679020"/>
              <a:gd name="connsiteX8522" fmla="*/ 283624 w 4883895"/>
              <a:gd name="connsiteY8522" fmla="*/ 2124785 h 4679020"/>
              <a:gd name="connsiteX8523" fmla="*/ 287287 w 4883895"/>
              <a:gd name="connsiteY8523" fmla="*/ 2122484 h 4679020"/>
              <a:gd name="connsiteX8524" fmla="*/ 319560 w 4883895"/>
              <a:gd name="connsiteY8524" fmla="*/ 2106557 h 4679020"/>
              <a:gd name="connsiteX8525" fmla="*/ 345177 w 4883895"/>
              <a:gd name="connsiteY8525" fmla="*/ 2090056 h 4679020"/>
              <a:gd name="connsiteX8526" fmla="*/ 326608 w 4883895"/>
              <a:gd name="connsiteY8526" fmla="*/ 2106976 h 4679020"/>
              <a:gd name="connsiteX8527" fmla="*/ 323625 w 4883895"/>
              <a:gd name="connsiteY8527" fmla="*/ 2108369 h 4679020"/>
              <a:gd name="connsiteX8528" fmla="*/ 303508 w 4883895"/>
              <a:gd name="connsiteY8528" fmla="*/ 2118719 h 4679020"/>
              <a:gd name="connsiteX8529" fmla="*/ 281971 w 4883895"/>
              <a:gd name="connsiteY8529" fmla="*/ 2129397 h 4679020"/>
              <a:gd name="connsiteX8530" fmla="*/ 278306 w 4883895"/>
              <a:gd name="connsiteY8530" fmla="*/ 2130809 h 4679020"/>
              <a:gd name="connsiteX8531" fmla="*/ 276749 w 4883895"/>
              <a:gd name="connsiteY8531" fmla="*/ 2132514 h 4679020"/>
              <a:gd name="connsiteX8532" fmla="*/ 265970 w 4883895"/>
              <a:gd name="connsiteY8532" fmla="*/ 2137345 h 4679020"/>
              <a:gd name="connsiteX8533" fmla="*/ 294168 w 4883895"/>
              <a:gd name="connsiteY8533" fmla="*/ 2110221 h 4679020"/>
              <a:gd name="connsiteX8534" fmla="*/ 331154 w 4883895"/>
              <a:gd name="connsiteY8534" fmla="*/ 2074486 h 4679020"/>
              <a:gd name="connsiteX8535" fmla="*/ 351294 w 4883895"/>
              <a:gd name="connsiteY8535" fmla="*/ 2054519 h 4679020"/>
              <a:gd name="connsiteX8536" fmla="*/ 350977 w 4883895"/>
              <a:gd name="connsiteY8536" fmla="*/ 2052921 h 4679020"/>
              <a:gd name="connsiteX8537" fmla="*/ 351523 w 4883895"/>
              <a:gd name="connsiteY8537" fmla="*/ 2047745 h 4679020"/>
              <a:gd name="connsiteX8538" fmla="*/ 351602 w 4883895"/>
              <a:gd name="connsiteY8538" fmla="*/ 2047223 h 4679020"/>
              <a:gd name="connsiteX8539" fmla="*/ 346746 w 4883895"/>
              <a:gd name="connsiteY8539" fmla="*/ 2051858 h 4679020"/>
              <a:gd name="connsiteX8540" fmla="*/ 334580 w 4883895"/>
              <a:gd name="connsiteY8540" fmla="*/ 2063730 h 4679020"/>
              <a:gd name="connsiteX8541" fmla="*/ 243383 w 4883895"/>
              <a:gd name="connsiteY8541" fmla="*/ 2152001 h 4679020"/>
              <a:gd name="connsiteX8542" fmla="*/ 225834 w 4883895"/>
              <a:gd name="connsiteY8542" fmla="*/ 2164234 h 4679020"/>
              <a:gd name="connsiteX8543" fmla="*/ 230451 w 4883895"/>
              <a:gd name="connsiteY8543" fmla="*/ 2159382 h 4679020"/>
              <a:gd name="connsiteX8544" fmla="*/ 238731 w 4883895"/>
              <a:gd name="connsiteY8544" fmla="*/ 2154485 h 4679020"/>
              <a:gd name="connsiteX8545" fmla="*/ 245069 w 4883895"/>
              <a:gd name="connsiteY8545" fmla="*/ 2149578 h 4679020"/>
              <a:gd name="connsiteX8546" fmla="*/ 241768 w 4883895"/>
              <a:gd name="connsiteY8546" fmla="*/ 2148537 h 4679020"/>
              <a:gd name="connsiteX8547" fmla="*/ 243529 w 4883895"/>
              <a:gd name="connsiteY8547" fmla="*/ 2146918 h 4679020"/>
              <a:gd name="connsiteX8548" fmla="*/ 257440 w 4883895"/>
              <a:gd name="connsiteY8548" fmla="*/ 2128275 h 4679020"/>
              <a:gd name="connsiteX8549" fmla="*/ 233273 w 4883895"/>
              <a:gd name="connsiteY8549" fmla="*/ 2151401 h 4679020"/>
              <a:gd name="connsiteX8550" fmla="*/ 231718 w 4883895"/>
              <a:gd name="connsiteY8550" fmla="*/ 2152808 h 4679020"/>
              <a:gd name="connsiteX8551" fmla="*/ 231445 w 4883895"/>
              <a:gd name="connsiteY8551" fmla="*/ 2152927 h 4679020"/>
              <a:gd name="connsiteX8552" fmla="*/ 225541 w 4883895"/>
              <a:gd name="connsiteY8552" fmla="*/ 2156264 h 4679020"/>
              <a:gd name="connsiteX8553" fmla="*/ 258587 w 4883895"/>
              <a:gd name="connsiteY8553" fmla="*/ 2122011 h 4679020"/>
              <a:gd name="connsiteX8554" fmla="*/ 311285 w 4883895"/>
              <a:gd name="connsiteY8554" fmla="*/ 2069792 h 4679020"/>
              <a:gd name="connsiteX8555" fmla="*/ 318144 w 4883895"/>
              <a:gd name="connsiteY8555" fmla="*/ 2063859 h 4679020"/>
              <a:gd name="connsiteX8556" fmla="*/ 309586 w 4883895"/>
              <a:gd name="connsiteY8556" fmla="*/ 2069068 h 4679020"/>
              <a:gd name="connsiteX8557" fmla="*/ 211062 w 4883895"/>
              <a:gd name="connsiteY8557" fmla="*/ 2159644 h 4679020"/>
              <a:gd name="connsiteX8558" fmla="*/ 314096 w 4883895"/>
              <a:gd name="connsiteY8558" fmla="*/ 2058416 h 4679020"/>
              <a:gd name="connsiteX8559" fmla="*/ 322065 w 4883895"/>
              <a:gd name="connsiteY8559" fmla="*/ 2049956 h 4679020"/>
              <a:gd name="connsiteX8560" fmla="*/ 322937 w 4883895"/>
              <a:gd name="connsiteY8560" fmla="*/ 2048599 h 4679020"/>
              <a:gd name="connsiteX8561" fmla="*/ 322387 w 4883895"/>
              <a:gd name="connsiteY8561" fmla="*/ 2048911 h 4679020"/>
              <a:gd name="connsiteX8562" fmla="*/ 319852 w 4883895"/>
              <a:gd name="connsiteY8562" fmla="*/ 2050299 h 4679020"/>
              <a:gd name="connsiteX8563" fmla="*/ 324834 w 4883895"/>
              <a:gd name="connsiteY8563" fmla="*/ 2045647 h 4679020"/>
              <a:gd name="connsiteX8564" fmla="*/ 325326 w 4883895"/>
              <a:gd name="connsiteY8564" fmla="*/ 2044881 h 4679020"/>
              <a:gd name="connsiteX8565" fmla="*/ 325077 w 4883895"/>
              <a:gd name="connsiteY8565" fmla="*/ 2041951 h 4679020"/>
              <a:gd name="connsiteX8566" fmla="*/ 308716 w 4883895"/>
              <a:gd name="connsiteY8566" fmla="*/ 2056120 h 4679020"/>
              <a:gd name="connsiteX8567" fmla="*/ 261406 w 4883895"/>
              <a:gd name="connsiteY8567" fmla="*/ 2099954 h 4679020"/>
              <a:gd name="connsiteX8568" fmla="*/ 300197 w 4883895"/>
              <a:gd name="connsiteY8568" fmla="*/ 2060844 h 4679020"/>
              <a:gd name="connsiteX8569" fmla="*/ 330994 w 4883895"/>
              <a:gd name="connsiteY8569" fmla="*/ 2031078 h 4679020"/>
              <a:gd name="connsiteX8570" fmla="*/ 328236 w 4883895"/>
              <a:gd name="connsiteY8570" fmla="*/ 2033159 h 4679020"/>
              <a:gd name="connsiteX8571" fmla="*/ 340380 w 4883895"/>
              <a:gd name="connsiteY8571" fmla="*/ 2019666 h 4679020"/>
              <a:gd name="connsiteX8572" fmla="*/ 328289 w 4883895"/>
              <a:gd name="connsiteY8572" fmla="*/ 2025498 h 4679020"/>
              <a:gd name="connsiteX8573" fmla="*/ 314125 w 4883895"/>
              <a:gd name="connsiteY8573" fmla="*/ 2033971 h 4679020"/>
              <a:gd name="connsiteX8574" fmla="*/ 310604 w 4883895"/>
              <a:gd name="connsiteY8574" fmla="*/ 2036995 h 4679020"/>
              <a:gd name="connsiteX8575" fmla="*/ 309110 w 4883895"/>
              <a:gd name="connsiteY8575" fmla="*/ 2037394 h 4679020"/>
              <a:gd name="connsiteX8576" fmla="*/ 306194 w 4883895"/>
              <a:gd name="connsiteY8576" fmla="*/ 2037087 h 4679020"/>
              <a:gd name="connsiteX8577" fmla="*/ 313518 w 4883895"/>
              <a:gd name="connsiteY8577" fmla="*/ 2030505 h 4679020"/>
              <a:gd name="connsiteX8578" fmla="*/ 317140 w 4883895"/>
              <a:gd name="connsiteY8578" fmla="*/ 2026501 h 4679020"/>
              <a:gd name="connsiteX8579" fmla="*/ 330752 w 4883895"/>
              <a:gd name="connsiteY8579" fmla="*/ 2012774 h 4679020"/>
              <a:gd name="connsiteX8580" fmla="*/ 353204 w 4883895"/>
              <a:gd name="connsiteY8580" fmla="*/ 1989525 h 4679020"/>
              <a:gd name="connsiteX8581" fmla="*/ 354232 w 4883895"/>
              <a:gd name="connsiteY8581" fmla="*/ 1988519 h 4679020"/>
              <a:gd name="connsiteX8582" fmla="*/ 346313 w 4883895"/>
              <a:gd name="connsiteY8582" fmla="*/ 1993381 h 4679020"/>
              <a:gd name="connsiteX8583" fmla="*/ 331744 w 4883895"/>
              <a:gd name="connsiteY8583" fmla="*/ 2000656 h 4679020"/>
              <a:gd name="connsiteX8584" fmla="*/ 345026 w 4883895"/>
              <a:gd name="connsiteY8584" fmla="*/ 1981847 h 4679020"/>
              <a:gd name="connsiteX8585" fmla="*/ 301933 w 4883895"/>
              <a:gd name="connsiteY8585" fmla="*/ 1998151 h 4679020"/>
              <a:gd name="connsiteX8586" fmla="*/ 320024 w 4883895"/>
              <a:gd name="connsiteY8586" fmla="*/ 1987220 h 4679020"/>
              <a:gd name="connsiteX8587" fmla="*/ 327426 w 4883895"/>
              <a:gd name="connsiteY8587" fmla="*/ 1979034 h 4679020"/>
              <a:gd name="connsiteX8588" fmla="*/ 338116 w 4883895"/>
              <a:gd name="connsiteY8588" fmla="*/ 1967497 h 4679020"/>
              <a:gd name="connsiteX8589" fmla="*/ 319622 w 4883895"/>
              <a:gd name="connsiteY8589" fmla="*/ 1982203 h 4679020"/>
              <a:gd name="connsiteX8590" fmla="*/ 320118 w 4883895"/>
              <a:gd name="connsiteY8590" fmla="*/ 1980960 h 4679020"/>
              <a:gd name="connsiteX8591" fmla="*/ 331358 w 4883895"/>
              <a:gd name="connsiteY8591" fmla="*/ 1964911 h 4679020"/>
              <a:gd name="connsiteX8592" fmla="*/ 337546 w 4883895"/>
              <a:gd name="connsiteY8592" fmla="*/ 1959851 h 4679020"/>
              <a:gd name="connsiteX8593" fmla="*/ 335717 w 4883895"/>
              <a:gd name="connsiteY8593" fmla="*/ 1957505 h 4679020"/>
              <a:gd name="connsiteX8594" fmla="*/ 335220 w 4883895"/>
              <a:gd name="connsiteY8594" fmla="*/ 1955427 h 4679020"/>
              <a:gd name="connsiteX8595" fmla="*/ 303816 w 4883895"/>
              <a:gd name="connsiteY8595" fmla="*/ 1975642 h 4679020"/>
              <a:gd name="connsiteX8596" fmla="*/ 292933 w 4883895"/>
              <a:gd name="connsiteY8596" fmla="*/ 1974631 h 4679020"/>
              <a:gd name="connsiteX8597" fmla="*/ 258698 w 4883895"/>
              <a:gd name="connsiteY8597" fmla="*/ 1990466 h 4679020"/>
              <a:gd name="connsiteX8598" fmla="*/ 189091 w 4883895"/>
              <a:gd name="connsiteY8598" fmla="*/ 2027858 h 4679020"/>
              <a:gd name="connsiteX8599" fmla="*/ 257348 w 4883895"/>
              <a:gd name="connsiteY8599" fmla="*/ 1982162 h 4679020"/>
              <a:gd name="connsiteX8600" fmla="*/ 293212 w 4883895"/>
              <a:gd name="connsiteY8600" fmla="*/ 1960581 h 4679020"/>
              <a:gd name="connsiteX8601" fmla="*/ 304796 w 4883895"/>
              <a:gd name="connsiteY8601" fmla="*/ 1953329 h 4679020"/>
              <a:gd name="connsiteX8602" fmla="*/ 308857 w 4883895"/>
              <a:gd name="connsiteY8602" fmla="*/ 1950860 h 4679020"/>
              <a:gd name="connsiteX8603" fmla="*/ 303309 w 4883895"/>
              <a:gd name="connsiteY8603" fmla="*/ 1946566 h 4679020"/>
              <a:gd name="connsiteX8604" fmla="*/ 298736 w 4883895"/>
              <a:gd name="connsiteY8604" fmla="*/ 1948915 h 4679020"/>
              <a:gd name="connsiteX8605" fmla="*/ 281610 w 4883895"/>
              <a:gd name="connsiteY8605" fmla="*/ 1957118 h 4679020"/>
              <a:gd name="connsiteX8606" fmla="*/ 277147 w 4883895"/>
              <a:gd name="connsiteY8606" fmla="*/ 1955881 h 4679020"/>
              <a:gd name="connsiteX8607" fmla="*/ 276973 w 4883895"/>
              <a:gd name="connsiteY8607" fmla="*/ 1955776 h 4679020"/>
              <a:gd name="connsiteX8608" fmla="*/ 267606 w 4883895"/>
              <a:gd name="connsiteY8608" fmla="*/ 1965050 h 4679020"/>
              <a:gd name="connsiteX8609" fmla="*/ 260410 w 4883895"/>
              <a:gd name="connsiteY8609" fmla="*/ 1970056 h 4679020"/>
              <a:gd name="connsiteX8610" fmla="*/ 254565 w 4883895"/>
              <a:gd name="connsiteY8610" fmla="*/ 1966686 h 4679020"/>
              <a:gd name="connsiteX8611" fmla="*/ 253505 w 4883895"/>
              <a:gd name="connsiteY8611" fmla="*/ 1966088 h 4679020"/>
              <a:gd name="connsiteX8612" fmla="*/ 245843 w 4883895"/>
              <a:gd name="connsiteY8612" fmla="*/ 1971450 h 4679020"/>
              <a:gd name="connsiteX8613" fmla="*/ 216270 w 4883895"/>
              <a:gd name="connsiteY8613" fmla="*/ 1985683 h 4679020"/>
              <a:gd name="connsiteX8614" fmla="*/ 221343 w 4883895"/>
              <a:gd name="connsiteY8614" fmla="*/ 1979757 h 4679020"/>
              <a:gd name="connsiteX8615" fmla="*/ 212897 w 4883895"/>
              <a:gd name="connsiteY8615" fmla="*/ 1975900 h 4679020"/>
              <a:gd name="connsiteX8616" fmla="*/ 239378 w 4883895"/>
              <a:gd name="connsiteY8616" fmla="*/ 1960133 h 4679020"/>
              <a:gd name="connsiteX8617" fmla="*/ 240959 w 4883895"/>
              <a:gd name="connsiteY8617" fmla="*/ 1959007 h 4679020"/>
              <a:gd name="connsiteX8618" fmla="*/ 238923 w 4883895"/>
              <a:gd name="connsiteY8618" fmla="*/ 1957859 h 4679020"/>
              <a:gd name="connsiteX8619" fmla="*/ 233097 w 4883895"/>
              <a:gd name="connsiteY8619" fmla="*/ 1954754 h 4679020"/>
              <a:gd name="connsiteX8620" fmla="*/ 225477 w 4883895"/>
              <a:gd name="connsiteY8620" fmla="*/ 1958470 h 4679020"/>
              <a:gd name="connsiteX8621" fmla="*/ 223757 w 4883895"/>
              <a:gd name="connsiteY8621" fmla="*/ 1959283 h 4679020"/>
              <a:gd name="connsiteX8622" fmla="*/ 229746 w 4883895"/>
              <a:gd name="connsiteY8622" fmla="*/ 1952970 h 4679020"/>
              <a:gd name="connsiteX8623" fmla="*/ 227752 w 4883895"/>
              <a:gd name="connsiteY8623" fmla="*/ 1951909 h 4679020"/>
              <a:gd name="connsiteX8624" fmla="*/ 214403 w 4883895"/>
              <a:gd name="connsiteY8624" fmla="*/ 1963431 h 4679020"/>
              <a:gd name="connsiteX8625" fmla="*/ 207280 w 4883895"/>
              <a:gd name="connsiteY8625" fmla="*/ 1964347 h 4679020"/>
              <a:gd name="connsiteX8626" fmla="*/ 219756 w 4883895"/>
              <a:gd name="connsiteY8626" fmla="*/ 1954714 h 4679020"/>
              <a:gd name="connsiteX8627" fmla="*/ 105863 w 4883895"/>
              <a:gd name="connsiteY8627" fmla="*/ 2012546 h 4679020"/>
              <a:gd name="connsiteX8628" fmla="*/ 99172 w 4883895"/>
              <a:gd name="connsiteY8628" fmla="*/ 2015584 h 4679020"/>
              <a:gd name="connsiteX8629" fmla="*/ 99452 w 4883895"/>
              <a:gd name="connsiteY8629" fmla="*/ 2015254 h 4679020"/>
              <a:gd name="connsiteX8630" fmla="*/ 127266 w 4883895"/>
              <a:gd name="connsiteY8630" fmla="*/ 1988252 h 4679020"/>
              <a:gd name="connsiteX8631" fmla="*/ 109204 w 4883895"/>
              <a:gd name="connsiteY8631" fmla="*/ 2001696 h 4679020"/>
              <a:gd name="connsiteX8632" fmla="*/ 95760 w 4883895"/>
              <a:gd name="connsiteY8632" fmla="*/ 2014537 h 4679020"/>
              <a:gd name="connsiteX8633" fmla="*/ 89659 w 4883895"/>
              <a:gd name="connsiteY8633" fmla="*/ 2019902 h 4679020"/>
              <a:gd name="connsiteX8634" fmla="*/ 65112 w 4883895"/>
              <a:gd name="connsiteY8634" fmla="*/ 2031046 h 4679020"/>
              <a:gd name="connsiteX8635" fmla="*/ 64568 w 4883895"/>
              <a:gd name="connsiteY8635" fmla="*/ 2028949 h 4679020"/>
              <a:gd name="connsiteX8636" fmla="*/ 62473 w 4883895"/>
              <a:gd name="connsiteY8636" fmla="*/ 2031172 h 4679020"/>
              <a:gd name="connsiteX8637" fmla="*/ 57207 w 4883895"/>
              <a:gd name="connsiteY8637" fmla="*/ 2034634 h 4679020"/>
              <a:gd name="connsiteX8638" fmla="*/ 38862 w 4883895"/>
              <a:gd name="connsiteY8638" fmla="*/ 2042961 h 4679020"/>
              <a:gd name="connsiteX8639" fmla="*/ 44057 w 4883895"/>
              <a:gd name="connsiteY8639" fmla="*/ 2037916 h 4679020"/>
              <a:gd name="connsiteX8640" fmla="*/ 40743 w 4883895"/>
              <a:gd name="connsiteY8640" fmla="*/ 2034189 h 4679020"/>
              <a:gd name="connsiteX8641" fmla="*/ 58494 w 4883895"/>
              <a:gd name="connsiteY8641" fmla="*/ 2023415 h 4679020"/>
              <a:gd name="connsiteX8642" fmla="*/ 38736 w 4883895"/>
              <a:gd name="connsiteY8642" fmla="*/ 2031706 h 4679020"/>
              <a:gd name="connsiteX8643" fmla="*/ 46257 w 4883895"/>
              <a:gd name="connsiteY8643" fmla="*/ 2023241 h 4679020"/>
              <a:gd name="connsiteX8644" fmla="*/ 49251 w 4883895"/>
              <a:gd name="connsiteY8644" fmla="*/ 2019444 h 4679020"/>
              <a:gd name="connsiteX8645" fmla="*/ 109998 w 4883895"/>
              <a:gd name="connsiteY8645" fmla="*/ 1988986 h 4679020"/>
              <a:gd name="connsiteX8646" fmla="*/ 225906 w 4883895"/>
              <a:gd name="connsiteY8646" fmla="*/ 1923379 h 4679020"/>
              <a:gd name="connsiteX8647" fmla="*/ 250403 w 4883895"/>
              <a:gd name="connsiteY8647" fmla="*/ 1910545 h 4679020"/>
              <a:gd name="connsiteX8648" fmla="*/ 254807 w 4883895"/>
              <a:gd name="connsiteY8648" fmla="*/ 1907943 h 4679020"/>
              <a:gd name="connsiteX8649" fmla="*/ 265542 w 4883895"/>
              <a:gd name="connsiteY8649" fmla="*/ 1897916 h 4679020"/>
              <a:gd name="connsiteX8650" fmla="*/ 267554 w 4883895"/>
              <a:gd name="connsiteY8650" fmla="*/ 1896060 h 4679020"/>
              <a:gd name="connsiteX8651" fmla="*/ 263688 w 4883895"/>
              <a:gd name="connsiteY8651" fmla="*/ 1896263 h 4679020"/>
              <a:gd name="connsiteX8652" fmla="*/ 216844 w 4883895"/>
              <a:gd name="connsiteY8652" fmla="*/ 1924082 h 4679020"/>
              <a:gd name="connsiteX8653" fmla="*/ 169195 w 4883895"/>
              <a:gd name="connsiteY8653" fmla="*/ 1949000 h 4679020"/>
              <a:gd name="connsiteX8654" fmla="*/ 161266 w 4883895"/>
              <a:gd name="connsiteY8654" fmla="*/ 1947833 h 4679020"/>
              <a:gd name="connsiteX8655" fmla="*/ 120715 w 4883895"/>
              <a:gd name="connsiteY8655" fmla="*/ 1968302 h 4679020"/>
              <a:gd name="connsiteX8656" fmla="*/ 110847 w 4883895"/>
              <a:gd name="connsiteY8656" fmla="*/ 1966106 h 4679020"/>
              <a:gd name="connsiteX8657" fmla="*/ 108287 w 4883895"/>
              <a:gd name="connsiteY8657" fmla="*/ 1967174 h 4679020"/>
              <a:gd name="connsiteX8658" fmla="*/ 106292 w 4883895"/>
              <a:gd name="connsiteY8658" fmla="*/ 1968661 h 4679020"/>
              <a:gd name="connsiteX8659" fmla="*/ 102732 w 4883895"/>
              <a:gd name="connsiteY8659" fmla="*/ 1969987 h 4679020"/>
              <a:gd name="connsiteX8660" fmla="*/ 102078 w 4883895"/>
              <a:gd name="connsiteY8660" fmla="*/ 1969623 h 4679020"/>
              <a:gd name="connsiteX8661" fmla="*/ 100796 w 4883895"/>
              <a:gd name="connsiteY8661" fmla="*/ 1970709 h 4679020"/>
              <a:gd name="connsiteX8662" fmla="*/ 102732 w 4883895"/>
              <a:gd name="connsiteY8662" fmla="*/ 1969987 h 4679020"/>
              <a:gd name="connsiteX8663" fmla="*/ 103749 w 4883895"/>
              <a:gd name="connsiteY8663" fmla="*/ 1970554 h 4679020"/>
              <a:gd name="connsiteX8664" fmla="*/ 90721 w 4883895"/>
              <a:gd name="connsiteY8664" fmla="*/ 1972599 h 4679020"/>
              <a:gd name="connsiteX8665" fmla="*/ 132490 w 4883895"/>
              <a:gd name="connsiteY8665" fmla="*/ 1950706 h 4679020"/>
              <a:gd name="connsiteX8666" fmla="*/ 137046 w 4883895"/>
              <a:gd name="connsiteY8666" fmla="*/ 1942091 h 4679020"/>
              <a:gd name="connsiteX8667" fmla="*/ 172392 w 4883895"/>
              <a:gd name="connsiteY8667" fmla="*/ 1917821 h 4679020"/>
              <a:gd name="connsiteX8668" fmla="*/ 226850 w 4883895"/>
              <a:gd name="connsiteY8668" fmla="*/ 1888243 h 4679020"/>
              <a:gd name="connsiteX8669" fmla="*/ 220561 w 4883895"/>
              <a:gd name="connsiteY8669" fmla="*/ 1885433 h 4679020"/>
              <a:gd name="connsiteX8670" fmla="*/ 215193 w 4883895"/>
              <a:gd name="connsiteY8670" fmla="*/ 1885109 h 4679020"/>
              <a:gd name="connsiteX8671" fmla="*/ 204910 w 4883895"/>
              <a:gd name="connsiteY8671" fmla="*/ 1891314 h 4679020"/>
              <a:gd name="connsiteX8672" fmla="*/ 170519 w 4883895"/>
              <a:gd name="connsiteY8672" fmla="*/ 1912723 h 4679020"/>
              <a:gd name="connsiteX8673" fmla="*/ 172288 w 4883895"/>
              <a:gd name="connsiteY8673" fmla="*/ 1903537 h 4679020"/>
              <a:gd name="connsiteX8674" fmla="*/ 176572 w 4883895"/>
              <a:gd name="connsiteY8674" fmla="*/ 1897992 h 4679020"/>
              <a:gd name="connsiteX8675" fmla="*/ 167985 w 4883895"/>
              <a:gd name="connsiteY8675" fmla="*/ 1902659 h 4679020"/>
              <a:gd name="connsiteX8676" fmla="*/ 133023 w 4883895"/>
              <a:gd name="connsiteY8676" fmla="*/ 1919892 h 4679020"/>
              <a:gd name="connsiteX8677" fmla="*/ 43432 w 4883895"/>
              <a:gd name="connsiteY8677" fmla="*/ 1963543 h 4679020"/>
              <a:gd name="connsiteX8678" fmla="*/ 37458 w 4883895"/>
              <a:gd name="connsiteY8678" fmla="*/ 1966444 h 4679020"/>
              <a:gd name="connsiteX8679" fmla="*/ 41691 w 4883895"/>
              <a:gd name="connsiteY8679" fmla="*/ 1960587 h 4679020"/>
              <a:gd name="connsiteX8680" fmla="*/ 42976 w 4883895"/>
              <a:gd name="connsiteY8680" fmla="*/ 1958427 h 4679020"/>
              <a:gd name="connsiteX8681" fmla="*/ 61286 w 4883895"/>
              <a:gd name="connsiteY8681" fmla="*/ 1948795 h 4679020"/>
              <a:gd name="connsiteX8682" fmla="*/ 108935 w 4883895"/>
              <a:gd name="connsiteY8682" fmla="*/ 1923877 h 4679020"/>
              <a:gd name="connsiteX8683" fmla="*/ 107997 w 4883895"/>
              <a:gd name="connsiteY8683" fmla="*/ 1911249 h 4679020"/>
              <a:gd name="connsiteX8684" fmla="*/ 128509 w 4883895"/>
              <a:gd name="connsiteY8684" fmla="*/ 1897720 h 4679020"/>
              <a:gd name="connsiteX8685" fmla="*/ 147200 w 4883895"/>
              <a:gd name="connsiteY8685" fmla="*/ 1882475 h 4679020"/>
              <a:gd name="connsiteX8686" fmla="*/ 198220 w 4883895"/>
              <a:gd name="connsiteY8686" fmla="*/ 1853155 h 4679020"/>
              <a:gd name="connsiteX8687" fmla="*/ 201799 w 4883895"/>
              <a:gd name="connsiteY8687" fmla="*/ 1849693 h 4679020"/>
              <a:gd name="connsiteX8688" fmla="*/ 190862 w 4883895"/>
              <a:gd name="connsiteY8688" fmla="*/ 1856862 h 4679020"/>
              <a:gd name="connsiteX8689" fmla="*/ 163337 w 4883895"/>
              <a:gd name="connsiteY8689" fmla="*/ 1870760 h 4679020"/>
              <a:gd name="connsiteX8690" fmla="*/ 152456 w 4883895"/>
              <a:gd name="connsiteY8690" fmla="*/ 1869749 h 4679020"/>
              <a:gd name="connsiteX8691" fmla="*/ 131426 w 4883895"/>
              <a:gd name="connsiteY8691" fmla="*/ 1880589 h 4679020"/>
              <a:gd name="connsiteX8692" fmla="*/ 113532 w 4883895"/>
              <a:gd name="connsiteY8692" fmla="*/ 1884474 h 4679020"/>
              <a:gd name="connsiteX8693" fmla="*/ 144323 w 4883895"/>
              <a:gd name="connsiteY8693" fmla="*/ 1868819 h 4679020"/>
              <a:gd name="connsiteX8694" fmla="*/ 153252 w 4883895"/>
              <a:gd name="connsiteY8694" fmla="*/ 1858388 h 4679020"/>
              <a:gd name="connsiteX8695" fmla="*/ 166255 w 4883895"/>
              <a:gd name="connsiteY8695" fmla="*/ 1853630 h 4679020"/>
              <a:gd name="connsiteX8696" fmla="*/ 174981 w 4883895"/>
              <a:gd name="connsiteY8696" fmla="*/ 1843436 h 4679020"/>
              <a:gd name="connsiteX8697" fmla="*/ 205458 w 4883895"/>
              <a:gd name="connsiteY8697" fmla="*/ 1824855 h 4679020"/>
              <a:gd name="connsiteX8698" fmla="*/ 223944 w 4883895"/>
              <a:gd name="connsiteY8698" fmla="*/ 1809848 h 4679020"/>
              <a:gd name="connsiteX8699" fmla="*/ 203209 w 4883895"/>
              <a:gd name="connsiteY8699" fmla="*/ 1820920 h 4679020"/>
              <a:gd name="connsiteX8700" fmla="*/ 189967 w 4883895"/>
              <a:gd name="connsiteY8700" fmla="*/ 1827991 h 4679020"/>
              <a:gd name="connsiteX8701" fmla="*/ 157290 w 4883895"/>
              <a:gd name="connsiteY8701" fmla="*/ 1847084 h 4679020"/>
              <a:gd name="connsiteX8702" fmla="*/ 128260 w 4883895"/>
              <a:gd name="connsiteY8702" fmla="*/ 1861714 h 4679020"/>
              <a:gd name="connsiteX8703" fmla="*/ 120785 w 4883895"/>
              <a:gd name="connsiteY8703" fmla="*/ 1865148 h 4679020"/>
              <a:gd name="connsiteX8704" fmla="*/ 122044 w 4883895"/>
              <a:gd name="connsiteY8704" fmla="*/ 1863971 h 4679020"/>
              <a:gd name="connsiteX8705" fmla="*/ 132454 w 4883895"/>
              <a:gd name="connsiteY8705" fmla="*/ 1854177 h 4679020"/>
              <a:gd name="connsiteX8706" fmla="*/ 150579 w 4883895"/>
              <a:gd name="connsiteY8706" fmla="*/ 1844495 h 4679020"/>
              <a:gd name="connsiteX8707" fmla="*/ 166403 w 4883895"/>
              <a:gd name="connsiteY8707" fmla="*/ 1829854 h 4679020"/>
              <a:gd name="connsiteX8708" fmla="*/ 153103 w 4883895"/>
              <a:gd name="connsiteY8708" fmla="*/ 1834960 h 4679020"/>
              <a:gd name="connsiteX8709" fmla="*/ 176459 w 4883895"/>
              <a:gd name="connsiteY8709" fmla="*/ 1813916 h 4679020"/>
              <a:gd name="connsiteX8710" fmla="*/ 233822 w 4883895"/>
              <a:gd name="connsiteY8710" fmla="*/ 1761045 h 4679020"/>
              <a:gd name="connsiteX8711" fmla="*/ 219918 w 4883895"/>
              <a:gd name="connsiteY8711" fmla="*/ 1769403 h 4679020"/>
              <a:gd name="connsiteX8712" fmla="*/ 149024 w 4883895"/>
              <a:gd name="connsiteY8712" fmla="*/ 1829467 h 4679020"/>
              <a:gd name="connsiteX8713" fmla="*/ 141701 w 4883895"/>
              <a:gd name="connsiteY8713" fmla="*/ 1831951 h 4679020"/>
              <a:gd name="connsiteX8714" fmla="*/ 146415 w 4883895"/>
              <a:gd name="connsiteY8714" fmla="*/ 1826426 h 4679020"/>
              <a:gd name="connsiteX8715" fmla="*/ 143234 w 4883895"/>
              <a:gd name="connsiteY8715" fmla="*/ 1829786 h 4679020"/>
              <a:gd name="connsiteX8716" fmla="*/ 124070 w 4883895"/>
              <a:gd name="connsiteY8716" fmla="*/ 1845987 h 4679020"/>
              <a:gd name="connsiteX8717" fmla="*/ 125392 w 4883895"/>
              <a:gd name="connsiteY8717" fmla="*/ 1841254 h 4679020"/>
              <a:gd name="connsiteX8718" fmla="*/ 139368 w 4883895"/>
              <a:gd name="connsiteY8718" fmla="*/ 1828215 h 4679020"/>
              <a:gd name="connsiteX8719" fmla="*/ 194874 w 4883895"/>
              <a:gd name="connsiteY8719" fmla="*/ 1776882 h 4679020"/>
              <a:gd name="connsiteX8720" fmla="*/ 232737 w 4883895"/>
              <a:gd name="connsiteY8720" fmla="*/ 1738126 h 4679020"/>
              <a:gd name="connsiteX8721" fmla="*/ 226943 w 4883895"/>
              <a:gd name="connsiteY8721" fmla="*/ 1739285 h 4679020"/>
              <a:gd name="connsiteX8722" fmla="*/ 218313 w 4883895"/>
              <a:gd name="connsiteY8722" fmla="*/ 1746077 h 4679020"/>
              <a:gd name="connsiteX8723" fmla="*/ 153174 w 4883895"/>
              <a:gd name="connsiteY8723" fmla="*/ 1804656 h 4679020"/>
              <a:gd name="connsiteX8724" fmla="*/ 202438 w 4883895"/>
              <a:gd name="connsiteY8724" fmla="*/ 1756403 h 4679020"/>
              <a:gd name="connsiteX8725" fmla="*/ 220064 w 4883895"/>
              <a:gd name="connsiteY8725" fmla="*/ 1740661 h 4679020"/>
              <a:gd name="connsiteX8726" fmla="*/ 219152 w 4883895"/>
              <a:gd name="connsiteY8726" fmla="*/ 1740844 h 4679020"/>
              <a:gd name="connsiteX8727" fmla="*/ 151290 w 4883895"/>
              <a:gd name="connsiteY8727" fmla="*/ 1793675 h 4679020"/>
              <a:gd name="connsiteX8728" fmla="*/ 107517 w 4883895"/>
              <a:gd name="connsiteY8728" fmla="*/ 1832122 h 4679020"/>
              <a:gd name="connsiteX8729" fmla="*/ 100564 w 4883895"/>
              <a:gd name="connsiteY8729" fmla="*/ 1835788 h 4679020"/>
              <a:gd name="connsiteX8730" fmla="*/ 95898 w 4883895"/>
              <a:gd name="connsiteY8730" fmla="*/ 1834480 h 4679020"/>
              <a:gd name="connsiteX8731" fmla="*/ 96783 w 4883895"/>
              <a:gd name="connsiteY8731" fmla="*/ 1832833 h 4679020"/>
              <a:gd name="connsiteX8732" fmla="*/ 74978 w 4883895"/>
              <a:gd name="connsiteY8732" fmla="*/ 1852742 h 4679020"/>
              <a:gd name="connsiteX8733" fmla="*/ 56532 w 4883895"/>
              <a:gd name="connsiteY8733" fmla="*/ 1866307 h 4679020"/>
              <a:gd name="connsiteX8734" fmla="*/ 84731 w 4883895"/>
              <a:gd name="connsiteY8734" fmla="*/ 1839184 h 4679020"/>
              <a:gd name="connsiteX8735" fmla="*/ 121716 w 4883895"/>
              <a:gd name="connsiteY8735" fmla="*/ 1803448 h 4679020"/>
              <a:gd name="connsiteX8736" fmla="*/ 150544 w 4883895"/>
              <a:gd name="connsiteY8736" fmla="*/ 1774868 h 4679020"/>
              <a:gd name="connsiteX8737" fmla="*/ 147835 w 4883895"/>
              <a:gd name="connsiteY8737" fmla="*/ 1772020 h 4679020"/>
              <a:gd name="connsiteX8738" fmla="*/ 146498 w 4883895"/>
              <a:gd name="connsiteY8738" fmla="*/ 1772343 h 4679020"/>
              <a:gd name="connsiteX8739" fmla="*/ 143630 w 4883895"/>
              <a:gd name="connsiteY8739" fmla="*/ 1774785 h 4679020"/>
              <a:gd name="connsiteX8740" fmla="*/ 125143 w 4883895"/>
              <a:gd name="connsiteY8740" fmla="*/ 1792692 h 4679020"/>
              <a:gd name="connsiteX8741" fmla="*/ 33945 w 4883895"/>
              <a:gd name="connsiteY8741" fmla="*/ 1880963 h 4679020"/>
              <a:gd name="connsiteX8742" fmla="*/ 16397 w 4883895"/>
              <a:gd name="connsiteY8742" fmla="*/ 1893195 h 4679020"/>
              <a:gd name="connsiteX8743" fmla="*/ 21013 w 4883895"/>
              <a:gd name="connsiteY8743" fmla="*/ 1888344 h 4679020"/>
              <a:gd name="connsiteX8744" fmla="*/ 29294 w 4883895"/>
              <a:gd name="connsiteY8744" fmla="*/ 1883447 h 4679020"/>
              <a:gd name="connsiteX8745" fmla="*/ 35632 w 4883895"/>
              <a:gd name="connsiteY8745" fmla="*/ 1878541 h 4679020"/>
              <a:gd name="connsiteX8746" fmla="*/ 32330 w 4883895"/>
              <a:gd name="connsiteY8746" fmla="*/ 1877498 h 4679020"/>
              <a:gd name="connsiteX8747" fmla="*/ 34091 w 4883895"/>
              <a:gd name="connsiteY8747" fmla="*/ 1875879 h 4679020"/>
              <a:gd name="connsiteX8748" fmla="*/ 48002 w 4883895"/>
              <a:gd name="connsiteY8748" fmla="*/ 1857236 h 4679020"/>
              <a:gd name="connsiteX8749" fmla="*/ 23836 w 4883895"/>
              <a:gd name="connsiteY8749" fmla="*/ 1880363 h 4679020"/>
              <a:gd name="connsiteX8750" fmla="*/ 22281 w 4883895"/>
              <a:gd name="connsiteY8750" fmla="*/ 1881770 h 4679020"/>
              <a:gd name="connsiteX8751" fmla="*/ 22007 w 4883895"/>
              <a:gd name="connsiteY8751" fmla="*/ 1881889 h 4679020"/>
              <a:gd name="connsiteX8752" fmla="*/ 16104 w 4883895"/>
              <a:gd name="connsiteY8752" fmla="*/ 1885226 h 4679020"/>
              <a:gd name="connsiteX8753" fmla="*/ 49150 w 4883895"/>
              <a:gd name="connsiteY8753" fmla="*/ 1850972 h 4679020"/>
              <a:gd name="connsiteX8754" fmla="*/ 101847 w 4883895"/>
              <a:gd name="connsiteY8754" fmla="*/ 1798753 h 4679020"/>
              <a:gd name="connsiteX8755" fmla="*/ 108706 w 4883895"/>
              <a:gd name="connsiteY8755" fmla="*/ 1792820 h 4679020"/>
              <a:gd name="connsiteX8756" fmla="*/ 100148 w 4883895"/>
              <a:gd name="connsiteY8756" fmla="*/ 1798029 h 4679020"/>
              <a:gd name="connsiteX8757" fmla="*/ 1623 w 4883895"/>
              <a:gd name="connsiteY8757" fmla="*/ 1888605 h 4679020"/>
              <a:gd name="connsiteX8758" fmla="*/ 104658 w 4883895"/>
              <a:gd name="connsiteY8758" fmla="*/ 1787377 h 4679020"/>
              <a:gd name="connsiteX8759" fmla="*/ 112628 w 4883895"/>
              <a:gd name="connsiteY8759" fmla="*/ 1778916 h 4679020"/>
              <a:gd name="connsiteX8760" fmla="*/ 115515 w 4883895"/>
              <a:gd name="connsiteY8760" fmla="*/ 1771243 h 4679020"/>
              <a:gd name="connsiteX8761" fmla="*/ 115489 w 4883895"/>
              <a:gd name="connsiteY8761" fmla="*/ 1771044 h 4679020"/>
              <a:gd name="connsiteX8762" fmla="*/ 99278 w 4883895"/>
              <a:gd name="connsiteY8762" fmla="*/ 1785081 h 4679020"/>
              <a:gd name="connsiteX8763" fmla="*/ 51969 w 4883895"/>
              <a:gd name="connsiteY8763" fmla="*/ 1828916 h 4679020"/>
              <a:gd name="connsiteX8764" fmla="*/ 90759 w 4883895"/>
              <a:gd name="connsiteY8764" fmla="*/ 1789805 h 4679020"/>
              <a:gd name="connsiteX8765" fmla="*/ 120202 w 4883895"/>
              <a:gd name="connsiteY8765" fmla="*/ 1761349 h 4679020"/>
              <a:gd name="connsiteX8766" fmla="*/ 122766 w 4883895"/>
              <a:gd name="connsiteY8766" fmla="*/ 1757131 h 4679020"/>
              <a:gd name="connsiteX8767" fmla="*/ 150254 w 4883895"/>
              <a:gd name="connsiteY8767" fmla="*/ 1727037 h 4679020"/>
              <a:gd name="connsiteX8768" fmla="*/ 265065 w 4883895"/>
              <a:gd name="connsiteY8768" fmla="*/ 1623477 h 4679020"/>
              <a:gd name="connsiteX8769" fmla="*/ 271145 w 4883895"/>
              <a:gd name="connsiteY8769" fmla="*/ 1618996 h 4679020"/>
              <a:gd name="connsiteX8770" fmla="*/ 296390 w 4883895"/>
              <a:gd name="connsiteY8770" fmla="*/ 1596691 h 4679020"/>
              <a:gd name="connsiteX8771" fmla="*/ 336468 w 4883895"/>
              <a:gd name="connsiteY8771" fmla="*/ 1563512 h 4679020"/>
              <a:gd name="connsiteX8772" fmla="*/ 428961 w 4883895"/>
              <a:gd name="connsiteY8772" fmla="*/ 1496659 h 4679020"/>
              <a:gd name="connsiteX8773" fmla="*/ 462089 w 4883895"/>
              <a:gd name="connsiteY8773" fmla="*/ 1473391 h 4679020"/>
              <a:gd name="connsiteX8774" fmla="*/ 462134 w 4883895"/>
              <a:gd name="connsiteY8774" fmla="*/ 1473361 h 4679020"/>
              <a:gd name="connsiteX8775" fmla="*/ 428306 w 4883895"/>
              <a:gd name="connsiteY8775" fmla="*/ 1493671 h 4679020"/>
              <a:gd name="connsiteX8776" fmla="*/ 308624 w 4883895"/>
              <a:gd name="connsiteY8776" fmla="*/ 1573306 h 4679020"/>
              <a:gd name="connsiteX8777" fmla="*/ 188155 w 4883895"/>
              <a:gd name="connsiteY8777" fmla="*/ 1659253 h 4679020"/>
              <a:gd name="connsiteX8778" fmla="*/ 87503 w 4883895"/>
              <a:gd name="connsiteY8778" fmla="*/ 1742062 h 4679020"/>
              <a:gd name="connsiteX8779" fmla="*/ 92177 w 4883895"/>
              <a:gd name="connsiteY8779" fmla="*/ 1726172 h 4679020"/>
              <a:gd name="connsiteX8780" fmla="*/ 105444 w 4883895"/>
              <a:gd name="connsiteY8780" fmla="*/ 1694956 h 4679020"/>
              <a:gd name="connsiteX8781" fmla="*/ 239422 w 4883895"/>
              <a:gd name="connsiteY8781" fmla="*/ 1592194 h 4679020"/>
              <a:gd name="connsiteX8782" fmla="*/ 337086 w 4883895"/>
              <a:gd name="connsiteY8782" fmla="*/ 1520629 h 4679020"/>
              <a:gd name="connsiteX8783" fmla="*/ 535554 w 4883895"/>
              <a:gd name="connsiteY8783" fmla="*/ 1394334 h 4679020"/>
              <a:gd name="connsiteX8784" fmla="*/ 1109119 w 4883895"/>
              <a:gd name="connsiteY8784" fmla="*/ 1071480 h 4679020"/>
              <a:gd name="connsiteX8785" fmla="*/ 1165642 w 4883895"/>
              <a:gd name="connsiteY8785" fmla="*/ 1045174 h 4679020"/>
              <a:gd name="connsiteX8786" fmla="*/ 1165520 w 4883895"/>
              <a:gd name="connsiteY8786" fmla="*/ 1045362 h 4679020"/>
              <a:gd name="connsiteX8787" fmla="*/ 1247110 w 4883895"/>
              <a:gd name="connsiteY8787" fmla="*/ 992170 h 4679020"/>
              <a:gd name="connsiteX8788" fmla="*/ 1341692 w 4883895"/>
              <a:gd name="connsiteY8788" fmla="*/ 929895 h 4679020"/>
              <a:gd name="connsiteX8789" fmla="*/ 1269654 w 4883895"/>
              <a:gd name="connsiteY8789" fmla="*/ 962544 h 4679020"/>
              <a:gd name="connsiteX8790" fmla="*/ 1268864 w 4883895"/>
              <a:gd name="connsiteY8790" fmla="*/ 962922 h 4679020"/>
              <a:gd name="connsiteX8791" fmla="*/ 1349284 w 4883895"/>
              <a:gd name="connsiteY8791" fmla="*/ 846864 h 4679020"/>
              <a:gd name="connsiteX8792" fmla="*/ 1353425 w 4883895"/>
              <a:gd name="connsiteY8792" fmla="*/ 845197 h 4679020"/>
              <a:gd name="connsiteX8793" fmla="*/ 1533633 w 4883895"/>
              <a:gd name="connsiteY8793" fmla="*/ 774872 h 4679020"/>
              <a:gd name="connsiteX8794" fmla="*/ 1597576 w 4883895"/>
              <a:gd name="connsiteY8794" fmla="*/ 752451 h 4679020"/>
              <a:gd name="connsiteX8795" fmla="*/ 1633058 w 4883895"/>
              <a:gd name="connsiteY8795" fmla="*/ 727152 h 4679020"/>
              <a:gd name="connsiteX8796" fmla="*/ 1563204 w 4883895"/>
              <a:gd name="connsiteY8796" fmla="*/ 754557 h 4679020"/>
              <a:gd name="connsiteX8797" fmla="*/ 1458160 w 4883895"/>
              <a:gd name="connsiteY8797" fmla="*/ 796197 h 4679020"/>
              <a:gd name="connsiteX8798" fmla="*/ 1359084 w 4883895"/>
              <a:gd name="connsiteY8798" fmla="*/ 832720 h 4679020"/>
              <a:gd name="connsiteX8799" fmla="*/ 1371661 w 4883895"/>
              <a:gd name="connsiteY8799" fmla="*/ 814571 h 4679020"/>
              <a:gd name="connsiteX8800" fmla="*/ 1474621 w 4883895"/>
              <a:gd name="connsiteY8800" fmla="*/ 774816 h 4679020"/>
              <a:gd name="connsiteX8801" fmla="*/ 1659604 w 4883895"/>
              <a:gd name="connsiteY8801" fmla="*/ 708224 h 4679020"/>
              <a:gd name="connsiteX8802" fmla="*/ 1706429 w 4883895"/>
              <a:gd name="connsiteY8802" fmla="*/ 674838 h 4679020"/>
              <a:gd name="connsiteX8803" fmla="*/ 1716871 w 4883895"/>
              <a:gd name="connsiteY8803" fmla="*/ 673047 h 4679020"/>
              <a:gd name="connsiteX8804" fmla="*/ 1677399 w 4883895"/>
              <a:gd name="connsiteY8804" fmla="*/ 701819 h 4679020"/>
              <a:gd name="connsiteX8805" fmla="*/ 1702723 w 4883895"/>
              <a:gd name="connsiteY8805" fmla="*/ 692702 h 4679020"/>
              <a:gd name="connsiteX8806" fmla="*/ 1767437 w 4883895"/>
              <a:gd name="connsiteY8806" fmla="*/ 642461 h 4679020"/>
              <a:gd name="connsiteX8807" fmla="*/ 1921471 w 4883895"/>
              <a:gd name="connsiteY8807" fmla="*/ 534597 h 4679020"/>
              <a:gd name="connsiteX8808" fmla="*/ 2288899 w 4883895"/>
              <a:gd name="connsiteY8808" fmla="*/ 216626 h 4679020"/>
              <a:gd name="connsiteX8809" fmla="*/ 2340279 w 4883895"/>
              <a:gd name="connsiteY8809" fmla="*/ 161535 h 4679020"/>
              <a:gd name="connsiteX8810" fmla="*/ 2356200 w 4883895"/>
              <a:gd name="connsiteY8810" fmla="*/ 150111 h 4679020"/>
              <a:gd name="connsiteX8811" fmla="*/ 2356417 w 4883895"/>
              <a:gd name="connsiteY8811" fmla="*/ 153918 h 4679020"/>
              <a:gd name="connsiteX8812" fmla="*/ 2396093 w 4883895"/>
              <a:gd name="connsiteY8812" fmla="*/ 124926 h 4679020"/>
              <a:gd name="connsiteX8813" fmla="*/ 2357909 w 4883895"/>
              <a:gd name="connsiteY8813" fmla="*/ 157796 h 4679020"/>
              <a:gd name="connsiteX8814" fmla="*/ 2356417 w 4883895"/>
              <a:gd name="connsiteY8814" fmla="*/ 153918 h 4679020"/>
              <a:gd name="connsiteX8815" fmla="*/ 2407628 w 4883895"/>
              <a:gd name="connsiteY8815" fmla="*/ 113438 h 4679020"/>
              <a:gd name="connsiteX8816" fmla="*/ 2398780 w 4883895"/>
              <a:gd name="connsiteY8816" fmla="*/ 126118 h 4679020"/>
              <a:gd name="connsiteX8817" fmla="*/ 2399178 w 4883895"/>
              <a:gd name="connsiteY8817" fmla="*/ 139692 h 4679020"/>
              <a:gd name="connsiteX8818" fmla="*/ 2361740 w 4883895"/>
              <a:gd name="connsiteY8818" fmla="*/ 179326 h 4679020"/>
              <a:gd name="connsiteX8819" fmla="*/ 2105340 w 4883895"/>
              <a:gd name="connsiteY8819" fmla="*/ 427125 h 4679020"/>
              <a:gd name="connsiteX8820" fmla="*/ 1811344 w 4883895"/>
              <a:gd name="connsiteY8820" fmla="*/ 648574 h 4679020"/>
              <a:gd name="connsiteX8821" fmla="*/ 1802707 w 4883895"/>
              <a:gd name="connsiteY8821" fmla="*/ 657462 h 4679020"/>
              <a:gd name="connsiteX8822" fmla="*/ 1799089 w 4883895"/>
              <a:gd name="connsiteY8822" fmla="*/ 662367 h 4679020"/>
              <a:gd name="connsiteX8823" fmla="*/ 1814105 w 4883895"/>
              <a:gd name="connsiteY8823" fmla="*/ 657649 h 4679020"/>
              <a:gd name="connsiteX8824" fmla="*/ 1819363 w 4883895"/>
              <a:gd name="connsiteY8824" fmla="*/ 654949 h 4679020"/>
              <a:gd name="connsiteX8825" fmla="*/ 1840632 w 4883895"/>
              <a:gd name="connsiteY8825" fmla="*/ 641758 h 4679020"/>
              <a:gd name="connsiteX8826" fmla="*/ 1903224 w 4883895"/>
              <a:gd name="connsiteY8826" fmla="*/ 596622 h 4679020"/>
              <a:gd name="connsiteX8827" fmla="*/ 1932662 w 4883895"/>
              <a:gd name="connsiteY8827" fmla="*/ 573590 h 4679020"/>
              <a:gd name="connsiteX8828" fmla="*/ 1929680 w 4883895"/>
              <a:gd name="connsiteY8828" fmla="*/ 572722 h 4679020"/>
              <a:gd name="connsiteX8829" fmla="*/ 1938198 w 4883895"/>
              <a:gd name="connsiteY8829" fmla="*/ 569260 h 4679020"/>
              <a:gd name="connsiteX8830" fmla="*/ 1960407 w 4883895"/>
              <a:gd name="connsiteY8830" fmla="*/ 551896 h 4679020"/>
              <a:gd name="connsiteX8831" fmla="*/ 2120307 w 4883895"/>
              <a:gd name="connsiteY8831" fmla="*/ 423593 h 4679020"/>
              <a:gd name="connsiteX8832" fmla="*/ 2385657 w 4883895"/>
              <a:gd name="connsiteY8832" fmla="*/ 170125 h 4679020"/>
              <a:gd name="connsiteX8833" fmla="*/ 2461478 w 4883895"/>
              <a:gd name="connsiteY8833" fmla="*/ 97173 h 4679020"/>
              <a:gd name="connsiteX8834" fmla="*/ 2453922 w 4883895"/>
              <a:gd name="connsiteY8834" fmla="*/ 114179 h 4679020"/>
              <a:gd name="connsiteX8835" fmla="*/ 2434483 w 4883895"/>
              <a:gd name="connsiteY8835" fmla="*/ 135015 h 4679020"/>
              <a:gd name="connsiteX8836" fmla="*/ 2366071 w 4883895"/>
              <a:gd name="connsiteY8836" fmla="*/ 221442 h 4679020"/>
              <a:gd name="connsiteX8837" fmla="*/ 2150254 w 4883895"/>
              <a:gd name="connsiteY8837" fmla="*/ 428861 h 4679020"/>
              <a:gd name="connsiteX8838" fmla="*/ 2009907 w 4883895"/>
              <a:gd name="connsiteY8838" fmla="*/ 540212 h 4679020"/>
              <a:gd name="connsiteX8839" fmla="*/ 2042963 w 4883895"/>
              <a:gd name="connsiteY8839" fmla="*/ 527067 h 4679020"/>
              <a:gd name="connsiteX8840" fmla="*/ 2127223 w 4883895"/>
              <a:gd name="connsiteY8840" fmla="*/ 459890 h 4679020"/>
              <a:gd name="connsiteX8841" fmla="*/ 2393320 w 4883895"/>
              <a:gd name="connsiteY8841" fmla="*/ 213185 h 4679020"/>
              <a:gd name="connsiteX8842" fmla="*/ 2174211 w 4883895"/>
              <a:gd name="connsiteY8842" fmla="*/ 437361 h 4679020"/>
              <a:gd name="connsiteX8843" fmla="*/ 2156957 w 4883895"/>
              <a:gd name="connsiteY8843" fmla="*/ 453274 h 4679020"/>
              <a:gd name="connsiteX8844" fmla="*/ 2150793 w 4883895"/>
              <a:gd name="connsiteY8844" fmla="*/ 467148 h 4679020"/>
              <a:gd name="connsiteX8845" fmla="*/ 2217118 w 4883895"/>
              <a:gd name="connsiteY8845" fmla="*/ 407124 h 4679020"/>
              <a:gd name="connsiteX8846" fmla="*/ 2406001 w 4883895"/>
              <a:gd name="connsiteY8846" fmla="*/ 222035 h 4679020"/>
              <a:gd name="connsiteX8847" fmla="*/ 2232086 w 4883895"/>
              <a:gd name="connsiteY8847" fmla="*/ 403592 h 4679020"/>
              <a:gd name="connsiteX8848" fmla="*/ 2220551 w 4883895"/>
              <a:gd name="connsiteY8848" fmla="*/ 415080 h 4679020"/>
              <a:gd name="connsiteX8849" fmla="*/ 2177395 w 4883895"/>
              <a:gd name="connsiteY8849" fmla="*/ 459140 h 4679020"/>
              <a:gd name="connsiteX8850" fmla="*/ 2136378 w 4883895"/>
              <a:gd name="connsiteY8850" fmla="*/ 493043 h 4679020"/>
              <a:gd name="connsiteX8851" fmla="*/ 2163952 w 4883895"/>
              <a:gd name="connsiteY8851" fmla="*/ 484482 h 4679020"/>
              <a:gd name="connsiteX8852" fmla="*/ 2183513 w 4883895"/>
              <a:gd name="connsiteY8852" fmla="*/ 468288 h 4679020"/>
              <a:gd name="connsiteX8853" fmla="*/ 2409933 w 4883895"/>
              <a:gd name="connsiteY8853" fmla="*/ 250576 h 4679020"/>
              <a:gd name="connsiteX8854" fmla="*/ 2453834 w 4883895"/>
              <a:gd name="connsiteY8854" fmla="*/ 203631 h 4679020"/>
              <a:gd name="connsiteX8855" fmla="*/ 2427285 w 4883895"/>
              <a:gd name="connsiteY8855" fmla="*/ 241673 h 4679020"/>
              <a:gd name="connsiteX8856" fmla="*/ 2195895 w 4883895"/>
              <a:gd name="connsiteY8856" fmla="*/ 470575 h 4679020"/>
              <a:gd name="connsiteX8857" fmla="*/ 2123723 w 4883895"/>
              <a:gd name="connsiteY8857" fmla="*/ 529566 h 4679020"/>
              <a:gd name="connsiteX8858" fmla="*/ 2073046 w 4883895"/>
              <a:gd name="connsiteY8858" fmla="*/ 568418 h 4679020"/>
              <a:gd name="connsiteX8859" fmla="*/ 2118181 w 4883895"/>
              <a:gd name="connsiteY8859" fmla="*/ 551738 h 4679020"/>
              <a:gd name="connsiteX8860" fmla="*/ 2186934 w 4883895"/>
              <a:gd name="connsiteY8860" fmla="*/ 493454 h 4679020"/>
              <a:gd name="connsiteX8861" fmla="*/ 2274800 w 4883895"/>
              <a:gd name="connsiteY8861" fmla="*/ 412389 h 4679020"/>
              <a:gd name="connsiteX8862" fmla="*/ 2568339 w 4883895"/>
              <a:gd name="connsiteY8862" fmla="*/ 118395 h 4679020"/>
              <a:gd name="connsiteX8863" fmla="*/ 2618058 w 4883895"/>
              <a:gd name="connsiteY8863" fmla="*/ 74036 h 4679020"/>
              <a:gd name="connsiteX8864" fmla="*/ 2601404 w 4883895"/>
              <a:gd name="connsiteY8864" fmla="*/ 103077 h 4679020"/>
              <a:gd name="connsiteX8865" fmla="*/ 2520065 w 4883895"/>
              <a:gd name="connsiteY8865" fmla="*/ 189653 h 4679020"/>
              <a:gd name="connsiteX8866" fmla="*/ 2540997 w 4883895"/>
              <a:gd name="connsiteY8866" fmla="*/ 172696 h 4679020"/>
              <a:gd name="connsiteX8867" fmla="*/ 2611101 w 4883895"/>
              <a:gd name="connsiteY8867" fmla="*/ 104169 h 4679020"/>
              <a:gd name="connsiteX8868" fmla="*/ 2688561 w 4883895"/>
              <a:gd name="connsiteY8868" fmla="*/ 19085 h 4679020"/>
              <a:gd name="connsiteX8869" fmla="*/ 2699525 w 4883895"/>
              <a:gd name="connsiteY8869" fmla="*/ 9956 h 4679020"/>
              <a:gd name="connsiteX8870" fmla="*/ 2707007 w 4883895"/>
              <a:gd name="connsiteY8870" fmla="*/ 486 h 4679020"/>
              <a:gd name="connsiteX8871" fmla="*/ 2710909 w 4883895"/>
              <a:gd name="connsiteY8871" fmla="*/ 863 h 4679020"/>
              <a:gd name="connsiteX8872" fmla="*/ 2707007 w 4883895"/>
              <a:gd name="connsiteY8872" fmla="*/ 486 h 4679020"/>
              <a:gd name="connsiteX8873" fmla="*/ 2702916 w 4883895"/>
              <a:gd name="connsiteY8873" fmla="*/ 26 h 4679020"/>
              <a:gd name="connsiteX8874" fmla="*/ 2707007 w 4883895"/>
              <a:gd name="connsiteY8874" fmla="*/ 486 h 4679020"/>
              <a:gd name="connsiteX8875" fmla="*/ 2702916 w 4883895"/>
              <a:gd name="connsiteY8875" fmla="*/ 26 h 467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</a:cxnLst>
            <a:rect l="l" t="t" r="r" b="b"/>
            <a:pathLst>
              <a:path w="4883895" h="4679020">
                <a:moveTo>
                  <a:pt x="2595222" y="4660890"/>
                </a:moveTo>
                <a:lnTo>
                  <a:pt x="2595264" y="4661180"/>
                </a:lnTo>
                <a:cubicBezTo>
                  <a:pt x="2595130" y="4661497"/>
                  <a:pt x="2594815" y="4661622"/>
                  <a:pt x="2594370" y="4661433"/>
                </a:cubicBezTo>
                <a:close/>
                <a:moveTo>
                  <a:pt x="2581257" y="4643745"/>
                </a:moveTo>
                <a:cubicBezTo>
                  <a:pt x="2580561" y="4645388"/>
                  <a:pt x="2580241" y="4646147"/>
                  <a:pt x="2579353" y="4645768"/>
                </a:cubicBezTo>
                <a:lnTo>
                  <a:pt x="2579415" y="4644329"/>
                </a:lnTo>
                <a:lnTo>
                  <a:pt x="2579730" y="4644091"/>
                </a:lnTo>
                <a:lnTo>
                  <a:pt x="2579552" y="4644025"/>
                </a:lnTo>
                <a:close/>
                <a:moveTo>
                  <a:pt x="2581899" y="4642227"/>
                </a:moveTo>
                <a:cubicBezTo>
                  <a:pt x="2582465" y="4643365"/>
                  <a:pt x="2581257" y="4643745"/>
                  <a:pt x="2581257" y="4643745"/>
                </a:cubicBezTo>
                <a:cubicBezTo>
                  <a:pt x="2580974" y="4643176"/>
                  <a:pt x="2581134" y="4642797"/>
                  <a:pt x="2581367" y="4642560"/>
                </a:cubicBezTo>
                <a:cubicBezTo>
                  <a:pt x="2581597" y="4642323"/>
                  <a:pt x="2581899" y="4642227"/>
                  <a:pt x="2581899" y="4642227"/>
                </a:cubicBezTo>
                <a:close/>
                <a:moveTo>
                  <a:pt x="2571283" y="4635984"/>
                </a:moveTo>
                <a:lnTo>
                  <a:pt x="2570277" y="4637098"/>
                </a:lnTo>
                <a:cubicBezTo>
                  <a:pt x="2567760" y="4639849"/>
                  <a:pt x="2564893" y="4642806"/>
                  <a:pt x="2562733" y="4644197"/>
                </a:cubicBezTo>
                <a:cubicBezTo>
                  <a:pt x="2560054" y="4645368"/>
                  <a:pt x="2561025" y="4643693"/>
                  <a:pt x="2563135" y="4641235"/>
                </a:cubicBezTo>
                <a:lnTo>
                  <a:pt x="2565043" y="4639215"/>
                </a:lnTo>
                <a:lnTo>
                  <a:pt x="2567730" y="4637856"/>
                </a:lnTo>
                <a:close/>
                <a:moveTo>
                  <a:pt x="2566186" y="4631713"/>
                </a:moveTo>
                <a:lnTo>
                  <a:pt x="2555375" y="4641782"/>
                </a:lnTo>
                <a:lnTo>
                  <a:pt x="2552100" y="4642988"/>
                </a:lnTo>
                <a:cubicBezTo>
                  <a:pt x="2551047" y="4643279"/>
                  <a:pt x="2550350" y="4643323"/>
                  <a:pt x="2550282" y="4642972"/>
                </a:cubicBezTo>
                <a:cubicBezTo>
                  <a:pt x="2550243" y="4642768"/>
                  <a:pt x="2550409" y="4642465"/>
                  <a:pt x="2550738" y="4642088"/>
                </a:cubicBezTo>
                <a:cubicBezTo>
                  <a:pt x="2551066" y="4641713"/>
                  <a:pt x="2551556" y="4641264"/>
                  <a:pt x="2552162" y="4640766"/>
                </a:cubicBezTo>
                <a:cubicBezTo>
                  <a:pt x="2553979" y="4639274"/>
                  <a:pt x="2556846" y="4637345"/>
                  <a:pt x="2559545" y="4635639"/>
                </a:cubicBezTo>
                <a:cubicBezTo>
                  <a:pt x="2562243" y="4633935"/>
                  <a:pt x="2564777" y="4632455"/>
                  <a:pt x="2565927" y="4631862"/>
                </a:cubicBezTo>
                <a:close/>
                <a:moveTo>
                  <a:pt x="2462923" y="4623514"/>
                </a:moveTo>
                <a:lnTo>
                  <a:pt x="2461546" y="4625040"/>
                </a:lnTo>
                <a:lnTo>
                  <a:pt x="2458725" y="4628647"/>
                </a:lnTo>
                <a:lnTo>
                  <a:pt x="2450325" y="4632917"/>
                </a:lnTo>
                <a:lnTo>
                  <a:pt x="2441359" y="4637013"/>
                </a:lnTo>
                <a:lnTo>
                  <a:pt x="2443251" y="4634847"/>
                </a:lnTo>
                <a:lnTo>
                  <a:pt x="2444970" y="4633136"/>
                </a:lnTo>
                <a:close/>
                <a:moveTo>
                  <a:pt x="2564750" y="4615036"/>
                </a:moveTo>
                <a:cubicBezTo>
                  <a:pt x="2565036" y="4614916"/>
                  <a:pt x="2565526" y="4615275"/>
                  <a:pt x="2566056" y="4615660"/>
                </a:cubicBezTo>
                <a:cubicBezTo>
                  <a:pt x="2565313" y="4616527"/>
                  <a:pt x="2564678" y="4617269"/>
                  <a:pt x="2564678" y="4617269"/>
                </a:cubicBezTo>
                <a:cubicBezTo>
                  <a:pt x="2564386" y="4615749"/>
                  <a:pt x="2564465" y="4615153"/>
                  <a:pt x="2564750" y="4615036"/>
                </a:cubicBezTo>
                <a:close/>
                <a:moveTo>
                  <a:pt x="2541576" y="4611991"/>
                </a:moveTo>
                <a:lnTo>
                  <a:pt x="2531877" y="4620828"/>
                </a:lnTo>
                <a:lnTo>
                  <a:pt x="2530319" y="4621555"/>
                </a:lnTo>
                <a:cubicBezTo>
                  <a:pt x="2527366" y="4622994"/>
                  <a:pt x="2524018" y="4624700"/>
                  <a:pt x="2519812" y="4626961"/>
                </a:cubicBezTo>
                <a:cubicBezTo>
                  <a:pt x="2518179" y="4627579"/>
                  <a:pt x="2507951" y="4633238"/>
                  <a:pt x="2505557" y="4633696"/>
                </a:cubicBezTo>
                <a:lnTo>
                  <a:pt x="2506178" y="4632453"/>
                </a:lnTo>
                <a:lnTo>
                  <a:pt x="2506590" y="4631911"/>
                </a:lnTo>
                <a:lnTo>
                  <a:pt x="2511342" y="4628927"/>
                </a:lnTo>
                <a:cubicBezTo>
                  <a:pt x="2517347" y="4625702"/>
                  <a:pt x="2525609" y="4622341"/>
                  <a:pt x="2528197" y="4620608"/>
                </a:cubicBezTo>
                <a:close/>
                <a:moveTo>
                  <a:pt x="2513520" y="4592901"/>
                </a:moveTo>
                <a:lnTo>
                  <a:pt x="2504226" y="4601218"/>
                </a:lnTo>
                <a:lnTo>
                  <a:pt x="2497784" y="4607958"/>
                </a:lnTo>
                <a:lnTo>
                  <a:pt x="2476387" y="4619671"/>
                </a:lnTo>
                <a:lnTo>
                  <a:pt x="2473055" y="4621365"/>
                </a:lnTo>
                <a:lnTo>
                  <a:pt x="2474674" y="4619598"/>
                </a:lnTo>
                <a:cubicBezTo>
                  <a:pt x="2477145" y="4616958"/>
                  <a:pt x="2478444" y="4615488"/>
                  <a:pt x="2478924" y="4614792"/>
                </a:cubicBezTo>
                <a:lnTo>
                  <a:pt x="2478648" y="4614727"/>
                </a:lnTo>
                <a:lnTo>
                  <a:pt x="2488950" y="4608902"/>
                </a:lnTo>
                <a:cubicBezTo>
                  <a:pt x="2495959" y="4604514"/>
                  <a:pt x="2502549" y="4599970"/>
                  <a:pt x="2508911" y="4595262"/>
                </a:cubicBezTo>
                <a:close/>
                <a:moveTo>
                  <a:pt x="2671387" y="4582722"/>
                </a:moveTo>
                <a:lnTo>
                  <a:pt x="2668827" y="4583701"/>
                </a:lnTo>
                <a:lnTo>
                  <a:pt x="2665600" y="4587402"/>
                </a:lnTo>
                <a:lnTo>
                  <a:pt x="2669285" y="4584288"/>
                </a:lnTo>
                <a:close/>
                <a:moveTo>
                  <a:pt x="2460060" y="4579510"/>
                </a:moveTo>
                <a:cubicBezTo>
                  <a:pt x="2455853" y="4583454"/>
                  <a:pt x="2452886" y="4583594"/>
                  <a:pt x="2453061" y="4582605"/>
                </a:cubicBezTo>
                <a:cubicBezTo>
                  <a:pt x="2453118" y="4582276"/>
                  <a:pt x="2453525" y="4581821"/>
                  <a:pt x="2454352" y="4581340"/>
                </a:cubicBezTo>
                <a:cubicBezTo>
                  <a:pt x="2455454" y="4580698"/>
                  <a:pt x="2457299" y="4580009"/>
                  <a:pt x="2460060" y="4579510"/>
                </a:cubicBezTo>
                <a:close/>
                <a:moveTo>
                  <a:pt x="2536783" y="4572890"/>
                </a:moveTo>
                <a:lnTo>
                  <a:pt x="2523519" y="4584280"/>
                </a:lnTo>
                <a:lnTo>
                  <a:pt x="2522739" y="4584489"/>
                </a:lnTo>
                <a:cubicBezTo>
                  <a:pt x="2521564" y="4584709"/>
                  <a:pt x="2520897" y="4584701"/>
                  <a:pt x="2521216" y="4584328"/>
                </a:cubicBezTo>
                <a:cubicBezTo>
                  <a:pt x="2524872" y="4580058"/>
                  <a:pt x="2529899" y="4576838"/>
                  <a:pt x="2535158" y="4573812"/>
                </a:cubicBezTo>
                <a:close/>
                <a:moveTo>
                  <a:pt x="2685063" y="4571061"/>
                </a:moveTo>
                <a:cubicBezTo>
                  <a:pt x="2684256" y="4571410"/>
                  <a:pt x="2683306" y="4572393"/>
                  <a:pt x="2682648" y="4573448"/>
                </a:cubicBezTo>
                <a:lnTo>
                  <a:pt x="2682396" y="4574521"/>
                </a:lnTo>
                <a:lnTo>
                  <a:pt x="2686172" y="4571709"/>
                </a:lnTo>
                <a:lnTo>
                  <a:pt x="2686355" y="4571373"/>
                </a:lnTo>
                <a:cubicBezTo>
                  <a:pt x="2686073" y="4570876"/>
                  <a:pt x="2685599" y="4570829"/>
                  <a:pt x="2685063" y="4571061"/>
                </a:cubicBezTo>
                <a:close/>
                <a:moveTo>
                  <a:pt x="2542673" y="4557546"/>
                </a:moveTo>
                <a:lnTo>
                  <a:pt x="2543665" y="4557930"/>
                </a:lnTo>
                <a:lnTo>
                  <a:pt x="2544151" y="4558117"/>
                </a:lnTo>
                <a:cubicBezTo>
                  <a:pt x="2544275" y="4558165"/>
                  <a:pt x="2544244" y="4558153"/>
                  <a:pt x="2544128" y="4558108"/>
                </a:cubicBezTo>
                <a:lnTo>
                  <a:pt x="2543665" y="4557930"/>
                </a:lnTo>
                <a:lnTo>
                  <a:pt x="2543596" y="4557902"/>
                </a:lnTo>
                <a:cubicBezTo>
                  <a:pt x="2543165" y="4557736"/>
                  <a:pt x="2542673" y="4557546"/>
                  <a:pt x="2542673" y="4557546"/>
                </a:cubicBezTo>
                <a:close/>
                <a:moveTo>
                  <a:pt x="2564810" y="4554747"/>
                </a:moveTo>
                <a:cubicBezTo>
                  <a:pt x="2564484" y="4554822"/>
                  <a:pt x="2564077" y="4555090"/>
                  <a:pt x="2563695" y="4555425"/>
                </a:cubicBezTo>
                <a:cubicBezTo>
                  <a:pt x="2563313" y="4555761"/>
                  <a:pt x="2562957" y="4556166"/>
                  <a:pt x="2562736" y="4556513"/>
                </a:cubicBezTo>
                <a:cubicBezTo>
                  <a:pt x="2562295" y="4557208"/>
                  <a:pt x="2562392" y="4557676"/>
                  <a:pt x="2563891" y="4556917"/>
                </a:cubicBezTo>
                <a:cubicBezTo>
                  <a:pt x="2564212" y="4556158"/>
                  <a:pt x="2565101" y="4556537"/>
                  <a:pt x="2565421" y="4555778"/>
                </a:cubicBezTo>
                <a:cubicBezTo>
                  <a:pt x="2565534" y="4554893"/>
                  <a:pt x="2565245" y="4554649"/>
                  <a:pt x="2564810" y="4554747"/>
                </a:cubicBezTo>
                <a:close/>
                <a:moveTo>
                  <a:pt x="2418457" y="4548052"/>
                </a:moveTo>
                <a:cubicBezTo>
                  <a:pt x="2418365" y="4548159"/>
                  <a:pt x="2417025" y="4548792"/>
                  <a:pt x="2415490" y="4549583"/>
                </a:cubicBezTo>
                <a:lnTo>
                  <a:pt x="2416818" y="4548594"/>
                </a:lnTo>
                <a:lnTo>
                  <a:pt x="2417530" y="4548327"/>
                </a:lnTo>
                <a:cubicBezTo>
                  <a:pt x="2418238" y="4548075"/>
                  <a:pt x="2418504" y="4547998"/>
                  <a:pt x="2418457" y="4548052"/>
                </a:cubicBezTo>
                <a:close/>
                <a:moveTo>
                  <a:pt x="2617895" y="4546216"/>
                </a:moveTo>
                <a:lnTo>
                  <a:pt x="2617533" y="4546366"/>
                </a:lnTo>
                <a:lnTo>
                  <a:pt x="2614640" y="4548685"/>
                </a:lnTo>
                <a:lnTo>
                  <a:pt x="2615181" y="4548356"/>
                </a:lnTo>
                <a:close/>
                <a:moveTo>
                  <a:pt x="2581164" y="4534060"/>
                </a:moveTo>
                <a:cubicBezTo>
                  <a:pt x="2580683" y="4533855"/>
                  <a:pt x="2580122" y="4533839"/>
                  <a:pt x="2579961" y="4534219"/>
                </a:cubicBezTo>
                <a:cubicBezTo>
                  <a:pt x="2578753" y="4534598"/>
                  <a:pt x="2581884" y="4535039"/>
                  <a:pt x="2581884" y="4535039"/>
                </a:cubicBezTo>
                <a:cubicBezTo>
                  <a:pt x="2582044" y="4534659"/>
                  <a:pt x="2581644" y="4534265"/>
                  <a:pt x="2581164" y="4534060"/>
                </a:cubicBezTo>
                <a:close/>
                <a:moveTo>
                  <a:pt x="2479848" y="4521881"/>
                </a:moveTo>
                <a:lnTo>
                  <a:pt x="2474901" y="4525086"/>
                </a:lnTo>
                <a:lnTo>
                  <a:pt x="2473638" y="4526084"/>
                </a:lnTo>
                <a:cubicBezTo>
                  <a:pt x="2474359" y="4525721"/>
                  <a:pt x="2475493" y="4525002"/>
                  <a:pt x="2476774" y="4524120"/>
                </a:cubicBezTo>
                <a:close/>
                <a:moveTo>
                  <a:pt x="2485845" y="4519342"/>
                </a:moveTo>
                <a:lnTo>
                  <a:pt x="2485886" y="4519631"/>
                </a:lnTo>
                <a:cubicBezTo>
                  <a:pt x="2485752" y="4519947"/>
                  <a:pt x="2485436" y="4520074"/>
                  <a:pt x="2484993" y="4519885"/>
                </a:cubicBezTo>
                <a:close/>
                <a:moveTo>
                  <a:pt x="2597665" y="4518223"/>
                </a:moveTo>
                <a:lnTo>
                  <a:pt x="2596665" y="4518993"/>
                </a:lnTo>
                <a:cubicBezTo>
                  <a:pt x="2592925" y="4522362"/>
                  <a:pt x="2589559" y="4525776"/>
                  <a:pt x="2586656" y="4528716"/>
                </a:cubicBezTo>
                <a:cubicBezTo>
                  <a:pt x="2589173" y="4527925"/>
                  <a:pt x="2590847" y="4526550"/>
                  <a:pt x="2592688" y="4524779"/>
                </a:cubicBezTo>
                <a:lnTo>
                  <a:pt x="2598029" y="4519989"/>
                </a:lnTo>
                <a:close/>
                <a:moveTo>
                  <a:pt x="2601113" y="4515564"/>
                </a:moveTo>
                <a:lnTo>
                  <a:pt x="2599999" y="4516423"/>
                </a:lnTo>
                <a:lnTo>
                  <a:pt x="2600131" y="4516462"/>
                </a:lnTo>
                <a:lnTo>
                  <a:pt x="2598428" y="4519632"/>
                </a:lnTo>
                <a:lnTo>
                  <a:pt x="2599723" y="4518471"/>
                </a:lnTo>
                <a:lnTo>
                  <a:pt x="2600939" y="4517759"/>
                </a:lnTo>
                <a:lnTo>
                  <a:pt x="2600131" y="4516462"/>
                </a:lnTo>
                <a:close/>
                <a:moveTo>
                  <a:pt x="2613646" y="4512552"/>
                </a:moveTo>
                <a:cubicBezTo>
                  <a:pt x="2612167" y="4513238"/>
                  <a:pt x="2610367" y="4514394"/>
                  <a:pt x="2609215" y="4515280"/>
                </a:cubicBezTo>
                <a:cubicBezTo>
                  <a:pt x="2608445" y="4515871"/>
                  <a:pt x="2607964" y="4516342"/>
                  <a:pt x="2608055" y="4516474"/>
                </a:cubicBezTo>
                <a:cubicBezTo>
                  <a:pt x="2608177" y="4516648"/>
                  <a:pt x="2609319" y="4516222"/>
                  <a:pt x="2612157" y="4514672"/>
                </a:cubicBezTo>
                <a:cubicBezTo>
                  <a:pt x="2612157" y="4514672"/>
                  <a:pt x="2613077" y="4514355"/>
                  <a:pt x="2614036" y="4513944"/>
                </a:cubicBezTo>
                <a:lnTo>
                  <a:pt x="2615805" y="4512862"/>
                </a:lnTo>
                <a:lnTo>
                  <a:pt x="2615921" y="4512639"/>
                </a:lnTo>
                <a:close/>
                <a:moveTo>
                  <a:pt x="2364105" y="4511207"/>
                </a:moveTo>
                <a:lnTo>
                  <a:pt x="2361308" y="4513737"/>
                </a:lnTo>
                <a:lnTo>
                  <a:pt x="2363400" y="4511568"/>
                </a:lnTo>
                <a:close/>
                <a:moveTo>
                  <a:pt x="2502358" y="4510608"/>
                </a:moveTo>
                <a:lnTo>
                  <a:pt x="2501134" y="4510673"/>
                </a:lnTo>
                <a:lnTo>
                  <a:pt x="2494823" y="4516623"/>
                </a:lnTo>
                <a:lnTo>
                  <a:pt x="2499167" y="4514057"/>
                </a:lnTo>
                <a:cubicBezTo>
                  <a:pt x="2501062" y="4512731"/>
                  <a:pt x="2502307" y="4511528"/>
                  <a:pt x="2502358" y="4510608"/>
                </a:cubicBezTo>
                <a:close/>
                <a:moveTo>
                  <a:pt x="2467171" y="4486151"/>
                </a:moveTo>
                <a:lnTo>
                  <a:pt x="2460984" y="4490207"/>
                </a:lnTo>
                <a:cubicBezTo>
                  <a:pt x="2458216" y="4492008"/>
                  <a:pt x="2455517" y="4493672"/>
                  <a:pt x="2453064" y="4494960"/>
                </a:cubicBezTo>
                <a:lnTo>
                  <a:pt x="2450244" y="4496278"/>
                </a:lnTo>
                <a:lnTo>
                  <a:pt x="2448917" y="4497513"/>
                </a:lnTo>
                <a:lnTo>
                  <a:pt x="2456019" y="4493497"/>
                </a:lnTo>
                <a:lnTo>
                  <a:pt x="2464554" y="4488641"/>
                </a:lnTo>
                <a:close/>
                <a:moveTo>
                  <a:pt x="2381111" y="4482632"/>
                </a:moveTo>
                <a:cubicBezTo>
                  <a:pt x="2380790" y="4483389"/>
                  <a:pt x="2380981" y="4485412"/>
                  <a:pt x="2379208" y="4484655"/>
                </a:cubicBezTo>
                <a:cubicBezTo>
                  <a:pt x="2379554" y="4483833"/>
                  <a:pt x="2379809" y="4483232"/>
                  <a:pt x="2380087" y="4482884"/>
                </a:cubicBezTo>
                <a:cubicBezTo>
                  <a:pt x="2380366" y="4482537"/>
                  <a:pt x="2380668" y="4482442"/>
                  <a:pt x="2381111" y="4482632"/>
                </a:cubicBezTo>
                <a:close/>
                <a:moveTo>
                  <a:pt x="2353547" y="4481965"/>
                </a:moveTo>
                <a:lnTo>
                  <a:pt x="2352167" y="4483491"/>
                </a:lnTo>
                <a:lnTo>
                  <a:pt x="2349347" y="4487099"/>
                </a:lnTo>
                <a:lnTo>
                  <a:pt x="2340947" y="4491368"/>
                </a:lnTo>
                <a:lnTo>
                  <a:pt x="2331981" y="4495464"/>
                </a:lnTo>
                <a:lnTo>
                  <a:pt x="2333872" y="4493298"/>
                </a:lnTo>
                <a:lnTo>
                  <a:pt x="2335593" y="4491587"/>
                </a:lnTo>
                <a:close/>
                <a:moveTo>
                  <a:pt x="2383016" y="4480608"/>
                </a:moveTo>
                <a:cubicBezTo>
                  <a:pt x="2382694" y="4481367"/>
                  <a:pt x="2382885" y="4483388"/>
                  <a:pt x="2381111" y="4482632"/>
                </a:cubicBezTo>
                <a:cubicBezTo>
                  <a:pt x="2381459" y="4481809"/>
                  <a:pt x="2381713" y="4481209"/>
                  <a:pt x="2381992" y="4480862"/>
                </a:cubicBezTo>
                <a:cubicBezTo>
                  <a:pt x="2382270" y="4480514"/>
                  <a:pt x="2382571" y="4480418"/>
                  <a:pt x="2383016" y="4480608"/>
                </a:cubicBezTo>
                <a:close/>
                <a:moveTo>
                  <a:pt x="2424713" y="4478260"/>
                </a:moveTo>
                <a:cubicBezTo>
                  <a:pt x="2425014" y="4478242"/>
                  <a:pt x="2425127" y="4478467"/>
                  <a:pt x="2424873" y="4479067"/>
                </a:cubicBezTo>
                <a:cubicBezTo>
                  <a:pt x="2424230" y="4480585"/>
                  <a:pt x="2421612" y="4481408"/>
                  <a:pt x="2421612" y="4481408"/>
                </a:cubicBezTo>
                <a:cubicBezTo>
                  <a:pt x="2421399" y="4480982"/>
                  <a:pt x="2421948" y="4480208"/>
                  <a:pt x="2422663" y="4479535"/>
                </a:cubicBezTo>
                <a:cubicBezTo>
                  <a:pt x="2423378" y="4478861"/>
                  <a:pt x="2424259" y="4478287"/>
                  <a:pt x="2424713" y="4478260"/>
                </a:cubicBezTo>
                <a:close/>
                <a:moveTo>
                  <a:pt x="2486033" y="4476357"/>
                </a:moveTo>
                <a:cubicBezTo>
                  <a:pt x="2485954" y="4475947"/>
                  <a:pt x="2484986" y="4476146"/>
                  <a:pt x="2483671" y="4476626"/>
                </a:cubicBezTo>
                <a:lnTo>
                  <a:pt x="2479588" y="4478418"/>
                </a:lnTo>
                <a:lnTo>
                  <a:pt x="2474533" y="4482720"/>
                </a:lnTo>
                <a:lnTo>
                  <a:pt x="2474961" y="4482572"/>
                </a:lnTo>
                <a:cubicBezTo>
                  <a:pt x="2477394" y="4481713"/>
                  <a:pt x="2487062" y="4478165"/>
                  <a:pt x="2486033" y="4476357"/>
                </a:cubicBezTo>
                <a:close/>
                <a:moveTo>
                  <a:pt x="2388448" y="4475613"/>
                </a:moveTo>
                <a:cubicBezTo>
                  <a:pt x="2387485" y="4477888"/>
                  <a:pt x="2385432" y="4479848"/>
                  <a:pt x="2383016" y="4480608"/>
                </a:cubicBezTo>
                <a:cubicBezTo>
                  <a:pt x="2384128" y="4479217"/>
                  <a:pt x="2384845" y="4478142"/>
                  <a:pt x="2385603" y="4477328"/>
                </a:cubicBezTo>
                <a:cubicBezTo>
                  <a:pt x="2386364" y="4476513"/>
                  <a:pt x="2387164" y="4475961"/>
                  <a:pt x="2388448" y="4475613"/>
                </a:cubicBezTo>
                <a:close/>
                <a:moveTo>
                  <a:pt x="2487334" y="4461893"/>
                </a:moveTo>
                <a:lnTo>
                  <a:pt x="2487823" y="4462075"/>
                </a:lnTo>
                <a:cubicBezTo>
                  <a:pt x="2487934" y="4462115"/>
                  <a:pt x="2487963" y="4462127"/>
                  <a:pt x="2487846" y="4462083"/>
                </a:cubicBezTo>
                <a:close/>
                <a:moveTo>
                  <a:pt x="2404142" y="4451351"/>
                </a:moveTo>
                <a:lnTo>
                  <a:pt x="2394848" y="4459669"/>
                </a:lnTo>
                <a:lnTo>
                  <a:pt x="2388407" y="4466410"/>
                </a:lnTo>
                <a:lnTo>
                  <a:pt x="2367008" y="4478122"/>
                </a:lnTo>
                <a:lnTo>
                  <a:pt x="2363677" y="4479816"/>
                </a:lnTo>
                <a:lnTo>
                  <a:pt x="2365296" y="4478050"/>
                </a:lnTo>
                <a:cubicBezTo>
                  <a:pt x="2367767" y="4475409"/>
                  <a:pt x="2369067" y="4473939"/>
                  <a:pt x="2369547" y="4473244"/>
                </a:cubicBezTo>
                <a:lnTo>
                  <a:pt x="2369271" y="4473178"/>
                </a:lnTo>
                <a:lnTo>
                  <a:pt x="2379572" y="4467354"/>
                </a:lnTo>
                <a:cubicBezTo>
                  <a:pt x="2386580" y="4462965"/>
                  <a:pt x="2393170" y="4458421"/>
                  <a:pt x="2399533" y="4453712"/>
                </a:cubicBezTo>
                <a:close/>
                <a:moveTo>
                  <a:pt x="2461961" y="4442026"/>
                </a:moveTo>
                <a:lnTo>
                  <a:pt x="2460260" y="4442271"/>
                </a:lnTo>
                <a:lnTo>
                  <a:pt x="2453448" y="4448894"/>
                </a:lnTo>
                <a:lnTo>
                  <a:pt x="2458512" y="4445474"/>
                </a:lnTo>
                <a:lnTo>
                  <a:pt x="2460410" y="4443976"/>
                </a:lnTo>
                <a:lnTo>
                  <a:pt x="2461531" y="4442919"/>
                </a:lnTo>
                <a:close/>
                <a:moveTo>
                  <a:pt x="2427855" y="4439934"/>
                </a:moveTo>
                <a:cubicBezTo>
                  <a:pt x="2426865" y="4440182"/>
                  <a:pt x="2424074" y="4442601"/>
                  <a:pt x="2424074" y="4442601"/>
                </a:cubicBezTo>
                <a:cubicBezTo>
                  <a:pt x="2423726" y="4443423"/>
                  <a:pt x="2424391" y="4443707"/>
                  <a:pt x="2425311" y="4443391"/>
                </a:cubicBezTo>
                <a:lnTo>
                  <a:pt x="2426532" y="4442618"/>
                </a:lnTo>
                <a:lnTo>
                  <a:pt x="2426930" y="4442247"/>
                </a:lnTo>
                <a:lnTo>
                  <a:pt x="2428073" y="4440577"/>
                </a:lnTo>
                <a:cubicBezTo>
                  <a:pt x="2428315" y="4440008"/>
                  <a:pt x="2428184" y="4439850"/>
                  <a:pt x="2427855" y="4439934"/>
                </a:cubicBezTo>
                <a:close/>
                <a:moveTo>
                  <a:pt x="2350682" y="4437961"/>
                </a:moveTo>
                <a:cubicBezTo>
                  <a:pt x="2346476" y="4441906"/>
                  <a:pt x="2343509" y="4442045"/>
                  <a:pt x="2343682" y="4441056"/>
                </a:cubicBezTo>
                <a:cubicBezTo>
                  <a:pt x="2343741" y="4440727"/>
                  <a:pt x="2344147" y="4440271"/>
                  <a:pt x="2344973" y="4439791"/>
                </a:cubicBezTo>
                <a:cubicBezTo>
                  <a:pt x="2346075" y="4439149"/>
                  <a:pt x="2347923" y="4438461"/>
                  <a:pt x="2350682" y="4437961"/>
                </a:cubicBezTo>
                <a:close/>
                <a:moveTo>
                  <a:pt x="2478223" y="4427747"/>
                </a:moveTo>
                <a:lnTo>
                  <a:pt x="2477448" y="4428264"/>
                </a:lnTo>
                <a:cubicBezTo>
                  <a:pt x="2476347" y="4429136"/>
                  <a:pt x="2475039" y="4430398"/>
                  <a:pt x="2473728" y="4431741"/>
                </a:cubicBezTo>
                <a:lnTo>
                  <a:pt x="2473617" y="4431860"/>
                </a:lnTo>
                <a:close/>
                <a:moveTo>
                  <a:pt x="2433295" y="4415997"/>
                </a:moveTo>
                <a:cubicBezTo>
                  <a:pt x="2433295" y="4415997"/>
                  <a:pt x="2433787" y="4416188"/>
                  <a:pt x="2434218" y="4416354"/>
                </a:cubicBezTo>
                <a:lnTo>
                  <a:pt x="2434610" y="4416505"/>
                </a:lnTo>
                <a:lnTo>
                  <a:pt x="2434773" y="4416568"/>
                </a:lnTo>
                <a:cubicBezTo>
                  <a:pt x="2434896" y="4416616"/>
                  <a:pt x="2434865" y="4416604"/>
                  <a:pt x="2434750" y="4416559"/>
                </a:cubicBezTo>
                <a:lnTo>
                  <a:pt x="2434610" y="4416505"/>
                </a:lnTo>
                <a:close/>
                <a:moveTo>
                  <a:pt x="2455239" y="4407437"/>
                </a:moveTo>
                <a:lnTo>
                  <a:pt x="2454466" y="4408878"/>
                </a:lnTo>
                <a:lnTo>
                  <a:pt x="2455240" y="4407437"/>
                </a:lnTo>
                <a:close/>
                <a:moveTo>
                  <a:pt x="2309079" y="4406503"/>
                </a:moveTo>
                <a:cubicBezTo>
                  <a:pt x="2308986" y="4406611"/>
                  <a:pt x="2307647" y="4407243"/>
                  <a:pt x="2306112" y="4408033"/>
                </a:cubicBezTo>
                <a:lnTo>
                  <a:pt x="2307439" y="4407045"/>
                </a:lnTo>
                <a:lnTo>
                  <a:pt x="2308152" y="4406778"/>
                </a:lnTo>
                <a:cubicBezTo>
                  <a:pt x="2308860" y="4406526"/>
                  <a:pt x="2309125" y="4406449"/>
                  <a:pt x="2309079" y="4406503"/>
                </a:cubicBezTo>
                <a:close/>
                <a:moveTo>
                  <a:pt x="2453007" y="4392972"/>
                </a:moveTo>
                <a:lnTo>
                  <a:pt x="2452931" y="4392982"/>
                </a:lnTo>
                <a:lnTo>
                  <a:pt x="2447599" y="4397342"/>
                </a:lnTo>
                <a:lnTo>
                  <a:pt x="2448913" y="4396606"/>
                </a:lnTo>
                <a:cubicBezTo>
                  <a:pt x="2450334" y="4395646"/>
                  <a:pt x="2451709" y="4394487"/>
                  <a:pt x="2453007" y="4392972"/>
                </a:cubicBezTo>
                <a:lnTo>
                  <a:pt x="2453628" y="4393425"/>
                </a:lnTo>
                <a:lnTo>
                  <a:pt x="2453835" y="4393577"/>
                </a:lnTo>
                <a:cubicBezTo>
                  <a:pt x="2453928" y="4393643"/>
                  <a:pt x="2453866" y="4393598"/>
                  <a:pt x="2453743" y="4393509"/>
                </a:cubicBezTo>
                <a:lnTo>
                  <a:pt x="2453628" y="4393425"/>
                </a:lnTo>
                <a:lnTo>
                  <a:pt x="2453284" y="4393173"/>
                </a:lnTo>
                <a:cubicBezTo>
                  <a:pt x="2453130" y="4393061"/>
                  <a:pt x="2453007" y="4392972"/>
                  <a:pt x="2453007" y="4392972"/>
                </a:cubicBezTo>
                <a:close/>
                <a:moveTo>
                  <a:pt x="2254728" y="4369658"/>
                </a:moveTo>
                <a:lnTo>
                  <a:pt x="2251929" y="4372189"/>
                </a:lnTo>
                <a:lnTo>
                  <a:pt x="2254022" y="4370018"/>
                </a:lnTo>
                <a:close/>
                <a:moveTo>
                  <a:pt x="3063932" y="4348191"/>
                </a:moveTo>
                <a:lnTo>
                  <a:pt x="3054336" y="4357062"/>
                </a:lnTo>
                <a:lnTo>
                  <a:pt x="3054664" y="4356979"/>
                </a:lnTo>
                <a:cubicBezTo>
                  <a:pt x="3057928" y="4355026"/>
                  <a:pt x="3061381" y="4351249"/>
                  <a:pt x="3063319" y="4348948"/>
                </a:cubicBezTo>
                <a:close/>
                <a:moveTo>
                  <a:pt x="2271733" y="4341082"/>
                </a:moveTo>
                <a:cubicBezTo>
                  <a:pt x="2271411" y="4341842"/>
                  <a:pt x="2271603" y="4343864"/>
                  <a:pt x="2269829" y="4343106"/>
                </a:cubicBezTo>
                <a:cubicBezTo>
                  <a:pt x="2270177" y="4342284"/>
                  <a:pt x="2270431" y="4341683"/>
                  <a:pt x="2270709" y="4341335"/>
                </a:cubicBezTo>
                <a:cubicBezTo>
                  <a:pt x="2270988" y="4340988"/>
                  <a:pt x="2271289" y="4340893"/>
                  <a:pt x="2271733" y="4341082"/>
                </a:cubicBezTo>
                <a:close/>
                <a:moveTo>
                  <a:pt x="2273638" y="4339059"/>
                </a:moveTo>
                <a:cubicBezTo>
                  <a:pt x="2273316" y="4339818"/>
                  <a:pt x="2273508" y="4341840"/>
                  <a:pt x="2271733" y="4341082"/>
                </a:cubicBezTo>
                <a:cubicBezTo>
                  <a:pt x="2272082" y="4340261"/>
                  <a:pt x="2272336" y="4339660"/>
                  <a:pt x="2272614" y="4339312"/>
                </a:cubicBezTo>
                <a:cubicBezTo>
                  <a:pt x="2272891" y="4338965"/>
                  <a:pt x="2273194" y="4338870"/>
                  <a:pt x="2273638" y="4339059"/>
                </a:cubicBezTo>
                <a:close/>
                <a:moveTo>
                  <a:pt x="2315334" y="4336712"/>
                </a:moveTo>
                <a:cubicBezTo>
                  <a:pt x="2315636" y="4336693"/>
                  <a:pt x="2315749" y="4336918"/>
                  <a:pt x="2315494" y="4337519"/>
                </a:cubicBezTo>
                <a:cubicBezTo>
                  <a:pt x="2314852" y="4339036"/>
                  <a:pt x="2312234" y="4339859"/>
                  <a:pt x="2312234" y="4339859"/>
                </a:cubicBezTo>
                <a:cubicBezTo>
                  <a:pt x="2312021" y="4339432"/>
                  <a:pt x="2312570" y="4338659"/>
                  <a:pt x="2313285" y="4337985"/>
                </a:cubicBezTo>
                <a:cubicBezTo>
                  <a:pt x="2313999" y="4337313"/>
                  <a:pt x="2314882" y="4336738"/>
                  <a:pt x="2315334" y="4336712"/>
                </a:cubicBezTo>
                <a:close/>
                <a:moveTo>
                  <a:pt x="2279070" y="4334063"/>
                </a:moveTo>
                <a:cubicBezTo>
                  <a:pt x="2278107" y="4336339"/>
                  <a:pt x="2276054" y="4338300"/>
                  <a:pt x="2273638" y="4339059"/>
                </a:cubicBezTo>
                <a:cubicBezTo>
                  <a:pt x="2274750" y="4337668"/>
                  <a:pt x="2275467" y="4336594"/>
                  <a:pt x="2276227" y="4335779"/>
                </a:cubicBezTo>
                <a:cubicBezTo>
                  <a:pt x="2276986" y="4334965"/>
                  <a:pt x="2277787" y="4334411"/>
                  <a:pt x="2279070" y="4334063"/>
                </a:cubicBezTo>
                <a:close/>
                <a:moveTo>
                  <a:pt x="2358055" y="4329888"/>
                </a:moveTo>
                <a:lnTo>
                  <a:pt x="2357872" y="4330656"/>
                </a:lnTo>
                <a:cubicBezTo>
                  <a:pt x="2357855" y="4330724"/>
                  <a:pt x="2357914" y="4330478"/>
                  <a:pt x="2358008" y="4330083"/>
                </a:cubicBezTo>
                <a:close/>
                <a:moveTo>
                  <a:pt x="2366720" y="4303035"/>
                </a:moveTo>
                <a:lnTo>
                  <a:pt x="2363838" y="4305476"/>
                </a:lnTo>
                <a:lnTo>
                  <a:pt x="2361971" y="4309743"/>
                </a:lnTo>
                <a:lnTo>
                  <a:pt x="2365444" y="4306543"/>
                </a:lnTo>
                <a:close/>
                <a:moveTo>
                  <a:pt x="2362360" y="4297126"/>
                </a:moveTo>
                <a:cubicBezTo>
                  <a:pt x="2362321" y="4297951"/>
                  <a:pt x="2363010" y="4299796"/>
                  <a:pt x="2361463" y="4299676"/>
                </a:cubicBezTo>
                <a:cubicBezTo>
                  <a:pt x="2361505" y="4298784"/>
                  <a:pt x="2361536" y="4298130"/>
                  <a:pt x="2361653" y="4297709"/>
                </a:cubicBezTo>
                <a:cubicBezTo>
                  <a:pt x="2361770" y="4297287"/>
                  <a:pt x="2361973" y="4297097"/>
                  <a:pt x="2362360" y="4297126"/>
                </a:cubicBezTo>
                <a:close/>
                <a:moveTo>
                  <a:pt x="2377445" y="4294729"/>
                </a:moveTo>
                <a:cubicBezTo>
                  <a:pt x="2377493" y="4294437"/>
                  <a:pt x="2376622" y="4294999"/>
                  <a:pt x="2375341" y="4295963"/>
                </a:cubicBezTo>
                <a:lnTo>
                  <a:pt x="2374288" y="4296826"/>
                </a:lnTo>
                <a:lnTo>
                  <a:pt x="2373307" y="4299296"/>
                </a:lnTo>
                <a:lnTo>
                  <a:pt x="2374041" y="4298618"/>
                </a:lnTo>
                <a:cubicBezTo>
                  <a:pt x="2376432" y="4296167"/>
                  <a:pt x="2377398" y="4295022"/>
                  <a:pt x="2377445" y="4294729"/>
                </a:cubicBezTo>
                <a:close/>
                <a:moveTo>
                  <a:pt x="2366857" y="4287972"/>
                </a:moveTo>
                <a:lnTo>
                  <a:pt x="2366381" y="4288068"/>
                </a:lnTo>
                <a:lnTo>
                  <a:pt x="2366087" y="4288296"/>
                </a:lnTo>
                <a:lnTo>
                  <a:pt x="2365844" y="4288877"/>
                </a:lnTo>
                <a:close/>
                <a:moveTo>
                  <a:pt x="2372977" y="4286748"/>
                </a:moveTo>
                <a:lnTo>
                  <a:pt x="2371595" y="4287025"/>
                </a:lnTo>
                <a:lnTo>
                  <a:pt x="2369406" y="4292372"/>
                </a:lnTo>
                <a:lnTo>
                  <a:pt x="2372470" y="4288063"/>
                </a:lnTo>
                <a:close/>
                <a:moveTo>
                  <a:pt x="2317483" y="4175784"/>
                </a:moveTo>
                <a:cubicBezTo>
                  <a:pt x="2320132" y="4176478"/>
                  <a:pt x="2316043" y="4181204"/>
                  <a:pt x="2313395" y="4180511"/>
                </a:cubicBezTo>
                <a:close/>
                <a:moveTo>
                  <a:pt x="2410326" y="4175403"/>
                </a:moveTo>
                <a:lnTo>
                  <a:pt x="2392576" y="4188251"/>
                </a:lnTo>
                <a:lnTo>
                  <a:pt x="2388824" y="4195921"/>
                </a:lnTo>
                <a:lnTo>
                  <a:pt x="2387325" y="4199472"/>
                </a:lnTo>
                <a:lnTo>
                  <a:pt x="2389514" y="4196087"/>
                </a:lnTo>
                <a:cubicBezTo>
                  <a:pt x="2390838" y="4196433"/>
                  <a:pt x="2390477" y="4197789"/>
                  <a:pt x="2389666" y="4198845"/>
                </a:cubicBezTo>
                <a:lnTo>
                  <a:pt x="2387198" y="4199772"/>
                </a:lnTo>
                <a:lnTo>
                  <a:pt x="2385261" y="4204358"/>
                </a:lnTo>
                <a:lnTo>
                  <a:pt x="2403609" y="4190913"/>
                </a:lnTo>
                <a:close/>
                <a:moveTo>
                  <a:pt x="3005842" y="4169144"/>
                </a:moveTo>
                <a:cubicBezTo>
                  <a:pt x="3005537" y="4169043"/>
                  <a:pt x="3003793" y="4169945"/>
                  <a:pt x="3001723" y="4171184"/>
                </a:cubicBezTo>
                <a:cubicBezTo>
                  <a:pt x="2997582" y="4173663"/>
                  <a:pt x="2992138" y="4177492"/>
                  <a:pt x="2994304" y="4177334"/>
                </a:cubicBezTo>
                <a:cubicBezTo>
                  <a:pt x="2994304" y="4177334"/>
                  <a:pt x="2999638" y="4174141"/>
                  <a:pt x="3001322" y="4173132"/>
                </a:cubicBezTo>
                <a:cubicBezTo>
                  <a:pt x="3005011" y="4170354"/>
                  <a:pt x="3006146" y="4169247"/>
                  <a:pt x="3005842" y="4169144"/>
                </a:cubicBezTo>
                <a:close/>
                <a:moveTo>
                  <a:pt x="3025157" y="4159858"/>
                </a:moveTo>
                <a:cubicBezTo>
                  <a:pt x="3025063" y="4159630"/>
                  <a:pt x="3023423" y="4160469"/>
                  <a:pt x="3021353" y="4161709"/>
                </a:cubicBezTo>
                <a:cubicBezTo>
                  <a:pt x="3017214" y="4164188"/>
                  <a:pt x="3011349" y="4168269"/>
                  <a:pt x="3012673" y="4168615"/>
                </a:cubicBezTo>
                <a:lnTo>
                  <a:pt x="3019690" y="4164414"/>
                </a:lnTo>
                <a:cubicBezTo>
                  <a:pt x="3023801" y="4161383"/>
                  <a:pt x="3025252" y="4160086"/>
                  <a:pt x="3025157" y="4159858"/>
                </a:cubicBezTo>
                <a:close/>
                <a:moveTo>
                  <a:pt x="3042149" y="4150968"/>
                </a:moveTo>
                <a:cubicBezTo>
                  <a:pt x="3041486" y="4150794"/>
                  <a:pt x="3040566" y="4151203"/>
                  <a:pt x="3039559" y="4151912"/>
                </a:cubicBezTo>
                <a:cubicBezTo>
                  <a:pt x="3036536" y="4154043"/>
                  <a:pt x="3032726" y="4158888"/>
                  <a:pt x="3032726" y="4158888"/>
                </a:cubicBezTo>
                <a:cubicBezTo>
                  <a:pt x="3038465" y="4160389"/>
                  <a:pt x="3042149" y="4150968"/>
                  <a:pt x="3042149" y="4150968"/>
                </a:cubicBezTo>
                <a:close/>
                <a:moveTo>
                  <a:pt x="3553540" y="4131923"/>
                </a:moveTo>
                <a:cubicBezTo>
                  <a:pt x="3552878" y="4131750"/>
                  <a:pt x="3552180" y="4132050"/>
                  <a:pt x="3551529" y="4132581"/>
                </a:cubicBezTo>
                <a:cubicBezTo>
                  <a:pt x="3549578" y="4134177"/>
                  <a:pt x="3548069" y="4137858"/>
                  <a:pt x="3549332" y="4137102"/>
                </a:cubicBezTo>
                <a:cubicBezTo>
                  <a:pt x="3550296" y="4138804"/>
                  <a:pt x="3554666" y="4133909"/>
                  <a:pt x="3553540" y="4131923"/>
                </a:cubicBezTo>
                <a:close/>
                <a:moveTo>
                  <a:pt x="3579332" y="4123698"/>
                </a:moveTo>
                <a:cubicBezTo>
                  <a:pt x="3577404" y="4120294"/>
                  <a:pt x="3572314" y="4127899"/>
                  <a:pt x="3567700" y="4128384"/>
                </a:cubicBezTo>
                <a:cubicBezTo>
                  <a:pt x="3565673" y="4127793"/>
                  <a:pt x="3563862" y="4128118"/>
                  <a:pt x="3562483" y="4128784"/>
                </a:cubicBezTo>
                <a:cubicBezTo>
                  <a:pt x="3558344" y="4130780"/>
                  <a:pt x="3558107" y="4135836"/>
                  <a:pt x="3567700" y="4128384"/>
                </a:cubicBezTo>
                <a:cubicBezTo>
                  <a:pt x="3569629" y="4131787"/>
                  <a:pt x="3575682" y="4125882"/>
                  <a:pt x="3579332" y="4123698"/>
                </a:cubicBezTo>
                <a:close/>
                <a:moveTo>
                  <a:pt x="3602753" y="4111953"/>
                </a:moveTo>
                <a:cubicBezTo>
                  <a:pt x="3602091" y="4111780"/>
                  <a:pt x="3601276" y="4112126"/>
                  <a:pt x="3600426" y="4112742"/>
                </a:cubicBezTo>
                <a:cubicBezTo>
                  <a:pt x="3597878" y="4114588"/>
                  <a:pt x="3595015" y="4118865"/>
                  <a:pt x="3595015" y="4118865"/>
                </a:cubicBezTo>
                <a:cubicBezTo>
                  <a:pt x="3597823" y="4119842"/>
                  <a:pt x="3603718" y="4113655"/>
                  <a:pt x="3602753" y="4111953"/>
                </a:cubicBezTo>
                <a:close/>
                <a:moveTo>
                  <a:pt x="3614103" y="4107437"/>
                </a:moveTo>
                <a:cubicBezTo>
                  <a:pt x="3612419" y="4108445"/>
                  <a:pt x="3606526" y="4114632"/>
                  <a:pt x="3606526" y="4114632"/>
                </a:cubicBezTo>
                <a:cubicBezTo>
                  <a:pt x="3612104" y="4115851"/>
                  <a:pt x="3614103" y="4107437"/>
                  <a:pt x="3614103" y="4107437"/>
                </a:cubicBezTo>
                <a:close/>
                <a:moveTo>
                  <a:pt x="3623931" y="4104211"/>
                </a:moveTo>
                <a:cubicBezTo>
                  <a:pt x="3622245" y="4105221"/>
                  <a:pt x="3616193" y="4111123"/>
                  <a:pt x="3618157" y="4109947"/>
                </a:cubicBezTo>
                <a:cubicBezTo>
                  <a:pt x="3620806" y="4110640"/>
                  <a:pt x="3626860" y="4104736"/>
                  <a:pt x="3623931" y="4104211"/>
                </a:cubicBezTo>
                <a:close/>
                <a:moveTo>
                  <a:pt x="2072348" y="4062214"/>
                </a:moveTo>
                <a:lnTo>
                  <a:pt x="2072403" y="4062598"/>
                </a:lnTo>
                <a:cubicBezTo>
                  <a:pt x="2072225" y="4063017"/>
                  <a:pt x="2071808" y="4063185"/>
                  <a:pt x="2071220" y="4062935"/>
                </a:cubicBezTo>
                <a:close/>
                <a:moveTo>
                  <a:pt x="3000706" y="4061381"/>
                </a:moveTo>
                <a:lnTo>
                  <a:pt x="2996622" y="4063157"/>
                </a:lnTo>
                <a:lnTo>
                  <a:pt x="2991866" y="4069258"/>
                </a:lnTo>
                <a:lnTo>
                  <a:pt x="2996571" y="4066956"/>
                </a:lnTo>
                <a:close/>
                <a:moveTo>
                  <a:pt x="2477301" y="4043347"/>
                </a:moveTo>
                <a:lnTo>
                  <a:pt x="2466782" y="4059293"/>
                </a:lnTo>
                <a:lnTo>
                  <a:pt x="2456965" y="4075668"/>
                </a:lnTo>
                <a:lnTo>
                  <a:pt x="2460034" y="4073723"/>
                </a:lnTo>
                <a:lnTo>
                  <a:pt x="2460348" y="4073529"/>
                </a:lnTo>
                <a:lnTo>
                  <a:pt x="2467461" y="4060651"/>
                </a:lnTo>
                <a:cubicBezTo>
                  <a:pt x="2470066" y="4056166"/>
                  <a:pt x="2473568" y="4049820"/>
                  <a:pt x="2477286" y="4043370"/>
                </a:cubicBezTo>
                <a:close/>
                <a:moveTo>
                  <a:pt x="2053844" y="4039496"/>
                </a:moveTo>
                <a:cubicBezTo>
                  <a:pt x="2052921" y="4041673"/>
                  <a:pt x="2052496" y="4042679"/>
                  <a:pt x="2051321" y="4042177"/>
                </a:cubicBezTo>
                <a:lnTo>
                  <a:pt x="2051403" y="4040270"/>
                </a:lnTo>
                <a:lnTo>
                  <a:pt x="2051820" y="4039955"/>
                </a:lnTo>
                <a:lnTo>
                  <a:pt x="2051586" y="4039868"/>
                </a:lnTo>
                <a:close/>
                <a:moveTo>
                  <a:pt x="2054695" y="4037486"/>
                </a:moveTo>
                <a:cubicBezTo>
                  <a:pt x="2055445" y="4038992"/>
                  <a:pt x="2053844" y="4039496"/>
                  <a:pt x="2053844" y="4039496"/>
                </a:cubicBezTo>
                <a:cubicBezTo>
                  <a:pt x="2053470" y="4038743"/>
                  <a:pt x="2053682" y="4038240"/>
                  <a:pt x="2053989" y="4037926"/>
                </a:cubicBezTo>
                <a:cubicBezTo>
                  <a:pt x="2054295" y="4037611"/>
                  <a:pt x="2054695" y="4037486"/>
                  <a:pt x="2054695" y="4037486"/>
                </a:cubicBezTo>
                <a:close/>
                <a:moveTo>
                  <a:pt x="2040627" y="4029214"/>
                </a:moveTo>
                <a:lnTo>
                  <a:pt x="2039296" y="4030690"/>
                </a:lnTo>
                <a:cubicBezTo>
                  <a:pt x="2035960" y="4034335"/>
                  <a:pt x="2032161" y="4038252"/>
                  <a:pt x="2029300" y="4040096"/>
                </a:cubicBezTo>
                <a:cubicBezTo>
                  <a:pt x="2025750" y="4041646"/>
                  <a:pt x="2027037" y="4039427"/>
                  <a:pt x="2029833" y="4036170"/>
                </a:cubicBezTo>
                <a:lnTo>
                  <a:pt x="2032360" y="4033495"/>
                </a:lnTo>
                <a:lnTo>
                  <a:pt x="2035921" y="4031694"/>
                </a:lnTo>
                <a:close/>
                <a:moveTo>
                  <a:pt x="3074395" y="4027063"/>
                </a:moveTo>
                <a:cubicBezTo>
                  <a:pt x="3072751" y="4027697"/>
                  <a:pt x="3070083" y="4029413"/>
                  <a:pt x="3066214" y="4032869"/>
                </a:cubicBezTo>
                <a:lnTo>
                  <a:pt x="3044910" y="4042141"/>
                </a:lnTo>
                <a:lnTo>
                  <a:pt x="3043446" y="4044012"/>
                </a:lnTo>
                <a:lnTo>
                  <a:pt x="3066214" y="4032869"/>
                </a:lnTo>
                <a:cubicBezTo>
                  <a:pt x="3075030" y="4033003"/>
                  <a:pt x="3079327" y="4025161"/>
                  <a:pt x="3074395" y="4027063"/>
                </a:cubicBezTo>
                <a:close/>
                <a:moveTo>
                  <a:pt x="2033875" y="4023554"/>
                </a:moveTo>
                <a:lnTo>
                  <a:pt x="2019550" y="4036894"/>
                </a:lnTo>
                <a:lnTo>
                  <a:pt x="2015211" y="4038494"/>
                </a:lnTo>
                <a:cubicBezTo>
                  <a:pt x="2013815" y="4038879"/>
                  <a:pt x="2012892" y="4038937"/>
                  <a:pt x="2012802" y="4038471"/>
                </a:cubicBezTo>
                <a:cubicBezTo>
                  <a:pt x="2012750" y="4038200"/>
                  <a:pt x="2012971" y="4037799"/>
                  <a:pt x="2013406" y="4037302"/>
                </a:cubicBezTo>
                <a:cubicBezTo>
                  <a:pt x="2013841" y="4036803"/>
                  <a:pt x="2014490" y="4036210"/>
                  <a:pt x="2015292" y="4035549"/>
                </a:cubicBezTo>
                <a:cubicBezTo>
                  <a:pt x="2017701" y="4033574"/>
                  <a:pt x="2021499" y="4031016"/>
                  <a:pt x="2025075" y="4028757"/>
                </a:cubicBezTo>
                <a:cubicBezTo>
                  <a:pt x="2028652" y="4026499"/>
                  <a:pt x="2032007" y="4024538"/>
                  <a:pt x="2033533" y="4023753"/>
                </a:cubicBezTo>
                <a:close/>
                <a:moveTo>
                  <a:pt x="1897051" y="4012690"/>
                </a:moveTo>
                <a:lnTo>
                  <a:pt x="1895224" y="4014712"/>
                </a:lnTo>
                <a:lnTo>
                  <a:pt x="1891487" y="4019492"/>
                </a:lnTo>
                <a:lnTo>
                  <a:pt x="1880357" y="4025149"/>
                </a:lnTo>
                <a:lnTo>
                  <a:pt x="1868477" y="4030576"/>
                </a:lnTo>
                <a:lnTo>
                  <a:pt x="1870984" y="4027707"/>
                </a:lnTo>
                <a:lnTo>
                  <a:pt x="1873262" y="4025440"/>
                </a:lnTo>
                <a:close/>
                <a:moveTo>
                  <a:pt x="3127776" y="4005505"/>
                </a:moveTo>
                <a:cubicBezTo>
                  <a:pt x="3127776" y="4005505"/>
                  <a:pt x="3128512" y="4005515"/>
                  <a:pt x="3129430" y="4005531"/>
                </a:cubicBezTo>
                <a:lnTo>
                  <a:pt x="3131702" y="4005564"/>
                </a:lnTo>
                <a:lnTo>
                  <a:pt x="3132737" y="4005580"/>
                </a:lnTo>
                <a:cubicBezTo>
                  <a:pt x="3133287" y="4005589"/>
                  <a:pt x="3132920" y="4005583"/>
                  <a:pt x="3132185" y="4005571"/>
                </a:cubicBezTo>
                <a:lnTo>
                  <a:pt x="3131702" y="4005564"/>
                </a:lnTo>
                <a:lnTo>
                  <a:pt x="3131151" y="4005555"/>
                </a:lnTo>
                <a:cubicBezTo>
                  <a:pt x="3130348" y="4005544"/>
                  <a:pt x="3129246" y="4005527"/>
                  <a:pt x="3127776" y="4005505"/>
                </a:cubicBezTo>
                <a:close/>
                <a:moveTo>
                  <a:pt x="2031973" y="4001455"/>
                </a:moveTo>
                <a:cubicBezTo>
                  <a:pt x="2032351" y="4001297"/>
                  <a:pt x="2033002" y="4001772"/>
                  <a:pt x="2033702" y="4002283"/>
                </a:cubicBezTo>
                <a:cubicBezTo>
                  <a:pt x="2032719" y="4003432"/>
                  <a:pt x="2031876" y="4004416"/>
                  <a:pt x="2031876" y="4004416"/>
                </a:cubicBezTo>
                <a:cubicBezTo>
                  <a:pt x="2031488" y="4002401"/>
                  <a:pt x="2031595" y="4001612"/>
                  <a:pt x="2031973" y="4001455"/>
                </a:cubicBezTo>
                <a:close/>
                <a:moveTo>
                  <a:pt x="2001264" y="3997422"/>
                </a:moveTo>
                <a:lnTo>
                  <a:pt x="1988415" y="4009130"/>
                </a:lnTo>
                <a:lnTo>
                  <a:pt x="1986351" y="4010095"/>
                </a:lnTo>
                <a:cubicBezTo>
                  <a:pt x="1982436" y="4012002"/>
                  <a:pt x="1978002" y="4014262"/>
                  <a:pt x="1972431" y="4017257"/>
                </a:cubicBezTo>
                <a:cubicBezTo>
                  <a:pt x="1970265" y="4018076"/>
                  <a:pt x="1956712" y="4025574"/>
                  <a:pt x="1953541" y="4026181"/>
                </a:cubicBezTo>
                <a:lnTo>
                  <a:pt x="1954362" y="4024534"/>
                </a:lnTo>
                <a:lnTo>
                  <a:pt x="1954909" y="4023816"/>
                </a:lnTo>
                <a:lnTo>
                  <a:pt x="1961206" y="4019863"/>
                </a:lnTo>
                <a:cubicBezTo>
                  <a:pt x="1969163" y="4015589"/>
                  <a:pt x="1980109" y="4011136"/>
                  <a:pt x="1983538" y="4008840"/>
                </a:cubicBezTo>
                <a:close/>
                <a:moveTo>
                  <a:pt x="3156015" y="3992040"/>
                </a:moveTo>
                <a:cubicBezTo>
                  <a:pt x="3155900" y="3991776"/>
                  <a:pt x="3154252" y="3992598"/>
                  <a:pt x="3152181" y="3993836"/>
                </a:cubicBezTo>
                <a:cubicBezTo>
                  <a:pt x="3148040" y="3996316"/>
                  <a:pt x="3142217" y="4000468"/>
                  <a:pt x="3143621" y="4000956"/>
                </a:cubicBezTo>
                <a:lnTo>
                  <a:pt x="3150640" y="3996754"/>
                </a:lnTo>
                <a:cubicBezTo>
                  <a:pt x="3154708" y="3993653"/>
                  <a:pt x="3156129" y="3992303"/>
                  <a:pt x="3156015" y="3992040"/>
                </a:cubicBezTo>
                <a:close/>
                <a:moveTo>
                  <a:pt x="3508265" y="3990181"/>
                </a:moveTo>
                <a:lnTo>
                  <a:pt x="3506552" y="3991513"/>
                </a:lnTo>
                <a:cubicBezTo>
                  <a:pt x="3505753" y="3992134"/>
                  <a:pt x="3505353" y="3992444"/>
                  <a:pt x="3505953" y="3991978"/>
                </a:cubicBezTo>
                <a:close/>
                <a:moveTo>
                  <a:pt x="3511349" y="3987786"/>
                </a:moveTo>
                <a:lnTo>
                  <a:pt x="3508265" y="3990181"/>
                </a:lnTo>
                <a:lnTo>
                  <a:pt x="3509550" y="3989183"/>
                </a:lnTo>
                <a:cubicBezTo>
                  <a:pt x="3510550" y="3988406"/>
                  <a:pt x="3511349" y="3987786"/>
                  <a:pt x="3511349" y="3987786"/>
                </a:cubicBezTo>
                <a:close/>
                <a:moveTo>
                  <a:pt x="3736236" y="3977076"/>
                </a:moveTo>
                <a:lnTo>
                  <a:pt x="3695017" y="3990019"/>
                </a:lnTo>
                <a:cubicBezTo>
                  <a:pt x="3504151" y="4053128"/>
                  <a:pt x="3308403" y="4136359"/>
                  <a:pt x="3108646" y="4231176"/>
                </a:cubicBezTo>
                <a:cubicBezTo>
                  <a:pt x="3100133" y="4234564"/>
                  <a:pt x="3086497" y="4238242"/>
                  <a:pt x="3074764" y="4244251"/>
                </a:cubicBezTo>
                <a:cubicBezTo>
                  <a:pt x="3070854" y="4246254"/>
                  <a:pt x="3067154" y="4248517"/>
                  <a:pt x="3063927" y="4251114"/>
                </a:cubicBezTo>
                <a:cubicBezTo>
                  <a:pt x="3048487" y="4260358"/>
                  <a:pt x="3090277" y="4239895"/>
                  <a:pt x="3098260" y="4237395"/>
                </a:cubicBezTo>
                <a:cubicBezTo>
                  <a:pt x="3099943" y="4236386"/>
                  <a:pt x="3105277" y="4233193"/>
                  <a:pt x="3108646" y="4231176"/>
                </a:cubicBezTo>
                <a:cubicBezTo>
                  <a:pt x="3306059" y="4141181"/>
                  <a:pt x="3502259" y="4058747"/>
                  <a:pt x="3694036" y="3993330"/>
                </a:cubicBezTo>
                <a:lnTo>
                  <a:pt x="3736378" y="3979476"/>
                </a:lnTo>
                <a:close/>
                <a:moveTo>
                  <a:pt x="4249543" y="3974240"/>
                </a:moveTo>
                <a:cubicBezTo>
                  <a:pt x="4248880" y="3974067"/>
                  <a:pt x="4248233" y="3974169"/>
                  <a:pt x="4247677" y="3974431"/>
                </a:cubicBezTo>
                <a:cubicBezTo>
                  <a:pt x="4246007" y="3975218"/>
                  <a:pt x="4245152" y="3977439"/>
                  <a:pt x="4247137" y="3977959"/>
                </a:cubicBezTo>
                <a:close/>
                <a:moveTo>
                  <a:pt x="3546080" y="3973657"/>
                </a:moveTo>
                <a:lnTo>
                  <a:pt x="3544158" y="3975359"/>
                </a:lnTo>
                <a:cubicBezTo>
                  <a:pt x="3544158" y="3975359"/>
                  <a:pt x="3544736" y="3974847"/>
                  <a:pt x="3545460" y="3974205"/>
                </a:cubicBezTo>
                <a:close/>
                <a:moveTo>
                  <a:pt x="3546869" y="3972958"/>
                </a:moveTo>
                <a:lnTo>
                  <a:pt x="3546080" y="3973657"/>
                </a:lnTo>
                <a:lnTo>
                  <a:pt x="3546817" y="3973004"/>
                </a:lnTo>
                <a:close/>
                <a:moveTo>
                  <a:pt x="1964092" y="3972127"/>
                </a:moveTo>
                <a:lnTo>
                  <a:pt x="1951777" y="3983148"/>
                </a:lnTo>
                <a:lnTo>
                  <a:pt x="1943241" y="3992079"/>
                </a:lnTo>
                <a:lnTo>
                  <a:pt x="1914889" y="4007598"/>
                </a:lnTo>
                <a:lnTo>
                  <a:pt x="1910474" y="4009843"/>
                </a:lnTo>
                <a:lnTo>
                  <a:pt x="1912620" y="4007502"/>
                </a:lnTo>
                <a:cubicBezTo>
                  <a:pt x="1915894" y="4004003"/>
                  <a:pt x="1917615" y="4002055"/>
                  <a:pt x="1918251" y="4001134"/>
                </a:cubicBezTo>
                <a:lnTo>
                  <a:pt x="1917887" y="4001047"/>
                </a:lnTo>
                <a:lnTo>
                  <a:pt x="1931535" y="3993330"/>
                </a:lnTo>
                <a:cubicBezTo>
                  <a:pt x="1940822" y="3987516"/>
                  <a:pt x="1949554" y="3981495"/>
                  <a:pt x="1957986" y="3975255"/>
                </a:cubicBezTo>
                <a:close/>
                <a:moveTo>
                  <a:pt x="3548065" y="3971898"/>
                </a:moveTo>
                <a:cubicBezTo>
                  <a:pt x="3548498" y="3971513"/>
                  <a:pt x="3548210" y="3971769"/>
                  <a:pt x="3547631" y="3972283"/>
                </a:cubicBezTo>
                <a:lnTo>
                  <a:pt x="3546869" y="3972958"/>
                </a:lnTo>
                <a:close/>
                <a:moveTo>
                  <a:pt x="4270766" y="3967825"/>
                </a:moveTo>
                <a:cubicBezTo>
                  <a:pt x="4269728" y="3968231"/>
                  <a:pt x="4268556" y="3970643"/>
                  <a:pt x="4269279" y="3971919"/>
                </a:cubicBezTo>
                <a:cubicBezTo>
                  <a:pt x="4269279" y="3971919"/>
                  <a:pt x="4273649" y="3967023"/>
                  <a:pt x="4271684" y="3968200"/>
                </a:cubicBezTo>
                <a:cubicBezTo>
                  <a:pt x="4271443" y="3967774"/>
                  <a:pt x="4271113" y="3967688"/>
                  <a:pt x="4270766" y="3967825"/>
                </a:cubicBezTo>
                <a:close/>
                <a:moveTo>
                  <a:pt x="3559617" y="3967457"/>
                </a:moveTo>
                <a:cubicBezTo>
                  <a:pt x="3560147" y="3967210"/>
                  <a:pt x="3560601" y="3967223"/>
                  <a:pt x="3560842" y="3967648"/>
                </a:cubicBezTo>
                <a:cubicBezTo>
                  <a:pt x="3562525" y="3966640"/>
                  <a:pt x="3558157" y="3971535"/>
                  <a:pt x="3556472" y="3972544"/>
                </a:cubicBezTo>
                <a:cubicBezTo>
                  <a:pt x="3555749" y="3971268"/>
                  <a:pt x="3558026" y="3968195"/>
                  <a:pt x="3559617" y="3967457"/>
                </a:cubicBezTo>
                <a:close/>
                <a:moveTo>
                  <a:pt x="3570175" y="3967339"/>
                </a:moveTo>
                <a:lnTo>
                  <a:pt x="3569181" y="3968175"/>
                </a:lnTo>
                <a:cubicBezTo>
                  <a:pt x="3568740" y="3968547"/>
                  <a:pt x="3569034" y="3968298"/>
                  <a:pt x="3569623" y="3967803"/>
                </a:cubicBezTo>
                <a:close/>
                <a:moveTo>
                  <a:pt x="3573157" y="3964834"/>
                </a:moveTo>
                <a:lnTo>
                  <a:pt x="3570175" y="3967339"/>
                </a:lnTo>
                <a:lnTo>
                  <a:pt x="3571831" y="3965947"/>
                </a:lnTo>
                <a:cubicBezTo>
                  <a:pt x="3572567" y="3965329"/>
                  <a:pt x="3573157" y="3964834"/>
                  <a:pt x="3573157" y="3964834"/>
                </a:cubicBezTo>
                <a:close/>
                <a:moveTo>
                  <a:pt x="3590965" y="3959108"/>
                </a:moveTo>
                <a:cubicBezTo>
                  <a:pt x="3590193" y="3958905"/>
                  <a:pt x="3589368" y="3959068"/>
                  <a:pt x="3588607" y="3959434"/>
                </a:cubicBezTo>
                <a:cubicBezTo>
                  <a:pt x="3586323" y="3960535"/>
                  <a:pt x="3584610" y="3963483"/>
                  <a:pt x="3586596" y="3964003"/>
                </a:cubicBezTo>
                <a:close/>
                <a:moveTo>
                  <a:pt x="2173267" y="3958640"/>
                </a:moveTo>
                <a:lnTo>
                  <a:pt x="2169877" y="3959937"/>
                </a:lnTo>
                <a:lnTo>
                  <a:pt x="2165600" y="3964841"/>
                </a:lnTo>
                <a:lnTo>
                  <a:pt x="2170481" y="3960714"/>
                </a:lnTo>
                <a:close/>
                <a:moveTo>
                  <a:pt x="4308105" y="3958168"/>
                </a:moveTo>
                <a:cubicBezTo>
                  <a:pt x="4307443" y="3957994"/>
                  <a:pt x="4306674" y="3958171"/>
                  <a:pt x="4305932" y="3958543"/>
                </a:cubicBezTo>
                <a:cubicBezTo>
                  <a:pt x="4303711" y="3959660"/>
                  <a:pt x="4301750" y="3962543"/>
                  <a:pt x="4303736" y="3963062"/>
                </a:cubicBezTo>
                <a:close/>
                <a:moveTo>
                  <a:pt x="1893256" y="3954385"/>
                </a:moveTo>
                <a:cubicBezTo>
                  <a:pt x="1887683" y="3959611"/>
                  <a:pt x="1883751" y="3959796"/>
                  <a:pt x="1883981" y="3958486"/>
                </a:cubicBezTo>
                <a:cubicBezTo>
                  <a:pt x="1884058" y="3958049"/>
                  <a:pt x="1884598" y="3957447"/>
                  <a:pt x="1885692" y="3956809"/>
                </a:cubicBezTo>
                <a:cubicBezTo>
                  <a:pt x="1887152" y="3955958"/>
                  <a:pt x="1889599" y="3955045"/>
                  <a:pt x="1893256" y="3954385"/>
                </a:cubicBezTo>
                <a:close/>
                <a:moveTo>
                  <a:pt x="3611982" y="3951082"/>
                </a:moveTo>
                <a:cubicBezTo>
                  <a:pt x="3608333" y="3953268"/>
                  <a:pt x="3606648" y="3954276"/>
                  <a:pt x="3603280" y="3956293"/>
                </a:cubicBezTo>
                <a:lnTo>
                  <a:pt x="3602316" y="3954591"/>
                </a:lnTo>
                <a:cubicBezTo>
                  <a:pt x="3604964" y="3955284"/>
                  <a:pt x="3610054" y="3947680"/>
                  <a:pt x="3611982" y="3951082"/>
                </a:cubicBezTo>
                <a:close/>
                <a:moveTo>
                  <a:pt x="1994917" y="3945612"/>
                </a:moveTo>
                <a:lnTo>
                  <a:pt x="1977340" y="3960705"/>
                </a:lnTo>
                <a:lnTo>
                  <a:pt x="1976307" y="3960981"/>
                </a:lnTo>
                <a:cubicBezTo>
                  <a:pt x="1974751" y="3961273"/>
                  <a:pt x="1973867" y="3961262"/>
                  <a:pt x="1974288" y="3960769"/>
                </a:cubicBezTo>
                <a:cubicBezTo>
                  <a:pt x="1979133" y="3955110"/>
                  <a:pt x="1985794" y="3950843"/>
                  <a:pt x="1992762" y="3946835"/>
                </a:cubicBezTo>
                <a:close/>
                <a:moveTo>
                  <a:pt x="2191387" y="3943189"/>
                </a:moveTo>
                <a:cubicBezTo>
                  <a:pt x="2190319" y="3943652"/>
                  <a:pt x="2189060" y="3944955"/>
                  <a:pt x="2188188" y="3946351"/>
                </a:cubicBezTo>
                <a:lnTo>
                  <a:pt x="2187855" y="3947775"/>
                </a:lnTo>
                <a:lnTo>
                  <a:pt x="2192857" y="3944048"/>
                </a:lnTo>
                <a:lnTo>
                  <a:pt x="2193100" y="3943603"/>
                </a:lnTo>
                <a:cubicBezTo>
                  <a:pt x="2192727" y="3942945"/>
                  <a:pt x="2192100" y="3942881"/>
                  <a:pt x="2191387" y="3943189"/>
                </a:cubicBezTo>
                <a:close/>
                <a:moveTo>
                  <a:pt x="3658789" y="3934831"/>
                </a:moveTo>
                <a:cubicBezTo>
                  <a:pt x="3655142" y="3937016"/>
                  <a:pt x="3649087" y="3942920"/>
                  <a:pt x="3649124" y="3938341"/>
                </a:cubicBezTo>
                <a:cubicBezTo>
                  <a:pt x="3651773" y="3939034"/>
                  <a:pt x="3656861" y="3931428"/>
                  <a:pt x="3658789" y="3934831"/>
                </a:cubicBezTo>
                <a:close/>
                <a:moveTo>
                  <a:pt x="3729747" y="3933596"/>
                </a:moveTo>
                <a:lnTo>
                  <a:pt x="3699577" y="3942458"/>
                </a:lnTo>
                <a:cubicBezTo>
                  <a:pt x="3657231" y="3955136"/>
                  <a:pt x="3613761" y="3968818"/>
                  <a:pt x="3574173" y="3983216"/>
                </a:cubicBezTo>
                <a:cubicBezTo>
                  <a:pt x="3562090" y="3987602"/>
                  <a:pt x="3545230" y="3994699"/>
                  <a:pt x="3542459" y="3996828"/>
                </a:cubicBezTo>
                <a:cubicBezTo>
                  <a:pt x="3540798" y="3998106"/>
                  <a:pt x="3544209" y="3997596"/>
                  <a:pt x="3556768" y="3993636"/>
                </a:cubicBezTo>
                <a:cubicBezTo>
                  <a:pt x="3599585" y="3978635"/>
                  <a:pt x="3643726" y="3963981"/>
                  <a:pt x="3687777" y="3949665"/>
                </a:cubicBezTo>
                <a:lnTo>
                  <a:pt x="3728761" y="3936491"/>
                </a:lnTo>
                <a:close/>
                <a:moveTo>
                  <a:pt x="3660454" y="3933432"/>
                </a:moveTo>
                <a:lnTo>
                  <a:pt x="3660115" y="3933718"/>
                </a:lnTo>
                <a:cubicBezTo>
                  <a:pt x="3659379" y="3934337"/>
                  <a:pt x="3658789" y="3934831"/>
                  <a:pt x="3658789" y="3934831"/>
                </a:cubicBezTo>
                <a:close/>
                <a:moveTo>
                  <a:pt x="3661740" y="3932351"/>
                </a:moveTo>
                <a:lnTo>
                  <a:pt x="3661495" y="3932557"/>
                </a:lnTo>
                <a:lnTo>
                  <a:pt x="3660454" y="3933432"/>
                </a:lnTo>
                <a:close/>
                <a:moveTo>
                  <a:pt x="3662765" y="3931491"/>
                </a:moveTo>
                <a:lnTo>
                  <a:pt x="3661740" y="3932351"/>
                </a:lnTo>
                <a:lnTo>
                  <a:pt x="3662323" y="3931861"/>
                </a:lnTo>
                <a:cubicBezTo>
                  <a:pt x="3662913" y="3931367"/>
                  <a:pt x="3663206" y="3931118"/>
                  <a:pt x="3662765" y="3931491"/>
                </a:cubicBezTo>
                <a:close/>
                <a:moveTo>
                  <a:pt x="3679806" y="3926806"/>
                </a:moveTo>
                <a:cubicBezTo>
                  <a:pt x="3682616" y="3927782"/>
                  <a:pt x="3678247" y="3932678"/>
                  <a:pt x="3677282" y="3930975"/>
                </a:cubicBezTo>
                <a:close/>
                <a:moveTo>
                  <a:pt x="2002718" y="3925282"/>
                </a:moveTo>
                <a:lnTo>
                  <a:pt x="2004035" y="3925790"/>
                </a:lnTo>
                <a:lnTo>
                  <a:pt x="2004648" y="3926027"/>
                </a:lnTo>
                <a:cubicBezTo>
                  <a:pt x="2004800" y="3926085"/>
                  <a:pt x="2004841" y="3926101"/>
                  <a:pt x="2004678" y="3926038"/>
                </a:cubicBezTo>
                <a:lnTo>
                  <a:pt x="2004035" y="3925790"/>
                </a:lnTo>
                <a:lnTo>
                  <a:pt x="2003943" y="3925754"/>
                </a:lnTo>
                <a:cubicBezTo>
                  <a:pt x="2003372" y="3925535"/>
                  <a:pt x="2002718" y="3925282"/>
                  <a:pt x="2002718" y="3925282"/>
                </a:cubicBezTo>
                <a:close/>
                <a:moveTo>
                  <a:pt x="3689633" y="3923581"/>
                </a:moveTo>
                <a:cubicBezTo>
                  <a:pt x="3692283" y="3924274"/>
                  <a:pt x="3687913" y="3929168"/>
                  <a:pt x="3685264" y="3928477"/>
                </a:cubicBezTo>
                <a:close/>
                <a:moveTo>
                  <a:pt x="2032052" y="3921574"/>
                </a:moveTo>
                <a:cubicBezTo>
                  <a:pt x="2031620" y="3921673"/>
                  <a:pt x="2031079" y="3922027"/>
                  <a:pt x="2030573" y="3922472"/>
                </a:cubicBezTo>
                <a:cubicBezTo>
                  <a:pt x="2030067" y="3922917"/>
                  <a:pt x="2029597" y="3923453"/>
                  <a:pt x="2029305" y="3923913"/>
                </a:cubicBezTo>
                <a:cubicBezTo>
                  <a:pt x="2028719" y="3924834"/>
                  <a:pt x="2028848" y="3925454"/>
                  <a:pt x="2030836" y="3924449"/>
                </a:cubicBezTo>
                <a:cubicBezTo>
                  <a:pt x="2031261" y="3923443"/>
                  <a:pt x="2032436" y="3923946"/>
                  <a:pt x="2032861" y="3922939"/>
                </a:cubicBezTo>
                <a:cubicBezTo>
                  <a:pt x="2033012" y="3921767"/>
                  <a:pt x="2032627" y="3921444"/>
                  <a:pt x="2032052" y="3921574"/>
                </a:cubicBezTo>
                <a:close/>
                <a:moveTo>
                  <a:pt x="3697616" y="3921081"/>
                </a:moveTo>
                <a:cubicBezTo>
                  <a:pt x="3700264" y="3921774"/>
                  <a:pt x="3695895" y="3926669"/>
                  <a:pt x="3693246" y="3925976"/>
                </a:cubicBezTo>
                <a:close/>
                <a:moveTo>
                  <a:pt x="3710990" y="3918534"/>
                </a:moveTo>
                <a:lnTo>
                  <a:pt x="3710962" y="3918966"/>
                </a:lnTo>
                <a:cubicBezTo>
                  <a:pt x="3710924" y="3919521"/>
                  <a:pt x="3710895" y="3919967"/>
                  <a:pt x="3710895" y="3919967"/>
                </a:cubicBezTo>
                <a:close/>
                <a:moveTo>
                  <a:pt x="3707001" y="3917741"/>
                </a:moveTo>
                <a:cubicBezTo>
                  <a:pt x="3707483" y="3918591"/>
                  <a:pt x="3706703" y="3920198"/>
                  <a:pt x="3705470" y="3921506"/>
                </a:cubicBezTo>
                <a:lnTo>
                  <a:pt x="3704051" y="3922598"/>
                </a:lnTo>
                <a:lnTo>
                  <a:pt x="3702189" y="3923314"/>
                </a:lnTo>
                <a:lnTo>
                  <a:pt x="3701229" y="3923476"/>
                </a:lnTo>
                <a:cubicBezTo>
                  <a:pt x="3701229" y="3923476"/>
                  <a:pt x="3705317" y="3918748"/>
                  <a:pt x="3707001" y="3917741"/>
                </a:cubicBezTo>
                <a:close/>
                <a:moveTo>
                  <a:pt x="3711058" y="3917537"/>
                </a:moveTo>
                <a:lnTo>
                  <a:pt x="3710990" y="3918534"/>
                </a:lnTo>
                <a:lnTo>
                  <a:pt x="3711031" y="3917923"/>
                </a:lnTo>
                <a:close/>
                <a:moveTo>
                  <a:pt x="3711095" y="3916962"/>
                </a:moveTo>
                <a:lnTo>
                  <a:pt x="3711058" y="3917537"/>
                </a:lnTo>
                <a:lnTo>
                  <a:pt x="3711073" y="3917297"/>
                </a:lnTo>
                <a:cubicBezTo>
                  <a:pt x="3711103" y="3916852"/>
                  <a:pt x="3711117" y="3916628"/>
                  <a:pt x="3711095" y="3916962"/>
                </a:cubicBezTo>
                <a:close/>
                <a:moveTo>
                  <a:pt x="1838132" y="3912702"/>
                </a:moveTo>
                <a:cubicBezTo>
                  <a:pt x="1838009" y="3912845"/>
                  <a:pt x="1836235" y="3913682"/>
                  <a:pt x="1834200" y="3914729"/>
                </a:cubicBezTo>
                <a:lnTo>
                  <a:pt x="1835960" y="3913419"/>
                </a:lnTo>
                <a:lnTo>
                  <a:pt x="1836904" y="3913068"/>
                </a:lnTo>
                <a:cubicBezTo>
                  <a:pt x="1837841" y="3912732"/>
                  <a:pt x="1838193" y="3912630"/>
                  <a:pt x="1838132" y="3912702"/>
                </a:cubicBezTo>
                <a:close/>
                <a:moveTo>
                  <a:pt x="2102389" y="3910270"/>
                </a:moveTo>
                <a:lnTo>
                  <a:pt x="2101911" y="3910468"/>
                </a:lnTo>
                <a:lnTo>
                  <a:pt x="2098075" y="3913542"/>
                </a:lnTo>
                <a:lnTo>
                  <a:pt x="2098794" y="3913105"/>
                </a:lnTo>
                <a:close/>
                <a:moveTo>
                  <a:pt x="3726022" y="3902699"/>
                </a:moveTo>
                <a:lnTo>
                  <a:pt x="3599615" y="3944433"/>
                </a:lnTo>
                <a:cubicBezTo>
                  <a:pt x="3549373" y="3962171"/>
                  <a:pt x="3498525" y="3981410"/>
                  <a:pt x="3447489" y="4002473"/>
                </a:cubicBezTo>
                <a:cubicBezTo>
                  <a:pt x="3347381" y="4043419"/>
                  <a:pt x="3242414" y="4080438"/>
                  <a:pt x="3140989" y="4131669"/>
                </a:cubicBezTo>
                <a:cubicBezTo>
                  <a:pt x="3103269" y="4149696"/>
                  <a:pt x="3067155" y="4167235"/>
                  <a:pt x="3031736" y="4184927"/>
                </a:cubicBezTo>
                <a:lnTo>
                  <a:pt x="3003027" y="4199731"/>
                </a:lnTo>
                <a:lnTo>
                  <a:pt x="3003582" y="4200474"/>
                </a:lnTo>
                <a:lnTo>
                  <a:pt x="3004390" y="4200819"/>
                </a:lnTo>
                <a:lnTo>
                  <a:pt x="3036810" y="4184768"/>
                </a:lnTo>
                <a:cubicBezTo>
                  <a:pt x="3102769" y="4153913"/>
                  <a:pt x="3165871" y="4129305"/>
                  <a:pt x="3257466" y="4090418"/>
                </a:cubicBezTo>
                <a:cubicBezTo>
                  <a:pt x="3315381" y="4065238"/>
                  <a:pt x="3375944" y="4040751"/>
                  <a:pt x="3435823" y="4014395"/>
                </a:cubicBezTo>
                <a:cubicBezTo>
                  <a:pt x="3455155" y="4007378"/>
                  <a:pt x="3524664" y="3982093"/>
                  <a:pt x="3485280" y="3998837"/>
                </a:cubicBezTo>
                <a:cubicBezTo>
                  <a:pt x="3401575" y="4032241"/>
                  <a:pt x="3330100" y="4058704"/>
                  <a:pt x="3253817" y="4092602"/>
                </a:cubicBezTo>
                <a:cubicBezTo>
                  <a:pt x="3181043" y="4124400"/>
                  <a:pt x="3124914" y="4149745"/>
                  <a:pt x="3071248" y="4175372"/>
                </a:cubicBezTo>
                <a:lnTo>
                  <a:pt x="3009172" y="4205856"/>
                </a:lnTo>
                <a:lnTo>
                  <a:pt x="3009848" y="4207214"/>
                </a:lnTo>
                <a:lnTo>
                  <a:pt x="3039224" y="4192783"/>
                </a:lnTo>
                <a:cubicBezTo>
                  <a:pt x="3126032" y="4152257"/>
                  <a:pt x="3213785" y="4116667"/>
                  <a:pt x="3303273" y="4077045"/>
                </a:cubicBezTo>
                <a:cubicBezTo>
                  <a:pt x="3385854" y="4041655"/>
                  <a:pt x="3465909" y="4010434"/>
                  <a:pt x="3542437" y="3980947"/>
                </a:cubicBezTo>
                <a:cubicBezTo>
                  <a:pt x="3554068" y="3976263"/>
                  <a:pt x="3586596" y="3964003"/>
                  <a:pt x="3573157" y="3964834"/>
                </a:cubicBezTo>
                <a:cubicBezTo>
                  <a:pt x="3584508" y="3960316"/>
                  <a:pt x="3593209" y="3955106"/>
                  <a:pt x="3602316" y="3954591"/>
                </a:cubicBezTo>
                <a:cubicBezTo>
                  <a:pt x="3590965" y="3959108"/>
                  <a:pt x="3593858" y="3964213"/>
                  <a:pt x="3603280" y="3956293"/>
                </a:cubicBezTo>
                <a:cubicBezTo>
                  <a:pt x="3605369" y="3959980"/>
                  <a:pt x="3610298" y="3952091"/>
                  <a:pt x="3612946" y="3952784"/>
                </a:cubicBezTo>
                <a:lnTo>
                  <a:pt x="3611982" y="3951082"/>
                </a:lnTo>
                <a:cubicBezTo>
                  <a:pt x="3622368" y="3944864"/>
                  <a:pt x="3632035" y="3941355"/>
                  <a:pt x="3639457" y="3941848"/>
                </a:cubicBezTo>
                <a:cubicBezTo>
                  <a:pt x="3637492" y="3943025"/>
                  <a:pt x="3634123" y="3945043"/>
                  <a:pt x="3630474" y="3947227"/>
                </a:cubicBezTo>
                <a:cubicBezTo>
                  <a:pt x="3628386" y="3943541"/>
                  <a:pt x="3625422" y="3950253"/>
                  <a:pt x="3621089" y="3950568"/>
                </a:cubicBezTo>
                <a:cubicBezTo>
                  <a:pt x="3623017" y="3953971"/>
                  <a:pt x="3628791" y="3948235"/>
                  <a:pt x="3630474" y="3947227"/>
                </a:cubicBezTo>
                <a:cubicBezTo>
                  <a:pt x="3643772" y="3943823"/>
                  <a:pt x="3656867" y="3940066"/>
                  <a:pt x="3670145" y="3935629"/>
                </a:cubicBezTo>
                <a:lnTo>
                  <a:pt x="3702189" y="3923314"/>
                </a:lnTo>
                <a:lnTo>
                  <a:pt x="3703384" y="3923112"/>
                </a:lnTo>
                <a:lnTo>
                  <a:pt x="3704051" y="3922598"/>
                </a:lnTo>
                <a:lnTo>
                  <a:pt x="3710895" y="3919967"/>
                </a:lnTo>
                <a:lnTo>
                  <a:pt x="3728026" y="3917113"/>
                </a:lnTo>
                <a:lnTo>
                  <a:pt x="3727629" y="3914328"/>
                </a:lnTo>
                <a:cubicBezTo>
                  <a:pt x="3727896" y="3911373"/>
                  <a:pt x="3725604" y="3908632"/>
                  <a:pt x="3725567" y="3906532"/>
                </a:cubicBezTo>
                <a:close/>
                <a:moveTo>
                  <a:pt x="2053720" y="3894163"/>
                </a:moveTo>
                <a:cubicBezTo>
                  <a:pt x="2053084" y="3893891"/>
                  <a:pt x="2052340" y="3893871"/>
                  <a:pt x="2052127" y="3894373"/>
                </a:cubicBezTo>
                <a:cubicBezTo>
                  <a:pt x="2050526" y="3894875"/>
                  <a:pt x="2054674" y="3895461"/>
                  <a:pt x="2054674" y="3895461"/>
                </a:cubicBezTo>
                <a:cubicBezTo>
                  <a:pt x="2054887" y="3894958"/>
                  <a:pt x="2054357" y="3894435"/>
                  <a:pt x="2053720" y="3894163"/>
                </a:cubicBezTo>
                <a:close/>
                <a:moveTo>
                  <a:pt x="2905446" y="3887082"/>
                </a:moveTo>
                <a:lnTo>
                  <a:pt x="2900896" y="3889202"/>
                </a:lnTo>
                <a:lnTo>
                  <a:pt x="2894639" y="3897161"/>
                </a:lnTo>
                <a:lnTo>
                  <a:pt x="2879893" y="3916783"/>
                </a:lnTo>
                <a:lnTo>
                  <a:pt x="2882748" y="3915510"/>
                </a:lnTo>
                <a:lnTo>
                  <a:pt x="2898435" y="3895308"/>
                </a:lnTo>
                <a:close/>
                <a:moveTo>
                  <a:pt x="2921616" y="3879546"/>
                </a:moveTo>
                <a:lnTo>
                  <a:pt x="2916436" y="3881960"/>
                </a:lnTo>
                <a:lnTo>
                  <a:pt x="2894202" y="3910407"/>
                </a:lnTo>
                <a:lnTo>
                  <a:pt x="2896810" y="3909246"/>
                </a:lnTo>
                <a:lnTo>
                  <a:pt x="2902418" y="3902066"/>
                </a:lnTo>
                <a:close/>
                <a:moveTo>
                  <a:pt x="1919477" y="3878025"/>
                </a:moveTo>
                <a:lnTo>
                  <a:pt x="1912922" y="3882273"/>
                </a:lnTo>
                <a:lnTo>
                  <a:pt x="1911248" y="3883595"/>
                </a:lnTo>
                <a:cubicBezTo>
                  <a:pt x="1912204" y="3883113"/>
                  <a:pt x="1913706" y="3882159"/>
                  <a:pt x="1915403" y="3880993"/>
                </a:cubicBezTo>
                <a:close/>
                <a:moveTo>
                  <a:pt x="3723165" y="3876557"/>
                </a:moveTo>
                <a:lnTo>
                  <a:pt x="3694447" y="3886533"/>
                </a:lnTo>
                <a:cubicBezTo>
                  <a:pt x="3679926" y="3891601"/>
                  <a:pt x="3666054" y="3896394"/>
                  <a:pt x="3653269" y="3900536"/>
                </a:cubicBezTo>
                <a:cubicBezTo>
                  <a:pt x="3589372" y="3919801"/>
                  <a:pt x="3521547" y="3944078"/>
                  <a:pt x="3460984" y="3968564"/>
                </a:cubicBezTo>
                <a:cubicBezTo>
                  <a:pt x="3343227" y="4015521"/>
                  <a:pt x="3237504" y="4059830"/>
                  <a:pt x="3117748" y="4115199"/>
                </a:cubicBezTo>
                <a:cubicBezTo>
                  <a:pt x="3106498" y="4120226"/>
                  <a:pt x="3086335" y="4127811"/>
                  <a:pt x="3076300" y="4133767"/>
                </a:cubicBezTo>
                <a:cubicBezTo>
                  <a:pt x="3072954" y="4135752"/>
                  <a:pt x="3070734" y="4137556"/>
                  <a:pt x="3070343" y="4139024"/>
                </a:cubicBezTo>
                <a:cubicBezTo>
                  <a:pt x="3070343" y="4139024"/>
                  <a:pt x="3106361" y="4124297"/>
                  <a:pt x="3117711" y="4119780"/>
                </a:cubicBezTo>
                <a:cubicBezTo>
                  <a:pt x="3305917" y="4038002"/>
                  <a:pt x="3491545" y="3957768"/>
                  <a:pt x="3672432" y="3897931"/>
                </a:cubicBezTo>
                <a:lnTo>
                  <a:pt x="3722567" y="3882128"/>
                </a:lnTo>
                <a:lnTo>
                  <a:pt x="3721939" y="3880360"/>
                </a:lnTo>
                <a:cubicBezTo>
                  <a:pt x="3722243" y="3879505"/>
                  <a:pt x="3723546" y="3878042"/>
                  <a:pt x="3723204" y="3876797"/>
                </a:cubicBezTo>
                <a:close/>
                <a:moveTo>
                  <a:pt x="1927421" y="3874660"/>
                </a:moveTo>
                <a:lnTo>
                  <a:pt x="1927476" y="3875044"/>
                </a:lnTo>
                <a:cubicBezTo>
                  <a:pt x="1927299" y="3875463"/>
                  <a:pt x="1926880" y="3875631"/>
                  <a:pt x="1926293" y="3875379"/>
                </a:cubicBezTo>
                <a:close/>
                <a:moveTo>
                  <a:pt x="2075585" y="3873178"/>
                </a:moveTo>
                <a:lnTo>
                  <a:pt x="2074260" y="3874201"/>
                </a:lnTo>
                <a:cubicBezTo>
                  <a:pt x="2069306" y="3878662"/>
                  <a:pt x="2064844" y="3883187"/>
                  <a:pt x="2060997" y="3887082"/>
                </a:cubicBezTo>
                <a:cubicBezTo>
                  <a:pt x="2064333" y="3886033"/>
                  <a:pt x="2066550" y="3884211"/>
                  <a:pt x="2068990" y="3881865"/>
                </a:cubicBezTo>
                <a:lnTo>
                  <a:pt x="2076068" y="3875518"/>
                </a:lnTo>
                <a:close/>
                <a:moveTo>
                  <a:pt x="2080154" y="3869655"/>
                </a:moveTo>
                <a:lnTo>
                  <a:pt x="2078679" y="3870794"/>
                </a:lnTo>
                <a:lnTo>
                  <a:pt x="2078851" y="3870844"/>
                </a:lnTo>
                <a:lnTo>
                  <a:pt x="2076597" y="3875046"/>
                </a:lnTo>
                <a:lnTo>
                  <a:pt x="2078312" y="3873507"/>
                </a:lnTo>
                <a:lnTo>
                  <a:pt x="2079922" y="3872563"/>
                </a:lnTo>
                <a:lnTo>
                  <a:pt x="2078851" y="3870844"/>
                </a:lnTo>
                <a:close/>
                <a:moveTo>
                  <a:pt x="3457227" y="3869059"/>
                </a:moveTo>
                <a:cubicBezTo>
                  <a:pt x="3453116" y="3869206"/>
                  <a:pt x="3420049" y="3881884"/>
                  <a:pt x="3416468" y="3882033"/>
                </a:cubicBezTo>
                <a:cubicBezTo>
                  <a:pt x="3375398" y="3899785"/>
                  <a:pt x="3333203" y="3915554"/>
                  <a:pt x="3294502" y="3934168"/>
                </a:cubicBezTo>
                <a:cubicBezTo>
                  <a:pt x="3331483" y="3921141"/>
                  <a:pt x="3401153" y="3896141"/>
                  <a:pt x="3449520" y="3874017"/>
                </a:cubicBezTo>
                <a:cubicBezTo>
                  <a:pt x="3456749" y="3870353"/>
                  <a:pt x="3458596" y="3869010"/>
                  <a:pt x="3457227" y="3869059"/>
                </a:cubicBezTo>
                <a:close/>
                <a:moveTo>
                  <a:pt x="2096759" y="3865664"/>
                </a:moveTo>
                <a:cubicBezTo>
                  <a:pt x="2094799" y="3866573"/>
                  <a:pt x="2092415" y="3868105"/>
                  <a:pt x="2090887" y="3869278"/>
                </a:cubicBezTo>
                <a:cubicBezTo>
                  <a:pt x="2089869" y="3870061"/>
                  <a:pt x="2089230" y="3870685"/>
                  <a:pt x="2089351" y="3870860"/>
                </a:cubicBezTo>
                <a:cubicBezTo>
                  <a:pt x="2089513" y="3871093"/>
                  <a:pt x="2091024" y="3870527"/>
                  <a:pt x="2094786" y="3868473"/>
                </a:cubicBezTo>
                <a:cubicBezTo>
                  <a:pt x="2094786" y="3868473"/>
                  <a:pt x="2096005" y="3868054"/>
                  <a:pt x="2097277" y="3867508"/>
                </a:cubicBezTo>
                <a:lnTo>
                  <a:pt x="2099621" y="3866075"/>
                </a:lnTo>
                <a:lnTo>
                  <a:pt x="2099774" y="3865779"/>
                </a:lnTo>
                <a:close/>
                <a:moveTo>
                  <a:pt x="2601132" y="3865335"/>
                </a:moveTo>
                <a:cubicBezTo>
                  <a:pt x="2599564" y="3861037"/>
                  <a:pt x="2585196" y="3885842"/>
                  <a:pt x="2584194" y="3887360"/>
                </a:cubicBezTo>
                <a:cubicBezTo>
                  <a:pt x="2558179" y="3925162"/>
                  <a:pt x="2531321" y="3962702"/>
                  <a:pt x="2505203" y="4001045"/>
                </a:cubicBezTo>
                <a:lnTo>
                  <a:pt x="2493929" y="4018135"/>
                </a:lnTo>
                <a:lnTo>
                  <a:pt x="2495263" y="4016573"/>
                </a:lnTo>
                <a:cubicBezTo>
                  <a:pt x="2496094" y="4015668"/>
                  <a:pt x="2496721" y="4015080"/>
                  <a:pt x="2496914" y="4015094"/>
                </a:cubicBezTo>
                <a:cubicBezTo>
                  <a:pt x="2497686" y="4015154"/>
                  <a:pt x="2494997" y="4020047"/>
                  <a:pt x="2494958" y="4020872"/>
                </a:cubicBezTo>
                <a:lnTo>
                  <a:pt x="2465726" y="4070202"/>
                </a:lnTo>
                <a:lnTo>
                  <a:pt x="2468906" y="4068234"/>
                </a:lnTo>
                <a:lnTo>
                  <a:pt x="2493480" y="4030062"/>
                </a:lnTo>
                <a:cubicBezTo>
                  <a:pt x="2503476" y="4015332"/>
                  <a:pt x="2513597" y="4000794"/>
                  <a:pt x="2522377" y="3987515"/>
                </a:cubicBezTo>
                <a:cubicBezTo>
                  <a:pt x="2535924" y="3967029"/>
                  <a:pt x="2545105" y="3950064"/>
                  <a:pt x="2559656" y="3928059"/>
                </a:cubicBezTo>
                <a:cubicBezTo>
                  <a:pt x="2561203" y="3925721"/>
                  <a:pt x="2564581" y="3920995"/>
                  <a:pt x="2568775" y="3915134"/>
                </a:cubicBezTo>
                <a:lnTo>
                  <a:pt x="2575104" y="3906216"/>
                </a:lnTo>
                <a:lnTo>
                  <a:pt x="2579884" y="3898978"/>
                </a:lnTo>
                <a:lnTo>
                  <a:pt x="2599999" y="3868409"/>
                </a:lnTo>
                <a:close/>
                <a:moveTo>
                  <a:pt x="1766116" y="3863881"/>
                </a:moveTo>
                <a:lnTo>
                  <a:pt x="1762408" y="3867234"/>
                </a:lnTo>
                <a:lnTo>
                  <a:pt x="1765181" y="3864360"/>
                </a:lnTo>
                <a:close/>
                <a:moveTo>
                  <a:pt x="1949302" y="3863088"/>
                </a:moveTo>
                <a:lnTo>
                  <a:pt x="1947680" y="3863175"/>
                </a:lnTo>
                <a:lnTo>
                  <a:pt x="1939317" y="3871058"/>
                </a:lnTo>
                <a:lnTo>
                  <a:pt x="1945075" y="3867658"/>
                </a:lnTo>
                <a:cubicBezTo>
                  <a:pt x="1947585" y="3865901"/>
                  <a:pt x="1949235" y="3864306"/>
                  <a:pt x="1949302" y="3863088"/>
                </a:cubicBezTo>
                <a:close/>
                <a:moveTo>
                  <a:pt x="2612671" y="3852562"/>
                </a:moveTo>
                <a:lnTo>
                  <a:pt x="2612620" y="3852648"/>
                </a:lnTo>
                <a:lnTo>
                  <a:pt x="2612636" y="3852629"/>
                </a:lnTo>
                <a:close/>
                <a:moveTo>
                  <a:pt x="4210822" y="3846360"/>
                </a:moveTo>
                <a:lnTo>
                  <a:pt x="4185990" y="3850023"/>
                </a:lnTo>
                <a:lnTo>
                  <a:pt x="4176056" y="3851972"/>
                </a:lnTo>
                <a:lnTo>
                  <a:pt x="4139128" y="3861460"/>
                </a:lnTo>
                <a:lnTo>
                  <a:pt x="4117878" y="3867197"/>
                </a:lnTo>
                <a:lnTo>
                  <a:pt x="4098932" y="3874188"/>
                </a:lnTo>
                <a:cubicBezTo>
                  <a:pt x="4122313" y="3869855"/>
                  <a:pt x="4144215" y="3863281"/>
                  <a:pt x="4167641" y="3857631"/>
                </a:cubicBezTo>
                <a:lnTo>
                  <a:pt x="4180711" y="3854793"/>
                </a:lnTo>
                <a:lnTo>
                  <a:pt x="4209805" y="3846628"/>
                </a:lnTo>
                <a:close/>
                <a:moveTo>
                  <a:pt x="4497868" y="3844551"/>
                </a:moveTo>
                <a:cubicBezTo>
                  <a:pt x="4497136" y="3844420"/>
                  <a:pt x="4496793" y="3844933"/>
                  <a:pt x="4496741" y="3845671"/>
                </a:cubicBezTo>
                <a:lnTo>
                  <a:pt x="4496883" y="3846237"/>
                </a:lnTo>
                <a:lnTo>
                  <a:pt x="4492994" y="3847258"/>
                </a:lnTo>
                <a:lnTo>
                  <a:pt x="4493701" y="3845800"/>
                </a:lnTo>
                <a:cubicBezTo>
                  <a:pt x="4494407" y="3845199"/>
                  <a:pt x="4495632" y="3844750"/>
                  <a:pt x="4497868" y="3844551"/>
                </a:cubicBezTo>
                <a:close/>
                <a:moveTo>
                  <a:pt x="4533192" y="3841999"/>
                </a:moveTo>
                <a:lnTo>
                  <a:pt x="4532852" y="3842927"/>
                </a:lnTo>
                <a:cubicBezTo>
                  <a:pt x="4531780" y="3844189"/>
                  <a:pt x="4530446" y="3844986"/>
                  <a:pt x="4529884" y="3843994"/>
                </a:cubicBezTo>
                <a:lnTo>
                  <a:pt x="4530604" y="3842672"/>
                </a:lnTo>
                <a:close/>
                <a:moveTo>
                  <a:pt x="4541140" y="3839890"/>
                </a:moveTo>
                <a:lnTo>
                  <a:pt x="4540915" y="3840570"/>
                </a:lnTo>
                <a:cubicBezTo>
                  <a:pt x="4539842" y="3841829"/>
                  <a:pt x="4538509" y="3842627"/>
                  <a:pt x="4538026" y="3841777"/>
                </a:cubicBezTo>
                <a:lnTo>
                  <a:pt x="4538577" y="3840576"/>
                </a:lnTo>
                <a:close/>
                <a:moveTo>
                  <a:pt x="4549046" y="3837776"/>
                </a:moveTo>
                <a:lnTo>
                  <a:pt x="4548915" y="3838105"/>
                </a:lnTo>
                <a:cubicBezTo>
                  <a:pt x="4547824" y="3839330"/>
                  <a:pt x="4546490" y="3840127"/>
                  <a:pt x="4546008" y="3839276"/>
                </a:cubicBezTo>
                <a:lnTo>
                  <a:pt x="4546448" y="3838471"/>
                </a:lnTo>
                <a:close/>
                <a:moveTo>
                  <a:pt x="1902679" y="3830682"/>
                </a:moveTo>
                <a:lnTo>
                  <a:pt x="1894481" y="3836057"/>
                </a:lnTo>
                <a:cubicBezTo>
                  <a:pt x="1890812" y="3838443"/>
                  <a:pt x="1887238" y="3840648"/>
                  <a:pt x="1883986" y="3842356"/>
                </a:cubicBezTo>
                <a:lnTo>
                  <a:pt x="1880250" y="3844101"/>
                </a:lnTo>
                <a:lnTo>
                  <a:pt x="1878493" y="3845738"/>
                </a:lnTo>
                <a:lnTo>
                  <a:pt x="1887903" y="3840416"/>
                </a:lnTo>
                <a:lnTo>
                  <a:pt x="1899212" y="3833981"/>
                </a:lnTo>
                <a:close/>
                <a:moveTo>
                  <a:pt x="2922976" y="3828080"/>
                </a:moveTo>
                <a:lnTo>
                  <a:pt x="2917708" y="3830022"/>
                </a:lnTo>
                <a:lnTo>
                  <a:pt x="2914604" y="3833893"/>
                </a:lnTo>
                <a:lnTo>
                  <a:pt x="2912187" y="3839336"/>
                </a:lnTo>
                <a:lnTo>
                  <a:pt x="2913254" y="3838912"/>
                </a:lnTo>
                <a:lnTo>
                  <a:pt x="2915266" y="3836669"/>
                </a:lnTo>
                <a:close/>
                <a:moveTo>
                  <a:pt x="2627055" y="3826132"/>
                </a:moveTo>
                <a:cubicBezTo>
                  <a:pt x="2625572" y="3825938"/>
                  <a:pt x="2623608" y="3827881"/>
                  <a:pt x="2621497" y="3830905"/>
                </a:cubicBezTo>
                <a:cubicBezTo>
                  <a:pt x="2618331" y="3835442"/>
                  <a:pt x="2614832" y="3842409"/>
                  <a:pt x="2612126" y="3848243"/>
                </a:cubicBezTo>
                <a:lnTo>
                  <a:pt x="2610130" y="3852715"/>
                </a:lnTo>
                <a:lnTo>
                  <a:pt x="2612121" y="3849621"/>
                </a:lnTo>
                <a:cubicBezTo>
                  <a:pt x="2613368" y="3847857"/>
                  <a:pt x="2616066" y="3844654"/>
                  <a:pt x="2616185" y="3845632"/>
                </a:cubicBezTo>
                <a:lnTo>
                  <a:pt x="2615826" y="3846667"/>
                </a:lnTo>
                <a:lnTo>
                  <a:pt x="2618779" y="3841148"/>
                </a:lnTo>
                <a:lnTo>
                  <a:pt x="2619681" y="3839338"/>
                </a:lnTo>
                <a:lnTo>
                  <a:pt x="2619672" y="3838695"/>
                </a:lnTo>
                <a:lnTo>
                  <a:pt x="2620157" y="3838383"/>
                </a:lnTo>
                <a:lnTo>
                  <a:pt x="2624173" y="3830322"/>
                </a:lnTo>
                <a:cubicBezTo>
                  <a:pt x="2625650" y="3827486"/>
                  <a:pt x="2626709" y="3825758"/>
                  <a:pt x="2627055" y="3826132"/>
                </a:cubicBezTo>
                <a:close/>
                <a:moveTo>
                  <a:pt x="1788649" y="3826019"/>
                </a:moveTo>
                <a:cubicBezTo>
                  <a:pt x="1788223" y="3827024"/>
                  <a:pt x="1788476" y="3829704"/>
                  <a:pt x="1786125" y="3828700"/>
                </a:cubicBezTo>
                <a:cubicBezTo>
                  <a:pt x="1786586" y="3827611"/>
                  <a:pt x="1786923" y="3826815"/>
                  <a:pt x="1787292" y="3826355"/>
                </a:cubicBezTo>
                <a:cubicBezTo>
                  <a:pt x="1787660" y="3825894"/>
                  <a:pt x="1788060" y="3825768"/>
                  <a:pt x="1788649" y="3826019"/>
                </a:cubicBezTo>
                <a:close/>
                <a:moveTo>
                  <a:pt x="1752125" y="3825135"/>
                </a:moveTo>
                <a:lnTo>
                  <a:pt x="1750298" y="3827159"/>
                </a:lnTo>
                <a:lnTo>
                  <a:pt x="1746560" y="3831938"/>
                </a:lnTo>
                <a:lnTo>
                  <a:pt x="1735431" y="3837594"/>
                </a:lnTo>
                <a:lnTo>
                  <a:pt x="1723549" y="3843022"/>
                </a:lnTo>
                <a:lnTo>
                  <a:pt x="1726057" y="3840152"/>
                </a:lnTo>
                <a:lnTo>
                  <a:pt x="1728335" y="3837885"/>
                </a:lnTo>
                <a:close/>
                <a:moveTo>
                  <a:pt x="3042702" y="3824763"/>
                </a:moveTo>
                <a:lnTo>
                  <a:pt x="3040263" y="3825815"/>
                </a:lnTo>
                <a:lnTo>
                  <a:pt x="3014085" y="3856960"/>
                </a:lnTo>
                <a:lnTo>
                  <a:pt x="3015710" y="3856232"/>
                </a:lnTo>
                <a:close/>
                <a:moveTo>
                  <a:pt x="1791171" y="3823337"/>
                </a:moveTo>
                <a:cubicBezTo>
                  <a:pt x="1790745" y="3824342"/>
                  <a:pt x="1790999" y="3827022"/>
                  <a:pt x="1788649" y="3826019"/>
                </a:cubicBezTo>
                <a:cubicBezTo>
                  <a:pt x="1789109" y="3824929"/>
                  <a:pt x="1789446" y="3824135"/>
                  <a:pt x="1789814" y="3823674"/>
                </a:cubicBezTo>
                <a:cubicBezTo>
                  <a:pt x="1790182" y="3823212"/>
                  <a:pt x="1790583" y="3823087"/>
                  <a:pt x="1791171" y="3823337"/>
                </a:cubicBezTo>
                <a:close/>
                <a:moveTo>
                  <a:pt x="1846420" y="3820227"/>
                </a:moveTo>
                <a:cubicBezTo>
                  <a:pt x="1846821" y="3820204"/>
                  <a:pt x="1846970" y="3820501"/>
                  <a:pt x="1846633" y="3821298"/>
                </a:cubicBezTo>
                <a:cubicBezTo>
                  <a:pt x="1845781" y="3823307"/>
                  <a:pt x="1842312" y="3824398"/>
                  <a:pt x="1842312" y="3824398"/>
                </a:cubicBezTo>
                <a:cubicBezTo>
                  <a:pt x="1842030" y="3823832"/>
                  <a:pt x="1842758" y="3822808"/>
                  <a:pt x="1843705" y="3821916"/>
                </a:cubicBezTo>
                <a:cubicBezTo>
                  <a:pt x="1844652" y="3821023"/>
                  <a:pt x="1845819" y="3820263"/>
                  <a:pt x="1846420" y="3820227"/>
                </a:cubicBezTo>
                <a:close/>
                <a:moveTo>
                  <a:pt x="1927670" y="3817705"/>
                </a:moveTo>
                <a:cubicBezTo>
                  <a:pt x="1927566" y="3817163"/>
                  <a:pt x="1926283" y="3817426"/>
                  <a:pt x="1924541" y="3818062"/>
                </a:cubicBezTo>
                <a:lnTo>
                  <a:pt x="1919132" y="3820436"/>
                </a:lnTo>
                <a:lnTo>
                  <a:pt x="1912434" y="3826136"/>
                </a:lnTo>
                <a:lnTo>
                  <a:pt x="1913001" y="3825938"/>
                </a:lnTo>
                <a:cubicBezTo>
                  <a:pt x="1916225" y="3824801"/>
                  <a:pt x="1929035" y="3820101"/>
                  <a:pt x="1927670" y="3817705"/>
                </a:cubicBezTo>
                <a:close/>
                <a:moveTo>
                  <a:pt x="1798369" y="3816718"/>
                </a:moveTo>
                <a:cubicBezTo>
                  <a:pt x="1797093" y="3819734"/>
                  <a:pt x="1794374" y="3822331"/>
                  <a:pt x="1791171" y="3823337"/>
                </a:cubicBezTo>
                <a:cubicBezTo>
                  <a:pt x="1792646" y="3821494"/>
                  <a:pt x="1793596" y="3820071"/>
                  <a:pt x="1794601" y="3818992"/>
                </a:cubicBezTo>
                <a:cubicBezTo>
                  <a:pt x="1795608" y="3817913"/>
                  <a:pt x="1796669" y="3817180"/>
                  <a:pt x="1798369" y="3816718"/>
                </a:cubicBezTo>
                <a:close/>
                <a:moveTo>
                  <a:pt x="2971133" y="3810328"/>
                </a:moveTo>
                <a:lnTo>
                  <a:pt x="2959539" y="3814602"/>
                </a:lnTo>
                <a:lnTo>
                  <a:pt x="2952723" y="3823272"/>
                </a:lnTo>
                <a:lnTo>
                  <a:pt x="2963477" y="3819012"/>
                </a:lnTo>
                <a:close/>
                <a:moveTo>
                  <a:pt x="2984967" y="3805228"/>
                </a:moveTo>
                <a:lnTo>
                  <a:pt x="2976222" y="3808453"/>
                </a:lnTo>
                <a:lnTo>
                  <a:pt x="2975125" y="3809752"/>
                </a:lnTo>
                <a:lnTo>
                  <a:pt x="2969522" y="3816617"/>
                </a:lnTo>
                <a:lnTo>
                  <a:pt x="2978186" y="3813182"/>
                </a:lnTo>
                <a:close/>
                <a:moveTo>
                  <a:pt x="1929396" y="3798542"/>
                </a:moveTo>
                <a:lnTo>
                  <a:pt x="1930043" y="3798781"/>
                </a:lnTo>
                <a:cubicBezTo>
                  <a:pt x="1930190" y="3798836"/>
                  <a:pt x="1930228" y="3798850"/>
                  <a:pt x="1930073" y="3798792"/>
                </a:cubicBezTo>
                <a:close/>
                <a:moveTo>
                  <a:pt x="4148244" y="3797901"/>
                </a:moveTo>
                <a:lnTo>
                  <a:pt x="4147284" y="3798056"/>
                </a:lnTo>
                <a:cubicBezTo>
                  <a:pt x="4142513" y="3799013"/>
                  <a:pt x="4136388" y="3800572"/>
                  <a:pt x="4133406" y="3802114"/>
                </a:cubicBezTo>
                <a:lnTo>
                  <a:pt x="4133335" y="3802216"/>
                </a:lnTo>
                <a:lnTo>
                  <a:pt x="4146951" y="3798232"/>
                </a:lnTo>
                <a:close/>
                <a:moveTo>
                  <a:pt x="2651112" y="3793742"/>
                </a:moveTo>
                <a:cubicBezTo>
                  <a:pt x="2650268" y="3794395"/>
                  <a:pt x="2648206" y="3797032"/>
                  <a:pt x="2645926" y="3800287"/>
                </a:cubicBezTo>
                <a:cubicBezTo>
                  <a:pt x="2641367" y="3806796"/>
                  <a:pt x="2635936" y="3815780"/>
                  <a:pt x="2637625" y="3816304"/>
                </a:cubicBezTo>
                <a:cubicBezTo>
                  <a:pt x="2638796" y="3814535"/>
                  <a:pt x="2648997" y="3799107"/>
                  <a:pt x="2648997" y="3799107"/>
                </a:cubicBezTo>
                <a:cubicBezTo>
                  <a:pt x="2651586" y="3794422"/>
                  <a:pt x="2651958" y="3793090"/>
                  <a:pt x="2651112" y="3793742"/>
                </a:cubicBezTo>
                <a:close/>
                <a:moveTo>
                  <a:pt x="4229483" y="3790179"/>
                </a:moveTo>
                <a:lnTo>
                  <a:pt x="4227676" y="3790705"/>
                </a:lnTo>
                <a:lnTo>
                  <a:pt x="4227923" y="3791601"/>
                </a:lnTo>
                <a:cubicBezTo>
                  <a:pt x="4228620" y="3791849"/>
                  <a:pt x="4228923" y="3790993"/>
                  <a:pt x="4229619" y="3791240"/>
                </a:cubicBezTo>
                <a:cubicBezTo>
                  <a:pt x="4231047" y="3790665"/>
                  <a:pt x="4230802" y="3790306"/>
                  <a:pt x="4230072" y="3790183"/>
                </a:cubicBezTo>
                <a:close/>
                <a:moveTo>
                  <a:pt x="4537091" y="3787820"/>
                </a:moveTo>
                <a:lnTo>
                  <a:pt x="4536101" y="3788615"/>
                </a:lnTo>
                <a:cubicBezTo>
                  <a:pt x="4536101" y="3788615"/>
                  <a:pt x="4536492" y="3788301"/>
                  <a:pt x="4537053" y="3787850"/>
                </a:cubicBezTo>
                <a:close/>
                <a:moveTo>
                  <a:pt x="4317453" y="3786805"/>
                </a:moveTo>
                <a:cubicBezTo>
                  <a:pt x="4316414" y="3787213"/>
                  <a:pt x="4315243" y="3789623"/>
                  <a:pt x="4315965" y="3790900"/>
                </a:cubicBezTo>
                <a:cubicBezTo>
                  <a:pt x="4315965" y="3790900"/>
                  <a:pt x="4320054" y="3786173"/>
                  <a:pt x="4318371" y="3787181"/>
                </a:cubicBezTo>
                <a:cubicBezTo>
                  <a:pt x="4318130" y="3786757"/>
                  <a:pt x="4317798" y="3786669"/>
                  <a:pt x="4317453" y="3786805"/>
                </a:cubicBezTo>
                <a:close/>
                <a:moveTo>
                  <a:pt x="4540787" y="3784848"/>
                </a:moveTo>
                <a:cubicBezTo>
                  <a:pt x="4541569" y="3784221"/>
                  <a:pt x="4540398" y="3785162"/>
                  <a:pt x="4539030" y="3786261"/>
                </a:cubicBezTo>
                <a:lnTo>
                  <a:pt x="4537091" y="3787820"/>
                </a:lnTo>
                <a:close/>
                <a:moveTo>
                  <a:pt x="1819165" y="3784572"/>
                </a:moveTo>
                <a:lnTo>
                  <a:pt x="1806849" y="3795594"/>
                </a:lnTo>
                <a:lnTo>
                  <a:pt x="1798316" y="3804525"/>
                </a:lnTo>
                <a:lnTo>
                  <a:pt x="1769962" y="3820045"/>
                </a:lnTo>
                <a:lnTo>
                  <a:pt x="1765547" y="3822288"/>
                </a:lnTo>
                <a:lnTo>
                  <a:pt x="1767693" y="3819947"/>
                </a:lnTo>
                <a:cubicBezTo>
                  <a:pt x="1770967" y="3816449"/>
                  <a:pt x="1772688" y="3814502"/>
                  <a:pt x="1773325" y="3813580"/>
                </a:cubicBezTo>
                <a:lnTo>
                  <a:pt x="1772959" y="3813494"/>
                </a:lnTo>
                <a:lnTo>
                  <a:pt x="1786608" y="3805776"/>
                </a:lnTo>
                <a:cubicBezTo>
                  <a:pt x="1795895" y="3799961"/>
                  <a:pt x="1804627" y="3793940"/>
                  <a:pt x="1813058" y="3787701"/>
                </a:cubicBezTo>
                <a:close/>
                <a:moveTo>
                  <a:pt x="2639594" y="3783386"/>
                </a:moveTo>
                <a:lnTo>
                  <a:pt x="2622780" y="3792024"/>
                </a:lnTo>
                <a:lnTo>
                  <a:pt x="2613063" y="3797531"/>
                </a:lnTo>
                <a:lnTo>
                  <a:pt x="2605290" y="3808245"/>
                </a:lnTo>
                <a:cubicBezTo>
                  <a:pt x="2585265" y="3833655"/>
                  <a:pt x="2567416" y="3861417"/>
                  <a:pt x="2550708" y="3889058"/>
                </a:cubicBezTo>
                <a:lnTo>
                  <a:pt x="2536132" y="3913650"/>
                </a:lnTo>
                <a:lnTo>
                  <a:pt x="2536647" y="3913621"/>
                </a:lnTo>
                <a:cubicBezTo>
                  <a:pt x="2537055" y="3913878"/>
                  <a:pt x="2537260" y="3914341"/>
                  <a:pt x="2536850" y="3914792"/>
                </a:cubicBezTo>
                <a:lnTo>
                  <a:pt x="2535852" y="3914123"/>
                </a:lnTo>
                <a:lnTo>
                  <a:pt x="2526372" y="3930119"/>
                </a:lnTo>
                <a:cubicBezTo>
                  <a:pt x="2518459" y="3943569"/>
                  <a:pt x="2510702" y="3956680"/>
                  <a:pt x="2502971" y="3969141"/>
                </a:cubicBezTo>
                <a:cubicBezTo>
                  <a:pt x="2481414" y="4004822"/>
                  <a:pt x="2456126" y="4036905"/>
                  <a:pt x="2437746" y="4067781"/>
                </a:cubicBezTo>
                <a:lnTo>
                  <a:pt x="2420720" y="4098649"/>
                </a:lnTo>
                <a:lnTo>
                  <a:pt x="2433411" y="4090602"/>
                </a:lnTo>
                <a:lnTo>
                  <a:pt x="2434515" y="4088575"/>
                </a:lnTo>
                <a:cubicBezTo>
                  <a:pt x="2454518" y="4055117"/>
                  <a:pt x="2474816" y="4022817"/>
                  <a:pt x="2495218" y="3991505"/>
                </a:cubicBezTo>
                <a:cubicBezTo>
                  <a:pt x="2525821" y="3944538"/>
                  <a:pt x="2556662" y="3899792"/>
                  <a:pt x="2587099" y="3856693"/>
                </a:cubicBezTo>
                <a:close/>
                <a:moveTo>
                  <a:pt x="4477941" y="3782435"/>
                </a:moveTo>
                <a:cubicBezTo>
                  <a:pt x="4477508" y="3782819"/>
                  <a:pt x="4476349" y="3783845"/>
                  <a:pt x="4474034" y="3785897"/>
                </a:cubicBezTo>
                <a:cubicBezTo>
                  <a:pt x="4474034" y="3785897"/>
                  <a:pt x="4479243" y="3781281"/>
                  <a:pt x="4477941" y="3782435"/>
                </a:cubicBezTo>
                <a:close/>
                <a:moveTo>
                  <a:pt x="4550820" y="3782082"/>
                </a:moveTo>
                <a:cubicBezTo>
                  <a:pt x="4553469" y="3782775"/>
                  <a:pt x="4549542" y="3787785"/>
                  <a:pt x="4546732" y="3786808"/>
                </a:cubicBezTo>
                <a:close/>
                <a:moveTo>
                  <a:pt x="4361645" y="3778373"/>
                </a:moveTo>
                <a:lnTo>
                  <a:pt x="4349719" y="3781368"/>
                </a:lnTo>
                <a:lnTo>
                  <a:pt x="4347449" y="3781845"/>
                </a:lnTo>
                <a:lnTo>
                  <a:pt x="4352994" y="3780362"/>
                </a:lnTo>
                <a:close/>
                <a:moveTo>
                  <a:pt x="4368231" y="3776319"/>
                </a:moveTo>
                <a:lnTo>
                  <a:pt x="4369680" y="3776354"/>
                </a:lnTo>
                <a:lnTo>
                  <a:pt x="4362914" y="3778054"/>
                </a:lnTo>
                <a:close/>
                <a:moveTo>
                  <a:pt x="1895775" y="3772217"/>
                </a:moveTo>
                <a:lnTo>
                  <a:pt x="1893521" y="3772540"/>
                </a:lnTo>
                <a:lnTo>
                  <a:pt x="1884495" y="3781318"/>
                </a:lnTo>
                <a:lnTo>
                  <a:pt x="1891205" y="3776786"/>
                </a:lnTo>
                <a:lnTo>
                  <a:pt x="1893720" y="3774800"/>
                </a:lnTo>
                <a:lnTo>
                  <a:pt x="1895206" y="3773400"/>
                </a:lnTo>
                <a:close/>
                <a:moveTo>
                  <a:pt x="1850584" y="3769444"/>
                </a:moveTo>
                <a:cubicBezTo>
                  <a:pt x="1849273" y="3769774"/>
                  <a:pt x="1845574" y="3772979"/>
                  <a:pt x="1845574" y="3772979"/>
                </a:cubicBezTo>
                <a:cubicBezTo>
                  <a:pt x="1845113" y="3774068"/>
                  <a:pt x="1845994" y="3774444"/>
                  <a:pt x="1847213" y="3774025"/>
                </a:cubicBezTo>
                <a:lnTo>
                  <a:pt x="1848832" y="3773001"/>
                </a:lnTo>
                <a:lnTo>
                  <a:pt x="1849360" y="3772508"/>
                </a:lnTo>
                <a:lnTo>
                  <a:pt x="1850873" y="3770297"/>
                </a:lnTo>
                <a:cubicBezTo>
                  <a:pt x="1851192" y="3769542"/>
                  <a:pt x="1851020" y="3769333"/>
                  <a:pt x="1850584" y="3769444"/>
                </a:cubicBezTo>
                <a:close/>
                <a:moveTo>
                  <a:pt x="1748329" y="3766830"/>
                </a:moveTo>
                <a:cubicBezTo>
                  <a:pt x="1742756" y="3772057"/>
                  <a:pt x="1738825" y="3772242"/>
                  <a:pt x="1739055" y="3770932"/>
                </a:cubicBezTo>
                <a:cubicBezTo>
                  <a:pt x="1739131" y="3770495"/>
                  <a:pt x="1739671" y="3769892"/>
                  <a:pt x="1740765" y="3769254"/>
                </a:cubicBezTo>
                <a:cubicBezTo>
                  <a:pt x="1742225" y="3768405"/>
                  <a:pt x="1744672" y="3767492"/>
                  <a:pt x="1748329" y="3766830"/>
                </a:cubicBezTo>
                <a:close/>
                <a:moveTo>
                  <a:pt x="4419013" y="3764639"/>
                </a:moveTo>
                <a:lnTo>
                  <a:pt x="4412171" y="3767120"/>
                </a:lnTo>
                <a:lnTo>
                  <a:pt x="4393831" y="3770879"/>
                </a:lnTo>
                <a:lnTo>
                  <a:pt x="4408986" y="3765971"/>
                </a:lnTo>
                <a:close/>
                <a:moveTo>
                  <a:pt x="3096652" y="3761863"/>
                </a:moveTo>
                <a:lnTo>
                  <a:pt x="3092717" y="3763407"/>
                </a:lnTo>
                <a:lnTo>
                  <a:pt x="3085314" y="3772214"/>
                </a:lnTo>
                <a:lnTo>
                  <a:pt x="3088831" y="3770981"/>
                </a:lnTo>
                <a:close/>
                <a:moveTo>
                  <a:pt x="4355573" y="3755413"/>
                </a:moveTo>
                <a:lnTo>
                  <a:pt x="4358167" y="3755438"/>
                </a:lnTo>
                <a:lnTo>
                  <a:pt x="4349913" y="3759155"/>
                </a:lnTo>
                <a:lnTo>
                  <a:pt x="4341900" y="3762369"/>
                </a:lnTo>
                <a:lnTo>
                  <a:pt x="4337789" y="3762097"/>
                </a:lnTo>
                <a:lnTo>
                  <a:pt x="4335934" y="3762111"/>
                </a:lnTo>
                <a:lnTo>
                  <a:pt x="4353387" y="3755551"/>
                </a:lnTo>
                <a:close/>
                <a:moveTo>
                  <a:pt x="1917322" y="3753296"/>
                </a:moveTo>
                <a:lnTo>
                  <a:pt x="1916296" y="3753981"/>
                </a:lnTo>
                <a:cubicBezTo>
                  <a:pt x="1914837" y="3755139"/>
                  <a:pt x="1913103" y="3756809"/>
                  <a:pt x="1911367" y="3758589"/>
                </a:cubicBezTo>
                <a:lnTo>
                  <a:pt x="1911219" y="3758746"/>
                </a:lnTo>
                <a:close/>
                <a:moveTo>
                  <a:pt x="3319039" y="3744368"/>
                </a:moveTo>
                <a:cubicBezTo>
                  <a:pt x="3319702" y="3744006"/>
                  <a:pt x="3317462" y="3744944"/>
                  <a:pt x="3310453" y="3748002"/>
                </a:cubicBezTo>
                <a:lnTo>
                  <a:pt x="3289597" y="3755891"/>
                </a:lnTo>
                <a:lnTo>
                  <a:pt x="3285624" y="3760292"/>
                </a:lnTo>
                <a:lnTo>
                  <a:pt x="3302725" y="3752014"/>
                </a:lnTo>
                <a:cubicBezTo>
                  <a:pt x="3310509" y="3748381"/>
                  <a:pt x="3318042" y="3744912"/>
                  <a:pt x="3319039" y="3744368"/>
                </a:cubicBezTo>
                <a:close/>
                <a:moveTo>
                  <a:pt x="1857791" y="3737728"/>
                </a:moveTo>
                <a:cubicBezTo>
                  <a:pt x="1857791" y="3737728"/>
                  <a:pt x="1858445" y="3737980"/>
                  <a:pt x="1859016" y="3738201"/>
                </a:cubicBezTo>
                <a:lnTo>
                  <a:pt x="1859534" y="3738401"/>
                </a:lnTo>
                <a:lnTo>
                  <a:pt x="1859721" y="3738473"/>
                </a:lnTo>
                <a:cubicBezTo>
                  <a:pt x="1859874" y="3738531"/>
                  <a:pt x="1859914" y="3738547"/>
                  <a:pt x="1859751" y="3738484"/>
                </a:cubicBezTo>
                <a:lnTo>
                  <a:pt x="1859534" y="3738401"/>
                </a:lnTo>
                <a:close/>
                <a:moveTo>
                  <a:pt x="2886186" y="3733737"/>
                </a:moveTo>
                <a:cubicBezTo>
                  <a:pt x="2886068" y="3731929"/>
                  <a:pt x="2883832" y="3732872"/>
                  <a:pt x="2879834" y="3741997"/>
                </a:cubicBezTo>
                <a:cubicBezTo>
                  <a:pt x="2864700" y="3758598"/>
                  <a:pt x="2848975" y="3777056"/>
                  <a:pt x="2832904" y="3796766"/>
                </a:cubicBezTo>
                <a:lnTo>
                  <a:pt x="2790724" y="3850376"/>
                </a:lnTo>
                <a:lnTo>
                  <a:pt x="2792304" y="3851857"/>
                </a:lnTo>
                <a:lnTo>
                  <a:pt x="2831488" y="3803693"/>
                </a:lnTo>
                <a:cubicBezTo>
                  <a:pt x="2847554" y="3783760"/>
                  <a:pt x="2863596" y="3763476"/>
                  <a:pt x="2879834" y="3741997"/>
                </a:cubicBezTo>
                <a:cubicBezTo>
                  <a:pt x="2884308" y="3740108"/>
                  <a:pt x="2886306" y="3735546"/>
                  <a:pt x="2886186" y="3733737"/>
                </a:cubicBezTo>
                <a:close/>
                <a:moveTo>
                  <a:pt x="1693205" y="3725147"/>
                </a:moveTo>
                <a:cubicBezTo>
                  <a:pt x="1693082" y="3725291"/>
                  <a:pt x="1691308" y="3726128"/>
                  <a:pt x="1689274" y="3727175"/>
                </a:cubicBezTo>
                <a:lnTo>
                  <a:pt x="1691032" y="3725865"/>
                </a:lnTo>
                <a:lnTo>
                  <a:pt x="1691977" y="3725513"/>
                </a:lnTo>
                <a:cubicBezTo>
                  <a:pt x="1692914" y="3725178"/>
                  <a:pt x="1693266" y="3725077"/>
                  <a:pt x="1693205" y="3725147"/>
                </a:cubicBezTo>
                <a:close/>
                <a:moveTo>
                  <a:pt x="2687933" y="3718259"/>
                </a:moveTo>
                <a:lnTo>
                  <a:pt x="2660921" y="3731566"/>
                </a:lnTo>
                <a:lnTo>
                  <a:pt x="2652813" y="3742742"/>
                </a:lnTo>
                <a:lnTo>
                  <a:pt x="2679007" y="3728857"/>
                </a:lnTo>
                <a:close/>
                <a:moveTo>
                  <a:pt x="1883911" y="3707219"/>
                </a:moveTo>
                <a:lnTo>
                  <a:pt x="1883810" y="3707233"/>
                </a:lnTo>
                <a:lnTo>
                  <a:pt x="1876745" y="3713010"/>
                </a:lnTo>
                <a:lnTo>
                  <a:pt x="1878488" y="3712034"/>
                </a:lnTo>
                <a:cubicBezTo>
                  <a:pt x="1880369" y="3710763"/>
                  <a:pt x="1882191" y="3709228"/>
                  <a:pt x="1883911" y="3707219"/>
                </a:cubicBezTo>
                <a:lnTo>
                  <a:pt x="1884734" y="3707819"/>
                </a:lnTo>
                <a:lnTo>
                  <a:pt x="1884887" y="3707932"/>
                </a:lnTo>
                <a:cubicBezTo>
                  <a:pt x="1885050" y="3708050"/>
                  <a:pt x="1885131" y="3708109"/>
                  <a:pt x="1885009" y="3708020"/>
                </a:cubicBezTo>
                <a:lnTo>
                  <a:pt x="1884734" y="3707819"/>
                </a:lnTo>
                <a:lnTo>
                  <a:pt x="1884278" y="3707486"/>
                </a:lnTo>
                <a:cubicBezTo>
                  <a:pt x="1884074" y="3707338"/>
                  <a:pt x="1883911" y="3707219"/>
                  <a:pt x="1883911" y="3707219"/>
                </a:cubicBezTo>
                <a:close/>
                <a:moveTo>
                  <a:pt x="2922840" y="3693902"/>
                </a:moveTo>
                <a:cubicBezTo>
                  <a:pt x="2923260" y="3693725"/>
                  <a:pt x="2922981" y="3693843"/>
                  <a:pt x="2922421" y="3694078"/>
                </a:cubicBezTo>
                <a:lnTo>
                  <a:pt x="2922053" y="3694234"/>
                </a:lnTo>
                <a:lnTo>
                  <a:pt x="2921634" y="3694410"/>
                </a:lnTo>
                <a:lnTo>
                  <a:pt x="2921106" y="3694633"/>
                </a:lnTo>
                <a:lnTo>
                  <a:pt x="2920324" y="3694963"/>
                </a:lnTo>
                <a:cubicBezTo>
                  <a:pt x="2919626" y="3695259"/>
                  <a:pt x="2919067" y="3695495"/>
                  <a:pt x="2919067" y="3695495"/>
                </a:cubicBezTo>
                <a:lnTo>
                  <a:pt x="2921106" y="3694633"/>
                </a:lnTo>
                <a:lnTo>
                  <a:pt x="2922053" y="3694234"/>
                </a:lnTo>
                <a:close/>
                <a:moveTo>
                  <a:pt x="4317077" y="3683017"/>
                </a:moveTo>
                <a:cubicBezTo>
                  <a:pt x="4315605" y="3683598"/>
                  <a:pt x="4314360" y="3684140"/>
                  <a:pt x="4314231" y="3684138"/>
                </a:cubicBezTo>
                <a:cubicBezTo>
                  <a:pt x="4314167" y="3684137"/>
                  <a:pt x="4314382" y="3683999"/>
                  <a:pt x="4314988" y="3683662"/>
                </a:cubicBezTo>
                <a:lnTo>
                  <a:pt x="4315605" y="3683329"/>
                </a:lnTo>
                <a:close/>
                <a:moveTo>
                  <a:pt x="1621189" y="3676328"/>
                </a:moveTo>
                <a:lnTo>
                  <a:pt x="1617481" y="3679680"/>
                </a:lnTo>
                <a:lnTo>
                  <a:pt x="1620254" y="3676806"/>
                </a:lnTo>
                <a:close/>
                <a:moveTo>
                  <a:pt x="3275352" y="3676039"/>
                </a:moveTo>
                <a:lnTo>
                  <a:pt x="3274125" y="3676471"/>
                </a:lnTo>
                <a:lnTo>
                  <a:pt x="3273651" y="3676542"/>
                </a:lnTo>
                <a:lnTo>
                  <a:pt x="3273495" y="3678296"/>
                </a:lnTo>
                <a:cubicBezTo>
                  <a:pt x="3274088" y="3678937"/>
                  <a:pt x="3274882" y="3677735"/>
                  <a:pt x="3275355" y="3676188"/>
                </a:cubicBezTo>
                <a:close/>
                <a:moveTo>
                  <a:pt x="2936816" y="3673303"/>
                </a:moveTo>
                <a:cubicBezTo>
                  <a:pt x="2936659" y="3673092"/>
                  <a:pt x="2935631" y="3674421"/>
                  <a:pt x="2934398" y="3676286"/>
                </a:cubicBezTo>
                <a:cubicBezTo>
                  <a:pt x="2931931" y="3680016"/>
                  <a:pt x="2928640" y="3685892"/>
                  <a:pt x="2929835" y="3685882"/>
                </a:cubicBezTo>
                <a:lnTo>
                  <a:pt x="2934015" y="3679559"/>
                </a:lnTo>
                <a:cubicBezTo>
                  <a:pt x="2936262" y="3675265"/>
                  <a:pt x="2936973" y="3673514"/>
                  <a:pt x="2936816" y="3673303"/>
                </a:cubicBezTo>
                <a:close/>
                <a:moveTo>
                  <a:pt x="4303130" y="3668543"/>
                </a:moveTo>
                <a:lnTo>
                  <a:pt x="4302429" y="3668705"/>
                </a:lnTo>
                <a:lnTo>
                  <a:pt x="4299345" y="3669642"/>
                </a:lnTo>
                <a:lnTo>
                  <a:pt x="4299452" y="3669755"/>
                </a:lnTo>
                <a:close/>
                <a:moveTo>
                  <a:pt x="3292593" y="3655571"/>
                </a:moveTo>
                <a:cubicBezTo>
                  <a:pt x="3290218" y="3653004"/>
                  <a:pt x="3288413" y="3661893"/>
                  <a:pt x="3285050" y="3663897"/>
                </a:cubicBezTo>
                <a:cubicBezTo>
                  <a:pt x="3283358" y="3664020"/>
                  <a:pt x="3282074" y="3664936"/>
                  <a:pt x="3281208" y="3666028"/>
                </a:cubicBezTo>
                <a:lnTo>
                  <a:pt x="3280284" y="3669655"/>
                </a:lnTo>
                <a:lnTo>
                  <a:pt x="3280587" y="3669531"/>
                </a:lnTo>
                <a:lnTo>
                  <a:pt x="3285050" y="3663897"/>
                </a:lnTo>
                <a:cubicBezTo>
                  <a:pt x="3287424" y="3666465"/>
                  <a:pt x="3290419" y="3658858"/>
                  <a:pt x="3292593" y="3655571"/>
                </a:cubicBezTo>
                <a:close/>
                <a:moveTo>
                  <a:pt x="4202890" y="3650531"/>
                </a:moveTo>
                <a:lnTo>
                  <a:pt x="4199229" y="3650879"/>
                </a:lnTo>
                <a:lnTo>
                  <a:pt x="4198409" y="3651099"/>
                </a:lnTo>
                <a:lnTo>
                  <a:pt x="4202643" y="3650596"/>
                </a:lnTo>
                <a:close/>
                <a:moveTo>
                  <a:pt x="4266813" y="3644482"/>
                </a:moveTo>
                <a:cubicBezTo>
                  <a:pt x="4267698" y="3644402"/>
                  <a:pt x="4268545" y="3644499"/>
                  <a:pt x="4268691" y="3644912"/>
                </a:cubicBezTo>
                <a:cubicBezTo>
                  <a:pt x="4268691" y="3644912"/>
                  <a:pt x="4266525" y="3646229"/>
                  <a:pt x="4265134" y="3645735"/>
                </a:cubicBezTo>
                <a:cubicBezTo>
                  <a:pt x="4264584" y="3645540"/>
                  <a:pt x="4264506" y="3645322"/>
                  <a:pt x="4264706" y="3645121"/>
                </a:cubicBezTo>
                <a:cubicBezTo>
                  <a:pt x="4265005" y="3644821"/>
                  <a:pt x="4265928" y="3644563"/>
                  <a:pt x="4266813" y="3644482"/>
                </a:cubicBezTo>
                <a:close/>
                <a:moveTo>
                  <a:pt x="4233898" y="3642425"/>
                </a:moveTo>
                <a:lnTo>
                  <a:pt x="4230449" y="3642719"/>
                </a:lnTo>
                <a:lnTo>
                  <a:pt x="4226489" y="3644361"/>
                </a:lnTo>
                <a:close/>
                <a:moveTo>
                  <a:pt x="3423677" y="3639121"/>
                </a:moveTo>
                <a:cubicBezTo>
                  <a:pt x="3414444" y="3643723"/>
                  <a:pt x="3403367" y="3647619"/>
                  <a:pt x="3392624" y="3649888"/>
                </a:cubicBezTo>
                <a:cubicBezTo>
                  <a:pt x="3394556" y="3648154"/>
                  <a:pt x="3396791" y="3646756"/>
                  <a:pt x="3399225" y="3645598"/>
                </a:cubicBezTo>
                <a:cubicBezTo>
                  <a:pt x="3406528" y="3642127"/>
                  <a:pt x="3415622" y="3640823"/>
                  <a:pt x="3423677" y="3639121"/>
                </a:cubicBezTo>
                <a:close/>
                <a:moveTo>
                  <a:pt x="1643722" y="3638465"/>
                </a:moveTo>
                <a:cubicBezTo>
                  <a:pt x="1643295" y="3639470"/>
                  <a:pt x="1643549" y="3642150"/>
                  <a:pt x="1641198" y="3641146"/>
                </a:cubicBezTo>
                <a:cubicBezTo>
                  <a:pt x="1641660" y="3640057"/>
                  <a:pt x="1641996" y="3639261"/>
                  <a:pt x="1642363" y="3638800"/>
                </a:cubicBezTo>
                <a:cubicBezTo>
                  <a:pt x="1642733" y="3638339"/>
                  <a:pt x="1643133" y="3638213"/>
                  <a:pt x="1643722" y="3638465"/>
                </a:cubicBezTo>
                <a:close/>
                <a:moveTo>
                  <a:pt x="4251029" y="3637999"/>
                </a:moveTo>
                <a:lnTo>
                  <a:pt x="4245845" y="3638540"/>
                </a:lnTo>
                <a:lnTo>
                  <a:pt x="4237943" y="3639218"/>
                </a:lnTo>
                <a:lnTo>
                  <a:pt x="4235091" y="3640653"/>
                </a:lnTo>
                <a:lnTo>
                  <a:pt x="4234123" y="3641093"/>
                </a:lnTo>
                <a:lnTo>
                  <a:pt x="4236593" y="3640983"/>
                </a:lnTo>
                <a:lnTo>
                  <a:pt x="4239376" y="3640993"/>
                </a:lnTo>
                <a:lnTo>
                  <a:pt x="4242994" y="3640047"/>
                </a:lnTo>
                <a:close/>
                <a:moveTo>
                  <a:pt x="3425224" y="3637650"/>
                </a:moveTo>
                <a:cubicBezTo>
                  <a:pt x="3425991" y="3637548"/>
                  <a:pt x="3426946" y="3637738"/>
                  <a:pt x="3427902" y="3637928"/>
                </a:cubicBezTo>
                <a:cubicBezTo>
                  <a:pt x="3427499" y="3639881"/>
                  <a:pt x="3425588" y="3639501"/>
                  <a:pt x="3423677" y="3639121"/>
                </a:cubicBezTo>
                <a:cubicBezTo>
                  <a:pt x="3423879" y="3638144"/>
                  <a:pt x="3424457" y="3637751"/>
                  <a:pt x="3425224" y="3637650"/>
                </a:cubicBezTo>
                <a:close/>
                <a:moveTo>
                  <a:pt x="4260496" y="3637009"/>
                </a:moveTo>
                <a:lnTo>
                  <a:pt x="4260079" y="3637961"/>
                </a:lnTo>
                <a:cubicBezTo>
                  <a:pt x="4259914" y="3638341"/>
                  <a:pt x="4259830" y="3638530"/>
                  <a:pt x="4259955" y="3638245"/>
                </a:cubicBezTo>
                <a:close/>
                <a:moveTo>
                  <a:pt x="3307159" y="3636619"/>
                </a:moveTo>
                <a:cubicBezTo>
                  <a:pt x="3306612" y="3636679"/>
                  <a:pt x="3306088" y="3637278"/>
                  <a:pt x="3305611" y="3638144"/>
                </a:cubicBezTo>
                <a:cubicBezTo>
                  <a:pt x="3304179" y="3640743"/>
                  <a:pt x="3303163" y="3645744"/>
                  <a:pt x="3303163" y="3645744"/>
                </a:cubicBezTo>
                <a:cubicBezTo>
                  <a:pt x="3305550" y="3645724"/>
                  <a:pt x="3308347" y="3637903"/>
                  <a:pt x="3307159" y="3636619"/>
                </a:cubicBezTo>
                <a:close/>
                <a:moveTo>
                  <a:pt x="1646244" y="3635784"/>
                </a:moveTo>
                <a:cubicBezTo>
                  <a:pt x="1645818" y="3636789"/>
                  <a:pt x="1646073" y="3639469"/>
                  <a:pt x="1643722" y="3638465"/>
                </a:cubicBezTo>
                <a:cubicBezTo>
                  <a:pt x="1644181" y="3637376"/>
                  <a:pt x="1644519" y="3636580"/>
                  <a:pt x="1644888" y="3636119"/>
                </a:cubicBezTo>
                <a:cubicBezTo>
                  <a:pt x="1645256" y="3635659"/>
                  <a:pt x="1645656" y="3635533"/>
                  <a:pt x="1646244" y="3635784"/>
                </a:cubicBezTo>
                <a:close/>
                <a:moveTo>
                  <a:pt x="4286184" y="3634273"/>
                </a:moveTo>
                <a:lnTo>
                  <a:pt x="4278557" y="3635089"/>
                </a:lnTo>
                <a:lnTo>
                  <a:pt x="4282573" y="3635843"/>
                </a:lnTo>
                <a:lnTo>
                  <a:pt x="4284809" y="3634900"/>
                </a:lnTo>
                <a:lnTo>
                  <a:pt x="4286784" y="3634310"/>
                </a:lnTo>
                <a:lnTo>
                  <a:pt x="4286658" y="3634305"/>
                </a:lnTo>
                <a:cubicBezTo>
                  <a:pt x="4286356" y="3634287"/>
                  <a:pt x="4286184" y="3634273"/>
                  <a:pt x="4286184" y="3634273"/>
                </a:cubicBezTo>
                <a:close/>
                <a:moveTo>
                  <a:pt x="3435225" y="3632946"/>
                </a:moveTo>
                <a:cubicBezTo>
                  <a:pt x="3439046" y="3633706"/>
                  <a:pt x="3436263" y="3637558"/>
                  <a:pt x="3434354" y="3637177"/>
                </a:cubicBezTo>
                <a:cubicBezTo>
                  <a:pt x="3432443" y="3636798"/>
                  <a:pt x="3435225" y="3632946"/>
                  <a:pt x="3435225" y="3632946"/>
                </a:cubicBezTo>
                <a:close/>
                <a:moveTo>
                  <a:pt x="1701493" y="3632674"/>
                </a:moveTo>
                <a:cubicBezTo>
                  <a:pt x="1701894" y="3632649"/>
                  <a:pt x="1702043" y="3632947"/>
                  <a:pt x="1701706" y="3633743"/>
                </a:cubicBezTo>
                <a:cubicBezTo>
                  <a:pt x="1700854" y="3635754"/>
                  <a:pt x="1697385" y="3636844"/>
                  <a:pt x="1697385" y="3636844"/>
                </a:cubicBezTo>
                <a:cubicBezTo>
                  <a:pt x="1697104" y="3636279"/>
                  <a:pt x="1697831" y="3635254"/>
                  <a:pt x="1698778" y="3634361"/>
                </a:cubicBezTo>
                <a:cubicBezTo>
                  <a:pt x="1699725" y="3633470"/>
                  <a:pt x="1700892" y="3632708"/>
                  <a:pt x="1701493" y="3632674"/>
                </a:cubicBezTo>
                <a:close/>
                <a:moveTo>
                  <a:pt x="1653442" y="3629165"/>
                </a:moveTo>
                <a:cubicBezTo>
                  <a:pt x="1652166" y="3632180"/>
                  <a:pt x="1649447" y="3634777"/>
                  <a:pt x="1646244" y="3635784"/>
                </a:cubicBezTo>
                <a:cubicBezTo>
                  <a:pt x="1647718" y="3633941"/>
                  <a:pt x="1648668" y="3632516"/>
                  <a:pt x="1649674" y="3631438"/>
                </a:cubicBezTo>
                <a:cubicBezTo>
                  <a:pt x="1650681" y="3630359"/>
                  <a:pt x="1651742" y="3629625"/>
                  <a:pt x="1653442" y="3629165"/>
                </a:cubicBezTo>
                <a:close/>
                <a:moveTo>
                  <a:pt x="3314535" y="3628544"/>
                </a:moveTo>
                <a:cubicBezTo>
                  <a:pt x="3313532" y="3630062"/>
                  <a:pt x="3310736" y="3637884"/>
                  <a:pt x="3310736" y="3637884"/>
                </a:cubicBezTo>
                <a:cubicBezTo>
                  <a:pt x="3315284" y="3637162"/>
                  <a:pt x="3314535" y="3628544"/>
                  <a:pt x="3314535" y="3628544"/>
                </a:cubicBezTo>
                <a:close/>
                <a:moveTo>
                  <a:pt x="4205191" y="3626502"/>
                </a:moveTo>
                <a:lnTo>
                  <a:pt x="4203383" y="3626624"/>
                </a:lnTo>
                <a:lnTo>
                  <a:pt x="4203126" y="3626925"/>
                </a:lnTo>
                <a:lnTo>
                  <a:pt x="4203357" y="3627202"/>
                </a:lnTo>
                <a:cubicBezTo>
                  <a:pt x="4204054" y="3627450"/>
                  <a:pt x="4204357" y="3626595"/>
                  <a:pt x="4205053" y="3626842"/>
                </a:cubicBezTo>
                <a:lnTo>
                  <a:pt x="4205388" y="3626617"/>
                </a:lnTo>
                <a:close/>
                <a:moveTo>
                  <a:pt x="1758098" y="3623632"/>
                </a:moveTo>
                <a:lnTo>
                  <a:pt x="1757856" y="3624650"/>
                </a:lnTo>
                <a:cubicBezTo>
                  <a:pt x="1757834" y="3624740"/>
                  <a:pt x="1757912" y="3624414"/>
                  <a:pt x="1758036" y="3623890"/>
                </a:cubicBezTo>
                <a:close/>
                <a:moveTo>
                  <a:pt x="4327320" y="3622885"/>
                </a:moveTo>
                <a:lnTo>
                  <a:pt x="4323926" y="3623266"/>
                </a:lnTo>
                <a:lnTo>
                  <a:pt x="4324600" y="3622998"/>
                </a:lnTo>
                <a:close/>
                <a:moveTo>
                  <a:pt x="4241786" y="3622508"/>
                </a:moveTo>
                <a:cubicBezTo>
                  <a:pt x="4241786" y="3622508"/>
                  <a:pt x="4238468" y="3622955"/>
                  <a:pt x="4237690" y="3623491"/>
                </a:cubicBezTo>
                <a:cubicBezTo>
                  <a:pt x="4237430" y="3623669"/>
                  <a:pt x="4237453" y="3623858"/>
                  <a:pt x="4237974" y="3624044"/>
                </a:cubicBezTo>
                <a:lnTo>
                  <a:pt x="4239776" y="3624284"/>
                </a:lnTo>
                <a:lnTo>
                  <a:pt x="4240266" y="3624237"/>
                </a:lnTo>
                <a:lnTo>
                  <a:pt x="4241532" y="3623863"/>
                </a:lnTo>
                <a:cubicBezTo>
                  <a:pt x="4242311" y="3623418"/>
                  <a:pt x="4242538" y="3622776"/>
                  <a:pt x="4241786" y="3622508"/>
                </a:cubicBezTo>
                <a:close/>
                <a:moveTo>
                  <a:pt x="3321105" y="3622201"/>
                </a:moveTo>
                <a:cubicBezTo>
                  <a:pt x="3320101" y="3623719"/>
                  <a:pt x="3317107" y="3631326"/>
                  <a:pt x="3318278" y="3629555"/>
                </a:cubicBezTo>
                <a:cubicBezTo>
                  <a:pt x="3320469" y="3629321"/>
                  <a:pt x="3323463" y="3621714"/>
                  <a:pt x="3321105" y="3622201"/>
                </a:cubicBezTo>
                <a:close/>
                <a:moveTo>
                  <a:pt x="4288407" y="3617224"/>
                </a:moveTo>
                <a:cubicBezTo>
                  <a:pt x="4289412" y="3617199"/>
                  <a:pt x="4290560" y="3617367"/>
                  <a:pt x="4292162" y="3617454"/>
                </a:cubicBezTo>
                <a:cubicBezTo>
                  <a:pt x="4290162" y="3618670"/>
                  <a:pt x="4287605" y="3618884"/>
                  <a:pt x="4285518" y="3618143"/>
                </a:cubicBezTo>
                <a:cubicBezTo>
                  <a:pt x="4286543" y="3617465"/>
                  <a:pt x="4287403" y="3617249"/>
                  <a:pt x="4288407" y="3617224"/>
                </a:cubicBezTo>
                <a:close/>
                <a:moveTo>
                  <a:pt x="4292963" y="3616896"/>
                </a:moveTo>
                <a:cubicBezTo>
                  <a:pt x="4293364" y="3616918"/>
                  <a:pt x="4293915" y="3617114"/>
                  <a:pt x="4294668" y="3617381"/>
                </a:cubicBezTo>
                <a:cubicBezTo>
                  <a:pt x="4294061" y="3619092"/>
                  <a:pt x="4292856" y="3617701"/>
                  <a:pt x="4292162" y="3617454"/>
                </a:cubicBezTo>
                <a:cubicBezTo>
                  <a:pt x="4292313" y="3617026"/>
                  <a:pt x="4292564" y="3616874"/>
                  <a:pt x="4292963" y="3616896"/>
                </a:cubicBezTo>
                <a:close/>
                <a:moveTo>
                  <a:pt x="4295470" y="3616824"/>
                </a:moveTo>
                <a:cubicBezTo>
                  <a:pt x="4295871" y="3616846"/>
                  <a:pt x="4296422" y="3617042"/>
                  <a:pt x="4297175" y="3617309"/>
                </a:cubicBezTo>
                <a:cubicBezTo>
                  <a:pt x="4296567" y="3619021"/>
                  <a:pt x="4295363" y="3617629"/>
                  <a:pt x="4294668" y="3617381"/>
                </a:cubicBezTo>
                <a:cubicBezTo>
                  <a:pt x="4294820" y="3616954"/>
                  <a:pt x="4295070" y="3616803"/>
                  <a:pt x="4295470" y="3616824"/>
                </a:cubicBezTo>
                <a:close/>
                <a:moveTo>
                  <a:pt x="4295847" y="3603235"/>
                </a:moveTo>
                <a:lnTo>
                  <a:pt x="4295719" y="3603468"/>
                </a:lnTo>
                <a:cubicBezTo>
                  <a:pt x="4296472" y="3603565"/>
                  <a:pt x="4298241" y="3603571"/>
                  <a:pt x="4301503" y="3603486"/>
                </a:cubicBezTo>
                <a:lnTo>
                  <a:pt x="4303665" y="3603453"/>
                </a:lnTo>
                <a:lnTo>
                  <a:pt x="4300487" y="3604727"/>
                </a:lnTo>
                <a:lnTo>
                  <a:pt x="4279526" y="3612394"/>
                </a:lnTo>
                <a:lnTo>
                  <a:pt x="4271113" y="3612703"/>
                </a:lnTo>
                <a:lnTo>
                  <a:pt x="4259897" y="3614025"/>
                </a:lnTo>
                <a:lnTo>
                  <a:pt x="4264306" y="3612274"/>
                </a:lnTo>
                <a:cubicBezTo>
                  <a:pt x="4271341" y="3610756"/>
                  <a:pt x="4278408" y="3608977"/>
                  <a:pt x="4285634" y="3606810"/>
                </a:cubicBezTo>
                <a:close/>
                <a:moveTo>
                  <a:pt x="4331009" y="3591015"/>
                </a:moveTo>
                <a:lnTo>
                  <a:pt x="4333601" y="3591041"/>
                </a:lnTo>
                <a:lnTo>
                  <a:pt x="4325348" y="3594757"/>
                </a:lnTo>
                <a:lnTo>
                  <a:pt x="4317335" y="3597971"/>
                </a:lnTo>
                <a:lnTo>
                  <a:pt x="4313224" y="3597699"/>
                </a:lnTo>
                <a:lnTo>
                  <a:pt x="4311368" y="3597712"/>
                </a:lnTo>
                <a:lnTo>
                  <a:pt x="4328822" y="3591154"/>
                </a:lnTo>
                <a:close/>
                <a:moveTo>
                  <a:pt x="3555755" y="3565970"/>
                </a:moveTo>
                <a:lnTo>
                  <a:pt x="3556431" y="3566368"/>
                </a:lnTo>
                <a:lnTo>
                  <a:pt x="3554234" y="3566868"/>
                </a:lnTo>
                <a:close/>
                <a:moveTo>
                  <a:pt x="3562431" y="3564376"/>
                </a:moveTo>
                <a:lnTo>
                  <a:pt x="3564723" y="3564483"/>
                </a:lnTo>
                <a:lnTo>
                  <a:pt x="3560423" y="3565461"/>
                </a:lnTo>
                <a:close/>
                <a:moveTo>
                  <a:pt x="3575186" y="3561012"/>
                </a:moveTo>
                <a:lnTo>
                  <a:pt x="3572949" y="3562613"/>
                </a:lnTo>
                <a:lnTo>
                  <a:pt x="3567128" y="3563937"/>
                </a:lnTo>
                <a:close/>
                <a:moveTo>
                  <a:pt x="3592713" y="3555455"/>
                </a:moveTo>
                <a:lnTo>
                  <a:pt x="3583985" y="3560104"/>
                </a:lnTo>
                <a:lnTo>
                  <a:pt x="3582158" y="3560521"/>
                </a:lnTo>
                <a:lnTo>
                  <a:pt x="3575186" y="3561012"/>
                </a:lnTo>
                <a:cubicBezTo>
                  <a:pt x="3580238" y="3557986"/>
                  <a:pt x="3588221" y="3555486"/>
                  <a:pt x="3592713" y="3555455"/>
                </a:cubicBezTo>
                <a:close/>
                <a:moveTo>
                  <a:pt x="3783683" y="3555184"/>
                </a:moveTo>
                <a:cubicBezTo>
                  <a:pt x="3777081" y="3558275"/>
                  <a:pt x="3750719" y="3565571"/>
                  <a:pt x="3751122" y="3563618"/>
                </a:cubicBezTo>
                <a:lnTo>
                  <a:pt x="3752452" y="3565677"/>
                </a:lnTo>
                <a:lnTo>
                  <a:pt x="3747839" y="3567005"/>
                </a:lnTo>
                <a:lnTo>
                  <a:pt x="3740272" y="3568671"/>
                </a:lnTo>
                <a:cubicBezTo>
                  <a:pt x="3728678" y="3571166"/>
                  <a:pt x="3720047" y="3572825"/>
                  <a:pt x="3720377" y="3572285"/>
                </a:cubicBezTo>
                <a:cubicBezTo>
                  <a:pt x="3720813" y="3571568"/>
                  <a:pt x="3737179" y="3566945"/>
                  <a:pt x="3783683" y="3555184"/>
                </a:cubicBezTo>
                <a:close/>
                <a:moveTo>
                  <a:pt x="3202901" y="3553335"/>
                </a:moveTo>
                <a:lnTo>
                  <a:pt x="3201634" y="3555809"/>
                </a:lnTo>
                <a:cubicBezTo>
                  <a:pt x="3201305" y="3556450"/>
                  <a:pt x="3201523" y="3556021"/>
                  <a:pt x="3201962" y="3555168"/>
                </a:cubicBezTo>
                <a:close/>
                <a:moveTo>
                  <a:pt x="3604345" y="3550769"/>
                </a:moveTo>
                <a:cubicBezTo>
                  <a:pt x="3606993" y="3551464"/>
                  <a:pt x="3602624" y="3556358"/>
                  <a:pt x="3601660" y="3554657"/>
                </a:cubicBezTo>
                <a:close/>
                <a:moveTo>
                  <a:pt x="3204590" y="3550038"/>
                </a:moveTo>
                <a:cubicBezTo>
                  <a:pt x="3204590" y="3550038"/>
                  <a:pt x="3204152" y="3550893"/>
                  <a:pt x="3203605" y="3551961"/>
                </a:cubicBezTo>
                <a:lnTo>
                  <a:pt x="3202901" y="3553335"/>
                </a:lnTo>
                <a:close/>
                <a:moveTo>
                  <a:pt x="1736985" y="3533086"/>
                </a:moveTo>
                <a:cubicBezTo>
                  <a:pt x="1736933" y="3533932"/>
                  <a:pt x="1737859" y="3535825"/>
                  <a:pt x="1735778" y="3535702"/>
                </a:cubicBezTo>
                <a:cubicBezTo>
                  <a:pt x="1735835" y="3534785"/>
                  <a:pt x="1735877" y="3534117"/>
                  <a:pt x="1736034" y="3533684"/>
                </a:cubicBezTo>
                <a:cubicBezTo>
                  <a:pt x="1736191" y="3533251"/>
                  <a:pt x="1736464" y="3533055"/>
                  <a:pt x="1736985" y="3533086"/>
                </a:cubicBezTo>
                <a:close/>
                <a:moveTo>
                  <a:pt x="4314171" y="3532940"/>
                </a:moveTo>
                <a:cubicBezTo>
                  <a:pt x="4314312" y="3533186"/>
                  <a:pt x="4314287" y="3533267"/>
                  <a:pt x="4314127" y="3533219"/>
                </a:cubicBezTo>
                <a:lnTo>
                  <a:pt x="4313973" y="3533132"/>
                </a:lnTo>
                <a:close/>
                <a:moveTo>
                  <a:pt x="3187650" y="3531491"/>
                </a:moveTo>
                <a:lnTo>
                  <a:pt x="3171007" y="3538512"/>
                </a:lnTo>
                <a:lnTo>
                  <a:pt x="3161305" y="3548789"/>
                </a:lnTo>
                <a:cubicBezTo>
                  <a:pt x="3084815" y="3632650"/>
                  <a:pt x="3016719" y="3709973"/>
                  <a:pt x="2940979" y="3802450"/>
                </a:cubicBezTo>
                <a:cubicBezTo>
                  <a:pt x="2937397" y="3806711"/>
                  <a:pt x="2932302" y="3812324"/>
                  <a:pt x="2927353" y="3817994"/>
                </a:cubicBezTo>
                <a:lnTo>
                  <a:pt x="2923381" y="3822949"/>
                </a:lnTo>
                <a:lnTo>
                  <a:pt x="2930585" y="3819641"/>
                </a:lnTo>
                <a:lnTo>
                  <a:pt x="2942183" y="3806787"/>
                </a:lnTo>
                <a:cubicBezTo>
                  <a:pt x="3002404" y="3736594"/>
                  <a:pt x="3062240" y="3666981"/>
                  <a:pt x="3122121" y="3600266"/>
                </a:cubicBezTo>
                <a:close/>
                <a:moveTo>
                  <a:pt x="1738192" y="3530470"/>
                </a:moveTo>
                <a:cubicBezTo>
                  <a:pt x="1738139" y="3531316"/>
                  <a:pt x="1739066" y="3533209"/>
                  <a:pt x="1736985" y="3533086"/>
                </a:cubicBezTo>
                <a:cubicBezTo>
                  <a:pt x="1737042" y="3532169"/>
                  <a:pt x="1737084" y="3531501"/>
                  <a:pt x="1737241" y="3531068"/>
                </a:cubicBezTo>
                <a:cubicBezTo>
                  <a:pt x="1737399" y="3530635"/>
                  <a:pt x="1737672" y="3530439"/>
                  <a:pt x="1738192" y="3530470"/>
                </a:cubicBezTo>
                <a:close/>
                <a:moveTo>
                  <a:pt x="3227074" y="3525041"/>
                </a:moveTo>
                <a:lnTo>
                  <a:pt x="3226077" y="3527293"/>
                </a:lnTo>
                <a:cubicBezTo>
                  <a:pt x="3226077" y="3527293"/>
                  <a:pt x="3226378" y="3526614"/>
                  <a:pt x="3226753" y="3525766"/>
                </a:cubicBezTo>
                <a:close/>
                <a:moveTo>
                  <a:pt x="3227484" y="3524116"/>
                </a:moveTo>
                <a:lnTo>
                  <a:pt x="3227074" y="3525041"/>
                </a:lnTo>
                <a:lnTo>
                  <a:pt x="3227456" y="3524176"/>
                </a:lnTo>
                <a:close/>
                <a:moveTo>
                  <a:pt x="1741917" y="3523759"/>
                </a:moveTo>
                <a:cubicBezTo>
                  <a:pt x="1741758" y="3526296"/>
                  <a:pt x="1740378" y="3528901"/>
                  <a:pt x="1738192" y="3530470"/>
                </a:cubicBezTo>
                <a:cubicBezTo>
                  <a:pt x="1738822" y="3528739"/>
                  <a:pt x="1739164" y="3527451"/>
                  <a:pt x="1739642" y="3526400"/>
                </a:cubicBezTo>
                <a:cubicBezTo>
                  <a:pt x="1740119" y="3525350"/>
                  <a:pt x="1740736" y="3524538"/>
                  <a:pt x="1741917" y="3523759"/>
                </a:cubicBezTo>
                <a:close/>
                <a:moveTo>
                  <a:pt x="3228104" y="3522713"/>
                </a:moveTo>
                <a:lnTo>
                  <a:pt x="3227484" y="3524116"/>
                </a:lnTo>
                <a:lnTo>
                  <a:pt x="3227879" y="3523221"/>
                </a:lnTo>
                <a:cubicBezTo>
                  <a:pt x="3228179" y="3522544"/>
                  <a:pt x="3228329" y="3522204"/>
                  <a:pt x="3228104" y="3522713"/>
                </a:cubicBezTo>
                <a:close/>
                <a:moveTo>
                  <a:pt x="3735521" y="3522708"/>
                </a:moveTo>
                <a:lnTo>
                  <a:pt x="3737543" y="3523732"/>
                </a:lnTo>
                <a:cubicBezTo>
                  <a:pt x="3738309" y="3523629"/>
                  <a:pt x="3738889" y="3523236"/>
                  <a:pt x="3738889" y="3523236"/>
                </a:cubicBezTo>
                <a:lnTo>
                  <a:pt x="3743185" y="3523855"/>
                </a:lnTo>
                <a:lnTo>
                  <a:pt x="3688739" y="3539854"/>
                </a:lnTo>
                <a:lnTo>
                  <a:pt x="3670481" y="3543042"/>
                </a:lnTo>
                <a:lnTo>
                  <a:pt x="3675451" y="3541906"/>
                </a:lnTo>
                <a:cubicBezTo>
                  <a:pt x="3681107" y="3540608"/>
                  <a:pt x="3686221" y="3539349"/>
                  <a:pt x="3687906" y="3538342"/>
                </a:cubicBezTo>
                <a:cubicBezTo>
                  <a:pt x="3691555" y="3536156"/>
                  <a:pt x="3693959" y="3532438"/>
                  <a:pt x="3695643" y="3531429"/>
                </a:cubicBezTo>
                <a:cubicBezTo>
                  <a:pt x="3697327" y="3530421"/>
                  <a:pt x="3695888" y="3535841"/>
                  <a:pt x="3695888" y="3535841"/>
                </a:cubicBezTo>
                <a:cubicBezTo>
                  <a:pt x="3699981" y="3537093"/>
                  <a:pt x="3704724" y="3532401"/>
                  <a:pt x="3707668" y="3529482"/>
                </a:cubicBezTo>
                <a:lnTo>
                  <a:pt x="3709270" y="3528029"/>
                </a:lnTo>
                <a:lnTo>
                  <a:pt x="3710412" y="3527784"/>
                </a:lnTo>
                <a:lnTo>
                  <a:pt x="3711809" y="3528777"/>
                </a:lnTo>
                <a:cubicBezTo>
                  <a:pt x="3712332" y="3529699"/>
                  <a:pt x="3712855" y="3530620"/>
                  <a:pt x="3713697" y="3530116"/>
                </a:cubicBezTo>
                <a:lnTo>
                  <a:pt x="3715634" y="3526659"/>
                </a:lnTo>
                <a:lnTo>
                  <a:pt x="3718763" y="3525986"/>
                </a:lnTo>
                <a:lnTo>
                  <a:pt x="3720659" y="3525900"/>
                </a:lnTo>
                <a:cubicBezTo>
                  <a:pt x="3721798" y="3525836"/>
                  <a:pt x="3722880" y="3525757"/>
                  <a:pt x="3725048" y="3525599"/>
                </a:cubicBezTo>
                <a:close/>
                <a:moveTo>
                  <a:pt x="3741166" y="3521149"/>
                </a:moveTo>
                <a:lnTo>
                  <a:pt x="3738889" y="3523236"/>
                </a:lnTo>
                <a:lnTo>
                  <a:pt x="3737024" y="3522291"/>
                </a:lnTo>
                <a:close/>
                <a:moveTo>
                  <a:pt x="4292511" y="3518619"/>
                </a:moveTo>
                <a:cubicBezTo>
                  <a:pt x="4291040" y="3519200"/>
                  <a:pt x="4289795" y="3519743"/>
                  <a:pt x="4289666" y="3519740"/>
                </a:cubicBezTo>
                <a:cubicBezTo>
                  <a:pt x="4289603" y="3519739"/>
                  <a:pt x="4289817" y="3519602"/>
                  <a:pt x="4290423" y="3519264"/>
                </a:cubicBezTo>
                <a:lnTo>
                  <a:pt x="4291039" y="3518932"/>
                </a:lnTo>
                <a:close/>
                <a:moveTo>
                  <a:pt x="1766492" y="3517683"/>
                </a:moveTo>
                <a:lnTo>
                  <a:pt x="1766087" y="3518408"/>
                </a:lnTo>
                <a:lnTo>
                  <a:pt x="1766425" y="3518102"/>
                </a:lnTo>
                <a:close/>
                <a:moveTo>
                  <a:pt x="3962866" y="3515322"/>
                </a:moveTo>
                <a:cubicBezTo>
                  <a:pt x="3962231" y="3515307"/>
                  <a:pt x="3960616" y="3515556"/>
                  <a:pt x="3957537" y="3516228"/>
                </a:cubicBezTo>
                <a:cubicBezTo>
                  <a:pt x="3952031" y="3518124"/>
                  <a:pt x="3945780" y="3519916"/>
                  <a:pt x="3940411" y="3521057"/>
                </a:cubicBezTo>
                <a:cubicBezTo>
                  <a:pt x="3930652" y="3523529"/>
                  <a:pt x="3925500" y="3524428"/>
                  <a:pt x="3916691" y="3526435"/>
                </a:cubicBezTo>
                <a:cubicBezTo>
                  <a:pt x="3902427" y="3530195"/>
                  <a:pt x="3886033" y="3537371"/>
                  <a:pt x="3871719" y="3541275"/>
                </a:cubicBezTo>
                <a:cubicBezTo>
                  <a:pt x="3860376" y="3544708"/>
                  <a:pt x="3849314" y="3548001"/>
                  <a:pt x="3837987" y="3551440"/>
                </a:cubicBezTo>
                <a:lnTo>
                  <a:pt x="3824936" y="3555524"/>
                </a:lnTo>
                <a:lnTo>
                  <a:pt x="3882406" y="3539612"/>
                </a:lnTo>
                <a:lnTo>
                  <a:pt x="3887540" y="3537907"/>
                </a:lnTo>
                <a:cubicBezTo>
                  <a:pt x="3909919" y="3531894"/>
                  <a:pt x="3930791" y="3525345"/>
                  <a:pt x="3955234" y="3518298"/>
                </a:cubicBezTo>
                <a:cubicBezTo>
                  <a:pt x="3956988" y="3517959"/>
                  <a:pt x="3960642" y="3516769"/>
                  <a:pt x="3962319" y="3516000"/>
                </a:cubicBezTo>
                <a:cubicBezTo>
                  <a:pt x="3963158" y="3515616"/>
                  <a:pt x="3963502" y="3515337"/>
                  <a:pt x="3962866" y="3515322"/>
                </a:cubicBezTo>
                <a:close/>
                <a:moveTo>
                  <a:pt x="3236631" y="3514411"/>
                </a:moveTo>
                <a:cubicBezTo>
                  <a:pt x="3237634" y="3512895"/>
                  <a:pt x="3235644" y="3518984"/>
                  <a:pt x="3234640" y="3520501"/>
                </a:cubicBezTo>
                <a:cubicBezTo>
                  <a:pt x="3233750" y="3519538"/>
                  <a:pt x="3234646" y="3515873"/>
                  <a:pt x="3235652" y="3514641"/>
                </a:cubicBezTo>
                <a:cubicBezTo>
                  <a:pt x="3235987" y="3514231"/>
                  <a:pt x="3236334" y="3514091"/>
                  <a:pt x="3236631" y="3514411"/>
                </a:cubicBezTo>
                <a:close/>
                <a:moveTo>
                  <a:pt x="3243611" y="3510988"/>
                </a:moveTo>
                <a:lnTo>
                  <a:pt x="3243084" y="3512110"/>
                </a:lnTo>
                <a:cubicBezTo>
                  <a:pt x="3242850" y="3512609"/>
                  <a:pt x="3243006" y="3512276"/>
                  <a:pt x="3243317" y="3511611"/>
                </a:cubicBezTo>
                <a:close/>
                <a:moveTo>
                  <a:pt x="3245194" y="3507621"/>
                </a:moveTo>
                <a:lnTo>
                  <a:pt x="3243611" y="3510988"/>
                </a:lnTo>
                <a:lnTo>
                  <a:pt x="3244490" y="3509118"/>
                </a:lnTo>
                <a:cubicBezTo>
                  <a:pt x="3244881" y="3508286"/>
                  <a:pt x="3245194" y="3507621"/>
                  <a:pt x="3245194" y="3507621"/>
                </a:cubicBezTo>
                <a:close/>
                <a:moveTo>
                  <a:pt x="3245889" y="3506920"/>
                </a:moveTo>
                <a:lnTo>
                  <a:pt x="3226071" y="3515280"/>
                </a:lnTo>
                <a:lnTo>
                  <a:pt x="3160210" y="3585338"/>
                </a:lnTo>
                <a:cubicBezTo>
                  <a:pt x="3127836" y="3621470"/>
                  <a:pt x="3094277" y="3657082"/>
                  <a:pt x="3060941" y="3693962"/>
                </a:cubicBezTo>
                <a:lnTo>
                  <a:pt x="2967795" y="3804510"/>
                </a:lnTo>
                <a:lnTo>
                  <a:pt x="2980634" y="3799553"/>
                </a:lnTo>
                <a:lnTo>
                  <a:pt x="3040053" y="3732157"/>
                </a:lnTo>
                <a:cubicBezTo>
                  <a:pt x="3077111" y="3688944"/>
                  <a:pt x="3116360" y="3645497"/>
                  <a:pt x="3154588" y="3600512"/>
                </a:cubicBezTo>
                <a:cubicBezTo>
                  <a:pt x="3167331" y="3587397"/>
                  <a:pt x="3213136" y="3540194"/>
                  <a:pt x="3187832" y="3569222"/>
                </a:cubicBezTo>
                <a:cubicBezTo>
                  <a:pt x="3133468" y="3628859"/>
                  <a:pt x="3086493" y="3677835"/>
                  <a:pt x="3037879" y="3735446"/>
                </a:cubicBezTo>
                <a:lnTo>
                  <a:pt x="2985240" y="3797774"/>
                </a:lnTo>
                <a:lnTo>
                  <a:pt x="2994305" y="3794274"/>
                </a:lnTo>
                <a:lnTo>
                  <a:pt x="3071125" y="3704157"/>
                </a:lnTo>
                <a:cubicBezTo>
                  <a:pt x="3124104" y="3643023"/>
                  <a:pt x="3176293" y="3586674"/>
                  <a:pt x="3226278" y="3533148"/>
                </a:cubicBezTo>
                <a:cubicBezTo>
                  <a:pt x="3233820" y="3524820"/>
                  <a:pt x="3255141" y="3502326"/>
                  <a:pt x="3245194" y="3507621"/>
                </a:cubicBezTo>
                <a:close/>
                <a:moveTo>
                  <a:pt x="1761315" y="3502353"/>
                </a:moveTo>
                <a:lnTo>
                  <a:pt x="1759470" y="3503626"/>
                </a:lnTo>
                <a:lnTo>
                  <a:pt x="1744431" y="3531633"/>
                </a:lnTo>
                <a:lnTo>
                  <a:pt x="1736927" y="3544711"/>
                </a:lnTo>
                <a:lnTo>
                  <a:pt x="1742598" y="3539595"/>
                </a:lnTo>
                <a:lnTo>
                  <a:pt x="1744587" y="3535426"/>
                </a:lnTo>
                <a:close/>
                <a:moveTo>
                  <a:pt x="4282895" y="3502289"/>
                </a:moveTo>
                <a:lnTo>
                  <a:pt x="4280659" y="3503456"/>
                </a:lnTo>
                <a:lnTo>
                  <a:pt x="4282097" y="3502982"/>
                </a:lnTo>
                <a:close/>
                <a:moveTo>
                  <a:pt x="4184031" y="3496032"/>
                </a:moveTo>
                <a:lnTo>
                  <a:pt x="4176192" y="3497309"/>
                </a:lnTo>
                <a:cubicBezTo>
                  <a:pt x="4174764" y="3497605"/>
                  <a:pt x="4173856" y="3497864"/>
                  <a:pt x="4174077" y="3498012"/>
                </a:cubicBezTo>
                <a:lnTo>
                  <a:pt x="4175792" y="3498027"/>
                </a:lnTo>
                <a:lnTo>
                  <a:pt x="4177144" y="3497748"/>
                </a:lnTo>
                <a:close/>
                <a:moveTo>
                  <a:pt x="1777977" y="3490858"/>
                </a:moveTo>
                <a:lnTo>
                  <a:pt x="1772901" y="3494360"/>
                </a:lnTo>
                <a:lnTo>
                  <a:pt x="1755298" y="3528138"/>
                </a:lnTo>
                <a:lnTo>
                  <a:pt x="1761600" y="3522453"/>
                </a:lnTo>
                <a:lnTo>
                  <a:pt x="1774200" y="3498330"/>
                </a:lnTo>
                <a:close/>
                <a:moveTo>
                  <a:pt x="4044332" y="3486230"/>
                </a:moveTo>
                <a:cubicBezTo>
                  <a:pt x="4045724" y="3486724"/>
                  <a:pt x="4044370" y="3488330"/>
                  <a:pt x="4043675" y="3488084"/>
                </a:cubicBezTo>
                <a:cubicBezTo>
                  <a:pt x="4043326" y="3487960"/>
                  <a:pt x="4043491" y="3487497"/>
                  <a:pt x="4043742" y="3487064"/>
                </a:cubicBezTo>
                <a:cubicBezTo>
                  <a:pt x="4043994" y="3486632"/>
                  <a:pt x="4044332" y="3486230"/>
                  <a:pt x="4044332" y="3486230"/>
                </a:cubicBezTo>
                <a:close/>
                <a:moveTo>
                  <a:pt x="3295971" y="3486049"/>
                </a:moveTo>
                <a:lnTo>
                  <a:pt x="3287415" y="3489596"/>
                </a:lnTo>
                <a:lnTo>
                  <a:pt x="3250906" y="3524639"/>
                </a:lnTo>
                <a:cubicBezTo>
                  <a:pt x="3242941" y="3532835"/>
                  <a:pt x="3232091" y="3545196"/>
                  <a:pt x="3230567" y="3548137"/>
                </a:cubicBezTo>
                <a:cubicBezTo>
                  <a:pt x="3229653" y="3549901"/>
                  <a:pt x="3232097" y="3548273"/>
                  <a:pt x="3240538" y="3540320"/>
                </a:cubicBezTo>
                <a:close/>
                <a:moveTo>
                  <a:pt x="4242247" y="3480084"/>
                </a:moveTo>
                <a:cubicBezTo>
                  <a:pt x="4243132" y="3480003"/>
                  <a:pt x="4243979" y="3480102"/>
                  <a:pt x="4244126" y="3480515"/>
                </a:cubicBezTo>
                <a:cubicBezTo>
                  <a:pt x="4244126" y="3480515"/>
                  <a:pt x="4241960" y="3481833"/>
                  <a:pt x="4240569" y="3481338"/>
                </a:cubicBezTo>
                <a:cubicBezTo>
                  <a:pt x="4240018" y="3481143"/>
                  <a:pt x="4239940" y="3480923"/>
                  <a:pt x="4240140" y="3480723"/>
                </a:cubicBezTo>
                <a:cubicBezTo>
                  <a:pt x="4240438" y="3480423"/>
                  <a:pt x="4241363" y="3480165"/>
                  <a:pt x="4242247" y="3480084"/>
                </a:cubicBezTo>
                <a:close/>
                <a:moveTo>
                  <a:pt x="4218306" y="3475954"/>
                </a:moveTo>
                <a:cubicBezTo>
                  <a:pt x="4219043" y="3475856"/>
                  <a:pt x="4219844" y="3475899"/>
                  <a:pt x="4220597" y="3476166"/>
                </a:cubicBezTo>
                <a:cubicBezTo>
                  <a:pt x="4219294" y="3477630"/>
                  <a:pt x="4218482" y="3477342"/>
                  <a:pt x="4216395" y="3476600"/>
                </a:cubicBezTo>
                <a:cubicBezTo>
                  <a:pt x="4216894" y="3476295"/>
                  <a:pt x="4217569" y="3476054"/>
                  <a:pt x="4218306" y="3475954"/>
                </a:cubicBezTo>
                <a:close/>
                <a:moveTo>
                  <a:pt x="4169602" y="3468144"/>
                </a:moveTo>
                <a:lnTo>
                  <a:pt x="4169992" y="3469241"/>
                </a:lnTo>
                <a:cubicBezTo>
                  <a:pt x="4163165" y="3470267"/>
                  <a:pt x="4157039" y="3471059"/>
                  <a:pt x="4157260" y="3470756"/>
                </a:cubicBezTo>
                <a:cubicBezTo>
                  <a:pt x="4157372" y="3470606"/>
                  <a:pt x="4159068" y="3470180"/>
                  <a:pt x="4163059" y="3469373"/>
                </a:cubicBezTo>
                <a:close/>
                <a:moveTo>
                  <a:pt x="4169655" y="3468134"/>
                </a:moveTo>
                <a:lnTo>
                  <a:pt x="4169602" y="3468144"/>
                </a:lnTo>
                <a:lnTo>
                  <a:pt x="4169601" y="3468138"/>
                </a:lnTo>
                <a:close/>
                <a:moveTo>
                  <a:pt x="1810871" y="3467073"/>
                </a:moveTo>
                <a:lnTo>
                  <a:pt x="1802678" y="3473079"/>
                </a:lnTo>
                <a:lnTo>
                  <a:pt x="1791160" y="3493284"/>
                </a:lnTo>
                <a:lnTo>
                  <a:pt x="1800842" y="3474425"/>
                </a:lnTo>
                <a:lnTo>
                  <a:pt x="1793738" y="3479632"/>
                </a:lnTo>
                <a:lnTo>
                  <a:pt x="1788082" y="3488066"/>
                </a:lnTo>
                <a:lnTo>
                  <a:pt x="1775026" y="3510346"/>
                </a:lnTo>
                <a:lnTo>
                  <a:pt x="1798452" y="3489214"/>
                </a:lnTo>
                <a:lnTo>
                  <a:pt x="1808088" y="3471732"/>
                </a:lnTo>
                <a:close/>
                <a:moveTo>
                  <a:pt x="4182614" y="3465699"/>
                </a:moveTo>
                <a:cubicBezTo>
                  <a:pt x="4181240" y="3466255"/>
                  <a:pt x="4177911" y="3467079"/>
                  <a:pt x="4174964" y="3467657"/>
                </a:cubicBezTo>
                <a:lnTo>
                  <a:pt x="4169655" y="3468134"/>
                </a:lnTo>
                <a:close/>
                <a:moveTo>
                  <a:pt x="3371905" y="3464453"/>
                </a:moveTo>
                <a:lnTo>
                  <a:pt x="3344191" y="3490509"/>
                </a:lnTo>
                <a:cubicBezTo>
                  <a:pt x="3280454" y="3552335"/>
                  <a:pt x="3217145" y="3619318"/>
                  <a:pt x="3154062" y="3690420"/>
                </a:cubicBezTo>
                <a:lnTo>
                  <a:pt x="3099085" y="3755830"/>
                </a:lnTo>
                <a:lnTo>
                  <a:pt x="3103051" y="3754402"/>
                </a:lnTo>
                <a:lnTo>
                  <a:pt x="3153932" y="3695081"/>
                </a:lnTo>
                <a:cubicBezTo>
                  <a:pt x="3217103" y="3624488"/>
                  <a:pt x="3280568" y="3557032"/>
                  <a:pt x="3344340" y="3493964"/>
                </a:cubicBezTo>
                <a:lnTo>
                  <a:pt x="3372658" y="3466672"/>
                </a:lnTo>
                <a:close/>
                <a:moveTo>
                  <a:pt x="4302754" y="3458487"/>
                </a:moveTo>
                <a:lnTo>
                  <a:pt x="4299360" y="3458868"/>
                </a:lnTo>
                <a:lnTo>
                  <a:pt x="4300035" y="3458600"/>
                </a:lnTo>
                <a:close/>
                <a:moveTo>
                  <a:pt x="4217220" y="3458110"/>
                </a:moveTo>
                <a:cubicBezTo>
                  <a:pt x="4217220" y="3458110"/>
                  <a:pt x="4213902" y="3458556"/>
                  <a:pt x="4213124" y="3459093"/>
                </a:cubicBezTo>
                <a:cubicBezTo>
                  <a:pt x="4212864" y="3459271"/>
                  <a:pt x="4212887" y="3459460"/>
                  <a:pt x="4213409" y="3459646"/>
                </a:cubicBezTo>
                <a:cubicBezTo>
                  <a:pt x="4216308" y="3460675"/>
                  <a:pt x="4218727" y="3458645"/>
                  <a:pt x="4217220" y="3458110"/>
                </a:cubicBezTo>
                <a:close/>
                <a:moveTo>
                  <a:pt x="1826167" y="3455862"/>
                </a:moveTo>
                <a:lnTo>
                  <a:pt x="1823615" y="3457732"/>
                </a:lnTo>
                <a:lnTo>
                  <a:pt x="1819996" y="3463444"/>
                </a:lnTo>
                <a:lnTo>
                  <a:pt x="1810299" y="3479318"/>
                </a:lnTo>
                <a:lnTo>
                  <a:pt x="1816174" y="3474128"/>
                </a:lnTo>
                <a:lnTo>
                  <a:pt x="1825811" y="3456714"/>
                </a:lnTo>
                <a:close/>
                <a:moveTo>
                  <a:pt x="4263842" y="3452826"/>
                </a:moveTo>
                <a:cubicBezTo>
                  <a:pt x="4264846" y="3452802"/>
                  <a:pt x="4265995" y="3452969"/>
                  <a:pt x="4267596" y="3453057"/>
                </a:cubicBezTo>
                <a:cubicBezTo>
                  <a:pt x="4265597" y="3454272"/>
                  <a:pt x="4263039" y="3454487"/>
                  <a:pt x="4260952" y="3453746"/>
                </a:cubicBezTo>
                <a:cubicBezTo>
                  <a:pt x="4261977" y="3453066"/>
                  <a:pt x="4262837" y="3452850"/>
                  <a:pt x="4263842" y="3452826"/>
                </a:cubicBezTo>
                <a:close/>
                <a:moveTo>
                  <a:pt x="4268398" y="3452499"/>
                </a:moveTo>
                <a:cubicBezTo>
                  <a:pt x="4268799" y="3452521"/>
                  <a:pt x="4269349" y="3452716"/>
                  <a:pt x="4270103" y="3452985"/>
                </a:cubicBezTo>
                <a:cubicBezTo>
                  <a:pt x="4269495" y="3454695"/>
                  <a:pt x="4268292" y="3453303"/>
                  <a:pt x="4267596" y="3453057"/>
                </a:cubicBezTo>
                <a:cubicBezTo>
                  <a:pt x="4267748" y="3452628"/>
                  <a:pt x="4267999" y="3452477"/>
                  <a:pt x="4268398" y="3452499"/>
                </a:cubicBezTo>
                <a:close/>
                <a:moveTo>
                  <a:pt x="4270905" y="3452426"/>
                </a:moveTo>
                <a:cubicBezTo>
                  <a:pt x="4271305" y="3452449"/>
                  <a:pt x="4271856" y="3452644"/>
                  <a:pt x="4272610" y="3452911"/>
                </a:cubicBezTo>
                <a:cubicBezTo>
                  <a:pt x="4272001" y="3454623"/>
                  <a:pt x="4270799" y="3453231"/>
                  <a:pt x="4270103" y="3452985"/>
                </a:cubicBezTo>
                <a:cubicBezTo>
                  <a:pt x="4270255" y="3452556"/>
                  <a:pt x="4270504" y="3452404"/>
                  <a:pt x="4270905" y="3452426"/>
                </a:cubicBezTo>
                <a:close/>
                <a:moveTo>
                  <a:pt x="2849549" y="3449544"/>
                </a:moveTo>
                <a:lnTo>
                  <a:pt x="2752640" y="3492838"/>
                </a:lnTo>
                <a:cubicBezTo>
                  <a:pt x="2741360" y="3497327"/>
                  <a:pt x="2723292" y="3502199"/>
                  <a:pt x="2707746" y="3510162"/>
                </a:cubicBezTo>
                <a:cubicBezTo>
                  <a:pt x="2702566" y="3512817"/>
                  <a:pt x="2697663" y="3515815"/>
                  <a:pt x="2693387" y="3519256"/>
                </a:cubicBezTo>
                <a:cubicBezTo>
                  <a:pt x="2672930" y="3531504"/>
                  <a:pt x="2728302" y="3504391"/>
                  <a:pt x="2738878" y="3501078"/>
                </a:cubicBezTo>
                <a:cubicBezTo>
                  <a:pt x="2741110" y="3499741"/>
                  <a:pt x="2748176" y="3495511"/>
                  <a:pt x="2752640" y="3492838"/>
                </a:cubicBezTo>
                <a:lnTo>
                  <a:pt x="2847560" y="3451581"/>
                </a:lnTo>
                <a:close/>
                <a:moveTo>
                  <a:pt x="4025926" y="3440372"/>
                </a:moveTo>
                <a:cubicBezTo>
                  <a:pt x="4028879" y="3441416"/>
                  <a:pt x="4007544" y="3449419"/>
                  <a:pt x="3999450" y="3450562"/>
                </a:cubicBezTo>
                <a:cubicBezTo>
                  <a:pt x="3922539" y="3473063"/>
                  <a:pt x="3845985" y="3494210"/>
                  <a:pt x="3769814" y="3516030"/>
                </a:cubicBezTo>
                <a:lnTo>
                  <a:pt x="3743816" y="3523669"/>
                </a:lnTo>
                <a:lnTo>
                  <a:pt x="3745340" y="3522486"/>
                </a:lnTo>
                <a:lnTo>
                  <a:pt x="3742372" y="3520815"/>
                </a:lnTo>
                <a:lnTo>
                  <a:pt x="3799070" y="3505161"/>
                </a:lnTo>
                <a:cubicBezTo>
                  <a:pt x="3872042" y="3483261"/>
                  <a:pt x="3942276" y="3458302"/>
                  <a:pt x="4013486" y="3442158"/>
                </a:cubicBezTo>
                <a:cubicBezTo>
                  <a:pt x="4021258" y="3440448"/>
                  <a:pt x="4024942" y="3440024"/>
                  <a:pt x="4025926" y="3440372"/>
                </a:cubicBezTo>
                <a:close/>
                <a:moveTo>
                  <a:pt x="2874681" y="3438316"/>
                </a:moveTo>
                <a:lnTo>
                  <a:pt x="2861949" y="3444005"/>
                </a:lnTo>
                <a:lnTo>
                  <a:pt x="2859072" y="3446577"/>
                </a:lnTo>
                <a:lnTo>
                  <a:pt x="2872175" y="3440881"/>
                </a:lnTo>
                <a:close/>
                <a:moveTo>
                  <a:pt x="2616424" y="3410646"/>
                </a:moveTo>
                <a:cubicBezTo>
                  <a:pt x="2616020" y="3410510"/>
                  <a:pt x="2613708" y="3411706"/>
                  <a:pt x="2610965" y="3413347"/>
                </a:cubicBezTo>
                <a:cubicBezTo>
                  <a:pt x="2605479" y="3416633"/>
                  <a:pt x="2598266" y="3421706"/>
                  <a:pt x="2601137" y="3421497"/>
                </a:cubicBezTo>
                <a:cubicBezTo>
                  <a:pt x="2601137" y="3421497"/>
                  <a:pt x="2608204" y="3417265"/>
                  <a:pt x="2610435" y="3415929"/>
                </a:cubicBezTo>
                <a:cubicBezTo>
                  <a:pt x="2615323" y="3412248"/>
                  <a:pt x="2616828" y="3410782"/>
                  <a:pt x="2616424" y="3410646"/>
                </a:cubicBezTo>
                <a:close/>
                <a:moveTo>
                  <a:pt x="4203786" y="3403803"/>
                </a:moveTo>
                <a:cubicBezTo>
                  <a:pt x="4196769" y="3408004"/>
                  <a:pt x="4190311" y="3409213"/>
                  <a:pt x="4182609" y="3411545"/>
                </a:cubicBezTo>
                <a:cubicBezTo>
                  <a:pt x="4177275" y="3414739"/>
                  <a:pt x="4154331" y="3419361"/>
                  <a:pt x="4167609" y="3418248"/>
                </a:cubicBezTo>
                <a:cubicBezTo>
                  <a:pt x="4183978" y="3417942"/>
                  <a:pt x="4210084" y="3402312"/>
                  <a:pt x="4218679" y="3413499"/>
                </a:cubicBezTo>
                <a:cubicBezTo>
                  <a:pt x="4183382" y="3425516"/>
                  <a:pt x="4148205" y="3437081"/>
                  <a:pt x="4114433" y="3447808"/>
                </a:cubicBezTo>
                <a:cubicBezTo>
                  <a:pt x="4116046" y="3458616"/>
                  <a:pt x="4099677" y="3458920"/>
                  <a:pt x="4091694" y="3461422"/>
                </a:cubicBezTo>
                <a:cubicBezTo>
                  <a:pt x="4088326" y="3463438"/>
                  <a:pt x="4085128" y="3465922"/>
                  <a:pt x="4081564" y="3468341"/>
                </a:cubicBezTo>
                <a:lnTo>
                  <a:pt x="4074521" y="3472071"/>
                </a:lnTo>
                <a:lnTo>
                  <a:pt x="4077952" y="3471369"/>
                </a:lnTo>
                <a:cubicBezTo>
                  <a:pt x="4086357" y="3469861"/>
                  <a:pt x="4094416" y="3468611"/>
                  <a:pt x="4102294" y="3467520"/>
                </a:cubicBezTo>
                <a:lnTo>
                  <a:pt x="4119565" y="3465370"/>
                </a:lnTo>
                <a:lnTo>
                  <a:pt x="4117994" y="3465896"/>
                </a:lnTo>
                <a:cubicBezTo>
                  <a:pt x="4114221" y="3466913"/>
                  <a:pt x="4109413" y="3467904"/>
                  <a:pt x="4105132" y="3469061"/>
                </a:cubicBezTo>
                <a:lnTo>
                  <a:pt x="4103905" y="3469458"/>
                </a:lnTo>
                <a:lnTo>
                  <a:pt x="4096922" y="3470331"/>
                </a:lnTo>
                <a:cubicBezTo>
                  <a:pt x="4089223" y="3471441"/>
                  <a:pt x="4081692" y="3472698"/>
                  <a:pt x="4074483" y="3474149"/>
                </a:cubicBezTo>
                <a:lnTo>
                  <a:pt x="4066974" y="3475745"/>
                </a:lnTo>
                <a:lnTo>
                  <a:pt x="4052053" y="3481530"/>
                </a:lnTo>
                <a:cubicBezTo>
                  <a:pt x="4034094" y="3487031"/>
                  <a:pt x="4014123" y="3489729"/>
                  <a:pt x="3994990" y="3495772"/>
                </a:cubicBezTo>
                <a:lnTo>
                  <a:pt x="3792986" y="3553993"/>
                </a:lnTo>
                <a:lnTo>
                  <a:pt x="3794359" y="3553242"/>
                </a:lnTo>
                <a:cubicBezTo>
                  <a:pt x="3793956" y="3555195"/>
                  <a:pt x="3784086" y="3553231"/>
                  <a:pt x="3784086" y="3553231"/>
                </a:cubicBezTo>
                <a:cubicBezTo>
                  <a:pt x="3778355" y="3552091"/>
                  <a:pt x="3784889" y="3549325"/>
                  <a:pt x="3776930" y="3547742"/>
                </a:cubicBezTo>
                <a:cubicBezTo>
                  <a:pt x="3770796" y="3548556"/>
                  <a:pt x="3753602" y="3551575"/>
                  <a:pt x="3741016" y="3553138"/>
                </a:cubicBezTo>
                <a:cubicBezTo>
                  <a:pt x="3666491" y="3565764"/>
                  <a:pt x="3579766" y="3579691"/>
                  <a:pt x="3507789" y="3599262"/>
                </a:cubicBezTo>
                <a:lnTo>
                  <a:pt x="3496942" y="3602323"/>
                </a:lnTo>
                <a:lnTo>
                  <a:pt x="3538549" y="3586985"/>
                </a:lnTo>
                <a:lnTo>
                  <a:pt x="3576749" y="3578122"/>
                </a:lnTo>
                <a:cubicBezTo>
                  <a:pt x="3636414" y="3565352"/>
                  <a:pt x="3692509" y="3556113"/>
                  <a:pt x="3755277" y="3543437"/>
                </a:cubicBezTo>
                <a:cubicBezTo>
                  <a:pt x="3780834" y="3540048"/>
                  <a:pt x="3795799" y="3536586"/>
                  <a:pt x="3824071" y="3529672"/>
                </a:cubicBezTo>
                <a:cubicBezTo>
                  <a:pt x="3839439" y="3524256"/>
                  <a:pt x="3827188" y="3524193"/>
                  <a:pt x="3811972" y="3527265"/>
                </a:cubicBezTo>
                <a:cubicBezTo>
                  <a:pt x="3805838" y="3528079"/>
                  <a:pt x="3805368" y="3530357"/>
                  <a:pt x="3793185" y="3529967"/>
                </a:cubicBezTo>
                <a:cubicBezTo>
                  <a:pt x="3775756" y="3524469"/>
                  <a:pt x="3745574" y="3531004"/>
                  <a:pt x="3720017" y="3534393"/>
                </a:cubicBezTo>
                <a:lnTo>
                  <a:pt x="3718340" y="3534685"/>
                </a:lnTo>
                <a:lnTo>
                  <a:pt x="3873726" y="3489755"/>
                </a:lnTo>
                <a:cubicBezTo>
                  <a:pt x="3984272" y="3458605"/>
                  <a:pt x="4094620" y="3429095"/>
                  <a:pt x="4203786" y="3403803"/>
                </a:cubicBezTo>
                <a:close/>
                <a:moveTo>
                  <a:pt x="2952679" y="3403471"/>
                </a:moveTo>
                <a:lnTo>
                  <a:pt x="2924444" y="3416086"/>
                </a:lnTo>
                <a:lnTo>
                  <a:pt x="2921578" y="3419408"/>
                </a:lnTo>
                <a:lnTo>
                  <a:pt x="2949489" y="3407277"/>
                </a:lnTo>
                <a:close/>
                <a:moveTo>
                  <a:pt x="4206184" y="3401526"/>
                </a:moveTo>
                <a:lnTo>
                  <a:pt x="4204852" y="3402791"/>
                </a:lnTo>
                <a:cubicBezTo>
                  <a:pt x="4204261" y="3403353"/>
                  <a:pt x="4203786" y="3403803"/>
                  <a:pt x="4203786" y="3403803"/>
                </a:cubicBezTo>
                <a:close/>
                <a:moveTo>
                  <a:pt x="4206983" y="3400768"/>
                </a:moveTo>
                <a:cubicBezTo>
                  <a:pt x="4207339" y="3400431"/>
                  <a:pt x="4207102" y="3400655"/>
                  <a:pt x="4206628" y="3401105"/>
                </a:cubicBezTo>
                <a:lnTo>
                  <a:pt x="4206184" y="3401526"/>
                </a:lnTo>
                <a:close/>
                <a:moveTo>
                  <a:pt x="2642017" y="3398342"/>
                </a:moveTo>
                <a:cubicBezTo>
                  <a:pt x="2641892" y="3398039"/>
                  <a:pt x="2639720" y="3399150"/>
                  <a:pt x="2636977" y="3400793"/>
                </a:cubicBezTo>
                <a:cubicBezTo>
                  <a:pt x="2631492" y="3404078"/>
                  <a:pt x="2623720" y="3409486"/>
                  <a:pt x="2625475" y="3409944"/>
                </a:cubicBezTo>
                <a:lnTo>
                  <a:pt x="2634773" y="3404377"/>
                </a:lnTo>
                <a:cubicBezTo>
                  <a:pt x="2640220" y="3400362"/>
                  <a:pt x="2642143" y="3398644"/>
                  <a:pt x="2642017" y="3398342"/>
                </a:cubicBezTo>
                <a:close/>
                <a:moveTo>
                  <a:pt x="1728155" y="3391062"/>
                </a:moveTo>
                <a:cubicBezTo>
                  <a:pt x="1721178" y="3399107"/>
                  <a:pt x="1717149" y="3406910"/>
                  <a:pt x="1711770" y="3416272"/>
                </a:cubicBezTo>
                <a:lnTo>
                  <a:pt x="1708836" y="3421875"/>
                </a:lnTo>
                <a:lnTo>
                  <a:pt x="1717824" y="3412251"/>
                </a:lnTo>
                <a:lnTo>
                  <a:pt x="1724786" y="3403647"/>
                </a:lnTo>
                <a:close/>
                <a:moveTo>
                  <a:pt x="2664531" y="3386562"/>
                </a:moveTo>
                <a:cubicBezTo>
                  <a:pt x="2663653" y="3386332"/>
                  <a:pt x="2662435" y="3386873"/>
                  <a:pt x="2661098" y="3387814"/>
                </a:cubicBezTo>
                <a:cubicBezTo>
                  <a:pt x="2657094" y="3390636"/>
                  <a:pt x="2652045" y="3397055"/>
                  <a:pt x="2652045" y="3397055"/>
                </a:cubicBezTo>
                <a:cubicBezTo>
                  <a:pt x="2659648" y="3399045"/>
                  <a:pt x="2664531" y="3386562"/>
                  <a:pt x="2664531" y="3386562"/>
                </a:cubicBezTo>
                <a:close/>
                <a:moveTo>
                  <a:pt x="2992965" y="3385474"/>
                </a:moveTo>
                <a:lnTo>
                  <a:pt x="2992879" y="3385512"/>
                </a:lnTo>
                <a:lnTo>
                  <a:pt x="2988781" y="3390199"/>
                </a:lnTo>
                <a:lnTo>
                  <a:pt x="2989352" y="3389950"/>
                </a:lnTo>
                <a:close/>
                <a:moveTo>
                  <a:pt x="2703877" y="3368980"/>
                </a:moveTo>
                <a:lnTo>
                  <a:pt x="2701889" y="3370735"/>
                </a:lnTo>
                <a:lnTo>
                  <a:pt x="2702458" y="3370503"/>
                </a:lnTo>
                <a:close/>
                <a:moveTo>
                  <a:pt x="1422723" y="3350001"/>
                </a:moveTo>
                <a:lnTo>
                  <a:pt x="1422794" y="3350496"/>
                </a:lnTo>
                <a:cubicBezTo>
                  <a:pt x="1422565" y="3351038"/>
                  <a:pt x="1422024" y="3351254"/>
                  <a:pt x="1421267" y="3350930"/>
                </a:cubicBezTo>
                <a:close/>
                <a:moveTo>
                  <a:pt x="1398844" y="3320684"/>
                </a:moveTo>
                <a:cubicBezTo>
                  <a:pt x="1397654" y="3323495"/>
                  <a:pt x="1397105" y="3324792"/>
                  <a:pt x="1395587" y="3324144"/>
                </a:cubicBezTo>
                <a:lnTo>
                  <a:pt x="1395694" y="3321684"/>
                </a:lnTo>
                <a:lnTo>
                  <a:pt x="1396232" y="3321277"/>
                </a:lnTo>
                <a:lnTo>
                  <a:pt x="1395930" y="3321164"/>
                </a:lnTo>
                <a:close/>
                <a:moveTo>
                  <a:pt x="1399943" y="3318090"/>
                </a:moveTo>
                <a:cubicBezTo>
                  <a:pt x="1400910" y="3320034"/>
                  <a:pt x="1398844" y="3320684"/>
                  <a:pt x="1398844" y="3320684"/>
                </a:cubicBezTo>
                <a:cubicBezTo>
                  <a:pt x="1398360" y="3319712"/>
                  <a:pt x="1398635" y="3319063"/>
                  <a:pt x="1399031" y="3318658"/>
                </a:cubicBezTo>
                <a:cubicBezTo>
                  <a:pt x="1399426" y="3318252"/>
                  <a:pt x="1399943" y="3318090"/>
                  <a:pt x="1399943" y="3318090"/>
                </a:cubicBezTo>
                <a:close/>
                <a:moveTo>
                  <a:pt x="1381789" y="3307415"/>
                </a:moveTo>
                <a:lnTo>
                  <a:pt x="1380071" y="3309321"/>
                </a:lnTo>
                <a:cubicBezTo>
                  <a:pt x="1375766" y="3314024"/>
                  <a:pt x="1370865" y="3319079"/>
                  <a:pt x="1367171" y="3321459"/>
                </a:cubicBezTo>
                <a:cubicBezTo>
                  <a:pt x="1362590" y="3323461"/>
                  <a:pt x="1364251" y="3320596"/>
                  <a:pt x="1367859" y="3316393"/>
                </a:cubicBezTo>
                <a:lnTo>
                  <a:pt x="1371120" y="3312942"/>
                </a:lnTo>
                <a:lnTo>
                  <a:pt x="1375716" y="3310617"/>
                </a:lnTo>
                <a:close/>
                <a:moveTo>
                  <a:pt x="1373075" y="3300111"/>
                </a:moveTo>
                <a:lnTo>
                  <a:pt x="1354591" y="3317327"/>
                </a:lnTo>
                <a:lnTo>
                  <a:pt x="1348991" y="3319390"/>
                </a:lnTo>
                <a:cubicBezTo>
                  <a:pt x="1347190" y="3319887"/>
                  <a:pt x="1345997" y="3319963"/>
                  <a:pt x="1345882" y="3319362"/>
                </a:cubicBezTo>
                <a:cubicBezTo>
                  <a:pt x="1345814" y="3319012"/>
                  <a:pt x="1346100" y="3318496"/>
                  <a:pt x="1346662" y="3317853"/>
                </a:cubicBezTo>
                <a:cubicBezTo>
                  <a:pt x="1347223" y="3317211"/>
                  <a:pt x="1348060" y="3316443"/>
                  <a:pt x="1349097" y="3315592"/>
                </a:cubicBezTo>
                <a:cubicBezTo>
                  <a:pt x="1352204" y="3313041"/>
                  <a:pt x="1357105" y="3309742"/>
                  <a:pt x="1361720" y="3306827"/>
                </a:cubicBezTo>
                <a:cubicBezTo>
                  <a:pt x="1366335" y="3303912"/>
                  <a:pt x="1370665" y="3301381"/>
                  <a:pt x="1372634" y="3300369"/>
                </a:cubicBezTo>
                <a:close/>
                <a:moveTo>
                  <a:pt x="2969860" y="3298864"/>
                </a:moveTo>
                <a:lnTo>
                  <a:pt x="2944994" y="3309226"/>
                </a:lnTo>
                <a:cubicBezTo>
                  <a:pt x="2848568" y="3351358"/>
                  <a:pt x="2774195" y="3384940"/>
                  <a:pt x="2703087" y="3418898"/>
                </a:cubicBezTo>
                <a:lnTo>
                  <a:pt x="2620836" y="3459288"/>
                </a:lnTo>
                <a:lnTo>
                  <a:pt x="2621732" y="3461088"/>
                </a:lnTo>
                <a:lnTo>
                  <a:pt x="2660656" y="3441966"/>
                </a:lnTo>
                <a:cubicBezTo>
                  <a:pt x="2718166" y="3415118"/>
                  <a:pt x="2775991" y="3389904"/>
                  <a:pt x="2834258" y="3364839"/>
                </a:cubicBezTo>
                <a:lnTo>
                  <a:pt x="2958779" y="3310990"/>
                </a:lnTo>
                <a:close/>
                <a:moveTo>
                  <a:pt x="1196512" y="3286093"/>
                </a:moveTo>
                <a:lnTo>
                  <a:pt x="1194154" y="3288704"/>
                </a:lnTo>
                <a:lnTo>
                  <a:pt x="1189332" y="3294870"/>
                </a:lnTo>
                <a:lnTo>
                  <a:pt x="1174970" y="3302170"/>
                </a:lnTo>
                <a:lnTo>
                  <a:pt x="1159639" y="3309174"/>
                </a:lnTo>
                <a:lnTo>
                  <a:pt x="1162874" y="3305471"/>
                </a:lnTo>
                <a:lnTo>
                  <a:pt x="1165813" y="3302545"/>
                </a:lnTo>
                <a:close/>
                <a:moveTo>
                  <a:pt x="3026017" y="3275462"/>
                </a:moveTo>
                <a:lnTo>
                  <a:pt x="2983370" y="3293234"/>
                </a:lnTo>
                <a:lnTo>
                  <a:pt x="2971024" y="3305694"/>
                </a:lnTo>
                <a:lnTo>
                  <a:pt x="3010524" y="3288612"/>
                </a:lnTo>
                <a:lnTo>
                  <a:pt x="3012858" y="3287675"/>
                </a:lnTo>
                <a:lnTo>
                  <a:pt x="3015678" y="3284738"/>
                </a:lnTo>
                <a:close/>
                <a:moveTo>
                  <a:pt x="2995403" y="3271981"/>
                </a:moveTo>
                <a:lnTo>
                  <a:pt x="2795495" y="3360991"/>
                </a:lnTo>
                <a:cubicBezTo>
                  <a:pt x="2745516" y="3384875"/>
                  <a:pt x="2697663" y="3408116"/>
                  <a:pt x="2650734" y="3431558"/>
                </a:cubicBezTo>
                <a:lnTo>
                  <a:pt x="2612695" y="3451172"/>
                </a:lnTo>
                <a:lnTo>
                  <a:pt x="2613429" y="3452158"/>
                </a:lnTo>
                <a:lnTo>
                  <a:pt x="2614500" y="3452615"/>
                </a:lnTo>
                <a:lnTo>
                  <a:pt x="2657456" y="3431347"/>
                </a:lnTo>
                <a:cubicBezTo>
                  <a:pt x="2744853" y="3390462"/>
                  <a:pt x="2828464" y="3357859"/>
                  <a:pt x="2949828" y="3306331"/>
                </a:cubicBezTo>
                <a:lnTo>
                  <a:pt x="2971463" y="3297109"/>
                </a:lnTo>
                <a:lnTo>
                  <a:pt x="2988782" y="3278158"/>
                </a:lnTo>
                <a:close/>
                <a:moveTo>
                  <a:pt x="1370621" y="3271595"/>
                </a:moveTo>
                <a:cubicBezTo>
                  <a:pt x="1371109" y="3271392"/>
                  <a:pt x="1371948" y="3272005"/>
                  <a:pt x="1372851" y="3272664"/>
                </a:cubicBezTo>
                <a:cubicBezTo>
                  <a:pt x="1371583" y="3274146"/>
                  <a:pt x="1370496" y="3275415"/>
                  <a:pt x="1370496" y="3275415"/>
                </a:cubicBezTo>
                <a:cubicBezTo>
                  <a:pt x="1369995" y="3272815"/>
                  <a:pt x="1370133" y="3271797"/>
                  <a:pt x="1370621" y="3271595"/>
                </a:cubicBezTo>
                <a:close/>
                <a:moveTo>
                  <a:pt x="1330994" y="3266390"/>
                </a:moveTo>
                <a:lnTo>
                  <a:pt x="1314411" y="3281500"/>
                </a:lnTo>
                <a:lnTo>
                  <a:pt x="1311748" y="3282744"/>
                </a:lnTo>
                <a:cubicBezTo>
                  <a:pt x="1306697" y="3285205"/>
                  <a:pt x="1300974" y="3288121"/>
                  <a:pt x="1293784" y="3291986"/>
                </a:cubicBezTo>
                <a:cubicBezTo>
                  <a:pt x="1290991" y="3293043"/>
                  <a:pt x="1273501" y="3302718"/>
                  <a:pt x="1269408" y="3303503"/>
                </a:cubicBezTo>
                <a:lnTo>
                  <a:pt x="1270469" y="3301377"/>
                </a:lnTo>
                <a:lnTo>
                  <a:pt x="1271176" y="3300451"/>
                </a:lnTo>
                <a:lnTo>
                  <a:pt x="1279299" y="3295348"/>
                </a:lnTo>
                <a:cubicBezTo>
                  <a:pt x="1289569" y="3289834"/>
                  <a:pt x="1303694" y="3284087"/>
                  <a:pt x="1308118" y="3281126"/>
                </a:cubicBezTo>
                <a:close/>
                <a:moveTo>
                  <a:pt x="2623030" y="3262020"/>
                </a:moveTo>
                <a:lnTo>
                  <a:pt x="2619241" y="3263668"/>
                </a:lnTo>
                <a:lnTo>
                  <a:pt x="2615820" y="3269457"/>
                </a:lnTo>
                <a:close/>
                <a:moveTo>
                  <a:pt x="3057717" y="3247021"/>
                </a:moveTo>
                <a:lnTo>
                  <a:pt x="3040999" y="3253669"/>
                </a:lnTo>
                <a:lnTo>
                  <a:pt x="3023861" y="3270792"/>
                </a:lnTo>
                <a:cubicBezTo>
                  <a:pt x="3024857" y="3268506"/>
                  <a:pt x="3026173" y="3266436"/>
                  <a:pt x="3027704" y="3264527"/>
                </a:cubicBezTo>
                <a:lnTo>
                  <a:pt x="3039900" y="3254106"/>
                </a:lnTo>
                <a:lnTo>
                  <a:pt x="3010591" y="3265760"/>
                </a:lnTo>
                <a:lnTo>
                  <a:pt x="2985428" y="3291157"/>
                </a:lnTo>
                <a:lnTo>
                  <a:pt x="3029426" y="3272403"/>
                </a:lnTo>
                <a:close/>
                <a:moveTo>
                  <a:pt x="3104137" y="3243122"/>
                </a:moveTo>
                <a:lnTo>
                  <a:pt x="3094650" y="3246860"/>
                </a:lnTo>
                <a:lnTo>
                  <a:pt x="3079022" y="3253374"/>
                </a:lnTo>
                <a:lnTo>
                  <a:pt x="3067136" y="3265865"/>
                </a:lnTo>
                <a:lnTo>
                  <a:pt x="3090882" y="3256324"/>
                </a:lnTo>
                <a:close/>
                <a:moveTo>
                  <a:pt x="1283024" y="3233748"/>
                </a:moveTo>
                <a:lnTo>
                  <a:pt x="1267133" y="3247970"/>
                </a:lnTo>
                <a:lnTo>
                  <a:pt x="1256118" y="3259495"/>
                </a:lnTo>
                <a:lnTo>
                  <a:pt x="1219531" y="3279522"/>
                </a:lnTo>
                <a:lnTo>
                  <a:pt x="1213834" y="3282418"/>
                </a:lnTo>
                <a:lnTo>
                  <a:pt x="1216604" y="3279397"/>
                </a:lnTo>
                <a:cubicBezTo>
                  <a:pt x="1220827" y="3274883"/>
                  <a:pt x="1223049" y="3272369"/>
                  <a:pt x="1223870" y="3271180"/>
                </a:cubicBezTo>
                <a:lnTo>
                  <a:pt x="1223399" y="3271069"/>
                </a:lnTo>
                <a:lnTo>
                  <a:pt x="1241013" y="3261109"/>
                </a:lnTo>
                <a:cubicBezTo>
                  <a:pt x="1252996" y="3253606"/>
                  <a:pt x="1264263" y="3245838"/>
                  <a:pt x="1275144" y="3237785"/>
                </a:cubicBezTo>
                <a:close/>
                <a:moveTo>
                  <a:pt x="3127133" y="3219418"/>
                </a:moveTo>
                <a:lnTo>
                  <a:pt x="3105286" y="3228105"/>
                </a:lnTo>
                <a:lnTo>
                  <a:pt x="3082934" y="3249597"/>
                </a:lnTo>
                <a:lnTo>
                  <a:pt x="3108638" y="3238640"/>
                </a:lnTo>
                <a:lnTo>
                  <a:pt x="3112216" y="3235077"/>
                </a:lnTo>
                <a:close/>
                <a:moveTo>
                  <a:pt x="1552954" y="3216343"/>
                </a:moveTo>
                <a:lnTo>
                  <a:pt x="1548577" y="3218019"/>
                </a:lnTo>
                <a:lnTo>
                  <a:pt x="1543060" y="3224347"/>
                </a:lnTo>
                <a:lnTo>
                  <a:pt x="1549359" y="3219021"/>
                </a:lnTo>
                <a:close/>
                <a:moveTo>
                  <a:pt x="1191614" y="3210851"/>
                </a:moveTo>
                <a:cubicBezTo>
                  <a:pt x="1184423" y="3217597"/>
                  <a:pt x="1179350" y="3217835"/>
                  <a:pt x="1179647" y="3216145"/>
                </a:cubicBezTo>
                <a:cubicBezTo>
                  <a:pt x="1179745" y="3215582"/>
                  <a:pt x="1180441" y="3214804"/>
                  <a:pt x="1181854" y="3213982"/>
                </a:cubicBezTo>
                <a:cubicBezTo>
                  <a:pt x="1183737" y="3212883"/>
                  <a:pt x="1186895" y="3211707"/>
                  <a:pt x="1191614" y="3210851"/>
                </a:cubicBezTo>
                <a:close/>
                <a:moveTo>
                  <a:pt x="3061912" y="3209581"/>
                </a:moveTo>
                <a:lnTo>
                  <a:pt x="2993090" y="3237840"/>
                </a:lnTo>
                <a:cubicBezTo>
                  <a:pt x="2918731" y="3269466"/>
                  <a:pt x="2844040" y="3302485"/>
                  <a:pt x="2764701" y="3339167"/>
                </a:cubicBezTo>
                <a:cubicBezTo>
                  <a:pt x="2757246" y="3342497"/>
                  <a:pt x="2746842" y="3346676"/>
                  <a:pt x="2736637" y="3351007"/>
                </a:cubicBezTo>
                <a:lnTo>
                  <a:pt x="2730796" y="3353783"/>
                </a:lnTo>
                <a:lnTo>
                  <a:pt x="2728063" y="3358124"/>
                </a:lnTo>
                <a:cubicBezTo>
                  <a:pt x="2726731" y="3359311"/>
                  <a:pt x="2724986" y="3360415"/>
                  <a:pt x="2722719" y="3362143"/>
                </a:cubicBezTo>
                <a:lnTo>
                  <a:pt x="2730681" y="3353838"/>
                </a:lnTo>
                <a:lnTo>
                  <a:pt x="2716337" y="3360653"/>
                </a:lnTo>
                <a:lnTo>
                  <a:pt x="2708383" y="3368082"/>
                </a:lnTo>
                <a:lnTo>
                  <a:pt x="2709580" y="3367593"/>
                </a:lnTo>
                <a:lnTo>
                  <a:pt x="2722533" y="3362310"/>
                </a:lnTo>
                <a:lnTo>
                  <a:pt x="2722719" y="3362143"/>
                </a:lnTo>
                <a:lnTo>
                  <a:pt x="2722691" y="3362246"/>
                </a:lnTo>
                <a:lnTo>
                  <a:pt x="2727631" y="3360231"/>
                </a:lnTo>
                <a:cubicBezTo>
                  <a:pt x="2741441" y="3354604"/>
                  <a:pt x="2757131" y="3348229"/>
                  <a:pt x="2764652" y="3345237"/>
                </a:cubicBezTo>
                <a:lnTo>
                  <a:pt x="3043523" y="3226610"/>
                </a:lnTo>
                <a:lnTo>
                  <a:pt x="3056668" y="3214150"/>
                </a:lnTo>
                <a:close/>
                <a:moveTo>
                  <a:pt x="1322802" y="3199532"/>
                </a:moveTo>
                <a:lnTo>
                  <a:pt x="1300120" y="3219009"/>
                </a:lnTo>
                <a:lnTo>
                  <a:pt x="1298787" y="3219366"/>
                </a:lnTo>
                <a:cubicBezTo>
                  <a:pt x="1296778" y="3219743"/>
                  <a:pt x="1295638" y="3219728"/>
                  <a:pt x="1296182" y="3219091"/>
                </a:cubicBezTo>
                <a:cubicBezTo>
                  <a:pt x="1302434" y="3211789"/>
                  <a:pt x="1311030" y="3206283"/>
                  <a:pt x="1320022" y="3201110"/>
                </a:cubicBezTo>
                <a:close/>
                <a:moveTo>
                  <a:pt x="1576336" y="3196406"/>
                </a:moveTo>
                <a:cubicBezTo>
                  <a:pt x="1574957" y="3197003"/>
                  <a:pt x="1573332" y="3198684"/>
                  <a:pt x="1572209" y="3200487"/>
                </a:cubicBezTo>
                <a:lnTo>
                  <a:pt x="1571777" y="3202323"/>
                </a:lnTo>
                <a:lnTo>
                  <a:pt x="1578233" y="3197515"/>
                </a:lnTo>
                <a:lnTo>
                  <a:pt x="1578546" y="3196939"/>
                </a:lnTo>
                <a:cubicBezTo>
                  <a:pt x="1578065" y="3196090"/>
                  <a:pt x="1577255" y="3196008"/>
                  <a:pt x="1576336" y="3196406"/>
                </a:cubicBezTo>
                <a:close/>
                <a:moveTo>
                  <a:pt x="3134342" y="3179840"/>
                </a:moveTo>
                <a:lnTo>
                  <a:pt x="3072848" y="3205090"/>
                </a:lnTo>
                <a:lnTo>
                  <a:pt x="3065960" y="3212139"/>
                </a:lnTo>
                <a:lnTo>
                  <a:pt x="3057170" y="3219912"/>
                </a:lnTo>
                <a:lnTo>
                  <a:pt x="3055560" y="3221489"/>
                </a:lnTo>
                <a:lnTo>
                  <a:pt x="3113780" y="3196722"/>
                </a:lnTo>
                <a:lnTo>
                  <a:pt x="3120340" y="3190837"/>
                </a:lnTo>
                <a:close/>
                <a:moveTo>
                  <a:pt x="1332869" y="3173298"/>
                </a:moveTo>
                <a:cubicBezTo>
                  <a:pt x="1332869" y="3173298"/>
                  <a:pt x="1333712" y="3173623"/>
                  <a:pt x="1334450" y="3173907"/>
                </a:cubicBezTo>
                <a:lnTo>
                  <a:pt x="1334568" y="3173952"/>
                </a:lnTo>
                <a:lnTo>
                  <a:pt x="1335359" y="3174258"/>
                </a:lnTo>
                <a:cubicBezTo>
                  <a:pt x="1335556" y="3174334"/>
                  <a:pt x="1335610" y="3174355"/>
                  <a:pt x="1335398" y="3174273"/>
                </a:cubicBezTo>
                <a:lnTo>
                  <a:pt x="1334568" y="3173952"/>
                </a:lnTo>
                <a:close/>
                <a:moveTo>
                  <a:pt x="1370723" y="3168513"/>
                </a:moveTo>
                <a:cubicBezTo>
                  <a:pt x="1370165" y="3168640"/>
                  <a:pt x="1369467" y="3169096"/>
                  <a:pt x="1368816" y="3169671"/>
                </a:cubicBezTo>
                <a:cubicBezTo>
                  <a:pt x="1368162" y="3170245"/>
                  <a:pt x="1367555" y="3170937"/>
                  <a:pt x="1367178" y="3171532"/>
                </a:cubicBezTo>
                <a:cubicBezTo>
                  <a:pt x="1366422" y="3172719"/>
                  <a:pt x="1366588" y="3173519"/>
                  <a:pt x="1369152" y="3172221"/>
                </a:cubicBezTo>
                <a:cubicBezTo>
                  <a:pt x="1369701" y="3170924"/>
                  <a:pt x="1371220" y="3171571"/>
                  <a:pt x="1371768" y="3170274"/>
                </a:cubicBezTo>
                <a:cubicBezTo>
                  <a:pt x="1371961" y="3168762"/>
                  <a:pt x="1371465" y="3168343"/>
                  <a:pt x="1370723" y="3168513"/>
                </a:cubicBezTo>
                <a:close/>
                <a:moveTo>
                  <a:pt x="1220414" y="3167898"/>
                </a:moveTo>
                <a:lnTo>
                  <a:pt x="1219608" y="3168088"/>
                </a:lnTo>
                <a:lnTo>
                  <a:pt x="1219249" y="3169427"/>
                </a:lnTo>
                <a:lnTo>
                  <a:pt x="1222385" y="3168214"/>
                </a:lnTo>
                <a:cubicBezTo>
                  <a:pt x="1222888" y="3167920"/>
                  <a:pt x="1222502" y="3167788"/>
                  <a:pt x="1220414" y="3167898"/>
                </a:cubicBezTo>
                <a:close/>
                <a:moveTo>
                  <a:pt x="1120479" y="3157063"/>
                </a:moveTo>
                <a:cubicBezTo>
                  <a:pt x="1120320" y="3157248"/>
                  <a:pt x="1118032" y="3158329"/>
                  <a:pt x="1115405" y="3159680"/>
                </a:cubicBezTo>
                <a:lnTo>
                  <a:pt x="1117677" y="3157989"/>
                </a:lnTo>
                <a:lnTo>
                  <a:pt x="1118895" y="3157535"/>
                </a:lnTo>
                <a:cubicBezTo>
                  <a:pt x="1120105" y="3157102"/>
                  <a:pt x="1120559" y="3156971"/>
                  <a:pt x="1120479" y="3157063"/>
                </a:cubicBezTo>
                <a:close/>
                <a:moveTo>
                  <a:pt x="3190226" y="3156892"/>
                </a:moveTo>
                <a:lnTo>
                  <a:pt x="3171419" y="3164615"/>
                </a:lnTo>
                <a:lnTo>
                  <a:pt x="3168826" y="3167017"/>
                </a:lnTo>
                <a:lnTo>
                  <a:pt x="3155882" y="3179462"/>
                </a:lnTo>
                <a:lnTo>
                  <a:pt x="3172096" y="3173088"/>
                </a:lnTo>
                <a:close/>
                <a:moveTo>
                  <a:pt x="1461489" y="3153924"/>
                </a:moveTo>
                <a:lnTo>
                  <a:pt x="1460872" y="3154180"/>
                </a:lnTo>
                <a:lnTo>
                  <a:pt x="1455923" y="3158147"/>
                </a:lnTo>
                <a:lnTo>
                  <a:pt x="1456850" y="3157585"/>
                </a:lnTo>
                <a:close/>
                <a:moveTo>
                  <a:pt x="4264340" y="3152395"/>
                </a:moveTo>
                <a:cubicBezTo>
                  <a:pt x="4263463" y="3152165"/>
                  <a:pt x="4262607" y="3152301"/>
                  <a:pt x="4261869" y="3152648"/>
                </a:cubicBezTo>
                <a:cubicBezTo>
                  <a:pt x="4259657" y="3153690"/>
                  <a:pt x="4258523" y="3156633"/>
                  <a:pt x="4261154" y="3157322"/>
                </a:cubicBezTo>
                <a:close/>
                <a:moveTo>
                  <a:pt x="4292462" y="3143894"/>
                </a:moveTo>
                <a:cubicBezTo>
                  <a:pt x="4291087" y="3144433"/>
                  <a:pt x="4289535" y="3147628"/>
                  <a:pt x="4290492" y="3149318"/>
                </a:cubicBezTo>
                <a:cubicBezTo>
                  <a:pt x="4290492" y="3149318"/>
                  <a:pt x="4296283" y="3142833"/>
                  <a:pt x="4293679" y="3144392"/>
                </a:cubicBezTo>
                <a:cubicBezTo>
                  <a:pt x="4293360" y="3143827"/>
                  <a:pt x="4292921" y="3143713"/>
                  <a:pt x="4292462" y="3143894"/>
                </a:cubicBezTo>
                <a:close/>
                <a:moveTo>
                  <a:pt x="1362599" y="3134494"/>
                </a:moveTo>
                <a:lnTo>
                  <a:pt x="1358601" y="3135064"/>
                </a:lnTo>
                <a:lnTo>
                  <a:pt x="1355721" y="3141729"/>
                </a:lnTo>
                <a:lnTo>
                  <a:pt x="1361250" y="3137755"/>
                </a:lnTo>
                <a:close/>
                <a:moveTo>
                  <a:pt x="1260576" y="3133241"/>
                </a:moveTo>
                <a:cubicBezTo>
                  <a:pt x="1257445" y="3133404"/>
                  <a:pt x="1251316" y="3135831"/>
                  <a:pt x="1244476" y="3138959"/>
                </a:cubicBezTo>
                <a:lnTo>
                  <a:pt x="1241622" y="3140350"/>
                </a:lnTo>
                <a:lnTo>
                  <a:pt x="1233119" y="3152242"/>
                </a:lnTo>
                <a:lnTo>
                  <a:pt x="1232901" y="3152528"/>
                </a:lnTo>
                <a:lnTo>
                  <a:pt x="1236518" y="3150374"/>
                </a:lnTo>
                <a:cubicBezTo>
                  <a:pt x="1243796" y="3146099"/>
                  <a:pt x="1251143" y="3141317"/>
                  <a:pt x="1260576" y="3133241"/>
                </a:cubicBezTo>
                <a:close/>
                <a:moveTo>
                  <a:pt x="1398684" y="3133139"/>
                </a:moveTo>
                <a:cubicBezTo>
                  <a:pt x="1397863" y="3132788"/>
                  <a:pt x="1396903" y="3132762"/>
                  <a:pt x="1396629" y="3133411"/>
                </a:cubicBezTo>
                <a:cubicBezTo>
                  <a:pt x="1394562" y="3134060"/>
                  <a:pt x="1399916" y="3134814"/>
                  <a:pt x="1399916" y="3134814"/>
                </a:cubicBezTo>
                <a:cubicBezTo>
                  <a:pt x="1400191" y="3134165"/>
                  <a:pt x="1399506" y="3133491"/>
                  <a:pt x="1398684" y="3133139"/>
                </a:cubicBezTo>
                <a:close/>
                <a:moveTo>
                  <a:pt x="4341937" y="3131099"/>
                </a:moveTo>
                <a:cubicBezTo>
                  <a:pt x="4341060" y="3130869"/>
                  <a:pt x="4340041" y="3131103"/>
                  <a:pt x="4339059" y="3131596"/>
                </a:cubicBezTo>
                <a:cubicBezTo>
                  <a:pt x="4336115" y="3133076"/>
                  <a:pt x="4333516" y="3136896"/>
                  <a:pt x="4336147" y="3137585"/>
                </a:cubicBezTo>
                <a:close/>
                <a:moveTo>
                  <a:pt x="2958173" y="3114130"/>
                </a:moveTo>
                <a:lnTo>
                  <a:pt x="2955183" y="3115220"/>
                </a:lnTo>
                <a:lnTo>
                  <a:pt x="2919463" y="3132224"/>
                </a:lnTo>
                <a:lnTo>
                  <a:pt x="2918376" y="3133500"/>
                </a:lnTo>
                <a:lnTo>
                  <a:pt x="2952259" y="3121150"/>
                </a:lnTo>
                <a:close/>
                <a:moveTo>
                  <a:pt x="1225451" y="3112314"/>
                </a:moveTo>
                <a:lnTo>
                  <a:pt x="1216992" y="3117796"/>
                </a:lnTo>
                <a:lnTo>
                  <a:pt x="1214832" y="3119502"/>
                </a:lnTo>
                <a:cubicBezTo>
                  <a:pt x="1216065" y="3118881"/>
                  <a:pt x="1218004" y="3117651"/>
                  <a:pt x="1220194" y="3116145"/>
                </a:cubicBezTo>
                <a:close/>
                <a:moveTo>
                  <a:pt x="1235703" y="3107972"/>
                </a:moveTo>
                <a:lnTo>
                  <a:pt x="1235773" y="3108468"/>
                </a:lnTo>
                <a:cubicBezTo>
                  <a:pt x="1235544" y="3109009"/>
                  <a:pt x="1235005" y="3109225"/>
                  <a:pt x="1234246" y="3108902"/>
                </a:cubicBezTo>
                <a:close/>
                <a:moveTo>
                  <a:pt x="1426900" y="3106060"/>
                </a:moveTo>
                <a:lnTo>
                  <a:pt x="1425190" y="3107379"/>
                </a:lnTo>
                <a:cubicBezTo>
                  <a:pt x="1418796" y="3113137"/>
                  <a:pt x="1413040" y="3118976"/>
                  <a:pt x="1408076" y="3124003"/>
                </a:cubicBezTo>
                <a:cubicBezTo>
                  <a:pt x="1412380" y="3122650"/>
                  <a:pt x="1415242" y="3120298"/>
                  <a:pt x="1418389" y="3117271"/>
                </a:cubicBezTo>
                <a:lnTo>
                  <a:pt x="1427524" y="3109081"/>
                </a:lnTo>
                <a:close/>
                <a:moveTo>
                  <a:pt x="2985795" y="3104070"/>
                </a:moveTo>
                <a:lnTo>
                  <a:pt x="2964659" y="3111768"/>
                </a:lnTo>
                <a:lnTo>
                  <a:pt x="2960029" y="3117644"/>
                </a:lnTo>
                <a:lnTo>
                  <a:pt x="2984043" y="3106311"/>
                </a:lnTo>
                <a:close/>
                <a:moveTo>
                  <a:pt x="1432797" y="3101514"/>
                </a:moveTo>
                <a:lnTo>
                  <a:pt x="1430891" y="3102984"/>
                </a:lnTo>
                <a:lnTo>
                  <a:pt x="1431115" y="3103049"/>
                </a:lnTo>
                <a:lnTo>
                  <a:pt x="1428206" y="3108470"/>
                </a:lnTo>
                <a:lnTo>
                  <a:pt x="1430419" y="3106485"/>
                </a:lnTo>
                <a:lnTo>
                  <a:pt x="1432498" y="3105266"/>
                </a:lnTo>
                <a:lnTo>
                  <a:pt x="1431115" y="3103049"/>
                </a:lnTo>
                <a:close/>
                <a:moveTo>
                  <a:pt x="2001854" y="3100273"/>
                </a:moveTo>
                <a:lnTo>
                  <a:pt x="1991653" y="3111787"/>
                </a:lnTo>
                <a:lnTo>
                  <a:pt x="1972039" y="3137019"/>
                </a:lnTo>
                <a:lnTo>
                  <a:pt x="1972732" y="3136989"/>
                </a:lnTo>
                <a:cubicBezTo>
                  <a:pt x="1973282" y="3137251"/>
                  <a:pt x="1973557" y="3137728"/>
                  <a:pt x="1973006" y="3138189"/>
                </a:cubicBezTo>
                <a:lnTo>
                  <a:pt x="1971662" y="3137504"/>
                </a:lnTo>
                <a:lnTo>
                  <a:pt x="1958905" y="3153916"/>
                </a:lnTo>
                <a:cubicBezTo>
                  <a:pt x="1948256" y="3167716"/>
                  <a:pt x="1937817" y="3181167"/>
                  <a:pt x="1927414" y="3193952"/>
                </a:cubicBezTo>
                <a:cubicBezTo>
                  <a:pt x="1898403" y="3230561"/>
                  <a:pt x="1864375" y="3263480"/>
                  <a:pt x="1839641" y="3295158"/>
                </a:cubicBezTo>
                <a:lnTo>
                  <a:pt x="1808870" y="3337692"/>
                </a:lnTo>
                <a:lnTo>
                  <a:pt x="1829486" y="3324620"/>
                </a:lnTo>
                <a:lnTo>
                  <a:pt x="1835292" y="3316493"/>
                </a:lnTo>
                <a:cubicBezTo>
                  <a:pt x="1862211" y="3282165"/>
                  <a:pt x="1889525" y="3249025"/>
                  <a:pt x="1916981" y="3216899"/>
                </a:cubicBezTo>
                <a:lnTo>
                  <a:pt x="1947854" y="3182362"/>
                </a:lnTo>
                <a:lnTo>
                  <a:pt x="1957858" y="3168139"/>
                </a:lnTo>
                <a:close/>
                <a:moveTo>
                  <a:pt x="1027547" y="3094063"/>
                </a:moveTo>
                <a:lnTo>
                  <a:pt x="1022762" y="3098389"/>
                </a:lnTo>
                <a:lnTo>
                  <a:pt x="1026340" y="3094682"/>
                </a:lnTo>
                <a:close/>
                <a:moveTo>
                  <a:pt x="1263938" y="3093040"/>
                </a:moveTo>
                <a:lnTo>
                  <a:pt x="1261845" y="3093151"/>
                </a:lnTo>
                <a:lnTo>
                  <a:pt x="1251054" y="3103325"/>
                </a:lnTo>
                <a:lnTo>
                  <a:pt x="1258483" y="3098937"/>
                </a:lnTo>
                <a:cubicBezTo>
                  <a:pt x="1261722" y="3096669"/>
                  <a:pt x="1263852" y="3094612"/>
                  <a:pt x="1263938" y="3093040"/>
                </a:cubicBezTo>
                <a:close/>
                <a:moveTo>
                  <a:pt x="1215489" y="3083200"/>
                </a:moveTo>
                <a:cubicBezTo>
                  <a:pt x="1214175" y="3083127"/>
                  <a:pt x="1213039" y="3083136"/>
                  <a:pt x="1212333" y="3083225"/>
                </a:cubicBezTo>
                <a:cubicBezTo>
                  <a:pt x="1208610" y="3084634"/>
                  <a:pt x="1178760" y="3101364"/>
                  <a:pt x="1196999" y="3088884"/>
                </a:cubicBezTo>
                <a:cubicBezTo>
                  <a:pt x="1216402" y="3075532"/>
                  <a:pt x="1177758" y="3096161"/>
                  <a:pt x="1172766" y="3099053"/>
                </a:cubicBezTo>
                <a:lnTo>
                  <a:pt x="1171529" y="3099658"/>
                </a:lnTo>
                <a:lnTo>
                  <a:pt x="1157102" y="3119052"/>
                </a:lnTo>
                <a:lnTo>
                  <a:pt x="1154204" y="3122540"/>
                </a:lnTo>
                <a:lnTo>
                  <a:pt x="1154288" y="3122264"/>
                </a:lnTo>
                <a:cubicBezTo>
                  <a:pt x="1154896" y="3120151"/>
                  <a:pt x="1156915" y="3115851"/>
                  <a:pt x="1158949" y="3111259"/>
                </a:cubicBezTo>
                <a:lnTo>
                  <a:pt x="1161426" y="3104600"/>
                </a:lnTo>
                <a:lnTo>
                  <a:pt x="1159169" y="3105703"/>
                </a:lnTo>
                <a:lnTo>
                  <a:pt x="1156836" y="3111298"/>
                </a:lnTo>
                <a:cubicBezTo>
                  <a:pt x="1155053" y="3115932"/>
                  <a:pt x="1153583" y="3119532"/>
                  <a:pt x="1152250" y="3122646"/>
                </a:cubicBezTo>
                <a:lnTo>
                  <a:pt x="1150086" y="3127499"/>
                </a:lnTo>
                <a:lnTo>
                  <a:pt x="1139459" y="3140295"/>
                </a:lnTo>
                <a:lnTo>
                  <a:pt x="1138793" y="3139070"/>
                </a:lnTo>
                <a:cubicBezTo>
                  <a:pt x="1139046" y="3139089"/>
                  <a:pt x="1138747" y="3139831"/>
                  <a:pt x="1138120" y="3140981"/>
                </a:cubicBezTo>
                <a:lnTo>
                  <a:pt x="1136037" y="3144416"/>
                </a:lnTo>
                <a:lnTo>
                  <a:pt x="1136032" y="3144423"/>
                </a:lnTo>
                <a:lnTo>
                  <a:pt x="1141071" y="3141956"/>
                </a:lnTo>
                <a:cubicBezTo>
                  <a:pt x="1142158" y="3140686"/>
                  <a:pt x="1144052" y="3135534"/>
                  <a:pt x="1145139" y="3134263"/>
                </a:cubicBezTo>
                <a:cubicBezTo>
                  <a:pt x="1153393" y="3127562"/>
                  <a:pt x="1164724" y="3120700"/>
                  <a:pt x="1176702" y="3112591"/>
                </a:cubicBezTo>
                <a:cubicBezTo>
                  <a:pt x="1179199" y="3111145"/>
                  <a:pt x="1191084" y="3104861"/>
                  <a:pt x="1202480" y="3098777"/>
                </a:cubicBezTo>
                <a:lnTo>
                  <a:pt x="1202517" y="3098758"/>
                </a:lnTo>
                <a:lnTo>
                  <a:pt x="1206878" y="3093423"/>
                </a:lnTo>
                <a:lnTo>
                  <a:pt x="1216861" y="3083352"/>
                </a:lnTo>
                <a:close/>
                <a:moveTo>
                  <a:pt x="1084036" y="3067679"/>
                </a:moveTo>
                <a:lnTo>
                  <a:pt x="1082160" y="3072026"/>
                </a:lnTo>
                <a:lnTo>
                  <a:pt x="1083467" y="3068434"/>
                </a:lnTo>
                <a:close/>
                <a:moveTo>
                  <a:pt x="1180891" y="3065541"/>
                </a:moveTo>
                <a:lnTo>
                  <a:pt x="1179653" y="3066285"/>
                </a:lnTo>
                <a:lnTo>
                  <a:pt x="1174831" y="3068536"/>
                </a:lnTo>
                <a:lnTo>
                  <a:pt x="1172562" y="3070651"/>
                </a:lnTo>
                <a:lnTo>
                  <a:pt x="1180435" y="3066199"/>
                </a:lnTo>
                <a:close/>
                <a:moveTo>
                  <a:pt x="1927241" y="3065141"/>
                </a:moveTo>
                <a:lnTo>
                  <a:pt x="1793035" y="3146284"/>
                </a:lnTo>
                <a:lnTo>
                  <a:pt x="1782223" y="3161395"/>
                </a:lnTo>
                <a:lnTo>
                  <a:pt x="1779940" y="3164529"/>
                </a:lnTo>
                <a:lnTo>
                  <a:pt x="1898510" y="3088676"/>
                </a:lnTo>
                <a:lnTo>
                  <a:pt x="1918201" y="3077212"/>
                </a:lnTo>
                <a:close/>
                <a:moveTo>
                  <a:pt x="1096264" y="3048812"/>
                </a:moveTo>
                <a:lnTo>
                  <a:pt x="1095896" y="3048829"/>
                </a:lnTo>
                <a:lnTo>
                  <a:pt x="1089715" y="3054478"/>
                </a:lnTo>
                <a:cubicBezTo>
                  <a:pt x="1089715" y="3054478"/>
                  <a:pt x="1089515" y="3054740"/>
                  <a:pt x="1089159" y="3055190"/>
                </a:cubicBezTo>
                <a:lnTo>
                  <a:pt x="1089008" y="3055375"/>
                </a:lnTo>
                <a:lnTo>
                  <a:pt x="1092280" y="3053321"/>
                </a:lnTo>
                <a:lnTo>
                  <a:pt x="1094502" y="3052240"/>
                </a:lnTo>
                <a:close/>
                <a:moveTo>
                  <a:pt x="1056623" y="3045204"/>
                </a:moveTo>
                <a:cubicBezTo>
                  <a:pt x="1056075" y="3046500"/>
                  <a:pt x="1056401" y="3049959"/>
                  <a:pt x="1053368" y="3048664"/>
                </a:cubicBezTo>
                <a:cubicBezTo>
                  <a:pt x="1053963" y="3047259"/>
                  <a:pt x="1054397" y="3046232"/>
                  <a:pt x="1054873" y="3045637"/>
                </a:cubicBezTo>
                <a:cubicBezTo>
                  <a:pt x="1055349" y="3045042"/>
                  <a:pt x="1055864" y="3044880"/>
                  <a:pt x="1056623" y="3045204"/>
                </a:cubicBezTo>
                <a:close/>
                <a:moveTo>
                  <a:pt x="1009491" y="3044065"/>
                </a:moveTo>
                <a:lnTo>
                  <a:pt x="1007134" y="3046675"/>
                </a:lnTo>
                <a:lnTo>
                  <a:pt x="1002312" y="3052843"/>
                </a:lnTo>
                <a:lnTo>
                  <a:pt x="987950" y="3060141"/>
                </a:lnTo>
                <a:lnTo>
                  <a:pt x="972618" y="3067146"/>
                </a:lnTo>
                <a:lnTo>
                  <a:pt x="975854" y="3063442"/>
                </a:lnTo>
                <a:lnTo>
                  <a:pt x="978794" y="3060518"/>
                </a:lnTo>
                <a:close/>
                <a:moveTo>
                  <a:pt x="3129106" y="3043642"/>
                </a:moveTo>
                <a:lnTo>
                  <a:pt x="2998902" y="3099298"/>
                </a:lnTo>
                <a:lnTo>
                  <a:pt x="2987177" y="3103568"/>
                </a:lnTo>
                <a:lnTo>
                  <a:pt x="2985459" y="3105642"/>
                </a:lnTo>
                <a:lnTo>
                  <a:pt x="2998902" y="3099298"/>
                </a:lnTo>
                <a:cubicBezTo>
                  <a:pt x="3023401" y="3090668"/>
                  <a:pt x="3058730" y="3078071"/>
                  <a:pt x="3095944" y="3063968"/>
                </a:cubicBezTo>
                <a:lnTo>
                  <a:pt x="3119730" y="3054228"/>
                </a:lnTo>
                <a:close/>
                <a:moveTo>
                  <a:pt x="1173620" y="3043576"/>
                </a:moveTo>
                <a:lnTo>
                  <a:pt x="1163217" y="3049426"/>
                </a:lnTo>
                <a:lnTo>
                  <a:pt x="1153013" y="3054568"/>
                </a:lnTo>
                <a:lnTo>
                  <a:pt x="1136171" y="3075985"/>
                </a:lnTo>
                <a:lnTo>
                  <a:pt x="1139248" y="3074236"/>
                </a:lnTo>
                <a:cubicBezTo>
                  <a:pt x="1144466" y="3071940"/>
                  <a:pt x="1149232" y="3070173"/>
                  <a:pt x="1151637" y="3068834"/>
                </a:cubicBezTo>
                <a:cubicBezTo>
                  <a:pt x="1156887" y="3066132"/>
                  <a:pt x="1158523" y="3060790"/>
                  <a:pt x="1159610" y="3059521"/>
                </a:cubicBezTo>
                <a:lnTo>
                  <a:pt x="1165632" y="3057316"/>
                </a:lnTo>
                <a:lnTo>
                  <a:pt x="1166540" y="3055753"/>
                </a:lnTo>
                <a:lnTo>
                  <a:pt x="1165029" y="3055675"/>
                </a:lnTo>
                <a:cubicBezTo>
                  <a:pt x="1165339" y="3054573"/>
                  <a:pt x="1166622" y="3053073"/>
                  <a:pt x="1166622" y="3053073"/>
                </a:cubicBezTo>
                <a:lnTo>
                  <a:pt x="1169097" y="3051356"/>
                </a:lnTo>
                <a:close/>
                <a:moveTo>
                  <a:pt x="1093666" y="3040388"/>
                </a:moveTo>
                <a:lnTo>
                  <a:pt x="1088147" y="3045730"/>
                </a:lnTo>
                <a:lnTo>
                  <a:pt x="1084113" y="3054952"/>
                </a:lnTo>
                <a:lnTo>
                  <a:pt x="1085505" y="3053671"/>
                </a:lnTo>
                <a:lnTo>
                  <a:pt x="1090389" y="3049400"/>
                </a:lnTo>
                <a:close/>
                <a:moveTo>
                  <a:pt x="1131176" y="3037729"/>
                </a:moveTo>
                <a:cubicBezTo>
                  <a:pt x="1131692" y="3037699"/>
                  <a:pt x="1131884" y="3038084"/>
                  <a:pt x="1131448" y="3039111"/>
                </a:cubicBezTo>
                <a:cubicBezTo>
                  <a:pt x="1130350" y="3041705"/>
                  <a:pt x="1125874" y="3043112"/>
                  <a:pt x="1125874" y="3043112"/>
                </a:cubicBezTo>
                <a:cubicBezTo>
                  <a:pt x="1125511" y="3042382"/>
                  <a:pt x="1126448" y="3041060"/>
                  <a:pt x="1127671" y="3039908"/>
                </a:cubicBezTo>
                <a:cubicBezTo>
                  <a:pt x="1128893" y="3038757"/>
                  <a:pt x="1130399" y="3037775"/>
                  <a:pt x="1131176" y="3037729"/>
                </a:cubicBezTo>
                <a:close/>
                <a:moveTo>
                  <a:pt x="1226044" y="3037543"/>
                </a:moveTo>
                <a:lnTo>
                  <a:pt x="1225041" y="3037984"/>
                </a:lnTo>
                <a:lnTo>
                  <a:pt x="1218662" y="3044455"/>
                </a:lnTo>
                <a:lnTo>
                  <a:pt x="1218646" y="3044476"/>
                </a:lnTo>
                <a:lnTo>
                  <a:pt x="1223179" y="3042652"/>
                </a:lnTo>
                <a:close/>
                <a:moveTo>
                  <a:pt x="1098445" y="3035762"/>
                </a:moveTo>
                <a:lnTo>
                  <a:pt x="1096139" y="3037995"/>
                </a:lnTo>
                <a:lnTo>
                  <a:pt x="1094687" y="3041194"/>
                </a:lnTo>
                <a:lnTo>
                  <a:pt x="1092318" y="3047712"/>
                </a:lnTo>
                <a:lnTo>
                  <a:pt x="1096541" y="3044018"/>
                </a:lnTo>
                <a:lnTo>
                  <a:pt x="1098023" y="3040755"/>
                </a:lnTo>
                <a:close/>
                <a:moveTo>
                  <a:pt x="1171354" y="3034040"/>
                </a:moveTo>
                <a:lnTo>
                  <a:pt x="1168022" y="3035320"/>
                </a:lnTo>
                <a:lnTo>
                  <a:pt x="1159911" y="3045729"/>
                </a:lnTo>
                <a:lnTo>
                  <a:pt x="1175624" y="3037630"/>
                </a:lnTo>
                <a:cubicBezTo>
                  <a:pt x="1179760" y="3034759"/>
                  <a:pt x="1180118" y="3032871"/>
                  <a:pt x="1171354" y="3034040"/>
                </a:cubicBezTo>
                <a:close/>
                <a:moveTo>
                  <a:pt x="1069168" y="3033202"/>
                </a:moveTo>
                <a:lnTo>
                  <a:pt x="1062287" y="3039530"/>
                </a:lnTo>
                <a:lnTo>
                  <a:pt x="1060981" y="3044414"/>
                </a:lnTo>
                <a:lnTo>
                  <a:pt x="1054178" y="3053361"/>
                </a:lnTo>
                <a:lnTo>
                  <a:pt x="1046753" y="3062343"/>
                </a:lnTo>
                <a:lnTo>
                  <a:pt x="1047863" y="3058842"/>
                </a:lnTo>
                <a:lnTo>
                  <a:pt x="1048962" y="3055979"/>
                </a:lnTo>
                <a:lnTo>
                  <a:pt x="1057425" y="3044352"/>
                </a:lnTo>
                <a:lnTo>
                  <a:pt x="1056623" y="3045204"/>
                </a:lnTo>
                <a:cubicBezTo>
                  <a:pt x="1057218" y="3043799"/>
                  <a:pt x="1057653" y="3042771"/>
                  <a:pt x="1058128" y="3042178"/>
                </a:cubicBezTo>
                <a:lnTo>
                  <a:pt x="1059200" y="3041912"/>
                </a:lnTo>
                <a:lnTo>
                  <a:pt x="1063328" y="3036242"/>
                </a:lnTo>
                <a:lnTo>
                  <a:pt x="1062677" y="3038201"/>
                </a:lnTo>
                <a:lnTo>
                  <a:pt x="1064307" y="3036136"/>
                </a:lnTo>
                <a:cubicBezTo>
                  <a:pt x="1065604" y="3034744"/>
                  <a:pt x="1066975" y="3033797"/>
                  <a:pt x="1069168" y="3033202"/>
                </a:cubicBezTo>
                <a:close/>
                <a:moveTo>
                  <a:pt x="3168951" y="3027668"/>
                </a:moveTo>
                <a:lnTo>
                  <a:pt x="3160508" y="3030219"/>
                </a:lnTo>
                <a:lnTo>
                  <a:pt x="3147082" y="3035957"/>
                </a:lnTo>
                <a:lnTo>
                  <a:pt x="3138669" y="3046473"/>
                </a:lnTo>
                <a:lnTo>
                  <a:pt x="3159847" y="3037801"/>
                </a:lnTo>
                <a:close/>
                <a:moveTo>
                  <a:pt x="1113425" y="3021263"/>
                </a:moveTo>
                <a:lnTo>
                  <a:pt x="1112130" y="3022517"/>
                </a:lnTo>
                <a:lnTo>
                  <a:pt x="1111843" y="3023189"/>
                </a:lnTo>
                <a:cubicBezTo>
                  <a:pt x="1111843" y="3023189"/>
                  <a:pt x="1111781" y="3023429"/>
                  <a:pt x="1111668" y="3023845"/>
                </a:cubicBezTo>
                <a:lnTo>
                  <a:pt x="1111619" y="3024016"/>
                </a:lnTo>
                <a:lnTo>
                  <a:pt x="1113087" y="3021697"/>
                </a:lnTo>
                <a:close/>
                <a:moveTo>
                  <a:pt x="1182964" y="3015987"/>
                </a:moveTo>
                <a:cubicBezTo>
                  <a:pt x="1182423" y="3016310"/>
                  <a:pt x="1180884" y="3018144"/>
                  <a:pt x="1179007" y="3020540"/>
                </a:cubicBezTo>
                <a:lnTo>
                  <a:pt x="1177979" y="3021930"/>
                </a:lnTo>
                <a:lnTo>
                  <a:pt x="1180334" y="3019808"/>
                </a:lnTo>
                <a:lnTo>
                  <a:pt x="1181866" y="3018426"/>
                </a:lnTo>
                <a:close/>
                <a:moveTo>
                  <a:pt x="1159284" y="3015233"/>
                </a:moveTo>
                <a:lnTo>
                  <a:pt x="1157720" y="3015936"/>
                </a:lnTo>
                <a:cubicBezTo>
                  <a:pt x="1156690" y="3016053"/>
                  <a:pt x="1155705" y="3016021"/>
                  <a:pt x="1154956" y="3016409"/>
                </a:cubicBezTo>
                <a:lnTo>
                  <a:pt x="1146427" y="3027756"/>
                </a:lnTo>
                <a:close/>
                <a:moveTo>
                  <a:pt x="1103711" y="3013633"/>
                </a:moveTo>
                <a:lnTo>
                  <a:pt x="1100795" y="3016388"/>
                </a:lnTo>
                <a:lnTo>
                  <a:pt x="1098951" y="3020891"/>
                </a:lnTo>
                <a:lnTo>
                  <a:pt x="1102125" y="3017746"/>
                </a:lnTo>
                <a:close/>
                <a:moveTo>
                  <a:pt x="3214513" y="3013029"/>
                </a:moveTo>
                <a:cubicBezTo>
                  <a:pt x="3212698" y="3013093"/>
                  <a:pt x="3206619" y="3015003"/>
                  <a:pt x="3199146" y="3017527"/>
                </a:cubicBezTo>
                <a:lnTo>
                  <a:pt x="3176742" y="3025256"/>
                </a:lnTo>
                <a:lnTo>
                  <a:pt x="3169520" y="3033841"/>
                </a:lnTo>
                <a:lnTo>
                  <a:pt x="3204303" y="3019599"/>
                </a:lnTo>
                <a:cubicBezTo>
                  <a:pt x="3213881" y="3014744"/>
                  <a:pt x="3216329" y="3012964"/>
                  <a:pt x="3214513" y="3013029"/>
                </a:cubicBezTo>
                <a:close/>
                <a:moveTo>
                  <a:pt x="1152188" y="3003481"/>
                </a:moveTo>
                <a:lnTo>
                  <a:pt x="1150809" y="3003950"/>
                </a:lnTo>
                <a:lnTo>
                  <a:pt x="1146559" y="3009500"/>
                </a:lnTo>
                <a:close/>
                <a:moveTo>
                  <a:pt x="1118590" y="3001673"/>
                </a:moveTo>
                <a:lnTo>
                  <a:pt x="1114398" y="3004044"/>
                </a:lnTo>
                <a:lnTo>
                  <a:pt x="1113388" y="3006586"/>
                </a:lnTo>
                <a:lnTo>
                  <a:pt x="1113708" y="3006270"/>
                </a:lnTo>
                <a:lnTo>
                  <a:pt x="1117198" y="3005171"/>
                </a:lnTo>
                <a:close/>
                <a:moveTo>
                  <a:pt x="1171547" y="3001387"/>
                </a:moveTo>
                <a:lnTo>
                  <a:pt x="1170428" y="3002333"/>
                </a:lnTo>
                <a:lnTo>
                  <a:pt x="1166288" y="3008608"/>
                </a:lnTo>
                <a:lnTo>
                  <a:pt x="1166810" y="3008222"/>
                </a:lnTo>
                <a:lnTo>
                  <a:pt x="1168667" y="3005551"/>
                </a:lnTo>
                <a:close/>
                <a:moveTo>
                  <a:pt x="4651277" y="2995710"/>
                </a:moveTo>
                <a:cubicBezTo>
                  <a:pt x="4652554" y="2997965"/>
                  <a:pt x="4649209" y="3003491"/>
                  <a:pt x="4647719" y="3000861"/>
                </a:cubicBezTo>
                <a:cubicBezTo>
                  <a:pt x="4645487" y="3002196"/>
                  <a:pt x="4649045" y="2997046"/>
                  <a:pt x="4651277" y="2995710"/>
                </a:cubicBezTo>
                <a:close/>
                <a:moveTo>
                  <a:pt x="1111174" y="2994282"/>
                </a:moveTo>
                <a:lnTo>
                  <a:pt x="1109035" y="2996265"/>
                </a:lnTo>
                <a:lnTo>
                  <a:pt x="1104615" y="3007059"/>
                </a:lnTo>
                <a:lnTo>
                  <a:pt x="1107181" y="3004638"/>
                </a:lnTo>
                <a:close/>
                <a:moveTo>
                  <a:pt x="1163597" y="2989689"/>
                </a:moveTo>
                <a:lnTo>
                  <a:pt x="1162578" y="2990151"/>
                </a:lnTo>
                <a:lnTo>
                  <a:pt x="1159914" y="2991231"/>
                </a:lnTo>
                <a:lnTo>
                  <a:pt x="1153819" y="2999953"/>
                </a:lnTo>
                <a:lnTo>
                  <a:pt x="1155639" y="2998897"/>
                </a:lnTo>
                <a:lnTo>
                  <a:pt x="1154524" y="3000996"/>
                </a:lnTo>
                <a:lnTo>
                  <a:pt x="1158598" y="2996665"/>
                </a:lnTo>
                <a:lnTo>
                  <a:pt x="1155639" y="2998897"/>
                </a:lnTo>
                <a:cubicBezTo>
                  <a:pt x="1157605" y="2996547"/>
                  <a:pt x="1159411" y="2994525"/>
                  <a:pt x="1161125" y="2992693"/>
                </a:cubicBezTo>
                <a:lnTo>
                  <a:pt x="1162721" y="2991047"/>
                </a:lnTo>
                <a:close/>
                <a:moveTo>
                  <a:pt x="1149709" y="2986115"/>
                </a:moveTo>
                <a:lnTo>
                  <a:pt x="1147024" y="2988678"/>
                </a:lnTo>
                <a:lnTo>
                  <a:pt x="1145795" y="2991248"/>
                </a:lnTo>
                <a:cubicBezTo>
                  <a:pt x="1143202" y="2996516"/>
                  <a:pt x="1142260" y="2997506"/>
                  <a:pt x="1142227" y="2996336"/>
                </a:cubicBezTo>
                <a:lnTo>
                  <a:pt x="1143174" y="2992400"/>
                </a:lnTo>
                <a:lnTo>
                  <a:pt x="1134509" y="3000855"/>
                </a:lnTo>
                <a:lnTo>
                  <a:pt x="1131495" y="3003772"/>
                </a:lnTo>
                <a:lnTo>
                  <a:pt x="1130411" y="3005721"/>
                </a:lnTo>
                <a:lnTo>
                  <a:pt x="1130553" y="3004684"/>
                </a:lnTo>
                <a:lnTo>
                  <a:pt x="1124669" y="3010379"/>
                </a:lnTo>
                <a:lnTo>
                  <a:pt x="1120770" y="3015559"/>
                </a:lnTo>
                <a:cubicBezTo>
                  <a:pt x="1119721" y="3016668"/>
                  <a:pt x="1114890" y="3023392"/>
                  <a:pt x="1111611" y="3027366"/>
                </a:cubicBezTo>
                <a:lnTo>
                  <a:pt x="1109978" y="3029115"/>
                </a:lnTo>
                <a:lnTo>
                  <a:pt x="1109488" y="3030569"/>
                </a:lnTo>
                <a:cubicBezTo>
                  <a:pt x="1108116" y="3034109"/>
                  <a:pt x="1106357" y="3037350"/>
                  <a:pt x="1104809" y="3036148"/>
                </a:cubicBezTo>
                <a:lnTo>
                  <a:pt x="1108362" y="3026164"/>
                </a:lnTo>
                <a:lnTo>
                  <a:pt x="1103891" y="3030492"/>
                </a:lnTo>
                <a:lnTo>
                  <a:pt x="1099637" y="3041199"/>
                </a:lnTo>
                <a:lnTo>
                  <a:pt x="1131451" y="3010460"/>
                </a:lnTo>
                <a:lnTo>
                  <a:pt x="1149435" y="2992629"/>
                </a:lnTo>
                <a:lnTo>
                  <a:pt x="1149152" y="2991203"/>
                </a:lnTo>
                <a:cubicBezTo>
                  <a:pt x="1149193" y="2989845"/>
                  <a:pt x="1149404" y="2988173"/>
                  <a:pt x="1149639" y="2986582"/>
                </a:cubicBezTo>
                <a:close/>
                <a:moveTo>
                  <a:pt x="1045040" y="2983223"/>
                </a:moveTo>
                <a:cubicBezTo>
                  <a:pt x="1042268" y="2989933"/>
                  <a:pt x="1039384" y="2991406"/>
                  <a:pt x="1039209" y="2990110"/>
                </a:cubicBezTo>
                <a:cubicBezTo>
                  <a:pt x="1039150" y="2989678"/>
                  <a:pt x="1039393" y="2988938"/>
                  <a:pt x="1040040" y="2987983"/>
                </a:cubicBezTo>
                <a:cubicBezTo>
                  <a:pt x="1040904" y="2986709"/>
                  <a:pt x="1042487" y="2985050"/>
                  <a:pt x="1045040" y="2983223"/>
                </a:cubicBezTo>
                <a:close/>
                <a:moveTo>
                  <a:pt x="4213037" y="2982953"/>
                </a:moveTo>
                <a:lnTo>
                  <a:pt x="4180133" y="2987806"/>
                </a:lnTo>
                <a:lnTo>
                  <a:pt x="4166971" y="2990389"/>
                </a:lnTo>
                <a:lnTo>
                  <a:pt x="4118041" y="3002961"/>
                </a:lnTo>
                <a:lnTo>
                  <a:pt x="4089884" y="3010562"/>
                </a:lnTo>
                <a:lnTo>
                  <a:pt x="4064781" y="3019825"/>
                </a:lnTo>
                <a:cubicBezTo>
                  <a:pt x="4095761" y="3014083"/>
                  <a:pt x="4124780" y="3005372"/>
                  <a:pt x="4155821" y="2997888"/>
                </a:cubicBezTo>
                <a:lnTo>
                  <a:pt x="4173139" y="2994126"/>
                </a:lnTo>
                <a:lnTo>
                  <a:pt x="4211688" y="2983307"/>
                </a:lnTo>
                <a:close/>
                <a:moveTo>
                  <a:pt x="1126024" y="2981407"/>
                </a:moveTo>
                <a:lnTo>
                  <a:pt x="1122011" y="2984882"/>
                </a:lnTo>
                <a:lnTo>
                  <a:pt x="1118522" y="2993664"/>
                </a:lnTo>
                <a:lnTo>
                  <a:pt x="1123334" y="2988555"/>
                </a:lnTo>
                <a:lnTo>
                  <a:pt x="1124113" y="2987344"/>
                </a:lnTo>
                <a:lnTo>
                  <a:pt x="1123623" y="2987622"/>
                </a:lnTo>
                <a:lnTo>
                  <a:pt x="1121358" y="2988862"/>
                </a:lnTo>
                <a:lnTo>
                  <a:pt x="1125074" y="2985392"/>
                </a:lnTo>
                <a:lnTo>
                  <a:pt x="1126137" y="2982725"/>
                </a:lnTo>
                <a:close/>
                <a:moveTo>
                  <a:pt x="4593376" y="2980555"/>
                </a:moveTo>
                <a:cubicBezTo>
                  <a:pt x="4592405" y="2980381"/>
                  <a:pt x="4591950" y="2981063"/>
                  <a:pt x="4591882" y="2982039"/>
                </a:cubicBezTo>
                <a:lnTo>
                  <a:pt x="4592070" y="2982789"/>
                </a:lnTo>
                <a:lnTo>
                  <a:pt x="4586918" y="2984141"/>
                </a:lnTo>
                <a:lnTo>
                  <a:pt x="4587853" y="2982210"/>
                </a:lnTo>
                <a:cubicBezTo>
                  <a:pt x="4588788" y="2981415"/>
                  <a:pt x="4590413" y="2980819"/>
                  <a:pt x="4593376" y="2980555"/>
                </a:cubicBezTo>
                <a:close/>
                <a:moveTo>
                  <a:pt x="4640180" y="2977173"/>
                </a:moveTo>
                <a:lnTo>
                  <a:pt x="4639729" y="2978405"/>
                </a:lnTo>
                <a:cubicBezTo>
                  <a:pt x="4638307" y="2980074"/>
                  <a:pt x="4636541" y="2981132"/>
                  <a:pt x="4635795" y="2979816"/>
                </a:cubicBezTo>
                <a:lnTo>
                  <a:pt x="4636751" y="2978066"/>
                </a:lnTo>
                <a:close/>
                <a:moveTo>
                  <a:pt x="1118261" y="2976871"/>
                </a:moveTo>
                <a:cubicBezTo>
                  <a:pt x="1117134" y="2975704"/>
                  <a:pt x="1111235" y="2989652"/>
                  <a:pt x="1114799" y="2982186"/>
                </a:cubicBezTo>
                <a:lnTo>
                  <a:pt x="1111094" y="2991234"/>
                </a:lnTo>
                <a:lnTo>
                  <a:pt x="1113096" y="2989299"/>
                </a:lnTo>
                <a:lnTo>
                  <a:pt x="1115810" y="2982264"/>
                </a:lnTo>
                <a:cubicBezTo>
                  <a:pt x="1115810" y="2982264"/>
                  <a:pt x="1120179" y="2979182"/>
                  <a:pt x="1118261" y="2976871"/>
                </a:cubicBezTo>
                <a:close/>
                <a:moveTo>
                  <a:pt x="1102585" y="2976307"/>
                </a:moveTo>
                <a:lnTo>
                  <a:pt x="1096320" y="2990640"/>
                </a:lnTo>
                <a:lnTo>
                  <a:pt x="1095918" y="2991763"/>
                </a:lnTo>
                <a:lnTo>
                  <a:pt x="1096004" y="2991720"/>
                </a:lnTo>
                <a:lnTo>
                  <a:pt x="1095899" y="2991813"/>
                </a:lnTo>
                <a:lnTo>
                  <a:pt x="1092321" y="3001776"/>
                </a:lnTo>
                <a:lnTo>
                  <a:pt x="1075285" y="3025601"/>
                </a:lnTo>
                <a:lnTo>
                  <a:pt x="1072586" y="3029151"/>
                </a:lnTo>
                <a:lnTo>
                  <a:pt x="1073567" y="3026261"/>
                </a:lnTo>
                <a:cubicBezTo>
                  <a:pt x="1075082" y="3021922"/>
                  <a:pt x="1075849" y="3019540"/>
                  <a:pt x="1076080" y="3018472"/>
                </a:cubicBezTo>
                <a:lnTo>
                  <a:pt x="1075784" y="3018513"/>
                </a:lnTo>
                <a:lnTo>
                  <a:pt x="1083920" y="3006814"/>
                </a:lnTo>
                <a:lnTo>
                  <a:pt x="1089160" y="2997845"/>
                </a:lnTo>
                <a:lnTo>
                  <a:pt x="1080112" y="3005942"/>
                </a:lnTo>
                <a:lnTo>
                  <a:pt x="1069098" y="3017467"/>
                </a:lnTo>
                <a:lnTo>
                  <a:pt x="1032510" y="3037493"/>
                </a:lnTo>
                <a:lnTo>
                  <a:pt x="1026813" y="3040390"/>
                </a:lnTo>
                <a:lnTo>
                  <a:pt x="1029583" y="3037369"/>
                </a:lnTo>
                <a:cubicBezTo>
                  <a:pt x="1033807" y="3032855"/>
                  <a:pt x="1036028" y="3030342"/>
                  <a:pt x="1036849" y="3029152"/>
                </a:cubicBezTo>
                <a:lnTo>
                  <a:pt x="1036378" y="3029041"/>
                </a:lnTo>
                <a:lnTo>
                  <a:pt x="1053992" y="3019081"/>
                </a:lnTo>
                <a:cubicBezTo>
                  <a:pt x="1065976" y="3011577"/>
                  <a:pt x="1077243" y="3003808"/>
                  <a:pt x="1088123" y="2995757"/>
                </a:cubicBezTo>
                <a:lnTo>
                  <a:pt x="1091343" y="2994107"/>
                </a:lnTo>
                <a:lnTo>
                  <a:pt x="1098860" y="2981240"/>
                </a:lnTo>
                <a:close/>
                <a:moveTo>
                  <a:pt x="1114598" y="2975696"/>
                </a:moveTo>
                <a:lnTo>
                  <a:pt x="1113101" y="2976981"/>
                </a:lnTo>
                <a:lnTo>
                  <a:pt x="1111767" y="2977337"/>
                </a:lnTo>
                <a:lnTo>
                  <a:pt x="1110644" y="2977220"/>
                </a:lnTo>
                <a:lnTo>
                  <a:pt x="1100354" y="3001759"/>
                </a:lnTo>
                <a:lnTo>
                  <a:pt x="1103806" y="2998278"/>
                </a:lnTo>
                <a:lnTo>
                  <a:pt x="1106343" y="2995827"/>
                </a:lnTo>
                <a:close/>
                <a:moveTo>
                  <a:pt x="4650711" y="2974380"/>
                </a:moveTo>
                <a:lnTo>
                  <a:pt x="4650411" y="2975281"/>
                </a:lnTo>
                <a:cubicBezTo>
                  <a:pt x="4648991" y="2976949"/>
                  <a:pt x="4647224" y="2978006"/>
                  <a:pt x="4646585" y="2976879"/>
                </a:cubicBezTo>
                <a:lnTo>
                  <a:pt x="4647316" y="2975287"/>
                </a:lnTo>
                <a:close/>
                <a:moveTo>
                  <a:pt x="1136547" y="2972197"/>
                </a:moveTo>
                <a:lnTo>
                  <a:pt x="1132233" y="2975241"/>
                </a:lnTo>
                <a:lnTo>
                  <a:pt x="1131269" y="2977515"/>
                </a:lnTo>
                <a:lnTo>
                  <a:pt x="1132199" y="2978109"/>
                </a:lnTo>
                <a:lnTo>
                  <a:pt x="1134288" y="2976787"/>
                </a:lnTo>
                <a:lnTo>
                  <a:pt x="1134968" y="2976151"/>
                </a:lnTo>
                <a:lnTo>
                  <a:pt x="1135994" y="2974653"/>
                </a:lnTo>
                <a:lnTo>
                  <a:pt x="1136697" y="2972636"/>
                </a:lnTo>
                <a:close/>
                <a:moveTo>
                  <a:pt x="4661185" y="2971579"/>
                </a:moveTo>
                <a:lnTo>
                  <a:pt x="4661014" y="2972014"/>
                </a:lnTo>
                <a:cubicBezTo>
                  <a:pt x="4659567" y="2973637"/>
                  <a:pt x="4657800" y="2974694"/>
                  <a:pt x="4657162" y="2973566"/>
                </a:cubicBezTo>
                <a:lnTo>
                  <a:pt x="4657744" y="2972499"/>
                </a:lnTo>
                <a:close/>
                <a:moveTo>
                  <a:pt x="1133116" y="2964678"/>
                </a:moveTo>
                <a:lnTo>
                  <a:pt x="1129277" y="2966530"/>
                </a:lnTo>
                <a:lnTo>
                  <a:pt x="1126721" y="2973026"/>
                </a:lnTo>
                <a:lnTo>
                  <a:pt x="1124719" y="2978066"/>
                </a:lnTo>
                <a:lnTo>
                  <a:pt x="1129879" y="2973079"/>
                </a:lnTo>
                <a:lnTo>
                  <a:pt x="1130043" y="2972652"/>
                </a:lnTo>
                <a:lnTo>
                  <a:pt x="1128843" y="2973556"/>
                </a:lnTo>
                <a:lnTo>
                  <a:pt x="1130332" y="2971903"/>
                </a:lnTo>
                <a:close/>
                <a:moveTo>
                  <a:pt x="992868" y="2962661"/>
                </a:moveTo>
                <a:cubicBezTo>
                  <a:pt x="992814" y="2962834"/>
                  <a:pt x="991713" y="2964200"/>
                  <a:pt x="990472" y="2965848"/>
                </a:cubicBezTo>
                <a:lnTo>
                  <a:pt x="991439" y="2964046"/>
                </a:lnTo>
                <a:lnTo>
                  <a:pt x="992049" y="2963406"/>
                </a:lnTo>
                <a:cubicBezTo>
                  <a:pt x="992659" y="2962783"/>
                  <a:pt x="992895" y="2962573"/>
                  <a:pt x="992868" y="2962661"/>
                </a:cubicBezTo>
                <a:close/>
                <a:moveTo>
                  <a:pt x="1139690" y="2961508"/>
                </a:moveTo>
                <a:lnTo>
                  <a:pt x="1137433" y="2962596"/>
                </a:lnTo>
                <a:lnTo>
                  <a:pt x="1136385" y="2965179"/>
                </a:lnTo>
                <a:close/>
                <a:moveTo>
                  <a:pt x="1117821" y="2961174"/>
                </a:moveTo>
                <a:lnTo>
                  <a:pt x="1111975" y="2974045"/>
                </a:lnTo>
                <a:lnTo>
                  <a:pt x="1111644" y="2974832"/>
                </a:lnTo>
                <a:lnTo>
                  <a:pt x="1115701" y="2971185"/>
                </a:lnTo>
                <a:lnTo>
                  <a:pt x="1116628" y="2970163"/>
                </a:lnTo>
                <a:lnTo>
                  <a:pt x="1117734" y="2967018"/>
                </a:lnTo>
                <a:lnTo>
                  <a:pt x="1117936" y="2965945"/>
                </a:lnTo>
                <a:lnTo>
                  <a:pt x="1117711" y="2966273"/>
                </a:lnTo>
                <a:lnTo>
                  <a:pt x="1116656" y="2967746"/>
                </a:lnTo>
                <a:lnTo>
                  <a:pt x="1118375" y="2963610"/>
                </a:lnTo>
                <a:lnTo>
                  <a:pt x="1118487" y="2963003"/>
                </a:lnTo>
                <a:cubicBezTo>
                  <a:pt x="1118546" y="2961927"/>
                  <a:pt x="1118369" y="2961216"/>
                  <a:pt x="1117821" y="2961174"/>
                </a:cubicBezTo>
                <a:close/>
                <a:moveTo>
                  <a:pt x="1122013" y="2951832"/>
                </a:moveTo>
                <a:cubicBezTo>
                  <a:pt x="1121122" y="2952573"/>
                  <a:pt x="1119213" y="2956780"/>
                  <a:pt x="1119213" y="2956780"/>
                </a:cubicBezTo>
                <a:cubicBezTo>
                  <a:pt x="1119158" y="2957947"/>
                  <a:pt x="1119915" y="2958004"/>
                  <a:pt x="1120713" y="2957211"/>
                </a:cubicBezTo>
                <a:lnTo>
                  <a:pt x="1121649" y="2955722"/>
                </a:lnTo>
                <a:lnTo>
                  <a:pt x="1121912" y="2955090"/>
                </a:lnTo>
                <a:lnTo>
                  <a:pt x="1122455" y="2952530"/>
                </a:lnTo>
                <a:cubicBezTo>
                  <a:pt x="1122493" y="2951722"/>
                  <a:pt x="1122309" y="2951584"/>
                  <a:pt x="1122013" y="2951832"/>
                </a:cubicBezTo>
                <a:close/>
                <a:moveTo>
                  <a:pt x="4674088" y="2932230"/>
                </a:moveTo>
                <a:cubicBezTo>
                  <a:pt x="4676321" y="2930893"/>
                  <a:pt x="4672761" y="2936043"/>
                  <a:pt x="4670531" y="2937379"/>
                </a:cubicBezTo>
                <a:cubicBezTo>
                  <a:pt x="4669253" y="2935125"/>
                  <a:pt x="4674088" y="2932230"/>
                  <a:pt x="4674088" y="2932230"/>
                </a:cubicBezTo>
                <a:close/>
                <a:moveTo>
                  <a:pt x="1051064" y="2925453"/>
                </a:moveTo>
                <a:lnTo>
                  <a:pt x="1046288" y="2935931"/>
                </a:lnTo>
                <a:lnTo>
                  <a:pt x="1042777" y="2938152"/>
                </a:lnTo>
                <a:cubicBezTo>
                  <a:pt x="1041051" y="2938530"/>
                  <a:pt x="1045039" y="2933353"/>
                  <a:pt x="1047451" y="2929091"/>
                </a:cubicBezTo>
                <a:lnTo>
                  <a:pt x="1029697" y="2951905"/>
                </a:lnTo>
                <a:lnTo>
                  <a:pt x="1034973" y="2948350"/>
                </a:lnTo>
                <a:lnTo>
                  <a:pt x="1053138" y="2936269"/>
                </a:lnTo>
                <a:lnTo>
                  <a:pt x="1058574" y="2928089"/>
                </a:lnTo>
                <a:lnTo>
                  <a:pt x="1059182" y="2927003"/>
                </a:lnTo>
                <a:lnTo>
                  <a:pt x="1057922" y="2926728"/>
                </a:lnTo>
                <a:lnTo>
                  <a:pt x="1054345" y="2926063"/>
                </a:lnTo>
                <a:lnTo>
                  <a:pt x="1051093" y="2930200"/>
                </a:lnTo>
                <a:lnTo>
                  <a:pt x="1050354" y="2931117"/>
                </a:lnTo>
                <a:lnTo>
                  <a:pt x="1052288" y="2925681"/>
                </a:lnTo>
                <a:close/>
                <a:moveTo>
                  <a:pt x="1118982" y="2919926"/>
                </a:moveTo>
                <a:lnTo>
                  <a:pt x="1120460" y="2919975"/>
                </a:lnTo>
                <a:lnTo>
                  <a:pt x="1120618" y="2919981"/>
                </a:lnTo>
                <a:cubicBezTo>
                  <a:pt x="1120748" y="2919985"/>
                  <a:pt x="1120782" y="2919986"/>
                  <a:pt x="1120643" y="2919981"/>
                </a:cubicBezTo>
                <a:lnTo>
                  <a:pt x="1120460" y="2919975"/>
                </a:lnTo>
                <a:lnTo>
                  <a:pt x="1120021" y="2919960"/>
                </a:lnTo>
                <a:cubicBezTo>
                  <a:pt x="1119536" y="2919944"/>
                  <a:pt x="1118982" y="2919926"/>
                  <a:pt x="1118982" y="2919926"/>
                </a:cubicBezTo>
                <a:close/>
                <a:moveTo>
                  <a:pt x="4130118" y="2918743"/>
                </a:moveTo>
                <a:lnTo>
                  <a:pt x="4128847" y="2918948"/>
                </a:lnTo>
                <a:cubicBezTo>
                  <a:pt x="4122526" y="2920215"/>
                  <a:pt x="4114412" y="2922282"/>
                  <a:pt x="4110460" y="2924325"/>
                </a:cubicBezTo>
                <a:lnTo>
                  <a:pt x="4110365" y="2924461"/>
                </a:lnTo>
                <a:lnTo>
                  <a:pt x="4128407" y="2919181"/>
                </a:lnTo>
                <a:close/>
                <a:moveTo>
                  <a:pt x="4324924" y="2910288"/>
                </a:moveTo>
                <a:cubicBezTo>
                  <a:pt x="4322691" y="2911625"/>
                  <a:pt x="4319134" y="2916774"/>
                  <a:pt x="4321737" y="2915216"/>
                </a:cubicBezTo>
                <a:cubicBezTo>
                  <a:pt x="4323228" y="2917846"/>
                  <a:pt x="4326201" y="2912543"/>
                  <a:pt x="4324924" y="2910288"/>
                </a:cubicBezTo>
                <a:close/>
                <a:moveTo>
                  <a:pt x="4237762" y="2908512"/>
                </a:moveTo>
                <a:lnTo>
                  <a:pt x="4235369" y="2909209"/>
                </a:lnTo>
                <a:lnTo>
                  <a:pt x="4235695" y="2910396"/>
                </a:lnTo>
                <a:cubicBezTo>
                  <a:pt x="4236617" y="2910723"/>
                  <a:pt x="4237020" y="2909590"/>
                  <a:pt x="4237941" y="2909918"/>
                </a:cubicBezTo>
                <a:cubicBezTo>
                  <a:pt x="4239835" y="2909156"/>
                  <a:pt x="4239509" y="2908680"/>
                  <a:pt x="4238543" y="2908516"/>
                </a:cubicBezTo>
                <a:close/>
                <a:moveTo>
                  <a:pt x="940909" y="2905618"/>
                </a:moveTo>
                <a:lnTo>
                  <a:pt x="940475" y="2906573"/>
                </a:lnTo>
                <a:lnTo>
                  <a:pt x="940843" y="2906392"/>
                </a:lnTo>
                <a:close/>
                <a:moveTo>
                  <a:pt x="4645346" y="2905385"/>
                </a:moveTo>
                <a:lnTo>
                  <a:pt x="4644035" y="2906439"/>
                </a:lnTo>
                <a:cubicBezTo>
                  <a:pt x="4644035" y="2906439"/>
                  <a:pt x="4644553" y="2906023"/>
                  <a:pt x="4645296" y="2905425"/>
                </a:cubicBezTo>
                <a:close/>
                <a:moveTo>
                  <a:pt x="1089130" y="2904734"/>
                </a:moveTo>
                <a:lnTo>
                  <a:pt x="1089041" y="2904777"/>
                </a:lnTo>
                <a:lnTo>
                  <a:pt x="1087156" y="2907277"/>
                </a:lnTo>
                <a:cubicBezTo>
                  <a:pt x="1083947" y="2911411"/>
                  <a:pt x="1080783" y="2915395"/>
                  <a:pt x="1079821" y="2916480"/>
                </a:cubicBezTo>
                <a:cubicBezTo>
                  <a:pt x="1079074" y="2916868"/>
                  <a:pt x="1078088" y="2916835"/>
                  <a:pt x="1077290" y="2916706"/>
                </a:cubicBezTo>
                <a:lnTo>
                  <a:pt x="1077180" y="2916677"/>
                </a:lnTo>
                <a:lnTo>
                  <a:pt x="1075523" y="2920975"/>
                </a:lnTo>
                <a:lnTo>
                  <a:pt x="1077612" y="2919500"/>
                </a:lnTo>
                <a:lnTo>
                  <a:pt x="1087714" y="2914056"/>
                </a:lnTo>
                <a:lnTo>
                  <a:pt x="1091095" y="2908732"/>
                </a:lnTo>
                <a:lnTo>
                  <a:pt x="1092738" y="2906213"/>
                </a:lnTo>
                <a:close/>
                <a:moveTo>
                  <a:pt x="4354323" y="2904041"/>
                </a:moveTo>
                <a:cubicBezTo>
                  <a:pt x="4352948" y="2904581"/>
                  <a:pt x="4351394" y="2907775"/>
                  <a:pt x="4352353" y="2909467"/>
                </a:cubicBezTo>
                <a:cubicBezTo>
                  <a:pt x="4352353" y="2909467"/>
                  <a:pt x="4357769" y="2903203"/>
                  <a:pt x="4355539" y="2904539"/>
                </a:cubicBezTo>
                <a:cubicBezTo>
                  <a:pt x="4355219" y="2903976"/>
                  <a:pt x="4354781" y="2903862"/>
                  <a:pt x="4354323" y="2904041"/>
                </a:cubicBezTo>
                <a:close/>
                <a:moveTo>
                  <a:pt x="1044448" y="2903841"/>
                </a:moveTo>
                <a:lnTo>
                  <a:pt x="1040328" y="2910026"/>
                </a:lnTo>
                <a:lnTo>
                  <a:pt x="1035956" y="2916409"/>
                </a:lnTo>
                <a:lnTo>
                  <a:pt x="1040612" y="2913637"/>
                </a:lnTo>
                <a:lnTo>
                  <a:pt x="1044876" y="2907500"/>
                </a:lnTo>
                <a:lnTo>
                  <a:pt x="1046700" y="2905042"/>
                </a:lnTo>
                <a:close/>
                <a:moveTo>
                  <a:pt x="4650244" y="2901448"/>
                </a:moveTo>
                <a:cubicBezTo>
                  <a:pt x="4651279" y="2900617"/>
                  <a:pt x="4649726" y="2901864"/>
                  <a:pt x="4647915" y="2903320"/>
                </a:cubicBezTo>
                <a:lnTo>
                  <a:pt x="4645346" y="2905385"/>
                </a:lnTo>
                <a:close/>
                <a:moveTo>
                  <a:pt x="932975" y="2898342"/>
                </a:moveTo>
                <a:cubicBezTo>
                  <a:pt x="932924" y="2899418"/>
                  <a:pt x="933823" y="2901828"/>
                  <a:pt x="931803" y="2901672"/>
                </a:cubicBezTo>
                <a:cubicBezTo>
                  <a:pt x="931858" y="2900505"/>
                  <a:pt x="931898" y="2899653"/>
                  <a:pt x="932051" y="2899103"/>
                </a:cubicBezTo>
                <a:cubicBezTo>
                  <a:pt x="932204" y="2898552"/>
                  <a:pt x="932469" y="2898303"/>
                  <a:pt x="932975" y="2898342"/>
                </a:cubicBezTo>
                <a:close/>
                <a:moveTo>
                  <a:pt x="4566972" y="2898251"/>
                </a:moveTo>
                <a:cubicBezTo>
                  <a:pt x="4566396" y="2898760"/>
                  <a:pt x="4564863" y="2900119"/>
                  <a:pt x="4561794" y="2902837"/>
                </a:cubicBezTo>
                <a:cubicBezTo>
                  <a:pt x="4561794" y="2902837"/>
                  <a:pt x="4568697" y="2896723"/>
                  <a:pt x="4566972" y="2898251"/>
                </a:cubicBezTo>
                <a:close/>
                <a:moveTo>
                  <a:pt x="4663537" y="2897783"/>
                </a:moveTo>
                <a:cubicBezTo>
                  <a:pt x="4667047" y="2898701"/>
                  <a:pt x="4661842" y="2905339"/>
                  <a:pt x="4658120" y="2904046"/>
                </a:cubicBezTo>
                <a:close/>
                <a:moveTo>
                  <a:pt x="979746" y="2897364"/>
                </a:moveTo>
                <a:cubicBezTo>
                  <a:pt x="972117" y="2900392"/>
                  <a:pt x="952714" y="2913744"/>
                  <a:pt x="943535" y="2915642"/>
                </a:cubicBezTo>
                <a:lnTo>
                  <a:pt x="941549" y="2915200"/>
                </a:lnTo>
                <a:lnTo>
                  <a:pt x="938005" y="2924119"/>
                </a:lnTo>
                <a:cubicBezTo>
                  <a:pt x="938005" y="2924119"/>
                  <a:pt x="936515" y="2927920"/>
                  <a:pt x="934918" y="2931308"/>
                </a:cubicBezTo>
                <a:lnTo>
                  <a:pt x="931863" y="2935164"/>
                </a:lnTo>
                <a:lnTo>
                  <a:pt x="933965" y="2934110"/>
                </a:lnTo>
                <a:lnTo>
                  <a:pt x="979713" y="2908217"/>
                </a:lnTo>
                <a:lnTo>
                  <a:pt x="979732" y="2908163"/>
                </a:lnTo>
                <a:lnTo>
                  <a:pt x="987328" y="2898172"/>
                </a:lnTo>
                <a:lnTo>
                  <a:pt x="986828" y="2898406"/>
                </a:lnTo>
                <a:cubicBezTo>
                  <a:pt x="984190" y="2898544"/>
                  <a:pt x="980834" y="2896093"/>
                  <a:pt x="979746" y="2897364"/>
                </a:cubicBezTo>
                <a:close/>
                <a:moveTo>
                  <a:pt x="934147" y="2895012"/>
                </a:moveTo>
                <a:cubicBezTo>
                  <a:pt x="934094" y="2896088"/>
                  <a:pt x="934994" y="2898498"/>
                  <a:pt x="932975" y="2898342"/>
                </a:cubicBezTo>
                <a:cubicBezTo>
                  <a:pt x="933029" y="2897176"/>
                  <a:pt x="933070" y="2896323"/>
                  <a:pt x="933223" y="2895773"/>
                </a:cubicBezTo>
                <a:cubicBezTo>
                  <a:pt x="933375" y="2895221"/>
                  <a:pt x="933640" y="2894972"/>
                  <a:pt x="934147" y="2895012"/>
                </a:cubicBezTo>
                <a:close/>
                <a:moveTo>
                  <a:pt x="4412879" y="2892867"/>
                </a:moveTo>
                <a:lnTo>
                  <a:pt x="4397076" y="2896837"/>
                </a:lnTo>
                <a:lnTo>
                  <a:pt x="4394067" y="2897468"/>
                </a:lnTo>
                <a:lnTo>
                  <a:pt x="4401415" y="2895503"/>
                </a:lnTo>
                <a:close/>
                <a:moveTo>
                  <a:pt x="1002215" y="2891190"/>
                </a:moveTo>
                <a:lnTo>
                  <a:pt x="992700" y="2895652"/>
                </a:lnTo>
                <a:lnTo>
                  <a:pt x="988257" y="2901565"/>
                </a:lnTo>
                <a:lnTo>
                  <a:pt x="985395" y="2905001"/>
                </a:lnTo>
                <a:lnTo>
                  <a:pt x="997409" y="2898201"/>
                </a:lnTo>
                <a:close/>
                <a:moveTo>
                  <a:pt x="4421605" y="2890147"/>
                </a:moveTo>
                <a:lnTo>
                  <a:pt x="4423524" y="2890193"/>
                </a:lnTo>
                <a:lnTo>
                  <a:pt x="4414559" y="2892446"/>
                </a:lnTo>
                <a:close/>
                <a:moveTo>
                  <a:pt x="937760" y="2886469"/>
                </a:moveTo>
                <a:cubicBezTo>
                  <a:pt x="937608" y="2889698"/>
                  <a:pt x="936268" y="2893015"/>
                  <a:pt x="934147" y="2895012"/>
                </a:cubicBezTo>
                <a:cubicBezTo>
                  <a:pt x="934757" y="2892808"/>
                  <a:pt x="935088" y="2891169"/>
                  <a:pt x="935553" y="2889831"/>
                </a:cubicBezTo>
                <a:cubicBezTo>
                  <a:pt x="936017" y="2888494"/>
                  <a:pt x="936615" y="2887460"/>
                  <a:pt x="937760" y="2886469"/>
                </a:cubicBezTo>
                <a:close/>
                <a:moveTo>
                  <a:pt x="4488890" y="2874672"/>
                </a:moveTo>
                <a:lnTo>
                  <a:pt x="4479828" y="2877959"/>
                </a:lnTo>
                <a:lnTo>
                  <a:pt x="4455525" y="2882939"/>
                </a:lnTo>
                <a:lnTo>
                  <a:pt x="4475605" y="2876437"/>
                </a:lnTo>
                <a:close/>
                <a:moveTo>
                  <a:pt x="950801" y="2874229"/>
                </a:moveTo>
                <a:lnTo>
                  <a:pt x="948945" y="2875132"/>
                </a:lnTo>
                <a:lnTo>
                  <a:pt x="940200" y="2896493"/>
                </a:lnTo>
                <a:lnTo>
                  <a:pt x="934513" y="2909490"/>
                </a:lnTo>
                <a:lnTo>
                  <a:pt x="938002" y="2907783"/>
                </a:lnTo>
                <a:lnTo>
                  <a:pt x="940351" y="2901321"/>
                </a:lnTo>
                <a:close/>
                <a:moveTo>
                  <a:pt x="974535" y="2873840"/>
                </a:moveTo>
                <a:cubicBezTo>
                  <a:pt x="974827" y="2873685"/>
                  <a:pt x="975018" y="2873913"/>
                  <a:pt x="974977" y="2874766"/>
                </a:cubicBezTo>
                <a:cubicBezTo>
                  <a:pt x="974876" y="2876918"/>
                  <a:pt x="972577" y="2879081"/>
                  <a:pt x="972577" y="2879081"/>
                </a:cubicBezTo>
                <a:cubicBezTo>
                  <a:pt x="972217" y="2878649"/>
                  <a:pt x="972487" y="2877454"/>
                  <a:pt x="972958" y="2876310"/>
                </a:cubicBezTo>
                <a:cubicBezTo>
                  <a:pt x="973427" y="2875166"/>
                  <a:pt x="974097" y="2874071"/>
                  <a:pt x="974535" y="2873840"/>
                </a:cubicBezTo>
                <a:close/>
                <a:moveTo>
                  <a:pt x="963603" y="2867885"/>
                </a:moveTo>
                <a:lnTo>
                  <a:pt x="959541" y="2869912"/>
                </a:lnTo>
                <a:lnTo>
                  <a:pt x="946062" y="2903838"/>
                </a:lnTo>
                <a:lnTo>
                  <a:pt x="949611" y="2902101"/>
                </a:lnTo>
                <a:lnTo>
                  <a:pt x="951409" y="2897046"/>
                </a:lnTo>
                <a:cubicBezTo>
                  <a:pt x="953910" y="2891501"/>
                  <a:pt x="956531" y="2886121"/>
                  <a:pt x="956556" y="2885583"/>
                </a:cubicBezTo>
                <a:close/>
                <a:moveTo>
                  <a:pt x="4404834" y="2862447"/>
                </a:moveTo>
                <a:lnTo>
                  <a:pt x="4408269" y="2862480"/>
                </a:lnTo>
                <a:lnTo>
                  <a:pt x="4397334" y="2867405"/>
                </a:lnTo>
                <a:lnTo>
                  <a:pt x="4386717" y="2871663"/>
                </a:lnTo>
                <a:lnTo>
                  <a:pt x="4381269" y="2871303"/>
                </a:lnTo>
                <a:lnTo>
                  <a:pt x="4378810" y="2871321"/>
                </a:lnTo>
                <a:lnTo>
                  <a:pt x="4401936" y="2862629"/>
                </a:lnTo>
                <a:close/>
                <a:moveTo>
                  <a:pt x="998164" y="2861419"/>
                </a:moveTo>
                <a:lnTo>
                  <a:pt x="995275" y="2862724"/>
                </a:lnTo>
                <a:lnTo>
                  <a:pt x="991075" y="2867212"/>
                </a:lnTo>
                <a:lnTo>
                  <a:pt x="992472" y="2863993"/>
                </a:lnTo>
                <a:lnTo>
                  <a:pt x="988009" y="2866011"/>
                </a:lnTo>
                <a:lnTo>
                  <a:pt x="988503" y="2863444"/>
                </a:lnTo>
                <a:lnTo>
                  <a:pt x="987961" y="2864607"/>
                </a:lnTo>
                <a:cubicBezTo>
                  <a:pt x="984503" y="2871632"/>
                  <a:pt x="983981" y="2871052"/>
                  <a:pt x="984638" y="2867884"/>
                </a:cubicBezTo>
                <a:lnTo>
                  <a:pt x="986058" y="2863246"/>
                </a:lnTo>
                <a:lnTo>
                  <a:pt x="985032" y="2866139"/>
                </a:lnTo>
                <a:lnTo>
                  <a:pt x="981917" y="2875895"/>
                </a:lnTo>
                <a:lnTo>
                  <a:pt x="989682" y="2870563"/>
                </a:lnTo>
                <a:lnTo>
                  <a:pt x="997051" y="2866576"/>
                </a:lnTo>
                <a:lnTo>
                  <a:pt x="1000210" y="2862374"/>
                </a:lnTo>
                <a:close/>
                <a:moveTo>
                  <a:pt x="986756" y="2856476"/>
                </a:moveTo>
                <a:lnTo>
                  <a:pt x="985746" y="2857024"/>
                </a:lnTo>
                <a:lnTo>
                  <a:pt x="972533" y="2863487"/>
                </a:lnTo>
                <a:lnTo>
                  <a:pt x="967023" y="2875819"/>
                </a:lnTo>
                <a:lnTo>
                  <a:pt x="964106" y="2879772"/>
                </a:lnTo>
                <a:cubicBezTo>
                  <a:pt x="962776" y="2880988"/>
                  <a:pt x="961804" y="2881265"/>
                  <a:pt x="961458" y="2879997"/>
                </a:cubicBezTo>
                <a:lnTo>
                  <a:pt x="961612" y="2878733"/>
                </a:lnTo>
                <a:lnTo>
                  <a:pt x="954009" y="2896549"/>
                </a:lnTo>
                <a:lnTo>
                  <a:pt x="952723" y="2900577"/>
                </a:lnTo>
                <a:lnTo>
                  <a:pt x="954051" y="2899928"/>
                </a:lnTo>
                <a:cubicBezTo>
                  <a:pt x="955137" y="2898659"/>
                  <a:pt x="957032" y="2893506"/>
                  <a:pt x="958118" y="2892236"/>
                </a:cubicBezTo>
                <a:lnTo>
                  <a:pt x="977980" y="2878598"/>
                </a:lnTo>
                <a:lnTo>
                  <a:pt x="977925" y="2877610"/>
                </a:lnTo>
                <a:lnTo>
                  <a:pt x="982748" y="2866011"/>
                </a:lnTo>
                <a:close/>
                <a:moveTo>
                  <a:pt x="840526" y="2852036"/>
                </a:moveTo>
                <a:lnTo>
                  <a:pt x="835741" y="2856361"/>
                </a:lnTo>
                <a:lnTo>
                  <a:pt x="839320" y="2852653"/>
                </a:lnTo>
                <a:close/>
                <a:moveTo>
                  <a:pt x="1016291" y="2848650"/>
                </a:moveTo>
                <a:lnTo>
                  <a:pt x="1009190" y="2853786"/>
                </a:lnTo>
                <a:lnTo>
                  <a:pt x="1008827" y="2854285"/>
                </a:lnTo>
                <a:lnTo>
                  <a:pt x="1002492" y="2863659"/>
                </a:lnTo>
                <a:lnTo>
                  <a:pt x="1009039" y="2860171"/>
                </a:lnTo>
                <a:lnTo>
                  <a:pt x="1016248" y="2848719"/>
                </a:lnTo>
                <a:close/>
                <a:moveTo>
                  <a:pt x="959934" y="2834653"/>
                </a:moveTo>
                <a:lnTo>
                  <a:pt x="954140" y="2847405"/>
                </a:lnTo>
                <a:lnTo>
                  <a:pt x="952716" y="2850803"/>
                </a:lnTo>
                <a:lnTo>
                  <a:pt x="957646" y="2846781"/>
                </a:lnTo>
                <a:lnTo>
                  <a:pt x="959901" y="2840379"/>
                </a:lnTo>
                <a:lnTo>
                  <a:pt x="959984" y="2834775"/>
                </a:lnTo>
                <a:close/>
                <a:moveTo>
                  <a:pt x="976570" y="2828072"/>
                </a:moveTo>
                <a:lnTo>
                  <a:pt x="976179" y="2828391"/>
                </a:lnTo>
                <a:lnTo>
                  <a:pt x="975147" y="2830621"/>
                </a:lnTo>
                <a:lnTo>
                  <a:pt x="973191" y="2835550"/>
                </a:lnTo>
                <a:lnTo>
                  <a:pt x="977109" y="2833298"/>
                </a:lnTo>
                <a:lnTo>
                  <a:pt x="978730" y="2829092"/>
                </a:lnTo>
                <a:lnTo>
                  <a:pt x="977215" y="2828132"/>
                </a:lnTo>
                <a:close/>
                <a:moveTo>
                  <a:pt x="995862" y="2821335"/>
                </a:moveTo>
                <a:lnTo>
                  <a:pt x="990618" y="2823984"/>
                </a:lnTo>
                <a:lnTo>
                  <a:pt x="989614" y="2826112"/>
                </a:lnTo>
                <a:lnTo>
                  <a:pt x="995264" y="2822865"/>
                </a:lnTo>
                <a:close/>
                <a:moveTo>
                  <a:pt x="1003163" y="2817650"/>
                </a:moveTo>
                <a:lnTo>
                  <a:pt x="997321" y="2820600"/>
                </a:lnTo>
                <a:lnTo>
                  <a:pt x="996694" y="2822044"/>
                </a:lnTo>
                <a:lnTo>
                  <a:pt x="1002747" y="2818565"/>
                </a:lnTo>
                <a:close/>
                <a:moveTo>
                  <a:pt x="1015406" y="2810078"/>
                </a:moveTo>
                <a:lnTo>
                  <a:pt x="1012460" y="2812008"/>
                </a:lnTo>
                <a:lnTo>
                  <a:pt x="1011841" y="2813338"/>
                </a:lnTo>
                <a:lnTo>
                  <a:pt x="1012744" y="2812820"/>
                </a:lnTo>
                <a:lnTo>
                  <a:pt x="1015286" y="2810361"/>
                </a:lnTo>
                <a:close/>
                <a:moveTo>
                  <a:pt x="869603" y="2803176"/>
                </a:moveTo>
                <a:cubicBezTo>
                  <a:pt x="869054" y="2804473"/>
                  <a:pt x="869381" y="2807931"/>
                  <a:pt x="866347" y="2806636"/>
                </a:cubicBezTo>
                <a:cubicBezTo>
                  <a:pt x="866943" y="2805230"/>
                  <a:pt x="867377" y="2804203"/>
                  <a:pt x="867852" y="2803609"/>
                </a:cubicBezTo>
                <a:cubicBezTo>
                  <a:pt x="868328" y="2803014"/>
                  <a:pt x="868845" y="2802852"/>
                  <a:pt x="869603" y="2803176"/>
                </a:cubicBezTo>
                <a:close/>
                <a:moveTo>
                  <a:pt x="872860" y="2799716"/>
                </a:moveTo>
                <a:cubicBezTo>
                  <a:pt x="872310" y="2801013"/>
                  <a:pt x="872637" y="2804470"/>
                  <a:pt x="869603" y="2803176"/>
                </a:cubicBezTo>
                <a:cubicBezTo>
                  <a:pt x="870198" y="2801771"/>
                  <a:pt x="870632" y="2800743"/>
                  <a:pt x="871109" y="2800149"/>
                </a:cubicBezTo>
                <a:cubicBezTo>
                  <a:pt x="871583" y="2799554"/>
                  <a:pt x="872100" y="2799392"/>
                  <a:pt x="872860" y="2799716"/>
                </a:cubicBezTo>
                <a:close/>
                <a:moveTo>
                  <a:pt x="882148" y="2791174"/>
                </a:moveTo>
                <a:cubicBezTo>
                  <a:pt x="880500" y="2795065"/>
                  <a:pt x="876992" y="2798417"/>
                  <a:pt x="872860" y="2799716"/>
                </a:cubicBezTo>
                <a:cubicBezTo>
                  <a:pt x="874762" y="2797338"/>
                  <a:pt x="875987" y="2795500"/>
                  <a:pt x="877286" y="2794108"/>
                </a:cubicBezTo>
                <a:cubicBezTo>
                  <a:pt x="878583" y="2792716"/>
                  <a:pt x="879955" y="2791769"/>
                  <a:pt x="882148" y="2791174"/>
                </a:cubicBezTo>
                <a:close/>
                <a:moveTo>
                  <a:pt x="1008342" y="2791145"/>
                </a:moveTo>
                <a:lnTo>
                  <a:pt x="1007905" y="2791472"/>
                </a:lnTo>
                <a:lnTo>
                  <a:pt x="1005185" y="2796409"/>
                </a:lnTo>
                <a:lnTo>
                  <a:pt x="1006362" y="2795665"/>
                </a:lnTo>
                <a:close/>
                <a:moveTo>
                  <a:pt x="1014419" y="2786610"/>
                </a:moveTo>
                <a:lnTo>
                  <a:pt x="1011641" y="2788684"/>
                </a:lnTo>
                <a:lnTo>
                  <a:pt x="1008935" y="2794039"/>
                </a:lnTo>
                <a:lnTo>
                  <a:pt x="1013367" y="2791240"/>
                </a:lnTo>
                <a:close/>
                <a:moveTo>
                  <a:pt x="4353825" y="2766520"/>
                </a:moveTo>
                <a:cubicBezTo>
                  <a:pt x="4351875" y="2767290"/>
                  <a:pt x="4350225" y="2768009"/>
                  <a:pt x="4350054" y="2768006"/>
                </a:cubicBezTo>
                <a:cubicBezTo>
                  <a:pt x="4349969" y="2768004"/>
                  <a:pt x="4350254" y="2767822"/>
                  <a:pt x="4351057" y="2767375"/>
                </a:cubicBezTo>
                <a:lnTo>
                  <a:pt x="4351874" y="2766935"/>
                </a:lnTo>
                <a:close/>
                <a:moveTo>
                  <a:pt x="4335345" y="2747343"/>
                </a:moveTo>
                <a:lnTo>
                  <a:pt x="4334416" y="2747558"/>
                </a:lnTo>
                <a:lnTo>
                  <a:pt x="4330329" y="2748798"/>
                </a:lnTo>
                <a:lnTo>
                  <a:pt x="4330472" y="2748948"/>
                </a:lnTo>
                <a:close/>
                <a:moveTo>
                  <a:pt x="995469" y="2739092"/>
                </a:moveTo>
                <a:lnTo>
                  <a:pt x="970838" y="2759705"/>
                </a:lnTo>
                <a:lnTo>
                  <a:pt x="969788" y="2760627"/>
                </a:lnTo>
                <a:lnTo>
                  <a:pt x="968710" y="2762831"/>
                </a:lnTo>
                <a:cubicBezTo>
                  <a:pt x="965440" y="2770351"/>
                  <a:pt x="961784" y="2779233"/>
                  <a:pt x="958161" y="2787812"/>
                </a:cubicBezTo>
                <a:lnTo>
                  <a:pt x="954613" y="2795753"/>
                </a:lnTo>
                <a:lnTo>
                  <a:pt x="960193" y="2790549"/>
                </a:lnTo>
                <a:lnTo>
                  <a:pt x="981865" y="2770505"/>
                </a:lnTo>
                <a:lnTo>
                  <a:pt x="987943" y="2756469"/>
                </a:lnTo>
                <a:lnTo>
                  <a:pt x="972521" y="2769511"/>
                </a:lnTo>
                <a:lnTo>
                  <a:pt x="989496" y="2752885"/>
                </a:lnTo>
                <a:close/>
                <a:moveTo>
                  <a:pt x="4202525" y="2723477"/>
                </a:moveTo>
                <a:lnTo>
                  <a:pt x="4197675" y="2723938"/>
                </a:lnTo>
                <a:lnTo>
                  <a:pt x="4196588" y="2724229"/>
                </a:lnTo>
                <a:lnTo>
                  <a:pt x="4202198" y="2723562"/>
                </a:lnTo>
                <a:close/>
                <a:moveTo>
                  <a:pt x="924404" y="2717552"/>
                </a:moveTo>
                <a:cubicBezTo>
                  <a:pt x="917634" y="2727792"/>
                  <a:pt x="913723" y="2737726"/>
                  <a:pt x="908503" y="2749644"/>
                </a:cubicBezTo>
                <a:cubicBezTo>
                  <a:pt x="906548" y="2754611"/>
                  <a:pt x="903406" y="2762544"/>
                  <a:pt x="900564" y="2769525"/>
                </a:cubicBezTo>
                <a:lnTo>
                  <a:pt x="898181" y="2775008"/>
                </a:lnTo>
                <a:lnTo>
                  <a:pt x="916786" y="2756250"/>
                </a:lnTo>
                <a:lnTo>
                  <a:pt x="917842" y="2755229"/>
                </a:lnTo>
                <a:lnTo>
                  <a:pt x="916932" y="2754153"/>
                </a:lnTo>
                <a:cubicBezTo>
                  <a:pt x="915048" y="2745106"/>
                  <a:pt x="917753" y="2729621"/>
                  <a:pt x="924404" y="2717552"/>
                </a:cubicBezTo>
                <a:close/>
                <a:moveTo>
                  <a:pt x="4287224" y="2715462"/>
                </a:moveTo>
                <a:cubicBezTo>
                  <a:pt x="4288396" y="2715355"/>
                  <a:pt x="4289518" y="2715484"/>
                  <a:pt x="4289714" y="2716033"/>
                </a:cubicBezTo>
                <a:cubicBezTo>
                  <a:pt x="4289714" y="2716033"/>
                  <a:pt x="4286843" y="2717778"/>
                  <a:pt x="4284999" y="2717123"/>
                </a:cubicBezTo>
                <a:cubicBezTo>
                  <a:pt x="4284270" y="2716863"/>
                  <a:pt x="4284168" y="2716573"/>
                  <a:pt x="4284432" y="2716309"/>
                </a:cubicBezTo>
                <a:cubicBezTo>
                  <a:pt x="4284829" y="2715911"/>
                  <a:pt x="4286052" y="2715568"/>
                  <a:pt x="4287224" y="2715462"/>
                </a:cubicBezTo>
                <a:close/>
                <a:moveTo>
                  <a:pt x="4243612" y="2712735"/>
                </a:moveTo>
                <a:lnTo>
                  <a:pt x="4239042" y="2713125"/>
                </a:lnTo>
                <a:lnTo>
                  <a:pt x="4233795" y="2715302"/>
                </a:lnTo>
                <a:close/>
                <a:moveTo>
                  <a:pt x="4266309" y="2706871"/>
                </a:moveTo>
                <a:lnTo>
                  <a:pt x="4259443" y="2707588"/>
                </a:lnTo>
                <a:lnTo>
                  <a:pt x="4248972" y="2708485"/>
                </a:lnTo>
                <a:lnTo>
                  <a:pt x="4245194" y="2710388"/>
                </a:lnTo>
                <a:lnTo>
                  <a:pt x="4243910" y="2710971"/>
                </a:lnTo>
                <a:lnTo>
                  <a:pt x="4247183" y="2710826"/>
                </a:lnTo>
                <a:lnTo>
                  <a:pt x="4250870" y="2710838"/>
                </a:lnTo>
                <a:lnTo>
                  <a:pt x="4255666" y="2709585"/>
                </a:lnTo>
                <a:close/>
                <a:moveTo>
                  <a:pt x="4278855" y="2705559"/>
                </a:moveTo>
                <a:lnTo>
                  <a:pt x="4278303" y="2706821"/>
                </a:lnTo>
                <a:cubicBezTo>
                  <a:pt x="4278083" y="2707324"/>
                  <a:pt x="4277973" y="2707575"/>
                  <a:pt x="4278138" y="2707199"/>
                </a:cubicBezTo>
                <a:close/>
                <a:moveTo>
                  <a:pt x="4312892" y="2701934"/>
                </a:moveTo>
                <a:lnTo>
                  <a:pt x="4302785" y="2703015"/>
                </a:lnTo>
                <a:lnTo>
                  <a:pt x="4308108" y="2704014"/>
                </a:lnTo>
                <a:lnTo>
                  <a:pt x="4311070" y="2702765"/>
                </a:lnTo>
                <a:lnTo>
                  <a:pt x="4313686" y="2701983"/>
                </a:lnTo>
                <a:lnTo>
                  <a:pt x="4313519" y="2701977"/>
                </a:lnTo>
                <a:cubicBezTo>
                  <a:pt x="4313120" y="2701953"/>
                  <a:pt x="4312892" y="2701934"/>
                  <a:pt x="4312892" y="2701934"/>
                </a:cubicBezTo>
                <a:close/>
                <a:moveTo>
                  <a:pt x="4205575" y="2691637"/>
                </a:moveTo>
                <a:lnTo>
                  <a:pt x="4203178" y="2691799"/>
                </a:lnTo>
                <a:lnTo>
                  <a:pt x="4202840" y="2692199"/>
                </a:lnTo>
                <a:lnTo>
                  <a:pt x="4203146" y="2692567"/>
                </a:lnTo>
                <a:cubicBezTo>
                  <a:pt x="4204068" y="2692895"/>
                  <a:pt x="4204470" y="2691761"/>
                  <a:pt x="4205393" y="2692089"/>
                </a:cubicBezTo>
                <a:lnTo>
                  <a:pt x="4205835" y="2691791"/>
                </a:lnTo>
                <a:close/>
                <a:moveTo>
                  <a:pt x="4367397" y="2686846"/>
                </a:moveTo>
                <a:lnTo>
                  <a:pt x="4362899" y="2687351"/>
                </a:lnTo>
                <a:lnTo>
                  <a:pt x="4363794" y="2686995"/>
                </a:lnTo>
                <a:close/>
                <a:moveTo>
                  <a:pt x="4254062" y="2686346"/>
                </a:moveTo>
                <a:cubicBezTo>
                  <a:pt x="4254062" y="2686346"/>
                  <a:pt x="4249667" y="2686938"/>
                  <a:pt x="4248636" y="2687647"/>
                </a:cubicBezTo>
                <a:cubicBezTo>
                  <a:pt x="4248292" y="2687885"/>
                  <a:pt x="4248322" y="2688135"/>
                  <a:pt x="4249013" y="2688381"/>
                </a:cubicBezTo>
                <a:lnTo>
                  <a:pt x="4251400" y="2688698"/>
                </a:lnTo>
                <a:lnTo>
                  <a:pt x="4252051" y="2688636"/>
                </a:lnTo>
                <a:lnTo>
                  <a:pt x="4253727" y="2688141"/>
                </a:lnTo>
                <a:cubicBezTo>
                  <a:pt x="4254759" y="2687552"/>
                  <a:pt x="4255060" y="2686701"/>
                  <a:pt x="4254062" y="2686346"/>
                </a:cubicBezTo>
                <a:close/>
                <a:moveTo>
                  <a:pt x="3378727" y="2680880"/>
                </a:moveTo>
                <a:lnTo>
                  <a:pt x="3350177" y="2701147"/>
                </a:lnTo>
                <a:lnTo>
                  <a:pt x="3368517" y="2694429"/>
                </a:lnTo>
                <a:close/>
                <a:moveTo>
                  <a:pt x="4315837" y="2679344"/>
                </a:moveTo>
                <a:cubicBezTo>
                  <a:pt x="4317168" y="2679312"/>
                  <a:pt x="4318690" y="2679533"/>
                  <a:pt x="4320811" y="2679649"/>
                </a:cubicBezTo>
                <a:cubicBezTo>
                  <a:pt x="4318162" y="2681261"/>
                  <a:pt x="4314774" y="2681545"/>
                  <a:pt x="4312009" y="2680563"/>
                </a:cubicBezTo>
                <a:cubicBezTo>
                  <a:pt x="4313367" y="2679662"/>
                  <a:pt x="4314505" y="2679376"/>
                  <a:pt x="4315837" y="2679344"/>
                </a:cubicBezTo>
                <a:close/>
                <a:moveTo>
                  <a:pt x="4321874" y="2678911"/>
                </a:moveTo>
                <a:cubicBezTo>
                  <a:pt x="4322405" y="2678939"/>
                  <a:pt x="4323134" y="2679199"/>
                  <a:pt x="4324134" y="2679554"/>
                </a:cubicBezTo>
                <a:cubicBezTo>
                  <a:pt x="4323328" y="2681820"/>
                  <a:pt x="4321733" y="2679977"/>
                  <a:pt x="4320811" y="2679649"/>
                </a:cubicBezTo>
                <a:cubicBezTo>
                  <a:pt x="4321012" y="2679083"/>
                  <a:pt x="4321344" y="2678881"/>
                  <a:pt x="4321874" y="2678911"/>
                </a:cubicBezTo>
                <a:close/>
                <a:moveTo>
                  <a:pt x="4325196" y="2678814"/>
                </a:moveTo>
                <a:cubicBezTo>
                  <a:pt x="4325726" y="2678844"/>
                  <a:pt x="4326456" y="2679103"/>
                  <a:pt x="4327454" y="2679458"/>
                </a:cubicBezTo>
                <a:cubicBezTo>
                  <a:pt x="4326649" y="2681724"/>
                  <a:pt x="4325055" y="2679882"/>
                  <a:pt x="4324134" y="2679554"/>
                </a:cubicBezTo>
                <a:cubicBezTo>
                  <a:pt x="4324334" y="2678987"/>
                  <a:pt x="4324665" y="2678786"/>
                  <a:pt x="4325196" y="2678814"/>
                </a:cubicBezTo>
                <a:close/>
                <a:moveTo>
                  <a:pt x="920133" y="2674417"/>
                </a:moveTo>
                <a:cubicBezTo>
                  <a:pt x="922994" y="2674111"/>
                  <a:pt x="920613" y="2681732"/>
                  <a:pt x="917751" y="2682038"/>
                </a:cubicBezTo>
                <a:close/>
                <a:moveTo>
                  <a:pt x="998461" y="2667886"/>
                </a:moveTo>
                <a:cubicBezTo>
                  <a:pt x="1001322" y="2667580"/>
                  <a:pt x="998940" y="2675203"/>
                  <a:pt x="997390" y="2673526"/>
                </a:cubicBezTo>
                <a:close/>
                <a:moveTo>
                  <a:pt x="3441135" y="2660891"/>
                </a:moveTo>
                <a:lnTo>
                  <a:pt x="3420925" y="2667079"/>
                </a:lnTo>
                <a:lnTo>
                  <a:pt x="3419190" y="2669543"/>
                </a:lnTo>
                <a:lnTo>
                  <a:pt x="3411376" y="2680271"/>
                </a:lnTo>
                <a:lnTo>
                  <a:pt x="3429512" y="2675059"/>
                </a:lnTo>
                <a:lnTo>
                  <a:pt x="3432927" y="2671067"/>
                </a:lnTo>
                <a:close/>
                <a:moveTo>
                  <a:pt x="4325696" y="2660808"/>
                </a:moveTo>
                <a:lnTo>
                  <a:pt x="4325525" y="2661117"/>
                </a:lnTo>
                <a:cubicBezTo>
                  <a:pt x="4326523" y="2661246"/>
                  <a:pt x="4328866" y="2661254"/>
                  <a:pt x="4333189" y="2661142"/>
                </a:cubicBezTo>
                <a:lnTo>
                  <a:pt x="4336055" y="2661098"/>
                </a:lnTo>
                <a:lnTo>
                  <a:pt x="4331843" y="2662787"/>
                </a:lnTo>
                <a:lnTo>
                  <a:pt x="4304069" y="2672945"/>
                </a:lnTo>
                <a:lnTo>
                  <a:pt x="4292923" y="2673354"/>
                </a:lnTo>
                <a:lnTo>
                  <a:pt x="4278060" y="2675106"/>
                </a:lnTo>
                <a:lnTo>
                  <a:pt x="4283903" y="2672785"/>
                </a:lnTo>
                <a:cubicBezTo>
                  <a:pt x="4293225" y="2670774"/>
                  <a:pt x="4302588" y="2668418"/>
                  <a:pt x="4312163" y="2665545"/>
                </a:cubicBezTo>
                <a:close/>
                <a:moveTo>
                  <a:pt x="4372285" y="2644618"/>
                </a:moveTo>
                <a:lnTo>
                  <a:pt x="4375719" y="2644650"/>
                </a:lnTo>
                <a:lnTo>
                  <a:pt x="4364785" y="2649576"/>
                </a:lnTo>
                <a:lnTo>
                  <a:pt x="4354167" y="2653834"/>
                </a:lnTo>
                <a:lnTo>
                  <a:pt x="4348720" y="2653473"/>
                </a:lnTo>
                <a:lnTo>
                  <a:pt x="4346262" y="2653491"/>
                </a:lnTo>
                <a:lnTo>
                  <a:pt x="4369386" y="2644801"/>
                </a:lnTo>
                <a:close/>
                <a:moveTo>
                  <a:pt x="1028348" y="2622705"/>
                </a:moveTo>
                <a:lnTo>
                  <a:pt x="1010971" y="2634694"/>
                </a:lnTo>
                <a:lnTo>
                  <a:pt x="992479" y="2668219"/>
                </a:lnTo>
                <a:lnTo>
                  <a:pt x="982833" y="2688545"/>
                </a:lnTo>
                <a:lnTo>
                  <a:pt x="1002903" y="2670443"/>
                </a:lnTo>
                <a:lnTo>
                  <a:pt x="1010243" y="2657609"/>
                </a:lnTo>
                <a:close/>
                <a:moveTo>
                  <a:pt x="3478989" y="2613839"/>
                </a:moveTo>
                <a:lnTo>
                  <a:pt x="3476324" y="2614303"/>
                </a:lnTo>
                <a:lnTo>
                  <a:pt x="3441762" y="2637134"/>
                </a:lnTo>
                <a:lnTo>
                  <a:pt x="3435710" y="2646075"/>
                </a:lnTo>
                <a:lnTo>
                  <a:pt x="3433168" y="2649685"/>
                </a:lnTo>
                <a:lnTo>
                  <a:pt x="3453926" y="2645036"/>
                </a:lnTo>
                <a:lnTo>
                  <a:pt x="3478611" y="2614438"/>
                </a:lnTo>
                <a:close/>
                <a:moveTo>
                  <a:pt x="3647072" y="2597141"/>
                </a:moveTo>
                <a:cubicBezTo>
                  <a:pt x="3638324" y="2601237"/>
                  <a:pt x="3603395" y="2610903"/>
                  <a:pt x="3603927" y="2608315"/>
                </a:cubicBezTo>
                <a:lnTo>
                  <a:pt x="3605691" y="2611043"/>
                </a:lnTo>
                <a:lnTo>
                  <a:pt x="3599579" y="2612805"/>
                </a:lnTo>
                <a:lnTo>
                  <a:pt x="3589551" y="2615012"/>
                </a:lnTo>
                <a:cubicBezTo>
                  <a:pt x="3574190" y="2618316"/>
                  <a:pt x="3562755" y="2620514"/>
                  <a:pt x="3563190" y="2619801"/>
                </a:cubicBezTo>
                <a:cubicBezTo>
                  <a:pt x="3563769" y="2618850"/>
                  <a:pt x="3585453" y="2612723"/>
                  <a:pt x="3647072" y="2597141"/>
                </a:cubicBezTo>
                <a:close/>
                <a:moveTo>
                  <a:pt x="1065373" y="2596612"/>
                </a:moveTo>
                <a:lnTo>
                  <a:pt x="1061496" y="2599453"/>
                </a:lnTo>
                <a:lnTo>
                  <a:pt x="1037822" y="2638946"/>
                </a:lnTo>
                <a:lnTo>
                  <a:pt x="1045716" y="2631826"/>
                </a:lnTo>
                <a:lnTo>
                  <a:pt x="1052920" y="2618152"/>
                </a:lnTo>
                <a:close/>
                <a:moveTo>
                  <a:pt x="1079722" y="2586094"/>
                </a:moveTo>
                <a:lnTo>
                  <a:pt x="1074167" y="2590166"/>
                </a:lnTo>
                <a:lnTo>
                  <a:pt x="1053802" y="2624532"/>
                </a:lnTo>
                <a:lnTo>
                  <a:pt x="1058283" y="2620490"/>
                </a:lnTo>
                <a:lnTo>
                  <a:pt x="1068655" y="2603284"/>
                </a:lnTo>
                <a:close/>
                <a:moveTo>
                  <a:pt x="4349974" y="2567665"/>
                </a:moveTo>
                <a:cubicBezTo>
                  <a:pt x="4350161" y="2567995"/>
                  <a:pt x="4350129" y="2568101"/>
                  <a:pt x="4349916" y="2568036"/>
                </a:cubicBezTo>
                <a:lnTo>
                  <a:pt x="4349713" y="2567921"/>
                </a:lnTo>
                <a:close/>
                <a:moveTo>
                  <a:pt x="3555368" y="2562090"/>
                </a:moveTo>
                <a:lnTo>
                  <a:pt x="3553496" y="2563327"/>
                </a:lnTo>
                <a:lnTo>
                  <a:pt x="3554339" y="2563926"/>
                </a:lnTo>
                <a:close/>
                <a:moveTo>
                  <a:pt x="3590736" y="2552043"/>
                </a:moveTo>
                <a:lnTo>
                  <a:pt x="3587718" y="2554810"/>
                </a:lnTo>
                <a:lnTo>
                  <a:pt x="3585248" y="2553558"/>
                </a:lnTo>
                <a:close/>
                <a:moveTo>
                  <a:pt x="4321275" y="2548691"/>
                </a:moveTo>
                <a:cubicBezTo>
                  <a:pt x="4319325" y="2549462"/>
                  <a:pt x="4317675" y="2550180"/>
                  <a:pt x="4317506" y="2550177"/>
                </a:cubicBezTo>
                <a:cubicBezTo>
                  <a:pt x="4317421" y="2550174"/>
                  <a:pt x="4317705" y="2549994"/>
                  <a:pt x="4318507" y="2549547"/>
                </a:cubicBezTo>
                <a:lnTo>
                  <a:pt x="4319325" y="2549106"/>
                </a:lnTo>
                <a:close/>
                <a:moveTo>
                  <a:pt x="3884492" y="2544324"/>
                </a:moveTo>
                <a:cubicBezTo>
                  <a:pt x="3883650" y="2544304"/>
                  <a:pt x="3881510" y="2544633"/>
                  <a:pt x="3877431" y="2545523"/>
                </a:cubicBezTo>
                <a:cubicBezTo>
                  <a:pt x="3870136" y="2548036"/>
                  <a:pt x="3861851" y="2550409"/>
                  <a:pt x="3854739" y="2551923"/>
                </a:cubicBezTo>
                <a:cubicBezTo>
                  <a:pt x="3841809" y="2555198"/>
                  <a:pt x="3834982" y="2556389"/>
                  <a:pt x="3823309" y="2559048"/>
                </a:cubicBezTo>
                <a:cubicBezTo>
                  <a:pt x="3804409" y="2564029"/>
                  <a:pt x="3782687" y="2573539"/>
                  <a:pt x="3763719" y="2578710"/>
                </a:cubicBezTo>
                <a:cubicBezTo>
                  <a:pt x="3748691" y="2583261"/>
                  <a:pt x="3734033" y="2587624"/>
                  <a:pt x="3719025" y="2592181"/>
                </a:cubicBezTo>
                <a:lnTo>
                  <a:pt x="3701733" y="2597591"/>
                </a:lnTo>
                <a:lnTo>
                  <a:pt x="3777880" y="2576507"/>
                </a:lnTo>
                <a:lnTo>
                  <a:pt x="3784684" y="2574248"/>
                </a:lnTo>
                <a:cubicBezTo>
                  <a:pt x="3814337" y="2566281"/>
                  <a:pt x="3841992" y="2557603"/>
                  <a:pt x="3874379" y="2548267"/>
                </a:cubicBezTo>
                <a:cubicBezTo>
                  <a:pt x="3877864" y="2547591"/>
                  <a:pt x="3887017" y="2544383"/>
                  <a:pt x="3884492" y="2544324"/>
                </a:cubicBezTo>
                <a:close/>
                <a:moveTo>
                  <a:pt x="1081109" y="2538322"/>
                </a:moveTo>
                <a:lnTo>
                  <a:pt x="1061659" y="2552400"/>
                </a:lnTo>
                <a:lnTo>
                  <a:pt x="1060385" y="2553462"/>
                </a:lnTo>
                <a:lnTo>
                  <a:pt x="1037557" y="2587985"/>
                </a:lnTo>
                <a:lnTo>
                  <a:pt x="1049538" y="2579790"/>
                </a:lnTo>
                <a:lnTo>
                  <a:pt x="1059547" y="2572800"/>
                </a:lnTo>
                <a:close/>
                <a:moveTo>
                  <a:pt x="4308534" y="2527053"/>
                </a:moveTo>
                <a:lnTo>
                  <a:pt x="4305572" y="2528600"/>
                </a:lnTo>
                <a:lnTo>
                  <a:pt x="4307476" y="2527973"/>
                </a:lnTo>
                <a:close/>
                <a:moveTo>
                  <a:pt x="947830" y="2520540"/>
                </a:moveTo>
                <a:cubicBezTo>
                  <a:pt x="952358" y="2521726"/>
                  <a:pt x="945367" y="2529808"/>
                  <a:pt x="940838" y="2528623"/>
                </a:cubicBezTo>
                <a:close/>
                <a:moveTo>
                  <a:pt x="4177537" y="2518763"/>
                </a:moveTo>
                <a:lnTo>
                  <a:pt x="4167150" y="2520456"/>
                </a:lnTo>
                <a:cubicBezTo>
                  <a:pt x="4165259" y="2520847"/>
                  <a:pt x="4164056" y="2521190"/>
                  <a:pt x="4164348" y="2521387"/>
                </a:cubicBezTo>
                <a:lnTo>
                  <a:pt x="4166620" y="2521408"/>
                </a:lnTo>
                <a:lnTo>
                  <a:pt x="4168413" y="2521037"/>
                </a:lnTo>
                <a:close/>
                <a:moveTo>
                  <a:pt x="4305119" y="2510477"/>
                </a:moveTo>
                <a:cubicBezTo>
                  <a:pt x="4306396" y="2512732"/>
                  <a:pt x="4301933" y="2515405"/>
                  <a:pt x="4301933" y="2515405"/>
                </a:cubicBezTo>
                <a:cubicBezTo>
                  <a:pt x="4299702" y="2516741"/>
                  <a:pt x="4305119" y="2510477"/>
                  <a:pt x="4305119" y="2510477"/>
                </a:cubicBezTo>
                <a:close/>
                <a:moveTo>
                  <a:pt x="3992435" y="2505776"/>
                </a:moveTo>
                <a:cubicBezTo>
                  <a:pt x="3994280" y="2506432"/>
                  <a:pt x="3992486" y="2508559"/>
                  <a:pt x="3991563" y="2508232"/>
                </a:cubicBezTo>
                <a:cubicBezTo>
                  <a:pt x="3991102" y="2508068"/>
                  <a:pt x="3991320" y="2507454"/>
                  <a:pt x="3991654" y="2506881"/>
                </a:cubicBezTo>
                <a:cubicBezTo>
                  <a:pt x="3991987" y="2506308"/>
                  <a:pt x="3992435" y="2505776"/>
                  <a:pt x="3992435" y="2505776"/>
                </a:cubicBezTo>
                <a:close/>
                <a:moveTo>
                  <a:pt x="4254675" y="2497633"/>
                </a:moveTo>
                <a:cubicBezTo>
                  <a:pt x="4255848" y="2497525"/>
                  <a:pt x="4256969" y="2497656"/>
                  <a:pt x="4257164" y="2498204"/>
                </a:cubicBezTo>
                <a:cubicBezTo>
                  <a:pt x="4257164" y="2498204"/>
                  <a:pt x="4254293" y="2499948"/>
                  <a:pt x="4252451" y="2499293"/>
                </a:cubicBezTo>
                <a:cubicBezTo>
                  <a:pt x="4251720" y="2499034"/>
                  <a:pt x="4251618" y="2498745"/>
                  <a:pt x="4251882" y="2498480"/>
                </a:cubicBezTo>
                <a:cubicBezTo>
                  <a:pt x="4252280" y="2498083"/>
                  <a:pt x="4253502" y="2497739"/>
                  <a:pt x="4254675" y="2497633"/>
                </a:cubicBezTo>
                <a:close/>
                <a:moveTo>
                  <a:pt x="3618486" y="2496647"/>
                </a:moveTo>
                <a:cubicBezTo>
                  <a:pt x="3617749" y="2496706"/>
                  <a:pt x="3617127" y="2497028"/>
                  <a:pt x="3616656" y="2497474"/>
                </a:cubicBezTo>
                <a:cubicBezTo>
                  <a:pt x="3615240" y="2498811"/>
                  <a:pt x="3615173" y="2501257"/>
                  <a:pt x="3617384" y="2501078"/>
                </a:cubicBezTo>
                <a:close/>
                <a:moveTo>
                  <a:pt x="1139423" y="2496113"/>
                </a:moveTo>
                <a:lnTo>
                  <a:pt x="1119007" y="2510890"/>
                </a:lnTo>
                <a:lnTo>
                  <a:pt x="1105985" y="2530632"/>
                </a:lnTo>
                <a:lnTo>
                  <a:pt x="1107726" y="2528593"/>
                </a:lnTo>
                <a:cubicBezTo>
                  <a:pt x="1108812" y="2527411"/>
                  <a:pt x="1109629" y="2526641"/>
                  <a:pt x="1109882" y="2526661"/>
                </a:cubicBezTo>
                <a:cubicBezTo>
                  <a:pt x="1110891" y="2526739"/>
                  <a:pt x="1107379" y="2533129"/>
                  <a:pt x="1107328" y="2534205"/>
                </a:cubicBezTo>
                <a:lnTo>
                  <a:pt x="1102681" y="2542047"/>
                </a:lnTo>
                <a:lnTo>
                  <a:pt x="1114270" y="2533147"/>
                </a:lnTo>
                <a:close/>
                <a:moveTo>
                  <a:pt x="4222952" y="2492160"/>
                </a:moveTo>
                <a:cubicBezTo>
                  <a:pt x="4223929" y="2492029"/>
                  <a:pt x="4224989" y="2492087"/>
                  <a:pt x="4225989" y="2492442"/>
                </a:cubicBezTo>
                <a:cubicBezTo>
                  <a:pt x="4224261" y="2494381"/>
                  <a:pt x="4223185" y="2493998"/>
                  <a:pt x="4220421" y="2493016"/>
                </a:cubicBezTo>
                <a:cubicBezTo>
                  <a:pt x="4221082" y="2492613"/>
                  <a:pt x="4221975" y="2492292"/>
                  <a:pt x="4222952" y="2492160"/>
                </a:cubicBezTo>
                <a:close/>
                <a:moveTo>
                  <a:pt x="3637779" y="2483122"/>
                </a:moveTo>
                <a:cubicBezTo>
                  <a:pt x="3636869" y="2483874"/>
                  <a:pt x="3636548" y="2486614"/>
                  <a:pt x="3637746" y="2487601"/>
                </a:cubicBezTo>
                <a:cubicBezTo>
                  <a:pt x="3637746" y="2487601"/>
                  <a:pt x="3640425" y="2481354"/>
                  <a:pt x="3638850" y="2483171"/>
                </a:cubicBezTo>
                <a:cubicBezTo>
                  <a:pt x="3638451" y="2482841"/>
                  <a:pt x="3638082" y="2482871"/>
                  <a:pt x="3637779" y="2483122"/>
                </a:cubicBezTo>
                <a:close/>
                <a:moveTo>
                  <a:pt x="4158420" y="2481812"/>
                </a:moveTo>
                <a:lnTo>
                  <a:pt x="4158936" y="2483266"/>
                </a:lnTo>
                <a:cubicBezTo>
                  <a:pt x="4149889" y="2484624"/>
                  <a:pt x="4141772" y="2485675"/>
                  <a:pt x="4142067" y="2485274"/>
                </a:cubicBezTo>
                <a:cubicBezTo>
                  <a:pt x="4142213" y="2485074"/>
                  <a:pt x="4144462" y="2484510"/>
                  <a:pt x="4149750" y="2483441"/>
                </a:cubicBezTo>
                <a:close/>
                <a:moveTo>
                  <a:pt x="4158488" y="2481800"/>
                </a:moveTo>
                <a:lnTo>
                  <a:pt x="4158420" y="2481812"/>
                </a:lnTo>
                <a:lnTo>
                  <a:pt x="4158418" y="2481806"/>
                </a:lnTo>
                <a:close/>
                <a:moveTo>
                  <a:pt x="4175658" y="2478573"/>
                </a:moveTo>
                <a:cubicBezTo>
                  <a:pt x="4173840" y="2479309"/>
                  <a:pt x="4169429" y="2480400"/>
                  <a:pt x="4165522" y="2481167"/>
                </a:cubicBezTo>
                <a:lnTo>
                  <a:pt x="4158488" y="2481800"/>
                </a:lnTo>
                <a:close/>
                <a:moveTo>
                  <a:pt x="4334846" y="2469017"/>
                </a:moveTo>
                <a:lnTo>
                  <a:pt x="4330350" y="2469523"/>
                </a:lnTo>
                <a:lnTo>
                  <a:pt x="4331244" y="2469166"/>
                </a:lnTo>
                <a:close/>
                <a:moveTo>
                  <a:pt x="4221514" y="2468517"/>
                </a:moveTo>
                <a:cubicBezTo>
                  <a:pt x="4221514" y="2468517"/>
                  <a:pt x="4217117" y="2469109"/>
                  <a:pt x="4216086" y="2469819"/>
                </a:cubicBezTo>
                <a:cubicBezTo>
                  <a:pt x="4215743" y="2470055"/>
                  <a:pt x="4215772" y="2470306"/>
                  <a:pt x="4216464" y="2470551"/>
                </a:cubicBezTo>
                <a:cubicBezTo>
                  <a:pt x="4220305" y="2471917"/>
                  <a:pt x="4223510" y="2469226"/>
                  <a:pt x="4221514" y="2468517"/>
                </a:cubicBezTo>
                <a:close/>
                <a:moveTo>
                  <a:pt x="4283287" y="2461516"/>
                </a:moveTo>
                <a:cubicBezTo>
                  <a:pt x="4284618" y="2461483"/>
                  <a:pt x="4286140" y="2461705"/>
                  <a:pt x="4288261" y="2461820"/>
                </a:cubicBezTo>
                <a:cubicBezTo>
                  <a:pt x="4285612" y="2463431"/>
                  <a:pt x="4282224" y="2463716"/>
                  <a:pt x="4279460" y="2462733"/>
                </a:cubicBezTo>
                <a:cubicBezTo>
                  <a:pt x="4280817" y="2461833"/>
                  <a:pt x="4281957" y="2461547"/>
                  <a:pt x="4283287" y="2461516"/>
                </a:cubicBezTo>
                <a:close/>
                <a:moveTo>
                  <a:pt x="4289325" y="2461081"/>
                </a:moveTo>
                <a:cubicBezTo>
                  <a:pt x="4289856" y="2461111"/>
                  <a:pt x="4290584" y="2461370"/>
                  <a:pt x="4291583" y="2461725"/>
                </a:cubicBezTo>
                <a:cubicBezTo>
                  <a:pt x="4290778" y="2463991"/>
                  <a:pt x="4289184" y="2462148"/>
                  <a:pt x="4288261" y="2461820"/>
                </a:cubicBezTo>
                <a:cubicBezTo>
                  <a:pt x="4288463" y="2461253"/>
                  <a:pt x="4288794" y="2461052"/>
                  <a:pt x="4289325" y="2461081"/>
                </a:cubicBezTo>
                <a:close/>
                <a:moveTo>
                  <a:pt x="4292646" y="2460986"/>
                </a:moveTo>
                <a:cubicBezTo>
                  <a:pt x="4293177" y="2461015"/>
                  <a:pt x="4293907" y="2461274"/>
                  <a:pt x="4294906" y="2461629"/>
                </a:cubicBezTo>
                <a:cubicBezTo>
                  <a:pt x="4294100" y="2463896"/>
                  <a:pt x="4292505" y="2462052"/>
                  <a:pt x="4291583" y="2461725"/>
                </a:cubicBezTo>
                <a:cubicBezTo>
                  <a:pt x="4291785" y="2461158"/>
                  <a:pt x="4292116" y="2460957"/>
                  <a:pt x="4292646" y="2460986"/>
                </a:cubicBezTo>
                <a:close/>
                <a:moveTo>
                  <a:pt x="3672311" y="2460910"/>
                </a:moveTo>
                <a:cubicBezTo>
                  <a:pt x="3671575" y="2460970"/>
                  <a:pt x="3670855" y="2461405"/>
                  <a:pt x="3670234" y="2462022"/>
                </a:cubicBezTo>
                <a:cubicBezTo>
                  <a:pt x="3668377" y="2463868"/>
                  <a:pt x="3667423" y="2467337"/>
                  <a:pt x="3669634" y="2467157"/>
                </a:cubicBezTo>
                <a:close/>
                <a:moveTo>
                  <a:pt x="657339" y="2454725"/>
                </a:moveTo>
                <a:lnTo>
                  <a:pt x="657419" y="2455280"/>
                </a:lnTo>
                <a:cubicBezTo>
                  <a:pt x="657161" y="2455886"/>
                  <a:pt x="656558" y="2456128"/>
                  <a:pt x="655709" y="2455766"/>
                </a:cubicBezTo>
                <a:close/>
                <a:moveTo>
                  <a:pt x="3968047" y="2445014"/>
                </a:moveTo>
                <a:cubicBezTo>
                  <a:pt x="3971960" y="2446397"/>
                  <a:pt x="3943691" y="2457001"/>
                  <a:pt x="3932967" y="2458516"/>
                </a:cubicBezTo>
                <a:cubicBezTo>
                  <a:pt x="3831056" y="2488330"/>
                  <a:pt x="3729622" y="2516349"/>
                  <a:pt x="3628695" y="2545262"/>
                </a:cubicBezTo>
                <a:lnTo>
                  <a:pt x="3594247" y="2555383"/>
                </a:lnTo>
                <a:lnTo>
                  <a:pt x="3596267" y="2553815"/>
                </a:lnTo>
                <a:lnTo>
                  <a:pt x="3592335" y="2551602"/>
                </a:lnTo>
                <a:lnTo>
                  <a:pt x="3667460" y="2530860"/>
                </a:lnTo>
                <a:cubicBezTo>
                  <a:pt x="3764148" y="2501842"/>
                  <a:pt x="3857210" y="2468770"/>
                  <a:pt x="3951565" y="2447380"/>
                </a:cubicBezTo>
                <a:cubicBezTo>
                  <a:pt x="3961862" y="2445115"/>
                  <a:pt x="3966742" y="2444552"/>
                  <a:pt x="3968047" y="2445014"/>
                </a:cubicBezTo>
                <a:close/>
                <a:moveTo>
                  <a:pt x="630599" y="2421895"/>
                </a:moveTo>
                <a:cubicBezTo>
                  <a:pt x="629266" y="2425042"/>
                  <a:pt x="628651" y="2426496"/>
                  <a:pt x="626953" y="2425770"/>
                </a:cubicBezTo>
                <a:lnTo>
                  <a:pt x="627071" y="2423014"/>
                </a:lnTo>
                <a:lnTo>
                  <a:pt x="627674" y="2422558"/>
                </a:lnTo>
                <a:lnTo>
                  <a:pt x="627334" y="2422433"/>
                </a:lnTo>
                <a:close/>
                <a:moveTo>
                  <a:pt x="631829" y="2418989"/>
                </a:moveTo>
                <a:cubicBezTo>
                  <a:pt x="632912" y="2421167"/>
                  <a:pt x="630599" y="2421895"/>
                  <a:pt x="630599" y="2421895"/>
                </a:cubicBezTo>
                <a:cubicBezTo>
                  <a:pt x="630057" y="2420806"/>
                  <a:pt x="630364" y="2420080"/>
                  <a:pt x="630808" y="2419626"/>
                </a:cubicBezTo>
                <a:cubicBezTo>
                  <a:pt x="631250" y="2419172"/>
                  <a:pt x="631829" y="2418989"/>
                  <a:pt x="631829" y="2418989"/>
                </a:cubicBezTo>
                <a:close/>
                <a:moveTo>
                  <a:pt x="611499" y="2407037"/>
                </a:moveTo>
                <a:lnTo>
                  <a:pt x="609574" y="2409169"/>
                </a:lnTo>
                <a:cubicBezTo>
                  <a:pt x="604754" y="2414436"/>
                  <a:pt x="599265" y="2420097"/>
                  <a:pt x="595127" y="2422762"/>
                </a:cubicBezTo>
                <a:cubicBezTo>
                  <a:pt x="590000" y="2425003"/>
                  <a:pt x="591859" y="2421796"/>
                  <a:pt x="595899" y="2417089"/>
                </a:cubicBezTo>
                <a:lnTo>
                  <a:pt x="599551" y="2413223"/>
                </a:lnTo>
                <a:lnTo>
                  <a:pt x="604697" y="2410620"/>
                </a:lnTo>
                <a:close/>
                <a:moveTo>
                  <a:pt x="601741" y="2398857"/>
                </a:moveTo>
                <a:lnTo>
                  <a:pt x="581041" y="2418135"/>
                </a:lnTo>
                <a:lnTo>
                  <a:pt x="574769" y="2420446"/>
                </a:lnTo>
                <a:cubicBezTo>
                  <a:pt x="572753" y="2421003"/>
                  <a:pt x="571418" y="2421087"/>
                  <a:pt x="571288" y="2420414"/>
                </a:cubicBezTo>
                <a:cubicBezTo>
                  <a:pt x="571212" y="2420023"/>
                  <a:pt x="571532" y="2419443"/>
                  <a:pt x="572160" y="2418724"/>
                </a:cubicBezTo>
                <a:cubicBezTo>
                  <a:pt x="572789" y="2418005"/>
                  <a:pt x="573726" y="2417145"/>
                  <a:pt x="574887" y="2416193"/>
                </a:cubicBezTo>
                <a:cubicBezTo>
                  <a:pt x="578368" y="2413335"/>
                  <a:pt x="583855" y="2409642"/>
                  <a:pt x="589024" y="2406376"/>
                </a:cubicBezTo>
                <a:cubicBezTo>
                  <a:pt x="594192" y="2403112"/>
                  <a:pt x="599042" y="2400278"/>
                  <a:pt x="601246" y="2399145"/>
                </a:cubicBezTo>
                <a:close/>
                <a:moveTo>
                  <a:pt x="4206891" y="2393544"/>
                </a:moveTo>
                <a:lnTo>
                  <a:pt x="4203714" y="2396560"/>
                </a:lnTo>
                <a:cubicBezTo>
                  <a:pt x="4203714" y="2396560"/>
                  <a:pt x="4204342" y="2395964"/>
                  <a:pt x="4205126" y="2395219"/>
                </a:cubicBezTo>
                <a:close/>
                <a:moveTo>
                  <a:pt x="4207949" y="2392537"/>
                </a:moveTo>
                <a:lnTo>
                  <a:pt x="4206891" y="2393544"/>
                </a:lnTo>
                <a:lnTo>
                  <a:pt x="4207479" y="2392984"/>
                </a:lnTo>
                <a:cubicBezTo>
                  <a:pt x="4208106" y="2392388"/>
                  <a:pt x="4208421" y="2392091"/>
                  <a:pt x="4207949" y="2392537"/>
                </a:cubicBezTo>
                <a:close/>
                <a:moveTo>
                  <a:pt x="404014" y="2383157"/>
                </a:moveTo>
                <a:lnTo>
                  <a:pt x="401373" y="2386080"/>
                </a:lnTo>
                <a:lnTo>
                  <a:pt x="395973" y="2392987"/>
                </a:lnTo>
                <a:lnTo>
                  <a:pt x="379890" y="2401162"/>
                </a:lnTo>
                <a:lnTo>
                  <a:pt x="362721" y="2409005"/>
                </a:lnTo>
                <a:lnTo>
                  <a:pt x="366344" y="2404857"/>
                </a:lnTo>
                <a:lnTo>
                  <a:pt x="369636" y="2401582"/>
                </a:lnTo>
                <a:close/>
                <a:moveTo>
                  <a:pt x="598992" y="2366922"/>
                </a:moveTo>
                <a:cubicBezTo>
                  <a:pt x="599539" y="2366694"/>
                  <a:pt x="600478" y="2367380"/>
                  <a:pt x="601490" y="2368120"/>
                </a:cubicBezTo>
                <a:cubicBezTo>
                  <a:pt x="600070" y="2369779"/>
                  <a:pt x="598852" y="2371201"/>
                  <a:pt x="598852" y="2371201"/>
                </a:cubicBezTo>
                <a:cubicBezTo>
                  <a:pt x="598292" y="2368287"/>
                  <a:pt x="598445" y="2367148"/>
                  <a:pt x="598992" y="2366922"/>
                </a:cubicBezTo>
                <a:close/>
                <a:moveTo>
                  <a:pt x="554614" y="2361094"/>
                </a:moveTo>
                <a:lnTo>
                  <a:pt x="536046" y="2378013"/>
                </a:lnTo>
                <a:lnTo>
                  <a:pt x="533063" y="2379408"/>
                </a:lnTo>
                <a:cubicBezTo>
                  <a:pt x="527406" y="2382163"/>
                  <a:pt x="520998" y="2385429"/>
                  <a:pt x="512944" y="2389757"/>
                </a:cubicBezTo>
                <a:cubicBezTo>
                  <a:pt x="509817" y="2390941"/>
                  <a:pt x="490231" y="2401777"/>
                  <a:pt x="485647" y="2402654"/>
                </a:cubicBezTo>
                <a:lnTo>
                  <a:pt x="486835" y="2400273"/>
                </a:lnTo>
                <a:lnTo>
                  <a:pt x="487626" y="2399237"/>
                </a:lnTo>
                <a:lnTo>
                  <a:pt x="496724" y="2393522"/>
                </a:lnTo>
                <a:cubicBezTo>
                  <a:pt x="508224" y="2387346"/>
                  <a:pt x="524043" y="2380911"/>
                  <a:pt x="528997" y="2377594"/>
                </a:cubicBezTo>
                <a:close/>
                <a:moveTo>
                  <a:pt x="500896" y="2324538"/>
                </a:moveTo>
                <a:lnTo>
                  <a:pt x="483098" y="2340464"/>
                </a:lnTo>
                <a:lnTo>
                  <a:pt x="470764" y="2353372"/>
                </a:lnTo>
                <a:lnTo>
                  <a:pt x="429792" y="2375798"/>
                </a:lnTo>
                <a:lnTo>
                  <a:pt x="423411" y="2379041"/>
                </a:lnTo>
                <a:lnTo>
                  <a:pt x="426514" y="2375659"/>
                </a:lnTo>
                <a:cubicBezTo>
                  <a:pt x="431244" y="2370605"/>
                  <a:pt x="433732" y="2367789"/>
                  <a:pt x="434651" y="2366458"/>
                </a:cubicBezTo>
                <a:lnTo>
                  <a:pt x="434123" y="2366333"/>
                </a:lnTo>
                <a:lnTo>
                  <a:pt x="453848" y="2355179"/>
                </a:lnTo>
                <a:cubicBezTo>
                  <a:pt x="467268" y="2346777"/>
                  <a:pt x="479886" y="2338077"/>
                  <a:pt x="492071" y="2329059"/>
                </a:cubicBezTo>
                <a:close/>
                <a:moveTo>
                  <a:pt x="803181" y="2305047"/>
                </a:moveTo>
                <a:lnTo>
                  <a:pt x="798280" y="2306923"/>
                </a:lnTo>
                <a:lnTo>
                  <a:pt x="792101" y="2314011"/>
                </a:lnTo>
                <a:lnTo>
                  <a:pt x="799154" y="2308046"/>
                </a:lnTo>
                <a:close/>
                <a:moveTo>
                  <a:pt x="398529" y="2298897"/>
                </a:moveTo>
                <a:cubicBezTo>
                  <a:pt x="390475" y="2306452"/>
                  <a:pt x="384793" y="2306718"/>
                  <a:pt x="385127" y="2304825"/>
                </a:cubicBezTo>
                <a:cubicBezTo>
                  <a:pt x="385237" y="2304194"/>
                  <a:pt x="386017" y="2303323"/>
                  <a:pt x="387599" y="2302402"/>
                </a:cubicBezTo>
                <a:cubicBezTo>
                  <a:pt x="389709" y="2301173"/>
                  <a:pt x="393245" y="2299855"/>
                  <a:pt x="398529" y="2298897"/>
                </a:cubicBezTo>
                <a:close/>
                <a:moveTo>
                  <a:pt x="545441" y="2286221"/>
                </a:moveTo>
                <a:lnTo>
                  <a:pt x="520041" y="2308033"/>
                </a:lnTo>
                <a:lnTo>
                  <a:pt x="518548" y="2308432"/>
                </a:lnTo>
                <a:cubicBezTo>
                  <a:pt x="516299" y="2308855"/>
                  <a:pt x="515021" y="2308837"/>
                  <a:pt x="515630" y="2308126"/>
                </a:cubicBezTo>
                <a:cubicBezTo>
                  <a:pt x="522633" y="2299948"/>
                  <a:pt x="532257" y="2293782"/>
                  <a:pt x="542329" y="2287988"/>
                </a:cubicBezTo>
                <a:close/>
                <a:moveTo>
                  <a:pt x="829366" y="2282720"/>
                </a:moveTo>
                <a:cubicBezTo>
                  <a:pt x="827822" y="2283389"/>
                  <a:pt x="826002" y="2285270"/>
                  <a:pt x="824743" y="2287290"/>
                </a:cubicBezTo>
                <a:lnTo>
                  <a:pt x="824260" y="2289347"/>
                </a:lnTo>
                <a:lnTo>
                  <a:pt x="831490" y="2283961"/>
                </a:lnTo>
                <a:lnTo>
                  <a:pt x="831840" y="2283318"/>
                </a:lnTo>
                <a:cubicBezTo>
                  <a:pt x="831303" y="2282367"/>
                  <a:pt x="830396" y="2282273"/>
                  <a:pt x="829366" y="2282720"/>
                </a:cubicBezTo>
                <a:close/>
                <a:moveTo>
                  <a:pt x="1279855" y="2279863"/>
                </a:moveTo>
                <a:cubicBezTo>
                  <a:pt x="1277918" y="2279610"/>
                  <a:pt x="1275353" y="2282148"/>
                  <a:pt x="1272595" y="2286098"/>
                </a:cubicBezTo>
                <a:lnTo>
                  <a:pt x="1264633" y="2300830"/>
                </a:lnTo>
                <a:lnTo>
                  <a:pt x="1270038" y="2297486"/>
                </a:lnTo>
                <a:lnTo>
                  <a:pt x="1270225" y="2297112"/>
                </a:lnTo>
                <a:lnTo>
                  <a:pt x="1270211" y="2296272"/>
                </a:lnTo>
                <a:lnTo>
                  <a:pt x="1270846" y="2295865"/>
                </a:lnTo>
                <a:lnTo>
                  <a:pt x="1276090" y="2285336"/>
                </a:lnTo>
                <a:cubicBezTo>
                  <a:pt x="1278020" y="2281632"/>
                  <a:pt x="1279402" y="2279375"/>
                  <a:pt x="1279855" y="2279863"/>
                </a:cubicBezTo>
                <a:close/>
                <a:moveTo>
                  <a:pt x="2242039" y="2266247"/>
                </a:moveTo>
                <a:cubicBezTo>
                  <a:pt x="2239228" y="2267332"/>
                  <a:pt x="2234665" y="2270268"/>
                  <a:pt x="2228049" y="2276176"/>
                </a:cubicBezTo>
                <a:cubicBezTo>
                  <a:pt x="2188204" y="2292077"/>
                  <a:pt x="2146115" y="2310540"/>
                  <a:pt x="2102618" y="2330769"/>
                </a:cubicBezTo>
                <a:lnTo>
                  <a:pt x="1987378" y="2386883"/>
                </a:lnTo>
                <a:lnTo>
                  <a:pt x="1989702" y="2390393"/>
                </a:lnTo>
                <a:lnTo>
                  <a:pt x="2095820" y="2340896"/>
                </a:lnTo>
                <a:cubicBezTo>
                  <a:pt x="2139435" y="2320304"/>
                  <a:pt x="2183203" y="2299132"/>
                  <a:pt x="2228049" y="2276176"/>
                </a:cubicBezTo>
                <a:cubicBezTo>
                  <a:pt x="2243124" y="2276405"/>
                  <a:pt x="2250471" y="2262996"/>
                  <a:pt x="2242039" y="2266247"/>
                </a:cubicBezTo>
                <a:close/>
                <a:moveTo>
                  <a:pt x="556715" y="2256842"/>
                </a:moveTo>
                <a:lnTo>
                  <a:pt x="558618" y="2257576"/>
                </a:lnTo>
                <a:lnTo>
                  <a:pt x="559503" y="2257918"/>
                </a:lnTo>
                <a:cubicBezTo>
                  <a:pt x="559724" y="2258003"/>
                  <a:pt x="559784" y="2258026"/>
                  <a:pt x="559548" y="2257934"/>
                </a:cubicBezTo>
                <a:lnTo>
                  <a:pt x="558618" y="2257576"/>
                </a:lnTo>
                <a:lnTo>
                  <a:pt x="558486" y="2257524"/>
                </a:lnTo>
                <a:cubicBezTo>
                  <a:pt x="557659" y="2257207"/>
                  <a:pt x="556715" y="2256842"/>
                  <a:pt x="556715" y="2256842"/>
                </a:cubicBezTo>
                <a:close/>
                <a:moveTo>
                  <a:pt x="599106" y="2251484"/>
                </a:moveTo>
                <a:cubicBezTo>
                  <a:pt x="598481" y="2251626"/>
                  <a:pt x="597700" y="2252138"/>
                  <a:pt x="596969" y="2252781"/>
                </a:cubicBezTo>
                <a:cubicBezTo>
                  <a:pt x="596238" y="2253424"/>
                  <a:pt x="595558" y="2254199"/>
                  <a:pt x="595136" y="2254863"/>
                </a:cubicBezTo>
                <a:cubicBezTo>
                  <a:pt x="594291" y="2256194"/>
                  <a:pt x="594476" y="2257090"/>
                  <a:pt x="597347" y="2255637"/>
                </a:cubicBezTo>
                <a:cubicBezTo>
                  <a:pt x="597963" y="2254184"/>
                  <a:pt x="599662" y="2254909"/>
                  <a:pt x="600276" y="2253456"/>
                </a:cubicBezTo>
                <a:cubicBezTo>
                  <a:pt x="600493" y="2251763"/>
                  <a:pt x="599938" y="2251294"/>
                  <a:pt x="599106" y="2251484"/>
                </a:cubicBezTo>
                <a:close/>
                <a:moveTo>
                  <a:pt x="318867" y="2238662"/>
                </a:moveTo>
                <a:cubicBezTo>
                  <a:pt x="318690" y="2238869"/>
                  <a:pt x="316126" y="2240080"/>
                  <a:pt x="313186" y="2241592"/>
                </a:cubicBezTo>
                <a:lnTo>
                  <a:pt x="315729" y="2239700"/>
                </a:lnTo>
                <a:lnTo>
                  <a:pt x="317093" y="2239190"/>
                </a:lnTo>
                <a:cubicBezTo>
                  <a:pt x="318448" y="2238706"/>
                  <a:pt x="318956" y="2238558"/>
                  <a:pt x="318867" y="2238662"/>
                </a:cubicBezTo>
                <a:close/>
                <a:moveTo>
                  <a:pt x="1311276" y="2237561"/>
                </a:moveTo>
                <a:cubicBezTo>
                  <a:pt x="1310173" y="2238413"/>
                  <a:pt x="1307479" y="2241857"/>
                  <a:pt x="1304502" y="2246108"/>
                </a:cubicBezTo>
                <a:cubicBezTo>
                  <a:pt x="1298546" y="2254611"/>
                  <a:pt x="1291453" y="2266345"/>
                  <a:pt x="1293660" y="2267029"/>
                </a:cubicBezTo>
                <a:cubicBezTo>
                  <a:pt x="1295188" y="2264717"/>
                  <a:pt x="1308512" y="2244567"/>
                  <a:pt x="1308512" y="2244567"/>
                </a:cubicBezTo>
                <a:cubicBezTo>
                  <a:pt x="1311893" y="2238450"/>
                  <a:pt x="1312379" y="2236709"/>
                  <a:pt x="1311276" y="2237561"/>
                </a:cubicBezTo>
                <a:close/>
                <a:moveTo>
                  <a:pt x="700752" y="2235147"/>
                </a:moveTo>
                <a:lnTo>
                  <a:pt x="700060" y="2235434"/>
                </a:lnTo>
                <a:lnTo>
                  <a:pt x="694520" y="2239875"/>
                </a:lnTo>
                <a:lnTo>
                  <a:pt x="695557" y="2239244"/>
                </a:lnTo>
                <a:close/>
                <a:moveTo>
                  <a:pt x="1560520" y="2233122"/>
                </a:moveTo>
                <a:lnTo>
                  <a:pt x="1551250" y="2238541"/>
                </a:lnTo>
                <a:lnTo>
                  <a:pt x="1548706" y="2241510"/>
                </a:lnTo>
                <a:lnTo>
                  <a:pt x="1511494" y="2288806"/>
                </a:lnTo>
                <a:lnTo>
                  <a:pt x="1519518" y="2284162"/>
                </a:lnTo>
                <a:lnTo>
                  <a:pt x="1546857" y="2250557"/>
                </a:lnTo>
                <a:close/>
                <a:moveTo>
                  <a:pt x="630419" y="2211870"/>
                </a:moveTo>
                <a:cubicBezTo>
                  <a:pt x="629499" y="2211478"/>
                  <a:pt x="628425" y="2211448"/>
                  <a:pt x="628118" y="2212175"/>
                </a:cubicBezTo>
                <a:cubicBezTo>
                  <a:pt x="625804" y="2212901"/>
                  <a:pt x="631798" y="2213746"/>
                  <a:pt x="631798" y="2213746"/>
                </a:cubicBezTo>
                <a:cubicBezTo>
                  <a:pt x="632107" y="2213019"/>
                  <a:pt x="631341" y="2212264"/>
                  <a:pt x="630419" y="2211870"/>
                </a:cubicBezTo>
                <a:close/>
                <a:moveTo>
                  <a:pt x="1739676" y="2196315"/>
                </a:moveTo>
                <a:lnTo>
                  <a:pt x="1730623" y="2200682"/>
                </a:lnTo>
                <a:lnTo>
                  <a:pt x="1724141" y="2208355"/>
                </a:lnTo>
                <a:lnTo>
                  <a:pt x="1727741" y="2206199"/>
                </a:lnTo>
                <a:cubicBezTo>
                  <a:pt x="1730538" y="2204525"/>
                  <a:pt x="1732368" y="2203429"/>
                  <a:pt x="1732368" y="2203429"/>
                </a:cubicBezTo>
                <a:cubicBezTo>
                  <a:pt x="1740236" y="2197744"/>
                  <a:pt x="1741744" y="2195868"/>
                  <a:pt x="1739676" y="2196315"/>
                </a:cubicBezTo>
                <a:close/>
                <a:moveTo>
                  <a:pt x="436421" y="2188550"/>
                </a:moveTo>
                <a:lnTo>
                  <a:pt x="426949" y="2194688"/>
                </a:lnTo>
                <a:lnTo>
                  <a:pt x="424529" y="2196599"/>
                </a:lnTo>
                <a:cubicBezTo>
                  <a:pt x="425910" y="2195903"/>
                  <a:pt x="428081" y="2194525"/>
                  <a:pt x="430535" y="2192839"/>
                </a:cubicBezTo>
                <a:close/>
                <a:moveTo>
                  <a:pt x="447903" y="2183687"/>
                </a:moveTo>
                <a:lnTo>
                  <a:pt x="447981" y="2184241"/>
                </a:lnTo>
                <a:cubicBezTo>
                  <a:pt x="447725" y="2184848"/>
                  <a:pt x="447120" y="2185089"/>
                  <a:pt x="446271" y="2184728"/>
                </a:cubicBezTo>
                <a:close/>
                <a:moveTo>
                  <a:pt x="662018" y="2181545"/>
                </a:moveTo>
                <a:lnTo>
                  <a:pt x="660102" y="2183022"/>
                </a:lnTo>
                <a:cubicBezTo>
                  <a:pt x="652942" y="2189470"/>
                  <a:pt x="646496" y="2196009"/>
                  <a:pt x="640936" y="2201639"/>
                </a:cubicBezTo>
                <a:cubicBezTo>
                  <a:pt x="645757" y="2200123"/>
                  <a:pt x="648961" y="2197489"/>
                  <a:pt x="652486" y="2194099"/>
                </a:cubicBezTo>
                <a:lnTo>
                  <a:pt x="662715" y="2184927"/>
                </a:lnTo>
                <a:close/>
                <a:moveTo>
                  <a:pt x="668621" y="2176455"/>
                </a:moveTo>
                <a:lnTo>
                  <a:pt x="666487" y="2178100"/>
                </a:lnTo>
                <a:lnTo>
                  <a:pt x="666738" y="2178173"/>
                </a:lnTo>
                <a:lnTo>
                  <a:pt x="663479" y="2184244"/>
                </a:lnTo>
                <a:lnTo>
                  <a:pt x="665958" y="2182021"/>
                </a:lnTo>
                <a:lnTo>
                  <a:pt x="668286" y="2180655"/>
                </a:lnTo>
                <a:lnTo>
                  <a:pt x="666738" y="2178173"/>
                </a:lnTo>
                <a:close/>
                <a:moveTo>
                  <a:pt x="4251369" y="2175930"/>
                </a:moveTo>
                <a:cubicBezTo>
                  <a:pt x="4250238" y="2175633"/>
                  <a:pt x="4249132" y="2175809"/>
                  <a:pt x="4248179" y="2176256"/>
                </a:cubicBezTo>
                <a:cubicBezTo>
                  <a:pt x="4245325" y="2177601"/>
                  <a:pt x="4243862" y="2181398"/>
                  <a:pt x="4247258" y="2182288"/>
                </a:cubicBezTo>
                <a:close/>
                <a:moveTo>
                  <a:pt x="692616" y="2170688"/>
                </a:moveTo>
                <a:cubicBezTo>
                  <a:pt x="689784" y="2171999"/>
                  <a:pt x="686338" y="2174214"/>
                  <a:pt x="684130" y="2175911"/>
                </a:cubicBezTo>
                <a:cubicBezTo>
                  <a:pt x="682658" y="2177041"/>
                  <a:pt x="681736" y="2177943"/>
                  <a:pt x="681911" y="2178196"/>
                </a:cubicBezTo>
                <a:cubicBezTo>
                  <a:pt x="682145" y="2178532"/>
                  <a:pt x="684330" y="2177714"/>
                  <a:pt x="689765" y="2174746"/>
                </a:cubicBezTo>
                <a:cubicBezTo>
                  <a:pt x="689765" y="2174746"/>
                  <a:pt x="691527" y="2174140"/>
                  <a:pt x="693365" y="2173352"/>
                </a:cubicBezTo>
                <a:lnTo>
                  <a:pt x="696752" y="2171281"/>
                </a:lnTo>
                <a:lnTo>
                  <a:pt x="696974" y="2170852"/>
                </a:lnTo>
                <a:close/>
                <a:moveTo>
                  <a:pt x="214795" y="2168111"/>
                </a:moveTo>
                <a:lnTo>
                  <a:pt x="209438" y="2172955"/>
                </a:lnTo>
                <a:lnTo>
                  <a:pt x="213444" y="2168803"/>
                </a:lnTo>
                <a:close/>
                <a:moveTo>
                  <a:pt x="479522" y="2166965"/>
                </a:moveTo>
                <a:lnTo>
                  <a:pt x="477178" y="2167088"/>
                </a:lnTo>
                <a:lnTo>
                  <a:pt x="465093" y="2178481"/>
                </a:lnTo>
                <a:lnTo>
                  <a:pt x="473413" y="2173569"/>
                </a:lnTo>
                <a:cubicBezTo>
                  <a:pt x="477041" y="2171028"/>
                  <a:pt x="479426" y="2168725"/>
                  <a:pt x="479522" y="2166965"/>
                </a:cubicBezTo>
                <a:close/>
                <a:moveTo>
                  <a:pt x="4287659" y="2164959"/>
                </a:moveTo>
                <a:cubicBezTo>
                  <a:pt x="4285884" y="2165655"/>
                  <a:pt x="4283881" y="2169778"/>
                  <a:pt x="4285117" y="2171959"/>
                </a:cubicBezTo>
                <a:cubicBezTo>
                  <a:pt x="4285117" y="2171959"/>
                  <a:pt x="4292589" y="2163590"/>
                  <a:pt x="4289228" y="2165602"/>
                </a:cubicBezTo>
                <a:cubicBezTo>
                  <a:pt x="4288816" y="2164873"/>
                  <a:pt x="4288250" y="2164726"/>
                  <a:pt x="4287659" y="2164959"/>
                </a:cubicBezTo>
                <a:close/>
                <a:moveTo>
                  <a:pt x="4351503" y="2148449"/>
                </a:moveTo>
                <a:cubicBezTo>
                  <a:pt x="4350372" y="2148152"/>
                  <a:pt x="4349055" y="2148453"/>
                  <a:pt x="4347788" y="2149089"/>
                </a:cubicBezTo>
                <a:cubicBezTo>
                  <a:pt x="4343990" y="2150999"/>
                  <a:pt x="4340637" y="2155929"/>
                  <a:pt x="4344032" y="2156817"/>
                </a:cubicBezTo>
                <a:close/>
                <a:moveTo>
                  <a:pt x="4396501" y="2136981"/>
                </a:moveTo>
                <a:cubicBezTo>
                  <a:pt x="4392261" y="2138698"/>
                  <a:pt x="4391856" y="2147342"/>
                  <a:pt x="4401779" y="2138479"/>
                </a:cubicBezTo>
                <a:cubicBezTo>
                  <a:pt x="4399754" y="2136607"/>
                  <a:pt x="4397914" y="2136409"/>
                  <a:pt x="4396501" y="2136981"/>
                </a:cubicBezTo>
                <a:close/>
                <a:moveTo>
                  <a:pt x="412146" y="2120135"/>
                </a:moveTo>
                <a:lnTo>
                  <a:pt x="400299" y="2127900"/>
                </a:lnTo>
                <a:cubicBezTo>
                  <a:pt x="394997" y="2131349"/>
                  <a:pt x="389832" y="2134535"/>
                  <a:pt x="385134" y="2137002"/>
                </a:cubicBezTo>
                <a:lnTo>
                  <a:pt x="379734" y="2139525"/>
                </a:lnTo>
                <a:lnTo>
                  <a:pt x="377194" y="2141891"/>
                </a:lnTo>
                <a:lnTo>
                  <a:pt x="390793" y="2134201"/>
                </a:lnTo>
                <a:lnTo>
                  <a:pt x="407136" y="2124900"/>
                </a:lnTo>
                <a:close/>
                <a:moveTo>
                  <a:pt x="247357" y="2113395"/>
                </a:moveTo>
                <a:cubicBezTo>
                  <a:pt x="246743" y="2114847"/>
                  <a:pt x="247110" y="2118720"/>
                  <a:pt x="243712" y="2117268"/>
                </a:cubicBezTo>
                <a:cubicBezTo>
                  <a:pt x="244377" y="2115696"/>
                  <a:pt x="244864" y="2114546"/>
                  <a:pt x="245397" y="2113880"/>
                </a:cubicBezTo>
                <a:cubicBezTo>
                  <a:pt x="245929" y="2113213"/>
                  <a:pt x="246508" y="2113031"/>
                  <a:pt x="247357" y="2113395"/>
                </a:cubicBezTo>
                <a:close/>
                <a:moveTo>
                  <a:pt x="194576" y="2112118"/>
                </a:moveTo>
                <a:lnTo>
                  <a:pt x="191936" y="2115042"/>
                </a:lnTo>
                <a:lnTo>
                  <a:pt x="186537" y="2121948"/>
                </a:lnTo>
                <a:lnTo>
                  <a:pt x="170452" y="2130123"/>
                </a:lnTo>
                <a:lnTo>
                  <a:pt x="153282" y="2137967"/>
                </a:lnTo>
                <a:lnTo>
                  <a:pt x="156906" y="2133819"/>
                </a:lnTo>
                <a:lnTo>
                  <a:pt x="160199" y="2130544"/>
                </a:lnTo>
                <a:close/>
                <a:moveTo>
                  <a:pt x="251004" y="2109520"/>
                </a:moveTo>
                <a:cubicBezTo>
                  <a:pt x="250389" y="2110972"/>
                  <a:pt x="250755" y="2114845"/>
                  <a:pt x="247357" y="2113395"/>
                </a:cubicBezTo>
                <a:cubicBezTo>
                  <a:pt x="248024" y="2111821"/>
                  <a:pt x="248511" y="2110671"/>
                  <a:pt x="249043" y="2110006"/>
                </a:cubicBezTo>
                <a:cubicBezTo>
                  <a:pt x="249576" y="2109339"/>
                  <a:pt x="250155" y="2109157"/>
                  <a:pt x="251004" y="2109520"/>
                </a:cubicBezTo>
                <a:close/>
                <a:moveTo>
                  <a:pt x="330845" y="2105025"/>
                </a:moveTo>
                <a:cubicBezTo>
                  <a:pt x="331424" y="2104991"/>
                  <a:pt x="331639" y="2105421"/>
                  <a:pt x="331152" y="2106572"/>
                </a:cubicBezTo>
                <a:cubicBezTo>
                  <a:pt x="329922" y="2109476"/>
                  <a:pt x="324909" y="2111052"/>
                  <a:pt x="324909" y="2111052"/>
                </a:cubicBezTo>
                <a:cubicBezTo>
                  <a:pt x="324502" y="2110235"/>
                  <a:pt x="325552" y="2108754"/>
                  <a:pt x="326921" y="2107464"/>
                </a:cubicBezTo>
                <a:cubicBezTo>
                  <a:pt x="328289" y="2106175"/>
                  <a:pt x="329976" y="2105076"/>
                  <a:pt x="330845" y="2105025"/>
                </a:cubicBezTo>
                <a:close/>
                <a:moveTo>
                  <a:pt x="448261" y="2101381"/>
                </a:moveTo>
                <a:cubicBezTo>
                  <a:pt x="448110" y="2100596"/>
                  <a:pt x="446258" y="2100977"/>
                  <a:pt x="443740" y="2101895"/>
                </a:cubicBezTo>
                <a:lnTo>
                  <a:pt x="435922" y="2105326"/>
                </a:lnTo>
                <a:lnTo>
                  <a:pt x="426244" y="2113564"/>
                </a:lnTo>
                <a:lnTo>
                  <a:pt x="427063" y="2113279"/>
                </a:lnTo>
                <a:cubicBezTo>
                  <a:pt x="431722" y="2111635"/>
                  <a:pt x="450233" y="2104842"/>
                  <a:pt x="448261" y="2101381"/>
                </a:cubicBezTo>
                <a:close/>
                <a:moveTo>
                  <a:pt x="261406" y="2099954"/>
                </a:moveTo>
                <a:cubicBezTo>
                  <a:pt x="259561" y="2104311"/>
                  <a:pt x="255632" y="2108065"/>
                  <a:pt x="251004" y="2109520"/>
                </a:cubicBezTo>
                <a:cubicBezTo>
                  <a:pt x="253135" y="2106856"/>
                  <a:pt x="254507" y="2104798"/>
                  <a:pt x="255961" y="2103240"/>
                </a:cubicBezTo>
                <a:cubicBezTo>
                  <a:pt x="257416" y="2101681"/>
                  <a:pt x="258950" y="2100620"/>
                  <a:pt x="261406" y="2099954"/>
                </a:cubicBezTo>
                <a:close/>
                <a:moveTo>
                  <a:pt x="1394424" y="2097345"/>
                </a:moveTo>
                <a:lnTo>
                  <a:pt x="1349073" y="2123050"/>
                </a:lnTo>
                <a:lnTo>
                  <a:pt x="1341487" y="2132370"/>
                </a:lnTo>
                <a:cubicBezTo>
                  <a:pt x="1311540" y="2173636"/>
                  <a:pt x="1281615" y="2218892"/>
                  <a:pt x="1251429" y="2256501"/>
                </a:cubicBezTo>
                <a:lnTo>
                  <a:pt x="1190503" y="2346707"/>
                </a:lnTo>
                <a:lnTo>
                  <a:pt x="1191570" y="2346030"/>
                </a:lnTo>
                <a:lnTo>
                  <a:pt x="1223051" y="2326554"/>
                </a:lnTo>
                <a:lnTo>
                  <a:pt x="1227669" y="2319778"/>
                </a:lnTo>
                <a:cubicBezTo>
                  <a:pt x="1267423" y="2263488"/>
                  <a:pt x="1306650" y="2209347"/>
                  <a:pt x="1344518" y="2156605"/>
                </a:cubicBezTo>
                <a:close/>
                <a:moveTo>
                  <a:pt x="1846791" y="2076287"/>
                </a:moveTo>
                <a:lnTo>
                  <a:pt x="1832091" y="2083325"/>
                </a:lnTo>
                <a:lnTo>
                  <a:pt x="1827735" y="2085736"/>
                </a:lnTo>
                <a:lnTo>
                  <a:pt x="1783470" y="2138130"/>
                </a:lnTo>
                <a:lnTo>
                  <a:pt x="1801484" y="2128286"/>
                </a:lnTo>
                <a:close/>
                <a:moveTo>
                  <a:pt x="450755" y="2073686"/>
                </a:moveTo>
                <a:lnTo>
                  <a:pt x="451691" y="2074034"/>
                </a:lnTo>
                <a:cubicBezTo>
                  <a:pt x="451902" y="2074111"/>
                  <a:pt x="451958" y="2074133"/>
                  <a:pt x="451733" y="2074049"/>
                </a:cubicBezTo>
                <a:close/>
                <a:moveTo>
                  <a:pt x="291459" y="2053499"/>
                </a:moveTo>
                <a:lnTo>
                  <a:pt x="273661" y="2069427"/>
                </a:lnTo>
                <a:lnTo>
                  <a:pt x="261328" y="2082333"/>
                </a:lnTo>
                <a:lnTo>
                  <a:pt x="220355" y="2104761"/>
                </a:lnTo>
                <a:lnTo>
                  <a:pt x="213974" y="2108004"/>
                </a:lnTo>
                <a:lnTo>
                  <a:pt x="217075" y="2104621"/>
                </a:lnTo>
                <a:cubicBezTo>
                  <a:pt x="221807" y="2099565"/>
                  <a:pt x="224294" y="2096751"/>
                  <a:pt x="225213" y="2095419"/>
                </a:cubicBezTo>
                <a:lnTo>
                  <a:pt x="224685" y="2095294"/>
                </a:lnTo>
                <a:lnTo>
                  <a:pt x="244411" y="2084142"/>
                </a:lnTo>
                <a:cubicBezTo>
                  <a:pt x="257831" y="2075738"/>
                  <a:pt x="270448" y="2067038"/>
                  <a:pt x="282632" y="2058021"/>
                </a:cubicBezTo>
                <a:close/>
                <a:moveTo>
                  <a:pt x="1920148" y="2041164"/>
                </a:moveTo>
                <a:lnTo>
                  <a:pt x="1896638" y="2052421"/>
                </a:lnTo>
                <a:lnTo>
                  <a:pt x="1849593" y="2103898"/>
                </a:lnTo>
                <a:lnTo>
                  <a:pt x="1876436" y="2091406"/>
                </a:lnTo>
                <a:close/>
                <a:moveTo>
                  <a:pt x="402170" y="2035645"/>
                </a:moveTo>
                <a:lnTo>
                  <a:pt x="398911" y="2036112"/>
                </a:lnTo>
                <a:lnTo>
                  <a:pt x="385870" y="2048796"/>
                </a:lnTo>
                <a:lnTo>
                  <a:pt x="395565" y="2042248"/>
                </a:lnTo>
                <a:lnTo>
                  <a:pt x="399199" y="2039377"/>
                </a:lnTo>
                <a:lnTo>
                  <a:pt x="401347" y="2037355"/>
                </a:lnTo>
                <a:close/>
                <a:moveTo>
                  <a:pt x="1938289" y="2032478"/>
                </a:moveTo>
                <a:lnTo>
                  <a:pt x="1925612" y="2038547"/>
                </a:lnTo>
                <a:lnTo>
                  <a:pt x="1911525" y="2053866"/>
                </a:lnTo>
                <a:lnTo>
                  <a:pt x="1879654" y="2089908"/>
                </a:lnTo>
                <a:lnTo>
                  <a:pt x="1892433" y="2083961"/>
                </a:lnTo>
                <a:close/>
                <a:moveTo>
                  <a:pt x="336862" y="2031636"/>
                </a:moveTo>
                <a:cubicBezTo>
                  <a:pt x="334967" y="2032114"/>
                  <a:pt x="329622" y="2036745"/>
                  <a:pt x="329622" y="2036745"/>
                </a:cubicBezTo>
                <a:cubicBezTo>
                  <a:pt x="328956" y="2038319"/>
                  <a:pt x="330230" y="2038863"/>
                  <a:pt x="331990" y="2038257"/>
                </a:cubicBezTo>
                <a:lnTo>
                  <a:pt x="334331" y="2036777"/>
                </a:lnTo>
                <a:lnTo>
                  <a:pt x="335094" y="2036064"/>
                </a:lnTo>
                <a:lnTo>
                  <a:pt x="337281" y="2032869"/>
                </a:lnTo>
                <a:cubicBezTo>
                  <a:pt x="337742" y="2031779"/>
                  <a:pt x="337494" y="2031477"/>
                  <a:pt x="336862" y="2031636"/>
                </a:cubicBezTo>
                <a:close/>
                <a:moveTo>
                  <a:pt x="189091" y="2027858"/>
                </a:moveTo>
                <a:cubicBezTo>
                  <a:pt x="181037" y="2035413"/>
                  <a:pt x="175357" y="2035680"/>
                  <a:pt x="175689" y="2033787"/>
                </a:cubicBezTo>
                <a:cubicBezTo>
                  <a:pt x="175800" y="2033156"/>
                  <a:pt x="176580" y="2032284"/>
                  <a:pt x="178161" y="2031364"/>
                </a:cubicBezTo>
                <a:cubicBezTo>
                  <a:pt x="180270" y="2030134"/>
                  <a:pt x="183808" y="2028816"/>
                  <a:pt x="189091" y="2027858"/>
                </a:cubicBezTo>
                <a:close/>
                <a:moveTo>
                  <a:pt x="1745567" y="2011205"/>
                </a:moveTo>
                <a:cubicBezTo>
                  <a:pt x="1737225" y="2019464"/>
                  <a:pt x="1729221" y="2027380"/>
                  <a:pt x="1721445" y="2036039"/>
                </a:cubicBezTo>
                <a:lnTo>
                  <a:pt x="1711152" y="2049292"/>
                </a:lnTo>
                <a:lnTo>
                  <a:pt x="1713761" y="2047934"/>
                </a:lnTo>
                <a:close/>
                <a:moveTo>
                  <a:pt x="433308" y="2008301"/>
                </a:moveTo>
                <a:lnTo>
                  <a:pt x="431825" y="2009291"/>
                </a:lnTo>
                <a:cubicBezTo>
                  <a:pt x="429716" y="2010964"/>
                  <a:pt x="427211" y="2013379"/>
                  <a:pt x="424701" y="2015951"/>
                </a:cubicBezTo>
                <a:lnTo>
                  <a:pt x="424488" y="2016177"/>
                </a:lnTo>
                <a:close/>
                <a:moveTo>
                  <a:pt x="1487322" y="1987035"/>
                </a:moveTo>
                <a:lnTo>
                  <a:pt x="1483221" y="1989055"/>
                </a:lnTo>
                <a:lnTo>
                  <a:pt x="1437688" y="2014195"/>
                </a:lnTo>
                <a:lnTo>
                  <a:pt x="1423569" y="2031536"/>
                </a:lnTo>
                <a:lnTo>
                  <a:pt x="1471032" y="2006379"/>
                </a:lnTo>
                <a:lnTo>
                  <a:pt x="1486856" y="1987590"/>
                </a:lnTo>
                <a:close/>
                <a:moveTo>
                  <a:pt x="347279" y="1985804"/>
                </a:moveTo>
                <a:lnTo>
                  <a:pt x="349797" y="1986775"/>
                </a:lnTo>
                <a:lnTo>
                  <a:pt x="350067" y="1986880"/>
                </a:lnTo>
                <a:cubicBezTo>
                  <a:pt x="350288" y="1986965"/>
                  <a:pt x="350347" y="1986988"/>
                  <a:pt x="350110" y="1986895"/>
                </a:cubicBezTo>
                <a:lnTo>
                  <a:pt x="349797" y="1986775"/>
                </a:lnTo>
                <a:lnTo>
                  <a:pt x="349049" y="1986486"/>
                </a:lnTo>
                <a:cubicBezTo>
                  <a:pt x="348223" y="1986168"/>
                  <a:pt x="347279" y="1985804"/>
                  <a:pt x="347279" y="1985804"/>
                </a:cubicBezTo>
                <a:close/>
                <a:moveTo>
                  <a:pt x="4750689" y="1973736"/>
                </a:moveTo>
                <a:cubicBezTo>
                  <a:pt x="4752338" y="1976646"/>
                  <a:pt x="4748020" y="1983777"/>
                  <a:pt x="4746097" y="1980383"/>
                </a:cubicBezTo>
                <a:cubicBezTo>
                  <a:pt x="4743218" y="1982106"/>
                  <a:pt x="4747809" y="1975462"/>
                  <a:pt x="4750689" y="1973736"/>
                </a:cubicBezTo>
                <a:close/>
                <a:moveTo>
                  <a:pt x="109429" y="1967624"/>
                </a:moveTo>
                <a:cubicBezTo>
                  <a:pt x="109252" y="1967830"/>
                  <a:pt x="106689" y="1969041"/>
                  <a:pt x="103749" y="1970554"/>
                </a:cubicBezTo>
                <a:lnTo>
                  <a:pt x="106292" y="1968661"/>
                </a:lnTo>
                <a:lnTo>
                  <a:pt x="107655" y="1968151"/>
                </a:lnTo>
                <a:cubicBezTo>
                  <a:pt x="109012" y="1967667"/>
                  <a:pt x="109519" y="1967520"/>
                  <a:pt x="109429" y="1967624"/>
                </a:cubicBezTo>
                <a:close/>
                <a:moveTo>
                  <a:pt x="1530997" y="1965520"/>
                </a:moveTo>
                <a:lnTo>
                  <a:pt x="1529018" y="1966495"/>
                </a:lnTo>
                <a:lnTo>
                  <a:pt x="1528763" y="1967110"/>
                </a:lnTo>
                <a:cubicBezTo>
                  <a:pt x="1528139" y="1969056"/>
                  <a:pt x="1527872" y="1970467"/>
                  <a:pt x="1528637" y="1969310"/>
                </a:cubicBezTo>
                <a:cubicBezTo>
                  <a:pt x="1529412" y="1970148"/>
                  <a:pt x="1530394" y="1968662"/>
                  <a:pt x="1530989" y="1966757"/>
                </a:cubicBezTo>
                <a:close/>
                <a:moveTo>
                  <a:pt x="4185165" y="1957273"/>
                </a:moveTo>
                <a:lnTo>
                  <a:pt x="4142703" y="1963536"/>
                </a:lnTo>
                <a:lnTo>
                  <a:pt x="4125719" y="1966870"/>
                </a:lnTo>
                <a:lnTo>
                  <a:pt x="4062578" y="1983092"/>
                </a:lnTo>
                <a:lnTo>
                  <a:pt x="4026243" y="1992902"/>
                </a:lnTo>
                <a:lnTo>
                  <a:pt x="3993848" y="2004855"/>
                </a:lnTo>
                <a:cubicBezTo>
                  <a:pt x="4033827" y="1997446"/>
                  <a:pt x="4071274" y="1986204"/>
                  <a:pt x="4111330" y="1976546"/>
                </a:cubicBezTo>
                <a:lnTo>
                  <a:pt x="4133679" y="1971692"/>
                </a:lnTo>
                <a:lnTo>
                  <a:pt x="4183423" y="1957730"/>
                </a:lnTo>
                <a:close/>
                <a:moveTo>
                  <a:pt x="4675970" y="1954180"/>
                </a:moveTo>
                <a:cubicBezTo>
                  <a:pt x="4674719" y="1953956"/>
                  <a:pt x="4674131" y="1954834"/>
                  <a:pt x="4674043" y="1956094"/>
                </a:cubicBezTo>
                <a:lnTo>
                  <a:pt x="4674286" y="1957063"/>
                </a:lnTo>
                <a:lnTo>
                  <a:pt x="4667637" y="1958807"/>
                </a:lnTo>
                <a:lnTo>
                  <a:pt x="4668844" y="1956316"/>
                </a:lnTo>
                <a:cubicBezTo>
                  <a:pt x="4670051" y="1955289"/>
                  <a:pt x="4672147" y="1954520"/>
                  <a:pt x="4675970" y="1954180"/>
                </a:cubicBezTo>
                <a:close/>
                <a:moveTo>
                  <a:pt x="2117631" y="1950645"/>
                </a:moveTo>
                <a:lnTo>
                  <a:pt x="2106187" y="1955584"/>
                </a:lnTo>
                <a:lnTo>
                  <a:pt x="2101856" y="1957546"/>
                </a:lnTo>
                <a:lnTo>
                  <a:pt x="2091998" y="1967524"/>
                </a:lnTo>
                <a:lnTo>
                  <a:pt x="2049441" y="2013949"/>
                </a:lnTo>
                <a:lnTo>
                  <a:pt x="2063274" y="2008058"/>
                </a:lnTo>
                <a:close/>
                <a:moveTo>
                  <a:pt x="4736369" y="1949815"/>
                </a:moveTo>
                <a:lnTo>
                  <a:pt x="4735787" y="1951405"/>
                </a:lnTo>
                <a:cubicBezTo>
                  <a:pt x="4733953" y="1953559"/>
                  <a:pt x="4731674" y="1954924"/>
                  <a:pt x="4730712" y="1953227"/>
                </a:cubicBezTo>
                <a:lnTo>
                  <a:pt x="4731943" y="1950967"/>
                </a:lnTo>
                <a:close/>
                <a:moveTo>
                  <a:pt x="4749959" y="1946210"/>
                </a:moveTo>
                <a:lnTo>
                  <a:pt x="4749573" y="1947373"/>
                </a:lnTo>
                <a:cubicBezTo>
                  <a:pt x="4747739" y="1949526"/>
                  <a:pt x="4745459" y="1950891"/>
                  <a:pt x="4744634" y="1949436"/>
                </a:cubicBezTo>
                <a:lnTo>
                  <a:pt x="4745577" y="1947382"/>
                </a:lnTo>
                <a:close/>
                <a:moveTo>
                  <a:pt x="4763476" y="1942595"/>
                </a:moveTo>
                <a:lnTo>
                  <a:pt x="4763255" y="1943159"/>
                </a:lnTo>
                <a:cubicBezTo>
                  <a:pt x="4761387" y="1945251"/>
                  <a:pt x="4759107" y="1946616"/>
                  <a:pt x="4758282" y="1945161"/>
                </a:cubicBezTo>
                <a:lnTo>
                  <a:pt x="4759034" y="1943783"/>
                </a:lnTo>
                <a:close/>
                <a:moveTo>
                  <a:pt x="385025" y="1941713"/>
                </a:moveTo>
                <a:lnTo>
                  <a:pt x="384879" y="1941734"/>
                </a:lnTo>
                <a:lnTo>
                  <a:pt x="374669" y="1950083"/>
                </a:lnTo>
                <a:lnTo>
                  <a:pt x="377187" y="1948674"/>
                </a:lnTo>
                <a:cubicBezTo>
                  <a:pt x="379906" y="1946836"/>
                  <a:pt x="382539" y="1944618"/>
                  <a:pt x="385025" y="1941713"/>
                </a:cubicBezTo>
                <a:cubicBezTo>
                  <a:pt x="385025" y="1941713"/>
                  <a:pt x="385260" y="1941885"/>
                  <a:pt x="385554" y="1942100"/>
                </a:cubicBezTo>
                <a:lnTo>
                  <a:pt x="386214" y="1942582"/>
                </a:lnTo>
                <a:lnTo>
                  <a:pt x="386435" y="1942744"/>
                </a:lnTo>
                <a:cubicBezTo>
                  <a:pt x="386670" y="1942914"/>
                  <a:pt x="386788" y="1943000"/>
                  <a:pt x="386611" y="1942871"/>
                </a:cubicBezTo>
                <a:lnTo>
                  <a:pt x="386214" y="1942582"/>
                </a:lnTo>
                <a:close/>
                <a:moveTo>
                  <a:pt x="1979374" y="1927403"/>
                </a:moveTo>
                <a:lnTo>
                  <a:pt x="1963741" y="1933166"/>
                </a:lnTo>
                <a:lnTo>
                  <a:pt x="1946974" y="1951930"/>
                </a:lnTo>
                <a:lnTo>
                  <a:pt x="1962562" y="1945655"/>
                </a:lnTo>
                <a:close/>
                <a:moveTo>
                  <a:pt x="2047262" y="1902378"/>
                </a:moveTo>
                <a:lnTo>
                  <a:pt x="2029125" y="1909063"/>
                </a:lnTo>
                <a:lnTo>
                  <a:pt x="2014311" y="1924821"/>
                </a:lnTo>
                <a:lnTo>
                  <a:pt x="2036900" y="1915728"/>
                </a:lnTo>
                <a:close/>
                <a:moveTo>
                  <a:pt x="5357" y="1897072"/>
                </a:moveTo>
                <a:lnTo>
                  <a:pt x="0" y="1901918"/>
                </a:lnTo>
                <a:lnTo>
                  <a:pt x="4006" y="1897764"/>
                </a:lnTo>
                <a:close/>
                <a:moveTo>
                  <a:pt x="2063065" y="1896552"/>
                </a:moveTo>
                <a:lnTo>
                  <a:pt x="2051629" y="1900768"/>
                </a:lnTo>
                <a:lnTo>
                  <a:pt x="2037863" y="1915340"/>
                </a:lnTo>
                <a:lnTo>
                  <a:pt x="2044303" y="1912748"/>
                </a:lnTo>
                <a:lnTo>
                  <a:pt x="2050250" y="1910427"/>
                </a:lnTo>
                <a:lnTo>
                  <a:pt x="2062477" y="1897208"/>
                </a:lnTo>
                <a:close/>
                <a:moveTo>
                  <a:pt x="4780126" y="1891818"/>
                </a:moveTo>
                <a:cubicBezTo>
                  <a:pt x="4783006" y="1890093"/>
                  <a:pt x="4778415" y="1896740"/>
                  <a:pt x="4775536" y="1898464"/>
                </a:cubicBezTo>
                <a:cubicBezTo>
                  <a:pt x="4773886" y="1895554"/>
                  <a:pt x="4780126" y="1891818"/>
                  <a:pt x="4780126" y="1891818"/>
                </a:cubicBezTo>
                <a:close/>
                <a:moveTo>
                  <a:pt x="2108415" y="1879835"/>
                </a:moveTo>
                <a:lnTo>
                  <a:pt x="2096644" y="1884174"/>
                </a:lnTo>
                <a:lnTo>
                  <a:pt x="2094643" y="1886096"/>
                </a:lnTo>
                <a:lnTo>
                  <a:pt x="2084632" y="1897009"/>
                </a:lnTo>
                <a:lnTo>
                  <a:pt x="2095009" y="1892959"/>
                </a:lnTo>
                <a:close/>
                <a:moveTo>
                  <a:pt x="4078163" y="1874415"/>
                </a:moveTo>
                <a:lnTo>
                  <a:pt x="4076522" y="1874680"/>
                </a:lnTo>
                <a:cubicBezTo>
                  <a:pt x="4068365" y="1876315"/>
                  <a:pt x="4057893" y="1878981"/>
                  <a:pt x="4052795" y="1881618"/>
                </a:cubicBezTo>
                <a:lnTo>
                  <a:pt x="4052672" y="1881793"/>
                </a:lnTo>
                <a:lnTo>
                  <a:pt x="4075954" y="1874980"/>
                </a:lnTo>
                <a:close/>
                <a:moveTo>
                  <a:pt x="2085115" y="1868266"/>
                </a:moveTo>
                <a:lnTo>
                  <a:pt x="2084426" y="1869733"/>
                </a:lnTo>
                <a:cubicBezTo>
                  <a:pt x="2084120" y="1870385"/>
                  <a:pt x="2084324" y="1869949"/>
                  <a:pt x="2084732" y="1869081"/>
                </a:cubicBezTo>
                <a:close/>
                <a:moveTo>
                  <a:pt x="4318780" y="1866055"/>
                </a:moveTo>
                <a:cubicBezTo>
                  <a:pt x="4315899" y="1867780"/>
                  <a:pt x="4311788" y="1874137"/>
                  <a:pt x="4314667" y="1872413"/>
                </a:cubicBezTo>
                <a:cubicBezTo>
                  <a:pt x="4316316" y="1875323"/>
                  <a:pt x="4320428" y="1868964"/>
                  <a:pt x="4318780" y="1866055"/>
                </a:cubicBezTo>
                <a:close/>
                <a:moveTo>
                  <a:pt x="2087182" y="1863869"/>
                </a:moveTo>
                <a:lnTo>
                  <a:pt x="2085115" y="1868266"/>
                </a:lnTo>
                <a:lnTo>
                  <a:pt x="2086263" y="1865824"/>
                </a:lnTo>
                <a:cubicBezTo>
                  <a:pt x="2086774" y="1864738"/>
                  <a:pt x="2087182" y="1863869"/>
                  <a:pt x="2087182" y="1863869"/>
                </a:cubicBezTo>
                <a:close/>
                <a:moveTo>
                  <a:pt x="4329548" y="1863504"/>
                </a:moveTo>
                <a:cubicBezTo>
                  <a:pt x="4326668" y="1865229"/>
                  <a:pt x="4322077" y="1871874"/>
                  <a:pt x="4325437" y="1869862"/>
                </a:cubicBezTo>
                <a:cubicBezTo>
                  <a:pt x="4327359" y="1873257"/>
                  <a:pt x="4331196" y="1866414"/>
                  <a:pt x="4329548" y="1863504"/>
                </a:cubicBezTo>
                <a:close/>
                <a:moveTo>
                  <a:pt x="4217071" y="1861213"/>
                </a:moveTo>
                <a:lnTo>
                  <a:pt x="4213983" y="1862111"/>
                </a:lnTo>
                <a:lnTo>
                  <a:pt x="4214403" y="1863643"/>
                </a:lnTo>
                <a:cubicBezTo>
                  <a:pt x="4215593" y="1864066"/>
                  <a:pt x="4216114" y="1862604"/>
                  <a:pt x="4217303" y="1863026"/>
                </a:cubicBezTo>
                <a:cubicBezTo>
                  <a:pt x="4219747" y="1862042"/>
                  <a:pt x="4219326" y="1861428"/>
                  <a:pt x="4218078" y="1861218"/>
                </a:cubicBezTo>
                <a:close/>
                <a:moveTo>
                  <a:pt x="4743036" y="1857178"/>
                </a:moveTo>
                <a:lnTo>
                  <a:pt x="4741344" y="1858538"/>
                </a:lnTo>
                <a:cubicBezTo>
                  <a:pt x="4741344" y="1858538"/>
                  <a:pt x="4742011" y="1858000"/>
                  <a:pt x="4742972" y="1857229"/>
                </a:cubicBezTo>
                <a:close/>
                <a:moveTo>
                  <a:pt x="4367486" y="1855442"/>
                </a:moveTo>
                <a:cubicBezTo>
                  <a:pt x="4365712" y="1856140"/>
                  <a:pt x="4363707" y="1860262"/>
                  <a:pt x="4364944" y="1862443"/>
                </a:cubicBezTo>
                <a:cubicBezTo>
                  <a:pt x="4364944" y="1862443"/>
                  <a:pt x="4371934" y="1854361"/>
                  <a:pt x="4369055" y="1856085"/>
                </a:cubicBezTo>
                <a:cubicBezTo>
                  <a:pt x="4368644" y="1855359"/>
                  <a:pt x="4368078" y="1855210"/>
                  <a:pt x="4367486" y="1855442"/>
                </a:cubicBezTo>
                <a:close/>
                <a:moveTo>
                  <a:pt x="4749356" y="1852098"/>
                </a:moveTo>
                <a:lnTo>
                  <a:pt x="4743036" y="1857178"/>
                </a:lnTo>
                <a:lnTo>
                  <a:pt x="4746351" y="1854513"/>
                </a:lnTo>
                <a:cubicBezTo>
                  <a:pt x="4748689" y="1852633"/>
                  <a:pt x="4750692" y="1851023"/>
                  <a:pt x="4749356" y="1852098"/>
                </a:cubicBezTo>
                <a:close/>
                <a:moveTo>
                  <a:pt x="2102773" y="1849002"/>
                </a:moveTo>
                <a:cubicBezTo>
                  <a:pt x="2101939" y="1849091"/>
                  <a:pt x="2101179" y="1849652"/>
                  <a:pt x="2100556" y="1850437"/>
                </a:cubicBezTo>
                <a:cubicBezTo>
                  <a:pt x="2098686" y="1852796"/>
                  <a:pt x="2098027" y="1857184"/>
                  <a:pt x="2100174" y="1856954"/>
                </a:cubicBezTo>
                <a:close/>
                <a:moveTo>
                  <a:pt x="4641898" y="1847970"/>
                </a:moveTo>
                <a:cubicBezTo>
                  <a:pt x="4641155" y="1848627"/>
                  <a:pt x="4639177" y="1850382"/>
                  <a:pt x="4635217" y="1853888"/>
                </a:cubicBezTo>
                <a:cubicBezTo>
                  <a:pt x="4635217" y="1853888"/>
                  <a:pt x="4644124" y="1845998"/>
                  <a:pt x="4641898" y="1847970"/>
                </a:cubicBezTo>
                <a:close/>
                <a:moveTo>
                  <a:pt x="4766511" y="1847367"/>
                </a:moveTo>
                <a:cubicBezTo>
                  <a:pt x="4771039" y="1848551"/>
                  <a:pt x="4764323" y="1857118"/>
                  <a:pt x="4759520" y="1855449"/>
                </a:cubicBezTo>
                <a:close/>
                <a:moveTo>
                  <a:pt x="1897867" y="1845374"/>
                </a:moveTo>
                <a:lnTo>
                  <a:pt x="1885030" y="1851374"/>
                </a:lnTo>
                <a:lnTo>
                  <a:pt x="1800978" y="1948182"/>
                </a:lnTo>
                <a:cubicBezTo>
                  <a:pt x="1816968" y="1932045"/>
                  <a:pt x="1839982" y="1908633"/>
                  <a:pt x="1864004" y="1883195"/>
                </a:cubicBezTo>
                <a:close/>
                <a:moveTo>
                  <a:pt x="37921" y="1842355"/>
                </a:moveTo>
                <a:cubicBezTo>
                  <a:pt x="37305" y="1843808"/>
                  <a:pt x="37672" y="1847681"/>
                  <a:pt x="34274" y="1846231"/>
                </a:cubicBezTo>
                <a:cubicBezTo>
                  <a:pt x="34941" y="1844657"/>
                  <a:pt x="35428" y="1843507"/>
                  <a:pt x="35960" y="1842841"/>
                </a:cubicBezTo>
                <a:cubicBezTo>
                  <a:pt x="36492" y="1842175"/>
                  <a:pt x="37071" y="1841993"/>
                  <a:pt x="37921" y="1842355"/>
                </a:cubicBezTo>
                <a:close/>
                <a:moveTo>
                  <a:pt x="4443049" y="1841024"/>
                </a:moveTo>
                <a:lnTo>
                  <a:pt x="4422657" y="1846147"/>
                </a:lnTo>
                <a:lnTo>
                  <a:pt x="4418775" y="1846960"/>
                </a:lnTo>
                <a:lnTo>
                  <a:pt x="4428258" y="1844425"/>
                </a:lnTo>
                <a:close/>
                <a:moveTo>
                  <a:pt x="41568" y="1838482"/>
                </a:moveTo>
                <a:cubicBezTo>
                  <a:pt x="40952" y="1839934"/>
                  <a:pt x="41319" y="1843807"/>
                  <a:pt x="37921" y="1842355"/>
                </a:cubicBezTo>
                <a:cubicBezTo>
                  <a:pt x="38586" y="1840783"/>
                  <a:pt x="39073" y="1839632"/>
                  <a:pt x="39606" y="1838967"/>
                </a:cubicBezTo>
                <a:cubicBezTo>
                  <a:pt x="40138" y="1838301"/>
                  <a:pt x="40717" y="1838118"/>
                  <a:pt x="41568" y="1838482"/>
                </a:cubicBezTo>
                <a:close/>
                <a:moveTo>
                  <a:pt x="4454310" y="1837513"/>
                </a:moveTo>
                <a:lnTo>
                  <a:pt x="4456787" y="1837573"/>
                </a:lnTo>
                <a:lnTo>
                  <a:pt x="4445218" y="1840479"/>
                </a:lnTo>
                <a:close/>
                <a:moveTo>
                  <a:pt x="121408" y="1833986"/>
                </a:moveTo>
                <a:cubicBezTo>
                  <a:pt x="121987" y="1833952"/>
                  <a:pt x="122201" y="1834382"/>
                  <a:pt x="121714" y="1835533"/>
                </a:cubicBezTo>
                <a:cubicBezTo>
                  <a:pt x="120484" y="1838437"/>
                  <a:pt x="115472" y="1840014"/>
                  <a:pt x="115472" y="1840014"/>
                </a:cubicBezTo>
                <a:cubicBezTo>
                  <a:pt x="115065" y="1839197"/>
                  <a:pt x="116116" y="1837716"/>
                  <a:pt x="117484" y="1836427"/>
                </a:cubicBezTo>
                <a:cubicBezTo>
                  <a:pt x="118853" y="1835137"/>
                  <a:pt x="120540" y="1834037"/>
                  <a:pt x="121408" y="1833986"/>
                </a:cubicBezTo>
                <a:close/>
                <a:moveTo>
                  <a:pt x="2231294" y="1831942"/>
                </a:moveTo>
                <a:lnTo>
                  <a:pt x="2223293" y="1835113"/>
                </a:lnTo>
                <a:lnTo>
                  <a:pt x="2216477" y="1841521"/>
                </a:lnTo>
                <a:lnTo>
                  <a:pt x="2209704" y="1848378"/>
                </a:lnTo>
                <a:lnTo>
                  <a:pt x="2216832" y="1845879"/>
                </a:lnTo>
                <a:close/>
                <a:moveTo>
                  <a:pt x="2120727" y="1829891"/>
                </a:moveTo>
                <a:cubicBezTo>
                  <a:pt x="2117888" y="1834187"/>
                  <a:pt x="2116578" y="1836167"/>
                  <a:pt x="2113956" y="1840132"/>
                </a:cubicBezTo>
                <a:lnTo>
                  <a:pt x="2112405" y="1838456"/>
                </a:lnTo>
                <a:cubicBezTo>
                  <a:pt x="2115267" y="1838150"/>
                  <a:pt x="2117627" y="1826540"/>
                  <a:pt x="2120727" y="1829891"/>
                </a:cubicBezTo>
                <a:close/>
                <a:moveTo>
                  <a:pt x="51969" y="1828916"/>
                </a:moveTo>
                <a:cubicBezTo>
                  <a:pt x="50124" y="1833273"/>
                  <a:pt x="46195" y="1837027"/>
                  <a:pt x="41568" y="1838482"/>
                </a:cubicBezTo>
                <a:cubicBezTo>
                  <a:pt x="43697" y="1835818"/>
                  <a:pt x="45070" y="1833761"/>
                  <a:pt x="46525" y="1832201"/>
                </a:cubicBezTo>
                <a:cubicBezTo>
                  <a:pt x="47977" y="1830642"/>
                  <a:pt x="49513" y="1829583"/>
                  <a:pt x="51969" y="1828916"/>
                </a:cubicBezTo>
                <a:close/>
                <a:moveTo>
                  <a:pt x="203209" y="1820920"/>
                </a:moveTo>
                <a:lnTo>
                  <a:pt x="202859" y="1822392"/>
                </a:lnTo>
                <a:cubicBezTo>
                  <a:pt x="202828" y="1822521"/>
                  <a:pt x="202939" y="1822050"/>
                  <a:pt x="203119" y="1821293"/>
                </a:cubicBezTo>
                <a:close/>
                <a:moveTo>
                  <a:pt x="4541139" y="1817542"/>
                </a:moveTo>
                <a:lnTo>
                  <a:pt x="4529443" y="1821784"/>
                </a:lnTo>
                <a:lnTo>
                  <a:pt x="4498081" y="1828211"/>
                </a:lnTo>
                <a:lnTo>
                  <a:pt x="4523994" y="1819820"/>
                </a:lnTo>
                <a:close/>
                <a:moveTo>
                  <a:pt x="2252675" y="1807489"/>
                </a:moveTo>
                <a:lnTo>
                  <a:pt x="2241716" y="1817794"/>
                </a:lnTo>
                <a:lnTo>
                  <a:pt x="2248516" y="1815345"/>
                </a:lnTo>
                <a:lnTo>
                  <a:pt x="2253659" y="1810388"/>
                </a:lnTo>
                <a:close/>
                <a:moveTo>
                  <a:pt x="2144642" y="1806460"/>
                </a:moveTo>
                <a:cubicBezTo>
                  <a:pt x="2143113" y="1808773"/>
                  <a:pt x="2140492" y="1812737"/>
                  <a:pt x="2137652" y="1817031"/>
                </a:cubicBezTo>
                <a:cubicBezTo>
                  <a:pt x="2134291" y="1813399"/>
                  <a:pt x="2133721" y="1822977"/>
                  <a:pt x="2129549" y="1825265"/>
                </a:cubicBezTo>
                <a:cubicBezTo>
                  <a:pt x="2127739" y="1823310"/>
                  <a:pt x="2124899" y="1827603"/>
                  <a:pt x="2122278" y="1831568"/>
                </a:cubicBezTo>
                <a:lnTo>
                  <a:pt x="2120727" y="1829891"/>
                </a:lnTo>
                <a:cubicBezTo>
                  <a:pt x="2128809" y="1817669"/>
                  <a:pt x="2137131" y="1809105"/>
                  <a:pt x="2144642" y="1806460"/>
                </a:cubicBezTo>
                <a:close/>
                <a:moveTo>
                  <a:pt x="4432668" y="1801768"/>
                </a:moveTo>
                <a:lnTo>
                  <a:pt x="4437101" y="1801811"/>
                </a:lnTo>
                <a:lnTo>
                  <a:pt x="4422990" y="1808166"/>
                </a:lnTo>
                <a:lnTo>
                  <a:pt x="4409289" y="1813660"/>
                </a:lnTo>
                <a:lnTo>
                  <a:pt x="4402259" y="1813195"/>
                </a:lnTo>
                <a:lnTo>
                  <a:pt x="4399086" y="1813220"/>
                </a:lnTo>
                <a:lnTo>
                  <a:pt x="4428928" y="1802003"/>
                </a:lnTo>
                <a:close/>
                <a:moveTo>
                  <a:pt x="2189712" y="1800244"/>
                </a:moveTo>
                <a:lnTo>
                  <a:pt x="2180081" y="1804087"/>
                </a:lnTo>
                <a:lnTo>
                  <a:pt x="2118776" y="1862931"/>
                </a:lnTo>
                <a:lnTo>
                  <a:pt x="2130178" y="1858528"/>
                </a:lnTo>
                <a:close/>
                <a:moveTo>
                  <a:pt x="2161286" y="1789332"/>
                </a:moveTo>
                <a:cubicBezTo>
                  <a:pt x="2158446" y="1793626"/>
                  <a:pt x="2154535" y="1803562"/>
                  <a:pt x="2152963" y="1797897"/>
                </a:cubicBezTo>
                <a:cubicBezTo>
                  <a:pt x="2155825" y="1797590"/>
                  <a:pt x="2158185" y="1785980"/>
                  <a:pt x="2161286" y="1789332"/>
                </a:cubicBezTo>
                <a:close/>
                <a:moveTo>
                  <a:pt x="2162439" y="1786876"/>
                </a:moveTo>
                <a:lnTo>
                  <a:pt x="2162204" y="1787377"/>
                </a:lnTo>
                <a:cubicBezTo>
                  <a:pt x="2161694" y="1788463"/>
                  <a:pt x="2161286" y="1789332"/>
                  <a:pt x="2161286" y="1789332"/>
                </a:cubicBezTo>
                <a:close/>
                <a:moveTo>
                  <a:pt x="2163297" y="1785051"/>
                </a:moveTo>
                <a:lnTo>
                  <a:pt x="2163161" y="1785341"/>
                </a:lnTo>
                <a:lnTo>
                  <a:pt x="2162439" y="1786876"/>
                </a:lnTo>
                <a:close/>
                <a:moveTo>
                  <a:pt x="2164041" y="1783468"/>
                </a:moveTo>
                <a:cubicBezTo>
                  <a:pt x="2164347" y="1782818"/>
                  <a:pt x="2164143" y="1783251"/>
                  <a:pt x="2163735" y="1784120"/>
                </a:cubicBezTo>
                <a:lnTo>
                  <a:pt x="2163297" y="1785051"/>
                </a:lnTo>
                <a:close/>
                <a:moveTo>
                  <a:pt x="2660343" y="1782883"/>
                </a:moveTo>
                <a:cubicBezTo>
                  <a:pt x="2661478" y="1782265"/>
                  <a:pt x="2657647" y="1783868"/>
                  <a:pt x="2645663" y="1789095"/>
                </a:cubicBezTo>
                <a:cubicBezTo>
                  <a:pt x="2614734" y="1801444"/>
                  <a:pt x="2569076" y="1817578"/>
                  <a:pt x="2525211" y="1834181"/>
                </a:cubicBezTo>
                <a:lnTo>
                  <a:pt x="2483664" y="1850725"/>
                </a:lnTo>
                <a:lnTo>
                  <a:pt x="2474053" y="1859381"/>
                </a:lnTo>
                <a:lnTo>
                  <a:pt x="2539798" y="1835676"/>
                </a:lnTo>
                <a:cubicBezTo>
                  <a:pt x="2559926" y="1828089"/>
                  <a:pt x="2579454" y="1820295"/>
                  <a:pt x="2601982" y="1810703"/>
                </a:cubicBezTo>
                <a:cubicBezTo>
                  <a:pt x="2608821" y="1806608"/>
                  <a:pt x="2656936" y="1784741"/>
                  <a:pt x="2660343" y="1782883"/>
                </a:cubicBezTo>
                <a:close/>
                <a:moveTo>
                  <a:pt x="2178031" y="1779737"/>
                </a:moveTo>
                <a:lnTo>
                  <a:pt x="2151316" y="1786238"/>
                </a:lnTo>
                <a:lnTo>
                  <a:pt x="2147234" y="1787314"/>
                </a:lnTo>
                <a:lnTo>
                  <a:pt x="2106169" y="1827111"/>
                </a:lnTo>
                <a:lnTo>
                  <a:pt x="2046122" y="1890984"/>
                </a:lnTo>
                <a:lnTo>
                  <a:pt x="2064771" y="1883783"/>
                </a:lnTo>
                <a:lnTo>
                  <a:pt x="2073443" y="1880435"/>
                </a:lnTo>
                <a:lnTo>
                  <a:pt x="2074720" y="1873038"/>
                </a:lnTo>
                <a:cubicBezTo>
                  <a:pt x="2075157" y="1872503"/>
                  <a:pt x="2075611" y="1872319"/>
                  <a:pt x="2075998" y="1872739"/>
                </a:cubicBezTo>
                <a:cubicBezTo>
                  <a:pt x="2076653" y="1871747"/>
                  <a:pt x="2076332" y="1873240"/>
                  <a:pt x="2075681" y="1875229"/>
                </a:cubicBezTo>
                <a:lnTo>
                  <a:pt x="2073518" y="1880406"/>
                </a:lnTo>
                <a:lnTo>
                  <a:pt x="2079660" y="1878034"/>
                </a:lnTo>
                <a:lnTo>
                  <a:pt x="2083396" y="1873867"/>
                </a:lnTo>
                <a:cubicBezTo>
                  <a:pt x="2089964" y="1866027"/>
                  <a:pt x="2093677" y="1860411"/>
                  <a:pt x="2087182" y="1863869"/>
                </a:cubicBezTo>
                <a:cubicBezTo>
                  <a:pt x="2096814" y="1853322"/>
                  <a:pt x="2103586" y="1843082"/>
                  <a:pt x="2112405" y="1838456"/>
                </a:cubicBezTo>
                <a:cubicBezTo>
                  <a:pt x="2102773" y="1849002"/>
                  <a:pt x="2107424" y="1854031"/>
                  <a:pt x="2113956" y="1840132"/>
                </a:cubicBezTo>
                <a:cubicBezTo>
                  <a:pt x="2117316" y="1843764"/>
                  <a:pt x="2119416" y="1831873"/>
                  <a:pt x="2122278" y="1831568"/>
                </a:cubicBezTo>
                <a:cubicBezTo>
                  <a:pt x="2124088" y="1833524"/>
                  <a:pt x="2128020" y="1827577"/>
                  <a:pt x="2129549" y="1825265"/>
                </a:cubicBezTo>
                <a:cubicBezTo>
                  <a:pt x="2132650" y="1828617"/>
                  <a:pt x="2136341" y="1819013"/>
                  <a:pt x="2137652" y="1817031"/>
                </a:cubicBezTo>
                <a:cubicBezTo>
                  <a:pt x="2149600" y="1807005"/>
                  <a:pt x="2161225" y="1796630"/>
                  <a:pt x="2172790" y="1785340"/>
                </a:cubicBezTo>
                <a:close/>
                <a:moveTo>
                  <a:pt x="2224882" y="1766573"/>
                </a:moveTo>
                <a:lnTo>
                  <a:pt x="2217813" y="1768622"/>
                </a:lnTo>
                <a:lnTo>
                  <a:pt x="2204280" y="1780860"/>
                </a:lnTo>
                <a:lnTo>
                  <a:pt x="2184734" y="1799621"/>
                </a:lnTo>
                <a:lnTo>
                  <a:pt x="2192463" y="1797551"/>
                </a:lnTo>
                <a:lnTo>
                  <a:pt x="2195148" y="1794922"/>
                </a:lnTo>
                <a:close/>
                <a:moveTo>
                  <a:pt x="2202936" y="1747121"/>
                </a:moveTo>
                <a:cubicBezTo>
                  <a:pt x="2203711" y="1747959"/>
                  <a:pt x="2203503" y="1750284"/>
                  <a:pt x="2202745" y="1752437"/>
                </a:cubicBezTo>
                <a:lnTo>
                  <a:pt x="2201726" y="1754404"/>
                </a:lnTo>
                <a:lnTo>
                  <a:pt x="2200136" y="1756104"/>
                </a:lnTo>
                <a:lnTo>
                  <a:pt x="2199244" y="1756726"/>
                </a:lnTo>
                <a:cubicBezTo>
                  <a:pt x="2199244" y="1756726"/>
                  <a:pt x="2201626" y="1749102"/>
                  <a:pt x="2202936" y="1747121"/>
                </a:cubicBezTo>
                <a:close/>
                <a:moveTo>
                  <a:pt x="2207158" y="1746352"/>
                </a:moveTo>
                <a:lnTo>
                  <a:pt x="2207567" y="1748161"/>
                </a:lnTo>
                <a:cubicBezTo>
                  <a:pt x="2207567" y="1748161"/>
                  <a:pt x="2207439" y="1747599"/>
                  <a:pt x="2207281" y="1746897"/>
                </a:cubicBezTo>
                <a:close/>
                <a:moveTo>
                  <a:pt x="2206870" y="1745080"/>
                </a:moveTo>
                <a:lnTo>
                  <a:pt x="2206983" y="1745579"/>
                </a:lnTo>
                <a:lnTo>
                  <a:pt x="2207158" y="1746352"/>
                </a:lnTo>
                <a:close/>
                <a:moveTo>
                  <a:pt x="2206710" y="1744367"/>
                </a:moveTo>
                <a:lnTo>
                  <a:pt x="2206870" y="1745080"/>
                </a:lnTo>
                <a:lnTo>
                  <a:pt x="2206804" y="1744789"/>
                </a:lnTo>
                <a:cubicBezTo>
                  <a:pt x="2206677" y="1744227"/>
                  <a:pt x="2206614" y="1743946"/>
                  <a:pt x="2206710" y="1744367"/>
                </a:cubicBezTo>
                <a:close/>
                <a:moveTo>
                  <a:pt x="2157820" y="1741883"/>
                </a:moveTo>
                <a:lnTo>
                  <a:pt x="2149257" y="1744048"/>
                </a:lnTo>
                <a:lnTo>
                  <a:pt x="2143781" y="1749453"/>
                </a:lnTo>
                <a:cubicBezTo>
                  <a:pt x="2087391" y="1801221"/>
                  <a:pt x="2028879" y="1860891"/>
                  <a:pt x="1977618" y="1917637"/>
                </a:cubicBezTo>
                <a:lnTo>
                  <a:pt x="1973895" y="1921803"/>
                </a:lnTo>
                <a:lnTo>
                  <a:pt x="1992329" y="1913339"/>
                </a:lnTo>
                <a:lnTo>
                  <a:pt x="2043871" y="1857383"/>
                </a:lnTo>
                <a:lnTo>
                  <a:pt x="2107611" y="1792775"/>
                </a:lnTo>
                <a:lnTo>
                  <a:pt x="2102170" y="1792669"/>
                </a:lnTo>
                <a:cubicBezTo>
                  <a:pt x="2101127" y="1791634"/>
                  <a:pt x="2105447" y="1789539"/>
                  <a:pt x="2110286" y="1787442"/>
                </a:cubicBezTo>
                <a:lnTo>
                  <a:pt x="2115077" y="1785208"/>
                </a:lnTo>
                <a:close/>
                <a:moveTo>
                  <a:pt x="2216959" y="1733957"/>
                </a:moveTo>
                <a:cubicBezTo>
                  <a:pt x="2218767" y="1735912"/>
                  <a:pt x="2217698" y="1741553"/>
                  <a:pt x="2216146" y="1739877"/>
                </a:cubicBezTo>
                <a:cubicBezTo>
                  <a:pt x="2214836" y="1741857"/>
                  <a:pt x="2216959" y="1733957"/>
                  <a:pt x="2216959" y="1733957"/>
                </a:cubicBezTo>
                <a:close/>
                <a:moveTo>
                  <a:pt x="2218155" y="1726629"/>
                </a:moveTo>
                <a:lnTo>
                  <a:pt x="2206923" y="1729469"/>
                </a:lnTo>
                <a:lnTo>
                  <a:pt x="2164423" y="1770657"/>
                </a:lnTo>
                <a:lnTo>
                  <a:pt x="2186952" y="1764593"/>
                </a:lnTo>
                <a:lnTo>
                  <a:pt x="2187821" y="1761936"/>
                </a:lnTo>
                <a:lnTo>
                  <a:pt x="2188336" y="1764221"/>
                </a:lnTo>
                <a:lnTo>
                  <a:pt x="2192282" y="1763159"/>
                </a:lnTo>
                <a:lnTo>
                  <a:pt x="2194832" y="1755355"/>
                </a:lnTo>
                <a:cubicBezTo>
                  <a:pt x="2196263" y="1755202"/>
                  <a:pt x="2196328" y="1757114"/>
                  <a:pt x="2195679" y="1759102"/>
                </a:cubicBezTo>
                <a:lnTo>
                  <a:pt x="2192376" y="1763133"/>
                </a:lnTo>
                <a:lnTo>
                  <a:pt x="2193959" y="1762707"/>
                </a:lnTo>
                <a:lnTo>
                  <a:pt x="2200136" y="1756104"/>
                </a:lnTo>
                <a:lnTo>
                  <a:pt x="2201246" y="1755331"/>
                </a:lnTo>
                <a:lnTo>
                  <a:pt x="2201726" y="1754404"/>
                </a:lnTo>
                <a:lnTo>
                  <a:pt x="2207567" y="1748161"/>
                </a:lnTo>
                <a:lnTo>
                  <a:pt x="2223497" y="1737132"/>
                </a:lnTo>
                <a:lnTo>
                  <a:pt x="2222126" y="1733872"/>
                </a:lnTo>
                <a:close/>
                <a:moveTo>
                  <a:pt x="4366842" y="1677980"/>
                </a:moveTo>
                <a:cubicBezTo>
                  <a:pt x="4364327" y="1678973"/>
                  <a:pt x="4362198" y="1679901"/>
                  <a:pt x="4361978" y="1679897"/>
                </a:cubicBezTo>
                <a:cubicBezTo>
                  <a:pt x="4361868" y="1679894"/>
                  <a:pt x="4362236" y="1679660"/>
                  <a:pt x="4363272" y="1679083"/>
                </a:cubicBezTo>
                <a:lnTo>
                  <a:pt x="4364326" y="1678515"/>
                </a:lnTo>
                <a:close/>
                <a:moveTo>
                  <a:pt x="4342996" y="1653233"/>
                </a:moveTo>
                <a:lnTo>
                  <a:pt x="4341798" y="1653509"/>
                </a:lnTo>
                <a:lnTo>
                  <a:pt x="4336525" y="1655111"/>
                </a:lnTo>
                <a:lnTo>
                  <a:pt x="4336708" y="1655304"/>
                </a:lnTo>
                <a:close/>
                <a:moveTo>
                  <a:pt x="4171600" y="1622433"/>
                </a:moveTo>
                <a:lnTo>
                  <a:pt x="4165341" y="1623030"/>
                </a:lnTo>
                <a:lnTo>
                  <a:pt x="4163939" y="1623405"/>
                </a:lnTo>
                <a:lnTo>
                  <a:pt x="4171178" y="1622544"/>
                </a:lnTo>
                <a:close/>
                <a:moveTo>
                  <a:pt x="4280899" y="1612092"/>
                </a:moveTo>
                <a:cubicBezTo>
                  <a:pt x="4282412" y="1611954"/>
                  <a:pt x="4283860" y="1612121"/>
                  <a:pt x="4284110" y="1612828"/>
                </a:cubicBezTo>
                <a:cubicBezTo>
                  <a:pt x="4284110" y="1612828"/>
                  <a:pt x="4280408" y="1615080"/>
                  <a:pt x="4278029" y="1614234"/>
                </a:cubicBezTo>
                <a:cubicBezTo>
                  <a:pt x="4277087" y="1613900"/>
                  <a:pt x="4276955" y="1613527"/>
                  <a:pt x="4277296" y="1613184"/>
                </a:cubicBezTo>
                <a:cubicBezTo>
                  <a:pt x="4277808" y="1612672"/>
                  <a:pt x="4279387" y="1612229"/>
                  <a:pt x="4280899" y="1612092"/>
                </a:cubicBezTo>
                <a:close/>
                <a:moveTo>
                  <a:pt x="4224619" y="1608573"/>
                </a:moveTo>
                <a:lnTo>
                  <a:pt x="4218722" y="1609076"/>
                </a:lnTo>
                <a:lnTo>
                  <a:pt x="4211951" y="1611884"/>
                </a:lnTo>
                <a:close/>
                <a:moveTo>
                  <a:pt x="2839261" y="1602925"/>
                </a:moveTo>
                <a:cubicBezTo>
                  <a:pt x="2823473" y="1610793"/>
                  <a:pt x="2804533" y="1617454"/>
                  <a:pt x="2786165" y="1621335"/>
                </a:cubicBezTo>
                <a:cubicBezTo>
                  <a:pt x="2789467" y="1618370"/>
                  <a:pt x="2793289" y="1615981"/>
                  <a:pt x="2797451" y="1614001"/>
                </a:cubicBezTo>
                <a:cubicBezTo>
                  <a:pt x="2809938" y="1608065"/>
                  <a:pt x="2825486" y="1605835"/>
                  <a:pt x="2839261" y="1602925"/>
                </a:cubicBezTo>
                <a:close/>
                <a:moveTo>
                  <a:pt x="4253910" y="1601005"/>
                </a:moveTo>
                <a:lnTo>
                  <a:pt x="4245048" y="1601932"/>
                </a:lnTo>
                <a:lnTo>
                  <a:pt x="4231536" y="1603089"/>
                </a:lnTo>
                <a:lnTo>
                  <a:pt x="4226661" y="1605544"/>
                </a:lnTo>
                <a:lnTo>
                  <a:pt x="4225005" y="1606295"/>
                </a:lnTo>
                <a:lnTo>
                  <a:pt x="4229227" y="1606108"/>
                </a:lnTo>
                <a:lnTo>
                  <a:pt x="4233986" y="1606125"/>
                </a:lnTo>
                <a:lnTo>
                  <a:pt x="4240175" y="1604507"/>
                </a:lnTo>
                <a:close/>
                <a:moveTo>
                  <a:pt x="2841906" y="1600409"/>
                </a:moveTo>
                <a:cubicBezTo>
                  <a:pt x="2843215" y="1600235"/>
                  <a:pt x="2844849" y="1600560"/>
                  <a:pt x="2846483" y="1600885"/>
                </a:cubicBezTo>
                <a:cubicBezTo>
                  <a:pt x="2845795" y="1604224"/>
                  <a:pt x="2842527" y="1603574"/>
                  <a:pt x="2839261" y="1602925"/>
                </a:cubicBezTo>
                <a:cubicBezTo>
                  <a:pt x="2839606" y="1601254"/>
                  <a:pt x="2840594" y="1600583"/>
                  <a:pt x="2841906" y="1600409"/>
                </a:cubicBezTo>
                <a:close/>
                <a:moveTo>
                  <a:pt x="4270099" y="1599313"/>
                </a:moveTo>
                <a:lnTo>
                  <a:pt x="4269386" y="1600942"/>
                </a:lnTo>
                <a:cubicBezTo>
                  <a:pt x="4269102" y="1601590"/>
                  <a:pt x="4268960" y="1601914"/>
                  <a:pt x="4269173" y="1601429"/>
                </a:cubicBezTo>
                <a:close/>
                <a:moveTo>
                  <a:pt x="4314022" y="1594636"/>
                </a:moveTo>
                <a:lnTo>
                  <a:pt x="4300979" y="1596029"/>
                </a:lnTo>
                <a:lnTo>
                  <a:pt x="4307848" y="1597319"/>
                </a:lnTo>
                <a:lnTo>
                  <a:pt x="4311670" y="1595707"/>
                </a:lnTo>
                <a:lnTo>
                  <a:pt x="4315046" y="1594699"/>
                </a:lnTo>
                <a:lnTo>
                  <a:pt x="4314832" y="1594690"/>
                </a:lnTo>
                <a:cubicBezTo>
                  <a:pt x="4314317" y="1594660"/>
                  <a:pt x="4314022" y="1594636"/>
                  <a:pt x="4314022" y="1594636"/>
                </a:cubicBezTo>
                <a:close/>
                <a:moveTo>
                  <a:pt x="2859005" y="1592366"/>
                </a:moveTo>
                <a:cubicBezTo>
                  <a:pt x="2865537" y="1593666"/>
                  <a:pt x="2860781" y="1600252"/>
                  <a:pt x="2857515" y="1599602"/>
                </a:cubicBezTo>
                <a:cubicBezTo>
                  <a:pt x="2854248" y="1598952"/>
                  <a:pt x="2859005" y="1592366"/>
                  <a:pt x="2859005" y="1592366"/>
                </a:cubicBezTo>
                <a:close/>
                <a:moveTo>
                  <a:pt x="4175536" y="1581348"/>
                </a:moveTo>
                <a:lnTo>
                  <a:pt x="4172443" y="1581556"/>
                </a:lnTo>
                <a:lnTo>
                  <a:pt x="4172005" y="1582072"/>
                </a:lnTo>
                <a:lnTo>
                  <a:pt x="4172400" y="1582547"/>
                </a:lnTo>
                <a:cubicBezTo>
                  <a:pt x="4173591" y="1582969"/>
                  <a:pt x="4174110" y="1581507"/>
                  <a:pt x="4175299" y="1581930"/>
                </a:cubicBezTo>
                <a:lnTo>
                  <a:pt x="4175871" y="1581546"/>
                </a:lnTo>
                <a:close/>
                <a:moveTo>
                  <a:pt x="2759048" y="1579007"/>
                </a:moveTo>
                <a:cubicBezTo>
                  <a:pt x="2758331" y="1579084"/>
                  <a:pt x="2757728" y="1579493"/>
                  <a:pt x="2757271" y="1580061"/>
                </a:cubicBezTo>
                <a:cubicBezTo>
                  <a:pt x="2755897" y="1581762"/>
                  <a:pt x="2755831" y="1584876"/>
                  <a:pt x="2757977" y="1584648"/>
                </a:cubicBezTo>
                <a:close/>
                <a:moveTo>
                  <a:pt x="4384357" y="1575164"/>
                </a:moveTo>
                <a:lnTo>
                  <a:pt x="4378553" y="1575816"/>
                </a:lnTo>
                <a:lnTo>
                  <a:pt x="4379707" y="1575357"/>
                </a:lnTo>
                <a:close/>
                <a:moveTo>
                  <a:pt x="4238106" y="1574520"/>
                </a:moveTo>
                <a:cubicBezTo>
                  <a:pt x="4238106" y="1574520"/>
                  <a:pt x="4232434" y="1575282"/>
                  <a:pt x="4231103" y="1576200"/>
                </a:cubicBezTo>
                <a:cubicBezTo>
                  <a:pt x="4230659" y="1576505"/>
                  <a:pt x="4230698" y="1576828"/>
                  <a:pt x="4231590" y="1577145"/>
                </a:cubicBezTo>
                <a:lnTo>
                  <a:pt x="4234671" y="1577555"/>
                </a:lnTo>
                <a:lnTo>
                  <a:pt x="4235509" y="1577474"/>
                </a:lnTo>
                <a:lnTo>
                  <a:pt x="4237673" y="1576836"/>
                </a:lnTo>
                <a:cubicBezTo>
                  <a:pt x="4239005" y="1576074"/>
                  <a:pt x="4239394" y="1574977"/>
                  <a:pt x="4238106" y="1574520"/>
                </a:cubicBezTo>
                <a:close/>
                <a:moveTo>
                  <a:pt x="4317822" y="1565484"/>
                </a:moveTo>
                <a:cubicBezTo>
                  <a:pt x="4319539" y="1565442"/>
                  <a:pt x="4321503" y="1565728"/>
                  <a:pt x="4324241" y="1565878"/>
                </a:cubicBezTo>
                <a:cubicBezTo>
                  <a:pt x="4320823" y="1567957"/>
                  <a:pt x="4316450" y="1568323"/>
                  <a:pt x="4312882" y="1567056"/>
                </a:cubicBezTo>
                <a:cubicBezTo>
                  <a:pt x="4314635" y="1565894"/>
                  <a:pt x="4316105" y="1565525"/>
                  <a:pt x="4317822" y="1565484"/>
                </a:cubicBezTo>
                <a:close/>
                <a:moveTo>
                  <a:pt x="4325613" y="1564924"/>
                </a:moveTo>
                <a:cubicBezTo>
                  <a:pt x="4326297" y="1564961"/>
                  <a:pt x="4327240" y="1565296"/>
                  <a:pt x="4328528" y="1565753"/>
                </a:cubicBezTo>
                <a:cubicBezTo>
                  <a:pt x="4327490" y="1568678"/>
                  <a:pt x="4325430" y="1566301"/>
                  <a:pt x="4324241" y="1565878"/>
                </a:cubicBezTo>
                <a:cubicBezTo>
                  <a:pt x="4324501" y="1565146"/>
                  <a:pt x="4324929" y="1564886"/>
                  <a:pt x="4325613" y="1564924"/>
                </a:cubicBezTo>
                <a:close/>
                <a:moveTo>
                  <a:pt x="4329900" y="1564800"/>
                </a:moveTo>
                <a:cubicBezTo>
                  <a:pt x="4330584" y="1564837"/>
                  <a:pt x="4331526" y="1565173"/>
                  <a:pt x="4332814" y="1565630"/>
                </a:cubicBezTo>
                <a:cubicBezTo>
                  <a:pt x="4331776" y="1568555"/>
                  <a:pt x="4329718" y="1566177"/>
                  <a:pt x="4328528" y="1565753"/>
                </a:cubicBezTo>
                <a:cubicBezTo>
                  <a:pt x="4328787" y="1565023"/>
                  <a:pt x="4329215" y="1564763"/>
                  <a:pt x="4329900" y="1564800"/>
                </a:cubicBezTo>
                <a:close/>
                <a:moveTo>
                  <a:pt x="263447" y="1564718"/>
                </a:moveTo>
                <a:cubicBezTo>
                  <a:pt x="268517" y="1566045"/>
                  <a:pt x="260688" y="1575097"/>
                  <a:pt x="258842" y="1571839"/>
                </a:cubicBezTo>
                <a:close/>
                <a:moveTo>
                  <a:pt x="2777772" y="1561792"/>
                </a:moveTo>
                <a:cubicBezTo>
                  <a:pt x="2776889" y="1562748"/>
                  <a:pt x="2776577" y="1566236"/>
                  <a:pt x="2777740" y="1567492"/>
                </a:cubicBezTo>
                <a:cubicBezTo>
                  <a:pt x="2777740" y="1567492"/>
                  <a:pt x="2780340" y="1559540"/>
                  <a:pt x="2778811" y="1561852"/>
                </a:cubicBezTo>
                <a:cubicBezTo>
                  <a:pt x="2778423" y="1561433"/>
                  <a:pt x="2778066" y="1561472"/>
                  <a:pt x="2777772" y="1561792"/>
                </a:cubicBezTo>
                <a:close/>
                <a:moveTo>
                  <a:pt x="3137604" y="1557429"/>
                </a:moveTo>
                <a:lnTo>
                  <a:pt x="3136245" y="1557846"/>
                </a:lnTo>
                <a:lnTo>
                  <a:pt x="3127401" y="1560728"/>
                </a:lnTo>
                <a:lnTo>
                  <a:pt x="3127013" y="1561112"/>
                </a:lnTo>
                <a:lnTo>
                  <a:pt x="3127232" y="1560783"/>
                </a:lnTo>
                <a:lnTo>
                  <a:pt x="2907252" y="1632473"/>
                </a:lnTo>
                <a:cubicBezTo>
                  <a:pt x="2841602" y="1653596"/>
                  <a:pt x="2775686" y="1676947"/>
                  <a:pt x="2709498" y="1701945"/>
                </a:cubicBezTo>
                <a:lnTo>
                  <a:pt x="2603248" y="1744222"/>
                </a:lnTo>
                <a:lnTo>
                  <a:pt x="2567755" y="1774974"/>
                </a:lnTo>
                <a:lnTo>
                  <a:pt x="2548252" y="1792541"/>
                </a:lnTo>
                <a:lnTo>
                  <a:pt x="2550347" y="1791612"/>
                </a:lnTo>
                <a:cubicBezTo>
                  <a:pt x="2598246" y="1768940"/>
                  <a:pt x="2646866" y="1745837"/>
                  <a:pt x="2697203" y="1725764"/>
                </a:cubicBezTo>
                <a:cubicBezTo>
                  <a:pt x="2793765" y="1691979"/>
                  <a:pt x="2893899" y="1664498"/>
                  <a:pt x="2983805" y="1626903"/>
                </a:cubicBezTo>
                <a:cubicBezTo>
                  <a:pt x="3010277" y="1616898"/>
                  <a:pt x="3034006" y="1607726"/>
                  <a:pt x="3056954" y="1599019"/>
                </a:cubicBezTo>
                <a:lnTo>
                  <a:pt x="3104068" y="1581758"/>
                </a:lnTo>
                <a:lnTo>
                  <a:pt x="3127013" y="1561112"/>
                </a:lnTo>
                <a:lnTo>
                  <a:pt x="3107082" y="1580654"/>
                </a:lnTo>
                <a:lnTo>
                  <a:pt x="3116947" y="1577040"/>
                </a:lnTo>
                <a:lnTo>
                  <a:pt x="3134101" y="1560529"/>
                </a:lnTo>
                <a:close/>
                <a:moveTo>
                  <a:pt x="3151265" y="1553247"/>
                </a:moveTo>
                <a:lnTo>
                  <a:pt x="3144213" y="1555406"/>
                </a:lnTo>
                <a:lnTo>
                  <a:pt x="3138394" y="1561319"/>
                </a:lnTo>
                <a:lnTo>
                  <a:pt x="3125179" y="1574024"/>
                </a:lnTo>
                <a:lnTo>
                  <a:pt x="3125423" y="1573935"/>
                </a:lnTo>
                <a:lnTo>
                  <a:pt x="3129656" y="1572718"/>
                </a:lnTo>
                <a:lnTo>
                  <a:pt x="3143479" y="1560057"/>
                </a:lnTo>
                <a:close/>
                <a:moveTo>
                  <a:pt x="3162651" y="1549760"/>
                </a:moveTo>
                <a:lnTo>
                  <a:pt x="3155306" y="1552009"/>
                </a:lnTo>
                <a:lnTo>
                  <a:pt x="3148169" y="1559495"/>
                </a:lnTo>
                <a:cubicBezTo>
                  <a:pt x="3149667" y="1563677"/>
                  <a:pt x="3164729" y="1549094"/>
                  <a:pt x="3162528" y="1549882"/>
                </a:cubicBezTo>
                <a:close/>
                <a:moveTo>
                  <a:pt x="3166709" y="1548518"/>
                </a:moveTo>
                <a:lnTo>
                  <a:pt x="3163979" y="1549353"/>
                </a:lnTo>
                <a:lnTo>
                  <a:pt x="3164442" y="1551177"/>
                </a:lnTo>
                <a:close/>
                <a:moveTo>
                  <a:pt x="4330544" y="1541564"/>
                </a:moveTo>
                <a:lnTo>
                  <a:pt x="4330325" y="1541962"/>
                </a:lnTo>
                <a:cubicBezTo>
                  <a:pt x="4331612" y="1542129"/>
                  <a:pt x="4334636" y="1542141"/>
                  <a:pt x="4340215" y="1541994"/>
                </a:cubicBezTo>
                <a:lnTo>
                  <a:pt x="4343911" y="1541939"/>
                </a:lnTo>
                <a:lnTo>
                  <a:pt x="4338476" y="1544117"/>
                </a:lnTo>
                <a:lnTo>
                  <a:pt x="4302636" y="1557226"/>
                </a:lnTo>
                <a:lnTo>
                  <a:pt x="4288252" y="1557754"/>
                </a:lnTo>
                <a:lnTo>
                  <a:pt x="4269073" y="1560015"/>
                </a:lnTo>
                <a:lnTo>
                  <a:pt x="4276613" y="1557019"/>
                </a:lnTo>
                <a:cubicBezTo>
                  <a:pt x="4288642" y="1554424"/>
                  <a:pt x="4300726" y="1551384"/>
                  <a:pt x="4313083" y="1547678"/>
                </a:cubicBezTo>
                <a:close/>
                <a:moveTo>
                  <a:pt x="2811287" y="1533516"/>
                </a:moveTo>
                <a:cubicBezTo>
                  <a:pt x="2810571" y="1533593"/>
                  <a:pt x="2809872" y="1534147"/>
                  <a:pt x="2809271" y="1534931"/>
                </a:cubicBezTo>
                <a:cubicBezTo>
                  <a:pt x="2807467" y="1537281"/>
                  <a:pt x="2806543" y="1541698"/>
                  <a:pt x="2808688" y="1541468"/>
                </a:cubicBezTo>
                <a:close/>
                <a:moveTo>
                  <a:pt x="125524" y="1525843"/>
                </a:moveTo>
                <a:cubicBezTo>
                  <a:pt x="130594" y="1527170"/>
                  <a:pt x="122766" y="1536221"/>
                  <a:pt x="117693" y="1534894"/>
                </a:cubicBezTo>
                <a:close/>
                <a:moveTo>
                  <a:pt x="4390665" y="1520671"/>
                </a:moveTo>
                <a:lnTo>
                  <a:pt x="4395097" y="1520713"/>
                </a:lnTo>
                <a:lnTo>
                  <a:pt x="4380987" y="1527069"/>
                </a:lnTo>
                <a:lnTo>
                  <a:pt x="4367286" y="1532564"/>
                </a:lnTo>
                <a:lnTo>
                  <a:pt x="4360255" y="1532099"/>
                </a:lnTo>
                <a:lnTo>
                  <a:pt x="4357083" y="1532123"/>
                </a:lnTo>
                <a:lnTo>
                  <a:pt x="4386924" y="1520907"/>
                </a:lnTo>
                <a:close/>
                <a:moveTo>
                  <a:pt x="3065094" y="1477845"/>
                </a:moveTo>
                <a:lnTo>
                  <a:pt x="3066251" y="1478528"/>
                </a:lnTo>
                <a:lnTo>
                  <a:pt x="3062493" y="1479382"/>
                </a:lnTo>
                <a:close/>
                <a:moveTo>
                  <a:pt x="3076508" y="1475120"/>
                </a:moveTo>
                <a:lnTo>
                  <a:pt x="3080429" y="1475305"/>
                </a:lnTo>
                <a:lnTo>
                  <a:pt x="3073076" y="1476976"/>
                </a:lnTo>
                <a:close/>
                <a:moveTo>
                  <a:pt x="3098317" y="1469370"/>
                </a:moveTo>
                <a:lnTo>
                  <a:pt x="3094495" y="1472107"/>
                </a:lnTo>
                <a:lnTo>
                  <a:pt x="3084539" y="1474370"/>
                </a:lnTo>
                <a:close/>
                <a:moveTo>
                  <a:pt x="3128289" y="1459867"/>
                </a:moveTo>
                <a:lnTo>
                  <a:pt x="3113362" y="1467818"/>
                </a:lnTo>
                <a:lnTo>
                  <a:pt x="3110238" y="1468528"/>
                </a:lnTo>
                <a:lnTo>
                  <a:pt x="3098317" y="1469370"/>
                </a:lnTo>
                <a:cubicBezTo>
                  <a:pt x="3106958" y="1464196"/>
                  <a:pt x="3120606" y="1459921"/>
                  <a:pt x="3128289" y="1459867"/>
                </a:cubicBezTo>
                <a:close/>
                <a:moveTo>
                  <a:pt x="3454818" y="1459404"/>
                </a:moveTo>
                <a:cubicBezTo>
                  <a:pt x="3443529" y="1464692"/>
                  <a:pt x="3398455" y="1477165"/>
                  <a:pt x="3399142" y="1473826"/>
                </a:cubicBezTo>
                <a:lnTo>
                  <a:pt x="3401418" y="1477344"/>
                </a:lnTo>
                <a:lnTo>
                  <a:pt x="3393531" y="1479617"/>
                </a:lnTo>
                <a:lnTo>
                  <a:pt x="3380590" y="1482467"/>
                </a:lnTo>
                <a:cubicBezTo>
                  <a:pt x="3360768" y="1486730"/>
                  <a:pt x="3346010" y="1489567"/>
                  <a:pt x="3346573" y="1488645"/>
                </a:cubicBezTo>
                <a:cubicBezTo>
                  <a:pt x="3347321" y="1487419"/>
                  <a:pt x="3375303" y="1479513"/>
                  <a:pt x="3454818" y="1459404"/>
                </a:cubicBezTo>
                <a:close/>
                <a:moveTo>
                  <a:pt x="3148177" y="1451856"/>
                </a:moveTo>
                <a:cubicBezTo>
                  <a:pt x="3152705" y="1453042"/>
                  <a:pt x="3145233" y="1461411"/>
                  <a:pt x="3143585" y="1458501"/>
                </a:cubicBezTo>
                <a:close/>
                <a:moveTo>
                  <a:pt x="2923614" y="1446969"/>
                </a:moveTo>
                <a:lnTo>
                  <a:pt x="2920904" y="1448378"/>
                </a:lnTo>
                <a:lnTo>
                  <a:pt x="2915329" y="1450606"/>
                </a:lnTo>
                <a:lnTo>
                  <a:pt x="2899853" y="1460064"/>
                </a:lnTo>
                <a:lnTo>
                  <a:pt x="2843785" y="1509166"/>
                </a:lnTo>
                <a:cubicBezTo>
                  <a:pt x="2869489" y="1491071"/>
                  <a:pt x="2896504" y="1470992"/>
                  <a:pt x="2923280" y="1447255"/>
                </a:cubicBezTo>
                <a:close/>
                <a:moveTo>
                  <a:pt x="4361875" y="1421367"/>
                </a:moveTo>
                <a:cubicBezTo>
                  <a:pt x="4362115" y="1421793"/>
                  <a:pt x="4362073" y="1421930"/>
                  <a:pt x="4361799" y="1421846"/>
                </a:cubicBezTo>
                <a:lnTo>
                  <a:pt x="4361538" y="1421698"/>
                </a:lnTo>
                <a:close/>
                <a:moveTo>
                  <a:pt x="3372468" y="1403874"/>
                </a:moveTo>
                <a:lnTo>
                  <a:pt x="3375925" y="1405625"/>
                </a:lnTo>
                <a:cubicBezTo>
                  <a:pt x="3377236" y="1405451"/>
                  <a:pt x="3378224" y="1404778"/>
                  <a:pt x="3378224" y="1404778"/>
                </a:cubicBezTo>
                <a:lnTo>
                  <a:pt x="3385572" y="1405836"/>
                </a:lnTo>
                <a:lnTo>
                  <a:pt x="3292478" y="1433191"/>
                </a:lnTo>
                <a:lnTo>
                  <a:pt x="3261258" y="1438642"/>
                </a:lnTo>
                <a:lnTo>
                  <a:pt x="3269757" y="1436700"/>
                </a:lnTo>
                <a:cubicBezTo>
                  <a:pt x="3279428" y="1434481"/>
                  <a:pt x="3288172" y="1432331"/>
                  <a:pt x="3291052" y="1430605"/>
                </a:cubicBezTo>
                <a:cubicBezTo>
                  <a:pt x="3297292" y="1426869"/>
                  <a:pt x="3301404" y="1420512"/>
                  <a:pt x="3304283" y="1418788"/>
                </a:cubicBezTo>
                <a:cubicBezTo>
                  <a:pt x="3307162" y="1417064"/>
                  <a:pt x="3304699" y="1426331"/>
                  <a:pt x="3304699" y="1426331"/>
                </a:cubicBezTo>
                <a:cubicBezTo>
                  <a:pt x="3311699" y="1428473"/>
                  <a:pt x="3319809" y="1420451"/>
                  <a:pt x="3324844" y="1415458"/>
                </a:cubicBezTo>
                <a:lnTo>
                  <a:pt x="3327583" y="1412974"/>
                </a:lnTo>
                <a:lnTo>
                  <a:pt x="3329534" y="1412554"/>
                </a:lnTo>
                <a:lnTo>
                  <a:pt x="3331925" y="1414252"/>
                </a:lnTo>
                <a:cubicBezTo>
                  <a:pt x="3332818" y="1415827"/>
                  <a:pt x="3333710" y="1417404"/>
                  <a:pt x="3335151" y="1416542"/>
                </a:cubicBezTo>
                <a:lnTo>
                  <a:pt x="3338465" y="1410631"/>
                </a:lnTo>
                <a:lnTo>
                  <a:pt x="3343815" y="1409480"/>
                </a:lnTo>
                <a:lnTo>
                  <a:pt x="3347056" y="1409332"/>
                </a:lnTo>
                <a:cubicBezTo>
                  <a:pt x="3349003" y="1409222"/>
                  <a:pt x="3350855" y="1409087"/>
                  <a:pt x="3354559" y="1408819"/>
                </a:cubicBezTo>
                <a:close/>
                <a:moveTo>
                  <a:pt x="3382119" y="1401208"/>
                </a:moveTo>
                <a:lnTo>
                  <a:pt x="3378224" y="1404778"/>
                </a:lnTo>
                <a:lnTo>
                  <a:pt x="3375038" y="1403164"/>
                </a:lnTo>
                <a:close/>
                <a:moveTo>
                  <a:pt x="4324840" y="1396883"/>
                </a:moveTo>
                <a:cubicBezTo>
                  <a:pt x="4322323" y="1397877"/>
                  <a:pt x="4320195" y="1398805"/>
                  <a:pt x="4319974" y="1398800"/>
                </a:cubicBezTo>
                <a:cubicBezTo>
                  <a:pt x="4319864" y="1398798"/>
                  <a:pt x="4320233" y="1398563"/>
                  <a:pt x="4321268" y="1397986"/>
                </a:cubicBezTo>
                <a:lnTo>
                  <a:pt x="4322323" y="1397418"/>
                </a:lnTo>
                <a:close/>
                <a:moveTo>
                  <a:pt x="3761196" y="1391247"/>
                </a:moveTo>
                <a:cubicBezTo>
                  <a:pt x="3760109" y="1391221"/>
                  <a:pt x="3757348" y="1391646"/>
                  <a:pt x="3752083" y="1392795"/>
                </a:cubicBezTo>
                <a:cubicBezTo>
                  <a:pt x="3742669" y="1396038"/>
                  <a:pt x="3731980" y="1399101"/>
                  <a:pt x="3722800" y="1401053"/>
                </a:cubicBezTo>
                <a:cubicBezTo>
                  <a:pt x="3706114" y="1405279"/>
                  <a:pt x="3697305" y="1406817"/>
                  <a:pt x="3682242" y="1410248"/>
                </a:cubicBezTo>
                <a:cubicBezTo>
                  <a:pt x="3657852" y="1416676"/>
                  <a:pt x="3629821" y="1428948"/>
                  <a:pt x="3605344" y="1435622"/>
                </a:cubicBezTo>
                <a:cubicBezTo>
                  <a:pt x="3585952" y="1441494"/>
                  <a:pt x="3567037" y="1447123"/>
                  <a:pt x="3547669" y="1453005"/>
                </a:cubicBezTo>
                <a:lnTo>
                  <a:pt x="3525355" y="1459985"/>
                </a:lnTo>
                <a:lnTo>
                  <a:pt x="3623618" y="1432778"/>
                </a:lnTo>
                <a:lnTo>
                  <a:pt x="3632398" y="1429864"/>
                </a:lnTo>
                <a:cubicBezTo>
                  <a:pt x="3670664" y="1419581"/>
                  <a:pt x="3706351" y="1408384"/>
                  <a:pt x="3748145" y="1396337"/>
                </a:cubicBezTo>
                <a:cubicBezTo>
                  <a:pt x="3752642" y="1395464"/>
                  <a:pt x="3764454" y="1391324"/>
                  <a:pt x="3761196" y="1391247"/>
                </a:cubicBezTo>
                <a:close/>
                <a:moveTo>
                  <a:pt x="4308397" y="1368962"/>
                </a:moveTo>
                <a:lnTo>
                  <a:pt x="4304575" y="1370957"/>
                </a:lnTo>
                <a:lnTo>
                  <a:pt x="4307033" y="1370147"/>
                </a:lnTo>
                <a:close/>
                <a:moveTo>
                  <a:pt x="4139355" y="1358263"/>
                </a:moveTo>
                <a:lnTo>
                  <a:pt x="4125951" y="1360447"/>
                </a:lnTo>
                <a:cubicBezTo>
                  <a:pt x="4123510" y="1360952"/>
                  <a:pt x="4121956" y="1361395"/>
                  <a:pt x="4122334" y="1361649"/>
                </a:cubicBezTo>
                <a:lnTo>
                  <a:pt x="4125267" y="1361674"/>
                </a:lnTo>
                <a:lnTo>
                  <a:pt x="4127579" y="1361198"/>
                </a:lnTo>
                <a:close/>
                <a:moveTo>
                  <a:pt x="4303992" y="1347571"/>
                </a:moveTo>
                <a:cubicBezTo>
                  <a:pt x="4305640" y="1350479"/>
                  <a:pt x="4299879" y="1353928"/>
                  <a:pt x="4299879" y="1353928"/>
                </a:cubicBezTo>
                <a:cubicBezTo>
                  <a:pt x="4297000" y="1355652"/>
                  <a:pt x="4303992" y="1347571"/>
                  <a:pt x="4303992" y="1347571"/>
                </a:cubicBezTo>
                <a:close/>
                <a:moveTo>
                  <a:pt x="3900491" y="1341504"/>
                </a:moveTo>
                <a:cubicBezTo>
                  <a:pt x="3902870" y="1342349"/>
                  <a:pt x="3900555" y="1345095"/>
                  <a:pt x="3899365" y="1344672"/>
                </a:cubicBezTo>
                <a:cubicBezTo>
                  <a:pt x="3898770" y="1344460"/>
                  <a:pt x="3899052" y="1343669"/>
                  <a:pt x="3899482" y="1342930"/>
                </a:cubicBezTo>
                <a:cubicBezTo>
                  <a:pt x="3899912" y="1342190"/>
                  <a:pt x="3900491" y="1341504"/>
                  <a:pt x="3900491" y="1341504"/>
                </a:cubicBezTo>
                <a:close/>
                <a:moveTo>
                  <a:pt x="4238895" y="1330995"/>
                </a:moveTo>
                <a:cubicBezTo>
                  <a:pt x="4240409" y="1330857"/>
                  <a:pt x="4241856" y="1331024"/>
                  <a:pt x="4242107" y="1331731"/>
                </a:cubicBezTo>
                <a:cubicBezTo>
                  <a:pt x="4242107" y="1331731"/>
                  <a:pt x="4238404" y="1333984"/>
                  <a:pt x="4236026" y="1333139"/>
                </a:cubicBezTo>
                <a:cubicBezTo>
                  <a:pt x="4235083" y="1332804"/>
                  <a:pt x="4234951" y="1332431"/>
                  <a:pt x="4235293" y="1332089"/>
                </a:cubicBezTo>
                <a:cubicBezTo>
                  <a:pt x="4235804" y="1331575"/>
                  <a:pt x="4237383" y="1331133"/>
                  <a:pt x="4238895" y="1330995"/>
                </a:cubicBezTo>
                <a:close/>
                <a:moveTo>
                  <a:pt x="4197959" y="1323934"/>
                </a:moveTo>
                <a:cubicBezTo>
                  <a:pt x="4199219" y="1323764"/>
                  <a:pt x="4200589" y="1323838"/>
                  <a:pt x="4201877" y="1324297"/>
                </a:cubicBezTo>
                <a:cubicBezTo>
                  <a:pt x="4199649" y="1326798"/>
                  <a:pt x="4198260" y="1326305"/>
                  <a:pt x="4194692" y="1325037"/>
                </a:cubicBezTo>
                <a:cubicBezTo>
                  <a:pt x="4195547" y="1324517"/>
                  <a:pt x="4196699" y="1324103"/>
                  <a:pt x="4197959" y="1323934"/>
                </a:cubicBezTo>
                <a:close/>
                <a:moveTo>
                  <a:pt x="4114684" y="1310579"/>
                </a:moveTo>
                <a:lnTo>
                  <a:pt x="4115350" y="1312455"/>
                </a:lnTo>
                <a:cubicBezTo>
                  <a:pt x="4103675" y="1314208"/>
                  <a:pt x="4093201" y="1315564"/>
                  <a:pt x="4093580" y="1315046"/>
                </a:cubicBezTo>
                <a:cubicBezTo>
                  <a:pt x="4093771" y="1314787"/>
                  <a:pt x="4096673" y="1314060"/>
                  <a:pt x="4103495" y="1312681"/>
                </a:cubicBezTo>
                <a:close/>
                <a:moveTo>
                  <a:pt x="4114772" y="1310563"/>
                </a:moveTo>
                <a:lnTo>
                  <a:pt x="4114684" y="1310579"/>
                </a:lnTo>
                <a:lnTo>
                  <a:pt x="4114681" y="1310571"/>
                </a:lnTo>
                <a:close/>
                <a:moveTo>
                  <a:pt x="4136931" y="1306399"/>
                </a:moveTo>
                <a:cubicBezTo>
                  <a:pt x="4134582" y="1307349"/>
                  <a:pt x="4128891" y="1308758"/>
                  <a:pt x="4123850" y="1309746"/>
                </a:cubicBezTo>
                <a:lnTo>
                  <a:pt x="4114772" y="1310563"/>
                </a:lnTo>
                <a:close/>
                <a:moveTo>
                  <a:pt x="4342353" y="1294068"/>
                </a:moveTo>
                <a:lnTo>
                  <a:pt x="4336551" y="1294720"/>
                </a:lnTo>
                <a:lnTo>
                  <a:pt x="4337704" y="1294261"/>
                </a:lnTo>
                <a:close/>
                <a:moveTo>
                  <a:pt x="4196102" y="1293422"/>
                </a:moveTo>
                <a:cubicBezTo>
                  <a:pt x="4196102" y="1293422"/>
                  <a:pt x="4190430" y="1294186"/>
                  <a:pt x="4189099" y="1295103"/>
                </a:cubicBezTo>
                <a:cubicBezTo>
                  <a:pt x="4188657" y="1295409"/>
                  <a:pt x="4188694" y="1295731"/>
                  <a:pt x="4189586" y="1296048"/>
                </a:cubicBezTo>
                <a:cubicBezTo>
                  <a:pt x="4194543" y="1297810"/>
                  <a:pt x="4198681" y="1294339"/>
                  <a:pt x="4196102" y="1293422"/>
                </a:cubicBezTo>
                <a:close/>
                <a:moveTo>
                  <a:pt x="4275820" y="1284387"/>
                </a:moveTo>
                <a:cubicBezTo>
                  <a:pt x="4277537" y="1284345"/>
                  <a:pt x="4279500" y="1284631"/>
                  <a:pt x="4282238" y="1284782"/>
                </a:cubicBezTo>
                <a:cubicBezTo>
                  <a:pt x="4278821" y="1286860"/>
                  <a:pt x="4274447" y="1287228"/>
                  <a:pt x="4270878" y="1285960"/>
                </a:cubicBezTo>
                <a:cubicBezTo>
                  <a:pt x="4272631" y="1284797"/>
                  <a:pt x="4274101" y="1284429"/>
                  <a:pt x="4275820" y="1284387"/>
                </a:cubicBezTo>
                <a:close/>
                <a:moveTo>
                  <a:pt x="4283610" y="1283827"/>
                </a:moveTo>
                <a:cubicBezTo>
                  <a:pt x="4284294" y="1283866"/>
                  <a:pt x="4285236" y="1284200"/>
                  <a:pt x="4286525" y="1284658"/>
                </a:cubicBezTo>
                <a:cubicBezTo>
                  <a:pt x="4285485" y="1287582"/>
                  <a:pt x="4283427" y="1285204"/>
                  <a:pt x="4282238" y="1284782"/>
                </a:cubicBezTo>
                <a:cubicBezTo>
                  <a:pt x="4282498" y="1284050"/>
                  <a:pt x="4282926" y="1283790"/>
                  <a:pt x="4283610" y="1283827"/>
                </a:cubicBezTo>
                <a:close/>
                <a:moveTo>
                  <a:pt x="4287896" y="1283704"/>
                </a:moveTo>
                <a:cubicBezTo>
                  <a:pt x="4288581" y="1283741"/>
                  <a:pt x="4289523" y="1284076"/>
                  <a:pt x="4290811" y="1284534"/>
                </a:cubicBezTo>
                <a:cubicBezTo>
                  <a:pt x="4289772" y="1287459"/>
                  <a:pt x="4287714" y="1285081"/>
                  <a:pt x="4286525" y="1284658"/>
                </a:cubicBezTo>
                <a:cubicBezTo>
                  <a:pt x="4286785" y="1283926"/>
                  <a:pt x="4287213" y="1283666"/>
                  <a:pt x="4287896" y="1283704"/>
                </a:cubicBezTo>
                <a:close/>
                <a:moveTo>
                  <a:pt x="3869019" y="1263093"/>
                </a:moveTo>
                <a:cubicBezTo>
                  <a:pt x="3874068" y="1264879"/>
                  <a:pt x="3837589" y="1278563"/>
                  <a:pt x="3823749" y="1280516"/>
                </a:cubicBezTo>
                <a:cubicBezTo>
                  <a:pt x="3692240" y="1318990"/>
                  <a:pt x="3561345" y="1355148"/>
                  <a:pt x="3431103" y="1392457"/>
                </a:cubicBezTo>
                <a:lnTo>
                  <a:pt x="3386649" y="1405520"/>
                </a:lnTo>
                <a:lnTo>
                  <a:pt x="3389256" y="1403496"/>
                </a:lnTo>
                <a:lnTo>
                  <a:pt x="3384182" y="1400639"/>
                </a:lnTo>
                <a:lnTo>
                  <a:pt x="3481128" y="1373871"/>
                </a:lnTo>
                <a:cubicBezTo>
                  <a:pt x="3605899" y="1336428"/>
                  <a:pt x="3725989" y="1293750"/>
                  <a:pt x="3847749" y="1266147"/>
                </a:cubicBezTo>
                <a:cubicBezTo>
                  <a:pt x="3861038" y="1263223"/>
                  <a:pt x="3867335" y="1262497"/>
                  <a:pt x="3869019" y="1263093"/>
                </a:cubicBezTo>
                <a:close/>
                <a:moveTo>
                  <a:pt x="854203" y="1251741"/>
                </a:moveTo>
                <a:cubicBezTo>
                  <a:pt x="853430" y="1242751"/>
                  <a:pt x="805286" y="1275939"/>
                  <a:pt x="802062" y="1277870"/>
                </a:cubicBezTo>
                <a:cubicBezTo>
                  <a:pt x="719437" y="1325158"/>
                  <a:pt x="635082" y="1371301"/>
                  <a:pt x="551881" y="1419478"/>
                </a:cubicBezTo>
                <a:lnTo>
                  <a:pt x="515624" y="1441247"/>
                </a:lnTo>
                <a:lnTo>
                  <a:pt x="519616" y="1439501"/>
                </a:lnTo>
                <a:cubicBezTo>
                  <a:pt x="522062" y="1438535"/>
                  <a:pt x="523846" y="1437974"/>
                  <a:pt x="524271" y="1438156"/>
                </a:cubicBezTo>
                <a:cubicBezTo>
                  <a:pt x="525969" y="1438881"/>
                  <a:pt x="516797" y="1445542"/>
                  <a:pt x="516182" y="1446994"/>
                </a:cubicBezTo>
                <a:cubicBezTo>
                  <a:pt x="458216" y="1485994"/>
                  <a:pt x="398696" y="1519186"/>
                  <a:pt x="345494" y="1561934"/>
                </a:cubicBezTo>
                <a:lnTo>
                  <a:pt x="313976" y="1587427"/>
                </a:lnTo>
                <a:lnTo>
                  <a:pt x="333491" y="1573043"/>
                </a:lnTo>
                <a:cubicBezTo>
                  <a:pt x="358343" y="1555765"/>
                  <a:pt x="385516" y="1537814"/>
                  <a:pt x="415827" y="1518575"/>
                </a:cubicBezTo>
                <a:cubicBezTo>
                  <a:pt x="470956" y="1481203"/>
                  <a:pt x="542679" y="1442624"/>
                  <a:pt x="599117" y="1408832"/>
                </a:cubicBezTo>
                <a:cubicBezTo>
                  <a:pt x="642657" y="1382765"/>
                  <a:pt x="674137" y="1359553"/>
                  <a:pt x="720901" y="1331554"/>
                </a:cubicBezTo>
                <a:cubicBezTo>
                  <a:pt x="725873" y="1328577"/>
                  <a:pt x="736484" y="1322768"/>
                  <a:pt x="749656" y="1315564"/>
                </a:cubicBezTo>
                <a:lnTo>
                  <a:pt x="769579" y="1304560"/>
                </a:lnTo>
                <a:lnTo>
                  <a:pt x="784947" y="1295348"/>
                </a:lnTo>
                <a:lnTo>
                  <a:pt x="849693" y="1256372"/>
                </a:lnTo>
                <a:close/>
                <a:moveTo>
                  <a:pt x="932188" y="1203284"/>
                </a:moveTo>
                <a:lnTo>
                  <a:pt x="921979" y="1206015"/>
                </a:lnTo>
                <a:cubicBezTo>
                  <a:pt x="911964" y="1211654"/>
                  <a:pt x="899646" y="1221406"/>
                  <a:pt x="889834" y="1229749"/>
                </a:cubicBezTo>
                <a:lnTo>
                  <a:pt x="882492" y="1236205"/>
                </a:lnTo>
                <a:lnTo>
                  <a:pt x="888942" y="1232224"/>
                </a:lnTo>
                <a:cubicBezTo>
                  <a:pt x="890907" y="1231134"/>
                  <a:pt x="893918" y="1229686"/>
                  <a:pt x="896392" y="1228743"/>
                </a:cubicBezTo>
                <a:lnTo>
                  <a:pt x="896564" y="1228724"/>
                </a:lnTo>
                <a:close/>
                <a:moveTo>
                  <a:pt x="4173134" y="1200566"/>
                </a:moveTo>
                <a:cubicBezTo>
                  <a:pt x="4161135" y="1207749"/>
                  <a:pt x="4150091" y="1209816"/>
                  <a:pt x="4136923" y="1213803"/>
                </a:cubicBezTo>
                <a:cubicBezTo>
                  <a:pt x="4127804" y="1219263"/>
                  <a:pt x="4088572" y="1227167"/>
                  <a:pt x="4111276" y="1225263"/>
                </a:cubicBezTo>
                <a:cubicBezTo>
                  <a:pt x="4139264" y="1224741"/>
                  <a:pt x="4183902" y="1198015"/>
                  <a:pt x="4198596" y="1217143"/>
                </a:cubicBezTo>
                <a:cubicBezTo>
                  <a:pt x="4138245" y="1237691"/>
                  <a:pt x="4078097" y="1257467"/>
                  <a:pt x="4020350" y="1275806"/>
                </a:cubicBezTo>
                <a:cubicBezTo>
                  <a:pt x="4012251" y="1268317"/>
                  <a:pt x="4004241" y="1289347"/>
                  <a:pt x="4020350" y="1275806"/>
                </a:cubicBezTo>
                <a:cubicBezTo>
                  <a:pt x="4023109" y="1294287"/>
                  <a:pt x="3995121" y="1294809"/>
                  <a:pt x="3981472" y="1299083"/>
                </a:cubicBezTo>
                <a:cubicBezTo>
                  <a:pt x="3975713" y="1302533"/>
                  <a:pt x="3970244" y="1306781"/>
                  <a:pt x="3964151" y="1310916"/>
                </a:cubicBezTo>
                <a:lnTo>
                  <a:pt x="3952108" y="1317291"/>
                </a:lnTo>
                <a:lnTo>
                  <a:pt x="3957976" y="1316092"/>
                </a:lnTo>
                <a:cubicBezTo>
                  <a:pt x="3972346" y="1313513"/>
                  <a:pt x="3986126" y="1311377"/>
                  <a:pt x="3999597" y="1309511"/>
                </a:cubicBezTo>
                <a:lnTo>
                  <a:pt x="4029127" y="1305835"/>
                </a:lnTo>
                <a:lnTo>
                  <a:pt x="4026441" y="1306735"/>
                </a:lnTo>
                <a:cubicBezTo>
                  <a:pt x="4019990" y="1308474"/>
                  <a:pt x="4011768" y="1310168"/>
                  <a:pt x="4004448" y="1312148"/>
                </a:cubicBezTo>
                <a:lnTo>
                  <a:pt x="4002352" y="1312826"/>
                </a:lnTo>
                <a:lnTo>
                  <a:pt x="3990411" y="1314320"/>
                </a:lnTo>
                <a:cubicBezTo>
                  <a:pt x="3977247" y="1316216"/>
                  <a:pt x="3964369" y="1318366"/>
                  <a:pt x="3952045" y="1320847"/>
                </a:cubicBezTo>
                <a:lnTo>
                  <a:pt x="3939203" y="1323575"/>
                </a:lnTo>
                <a:lnTo>
                  <a:pt x="3913692" y="1333465"/>
                </a:lnTo>
                <a:cubicBezTo>
                  <a:pt x="3882983" y="1342871"/>
                  <a:pt x="3848838" y="1347486"/>
                  <a:pt x="3816123" y="1357819"/>
                </a:cubicBezTo>
                <a:lnTo>
                  <a:pt x="3470725" y="1457368"/>
                </a:lnTo>
                <a:lnTo>
                  <a:pt x="3473072" y="1456082"/>
                </a:lnTo>
                <a:cubicBezTo>
                  <a:pt x="3472383" y="1459423"/>
                  <a:pt x="3455506" y="1456065"/>
                  <a:pt x="3455506" y="1456065"/>
                </a:cubicBezTo>
                <a:cubicBezTo>
                  <a:pt x="3445706" y="1454116"/>
                  <a:pt x="3456881" y="1449387"/>
                  <a:pt x="3443270" y="1446680"/>
                </a:cubicBezTo>
                <a:cubicBezTo>
                  <a:pt x="3432783" y="1448072"/>
                  <a:pt x="3403384" y="1453233"/>
                  <a:pt x="3381864" y="1455905"/>
                </a:cubicBezTo>
                <a:cubicBezTo>
                  <a:pt x="3254436" y="1477495"/>
                  <a:pt x="3106150" y="1501309"/>
                  <a:pt x="2983079" y="1534771"/>
                </a:cubicBezTo>
                <a:lnTo>
                  <a:pt x="2964533" y="1540005"/>
                </a:lnTo>
                <a:lnTo>
                  <a:pt x="3035673" y="1513778"/>
                </a:lnTo>
                <a:lnTo>
                  <a:pt x="3100990" y="1498626"/>
                </a:lnTo>
                <a:cubicBezTo>
                  <a:pt x="3203009" y="1476791"/>
                  <a:pt x="3298923" y="1460994"/>
                  <a:pt x="3406248" y="1439319"/>
                </a:cubicBezTo>
                <a:cubicBezTo>
                  <a:pt x="3449947" y="1433524"/>
                  <a:pt x="3475536" y="1427605"/>
                  <a:pt x="3523875" y="1415781"/>
                </a:cubicBezTo>
                <a:cubicBezTo>
                  <a:pt x="3550151" y="1406522"/>
                  <a:pt x="3529205" y="1406413"/>
                  <a:pt x="3503186" y="1411667"/>
                </a:cubicBezTo>
                <a:cubicBezTo>
                  <a:pt x="3492700" y="1413058"/>
                  <a:pt x="3491897" y="1416954"/>
                  <a:pt x="3471065" y="1416287"/>
                </a:cubicBezTo>
                <a:cubicBezTo>
                  <a:pt x="3441264" y="1406886"/>
                  <a:pt x="3389657" y="1418060"/>
                  <a:pt x="3345959" y="1423855"/>
                </a:cubicBezTo>
                <a:lnTo>
                  <a:pt x="3343089" y="1424355"/>
                </a:lnTo>
                <a:lnTo>
                  <a:pt x="3608776" y="1347531"/>
                </a:lnTo>
                <a:cubicBezTo>
                  <a:pt x="3797796" y="1294268"/>
                  <a:pt x="3986474" y="1243810"/>
                  <a:pt x="4173134" y="1200566"/>
                </a:cubicBezTo>
                <a:close/>
                <a:moveTo>
                  <a:pt x="4177233" y="1196673"/>
                </a:moveTo>
                <a:lnTo>
                  <a:pt x="4173134" y="1200566"/>
                </a:lnTo>
                <a:cubicBezTo>
                  <a:pt x="4173134" y="1200566"/>
                  <a:pt x="4173944" y="1199797"/>
                  <a:pt x="4174956" y="1198835"/>
                </a:cubicBezTo>
                <a:close/>
                <a:moveTo>
                  <a:pt x="4178599" y="1195376"/>
                </a:moveTo>
                <a:lnTo>
                  <a:pt x="4177233" y="1196673"/>
                </a:lnTo>
                <a:lnTo>
                  <a:pt x="4177992" y="1195952"/>
                </a:lnTo>
                <a:cubicBezTo>
                  <a:pt x="4178801" y="1195183"/>
                  <a:pt x="4179208" y="1194799"/>
                  <a:pt x="4178599" y="1195376"/>
                </a:cubicBezTo>
                <a:close/>
                <a:moveTo>
                  <a:pt x="3825040" y="1139925"/>
                </a:moveTo>
                <a:cubicBezTo>
                  <a:pt x="3823771" y="1139594"/>
                  <a:pt x="3822532" y="1139789"/>
                  <a:pt x="3821467" y="1140291"/>
                </a:cubicBezTo>
                <a:cubicBezTo>
                  <a:pt x="3818270" y="1141796"/>
                  <a:pt x="3816632" y="1146050"/>
                  <a:pt x="3820435" y="1147045"/>
                </a:cubicBezTo>
                <a:close/>
                <a:moveTo>
                  <a:pt x="3865678" y="1127640"/>
                </a:moveTo>
                <a:cubicBezTo>
                  <a:pt x="3863690" y="1128419"/>
                  <a:pt x="3861447" y="1133037"/>
                  <a:pt x="3862831" y="1135479"/>
                </a:cubicBezTo>
                <a:cubicBezTo>
                  <a:pt x="3862831" y="1135479"/>
                  <a:pt x="3871198" y="1126107"/>
                  <a:pt x="3867436" y="1128359"/>
                </a:cubicBezTo>
                <a:cubicBezTo>
                  <a:pt x="3866976" y="1127545"/>
                  <a:pt x="3866341" y="1127379"/>
                  <a:pt x="3865678" y="1127640"/>
                </a:cubicBezTo>
                <a:close/>
                <a:moveTo>
                  <a:pt x="3937176" y="1109149"/>
                </a:moveTo>
                <a:cubicBezTo>
                  <a:pt x="3935908" y="1108819"/>
                  <a:pt x="3934435" y="1109156"/>
                  <a:pt x="3933015" y="1109868"/>
                </a:cubicBezTo>
                <a:cubicBezTo>
                  <a:pt x="3928761" y="1112006"/>
                  <a:pt x="3925007" y="1117528"/>
                  <a:pt x="3928810" y="1118523"/>
                </a:cubicBezTo>
                <a:close/>
                <a:moveTo>
                  <a:pt x="3987568" y="1096309"/>
                </a:moveTo>
                <a:cubicBezTo>
                  <a:pt x="3982819" y="1098231"/>
                  <a:pt x="3982365" y="1107911"/>
                  <a:pt x="3993478" y="1097986"/>
                </a:cubicBezTo>
                <a:cubicBezTo>
                  <a:pt x="3991210" y="1095889"/>
                  <a:pt x="3989150" y="1095668"/>
                  <a:pt x="3987568" y="1096309"/>
                </a:cubicBezTo>
                <a:close/>
                <a:moveTo>
                  <a:pt x="1231865" y="1016320"/>
                </a:moveTo>
                <a:lnTo>
                  <a:pt x="1223693" y="1021956"/>
                </a:lnTo>
                <a:cubicBezTo>
                  <a:pt x="1209474" y="1032251"/>
                  <a:pt x="1181331" y="1049757"/>
                  <a:pt x="1160847" y="1066913"/>
                </a:cubicBezTo>
                <a:cubicBezTo>
                  <a:pt x="1143595" y="1082826"/>
                  <a:pt x="1165025" y="1071985"/>
                  <a:pt x="1173974" y="1066315"/>
                </a:cubicBezTo>
                <a:cubicBezTo>
                  <a:pt x="1183247" y="1060521"/>
                  <a:pt x="1193166" y="1053273"/>
                  <a:pt x="1203085" y="1046025"/>
                </a:cubicBezTo>
                <a:lnTo>
                  <a:pt x="1218937" y="1034977"/>
                </a:lnTo>
                <a:close/>
                <a:moveTo>
                  <a:pt x="4384210" y="913497"/>
                </a:moveTo>
                <a:cubicBezTo>
                  <a:pt x="4386055" y="916755"/>
                  <a:pt x="4381221" y="924741"/>
                  <a:pt x="4379068" y="920940"/>
                </a:cubicBezTo>
                <a:cubicBezTo>
                  <a:pt x="4375843" y="922869"/>
                  <a:pt x="4380983" y="915428"/>
                  <a:pt x="4384210" y="913497"/>
                </a:cubicBezTo>
                <a:close/>
                <a:moveTo>
                  <a:pt x="3750899" y="895060"/>
                </a:moveTo>
                <a:lnTo>
                  <a:pt x="3703349" y="902073"/>
                </a:lnTo>
                <a:lnTo>
                  <a:pt x="3684327" y="905807"/>
                </a:lnTo>
                <a:lnTo>
                  <a:pt x="3613617" y="923975"/>
                </a:lnTo>
                <a:lnTo>
                  <a:pt x="3572928" y="934960"/>
                </a:lnTo>
                <a:lnTo>
                  <a:pt x="3536650" y="948346"/>
                </a:lnTo>
                <a:cubicBezTo>
                  <a:pt x="3581421" y="940048"/>
                  <a:pt x="3623357" y="927459"/>
                  <a:pt x="3668214" y="916643"/>
                </a:cubicBezTo>
                <a:lnTo>
                  <a:pt x="3693241" y="911208"/>
                </a:lnTo>
                <a:lnTo>
                  <a:pt x="3748949" y="895573"/>
                </a:lnTo>
                <a:close/>
                <a:moveTo>
                  <a:pt x="4300535" y="891595"/>
                </a:moveTo>
                <a:cubicBezTo>
                  <a:pt x="4299132" y="891344"/>
                  <a:pt x="4298475" y="892328"/>
                  <a:pt x="4298375" y="893740"/>
                </a:cubicBezTo>
                <a:lnTo>
                  <a:pt x="4298649" y="894825"/>
                </a:lnTo>
                <a:lnTo>
                  <a:pt x="4291202" y="896777"/>
                </a:lnTo>
                <a:lnTo>
                  <a:pt x="4292555" y="893988"/>
                </a:lnTo>
                <a:cubicBezTo>
                  <a:pt x="4293905" y="892837"/>
                  <a:pt x="4296252" y="891976"/>
                  <a:pt x="4300535" y="891595"/>
                </a:cubicBezTo>
                <a:close/>
                <a:moveTo>
                  <a:pt x="1434423" y="888120"/>
                </a:moveTo>
                <a:lnTo>
                  <a:pt x="1422726" y="893168"/>
                </a:lnTo>
                <a:lnTo>
                  <a:pt x="1383994" y="910722"/>
                </a:lnTo>
                <a:lnTo>
                  <a:pt x="1337280" y="943612"/>
                </a:lnTo>
                <a:lnTo>
                  <a:pt x="1240628" y="1010276"/>
                </a:lnTo>
                <a:lnTo>
                  <a:pt x="1272750" y="995326"/>
                </a:lnTo>
                <a:lnTo>
                  <a:pt x="1283583" y="990714"/>
                </a:lnTo>
                <a:lnTo>
                  <a:pt x="1352204" y="943946"/>
                </a:lnTo>
                <a:close/>
                <a:moveTo>
                  <a:pt x="4368173" y="886708"/>
                </a:moveTo>
                <a:lnTo>
                  <a:pt x="4367521" y="888489"/>
                </a:lnTo>
                <a:cubicBezTo>
                  <a:pt x="4365468" y="890901"/>
                  <a:pt x="4362915" y="892429"/>
                  <a:pt x="4361837" y="890528"/>
                </a:cubicBezTo>
                <a:lnTo>
                  <a:pt x="4363217" y="887999"/>
                </a:lnTo>
                <a:close/>
                <a:moveTo>
                  <a:pt x="4383392" y="882672"/>
                </a:moveTo>
                <a:lnTo>
                  <a:pt x="4382959" y="883972"/>
                </a:lnTo>
                <a:cubicBezTo>
                  <a:pt x="4380906" y="886385"/>
                  <a:pt x="4378353" y="887913"/>
                  <a:pt x="4377430" y="886284"/>
                </a:cubicBezTo>
                <a:lnTo>
                  <a:pt x="4378485" y="883984"/>
                </a:lnTo>
                <a:close/>
                <a:moveTo>
                  <a:pt x="4398530" y="878622"/>
                </a:moveTo>
                <a:lnTo>
                  <a:pt x="4398280" y="879253"/>
                </a:lnTo>
                <a:cubicBezTo>
                  <a:pt x="4396189" y="881597"/>
                  <a:pt x="4393636" y="883125"/>
                  <a:pt x="4392713" y="881496"/>
                </a:cubicBezTo>
                <a:lnTo>
                  <a:pt x="4393554" y="879953"/>
                </a:lnTo>
                <a:close/>
                <a:moveTo>
                  <a:pt x="1275546" y="876550"/>
                </a:moveTo>
                <a:lnTo>
                  <a:pt x="1253897" y="909768"/>
                </a:lnTo>
                <a:lnTo>
                  <a:pt x="1250586" y="924353"/>
                </a:lnTo>
                <a:lnTo>
                  <a:pt x="1206850" y="981945"/>
                </a:lnTo>
                <a:lnTo>
                  <a:pt x="1196743" y="997455"/>
                </a:lnTo>
                <a:lnTo>
                  <a:pt x="1115776" y="1036222"/>
                </a:lnTo>
                <a:cubicBezTo>
                  <a:pt x="1044054" y="1074800"/>
                  <a:pt x="970415" y="1118889"/>
                  <a:pt x="900071" y="1152280"/>
                </a:cubicBezTo>
                <a:cubicBezTo>
                  <a:pt x="838828" y="1182039"/>
                  <a:pt x="780969" y="1217771"/>
                  <a:pt x="725751" y="1254195"/>
                </a:cubicBezTo>
                <a:lnTo>
                  <a:pt x="677276" y="1286833"/>
                </a:lnTo>
                <a:lnTo>
                  <a:pt x="678450" y="1287192"/>
                </a:lnTo>
                <a:cubicBezTo>
                  <a:pt x="679204" y="1287979"/>
                  <a:pt x="679366" y="1288976"/>
                  <a:pt x="678158" y="1289461"/>
                </a:cubicBezTo>
                <a:lnTo>
                  <a:pt x="676342" y="1287461"/>
                </a:lnTo>
                <a:lnTo>
                  <a:pt x="644813" y="1308690"/>
                </a:lnTo>
                <a:cubicBezTo>
                  <a:pt x="618431" y="1326587"/>
                  <a:pt x="592618" y="1343998"/>
                  <a:pt x="567280" y="1360259"/>
                </a:cubicBezTo>
                <a:cubicBezTo>
                  <a:pt x="496023" y="1407286"/>
                  <a:pt x="418692" y="1444859"/>
                  <a:pt x="357649" y="1485772"/>
                </a:cubicBezTo>
                <a:cubicBezTo>
                  <a:pt x="325632" y="1509305"/>
                  <a:pt x="290927" y="1534448"/>
                  <a:pt x="252997" y="1561521"/>
                </a:cubicBezTo>
                <a:cubicBezTo>
                  <a:pt x="228274" y="1581414"/>
                  <a:pt x="205629" y="1603700"/>
                  <a:pt x="187119" y="1610418"/>
                </a:cubicBezTo>
                <a:cubicBezTo>
                  <a:pt x="176907" y="1616533"/>
                  <a:pt x="169683" y="1611404"/>
                  <a:pt x="151173" y="1618122"/>
                </a:cubicBezTo>
                <a:cubicBezTo>
                  <a:pt x="137735" y="1626168"/>
                  <a:pt x="128297" y="1641274"/>
                  <a:pt x="116468" y="1643265"/>
                </a:cubicBezTo>
                <a:cubicBezTo>
                  <a:pt x="62787" y="1666678"/>
                  <a:pt x="77037" y="1613056"/>
                  <a:pt x="111740" y="1587913"/>
                </a:cubicBezTo>
                <a:cubicBezTo>
                  <a:pt x="95078" y="1597889"/>
                  <a:pt x="83486" y="1609193"/>
                  <a:pt x="68670" y="1622428"/>
                </a:cubicBezTo>
                <a:cubicBezTo>
                  <a:pt x="57079" y="1633732"/>
                  <a:pt x="31514" y="1658493"/>
                  <a:pt x="27752" y="1660745"/>
                </a:cubicBezTo>
                <a:cubicBezTo>
                  <a:pt x="16231" y="1663279"/>
                  <a:pt x="30273" y="1641054"/>
                  <a:pt x="31652" y="1635865"/>
                </a:cubicBezTo>
                <a:cubicBezTo>
                  <a:pt x="36018" y="1619432"/>
                  <a:pt x="11764" y="1647772"/>
                  <a:pt x="21201" y="1632667"/>
                </a:cubicBezTo>
                <a:cubicBezTo>
                  <a:pt x="22581" y="1627478"/>
                  <a:pt x="29030" y="1623615"/>
                  <a:pt x="29030" y="1623615"/>
                </a:cubicBezTo>
                <a:cubicBezTo>
                  <a:pt x="63806" y="1589704"/>
                  <a:pt x="98203" y="1564019"/>
                  <a:pt x="129216" y="1532360"/>
                </a:cubicBezTo>
                <a:cubicBezTo>
                  <a:pt x="142654" y="1524314"/>
                  <a:pt x="147020" y="1507881"/>
                  <a:pt x="161837" y="1494646"/>
                </a:cubicBezTo>
                <a:cubicBezTo>
                  <a:pt x="225400" y="1434043"/>
                  <a:pt x="313787" y="1385487"/>
                  <a:pt x="398479" y="1330415"/>
                </a:cubicBezTo>
                <a:cubicBezTo>
                  <a:pt x="468517" y="1284573"/>
                  <a:pt x="540848" y="1239959"/>
                  <a:pt x="614793" y="1196593"/>
                </a:cubicBezTo>
                <a:cubicBezTo>
                  <a:pt x="679496" y="1158647"/>
                  <a:pt x="745436" y="1121658"/>
                  <a:pt x="812155" y="1085635"/>
                </a:cubicBezTo>
                <a:lnTo>
                  <a:pt x="996092" y="989912"/>
                </a:lnTo>
                <a:lnTo>
                  <a:pt x="1009883" y="984417"/>
                </a:lnTo>
                <a:cubicBezTo>
                  <a:pt x="1066536" y="960486"/>
                  <a:pt x="1122731" y="936463"/>
                  <a:pt x="1182578" y="913978"/>
                </a:cubicBezTo>
                <a:close/>
                <a:moveTo>
                  <a:pt x="1295687" y="845645"/>
                </a:moveTo>
                <a:lnTo>
                  <a:pt x="1286728" y="859392"/>
                </a:lnTo>
                <a:lnTo>
                  <a:pt x="1218927" y="884385"/>
                </a:lnTo>
                <a:lnTo>
                  <a:pt x="1185083" y="897338"/>
                </a:lnTo>
                <a:lnTo>
                  <a:pt x="1218230" y="881208"/>
                </a:lnTo>
                <a:close/>
                <a:moveTo>
                  <a:pt x="4417175" y="821759"/>
                </a:moveTo>
                <a:cubicBezTo>
                  <a:pt x="4420401" y="819828"/>
                  <a:pt x="4415258" y="827271"/>
                  <a:pt x="4412034" y="829201"/>
                </a:cubicBezTo>
                <a:cubicBezTo>
                  <a:pt x="4410187" y="825943"/>
                  <a:pt x="4417175" y="821759"/>
                  <a:pt x="4417175" y="821759"/>
                </a:cubicBezTo>
                <a:close/>
                <a:moveTo>
                  <a:pt x="3631070" y="802269"/>
                </a:moveTo>
                <a:lnTo>
                  <a:pt x="3629234" y="802567"/>
                </a:lnTo>
                <a:cubicBezTo>
                  <a:pt x="3620099" y="804398"/>
                  <a:pt x="3608373" y="807384"/>
                  <a:pt x="3602663" y="810336"/>
                </a:cubicBezTo>
                <a:lnTo>
                  <a:pt x="3602525" y="810533"/>
                </a:lnTo>
                <a:lnTo>
                  <a:pt x="3628598" y="802903"/>
                </a:lnTo>
                <a:close/>
                <a:moveTo>
                  <a:pt x="3900530" y="792908"/>
                </a:moveTo>
                <a:cubicBezTo>
                  <a:pt x="3897304" y="794840"/>
                  <a:pt x="3892701" y="801959"/>
                  <a:pt x="3895925" y="800029"/>
                </a:cubicBezTo>
                <a:cubicBezTo>
                  <a:pt x="3897771" y="803287"/>
                  <a:pt x="3902376" y="796166"/>
                  <a:pt x="3900530" y="792908"/>
                </a:cubicBezTo>
                <a:close/>
                <a:moveTo>
                  <a:pt x="3912590" y="790052"/>
                </a:moveTo>
                <a:cubicBezTo>
                  <a:pt x="3909363" y="791983"/>
                  <a:pt x="3904222" y="799424"/>
                  <a:pt x="3907985" y="797172"/>
                </a:cubicBezTo>
                <a:cubicBezTo>
                  <a:pt x="3910138" y="800973"/>
                  <a:pt x="3914436" y="793310"/>
                  <a:pt x="3912590" y="790052"/>
                </a:cubicBezTo>
                <a:close/>
                <a:moveTo>
                  <a:pt x="3786629" y="787485"/>
                </a:moveTo>
                <a:lnTo>
                  <a:pt x="3783172" y="788491"/>
                </a:lnTo>
                <a:lnTo>
                  <a:pt x="3783643" y="790207"/>
                </a:lnTo>
                <a:cubicBezTo>
                  <a:pt x="3784975" y="790681"/>
                  <a:pt x="3785557" y="789043"/>
                  <a:pt x="3786890" y="789517"/>
                </a:cubicBezTo>
                <a:cubicBezTo>
                  <a:pt x="3789625" y="788414"/>
                  <a:pt x="3789154" y="787727"/>
                  <a:pt x="3787758" y="787491"/>
                </a:cubicBezTo>
                <a:close/>
                <a:moveTo>
                  <a:pt x="4375638" y="782966"/>
                </a:moveTo>
                <a:lnTo>
                  <a:pt x="4375566" y="783024"/>
                </a:lnTo>
                <a:cubicBezTo>
                  <a:pt x="4374491" y="783889"/>
                  <a:pt x="4373744" y="784489"/>
                  <a:pt x="4373744" y="784489"/>
                </a:cubicBezTo>
                <a:close/>
                <a:moveTo>
                  <a:pt x="3955073" y="781023"/>
                </a:moveTo>
                <a:cubicBezTo>
                  <a:pt x="3953087" y="781803"/>
                  <a:pt x="3950843" y="786420"/>
                  <a:pt x="3952227" y="788864"/>
                </a:cubicBezTo>
                <a:cubicBezTo>
                  <a:pt x="3952227" y="788864"/>
                  <a:pt x="3960057" y="779812"/>
                  <a:pt x="3956833" y="781744"/>
                </a:cubicBezTo>
                <a:cubicBezTo>
                  <a:pt x="3956370" y="780930"/>
                  <a:pt x="3955736" y="780763"/>
                  <a:pt x="3955073" y="781023"/>
                </a:cubicBezTo>
                <a:close/>
                <a:moveTo>
                  <a:pt x="4382716" y="777277"/>
                </a:moveTo>
                <a:cubicBezTo>
                  <a:pt x="4384212" y="776074"/>
                  <a:pt x="4381969" y="777878"/>
                  <a:pt x="4379351" y="779982"/>
                </a:cubicBezTo>
                <a:lnTo>
                  <a:pt x="4375638" y="782966"/>
                </a:lnTo>
                <a:close/>
                <a:moveTo>
                  <a:pt x="4262379" y="772655"/>
                </a:moveTo>
                <a:cubicBezTo>
                  <a:pt x="4261547" y="773392"/>
                  <a:pt x="4259331" y="775356"/>
                  <a:pt x="4254897" y="779283"/>
                </a:cubicBezTo>
                <a:cubicBezTo>
                  <a:pt x="4254897" y="779283"/>
                  <a:pt x="4264871" y="770447"/>
                  <a:pt x="4262379" y="772655"/>
                </a:cubicBezTo>
                <a:close/>
                <a:moveTo>
                  <a:pt x="4401928" y="771979"/>
                </a:moveTo>
                <a:cubicBezTo>
                  <a:pt x="4406999" y="773306"/>
                  <a:pt x="4399478" y="782899"/>
                  <a:pt x="4394099" y="781031"/>
                </a:cubicBezTo>
                <a:close/>
                <a:moveTo>
                  <a:pt x="4039694" y="764876"/>
                </a:moveTo>
                <a:lnTo>
                  <a:pt x="4016857" y="770613"/>
                </a:lnTo>
                <a:lnTo>
                  <a:pt x="4012511" y="771525"/>
                </a:lnTo>
                <a:lnTo>
                  <a:pt x="4023129" y="768686"/>
                </a:lnTo>
                <a:close/>
                <a:moveTo>
                  <a:pt x="4052304" y="760945"/>
                </a:moveTo>
                <a:lnTo>
                  <a:pt x="4055079" y="761010"/>
                </a:lnTo>
                <a:lnTo>
                  <a:pt x="4042123" y="764266"/>
                </a:lnTo>
                <a:close/>
                <a:moveTo>
                  <a:pt x="4149542" y="738580"/>
                </a:moveTo>
                <a:lnTo>
                  <a:pt x="4136444" y="743332"/>
                </a:lnTo>
                <a:lnTo>
                  <a:pt x="4101323" y="750529"/>
                </a:lnTo>
                <a:lnTo>
                  <a:pt x="4130342" y="741131"/>
                </a:lnTo>
                <a:close/>
                <a:moveTo>
                  <a:pt x="4028070" y="720915"/>
                </a:moveTo>
                <a:lnTo>
                  <a:pt x="4033034" y="720962"/>
                </a:lnTo>
                <a:lnTo>
                  <a:pt x="4017231" y="728079"/>
                </a:lnTo>
                <a:lnTo>
                  <a:pt x="4001887" y="734234"/>
                </a:lnTo>
                <a:lnTo>
                  <a:pt x="3994014" y="733712"/>
                </a:lnTo>
                <a:lnTo>
                  <a:pt x="3990462" y="733739"/>
                </a:lnTo>
                <a:lnTo>
                  <a:pt x="4023880" y="721178"/>
                </a:lnTo>
                <a:close/>
                <a:moveTo>
                  <a:pt x="1680759" y="709755"/>
                </a:moveTo>
                <a:lnTo>
                  <a:pt x="1668152" y="713384"/>
                </a:lnTo>
                <a:lnTo>
                  <a:pt x="1655285" y="718432"/>
                </a:lnTo>
                <a:lnTo>
                  <a:pt x="1625839" y="741786"/>
                </a:lnTo>
                <a:lnTo>
                  <a:pt x="1624216" y="743110"/>
                </a:lnTo>
                <a:lnTo>
                  <a:pt x="1648979" y="734427"/>
                </a:lnTo>
                <a:close/>
                <a:moveTo>
                  <a:pt x="2098828" y="679481"/>
                </a:moveTo>
                <a:lnTo>
                  <a:pt x="2057415" y="710417"/>
                </a:lnTo>
                <a:lnTo>
                  <a:pt x="2052869" y="717050"/>
                </a:lnTo>
                <a:lnTo>
                  <a:pt x="2048543" y="726121"/>
                </a:lnTo>
                <a:lnTo>
                  <a:pt x="2087008" y="696824"/>
                </a:lnTo>
                <a:lnTo>
                  <a:pt x="2088399" y="692024"/>
                </a:lnTo>
                <a:close/>
                <a:moveTo>
                  <a:pt x="2138690" y="649455"/>
                </a:moveTo>
                <a:lnTo>
                  <a:pt x="2135464" y="652115"/>
                </a:lnTo>
                <a:lnTo>
                  <a:pt x="2102511" y="676731"/>
                </a:lnTo>
                <a:lnTo>
                  <a:pt x="2100691" y="686403"/>
                </a:lnTo>
                <a:lnTo>
                  <a:pt x="2131684" y="662796"/>
                </a:lnTo>
                <a:close/>
                <a:moveTo>
                  <a:pt x="1878711" y="647371"/>
                </a:moveTo>
                <a:lnTo>
                  <a:pt x="1864381" y="651227"/>
                </a:lnTo>
                <a:lnTo>
                  <a:pt x="1852419" y="659857"/>
                </a:lnTo>
                <a:lnTo>
                  <a:pt x="1850196" y="662386"/>
                </a:lnTo>
                <a:lnTo>
                  <a:pt x="1852055" y="661717"/>
                </a:lnTo>
                <a:lnTo>
                  <a:pt x="1864426" y="657474"/>
                </a:lnTo>
                <a:close/>
                <a:moveTo>
                  <a:pt x="3954354" y="582291"/>
                </a:moveTo>
                <a:cubicBezTo>
                  <a:pt x="3951537" y="583402"/>
                  <a:pt x="3949152" y="584440"/>
                  <a:pt x="3948906" y="584436"/>
                </a:cubicBezTo>
                <a:cubicBezTo>
                  <a:pt x="3948782" y="584434"/>
                  <a:pt x="3949195" y="584170"/>
                  <a:pt x="3950354" y="583525"/>
                </a:cubicBezTo>
                <a:lnTo>
                  <a:pt x="3951536" y="582889"/>
                </a:lnTo>
                <a:close/>
                <a:moveTo>
                  <a:pt x="2061318" y="577410"/>
                </a:moveTo>
                <a:lnTo>
                  <a:pt x="2052720" y="584002"/>
                </a:lnTo>
                <a:lnTo>
                  <a:pt x="1973927" y="646468"/>
                </a:lnTo>
                <a:lnTo>
                  <a:pt x="1961835" y="663448"/>
                </a:lnTo>
                <a:lnTo>
                  <a:pt x="1943111" y="670899"/>
                </a:lnTo>
                <a:lnTo>
                  <a:pt x="1913833" y="694111"/>
                </a:lnTo>
                <a:cubicBezTo>
                  <a:pt x="1945033" y="676356"/>
                  <a:pt x="1977016" y="656538"/>
                  <a:pt x="2008464" y="635209"/>
                </a:cubicBezTo>
                <a:lnTo>
                  <a:pt x="2036266" y="614541"/>
                </a:lnTo>
                <a:close/>
                <a:moveTo>
                  <a:pt x="3927649" y="554576"/>
                </a:moveTo>
                <a:lnTo>
                  <a:pt x="3926306" y="554886"/>
                </a:lnTo>
                <a:lnTo>
                  <a:pt x="3920401" y="556680"/>
                </a:lnTo>
                <a:lnTo>
                  <a:pt x="3920608" y="556896"/>
                </a:lnTo>
                <a:close/>
                <a:moveTo>
                  <a:pt x="2403776" y="553394"/>
                </a:moveTo>
                <a:lnTo>
                  <a:pt x="2401188" y="553491"/>
                </a:lnTo>
                <a:lnTo>
                  <a:pt x="2401143" y="554501"/>
                </a:lnTo>
                <a:close/>
                <a:moveTo>
                  <a:pt x="2259320" y="549996"/>
                </a:moveTo>
                <a:lnTo>
                  <a:pt x="2202227" y="597069"/>
                </a:lnTo>
                <a:lnTo>
                  <a:pt x="2216135" y="592489"/>
                </a:lnTo>
                <a:lnTo>
                  <a:pt x="2263776" y="551013"/>
                </a:lnTo>
                <a:lnTo>
                  <a:pt x="2257201" y="553323"/>
                </a:lnTo>
                <a:close/>
                <a:moveTo>
                  <a:pt x="2014831" y="549496"/>
                </a:moveTo>
                <a:lnTo>
                  <a:pt x="1984932" y="560028"/>
                </a:lnTo>
                <a:lnTo>
                  <a:pt x="1920785" y="610922"/>
                </a:lnTo>
                <a:cubicBezTo>
                  <a:pt x="1913451" y="615969"/>
                  <a:pt x="1901294" y="624635"/>
                  <a:pt x="1888503" y="633823"/>
                </a:cubicBezTo>
                <a:lnTo>
                  <a:pt x="1887403" y="634617"/>
                </a:lnTo>
                <a:lnTo>
                  <a:pt x="1904211" y="629335"/>
                </a:lnTo>
                <a:lnTo>
                  <a:pt x="1997037" y="563683"/>
                </a:lnTo>
                <a:close/>
                <a:moveTo>
                  <a:pt x="3735708" y="520085"/>
                </a:moveTo>
                <a:lnTo>
                  <a:pt x="3728699" y="520753"/>
                </a:lnTo>
                <a:lnTo>
                  <a:pt x="3727128" y="521174"/>
                </a:lnTo>
                <a:lnTo>
                  <a:pt x="3735236" y="520209"/>
                </a:lnTo>
                <a:close/>
                <a:moveTo>
                  <a:pt x="3858108" y="508503"/>
                </a:moveTo>
                <a:cubicBezTo>
                  <a:pt x="3859803" y="508349"/>
                  <a:pt x="3861425" y="508536"/>
                  <a:pt x="3861705" y="509329"/>
                </a:cubicBezTo>
                <a:cubicBezTo>
                  <a:pt x="3861705" y="509329"/>
                  <a:pt x="3857559" y="511850"/>
                  <a:pt x="3854894" y="510903"/>
                </a:cubicBezTo>
                <a:cubicBezTo>
                  <a:pt x="3853839" y="510529"/>
                  <a:pt x="3853691" y="510110"/>
                  <a:pt x="3854074" y="509727"/>
                </a:cubicBezTo>
                <a:cubicBezTo>
                  <a:pt x="3854646" y="509154"/>
                  <a:pt x="3856414" y="508658"/>
                  <a:pt x="3858108" y="508503"/>
                </a:cubicBezTo>
                <a:close/>
                <a:moveTo>
                  <a:pt x="2433042" y="506730"/>
                </a:moveTo>
                <a:cubicBezTo>
                  <a:pt x="2433085" y="505728"/>
                  <a:pt x="2431916" y="505643"/>
                  <a:pt x="2428659" y="507545"/>
                </a:cubicBezTo>
                <a:cubicBezTo>
                  <a:pt x="2427467" y="510231"/>
                  <a:pt x="2424782" y="509038"/>
                  <a:pt x="2423590" y="511724"/>
                </a:cubicBezTo>
                <a:cubicBezTo>
                  <a:pt x="2421875" y="521009"/>
                  <a:pt x="2432912" y="509736"/>
                  <a:pt x="2433042" y="506730"/>
                </a:cubicBezTo>
                <a:close/>
                <a:moveTo>
                  <a:pt x="2137694" y="506221"/>
                </a:moveTo>
                <a:lnTo>
                  <a:pt x="2107618" y="516814"/>
                </a:lnTo>
                <a:lnTo>
                  <a:pt x="2078304" y="541044"/>
                </a:lnTo>
                <a:cubicBezTo>
                  <a:pt x="2048969" y="561236"/>
                  <a:pt x="2034849" y="578540"/>
                  <a:pt x="2009738" y="590427"/>
                </a:cubicBezTo>
                <a:cubicBezTo>
                  <a:pt x="2010932" y="587742"/>
                  <a:pt x="2009441" y="583863"/>
                  <a:pt x="2007053" y="589233"/>
                </a:cubicBezTo>
                <a:lnTo>
                  <a:pt x="2009738" y="590427"/>
                </a:lnTo>
                <a:lnTo>
                  <a:pt x="2007045" y="592809"/>
                </a:lnTo>
                <a:lnTo>
                  <a:pt x="2016810" y="589201"/>
                </a:lnTo>
                <a:lnTo>
                  <a:pt x="1997139" y="615156"/>
                </a:lnTo>
                <a:lnTo>
                  <a:pt x="2081891" y="552419"/>
                </a:lnTo>
                <a:close/>
                <a:moveTo>
                  <a:pt x="3795083" y="504563"/>
                </a:moveTo>
                <a:lnTo>
                  <a:pt x="3788479" y="505127"/>
                </a:lnTo>
                <a:lnTo>
                  <a:pt x="3780896" y="508272"/>
                </a:lnTo>
                <a:close/>
                <a:moveTo>
                  <a:pt x="1985064" y="496402"/>
                </a:moveTo>
                <a:cubicBezTo>
                  <a:pt x="1971590" y="503812"/>
                  <a:pt x="1957370" y="514106"/>
                  <a:pt x="1945387" y="525395"/>
                </a:cubicBezTo>
                <a:cubicBezTo>
                  <a:pt x="1960355" y="521863"/>
                  <a:pt x="1973083" y="507690"/>
                  <a:pt x="1985064" y="496402"/>
                </a:cubicBezTo>
                <a:close/>
                <a:moveTo>
                  <a:pt x="3827885" y="496088"/>
                </a:moveTo>
                <a:lnTo>
                  <a:pt x="3817960" y="497126"/>
                </a:lnTo>
                <a:lnTo>
                  <a:pt x="3802829" y="498422"/>
                </a:lnTo>
                <a:lnTo>
                  <a:pt x="3797370" y="501171"/>
                </a:lnTo>
                <a:lnTo>
                  <a:pt x="3795514" y="502014"/>
                </a:lnTo>
                <a:lnTo>
                  <a:pt x="3800243" y="501803"/>
                </a:lnTo>
                <a:lnTo>
                  <a:pt x="3805571" y="501822"/>
                </a:lnTo>
                <a:lnTo>
                  <a:pt x="3812502" y="500010"/>
                </a:lnTo>
                <a:close/>
                <a:moveTo>
                  <a:pt x="3846015" y="494193"/>
                </a:moveTo>
                <a:lnTo>
                  <a:pt x="3844977" y="496563"/>
                </a:lnTo>
                <a:cubicBezTo>
                  <a:pt x="3844739" y="497107"/>
                  <a:pt x="3844898" y="496744"/>
                  <a:pt x="3845216" y="496018"/>
                </a:cubicBezTo>
                <a:close/>
                <a:moveTo>
                  <a:pt x="3895201" y="488955"/>
                </a:moveTo>
                <a:lnTo>
                  <a:pt x="3880595" y="490516"/>
                </a:lnTo>
                <a:lnTo>
                  <a:pt x="3888288" y="491961"/>
                </a:lnTo>
                <a:lnTo>
                  <a:pt x="3892568" y="490156"/>
                </a:lnTo>
                <a:lnTo>
                  <a:pt x="3896349" y="489026"/>
                </a:lnTo>
                <a:lnTo>
                  <a:pt x="3896109" y="489015"/>
                </a:lnTo>
                <a:cubicBezTo>
                  <a:pt x="3895531" y="488983"/>
                  <a:pt x="3895201" y="488955"/>
                  <a:pt x="3895201" y="488955"/>
                </a:cubicBezTo>
                <a:close/>
                <a:moveTo>
                  <a:pt x="2000851" y="483186"/>
                </a:moveTo>
                <a:cubicBezTo>
                  <a:pt x="1999246" y="482875"/>
                  <a:pt x="1997196" y="483571"/>
                  <a:pt x="1996599" y="484914"/>
                </a:cubicBezTo>
                <a:cubicBezTo>
                  <a:pt x="1995406" y="487599"/>
                  <a:pt x="2002416" y="487499"/>
                  <a:pt x="2002416" y="487499"/>
                </a:cubicBezTo>
                <a:cubicBezTo>
                  <a:pt x="2003610" y="484814"/>
                  <a:pt x="2002454" y="483497"/>
                  <a:pt x="2000851" y="483186"/>
                </a:cubicBezTo>
                <a:close/>
                <a:moveTo>
                  <a:pt x="3740116" y="474074"/>
                </a:moveTo>
                <a:lnTo>
                  <a:pt x="3736652" y="474308"/>
                </a:lnTo>
                <a:lnTo>
                  <a:pt x="3736162" y="474886"/>
                </a:lnTo>
                <a:lnTo>
                  <a:pt x="3736604" y="475418"/>
                </a:lnTo>
                <a:cubicBezTo>
                  <a:pt x="3737937" y="475891"/>
                  <a:pt x="3738519" y="474253"/>
                  <a:pt x="3739852" y="474727"/>
                </a:cubicBezTo>
                <a:lnTo>
                  <a:pt x="3740492" y="474295"/>
                </a:lnTo>
                <a:close/>
                <a:moveTo>
                  <a:pt x="2139301" y="468182"/>
                </a:moveTo>
                <a:cubicBezTo>
                  <a:pt x="2134977" y="469236"/>
                  <a:pt x="2124021" y="475917"/>
                  <a:pt x="2117280" y="482267"/>
                </a:cubicBezTo>
                <a:cubicBezTo>
                  <a:pt x="2089885" y="506535"/>
                  <a:pt x="2066268" y="522300"/>
                  <a:pt x="2045685" y="546916"/>
                </a:cubicBezTo>
                <a:cubicBezTo>
                  <a:pt x="2039121" y="547214"/>
                  <a:pt x="2034795" y="548507"/>
                  <a:pt x="2031215" y="556562"/>
                </a:cubicBezTo>
                <a:cubicBezTo>
                  <a:pt x="2027238" y="558279"/>
                  <a:pt x="2023496" y="559161"/>
                  <a:pt x="2020128" y="561014"/>
                </a:cubicBezTo>
                <a:cubicBezTo>
                  <a:pt x="2016759" y="562867"/>
                  <a:pt x="2013763" y="565689"/>
                  <a:pt x="2011278" y="571283"/>
                </a:cubicBezTo>
                <a:cubicBezTo>
                  <a:pt x="2019681" y="568050"/>
                  <a:pt x="2027439" y="565065"/>
                  <a:pt x="2031215" y="556562"/>
                </a:cubicBezTo>
                <a:cubicBezTo>
                  <a:pt x="2038227" y="556462"/>
                  <a:pt x="2042106" y="554970"/>
                  <a:pt x="2045685" y="546916"/>
                </a:cubicBezTo>
                <a:cubicBezTo>
                  <a:pt x="2073380" y="529211"/>
                  <a:pt x="2109924" y="498827"/>
                  <a:pt x="2132247" y="478735"/>
                </a:cubicBezTo>
                <a:cubicBezTo>
                  <a:pt x="2137829" y="473713"/>
                  <a:pt x="2140433" y="470717"/>
                  <a:pt x="2141012" y="469224"/>
                </a:cubicBezTo>
                <a:cubicBezTo>
                  <a:pt x="2141446" y="468104"/>
                  <a:pt x="2140743" y="467832"/>
                  <a:pt x="2139301" y="468182"/>
                </a:cubicBezTo>
                <a:close/>
                <a:moveTo>
                  <a:pt x="3973967" y="467149"/>
                </a:moveTo>
                <a:lnTo>
                  <a:pt x="3967468" y="467880"/>
                </a:lnTo>
                <a:lnTo>
                  <a:pt x="3968761" y="467366"/>
                </a:lnTo>
                <a:close/>
                <a:moveTo>
                  <a:pt x="3810186" y="466428"/>
                </a:moveTo>
                <a:cubicBezTo>
                  <a:pt x="3810186" y="466428"/>
                  <a:pt x="3803833" y="467284"/>
                  <a:pt x="3802343" y="468309"/>
                </a:cubicBezTo>
                <a:cubicBezTo>
                  <a:pt x="3801846" y="468651"/>
                  <a:pt x="3801890" y="469012"/>
                  <a:pt x="3802889" y="469369"/>
                </a:cubicBezTo>
                <a:lnTo>
                  <a:pt x="3806339" y="469827"/>
                </a:lnTo>
                <a:lnTo>
                  <a:pt x="3807278" y="469737"/>
                </a:lnTo>
                <a:lnTo>
                  <a:pt x="3809702" y="469022"/>
                </a:lnTo>
                <a:cubicBezTo>
                  <a:pt x="3811192" y="468169"/>
                  <a:pt x="3811628" y="466941"/>
                  <a:pt x="3810186" y="466428"/>
                </a:cubicBezTo>
                <a:close/>
                <a:moveTo>
                  <a:pt x="2469407" y="462841"/>
                </a:moveTo>
                <a:lnTo>
                  <a:pt x="2449043" y="483378"/>
                </a:lnTo>
                <a:cubicBezTo>
                  <a:pt x="2441388" y="493373"/>
                  <a:pt x="2426274" y="512916"/>
                  <a:pt x="2448598" y="492825"/>
                </a:cubicBezTo>
                <a:lnTo>
                  <a:pt x="2455896" y="485718"/>
                </a:lnTo>
                <a:close/>
                <a:moveTo>
                  <a:pt x="3899459" y="456310"/>
                </a:moveTo>
                <a:cubicBezTo>
                  <a:pt x="3901381" y="456262"/>
                  <a:pt x="3903580" y="456583"/>
                  <a:pt x="3906646" y="456750"/>
                </a:cubicBezTo>
                <a:cubicBezTo>
                  <a:pt x="3902818" y="459079"/>
                  <a:pt x="3897921" y="459489"/>
                  <a:pt x="3893925" y="458069"/>
                </a:cubicBezTo>
                <a:cubicBezTo>
                  <a:pt x="3895887" y="456769"/>
                  <a:pt x="3897535" y="456356"/>
                  <a:pt x="3899459" y="456310"/>
                </a:cubicBezTo>
                <a:close/>
                <a:moveTo>
                  <a:pt x="3908182" y="455683"/>
                </a:moveTo>
                <a:cubicBezTo>
                  <a:pt x="3908949" y="455724"/>
                  <a:pt x="3910004" y="456100"/>
                  <a:pt x="3911446" y="456612"/>
                </a:cubicBezTo>
                <a:cubicBezTo>
                  <a:pt x="3910283" y="459886"/>
                  <a:pt x="3907977" y="457223"/>
                  <a:pt x="3906646" y="456750"/>
                </a:cubicBezTo>
                <a:cubicBezTo>
                  <a:pt x="3906937" y="455932"/>
                  <a:pt x="3907416" y="455641"/>
                  <a:pt x="3908182" y="455683"/>
                </a:cubicBezTo>
                <a:close/>
                <a:moveTo>
                  <a:pt x="3912983" y="455544"/>
                </a:moveTo>
                <a:cubicBezTo>
                  <a:pt x="3913750" y="455586"/>
                  <a:pt x="3914803" y="455961"/>
                  <a:pt x="3916246" y="456473"/>
                </a:cubicBezTo>
                <a:cubicBezTo>
                  <a:pt x="3915083" y="459749"/>
                  <a:pt x="3912778" y="457085"/>
                  <a:pt x="3911446" y="456612"/>
                </a:cubicBezTo>
                <a:cubicBezTo>
                  <a:pt x="3911738" y="455794"/>
                  <a:pt x="3912216" y="455502"/>
                  <a:pt x="3912983" y="455544"/>
                </a:cubicBezTo>
                <a:close/>
                <a:moveTo>
                  <a:pt x="3913705" y="429523"/>
                </a:moveTo>
                <a:lnTo>
                  <a:pt x="3913458" y="429970"/>
                </a:lnTo>
                <a:cubicBezTo>
                  <a:pt x="3914900" y="430155"/>
                  <a:pt x="3918287" y="430168"/>
                  <a:pt x="3924532" y="430004"/>
                </a:cubicBezTo>
                <a:lnTo>
                  <a:pt x="3928673" y="429942"/>
                </a:lnTo>
                <a:lnTo>
                  <a:pt x="3922587" y="432383"/>
                </a:lnTo>
                <a:lnTo>
                  <a:pt x="3882451" y="447062"/>
                </a:lnTo>
                <a:lnTo>
                  <a:pt x="3866343" y="447653"/>
                </a:lnTo>
                <a:lnTo>
                  <a:pt x="3844865" y="450184"/>
                </a:lnTo>
                <a:lnTo>
                  <a:pt x="3853308" y="446830"/>
                </a:lnTo>
                <a:cubicBezTo>
                  <a:pt x="3866778" y="443924"/>
                  <a:pt x="3880311" y="440520"/>
                  <a:pt x="3894149" y="436368"/>
                </a:cubicBezTo>
                <a:close/>
                <a:moveTo>
                  <a:pt x="2399897" y="423278"/>
                </a:moveTo>
                <a:lnTo>
                  <a:pt x="2390043" y="426059"/>
                </a:lnTo>
                <a:lnTo>
                  <a:pt x="2375397" y="440473"/>
                </a:lnTo>
                <a:cubicBezTo>
                  <a:pt x="2374005" y="443607"/>
                  <a:pt x="2346610" y="467875"/>
                  <a:pt x="2351980" y="470261"/>
                </a:cubicBezTo>
                <a:cubicBezTo>
                  <a:pt x="2357798" y="472846"/>
                  <a:pt x="2387032" y="435997"/>
                  <a:pt x="2393744" y="429334"/>
                </a:cubicBezTo>
                <a:close/>
                <a:moveTo>
                  <a:pt x="2406945" y="416340"/>
                </a:moveTo>
                <a:lnTo>
                  <a:pt x="2396494" y="419710"/>
                </a:lnTo>
                <a:lnTo>
                  <a:pt x="2390897" y="425218"/>
                </a:lnTo>
                <a:lnTo>
                  <a:pt x="2402134" y="421076"/>
                </a:lnTo>
                <a:close/>
                <a:moveTo>
                  <a:pt x="3981032" y="406125"/>
                </a:moveTo>
                <a:lnTo>
                  <a:pt x="3985995" y="406172"/>
                </a:lnTo>
                <a:lnTo>
                  <a:pt x="3970194" y="413290"/>
                </a:lnTo>
                <a:lnTo>
                  <a:pt x="3954849" y="419443"/>
                </a:lnTo>
                <a:lnTo>
                  <a:pt x="3946977" y="418922"/>
                </a:lnTo>
                <a:lnTo>
                  <a:pt x="3943424" y="418949"/>
                </a:lnTo>
                <a:lnTo>
                  <a:pt x="3976843" y="406389"/>
                </a:lnTo>
                <a:close/>
                <a:moveTo>
                  <a:pt x="2550969" y="396302"/>
                </a:moveTo>
                <a:cubicBezTo>
                  <a:pt x="2547192" y="404805"/>
                  <a:pt x="2540927" y="411667"/>
                  <a:pt x="2532524" y="414901"/>
                </a:cubicBezTo>
                <a:cubicBezTo>
                  <a:pt x="2535009" y="409307"/>
                  <a:pt x="2537979" y="404732"/>
                  <a:pt x="2541149" y="401518"/>
                </a:cubicBezTo>
                <a:cubicBezTo>
                  <a:pt x="2544318" y="398303"/>
                  <a:pt x="2547687" y="396452"/>
                  <a:pt x="2550969" y="396302"/>
                </a:cubicBezTo>
                <a:close/>
                <a:moveTo>
                  <a:pt x="2550969" y="396302"/>
                </a:moveTo>
                <a:cubicBezTo>
                  <a:pt x="2553394" y="396575"/>
                  <a:pt x="2554605" y="396712"/>
                  <a:pt x="2555060" y="396763"/>
                </a:cubicBezTo>
                <a:cubicBezTo>
                  <a:pt x="2556423" y="396917"/>
                  <a:pt x="2550969" y="396302"/>
                  <a:pt x="2550969" y="396302"/>
                </a:cubicBezTo>
                <a:close/>
                <a:moveTo>
                  <a:pt x="2562951" y="385013"/>
                </a:moveTo>
                <a:cubicBezTo>
                  <a:pt x="2565265" y="385238"/>
                  <a:pt x="2566420" y="385349"/>
                  <a:pt x="2566854" y="385390"/>
                </a:cubicBezTo>
                <a:cubicBezTo>
                  <a:pt x="2568154" y="385516"/>
                  <a:pt x="2562951" y="385013"/>
                  <a:pt x="2562951" y="385013"/>
                </a:cubicBezTo>
                <a:close/>
                <a:moveTo>
                  <a:pt x="2559363" y="383420"/>
                </a:moveTo>
                <a:cubicBezTo>
                  <a:pt x="2558168" y="382888"/>
                  <a:pt x="2562951" y="385013"/>
                  <a:pt x="2562951" y="385013"/>
                </a:cubicBezTo>
                <a:cubicBezTo>
                  <a:pt x="2560825" y="384069"/>
                  <a:pt x="2559763" y="383597"/>
                  <a:pt x="2559363" y="383420"/>
                </a:cubicBezTo>
                <a:close/>
                <a:moveTo>
                  <a:pt x="2702279" y="372940"/>
                </a:moveTo>
                <a:lnTo>
                  <a:pt x="2692055" y="380834"/>
                </a:lnTo>
                <a:lnTo>
                  <a:pt x="2691714" y="381670"/>
                </a:lnTo>
                <a:cubicBezTo>
                  <a:pt x="2692460" y="382403"/>
                  <a:pt x="2694517" y="381843"/>
                  <a:pt x="2697325" y="379441"/>
                </a:cubicBezTo>
                <a:close/>
                <a:moveTo>
                  <a:pt x="2572706" y="370298"/>
                </a:moveTo>
                <a:cubicBezTo>
                  <a:pt x="2572473" y="370823"/>
                  <a:pt x="2571851" y="372222"/>
                  <a:pt x="2570607" y="375018"/>
                </a:cubicBezTo>
                <a:cubicBezTo>
                  <a:pt x="2570607" y="375018"/>
                  <a:pt x="2573404" y="368725"/>
                  <a:pt x="2572706" y="370298"/>
                </a:cubicBezTo>
                <a:close/>
                <a:moveTo>
                  <a:pt x="2914757" y="315321"/>
                </a:moveTo>
                <a:lnTo>
                  <a:pt x="2913719" y="316285"/>
                </a:lnTo>
                <a:cubicBezTo>
                  <a:pt x="2908777" y="320708"/>
                  <a:pt x="2903964" y="324925"/>
                  <a:pt x="2900423" y="328108"/>
                </a:cubicBezTo>
                <a:lnTo>
                  <a:pt x="2830257" y="386117"/>
                </a:lnTo>
                <a:lnTo>
                  <a:pt x="2799569" y="426130"/>
                </a:lnTo>
                <a:lnTo>
                  <a:pt x="2850720" y="385021"/>
                </a:lnTo>
                <a:lnTo>
                  <a:pt x="2890931" y="341573"/>
                </a:lnTo>
                <a:cubicBezTo>
                  <a:pt x="2894113" y="338029"/>
                  <a:pt x="2898637" y="332973"/>
                  <a:pt x="2903268" y="327846"/>
                </a:cubicBezTo>
                <a:close/>
                <a:moveTo>
                  <a:pt x="2574367" y="314393"/>
                </a:moveTo>
                <a:lnTo>
                  <a:pt x="2575346" y="314670"/>
                </a:lnTo>
                <a:lnTo>
                  <a:pt x="2572988" y="316592"/>
                </a:lnTo>
                <a:cubicBezTo>
                  <a:pt x="2573584" y="315250"/>
                  <a:pt x="2573881" y="314578"/>
                  <a:pt x="2574367" y="314393"/>
                </a:cubicBezTo>
                <a:close/>
                <a:moveTo>
                  <a:pt x="3097113" y="312227"/>
                </a:moveTo>
                <a:lnTo>
                  <a:pt x="3040037" y="329429"/>
                </a:lnTo>
                <a:lnTo>
                  <a:pt x="3040197" y="330359"/>
                </a:lnTo>
                <a:lnTo>
                  <a:pt x="3092556" y="315861"/>
                </a:lnTo>
                <a:close/>
                <a:moveTo>
                  <a:pt x="2579679" y="311135"/>
                </a:moveTo>
                <a:lnTo>
                  <a:pt x="2576865" y="315101"/>
                </a:lnTo>
                <a:lnTo>
                  <a:pt x="2575346" y="314670"/>
                </a:lnTo>
                <a:close/>
                <a:moveTo>
                  <a:pt x="3948789" y="294919"/>
                </a:moveTo>
                <a:cubicBezTo>
                  <a:pt x="3949060" y="295395"/>
                  <a:pt x="3949012" y="295549"/>
                  <a:pt x="3948705" y="295455"/>
                </a:cubicBezTo>
                <a:lnTo>
                  <a:pt x="3948412" y="295288"/>
                </a:lnTo>
                <a:close/>
                <a:moveTo>
                  <a:pt x="3132987" y="282732"/>
                </a:moveTo>
                <a:lnTo>
                  <a:pt x="3055917" y="304945"/>
                </a:lnTo>
                <a:lnTo>
                  <a:pt x="3048270" y="311035"/>
                </a:lnTo>
                <a:cubicBezTo>
                  <a:pt x="3043936" y="314608"/>
                  <a:pt x="3040924" y="318098"/>
                  <a:pt x="3039126" y="324132"/>
                </a:cubicBezTo>
                <a:lnTo>
                  <a:pt x="3039195" y="324531"/>
                </a:lnTo>
                <a:lnTo>
                  <a:pt x="3109482" y="302008"/>
                </a:lnTo>
                <a:lnTo>
                  <a:pt x="3110186" y="301801"/>
                </a:lnTo>
                <a:lnTo>
                  <a:pt x="3119973" y="293996"/>
                </a:lnTo>
                <a:cubicBezTo>
                  <a:pt x="3121775" y="292351"/>
                  <a:pt x="3126629" y="288124"/>
                  <a:pt x="3132464" y="283166"/>
                </a:cubicBezTo>
                <a:close/>
                <a:moveTo>
                  <a:pt x="3009150" y="280754"/>
                </a:moveTo>
                <a:lnTo>
                  <a:pt x="3007226" y="280835"/>
                </a:lnTo>
                <a:lnTo>
                  <a:pt x="3003964" y="281359"/>
                </a:lnTo>
                <a:lnTo>
                  <a:pt x="2998225" y="286289"/>
                </a:lnTo>
                <a:cubicBezTo>
                  <a:pt x="2993149" y="292120"/>
                  <a:pt x="2996958" y="289941"/>
                  <a:pt x="3002960" y="285565"/>
                </a:cubicBezTo>
                <a:close/>
                <a:moveTo>
                  <a:pt x="3232809" y="272241"/>
                </a:moveTo>
                <a:lnTo>
                  <a:pt x="3209722" y="277652"/>
                </a:lnTo>
                <a:cubicBezTo>
                  <a:pt x="3202812" y="279154"/>
                  <a:pt x="3196128" y="280544"/>
                  <a:pt x="3187694" y="282465"/>
                </a:cubicBezTo>
                <a:lnTo>
                  <a:pt x="3154775" y="293258"/>
                </a:lnTo>
                <a:lnTo>
                  <a:pt x="3146587" y="300245"/>
                </a:lnTo>
                <a:lnTo>
                  <a:pt x="3195204" y="286401"/>
                </a:lnTo>
                <a:lnTo>
                  <a:pt x="3227499" y="276895"/>
                </a:lnTo>
                <a:close/>
                <a:moveTo>
                  <a:pt x="3907316" y="267500"/>
                </a:moveTo>
                <a:cubicBezTo>
                  <a:pt x="3904498" y="268612"/>
                  <a:pt x="3902114" y="269652"/>
                  <a:pt x="3901869" y="269647"/>
                </a:cubicBezTo>
                <a:cubicBezTo>
                  <a:pt x="3901744" y="269644"/>
                  <a:pt x="3902156" y="269381"/>
                  <a:pt x="3903317" y="268735"/>
                </a:cubicBezTo>
                <a:lnTo>
                  <a:pt x="3904497" y="268099"/>
                </a:lnTo>
                <a:close/>
                <a:moveTo>
                  <a:pt x="3276111" y="261187"/>
                </a:moveTo>
                <a:cubicBezTo>
                  <a:pt x="3274895" y="261159"/>
                  <a:pt x="3271803" y="261636"/>
                  <a:pt x="3265907" y="262922"/>
                </a:cubicBezTo>
                <a:lnTo>
                  <a:pt x="3250817" y="267177"/>
                </a:lnTo>
                <a:lnTo>
                  <a:pt x="3246311" y="271357"/>
                </a:lnTo>
                <a:lnTo>
                  <a:pt x="3261497" y="266887"/>
                </a:lnTo>
                <a:cubicBezTo>
                  <a:pt x="3266532" y="265911"/>
                  <a:pt x="3279761" y="261275"/>
                  <a:pt x="3276111" y="261187"/>
                </a:cubicBezTo>
                <a:close/>
                <a:moveTo>
                  <a:pt x="2767710" y="237765"/>
                </a:moveTo>
                <a:cubicBezTo>
                  <a:pt x="2767477" y="238289"/>
                  <a:pt x="2766855" y="239688"/>
                  <a:pt x="2765612" y="242486"/>
                </a:cubicBezTo>
                <a:cubicBezTo>
                  <a:pt x="2765612" y="242486"/>
                  <a:pt x="2768409" y="236191"/>
                  <a:pt x="2767710" y="237765"/>
                </a:cubicBezTo>
                <a:close/>
                <a:moveTo>
                  <a:pt x="3888903" y="236231"/>
                </a:moveTo>
                <a:lnTo>
                  <a:pt x="3884623" y="238465"/>
                </a:lnTo>
                <a:lnTo>
                  <a:pt x="3887375" y="237560"/>
                </a:lnTo>
                <a:close/>
                <a:moveTo>
                  <a:pt x="2842517" y="227781"/>
                </a:moveTo>
                <a:lnTo>
                  <a:pt x="2839517" y="229481"/>
                </a:lnTo>
                <a:lnTo>
                  <a:pt x="2839567" y="228477"/>
                </a:lnTo>
                <a:cubicBezTo>
                  <a:pt x="2840180" y="227418"/>
                  <a:pt x="2841246" y="227045"/>
                  <a:pt x="2842517" y="227781"/>
                </a:cubicBezTo>
                <a:close/>
                <a:moveTo>
                  <a:pt x="3699597" y="224250"/>
                </a:moveTo>
                <a:lnTo>
                  <a:pt x="3684587" y="226696"/>
                </a:lnTo>
                <a:cubicBezTo>
                  <a:pt x="3681854" y="227261"/>
                  <a:pt x="3680114" y="227758"/>
                  <a:pt x="3680537" y="228042"/>
                </a:cubicBezTo>
                <a:lnTo>
                  <a:pt x="3683822" y="228070"/>
                </a:lnTo>
                <a:lnTo>
                  <a:pt x="3686411" y="227537"/>
                </a:lnTo>
                <a:close/>
                <a:moveTo>
                  <a:pt x="3883969" y="212275"/>
                </a:moveTo>
                <a:cubicBezTo>
                  <a:pt x="3885815" y="215535"/>
                  <a:pt x="3879364" y="219396"/>
                  <a:pt x="3879364" y="219396"/>
                </a:cubicBezTo>
                <a:cubicBezTo>
                  <a:pt x="3876140" y="221327"/>
                  <a:pt x="3883969" y="212275"/>
                  <a:pt x="3883969" y="212275"/>
                </a:cubicBezTo>
                <a:close/>
                <a:moveTo>
                  <a:pt x="2395705" y="207814"/>
                </a:moveTo>
                <a:cubicBezTo>
                  <a:pt x="2397199" y="211694"/>
                  <a:pt x="2393320" y="213185"/>
                  <a:pt x="2393320" y="213185"/>
                </a:cubicBezTo>
                <a:cubicBezTo>
                  <a:pt x="2392574" y="211246"/>
                  <a:pt x="2393170" y="209904"/>
                  <a:pt x="2393953" y="209045"/>
                </a:cubicBezTo>
                <a:cubicBezTo>
                  <a:pt x="2394736" y="208187"/>
                  <a:pt x="2395705" y="207814"/>
                  <a:pt x="2395705" y="207814"/>
                </a:cubicBezTo>
                <a:close/>
                <a:moveTo>
                  <a:pt x="3102652" y="206608"/>
                </a:moveTo>
                <a:lnTo>
                  <a:pt x="3085206" y="211581"/>
                </a:lnTo>
                <a:lnTo>
                  <a:pt x="3073803" y="221375"/>
                </a:lnTo>
                <a:lnTo>
                  <a:pt x="3091027" y="216395"/>
                </a:lnTo>
                <a:lnTo>
                  <a:pt x="3097865" y="211010"/>
                </a:lnTo>
                <a:close/>
                <a:moveTo>
                  <a:pt x="3432103" y="205482"/>
                </a:moveTo>
                <a:cubicBezTo>
                  <a:pt x="3434767" y="206429"/>
                  <a:pt x="3432175" y="209504"/>
                  <a:pt x="3430842" y="209030"/>
                </a:cubicBezTo>
                <a:cubicBezTo>
                  <a:pt x="3430177" y="208793"/>
                  <a:pt x="3430492" y="207907"/>
                  <a:pt x="3430973" y="207079"/>
                </a:cubicBezTo>
                <a:cubicBezTo>
                  <a:pt x="3431455" y="206251"/>
                  <a:pt x="3432103" y="205482"/>
                  <a:pt x="3432103" y="205482"/>
                </a:cubicBezTo>
                <a:close/>
                <a:moveTo>
                  <a:pt x="2784104" y="200865"/>
                </a:moveTo>
                <a:cubicBezTo>
                  <a:pt x="2786230" y="201810"/>
                  <a:pt x="2787293" y="202282"/>
                  <a:pt x="2787692" y="202459"/>
                </a:cubicBezTo>
                <a:cubicBezTo>
                  <a:pt x="2788888" y="202991"/>
                  <a:pt x="2784104" y="200865"/>
                  <a:pt x="2784104" y="200865"/>
                </a:cubicBezTo>
                <a:close/>
                <a:moveTo>
                  <a:pt x="2402169" y="200504"/>
                </a:moveTo>
                <a:cubicBezTo>
                  <a:pt x="2403661" y="204383"/>
                  <a:pt x="2401076" y="210201"/>
                  <a:pt x="2395705" y="207814"/>
                </a:cubicBezTo>
                <a:cubicBezTo>
                  <a:pt x="2396998" y="204906"/>
                  <a:pt x="2397943" y="202780"/>
                  <a:pt x="2398901" y="201531"/>
                </a:cubicBezTo>
                <a:cubicBezTo>
                  <a:pt x="2399858" y="200281"/>
                  <a:pt x="2400826" y="199907"/>
                  <a:pt x="2402169" y="200504"/>
                </a:cubicBezTo>
                <a:close/>
                <a:moveTo>
                  <a:pt x="2402169" y="200504"/>
                </a:moveTo>
                <a:cubicBezTo>
                  <a:pt x="2404294" y="201449"/>
                  <a:pt x="2405358" y="201921"/>
                  <a:pt x="2405756" y="202098"/>
                </a:cubicBezTo>
                <a:cubicBezTo>
                  <a:pt x="2406952" y="202630"/>
                  <a:pt x="2402169" y="200504"/>
                  <a:pt x="2402169" y="200504"/>
                </a:cubicBezTo>
                <a:close/>
                <a:moveTo>
                  <a:pt x="2516287" y="198157"/>
                </a:moveTo>
                <a:cubicBezTo>
                  <a:pt x="2516287" y="198157"/>
                  <a:pt x="2513217" y="199338"/>
                  <a:pt x="2509848" y="201190"/>
                </a:cubicBezTo>
                <a:cubicBezTo>
                  <a:pt x="2506479" y="203043"/>
                  <a:pt x="2502812" y="205567"/>
                  <a:pt x="2501619" y="208251"/>
                </a:cubicBezTo>
                <a:cubicBezTo>
                  <a:pt x="2501720" y="215263"/>
                  <a:pt x="2519271" y="205913"/>
                  <a:pt x="2516287" y="198157"/>
                </a:cubicBezTo>
                <a:close/>
                <a:moveTo>
                  <a:pt x="3811071" y="193714"/>
                </a:moveTo>
                <a:cubicBezTo>
                  <a:pt x="3812765" y="193560"/>
                  <a:pt x="3814385" y="193746"/>
                  <a:pt x="3814667" y="194538"/>
                </a:cubicBezTo>
                <a:cubicBezTo>
                  <a:pt x="3814667" y="194538"/>
                  <a:pt x="3810519" y="197060"/>
                  <a:pt x="3807856" y="196114"/>
                </a:cubicBezTo>
                <a:cubicBezTo>
                  <a:pt x="3806801" y="195739"/>
                  <a:pt x="3806652" y="195321"/>
                  <a:pt x="3807035" y="194938"/>
                </a:cubicBezTo>
                <a:cubicBezTo>
                  <a:pt x="3807609" y="194364"/>
                  <a:pt x="3809376" y="193868"/>
                  <a:pt x="3811071" y="193714"/>
                </a:cubicBezTo>
                <a:close/>
                <a:moveTo>
                  <a:pt x="2953665" y="193141"/>
                </a:moveTo>
                <a:cubicBezTo>
                  <a:pt x="2955679" y="194036"/>
                  <a:pt x="2956685" y="194484"/>
                  <a:pt x="2957064" y="194651"/>
                </a:cubicBezTo>
                <a:cubicBezTo>
                  <a:pt x="2958197" y="195155"/>
                  <a:pt x="2953665" y="193141"/>
                  <a:pt x="2953665" y="193141"/>
                </a:cubicBezTo>
                <a:close/>
                <a:moveTo>
                  <a:pt x="3765227" y="185806"/>
                </a:moveTo>
                <a:cubicBezTo>
                  <a:pt x="3766638" y="185615"/>
                  <a:pt x="3768172" y="185700"/>
                  <a:pt x="3769615" y="186212"/>
                </a:cubicBezTo>
                <a:cubicBezTo>
                  <a:pt x="3767119" y="189014"/>
                  <a:pt x="3765564" y="188461"/>
                  <a:pt x="3761568" y="187042"/>
                </a:cubicBezTo>
                <a:cubicBezTo>
                  <a:pt x="3762525" y="186459"/>
                  <a:pt x="3763815" y="185995"/>
                  <a:pt x="3765227" y="185806"/>
                </a:cubicBezTo>
                <a:close/>
                <a:moveTo>
                  <a:pt x="3671971" y="170851"/>
                </a:moveTo>
                <a:lnTo>
                  <a:pt x="3672717" y="172952"/>
                </a:lnTo>
                <a:cubicBezTo>
                  <a:pt x="3659642" y="174914"/>
                  <a:pt x="3647912" y="176432"/>
                  <a:pt x="3648336" y="175853"/>
                </a:cubicBezTo>
                <a:cubicBezTo>
                  <a:pt x="3648549" y="175564"/>
                  <a:pt x="3651800" y="174750"/>
                  <a:pt x="3659441" y="173205"/>
                </a:cubicBezTo>
                <a:close/>
                <a:moveTo>
                  <a:pt x="3672069" y="170832"/>
                </a:moveTo>
                <a:lnTo>
                  <a:pt x="3671971" y="170851"/>
                </a:lnTo>
                <a:lnTo>
                  <a:pt x="3671967" y="170841"/>
                </a:lnTo>
                <a:close/>
                <a:moveTo>
                  <a:pt x="3696883" y="166171"/>
                </a:moveTo>
                <a:cubicBezTo>
                  <a:pt x="3694253" y="167234"/>
                  <a:pt x="3687880" y="168812"/>
                  <a:pt x="3682235" y="169917"/>
                </a:cubicBezTo>
                <a:lnTo>
                  <a:pt x="3672069" y="170832"/>
                </a:lnTo>
                <a:close/>
                <a:moveTo>
                  <a:pt x="3926929" y="152360"/>
                </a:moveTo>
                <a:lnTo>
                  <a:pt x="3920430" y="153091"/>
                </a:lnTo>
                <a:lnTo>
                  <a:pt x="3921722" y="152577"/>
                </a:lnTo>
                <a:close/>
                <a:moveTo>
                  <a:pt x="3763148" y="151637"/>
                </a:moveTo>
                <a:cubicBezTo>
                  <a:pt x="3763148" y="151637"/>
                  <a:pt x="3756796" y="152493"/>
                  <a:pt x="3755306" y="153519"/>
                </a:cubicBezTo>
                <a:cubicBezTo>
                  <a:pt x="3754809" y="153862"/>
                  <a:pt x="3754852" y="154223"/>
                  <a:pt x="3755851" y="154578"/>
                </a:cubicBezTo>
                <a:cubicBezTo>
                  <a:pt x="3761402" y="156550"/>
                  <a:pt x="3766034" y="152664"/>
                  <a:pt x="3763148" y="151637"/>
                </a:cubicBezTo>
                <a:close/>
                <a:moveTo>
                  <a:pt x="2359002" y="148100"/>
                </a:moveTo>
                <a:lnTo>
                  <a:pt x="2356200" y="150111"/>
                </a:lnTo>
                <a:lnTo>
                  <a:pt x="2356142" y="149107"/>
                </a:lnTo>
                <a:cubicBezTo>
                  <a:pt x="2356640" y="147989"/>
                  <a:pt x="2357659" y="147504"/>
                  <a:pt x="2359002" y="148100"/>
                </a:cubicBezTo>
                <a:close/>
                <a:moveTo>
                  <a:pt x="3852420" y="141519"/>
                </a:moveTo>
                <a:cubicBezTo>
                  <a:pt x="3854343" y="141473"/>
                  <a:pt x="3856542" y="141794"/>
                  <a:pt x="3859607" y="141961"/>
                </a:cubicBezTo>
                <a:cubicBezTo>
                  <a:pt x="3855780" y="144290"/>
                  <a:pt x="3850883" y="144701"/>
                  <a:pt x="3846886" y="143281"/>
                </a:cubicBezTo>
                <a:cubicBezTo>
                  <a:pt x="3848849" y="141979"/>
                  <a:pt x="3850497" y="141565"/>
                  <a:pt x="3852420" y="141519"/>
                </a:cubicBezTo>
                <a:close/>
                <a:moveTo>
                  <a:pt x="3861144" y="140892"/>
                </a:moveTo>
                <a:cubicBezTo>
                  <a:pt x="3861910" y="140934"/>
                  <a:pt x="3862966" y="141309"/>
                  <a:pt x="3864408" y="141822"/>
                </a:cubicBezTo>
                <a:cubicBezTo>
                  <a:pt x="3863244" y="145098"/>
                  <a:pt x="3860940" y="142434"/>
                  <a:pt x="3859607" y="141961"/>
                </a:cubicBezTo>
                <a:cubicBezTo>
                  <a:pt x="3859898" y="141142"/>
                  <a:pt x="3860378" y="140851"/>
                  <a:pt x="3861144" y="140892"/>
                </a:cubicBezTo>
                <a:close/>
                <a:moveTo>
                  <a:pt x="3865945" y="140754"/>
                </a:moveTo>
                <a:cubicBezTo>
                  <a:pt x="3866711" y="140796"/>
                  <a:pt x="3867765" y="141170"/>
                  <a:pt x="3869209" y="141683"/>
                </a:cubicBezTo>
                <a:cubicBezTo>
                  <a:pt x="3868046" y="144959"/>
                  <a:pt x="3865740" y="142296"/>
                  <a:pt x="3864408" y="141822"/>
                </a:cubicBezTo>
                <a:cubicBezTo>
                  <a:pt x="3864699" y="141004"/>
                  <a:pt x="3865178" y="140713"/>
                  <a:pt x="3865945" y="140754"/>
                </a:cubicBezTo>
                <a:close/>
                <a:moveTo>
                  <a:pt x="3204291" y="118157"/>
                </a:moveTo>
                <a:cubicBezTo>
                  <a:pt x="3206566" y="118625"/>
                  <a:pt x="3207703" y="118860"/>
                  <a:pt x="3208131" y="118948"/>
                </a:cubicBezTo>
                <a:cubicBezTo>
                  <a:pt x="3209411" y="119213"/>
                  <a:pt x="3204291" y="118157"/>
                  <a:pt x="3204291" y="118157"/>
                </a:cubicBezTo>
                <a:close/>
                <a:moveTo>
                  <a:pt x="3200273" y="117262"/>
                </a:moveTo>
                <a:cubicBezTo>
                  <a:pt x="3198933" y="116963"/>
                  <a:pt x="3204291" y="118157"/>
                  <a:pt x="3204291" y="118157"/>
                </a:cubicBezTo>
                <a:cubicBezTo>
                  <a:pt x="3201909" y="117626"/>
                  <a:pt x="3200719" y="117361"/>
                  <a:pt x="3200273" y="117262"/>
                </a:cubicBezTo>
                <a:close/>
                <a:moveTo>
                  <a:pt x="2692561" y="61976"/>
                </a:moveTo>
                <a:lnTo>
                  <a:pt x="2690584" y="64049"/>
                </a:lnTo>
                <a:cubicBezTo>
                  <a:pt x="2690211" y="64427"/>
                  <a:pt x="2690403" y="64205"/>
                  <a:pt x="2691006" y="63561"/>
                </a:cubicBezTo>
                <a:close/>
                <a:moveTo>
                  <a:pt x="2693539" y="60951"/>
                </a:moveTo>
                <a:lnTo>
                  <a:pt x="2693406" y="61117"/>
                </a:lnTo>
                <a:lnTo>
                  <a:pt x="2692561" y="61976"/>
                </a:lnTo>
                <a:close/>
                <a:moveTo>
                  <a:pt x="3737426" y="47651"/>
                </a:moveTo>
                <a:cubicBezTo>
                  <a:pt x="3723989" y="55696"/>
                  <a:pt x="3711622" y="58010"/>
                  <a:pt x="3696876" y="62474"/>
                </a:cubicBezTo>
                <a:cubicBezTo>
                  <a:pt x="3691769" y="65532"/>
                  <a:pt x="3678232" y="69273"/>
                  <a:pt x="3669150" y="71984"/>
                </a:cubicBezTo>
                <a:lnTo>
                  <a:pt x="3667602" y="72533"/>
                </a:lnTo>
                <a:lnTo>
                  <a:pt x="3676364" y="62786"/>
                </a:lnTo>
                <a:close/>
                <a:moveTo>
                  <a:pt x="3742017" y="43292"/>
                </a:moveTo>
                <a:lnTo>
                  <a:pt x="3737426" y="47651"/>
                </a:lnTo>
                <a:cubicBezTo>
                  <a:pt x="3737426" y="47651"/>
                  <a:pt x="3738334" y="46790"/>
                  <a:pt x="3739466" y="45713"/>
                </a:cubicBezTo>
                <a:close/>
                <a:moveTo>
                  <a:pt x="3743547" y="41838"/>
                </a:moveTo>
                <a:cubicBezTo>
                  <a:pt x="3744228" y="41192"/>
                  <a:pt x="3743773" y="41622"/>
                  <a:pt x="3742868" y="42484"/>
                </a:cubicBezTo>
                <a:lnTo>
                  <a:pt x="3742017" y="43292"/>
                </a:lnTo>
                <a:close/>
                <a:moveTo>
                  <a:pt x="2699525" y="9956"/>
                </a:moveTo>
                <a:cubicBezTo>
                  <a:pt x="2701188" y="10795"/>
                  <a:pt x="2678918" y="37172"/>
                  <a:pt x="2668477" y="49815"/>
                </a:cubicBezTo>
                <a:cubicBezTo>
                  <a:pt x="2654556" y="66673"/>
                  <a:pt x="2638795" y="86466"/>
                  <a:pt x="2633525" y="91090"/>
                </a:cubicBezTo>
                <a:cubicBezTo>
                  <a:pt x="2631139" y="96460"/>
                  <a:pt x="2626168" y="107648"/>
                  <a:pt x="2624975" y="110334"/>
                </a:cubicBezTo>
                <a:cubicBezTo>
                  <a:pt x="2618710" y="117196"/>
                  <a:pt x="2614633" y="119135"/>
                  <a:pt x="2609113" y="123114"/>
                </a:cubicBezTo>
                <a:cubicBezTo>
                  <a:pt x="2607921" y="125799"/>
                  <a:pt x="2607275" y="135694"/>
                  <a:pt x="2600366" y="142806"/>
                </a:cubicBezTo>
                <a:cubicBezTo>
                  <a:pt x="2594100" y="149668"/>
                  <a:pt x="2574362" y="163941"/>
                  <a:pt x="2564121" y="179754"/>
                </a:cubicBezTo>
                <a:cubicBezTo>
                  <a:pt x="2546421" y="205115"/>
                  <a:pt x="2580280" y="173537"/>
                  <a:pt x="2586743" y="166227"/>
                </a:cubicBezTo>
                <a:cubicBezTo>
                  <a:pt x="2597532" y="157624"/>
                  <a:pt x="2606183" y="145391"/>
                  <a:pt x="2611453" y="140765"/>
                </a:cubicBezTo>
                <a:cubicBezTo>
                  <a:pt x="2615332" y="139274"/>
                  <a:pt x="2621150" y="141859"/>
                  <a:pt x="2626220" y="137682"/>
                </a:cubicBezTo>
                <a:cubicBezTo>
                  <a:pt x="2639384" y="130670"/>
                  <a:pt x="2658951" y="104497"/>
                  <a:pt x="2676701" y="81737"/>
                </a:cubicBezTo>
                <a:lnTo>
                  <a:pt x="2693406" y="61117"/>
                </a:lnTo>
                <a:lnTo>
                  <a:pt x="2698411" y="56015"/>
                </a:lnTo>
                <a:cubicBezTo>
                  <a:pt x="2705075" y="49464"/>
                  <a:pt x="2713601" y="41731"/>
                  <a:pt x="2714472" y="43994"/>
                </a:cubicBezTo>
                <a:cubicBezTo>
                  <a:pt x="2718649" y="49065"/>
                  <a:pt x="2688567" y="72140"/>
                  <a:pt x="2688567" y="72140"/>
                </a:cubicBezTo>
                <a:cubicBezTo>
                  <a:pt x="2660079" y="106104"/>
                  <a:pt x="2635370" y="131565"/>
                  <a:pt x="2608273" y="162395"/>
                </a:cubicBezTo>
                <a:cubicBezTo>
                  <a:pt x="2601810" y="169706"/>
                  <a:pt x="2596839" y="180894"/>
                  <a:pt x="2587988" y="193575"/>
                </a:cubicBezTo>
                <a:cubicBezTo>
                  <a:pt x="2575261" y="207747"/>
                  <a:pt x="2567058" y="210533"/>
                  <a:pt x="2564772" y="222915"/>
                </a:cubicBezTo>
                <a:cubicBezTo>
                  <a:pt x="2564127" y="232809"/>
                  <a:pt x="2572183" y="236388"/>
                  <a:pt x="2569795" y="241759"/>
                </a:cubicBezTo>
                <a:cubicBezTo>
                  <a:pt x="2563633" y="255633"/>
                  <a:pt x="2527088" y="286017"/>
                  <a:pt x="2513913" y="299991"/>
                </a:cubicBezTo>
                <a:cubicBezTo>
                  <a:pt x="2491963" y="323463"/>
                  <a:pt x="2470310" y="346263"/>
                  <a:pt x="2447657" y="369355"/>
                </a:cubicBezTo>
                <a:lnTo>
                  <a:pt x="2403549" y="412767"/>
                </a:lnTo>
                <a:lnTo>
                  <a:pt x="2413077" y="410303"/>
                </a:lnTo>
                <a:lnTo>
                  <a:pt x="2494592" y="330057"/>
                </a:lnTo>
                <a:cubicBezTo>
                  <a:pt x="2528220" y="296434"/>
                  <a:pt x="2562713" y="261923"/>
                  <a:pt x="2600623" y="225447"/>
                </a:cubicBezTo>
                <a:cubicBezTo>
                  <a:pt x="2606887" y="218584"/>
                  <a:pt x="2623495" y="202919"/>
                  <a:pt x="2641939" y="184321"/>
                </a:cubicBezTo>
                <a:cubicBezTo>
                  <a:pt x="2648403" y="177011"/>
                  <a:pt x="2699016" y="123404"/>
                  <a:pt x="2674605" y="155428"/>
                </a:cubicBezTo>
                <a:cubicBezTo>
                  <a:pt x="2651635" y="185414"/>
                  <a:pt x="2690465" y="142648"/>
                  <a:pt x="2695537" y="138471"/>
                </a:cubicBezTo>
                <a:cubicBezTo>
                  <a:pt x="2699614" y="136531"/>
                  <a:pt x="2714383" y="133447"/>
                  <a:pt x="2715875" y="137325"/>
                </a:cubicBezTo>
                <a:cubicBezTo>
                  <a:pt x="2714682" y="140010"/>
                  <a:pt x="2658798" y="198242"/>
                  <a:pt x="2652335" y="205552"/>
                </a:cubicBezTo>
                <a:cubicBezTo>
                  <a:pt x="2637221" y="225095"/>
                  <a:pt x="2622654" y="242201"/>
                  <a:pt x="2612612" y="257566"/>
                </a:cubicBezTo>
                <a:cubicBezTo>
                  <a:pt x="2611419" y="260252"/>
                  <a:pt x="2610325" y="269949"/>
                  <a:pt x="2609132" y="272633"/>
                </a:cubicBezTo>
                <a:cubicBezTo>
                  <a:pt x="2595312" y="296502"/>
                  <a:pt x="2552848" y="317290"/>
                  <a:pt x="2560160" y="323754"/>
                </a:cubicBezTo>
                <a:cubicBezTo>
                  <a:pt x="2560160" y="323754"/>
                  <a:pt x="2569109" y="318085"/>
                  <a:pt x="2576865" y="315101"/>
                </a:cubicBezTo>
                <a:cubicBezTo>
                  <a:pt x="2582048" y="309768"/>
                  <a:pt x="2586309" y="305833"/>
                  <a:pt x="2581341" y="309779"/>
                </a:cubicBezTo>
                <a:lnTo>
                  <a:pt x="2579679" y="311135"/>
                </a:lnTo>
                <a:lnTo>
                  <a:pt x="2581887" y="308021"/>
                </a:lnTo>
                <a:cubicBezTo>
                  <a:pt x="2583590" y="306298"/>
                  <a:pt x="2584969" y="305304"/>
                  <a:pt x="2584969" y="305304"/>
                </a:cubicBezTo>
                <a:cubicBezTo>
                  <a:pt x="2584969" y="305304"/>
                  <a:pt x="2593026" y="308883"/>
                  <a:pt x="2598744" y="304457"/>
                </a:cubicBezTo>
                <a:cubicBezTo>
                  <a:pt x="2611771" y="296848"/>
                  <a:pt x="2636181" y="264825"/>
                  <a:pt x="2646524" y="256022"/>
                </a:cubicBezTo>
                <a:cubicBezTo>
                  <a:pt x="2647716" y="253337"/>
                  <a:pt x="2653534" y="255922"/>
                  <a:pt x="2657412" y="254430"/>
                </a:cubicBezTo>
                <a:cubicBezTo>
                  <a:pt x="2674318" y="245328"/>
                  <a:pt x="2696242" y="211664"/>
                  <a:pt x="2713295" y="196198"/>
                </a:cubicBezTo>
                <a:cubicBezTo>
                  <a:pt x="2727416" y="178893"/>
                  <a:pt x="2743921" y="156216"/>
                  <a:pt x="2767240" y="133889"/>
                </a:cubicBezTo>
                <a:cubicBezTo>
                  <a:pt x="2767240" y="133889"/>
                  <a:pt x="2772510" y="129265"/>
                  <a:pt x="2775643" y="130656"/>
                </a:cubicBezTo>
                <a:cubicBezTo>
                  <a:pt x="2777236" y="141545"/>
                  <a:pt x="2732787" y="181279"/>
                  <a:pt x="2725131" y="191274"/>
                </a:cubicBezTo>
                <a:cubicBezTo>
                  <a:pt x="2682025" y="243662"/>
                  <a:pt x="2636956" y="292632"/>
                  <a:pt x="2590687" y="340533"/>
                </a:cubicBezTo>
                <a:lnTo>
                  <a:pt x="2483410" y="448720"/>
                </a:lnTo>
                <a:lnTo>
                  <a:pt x="2480800" y="455086"/>
                </a:lnTo>
                <a:lnTo>
                  <a:pt x="2480617" y="461643"/>
                </a:lnTo>
                <a:lnTo>
                  <a:pt x="2489926" y="452577"/>
                </a:lnTo>
                <a:cubicBezTo>
                  <a:pt x="2503599" y="439293"/>
                  <a:pt x="2517483" y="426438"/>
                  <a:pt x="2532524" y="414901"/>
                </a:cubicBezTo>
                <a:cubicBezTo>
                  <a:pt x="2517795" y="434481"/>
                  <a:pt x="2501780" y="451530"/>
                  <a:pt x="2485419" y="467935"/>
                </a:cubicBezTo>
                <a:lnTo>
                  <a:pt x="2480741" y="472613"/>
                </a:lnTo>
                <a:lnTo>
                  <a:pt x="2481806" y="478534"/>
                </a:lnTo>
                <a:lnTo>
                  <a:pt x="2471442" y="481912"/>
                </a:lnTo>
                <a:lnTo>
                  <a:pt x="2442261" y="511093"/>
                </a:lnTo>
                <a:lnTo>
                  <a:pt x="2455727" y="505959"/>
                </a:lnTo>
                <a:lnTo>
                  <a:pt x="2498667" y="465771"/>
                </a:lnTo>
                <a:cubicBezTo>
                  <a:pt x="2529170" y="436319"/>
                  <a:pt x="2559673" y="406868"/>
                  <a:pt x="2592239" y="378198"/>
                </a:cubicBezTo>
                <a:cubicBezTo>
                  <a:pt x="2640764" y="336525"/>
                  <a:pt x="2675118" y="282124"/>
                  <a:pt x="2726329" y="241644"/>
                </a:cubicBezTo>
                <a:cubicBezTo>
                  <a:pt x="2717033" y="254125"/>
                  <a:pt x="2700426" y="269790"/>
                  <a:pt x="2722851" y="256711"/>
                </a:cubicBezTo>
                <a:cubicBezTo>
                  <a:pt x="2733192" y="247908"/>
                  <a:pt x="2771823" y="205590"/>
                  <a:pt x="2784104" y="200865"/>
                </a:cubicBezTo>
                <a:cubicBezTo>
                  <a:pt x="2761435" y="237413"/>
                  <a:pt x="2746767" y="247509"/>
                  <a:pt x="2723549" y="276849"/>
                </a:cubicBezTo>
                <a:cubicBezTo>
                  <a:pt x="2689989" y="314989"/>
                  <a:pt x="2719771" y="285351"/>
                  <a:pt x="2735931" y="279135"/>
                </a:cubicBezTo>
                <a:cubicBezTo>
                  <a:pt x="2748213" y="274410"/>
                  <a:pt x="2721263" y="289230"/>
                  <a:pt x="2730960" y="290323"/>
                </a:cubicBezTo>
                <a:cubicBezTo>
                  <a:pt x="2740656" y="291416"/>
                  <a:pt x="2755671" y="264863"/>
                  <a:pt x="2766012" y="256060"/>
                </a:cubicBezTo>
                <a:cubicBezTo>
                  <a:pt x="2775309" y="243578"/>
                  <a:pt x="2785351" y="228213"/>
                  <a:pt x="2799571" y="217919"/>
                </a:cubicBezTo>
                <a:cubicBezTo>
                  <a:pt x="2799571" y="217919"/>
                  <a:pt x="2805390" y="220503"/>
                  <a:pt x="2809268" y="219012"/>
                </a:cubicBezTo>
                <a:cubicBezTo>
                  <a:pt x="2814537" y="214387"/>
                  <a:pt x="2844319" y="184748"/>
                  <a:pt x="2850783" y="177439"/>
                </a:cubicBezTo>
                <a:cubicBezTo>
                  <a:pt x="2890460" y="148445"/>
                  <a:pt x="2834576" y="206678"/>
                  <a:pt x="2825727" y="219359"/>
                </a:cubicBezTo>
                <a:cubicBezTo>
                  <a:pt x="2806088" y="240641"/>
                  <a:pt x="2789482" y="256306"/>
                  <a:pt x="2784510" y="267495"/>
                </a:cubicBezTo>
                <a:lnTo>
                  <a:pt x="2775555" y="279330"/>
                </a:lnTo>
                <a:lnTo>
                  <a:pt x="2794303" y="262360"/>
                </a:lnTo>
                <a:cubicBezTo>
                  <a:pt x="2803615" y="253859"/>
                  <a:pt x="2812820" y="245835"/>
                  <a:pt x="2822468" y="239141"/>
                </a:cubicBezTo>
                <a:lnTo>
                  <a:pt x="2839517" y="229481"/>
                </a:lnTo>
                <a:lnTo>
                  <a:pt x="2839326" y="233290"/>
                </a:lnTo>
                <a:cubicBezTo>
                  <a:pt x="2818064" y="248988"/>
                  <a:pt x="2799239" y="263409"/>
                  <a:pt x="2800460" y="263622"/>
                </a:cubicBezTo>
                <a:lnTo>
                  <a:pt x="2804420" y="261456"/>
                </a:lnTo>
                <a:lnTo>
                  <a:pt x="2808128" y="257156"/>
                </a:lnTo>
                <a:cubicBezTo>
                  <a:pt x="2814629" y="250063"/>
                  <a:pt x="2821478" y="243997"/>
                  <a:pt x="2829558" y="240888"/>
                </a:cubicBezTo>
                <a:lnTo>
                  <a:pt x="2835519" y="240764"/>
                </a:lnTo>
                <a:lnTo>
                  <a:pt x="2844465" y="234664"/>
                </a:lnTo>
                <a:lnTo>
                  <a:pt x="2850216" y="230673"/>
                </a:lnTo>
                <a:lnTo>
                  <a:pt x="2854405" y="225598"/>
                </a:lnTo>
                <a:lnTo>
                  <a:pt x="2844408" y="232838"/>
                </a:lnTo>
                <a:cubicBezTo>
                  <a:pt x="2841414" y="235242"/>
                  <a:pt x="2839760" y="236937"/>
                  <a:pt x="2840395" y="237305"/>
                </a:cubicBezTo>
                <a:cubicBezTo>
                  <a:pt x="2837853" y="235832"/>
                  <a:pt x="2837853" y="235832"/>
                  <a:pt x="2839326" y="233290"/>
                </a:cubicBezTo>
                <a:lnTo>
                  <a:pt x="2859443" y="219497"/>
                </a:lnTo>
                <a:lnTo>
                  <a:pt x="2861727" y="216731"/>
                </a:lnTo>
                <a:cubicBezTo>
                  <a:pt x="2866948" y="208601"/>
                  <a:pt x="2872317" y="200135"/>
                  <a:pt x="2880023" y="193645"/>
                </a:cubicBezTo>
                <a:cubicBezTo>
                  <a:pt x="2879427" y="194988"/>
                  <a:pt x="2882248" y="197984"/>
                  <a:pt x="2885393" y="200252"/>
                </a:cubicBezTo>
                <a:lnTo>
                  <a:pt x="2887963" y="201040"/>
                </a:lnTo>
                <a:lnTo>
                  <a:pt x="2888285" y="200847"/>
                </a:lnTo>
                <a:cubicBezTo>
                  <a:pt x="2891681" y="199030"/>
                  <a:pt x="2893930" y="198140"/>
                  <a:pt x="2894566" y="198508"/>
                </a:cubicBezTo>
                <a:cubicBezTo>
                  <a:pt x="2893930" y="198140"/>
                  <a:pt x="2892978" y="198684"/>
                  <a:pt x="2891907" y="199708"/>
                </a:cubicBezTo>
                <a:lnTo>
                  <a:pt x="2890230" y="201736"/>
                </a:lnTo>
                <a:lnTo>
                  <a:pt x="2892704" y="202496"/>
                </a:lnTo>
                <a:cubicBezTo>
                  <a:pt x="2903594" y="200903"/>
                  <a:pt x="2927057" y="148093"/>
                  <a:pt x="2942124" y="151574"/>
                </a:cubicBezTo>
                <a:cubicBezTo>
                  <a:pt x="2932381" y="173502"/>
                  <a:pt x="2916220" y="179719"/>
                  <a:pt x="2904787" y="198217"/>
                </a:cubicBezTo>
                <a:cubicBezTo>
                  <a:pt x="2897281" y="211495"/>
                  <a:pt x="2889287" y="223753"/>
                  <a:pt x="2880141" y="235898"/>
                </a:cubicBezTo>
                <a:lnTo>
                  <a:pt x="2864497" y="254229"/>
                </a:lnTo>
                <a:lnTo>
                  <a:pt x="2866668" y="252525"/>
                </a:lnTo>
                <a:cubicBezTo>
                  <a:pt x="2895674" y="226881"/>
                  <a:pt x="2914281" y="213323"/>
                  <a:pt x="2949844" y="188083"/>
                </a:cubicBezTo>
                <a:cubicBezTo>
                  <a:pt x="2970994" y="175998"/>
                  <a:pt x="2958945" y="189959"/>
                  <a:pt x="2940516" y="204185"/>
                </a:cubicBezTo>
                <a:cubicBezTo>
                  <a:pt x="2933555" y="210340"/>
                  <a:pt x="2930589" y="208622"/>
                  <a:pt x="2918963" y="222828"/>
                </a:cubicBezTo>
                <a:cubicBezTo>
                  <a:pt x="2916163" y="229129"/>
                  <a:pt x="2911747" y="235591"/>
                  <a:pt x="2906246" y="242140"/>
                </a:cubicBezTo>
                <a:lnTo>
                  <a:pt x="2891158" y="257704"/>
                </a:lnTo>
                <a:lnTo>
                  <a:pt x="2888933" y="264054"/>
                </a:lnTo>
                <a:cubicBezTo>
                  <a:pt x="2891618" y="265246"/>
                  <a:pt x="2921299" y="228597"/>
                  <a:pt x="2921299" y="228597"/>
                </a:cubicBezTo>
                <a:cubicBezTo>
                  <a:pt x="2937905" y="212933"/>
                  <a:pt x="2938998" y="203236"/>
                  <a:pt x="2953665" y="193141"/>
                </a:cubicBezTo>
                <a:cubicBezTo>
                  <a:pt x="2948695" y="204329"/>
                  <a:pt x="2915134" y="242471"/>
                  <a:pt x="2917821" y="243665"/>
                </a:cubicBezTo>
                <a:cubicBezTo>
                  <a:pt x="2920505" y="244857"/>
                  <a:pt x="2959883" y="209301"/>
                  <a:pt x="2929009" y="248635"/>
                </a:cubicBezTo>
                <a:cubicBezTo>
                  <a:pt x="2919339" y="262559"/>
                  <a:pt x="2906983" y="275289"/>
                  <a:pt x="2895331" y="288398"/>
                </a:cubicBezTo>
                <a:lnTo>
                  <a:pt x="2879334" y="307895"/>
                </a:lnTo>
                <a:lnTo>
                  <a:pt x="2881355" y="306310"/>
                </a:lnTo>
                <a:lnTo>
                  <a:pt x="2878653" y="308796"/>
                </a:lnTo>
                <a:lnTo>
                  <a:pt x="2865868" y="330437"/>
                </a:lnTo>
                <a:cubicBezTo>
                  <a:pt x="2863482" y="335807"/>
                  <a:pt x="2897889" y="311440"/>
                  <a:pt x="2896148" y="306915"/>
                </a:cubicBezTo>
                <a:cubicBezTo>
                  <a:pt x="2897764" y="311116"/>
                  <a:pt x="2885546" y="325649"/>
                  <a:pt x="2872116" y="340046"/>
                </a:cubicBezTo>
                <a:lnTo>
                  <a:pt x="2863117" y="349371"/>
                </a:lnTo>
                <a:lnTo>
                  <a:pt x="2882219" y="335107"/>
                </a:lnTo>
                <a:cubicBezTo>
                  <a:pt x="2887706" y="331494"/>
                  <a:pt x="2915642" y="301836"/>
                  <a:pt x="2930879" y="293117"/>
                </a:cubicBezTo>
                <a:cubicBezTo>
                  <a:pt x="2939983" y="289618"/>
                  <a:pt x="2935910" y="295183"/>
                  <a:pt x="2927791" y="303213"/>
                </a:cubicBezTo>
                <a:lnTo>
                  <a:pt x="2921882" y="308702"/>
                </a:lnTo>
                <a:lnTo>
                  <a:pt x="2920683" y="310642"/>
                </a:lnTo>
                <a:cubicBezTo>
                  <a:pt x="2919401" y="312415"/>
                  <a:pt x="2917374" y="315073"/>
                  <a:pt x="2914448" y="318796"/>
                </a:cubicBezTo>
                <a:cubicBezTo>
                  <a:pt x="2895108" y="346644"/>
                  <a:pt x="2922403" y="315365"/>
                  <a:pt x="2931801" y="309895"/>
                </a:cubicBezTo>
                <a:cubicBezTo>
                  <a:pt x="2930607" y="312579"/>
                  <a:pt x="2929415" y="315265"/>
                  <a:pt x="2928222" y="317949"/>
                </a:cubicBezTo>
                <a:cubicBezTo>
                  <a:pt x="2928519" y="317279"/>
                  <a:pt x="2928700" y="318230"/>
                  <a:pt x="2928852" y="320056"/>
                </a:cubicBezTo>
                <a:lnTo>
                  <a:pt x="2928964" y="321861"/>
                </a:lnTo>
                <a:lnTo>
                  <a:pt x="2973936" y="285387"/>
                </a:lnTo>
                <a:lnTo>
                  <a:pt x="2992743" y="268285"/>
                </a:lnTo>
                <a:lnTo>
                  <a:pt x="3020688" y="236733"/>
                </a:lnTo>
                <a:lnTo>
                  <a:pt x="3041258" y="230786"/>
                </a:lnTo>
                <a:lnTo>
                  <a:pt x="3053829" y="220590"/>
                </a:lnTo>
                <a:lnTo>
                  <a:pt x="3053959" y="220489"/>
                </a:lnTo>
                <a:lnTo>
                  <a:pt x="3028695" y="227692"/>
                </a:lnTo>
                <a:lnTo>
                  <a:pt x="3036806" y="218534"/>
                </a:lnTo>
                <a:lnTo>
                  <a:pt x="3069857" y="208221"/>
                </a:lnTo>
                <a:lnTo>
                  <a:pt x="3079802" y="200546"/>
                </a:lnTo>
                <a:cubicBezTo>
                  <a:pt x="3088796" y="193447"/>
                  <a:pt x="3098161" y="186562"/>
                  <a:pt x="3107999" y="181792"/>
                </a:cubicBezTo>
                <a:cubicBezTo>
                  <a:pt x="3127860" y="174620"/>
                  <a:pt x="3117339" y="185822"/>
                  <a:pt x="3102987" y="197591"/>
                </a:cubicBezTo>
                <a:lnTo>
                  <a:pt x="3102351" y="198081"/>
                </a:lnTo>
                <a:lnTo>
                  <a:pt x="3116837" y="193561"/>
                </a:lnTo>
                <a:lnTo>
                  <a:pt x="3139961" y="172293"/>
                </a:lnTo>
                <a:cubicBezTo>
                  <a:pt x="3154347" y="158695"/>
                  <a:pt x="3169050" y="145282"/>
                  <a:pt x="3183965" y="134680"/>
                </a:cubicBezTo>
                <a:cubicBezTo>
                  <a:pt x="3191853" y="128637"/>
                  <a:pt x="3195321" y="126437"/>
                  <a:pt x="3195841" y="126774"/>
                </a:cubicBezTo>
                <a:cubicBezTo>
                  <a:pt x="3197405" y="127785"/>
                  <a:pt x="3172446" y="151635"/>
                  <a:pt x="3160715" y="163091"/>
                </a:cubicBezTo>
                <a:cubicBezTo>
                  <a:pt x="3152895" y="170729"/>
                  <a:pt x="3144539" y="179047"/>
                  <a:pt x="3137421" y="185960"/>
                </a:cubicBezTo>
                <a:lnTo>
                  <a:pt x="3135453" y="187752"/>
                </a:lnTo>
                <a:lnTo>
                  <a:pt x="3141175" y="185967"/>
                </a:lnTo>
                <a:lnTo>
                  <a:pt x="3134123" y="195676"/>
                </a:lnTo>
                <a:lnTo>
                  <a:pt x="3132679" y="198047"/>
                </a:lnTo>
                <a:lnTo>
                  <a:pt x="3120990" y="201380"/>
                </a:lnTo>
                <a:lnTo>
                  <a:pt x="3116445" y="209225"/>
                </a:lnTo>
                <a:lnTo>
                  <a:pt x="3165302" y="195893"/>
                </a:lnTo>
                <a:lnTo>
                  <a:pt x="3165484" y="195709"/>
                </a:lnTo>
                <a:lnTo>
                  <a:pt x="3175362" y="185879"/>
                </a:lnTo>
                <a:lnTo>
                  <a:pt x="3134928" y="197406"/>
                </a:lnTo>
                <a:lnTo>
                  <a:pt x="3147188" y="184091"/>
                </a:lnTo>
                <a:lnTo>
                  <a:pt x="3169021" y="177279"/>
                </a:lnTo>
                <a:lnTo>
                  <a:pt x="3191779" y="171011"/>
                </a:lnTo>
                <a:lnTo>
                  <a:pt x="3200955" y="164277"/>
                </a:lnTo>
                <a:cubicBezTo>
                  <a:pt x="3204275" y="162150"/>
                  <a:pt x="3206757" y="161041"/>
                  <a:pt x="3207069" y="162212"/>
                </a:cubicBezTo>
                <a:lnTo>
                  <a:pt x="3204563" y="167490"/>
                </a:lnTo>
                <a:lnTo>
                  <a:pt x="3373038" y="121093"/>
                </a:lnTo>
                <a:cubicBezTo>
                  <a:pt x="3387921" y="117819"/>
                  <a:pt x="3394973" y="117006"/>
                  <a:pt x="3396858" y="117672"/>
                </a:cubicBezTo>
                <a:cubicBezTo>
                  <a:pt x="3402513" y="119673"/>
                  <a:pt x="3361661" y="134996"/>
                  <a:pt x="3346162" y="137185"/>
                </a:cubicBezTo>
                <a:lnTo>
                  <a:pt x="3184926" y="183152"/>
                </a:lnTo>
                <a:lnTo>
                  <a:pt x="3183310" y="184264"/>
                </a:lnTo>
                <a:cubicBezTo>
                  <a:pt x="3180331" y="186199"/>
                  <a:pt x="3178308" y="187433"/>
                  <a:pt x="3178308" y="187433"/>
                </a:cubicBezTo>
                <a:lnTo>
                  <a:pt x="3170705" y="194419"/>
                </a:lnTo>
                <a:lnTo>
                  <a:pt x="3422415" y="125735"/>
                </a:lnTo>
                <a:lnTo>
                  <a:pt x="3566199" y="90094"/>
                </a:lnTo>
                <a:lnTo>
                  <a:pt x="3555931" y="105098"/>
                </a:lnTo>
                <a:cubicBezTo>
                  <a:pt x="3536570" y="135476"/>
                  <a:pt x="3535127" y="144899"/>
                  <a:pt x="3581830" y="95526"/>
                </a:cubicBezTo>
                <a:lnTo>
                  <a:pt x="3594705" y="83028"/>
                </a:lnTo>
                <a:lnTo>
                  <a:pt x="3645896" y="70338"/>
                </a:lnTo>
                <a:lnTo>
                  <a:pt x="3645141" y="71366"/>
                </a:lnTo>
                <a:cubicBezTo>
                  <a:pt x="3613811" y="116991"/>
                  <a:pt x="3634964" y="105155"/>
                  <a:pt x="3662868" y="77798"/>
                </a:cubicBezTo>
                <a:lnTo>
                  <a:pt x="3665192" y="75213"/>
                </a:lnTo>
                <a:lnTo>
                  <a:pt x="3668153" y="75308"/>
                </a:lnTo>
                <a:cubicBezTo>
                  <a:pt x="3691661" y="74869"/>
                  <a:pt x="3725655" y="57925"/>
                  <a:pt x="3748126" y="58517"/>
                </a:cubicBezTo>
                <a:cubicBezTo>
                  <a:pt x="3755617" y="58714"/>
                  <a:pt x="3761827" y="60859"/>
                  <a:pt x="3765940" y="66215"/>
                </a:cubicBezTo>
                <a:cubicBezTo>
                  <a:pt x="3698354" y="89226"/>
                  <a:pt x="3630998" y="111372"/>
                  <a:pt x="3566329" y="131910"/>
                </a:cubicBezTo>
                <a:cubicBezTo>
                  <a:pt x="3557259" y="123522"/>
                  <a:pt x="3548288" y="147075"/>
                  <a:pt x="3566329" y="131910"/>
                </a:cubicBezTo>
                <a:cubicBezTo>
                  <a:pt x="3569418" y="152607"/>
                  <a:pt x="3538074" y="153189"/>
                  <a:pt x="3522792" y="157978"/>
                </a:cubicBezTo>
                <a:cubicBezTo>
                  <a:pt x="3516341" y="161839"/>
                  <a:pt x="3510218" y="166596"/>
                  <a:pt x="3503394" y="171227"/>
                </a:cubicBezTo>
                <a:lnTo>
                  <a:pt x="3489906" y="178368"/>
                </a:lnTo>
                <a:lnTo>
                  <a:pt x="3496479" y="177025"/>
                </a:lnTo>
                <a:cubicBezTo>
                  <a:pt x="3512571" y="174137"/>
                  <a:pt x="3528003" y="171745"/>
                  <a:pt x="3543089" y="169656"/>
                </a:cubicBezTo>
                <a:lnTo>
                  <a:pt x="3576159" y="165539"/>
                </a:lnTo>
                <a:lnTo>
                  <a:pt x="3573150" y="166547"/>
                </a:lnTo>
                <a:cubicBezTo>
                  <a:pt x="3565925" y="168494"/>
                  <a:pt x="3556718" y="170390"/>
                  <a:pt x="3548522" y="172607"/>
                </a:cubicBezTo>
                <a:lnTo>
                  <a:pt x="3546173" y="173367"/>
                </a:lnTo>
                <a:lnTo>
                  <a:pt x="3532801" y="175040"/>
                </a:lnTo>
                <a:cubicBezTo>
                  <a:pt x="3518059" y="177163"/>
                  <a:pt x="3503638" y="179570"/>
                  <a:pt x="3489836" y="182350"/>
                </a:cubicBezTo>
                <a:lnTo>
                  <a:pt x="3475455" y="185404"/>
                </a:lnTo>
                <a:lnTo>
                  <a:pt x="3446886" y="196481"/>
                </a:lnTo>
                <a:cubicBezTo>
                  <a:pt x="3412498" y="207013"/>
                  <a:pt x="3374258" y="212181"/>
                  <a:pt x="3337622" y="223752"/>
                </a:cubicBezTo>
                <a:lnTo>
                  <a:pt x="3184280" y="267948"/>
                </a:lnTo>
                <a:lnTo>
                  <a:pt x="3165422" y="284174"/>
                </a:lnTo>
                <a:lnTo>
                  <a:pt x="3162985" y="286253"/>
                </a:lnTo>
                <a:lnTo>
                  <a:pt x="3202904" y="274498"/>
                </a:lnTo>
                <a:lnTo>
                  <a:pt x="3240927" y="265126"/>
                </a:lnTo>
                <a:lnTo>
                  <a:pt x="3249940" y="257226"/>
                </a:lnTo>
                <a:cubicBezTo>
                  <a:pt x="3249940" y="257226"/>
                  <a:pt x="3255673" y="253191"/>
                  <a:pt x="3258640" y="254909"/>
                </a:cubicBezTo>
                <a:lnTo>
                  <a:pt x="3254315" y="261826"/>
                </a:lnTo>
                <a:lnTo>
                  <a:pt x="3294580" y="251901"/>
                </a:lnTo>
                <a:cubicBezTo>
                  <a:pt x="3324126" y="243343"/>
                  <a:pt x="3355366" y="233542"/>
                  <a:pt x="3386827" y="223820"/>
                </a:cubicBezTo>
                <a:cubicBezTo>
                  <a:pt x="3464386" y="201893"/>
                  <a:pt x="3545598" y="190793"/>
                  <a:pt x="3627130" y="179499"/>
                </a:cubicBezTo>
                <a:cubicBezTo>
                  <a:pt x="3640200" y="178611"/>
                  <a:pt x="3652668" y="179410"/>
                  <a:pt x="3664283" y="177270"/>
                </a:cubicBezTo>
                <a:lnTo>
                  <a:pt x="3673909" y="174470"/>
                </a:lnTo>
                <a:lnTo>
                  <a:pt x="3674223" y="174870"/>
                </a:lnTo>
                <a:cubicBezTo>
                  <a:pt x="3674778" y="175068"/>
                  <a:pt x="3675313" y="174796"/>
                  <a:pt x="3675603" y="173978"/>
                </a:cubicBezTo>
                <a:lnTo>
                  <a:pt x="3673909" y="174470"/>
                </a:lnTo>
                <a:lnTo>
                  <a:pt x="3672717" y="172952"/>
                </a:lnTo>
                <a:cubicBezTo>
                  <a:pt x="3687574" y="170548"/>
                  <a:pt x="3704346" y="166979"/>
                  <a:pt x="3704928" y="165341"/>
                </a:cubicBezTo>
                <a:cubicBezTo>
                  <a:pt x="3704346" y="166979"/>
                  <a:pt x="3697465" y="164533"/>
                  <a:pt x="3697465" y="164533"/>
                </a:cubicBezTo>
                <a:cubicBezTo>
                  <a:pt x="3693468" y="163112"/>
                  <a:pt x="3698629" y="161258"/>
                  <a:pt x="3693077" y="159284"/>
                </a:cubicBezTo>
                <a:cubicBezTo>
                  <a:pt x="3688501" y="159503"/>
                  <a:pt x="3675556" y="160743"/>
                  <a:pt x="3666177" y="161098"/>
                </a:cubicBezTo>
                <a:cubicBezTo>
                  <a:pt x="3652168" y="162346"/>
                  <a:pt x="3637593" y="163601"/>
                  <a:pt x="3622749" y="164959"/>
                </a:cubicBezTo>
                <a:lnTo>
                  <a:pt x="3585117" y="168689"/>
                </a:lnTo>
                <a:lnTo>
                  <a:pt x="3594399" y="166827"/>
                </a:lnTo>
                <a:cubicBezTo>
                  <a:pt x="3610876" y="164613"/>
                  <a:pt x="3627229" y="163278"/>
                  <a:pt x="3643128" y="162166"/>
                </a:cubicBezTo>
                <a:cubicBezTo>
                  <a:pt x="3674830" y="160213"/>
                  <a:pt x="3709706" y="153548"/>
                  <a:pt x="3743640" y="150239"/>
                </a:cubicBezTo>
                <a:cubicBezTo>
                  <a:pt x="3761780" y="149154"/>
                  <a:pt x="3779812" y="147494"/>
                  <a:pt x="3797198" y="146064"/>
                </a:cubicBezTo>
                <a:cubicBezTo>
                  <a:pt x="3814585" y="144634"/>
                  <a:pt x="3831327" y="143436"/>
                  <a:pt x="3846886" y="143281"/>
                </a:cubicBezTo>
                <a:cubicBezTo>
                  <a:pt x="3828561" y="146297"/>
                  <a:pt x="3807889" y="148172"/>
                  <a:pt x="3788812" y="149078"/>
                </a:cubicBezTo>
                <a:lnTo>
                  <a:pt x="3769376" y="151699"/>
                </a:lnTo>
                <a:cubicBezTo>
                  <a:pt x="3768116" y="155248"/>
                  <a:pt x="3783725" y="154954"/>
                  <a:pt x="3786970" y="154264"/>
                </a:cubicBezTo>
                <a:cubicBezTo>
                  <a:pt x="3829701" y="152234"/>
                  <a:pt x="3879435" y="143166"/>
                  <a:pt x="3917214" y="145219"/>
                </a:cubicBezTo>
                <a:cubicBezTo>
                  <a:pt x="3880425" y="153048"/>
                  <a:pt x="3834501" y="152096"/>
                  <a:pt x="3796739" y="157736"/>
                </a:cubicBezTo>
                <a:cubicBezTo>
                  <a:pt x="3808128" y="155942"/>
                  <a:pt x="3787360" y="158091"/>
                  <a:pt x="3788013" y="160474"/>
                </a:cubicBezTo>
                <a:cubicBezTo>
                  <a:pt x="3789514" y="164696"/>
                  <a:pt x="3796157" y="159373"/>
                  <a:pt x="3796157" y="159373"/>
                </a:cubicBezTo>
                <a:cubicBezTo>
                  <a:pt x="3819146" y="158013"/>
                  <a:pt x="3841357" y="156377"/>
                  <a:pt x="3863062" y="155023"/>
                </a:cubicBezTo>
                <a:lnTo>
                  <a:pt x="3906003" y="153232"/>
                </a:lnTo>
                <a:lnTo>
                  <a:pt x="3900151" y="155281"/>
                </a:lnTo>
                <a:lnTo>
                  <a:pt x="3899904" y="155399"/>
                </a:lnTo>
                <a:lnTo>
                  <a:pt x="3898017" y="155610"/>
                </a:lnTo>
                <a:cubicBezTo>
                  <a:pt x="3893216" y="155749"/>
                  <a:pt x="3868453" y="156477"/>
                  <a:pt x="3867870" y="158115"/>
                </a:cubicBezTo>
                <a:cubicBezTo>
                  <a:pt x="3866029" y="163300"/>
                  <a:pt x="3891375" y="160935"/>
                  <a:pt x="3888710" y="159988"/>
                </a:cubicBezTo>
                <a:lnTo>
                  <a:pt x="3890862" y="159764"/>
                </a:lnTo>
                <a:lnTo>
                  <a:pt x="3889492" y="162717"/>
                </a:lnTo>
                <a:cubicBezTo>
                  <a:pt x="3890704" y="162883"/>
                  <a:pt x="3893349" y="162298"/>
                  <a:pt x="3896641" y="161340"/>
                </a:cubicBezTo>
                <a:lnTo>
                  <a:pt x="3904990" y="158601"/>
                </a:lnTo>
                <a:lnTo>
                  <a:pt x="3911033" y="158391"/>
                </a:lnTo>
                <a:cubicBezTo>
                  <a:pt x="3914447" y="161449"/>
                  <a:pt x="3892124" y="163046"/>
                  <a:pt x="3892124" y="163046"/>
                </a:cubicBezTo>
                <a:cubicBezTo>
                  <a:pt x="3849837" y="165232"/>
                  <a:pt x="3812658" y="169232"/>
                  <a:pt x="3777711" y="171875"/>
                </a:cubicBezTo>
                <a:cubicBezTo>
                  <a:pt x="3774464" y="172566"/>
                  <a:pt x="3733870" y="173509"/>
                  <a:pt x="3733359" y="179168"/>
                </a:cubicBezTo>
                <a:cubicBezTo>
                  <a:pt x="3733527" y="182917"/>
                  <a:pt x="3761011" y="179466"/>
                  <a:pt x="3739589" y="179230"/>
                </a:cubicBezTo>
                <a:cubicBezTo>
                  <a:pt x="3772621" y="177752"/>
                  <a:pt x="3801437" y="174774"/>
                  <a:pt x="3833234" y="172549"/>
                </a:cubicBezTo>
                <a:cubicBezTo>
                  <a:pt x="3834567" y="173022"/>
                  <a:pt x="3866197" y="167048"/>
                  <a:pt x="3868501" y="169712"/>
                </a:cubicBezTo>
                <a:cubicBezTo>
                  <a:pt x="3869321" y="175844"/>
                  <a:pt x="3848163" y="174166"/>
                  <a:pt x="3848163" y="174166"/>
                </a:cubicBezTo>
                <a:cubicBezTo>
                  <a:pt x="3806405" y="178384"/>
                  <a:pt x="3783500" y="181617"/>
                  <a:pt x="3743656" y="184672"/>
                </a:cubicBezTo>
                <a:cubicBezTo>
                  <a:pt x="3740410" y="185363"/>
                  <a:pt x="3702577" y="186980"/>
                  <a:pt x="3702647" y="191001"/>
                </a:cubicBezTo>
                <a:cubicBezTo>
                  <a:pt x="3704952" y="193665"/>
                  <a:pt x="3735028" y="187139"/>
                  <a:pt x="3731781" y="187830"/>
                </a:cubicBezTo>
                <a:cubicBezTo>
                  <a:pt x="3742493" y="187947"/>
                  <a:pt x="3749206" y="186644"/>
                  <a:pt x="3761568" y="187042"/>
                </a:cubicBezTo>
                <a:cubicBezTo>
                  <a:pt x="3744215" y="192248"/>
                  <a:pt x="3726302" y="189878"/>
                  <a:pt x="3709530" y="193447"/>
                </a:cubicBezTo>
                <a:cubicBezTo>
                  <a:pt x="3704952" y="193665"/>
                  <a:pt x="3700223" y="197825"/>
                  <a:pt x="3693509" y="199127"/>
                </a:cubicBezTo>
                <a:cubicBezTo>
                  <a:pt x="3676378" y="204412"/>
                  <a:pt x="3651168" y="204983"/>
                  <a:pt x="3634396" y="208552"/>
                </a:cubicBezTo>
                <a:cubicBezTo>
                  <a:pt x="3639778" y="206776"/>
                  <a:pt x="3626252" y="209654"/>
                  <a:pt x="3625671" y="211291"/>
                </a:cubicBezTo>
                <a:cubicBezTo>
                  <a:pt x="3623827" y="216476"/>
                  <a:pt x="3639947" y="210525"/>
                  <a:pt x="3641279" y="210998"/>
                </a:cubicBezTo>
                <a:lnTo>
                  <a:pt x="3655976" y="209250"/>
                </a:lnTo>
                <a:lnTo>
                  <a:pt x="3673108" y="203364"/>
                </a:lnTo>
                <a:cubicBezTo>
                  <a:pt x="3681924" y="200700"/>
                  <a:pt x="3688487" y="199498"/>
                  <a:pt x="3690678" y="201459"/>
                </a:cubicBezTo>
                <a:lnTo>
                  <a:pt x="3683217" y="206012"/>
                </a:lnTo>
                <a:lnTo>
                  <a:pt x="3705930" y="203311"/>
                </a:lnTo>
                <a:cubicBezTo>
                  <a:pt x="3727078" y="201066"/>
                  <a:pt x="3747811" y="199366"/>
                  <a:pt x="3768109" y="198895"/>
                </a:cubicBezTo>
                <a:cubicBezTo>
                  <a:pt x="3748708" y="203527"/>
                  <a:pt x="3731688" y="204626"/>
                  <a:pt x="3714809" y="205774"/>
                </a:cubicBezTo>
                <a:lnTo>
                  <a:pt x="3668061" y="212166"/>
                </a:lnTo>
                <a:lnTo>
                  <a:pt x="3659624" y="215416"/>
                </a:lnTo>
                <a:lnTo>
                  <a:pt x="3648166" y="219544"/>
                </a:lnTo>
                <a:lnTo>
                  <a:pt x="3650537" y="220128"/>
                </a:lnTo>
                <a:cubicBezTo>
                  <a:pt x="3695764" y="215299"/>
                  <a:pt x="3734636" y="210053"/>
                  <a:pt x="3775812" y="207473"/>
                </a:cubicBezTo>
                <a:lnTo>
                  <a:pt x="3788008" y="207739"/>
                </a:lnTo>
                <a:lnTo>
                  <a:pt x="3803848" y="203447"/>
                </a:lnTo>
                <a:cubicBezTo>
                  <a:pt x="3816471" y="200512"/>
                  <a:pt x="3809179" y="204350"/>
                  <a:pt x="3795134" y="210646"/>
                </a:cubicBezTo>
                <a:lnTo>
                  <a:pt x="3776014" y="219050"/>
                </a:lnTo>
                <a:lnTo>
                  <a:pt x="3787970" y="217683"/>
                </a:lnTo>
                <a:lnTo>
                  <a:pt x="3776362" y="223800"/>
                </a:lnTo>
                <a:cubicBezTo>
                  <a:pt x="3762449" y="235883"/>
                  <a:pt x="3782891" y="227939"/>
                  <a:pt x="3795773" y="221847"/>
                </a:cubicBezTo>
                <a:lnTo>
                  <a:pt x="3813373" y="215206"/>
                </a:lnTo>
                <a:lnTo>
                  <a:pt x="3826248" y="214023"/>
                </a:lnTo>
                <a:lnTo>
                  <a:pt x="3827799" y="213874"/>
                </a:lnTo>
                <a:lnTo>
                  <a:pt x="3820906" y="216960"/>
                </a:lnTo>
                <a:cubicBezTo>
                  <a:pt x="3811643" y="221160"/>
                  <a:pt x="3802405" y="225153"/>
                  <a:pt x="3793293" y="228146"/>
                </a:cubicBezTo>
                <a:cubicBezTo>
                  <a:pt x="3783213" y="232121"/>
                  <a:pt x="3771869" y="235487"/>
                  <a:pt x="3760495" y="239102"/>
                </a:cubicBezTo>
                <a:lnTo>
                  <a:pt x="3737244" y="247883"/>
                </a:lnTo>
                <a:lnTo>
                  <a:pt x="3746836" y="248550"/>
                </a:lnTo>
                <a:lnTo>
                  <a:pt x="3748815" y="247974"/>
                </a:lnTo>
                <a:cubicBezTo>
                  <a:pt x="3761406" y="244215"/>
                  <a:pt x="3776007" y="240163"/>
                  <a:pt x="3779911" y="238235"/>
                </a:cubicBezTo>
                <a:cubicBezTo>
                  <a:pt x="3783285" y="238304"/>
                  <a:pt x="3790315" y="238443"/>
                  <a:pt x="3792001" y="238477"/>
                </a:cubicBezTo>
                <a:cubicBezTo>
                  <a:pt x="3797313" y="236578"/>
                  <a:pt x="3799531" y="234618"/>
                  <a:pt x="3803197" y="232352"/>
                </a:cubicBezTo>
                <a:cubicBezTo>
                  <a:pt x="3804883" y="232386"/>
                  <a:pt x="3809934" y="234824"/>
                  <a:pt x="3815567" y="232598"/>
                </a:cubicBezTo>
                <a:cubicBezTo>
                  <a:pt x="3820878" y="230700"/>
                  <a:pt x="3834012" y="222609"/>
                  <a:pt x="3844946" y="220823"/>
                </a:cubicBezTo>
                <a:cubicBezTo>
                  <a:pt x="3849429" y="219909"/>
                  <a:pt x="3851166" y="219965"/>
                  <a:pt x="3851162" y="220591"/>
                </a:cubicBezTo>
                <a:lnTo>
                  <a:pt x="3848852" y="222336"/>
                </a:lnTo>
                <a:lnTo>
                  <a:pt x="3863305" y="216659"/>
                </a:lnTo>
                <a:cubicBezTo>
                  <a:pt x="3867660" y="215177"/>
                  <a:pt x="3871103" y="214342"/>
                  <a:pt x="3872446" y="214811"/>
                </a:cubicBezTo>
                <a:cubicBezTo>
                  <a:pt x="3879364" y="219396"/>
                  <a:pt x="3855784" y="224787"/>
                  <a:pt x="3855784" y="224787"/>
                </a:cubicBezTo>
                <a:cubicBezTo>
                  <a:pt x="3851081" y="226331"/>
                  <a:pt x="3843040" y="229371"/>
                  <a:pt x="3834046" y="232951"/>
                </a:cubicBezTo>
                <a:lnTo>
                  <a:pt x="3808023" y="243740"/>
                </a:lnTo>
                <a:lnTo>
                  <a:pt x="3805018" y="247087"/>
                </a:lnTo>
                <a:cubicBezTo>
                  <a:pt x="3802507" y="249126"/>
                  <a:pt x="3798733" y="250993"/>
                  <a:pt x="3794198" y="252740"/>
                </a:cubicBezTo>
                <a:lnTo>
                  <a:pt x="3790062" y="254067"/>
                </a:lnTo>
                <a:lnTo>
                  <a:pt x="3791584" y="253771"/>
                </a:lnTo>
                <a:lnTo>
                  <a:pt x="3796217" y="252372"/>
                </a:lnTo>
                <a:lnTo>
                  <a:pt x="3822710" y="243096"/>
                </a:lnTo>
                <a:cubicBezTo>
                  <a:pt x="3825506" y="242151"/>
                  <a:pt x="3828661" y="241713"/>
                  <a:pt x="3832238" y="241282"/>
                </a:cubicBezTo>
                <a:lnTo>
                  <a:pt x="3833265" y="241132"/>
                </a:lnTo>
                <a:lnTo>
                  <a:pt x="3845855" y="237277"/>
                </a:lnTo>
                <a:lnTo>
                  <a:pt x="3856622" y="234344"/>
                </a:lnTo>
                <a:lnTo>
                  <a:pt x="3856644" y="234335"/>
                </a:lnTo>
                <a:lnTo>
                  <a:pt x="3856660" y="234333"/>
                </a:lnTo>
                <a:lnTo>
                  <a:pt x="3894886" y="223921"/>
                </a:lnTo>
                <a:cubicBezTo>
                  <a:pt x="3903720" y="222995"/>
                  <a:pt x="3934287" y="213422"/>
                  <a:pt x="3934287" y="213422"/>
                </a:cubicBezTo>
                <a:lnTo>
                  <a:pt x="3930184" y="220195"/>
                </a:lnTo>
                <a:lnTo>
                  <a:pt x="3937165" y="217508"/>
                </a:lnTo>
                <a:lnTo>
                  <a:pt x="3939377" y="217955"/>
                </a:lnTo>
                <a:lnTo>
                  <a:pt x="3945839" y="218639"/>
                </a:lnTo>
                <a:lnTo>
                  <a:pt x="3940227" y="221007"/>
                </a:lnTo>
                <a:cubicBezTo>
                  <a:pt x="3913293" y="232123"/>
                  <a:pt x="3885654" y="243515"/>
                  <a:pt x="3855990" y="256455"/>
                </a:cubicBezTo>
                <a:cubicBezTo>
                  <a:pt x="3853335" y="257405"/>
                  <a:pt x="3848795" y="259319"/>
                  <a:pt x="3843066" y="261752"/>
                </a:cubicBezTo>
                <a:lnTo>
                  <a:pt x="3827710" y="268186"/>
                </a:lnTo>
                <a:lnTo>
                  <a:pt x="3809328" y="277784"/>
                </a:lnTo>
                <a:lnTo>
                  <a:pt x="3800985" y="281614"/>
                </a:lnTo>
                <a:lnTo>
                  <a:pt x="3806077" y="280674"/>
                </a:lnTo>
                <a:cubicBezTo>
                  <a:pt x="3805830" y="281703"/>
                  <a:pt x="3786569" y="288647"/>
                  <a:pt x="3783852" y="290098"/>
                </a:cubicBezTo>
                <a:cubicBezTo>
                  <a:pt x="3781632" y="292058"/>
                  <a:pt x="3775530" y="300288"/>
                  <a:pt x="3776966" y="302322"/>
                </a:cubicBezTo>
                <a:cubicBezTo>
                  <a:pt x="3778653" y="302355"/>
                  <a:pt x="3824569" y="284561"/>
                  <a:pt x="3830161" y="282668"/>
                </a:cubicBezTo>
                <a:cubicBezTo>
                  <a:pt x="3844438" y="278943"/>
                  <a:pt x="3857351" y="274858"/>
                  <a:pt x="3868004" y="273064"/>
                </a:cubicBezTo>
                <a:cubicBezTo>
                  <a:pt x="3869692" y="273099"/>
                  <a:pt x="3874783" y="275204"/>
                  <a:pt x="3876470" y="275237"/>
                </a:cubicBezTo>
                <a:cubicBezTo>
                  <a:pt x="3892465" y="273552"/>
                  <a:pt x="3915857" y="253304"/>
                  <a:pt x="3916751" y="259669"/>
                </a:cubicBezTo>
                <a:cubicBezTo>
                  <a:pt x="3916751" y="259669"/>
                  <a:pt x="3911191" y="263568"/>
                  <a:pt x="3907316" y="267500"/>
                </a:cubicBezTo>
                <a:lnTo>
                  <a:pt x="3907578" y="266437"/>
                </a:lnTo>
                <a:lnTo>
                  <a:pt x="3909252" y="265534"/>
                </a:lnTo>
                <a:cubicBezTo>
                  <a:pt x="3908411" y="265517"/>
                  <a:pt x="3907988" y="265509"/>
                  <a:pt x="3907746" y="265754"/>
                </a:cubicBezTo>
                <a:lnTo>
                  <a:pt x="3907578" y="266437"/>
                </a:lnTo>
                <a:lnTo>
                  <a:pt x="3904497" y="268099"/>
                </a:lnTo>
                <a:lnTo>
                  <a:pt x="3902285" y="268569"/>
                </a:lnTo>
                <a:cubicBezTo>
                  <a:pt x="3900912" y="269126"/>
                  <a:pt x="3899996" y="269693"/>
                  <a:pt x="3899996" y="269693"/>
                </a:cubicBezTo>
                <a:cubicBezTo>
                  <a:pt x="3899996" y="269693"/>
                  <a:pt x="3899244" y="275691"/>
                  <a:pt x="3895298" y="277951"/>
                </a:cubicBezTo>
                <a:cubicBezTo>
                  <a:pt x="3891407" y="280880"/>
                  <a:pt x="3883642" y="283816"/>
                  <a:pt x="3875906" y="286503"/>
                </a:cubicBezTo>
                <a:lnTo>
                  <a:pt x="3863712" y="290980"/>
                </a:lnTo>
                <a:lnTo>
                  <a:pt x="3870219" y="293144"/>
                </a:lnTo>
                <a:cubicBezTo>
                  <a:pt x="3872755" y="294126"/>
                  <a:pt x="3875459" y="295167"/>
                  <a:pt x="3878268" y="295836"/>
                </a:cubicBezTo>
                <a:lnTo>
                  <a:pt x="3879492" y="295902"/>
                </a:lnTo>
                <a:lnTo>
                  <a:pt x="3915483" y="283322"/>
                </a:lnTo>
                <a:lnTo>
                  <a:pt x="3973163" y="259823"/>
                </a:lnTo>
                <a:lnTo>
                  <a:pt x="3977509" y="260093"/>
                </a:lnTo>
                <a:lnTo>
                  <a:pt x="3987718" y="260102"/>
                </a:lnTo>
                <a:lnTo>
                  <a:pt x="3970015" y="268749"/>
                </a:lnTo>
                <a:lnTo>
                  <a:pt x="3988095" y="263047"/>
                </a:lnTo>
                <a:lnTo>
                  <a:pt x="3988472" y="267678"/>
                </a:lnTo>
                <a:lnTo>
                  <a:pt x="3995001" y="267186"/>
                </a:lnTo>
                <a:lnTo>
                  <a:pt x="3978151" y="274823"/>
                </a:lnTo>
                <a:lnTo>
                  <a:pt x="3972614" y="276349"/>
                </a:lnTo>
                <a:cubicBezTo>
                  <a:pt x="3970807" y="276750"/>
                  <a:pt x="3969712" y="276842"/>
                  <a:pt x="3969858" y="276432"/>
                </a:cubicBezTo>
                <a:lnTo>
                  <a:pt x="3970891" y="278115"/>
                </a:lnTo>
                <a:lnTo>
                  <a:pt x="3948345" y="288334"/>
                </a:lnTo>
                <a:lnTo>
                  <a:pt x="3941043" y="289261"/>
                </a:lnTo>
                <a:lnTo>
                  <a:pt x="3939430" y="289396"/>
                </a:lnTo>
                <a:lnTo>
                  <a:pt x="3947063" y="294511"/>
                </a:lnTo>
                <a:lnTo>
                  <a:pt x="3948412" y="295288"/>
                </a:lnTo>
                <a:lnTo>
                  <a:pt x="3947213" y="296458"/>
                </a:lnTo>
                <a:cubicBezTo>
                  <a:pt x="3943723" y="299869"/>
                  <a:pt x="3935131" y="308321"/>
                  <a:pt x="3928469" y="315285"/>
                </a:cubicBezTo>
                <a:lnTo>
                  <a:pt x="3924959" y="319185"/>
                </a:lnTo>
                <a:lnTo>
                  <a:pt x="3907363" y="324690"/>
                </a:lnTo>
                <a:cubicBezTo>
                  <a:pt x="3898570" y="327827"/>
                  <a:pt x="3891648" y="330868"/>
                  <a:pt x="3888365" y="333564"/>
                </a:cubicBezTo>
                <a:lnTo>
                  <a:pt x="3902414" y="332440"/>
                </a:lnTo>
                <a:lnTo>
                  <a:pt x="3888066" y="336183"/>
                </a:lnTo>
                <a:lnTo>
                  <a:pt x="3885924" y="336742"/>
                </a:lnTo>
                <a:cubicBezTo>
                  <a:pt x="3878800" y="338461"/>
                  <a:pt x="3871316" y="340261"/>
                  <a:pt x="3863852" y="342412"/>
                </a:cubicBezTo>
                <a:lnTo>
                  <a:pt x="3853083" y="346227"/>
                </a:lnTo>
                <a:lnTo>
                  <a:pt x="3840231" y="355365"/>
                </a:lnTo>
                <a:cubicBezTo>
                  <a:pt x="3834097" y="361590"/>
                  <a:pt x="3849739" y="349206"/>
                  <a:pt x="3847259" y="355505"/>
                </a:cubicBezTo>
                <a:cubicBezTo>
                  <a:pt x="3844781" y="361803"/>
                  <a:pt x="3827099" y="363455"/>
                  <a:pt x="3819569" y="367315"/>
                </a:cubicBezTo>
                <a:cubicBezTo>
                  <a:pt x="3810561" y="369473"/>
                  <a:pt x="3799908" y="371265"/>
                  <a:pt x="3790442" y="377090"/>
                </a:cubicBezTo>
                <a:cubicBezTo>
                  <a:pt x="3790442" y="377090"/>
                  <a:pt x="3790305" y="378174"/>
                  <a:pt x="3789929" y="379502"/>
                </a:cubicBezTo>
                <a:lnTo>
                  <a:pt x="3788322" y="382676"/>
                </a:lnTo>
                <a:lnTo>
                  <a:pt x="3796978" y="381451"/>
                </a:lnTo>
                <a:cubicBezTo>
                  <a:pt x="3805697" y="380958"/>
                  <a:pt x="3813398" y="380892"/>
                  <a:pt x="3821934" y="380236"/>
                </a:cubicBezTo>
                <a:lnTo>
                  <a:pt x="3831813" y="378667"/>
                </a:lnTo>
                <a:lnTo>
                  <a:pt x="3855594" y="372249"/>
                </a:lnTo>
                <a:lnTo>
                  <a:pt x="3881750" y="365366"/>
                </a:lnTo>
                <a:lnTo>
                  <a:pt x="3887912" y="363279"/>
                </a:lnTo>
                <a:lnTo>
                  <a:pt x="3895943" y="360210"/>
                </a:lnTo>
                <a:lnTo>
                  <a:pt x="3900821" y="357282"/>
                </a:lnTo>
                <a:cubicBezTo>
                  <a:pt x="3902407" y="356749"/>
                  <a:pt x="3903462" y="356745"/>
                  <a:pt x="3903943" y="357061"/>
                </a:cubicBezTo>
                <a:lnTo>
                  <a:pt x="3903864" y="357185"/>
                </a:lnTo>
                <a:lnTo>
                  <a:pt x="3904639" y="356889"/>
                </a:lnTo>
                <a:cubicBezTo>
                  <a:pt x="3909511" y="355347"/>
                  <a:pt x="3913496" y="354598"/>
                  <a:pt x="3916031" y="355261"/>
                </a:cubicBezTo>
                <a:lnTo>
                  <a:pt x="3914239" y="356981"/>
                </a:lnTo>
                <a:lnTo>
                  <a:pt x="3897017" y="361943"/>
                </a:lnTo>
                <a:cubicBezTo>
                  <a:pt x="3897017" y="361943"/>
                  <a:pt x="3896783" y="363996"/>
                  <a:pt x="3896030" y="366475"/>
                </a:cubicBezTo>
                <a:lnTo>
                  <a:pt x="3894985" y="368285"/>
                </a:lnTo>
                <a:lnTo>
                  <a:pt x="3886033" y="371994"/>
                </a:lnTo>
                <a:cubicBezTo>
                  <a:pt x="3882656" y="373062"/>
                  <a:pt x="3880515" y="373254"/>
                  <a:pt x="3880860" y="371956"/>
                </a:cubicBezTo>
                <a:lnTo>
                  <a:pt x="3885518" y="375516"/>
                </a:lnTo>
                <a:lnTo>
                  <a:pt x="3878756" y="377575"/>
                </a:lnTo>
                <a:cubicBezTo>
                  <a:pt x="3860053" y="383015"/>
                  <a:pt x="3828660" y="391638"/>
                  <a:pt x="3819514" y="393570"/>
                </a:cubicBezTo>
                <a:cubicBezTo>
                  <a:pt x="3762063" y="419598"/>
                  <a:pt x="3862031" y="394124"/>
                  <a:pt x="3881649" y="392315"/>
                </a:cubicBezTo>
                <a:cubicBezTo>
                  <a:pt x="3899663" y="388103"/>
                  <a:pt x="3915647" y="383842"/>
                  <a:pt x="3929063" y="380832"/>
                </a:cubicBezTo>
                <a:lnTo>
                  <a:pt x="3959990" y="376998"/>
                </a:lnTo>
                <a:lnTo>
                  <a:pt x="3960604" y="378028"/>
                </a:lnTo>
                <a:cubicBezTo>
                  <a:pt x="3961950" y="378496"/>
                  <a:pt x="3965473" y="377886"/>
                  <a:pt x="3970003" y="376708"/>
                </a:cubicBezTo>
                <a:lnTo>
                  <a:pt x="3975855" y="374915"/>
                </a:lnTo>
                <a:lnTo>
                  <a:pt x="4001056" y="371595"/>
                </a:lnTo>
                <a:lnTo>
                  <a:pt x="3996316" y="378067"/>
                </a:lnTo>
                <a:lnTo>
                  <a:pt x="3978560" y="387911"/>
                </a:lnTo>
                <a:lnTo>
                  <a:pt x="3971518" y="389450"/>
                </a:lnTo>
                <a:cubicBezTo>
                  <a:pt x="3947062" y="395235"/>
                  <a:pt x="3920018" y="396278"/>
                  <a:pt x="3902742" y="410473"/>
                </a:cubicBezTo>
                <a:cubicBezTo>
                  <a:pt x="3898160" y="417670"/>
                  <a:pt x="3897728" y="421461"/>
                  <a:pt x="3889795" y="425117"/>
                </a:cubicBezTo>
                <a:cubicBezTo>
                  <a:pt x="3869311" y="434507"/>
                  <a:pt x="3842514" y="427905"/>
                  <a:pt x="3818316" y="436912"/>
                </a:cubicBezTo>
                <a:cubicBezTo>
                  <a:pt x="3819709" y="437056"/>
                  <a:pt x="3820873" y="439962"/>
                  <a:pt x="3821558" y="443516"/>
                </a:cubicBezTo>
                <a:lnTo>
                  <a:pt x="3821798" y="450642"/>
                </a:lnTo>
                <a:lnTo>
                  <a:pt x="3824974" y="450275"/>
                </a:lnTo>
                <a:cubicBezTo>
                  <a:pt x="3825817" y="450292"/>
                  <a:pt x="3825033" y="451195"/>
                  <a:pt x="3823359" y="452503"/>
                </a:cubicBezTo>
                <a:lnTo>
                  <a:pt x="3822172" y="453298"/>
                </a:lnTo>
                <a:lnTo>
                  <a:pt x="3821889" y="453338"/>
                </a:lnTo>
                <a:lnTo>
                  <a:pt x="3821912" y="454001"/>
                </a:lnTo>
                <a:lnTo>
                  <a:pt x="3821314" y="454812"/>
                </a:lnTo>
                <a:lnTo>
                  <a:pt x="3793000" y="463322"/>
                </a:lnTo>
                <a:lnTo>
                  <a:pt x="3808702" y="463230"/>
                </a:lnTo>
                <a:lnTo>
                  <a:pt x="3805626" y="463862"/>
                </a:lnTo>
                <a:lnTo>
                  <a:pt x="3844236" y="460854"/>
                </a:lnTo>
                <a:cubicBezTo>
                  <a:pt x="3861623" y="459425"/>
                  <a:pt x="3878365" y="458227"/>
                  <a:pt x="3893925" y="458069"/>
                </a:cubicBezTo>
                <a:cubicBezTo>
                  <a:pt x="3875598" y="461086"/>
                  <a:pt x="3854926" y="462962"/>
                  <a:pt x="3835852" y="463868"/>
                </a:cubicBezTo>
                <a:lnTo>
                  <a:pt x="3816415" y="466489"/>
                </a:lnTo>
                <a:cubicBezTo>
                  <a:pt x="3816099" y="467377"/>
                  <a:pt x="3816838" y="468024"/>
                  <a:pt x="3818175" y="468484"/>
                </a:cubicBezTo>
                <a:lnTo>
                  <a:pt x="3818982" y="468617"/>
                </a:lnTo>
                <a:lnTo>
                  <a:pt x="3825121" y="468029"/>
                </a:lnTo>
                <a:lnTo>
                  <a:pt x="3822639" y="468937"/>
                </a:lnTo>
                <a:lnTo>
                  <a:pt x="3822093" y="469126"/>
                </a:lnTo>
                <a:lnTo>
                  <a:pt x="3823522" y="469361"/>
                </a:lnTo>
                <a:cubicBezTo>
                  <a:pt x="3827671" y="469645"/>
                  <a:pt x="3832384" y="469400"/>
                  <a:pt x="3834007" y="469053"/>
                </a:cubicBezTo>
                <a:cubicBezTo>
                  <a:pt x="3876739" y="467025"/>
                  <a:pt x="3926473" y="457956"/>
                  <a:pt x="3964252" y="460008"/>
                </a:cubicBezTo>
                <a:cubicBezTo>
                  <a:pt x="3927462" y="467837"/>
                  <a:pt x="3881539" y="466887"/>
                  <a:pt x="3843777" y="472525"/>
                </a:cubicBezTo>
                <a:cubicBezTo>
                  <a:pt x="3855167" y="470732"/>
                  <a:pt x="3834398" y="472881"/>
                  <a:pt x="3835051" y="475265"/>
                </a:cubicBezTo>
                <a:cubicBezTo>
                  <a:pt x="3836552" y="479486"/>
                  <a:pt x="3843195" y="474161"/>
                  <a:pt x="3843195" y="474161"/>
                </a:cubicBezTo>
                <a:cubicBezTo>
                  <a:pt x="3866184" y="472803"/>
                  <a:pt x="3888395" y="471167"/>
                  <a:pt x="3910099" y="469812"/>
                </a:cubicBezTo>
                <a:lnTo>
                  <a:pt x="3953042" y="468022"/>
                </a:lnTo>
                <a:lnTo>
                  <a:pt x="3947189" y="470072"/>
                </a:lnTo>
                <a:lnTo>
                  <a:pt x="3946941" y="470188"/>
                </a:lnTo>
                <a:lnTo>
                  <a:pt x="3945055" y="470400"/>
                </a:lnTo>
                <a:cubicBezTo>
                  <a:pt x="3940255" y="470538"/>
                  <a:pt x="3915491" y="471267"/>
                  <a:pt x="3914909" y="472904"/>
                </a:cubicBezTo>
                <a:cubicBezTo>
                  <a:pt x="3913066" y="478091"/>
                  <a:pt x="3938413" y="475724"/>
                  <a:pt x="3935749" y="474778"/>
                </a:cubicBezTo>
                <a:lnTo>
                  <a:pt x="3937901" y="474554"/>
                </a:lnTo>
                <a:lnTo>
                  <a:pt x="3936530" y="477506"/>
                </a:lnTo>
                <a:cubicBezTo>
                  <a:pt x="3937742" y="477672"/>
                  <a:pt x="3940388" y="477088"/>
                  <a:pt x="3943679" y="476131"/>
                </a:cubicBezTo>
                <a:lnTo>
                  <a:pt x="3952029" y="473390"/>
                </a:lnTo>
                <a:lnTo>
                  <a:pt x="3958070" y="473182"/>
                </a:lnTo>
                <a:cubicBezTo>
                  <a:pt x="3961486" y="476239"/>
                  <a:pt x="3939163" y="477836"/>
                  <a:pt x="3939163" y="477836"/>
                </a:cubicBezTo>
                <a:cubicBezTo>
                  <a:pt x="3896876" y="480021"/>
                  <a:pt x="3859696" y="484023"/>
                  <a:pt x="3824749" y="486666"/>
                </a:cubicBezTo>
                <a:cubicBezTo>
                  <a:pt x="3823531" y="486925"/>
                  <a:pt x="3817062" y="487219"/>
                  <a:pt x="3809423" y="487785"/>
                </a:cubicBezTo>
                <a:lnTo>
                  <a:pt x="3803373" y="488294"/>
                </a:lnTo>
                <a:lnTo>
                  <a:pt x="3803764" y="488564"/>
                </a:lnTo>
                <a:cubicBezTo>
                  <a:pt x="3805093" y="489489"/>
                  <a:pt x="3806466" y="490487"/>
                  <a:pt x="3807488" y="491400"/>
                </a:cubicBezTo>
                <a:lnTo>
                  <a:pt x="3808335" y="492615"/>
                </a:lnTo>
                <a:lnTo>
                  <a:pt x="3833912" y="490959"/>
                </a:lnTo>
                <a:lnTo>
                  <a:pt x="3854222" y="489373"/>
                </a:lnTo>
                <a:lnTo>
                  <a:pt x="3862827" y="487180"/>
                </a:lnTo>
                <a:lnTo>
                  <a:pt x="3868550" y="488254"/>
                </a:lnTo>
                <a:lnTo>
                  <a:pt x="3880272" y="487339"/>
                </a:lnTo>
                <a:cubicBezTo>
                  <a:pt x="3881605" y="487812"/>
                  <a:pt x="3913233" y="481839"/>
                  <a:pt x="3915539" y="484502"/>
                </a:cubicBezTo>
                <a:cubicBezTo>
                  <a:pt x="3915949" y="487569"/>
                  <a:pt x="3910866" y="488681"/>
                  <a:pt x="3905679" y="489029"/>
                </a:cubicBezTo>
                <a:lnTo>
                  <a:pt x="3903595" y="489055"/>
                </a:lnTo>
                <a:lnTo>
                  <a:pt x="3900393" y="490738"/>
                </a:lnTo>
                <a:cubicBezTo>
                  <a:pt x="3893405" y="493879"/>
                  <a:pt x="3882062" y="498058"/>
                  <a:pt x="3880022" y="499146"/>
                </a:cubicBezTo>
                <a:cubicBezTo>
                  <a:pt x="3872186" y="502079"/>
                  <a:pt x="3866068" y="504525"/>
                  <a:pt x="3860748" y="506763"/>
                </a:cubicBezTo>
                <a:lnTo>
                  <a:pt x="3857983" y="507981"/>
                </a:lnTo>
                <a:lnTo>
                  <a:pt x="3835375" y="510434"/>
                </a:lnTo>
                <a:lnTo>
                  <a:pt x="3862090" y="502797"/>
                </a:lnTo>
                <a:cubicBezTo>
                  <a:pt x="3864714" y="502098"/>
                  <a:pt x="3869537" y="499985"/>
                  <a:pt x="3875102" y="497524"/>
                </a:cubicBezTo>
                <a:lnTo>
                  <a:pt x="3877465" y="496528"/>
                </a:lnTo>
                <a:lnTo>
                  <a:pt x="3859580" y="500457"/>
                </a:lnTo>
                <a:cubicBezTo>
                  <a:pt x="3844686" y="503393"/>
                  <a:pt x="3829846" y="505856"/>
                  <a:pt x="3829846" y="505856"/>
                </a:cubicBezTo>
                <a:lnTo>
                  <a:pt x="3806588" y="510341"/>
                </a:lnTo>
                <a:lnTo>
                  <a:pt x="3804264" y="512508"/>
                </a:lnTo>
                <a:lnTo>
                  <a:pt x="3801113" y="514181"/>
                </a:lnTo>
                <a:lnTo>
                  <a:pt x="3797615" y="514563"/>
                </a:lnTo>
                <a:lnTo>
                  <a:pt x="3815147" y="513685"/>
                </a:lnTo>
                <a:lnTo>
                  <a:pt x="3779263" y="518965"/>
                </a:lnTo>
                <a:lnTo>
                  <a:pt x="3787839" y="518471"/>
                </a:lnTo>
                <a:lnTo>
                  <a:pt x="3790837" y="518141"/>
                </a:lnTo>
                <a:lnTo>
                  <a:pt x="3815290" y="514740"/>
                </a:lnTo>
                <a:lnTo>
                  <a:pt x="3827592" y="513027"/>
                </a:lnTo>
                <a:lnTo>
                  <a:pt x="3838684" y="511483"/>
                </a:lnTo>
                <a:cubicBezTo>
                  <a:pt x="3844819" y="510798"/>
                  <a:pt x="3848707" y="510679"/>
                  <a:pt x="3848598" y="511627"/>
                </a:cubicBezTo>
                <a:cubicBezTo>
                  <a:pt x="3848489" y="512576"/>
                  <a:pt x="3844381" y="514627"/>
                  <a:pt x="3839263" y="517025"/>
                </a:cubicBezTo>
                <a:lnTo>
                  <a:pt x="3828662" y="522174"/>
                </a:lnTo>
                <a:lnTo>
                  <a:pt x="3831710" y="522126"/>
                </a:lnTo>
                <a:cubicBezTo>
                  <a:pt x="3841251" y="522289"/>
                  <a:pt x="3850131" y="523428"/>
                  <a:pt x="3833951" y="526208"/>
                </a:cubicBezTo>
                <a:lnTo>
                  <a:pt x="3821286" y="528215"/>
                </a:lnTo>
                <a:lnTo>
                  <a:pt x="3820405" y="529479"/>
                </a:lnTo>
                <a:lnTo>
                  <a:pt x="3824968" y="529553"/>
                </a:lnTo>
                <a:lnTo>
                  <a:pt x="3825453" y="529353"/>
                </a:lnTo>
                <a:lnTo>
                  <a:pt x="3826021" y="529572"/>
                </a:lnTo>
                <a:lnTo>
                  <a:pt x="3828743" y="529615"/>
                </a:lnTo>
                <a:cubicBezTo>
                  <a:pt x="3833017" y="529304"/>
                  <a:pt x="3838907" y="528605"/>
                  <a:pt x="3846792" y="527420"/>
                </a:cubicBezTo>
                <a:cubicBezTo>
                  <a:pt x="3889815" y="523553"/>
                  <a:pt x="3934569" y="504524"/>
                  <a:pt x="3977269" y="508933"/>
                </a:cubicBezTo>
                <a:cubicBezTo>
                  <a:pt x="3984695" y="509700"/>
                  <a:pt x="3935722" y="532768"/>
                  <a:pt x="3931896" y="527898"/>
                </a:cubicBezTo>
                <a:cubicBezTo>
                  <a:pt x="3937226" y="534681"/>
                  <a:pt x="3988177" y="521365"/>
                  <a:pt x="4018461" y="513196"/>
                </a:cubicBezTo>
                <a:lnTo>
                  <a:pt x="4032323" y="509544"/>
                </a:lnTo>
                <a:lnTo>
                  <a:pt x="4019781" y="514236"/>
                </a:lnTo>
                <a:cubicBezTo>
                  <a:pt x="3963947" y="533846"/>
                  <a:pt x="4044136" y="517834"/>
                  <a:pt x="4047361" y="515903"/>
                </a:cubicBezTo>
                <a:cubicBezTo>
                  <a:pt x="4058884" y="513369"/>
                  <a:pt x="4074634" y="517029"/>
                  <a:pt x="4083239" y="516968"/>
                </a:cubicBezTo>
                <a:lnTo>
                  <a:pt x="4094925" y="515657"/>
                </a:lnTo>
                <a:lnTo>
                  <a:pt x="3973223" y="544310"/>
                </a:lnTo>
                <a:lnTo>
                  <a:pt x="3960260" y="547162"/>
                </a:lnTo>
                <a:lnTo>
                  <a:pt x="3939340" y="555965"/>
                </a:lnTo>
                <a:lnTo>
                  <a:pt x="3949618" y="555675"/>
                </a:lnTo>
                <a:cubicBezTo>
                  <a:pt x="3952595" y="557361"/>
                  <a:pt x="3921119" y="564657"/>
                  <a:pt x="3912060" y="569954"/>
                </a:cubicBezTo>
                <a:cubicBezTo>
                  <a:pt x="3915773" y="570337"/>
                  <a:pt x="3919486" y="570720"/>
                  <a:pt x="3923201" y="571105"/>
                </a:cubicBezTo>
                <a:cubicBezTo>
                  <a:pt x="3921343" y="570911"/>
                  <a:pt x="3926897" y="574362"/>
                  <a:pt x="3932852" y="578412"/>
                </a:cubicBezTo>
                <a:lnTo>
                  <a:pt x="3940351" y="583927"/>
                </a:lnTo>
                <a:lnTo>
                  <a:pt x="3949311" y="579224"/>
                </a:lnTo>
                <a:cubicBezTo>
                  <a:pt x="3957270" y="574747"/>
                  <a:pt x="3963342" y="571277"/>
                  <a:pt x="3963789" y="574460"/>
                </a:cubicBezTo>
                <a:cubicBezTo>
                  <a:pt x="3963789" y="574460"/>
                  <a:pt x="3958228" y="578358"/>
                  <a:pt x="3954354" y="582291"/>
                </a:cubicBezTo>
                <a:lnTo>
                  <a:pt x="3954616" y="581227"/>
                </a:lnTo>
                <a:lnTo>
                  <a:pt x="3956292" y="580324"/>
                </a:lnTo>
                <a:cubicBezTo>
                  <a:pt x="3955447" y="580307"/>
                  <a:pt x="3955026" y="580298"/>
                  <a:pt x="3954784" y="580544"/>
                </a:cubicBezTo>
                <a:lnTo>
                  <a:pt x="3954616" y="581227"/>
                </a:lnTo>
                <a:lnTo>
                  <a:pt x="3951536" y="582889"/>
                </a:lnTo>
                <a:lnTo>
                  <a:pt x="3949322" y="583358"/>
                </a:lnTo>
                <a:cubicBezTo>
                  <a:pt x="3947949" y="583917"/>
                  <a:pt x="3947033" y="584482"/>
                  <a:pt x="3947033" y="584482"/>
                </a:cubicBezTo>
                <a:cubicBezTo>
                  <a:pt x="3947033" y="584482"/>
                  <a:pt x="3946282" y="590481"/>
                  <a:pt x="3942336" y="592741"/>
                </a:cubicBezTo>
                <a:cubicBezTo>
                  <a:pt x="3934557" y="598599"/>
                  <a:pt x="3911270" y="604484"/>
                  <a:pt x="3903741" y="608342"/>
                </a:cubicBezTo>
                <a:cubicBezTo>
                  <a:pt x="3902054" y="608309"/>
                  <a:pt x="3901511" y="612642"/>
                  <a:pt x="3899574" y="614608"/>
                </a:cubicBezTo>
                <a:cubicBezTo>
                  <a:pt x="3895931" y="617542"/>
                  <a:pt x="3890375" y="619921"/>
                  <a:pt x="3884173" y="622070"/>
                </a:cubicBezTo>
                <a:lnTo>
                  <a:pt x="3881141" y="623027"/>
                </a:lnTo>
                <a:lnTo>
                  <a:pt x="3885554" y="622427"/>
                </a:lnTo>
                <a:lnTo>
                  <a:pt x="3898165" y="620607"/>
                </a:lnTo>
                <a:lnTo>
                  <a:pt x="3962521" y="598112"/>
                </a:lnTo>
                <a:lnTo>
                  <a:pt x="4020202" y="574614"/>
                </a:lnTo>
                <a:lnTo>
                  <a:pt x="4024546" y="574882"/>
                </a:lnTo>
                <a:lnTo>
                  <a:pt x="4034756" y="574892"/>
                </a:lnTo>
                <a:lnTo>
                  <a:pt x="4017054" y="583539"/>
                </a:lnTo>
                <a:lnTo>
                  <a:pt x="4035133" y="577837"/>
                </a:lnTo>
                <a:lnTo>
                  <a:pt x="4035510" y="582467"/>
                </a:lnTo>
                <a:lnTo>
                  <a:pt x="4042040" y="581976"/>
                </a:lnTo>
                <a:lnTo>
                  <a:pt x="4025189" y="589614"/>
                </a:lnTo>
                <a:lnTo>
                  <a:pt x="4019652" y="591140"/>
                </a:lnTo>
                <a:cubicBezTo>
                  <a:pt x="4017845" y="591540"/>
                  <a:pt x="4016751" y="591631"/>
                  <a:pt x="4016895" y="591221"/>
                </a:cubicBezTo>
                <a:lnTo>
                  <a:pt x="4017928" y="592905"/>
                </a:lnTo>
                <a:lnTo>
                  <a:pt x="3995383" y="603124"/>
                </a:lnTo>
                <a:lnTo>
                  <a:pt x="3988081" y="604050"/>
                </a:lnTo>
                <a:cubicBezTo>
                  <a:pt x="3983432" y="604554"/>
                  <a:pt x="3978107" y="605025"/>
                  <a:pt x="3971326" y="605459"/>
                </a:cubicBezTo>
                <a:cubicBezTo>
                  <a:pt x="3968081" y="606150"/>
                  <a:pt x="3939625" y="607411"/>
                  <a:pt x="3951308" y="609719"/>
                </a:cubicBezTo>
                <a:cubicBezTo>
                  <a:pt x="3960106" y="611001"/>
                  <a:pt x="3980345" y="606820"/>
                  <a:pt x="3986256" y="607076"/>
                </a:cubicBezTo>
                <a:lnTo>
                  <a:pt x="3986644" y="607085"/>
                </a:lnTo>
                <a:lnTo>
                  <a:pt x="3980498" y="609871"/>
                </a:lnTo>
                <a:cubicBezTo>
                  <a:pt x="3962742" y="618873"/>
                  <a:pt x="3944528" y="624773"/>
                  <a:pt x="3926283" y="630925"/>
                </a:cubicBezTo>
                <a:lnTo>
                  <a:pt x="3907303" y="637751"/>
                </a:lnTo>
                <a:lnTo>
                  <a:pt x="3911902" y="637053"/>
                </a:lnTo>
                <a:lnTo>
                  <a:pt x="3974081" y="630651"/>
                </a:lnTo>
                <a:lnTo>
                  <a:pt x="3962562" y="634313"/>
                </a:lnTo>
                <a:cubicBezTo>
                  <a:pt x="3938827" y="639433"/>
                  <a:pt x="3914152" y="645113"/>
                  <a:pt x="3890514" y="650721"/>
                </a:cubicBezTo>
                <a:lnTo>
                  <a:pt x="3884230" y="652245"/>
                </a:lnTo>
                <a:lnTo>
                  <a:pt x="3880909" y="655157"/>
                </a:lnTo>
                <a:lnTo>
                  <a:pt x="3861011" y="657874"/>
                </a:lnTo>
                <a:lnTo>
                  <a:pt x="3853305" y="659742"/>
                </a:lnTo>
                <a:lnTo>
                  <a:pt x="3872380" y="659113"/>
                </a:lnTo>
                <a:lnTo>
                  <a:pt x="3870780" y="659808"/>
                </a:lnTo>
                <a:cubicBezTo>
                  <a:pt x="3858105" y="665021"/>
                  <a:pt x="3838532" y="672775"/>
                  <a:pt x="3833930" y="677444"/>
                </a:cubicBezTo>
                <a:cubicBezTo>
                  <a:pt x="3858893" y="673932"/>
                  <a:pt x="3868400" y="667773"/>
                  <a:pt x="3889998" y="661856"/>
                </a:cubicBezTo>
                <a:cubicBezTo>
                  <a:pt x="3904563" y="656969"/>
                  <a:pt x="3905897" y="656995"/>
                  <a:pt x="3902583" y="659267"/>
                </a:cubicBezTo>
                <a:lnTo>
                  <a:pt x="3888825" y="669048"/>
                </a:lnTo>
                <a:lnTo>
                  <a:pt x="3891857" y="668309"/>
                </a:lnTo>
                <a:cubicBezTo>
                  <a:pt x="3922318" y="660507"/>
                  <a:pt x="3951745" y="652442"/>
                  <a:pt x="3983986" y="644610"/>
                </a:cubicBezTo>
                <a:lnTo>
                  <a:pt x="4012204" y="638425"/>
                </a:lnTo>
                <a:lnTo>
                  <a:pt x="3994884" y="643773"/>
                </a:lnTo>
                <a:cubicBezTo>
                  <a:pt x="3982324" y="647520"/>
                  <a:pt x="3967518" y="651743"/>
                  <a:pt x="3948466" y="656807"/>
                </a:cubicBezTo>
                <a:cubicBezTo>
                  <a:pt x="3928416" y="662408"/>
                  <a:pt x="3912439" y="665232"/>
                  <a:pt x="3896100" y="671215"/>
                </a:cubicBezTo>
                <a:cubicBezTo>
                  <a:pt x="3859825" y="687284"/>
                  <a:pt x="3927044" y="674410"/>
                  <a:pt x="3942948" y="672217"/>
                </a:cubicBezTo>
                <a:cubicBezTo>
                  <a:pt x="3966785" y="666369"/>
                  <a:pt x="3991416" y="653572"/>
                  <a:pt x="3993829" y="665326"/>
                </a:cubicBezTo>
                <a:cubicBezTo>
                  <a:pt x="3994046" y="663431"/>
                  <a:pt x="3982857" y="668188"/>
                  <a:pt x="3970104" y="674303"/>
                </a:cubicBezTo>
                <a:lnTo>
                  <a:pt x="3959009" y="679843"/>
                </a:lnTo>
                <a:lnTo>
                  <a:pt x="3839040" y="717477"/>
                </a:lnTo>
                <a:lnTo>
                  <a:pt x="3833311" y="725205"/>
                </a:lnTo>
                <a:cubicBezTo>
                  <a:pt x="3823842" y="731030"/>
                  <a:pt x="3811723" y="728784"/>
                  <a:pt x="3800569" y="734577"/>
                </a:cubicBezTo>
                <a:cubicBezTo>
                  <a:pt x="3802255" y="734610"/>
                  <a:pt x="3802931" y="744979"/>
                  <a:pt x="3800963" y="744941"/>
                </a:cubicBezTo>
                <a:cubicBezTo>
                  <a:pt x="3796796" y="751206"/>
                  <a:pt x="3763619" y="750545"/>
                  <a:pt x="3760640" y="760842"/>
                </a:cubicBezTo>
                <a:lnTo>
                  <a:pt x="3760468" y="762212"/>
                </a:lnTo>
                <a:lnTo>
                  <a:pt x="3760411" y="762670"/>
                </a:lnTo>
                <a:cubicBezTo>
                  <a:pt x="3760386" y="762873"/>
                  <a:pt x="3760404" y="762736"/>
                  <a:pt x="3760437" y="762466"/>
                </a:cubicBezTo>
                <a:lnTo>
                  <a:pt x="3760468" y="762212"/>
                </a:lnTo>
                <a:lnTo>
                  <a:pt x="3760564" y="761452"/>
                </a:lnTo>
                <a:cubicBezTo>
                  <a:pt x="3760607" y="761112"/>
                  <a:pt x="3760640" y="760842"/>
                  <a:pt x="3760640" y="760842"/>
                </a:cubicBezTo>
                <a:cubicBezTo>
                  <a:pt x="3774417" y="761116"/>
                  <a:pt x="3782488" y="752925"/>
                  <a:pt x="3795110" y="751172"/>
                </a:cubicBezTo>
                <a:cubicBezTo>
                  <a:pt x="3803950" y="750346"/>
                  <a:pt x="3812443" y="748927"/>
                  <a:pt x="3821240" y="746765"/>
                </a:cubicBezTo>
                <a:lnTo>
                  <a:pt x="3822708" y="746298"/>
                </a:lnTo>
                <a:lnTo>
                  <a:pt x="3822760" y="744841"/>
                </a:lnTo>
                <a:cubicBezTo>
                  <a:pt x="3823396" y="743284"/>
                  <a:pt x="3824454" y="741935"/>
                  <a:pt x="3825447" y="741544"/>
                </a:cubicBezTo>
                <a:cubicBezTo>
                  <a:pt x="3826109" y="741284"/>
                  <a:pt x="3826743" y="741449"/>
                  <a:pt x="3827205" y="742264"/>
                </a:cubicBezTo>
                <a:cubicBezTo>
                  <a:pt x="3829085" y="741137"/>
                  <a:pt x="3828741" y="742435"/>
                  <a:pt x="3827522" y="744255"/>
                </a:cubicBezTo>
                <a:lnTo>
                  <a:pt x="3826814" y="744994"/>
                </a:lnTo>
                <a:lnTo>
                  <a:pt x="3849199" y="737883"/>
                </a:lnTo>
                <a:cubicBezTo>
                  <a:pt x="3883387" y="728207"/>
                  <a:pt x="3812000" y="755851"/>
                  <a:pt x="3811750" y="757851"/>
                </a:cubicBezTo>
                <a:lnTo>
                  <a:pt x="3815535" y="758295"/>
                </a:lnTo>
                <a:lnTo>
                  <a:pt x="3903257" y="741819"/>
                </a:lnTo>
                <a:cubicBezTo>
                  <a:pt x="3920387" y="740290"/>
                  <a:pt x="3933288" y="732567"/>
                  <a:pt x="3953950" y="729650"/>
                </a:cubicBezTo>
                <a:cubicBezTo>
                  <a:pt x="3961593" y="727257"/>
                  <a:pt x="3973291" y="724161"/>
                  <a:pt x="3986058" y="721006"/>
                </a:cubicBezTo>
                <a:lnTo>
                  <a:pt x="3998304" y="718143"/>
                </a:lnTo>
                <a:lnTo>
                  <a:pt x="3998397" y="725726"/>
                </a:lnTo>
                <a:lnTo>
                  <a:pt x="3984043" y="730655"/>
                </a:lnTo>
                <a:lnTo>
                  <a:pt x="3964472" y="734523"/>
                </a:lnTo>
                <a:cubicBezTo>
                  <a:pt x="3946167" y="738546"/>
                  <a:pt x="3927288" y="743469"/>
                  <a:pt x="3927072" y="745362"/>
                </a:cubicBezTo>
                <a:lnTo>
                  <a:pt x="3931652" y="746019"/>
                </a:lnTo>
                <a:lnTo>
                  <a:pt x="3893512" y="756381"/>
                </a:lnTo>
                <a:lnTo>
                  <a:pt x="3858179" y="766663"/>
                </a:lnTo>
                <a:lnTo>
                  <a:pt x="3872011" y="765064"/>
                </a:lnTo>
                <a:cubicBezTo>
                  <a:pt x="3872854" y="765081"/>
                  <a:pt x="3872072" y="765985"/>
                  <a:pt x="3870397" y="767293"/>
                </a:cubicBezTo>
                <a:lnTo>
                  <a:pt x="3869209" y="768087"/>
                </a:lnTo>
                <a:lnTo>
                  <a:pt x="3839157" y="772270"/>
                </a:lnTo>
                <a:lnTo>
                  <a:pt x="3840403" y="771836"/>
                </a:lnTo>
                <a:lnTo>
                  <a:pt x="3806868" y="781596"/>
                </a:lnTo>
                <a:lnTo>
                  <a:pt x="3812288" y="780579"/>
                </a:lnTo>
                <a:lnTo>
                  <a:pt x="3815087" y="779800"/>
                </a:lnTo>
                <a:lnTo>
                  <a:pt x="3832326" y="778157"/>
                </a:lnTo>
                <a:cubicBezTo>
                  <a:pt x="3840021" y="777659"/>
                  <a:pt x="3847797" y="777502"/>
                  <a:pt x="3855740" y="778019"/>
                </a:cubicBezTo>
                <a:cubicBezTo>
                  <a:pt x="3837055" y="782752"/>
                  <a:pt x="3818296" y="783464"/>
                  <a:pt x="3799082" y="786165"/>
                </a:cubicBezTo>
                <a:cubicBezTo>
                  <a:pt x="3784225" y="788570"/>
                  <a:pt x="3796268" y="789161"/>
                  <a:pt x="3802400" y="789495"/>
                </a:cubicBezTo>
                <a:lnTo>
                  <a:pt x="3838839" y="786008"/>
                </a:lnTo>
                <a:lnTo>
                  <a:pt x="3876950" y="775500"/>
                </a:lnTo>
                <a:lnTo>
                  <a:pt x="3925984" y="761980"/>
                </a:lnTo>
                <a:lnTo>
                  <a:pt x="3913381" y="762443"/>
                </a:lnTo>
                <a:lnTo>
                  <a:pt x="3891903" y="764974"/>
                </a:lnTo>
                <a:lnTo>
                  <a:pt x="3900347" y="761619"/>
                </a:lnTo>
                <a:cubicBezTo>
                  <a:pt x="3913818" y="758714"/>
                  <a:pt x="3927350" y="755309"/>
                  <a:pt x="3941187" y="751157"/>
                </a:cubicBezTo>
                <a:lnTo>
                  <a:pt x="3960742" y="744313"/>
                </a:lnTo>
                <a:lnTo>
                  <a:pt x="3960496" y="744759"/>
                </a:lnTo>
                <a:cubicBezTo>
                  <a:pt x="3961939" y="744943"/>
                  <a:pt x="3965326" y="744956"/>
                  <a:pt x="3971572" y="744794"/>
                </a:cubicBezTo>
                <a:lnTo>
                  <a:pt x="3975712" y="744731"/>
                </a:lnTo>
                <a:lnTo>
                  <a:pt x="3969625" y="747172"/>
                </a:lnTo>
                <a:lnTo>
                  <a:pt x="3937328" y="758984"/>
                </a:lnTo>
                <a:lnTo>
                  <a:pt x="3977913" y="748757"/>
                </a:lnTo>
                <a:cubicBezTo>
                  <a:pt x="3992737" y="744428"/>
                  <a:pt x="4007157" y="740340"/>
                  <a:pt x="4021637" y="738579"/>
                </a:cubicBezTo>
                <a:cubicBezTo>
                  <a:pt x="4021637" y="738579"/>
                  <a:pt x="4019545" y="740922"/>
                  <a:pt x="4018157" y="743391"/>
                </a:cubicBezTo>
                <a:lnTo>
                  <a:pt x="4018174" y="743534"/>
                </a:lnTo>
                <a:lnTo>
                  <a:pt x="4013746" y="743746"/>
                </a:lnTo>
                <a:cubicBezTo>
                  <a:pt x="4000051" y="746467"/>
                  <a:pt x="3969468" y="755174"/>
                  <a:pt x="3971929" y="758304"/>
                </a:cubicBezTo>
                <a:cubicBezTo>
                  <a:pt x="3978488" y="766653"/>
                  <a:pt x="4035869" y="741255"/>
                  <a:pt x="4067243" y="740660"/>
                </a:cubicBezTo>
                <a:cubicBezTo>
                  <a:pt x="4084797" y="739118"/>
                  <a:pt x="4091275" y="738947"/>
                  <a:pt x="4106834" y="737108"/>
                </a:cubicBezTo>
                <a:lnTo>
                  <a:pt x="4107580" y="737011"/>
                </a:lnTo>
                <a:lnTo>
                  <a:pt x="4084185" y="745584"/>
                </a:lnTo>
                <a:cubicBezTo>
                  <a:pt x="4071309" y="749384"/>
                  <a:pt x="4058637" y="752427"/>
                  <a:pt x="4045079" y="755815"/>
                </a:cubicBezTo>
                <a:cubicBezTo>
                  <a:pt x="4024726" y="759276"/>
                  <a:pt x="3926802" y="790996"/>
                  <a:pt x="3982258" y="779612"/>
                </a:cubicBezTo>
                <a:lnTo>
                  <a:pt x="4008892" y="772491"/>
                </a:lnTo>
                <a:lnTo>
                  <a:pt x="4020413" y="770418"/>
                </a:lnTo>
                <a:cubicBezTo>
                  <a:pt x="4049784" y="765274"/>
                  <a:pt x="4101029" y="757332"/>
                  <a:pt x="4055228" y="774575"/>
                </a:cubicBezTo>
                <a:cubicBezTo>
                  <a:pt x="4043655" y="777216"/>
                  <a:pt x="4011773" y="782233"/>
                  <a:pt x="3999333" y="792454"/>
                </a:cubicBezTo>
                <a:cubicBezTo>
                  <a:pt x="3982488" y="802860"/>
                  <a:pt x="4030090" y="791795"/>
                  <a:pt x="4053855" y="786578"/>
                </a:cubicBezTo>
                <a:cubicBezTo>
                  <a:pt x="4073978" y="780346"/>
                  <a:pt x="4097743" y="775130"/>
                  <a:pt x="4109502" y="776343"/>
                </a:cubicBezTo>
                <a:cubicBezTo>
                  <a:pt x="4117360" y="773320"/>
                  <a:pt x="4124973" y="777942"/>
                  <a:pt x="4136112" y="779092"/>
                </a:cubicBezTo>
                <a:lnTo>
                  <a:pt x="4156968" y="775202"/>
                </a:lnTo>
                <a:lnTo>
                  <a:pt x="3991439" y="825296"/>
                </a:lnTo>
                <a:lnTo>
                  <a:pt x="3859241" y="860382"/>
                </a:lnTo>
                <a:lnTo>
                  <a:pt x="3861522" y="862408"/>
                </a:lnTo>
                <a:cubicBezTo>
                  <a:pt x="3861522" y="862408"/>
                  <a:pt x="3859835" y="862373"/>
                  <a:pt x="3857867" y="862335"/>
                </a:cubicBezTo>
                <a:lnTo>
                  <a:pt x="3858401" y="860604"/>
                </a:lnTo>
                <a:lnTo>
                  <a:pt x="3844143" y="864389"/>
                </a:lnTo>
                <a:lnTo>
                  <a:pt x="3842513" y="865412"/>
                </a:lnTo>
                <a:cubicBezTo>
                  <a:pt x="3842010" y="866153"/>
                  <a:pt x="3842129" y="867033"/>
                  <a:pt x="3843340" y="868059"/>
                </a:cubicBezTo>
                <a:cubicBezTo>
                  <a:pt x="3843340" y="868059"/>
                  <a:pt x="3852556" y="864233"/>
                  <a:pt x="3857867" y="862335"/>
                </a:cubicBezTo>
                <a:lnTo>
                  <a:pt x="3859314" y="866610"/>
                </a:lnTo>
                <a:lnTo>
                  <a:pt x="4004232" y="828580"/>
                </a:lnTo>
                <a:cubicBezTo>
                  <a:pt x="4088739" y="808494"/>
                  <a:pt x="4172476" y="791359"/>
                  <a:pt x="4254897" y="779283"/>
                </a:cubicBezTo>
                <a:cubicBezTo>
                  <a:pt x="4238164" y="798029"/>
                  <a:pt x="4184382" y="789502"/>
                  <a:pt x="4182400" y="808872"/>
                </a:cubicBezTo>
                <a:cubicBezTo>
                  <a:pt x="4178637" y="811125"/>
                  <a:pt x="4243234" y="799356"/>
                  <a:pt x="4243234" y="799356"/>
                </a:cubicBezTo>
                <a:cubicBezTo>
                  <a:pt x="4257447" y="800301"/>
                  <a:pt x="4256069" y="805491"/>
                  <a:pt x="4261139" y="806819"/>
                </a:cubicBezTo>
                <a:cubicBezTo>
                  <a:pt x="4298933" y="802372"/>
                  <a:pt x="4350301" y="767253"/>
                  <a:pt x="4373744" y="784489"/>
                </a:cubicBezTo>
                <a:lnTo>
                  <a:pt x="4354421" y="793009"/>
                </a:lnTo>
                <a:lnTo>
                  <a:pt x="4351754" y="793225"/>
                </a:lnTo>
                <a:lnTo>
                  <a:pt x="4348014" y="795002"/>
                </a:lnTo>
                <a:lnTo>
                  <a:pt x="4340394" y="797094"/>
                </a:lnTo>
                <a:cubicBezTo>
                  <a:pt x="4335737" y="798246"/>
                  <a:pt x="4330562" y="799435"/>
                  <a:pt x="4324668" y="800782"/>
                </a:cubicBezTo>
                <a:cubicBezTo>
                  <a:pt x="4321442" y="802713"/>
                  <a:pt x="4278578" y="805832"/>
                  <a:pt x="4272057" y="818464"/>
                </a:cubicBezTo>
                <a:cubicBezTo>
                  <a:pt x="4272057" y="818464"/>
                  <a:pt x="4306624" y="815948"/>
                  <a:pt x="4316300" y="810156"/>
                </a:cubicBezTo>
                <a:cubicBezTo>
                  <a:pt x="4320716" y="809693"/>
                  <a:pt x="4329989" y="804141"/>
                  <a:pt x="4339023" y="799278"/>
                </a:cubicBezTo>
                <a:lnTo>
                  <a:pt x="4348014" y="795002"/>
                </a:lnTo>
                <a:lnTo>
                  <a:pt x="4353009" y="793632"/>
                </a:lnTo>
                <a:lnTo>
                  <a:pt x="4354421" y="793009"/>
                </a:lnTo>
                <a:lnTo>
                  <a:pt x="4360306" y="792535"/>
                </a:lnTo>
                <a:cubicBezTo>
                  <a:pt x="4374666" y="798029"/>
                  <a:pt x="4346117" y="808189"/>
                  <a:pt x="4332176" y="812554"/>
                </a:cubicBezTo>
                <a:lnTo>
                  <a:pt x="4326832" y="814150"/>
                </a:lnTo>
                <a:lnTo>
                  <a:pt x="4326136" y="814336"/>
                </a:lnTo>
                <a:cubicBezTo>
                  <a:pt x="4324747" y="814727"/>
                  <a:pt x="4324862" y="814717"/>
                  <a:pt x="4326022" y="814391"/>
                </a:cubicBezTo>
                <a:lnTo>
                  <a:pt x="4326832" y="814150"/>
                </a:lnTo>
                <a:lnTo>
                  <a:pt x="4335277" y="811885"/>
                </a:lnTo>
                <a:cubicBezTo>
                  <a:pt x="4364772" y="808043"/>
                  <a:pt x="4391577" y="800721"/>
                  <a:pt x="4422383" y="800459"/>
                </a:cubicBezTo>
                <a:cubicBezTo>
                  <a:pt x="4446621" y="799402"/>
                  <a:pt x="4429034" y="807749"/>
                  <a:pt x="4405619" y="816768"/>
                </a:cubicBezTo>
                <a:lnTo>
                  <a:pt x="4399859" y="818899"/>
                </a:lnTo>
                <a:lnTo>
                  <a:pt x="4371082" y="827003"/>
                </a:lnTo>
                <a:cubicBezTo>
                  <a:pt x="4371082" y="827003"/>
                  <a:pt x="4315869" y="833447"/>
                  <a:pt x="4321923" y="846216"/>
                </a:cubicBezTo>
                <a:cubicBezTo>
                  <a:pt x="4325729" y="848526"/>
                  <a:pt x="4346900" y="842724"/>
                  <a:pt x="4367582" y="836389"/>
                </a:cubicBezTo>
                <a:lnTo>
                  <a:pt x="4369478" y="835793"/>
                </a:lnTo>
                <a:lnTo>
                  <a:pt x="4371572" y="835609"/>
                </a:lnTo>
                <a:cubicBezTo>
                  <a:pt x="4380618" y="834737"/>
                  <a:pt x="4390065" y="833627"/>
                  <a:pt x="4391678" y="832661"/>
                </a:cubicBezTo>
                <a:cubicBezTo>
                  <a:pt x="4406963" y="827875"/>
                  <a:pt x="4406735" y="831284"/>
                  <a:pt x="4401179" y="836245"/>
                </a:cubicBezTo>
                <a:lnTo>
                  <a:pt x="4397381" y="838918"/>
                </a:lnTo>
                <a:lnTo>
                  <a:pt x="4265781" y="871741"/>
                </a:lnTo>
                <a:cubicBezTo>
                  <a:pt x="4265781" y="871741"/>
                  <a:pt x="4209701" y="885764"/>
                  <a:pt x="4220408" y="890705"/>
                </a:cubicBezTo>
                <a:cubicBezTo>
                  <a:pt x="4232166" y="891920"/>
                  <a:pt x="4260582" y="878873"/>
                  <a:pt x="4276486" y="876681"/>
                </a:cubicBezTo>
                <a:cubicBezTo>
                  <a:pt x="4270917" y="876106"/>
                  <a:pt x="4305142" y="866336"/>
                  <a:pt x="4322026" y="866550"/>
                </a:cubicBezTo>
                <a:lnTo>
                  <a:pt x="4328954" y="869831"/>
                </a:lnTo>
                <a:lnTo>
                  <a:pt x="4309800" y="876026"/>
                </a:lnTo>
                <a:cubicBezTo>
                  <a:pt x="4249962" y="891194"/>
                  <a:pt x="4173268" y="902338"/>
                  <a:pt x="4133008" y="919898"/>
                </a:cubicBezTo>
                <a:cubicBezTo>
                  <a:pt x="4098374" y="936272"/>
                  <a:pt x="4090007" y="945645"/>
                  <a:pt x="4120038" y="936391"/>
                </a:cubicBezTo>
                <a:cubicBezTo>
                  <a:pt x="4149533" y="932550"/>
                  <a:pt x="4271038" y="895437"/>
                  <a:pt x="4285251" y="896382"/>
                </a:cubicBezTo>
                <a:lnTo>
                  <a:pt x="4285061" y="898388"/>
                </a:lnTo>
                <a:lnTo>
                  <a:pt x="4284486" y="898539"/>
                </a:lnTo>
                <a:cubicBezTo>
                  <a:pt x="4259436" y="905680"/>
                  <a:pt x="4235353" y="913342"/>
                  <a:pt x="4213083" y="921907"/>
                </a:cubicBezTo>
                <a:cubicBezTo>
                  <a:pt x="4237577" y="918524"/>
                  <a:pt x="4263535" y="913295"/>
                  <a:pt x="4290382" y="906969"/>
                </a:cubicBezTo>
                <a:lnTo>
                  <a:pt x="4340856" y="893822"/>
                </a:lnTo>
                <a:lnTo>
                  <a:pt x="4342019" y="893665"/>
                </a:lnTo>
                <a:cubicBezTo>
                  <a:pt x="4299394" y="906097"/>
                  <a:pt x="4257463" y="926111"/>
                  <a:pt x="4245405" y="928968"/>
                </a:cubicBezTo>
                <a:cubicBezTo>
                  <a:pt x="4233883" y="931502"/>
                  <a:pt x="4172977" y="949785"/>
                  <a:pt x="4217220" y="941478"/>
                </a:cubicBezTo>
                <a:cubicBezTo>
                  <a:pt x="4235729" y="934760"/>
                  <a:pt x="4260688" y="924179"/>
                  <a:pt x="4274901" y="925126"/>
                </a:cubicBezTo>
                <a:cubicBezTo>
                  <a:pt x="4283197" y="924522"/>
                  <a:pt x="4294114" y="936167"/>
                  <a:pt x="4294114" y="936167"/>
                </a:cubicBezTo>
                <a:cubicBezTo>
                  <a:pt x="4311245" y="934638"/>
                  <a:pt x="4327907" y="924662"/>
                  <a:pt x="4343192" y="919874"/>
                </a:cubicBezTo>
                <a:cubicBezTo>
                  <a:pt x="4351488" y="919270"/>
                  <a:pt x="4373996" y="919611"/>
                  <a:pt x="4372150" y="916354"/>
                </a:cubicBezTo>
                <a:cubicBezTo>
                  <a:pt x="4373996" y="919611"/>
                  <a:pt x="4366168" y="928663"/>
                  <a:pt x="4369392" y="926731"/>
                </a:cubicBezTo>
                <a:cubicBezTo>
                  <a:pt x="4383067" y="927999"/>
                  <a:pt x="4403493" y="915769"/>
                  <a:pt x="4428920" y="913637"/>
                </a:cubicBezTo>
                <a:cubicBezTo>
                  <a:pt x="4440441" y="911102"/>
                  <a:pt x="4461571" y="916633"/>
                  <a:pt x="4470404" y="915708"/>
                </a:cubicBezTo>
                <a:cubicBezTo>
                  <a:pt x="4494293" y="910860"/>
                  <a:pt x="4482234" y="913717"/>
                  <a:pt x="4472558" y="919510"/>
                </a:cubicBezTo>
                <a:cubicBezTo>
                  <a:pt x="4429020" y="945577"/>
                  <a:pt x="4499830" y="920635"/>
                  <a:pt x="4527412" y="922303"/>
                </a:cubicBezTo>
                <a:cubicBezTo>
                  <a:pt x="4517974" y="937409"/>
                  <a:pt x="4498761" y="926366"/>
                  <a:pt x="4492240" y="938998"/>
                </a:cubicBezTo>
                <a:lnTo>
                  <a:pt x="4533258" y="932622"/>
                </a:lnTo>
                <a:cubicBezTo>
                  <a:pt x="4536346" y="953318"/>
                  <a:pt x="4481422" y="959293"/>
                  <a:pt x="4474972" y="963154"/>
                </a:cubicBezTo>
                <a:cubicBezTo>
                  <a:pt x="4319367" y="1011229"/>
                  <a:pt x="4138870" y="1056026"/>
                  <a:pt x="4004999" y="1095451"/>
                </a:cubicBezTo>
                <a:cubicBezTo>
                  <a:pt x="4058075" y="1086218"/>
                  <a:pt x="4114377" y="1075053"/>
                  <a:pt x="4172058" y="1058700"/>
                </a:cubicBezTo>
                <a:cubicBezTo>
                  <a:pt x="4231586" y="1045606"/>
                  <a:pt x="4293562" y="1021589"/>
                  <a:pt x="4341806" y="1020339"/>
                </a:cubicBezTo>
                <a:cubicBezTo>
                  <a:pt x="4346877" y="1021667"/>
                  <a:pt x="4401800" y="1015693"/>
                  <a:pt x="4401800" y="1015693"/>
                </a:cubicBezTo>
                <a:cubicBezTo>
                  <a:pt x="4412717" y="1027338"/>
                  <a:pt x="4390208" y="1026997"/>
                  <a:pt x="4378686" y="1029531"/>
                </a:cubicBezTo>
                <a:cubicBezTo>
                  <a:pt x="4397196" y="1022814"/>
                  <a:pt x="4363404" y="1034318"/>
                  <a:pt x="4336598" y="1041641"/>
                </a:cubicBezTo>
                <a:cubicBezTo>
                  <a:pt x="4251267" y="1065094"/>
                  <a:pt x="4149650" y="1090299"/>
                  <a:pt x="4083674" y="1107256"/>
                </a:cubicBezTo>
                <a:cubicBezTo>
                  <a:pt x="3738853" y="1201892"/>
                  <a:pt x="3399514" y="1288337"/>
                  <a:pt x="3061204" y="1391962"/>
                </a:cubicBezTo>
                <a:lnTo>
                  <a:pt x="3032245" y="1401408"/>
                </a:lnTo>
                <a:lnTo>
                  <a:pt x="3021085" y="1408445"/>
                </a:lnTo>
                <a:lnTo>
                  <a:pt x="3006298" y="1413753"/>
                </a:lnTo>
                <a:lnTo>
                  <a:pt x="3007448" y="1410118"/>
                </a:lnTo>
                <a:lnTo>
                  <a:pt x="3010781" y="1409234"/>
                </a:lnTo>
                <a:lnTo>
                  <a:pt x="3008429" y="1409176"/>
                </a:lnTo>
                <a:lnTo>
                  <a:pt x="3007668" y="1409424"/>
                </a:lnTo>
                <a:lnTo>
                  <a:pt x="3007448" y="1410118"/>
                </a:lnTo>
                <a:lnTo>
                  <a:pt x="2997258" y="1412819"/>
                </a:lnTo>
                <a:lnTo>
                  <a:pt x="2984586" y="1416952"/>
                </a:lnTo>
                <a:lnTo>
                  <a:pt x="2982326" y="1417998"/>
                </a:lnTo>
                <a:lnTo>
                  <a:pt x="2969241" y="1429148"/>
                </a:lnTo>
                <a:lnTo>
                  <a:pt x="2980884" y="1424088"/>
                </a:lnTo>
                <a:cubicBezTo>
                  <a:pt x="2988264" y="1421012"/>
                  <a:pt x="2997093" y="1417426"/>
                  <a:pt x="3006298" y="1413753"/>
                </a:cubicBezTo>
                <a:lnTo>
                  <a:pt x="3006313" y="1417759"/>
                </a:lnTo>
                <a:lnTo>
                  <a:pt x="3005339" y="1418373"/>
                </a:lnTo>
                <a:lnTo>
                  <a:pt x="2982488" y="1426510"/>
                </a:lnTo>
                <a:lnTo>
                  <a:pt x="2966042" y="1431874"/>
                </a:lnTo>
                <a:lnTo>
                  <a:pt x="2942525" y="1451914"/>
                </a:lnTo>
                <a:cubicBezTo>
                  <a:pt x="2921730" y="1469369"/>
                  <a:pt x="2902036" y="1485749"/>
                  <a:pt x="2886562" y="1498761"/>
                </a:cubicBezTo>
                <a:lnTo>
                  <a:pt x="2787685" y="1584428"/>
                </a:lnTo>
                <a:lnTo>
                  <a:pt x="2884331" y="1553662"/>
                </a:lnTo>
                <a:cubicBezTo>
                  <a:pt x="2919938" y="1542783"/>
                  <a:pt x="2955441" y="1532752"/>
                  <a:pt x="2996287" y="1522914"/>
                </a:cubicBezTo>
                <a:lnTo>
                  <a:pt x="3032259" y="1514569"/>
                </a:lnTo>
                <a:lnTo>
                  <a:pt x="2935100" y="1545904"/>
                </a:lnTo>
                <a:lnTo>
                  <a:pt x="2904122" y="1557055"/>
                </a:lnTo>
                <a:lnTo>
                  <a:pt x="2882049" y="1563284"/>
                </a:lnTo>
                <a:lnTo>
                  <a:pt x="2821760" y="1583525"/>
                </a:lnTo>
                <a:lnTo>
                  <a:pt x="2821626" y="1583454"/>
                </a:lnTo>
                <a:lnTo>
                  <a:pt x="2819917" y="1584143"/>
                </a:lnTo>
                <a:lnTo>
                  <a:pt x="2791608" y="1593649"/>
                </a:lnTo>
                <a:lnTo>
                  <a:pt x="2791246" y="1593475"/>
                </a:lnTo>
                <a:lnTo>
                  <a:pt x="2787278" y="1595102"/>
                </a:lnTo>
                <a:lnTo>
                  <a:pt x="2782904" y="1596570"/>
                </a:lnTo>
                <a:lnTo>
                  <a:pt x="2767345" y="1602051"/>
                </a:lnTo>
                <a:lnTo>
                  <a:pt x="2699287" y="1661015"/>
                </a:lnTo>
                <a:lnTo>
                  <a:pt x="2761779" y="1637920"/>
                </a:lnTo>
                <a:cubicBezTo>
                  <a:pt x="2846955" y="1608221"/>
                  <a:pt x="2935326" y="1583645"/>
                  <a:pt x="3025376" y="1561576"/>
                </a:cubicBezTo>
                <a:lnTo>
                  <a:pt x="3169391" y="1529316"/>
                </a:lnTo>
                <a:lnTo>
                  <a:pt x="3173205" y="1525942"/>
                </a:lnTo>
                <a:lnTo>
                  <a:pt x="3170025" y="1529174"/>
                </a:lnTo>
                <a:lnTo>
                  <a:pt x="3181800" y="1526536"/>
                </a:lnTo>
                <a:lnTo>
                  <a:pt x="3183141" y="1525364"/>
                </a:lnTo>
                <a:lnTo>
                  <a:pt x="3182023" y="1526486"/>
                </a:lnTo>
                <a:lnTo>
                  <a:pt x="3299052" y="1500270"/>
                </a:lnTo>
                <a:lnTo>
                  <a:pt x="3340982" y="1495152"/>
                </a:lnTo>
                <a:lnTo>
                  <a:pt x="3168290" y="1548033"/>
                </a:lnTo>
                <a:lnTo>
                  <a:pt x="3166303" y="1550020"/>
                </a:lnTo>
                <a:lnTo>
                  <a:pt x="3147605" y="1567560"/>
                </a:lnTo>
                <a:lnTo>
                  <a:pt x="3431532" y="1485962"/>
                </a:lnTo>
                <a:lnTo>
                  <a:pt x="3435925" y="1484745"/>
                </a:lnTo>
                <a:lnTo>
                  <a:pt x="3436585" y="1484175"/>
                </a:lnTo>
                <a:lnTo>
                  <a:pt x="3437119" y="1484415"/>
                </a:lnTo>
                <a:lnTo>
                  <a:pt x="3450525" y="1480703"/>
                </a:lnTo>
                <a:lnTo>
                  <a:pt x="3450003" y="1480502"/>
                </a:lnTo>
                <a:cubicBezTo>
                  <a:pt x="3451838" y="1479268"/>
                  <a:pt x="3455544" y="1477634"/>
                  <a:pt x="3457848" y="1476805"/>
                </a:cubicBezTo>
                <a:cubicBezTo>
                  <a:pt x="3467349" y="1473320"/>
                  <a:pt x="3479427" y="1470750"/>
                  <a:pt x="3488927" y="1467264"/>
                </a:cubicBezTo>
                <a:cubicBezTo>
                  <a:pt x="3533038" y="1452471"/>
                  <a:pt x="3573011" y="1441150"/>
                  <a:pt x="3612401" y="1427699"/>
                </a:cubicBezTo>
                <a:cubicBezTo>
                  <a:pt x="3667723" y="1408380"/>
                  <a:pt x="3724445" y="1396423"/>
                  <a:pt x="3777687" y="1382953"/>
                </a:cubicBezTo>
                <a:cubicBezTo>
                  <a:pt x="3804071" y="1375312"/>
                  <a:pt x="3831967" y="1366560"/>
                  <a:pt x="3860062" y="1357879"/>
                </a:cubicBezTo>
                <a:cubicBezTo>
                  <a:pt x="3929319" y="1338298"/>
                  <a:pt x="4001838" y="1328387"/>
                  <a:pt x="4074643" y="1318301"/>
                </a:cubicBezTo>
                <a:cubicBezTo>
                  <a:pt x="4086314" y="1317507"/>
                  <a:pt x="4097448" y="1318222"/>
                  <a:pt x="4107820" y="1316311"/>
                </a:cubicBezTo>
                <a:lnTo>
                  <a:pt x="4116415" y="1313811"/>
                </a:lnTo>
                <a:lnTo>
                  <a:pt x="4116696" y="1314168"/>
                </a:lnTo>
                <a:cubicBezTo>
                  <a:pt x="4117192" y="1314345"/>
                  <a:pt x="4117668" y="1314103"/>
                  <a:pt x="4117929" y="1313372"/>
                </a:cubicBezTo>
                <a:lnTo>
                  <a:pt x="4116415" y="1313811"/>
                </a:lnTo>
                <a:lnTo>
                  <a:pt x="4115350" y="1312455"/>
                </a:lnTo>
                <a:cubicBezTo>
                  <a:pt x="4128619" y="1310309"/>
                  <a:pt x="4143595" y="1307121"/>
                  <a:pt x="4144115" y="1305660"/>
                </a:cubicBezTo>
                <a:cubicBezTo>
                  <a:pt x="4143595" y="1307121"/>
                  <a:pt x="4137450" y="1304937"/>
                  <a:pt x="4137450" y="1304937"/>
                </a:cubicBezTo>
                <a:cubicBezTo>
                  <a:pt x="4133882" y="1303668"/>
                  <a:pt x="4138489" y="1302013"/>
                  <a:pt x="4133533" y="1300251"/>
                </a:cubicBezTo>
                <a:cubicBezTo>
                  <a:pt x="4129444" y="1300446"/>
                  <a:pt x="4117886" y="1301553"/>
                  <a:pt x="4109511" y="1301871"/>
                </a:cubicBezTo>
                <a:cubicBezTo>
                  <a:pt x="4097002" y="1302985"/>
                  <a:pt x="4083987" y="1304105"/>
                  <a:pt x="4070731" y="1305318"/>
                </a:cubicBezTo>
                <a:lnTo>
                  <a:pt x="4037127" y="1308649"/>
                </a:lnTo>
                <a:lnTo>
                  <a:pt x="4045416" y="1306986"/>
                </a:lnTo>
                <a:cubicBezTo>
                  <a:pt x="4060130" y="1305009"/>
                  <a:pt x="4074733" y="1303817"/>
                  <a:pt x="4088930" y="1302823"/>
                </a:cubicBezTo>
                <a:cubicBezTo>
                  <a:pt x="4117237" y="1301080"/>
                  <a:pt x="4148381" y="1295129"/>
                  <a:pt x="4178683" y="1292173"/>
                </a:cubicBezTo>
                <a:cubicBezTo>
                  <a:pt x="4194881" y="1291205"/>
                  <a:pt x="4210983" y="1289721"/>
                  <a:pt x="4226508" y="1288446"/>
                </a:cubicBezTo>
                <a:cubicBezTo>
                  <a:pt x="4242034" y="1287169"/>
                  <a:pt x="4256984" y="1286100"/>
                  <a:pt x="4270878" y="1285960"/>
                </a:cubicBezTo>
                <a:cubicBezTo>
                  <a:pt x="4254514" y="1288653"/>
                  <a:pt x="4236054" y="1290328"/>
                  <a:pt x="4219020" y="1291136"/>
                </a:cubicBezTo>
                <a:lnTo>
                  <a:pt x="4201664" y="1293478"/>
                </a:lnTo>
                <a:cubicBezTo>
                  <a:pt x="4200539" y="1296646"/>
                  <a:pt x="4214477" y="1296385"/>
                  <a:pt x="4217374" y="1295767"/>
                </a:cubicBezTo>
                <a:cubicBezTo>
                  <a:pt x="4255532" y="1293956"/>
                  <a:pt x="4299943" y="1285858"/>
                  <a:pt x="4333678" y="1287690"/>
                </a:cubicBezTo>
                <a:cubicBezTo>
                  <a:pt x="4300827" y="1294681"/>
                  <a:pt x="4259818" y="1293833"/>
                  <a:pt x="4226098" y="1298868"/>
                </a:cubicBezTo>
                <a:cubicBezTo>
                  <a:pt x="4236269" y="1297266"/>
                  <a:pt x="4217722" y="1299185"/>
                  <a:pt x="4218306" y="1301313"/>
                </a:cubicBezTo>
                <a:cubicBezTo>
                  <a:pt x="4219646" y="1305083"/>
                  <a:pt x="4225578" y="1300329"/>
                  <a:pt x="4225578" y="1300329"/>
                </a:cubicBezTo>
                <a:cubicBezTo>
                  <a:pt x="4246106" y="1299116"/>
                  <a:pt x="4265940" y="1297655"/>
                  <a:pt x="4285322" y="1296445"/>
                </a:cubicBezTo>
                <a:lnTo>
                  <a:pt x="4323668" y="1294846"/>
                </a:lnTo>
                <a:lnTo>
                  <a:pt x="4318442" y="1296676"/>
                </a:lnTo>
                <a:lnTo>
                  <a:pt x="4318221" y="1296781"/>
                </a:lnTo>
                <a:lnTo>
                  <a:pt x="4316537" y="1296970"/>
                </a:lnTo>
                <a:cubicBezTo>
                  <a:pt x="4312250" y="1297093"/>
                  <a:pt x="4290136" y="1297744"/>
                  <a:pt x="4289617" y="1299207"/>
                </a:cubicBezTo>
                <a:cubicBezTo>
                  <a:pt x="4287971" y="1303837"/>
                  <a:pt x="4310605" y="1301724"/>
                  <a:pt x="4308225" y="1300879"/>
                </a:cubicBezTo>
                <a:lnTo>
                  <a:pt x="4310148" y="1300679"/>
                </a:lnTo>
                <a:lnTo>
                  <a:pt x="4308923" y="1303316"/>
                </a:lnTo>
                <a:cubicBezTo>
                  <a:pt x="4310007" y="1303464"/>
                  <a:pt x="4312369" y="1302942"/>
                  <a:pt x="4315307" y="1302087"/>
                </a:cubicBezTo>
                <a:lnTo>
                  <a:pt x="4322763" y="1299640"/>
                </a:lnTo>
                <a:lnTo>
                  <a:pt x="4328158" y="1299453"/>
                </a:lnTo>
                <a:cubicBezTo>
                  <a:pt x="4331207" y="1302184"/>
                  <a:pt x="4311275" y="1303610"/>
                  <a:pt x="4311275" y="1303610"/>
                </a:cubicBezTo>
                <a:cubicBezTo>
                  <a:pt x="4273514" y="1305562"/>
                  <a:pt x="4240313" y="1309135"/>
                  <a:pt x="4209106" y="1311494"/>
                </a:cubicBezTo>
                <a:cubicBezTo>
                  <a:pt x="4206208" y="1312111"/>
                  <a:pt x="4169958" y="1312953"/>
                  <a:pt x="4169502" y="1318006"/>
                </a:cubicBezTo>
                <a:cubicBezTo>
                  <a:pt x="4169652" y="1321354"/>
                  <a:pt x="4194193" y="1318272"/>
                  <a:pt x="4175065" y="1318062"/>
                </a:cubicBezTo>
                <a:cubicBezTo>
                  <a:pt x="4204562" y="1316741"/>
                  <a:pt x="4230293" y="1314082"/>
                  <a:pt x="4258687" y="1312095"/>
                </a:cubicBezTo>
                <a:cubicBezTo>
                  <a:pt x="4259876" y="1312518"/>
                  <a:pt x="4288122" y="1307185"/>
                  <a:pt x="4290178" y="1309562"/>
                </a:cubicBezTo>
                <a:cubicBezTo>
                  <a:pt x="4290912" y="1315039"/>
                  <a:pt x="4272018" y="1313539"/>
                  <a:pt x="4272018" y="1313539"/>
                </a:cubicBezTo>
                <a:cubicBezTo>
                  <a:pt x="4234730" y="1317306"/>
                  <a:pt x="4214276" y="1320194"/>
                  <a:pt x="4178697" y="1322921"/>
                </a:cubicBezTo>
                <a:cubicBezTo>
                  <a:pt x="4175799" y="1323539"/>
                  <a:pt x="4142015" y="1324982"/>
                  <a:pt x="4142077" y="1328573"/>
                </a:cubicBezTo>
                <a:cubicBezTo>
                  <a:pt x="4144136" y="1330951"/>
                  <a:pt x="4170993" y="1325125"/>
                  <a:pt x="4168094" y="1325741"/>
                </a:cubicBezTo>
                <a:cubicBezTo>
                  <a:pt x="4177658" y="1325846"/>
                  <a:pt x="4183654" y="1324683"/>
                  <a:pt x="4194692" y="1325037"/>
                </a:cubicBezTo>
                <a:cubicBezTo>
                  <a:pt x="4179195" y="1329686"/>
                  <a:pt x="4163201" y="1327570"/>
                  <a:pt x="4148224" y="1330757"/>
                </a:cubicBezTo>
                <a:cubicBezTo>
                  <a:pt x="4144136" y="1330951"/>
                  <a:pt x="4139913" y="1334666"/>
                  <a:pt x="4133918" y="1335829"/>
                </a:cubicBezTo>
                <a:cubicBezTo>
                  <a:pt x="4118619" y="1340548"/>
                  <a:pt x="4096109" y="1341057"/>
                  <a:pt x="4081131" y="1344245"/>
                </a:cubicBezTo>
                <a:cubicBezTo>
                  <a:pt x="4085938" y="1342659"/>
                  <a:pt x="4073859" y="1345229"/>
                  <a:pt x="4073340" y="1346691"/>
                </a:cubicBezTo>
                <a:cubicBezTo>
                  <a:pt x="4071695" y="1351322"/>
                  <a:pt x="4086089" y="1346006"/>
                  <a:pt x="4087278" y="1346429"/>
                </a:cubicBezTo>
                <a:lnTo>
                  <a:pt x="4100402" y="1344869"/>
                </a:lnTo>
                <a:lnTo>
                  <a:pt x="4115700" y="1339613"/>
                </a:lnTo>
                <a:cubicBezTo>
                  <a:pt x="4123573" y="1337234"/>
                  <a:pt x="4129433" y="1336160"/>
                  <a:pt x="4131390" y="1337910"/>
                </a:cubicBezTo>
                <a:lnTo>
                  <a:pt x="4124726" y="1341978"/>
                </a:lnTo>
                <a:lnTo>
                  <a:pt x="4145010" y="1339565"/>
                </a:lnTo>
                <a:cubicBezTo>
                  <a:pt x="4163893" y="1337561"/>
                  <a:pt x="4182407" y="1336042"/>
                  <a:pt x="4200531" y="1335622"/>
                </a:cubicBezTo>
                <a:cubicBezTo>
                  <a:pt x="4183208" y="1339759"/>
                  <a:pt x="4168010" y="1340739"/>
                  <a:pt x="4152937" y="1341764"/>
                </a:cubicBezTo>
                <a:lnTo>
                  <a:pt x="4111194" y="1347473"/>
                </a:lnTo>
                <a:lnTo>
                  <a:pt x="4103659" y="1350374"/>
                </a:lnTo>
                <a:lnTo>
                  <a:pt x="4093428" y="1354061"/>
                </a:lnTo>
                <a:lnTo>
                  <a:pt x="4095545" y="1354581"/>
                </a:lnTo>
                <a:cubicBezTo>
                  <a:pt x="4135932" y="1350269"/>
                  <a:pt x="4170643" y="1345586"/>
                  <a:pt x="4207412" y="1343282"/>
                </a:cubicBezTo>
                <a:lnTo>
                  <a:pt x="4218301" y="1343518"/>
                </a:lnTo>
                <a:lnTo>
                  <a:pt x="4232446" y="1339686"/>
                </a:lnTo>
                <a:cubicBezTo>
                  <a:pt x="4243718" y="1337066"/>
                  <a:pt x="4237208" y="1340492"/>
                  <a:pt x="4224665" y="1346115"/>
                </a:cubicBezTo>
                <a:lnTo>
                  <a:pt x="4207591" y="1353619"/>
                </a:lnTo>
                <a:lnTo>
                  <a:pt x="4218268" y="1352399"/>
                </a:lnTo>
                <a:lnTo>
                  <a:pt x="4207903" y="1357861"/>
                </a:lnTo>
                <a:cubicBezTo>
                  <a:pt x="4195478" y="1368651"/>
                  <a:pt x="4213733" y="1361557"/>
                  <a:pt x="4225236" y="1356117"/>
                </a:cubicBezTo>
                <a:lnTo>
                  <a:pt x="4240951" y="1350186"/>
                </a:lnTo>
                <a:lnTo>
                  <a:pt x="4252449" y="1349130"/>
                </a:lnTo>
                <a:lnTo>
                  <a:pt x="4253835" y="1348998"/>
                </a:lnTo>
                <a:lnTo>
                  <a:pt x="4247679" y="1351754"/>
                </a:lnTo>
                <a:cubicBezTo>
                  <a:pt x="4239407" y="1355504"/>
                  <a:pt x="4231159" y="1359070"/>
                  <a:pt x="4223021" y="1361742"/>
                </a:cubicBezTo>
                <a:cubicBezTo>
                  <a:pt x="4214020" y="1365292"/>
                  <a:pt x="4203891" y="1368298"/>
                  <a:pt x="4193735" y="1371525"/>
                </a:cubicBezTo>
                <a:lnTo>
                  <a:pt x="4172972" y="1379365"/>
                </a:lnTo>
                <a:lnTo>
                  <a:pt x="4181536" y="1379961"/>
                </a:lnTo>
                <a:lnTo>
                  <a:pt x="4183304" y="1379447"/>
                </a:lnTo>
                <a:cubicBezTo>
                  <a:pt x="4194547" y="1376091"/>
                  <a:pt x="4207584" y="1372472"/>
                  <a:pt x="4211071" y="1370751"/>
                </a:cubicBezTo>
                <a:cubicBezTo>
                  <a:pt x="4214084" y="1370813"/>
                  <a:pt x="4220361" y="1370937"/>
                  <a:pt x="4221867" y="1370967"/>
                </a:cubicBezTo>
                <a:cubicBezTo>
                  <a:pt x="4226610" y="1369272"/>
                  <a:pt x="4228591" y="1367521"/>
                  <a:pt x="4231864" y="1365498"/>
                </a:cubicBezTo>
                <a:cubicBezTo>
                  <a:pt x="4233371" y="1365528"/>
                  <a:pt x="4237881" y="1367706"/>
                  <a:pt x="4242911" y="1365718"/>
                </a:cubicBezTo>
                <a:cubicBezTo>
                  <a:pt x="4247654" y="1364022"/>
                  <a:pt x="4259380" y="1356797"/>
                  <a:pt x="4269146" y="1355202"/>
                </a:cubicBezTo>
                <a:cubicBezTo>
                  <a:pt x="4273147" y="1354387"/>
                  <a:pt x="4274700" y="1354437"/>
                  <a:pt x="4274696" y="1354996"/>
                </a:cubicBezTo>
                <a:lnTo>
                  <a:pt x="4272634" y="1356555"/>
                </a:lnTo>
                <a:lnTo>
                  <a:pt x="4285538" y="1351485"/>
                </a:lnTo>
                <a:cubicBezTo>
                  <a:pt x="4289429" y="1350161"/>
                  <a:pt x="4292503" y="1349416"/>
                  <a:pt x="4293703" y="1349834"/>
                </a:cubicBezTo>
                <a:cubicBezTo>
                  <a:pt x="4299879" y="1353928"/>
                  <a:pt x="4278824" y="1358742"/>
                  <a:pt x="4278824" y="1358742"/>
                </a:cubicBezTo>
                <a:cubicBezTo>
                  <a:pt x="4274623" y="1360121"/>
                  <a:pt x="4267443" y="1362837"/>
                  <a:pt x="4259412" y="1366032"/>
                </a:cubicBezTo>
                <a:lnTo>
                  <a:pt x="4236175" y="1375666"/>
                </a:lnTo>
                <a:lnTo>
                  <a:pt x="4233490" y="1378656"/>
                </a:lnTo>
                <a:cubicBezTo>
                  <a:pt x="4231248" y="1380477"/>
                  <a:pt x="4227879" y="1382143"/>
                  <a:pt x="4223829" y="1383703"/>
                </a:cubicBezTo>
                <a:lnTo>
                  <a:pt x="4220136" y="1384889"/>
                </a:lnTo>
                <a:lnTo>
                  <a:pt x="4221495" y="1384624"/>
                </a:lnTo>
                <a:lnTo>
                  <a:pt x="4225632" y="1383375"/>
                </a:lnTo>
                <a:lnTo>
                  <a:pt x="4249290" y="1375093"/>
                </a:lnTo>
                <a:cubicBezTo>
                  <a:pt x="4251787" y="1374248"/>
                  <a:pt x="4254604" y="1373857"/>
                  <a:pt x="4257797" y="1373472"/>
                </a:cubicBezTo>
                <a:lnTo>
                  <a:pt x="4258714" y="1373338"/>
                </a:lnTo>
                <a:lnTo>
                  <a:pt x="4269957" y="1369896"/>
                </a:lnTo>
                <a:lnTo>
                  <a:pt x="4279571" y="1367276"/>
                </a:lnTo>
                <a:lnTo>
                  <a:pt x="4279591" y="1367269"/>
                </a:lnTo>
                <a:lnTo>
                  <a:pt x="4279606" y="1367268"/>
                </a:lnTo>
                <a:lnTo>
                  <a:pt x="4313739" y="1357969"/>
                </a:lnTo>
                <a:cubicBezTo>
                  <a:pt x="4321629" y="1357143"/>
                  <a:pt x="4348924" y="1348593"/>
                  <a:pt x="4348924" y="1348593"/>
                </a:cubicBezTo>
                <a:lnTo>
                  <a:pt x="4345260" y="1354642"/>
                </a:lnTo>
                <a:lnTo>
                  <a:pt x="4351495" y="1352243"/>
                </a:lnTo>
                <a:lnTo>
                  <a:pt x="4353469" y="1352641"/>
                </a:lnTo>
                <a:lnTo>
                  <a:pt x="4359238" y="1353253"/>
                </a:lnTo>
                <a:lnTo>
                  <a:pt x="4354228" y="1355367"/>
                </a:lnTo>
                <a:cubicBezTo>
                  <a:pt x="4330177" y="1365293"/>
                  <a:pt x="4305496" y="1375465"/>
                  <a:pt x="4279007" y="1387021"/>
                </a:cubicBezTo>
                <a:cubicBezTo>
                  <a:pt x="4276635" y="1387869"/>
                  <a:pt x="4272583" y="1389578"/>
                  <a:pt x="4267466" y="1391751"/>
                </a:cubicBezTo>
                <a:lnTo>
                  <a:pt x="4253754" y="1397495"/>
                </a:lnTo>
                <a:lnTo>
                  <a:pt x="4237340" y="1406067"/>
                </a:lnTo>
                <a:lnTo>
                  <a:pt x="4229890" y="1409487"/>
                </a:lnTo>
                <a:lnTo>
                  <a:pt x="4234438" y="1408648"/>
                </a:lnTo>
                <a:cubicBezTo>
                  <a:pt x="4234216" y="1409566"/>
                  <a:pt x="4217017" y="1415768"/>
                  <a:pt x="4214590" y="1417062"/>
                </a:cubicBezTo>
                <a:cubicBezTo>
                  <a:pt x="4212608" y="1418813"/>
                  <a:pt x="4207159" y="1426163"/>
                  <a:pt x="4208442" y="1427978"/>
                </a:cubicBezTo>
                <a:cubicBezTo>
                  <a:pt x="4209949" y="1428008"/>
                  <a:pt x="4250949" y="1412119"/>
                  <a:pt x="4255943" y="1410428"/>
                </a:cubicBezTo>
                <a:cubicBezTo>
                  <a:pt x="4268692" y="1407102"/>
                  <a:pt x="4280224" y="1403453"/>
                  <a:pt x="4289736" y="1401853"/>
                </a:cubicBezTo>
                <a:cubicBezTo>
                  <a:pt x="4291242" y="1401883"/>
                  <a:pt x="4295788" y="1403764"/>
                  <a:pt x="4297295" y="1403793"/>
                </a:cubicBezTo>
                <a:cubicBezTo>
                  <a:pt x="4311578" y="1402288"/>
                  <a:pt x="4332467" y="1384207"/>
                  <a:pt x="4333265" y="1389892"/>
                </a:cubicBezTo>
                <a:cubicBezTo>
                  <a:pt x="4333265" y="1389892"/>
                  <a:pt x="4328299" y="1393372"/>
                  <a:pt x="4324840" y="1396883"/>
                </a:cubicBezTo>
                <a:lnTo>
                  <a:pt x="4325073" y="1395935"/>
                </a:lnTo>
                <a:lnTo>
                  <a:pt x="4326568" y="1395128"/>
                </a:lnTo>
                <a:cubicBezTo>
                  <a:pt x="4325816" y="1395113"/>
                  <a:pt x="4325440" y="1395106"/>
                  <a:pt x="4325224" y="1395325"/>
                </a:cubicBezTo>
                <a:lnTo>
                  <a:pt x="4325073" y="1395935"/>
                </a:lnTo>
                <a:lnTo>
                  <a:pt x="4322323" y="1397418"/>
                </a:lnTo>
                <a:lnTo>
                  <a:pt x="4320346" y="1397838"/>
                </a:lnTo>
                <a:cubicBezTo>
                  <a:pt x="4319120" y="1398335"/>
                  <a:pt x="4318302" y="1398841"/>
                  <a:pt x="4318302" y="1398841"/>
                </a:cubicBezTo>
                <a:cubicBezTo>
                  <a:pt x="4318302" y="1398841"/>
                  <a:pt x="4317632" y="1404198"/>
                  <a:pt x="4314108" y="1406217"/>
                </a:cubicBezTo>
                <a:cubicBezTo>
                  <a:pt x="4310635" y="1408832"/>
                  <a:pt x="4303698" y="1411453"/>
                  <a:pt x="4296792" y="1413851"/>
                </a:cubicBezTo>
                <a:lnTo>
                  <a:pt x="4285902" y="1417850"/>
                </a:lnTo>
                <a:lnTo>
                  <a:pt x="4291714" y="1419783"/>
                </a:lnTo>
                <a:cubicBezTo>
                  <a:pt x="4293978" y="1420659"/>
                  <a:pt x="4296393" y="1421589"/>
                  <a:pt x="4298901" y="1422188"/>
                </a:cubicBezTo>
                <a:lnTo>
                  <a:pt x="4299994" y="1422247"/>
                </a:lnTo>
                <a:lnTo>
                  <a:pt x="4332132" y="1411013"/>
                </a:lnTo>
                <a:lnTo>
                  <a:pt x="4383639" y="1390028"/>
                </a:lnTo>
                <a:lnTo>
                  <a:pt x="4387519" y="1390269"/>
                </a:lnTo>
                <a:lnTo>
                  <a:pt x="4396636" y="1390277"/>
                </a:lnTo>
                <a:lnTo>
                  <a:pt x="4380828" y="1397999"/>
                </a:lnTo>
                <a:lnTo>
                  <a:pt x="4396972" y="1392907"/>
                </a:lnTo>
                <a:lnTo>
                  <a:pt x="4397309" y="1397042"/>
                </a:lnTo>
                <a:lnTo>
                  <a:pt x="4403140" y="1396602"/>
                </a:lnTo>
                <a:lnTo>
                  <a:pt x="4388093" y="1403424"/>
                </a:lnTo>
                <a:lnTo>
                  <a:pt x="4383148" y="1404787"/>
                </a:lnTo>
                <a:cubicBezTo>
                  <a:pt x="4381536" y="1405143"/>
                  <a:pt x="4380557" y="1405226"/>
                  <a:pt x="4380687" y="1404859"/>
                </a:cubicBezTo>
                <a:lnTo>
                  <a:pt x="4381610" y="1406362"/>
                </a:lnTo>
                <a:lnTo>
                  <a:pt x="4361477" y="1415488"/>
                </a:lnTo>
                <a:lnTo>
                  <a:pt x="4354957" y="1416315"/>
                </a:lnTo>
                <a:lnTo>
                  <a:pt x="4353515" y="1416436"/>
                </a:lnTo>
                <a:lnTo>
                  <a:pt x="4360334" y="1421003"/>
                </a:lnTo>
                <a:lnTo>
                  <a:pt x="4361538" y="1421698"/>
                </a:lnTo>
                <a:lnTo>
                  <a:pt x="4360467" y="1422741"/>
                </a:lnTo>
                <a:cubicBezTo>
                  <a:pt x="4357350" y="1425788"/>
                  <a:pt x="4349677" y="1433334"/>
                  <a:pt x="4343729" y="1439554"/>
                </a:cubicBezTo>
                <a:lnTo>
                  <a:pt x="4340595" y="1443037"/>
                </a:lnTo>
                <a:lnTo>
                  <a:pt x="4324881" y="1447952"/>
                </a:lnTo>
                <a:cubicBezTo>
                  <a:pt x="4317029" y="1450754"/>
                  <a:pt x="4310849" y="1453468"/>
                  <a:pt x="4307917" y="1455877"/>
                </a:cubicBezTo>
                <a:lnTo>
                  <a:pt x="4320463" y="1454872"/>
                </a:lnTo>
                <a:lnTo>
                  <a:pt x="4307650" y="1458215"/>
                </a:lnTo>
                <a:lnTo>
                  <a:pt x="4305736" y="1458715"/>
                </a:lnTo>
                <a:cubicBezTo>
                  <a:pt x="4299376" y="1460250"/>
                  <a:pt x="4292693" y="1461856"/>
                  <a:pt x="4286028" y="1463777"/>
                </a:cubicBezTo>
                <a:lnTo>
                  <a:pt x="4276412" y="1467184"/>
                </a:lnTo>
                <a:lnTo>
                  <a:pt x="4264936" y="1475343"/>
                </a:lnTo>
                <a:cubicBezTo>
                  <a:pt x="4259458" y="1480903"/>
                  <a:pt x="4273426" y="1469844"/>
                  <a:pt x="4271211" y="1475468"/>
                </a:cubicBezTo>
                <a:cubicBezTo>
                  <a:pt x="4268998" y="1481093"/>
                  <a:pt x="4253208" y="1482568"/>
                  <a:pt x="4246485" y="1486014"/>
                </a:cubicBezTo>
                <a:cubicBezTo>
                  <a:pt x="4238441" y="1487943"/>
                  <a:pt x="4228928" y="1489543"/>
                  <a:pt x="4220475" y="1494744"/>
                </a:cubicBezTo>
                <a:cubicBezTo>
                  <a:pt x="4220475" y="1494744"/>
                  <a:pt x="4220354" y="1495711"/>
                  <a:pt x="4220017" y="1496897"/>
                </a:cubicBezTo>
                <a:lnTo>
                  <a:pt x="4218583" y="1499732"/>
                </a:lnTo>
                <a:lnTo>
                  <a:pt x="4226313" y="1498637"/>
                </a:lnTo>
                <a:cubicBezTo>
                  <a:pt x="4234097" y="1498198"/>
                  <a:pt x="4240974" y="1498139"/>
                  <a:pt x="4248597" y="1497553"/>
                </a:cubicBezTo>
                <a:lnTo>
                  <a:pt x="4257419" y="1496152"/>
                </a:lnTo>
                <a:lnTo>
                  <a:pt x="4278654" y="1490421"/>
                </a:lnTo>
                <a:lnTo>
                  <a:pt x="4302010" y="1484275"/>
                </a:lnTo>
                <a:lnTo>
                  <a:pt x="4307513" y="1482411"/>
                </a:lnTo>
                <a:lnTo>
                  <a:pt x="4314685" y="1479671"/>
                </a:lnTo>
                <a:lnTo>
                  <a:pt x="4319040" y="1477055"/>
                </a:lnTo>
                <a:cubicBezTo>
                  <a:pt x="4320456" y="1476580"/>
                  <a:pt x="4321398" y="1476577"/>
                  <a:pt x="4321827" y="1476858"/>
                </a:cubicBezTo>
                <a:lnTo>
                  <a:pt x="4321757" y="1476969"/>
                </a:lnTo>
                <a:lnTo>
                  <a:pt x="4322449" y="1476705"/>
                </a:lnTo>
                <a:cubicBezTo>
                  <a:pt x="4326800" y="1475327"/>
                  <a:pt x="4330358" y="1474658"/>
                  <a:pt x="4332623" y="1475251"/>
                </a:cubicBezTo>
                <a:lnTo>
                  <a:pt x="4331023" y="1476786"/>
                </a:lnTo>
                <a:lnTo>
                  <a:pt x="4315644" y="1481218"/>
                </a:lnTo>
                <a:cubicBezTo>
                  <a:pt x="4315644" y="1481218"/>
                  <a:pt x="4315436" y="1483051"/>
                  <a:pt x="4314761" y="1485265"/>
                </a:cubicBezTo>
                <a:lnTo>
                  <a:pt x="4313829" y="1486881"/>
                </a:lnTo>
                <a:lnTo>
                  <a:pt x="4305834" y="1490193"/>
                </a:lnTo>
                <a:cubicBezTo>
                  <a:pt x="4302820" y="1491147"/>
                  <a:pt x="4300907" y="1491318"/>
                  <a:pt x="4301216" y="1490159"/>
                </a:cubicBezTo>
                <a:lnTo>
                  <a:pt x="4305376" y="1493338"/>
                </a:lnTo>
                <a:lnTo>
                  <a:pt x="4299336" y="1495176"/>
                </a:lnTo>
                <a:cubicBezTo>
                  <a:pt x="4282635" y="1500035"/>
                  <a:pt x="4254602" y="1507734"/>
                  <a:pt x="4246436" y="1509460"/>
                </a:cubicBezTo>
                <a:cubicBezTo>
                  <a:pt x="4195134" y="1532702"/>
                  <a:pt x="4284402" y="1509956"/>
                  <a:pt x="4301920" y="1508339"/>
                </a:cubicBezTo>
                <a:cubicBezTo>
                  <a:pt x="4318006" y="1504578"/>
                  <a:pt x="4332280" y="1500772"/>
                  <a:pt x="4344258" y="1498085"/>
                </a:cubicBezTo>
                <a:lnTo>
                  <a:pt x="4371876" y="1494661"/>
                </a:lnTo>
                <a:lnTo>
                  <a:pt x="4372424" y="1495582"/>
                </a:lnTo>
                <a:cubicBezTo>
                  <a:pt x="4373627" y="1495999"/>
                  <a:pt x="4376773" y="1495454"/>
                  <a:pt x="4380817" y="1494403"/>
                </a:cubicBezTo>
                <a:lnTo>
                  <a:pt x="4386043" y="1492802"/>
                </a:lnTo>
                <a:lnTo>
                  <a:pt x="4408546" y="1489837"/>
                </a:lnTo>
                <a:lnTo>
                  <a:pt x="4404313" y="1495617"/>
                </a:lnTo>
                <a:lnTo>
                  <a:pt x="4388457" y="1504407"/>
                </a:lnTo>
                <a:lnTo>
                  <a:pt x="4382169" y="1505780"/>
                </a:lnTo>
                <a:cubicBezTo>
                  <a:pt x="4360331" y="1510946"/>
                  <a:pt x="4336182" y="1511878"/>
                  <a:pt x="4320755" y="1524553"/>
                </a:cubicBezTo>
                <a:cubicBezTo>
                  <a:pt x="4316665" y="1530981"/>
                  <a:pt x="4316278" y="1534365"/>
                  <a:pt x="4309195" y="1537630"/>
                </a:cubicBezTo>
                <a:cubicBezTo>
                  <a:pt x="4290901" y="1546015"/>
                  <a:pt x="4266974" y="1540120"/>
                  <a:pt x="4245366" y="1548162"/>
                </a:cubicBezTo>
                <a:cubicBezTo>
                  <a:pt x="4246610" y="1548290"/>
                  <a:pt x="4247650" y="1550886"/>
                  <a:pt x="4248259" y="1554059"/>
                </a:cubicBezTo>
                <a:lnTo>
                  <a:pt x="4248474" y="1560423"/>
                </a:lnTo>
                <a:lnTo>
                  <a:pt x="4251310" y="1560095"/>
                </a:lnTo>
                <a:cubicBezTo>
                  <a:pt x="4252064" y="1560110"/>
                  <a:pt x="4251365" y="1560916"/>
                  <a:pt x="4249870" y="1562085"/>
                </a:cubicBezTo>
                <a:lnTo>
                  <a:pt x="4248809" y="1562794"/>
                </a:lnTo>
                <a:lnTo>
                  <a:pt x="4248557" y="1562829"/>
                </a:lnTo>
                <a:lnTo>
                  <a:pt x="4248576" y="1563422"/>
                </a:lnTo>
                <a:lnTo>
                  <a:pt x="4248042" y="1564147"/>
                </a:lnTo>
                <a:lnTo>
                  <a:pt x="4222758" y="1571746"/>
                </a:lnTo>
                <a:lnTo>
                  <a:pt x="4236780" y="1571663"/>
                </a:lnTo>
                <a:lnTo>
                  <a:pt x="4234035" y="1572229"/>
                </a:lnTo>
                <a:lnTo>
                  <a:pt x="4268512" y="1569542"/>
                </a:lnTo>
                <a:cubicBezTo>
                  <a:pt x="4284037" y="1568265"/>
                  <a:pt x="4298987" y="1567197"/>
                  <a:pt x="4312882" y="1567056"/>
                </a:cubicBezTo>
                <a:cubicBezTo>
                  <a:pt x="4296517" y="1569750"/>
                  <a:pt x="4278058" y="1571424"/>
                  <a:pt x="4261024" y="1572233"/>
                </a:cubicBezTo>
                <a:lnTo>
                  <a:pt x="4243668" y="1574575"/>
                </a:lnTo>
                <a:cubicBezTo>
                  <a:pt x="4243387" y="1575367"/>
                  <a:pt x="4244047" y="1575944"/>
                  <a:pt x="4245240" y="1576355"/>
                </a:cubicBezTo>
                <a:lnTo>
                  <a:pt x="4245961" y="1576474"/>
                </a:lnTo>
                <a:lnTo>
                  <a:pt x="4251443" y="1575949"/>
                </a:lnTo>
                <a:lnTo>
                  <a:pt x="4249226" y="1576760"/>
                </a:lnTo>
                <a:lnTo>
                  <a:pt x="4248738" y="1576929"/>
                </a:lnTo>
                <a:lnTo>
                  <a:pt x="4250014" y="1577139"/>
                </a:lnTo>
                <a:cubicBezTo>
                  <a:pt x="4253720" y="1577392"/>
                  <a:pt x="4257928" y="1577172"/>
                  <a:pt x="4259378" y="1576864"/>
                </a:cubicBezTo>
                <a:cubicBezTo>
                  <a:pt x="4297536" y="1575052"/>
                  <a:pt x="4341947" y="1566954"/>
                  <a:pt x="4375682" y="1568787"/>
                </a:cubicBezTo>
                <a:cubicBezTo>
                  <a:pt x="4342829" y="1575778"/>
                  <a:pt x="4301822" y="1574928"/>
                  <a:pt x="4268102" y="1579964"/>
                </a:cubicBezTo>
                <a:cubicBezTo>
                  <a:pt x="4278273" y="1578362"/>
                  <a:pt x="4259726" y="1580282"/>
                  <a:pt x="4260310" y="1582410"/>
                </a:cubicBezTo>
                <a:cubicBezTo>
                  <a:pt x="4261651" y="1586181"/>
                  <a:pt x="4267582" y="1581426"/>
                  <a:pt x="4267582" y="1581426"/>
                </a:cubicBezTo>
                <a:cubicBezTo>
                  <a:pt x="4288110" y="1580212"/>
                  <a:pt x="4307944" y="1578751"/>
                  <a:pt x="4327326" y="1577541"/>
                </a:cubicBezTo>
                <a:lnTo>
                  <a:pt x="4365672" y="1575943"/>
                </a:lnTo>
                <a:lnTo>
                  <a:pt x="4360446" y="1577773"/>
                </a:lnTo>
                <a:lnTo>
                  <a:pt x="4360224" y="1577877"/>
                </a:lnTo>
                <a:lnTo>
                  <a:pt x="4358539" y="1578067"/>
                </a:lnTo>
                <a:cubicBezTo>
                  <a:pt x="4354253" y="1578190"/>
                  <a:pt x="4332140" y="1578841"/>
                  <a:pt x="4331620" y="1580303"/>
                </a:cubicBezTo>
                <a:cubicBezTo>
                  <a:pt x="4329974" y="1584934"/>
                  <a:pt x="4352607" y="1582821"/>
                  <a:pt x="4350230" y="1581975"/>
                </a:cubicBezTo>
                <a:lnTo>
                  <a:pt x="4352151" y="1581775"/>
                </a:lnTo>
                <a:lnTo>
                  <a:pt x="4350927" y="1584413"/>
                </a:lnTo>
                <a:cubicBezTo>
                  <a:pt x="4352010" y="1584559"/>
                  <a:pt x="4354372" y="1584038"/>
                  <a:pt x="4357310" y="1583183"/>
                </a:cubicBezTo>
                <a:lnTo>
                  <a:pt x="4364766" y="1580736"/>
                </a:lnTo>
                <a:lnTo>
                  <a:pt x="4370161" y="1580550"/>
                </a:lnTo>
                <a:cubicBezTo>
                  <a:pt x="4373211" y="1583280"/>
                  <a:pt x="4353279" y="1584706"/>
                  <a:pt x="4353279" y="1584706"/>
                </a:cubicBezTo>
                <a:cubicBezTo>
                  <a:pt x="4315517" y="1586658"/>
                  <a:pt x="4282316" y="1590230"/>
                  <a:pt x="4251110" y="1592591"/>
                </a:cubicBezTo>
                <a:cubicBezTo>
                  <a:pt x="4250023" y="1592822"/>
                  <a:pt x="4244246" y="1593086"/>
                  <a:pt x="4237424" y="1593590"/>
                </a:cubicBezTo>
                <a:lnTo>
                  <a:pt x="4232022" y="1594045"/>
                </a:lnTo>
                <a:lnTo>
                  <a:pt x="4232371" y="1594286"/>
                </a:lnTo>
                <a:cubicBezTo>
                  <a:pt x="4233558" y="1595111"/>
                  <a:pt x="4234784" y="1596004"/>
                  <a:pt x="4235696" y="1596818"/>
                </a:cubicBezTo>
                <a:lnTo>
                  <a:pt x="4236453" y="1597904"/>
                </a:lnTo>
                <a:lnTo>
                  <a:pt x="4259293" y="1596426"/>
                </a:lnTo>
                <a:lnTo>
                  <a:pt x="4277430" y="1595009"/>
                </a:lnTo>
                <a:lnTo>
                  <a:pt x="4285112" y="1593049"/>
                </a:lnTo>
                <a:lnTo>
                  <a:pt x="4290222" y="1594009"/>
                </a:lnTo>
                <a:lnTo>
                  <a:pt x="4300691" y="1593192"/>
                </a:lnTo>
                <a:cubicBezTo>
                  <a:pt x="4301880" y="1593615"/>
                  <a:pt x="4330124" y="1588281"/>
                  <a:pt x="4332182" y="1590659"/>
                </a:cubicBezTo>
                <a:cubicBezTo>
                  <a:pt x="4332549" y="1593397"/>
                  <a:pt x="4328009" y="1594391"/>
                  <a:pt x="4323377" y="1594701"/>
                </a:cubicBezTo>
                <a:lnTo>
                  <a:pt x="4321517" y="1594725"/>
                </a:lnTo>
                <a:lnTo>
                  <a:pt x="4318658" y="1596227"/>
                </a:lnTo>
                <a:cubicBezTo>
                  <a:pt x="4312418" y="1599033"/>
                  <a:pt x="4302288" y="1602764"/>
                  <a:pt x="4300468" y="1603735"/>
                </a:cubicBezTo>
                <a:cubicBezTo>
                  <a:pt x="4293469" y="1606355"/>
                  <a:pt x="4288005" y="1608539"/>
                  <a:pt x="4283257" y="1610538"/>
                </a:cubicBezTo>
                <a:lnTo>
                  <a:pt x="4280787" y="1611625"/>
                </a:lnTo>
                <a:lnTo>
                  <a:pt x="4260599" y="1613815"/>
                </a:lnTo>
                <a:lnTo>
                  <a:pt x="4284454" y="1606995"/>
                </a:lnTo>
                <a:cubicBezTo>
                  <a:pt x="4286797" y="1606371"/>
                  <a:pt x="4291104" y="1604485"/>
                  <a:pt x="4296074" y="1602287"/>
                </a:cubicBezTo>
                <a:lnTo>
                  <a:pt x="4298183" y="1601397"/>
                </a:lnTo>
                <a:lnTo>
                  <a:pt x="4282212" y="1604905"/>
                </a:lnTo>
                <a:cubicBezTo>
                  <a:pt x="4268913" y="1607527"/>
                  <a:pt x="4255662" y="1609727"/>
                  <a:pt x="4255662" y="1609727"/>
                </a:cubicBezTo>
                <a:lnTo>
                  <a:pt x="4234893" y="1613732"/>
                </a:lnTo>
                <a:lnTo>
                  <a:pt x="4232819" y="1615668"/>
                </a:lnTo>
                <a:lnTo>
                  <a:pt x="4230003" y="1617160"/>
                </a:lnTo>
                <a:lnTo>
                  <a:pt x="4226880" y="1617503"/>
                </a:lnTo>
                <a:lnTo>
                  <a:pt x="4242535" y="1616718"/>
                </a:lnTo>
                <a:lnTo>
                  <a:pt x="4210493" y="1621434"/>
                </a:lnTo>
                <a:lnTo>
                  <a:pt x="4218151" y="1620992"/>
                </a:lnTo>
                <a:lnTo>
                  <a:pt x="4220828" y="1620697"/>
                </a:lnTo>
                <a:lnTo>
                  <a:pt x="4242664" y="1617660"/>
                </a:lnTo>
                <a:lnTo>
                  <a:pt x="4253649" y="1616131"/>
                </a:lnTo>
                <a:lnTo>
                  <a:pt x="4263552" y="1614752"/>
                </a:lnTo>
                <a:cubicBezTo>
                  <a:pt x="4269032" y="1614141"/>
                  <a:pt x="4272503" y="1614035"/>
                  <a:pt x="4272407" y="1614881"/>
                </a:cubicBezTo>
                <a:cubicBezTo>
                  <a:pt x="4272310" y="1615728"/>
                  <a:pt x="4268641" y="1617560"/>
                  <a:pt x="4264071" y="1619701"/>
                </a:cubicBezTo>
                <a:lnTo>
                  <a:pt x="4254604" y="1624298"/>
                </a:lnTo>
                <a:lnTo>
                  <a:pt x="4257326" y="1624256"/>
                </a:lnTo>
                <a:cubicBezTo>
                  <a:pt x="4265847" y="1624402"/>
                  <a:pt x="4273775" y="1625418"/>
                  <a:pt x="4259327" y="1627901"/>
                </a:cubicBezTo>
                <a:lnTo>
                  <a:pt x="4248017" y="1629693"/>
                </a:lnTo>
                <a:lnTo>
                  <a:pt x="4247230" y="1630822"/>
                </a:lnTo>
                <a:lnTo>
                  <a:pt x="4251305" y="1630889"/>
                </a:lnTo>
                <a:lnTo>
                  <a:pt x="4251738" y="1630710"/>
                </a:lnTo>
                <a:lnTo>
                  <a:pt x="4252246" y="1630904"/>
                </a:lnTo>
                <a:lnTo>
                  <a:pt x="4254676" y="1630943"/>
                </a:lnTo>
                <a:cubicBezTo>
                  <a:pt x="4258492" y="1630666"/>
                  <a:pt x="4263753" y="1630040"/>
                  <a:pt x="4270793" y="1628983"/>
                </a:cubicBezTo>
                <a:cubicBezTo>
                  <a:pt x="4309210" y="1625530"/>
                  <a:pt x="4349176" y="1608537"/>
                  <a:pt x="4387305" y="1612476"/>
                </a:cubicBezTo>
                <a:cubicBezTo>
                  <a:pt x="4393936" y="1613159"/>
                  <a:pt x="4350206" y="1633758"/>
                  <a:pt x="4346789" y="1629410"/>
                </a:cubicBezTo>
                <a:cubicBezTo>
                  <a:pt x="4351547" y="1635467"/>
                  <a:pt x="4397046" y="1623576"/>
                  <a:pt x="4424089" y="1616282"/>
                </a:cubicBezTo>
                <a:lnTo>
                  <a:pt x="4436467" y="1613021"/>
                </a:lnTo>
                <a:lnTo>
                  <a:pt x="4425268" y="1617209"/>
                </a:lnTo>
                <a:cubicBezTo>
                  <a:pt x="4375409" y="1634721"/>
                  <a:pt x="4447015" y="1620424"/>
                  <a:pt x="4449896" y="1618699"/>
                </a:cubicBezTo>
                <a:cubicBezTo>
                  <a:pt x="4460184" y="1616436"/>
                  <a:pt x="4474249" y="1619705"/>
                  <a:pt x="4481932" y="1619650"/>
                </a:cubicBezTo>
                <a:lnTo>
                  <a:pt x="4492369" y="1618479"/>
                </a:lnTo>
                <a:lnTo>
                  <a:pt x="4383693" y="1644066"/>
                </a:lnTo>
                <a:lnTo>
                  <a:pt x="4372116" y="1646612"/>
                </a:lnTo>
                <a:lnTo>
                  <a:pt x="4353437" y="1654473"/>
                </a:lnTo>
                <a:lnTo>
                  <a:pt x="4362615" y="1654214"/>
                </a:lnTo>
                <a:cubicBezTo>
                  <a:pt x="4365273" y="1655720"/>
                  <a:pt x="4337165" y="1662235"/>
                  <a:pt x="4329076" y="1666964"/>
                </a:cubicBezTo>
                <a:cubicBezTo>
                  <a:pt x="4332391" y="1667307"/>
                  <a:pt x="4335707" y="1667649"/>
                  <a:pt x="4339023" y="1667992"/>
                </a:cubicBezTo>
                <a:cubicBezTo>
                  <a:pt x="4337366" y="1667820"/>
                  <a:pt x="4342326" y="1670900"/>
                  <a:pt x="4347643" y="1674517"/>
                </a:cubicBezTo>
                <a:lnTo>
                  <a:pt x="4354339" y="1679442"/>
                </a:lnTo>
                <a:lnTo>
                  <a:pt x="4362340" y="1675242"/>
                </a:lnTo>
                <a:cubicBezTo>
                  <a:pt x="4369447" y="1671246"/>
                  <a:pt x="4374869" y="1668146"/>
                  <a:pt x="4375269" y="1670987"/>
                </a:cubicBezTo>
                <a:cubicBezTo>
                  <a:pt x="4375269" y="1670987"/>
                  <a:pt x="4370302" y="1674469"/>
                  <a:pt x="4366842" y="1677980"/>
                </a:cubicBezTo>
                <a:lnTo>
                  <a:pt x="4367076" y="1677031"/>
                </a:lnTo>
                <a:lnTo>
                  <a:pt x="4368572" y="1676224"/>
                </a:lnTo>
                <a:cubicBezTo>
                  <a:pt x="4367819" y="1676209"/>
                  <a:pt x="4367443" y="1676202"/>
                  <a:pt x="4367227" y="1676421"/>
                </a:cubicBezTo>
                <a:lnTo>
                  <a:pt x="4367076" y="1677031"/>
                </a:lnTo>
                <a:lnTo>
                  <a:pt x="4364326" y="1678515"/>
                </a:lnTo>
                <a:lnTo>
                  <a:pt x="4362350" y="1678935"/>
                </a:lnTo>
                <a:cubicBezTo>
                  <a:pt x="4361124" y="1679432"/>
                  <a:pt x="4360306" y="1679938"/>
                  <a:pt x="4360306" y="1679938"/>
                </a:cubicBezTo>
                <a:cubicBezTo>
                  <a:pt x="4360306" y="1679938"/>
                  <a:pt x="4359635" y="1685295"/>
                  <a:pt x="4356111" y="1687313"/>
                </a:cubicBezTo>
                <a:cubicBezTo>
                  <a:pt x="4349164" y="1692545"/>
                  <a:pt x="4328370" y="1697798"/>
                  <a:pt x="4321647" y="1701244"/>
                </a:cubicBezTo>
                <a:cubicBezTo>
                  <a:pt x="4320141" y="1701214"/>
                  <a:pt x="4319656" y="1705082"/>
                  <a:pt x="4317927" y="1706839"/>
                </a:cubicBezTo>
                <a:cubicBezTo>
                  <a:pt x="4314673" y="1709459"/>
                  <a:pt x="4309711" y="1711584"/>
                  <a:pt x="4304175" y="1713503"/>
                </a:cubicBezTo>
                <a:lnTo>
                  <a:pt x="4301466" y="1714357"/>
                </a:lnTo>
                <a:lnTo>
                  <a:pt x="4305407" y="1713821"/>
                </a:lnTo>
                <a:lnTo>
                  <a:pt x="4316668" y="1712197"/>
                </a:lnTo>
                <a:lnTo>
                  <a:pt x="4374136" y="1692109"/>
                </a:lnTo>
                <a:lnTo>
                  <a:pt x="4425644" y="1671126"/>
                </a:lnTo>
                <a:lnTo>
                  <a:pt x="4429523" y="1671365"/>
                </a:lnTo>
                <a:lnTo>
                  <a:pt x="4438639" y="1671374"/>
                </a:lnTo>
                <a:lnTo>
                  <a:pt x="4422832" y="1679095"/>
                </a:lnTo>
                <a:lnTo>
                  <a:pt x="4438976" y="1674004"/>
                </a:lnTo>
                <a:lnTo>
                  <a:pt x="4439312" y="1678139"/>
                </a:lnTo>
                <a:lnTo>
                  <a:pt x="4445143" y="1677699"/>
                </a:lnTo>
                <a:lnTo>
                  <a:pt x="4430096" y="1684519"/>
                </a:lnTo>
                <a:lnTo>
                  <a:pt x="4425152" y="1685882"/>
                </a:lnTo>
                <a:cubicBezTo>
                  <a:pt x="4423538" y="1686240"/>
                  <a:pt x="4422561" y="1686322"/>
                  <a:pt x="4422691" y="1685955"/>
                </a:cubicBezTo>
                <a:lnTo>
                  <a:pt x="4423612" y="1687459"/>
                </a:lnTo>
                <a:lnTo>
                  <a:pt x="4403480" y="1696585"/>
                </a:lnTo>
                <a:lnTo>
                  <a:pt x="4396961" y="1697411"/>
                </a:lnTo>
                <a:cubicBezTo>
                  <a:pt x="4392808" y="1697862"/>
                  <a:pt x="4388053" y="1698282"/>
                  <a:pt x="4381998" y="1698670"/>
                </a:cubicBezTo>
                <a:cubicBezTo>
                  <a:pt x="4379100" y="1699287"/>
                  <a:pt x="4353690" y="1700412"/>
                  <a:pt x="4364122" y="1702473"/>
                </a:cubicBezTo>
                <a:cubicBezTo>
                  <a:pt x="4371979" y="1703618"/>
                  <a:pt x="4390052" y="1699884"/>
                  <a:pt x="4395329" y="1700113"/>
                </a:cubicBezTo>
                <a:lnTo>
                  <a:pt x="4395677" y="1700121"/>
                </a:lnTo>
                <a:lnTo>
                  <a:pt x="4390189" y="1702610"/>
                </a:lnTo>
                <a:cubicBezTo>
                  <a:pt x="4374333" y="1710647"/>
                  <a:pt x="4358070" y="1715916"/>
                  <a:pt x="4341777" y="1721409"/>
                </a:cubicBezTo>
                <a:lnTo>
                  <a:pt x="4324829" y="1727505"/>
                </a:lnTo>
                <a:lnTo>
                  <a:pt x="4328936" y="1726882"/>
                </a:lnTo>
                <a:lnTo>
                  <a:pt x="4384459" y="1721165"/>
                </a:lnTo>
                <a:lnTo>
                  <a:pt x="4374172" y="1724435"/>
                </a:lnTo>
                <a:cubicBezTo>
                  <a:pt x="4352978" y="1729006"/>
                  <a:pt x="4330944" y="1734080"/>
                  <a:pt x="4309836" y="1739088"/>
                </a:cubicBezTo>
                <a:lnTo>
                  <a:pt x="4304225" y="1740448"/>
                </a:lnTo>
                <a:lnTo>
                  <a:pt x="4301259" y="1743050"/>
                </a:lnTo>
                <a:lnTo>
                  <a:pt x="4283492" y="1745473"/>
                </a:lnTo>
                <a:lnTo>
                  <a:pt x="4276610" y="1747142"/>
                </a:lnTo>
                <a:lnTo>
                  <a:pt x="4293644" y="1746580"/>
                </a:lnTo>
                <a:lnTo>
                  <a:pt x="4292215" y="1747201"/>
                </a:lnTo>
                <a:cubicBezTo>
                  <a:pt x="4280896" y="1751856"/>
                  <a:pt x="4263417" y="1758780"/>
                  <a:pt x="4259309" y="1762949"/>
                </a:cubicBezTo>
                <a:cubicBezTo>
                  <a:pt x="4281599" y="1759814"/>
                  <a:pt x="4290089" y="1754314"/>
                  <a:pt x="4309376" y="1749030"/>
                </a:cubicBezTo>
                <a:cubicBezTo>
                  <a:pt x="4322381" y="1744666"/>
                  <a:pt x="4323574" y="1744689"/>
                  <a:pt x="4320614" y="1746719"/>
                </a:cubicBezTo>
                <a:lnTo>
                  <a:pt x="4308328" y="1755453"/>
                </a:lnTo>
                <a:lnTo>
                  <a:pt x="4311034" y="1754792"/>
                </a:lnTo>
                <a:cubicBezTo>
                  <a:pt x="4338235" y="1747825"/>
                  <a:pt x="4364513" y="1740624"/>
                  <a:pt x="4393303" y="1733630"/>
                </a:cubicBezTo>
                <a:lnTo>
                  <a:pt x="4418501" y="1728106"/>
                </a:lnTo>
                <a:lnTo>
                  <a:pt x="4403035" y="1732882"/>
                </a:lnTo>
                <a:cubicBezTo>
                  <a:pt x="4391820" y="1736228"/>
                  <a:pt x="4378597" y="1740000"/>
                  <a:pt x="4361585" y="1744521"/>
                </a:cubicBezTo>
                <a:cubicBezTo>
                  <a:pt x="4343682" y="1749523"/>
                  <a:pt x="4329414" y="1752045"/>
                  <a:pt x="4314824" y="1757387"/>
                </a:cubicBezTo>
                <a:cubicBezTo>
                  <a:pt x="4282432" y="1771736"/>
                  <a:pt x="4342455" y="1760240"/>
                  <a:pt x="4356658" y="1758282"/>
                </a:cubicBezTo>
                <a:cubicBezTo>
                  <a:pt x="4377943" y="1753060"/>
                  <a:pt x="4399937" y="1741633"/>
                  <a:pt x="4402093" y="1752129"/>
                </a:cubicBezTo>
                <a:cubicBezTo>
                  <a:pt x="4402286" y="1750437"/>
                  <a:pt x="4392296" y="1754685"/>
                  <a:pt x="4380908" y="1760144"/>
                </a:cubicBezTo>
                <a:lnTo>
                  <a:pt x="4371000" y="1765092"/>
                </a:lnTo>
                <a:lnTo>
                  <a:pt x="4263873" y="1798698"/>
                </a:lnTo>
                <a:lnTo>
                  <a:pt x="4258755" y="1805599"/>
                </a:lnTo>
                <a:cubicBezTo>
                  <a:pt x="4250302" y="1810800"/>
                  <a:pt x="4239478" y="1808796"/>
                  <a:pt x="4229517" y="1813967"/>
                </a:cubicBezTo>
                <a:cubicBezTo>
                  <a:pt x="4231024" y="1813997"/>
                  <a:pt x="4231627" y="1823257"/>
                  <a:pt x="4229870" y="1823222"/>
                </a:cubicBezTo>
                <a:cubicBezTo>
                  <a:pt x="4226149" y="1828816"/>
                  <a:pt x="4196524" y="1828226"/>
                  <a:pt x="4193863" y="1837421"/>
                </a:cubicBezTo>
                <a:lnTo>
                  <a:pt x="4193710" y="1838644"/>
                </a:lnTo>
                <a:lnTo>
                  <a:pt x="4193658" y="1839053"/>
                </a:lnTo>
                <a:cubicBezTo>
                  <a:pt x="4193637" y="1839235"/>
                  <a:pt x="4193652" y="1839113"/>
                  <a:pt x="4193682" y="1838872"/>
                </a:cubicBezTo>
                <a:lnTo>
                  <a:pt x="4193710" y="1838644"/>
                </a:lnTo>
                <a:lnTo>
                  <a:pt x="4193795" y="1837965"/>
                </a:lnTo>
                <a:cubicBezTo>
                  <a:pt x="4193832" y="1837663"/>
                  <a:pt x="4193863" y="1837421"/>
                  <a:pt x="4193863" y="1837421"/>
                </a:cubicBezTo>
                <a:cubicBezTo>
                  <a:pt x="4206166" y="1837666"/>
                  <a:pt x="4213372" y="1830351"/>
                  <a:pt x="4224643" y="1828785"/>
                </a:cubicBezTo>
                <a:cubicBezTo>
                  <a:pt x="4232538" y="1828048"/>
                  <a:pt x="4240121" y="1826782"/>
                  <a:pt x="4247976" y="1824850"/>
                </a:cubicBezTo>
                <a:lnTo>
                  <a:pt x="4249288" y="1824434"/>
                </a:lnTo>
                <a:lnTo>
                  <a:pt x="4249333" y="1823133"/>
                </a:lnTo>
                <a:cubicBezTo>
                  <a:pt x="4249901" y="1821743"/>
                  <a:pt x="4250846" y="1820538"/>
                  <a:pt x="4251734" y="1820188"/>
                </a:cubicBezTo>
                <a:cubicBezTo>
                  <a:pt x="4252325" y="1819957"/>
                  <a:pt x="4252891" y="1820103"/>
                  <a:pt x="4253303" y="1820831"/>
                </a:cubicBezTo>
                <a:cubicBezTo>
                  <a:pt x="4254983" y="1819826"/>
                  <a:pt x="4254675" y="1820984"/>
                  <a:pt x="4253588" y="1822610"/>
                </a:cubicBezTo>
                <a:lnTo>
                  <a:pt x="4252954" y="1823270"/>
                </a:lnTo>
                <a:lnTo>
                  <a:pt x="4272943" y="1816920"/>
                </a:lnTo>
                <a:cubicBezTo>
                  <a:pt x="4303472" y="1808280"/>
                  <a:pt x="4239725" y="1832965"/>
                  <a:pt x="4239503" y="1834750"/>
                </a:cubicBezTo>
                <a:lnTo>
                  <a:pt x="4242881" y="1835147"/>
                </a:lnTo>
                <a:lnTo>
                  <a:pt x="4321215" y="1820435"/>
                </a:lnTo>
                <a:cubicBezTo>
                  <a:pt x="4336512" y="1819070"/>
                  <a:pt x="4348032" y="1812172"/>
                  <a:pt x="4366483" y="1809569"/>
                </a:cubicBezTo>
                <a:cubicBezTo>
                  <a:pt x="4373308" y="1807430"/>
                  <a:pt x="4383753" y="1804667"/>
                  <a:pt x="4395154" y="1801849"/>
                </a:cubicBezTo>
                <a:lnTo>
                  <a:pt x="4406089" y="1799293"/>
                </a:lnTo>
                <a:lnTo>
                  <a:pt x="4406172" y="1806063"/>
                </a:lnTo>
                <a:lnTo>
                  <a:pt x="4393355" y="1810465"/>
                </a:lnTo>
                <a:lnTo>
                  <a:pt x="4375879" y="1813919"/>
                </a:lnTo>
                <a:cubicBezTo>
                  <a:pt x="4359532" y="1817511"/>
                  <a:pt x="4342674" y="1821907"/>
                  <a:pt x="4342481" y="1823599"/>
                </a:cubicBezTo>
                <a:lnTo>
                  <a:pt x="4346571" y="1824185"/>
                </a:lnTo>
                <a:lnTo>
                  <a:pt x="4312514" y="1833437"/>
                </a:lnTo>
                <a:lnTo>
                  <a:pt x="4280963" y="1842619"/>
                </a:lnTo>
                <a:lnTo>
                  <a:pt x="4293314" y="1841191"/>
                </a:lnTo>
                <a:cubicBezTo>
                  <a:pt x="4294067" y="1841206"/>
                  <a:pt x="4293368" y="1842013"/>
                  <a:pt x="4291873" y="1843181"/>
                </a:cubicBezTo>
                <a:lnTo>
                  <a:pt x="4290812" y="1843891"/>
                </a:lnTo>
                <a:lnTo>
                  <a:pt x="4263976" y="1847626"/>
                </a:lnTo>
                <a:lnTo>
                  <a:pt x="4265089" y="1847239"/>
                </a:lnTo>
                <a:lnTo>
                  <a:pt x="4235143" y="1855954"/>
                </a:lnTo>
                <a:lnTo>
                  <a:pt x="4239983" y="1855046"/>
                </a:lnTo>
                <a:lnTo>
                  <a:pt x="4242482" y="1854350"/>
                </a:lnTo>
                <a:lnTo>
                  <a:pt x="4257877" y="1852882"/>
                </a:lnTo>
                <a:cubicBezTo>
                  <a:pt x="4264748" y="1852438"/>
                  <a:pt x="4271692" y="1852298"/>
                  <a:pt x="4278784" y="1852760"/>
                </a:cubicBezTo>
                <a:cubicBezTo>
                  <a:pt x="4262099" y="1856986"/>
                  <a:pt x="4245348" y="1857621"/>
                  <a:pt x="4228191" y="1860034"/>
                </a:cubicBezTo>
                <a:cubicBezTo>
                  <a:pt x="4214924" y="1862181"/>
                  <a:pt x="4225677" y="1862709"/>
                  <a:pt x="4231153" y="1863008"/>
                </a:cubicBezTo>
                <a:lnTo>
                  <a:pt x="4263693" y="1859893"/>
                </a:lnTo>
                <a:lnTo>
                  <a:pt x="4297724" y="1850510"/>
                </a:lnTo>
                <a:lnTo>
                  <a:pt x="4341510" y="1838437"/>
                </a:lnTo>
                <a:lnTo>
                  <a:pt x="4330255" y="1838851"/>
                </a:lnTo>
                <a:lnTo>
                  <a:pt x="4311077" y="1841111"/>
                </a:lnTo>
                <a:lnTo>
                  <a:pt x="4318616" y="1838115"/>
                </a:lnTo>
                <a:cubicBezTo>
                  <a:pt x="4330644" y="1835521"/>
                  <a:pt x="4342729" y="1832481"/>
                  <a:pt x="4355086" y="1828773"/>
                </a:cubicBezTo>
                <a:lnTo>
                  <a:pt x="4372547" y="1822661"/>
                </a:lnTo>
                <a:lnTo>
                  <a:pt x="4372328" y="1823059"/>
                </a:lnTo>
                <a:cubicBezTo>
                  <a:pt x="4373615" y="1823224"/>
                  <a:pt x="4376639" y="1823236"/>
                  <a:pt x="4382218" y="1823091"/>
                </a:cubicBezTo>
                <a:lnTo>
                  <a:pt x="4385914" y="1823034"/>
                </a:lnTo>
                <a:lnTo>
                  <a:pt x="4380479" y="1825214"/>
                </a:lnTo>
                <a:lnTo>
                  <a:pt x="4351639" y="1835762"/>
                </a:lnTo>
                <a:lnTo>
                  <a:pt x="4387881" y="1826631"/>
                </a:lnTo>
                <a:cubicBezTo>
                  <a:pt x="4401119" y="1822764"/>
                  <a:pt x="4413995" y="1819113"/>
                  <a:pt x="4426925" y="1817540"/>
                </a:cubicBezTo>
                <a:cubicBezTo>
                  <a:pt x="4426925" y="1817540"/>
                  <a:pt x="4425058" y="1819634"/>
                  <a:pt x="4423816" y="1821838"/>
                </a:cubicBezTo>
                <a:lnTo>
                  <a:pt x="4423832" y="1821967"/>
                </a:lnTo>
                <a:lnTo>
                  <a:pt x="4419878" y="1822155"/>
                </a:lnTo>
                <a:cubicBezTo>
                  <a:pt x="4407648" y="1824585"/>
                  <a:pt x="4380340" y="1832360"/>
                  <a:pt x="4382537" y="1835154"/>
                </a:cubicBezTo>
                <a:cubicBezTo>
                  <a:pt x="4388394" y="1842610"/>
                  <a:pt x="4439632" y="1819931"/>
                  <a:pt x="4467650" y="1819399"/>
                </a:cubicBezTo>
                <a:cubicBezTo>
                  <a:pt x="4483324" y="1818022"/>
                  <a:pt x="4489108" y="1817870"/>
                  <a:pt x="4503002" y="1816227"/>
                </a:cubicBezTo>
                <a:lnTo>
                  <a:pt x="4503669" y="1816140"/>
                </a:lnTo>
                <a:lnTo>
                  <a:pt x="4482777" y="1823796"/>
                </a:lnTo>
                <a:cubicBezTo>
                  <a:pt x="4471281" y="1827190"/>
                  <a:pt x="4459964" y="1829906"/>
                  <a:pt x="4447859" y="1832933"/>
                </a:cubicBezTo>
                <a:cubicBezTo>
                  <a:pt x="4429683" y="1836022"/>
                  <a:pt x="4342239" y="1864348"/>
                  <a:pt x="4391760" y="1854182"/>
                </a:cubicBezTo>
                <a:lnTo>
                  <a:pt x="4415543" y="1847824"/>
                </a:lnTo>
                <a:lnTo>
                  <a:pt x="4425832" y="1845973"/>
                </a:lnTo>
                <a:cubicBezTo>
                  <a:pt x="4452058" y="1841379"/>
                  <a:pt x="4497819" y="1834287"/>
                  <a:pt x="4456920" y="1849684"/>
                </a:cubicBezTo>
                <a:cubicBezTo>
                  <a:pt x="4446586" y="1852043"/>
                  <a:pt x="4418116" y="1856523"/>
                  <a:pt x="4407008" y="1865649"/>
                </a:cubicBezTo>
                <a:cubicBezTo>
                  <a:pt x="4391966" y="1874941"/>
                  <a:pt x="4434472" y="1865060"/>
                  <a:pt x="4455694" y="1860403"/>
                </a:cubicBezTo>
                <a:cubicBezTo>
                  <a:pt x="4473663" y="1854838"/>
                  <a:pt x="4494884" y="1850180"/>
                  <a:pt x="4505385" y="1851264"/>
                </a:cubicBezTo>
                <a:cubicBezTo>
                  <a:pt x="4512401" y="1848564"/>
                  <a:pt x="4519201" y="1852690"/>
                  <a:pt x="4529147" y="1853718"/>
                </a:cubicBezTo>
                <a:lnTo>
                  <a:pt x="4547770" y="1850245"/>
                </a:lnTo>
                <a:lnTo>
                  <a:pt x="4399959" y="1894977"/>
                </a:lnTo>
                <a:lnTo>
                  <a:pt x="4281910" y="1926307"/>
                </a:lnTo>
                <a:lnTo>
                  <a:pt x="4283948" y="1928116"/>
                </a:lnTo>
                <a:cubicBezTo>
                  <a:pt x="4283948" y="1928116"/>
                  <a:pt x="4282441" y="1928086"/>
                  <a:pt x="4280684" y="1928050"/>
                </a:cubicBezTo>
                <a:lnTo>
                  <a:pt x="4281162" y="1926505"/>
                </a:lnTo>
                <a:lnTo>
                  <a:pt x="4268428" y="1929884"/>
                </a:lnTo>
                <a:lnTo>
                  <a:pt x="4266974" y="1930798"/>
                </a:lnTo>
                <a:cubicBezTo>
                  <a:pt x="4266524" y="1931461"/>
                  <a:pt x="4266630" y="1932246"/>
                  <a:pt x="4267711" y="1933162"/>
                </a:cubicBezTo>
                <a:cubicBezTo>
                  <a:pt x="4267711" y="1933162"/>
                  <a:pt x="4275941" y="1929746"/>
                  <a:pt x="4280684" y="1928050"/>
                </a:cubicBezTo>
                <a:lnTo>
                  <a:pt x="4281975" y="1931869"/>
                </a:lnTo>
                <a:lnTo>
                  <a:pt x="4411382" y="1897908"/>
                </a:lnTo>
                <a:cubicBezTo>
                  <a:pt x="4486844" y="1879972"/>
                  <a:pt x="4561618" y="1864672"/>
                  <a:pt x="4635217" y="1853888"/>
                </a:cubicBezTo>
                <a:cubicBezTo>
                  <a:pt x="4620275" y="1870628"/>
                  <a:pt x="4572251" y="1863013"/>
                  <a:pt x="4570479" y="1880310"/>
                </a:cubicBezTo>
                <a:cubicBezTo>
                  <a:pt x="4567119" y="1882322"/>
                  <a:pt x="4624803" y="1871813"/>
                  <a:pt x="4624803" y="1871813"/>
                </a:cubicBezTo>
                <a:cubicBezTo>
                  <a:pt x="4637495" y="1872658"/>
                  <a:pt x="4636264" y="1877291"/>
                  <a:pt x="4640792" y="1878477"/>
                </a:cubicBezTo>
                <a:cubicBezTo>
                  <a:pt x="4674540" y="1874507"/>
                  <a:pt x="4720410" y="1843147"/>
                  <a:pt x="4741344" y="1858538"/>
                </a:cubicBezTo>
                <a:lnTo>
                  <a:pt x="4724089" y="1866145"/>
                </a:lnTo>
                <a:lnTo>
                  <a:pt x="4721708" y="1866337"/>
                </a:lnTo>
                <a:lnTo>
                  <a:pt x="4718367" y="1867926"/>
                </a:lnTo>
                <a:lnTo>
                  <a:pt x="4711563" y="1869793"/>
                </a:lnTo>
                <a:cubicBezTo>
                  <a:pt x="4707405" y="1870821"/>
                  <a:pt x="4702784" y="1871884"/>
                  <a:pt x="4697521" y="1873086"/>
                </a:cubicBezTo>
                <a:cubicBezTo>
                  <a:pt x="4694639" y="1874811"/>
                  <a:pt x="4656364" y="1877596"/>
                  <a:pt x="4650541" y="1888876"/>
                </a:cubicBezTo>
                <a:cubicBezTo>
                  <a:pt x="4650541" y="1888876"/>
                  <a:pt x="4681409" y="1886630"/>
                  <a:pt x="4690049" y="1881457"/>
                </a:cubicBezTo>
                <a:cubicBezTo>
                  <a:pt x="4693993" y="1881043"/>
                  <a:pt x="4702272" y="1876086"/>
                  <a:pt x="4710338" y="1871744"/>
                </a:cubicBezTo>
                <a:lnTo>
                  <a:pt x="4718367" y="1867926"/>
                </a:lnTo>
                <a:lnTo>
                  <a:pt x="4722828" y="1866702"/>
                </a:lnTo>
                <a:lnTo>
                  <a:pt x="4724089" y="1866145"/>
                </a:lnTo>
                <a:lnTo>
                  <a:pt x="4729345" y="1865722"/>
                </a:lnTo>
                <a:cubicBezTo>
                  <a:pt x="4742167" y="1870627"/>
                  <a:pt x="4716675" y="1879701"/>
                  <a:pt x="4704224" y="1883598"/>
                </a:cubicBezTo>
                <a:lnTo>
                  <a:pt x="4699454" y="1885023"/>
                </a:lnTo>
                <a:lnTo>
                  <a:pt x="4698832" y="1885190"/>
                </a:lnTo>
                <a:cubicBezTo>
                  <a:pt x="4697591" y="1885538"/>
                  <a:pt x="4697694" y="1885530"/>
                  <a:pt x="4698730" y="1885239"/>
                </a:cubicBezTo>
                <a:lnTo>
                  <a:pt x="4699454" y="1885023"/>
                </a:lnTo>
                <a:lnTo>
                  <a:pt x="4706994" y="1883001"/>
                </a:lnTo>
                <a:cubicBezTo>
                  <a:pt x="4733332" y="1879571"/>
                  <a:pt x="4757269" y="1873032"/>
                  <a:pt x="4784776" y="1872798"/>
                </a:cubicBezTo>
                <a:cubicBezTo>
                  <a:pt x="4806420" y="1871855"/>
                  <a:pt x="4790715" y="1879308"/>
                  <a:pt x="4769808" y="1887361"/>
                </a:cubicBezTo>
                <a:lnTo>
                  <a:pt x="4764663" y="1889264"/>
                </a:lnTo>
                <a:lnTo>
                  <a:pt x="4738967" y="1896500"/>
                </a:lnTo>
                <a:cubicBezTo>
                  <a:pt x="4738967" y="1896500"/>
                  <a:pt x="4689663" y="1902255"/>
                  <a:pt x="4695069" y="1913657"/>
                </a:cubicBezTo>
                <a:cubicBezTo>
                  <a:pt x="4698467" y="1915721"/>
                  <a:pt x="4717373" y="1910539"/>
                  <a:pt x="4735842" y="1904881"/>
                </a:cubicBezTo>
                <a:lnTo>
                  <a:pt x="4737535" y="1904349"/>
                </a:lnTo>
                <a:lnTo>
                  <a:pt x="4739404" y="1904186"/>
                </a:lnTo>
                <a:cubicBezTo>
                  <a:pt x="4747483" y="1903407"/>
                  <a:pt x="4755919" y="1902416"/>
                  <a:pt x="4757359" y="1901553"/>
                </a:cubicBezTo>
                <a:cubicBezTo>
                  <a:pt x="4771007" y="1897278"/>
                  <a:pt x="4770804" y="1900323"/>
                  <a:pt x="4765843" y="1904754"/>
                </a:cubicBezTo>
                <a:lnTo>
                  <a:pt x="4762450" y="1907141"/>
                </a:lnTo>
                <a:lnTo>
                  <a:pt x="4644936" y="1936450"/>
                </a:lnTo>
                <a:cubicBezTo>
                  <a:pt x="4644936" y="1936450"/>
                  <a:pt x="4594859" y="1948972"/>
                  <a:pt x="4604420" y="1953385"/>
                </a:cubicBezTo>
                <a:cubicBezTo>
                  <a:pt x="4614919" y="1954469"/>
                  <a:pt x="4640294" y="1942819"/>
                  <a:pt x="4654496" y="1940861"/>
                </a:cubicBezTo>
                <a:cubicBezTo>
                  <a:pt x="4649524" y="1940348"/>
                  <a:pt x="4680085" y="1931624"/>
                  <a:pt x="4695161" y="1931815"/>
                </a:cubicBezTo>
                <a:lnTo>
                  <a:pt x="4701349" y="1934745"/>
                </a:lnTo>
                <a:lnTo>
                  <a:pt x="4684244" y="1940276"/>
                </a:lnTo>
                <a:cubicBezTo>
                  <a:pt x="4630811" y="1953820"/>
                  <a:pt x="4562327" y="1963773"/>
                  <a:pt x="4526375" y="1979453"/>
                </a:cubicBezTo>
                <a:cubicBezTo>
                  <a:pt x="4495448" y="1994074"/>
                  <a:pt x="4487976" y="2002444"/>
                  <a:pt x="4514793" y="1994182"/>
                </a:cubicBezTo>
                <a:cubicBezTo>
                  <a:pt x="4541132" y="1990750"/>
                  <a:pt x="4649631" y="1957611"/>
                  <a:pt x="4662323" y="1958454"/>
                </a:cubicBezTo>
                <a:lnTo>
                  <a:pt x="4662153" y="1960246"/>
                </a:lnTo>
                <a:lnTo>
                  <a:pt x="4661639" y="1960381"/>
                </a:lnTo>
                <a:cubicBezTo>
                  <a:pt x="4639270" y="1966756"/>
                  <a:pt x="4617765" y="1973597"/>
                  <a:pt x="4597879" y="1981248"/>
                </a:cubicBezTo>
                <a:cubicBezTo>
                  <a:pt x="4619752" y="1978226"/>
                  <a:pt x="4642931" y="1973556"/>
                  <a:pt x="4666904" y="1967907"/>
                </a:cubicBezTo>
                <a:lnTo>
                  <a:pt x="4711976" y="1956168"/>
                </a:lnTo>
                <a:lnTo>
                  <a:pt x="4713014" y="1956029"/>
                </a:lnTo>
                <a:cubicBezTo>
                  <a:pt x="4674951" y="1967128"/>
                  <a:pt x="4637509" y="1985000"/>
                  <a:pt x="4626741" y="1987552"/>
                </a:cubicBezTo>
                <a:cubicBezTo>
                  <a:pt x="4616454" y="1989814"/>
                  <a:pt x="4562066" y="2006141"/>
                  <a:pt x="4601573" y="1998723"/>
                </a:cubicBezTo>
                <a:cubicBezTo>
                  <a:pt x="4618102" y="1992724"/>
                  <a:pt x="4640389" y="1983276"/>
                  <a:pt x="4653081" y="1984121"/>
                </a:cubicBezTo>
                <a:cubicBezTo>
                  <a:pt x="4660489" y="1983581"/>
                  <a:pt x="4670238" y="1993981"/>
                  <a:pt x="4670238" y="1993981"/>
                </a:cubicBezTo>
                <a:cubicBezTo>
                  <a:pt x="4685534" y="1992615"/>
                  <a:pt x="4700413" y="1983707"/>
                  <a:pt x="4714063" y="1979432"/>
                </a:cubicBezTo>
                <a:cubicBezTo>
                  <a:pt x="4721471" y="1978892"/>
                  <a:pt x="4741569" y="1979196"/>
                  <a:pt x="4739920" y="1976288"/>
                </a:cubicBezTo>
                <a:cubicBezTo>
                  <a:pt x="4741569" y="1979196"/>
                  <a:pt x="4734579" y="1987279"/>
                  <a:pt x="4737459" y="1985554"/>
                </a:cubicBezTo>
                <a:cubicBezTo>
                  <a:pt x="4749669" y="1986687"/>
                  <a:pt x="4767909" y="1975765"/>
                  <a:pt x="4790614" y="1973862"/>
                </a:cubicBezTo>
                <a:cubicBezTo>
                  <a:pt x="4800902" y="1971598"/>
                  <a:pt x="4819770" y="1976537"/>
                  <a:pt x="4827659" y="1975711"/>
                </a:cubicBezTo>
                <a:cubicBezTo>
                  <a:pt x="4848989" y="1971382"/>
                  <a:pt x="4838222" y="1973933"/>
                  <a:pt x="4829581" y="1979106"/>
                </a:cubicBezTo>
                <a:cubicBezTo>
                  <a:pt x="4790703" y="2002383"/>
                  <a:pt x="4853935" y="1980110"/>
                  <a:pt x="4878564" y="1981601"/>
                </a:cubicBezTo>
                <a:cubicBezTo>
                  <a:pt x="4870136" y="1995089"/>
                  <a:pt x="4852979" y="1985230"/>
                  <a:pt x="4847156" y="1996509"/>
                </a:cubicBezTo>
                <a:lnTo>
                  <a:pt x="4883784" y="1990815"/>
                </a:lnTo>
                <a:cubicBezTo>
                  <a:pt x="4886542" y="2009296"/>
                  <a:pt x="4837497" y="2014631"/>
                  <a:pt x="4831737" y="2018080"/>
                </a:cubicBezTo>
                <a:cubicBezTo>
                  <a:pt x="4692788" y="2061009"/>
                  <a:pt x="4531610" y="2101011"/>
                  <a:pt x="4412067" y="2136215"/>
                </a:cubicBezTo>
                <a:cubicBezTo>
                  <a:pt x="4459462" y="2127971"/>
                  <a:pt x="4509739" y="2118001"/>
                  <a:pt x="4561246" y="2103398"/>
                </a:cubicBezTo>
                <a:cubicBezTo>
                  <a:pt x="4614402" y="2091705"/>
                  <a:pt x="4669745" y="2070260"/>
                  <a:pt x="4712825" y="2069144"/>
                </a:cubicBezTo>
                <a:cubicBezTo>
                  <a:pt x="4717352" y="2070329"/>
                  <a:pt x="4766397" y="2064994"/>
                  <a:pt x="4766397" y="2064994"/>
                </a:cubicBezTo>
                <a:cubicBezTo>
                  <a:pt x="4776146" y="2075394"/>
                  <a:pt x="4756046" y="2075089"/>
                  <a:pt x="4745758" y="2077351"/>
                </a:cubicBezTo>
                <a:cubicBezTo>
                  <a:pt x="4762285" y="2071353"/>
                  <a:pt x="4732110" y="2081627"/>
                  <a:pt x="4708174" y="2088165"/>
                </a:cubicBezTo>
                <a:cubicBezTo>
                  <a:pt x="4631976" y="2109108"/>
                  <a:pt x="4541236" y="2131614"/>
                  <a:pt x="4482321" y="2146756"/>
                </a:cubicBezTo>
                <a:lnTo>
                  <a:pt x="3915049" y="2300984"/>
                </a:lnTo>
                <a:lnTo>
                  <a:pt x="3814555" y="2369162"/>
                </a:lnTo>
                <a:cubicBezTo>
                  <a:pt x="3775493" y="2394984"/>
                  <a:pt x="3737672" y="2419770"/>
                  <a:pt x="3705796" y="2441782"/>
                </a:cubicBezTo>
                <a:cubicBezTo>
                  <a:pt x="3732281" y="2427566"/>
                  <a:pt x="3760116" y="2411792"/>
                  <a:pt x="3787703" y="2393145"/>
                </a:cubicBezTo>
                <a:cubicBezTo>
                  <a:pt x="3816890" y="2375815"/>
                  <a:pt x="3845314" y="2352517"/>
                  <a:pt x="3870738" y="2343210"/>
                </a:cubicBezTo>
                <a:cubicBezTo>
                  <a:pt x="3873686" y="2342970"/>
                  <a:pt x="3901769" y="2330070"/>
                  <a:pt x="3901769" y="2330070"/>
                </a:cubicBezTo>
                <a:cubicBezTo>
                  <a:pt x="3909777" y="2333999"/>
                  <a:pt x="3897740" y="2337875"/>
                  <a:pt x="3892091" y="2341229"/>
                </a:cubicBezTo>
                <a:cubicBezTo>
                  <a:pt x="3900666" y="2334501"/>
                  <a:pt x="3884867" y="2346400"/>
                  <a:pt x="3871993" y="2354925"/>
                </a:cubicBezTo>
                <a:cubicBezTo>
                  <a:pt x="3831041" y="2382137"/>
                  <a:pt x="3781759" y="2413163"/>
                  <a:pt x="3749872" y="2433608"/>
                </a:cubicBezTo>
                <a:lnTo>
                  <a:pt x="3560788" y="2558510"/>
                </a:lnTo>
                <a:lnTo>
                  <a:pt x="3561053" y="2558453"/>
                </a:lnTo>
                <a:lnTo>
                  <a:pt x="3563564" y="2558339"/>
                </a:lnTo>
                <a:cubicBezTo>
                  <a:pt x="3565073" y="2558254"/>
                  <a:pt x="3566508" y="2558149"/>
                  <a:pt x="3569378" y="2557941"/>
                </a:cubicBezTo>
                <a:lnTo>
                  <a:pt x="3583257" y="2554108"/>
                </a:lnTo>
                <a:lnTo>
                  <a:pt x="3585936" y="2555465"/>
                </a:lnTo>
                <a:cubicBezTo>
                  <a:pt x="3586952" y="2555330"/>
                  <a:pt x="3587718" y="2554810"/>
                  <a:pt x="3587718" y="2554810"/>
                </a:cubicBezTo>
                <a:lnTo>
                  <a:pt x="3593412" y="2555629"/>
                </a:lnTo>
                <a:lnTo>
                  <a:pt x="3545609" y="2569676"/>
                </a:lnTo>
                <a:lnTo>
                  <a:pt x="3523227" y="2598075"/>
                </a:lnTo>
                <a:lnTo>
                  <a:pt x="3609434" y="2581575"/>
                </a:lnTo>
                <a:cubicBezTo>
                  <a:pt x="3643298" y="2577085"/>
                  <a:pt x="3663126" y="2572499"/>
                  <a:pt x="3700585" y="2563336"/>
                </a:cubicBezTo>
                <a:cubicBezTo>
                  <a:pt x="3720949" y="2556162"/>
                  <a:pt x="3704717" y="2556076"/>
                  <a:pt x="3684555" y="2560147"/>
                </a:cubicBezTo>
                <a:cubicBezTo>
                  <a:pt x="3676428" y="2561226"/>
                  <a:pt x="3675806" y="2564243"/>
                  <a:pt x="3659663" y="2563729"/>
                </a:cubicBezTo>
                <a:cubicBezTo>
                  <a:pt x="3636570" y="2556443"/>
                  <a:pt x="3596578" y="2565101"/>
                  <a:pt x="3562714" y="2569591"/>
                </a:cubicBezTo>
                <a:lnTo>
                  <a:pt x="3560491" y="2569980"/>
                </a:lnTo>
                <a:lnTo>
                  <a:pt x="3766378" y="2510447"/>
                </a:lnTo>
                <a:cubicBezTo>
                  <a:pt x="3912854" y="2469173"/>
                  <a:pt x="4059067" y="2430070"/>
                  <a:pt x="4203714" y="2396560"/>
                </a:cubicBezTo>
                <a:cubicBezTo>
                  <a:pt x="4194416" y="2402126"/>
                  <a:pt x="4185857" y="2403728"/>
                  <a:pt x="4175653" y="2406818"/>
                </a:cubicBezTo>
                <a:cubicBezTo>
                  <a:pt x="4168587" y="2411049"/>
                  <a:pt x="4138185" y="2417174"/>
                  <a:pt x="4155778" y="2415698"/>
                </a:cubicBezTo>
                <a:cubicBezTo>
                  <a:pt x="4177467" y="2415294"/>
                  <a:pt x="4212058" y="2394584"/>
                  <a:pt x="4223446" y="2409406"/>
                </a:cubicBezTo>
                <a:cubicBezTo>
                  <a:pt x="4176677" y="2425328"/>
                  <a:pt x="4130068" y="2440654"/>
                  <a:pt x="4085318" y="2454865"/>
                </a:cubicBezTo>
                <a:cubicBezTo>
                  <a:pt x="4087456" y="2469187"/>
                  <a:pt x="4065766" y="2469590"/>
                  <a:pt x="4055190" y="2472904"/>
                </a:cubicBezTo>
                <a:cubicBezTo>
                  <a:pt x="4050727" y="2475577"/>
                  <a:pt x="4046490" y="2478868"/>
                  <a:pt x="4041768" y="2482072"/>
                </a:cubicBezTo>
                <a:lnTo>
                  <a:pt x="4032435" y="2487014"/>
                </a:lnTo>
                <a:lnTo>
                  <a:pt x="4036982" y="2486085"/>
                </a:lnTo>
                <a:cubicBezTo>
                  <a:pt x="4048118" y="2484087"/>
                  <a:pt x="4058797" y="2482430"/>
                  <a:pt x="4069236" y="2480985"/>
                </a:cubicBezTo>
                <a:lnTo>
                  <a:pt x="4092120" y="2478137"/>
                </a:lnTo>
                <a:lnTo>
                  <a:pt x="4090038" y="2478834"/>
                </a:lnTo>
                <a:cubicBezTo>
                  <a:pt x="4085038" y="2480181"/>
                  <a:pt x="4078668" y="2481493"/>
                  <a:pt x="4072996" y="2483027"/>
                </a:cubicBezTo>
                <a:lnTo>
                  <a:pt x="4071371" y="2483553"/>
                </a:lnTo>
                <a:lnTo>
                  <a:pt x="4062117" y="2484711"/>
                </a:lnTo>
                <a:cubicBezTo>
                  <a:pt x="4051917" y="2486180"/>
                  <a:pt x="4041937" y="2487846"/>
                  <a:pt x="4032385" y="2489769"/>
                </a:cubicBezTo>
                <a:lnTo>
                  <a:pt x="4022435" y="2491882"/>
                </a:lnTo>
                <a:lnTo>
                  <a:pt x="4002666" y="2499547"/>
                </a:lnTo>
                <a:cubicBezTo>
                  <a:pt x="3978868" y="2506836"/>
                  <a:pt x="3952409" y="2510412"/>
                  <a:pt x="3927057" y="2518418"/>
                </a:cubicBezTo>
                <a:lnTo>
                  <a:pt x="3659400" y="2595562"/>
                </a:lnTo>
                <a:lnTo>
                  <a:pt x="3661217" y="2594566"/>
                </a:lnTo>
                <a:cubicBezTo>
                  <a:pt x="3660684" y="2597154"/>
                  <a:pt x="3647606" y="2594553"/>
                  <a:pt x="3647606" y="2594553"/>
                </a:cubicBezTo>
                <a:cubicBezTo>
                  <a:pt x="3640012" y="2593043"/>
                  <a:pt x="3648670" y="2589378"/>
                  <a:pt x="3638124" y="2587280"/>
                </a:cubicBezTo>
                <a:cubicBezTo>
                  <a:pt x="3629996" y="2588358"/>
                  <a:pt x="3607215" y="2592358"/>
                  <a:pt x="3590537" y="2594429"/>
                </a:cubicBezTo>
                <a:lnTo>
                  <a:pt x="3515860" y="2607424"/>
                </a:lnTo>
                <a:lnTo>
                  <a:pt x="3493141" y="2636252"/>
                </a:lnTo>
                <a:lnTo>
                  <a:pt x="3526365" y="2628809"/>
                </a:lnTo>
                <a:lnTo>
                  <a:pt x="3558858" y="2624842"/>
                </a:lnTo>
                <a:lnTo>
                  <a:pt x="3484089" y="2647737"/>
                </a:lnTo>
                <a:lnTo>
                  <a:pt x="3472232" y="2662783"/>
                </a:lnTo>
                <a:lnTo>
                  <a:pt x="3629028" y="2617721"/>
                </a:lnTo>
                <a:lnTo>
                  <a:pt x="3632431" y="2616778"/>
                </a:lnTo>
                <a:lnTo>
                  <a:pt x="3632943" y="2616336"/>
                </a:lnTo>
                <a:lnTo>
                  <a:pt x="3633357" y="2616522"/>
                </a:lnTo>
                <a:lnTo>
                  <a:pt x="3643745" y="2613646"/>
                </a:lnTo>
                <a:lnTo>
                  <a:pt x="3643341" y="2613490"/>
                </a:lnTo>
                <a:cubicBezTo>
                  <a:pt x="3644762" y="2612534"/>
                  <a:pt x="3647636" y="2611267"/>
                  <a:pt x="3649420" y="2610625"/>
                </a:cubicBezTo>
                <a:cubicBezTo>
                  <a:pt x="3656783" y="2607924"/>
                  <a:pt x="3666143" y="2605933"/>
                  <a:pt x="3673505" y="2603231"/>
                </a:cubicBezTo>
                <a:cubicBezTo>
                  <a:pt x="3707686" y="2591768"/>
                  <a:pt x="3738663" y="2582995"/>
                  <a:pt x="3769187" y="2572571"/>
                </a:cubicBezTo>
                <a:cubicBezTo>
                  <a:pt x="3812058" y="2557600"/>
                  <a:pt x="3856013" y="2548335"/>
                  <a:pt x="3897271" y="2537897"/>
                </a:cubicBezTo>
                <a:cubicBezTo>
                  <a:pt x="3917718" y="2531976"/>
                  <a:pt x="3939334" y="2525193"/>
                  <a:pt x="3961105" y="2518466"/>
                </a:cubicBezTo>
                <a:cubicBezTo>
                  <a:pt x="4014775" y="2503292"/>
                  <a:pt x="4070973" y="2495611"/>
                  <a:pt x="4127392" y="2487796"/>
                </a:cubicBezTo>
                <a:cubicBezTo>
                  <a:pt x="4136434" y="2487182"/>
                  <a:pt x="4145063" y="2487735"/>
                  <a:pt x="4153100" y="2486253"/>
                </a:cubicBezTo>
                <a:lnTo>
                  <a:pt x="4159762" y="2484317"/>
                </a:lnTo>
                <a:lnTo>
                  <a:pt x="4159980" y="2484593"/>
                </a:lnTo>
                <a:cubicBezTo>
                  <a:pt x="4160364" y="2484730"/>
                  <a:pt x="4160732" y="2484543"/>
                  <a:pt x="4160934" y="2483976"/>
                </a:cubicBezTo>
                <a:lnTo>
                  <a:pt x="4159762" y="2484317"/>
                </a:lnTo>
                <a:lnTo>
                  <a:pt x="4158936" y="2483266"/>
                </a:lnTo>
                <a:cubicBezTo>
                  <a:pt x="4169217" y="2481602"/>
                  <a:pt x="4180824" y="2479133"/>
                  <a:pt x="4181226" y="2478000"/>
                </a:cubicBezTo>
                <a:cubicBezTo>
                  <a:pt x="4180824" y="2479133"/>
                  <a:pt x="4176062" y="2477440"/>
                  <a:pt x="4176062" y="2477440"/>
                </a:cubicBezTo>
                <a:cubicBezTo>
                  <a:pt x="4173296" y="2476457"/>
                  <a:pt x="4176867" y="2475173"/>
                  <a:pt x="4173025" y="2473808"/>
                </a:cubicBezTo>
                <a:cubicBezTo>
                  <a:pt x="4169857" y="2473959"/>
                  <a:pt x="4160901" y="2474817"/>
                  <a:pt x="4154411" y="2475063"/>
                </a:cubicBezTo>
                <a:cubicBezTo>
                  <a:pt x="4144718" y="2475926"/>
                  <a:pt x="4134632" y="2476796"/>
                  <a:pt x="4124359" y="2477735"/>
                </a:cubicBezTo>
                <a:lnTo>
                  <a:pt x="4098318" y="2480316"/>
                </a:lnTo>
                <a:lnTo>
                  <a:pt x="4104742" y="2479027"/>
                </a:lnTo>
                <a:cubicBezTo>
                  <a:pt x="4116144" y="2477496"/>
                  <a:pt x="4127461" y="2476572"/>
                  <a:pt x="4138462" y="2475802"/>
                </a:cubicBezTo>
                <a:cubicBezTo>
                  <a:pt x="4160399" y="2474451"/>
                  <a:pt x="4184532" y="2469839"/>
                  <a:pt x="4208014" y="2467548"/>
                </a:cubicBezTo>
                <a:cubicBezTo>
                  <a:pt x="4220565" y="2466798"/>
                  <a:pt x="4233045" y="2465648"/>
                  <a:pt x="4245076" y="2464660"/>
                </a:cubicBezTo>
                <a:cubicBezTo>
                  <a:pt x="4257106" y="2463671"/>
                  <a:pt x="4268692" y="2462842"/>
                  <a:pt x="4279460" y="2462733"/>
                </a:cubicBezTo>
                <a:cubicBezTo>
                  <a:pt x="4266777" y="2464821"/>
                  <a:pt x="4252473" y="2466118"/>
                  <a:pt x="4239273" y="2466746"/>
                </a:cubicBezTo>
                <a:lnTo>
                  <a:pt x="4225823" y="2468560"/>
                </a:lnTo>
                <a:cubicBezTo>
                  <a:pt x="4224951" y="2471016"/>
                  <a:pt x="4235752" y="2470812"/>
                  <a:pt x="4237999" y="2470334"/>
                </a:cubicBezTo>
                <a:cubicBezTo>
                  <a:pt x="4267567" y="2468929"/>
                  <a:pt x="4301981" y="2462654"/>
                  <a:pt x="4328125" y="2464074"/>
                </a:cubicBezTo>
                <a:cubicBezTo>
                  <a:pt x="4302667" y="2469492"/>
                  <a:pt x="4270888" y="2468834"/>
                  <a:pt x="4244758" y="2472736"/>
                </a:cubicBezTo>
                <a:cubicBezTo>
                  <a:pt x="4252638" y="2471495"/>
                  <a:pt x="4238267" y="2472982"/>
                  <a:pt x="4238719" y="2474631"/>
                </a:cubicBezTo>
                <a:cubicBezTo>
                  <a:pt x="4239758" y="2477553"/>
                  <a:pt x="4244355" y="2473869"/>
                  <a:pt x="4244355" y="2473869"/>
                </a:cubicBezTo>
                <a:cubicBezTo>
                  <a:pt x="4260263" y="2472929"/>
                  <a:pt x="4275632" y="2471796"/>
                  <a:pt x="4290651" y="2470859"/>
                </a:cubicBezTo>
                <a:lnTo>
                  <a:pt x="4320367" y="2469620"/>
                </a:lnTo>
                <a:lnTo>
                  <a:pt x="4316316" y="2471038"/>
                </a:lnTo>
                <a:lnTo>
                  <a:pt x="4316146" y="2471119"/>
                </a:lnTo>
                <a:lnTo>
                  <a:pt x="4314840" y="2471266"/>
                </a:lnTo>
                <a:cubicBezTo>
                  <a:pt x="4311518" y="2471361"/>
                  <a:pt x="4294383" y="2471866"/>
                  <a:pt x="4293979" y="2472999"/>
                </a:cubicBezTo>
                <a:cubicBezTo>
                  <a:pt x="4292704" y="2476587"/>
                  <a:pt x="4310243" y="2474950"/>
                  <a:pt x="4308400" y="2474296"/>
                </a:cubicBezTo>
                <a:lnTo>
                  <a:pt x="4309889" y="2474140"/>
                </a:lnTo>
                <a:lnTo>
                  <a:pt x="4308942" y="2476184"/>
                </a:lnTo>
                <a:cubicBezTo>
                  <a:pt x="4309780" y="2476298"/>
                  <a:pt x="4311611" y="2475894"/>
                  <a:pt x="4313888" y="2475230"/>
                </a:cubicBezTo>
                <a:lnTo>
                  <a:pt x="4319665" y="2473336"/>
                </a:lnTo>
                <a:lnTo>
                  <a:pt x="4323847" y="2473190"/>
                </a:lnTo>
                <a:cubicBezTo>
                  <a:pt x="4326210" y="2475305"/>
                  <a:pt x="4310763" y="2476411"/>
                  <a:pt x="4310763" y="2476411"/>
                </a:cubicBezTo>
                <a:cubicBezTo>
                  <a:pt x="4281501" y="2477923"/>
                  <a:pt x="4255773" y="2480693"/>
                  <a:pt x="4231590" y="2482521"/>
                </a:cubicBezTo>
                <a:cubicBezTo>
                  <a:pt x="4229344" y="2483000"/>
                  <a:pt x="4201253" y="2483651"/>
                  <a:pt x="4200900" y="2487568"/>
                </a:cubicBezTo>
                <a:cubicBezTo>
                  <a:pt x="4201017" y="2490161"/>
                  <a:pt x="4220034" y="2487773"/>
                  <a:pt x="4205210" y="2487611"/>
                </a:cubicBezTo>
                <a:cubicBezTo>
                  <a:pt x="4228069" y="2486588"/>
                  <a:pt x="4248008" y="2484527"/>
                  <a:pt x="4270011" y="2482987"/>
                </a:cubicBezTo>
                <a:cubicBezTo>
                  <a:pt x="4270933" y="2483314"/>
                  <a:pt x="4292821" y="2479181"/>
                  <a:pt x="4294415" y="2481024"/>
                </a:cubicBezTo>
                <a:cubicBezTo>
                  <a:pt x="4294985" y="2485268"/>
                  <a:pt x="4280342" y="2484106"/>
                  <a:pt x="4280342" y="2484106"/>
                </a:cubicBezTo>
                <a:cubicBezTo>
                  <a:pt x="4251445" y="2487024"/>
                  <a:pt x="4235596" y="2489262"/>
                  <a:pt x="4208025" y="2491376"/>
                </a:cubicBezTo>
                <a:cubicBezTo>
                  <a:pt x="4205778" y="2491854"/>
                  <a:pt x="4179598" y="2492973"/>
                  <a:pt x="4179649" y="2495756"/>
                </a:cubicBezTo>
                <a:cubicBezTo>
                  <a:pt x="4181242" y="2497598"/>
                  <a:pt x="4202054" y="2493083"/>
                  <a:pt x="4199809" y="2493562"/>
                </a:cubicBezTo>
                <a:cubicBezTo>
                  <a:pt x="4207220" y="2493642"/>
                  <a:pt x="4211866" y="2492741"/>
                  <a:pt x="4220421" y="2493016"/>
                </a:cubicBezTo>
                <a:cubicBezTo>
                  <a:pt x="4208412" y="2496619"/>
                  <a:pt x="4196016" y="2494979"/>
                  <a:pt x="4184412" y="2497448"/>
                </a:cubicBezTo>
                <a:cubicBezTo>
                  <a:pt x="4181242" y="2497598"/>
                  <a:pt x="4177970" y="2500477"/>
                  <a:pt x="4173324" y="2501379"/>
                </a:cubicBezTo>
                <a:cubicBezTo>
                  <a:pt x="4161469" y="2505035"/>
                  <a:pt x="4144024" y="2505431"/>
                  <a:pt x="4132419" y="2507901"/>
                </a:cubicBezTo>
                <a:cubicBezTo>
                  <a:pt x="4136144" y="2506671"/>
                  <a:pt x="4126784" y="2508663"/>
                  <a:pt x="4126382" y="2509796"/>
                </a:cubicBezTo>
                <a:cubicBezTo>
                  <a:pt x="4125105" y="2513384"/>
                  <a:pt x="4136260" y="2509266"/>
                  <a:pt x="4137182" y="2509593"/>
                </a:cubicBezTo>
                <a:lnTo>
                  <a:pt x="4147353" y="2508384"/>
                </a:lnTo>
                <a:lnTo>
                  <a:pt x="4159208" y="2504310"/>
                </a:lnTo>
                <a:cubicBezTo>
                  <a:pt x="4165308" y="2502467"/>
                  <a:pt x="4169849" y="2501635"/>
                  <a:pt x="4171365" y="2502992"/>
                </a:cubicBezTo>
                <a:lnTo>
                  <a:pt x="4166202" y="2506143"/>
                </a:lnTo>
                <a:lnTo>
                  <a:pt x="4181920" y="2504273"/>
                </a:lnTo>
                <a:cubicBezTo>
                  <a:pt x="4196553" y="2502721"/>
                  <a:pt x="4210901" y="2501543"/>
                  <a:pt x="4224946" y="2501218"/>
                </a:cubicBezTo>
                <a:cubicBezTo>
                  <a:pt x="4211521" y="2504424"/>
                  <a:pt x="4199744" y="2505184"/>
                  <a:pt x="4188063" y="2505978"/>
                </a:cubicBezTo>
                <a:lnTo>
                  <a:pt x="4155715" y="2510402"/>
                </a:lnTo>
                <a:lnTo>
                  <a:pt x="4149876" y="2512650"/>
                </a:lnTo>
                <a:lnTo>
                  <a:pt x="4141948" y="2515507"/>
                </a:lnTo>
                <a:lnTo>
                  <a:pt x="4143589" y="2515911"/>
                </a:lnTo>
                <a:cubicBezTo>
                  <a:pt x="4174886" y="2512569"/>
                  <a:pt x="4201784" y="2508940"/>
                  <a:pt x="4230277" y="2507154"/>
                </a:cubicBezTo>
                <a:lnTo>
                  <a:pt x="4238716" y="2507337"/>
                </a:lnTo>
                <a:lnTo>
                  <a:pt x="4249677" y="2504368"/>
                </a:lnTo>
                <a:cubicBezTo>
                  <a:pt x="4258412" y="2502338"/>
                  <a:pt x="4253366" y="2504993"/>
                  <a:pt x="4243646" y="2509349"/>
                </a:cubicBezTo>
                <a:lnTo>
                  <a:pt x="4230416" y="2515166"/>
                </a:lnTo>
                <a:lnTo>
                  <a:pt x="4238689" y="2514218"/>
                </a:lnTo>
                <a:lnTo>
                  <a:pt x="4230657" y="2518452"/>
                </a:lnTo>
                <a:cubicBezTo>
                  <a:pt x="4221029" y="2526814"/>
                  <a:pt x="4235175" y="2521315"/>
                  <a:pt x="4244089" y="2517100"/>
                </a:cubicBezTo>
                <a:lnTo>
                  <a:pt x="4256268" y="2512505"/>
                </a:lnTo>
                <a:lnTo>
                  <a:pt x="4265177" y="2511686"/>
                </a:lnTo>
                <a:lnTo>
                  <a:pt x="4266251" y="2511584"/>
                </a:lnTo>
                <a:lnTo>
                  <a:pt x="4261480" y="2513719"/>
                </a:lnTo>
                <a:cubicBezTo>
                  <a:pt x="4255071" y="2516626"/>
                  <a:pt x="4248679" y="2519388"/>
                  <a:pt x="4242373" y="2521459"/>
                </a:cubicBezTo>
                <a:cubicBezTo>
                  <a:pt x="4235398" y="2524210"/>
                  <a:pt x="4227549" y="2526538"/>
                  <a:pt x="4219677" y="2529041"/>
                </a:cubicBezTo>
                <a:lnTo>
                  <a:pt x="4203588" y="2535116"/>
                </a:lnTo>
                <a:lnTo>
                  <a:pt x="4210226" y="2535578"/>
                </a:lnTo>
                <a:lnTo>
                  <a:pt x="4211595" y="2535179"/>
                </a:lnTo>
                <a:cubicBezTo>
                  <a:pt x="4220307" y="2532579"/>
                  <a:pt x="4230410" y="2529775"/>
                  <a:pt x="4233114" y="2528441"/>
                </a:cubicBezTo>
                <a:cubicBezTo>
                  <a:pt x="4235449" y="2528488"/>
                  <a:pt x="4240312" y="2528585"/>
                  <a:pt x="4241478" y="2528608"/>
                </a:cubicBezTo>
                <a:cubicBezTo>
                  <a:pt x="4245155" y="2527295"/>
                  <a:pt x="4246689" y="2525937"/>
                  <a:pt x="4249225" y="2524370"/>
                </a:cubicBezTo>
                <a:cubicBezTo>
                  <a:pt x="4250393" y="2524392"/>
                  <a:pt x="4253888" y="2526081"/>
                  <a:pt x="4257787" y="2524540"/>
                </a:cubicBezTo>
                <a:cubicBezTo>
                  <a:pt x="4261462" y="2523227"/>
                  <a:pt x="4270549" y="2517627"/>
                  <a:pt x="4278116" y="2516392"/>
                </a:cubicBezTo>
                <a:cubicBezTo>
                  <a:pt x="4281218" y="2515760"/>
                  <a:pt x="4282420" y="2515798"/>
                  <a:pt x="4282417" y="2516231"/>
                </a:cubicBezTo>
                <a:lnTo>
                  <a:pt x="4280820" y="2517439"/>
                </a:lnTo>
                <a:lnTo>
                  <a:pt x="4290820" y="2513510"/>
                </a:lnTo>
                <a:cubicBezTo>
                  <a:pt x="4293835" y="2512484"/>
                  <a:pt x="4296216" y="2511907"/>
                  <a:pt x="4297146" y="2512231"/>
                </a:cubicBezTo>
                <a:cubicBezTo>
                  <a:pt x="4301933" y="2515405"/>
                  <a:pt x="4285616" y="2519135"/>
                  <a:pt x="4285616" y="2519135"/>
                </a:cubicBezTo>
                <a:cubicBezTo>
                  <a:pt x="4282360" y="2520203"/>
                  <a:pt x="4276797" y="2522308"/>
                  <a:pt x="4270573" y="2524784"/>
                </a:cubicBezTo>
                <a:lnTo>
                  <a:pt x="4252566" y="2532250"/>
                </a:lnTo>
                <a:lnTo>
                  <a:pt x="4250486" y="2534566"/>
                </a:lnTo>
                <a:cubicBezTo>
                  <a:pt x="4248749" y="2535977"/>
                  <a:pt x="4246138" y="2537268"/>
                  <a:pt x="4243000" y="2538477"/>
                </a:cubicBezTo>
                <a:lnTo>
                  <a:pt x="4240137" y="2539396"/>
                </a:lnTo>
                <a:lnTo>
                  <a:pt x="4241190" y="2539191"/>
                </a:lnTo>
                <a:lnTo>
                  <a:pt x="4244396" y="2538222"/>
                </a:lnTo>
                <a:lnTo>
                  <a:pt x="4262729" y="2531806"/>
                </a:lnTo>
                <a:cubicBezTo>
                  <a:pt x="4264664" y="2531150"/>
                  <a:pt x="4266847" y="2530846"/>
                  <a:pt x="4269322" y="2530550"/>
                </a:cubicBezTo>
                <a:lnTo>
                  <a:pt x="4270031" y="2530445"/>
                </a:lnTo>
                <a:lnTo>
                  <a:pt x="4278745" y="2527777"/>
                </a:lnTo>
                <a:lnTo>
                  <a:pt x="4286195" y="2525748"/>
                </a:lnTo>
                <a:lnTo>
                  <a:pt x="4286211" y="2525742"/>
                </a:lnTo>
                <a:lnTo>
                  <a:pt x="4286221" y="2525741"/>
                </a:lnTo>
                <a:lnTo>
                  <a:pt x="4312673" y="2518535"/>
                </a:lnTo>
                <a:cubicBezTo>
                  <a:pt x="4318787" y="2517895"/>
                  <a:pt x="4339939" y="2511270"/>
                  <a:pt x="4339939" y="2511270"/>
                </a:cubicBezTo>
                <a:lnTo>
                  <a:pt x="4337100" y="2515958"/>
                </a:lnTo>
                <a:lnTo>
                  <a:pt x="4341930" y="2514098"/>
                </a:lnTo>
                <a:lnTo>
                  <a:pt x="4343461" y="2514407"/>
                </a:lnTo>
                <a:lnTo>
                  <a:pt x="4347932" y="2514881"/>
                </a:lnTo>
                <a:lnTo>
                  <a:pt x="4344048" y="2516520"/>
                </a:lnTo>
                <a:cubicBezTo>
                  <a:pt x="4325410" y="2524211"/>
                  <a:pt x="4306285" y="2532095"/>
                  <a:pt x="4285759" y="2541049"/>
                </a:cubicBezTo>
                <a:cubicBezTo>
                  <a:pt x="4283921" y="2541706"/>
                  <a:pt x="4280781" y="2543030"/>
                  <a:pt x="4276815" y="2544714"/>
                </a:cubicBezTo>
                <a:lnTo>
                  <a:pt x="4266189" y="2549165"/>
                </a:lnTo>
                <a:lnTo>
                  <a:pt x="4253469" y="2555808"/>
                </a:lnTo>
                <a:lnTo>
                  <a:pt x="4247695" y="2558458"/>
                </a:lnTo>
                <a:lnTo>
                  <a:pt x="4251220" y="2557807"/>
                </a:lnTo>
                <a:cubicBezTo>
                  <a:pt x="4251048" y="2558520"/>
                  <a:pt x="4237720" y="2563325"/>
                  <a:pt x="4235839" y="2564329"/>
                </a:cubicBezTo>
                <a:cubicBezTo>
                  <a:pt x="4234304" y="2565686"/>
                  <a:pt x="4230081" y="2571380"/>
                  <a:pt x="4231076" y="2572787"/>
                </a:cubicBezTo>
                <a:cubicBezTo>
                  <a:pt x="4232242" y="2572811"/>
                  <a:pt x="4264015" y="2560498"/>
                  <a:pt x="4267885" y="2559187"/>
                </a:cubicBezTo>
                <a:cubicBezTo>
                  <a:pt x="4277765" y="2556610"/>
                  <a:pt x="4286700" y="2553782"/>
                  <a:pt x="4294072" y="2552543"/>
                </a:cubicBezTo>
                <a:cubicBezTo>
                  <a:pt x="4295239" y="2552565"/>
                  <a:pt x="4298763" y="2554023"/>
                  <a:pt x="4299930" y="2554045"/>
                </a:cubicBezTo>
                <a:cubicBezTo>
                  <a:pt x="4310998" y="2552879"/>
                  <a:pt x="4327186" y="2538868"/>
                  <a:pt x="4327804" y="2543272"/>
                </a:cubicBezTo>
                <a:cubicBezTo>
                  <a:pt x="4327804" y="2543272"/>
                  <a:pt x="4323956" y="2545971"/>
                  <a:pt x="4321275" y="2548691"/>
                </a:cubicBezTo>
                <a:lnTo>
                  <a:pt x="4321456" y="2547956"/>
                </a:lnTo>
                <a:lnTo>
                  <a:pt x="4322616" y="2547331"/>
                </a:lnTo>
                <a:cubicBezTo>
                  <a:pt x="4322032" y="2547319"/>
                  <a:pt x="4321740" y="2547313"/>
                  <a:pt x="4321573" y="2547484"/>
                </a:cubicBezTo>
                <a:lnTo>
                  <a:pt x="4321456" y="2547956"/>
                </a:lnTo>
                <a:lnTo>
                  <a:pt x="4319325" y="2549106"/>
                </a:lnTo>
                <a:lnTo>
                  <a:pt x="4317793" y="2549431"/>
                </a:lnTo>
                <a:cubicBezTo>
                  <a:pt x="4316843" y="2549816"/>
                  <a:pt x="4316209" y="2550209"/>
                  <a:pt x="4316209" y="2550209"/>
                </a:cubicBezTo>
                <a:cubicBezTo>
                  <a:pt x="4316209" y="2550209"/>
                  <a:pt x="4315689" y="2554360"/>
                  <a:pt x="4312958" y="2555923"/>
                </a:cubicBezTo>
                <a:cubicBezTo>
                  <a:pt x="4310267" y="2557950"/>
                  <a:pt x="4304892" y="2559982"/>
                  <a:pt x="4299540" y="2561840"/>
                </a:cubicBezTo>
                <a:lnTo>
                  <a:pt x="4291101" y="2564939"/>
                </a:lnTo>
                <a:lnTo>
                  <a:pt x="4295605" y="2566437"/>
                </a:lnTo>
                <a:cubicBezTo>
                  <a:pt x="4297359" y="2567116"/>
                  <a:pt x="4299231" y="2567835"/>
                  <a:pt x="4301174" y="2568300"/>
                </a:cubicBezTo>
                <a:lnTo>
                  <a:pt x="4302022" y="2568346"/>
                </a:lnTo>
                <a:lnTo>
                  <a:pt x="4326927" y="2559640"/>
                </a:lnTo>
                <a:lnTo>
                  <a:pt x="4366840" y="2543380"/>
                </a:lnTo>
                <a:lnTo>
                  <a:pt x="4369848" y="2543566"/>
                </a:lnTo>
                <a:lnTo>
                  <a:pt x="4376912" y="2543572"/>
                </a:lnTo>
                <a:lnTo>
                  <a:pt x="4364661" y="2549556"/>
                </a:lnTo>
                <a:lnTo>
                  <a:pt x="4377172" y="2545609"/>
                </a:lnTo>
                <a:lnTo>
                  <a:pt x="4377433" y="2548814"/>
                </a:lnTo>
                <a:lnTo>
                  <a:pt x="4381951" y="2548474"/>
                </a:lnTo>
                <a:lnTo>
                  <a:pt x="4370292" y="2553759"/>
                </a:lnTo>
                <a:lnTo>
                  <a:pt x="4366459" y="2554815"/>
                </a:lnTo>
                <a:cubicBezTo>
                  <a:pt x="4365209" y="2555092"/>
                  <a:pt x="4364453" y="2555155"/>
                  <a:pt x="4364553" y="2554872"/>
                </a:cubicBezTo>
                <a:lnTo>
                  <a:pt x="4365268" y="2556037"/>
                </a:lnTo>
                <a:lnTo>
                  <a:pt x="4349666" y="2563108"/>
                </a:lnTo>
                <a:lnTo>
                  <a:pt x="4344614" y="2563749"/>
                </a:lnTo>
                <a:lnTo>
                  <a:pt x="4343497" y="2563843"/>
                </a:lnTo>
                <a:lnTo>
                  <a:pt x="4348780" y="2567383"/>
                </a:lnTo>
                <a:lnTo>
                  <a:pt x="4349713" y="2567921"/>
                </a:lnTo>
                <a:lnTo>
                  <a:pt x="4348883" y="2568730"/>
                </a:lnTo>
                <a:cubicBezTo>
                  <a:pt x="4346469" y="2571091"/>
                  <a:pt x="4340522" y="2576938"/>
                  <a:pt x="4335912" y="2581757"/>
                </a:cubicBezTo>
                <a:lnTo>
                  <a:pt x="4333484" y="2584456"/>
                </a:lnTo>
                <a:lnTo>
                  <a:pt x="4321308" y="2588265"/>
                </a:lnTo>
                <a:cubicBezTo>
                  <a:pt x="4315223" y="2590437"/>
                  <a:pt x="4310434" y="2592540"/>
                  <a:pt x="4308162" y="2594407"/>
                </a:cubicBezTo>
                <a:lnTo>
                  <a:pt x="4317883" y="2593629"/>
                </a:lnTo>
                <a:lnTo>
                  <a:pt x="4307955" y="2596220"/>
                </a:lnTo>
                <a:lnTo>
                  <a:pt x="4306472" y="2596606"/>
                </a:lnTo>
                <a:cubicBezTo>
                  <a:pt x="4301542" y="2597796"/>
                  <a:pt x="4296364" y="2599040"/>
                  <a:pt x="4291198" y="2600529"/>
                </a:cubicBezTo>
                <a:lnTo>
                  <a:pt x="4283747" y="2603170"/>
                </a:lnTo>
                <a:lnTo>
                  <a:pt x="4274853" y="2609492"/>
                </a:lnTo>
                <a:cubicBezTo>
                  <a:pt x="4270609" y="2613800"/>
                  <a:pt x="4281433" y="2605230"/>
                  <a:pt x="4279717" y="2609589"/>
                </a:cubicBezTo>
                <a:cubicBezTo>
                  <a:pt x="4278002" y="2613947"/>
                  <a:pt x="4265766" y="2615090"/>
                  <a:pt x="4260556" y="2617762"/>
                </a:cubicBezTo>
                <a:cubicBezTo>
                  <a:pt x="4254323" y="2619255"/>
                  <a:pt x="4246950" y="2620496"/>
                  <a:pt x="4240400" y="2624526"/>
                </a:cubicBezTo>
                <a:cubicBezTo>
                  <a:pt x="4240400" y="2624526"/>
                  <a:pt x="4240306" y="2625275"/>
                  <a:pt x="4240045" y="2626195"/>
                </a:cubicBezTo>
                <a:lnTo>
                  <a:pt x="4238934" y="2628391"/>
                </a:lnTo>
                <a:lnTo>
                  <a:pt x="4244924" y="2627544"/>
                </a:lnTo>
                <a:cubicBezTo>
                  <a:pt x="4250957" y="2627203"/>
                  <a:pt x="4256285" y="2627157"/>
                  <a:pt x="4262192" y="2626703"/>
                </a:cubicBezTo>
                <a:lnTo>
                  <a:pt x="4269029" y="2625617"/>
                </a:lnTo>
                <a:lnTo>
                  <a:pt x="4285484" y="2621176"/>
                </a:lnTo>
                <a:lnTo>
                  <a:pt x="4303584" y="2616413"/>
                </a:lnTo>
                <a:lnTo>
                  <a:pt x="4307847" y="2614969"/>
                </a:lnTo>
                <a:lnTo>
                  <a:pt x="4313405" y="2612846"/>
                </a:lnTo>
                <a:lnTo>
                  <a:pt x="4316781" y="2610819"/>
                </a:lnTo>
                <a:cubicBezTo>
                  <a:pt x="4317878" y="2610450"/>
                  <a:pt x="4318608" y="2610448"/>
                  <a:pt x="4318941" y="2610666"/>
                </a:cubicBezTo>
                <a:lnTo>
                  <a:pt x="4318886" y="2610753"/>
                </a:lnTo>
                <a:lnTo>
                  <a:pt x="4319422" y="2610547"/>
                </a:lnTo>
                <a:cubicBezTo>
                  <a:pt x="4322794" y="2609480"/>
                  <a:pt x="4325551" y="2608962"/>
                  <a:pt x="4327305" y="2609420"/>
                </a:cubicBezTo>
                <a:lnTo>
                  <a:pt x="4326066" y="2610611"/>
                </a:lnTo>
                <a:lnTo>
                  <a:pt x="4314148" y="2614045"/>
                </a:lnTo>
                <a:cubicBezTo>
                  <a:pt x="4314148" y="2614045"/>
                  <a:pt x="4313987" y="2615466"/>
                  <a:pt x="4313465" y="2617180"/>
                </a:cubicBezTo>
                <a:lnTo>
                  <a:pt x="4312742" y="2618433"/>
                </a:lnTo>
                <a:lnTo>
                  <a:pt x="4306547" y="2621000"/>
                </a:lnTo>
                <a:cubicBezTo>
                  <a:pt x="4304212" y="2621739"/>
                  <a:pt x="4302729" y="2621871"/>
                  <a:pt x="4302968" y="2620973"/>
                </a:cubicBezTo>
                <a:lnTo>
                  <a:pt x="4306192" y="2623437"/>
                </a:lnTo>
                <a:lnTo>
                  <a:pt x="4301512" y="2624861"/>
                </a:lnTo>
                <a:cubicBezTo>
                  <a:pt x="4288570" y="2628625"/>
                  <a:pt x="4266845" y="2634592"/>
                  <a:pt x="4260518" y="2635930"/>
                </a:cubicBezTo>
                <a:cubicBezTo>
                  <a:pt x="4220762" y="2653940"/>
                  <a:pt x="4289939" y="2636313"/>
                  <a:pt x="4303513" y="2635061"/>
                </a:cubicBezTo>
                <a:cubicBezTo>
                  <a:pt x="4315979" y="2632147"/>
                  <a:pt x="4327040" y="2629197"/>
                  <a:pt x="4336324" y="2627115"/>
                </a:cubicBezTo>
                <a:lnTo>
                  <a:pt x="4357725" y="2624461"/>
                </a:lnTo>
                <a:lnTo>
                  <a:pt x="4358150" y="2625175"/>
                </a:lnTo>
                <a:cubicBezTo>
                  <a:pt x="4359082" y="2625499"/>
                  <a:pt x="4361519" y="2625077"/>
                  <a:pt x="4364653" y="2624262"/>
                </a:cubicBezTo>
                <a:lnTo>
                  <a:pt x="4368703" y="2623021"/>
                </a:lnTo>
                <a:lnTo>
                  <a:pt x="4386141" y="2620723"/>
                </a:lnTo>
                <a:lnTo>
                  <a:pt x="4382862" y="2625202"/>
                </a:lnTo>
                <a:lnTo>
                  <a:pt x="4370573" y="2632014"/>
                </a:lnTo>
                <a:lnTo>
                  <a:pt x="4365701" y="2633078"/>
                </a:lnTo>
                <a:cubicBezTo>
                  <a:pt x="4348778" y="2637081"/>
                  <a:pt x="4330064" y="2637803"/>
                  <a:pt x="4318109" y="2647626"/>
                </a:cubicBezTo>
                <a:cubicBezTo>
                  <a:pt x="4314939" y="2652607"/>
                  <a:pt x="4314640" y="2655229"/>
                  <a:pt x="4309151" y="2657759"/>
                </a:cubicBezTo>
                <a:cubicBezTo>
                  <a:pt x="4294976" y="2664257"/>
                  <a:pt x="4276434" y="2659689"/>
                  <a:pt x="4259688" y="2665922"/>
                </a:cubicBezTo>
                <a:cubicBezTo>
                  <a:pt x="4260653" y="2666021"/>
                  <a:pt x="4261458" y="2668032"/>
                  <a:pt x="4261931" y="2670492"/>
                </a:cubicBezTo>
                <a:lnTo>
                  <a:pt x="4262098" y="2675422"/>
                </a:lnTo>
                <a:lnTo>
                  <a:pt x="4264295" y="2675169"/>
                </a:lnTo>
                <a:cubicBezTo>
                  <a:pt x="4264879" y="2675180"/>
                  <a:pt x="4264336" y="2675805"/>
                  <a:pt x="4263178" y="2676711"/>
                </a:cubicBezTo>
                <a:lnTo>
                  <a:pt x="4262356" y="2677260"/>
                </a:lnTo>
                <a:lnTo>
                  <a:pt x="4262160" y="2677287"/>
                </a:lnTo>
                <a:lnTo>
                  <a:pt x="4262177" y="2677747"/>
                </a:lnTo>
                <a:lnTo>
                  <a:pt x="4261763" y="2678308"/>
                </a:lnTo>
                <a:lnTo>
                  <a:pt x="4242170" y="2684196"/>
                </a:lnTo>
                <a:lnTo>
                  <a:pt x="4253036" y="2684133"/>
                </a:lnTo>
                <a:lnTo>
                  <a:pt x="4250908" y="2684571"/>
                </a:lnTo>
                <a:lnTo>
                  <a:pt x="4277625" y="2682488"/>
                </a:lnTo>
                <a:cubicBezTo>
                  <a:pt x="4289656" y="2681500"/>
                  <a:pt x="4301241" y="2680672"/>
                  <a:pt x="4312009" y="2680563"/>
                </a:cubicBezTo>
                <a:cubicBezTo>
                  <a:pt x="4299327" y="2682650"/>
                  <a:pt x="4285023" y="2683948"/>
                  <a:pt x="4271823" y="2684574"/>
                </a:cubicBezTo>
                <a:lnTo>
                  <a:pt x="4258373" y="2686389"/>
                </a:lnTo>
                <a:cubicBezTo>
                  <a:pt x="4258155" y="2687003"/>
                  <a:pt x="4258666" y="2687450"/>
                  <a:pt x="4259591" y="2687769"/>
                </a:cubicBezTo>
                <a:lnTo>
                  <a:pt x="4260150" y="2687861"/>
                </a:lnTo>
                <a:lnTo>
                  <a:pt x="4264398" y="2687454"/>
                </a:lnTo>
                <a:lnTo>
                  <a:pt x="4262680" y="2688082"/>
                </a:lnTo>
                <a:lnTo>
                  <a:pt x="4262302" y="2688214"/>
                </a:lnTo>
                <a:lnTo>
                  <a:pt x="4263291" y="2688375"/>
                </a:lnTo>
                <a:cubicBezTo>
                  <a:pt x="4266163" y="2688572"/>
                  <a:pt x="4269424" y="2688403"/>
                  <a:pt x="4270547" y="2688162"/>
                </a:cubicBezTo>
                <a:cubicBezTo>
                  <a:pt x="4300116" y="2686759"/>
                  <a:pt x="4334531" y="2680484"/>
                  <a:pt x="4360674" y="2681904"/>
                </a:cubicBezTo>
                <a:cubicBezTo>
                  <a:pt x="4335216" y="2687321"/>
                  <a:pt x="4303438" y="2686664"/>
                  <a:pt x="4277308" y="2690565"/>
                </a:cubicBezTo>
                <a:cubicBezTo>
                  <a:pt x="4285189" y="2689324"/>
                  <a:pt x="4270817" y="2690812"/>
                  <a:pt x="4271268" y="2692461"/>
                </a:cubicBezTo>
                <a:cubicBezTo>
                  <a:pt x="4272307" y="2695382"/>
                  <a:pt x="4276905" y="2691698"/>
                  <a:pt x="4276905" y="2691698"/>
                </a:cubicBezTo>
                <a:cubicBezTo>
                  <a:pt x="4292813" y="2690758"/>
                  <a:pt x="4308182" y="2689626"/>
                  <a:pt x="4323201" y="2688688"/>
                </a:cubicBezTo>
                <a:lnTo>
                  <a:pt x="4352916" y="2687449"/>
                </a:lnTo>
                <a:lnTo>
                  <a:pt x="4348866" y="2688868"/>
                </a:lnTo>
                <a:lnTo>
                  <a:pt x="4348695" y="2688948"/>
                </a:lnTo>
                <a:lnTo>
                  <a:pt x="4347390" y="2689095"/>
                </a:lnTo>
                <a:cubicBezTo>
                  <a:pt x="4344068" y="2689191"/>
                  <a:pt x="4326932" y="2689695"/>
                  <a:pt x="4326530" y="2690827"/>
                </a:cubicBezTo>
                <a:cubicBezTo>
                  <a:pt x="4325254" y="2694417"/>
                  <a:pt x="4342793" y="2692779"/>
                  <a:pt x="4340949" y="2692124"/>
                </a:cubicBezTo>
                <a:lnTo>
                  <a:pt x="4342439" y="2691969"/>
                </a:lnTo>
                <a:lnTo>
                  <a:pt x="4341491" y="2694013"/>
                </a:lnTo>
                <a:cubicBezTo>
                  <a:pt x="4342330" y="2694127"/>
                  <a:pt x="4344160" y="2693722"/>
                  <a:pt x="4346437" y="2693060"/>
                </a:cubicBezTo>
                <a:lnTo>
                  <a:pt x="4352215" y="2691164"/>
                </a:lnTo>
                <a:lnTo>
                  <a:pt x="4356397" y="2691019"/>
                </a:lnTo>
                <a:cubicBezTo>
                  <a:pt x="4358758" y="2693135"/>
                  <a:pt x="4343313" y="2694240"/>
                  <a:pt x="4343313" y="2694240"/>
                </a:cubicBezTo>
                <a:cubicBezTo>
                  <a:pt x="4314051" y="2695752"/>
                  <a:pt x="4288322" y="2698521"/>
                  <a:pt x="4264140" y="2700351"/>
                </a:cubicBezTo>
                <a:cubicBezTo>
                  <a:pt x="4263298" y="2700529"/>
                  <a:pt x="4258821" y="2700733"/>
                  <a:pt x="4253535" y="2701124"/>
                </a:cubicBezTo>
                <a:lnTo>
                  <a:pt x="4249349" y="2701478"/>
                </a:lnTo>
                <a:lnTo>
                  <a:pt x="4249619" y="2701665"/>
                </a:lnTo>
                <a:cubicBezTo>
                  <a:pt x="4250538" y="2702304"/>
                  <a:pt x="4251488" y="2702994"/>
                  <a:pt x="4252195" y="2703626"/>
                </a:cubicBezTo>
                <a:lnTo>
                  <a:pt x="4252781" y="2704468"/>
                </a:lnTo>
                <a:lnTo>
                  <a:pt x="4270482" y="2703322"/>
                </a:lnTo>
                <a:lnTo>
                  <a:pt x="4284536" y="2702224"/>
                </a:lnTo>
                <a:lnTo>
                  <a:pt x="4290489" y="2700706"/>
                </a:lnTo>
                <a:lnTo>
                  <a:pt x="4294449" y="2701450"/>
                </a:lnTo>
                <a:lnTo>
                  <a:pt x="4302561" y="2700816"/>
                </a:lnTo>
                <a:cubicBezTo>
                  <a:pt x="4303483" y="2701144"/>
                  <a:pt x="4325370" y="2697011"/>
                  <a:pt x="4326965" y="2698853"/>
                </a:cubicBezTo>
                <a:cubicBezTo>
                  <a:pt x="4327249" y="2700975"/>
                  <a:pt x="4323730" y="2701745"/>
                  <a:pt x="4320142" y="2701986"/>
                </a:cubicBezTo>
                <a:lnTo>
                  <a:pt x="4318700" y="2702004"/>
                </a:lnTo>
                <a:lnTo>
                  <a:pt x="4316485" y="2703168"/>
                </a:lnTo>
                <a:cubicBezTo>
                  <a:pt x="4311649" y="2705343"/>
                  <a:pt x="4303799" y="2708233"/>
                  <a:pt x="4302388" y="2708986"/>
                </a:cubicBezTo>
                <a:cubicBezTo>
                  <a:pt x="4296966" y="2711016"/>
                  <a:pt x="4292731" y="2712709"/>
                  <a:pt x="4289050" y="2714258"/>
                </a:cubicBezTo>
                <a:lnTo>
                  <a:pt x="4287136" y="2715100"/>
                </a:lnTo>
                <a:lnTo>
                  <a:pt x="4271493" y="2716798"/>
                </a:lnTo>
                <a:lnTo>
                  <a:pt x="4289980" y="2711513"/>
                </a:lnTo>
                <a:cubicBezTo>
                  <a:pt x="4291796" y="2711029"/>
                  <a:pt x="4295133" y="2709567"/>
                  <a:pt x="4298983" y="2707864"/>
                </a:cubicBezTo>
                <a:lnTo>
                  <a:pt x="4300617" y="2707174"/>
                </a:lnTo>
                <a:lnTo>
                  <a:pt x="4288241" y="2709893"/>
                </a:lnTo>
                <a:cubicBezTo>
                  <a:pt x="4277936" y="2711925"/>
                  <a:pt x="4267667" y="2713630"/>
                  <a:pt x="4267667" y="2713630"/>
                </a:cubicBezTo>
                <a:lnTo>
                  <a:pt x="4251573" y="2716733"/>
                </a:lnTo>
                <a:lnTo>
                  <a:pt x="4249965" y="2718233"/>
                </a:lnTo>
                <a:lnTo>
                  <a:pt x="4247784" y="2719389"/>
                </a:lnTo>
                <a:lnTo>
                  <a:pt x="4245364" y="2719655"/>
                </a:lnTo>
                <a:lnTo>
                  <a:pt x="4257495" y="2719047"/>
                </a:lnTo>
                <a:lnTo>
                  <a:pt x="4232665" y="2722701"/>
                </a:lnTo>
                <a:lnTo>
                  <a:pt x="4238599" y="2722359"/>
                </a:lnTo>
                <a:lnTo>
                  <a:pt x="4240674" y="2722130"/>
                </a:lnTo>
                <a:lnTo>
                  <a:pt x="4257594" y="2719777"/>
                </a:lnTo>
                <a:lnTo>
                  <a:pt x="4266107" y="2718591"/>
                </a:lnTo>
                <a:lnTo>
                  <a:pt x="4273782" y="2717523"/>
                </a:lnTo>
                <a:cubicBezTo>
                  <a:pt x="4278028" y="2717049"/>
                  <a:pt x="4280718" y="2716968"/>
                  <a:pt x="4280643" y="2717624"/>
                </a:cubicBezTo>
                <a:cubicBezTo>
                  <a:pt x="4280568" y="2718279"/>
                  <a:pt x="4277724" y="2719699"/>
                  <a:pt x="4274183" y="2721359"/>
                </a:cubicBezTo>
                <a:lnTo>
                  <a:pt x="4266848" y="2724920"/>
                </a:lnTo>
                <a:lnTo>
                  <a:pt x="4268957" y="2724888"/>
                </a:lnTo>
                <a:cubicBezTo>
                  <a:pt x="4275559" y="2725002"/>
                  <a:pt x="4281704" y="2725788"/>
                  <a:pt x="4270507" y="2727712"/>
                </a:cubicBezTo>
                <a:lnTo>
                  <a:pt x="4261743" y="2729102"/>
                </a:lnTo>
                <a:lnTo>
                  <a:pt x="4261133" y="2729977"/>
                </a:lnTo>
                <a:lnTo>
                  <a:pt x="4264292" y="2730028"/>
                </a:lnTo>
                <a:lnTo>
                  <a:pt x="4264628" y="2729890"/>
                </a:lnTo>
                <a:lnTo>
                  <a:pt x="4265020" y="2730040"/>
                </a:lnTo>
                <a:lnTo>
                  <a:pt x="4266904" y="2730071"/>
                </a:lnTo>
                <a:cubicBezTo>
                  <a:pt x="4269860" y="2729856"/>
                  <a:pt x="4273937" y="2729371"/>
                  <a:pt x="4279394" y="2728552"/>
                </a:cubicBezTo>
                <a:cubicBezTo>
                  <a:pt x="4309163" y="2725876"/>
                  <a:pt x="4340133" y="2712708"/>
                  <a:pt x="4369681" y="2715759"/>
                </a:cubicBezTo>
                <a:cubicBezTo>
                  <a:pt x="4374820" y="2716289"/>
                  <a:pt x="4340932" y="2732252"/>
                  <a:pt x="4338284" y="2728883"/>
                </a:cubicBezTo>
                <a:cubicBezTo>
                  <a:pt x="4341971" y="2733576"/>
                  <a:pt x="4377229" y="2724361"/>
                  <a:pt x="4398185" y="2718709"/>
                </a:cubicBezTo>
                <a:lnTo>
                  <a:pt x="4407778" y="2716181"/>
                </a:lnTo>
                <a:lnTo>
                  <a:pt x="4399099" y="2719428"/>
                </a:lnTo>
                <a:cubicBezTo>
                  <a:pt x="4360462" y="2732998"/>
                  <a:pt x="4415952" y="2721919"/>
                  <a:pt x="4418184" y="2720582"/>
                </a:cubicBezTo>
                <a:cubicBezTo>
                  <a:pt x="4426157" y="2718828"/>
                  <a:pt x="4437056" y="2721362"/>
                  <a:pt x="4443010" y="2721319"/>
                </a:cubicBezTo>
                <a:lnTo>
                  <a:pt x="4451098" y="2720412"/>
                </a:lnTo>
                <a:lnTo>
                  <a:pt x="4366882" y="2740239"/>
                </a:lnTo>
                <a:lnTo>
                  <a:pt x="4357910" y="2742212"/>
                </a:lnTo>
                <a:lnTo>
                  <a:pt x="4343435" y="2748304"/>
                </a:lnTo>
                <a:lnTo>
                  <a:pt x="4350547" y="2748104"/>
                </a:lnTo>
                <a:cubicBezTo>
                  <a:pt x="4352607" y="2749270"/>
                  <a:pt x="4330826" y="2754318"/>
                  <a:pt x="4324558" y="2757984"/>
                </a:cubicBezTo>
                <a:cubicBezTo>
                  <a:pt x="4327127" y="2758250"/>
                  <a:pt x="4329696" y="2758515"/>
                  <a:pt x="4332267" y="2758780"/>
                </a:cubicBezTo>
                <a:cubicBezTo>
                  <a:pt x="4330981" y="2758647"/>
                  <a:pt x="4334825" y="2761034"/>
                  <a:pt x="4338946" y="2763837"/>
                </a:cubicBezTo>
                <a:lnTo>
                  <a:pt x="4344135" y="2767654"/>
                </a:lnTo>
                <a:lnTo>
                  <a:pt x="4350335" y="2764399"/>
                </a:lnTo>
                <a:cubicBezTo>
                  <a:pt x="4355842" y="2761302"/>
                  <a:pt x="4360044" y="2758900"/>
                  <a:pt x="4360353" y="2761102"/>
                </a:cubicBezTo>
                <a:cubicBezTo>
                  <a:pt x="4360353" y="2761102"/>
                  <a:pt x="4356505" y="2763799"/>
                  <a:pt x="4353825" y="2766520"/>
                </a:cubicBezTo>
                <a:lnTo>
                  <a:pt x="4354006" y="2765785"/>
                </a:lnTo>
                <a:lnTo>
                  <a:pt x="4355165" y="2765160"/>
                </a:lnTo>
                <a:cubicBezTo>
                  <a:pt x="4354581" y="2765149"/>
                  <a:pt x="4354290" y="2765142"/>
                  <a:pt x="4354121" y="2765313"/>
                </a:cubicBezTo>
                <a:lnTo>
                  <a:pt x="4354006" y="2765785"/>
                </a:lnTo>
                <a:lnTo>
                  <a:pt x="4351874" y="2766935"/>
                </a:lnTo>
                <a:lnTo>
                  <a:pt x="4350343" y="2767260"/>
                </a:lnTo>
                <a:cubicBezTo>
                  <a:pt x="4349392" y="2767646"/>
                  <a:pt x="4348758" y="2768038"/>
                  <a:pt x="4348758" y="2768038"/>
                </a:cubicBezTo>
                <a:cubicBezTo>
                  <a:pt x="4348758" y="2768038"/>
                  <a:pt x="4348239" y="2772189"/>
                  <a:pt x="4345508" y="2773752"/>
                </a:cubicBezTo>
                <a:cubicBezTo>
                  <a:pt x="4340125" y="2777806"/>
                  <a:pt x="4324011" y="2781878"/>
                  <a:pt x="4318801" y="2784549"/>
                </a:cubicBezTo>
                <a:cubicBezTo>
                  <a:pt x="4317633" y="2784525"/>
                  <a:pt x="4317259" y="2787524"/>
                  <a:pt x="4315917" y="2788884"/>
                </a:cubicBezTo>
                <a:cubicBezTo>
                  <a:pt x="4313397" y="2790915"/>
                  <a:pt x="4309552" y="2792561"/>
                  <a:pt x="4305260" y="2794049"/>
                </a:cubicBezTo>
                <a:lnTo>
                  <a:pt x="4303163" y="2794709"/>
                </a:lnTo>
                <a:lnTo>
                  <a:pt x="4306216" y="2794295"/>
                </a:lnTo>
                <a:lnTo>
                  <a:pt x="4314942" y="2793036"/>
                </a:lnTo>
                <a:lnTo>
                  <a:pt x="4359476" y="2777470"/>
                </a:lnTo>
                <a:lnTo>
                  <a:pt x="4399390" y="2761209"/>
                </a:lnTo>
                <a:lnTo>
                  <a:pt x="4402396" y="2761395"/>
                </a:lnTo>
                <a:lnTo>
                  <a:pt x="4409461" y="2761401"/>
                </a:lnTo>
                <a:lnTo>
                  <a:pt x="4397212" y="2767385"/>
                </a:lnTo>
                <a:lnTo>
                  <a:pt x="4409722" y="2763438"/>
                </a:lnTo>
                <a:lnTo>
                  <a:pt x="4409983" y="2766644"/>
                </a:lnTo>
                <a:lnTo>
                  <a:pt x="4414501" y="2766303"/>
                </a:lnTo>
                <a:lnTo>
                  <a:pt x="4402840" y="2771589"/>
                </a:lnTo>
                <a:lnTo>
                  <a:pt x="4399009" y="2772645"/>
                </a:lnTo>
                <a:cubicBezTo>
                  <a:pt x="4397759" y="2772922"/>
                  <a:pt x="4397001" y="2772985"/>
                  <a:pt x="4397102" y="2772702"/>
                </a:cubicBezTo>
                <a:lnTo>
                  <a:pt x="4397816" y="2773866"/>
                </a:lnTo>
                <a:lnTo>
                  <a:pt x="4382216" y="2780937"/>
                </a:lnTo>
                <a:lnTo>
                  <a:pt x="4377163" y="2781579"/>
                </a:lnTo>
                <a:cubicBezTo>
                  <a:pt x="4373947" y="2781927"/>
                  <a:pt x="4370261" y="2782253"/>
                  <a:pt x="4365569" y="2782553"/>
                </a:cubicBezTo>
                <a:cubicBezTo>
                  <a:pt x="4363323" y="2783031"/>
                  <a:pt x="4343632" y="2783904"/>
                  <a:pt x="4351717" y="2785501"/>
                </a:cubicBezTo>
                <a:cubicBezTo>
                  <a:pt x="4357804" y="2786387"/>
                  <a:pt x="4371810" y="2783495"/>
                  <a:pt x="4375899" y="2783672"/>
                </a:cubicBezTo>
                <a:lnTo>
                  <a:pt x="4376169" y="2783679"/>
                </a:lnTo>
                <a:lnTo>
                  <a:pt x="4371916" y="2785607"/>
                </a:lnTo>
                <a:cubicBezTo>
                  <a:pt x="4359628" y="2791835"/>
                  <a:pt x="4347025" y="2795918"/>
                  <a:pt x="4334400" y="2800175"/>
                </a:cubicBezTo>
                <a:lnTo>
                  <a:pt x="4321267" y="2804899"/>
                </a:lnTo>
                <a:lnTo>
                  <a:pt x="4324449" y="2804416"/>
                </a:lnTo>
                <a:lnTo>
                  <a:pt x="4367474" y="2799985"/>
                </a:lnTo>
                <a:lnTo>
                  <a:pt x="4359504" y="2802520"/>
                </a:lnTo>
                <a:cubicBezTo>
                  <a:pt x="4343080" y="2806062"/>
                  <a:pt x="4326006" y="2809994"/>
                  <a:pt x="4309649" y="2813875"/>
                </a:cubicBezTo>
                <a:lnTo>
                  <a:pt x="4305300" y="2814929"/>
                </a:lnTo>
                <a:lnTo>
                  <a:pt x="4303001" y="2816945"/>
                </a:lnTo>
                <a:lnTo>
                  <a:pt x="4289233" y="2818823"/>
                </a:lnTo>
                <a:lnTo>
                  <a:pt x="4283900" y="2820116"/>
                </a:lnTo>
                <a:lnTo>
                  <a:pt x="4297100" y="2819680"/>
                </a:lnTo>
                <a:lnTo>
                  <a:pt x="4295993" y="2820162"/>
                </a:lnTo>
                <a:cubicBezTo>
                  <a:pt x="4287222" y="2823770"/>
                  <a:pt x="4273677" y="2829135"/>
                  <a:pt x="4270493" y="2832365"/>
                </a:cubicBezTo>
                <a:cubicBezTo>
                  <a:pt x="4287767" y="2829936"/>
                  <a:pt x="4294346" y="2825673"/>
                  <a:pt x="4309292" y="2821579"/>
                </a:cubicBezTo>
                <a:cubicBezTo>
                  <a:pt x="4319369" y="2818197"/>
                  <a:pt x="4320293" y="2818215"/>
                  <a:pt x="4318000" y="2819788"/>
                </a:cubicBezTo>
                <a:lnTo>
                  <a:pt x="4308479" y="2826556"/>
                </a:lnTo>
                <a:lnTo>
                  <a:pt x="4310578" y="2826045"/>
                </a:lnTo>
                <a:cubicBezTo>
                  <a:pt x="4331656" y="2820646"/>
                  <a:pt x="4352019" y="2815066"/>
                  <a:pt x="4374329" y="2809645"/>
                </a:cubicBezTo>
                <a:lnTo>
                  <a:pt x="4393855" y="2805365"/>
                </a:lnTo>
                <a:lnTo>
                  <a:pt x="4381870" y="2809065"/>
                </a:lnTo>
                <a:cubicBezTo>
                  <a:pt x="4373179" y="2811659"/>
                  <a:pt x="4362933" y="2814582"/>
                  <a:pt x="4349751" y="2818086"/>
                </a:cubicBezTo>
                <a:cubicBezTo>
                  <a:pt x="4335876" y="2821961"/>
                  <a:pt x="4324819" y="2823915"/>
                  <a:pt x="4313514" y="2828055"/>
                </a:cubicBezTo>
                <a:cubicBezTo>
                  <a:pt x="4288412" y="2839175"/>
                  <a:pt x="4334926" y="2830267"/>
                  <a:pt x="4345931" y="2828749"/>
                </a:cubicBezTo>
                <a:cubicBezTo>
                  <a:pt x="4362426" y="2824702"/>
                  <a:pt x="4379470" y="2815847"/>
                  <a:pt x="4381140" y="2823980"/>
                </a:cubicBezTo>
                <a:cubicBezTo>
                  <a:pt x="4381290" y="2822669"/>
                  <a:pt x="4373547" y="2825961"/>
                  <a:pt x="4364723" y="2830191"/>
                </a:cubicBezTo>
                <a:lnTo>
                  <a:pt x="4357046" y="2834026"/>
                </a:lnTo>
                <a:lnTo>
                  <a:pt x="4274030" y="2860068"/>
                </a:lnTo>
                <a:lnTo>
                  <a:pt x="4270064" y="2865415"/>
                </a:lnTo>
                <a:cubicBezTo>
                  <a:pt x="4263513" y="2869446"/>
                  <a:pt x="4255126" y="2867893"/>
                  <a:pt x="4247407" y="2871900"/>
                </a:cubicBezTo>
                <a:cubicBezTo>
                  <a:pt x="4248575" y="2871923"/>
                  <a:pt x="4249043" y="2879099"/>
                  <a:pt x="4247681" y="2879073"/>
                </a:cubicBezTo>
                <a:cubicBezTo>
                  <a:pt x="4244798" y="2883407"/>
                  <a:pt x="4221839" y="2882950"/>
                  <a:pt x="4219778" y="2890075"/>
                </a:cubicBezTo>
                <a:cubicBezTo>
                  <a:pt x="4219778" y="2890075"/>
                  <a:pt x="4219754" y="2890263"/>
                  <a:pt x="4219725" y="2890497"/>
                </a:cubicBezTo>
                <a:lnTo>
                  <a:pt x="4219659" y="2891024"/>
                </a:lnTo>
                <a:lnTo>
                  <a:pt x="4219637" y="2891200"/>
                </a:lnTo>
                <a:cubicBezTo>
                  <a:pt x="4219613" y="2891387"/>
                  <a:pt x="4219602" y="2891481"/>
                  <a:pt x="4219620" y="2891341"/>
                </a:cubicBezTo>
                <a:lnTo>
                  <a:pt x="4219659" y="2891024"/>
                </a:lnTo>
                <a:lnTo>
                  <a:pt x="4219778" y="2890075"/>
                </a:lnTo>
                <a:cubicBezTo>
                  <a:pt x="4229311" y="2890266"/>
                  <a:pt x="4234896" y="2884597"/>
                  <a:pt x="4243629" y="2883384"/>
                </a:cubicBezTo>
                <a:cubicBezTo>
                  <a:pt x="4249748" y="2882812"/>
                  <a:pt x="4255624" y="2881832"/>
                  <a:pt x="4261712" y="2880334"/>
                </a:cubicBezTo>
                <a:lnTo>
                  <a:pt x="4262728" y="2880012"/>
                </a:lnTo>
                <a:lnTo>
                  <a:pt x="4262763" y="2879004"/>
                </a:lnTo>
                <a:cubicBezTo>
                  <a:pt x="4263203" y="2877926"/>
                  <a:pt x="4263935" y="2876992"/>
                  <a:pt x="4264623" y="2876722"/>
                </a:cubicBezTo>
                <a:cubicBezTo>
                  <a:pt x="4265081" y="2876542"/>
                  <a:pt x="4265519" y="2876656"/>
                  <a:pt x="4265839" y="2877220"/>
                </a:cubicBezTo>
                <a:cubicBezTo>
                  <a:pt x="4267140" y="2876441"/>
                  <a:pt x="4266902" y="2877338"/>
                  <a:pt x="4266059" y="2878598"/>
                </a:cubicBezTo>
                <a:lnTo>
                  <a:pt x="4265570" y="2879109"/>
                </a:lnTo>
                <a:lnTo>
                  <a:pt x="4281059" y="2874188"/>
                </a:lnTo>
                <a:cubicBezTo>
                  <a:pt x="4304717" y="2867493"/>
                  <a:pt x="4255318" y="2886623"/>
                  <a:pt x="4255145" y="2888006"/>
                </a:cubicBezTo>
                <a:lnTo>
                  <a:pt x="4257764" y="2888313"/>
                </a:lnTo>
                <a:lnTo>
                  <a:pt x="4318466" y="2876913"/>
                </a:lnTo>
                <a:cubicBezTo>
                  <a:pt x="4330320" y="2875855"/>
                  <a:pt x="4339247" y="2870510"/>
                  <a:pt x="4353545" y="2868491"/>
                </a:cubicBezTo>
                <a:cubicBezTo>
                  <a:pt x="4358834" y="2866835"/>
                  <a:pt x="4366929" y="2864693"/>
                  <a:pt x="4375764" y="2862510"/>
                </a:cubicBezTo>
                <a:lnTo>
                  <a:pt x="4384238" y="2860529"/>
                </a:lnTo>
                <a:lnTo>
                  <a:pt x="4384300" y="2865775"/>
                </a:lnTo>
                <a:lnTo>
                  <a:pt x="4374370" y="2869186"/>
                </a:lnTo>
                <a:lnTo>
                  <a:pt x="4360826" y="2871863"/>
                </a:lnTo>
                <a:cubicBezTo>
                  <a:pt x="4348159" y="2874647"/>
                  <a:pt x="4335095" y="2878053"/>
                  <a:pt x="4334945" y="2879365"/>
                </a:cubicBezTo>
                <a:lnTo>
                  <a:pt x="4338116" y="2879818"/>
                </a:lnTo>
                <a:lnTo>
                  <a:pt x="4311723" y="2886989"/>
                </a:lnTo>
                <a:lnTo>
                  <a:pt x="4287274" y="2894104"/>
                </a:lnTo>
                <a:lnTo>
                  <a:pt x="4296844" y="2892998"/>
                </a:lnTo>
                <a:cubicBezTo>
                  <a:pt x="4297428" y="2893009"/>
                  <a:pt x="4296887" y="2893634"/>
                  <a:pt x="4295728" y="2894540"/>
                </a:cubicBezTo>
                <a:lnTo>
                  <a:pt x="4294906" y="2895089"/>
                </a:lnTo>
                <a:lnTo>
                  <a:pt x="4274110" y="2897984"/>
                </a:lnTo>
                <a:lnTo>
                  <a:pt x="4274972" y="2897684"/>
                </a:lnTo>
                <a:lnTo>
                  <a:pt x="4251767" y="2904436"/>
                </a:lnTo>
                <a:lnTo>
                  <a:pt x="4255518" y="2903733"/>
                </a:lnTo>
                <a:lnTo>
                  <a:pt x="4257453" y="2903194"/>
                </a:lnTo>
                <a:lnTo>
                  <a:pt x="4269383" y="2902057"/>
                </a:lnTo>
                <a:cubicBezTo>
                  <a:pt x="4274708" y="2901712"/>
                  <a:pt x="4280088" y="2901604"/>
                  <a:pt x="4285585" y="2901962"/>
                </a:cubicBezTo>
                <a:cubicBezTo>
                  <a:pt x="4272655" y="2905237"/>
                  <a:pt x="4259675" y="2905729"/>
                  <a:pt x="4246379" y="2907598"/>
                </a:cubicBezTo>
                <a:cubicBezTo>
                  <a:pt x="4236098" y="2909263"/>
                  <a:pt x="4244431" y="2909672"/>
                  <a:pt x="4248675" y="2909904"/>
                </a:cubicBezTo>
                <a:lnTo>
                  <a:pt x="4273891" y="2907489"/>
                </a:lnTo>
                <a:lnTo>
                  <a:pt x="4300262" y="2900218"/>
                </a:lnTo>
                <a:lnTo>
                  <a:pt x="4334192" y="2890863"/>
                </a:lnTo>
                <a:lnTo>
                  <a:pt x="4325471" y="2891184"/>
                </a:lnTo>
                <a:lnTo>
                  <a:pt x="4310610" y="2892935"/>
                </a:lnTo>
                <a:lnTo>
                  <a:pt x="4316452" y="2890614"/>
                </a:lnTo>
                <a:cubicBezTo>
                  <a:pt x="4325773" y="2888603"/>
                  <a:pt x="4335138" y="2886246"/>
                  <a:pt x="4344713" y="2883374"/>
                </a:cubicBezTo>
                <a:lnTo>
                  <a:pt x="4358246" y="2878637"/>
                </a:lnTo>
                <a:lnTo>
                  <a:pt x="4358075" y="2878946"/>
                </a:lnTo>
                <a:cubicBezTo>
                  <a:pt x="4359073" y="2879074"/>
                  <a:pt x="4361416" y="2879083"/>
                  <a:pt x="4365739" y="2878971"/>
                </a:cubicBezTo>
                <a:lnTo>
                  <a:pt x="4368604" y="2878927"/>
                </a:lnTo>
                <a:lnTo>
                  <a:pt x="4364391" y="2880616"/>
                </a:lnTo>
                <a:lnTo>
                  <a:pt x="4342042" y="2888791"/>
                </a:lnTo>
                <a:lnTo>
                  <a:pt x="4370127" y="2881714"/>
                </a:lnTo>
                <a:cubicBezTo>
                  <a:pt x="4380385" y="2878718"/>
                  <a:pt x="4390364" y="2875888"/>
                  <a:pt x="4400383" y="2874669"/>
                </a:cubicBezTo>
                <a:cubicBezTo>
                  <a:pt x="4400383" y="2874669"/>
                  <a:pt x="4398936" y="2876291"/>
                  <a:pt x="4397975" y="2877999"/>
                </a:cubicBezTo>
                <a:lnTo>
                  <a:pt x="4397987" y="2878099"/>
                </a:lnTo>
                <a:lnTo>
                  <a:pt x="4394923" y="2878245"/>
                </a:lnTo>
                <a:cubicBezTo>
                  <a:pt x="4385446" y="2880128"/>
                  <a:pt x="4364283" y="2886153"/>
                  <a:pt x="4365986" y="2888319"/>
                </a:cubicBezTo>
                <a:cubicBezTo>
                  <a:pt x="4370525" y="2894096"/>
                  <a:pt x="4410231" y="2876523"/>
                  <a:pt x="4431942" y="2876110"/>
                </a:cubicBezTo>
                <a:cubicBezTo>
                  <a:pt x="4444089" y="2875042"/>
                  <a:pt x="4448570" y="2874925"/>
                  <a:pt x="4459339" y="2873653"/>
                </a:cubicBezTo>
                <a:lnTo>
                  <a:pt x="4459854" y="2873585"/>
                </a:lnTo>
                <a:lnTo>
                  <a:pt x="4443665" y="2879517"/>
                </a:lnTo>
                <a:cubicBezTo>
                  <a:pt x="4434756" y="2882147"/>
                  <a:pt x="4425986" y="2884253"/>
                  <a:pt x="4416605" y="2886597"/>
                </a:cubicBezTo>
                <a:cubicBezTo>
                  <a:pt x="4402520" y="2888991"/>
                  <a:pt x="4334758" y="2910941"/>
                  <a:pt x="4373133" y="2903064"/>
                </a:cubicBezTo>
                <a:lnTo>
                  <a:pt x="4391564" y="2898138"/>
                </a:lnTo>
                <a:lnTo>
                  <a:pt x="4399536" y="2896702"/>
                </a:lnTo>
                <a:cubicBezTo>
                  <a:pt x="4419860" y="2893142"/>
                  <a:pt x="4455322" y="2887647"/>
                  <a:pt x="4423627" y="2899578"/>
                </a:cubicBezTo>
                <a:cubicBezTo>
                  <a:pt x="4415619" y="2901406"/>
                  <a:pt x="4393556" y="2904878"/>
                  <a:pt x="4384949" y="2911950"/>
                </a:cubicBezTo>
                <a:cubicBezTo>
                  <a:pt x="4373293" y="2919151"/>
                  <a:pt x="4406232" y="2911494"/>
                  <a:pt x="4422678" y="2907884"/>
                </a:cubicBezTo>
                <a:cubicBezTo>
                  <a:pt x="4436602" y="2903572"/>
                  <a:pt x="4453047" y="2899963"/>
                  <a:pt x="4461185" y="2900803"/>
                </a:cubicBezTo>
                <a:cubicBezTo>
                  <a:pt x="4466622" y="2898711"/>
                  <a:pt x="4471890" y="2901908"/>
                  <a:pt x="4479597" y="2902705"/>
                </a:cubicBezTo>
                <a:lnTo>
                  <a:pt x="4494029" y="2900012"/>
                </a:lnTo>
                <a:lnTo>
                  <a:pt x="4379487" y="2934677"/>
                </a:lnTo>
                <a:lnTo>
                  <a:pt x="4288007" y="2958955"/>
                </a:lnTo>
                <a:lnTo>
                  <a:pt x="4289586" y="2960358"/>
                </a:lnTo>
                <a:cubicBezTo>
                  <a:pt x="4289586" y="2960358"/>
                  <a:pt x="4288420" y="2960334"/>
                  <a:pt x="4287057" y="2960307"/>
                </a:cubicBezTo>
                <a:lnTo>
                  <a:pt x="4287427" y="2959109"/>
                </a:lnTo>
                <a:lnTo>
                  <a:pt x="4277560" y="2961728"/>
                </a:lnTo>
                <a:lnTo>
                  <a:pt x="4276432" y="2962436"/>
                </a:lnTo>
                <a:cubicBezTo>
                  <a:pt x="4276084" y="2962950"/>
                  <a:pt x="4276167" y="2963558"/>
                  <a:pt x="4277004" y="2964268"/>
                </a:cubicBezTo>
                <a:cubicBezTo>
                  <a:pt x="4277004" y="2964268"/>
                  <a:pt x="4283382" y="2961621"/>
                  <a:pt x="4287057" y="2960307"/>
                </a:cubicBezTo>
                <a:lnTo>
                  <a:pt x="4288057" y="2963265"/>
                </a:lnTo>
                <a:lnTo>
                  <a:pt x="4388339" y="2936949"/>
                </a:lnTo>
                <a:cubicBezTo>
                  <a:pt x="4446816" y="2923050"/>
                  <a:pt x="4504761" y="2911193"/>
                  <a:pt x="4561794" y="2902837"/>
                </a:cubicBezTo>
                <a:cubicBezTo>
                  <a:pt x="4550216" y="2915809"/>
                  <a:pt x="4513001" y="2909908"/>
                  <a:pt x="4511627" y="2923311"/>
                </a:cubicBezTo>
                <a:cubicBezTo>
                  <a:pt x="4509025" y="2924871"/>
                  <a:pt x="4553725" y="2916727"/>
                  <a:pt x="4553725" y="2916727"/>
                </a:cubicBezTo>
                <a:cubicBezTo>
                  <a:pt x="4563560" y="2917381"/>
                  <a:pt x="4562605" y="2920972"/>
                  <a:pt x="4566115" y="2921891"/>
                </a:cubicBezTo>
                <a:cubicBezTo>
                  <a:pt x="4592267" y="2918814"/>
                  <a:pt x="4627813" y="2894513"/>
                  <a:pt x="4644035" y="2906439"/>
                </a:cubicBezTo>
                <a:lnTo>
                  <a:pt x="4630664" y="2912335"/>
                </a:lnTo>
                <a:lnTo>
                  <a:pt x="4628819" y="2912484"/>
                </a:lnTo>
                <a:lnTo>
                  <a:pt x="4626230" y="2913715"/>
                </a:lnTo>
                <a:lnTo>
                  <a:pt x="4620957" y="2915162"/>
                </a:lnTo>
                <a:cubicBezTo>
                  <a:pt x="4617735" y="2915958"/>
                  <a:pt x="4614154" y="2916781"/>
                  <a:pt x="4610075" y="2917714"/>
                </a:cubicBezTo>
                <a:cubicBezTo>
                  <a:pt x="4607843" y="2919050"/>
                  <a:pt x="4578181" y="2921209"/>
                  <a:pt x="4573670" y="2929949"/>
                </a:cubicBezTo>
                <a:cubicBezTo>
                  <a:pt x="4573670" y="2929949"/>
                  <a:pt x="4597589" y="2928209"/>
                  <a:pt x="4604284" y="2924201"/>
                </a:cubicBezTo>
                <a:cubicBezTo>
                  <a:pt x="4607342" y="2923880"/>
                  <a:pt x="4613758" y="2920038"/>
                  <a:pt x="4620008" y="2916674"/>
                </a:cubicBezTo>
                <a:lnTo>
                  <a:pt x="4626230" y="2913715"/>
                </a:lnTo>
                <a:lnTo>
                  <a:pt x="4629686" y="2912766"/>
                </a:lnTo>
                <a:lnTo>
                  <a:pt x="4630664" y="2912335"/>
                </a:lnTo>
                <a:lnTo>
                  <a:pt x="4634736" y="2912006"/>
                </a:lnTo>
                <a:cubicBezTo>
                  <a:pt x="4644672" y="2915809"/>
                  <a:pt x="4624918" y="2922840"/>
                  <a:pt x="4615270" y="2925860"/>
                </a:cubicBezTo>
                <a:lnTo>
                  <a:pt x="4611573" y="2926964"/>
                </a:lnTo>
                <a:lnTo>
                  <a:pt x="4611091" y="2927093"/>
                </a:lnTo>
                <a:cubicBezTo>
                  <a:pt x="4610130" y="2927363"/>
                  <a:pt x="4610210" y="2927356"/>
                  <a:pt x="4611013" y="2927131"/>
                </a:cubicBezTo>
                <a:lnTo>
                  <a:pt x="4611573" y="2926964"/>
                </a:lnTo>
                <a:lnTo>
                  <a:pt x="4617416" y="2925397"/>
                </a:lnTo>
                <a:cubicBezTo>
                  <a:pt x="4637827" y="2922738"/>
                  <a:pt x="4656376" y="2917671"/>
                  <a:pt x="4677692" y="2917489"/>
                </a:cubicBezTo>
                <a:cubicBezTo>
                  <a:pt x="4694464" y="2916759"/>
                  <a:pt x="4682295" y="2922534"/>
                  <a:pt x="4666092" y="2928775"/>
                </a:cubicBezTo>
                <a:lnTo>
                  <a:pt x="4662107" y="2930250"/>
                </a:lnTo>
                <a:lnTo>
                  <a:pt x="4642193" y="2935858"/>
                </a:lnTo>
                <a:cubicBezTo>
                  <a:pt x="4642193" y="2935858"/>
                  <a:pt x="4603987" y="2940317"/>
                  <a:pt x="4608176" y="2949153"/>
                </a:cubicBezTo>
                <a:cubicBezTo>
                  <a:pt x="4610809" y="2950753"/>
                  <a:pt x="4625459" y="2946736"/>
                  <a:pt x="4639771" y="2942353"/>
                </a:cubicBezTo>
                <a:lnTo>
                  <a:pt x="4641083" y="2941941"/>
                </a:lnTo>
                <a:lnTo>
                  <a:pt x="4642532" y="2941813"/>
                </a:lnTo>
                <a:cubicBezTo>
                  <a:pt x="4648791" y="2941211"/>
                  <a:pt x="4655330" y="2940442"/>
                  <a:pt x="4656445" y="2939774"/>
                </a:cubicBezTo>
                <a:cubicBezTo>
                  <a:pt x="4667022" y="2936461"/>
                  <a:pt x="4666864" y="2938819"/>
                  <a:pt x="4663020" y="2942253"/>
                </a:cubicBezTo>
                <a:lnTo>
                  <a:pt x="4660391" y="2944103"/>
                </a:lnTo>
                <a:lnTo>
                  <a:pt x="4569326" y="2966815"/>
                </a:lnTo>
                <a:cubicBezTo>
                  <a:pt x="4569326" y="2966815"/>
                  <a:pt x="4530520" y="2976520"/>
                  <a:pt x="4537929" y="2979938"/>
                </a:cubicBezTo>
                <a:cubicBezTo>
                  <a:pt x="4546065" y="2980779"/>
                  <a:pt x="4565729" y="2971751"/>
                  <a:pt x="4576735" y="2970234"/>
                </a:cubicBezTo>
                <a:cubicBezTo>
                  <a:pt x="4572881" y="2969836"/>
                  <a:pt x="4596564" y="2963075"/>
                  <a:pt x="4608247" y="2963225"/>
                </a:cubicBezTo>
                <a:lnTo>
                  <a:pt x="4613042" y="2965495"/>
                </a:lnTo>
                <a:lnTo>
                  <a:pt x="4599786" y="2969782"/>
                </a:lnTo>
                <a:cubicBezTo>
                  <a:pt x="4558379" y="2980277"/>
                  <a:pt x="4505309" y="2987989"/>
                  <a:pt x="4477450" y="3000139"/>
                </a:cubicBezTo>
                <a:cubicBezTo>
                  <a:pt x="4453483" y="3011471"/>
                  <a:pt x="4447694" y="3017956"/>
                  <a:pt x="4468474" y="3011554"/>
                </a:cubicBezTo>
                <a:cubicBezTo>
                  <a:pt x="4488885" y="3008894"/>
                  <a:pt x="4572964" y="2983214"/>
                  <a:pt x="4582798" y="2983867"/>
                </a:cubicBezTo>
                <a:lnTo>
                  <a:pt x="4582668" y="2985256"/>
                </a:lnTo>
                <a:lnTo>
                  <a:pt x="4582270" y="2985360"/>
                </a:lnTo>
                <a:cubicBezTo>
                  <a:pt x="4564935" y="2990301"/>
                  <a:pt x="4548270" y="2995602"/>
                  <a:pt x="4532861" y="3001531"/>
                </a:cubicBezTo>
                <a:cubicBezTo>
                  <a:pt x="4549811" y="2999189"/>
                  <a:pt x="4567772" y="2995571"/>
                  <a:pt x="4586350" y="2991193"/>
                </a:cubicBezTo>
                <a:lnTo>
                  <a:pt x="4621277" y="2982097"/>
                </a:lnTo>
                <a:lnTo>
                  <a:pt x="4622083" y="2981988"/>
                </a:lnTo>
                <a:cubicBezTo>
                  <a:pt x="4592586" y="2990589"/>
                  <a:pt x="4563571" y="3004439"/>
                  <a:pt x="4555227" y="3006416"/>
                </a:cubicBezTo>
                <a:cubicBezTo>
                  <a:pt x="4547254" y="3008170"/>
                  <a:pt x="4505108" y="3020822"/>
                  <a:pt x="4535723" y="3015073"/>
                </a:cubicBezTo>
                <a:cubicBezTo>
                  <a:pt x="4548531" y="3010424"/>
                  <a:pt x="4565802" y="3003103"/>
                  <a:pt x="4575638" y="3003757"/>
                </a:cubicBezTo>
                <a:cubicBezTo>
                  <a:pt x="4581378" y="3003339"/>
                  <a:pt x="4588933" y="3011398"/>
                  <a:pt x="4588933" y="3011398"/>
                </a:cubicBezTo>
                <a:cubicBezTo>
                  <a:pt x="4600787" y="3010340"/>
                  <a:pt x="4612317" y="3003436"/>
                  <a:pt x="4622893" y="3000123"/>
                </a:cubicBezTo>
                <a:cubicBezTo>
                  <a:pt x="4628634" y="2999705"/>
                  <a:pt x="4644209" y="2999941"/>
                  <a:pt x="4642932" y="2997688"/>
                </a:cubicBezTo>
                <a:cubicBezTo>
                  <a:pt x="4644209" y="2999941"/>
                  <a:pt x="4638793" y="3006205"/>
                  <a:pt x="4641024" y="3004869"/>
                </a:cubicBezTo>
                <a:cubicBezTo>
                  <a:pt x="4650486" y="3005746"/>
                  <a:pt x="4664621" y="2997283"/>
                  <a:pt x="4682215" y="2995807"/>
                </a:cubicBezTo>
                <a:cubicBezTo>
                  <a:pt x="4690188" y="2994052"/>
                  <a:pt x="4704810" y="2997880"/>
                  <a:pt x="4710923" y="2997240"/>
                </a:cubicBezTo>
                <a:cubicBezTo>
                  <a:pt x="4727453" y="2993885"/>
                  <a:pt x="4719108" y="2995863"/>
                  <a:pt x="4712412" y="2999871"/>
                </a:cubicBezTo>
                <a:cubicBezTo>
                  <a:pt x="4682285" y="3017909"/>
                  <a:pt x="4731285" y="3000650"/>
                  <a:pt x="4750370" y="3001804"/>
                </a:cubicBezTo>
                <a:cubicBezTo>
                  <a:pt x="4743840" y="3012257"/>
                  <a:pt x="4730544" y="3004616"/>
                  <a:pt x="4726032" y="3013357"/>
                </a:cubicBezTo>
                <a:lnTo>
                  <a:pt x="4754416" y="3008944"/>
                </a:lnTo>
                <a:cubicBezTo>
                  <a:pt x="4756552" y="3023267"/>
                  <a:pt x="4718547" y="3027400"/>
                  <a:pt x="4714083" y="3030072"/>
                </a:cubicBezTo>
                <a:cubicBezTo>
                  <a:pt x="4606407" y="3063339"/>
                  <a:pt x="4481507" y="3094338"/>
                  <a:pt x="4388870" y="3121620"/>
                </a:cubicBezTo>
                <a:cubicBezTo>
                  <a:pt x="4425598" y="3115230"/>
                  <a:pt x="4464558" y="3107504"/>
                  <a:pt x="4504472" y="3096188"/>
                </a:cubicBezTo>
                <a:cubicBezTo>
                  <a:pt x="4545664" y="3087127"/>
                  <a:pt x="4588551" y="3070508"/>
                  <a:pt x="4621934" y="3069644"/>
                </a:cubicBezTo>
                <a:cubicBezTo>
                  <a:pt x="4625443" y="3070563"/>
                  <a:pt x="4663448" y="3066428"/>
                  <a:pt x="4663448" y="3066428"/>
                </a:cubicBezTo>
                <a:cubicBezTo>
                  <a:pt x="4671004" y="3074487"/>
                  <a:pt x="4655428" y="3074251"/>
                  <a:pt x="4647455" y="3076005"/>
                </a:cubicBezTo>
                <a:cubicBezTo>
                  <a:pt x="4660263" y="3071356"/>
                  <a:pt x="4636880" y="3079316"/>
                  <a:pt x="4618331" y="3084383"/>
                </a:cubicBezTo>
                <a:cubicBezTo>
                  <a:pt x="4559283" y="3100612"/>
                  <a:pt x="4488966" y="3118054"/>
                  <a:pt x="4443311" y="3129788"/>
                </a:cubicBezTo>
                <a:cubicBezTo>
                  <a:pt x="4284238" y="3173446"/>
                  <a:pt x="4126850" y="3214584"/>
                  <a:pt x="3970235" y="3258406"/>
                </a:cubicBezTo>
                <a:lnTo>
                  <a:pt x="3747111" y="3323495"/>
                </a:lnTo>
                <a:lnTo>
                  <a:pt x="3613150" y="3439557"/>
                </a:lnTo>
                <a:lnTo>
                  <a:pt x="3419240" y="3620113"/>
                </a:lnTo>
                <a:lnTo>
                  <a:pt x="3450037" y="3610311"/>
                </a:lnTo>
                <a:cubicBezTo>
                  <a:pt x="3470862" y="3603948"/>
                  <a:pt x="3491625" y="3598080"/>
                  <a:pt x="3515514" y="3592328"/>
                </a:cubicBezTo>
                <a:lnTo>
                  <a:pt x="3536552" y="3587447"/>
                </a:lnTo>
                <a:lnTo>
                  <a:pt x="3479729" y="3605772"/>
                </a:lnTo>
                <a:lnTo>
                  <a:pt x="3461611" y="3612294"/>
                </a:lnTo>
                <a:lnTo>
                  <a:pt x="3448702" y="3615937"/>
                </a:lnTo>
                <a:lnTo>
                  <a:pt x="3413443" y="3627775"/>
                </a:lnTo>
                <a:lnTo>
                  <a:pt x="3413364" y="3627734"/>
                </a:lnTo>
                <a:lnTo>
                  <a:pt x="3412365" y="3628137"/>
                </a:lnTo>
                <a:lnTo>
                  <a:pt x="3409642" y="3629051"/>
                </a:lnTo>
                <a:lnTo>
                  <a:pt x="3375848" y="3660518"/>
                </a:lnTo>
                <a:lnTo>
                  <a:pt x="3378363" y="3659589"/>
                </a:lnTo>
                <a:cubicBezTo>
                  <a:pt x="3477992" y="3624848"/>
                  <a:pt x="3585096" y="3602098"/>
                  <a:pt x="3692585" y="3579085"/>
                </a:cubicBezTo>
                <a:lnTo>
                  <a:pt x="3717107" y="3576091"/>
                </a:lnTo>
                <a:lnTo>
                  <a:pt x="3597368" y="3612757"/>
                </a:lnTo>
                <a:cubicBezTo>
                  <a:pt x="3553063" y="3626720"/>
                  <a:pt x="3508495" y="3641203"/>
                  <a:pt x="3463443" y="3656402"/>
                </a:cubicBezTo>
                <a:lnTo>
                  <a:pt x="3336467" y="3703981"/>
                </a:lnTo>
                <a:lnTo>
                  <a:pt x="3323064" y="3718824"/>
                </a:lnTo>
                <a:lnTo>
                  <a:pt x="3340596" y="3710964"/>
                </a:lnTo>
                <a:cubicBezTo>
                  <a:pt x="3397070" y="3691204"/>
                  <a:pt x="3455632" y="3675132"/>
                  <a:pt x="3508214" y="3653145"/>
                </a:cubicBezTo>
                <a:cubicBezTo>
                  <a:pt x="3539177" y="3641443"/>
                  <a:pt x="3563724" y="3631684"/>
                  <a:pt x="3591038" y="3622167"/>
                </a:cubicBezTo>
                <a:cubicBezTo>
                  <a:pt x="3652407" y="3603084"/>
                  <a:pt x="3711281" y="3586731"/>
                  <a:pt x="3770064" y="3570716"/>
                </a:cubicBezTo>
                <a:lnTo>
                  <a:pt x="3772634" y="3570005"/>
                </a:lnTo>
                <a:lnTo>
                  <a:pt x="3773019" y="3569670"/>
                </a:lnTo>
                <a:lnTo>
                  <a:pt x="3773333" y="3569811"/>
                </a:lnTo>
                <a:lnTo>
                  <a:pt x="3781171" y="3567640"/>
                </a:lnTo>
                <a:lnTo>
                  <a:pt x="3780867" y="3567523"/>
                </a:lnTo>
                <a:cubicBezTo>
                  <a:pt x="3781940" y="3566801"/>
                  <a:pt x="3784108" y="3565845"/>
                  <a:pt x="3785456" y="3565361"/>
                </a:cubicBezTo>
                <a:cubicBezTo>
                  <a:pt x="3791012" y="3563322"/>
                  <a:pt x="3798076" y="3561819"/>
                  <a:pt x="3803632" y="3559780"/>
                </a:cubicBezTo>
                <a:cubicBezTo>
                  <a:pt x="3829429" y="3551128"/>
                  <a:pt x="3852808" y="3544508"/>
                  <a:pt x="3875845" y="3536641"/>
                </a:cubicBezTo>
                <a:cubicBezTo>
                  <a:pt x="3908199" y="3525342"/>
                  <a:pt x="3941373" y="3518349"/>
                  <a:pt x="3972512" y="3510472"/>
                </a:cubicBezTo>
                <a:cubicBezTo>
                  <a:pt x="3987943" y="3506003"/>
                  <a:pt x="4004257" y="3500885"/>
                  <a:pt x="4020688" y="3495807"/>
                </a:cubicBezTo>
                <a:cubicBezTo>
                  <a:pt x="4061193" y="3484356"/>
                  <a:pt x="4103605" y="3478558"/>
                  <a:pt x="4146185" y="3472661"/>
                </a:cubicBezTo>
                <a:cubicBezTo>
                  <a:pt x="4153011" y="3472197"/>
                  <a:pt x="4159522" y="3472614"/>
                  <a:pt x="4165588" y="3471496"/>
                </a:cubicBezTo>
                <a:lnTo>
                  <a:pt x="4170616" y="3470034"/>
                </a:lnTo>
                <a:lnTo>
                  <a:pt x="4170779" y="3470243"/>
                </a:lnTo>
                <a:cubicBezTo>
                  <a:pt x="4171070" y="3470346"/>
                  <a:pt x="4171348" y="3470205"/>
                  <a:pt x="4171500" y="3469778"/>
                </a:cubicBezTo>
                <a:lnTo>
                  <a:pt x="4170616" y="3470034"/>
                </a:lnTo>
                <a:lnTo>
                  <a:pt x="4169992" y="3469241"/>
                </a:lnTo>
                <a:cubicBezTo>
                  <a:pt x="4177752" y="3467985"/>
                  <a:pt x="4186511" y="3466122"/>
                  <a:pt x="4186815" y="3465267"/>
                </a:cubicBezTo>
                <a:cubicBezTo>
                  <a:pt x="4186511" y="3466122"/>
                  <a:pt x="4182917" y="3464844"/>
                  <a:pt x="4182917" y="3464844"/>
                </a:cubicBezTo>
                <a:cubicBezTo>
                  <a:pt x="4180830" y="3464103"/>
                  <a:pt x="4183525" y="3463134"/>
                  <a:pt x="4180626" y="3462104"/>
                </a:cubicBezTo>
                <a:cubicBezTo>
                  <a:pt x="4178235" y="3462217"/>
                  <a:pt x="4171476" y="3462866"/>
                  <a:pt x="4166577" y="3463052"/>
                </a:cubicBezTo>
                <a:cubicBezTo>
                  <a:pt x="4159261" y="3463703"/>
                  <a:pt x="4151650" y="3464358"/>
                  <a:pt x="4143896" y="3465067"/>
                </a:cubicBezTo>
                <a:lnTo>
                  <a:pt x="4124244" y="3467016"/>
                </a:lnTo>
                <a:lnTo>
                  <a:pt x="4129091" y="3466043"/>
                </a:lnTo>
                <a:cubicBezTo>
                  <a:pt x="4137697" y="3464886"/>
                  <a:pt x="4146237" y="3464189"/>
                  <a:pt x="4154541" y="3463609"/>
                </a:cubicBezTo>
                <a:cubicBezTo>
                  <a:pt x="4171096" y="3462589"/>
                  <a:pt x="4189310" y="3459108"/>
                  <a:pt x="4207032" y="3457379"/>
                </a:cubicBezTo>
                <a:cubicBezTo>
                  <a:pt x="4216505" y="3456813"/>
                  <a:pt x="4225922" y="3455946"/>
                  <a:pt x="4235002" y="3455199"/>
                </a:cubicBezTo>
                <a:cubicBezTo>
                  <a:pt x="4244083" y="3454453"/>
                  <a:pt x="4252826" y="3453827"/>
                  <a:pt x="4260952" y="3453746"/>
                </a:cubicBezTo>
                <a:cubicBezTo>
                  <a:pt x="4251382" y="3455321"/>
                  <a:pt x="4240585" y="3456300"/>
                  <a:pt x="4230622" y="3456773"/>
                </a:cubicBezTo>
                <a:lnTo>
                  <a:pt x="4220473" y="3458143"/>
                </a:lnTo>
                <a:cubicBezTo>
                  <a:pt x="4219814" y="3459995"/>
                  <a:pt x="4227965" y="3459842"/>
                  <a:pt x="4229661" y="3459482"/>
                </a:cubicBezTo>
                <a:cubicBezTo>
                  <a:pt x="4251977" y="3458422"/>
                  <a:pt x="4277950" y="3453686"/>
                  <a:pt x="4297681" y="3454758"/>
                </a:cubicBezTo>
                <a:cubicBezTo>
                  <a:pt x="4278468" y="3458846"/>
                  <a:pt x="4254484" y="3458349"/>
                  <a:pt x="4234762" y="3461295"/>
                </a:cubicBezTo>
                <a:cubicBezTo>
                  <a:pt x="4240711" y="3460359"/>
                  <a:pt x="4229865" y="3461480"/>
                  <a:pt x="4230205" y="3462726"/>
                </a:cubicBezTo>
                <a:cubicBezTo>
                  <a:pt x="4230989" y="3464930"/>
                  <a:pt x="4234459" y="3462150"/>
                  <a:pt x="4234459" y="3462150"/>
                </a:cubicBezTo>
                <a:cubicBezTo>
                  <a:pt x="4246465" y="3461440"/>
                  <a:pt x="4258064" y="3460585"/>
                  <a:pt x="4269399" y="3459879"/>
                </a:cubicBezTo>
                <a:lnTo>
                  <a:pt x="4291825" y="3458943"/>
                </a:lnTo>
                <a:lnTo>
                  <a:pt x="4288770" y="3460013"/>
                </a:lnTo>
                <a:lnTo>
                  <a:pt x="4288641" y="3460074"/>
                </a:lnTo>
                <a:lnTo>
                  <a:pt x="4287655" y="3460185"/>
                </a:lnTo>
                <a:cubicBezTo>
                  <a:pt x="4285148" y="3460257"/>
                  <a:pt x="4272215" y="3460638"/>
                  <a:pt x="4271910" y="3461493"/>
                </a:cubicBezTo>
                <a:cubicBezTo>
                  <a:pt x="4270949" y="3464201"/>
                  <a:pt x="4284185" y="3462965"/>
                  <a:pt x="4282795" y="3462471"/>
                </a:cubicBezTo>
                <a:lnTo>
                  <a:pt x="4283919" y="3462354"/>
                </a:lnTo>
                <a:lnTo>
                  <a:pt x="4283202" y="3463896"/>
                </a:lnTo>
                <a:cubicBezTo>
                  <a:pt x="4283837" y="3463983"/>
                  <a:pt x="4285217" y="3463678"/>
                  <a:pt x="4286936" y="3463178"/>
                </a:cubicBezTo>
                <a:lnTo>
                  <a:pt x="4291297" y="3461746"/>
                </a:lnTo>
                <a:lnTo>
                  <a:pt x="4294453" y="3461636"/>
                </a:lnTo>
                <a:cubicBezTo>
                  <a:pt x="4296235" y="3463235"/>
                  <a:pt x="4284577" y="3464068"/>
                  <a:pt x="4284577" y="3464068"/>
                </a:cubicBezTo>
                <a:cubicBezTo>
                  <a:pt x="4262493" y="3465210"/>
                  <a:pt x="4243076" y="3467299"/>
                  <a:pt x="4224825" y="3468679"/>
                </a:cubicBezTo>
                <a:cubicBezTo>
                  <a:pt x="4223130" y="3469040"/>
                  <a:pt x="4201929" y="3469532"/>
                  <a:pt x="4201662" y="3472488"/>
                </a:cubicBezTo>
                <a:cubicBezTo>
                  <a:pt x="4201751" y="3474446"/>
                  <a:pt x="4216103" y="3472643"/>
                  <a:pt x="4204916" y="3472520"/>
                </a:cubicBezTo>
                <a:cubicBezTo>
                  <a:pt x="4222168" y="3471748"/>
                  <a:pt x="4237216" y="3470193"/>
                  <a:pt x="4253822" y="3469031"/>
                </a:cubicBezTo>
                <a:cubicBezTo>
                  <a:pt x="4254519" y="3469278"/>
                  <a:pt x="4271036" y="3466159"/>
                  <a:pt x="4272240" y="3467550"/>
                </a:cubicBezTo>
                <a:cubicBezTo>
                  <a:pt x="4272669" y="3470752"/>
                  <a:pt x="4261619" y="3469876"/>
                  <a:pt x="4261619" y="3469876"/>
                </a:cubicBezTo>
                <a:cubicBezTo>
                  <a:pt x="4239810" y="3472079"/>
                  <a:pt x="4227848" y="3473768"/>
                  <a:pt x="4207040" y="3475363"/>
                </a:cubicBezTo>
                <a:cubicBezTo>
                  <a:pt x="4205345" y="3475724"/>
                  <a:pt x="4185586" y="3476568"/>
                  <a:pt x="4185625" y="3478668"/>
                </a:cubicBezTo>
                <a:cubicBezTo>
                  <a:pt x="4186828" y="3480059"/>
                  <a:pt x="4202534" y="3476650"/>
                  <a:pt x="4200839" y="3477012"/>
                </a:cubicBezTo>
                <a:cubicBezTo>
                  <a:pt x="4206432" y="3477073"/>
                  <a:pt x="4209939" y="3476393"/>
                  <a:pt x="4216395" y="3476600"/>
                </a:cubicBezTo>
                <a:cubicBezTo>
                  <a:pt x="4207332" y="3479318"/>
                  <a:pt x="4197978" y="3478081"/>
                  <a:pt x="4189218" y="3479945"/>
                </a:cubicBezTo>
                <a:cubicBezTo>
                  <a:pt x="4186828" y="3480059"/>
                  <a:pt x="4184358" y="3482230"/>
                  <a:pt x="4180851" y="3482911"/>
                </a:cubicBezTo>
                <a:cubicBezTo>
                  <a:pt x="4171905" y="3485671"/>
                  <a:pt x="4158738" y="3485969"/>
                  <a:pt x="4149980" y="3487833"/>
                </a:cubicBezTo>
                <a:cubicBezTo>
                  <a:pt x="4152790" y="3486906"/>
                  <a:pt x="4145727" y="3488409"/>
                  <a:pt x="4145423" y="3489263"/>
                </a:cubicBezTo>
                <a:cubicBezTo>
                  <a:pt x="4144460" y="3491972"/>
                  <a:pt x="4152878" y="3488864"/>
                  <a:pt x="4153575" y="3489111"/>
                </a:cubicBezTo>
                <a:lnTo>
                  <a:pt x="4161249" y="3488199"/>
                </a:lnTo>
                <a:lnTo>
                  <a:pt x="4170197" y="3485125"/>
                </a:lnTo>
                <a:cubicBezTo>
                  <a:pt x="4174801" y="3483733"/>
                  <a:pt x="4178229" y="3483105"/>
                  <a:pt x="4179372" y="3484129"/>
                </a:cubicBezTo>
                <a:lnTo>
                  <a:pt x="4175476" y="3486507"/>
                </a:lnTo>
                <a:lnTo>
                  <a:pt x="4187338" y="3485096"/>
                </a:lnTo>
                <a:cubicBezTo>
                  <a:pt x="4198382" y="3483924"/>
                  <a:pt x="4209210" y="3483036"/>
                  <a:pt x="4219810" y="3482790"/>
                </a:cubicBezTo>
                <a:cubicBezTo>
                  <a:pt x="4209679" y="3485209"/>
                  <a:pt x="4200790" y="3485783"/>
                  <a:pt x="4191974" y="3486383"/>
                </a:cubicBezTo>
                <a:lnTo>
                  <a:pt x="4167562" y="3489721"/>
                </a:lnTo>
                <a:lnTo>
                  <a:pt x="4163154" y="3491418"/>
                </a:lnTo>
                <a:lnTo>
                  <a:pt x="4157172" y="3493574"/>
                </a:lnTo>
                <a:lnTo>
                  <a:pt x="4158409" y="3493879"/>
                </a:lnTo>
                <a:cubicBezTo>
                  <a:pt x="4182029" y="3491357"/>
                  <a:pt x="4202330" y="3488618"/>
                  <a:pt x="4223834" y="3487270"/>
                </a:cubicBezTo>
                <a:lnTo>
                  <a:pt x="4230203" y="3487409"/>
                </a:lnTo>
                <a:lnTo>
                  <a:pt x="4238475" y="3485167"/>
                </a:lnTo>
                <a:cubicBezTo>
                  <a:pt x="4245068" y="3483635"/>
                  <a:pt x="4241260" y="3485639"/>
                  <a:pt x="4233924" y="3488927"/>
                </a:cubicBezTo>
                <a:lnTo>
                  <a:pt x="4223939" y="3493316"/>
                </a:lnTo>
                <a:lnTo>
                  <a:pt x="4230183" y="3492602"/>
                </a:lnTo>
                <a:lnTo>
                  <a:pt x="4224121" y="3495796"/>
                </a:lnTo>
                <a:cubicBezTo>
                  <a:pt x="4216854" y="3502108"/>
                  <a:pt x="4227531" y="3497958"/>
                  <a:pt x="4234259" y="3494777"/>
                </a:cubicBezTo>
                <a:lnTo>
                  <a:pt x="4243449" y="3491309"/>
                </a:lnTo>
                <a:lnTo>
                  <a:pt x="4250174" y="3490691"/>
                </a:lnTo>
                <a:lnTo>
                  <a:pt x="4250983" y="3490613"/>
                </a:lnTo>
                <a:lnTo>
                  <a:pt x="4247384" y="3492226"/>
                </a:lnTo>
                <a:cubicBezTo>
                  <a:pt x="4242546" y="3494418"/>
                  <a:pt x="4237722" y="3496504"/>
                  <a:pt x="4232963" y="3498066"/>
                </a:cubicBezTo>
                <a:cubicBezTo>
                  <a:pt x="4227698" y="3500143"/>
                  <a:pt x="4221775" y="3501900"/>
                  <a:pt x="4215835" y="3503788"/>
                </a:cubicBezTo>
                <a:lnTo>
                  <a:pt x="4203691" y="3508373"/>
                </a:lnTo>
                <a:lnTo>
                  <a:pt x="4208701" y="3508723"/>
                </a:lnTo>
                <a:lnTo>
                  <a:pt x="4209734" y="3508422"/>
                </a:lnTo>
                <a:cubicBezTo>
                  <a:pt x="4216311" y="3506459"/>
                  <a:pt x="4223935" y="3504342"/>
                  <a:pt x="4225974" y="3503336"/>
                </a:cubicBezTo>
                <a:cubicBezTo>
                  <a:pt x="4227736" y="3503371"/>
                  <a:pt x="4231407" y="3503444"/>
                  <a:pt x="4232288" y="3503461"/>
                </a:cubicBezTo>
                <a:cubicBezTo>
                  <a:pt x="4235062" y="3502470"/>
                  <a:pt x="4236221" y="3501447"/>
                  <a:pt x="4238135" y="3500263"/>
                </a:cubicBezTo>
                <a:cubicBezTo>
                  <a:pt x="4239016" y="3500280"/>
                  <a:pt x="4241653" y="3501554"/>
                  <a:pt x="4244596" y="3500392"/>
                </a:cubicBezTo>
                <a:cubicBezTo>
                  <a:pt x="4247370" y="3499400"/>
                  <a:pt x="4254227" y="3495174"/>
                  <a:pt x="4259939" y="3494242"/>
                </a:cubicBezTo>
                <a:cubicBezTo>
                  <a:pt x="4262280" y="3493765"/>
                  <a:pt x="4263187" y="3493794"/>
                  <a:pt x="4263185" y="3494121"/>
                </a:cubicBezTo>
                <a:lnTo>
                  <a:pt x="4261978" y="3495033"/>
                </a:lnTo>
                <a:lnTo>
                  <a:pt x="4269526" y="3492068"/>
                </a:lnTo>
                <a:cubicBezTo>
                  <a:pt x="4271801" y="3491294"/>
                  <a:pt x="4273598" y="3490858"/>
                  <a:pt x="4274300" y="3491101"/>
                </a:cubicBezTo>
                <a:cubicBezTo>
                  <a:pt x="4277913" y="3493497"/>
                  <a:pt x="4265599" y="3496311"/>
                  <a:pt x="4265599" y="3496311"/>
                </a:cubicBezTo>
                <a:cubicBezTo>
                  <a:pt x="4263143" y="3497118"/>
                  <a:pt x="4258943" y="3498707"/>
                  <a:pt x="4254245" y="3500576"/>
                </a:cubicBezTo>
                <a:lnTo>
                  <a:pt x="4240655" y="3506210"/>
                </a:lnTo>
                <a:lnTo>
                  <a:pt x="4239086" y="3507958"/>
                </a:lnTo>
                <a:cubicBezTo>
                  <a:pt x="4237775" y="3509023"/>
                  <a:pt x="4235803" y="3509998"/>
                  <a:pt x="4233436" y="3510911"/>
                </a:cubicBezTo>
                <a:lnTo>
                  <a:pt x="4231275" y="3511604"/>
                </a:lnTo>
                <a:lnTo>
                  <a:pt x="4232069" y="3511449"/>
                </a:lnTo>
                <a:lnTo>
                  <a:pt x="4234489" y="3510718"/>
                </a:lnTo>
                <a:lnTo>
                  <a:pt x="4248326" y="3505875"/>
                </a:lnTo>
                <a:cubicBezTo>
                  <a:pt x="4249786" y="3505381"/>
                  <a:pt x="4251433" y="3505151"/>
                  <a:pt x="4253302" y="3504926"/>
                </a:cubicBezTo>
                <a:lnTo>
                  <a:pt x="4253838" y="3504849"/>
                </a:lnTo>
                <a:lnTo>
                  <a:pt x="4260414" y="3502835"/>
                </a:lnTo>
                <a:lnTo>
                  <a:pt x="4266036" y="3501303"/>
                </a:lnTo>
                <a:lnTo>
                  <a:pt x="4266048" y="3501299"/>
                </a:lnTo>
                <a:lnTo>
                  <a:pt x="4266057" y="3501298"/>
                </a:lnTo>
                <a:lnTo>
                  <a:pt x="4286019" y="3495860"/>
                </a:lnTo>
                <a:cubicBezTo>
                  <a:pt x="4290633" y="3495377"/>
                  <a:pt x="4306597" y="3490377"/>
                  <a:pt x="4306597" y="3490377"/>
                </a:cubicBezTo>
                <a:lnTo>
                  <a:pt x="4304453" y="3493914"/>
                </a:lnTo>
                <a:lnTo>
                  <a:pt x="4308100" y="3492511"/>
                </a:lnTo>
                <a:lnTo>
                  <a:pt x="4309255" y="3492744"/>
                </a:lnTo>
                <a:lnTo>
                  <a:pt x="4312629" y="3493101"/>
                </a:lnTo>
                <a:lnTo>
                  <a:pt x="4309698" y="3494339"/>
                </a:lnTo>
                <a:cubicBezTo>
                  <a:pt x="4295633" y="3500143"/>
                  <a:pt x="4281198" y="3506093"/>
                  <a:pt x="4265707" y="3512851"/>
                </a:cubicBezTo>
                <a:cubicBezTo>
                  <a:pt x="4264319" y="3513347"/>
                  <a:pt x="4261949" y="3514346"/>
                  <a:pt x="4258957" y="3515617"/>
                </a:cubicBezTo>
                <a:lnTo>
                  <a:pt x="4250937" y="3518977"/>
                </a:lnTo>
                <a:lnTo>
                  <a:pt x="4241337" y="3523990"/>
                </a:lnTo>
                <a:lnTo>
                  <a:pt x="4236980" y="3525990"/>
                </a:lnTo>
                <a:lnTo>
                  <a:pt x="4239639" y="3525499"/>
                </a:lnTo>
                <a:cubicBezTo>
                  <a:pt x="4239510" y="3526036"/>
                  <a:pt x="4229451" y="3529664"/>
                  <a:pt x="4228031" y="3530420"/>
                </a:cubicBezTo>
                <a:cubicBezTo>
                  <a:pt x="4226873" y="3531445"/>
                  <a:pt x="4223686" y="3535743"/>
                  <a:pt x="4224437" y="3536804"/>
                </a:cubicBezTo>
                <a:cubicBezTo>
                  <a:pt x="4225318" y="3536822"/>
                  <a:pt x="4249297" y="3527529"/>
                  <a:pt x="4252218" y="3526541"/>
                </a:cubicBezTo>
                <a:cubicBezTo>
                  <a:pt x="4259673" y="3524596"/>
                  <a:pt x="4266418" y="3522461"/>
                  <a:pt x="4271981" y="3521524"/>
                </a:cubicBezTo>
                <a:cubicBezTo>
                  <a:pt x="4272862" y="3521542"/>
                  <a:pt x="4275521" y="3522642"/>
                  <a:pt x="4276402" y="3522659"/>
                </a:cubicBezTo>
                <a:cubicBezTo>
                  <a:pt x="4284756" y="3521780"/>
                  <a:pt x="4296970" y="3511205"/>
                  <a:pt x="4297439" y="3514530"/>
                </a:cubicBezTo>
                <a:cubicBezTo>
                  <a:pt x="4297439" y="3514530"/>
                  <a:pt x="4294534" y="3516565"/>
                  <a:pt x="4292511" y="3518619"/>
                </a:cubicBezTo>
                <a:lnTo>
                  <a:pt x="4292648" y="3518064"/>
                </a:lnTo>
                <a:lnTo>
                  <a:pt x="4293522" y="3517592"/>
                </a:lnTo>
                <a:cubicBezTo>
                  <a:pt x="4293082" y="3517584"/>
                  <a:pt x="4292861" y="3517579"/>
                  <a:pt x="4292735" y="3517707"/>
                </a:cubicBezTo>
                <a:lnTo>
                  <a:pt x="4292648" y="3518064"/>
                </a:lnTo>
                <a:lnTo>
                  <a:pt x="4291039" y="3518932"/>
                </a:lnTo>
                <a:lnTo>
                  <a:pt x="4289883" y="3519177"/>
                </a:lnTo>
                <a:cubicBezTo>
                  <a:pt x="4289167" y="3519468"/>
                  <a:pt x="4288688" y="3519764"/>
                  <a:pt x="4288688" y="3519764"/>
                </a:cubicBezTo>
                <a:cubicBezTo>
                  <a:pt x="4288688" y="3519764"/>
                  <a:pt x="4288296" y="3522896"/>
                  <a:pt x="4286234" y="3524078"/>
                </a:cubicBezTo>
                <a:cubicBezTo>
                  <a:pt x="4284204" y="3525607"/>
                  <a:pt x="4280147" y="3527140"/>
                  <a:pt x="4276107" y="3528543"/>
                </a:cubicBezTo>
                <a:lnTo>
                  <a:pt x="4269740" y="3530882"/>
                </a:lnTo>
                <a:lnTo>
                  <a:pt x="4273138" y="3532012"/>
                </a:lnTo>
                <a:cubicBezTo>
                  <a:pt x="4274462" y="3532524"/>
                  <a:pt x="4275874" y="3533067"/>
                  <a:pt x="4277341" y="3533418"/>
                </a:cubicBezTo>
                <a:lnTo>
                  <a:pt x="4277980" y="3533453"/>
                </a:lnTo>
                <a:lnTo>
                  <a:pt x="4296776" y="3526882"/>
                </a:lnTo>
                <a:lnTo>
                  <a:pt x="4326900" y="3514610"/>
                </a:lnTo>
                <a:lnTo>
                  <a:pt x="4329169" y="3514751"/>
                </a:lnTo>
                <a:lnTo>
                  <a:pt x="4334501" y="3514755"/>
                </a:lnTo>
                <a:lnTo>
                  <a:pt x="4325255" y="3519272"/>
                </a:lnTo>
                <a:lnTo>
                  <a:pt x="4334698" y="3516294"/>
                </a:lnTo>
                <a:lnTo>
                  <a:pt x="4334894" y="3518712"/>
                </a:lnTo>
                <a:lnTo>
                  <a:pt x="4338305" y="3518455"/>
                </a:lnTo>
                <a:lnTo>
                  <a:pt x="4329504" y="3522444"/>
                </a:lnTo>
                <a:lnTo>
                  <a:pt x="4326613" y="3523241"/>
                </a:lnTo>
                <a:cubicBezTo>
                  <a:pt x="4325669" y="3523450"/>
                  <a:pt x="4325098" y="3523497"/>
                  <a:pt x="4325173" y="3523283"/>
                </a:cubicBezTo>
                <a:lnTo>
                  <a:pt x="4325713" y="3524163"/>
                </a:lnTo>
                <a:lnTo>
                  <a:pt x="4313938" y="3529500"/>
                </a:lnTo>
                <a:lnTo>
                  <a:pt x="4310125" y="3529983"/>
                </a:lnTo>
                <a:lnTo>
                  <a:pt x="4309283" y="3530054"/>
                </a:lnTo>
                <a:lnTo>
                  <a:pt x="4313269" y="3532725"/>
                </a:lnTo>
                <a:lnTo>
                  <a:pt x="4313973" y="3533132"/>
                </a:lnTo>
                <a:lnTo>
                  <a:pt x="4313347" y="3533742"/>
                </a:lnTo>
                <a:cubicBezTo>
                  <a:pt x="4311524" y="3535524"/>
                  <a:pt x="4307037" y="3539938"/>
                  <a:pt x="4303559" y="3543574"/>
                </a:cubicBezTo>
                <a:lnTo>
                  <a:pt x="4301726" y="3545611"/>
                </a:lnTo>
                <a:lnTo>
                  <a:pt x="4292535" y="3548486"/>
                </a:lnTo>
                <a:cubicBezTo>
                  <a:pt x="4287943" y="3550125"/>
                  <a:pt x="4284329" y="3551712"/>
                  <a:pt x="4282614" y="3553122"/>
                </a:cubicBezTo>
                <a:lnTo>
                  <a:pt x="4289952" y="3552533"/>
                </a:lnTo>
                <a:lnTo>
                  <a:pt x="4282458" y="3554489"/>
                </a:lnTo>
                <a:lnTo>
                  <a:pt x="4281339" y="3554781"/>
                </a:lnTo>
                <a:cubicBezTo>
                  <a:pt x="4277619" y="3555679"/>
                  <a:pt x="4273710" y="3556618"/>
                  <a:pt x="4269812" y="3557742"/>
                </a:cubicBezTo>
                <a:lnTo>
                  <a:pt x="4264189" y="3559734"/>
                </a:lnTo>
                <a:lnTo>
                  <a:pt x="4257477" y="3564505"/>
                </a:lnTo>
                <a:cubicBezTo>
                  <a:pt x="4254272" y="3567758"/>
                  <a:pt x="4262442" y="3561289"/>
                  <a:pt x="4261148" y="3564579"/>
                </a:cubicBezTo>
                <a:cubicBezTo>
                  <a:pt x="4259853" y="3567868"/>
                  <a:pt x="4250617" y="3568731"/>
                  <a:pt x="4246685" y="3570746"/>
                </a:cubicBezTo>
                <a:cubicBezTo>
                  <a:pt x="4241981" y="3571874"/>
                  <a:pt x="4236418" y="3572811"/>
                  <a:pt x="4231474" y="3575852"/>
                </a:cubicBezTo>
                <a:cubicBezTo>
                  <a:pt x="4231474" y="3575852"/>
                  <a:pt x="4231403" y="3576418"/>
                  <a:pt x="4231206" y="3577112"/>
                </a:cubicBezTo>
                <a:lnTo>
                  <a:pt x="4230368" y="3578769"/>
                </a:lnTo>
                <a:lnTo>
                  <a:pt x="4234888" y="3578130"/>
                </a:lnTo>
                <a:cubicBezTo>
                  <a:pt x="4239442" y="3577872"/>
                  <a:pt x="4243463" y="3577837"/>
                  <a:pt x="4247920" y="3577496"/>
                </a:cubicBezTo>
                <a:lnTo>
                  <a:pt x="4253080" y="3576676"/>
                </a:lnTo>
                <a:lnTo>
                  <a:pt x="4265500" y="3573324"/>
                </a:lnTo>
                <a:lnTo>
                  <a:pt x="4279160" y="3569729"/>
                </a:lnTo>
                <a:lnTo>
                  <a:pt x="4282376" y="3568639"/>
                </a:lnTo>
                <a:lnTo>
                  <a:pt x="4286572" y="3567037"/>
                </a:lnTo>
                <a:lnTo>
                  <a:pt x="4289119" y="3565507"/>
                </a:lnTo>
                <a:cubicBezTo>
                  <a:pt x="4289947" y="3565230"/>
                  <a:pt x="4290498" y="3565227"/>
                  <a:pt x="4290750" y="3565391"/>
                </a:cubicBezTo>
                <a:lnTo>
                  <a:pt x="4290708" y="3565457"/>
                </a:lnTo>
                <a:lnTo>
                  <a:pt x="4291113" y="3565302"/>
                </a:lnTo>
                <a:cubicBezTo>
                  <a:pt x="4293658" y="3564497"/>
                  <a:pt x="4295738" y="3564105"/>
                  <a:pt x="4297063" y="3564452"/>
                </a:cubicBezTo>
                <a:lnTo>
                  <a:pt x="4296128" y="3565350"/>
                </a:lnTo>
                <a:lnTo>
                  <a:pt x="4287133" y="3567941"/>
                </a:lnTo>
                <a:cubicBezTo>
                  <a:pt x="4287133" y="3567941"/>
                  <a:pt x="4287010" y="3569014"/>
                  <a:pt x="4286617" y="3570308"/>
                </a:cubicBezTo>
                <a:lnTo>
                  <a:pt x="4286070" y="3571253"/>
                </a:lnTo>
                <a:lnTo>
                  <a:pt x="4281396" y="3573191"/>
                </a:lnTo>
                <a:cubicBezTo>
                  <a:pt x="4279633" y="3573748"/>
                  <a:pt x="4278514" y="3573849"/>
                  <a:pt x="4278694" y="3573171"/>
                </a:cubicBezTo>
                <a:lnTo>
                  <a:pt x="4281128" y="3575030"/>
                </a:lnTo>
                <a:lnTo>
                  <a:pt x="4277596" y="3576106"/>
                </a:lnTo>
                <a:cubicBezTo>
                  <a:pt x="4267828" y="3578946"/>
                  <a:pt x="4251433" y="3583449"/>
                  <a:pt x="4246656" y="3584458"/>
                </a:cubicBezTo>
                <a:cubicBezTo>
                  <a:pt x="4216653" y="3598052"/>
                  <a:pt x="4268861" y="3584749"/>
                  <a:pt x="4279106" y="3583803"/>
                </a:cubicBezTo>
                <a:cubicBezTo>
                  <a:pt x="4288514" y="3581603"/>
                  <a:pt x="4296863" y="3579377"/>
                  <a:pt x="4303868" y="3577806"/>
                </a:cubicBezTo>
                <a:lnTo>
                  <a:pt x="4320021" y="3575804"/>
                </a:lnTo>
                <a:lnTo>
                  <a:pt x="4320342" y="3576342"/>
                </a:lnTo>
                <a:cubicBezTo>
                  <a:pt x="4321044" y="3576587"/>
                  <a:pt x="4322884" y="3576268"/>
                  <a:pt x="4325249" y="3575653"/>
                </a:cubicBezTo>
                <a:lnTo>
                  <a:pt x="4328305" y="3574716"/>
                </a:lnTo>
                <a:lnTo>
                  <a:pt x="4341466" y="3572982"/>
                </a:lnTo>
                <a:lnTo>
                  <a:pt x="4338992" y="3576362"/>
                </a:lnTo>
                <a:lnTo>
                  <a:pt x="4329718" y="3581504"/>
                </a:lnTo>
                <a:lnTo>
                  <a:pt x="4326041" y="3582306"/>
                </a:lnTo>
                <a:cubicBezTo>
                  <a:pt x="4313268" y="3585328"/>
                  <a:pt x="4299145" y="3585873"/>
                  <a:pt x="4290122" y="3593286"/>
                </a:cubicBezTo>
                <a:cubicBezTo>
                  <a:pt x="4287730" y="3597045"/>
                  <a:pt x="4287503" y="3599024"/>
                  <a:pt x="4283361" y="3600933"/>
                </a:cubicBezTo>
                <a:cubicBezTo>
                  <a:pt x="4272663" y="3605838"/>
                  <a:pt x="4258669" y="3602390"/>
                  <a:pt x="4246031" y="3607094"/>
                </a:cubicBezTo>
                <a:cubicBezTo>
                  <a:pt x="4246759" y="3607168"/>
                  <a:pt x="4247367" y="3608687"/>
                  <a:pt x="4247724" y="3610542"/>
                </a:cubicBezTo>
                <a:lnTo>
                  <a:pt x="4247850" y="3614264"/>
                </a:lnTo>
                <a:lnTo>
                  <a:pt x="4249508" y="3614072"/>
                </a:lnTo>
                <a:cubicBezTo>
                  <a:pt x="4249948" y="3614081"/>
                  <a:pt x="4249539" y="3614553"/>
                  <a:pt x="4248665" y="3615236"/>
                </a:cubicBezTo>
                <a:lnTo>
                  <a:pt x="4248045" y="3615651"/>
                </a:lnTo>
                <a:lnTo>
                  <a:pt x="4247897" y="3615672"/>
                </a:lnTo>
                <a:lnTo>
                  <a:pt x="4247909" y="3616018"/>
                </a:lnTo>
                <a:lnTo>
                  <a:pt x="4247597" y="3616442"/>
                </a:lnTo>
                <a:lnTo>
                  <a:pt x="4232810" y="3620886"/>
                </a:lnTo>
                <a:lnTo>
                  <a:pt x="4241011" y="3620838"/>
                </a:lnTo>
                <a:lnTo>
                  <a:pt x="4239403" y="3621169"/>
                </a:lnTo>
                <a:lnTo>
                  <a:pt x="4259568" y="3619597"/>
                </a:lnTo>
                <a:cubicBezTo>
                  <a:pt x="4268649" y="3618851"/>
                  <a:pt x="4277392" y="3618225"/>
                  <a:pt x="4285518" y="3618143"/>
                </a:cubicBezTo>
                <a:cubicBezTo>
                  <a:pt x="4275947" y="3619719"/>
                  <a:pt x="4265151" y="3620699"/>
                  <a:pt x="4255188" y="3621171"/>
                </a:cubicBezTo>
                <a:lnTo>
                  <a:pt x="4245038" y="3622541"/>
                </a:lnTo>
                <a:cubicBezTo>
                  <a:pt x="4244874" y="3623004"/>
                  <a:pt x="4245260" y="3623341"/>
                  <a:pt x="4245957" y="3623582"/>
                </a:cubicBezTo>
                <a:lnTo>
                  <a:pt x="4246380" y="3623652"/>
                </a:lnTo>
                <a:lnTo>
                  <a:pt x="4249585" y="3623344"/>
                </a:lnTo>
                <a:lnTo>
                  <a:pt x="4248288" y="3623819"/>
                </a:lnTo>
                <a:lnTo>
                  <a:pt x="4248004" y="3623917"/>
                </a:lnTo>
                <a:lnTo>
                  <a:pt x="4248749" y="3624040"/>
                </a:lnTo>
                <a:cubicBezTo>
                  <a:pt x="4250917" y="3624188"/>
                  <a:pt x="4253379" y="3624060"/>
                  <a:pt x="4254227" y="3623880"/>
                </a:cubicBezTo>
                <a:cubicBezTo>
                  <a:pt x="4276543" y="3622820"/>
                  <a:pt x="4302515" y="3618084"/>
                  <a:pt x="4322246" y="3619156"/>
                </a:cubicBezTo>
                <a:cubicBezTo>
                  <a:pt x="4303032" y="3623244"/>
                  <a:pt x="4279049" y="3622748"/>
                  <a:pt x="4259329" y="3625692"/>
                </a:cubicBezTo>
                <a:cubicBezTo>
                  <a:pt x="4265276" y="3624755"/>
                  <a:pt x="4254431" y="3625879"/>
                  <a:pt x="4254771" y="3627124"/>
                </a:cubicBezTo>
                <a:cubicBezTo>
                  <a:pt x="4255555" y="3629328"/>
                  <a:pt x="4259024" y="3626547"/>
                  <a:pt x="4259024" y="3626547"/>
                </a:cubicBezTo>
                <a:cubicBezTo>
                  <a:pt x="4271030" y="3625837"/>
                  <a:pt x="4282630" y="3624984"/>
                  <a:pt x="4293965" y="3624276"/>
                </a:cubicBezTo>
                <a:lnTo>
                  <a:pt x="4316392" y="3623340"/>
                </a:lnTo>
                <a:lnTo>
                  <a:pt x="4313335" y="3624411"/>
                </a:lnTo>
                <a:lnTo>
                  <a:pt x="4313205" y="3624473"/>
                </a:lnTo>
                <a:lnTo>
                  <a:pt x="4312220" y="3624583"/>
                </a:lnTo>
                <a:cubicBezTo>
                  <a:pt x="4309714" y="3624655"/>
                  <a:pt x="4296781" y="3625036"/>
                  <a:pt x="4296477" y="3625890"/>
                </a:cubicBezTo>
                <a:cubicBezTo>
                  <a:pt x="4295514" y="3628599"/>
                  <a:pt x="4308751" y="3627363"/>
                  <a:pt x="4307360" y="3626869"/>
                </a:cubicBezTo>
                <a:lnTo>
                  <a:pt x="4308484" y="3626752"/>
                </a:lnTo>
                <a:lnTo>
                  <a:pt x="4307769" y="3628294"/>
                </a:lnTo>
                <a:cubicBezTo>
                  <a:pt x="4308401" y="3628381"/>
                  <a:pt x="4309783" y="3628075"/>
                  <a:pt x="4311501" y="3627575"/>
                </a:cubicBezTo>
                <a:lnTo>
                  <a:pt x="4315862" y="3626144"/>
                </a:lnTo>
                <a:lnTo>
                  <a:pt x="4319017" y="3626034"/>
                </a:lnTo>
                <a:cubicBezTo>
                  <a:pt x="4320800" y="3627632"/>
                  <a:pt x="4309143" y="3628466"/>
                  <a:pt x="4309143" y="3628466"/>
                </a:cubicBezTo>
                <a:cubicBezTo>
                  <a:pt x="4287059" y="3629608"/>
                  <a:pt x="4267642" y="3631697"/>
                  <a:pt x="4249390" y="3633077"/>
                </a:cubicBezTo>
                <a:cubicBezTo>
                  <a:pt x="4248755" y="3633213"/>
                  <a:pt x="4245376" y="3633366"/>
                  <a:pt x="4241388" y="3633661"/>
                </a:cubicBezTo>
                <a:lnTo>
                  <a:pt x="4238227" y="3633927"/>
                </a:lnTo>
                <a:lnTo>
                  <a:pt x="4238431" y="3634069"/>
                </a:lnTo>
                <a:cubicBezTo>
                  <a:pt x="4239126" y="3634552"/>
                  <a:pt x="4239842" y="3635072"/>
                  <a:pt x="4240376" y="3635550"/>
                </a:cubicBezTo>
                <a:lnTo>
                  <a:pt x="4240818" y="3636185"/>
                </a:lnTo>
                <a:lnTo>
                  <a:pt x="4254176" y="3635320"/>
                </a:lnTo>
                <a:lnTo>
                  <a:pt x="4264784" y="3634492"/>
                </a:lnTo>
                <a:lnTo>
                  <a:pt x="4269276" y="3633346"/>
                </a:lnTo>
                <a:lnTo>
                  <a:pt x="4272266" y="3633907"/>
                </a:lnTo>
                <a:lnTo>
                  <a:pt x="4278388" y="3633428"/>
                </a:lnTo>
                <a:cubicBezTo>
                  <a:pt x="4279084" y="3633676"/>
                  <a:pt x="4295602" y="3630557"/>
                  <a:pt x="4296805" y="3631948"/>
                </a:cubicBezTo>
                <a:cubicBezTo>
                  <a:pt x="4297020" y="3633549"/>
                  <a:pt x="4294365" y="3634130"/>
                  <a:pt x="4291655" y="3634312"/>
                </a:cubicBezTo>
                <a:lnTo>
                  <a:pt x="4290568" y="3634326"/>
                </a:lnTo>
                <a:lnTo>
                  <a:pt x="4288896" y="3635203"/>
                </a:lnTo>
                <a:cubicBezTo>
                  <a:pt x="4285245" y="3636845"/>
                  <a:pt x="4279322" y="3639027"/>
                  <a:pt x="4278257" y="3639595"/>
                </a:cubicBezTo>
                <a:cubicBezTo>
                  <a:pt x="4274165" y="3641127"/>
                  <a:pt x="4270969" y="3642405"/>
                  <a:pt x="4268191" y="3643574"/>
                </a:cubicBezTo>
                <a:lnTo>
                  <a:pt x="4266748" y="3644209"/>
                </a:lnTo>
                <a:lnTo>
                  <a:pt x="4254940" y="3645490"/>
                </a:lnTo>
                <a:lnTo>
                  <a:pt x="4268892" y="3641502"/>
                </a:lnTo>
                <a:cubicBezTo>
                  <a:pt x="4270262" y="3641137"/>
                  <a:pt x="4272781" y="3640034"/>
                  <a:pt x="4275687" y="3638748"/>
                </a:cubicBezTo>
                <a:lnTo>
                  <a:pt x="4276921" y="3638227"/>
                </a:lnTo>
                <a:lnTo>
                  <a:pt x="4267581" y="3640280"/>
                </a:lnTo>
                <a:cubicBezTo>
                  <a:pt x="4259802" y="3641813"/>
                  <a:pt x="4252052" y="3643099"/>
                  <a:pt x="4252052" y="3643099"/>
                </a:cubicBezTo>
                <a:lnTo>
                  <a:pt x="4239906" y="3645441"/>
                </a:lnTo>
                <a:lnTo>
                  <a:pt x="4238693" y="3646574"/>
                </a:lnTo>
                <a:lnTo>
                  <a:pt x="4237046" y="3647447"/>
                </a:lnTo>
                <a:lnTo>
                  <a:pt x="4235220" y="3647647"/>
                </a:lnTo>
                <a:lnTo>
                  <a:pt x="4244376" y="3647188"/>
                </a:lnTo>
                <a:lnTo>
                  <a:pt x="4225635" y="3649946"/>
                </a:lnTo>
                <a:lnTo>
                  <a:pt x="4230115" y="3649687"/>
                </a:lnTo>
                <a:lnTo>
                  <a:pt x="4231680" y="3649516"/>
                </a:lnTo>
                <a:lnTo>
                  <a:pt x="4244451" y="3647738"/>
                </a:lnTo>
                <a:lnTo>
                  <a:pt x="4250876" y="3646844"/>
                </a:lnTo>
                <a:lnTo>
                  <a:pt x="4256668" y="3646038"/>
                </a:lnTo>
                <a:cubicBezTo>
                  <a:pt x="4259872" y="3645680"/>
                  <a:pt x="4261902" y="3645620"/>
                  <a:pt x="4261846" y="3646113"/>
                </a:cubicBezTo>
                <a:cubicBezTo>
                  <a:pt x="4261790" y="3646609"/>
                  <a:pt x="4259643" y="3647680"/>
                  <a:pt x="4256971" y="3648933"/>
                </a:cubicBezTo>
                <a:lnTo>
                  <a:pt x="4251434" y="3651622"/>
                </a:lnTo>
                <a:lnTo>
                  <a:pt x="4253026" y="3651596"/>
                </a:lnTo>
                <a:cubicBezTo>
                  <a:pt x="4258009" y="3651682"/>
                  <a:pt x="4262646" y="3652276"/>
                  <a:pt x="4254196" y="3653729"/>
                </a:cubicBezTo>
                <a:lnTo>
                  <a:pt x="4247582" y="3654777"/>
                </a:lnTo>
                <a:lnTo>
                  <a:pt x="4247122" y="3655437"/>
                </a:lnTo>
                <a:lnTo>
                  <a:pt x="4249505" y="3655475"/>
                </a:lnTo>
                <a:lnTo>
                  <a:pt x="4249758" y="3655371"/>
                </a:lnTo>
                <a:lnTo>
                  <a:pt x="4250055" y="3655484"/>
                </a:lnTo>
                <a:lnTo>
                  <a:pt x="4251476" y="3655507"/>
                </a:lnTo>
                <a:cubicBezTo>
                  <a:pt x="4253709" y="3655345"/>
                  <a:pt x="4256784" y="3654979"/>
                  <a:pt x="4260903" y="3654361"/>
                </a:cubicBezTo>
                <a:cubicBezTo>
                  <a:pt x="4283371" y="3652341"/>
                  <a:pt x="4306744" y="3642404"/>
                  <a:pt x="4329044" y="3644706"/>
                </a:cubicBezTo>
                <a:cubicBezTo>
                  <a:pt x="4332923" y="3645106"/>
                  <a:pt x="4307347" y="3657154"/>
                  <a:pt x="4305348" y="3654611"/>
                </a:cubicBezTo>
                <a:cubicBezTo>
                  <a:pt x="4308131" y="3658154"/>
                  <a:pt x="4334741" y="3651199"/>
                  <a:pt x="4350556" y="3646932"/>
                </a:cubicBezTo>
                <a:lnTo>
                  <a:pt x="4357797" y="3645026"/>
                </a:lnTo>
                <a:lnTo>
                  <a:pt x="4351246" y="3647476"/>
                </a:lnTo>
                <a:cubicBezTo>
                  <a:pt x="4322086" y="3657718"/>
                  <a:pt x="4363965" y="3649355"/>
                  <a:pt x="4365649" y="3648347"/>
                </a:cubicBezTo>
                <a:cubicBezTo>
                  <a:pt x="4371667" y="3647024"/>
                  <a:pt x="4379893" y="3648934"/>
                  <a:pt x="4384386" y="3648903"/>
                </a:cubicBezTo>
                <a:lnTo>
                  <a:pt x="4390490" y="3648218"/>
                </a:lnTo>
                <a:lnTo>
                  <a:pt x="4326931" y="3663182"/>
                </a:lnTo>
                <a:lnTo>
                  <a:pt x="4320160" y="3664672"/>
                </a:lnTo>
                <a:lnTo>
                  <a:pt x="4309236" y="3669268"/>
                </a:lnTo>
                <a:lnTo>
                  <a:pt x="4314604" y="3669118"/>
                </a:lnTo>
                <a:cubicBezTo>
                  <a:pt x="4316159" y="3669998"/>
                  <a:pt x="4299719" y="3673809"/>
                  <a:pt x="4294988" y="3676575"/>
                </a:cubicBezTo>
                <a:cubicBezTo>
                  <a:pt x="4296927" y="3676775"/>
                  <a:pt x="4298868" y="3676974"/>
                  <a:pt x="4300806" y="3677175"/>
                </a:cubicBezTo>
                <a:cubicBezTo>
                  <a:pt x="4299836" y="3677075"/>
                  <a:pt x="4302737" y="3678877"/>
                  <a:pt x="4305848" y="3680992"/>
                </a:cubicBezTo>
                <a:lnTo>
                  <a:pt x="4309763" y="3683872"/>
                </a:lnTo>
                <a:lnTo>
                  <a:pt x="4314444" y="3681416"/>
                </a:lnTo>
                <a:cubicBezTo>
                  <a:pt x="4318599" y="3679078"/>
                  <a:pt x="4321770" y="3677266"/>
                  <a:pt x="4322004" y="3678928"/>
                </a:cubicBezTo>
                <a:cubicBezTo>
                  <a:pt x="4322004" y="3678928"/>
                  <a:pt x="4319100" y="3680963"/>
                  <a:pt x="4317077" y="3683017"/>
                </a:cubicBezTo>
                <a:lnTo>
                  <a:pt x="4317213" y="3682462"/>
                </a:lnTo>
                <a:lnTo>
                  <a:pt x="4318088" y="3681989"/>
                </a:lnTo>
                <a:cubicBezTo>
                  <a:pt x="4317647" y="3681982"/>
                  <a:pt x="4317427" y="3681976"/>
                  <a:pt x="4317301" y="3682106"/>
                </a:cubicBezTo>
                <a:lnTo>
                  <a:pt x="4317213" y="3682462"/>
                </a:lnTo>
                <a:lnTo>
                  <a:pt x="4315605" y="3683329"/>
                </a:lnTo>
                <a:lnTo>
                  <a:pt x="4314449" y="3683575"/>
                </a:lnTo>
                <a:cubicBezTo>
                  <a:pt x="4313732" y="3683866"/>
                  <a:pt x="4313253" y="3684162"/>
                  <a:pt x="4313253" y="3684162"/>
                </a:cubicBezTo>
                <a:cubicBezTo>
                  <a:pt x="4313253" y="3684162"/>
                  <a:pt x="4312861" y="3687295"/>
                  <a:pt x="4310800" y="3688475"/>
                </a:cubicBezTo>
                <a:cubicBezTo>
                  <a:pt x="4306737" y="3691535"/>
                  <a:pt x="4294576" y="3694607"/>
                  <a:pt x="4290645" y="3696623"/>
                </a:cubicBezTo>
                <a:cubicBezTo>
                  <a:pt x="4289763" y="3696605"/>
                  <a:pt x="4289479" y="3698868"/>
                  <a:pt x="4288468" y="3699895"/>
                </a:cubicBezTo>
                <a:cubicBezTo>
                  <a:pt x="4286566" y="3701427"/>
                  <a:pt x="4283663" y="3702669"/>
                  <a:pt x="4280425" y="3703792"/>
                </a:cubicBezTo>
                <a:lnTo>
                  <a:pt x="4278841" y="3704292"/>
                </a:lnTo>
                <a:lnTo>
                  <a:pt x="4281146" y="3703978"/>
                </a:lnTo>
                <a:lnTo>
                  <a:pt x="4287732" y="3703028"/>
                </a:lnTo>
                <a:lnTo>
                  <a:pt x="4321341" y="3691280"/>
                </a:lnTo>
                <a:lnTo>
                  <a:pt x="4351465" y="3679008"/>
                </a:lnTo>
                <a:lnTo>
                  <a:pt x="4353735" y="3679149"/>
                </a:lnTo>
                <a:lnTo>
                  <a:pt x="4359066" y="3679153"/>
                </a:lnTo>
                <a:lnTo>
                  <a:pt x="4349821" y="3683669"/>
                </a:lnTo>
                <a:lnTo>
                  <a:pt x="4359264" y="3680691"/>
                </a:lnTo>
                <a:lnTo>
                  <a:pt x="4359460" y="3683110"/>
                </a:lnTo>
                <a:lnTo>
                  <a:pt x="4362869" y="3682853"/>
                </a:lnTo>
                <a:lnTo>
                  <a:pt x="4354069" y="3686842"/>
                </a:lnTo>
                <a:lnTo>
                  <a:pt x="4351178" y="3687639"/>
                </a:lnTo>
                <a:cubicBezTo>
                  <a:pt x="4350234" y="3687848"/>
                  <a:pt x="4349662" y="3687895"/>
                  <a:pt x="4349739" y="3687682"/>
                </a:cubicBezTo>
                <a:lnTo>
                  <a:pt x="4350278" y="3688560"/>
                </a:lnTo>
                <a:lnTo>
                  <a:pt x="4338503" y="3693898"/>
                </a:lnTo>
                <a:lnTo>
                  <a:pt x="4334690" y="3694381"/>
                </a:lnTo>
                <a:cubicBezTo>
                  <a:pt x="4332263" y="3694644"/>
                  <a:pt x="4329482" y="3694891"/>
                  <a:pt x="4325940" y="3695117"/>
                </a:cubicBezTo>
                <a:cubicBezTo>
                  <a:pt x="4324245" y="3695478"/>
                  <a:pt x="4309384" y="3696136"/>
                  <a:pt x="4315485" y="3697341"/>
                </a:cubicBezTo>
                <a:cubicBezTo>
                  <a:pt x="4320080" y="3698011"/>
                  <a:pt x="4330650" y="3695828"/>
                  <a:pt x="4333737" y="3695961"/>
                </a:cubicBezTo>
                <a:lnTo>
                  <a:pt x="4333940" y="3695966"/>
                </a:lnTo>
                <a:lnTo>
                  <a:pt x="4330730" y="3697421"/>
                </a:lnTo>
                <a:cubicBezTo>
                  <a:pt x="4321457" y="3702122"/>
                  <a:pt x="4311945" y="3705204"/>
                  <a:pt x="4302417" y="3708416"/>
                </a:cubicBezTo>
                <a:lnTo>
                  <a:pt x="4292504" y="3711982"/>
                </a:lnTo>
                <a:lnTo>
                  <a:pt x="4294906" y="3711616"/>
                </a:lnTo>
                <a:lnTo>
                  <a:pt x="4327379" y="3708273"/>
                </a:lnTo>
                <a:lnTo>
                  <a:pt x="4321363" y="3710185"/>
                </a:lnTo>
                <a:cubicBezTo>
                  <a:pt x="4308968" y="3712859"/>
                  <a:pt x="4296080" y="3715827"/>
                  <a:pt x="4283736" y="3718755"/>
                </a:cubicBezTo>
                <a:lnTo>
                  <a:pt x="4280456" y="3719551"/>
                </a:lnTo>
                <a:lnTo>
                  <a:pt x="4278719" y="3721073"/>
                </a:lnTo>
                <a:lnTo>
                  <a:pt x="4268328" y="3722491"/>
                </a:lnTo>
                <a:lnTo>
                  <a:pt x="4264303" y="3723466"/>
                </a:lnTo>
                <a:lnTo>
                  <a:pt x="4274266" y="3723137"/>
                </a:lnTo>
                <a:lnTo>
                  <a:pt x="4273430" y="3723501"/>
                </a:lnTo>
                <a:cubicBezTo>
                  <a:pt x="4266811" y="3726223"/>
                  <a:pt x="4256587" y="3730272"/>
                  <a:pt x="4254186" y="3732711"/>
                </a:cubicBezTo>
                <a:cubicBezTo>
                  <a:pt x="4267223" y="3730877"/>
                  <a:pt x="4272187" y="3727660"/>
                  <a:pt x="4283467" y="3724570"/>
                </a:cubicBezTo>
                <a:cubicBezTo>
                  <a:pt x="4291072" y="3722018"/>
                  <a:pt x="4291770" y="3722032"/>
                  <a:pt x="4290040" y="3723218"/>
                </a:cubicBezTo>
                <a:lnTo>
                  <a:pt x="4282854" y="3728326"/>
                </a:lnTo>
                <a:lnTo>
                  <a:pt x="4284437" y="3727940"/>
                </a:lnTo>
                <a:cubicBezTo>
                  <a:pt x="4300345" y="3723866"/>
                  <a:pt x="4315713" y="3719654"/>
                  <a:pt x="4332551" y="3715563"/>
                </a:cubicBezTo>
                <a:lnTo>
                  <a:pt x="4347288" y="3712332"/>
                </a:lnTo>
                <a:lnTo>
                  <a:pt x="4338243" y="3715126"/>
                </a:lnTo>
                <a:cubicBezTo>
                  <a:pt x="4331684" y="3717083"/>
                  <a:pt x="4323951" y="3719289"/>
                  <a:pt x="4314002" y="3721933"/>
                </a:cubicBezTo>
                <a:cubicBezTo>
                  <a:pt x="4303531" y="3724858"/>
                  <a:pt x="4295186" y="3726333"/>
                  <a:pt x="4286654" y="3729458"/>
                </a:cubicBezTo>
                <a:cubicBezTo>
                  <a:pt x="4267709" y="3737850"/>
                  <a:pt x="4302814" y="3731126"/>
                  <a:pt x="4311120" y="3729981"/>
                </a:cubicBezTo>
                <a:cubicBezTo>
                  <a:pt x="4323569" y="3726927"/>
                  <a:pt x="4336432" y="3720244"/>
                  <a:pt x="4337691" y="3726382"/>
                </a:cubicBezTo>
                <a:cubicBezTo>
                  <a:pt x="4337805" y="3725393"/>
                  <a:pt x="4331961" y="3727877"/>
                  <a:pt x="4325302" y="3731071"/>
                </a:cubicBezTo>
                <a:lnTo>
                  <a:pt x="4319509" y="3733964"/>
                </a:lnTo>
                <a:lnTo>
                  <a:pt x="4256855" y="3753618"/>
                </a:lnTo>
                <a:lnTo>
                  <a:pt x="4253862" y="3757654"/>
                </a:lnTo>
                <a:cubicBezTo>
                  <a:pt x="4248918" y="3760696"/>
                  <a:pt x="4242588" y="3759523"/>
                  <a:pt x="4236763" y="3762548"/>
                </a:cubicBezTo>
                <a:cubicBezTo>
                  <a:pt x="4237643" y="3762566"/>
                  <a:pt x="4237996" y="3767982"/>
                  <a:pt x="4236968" y="3767961"/>
                </a:cubicBezTo>
                <a:cubicBezTo>
                  <a:pt x="4234793" y="3771232"/>
                  <a:pt x="4217466" y="3770888"/>
                  <a:pt x="4215910" y="3776264"/>
                </a:cubicBezTo>
                <a:lnTo>
                  <a:pt x="4215820" y="3776981"/>
                </a:lnTo>
                <a:lnTo>
                  <a:pt x="4215804" y="3777113"/>
                </a:lnTo>
                <a:cubicBezTo>
                  <a:pt x="4215787" y="3777255"/>
                  <a:pt x="4215777" y="3777326"/>
                  <a:pt x="4215791" y="3777220"/>
                </a:cubicBezTo>
                <a:lnTo>
                  <a:pt x="4215820" y="3776981"/>
                </a:lnTo>
                <a:lnTo>
                  <a:pt x="4215870" y="3776583"/>
                </a:lnTo>
                <a:cubicBezTo>
                  <a:pt x="4215892" y="3776407"/>
                  <a:pt x="4215910" y="3776264"/>
                  <a:pt x="4215910" y="3776264"/>
                </a:cubicBezTo>
                <a:cubicBezTo>
                  <a:pt x="4223106" y="3776408"/>
                  <a:pt x="4227320" y="3772130"/>
                  <a:pt x="4233912" y="3771215"/>
                </a:cubicBezTo>
                <a:cubicBezTo>
                  <a:pt x="4238529" y="3770784"/>
                  <a:pt x="4242964" y="3770043"/>
                  <a:pt x="4247558" y="3768913"/>
                </a:cubicBezTo>
                <a:lnTo>
                  <a:pt x="4248325" y="3768670"/>
                </a:lnTo>
                <a:lnTo>
                  <a:pt x="4248351" y="3767909"/>
                </a:lnTo>
                <a:cubicBezTo>
                  <a:pt x="4248683" y="3767096"/>
                  <a:pt x="4249237" y="3766390"/>
                  <a:pt x="4249755" y="3766187"/>
                </a:cubicBezTo>
                <a:cubicBezTo>
                  <a:pt x="4250100" y="3766051"/>
                  <a:pt x="4250432" y="3766137"/>
                  <a:pt x="4250673" y="3766563"/>
                </a:cubicBezTo>
                <a:cubicBezTo>
                  <a:pt x="4251656" y="3765975"/>
                  <a:pt x="4251475" y="3766652"/>
                  <a:pt x="4250839" y="3767602"/>
                </a:cubicBezTo>
                <a:lnTo>
                  <a:pt x="4250469" y="3767989"/>
                </a:lnTo>
                <a:lnTo>
                  <a:pt x="4262160" y="3764274"/>
                </a:lnTo>
                <a:cubicBezTo>
                  <a:pt x="4280015" y="3759221"/>
                  <a:pt x="4242732" y="3773659"/>
                  <a:pt x="4242603" y="3774703"/>
                </a:cubicBezTo>
                <a:lnTo>
                  <a:pt x="4244578" y="3774935"/>
                </a:lnTo>
                <a:lnTo>
                  <a:pt x="4290392" y="3766331"/>
                </a:lnTo>
                <a:cubicBezTo>
                  <a:pt x="4299338" y="3765533"/>
                  <a:pt x="4306075" y="3761498"/>
                  <a:pt x="4316865" y="3759976"/>
                </a:cubicBezTo>
                <a:cubicBezTo>
                  <a:pt x="4320858" y="3758725"/>
                  <a:pt x="4326967" y="3757108"/>
                  <a:pt x="4333634" y="3755461"/>
                </a:cubicBezTo>
                <a:lnTo>
                  <a:pt x="4340029" y="3753966"/>
                </a:lnTo>
                <a:lnTo>
                  <a:pt x="4340078" y="3757926"/>
                </a:lnTo>
                <a:lnTo>
                  <a:pt x="4332582" y="3760500"/>
                </a:lnTo>
                <a:lnTo>
                  <a:pt x="4322362" y="3762520"/>
                </a:lnTo>
                <a:cubicBezTo>
                  <a:pt x="4312801" y="3764621"/>
                  <a:pt x="4302941" y="3767192"/>
                  <a:pt x="4302828" y="3768181"/>
                </a:cubicBezTo>
                <a:lnTo>
                  <a:pt x="4305220" y="3768524"/>
                </a:lnTo>
                <a:lnTo>
                  <a:pt x="4285302" y="3773935"/>
                </a:lnTo>
                <a:lnTo>
                  <a:pt x="4266850" y="3779306"/>
                </a:lnTo>
                <a:lnTo>
                  <a:pt x="4274073" y="3778470"/>
                </a:lnTo>
                <a:cubicBezTo>
                  <a:pt x="4274513" y="3778479"/>
                  <a:pt x="4274105" y="3778950"/>
                  <a:pt x="4273230" y="3779634"/>
                </a:cubicBezTo>
                <a:lnTo>
                  <a:pt x="4272610" y="3780050"/>
                </a:lnTo>
                <a:lnTo>
                  <a:pt x="4256915" y="3782233"/>
                </a:lnTo>
                <a:lnTo>
                  <a:pt x="4257566" y="3782006"/>
                </a:lnTo>
                <a:lnTo>
                  <a:pt x="4240053" y="3787104"/>
                </a:lnTo>
                <a:lnTo>
                  <a:pt x="4242883" y="3786573"/>
                </a:lnTo>
                <a:lnTo>
                  <a:pt x="4244345" y="3786165"/>
                </a:lnTo>
                <a:lnTo>
                  <a:pt x="4253349" y="3785308"/>
                </a:lnTo>
                <a:cubicBezTo>
                  <a:pt x="4257367" y="3785047"/>
                  <a:pt x="4261428" y="3784965"/>
                  <a:pt x="4265576" y="3785236"/>
                </a:cubicBezTo>
                <a:cubicBezTo>
                  <a:pt x="4255817" y="3787708"/>
                  <a:pt x="4246021" y="3788079"/>
                  <a:pt x="4235987" y="3789490"/>
                </a:cubicBezTo>
                <a:cubicBezTo>
                  <a:pt x="4228227" y="3790746"/>
                  <a:pt x="4234516" y="3791055"/>
                  <a:pt x="4237719" y="3791229"/>
                </a:cubicBezTo>
                <a:lnTo>
                  <a:pt x="4256749" y="3789409"/>
                </a:lnTo>
                <a:lnTo>
                  <a:pt x="4276653" y="3783920"/>
                </a:lnTo>
                <a:lnTo>
                  <a:pt x="4302260" y="3776860"/>
                </a:lnTo>
                <a:lnTo>
                  <a:pt x="4295679" y="3777101"/>
                </a:lnTo>
                <a:lnTo>
                  <a:pt x="4284462" y="3778423"/>
                </a:lnTo>
                <a:lnTo>
                  <a:pt x="4288872" y="3776671"/>
                </a:lnTo>
                <a:cubicBezTo>
                  <a:pt x="4295906" y="3775153"/>
                  <a:pt x="4302974" y="3773375"/>
                  <a:pt x="4310200" y="3771207"/>
                </a:cubicBezTo>
                <a:lnTo>
                  <a:pt x="4320413" y="3767632"/>
                </a:lnTo>
                <a:lnTo>
                  <a:pt x="4320285" y="3767865"/>
                </a:lnTo>
                <a:cubicBezTo>
                  <a:pt x="4321037" y="3767962"/>
                  <a:pt x="4322807" y="3767969"/>
                  <a:pt x="4326069" y="3767885"/>
                </a:cubicBezTo>
                <a:lnTo>
                  <a:pt x="4328230" y="3767851"/>
                </a:lnTo>
                <a:lnTo>
                  <a:pt x="4325052" y="3769126"/>
                </a:lnTo>
                <a:lnTo>
                  <a:pt x="4308185" y="3775295"/>
                </a:lnTo>
                <a:lnTo>
                  <a:pt x="4329380" y="3769954"/>
                </a:lnTo>
                <a:cubicBezTo>
                  <a:pt x="4337122" y="3767694"/>
                  <a:pt x="4344652" y="3765557"/>
                  <a:pt x="4352215" y="3764639"/>
                </a:cubicBezTo>
                <a:cubicBezTo>
                  <a:pt x="4352215" y="3764639"/>
                  <a:pt x="4351122" y="3765862"/>
                  <a:pt x="4350397" y="3767151"/>
                </a:cubicBezTo>
                <a:lnTo>
                  <a:pt x="4350406" y="3767227"/>
                </a:lnTo>
                <a:lnTo>
                  <a:pt x="4348094" y="3767337"/>
                </a:lnTo>
                <a:cubicBezTo>
                  <a:pt x="4340942" y="3768758"/>
                  <a:pt x="4324970" y="3773305"/>
                  <a:pt x="4326255" y="3774939"/>
                </a:cubicBezTo>
                <a:cubicBezTo>
                  <a:pt x="4329680" y="3779300"/>
                  <a:pt x="4359648" y="3766037"/>
                  <a:pt x="4376033" y="3765726"/>
                </a:cubicBezTo>
                <a:cubicBezTo>
                  <a:pt x="4385200" y="3764920"/>
                  <a:pt x="4388583" y="3764830"/>
                  <a:pt x="4396709" y="3763870"/>
                </a:cubicBezTo>
                <a:lnTo>
                  <a:pt x="4397098" y="3763820"/>
                </a:lnTo>
                <a:lnTo>
                  <a:pt x="4384880" y="3768297"/>
                </a:lnTo>
                <a:cubicBezTo>
                  <a:pt x="4378155" y="3770282"/>
                  <a:pt x="4371538" y="3771870"/>
                  <a:pt x="4364458" y="3773640"/>
                </a:cubicBezTo>
                <a:cubicBezTo>
                  <a:pt x="4353827" y="3775447"/>
                  <a:pt x="4302688" y="3792014"/>
                  <a:pt x="4331650" y="3786067"/>
                </a:cubicBezTo>
                <a:lnTo>
                  <a:pt x="4345560" y="3782349"/>
                </a:lnTo>
                <a:lnTo>
                  <a:pt x="4351576" y="3781266"/>
                </a:lnTo>
                <a:cubicBezTo>
                  <a:pt x="4366914" y="3778580"/>
                  <a:pt x="4393677" y="3774432"/>
                  <a:pt x="4369758" y="3783437"/>
                </a:cubicBezTo>
                <a:cubicBezTo>
                  <a:pt x="4363713" y="3784816"/>
                  <a:pt x="4347063" y="3787436"/>
                  <a:pt x="4340567" y="3792775"/>
                </a:cubicBezTo>
                <a:cubicBezTo>
                  <a:pt x="4331770" y="3798208"/>
                  <a:pt x="4356629" y="3792430"/>
                  <a:pt x="4369041" y="3789705"/>
                </a:cubicBezTo>
                <a:cubicBezTo>
                  <a:pt x="4379550" y="3786451"/>
                  <a:pt x="4391961" y="3783727"/>
                  <a:pt x="4398102" y="3784361"/>
                </a:cubicBezTo>
                <a:cubicBezTo>
                  <a:pt x="4402206" y="3782782"/>
                  <a:pt x="4406182" y="3785195"/>
                  <a:pt x="4411999" y="3785796"/>
                </a:cubicBezTo>
                <a:lnTo>
                  <a:pt x="4422891" y="3783764"/>
                </a:lnTo>
                <a:lnTo>
                  <a:pt x="4336444" y="3809926"/>
                </a:lnTo>
                <a:lnTo>
                  <a:pt x="4267403" y="3828249"/>
                </a:lnTo>
                <a:lnTo>
                  <a:pt x="4268596" y="3829308"/>
                </a:lnTo>
                <a:cubicBezTo>
                  <a:pt x="4268596" y="3829308"/>
                  <a:pt x="4267714" y="3829290"/>
                  <a:pt x="4266687" y="3829270"/>
                </a:cubicBezTo>
                <a:lnTo>
                  <a:pt x="4266965" y="3828366"/>
                </a:lnTo>
                <a:lnTo>
                  <a:pt x="4259519" y="3830342"/>
                </a:lnTo>
                <a:lnTo>
                  <a:pt x="4258668" y="3830877"/>
                </a:lnTo>
                <a:cubicBezTo>
                  <a:pt x="4258406" y="3831263"/>
                  <a:pt x="4258467" y="3831723"/>
                  <a:pt x="4259100" y="3832258"/>
                </a:cubicBezTo>
                <a:cubicBezTo>
                  <a:pt x="4259100" y="3832258"/>
                  <a:pt x="4263913" y="3830261"/>
                  <a:pt x="4266687" y="3829270"/>
                </a:cubicBezTo>
                <a:lnTo>
                  <a:pt x="4267442" y="3831502"/>
                </a:lnTo>
                <a:lnTo>
                  <a:pt x="4343126" y="3811641"/>
                </a:lnTo>
                <a:cubicBezTo>
                  <a:pt x="4387259" y="3801151"/>
                  <a:pt x="4430990" y="3792203"/>
                  <a:pt x="4474034" y="3785897"/>
                </a:cubicBezTo>
                <a:cubicBezTo>
                  <a:pt x="4465295" y="3795686"/>
                  <a:pt x="4437208" y="3791233"/>
                  <a:pt x="4436172" y="3801349"/>
                </a:cubicBezTo>
                <a:cubicBezTo>
                  <a:pt x="4434207" y="3802525"/>
                  <a:pt x="4467944" y="3796379"/>
                  <a:pt x="4467944" y="3796379"/>
                </a:cubicBezTo>
                <a:cubicBezTo>
                  <a:pt x="4475366" y="3796872"/>
                  <a:pt x="4474645" y="3799584"/>
                  <a:pt x="4477294" y="3800276"/>
                </a:cubicBezTo>
                <a:cubicBezTo>
                  <a:pt x="4497032" y="3797954"/>
                  <a:pt x="4523858" y="3779613"/>
                  <a:pt x="4536101" y="3788615"/>
                </a:cubicBezTo>
                <a:lnTo>
                  <a:pt x="4526010" y="3793065"/>
                </a:lnTo>
                <a:lnTo>
                  <a:pt x="4524617" y="3793176"/>
                </a:lnTo>
                <a:lnTo>
                  <a:pt x="4522664" y="3794106"/>
                </a:lnTo>
                <a:lnTo>
                  <a:pt x="4518684" y="3795198"/>
                </a:lnTo>
                <a:cubicBezTo>
                  <a:pt x="4516253" y="3795799"/>
                  <a:pt x="4513550" y="3796421"/>
                  <a:pt x="4510471" y="3797124"/>
                </a:cubicBezTo>
                <a:cubicBezTo>
                  <a:pt x="4508787" y="3798133"/>
                  <a:pt x="4486401" y="3799761"/>
                  <a:pt x="4482996" y="3806359"/>
                </a:cubicBezTo>
                <a:cubicBezTo>
                  <a:pt x="4482996" y="3806359"/>
                  <a:pt x="4501048" y="3805044"/>
                  <a:pt x="4506101" y="3802019"/>
                </a:cubicBezTo>
                <a:cubicBezTo>
                  <a:pt x="4508408" y="3801778"/>
                  <a:pt x="4513251" y="3798879"/>
                  <a:pt x="4517968" y="3796338"/>
                </a:cubicBezTo>
                <a:lnTo>
                  <a:pt x="4522664" y="3794106"/>
                </a:lnTo>
                <a:lnTo>
                  <a:pt x="4525273" y="3793389"/>
                </a:lnTo>
                <a:lnTo>
                  <a:pt x="4526010" y="3793065"/>
                </a:lnTo>
                <a:lnTo>
                  <a:pt x="4529084" y="3792816"/>
                </a:lnTo>
                <a:cubicBezTo>
                  <a:pt x="4536582" y="3795686"/>
                  <a:pt x="4521674" y="3800992"/>
                  <a:pt x="4514393" y="3803272"/>
                </a:cubicBezTo>
                <a:lnTo>
                  <a:pt x="4511601" y="3804106"/>
                </a:lnTo>
                <a:lnTo>
                  <a:pt x="4511238" y="3804203"/>
                </a:lnTo>
                <a:cubicBezTo>
                  <a:pt x="4510513" y="3804406"/>
                  <a:pt x="4510573" y="3804401"/>
                  <a:pt x="4511179" y="3804231"/>
                </a:cubicBezTo>
                <a:lnTo>
                  <a:pt x="4511601" y="3804106"/>
                </a:lnTo>
                <a:lnTo>
                  <a:pt x="4516012" y="3802923"/>
                </a:lnTo>
                <a:cubicBezTo>
                  <a:pt x="4531416" y="3800916"/>
                  <a:pt x="4545415" y="3797092"/>
                  <a:pt x="4561504" y="3796955"/>
                </a:cubicBezTo>
                <a:cubicBezTo>
                  <a:pt x="4574160" y="3796404"/>
                  <a:pt x="4564977" y="3800763"/>
                  <a:pt x="4552749" y="3805472"/>
                </a:cubicBezTo>
                <a:lnTo>
                  <a:pt x="4549740" y="3806585"/>
                </a:lnTo>
                <a:lnTo>
                  <a:pt x="4534711" y="3810818"/>
                </a:lnTo>
                <a:cubicBezTo>
                  <a:pt x="4534711" y="3810818"/>
                  <a:pt x="4505876" y="3814182"/>
                  <a:pt x="4509038" y="3820851"/>
                </a:cubicBezTo>
                <a:cubicBezTo>
                  <a:pt x="4511026" y="3822059"/>
                  <a:pt x="4522083" y="3819027"/>
                  <a:pt x="4532884" y="3815720"/>
                </a:cubicBezTo>
                <a:lnTo>
                  <a:pt x="4533874" y="3815408"/>
                </a:lnTo>
                <a:lnTo>
                  <a:pt x="4534967" y="3815311"/>
                </a:lnTo>
                <a:cubicBezTo>
                  <a:pt x="4539692" y="3814856"/>
                  <a:pt x="4544626" y="3814277"/>
                  <a:pt x="4545468" y="3813773"/>
                </a:cubicBezTo>
                <a:cubicBezTo>
                  <a:pt x="4553450" y="3811273"/>
                  <a:pt x="4553331" y="3813053"/>
                  <a:pt x="4550429" y="3815644"/>
                </a:cubicBezTo>
                <a:lnTo>
                  <a:pt x="4548445" y="3817040"/>
                </a:lnTo>
                <a:lnTo>
                  <a:pt x="4479718" y="3834182"/>
                </a:lnTo>
                <a:cubicBezTo>
                  <a:pt x="4479718" y="3834182"/>
                  <a:pt x="4450430" y="3841506"/>
                  <a:pt x="4456022" y="3844086"/>
                </a:cubicBezTo>
                <a:cubicBezTo>
                  <a:pt x="4462163" y="3844720"/>
                  <a:pt x="4477003" y="3837907"/>
                  <a:pt x="4485309" y="3836762"/>
                </a:cubicBezTo>
                <a:cubicBezTo>
                  <a:pt x="4482401" y="3836461"/>
                  <a:pt x="4500275" y="3831360"/>
                  <a:pt x="4509092" y="3831472"/>
                </a:cubicBezTo>
                <a:lnTo>
                  <a:pt x="4512710" y="3833185"/>
                </a:lnTo>
                <a:lnTo>
                  <a:pt x="4502707" y="3836420"/>
                </a:lnTo>
                <a:cubicBezTo>
                  <a:pt x="4471457" y="3844341"/>
                  <a:pt x="4431405" y="3850161"/>
                  <a:pt x="4410378" y="3859331"/>
                </a:cubicBezTo>
                <a:cubicBezTo>
                  <a:pt x="4392290" y="3867883"/>
                  <a:pt x="4387920" y="3872778"/>
                  <a:pt x="4403603" y="3867945"/>
                </a:cubicBezTo>
                <a:cubicBezTo>
                  <a:pt x="4419008" y="3865940"/>
                  <a:pt x="4482464" y="3846557"/>
                  <a:pt x="4489887" y="3847051"/>
                </a:cubicBezTo>
                <a:lnTo>
                  <a:pt x="4489787" y="3848099"/>
                </a:lnTo>
                <a:lnTo>
                  <a:pt x="4489487" y="3848177"/>
                </a:lnTo>
                <a:cubicBezTo>
                  <a:pt x="4476404" y="3851907"/>
                  <a:pt x="4463827" y="3855908"/>
                  <a:pt x="4452197" y="3860382"/>
                </a:cubicBezTo>
                <a:cubicBezTo>
                  <a:pt x="4464989" y="3858614"/>
                  <a:pt x="4478545" y="3855883"/>
                  <a:pt x="4492566" y="3852579"/>
                </a:cubicBezTo>
                <a:lnTo>
                  <a:pt x="4518927" y="3845713"/>
                </a:lnTo>
                <a:lnTo>
                  <a:pt x="4519534" y="3845631"/>
                </a:lnTo>
                <a:cubicBezTo>
                  <a:pt x="4497272" y="3852124"/>
                  <a:pt x="4475375" y="3862577"/>
                  <a:pt x="4469076" y="3864068"/>
                </a:cubicBezTo>
                <a:cubicBezTo>
                  <a:pt x="4463060" y="3865391"/>
                  <a:pt x="4431252" y="3874940"/>
                  <a:pt x="4454357" y="3870601"/>
                </a:cubicBezTo>
                <a:cubicBezTo>
                  <a:pt x="4464024" y="3867093"/>
                  <a:pt x="4477059" y="3861568"/>
                  <a:pt x="4484480" y="3862062"/>
                </a:cubicBezTo>
                <a:cubicBezTo>
                  <a:pt x="4488814" y="3861746"/>
                  <a:pt x="4494515" y="3867828"/>
                  <a:pt x="4494515" y="3867828"/>
                </a:cubicBezTo>
                <a:cubicBezTo>
                  <a:pt x="4503462" y="3867030"/>
                  <a:pt x="4512163" y="3861820"/>
                  <a:pt x="4520146" y="3859320"/>
                </a:cubicBezTo>
                <a:cubicBezTo>
                  <a:pt x="4524479" y="3859004"/>
                  <a:pt x="4536232" y="3859182"/>
                  <a:pt x="4535269" y="3857481"/>
                </a:cubicBezTo>
                <a:cubicBezTo>
                  <a:pt x="4536232" y="3859182"/>
                  <a:pt x="4532146" y="3863909"/>
                  <a:pt x="4533829" y="3862901"/>
                </a:cubicBezTo>
                <a:cubicBezTo>
                  <a:pt x="4540971" y="3863562"/>
                  <a:pt x="4551638" y="3857175"/>
                  <a:pt x="4564916" y="3856061"/>
                </a:cubicBezTo>
                <a:cubicBezTo>
                  <a:pt x="4570934" y="3854738"/>
                  <a:pt x="4581968" y="3857626"/>
                  <a:pt x="4586582" y="3857144"/>
                </a:cubicBezTo>
                <a:cubicBezTo>
                  <a:pt x="4599058" y="3854612"/>
                  <a:pt x="4592760" y="3856103"/>
                  <a:pt x="4587706" y="3859129"/>
                </a:cubicBezTo>
                <a:cubicBezTo>
                  <a:pt x="4564969" y="3872742"/>
                  <a:pt x="4601949" y="3859716"/>
                  <a:pt x="4616354" y="3860588"/>
                </a:cubicBezTo>
                <a:cubicBezTo>
                  <a:pt x="4611425" y="3868476"/>
                  <a:pt x="4601390" y="3862710"/>
                  <a:pt x="4597986" y="3869306"/>
                </a:cubicBezTo>
                <a:lnTo>
                  <a:pt x="4619407" y="3865977"/>
                </a:lnTo>
                <a:cubicBezTo>
                  <a:pt x="4621019" y="3876785"/>
                  <a:pt x="4592336" y="3879905"/>
                  <a:pt x="4588968" y="3881922"/>
                </a:cubicBezTo>
                <a:cubicBezTo>
                  <a:pt x="4507703" y="3907030"/>
                  <a:pt x="4413440" y="3930424"/>
                  <a:pt x="4343526" y="3951014"/>
                </a:cubicBezTo>
                <a:cubicBezTo>
                  <a:pt x="4371244" y="3946192"/>
                  <a:pt x="4400648" y="3940361"/>
                  <a:pt x="4430772" y="3931821"/>
                </a:cubicBezTo>
                <a:cubicBezTo>
                  <a:pt x="4461861" y="3924982"/>
                  <a:pt x="4494228" y="3912440"/>
                  <a:pt x="4519423" y="3911787"/>
                </a:cubicBezTo>
                <a:cubicBezTo>
                  <a:pt x="4522071" y="3912480"/>
                  <a:pt x="4550754" y="3909360"/>
                  <a:pt x="4550754" y="3909360"/>
                </a:cubicBezTo>
                <a:cubicBezTo>
                  <a:pt x="4556455" y="3915442"/>
                  <a:pt x="4544700" y="3915263"/>
                  <a:pt x="4538683" y="3916587"/>
                </a:cubicBezTo>
                <a:cubicBezTo>
                  <a:pt x="4548349" y="3913079"/>
                  <a:pt x="4530701" y="3919087"/>
                  <a:pt x="4516701" y="3922912"/>
                </a:cubicBezTo>
                <a:cubicBezTo>
                  <a:pt x="4472138" y="3935160"/>
                  <a:pt x="4419070" y="3948323"/>
                  <a:pt x="4384613" y="3957178"/>
                </a:cubicBezTo>
                <a:cubicBezTo>
                  <a:pt x="4144504" y="4023077"/>
                  <a:pt x="3909485" y="4081370"/>
                  <a:pt x="3674045" y="4163465"/>
                </a:cubicBezTo>
                <a:cubicBezTo>
                  <a:pt x="3614201" y="4185241"/>
                  <a:pt x="3552637" y="4212606"/>
                  <a:pt x="3492074" y="4237092"/>
                </a:cubicBezTo>
                <a:cubicBezTo>
                  <a:pt x="3336335" y="4299952"/>
                  <a:pt x="3174664" y="4368264"/>
                  <a:pt x="3010639" y="4456976"/>
                </a:cubicBezTo>
                <a:cubicBezTo>
                  <a:pt x="2912987" y="4510885"/>
                  <a:pt x="2804948" y="4571013"/>
                  <a:pt x="2719260" y="4634092"/>
                </a:cubicBezTo>
                <a:cubicBezTo>
                  <a:pt x="2709837" y="4642013"/>
                  <a:pt x="2660920" y="4683074"/>
                  <a:pt x="2656184" y="4678695"/>
                </a:cubicBezTo>
                <a:cubicBezTo>
                  <a:pt x="2654255" y="4675290"/>
                  <a:pt x="2669083" y="4652360"/>
                  <a:pt x="2669083" y="4652360"/>
                </a:cubicBezTo>
                <a:cubicBezTo>
                  <a:pt x="2674977" y="4646174"/>
                  <a:pt x="2686083" y="4637245"/>
                  <a:pt x="2697471" y="4628147"/>
                </a:cubicBezTo>
                <a:cubicBezTo>
                  <a:pt x="2725576" y="4604103"/>
                  <a:pt x="2768122" y="4576350"/>
                  <a:pt x="2801966" y="4553807"/>
                </a:cubicBezTo>
                <a:cubicBezTo>
                  <a:pt x="2899971" y="4487912"/>
                  <a:pt x="2986396" y="4443384"/>
                  <a:pt x="3073103" y="4398687"/>
                </a:cubicBezTo>
                <a:cubicBezTo>
                  <a:pt x="3085173" y="4391459"/>
                  <a:pt x="3161332" y="4352697"/>
                  <a:pt x="3146332" y="4359400"/>
                </a:cubicBezTo>
                <a:cubicBezTo>
                  <a:pt x="3134981" y="4363917"/>
                  <a:pt x="3141999" y="4359715"/>
                  <a:pt x="3131613" y="4365934"/>
                </a:cubicBezTo>
                <a:cubicBezTo>
                  <a:pt x="2998099" y="4426881"/>
                  <a:pt x="2831794" y="4524175"/>
                  <a:pt x="2709892" y="4608935"/>
                </a:cubicBezTo>
                <a:cubicBezTo>
                  <a:pt x="2684751" y="4626268"/>
                  <a:pt x="2664590" y="4652391"/>
                  <a:pt x="2642204" y="4654021"/>
                </a:cubicBezTo>
                <a:cubicBezTo>
                  <a:pt x="2639555" y="4653328"/>
                  <a:pt x="2633257" y="4654819"/>
                  <a:pt x="2631574" y="4655827"/>
                </a:cubicBezTo>
                <a:cubicBezTo>
                  <a:pt x="2633257" y="4654819"/>
                  <a:pt x="2621259" y="4650229"/>
                  <a:pt x="2620538" y="4652938"/>
                </a:cubicBezTo>
                <a:cubicBezTo>
                  <a:pt x="2620294" y="4648528"/>
                  <a:pt x="2626592" y="4647035"/>
                  <a:pt x="2628997" y="4643317"/>
                </a:cubicBezTo>
                <a:cubicBezTo>
                  <a:pt x="2633366" y="4638422"/>
                  <a:pt x="2632962" y="4633727"/>
                  <a:pt x="2633682" y="4631017"/>
                </a:cubicBezTo>
                <a:cubicBezTo>
                  <a:pt x="2647474" y="4618201"/>
                  <a:pt x="2629349" y="4631332"/>
                  <a:pt x="2619926" y="4639252"/>
                </a:cubicBezTo>
                <a:lnTo>
                  <a:pt x="2624518" y="4634801"/>
                </a:lnTo>
                <a:lnTo>
                  <a:pt x="2617522" y="4640693"/>
                </a:lnTo>
                <a:lnTo>
                  <a:pt x="2619926" y="4639252"/>
                </a:lnTo>
                <a:cubicBezTo>
                  <a:pt x="2617742" y="4641699"/>
                  <a:pt x="2615136" y="4644400"/>
                  <a:pt x="2612956" y="4646274"/>
                </a:cubicBezTo>
                <a:lnTo>
                  <a:pt x="2610809" y="4647282"/>
                </a:lnTo>
                <a:lnTo>
                  <a:pt x="2607646" y="4650612"/>
                </a:lnTo>
                <a:cubicBezTo>
                  <a:pt x="2605186" y="4653227"/>
                  <a:pt x="2602731" y="4655703"/>
                  <a:pt x="2600062" y="4657803"/>
                </a:cubicBezTo>
                <a:lnTo>
                  <a:pt x="2595222" y="4660890"/>
                </a:lnTo>
                <a:lnTo>
                  <a:pt x="2595067" y="4659790"/>
                </a:lnTo>
                <a:cubicBezTo>
                  <a:pt x="2603810" y="4652437"/>
                  <a:pt x="2610983" y="4646012"/>
                  <a:pt x="2600280" y="4654143"/>
                </a:cubicBezTo>
                <a:lnTo>
                  <a:pt x="2594502" y="4658658"/>
                </a:lnTo>
                <a:lnTo>
                  <a:pt x="2594501" y="4658653"/>
                </a:lnTo>
                <a:lnTo>
                  <a:pt x="2594457" y="4658694"/>
                </a:lnTo>
                <a:lnTo>
                  <a:pt x="2583015" y="4667634"/>
                </a:lnTo>
                <a:cubicBezTo>
                  <a:pt x="2584459" y="4666906"/>
                  <a:pt x="2587552" y="4664755"/>
                  <a:pt x="2590173" y="4662740"/>
                </a:cubicBezTo>
                <a:lnTo>
                  <a:pt x="2594457" y="4658694"/>
                </a:lnTo>
                <a:lnTo>
                  <a:pt x="2594502" y="4658658"/>
                </a:lnTo>
                <a:lnTo>
                  <a:pt x="2595067" y="4659790"/>
                </a:lnTo>
                <a:cubicBezTo>
                  <a:pt x="2588371" y="4665292"/>
                  <a:pt x="2580469" y="4671174"/>
                  <a:pt x="2579581" y="4670795"/>
                </a:cubicBezTo>
                <a:cubicBezTo>
                  <a:pt x="2580469" y="4671174"/>
                  <a:pt x="2582129" y="4667255"/>
                  <a:pt x="2582129" y="4667255"/>
                </a:cubicBezTo>
                <a:cubicBezTo>
                  <a:pt x="2583092" y="4664978"/>
                  <a:pt x="2580354" y="4666497"/>
                  <a:pt x="2581692" y="4663336"/>
                </a:cubicBezTo>
                <a:cubicBezTo>
                  <a:pt x="2583543" y="4661440"/>
                  <a:pt x="2589029" y="4656317"/>
                  <a:pt x="2592784" y="4652396"/>
                </a:cubicBezTo>
                <a:cubicBezTo>
                  <a:pt x="2604580" y="4641235"/>
                  <a:pt x="2617266" y="4629109"/>
                  <a:pt x="2630222" y="4617323"/>
                </a:cubicBezTo>
                <a:lnTo>
                  <a:pt x="2632237" y="4615618"/>
                </a:lnTo>
                <a:lnTo>
                  <a:pt x="2632296" y="4615537"/>
                </a:lnTo>
                <a:cubicBezTo>
                  <a:pt x="2635435" y="4611593"/>
                  <a:pt x="2638109" y="4608805"/>
                  <a:pt x="2639684" y="4608432"/>
                </a:cubicBezTo>
                <a:lnTo>
                  <a:pt x="2643988" y="4605680"/>
                </a:lnTo>
                <a:lnTo>
                  <a:pt x="2661321" y="4591022"/>
                </a:lnTo>
                <a:lnTo>
                  <a:pt x="2649785" y="4598395"/>
                </a:lnTo>
                <a:cubicBezTo>
                  <a:pt x="2645675" y="4601426"/>
                  <a:pt x="2642228" y="4604630"/>
                  <a:pt x="2639684" y="4608432"/>
                </a:cubicBezTo>
                <a:lnTo>
                  <a:pt x="2634509" y="4610802"/>
                </a:lnTo>
                <a:lnTo>
                  <a:pt x="2624251" y="4619571"/>
                </a:lnTo>
                <a:cubicBezTo>
                  <a:pt x="2611572" y="4631008"/>
                  <a:pt x="2599129" y="4642565"/>
                  <a:pt x="2585331" y="4654740"/>
                </a:cubicBezTo>
                <a:cubicBezTo>
                  <a:pt x="2577621" y="4662643"/>
                  <a:pt x="2572509" y="4666881"/>
                  <a:pt x="2562702" y="4674786"/>
                </a:cubicBezTo>
                <a:cubicBezTo>
                  <a:pt x="2556704" y="4678645"/>
                  <a:pt x="2559719" y="4674409"/>
                  <a:pt x="2564737" y="4669982"/>
                </a:cubicBezTo>
                <a:cubicBezTo>
                  <a:pt x="2566587" y="4668085"/>
                  <a:pt x="2567622" y="4668526"/>
                  <a:pt x="2570490" y="4664227"/>
                </a:cubicBezTo>
                <a:cubicBezTo>
                  <a:pt x="2572600" y="4656769"/>
                  <a:pt x="2582727" y="4648104"/>
                  <a:pt x="2590439" y="4640200"/>
                </a:cubicBezTo>
                <a:cubicBezTo>
                  <a:pt x="2600673" y="4630051"/>
                  <a:pt x="2611181" y="4620233"/>
                  <a:pt x="2621928" y="4610737"/>
                </a:cubicBezTo>
                <a:lnTo>
                  <a:pt x="2623330" y="4609566"/>
                </a:lnTo>
                <a:lnTo>
                  <a:pt x="2623476" y="4609021"/>
                </a:lnTo>
                <a:lnTo>
                  <a:pt x="2625303" y="4605062"/>
                </a:lnTo>
                <a:lnTo>
                  <a:pt x="2621206" y="4608512"/>
                </a:lnTo>
                <a:cubicBezTo>
                  <a:pt x="2608112" y="4619903"/>
                  <a:pt x="2595188" y="4631255"/>
                  <a:pt x="2581899" y="4642227"/>
                </a:cubicBezTo>
                <a:cubicBezTo>
                  <a:pt x="2591365" y="4631415"/>
                  <a:pt x="2601423" y="4620445"/>
                  <a:pt x="2612221" y="4609939"/>
                </a:cubicBezTo>
                <a:lnTo>
                  <a:pt x="2621830" y="4601157"/>
                </a:lnTo>
                <a:lnTo>
                  <a:pt x="2619458" y="4601930"/>
                </a:lnTo>
                <a:lnTo>
                  <a:pt x="2619292" y="4601936"/>
                </a:lnTo>
                <a:lnTo>
                  <a:pt x="2605664" y="4614342"/>
                </a:lnTo>
                <a:lnTo>
                  <a:pt x="2580620" y="4636833"/>
                </a:lnTo>
                <a:lnTo>
                  <a:pt x="2580695" y="4636825"/>
                </a:lnTo>
                <a:cubicBezTo>
                  <a:pt x="2583636" y="4637695"/>
                  <a:pt x="2585032" y="4641652"/>
                  <a:pt x="2576119" y="4644210"/>
                </a:cubicBezTo>
                <a:lnTo>
                  <a:pt x="2575155" y="4642510"/>
                </a:lnTo>
                <a:cubicBezTo>
                  <a:pt x="2575174" y="4639555"/>
                  <a:pt x="2576233" y="4637901"/>
                  <a:pt x="2577564" y="4637150"/>
                </a:cubicBezTo>
                <a:lnTo>
                  <a:pt x="2580232" y="4636872"/>
                </a:lnTo>
                <a:lnTo>
                  <a:pt x="2603616" y="4613095"/>
                </a:lnTo>
                <a:lnTo>
                  <a:pt x="2615556" y="4602059"/>
                </a:lnTo>
                <a:lnTo>
                  <a:pt x="2613921" y="4602112"/>
                </a:lnTo>
                <a:cubicBezTo>
                  <a:pt x="2613138" y="4601726"/>
                  <a:pt x="2613319" y="4601049"/>
                  <a:pt x="2614162" y="4600544"/>
                </a:cubicBezTo>
                <a:cubicBezTo>
                  <a:pt x="2604334" y="4603770"/>
                  <a:pt x="2591191" y="4625692"/>
                  <a:pt x="2585613" y="4624473"/>
                </a:cubicBezTo>
                <a:lnTo>
                  <a:pt x="2585209" y="4622907"/>
                </a:lnTo>
                <a:lnTo>
                  <a:pt x="2575728" y="4631234"/>
                </a:lnTo>
                <a:lnTo>
                  <a:pt x="2574738" y="4632246"/>
                </a:lnTo>
                <a:lnTo>
                  <a:pt x="2574055" y="4632340"/>
                </a:lnTo>
                <a:lnTo>
                  <a:pt x="2569733" y="4634253"/>
                </a:lnTo>
                <a:lnTo>
                  <a:pt x="2570372" y="4633575"/>
                </a:lnTo>
                <a:lnTo>
                  <a:pt x="2586723" y="4618022"/>
                </a:lnTo>
                <a:lnTo>
                  <a:pt x="2588028" y="4615775"/>
                </a:lnTo>
                <a:cubicBezTo>
                  <a:pt x="2594258" y="4607321"/>
                  <a:pt x="2606679" y="4595779"/>
                  <a:pt x="2606997" y="4594471"/>
                </a:cubicBezTo>
                <a:lnTo>
                  <a:pt x="2605962" y="4594985"/>
                </a:lnTo>
                <a:lnTo>
                  <a:pt x="2571805" y="4626480"/>
                </a:lnTo>
                <a:lnTo>
                  <a:pt x="2571641" y="4626633"/>
                </a:lnTo>
                <a:lnTo>
                  <a:pt x="2566804" y="4629523"/>
                </a:lnTo>
                <a:cubicBezTo>
                  <a:pt x="2565320" y="4630476"/>
                  <a:pt x="2564485" y="4631111"/>
                  <a:pt x="2564870" y="4631091"/>
                </a:cubicBezTo>
                <a:cubicBezTo>
                  <a:pt x="2562422" y="4630511"/>
                  <a:pt x="2560825" y="4626930"/>
                  <a:pt x="2564166" y="4626754"/>
                </a:cubicBezTo>
                <a:cubicBezTo>
                  <a:pt x="2559284" y="4627011"/>
                  <a:pt x="2564802" y="4626012"/>
                  <a:pt x="2558812" y="4629282"/>
                </a:cubicBezTo>
                <a:cubicBezTo>
                  <a:pt x="2550900" y="4633364"/>
                  <a:pt x="2554821" y="4628783"/>
                  <a:pt x="2554821" y="4628783"/>
                </a:cubicBezTo>
                <a:cubicBezTo>
                  <a:pt x="2557472" y="4625687"/>
                  <a:pt x="2567030" y="4621402"/>
                  <a:pt x="2568302" y="4619917"/>
                </a:cubicBezTo>
                <a:cubicBezTo>
                  <a:pt x="2568302" y="4619917"/>
                  <a:pt x="2567126" y="4617849"/>
                  <a:pt x="2566056" y="4615660"/>
                </a:cubicBezTo>
                <a:cubicBezTo>
                  <a:pt x="2568869" y="4614094"/>
                  <a:pt x="2573967" y="4611579"/>
                  <a:pt x="2573967" y="4611579"/>
                </a:cubicBezTo>
                <a:cubicBezTo>
                  <a:pt x="2574168" y="4607905"/>
                  <a:pt x="2568599" y="4612690"/>
                  <a:pt x="2568599" y="4612690"/>
                </a:cubicBezTo>
                <a:lnTo>
                  <a:pt x="2565960" y="4613371"/>
                </a:lnTo>
                <a:lnTo>
                  <a:pt x="2562396" y="4616033"/>
                </a:lnTo>
                <a:lnTo>
                  <a:pt x="2563487" y="4614011"/>
                </a:lnTo>
                <a:lnTo>
                  <a:pt x="2558475" y="4615306"/>
                </a:lnTo>
                <a:cubicBezTo>
                  <a:pt x="2554679" y="4616407"/>
                  <a:pt x="2551480" y="4617492"/>
                  <a:pt x="2551934" y="4617822"/>
                </a:cubicBezTo>
                <a:cubicBezTo>
                  <a:pt x="2549851" y="4615095"/>
                  <a:pt x="2557397" y="4613161"/>
                  <a:pt x="2563282" y="4610014"/>
                </a:cubicBezTo>
                <a:lnTo>
                  <a:pt x="2566924" y="4607633"/>
                </a:lnTo>
                <a:lnTo>
                  <a:pt x="2566986" y="4607520"/>
                </a:lnTo>
                <a:cubicBezTo>
                  <a:pt x="2569059" y="4605043"/>
                  <a:pt x="2571245" y="4603260"/>
                  <a:pt x="2573444" y="4601814"/>
                </a:cubicBezTo>
                <a:lnTo>
                  <a:pt x="2574747" y="4601078"/>
                </a:lnTo>
                <a:lnTo>
                  <a:pt x="2572136" y="4601391"/>
                </a:lnTo>
                <a:cubicBezTo>
                  <a:pt x="2567674" y="4603162"/>
                  <a:pt x="2563968" y="4605485"/>
                  <a:pt x="2558870" y="4608000"/>
                </a:cubicBezTo>
                <a:cubicBezTo>
                  <a:pt x="2554082" y="4610439"/>
                  <a:pt x="2550299" y="4612278"/>
                  <a:pt x="2547053" y="4613807"/>
                </a:cubicBezTo>
                <a:lnTo>
                  <a:pt x="2539453" y="4617296"/>
                </a:lnTo>
                <a:lnTo>
                  <a:pt x="2541299" y="4615642"/>
                </a:lnTo>
                <a:lnTo>
                  <a:pt x="2554136" y="4603139"/>
                </a:lnTo>
                <a:lnTo>
                  <a:pt x="2561666" y="4597568"/>
                </a:lnTo>
                <a:cubicBezTo>
                  <a:pt x="2566704" y="4594406"/>
                  <a:pt x="2564276" y="4595451"/>
                  <a:pt x="2560441" y="4597026"/>
                </a:cubicBezTo>
                <a:lnTo>
                  <a:pt x="2560391" y="4597045"/>
                </a:lnTo>
                <a:lnTo>
                  <a:pt x="2560946" y="4596505"/>
                </a:lnTo>
                <a:cubicBezTo>
                  <a:pt x="2567678" y="4590143"/>
                  <a:pt x="2574723" y="4583708"/>
                  <a:pt x="2582477" y="4576941"/>
                </a:cubicBezTo>
                <a:cubicBezTo>
                  <a:pt x="2582851" y="4576055"/>
                  <a:pt x="2591075" y="4569414"/>
                  <a:pt x="2589301" y="4568658"/>
                </a:cubicBezTo>
                <a:cubicBezTo>
                  <a:pt x="2587378" y="4567837"/>
                  <a:pt x="2578851" y="4578080"/>
                  <a:pt x="2576853" y="4579914"/>
                </a:cubicBezTo>
                <a:lnTo>
                  <a:pt x="2556283" y="4598611"/>
                </a:lnTo>
                <a:lnTo>
                  <a:pt x="2554394" y="4599330"/>
                </a:lnTo>
                <a:cubicBezTo>
                  <a:pt x="2552530" y="4599926"/>
                  <a:pt x="2551073" y="4600194"/>
                  <a:pt x="2550779" y="4599678"/>
                </a:cubicBezTo>
                <a:cubicBezTo>
                  <a:pt x="2548815" y="4598244"/>
                  <a:pt x="2580962" y="4580474"/>
                  <a:pt x="2568652" y="4583959"/>
                </a:cubicBezTo>
                <a:cubicBezTo>
                  <a:pt x="2565733" y="4585650"/>
                  <a:pt x="2546733" y="4595516"/>
                  <a:pt x="2544920" y="4594194"/>
                </a:cubicBezTo>
                <a:cubicBezTo>
                  <a:pt x="2543863" y="4593421"/>
                  <a:pt x="2545809" y="4585990"/>
                  <a:pt x="2545172" y="4586732"/>
                </a:cubicBezTo>
                <a:cubicBezTo>
                  <a:pt x="2545809" y="4585990"/>
                  <a:pt x="2546444" y="4585247"/>
                  <a:pt x="2547080" y="4584504"/>
                </a:cubicBezTo>
                <a:cubicBezTo>
                  <a:pt x="2543208" y="4585300"/>
                  <a:pt x="2530849" y="4592570"/>
                  <a:pt x="2540020" y="4585584"/>
                </a:cubicBezTo>
                <a:cubicBezTo>
                  <a:pt x="2550838" y="4578395"/>
                  <a:pt x="2535407" y="4587247"/>
                  <a:pt x="2529673" y="4590504"/>
                </a:cubicBezTo>
                <a:lnTo>
                  <a:pt x="2528349" y="4591229"/>
                </a:lnTo>
                <a:lnTo>
                  <a:pt x="2557912" y="4563620"/>
                </a:lnTo>
                <a:cubicBezTo>
                  <a:pt x="2560137" y="4560837"/>
                  <a:pt x="2564534" y="4555399"/>
                  <a:pt x="2557840" y="4560902"/>
                </a:cubicBezTo>
                <a:cubicBezTo>
                  <a:pt x="2549348" y="4568174"/>
                  <a:pt x="2541839" y="4576016"/>
                  <a:pt x="2532727" y="4582278"/>
                </a:cubicBezTo>
                <a:cubicBezTo>
                  <a:pt x="2535575" y="4578642"/>
                  <a:pt x="2538633" y="4575338"/>
                  <a:pt x="2541798" y="4572200"/>
                </a:cubicBezTo>
                <a:lnTo>
                  <a:pt x="2549100" y="4565375"/>
                </a:lnTo>
                <a:lnTo>
                  <a:pt x="2550493" y="4564464"/>
                </a:lnTo>
                <a:cubicBezTo>
                  <a:pt x="2554061" y="4562090"/>
                  <a:pt x="2555664" y="4560771"/>
                  <a:pt x="2556049" y="4560119"/>
                </a:cubicBezTo>
                <a:lnTo>
                  <a:pt x="2554967" y="4559905"/>
                </a:lnTo>
                <a:lnTo>
                  <a:pt x="2561246" y="4554062"/>
                </a:lnTo>
                <a:cubicBezTo>
                  <a:pt x="2564429" y="4550932"/>
                  <a:pt x="2567513" y="4547640"/>
                  <a:pt x="2570400" y="4544020"/>
                </a:cubicBezTo>
                <a:lnTo>
                  <a:pt x="2564086" y="4549441"/>
                </a:lnTo>
                <a:lnTo>
                  <a:pt x="2550947" y="4560725"/>
                </a:lnTo>
                <a:lnTo>
                  <a:pt x="2549697" y="4561081"/>
                </a:lnTo>
                <a:cubicBezTo>
                  <a:pt x="2548185" y="4561533"/>
                  <a:pt x="2546944" y="4561872"/>
                  <a:pt x="2546717" y="4561708"/>
                </a:cubicBezTo>
                <a:cubicBezTo>
                  <a:pt x="2545811" y="4561046"/>
                  <a:pt x="2560986" y="4552208"/>
                  <a:pt x="2563634" y="4549114"/>
                </a:cubicBezTo>
                <a:cubicBezTo>
                  <a:pt x="2557481" y="4550856"/>
                  <a:pt x="2556373" y="4553869"/>
                  <a:pt x="2549097" y="4557208"/>
                </a:cubicBezTo>
                <a:cubicBezTo>
                  <a:pt x="2549097" y="4557208"/>
                  <a:pt x="2535465" y="4565964"/>
                  <a:pt x="2534559" y="4565303"/>
                </a:cubicBezTo>
                <a:lnTo>
                  <a:pt x="2541496" y="4555481"/>
                </a:lnTo>
                <a:cubicBezTo>
                  <a:pt x="2540590" y="4554818"/>
                  <a:pt x="2501908" y="4575061"/>
                  <a:pt x="2518991" y="4563995"/>
                </a:cubicBezTo>
                <a:cubicBezTo>
                  <a:pt x="2529822" y="4558223"/>
                  <a:pt x="2537720" y="4552723"/>
                  <a:pt x="2545197" y="4545710"/>
                </a:cubicBezTo>
                <a:cubicBezTo>
                  <a:pt x="2550767" y="4540924"/>
                  <a:pt x="2557191" y="4540586"/>
                  <a:pt x="2562385" y="4534520"/>
                </a:cubicBezTo>
                <a:lnTo>
                  <a:pt x="2563007" y="4534974"/>
                </a:lnTo>
                <a:lnTo>
                  <a:pt x="2563121" y="4535059"/>
                </a:lnTo>
                <a:cubicBezTo>
                  <a:pt x="2563243" y="4535148"/>
                  <a:pt x="2563305" y="4535192"/>
                  <a:pt x="2563214" y="4535125"/>
                </a:cubicBezTo>
                <a:lnTo>
                  <a:pt x="2563007" y="4534974"/>
                </a:lnTo>
                <a:lnTo>
                  <a:pt x="2562661" y="4534721"/>
                </a:lnTo>
                <a:cubicBezTo>
                  <a:pt x="2562508" y="4534611"/>
                  <a:pt x="2562385" y="4534520"/>
                  <a:pt x="2562385" y="4534520"/>
                </a:cubicBezTo>
                <a:cubicBezTo>
                  <a:pt x="2557067" y="4531845"/>
                  <a:pt x="2544562" y="4546452"/>
                  <a:pt x="2540420" y="4545844"/>
                </a:cubicBezTo>
                <a:cubicBezTo>
                  <a:pt x="2540236" y="4546060"/>
                  <a:pt x="2539849" y="4545955"/>
                  <a:pt x="2539385" y="4545663"/>
                </a:cubicBezTo>
                <a:lnTo>
                  <a:pt x="2538253" y="4544687"/>
                </a:lnTo>
                <a:lnTo>
                  <a:pt x="2523267" y="4558147"/>
                </a:lnTo>
                <a:lnTo>
                  <a:pt x="2523637" y="4555054"/>
                </a:lnTo>
                <a:lnTo>
                  <a:pt x="2534962" y="4543191"/>
                </a:lnTo>
                <a:lnTo>
                  <a:pt x="2535639" y="4542571"/>
                </a:lnTo>
                <a:lnTo>
                  <a:pt x="2536393" y="4541759"/>
                </a:lnTo>
                <a:lnTo>
                  <a:pt x="2536375" y="4541682"/>
                </a:lnTo>
                <a:cubicBezTo>
                  <a:pt x="2529735" y="4544278"/>
                  <a:pt x="2525977" y="4550386"/>
                  <a:pt x="2519973" y="4552239"/>
                </a:cubicBezTo>
                <a:cubicBezTo>
                  <a:pt x="2517645" y="4552953"/>
                  <a:pt x="2516739" y="4552292"/>
                  <a:pt x="2514290" y="4551711"/>
                </a:cubicBezTo>
                <a:cubicBezTo>
                  <a:pt x="2507865" y="4552049"/>
                  <a:pt x="2502402" y="4556710"/>
                  <a:pt x="2496411" y="4559982"/>
                </a:cubicBezTo>
                <a:cubicBezTo>
                  <a:pt x="2483251" y="4566467"/>
                  <a:pt x="2473490" y="4574429"/>
                  <a:pt x="2460060" y="4579510"/>
                </a:cubicBezTo>
                <a:cubicBezTo>
                  <a:pt x="2472634" y="4569981"/>
                  <a:pt x="2482980" y="4565063"/>
                  <a:pt x="2495706" y="4555645"/>
                </a:cubicBezTo>
                <a:cubicBezTo>
                  <a:pt x="2498356" y="4552550"/>
                  <a:pt x="2505632" y="4549210"/>
                  <a:pt x="2514436" y="4544374"/>
                </a:cubicBezTo>
                <a:cubicBezTo>
                  <a:pt x="2518628" y="4541197"/>
                  <a:pt x="2543512" y="4528184"/>
                  <a:pt x="2526741" y="4533442"/>
                </a:cubicBezTo>
                <a:cubicBezTo>
                  <a:pt x="2523821" y="4535131"/>
                  <a:pt x="2510661" y="4541617"/>
                  <a:pt x="2508377" y="4542566"/>
                </a:cubicBezTo>
                <a:cubicBezTo>
                  <a:pt x="2506835" y="4542646"/>
                  <a:pt x="2504871" y="4541213"/>
                  <a:pt x="2504871" y="4541213"/>
                </a:cubicBezTo>
                <a:cubicBezTo>
                  <a:pt x="2498868" y="4543066"/>
                  <a:pt x="2494040" y="4546984"/>
                  <a:pt x="2489697" y="4550050"/>
                </a:cubicBezTo>
                <a:cubicBezTo>
                  <a:pt x="2485236" y="4551821"/>
                  <a:pt x="2477759" y="4558836"/>
                  <a:pt x="2474254" y="4557483"/>
                </a:cubicBezTo>
                <a:cubicBezTo>
                  <a:pt x="2470748" y="4556130"/>
                  <a:pt x="2481786" y="4554131"/>
                  <a:pt x="2476903" y="4554388"/>
                </a:cubicBezTo>
                <a:cubicBezTo>
                  <a:pt x="2470477" y="4554726"/>
                  <a:pt x="2457318" y="4561212"/>
                  <a:pt x="2472492" y="4552374"/>
                </a:cubicBezTo>
                <a:cubicBezTo>
                  <a:pt x="2483203" y="4545309"/>
                  <a:pt x="2489358" y="4543566"/>
                  <a:pt x="2500391" y="4534119"/>
                </a:cubicBezTo>
                <a:cubicBezTo>
                  <a:pt x="2496729" y="4534312"/>
                  <a:pt x="2486053" y="4539794"/>
                  <a:pt x="2479061" y="4543272"/>
                </a:cubicBezTo>
                <a:lnTo>
                  <a:pt x="2478164" y="4543696"/>
                </a:lnTo>
                <a:lnTo>
                  <a:pt x="2488904" y="4532373"/>
                </a:lnTo>
                <a:lnTo>
                  <a:pt x="2473278" y="4545863"/>
                </a:lnTo>
                <a:lnTo>
                  <a:pt x="2469558" y="4546341"/>
                </a:lnTo>
                <a:cubicBezTo>
                  <a:pt x="2467910" y="4546062"/>
                  <a:pt x="2472817" y="4543609"/>
                  <a:pt x="2476074" y="4541309"/>
                </a:cubicBezTo>
                <a:cubicBezTo>
                  <a:pt x="2454205" y="4549082"/>
                  <a:pt x="2437558" y="4563079"/>
                  <a:pt x="2416594" y="4571512"/>
                </a:cubicBezTo>
                <a:lnTo>
                  <a:pt x="2413100" y="4573099"/>
                </a:lnTo>
                <a:lnTo>
                  <a:pt x="2413245" y="4572927"/>
                </a:lnTo>
                <a:cubicBezTo>
                  <a:pt x="2415418" y="4570271"/>
                  <a:pt x="2424903" y="4563125"/>
                  <a:pt x="2427771" y="4558824"/>
                </a:cubicBezTo>
                <a:cubicBezTo>
                  <a:pt x="2431336" y="4552882"/>
                  <a:pt x="2419869" y="4564708"/>
                  <a:pt x="2418339" y="4565846"/>
                </a:cubicBezTo>
                <a:cubicBezTo>
                  <a:pt x="2415552" y="4568613"/>
                  <a:pt x="2413311" y="4570735"/>
                  <a:pt x="2411317" y="4572552"/>
                </a:cubicBezTo>
                <a:lnTo>
                  <a:pt x="2408132" y="4575354"/>
                </a:lnTo>
                <a:lnTo>
                  <a:pt x="2395312" y="4581173"/>
                </a:lnTo>
                <a:lnTo>
                  <a:pt x="2395028" y="4580079"/>
                </a:lnTo>
                <a:cubicBezTo>
                  <a:pt x="2395250" y="4580174"/>
                  <a:pt x="2394792" y="4580612"/>
                  <a:pt x="2393934" y="4581240"/>
                </a:cubicBezTo>
                <a:lnTo>
                  <a:pt x="2391183" y="4583047"/>
                </a:lnTo>
                <a:lnTo>
                  <a:pt x="2381602" y="4587396"/>
                </a:lnTo>
                <a:lnTo>
                  <a:pt x="2384316" y="4584761"/>
                </a:lnTo>
                <a:lnTo>
                  <a:pt x="2382585" y="4582816"/>
                </a:lnTo>
                <a:lnTo>
                  <a:pt x="2391855" y="4577189"/>
                </a:lnTo>
                <a:lnTo>
                  <a:pt x="2381538" y="4581518"/>
                </a:lnTo>
                <a:lnTo>
                  <a:pt x="2385464" y="4577098"/>
                </a:lnTo>
                <a:lnTo>
                  <a:pt x="2387028" y="4575115"/>
                </a:lnTo>
                <a:lnTo>
                  <a:pt x="2418754" y="4559207"/>
                </a:lnTo>
                <a:cubicBezTo>
                  <a:pt x="2439334" y="4548534"/>
                  <a:pt x="2459549" y="4537392"/>
                  <a:pt x="2479286" y="4524945"/>
                </a:cubicBezTo>
                <a:cubicBezTo>
                  <a:pt x="2481064" y="4523728"/>
                  <a:pt x="2486782" y="4521063"/>
                  <a:pt x="2492080" y="4518243"/>
                </a:cubicBezTo>
                <a:lnTo>
                  <a:pt x="2492736" y="4517854"/>
                </a:lnTo>
                <a:lnTo>
                  <a:pt x="2498156" y="4511226"/>
                </a:lnTo>
                <a:lnTo>
                  <a:pt x="2493427" y="4513654"/>
                </a:lnTo>
                <a:lnTo>
                  <a:pt x="2490684" y="4516254"/>
                </a:lnTo>
                <a:lnTo>
                  <a:pt x="2485845" y="4519342"/>
                </a:lnTo>
                <a:lnTo>
                  <a:pt x="2485689" y="4518241"/>
                </a:lnTo>
                <a:lnTo>
                  <a:pt x="2486190" y="4517816"/>
                </a:lnTo>
                <a:lnTo>
                  <a:pt x="2485725" y="4518092"/>
                </a:lnTo>
                <a:lnTo>
                  <a:pt x="2485689" y="4518241"/>
                </a:lnTo>
                <a:cubicBezTo>
                  <a:pt x="2478994" y="4523743"/>
                  <a:pt x="2471091" y="4529625"/>
                  <a:pt x="2470205" y="4529246"/>
                </a:cubicBezTo>
                <a:cubicBezTo>
                  <a:pt x="2470648" y="4529436"/>
                  <a:pt x="2471285" y="4528551"/>
                  <a:pt x="2471809" y="4527618"/>
                </a:cubicBezTo>
                <a:lnTo>
                  <a:pt x="2472402" y="4526460"/>
                </a:lnTo>
                <a:lnTo>
                  <a:pt x="2468505" y="4528539"/>
                </a:lnTo>
                <a:cubicBezTo>
                  <a:pt x="2462080" y="4532374"/>
                  <a:pt x="2454852" y="4537433"/>
                  <a:pt x="2449668" y="4538325"/>
                </a:cubicBezTo>
                <a:cubicBezTo>
                  <a:pt x="2448127" y="4538407"/>
                  <a:pt x="2446164" y="4536972"/>
                  <a:pt x="2445528" y="4537716"/>
                </a:cubicBezTo>
                <a:cubicBezTo>
                  <a:pt x="2441065" y="4539488"/>
                  <a:pt x="2429718" y="4547297"/>
                  <a:pt x="2424350" y="4548406"/>
                </a:cubicBezTo>
                <a:cubicBezTo>
                  <a:pt x="2421915" y="4549243"/>
                  <a:pt x="2419197" y="4547260"/>
                  <a:pt x="2419197" y="4547260"/>
                </a:cubicBezTo>
                <a:cubicBezTo>
                  <a:pt x="2419197" y="4547260"/>
                  <a:pt x="2418615" y="4547438"/>
                  <a:pt x="2417859" y="4547817"/>
                </a:cubicBezTo>
                <a:lnTo>
                  <a:pt x="2416818" y="4548594"/>
                </a:lnTo>
                <a:lnTo>
                  <a:pt x="2414959" y="4549286"/>
                </a:lnTo>
                <a:lnTo>
                  <a:pt x="2414617" y="4549096"/>
                </a:lnTo>
                <a:cubicBezTo>
                  <a:pt x="2414425" y="4549106"/>
                  <a:pt x="2414266" y="4549292"/>
                  <a:pt x="2413948" y="4549663"/>
                </a:cubicBezTo>
                <a:lnTo>
                  <a:pt x="2414959" y="4549286"/>
                </a:lnTo>
                <a:lnTo>
                  <a:pt x="2415490" y="4549583"/>
                </a:lnTo>
                <a:cubicBezTo>
                  <a:pt x="2412406" y="4549745"/>
                  <a:pt x="2408687" y="4550650"/>
                  <a:pt x="2408687" y="4550650"/>
                </a:cubicBezTo>
                <a:cubicBezTo>
                  <a:pt x="2406453" y="4547812"/>
                  <a:pt x="2423658" y="4545488"/>
                  <a:pt x="2430500" y="4539217"/>
                </a:cubicBezTo>
                <a:cubicBezTo>
                  <a:pt x="2431135" y="4538473"/>
                  <a:pt x="2432243" y="4535460"/>
                  <a:pt x="2432880" y="4534717"/>
                </a:cubicBezTo>
                <a:cubicBezTo>
                  <a:pt x="2437706" y="4530798"/>
                  <a:pt x="2444334" y="4526785"/>
                  <a:pt x="2451338" y="4522043"/>
                </a:cubicBezTo>
                <a:cubicBezTo>
                  <a:pt x="2452798" y="4521197"/>
                  <a:pt x="2459749" y="4517521"/>
                  <a:pt x="2466415" y="4513963"/>
                </a:cubicBezTo>
                <a:lnTo>
                  <a:pt x="2466436" y="4513952"/>
                </a:lnTo>
                <a:lnTo>
                  <a:pt x="2468986" y="4510832"/>
                </a:lnTo>
                <a:lnTo>
                  <a:pt x="2474826" y="4504943"/>
                </a:lnTo>
                <a:lnTo>
                  <a:pt x="2474023" y="4504853"/>
                </a:lnTo>
                <a:cubicBezTo>
                  <a:pt x="2473254" y="4504810"/>
                  <a:pt x="2472590" y="4504816"/>
                  <a:pt x="2472178" y="4504867"/>
                </a:cubicBezTo>
                <a:cubicBezTo>
                  <a:pt x="2469999" y="4505691"/>
                  <a:pt x="2452541" y="4515477"/>
                  <a:pt x="2463209" y="4508177"/>
                </a:cubicBezTo>
                <a:cubicBezTo>
                  <a:pt x="2474556" y="4500368"/>
                  <a:pt x="2451955" y="4512434"/>
                  <a:pt x="2449036" y="4514124"/>
                </a:cubicBezTo>
                <a:cubicBezTo>
                  <a:pt x="2440868" y="4518220"/>
                  <a:pt x="2433592" y="4521557"/>
                  <a:pt x="2430778" y="4523124"/>
                </a:cubicBezTo>
                <a:cubicBezTo>
                  <a:pt x="2414117" y="4530976"/>
                  <a:pt x="2398861" y="4538547"/>
                  <a:pt x="2383990" y="4545921"/>
                </a:cubicBezTo>
                <a:lnTo>
                  <a:pt x="2380870" y="4547435"/>
                </a:lnTo>
                <a:lnTo>
                  <a:pt x="2383081" y="4544378"/>
                </a:lnTo>
                <a:lnTo>
                  <a:pt x="2383751" y="4543249"/>
                </a:lnTo>
                <a:lnTo>
                  <a:pt x="2393314" y="4538219"/>
                </a:lnTo>
                <a:cubicBezTo>
                  <a:pt x="2399199" y="4535072"/>
                  <a:pt x="2414913" y="4529042"/>
                  <a:pt x="2418199" y="4525206"/>
                </a:cubicBezTo>
                <a:cubicBezTo>
                  <a:pt x="2419470" y="4523720"/>
                  <a:pt x="2416751" y="4521734"/>
                  <a:pt x="2417708" y="4518610"/>
                </a:cubicBezTo>
                <a:cubicBezTo>
                  <a:pt x="2419452" y="4514854"/>
                  <a:pt x="2422687" y="4514802"/>
                  <a:pt x="2428421" y="4511545"/>
                </a:cubicBezTo>
                <a:cubicBezTo>
                  <a:pt x="2432611" y="4508369"/>
                  <a:pt x="2435261" y="4505274"/>
                  <a:pt x="2438181" y="4503583"/>
                </a:cubicBezTo>
                <a:lnTo>
                  <a:pt x="2441618" y="4501640"/>
                </a:lnTo>
                <a:lnTo>
                  <a:pt x="2441444" y="4501671"/>
                </a:lnTo>
                <a:cubicBezTo>
                  <a:pt x="2441130" y="4501674"/>
                  <a:pt x="2440938" y="4501599"/>
                  <a:pt x="2440904" y="4501423"/>
                </a:cubicBezTo>
                <a:cubicBezTo>
                  <a:pt x="2440825" y="4501013"/>
                  <a:pt x="2441572" y="4500213"/>
                  <a:pt x="2442784" y="4499218"/>
                </a:cubicBezTo>
                <a:lnTo>
                  <a:pt x="2445146" y="4497472"/>
                </a:lnTo>
                <a:lnTo>
                  <a:pt x="2443529" y="4497480"/>
                </a:lnTo>
                <a:cubicBezTo>
                  <a:pt x="2442574" y="4497235"/>
                  <a:pt x="2441698" y="4496896"/>
                  <a:pt x="2440927" y="4496938"/>
                </a:cubicBezTo>
                <a:cubicBezTo>
                  <a:pt x="2438643" y="4497885"/>
                  <a:pt x="2434556" y="4500937"/>
                  <a:pt x="2429944" y="4502598"/>
                </a:cubicBezTo>
                <a:cubicBezTo>
                  <a:pt x="2427024" y="4504289"/>
                  <a:pt x="2412216" y="4510980"/>
                  <a:pt x="2420599" y="4504627"/>
                </a:cubicBezTo>
                <a:cubicBezTo>
                  <a:pt x="2425532" y="4500584"/>
                  <a:pt x="2433865" y="4498018"/>
                  <a:pt x="2436679" y="4496451"/>
                </a:cubicBezTo>
                <a:cubicBezTo>
                  <a:pt x="2439750" y="4494870"/>
                  <a:pt x="2440707" y="4491746"/>
                  <a:pt x="2441342" y="4491004"/>
                </a:cubicBezTo>
                <a:cubicBezTo>
                  <a:pt x="2443671" y="4490291"/>
                  <a:pt x="2445319" y="4490086"/>
                  <a:pt x="2448133" y="4488519"/>
                </a:cubicBezTo>
                <a:lnTo>
                  <a:pt x="2448381" y="4488228"/>
                </a:lnTo>
                <a:lnTo>
                  <a:pt x="2446991" y="4488883"/>
                </a:lnTo>
                <a:cubicBezTo>
                  <a:pt x="2442441" y="4490741"/>
                  <a:pt x="2445443" y="4487233"/>
                  <a:pt x="2445443" y="4487233"/>
                </a:cubicBezTo>
                <a:cubicBezTo>
                  <a:pt x="2448093" y="4484140"/>
                  <a:pt x="2457653" y="4479853"/>
                  <a:pt x="2458924" y="4478368"/>
                </a:cubicBezTo>
                <a:cubicBezTo>
                  <a:pt x="2458924" y="4478368"/>
                  <a:pt x="2458630" y="4477851"/>
                  <a:pt x="2458203" y="4477061"/>
                </a:cubicBezTo>
                <a:lnTo>
                  <a:pt x="2457994" y="4476658"/>
                </a:lnTo>
                <a:lnTo>
                  <a:pt x="2451852" y="4480377"/>
                </a:lnTo>
                <a:cubicBezTo>
                  <a:pt x="2449003" y="4482074"/>
                  <a:pt x="2446197" y="4483685"/>
                  <a:pt x="2443452" y="4485101"/>
                </a:cubicBezTo>
                <a:cubicBezTo>
                  <a:pt x="2438731" y="4487891"/>
                  <a:pt x="2433559" y="4490351"/>
                  <a:pt x="2428291" y="4492740"/>
                </a:cubicBezTo>
                <a:lnTo>
                  <a:pt x="2424387" y="4494534"/>
                </a:lnTo>
                <a:lnTo>
                  <a:pt x="2425045" y="4493919"/>
                </a:lnTo>
                <a:lnTo>
                  <a:pt x="2430481" y="4488805"/>
                </a:lnTo>
                <a:lnTo>
                  <a:pt x="2439947" y="4483748"/>
                </a:lnTo>
                <a:cubicBezTo>
                  <a:pt x="2447373" y="4480519"/>
                  <a:pt x="2458462" y="4474735"/>
                  <a:pt x="2448210" y="4476102"/>
                </a:cubicBezTo>
                <a:lnTo>
                  <a:pt x="2441265" y="4478769"/>
                </a:lnTo>
                <a:lnTo>
                  <a:pt x="2445587" y="4474873"/>
                </a:lnTo>
                <a:lnTo>
                  <a:pt x="2444233" y="4475303"/>
                </a:lnTo>
                <a:cubicBezTo>
                  <a:pt x="2443015" y="4475755"/>
                  <a:pt x="2442330" y="4476108"/>
                  <a:pt x="2442556" y="4476273"/>
                </a:cubicBezTo>
                <a:cubicBezTo>
                  <a:pt x="2440994" y="4474228"/>
                  <a:pt x="2444848" y="4472629"/>
                  <a:pt x="2449355" y="4470629"/>
                </a:cubicBezTo>
                <a:lnTo>
                  <a:pt x="2451354" y="4469678"/>
                </a:lnTo>
                <a:lnTo>
                  <a:pt x="2453462" y="4467778"/>
                </a:lnTo>
                <a:lnTo>
                  <a:pt x="2461705" y="4460340"/>
                </a:lnTo>
                <a:lnTo>
                  <a:pt x="2456364" y="4462868"/>
                </a:lnTo>
                <a:lnTo>
                  <a:pt x="2452368" y="4464952"/>
                </a:lnTo>
                <a:lnTo>
                  <a:pt x="2439134" y="4475900"/>
                </a:lnTo>
                <a:cubicBezTo>
                  <a:pt x="2431779" y="4481828"/>
                  <a:pt x="2434736" y="4477550"/>
                  <a:pt x="2438343" y="4473359"/>
                </a:cubicBezTo>
                <a:lnTo>
                  <a:pt x="2440674" y="4470816"/>
                </a:lnTo>
                <a:lnTo>
                  <a:pt x="2437676" y="4472257"/>
                </a:lnTo>
                <a:lnTo>
                  <a:pt x="2430075" y="4475747"/>
                </a:lnTo>
                <a:lnTo>
                  <a:pt x="2431920" y="4474093"/>
                </a:lnTo>
                <a:lnTo>
                  <a:pt x="2444759" y="4461590"/>
                </a:lnTo>
                <a:lnTo>
                  <a:pt x="2452288" y="4456020"/>
                </a:lnTo>
                <a:cubicBezTo>
                  <a:pt x="2457325" y="4452857"/>
                  <a:pt x="2454898" y="4453901"/>
                  <a:pt x="2451065" y="4455478"/>
                </a:cubicBezTo>
                <a:lnTo>
                  <a:pt x="2451014" y="4455497"/>
                </a:lnTo>
                <a:lnTo>
                  <a:pt x="2451568" y="4454957"/>
                </a:lnTo>
                <a:cubicBezTo>
                  <a:pt x="2458300" y="4448594"/>
                  <a:pt x="2465345" y="4442158"/>
                  <a:pt x="2473099" y="4435392"/>
                </a:cubicBezTo>
                <a:cubicBezTo>
                  <a:pt x="2473286" y="4434949"/>
                  <a:pt x="2475436" y="4433068"/>
                  <a:pt x="2477317" y="4431203"/>
                </a:cubicBezTo>
                <a:lnTo>
                  <a:pt x="2478620" y="4429753"/>
                </a:lnTo>
                <a:lnTo>
                  <a:pt x="2476080" y="4431752"/>
                </a:lnTo>
                <a:lnTo>
                  <a:pt x="2475688" y="4432659"/>
                </a:lnTo>
                <a:lnTo>
                  <a:pt x="2475994" y="4431819"/>
                </a:lnTo>
                <a:lnTo>
                  <a:pt x="2475319" y="4432350"/>
                </a:lnTo>
                <a:cubicBezTo>
                  <a:pt x="2464057" y="4442370"/>
                  <a:pt x="2455321" y="4453028"/>
                  <a:pt x="2441302" y="4462943"/>
                </a:cubicBezTo>
                <a:lnTo>
                  <a:pt x="2448407" y="4455696"/>
                </a:lnTo>
                <a:lnTo>
                  <a:pt x="2446905" y="4457061"/>
                </a:lnTo>
                <a:lnTo>
                  <a:pt x="2445015" y="4457782"/>
                </a:lnTo>
                <a:lnTo>
                  <a:pt x="2444236" y="4457857"/>
                </a:lnTo>
                <a:lnTo>
                  <a:pt x="2438595" y="4463344"/>
                </a:lnTo>
                <a:lnTo>
                  <a:pt x="2433293" y="4468464"/>
                </a:lnTo>
                <a:lnTo>
                  <a:pt x="2427829" y="4469405"/>
                </a:lnTo>
                <a:lnTo>
                  <a:pt x="2427503" y="4468387"/>
                </a:lnTo>
                <a:lnTo>
                  <a:pt x="2437002" y="4458230"/>
                </a:lnTo>
                <a:lnTo>
                  <a:pt x="2435586" y="4458711"/>
                </a:lnTo>
                <a:cubicBezTo>
                  <a:pt x="2435934" y="4457890"/>
                  <a:pt x="2436489" y="4457194"/>
                  <a:pt x="2437110" y="4456656"/>
                </a:cubicBezTo>
                <a:cubicBezTo>
                  <a:pt x="2437731" y="4456119"/>
                  <a:pt x="2438415" y="4455740"/>
                  <a:pt x="2439020" y="4455549"/>
                </a:cubicBezTo>
                <a:lnTo>
                  <a:pt x="2438368" y="4456777"/>
                </a:lnTo>
                <a:lnTo>
                  <a:pt x="2440750" y="4454243"/>
                </a:lnTo>
                <a:lnTo>
                  <a:pt x="2439020" y="4455549"/>
                </a:lnTo>
                <a:cubicBezTo>
                  <a:pt x="2440169" y="4454174"/>
                  <a:pt x="2441226" y="4452992"/>
                  <a:pt x="2442228" y="4451920"/>
                </a:cubicBezTo>
                <a:lnTo>
                  <a:pt x="2444133" y="4449955"/>
                </a:lnTo>
                <a:lnTo>
                  <a:pt x="2443078" y="4450434"/>
                </a:lnTo>
                <a:lnTo>
                  <a:pt x="2439863" y="4451737"/>
                </a:lnTo>
                <a:lnTo>
                  <a:pt x="2433512" y="4457784"/>
                </a:lnTo>
                <a:cubicBezTo>
                  <a:pt x="2422836" y="4467768"/>
                  <a:pt x="2413804" y="4475724"/>
                  <a:pt x="2400465" y="4488055"/>
                </a:cubicBezTo>
                <a:cubicBezTo>
                  <a:pt x="2400465" y="4488055"/>
                  <a:pt x="2400348" y="4488209"/>
                  <a:pt x="2400140" y="4488471"/>
                </a:cubicBezTo>
                <a:lnTo>
                  <a:pt x="2400052" y="4488579"/>
                </a:lnTo>
                <a:lnTo>
                  <a:pt x="2401965" y="4487378"/>
                </a:lnTo>
                <a:cubicBezTo>
                  <a:pt x="2407970" y="4484153"/>
                  <a:pt x="2416231" y="4480792"/>
                  <a:pt x="2418818" y="4479061"/>
                </a:cubicBezTo>
                <a:lnTo>
                  <a:pt x="2432197" y="4470442"/>
                </a:lnTo>
                <a:lnTo>
                  <a:pt x="2422500" y="4479278"/>
                </a:lnTo>
                <a:lnTo>
                  <a:pt x="2420942" y="4480007"/>
                </a:lnTo>
                <a:cubicBezTo>
                  <a:pt x="2417987" y="4481445"/>
                  <a:pt x="2414641" y="4483151"/>
                  <a:pt x="2410435" y="4485413"/>
                </a:cubicBezTo>
                <a:cubicBezTo>
                  <a:pt x="2409210" y="4485875"/>
                  <a:pt x="2403150" y="4489174"/>
                  <a:pt x="2399188" y="4490989"/>
                </a:cubicBezTo>
                <a:lnTo>
                  <a:pt x="2397273" y="4491726"/>
                </a:lnTo>
                <a:lnTo>
                  <a:pt x="2396461" y="4492617"/>
                </a:lnTo>
                <a:cubicBezTo>
                  <a:pt x="2394323" y="4494727"/>
                  <a:pt x="2391915" y="4496498"/>
                  <a:pt x="2390830" y="4495139"/>
                </a:cubicBezTo>
                <a:cubicBezTo>
                  <a:pt x="2390640" y="4493118"/>
                  <a:pt x="2405236" y="4481732"/>
                  <a:pt x="2405557" y="4480975"/>
                </a:cubicBezTo>
                <a:cubicBezTo>
                  <a:pt x="2412129" y="4474524"/>
                  <a:pt x="2418490" y="4468469"/>
                  <a:pt x="2424873" y="4462312"/>
                </a:cubicBezTo>
                <a:lnTo>
                  <a:pt x="2435392" y="4451884"/>
                </a:lnTo>
                <a:lnTo>
                  <a:pt x="2435226" y="4451049"/>
                </a:lnTo>
                <a:cubicBezTo>
                  <a:pt x="2435249" y="4450255"/>
                  <a:pt x="2435373" y="4449277"/>
                  <a:pt x="2435510" y="4448346"/>
                </a:cubicBezTo>
                <a:lnTo>
                  <a:pt x="2435552" y="4448074"/>
                </a:lnTo>
                <a:lnTo>
                  <a:pt x="2433015" y="4450494"/>
                </a:lnTo>
                <a:cubicBezTo>
                  <a:pt x="2429845" y="4453582"/>
                  <a:pt x="2427236" y="4456267"/>
                  <a:pt x="2426663" y="4456693"/>
                </a:cubicBezTo>
                <a:cubicBezTo>
                  <a:pt x="2412137" y="4470796"/>
                  <a:pt x="2396202" y="4485340"/>
                  <a:pt x="2379035" y="4502794"/>
                </a:cubicBezTo>
                <a:cubicBezTo>
                  <a:pt x="2379035" y="4502794"/>
                  <a:pt x="2369794" y="4511837"/>
                  <a:pt x="2369870" y="4509183"/>
                </a:cubicBezTo>
                <a:lnTo>
                  <a:pt x="2372281" y="4506649"/>
                </a:lnTo>
                <a:lnTo>
                  <a:pt x="2376606" y="4504090"/>
                </a:lnTo>
                <a:cubicBezTo>
                  <a:pt x="2378260" y="4503036"/>
                  <a:pt x="2379516" y="4502116"/>
                  <a:pt x="2379916" y="4501528"/>
                </a:cubicBezTo>
                <a:lnTo>
                  <a:pt x="2378192" y="4500985"/>
                </a:lnTo>
                <a:lnTo>
                  <a:pt x="2379111" y="4500138"/>
                </a:lnTo>
                <a:cubicBezTo>
                  <a:pt x="2378469" y="4501656"/>
                  <a:pt x="2389186" y="4491601"/>
                  <a:pt x="2386377" y="4490402"/>
                </a:cubicBezTo>
                <a:cubicBezTo>
                  <a:pt x="2385489" y="4490024"/>
                  <a:pt x="2375660" y="4500457"/>
                  <a:pt x="2373755" y="4502480"/>
                </a:cubicBezTo>
                <a:lnTo>
                  <a:pt x="2372944" y="4503215"/>
                </a:lnTo>
                <a:lnTo>
                  <a:pt x="2372801" y="4503277"/>
                </a:lnTo>
                <a:lnTo>
                  <a:pt x="2369717" y="4505019"/>
                </a:lnTo>
                <a:lnTo>
                  <a:pt x="2386976" y="4487130"/>
                </a:lnTo>
                <a:cubicBezTo>
                  <a:pt x="2395881" y="4478263"/>
                  <a:pt x="2405095" y="4469283"/>
                  <a:pt x="2414497" y="4459860"/>
                </a:cubicBezTo>
                <a:cubicBezTo>
                  <a:pt x="2414497" y="4459860"/>
                  <a:pt x="2419211" y="4459036"/>
                  <a:pt x="2418079" y="4456762"/>
                </a:cubicBezTo>
                <a:cubicBezTo>
                  <a:pt x="2417365" y="4455562"/>
                  <a:pt x="2408498" y="4463719"/>
                  <a:pt x="2413610" y="4459482"/>
                </a:cubicBezTo>
                <a:cubicBezTo>
                  <a:pt x="2396787" y="4473647"/>
                  <a:pt x="2379490" y="4493882"/>
                  <a:pt x="2362156" y="4506785"/>
                </a:cubicBezTo>
                <a:cubicBezTo>
                  <a:pt x="2375871" y="4489649"/>
                  <a:pt x="2398691" y="4471625"/>
                  <a:pt x="2415964" y="4453918"/>
                </a:cubicBezTo>
                <a:cubicBezTo>
                  <a:pt x="2416730" y="4453349"/>
                  <a:pt x="2418644" y="4451405"/>
                  <a:pt x="2420127" y="4449501"/>
                </a:cubicBezTo>
                <a:lnTo>
                  <a:pt x="2420582" y="4448792"/>
                </a:lnTo>
                <a:lnTo>
                  <a:pt x="2420295" y="4448955"/>
                </a:lnTo>
                <a:lnTo>
                  <a:pt x="2418971" y="4449680"/>
                </a:lnTo>
                <a:lnTo>
                  <a:pt x="2421572" y="4447251"/>
                </a:lnTo>
                <a:lnTo>
                  <a:pt x="2421830" y="4446850"/>
                </a:lnTo>
                <a:cubicBezTo>
                  <a:pt x="2422158" y="4446095"/>
                  <a:pt x="2422181" y="4445526"/>
                  <a:pt x="2421699" y="4445320"/>
                </a:cubicBezTo>
                <a:lnTo>
                  <a:pt x="2413156" y="4452720"/>
                </a:lnTo>
                <a:cubicBezTo>
                  <a:pt x="2405443" y="4460625"/>
                  <a:pt x="2396725" y="4468845"/>
                  <a:pt x="2388448" y="4475613"/>
                </a:cubicBezTo>
                <a:cubicBezTo>
                  <a:pt x="2394502" y="4468941"/>
                  <a:pt x="2401433" y="4462159"/>
                  <a:pt x="2408705" y="4455188"/>
                </a:cubicBezTo>
                <a:lnTo>
                  <a:pt x="2424790" y="4439641"/>
                </a:lnTo>
                <a:lnTo>
                  <a:pt x="2423349" y="4440728"/>
                </a:lnTo>
                <a:lnTo>
                  <a:pt x="2429692" y="4433682"/>
                </a:lnTo>
                <a:lnTo>
                  <a:pt x="2423377" y="4436727"/>
                </a:lnTo>
                <a:lnTo>
                  <a:pt x="2415980" y="4441152"/>
                </a:lnTo>
                <a:lnTo>
                  <a:pt x="2414142" y="4442732"/>
                </a:lnTo>
                <a:lnTo>
                  <a:pt x="2413360" y="4442940"/>
                </a:lnTo>
                <a:cubicBezTo>
                  <a:pt x="2412187" y="4443161"/>
                  <a:pt x="2411520" y="4443151"/>
                  <a:pt x="2411838" y="4442780"/>
                </a:cubicBezTo>
                <a:lnTo>
                  <a:pt x="2415662" y="4439342"/>
                </a:lnTo>
                <a:lnTo>
                  <a:pt x="2417554" y="4437251"/>
                </a:lnTo>
                <a:cubicBezTo>
                  <a:pt x="2419282" y="4435455"/>
                  <a:pt x="2421614" y="4433102"/>
                  <a:pt x="2424663" y="4430083"/>
                </a:cubicBezTo>
                <a:cubicBezTo>
                  <a:pt x="2428923" y="4425405"/>
                  <a:pt x="2432762" y="4421514"/>
                  <a:pt x="2436389" y="4417941"/>
                </a:cubicBezTo>
                <a:lnTo>
                  <a:pt x="2436926" y="4417416"/>
                </a:lnTo>
                <a:lnTo>
                  <a:pt x="2432790" y="4419955"/>
                </a:lnTo>
                <a:cubicBezTo>
                  <a:pt x="2429269" y="4422061"/>
                  <a:pt x="2425634" y="4424085"/>
                  <a:pt x="2425182" y="4423755"/>
                </a:cubicBezTo>
                <a:lnTo>
                  <a:pt x="2432119" y="4413932"/>
                </a:lnTo>
                <a:cubicBezTo>
                  <a:pt x="2431213" y="4413270"/>
                  <a:pt x="2392531" y="4433512"/>
                  <a:pt x="2409613" y="4422445"/>
                </a:cubicBezTo>
                <a:lnTo>
                  <a:pt x="2419060" y="4416737"/>
                </a:lnTo>
                <a:lnTo>
                  <a:pt x="2422926" y="4412462"/>
                </a:lnTo>
                <a:cubicBezTo>
                  <a:pt x="2424762" y="4410542"/>
                  <a:pt x="2426792" y="4408433"/>
                  <a:pt x="2428509" y="4406438"/>
                </a:cubicBezTo>
                <a:lnTo>
                  <a:pt x="2418851" y="4414117"/>
                </a:lnTo>
                <a:lnTo>
                  <a:pt x="2419109" y="4413468"/>
                </a:lnTo>
                <a:cubicBezTo>
                  <a:pt x="2420793" y="4409923"/>
                  <a:pt x="2422484" y="4407535"/>
                  <a:pt x="2424979" y="4405086"/>
                </a:cubicBezTo>
                <a:lnTo>
                  <a:pt x="2428211" y="4402444"/>
                </a:lnTo>
                <a:lnTo>
                  <a:pt x="2427257" y="4401219"/>
                </a:lnTo>
                <a:cubicBezTo>
                  <a:pt x="2426964" y="4400726"/>
                  <a:pt x="2426838" y="4400319"/>
                  <a:pt x="2426997" y="4400133"/>
                </a:cubicBezTo>
                <a:cubicBezTo>
                  <a:pt x="2420358" y="4402729"/>
                  <a:pt x="2416600" y="4408837"/>
                  <a:pt x="2410596" y="4410691"/>
                </a:cubicBezTo>
                <a:cubicBezTo>
                  <a:pt x="2408267" y="4411404"/>
                  <a:pt x="2407361" y="4410743"/>
                  <a:pt x="2404913" y="4410162"/>
                </a:cubicBezTo>
                <a:cubicBezTo>
                  <a:pt x="2398489" y="4410500"/>
                  <a:pt x="2393024" y="4415162"/>
                  <a:pt x="2387034" y="4418432"/>
                </a:cubicBezTo>
                <a:cubicBezTo>
                  <a:pt x="2373873" y="4424918"/>
                  <a:pt x="2364113" y="4432879"/>
                  <a:pt x="2350682" y="4437961"/>
                </a:cubicBezTo>
                <a:cubicBezTo>
                  <a:pt x="2363256" y="4428432"/>
                  <a:pt x="2373604" y="4423513"/>
                  <a:pt x="2386330" y="4414096"/>
                </a:cubicBezTo>
                <a:cubicBezTo>
                  <a:pt x="2388979" y="4411001"/>
                  <a:pt x="2396255" y="4407662"/>
                  <a:pt x="2405058" y="4402825"/>
                </a:cubicBezTo>
                <a:cubicBezTo>
                  <a:pt x="2406107" y="4402030"/>
                  <a:pt x="2408448" y="4400622"/>
                  <a:pt x="2411108" y="4399037"/>
                </a:cubicBezTo>
                <a:lnTo>
                  <a:pt x="2413228" y="4397749"/>
                </a:lnTo>
                <a:lnTo>
                  <a:pt x="2410331" y="4395505"/>
                </a:lnTo>
                <a:lnTo>
                  <a:pt x="2407943" y="4396732"/>
                </a:lnTo>
                <a:cubicBezTo>
                  <a:pt x="2404002" y="4398683"/>
                  <a:pt x="2400142" y="4400542"/>
                  <a:pt x="2399000" y="4401016"/>
                </a:cubicBezTo>
                <a:cubicBezTo>
                  <a:pt x="2398229" y="4401056"/>
                  <a:pt x="2397352" y="4400719"/>
                  <a:pt x="2396668" y="4400370"/>
                </a:cubicBezTo>
                <a:lnTo>
                  <a:pt x="2396578" y="4400316"/>
                </a:lnTo>
                <a:lnTo>
                  <a:pt x="2391686" y="4405159"/>
                </a:lnTo>
                <a:lnTo>
                  <a:pt x="2387928" y="4407773"/>
                </a:lnTo>
                <a:lnTo>
                  <a:pt x="2384876" y="4406013"/>
                </a:lnTo>
                <a:lnTo>
                  <a:pt x="2384322" y="4405701"/>
                </a:lnTo>
                <a:lnTo>
                  <a:pt x="2380320" y="4408502"/>
                </a:lnTo>
                <a:cubicBezTo>
                  <a:pt x="2375859" y="4410273"/>
                  <a:pt x="2368381" y="4417286"/>
                  <a:pt x="2364876" y="4415934"/>
                </a:cubicBezTo>
                <a:cubicBezTo>
                  <a:pt x="2361371" y="4414582"/>
                  <a:pt x="2372408" y="4412582"/>
                  <a:pt x="2367526" y="4412840"/>
                </a:cubicBezTo>
                <a:cubicBezTo>
                  <a:pt x="2361100" y="4413177"/>
                  <a:pt x="2347939" y="4419663"/>
                  <a:pt x="2363114" y="4410825"/>
                </a:cubicBezTo>
                <a:cubicBezTo>
                  <a:pt x="2368471" y="4407293"/>
                  <a:pt x="2372687" y="4405090"/>
                  <a:pt x="2376944" y="4402590"/>
                </a:cubicBezTo>
                <a:lnTo>
                  <a:pt x="2377769" y="4402003"/>
                </a:lnTo>
                <a:lnTo>
                  <a:pt x="2376707" y="4401403"/>
                </a:lnTo>
                <a:lnTo>
                  <a:pt x="2373664" y="4399782"/>
                </a:lnTo>
                <a:lnTo>
                  <a:pt x="2369685" y="4401722"/>
                </a:lnTo>
                <a:lnTo>
                  <a:pt x="2368785" y="4402147"/>
                </a:lnTo>
                <a:lnTo>
                  <a:pt x="2371913" y="4398851"/>
                </a:lnTo>
                <a:lnTo>
                  <a:pt x="2370872" y="4398296"/>
                </a:lnTo>
                <a:lnTo>
                  <a:pt x="2363901" y="4404314"/>
                </a:lnTo>
                <a:lnTo>
                  <a:pt x="2360180" y="4404792"/>
                </a:lnTo>
                <a:cubicBezTo>
                  <a:pt x="2358533" y="4404513"/>
                  <a:pt x="2363440" y="4402060"/>
                  <a:pt x="2366695" y="4399760"/>
                </a:cubicBezTo>
                <a:cubicBezTo>
                  <a:pt x="2344827" y="4407531"/>
                  <a:pt x="2328180" y="4421530"/>
                  <a:pt x="2307216" y="4429963"/>
                </a:cubicBezTo>
                <a:lnTo>
                  <a:pt x="2303722" y="4431550"/>
                </a:lnTo>
                <a:lnTo>
                  <a:pt x="2303867" y="4431378"/>
                </a:lnTo>
                <a:cubicBezTo>
                  <a:pt x="2306039" y="4428722"/>
                  <a:pt x="2315525" y="4421575"/>
                  <a:pt x="2318393" y="4417276"/>
                </a:cubicBezTo>
                <a:cubicBezTo>
                  <a:pt x="2321957" y="4411334"/>
                  <a:pt x="2310490" y="4423159"/>
                  <a:pt x="2308961" y="4424297"/>
                </a:cubicBezTo>
                <a:cubicBezTo>
                  <a:pt x="2306175" y="4427063"/>
                  <a:pt x="2303933" y="4429186"/>
                  <a:pt x="2301940" y="4431003"/>
                </a:cubicBezTo>
                <a:lnTo>
                  <a:pt x="2298754" y="4433805"/>
                </a:lnTo>
                <a:lnTo>
                  <a:pt x="2285934" y="4439625"/>
                </a:lnTo>
                <a:lnTo>
                  <a:pt x="2285650" y="4438529"/>
                </a:lnTo>
                <a:cubicBezTo>
                  <a:pt x="2285872" y="4438624"/>
                  <a:pt x="2285413" y="4439064"/>
                  <a:pt x="2284556" y="4439691"/>
                </a:cubicBezTo>
                <a:lnTo>
                  <a:pt x="2281806" y="4441499"/>
                </a:lnTo>
                <a:lnTo>
                  <a:pt x="2272225" y="4445848"/>
                </a:lnTo>
                <a:lnTo>
                  <a:pt x="2274937" y="4443212"/>
                </a:lnTo>
                <a:lnTo>
                  <a:pt x="2273207" y="4441266"/>
                </a:lnTo>
                <a:lnTo>
                  <a:pt x="2282477" y="4435639"/>
                </a:lnTo>
                <a:lnTo>
                  <a:pt x="2272159" y="4439970"/>
                </a:lnTo>
                <a:lnTo>
                  <a:pt x="2276087" y="4435549"/>
                </a:lnTo>
                <a:lnTo>
                  <a:pt x="2277651" y="4433566"/>
                </a:lnTo>
                <a:lnTo>
                  <a:pt x="2309376" y="4417659"/>
                </a:lnTo>
                <a:cubicBezTo>
                  <a:pt x="2329956" y="4406985"/>
                  <a:pt x="2350171" y="4395843"/>
                  <a:pt x="2369908" y="4383396"/>
                </a:cubicBezTo>
                <a:cubicBezTo>
                  <a:pt x="2371685" y="4382179"/>
                  <a:pt x="2377403" y="4379514"/>
                  <a:pt x="2382702" y="4376694"/>
                </a:cubicBezTo>
                <a:lnTo>
                  <a:pt x="2385002" y="4375335"/>
                </a:lnTo>
                <a:lnTo>
                  <a:pt x="2390607" y="4370098"/>
                </a:lnTo>
                <a:lnTo>
                  <a:pt x="2391659" y="4369130"/>
                </a:lnTo>
                <a:lnTo>
                  <a:pt x="2389639" y="4369235"/>
                </a:lnTo>
                <a:cubicBezTo>
                  <a:pt x="2379398" y="4374030"/>
                  <a:pt x="2371652" y="4379640"/>
                  <a:pt x="2365175" y="4383763"/>
                </a:cubicBezTo>
                <a:cubicBezTo>
                  <a:pt x="2357749" y="4386991"/>
                  <a:pt x="2347201" y="4395586"/>
                  <a:pt x="2340292" y="4396777"/>
                </a:cubicBezTo>
                <a:cubicBezTo>
                  <a:pt x="2338748" y="4396858"/>
                  <a:pt x="2336786" y="4395424"/>
                  <a:pt x="2336150" y="4396168"/>
                </a:cubicBezTo>
                <a:cubicBezTo>
                  <a:pt x="2331688" y="4397939"/>
                  <a:pt x="2320340" y="4405748"/>
                  <a:pt x="2314972" y="4406858"/>
                </a:cubicBezTo>
                <a:cubicBezTo>
                  <a:pt x="2312537" y="4407695"/>
                  <a:pt x="2309818" y="4405711"/>
                  <a:pt x="2309818" y="4405711"/>
                </a:cubicBezTo>
                <a:cubicBezTo>
                  <a:pt x="2309818" y="4405711"/>
                  <a:pt x="2309237" y="4405889"/>
                  <a:pt x="2308482" y="4406268"/>
                </a:cubicBezTo>
                <a:lnTo>
                  <a:pt x="2307439" y="4407045"/>
                </a:lnTo>
                <a:lnTo>
                  <a:pt x="2305582" y="4407738"/>
                </a:lnTo>
                <a:lnTo>
                  <a:pt x="2305240" y="4407548"/>
                </a:lnTo>
                <a:cubicBezTo>
                  <a:pt x="2305046" y="4407558"/>
                  <a:pt x="2304888" y="4407744"/>
                  <a:pt x="2304571" y="4408115"/>
                </a:cubicBezTo>
                <a:lnTo>
                  <a:pt x="2305582" y="4407738"/>
                </a:lnTo>
                <a:lnTo>
                  <a:pt x="2306112" y="4408033"/>
                </a:lnTo>
                <a:cubicBezTo>
                  <a:pt x="2303028" y="4408195"/>
                  <a:pt x="2299308" y="4409101"/>
                  <a:pt x="2299308" y="4409101"/>
                </a:cubicBezTo>
                <a:cubicBezTo>
                  <a:pt x="2297075" y="4406262"/>
                  <a:pt x="2314281" y="4403939"/>
                  <a:pt x="2321121" y="4397668"/>
                </a:cubicBezTo>
                <a:cubicBezTo>
                  <a:pt x="2321757" y="4396925"/>
                  <a:pt x="2322866" y="4393911"/>
                  <a:pt x="2323501" y="4393169"/>
                </a:cubicBezTo>
                <a:cubicBezTo>
                  <a:pt x="2328328" y="4389249"/>
                  <a:pt x="2334955" y="4385236"/>
                  <a:pt x="2341961" y="4380493"/>
                </a:cubicBezTo>
                <a:cubicBezTo>
                  <a:pt x="2344880" y="4378803"/>
                  <a:pt x="2369765" y="4365789"/>
                  <a:pt x="2370401" y="4365046"/>
                </a:cubicBezTo>
                <a:cubicBezTo>
                  <a:pt x="2370266" y="4364344"/>
                  <a:pt x="2368778" y="4363861"/>
                  <a:pt x="2367117" y="4363579"/>
                </a:cubicBezTo>
                <a:lnTo>
                  <a:pt x="2364313" y="4363410"/>
                </a:lnTo>
                <a:lnTo>
                  <a:pt x="2358942" y="4366650"/>
                </a:lnTo>
                <a:cubicBezTo>
                  <a:pt x="2350867" y="4372387"/>
                  <a:pt x="2342929" y="4378944"/>
                  <a:pt x="2340982" y="4377832"/>
                </a:cubicBezTo>
                <a:cubicBezTo>
                  <a:pt x="2339618" y="4377414"/>
                  <a:pt x="2340318" y="4375499"/>
                  <a:pt x="2341907" y="4373034"/>
                </a:cubicBezTo>
                <a:lnTo>
                  <a:pt x="2344143" y="4370138"/>
                </a:lnTo>
                <a:lnTo>
                  <a:pt x="2339659" y="4372575"/>
                </a:lnTo>
                <a:cubicBezTo>
                  <a:pt x="2331490" y="4376670"/>
                  <a:pt x="2324214" y="4380009"/>
                  <a:pt x="2321401" y="4381575"/>
                </a:cubicBezTo>
                <a:cubicBezTo>
                  <a:pt x="2304738" y="4389427"/>
                  <a:pt x="2289483" y="4396998"/>
                  <a:pt x="2274612" y="4404371"/>
                </a:cubicBezTo>
                <a:lnTo>
                  <a:pt x="2271492" y="4405886"/>
                </a:lnTo>
                <a:lnTo>
                  <a:pt x="2273702" y="4402828"/>
                </a:lnTo>
                <a:lnTo>
                  <a:pt x="2274373" y="4401701"/>
                </a:lnTo>
                <a:lnTo>
                  <a:pt x="2283936" y="4396669"/>
                </a:lnTo>
                <a:cubicBezTo>
                  <a:pt x="2289821" y="4393522"/>
                  <a:pt x="2305535" y="4387494"/>
                  <a:pt x="2308821" y="4383656"/>
                </a:cubicBezTo>
                <a:cubicBezTo>
                  <a:pt x="2310092" y="4382170"/>
                  <a:pt x="2307374" y="4380186"/>
                  <a:pt x="2308330" y="4377062"/>
                </a:cubicBezTo>
                <a:cubicBezTo>
                  <a:pt x="2310073" y="4373305"/>
                  <a:pt x="2313309" y="4373253"/>
                  <a:pt x="2319042" y="4369996"/>
                </a:cubicBezTo>
                <a:cubicBezTo>
                  <a:pt x="2323235" y="4366820"/>
                  <a:pt x="2325884" y="4363725"/>
                  <a:pt x="2328804" y="4362034"/>
                </a:cubicBezTo>
                <a:lnTo>
                  <a:pt x="2355448" y="4346722"/>
                </a:lnTo>
                <a:lnTo>
                  <a:pt x="2357318" y="4344914"/>
                </a:lnTo>
                <a:lnTo>
                  <a:pt x="2351607" y="4348658"/>
                </a:lnTo>
                <a:cubicBezTo>
                  <a:pt x="2346068" y="4352260"/>
                  <a:pt x="2340815" y="4355314"/>
                  <a:pt x="2337231" y="4355916"/>
                </a:cubicBezTo>
                <a:cubicBezTo>
                  <a:pt x="2335054" y="4356740"/>
                  <a:pt x="2333091" y="4355307"/>
                  <a:pt x="2331549" y="4355388"/>
                </a:cubicBezTo>
                <a:cubicBezTo>
                  <a:pt x="2329265" y="4356335"/>
                  <a:pt x="2325179" y="4359388"/>
                  <a:pt x="2320566" y="4361049"/>
                </a:cubicBezTo>
                <a:cubicBezTo>
                  <a:pt x="2317647" y="4362740"/>
                  <a:pt x="2302838" y="4369430"/>
                  <a:pt x="2311221" y="4363078"/>
                </a:cubicBezTo>
                <a:cubicBezTo>
                  <a:pt x="2316155" y="4359035"/>
                  <a:pt x="2324487" y="4356469"/>
                  <a:pt x="2327302" y="4354902"/>
                </a:cubicBezTo>
                <a:cubicBezTo>
                  <a:pt x="2330372" y="4353322"/>
                  <a:pt x="2331329" y="4350198"/>
                  <a:pt x="2331964" y="4349455"/>
                </a:cubicBezTo>
                <a:cubicBezTo>
                  <a:pt x="2334294" y="4348741"/>
                  <a:pt x="2335941" y="4348536"/>
                  <a:pt x="2338755" y="4346970"/>
                </a:cubicBezTo>
                <a:cubicBezTo>
                  <a:pt x="2339392" y="4346227"/>
                  <a:pt x="2342041" y="4343132"/>
                  <a:pt x="2343312" y="4341647"/>
                </a:cubicBezTo>
                <a:lnTo>
                  <a:pt x="2355344" y="4334311"/>
                </a:lnTo>
                <a:lnTo>
                  <a:pt x="2355841" y="4332946"/>
                </a:lnTo>
                <a:lnTo>
                  <a:pt x="2356277" y="4332368"/>
                </a:lnTo>
                <a:lnTo>
                  <a:pt x="2355473" y="4334233"/>
                </a:lnTo>
                <a:lnTo>
                  <a:pt x="2359229" y="4331942"/>
                </a:lnTo>
                <a:cubicBezTo>
                  <a:pt x="2365598" y="4327943"/>
                  <a:pt x="2381514" y="4318239"/>
                  <a:pt x="2368884" y="4324105"/>
                </a:cubicBezTo>
                <a:lnTo>
                  <a:pt x="2358055" y="4329888"/>
                </a:lnTo>
                <a:lnTo>
                  <a:pt x="2351139" y="4333581"/>
                </a:lnTo>
                <a:cubicBezTo>
                  <a:pt x="2345295" y="4337108"/>
                  <a:pt x="2339566" y="4340721"/>
                  <a:pt x="2334074" y="4343551"/>
                </a:cubicBezTo>
                <a:cubicBezTo>
                  <a:pt x="2329353" y="4346342"/>
                  <a:pt x="2324180" y="4348800"/>
                  <a:pt x="2318913" y="4351191"/>
                </a:cubicBezTo>
                <a:lnTo>
                  <a:pt x="2315009" y="4352985"/>
                </a:lnTo>
                <a:lnTo>
                  <a:pt x="2315667" y="4352370"/>
                </a:lnTo>
                <a:lnTo>
                  <a:pt x="2321102" y="4347256"/>
                </a:lnTo>
                <a:lnTo>
                  <a:pt x="2330569" y="4342199"/>
                </a:lnTo>
                <a:cubicBezTo>
                  <a:pt x="2337995" y="4338971"/>
                  <a:pt x="2349084" y="4333186"/>
                  <a:pt x="2338833" y="4334553"/>
                </a:cubicBezTo>
                <a:lnTo>
                  <a:pt x="2331887" y="4337219"/>
                </a:lnTo>
                <a:lnTo>
                  <a:pt x="2344085" y="4326230"/>
                </a:lnTo>
                <a:lnTo>
                  <a:pt x="2359985" y="4311574"/>
                </a:lnTo>
                <a:lnTo>
                  <a:pt x="2361506" y="4307452"/>
                </a:lnTo>
                <a:lnTo>
                  <a:pt x="2329757" y="4334351"/>
                </a:lnTo>
                <a:cubicBezTo>
                  <a:pt x="2324852" y="4338303"/>
                  <a:pt x="2324533" y="4337719"/>
                  <a:pt x="2325932" y="4335648"/>
                </a:cubicBezTo>
                <a:lnTo>
                  <a:pt x="2328395" y="4332763"/>
                </a:lnTo>
                <a:lnTo>
                  <a:pt x="2326733" y="4334518"/>
                </a:lnTo>
                <a:cubicBezTo>
                  <a:pt x="2322720" y="4339294"/>
                  <a:pt x="2319373" y="4343672"/>
                  <a:pt x="2316724" y="4342979"/>
                </a:cubicBezTo>
                <a:lnTo>
                  <a:pt x="2317415" y="4340506"/>
                </a:lnTo>
                <a:lnTo>
                  <a:pt x="2324714" y="4333697"/>
                </a:lnTo>
                <a:cubicBezTo>
                  <a:pt x="2334619" y="4324767"/>
                  <a:pt x="2344390" y="4316001"/>
                  <a:pt x="2353702" y="4306889"/>
                </a:cubicBezTo>
                <a:lnTo>
                  <a:pt x="2360699" y="4300841"/>
                </a:lnTo>
                <a:lnTo>
                  <a:pt x="2360756" y="4300258"/>
                </a:lnTo>
                <a:cubicBezTo>
                  <a:pt x="2360872" y="4299838"/>
                  <a:pt x="2361076" y="4299646"/>
                  <a:pt x="2361463" y="4299676"/>
                </a:cubicBezTo>
                <a:lnTo>
                  <a:pt x="2361208" y="4300403"/>
                </a:lnTo>
                <a:lnTo>
                  <a:pt x="2365464" y="4296725"/>
                </a:lnTo>
                <a:lnTo>
                  <a:pt x="2365913" y="4295506"/>
                </a:lnTo>
                <a:lnTo>
                  <a:pt x="2368747" y="4288594"/>
                </a:lnTo>
                <a:lnTo>
                  <a:pt x="2365942" y="4290802"/>
                </a:lnTo>
                <a:lnTo>
                  <a:pt x="2364480" y="4292117"/>
                </a:lnTo>
                <a:lnTo>
                  <a:pt x="2362360" y="4297126"/>
                </a:lnTo>
                <a:cubicBezTo>
                  <a:pt x="2362827" y="4295439"/>
                  <a:pt x="2363080" y="4294183"/>
                  <a:pt x="2363437" y="4293160"/>
                </a:cubicBezTo>
                <a:lnTo>
                  <a:pt x="2363606" y="4292903"/>
                </a:lnTo>
                <a:lnTo>
                  <a:pt x="2331924" y="4321393"/>
                </a:lnTo>
                <a:cubicBezTo>
                  <a:pt x="2339930" y="4312794"/>
                  <a:pt x="2348602" y="4304478"/>
                  <a:pt x="2357652" y="4296194"/>
                </a:cubicBezTo>
                <a:lnTo>
                  <a:pt x="2365735" y="4288976"/>
                </a:lnTo>
                <a:lnTo>
                  <a:pt x="2365951" y="4288402"/>
                </a:lnTo>
                <a:lnTo>
                  <a:pt x="2330941" y="4315658"/>
                </a:lnTo>
                <a:lnTo>
                  <a:pt x="2308080" y="4335738"/>
                </a:lnTo>
                <a:lnTo>
                  <a:pt x="2304449" y="4337652"/>
                </a:lnTo>
                <a:cubicBezTo>
                  <a:pt x="2302942" y="4338103"/>
                  <a:pt x="2301998" y="4337992"/>
                  <a:pt x="2302012" y="4336969"/>
                </a:cubicBezTo>
                <a:lnTo>
                  <a:pt x="2302474" y="4336109"/>
                </a:lnTo>
                <a:lnTo>
                  <a:pt x="2291086" y="4346507"/>
                </a:lnTo>
                <a:cubicBezTo>
                  <a:pt x="2291086" y="4346507"/>
                  <a:pt x="2283621" y="4356307"/>
                  <a:pt x="2281453" y="4353591"/>
                </a:cubicBezTo>
                <a:cubicBezTo>
                  <a:pt x="2281262" y="4351568"/>
                  <a:pt x="2295859" y="4340184"/>
                  <a:pt x="2296180" y="4339425"/>
                </a:cubicBezTo>
                <a:cubicBezTo>
                  <a:pt x="2302751" y="4332975"/>
                  <a:pt x="2309112" y="4326920"/>
                  <a:pt x="2315495" y="4320762"/>
                </a:cubicBezTo>
                <a:lnTo>
                  <a:pt x="2330550" y="4305837"/>
                </a:lnTo>
                <a:lnTo>
                  <a:pt x="2329136" y="4304349"/>
                </a:lnTo>
                <a:lnTo>
                  <a:pt x="2328438" y="4304519"/>
                </a:lnTo>
                <a:lnTo>
                  <a:pt x="2326939" y="4305793"/>
                </a:lnTo>
                <a:cubicBezTo>
                  <a:pt x="2322434" y="4309991"/>
                  <a:pt x="2318049" y="4314576"/>
                  <a:pt x="2317285" y="4315145"/>
                </a:cubicBezTo>
                <a:cubicBezTo>
                  <a:pt x="2302759" y="4329247"/>
                  <a:pt x="2286823" y="4343792"/>
                  <a:pt x="2269657" y="4361246"/>
                </a:cubicBezTo>
                <a:cubicBezTo>
                  <a:pt x="2269657" y="4361246"/>
                  <a:pt x="2260416" y="4370287"/>
                  <a:pt x="2260492" y="4367633"/>
                </a:cubicBezTo>
                <a:lnTo>
                  <a:pt x="2262903" y="4365099"/>
                </a:lnTo>
                <a:lnTo>
                  <a:pt x="2267229" y="4362542"/>
                </a:lnTo>
                <a:cubicBezTo>
                  <a:pt x="2268883" y="4361487"/>
                  <a:pt x="2270138" y="4360568"/>
                  <a:pt x="2270538" y="4359980"/>
                </a:cubicBezTo>
                <a:lnTo>
                  <a:pt x="2268814" y="4359435"/>
                </a:lnTo>
                <a:lnTo>
                  <a:pt x="2269734" y="4358590"/>
                </a:lnTo>
                <a:cubicBezTo>
                  <a:pt x="2269091" y="4360107"/>
                  <a:pt x="2279808" y="4350052"/>
                  <a:pt x="2276999" y="4348853"/>
                </a:cubicBezTo>
                <a:cubicBezTo>
                  <a:pt x="2276111" y="4348474"/>
                  <a:pt x="2266282" y="4358908"/>
                  <a:pt x="2264377" y="4360932"/>
                </a:cubicBezTo>
                <a:lnTo>
                  <a:pt x="2263565" y="4361667"/>
                </a:lnTo>
                <a:lnTo>
                  <a:pt x="2263423" y="4361728"/>
                </a:lnTo>
                <a:lnTo>
                  <a:pt x="2260339" y="4363471"/>
                </a:lnTo>
                <a:lnTo>
                  <a:pt x="2277598" y="4345582"/>
                </a:lnTo>
                <a:cubicBezTo>
                  <a:pt x="2286503" y="4336714"/>
                  <a:pt x="2295717" y="4327733"/>
                  <a:pt x="2305119" y="4318311"/>
                </a:cubicBezTo>
                <a:cubicBezTo>
                  <a:pt x="2305119" y="4318311"/>
                  <a:pt x="2309833" y="4317488"/>
                  <a:pt x="2308701" y="4315212"/>
                </a:cubicBezTo>
                <a:cubicBezTo>
                  <a:pt x="2307987" y="4314012"/>
                  <a:pt x="2299120" y="4322171"/>
                  <a:pt x="2304232" y="4317933"/>
                </a:cubicBezTo>
                <a:cubicBezTo>
                  <a:pt x="2287408" y="4332100"/>
                  <a:pt x="2270114" y="4352333"/>
                  <a:pt x="2252777" y="4365236"/>
                </a:cubicBezTo>
                <a:cubicBezTo>
                  <a:pt x="2266492" y="4348101"/>
                  <a:pt x="2289313" y="4330076"/>
                  <a:pt x="2306587" y="4312370"/>
                </a:cubicBezTo>
                <a:cubicBezTo>
                  <a:pt x="2307352" y="4311801"/>
                  <a:pt x="2309266" y="4309855"/>
                  <a:pt x="2310749" y="4307951"/>
                </a:cubicBezTo>
                <a:lnTo>
                  <a:pt x="2312258" y="4303944"/>
                </a:lnTo>
                <a:lnTo>
                  <a:pt x="2312243" y="4303840"/>
                </a:lnTo>
                <a:lnTo>
                  <a:pt x="2303778" y="4311171"/>
                </a:lnTo>
                <a:cubicBezTo>
                  <a:pt x="2296066" y="4319075"/>
                  <a:pt x="2287347" y="4327296"/>
                  <a:pt x="2279070" y="4334063"/>
                </a:cubicBezTo>
                <a:cubicBezTo>
                  <a:pt x="2285124" y="4327392"/>
                  <a:pt x="2292055" y="4320609"/>
                  <a:pt x="2299327" y="4313638"/>
                </a:cubicBezTo>
                <a:lnTo>
                  <a:pt x="2314705" y="4298777"/>
                </a:lnTo>
                <a:lnTo>
                  <a:pt x="2316043" y="4296574"/>
                </a:lnTo>
                <a:cubicBezTo>
                  <a:pt x="2319766" y="4291782"/>
                  <a:pt x="2325328" y="4286173"/>
                  <a:pt x="2330400" y="4280857"/>
                </a:cubicBezTo>
                <a:lnTo>
                  <a:pt x="2387584" y="4229277"/>
                </a:lnTo>
                <a:lnTo>
                  <a:pt x="2389665" y="4223116"/>
                </a:lnTo>
                <a:lnTo>
                  <a:pt x="2393065" y="4215263"/>
                </a:lnTo>
                <a:lnTo>
                  <a:pt x="2378808" y="4225713"/>
                </a:lnTo>
                <a:lnTo>
                  <a:pt x="2374724" y="4228532"/>
                </a:lnTo>
                <a:lnTo>
                  <a:pt x="2372820" y="4232794"/>
                </a:lnTo>
                <a:cubicBezTo>
                  <a:pt x="2370416" y="4237629"/>
                  <a:pt x="2368361" y="4240963"/>
                  <a:pt x="2366973" y="4241523"/>
                </a:cubicBezTo>
                <a:cubicBezTo>
                  <a:pt x="2363602" y="4242001"/>
                  <a:pt x="2363260" y="4240980"/>
                  <a:pt x="2363882" y="4239268"/>
                </a:cubicBezTo>
                <a:lnTo>
                  <a:pt x="2365826" y="4234671"/>
                </a:lnTo>
                <a:lnTo>
                  <a:pt x="2350192" y="4245458"/>
                </a:lnTo>
                <a:cubicBezTo>
                  <a:pt x="2339526" y="4251844"/>
                  <a:pt x="2304889" y="4288914"/>
                  <a:pt x="2297628" y="4288704"/>
                </a:cubicBezTo>
                <a:cubicBezTo>
                  <a:pt x="2289401" y="4286792"/>
                  <a:pt x="2297383" y="4284292"/>
                  <a:pt x="2300069" y="4280406"/>
                </a:cubicBezTo>
                <a:cubicBezTo>
                  <a:pt x="2303033" y="4273694"/>
                  <a:pt x="2303347" y="4266288"/>
                  <a:pt x="2306998" y="4264103"/>
                </a:cubicBezTo>
                <a:cubicBezTo>
                  <a:pt x="2313771" y="4255490"/>
                  <a:pt x="2324105" y="4247023"/>
                  <a:pt x="2336325" y="4238235"/>
                </a:cubicBezTo>
                <a:lnTo>
                  <a:pt x="2367357" y="4217010"/>
                </a:lnTo>
                <a:lnTo>
                  <a:pt x="2367446" y="4215148"/>
                </a:lnTo>
                <a:lnTo>
                  <a:pt x="2372314" y="4204202"/>
                </a:lnTo>
                <a:lnTo>
                  <a:pt x="2365638" y="4209765"/>
                </a:lnTo>
                <a:cubicBezTo>
                  <a:pt x="2359858" y="4214412"/>
                  <a:pt x="2354485" y="4218200"/>
                  <a:pt x="2349651" y="4219954"/>
                </a:cubicBezTo>
                <a:cubicBezTo>
                  <a:pt x="2344319" y="4223146"/>
                  <a:pt x="2340545" y="4220468"/>
                  <a:pt x="2330879" y="4223977"/>
                </a:cubicBezTo>
                <a:cubicBezTo>
                  <a:pt x="2323861" y="4228179"/>
                  <a:pt x="2318932" y="4236067"/>
                  <a:pt x="2312755" y="4237108"/>
                </a:cubicBezTo>
                <a:cubicBezTo>
                  <a:pt x="2284720" y="4249336"/>
                  <a:pt x="2292161" y="4221330"/>
                  <a:pt x="2310286" y="4208200"/>
                </a:cubicBezTo>
                <a:cubicBezTo>
                  <a:pt x="2301584" y="4213410"/>
                  <a:pt x="2295530" y="4219315"/>
                  <a:pt x="2287791" y="4226226"/>
                </a:cubicBezTo>
                <a:cubicBezTo>
                  <a:pt x="2281739" y="4232129"/>
                  <a:pt x="2268387" y="4245060"/>
                  <a:pt x="2266423" y="4246237"/>
                </a:cubicBezTo>
                <a:cubicBezTo>
                  <a:pt x="2260406" y="4247560"/>
                  <a:pt x="2267740" y="4235952"/>
                  <a:pt x="2268460" y="4233243"/>
                </a:cubicBezTo>
                <a:cubicBezTo>
                  <a:pt x="2270740" y="4224661"/>
                  <a:pt x="2258072" y="4239461"/>
                  <a:pt x="2263002" y="4231573"/>
                </a:cubicBezTo>
                <a:cubicBezTo>
                  <a:pt x="2263722" y="4228863"/>
                  <a:pt x="2267091" y="4226846"/>
                  <a:pt x="2267091" y="4226846"/>
                </a:cubicBezTo>
                <a:cubicBezTo>
                  <a:pt x="2285252" y="4209136"/>
                  <a:pt x="2303216" y="4195721"/>
                  <a:pt x="2319412" y="4179187"/>
                </a:cubicBezTo>
                <a:cubicBezTo>
                  <a:pt x="2326429" y="4174986"/>
                  <a:pt x="2328710" y="4166404"/>
                  <a:pt x="2336448" y="4159492"/>
                </a:cubicBezTo>
                <a:lnTo>
                  <a:pt x="2344275" y="4153523"/>
                </a:lnTo>
                <a:lnTo>
                  <a:pt x="2354005" y="4130792"/>
                </a:lnTo>
                <a:cubicBezTo>
                  <a:pt x="2358185" y="4124469"/>
                  <a:pt x="2357603" y="4115601"/>
                  <a:pt x="2361601" y="4106476"/>
                </a:cubicBezTo>
                <a:cubicBezTo>
                  <a:pt x="2378212" y="4065448"/>
                  <a:pt x="2406325" y="4026010"/>
                  <a:pt x="2432064" y="3984005"/>
                </a:cubicBezTo>
                <a:cubicBezTo>
                  <a:pt x="2453305" y="3949124"/>
                  <a:pt x="2475627" y="3914443"/>
                  <a:pt x="2498763" y="3880097"/>
                </a:cubicBezTo>
                <a:lnTo>
                  <a:pt x="2519340" y="3850654"/>
                </a:lnTo>
                <a:lnTo>
                  <a:pt x="2423796" y="3904810"/>
                </a:lnTo>
                <a:cubicBezTo>
                  <a:pt x="2357642" y="3944103"/>
                  <a:pt x="2293469" y="3984916"/>
                  <a:pt x="2236699" y="4026707"/>
                </a:cubicBezTo>
                <a:cubicBezTo>
                  <a:pt x="2224215" y="4037201"/>
                  <a:pt x="2159399" y="4091609"/>
                  <a:pt x="2153122" y="4085805"/>
                </a:cubicBezTo>
                <a:cubicBezTo>
                  <a:pt x="2150567" y="4081295"/>
                  <a:pt x="2170215" y="4050912"/>
                  <a:pt x="2170215" y="4050912"/>
                </a:cubicBezTo>
                <a:cubicBezTo>
                  <a:pt x="2178023" y="4042713"/>
                  <a:pt x="2192739" y="4030884"/>
                  <a:pt x="2207828" y="4018830"/>
                </a:cubicBezTo>
                <a:cubicBezTo>
                  <a:pt x="2245068" y="3986970"/>
                  <a:pt x="2301442" y="3950197"/>
                  <a:pt x="2346287" y="3920328"/>
                </a:cubicBezTo>
                <a:cubicBezTo>
                  <a:pt x="2411215" y="3876672"/>
                  <a:pt x="2472308" y="3840095"/>
                  <a:pt x="2531530" y="3807027"/>
                </a:cubicBezTo>
                <a:lnTo>
                  <a:pt x="2560600" y="3791618"/>
                </a:lnTo>
                <a:lnTo>
                  <a:pt x="2561182" y="3790784"/>
                </a:lnTo>
                <a:lnTo>
                  <a:pt x="2567735" y="3781999"/>
                </a:lnTo>
                <a:lnTo>
                  <a:pt x="2497910" y="3820551"/>
                </a:lnTo>
                <a:cubicBezTo>
                  <a:pt x="2400518" y="3876913"/>
                  <a:pt x="2305049" y="3937219"/>
                  <a:pt x="2224287" y="3993373"/>
                </a:cubicBezTo>
                <a:cubicBezTo>
                  <a:pt x="2190973" y="4016338"/>
                  <a:pt x="2164260" y="4050953"/>
                  <a:pt x="2134599" y="4053111"/>
                </a:cubicBezTo>
                <a:cubicBezTo>
                  <a:pt x="2131090" y="4052193"/>
                  <a:pt x="2122745" y="4054170"/>
                  <a:pt x="2120514" y="4055505"/>
                </a:cubicBezTo>
                <a:cubicBezTo>
                  <a:pt x="2122745" y="4054170"/>
                  <a:pt x="2106846" y="4048088"/>
                  <a:pt x="2105892" y="4051678"/>
                </a:cubicBezTo>
                <a:cubicBezTo>
                  <a:pt x="2105569" y="4045833"/>
                  <a:pt x="2113914" y="4043856"/>
                  <a:pt x="2117099" y="4038929"/>
                </a:cubicBezTo>
                <a:cubicBezTo>
                  <a:pt x="2122889" y="4032443"/>
                  <a:pt x="2122353" y="4026222"/>
                  <a:pt x="2123307" y="4022631"/>
                </a:cubicBezTo>
                <a:cubicBezTo>
                  <a:pt x="2141581" y="4005650"/>
                  <a:pt x="2117567" y="4023049"/>
                  <a:pt x="2105082" y="4033542"/>
                </a:cubicBezTo>
                <a:lnTo>
                  <a:pt x="2111166" y="4027646"/>
                </a:lnTo>
                <a:lnTo>
                  <a:pt x="2101894" y="4035452"/>
                </a:lnTo>
                <a:lnTo>
                  <a:pt x="2105082" y="4033542"/>
                </a:lnTo>
                <a:cubicBezTo>
                  <a:pt x="2102187" y="4036786"/>
                  <a:pt x="2098734" y="4040363"/>
                  <a:pt x="2095846" y="4042847"/>
                </a:cubicBezTo>
                <a:lnTo>
                  <a:pt x="2093001" y="4044183"/>
                </a:lnTo>
                <a:lnTo>
                  <a:pt x="2088809" y="4048595"/>
                </a:lnTo>
                <a:cubicBezTo>
                  <a:pt x="2085549" y="4052060"/>
                  <a:pt x="2082298" y="4055340"/>
                  <a:pt x="2078762" y="4058124"/>
                </a:cubicBezTo>
                <a:lnTo>
                  <a:pt x="2072348" y="4062214"/>
                </a:lnTo>
                <a:lnTo>
                  <a:pt x="2072142" y="4060756"/>
                </a:lnTo>
                <a:cubicBezTo>
                  <a:pt x="2083727" y="4051014"/>
                  <a:pt x="2093232" y="4042500"/>
                  <a:pt x="2079050" y="4053274"/>
                </a:cubicBezTo>
                <a:lnTo>
                  <a:pt x="2071395" y="4059257"/>
                </a:lnTo>
                <a:lnTo>
                  <a:pt x="2071391" y="4059250"/>
                </a:lnTo>
                <a:lnTo>
                  <a:pt x="2071334" y="4059305"/>
                </a:lnTo>
                <a:lnTo>
                  <a:pt x="2056174" y="4071149"/>
                </a:lnTo>
                <a:cubicBezTo>
                  <a:pt x="2058087" y="4070185"/>
                  <a:pt x="2062184" y="4067336"/>
                  <a:pt x="2065658" y="4064665"/>
                </a:cubicBezTo>
                <a:lnTo>
                  <a:pt x="2071334" y="4059305"/>
                </a:lnTo>
                <a:lnTo>
                  <a:pt x="2071395" y="4059257"/>
                </a:lnTo>
                <a:lnTo>
                  <a:pt x="2072142" y="4060756"/>
                </a:lnTo>
                <a:cubicBezTo>
                  <a:pt x="2063272" y="4068046"/>
                  <a:pt x="2052800" y="4075840"/>
                  <a:pt x="2051624" y="4075339"/>
                </a:cubicBezTo>
                <a:cubicBezTo>
                  <a:pt x="2052800" y="4075840"/>
                  <a:pt x="2054999" y="4070646"/>
                  <a:pt x="2054999" y="4070646"/>
                </a:cubicBezTo>
                <a:cubicBezTo>
                  <a:pt x="2056276" y="4067632"/>
                  <a:pt x="2052648" y="4069643"/>
                  <a:pt x="2054421" y="4065455"/>
                </a:cubicBezTo>
                <a:cubicBezTo>
                  <a:pt x="2056873" y="4062942"/>
                  <a:pt x="2064143" y="4056155"/>
                  <a:pt x="2069117" y="4050959"/>
                </a:cubicBezTo>
                <a:cubicBezTo>
                  <a:pt x="2084748" y="4036170"/>
                  <a:pt x="2101555" y="4020105"/>
                  <a:pt x="2118723" y="4004487"/>
                </a:cubicBezTo>
                <a:lnTo>
                  <a:pt x="2121393" y="4002229"/>
                </a:lnTo>
                <a:lnTo>
                  <a:pt x="2121471" y="4002121"/>
                </a:lnTo>
                <a:cubicBezTo>
                  <a:pt x="2125631" y="3996894"/>
                  <a:pt x="2129173" y="3993201"/>
                  <a:pt x="2131260" y="3992707"/>
                </a:cubicBezTo>
                <a:lnTo>
                  <a:pt x="2136963" y="3989060"/>
                </a:lnTo>
                <a:lnTo>
                  <a:pt x="2159929" y="3969638"/>
                </a:lnTo>
                <a:lnTo>
                  <a:pt x="2144645" y="3979409"/>
                </a:lnTo>
                <a:cubicBezTo>
                  <a:pt x="2139199" y="3983424"/>
                  <a:pt x="2134631" y="3987668"/>
                  <a:pt x="2131260" y="3992707"/>
                </a:cubicBezTo>
                <a:lnTo>
                  <a:pt x="2124405" y="3995847"/>
                </a:lnTo>
                <a:lnTo>
                  <a:pt x="2110810" y="4007465"/>
                </a:lnTo>
                <a:cubicBezTo>
                  <a:pt x="2094012" y="4022621"/>
                  <a:pt x="2077524" y="4037933"/>
                  <a:pt x="2059243" y="4054064"/>
                </a:cubicBezTo>
                <a:cubicBezTo>
                  <a:pt x="2049027" y="4064537"/>
                  <a:pt x="2042253" y="4070152"/>
                  <a:pt x="2029259" y="4080627"/>
                </a:cubicBezTo>
                <a:cubicBezTo>
                  <a:pt x="2021310" y="4085739"/>
                  <a:pt x="2025306" y="4080126"/>
                  <a:pt x="2031953" y="4074260"/>
                </a:cubicBezTo>
                <a:cubicBezTo>
                  <a:pt x="2034406" y="4071748"/>
                  <a:pt x="2035777" y="4072332"/>
                  <a:pt x="2039577" y="4066636"/>
                </a:cubicBezTo>
                <a:cubicBezTo>
                  <a:pt x="2042373" y="4056753"/>
                  <a:pt x="2055793" y="4045273"/>
                  <a:pt x="2066011" y="4034799"/>
                </a:cubicBezTo>
                <a:cubicBezTo>
                  <a:pt x="2079570" y="4021351"/>
                  <a:pt x="2093494" y="4008343"/>
                  <a:pt x="2107734" y="3995761"/>
                </a:cubicBezTo>
                <a:lnTo>
                  <a:pt x="2109590" y="3994209"/>
                </a:lnTo>
                <a:lnTo>
                  <a:pt x="2109784" y="3993486"/>
                </a:lnTo>
                <a:lnTo>
                  <a:pt x="2112206" y="3988241"/>
                </a:lnTo>
                <a:lnTo>
                  <a:pt x="2106777" y="3992812"/>
                </a:lnTo>
                <a:cubicBezTo>
                  <a:pt x="2089427" y="4007906"/>
                  <a:pt x="2072301" y="4022948"/>
                  <a:pt x="2054695" y="4037486"/>
                </a:cubicBezTo>
                <a:cubicBezTo>
                  <a:pt x="2067238" y="4023160"/>
                  <a:pt x="2080564" y="4008623"/>
                  <a:pt x="2094872" y="3994702"/>
                </a:cubicBezTo>
                <a:lnTo>
                  <a:pt x="2107603" y="3983067"/>
                </a:lnTo>
                <a:lnTo>
                  <a:pt x="2104461" y="3984092"/>
                </a:lnTo>
                <a:lnTo>
                  <a:pt x="2104240" y="3984099"/>
                </a:lnTo>
                <a:lnTo>
                  <a:pt x="2086185" y="4000537"/>
                </a:lnTo>
                <a:lnTo>
                  <a:pt x="2053000" y="4030338"/>
                </a:lnTo>
                <a:lnTo>
                  <a:pt x="2053099" y="4030327"/>
                </a:lnTo>
                <a:cubicBezTo>
                  <a:pt x="2056995" y="4031480"/>
                  <a:pt x="2058846" y="4036723"/>
                  <a:pt x="2047037" y="4040114"/>
                </a:cubicBezTo>
                <a:lnTo>
                  <a:pt x="2045760" y="4037860"/>
                </a:lnTo>
                <a:cubicBezTo>
                  <a:pt x="2045783" y="4033944"/>
                  <a:pt x="2047187" y="4031752"/>
                  <a:pt x="2048951" y="4030759"/>
                </a:cubicBezTo>
                <a:lnTo>
                  <a:pt x="2052485" y="4030391"/>
                </a:lnTo>
                <a:lnTo>
                  <a:pt x="2083472" y="3998886"/>
                </a:lnTo>
                <a:lnTo>
                  <a:pt x="2099292" y="3984261"/>
                </a:lnTo>
                <a:lnTo>
                  <a:pt x="2097125" y="3984332"/>
                </a:lnTo>
                <a:cubicBezTo>
                  <a:pt x="2096087" y="3983821"/>
                  <a:pt x="2096326" y="3982924"/>
                  <a:pt x="2097442" y="3982255"/>
                </a:cubicBezTo>
                <a:cubicBezTo>
                  <a:pt x="2084421" y="3986529"/>
                  <a:pt x="2067005" y="4015576"/>
                  <a:pt x="2059616" y="4013962"/>
                </a:cubicBezTo>
                <a:lnTo>
                  <a:pt x="2059081" y="4011885"/>
                </a:lnTo>
                <a:lnTo>
                  <a:pt x="2046518" y="4022920"/>
                </a:lnTo>
                <a:lnTo>
                  <a:pt x="2045208" y="4024260"/>
                </a:lnTo>
                <a:lnTo>
                  <a:pt x="2044302" y="4024385"/>
                </a:lnTo>
                <a:lnTo>
                  <a:pt x="2038574" y="4026920"/>
                </a:lnTo>
                <a:lnTo>
                  <a:pt x="2039421" y="4026021"/>
                </a:lnTo>
                <a:lnTo>
                  <a:pt x="2061086" y="4005414"/>
                </a:lnTo>
                <a:lnTo>
                  <a:pt x="2062816" y="4002437"/>
                </a:lnTo>
                <a:cubicBezTo>
                  <a:pt x="2071070" y="3991235"/>
                  <a:pt x="2087528" y="3975940"/>
                  <a:pt x="2087949" y="3974209"/>
                </a:cubicBezTo>
                <a:lnTo>
                  <a:pt x="2086578" y="3974888"/>
                </a:lnTo>
                <a:lnTo>
                  <a:pt x="2041319" y="4016620"/>
                </a:lnTo>
                <a:lnTo>
                  <a:pt x="2041103" y="4016823"/>
                </a:lnTo>
                <a:lnTo>
                  <a:pt x="2034693" y="4020653"/>
                </a:lnTo>
                <a:cubicBezTo>
                  <a:pt x="2032727" y="4021915"/>
                  <a:pt x="2031621" y="4022757"/>
                  <a:pt x="2032131" y="4022730"/>
                </a:cubicBezTo>
                <a:cubicBezTo>
                  <a:pt x="2028888" y="4021961"/>
                  <a:pt x="2026771" y="4017216"/>
                  <a:pt x="2031199" y="4016983"/>
                </a:cubicBezTo>
                <a:cubicBezTo>
                  <a:pt x="2024728" y="4017324"/>
                  <a:pt x="2032041" y="4016000"/>
                  <a:pt x="2024103" y="4020333"/>
                </a:cubicBezTo>
                <a:cubicBezTo>
                  <a:pt x="2013621" y="4025741"/>
                  <a:pt x="2018817" y="4019672"/>
                  <a:pt x="2018817" y="4019672"/>
                </a:cubicBezTo>
                <a:cubicBezTo>
                  <a:pt x="2022327" y="4015571"/>
                  <a:pt x="2034994" y="4009892"/>
                  <a:pt x="2036678" y="4007923"/>
                </a:cubicBezTo>
                <a:cubicBezTo>
                  <a:pt x="2036678" y="4007923"/>
                  <a:pt x="2035120" y="4005185"/>
                  <a:pt x="2033702" y="4002283"/>
                </a:cubicBezTo>
                <a:cubicBezTo>
                  <a:pt x="2037430" y="4000207"/>
                  <a:pt x="2044184" y="3996876"/>
                  <a:pt x="2044184" y="3996876"/>
                </a:cubicBezTo>
                <a:cubicBezTo>
                  <a:pt x="2044452" y="3992006"/>
                  <a:pt x="2037073" y="3998347"/>
                  <a:pt x="2037073" y="3998347"/>
                </a:cubicBezTo>
                <a:lnTo>
                  <a:pt x="2033576" y="3999251"/>
                </a:lnTo>
                <a:lnTo>
                  <a:pt x="2028853" y="4002777"/>
                </a:lnTo>
                <a:lnTo>
                  <a:pt x="2030297" y="4000099"/>
                </a:lnTo>
                <a:lnTo>
                  <a:pt x="2023658" y="4001814"/>
                </a:lnTo>
                <a:cubicBezTo>
                  <a:pt x="2018628" y="4003273"/>
                  <a:pt x="2014390" y="4004711"/>
                  <a:pt x="2014989" y="4005148"/>
                </a:cubicBezTo>
                <a:cubicBezTo>
                  <a:pt x="2012230" y="4001534"/>
                  <a:pt x="2022229" y="3998972"/>
                  <a:pt x="2030026" y="3994803"/>
                </a:cubicBezTo>
                <a:lnTo>
                  <a:pt x="2034853" y="3991648"/>
                </a:lnTo>
                <a:lnTo>
                  <a:pt x="2034934" y="3991498"/>
                </a:lnTo>
                <a:cubicBezTo>
                  <a:pt x="2037683" y="3988218"/>
                  <a:pt x="2040578" y="3985854"/>
                  <a:pt x="2043492" y="3983937"/>
                </a:cubicBezTo>
                <a:lnTo>
                  <a:pt x="2045218" y="3982962"/>
                </a:lnTo>
                <a:lnTo>
                  <a:pt x="2041759" y="3983377"/>
                </a:lnTo>
                <a:cubicBezTo>
                  <a:pt x="2035847" y="3985724"/>
                  <a:pt x="2030935" y="3988802"/>
                  <a:pt x="2024181" y="3992133"/>
                </a:cubicBezTo>
                <a:cubicBezTo>
                  <a:pt x="2017837" y="3995366"/>
                  <a:pt x="2012824" y="3997802"/>
                  <a:pt x="2008524" y="3999828"/>
                </a:cubicBezTo>
                <a:lnTo>
                  <a:pt x="1998454" y="4004452"/>
                </a:lnTo>
                <a:lnTo>
                  <a:pt x="2000900" y="4002260"/>
                </a:lnTo>
                <a:lnTo>
                  <a:pt x="2017908" y="3985692"/>
                </a:lnTo>
                <a:lnTo>
                  <a:pt x="2027885" y="3978311"/>
                </a:lnTo>
                <a:cubicBezTo>
                  <a:pt x="2034561" y="3974122"/>
                  <a:pt x="2031344" y="3975505"/>
                  <a:pt x="2026264" y="3977594"/>
                </a:cubicBezTo>
                <a:lnTo>
                  <a:pt x="2026197" y="3977619"/>
                </a:lnTo>
                <a:lnTo>
                  <a:pt x="2026932" y="3976903"/>
                </a:lnTo>
                <a:cubicBezTo>
                  <a:pt x="2035851" y="3968472"/>
                  <a:pt x="2045187" y="3959946"/>
                  <a:pt x="2055460" y="3950979"/>
                </a:cubicBezTo>
                <a:cubicBezTo>
                  <a:pt x="2055957" y="3949808"/>
                  <a:pt x="2066853" y="3941009"/>
                  <a:pt x="2064502" y="3940005"/>
                </a:cubicBezTo>
                <a:cubicBezTo>
                  <a:pt x="2061955" y="3938918"/>
                  <a:pt x="2050656" y="3952491"/>
                  <a:pt x="2048009" y="3954921"/>
                </a:cubicBezTo>
                <a:lnTo>
                  <a:pt x="2020753" y="3979692"/>
                </a:lnTo>
                <a:lnTo>
                  <a:pt x="2018249" y="3980647"/>
                </a:lnTo>
                <a:cubicBezTo>
                  <a:pt x="2015780" y="3981436"/>
                  <a:pt x="2013849" y="3981791"/>
                  <a:pt x="2013460" y="3981107"/>
                </a:cubicBezTo>
                <a:cubicBezTo>
                  <a:pt x="2010858" y="3979207"/>
                  <a:pt x="2053453" y="3955662"/>
                  <a:pt x="2037143" y="3960280"/>
                </a:cubicBezTo>
                <a:cubicBezTo>
                  <a:pt x="2033275" y="3962520"/>
                  <a:pt x="2008099" y="3975593"/>
                  <a:pt x="2005698" y="3973840"/>
                </a:cubicBezTo>
                <a:cubicBezTo>
                  <a:pt x="2004297" y="3972818"/>
                  <a:pt x="2006875" y="3962970"/>
                  <a:pt x="2006031" y="3963954"/>
                </a:cubicBezTo>
                <a:cubicBezTo>
                  <a:pt x="2006875" y="3962970"/>
                  <a:pt x="2007717" y="3961986"/>
                  <a:pt x="2008559" y="3961001"/>
                </a:cubicBezTo>
                <a:cubicBezTo>
                  <a:pt x="2003431" y="3962055"/>
                  <a:pt x="1987053" y="3971690"/>
                  <a:pt x="1999204" y="3962434"/>
                </a:cubicBezTo>
                <a:cubicBezTo>
                  <a:pt x="2013537" y="3952908"/>
                  <a:pt x="1993092" y="3964636"/>
                  <a:pt x="1985494" y="3968951"/>
                </a:cubicBezTo>
                <a:lnTo>
                  <a:pt x="1983740" y="3969912"/>
                </a:lnTo>
                <a:lnTo>
                  <a:pt x="2022911" y="3933329"/>
                </a:lnTo>
                <a:cubicBezTo>
                  <a:pt x="2025860" y="3929643"/>
                  <a:pt x="2031686" y="3922437"/>
                  <a:pt x="2022815" y="3929728"/>
                </a:cubicBezTo>
                <a:cubicBezTo>
                  <a:pt x="2011565" y="3939364"/>
                  <a:pt x="2001613" y="3949755"/>
                  <a:pt x="1989541" y="3958051"/>
                </a:cubicBezTo>
                <a:cubicBezTo>
                  <a:pt x="1993316" y="3953234"/>
                  <a:pt x="1997367" y="3948856"/>
                  <a:pt x="2001559" y="3944700"/>
                </a:cubicBezTo>
                <a:lnTo>
                  <a:pt x="2011236" y="3935655"/>
                </a:lnTo>
                <a:lnTo>
                  <a:pt x="2013082" y="3934448"/>
                </a:lnTo>
                <a:cubicBezTo>
                  <a:pt x="2017808" y="3931302"/>
                  <a:pt x="2019933" y="3929555"/>
                  <a:pt x="2020445" y="3928691"/>
                </a:cubicBezTo>
                <a:lnTo>
                  <a:pt x="2019010" y="3928408"/>
                </a:lnTo>
                <a:lnTo>
                  <a:pt x="2027329" y="3920665"/>
                </a:lnTo>
                <a:cubicBezTo>
                  <a:pt x="2031546" y="3916518"/>
                  <a:pt x="2035634" y="3912156"/>
                  <a:pt x="2039457" y="3907360"/>
                </a:cubicBezTo>
                <a:lnTo>
                  <a:pt x="2031092" y="3914543"/>
                </a:lnTo>
                <a:lnTo>
                  <a:pt x="2013684" y="3929495"/>
                </a:lnTo>
                <a:lnTo>
                  <a:pt x="2012025" y="3929966"/>
                </a:lnTo>
                <a:cubicBezTo>
                  <a:pt x="2010024" y="3930566"/>
                  <a:pt x="2008379" y="3931014"/>
                  <a:pt x="2008079" y="3930796"/>
                </a:cubicBezTo>
                <a:cubicBezTo>
                  <a:pt x="2006878" y="3929919"/>
                  <a:pt x="2026985" y="3918210"/>
                  <a:pt x="2030495" y="3914109"/>
                </a:cubicBezTo>
                <a:cubicBezTo>
                  <a:pt x="2022340" y="3916417"/>
                  <a:pt x="2020873" y="3920411"/>
                  <a:pt x="2011232" y="3924834"/>
                </a:cubicBezTo>
                <a:cubicBezTo>
                  <a:pt x="2011232" y="3924834"/>
                  <a:pt x="1993169" y="3936436"/>
                  <a:pt x="1991969" y="3935560"/>
                </a:cubicBezTo>
                <a:lnTo>
                  <a:pt x="2001159" y="3922546"/>
                </a:lnTo>
                <a:cubicBezTo>
                  <a:pt x="1999959" y="3921668"/>
                  <a:pt x="1948707" y="3948488"/>
                  <a:pt x="1971340" y="3933825"/>
                </a:cubicBezTo>
                <a:cubicBezTo>
                  <a:pt x="1985692" y="3926179"/>
                  <a:pt x="1996157" y="3918891"/>
                  <a:pt x="2006065" y="3909598"/>
                </a:cubicBezTo>
                <a:cubicBezTo>
                  <a:pt x="2013444" y="3903258"/>
                  <a:pt x="2021958" y="3902811"/>
                  <a:pt x="2028839" y="3894772"/>
                </a:cubicBezTo>
                <a:cubicBezTo>
                  <a:pt x="2028839" y="3894772"/>
                  <a:pt x="2029001" y="3894891"/>
                  <a:pt x="2029203" y="3895040"/>
                </a:cubicBezTo>
                <a:lnTo>
                  <a:pt x="2029662" y="3895374"/>
                </a:lnTo>
                <a:lnTo>
                  <a:pt x="2029814" y="3895485"/>
                </a:lnTo>
                <a:cubicBezTo>
                  <a:pt x="2029977" y="3895604"/>
                  <a:pt x="2030058" y="3895663"/>
                  <a:pt x="2029936" y="3895574"/>
                </a:cubicBezTo>
                <a:lnTo>
                  <a:pt x="2029662" y="3895374"/>
                </a:lnTo>
                <a:lnTo>
                  <a:pt x="2028839" y="3894772"/>
                </a:lnTo>
                <a:cubicBezTo>
                  <a:pt x="2021793" y="3891228"/>
                  <a:pt x="2005222" y="3910583"/>
                  <a:pt x="1999735" y="3909776"/>
                </a:cubicBezTo>
                <a:cubicBezTo>
                  <a:pt x="1999489" y="3910062"/>
                  <a:pt x="1998979" y="3909923"/>
                  <a:pt x="1998364" y="3909536"/>
                </a:cubicBezTo>
                <a:lnTo>
                  <a:pt x="1996863" y="3908243"/>
                </a:lnTo>
                <a:lnTo>
                  <a:pt x="1977007" y="3926078"/>
                </a:lnTo>
                <a:lnTo>
                  <a:pt x="1977497" y="3921979"/>
                </a:lnTo>
                <a:lnTo>
                  <a:pt x="1992503" y="3906260"/>
                </a:lnTo>
                <a:lnTo>
                  <a:pt x="1993399" y="3905440"/>
                </a:lnTo>
                <a:lnTo>
                  <a:pt x="1994399" y="3904364"/>
                </a:lnTo>
                <a:lnTo>
                  <a:pt x="1994374" y="3904262"/>
                </a:lnTo>
                <a:cubicBezTo>
                  <a:pt x="1985576" y="3907702"/>
                  <a:pt x="1980598" y="3915795"/>
                  <a:pt x="1972643" y="3918250"/>
                </a:cubicBezTo>
                <a:cubicBezTo>
                  <a:pt x="1969558" y="3919196"/>
                  <a:pt x="1968356" y="3918320"/>
                  <a:pt x="1965112" y="3917550"/>
                </a:cubicBezTo>
                <a:cubicBezTo>
                  <a:pt x="1956600" y="3917998"/>
                  <a:pt x="1949360" y="3924176"/>
                  <a:pt x="1941423" y="3928508"/>
                </a:cubicBezTo>
                <a:cubicBezTo>
                  <a:pt x="1923985" y="3937102"/>
                  <a:pt x="1911052" y="3947651"/>
                  <a:pt x="1893256" y="3954385"/>
                </a:cubicBezTo>
                <a:cubicBezTo>
                  <a:pt x="1909918" y="3941759"/>
                  <a:pt x="1923627" y="3935241"/>
                  <a:pt x="1940489" y="3922762"/>
                </a:cubicBezTo>
                <a:cubicBezTo>
                  <a:pt x="1943999" y="3918662"/>
                  <a:pt x="1953640" y="3914238"/>
                  <a:pt x="1965306" y="3907828"/>
                </a:cubicBezTo>
                <a:cubicBezTo>
                  <a:pt x="1970860" y="3903620"/>
                  <a:pt x="2003832" y="3886377"/>
                  <a:pt x="1981610" y="3893342"/>
                </a:cubicBezTo>
                <a:cubicBezTo>
                  <a:pt x="1977742" y="3895582"/>
                  <a:pt x="1960304" y="3904175"/>
                  <a:pt x="1957277" y="3905431"/>
                </a:cubicBezTo>
                <a:cubicBezTo>
                  <a:pt x="1955234" y="3905539"/>
                  <a:pt x="1952632" y="3903641"/>
                  <a:pt x="1952632" y="3903641"/>
                </a:cubicBezTo>
                <a:cubicBezTo>
                  <a:pt x="1944677" y="3906095"/>
                  <a:pt x="1938281" y="3911287"/>
                  <a:pt x="1932526" y="3915350"/>
                </a:cubicBezTo>
                <a:cubicBezTo>
                  <a:pt x="1926615" y="3917697"/>
                  <a:pt x="1916708" y="3926991"/>
                  <a:pt x="1912063" y="3925199"/>
                </a:cubicBezTo>
                <a:cubicBezTo>
                  <a:pt x="1907419" y="3923406"/>
                  <a:pt x="1922043" y="3920757"/>
                  <a:pt x="1915573" y="3921098"/>
                </a:cubicBezTo>
                <a:cubicBezTo>
                  <a:pt x="1907060" y="3921546"/>
                  <a:pt x="1889622" y="3930139"/>
                  <a:pt x="1909729" y="3918429"/>
                </a:cubicBezTo>
                <a:cubicBezTo>
                  <a:pt x="1923922" y="3909066"/>
                  <a:pt x="1932077" y="3906758"/>
                  <a:pt x="1946697" y="3894241"/>
                </a:cubicBezTo>
                <a:cubicBezTo>
                  <a:pt x="1941844" y="3894496"/>
                  <a:pt x="1927698" y="3901760"/>
                  <a:pt x="1918434" y="3906368"/>
                </a:cubicBezTo>
                <a:lnTo>
                  <a:pt x="1917244" y="3906930"/>
                </a:lnTo>
                <a:lnTo>
                  <a:pt x="1931476" y="3891927"/>
                </a:lnTo>
                <a:lnTo>
                  <a:pt x="1910772" y="3909801"/>
                </a:lnTo>
                <a:lnTo>
                  <a:pt x="1905842" y="3910435"/>
                </a:lnTo>
                <a:cubicBezTo>
                  <a:pt x="1903657" y="3910065"/>
                  <a:pt x="1910159" y="3906815"/>
                  <a:pt x="1914475" y="3903768"/>
                </a:cubicBezTo>
                <a:cubicBezTo>
                  <a:pt x="1885499" y="3914066"/>
                  <a:pt x="1863440" y="3932613"/>
                  <a:pt x="1835663" y="3943788"/>
                </a:cubicBezTo>
                <a:lnTo>
                  <a:pt x="1831033" y="3945890"/>
                </a:lnTo>
                <a:lnTo>
                  <a:pt x="1831227" y="3945662"/>
                </a:lnTo>
                <a:cubicBezTo>
                  <a:pt x="1834105" y="3942142"/>
                  <a:pt x="1846673" y="3932673"/>
                  <a:pt x="1850472" y="3926976"/>
                </a:cubicBezTo>
                <a:cubicBezTo>
                  <a:pt x="1855195" y="3919102"/>
                  <a:pt x="1840001" y="3934770"/>
                  <a:pt x="1837975" y="3936279"/>
                </a:cubicBezTo>
                <a:cubicBezTo>
                  <a:pt x="1834284" y="3939945"/>
                  <a:pt x="1831314" y="3942757"/>
                  <a:pt x="1828671" y="3945165"/>
                </a:cubicBezTo>
                <a:lnTo>
                  <a:pt x="1824450" y="3948878"/>
                </a:lnTo>
                <a:lnTo>
                  <a:pt x="1807465" y="3956588"/>
                </a:lnTo>
                <a:lnTo>
                  <a:pt x="1807088" y="3955138"/>
                </a:lnTo>
                <a:cubicBezTo>
                  <a:pt x="1807382" y="3955264"/>
                  <a:pt x="1806775" y="3955844"/>
                  <a:pt x="1805638" y="3956676"/>
                </a:cubicBezTo>
                <a:lnTo>
                  <a:pt x="1801994" y="3959071"/>
                </a:lnTo>
                <a:lnTo>
                  <a:pt x="1789298" y="3964835"/>
                </a:lnTo>
                <a:lnTo>
                  <a:pt x="1792895" y="3961343"/>
                </a:lnTo>
                <a:lnTo>
                  <a:pt x="1790601" y="3958764"/>
                </a:lnTo>
                <a:lnTo>
                  <a:pt x="1802885" y="3951309"/>
                </a:lnTo>
                <a:lnTo>
                  <a:pt x="1789213" y="3957046"/>
                </a:lnTo>
                <a:lnTo>
                  <a:pt x="1794416" y="3951189"/>
                </a:lnTo>
                <a:lnTo>
                  <a:pt x="1796488" y="3948560"/>
                </a:lnTo>
                <a:lnTo>
                  <a:pt x="1838525" y="3927483"/>
                </a:lnTo>
                <a:cubicBezTo>
                  <a:pt x="1865795" y="3913340"/>
                  <a:pt x="1892579" y="3898577"/>
                  <a:pt x="1918731" y="3882085"/>
                </a:cubicBezTo>
                <a:cubicBezTo>
                  <a:pt x="1921087" y="3880473"/>
                  <a:pt x="1928663" y="3876942"/>
                  <a:pt x="1935683" y="3873205"/>
                </a:cubicBezTo>
                <a:lnTo>
                  <a:pt x="1936553" y="3872690"/>
                </a:lnTo>
                <a:lnTo>
                  <a:pt x="1943734" y="3863908"/>
                </a:lnTo>
                <a:lnTo>
                  <a:pt x="1937468" y="3867125"/>
                </a:lnTo>
                <a:lnTo>
                  <a:pt x="1933834" y="3870570"/>
                </a:lnTo>
                <a:lnTo>
                  <a:pt x="1927421" y="3874660"/>
                </a:lnTo>
                <a:lnTo>
                  <a:pt x="1927214" y="3873202"/>
                </a:lnTo>
                <a:lnTo>
                  <a:pt x="1927879" y="3872639"/>
                </a:lnTo>
                <a:lnTo>
                  <a:pt x="1927262" y="3873004"/>
                </a:lnTo>
                <a:lnTo>
                  <a:pt x="1927214" y="3873202"/>
                </a:lnTo>
                <a:cubicBezTo>
                  <a:pt x="1918344" y="3880493"/>
                  <a:pt x="1907873" y="3888286"/>
                  <a:pt x="1906698" y="3887784"/>
                </a:cubicBezTo>
                <a:cubicBezTo>
                  <a:pt x="1907286" y="3888035"/>
                  <a:pt x="1908129" y="3886863"/>
                  <a:pt x="1908826" y="3885627"/>
                </a:cubicBezTo>
                <a:lnTo>
                  <a:pt x="1909611" y="3884093"/>
                </a:lnTo>
                <a:lnTo>
                  <a:pt x="1904445" y="3886848"/>
                </a:lnTo>
                <a:cubicBezTo>
                  <a:pt x="1895933" y="3891930"/>
                  <a:pt x="1886356" y="3898631"/>
                  <a:pt x="1879488" y="3899815"/>
                </a:cubicBezTo>
                <a:cubicBezTo>
                  <a:pt x="1877444" y="3899922"/>
                  <a:pt x="1874844" y="3898022"/>
                  <a:pt x="1874000" y="3899007"/>
                </a:cubicBezTo>
                <a:cubicBezTo>
                  <a:pt x="1868089" y="3901354"/>
                  <a:pt x="1853052" y="3911701"/>
                  <a:pt x="1845940" y="3913172"/>
                </a:cubicBezTo>
                <a:cubicBezTo>
                  <a:pt x="1842713" y="3914280"/>
                  <a:pt x="1839112" y="3911652"/>
                  <a:pt x="1839112" y="3911652"/>
                </a:cubicBezTo>
                <a:cubicBezTo>
                  <a:pt x="1839112" y="3911652"/>
                  <a:pt x="1838340" y="3911888"/>
                  <a:pt x="1837340" y="3912391"/>
                </a:cubicBezTo>
                <a:lnTo>
                  <a:pt x="1835960" y="3913419"/>
                </a:lnTo>
                <a:lnTo>
                  <a:pt x="1833496" y="3914337"/>
                </a:lnTo>
                <a:lnTo>
                  <a:pt x="1833045" y="3914086"/>
                </a:lnTo>
                <a:cubicBezTo>
                  <a:pt x="1832790" y="3914098"/>
                  <a:pt x="1832578" y="3914346"/>
                  <a:pt x="1832157" y="3914837"/>
                </a:cubicBezTo>
                <a:lnTo>
                  <a:pt x="1833496" y="3914337"/>
                </a:lnTo>
                <a:lnTo>
                  <a:pt x="1834200" y="3914729"/>
                </a:lnTo>
                <a:cubicBezTo>
                  <a:pt x="1830113" y="3914945"/>
                  <a:pt x="1825185" y="3916144"/>
                  <a:pt x="1825185" y="3916144"/>
                </a:cubicBezTo>
                <a:cubicBezTo>
                  <a:pt x="1822225" y="3912383"/>
                  <a:pt x="1845024" y="3909304"/>
                  <a:pt x="1854088" y="3900995"/>
                </a:cubicBezTo>
                <a:cubicBezTo>
                  <a:pt x="1854931" y="3900011"/>
                  <a:pt x="1856398" y="3896018"/>
                  <a:pt x="1857242" y="3895034"/>
                </a:cubicBezTo>
                <a:cubicBezTo>
                  <a:pt x="1863637" y="3889840"/>
                  <a:pt x="1872419" y="3884523"/>
                  <a:pt x="1881700" y="3878239"/>
                </a:cubicBezTo>
                <a:cubicBezTo>
                  <a:pt x="1883635" y="3877118"/>
                  <a:pt x="1892845" y="3872248"/>
                  <a:pt x="1901677" y="3867535"/>
                </a:cubicBezTo>
                <a:lnTo>
                  <a:pt x="1901705" y="3867518"/>
                </a:lnTo>
                <a:lnTo>
                  <a:pt x="1905084" y="3863385"/>
                </a:lnTo>
                <a:lnTo>
                  <a:pt x="1912821" y="3855581"/>
                </a:lnTo>
                <a:lnTo>
                  <a:pt x="1911758" y="3855464"/>
                </a:lnTo>
                <a:cubicBezTo>
                  <a:pt x="1910739" y="3855407"/>
                  <a:pt x="1909858" y="3855414"/>
                  <a:pt x="1909312" y="3855482"/>
                </a:cubicBezTo>
                <a:cubicBezTo>
                  <a:pt x="1906426" y="3856574"/>
                  <a:pt x="1883294" y="3869539"/>
                  <a:pt x="1897428" y="3859867"/>
                </a:cubicBezTo>
                <a:cubicBezTo>
                  <a:pt x="1912465" y="3849521"/>
                  <a:pt x="1882519" y="3865508"/>
                  <a:pt x="1878650" y="3867747"/>
                </a:cubicBezTo>
                <a:cubicBezTo>
                  <a:pt x="1867826" y="3873172"/>
                  <a:pt x="1858185" y="3877597"/>
                  <a:pt x="1854457" y="3879673"/>
                </a:cubicBezTo>
                <a:cubicBezTo>
                  <a:pt x="1832380" y="3890076"/>
                  <a:pt x="1812167" y="3900108"/>
                  <a:pt x="1792461" y="3909878"/>
                </a:cubicBezTo>
                <a:lnTo>
                  <a:pt x="1788328" y="3911885"/>
                </a:lnTo>
                <a:lnTo>
                  <a:pt x="1791257" y="3907833"/>
                </a:lnTo>
                <a:lnTo>
                  <a:pt x="1792146" y="3906339"/>
                </a:lnTo>
                <a:lnTo>
                  <a:pt x="1804816" y="3899672"/>
                </a:lnTo>
                <a:cubicBezTo>
                  <a:pt x="1812614" y="3895503"/>
                  <a:pt x="1833436" y="3887514"/>
                  <a:pt x="1837789" y="3882429"/>
                </a:cubicBezTo>
                <a:cubicBezTo>
                  <a:pt x="1839474" y="3880462"/>
                  <a:pt x="1835872" y="3877831"/>
                  <a:pt x="1837139" y="3873692"/>
                </a:cubicBezTo>
                <a:cubicBezTo>
                  <a:pt x="1839450" y="3868714"/>
                  <a:pt x="1843737" y="3868646"/>
                  <a:pt x="1851334" y="3864330"/>
                </a:cubicBezTo>
                <a:cubicBezTo>
                  <a:pt x="1856887" y="3860122"/>
                  <a:pt x="1860398" y="3856020"/>
                  <a:pt x="1864267" y="3853781"/>
                </a:cubicBezTo>
                <a:lnTo>
                  <a:pt x="1868822" y="3851206"/>
                </a:lnTo>
                <a:lnTo>
                  <a:pt x="1868590" y="3851248"/>
                </a:lnTo>
                <a:cubicBezTo>
                  <a:pt x="1868173" y="3851251"/>
                  <a:pt x="1867920" y="3851150"/>
                  <a:pt x="1867875" y="3850917"/>
                </a:cubicBezTo>
                <a:cubicBezTo>
                  <a:pt x="1867770" y="3850375"/>
                  <a:pt x="1868759" y="3849314"/>
                  <a:pt x="1870366" y="3847996"/>
                </a:cubicBezTo>
                <a:lnTo>
                  <a:pt x="1873496" y="3845684"/>
                </a:lnTo>
                <a:lnTo>
                  <a:pt x="1871353" y="3845693"/>
                </a:lnTo>
                <a:cubicBezTo>
                  <a:pt x="1870087" y="3845367"/>
                  <a:pt x="1868926" y="3844920"/>
                  <a:pt x="1867904" y="3844974"/>
                </a:cubicBezTo>
                <a:cubicBezTo>
                  <a:pt x="1864878" y="3846229"/>
                  <a:pt x="1859464" y="3850274"/>
                  <a:pt x="1853352" y="3852476"/>
                </a:cubicBezTo>
                <a:cubicBezTo>
                  <a:pt x="1849483" y="3854716"/>
                  <a:pt x="1829863" y="3863581"/>
                  <a:pt x="1840970" y="3855164"/>
                </a:cubicBezTo>
                <a:cubicBezTo>
                  <a:pt x="1847507" y="3849807"/>
                  <a:pt x="1858548" y="3846406"/>
                  <a:pt x="1862277" y="3844330"/>
                </a:cubicBezTo>
                <a:cubicBezTo>
                  <a:pt x="1866345" y="3842237"/>
                  <a:pt x="1867613" y="3838097"/>
                  <a:pt x="1868456" y="3837113"/>
                </a:cubicBezTo>
                <a:cubicBezTo>
                  <a:pt x="1871541" y="3836168"/>
                  <a:pt x="1873725" y="3835897"/>
                  <a:pt x="1877454" y="3833819"/>
                </a:cubicBezTo>
                <a:lnTo>
                  <a:pt x="1877783" y="3833435"/>
                </a:lnTo>
                <a:lnTo>
                  <a:pt x="1875940" y="3834303"/>
                </a:lnTo>
                <a:cubicBezTo>
                  <a:pt x="1869911" y="3836764"/>
                  <a:pt x="1873890" y="3832117"/>
                  <a:pt x="1873890" y="3832117"/>
                </a:cubicBezTo>
                <a:cubicBezTo>
                  <a:pt x="1877400" y="3828016"/>
                  <a:pt x="1890066" y="3822337"/>
                  <a:pt x="1891751" y="3820370"/>
                </a:cubicBezTo>
                <a:cubicBezTo>
                  <a:pt x="1891751" y="3820370"/>
                  <a:pt x="1891362" y="3819685"/>
                  <a:pt x="1890795" y="3818638"/>
                </a:cubicBezTo>
                <a:lnTo>
                  <a:pt x="1890519" y="3818103"/>
                </a:lnTo>
                <a:lnTo>
                  <a:pt x="1882381" y="3823032"/>
                </a:lnTo>
                <a:cubicBezTo>
                  <a:pt x="1878605" y="3825281"/>
                  <a:pt x="1874888" y="3827415"/>
                  <a:pt x="1871250" y="3829291"/>
                </a:cubicBezTo>
                <a:cubicBezTo>
                  <a:pt x="1864995" y="3832987"/>
                  <a:pt x="1858141" y="3836247"/>
                  <a:pt x="1851160" y="3839413"/>
                </a:cubicBezTo>
                <a:lnTo>
                  <a:pt x="1845989" y="3841790"/>
                </a:lnTo>
                <a:lnTo>
                  <a:pt x="1846861" y="3840977"/>
                </a:lnTo>
                <a:lnTo>
                  <a:pt x="1854063" y="3834198"/>
                </a:lnTo>
                <a:lnTo>
                  <a:pt x="1866606" y="3827500"/>
                </a:lnTo>
                <a:cubicBezTo>
                  <a:pt x="1876446" y="3823221"/>
                  <a:pt x="1891138" y="3815557"/>
                  <a:pt x="1877556" y="3817368"/>
                </a:cubicBezTo>
                <a:lnTo>
                  <a:pt x="1868351" y="3820901"/>
                </a:lnTo>
                <a:lnTo>
                  <a:pt x="1874081" y="3815739"/>
                </a:lnTo>
                <a:lnTo>
                  <a:pt x="1872286" y="3816311"/>
                </a:lnTo>
                <a:cubicBezTo>
                  <a:pt x="1870672" y="3816907"/>
                  <a:pt x="1869763" y="3817376"/>
                  <a:pt x="1870063" y="3817595"/>
                </a:cubicBezTo>
                <a:cubicBezTo>
                  <a:pt x="1867993" y="3814884"/>
                  <a:pt x="1873101" y="3812766"/>
                  <a:pt x="1879072" y="3810116"/>
                </a:cubicBezTo>
                <a:lnTo>
                  <a:pt x="1881720" y="3808856"/>
                </a:lnTo>
                <a:lnTo>
                  <a:pt x="1884515" y="3806339"/>
                </a:lnTo>
                <a:lnTo>
                  <a:pt x="1895437" y="3796483"/>
                </a:lnTo>
                <a:lnTo>
                  <a:pt x="1888359" y="3799832"/>
                </a:lnTo>
                <a:lnTo>
                  <a:pt x="1883066" y="3802592"/>
                </a:lnTo>
                <a:lnTo>
                  <a:pt x="1865529" y="3817099"/>
                </a:lnTo>
                <a:cubicBezTo>
                  <a:pt x="1855783" y="3824956"/>
                  <a:pt x="1859702" y="3819285"/>
                  <a:pt x="1864482" y="3813731"/>
                </a:cubicBezTo>
                <a:lnTo>
                  <a:pt x="1867571" y="3810364"/>
                </a:lnTo>
                <a:lnTo>
                  <a:pt x="1863597" y="3812274"/>
                </a:lnTo>
                <a:lnTo>
                  <a:pt x="1853526" y="3816897"/>
                </a:lnTo>
                <a:lnTo>
                  <a:pt x="1855973" y="3814706"/>
                </a:lnTo>
                <a:lnTo>
                  <a:pt x="1872982" y="3798139"/>
                </a:lnTo>
                <a:lnTo>
                  <a:pt x="1882958" y="3790758"/>
                </a:lnTo>
                <a:cubicBezTo>
                  <a:pt x="1889633" y="3786569"/>
                  <a:pt x="1886417" y="3787952"/>
                  <a:pt x="1881338" y="3790039"/>
                </a:cubicBezTo>
                <a:lnTo>
                  <a:pt x="1881270" y="3790065"/>
                </a:lnTo>
                <a:lnTo>
                  <a:pt x="1882004" y="3789350"/>
                </a:lnTo>
                <a:cubicBezTo>
                  <a:pt x="1890924" y="3780919"/>
                  <a:pt x="1900260" y="3772393"/>
                  <a:pt x="1910534" y="3763426"/>
                </a:cubicBezTo>
                <a:cubicBezTo>
                  <a:pt x="1910782" y="3762840"/>
                  <a:pt x="1913630" y="3760348"/>
                  <a:pt x="1916122" y="3757875"/>
                </a:cubicBezTo>
                <a:lnTo>
                  <a:pt x="1917849" y="3755954"/>
                </a:lnTo>
                <a:lnTo>
                  <a:pt x="1913476" y="3759395"/>
                </a:lnTo>
                <a:cubicBezTo>
                  <a:pt x="1898551" y="3772673"/>
                  <a:pt x="1886976" y="3786794"/>
                  <a:pt x="1868401" y="3799931"/>
                </a:cubicBezTo>
                <a:lnTo>
                  <a:pt x="1877817" y="3790330"/>
                </a:lnTo>
                <a:lnTo>
                  <a:pt x="1875827" y="3792139"/>
                </a:lnTo>
                <a:lnTo>
                  <a:pt x="1873322" y="3793093"/>
                </a:lnTo>
                <a:lnTo>
                  <a:pt x="1872289" y="3793192"/>
                </a:lnTo>
                <a:lnTo>
                  <a:pt x="1864815" y="3800463"/>
                </a:lnTo>
                <a:lnTo>
                  <a:pt x="1857790" y="3807246"/>
                </a:lnTo>
                <a:lnTo>
                  <a:pt x="1850550" y="3808494"/>
                </a:lnTo>
                <a:lnTo>
                  <a:pt x="1850118" y="3807145"/>
                </a:lnTo>
                <a:lnTo>
                  <a:pt x="1862703" y="3793686"/>
                </a:lnTo>
                <a:lnTo>
                  <a:pt x="1860827" y="3794324"/>
                </a:lnTo>
                <a:cubicBezTo>
                  <a:pt x="1861288" y="3793235"/>
                  <a:pt x="1862026" y="3792314"/>
                  <a:pt x="1862848" y="3791602"/>
                </a:cubicBezTo>
                <a:cubicBezTo>
                  <a:pt x="1863670" y="3790890"/>
                  <a:pt x="1864576" y="3790386"/>
                  <a:pt x="1865377" y="3790135"/>
                </a:cubicBezTo>
                <a:lnTo>
                  <a:pt x="1864515" y="3791761"/>
                </a:lnTo>
                <a:lnTo>
                  <a:pt x="1867671" y="3788404"/>
                </a:lnTo>
                <a:lnTo>
                  <a:pt x="1865377" y="3790135"/>
                </a:lnTo>
                <a:cubicBezTo>
                  <a:pt x="1866901" y="3788312"/>
                  <a:pt x="1868300" y="3786747"/>
                  <a:pt x="1869629" y="3785327"/>
                </a:cubicBezTo>
                <a:lnTo>
                  <a:pt x="1872154" y="3782723"/>
                </a:lnTo>
                <a:lnTo>
                  <a:pt x="1870756" y="3783357"/>
                </a:lnTo>
                <a:lnTo>
                  <a:pt x="1866495" y="3785084"/>
                </a:lnTo>
                <a:lnTo>
                  <a:pt x="1858080" y="3793097"/>
                </a:lnTo>
                <a:cubicBezTo>
                  <a:pt x="1843934" y="3806325"/>
                  <a:pt x="1831967" y="3816868"/>
                  <a:pt x="1814292" y="3833206"/>
                </a:cubicBezTo>
                <a:cubicBezTo>
                  <a:pt x="1814292" y="3833206"/>
                  <a:pt x="1814137" y="3833408"/>
                  <a:pt x="1813861" y="3833757"/>
                </a:cubicBezTo>
                <a:lnTo>
                  <a:pt x="1813744" y="3833901"/>
                </a:lnTo>
                <a:lnTo>
                  <a:pt x="1816279" y="3832309"/>
                </a:lnTo>
                <a:cubicBezTo>
                  <a:pt x="1824237" y="3828035"/>
                  <a:pt x="1835182" y="3823582"/>
                  <a:pt x="1838611" y="3821287"/>
                </a:cubicBezTo>
                <a:lnTo>
                  <a:pt x="1856337" y="3809869"/>
                </a:lnTo>
                <a:lnTo>
                  <a:pt x="1843488" y="3821577"/>
                </a:lnTo>
                <a:lnTo>
                  <a:pt x="1841424" y="3822541"/>
                </a:lnTo>
                <a:cubicBezTo>
                  <a:pt x="1837510" y="3824449"/>
                  <a:pt x="1833075" y="3826708"/>
                  <a:pt x="1827502" y="3829703"/>
                </a:cubicBezTo>
                <a:cubicBezTo>
                  <a:pt x="1825880" y="3830318"/>
                  <a:pt x="1817850" y="3834689"/>
                  <a:pt x="1812599" y="3837092"/>
                </a:cubicBezTo>
                <a:lnTo>
                  <a:pt x="1810062" y="3838069"/>
                </a:lnTo>
                <a:lnTo>
                  <a:pt x="1808986" y="3839249"/>
                </a:lnTo>
                <a:cubicBezTo>
                  <a:pt x="1806154" y="3842046"/>
                  <a:pt x="1802963" y="3844392"/>
                  <a:pt x="1801526" y="3842592"/>
                </a:cubicBezTo>
                <a:cubicBezTo>
                  <a:pt x="1801273" y="3839913"/>
                  <a:pt x="1820615" y="3824829"/>
                  <a:pt x="1821040" y="3823823"/>
                </a:cubicBezTo>
                <a:cubicBezTo>
                  <a:pt x="1829748" y="3815277"/>
                  <a:pt x="1838176" y="3807254"/>
                  <a:pt x="1846634" y="3799095"/>
                </a:cubicBezTo>
                <a:lnTo>
                  <a:pt x="1860570" y="3785277"/>
                </a:lnTo>
                <a:lnTo>
                  <a:pt x="1860351" y="3784172"/>
                </a:lnTo>
                <a:cubicBezTo>
                  <a:pt x="1860382" y="3783120"/>
                  <a:pt x="1860547" y="3781824"/>
                  <a:pt x="1860728" y="3780592"/>
                </a:cubicBezTo>
                <a:lnTo>
                  <a:pt x="1860783" y="3780229"/>
                </a:lnTo>
                <a:lnTo>
                  <a:pt x="1857423" y="3783437"/>
                </a:lnTo>
                <a:cubicBezTo>
                  <a:pt x="1853223" y="3787527"/>
                  <a:pt x="1849764" y="3791086"/>
                  <a:pt x="1849004" y="3791651"/>
                </a:cubicBezTo>
                <a:cubicBezTo>
                  <a:pt x="1829758" y="3810337"/>
                  <a:pt x="1808643" y="3829609"/>
                  <a:pt x="1785897" y="3852735"/>
                </a:cubicBezTo>
                <a:cubicBezTo>
                  <a:pt x="1785897" y="3852735"/>
                  <a:pt x="1773653" y="3864716"/>
                  <a:pt x="1773754" y="3861198"/>
                </a:cubicBezTo>
                <a:lnTo>
                  <a:pt x="1776949" y="3857842"/>
                </a:lnTo>
                <a:lnTo>
                  <a:pt x="1782679" y="3854454"/>
                </a:lnTo>
                <a:cubicBezTo>
                  <a:pt x="1784871" y="3853056"/>
                  <a:pt x="1786535" y="3851838"/>
                  <a:pt x="1787064" y="3851058"/>
                </a:cubicBezTo>
                <a:lnTo>
                  <a:pt x="1784780" y="3850336"/>
                </a:lnTo>
                <a:lnTo>
                  <a:pt x="1785998" y="3849217"/>
                </a:lnTo>
                <a:cubicBezTo>
                  <a:pt x="1785147" y="3851226"/>
                  <a:pt x="1799348" y="3837904"/>
                  <a:pt x="1795625" y="3836315"/>
                </a:cubicBezTo>
                <a:cubicBezTo>
                  <a:pt x="1794450" y="3835813"/>
                  <a:pt x="1781425" y="3849638"/>
                  <a:pt x="1778901" y="3852319"/>
                </a:cubicBezTo>
                <a:lnTo>
                  <a:pt x="1777826" y="3853292"/>
                </a:lnTo>
                <a:lnTo>
                  <a:pt x="1777637" y="3853375"/>
                </a:lnTo>
                <a:lnTo>
                  <a:pt x="1773551" y="3855683"/>
                </a:lnTo>
                <a:lnTo>
                  <a:pt x="1796419" y="3831980"/>
                </a:lnTo>
                <a:cubicBezTo>
                  <a:pt x="1808218" y="3820230"/>
                  <a:pt x="1820428" y="3808332"/>
                  <a:pt x="1832885" y="3795847"/>
                </a:cubicBezTo>
                <a:cubicBezTo>
                  <a:pt x="1832885" y="3795847"/>
                  <a:pt x="1839131" y="3794755"/>
                  <a:pt x="1837631" y="3791742"/>
                </a:cubicBezTo>
                <a:cubicBezTo>
                  <a:pt x="1836684" y="3790151"/>
                  <a:pt x="1824936" y="3800960"/>
                  <a:pt x="1831708" y="3795345"/>
                </a:cubicBezTo>
                <a:cubicBezTo>
                  <a:pt x="1809418" y="3814116"/>
                  <a:pt x="1786501" y="3840926"/>
                  <a:pt x="1763532" y="3858023"/>
                </a:cubicBezTo>
                <a:cubicBezTo>
                  <a:pt x="1781704" y="3835318"/>
                  <a:pt x="1811942" y="3811435"/>
                  <a:pt x="1834829" y="3787975"/>
                </a:cubicBezTo>
                <a:cubicBezTo>
                  <a:pt x="1835843" y="3787220"/>
                  <a:pt x="1838379" y="3784644"/>
                  <a:pt x="1840344" y="3782120"/>
                </a:cubicBezTo>
                <a:lnTo>
                  <a:pt x="1840947" y="3781181"/>
                </a:lnTo>
                <a:lnTo>
                  <a:pt x="1840568" y="3781398"/>
                </a:lnTo>
                <a:lnTo>
                  <a:pt x="1838813" y="3782357"/>
                </a:lnTo>
                <a:lnTo>
                  <a:pt x="1842260" y="3779139"/>
                </a:lnTo>
                <a:lnTo>
                  <a:pt x="1842601" y="3778608"/>
                </a:lnTo>
                <a:cubicBezTo>
                  <a:pt x="1843036" y="3777607"/>
                  <a:pt x="1843066" y="3776853"/>
                  <a:pt x="1842429" y="3776582"/>
                </a:cubicBezTo>
                <a:lnTo>
                  <a:pt x="1831107" y="3786386"/>
                </a:lnTo>
                <a:cubicBezTo>
                  <a:pt x="1820888" y="3796859"/>
                  <a:pt x="1809336" y="3807751"/>
                  <a:pt x="1798369" y="3816718"/>
                </a:cubicBezTo>
                <a:cubicBezTo>
                  <a:pt x="1806391" y="3807879"/>
                  <a:pt x="1815575" y="3798892"/>
                  <a:pt x="1825211" y="3789655"/>
                </a:cubicBezTo>
                <a:lnTo>
                  <a:pt x="1846524" y="3769057"/>
                </a:lnTo>
                <a:lnTo>
                  <a:pt x="1844615" y="3770497"/>
                </a:lnTo>
                <a:lnTo>
                  <a:pt x="1853018" y="3761161"/>
                </a:lnTo>
                <a:lnTo>
                  <a:pt x="1844651" y="3765195"/>
                </a:lnTo>
                <a:lnTo>
                  <a:pt x="1834849" y="3771059"/>
                </a:lnTo>
                <a:lnTo>
                  <a:pt x="1832413" y="3773152"/>
                </a:lnTo>
                <a:lnTo>
                  <a:pt x="1831380" y="3773428"/>
                </a:lnTo>
                <a:cubicBezTo>
                  <a:pt x="1829824" y="3773720"/>
                  <a:pt x="1828940" y="3773708"/>
                  <a:pt x="1829361" y="3773216"/>
                </a:cubicBezTo>
                <a:lnTo>
                  <a:pt x="1834430" y="3768661"/>
                </a:lnTo>
                <a:lnTo>
                  <a:pt x="1836935" y="3765891"/>
                </a:lnTo>
                <a:cubicBezTo>
                  <a:pt x="1839224" y="3763510"/>
                  <a:pt x="1842316" y="3760393"/>
                  <a:pt x="1846356" y="3756391"/>
                </a:cubicBezTo>
                <a:cubicBezTo>
                  <a:pt x="1852001" y="3750193"/>
                  <a:pt x="1857086" y="3745038"/>
                  <a:pt x="1861893" y="3740303"/>
                </a:cubicBezTo>
                <a:lnTo>
                  <a:pt x="1862604" y="3739608"/>
                </a:lnTo>
                <a:lnTo>
                  <a:pt x="1857124" y="3742971"/>
                </a:lnTo>
                <a:cubicBezTo>
                  <a:pt x="1852458" y="3745762"/>
                  <a:pt x="1847643" y="3748444"/>
                  <a:pt x="1847043" y="3748005"/>
                </a:cubicBezTo>
                <a:lnTo>
                  <a:pt x="1856233" y="3734991"/>
                </a:lnTo>
                <a:cubicBezTo>
                  <a:pt x="1855032" y="3734114"/>
                  <a:pt x="1803780" y="3760935"/>
                  <a:pt x="1826413" y="3746272"/>
                </a:cubicBezTo>
                <a:lnTo>
                  <a:pt x="1838932" y="3738708"/>
                </a:lnTo>
                <a:lnTo>
                  <a:pt x="1844053" y="3733044"/>
                </a:lnTo>
                <a:cubicBezTo>
                  <a:pt x="1846487" y="3730500"/>
                  <a:pt x="1849176" y="3727706"/>
                  <a:pt x="1851451" y="3725060"/>
                </a:cubicBezTo>
                <a:lnTo>
                  <a:pt x="1838654" y="3735236"/>
                </a:lnTo>
                <a:lnTo>
                  <a:pt x="1838997" y="3734377"/>
                </a:lnTo>
                <a:cubicBezTo>
                  <a:pt x="1841227" y="3729680"/>
                  <a:pt x="1843469" y="3726516"/>
                  <a:pt x="1846775" y="3723271"/>
                </a:cubicBezTo>
                <a:lnTo>
                  <a:pt x="1851057" y="3719769"/>
                </a:lnTo>
                <a:lnTo>
                  <a:pt x="1849791" y="3718146"/>
                </a:lnTo>
                <a:cubicBezTo>
                  <a:pt x="1849405" y="3717493"/>
                  <a:pt x="1849236" y="3716954"/>
                  <a:pt x="1849447" y="3716709"/>
                </a:cubicBezTo>
                <a:cubicBezTo>
                  <a:pt x="1840649" y="3720147"/>
                  <a:pt x="1835671" y="3728241"/>
                  <a:pt x="1827717" y="3730697"/>
                </a:cubicBezTo>
                <a:cubicBezTo>
                  <a:pt x="1824630" y="3731642"/>
                  <a:pt x="1823430" y="3730765"/>
                  <a:pt x="1820185" y="3729997"/>
                </a:cubicBezTo>
                <a:cubicBezTo>
                  <a:pt x="1811673" y="3730444"/>
                  <a:pt x="1804433" y="3736621"/>
                  <a:pt x="1796496" y="3740955"/>
                </a:cubicBezTo>
                <a:cubicBezTo>
                  <a:pt x="1779058" y="3749549"/>
                  <a:pt x="1766125" y="3760097"/>
                  <a:pt x="1748329" y="3766830"/>
                </a:cubicBezTo>
                <a:cubicBezTo>
                  <a:pt x="1764991" y="3754204"/>
                  <a:pt x="1778700" y="3747686"/>
                  <a:pt x="1795562" y="3735208"/>
                </a:cubicBezTo>
                <a:cubicBezTo>
                  <a:pt x="1799072" y="3731108"/>
                  <a:pt x="1808713" y="3726683"/>
                  <a:pt x="1820379" y="3720275"/>
                </a:cubicBezTo>
                <a:cubicBezTo>
                  <a:pt x="1821768" y="3719222"/>
                  <a:pt x="1824869" y="3717356"/>
                  <a:pt x="1828394" y="3715257"/>
                </a:cubicBezTo>
                <a:lnTo>
                  <a:pt x="1831205" y="3713548"/>
                </a:lnTo>
                <a:lnTo>
                  <a:pt x="1827365" y="3710576"/>
                </a:lnTo>
                <a:lnTo>
                  <a:pt x="1824200" y="3712201"/>
                </a:lnTo>
                <a:cubicBezTo>
                  <a:pt x="1818980" y="3714788"/>
                  <a:pt x="1813864" y="3717249"/>
                  <a:pt x="1812350" y="3717878"/>
                </a:cubicBezTo>
                <a:cubicBezTo>
                  <a:pt x="1811329" y="3717931"/>
                  <a:pt x="1810167" y="3717484"/>
                  <a:pt x="1809262" y="3717022"/>
                </a:cubicBezTo>
                <a:lnTo>
                  <a:pt x="1809141" y="3716950"/>
                </a:lnTo>
                <a:lnTo>
                  <a:pt x="1802660" y="3723368"/>
                </a:lnTo>
                <a:lnTo>
                  <a:pt x="1797680" y="3726831"/>
                </a:lnTo>
                <a:lnTo>
                  <a:pt x="1793635" y="3724499"/>
                </a:lnTo>
                <a:lnTo>
                  <a:pt x="1792902" y="3724085"/>
                </a:lnTo>
                <a:lnTo>
                  <a:pt x="1787599" y="3727795"/>
                </a:lnTo>
                <a:cubicBezTo>
                  <a:pt x="1781688" y="3730142"/>
                  <a:pt x="1771781" y="3739436"/>
                  <a:pt x="1767136" y="3737645"/>
                </a:cubicBezTo>
                <a:cubicBezTo>
                  <a:pt x="1762492" y="3735852"/>
                  <a:pt x="1777117" y="3733203"/>
                  <a:pt x="1770647" y="3733544"/>
                </a:cubicBezTo>
                <a:cubicBezTo>
                  <a:pt x="1762133" y="3733992"/>
                  <a:pt x="1744696" y="3742586"/>
                  <a:pt x="1764802" y="3730875"/>
                </a:cubicBezTo>
                <a:cubicBezTo>
                  <a:pt x="1771899" y="3726194"/>
                  <a:pt x="1777485" y="3723276"/>
                  <a:pt x="1783127" y="3719964"/>
                </a:cubicBezTo>
                <a:lnTo>
                  <a:pt x="1784219" y="3719185"/>
                </a:lnTo>
                <a:lnTo>
                  <a:pt x="1782812" y="3718390"/>
                </a:lnTo>
                <a:lnTo>
                  <a:pt x="1778779" y="3716242"/>
                </a:lnTo>
                <a:lnTo>
                  <a:pt x="1773507" y="3718813"/>
                </a:lnTo>
                <a:lnTo>
                  <a:pt x="1772317" y="3719376"/>
                </a:lnTo>
                <a:lnTo>
                  <a:pt x="1776461" y="3715008"/>
                </a:lnTo>
                <a:lnTo>
                  <a:pt x="1775082" y="3714273"/>
                </a:lnTo>
                <a:lnTo>
                  <a:pt x="1765845" y="3722247"/>
                </a:lnTo>
                <a:lnTo>
                  <a:pt x="1760915" y="3722880"/>
                </a:lnTo>
                <a:cubicBezTo>
                  <a:pt x="1758732" y="3722511"/>
                  <a:pt x="1765233" y="3719262"/>
                  <a:pt x="1769548" y="3716214"/>
                </a:cubicBezTo>
                <a:cubicBezTo>
                  <a:pt x="1740571" y="3726511"/>
                  <a:pt x="1718513" y="3745059"/>
                  <a:pt x="1690737" y="3756233"/>
                </a:cubicBezTo>
                <a:lnTo>
                  <a:pt x="1686106" y="3758336"/>
                </a:lnTo>
                <a:lnTo>
                  <a:pt x="1686299" y="3758108"/>
                </a:lnTo>
                <a:cubicBezTo>
                  <a:pt x="1689177" y="3754589"/>
                  <a:pt x="1701746" y="3745119"/>
                  <a:pt x="1705547" y="3739423"/>
                </a:cubicBezTo>
                <a:cubicBezTo>
                  <a:pt x="1710268" y="3731548"/>
                  <a:pt x="1695075" y="3747217"/>
                  <a:pt x="1693048" y="3748725"/>
                </a:cubicBezTo>
                <a:cubicBezTo>
                  <a:pt x="1689356" y="3752390"/>
                  <a:pt x="1686387" y="3755203"/>
                  <a:pt x="1683745" y="3757611"/>
                </a:cubicBezTo>
                <a:lnTo>
                  <a:pt x="1679524" y="3761324"/>
                </a:lnTo>
                <a:lnTo>
                  <a:pt x="1662537" y="3769035"/>
                </a:lnTo>
                <a:lnTo>
                  <a:pt x="1662162" y="3767584"/>
                </a:lnTo>
                <a:cubicBezTo>
                  <a:pt x="1662455" y="3767709"/>
                  <a:pt x="1661848" y="3768291"/>
                  <a:pt x="1660711" y="3769122"/>
                </a:cubicBezTo>
                <a:lnTo>
                  <a:pt x="1657067" y="3771518"/>
                </a:lnTo>
                <a:lnTo>
                  <a:pt x="1644373" y="3777281"/>
                </a:lnTo>
                <a:lnTo>
                  <a:pt x="1647968" y="3773788"/>
                </a:lnTo>
                <a:lnTo>
                  <a:pt x="1645674" y="3771211"/>
                </a:lnTo>
                <a:lnTo>
                  <a:pt x="1657957" y="3763754"/>
                </a:lnTo>
                <a:lnTo>
                  <a:pt x="1644286" y="3769491"/>
                </a:lnTo>
                <a:lnTo>
                  <a:pt x="1649490" y="3763634"/>
                </a:lnTo>
                <a:lnTo>
                  <a:pt x="1651562" y="3761007"/>
                </a:lnTo>
                <a:lnTo>
                  <a:pt x="1693598" y="3739930"/>
                </a:lnTo>
                <a:cubicBezTo>
                  <a:pt x="1720867" y="3725786"/>
                  <a:pt x="1747653" y="3711023"/>
                  <a:pt x="1773803" y="3694531"/>
                </a:cubicBezTo>
                <a:cubicBezTo>
                  <a:pt x="1776160" y="3692919"/>
                  <a:pt x="1783735" y="3689387"/>
                  <a:pt x="1790756" y="3685650"/>
                </a:cubicBezTo>
                <a:lnTo>
                  <a:pt x="1793804" y="3683851"/>
                </a:lnTo>
                <a:lnTo>
                  <a:pt x="1801231" y="3676912"/>
                </a:lnTo>
                <a:lnTo>
                  <a:pt x="1802624" y="3675628"/>
                </a:lnTo>
                <a:lnTo>
                  <a:pt x="1799948" y="3675768"/>
                </a:lnTo>
                <a:cubicBezTo>
                  <a:pt x="1786379" y="3682121"/>
                  <a:pt x="1776114" y="3689554"/>
                  <a:pt x="1767534" y="3695018"/>
                </a:cubicBezTo>
                <a:cubicBezTo>
                  <a:pt x="1757694" y="3699295"/>
                  <a:pt x="1743716" y="3710682"/>
                  <a:pt x="1734561" y="3712261"/>
                </a:cubicBezTo>
                <a:cubicBezTo>
                  <a:pt x="1732518" y="3712369"/>
                  <a:pt x="1729917" y="3710469"/>
                  <a:pt x="1729074" y="3711454"/>
                </a:cubicBezTo>
                <a:cubicBezTo>
                  <a:pt x="1723162" y="3713801"/>
                  <a:pt x="1708126" y="3724147"/>
                  <a:pt x="1701013" y="3725618"/>
                </a:cubicBezTo>
                <a:cubicBezTo>
                  <a:pt x="1697787" y="3726727"/>
                  <a:pt x="1694185" y="3724097"/>
                  <a:pt x="1694185" y="3724097"/>
                </a:cubicBezTo>
                <a:cubicBezTo>
                  <a:pt x="1694185" y="3724097"/>
                  <a:pt x="1693413" y="3724335"/>
                  <a:pt x="1692413" y="3724837"/>
                </a:cubicBezTo>
                <a:lnTo>
                  <a:pt x="1691032" y="3725865"/>
                </a:lnTo>
                <a:lnTo>
                  <a:pt x="1688570" y="3726784"/>
                </a:lnTo>
                <a:lnTo>
                  <a:pt x="1688117" y="3726532"/>
                </a:lnTo>
                <a:cubicBezTo>
                  <a:pt x="1687862" y="3726545"/>
                  <a:pt x="1687651" y="3726791"/>
                  <a:pt x="1687230" y="3727284"/>
                </a:cubicBezTo>
                <a:lnTo>
                  <a:pt x="1688570" y="3726784"/>
                </a:lnTo>
                <a:lnTo>
                  <a:pt x="1689274" y="3727175"/>
                </a:lnTo>
                <a:cubicBezTo>
                  <a:pt x="1685188" y="3727391"/>
                  <a:pt x="1680258" y="3728590"/>
                  <a:pt x="1680258" y="3728590"/>
                </a:cubicBezTo>
                <a:cubicBezTo>
                  <a:pt x="1677299" y="3724830"/>
                  <a:pt x="1700097" y="3721750"/>
                  <a:pt x="1709161" y="3713441"/>
                </a:cubicBezTo>
                <a:cubicBezTo>
                  <a:pt x="1710004" y="3712458"/>
                  <a:pt x="1711472" y="3708464"/>
                  <a:pt x="1712315" y="3707479"/>
                </a:cubicBezTo>
                <a:cubicBezTo>
                  <a:pt x="1718711" y="3702287"/>
                  <a:pt x="1727492" y="3696969"/>
                  <a:pt x="1736774" y="3690685"/>
                </a:cubicBezTo>
                <a:cubicBezTo>
                  <a:pt x="1740641" y="3688444"/>
                  <a:pt x="1773615" y="3671201"/>
                  <a:pt x="1774458" y="3670218"/>
                </a:cubicBezTo>
                <a:cubicBezTo>
                  <a:pt x="1774278" y="3669287"/>
                  <a:pt x="1772306" y="3668647"/>
                  <a:pt x="1770105" y="3668274"/>
                </a:cubicBezTo>
                <a:lnTo>
                  <a:pt x="1766390" y="3668049"/>
                </a:lnTo>
                <a:lnTo>
                  <a:pt x="1759274" y="3672343"/>
                </a:lnTo>
                <a:cubicBezTo>
                  <a:pt x="1748575" y="3679945"/>
                  <a:pt x="1738056" y="3688633"/>
                  <a:pt x="1735477" y="3687158"/>
                </a:cubicBezTo>
                <a:cubicBezTo>
                  <a:pt x="1733669" y="3686604"/>
                  <a:pt x="1734598" y="3684066"/>
                  <a:pt x="1736702" y="3680801"/>
                </a:cubicBezTo>
                <a:lnTo>
                  <a:pt x="1739666" y="3676963"/>
                </a:lnTo>
                <a:lnTo>
                  <a:pt x="1733723" y="3680194"/>
                </a:lnTo>
                <a:cubicBezTo>
                  <a:pt x="1722900" y="3685619"/>
                  <a:pt x="1713259" y="3690043"/>
                  <a:pt x="1709530" y="3692119"/>
                </a:cubicBezTo>
                <a:cubicBezTo>
                  <a:pt x="1687453" y="3702523"/>
                  <a:pt x="1667240" y="3712554"/>
                  <a:pt x="1647536" y="3722324"/>
                </a:cubicBezTo>
                <a:lnTo>
                  <a:pt x="1643401" y="3724332"/>
                </a:lnTo>
                <a:lnTo>
                  <a:pt x="1646330" y="3720279"/>
                </a:lnTo>
                <a:lnTo>
                  <a:pt x="1647219" y="3718784"/>
                </a:lnTo>
                <a:lnTo>
                  <a:pt x="1659889" y="3712119"/>
                </a:lnTo>
                <a:cubicBezTo>
                  <a:pt x="1667687" y="3707949"/>
                  <a:pt x="1688509" y="3699961"/>
                  <a:pt x="1692863" y="3694876"/>
                </a:cubicBezTo>
                <a:cubicBezTo>
                  <a:pt x="1694547" y="3692907"/>
                  <a:pt x="1690945" y="3690278"/>
                  <a:pt x="1692213" y="3686139"/>
                </a:cubicBezTo>
                <a:cubicBezTo>
                  <a:pt x="1694523" y="3681161"/>
                  <a:pt x="1698810" y="3681091"/>
                  <a:pt x="1706406" y="3676776"/>
                </a:cubicBezTo>
                <a:cubicBezTo>
                  <a:pt x="1711961" y="3672567"/>
                  <a:pt x="1715471" y="3668467"/>
                  <a:pt x="1719340" y="3666227"/>
                </a:cubicBezTo>
                <a:lnTo>
                  <a:pt x="1754646" y="3645938"/>
                </a:lnTo>
                <a:lnTo>
                  <a:pt x="1757122" y="3643541"/>
                </a:lnTo>
                <a:lnTo>
                  <a:pt x="1749554" y="3648503"/>
                </a:lnTo>
                <a:cubicBezTo>
                  <a:pt x="1742216" y="3653275"/>
                  <a:pt x="1735256" y="3657322"/>
                  <a:pt x="1730507" y="3658120"/>
                </a:cubicBezTo>
                <a:cubicBezTo>
                  <a:pt x="1727621" y="3659212"/>
                  <a:pt x="1725021" y="3657312"/>
                  <a:pt x="1722977" y="3657420"/>
                </a:cubicBezTo>
                <a:cubicBezTo>
                  <a:pt x="1719952" y="3658676"/>
                  <a:pt x="1714538" y="3662721"/>
                  <a:pt x="1708426" y="3664922"/>
                </a:cubicBezTo>
                <a:cubicBezTo>
                  <a:pt x="1704556" y="3667161"/>
                  <a:pt x="1684936" y="3676026"/>
                  <a:pt x="1696043" y="3667610"/>
                </a:cubicBezTo>
                <a:cubicBezTo>
                  <a:pt x="1702580" y="3662253"/>
                  <a:pt x="1713622" y="3658853"/>
                  <a:pt x="1717350" y="3656776"/>
                </a:cubicBezTo>
                <a:cubicBezTo>
                  <a:pt x="1721420" y="3654683"/>
                  <a:pt x="1722687" y="3650543"/>
                  <a:pt x="1723529" y="3649559"/>
                </a:cubicBezTo>
                <a:cubicBezTo>
                  <a:pt x="1726614" y="3648613"/>
                  <a:pt x="1728797" y="3648342"/>
                  <a:pt x="1732526" y="3646266"/>
                </a:cubicBezTo>
                <a:cubicBezTo>
                  <a:pt x="1733369" y="3645281"/>
                  <a:pt x="1736880" y="3641181"/>
                  <a:pt x="1738565" y="3639212"/>
                </a:cubicBezTo>
                <a:cubicBezTo>
                  <a:pt x="1741591" y="3637958"/>
                  <a:pt x="1751214" y="3631655"/>
                  <a:pt x="1759654" y="3626355"/>
                </a:cubicBezTo>
                <a:cubicBezTo>
                  <a:pt x="1768094" y="3621054"/>
                  <a:pt x="1789182" y="3608196"/>
                  <a:pt x="1772446" y="3615970"/>
                </a:cubicBezTo>
                <a:lnTo>
                  <a:pt x="1758098" y="3623632"/>
                </a:lnTo>
                <a:lnTo>
                  <a:pt x="1748935" y="3628525"/>
                </a:lnTo>
                <a:cubicBezTo>
                  <a:pt x="1741192" y="3633201"/>
                  <a:pt x="1733599" y="3637986"/>
                  <a:pt x="1726323" y="3641737"/>
                </a:cubicBezTo>
                <a:cubicBezTo>
                  <a:pt x="1720069" y="3645434"/>
                  <a:pt x="1713214" y="3648692"/>
                  <a:pt x="1706235" y="3651860"/>
                </a:cubicBezTo>
                <a:lnTo>
                  <a:pt x="1701062" y="3654236"/>
                </a:lnTo>
                <a:lnTo>
                  <a:pt x="1701934" y="3653423"/>
                </a:lnTo>
                <a:lnTo>
                  <a:pt x="1709136" y="3646645"/>
                </a:lnTo>
                <a:lnTo>
                  <a:pt x="1721678" y="3639945"/>
                </a:lnTo>
                <a:cubicBezTo>
                  <a:pt x="1731520" y="3635667"/>
                  <a:pt x="1746211" y="3628002"/>
                  <a:pt x="1732628" y="3629813"/>
                </a:cubicBezTo>
                <a:lnTo>
                  <a:pt x="1723425" y="3633347"/>
                </a:lnTo>
                <a:lnTo>
                  <a:pt x="1739588" y="3618785"/>
                </a:lnTo>
                <a:cubicBezTo>
                  <a:pt x="1753142" y="3606646"/>
                  <a:pt x="1767037" y="3594182"/>
                  <a:pt x="1779281" y="3582199"/>
                </a:cubicBezTo>
                <a:cubicBezTo>
                  <a:pt x="1791951" y="3569212"/>
                  <a:pt x="1774406" y="3583877"/>
                  <a:pt x="1769661" y="3587983"/>
                </a:cubicBezTo>
                <a:cubicBezTo>
                  <a:pt x="1753363" y="3602981"/>
                  <a:pt x="1736049" y="3616557"/>
                  <a:pt x="1720602" y="3629546"/>
                </a:cubicBezTo>
                <a:cubicBezTo>
                  <a:pt x="1714104" y="3634784"/>
                  <a:pt x="1713681" y="3634009"/>
                  <a:pt x="1715536" y="3631265"/>
                </a:cubicBezTo>
                <a:lnTo>
                  <a:pt x="1718797" y="3627441"/>
                </a:lnTo>
                <a:lnTo>
                  <a:pt x="1716596" y="3629767"/>
                </a:lnTo>
                <a:cubicBezTo>
                  <a:pt x="1711278" y="3636096"/>
                  <a:pt x="1706843" y="3641896"/>
                  <a:pt x="1703335" y="3640978"/>
                </a:cubicBezTo>
                <a:lnTo>
                  <a:pt x="1704249" y="3637702"/>
                </a:lnTo>
                <a:lnTo>
                  <a:pt x="1713921" y="3628679"/>
                </a:lnTo>
                <a:cubicBezTo>
                  <a:pt x="1727045" y="3616848"/>
                  <a:pt x="1739991" y="3605231"/>
                  <a:pt x="1752329" y="3593158"/>
                </a:cubicBezTo>
                <a:cubicBezTo>
                  <a:pt x="1764425" y="3583586"/>
                  <a:pt x="1780838" y="3569035"/>
                  <a:pt x="1778531" y="3566339"/>
                </a:cubicBezTo>
                <a:lnTo>
                  <a:pt x="1774521" y="3567141"/>
                </a:lnTo>
                <a:lnTo>
                  <a:pt x="1768548" y="3571842"/>
                </a:lnTo>
                <a:cubicBezTo>
                  <a:pt x="1753624" y="3585118"/>
                  <a:pt x="1742050" y="3599240"/>
                  <a:pt x="1723474" y="3612377"/>
                </a:cubicBezTo>
                <a:cubicBezTo>
                  <a:pt x="1734083" y="3600983"/>
                  <a:pt x="1745572" y="3589964"/>
                  <a:pt x="1757564" y="3578987"/>
                </a:cubicBezTo>
                <a:lnTo>
                  <a:pt x="1769761" y="3568094"/>
                </a:lnTo>
                <a:lnTo>
                  <a:pt x="1769130" y="3568220"/>
                </a:lnTo>
                <a:cubicBezTo>
                  <a:pt x="1751988" y="3577418"/>
                  <a:pt x="1736671" y="3594136"/>
                  <a:pt x="1722171" y="3604778"/>
                </a:cubicBezTo>
                <a:lnTo>
                  <a:pt x="1691881" y="3631383"/>
                </a:lnTo>
                <a:lnTo>
                  <a:pt x="1687069" y="3633920"/>
                </a:lnTo>
                <a:cubicBezTo>
                  <a:pt x="1685073" y="3634518"/>
                  <a:pt x="1683822" y="3634370"/>
                  <a:pt x="1683840" y="3633016"/>
                </a:cubicBezTo>
                <a:lnTo>
                  <a:pt x="1684453" y="3631875"/>
                </a:lnTo>
                <a:lnTo>
                  <a:pt x="1669365" y="3645651"/>
                </a:lnTo>
                <a:cubicBezTo>
                  <a:pt x="1669365" y="3645651"/>
                  <a:pt x="1659471" y="3658638"/>
                  <a:pt x="1656601" y="3655039"/>
                </a:cubicBezTo>
                <a:cubicBezTo>
                  <a:pt x="1656346" y="3652359"/>
                  <a:pt x="1675688" y="3637275"/>
                  <a:pt x="1676113" y="3636269"/>
                </a:cubicBezTo>
                <a:cubicBezTo>
                  <a:pt x="1684821" y="3627723"/>
                  <a:pt x="1693250" y="3619700"/>
                  <a:pt x="1701706" y="3611541"/>
                </a:cubicBezTo>
                <a:lnTo>
                  <a:pt x="1721654" y="3591764"/>
                </a:lnTo>
                <a:lnTo>
                  <a:pt x="1719781" y="3589793"/>
                </a:lnTo>
                <a:lnTo>
                  <a:pt x="1718855" y="3590018"/>
                </a:lnTo>
                <a:lnTo>
                  <a:pt x="1716871" y="3591706"/>
                </a:lnTo>
                <a:cubicBezTo>
                  <a:pt x="1710901" y="3597269"/>
                  <a:pt x="1705090" y="3603343"/>
                  <a:pt x="1704078" y="3604097"/>
                </a:cubicBezTo>
                <a:cubicBezTo>
                  <a:pt x="1684830" y="3622783"/>
                  <a:pt x="1663717" y="3642054"/>
                  <a:pt x="1640970" y="3665180"/>
                </a:cubicBezTo>
                <a:cubicBezTo>
                  <a:pt x="1640970" y="3665180"/>
                  <a:pt x="1628726" y="3677161"/>
                  <a:pt x="1628827" y="3673645"/>
                </a:cubicBezTo>
                <a:lnTo>
                  <a:pt x="1632022" y="3670288"/>
                </a:lnTo>
                <a:lnTo>
                  <a:pt x="1637752" y="3666899"/>
                </a:lnTo>
                <a:cubicBezTo>
                  <a:pt x="1639944" y="3665501"/>
                  <a:pt x="1641608" y="3664283"/>
                  <a:pt x="1642138" y="3663503"/>
                </a:cubicBezTo>
                <a:lnTo>
                  <a:pt x="1639853" y="3662783"/>
                </a:lnTo>
                <a:lnTo>
                  <a:pt x="1641071" y="3661663"/>
                </a:lnTo>
                <a:cubicBezTo>
                  <a:pt x="1640221" y="3663673"/>
                  <a:pt x="1654421" y="3650350"/>
                  <a:pt x="1650698" y="3648762"/>
                </a:cubicBezTo>
                <a:cubicBezTo>
                  <a:pt x="1649522" y="3648260"/>
                  <a:pt x="1636498" y="3662084"/>
                  <a:pt x="1633974" y="3664766"/>
                </a:cubicBezTo>
                <a:lnTo>
                  <a:pt x="1632898" y="3665739"/>
                </a:lnTo>
                <a:lnTo>
                  <a:pt x="1632709" y="3665821"/>
                </a:lnTo>
                <a:lnTo>
                  <a:pt x="1628624" y="3668130"/>
                </a:lnTo>
                <a:lnTo>
                  <a:pt x="1651491" y="3644427"/>
                </a:lnTo>
                <a:cubicBezTo>
                  <a:pt x="1663291" y="3632676"/>
                  <a:pt x="1675500" y="3620779"/>
                  <a:pt x="1687958" y="3608293"/>
                </a:cubicBezTo>
                <a:cubicBezTo>
                  <a:pt x="1687958" y="3608293"/>
                  <a:pt x="1694204" y="3607201"/>
                  <a:pt x="1692704" y="3604187"/>
                </a:cubicBezTo>
                <a:cubicBezTo>
                  <a:pt x="1691758" y="3602597"/>
                  <a:pt x="1680009" y="3613405"/>
                  <a:pt x="1686782" y="3607792"/>
                </a:cubicBezTo>
                <a:cubicBezTo>
                  <a:pt x="1664491" y="3626562"/>
                  <a:pt x="1641574" y="3653372"/>
                  <a:pt x="1618605" y="3670468"/>
                </a:cubicBezTo>
                <a:cubicBezTo>
                  <a:pt x="1636777" y="3647764"/>
                  <a:pt x="1667015" y="3623881"/>
                  <a:pt x="1689902" y="3600420"/>
                </a:cubicBezTo>
                <a:cubicBezTo>
                  <a:pt x="1690915" y="3599667"/>
                  <a:pt x="1693453" y="3597090"/>
                  <a:pt x="1695418" y="3594567"/>
                </a:cubicBezTo>
                <a:lnTo>
                  <a:pt x="1697415" y="3589256"/>
                </a:lnTo>
                <a:lnTo>
                  <a:pt x="1697397" y="3589117"/>
                </a:lnTo>
                <a:lnTo>
                  <a:pt x="1686179" y="3598832"/>
                </a:lnTo>
                <a:cubicBezTo>
                  <a:pt x="1675961" y="3609304"/>
                  <a:pt x="1664410" y="3620199"/>
                  <a:pt x="1653442" y="3629165"/>
                </a:cubicBezTo>
                <a:cubicBezTo>
                  <a:pt x="1661464" y="3620325"/>
                  <a:pt x="1670647" y="3611338"/>
                  <a:pt x="1680284" y="3602102"/>
                </a:cubicBezTo>
                <a:lnTo>
                  <a:pt x="1700659" y="3582409"/>
                </a:lnTo>
                <a:lnTo>
                  <a:pt x="1702432" y="3579491"/>
                </a:lnTo>
                <a:cubicBezTo>
                  <a:pt x="1707365" y="3573141"/>
                  <a:pt x="1714734" y="3565708"/>
                  <a:pt x="1721454" y="3558665"/>
                </a:cubicBezTo>
                <a:lnTo>
                  <a:pt x="1734003" y="3547347"/>
                </a:lnTo>
                <a:lnTo>
                  <a:pt x="1742974" y="3528807"/>
                </a:lnTo>
                <a:lnTo>
                  <a:pt x="1754774" y="3506867"/>
                </a:lnTo>
                <a:lnTo>
                  <a:pt x="1749026" y="3510833"/>
                </a:lnTo>
                <a:lnTo>
                  <a:pt x="1741917" y="3523759"/>
                </a:lnTo>
                <a:lnTo>
                  <a:pt x="1747940" y="3511582"/>
                </a:lnTo>
                <a:lnTo>
                  <a:pt x="1747680" y="3511761"/>
                </a:lnTo>
                <a:cubicBezTo>
                  <a:pt x="1733547" y="3520224"/>
                  <a:pt x="1687654" y="3569342"/>
                  <a:pt x="1678031" y="3569063"/>
                </a:cubicBezTo>
                <a:cubicBezTo>
                  <a:pt x="1667132" y="3566531"/>
                  <a:pt x="1677707" y="3563218"/>
                  <a:pt x="1681266" y="3558067"/>
                </a:cubicBezTo>
                <a:cubicBezTo>
                  <a:pt x="1685192" y="3549175"/>
                  <a:pt x="1685611" y="3539362"/>
                  <a:pt x="1690445" y="3536467"/>
                </a:cubicBezTo>
                <a:cubicBezTo>
                  <a:pt x="1699422" y="3525054"/>
                  <a:pt x="1713116" y="3513836"/>
                  <a:pt x="1729307" y="3502191"/>
                </a:cubicBezTo>
                <a:lnTo>
                  <a:pt x="1765293" y="3477578"/>
                </a:lnTo>
                <a:lnTo>
                  <a:pt x="1765437" y="3477300"/>
                </a:lnTo>
                <a:lnTo>
                  <a:pt x="1766003" y="3474705"/>
                </a:lnTo>
                <a:lnTo>
                  <a:pt x="1771934" y="3461310"/>
                </a:lnTo>
                <a:lnTo>
                  <a:pt x="1768145" y="3464468"/>
                </a:lnTo>
                <a:cubicBezTo>
                  <a:pt x="1760488" y="3470626"/>
                  <a:pt x="1753369" y="3475645"/>
                  <a:pt x="1746964" y="3477968"/>
                </a:cubicBezTo>
                <a:cubicBezTo>
                  <a:pt x="1739897" y="3482199"/>
                  <a:pt x="1734898" y="3478651"/>
                  <a:pt x="1722090" y="3483299"/>
                </a:cubicBezTo>
                <a:cubicBezTo>
                  <a:pt x="1712791" y="3488867"/>
                  <a:pt x="1706260" y="3499320"/>
                  <a:pt x="1698074" y="3500697"/>
                </a:cubicBezTo>
                <a:cubicBezTo>
                  <a:pt x="1660929" y="3516899"/>
                  <a:pt x="1670790" y="3479793"/>
                  <a:pt x="1694803" y="3462395"/>
                </a:cubicBezTo>
                <a:cubicBezTo>
                  <a:pt x="1683274" y="3469299"/>
                  <a:pt x="1675252" y="3477121"/>
                  <a:pt x="1664999" y="3486279"/>
                </a:cubicBezTo>
                <a:cubicBezTo>
                  <a:pt x="1656978" y="3494101"/>
                  <a:pt x="1639288" y="3511235"/>
                  <a:pt x="1636685" y="3512793"/>
                </a:cubicBezTo>
                <a:cubicBezTo>
                  <a:pt x="1628712" y="3514547"/>
                  <a:pt x="1638430" y="3499167"/>
                  <a:pt x="1639383" y="3495577"/>
                </a:cubicBezTo>
                <a:cubicBezTo>
                  <a:pt x="1642406" y="3484206"/>
                  <a:pt x="1625622" y="3503816"/>
                  <a:pt x="1632152" y="3493364"/>
                </a:cubicBezTo>
                <a:cubicBezTo>
                  <a:pt x="1633106" y="3489773"/>
                  <a:pt x="1637570" y="3487100"/>
                  <a:pt x="1637570" y="3487100"/>
                </a:cubicBezTo>
                <a:lnTo>
                  <a:pt x="1694160" y="3435554"/>
                </a:lnTo>
                <a:lnTo>
                  <a:pt x="1694621" y="3429727"/>
                </a:lnTo>
                <a:cubicBezTo>
                  <a:pt x="1693838" y="3420628"/>
                  <a:pt x="1686293" y="3439329"/>
                  <a:pt x="1688458" y="3429988"/>
                </a:cubicBezTo>
                <a:cubicBezTo>
                  <a:pt x="1688210" y="3427115"/>
                  <a:pt x="1690912" y="3424001"/>
                  <a:pt x="1690912" y="3424001"/>
                </a:cubicBezTo>
                <a:cubicBezTo>
                  <a:pt x="1702998" y="3400588"/>
                  <a:pt x="1716438" y="3381406"/>
                  <a:pt x="1726949" y="3359810"/>
                </a:cubicBezTo>
                <a:cubicBezTo>
                  <a:pt x="1732574" y="3353322"/>
                  <a:pt x="1731792" y="3344222"/>
                  <a:pt x="1737171" y="3334860"/>
                </a:cubicBezTo>
                <a:cubicBezTo>
                  <a:pt x="1759523" y="3292765"/>
                  <a:pt x="1797356" y="3252301"/>
                  <a:pt x="1831993" y="3209204"/>
                </a:cubicBezTo>
                <a:lnTo>
                  <a:pt x="1891968" y="3137968"/>
                </a:lnTo>
                <a:lnTo>
                  <a:pt x="1876247" y="3146878"/>
                </a:lnTo>
                <a:cubicBezTo>
                  <a:pt x="1790877" y="3197586"/>
                  <a:pt x="1708067" y="3250252"/>
                  <a:pt x="1634808" y="3304181"/>
                </a:cubicBezTo>
                <a:cubicBezTo>
                  <a:pt x="1618697" y="3317724"/>
                  <a:pt x="1535059" y="3387932"/>
                  <a:pt x="1526958" y="3380443"/>
                </a:cubicBezTo>
                <a:cubicBezTo>
                  <a:pt x="1523661" y="3374624"/>
                  <a:pt x="1549014" y="3335416"/>
                  <a:pt x="1549014" y="3335416"/>
                </a:cubicBezTo>
                <a:cubicBezTo>
                  <a:pt x="1559090" y="3324836"/>
                  <a:pt x="1578081" y="3309569"/>
                  <a:pt x="1597551" y="3294016"/>
                </a:cubicBezTo>
                <a:cubicBezTo>
                  <a:pt x="1621581" y="3273459"/>
                  <a:pt x="1651782" y="3251318"/>
                  <a:pt x="1683210" y="3229496"/>
                </a:cubicBezTo>
                <a:lnTo>
                  <a:pt x="1751525" y="3183527"/>
                </a:lnTo>
                <a:lnTo>
                  <a:pt x="1763575" y="3165438"/>
                </a:lnTo>
                <a:lnTo>
                  <a:pt x="1618793" y="3261165"/>
                </a:lnTo>
                <a:cubicBezTo>
                  <a:pt x="1575803" y="3290801"/>
                  <a:pt x="1541331" y="3335469"/>
                  <a:pt x="1503055" y="3338254"/>
                </a:cubicBezTo>
                <a:cubicBezTo>
                  <a:pt x="1498527" y="3337070"/>
                  <a:pt x="1487758" y="3339620"/>
                  <a:pt x="1484879" y="3341344"/>
                </a:cubicBezTo>
                <a:cubicBezTo>
                  <a:pt x="1487758" y="3339620"/>
                  <a:pt x="1467241" y="3331772"/>
                  <a:pt x="1466009" y="3336405"/>
                </a:cubicBezTo>
                <a:cubicBezTo>
                  <a:pt x="1465593" y="3328862"/>
                  <a:pt x="1476361" y="3326312"/>
                  <a:pt x="1480472" y="3319953"/>
                </a:cubicBezTo>
                <a:cubicBezTo>
                  <a:pt x="1487943" y="3311584"/>
                  <a:pt x="1487252" y="3303555"/>
                  <a:pt x="1488483" y="3298921"/>
                </a:cubicBezTo>
                <a:cubicBezTo>
                  <a:pt x="1512064" y="3277009"/>
                  <a:pt x="1481075" y="3299460"/>
                  <a:pt x="1464963" y="3313002"/>
                </a:cubicBezTo>
                <a:lnTo>
                  <a:pt x="1472814" y="3305392"/>
                </a:lnTo>
                <a:lnTo>
                  <a:pt x="1460850" y="3315466"/>
                </a:lnTo>
                <a:lnTo>
                  <a:pt x="1464963" y="3313002"/>
                </a:lnTo>
                <a:cubicBezTo>
                  <a:pt x="1461228" y="3317188"/>
                  <a:pt x="1456772" y="3321803"/>
                  <a:pt x="1453045" y="3325010"/>
                </a:cubicBezTo>
                <a:lnTo>
                  <a:pt x="1449375" y="3326733"/>
                </a:lnTo>
                <a:lnTo>
                  <a:pt x="1443965" y="3332427"/>
                </a:lnTo>
                <a:cubicBezTo>
                  <a:pt x="1439759" y="3336898"/>
                  <a:pt x="1435563" y="3341131"/>
                  <a:pt x="1430998" y="3344722"/>
                </a:cubicBezTo>
                <a:lnTo>
                  <a:pt x="1422723" y="3350001"/>
                </a:lnTo>
                <a:lnTo>
                  <a:pt x="1422457" y="3348119"/>
                </a:lnTo>
                <a:cubicBezTo>
                  <a:pt x="1437406" y="3335548"/>
                  <a:pt x="1449672" y="3324560"/>
                  <a:pt x="1431372" y="3338465"/>
                </a:cubicBezTo>
                <a:lnTo>
                  <a:pt x="1421493" y="3346184"/>
                </a:lnTo>
                <a:lnTo>
                  <a:pt x="1421488" y="3346176"/>
                </a:lnTo>
                <a:lnTo>
                  <a:pt x="1421412" y="3346247"/>
                </a:lnTo>
                <a:lnTo>
                  <a:pt x="1401852" y="3361531"/>
                </a:lnTo>
                <a:cubicBezTo>
                  <a:pt x="1404319" y="3360287"/>
                  <a:pt x="1409607" y="3356610"/>
                  <a:pt x="1414089" y="3353163"/>
                </a:cubicBezTo>
                <a:lnTo>
                  <a:pt x="1421412" y="3346247"/>
                </a:lnTo>
                <a:lnTo>
                  <a:pt x="1421493" y="3346184"/>
                </a:lnTo>
                <a:lnTo>
                  <a:pt x="1422457" y="3348119"/>
                </a:lnTo>
                <a:cubicBezTo>
                  <a:pt x="1411011" y="3357528"/>
                  <a:pt x="1397497" y="3367584"/>
                  <a:pt x="1395980" y="3366937"/>
                </a:cubicBezTo>
                <a:cubicBezTo>
                  <a:pt x="1397497" y="3367584"/>
                  <a:pt x="1400334" y="3360883"/>
                  <a:pt x="1400334" y="3360883"/>
                </a:cubicBezTo>
                <a:cubicBezTo>
                  <a:pt x="1401982" y="3356992"/>
                  <a:pt x="1397300" y="3359588"/>
                  <a:pt x="1399588" y="3354184"/>
                </a:cubicBezTo>
                <a:cubicBezTo>
                  <a:pt x="1402753" y="3350939"/>
                  <a:pt x="1412133" y="3342181"/>
                  <a:pt x="1418553" y="3335478"/>
                </a:cubicBezTo>
                <a:cubicBezTo>
                  <a:pt x="1438724" y="3316393"/>
                  <a:pt x="1460414" y="3295660"/>
                  <a:pt x="1482567" y="3275507"/>
                </a:cubicBezTo>
                <a:lnTo>
                  <a:pt x="1486014" y="3272593"/>
                </a:lnTo>
                <a:lnTo>
                  <a:pt x="1486113" y="3272455"/>
                </a:lnTo>
                <a:cubicBezTo>
                  <a:pt x="1491481" y="3265710"/>
                  <a:pt x="1496053" y="3260943"/>
                  <a:pt x="1498744" y="3260306"/>
                </a:cubicBezTo>
                <a:lnTo>
                  <a:pt x="1506106" y="3255599"/>
                </a:lnTo>
                <a:lnTo>
                  <a:pt x="1535742" y="3230537"/>
                </a:lnTo>
                <a:lnTo>
                  <a:pt x="1516019" y="3243144"/>
                </a:lnTo>
                <a:cubicBezTo>
                  <a:pt x="1508990" y="3248326"/>
                  <a:pt x="1503095" y="3253803"/>
                  <a:pt x="1498744" y="3260306"/>
                </a:cubicBezTo>
                <a:lnTo>
                  <a:pt x="1489898" y="3264357"/>
                </a:lnTo>
                <a:lnTo>
                  <a:pt x="1472357" y="3279350"/>
                </a:lnTo>
                <a:cubicBezTo>
                  <a:pt x="1450679" y="3298908"/>
                  <a:pt x="1429402" y="3318668"/>
                  <a:pt x="1405812" y="3339483"/>
                </a:cubicBezTo>
                <a:cubicBezTo>
                  <a:pt x="1392626" y="3352999"/>
                  <a:pt x="1383887" y="3360244"/>
                  <a:pt x="1367119" y="3373761"/>
                </a:cubicBezTo>
                <a:cubicBezTo>
                  <a:pt x="1356862" y="3380359"/>
                  <a:pt x="1362018" y="3373116"/>
                  <a:pt x="1370596" y="3365546"/>
                </a:cubicBezTo>
                <a:cubicBezTo>
                  <a:pt x="1373761" y="3362303"/>
                  <a:pt x="1375531" y="3363058"/>
                  <a:pt x="1380435" y="3355706"/>
                </a:cubicBezTo>
                <a:cubicBezTo>
                  <a:pt x="1384042" y="3342954"/>
                  <a:pt x="1401359" y="3328139"/>
                  <a:pt x="1414545" y="3314623"/>
                </a:cubicBezTo>
                <a:cubicBezTo>
                  <a:pt x="1432044" y="3297270"/>
                  <a:pt x="1450009" y="3280483"/>
                  <a:pt x="1468386" y="3264247"/>
                </a:cubicBezTo>
                <a:lnTo>
                  <a:pt x="1470781" y="3262244"/>
                </a:lnTo>
                <a:lnTo>
                  <a:pt x="1471032" y="3261311"/>
                </a:lnTo>
                <a:lnTo>
                  <a:pt x="1474158" y="3254542"/>
                </a:lnTo>
                <a:lnTo>
                  <a:pt x="1467152" y="3260442"/>
                </a:lnTo>
                <a:cubicBezTo>
                  <a:pt x="1444763" y="3279919"/>
                  <a:pt x="1422662" y="3299329"/>
                  <a:pt x="1399943" y="3318090"/>
                </a:cubicBezTo>
                <a:cubicBezTo>
                  <a:pt x="1416129" y="3299603"/>
                  <a:pt x="1433324" y="3280844"/>
                  <a:pt x="1451789" y="3262881"/>
                </a:cubicBezTo>
                <a:lnTo>
                  <a:pt x="1468217" y="3247865"/>
                </a:lnTo>
                <a:lnTo>
                  <a:pt x="1464162" y="3249189"/>
                </a:lnTo>
                <a:lnTo>
                  <a:pt x="1463877" y="3249198"/>
                </a:lnTo>
                <a:lnTo>
                  <a:pt x="1440578" y="3270411"/>
                </a:lnTo>
                <a:lnTo>
                  <a:pt x="1397755" y="3308866"/>
                </a:lnTo>
                <a:lnTo>
                  <a:pt x="1397883" y="3308852"/>
                </a:lnTo>
                <a:cubicBezTo>
                  <a:pt x="1402910" y="3310340"/>
                  <a:pt x="1405299" y="3317107"/>
                  <a:pt x="1390061" y="3321483"/>
                </a:cubicBezTo>
                <a:lnTo>
                  <a:pt x="1388411" y="3318572"/>
                </a:lnTo>
                <a:cubicBezTo>
                  <a:pt x="1388441" y="3313520"/>
                  <a:pt x="1390253" y="3310691"/>
                  <a:pt x="1392529" y="3309410"/>
                </a:cubicBezTo>
                <a:lnTo>
                  <a:pt x="1397092" y="3308935"/>
                </a:lnTo>
                <a:lnTo>
                  <a:pt x="1437077" y="3268279"/>
                </a:lnTo>
                <a:lnTo>
                  <a:pt x="1457492" y="3249408"/>
                </a:lnTo>
                <a:lnTo>
                  <a:pt x="1454696" y="3249499"/>
                </a:lnTo>
                <a:cubicBezTo>
                  <a:pt x="1453357" y="3248839"/>
                  <a:pt x="1453665" y="3247681"/>
                  <a:pt x="1455106" y="3246818"/>
                </a:cubicBezTo>
                <a:cubicBezTo>
                  <a:pt x="1438302" y="3252333"/>
                  <a:pt x="1415829" y="3289817"/>
                  <a:pt x="1406293" y="3287734"/>
                </a:cubicBezTo>
                <a:lnTo>
                  <a:pt x="1405602" y="3285054"/>
                </a:lnTo>
                <a:lnTo>
                  <a:pt x="1389391" y="3299293"/>
                </a:lnTo>
                <a:lnTo>
                  <a:pt x="1387699" y="3301022"/>
                </a:lnTo>
                <a:lnTo>
                  <a:pt x="1386531" y="3301185"/>
                </a:lnTo>
                <a:lnTo>
                  <a:pt x="1379139" y="3304455"/>
                </a:lnTo>
                <a:lnTo>
                  <a:pt x="1380232" y="3303296"/>
                </a:lnTo>
                <a:lnTo>
                  <a:pt x="1408190" y="3276704"/>
                </a:lnTo>
                <a:lnTo>
                  <a:pt x="1410422" y="3272862"/>
                </a:lnTo>
                <a:cubicBezTo>
                  <a:pt x="1421074" y="3258407"/>
                  <a:pt x="1442312" y="3238668"/>
                  <a:pt x="1442855" y="3236435"/>
                </a:cubicBezTo>
                <a:lnTo>
                  <a:pt x="1441086" y="3237312"/>
                </a:lnTo>
                <a:lnTo>
                  <a:pt x="1382682" y="3291165"/>
                </a:lnTo>
                <a:lnTo>
                  <a:pt x="1382402" y="3291426"/>
                </a:lnTo>
                <a:lnTo>
                  <a:pt x="1374132" y="3296367"/>
                </a:lnTo>
                <a:cubicBezTo>
                  <a:pt x="1371595" y="3297997"/>
                  <a:pt x="1370167" y="3299084"/>
                  <a:pt x="1370827" y="3299048"/>
                </a:cubicBezTo>
                <a:cubicBezTo>
                  <a:pt x="1366640" y="3298056"/>
                  <a:pt x="1363908" y="3291933"/>
                  <a:pt x="1369622" y="3291633"/>
                </a:cubicBezTo>
                <a:cubicBezTo>
                  <a:pt x="1361272" y="3292073"/>
                  <a:pt x="1370708" y="3290364"/>
                  <a:pt x="1360465" y="3295955"/>
                </a:cubicBezTo>
                <a:cubicBezTo>
                  <a:pt x="1346937" y="3302934"/>
                  <a:pt x="1353643" y="3295102"/>
                  <a:pt x="1353643" y="3295102"/>
                </a:cubicBezTo>
                <a:cubicBezTo>
                  <a:pt x="1358174" y="3289809"/>
                  <a:pt x="1374518" y="3282482"/>
                  <a:pt x="1376694" y="3279942"/>
                </a:cubicBezTo>
                <a:cubicBezTo>
                  <a:pt x="1376694" y="3279942"/>
                  <a:pt x="1374682" y="3276409"/>
                  <a:pt x="1372851" y="3272664"/>
                </a:cubicBezTo>
                <a:cubicBezTo>
                  <a:pt x="1377663" y="3269985"/>
                  <a:pt x="1386379" y="3265687"/>
                  <a:pt x="1386379" y="3265687"/>
                </a:cubicBezTo>
                <a:cubicBezTo>
                  <a:pt x="1386724" y="3259402"/>
                  <a:pt x="1377201" y="3267584"/>
                  <a:pt x="1377201" y="3267584"/>
                </a:cubicBezTo>
                <a:lnTo>
                  <a:pt x="1372689" y="3268750"/>
                </a:lnTo>
                <a:lnTo>
                  <a:pt x="1366595" y="3273301"/>
                </a:lnTo>
                <a:lnTo>
                  <a:pt x="1368459" y="3269843"/>
                </a:lnTo>
                <a:lnTo>
                  <a:pt x="1359890" y="3272059"/>
                </a:lnTo>
                <a:cubicBezTo>
                  <a:pt x="1353400" y="3273941"/>
                  <a:pt x="1347931" y="3275795"/>
                  <a:pt x="1348705" y="3276361"/>
                </a:cubicBezTo>
                <a:cubicBezTo>
                  <a:pt x="1345144" y="3271697"/>
                  <a:pt x="1358047" y="3268390"/>
                  <a:pt x="1368109" y="3263009"/>
                </a:cubicBezTo>
                <a:lnTo>
                  <a:pt x="1374337" y="3258939"/>
                </a:lnTo>
                <a:lnTo>
                  <a:pt x="1374442" y="3258745"/>
                </a:lnTo>
                <a:cubicBezTo>
                  <a:pt x="1377989" y="3254511"/>
                  <a:pt x="1381725" y="3251463"/>
                  <a:pt x="1385485" y="3248988"/>
                </a:cubicBezTo>
                <a:lnTo>
                  <a:pt x="1387712" y="3247731"/>
                </a:lnTo>
                <a:lnTo>
                  <a:pt x="1383250" y="3248266"/>
                </a:lnTo>
                <a:cubicBezTo>
                  <a:pt x="1375621" y="3251295"/>
                  <a:pt x="1369282" y="3255267"/>
                  <a:pt x="1360566" y="3259566"/>
                </a:cubicBezTo>
                <a:cubicBezTo>
                  <a:pt x="1352379" y="3263737"/>
                  <a:pt x="1345911" y="3266882"/>
                  <a:pt x="1340361" y="3269495"/>
                </a:cubicBezTo>
                <a:lnTo>
                  <a:pt x="1327366" y="3275462"/>
                </a:lnTo>
                <a:lnTo>
                  <a:pt x="1330522" y="3272633"/>
                </a:lnTo>
                <a:lnTo>
                  <a:pt x="1352472" y="3251255"/>
                </a:lnTo>
                <a:lnTo>
                  <a:pt x="1365346" y="3241729"/>
                </a:lnTo>
                <a:cubicBezTo>
                  <a:pt x="1373961" y="3236323"/>
                  <a:pt x="1369810" y="3238108"/>
                  <a:pt x="1363253" y="3240803"/>
                </a:cubicBezTo>
                <a:lnTo>
                  <a:pt x="1363168" y="3240836"/>
                </a:lnTo>
                <a:lnTo>
                  <a:pt x="1364115" y="3239913"/>
                </a:lnTo>
                <a:cubicBezTo>
                  <a:pt x="1375626" y="3229033"/>
                  <a:pt x="1387672" y="3218030"/>
                  <a:pt x="1400930" y="3206460"/>
                </a:cubicBezTo>
                <a:cubicBezTo>
                  <a:pt x="1401571" y="3204946"/>
                  <a:pt x="1415633" y="3193591"/>
                  <a:pt x="1412597" y="3192297"/>
                </a:cubicBezTo>
                <a:cubicBezTo>
                  <a:pt x="1409311" y="3190893"/>
                  <a:pt x="1394731" y="3208409"/>
                  <a:pt x="1391314" y="3211544"/>
                </a:cubicBezTo>
                <a:lnTo>
                  <a:pt x="1356143" y="3243511"/>
                </a:lnTo>
                <a:lnTo>
                  <a:pt x="1352910" y="3244743"/>
                </a:lnTo>
                <a:cubicBezTo>
                  <a:pt x="1349725" y="3245760"/>
                  <a:pt x="1347234" y="3246220"/>
                  <a:pt x="1346731" y="3245336"/>
                </a:cubicBezTo>
                <a:cubicBezTo>
                  <a:pt x="1343373" y="3242886"/>
                  <a:pt x="1398341" y="3212502"/>
                  <a:pt x="1377293" y="3218461"/>
                </a:cubicBezTo>
                <a:cubicBezTo>
                  <a:pt x="1372300" y="3221352"/>
                  <a:pt x="1339814" y="3238221"/>
                  <a:pt x="1336714" y="3235959"/>
                </a:cubicBezTo>
                <a:cubicBezTo>
                  <a:pt x="1334906" y="3234640"/>
                  <a:pt x="1338233" y="3221932"/>
                  <a:pt x="1337145" y="3223202"/>
                </a:cubicBezTo>
                <a:cubicBezTo>
                  <a:pt x="1338233" y="3221932"/>
                  <a:pt x="1339320" y="3220663"/>
                  <a:pt x="1340407" y="3219392"/>
                </a:cubicBezTo>
                <a:cubicBezTo>
                  <a:pt x="1333788" y="3220751"/>
                  <a:pt x="1312654" y="3233184"/>
                  <a:pt x="1328334" y="3221240"/>
                </a:cubicBezTo>
                <a:cubicBezTo>
                  <a:pt x="1346831" y="3208947"/>
                  <a:pt x="1320447" y="3224081"/>
                  <a:pt x="1310643" y="3229649"/>
                </a:cubicBezTo>
                <a:lnTo>
                  <a:pt x="1308379" y="3230890"/>
                </a:lnTo>
                <a:lnTo>
                  <a:pt x="1358926" y="3183682"/>
                </a:lnTo>
                <a:cubicBezTo>
                  <a:pt x="1362732" y="3178925"/>
                  <a:pt x="1370251" y="3169627"/>
                  <a:pt x="1358804" y="3179035"/>
                </a:cubicBezTo>
                <a:cubicBezTo>
                  <a:pt x="1344285" y="3191470"/>
                  <a:pt x="1331444" y="3204878"/>
                  <a:pt x="1315864" y="3215584"/>
                </a:cubicBezTo>
                <a:cubicBezTo>
                  <a:pt x="1320736" y="3209369"/>
                  <a:pt x="1325963" y="3203719"/>
                  <a:pt x="1331374" y="3198354"/>
                </a:cubicBezTo>
                <a:lnTo>
                  <a:pt x="1343861" y="3186684"/>
                </a:lnTo>
                <a:lnTo>
                  <a:pt x="1346243" y="3185127"/>
                </a:lnTo>
                <a:cubicBezTo>
                  <a:pt x="1352343" y="3181066"/>
                  <a:pt x="1355084" y="3178811"/>
                  <a:pt x="1355744" y="3177696"/>
                </a:cubicBezTo>
                <a:lnTo>
                  <a:pt x="1353893" y="3177330"/>
                </a:lnTo>
                <a:lnTo>
                  <a:pt x="1364628" y="3167339"/>
                </a:lnTo>
                <a:cubicBezTo>
                  <a:pt x="1370070" y="3161989"/>
                  <a:pt x="1375345" y="3156359"/>
                  <a:pt x="1380280" y="3150170"/>
                </a:cubicBezTo>
                <a:lnTo>
                  <a:pt x="1369484" y="3159440"/>
                </a:lnTo>
                <a:lnTo>
                  <a:pt x="1347020" y="3178733"/>
                </a:lnTo>
                <a:lnTo>
                  <a:pt x="1344880" y="3179342"/>
                </a:lnTo>
                <a:cubicBezTo>
                  <a:pt x="1342297" y="3180117"/>
                  <a:pt x="1340174" y="3180695"/>
                  <a:pt x="1339788" y="3180413"/>
                </a:cubicBezTo>
                <a:cubicBezTo>
                  <a:pt x="1338238" y="3179281"/>
                  <a:pt x="1364184" y="3164170"/>
                  <a:pt x="1368713" y="3158879"/>
                </a:cubicBezTo>
                <a:cubicBezTo>
                  <a:pt x="1363452" y="3160368"/>
                  <a:pt x="1360347" y="3162401"/>
                  <a:pt x="1357004" y="3164776"/>
                </a:cubicBezTo>
                <a:lnTo>
                  <a:pt x="1356343" y="3165176"/>
                </a:lnTo>
                <a:lnTo>
                  <a:pt x="1353079" y="3170065"/>
                </a:lnTo>
                <a:lnTo>
                  <a:pt x="1353868" y="3166671"/>
                </a:lnTo>
                <a:lnTo>
                  <a:pt x="1343856" y="3172719"/>
                </a:lnTo>
                <a:lnTo>
                  <a:pt x="1341808" y="3173989"/>
                </a:lnTo>
                <a:lnTo>
                  <a:pt x="1337796" y="3182386"/>
                </a:lnTo>
                <a:cubicBezTo>
                  <a:pt x="1335510" y="3186081"/>
                  <a:pt x="1334739" y="3186290"/>
                  <a:pt x="1334966" y="3184620"/>
                </a:cubicBezTo>
                <a:lnTo>
                  <a:pt x="1337806" y="3176470"/>
                </a:lnTo>
                <a:lnTo>
                  <a:pt x="1332008" y="3180064"/>
                </a:lnTo>
                <a:cubicBezTo>
                  <a:pt x="1325988" y="3183666"/>
                  <a:pt x="1319773" y="3187126"/>
                  <a:pt x="1318998" y="3186560"/>
                </a:cubicBezTo>
                <a:lnTo>
                  <a:pt x="1330858" y="3169767"/>
                </a:lnTo>
                <a:cubicBezTo>
                  <a:pt x="1329310" y="3168634"/>
                  <a:pt x="1263170" y="3203244"/>
                  <a:pt x="1292377" y="3184323"/>
                </a:cubicBezTo>
                <a:cubicBezTo>
                  <a:pt x="1310897" y="3174455"/>
                  <a:pt x="1324402" y="3165051"/>
                  <a:pt x="1337187" y="3153059"/>
                </a:cubicBezTo>
                <a:lnTo>
                  <a:pt x="1345325" y="3148294"/>
                </a:lnTo>
                <a:lnTo>
                  <a:pt x="1345407" y="3147887"/>
                </a:lnTo>
                <a:lnTo>
                  <a:pt x="1347676" y="3141867"/>
                </a:lnTo>
                <a:lnTo>
                  <a:pt x="1347043" y="3142283"/>
                </a:lnTo>
                <a:cubicBezTo>
                  <a:pt x="1339676" y="3147825"/>
                  <a:pt x="1332560" y="3153809"/>
                  <a:pt x="1329020" y="3153288"/>
                </a:cubicBezTo>
                <a:cubicBezTo>
                  <a:pt x="1328702" y="3153658"/>
                  <a:pt x="1328043" y="3153477"/>
                  <a:pt x="1327250" y="3152979"/>
                </a:cubicBezTo>
                <a:lnTo>
                  <a:pt x="1325314" y="3151310"/>
                </a:lnTo>
                <a:lnTo>
                  <a:pt x="1299690" y="3174324"/>
                </a:lnTo>
                <a:lnTo>
                  <a:pt x="1300322" y="3169036"/>
                </a:lnTo>
                <a:lnTo>
                  <a:pt x="1319686" y="3148752"/>
                </a:lnTo>
                <a:lnTo>
                  <a:pt x="1320843" y="3147692"/>
                </a:lnTo>
                <a:lnTo>
                  <a:pt x="1322133" y="3146303"/>
                </a:lnTo>
                <a:lnTo>
                  <a:pt x="1322102" y="3146172"/>
                </a:lnTo>
                <a:cubicBezTo>
                  <a:pt x="1310749" y="3150611"/>
                  <a:pt x="1304324" y="3161055"/>
                  <a:pt x="1294058" y="3164224"/>
                </a:cubicBezTo>
                <a:cubicBezTo>
                  <a:pt x="1290077" y="3165444"/>
                  <a:pt x="1288526" y="3164313"/>
                  <a:pt x="1284341" y="3163320"/>
                </a:cubicBezTo>
                <a:cubicBezTo>
                  <a:pt x="1273355" y="3163899"/>
                  <a:pt x="1264014" y="3171869"/>
                  <a:pt x="1253770" y="3177462"/>
                </a:cubicBezTo>
                <a:cubicBezTo>
                  <a:pt x="1231268" y="3188551"/>
                  <a:pt x="1214578" y="3202163"/>
                  <a:pt x="1191614" y="3210851"/>
                </a:cubicBezTo>
                <a:cubicBezTo>
                  <a:pt x="1213115" y="3194561"/>
                  <a:pt x="1230806" y="3186149"/>
                  <a:pt x="1252565" y="3170046"/>
                </a:cubicBezTo>
                <a:cubicBezTo>
                  <a:pt x="1257096" y="3164754"/>
                  <a:pt x="1269537" y="3159046"/>
                  <a:pt x="1284590" y="3150774"/>
                </a:cubicBezTo>
                <a:cubicBezTo>
                  <a:pt x="1289966" y="3146702"/>
                  <a:pt x="1315244" y="3133167"/>
                  <a:pt x="1315448" y="3130447"/>
                </a:cubicBezTo>
                <a:lnTo>
                  <a:pt x="1314922" y="3130534"/>
                </a:lnTo>
                <a:lnTo>
                  <a:pt x="1313512" y="3131723"/>
                </a:lnTo>
                <a:lnTo>
                  <a:pt x="1313636" y="3130748"/>
                </a:lnTo>
                <a:lnTo>
                  <a:pt x="1305629" y="3132081"/>
                </a:lnTo>
                <a:cubicBezTo>
                  <a:pt x="1303133" y="3133526"/>
                  <a:pt x="1296260" y="3137022"/>
                  <a:pt x="1289523" y="3140357"/>
                </a:cubicBezTo>
                <a:lnTo>
                  <a:pt x="1274475" y="3147564"/>
                </a:lnTo>
                <a:lnTo>
                  <a:pt x="1273044" y="3149425"/>
                </a:lnTo>
                <a:cubicBezTo>
                  <a:pt x="1270563" y="3152678"/>
                  <a:pt x="1267981" y="3155946"/>
                  <a:pt x="1266877" y="3156754"/>
                </a:cubicBezTo>
                <a:lnTo>
                  <a:pt x="1267054" y="3154949"/>
                </a:lnTo>
                <a:lnTo>
                  <a:pt x="1267272" y="3154100"/>
                </a:lnTo>
                <a:lnTo>
                  <a:pt x="1270921" y="3148336"/>
                </a:lnTo>
                <a:lnTo>
                  <a:pt x="1272077" y="3146852"/>
                </a:lnTo>
                <a:lnTo>
                  <a:pt x="1268236" y="3145370"/>
                </a:lnTo>
                <a:cubicBezTo>
                  <a:pt x="1257970" y="3148537"/>
                  <a:pt x="1249716" y="3155238"/>
                  <a:pt x="1242291" y="3160479"/>
                </a:cubicBezTo>
                <a:cubicBezTo>
                  <a:pt x="1238477" y="3161993"/>
                  <a:pt x="1233372" y="3165749"/>
                  <a:pt x="1228474" y="3168838"/>
                </a:cubicBezTo>
                <a:lnTo>
                  <a:pt x="1217657" y="3172577"/>
                </a:lnTo>
                <a:lnTo>
                  <a:pt x="1212012" y="3180000"/>
                </a:lnTo>
                <a:lnTo>
                  <a:pt x="1204589" y="3188983"/>
                </a:lnTo>
                <a:lnTo>
                  <a:pt x="1205697" y="3185483"/>
                </a:lnTo>
                <a:lnTo>
                  <a:pt x="1206796" y="3182619"/>
                </a:lnTo>
                <a:lnTo>
                  <a:pt x="1216908" y="3168726"/>
                </a:lnTo>
                <a:lnTo>
                  <a:pt x="1202793" y="3172059"/>
                </a:lnTo>
                <a:cubicBezTo>
                  <a:pt x="1199038" y="3173015"/>
                  <a:pt x="1199899" y="3172010"/>
                  <a:pt x="1212871" y="3164455"/>
                </a:cubicBezTo>
                <a:lnTo>
                  <a:pt x="1231180" y="3153552"/>
                </a:lnTo>
                <a:lnTo>
                  <a:pt x="1231401" y="3152902"/>
                </a:lnTo>
                <a:cubicBezTo>
                  <a:pt x="1232916" y="3148563"/>
                  <a:pt x="1233683" y="3146181"/>
                  <a:pt x="1233913" y="3145112"/>
                </a:cubicBezTo>
                <a:lnTo>
                  <a:pt x="1233618" y="3145152"/>
                </a:lnTo>
                <a:lnTo>
                  <a:pt x="1234566" y="3143790"/>
                </a:lnTo>
                <a:lnTo>
                  <a:pt x="1224106" y="3148889"/>
                </a:lnTo>
                <a:lnTo>
                  <a:pt x="1222570" y="3149616"/>
                </a:lnTo>
                <a:lnTo>
                  <a:pt x="1240935" y="3130256"/>
                </a:lnTo>
                <a:lnTo>
                  <a:pt x="1214216" y="3153320"/>
                </a:lnTo>
                <a:lnTo>
                  <a:pt x="1207854" y="3154138"/>
                </a:lnTo>
                <a:cubicBezTo>
                  <a:pt x="1205037" y="3153661"/>
                  <a:pt x="1213427" y="3149467"/>
                  <a:pt x="1218996" y="3145536"/>
                </a:cubicBezTo>
                <a:cubicBezTo>
                  <a:pt x="1181604" y="3158823"/>
                  <a:pt x="1153139" y="3182758"/>
                  <a:pt x="1117294" y="3197178"/>
                </a:cubicBezTo>
                <a:lnTo>
                  <a:pt x="1111319" y="3199890"/>
                </a:lnTo>
                <a:lnTo>
                  <a:pt x="1111568" y="3199596"/>
                </a:lnTo>
                <a:cubicBezTo>
                  <a:pt x="1115283" y="3195056"/>
                  <a:pt x="1131502" y="3182836"/>
                  <a:pt x="1136405" y="3175483"/>
                </a:cubicBezTo>
                <a:cubicBezTo>
                  <a:pt x="1142499" y="3165322"/>
                  <a:pt x="1122892" y="3185543"/>
                  <a:pt x="1120277" y="3187488"/>
                </a:cubicBezTo>
                <a:cubicBezTo>
                  <a:pt x="1115513" y="3192220"/>
                  <a:pt x="1111681" y="3195849"/>
                  <a:pt x="1108271" y="3198955"/>
                </a:cubicBezTo>
                <a:lnTo>
                  <a:pt x="1102823" y="3203746"/>
                </a:lnTo>
                <a:lnTo>
                  <a:pt x="1080905" y="3213696"/>
                </a:lnTo>
                <a:lnTo>
                  <a:pt x="1080418" y="3211825"/>
                </a:lnTo>
                <a:cubicBezTo>
                  <a:pt x="1080798" y="3211988"/>
                  <a:pt x="1080014" y="3212736"/>
                  <a:pt x="1078548" y="3213810"/>
                </a:cubicBezTo>
                <a:lnTo>
                  <a:pt x="1073845" y="3216901"/>
                </a:lnTo>
                <a:lnTo>
                  <a:pt x="1057463" y="3224338"/>
                </a:lnTo>
                <a:lnTo>
                  <a:pt x="1062103" y="3219832"/>
                </a:lnTo>
                <a:lnTo>
                  <a:pt x="1059144" y="3216504"/>
                </a:lnTo>
                <a:lnTo>
                  <a:pt x="1074995" y="3206883"/>
                </a:lnTo>
                <a:lnTo>
                  <a:pt x="1057353" y="3214286"/>
                </a:lnTo>
                <a:lnTo>
                  <a:pt x="1064068" y="3206728"/>
                </a:lnTo>
                <a:lnTo>
                  <a:pt x="1066742" y="3203338"/>
                </a:lnTo>
                <a:lnTo>
                  <a:pt x="1120986" y="3176138"/>
                </a:lnTo>
                <a:cubicBezTo>
                  <a:pt x="1156177" y="3157888"/>
                  <a:pt x="1190741" y="3138837"/>
                  <a:pt x="1224488" y="3117554"/>
                </a:cubicBezTo>
                <a:cubicBezTo>
                  <a:pt x="1227528" y="3115473"/>
                  <a:pt x="1237305" y="3110916"/>
                  <a:pt x="1246364" y="3106094"/>
                </a:cubicBezTo>
                <a:lnTo>
                  <a:pt x="1247487" y="3105430"/>
                </a:lnTo>
                <a:lnTo>
                  <a:pt x="1256754" y="3094097"/>
                </a:lnTo>
                <a:lnTo>
                  <a:pt x="1248667" y="3098249"/>
                </a:lnTo>
                <a:lnTo>
                  <a:pt x="1243979" y="3102694"/>
                </a:lnTo>
                <a:lnTo>
                  <a:pt x="1235703" y="3107972"/>
                </a:lnTo>
                <a:lnTo>
                  <a:pt x="1235436" y="3106091"/>
                </a:lnTo>
                <a:lnTo>
                  <a:pt x="1236292" y="3105364"/>
                </a:lnTo>
                <a:lnTo>
                  <a:pt x="1235498" y="3105837"/>
                </a:lnTo>
                <a:lnTo>
                  <a:pt x="1235436" y="3106091"/>
                </a:lnTo>
                <a:cubicBezTo>
                  <a:pt x="1223990" y="3115500"/>
                  <a:pt x="1210477" y="3125556"/>
                  <a:pt x="1208960" y="3124909"/>
                </a:cubicBezTo>
                <a:cubicBezTo>
                  <a:pt x="1209719" y="3125233"/>
                  <a:pt x="1210807" y="3123719"/>
                  <a:pt x="1211706" y="3122124"/>
                </a:cubicBezTo>
                <a:lnTo>
                  <a:pt x="1212719" y="3120145"/>
                </a:lnTo>
                <a:lnTo>
                  <a:pt x="1206053" y="3123701"/>
                </a:lnTo>
                <a:cubicBezTo>
                  <a:pt x="1195068" y="3130258"/>
                  <a:pt x="1182709" y="3138904"/>
                  <a:pt x="1173847" y="3140433"/>
                </a:cubicBezTo>
                <a:cubicBezTo>
                  <a:pt x="1171210" y="3140573"/>
                  <a:pt x="1167854" y="3138120"/>
                  <a:pt x="1166766" y="3139391"/>
                </a:cubicBezTo>
                <a:cubicBezTo>
                  <a:pt x="1159138" y="3142420"/>
                  <a:pt x="1139733" y="3155771"/>
                  <a:pt x="1130556" y="3157670"/>
                </a:cubicBezTo>
                <a:cubicBezTo>
                  <a:pt x="1126392" y="3159101"/>
                  <a:pt x="1121744" y="3155708"/>
                  <a:pt x="1121744" y="3155708"/>
                </a:cubicBezTo>
                <a:cubicBezTo>
                  <a:pt x="1121744" y="3155708"/>
                  <a:pt x="1120749" y="3156013"/>
                  <a:pt x="1119458" y="3156662"/>
                </a:cubicBezTo>
                <a:lnTo>
                  <a:pt x="1117677" y="3157989"/>
                </a:lnTo>
                <a:lnTo>
                  <a:pt x="1114498" y="3159174"/>
                </a:lnTo>
                <a:lnTo>
                  <a:pt x="1113915" y="3158850"/>
                </a:lnTo>
                <a:cubicBezTo>
                  <a:pt x="1113585" y="3158866"/>
                  <a:pt x="1113314" y="3159184"/>
                  <a:pt x="1112771" y="3159819"/>
                </a:cubicBezTo>
                <a:lnTo>
                  <a:pt x="1114498" y="3159174"/>
                </a:lnTo>
                <a:lnTo>
                  <a:pt x="1115405" y="3159680"/>
                </a:lnTo>
                <a:cubicBezTo>
                  <a:pt x="1110133" y="3159958"/>
                  <a:pt x="1103772" y="3161506"/>
                  <a:pt x="1103772" y="3161506"/>
                </a:cubicBezTo>
                <a:cubicBezTo>
                  <a:pt x="1101863" y="3159080"/>
                  <a:pt x="1108263" y="3156873"/>
                  <a:pt x="1116603" y="3153932"/>
                </a:cubicBezTo>
                <a:lnTo>
                  <a:pt x="1128069" y="3148319"/>
                </a:lnTo>
                <a:lnTo>
                  <a:pt x="1127457" y="3147899"/>
                </a:lnTo>
                <a:lnTo>
                  <a:pt x="1134642" y="3136896"/>
                </a:lnTo>
                <a:lnTo>
                  <a:pt x="1125965" y="3146759"/>
                </a:lnTo>
                <a:lnTo>
                  <a:pt x="1128294" y="3139585"/>
                </a:lnTo>
                <a:lnTo>
                  <a:pt x="1129143" y="3136453"/>
                </a:lnTo>
                <a:lnTo>
                  <a:pt x="1148874" y="3110786"/>
                </a:lnTo>
                <a:lnTo>
                  <a:pt x="1141546" y="3114441"/>
                </a:lnTo>
                <a:cubicBezTo>
                  <a:pt x="1113058" y="3127866"/>
                  <a:pt x="1086974" y="3140812"/>
                  <a:pt x="1061545" y="3153420"/>
                </a:cubicBezTo>
                <a:lnTo>
                  <a:pt x="1056211" y="3156011"/>
                </a:lnTo>
                <a:lnTo>
                  <a:pt x="1059991" y="3150780"/>
                </a:lnTo>
                <a:lnTo>
                  <a:pt x="1061137" y="3148852"/>
                </a:lnTo>
                <a:lnTo>
                  <a:pt x="1077487" y="3140250"/>
                </a:lnTo>
                <a:cubicBezTo>
                  <a:pt x="1087550" y="3134869"/>
                  <a:pt x="1114419" y="3124561"/>
                  <a:pt x="1120037" y="3117999"/>
                </a:cubicBezTo>
                <a:cubicBezTo>
                  <a:pt x="1122211" y="3115459"/>
                  <a:pt x="1117563" y="3112065"/>
                  <a:pt x="1119199" y="3106723"/>
                </a:cubicBezTo>
                <a:cubicBezTo>
                  <a:pt x="1122180" y="3100301"/>
                  <a:pt x="1127712" y="3100211"/>
                  <a:pt x="1137516" y="3094643"/>
                </a:cubicBezTo>
                <a:lnTo>
                  <a:pt x="1151716" y="3083059"/>
                </a:lnTo>
                <a:lnTo>
                  <a:pt x="1159502" y="3073124"/>
                </a:lnTo>
                <a:lnTo>
                  <a:pt x="1159883" y="3069870"/>
                </a:lnTo>
                <a:lnTo>
                  <a:pt x="1158899" y="3069665"/>
                </a:lnTo>
                <a:cubicBezTo>
                  <a:pt x="1154994" y="3071285"/>
                  <a:pt x="1148009" y="3076504"/>
                  <a:pt x="1140121" y="3079344"/>
                </a:cubicBezTo>
                <a:lnTo>
                  <a:pt x="1129887" y="3083973"/>
                </a:lnTo>
                <a:lnTo>
                  <a:pt x="1115885" y="3101779"/>
                </a:lnTo>
                <a:lnTo>
                  <a:pt x="1113332" y="3105015"/>
                </a:lnTo>
                <a:lnTo>
                  <a:pt x="1114443" y="3100274"/>
                </a:lnTo>
                <a:lnTo>
                  <a:pt x="1114711" y="3098589"/>
                </a:lnTo>
                <a:lnTo>
                  <a:pt x="1122395" y="3088193"/>
                </a:lnTo>
                <a:lnTo>
                  <a:pt x="1123809" y="3086457"/>
                </a:lnTo>
                <a:lnTo>
                  <a:pt x="1119889" y="3087260"/>
                </a:lnTo>
                <a:cubicBezTo>
                  <a:pt x="1119454" y="3086850"/>
                  <a:pt x="1120559" y="3085530"/>
                  <a:pt x="1124143" y="3082814"/>
                </a:cubicBezTo>
                <a:lnTo>
                  <a:pt x="1129043" y="3080031"/>
                </a:lnTo>
                <a:lnTo>
                  <a:pt x="1133463" y="3074606"/>
                </a:lnTo>
                <a:cubicBezTo>
                  <a:pt x="1137643" y="3069446"/>
                  <a:pt x="1141472" y="3064322"/>
                  <a:pt x="1142421" y="3061236"/>
                </a:cubicBezTo>
                <a:lnTo>
                  <a:pt x="1142021" y="3060106"/>
                </a:lnTo>
                <a:lnTo>
                  <a:pt x="1137293" y="3062488"/>
                </a:lnTo>
                <a:lnTo>
                  <a:pt x="1130618" y="3065556"/>
                </a:lnTo>
                <a:lnTo>
                  <a:pt x="1131743" y="3064506"/>
                </a:lnTo>
                <a:lnTo>
                  <a:pt x="1140622" y="3056150"/>
                </a:lnTo>
                <a:lnTo>
                  <a:pt x="1139620" y="3053316"/>
                </a:lnTo>
                <a:cubicBezTo>
                  <a:pt x="1140024" y="3047919"/>
                  <a:pt x="1143203" y="3046437"/>
                  <a:pt x="1147727" y="3039907"/>
                </a:cubicBezTo>
                <a:lnTo>
                  <a:pt x="1148843" y="3037610"/>
                </a:lnTo>
                <a:lnTo>
                  <a:pt x="1148129" y="3038010"/>
                </a:lnTo>
                <a:lnTo>
                  <a:pt x="1149668" y="3035912"/>
                </a:lnTo>
                <a:lnTo>
                  <a:pt x="1153904" y="3027197"/>
                </a:lnTo>
                <a:lnTo>
                  <a:pt x="1153342" y="3027467"/>
                </a:lnTo>
                <a:lnTo>
                  <a:pt x="1142597" y="3032400"/>
                </a:lnTo>
                <a:lnTo>
                  <a:pt x="1138697" y="3037081"/>
                </a:lnTo>
                <a:cubicBezTo>
                  <a:pt x="1136097" y="3039749"/>
                  <a:pt x="1134538" y="3040558"/>
                  <a:pt x="1137566" y="3034803"/>
                </a:cubicBezTo>
                <a:cubicBezTo>
                  <a:pt x="1141021" y="3027654"/>
                  <a:pt x="1148357" y="3020836"/>
                  <a:pt x="1150588" y="3017671"/>
                </a:cubicBezTo>
                <a:lnTo>
                  <a:pt x="1151144" y="3015864"/>
                </a:lnTo>
                <a:lnTo>
                  <a:pt x="1145847" y="3020979"/>
                </a:lnTo>
                <a:lnTo>
                  <a:pt x="1136503" y="3022588"/>
                </a:lnTo>
                <a:lnTo>
                  <a:pt x="1135947" y="3020849"/>
                </a:lnTo>
                <a:lnTo>
                  <a:pt x="1139086" y="3017492"/>
                </a:lnTo>
                <a:lnTo>
                  <a:pt x="1141776" y="3010956"/>
                </a:lnTo>
                <a:lnTo>
                  <a:pt x="1149356" y="3000572"/>
                </a:lnTo>
                <a:lnTo>
                  <a:pt x="1151567" y="2997628"/>
                </a:lnTo>
                <a:lnTo>
                  <a:pt x="1146221" y="3002718"/>
                </a:lnTo>
                <a:cubicBezTo>
                  <a:pt x="1137094" y="3011255"/>
                  <a:pt x="1128670" y="3018924"/>
                  <a:pt x="1119676" y="3027093"/>
                </a:cubicBezTo>
                <a:lnTo>
                  <a:pt x="1097010" y="3047811"/>
                </a:lnTo>
                <a:lnTo>
                  <a:pt x="1095838" y="3050760"/>
                </a:lnTo>
                <a:lnTo>
                  <a:pt x="1095387" y="3051810"/>
                </a:lnTo>
                <a:lnTo>
                  <a:pt x="1108881" y="3045251"/>
                </a:lnTo>
                <a:cubicBezTo>
                  <a:pt x="1114249" y="3042755"/>
                  <a:pt x="1118886" y="3040578"/>
                  <a:pt x="1121098" y="3039097"/>
                </a:cubicBezTo>
                <a:lnTo>
                  <a:pt x="1143973" y="3024363"/>
                </a:lnTo>
                <a:lnTo>
                  <a:pt x="1127390" y="3039472"/>
                </a:lnTo>
                <a:lnTo>
                  <a:pt x="1124728" y="3040717"/>
                </a:lnTo>
                <a:cubicBezTo>
                  <a:pt x="1119676" y="3043177"/>
                  <a:pt x="1113955" y="3046094"/>
                  <a:pt x="1106763" y="3049958"/>
                </a:cubicBezTo>
                <a:cubicBezTo>
                  <a:pt x="1105716" y="3050355"/>
                  <a:pt x="1102602" y="3051963"/>
                  <a:pt x="1098903" y="3053860"/>
                </a:cubicBezTo>
                <a:lnTo>
                  <a:pt x="1093319" y="3056626"/>
                </a:lnTo>
                <a:lnTo>
                  <a:pt x="1092752" y="3057947"/>
                </a:lnTo>
                <a:cubicBezTo>
                  <a:pt x="1091157" y="3061335"/>
                  <a:pt x="1089453" y="3064308"/>
                  <a:pt x="1089024" y="3062655"/>
                </a:cubicBezTo>
                <a:lnTo>
                  <a:pt x="1090517" y="3058474"/>
                </a:lnTo>
                <a:lnTo>
                  <a:pt x="1090976" y="3057788"/>
                </a:lnTo>
                <a:lnTo>
                  <a:pt x="1087531" y="3059493"/>
                </a:lnTo>
                <a:lnTo>
                  <a:pt x="1084258" y="3060755"/>
                </a:lnTo>
                <a:lnTo>
                  <a:pt x="1082868" y="3062277"/>
                </a:lnTo>
                <a:cubicBezTo>
                  <a:pt x="1079213" y="3065886"/>
                  <a:pt x="1075095" y="3068914"/>
                  <a:pt x="1073243" y="3066591"/>
                </a:cubicBezTo>
                <a:cubicBezTo>
                  <a:pt x="1073162" y="3065727"/>
                  <a:pt x="1074660" y="3063862"/>
                  <a:pt x="1076963" y="3061530"/>
                </a:cubicBezTo>
                <a:lnTo>
                  <a:pt x="1083268" y="3055729"/>
                </a:lnTo>
                <a:lnTo>
                  <a:pt x="1086296" y="3047522"/>
                </a:lnTo>
                <a:lnTo>
                  <a:pt x="1053074" y="3079679"/>
                </a:lnTo>
                <a:cubicBezTo>
                  <a:pt x="1053074" y="3079679"/>
                  <a:pt x="1037273" y="3095140"/>
                  <a:pt x="1037404" y="3090601"/>
                </a:cubicBezTo>
                <a:lnTo>
                  <a:pt x="1041526" y="3086270"/>
                </a:lnTo>
                <a:lnTo>
                  <a:pt x="1048921" y="3081897"/>
                </a:lnTo>
                <a:cubicBezTo>
                  <a:pt x="1051750" y="3080093"/>
                  <a:pt x="1053895" y="3078521"/>
                  <a:pt x="1054579" y="3077515"/>
                </a:cubicBezTo>
                <a:lnTo>
                  <a:pt x="1051632" y="3076584"/>
                </a:lnTo>
                <a:lnTo>
                  <a:pt x="1053204" y="3075140"/>
                </a:lnTo>
                <a:cubicBezTo>
                  <a:pt x="1052106" y="3077734"/>
                  <a:pt x="1070430" y="3060542"/>
                  <a:pt x="1065626" y="3058490"/>
                </a:cubicBezTo>
                <a:cubicBezTo>
                  <a:pt x="1064109" y="3057843"/>
                  <a:pt x="1047301" y="3075683"/>
                  <a:pt x="1044046" y="3079143"/>
                </a:cubicBezTo>
                <a:lnTo>
                  <a:pt x="1042658" y="3080398"/>
                </a:lnTo>
                <a:lnTo>
                  <a:pt x="1042414" y="3080506"/>
                </a:lnTo>
                <a:lnTo>
                  <a:pt x="1037142" y="3083485"/>
                </a:lnTo>
                <a:lnTo>
                  <a:pt x="1066650" y="3052897"/>
                </a:lnTo>
                <a:lnTo>
                  <a:pt x="1094488" y="3025313"/>
                </a:lnTo>
                <a:lnTo>
                  <a:pt x="1096169" y="3020759"/>
                </a:lnTo>
                <a:lnTo>
                  <a:pt x="1090365" y="3026243"/>
                </a:lnTo>
                <a:lnTo>
                  <a:pt x="1089637" y="3028312"/>
                </a:lnTo>
                <a:lnTo>
                  <a:pt x="1089784" y="3026791"/>
                </a:lnTo>
                <a:lnTo>
                  <a:pt x="1068530" y="3046872"/>
                </a:lnTo>
                <a:cubicBezTo>
                  <a:pt x="1053836" y="3061306"/>
                  <a:pt x="1039033" y="3075472"/>
                  <a:pt x="1024213" y="3086503"/>
                </a:cubicBezTo>
                <a:cubicBezTo>
                  <a:pt x="1035937" y="3071854"/>
                  <a:pt x="1051555" y="3056824"/>
                  <a:pt x="1067934" y="3041672"/>
                </a:cubicBezTo>
                <a:lnTo>
                  <a:pt x="1092954" y="3018061"/>
                </a:lnTo>
                <a:lnTo>
                  <a:pt x="1093386" y="3016471"/>
                </a:lnTo>
                <a:cubicBezTo>
                  <a:pt x="1093851" y="3015135"/>
                  <a:pt x="1094448" y="3014100"/>
                  <a:pt x="1095594" y="3013108"/>
                </a:cubicBezTo>
                <a:lnTo>
                  <a:pt x="1093860" y="3017207"/>
                </a:lnTo>
                <a:lnTo>
                  <a:pt x="1099920" y="3011489"/>
                </a:lnTo>
                <a:lnTo>
                  <a:pt x="1104403" y="3000556"/>
                </a:lnTo>
                <a:lnTo>
                  <a:pt x="1098606" y="3005926"/>
                </a:lnTo>
                <a:lnTo>
                  <a:pt x="1095594" y="3013108"/>
                </a:lnTo>
                <a:lnTo>
                  <a:pt x="1098140" y="3006358"/>
                </a:lnTo>
                <a:lnTo>
                  <a:pt x="1069168" y="3033202"/>
                </a:lnTo>
                <a:lnTo>
                  <a:pt x="1099581" y="3002539"/>
                </a:lnTo>
                <a:lnTo>
                  <a:pt x="1108443" y="2979038"/>
                </a:lnTo>
                <a:lnTo>
                  <a:pt x="1109227" y="2977071"/>
                </a:lnTo>
                <a:lnTo>
                  <a:pt x="1109162" y="2977064"/>
                </a:lnTo>
                <a:lnTo>
                  <a:pt x="1109266" y="2976970"/>
                </a:lnTo>
                <a:lnTo>
                  <a:pt x="1118881" y="2952816"/>
                </a:lnTo>
                <a:lnTo>
                  <a:pt x="1117839" y="2954787"/>
                </a:lnTo>
                <a:lnTo>
                  <a:pt x="1121633" y="2943317"/>
                </a:lnTo>
                <a:lnTo>
                  <a:pt x="1116461" y="2949841"/>
                </a:lnTo>
                <a:lnTo>
                  <a:pt x="1110704" y="2958541"/>
                </a:lnTo>
                <a:lnTo>
                  <a:pt x="1109441" y="2961294"/>
                </a:lnTo>
                <a:lnTo>
                  <a:pt x="1108743" y="2961892"/>
                </a:lnTo>
                <a:cubicBezTo>
                  <a:pt x="1107661" y="2962679"/>
                  <a:pt x="1106997" y="2962961"/>
                  <a:pt x="1107181" y="2962363"/>
                </a:cubicBezTo>
                <a:lnTo>
                  <a:pt x="1109754" y="2956446"/>
                </a:lnTo>
                <a:lnTo>
                  <a:pt x="1110890" y="2953038"/>
                </a:lnTo>
                <a:cubicBezTo>
                  <a:pt x="1111966" y="2950065"/>
                  <a:pt x="1113445" y="2946143"/>
                  <a:pt x="1115399" y="2941080"/>
                </a:cubicBezTo>
                <a:lnTo>
                  <a:pt x="1115618" y="2940475"/>
                </a:lnTo>
                <a:lnTo>
                  <a:pt x="1113064" y="2941687"/>
                </a:lnTo>
                <a:cubicBezTo>
                  <a:pt x="1099986" y="2947833"/>
                  <a:pt x="1090753" y="2951756"/>
                  <a:pt x="1105357" y="2942295"/>
                </a:cubicBezTo>
                <a:lnTo>
                  <a:pt x="1117664" y="2934860"/>
                </a:lnTo>
                <a:lnTo>
                  <a:pt x="1122723" y="2920966"/>
                </a:lnTo>
                <a:lnTo>
                  <a:pt x="1123070" y="2920083"/>
                </a:lnTo>
                <a:lnTo>
                  <a:pt x="1119873" y="2925027"/>
                </a:lnTo>
                <a:cubicBezTo>
                  <a:pt x="1117133" y="2929169"/>
                  <a:pt x="1114251" y="2933258"/>
                  <a:pt x="1113688" y="2933048"/>
                </a:cubicBezTo>
                <a:lnTo>
                  <a:pt x="1117093" y="2917894"/>
                </a:lnTo>
                <a:cubicBezTo>
                  <a:pt x="1115965" y="2917474"/>
                  <a:pt x="1084842" y="2959394"/>
                  <a:pt x="1097840" y="2938259"/>
                </a:cubicBezTo>
                <a:lnTo>
                  <a:pt x="1105173" y="2927076"/>
                </a:lnTo>
                <a:lnTo>
                  <a:pt x="1106804" y="2922173"/>
                </a:lnTo>
                <a:lnTo>
                  <a:pt x="1105009" y="2922007"/>
                </a:lnTo>
                <a:lnTo>
                  <a:pt x="1104045" y="2923937"/>
                </a:lnTo>
                <a:lnTo>
                  <a:pt x="1104073" y="2923024"/>
                </a:lnTo>
                <a:lnTo>
                  <a:pt x="1104312" y="2921942"/>
                </a:lnTo>
                <a:lnTo>
                  <a:pt x="1097320" y="2921292"/>
                </a:lnTo>
                <a:lnTo>
                  <a:pt x="1095584" y="2921871"/>
                </a:lnTo>
                <a:lnTo>
                  <a:pt x="1094682" y="2923330"/>
                </a:lnTo>
                <a:cubicBezTo>
                  <a:pt x="1092630" y="2925231"/>
                  <a:pt x="1091502" y="2924811"/>
                  <a:pt x="1088878" y="2925169"/>
                </a:cubicBezTo>
                <a:cubicBezTo>
                  <a:pt x="1082646" y="2928402"/>
                  <a:pt x="1078884" y="2936546"/>
                  <a:pt x="1074111" y="2943206"/>
                </a:cubicBezTo>
                <a:cubicBezTo>
                  <a:pt x="1063381" y="2956973"/>
                  <a:pt x="1056530" y="2971071"/>
                  <a:pt x="1045040" y="2983223"/>
                </a:cubicBezTo>
                <a:cubicBezTo>
                  <a:pt x="1054122" y="2965960"/>
                  <a:pt x="1062621" y="2955358"/>
                  <a:pt x="1071892" y="2938165"/>
                </a:cubicBezTo>
                <a:lnTo>
                  <a:pt x="1078175" y="2928618"/>
                </a:lnTo>
                <a:lnTo>
                  <a:pt x="1066750" y="2935434"/>
                </a:lnTo>
                <a:lnTo>
                  <a:pt x="1060740" y="2938855"/>
                </a:lnTo>
                <a:lnTo>
                  <a:pt x="1057717" y="2943470"/>
                </a:lnTo>
                <a:cubicBezTo>
                  <a:pt x="1055519" y="2946953"/>
                  <a:pt x="1053302" y="2949902"/>
                  <a:pt x="1051332" y="2949837"/>
                </a:cubicBezTo>
                <a:cubicBezTo>
                  <a:pt x="1047392" y="2949704"/>
                  <a:pt x="1057601" y="2942400"/>
                  <a:pt x="1052864" y="2944857"/>
                </a:cubicBezTo>
                <a:cubicBezTo>
                  <a:pt x="1048191" y="2947283"/>
                  <a:pt x="1040986" y="2955633"/>
                  <a:pt x="1042694" y="2952253"/>
                </a:cubicBezTo>
                <a:lnTo>
                  <a:pt x="1045856" y="2947330"/>
                </a:lnTo>
                <a:lnTo>
                  <a:pt x="1035845" y="2953029"/>
                </a:lnTo>
                <a:lnTo>
                  <a:pt x="1024272" y="2958878"/>
                </a:lnTo>
                <a:lnTo>
                  <a:pt x="1022936" y="2960594"/>
                </a:lnTo>
                <a:cubicBezTo>
                  <a:pt x="1015471" y="2971579"/>
                  <a:pt x="1008147" y="2982617"/>
                  <a:pt x="999267" y="2992412"/>
                </a:cubicBezTo>
                <a:lnTo>
                  <a:pt x="996370" y="2995901"/>
                </a:lnTo>
                <a:lnTo>
                  <a:pt x="996454" y="2995625"/>
                </a:lnTo>
                <a:cubicBezTo>
                  <a:pt x="997669" y="2991397"/>
                  <a:pt x="1004534" y="2978424"/>
                  <a:pt x="1005860" y="2971865"/>
                </a:cubicBezTo>
                <a:cubicBezTo>
                  <a:pt x="1007294" y="2962974"/>
                  <a:pt x="1000114" y="2982584"/>
                  <a:pt x="999002" y="2984658"/>
                </a:cubicBezTo>
                <a:cubicBezTo>
                  <a:pt x="997220" y="2989291"/>
                  <a:pt x="995749" y="2992891"/>
                  <a:pt x="994418" y="2996007"/>
                </a:cubicBezTo>
                <a:lnTo>
                  <a:pt x="992252" y="3000860"/>
                </a:lnTo>
                <a:lnTo>
                  <a:pt x="981625" y="3013656"/>
                </a:lnTo>
                <a:lnTo>
                  <a:pt x="980960" y="3012429"/>
                </a:lnTo>
                <a:cubicBezTo>
                  <a:pt x="981212" y="3012450"/>
                  <a:pt x="980913" y="3013192"/>
                  <a:pt x="980286" y="3014342"/>
                </a:cubicBezTo>
                <a:lnTo>
                  <a:pt x="978203" y="3017777"/>
                </a:lnTo>
                <a:lnTo>
                  <a:pt x="970261" y="3027340"/>
                </a:lnTo>
                <a:lnTo>
                  <a:pt x="972017" y="3022901"/>
                </a:lnTo>
                <a:lnTo>
                  <a:pt x="969623" y="3021259"/>
                </a:lnTo>
                <a:lnTo>
                  <a:pt x="976809" y="3010255"/>
                </a:lnTo>
                <a:lnTo>
                  <a:pt x="968131" y="3020119"/>
                </a:lnTo>
                <a:lnTo>
                  <a:pt x="970460" y="3012945"/>
                </a:lnTo>
                <a:lnTo>
                  <a:pt x="971309" y="3009814"/>
                </a:lnTo>
                <a:lnTo>
                  <a:pt x="997080" y="2976290"/>
                </a:lnTo>
                <a:lnTo>
                  <a:pt x="1000292" y="2971666"/>
                </a:lnTo>
                <a:lnTo>
                  <a:pt x="995802" y="2974634"/>
                </a:lnTo>
                <a:cubicBezTo>
                  <a:pt x="993671" y="2975325"/>
                  <a:pt x="992478" y="2974962"/>
                  <a:pt x="992626" y="2974117"/>
                </a:cubicBezTo>
                <a:cubicBezTo>
                  <a:pt x="992725" y="2973553"/>
                  <a:pt x="993421" y="2972776"/>
                  <a:pt x="994834" y="2971952"/>
                </a:cubicBezTo>
                <a:lnTo>
                  <a:pt x="1001601" y="2969783"/>
                </a:lnTo>
                <a:lnTo>
                  <a:pt x="1031861" y="2926232"/>
                </a:lnTo>
                <a:lnTo>
                  <a:pt x="1028342" y="2927063"/>
                </a:lnTo>
                <a:lnTo>
                  <a:pt x="1020303" y="2936983"/>
                </a:lnTo>
                <a:cubicBezTo>
                  <a:pt x="1018807" y="2937760"/>
                  <a:pt x="1016363" y="2936852"/>
                  <a:pt x="1015995" y="2938048"/>
                </a:cubicBezTo>
                <a:cubicBezTo>
                  <a:pt x="1012208" y="2942188"/>
                  <a:pt x="1003733" y="2956793"/>
                  <a:pt x="998817" y="2960515"/>
                </a:cubicBezTo>
                <a:cubicBezTo>
                  <a:pt x="996705" y="2962614"/>
                  <a:pt x="993321" y="2961358"/>
                  <a:pt x="993321" y="2961358"/>
                </a:cubicBezTo>
                <a:cubicBezTo>
                  <a:pt x="993321" y="2961358"/>
                  <a:pt x="992809" y="2961834"/>
                  <a:pt x="992196" y="2962633"/>
                </a:cubicBezTo>
                <a:lnTo>
                  <a:pt x="991439" y="2964046"/>
                </a:lnTo>
                <a:lnTo>
                  <a:pt x="989844" y="2965716"/>
                </a:lnTo>
                <a:lnTo>
                  <a:pt x="989439" y="2965631"/>
                </a:lnTo>
                <a:cubicBezTo>
                  <a:pt x="989253" y="2965727"/>
                  <a:pt x="989161" y="2966027"/>
                  <a:pt x="988977" y="2966623"/>
                </a:cubicBezTo>
                <a:lnTo>
                  <a:pt x="989844" y="2965716"/>
                </a:lnTo>
                <a:lnTo>
                  <a:pt x="990472" y="2965848"/>
                </a:lnTo>
                <a:cubicBezTo>
                  <a:pt x="987481" y="2967400"/>
                  <a:pt x="984123" y="2970147"/>
                  <a:pt x="984123" y="2970147"/>
                </a:cubicBezTo>
                <a:cubicBezTo>
                  <a:pt x="980918" y="2967626"/>
                  <a:pt x="997109" y="2957217"/>
                  <a:pt x="1001668" y="2946485"/>
                </a:cubicBezTo>
                <a:cubicBezTo>
                  <a:pt x="1002035" y="2945289"/>
                  <a:pt x="1002072" y="2941087"/>
                  <a:pt x="1002439" y="2939892"/>
                </a:cubicBezTo>
                <a:cubicBezTo>
                  <a:pt x="1005834" y="2932943"/>
                  <a:pt x="1010975" y="2925089"/>
                  <a:pt x="1016234" y="2916168"/>
                </a:cubicBezTo>
                <a:lnTo>
                  <a:pt x="1021788" y="2908538"/>
                </a:lnTo>
                <a:lnTo>
                  <a:pt x="1015878" y="2911456"/>
                </a:lnTo>
                <a:lnTo>
                  <a:pt x="1014331" y="2913314"/>
                </a:lnTo>
                <a:lnTo>
                  <a:pt x="1014205" y="2912282"/>
                </a:lnTo>
                <a:lnTo>
                  <a:pt x="1003112" y="2917760"/>
                </a:lnTo>
                <a:lnTo>
                  <a:pt x="996290" y="2926515"/>
                </a:lnTo>
                <a:cubicBezTo>
                  <a:pt x="982579" y="2943502"/>
                  <a:pt x="970160" y="2959526"/>
                  <a:pt x="958050" y="2975138"/>
                </a:cubicBezTo>
                <a:lnTo>
                  <a:pt x="955500" y="2978375"/>
                </a:lnTo>
                <a:lnTo>
                  <a:pt x="956610" y="2973634"/>
                </a:lnTo>
                <a:lnTo>
                  <a:pt x="956876" y="2971948"/>
                </a:lnTo>
                <a:lnTo>
                  <a:pt x="964562" y="2961552"/>
                </a:lnTo>
                <a:cubicBezTo>
                  <a:pt x="969272" y="2955092"/>
                  <a:pt x="982687" y="2940769"/>
                  <a:pt x="984588" y="2934595"/>
                </a:cubicBezTo>
                <a:lnTo>
                  <a:pt x="982273" y="2928050"/>
                </a:lnTo>
                <a:lnTo>
                  <a:pt x="980544" y="2928904"/>
                </a:lnTo>
                <a:cubicBezTo>
                  <a:pt x="964273" y="2938351"/>
                  <a:pt x="948196" y="2947940"/>
                  <a:pt x="930274" y="2955150"/>
                </a:cubicBezTo>
                <a:lnTo>
                  <a:pt x="924299" y="2957862"/>
                </a:lnTo>
                <a:lnTo>
                  <a:pt x="924549" y="2957568"/>
                </a:lnTo>
                <a:cubicBezTo>
                  <a:pt x="928263" y="2953027"/>
                  <a:pt x="944482" y="2940807"/>
                  <a:pt x="949386" y="2933456"/>
                </a:cubicBezTo>
                <a:cubicBezTo>
                  <a:pt x="955478" y="2923295"/>
                  <a:pt x="935873" y="2943514"/>
                  <a:pt x="933257" y="2945460"/>
                </a:cubicBezTo>
                <a:cubicBezTo>
                  <a:pt x="928493" y="2950191"/>
                  <a:pt x="924661" y="2953820"/>
                  <a:pt x="921252" y="2956926"/>
                </a:cubicBezTo>
                <a:lnTo>
                  <a:pt x="915804" y="2961719"/>
                </a:lnTo>
                <a:lnTo>
                  <a:pt x="893885" y="2971669"/>
                </a:lnTo>
                <a:lnTo>
                  <a:pt x="893399" y="2969798"/>
                </a:lnTo>
                <a:cubicBezTo>
                  <a:pt x="893778" y="2969958"/>
                  <a:pt x="892995" y="2970708"/>
                  <a:pt x="891528" y="2971782"/>
                </a:cubicBezTo>
                <a:lnTo>
                  <a:pt x="886826" y="2974874"/>
                </a:lnTo>
                <a:lnTo>
                  <a:pt x="870443" y="2982310"/>
                </a:lnTo>
                <a:lnTo>
                  <a:pt x="875082" y="2977804"/>
                </a:lnTo>
                <a:lnTo>
                  <a:pt x="872123" y="2974477"/>
                </a:lnTo>
                <a:lnTo>
                  <a:pt x="887974" y="2964855"/>
                </a:lnTo>
                <a:lnTo>
                  <a:pt x="870332" y="2972258"/>
                </a:lnTo>
                <a:lnTo>
                  <a:pt x="877047" y="2964700"/>
                </a:lnTo>
                <a:lnTo>
                  <a:pt x="879721" y="2961310"/>
                </a:lnTo>
                <a:lnTo>
                  <a:pt x="931413" y="2935391"/>
                </a:lnTo>
                <a:lnTo>
                  <a:pt x="932683" y="2931834"/>
                </a:lnTo>
                <a:lnTo>
                  <a:pt x="936059" y="2926784"/>
                </a:lnTo>
                <a:cubicBezTo>
                  <a:pt x="937325" y="2924757"/>
                  <a:pt x="938242" y="2923073"/>
                  <a:pt x="938431" y="2922173"/>
                </a:cubicBezTo>
                <a:lnTo>
                  <a:pt x="936536" y="2922257"/>
                </a:lnTo>
                <a:lnTo>
                  <a:pt x="937148" y="2920811"/>
                </a:lnTo>
                <a:lnTo>
                  <a:pt x="939866" y="2914825"/>
                </a:lnTo>
                <a:lnTo>
                  <a:pt x="937017" y="2914191"/>
                </a:lnTo>
                <a:lnTo>
                  <a:pt x="936853" y="2914555"/>
                </a:lnTo>
                <a:cubicBezTo>
                  <a:pt x="935067" y="2919255"/>
                  <a:pt x="933262" y="2924382"/>
                  <a:pt x="932677" y="2926047"/>
                </a:cubicBezTo>
                <a:lnTo>
                  <a:pt x="932132" y="2927308"/>
                </a:lnTo>
                <a:lnTo>
                  <a:pt x="932012" y="2927448"/>
                </a:lnTo>
                <a:lnTo>
                  <a:pt x="929576" y="2930948"/>
                </a:lnTo>
                <a:lnTo>
                  <a:pt x="935772" y="2913913"/>
                </a:lnTo>
                <a:lnTo>
                  <a:pt x="934723" y="2913680"/>
                </a:lnTo>
                <a:cubicBezTo>
                  <a:pt x="934723" y="2913680"/>
                  <a:pt x="933728" y="2913985"/>
                  <a:pt x="932438" y="2914634"/>
                </a:cubicBezTo>
                <a:lnTo>
                  <a:pt x="932179" y="2914828"/>
                </a:lnTo>
                <a:lnTo>
                  <a:pt x="931881" y="2915505"/>
                </a:lnTo>
                <a:lnTo>
                  <a:pt x="933458" y="2915035"/>
                </a:lnTo>
                <a:lnTo>
                  <a:pt x="931688" y="2915949"/>
                </a:lnTo>
                <a:lnTo>
                  <a:pt x="922722" y="2936440"/>
                </a:lnTo>
                <a:lnTo>
                  <a:pt x="929952" y="2916845"/>
                </a:lnTo>
                <a:lnTo>
                  <a:pt x="928386" y="2917653"/>
                </a:lnTo>
                <a:lnTo>
                  <a:pt x="930132" y="2916351"/>
                </a:lnTo>
                <a:lnTo>
                  <a:pt x="930216" y="2916125"/>
                </a:lnTo>
                <a:lnTo>
                  <a:pt x="927478" y="2917146"/>
                </a:lnTo>
                <a:lnTo>
                  <a:pt x="926894" y="2916822"/>
                </a:lnTo>
                <a:cubicBezTo>
                  <a:pt x="926564" y="2916838"/>
                  <a:pt x="926293" y="2917156"/>
                  <a:pt x="925750" y="2917791"/>
                </a:cubicBezTo>
                <a:lnTo>
                  <a:pt x="927478" y="2917146"/>
                </a:lnTo>
                <a:lnTo>
                  <a:pt x="928386" y="2917653"/>
                </a:lnTo>
                <a:cubicBezTo>
                  <a:pt x="923113" y="2917930"/>
                  <a:pt x="916751" y="2919478"/>
                  <a:pt x="916751" y="2919478"/>
                </a:cubicBezTo>
                <a:cubicBezTo>
                  <a:pt x="914843" y="2917051"/>
                  <a:pt x="921243" y="2914844"/>
                  <a:pt x="929583" y="2911904"/>
                </a:cubicBezTo>
                <a:lnTo>
                  <a:pt x="932257" y="2910595"/>
                </a:lnTo>
                <a:lnTo>
                  <a:pt x="938787" y="2892895"/>
                </a:lnTo>
                <a:lnTo>
                  <a:pt x="945353" y="2876883"/>
                </a:lnTo>
                <a:lnTo>
                  <a:pt x="940862" y="2879070"/>
                </a:lnTo>
                <a:lnTo>
                  <a:pt x="937760" y="2886469"/>
                </a:lnTo>
                <a:lnTo>
                  <a:pt x="940480" y="2879257"/>
                </a:lnTo>
                <a:lnTo>
                  <a:pt x="874525" y="2911392"/>
                </a:lnTo>
                <a:lnTo>
                  <a:pt x="869191" y="2913982"/>
                </a:lnTo>
                <a:lnTo>
                  <a:pt x="872970" y="2908752"/>
                </a:lnTo>
                <a:lnTo>
                  <a:pt x="874116" y="2906824"/>
                </a:lnTo>
                <a:lnTo>
                  <a:pt x="890468" y="2898223"/>
                </a:lnTo>
                <a:cubicBezTo>
                  <a:pt x="900529" y="2892842"/>
                  <a:pt x="927399" y="2882533"/>
                  <a:pt x="933017" y="2875971"/>
                </a:cubicBezTo>
                <a:cubicBezTo>
                  <a:pt x="935192" y="2873431"/>
                  <a:pt x="930543" y="2870037"/>
                  <a:pt x="932180" y="2864696"/>
                </a:cubicBezTo>
                <a:cubicBezTo>
                  <a:pt x="935161" y="2858272"/>
                  <a:pt x="940691" y="2858183"/>
                  <a:pt x="950496" y="2852615"/>
                </a:cubicBezTo>
                <a:lnTo>
                  <a:pt x="950543" y="2852575"/>
                </a:lnTo>
                <a:lnTo>
                  <a:pt x="950610" y="2852398"/>
                </a:lnTo>
                <a:lnTo>
                  <a:pt x="957520" y="2835039"/>
                </a:lnTo>
                <a:lnTo>
                  <a:pt x="953101" y="2837317"/>
                </a:lnTo>
                <a:cubicBezTo>
                  <a:pt x="948108" y="2840207"/>
                  <a:pt x="922787" y="2851647"/>
                  <a:pt x="937122" y="2840786"/>
                </a:cubicBezTo>
                <a:cubicBezTo>
                  <a:pt x="941340" y="2837330"/>
                  <a:pt x="947010" y="2834505"/>
                  <a:pt x="952229" y="2832209"/>
                </a:cubicBezTo>
                <a:lnTo>
                  <a:pt x="959994" y="2828822"/>
                </a:lnTo>
                <a:lnTo>
                  <a:pt x="960588" y="2827329"/>
                </a:lnTo>
                <a:lnTo>
                  <a:pt x="961138" y="2824025"/>
                </a:lnTo>
                <a:lnTo>
                  <a:pt x="964815" y="2813133"/>
                </a:lnTo>
                <a:lnTo>
                  <a:pt x="950274" y="2820461"/>
                </a:lnTo>
                <a:lnTo>
                  <a:pt x="943599" y="2823528"/>
                </a:lnTo>
                <a:lnTo>
                  <a:pt x="944723" y="2822477"/>
                </a:lnTo>
                <a:lnTo>
                  <a:pt x="954017" y="2813731"/>
                </a:lnTo>
                <a:lnTo>
                  <a:pt x="966944" y="2806827"/>
                </a:lnTo>
                <a:lnTo>
                  <a:pt x="969807" y="2798349"/>
                </a:lnTo>
                <a:lnTo>
                  <a:pt x="974953" y="2786464"/>
                </a:lnTo>
                <a:lnTo>
                  <a:pt x="968814" y="2791667"/>
                </a:lnTo>
                <a:cubicBezTo>
                  <a:pt x="960429" y="2798425"/>
                  <a:pt x="959882" y="2797426"/>
                  <a:pt x="962276" y="2793885"/>
                </a:cubicBezTo>
                <a:lnTo>
                  <a:pt x="966485" y="2788951"/>
                </a:lnTo>
                <a:lnTo>
                  <a:pt x="963644" y="2791952"/>
                </a:lnTo>
                <a:cubicBezTo>
                  <a:pt x="960213" y="2796035"/>
                  <a:pt x="957066" y="2799948"/>
                  <a:pt x="954213" y="2802692"/>
                </a:cubicBezTo>
                <a:lnTo>
                  <a:pt x="950766" y="2804363"/>
                </a:lnTo>
                <a:lnTo>
                  <a:pt x="947808" y="2810989"/>
                </a:lnTo>
                <a:cubicBezTo>
                  <a:pt x="944669" y="2817305"/>
                  <a:pt x="941983" y="2821660"/>
                  <a:pt x="940170" y="2822391"/>
                </a:cubicBezTo>
                <a:cubicBezTo>
                  <a:pt x="931369" y="2823639"/>
                  <a:pt x="938379" y="2817057"/>
                  <a:pt x="939668" y="2811085"/>
                </a:cubicBezTo>
                <a:lnTo>
                  <a:pt x="940200" y="2800117"/>
                </a:lnTo>
                <a:lnTo>
                  <a:pt x="938853" y="2801084"/>
                </a:lnTo>
                <a:lnTo>
                  <a:pt x="940277" y="2798548"/>
                </a:lnTo>
                <a:lnTo>
                  <a:pt x="940791" y="2787942"/>
                </a:lnTo>
                <a:lnTo>
                  <a:pt x="942136" y="2784915"/>
                </a:lnTo>
                <a:lnTo>
                  <a:pt x="931751" y="2794037"/>
                </a:lnTo>
                <a:lnTo>
                  <a:pt x="925542" y="2797311"/>
                </a:lnTo>
                <a:cubicBezTo>
                  <a:pt x="922966" y="2798082"/>
                  <a:pt x="921351" y="2797892"/>
                  <a:pt x="921375" y="2796143"/>
                </a:cubicBezTo>
                <a:lnTo>
                  <a:pt x="922166" y="2794672"/>
                </a:lnTo>
                <a:lnTo>
                  <a:pt x="902694" y="2812451"/>
                </a:lnTo>
                <a:cubicBezTo>
                  <a:pt x="902694" y="2812451"/>
                  <a:pt x="889929" y="2829208"/>
                  <a:pt x="886222" y="2824563"/>
                </a:cubicBezTo>
                <a:cubicBezTo>
                  <a:pt x="885895" y="2821106"/>
                  <a:pt x="910854" y="2801641"/>
                  <a:pt x="911403" y="2800343"/>
                </a:cubicBezTo>
                <a:cubicBezTo>
                  <a:pt x="922640" y="2789314"/>
                  <a:pt x="933516" y="2778961"/>
                  <a:pt x="944430" y="2768432"/>
                </a:cubicBezTo>
                <a:lnTo>
                  <a:pt x="953436" y="2759503"/>
                </a:lnTo>
                <a:lnTo>
                  <a:pt x="958461" y="2748202"/>
                </a:lnTo>
                <a:lnTo>
                  <a:pt x="953346" y="2753158"/>
                </a:lnTo>
                <a:cubicBezTo>
                  <a:pt x="950344" y="2756137"/>
                  <a:pt x="948144" y="2758340"/>
                  <a:pt x="947489" y="2758827"/>
                </a:cubicBezTo>
                <a:cubicBezTo>
                  <a:pt x="922653" y="2782939"/>
                  <a:pt x="895405" y="2807809"/>
                  <a:pt x="866054" y="2837650"/>
                </a:cubicBezTo>
                <a:cubicBezTo>
                  <a:pt x="866054" y="2837650"/>
                  <a:pt x="850253" y="2853112"/>
                  <a:pt x="850383" y="2848573"/>
                </a:cubicBezTo>
                <a:lnTo>
                  <a:pt x="854506" y="2844241"/>
                </a:lnTo>
                <a:lnTo>
                  <a:pt x="861900" y="2839869"/>
                </a:lnTo>
                <a:cubicBezTo>
                  <a:pt x="864730" y="2838064"/>
                  <a:pt x="866875" y="2836493"/>
                  <a:pt x="867560" y="2835487"/>
                </a:cubicBezTo>
                <a:lnTo>
                  <a:pt x="864612" y="2834556"/>
                </a:lnTo>
                <a:lnTo>
                  <a:pt x="866184" y="2833112"/>
                </a:lnTo>
                <a:cubicBezTo>
                  <a:pt x="865086" y="2835705"/>
                  <a:pt x="883410" y="2818513"/>
                  <a:pt x="878605" y="2816462"/>
                </a:cubicBezTo>
                <a:cubicBezTo>
                  <a:pt x="877089" y="2815816"/>
                  <a:pt x="860281" y="2833655"/>
                  <a:pt x="857025" y="2837115"/>
                </a:cubicBezTo>
                <a:lnTo>
                  <a:pt x="855638" y="2838371"/>
                </a:lnTo>
                <a:lnTo>
                  <a:pt x="855393" y="2838476"/>
                </a:lnTo>
                <a:lnTo>
                  <a:pt x="850121" y="2841457"/>
                </a:lnTo>
                <a:lnTo>
                  <a:pt x="879631" y="2810869"/>
                </a:lnTo>
                <a:cubicBezTo>
                  <a:pt x="894858" y="2795705"/>
                  <a:pt x="910612" y="2780352"/>
                  <a:pt x="926688" y="2764241"/>
                </a:cubicBezTo>
                <a:cubicBezTo>
                  <a:pt x="926688" y="2764241"/>
                  <a:pt x="934748" y="2762832"/>
                  <a:pt x="932812" y="2758943"/>
                </a:cubicBezTo>
                <a:cubicBezTo>
                  <a:pt x="931591" y="2756890"/>
                  <a:pt x="916431" y="2770839"/>
                  <a:pt x="925171" y="2763594"/>
                </a:cubicBezTo>
                <a:cubicBezTo>
                  <a:pt x="896406" y="2787816"/>
                  <a:pt x="866833" y="2822413"/>
                  <a:pt x="837192" y="2844475"/>
                </a:cubicBezTo>
                <a:cubicBezTo>
                  <a:pt x="848917" y="2829825"/>
                  <a:pt x="864534" y="2814795"/>
                  <a:pt x="880913" y="2799644"/>
                </a:cubicBezTo>
                <a:lnTo>
                  <a:pt x="922341" y="2760550"/>
                </a:lnTo>
                <a:lnTo>
                  <a:pt x="919204" y="2756840"/>
                </a:lnTo>
                <a:lnTo>
                  <a:pt x="897229" y="2777201"/>
                </a:lnTo>
                <a:lnTo>
                  <a:pt x="894409" y="2783690"/>
                </a:lnTo>
                <a:lnTo>
                  <a:pt x="892929" y="2781184"/>
                </a:lnTo>
                <a:lnTo>
                  <a:pt x="882148" y="2791174"/>
                </a:lnTo>
                <a:lnTo>
                  <a:pt x="892603" y="2780632"/>
                </a:lnTo>
                <a:lnTo>
                  <a:pt x="891168" y="2778204"/>
                </a:lnTo>
                <a:cubicBezTo>
                  <a:pt x="891246" y="2773898"/>
                  <a:pt x="891978" y="2768600"/>
                  <a:pt x="891859" y="2766771"/>
                </a:cubicBezTo>
                <a:cubicBezTo>
                  <a:pt x="891097" y="2755188"/>
                  <a:pt x="883776" y="2778994"/>
                  <a:pt x="885877" y="2767104"/>
                </a:cubicBezTo>
                <a:cubicBezTo>
                  <a:pt x="885637" y="2763446"/>
                  <a:pt x="888259" y="2759481"/>
                  <a:pt x="888259" y="2759481"/>
                </a:cubicBezTo>
                <a:lnTo>
                  <a:pt x="908856" y="2711361"/>
                </a:lnTo>
                <a:lnTo>
                  <a:pt x="907951" y="2710956"/>
                </a:lnTo>
                <a:cubicBezTo>
                  <a:pt x="907325" y="2709991"/>
                  <a:pt x="907855" y="2708943"/>
                  <a:pt x="908969" y="2707788"/>
                </a:cubicBezTo>
                <a:lnTo>
                  <a:pt x="911305" y="2705639"/>
                </a:lnTo>
                <a:lnTo>
                  <a:pt x="923234" y="2677769"/>
                </a:lnTo>
                <a:cubicBezTo>
                  <a:pt x="928695" y="2669510"/>
                  <a:pt x="927934" y="2657927"/>
                  <a:pt x="933155" y="2646010"/>
                </a:cubicBezTo>
                <a:lnTo>
                  <a:pt x="945910" y="2621602"/>
                </a:lnTo>
                <a:lnTo>
                  <a:pt x="939744" y="2625394"/>
                </a:lnTo>
                <a:cubicBezTo>
                  <a:pt x="891808" y="2646302"/>
                  <a:pt x="904533" y="2598418"/>
                  <a:pt x="935523" y="2575966"/>
                </a:cubicBezTo>
                <a:cubicBezTo>
                  <a:pt x="920643" y="2584875"/>
                  <a:pt x="910292" y="2594970"/>
                  <a:pt x="897061" y="2606788"/>
                </a:cubicBezTo>
                <a:cubicBezTo>
                  <a:pt x="886711" y="2616882"/>
                  <a:pt x="863883" y="2638992"/>
                  <a:pt x="860523" y="2641004"/>
                </a:cubicBezTo>
                <a:cubicBezTo>
                  <a:pt x="850235" y="2643266"/>
                  <a:pt x="862775" y="2623419"/>
                  <a:pt x="864005" y="2618787"/>
                </a:cubicBezTo>
                <a:cubicBezTo>
                  <a:pt x="867905" y="2604113"/>
                  <a:pt x="846245" y="2629419"/>
                  <a:pt x="854674" y="2615930"/>
                </a:cubicBezTo>
                <a:cubicBezTo>
                  <a:pt x="855905" y="2611297"/>
                  <a:pt x="861665" y="2607849"/>
                  <a:pt x="861665" y="2607849"/>
                </a:cubicBezTo>
                <a:cubicBezTo>
                  <a:pt x="892718" y="2577566"/>
                  <a:pt x="923433" y="2554630"/>
                  <a:pt x="951127" y="2526359"/>
                </a:cubicBezTo>
                <a:cubicBezTo>
                  <a:pt x="963126" y="2519174"/>
                  <a:pt x="967025" y="2504502"/>
                  <a:pt x="980257" y="2492683"/>
                </a:cubicBezTo>
                <a:lnTo>
                  <a:pt x="1059933" y="2431922"/>
                </a:lnTo>
                <a:lnTo>
                  <a:pt x="1112297" y="2350345"/>
                </a:lnTo>
                <a:cubicBezTo>
                  <a:pt x="1138734" y="2311093"/>
                  <a:pt x="1165988" y="2272173"/>
                  <a:pt x="1193821" y="2233698"/>
                </a:cubicBezTo>
                <a:lnTo>
                  <a:pt x="1223086" y="2194460"/>
                </a:lnTo>
                <a:lnTo>
                  <a:pt x="1165225" y="2227256"/>
                </a:lnTo>
                <a:cubicBezTo>
                  <a:pt x="1069624" y="2284041"/>
                  <a:pt x="976886" y="2343021"/>
                  <a:pt x="894847" y="2403413"/>
                </a:cubicBezTo>
                <a:cubicBezTo>
                  <a:pt x="876805" y="2418578"/>
                  <a:pt x="783141" y="2497205"/>
                  <a:pt x="774068" y="2488817"/>
                </a:cubicBezTo>
                <a:cubicBezTo>
                  <a:pt x="770376" y="2482300"/>
                  <a:pt x="798769" y="2438392"/>
                  <a:pt x="798769" y="2438392"/>
                </a:cubicBezTo>
                <a:cubicBezTo>
                  <a:pt x="810053" y="2426545"/>
                  <a:pt x="831319" y="2409448"/>
                  <a:pt x="853124" y="2392030"/>
                </a:cubicBezTo>
                <a:cubicBezTo>
                  <a:pt x="906942" y="2345989"/>
                  <a:pt x="988410" y="2292847"/>
                  <a:pt x="1053216" y="2249683"/>
                </a:cubicBezTo>
                <a:cubicBezTo>
                  <a:pt x="1100131" y="2218139"/>
                  <a:pt x="1145660" y="2189152"/>
                  <a:pt x="1190158" y="2162078"/>
                </a:cubicBezTo>
                <a:lnTo>
                  <a:pt x="1299725" y="2098285"/>
                </a:lnTo>
                <a:lnTo>
                  <a:pt x="1313822" y="2082583"/>
                </a:lnTo>
                <a:lnTo>
                  <a:pt x="1272330" y="2105492"/>
                </a:lnTo>
                <a:cubicBezTo>
                  <a:pt x="1131586" y="2186942"/>
                  <a:pt x="993620" y="2274091"/>
                  <a:pt x="876911" y="2355242"/>
                </a:cubicBezTo>
                <a:cubicBezTo>
                  <a:pt x="828769" y="2388430"/>
                  <a:pt x="790164" y="2438453"/>
                  <a:pt x="747301" y="2441571"/>
                </a:cubicBezTo>
                <a:cubicBezTo>
                  <a:pt x="742228" y="2440245"/>
                  <a:pt x="730169" y="2443100"/>
                  <a:pt x="726945" y="2445031"/>
                </a:cubicBezTo>
                <a:cubicBezTo>
                  <a:pt x="730169" y="2443100"/>
                  <a:pt x="707194" y="2434311"/>
                  <a:pt x="705814" y="2439501"/>
                </a:cubicBezTo>
                <a:cubicBezTo>
                  <a:pt x="705348" y="2431053"/>
                  <a:pt x="717406" y="2428197"/>
                  <a:pt x="722011" y="2421076"/>
                </a:cubicBezTo>
                <a:cubicBezTo>
                  <a:pt x="730378" y="2411704"/>
                  <a:pt x="729603" y="2402713"/>
                  <a:pt x="730982" y="2397522"/>
                </a:cubicBezTo>
                <a:cubicBezTo>
                  <a:pt x="757390" y="2372985"/>
                  <a:pt x="722685" y="2398127"/>
                  <a:pt x="704643" y="2413292"/>
                </a:cubicBezTo>
                <a:lnTo>
                  <a:pt x="713435" y="2404769"/>
                </a:lnTo>
                <a:lnTo>
                  <a:pt x="700037" y="2416051"/>
                </a:lnTo>
                <a:lnTo>
                  <a:pt x="704643" y="2413292"/>
                </a:lnTo>
                <a:cubicBezTo>
                  <a:pt x="700460" y="2417980"/>
                  <a:pt x="695470" y="2423148"/>
                  <a:pt x="691296" y="2426739"/>
                </a:cubicBezTo>
                <a:lnTo>
                  <a:pt x="687185" y="2428669"/>
                </a:lnTo>
                <a:lnTo>
                  <a:pt x="681129" y="2435045"/>
                </a:lnTo>
                <a:cubicBezTo>
                  <a:pt x="676417" y="2440052"/>
                  <a:pt x="671719" y="2444793"/>
                  <a:pt x="666608" y="2448815"/>
                </a:cubicBezTo>
                <a:lnTo>
                  <a:pt x="657339" y="2454725"/>
                </a:lnTo>
                <a:lnTo>
                  <a:pt x="657041" y="2452619"/>
                </a:lnTo>
                <a:cubicBezTo>
                  <a:pt x="673784" y="2438541"/>
                  <a:pt x="687518" y="2426235"/>
                  <a:pt x="667025" y="2441807"/>
                </a:cubicBezTo>
                <a:lnTo>
                  <a:pt x="655962" y="2450452"/>
                </a:lnTo>
                <a:lnTo>
                  <a:pt x="655957" y="2450442"/>
                </a:lnTo>
                <a:lnTo>
                  <a:pt x="655875" y="2450519"/>
                </a:lnTo>
                <a:lnTo>
                  <a:pt x="633966" y="2467639"/>
                </a:lnTo>
                <a:cubicBezTo>
                  <a:pt x="636729" y="2466245"/>
                  <a:pt x="642651" y="2462127"/>
                  <a:pt x="647671" y="2458267"/>
                </a:cubicBezTo>
                <a:lnTo>
                  <a:pt x="655875" y="2450519"/>
                </a:lnTo>
                <a:lnTo>
                  <a:pt x="655962" y="2450452"/>
                </a:lnTo>
                <a:lnTo>
                  <a:pt x="657041" y="2452619"/>
                </a:lnTo>
                <a:cubicBezTo>
                  <a:pt x="644222" y="2463155"/>
                  <a:pt x="629090" y="2474416"/>
                  <a:pt x="627391" y="2473692"/>
                </a:cubicBezTo>
                <a:cubicBezTo>
                  <a:pt x="629090" y="2474416"/>
                  <a:pt x="632267" y="2466911"/>
                  <a:pt x="632267" y="2466911"/>
                </a:cubicBezTo>
                <a:cubicBezTo>
                  <a:pt x="634112" y="2462555"/>
                  <a:pt x="628869" y="2465462"/>
                  <a:pt x="631432" y="2459410"/>
                </a:cubicBezTo>
                <a:cubicBezTo>
                  <a:pt x="634976" y="2455776"/>
                  <a:pt x="645480" y="2445969"/>
                  <a:pt x="652670" y="2438461"/>
                </a:cubicBezTo>
                <a:cubicBezTo>
                  <a:pt x="675259" y="2417089"/>
                  <a:pt x="699549" y="2393871"/>
                  <a:pt x="724356" y="2371302"/>
                </a:cubicBezTo>
                <a:lnTo>
                  <a:pt x="728216" y="2368039"/>
                </a:lnTo>
                <a:lnTo>
                  <a:pt x="728328" y="2367884"/>
                </a:lnTo>
                <a:cubicBezTo>
                  <a:pt x="734339" y="2360331"/>
                  <a:pt x="739458" y="2354993"/>
                  <a:pt x="742473" y="2354279"/>
                </a:cubicBezTo>
                <a:lnTo>
                  <a:pt x="750718" y="2349009"/>
                </a:lnTo>
                <a:lnTo>
                  <a:pt x="783905" y="2320942"/>
                </a:lnTo>
                <a:lnTo>
                  <a:pt x="761818" y="2335060"/>
                </a:lnTo>
                <a:cubicBezTo>
                  <a:pt x="753948" y="2340864"/>
                  <a:pt x="747347" y="2346998"/>
                  <a:pt x="742473" y="2354279"/>
                </a:cubicBezTo>
                <a:lnTo>
                  <a:pt x="732567" y="2358817"/>
                </a:lnTo>
                <a:lnTo>
                  <a:pt x="712922" y="2375606"/>
                </a:lnTo>
                <a:cubicBezTo>
                  <a:pt x="688647" y="2397509"/>
                  <a:pt x="664819" y="2419636"/>
                  <a:pt x="638401" y="2442948"/>
                </a:cubicBezTo>
                <a:cubicBezTo>
                  <a:pt x="623635" y="2458082"/>
                  <a:pt x="613848" y="2466197"/>
                  <a:pt x="595070" y="2481334"/>
                </a:cubicBezTo>
                <a:cubicBezTo>
                  <a:pt x="583585" y="2488723"/>
                  <a:pt x="589358" y="2480612"/>
                  <a:pt x="598964" y="2472134"/>
                </a:cubicBezTo>
                <a:cubicBezTo>
                  <a:pt x="602508" y="2468502"/>
                  <a:pt x="604490" y="2469348"/>
                  <a:pt x="609982" y="2461116"/>
                </a:cubicBezTo>
                <a:cubicBezTo>
                  <a:pt x="614022" y="2446834"/>
                  <a:pt x="633416" y="2430244"/>
                  <a:pt x="648181" y="2415108"/>
                </a:cubicBezTo>
                <a:cubicBezTo>
                  <a:pt x="667776" y="2395675"/>
                  <a:pt x="687896" y="2376875"/>
                  <a:pt x="708476" y="2358692"/>
                </a:cubicBezTo>
                <a:lnTo>
                  <a:pt x="711158" y="2356450"/>
                </a:lnTo>
                <a:lnTo>
                  <a:pt x="711438" y="2355406"/>
                </a:lnTo>
                <a:lnTo>
                  <a:pt x="714939" y="2347825"/>
                </a:lnTo>
                <a:lnTo>
                  <a:pt x="707093" y="2354432"/>
                </a:lnTo>
                <a:cubicBezTo>
                  <a:pt x="682021" y="2376242"/>
                  <a:pt x="657272" y="2397980"/>
                  <a:pt x="631829" y="2418989"/>
                </a:cubicBezTo>
                <a:cubicBezTo>
                  <a:pt x="649954" y="2398286"/>
                  <a:pt x="669212" y="2377279"/>
                  <a:pt x="689889" y="2357164"/>
                </a:cubicBezTo>
                <a:lnTo>
                  <a:pt x="708288" y="2340348"/>
                </a:lnTo>
                <a:lnTo>
                  <a:pt x="703745" y="2341829"/>
                </a:lnTo>
                <a:lnTo>
                  <a:pt x="703427" y="2341840"/>
                </a:lnTo>
                <a:lnTo>
                  <a:pt x="677334" y="2365596"/>
                </a:lnTo>
                <a:lnTo>
                  <a:pt x="629379" y="2408660"/>
                </a:lnTo>
                <a:lnTo>
                  <a:pt x="629522" y="2408645"/>
                </a:lnTo>
                <a:cubicBezTo>
                  <a:pt x="635153" y="2410311"/>
                  <a:pt x="637827" y="2417889"/>
                  <a:pt x="620762" y="2422789"/>
                </a:cubicBezTo>
                <a:lnTo>
                  <a:pt x="618914" y="2419529"/>
                </a:lnTo>
                <a:cubicBezTo>
                  <a:pt x="618949" y="2413873"/>
                  <a:pt x="620978" y="2410704"/>
                  <a:pt x="623528" y="2409269"/>
                </a:cubicBezTo>
                <a:lnTo>
                  <a:pt x="628636" y="2408737"/>
                </a:lnTo>
                <a:lnTo>
                  <a:pt x="673414" y="2363209"/>
                </a:lnTo>
                <a:lnTo>
                  <a:pt x="696276" y="2342074"/>
                </a:lnTo>
                <a:lnTo>
                  <a:pt x="693144" y="2342177"/>
                </a:lnTo>
                <a:cubicBezTo>
                  <a:pt x="691645" y="2341437"/>
                  <a:pt x="691990" y="2340140"/>
                  <a:pt x="693604" y="2339175"/>
                </a:cubicBezTo>
                <a:cubicBezTo>
                  <a:pt x="674786" y="2345351"/>
                  <a:pt x="649620" y="2387328"/>
                  <a:pt x="638940" y="2384994"/>
                </a:cubicBezTo>
                <a:lnTo>
                  <a:pt x="638166" y="2381994"/>
                </a:lnTo>
                <a:lnTo>
                  <a:pt x="620012" y="2397941"/>
                </a:lnTo>
                <a:lnTo>
                  <a:pt x="618117" y="2399877"/>
                </a:lnTo>
                <a:lnTo>
                  <a:pt x="616809" y="2400058"/>
                </a:lnTo>
                <a:lnTo>
                  <a:pt x="608532" y="2403720"/>
                </a:lnTo>
                <a:lnTo>
                  <a:pt x="609756" y="2402422"/>
                </a:lnTo>
                <a:lnTo>
                  <a:pt x="641065" y="2372642"/>
                </a:lnTo>
                <a:lnTo>
                  <a:pt x="643564" y="2368340"/>
                </a:lnTo>
                <a:cubicBezTo>
                  <a:pt x="655493" y="2352153"/>
                  <a:pt x="679277" y="2330049"/>
                  <a:pt x="679885" y="2327548"/>
                </a:cubicBezTo>
                <a:lnTo>
                  <a:pt x="677904" y="2328529"/>
                </a:lnTo>
                <a:lnTo>
                  <a:pt x="612500" y="2388837"/>
                </a:lnTo>
                <a:lnTo>
                  <a:pt x="612185" y="2389129"/>
                </a:lnTo>
                <a:lnTo>
                  <a:pt x="602923" y="2394663"/>
                </a:lnTo>
                <a:cubicBezTo>
                  <a:pt x="600083" y="2396489"/>
                  <a:pt x="598484" y="2397705"/>
                  <a:pt x="599222" y="2397666"/>
                </a:cubicBezTo>
                <a:cubicBezTo>
                  <a:pt x="594534" y="2396555"/>
                  <a:pt x="591476" y="2389698"/>
                  <a:pt x="597873" y="2389361"/>
                </a:cubicBezTo>
                <a:cubicBezTo>
                  <a:pt x="588523" y="2389854"/>
                  <a:pt x="599090" y="2387939"/>
                  <a:pt x="587619" y="2394202"/>
                </a:cubicBezTo>
                <a:cubicBezTo>
                  <a:pt x="572471" y="2402017"/>
                  <a:pt x="579979" y="2393247"/>
                  <a:pt x="579979" y="2393247"/>
                </a:cubicBezTo>
                <a:cubicBezTo>
                  <a:pt x="585053" y="2387320"/>
                  <a:pt x="603357" y="2379113"/>
                  <a:pt x="605793" y="2376269"/>
                </a:cubicBezTo>
                <a:cubicBezTo>
                  <a:pt x="605793" y="2376269"/>
                  <a:pt x="603539" y="2372313"/>
                  <a:pt x="601490" y="2368120"/>
                </a:cubicBezTo>
                <a:cubicBezTo>
                  <a:pt x="606879" y="2365119"/>
                  <a:pt x="616640" y="2360304"/>
                  <a:pt x="616640" y="2360304"/>
                </a:cubicBezTo>
                <a:cubicBezTo>
                  <a:pt x="617025" y="2353267"/>
                  <a:pt x="606360" y="2362431"/>
                  <a:pt x="606360" y="2362431"/>
                </a:cubicBezTo>
                <a:lnTo>
                  <a:pt x="601308" y="2363736"/>
                </a:lnTo>
                <a:lnTo>
                  <a:pt x="594484" y="2368833"/>
                </a:lnTo>
                <a:lnTo>
                  <a:pt x="596571" y="2364960"/>
                </a:lnTo>
                <a:lnTo>
                  <a:pt x="586976" y="2367441"/>
                </a:lnTo>
                <a:cubicBezTo>
                  <a:pt x="579707" y="2369548"/>
                  <a:pt x="573582" y="2371626"/>
                  <a:pt x="574450" y="2372259"/>
                </a:cubicBezTo>
                <a:cubicBezTo>
                  <a:pt x="570462" y="2367037"/>
                  <a:pt x="584911" y="2363333"/>
                  <a:pt x="596178" y="2357308"/>
                </a:cubicBezTo>
                <a:lnTo>
                  <a:pt x="603154" y="2352748"/>
                </a:lnTo>
                <a:lnTo>
                  <a:pt x="603271" y="2352531"/>
                </a:lnTo>
                <a:cubicBezTo>
                  <a:pt x="607243" y="2347790"/>
                  <a:pt x="611427" y="2344377"/>
                  <a:pt x="615639" y="2341604"/>
                </a:cubicBezTo>
                <a:lnTo>
                  <a:pt x="618132" y="2340198"/>
                </a:lnTo>
                <a:lnTo>
                  <a:pt x="613135" y="2340797"/>
                </a:lnTo>
                <a:cubicBezTo>
                  <a:pt x="604591" y="2344188"/>
                  <a:pt x="597493" y="2348637"/>
                  <a:pt x="587732" y="2353451"/>
                </a:cubicBezTo>
                <a:cubicBezTo>
                  <a:pt x="578563" y="2358121"/>
                  <a:pt x="571319" y="2361643"/>
                  <a:pt x="565106" y="2364570"/>
                </a:cubicBezTo>
                <a:lnTo>
                  <a:pt x="550551" y="2371251"/>
                </a:lnTo>
                <a:lnTo>
                  <a:pt x="554087" y="2368085"/>
                </a:lnTo>
                <a:lnTo>
                  <a:pt x="578668" y="2344143"/>
                </a:lnTo>
                <a:lnTo>
                  <a:pt x="593085" y="2333477"/>
                </a:lnTo>
                <a:cubicBezTo>
                  <a:pt x="602732" y="2327422"/>
                  <a:pt x="598083" y="2329421"/>
                  <a:pt x="590741" y="2332438"/>
                </a:cubicBezTo>
                <a:lnTo>
                  <a:pt x="590646" y="2332475"/>
                </a:lnTo>
                <a:lnTo>
                  <a:pt x="591707" y="2331441"/>
                </a:lnTo>
                <a:cubicBezTo>
                  <a:pt x="604597" y="2319258"/>
                  <a:pt x="618088" y="2306937"/>
                  <a:pt x="632934" y="2293979"/>
                </a:cubicBezTo>
                <a:cubicBezTo>
                  <a:pt x="633651" y="2292285"/>
                  <a:pt x="649399" y="2279568"/>
                  <a:pt x="646001" y="2278119"/>
                </a:cubicBezTo>
                <a:cubicBezTo>
                  <a:pt x="642319" y="2276547"/>
                  <a:pt x="625992" y="2296161"/>
                  <a:pt x="622165" y="2299673"/>
                </a:cubicBezTo>
                <a:lnTo>
                  <a:pt x="582779" y="2335471"/>
                </a:lnTo>
                <a:lnTo>
                  <a:pt x="579159" y="2336852"/>
                </a:lnTo>
                <a:cubicBezTo>
                  <a:pt x="575592" y="2337990"/>
                  <a:pt x="572802" y="2338505"/>
                  <a:pt x="572238" y="2337517"/>
                </a:cubicBezTo>
                <a:cubicBezTo>
                  <a:pt x="568479" y="2334772"/>
                  <a:pt x="630035" y="2300745"/>
                  <a:pt x="606464" y="2307419"/>
                </a:cubicBezTo>
                <a:cubicBezTo>
                  <a:pt x="600874" y="2310656"/>
                  <a:pt x="564492" y="2329548"/>
                  <a:pt x="561021" y="2327014"/>
                </a:cubicBezTo>
                <a:cubicBezTo>
                  <a:pt x="558996" y="2325537"/>
                  <a:pt x="562721" y="2311306"/>
                  <a:pt x="561504" y="2312728"/>
                </a:cubicBezTo>
                <a:cubicBezTo>
                  <a:pt x="562721" y="2311306"/>
                  <a:pt x="563939" y="2309884"/>
                  <a:pt x="565156" y="2308462"/>
                </a:cubicBezTo>
                <a:cubicBezTo>
                  <a:pt x="557745" y="2309984"/>
                  <a:pt x="534077" y="2323905"/>
                  <a:pt x="551636" y="2310530"/>
                </a:cubicBezTo>
                <a:cubicBezTo>
                  <a:pt x="572350" y="2296764"/>
                  <a:pt x="542803" y="2313713"/>
                  <a:pt x="531824" y="2319949"/>
                </a:cubicBezTo>
                <a:lnTo>
                  <a:pt x="529290" y="2321338"/>
                </a:lnTo>
                <a:lnTo>
                  <a:pt x="585896" y="2268471"/>
                </a:lnTo>
                <a:cubicBezTo>
                  <a:pt x="590157" y="2263144"/>
                  <a:pt x="598578" y="2252731"/>
                  <a:pt x="585760" y="2263267"/>
                </a:cubicBezTo>
                <a:cubicBezTo>
                  <a:pt x="569500" y="2277192"/>
                  <a:pt x="555119" y="2292208"/>
                  <a:pt x="537672" y="2304197"/>
                </a:cubicBezTo>
                <a:cubicBezTo>
                  <a:pt x="543127" y="2297236"/>
                  <a:pt x="548981" y="2290909"/>
                  <a:pt x="555040" y="2284902"/>
                </a:cubicBezTo>
                <a:lnTo>
                  <a:pt x="569025" y="2271832"/>
                </a:lnTo>
                <a:lnTo>
                  <a:pt x="571692" y="2270089"/>
                </a:lnTo>
                <a:cubicBezTo>
                  <a:pt x="578523" y="2265541"/>
                  <a:pt x="581594" y="2263017"/>
                  <a:pt x="582332" y="2261769"/>
                </a:cubicBezTo>
                <a:lnTo>
                  <a:pt x="580260" y="2261358"/>
                </a:lnTo>
                <a:lnTo>
                  <a:pt x="592280" y="2250170"/>
                </a:lnTo>
                <a:cubicBezTo>
                  <a:pt x="598375" y="2244178"/>
                  <a:pt x="604282" y="2237873"/>
                  <a:pt x="609809" y="2230943"/>
                </a:cubicBezTo>
                <a:lnTo>
                  <a:pt x="597719" y="2241324"/>
                </a:lnTo>
                <a:lnTo>
                  <a:pt x="572562" y="2262929"/>
                </a:lnTo>
                <a:lnTo>
                  <a:pt x="570167" y="2263611"/>
                </a:lnTo>
                <a:cubicBezTo>
                  <a:pt x="567273" y="2264478"/>
                  <a:pt x="564896" y="2265127"/>
                  <a:pt x="564463" y="2264810"/>
                </a:cubicBezTo>
                <a:cubicBezTo>
                  <a:pt x="562727" y="2263543"/>
                  <a:pt x="591784" y="2246621"/>
                  <a:pt x="596856" y="2240695"/>
                </a:cubicBezTo>
                <a:cubicBezTo>
                  <a:pt x="585071" y="2244031"/>
                  <a:pt x="582950" y="2249802"/>
                  <a:pt x="569019" y="2256194"/>
                </a:cubicBezTo>
                <a:cubicBezTo>
                  <a:pt x="569019" y="2256194"/>
                  <a:pt x="542916" y="2272962"/>
                  <a:pt x="541181" y="2271694"/>
                </a:cubicBezTo>
                <a:lnTo>
                  <a:pt x="554463" y="2252887"/>
                </a:lnTo>
                <a:cubicBezTo>
                  <a:pt x="552729" y="2251619"/>
                  <a:pt x="478662" y="2290379"/>
                  <a:pt x="511370" y="2269189"/>
                </a:cubicBezTo>
                <a:cubicBezTo>
                  <a:pt x="532109" y="2258138"/>
                  <a:pt x="547233" y="2247608"/>
                  <a:pt x="561551" y="2234178"/>
                </a:cubicBezTo>
                <a:cubicBezTo>
                  <a:pt x="572216" y="2225015"/>
                  <a:pt x="584519" y="2224368"/>
                  <a:pt x="594463" y="2212752"/>
                </a:cubicBezTo>
                <a:cubicBezTo>
                  <a:pt x="594463" y="2212752"/>
                  <a:pt x="594697" y="2212923"/>
                  <a:pt x="594990" y="2213138"/>
                </a:cubicBezTo>
                <a:lnTo>
                  <a:pt x="595652" y="2213620"/>
                </a:lnTo>
                <a:lnTo>
                  <a:pt x="595872" y="2213781"/>
                </a:lnTo>
                <a:cubicBezTo>
                  <a:pt x="596107" y="2213953"/>
                  <a:pt x="596225" y="2214039"/>
                  <a:pt x="596049" y="2213910"/>
                </a:cubicBezTo>
                <a:lnTo>
                  <a:pt x="595652" y="2213620"/>
                </a:lnTo>
                <a:lnTo>
                  <a:pt x="594463" y="2212752"/>
                </a:lnTo>
                <a:cubicBezTo>
                  <a:pt x="584279" y="2207629"/>
                  <a:pt x="560334" y="2235600"/>
                  <a:pt x="552404" y="2234433"/>
                </a:cubicBezTo>
                <a:cubicBezTo>
                  <a:pt x="552050" y="2234848"/>
                  <a:pt x="551311" y="2234646"/>
                  <a:pt x="550423" y="2234088"/>
                </a:cubicBezTo>
                <a:lnTo>
                  <a:pt x="548254" y="2232219"/>
                </a:lnTo>
                <a:lnTo>
                  <a:pt x="519559" y="2257992"/>
                </a:lnTo>
                <a:lnTo>
                  <a:pt x="520267" y="2252069"/>
                </a:lnTo>
                <a:lnTo>
                  <a:pt x="541953" y="2229354"/>
                </a:lnTo>
                <a:lnTo>
                  <a:pt x="543247" y="2228167"/>
                </a:lnTo>
                <a:lnTo>
                  <a:pt x="544692" y="2226612"/>
                </a:lnTo>
                <a:lnTo>
                  <a:pt x="544657" y="2226465"/>
                </a:lnTo>
                <a:cubicBezTo>
                  <a:pt x="531943" y="2231436"/>
                  <a:pt x="524749" y="2243131"/>
                  <a:pt x="513252" y="2246681"/>
                </a:cubicBezTo>
                <a:cubicBezTo>
                  <a:pt x="508794" y="2248046"/>
                  <a:pt x="507058" y="2246781"/>
                  <a:pt x="502370" y="2245668"/>
                </a:cubicBezTo>
                <a:cubicBezTo>
                  <a:pt x="490067" y="2246316"/>
                  <a:pt x="479607" y="2255242"/>
                  <a:pt x="468136" y="2261505"/>
                </a:cubicBezTo>
                <a:cubicBezTo>
                  <a:pt x="442936" y="2273923"/>
                  <a:pt x="424246" y="2289168"/>
                  <a:pt x="398529" y="2298897"/>
                </a:cubicBezTo>
                <a:cubicBezTo>
                  <a:pt x="422607" y="2280653"/>
                  <a:pt x="442419" y="2271235"/>
                  <a:pt x="466786" y="2253201"/>
                </a:cubicBezTo>
                <a:cubicBezTo>
                  <a:pt x="471860" y="2247274"/>
                  <a:pt x="485792" y="2240881"/>
                  <a:pt x="502650" y="2231619"/>
                </a:cubicBezTo>
                <a:cubicBezTo>
                  <a:pt x="510676" y="2225538"/>
                  <a:pt x="558326" y="2200620"/>
                  <a:pt x="526210" y="2210686"/>
                </a:cubicBezTo>
                <a:cubicBezTo>
                  <a:pt x="520620" y="2213923"/>
                  <a:pt x="495420" y="2226341"/>
                  <a:pt x="491047" y="2228155"/>
                </a:cubicBezTo>
                <a:cubicBezTo>
                  <a:pt x="488095" y="2228310"/>
                  <a:pt x="484335" y="2225567"/>
                  <a:pt x="484335" y="2225567"/>
                </a:cubicBezTo>
                <a:cubicBezTo>
                  <a:pt x="472839" y="2229114"/>
                  <a:pt x="463595" y="2236618"/>
                  <a:pt x="455280" y="2242488"/>
                </a:cubicBezTo>
                <a:cubicBezTo>
                  <a:pt x="446737" y="2245880"/>
                  <a:pt x="432420" y="2259310"/>
                  <a:pt x="425708" y="2256721"/>
                </a:cubicBezTo>
                <a:cubicBezTo>
                  <a:pt x="418996" y="2254132"/>
                  <a:pt x="440131" y="2250304"/>
                  <a:pt x="430781" y="2250796"/>
                </a:cubicBezTo>
                <a:cubicBezTo>
                  <a:pt x="418478" y="2251442"/>
                  <a:pt x="393279" y="2263861"/>
                  <a:pt x="422333" y="2246938"/>
                </a:cubicBezTo>
                <a:cubicBezTo>
                  <a:pt x="442845" y="2233409"/>
                  <a:pt x="454631" y="2230073"/>
                  <a:pt x="475756" y="2211983"/>
                </a:cubicBezTo>
                <a:cubicBezTo>
                  <a:pt x="468744" y="2212352"/>
                  <a:pt x="448302" y="2222850"/>
                  <a:pt x="434914" y="2229508"/>
                </a:cubicBezTo>
                <a:lnTo>
                  <a:pt x="433195" y="2230322"/>
                </a:lnTo>
                <a:lnTo>
                  <a:pt x="453761" y="2208640"/>
                </a:lnTo>
                <a:lnTo>
                  <a:pt x="423841" y="2234470"/>
                </a:lnTo>
                <a:lnTo>
                  <a:pt x="416716" y="2235387"/>
                </a:lnTo>
                <a:cubicBezTo>
                  <a:pt x="413561" y="2234851"/>
                  <a:pt x="422957" y="2230156"/>
                  <a:pt x="429193" y="2225752"/>
                </a:cubicBezTo>
                <a:cubicBezTo>
                  <a:pt x="387318" y="2240633"/>
                  <a:pt x="355441" y="2267437"/>
                  <a:pt x="315301" y="2283585"/>
                </a:cubicBezTo>
                <a:lnTo>
                  <a:pt x="308610" y="2286623"/>
                </a:lnTo>
                <a:lnTo>
                  <a:pt x="308888" y="2286293"/>
                </a:lnTo>
                <a:cubicBezTo>
                  <a:pt x="313047" y="2281208"/>
                  <a:pt x="331211" y="2267524"/>
                  <a:pt x="336702" y="2259290"/>
                </a:cubicBezTo>
                <a:cubicBezTo>
                  <a:pt x="343527" y="2247911"/>
                  <a:pt x="321570" y="2270555"/>
                  <a:pt x="318642" y="2272733"/>
                </a:cubicBezTo>
                <a:cubicBezTo>
                  <a:pt x="313307" y="2278031"/>
                  <a:pt x="309015" y="2282095"/>
                  <a:pt x="305196" y="2285575"/>
                </a:cubicBezTo>
                <a:lnTo>
                  <a:pt x="299095" y="2290940"/>
                </a:lnTo>
                <a:lnTo>
                  <a:pt x="274550" y="2302084"/>
                </a:lnTo>
                <a:lnTo>
                  <a:pt x="274006" y="2299987"/>
                </a:lnTo>
                <a:cubicBezTo>
                  <a:pt x="274430" y="2300169"/>
                  <a:pt x="273552" y="2301009"/>
                  <a:pt x="271910" y="2302209"/>
                </a:cubicBezTo>
                <a:lnTo>
                  <a:pt x="266644" y="2305672"/>
                </a:lnTo>
                <a:lnTo>
                  <a:pt x="248298" y="2314000"/>
                </a:lnTo>
                <a:lnTo>
                  <a:pt x="253494" y="2308953"/>
                </a:lnTo>
                <a:lnTo>
                  <a:pt x="250180" y="2305228"/>
                </a:lnTo>
                <a:lnTo>
                  <a:pt x="267931" y="2294454"/>
                </a:lnTo>
                <a:lnTo>
                  <a:pt x="248175" y="2302744"/>
                </a:lnTo>
                <a:lnTo>
                  <a:pt x="255695" y="2294280"/>
                </a:lnTo>
                <a:lnTo>
                  <a:pt x="258688" y="2290482"/>
                </a:lnTo>
                <a:lnTo>
                  <a:pt x="319435" y="2260023"/>
                </a:lnTo>
                <a:cubicBezTo>
                  <a:pt x="358844" y="2239585"/>
                  <a:pt x="397551" y="2218250"/>
                  <a:pt x="435343" y="2194417"/>
                </a:cubicBezTo>
                <a:cubicBezTo>
                  <a:pt x="438747" y="2192087"/>
                  <a:pt x="449696" y="2186984"/>
                  <a:pt x="459841" y="2181584"/>
                </a:cubicBezTo>
                <a:lnTo>
                  <a:pt x="461099" y="2180839"/>
                </a:lnTo>
                <a:lnTo>
                  <a:pt x="471476" y="2168148"/>
                </a:lnTo>
                <a:lnTo>
                  <a:pt x="462421" y="2172798"/>
                </a:lnTo>
                <a:lnTo>
                  <a:pt x="457171" y="2177776"/>
                </a:lnTo>
                <a:lnTo>
                  <a:pt x="447903" y="2183687"/>
                </a:lnTo>
                <a:lnTo>
                  <a:pt x="447604" y="2181580"/>
                </a:lnTo>
                <a:lnTo>
                  <a:pt x="448562" y="2180766"/>
                </a:lnTo>
                <a:lnTo>
                  <a:pt x="447672" y="2181295"/>
                </a:lnTo>
                <a:lnTo>
                  <a:pt x="447604" y="2181580"/>
                </a:lnTo>
                <a:cubicBezTo>
                  <a:pt x="434784" y="2192116"/>
                  <a:pt x="419653" y="2203379"/>
                  <a:pt x="417954" y="2202654"/>
                </a:cubicBezTo>
                <a:cubicBezTo>
                  <a:pt x="418804" y="2203016"/>
                  <a:pt x="420022" y="2201321"/>
                  <a:pt x="421029" y="2199535"/>
                </a:cubicBezTo>
                <a:lnTo>
                  <a:pt x="422163" y="2197319"/>
                </a:lnTo>
                <a:lnTo>
                  <a:pt x="414698" y="2201301"/>
                </a:lnTo>
                <a:cubicBezTo>
                  <a:pt x="402398" y="2208644"/>
                  <a:pt x="388556" y="2218328"/>
                  <a:pt x="378632" y="2220038"/>
                </a:cubicBezTo>
                <a:cubicBezTo>
                  <a:pt x="375680" y="2220194"/>
                  <a:pt x="371920" y="2217448"/>
                  <a:pt x="370703" y="2218871"/>
                </a:cubicBezTo>
                <a:cubicBezTo>
                  <a:pt x="362160" y="2222263"/>
                  <a:pt x="340429" y="2237215"/>
                  <a:pt x="330152" y="2239341"/>
                </a:cubicBezTo>
                <a:cubicBezTo>
                  <a:pt x="325489" y="2240945"/>
                  <a:pt x="320284" y="2237145"/>
                  <a:pt x="320284" y="2237145"/>
                </a:cubicBezTo>
                <a:cubicBezTo>
                  <a:pt x="320284" y="2237145"/>
                  <a:pt x="319170" y="2237486"/>
                  <a:pt x="317724" y="2238212"/>
                </a:cubicBezTo>
                <a:lnTo>
                  <a:pt x="315729" y="2239700"/>
                </a:lnTo>
                <a:lnTo>
                  <a:pt x="312169" y="2241026"/>
                </a:lnTo>
                <a:lnTo>
                  <a:pt x="311515" y="2240662"/>
                </a:lnTo>
                <a:cubicBezTo>
                  <a:pt x="311147" y="2240681"/>
                  <a:pt x="310843" y="2241037"/>
                  <a:pt x="310234" y="2241748"/>
                </a:cubicBezTo>
                <a:lnTo>
                  <a:pt x="312169" y="2241026"/>
                </a:lnTo>
                <a:lnTo>
                  <a:pt x="313186" y="2241592"/>
                </a:lnTo>
                <a:cubicBezTo>
                  <a:pt x="307281" y="2241904"/>
                  <a:pt x="300158" y="2243636"/>
                  <a:pt x="300158" y="2243636"/>
                </a:cubicBezTo>
                <a:cubicBezTo>
                  <a:pt x="295881" y="2238202"/>
                  <a:pt x="328828" y="2233752"/>
                  <a:pt x="341927" y="2221745"/>
                </a:cubicBezTo>
                <a:cubicBezTo>
                  <a:pt x="343145" y="2220322"/>
                  <a:pt x="345265" y="2214551"/>
                  <a:pt x="346484" y="2213129"/>
                </a:cubicBezTo>
                <a:cubicBezTo>
                  <a:pt x="355727" y="2205624"/>
                  <a:pt x="368416" y="2197940"/>
                  <a:pt x="381829" y="2188858"/>
                </a:cubicBezTo>
                <a:cubicBezTo>
                  <a:pt x="384626" y="2187239"/>
                  <a:pt x="397935" y="2180202"/>
                  <a:pt x="410698" y="2173389"/>
                </a:cubicBezTo>
                <a:lnTo>
                  <a:pt x="410739" y="2173367"/>
                </a:lnTo>
                <a:lnTo>
                  <a:pt x="415622" y="2167394"/>
                </a:lnTo>
                <a:lnTo>
                  <a:pt x="426802" y="2156116"/>
                </a:lnTo>
                <a:lnTo>
                  <a:pt x="425266" y="2155946"/>
                </a:lnTo>
                <a:cubicBezTo>
                  <a:pt x="423793" y="2155865"/>
                  <a:pt x="422522" y="2155875"/>
                  <a:pt x="421732" y="2155973"/>
                </a:cubicBezTo>
                <a:cubicBezTo>
                  <a:pt x="417562" y="2157549"/>
                  <a:pt x="384133" y="2176287"/>
                  <a:pt x="404558" y="2162310"/>
                </a:cubicBezTo>
                <a:cubicBezTo>
                  <a:pt x="426288" y="2147358"/>
                  <a:pt x="383013" y="2170461"/>
                  <a:pt x="377421" y="2173698"/>
                </a:cubicBezTo>
                <a:cubicBezTo>
                  <a:pt x="361780" y="2181538"/>
                  <a:pt x="347849" y="2187931"/>
                  <a:pt x="342461" y="2190931"/>
                </a:cubicBezTo>
                <a:cubicBezTo>
                  <a:pt x="310556" y="2205966"/>
                  <a:pt x="281345" y="2220462"/>
                  <a:pt x="252869" y="2234581"/>
                </a:cubicBezTo>
                <a:lnTo>
                  <a:pt x="246895" y="2237482"/>
                </a:lnTo>
                <a:lnTo>
                  <a:pt x="251128" y="2231626"/>
                </a:lnTo>
                <a:lnTo>
                  <a:pt x="252413" y="2229465"/>
                </a:lnTo>
                <a:lnTo>
                  <a:pt x="270723" y="2219834"/>
                </a:lnTo>
                <a:cubicBezTo>
                  <a:pt x="281991" y="2213808"/>
                  <a:pt x="312082" y="2202263"/>
                  <a:pt x="318372" y="2194915"/>
                </a:cubicBezTo>
                <a:cubicBezTo>
                  <a:pt x="320808" y="2192071"/>
                  <a:pt x="315603" y="2188269"/>
                  <a:pt x="317434" y="2182287"/>
                </a:cubicBezTo>
                <a:cubicBezTo>
                  <a:pt x="320773" y="2175095"/>
                  <a:pt x="326967" y="2174996"/>
                  <a:pt x="337946" y="2168758"/>
                </a:cubicBezTo>
                <a:cubicBezTo>
                  <a:pt x="345972" y="2162677"/>
                  <a:pt x="351046" y="2156751"/>
                  <a:pt x="356637" y="2153513"/>
                </a:cubicBezTo>
                <a:lnTo>
                  <a:pt x="363219" y="2149792"/>
                </a:lnTo>
                <a:lnTo>
                  <a:pt x="362883" y="2149853"/>
                </a:lnTo>
                <a:cubicBezTo>
                  <a:pt x="362282" y="2149860"/>
                  <a:pt x="361915" y="2149713"/>
                  <a:pt x="361850" y="2149377"/>
                </a:cubicBezTo>
                <a:cubicBezTo>
                  <a:pt x="361700" y="2148592"/>
                  <a:pt x="363129" y="2147060"/>
                  <a:pt x="365450" y="2145155"/>
                </a:cubicBezTo>
                <a:lnTo>
                  <a:pt x="369973" y="2141812"/>
                </a:lnTo>
                <a:lnTo>
                  <a:pt x="366877" y="2141826"/>
                </a:lnTo>
                <a:cubicBezTo>
                  <a:pt x="365047" y="2141356"/>
                  <a:pt x="363368" y="2140709"/>
                  <a:pt x="361893" y="2140788"/>
                </a:cubicBezTo>
                <a:cubicBezTo>
                  <a:pt x="357520" y="2142602"/>
                  <a:pt x="349697" y="2148447"/>
                  <a:pt x="340863" y="2151627"/>
                </a:cubicBezTo>
                <a:cubicBezTo>
                  <a:pt x="335273" y="2154866"/>
                  <a:pt x="306917" y="2167676"/>
                  <a:pt x="322971" y="2155513"/>
                </a:cubicBezTo>
                <a:cubicBezTo>
                  <a:pt x="332416" y="2147771"/>
                  <a:pt x="348372" y="2142857"/>
                  <a:pt x="353761" y="2139858"/>
                </a:cubicBezTo>
                <a:cubicBezTo>
                  <a:pt x="359640" y="2136831"/>
                  <a:pt x="361472" y="2130849"/>
                  <a:pt x="362689" y="2129427"/>
                </a:cubicBezTo>
                <a:cubicBezTo>
                  <a:pt x="367149" y="2128059"/>
                  <a:pt x="370304" y="2127668"/>
                  <a:pt x="375692" y="2124668"/>
                </a:cubicBezTo>
                <a:lnTo>
                  <a:pt x="376168" y="2124112"/>
                </a:lnTo>
                <a:lnTo>
                  <a:pt x="373505" y="2125367"/>
                </a:lnTo>
                <a:cubicBezTo>
                  <a:pt x="364793" y="2128923"/>
                  <a:pt x="370542" y="2122208"/>
                  <a:pt x="370542" y="2122208"/>
                </a:cubicBezTo>
                <a:cubicBezTo>
                  <a:pt x="375615" y="2116282"/>
                  <a:pt x="393920" y="2108075"/>
                  <a:pt x="396355" y="2105231"/>
                </a:cubicBezTo>
                <a:cubicBezTo>
                  <a:pt x="396355" y="2105231"/>
                  <a:pt x="395792" y="2104241"/>
                  <a:pt x="394973" y="2102728"/>
                </a:cubicBezTo>
                <a:lnTo>
                  <a:pt x="394574" y="2101955"/>
                </a:lnTo>
                <a:lnTo>
                  <a:pt x="382813" y="2109077"/>
                </a:lnTo>
                <a:cubicBezTo>
                  <a:pt x="377356" y="2112328"/>
                  <a:pt x="371985" y="2115413"/>
                  <a:pt x="366728" y="2118123"/>
                </a:cubicBezTo>
                <a:cubicBezTo>
                  <a:pt x="357689" y="2123465"/>
                  <a:pt x="347784" y="2128174"/>
                  <a:pt x="337697" y="2132751"/>
                </a:cubicBezTo>
                <a:lnTo>
                  <a:pt x="330222" y="2136186"/>
                </a:lnTo>
                <a:lnTo>
                  <a:pt x="331483" y="2135010"/>
                </a:lnTo>
                <a:lnTo>
                  <a:pt x="341891" y="2125215"/>
                </a:lnTo>
                <a:lnTo>
                  <a:pt x="360015" y="2115533"/>
                </a:lnTo>
                <a:cubicBezTo>
                  <a:pt x="374237" y="2109352"/>
                  <a:pt x="395469" y="2098275"/>
                  <a:pt x="375841" y="2100893"/>
                </a:cubicBezTo>
                <a:lnTo>
                  <a:pt x="362540" y="2105999"/>
                </a:lnTo>
                <a:lnTo>
                  <a:pt x="370819" y="2098540"/>
                </a:lnTo>
                <a:lnTo>
                  <a:pt x="368225" y="2099365"/>
                </a:lnTo>
                <a:cubicBezTo>
                  <a:pt x="365893" y="2100227"/>
                  <a:pt x="364579" y="2100904"/>
                  <a:pt x="365013" y="2101220"/>
                </a:cubicBezTo>
                <a:cubicBezTo>
                  <a:pt x="362021" y="2097304"/>
                  <a:pt x="369402" y="2094241"/>
                  <a:pt x="378031" y="2090413"/>
                </a:cubicBezTo>
                <a:lnTo>
                  <a:pt x="381860" y="2088592"/>
                </a:lnTo>
                <a:lnTo>
                  <a:pt x="385897" y="2084955"/>
                </a:lnTo>
                <a:lnTo>
                  <a:pt x="401681" y="2070712"/>
                </a:lnTo>
                <a:lnTo>
                  <a:pt x="391453" y="2075551"/>
                </a:lnTo>
                <a:lnTo>
                  <a:pt x="383803" y="2079541"/>
                </a:lnTo>
                <a:lnTo>
                  <a:pt x="358460" y="2100505"/>
                </a:lnTo>
                <a:cubicBezTo>
                  <a:pt x="344376" y="2111858"/>
                  <a:pt x="350039" y="2103664"/>
                  <a:pt x="356946" y="2095639"/>
                </a:cubicBezTo>
                <a:lnTo>
                  <a:pt x="361410" y="2090771"/>
                </a:lnTo>
                <a:lnTo>
                  <a:pt x="355668" y="2093531"/>
                </a:lnTo>
                <a:lnTo>
                  <a:pt x="341114" y="2100212"/>
                </a:lnTo>
                <a:lnTo>
                  <a:pt x="344649" y="2097046"/>
                </a:lnTo>
                <a:lnTo>
                  <a:pt x="369232" y="2073104"/>
                </a:lnTo>
                <a:lnTo>
                  <a:pt x="383647" y="2062438"/>
                </a:lnTo>
                <a:cubicBezTo>
                  <a:pt x="393295" y="2056384"/>
                  <a:pt x="388646" y="2058382"/>
                  <a:pt x="381305" y="2061400"/>
                </a:cubicBezTo>
                <a:lnTo>
                  <a:pt x="381208" y="2061437"/>
                </a:lnTo>
                <a:lnTo>
                  <a:pt x="382270" y="2060403"/>
                </a:lnTo>
                <a:cubicBezTo>
                  <a:pt x="395159" y="2048219"/>
                  <a:pt x="408650" y="2035898"/>
                  <a:pt x="423497" y="2022941"/>
                </a:cubicBezTo>
                <a:cubicBezTo>
                  <a:pt x="423856" y="2022093"/>
                  <a:pt x="427972" y="2018492"/>
                  <a:pt x="431574" y="2014918"/>
                </a:cubicBezTo>
                <a:lnTo>
                  <a:pt x="434069" y="2012142"/>
                </a:lnTo>
                <a:lnTo>
                  <a:pt x="427749" y="2017117"/>
                </a:lnTo>
                <a:cubicBezTo>
                  <a:pt x="406182" y="2036301"/>
                  <a:pt x="389455" y="2056710"/>
                  <a:pt x="362611" y="2075695"/>
                </a:cubicBezTo>
                <a:lnTo>
                  <a:pt x="376218" y="2061819"/>
                </a:lnTo>
                <a:lnTo>
                  <a:pt x="373341" y="2064433"/>
                </a:lnTo>
                <a:lnTo>
                  <a:pt x="369722" y="2065812"/>
                </a:lnTo>
                <a:lnTo>
                  <a:pt x="368230" y="2065956"/>
                </a:lnTo>
                <a:lnTo>
                  <a:pt x="357428" y="2076463"/>
                </a:lnTo>
                <a:lnTo>
                  <a:pt x="347277" y="2086266"/>
                </a:lnTo>
                <a:lnTo>
                  <a:pt x="336813" y="2088068"/>
                </a:lnTo>
                <a:lnTo>
                  <a:pt x="336189" y="2086120"/>
                </a:lnTo>
                <a:lnTo>
                  <a:pt x="354378" y="2066670"/>
                </a:lnTo>
                <a:lnTo>
                  <a:pt x="351666" y="2067593"/>
                </a:lnTo>
                <a:cubicBezTo>
                  <a:pt x="352332" y="2066018"/>
                  <a:pt x="353398" y="2064687"/>
                  <a:pt x="354585" y="2063658"/>
                </a:cubicBezTo>
                <a:cubicBezTo>
                  <a:pt x="355774" y="2062629"/>
                  <a:pt x="357084" y="2061902"/>
                  <a:pt x="358241" y="2061538"/>
                </a:cubicBezTo>
                <a:lnTo>
                  <a:pt x="356993" y="2063888"/>
                </a:lnTo>
                <a:lnTo>
                  <a:pt x="361556" y="2059037"/>
                </a:lnTo>
                <a:lnTo>
                  <a:pt x="358241" y="2061538"/>
                </a:lnTo>
                <a:cubicBezTo>
                  <a:pt x="360443" y="2058904"/>
                  <a:pt x="362467" y="2056641"/>
                  <a:pt x="364386" y="2054589"/>
                </a:cubicBezTo>
                <a:lnTo>
                  <a:pt x="368035" y="2050826"/>
                </a:lnTo>
                <a:lnTo>
                  <a:pt x="366013" y="2051742"/>
                </a:lnTo>
                <a:lnTo>
                  <a:pt x="359857" y="2054239"/>
                </a:lnTo>
                <a:lnTo>
                  <a:pt x="347695" y="2065817"/>
                </a:lnTo>
                <a:cubicBezTo>
                  <a:pt x="327253" y="2084934"/>
                  <a:pt x="309959" y="2100169"/>
                  <a:pt x="284415" y="2123780"/>
                </a:cubicBezTo>
                <a:cubicBezTo>
                  <a:pt x="284415" y="2123780"/>
                  <a:pt x="284192" y="2124075"/>
                  <a:pt x="283794" y="2124578"/>
                </a:cubicBezTo>
                <a:lnTo>
                  <a:pt x="283624" y="2124785"/>
                </a:lnTo>
                <a:lnTo>
                  <a:pt x="287287" y="2122484"/>
                </a:lnTo>
                <a:cubicBezTo>
                  <a:pt x="298788" y="2116308"/>
                  <a:pt x="314606" y="2109872"/>
                  <a:pt x="319560" y="2106557"/>
                </a:cubicBezTo>
                <a:lnTo>
                  <a:pt x="345177" y="2090056"/>
                </a:lnTo>
                <a:lnTo>
                  <a:pt x="326608" y="2106976"/>
                </a:lnTo>
                <a:lnTo>
                  <a:pt x="323625" y="2108369"/>
                </a:lnTo>
                <a:cubicBezTo>
                  <a:pt x="317969" y="2111125"/>
                  <a:pt x="311561" y="2114390"/>
                  <a:pt x="303508" y="2118719"/>
                </a:cubicBezTo>
                <a:cubicBezTo>
                  <a:pt x="301162" y="2119607"/>
                  <a:pt x="289559" y="2125923"/>
                  <a:pt x="281971" y="2129397"/>
                </a:cubicBezTo>
                <a:lnTo>
                  <a:pt x="278306" y="2130809"/>
                </a:lnTo>
                <a:lnTo>
                  <a:pt x="276749" y="2132514"/>
                </a:lnTo>
                <a:cubicBezTo>
                  <a:pt x="272656" y="2136555"/>
                  <a:pt x="268044" y="2139947"/>
                  <a:pt x="265970" y="2137345"/>
                </a:cubicBezTo>
                <a:cubicBezTo>
                  <a:pt x="265603" y="2133474"/>
                  <a:pt x="293553" y="2111674"/>
                  <a:pt x="294168" y="2110221"/>
                </a:cubicBezTo>
                <a:cubicBezTo>
                  <a:pt x="306751" y="2097872"/>
                  <a:pt x="318932" y="2086277"/>
                  <a:pt x="331154" y="2074486"/>
                </a:cubicBezTo>
                <a:lnTo>
                  <a:pt x="351294" y="2054519"/>
                </a:lnTo>
                <a:lnTo>
                  <a:pt x="350977" y="2052921"/>
                </a:lnTo>
                <a:cubicBezTo>
                  <a:pt x="351022" y="2051401"/>
                  <a:pt x="351260" y="2049527"/>
                  <a:pt x="351523" y="2047745"/>
                </a:cubicBezTo>
                <a:lnTo>
                  <a:pt x="351602" y="2047223"/>
                </a:lnTo>
                <a:lnTo>
                  <a:pt x="346746" y="2051858"/>
                </a:lnTo>
                <a:cubicBezTo>
                  <a:pt x="340675" y="2057770"/>
                  <a:pt x="335678" y="2062912"/>
                  <a:pt x="334580" y="2063730"/>
                </a:cubicBezTo>
                <a:cubicBezTo>
                  <a:pt x="306767" y="2090732"/>
                  <a:pt x="276253" y="2118582"/>
                  <a:pt x="243383" y="2152001"/>
                </a:cubicBezTo>
                <a:cubicBezTo>
                  <a:pt x="243383" y="2152001"/>
                  <a:pt x="225688" y="2169317"/>
                  <a:pt x="225834" y="2164234"/>
                </a:cubicBezTo>
                <a:lnTo>
                  <a:pt x="230451" y="2159382"/>
                </a:lnTo>
                <a:lnTo>
                  <a:pt x="238731" y="2154485"/>
                </a:lnTo>
                <a:cubicBezTo>
                  <a:pt x="241900" y="2152466"/>
                  <a:pt x="244303" y="2150705"/>
                  <a:pt x="245069" y="2149578"/>
                </a:cubicBezTo>
                <a:lnTo>
                  <a:pt x="241768" y="2148537"/>
                </a:lnTo>
                <a:lnTo>
                  <a:pt x="243529" y="2146918"/>
                </a:lnTo>
                <a:cubicBezTo>
                  <a:pt x="242299" y="2149823"/>
                  <a:pt x="262819" y="2130571"/>
                  <a:pt x="257440" y="2128275"/>
                </a:cubicBezTo>
                <a:cubicBezTo>
                  <a:pt x="255741" y="2127549"/>
                  <a:pt x="236919" y="2147527"/>
                  <a:pt x="233273" y="2151401"/>
                </a:cubicBezTo>
                <a:lnTo>
                  <a:pt x="231718" y="2152808"/>
                </a:lnTo>
                <a:lnTo>
                  <a:pt x="231445" y="2152927"/>
                </a:lnTo>
                <a:lnTo>
                  <a:pt x="225541" y="2156264"/>
                </a:lnTo>
                <a:lnTo>
                  <a:pt x="258587" y="2122011"/>
                </a:lnTo>
                <a:cubicBezTo>
                  <a:pt x="275639" y="2105029"/>
                  <a:pt x="293283" y="2087834"/>
                  <a:pt x="311285" y="2069792"/>
                </a:cubicBezTo>
                <a:cubicBezTo>
                  <a:pt x="311285" y="2069792"/>
                  <a:pt x="320311" y="2068215"/>
                  <a:pt x="318144" y="2063859"/>
                </a:cubicBezTo>
                <a:cubicBezTo>
                  <a:pt x="316776" y="2061561"/>
                  <a:pt x="299799" y="2077182"/>
                  <a:pt x="309586" y="2069068"/>
                </a:cubicBezTo>
                <a:cubicBezTo>
                  <a:pt x="277374" y="2096193"/>
                  <a:pt x="244255" y="2134937"/>
                  <a:pt x="211062" y="2159644"/>
                </a:cubicBezTo>
                <a:cubicBezTo>
                  <a:pt x="237323" y="2126833"/>
                  <a:pt x="281020" y="2092319"/>
                  <a:pt x="314096" y="2058416"/>
                </a:cubicBezTo>
                <a:cubicBezTo>
                  <a:pt x="315560" y="2057326"/>
                  <a:pt x="319225" y="2053602"/>
                  <a:pt x="322065" y="2049956"/>
                </a:cubicBezTo>
                <a:lnTo>
                  <a:pt x="322937" y="2048599"/>
                </a:lnTo>
                <a:lnTo>
                  <a:pt x="322387" y="2048911"/>
                </a:lnTo>
                <a:lnTo>
                  <a:pt x="319852" y="2050299"/>
                </a:lnTo>
                <a:lnTo>
                  <a:pt x="324834" y="2045647"/>
                </a:lnTo>
                <a:lnTo>
                  <a:pt x="325326" y="2044881"/>
                </a:lnTo>
                <a:cubicBezTo>
                  <a:pt x="325955" y="2043433"/>
                  <a:pt x="325998" y="2042344"/>
                  <a:pt x="325077" y="2041951"/>
                </a:cubicBezTo>
                <a:lnTo>
                  <a:pt x="308716" y="2056120"/>
                </a:lnTo>
                <a:cubicBezTo>
                  <a:pt x="293950" y="2071254"/>
                  <a:pt x="277255" y="2086996"/>
                  <a:pt x="261406" y="2099954"/>
                </a:cubicBezTo>
                <a:cubicBezTo>
                  <a:pt x="272999" y="2087180"/>
                  <a:pt x="286270" y="2074193"/>
                  <a:pt x="300197" y="2060844"/>
                </a:cubicBezTo>
                <a:lnTo>
                  <a:pt x="330994" y="2031078"/>
                </a:lnTo>
                <a:lnTo>
                  <a:pt x="328236" y="2033159"/>
                </a:lnTo>
                <a:lnTo>
                  <a:pt x="340380" y="2019666"/>
                </a:lnTo>
                <a:lnTo>
                  <a:pt x="328289" y="2025498"/>
                </a:lnTo>
                <a:lnTo>
                  <a:pt x="314125" y="2033971"/>
                </a:lnTo>
                <a:lnTo>
                  <a:pt x="310604" y="2036995"/>
                </a:lnTo>
                <a:lnTo>
                  <a:pt x="309110" y="2037394"/>
                </a:lnTo>
                <a:cubicBezTo>
                  <a:pt x="306862" y="2037816"/>
                  <a:pt x="305585" y="2037799"/>
                  <a:pt x="306194" y="2037087"/>
                </a:cubicBezTo>
                <a:lnTo>
                  <a:pt x="313518" y="2030505"/>
                </a:lnTo>
                <a:lnTo>
                  <a:pt x="317140" y="2026501"/>
                </a:lnTo>
                <a:cubicBezTo>
                  <a:pt x="320447" y="2023060"/>
                  <a:pt x="324914" y="2018557"/>
                  <a:pt x="330752" y="2012774"/>
                </a:cubicBezTo>
                <a:cubicBezTo>
                  <a:pt x="338910" y="2003817"/>
                  <a:pt x="346258" y="1996368"/>
                  <a:pt x="353204" y="1989525"/>
                </a:cubicBezTo>
                <a:lnTo>
                  <a:pt x="354232" y="1988519"/>
                </a:lnTo>
                <a:lnTo>
                  <a:pt x="346313" y="1993381"/>
                </a:lnTo>
                <a:cubicBezTo>
                  <a:pt x="339570" y="1997414"/>
                  <a:pt x="332611" y="2001289"/>
                  <a:pt x="331744" y="2000656"/>
                </a:cubicBezTo>
                <a:lnTo>
                  <a:pt x="345026" y="1981847"/>
                </a:lnTo>
                <a:cubicBezTo>
                  <a:pt x="343291" y="1980581"/>
                  <a:pt x="269224" y="2019340"/>
                  <a:pt x="301933" y="1998151"/>
                </a:cubicBezTo>
                <a:lnTo>
                  <a:pt x="320024" y="1987220"/>
                </a:lnTo>
                <a:lnTo>
                  <a:pt x="327426" y="1979034"/>
                </a:lnTo>
                <a:cubicBezTo>
                  <a:pt x="330942" y="1975359"/>
                  <a:pt x="334829" y="1971321"/>
                  <a:pt x="338116" y="1967497"/>
                </a:cubicBezTo>
                <a:lnTo>
                  <a:pt x="319622" y="1982203"/>
                </a:lnTo>
                <a:lnTo>
                  <a:pt x="320118" y="1980960"/>
                </a:lnTo>
                <a:cubicBezTo>
                  <a:pt x="323341" y="1974173"/>
                  <a:pt x="326579" y="1969601"/>
                  <a:pt x="331358" y="1964911"/>
                </a:cubicBezTo>
                <a:lnTo>
                  <a:pt x="337546" y="1959851"/>
                </a:lnTo>
                <a:lnTo>
                  <a:pt x="335717" y="1957505"/>
                </a:lnTo>
                <a:cubicBezTo>
                  <a:pt x="335159" y="1956562"/>
                  <a:pt x="334915" y="1955782"/>
                  <a:pt x="335220" y="1955427"/>
                </a:cubicBezTo>
                <a:cubicBezTo>
                  <a:pt x="322506" y="1960396"/>
                  <a:pt x="315312" y="1972094"/>
                  <a:pt x="303816" y="1975642"/>
                </a:cubicBezTo>
                <a:cubicBezTo>
                  <a:pt x="299356" y="1977009"/>
                  <a:pt x="297621" y="1975742"/>
                  <a:pt x="292933" y="1974631"/>
                </a:cubicBezTo>
                <a:cubicBezTo>
                  <a:pt x="280630" y="1975278"/>
                  <a:pt x="270168" y="1984203"/>
                  <a:pt x="258698" y="1990466"/>
                </a:cubicBezTo>
                <a:cubicBezTo>
                  <a:pt x="233499" y="2002885"/>
                  <a:pt x="214809" y="2018129"/>
                  <a:pt x="189091" y="2027858"/>
                </a:cubicBezTo>
                <a:cubicBezTo>
                  <a:pt x="213170" y="2009614"/>
                  <a:pt x="232981" y="2000195"/>
                  <a:pt x="257348" y="1982162"/>
                </a:cubicBezTo>
                <a:cubicBezTo>
                  <a:pt x="262422" y="1976236"/>
                  <a:pt x="276353" y="1969843"/>
                  <a:pt x="293212" y="1960581"/>
                </a:cubicBezTo>
                <a:cubicBezTo>
                  <a:pt x="295219" y="1959061"/>
                  <a:pt x="299703" y="1956363"/>
                  <a:pt x="304796" y="1953329"/>
                </a:cubicBezTo>
                <a:lnTo>
                  <a:pt x="308857" y="1950860"/>
                </a:lnTo>
                <a:lnTo>
                  <a:pt x="303309" y="1946566"/>
                </a:lnTo>
                <a:lnTo>
                  <a:pt x="298736" y="1948915"/>
                </a:lnTo>
                <a:cubicBezTo>
                  <a:pt x="291191" y="1952652"/>
                  <a:pt x="283797" y="1956210"/>
                  <a:pt x="281610" y="1957118"/>
                </a:cubicBezTo>
                <a:cubicBezTo>
                  <a:pt x="280134" y="1957194"/>
                  <a:pt x="278456" y="1956548"/>
                  <a:pt x="277147" y="1955881"/>
                </a:cubicBezTo>
                <a:lnTo>
                  <a:pt x="276973" y="1955776"/>
                </a:lnTo>
                <a:lnTo>
                  <a:pt x="267606" y="1965050"/>
                </a:lnTo>
                <a:lnTo>
                  <a:pt x="260410" y="1970056"/>
                </a:lnTo>
                <a:lnTo>
                  <a:pt x="254565" y="1966686"/>
                </a:lnTo>
                <a:lnTo>
                  <a:pt x="253505" y="1966088"/>
                </a:lnTo>
                <a:lnTo>
                  <a:pt x="245843" y="1971450"/>
                </a:lnTo>
                <a:cubicBezTo>
                  <a:pt x="237300" y="1974842"/>
                  <a:pt x="222982" y="1988272"/>
                  <a:pt x="216270" y="1985683"/>
                </a:cubicBezTo>
                <a:cubicBezTo>
                  <a:pt x="209558" y="1983093"/>
                  <a:pt x="230694" y="1979264"/>
                  <a:pt x="221343" y="1979757"/>
                </a:cubicBezTo>
                <a:cubicBezTo>
                  <a:pt x="209041" y="1980404"/>
                  <a:pt x="183841" y="1992822"/>
                  <a:pt x="212897" y="1975900"/>
                </a:cubicBezTo>
                <a:cubicBezTo>
                  <a:pt x="223152" y="1969136"/>
                  <a:pt x="231227" y="1964919"/>
                  <a:pt x="239378" y="1960133"/>
                </a:cubicBezTo>
                <a:lnTo>
                  <a:pt x="240959" y="1959007"/>
                </a:lnTo>
                <a:lnTo>
                  <a:pt x="238923" y="1957859"/>
                </a:lnTo>
                <a:lnTo>
                  <a:pt x="233097" y="1954754"/>
                </a:lnTo>
                <a:lnTo>
                  <a:pt x="225477" y="1958470"/>
                </a:lnTo>
                <a:lnTo>
                  <a:pt x="223757" y="1959283"/>
                </a:lnTo>
                <a:lnTo>
                  <a:pt x="229746" y="1952970"/>
                </a:lnTo>
                <a:lnTo>
                  <a:pt x="227752" y="1951909"/>
                </a:lnTo>
                <a:lnTo>
                  <a:pt x="214403" y="1963431"/>
                </a:lnTo>
                <a:lnTo>
                  <a:pt x="207280" y="1964347"/>
                </a:lnTo>
                <a:cubicBezTo>
                  <a:pt x="204124" y="1963813"/>
                  <a:pt x="213519" y="1959117"/>
                  <a:pt x="219756" y="1954714"/>
                </a:cubicBezTo>
                <a:cubicBezTo>
                  <a:pt x="177880" y="1969594"/>
                  <a:pt x="146005" y="1996398"/>
                  <a:pt x="105863" y="2012546"/>
                </a:cubicBezTo>
                <a:lnTo>
                  <a:pt x="99172" y="2015584"/>
                </a:lnTo>
                <a:lnTo>
                  <a:pt x="99452" y="2015254"/>
                </a:lnTo>
                <a:cubicBezTo>
                  <a:pt x="103610" y="2010169"/>
                  <a:pt x="121775" y="1996485"/>
                  <a:pt x="127266" y="1988252"/>
                </a:cubicBezTo>
                <a:cubicBezTo>
                  <a:pt x="134090" y="1976873"/>
                  <a:pt x="112133" y="1999516"/>
                  <a:pt x="109204" y="2001696"/>
                </a:cubicBezTo>
                <a:cubicBezTo>
                  <a:pt x="103869" y="2006992"/>
                  <a:pt x="99578" y="2011057"/>
                  <a:pt x="95760" y="2014537"/>
                </a:cubicBezTo>
                <a:lnTo>
                  <a:pt x="89659" y="2019902"/>
                </a:lnTo>
                <a:lnTo>
                  <a:pt x="65112" y="2031046"/>
                </a:lnTo>
                <a:lnTo>
                  <a:pt x="64568" y="2028949"/>
                </a:lnTo>
                <a:cubicBezTo>
                  <a:pt x="64992" y="2029130"/>
                  <a:pt x="64115" y="2029970"/>
                  <a:pt x="62473" y="2031172"/>
                </a:cubicBezTo>
                <a:lnTo>
                  <a:pt x="57207" y="2034634"/>
                </a:lnTo>
                <a:lnTo>
                  <a:pt x="38862" y="2042961"/>
                </a:lnTo>
                <a:lnTo>
                  <a:pt x="44057" y="2037916"/>
                </a:lnTo>
                <a:lnTo>
                  <a:pt x="40743" y="2034189"/>
                </a:lnTo>
                <a:lnTo>
                  <a:pt x="58494" y="2023415"/>
                </a:lnTo>
                <a:lnTo>
                  <a:pt x="38736" y="2031706"/>
                </a:lnTo>
                <a:lnTo>
                  <a:pt x="46257" y="2023241"/>
                </a:lnTo>
                <a:lnTo>
                  <a:pt x="49251" y="2019444"/>
                </a:lnTo>
                <a:lnTo>
                  <a:pt x="109998" y="1988986"/>
                </a:lnTo>
                <a:cubicBezTo>
                  <a:pt x="149406" y="1968546"/>
                  <a:pt x="188114" y="1947212"/>
                  <a:pt x="225906" y="1923379"/>
                </a:cubicBezTo>
                <a:cubicBezTo>
                  <a:pt x="229310" y="1921049"/>
                  <a:pt x="240258" y="1915946"/>
                  <a:pt x="250403" y="1910545"/>
                </a:cubicBezTo>
                <a:lnTo>
                  <a:pt x="254807" y="1907943"/>
                </a:lnTo>
                <a:lnTo>
                  <a:pt x="265542" y="1897916"/>
                </a:lnTo>
                <a:lnTo>
                  <a:pt x="267554" y="1896060"/>
                </a:lnTo>
                <a:lnTo>
                  <a:pt x="263688" y="1896263"/>
                </a:lnTo>
                <a:cubicBezTo>
                  <a:pt x="244078" y="1905444"/>
                  <a:pt x="229244" y="1916187"/>
                  <a:pt x="216844" y="1924082"/>
                </a:cubicBezTo>
                <a:cubicBezTo>
                  <a:pt x="202624" y="1930263"/>
                  <a:pt x="182427" y="1946719"/>
                  <a:pt x="169195" y="1949000"/>
                </a:cubicBezTo>
                <a:cubicBezTo>
                  <a:pt x="166242" y="1949156"/>
                  <a:pt x="162484" y="1946410"/>
                  <a:pt x="161266" y="1947833"/>
                </a:cubicBezTo>
                <a:cubicBezTo>
                  <a:pt x="152722" y="1951224"/>
                  <a:pt x="130993" y="1966177"/>
                  <a:pt x="120715" y="1968302"/>
                </a:cubicBezTo>
                <a:cubicBezTo>
                  <a:pt x="116051" y="1969906"/>
                  <a:pt x="110847" y="1966106"/>
                  <a:pt x="110847" y="1966106"/>
                </a:cubicBezTo>
                <a:cubicBezTo>
                  <a:pt x="110847" y="1966106"/>
                  <a:pt x="109732" y="1966447"/>
                  <a:pt x="108287" y="1967174"/>
                </a:cubicBezTo>
                <a:lnTo>
                  <a:pt x="106292" y="1968661"/>
                </a:lnTo>
                <a:lnTo>
                  <a:pt x="102732" y="1969987"/>
                </a:lnTo>
                <a:lnTo>
                  <a:pt x="102078" y="1969623"/>
                </a:lnTo>
                <a:cubicBezTo>
                  <a:pt x="101709" y="1969642"/>
                  <a:pt x="101405" y="1969998"/>
                  <a:pt x="100796" y="1970709"/>
                </a:cubicBezTo>
                <a:lnTo>
                  <a:pt x="102732" y="1969987"/>
                </a:lnTo>
                <a:lnTo>
                  <a:pt x="103749" y="1970554"/>
                </a:lnTo>
                <a:cubicBezTo>
                  <a:pt x="97844" y="1970864"/>
                  <a:pt x="90721" y="1972599"/>
                  <a:pt x="90721" y="1972599"/>
                </a:cubicBezTo>
                <a:cubicBezTo>
                  <a:pt x="86444" y="1967164"/>
                  <a:pt x="119390" y="1962713"/>
                  <a:pt x="132490" y="1950706"/>
                </a:cubicBezTo>
                <a:cubicBezTo>
                  <a:pt x="133707" y="1949283"/>
                  <a:pt x="135828" y="1943513"/>
                  <a:pt x="137046" y="1942091"/>
                </a:cubicBezTo>
                <a:cubicBezTo>
                  <a:pt x="146290" y="1934587"/>
                  <a:pt x="158979" y="1926902"/>
                  <a:pt x="172392" y="1917821"/>
                </a:cubicBezTo>
                <a:cubicBezTo>
                  <a:pt x="177984" y="1914583"/>
                  <a:pt x="225633" y="1889665"/>
                  <a:pt x="226850" y="1888243"/>
                </a:cubicBezTo>
                <a:cubicBezTo>
                  <a:pt x="226591" y="1886898"/>
                  <a:pt x="223742" y="1885972"/>
                  <a:pt x="220561" y="1885433"/>
                </a:cubicBezTo>
                <a:lnTo>
                  <a:pt x="215193" y="1885109"/>
                </a:lnTo>
                <a:lnTo>
                  <a:pt x="204910" y="1891314"/>
                </a:lnTo>
                <a:cubicBezTo>
                  <a:pt x="189447" y="1902299"/>
                  <a:pt x="174247" y="1914855"/>
                  <a:pt x="170519" y="1912723"/>
                </a:cubicBezTo>
                <a:cubicBezTo>
                  <a:pt x="167907" y="1911923"/>
                  <a:pt x="169248" y="1908256"/>
                  <a:pt x="172288" y="1903537"/>
                </a:cubicBezTo>
                <a:lnTo>
                  <a:pt x="176572" y="1897992"/>
                </a:lnTo>
                <a:lnTo>
                  <a:pt x="167985" y="1902659"/>
                </a:lnTo>
                <a:cubicBezTo>
                  <a:pt x="152344" y="1910500"/>
                  <a:pt x="138412" y="1916893"/>
                  <a:pt x="133023" y="1919892"/>
                </a:cubicBezTo>
                <a:cubicBezTo>
                  <a:pt x="101119" y="1934927"/>
                  <a:pt x="71908" y="1949424"/>
                  <a:pt x="43432" y="1963543"/>
                </a:cubicBezTo>
                <a:lnTo>
                  <a:pt x="37458" y="1966444"/>
                </a:lnTo>
                <a:lnTo>
                  <a:pt x="41691" y="1960587"/>
                </a:lnTo>
                <a:lnTo>
                  <a:pt x="42976" y="1958427"/>
                </a:lnTo>
                <a:lnTo>
                  <a:pt x="61286" y="1948795"/>
                </a:lnTo>
                <a:cubicBezTo>
                  <a:pt x="72554" y="1942768"/>
                  <a:pt x="102644" y="1931224"/>
                  <a:pt x="108935" y="1923877"/>
                </a:cubicBezTo>
                <a:cubicBezTo>
                  <a:pt x="111370" y="1921032"/>
                  <a:pt x="106164" y="1917231"/>
                  <a:pt x="107997" y="1911249"/>
                </a:cubicBezTo>
                <a:cubicBezTo>
                  <a:pt x="111336" y="1904057"/>
                  <a:pt x="117530" y="1903957"/>
                  <a:pt x="128509" y="1897720"/>
                </a:cubicBezTo>
                <a:cubicBezTo>
                  <a:pt x="136534" y="1891639"/>
                  <a:pt x="141608" y="1885713"/>
                  <a:pt x="147200" y="1882475"/>
                </a:cubicBezTo>
                <a:lnTo>
                  <a:pt x="198220" y="1853155"/>
                </a:lnTo>
                <a:lnTo>
                  <a:pt x="201799" y="1849693"/>
                </a:lnTo>
                <a:lnTo>
                  <a:pt x="190862" y="1856862"/>
                </a:lnTo>
                <a:cubicBezTo>
                  <a:pt x="180258" y="1863759"/>
                  <a:pt x="170199" y="1869607"/>
                  <a:pt x="163337" y="1870760"/>
                </a:cubicBezTo>
                <a:cubicBezTo>
                  <a:pt x="159167" y="1872338"/>
                  <a:pt x="155408" y="1869593"/>
                  <a:pt x="152456" y="1869749"/>
                </a:cubicBezTo>
                <a:cubicBezTo>
                  <a:pt x="148082" y="1871564"/>
                  <a:pt x="140259" y="1877408"/>
                  <a:pt x="131426" y="1880589"/>
                </a:cubicBezTo>
                <a:cubicBezTo>
                  <a:pt x="125836" y="1883827"/>
                  <a:pt x="97479" y="1896637"/>
                  <a:pt x="113532" y="1884474"/>
                </a:cubicBezTo>
                <a:cubicBezTo>
                  <a:pt x="122979" y="1876733"/>
                  <a:pt x="138935" y="1871819"/>
                  <a:pt x="144323" y="1868819"/>
                </a:cubicBezTo>
                <a:cubicBezTo>
                  <a:pt x="150204" y="1865793"/>
                  <a:pt x="152035" y="1859810"/>
                  <a:pt x="153252" y="1858388"/>
                </a:cubicBezTo>
                <a:cubicBezTo>
                  <a:pt x="157711" y="1857021"/>
                  <a:pt x="160867" y="1856629"/>
                  <a:pt x="166255" y="1853630"/>
                </a:cubicBezTo>
                <a:cubicBezTo>
                  <a:pt x="167473" y="1852208"/>
                  <a:pt x="172545" y="1846282"/>
                  <a:pt x="174981" y="1843436"/>
                </a:cubicBezTo>
                <a:cubicBezTo>
                  <a:pt x="179354" y="1841621"/>
                  <a:pt x="193261" y="1832514"/>
                  <a:pt x="205458" y="1824855"/>
                </a:cubicBezTo>
                <a:cubicBezTo>
                  <a:pt x="217654" y="1817196"/>
                  <a:pt x="248130" y="1798615"/>
                  <a:pt x="223944" y="1809848"/>
                </a:cubicBezTo>
                <a:lnTo>
                  <a:pt x="203209" y="1820920"/>
                </a:lnTo>
                <a:lnTo>
                  <a:pt x="189967" y="1827991"/>
                </a:lnTo>
                <a:cubicBezTo>
                  <a:pt x="178778" y="1834748"/>
                  <a:pt x="167805" y="1841664"/>
                  <a:pt x="157290" y="1847084"/>
                </a:cubicBezTo>
                <a:cubicBezTo>
                  <a:pt x="148253" y="1852427"/>
                  <a:pt x="138347" y="1857136"/>
                  <a:pt x="128260" y="1861714"/>
                </a:cubicBezTo>
                <a:lnTo>
                  <a:pt x="120785" y="1865148"/>
                </a:lnTo>
                <a:lnTo>
                  <a:pt x="122044" y="1863971"/>
                </a:lnTo>
                <a:lnTo>
                  <a:pt x="132454" y="1854177"/>
                </a:lnTo>
                <a:lnTo>
                  <a:pt x="150579" y="1844495"/>
                </a:lnTo>
                <a:cubicBezTo>
                  <a:pt x="164801" y="1838314"/>
                  <a:pt x="186031" y="1827235"/>
                  <a:pt x="166403" y="1829854"/>
                </a:cubicBezTo>
                <a:lnTo>
                  <a:pt x="153103" y="1834960"/>
                </a:lnTo>
                <a:lnTo>
                  <a:pt x="176459" y="1813916"/>
                </a:lnTo>
                <a:cubicBezTo>
                  <a:pt x="196047" y="1796373"/>
                  <a:pt x="216127" y="1778361"/>
                  <a:pt x="233822" y="1761045"/>
                </a:cubicBezTo>
                <a:cubicBezTo>
                  <a:pt x="252131" y="1742277"/>
                  <a:pt x="226777" y="1763470"/>
                  <a:pt x="219918" y="1769403"/>
                </a:cubicBezTo>
                <a:cubicBezTo>
                  <a:pt x="196366" y="1791078"/>
                  <a:pt x="171344" y="1810696"/>
                  <a:pt x="149024" y="1829467"/>
                </a:cubicBezTo>
                <a:cubicBezTo>
                  <a:pt x="139633" y="1837036"/>
                  <a:pt x="139020" y="1835917"/>
                  <a:pt x="141701" y="1831951"/>
                </a:cubicBezTo>
                <a:lnTo>
                  <a:pt x="146415" y="1826426"/>
                </a:lnTo>
                <a:lnTo>
                  <a:pt x="143234" y="1829786"/>
                </a:lnTo>
                <a:cubicBezTo>
                  <a:pt x="135549" y="1838932"/>
                  <a:pt x="129140" y="1847315"/>
                  <a:pt x="124070" y="1845987"/>
                </a:cubicBezTo>
                <a:lnTo>
                  <a:pt x="125392" y="1841254"/>
                </a:lnTo>
                <a:lnTo>
                  <a:pt x="139368" y="1828215"/>
                </a:lnTo>
                <a:cubicBezTo>
                  <a:pt x="158334" y="1811115"/>
                  <a:pt x="177043" y="1794330"/>
                  <a:pt x="194874" y="1776882"/>
                </a:cubicBezTo>
                <a:cubicBezTo>
                  <a:pt x="212352" y="1763048"/>
                  <a:pt x="236071" y="1742021"/>
                  <a:pt x="232737" y="1738126"/>
                </a:cubicBezTo>
                <a:lnTo>
                  <a:pt x="226943" y="1739285"/>
                </a:lnTo>
                <a:lnTo>
                  <a:pt x="218313" y="1746077"/>
                </a:lnTo>
                <a:cubicBezTo>
                  <a:pt x="196743" y="1765264"/>
                  <a:pt x="180018" y="1785671"/>
                  <a:pt x="153174" y="1804656"/>
                </a:cubicBezTo>
                <a:cubicBezTo>
                  <a:pt x="168505" y="1788190"/>
                  <a:pt x="185108" y="1772266"/>
                  <a:pt x="202438" y="1756403"/>
                </a:cubicBezTo>
                <a:lnTo>
                  <a:pt x="220064" y="1740661"/>
                </a:lnTo>
                <a:lnTo>
                  <a:pt x="219152" y="1740844"/>
                </a:lnTo>
                <a:cubicBezTo>
                  <a:pt x="194380" y="1754137"/>
                  <a:pt x="172244" y="1778295"/>
                  <a:pt x="151290" y="1793675"/>
                </a:cubicBezTo>
                <a:lnTo>
                  <a:pt x="107517" y="1832122"/>
                </a:lnTo>
                <a:lnTo>
                  <a:pt x="100564" y="1835788"/>
                </a:lnTo>
                <a:cubicBezTo>
                  <a:pt x="97679" y="1836652"/>
                  <a:pt x="95872" y="1836438"/>
                  <a:pt x="95898" y="1834480"/>
                </a:cubicBezTo>
                <a:lnTo>
                  <a:pt x="96783" y="1832833"/>
                </a:lnTo>
                <a:lnTo>
                  <a:pt x="74978" y="1852742"/>
                </a:lnTo>
                <a:cubicBezTo>
                  <a:pt x="74978" y="1852742"/>
                  <a:pt x="60682" y="1871509"/>
                  <a:pt x="56532" y="1866307"/>
                </a:cubicBezTo>
                <a:cubicBezTo>
                  <a:pt x="56166" y="1862436"/>
                  <a:pt x="84116" y="1840636"/>
                  <a:pt x="84731" y="1839184"/>
                </a:cubicBezTo>
                <a:cubicBezTo>
                  <a:pt x="97315" y="1826832"/>
                  <a:pt x="109495" y="1815238"/>
                  <a:pt x="121716" y="1803448"/>
                </a:cubicBezTo>
                <a:lnTo>
                  <a:pt x="150544" y="1774868"/>
                </a:lnTo>
                <a:lnTo>
                  <a:pt x="147835" y="1772020"/>
                </a:lnTo>
                <a:lnTo>
                  <a:pt x="146498" y="1772343"/>
                </a:lnTo>
                <a:lnTo>
                  <a:pt x="143630" y="1774785"/>
                </a:lnTo>
                <a:cubicBezTo>
                  <a:pt x="135004" y="1782823"/>
                  <a:pt x="126607" y="1791601"/>
                  <a:pt x="125143" y="1792692"/>
                </a:cubicBezTo>
                <a:cubicBezTo>
                  <a:pt x="97328" y="1819694"/>
                  <a:pt x="66816" y="1847544"/>
                  <a:pt x="33945" y="1880963"/>
                </a:cubicBezTo>
                <a:cubicBezTo>
                  <a:pt x="33945" y="1880963"/>
                  <a:pt x="16250" y="1898278"/>
                  <a:pt x="16397" y="1893195"/>
                </a:cubicBezTo>
                <a:lnTo>
                  <a:pt x="21013" y="1888344"/>
                </a:lnTo>
                <a:lnTo>
                  <a:pt x="29294" y="1883447"/>
                </a:lnTo>
                <a:cubicBezTo>
                  <a:pt x="32463" y="1881426"/>
                  <a:pt x="34866" y="1879666"/>
                  <a:pt x="35632" y="1878541"/>
                </a:cubicBezTo>
                <a:lnTo>
                  <a:pt x="32330" y="1877498"/>
                </a:lnTo>
                <a:lnTo>
                  <a:pt x="34091" y="1875879"/>
                </a:lnTo>
                <a:cubicBezTo>
                  <a:pt x="32861" y="1878785"/>
                  <a:pt x="53383" y="1859532"/>
                  <a:pt x="48002" y="1857236"/>
                </a:cubicBezTo>
                <a:cubicBezTo>
                  <a:pt x="46304" y="1856511"/>
                  <a:pt x="27482" y="1876488"/>
                  <a:pt x="23836" y="1880363"/>
                </a:cubicBezTo>
                <a:lnTo>
                  <a:pt x="22281" y="1881770"/>
                </a:lnTo>
                <a:lnTo>
                  <a:pt x="22007" y="1881889"/>
                </a:lnTo>
                <a:lnTo>
                  <a:pt x="16104" y="1885226"/>
                </a:lnTo>
                <a:lnTo>
                  <a:pt x="49150" y="1850972"/>
                </a:lnTo>
                <a:cubicBezTo>
                  <a:pt x="66201" y="1833990"/>
                  <a:pt x="83846" y="1816796"/>
                  <a:pt x="101847" y="1798753"/>
                </a:cubicBezTo>
                <a:cubicBezTo>
                  <a:pt x="101847" y="1798753"/>
                  <a:pt x="110873" y="1797176"/>
                  <a:pt x="108706" y="1792820"/>
                </a:cubicBezTo>
                <a:cubicBezTo>
                  <a:pt x="107338" y="1790523"/>
                  <a:pt x="90362" y="1806143"/>
                  <a:pt x="100148" y="1798029"/>
                </a:cubicBezTo>
                <a:cubicBezTo>
                  <a:pt x="67937" y="1825155"/>
                  <a:pt x="34818" y="1863899"/>
                  <a:pt x="1623" y="1888605"/>
                </a:cubicBezTo>
                <a:cubicBezTo>
                  <a:pt x="27885" y="1855795"/>
                  <a:pt x="71583" y="1821280"/>
                  <a:pt x="104658" y="1787377"/>
                </a:cubicBezTo>
                <a:cubicBezTo>
                  <a:pt x="106122" y="1786287"/>
                  <a:pt x="109788" y="1782564"/>
                  <a:pt x="112628" y="1778916"/>
                </a:cubicBezTo>
                <a:lnTo>
                  <a:pt x="115515" y="1771243"/>
                </a:lnTo>
                <a:lnTo>
                  <a:pt x="115489" y="1771044"/>
                </a:lnTo>
                <a:lnTo>
                  <a:pt x="99278" y="1785081"/>
                </a:lnTo>
                <a:cubicBezTo>
                  <a:pt x="84512" y="1800215"/>
                  <a:pt x="67818" y="1815958"/>
                  <a:pt x="51969" y="1828916"/>
                </a:cubicBezTo>
                <a:cubicBezTo>
                  <a:pt x="63561" y="1816142"/>
                  <a:pt x="76833" y="1803156"/>
                  <a:pt x="90759" y="1789805"/>
                </a:cubicBezTo>
                <a:lnTo>
                  <a:pt x="120202" y="1761349"/>
                </a:lnTo>
                <a:lnTo>
                  <a:pt x="122766" y="1757131"/>
                </a:lnTo>
                <a:cubicBezTo>
                  <a:pt x="129894" y="1747955"/>
                  <a:pt x="140544" y="1737214"/>
                  <a:pt x="150254" y="1727037"/>
                </a:cubicBezTo>
                <a:cubicBezTo>
                  <a:pt x="186910" y="1689453"/>
                  <a:pt x="222991" y="1656578"/>
                  <a:pt x="265065" y="1623477"/>
                </a:cubicBezTo>
                <a:lnTo>
                  <a:pt x="271145" y="1618996"/>
                </a:lnTo>
                <a:lnTo>
                  <a:pt x="296390" y="1596691"/>
                </a:lnTo>
                <a:cubicBezTo>
                  <a:pt x="309132" y="1585733"/>
                  <a:pt x="322365" y="1574715"/>
                  <a:pt x="336468" y="1563512"/>
                </a:cubicBezTo>
                <a:cubicBezTo>
                  <a:pt x="368065" y="1537839"/>
                  <a:pt x="394068" y="1520640"/>
                  <a:pt x="428961" y="1496659"/>
                </a:cubicBezTo>
                <a:cubicBezTo>
                  <a:pt x="437683" y="1490665"/>
                  <a:pt x="449612" y="1482035"/>
                  <a:pt x="462089" y="1473391"/>
                </a:cubicBezTo>
                <a:lnTo>
                  <a:pt x="462134" y="1473361"/>
                </a:lnTo>
                <a:lnTo>
                  <a:pt x="428306" y="1493671"/>
                </a:lnTo>
                <a:cubicBezTo>
                  <a:pt x="387642" y="1519176"/>
                  <a:pt x="347629" y="1545589"/>
                  <a:pt x="308624" y="1573306"/>
                </a:cubicBezTo>
                <a:cubicBezTo>
                  <a:pt x="257564" y="1608968"/>
                  <a:pt x="224705" y="1637369"/>
                  <a:pt x="188155" y="1659253"/>
                </a:cubicBezTo>
                <a:cubicBezTo>
                  <a:pt x="167730" y="1671483"/>
                  <a:pt x="101408" y="1742464"/>
                  <a:pt x="87503" y="1742062"/>
                </a:cubicBezTo>
                <a:cubicBezTo>
                  <a:pt x="71751" y="1738402"/>
                  <a:pt x="87035" y="1733615"/>
                  <a:pt x="92177" y="1726172"/>
                </a:cubicBezTo>
                <a:cubicBezTo>
                  <a:pt x="97852" y="1713320"/>
                  <a:pt x="98457" y="1699140"/>
                  <a:pt x="105444" y="1694956"/>
                </a:cubicBezTo>
                <a:cubicBezTo>
                  <a:pt x="131385" y="1661969"/>
                  <a:pt x="184599" y="1630110"/>
                  <a:pt x="239422" y="1592194"/>
                </a:cubicBezTo>
                <a:cubicBezTo>
                  <a:pt x="272211" y="1572563"/>
                  <a:pt x="305606" y="1543840"/>
                  <a:pt x="337086" y="1520629"/>
                </a:cubicBezTo>
                <a:cubicBezTo>
                  <a:pt x="403427" y="1476363"/>
                  <a:pt x="469689" y="1434417"/>
                  <a:pt x="535554" y="1394334"/>
                </a:cubicBezTo>
                <a:cubicBezTo>
                  <a:pt x="733150" y="1274083"/>
                  <a:pt x="927183" y="1170592"/>
                  <a:pt x="1109119" y="1071480"/>
                </a:cubicBezTo>
                <a:lnTo>
                  <a:pt x="1165642" y="1045174"/>
                </a:lnTo>
                <a:lnTo>
                  <a:pt x="1165520" y="1045362"/>
                </a:lnTo>
                <a:lnTo>
                  <a:pt x="1247110" y="992170"/>
                </a:lnTo>
                <a:lnTo>
                  <a:pt x="1341692" y="929895"/>
                </a:lnTo>
                <a:lnTo>
                  <a:pt x="1269654" y="962544"/>
                </a:lnTo>
                <a:lnTo>
                  <a:pt x="1268864" y="962922"/>
                </a:lnTo>
                <a:lnTo>
                  <a:pt x="1349284" y="846864"/>
                </a:lnTo>
                <a:lnTo>
                  <a:pt x="1353425" y="845197"/>
                </a:lnTo>
                <a:cubicBezTo>
                  <a:pt x="1411719" y="822158"/>
                  <a:pt x="1471574" y="798863"/>
                  <a:pt x="1533633" y="774872"/>
                </a:cubicBezTo>
                <a:lnTo>
                  <a:pt x="1597576" y="752451"/>
                </a:lnTo>
                <a:lnTo>
                  <a:pt x="1633058" y="727152"/>
                </a:lnTo>
                <a:lnTo>
                  <a:pt x="1563204" y="754557"/>
                </a:lnTo>
                <a:cubicBezTo>
                  <a:pt x="1527577" y="769613"/>
                  <a:pt x="1491934" y="784747"/>
                  <a:pt x="1458160" y="796197"/>
                </a:cubicBezTo>
                <a:lnTo>
                  <a:pt x="1359084" y="832720"/>
                </a:lnTo>
                <a:lnTo>
                  <a:pt x="1371661" y="814571"/>
                </a:lnTo>
                <a:lnTo>
                  <a:pt x="1474621" y="774816"/>
                </a:lnTo>
                <a:lnTo>
                  <a:pt x="1659604" y="708224"/>
                </a:lnTo>
                <a:lnTo>
                  <a:pt x="1706429" y="674838"/>
                </a:lnTo>
                <a:cubicBezTo>
                  <a:pt x="1716771" y="666036"/>
                  <a:pt x="1753862" y="642861"/>
                  <a:pt x="1716871" y="673047"/>
                </a:cubicBezTo>
                <a:lnTo>
                  <a:pt x="1677399" y="701819"/>
                </a:lnTo>
                <a:lnTo>
                  <a:pt x="1702723" y="692702"/>
                </a:lnTo>
                <a:lnTo>
                  <a:pt x="1767437" y="642461"/>
                </a:lnTo>
                <a:cubicBezTo>
                  <a:pt x="1816262" y="607352"/>
                  <a:pt x="1868768" y="571198"/>
                  <a:pt x="1921471" y="534597"/>
                </a:cubicBezTo>
                <a:cubicBezTo>
                  <a:pt x="2049003" y="441749"/>
                  <a:pt x="2168628" y="329312"/>
                  <a:pt x="2288899" y="216626"/>
                </a:cubicBezTo>
                <a:cubicBezTo>
                  <a:pt x="2307095" y="197381"/>
                  <a:pt x="2322522" y="176907"/>
                  <a:pt x="2340279" y="161535"/>
                </a:cubicBezTo>
                <a:lnTo>
                  <a:pt x="2356200" y="150111"/>
                </a:lnTo>
                <a:lnTo>
                  <a:pt x="2356417" y="153918"/>
                </a:lnTo>
                <a:cubicBezTo>
                  <a:pt x="2317486" y="189673"/>
                  <a:pt x="2287705" y="219311"/>
                  <a:pt x="2396093" y="124926"/>
                </a:cubicBezTo>
                <a:cubicBezTo>
                  <a:pt x="2386696" y="130396"/>
                  <a:pt x="2355224" y="156603"/>
                  <a:pt x="2357909" y="157796"/>
                </a:cubicBezTo>
                <a:cubicBezTo>
                  <a:pt x="2355224" y="156603"/>
                  <a:pt x="2355224" y="156603"/>
                  <a:pt x="2356417" y="153918"/>
                </a:cubicBezTo>
                <a:cubicBezTo>
                  <a:pt x="2378741" y="133828"/>
                  <a:pt x="2404944" y="112246"/>
                  <a:pt x="2407628" y="113438"/>
                </a:cubicBezTo>
                <a:cubicBezTo>
                  <a:pt x="2404944" y="112246"/>
                  <a:pt x="2398780" y="126118"/>
                  <a:pt x="2398780" y="126118"/>
                </a:cubicBezTo>
                <a:cubicBezTo>
                  <a:pt x="2395200" y="134174"/>
                  <a:pt x="2404150" y="128505"/>
                  <a:pt x="2399178" y="139692"/>
                </a:cubicBezTo>
                <a:cubicBezTo>
                  <a:pt x="2392915" y="146556"/>
                  <a:pt x="2374468" y="165154"/>
                  <a:pt x="2361740" y="179326"/>
                </a:cubicBezTo>
                <a:cubicBezTo>
                  <a:pt x="2282340" y="260335"/>
                  <a:pt x="2190857" y="355266"/>
                  <a:pt x="2105340" y="427125"/>
                </a:cubicBezTo>
                <a:cubicBezTo>
                  <a:pt x="2012812" y="508730"/>
                  <a:pt x="1911183" y="573431"/>
                  <a:pt x="1811344" y="648574"/>
                </a:cubicBezTo>
                <a:cubicBezTo>
                  <a:pt x="1810748" y="649916"/>
                  <a:pt x="1806485" y="653782"/>
                  <a:pt x="1802707" y="657462"/>
                </a:cubicBezTo>
                <a:lnTo>
                  <a:pt x="1799089" y="662367"/>
                </a:lnTo>
                <a:lnTo>
                  <a:pt x="1814105" y="657649"/>
                </a:lnTo>
                <a:lnTo>
                  <a:pt x="1819363" y="654949"/>
                </a:lnTo>
                <a:cubicBezTo>
                  <a:pt x="1829792" y="649267"/>
                  <a:pt x="1840035" y="643100"/>
                  <a:pt x="1840632" y="641758"/>
                </a:cubicBezTo>
                <a:cubicBezTo>
                  <a:pt x="1859277" y="629947"/>
                  <a:pt x="1881701" y="613250"/>
                  <a:pt x="1903224" y="596622"/>
                </a:cubicBezTo>
                <a:lnTo>
                  <a:pt x="1932662" y="573590"/>
                </a:lnTo>
                <a:lnTo>
                  <a:pt x="1929680" y="572722"/>
                </a:lnTo>
                <a:lnTo>
                  <a:pt x="1938198" y="569260"/>
                </a:lnTo>
                <a:lnTo>
                  <a:pt x="1960407" y="551896"/>
                </a:lnTo>
                <a:cubicBezTo>
                  <a:pt x="2020569" y="505746"/>
                  <a:pt x="2065317" y="472576"/>
                  <a:pt x="2120307" y="423593"/>
                </a:cubicBezTo>
                <a:cubicBezTo>
                  <a:pt x="2218353" y="338009"/>
                  <a:pt x="2293229" y="258742"/>
                  <a:pt x="2385657" y="170125"/>
                </a:cubicBezTo>
                <a:cubicBezTo>
                  <a:pt x="2411758" y="141531"/>
                  <a:pt x="2428812" y="126066"/>
                  <a:pt x="2461478" y="97173"/>
                </a:cubicBezTo>
                <a:cubicBezTo>
                  <a:pt x="2481216" y="82900"/>
                  <a:pt x="2470727" y="98067"/>
                  <a:pt x="2453922" y="114179"/>
                </a:cubicBezTo>
                <a:cubicBezTo>
                  <a:pt x="2447658" y="121041"/>
                  <a:pt x="2444524" y="119650"/>
                  <a:pt x="2434483" y="135015"/>
                </a:cubicBezTo>
                <a:cubicBezTo>
                  <a:pt x="2426032" y="161272"/>
                  <a:pt x="2392173" y="192849"/>
                  <a:pt x="2366071" y="221442"/>
                </a:cubicBezTo>
                <a:cubicBezTo>
                  <a:pt x="2296963" y="294965"/>
                  <a:pt x="2224746" y="364026"/>
                  <a:pt x="2150254" y="428861"/>
                </a:cubicBezTo>
                <a:lnTo>
                  <a:pt x="2009907" y="540212"/>
                </a:lnTo>
                <a:lnTo>
                  <a:pt x="2042963" y="527067"/>
                </a:lnTo>
                <a:lnTo>
                  <a:pt x="2127223" y="459890"/>
                </a:lnTo>
                <a:cubicBezTo>
                  <a:pt x="2220198" y="378484"/>
                  <a:pt x="2304669" y="293299"/>
                  <a:pt x="2393320" y="213185"/>
                </a:cubicBezTo>
                <a:cubicBezTo>
                  <a:pt x="2328687" y="291108"/>
                  <a:pt x="2256496" y="371568"/>
                  <a:pt x="2174211" y="437361"/>
                </a:cubicBezTo>
                <a:cubicBezTo>
                  <a:pt x="2169685" y="439103"/>
                  <a:pt x="2163420" y="445965"/>
                  <a:pt x="2156957" y="453274"/>
                </a:cubicBezTo>
                <a:cubicBezTo>
                  <a:pt x="2308249" y="285243"/>
                  <a:pt x="2130356" y="461282"/>
                  <a:pt x="2150793" y="467148"/>
                </a:cubicBezTo>
                <a:cubicBezTo>
                  <a:pt x="2156164" y="469534"/>
                  <a:pt x="2206976" y="415479"/>
                  <a:pt x="2217118" y="407124"/>
                </a:cubicBezTo>
                <a:cubicBezTo>
                  <a:pt x="2276881" y="347400"/>
                  <a:pt x="2347431" y="279073"/>
                  <a:pt x="2406001" y="222035"/>
                </a:cubicBezTo>
                <a:cubicBezTo>
                  <a:pt x="2347831" y="292648"/>
                  <a:pt x="2287770" y="345808"/>
                  <a:pt x="2232086" y="403592"/>
                </a:cubicBezTo>
                <a:cubicBezTo>
                  <a:pt x="2225522" y="403892"/>
                  <a:pt x="2222937" y="409710"/>
                  <a:pt x="2220551" y="415080"/>
                </a:cubicBezTo>
                <a:cubicBezTo>
                  <a:pt x="2234125" y="414681"/>
                  <a:pt x="2189378" y="447851"/>
                  <a:pt x="2177395" y="459140"/>
                </a:cubicBezTo>
                <a:lnTo>
                  <a:pt x="2136378" y="493043"/>
                </a:lnTo>
                <a:lnTo>
                  <a:pt x="2163952" y="484482"/>
                </a:lnTo>
                <a:lnTo>
                  <a:pt x="2183513" y="468288"/>
                </a:lnTo>
                <a:cubicBezTo>
                  <a:pt x="2273355" y="385490"/>
                  <a:pt x="2332818" y="319202"/>
                  <a:pt x="2409933" y="250576"/>
                </a:cubicBezTo>
                <a:cubicBezTo>
                  <a:pt x="2415004" y="246398"/>
                  <a:pt x="2439613" y="213927"/>
                  <a:pt x="2453834" y="203631"/>
                </a:cubicBezTo>
                <a:cubicBezTo>
                  <a:pt x="2471187" y="194729"/>
                  <a:pt x="2440014" y="227501"/>
                  <a:pt x="2427285" y="241673"/>
                </a:cubicBezTo>
                <a:cubicBezTo>
                  <a:pt x="2351763" y="321189"/>
                  <a:pt x="2274202" y="399264"/>
                  <a:pt x="2195895" y="470575"/>
                </a:cubicBezTo>
                <a:cubicBezTo>
                  <a:pt x="2171632" y="491411"/>
                  <a:pt x="2147580" y="510868"/>
                  <a:pt x="2123723" y="529566"/>
                </a:cubicBezTo>
                <a:lnTo>
                  <a:pt x="2073046" y="568418"/>
                </a:lnTo>
                <a:lnTo>
                  <a:pt x="2118181" y="551738"/>
                </a:lnTo>
                <a:lnTo>
                  <a:pt x="2186934" y="493454"/>
                </a:lnTo>
                <a:cubicBezTo>
                  <a:pt x="2216156" y="467788"/>
                  <a:pt x="2245516" y="440909"/>
                  <a:pt x="2274800" y="412389"/>
                </a:cubicBezTo>
                <a:cubicBezTo>
                  <a:pt x="2369414" y="318850"/>
                  <a:pt x="2472333" y="215067"/>
                  <a:pt x="2568339" y="118395"/>
                </a:cubicBezTo>
                <a:cubicBezTo>
                  <a:pt x="2583752" y="105414"/>
                  <a:pt x="2599513" y="85623"/>
                  <a:pt x="2618058" y="74036"/>
                </a:cubicBezTo>
                <a:cubicBezTo>
                  <a:pt x="2643367" y="61702"/>
                  <a:pt x="2618459" y="87611"/>
                  <a:pt x="2601404" y="103077"/>
                </a:cubicBezTo>
                <a:cubicBezTo>
                  <a:pt x="2575749" y="131869"/>
                  <a:pt x="2547161" y="158822"/>
                  <a:pt x="2520065" y="189653"/>
                </a:cubicBezTo>
                <a:cubicBezTo>
                  <a:pt x="2511216" y="202334"/>
                  <a:pt x="2534285" y="179360"/>
                  <a:pt x="2540997" y="172696"/>
                </a:cubicBezTo>
                <a:cubicBezTo>
                  <a:pt x="2564066" y="149721"/>
                  <a:pt x="2590269" y="128139"/>
                  <a:pt x="2611101" y="104169"/>
                </a:cubicBezTo>
                <a:cubicBezTo>
                  <a:pt x="2635811" y="78708"/>
                  <a:pt x="2661166" y="43352"/>
                  <a:pt x="2688561" y="19085"/>
                </a:cubicBezTo>
                <a:cubicBezTo>
                  <a:pt x="2695758" y="12235"/>
                  <a:pt x="2698971" y="9677"/>
                  <a:pt x="2699525" y="9956"/>
                </a:cubicBezTo>
                <a:close/>
                <a:moveTo>
                  <a:pt x="2707007" y="486"/>
                </a:moveTo>
                <a:cubicBezTo>
                  <a:pt x="2709319" y="710"/>
                  <a:pt x="2710475" y="822"/>
                  <a:pt x="2710909" y="863"/>
                </a:cubicBezTo>
                <a:cubicBezTo>
                  <a:pt x="2712210" y="989"/>
                  <a:pt x="2707007" y="486"/>
                  <a:pt x="2707007" y="486"/>
                </a:cubicBezTo>
                <a:close/>
                <a:moveTo>
                  <a:pt x="2702916" y="26"/>
                </a:moveTo>
                <a:cubicBezTo>
                  <a:pt x="2701553" y="-129"/>
                  <a:pt x="2707007" y="486"/>
                  <a:pt x="2707007" y="486"/>
                </a:cubicBezTo>
                <a:cubicBezTo>
                  <a:pt x="2704583" y="213"/>
                  <a:pt x="2703370" y="77"/>
                  <a:pt x="2702916" y="26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07676689"/>
      </p:ext>
    </p:extLst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87850" y="929835"/>
            <a:ext cx="5297627" cy="4564661"/>
          </a:xfrm>
          <a:custGeom>
            <a:avLst/>
            <a:gdLst>
              <a:gd name="connsiteX0" fmla="*/ 4862947 w 5297627"/>
              <a:gd name="connsiteY0" fmla="*/ 4445095 h 4564661"/>
              <a:gd name="connsiteX1" fmla="*/ 4853672 w 5297627"/>
              <a:gd name="connsiteY1" fmla="*/ 4449377 h 4564661"/>
              <a:gd name="connsiteX2" fmla="*/ 4862947 w 5297627"/>
              <a:gd name="connsiteY2" fmla="*/ 4445095 h 4564661"/>
              <a:gd name="connsiteX3" fmla="*/ 4891038 w 5297627"/>
              <a:gd name="connsiteY3" fmla="*/ 4417675 h 4564661"/>
              <a:gd name="connsiteX4" fmla="*/ 4896716 w 5297627"/>
              <a:gd name="connsiteY4" fmla="*/ 4419292 h 4564661"/>
              <a:gd name="connsiteX5" fmla="*/ 4896115 w 5297627"/>
              <a:gd name="connsiteY5" fmla="*/ 4419765 h 4564661"/>
              <a:gd name="connsiteX6" fmla="*/ 4889340 w 5297627"/>
              <a:gd name="connsiteY6" fmla="*/ 4418695 h 4564661"/>
              <a:gd name="connsiteX7" fmla="*/ 4873844 w 5297627"/>
              <a:gd name="connsiteY7" fmla="*/ 4412777 h 4564661"/>
              <a:gd name="connsiteX8" fmla="*/ 4879442 w 5297627"/>
              <a:gd name="connsiteY8" fmla="*/ 4414372 h 4564661"/>
              <a:gd name="connsiteX9" fmla="*/ 4878284 w 5297627"/>
              <a:gd name="connsiteY9" fmla="*/ 4415394 h 4564661"/>
              <a:gd name="connsiteX10" fmla="*/ 4871506 w 5297627"/>
              <a:gd name="connsiteY10" fmla="*/ 4414413 h 4564661"/>
              <a:gd name="connsiteX11" fmla="*/ 4856460 w 5297627"/>
              <a:gd name="connsiteY11" fmla="*/ 4407748 h 4564661"/>
              <a:gd name="connsiteX12" fmla="*/ 4862095 w 5297627"/>
              <a:gd name="connsiteY12" fmla="*/ 4409392 h 4564661"/>
              <a:gd name="connsiteX13" fmla="*/ 4860450 w 5297627"/>
              <a:gd name="connsiteY13" fmla="*/ 4410756 h 4564661"/>
              <a:gd name="connsiteX14" fmla="*/ 4853673 w 5297627"/>
              <a:gd name="connsiteY14" fmla="*/ 4409419 h 4564661"/>
              <a:gd name="connsiteX15" fmla="*/ 4367276 w 5297627"/>
              <a:gd name="connsiteY15" fmla="*/ 4391457 h 4564661"/>
              <a:gd name="connsiteX16" fmla="*/ 4372192 w 5297627"/>
              <a:gd name="connsiteY16" fmla="*/ 4396575 h 4564661"/>
              <a:gd name="connsiteX17" fmla="*/ 4367276 w 5297627"/>
              <a:gd name="connsiteY17" fmla="*/ 4391457 h 4564661"/>
              <a:gd name="connsiteX18" fmla="*/ 4947116 w 5297627"/>
              <a:gd name="connsiteY18" fmla="*/ 4374454 h 4564661"/>
              <a:gd name="connsiteX19" fmla="*/ 4937844 w 5297627"/>
              <a:gd name="connsiteY19" fmla="*/ 4378736 h 4564661"/>
              <a:gd name="connsiteX20" fmla="*/ 4947116 w 5297627"/>
              <a:gd name="connsiteY20" fmla="*/ 4374454 h 4564661"/>
              <a:gd name="connsiteX21" fmla="*/ 4305608 w 5297627"/>
              <a:gd name="connsiteY21" fmla="*/ 4372716 h 4564661"/>
              <a:gd name="connsiteX22" fmla="*/ 4296581 w 5297627"/>
              <a:gd name="connsiteY22" fmla="*/ 4378736 h 4564661"/>
              <a:gd name="connsiteX23" fmla="*/ 4310134 w 5297627"/>
              <a:gd name="connsiteY23" fmla="*/ 4374456 h 4564661"/>
              <a:gd name="connsiteX24" fmla="*/ 4305608 w 5297627"/>
              <a:gd name="connsiteY24" fmla="*/ 4372716 h 4564661"/>
              <a:gd name="connsiteX25" fmla="*/ 4783078 w 5297627"/>
              <a:gd name="connsiteY25" fmla="*/ 4372114 h 4564661"/>
              <a:gd name="connsiteX26" fmla="*/ 4792329 w 5297627"/>
              <a:gd name="connsiteY26" fmla="*/ 4374456 h 4564661"/>
              <a:gd name="connsiteX27" fmla="*/ 4788986 w 5297627"/>
              <a:gd name="connsiteY27" fmla="*/ 4375292 h 4564661"/>
              <a:gd name="connsiteX28" fmla="*/ 4788646 w 5297627"/>
              <a:gd name="connsiteY28" fmla="*/ 4376515 h 4564661"/>
              <a:gd name="connsiteX29" fmla="*/ 4780172 w 5297627"/>
              <a:gd name="connsiteY29" fmla="*/ 4374059 h 4564661"/>
              <a:gd name="connsiteX30" fmla="*/ 4272663 w 5297627"/>
              <a:gd name="connsiteY30" fmla="*/ 4364455 h 4564661"/>
              <a:gd name="connsiteX31" fmla="*/ 4274470 w 5297627"/>
              <a:gd name="connsiteY31" fmla="*/ 4370174 h 4564661"/>
              <a:gd name="connsiteX32" fmla="*/ 4272663 w 5297627"/>
              <a:gd name="connsiteY32" fmla="*/ 4364455 h 4564661"/>
              <a:gd name="connsiteX33" fmla="*/ 4644296 w 5297627"/>
              <a:gd name="connsiteY33" fmla="*/ 4355480 h 4564661"/>
              <a:gd name="connsiteX34" fmla="*/ 4646100 w 5297627"/>
              <a:gd name="connsiteY34" fmla="*/ 4360898 h 4564661"/>
              <a:gd name="connsiteX35" fmla="*/ 4644296 w 5297627"/>
              <a:gd name="connsiteY35" fmla="*/ 4355480 h 4564661"/>
              <a:gd name="connsiteX36" fmla="*/ 4228907 w 5297627"/>
              <a:gd name="connsiteY36" fmla="*/ 4350597 h 4564661"/>
              <a:gd name="connsiteX37" fmla="*/ 4221684 w 5297627"/>
              <a:gd name="connsiteY37" fmla="*/ 4356617 h 4564661"/>
              <a:gd name="connsiteX38" fmla="*/ 4230244 w 5297627"/>
              <a:gd name="connsiteY38" fmla="*/ 4352336 h 4564661"/>
              <a:gd name="connsiteX39" fmla="*/ 4228907 w 5297627"/>
              <a:gd name="connsiteY39" fmla="*/ 4350597 h 4564661"/>
              <a:gd name="connsiteX40" fmla="*/ 4197690 w 5297627"/>
              <a:gd name="connsiteY40" fmla="*/ 4340216 h 4564661"/>
              <a:gd name="connsiteX41" fmla="*/ 4199571 w 5297627"/>
              <a:gd name="connsiteY41" fmla="*/ 4348055 h 4564661"/>
              <a:gd name="connsiteX42" fmla="*/ 4197690 w 5297627"/>
              <a:gd name="connsiteY42" fmla="*/ 4340216 h 4564661"/>
              <a:gd name="connsiteX43" fmla="*/ 4177994 w 5297627"/>
              <a:gd name="connsiteY43" fmla="*/ 4337040 h 4564661"/>
              <a:gd name="connsiteX44" fmla="*/ 4173179 w 5297627"/>
              <a:gd name="connsiteY44" fmla="*/ 4343059 h 4564661"/>
              <a:gd name="connsiteX45" fmla="*/ 4181740 w 5297627"/>
              <a:gd name="connsiteY45" fmla="*/ 4338779 h 4564661"/>
              <a:gd name="connsiteX46" fmla="*/ 4177994 w 5297627"/>
              <a:gd name="connsiteY46" fmla="*/ 4337040 h 4564661"/>
              <a:gd name="connsiteX47" fmla="*/ 4959956 w 5297627"/>
              <a:gd name="connsiteY47" fmla="*/ 4316659 h 4564661"/>
              <a:gd name="connsiteX48" fmla="*/ 4947116 w 5297627"/>
              <a:gd name="connsiteY48" fmla="*/ 4320940 h 4564661"/>
              <a:gd name="connsiteX49" fmla="*/ 4927736 w 5297627"/>
              <a:gd name="connsiteY49" fmla="*/ 4311996 h 4564661"/>
              <a:gd name="connsiteX50" fmla="*/ 4927632 w 5297627"/>
              <a:gd name="connsiteY50" fmla="*/ 4312011 h 4564661"/>
              <a:gd name="connsiteX51" fmla="*/ 4925004 w 5297627"/>
              <a:gd name="connsiteY51" fmla="*/ 4312377 h 4564661"/>
              <a:gd name="connsiteX52" fmla="*/ 4937944 w 5297627"/>
              <a:gd name="connsiteY52" fmla="*/ 4310572 h 4564661"/>
              <a:gd name="connsiteX53" fmla="*/ 4927736 w 5297627"/>
              <a:gd name="connsiteY53" fmla="*/ 4311996 h 4564661"/>
              <a:gd name="connsiteX54" fmla="*/ 4933092 w 5297627"/>
              <a:gd name="connsiteY54" fmla="*/ 4311249 h 4564661"/>
              <a:gd name="connsiteX55" fmla="*/ 4937944 w 5297627"/>
              <a:gd name="connsiteY55" fmla="*/ 4310572 h 4564661"/>
              <a:gd name="connsiteX56" fmla="*/ 4821296 w 5297627"/>
              <a:gd name="connsiteY56" fmla="*/ 4235350 h 4564661"/>
              <a:gd name="connsiteX57" fmla="*/ 4810160 w 5297627"/>
              <a:gd name="connsiteY57" fmla="*/ 4237456 h 4564661"/>
              <a:gd name="connsiteX58" fmla="*/ 4821296 w 5297627"/>
              <a:gd name="connsiteY58" fmla="*/ 4235350 h 4564661"/>
              <a:gd name="connsiteX59" fmla="*/ 4674129 w 5297627"/>
              <a:gd name="connsiteY59" fmla="*/ 4119033 h 4564661"/>
              <a:gd name="connsiteX60" fmla="*/ 4708160 w 5297627"/>
              <a:gd name="connsiteY60" fmla="*/ 4126859 h 4564661"/>
              <a:gd name="connsiteX61" fmla="*/ 4728616 w 5297627"/>
              <a:gd name="connsiteY61" fmla="*/ 4135635 h 4564661"/>
              <a:gd name="connsiteX62" fmla="*/ 4712970 w 5297627"/>
              <a:gd name="connsiteY62" fmla="*/ 4132602 h 4564661"/>
              <a:gd name="connsiteX63" fmla="*/ 4607755 w 5297627"/>
              <a:gd name="connsiteY63" fmla="*/ 4097736 h 4564661"/>
              <a:gd name="connsiteX64" fmla="*/ 4619708 w 5297627"/>
              <a:gd name="connsiteY64" fmla="*/ 4100458 h 4564661"/>
              <a:gd name="connsiteX65" fmla="*/ 4622420 w 5297627"/>
              <a:gd name="connsiteY65" fmla="*/ 4102152 h 4564661"/>
              <a:gd name="connsiteX66" fmla="*/ 4574337 w 5297627"/>
              <a:gd name="connsiteY66" fmla="*/ 4087462 h 4564661"/>
              <a:gd name="connsiteX67" fmla="*/ 4586452 w 5297627"/>
              <a:gd name="connsiteY67" fmla="*/ 4090915 h 4564661"/>
              <a:gd name="connsiteX68" fmla="*/ 4605006 w 5297627"/>
              <a:gd name="connsiteY68" fmla="*/ 4096907 h 4564661"/>
              <a:gd name="connsiteX69" fmla="*/ 4579156 w 5297627"/>
              <a:gd name="connsiteY69" fmla="*/ 4089122 h 4564661"/>
              <a:gd name="connsiteX70" fmla="*/ 4512089 w 5297627"/>
              <a:gd name="connsiteY70" fmla="*/ 4063041 h 4564661"/>
              <a:gd name="connsiteX71" fmla="*/ 4504866 w 5297627"/>
              <a:gd name="connsiteY71" fmla="*/ 4069061 h 4564661"/>
              <a:gd name="connsiteX72" fmla="*/ 4513428 w 5297627"/>
              <a:gd name="connsiteY72" fmla="*/ 4064781 h 4564661"/>
              <a:gd name="connsiteX73" fmla="*/ 4512089 w 5297627"/>
              <a:gd name="connsiteY73" fmla="*/ 4063041 h 4564661"/>
              <a:gd name="connsiteX74" fmla="*/ 4464922 w 5297627"/>
              <a:gd name="connsiteY74" fmla="*/ 4046943 h 4564661"/>
              <a:gd name="connsiteX75" fmla="*/ 4456363 w 5297627"/>
              <a:gd name="connsiteY75" fmla="*/ 4051224 h 4564661"/>
              <a:gd name="connsiteX76" fmla="*/ 4464922 w 5297627"/>
              <a:gd name="connsiteY76" fmla="*/ 4046943 h 4564661"/>
              <a:gd name="connsiteX77" fmla="*/ 4451369 w 5297627"/>
              <a:gd name="connsiteY77" fmla="*/ 4042661 h 4564661"/>
              <a:gd name="connsiteX78" fmla="*/ 4442808 w 5297627"/>
              <a:gd name="connsiteY78" fmla="*/ 4046943 h 4564661"/>
              <a:gd name="connsiteX79" fmla="*/ 4451369 w 5297627"/>
              <a:gd name="connsiteY79" fmla="*/ 4042661 h 4564661"/>
              <a:gd name="connsiteX80" fmla="*/ 4573704 w 5297627"/>
              <a:gd name="connsiteY80" fmla="*/ 4037438 h 4564661"/>
              <a:gd name="connsiteX81" fmla="*/ 4613868 w 5297627"/>
              <a:gd name="connsiteY81" fmla="*/ 4044745 h 4564661"/>
              <a:gd name="connsiteX82" fmla="*/ 4618167 w 5297627"/>
              <a:gd name="connsiteY82" fmla="*/ 4046948 h 4564661"/>
              <a:gd name="connsiteX83" fmla="*/ 4623060 w 5297627"/>
              <a:gd name="connsiteY83" fmla="*/ 4049909 h 4564661"/>
              <a:gd name="connsiteX84" fmla="*/ 4603405 w 5297627"/>
              <a:gd name="connsiteY84" fmla="*/ 4047611 h 4564661"/>
              <a:gd name="connsiteX85" fmla="*/ 4584747 w 5297627"/>
              <a:gd name="connsiteY85" fmla="*/ 4044634 h 4564661"/>
              <a:gd name="connsiteX86" fmla="*/ 4577237 w 5297627"/>
              <a:gd name="connsiteY86" fmla="*/ 4039498 h 4564661"/>
              <a:gd name="connsiteX87" fmla="*/ 4003533 w 5297627"/>
              <a:gd name="connsiteY87" fmla="*/ 3981411 h 4564661"/>
              <a:gd name="connsiteX88" fmla="*/ 4151698 w 5297627"/>
              <a:gd name="connsiteY88" fmla="*/ 4027592 h 4564661"/>
              <a:gd name="connsiteX89" fmla="*/ 4179549 w 5297627"/>
              <a:gd name="connsiteY89" fmla="*/ 4036960 h 4564661"/>
              <a:gd name="connsiteX90" fmla="*/ 4243528 w 5297627"/>
              <a:gd name="connsiteY90" fmla="*/ 4054344 h 4564661"/>
              <a:gd name="connsiteX91" fmla="*/ 4245748 w 5297627"/>
              <a:gd name="connsiteY91" fmla="*/ 4054988 h 4564661"/>
              <a:gd name="connsiteX92" fmla="*/ 4194692 w 5297627"/>
              <a:gd name="connsiteY92" fmla="*/ 4033936 h 4564661"/>
              <a:gd name="connsiteX93" fmla="*/ 4173749 w 5297627"/>
              <a:gd name="connsiteY93" fmla="*/ 4026425 h 4564661"/>
              <a:gd name="connsiteX94" fmla="*/ 4093482 w 5297627"/>
              <a:gd name="connsiteY94" fmla="*/ 4002714 h 4564661"/>
              <a:gd name="connsiteX95" fmla="*/ 4046996 w 5297627"/>
              <a:gd name="connsiteY95" fmla="*/ 3989588 h 4564661"/>
              <a:gd name="connsiteX96" fmla="*/ 4337558 w 5297627"/>
              <a:gd name="connsiteY96" fmla="*/ 3969388 h 4564661"/>
              <a:gd name="connsiteX97" fmla="*/ 4337062 w 5297627"/>
              <a:gd name="connsiteY97" fmla="*/ 3971350 h 4564661"/>
              <a:gd name="connsiteX98" fmla="*/ 4340666 w 5297627"/>
              <a:gd name="connsiteY98" fmla="*/ 3972579 h 4564661"/>
              <a:gd name="connsiteX99" fmla="*/ 4342666 w 5297627"/>
              <a:gd name="connsiteY99" fmla="*/ 3971103 h 4564661"/>
              <a:gd name="connsiteX100" fmla="*/ 4341550 w 5297627"/>
              <a:gd name="connsiteY100" fmla="*/ 3970434 h 4564661"/>
              <a:gd name="connsiteX101" fmla="*/ 2921328 w 5297627"/>
              <a:gd name="connsiteY101" fmla="*/ 3892105 h 4564661"/>
              <a:gd name="connsiteX102" fmla="*/ 2912768 w 5297627"/>
              <a:gd name="connsiteY102" fmla="*/ 3896386 h 4564661"/>
              <a:gd name="connsiteX103" fmla="*/ 2921328 w 5297627"/>
              <a:gd name="connsiteY103" fmla="*/ 3892105 h 4564661"/>
              <a:gd name="connsiteX104" fmla="*/ 4146426 w 5297627"/>
              <a:gd name="connsiteY104" fmla="*/ 3884787 h 4564661"/>
              <a:gd name="connsiteX105" fmla="*/ 4146180 w 5297627"/>
              <a:gd name="connsiteY105" fmla="*/ 3884899 h 4564661"/>
              <a:gd name="connsiteX106" fmla="*/ 4176300 w 5297627"/>
              <a:gd name="connsiteY106" fmla="*/ 3892729 h 4564661"/>
              <a:gd name="connsiteX107" fmla="*/ 4179106 w 5297627"/>
              <a:gd name="connsiteY107" fmla="*/ 3893561 h 4564661"/>
              <a:gd name="connsiteX108" fmla="*/ 4177118 w 5297627"/>
              <a:gd name="connsiteY108" fmla="*/ 3892773 h 4564661"/>
              <a:gd name="connsiteX109" fmla="*/ 4146426 w 5297627"/>
              <a:gd name="connsiteY109" fmla="*/ 3884787 h 4564661"/>
              <a:gd name="connsiteX110" fmla="*/ 2854990 w 5297627"/>
              <a:gd name="connsiteY110" fmla="*/ 3879261 h 4564661"/>
              <a:gd name="connsiteX111" fmla="*/ 2837871 w 5297627"/>
              <a:gd name="connsiteY111" fmla="*/ 3883543 h 4564661"/>
              <a:gd name="connsiteX112" fmla="*/ 2854990 w 5297627"/>
              <a:gd name="connsiteY112" fmla="*/ 3879261 h 4564661"/>
              <a:gd name="connsiteX113" fmla="*/ 2832878 w 5297627"/>
              <a:gd name="connsiteY113" fmla="*/ 3874266 h 4564661"/>
              <a:gd name="connsiteX114" fmla="*/ 2810765 w 5297627"/>
              <a:gd name="connsiteY114" fmla="*/ 3879261 h 4564661"/>
              <a:gd name="connsiteX115" fmla="*/ 2832878 w 5297627"/>
              <a:gd name="connsiteY115" fmla="*/ 3874266 h 4564661"/>
              <a:gd name="connsiteX116" fmla="*/ 2801224 w 5297627"/>
              <a:gd name="connsiteY116" fmla="*/ 3868849 h 4564661"/>
              <a:gd name="connsiteX117" fmla="*/ 2784373 w 5297627"/>
              <a:gd name="connsiteY117" fmla="*/ 3874266 h 4564661"/>
              <a:gd name="connsiteX118" fmla="*/ 2806486 w 5297627"/>
              <a:gd name="connsiteY118" fmla="*/ 3869985 h 4564661"/>
              <a:gd name="connsiteX119" fmla="*/ 2801224 w 5297627"/>
              <a:gd name="connsiteY119" fmla="*/ 3868849 h 4564661"/>
              <a:gd name="connsiteX120" fmla="*/ 4618294 w 5297627"/>
              <a:gd name="connsiteY120" fmla="*/ 3866502 h 4564661"/>
              <a:gd name="connsiteX121" fmla="*/ 4619822 w 5297627"/>
              <a:gd name="connsiteY121" fmla="*/ 3866570 h 4564661"/>
              <a:gd name="connsiteX122" fmla="*/ 4622952 w 5297627"/>
              <a:gd name="connsiteY122" fmla="*/ 3867640 h 4564661"/>
              <a:gd name="connsiteX123" fmla="*/ 4616348 w 5297627"/>
              <a:gd name="connsiteY123" fmla="*/ 3866545 h 4564661"/>
              <a:gd name="connsiteX124" fmla="*/ 4618294 w 5297627"/>
              <a:gd name="connsiteY124" fmla="*/ 3866502 h 4564661"/>
              <a:gd name="connsiteX125" fmla="*/ 2711983 w 5297627"/>
              <a:gd name="connsiteY125" fmla="*/ 3856306 h 4564661"/>
              <a:gd name="connsiteX126" fmla="*/ 2722316 w 5297627"/>
              <a:gd name="connsiteY126" fmla="*/ 3861422 h 4564661"/>
              <a:gd name="connsiteX127" fmla="*/ 2749422 w 5297627"/>
              <a:gd name="connsiteY127" fmla="*/ 3865705 h 4564661"/>
              <a:gd name="connsiteX128" fmla="*/ 2722316 w 5297627"/>
              <a:gd name="connsiteY128" fmla="*/ 3861422 h 4564661"/>
              <a:gd name="connsiteX129" fmla="*/ 2711983 w 5297627"/>
              <a:gd name="connsiteY129" fmla="*/ 3856306 h 4564661"/>
              <a:gd name="connsiteX130" fmla="*/ 2687119 w 5297627"/>
              <a:gd name="connsiteY130" fmla="*/ 3851121 h 4564661"/>
              <a:gd name="connsiteX131" fmla="*/ 2678090 w 5297627"/>
              <a:gd name="connsiteY131" fmla="*/ 3857142 h 4564661"/>
              <a:gd name="connsiteX132" fmla="*/ 2691644 w 5297627"/>
              <a:gd name="connsiteY132" fmla="*/ 3852146 h 4564661"/>
              <a:gd name="connsiteX133" fmla="*/ 2687119 w 5297627"/>
              <a:gd name="connsiteY133" fmla="*/ 3851121 h 4564661"/>
              <a:gd name="connsiteX134" fmla="*/ 4603686 w 5297627"/>
              <a:gd name="connsiteY134" fmla="*/ 3822567 h 4564661"/>
              <a:gd name="connsiteX135" fmla="*/ 4603768 w 5297627"/>
              <a:gd name="connsiteY135" fmla="*/ 3822901 h 4564661"/>
              <a:gd name="connsiteX136" fmla="*/ 4612048 w 5297627"/>
              <a:gd name="connsiteY136" fmla="*/ 3824762 h 4564661"/>
              <a:gd name="connsiteX137" fmla="*/ 4610544 w 5297627"/>
              <a:gd name="connsiteY137" fmla="*/ 3824277 h 4564661"/>
              <a:gd name="connsiteX138" fmla="*/ 537824 w 5297627"/>
              <a:gd name="connsiteY138" fmla="*/ 3821044 h 4564661"/>
              <a:gd name="connsiteX139" fmla="*/ 532136 w 5297627"/>
              <a:gd name="connsiteY139" fmla="*/ 3824439 h 4564661"/>
              <a:gd name="connsiteX140" fmla="*/ 480693 w 5297627"/>
              <a:gd name="connsiteY140" fmla="*/ 3853483 h 4564661"/>
              <a:gd name="connsiteX141" fmla="*/ 439162 w 5297627"/>
              <a:gd name="connsiteY141" fmla="*/ 3873221 h 4564661"/>
              <a:gd name="connsiteX142" fmla="*/ 425504 w 5297627"/>
              <a:gd name="connsiteY142" fmla="*/ 3874300 h 4564661"/>
              <a:gd name="connsiteX143" fmla="*/ 412149 w 5297627"/>
              <a:gd name="connsiteY143" fmla="*/ 3871927 h 4564661"/>
              <a:gd name="connsiteX144" fmla="*/ 412733 w 5297627"/>
              <a:gd name="connsiteY144" fmla="*/ 3871154 h 4564661"/>
              <a:gd name="connsiteX145" fmla="*/ 450755 w 5297627"/>
              <a:gd name="connsiteY145" fmla="*/ 3846274 h 4564661"/>
              <a:gd name="connsiteX146" fmla="*/ 454177 w 5297627"/>
              <a:gd name="connsiteY146" fmla="*/ 3844006 h 4564661"/>
              <a:gd name="connsiteX147" fmla="*/ 467619 w 5297627"/>
              <a:gd name="connsiteY147" fmla="*/ 3836419 h 4564661"/>
              <a:gd name="connsiteX148" fmla="*/ 477254 w 5297627"/>
              <a:gd name="connsiteY148" fmla="*/ 3830323 h 4564661"/>
              <a:gd name="connsiteX149" fmla="*/ 488866 w 5297627"/>
              <a:gd name="connsiteY149" fmla="*/ 3827976 h 4564661"/>
              <a:gd name="connsiteX150" fmla="*/ 533894 w 5297627"/>
              <a:gd name="connsiteY150" fmla="*/ 3821464 h 4564661"/>
              <a:gd name="connsiteX151" fmla="*/ 633390 w 5297627"/>
              <a:gd name="connsiteY151" fmla="*/ 3810799 h 4564661"/>
              <a:gd name="connsiteX152" fmla="*/ 552608 w 5297627"/>
              <a:gd name="connsiteY152" fmla="*/ 3859671 h 4564661"/>
              <a:gd name="connsiteX153" fmla="*/ 532122 w 5297627"/>
              <a:gd name="connsiteY153" fmla="*/ 3862861 h 4564661"/>
              <a:gd name="connsiteX154" fmla="*/ 495261 w 5297627"/>
              <a:gd name="connsiteY154" fmla="*/ 3867781 h 4564661"/>
              <a:gd name="connsiteX155" fmla="*/ 587698 w 5297627"/>
              <a:gd name="connsiteY155" fmla="*/ 3815697 h 4564661"/>
              <a:gd name="connsiteX156" fmla="*/ 4700180 w 5297627"/>
              <a:gd name="connsiteY156" fmla="*/ 3763095 h 4564661"/>
              <a:gd name="connsiteX157" fmla="*/ 4701748 w 5297627"/>
              <a:gd name="connsiteY157" fmla="*/ 3763349 h 4564661"/>
              <a:gd name="connsiteX158" fmla="*/ 4707028 w 5297627"/>
              <a:gd name="connsiteY158" fmla="*/ 3766195 h 4564661"/>
              <a:gd name="connsiteX159" fmla="*/ 4564320 w 5297627"/>
              <a:gd name="connsiteY159" fmla="*/ 3737541 h 4564661"/>
              <a:gd name="connsiteX160" fmla="*/ 4569008 w 5297627"/>
              <a:gd name="connsiteY160" fmla="*/ 3738711 h 4564661"/>
              <a:gd name="connsiteX161" fmla="*/ 4572108 w 5297627"/>
              <a:gd name="connsiteY161" fmla="*/ 3741632 h 4564661"/>
              <a:gd name="connsiteX162" fmla="*/ 4564474 w 5297627"/>
              <a:gd name="connsiteY162" fmla="*/ 3739177 h 4564661"/>
              <a:gd name="connsiteX163" fmla="*/ 4564320 w 5297627"/>
              <a:gd name="connsiteY163" fmla="*/ 3737541 h 4564661"/>
              <a:gd name="connsiteX164" fmla="*/ 4601388 w 5297627"/>
              <a:gd name="connsiteY164" fmla="*/ 3734272 h 4564661"/>
              <a:gd name="connsiteX165" fmla="*/ 4608199 w 5297627"/>
              <a:gd name="connsiteY165" fmla="*/ 3740207 h 4564661"/>
              <a:gd name="connsiteX166" fmla="*/ 4613454 w 5297627"/>
              <a:gd name="connsiteY166" fmla="*/ 3740951 h 4564661"/>
              <a:gd name="connsiteX167" fmla="*/ 4617834 w 5297627"/>
              <a:gd name="connsiteY167" fmla="*/ 3742064 h 4564661"/>
              <a:gd name="connsiteX168" fmla="*/ 4617602 w 5297627"/>
              <a:gd name="connsiteY168" fmla="*/ 3741913 h 4564661"/>
              <a:gd name="connsiteX169" fmla="*/ 4616736 w 5297627"/>
              <a:gd name="connsiteY169" fmla="*/ 3741320 h 4564661"/>
              <a:gd name="connsiteX170" fmla="*/ 4653114 w 5297627"/>
              <a:gd name="connsiteY170" fmla="*/ 3718986 h 4564661"/>
              <a:gd name="connsiteX171" fmla="*/ 4655828 w 5297627"/>
              <a:gd name="connsiteY171" fmla="*/ 3721815 h 4564661"/>
              <a:gd name="connsiteX172" fmla="*/ 4650994 w 5297627"/>
              <a:gd name="connsiteY172" fmla="*/ 3719130 h 4564661"/>
              <a:gd name="connsiteX173" fmla="*/ 4653114 w 5297627"/>
              <a:gd name="connsiteY173" fmla="*/ 3718986 h 4564661"/>
              <a:gd name="connsiteX174" fmla="*/ 293090 w 5297627"/>
              <a:gd name="connsiteY174" fmla="*/ 3718660 h 4564661"/>
              <a:gd name="connsiteX175" fmla="*/ 296626 w 5297627"/>
              <a:gd name="connsiteY175" fmla="*/ 3720050 h 4564661"/>
              <a:gd name="connsiteX176" fmla="*/ 290837 w 5297627"/>
              <a:gd name="connsiteY176" fmla="*/ 3721709 h 4564661"/>
              <a:gd name="connsiteX177" fmla="*/ 292502 w 5297627"/>
              <a:gd name="connsiteY177" fmla="*/ 3719076 h 4564661"/>
              <a:gd name="connsiteX178" fmla="*/ 293356 w 5297627"/>
              <a:gd name="connsiteY178" fmla="*/ 3718982 h 4564661"/>
              <a:gd name="connsiteX179" fmla="*/ 343682 w 5297627"/>
              <a:gd name="connsiteY179" fmla="*/ 3718090 h 4564661"/>
              <a:gd name="connsiteX180" fmla="*/ 338097 w 5297627"/>
              <a:gd name="connsiteY180" fmla="*/ 3721498 h 4564661"/>
              <a:gd name="connsiteX181" fmla="*/ 319176 w 5297627"/>
              <a:gd name="connsiteY181" fmla="*/ 3732701 h 4564661"/>
              <a:gd name="connsiteX182" fmla="*/ 298517 w 5297627"/>
              <a:gd name="connsiteY182" fmla="*/ 3732538 h 4564661"/>
              <a:gd name="connsiteX183" fmla="*/ 295764 w 5297627"/>
              <a:gd name="connsiteY183" fmla="*/ 3731895 h 4564661"/>
              <a:gd name="connsiteX184" fmla="*/ 296831 w 5297627"/>
              <a:gd name="connsiteY184" fmla="*/ 3731204 h 4564661"/>
              <a:gd name="connsiteX185" fmla="*/ 292113 w 5297627"/>
              <a:gd name="connsiteY185" fmla="*/ 3730370 h 4564661"/>
              <a:gd name="connsiteX186" fmla="*/ 317859 w 5297627"/>
              <a:gd name="connsiteY186" fmla="*/ 3723720 h 4564661"/>
              <a:gd name="connsiteX187" fmla="*/ 299476 w 5297627"/>
              <a:gd name="connsiteY187" fmla="*/ 3717923 h 4564661"/>
              <a:gd name="connsiteX188" fmla="*/ 296626 w 5297627"/>
              <a:gd name="connsiteY188" fmla="*/ 3720050 h 4564661"/>
              <a:gd name="connsiteX189" fmla="*/ 298106 w 5297627"/>
              <a:gd name="connsiteY189" fmla="*/ 3717946 h 4564661"/>
              <a:gd name="connsiteX190" fmla="*/ 299476 w 5297627"/>
              <a:gd name="connsiteY190" fmla="*/ 3717923 h 4564661"/>
              <a:gd name="connsiteX191" fmla="*/ 4565056 w 5297627"/>
              <a:gd name="connsiteY191" fmla="*/ 3717566 h 4564661"/>
              <a:gd name="connsiteX192" fmla="*/ 4562699 w 5297627"/>
              <a:gd name="connsiteY192" fmla="*/ 3719281 h 4564661"/>
              <a:gd name="connsiteX193" fmla="*/ 4563241 w 5297627"/>
              <a:gd name="connsiteY193" fmla="*/ 3718887 h 4564661"/>
              <a:gd name="connsiteX194" fmla="*/ 4648280 w 5297627"/>
              <a:gd name="connsiteY194" fmla="*/ 3716301 h 4564661"/>
              <a:gd name="connsiteX195" fmla="*/ 4650994 w 5297627"/>
              <a:gd name="connsiteY195" fmla="*/ 3719130 h 4564661"/>
              <a:gd name="connsiteX196" fmla="*/ 4646158 w 5297627"/>
              <a:gd name="connsiteY196" fmla="*/ 3716447 h 4564661"/>
              <a:gd name="connsiteX197" fmla="*/ 4648280 w 5297627"/>
              <a:gd name="connsiteY197" fmla="*/ 3716301 h 4564661"/>
              <a:gd name="connsiteX198" fmla="*/ 303527 w 5297627"/>
              <a:gd name="connsiteY198" fmla="*/ 3711799 h 4564661"/>
              <a:gd name="connsiteX199" fmla="*/ 303802 w 5297627"/>
              <a:gd name="connsiteY199" fmla="*/ 3714593 h 4564661"/>
              <a:gd name="connsiteX200" fmla="*/ 299042 w 5297627"/>
              <a:gd name="connsiteY200" fmla="*/ 3714744 h 4564661"/>
              <a:gd name="connsiteX201" fmla="*/ 379189 w 5297627"/>
              <a:gd name="connsiteY201" fmla="*/ 3710348 h 4564661"/>
              <a:gd name="connsiteX202" fmla="*/ 371416 w 5297627"/>
              <a:gd name="connsiteY202" fmla="*/ 3715098 h 4564661"/>
              <a:gd name="connsiteX203" fmla="*/ 349334 w 5297627"/>
              <a:gd name="connsiteY203" fmla="*/ 3724229 h 4564661"/>
              <a:gd name="connsiteX204" fmla="*/ 361068 w 5297627"/>
              <a:gd name="connsiteY204" fmla="*/ 3714299 h 4564661"/>
              <a:gd name="connsiteX205" fmla="*/ 4632812 w 5297627"/>
              <a:gd name="connsiteY205" fmla="*/ 3710269 h 4564661"/>
              <a:gd name="connsiteX206" fmla="*/ 4639284 w 5297627"/>
              <a:gd name="connsiteY206" fmla="*/ 3711792 h 4564661"/>
              <a:gd name="connsiteX207" fmla="*/ 4646158 w 5297627"/>
              <a:gd name="connsiteY207" fmla="*/ 3716447 h 4564661"/>
              <a:gd name="connsiteX208" fmla="*/ 4632812 w 5297627"/>
              <a:gd name="connsiteY208" fmla="*/ 3710269 h 4564661"/>
              <a:gd name="connsiteX209" fmla="*/ 1530173 w 5297627"/>
              <a:gd name="connsiteY209" fmla="*/ 3707725 h 4564661"/>
              <a:gd name="connsiteX210" fmla="*/ 1502431 w 5297627"/>
              <a:gd name="connsiteY210" fmla="*/ 3713598 h 4564661"/>
              <a:gd name="connsiteX211" fmla="*/ 1503142 w 5297627"/>
              <a:gd name="connsiteY211" fmla="*/ 3713810 h 4564661"/>
              <a:gd name="connsiteX212" fmla="*/ 1528197 w 5297627"/>
              <a:gd name="connsiteY212" fmla="*/ 3708458 h 4564661"/>
              <a:gd name="connsiteX213" fmla="*/ 527329 w 5297627"/>
              <a:gd name="connsiteY213" fmla="*/ 3705749 h 4564661"/>
              <a:gd name="connsiteX214" fmla="*/ 517229 w 5297627"/>
              <a:gd name="connsiteY214" fmla="*/ 3709073 h 4564661"/>
              <a:gd name="connsiteX215" fmla="*/ 527565 w 5297627"/>
              <a:gd name="connsiteY215" fmla="*/ 3707365 h 4564661"/>
              <a:gd name="connsiteX216" fmla="*/ 533239 w 5297627"/>
              <a:gd name="connsiteY216" fmla="*/ 3706788 h 4564661"/>
              <a:gd name="connsiteX217" fmla="*/ 4703826 w 5297627"/>
              <a:gd name="connsiteY217" fmla="*/ 3700964 h 4564661"/>
              <a:gd name="connsiteX218" fmla="*/ 4743990 w 5297627"/>
              <a:gd name="connsiteY218" fmla="*/ 3708272 h 4564661"/>
              <a:gd name="connsiteX219" fmla="*/ 4748290 w 5297627"/>
              <a:gd name="connsiteY219" fmla="*/ 3710474 h 4564661"/>
              <a:gd name="connsiteX220" fmla="*/ 4753182 w 5297627"/>
              <a:gd name="connsiteY220" fmla="*/ 3713436 h 4564661"/>
              <a:gd name="connsiteX221" fmla="*/ 4733528 w 5297627"/>
              <a:gd name="connsiteY221" fmla="*/ 3711137 h 4564661"/>
              <a:gd name="connsiteX222" fmla="*/ 4714868 w 5297627"/>
              <a:gd name="connsiteY222" fmla="*/ 3708160 h 4564661"/>
              <a:gd name="connsiteX223" fmla="*/ 4707360 w 5297627"/>
              <a:gd name="connsiteY223" fmla="*/ 3703025 h 4564661"/>
              <a:gd name="connsiteX224" fmla="*/ 571722 w 5297627"/>
              <a:gd name="connsiteY224" fmla="*/ 3700264 h 4564661"/>
              <a:gd name="connsiteX225" fmla="*/ 564575 w 5297627"/>
              <a:gd name="connsiteY225" fmla="*/ 3702033 h 4564661"/>
              <a:gd name="connsiteX226" fmla="*/ 562941 w 5297627"/>
              <a:gd name="connsiteY226" fmla="*/ 3703766 h 4564661"/>
              <a:gd name="connsiteX227" fmla="*/ 573128 w 5297627"/>
              <a:gd name="connsiteY227" fmla="*/ 3702729 h 4564661"/>
              <a:gd name="connsiteX228" fmla="*/ 573838 w 5297627"/>
              <a:gd name="connsiteY228" fmla="*/ 3702304 h 4564661"/>
              <a:gd name="connsiteX229" fmla="*/ 571722 w 5297627"/>
              <a:gd name="connsiteY229" fmla="*/ 3700264 h 4564661"/>
              <a:gd name="connsiteX230" fmla="*/ 4510627 w 5297627"/>
              <a:gd name="connsiteY230" fmla="*/ 3695574 h 4564661"/>
              <a:gd name="connsiteX231" fmla="*/ 4515430 w 5297627"/>
              <a:gd name="connsiteY231" fmla="*/ 3698145 h 4564661"/>
              <a:gd name="connsiteX232" fmla="*/ 4520700 w 5297627"/>
              <a:gd name="connsiteY232" fmla="*/ 3701293 h 4564661"/>
              <a:gd name="connsiteX233" fmla="*/ 4528583 w 5297627"/>
              <a:gd name="connsiteY233" fmla="*/ 3703586 h 4564661"/>
              <a:gd name="connsiteX234" fmla="*/ 4546028 w 5297627"/>
              <a:gd name="connsiteY234" fmla="*/ 3708775 h 4564661"/>
              <a:gd name="connsiteX235" fmla="*/ 4535612 w 5297627"/>
              <a:gd name="connsiteY235" fmla="*/ 3703964 h 4564661"/>
              <a:gd name="connsiteX236" fmla="*/ 4519891 w 5297627"/>
              <a:gd name="connsiteY236" fmla="*/ 3696347 h 4564661"/>
              <a:gd name="connsiteX237" fmla="*/ 4512936 w 5297627"/>
              <a:gd name="connsiteY237" fmla="*/ 3695837 h 4564661"/>
              <a:gd name="connsiteX238" fmla="*/ 4492628 w 5297627"/>
              <a:gd name="connsiteY238" fmla="*/ 3693127 h 4564661"/>
              <a:gd name="connsiteX239" fmla="*/ 4508766 w 5297627"/>
              <a:gd name="connsiteY239" fmla="*/ 3697822 h 4564661"/>
              <a:gd name="connsiteX240" fmla="*/ 4501906 w 5297627"/>
              <a:gd name="connsiteY240" fmla="*/ 3694495 h 4564661"/>
              <a:gd name="connsiteX241" fmla="*/ 418822 w 5297627"/>
              <a:gd name="connsiteY241" fmla="*/ 3685796 h 4564661"/>
              <a:gd name="connsiteX242" fmla="*/ 408080 w 5297627"/>
              <a:gd name="connsiteY242" fmla="*/ 3692697 h 4564661"/>
              <a:gd name="connsiteX243" fmla="*/ 393294 w 5297627"/>
              <a:gd name="connsiteY243" fmla="*/ 3701730 h 4564661"/>
              <a:gd name="connsiteX244" fmla="*/ 371779 w 5297627"/>
              <a:gd name="connsiteY244" fmla="*/ 3705444 h 4564661"/>
              <a:gd name="connsiteX245" fmla="*/ 377144 w 5297627"/>
              <a:gd name="connsiteY245" fmla="*/ 3701033 h 4564661"/>
              <a:gd name="connsiteX246" fmla="*/ 365272 w 5297627"/>
              <a:gd name="connsiteY246" fmla="*/ 3704912 h 4564661"/>
              <a:gd name="connsiteX247" fmla="*/ 361493 w 5297627"/>
              <a:gd name="connsiteY247" fmla="*/ 3707219 h 4564661"/>
              <a:gd name="connsiteX248" fmla="*/ 299476 w 5297627"/>
              <a:gd name="connsiteY248" fmla="*/ 3717923 h 4564661"/>
              <a:gd name="connsiteX249" fmla="*/ 391719 w 5297627"/>
              <a:gd name="connsiteY249" fmla="*/ 3691371 h 4564661"/>
              <a:gd name="connsiteX250" fmla="*/ 666277 w 5297627"/>
              <a:gd name="connsiteY250" fmla="*/ 3674970 h 4564661"/>
              <a:gd name="connsiteX251" fmla="*/ 634377 w 5297627"/>
              <a:gd name="connsiteY251" fmla="*/ 3707945 h 4564661"/>
              <a:gd name="connsiteX252" fmla="*/ 659750 w 5297627"/>
              <a:gd name="connsiteY252" fmla="*/ 3705448 h 4564661"/>
              <a:gd name="connsiteX253" fmla="*/ 660927 w 5297627"/>
              <a:gd name="connsiteY253" fmla="*/ 3705126 h 4564661"/>
              <a:gd name="connsiteX254" fmla="*/ 658510 w 5297627"/>
              <a:gd name="connsiteY254" fmla="*/ 3708493 h 4564661"/>
              <a:gd name="connsiteX255" fmla="*/ 688599 w 5297627"/>
              <a:gd name="connsiteY255" fmla="*/ 3697420 h 4564661"/>
              <a:gd name="connsiteX256" fmla="*/ 686697 w 5297627"/>
              <a:gd name="connsiteY256" fmla="*/ 3694574 h 4564661"/>
              <a:gd name="connsiteX257" fmla="*/ 692819 w 5297627"/>
              <a:gd name="connsiteY257" fmla="*/ 3689980 h 4564661"/>
              <a:gd name="connsiteX258" fmla="*/ 682729 w 5297627"/>
              <a:gd name="connsiteY258" fmla="*/ 3676521 h 4564661"/>
              <a:gd name="connsiteX259" fmla="*/ 666277 w 5297627"/>
              <a:gd name="connsiteY259" fmla="*/ 3674970 h 4564661"/>
              <a:gd name="connsiteX260" fmla="*/ 4432106 w 5297627"/>
              <a:gd name="connsiteY260" fmla="*/ 3674200 h 4564661"/>
              <a:gd name="connsiteX261" fmla="*/ 4440680 w 5297627"/>
              <a:gd name="connsiteY261" fmla="*/ 3678016 h 4564661"/>
              <a:gd name="connsiteX262" fmla="*/ 4441218 w 5297627"/>
              <a:gd name="connsiteY262" fmla="*/ 3678173 h 4564661"/>
              <a:gd name="connsiteX263" fmla="*/ 4433896 w 5297627"/>
              <a:gd name="connsiteY263" fmla="*/ 3674710 h 4564661"/>
              <a:gd name="connsiteX264" fmla="*/ 4588626 w 5297627"/>
              <a:gd name="connsiteY264" fmla="*/ 3673713 h 4564661"/>
              <a:gd name="connsiteX265" fmla="*/ 4598876 w 5297627"/>
              <a:gd name="connsiteY265" fmla="*/ 3675382 h 4564661"/>
              <a:gd name="connsiteX266" fmla="*/ 4645218 w 5297627"/>
              <a:gd name="connsiteY266" fmla="*/ 3689109 h 4564661"/>
              <a:gd name="connsiteX267" fmla="*/ 4668440 w 5297627"/>
              <a:gd name="connsiteY267" fmla="*/ 3693880 h 4564661"/>
              <a:gd name="connsiteX268" fmla="*/ 4667944 w 5297627"/>
              <a:gd name="connsiteY268" fmla="*/ 3694172 h 4564661"/>
              <a:gd name="connsiteX269" fmla="*/ 4678900 w 5297627"/>
              <a:gd name="connsiteY269" fmla="*/ 3700714 h 4564661"/>
              <a:gd name="connsiteX270" fmla="*/ 4683038 w 5297627"/>
              <a:gd name="connsiteY270" fmla="*/ 3703083 h 4564661"/>
              <a:gd name="connsiteX271" fmla="*/ 4675636 w 5297627"/>
              <a:gd name="connsiteY271" fmla="*/ 3701903 h 4564661"/>
              <a:gd name="connsiteX272" fmla="*/ 4627624 w 5297627"/>
              <a:gd name="connsiteY272" fmla="*/ 3692729 h 4564661"/>
              <a:gd name="connsiteX273" fmla="*/ 4611330 w 5297627"/>
              <a:gd name="connsiteY273" fmla="*/ 3683847 h 4564661"/>
              <a:gd name="connsiteX274" fmla="*/ 4536316 w 5297627"/>
              <a:gd name="connsiteY274" fmla="*/ 3666518 h 4564661"/>
              <a:gd name="connsiteX275" fmla="*/ 4536262 w 5297627"/>
              <a:gd name="connsiteY275" fmla="*/ 3667876 h 4564661"/>
              <a:gd name="connsiteX276" fmla="*/ 4539424 w 5297627"/>
              <a:gd name="connsiteY276" fmla="*/ 3670353 h 4564661"/>
              <a:gd name="connsiteX277" fmla="*/ 4540404 w 5297627"/>
              <a:gd name="connsiteY277" fmla="*/ 3670817 h 4564661"/>
              <a:gd name="connsiteX278" fmla="*/ 4543207 w 5297627"/>
              <a:gd name="connsiteY278" fmla="*/ 3671539 h 4564661"/>
              <a:gd name="connsiteX279" fmla="*/ 4545143 w 5297627"/>
              <a:gd name="connsiteY279" fmla="*/ 3669279 h 4564661"/>
              <a:gd name="connsiteX280" fmla="*/ 4536316 w 5297627"/>
              <a:gd name="connsiteY280" fmla="*/ 3666518 h 4564661"/>
              <a:gd name="connsiteX281" fmla="*/ 4467854 w 5297627"/>
              <a:gd name="connsiteY281" fmla="*/ 3633815 h 4564661"/>
              <a:gd name="connsiteX282" fmla="*/ 4467045 w 5297627"/>
              <a:gd name="connsiteY282" fmla="*/ 3634094 h 4564661"/>
              <a:gd name="connsiteX283" fmla="*/ 4467184 w 5297627"/>
              <a:gd name="connsiteY283" fmla="*/ 3634875 h 4564661"/>
              <a:gd name="connsiteX284" fmla="*/ 4470789 w 5297627"/>
              <a:gd name="connsiteY284" fmla="*/ 3636105 h 4564661"/>
              <a:gd name="connsiteX285" fmla="*/ 4471665 w 5297627"/>
              <a:gd name="connsiteY285" fmla="*/ 3636058 h 4564661"/>
              <a:gd name="connsiteX286" fmla="*/ 4471418 w 5297627"/>
              <a:gd name="connsiteY286" fmla="*/ 3635620 h 4564661"/>
              <a:gd name="connsiteX287" fmla="*/ 878904 w 5297627"/>
              <a:gd name="connsiteY287" fmla="*/ 3617580 h 4564661"/>
              <a:gd name="connsiteX288" fmla="*/ 876270 w 5297627"/>
              <a:gd name="connsiteY288" fmla="*/ 3619136 h 4564661"/>
              <a:gd name="connsiteX289" fmla="*/ 876641 w 5297627"/>
              <a:gd name="connsiteY289" fmla="*/ 3620547 h 4564661"/>
              <a:gd name="connsiteX290" fmla="*/ 878467 w 5297627"/>
              <a:gd name="connsiteY290" fmla="*/ 3618626 h 4564661"/>
              <a:gd name="connsiteX291" fmla="*/ 4778776 w 5297627"/>
              <a:gd name="connsiteY291" fmla="*/ 3582430 h 4564661"/>
              <a:gd name="connsiteX292" fmla="*/ 4778392 w 5297627"/>
              <a:gd name="connsiteY292" fmla="*/ 3582905 h 4564661"/>
              <a:gd name="connsiteX293" fmla="*/ 4778194 w 5297627"/>
              <a:gd name="connsiteY293" fmla="*/ 3582569 h 4564661"/>
              <a:gd name="connsiteX294" fmla="*/ 1058309 w 5297627"/>
              <a:gd name="connsiteY294" fmla="*/ 3554088 h 4564661"/>
              <a:gd name="connsiteX295" fmla="*/ 1053441 w 5297627"/>
              <a:gd name="connsiteY295" fmla="*/ 3556991 h 4564661"/>
              <a:gd name="connsiteX296" fmla="*/ 1054810 w 5297627"/>
              <a:gd name="connsiteY296" fmla="*/ 3560282 h 4564661"/>
              <a:gd name="connsiteX297" fmla="*/ 1057408 w 5297627"/>
              <a:gd name="connsiteY297" fmla="*/ 3561366 h 4564661"/>
              <a:gd name="connsiteX298" fmla="*/ 1057835 w 5297627"/>
              <a:gd name="connsiteY298" fmla="*/ 3556356 h 4564661"/>
              <a:gd name="connsiteX299" fmla="*/ 133133 w 5297627"/>
              <a:gd name="connsiteY299" fmla="*/ 3550123 h 4564661"/>
              <a:gd name="connsiteX300" fmla="*/ 140874 w 5297627"/>
              <a:gd name="connsiteY300" fmla="*/ 3550317 h 4564661"/>
              <a:gd name="connsiteX301" fmla="*/ 139754 w 5297627"/>
              <a:gd name="connsiteY301" fmla="*/ 3550943 h 4564661"/>
              <a:gd name="connsiteX302" fmla="*/ 129246 w 5297627"/>
              <a:gd name="connsiteY302" fmla="*/ 3557089 h 4564661"/>
              <a:gd name="connsiteX303" fmla="*/ 123526 w 5297627"/>
              <a:gd name="connsiteY303" fmla="*/ 3556867 h 4564661"/>
              <a:gd name="connsiteX304" fmla="*/ 115383 w 5297627"/>
              <a:gd name="connsiteY304" fmla="*/ 3556301 h 4564661"/>
              <a:gd name="connsiteX305" fmla="*/ 120356 w 5297627"/>
              <a:gd name="connsiteY305" fmla="*/ 3554803 h 4564661"/>
              <a:gd name="connsiteX306" fmla="*/ 133585 w 5297627"/>
              <a:gd name="connsiteY306" fmla="*/ 3550556 h 4564661"/>
              <a:gd name="connsiteX307" fmla="*/ 1662466 w 5297627"/>
              <a:gd name="connsiteY307" fmla="*/ 3524643 h 4564661"/>
              <a:gd name="connsiteX308" fmla="*/ 1634524 w 5297627"/>
              <a:gd name="connsiteY308" fmla="*/ 3525347 h 4564661"/>
              <a:gd name="connsiteX309" fmla="*/ 1714415 w 5297627"/>
              <a:gd name="connsiteY309" fmla="*/ 3538192 h 4564661"/>
              <a:gd name="connsiteX310" fmla="*/ 1740808 w 5297627"/>
              <a:gd name="connsiteY310" fmla="*/ 3538192 h 4564661"/>
              <a:gd name="connsiteX311" fmla="*/ 2437927 w 5297627"/>
              <a:gd name="connsiteY311" fmla="*/ 3629063 h 4564661"/>
              <a:gd name="connsiteX312" fmla="*/ 2557712 w 5297627"/>
              <a:gd name="connsiteY312" fmla="*/ 3648848 h 4564661"/>
              <a:gd name="connsiteX313" fmla="*/ 2546102 w 5297627"/>
              <a:gd name="connsiteY313" fmla="*/ 3639305 h 4564661"/>
              <a:gd name="connsiteX314" fmla="*/ 2445826 w 5297627"/>
              <a:gd name="connsiteY314" fmla="*/ 3622854 h 4564661"/>
              <a:gd name="connsiteX315" fmla="*/ 1740808 w 5297627"/>
              <a:gd name="connsiteY315" fmla="*/ 3538192 h 4564661"/>
              <a:gd name="connsiteX316" fmla="*/ 1662466 w 5297627"/>
              <a:gd name="connsiteY316" fmla="*/ 3524643 h 4564661"/>
              <a:gd name="connsiteX317" fmla="*/ 499114 w 5297627"/>
              <a:gd name="connsiteY317" fmla="*/ 3510019 h 4564661"/>
              <a:gd name="connsiteX318" fmla="*/ 487773 w 5297627"/>
              <a:gd name="connsiteY318" fmla="*/ 3510158 h 4564661"/>
              <a:gd name="connsiteX319" fmla="*/ 484291 w 5297627"/>
              <a:gd name="connsiteY319" fmla="*/ 3511097 h 4564661"/>
              <a:gd name="connsiteX320" fmla="*/ 494011 w 5297627"/>
              <a:gd name="connsiteY320" fmla="*/ 3512326 h 4564661"/>
              <a:gd name="connsiteX321" fmla="*/ 498360 w 5297627"/>
              <a:gd name="connsiteY321" fmla="*/ 3513073 h 4564661"/>
              <a:gd name="connsiteX322" fmla="*/ 502879 w 5297627"/>
              <a:gd name="connsiteY322" fmla="*/ 3513031 h 4564661"/>
              <a:gd name="connsiteX323" fmla="*/ 503339 w 5297627"/>
              <a:gd name="connsiteY323" fmla="*/ 3512739 h 4564661"/>
              <a:gd name="connsiteX324" fmla="*/ 4746887 w 5297627"/>
              <a:gd name="connsiteY324" fmla="*/ 3489349 h 4564661"/>
              <a:gd name="connsiteX325" fmla="*/ 4750124 w 5297627"/>
              <a:gd name="connsiteY325" fmla="*/ 3490077 h 4564661"/>
              <a:gd name="connsiteX326" fmla="*/ 4752383 w 5297627"/>
              <a:gd name="connsiteY326" fmla="*/ 3489670 h 4564661"/>
              <a:gd name="connsiteX327" fmla="*/ 604965 w 5297627"/>
              <a:gd name="connsiteY327" fmla="*/ 3477461 h 4564661"/>
              <a:gd name="connsiteX328" fmla="*/ 607346 w 5297627"/>
              <a:gd name="connsiteY328" fmla="*/ 3478845 h 4564661"/>
              <a:gd name="connsiteX329" fmla="*/ 598862 w 5297627"/>
              <a:gd name="connsiteY329" fmla="*/ 3482640 h 4564661"/>
              <a:gd name="connsiteX330" fmla="*/ 612396 w 5297627"/>
              <a:gd name="connsiteY330" fmla="*/ 3476587 h 4564661"/>
              <a:gd name="connsiteX331" fmla="*/ 609007 w 5297627"/>
              <a:gd name="connsiteY331" fmla="*/ 3479812 h 4564661"/>
              <a:gd name="connsiteX332" fmla="*/ 607346 w 5297627"/>
              <a:gd name="connsiteY332" fmla="*/ 3478845 h 4564661"/>
              <a:gd name="connsiteX333" fmla="*/ 4760944 w 5297627"/>
              <a:gd name="connsiteY333" fmla="*/ 3463269 h 4564661"/>
              <a:gd name="connsiteX334" fmla="*/ 4752382 w 5297627"/>
              <a:gd name="connsiteY334" fmla="*/ 3467550 h 4564661"/>
              <a:gd name="connsiteX335" fmla="*/ 4760944 w 5297627"/>
              <a:gd name="connsiteY335" fmla="*/ 3463269 h 4564661"/>
              <a:gd name="connsiteX336" fmla="*/ 175864 w 5297627"/>
              <a:gd name="connsiteY336" fmla="*/ 3460891 h 4564661"/>
              <a:gd name="connsiteX337" fmla="*/ 168918 w 5297627"/>
              <a:gd name="connsiteY337" fmla="*/ 3465438 h 4564661"/>
              <a:gd name="connsiteX338" fmla="*/ 148774 w 5297627"/>
              <a:gd name="connsiteY338" fmla="*/ 3463991 h 4564661"/>
              <a:gd name="connsiteX339" fmla="*/ 151614 w 5297627"/>
              <a:gd name="connsiteY339" fmla="*/ 3462197 h 4564661"/>
              <a:gd name="connsiteX340" fmla="*/ 198114 w 5297627"/>
              <a:gd name="connsiteY340" fmla="*/ 3459789 h 4564661"/>
              <a:gd name="connsiteX341" fmla="*/ 188577 w 5297627"/>
              <a:gd name="connsiteY341" fmla="*/ 3466439 h 4564661"/>
              <a:gd name="connsiteX342" fmla="*/ 180331 w 5297627"/>
              <a:gd name="connsiteY342" fmla="*/ 3466257 h 4564661"/>
              <a:gd name="connsiteX343" fmla="*/ 178342 w 5297627"/>
              <a:gd name="connsiteY343" fmla="*/ 3466115 h 4564661"/>
              <a:gd name="connsiteX344" fmla="*/ 187321 w 5297627"/>
              <a:gd name="connsiteY344" fmla="*/ 3460304 h 4564661"/>
              <a:gd name="connsiteX345" fmla="*/ 262484 w 5297627"/>
              <a:gd name="connsiteY345" fmla="*/ 3457564 h 4564661"/>
              <a:gd name="connsiteX346" fmla="*/ 276668 w 5297627"/>
              <a:gd name="connsiteY346" fmla="*/ 3458209 h 4564661"/>
              <a:gd name="connsiteX347" fmla="*/ 292218 w 5297627"/>
              <a:gd name="connsiteY347" fmla="*/ 3457899 h 4564661"/>
              <a:gd name="connsiteX348" fmla="*/ 304467 w 5297627"/>
              <a:gd name="connsiteY348" fmla="*/ 3457816 h 4564661"/>
              <a:gd name="connsiteX349" fmla="*/ 288946 w 5297627"/>
              <a:gd name="connsiteY349" fmla="*/ 3467690 h 4564661"/>
              <a:gd name="connsiteX350" fmla="*/ 276138 w 5297627"/>
              <a:gd name="connsiteY350" fmla="*/ 3477349 h 4564661"/>
              <a:gd name="connsiteX351" fmla="*/ 268503 w 5297627"/>
              <a:gd name="connsiteY351" fmla="*/ 3471829 h 4564661"/>
              <a:gd name="connsiteX352" fmla="*/ 247969 w 5297627"/>
              <a:gd name="connsiteY352" fmla="*/ 3467294 h 4564661"/>
              <a:gd name="connsiteX353" fmla="*/ 247327 w 5297627"/>
              <a:gd name="connsiteY353" fmla="*/ 3467292 h 4564661"/>
              <a:gd name="connsiteX354" fmla="*/ 259896 w 5297627"/>
              <a:gd name="connsiteY354" fmla="*/ 3462594 h 4564661"/>
              <a:gd name="connsiteX355" fmla="*/ 247759 w 5297627"/>
              <a:gd name="connsiteY355" fmla="*/ 3456894 h 4564661"/>
              <a:gd name="connsiteX356" fmla="*/ 256768 w 5297627"/>
              <a:gd name="connsiteY356" fmla="*/ 3457303 h 4564661"/>
              <a:gd name="connsiteX357" fmla="*/ 256521 w 5297627"/>
              <a:gd name="connsiteY357" fmla="*/ 3457344 h 4564661"/>
              <a:gd name="connsiteX358" fmla="*/ 242929 w 5297627"/>
              <a:gd name="connsiteY358" fmla="*/ 3467285 h 4564661"/>
              <a:gd name="connsiteX359" fmla="*/ 225688 w 5297627"/>
              <a:gd name="connsiteY359" fmla="*/ 3467255 h 4564661"/>
              <a:gd name="connsiteX360" fmla="*/ 222422 w 5297627"/>
              <a:gd name="connsiteY360" fmla="*/ 3467183 h 4564661"/>
              <a:gd name="connsiteX361" fmla="*/ 234026 w 5297627"/>
              <a:gd name="connsiteY361" fmla="*/ 3457936 h 4564661"/>
              <a:gd name="connsiteX362" fmla="*/ 4830302 w 5297627"/>
              <a:gd name="connsiteY362" fmla="*/ 3426620 h 4564661"/>
              <a:gd name="connsiteX363" fmla="*/ 4831870 w 5297627"/>
              <a:gd name="connsiteY363" fmla="*/ 3426876 h 4564661"/>
              <a:gd name="connsiteX364" fmla="*/ 4837150 w 5297627"/>
              <a:gd name="connsiteY364" fmla="*/ 3429722 h 4564661"/>
              <a:gd name="connsiteX365" fmla="*/ 188481 w 5297627"/>
              <a:gd name="connsiteY365" fmla="*/ 3426060 h 4564661"/>
              <a:gd name="connsiteX366" fmla="*/ 189804 w 5297627"/>
              <a:gd name="connsiteY366" fmla="*/ 3426064 h 4564661"/>
              <a:gd name="connsiteX367" fmla="*/ 182035 w 5297627"/>
              <a:gd name="connsiteY367" fmla="*/ 3430800 h 4564661"/>
              <a:gd name="connsiteX368" fmla="*/ 178550 w 5297627"/>
              <a:gd name="connsiteY368" fmla="*/ 3429697 h 4564661"/>
              <a:gd name="connsiteX369" fmla="*/ 182768 w 5297627"/>
              <a:gd name="connsiteY369" fmla="*/ 3426142 h 4564661"/>
              <a:gd name="connsiteX370" fmla="*/ 229695 w 5297627"/>
              <a:gd name="connsiteY370" fmla="*/ 3425657 h 4564661"/>
              <a:gd name="connsiteX371" fmla="*/ 206060 w 5297627"/>
              <a:gd name="connsiteY371" fmla="*/ 3441127 h 4564661"/>
              <a:gd name="connsiteX372" fmla="*/ 203040 w 5297627"/>
              <a:gd name="connsiteY372" fmla="*/ 3441140 h 4564661"/>
              <a:gd name="connsiteX373" fmla="*/ 188802 w 5297627"/>
              <a:gd name="connsiteY373" fmla="*/ 3438158 h 4564661"/>
              <a:gd name="connsiteX374" fmla="*/ 192536 w 5297627"/>
              <a:gd name="connsiteY374" fmla="*/ 3435739 h 4564661"/>
              <a:gd name="connsiteX375" fmla="*/ 196675 w 5297627"/>
              <a:gd name="connsiteY375" fmla="*/ 3436451 h 4564661"/>
              <a:gd name="connsiteX376" fmla="*/ 194686 w 5297627"/>
              <a:gd name="connsiteY376" fmla="*/ 3434806 h 4564661"/>
              <a:gd name="connsiteX377" fmla="*/ 194208 w 5297627"/>
              <a:gd name="connsiteY377" fmla="*/ 3434655 h 4564661"/>
              <a:gd name="connsiteX378" fmla="*/ 207403 w 5297627"/>
              <a:gd name="connsiteY378" fmla="*/ 3426107 h 4564661"/>
              <a:gd name="connsiteX379" fmla="*/ 223575 w 5297627"/>
              <a:gd name="connsiteY379" fmla="*/ 3426146 h 4564661"/>
              <a:gd name="connsiteX380" fmla="*/ 250750 w 5297627"/>
              <a:gd name="connsiteY380" fmla="*/ 3423971 h 4564661"/>
              <a:gd name="connsiteX381" fmla="*/ 225424 w 5297627"/>
              <a:gd name="connsiteY381" fmla="*/ 3440918 h 4564661"/>
              <a:gd name="connsiteX382" fmla="*/ 223626 w 5297627"/>
              <a:gd name="connsiteY382" fmla="*/ 3441047 h 4564661"/>
              <a:gd name="connsiteX383" fmla="*/ 215852 w 5297627"/>
              <a:gd name="connsiteY383" fmla="*/ 3441082 h 4564661"/>
              <a:gd name="connsiteX384" fmla="*/ 239954 w 5297627"/>
              <a:gd name="connsiteY384" fmla="*/ 3424835 h 4564661"/>
              <a:gd name="connsiteX385" fmla="*/ 4694444 w 5297627"/>
              <a:gd name="connsiteY385" fmla="*/ 3401068 h 4564661"/>
              <a:gd name="connsiteX386" fmla="*/ 4699128 w 5297627"/>
              <a:gd name="connsiteY386" fmla="*/ 3402236 h 4564661"/>
              <a:gd name="connsiteX387" fmla="*/ 4702230 w 5297627"/>
              <a:gd name="connsiteY387" fmla="*/ 3405158 h 4564661"/>
              <a:gd name="connsiteX388" fmla="*/ 4694597 w 5297627"/>
              <a:gd name="connsiteY388" fmla="*/ 3402704 h 4564661"/>
              <a:gd name="connsiteX389" fmla="*/ 4694444 w 5297627"/>
              <a:gd name="connsiteY389" fmla="*/ 3401068 h 4564661"/>
              <a:gd name="connsiteX390" fmla="*/ 1789721 w 5297627"/>
              <a:gd name="connsiteY390" fmla="*/ 3397593 h 4564661"/>
              <a:gd name="connsiteX391" fmla="*/ 1762381 w 5297627"/>
              <a:gd name="connsiteY391" fmla="*/ 3401666 h 4564661"/>
              <a:gd name="connsiteX392" fmla="*/ 1961532 w 5297627"/>
              <a:gd name="connsiteY392" fmla="*/ 3425997 h 4564661"/>
              <a:gd name="connsiteX393" fmla="*/ 2275786 w 5297627"/>
              <a:gd name="connsiteY393" fmla="*/ 3467551 h 4564661"/>
              <a:gd name="connsiteX394" fmla="*/ 2409280 w 5297627"/>
              <a:gd name="connsiteY394" fmla="*/ 3487504 h 4564661"/>
              <a:gd name="connsiteX395" fmla="*/ 2403047 w 5297627"/>
              <a:gd name="connsiteY395" fmla="*/ 3479840 h 4564661"/>
              <a:gd name="connsiteX396" fmla="*/ 2400054 w 5297627"/>
              <a:gd name="connsiteY396" fmla="*/ 3475385 h 4564661"/>
              <a:gd name="connsiteX397" fmla="*/ 2165224 w 5297627"/>
              <a:gd name="connsiteY397" fmla="*/ 3441150 h 4564661"/>
              <a:gd name="connsiteX398" fmla="*/ 1931449 w 5297627"/>
              <a:gd name="connsiteY398" fmla="*/ 3412508 h 4564661"/>
              <a:gd name="connsiteX399" fmla="*/ 1875864 w 5297627"/>
              <a:gd name="connsiteY399" fmla="*/ 3384761 h 4564661"/>
              <a:gd name="connsiteX400" fmla="*/ 1826633 w 5297627"/>
              <a:gd name="connsiteY400" fmla="*/ 3392094 h 4564661"/>
              <a:gd name="connsiteX401" fmla="*/ 1892968 w 5297627"/>
              <a:gd name="connsiteY401" fmla="*/ 3400523 h 4564661"/>
              <a:gd name="connsiteX402" fmla="*/ 2174497 w 5297627"/>
              <a:gd name="connsiteY402" fmla="*/ 3441150 h 4564661"/>
              <a:gd name="connsiteX403" fmla="*/ 2397680 w 5297627"/>
              <a:gd name="connsiteY403" fmla="*/ 3471852 h 4564661"/>
              <a:gd name="connsiteX404" fmla="*/ 2382700 w 5297627"/>
              <a:gd name="connsiteY404" fmla="*/ 3449552 h 4564661"/>
              <a:gd name="connsiteX405" fmla="*/ 2274449 w 5297627"/>
              <a:gd name="connsiteY405" fmla="*/ 3431963 h 4564661"/>
              <a:gd name="connsiteX406" fmla="*/ 1909146 w 5297627"/>
              <a:gd name="connsiteY406" fmla="*/ 3387634 h 4564661"/>
              <a:gd name="connsiteX407" fmla="*/ 246574 w 5297627"/>
              <a:gd name="connsiteY407" fmla="*/ 3382924 h 4564661"/>
              <a:gd name="connsiteX408" fmla="*/ 258202 w 5297627"/>
              <a:gd name="connsiteY408" fmla="*/ 3383697 h 4564661"/>
              <a:gd name="connsiteX409" fmla="*/ 243625 w 5297627"/>
              <a:gd name="connsiteY409" fmla="*/ 3393253 h 4564661"/>
              <a:gd name="connsiteX410" fmla="*/ 213068 w 5297627"/>
              <a:gd name="connsiteY410" fmla="*/ 3411882 h 4564661"/>
              <a:gd name="connsiteX411" fmla="*/ 199222 w 5297627"/>
              <a:gd name="connsiteY411" fmla="*/ 3414317 h 4564661"/>
              <a:gd name="connsiteX412" fmla="*/ 206766 w 5297627"/>
              <a:gd name="connsiteY412" fmla="*/ 3409316 h 4564661"/>
              <a:gd name="connsiteX413" fmla="*/ 207173 w 5297627"/>
              <a:gd name="connsiteY413" fmla="*/ 3409303 h 4564661"/>
              <a:gd name="connsiteX414" fmla="*/ 206828 w 5297627"/>
              <a:gd name="connsiteY414" fmla="*/ 3409275 h 4564661"/>
              <a:gd name="connsiteX415" fmla="*/ 1579288 w 5297627"/>
              <a:gd name="connsiteY415" fmla="*/ 3378737 h 4564661"/>
              <a:gd name="connsiteX416" fmla="*/ 1579220 w 5297627"/>
              <a:gd name="connsiteY416" fmla="*/ 3380006 h 4564661"/>
              <a:gd name="connsiteX417" fmla="*/ 1584417 w 5297627"/>
              <a:gd name="connsiteY417" fmla="*/ 3379164 h 4564661"/>
              <a:gd name="connsiteX418" fmla="*/ 4653823 w 5297627"/>
              <a:gd name="connsiteY418" fmla="*/ 3366611 h 4564661"/>
              <a:gd name="connsiteX419" fmla="*/ 4658143 w 5297627"/>
              <a:gd name="connsiteY419" fmla="*/ 3367549 h 4564661"/>
              <a:gd name="connsiteX420" fmla="*/ 4662262 w 5297627"/>
              <a:gd name="connsiteY420" fmla="*/ 3370525 h 4564661"/>
              <a:gd name="connsiteX421" fmla="*/ 4653823 w 5297627"/>
              <a:gd name="connsiteY421" fmla="*/ 3366611 h 4564661"/>
              <a:gd name="connsiteX422" fmla="*/ 1619339 w 5297627"/>
              <a:gd name="connsiteY422" fmla="*/ 3363192 h 4564661"/>
              <a:gd name="connsiteX423" fmla="*/ 1603152 w 5297627"/>
              <a:gd name="connsiteY423" fmla="*/ 3366102 h 4564661"/>
              <a:gd name="connsiteX424" fmla="*/ 1644535 w 5297627"/>
              <a:gd name="connsiteY424" fmla="*/ 3369418 h 4564661"/>
              <a:gd name="connsiteX425" fmla="*/ 1663143 w 5297627"/>
              <a:gd name="connsiteY425" fmla="*/ 3366401 h 4564661"/>
              <a:gd name="connsiteX426" fmla="*/ 1644598 w 5297627"/>
              <a:gd name="connsiteY426" fmla="*/ 3364800 h 4564661"/>
              <a:gd name="connsiteX427" fmla="*/ 660412 w 5297627"/>
              <a:gd name="connsiteY427" fmla="*/ 3361694 h 4564661"/>
              <a:gd name="connsiteX428" fmla="*/ 665959 w 5297627"/>
              <a:gd name="connsiteY428" fmla="*/ 3366075 h 4564661"/>
              <a:gd name="connsiteX429" fmla="*/ 660412 w 5297627"/>
              <a:gd name="connsiteY429" fmla="*/ 3361694 h 4564661"/>
              <a:gd name="connsiteX430" fmla="*/ 4550510 w 5297627"/>
              <a:gd name="connsiteY430" fmla="*/ 3359238 h 4564661"/>
              <a:gd name="connsiteX431" fmla="*/ 4553748 w 5297627"/>
              <a:gd name="connsiteY431" fmla="*/ 3361195 h 4564661"/>
              <a:gd name="connsiteX432" fmla="*/ 4556615 w 5297627"/>
              <a:gd name="connsiteY432" fmla="*/ 3362192 h 4564661"/>
              <a:gd name="connsiteX433" fmla="*/ 4571526 w 5297627"/>
              <a:gd name="connsiteY433" fmla="*/ 3366714 h 4564661"/>
              <a:gd name="connsiteX434" fmla="*/ 4555280 w 5297627"/>
              <a:gd name="connsiteY434" fmla="*/ 3360297 h 4564661"/>
              <a:gd name="connsiteX435" fmla="*/ 4550510 w 5297627"/>
              <a:gd name="connsiteY435" fmla="*/ 3359238 h 4564661"/>
              <a:gd name="connsiteX436" fmla="*/ 2113261 w 5297627"/>
              <a:gd name="connsiteY436" fmla="*/ 3357389 h 4564661"/>
              <a:gd name="connsiteX437" fmla="*/ 2055908 w 5297627"/>
              <a:gd name="connsiteY437" fmla="*/ 3363752 h 4564661"/>
              <a:gd name="connsiteX438" fmla="*/ 2352631 w 5297627"/>
              <a:gd name="connsiteY438" fmla="*/ 3404790 h 4564661"/>
              <a:gd name="connsiteX439" fmla="*/ 2341518 w 5297627"/>
              <a:gd name="connsiteY439" fmla="*/ 3388247 h 4564661"/>
              <a:gd name="connsiteX440" fmla="*/ 2292014 w 5297627"/>
              <a:gd name="connsiteY440" fmla="*/ 3380767 h 4564661"/>
              <a:gd name="connsiteX441" fmla="*/ 4720585 w 5297627"/>
              <a:gd name="connsiteY441" fmla="*/ 3353995 h 4564661"/>
              <a:gd name="connsiteX442" fmla="*/ 4729310 w 5297627"/>
              <a:gd name="connsiteY442" fmla="*/ 3356283 h 4564661"/>
              <a:gd name="connsiteX443" fmla="*/ 4733559 w 5297627"/>
              <a:gd name="connsiteY443" fmla="*/ 3358497 h 4564661"/>
              <a:gd name="connsiteX444" fmla="*/ 4751756 w 5297627"/>
              <a:gd name="connsiteY444" fmla="*/ 3368569 h 4564661"/>
              <a:gd name="connsiteX445" fmla="*/ 355648 w 5297627"/>
              <a:gd name="connsiteY445" fmla="*/ 3347846 h 4564661"/>
              <a:gd name="connsiteX446" fmla="*/ 344632 w 5297627"/>
              <a:gd name="connsiteY446" fmla="*/ 3355649 h 4564661"/>
              <a:gd name="connsiteX447" fmla="*/ 333617 w 5297627"/>
              <a:gd name="connsiteY447" fmla="*/ 3363450 h 4564661"/>
              <a:gd name="connsiteX448" fmla="*/ 344632 w 5297627"/>
              <a:gd name="connsiteY448" fmla="*/ 3355649 h 4564661"/>
              <a:gd name="connsiteX449" fmla="*/ 355648 w 5297627"/>
              <a:gd name="connsiteY449" fmla="*/ 3347846 h 4564661"/>
              <a:gd name="connsiteX450" fmla="*/ 4998467 w 5297627"/>
              <a:gd name="connsiteY450" fmla="*/ 3338385 h 4564661"/>
              <a:gd name="connsiteX451" fmla="*/ 5022456 w 5297627"/>
              <a:gd name="connsiteY451" fmla="*/ 3339987 h 4564661"/>
              <a:gd name="connsiteX452" fmla="*/ 5090573 w 5297627"/>
              <a:gd name="connsiteY452" fmla="*/ 3373742 h 4564661"/>
              <a:gd name="connsiteX453" fmla="*/ 5073149 w 5297627"/>
              <a:gd name="connsiteY453" fmla="*/ 3372554 h 4564661"/>
              <a:gd name="connsiteX454" fmla="*/ 1867251 w 5297627"/>
              <a:gd name="connsiteY454" fmla="*/ 3328360 h 4564661"/>
              <a:gd name="connsiteX455" fmla="*/ 1835689 w 5297627"/>
              <a:gd name="connsiteY455" fmla="*/ 3332519 h 4564661"/>
              <a:gd name="connsiteX456" fmla="*/ 1849352 w 5297627"/>
              <a:gd name="connsiteY456" fmla="*/ 3334632 h 4564661"/>
              <a:gd name="connsiteX457" fmla="*/ 1853280 w 5297627"/>
              <a:gd name="connsiteY457" fmla="*/ 3335252 h 4564661"/>
              <a:gd name="connsiteX458" fmla="*/ 1882994 w 5297627"/>
              <a:gd name="connsiteY458" fmla="*/ 3330579 h 4564661"/>
              <a:gd name="connsiteX459" fmla="*/ 1882756 w 5297627"/>
              <a:gd name="connsiteY459" fmla="*/ 3330551 h 4564661"/>
              <a:gd name="connsiteX460" fmla="*/ 4810915 w 5297627"/>
              <a:gd name="connsiteY460" fmla="*/ 3323532 h 4564661"/>
              <a:gd name="connsiteX461" fmla="*/ 4819756 w 5297627"/>
              <a:gd name="connsiteY461" fmla="*/ 3324737 h 4564661"/>
              <a:gd name="connsiteX462" fmla="*/ 4914723 w 5297627"/>
              <a:gd name="connsiteY462" fmla="*/ 3332700 h 4564661"/>
              <a:gd name="connsiteX463" fmla="*/ 4914564 w 5297627"/>
              <a:gd name="connsiteY463" fmla="*/ 3332715 h 4564661"/>
              <a:gd name="connsiteX464" fmla="*/ 4909957 w 5297627"/>
              <a:gd name="connsiteY464" fmla="*/ 3333145 h 4564661"/>
              <a:gd name="connsiteX465" fmla="*/ 4914724 w 5297627"/>
              <a:gd name="connsiteY465" fmla="*/ 3332700 h 4564661"/>
              <a:gd name="connsiteX466" fmla="*/ 4920098 w 5297627"/>
              <a:gd name="connsiteY466" fmla="*/ 3333150 h 4564661"/>
              <a:gd name="connsiteX467" fmla="*/ 4956838 w 5297627"/>
              <a:gd name="connsiteY467" fmla="*/ 3335604 h 4564661"/>
              <a:gd name="connsiteX468" fmla="*/ 5022332 w 5297627"/>
              <a:gd name="connsiteY468" fmla="*/ 3369088 h 4564661"/>
              <a:gd name="connsiteX469" fmla="*/ 4977387 w 5297627"/>
              <a:gd name="connsiteY469" fmla="*/ 3366022 h 4564661"/>
              <a:gd name="connsiteX470" fmla="*/ 4934454 w 5297627"/>
              <a:gd name="connsiteY470" fmla="*/ 3346107 h 4564661"/>
              <a:gd name="connsiteX471" fmla="*/ 4970880 w 5297627"/>
              <a:gd name="connsiteY471" fmla="*/ 3365578 h 4564661"/>
              <a:gd name="connsiteX472" fmla="*/ 4947566 w 5297627"/>
              <a:gd name="connsiteY472" fmla="*/ 3363987 h 4564661"/>
              <a:gd name="connsiteX473" fmla="*/ 4883500 w 5297627"/>
              <a:gd name="connsiteY473" fmla="*/ 3359087 h 4564661"/>
              <a:gd name="connsiteX474" fmla="*/ 4864180 w 5297627"/>
              <a:gd name="connsiteY474" fmla="*/ 3349503 h 4564661"/>
              <a:gd name="connsiteX475" fmla="*/ 4816294 w 5297627"/>
              <a:gd name="connsiteY475" fmla="*/ 3326178 h 4564661"/>
              <a:gd name="connsiteX476" fmla="*/ 726822 w 5297627"/>
              <a:gd name="connsiteY476" fmla="*/ 3323121 h 4564661"/>
              <a:gd name="connsiteX477" fmla="*/ 686349 w 5297627"/>
              <a:gd name="connsiteY477" fmla="*/ 3347344 h 4564661"/>
              <a:gd name="connsiteX478" fmla="*/ 726822 w 5297627"/>
              <a:gd name="connsiteY478" fmla="*/ 3323121 h 4564661"/>
              <a:gd name="connsiteX479" fmla="*/ 4757482 w 5297627"/>
              <a:gd name="connsiteY479" fmla="*/ 3316251 h 4564661"/>
              <a:gd name="connsiteX480" fmla="*/ 4789584 w 5297627"/>
              <a:gd name="connsiteY480" fmla="*/ 3320626 h 4564661"/>
              <a:gd name="connsiteX481" fmla="*/ 4859225 w 5297627"/>
              <a:gd name="connsiteY481" fmla="*/ 3357232 h 4564661"/>
              <a:gd name="connsiteX482" fmla="*/ 4831709 w 5297627"/>
              <a:gd name="connsiteY482" fmla="*/ 3355130 h 4564661"/>
              <a:gd name="connsiteX483" fmla="*/ 4782957 w 5297627"/>
              <a:gd name="connsiteY483" fmla="*/ 3329876 h 4564661"/>
              <a:gd name="connsiteX484" fmla="*/ 315383 w 5297627"/>
              <a:gd name="connsiteY484" fmla="*/ 3308309 h 4564661"/>
              <a:gd name="connsiteX485" fmla="*/ 302181 w 5297627"/>
              <a:gd name="connsiteY485" fmla="*/ 3316968 h 4564661"/>
              <a:gd name="connsiteX486" fmla="*/ 288977 w 5297627"/>
              <a:gd name="connsiteY486" fmla="*/ 3319898 h 4564661"/>
              <a:gd name="connsiteX487" fmla="*/ 282543 w 5297627"/>
              <a:gd name="connsiteY487" fmla="*/ 3321160 h 4564661"/>
              <a:gd name="connsiteX488" fmla="*/ 283684 w 5297627"/>
              <a:gd name="connsiteY488" fmla="*/ 3316867 h 4564661"/>
              <a:gd name="connsiteX489" fmla="*/ 290210 w 5297627"/>
              <a:gd name="connsiteY489" fmla="*/ 3312844 h 4564661"/>
              <a:gd name="connsiteX490" fmla="*/ 291339 w 5297627"/>
              <a:gd name="connsiteY490" fmla="*/ 3312619 h 4564661"/>
              <a:gd name="connsiteX491" fmla="*/ 5099961 w 5297627"/>
              <a:gd name="connsiteY491" fmla="*/ 3303490 h 4564661"/>
              <a:gd name="connsiteX492" fmla="*/ 5095140 w 5297627"/>
              <a:gd name="connsiteY492" fmla="*/ 3307095 h 4564661"/>
              <a:gd name="connsiteX493" fmla="*/ 5099961 w 5297627"/>
              <a:gd name="connsiteY493" fmla="*/ 3303490 h 4564661"/>
              <a:gd name="connsiteX494" fmla="*/ 4641434 w 5297627"/>
              <a:gd name="connsiteY494" fmla="*/ 3301110 h 4564661"/>
              <a:gd name="connsiteX495" fmla="*/ 4633884 w 5297627"/>
              <a:gd name="connsiteY495" fmla="*/ 3308903 h 4564661"/>
              <a:gd name="connsiteX496" fmla="*/ 4646226 w 5297627"/>
              <a:gd name="connsiteY496" fmla="*/ 3301854 h 4564661"/>
              <a:gd name="connsiteX497" fmla="*/ 4641434 w 5297627"/>
              <a:gd name="connsiteY497" fmla="*/ 3301110 h 4564661"/>
              <a:gd name="connsiteX498" fmla="*/ 4844743 w 5297627"/>
              <a:gd name="connsiteY498" fmla="*/ 3300669 h 4564661"/>
              <a:gd name="connsiteX499" fmla="*/ 4850400 w 5297627"/>
              <a:gd name="connsiteY499" fmla="*/ 3306277 h 4564661"/>
              <a:gd name="connsiteX500" fmla="*/ 4859104 w 5297627"/>
              <a:gd name="connsiteY500" fmla="*/ 3308684 h 4564661"/>
              <a:gd name="connsiteX501" fmla="*/ 4858896 w 5297627"/>
              <a:gd name="connsiteY501" fmla="*/ 3305620 h 4564661"/>
              <a:gd name="connsiteX502" fmla="*/ 4844743 w 5297627"/>
              <a:gd name="connsiteY502" fmla="*/ 3300669 h 4564661"/>
              <a:gd name="connsiteX503" fmla="*/ 5104594 w 5297627"/>
              <a:gd name="connsiteY503" fmla="*/ 3300120 h 4564661"/>
              <a:gd name="connsiteX504" fmla="*/ 5099961 w 5297627"/>
              <a:gd name="connsiteY504" fmla="*/ 3303490 h 4564661"/>
              <a:gd name="connsiteX505" fmla="*/ 5104594 w 5297627"/>
              <a:gd name="connsiteY505" fmla="*/ 3300120 h 4564661"/>
              <a:gd name="connsiteX506" fmla="*/ 132156 w 5297627"/>
              <a:gd name="connsiteY506" fmla="*/ 3298364 h 4564661"/>
              <a:gd name="connsiteX507" fmla="*/ 132529 w 5297627"/>
              <a:gd name="connsiteY507" fmla="*/ 3298396 h 4564661"/>
              <a:gd name="connsiteX508" fmla="*/ 131762 w 5297627"/>
              <a:gd name="connsiteY508" fmla="*/ 3298650 h 4564661"/>
              <a:gd name="connsiteX509" fmla="*/ 131427 w 5297627"/>
              <a:gd name="connsiteY509" fmla="*/ 3298534 h 4564661"/>
              <a:gd name="connsiteX510" fmla="*/ 130178 w 5297627"/>
              <a:gd name="connsiteY510" fmla="*/ 3295784 h 4564661"/>
              <a:gd name="connsiteX511" fmla="*/ 128199 w 5297627"/>
              <a:gd name="connsiteY511" fmla="*/ 3297420 h 4564661"/>
              <a:gd name="connsiteX512" fmla="*/ 127990 w 5297627"/>
              <a:gd name="connsiteY512" fmla="*/ 3297348 h 4564661"/>
              <a:gd name="connsiteX513" fmla="*/ 127815 w 5297627"/>
              <a:gd name="connsiteY513" fmla="*/ 3297275 h 4564661"/>
              <a:gd name="connsiteX514" fmla="*/ 4561790 w 5297627"/>
              <a:gd name="connsiteY514" fmla="*/ 3295703 h 4564661"/>
              <a:gd name="connsiteX515" fmla="*/ 4559787 w 5297627"/>
              <a:gd name="connsiteY515" fmla="*/ 3298267 h 4564661"/>
              <a:gd name="connsiteX516" fmla="*/ 4561849 w 5297627"/>
              <a:gd name="connsiteY516" fmla="*/ 3299330 h 4564661"/>
              <a:gd name="connsiteX517" fmla="*/ 4563464 w 5297627"/>
              <a:gd name="connsiteY517" fmla="*/ 3297120 h 4564661"/>
              <a:gd name="connsiteX518" fmla="*/ 4561790 w 5297627"/>
              <a:gd name="connsiteY518" fmla="*/ 3295703 h 4564661"/>
              <a:gd name="connsiteX519" fmla="*/ 319791 w 5297627"/>
              <a:gd name="connsiteY519" fmla="*/ 3288998 h 4564661"/>
              <a:gd name="connsiteX520" fmla="*/ 316440 w 5297627"/>
              <a:gd name="connsiteY520" fmla="*/ 3289251 h 4564661"/>
              <a:gd name="connsiteX521" fmla="*/ 316438 w 5297627"/>
              <a:gd name="connsiteY521" fmla="*/ 3289251 h 4564661"/>
              <a:gd name="connsiteX522" fmla="*/ 334966 w 5297627"/>
              <a:gd name="connsiteY522" fmla="*/ 3283605 h 4564661"/>
              <a:gd name="connsiteX523" fmla="*/ 333347 w 5297627"/>
              <a:gd name="connsiteY523" fmla="*/ 3289101 h 4564661"/>
              <a:gd name="connsiteX524" fmla="*/ 334966 w 5297627"/>
              <a:gd name="connsiteY524" fmla="*/ 3283605 h 4564661"/>
              <a:gd name="connsiteX525" fmla="*/ 157799 w 5297627"/>
              <a:gd name="connsiteY525" fmla="*/ 3278374 h 4564661"/>
              <a:gd name="connsiteX526" fmla="*/ 163507 w 5297627"/>
              <a:gd name="connsiteY526" fmla="*/ 3278506 h 4564661"/>
              <a:gd name="connsiteX527" fmla="*/ 176294 w 5297627"/>
              <a:gd name="connsiteY527" fmla="*/ 3280157 h 4564661"/>
              <a:gd name="connsiteX528" fmla="*/ 168779 w 5297627"/>
              <a:gd name="connsiteY528" fmla="*/ 3285172 h 4564661"/>
              <a:gd name="connsiteX529" fmla="*/ 161263 w 5297627"/>
              <a:gd name="connsiteY529" fmla="*/ 3284692 h 4564661"/>
              <a:gd name="connsiteX530" fmla="*/ 151850 w 5297627"/>
              <a:gd name="connsiteY530" fmla="*/ 3283951 h 4564661"/>
              <a:gd name="connsiteX531" fmla="*/ 149492 w 5297627"/>
              <a:gd name="connsiteY531" fmla="*/ 3283610 h 4564661"/>
              <a:gd name="connsiteX532" fmla="*/ 353850 w 5297627"/>
              <a:gd name="connsiteY532" fmla="*/ 3272978 h 4564661"/>
              <a:gd name="connsiteX533" fmla="*/ 353850 w 5297627"/>
              <a:gd name="connsiteY533" fmla="*/ 3272978 h 4564661"/>
              <a:gd name="connsiteX534" fmla="*/ 313912 w 5297627"/>
              <a:gd name="connsiteY534" fmla="*/ 3272776 h 4564661"/>
              <a:gd name="connsiteX535" fmla="*/ 314610 w 5297627"/>
              <a:gd name="connsiteY535" fmla="*/ 3273621 h 4564661"/>
              <a:gd name="connsiteX536" fmla="*/ 314646 w 5297627"/>
              <a:gd name="connsiteY536" fmla="*/ 3273666 h 4564661"/>
              <a:gd name="connsiteX537" fmla="*/ 314679 w 5297627"/>
              <a:gd name="connsiteY537" fmla="*/ 3273705 h 4564661"/>
              <a:gd name="connsiteX538" fmla="*/ 314610 w 5297627"/>
              <a:gd name="connsiteY538" fmla="*/ 3273621 h 4564661"/>
              <a:gd name="connsiteX539" fmla="*/ 313913 w 5297627"/>
              <a:gd name="connsiteY539" fmla="*/ 3272776 h 4564661"/>
              <a:gd name="connsiteX540" fmla="*/ 187237 w 5297627"/>
              <a:gd name="connsiteY540" fmla="*/ 3259880 h 4564661"/>
              <a:gd name="connsiteX541" fmla="*/ 200505 w 5297627"/>
              <a:gd name="connsiteY541" fmla="*/ 3260530 h 4564661"/>
              <a:gd name="connsiteX542" fmla="*/ 204148 w 5297627"/>
              <a:gd name="connsiteY542" fmla="*/ 3260763 h 4564661"/>
              <a:gd name="connsiteX543" fmla="*/ 196323 w 5297627"/>
              <a:gd name="connsiteY543" fmla="*/ 3266328 h 4564661"/>
              <a:gd name="connsiteX544" fmla="*/ 178958 w 5297627"/>
              <a:gd name="connsiteY544" fmla="*/ 3265060 h 4564661"/>
              <a:gd name="connsiteX545" fmla="*/ 384283 w 5297627"/>
              <a:gd name="connsiteY545" fmla="*/ 3257233 h 4564661"/>
              <a:gd name="connsiteX546" fmla="*/ 353850 w 5297627"/>
              <a:gd name="connsiteY546" fmla="*/ 3272978 h 4564661"/>
              <a:gd name="connsiteX547" fmla="*/ 384283 w 5297627"/>
              <a:gd name="connsiteY547" fmla="*/ 3257233 h 4564661"/>
              <a:gd name="connsiteX548" fmla="*/ 422977 w 5297627"/>
              <a:gd name="connsiteY548" fmla="*/ 3257082 h 4564661"/>
              <a:gd name="connsiteX549" fmla="*/ 404419 w 5297627"/>
              <a:gd name="connsiteY549" fmla="*/ 3270047 h 4564661"/>
              <a:gd name="connsiteX550" fmla="*/ 333319 w 5297627"/>
              <a:gd name="connsiteY550" fmla="*/ 3315618 h 4564661"/>
              <a:gd name="connsiteX551" fmla="*/ 336700 w 5297627"/>
              <a:gd name="connsiteY551" fmla="*/ 3305323 h 4564661"/>
              <a:gd name="connsiteX552" fmla="*/ 338690 w 5297627"/>
              <a:gd name="connsiteY552" fmla="*/ 3303623 h 4564661"/>
              <a:gd name="connsiteX553" fmla="*/ 342375 w 5297627"/>
              <a:gd name="connsiteY553" fmla="*/ 3302802 h 4564661"/>
              <a:gd name="connsiteX554" fmla="*/ 388338 w 5297627"/>
              <a:gd name="connsiteY554" fmla="*/ 3276730 h 4564661"/>
              <a:gd name="connsiteX555" fmla="*/ 385732 w 5297627"/>
              <a:gd name="connsiteY555" fmla="*/ 3273405 h 4564661"/>
              <a:gd name="connsiteX556" fmla="*/ 391624 w 5297627"/>
              <a:gd name="connsiteY556" fmla="*/ 3272670 h 4564661"/>
              <a:gd name="connsiteX557" fmla="*/ 403140 w 5297627"/>
              <a:gd name="connsiteY557" fmla="*/ 3268333 h 4564661"/>
              <a:gd name="connsiteX558" fmla="*/ 420798 w 5297627"/>
              <a:gd name="connsiteY558" fmla="*/ 3250529 h 4564661"/>
              <a:gd name="connsiteX559" fmla="*/ 423607 w 5297627"/>
              <a:gd name="connsiteY559" fmla="*/ 3251214 h 4564661"/>
              <a:gd name="connsiteX560" fmla="*/ 421722 w 5297627"/>
              <a:gd name="connsiteY560" fmla="*/ 3255467 h 4564661"/>
              <a:gd name="connsiteX561" fmla="*/ 418806 w 5297627"/>
              <a:gd name="connsiteY561" fmla="*/ 3251729 h 4564661"/>
              <a:gd name="connsiteX562" fmla="*/ 4593720 w 5297627"/>
              <a:gd name="connsiteY562" fmla="*/ 3248347 h 4564661"/>
              <a:gd name="connsiteX563" fmla="*/ 4603456 w 5297627"/>
              <a:gd name="connsiteY563" fmla="*/ 3253917 h 4564661"/>
              <a:gd name="connsiteX564" fmla="*/ 4606376 w 5297627"/>
              <a:gd name="connsiteY564" fmla="*/ 3254469 h 4564661"/>
              <a:gd name="connsiteX565" fmla="*/ 5046372 w 5297627"/>
              <a:gd name="connsiteY565" fmla="*/ 3248093 h 4564661"/>
              <a:gd name="connsiteX566" fmla="*/ 5047914 w 5297627"/>
              <a:gd name="connsiteY566" fmla="*/ 3248378 h 4564661"/>
              <a:gd name="connsiteX567" fmla="*/ 5048153 w 5297627"/>
              <a:gd name="connsiteY567" fmla="*/ 3248451 h 4564661"/>
              <a:gd name="connsiteX568" fmla="*/ 5042682 w 5297627"/>
              <a:gd name="connsiteY568" fmla="*/ 3247351 h 4564661"/>
              <a:gd name="connsiteX569" fmla="*/ 5046372 w 5297627"/>
              <a:gd name="connsiteY569" fmla="*/ 3248093 h 4564661"/>
              <a:gd name="connsiteX570" fmla="*/ 5043490 w 5297627"/>
              <a:gd name="connsiteY570" fmla="*/ 3247558 h 4564661"/>
              <a:gd name="connsiteX571" fmla="*/ 5042682 w 5297627"/>
              <a:gd name="connsiteY571" fmla="*/ 3247351 h 4564661"/>
              <a:gd name="connsiteX572" fmla="*/ 259998 w 5297627"/>
              <a:gd name="connsiteY572" fmla="*/ 3221645 h 4564661"/>
              <a:gd name="connsiteX573" fmla="*/ 224594 w 5297627"/>
              <a:gd name="connsiteY573" fmla="*/ 3246218 h 4564661"/>
              <a:gd name="connsiteX574" fmla="*/ 213791 w 5297627"/>
              <a:gd name="connsiteY574" fmla="*/ 3253903 h 4564661"/>
              <a:gd name="connsiteX575" fmla="*/ 204176 w 5297627"/>
              <a:gd name="connsiteY575" fmla="*/ 3254862 h 4564661"/>
              <a:gd name="connsiteX576" fmla="*/ 208667 w 5297627"/>
              <a:gd name="connsiteY576" fmla="*/ 3252712 h 4564661"/>
              <a:gd name="connsiteX577" fmla="*/ 208359 w 5297627"/>
              <a:gd name="connsiteY577" fmla="*/ 3252659 h 4564661"/>
              <a:gd name="connsiteX578" fmla="*/ 209075 w 5297627"/>
              <a:gd name="connsiteY578" fmla="*/ 3252516 h 4564661"/>
              <a:gd name="connsiteX579" fmla="*/ 211578 w 5297627"/>
              <a:gd name="connsiteY579" fmla="*/ 3251319 h 4564661"/>
              <a:gd name="connsiteX580" fmla="*/ 212461 w 5297627"/>
              <a:gd name="connsiteY580" fmla="*/ 3251845 h 4564661"/>
              <a:gd name="connsiteX581" fmla="*/ 213958 w 5297627"/>
              <a:gd name="connsiteY581" fmla="*/ 3251550 h 4564661"/>
              <a:gd name="connsiteX582" fmla="*/ 214058 w 5297627"/>
              <a:gd name="connsiteY582" fmla="*/ 3249432 h 4564661"/>
              <a:gd name="connsiteX583" fmla="*/ 213493 w 5297627"/>
              <a:gd name="connsiteY583" fmla="*/ 3249423 h 4564661"/>
              <a:gd name="connsiteX584" fmla="*/ 214081 w 5297627"/>
              <a:gd name="connsiteY584" fmla="*/ 3248962 h 4564661"/>
              <a:gd name="connsiteX585" fmla="*/ 214106 w 5297627"/>
              <a:gd name="connsiteY585" fmla="*/ 3248414 h 4564661"/>
              <a:gd name="connsiteX586" fmla="*/ 211578 w 5297627"/>
              <a:gd name="connsiteY586" fmla="*/ 3251319 h 4564661"/>
              <a:gd name="connsiteX587" fmla="*/ 209235 w 5297627"/>
              <a:gd name="connsiteY587" fmla="*/ 3246113 h 4564661"/>
              <a:gd name="connsiteX588" fmla="*/ 209284 w 5297627"/>
              <a:gd name="connsiteY588" fmla="*/ 3246083 h 4564661"/>
              <a:gd name="connsiteX589" fmla="*/ 231170 w 5297627"/>
              <a:gd name="connsiteY589" fmla="*/ 3241210 h 4564661"/>
              <a:gd name="connsiteX590" fmla="*/ 212467 w 5297627"/>
              <a:gd name="connsiteY590" fmla="*/ 3244092 h 4564661"/>
              <a:gd name="connsiteX591" fmla="*/ 232969 w 5297627"/>
              <a:gd name="connsiteY591" fmla="*/ 3231262 h 4564661"/>
              <a:gd name="connsiteX592" fmla="*/ 244348 w 5297627"/>
              <a:gd name="connsiteY592" fmla="*/ 3223244 h 4564661"/>
              <a:gd name="connsiteX593" fmla="*/ 253731 w 5297627"/>
              <a:gd name="connsiteY593" fmla="*/ 3222319 h 4564661"/>
              <a:gd name="connsiteX594" fmla="*/ 267263 w 5297627"/>
              <a:gd name="connsiteY594" fmla="*/ 3216727 h 4564661"/>
              <a:gd name="connsiteX595" fmla="*/ 265860 w 5297627"/>
              <a:gd name="connsiteY595" fmla="*/ 3217575 h 4564661"/>
              <a:gd name="connsiteX596" fmla="*/ 260352 w 5297627"/>
              <a:gd name="connsiteY596" fmla="*/ 3221398 h 4564661"/>
              <a:gd name="connsiteX597" fmla="*/ 251993 w 5297627"/>
              <a:gd name="connsiteY597" fmla="*/ 3219925 h 4564661"/>
              <a:gd name="connsiteX598" fmla="*/ 251877 w 5297627"/>
              <a:gd name="connsiteY598" fmla="*/ 3219905 h 4564661"/>
              <a:gd name="connsiteX599" fmla="*/ 253508 w 5297627"/>
              <a:gd name="connsiteY599" fmla="*/ 3219513 h 4564661"/>
              <a:gd name="connsiteX600" fmla="*/ 425102 w 5297627"/>
              <a:gd name="connsiteY600" fmla="*/ 3170654 h 4564661"/>
              <a:gd name="connsiteX601" fmla="*/ 430676 w 5297627"/>
              <a:gd name="connsiteY601" fmla="*/ 3174366 h 4564661"/>
              <a:gd name="connsiteX602" fmla="*/ 414481 w 5297627"/>
              <a:gd name="connsiteY602" fmla="*/ 3180957 h 4564661"/>
              <a:gd name="connsiteX603" fmla="*/ 440318 w 5297627"/>
              <a:gd name="connsiteY603" fmla="*/ 3170442 h 4564661"/>
              <a:gd name="connsiteX604" fmla="*/ 434565 w 5297627"/>
              <a:gd name="connsiteY604" fmla="*/ 3176954 h 4564661"/>
              <a:gd name="connsiteX605" fmla="*/ 430676 w 5297627"/>
              <a:gd name="connsiteY605" fmla="*/ 3174366 h 4564661"/>
              <a:gd name="connsiteX606" fmla="*/ 4750006 w 5297627"/>
              <a:gd name="connsiteY606" fmla="*/ 3064060 h 4564661"/>
              <a:gd name="connsiteX607" fmla="*/ 4754052 w 5297627"/>
              <a:gd name="connsiteY607" fmla="*/ 3064346 h 4564661"/>
              <a:gd name="connsiteX608" fmla="*/ 4752996 w 5297627"/>
              <a:gd name="connsiteY608" fmla="*/ 3065388 h 4564661"/>
              <a:gd name="connsiteX609" fmla="*/ 4750006 w 5297627"/>
              <a:gd name="connsiteY609" fmla="*/ 3064060 h 4564661"/>
              <a:gd name="connsiteX610" fmla="*/ 4755694 w 5297627"/>
              <a:gd name="connsiteY610" fmla="*/ 3062725 h 4564661"/>
              <a:gd name="connsiteX611" fmla="*/ 4761492 w 5297627"/>
              <a:gd name="connsiteY611" fmla="*/ 3064870 h 4564661"/>
              <a:gd name="connsiteX612" fmla="*/ 4754052 w 5297627"/>
              <a:gd name="connsiteY612" fmla="*/ 3064346 h 4564661"/>
              <a:gd name="connsiteX613" fmla="*/ 4977968 w 5297627"/>
              <a:gd name="connsiteY613" fmla="*/ 3018972 h 4564661"/>
              <a:gd name="connsiteX614" fmla="*/ 4995862 w 5297627"/>
              <a:gd name="connsiteY614" fmla="*/ 3021505 h 4564661"/>
              <a:gd name="connsiteX615" fmla="*/ 4996759 w 5297627"/>
              <a:gd name="connsiteY615" fmla="*/ 3022029 h 4564661"/>
              <a:gd name="connsiteX616" fmla="*/ 4983765 w 5297627"/>
              <a:gd name="connsiteY616" fmla="*/ 3021610 h 4564661"/>
              <a:gd name="connsiteX617" fmla="*/ 16538 w 5297627"/>
              <a:gd name="connsiteY617" fmla="*/ 3005347 h 4564661"/>
              <a:gd name="connsiteX618" fmla="*/ 8000 w 5297627"/>
              <a:gd name="connsiteY618" fmla="*/ 3010283 h 4564661"/>
              <a:gd name="connsiteX619" fmla="*/ 6485 w 5297627"/>
              <a:gd name="connsiteY619" fmla="*/ 3010194 h 4564661"/>
              <a:gd name="connsiteX620" fmla="*/ 0 w 5297627"/>
              <a:gd name="connsiteY620" fmla="*/ 3009455 h 4564661"/>
              <a:gd name="connsiteX621" fmla="*/ 1230 w 5297627"/>
              <a:gd name="connsiteY621" fmla="*/ 3008591 h 4564661"/>
              <a:gd name="connsiteX622" fmla="*/ 11718 w 5297627"/>
              <a:gd name="connsiteY622" fmla="*/ 3006352 h 4564661"/>
              <a:gd name="connsiteX623" fmla="*/ 4713170 w 5297627"/>
              <a:gd name="connsiteY623" fmla="*/ 3002803 h 4564661"/>
              <a:gd name="connsiteX624" fmla="*/ 4718515 w 5297627"/>
              <a:gd name="connsiteY624" fmla="*/ 3006305 h 4564661"/>
              <a:gd name="connsiteX625" fmla="*/ 4713170 w 5297627"/>
              <a:gd name="connsiteY625" fmla="*/ 3002803 h 4564661"/>
              <a:gd name="connsiteX626" fmla="*/ 4702488 w 5297627"/>
              <a:gd name="connsiteY626" fmla="*/ 2994458 h 4564661"/>
              <a:gd name="connsiteX627" fmla="*/ 4697853 w 5297627"/>
              <a:gd name="connsiteY627" fmla="*/ 2997829 h 4564661"/>
              <a:gd name="connsiteX628" fmla="*/ 4702488 w 5297627"/>
              <a:gd name="connsiteY628" fmla="*/ 2994458 h 4564661"/>
              <a:gd name="connsiteX629" fmla="*/ 28270 w 5297627"/>
              <a:gd name="connsiteY629" fmla="*/ 2989616 h 4564661"/>
              <a:gd name="connsiteX630" fmla="*/ 39547 w 5297627"/>
              <a:gd name="connsiteY630" fmla="*/ 2989893 h 4564661"/>
              <a:gd name="connsiteX631" fmla="*/ 15793 w 5297627"/>
              <a:gd name="connsiteY631" fmla="*/ 2998353 h 4564661"/>
              <a:gd name="connsiteX632" fmla="*/ 27386 w 5297627"/>
              <a:gd name="connsiteY632" fmla="*/ 2990201 h 4564661"/>
              <a:gd name="connsiteX633" fmla="*/ 4660555 w 5297627"/>
              <a:gd name="connsiteY633" fmla="*/ 2988259 h 4564661"/>
              <a:gd name="connsiteX634" fmla="*/ 4676406 w 5297627"/>
              <a:gd name="connsiteY634" fmla="*/ 2994742 h 4564661"/>
              <a:gd name="connsiteX635" fmla="*/ 4642682 w 5297627"/>
              <a:gd name="connsiteY635" fmla="*/ 2988676 h 4564661"/>
              <a:gd name="connsiteX636" fmla="*/ 4660555 w 5297627"/>
              <a:gd name="connsiteY636" fmla="*/ 2988259 h 4564661"/>
              <a:gd name="connsiteX637" fmla="*/ 4307684 w 5297627"/>
              <a:gd name="connsiteY637" fmla="*/ 2981301 h 4564661"/>
              <a:gd name="connsiteX638" fmla="*/ 4263474 w 5297627"/>
              <a:gd name="connsiteY638" fmla="*/ 2982495 h 4564661"/>
              <a:gd name="connsiteX639" fmla="*/ 4418054 w 5297627"/>
              <a:gd name="connsiteY639" fmla="*/ 2996315 h 4564661"/>
              <a:gd name="connsiteX640" fmla="*/ 4447255 w 5297627"/>
              <a:gd name="connsiteY640" fmla="*/ 2999584 h 4564661"/>
              <a:gd name="connsiteX641" fmla="*/ 4513464 w 5297627"/>
              <a:gd name="connsiteY641" fmla="*/ 3003053 h 4564661"/>
              <a:gd name="connsiteX642" fmla="*/ 4515769 w 5297627"/>
              <a:gd name="connsiteY642" fmla="*/ 3003212 h 4564661"/>
              <a:gd name="connsiteX643" fmla="*/ 4461417 w 5297627"/>
              <a:gd name="connsiteY643" fmla="*/ 2993428 h 4564661"/>
              <a:gd name="connsiteX644" fmla="*/ 4439358 w 5297627"/>
              <a:gd name="connsiteY644" fmla="*/ 2990514 h 4564661"/>
              <a:gd name="connsiteX645" fmla="*/ 4355896 w 5297627"/>
              <a:gd name="connsiteY645" fmla="*/ 2984303 h 4564661"/>
              <a:gd name="connsiteX646" fmla="*/ 4974705 w 5297627"/>
              <a:gd name="connsiteY646" fmla="*/ 2978568 h 4564661"/>
              <a:gd name="connsiteX647" fmla="*/ 4978386 w 5297627"/>
              <a:gd name="connsiteY647" fmla="*/ 2978874 h 4564661"/>
              <a:gd name="connsiteX648" fmla="*/ 4978132 w 5297627"/>
              <a:gd name="connsiteY648" fmla="*/ 2978992 h 4564661"/>
              <a:gd name="connsiteX649" fmla="*/ 4948008 w 5297627"/>
              <a:gd name="connsiteY649" fmla="*/ 2975265 h 4564661"/>
              <a:gd name="connsiteX650" fmla="*/ 4961491 w 5297627"/>
              <a:gd name="connsiteY650" fmla="*/ 2975442 h 4564661"/>
              <a:gd name="connsiteX651" fmla="*/ 4961398 w 5297627"/>
              <a:gd name="connsiteY651" fmla="*/ 2976758 h 4564661"/>
              <a:gd name="connsiteX652" fmla="*/ 4965850 w 5297627"/>
              <a:gd name="connsiteY652" fmla="*/ 2977473 h 4564661"/>
              <a:gd name="connsiteX653" fmla="*/ 4878632 w 5297627"/>
              <a:gd name="connsiteY653" fmla="*/ 2968479 h 4564661"/>
              <a:gd name="connsiteX654" fmla="*/ 4890892 w 5297627"/>
              <a:gd name="connsiteY654" fmla="*/ 2968612 h 4564661"/>
              <a:gd name="connsiteX655" fmla="*/ 4893900 w 5297627"/>
              <a:gd name="connsiteY655" fmla="*/ 2969695 h 4564661"/>
              <a:gd name="connsiteX656" fmla="*/ 4611926 w 5297627"/>
              <a:gd name="connsiteY656" fmla="*/ 2967256 h 4564661"/>
              <a:gd name="connsiteX657" fmla="*/ 4611978 w 5297627"/>
              <a:gd name="connsiteY657" fmla="*/ 2974634 h 4564661"/>
              <a:gd name="connsiteX658" fmla="*/ 4607838 w 5297627"/>
              <a:gd name="connsiteY658" fmla="*/ 2969477 h 4564661"/>
              <a:gd name="connsiteX659" fmla="*/ 4611926 w 5297627"/>
              <a:gd name="connsiteY659" fmla="*/ 2967256 h 4564661"/>
              <a:gd name="connsiteX660" fmla="*/ 4843797 w 5297627"/>
              <a:gd name="connsiteY660" fmla="*/ 2965500 h 4564661"/>
              <a:gd name="connsiteX661" fmla="*/ 4856368 w 5297627"/>
              <a:gd name="connsiteY661" fmla="*/ 2966313 h 4564661"/>
              <a:gd name="connsiteX662" fmla="*/ 4875769 w 5297627"/>
              <a:gd name="connsiteY662" fmla="*/ 2968250 h 4564661"/>
              <a:gd name="connsiteX663" fmla="*/ 4848858 w 5297627"/>
              <a:gd name="connsiteY663" fmla="*/ 2966103 h 4564661"/>
              <a:gd name="connsiteX664" fmla="*/ 4777794 w 5297627"/>
              <a:gd name="connsiteY664" fmla="*/ 2954788 h 4564661"/>
              <a:gd name="connsiteX665" fmla="*/ 4772008 w 5297627"/>
              <a:gd name="connsiteY665" fmla="*/ 2962199 h 4564661"/>
              <a:gd name="connsiteX666" fmla="*/ 4779470 w 5297627"/>
              <a:gd name="connsiteY666" fmla="*/ 2956205 h 4564661"/>
              <a:gd name="connsiteX667" fmla="*/ 4777794 w 5297627"/>
              <a:gd name="connsiteY667" fmla="*/ 2954788 h 4564661"/>
              <a:gd name="connsiteX668" fmla="*/ 4728290 w 5297627"/>
              <a:gd name="connsiteY668" fmla="*/ 2949023 h 4564661"/>
              <a:gd name="connsiteX669" fmla="*/ 4720829 w 5297627"/>
              <a:gd name="connsiteY669" fmla="*/ 2955017 h 4564661"/>
              <a:gd name="connsiteX670" fmla="*/ 4728290 w 5297627"/>
              <a:gd name="connsiteY670" fmla="*/ 2949023 h 4564661"/>
              <a:gd name="connsiteX671" fmla="*/ 4714139 w 5297627"/>
              <a:gd name="connsiteY671" fmla="*/ 2947704 h 4564661"/>
              <a:gd name="connsiteX672" fmla="*/ 4706678 w 5297627"/>
              <a:gd name="connsiteY672" fmla="*/ 2953697 h 4564661"/>
              <a:gd name="connsiteX673" fmla="*/ 4714139 w 5297627"/>
              <a:gd name="connsiteY673" fmla="*/ 2947704 h 4564661"/>
              <a:gd name="connsiteX674" fmla="*/ 93703 w 5297627"/>
              <a:gd name="connsiteY674" fmla="*/ 2946261 h 4564661"/>
              <a:gd name="connsiteX675" fmla="*/ 92849 w 5297627"/>
              <a:gd name="connsiteY675" fmla="*/ 2947555 h 4564661"/>
              <a:gd name="connsiteX676" fmla="*/ 83609 w 5297627"/>
              <a:gd name="connsiteY676" fmla="*/ 2958969 h 4564661"/>
              <a:gd name="connsiteX677" fmla="*/ 93532 w 5297627"/>
              <a:gd name="connsiteY677" fmla="*/ 2958348 h 4564661"/>
              <a:gd name="connsiteX678" fmla="*/ 63552 w 5297627"/>
              <a:gd name="connsiteY678" fmla="*/ 2977326 h 4564661"/>
              <a:gd name="connsiteX679" fmla="*/ 49083 w 5297627"/>
              <a:gd name="connsiteY679" fmla="*/ 2975826 h 4564661"/>
              <a:gd name="connsiteX680" fmla="*/ 65144 w 5297627"/>
              <a:gd name="connsiteY680" fmla="*/ 2965184 h 4564661"/>
              <a:gd name="connsiteX681" fmla="*/ 67590 w 5297627"/>
              <a:gd name="connsiteY681" fmla="*/ 2965163 h 4564661"/>
              <a:gd name="connsiteX682" fmla="*/ 68948 w 5297627"/>
              <a:gd name="connsiteY682" fmla="*/ 2964324 h 4564661"/>
              <a:gd name="connsiteX683" fmla="*/ 67250 w 5297627"/>
              <a:gd name="connsiteY683" fmla="*/ 2964079 h 4564661"/>
              <a:gd name="connsiteX684" fmla="*/ 67353 w 5297627"/>
              <a:gd name="connsiteY684" fmla="*/ 2963720 h 4564661"/>
              <a:gd name="connsiteX685" fmla="*/ 503360 w 5297627"/>
              <a:gd name="connsiteY685" fmla="*/ 2929916 h 4564661"/>
              <a:gd name="connsiteX686" fmla="*/ 506012 w 5297627"/>
              <a:gd name="connsiteY686" fmla="*/ 2932134 h 4564661"/>
              <a:gd name="connsiteX687" fmla="*/ 506221 w 5297627"/>
              <a:gd name="connsiteY687" fmla="*/ 2932310 h 4564661"/>
              <a:gd name="connsiteX688" fmla="*/ 503360 w 5297627"/>
              <a:gd name="connsiteY688" fmla="*/ 2929917 h 4564661"/>
              <a:gd name="connsiteX689" fmla="*/ 483798 w 5297627"/>
              <a:gd name="connsiteY689" fmla="*/ 2916828 h 4564661"/>
              <a:gd name="connsiteX690" fmla="*/ 487776 w 5297627"/>
              <a:gd name="connsiteY690" fmla="*/ 2918700 h 4564661"/>
              <a:gd name="connsiteX691" fmla="*/ 492752 w 5297627"/>
              <a:gd name="connsiteY691" fmla="*/ 2921041 h 4564661"/>
              <a:gd name="connsiteX692" fmla="*/ 4873408 w 5297627"/>
              <a:gd name="connsiteY692" fmla="*/ 2915393 h 4564661"/>
              <a:gd name="connsiteX693" fmla="*/ 4878075 w 5297627"/>
              <a:gd name="connsiteY693" fmla="*/ 2916638 h 4564661"/>
              <a:gd name="connsiteX694" fmla="*/ 4883482 w 5297627"/>
              <a:gd name="connsiteY694" fmla="*/ 2918498 h 4564661"/>
              <a:gd name="connsiteX695" fmla="*/ 4863786 w 5297627"/>
              <a:gd name="connsiteY695" fmla="*/ 2920405 h 4564661"/>
              <a:gd name="connsiteX696" fmla="*/ 4844920 w 5297627"/>
              <a:gd name="connsiteY696" fmla="*/ 2921440 h 4564661"/>
              <a:gd name="connsiteX697" fmla="*/ 4836495 w 5297627"/>
              <a:gd name="connsiteY697" fmla="*/ 2918006 h 4564661"/>
              <a:gd name="connsiteX698" fmla="*/ 4832604 w 5297627"/>
              <a:gd name="connsiteY698" fmla="*/ 2916740 h 4564661"/>
              <a:gd name="connsiteX699" fmla="*/ 477825 w 5297627"/>
              <a:gd name="connsiteY699" fmla="*/ 2914016 h 4564661"/>
              <a:gd name="connsiteX700" fmla="*/ 479483 w 5297627"/>
              <a:gd name="connsiteY700" fmla="*/ 2914796 h 4564661"/>
              <a:gd name="connsiteX701" fmla="*/ 483798 w 5297627"/>
              <a:gd name="connsiteY701" fmla="*/ 2916828 h 4564661"/>
              <a:gd name="connsiteX702" fmla="*/ 4587411 w 5297627"/>
              <a:gd name="connsiteY702" fmla="*/ 2900142 h 4564661"/>
              <a:gd name="connsiteX703" fmla="*/ 4587342 w 5297627"/>
              <a:gd name="connsiteY703" fmla="*/ 2902163 h 4564661"/>
              <a:gd name="connsiteX704" fmla="*/ 4591125 w 5297627"/>
              <a:gd name="connsiteY704" fmla="*/ 2902603 h 4564661"/>
              <a:gd name="connsiteX705" fmla="*/ 4592766 w 5297627"/>
              <a:gd name="connsiteY705" fmla="*/ 2900737 h 4564661"/>
              <a:gd name="connsiteX706" fmla="*/ 4591534 w 5297627"/>
              <a:gd name="connsiteY706" fmla="*/ 2900318 h 4564661"/>
              <a:gd name="connsiteX707" fmla="*/ 529381 w 5297627"/>
              <a:gd name="connsiteY707" fmla="*/ 2888929 h 4564661"/>
              <a:gd name="connsiteX708" fmla="*/ 535896 w 5297627"/>
              <a:gd name="connsiteY708" fmla="*/ 2892104 h 4564661"/>
              <a:gd name="connsiteX709" fmla="*/ 541109 w 5297627"/>
              <a:gd name="connsiteY709" fmla="*/ 2894644 h 4564661"/>
              <a:gd name="connsiteX710" fmla="*/ 525473 w 5297627"/>
              <a:gd name="connsiteY710" fmla="*/ 2887025 h 4564661"/>
              <a:gd name="connsiteX711" fmla="*/ 527210 w 5297627"/>
              <a:gd name="connsiteY711" fmla="*/ 2887871 h 4564661"/>
              <a:gd name="connsiteX712" fmla="*/ 529381 w 5297627"/>
              <a:gd name="connsiteY712" fmla="*/ 2888929 h 4564661"/>
              <a:gd name="connsiteX713" fmla="*/ 4397300 w 5297627"/>
              <a:gd name="connsiteY713" fmla="*/ 2857588 h 4564661"/>
              <a:gd name="connsiteX714" fmla="*/ 4382718 w 5297627"/>
              <a:gd name="connsiteY714" fmla="*/ 2857850 h 4564661"/>
              <a:gd name="connsiteX715" fmla="*/ 4382500 w 5297627"/>
              <a:gd name="connsiteY715" fmla="*/ 2858011 h 4564661"/>
              <a:gd name="connsiteX716" fmla="*/ 4413594 w 5297627"/>
              <a:gd name="connsiteY716" fmla="*/ 2859299 h 4564661"/>
              <a:gd name="connsiteX717" fmla="*/ 4416510 w 5297627"/>
              <a:gd name="connsiteY717" fmla="*/ 2859518 h 4564661"/>
              <a:gd name="connsiteX718" fmla="*/ 4414402 w 5297627"/>
              <a:gd name="connsiteY718" fmla="*/ 2859169 h 4564661"/>
              <a:gd name="connsiteX719" fmla="*/ 4397300 w 5297627"/>
              <a:gd name="connsiteY719" fmla="*/ 2857588 h 4564661"/>
              <a:gd name="connsiteX720" fmla="*/ 615799 w 5297627"/>
              <a:gd name="connsiteY720" fmla="*/ 2849299 h 4564661"/>
              <a:gd name="connsiteX721" fmla="*/ 541109 w 5297627"/>
              <a:gd name="connsiteY721" fmla="*/ 2894644 h 4564661"/>
              <a:gd name="connsiteX722" fmla="*/ 615799 w 5297627"/>
              <a:gd name="connsiteY722" fmla="*/ 2849299 h 4564661"/>
              <a:gd name="connsiteX723" fmla="*/ 92086 w 5297627"/>
              <a:gd name="connsiteY723" fmla="*/ 2764652 h 4564661"/>
              <a:gd name="connsiteX724" fmla="*/ 92086 w 5297627"/>
              <a:gd name="connsiteY724" fmla="*/ 2764652 h 4564661"/>
              <a:gd name="connsiteX725" fmla="*/ 4844719 w 5297627"/>
              <a:gd name="connsiteY725" fmla="*/ 2740354 h 4564661"/>
              <a:gd name="connsiteX726" fmla="*/ 4844850 w 5297627"/>
              <a:gd name="connsiteY726" fmla="*/ 2740369 h 4564661"/>
              <a:gd name="connsiteX727" fmla="*/ 4844748 w 5297627"/>
              <a:gd name="connsiteY727" fmla="*/ 2740374 h 4564661"/>
              <a:gd name="connsiteX728" fmla="*/ 4853168 w 5297627"/>
              <a:gd name="connsiteY728" fmla="*/ 2733231 h 4564661"/>
              <a:gd name="connsiteX729" fmla="*/ 4857832 w 5297627"/>
              <a:gd name="connsiteY729" fmla="*/ 2735371 h 4564661"/>
              <a:gd name="connsiteX730" fmla="*/ 4844850 w 5297627"/>
              <a:gd name="connsiteY730" fmla="*/ 2740369 h 4564661"/>
              <a:gd name="connsiteX731" fmla="*/ 4845499 w 5297627"/>
              <a:gd name="connsiteY731" fmla="*/ 2739319 h 4564661"/>
              <a:gd name="connsiteX732" fmla="*/ 4847638 w 5297627"/>
              <a:gd name="connsiteY732" fmla="*/ 2738957 h 4564661"/>
              <a:gd name="connsiteX733" fmla="*/ 4845916 w 5297627"/>
              <a:gd name="connsiteY733" fmla="*/ 2738644 h 4564661"/>
              <a:gd name="connsiteX734" fmla="*/ 4845499 w 5297627"/>
              <a:gd name="connsiteY734" fmla="*/ 2739319 h 4564661"/>
              <a:gd name="connsiteX735" fmla="*/ 4843707 w 5297627"/>
              <a:gd name="connsiteY735" fmla="*/ 2739622 h 4564661"/>
              <a:gd name="connsiteX736" fmla="*/ 4838114 w 5297627"/>
              <a:gd name="connsiteY736" fmla="*/ 2735585 h 4564661"/>
              <a:gd name="connsiteX737" fmla="*/ 4840386 w 5297627"/>
              <a:gd name="connsiteY737" fmla="*/ 2735226 h 4564661"/>
              <a:gd name="connsiteX738" fmla="*/ 4853168 w 5297627"/>
              <a:gd name="connsiteY738" fmla="*/ 2733231 h 4564661"/>
              <a:gd name="connsiteX739" fmla="*/ 4981048 w 5297627"/>
              <a:gd name="connsiteY739" fmla="*/ 2706457 h 4564661"/>
              <a:gd name="connsiteX740" fmla="*/ 4990071 w 5297627"/>
              <a:gd name="connsiteY740" fmla="*/ 2709266 h 4564661"/>
              <a:gd name="connsiteX741" fmla="*/ 5007978 w 5297627"/>
              <a:gd name="connsiteY741" fmla="*/ 2716982 h 4564661"/>
              <a:gd name="connsiteX742" fmla="*/ 5019458 w 5297627"/>
              <a:gd name="connsiteY742" fmla="*/ 2719457 h 4564661"/>
              <a:gd name="connsiteX743" fmla="*/ 5019928 w 5297627"/>
              <a:gd name="connsiteY743" fmla="*/ 2719711 h 4564661"/>
              <a:gd name="connsiteX744" fmla="*/ 5003334 w 5297627"/>
              <a:gd name="connsiteY744" fmla="*/ 2718141 h 4564661"/>
              <a:gd name="connsiteX745" fmla="*/ 4816494 w 5297627"/>
              <a:gd name="connsiteY745" fmla="*/ 2700388 h 4564661"/>
              <a:gd name="connsiteX746" fmla="*/ 4816646 w 5297627"/>
              <a:gd name="connsiteY746" fmla="*/ 2700696 h 4564661"/>
              <a:gd name="connsiteX747" fmla="*/ 4825132 w 5297627"/>
              <a:gd name="connsiteY747" fmla="*/ 2700765 h 4564661"/>
              <a:gd name="connsiteX748" fmla="*/ 4823557 w 5297627"/>
              <a:gd name="connsiteY748" fmla="*/ 2700609 h 4564661"/>
              <a:gd name="connsiteX749" fmla="*/ 4949782 w 5297627"/>
              <a:gd name="connsiteY749" fmla="*/ 2690065 h 4564661"/>
              <a:gd name="connsiteX750" fmla="*/ 4954878 w 5297627"/>
              <a:gd name="connsiteY750" fmla="*/ 2690413 h 4564661"/>
              <a:gd name="connsiteX751" fmla="*/ 4950697 w 5297627"/>
              <a:gd name="connsiteY751" fmla="*/ 2690545 h 4564661"/>
              <a:gd name="connsiteX752" fmla="*/ 179598 w 5297627"/>
              <a:gd name="connsiteY752" fmla="*/ 2621831 h 4564661"/>
              <a:gd name="connsiteX753" fmla="*/ 178303 w 5297627"/>
              <a:gd name="connsiteY753" fmla="*/ 2626450 h 4564661"/>
              <a:gd name="connsiteX754" fmla="*/ 178122 w 5297627"/>
              <a:gd name="connsiteY754" fmla="*/ 2627095 h 4564661"/>
              <a:gd name="connsiteX755" fmla="*/ 226349 w 5297627"/>
              <a:gd name="connsiteY755" fmla="*/ 2617667 h 4564661"/>
              <a:gd name="connsiteX756" fmla="*/ 205756 w 5297627"/>
              <a:gd name="connsiteY756" fmla="*/ 2634882 h 4564661"/>
              <a:gd name="connsiteX757" fmla="*/ 147717 w 5297627"/>
              <a:gd name="connsiteY757" fmla="*/ 2669951 h 4564661"/>
              <a:gd name="connsiteX758" fmla="*/ 157950 w 5297627"/>
              <a:gd name="connsiteY758" fmla="*/ 2656453 h 4564661"/>
              <a:gd name="connsiteX759" fmla="*/ 137395 w 5297627"/>
              <a:gd name="connsiteY759" fmla="*/ 2662470 h 4564661"/>
              <a:gd name="connsiteX760" fmla="*/ 133012 w 5297627"/>
              <a:gd name="connsiteY760" fmla="*/ 2664195 h 4564661"/>
              <a:gd name="connsiteX761" fmla="*/ 117797 w 5297627"/>
              <a:gd name="connsiteY761" fmla="*/ 2667572 h 4564661"/>
              <a:gd name="connsiteX762" fmla="*/ 125271 w 5297627"/>
              <a:gd name="connsiteY762" fmla="*/ 2661598 h 4564661"/>
              <a:gd name="connsiteX763" fmla="*/ 129111 w 5297627"/>
              <a:gd name="connsiteY763" fmla="*/ 2658812 h 4564661"/>
              <a:gd name="connsiteX764" fmla="*/ 152832 w 5297627"/>
              <a:gd name="connsiteY764" fmla="*/ 2654560 h 4564661"/>
              <a:gd name="connsiteX765" fmla="*/ 168272 w 5297627"/>
              <a:gd name="connsiteY765" fmla="*/ 2651123 h 4564661"/>
              <a:gd name="connsiteX766" fmla="*/ 214236 w 5297627"/>
              <a:gd name="connsiteY766" fmla="*/ 2625052 h 4564661"/>
              <a:gd name="connsiteX767" fmla="*/ 211630 w 5297627"/>
              <a:gd name="connsiteY767" fmla="*/ 2621726 h 4564661"/>
              <a:gd name="connsiteX768" fmla="*/ 217520 w 5297627"/>
              <a:gd name="connsiteY768" fmla="*/ 2620990 h 4564661"/>
              <a:gd name="connsiteX769" fmla="*/ 210180 w 5297627"/>
              <a:gd name="connsiteY769" fmla="*/ 2605553 h 4564661"/>
              <a:gd name="connsiteX770" fmla="*/ 196266 w 5297627"/>
              <a:gd name="connsiteY770" fmla="*/ 2616777 h 4564661"/>
              <a:gd name="connsiteX771" fmla="*/ 180742 w 5297627"/>
              <a:gd name="connsiteY771" fmla="*/ 2621028 h 4564661"/>
              <a:gd name="connsiteX772" fmla="*/ 194205 w 5297627"/>
              <a:gd name="connsiteY772" fmla="*/ 2611568 h 4564661"/>
              <a:gd name="connsiteX773" fmla="*/ 197924 w 5297627"/>
              <a:gd name="connsiteY773" fmla="*/ 2608707 h 4564661"/>
              <a:gd name="connsiteX774" fmla="*/ 243080 w 5297627"/>
              <a:gd name="connsiteY774" fmla="*/ 2597969 h 4564661"/>
              <a:gd name="connsiteX775" fmla="*/ 249505 w 5297627"/>
              <a:gd name="connsiteY775" fmla="*/ 2599534 h 4564661"/>
              <a:gd name="connsiteX776" fmla="*/ 247828 w 5297627"/>
              <a:gd name="connsiteY776" fmla="*/ 2603317 h 4564661"/>
              <a:gd name="connsiteX777" fmla="*/ 247437 w 5297627"/>
              <a:gd name="connsiteY777" fmla="*/ 2603554 h 4564661"/>
              <a:gd name="connsiteX778" fmla="*/ 4615502 w 5297627"/>
              <a:gd name="connsiteY778" fmla="*/ 2575130 h 4564661"/>
              <a:gd name="connsiteX779" fmla="*/ 4618524 w 5297627"/>
              <a:gd name="connsiteY779" fmla="*/ 2581000 h 4564661"/>
              <a:gd name="connsiteX780" fmla="*/ 4617684 w 5297627"/>
              <a:gd name="connsiteY780" fmla="*/ 2579370 h 4564661"/>
              <a:gd name="connsiteX781" fmla="*/ 4562360 w 5297627"/>
              <a:gd name="connsiteY781" fmla="*/ 2569462 h 4564661"/>
              <a:gd name="connsiteX782" fmla="*/ 4563438 w 5297627"/>
              <a:gd name="connsiteY782" fmla="*/ 2571625 h 4564661"/>
              <a:gd name="connsiteX783" fmla="*/ 4564298 w 5297627"/>
              <a:gd name="connsiteY783" fmla="*/ 2573354 h 4564661"/>
              <a:gd name="connsiteX784" fmla="*/ 4610972 w 5297627"/>
              <a:gd name="connsiteY784" fmla="*/ 2566332 h 4564661"/>
              <a:gd name="connsiteX785" fmla="*/ 4615502 w 5297627"/>
              <a:gd name="connsiteY785" fmla="*/ 2575130 h 4564661"/>
              <a:gd name="connsiteX786" fmla="*/ 4613489 w 5297627"/>
              <a:gd name="connsiteY786" fmla="*/ 2571222 h 4564661"/>
              <a:gd name="connsiteX787" fmla="*/ 4610972 w 5297627"/>
              <a:gd name="connsiteY787" fmla="*/ 2566332 h 4564661"/>
              <a:gd name="connsiteX788" fmla="*/ 4556548 w 5297627"/>
              <a:gd name="connsiteY788" fmla="*/ 2557783 h 4564661"/>
              <a:gd name="connsiteX789" fmla="*/ 4562360 w 5297627"/>
              <a:gd name="connsiteY789" fmla="*/ 2569462 h 4564661"/>
              <a:gd name="connsiteX790" fmla="*/ 4559130 w 5297627"/>
              <a:gd name="connsiteY790" fmla="*/ 2562974 h 4564661"/>
              <a:gd name="connsiteX791" fmla="*/ 4556548 w 5297627"/>
              <a:gd name="connsiteY791" fmla="*/ 2557783 h 4564661"/>
              <a:gd name="connsiteX792" fmla="*/ 4607164 w 5297627"/>
              <a:gd name="connsiteY792" fmla="*/ 2549188 h 4564661"/>
              <a:gd name="connsiteX793" fmla="*/ 4610972 w 5297627"/>
              <a:gd name="connsiteY793" fmla="*/ 2566332 h 4564661"/>
              <a:gd name="connsiteX794" fmla="*/ 4607164 w 5297627"/>
              <a:gd name="connsiteY794" fmla="*/ 2549188 h 4564661"/>
              <a:gd name="connsiteX795" fmla="*/ 4522070 w 5297627"/>
              <a:gd name="connsiteY795" fmla="*/ 2538944 h 4564661"/>
              <a:gd name="connsiteX796" fmla="*/ 4556548 w 5297627"/>
              <a:gd name="connsiteY796" fmla="*/ 2557783 h 4564661"/>
              <a:gd name="connsiteX797" fmla="*/ 4469696 w 5297627"/>
              <a:gd name="connsiteY797" fmla="*/ 2548205 h 4564661"/>
              <a:gd name="connsiteX798" fmla="*/ 4522070 w 5297627"/>
              <a:gd name="connsiteY798" fmla="*/ 2538944 h 4564661"/>
              <a:gd name="connsiteX799" fmla="*/ 4814594 w 5297627"/>
              <a:gd name="connsiteY799" fmla="*/ 2403345 h 4564661"/>
              <a:gd name="connsiteX800" fmla="*/ 4831450 w 5297627"/>
              <a:gd name="connsiteY800" fmla="*/ 2407991 h 4564661"/>
              <a:gd name="connsiteX801" fmla="*/ 4816750 w 5297627"/>
              <a:gd name="connsiteY801" fmla="*/ 2409683 h 4564661"/>
              <a:gd name="connsiteX802" fmla="*/ 4960387 w 5297627"/>
              <a:gd name="connsiteY802" fmla="*/ 2400647 h 4564661"/>
              <a:gd name="connsiteX803" fmla="*/ 4957682 w 5297627"/>
              <a:gd name="connsiteY803" fmla="*/ 2400917 h 4564661"/>
              <a:gd name="connsiteX804" fmla="*/ 4957148 w 5297627"/>
              <a:gd name="connsiteY804" fmla="*/ 2400842 h 4564661"/>
              <a:gd name="connsiteX805" fmla="*/ 4813088 w 5297627"/>
              <a:gd name="connsiteY805" fmla="*/ 2398922 h 4564661"/>
              <a:gd name="connsiteX806" fmla="*/ 4814594 w 5297627"/>
              <a:gd name="connsiteY806" fmla="*/ 2403345 h 4564661"/>
              <a:gd name="connsiteX807" fmla="*/ 4804558 w 5297627"/>
              <a:gd name="connsiteY807" fmla="*/ 2400578 h 4564661"/>
              <a:gd name="connsiteX808" fmla="*/ 4813088 w 5297627"/>
              <a:gd name="connsiteY808" fmla="*/ 2398922 h 4564661"/>
              <a:gd name="connsiteX809" fmla="*/ 4897628 w 5297627"/>
              <a:gd name="connsiteY809" fmla="*/ 2383611 h 4564661"/>
              <a:gd name="connsiteX810" fmla="*/ 4900914 w 5297627"/>
              <a:gd name="connsiteY810" fmla="*/ 2383993 h 4564661"/>
              <a:gd name="connsiteX811" fmla="*/ 4894228 w 5297627"/>
              <a:gd name="connsiteY811" fmla="*/ 2384319 h 4564661"/>
              <a:gd name="connsiteX812" fmla="*/ 4896120 w 5297627"/>
              <a:gd name="connsiteY812" fmla="*/ 2383867 h 4564661"/>
              <a:gd name="connsiteX813" fmla="*/ 4820147 w 5297627"/>
              <a:gd name="connsiteY813" fmla="*/ 2372874 h 4564661"/>
              <a:gd name="connsiteX814" fmla="*/ 4856058 w 5297627"/>
              <a:gd name="connsiteY814" fmla="*/ 2375652 h 4564661"/>
              <a:gd name="connsiteX815" fmla="*/ 4864567 w 5297627"/>
              <a:gd name="connsiteY815" fmla="*/ 2381080 h 4564661"/>
              <a:gd name="connsiteX816" fmla="*/ 4890772 w 5297627"/>
              <a:gd name="connsiteY816" fmla="*/ 2379247 h 4564661"/>
              <a:gd name="connsiteX817" fmla="*/ 4906083 w 5297627"/>
              <a:gd name="connsiteY817" fmla="*/ 2382004 h 4564661"/>
              <a:gd name="connsiteX818" fmla="*/ 4900914 w 5297627"/>
              <a:gd name="connsiteY818" fmla="*/ 2383993 h 4564661"/>
              <a:gd name="connsiteX819" fmla="*/ 4901562 w 5297627"/>
              <a:gd name="connsiteY819" fmla="*/ 2382944 h 4564661"/>
              <a:gd name="connsiteX820" fmla="*/ 4903701 w 5297627"/>
              <a:gd name="connsiteY820" fmla="*/ 2382581 h 4564661"/>
              <a:gd name="connsiteX821" fmla="*/ 4901980 w 5297627"/>
              <a:gd name="connsiteY821" fmla="*/ 2382269 h 4564661"/>
              <a:gd name="connsiteX822" fmla="*/ 4901562 w 5297627"/>
              <a:gd name="connsiteY822" fmla="*/ 2382944 h 4564661"/>
              <a:gd name="connsiteX823" fmla="*/ 4897628 w 5297627"/>
              <a:gd name="connsiteY823" fmla="*/ 2383611 h 4564661"/>
              <a:gd name="connsiteX824" fmla="*/ 4895051 w 5297627"/>
              <a:gd name="connsiteY824" fmla="*/ 2383310 h 4564661"/>
              <a:gd name="connsiteX825" fmla="*/ 4892165 w 5297627"/>
              <a:gd name="connsiteY825" fmla="*/ 2383687 h 4564661"/>
              <a:gd name="connsiteX826" fmla="*/ 4890095 w 5297627"/>
              <a:gd name="connsiteY826" fmla="*/ 2386906 h 4564661"/>
              <a:gd name="connsiteX827" fmla="*/ 4885388 w 5297627"/>
              <a:gd name="connsiteY827" fmla="*/ 2390079 h 4564661"/>
              <a:gd name="connsiteX828" fmla="*/ 4825270 w 5297627"/>
              <a:gd name="connsiteY828" fmla="*/ 2373919 h 4564661"/>
              <a:gd name="connsiteX829" fmla="*/ 339079 w 5297627"/>
              <a:gd name="connsiteY829" fmla="*/ 2360760 h 4564661"/>
              <a:gd name="connsiteX830" fmla="*/ 327434 w 5297627"/>
              <a:gd name="connsiteY830" fmla="*/ 2367658 h 4564661"/>
              <a:gd name="connsiteX831" fmla="*/ 4871126 w 5297627"/>
              <a:gd name="connsiteY831" fmla="*/ 2344510 h 4564661"/>
              <a:gd name="connsiteX832" fmla="*/ 4871178 w 5297627"/>
              <a:gd name="connsiteY832" fmla="*/ 2351751 h 4564661"/>
              <a:gd name="connsiteX833" fmla="*/ 4871074 w 5297627"/>
              <a:gd name="connsiteY833" fmla="*/ 2351759 h 4564661"/>
              <a:gd name="connsiteX834" fmla="*/ 4867038 w 5297627"/>
              <a:gd name="connsiteY834" fmla="*/ 2346731 h 4564661"/>
              <a:gd name="connsiteX835" fmla="*/ 4871126 w 5297627"/>
              <a:gd name="connsiteY835" fmla="*/ 2344510 h 4564661"/>
              <a:gd name="connsiteX836" fmla="*/ 4891469 w 5297627"/>
              <a:gd name="connsiteY836" fmla="*/ 2343581 h 4564661"/>
              <a:gd name="connsiteX837" fmla="*/ 4886028 w 5297627"/>
              <a:gd name="connsiteY837" fmla="*/ 2344429 h 4564661"/>
              <a:gd name="connsiteX838" fmla="*/ 4889345 w 5297627"/>
              <a:gd name="connsiteY838" fmla="*/ 2344456 h 4564661"/>
              <a:gd name="connsiteX839" fmla="*/ 4894256 w 5297627"/>
              <a:gd name="connsiteY839" fmla="*/ 2315968 h 4564661"/>
              <a:gd name="connsiteX840" fmla="*/ 4886791 w 5297627"/>
              <a:gd name="connsiteY840" fmla="*/ 2321962 h 4564661"/>
              <a:gd name="connsiteX841" fmla="*/ 4894256 w 5297627"/>
              <a:gd name="connsiteY841" fmla="*/ 2315968 h 4564661"/>
              <a:gd name="connsiteX842" fmla="*/ 4816110 w 5297627"/>
              <a:gd name="connsiteY842" fmla="*/ 2269226 h 4564661"/>
              <a:gd name="connsiteX843" fmla="*/ 4820936 w 5297627"/>
              <a:gd name="connsiteY843" fmla="*/ 2269379 h 4564661"/>
              <a:gd name="connsiteX844" fmla="*/ 4824586 w 5297627"/>
              <a:gd name="connsiteY844" fmla="*/ 2271579 h 4564661"/>
              <a:gd name="connsiteX845" fmla="*/ 4816604 w 5297627"/>
              <a:gd name="connsiteY845" fmla="*/ 2270793 h 4564661"/>
              <a:gd name="connsiteX846" fmla="*/ 4816110 w 5297627"/>
              <a:gd name="connsiteY846" fmla="*/ 2269226 h 4564661"/>
              <a:gd name="connsiteX847" fmla="*/ 4955886 w 5297627"/>
              <a:gd name="connsiteY847" fmla="*/ 2265405 h 4564661"/>
              <a:gd name="connsiteX848" fmla="*/ 4961650 w 5297627"/>
              <a:gd name="connsiteY848" fmla="*/ 2267070 h 4564661"/>
              <a:gd name="connsiteX849" fmla="*/ 4954300 w 5297627"/>
              <a:gd name="connsiteY849" fmla="*/ 2265487 h 4564661"/>
              <a:gd name="connsiteX850" fmla="*/ 4666586 w 5297627"/>
              <a:gd name="connsiteY850" fmla="*/ 2258767 h 4564661"/>
              <a:gd name="connsiteX851" fmla="*/ 4670165 w 5297627"/>
              <a:gd name="connsiteY851" fmla="*/ 2259994 h 4564661"/>
              <a:gd name="connsiteX852" fmla="*/ 4673178 w 5297627"/>
              <a:gd name="connsiteY852" fmla="*/ 2260362 h 4564661"/>
              <a:gd name="connsiteX853" fmla="*/ 4688708 w 5297627"/>
              <a:gd name="connsiteY853" fmla="*/ 2261631 h 4564661"/>
              <a:gd name="connsiteX854" fmla="*/ 4671471 w 5297627"/>
              <a:gd name="connsiteY854" fmla="*/ 2258791 h 4564661"/>
              <a:gd name="connsiteX855" fmla="*/ 4666586 w 5297627"/>
              <a:gd name="connsiteY855" fmla="*/ 2258767 h 4564661"/>
              <a:gd name="connsiteX856" fmla="*/ 4769125 w 5297627"/>
              <a:gd name="connsiteY856" fmla="*/ 2244136 h 4564661"/>
              <a:gd name="connsiteX857" fmla="*/ 4773544 w 5297627"/>
              <a:gd name="connsiteY857" fmla="*/ 2244138 h 4564661"/>
              <a:gd name="connsiteX858" fmla="*/ 4778200 w 5297627"/>
              <a:gd name="connsiteY858" fmla="*/ 2246176 h 4564661"/>
              <a:gd name="connsiteX859" fmla="*/ 4769125 w 5297627"/>
              <a:gd name="connsiteY859" fmla="*/ 2244136 h 4564661"/>
              <a:gd name="connsiteX860" fmla="*/ 4898974 w 5297627"/>
              <a:gd name="connsiteY860" fmla="*/ 2232323 h 4564661"/>
              <a:gd name="connsiteX861" fmla="*/ 4902224 w 5297627"/>
              <a:gd name="connsiteY861" fmla="*/ 2234515 h 4564661"/>
              <a:gd name="connsiteX862" fmla="*/ 4896931 w 5297627"/>
              <a:gd name="connsiteY862" fmla="*/ 2232913 h 4564661"/>
              <a:gd name="connsiteX863" fmla="*/ 4898974 w 5297627"/>
              <a:gd name="connsiteY863" fmla="*/ 2232323 h 4564661"/>
              <a:gd name="connsiteX864" fmla="*/ 4893682 w 5297627"/>
              <a:gd name="connsiteY864" fmla="*/ 2230721 h 4564661"/>
              <a:gd name="connsiteX865" fmla="*/ 4896931 w 5297627"/>
              <a:gd name="connsiteY865" fmla="*/ 2232913 h 4564661"/>
              <a:gd name="connsiteX866" fmla="*/ 4891638 w 5297627"/>
              <a:gd name="connsiteY866" fmla="*/ 2231311 h 4564661"/>
              <a:gd name="connsiteX867" fmla="*/ 4893682 w 5297627"/>
              <a:gd name="connsiteY867" fmla="*/ 2230721 h 4564661"/>
              <a:gd name="connsiteX868" fmla="*/ 4877289 w 5297627"/>
              <a:gd name="connsiteY868" fmla="*/ 2228094 h 4564661"/>
              <a:gd name="connsiteX869" fmla="*/ 4883936 w 5297627"/>
              <a:gd name="connsiteY869" fmla="*/ 2228214 h 4564661"/>
              <a:gd name="connsiteX870" fmla="*/ 4891638 w 5297627"/>
              <a:gd name="connsiteY870" fmla="*/ 2231311 h 4564661"/>
              <a:gd name="connsiteX871" fmla="*/ 4877289 w 5297627"/>
              <a:gd name="connsiteY871" fmla="*/ 2228094 h 4564661"/>
              <a:gd name="connsiteX872" fmla="*/ 4773724 w 5297627"/>
              <a:gd name="connsiteY872" fmla="*/ 2205729 h 4564661"/>
              <a:gd name="connsiteX873" fmla="*/ 4773958 w 5297627"/>
              <a:gd name="connsiteY873" fmla="*/ 2207068 h 4564661"/>
              <a:gd name="connsiteX874" fmla="*/ 4782936 w 5297627"/>
              <a:gd name="connsiteY874" fmla="*/ 2206560 h 4564661"/>
              <a:gd name="connsiteX875" fmla="*/ 4773724 w 5297627"/>
              <a:gd name="connsiteY875" fmla="*/ 2205729 h 4564661"/>
              <a:gd name="connsiteX876" fmla="*/ 771322 w 5297627"/>
              <a:gd name="connsiteY876" fmla="*/ 2198398 h 4564661"/>
              <a:gd name="connsiteX877" fmla="*/ 721714 w 5297627"/>
              <a:gd name="connsiteY877" fmla="*/ 2242722 h 4564661"/>
              <a:gd name="connsiteX878" fmla="*/ 717886 w 5297627"/>
              <a:gd name="connsiteY878" fmla="*/ 2246508 h 4564661"/>
              <a:gd name="connsiteX879" fmla="*/ 730657 w 5297627"/>
              <a:gd name="connsiteY879" fmla="*/ 2243550 h 4564661"/>
              <a:gd name="connsiteX880" fmla="*/ 767782 w 5297627"/>
              <a:gd name="connsiteY880" fmla="*/ 2204804 h 4564661"/>
              <a:gd name="connsiteX881" fmla="*/ 4676864 w 5297627"/>
              <a:gd name="connsiteY881" fmla="*/ 2194027 h 4564661"/>
              <a:gd name="connsiteX882" fmla="*/ 4705569 w 5297627"/>
              <a:gd name="connsiteY882" fmla="*/ 2198053 h 4564661"/>
              <a:gd name="connsiteX883" fmla="*/ 4688285 w 5297627"/>
              <a:gd name="connsiteY883" fmla="*/ 2196750 h 4564661"/>
              <a:gd name="connsiteX884" fmla="*/ 4676750 w 5297627"/>
              <a:gd name="connsiteY884" fmla="*/ 2194001 h 4564661"/>
              <a:gd name="connsiteX885" fmla="*/ 4676864 w 5297627"/>
              <a:gd name="connsiteY885" fmla="*/ 2194027 h 4564661"/>
              <a:gd name="connsiteX886" fmla="*/ 4676750 w 5297627"/>
              <a:gd name="connsiteY886" fmla="*/ 2194011 h 4564661"/>
              <a:gd name="connsiteX887" fmla="*/ 4649218 w 5297627"/>
              <a:gd name="connsiteY887" fmla="*/ 2190783 h 4564661"/>
              <a:gd name="connsiteX888" fmla="*/ 4662254 w 5297627"/>
              <a:gd name="connsiteY888" fmla="*/ 2191980 h 4564661"/>
              <a:gd name="connsiteX889" fmla="*/ 4676750 w 5297627"/>
              <a:gd name="connsiteY889" fmla="*/ 2194011 h 4564661"/>
              <a:gd name="connsiteX890" fmla="*/ 4676848 w 5297627"/>
              <a:gd name="connsiteY890" fmla="*/ 2196548 h 4564661"/>
              <a:gd name="connsiteX891" fmla="*/ 4649218 w 5297627"/>
              <a:gd name="connsiteY891" fmla="*/ 2190783 h 4564661"/>
              <a:gd name="connsiteX892" fmla="*/ 804805 w 5297627"/>
              <a:gd name="connsiteY892" fmla="*/ 2173000 h 4564661"/>
              <a:gd name="connsiteX893" fmla="*/ 804652 w 5297627"/>
              <a:gd name="connsiteY893" fmla="*/ 2173174 h 4564661"/>
              <a:gd name="connsiteX894" fmla="*/ 804699 w 5297627"/>
              <a:gd name="connsiteY894" fmla="*/ 2173135 h 4564661"/>
              <a:gd name="connsiteX895" fmla="*/ 4402830 w 5297627"/>
              <a:gd name="connsiteY895" fmla="*/ 2143850 h 4564661"/>
              <a:gd name="connsiteX896" fmla="*/ 4400242 w 5297627"/>
              <a:gd name="connsiteY896" fmla="*/ 2147215 h 4564661"/>
              <a:gd name="connsiteX897" fmla="*/ 4401050 w 5297627"/>
              <a:gd name="connsiteY897" fmla="*/ 2145158 h 4564661"/>
              <a:gd name="connsiteX898" fmla="*/ 4402830 w 5297627"/>
              <a:gd name="connsiteY898" fmla="*/ 2143850 h 4564661"/>
              <a:gd name="connsiteX899" fmla="*/ 4376732 w 5297627"/>
              <a:gd name="connsiteY899" fmla="*/ 2142508 h 4564661"/>
              <a:gd name="connsiteX900" fmla="*/ 4391166 w 5297627"/>
              <a:gd name="connsiteY900" fmla="*/ 2145172 h 4564661"/>
              <a:gd name="connsiteX901" fmla="*/ 4362446 w 5297627"/>
              <a:gd name="connsiteY901" fmla="*/ 2143668 h 4564661"/>
              <a:gd name="connsiteX902" fmla="*/ 4376732 w 5297627"/>
              <a:gd name="connsiteY902" fmla="*/ 2142508 h 4564661"/>
              <a:gd name="connsiteX903" fmla="*/ 848006 w 5297627"/>
              <a:gd name="connsiteY903" fmla="*/ 2118751 h 4564661"/>
              <a:gd name="connsiteX904" fmla="*/ 832070 w 5297627"/>
              <a:gd name="connsiteY904" fmla="*/ 2128022 h 4564661"/>
              <a:gd name="connsiteX905" fmla="*/ 803907 w 5297627"/>
              <a:gd name="connsiteY905" fmla="*/ 2163621 h 4564661"/>
              <a:gd name="connsiteX906" fmla="*/ 797803 w 5297627"/>
              <a:gd name="connsiteY906" fmla="*/ 2172875 h 4564661"/>
              <a:gd name="connsiteX907" fmla="*/ 803702 w 5297627"/>
              <a:gd name="connsiteY907" fmla="*/ 2166581 h 4564661"/>
              <a:gd name="connsiteX908" fmla="*/ 815421 w 5297627"/>
              <a:gd name="connsiteY908" fmla="*/ 2158729 h 4564661"/>
              <a:gd name="connsiteX909" fmla="*/ 814294 w 5297627"/>
              <a:gd name="connsiteY909" fmla="*/ 2160888 h 4564661"/>
              <a:gd name="connsiteX910" fmla="*/ 823177 w 5297627"/>
              <a:gd name="connsiteY910" fmla="*/ 2149554 h 4564661"/>
              <a:gd name="connsiteX911" fmla="*/ 825906 w 5297627"/>
              <a:gd name="connsiteY911" fmla="*/ 2145823 h 4564661"/>
              <a:gd name="connsiteX912" fmla="*/ 825970 w 5297627"/>
              <a:gd name="connsiteY912" fmla="*/ 2144440 h 4564661"/>
              <a:gd name="connsiteX913" fmla="*/ 827347 w 5297627"/>
              <a:gd name="connsiteY913" fmla="*/ 2143855 h 4564661"/>
              <a:gd name="connsiteX914" fmla="*/ 839503 w 5297627"/>
              <a:gd name="connsiteY914" fmla="*/ 2127244 h 4564661"/>
              <a:gd name="connsiteX915" fmla="*/ 848006 w 5297627"/>
              <a:gd name="connsiteY915" fmla="*/ 2118751 h 4564661"/>
              <a:gd name="connsiteX916" fmla="*/ 4744924 w 5297627"/>
              <a:gd name="connsiteY916" fmla="*/ 2107952 h 4564661"/>
              <a:gd name="connsiteX917" fmla="*/ 4746652 w 5297627"/>
              <a:gd name="connsiteY917" fmla="*/ 2114806 h 4564661"/>
              <a:gd name="connsiteX918" fmla="*/ 4744924 w 5297627"/>
              <a:gd name="connsiteY918" fmla="*/ 2107952 h 4564661"/>
              <a:gd name="connsiteX919" fmla="*/ 4699040 w 5297627"/>
              <a:gd name="connsiteY919" fmla="*/ 2102256 h 4564661"/>
              <a:gd name="connsiteX920" fmla="*/ 4717343 w 5297627"/>
              <a:gd name="connsiteY920" fmla="*/ 2110373 h 4564661"/>
              <a:gd name="connsiteX921" fmla="*/ 4670492 w 5297627"/>
              <a:gd name="connsiteY921" fmla="*/ 2104906 h 4564661"/>
              <a:gd name="connsiteX922" fmla="*/ 4699040 w 5297627"/>
              <a:gd name="connsiteY922" fmla="*/ 2102256 h 4564661"/>
              <a:gd name="connsiteX923" fmla="*/ 4760392 w 5297627"/>
              <a:gd name="connsiteY923" fmla="*/ 2095333 h 4564661"/>
              <a:gd name="connsiteX924" fmla="*/ 4769088 w 5297627"/>
              <a:gd name="connsiteY924" fmla="*/ 2095738 h 4564661"/>
              <a:gd name="connsiteX925" fmla="*/ 4780286 w 5297627"/>
              <a:gd name="connsiteY925" fmla="*/ 2097652 h 4564661"/>
              <a:gd name="connsiteX926" fmla="*/ 4796832 w 5297627"/>
              <a:gd name="connsiteY926" fmla="*/ 2082100 h 4564661"/>
              <a:gd name="connsiteX927" fmla="*/ 4790328 w 5297627"/>
              <a:gd name="connsiteY927" fmla="*/ 2085122 h 4564661"/>
              <a:gd name="connsiteX928" fmla="*/ 4793218 w 5297627"/>
              <a:gd name="connsiteY928" fmla="*/ 2083778 h 4564661"/>
              <a:gd name="connsiteX929" fmla="*/ 4799001 w 5297627"/>
              <a:gd name="connsiteY929" fmla="*/ 2081091 h 4564661"/>
              <a:gd name="connsiteX930" fmla="*/ 4796832 w 5297627"/>
              <a:gd name="connsiteY930" fmla="*/ 2082100 h 4564661"/>
              <a:gd name="connsiteX931" fmla="*/ 4798037 w 5297627"/>
              <a:gd name="connsiteY931" fmla="*/ 2081538 h 4564661"/>
              <a:gd name="connsiteX932" fmla="*/ 4799001 w 5297627"/>
              <a:gd name="connsiteY932" fmla="*/ 2081091 h 4564661"/>
              <a:gd name="connsiteX933" fmla="*/ 918617 w 5297627"/>
              <a:gd name="connsiteY933" fmla="*/ 2053416 h 4564661"/>
              <a:gd name="connsiteX934" fmla="*/ 903456 w 5297627"/>
              <a:gd name="connsiteY934" fmla="*/ 2066560 h 4564661"/>
              <a:gd name="connsiteX935" fmla="*/ 878416 w 5297627"/>
              <a:gd name="connsiteY935" fmla="*/ 2099511 h 4564661"/>
              <a:gd name="connsiteX936" fmla="*/ 912058 w 5297627"/>
              <a:gd name="connsiteY936" fmla="*/ 2064569 h 4564661"/>
              <a:gd name="connsiteX937" fmla="*/ 918617 w 5297627"/>
              <a:gd name="connsiteY937" fmla="*/ 2053416 h 4564661"/>
              <a:gd name="connsiteX938" fmla="*/ 4537775 w 5297627"/>
              <a:gd name="connsiteY938" fmla="*/ 2045692 h 4564661"/>
              <a:gd name="connsiteX939" fmla="*/ 4534856 w 5297627"/>
              <a:gd name="connsiteY939" fmla="*/ 2054629 h 4564661"/>
              <a:gd name="connsiteX940" fmla="*/ 4539834 w 5297627"/>
              <a:gd name="connsiteY940" fmla="*/ 2046454 h 4564661"/>
              <a:gd name="connsiteX941" fmla="*/ 4537775 w 5297627"/>
              <a:gd name="connsiteY941" fmla="*/ 2045692 h 4564661"/>
              <a:gd name="connsiteX942" fmla="*/ 4582208 w 5297627"/>
              <a:gd name="connsiteY942" fmla="*/ 2034181 h 4564661"/>
              <a:gd name="connsiteX943" fmla="*/ 4586776 w 5297627"/>
              <a:gd name="connsiteY943" fmla="*/ 2038066 h 4564661"/>
              <a:gd name="connsiteX944" fmla="*/ 4582208 w 5297627"/>
              <a:gd name="connsiteY944" fmla="*/ 2034181 h 4564661"/>
              <a:gd name="connsiteX945" fmla="*/ 4619266 w 5297627"/>
              <a:gd name="connsiteY945" fmla="*/ 2022743 h 4564661"/>
              <a:gd name="connsiteX946" fmla="*/ 4614508 w 5297627"/>
              <a:gd name="connsiteY946" fmla="*/ 2023673 h 4564661"/>
              <a:gd name="connsiteX947" fmla="*/ 4610058 w 5297627"/>
              <a:gd name="connsiteY947" fmla="*/ 2033570 h 4564661"/>
              <a:gd name="connsiteX948" fmla="*/ 913260 w 5297627"/>
              <a:gd name="connsiteY948" fmla="*/ 1962154 h 4564661"/>
              <a:gd name="connsiteX949" fmla="*/ 908837 w 5297627"/>
              <a:gd name="connsiteY949" fmla="*/ 1966444 h 4564661"/>
              <a:gd name="connsiteX950" fmla="*/ 906438 w 5297627"/>
              <a:gd name="connsiteY950" fmla="*/ 1962662 h 4564661"/>
              <a:gd name="connsiteX951" fmla="*/ 1193376 w 5297627"/>
              <a:gd name="connsiteY951" fmla="*/ 1948908 h 4564661"/>
              <a:gd name="connsiteX952" fmla="*/ 1188118 w 5297627"/>
              <a:gd name="connsiteY952" fmla="*/ 1961946 h 4564661"/>
              <a:gd name="connsiteX953" fmla="*/ 1190151 w 5297627"/>
              <a:gd name="connsiteY953" fmla="*/ 1966376 h 4564661"/>
              <a:gd name="connsiteX954" fmla="*/ 1188118 w 5297627"/>
              <a:gd name="connsiteY954" fmla="*/ 1961946 h 4564661"/>
              <a:gd name="connsiteX955" fmla="*/ 1193021 w 5297627"/>
              <a:gd name="connsiteY955" fmla="*/ 1951858 h 4564661"/>
              <a:gd name="connsiteX956" fmla="*/ 925745 w 5297627"/>
              <a:gd name="connsiteY956" fmla="*/ 1930536 h 4564661"/>
              <a:gd name="connsiteX957" fmla="*/ 924857 w 5297627"/>
              <a:gd name="connsiteY957" fmla="*/ 1950903 h 4564661"/>
              <a:gd name="connsiteX958" fmla="*/ 921075 w 5297627"/>
              <a:gd name="connsiteY958" fmla="*/ 1954572 h 4564661"/>
              <a:gd name="connsiteX959" fmla="*/ 5108946 w 5297627"/>
              <a:gd name="connsiteY959" fmla="*/ 1908694 h 4564661"/>
              <a:gd name="connsiteX960" fmla="*/ 5119264 w 5297627"/>
              <a:gd name="connsiteY960" fmla="*/ 1910015 h 4564661"/>
              <a:gd name="connsiteX961" fmla="*/ 5146616 w 5297627"/>
              <a:gd name="connsiteY961" fmla="*/ 1912098 h 4564661"/>
              <a:gd name="connsiteX962" fmla="*/ 5148682 w 5297627"/>
              <a:gd name="connsiteY962" fmla="*/ 1914351 h 4564661"/>
              <a:gd name="connsiteX963" fmla="*/ 5146896 w 5297627"/>
              <a:gd name="connsiteY963" fmla="*/ 1915526 h 4564661"/>
              <a:gd name="connsiteX964" fmla="*/ 5124057 w 5297627"/>
              <a:gd name="connsiteY964" fmla="*/ 1920058 h 4564661"/>
              <a:gd name="connsiteX965" fmla="*/ 5119428 w 5297627"/>
              <a:gd name="connsiteY965" fmla="*/ 1921067 h 4564661"/>
              <a:gd name="connsiteX966" fmla="*/ 5079034 w 5297627"/>
              <a:gd name="connsiteY966" fmla="*/ 1934025 h 4564661"/>
              <a:gd name="connsiteX967" fmla="*/ 5045720 w 5297627"/>
              <a:gd name="connsiteY967" fmla="*/ 1937539 h 4564661"/>
              <a:gd name="connsiteX968" fmla="*/ 4978348 w 5297627"/>
              <a:gd name="connsiteY968" fmla="*/ 1937248 h 4564661"/>
              <a:gd name="connsiteX969" fmla="*/ 4957231 w 5297627"/>
              <a:gd name="connsiteY969" fmla="*/ 1965307 h 4564661"/>
              <a:gd name="connsiteX970" fmla="*/ 4887902 w 5297627"/>
              <a:gd name="connsiteY970" fmla="*/ 1961757 h 4564661"/>
              <a:gd name="connsiteX971" fmla="*/ 4881020 w 5297627"/>
              <a:gd name="connsiteY971" fmla="*/ 1960707 h 4564661"/>
              <a:gd name="connsiteX972" fmla="*/ 4887444 w 5297627"/>
              <a:gd name="connsiteY972" fmla="*/ 1958974 h 4564661"/>
              <a:gd name="connsiteX973" fmla="*/ 5081166 w 5297627"/>
              <a:gd name="connsiteY973" fmla="*/ 1910744 h 4564661"/>
              <a:gd name="connsiteX974" fmla="*/ 5094417 w 5297627"/>
              <a:gd name="connsiteY974" fmla="*/ 1910224 h 4564661"/>
              <a:gd name="connsiteX975" fmla="*/ 929533 w 5297627"/>
              <a:gd name="connsiteY975" fmla="*/ 1896480 h 4564661"/>
              <a:gd name="connsiteX976" fmla="*/ 925745 w 5297627"/>
              <a:gd name="connsiteY976" fmla="*/ 1930536 h 4564661"/>
              <a:gd name="connsiteX977" fmla="*/ 929533 w 5297627"/>
              <a:gd name="connsiteY977" fmla="*/ 1896480 h 4564661"/>
              <a:gd name="connsiteX978" fmla="*/ 925613 w 5297627"/>
              <a:gd name="connsiteY978" fmla="*/ 1891913 h 4564661"/>
              <a:gd name="connsiteX979" fmla="*/ 929533 w 5297627"/>
              <a:gd name="connsiteY979" fmla="*/ 1896480 h 4564661"/>
              <a:gd name="connsiteX980" fmla="*/ 925613 w 5297627"/>
              <a:gd name="connsiteY980" fmla="*/ 1891913 h 4564661"/>
              <a:gd name="connsiteX981" fmla="*/ 1679171 w 5297627"/>
              <a:gd name="connsiteY981" fmla="*/ 1887149 h 4564661"/>
              <a:gd name="connsiteX982" fmla="*/ 1677995 w 5297627"/>
              <a:gd name="connsiteY982" fmla="*/ 1887454 h 4564661"/>
              <a:gd name="connsiteX983" fmla="*/ 1676963 w 5297627"/>
              <a:gd name="connsiteY983" fmla="*/ 1887724 h 4564661"/>
              <a:gd name="connsiteX984" fmla="*/ 1675787 w 5297627"/>
              <a:gd name="connsiteY984" fmla="*/ 1888028 h 4564661"/>
              <a:gd name="connsiteX985" fmla="*/ 1668582 w 5297627"/>
              <a:gd name="connsiteY985" fmla="*/ 1889902 h 4564661"/>
              <a:gd name="connsiteX986" fmla="*/ 1672111 w 5297627"/>
              <a:gd name="connsiteY986" fmla="*/ 1888985 h 4564661"/>
              <a:gd name="connsiteX987" fmla="*/ 1676963 w 5297627"/>
              <a:gd name="connsiteY987" fmla="*/ 1887724 h 4564661"/>
              <a:gd name="connsiteX988" fmla="*/ 927497 w 5297627"/>
              <a:gd name="connsiteY988" fmla="*/ 1870477 h 4564661"/>
              <a:gd name="connsiteX989" fmla="*/ 931170 w 5297627"/>
              <a:gd name="connsiteY989" fmla="*/ 1874875 h 4564661"/>
              <a:gd name="connsiteX990" fmla="*/ 927497 w 5297627"/>
              <a:gd name="connsiteY990" fmla="*/ 1870477 h 4564661"/>
              <a:gd name="connsiteX991" fmla="*/ 938241 w 5297627"/>
              <a:gd name="connsiteY991" fmla="*/ 1853690 h 4564661"/>
              <a:gd name="connsiteX992" fmla="*/ 935105 w 5297627"/>
              <a:gd name="connsiteY992" fmla="*/ 1859258 h 4564661"/>
              <a:gd name="connsiteX993" fmla="*/ 938241 w 5297627"/>
              <a:gd name="connsiteY993" fmla="*/ 1853690 h 4564661"/>
              <a:gd name="connsiteX994" fmla="*/ 1717539 w 5297627"/>
              <a:gd name="connsiteY994" fmla="*/ 1849747 h 4564661"/>
              <a:gd name="connsiteX995" fmla="*/ 1713826 w 5297627"/>
              <a:gd name="connsiteY995" fmla="*/ 1851454 h 4564661"/>
              <a:gd name="connsiteX996" fmla="*/ 1712910 w 5297627"/>
              <a:gd name="connsiteY996" fmla="*/ 1851891 h 4564661"/>
              <a:gd name="connsiteX997" fmla="*/ 1702475 w 5297627"/>
              <a:gd name="connsiteY997" fmla="*/ 1864022 h 4564661"/>
              <a:gd name="connsiteX998" fmla="*/ 1699506 w 5297627"/>
              <a:gd name="connsiteY998" fmla="*/ 1871157 h 4564661"/>
              <a:gd name="connsiteX999" fmla="*/ 1711874 w 5297627"/>
              <a:gd name="connsiteY999" fmla="*/ 1858311 h 4564661"/>
              <a:gd name="connsiteX1000" fmla="*/ 5179960 w 5297627"/>
              <a:gd name="connsiteY1000" fmla="*/ 1843449 h 4564661"/>
              <a:gd name="connsiteX1001" fmla="*/ 5174870 w 5297627"/>
              <a:gd name="connsiteY1001" fmla="*/ 1848349 h 4564661"/>
              <a:gd name="connsiteX1002" fmla="*/ 5161858 w 5297627"/>
              <a:gd name="connsiteY1002" fmla="*/ 1851946 h 4564661"/>
              <a:gd name="connsiteX1003" fmla="*/ 5174870 w 5297627"/>
              <a:gd name="connsiteY1003" fmla="*/ 1848349 h 4564661"/>
              <a:gd name="connsiteX1004" fmla="*/ 5187878 w 5297627"/>
              <a:gd name="connsiteY1004" fmla="*/ 1844752 h 4564661"/>
              <a:gd name="connsiteX1005" fmla="*/ 5179960 w 5297627"/>
              <a:gd name="connsiteY1005" fmla="*/ 1843449 h 4564661"/>
              <a:gd name="connsiteX1006" fmla="*/ 5178951 w 5297627"/>
              <a:gd name="connsiteY1006" fmla="*/ 1833066 h 4564661"/>
              <a:gd name="connsiteX1007" fmla="*/ 5188888 w 5297627"/>
              <a:gd name="connsiteY1007" fmla="*/ 1834481 h 4564661"/>
              <a:gd name="connsiteX1008" fmla="*/ 5229180 w 5297627"/>
              <a:gd name="connsiteY1008" fmla="*/ 1843146 h 4564661"/>
              <a:gd name="connsiteX1009" fmla="*/ 5187876 w 5297627"/>
              <a:gd name="connsiteY1009" fmla="*/ 1855888 h 4564661"/>
              <a:gd name="connsiteX1010" fmla="*/ 5126340 w 5297627"/>
              <a:gd name="connsiteY1010" fmla="*/ 1850253 h 4564661"/>
              <a:gd name="connsiteX1011" fmla="*/ 4928943 w 5297627"/>
              <a:gd name="connsiteY1011" fmla="*/ 1831475 h 4564661"/>
              <a:gd name="connsiteX1012" fmla="*/ 4928715 w 5297627"/>
              <a:gd name="connsiteY1012" fmla="*/ 1834890 h 4564661"/>
              <a:gd name="connsiteX1013" fmla="*/ 4921063 w 5297627"/>
              <a:gd name="connsiteY1013" fmla="*/ 1834801 h 4564661"/>
              <a:gd name="connsiteX1014" fmla="*/ 4920858 w 5297627"/>
              <a:gd name="connsiteY1014" fmla="*/ 1851621 h 4564661"/>
              <a:gd name="connsiteX1015" fmla="*/ 4978344 w 5297627"/>
              <a:gd name="connsiteY1015" fmla="*/ 1856182 h 4564661"/>
              <a:gd name="connsiteX1016" fmla="*/ 4956707 w 5297627"/>
              <a:gd name="connsiteY1016" fmla="*/ 1842695 h 4564661"/>
              <a:gd name="connsiteX1017" fmla="*/ 4955577 w 5297627"/>
              <a:gd name="connsiteY1017" fmla="*/ 1842233 h 4564661"/>
              <a:gd name="connsiteX1018" fmla="*/ 4959546 w 5297627"/>
              <a:gd name="connsiteY1018" fmla="*/ 1841038 h 4564661"/>
              <a:gd name="connsiteX1019" fmla="*/ 4928943 w 5297627"/>
              <a:gd name="connsiteY1019" fmla="*/ 1831475 h 4564661"/>
              <a:gd name="connsiteX1020" fmla="*/ 4892264 w 5297627"/>
              <a:gd name="connsiteY1020" fmla="*/ 1829107 h 4564661"/>
              <a:gd name="connsiteX1021" fmla="*/ 4896672 w 5297627"/>
              <a:gd name="connsiteY1021" fmla="*/ 1832738 h 4564661"/>
              <a:gd name="connsiteX1022" fmla="*/ 4892264 w 5297627"/>
              <a:gd name="connsiteY1022" fmla="*/ 1829107 h 4564661"/>
              <a:gd name="connsiteX1023" fmla="*/ 5135656 w 5297627"/>
              <a:gd name="connsiteY1023" fmla="*/ 1826899 h 4564661"/>
              <a:gd name="connsiteX1024" fmla="*/ 5157432 w 5297627"/>
              <a:gd name="connsiteY1024" fmla="*/ 1830000 h 4564661"/>
              <a:gd name="connsiteX1025" fmla="*/ 5106362 w 5297627"/>
              <a:gd name="connsiteY1025" fmla="*/ 1848423 h 4564661"/>
              <a:gd name="connsiteX1026" fmla="*/ 5084006 w 5297627"/>
              <a:gd name="connsiteY1026" fmla="*/ 1846376 h 4564661"/>
              <a:gd name="connsiteX1027" fmla="*/ 5071784 w 5297627"/>
              <a:gd name="connsiteY1027" fmla="*/ 1845310 h 4564661"/>
              <a:gd name="connsiteX1028" fmla="*/ 5096062 w 5297627"/>
              <a:gd name="connsiteY1028" fmla="*/ 1822103 h 4564661"/>
              <a:gd name="connsiteX1029" fmla="*/ 5122801 w 5297627"/>
              <a:gd name="connsiteY1029" fmla="*/ 1825255 h 4564661"/>
              <a:gd name="connsiteX1030" fmla="*/ 5115709 w 5297627"/>
              <a:gd name="connsiteY1030" fmla="*/ 1827563 h 4564661"/>
              <a:gd name="connsiteX1031" fmla="*/ 5070750 w 5297627"/>
              <a:gd name="connsiteY1031" fmla="*/ 1840512 h 4564661"/>
              <a:gd name="connsiteX1032" fmla="*/ 5060104 w 5297627"/>
              <a:gd name="connsiteY1032" fmla="*/ 1844293 h 4564661"/>
              <a:gd name="connsiteX1033" fmla="*/ 5036211 w 5297627"/>
              <a:gd name="connsiteY1033" fmla="*/ 1842209 h 4564661"/>
              <a:gd name="connsiteX1034" fmla="*/ 5060942 w 5297627"/>
              <a:gd name="connsiteY1034" fmla="*/ 1835241 h 4564661"/>
              <a:gd name="connsiteX1035" fmla="*/ 5092352 w 5297627"/>
              <a:gd name="connsiteY1035" fmla="*/ 1824347 h 4564661"/>
              <a:gd name="connsiteX1036" fmla="*/ 993764 w 5297627"/>
              <a:gd name="connsiteY1036" fmla="*/ 1814336 h 4564661"/>
              <a:gd name="connsiteX1037" fmla="*/ 994873 w 5297627"/>
              <a:gd name="connsiteY1037" fmla="*/ 1815319 h 4564661"/>
              <a:gd name="connsiteX1038" fmla="*/ 993750 w 5297627"/>
              <a:gd name="connsiteY1038" fmla="*/ 1818392 h 4564661"/>
              <a:gd name="connsiteX1039" fmla="*/ 5295294 w 5297627"/>
              <a:gd name="connsiteY1039" fmla="*/ 1810843 h 4564661"/>
              <a:gd name="connsiteX1040" fmla="*/ 5290276 w 5297627"/>
              <a:gd name="connsiteY1040" fmla="*/ 1820972 h 4564661"/>
              <a:gd name="connsiteX1041" fmla="*/ 5281278 w 5297627"/>
              <a:gd name="connsiteY1041" fmla="*/ 1825354 h 4564661"/>
              <a:gd name="connsiteX1042" fmla="*/ 5256058 w 5297627"/>
              <a:gd name="connsiteY1042" fmla="*/ 1822674 h 4564661"/>
              <a:gd name="connsiteX1043" fmla="*/ 993786 w 5297627"/>
              <a:gd name="connsiteY1043" fmla="*/ 1806877 h 4564661"/>
              <a:gd name="connsiteX1044" fmla="*/ 993764 w 5297627"/>
              <a:gd name="connsiteY1044" fmla="*/ 1814336 h 4564661"/>
              <a:gd name="connsiteX1045" fmla="*/ 992036 w 5297627"/>
              <a:gd name="connsiteY1045" fmla="*/ 1812807 h 4564661"/>
              <a:gd name="connsiteX1046" fmla="*/ 5215878 w 5297627"/>
              <a:gd name="connsiteY1046" fmla="*/ 1802712 h 4564661"/>
              <a:gd name="connsiteX1047" fmla="*/ 5211891 w 5297627"/>
              <a:gd name="connsiteY1047" fmla="*/ 1806125 h 4564661"/>
              <a:gd name="connsiteX1048" fmla="*/ 5228481 w 5297627"/>
              <a:gd name="connsiteY1048" fmla="*/ 1804971 h 4564661"/>
              <a:gd name="connsiteX1049" fmla="*/ 5233350 w 5297627"/>
              <a:gd name="connsiteY1049" fmla="*/ 1803943 h 4564661"/>
              <a:gd name="connsiteX1050" fmla="*/ 5197466 w 5297627"/>
              <a:gd name="connsiteY1050" fmla="*/ 1815902 h 4564661"/>
              <a:gd name="connsiteX1051" fmla="*/ 5180956 w 5297627"/>
              <a:gd name="connsiteY1051" fmla="*/ 1813536 h 4564661"/>
              <a:gd name="connsiteX1052" fmla="*/ 5272520 w 5297627"/>
              <a:gd name="connsiteY1052" fmla="*/ 1801051 h 4564661"/>
              <a:gd name="connsiteX1053" fmla="*/ 5281952 w 5297627"/>
              <a:gd name="connsiteY1053" fmla="*/ 1802106 h 4564661"/>
              <a:gd name="connsiteX1054" fmla="*/ 5280894 w 5297627"/>
              <a:gd name="connsiteY1054" fmla="*/ 1803036 h 4564661"/>
              <a:gd name="connsiteX1055" fmla="*/ 5250683 w 5297627"/>
              <a:gd name="connsiteY1055" fmla="*/ 1814524 h 4564661"/>
              <a:gd name="connsiteX1056" fmla="*/ 5297627 w 5297627"/>
              <a:gd name="connsiteY1056" fmla="*/ 1806136 h 4564661"/>
              <a:gd name="connsiteX1057" fmla="*/ 5297119 w 5297627"/>
              <a:gd name="connsiteY1057" fmla="*/ 1807161 h 4564661"/>
              <a:gd name="connsiteX1058" fmla="*/ 5252874 w 5297627"/>
              <a:gd name="connsiteY1058" fmla="*/ 1822336 h 4564661"/>
              <a:gd name="connsiteX1059" fmla="*/ 5220850 w 5297627"/>
              <a:gd name="connsiteY1059" fmla="*/ 1818933 h 4564661"/>
              <a:gd name="connsiteX1060" fmla="*/ 5111356 w 5297627"/>
              <a:gd name="connsiteY1060" fmla="*/ 1792417 h 4564661"/>
              <a:gd name="connsiteX1061" fmla="*/ 5109498 w 5297627"/>
              <a:gd name="connsiteY1061" fmla="*/ 1800530 h 4564661"/>
              <a:gd name="connsiteX1062" fmla="*/ 5108886 w 5297627"/>
              <a:gd name="connsiteY1062" fmla="*/ 1803206 h 4564661"/>
              <a:gd name="connsiteX1063" fmla="*/ 5075363 w 5297627"/>
              <a:gd name="connsiteY1063" fmla="*/ 1798402 h 4564661"/>
              <a:gd name="connsiteX1064" fmla="*/ 5078170 w 5297627"/>
              <a:gd name="connsiteY1064" fmla="*/ 1797231 h 4564661"/>
              <a:gd name="connsiteX1065" fmla="*/ 5111356 w 5297627"/>
              <a:gd name="connsiteY1065" fmla="*/ 1792417 h 4564661"/>
              <a:gd name="connsiteX1066" fmla="*/ 5169420 w 5297627"/>
              <a:gd name="connsiteY1066" fmla="*/ 1789519 h 4564661"/>
              <a:gd name="connsiteX1067" fmla="*/ 5174619 w 5297627"/>
              <a:gd name="connsiteY1067" fmla="*/ 1790101 h 4564661"/>
              <a:gd name="connsiteX1068" fmla="*/ 5125508 w 5297627"/>
              <a:gd name="connsiteY1068" fmla="*/ 1805589 h 4564661"/>
              <a:gd name="connsiteX1069" fmla="*/ 5111448 w 5297627"/>
              <a:gd name="connsiteY1069" fmla="*/ 1803573 h 4564661"/>
              <a:gd name="connsiteX1070" fmla="*/ 5137614 w 5297627"/>
              <a:gd name="connsiteY1070" fmla="*/ 1797531 h 4564661"/>
              <a:gd name="connsiteX1071" fmla="*/ 5125112 w 5297627"/>
              <a:gd name="connsiteY1071" fmla="*/ 1788842 h 4564661"/>
              <a:gd name="connsiteX1072" fmla="*/ 5119531 w 5297627"/>
              <a:gd name="connsiteY1072" fmla="*/ 1797398 h 4564661"/>
              <a:gd name="connsiteX1073" fmla="*/ 5125112 w 5297627"/>
              <a:gd name="connsiteY1073" fmla="*/ 1788842 h 4564661"/>
              <a:gd name="connsiteX1074" fmla="*/ 4394969 w 5297627"/>
              <a:gd name="connsiteY1074" fmla="*/ 1786319 h 4564661"/>
              <a:gd name="connsiteX1075" fmla="*/ 4340530 w 5297627"/>
              <a:gd name="connsiteY1075" fmla="*/ 1795614 h 4564661"/>
              <a:gd name="connsiteX1076" fmla="*/ 4318796 w 5297627"/>
              <a:gd name="connsiteY1076" fmla="*/ 1800381 h 4564661"/>
              <a:gd name="connsiteX1077" fmla="*/ 4238200 w 5297627"/>
              <a:gd name="connsiteY1077" fmla="*/ 1822943 h 4564661"/>
              <a:gd name="connsiteX1078" fmla="*/ 4191846 w 5297627"/>
              <a:gd name="connsiteY1078" fmla="*/ 1836525 h 4564661"/>
              <a:gd name="connsiteX1079" fmla="*/ 4150682 w 5297627"/>
              <a:gd name="connsiteY1079" fmla="*/ 1852692 h 4564661"/>
              <a:gd name="connsiteX1080" fmla="*/ 4300737 w 5297627"/>
              <a:gd name="connsiteY1080" fmla="*/ 1813084 h 4564661"/>
              <a:gd name="connsiteX1081" fmla="*/ 4329309 w 5297627"/>
              <a:gd name="connsiteY1081" fmla="*/ 1806221 h 4564661"/>
              <a:gd name="connsiteX1082" fmla="*/ 4392746 w 5297627"/>
              <a:gd name="connsiteY1082" fmla="*/ 1786954 h 4564661"/>
              <a:gd name="connsiteX1083" fmla="*/ 4733014 w 5297627"/>
              <a:gd name="connsiteY1083" fmla="*/ 1777799 h 4564661"/>
              <a:gd name="connsiteX1084" fmla="*/ 4730395 w 5297627"/>
              <a:gd name="connsiteY1084" fmla="*/ 1778209 h 4564661"/>
              <a:gd name="connsiteX1085" fmla="*/ 4729412 w 5297627"/>
              <a:gd name="connsiteY1085" fmla="*/ 1778772 h 4564661"/>
              <a:gd name="connsiteX1086" fmla="*/ 4732448 w 5297627"/>
              <a:gd name="connsiteY1086" fmla="*/ 1779144 h 4564661"/>
              <a:gd name="connsiteX1087" fmla="*/ 5046454 w 5297627"/>
              <a:gd name="connsiteY1087" fmla="*/ 1775764 h 4564661"/>
              <a:gd name="connsiteX1088" fmla="*/ 5052470 w 5297627"/>
              <a:gd name="connsiteY1088" fmla="*/ 1776437 h 4564661"/>
              <a:gd name="connsiteX1089" fmla="*/ 5014307 w 5297627"/>
              <a:gd name="connsiteY1089" fmla="*/ 1790902 h 4564661"/>
              <a:gd name="connsiteX1090" fmla="*/ 4995155 w 5297627"/>
              <a:gd name="connsiteY1090" fmla="*/ 1788854 h 4564661"/>
              <a:gd name="connsiteX1091" fmla="*/ 5016764 w 5297627"/>
              <a:gd name="connsiteY1091" fmla="*/ 1784180 h 4564661"/>
              <a:gd name="connsiteX1092" fmla="*/ 5017308 w 5297627"/>
              <a:gd name="connsiteY1092" fmla="*/ 1772504 h 4564661"/>
              <a:gd name="connsiteX1093" fmla="*/ 5017624 w 5297627"/>
              <a:gd name="connsiteY1093" fmla="*/ 1772539 h 4564661"/>
              <a:gd name="connsiteX1094" fmla="*/ 5017244 w 5297627"/>
              <a:gd name="connsiteY1094" fmla="*/ 1772647 h 4564661"/>
              <a:gd name="connsiteX1095" fmla="*/ 5010373 w 5297627"/>
              <a:gd name="connsiteY1095" fmla="*/ 1772371 h 4564661"/>
              <a:gd name="connsiteX1096" fmla="*/ 5010246 w 5297627"/>
              <a:gd name="connsiteY1096" fmla="*/ 1774643 h 4564661"/>
              <a:gd name="connsiteX1097" fmla="*/ 5009590 w 5297627"/>
              <a:gd name="connsiteY1097" fmla="*/ 1774830 h 4564661"/>
              <a:gd name="connsiteX1098" fmla="*/ 4975566 w 5297627"/>
              <a:gd name="connsiteY1098" fmla="*/ 1786761 h 4564661"/>
              <a:gd name="connsiteX1099" fmla="*/ 4958528 w 5297627"/>
              <a:gd name="connsiteY1099" fmla="*/ 1784940 h 4564661"/>
              <a:gd name="connsiteX1100" fmla="*/ 4978760 w 5297627"/>
              <a:gd name="connsiteY1100" fmla="*/ 1779171 h 4564661"/>
              <a:gd name="connsiteX1101" fmla="*/ 5010373 w 5297627"/>
              <a:gd name="connsiteY1101" fmla="*/ 1772371 h 4564661"/>
              <a:gd name="connsiteX1102" fmla="*/ 4553636 w 5297627"/>
              <a:gd name="connsiteY1102" fmla="*/ 1714531 h 4564661"/>
              <a:gd name="connsiteX1103" fmla="*/ 4550244 w 5297627"/>
              <a:gd name="connsiteY1103" fmla="*/ 1718242 h 4564661"/>
              <a:gd name="connsiteX1104" fmla="*/ 4548486 w 5297627"/>
              <a:gd name="connsiteY1104" fmla="*/ 1719752 h 4564661"/>
              <a:gd name="connsiteX1105" fmla="*/ 4554114 w 5297627"/>
              <a:gd name="connsiteY1105" fmla="*/ 1720417 h 4564661"/>
              <a:gd name="connsiteX1106" fmla="*/ 4555036 w 5297627"/>
              <a:gd name="connsiteY1106" fmla="*/ 1716974 h 4564661"/>
              <a:gd name="connsiteX1107" fmla="*/ 4553636 w 5297627"/>
              <a:gd name="connsiteY1107" fmla="*/ 1714531 h 4564661"/>
              <a:gd name="connsiteX1108" fmla="*/ 1067772 w 5297627"/>
              <a:gd name="connsiteY1108" fmla="*/ 1701833 h 4564661"/>
              <a:gd name="connsiteX1109" fmla="*/ 1065113 w 5297627"/>
              <a:gd name="connsiteY1109" fmla="*/ 1726175 h 4564661"/>
              <a:gd name="connsiteX1110" fmla="*/ 1054580 w 5297627"/>
              <a:gd name="connsiteY1110" fmla="*/ 1831697 h 4564661"/>
              <a:gd name="connsiteX1111" fmla="*/ 993380 w 5297627"/>
              <a:gd name="connsiteY1111" fmla="*/ 1884430 h 4564661"/>
              <a:gd name="connsiteX1112" fmla="*/ 940315 w 5297627"/>
              <a:gd name="connsiteY1112" fmla="*/ 1935908 h 4564661"/>
              <a:gd name="connsiteX1113" fmla="*/ 954011 w 5297627"/>
              <a:gd name="connsiteY1113" fmla="*/ 1812918 h 4564661"/>
              <a:gd name="connsiteX1114" fmla="*/ 958062 w 5297627"/>
              <a:gd name="connsiteY1114" fmla="*/ 1784190 h 4564661"/>
              <a:gd name="connsiteX1115" fmla="*/ 984856 w 5297627"/>
              <a:gd name="connsiteY1115" fmla="*/ 1764159 h 4564661"/>
              <a:gd name="connsiteX1116" fmla="*/ 984680 w 5297627"/>
              <a:gd name="connsiteY1116" fmla="*/ 1779847 h 4564661"/>
              <a:gd name="connsiteX1117" fmla="*/ 995388 w 5297627"/>
              <a:gd name="connsiteY1117" fmla="*/ 1796786 h 4564661"/>
              <a:gd name="connsiteX1118" fmla="*/ 995161 w 5297627"/>
              <a:gd name="connsiteY1118" fmla="*/ 1802222 h 4564661"/>
              <a:gd name="connsiteX1119" fmla="*/ 993786 w 5297627"/>
              <a:gd name="connsiteY1119" fmla="*/ 1806877 h 4564661"/>
              <a:gd name="connsiteX1120" fmla="*/ 993797 w 5297627"/>
              <a:gd name="connsiteY1120" fmla="*/ 1804018 h 4564661"/>
              <a:gd name="connsiteX1121" fmla="*/ 993563 w 5297627"/>
              <a:gd name="connsiteY1121" fmla="*/ 1800385 h 4564661"/>
              <a:gd name="connsiteX1122" fmla="*/ 992036 w 5297627"/>
              <a:gd name="connsiteY1122" fmla="*/ 1812807 h 4564661"/>
              <a:gd name="connsiteX1123" fmla="*/ 997108 w 5297627"/>
              <a:gd name="connsiteY1123" fmla="*/ 1838318 h 4564661"/>
              <a:gd name="connsiteX1124" fmla="*/ 1008975 w 5297627"/>
              <a:gd name="connsiteY1124" fmla="*/ 1746768 h 4564661"/>
              <a:gd name="connsiteX1125" fmla="*/ 1010804 w 5297627"/>
              <a:gd name="connsiteY1125" fmla="*/ 1744761 h 4564661"/>
              <a:gd name="connsiteX1126" fmla="*/ 1028761 w 5297627"/>
              <a:gd name="connsiteY1126" fmla="*/ 1731337 h 4564661"/>
              <a:gd name="connsiteX1127" fmla="*/ 5144403 w 5297627"/>
              <a:gd name="connsiteY1127" fmla="*/ 1694857 h 4564661"/>
              <a:gd name="connsiteX1128" fmla="*/ 5141123 w 5297627"/>
              <a:gd name="connsiteY1128" fmla="*/ 1701100 h 4564661"/>
              <a:gd name="connsiteX1129" fmla="*/ 5136872 w 5297627"/>
              <a:gd name="connsiteY1129" fmla="*/ 1704227 h 4564661"/>
              <a:gd name="connsiteX1130" fmla="*/ 5065106 w 5297627"/>
              <a:gd name="connsiteY1130" fmla="*/ 1723778 h 4564661"/>
              <a:gd name="connsiteX1131" fmla="*/ 4987532 w 5297627"/>
              <a:gd name="connsiteY1131" fmla="*/ 1716255 h 4564661"/>
              <a:gd name="connsiteX1132" fmla="*/ 5029565 w 5297627"/>
              <a:gd name="connsiteY1132" fmla="*/ 1704785 h 4564661"/>
              <a:gd name="connsiteX1133" fmla="*/ 5049866 w 5297627"/>
              <a:gd name="connsiteY1133" fmla="*/ 1703486 h 4564661"/>
              <a:gd name="connsiteX1134" fmla="*/ 5060901 w 5297627"/>
              <a:gd name="connsiteY1134" fmla="*/ 1703137 h 4564661"/>
              <a:gd name="connsiteX1135" fmla="*/ 5055831 w 5297627"/>
              <a:gd name="connsiteY1135" fmla="*/ 1705028 h 4564661"/>
              <a:gd name="connsiteX1136" fmla="*/ 5050310 w 5297627"/>
              <a:gd name="connsiteY1136" fmla="*/ 1714652 h 4564661"/>
              <a:gd name="connsiteX1137" fmla="*/ 5102441 w 5297627"/>
              <a:gd name="connsiteY1137" fmla="*/ 1702231 h 4564661"/>
              <a:gd name="connsiteX1138" fmla="*/ 5104597 w 5297627"/>
              <a:gd name="connsiteY1138" fmla="*/ 1701504 h 4564661"/>
              <a:gd name="connsiteX1139" fmla="*/ 5107000 w 5297627"/>
              <a:gd name="connsiteY1139" fmla="*/ 1701235 h 4564661"/>
              <a:gd name="connsiteX1140" fmla="*/ 5130018 w 5297627"/>
              <a:gd name="connsiteY1140" fmla="*/ 1697325 h 4564661"/>
              <a:gd name="connsiteX1141" fmla="*/ 5144403 w 5297627"/>
              <a:gd name="connsiteY1141" fmla="*/ 1694857 h 4564661"/>
              <a:gd name="connsiteX1142" fmla="*/ 4252735 w 5297627"/>
              <a:gd name="connsiteY1142" fmla="*/ 1684977 h 4564661"/>
              <a:gd name="connsiteX1143" fmla="*/ 4250634 w 5297627"/>
              <a:gd name="connsiteY1143" fmla="*/ 1685367 h 4564661"/>
              <a:gd name="connsiteX1144" fmla="*/ 4220390 w 5297627"/>
              <a:gd name="connsiteY1144" fmla="*/ 1694910 h 4564661"/>
              <a:gd name="connsiteX1145" fmla="*/ 4220241 w 5297627"/>
              <a:gd name="connsiteY1145" fmla="*/ 1695134 h 4564661"/>
              <a:gd name="connsiteX1146" fmla="*/ 4249918 w 5297627"/>
              <a:gd name="connsiteY1146" fmla="*/ 1685763 h 4564661"/>
              <a:gd name="connsiteX1147" fmla="*/ 5158880 w 5297627"/>
              <a:gd name="connsiteY1147" fmla="*/ 1684274 h 4564661"/>
              <a:gd name="connsiteX1148" fmla="*/ 5153301 w 5297627"/>
              <a:gd name="connsiteY1148" fmla="*/ 1692829 h 4564661"/>
              <a:gd name="connsiteX1149" fmla="*/ 5158880 w 5297627"/>
              <a:gd name="connsiteY1149" fmla="*/ 1684274 h 4564661"/>
              <a:gd name="connsiteX1150" fmla="*/ 4930710 w 5297627"/>
              <a:gd name="connsiteY1150" fmla="*/ 1682097 h 4564661"/>
              <a:gd name="connsiteX1151" fmla="*/ 4942066 w 5297627"/>
              <a:gd name="connsiteY1151" fmla="*/ 1682635 h 4564661"/>
              <a:gd name="connsiteX1152" fmla="*/ 4929004 w 5297627"/>
              <a:gd name="connsiteY1152" fmla="*/ 1692331 h 4564661"/>
              <a:gd name="connsiteX1153" fmla="*/ 4879264 w 5297627"/>
              <a:gd name="connsiteY1153" fmla="*/ 1705756 h 4564661"/>
              <a:gd name="connsiteX1154" fmla="*/ 4835900 w 5297627"/>
              <a:gd name="connsiteY1154" fmla="*/ 1701552 h 4564661"/>
              <a:gd name="connsiteX1155" fmla="*/ 4825062 w 5297627"/>
              <a:gd name="connsiteY1155" fmla="*/ 1700588 h 4564661"/>
              <a:gd name="connsiteX1156" fmla="*/ 4853680 w 5297627"/>
              <a:gd name="connsiteY1156" fmla="*/ 1694349 h 4564661"/>
              <a:gd name="connsiteX1157" fmla="*/ 4917112 w 5297627"/>
              <a:gd name="connsiteY1157" fmla="*/ 1683764 h 4564661"/>
              <a:gd name="connsiteX1158" fmla="*/ 4930710 w 5297627"/>
              <a:gd name="connsiteY1158" fmla="*/ 1682097 h 4564661"/>
              <a:gd name="connsiteX1159" fmla="*/ 4777496 w 5297627"/>
              <a:gd name="connsiteY1159" fmla="*/ 1681179 h 4564661"/>
              <a:gd name="connsiteX1160" fmla="*/ 4778022 w 5297627"/>
              <a:gd name="connsiteY1160" fmla="*/ 1686865 h 4564661"/>
              <a:gd name="connsiteX1161" fmla="*/ 4767934 w 5297627"/>
              <a:gd name="connsiteY1161" fmla="*/ 1688130 h 4564661"/>
              <a:gd name="connsiteX1162" fmla="*/ 4744532 w 5297627"/>
              <a:gd name="connsiteY1162" fmla="*/ 1694275 h 4564661"/>
              <a:gd name="connsiteX1163" fmla="*/ 4726962 w 5297627"/>
              <a:gd name="connsiteY1163" fmla="*/ 1693421 h 4564661"/>
              <a:gd name="connsiteX1164" fmla="*/ 4842254 w 5297627"/>
              <a:gd name="connsiteY1164" fmla="*/ 1676966 h 4564661"/>
              <a:gd name="connsiteX1165" fmla="*/ 4854292 w 5297627"/>
              <a:gd name="connsiteY1165" fmla="*/ 1677423 h 4564661"/>
              <a:gd name="connsiteX1166" fmla="*/ 4834798 w 5297627"/>
              <a:gd name="connsiteY1166" fmla="*/ 1689259 h 4564661"/>
              <a:gd name="connsiteX1167" fmla="*/ 4807228 w 5297627"/>
              <a:gd name="connsiteY1167" fmla="*/ 1699003 h 4564661"/>
              <a:gd name="connsiteX1168" fmla="*/ 4765536 w 5297627"/>
              <a:gd name="connsiteY1168" fmla="*/ 1695297 h 4564661"/>
              <a:gd name="connsiteX1169" fmla="*/ 4764596 w 5297627"/>
              <a:gd name="connsiteY1169" fmla="*/ 1695251 h 4564661"/>
              <a:gd name="connsiteX1170" fmla="*/ 4777850 w 5297627"/>
              <a:gd name="connsiteY1170" fmla="*/ 1691604 h 4564661"/>
              <a:gd name="connsiteX1171" fmla="*/ 4842254 w 5297627"/>
              <a:gd name="connsiteY1171" fmla="*/ 1676966 h 4564661"/>
              <a:gd name="connsiteX1172" fmla="*/ 1070605 w 5297627"/>
              <a:gd name="connsiteY1172" fmla="*/ 1674306 h 4564661"/>
              <a:gd name="connsiteX1173" fmla="*/ 1069947 w 5297627"/>
              <a:gd name="connsiteY1173" fmla="*/ 1680802 h 4564661"/>
              <a:gd name="connsiteX1174" fmla="*/ 1059733 w 5297627"/>
              <a:gd name="connsiteY1174" fmla="*/ 1688094 h 4564661"/>
              <a:gd name="connsiteX1175" fmla="*/ 1027531 w 5297627"/>
              <a:gd name="connsiteY1175" fmla="*/ 1711590 h 4564661"/>
              <a:gd name="connsiteX1176" fmla="*/ 1027597 w 5297627"/>
              <a:gd name="connsiteY1176" fmla="*/ 1711351 h 4564661"/>
              <a:gd name="connsiteX1177" fmla="*/ 1057950 w 5297627"/>
              <a:gd name="connsiteY1177" fmla="*/ 1684860 h 4564661"/>
              <a:gd name="connsiteX1178" fmla="*/ 4562610 w 5297627"/>
              <a:gd name="connsiteY1178" fmla="*/ 1666618 h 4564661"/>
              <a:gd name="connsiteX1179" fmla="*/ 4557632 w 5297627"/>
              <a:gd name="connsiteY1179" fmla="*/ 1674793 h 4564661"/>
              <a:gd name="connsiteX1180" fmla="*/ 4562610 w 5297627"/>
              <a:gd name="connsiteY1180" fmla="*/ 1666618 h 4564661"/>
              <a:gd name="connsiteX1181" fmla="*/ 4432498 w 5297627"/>
              <a:gd name="connsiteY1181" fmla="*/ 1663758 h 4564661"/>
              <a:gd name="connsiteX1182" fmla="*/ 4431196 w 5297627"/>
              <a:gd name="connsiteY1182" fmla="*/ 1663783 h 4564661"/>
              <a:gd name="connsiteX1183" fmla="*/ 4427260 w 5297627"/>
              <a:gd name="connsiteY1183" fmla="*/ 1665020 h 4564661"/>
              <a:gd name="connsiteX1184" fmla="*/ 4427882 w 5297627"/>
              <a:gd name="connsiteY1184" fmla="*/ 1666944 h 4564661"/>
              <a:gd name="connsiteX1185" fmla="*/ 4431589 w 5297627"/>
              <a:gd name="connsiteY1185" fmla="*/ 1666071 h 4564661"/>
              <a:gd name="connsiteX1186" fmla="*/ 4432498 w 5297627"/>
              <a:gd name="connsiteY1186" fmla="*/ 1663758 h 4564661"/>
              <a:gd name="connsiteX1187" fmla="*/ 4576366 w 5297627"/>
              <a:gd name="connsiteY1187" fmla="*/ 1663043 h 4564661"/>
              <a:gd name="connsiteX1188" fmla="*/ 4571388 w 5297627"/>
              <a:gd name="connsiteY1188" fmla="*/ 1671217 h 4564661"/>
              <a:gd name="connsiteX1189" fmla="*/ 4576366 w 5297627"/>
              <a:gd name="connsiteY1189" fmla="*/ 1663043 h 4564661"/>
              <a:gd name="connsiteX1190" fmla="*/ 4624877 w 5297627"/>
              <a:gd name="connsiteY1190" fmla="*/ 1651618 h 4564661"/>
              <a:gd name="connsiteX1191" fmla="*/ 4621958 w 5297627"/>
              <a:gd name="connsiteY1191" fmla="*/ 1660555 h 4564661"/>
              <a:gd name="connsiteX1192" fmla="*/ 4626936 w 5297627"/>
              <a:gd name="connsiteY1192" fmla="*/ 1652381 h 4564661"/>
              <a:gd name="connsiteX1193" fmla="*/ 4624877 w 5297627"/>
              <a:gd name="connsiteY1193" fmla="*/ 1651618 h 4564661"/>
              <a:gd name="connsiteX1194" fmla="*/ 2336697 w 5297627"/>
              <a:gd name="connsiteY1194" fmla="*/ 1649280 h 4564661"/>
              <a:gd name="connsiteX1195" fmla="*/ 2330675 w 5297627"/>
              <a:gd name="connsiteY1195" fmla="*/ 1651703 h 4564661"/>
              <a:gd name="connsiteX1196" fmla="*/ 2288613 w 5297627"/>
              <a:gd name="connsiteY1196" fmla="*/ 1668304 h 4564661"/>
              <a:gd name="connsiteX1197" fmla="*/ 2264845 w 5297627"/>
              <a:gd name="connsiteY1197" fmla="*/ 1686539 h 4564661"/>
              <a:gd name="connsiteX1198" fmla="*/ 2266874 w 5297627"/>
              <a:gd name="connsiteY1198" fmla="*/ 1685758 h 4564661"/>
              <a:gd name="connsiteX1199" fmla="*/ 2315459 w 5297627"/>
              <a:gd name="connsiteY1199" fmla="*/ 1665073 h 4564661"/>
              <a:gd name="connsiteX1200" fmla="*/ 1977532 w 5297627"/>
              <a:gd name="connsiteY1200" fmla="*/ 1645760 h 4564661"/>
              <a:gd name="connsiteX1201" fmla="*/ 1976416 w 5297627"/>
              <a:gd name="connsiteY1201" fmla="*/ 1646225 h 4564661"/>
              <a:gd name="connsiteX1202" fmla="*/ 1928307 w 5297627"/>
              <a:gd name="connsiteY1202" fmla="*/ 1680147 h 4564661"/>
              <a:gd name="connsiteX1203" fmla="*/ 1944108 w 5297627"/>
              <a:gd name="connsiteY1203" fmla="*/ 1674235 h 4564661"/>
              <a:gd name="connsiteX1204" fmla="*/ 1360986 w 5297627"/>
              <a:gd name="connsiteY1204" fmla="*/ 1635240 h 4564661"/>
              <a:gd name="connsiteX1205" fmla="*/ 1356518 w 5297627"/>
              <a:gd name="connsiteY1205" fmla="*/ 1651946 h 4564661"/>
              <a:gd name="connsiteX1206" fmla="*/ 1358443 w 5297627"/>
              <a:gd name="connsiteY1206" fmla="*/ 1635245 h 4564661"/>
              <a:gd name="connsiteX1207" fmla="*/ 1360986 w 5297627"/>
              <a:gd name="connsiteY1207" fmla="*/ 1635240 h 4564661"/>
              <a:gd name="connsiteX1208" fmla="*/ 1250301 w 5297627"/>
              <a:gd name="connsiteY1208" fmla="*/ 1633418 h 4564661"/>
              <a:gd name="connsiteX1209" fmla="*/ 1251483 w 5297627"/>
              <a:gd name="connsiteY1209" fmla="*/ 1640728 h 4564661"/>
              <a:gd name="connsiteX1210" fmla="*/ 1250301 w 5297627"/>
              <a:gd name="connsiteY1210" fmla="*/ 1633418 h 4564661"/>
              <a:gd name="connsiteX1211" fmla="*/ 4721586 w 5297627"/>
              <a:gd name="connsiteY1211" fmla="*/ 1630936 h 4564661"/>
              <a:gd name="connsiteX1212" fmla="*/ 4695550 w 5297627"/>
              <a:gd name="connsiteY1212" fmla="*/ 1638075 h 4564661"/>
              <a:gd name="connsiteX1213" fmla="*/ 4690586 w 5297627"/>
              <a:gd name="connsiteY1213" fmla="*/ 1639230 h 4564661"/>
              <a:gd name="connsiteX1214" fmla="*/ 4702684 w 5297627"/>
              <a:gd name="connsiteY1214" fmla="*/ 1635718 h 4564661"/>
              <a:gd name="connsiteX1215" fmla="*/ 1410312 w 5297627"/>
              <a:gd name="connsiteY1215" fmla="*/ 1629362 h 4564661"/>
              <a:gd name="connsiteX1216" fmla="*/ 1404492 w 5297627"/>
              <a:gd name="connsiteY1216" fmla="*/ 1641581 h 4564661"/>
              <a:gd name="connsiteX1217" fmla="*/ 1410312 w 5297627"/>
              <a:gd name="connsiteY1217" fmla="*/ 1629362 h 4564661"/>
              <a:gd name="connsiteX1218" fmla="*/ 4739126 w 5297627"/>
              <a:gd name="connsiteY1218" fmla="*/ 1626125 h 4564661"/>
              <a:gd name="connsiteX1219" fmla="*/ 4724356 w 5297627"/>
              <a:gd name="connsiteY1219" fmla="*/ 1630176 h 4564661"/>
              <a:gd name="connsiteX1220" fmla="*/ 4735928 w 5297627"/>
              <a:gd name="connsiteY1220" fmla="*/ 1626130 h 4564661"/>
              <a:gd name="connsiteX1221" fmla="*/ 1134976 w 5297627"/>
              <a:gd name="connsiteY1221" fmla="*/ 1620624 h 4564661"/>
              <a:gd name="connsiteX1222" fmla="*/ 1134748 w 5297627"/>
              <a:gd name="connsiteY1222" fmla="*/ 1634534 h 4564661"/>
              <a:gd name="connsiteX1223" fmla="*/ 1130347 w 5297627"/>
              <a:gd name="connsiteY1223" fmla="*/ 1637677 h 4564661"/>
              <a:gd name="connsiteX1224" fmla="*/ 1132822 w 5297627"/>
              <a:gd name="connsiteY1224" fmla="*/ 1622421 h 4564661"/>
              <a:gd name="connsiteX1225" fmla="*/ 4686082 w 5297627"/>
              <a:gd name="connsiteY1225" fmla="*/ 1593408 h 4564661"/>
              <a:gd name="connsiteX1226" fmla="*/ 4676648 w 5297627"/>
              <a:gd name="connsiteY1226" fmla="*/ 1597418 h 4564661"/>
              <a:gd name="connsiteX1227" fmla="*/ 4667558 w 5297627"/>
              <a:gd name="connsiteY1227" fmla="*/ 1597056 h 4564661"/>
              <a:gd name="connsiteX1228" fmla="*/ 4663468 w 5297627"/>
              <a:gd name="connsiteY1228" fmla="*/ 1597190 h 4564661"/>
              <a:gd name="connsiteX1229" fmla="*/ 4663948 w 5297627"/>
              <a:gd name="connsiteY1229" fmla="*/ 1596999 h 4564661"/>
              <a:gd name="connsiteX1230" fmla="*/ 4676266 w 5297627"/>
              <a:gd name="connsiteY1230" fmla="*/ 1595046 h 4564661"/>
              <a:gd name="connsiteX1231" fmla="*/ 1192527 w 5297627"/>
              <a:gd name="connsiteY1231" fmla="*/ 1576306 h 4564661"/>
              <a:gd name="connsiteX1232" fmla="*/ 1189078 w 5297627"/>
              <a:gd name="connsiteY1232" fmla="*/ 1595801 h 4564661"/>
              <a:gd name="connsiteX1233" fmla="*/ 1179438 w 5297627"/>
              <a:gd name="connsiteY1233" fmla="*/ 1602626 h 4564661"/>
              <a:gd name="connsiteX1234" fmla="*/ 1172308 w 5297627"/>
              <a:gd name="connsiteY1234" fmla="*/ 1607717 h 4564661"/>
              <a:gd name="connsiteX1235" fmla="*/ 1176900 w 5297627"/>
              <a:gd name="connsiteY1235" fmla="*/ 1599561 h 4564661"/>
              <a:gd name="connsiteX1236" fmla="*/ 1179208 w 5297627"/>
              <a:gd name="connsiteY1236" fmla="*/ 1586085 h 4564661"/>
              <a:gd name="connsiteX1237" fmla="*/ 1335233 w 5297627"/>
              <a:gd name="connsiteY1237" fmla="*/ 1568672 h 4564661"/>
              <a:gd name="connsiteX1238" fmla="*/ 1334849 w 5297627"/>
              <a:gd name="connsiteY1238" fmla="*/ 1584695 h 4564661"/>
              <a:gd name="connsiteX1239" fmla="*/ 1327629 w 5297627"/>
              <a:gd name="connsiteY1239" fmla="*/ 1604302 h 4564661"/>
              <a:gd name="connsiteX1240" fmla="*/ 1312189 w 5297627"/>
              <a:gd name="connsiteY1240" fmla="*/ 1616587 h 4564661"/>
              <a:gd name="connsiteX1241" fmla="*/ 1328764 w 5297627"/>
              <a:gd name="connsiteY1241" fmla="*/ 1580429 h 4564661"/>
              <a:gd name="connsiteX1242" fmla="*/ 1335233 w 5297627"/>
              <a:gd name="connsiteY1242" fmla="*/ 1568672 h 4564661"/>
              <a:gd name="connsiteX1243" fmla="*/ 1493280 w 5297627"/>
              <a:gd name="connsiteY1243" fmla="*/ 1561705 h 4564661"/>
              <a:gd name="connsiteX1244" fmla="*/ 1488857 w 5297627"/>
              <a:gd name="connsiteY1244" fmla="*/ 1564657 h 4564661"/>
              <a:gd name="connsiteX1245" fmla="*/ 1483995 w 5297627"/>
              <a:gd name="connsiteY1245" fmla="*/ 1577520 h 4564661"/>
              <a:gd name="connsiteX1246" fmla="*/ 1493280 w 5297627"/>
              <a:gd name="connsiteY1246" fmla="*/ 1561705 h 4564661"/>
              <a:gd name="connsiteX1247" fmla="*/ 1524068 w 5297627"/>
              <a:gd name="connsiteY1247" fmla="*/ 1535899 h 4564661"/>
              <a:gd name="connsiteX1248" fmla="*/ 1518267 w 5297627"/>
              <a:gd name="connsiteY1248" fmla="*/ 1549127 h 4564661"/>
              <a:gd name="connsiteX1249" fmla="*/ 1524068 w 5297627"/>
              <a:gd name="connsiteY1249" fmla="*/ 1535899 h 4564661"/>
              <a:gd name="connsiteX1250" fmla="*/ 1260476 w 5297627"/>
              <a:gd name="connsiteY1250" fmla="*/ 1526418 h 4564661"/>
              <a:gd name="connsiteX1251" fmla="*/ 1250736 w 5297627"/>
              <a:gd name="connsiteY1251" fmla="*/ 1552148 h 4564661"/>
              <a:gd name="connsiteX1252" fmla="*/ 1236614 w 5297627"/>
              <a:gd name="connsiteY1252" fmla="*/ 1562147 h 4564661"/>
              <a:gd name="connsiteX1253" fmla="*/ 1247460 w 5297627"/>
              <a:gd name="connsiteY1253" fmla="*/ 1535975 h 4564661"/>
              <a:gd name="connsiteX1254" fmla="*/ 1419258 w 5297627"/>
              <a:gd name="connsiteY1254" fmla="*/ 1512459 h 4564661"/>
              <a:gd name="connsiteX1255" fmla="*/ 1420976 w 5297627"/>
              <a:gd name="connsiteY1255" fmla="*/ 1525511 h 4564661"/>
              <a:gd name="connsiteX1256" fmla="*/ 1421200 w 5297627"/>
              <a:gd name="connsiteY1256" fmla="*/ 1529850 h 4564661"/>
              <a:gd name="connsiteX1257" fmla="*/ 1408645 w 5297627"/>
              <a:gd name="connsiteY1257" fmla="*/ 1539840 h 4564661"/>
              <a:gd name="connsiteX1258" fmla="*/ 1419005 w 5297627"/>
              <a:gd name="connsiteY1258" fmla="*/ 1513081 h 4564661"/>
              <a:gd name="connsiteX1259" fmla="*/ 1555371 w 5297627"/>
              <a:gd name="connsiteY1259" fmla="*/ 1510588 h 4564661"/>
              <a:gd name="connsiteX1260" fmla="*/ 1543120 w 5297627"/>
              <a:gd name="connsiteY1260" fmla="*/ 1529486 h 4564661"/>
              <a:gd name="connsiteX1261" fmla="*/ 1555371 w 5297627"/>
              <a:gd name="connsiteY1261" fmla="*/ 1510588 h 4564661"/>
              <a:gd name="connsiteX1262" fmla="*/ 1570330 w 5297627"/>
              <a:gd name="connsiteY1262" fmla="*/ 1501224 h 4564661"/>
              <a:gd name="connsiteX1263" fmla="*/ 1567477 w 5297627"/>
              <a:gd name="connsiteY1263" fmla="*/ 1510360 h 4564661"/>
              <a:gd name="connsiteX1264" fmla="*/ 1570330 w 5297627"/>
              <a:gd name="connsiteY1264" fmla="*/ 1501224 h 4564661"/>
              <a:gd name="connsiteX1265" fmla="*/ 1344350 w 5297627"/>
              <a:gd name="connsiteY1265" fmla="*/ 1498907 h 4564661"/>
              <a:gd name="connsiteX1266" fmla="*/ 1314403 w 5297627"/>
              <a:gd name="connsiteY1266" fmla="*/ 1582855 h 4564661"/>
              <a:gd name="connsiteX1267" fmla="*/ 1293225 w 5297627"/>
              <a:gd name="connsiteY1267" fmla="*/ 1631677 h 4564661"/>
              <a:gd name="connsiteX1268" fmla="*/ 1288825 w 5297627"/>
              <a:gd name="connsiteY1268" fmla="*/ 1635177 h 4564661"/>
              <a:gd name="connsiteX1269" fmla="*/ 1140866 w 5297627"/>
              <a:gd name="connsiteY1269" fmla="*/ 1757347 h 4564661"/>
              <a:gd name="connsiteX1270" fmla="*/ 1065223 w 5297627"/>
              <a:gd name="connsiteY1270" fmla="*/ 1822526 h 4564661"/>
              <a:gd name="connsiteX1271" fmla="*/ 1065223 w 5297627"/>
              <a:gd name="connsiteY1271" fmla="*/ 1822522 h 4564661"/>
              <a:gd name="connsiteX1272" fmla="*/ 1074113 w 5297627"/>
              <a:gd name="connsiteY1272" fmla="*/ 1773474 h 4564661"/>
              <a:gd name="connsiteX1273" fmla="*/ 1097901 w 5297627"/>
              <a:gd name="connsiteY1273" fmla="*/ 1767185 h 4564661"/>
              <a:gd name="connsiteX1274" fmla="*/ 1108825 w 5297627"/>
              <a:gd name="connsiteY1274" fmla="*/ 1720459 h 4564661"/>
              <a:gd name="connsiteX1275" fmla="*/ 1124124 w 5297627"/>
              <a:gd name="connsiteY1275" fmla="*/ 1676027 h 4564661"/>
              <a:gd name="connsiteX1276" fmla="*/ 1127234 w 5297627"/>
              <a:gd name="connsiteY1276" fmla="*/ 1656863 h 4564661"/>
              <a:gd name="connsiteX1277" fmla="*/ 1138253 w 5297627"/>
              <a:gd name="connsiteY1277" fmla="*/ 1648529 h 4564661"/>
              <a:gd name="connsiteX1278" fmla="*/ 1138623 w 5297627"/>
              <a:gd name="connsiteY1278" fmla="*/ 1649561 h 4564661"/>
              <a:gd name="connsiteX1279" fmla="*/ 1143903 w 5297627"/>
              <a:gd name="connsiteY1279" fmla="*/ 1658162 h 4564661"/>
              <a:gd name="connsiteX1280" fmla="*/ 1138260 w 5297627"/>
              <a:gd name="connsiteY1280" fmla="*/ 1704139 h 4564661"/>
              <a:gd name="connsiteX1281" fmla="*/ 1143250 w 5297627"/>
              <a:gd name="connsiteY1281" fmla="*/ 1739864 h 4564661"/>
              <a:gd name="connsiteX1282" fmla="*/ 1151113 w 5297627"/>
              <a:gd name="connsiteY1282" fmla="*/ 1672684 h 4564661"/>
              <a:gd name="connsiteX1283" fmla="*/ 1164194 w 5297627"/>
              <a:gd name="connsiteY1283" fmla="*/ 1649456 h 4564661"/>
              <a:gd name="connsiteX1284" fmla="*/ 1164136 w 5297627"/>
              <a:gd name="connsiteY1284" fmla="*/ 1628953 h 4564661"/>
              <a:gd name="connsiteX1285" fmla="*/ 1186161 w 5297627"/>
              <a:gd name="connsiteY1285" fmla="*/ 1612297 h 4564661"/>
              <a:gd name="connsiteX1286" fmla="*/ 1182187 w 5297627"/>
              <a:gd name="connsiteY1286" fmla="*/ 1634759 h 4564661"/>
              <a:gd name="connsiteX1287" fmla="*/ 1175015 w 5297627"/>
              <a:gd name="connsiteY1287" fmla="*/ 1698014 h 4564661"/>
              <a:gd name="connsiteX1288" fmla="*/ 1173777 w 5297627"/>
              <a:gd name="connsiteY1288" fmla="*/ 1714091 h 4564661"/>
              <a:gd name="connsiteX1289" fmla="*/ 1175082 w 5297627"/>
              <a:gd name="connsiteY1289" fmla="*/ 1711002 h 4564661"/>
              <a:gd name="connsiteX1290" fmla="*/ 1185994 w 5297627"/>
              <a:gd name="connsiteY1290" fmla="*/ 1685427 h 4564661"/>
              <a:gd name="connsiteX1291" fmla="*/ 1191479 w 5297627"/>
              <a:gd name="connsiteY1291" fmla="*/ 1645585 h 4564661"/>
              <a:gd name="connsiteX1292" fmla="*/ 1193527 w 5297627"/>
              <a:gd name="connsiteY1292" fmla="*/ 1621362 h 4564661"/>
              <a:gd name="connsiteX1293" fmla="*/ 1196324 w 5297627"/>
              <a:gd name="connsiteY1293" fmla="*/ 1604611 h 4564661"/>
              <a:gd name="connsiteX1294" fmla="*/ 1196646 w 5297627"/>
              <a:gd name="connsiteY1294" fmla="*/ 1604367 h 4564661"/>
              <a:gd name="connsiteX1295" fmla="*/ 1204278 w 5297627"/>
              <a:gd name="connsiteY1295" fmla="*/ 1598721 h 4564661"/>
              <a:gd name="connsiteX1296" fmla="*/ 1207612 w 5297627"/>
              <a:gd name="connsiteY1296" fmla="*/ 1606863 h 4564661"/>
              <a:gd name="connsiteX1297" fmla="*/ 1207253 w 5297627"/>
              <a:gd name="connsiteY1297" fmla="*/ 1634829 h 4564661"/>
              <a:gd name="connsiteX1298" fmla="*/ 1229096 w 5297627"/>
              <a:gd name="connsiteY1298" fmla="*/ 1580363 h 4564661"/>
              <a:gd name="connsiteX1299" fmla="*/ 1244803 w 5297627"/>
              <a:gd name="connsiteY1299" fmla="*/ 1568744 h 4564661"/>
              <a:gd name="connsiteX1300" fmla="*/ 1220088 w 5297627"/>
              <a:gd name="connsiteY1300" fmla="*/ 1638916 h 4564661"/>
              <a:gd name="connsiteX1301" fmla="*/ 1238814 w 5297627"/>
              <a:gd name="connsiteY1301" fmla="*/ 1621692 h 4564661"/>
              <a:gd name="connsiteX1302" fmla="*/ 1269318 w 5297627"/>
              <a:gd name="connsiteY1302" fmla="*/ 1550610 h 4564661"/>
              <a:gd name="connsiteX1303" fmla="*/ 1293133 w 5297627"/>
              <a:gd name="connsiteY1303" fmla="*/ 1532994 h 4564661"/>
              <a:gd name="connsiteX1304" fmla="*/ 1282008 w 5297627"/>
              <a:gd name="connsiteY1304" fmla="*/ 1558453 h 4564661"/>
              <a:gd name="connsiteX1305" fmla="*/ 1262771 w 5297627"/>
              <a:gd name="connsiteY1305" fmla="*/ 1615416 h 4564661"/>
              <a:gd name="connsiteX1306" fmla="*/ 1303348 w 5297627"/>
              <a:gd name="connsiteY1306" fmla="*/ 1525438 h 4564661"/>
              <a:gd name="connsiteX1307" fmla="*/ 1333915 w 5297627"/>
              <a:gd name="connsiteY1307" fmla="*/ 1502827 h 4564661"/>
              <a:gd name="connsiteX1308" fmla="*/ 1332739 w 5297627"/>
              <a:gd name="connsiteY1308" fmla="*/ 1509587 h 4564661"/>
              <a:gd name="connsiteX1309" fmla="*/ 1291686 w 5297627"/>
              <a:gd name="connsiteY1309" fmla="*/ 1614532 h 4564661"/>
              <a:gd name="connsiteX1310" fmla="*/ 1285035 w 5297627"/>
              <a:gd name="connsiteY1310" fmla="*/ 1630605 h 4564661"/>
              <a:gd name="connsiteX1311" fmla="*/ 1290275 w 5297627"/>
              <a:gd name="connsiteY1311" fmla="*/ 1622675 h 4564661"/>
              <a:gd name="connsiteX1312" fmla="*/ 1291686 w 5297627"/>
              <a:gd name="connsiteY1312" fmla="*/ 1614532 h 4564661"/>
              <a:gd name="connsiteX1313" fmla="*/ 1320588 w 5297627"/>
              <a:gd name="connsiteY1313" fmla="*/ 1557259 h 4564661"/>
              <a:gd name="connsiteX1314" fmla="*/ 1344350 w 5297627"/>
              <a:gd name="connsiteY1314" fmla="*/ 1498907 h 4564661"/>
              <a:gd name="connsiteX1315" fmla="*/ 2538978 w 5297627"/>
              <a:gd name="connsiteY1315" fmla="*/ 1488587 h 4564661"/>
              <a:gd name="connsiteX1316" fmla="*/ 2525978 w 5297627"/>
              <a:gd name="connsiteY1316" fmla="*/ 1493460 h 4564661"/>
              <a:gd name="connsiteX1317" fmla="*/ 2450589 w 5297627"/>
              <a:gd name="connsiteY1317" fmla="*/ 1548103 h 4564661"/>
              <a:gd name="connsiteX1318" fmla="*/ 2464238 w 5297627"/>
              <a:gd name="connsiteY1318" fmla="*/ 1541645 h 4564661"/>
              <a:gd name="connsiteX1319" fmla="*/ 2496977 w 5297627"/>
              <a:gd name="connsiteY1319" fmla="*/ 1530099 h 4564661"/>
              <a:gd name="connsiteX1320" fmla="*/ 2500284 w 5297627"/>
              <a:gd name="connsiteY1320" fmla="*/ 1527641 h 4564661"/>
              <a:gd name="connsiteX1321" fmla="*/ 2526320 w 5297627"/>
              <a:gd name="connsiteY1321" fmla="*/ 1499274 h 4564661"/>
              <a:gd name="connsiteX1322" fmla="*/ 1312590 w 5297627"/>
              <a:gd name="connsiteY1322" fmla="*/ 1488285 h 4564661"/>
              <a:gd name="connsiteX1323" fmla="*/ 1304223 w 5297627"/>
              <a:gd name="connsiteY1323" fmla="*/ 1507615 h 4564661"/>
              <a:gd name="connsiteX1324" fmla="*/ 1300073 w 5297627"/>
              <a:gd name="connsiteY1324" fmla="*/ 1517112 h 4564661"/>
              <a:gd name="connsiteX1325" fmla="*/ 1297396 w 5297627"/>
              <a:gd name="connsiteY1325" fmla="*/ 1519114 h 4564661"/>
              <a:gd name="connsiteX1326" fmla="*/ 1276480 w 5297627"/>
              <a:gd name="connsiteY1326" fmla="*/ 1533923 h 4564661"/>
              <a:gd name="connsiteX1327" fmla="*/ 1288543 w 5297627"/>
              <a:gd name="connsiteY1327" fmla="*/ 1505812 h 4564661"/>
              <a:gd name="connsiteX1328" fmla="*/ 1308888 w 5297627"/>
              <a:gd name="connsiteY1328" fmla="*/ 1490874 h 4564661"/>
              <a:gd name="connsiteX1329" fmla="*/ 1339898 w 5297627"/>
              <a:gd name="connsiteY1329" fmla="*/ 1469179 h 4564661"/>
              <a:gd name="connsiteX1330" fmla="*/ 1338422 w 5297627"/>
              <a:gd name="connsiteY1330" fmla="*/ 1473671 h 4564661"/>
              <a:gd name="connsiteX1331" fmla="*/ 1336010 w 5297627"/>
              <a:gd name="connsiteY1331" fmla="*/ 1490232 h 4564661"/>
              <a:gd name="connsiteX1332" fmla="*/ 1310680 w 5297627"/>
              <a:gd name="connsiteY1332" fmla="*/ 1509178 h 4564661"/>
              <a:gd name="connsiteX1333" fmla="*/ 1317899 w 5297627"/>
              <a:gd name="connsiteY1333" fmla="*/ 1493170 h 4564661"/>
              <a:gd name="connsiteX1334" fmla="*/ 1322607 w 5297627"/>
              <a:gd name="connsiteY1334" fmla="*/ 1481276 h 4564661"/>
              <a:gd name="connsiteX1335" fmla="*/ 1404685 w 5297627"/>
              <a:gd name="connsiteY1335" fmla="*/ 1460459 h 4564661"/>
              <a:gd name="connsiteX1336" fmla="*/ 1403881 w 5297627"/>
              <a:gd name="connsiteY1336" fmla="*/ 1464152 h 4564661"/>
              <a:gd name="connsiteX1337" fmla="*/ 1403614 w 5297627"/>
              <a:gd name="connsiteY1337" fmla="*/ 1460667 h 4564661"/>
              <a:gd name="connsiteX1338" fmla="*/ 1628939 w 5297627"/>
              <a:gd name="connsiteY1338" fmla="*/ 1452695 h 4564661"/>
              <a:gd name="connsiteX1339" fmla="*/ 1625592 w 5297627"/>
              <a:gd name="connsiteY1339" fmla="*/ 1462344 h 4564661"/>
              <a:gd name="connsiteX1340" fmla="*/ 1628939 w 5297627"/>
              <a:gd name="connsiteY1340" fmla="*/ 1452695 h 4564661"/>
              <a:gd name="connsiteX1341" fmla="*/ 1413976 w 5297627"/>
              <a:gd name="connsiteY1341" fmla="*/ 1445673 h 4564661"/>
              <a:gd name="connsiteX1342" fmla="*/ 1408751 w 5297627"/>
              <a:gd name="connsiteY1342" fmla="*/ 1459673 h 4564661"/>
              <a:gd name="connsiteX1343" fmla="*/ 1404685 w 5297627"/>
              <a:gd name="connsiteY1343" fmla="*/ 1460459 h 4564661"/>
              <a:gd name="connsiteX1344" fmla="*/ 1406834 w 5297627"/>
              <a:gd name="connsiteY1344" fmla="*/ 1450582 h 4564661"/>
              <a:gd name="connsiteX1345" fmla="*/ 4632366 w 5297627"/>
              <a:gd name="connsiteY1345" fmla="*/ 1441672 h 4564661"/>
              <a:gd name="connsiteX1346" fmla="*/ 4639754 w 5297627"/>
              <a:gd name="connsiteY1346" fmla="*/ 1442542 h 4564661"/>
              <a:gd name="connsiteX1347" fmla="*/ 4607838 w 5297627"/>
              <a:gd name="connsiteY1347" fmla="*/ 1453419 h 4564661"/>
              <a:gd name="connsiteX1348" fmla="*/ 4590138 w 5297627"/>
              <a:gd name="connsiteY1348" fmla="*/ 1457853 h 4564661"/>
              <a:gd name="connsiteX1349" fmla="*/ 4625092 w 5297627"/>
              <a:gd name="connsiteY1349" fmla="*/ 1444811 h 4564661"/>
              <a:gd name="connsiteX1350" fmla="*/ 1423467 w 5297627"/>
              <a:gd name="connsiteY1350" fmla="*/ 1439148 h 4564661"/>
              <a:gd name="connsiteX1351" fmla="*/ 1417221 w 5297627"/>
              <a:gd name="connsiteY1351" fmla="*/ 1496989 h 4564661"/>
              <a:gd name="connsiteX1352" fmla="*/ 1417892 w 5297627"/>
              <a:gd name="connsiteY1352" fmla="*/ 1502084 h 4564661"/>
              <a:gd name="connsiteX1353" fmla="*/ 1413634 w 5297627"/>
              <a:gd name="connsiteY1353" fmla="*/ 1511586 h 4564661"/>
              <a:gd name="connsiteX1354" fmla="*/ 1399311 w 5297627"/>
              <a:gd name="connsiteY1354" fmla="*/ 1514806 h 4564661"/>
              <a:gd name="connsiteX1355" fmla="*/ 1390181 w 5297627"/>
              <a:gd name="connsiteY1355" fmla="*/ 1528181 h 4564661"/>
              <a:gd name="connsiteX1356" fmla="*/ 1408751 w 5297627"/>
              <a:gd name="connsiteY1356" fmla="*/ 1459673 h 4564661"/>
              <a:gd name="connsiteX1357" fmla="*/ 1413477 w 5297627"/>
              <a:gd name="connsiteY1357" fmla="*/ 1460303 h 4564661"/>
              <a:gd name="connsiteX1358" fmla="*/ 1396831 w 5297627"/>
              <a:gd name="connsiteY1358" fmla="*/ 1512110 h 4564661"/>
              <a:gd name="connsiteX1359" fmla="*/ 1412024 w 5297627"/>
              <a:gd name="connsiteY1359" fmla="*/ 1465361 h 4564661"/>
              <a:gd name="connsiteX1360" fmla="*/ 1419392 w 5297627"/>
              <a:gd name="connsiteY1360" fmla="*/ 1441950 h 4564661"/>
              <a:gd name="connsiteX1361" fmla="*/ 1866433 w 5297627"/>
              <a:gd name="connsiteY1361" fmla="*/ 1427887 h 4564661"/>
              <a:gd name="connsiteX1362" fmla="*/ 1862541 w 5297627"/>
              <a:gd name="connsiteY1362" fmla="*/ 1433234 h 4564661"/>
              <a:gd name="connsiteX1363" fmla="*/ 1866433 w 5297627"/>
              <a:gd name="connsiteY1363" fmla="*/ 1427887 h 4564661"/>
              <a:gd name="connsiteX1364" fmla="*/ 1425274 w 5297627"/>
              <a:gd name="connsiteY1364" fmla="*/ 1422418 h 4564661"/>
              <a:gd name="connsiteX1365" fmla="*/ 1425135 w 5297627"/>
              <a:gd name="connsiteY1365" fmla="*/ 1423702 h 4564661"/>
              <a:gd name="connsiteX1366" fmla="*/ 1424833 w 5297627"/>
              <a:gd name="connsiteY1366" fmla="*/ 1423927 h 4564661"/>
              <a:gd name="connsiteX1367" fmla="*/ 2286158 w 5297627"/>
              <a:gd name="connsiteY1367" fmla="*/ 1413159 h 4564661"/>
              <a:gd name="connsiteX1368" fmla="*/ 2207380 w 5297627"/>
              <a:gd name="connsiteY1368" fmla="*/ 1464023 h 4564661"/>
              <a:gd name="connsiteX1369" fmla="*/ 2091470 w 5297627"/>
              <a:gd name="connsiteY1369" fmla="*/ 1553806 h 4564661"/>
              <a:gd name="connsiteX1370" fmla="*/ 2000483 w 5297627"/>
              <a:gd name="connsiteY1370" fmla="*/ 1627157 h 4564661"/>
              <a:gd name="connsiteX1371" fmla="*/ 2007848 w 5297627"/>
              <a:gd name="connsiteY1371" fmla="*/ 1624331 h 4564661"/>
              <a:gd name="connsiteX1372" fmla="*/ 2042782 w 5297627"/>
              <a:gd name="connsiteY1372" fmla="*/ 1600034 h 4564661"/>
              <a:gd name="connsiteX1373" fmla="*/ 2272787 w 5297627"/>
              <a:gd name="connsiteY1373" fmla="*/ 1427980 h 4564661"/>
              <a:gd name="connsiteX1374" fmla="*/ 2286158 w 5297627"/>
              <a:gd name="connsiteY1374" fmla="*/ 1413159 h 4564661"/>
              <a:gd name="connsiteX1375" fmla="*/ 1426790 w 5297627"/>
              <a:gd name="connsiteY1375" fmla="*/ 1408386 h 4564661"/>
              <a:gd name="connsiteX1376" fmla="*/ 1426180 w 5297627"/>
              <a:gd name="connsiteY1376" fmla="*/ 1414032 h 4564661"/>
              <a:gd name="connsiteX1377" fmla="*/ 1421837 w 5297627"/>
              <a:gd name="connsiteY1377" fmla="*/ 1424608 h 4564661"/>
              <a:gd name="connsiteX1378" fmla="*/ 1421039 w 5297627"/>
              <a:gd name="connsiteY1378" fmla="*/ 1426744 h 4564661"/>
              <a:gd name="connsiteX1379" fmla="*/ 1411775 w 5297627"/>
              <a:gd name="connsiteY1379" fmla="*/ 1433622 h 4564661"/>
              <a:gd name="connsiteX1380" fmla="*/ 1420875 w 5297627"/>
              <a:gd name="connsiteY1380" fmla="*/ 1412524 h 4564661"/>
              <a:gd name="connsiteX1381" fmla="*/ 1473361 w 5297627"/>
              <a:gd name="connsiteY1381" fmla="*/ 1375805 h 4564661"/>
              <a:gd name="connsiteX1382" fmla="*/ 1465721 w 5297627"/>
              <a:gd name="connsiteY1382" fmla="*/ 1393568 h 4564661"/>
              <a:gd name="connsiteX1383" fmla="*/ 1462863 w 5297627"/>
              <a:gd name="connsiteY1383" fmla="*/ 1395689 h 4564661"/>
              <a:gd name="connsiteX1384" fmla="*/ 1462808 w 5297627"/>
              <a:gd name="connsiteY1384" fmla="*/ 1383187 h 4564661"/>
              <a:gd name="connsiteX1385" fmla="*/ 4360334 w 5297627"/>
              <a:gd name="connsiteY1385" fmla="*/ 1363236 h 4564661"/>
              <a:gd name="connsiteX1386" fmla="*/ 4352294 w 5297627"/>
              <a:gd name="connsiteY1386" fmla="*/ 1364194 h 4564661"/>
              <a:gd name="connsiteX1387" fmla="*/ 4350506 w 5297627"/>
              <a:gd name="connsiteY1387" fmla="*/ 1364713 h 4564661"/>
              <a:gd name="connsiteX1388" fmla="*/ 4359796 w 5297627"/>
              <a:gd name="connsiteY1388" fmla="*/ 1363390 h 4564661"/>
              <a:gd name="connsiteX1389" fmla="*/ 1868954 w 5297627"/>
              <a:gd name="connsiteY1389" fmla="*/ 1360441 h 4564661"/>
              <a:gd name="connsiteX1390" fmla="*/ 1871937 w 5297627"/>
              <a:gd name="connsiteY1390" fmla="*/ 1394576 h 4564661"/>
              <a:gd name="connsiteX1391" fmla="*/ 1868954 w 5297627"/>
              <a:gd name="connsiteY1391" fmla="*/ 1360441 h 4564661"/>
              <a:gd name="connsiteX1392" fmla="*/ 2137955 w 5297627"/>
              <a:gd name="connsiteY1392" fmla="*/ 1359961 h 4564661"/>
              <a:gd name="connsiteX1393" fmla="*/ 2135365 w 5297627"/>
              <a:gd name="connsiteY1393" fmla="*/ 1373779 h 4564661"/>
              <a:gd name="connsiteX1394" fmla="*/ 2138228 w 5297627"/>
              <a:gd name="connsiteY1394" fmla="*/ 1377722 h 4564661"/>
              <a:gd name="connsiteX1395" fmla="*/ 2135365 w 5297627"/>
              <a:gd name="connsiteY1395" fmla="*/ 1373779 h 4564661"/>
              <a:gd name="connsiteX1396" fmla="*/ 2138188 w 5297627"/>
              <a:gd name="connsiteY1396" fmla="*/ 1362924 h 4564661"/>
              <a:gd name="connsiteX1397" fmla="*/ 4500758 w 5297627"/>
              <a:gd name="connsiteY1397" fmla="*/ 1346618 h 4564661"/>
              <a:gd name="connsiteX1398" fmla="*/ 4504938 w 5297627"/>
              <a:gd name="connsiteY1398" fmla="*/ 1347446 h 4564661"/>
              <a:gd name="connsiteX1399" fmla="*/ 4497167 w 5297627"/>
              <a:gd name="connsiteY1399" fmla="*/ 1349422 h 4564661"/>
              <a:gd name="connsiteX1400" fmla="*/ 4496168 w 5297627"/>
              <a:gd name="connsiteY1400" fmla="*/ 1348118 h 4564661"/>
              <a:gd name="connsiteX1401" fmla="*/ 4500758 w 5297627"/>
              <a:gd name="connsiteY1401" fmla="*/ 1346618 h 4564661"/>
              <a:gd name="connsiteX1402" fmla="*/ 4428000 w 5297627"/>
              <a:gd name="connsiteY1402" fmla="*/ 1343989 h 4564661"/>
              <a:gd name="connsiteX1403" fmla="*/ 4420420 w 5297627"/>
              <a:gd name="connsiteY1403" fmla="*/ 1344817 h 4564661"/>
              <a:gd name="connsiteX1404" fmla="*/ 4411833 w 5297627"/>
              <a:gd name="connsiteY1404" fmla="*/ 1348588 h 4564661"/>
              <a:gd name="connsiteX1405" fmla="*/ 1861845 w 5297627"/>
              <a:gd name="connsiteY1405" fmla="*/ 1335347 h 4564661"/>
              <a:gd name="connsiteX1406" fmla="*/ 1866312 w 5297627"/>
              <a:gd name="connsiteY1406" fmla="*/ 1338935 h 4564661"/>
              <a:gd name="connsiteX1407" fmla="*/ 1861845 w 5297627"/>
              <a:gd name="connsiteY1407" fmla="*/ 1335347 h 4564661"/>
              <a:gd name="connsiteX1408" fmla="*/ 4465386 w 5297627"/>
              <a:gd name="connsiteY1408" fmla="*/ 1333469 h 4564661"/>
              <a:gd name="connsiteX1409" fmla="*/ 4454006 w 5297627"/>
              <a:gd name="connsiteY1409" fmla="*/ 1334928 h 4564661"/>
              <a:gd name="connsiteX1410" fmla="*/ 4436639 w 5297627"/>
              <a:gd name="connsiteY1410" fmla="*/ 1336829 h 4564661"/>
              <a:gd name="connsiteX1411" fmla="*/ 4430478 w 5297627"/>
              <a:gd name="connsiteY1411" fmla="*/ 1340092 h 4564661"/>
              <a:gd name="connsiteX1412" fmla="*/ 4428380 w 5297627"/>
              <a:gd name="connsiteY1412" fmla="*/ 1341096 h 4564661"/>
              <a:gd name="connsiteX1413" fmla="*/ 4433816 w 5297627"/>
              <a:gd name="connsiteY1413" fmla="*/ 1340723 h 4564661"/>
              <a:gd name="connsiteX1414" fmla="*/ 4439953 w 5297627"/>
              <a:gd name="connsiteY1414" fmla="*/ 1340589 h 4564661"/>
              <a:gd name="connsiteX1415" fmla="*/ 4447851 w 5297627"/>
              <a:gd name="connsiteY1415" fmla="*/ 1338343 h 4564661"/>
              <a:gd name="connsiteX1416" fmla="*/ 4486177 w 5297627"/>
              <a:gd name="connsiteY1416" fmla="*/ 1330805 h 4564661"/>
              <a:gd name="connsiteX1417" fmla="*/ 4485090 w 5297627"/>
              <a:gd name="connsiteY1417" fmla="*/ 1333510 h 4564661"/>
              <a:gd name="connsiteX1418" fmla="*/ 4485342 w 5297627"/>
              <a:gd name="connsiteY1418" fmla="*/ 1332888 h 4564661"/>
              <a:gd name="connsiteX1419" fmla="*/ 4542580 w 5297627"/>
              <a:gd name="connsiteY1419" fmla="*/ 1323468 h 4564661"/>
              <a:gd name="connsiteX1420" fmla="*/ 4525832 w 5297627"/>
              <a:gd name="connsiteY1420" fmla="*/ 1325652 h 4564661"/>
              <a:gd name="connsiteX1421" fmla="*/ 4534756 w 5297627"/>
              <a:gd name="connsiteY1421" fmla="*/ 1327063 h 4564661"/>
              <a:gd name="connsiteX1422" fmla="*/ 4539602 w 5297627"/>
              <a:gd name="connsiteY1422" fmla="*/ 1324898 h 4564661"/>
              <a:gd name="connsiteX1423" fmla="*/ 4543904 w 5297627"/>
              <a:gd name="connsiteY1423" fmla="*/ 1323516 h 4564661"/>
              <a:gd name="connsiteX1424" fmla="*/ 4543626 w 5297627"/>
              <a:gd name="connsiteY1424" fmla="*/ 1323510 h 4564661"/>
              <a:gd name="connsiteX1425" fmla="*/ 4542580 w 5297627"/>
              <a:gd name="connsiteY1425" fmla="*/ 1323468 h 4564661"/>
              <a:gd name="connsiteX1426" fmla="*/ 1869079 w 5297627"/>
              <a:gd name="connsiteY1426" fmla="*/ 1316774 h 4564661"/>
              <a:gd name="connsiteX1427" fmla="*/ 1867098 w 5297627"/>
              <a:gd name="connsiteY1427" fmla="*/ 1322849 h 4564661"/>
              <a:gd name="connsiteX1428" fmla="*/ 1869079 w 5297627"/>
              <a:gd name="connsiteY1428" fmla="*/ 1316774 h 4564661"/>
              <a:gd name="connsiteX1429" fmla="*/ 4363309 w 5297627"/>
              <a:gd name="connsiteY1429" fmla="*/ 1311142 h 4564661"/>
              <a:gd name="connsiteX1430" fmla="*/ 4359330 w 5297627"/>
              <a:gd name="connsiteY1430" fmla="*/ 1311506 h 4564661"/>
              <a:gd name="connsiteX1431" fmla="*/ 4358792 w 5297627"/>
              <a:gd name="connsiteY1431" fmla="*/ 1312172 h 4564661"/>
              <a:gd name="connsiteX1432" fmla="*/ 4359326 w 5297627"/>
              <a:gd name="connsiteY1432" fmla="*/ 1312760 h 4564661"/>
              <a:gd name="connsiteX1433" fmla="*/ 4363032 w 5297627"/>
              <a:gd name="connsiteY1433" fmla="*/ 1311887 h 4564661"/>
              <a:gd name="connsiteX1434" fmla="*/ 4363751 w 5297627"/>
              <a:gd name="connsiteY1434" fmla="*/ 1311381 h 4564661"/>
              <a:gd name="connsiteX1435" fmla="*/ 1577785 w 5297627"/>
              <a:gd name="connsiteY1435" fmla="*/ 1305141 h 4564661"/>
              <a:gd name="connsiteX1436" fmla="*/ 1578225 w 5297627"/>
              <a:gd name="connsiteY1436" fmla="*/ 1310514 h 4564661"/>
              <a:gd name="connsiteX1437" fmla="*/ 1579307 w 5297627"/>
              <a:gd name="connsiteY1437" fmla="*/ 1319255 h 4564661"/>
              <a:gd name="connsiteX1438" fmla="*/ 1560156 w 5297627"/>
              <a:gd name="connsiteY1438" fmla="*/ 1331009 h 4564661"/>
              <a:gd name="connsiteX1439" fmla="*/ 1504295 w 5297627"/>
              <a:gd name="connsiteY1439" fmla="*/ 1364926 h 4564661"/>
              <a:gd name="connsiteX1440" fmla="*/ 1468771 w 5297627"/>
              <a:gd name="connsiteY1440" fmla="*/ 1391304 h 4564661"/>
              <a:gd name="connsiteX1441" fmla="*/ 1476136 w 5297627"/>
              <a:gd name="connsiteY1441" fmla="*/ 1373862 h 4564661"/>
              <a:gd name="connsiteX1442" fmla="*/ 1537307 w 5297627"/>
              <a:gd name="connsiteY1442" fmla="*/ 1331065 h 4564661"/>
              <a:gd name="connsiteX1443" fmla="*/ 4443649 w 5297627"/>
              <a:gd name="connsiteY1443" fmla="*/ 1300481 h 4564661"/>
              <a:gd name="connsiteX1444" fmla="*/ 4434704 w 5297627"/>
              <a:gd name="connsiteY1444" fmla="*/ 1302832 h 4564661"/>
              <a:gd name="connsiteX1445" fmla="*/ 4435380 w 5297627"/>
              <a:gd name="connsiteY1445" fmla="*/ 1304012 h 4564661"/>
              <a:gd name="connsiteX1446" fmla="*/ 4439374 w 5297627"/>
              <a:gd name="connsiteY1446" fmla="*/ 1304431 h 4564661"/>
              <a:gd name="connsiteX1447" fmla="*/ 4440452 w 5297627"/>
              <a:gd name="connsiteY1447" fmla="*/ 1304302 h 4564661"/>
              <a:gd name="connsiteX1448" fmla="*/ 4443210 w 5297627"/>
              <a:gd name="connsiteY1448" fmla="*/ 1303424 h 4564661"/>
              <a:gd name="connsiteX1449" fmla="*/ 4443649 w 5297627"/>
              <a:gd name="connsiteY1449" fmla="*/ 1300481 h 4564661"/>
              <a:gd name="connsiteX1450" fmla="*/ 4632287 w 5297627"/>
              <a:gd name="connsiteY1450" fmla="*/ 1296563 h 4564661"/>
              <a:gd name="connsiteX1451" fmla="*/ 4624838 w 5297627"/>
              <a:gd name="connsiteY1451" fmla="*/ 1297577 h 4564661"/>
              <a:gd name="connsiteX1452" fmla="*/ 4626303 w 5297627"/>
              <a:gd name="connsiteY1452" fmla="*/ 1296959 h 4564661"/>
              <a:gd name="connsiteX1453" fmla="*/ 4545988 w 5297627"/>
              <a:gd name="connsiteY1453" fmla="*/ 1286473 h 4564661"/>
              <a:gd name="connsiteX1454" fmla="*/ 4554286 w 5297627"/>
              <a:gd name="connsiteY1454" fmla="*/ 1286763 h 4564661"/>
              <a:gd name="connsiteX1455" fmla="*/ 4539698 w 5297627"/>
              <a:gd name="connsiteY1455" fmla="*/ 1288621 h 4564661"/>
              <a:gd name="connsiteX1456" fmla="*/ 4545988 w 5297627"/>
              <a:gd name="connsiteY1456" fmla="*/ 1286473 h 4564661"/>
              <a:gd name="connsiteX1457" fmla="*/ 4556008 w 5297627"/>
              <a:gd name="connsiteY1457" fmla="*/ 1285512 h 4564661"/>
              <a:gd name="connsiteX1458" fmla="*/ 4559808 w 5297627"/>
              <a:gd name="connsiteY1458" fmla="*/ 1286468 h 4564661"/>
              <a:gd name="connsiteX1459" fmla="*/ 4554286 w 5297627"/>
              <a:gd name="connsiteY1459" fmla="*/ 1286763 h 4564661"/>
              <a:gd name="connsiteX1460" fmla="*/ 4556008 w 5297627"/>
              <a:gd name="connsiteY1460" fmla="*/ 1285512 h 4564661"/>
              <a:gd name="connsiteX1461" fmla="*/ 4561528 w 5297627"/>
              <a:gd name="connsiteY1461" fmla="*/ 1285217 h 4564661"/>
              <a:gd name="connsiteX1462" fmla="*/ 4565330 w 5297627"/>
              <a:gd name="connsiteY1462" fmla="*/ 1286172 h 4564661"/>
              <a:gd name="connsiteX1463" fmla="*/ 4559808 w 5297627"/>
              <a:gd name="connsiteY1463" fmla="*/ 1286468 h 4564661"/>
              <a:gd name="connsiteX1464" fmla="*/ 4561528 w 5297627"/>
              <a:gd name="connsiteY1464" fmla="*/ 1285217 h 4564661"/>
              <a:gd name="connsiteX1465" fmla="*/ 2856350 w 5297627"/>
              <a:gd name="connsiteY1465" fmla="*/ 1281978 h 4564661"/>
              <a:gd name="connsiteX1466" fmla="*/ 2833830 w 5297627"/>
              <a:gd name="connsiteY1466" fmla="*/ 1287970 h 4564661"/>
              <a:gd name="connsiteX1467" fmla="*/ 2801172 w 5297627"/>
              <a:gd name="connsiteY1467" fmla="*/ 1310279 h 4564661"/>
              <a:gd name="connsiteX1468" fmla="*/ 2770453 w 5297627"/>
              <a:gd name="connsiteY1468" fmla="*/ 1330973 h 4564661"/>
              <a:gd name="connsiteX1469" fmla="*/ 2813981 w 5297627"/>
              <a:gd name="connsiteY1469" fmla="*/ 1310849 h 4564661"/>
              <a:gd name="connsiteX1470" fmla="*/ 2820977 w 5297627"/>
              <a:gd name="connsiteY1470" fmla="*/ 1308571 h 4564661"/>
              <a:gd name="connsiteX1471" fmla="*/ 2858286 w 5297627"/>
              <a:gd name="connsiteY1471" fmla="*/ 1284631 h 4564661"/>
              <a:gd name="connsiteX1472" fmla="*/ 2856364 w 5297627"/>
              <a:gd name="connsiteY1472" fmla="*/ 1273755 h 4564661"/>
              <a:gd name="connsiteX1473" fmla="*/ 2852866 w 5297627"/>
              <a:gd name="connsiteY1473" fmla="*/ 1274964 h 4564661"/>
              <a:gd name="connsiteX1474" fmla="*/ 2845569 w 5297627"/>
              <a:gd name="connsiteY1474" fmla="*/ 1279949 h 4564661"/>
              <a:gd name="connsiteX1475" fmla="*/ 2856236 w 5297627"/>
              <a:gd name="connsiteY1475" fmla="*/ 1275764 h 4564661"/>
              <a:gd name="connsiteX1476" fmla="*/ 1915777 w 5297627"/>
              <a:gd name="connsiteY1476" fmla="*/ 1267269 h 4564661"/>
              <a:gd name="connsiteX1477" fmla="*/ 1917060 w 5297627"/>
              <a:gd name="connsiteY1477" fmla="*/ 1268015 h 4564661"/>
              <a:gd name="connsiteX1478" fmla="*/ 1916562 w 5297627"/>
              <a:gd name="connsiteY1478" fmla="*/ 1271249 h 4564661"/>
              <a:gd name="connsiteX1479" fmla="*/ 1914335 w 5297627"/>
              <a:gd name="connsiteY1479" fmla="*/ 1259951 h 4564661"/>
              <a:gd name="connsiteX1480" fmla="*/ 1915777 w 5297627"/>
              <a:gd name="connsiteY1480" fmla="*/ 1267269 h 4564661"/>
              <a:gd name="connsiteX1481" fmla="*/ 1913783 w 5297627"/>
              <a:gd name="connsiteY1481" fmla="*/ 1266109 h 4564661"/>
              <a:gd name="connsiteX1482" fmla="*/ 4561170 w 5297627"/>
              <a:gd name="connsiteY1482" fmla="*/ 1255806 h 4564661"/>
              <a:gd name="connsiteX1483" fmla="*/ 4560908 w 5297627"/>
              <a:gd name="connsiteY1483" fmla="*/ 1256317 h 4564661"/>
              <a:gd name="connsiteX1484" fmla="*/ 4573663 w 5297627"/>
              <a:gd name="connsiteY1484" fmla="*/ 1256038 h 4564661"/>
              <a:gd name="connsiteX1485" fmla="*/ 4578428 w 5297627"/>
              <a:gd name="connsiteY1485" fmla="*/ 1255847 h 4564661"/>
              <a:gd name="connsiteX1486" fmla="*/ 4571531 w 5297627"/>
              <a:gd name="connsiteY1486" fmla="*/ 1258779 h 4564661"/>
              <a:gd name="connsiteX1487" fmla="*/ 4525982 w 5297627"/>
              <a:gd name="connsiteY1487" fmla="*/ 1276519 h 4564661"/>
              <a:gd name="connsiteX1488" fmla="*/ 4507460 w 5297627"/>
              <a:gd name="connsiteY1488" fmla="*/ 1277653 h 4564661"/>
              <a:gd name="connsiteX1489" fmla="*/ 4482843 w 5297627"/>
              <a:gd name="connsiteY1489" fmla="*/ 1281132 h 4564661"/>
              <a:gd name="connsiteX1490" fmla="*/ 4492412 w 5297627"/>
              <a:gd name="connsiteY1490" fmla="*/ 1277099 h 4564661"/>
              <a:gd name="connsiteX1491" fmla="*/ 4538964 w 5297627"/>
              <a:gd name="connsiteY1491" fmla="*/ 1264102 h 4564661"/>
              <a:gd name="connsiteX1492" fmla="*/ 1835916 w 5297627"/>
              <a:gd name="connsiteY1492" fmla="*/ 1240113 h 4564661"/>
              <a:gd name="connsiteX1493" fmla="*/ 1840298 w 5297627"/>
              <a:gd name="connsiteY1493" fmla="*/ 1291368 h 4564661"/>
              <a:gd name="connsiteX1494" fmla="*/ 1839095 w 5297627"/>
              <a:gd name="connsiteY1494" fmla="*/ 1292238 h 4564661"/>
              <a:gd name="connsiteX1495" fmla="*/ 1802928 w 5297627"/>
              <a:gd name="connsiteY1495" fmla="*/ 1318062 h 4564661"/>
              <a:gd name="connsiteX1496" fmla="*/ 1803650 w 5297627"/>
              <a:gd name="connsiteY1496" fmla="*/ 1286644 h 4564661"/>
              <a:gd name="connsiteX1497" fmla="*/ 1804983 w 5297627"/>
              <a:gd name="connsiteY1497" fmla="*/ 1265446 h 4564661"/>
              <a:gd name="connsiteX1498" fmla="*/ 1863286 w 5297627"/>
              <a:gd name="connsiteY1498" fmla="*/ 1238874 h 4564661"/>
              <a:gd name="connsiteX1499" fmla="*/ 1864525 w 5297627"/>
              <a:gd name="connsiteY1499" fmla="*/ 1240060 h 4564661"/>
              <a:gd name="connsiteX1500" fmla="*/ 1858644 w 5297627"/>
              <a:gd name="connsiteY1500" fmla="*/ 1274526 h 4564661"/>
              <a:gd name="connsiteX1501" fmla="*/ 1857826 w 5297627"/>
              <a:gd name="connsiteY1501" fmla="*/ 1278680 h 4564661"/>
              <a:gd name="connsiteX1502" fmla="*/ 1849934 w 5297627"/>
              <a:gd name="connsiteY1502" fmla="*/ 1284393 h 4564661"/>
              <a:gd name="connsiteX1503" fmla="*/ 1850246 w 5297627"/>
              <a:gd name="connsiteY1503" fmla="*/ 1282595 h 4564661"/>
              <a:gd name="connsiteX1504" fmla="*/ 1859978 w 5297627"/>
              <a:gd name="connsiteY1504" fmla="*/ 1243811 h 4564661"/>
              <a:gd name="connsiteX1505" fmla="*/ 1863286 w 5297627"/>
              <a:gd name="connsiteY1505" fmla="*/ 1238874 h 4564661"/>
              <a:gd name="connsiteX1506" fmla="*/ 4643352 w 5297627"/>
              <a:gd name="connsiteY1506" fmla="*/ 1227344 h 4564661"/>
              <a:gd name="connsiteX1507" fmla="*/ 4625480 w 5297627"/>
              <a:gd name="connsiteY1507" fmla="*/ 1235840 h 4564661"/>
              <a:gd name="connsiteX1508" fmla="*/ 4608092 w 5297627"/>
              <a:gd name="connsiteY1508" fmla="*/ 1243233 h 4564661"/>
              <a:gd name="connsiteX1509" fmla="*/ 4599002 w 5297627"/>
              <a:gd name="connsiteY1509" fmla="*/ 1242873 h 4564661"/>
              <a:gd name="connsiteX1510" fmla="*/ 4594912 w 5297627"/>
              <a:gd name="connsiteY1510" fmla="*/ 1243005 h 4564661"/>
              <a:gd name="connsiteX1511" fmla="*/ 4632822 w 5297627"/>
              <a:gd name="connsiteY1511" fmla="*/ 1227854 h 4564661"/>
              <a:gd name="connsiteX1512" fmla="*/ 4637632 w 5297627"/>
              <a:gd name="connsiteY1512" fmla="*/ 1227434 h 4564661"/>
              <a:gd name="connsiteX1513" fmla="*/ 1894966 w 5297627"/>
              <a:gd name="connsiteY1513" fmla="*/ 1191752 h 4564661"/>
              <a:gd name="connsiteX1514" fmla="*/ 1896395 w 5297627"/>
              <a:gd name="connsiteY1514" fmla="*/ 1215682 h 4564661"/>
              <a:gd name="connsiteX1515" fmla="*/ 1900090 w 5297627"/>
              <a:gd name="connsiteY1515" fmla="*/ 1235239 h 4564661"/>
              <a:gd name="connsiteX1516" fmla="*/ 1905953 w 5297627"/>
              <a:gd name="connsiteY1516" fmla="*/ 1243451 h 4564661"/>
              <a:gd name="connsiteX1517" fmla="*/ 1900510 w 5297627"/>
              <a:gd name="connsiteY1517" fmla="*/ 1247787 h 4564661"/>
              <a:gd name="connsiteX1518" fmla="*/ 1876048 w 5297627"/>
              <a:gd name="connsiteY1518" fmla="*/ 1265492 h 4564661"/>
              <a:gd name="connsiteX1519" fmla="*/ 1872827 w 5297627"/>
              <a:gd name="connsiteY1519" fmla="*/ 1209884 h 4564661"/>
              <a:gd name="connsiteX1520" fmla="*/ 1772822 w 5297627"/>
              <a:gd name="connsiteY1520" fmla="*/ 1179789 h 4564661"/>
              <a:gd name="connsiteX1521" fmla="*/ 1779332 w 5297627"/>
              <a:gd name="connsiteY1521" fmla="*/ 1247187 h 4564661"/>
              <a:gd name="connsiteX1522" fmla="*/ 1729164 w 5297627"/>
              <a:gd name="connsiteY1522" fmla="*/ 1284813 h 4564661"/>
              <a:gd name="connsiteX1523" fmla="*/ 1463306 w 5297627"/>
              <a:gd name="connsiteY1523" fmla="*/ 1496347 h 4564661"/>
              <a:gd name="connsiteX1524" fmla="*/ 1462935 w 5297627"/>
              <a:gd name="connsiteY1524" fmla="*/ 1412018 h 4564661"/>
              <a:gd name="connsiteX1525" fmla="*/ 1530012 w 5297627"/>
              <a:gd name="connsiteY1525" fmla="*/ 1365908 h 4564661"/>
              <a:gd name="connsiteX1526" fmla="*/ 1580682 w 5297627"/>
              <a:gd name="connsiteY1526" fmla="*/ 1330344 h 4564661"/>
              <a:gd name="connsiteX1527" fmla="*/ 1582774 w 5297627"/>
              <a:gd name="connsiteY1527" fmla="*/ 1347234 h 4564661"/>
              <a:gd name="connsiteX1528" fmla="*/ 1585983 w 5297627"/>
              <a:gd name="connsiteY1528" fmla="*/ 1337032 h 4564661"/>
              <a:gd name="connsiteX1529" fmla="*/ 1588074 w 5297627"/>
              <a:gd name="connsiteY1529" fmla="*/ 1328247 h 4564661"/>
              <a:gd name="connsiteX1530" fmla="*/ 1587897 w 5297627"/>
              <a:gd name="connsiteY1530" fmla="*/ 1325280 h 4564661"/>
              <a:gd name="connsiteX1531" fmla="*/ 1608966 w 5297627"/>
              <a:gd name="connsiteY1531" fmla="*/ 1310490 h 4564661"/>
              <a:gd name="connsiteX1532" fmla="*/ 1692108 w 5297627"/>
              <a:gd name="connsiteY1532" fmla="*/ 1252522 h 4564661"/>
              <a:gd name="connsiteX1533" fmla="*/ 1699699 w 5297627"/>
              <a:gd name="connsiteY1533" fmla="*/ 1238980 h 4564661"/>
              <a:gd name="connsiteX1534" fmla="*/ 1619030 w 5297627"/>
              <a:gd name="connsiteY1534" fmla="*/ 1294159 h 4564661"/>
              <a:gd name="connsiteX1535" fmla="*/ 1587429 w 5297627"/>
              <a:gd name="connsiteY1535" fmla="*/ 1314269 h 4564661"/>
              <a:gd name="connsiteX1536" fmla="*/ 1587244 w 5297627"/>
              <a:gd name="connsiteY1536" fmla="*/ 1314383 h 4564661"/>
              <a:gd name="connsiteX1537" fmla="*/ 1586362 w 5297627"/>
              <a:gd name="connsiteY1537" fmla="*/ 1299647 h 4564661"/>
              <a:gd name="connsiteX1538" fmla="*/ 1733018 w 5297627"/>
              <a:gd name="connsiteY1538" fmla="*/ 1205719 h 4564661"/>
              <a:gd name="connsiteX1539" fmla="*/ 1733976 w 5297627"/>
              <a:gd name="connsiteY1539" fmla="*/ 1206844 h 4564661"/>
              <a:gd name="connsiteX1540" fmla="*/ 1734446 w 5297627"/>
              <a:gd name="connsiteY1540" fmla="*/ 1204805 h 4564661"/>
              <a:gd name="connsiteX1541" fmla="*/ 1766720 w 5297627"/>
              <a:gd name="connsiteY1541" fmla="*/ 1184135 h 4564661"/>
              <a:gd name="connsiteX1542" fmla="*/ 1830579 w 5297627"/>
              <a:gd name="connsiteY1542" fmla="*/ 1138654 h 4564661"/>
              <a:gd name="connsiteX1543" fmla="*/ 1833248 w 5297627"/>
              <a:gd name="connsiteY1543" fmla="*/ 1206749 h 4564661"/>
              <a:gd name="connsiteX1544" fmla="*/ 1807458 w 5297627"/>
              <a:gd name="connsiteY1544" fmla="*/ 1226092 h 4564661"/>
              <a:gd name="connsiteX1545" fmla="*/ 1807970 w 5297627"/>
              <a:gd name="connsiteY1545" fmla="*/ 1217943 h 4564661"/>
              <a:gd name="connsiteX1546" fmla="*/ 1813587 w 5297627"/>
              <a:gd name="connsiteY1546" fmla="*/ 1155771 h 4564661"/>
              <a:gd name="connsiteX1547" fmla="*/ 1814045 w 5297627"/>
              <a:gd name="connsiteY1547" fmla="*/ 1150429 h 4564661"/>
              <a:gd name="connsiteX1548" fmla="*/ 1766981 w 5297627"/>
              <a:gd name="connsiteY1548" fmla="*/ 1119302 h 4564661"/>
              <a:gd name="connsiteX1549" fmla="*/ 1767616 w 5297627"/>
              <a:gd name="connsiteY1549" fmla="*/ 1125883 h 4564661"/>
              <a:gd name="connsiteX1550" fmla="*/ 1753981 w 5297627"/>
              <a:gd name="connsiteY1550" fmla="*/ 1132214 h 4564661"/>
              <a:gd name="connsiteX1551" fmla="*/ 1750062 w 5297627"/>
              <a:gd name="connsiteY1551" fmla="*/ 1132184 h 4564661"/>
              <a:gd name="connsiteX1552" fmla="*/ 1877551 w 5297627"/>
              <a:gd name="connsiteY1552" fmla="*/ 1105198 h 4564661"/>
              <a:gd name="connsiteX1553" fmla="*/ 1877803 w 5297627"/>
              <a:gd name="connsiteY1553" fmla="*/ 1111806 h 4564661"/>
              <a:gd name="connsiteX1554" fmla="*/ 1882483 w 5297627"/>
              <a:gd name="connsiteY1554" fmla="*/ 1134355 h 4564661"/>
              <a:gd name="connsiteX1555" fmla="*/ 1892597 w 5297627"/>
              <a:gd name="connsiteY1555" fmla="*/ 1146600 h 4564661"/>
              <a:gd name="connsiteX1556" fmla="*/ 1893784 w 5297627"/>
              <a:gd name="connsiteY1556" fmla="*/ 1161347 h 4564661"/>
              <a:gd name="connsiteX1557" fmla="*/ 1871006 w 5297627"/>
              <a:gd name="connsiteY1557" fmla="*/ 1178431 h 4564661"/>
              <a:gd name="connsiteX1558" fmla="*/ 1868997 w 5297627"/>
              <a:gd name="connsiteY1558" fmla="*/ 1143755 h 4564661"/>
              <a:gd name="connsiteX1559" fmla="*/ 1868500 w 5297627"/>
              <a:gd name="connsiteY1559" fmla="*/ 1111645 h 4564661"/>
              <a:gd name="connsiteX1560" fmla="*/ 4595422 w 5297627"/>
              <a:gd name="connsiteY1560" fmla="*/ 1102763 h 4564661"/>
              <a:gd name="connsiteX1561" fmla="*/ 4595350 w 5297627"/>
              <a:gd name="connsiteY1561" fmla="*/ 1103371 h 4564661"/>
              <a:gd name="connsiteX1562" fmla="*/ 4595004 w 5297627"/>
              <a:gd name="connsiteY1562" fmla="*/ 1103190 h 4564661"/>
              <a:gd name="connsiteX1563" fmla="*/ 2124048 w 5297627"/>
              <a:gd name="connsiteY1563" fmla="*/ 1101858 h 4564661"/>
              <a:gd name="connsiteX1564" fmla="*/ 2121145 w 5297627"/>
              <a:gd name="connsiteY1564" fmla="*/ 1102862 h 4564661"/>
              <a:gd name="connsiteX1565" fmla="*/ 2120075 w 5297627"/>
              <a:gd name="connsiteY1565" fmla="*/ 1117818 h 4564661"/>
              <a:gd name="connsiteX1566" fmla="*/ 2124005 w 5297627"/>
              <a:gd name="connsiteY1566" fmla="*/ 1110887 h 4564661"/>
              <a:gd name="connsiteX1567" fmla="*/ 2124048 w 5297627"/>
              <a:gd name="connsiteY1567" fmla="*/ 1101858 h 4564661"/>
              <a:gd name="connsiteX1568" fmla="*/ 1823901 w 5297627"/>
              <a:gd name="connsiteY1568" fmla="*/ 1076027 h 4564661"/>
              <a:gd name="connsiteX1569" fmla="*/ 1825701 w 5297627"/>
              <a:gd name="connsiteY1569" fmla="*/ 1088854 h 4564661"/>
              <a:gd name="connsiteX1570" fmla="*/ 1818930 w 5297627"/>
              <a:gd name="connsiteY1570" fmla="*/ 1093523 h 4564661"/>
              <a:gd name="connsiteX1571" fmla="*/ 1819508 w 5297627"/>
              <a:gd name="connsiteY1571" fmla="*/ 1086782 h 4564661"/>
              <a:gd name="connsiteX1572" fmla="*/ 1819654 w 5297627"/>
              <a:gd name="connsiteY1572" fmla="*/ 1084510 h 4564661"/>
              <a:gd name="connsiteX1573" fmla="*/ 1819744 w 5297627"/>
              <a:gd name="connsiteY1573" fmla="*/ 1084482 h 4564661"/>
              <a:gd name="connsiteX1574" fmla="*/ 1820308 w 5297627"/>
              <a:gd name="connsiteY1574" fmla="*/ 1078721 h 4564661"/>
              <a:gd name="connsiteX1575" fmla="*/ 4546409 w 5297627"/>
              <a:gd name="connsiteY1575" fmla="*/ 1072992 h 4564661"/>
              <a:gd name="connsiteX1576" fmla="*/ 4540232 w 5297627"/>
              <a:gd name="connsiteY1576" fmla="*/ 1075574 h 4564661"/>
              <a:gd name="connsiteX1577" fmla="*/ 4541860 w 5297627"/>
              <a:gd name="connsiteY1577" fmla="*/ 1074504 h 4564661"/>
              <a:gd name="connsiteX1578" fmla="*/ 4543190 w 5297627"/>
              <a:gd name="connsiteY1578" fmla="*/ 1073750 h 4564661"/>
              <a:gd name="connsiteX1579" fmla="*/ 4551801 w 5297627"/>
              <a:gd name="connsiteY1579" fmla="*/ 1063449 h 4564661"/>
              <a:gd name="connsiteX1580" fmla="*/ 4556916 w 5297627"/>
              <a:gd name="connsiteY1580" fmla="*/ 1063875 h 4564661"/>
              <a:gd name="connsiteX1581" fmla="*/ 4554812 w 5297627"/>
              <a:gd name="connsiteY1581" fmla="*/ 1065519 h 4564661"/>
              <a:gd name="connsiteX1582" fmla="*/ 4543450 w 5297627"/>
              <a:gd name="connsiteY1582" fmla="*/ 1068034 h 4564661"/>
              <a:gd name="connsiteX1583" fmla="*/ 1958399 w 5297627"/>
              <a:gd name="connsiteY1583" fmla="*/ 1047617 h 4564661"/>
              <a:gd name="connsiteX1584" fmla="*/ 1960087 w 5297627"/>
              <a:gd name="connsiteY1584" fmla="*/ 1069317 h 4564661"/>
              <a:gd name="connsiteX1585" fmla="*/ 1961245 w 5297627"/>
              <a:gd name="connsiteY1585" fmla="*/ 1090788 h 4564661"/>
              <a:gd name="connsiteX1586" fmla="*/ 1963132 w 5297627"/>
              <a:gd name="connsiteY1586" fmla="*/ 1110213 h 4564661"/>
              <a:gd name="connsiteX1587" fmla="*/ 1948917 w 5297627"/>
              <a:gd name="connsiteY1587" fmla="*/ 1119997 h 4564661"/>
              <a:gd name="connsiteX1588" fmla="*/ 1929516 w 5297627"/>
              <a:gd name="connsiteY1588" fmla="*/ 1134548 h 4564661"/>
              <a:gd name="connsiteX1589" fmla="*/ 1931348 w 5297627"/>
              <a:gd name="connsiteY1589" fmla="*/ 1098266 h 4564661"/>
              <a:gd name="connsiteX1590" fmla="*/ 1930021 w 5297627"/>
              <a:gd name="connsiteY1590" fmla="*/ 1074503 h 4564661"/>
              <a:gd name="connsiteX1591" fmla="*/ 1929622 w 5297627"/>
              <a:gd name="connsiteY1591" fmla="*/ 1068112 h 4564661"/>
              <a:gd name="connsiteX1592" fmla="*/ 1869373 w 5297627"/>
              <a:gd name="connsiteY1592" fmla="*/ 1041940 h 4564661"/>
              <a:gd name="connsiteX1593" fmla="*/ 1871536 w 5297627"/>
              <a:gd name="connsiteY1593" fmla="*/ 1057252 h 4564661"/>
              <a:gd name="connsiteX1594" fmla="*/ 1867699 w 5297627"/>
              <a:gd name="connsiteY1594" fmla="*/ 1059898 h 4564661"/>
              <a:gd name="connsiteX1595" fmla="*/ 1867443 w 5297627"/>
              <a:gd name="connsiteY1595" fmla="*/ 1043387 h 4564661"/>
              <a:gd name="connsiteX1596" fmla="*/ 2131731 w 5297627"/>
              <a:gd name="connsiteY1596" fmla="*/ 1039436 h 4564661"/>
              <a:gd name="connsiteX1597" fmla="*/ 2134327 w 5297627"/>
              <a:gd name="connsiteY1597" fmla="*/ 1046372 h 4564661"/>
              <a:gd name="connsiteX1598" fmla="*/ 2131731 w 5297627"/>
              <a:gd name="connsiteY1598" fmla="*/ 1039436 h 4564661"/>
              <a:gd name="connsiteX1599" fmla="*/ 2047355 w 5297627"/>
              <a:gd name="connsiteY1599" fmla="*/ 1038329 h 4564661"/>
              <a:gd name="connsiteX1600" fmla="*/ 2046194 w 5297627"/>
              <a:gd name="connsiteY1600" fmla="*/ 1053044 h 4564661"/>
              <a:gd name="connsiteX1601" fmla="*/ 2046114 w 5297627"/>
              <a:gd name="connsiteY1601" fmla="*/ 1053099 h 4564661"/>
              <a:gd name="connsiteX1602" fmla="*/ 2045036 w 5297627"/>
              <a:gd name="connsiteY1602" fmla="*/ 1045448 h 4564661"/>
              <a:gd name="connsiteX1603" fmla="*/ 2240612 w 5297627"/>
              <a:gd name="connsiteY1603" fmla="*/ 1019457 h 4564661"/>
              <a:gd name="connsiteX1604" fmla="*/ 2239517 w 5297627"/>
              <a:gd name="connsiteY1604" fmla="*/ 1036716 h 4564661"/>
              <a:gd name="connsiteX1605" fmla="*/ 2238120 w 5297627"/>
              <a:gd name="connsiteY1605" fmla="*/ 1019964 h 4564661"/>
              <a:gd name="connsiteX1606" fmla="*/ 2240612 w 5297627"/>
              <a:gd name="connsiteY1606" fmla="*/ 1019457 h 4564661"/>
              <a:gd name="connsiteX1607" fmla="*/ 2062639 w 5297627"/>
              <a:gd name="connsiteY1607" fmla="*/ 1019163 h 4564661"/>
              <a:gd name="connsiteX1608" fmla="*/ 2060209 w 5297627"/>
              <a:gd name="connsiteY1608" fmla="*/ 1035908 h 4564661"/>
              <a:gd name="connsiteX1609" fmla="*/ 2064861 w 5297627"/>
              <a:gd name="connsiteY1609" fmla="*/ 1038834 h 4564661"/>
              <a:gd name="connsiteX1610" fmla="*/ 2064892 w 5297627"/>
              <a:gd name="connsiteY1610" fmla="*/ 1040176 h 4564661"/>
              <a:gd name="connsiteX1611" fmla="*/ 2055701 w 5297627"/>
              <a:gd name="connsiteY1611" fmla="*/ 1046501 h 4564661"/>
              <a:gd name="connsiteX1612" fmla="*/ 2055375 w 5297627"/>
              <a:gd name="connsiteY1612" fmla="*/ 1044818 h 4564661"/>
              <a:gd name="connsiteX1613" fmla="*/ 2062639 w 5297627"/>
              <a:gd name="connsiteY1613" fmla="*/ 1019163 h 4564661"/>
              <a:gd name="connsiteX1614" fmla="*/ 4125911 w 5297627"/>
              <a:gd name="connsiteY1614" fmla="*/ 1012962 h 4564661"/>
              <a:gd name="connsiteX1615" fmla="*/ 4133430 w 5297627"/>
              <a:gd name="connsiteY1615" fmla="*/ 1018318 h 4564661"/>
              <a:gd name="connsiteX1616" fmla="*/ 4124626 w 5297627"/>
              <a:gd name="connsiteY1616" fmla="*/ 1018000 h 4564661"/>
              <a:gd name="connsiteX1617" fmla="*/ 4125911 w 5297627"/>
              <a:gd name="connsiteY1617" fmla="*/ 1012962 h 4564661"/>
              <a:gd name="connsiteX1618" fmla="*/ 2014332 w 5297627"/>
              <a:gd name="connsiteY1618" fmla="*/ 1009398 h 4564661"/>
              <a:gd name="connsiteX1619" fmla="*/ 2014687 w 5297627"/>
              <a:gd name="connsiteY1619" fmla="*/ 1041642 h 4564661"/>
              <a:gd name="connsiteX1620" fmla="*/ 2019383 w 5297627"/>
              <a:gd name="connsiteY1620" fmla="*/ 1067238 h 4564661"/>
              <a:gd name="connsiteX1621" fmla="*/ 2021199 w 5297627"/>
              <a:gd name="connsiteY1621" fmla="*/ 1070248 h 4564661"/>
              <a:gd name="connsiteX1622" fmla="*/ 2015222 w 5297627"/>
              <a:gd name="connsiteY1622" fmla="*/ 1074362 h 4564661"/>
              <a:gd name="connsiteX1623" fmla="*/ 2013550 w 5297627"/>
              <a:gd name="connsiteY1623" fmla="*/ 1029327 h 4564661"/>
              <a:gd name="connsiteX1624" fmla="*/ 2013102 w 5297627"/>
              <a:gd name="connsiteY1624" fmla="*/ 1010187 h 4564661"/>
              <a:gd name="connsiteX1625" fmla="*/ 1940300 w 5297627"/>
              <a:gd name="connsiteY1625" fmla="*/ 991303 h 4564661"/>
              <a:gd name="connsiteX1626" fmla="*/ 1945292 w 5297627"/>
              <a:gd name="connsiteY1626" fmla="*/ 998500 h 4564661"/>
              <a:gd name="connsiteX1627" fmla="*/ 1945978 w 5297627"/>
              <a:gd name="connsiteY1627" fmla="*/ 1005926 h 4564661"/>
              <a:gd name="connsiteX1628" fmla="*/ 1926644 w 5297627"/>
              <a:gd name="connsiteY1628" fmla="*/ 1019257 h 4564661"/>
              <a:gd name="connsiteX1629" fmla="*/ 1925565 w 5297627"/>
              <a:gd name="connsiteY1629" fmla="*/ 1000662 h 4564661"/>
              <a:gd name="connsiteX1630" fmla="*/ 2194467 w 5297627"/>
              <a:gd name="connsiteY1630" fmla="*/ 983010 h 4564661"/>
              <a:gd name="connsiteX1631" fmla="*/ 2194104 w 5297627"/>
              <a:gd name="connsiteY1631" fmla="*/ 984062 h 4564661"/>
              <a:gd name="connsiteX1632" fmla="*/ 2191918 w 5297627"/>
              <a:gd name="connsiteY1632" fmla="*/ 988359 h 4564661"/>
              <a:gd name="connsiteX1633" fmla="*/ 2192039 w 5297627"/>
              <a:gd name="connsiteY1633" fmla="*/ 984712 h 4564661"/>
              <a:gd name="connsiteX1634" fmla="*/ 2128446 w 5297627"/>
              <a:gd name="connsiteY1634" fmla="*/ 981337 h 4564661"/>
              <a:gd name="connsiteX1635" fmla="*/ 2127647 w 5297627"/>
              <a:gd name="connsiteY1635" fmla="*/ 996983 h 4564661"/>
              <a:gd name="connsiteX1636" fmla="*/ 2124731 w 5297627"/>
              <a:gd name="connsiteY1636" fmla="*/ 998990 h 4564661"/>
              <a:gd name="connsiteX1637" fmla="*/ 3783043 w 5297627"/>
              <a:gd name="connsiteY1637" fmla="*/ 976292 h 4564661"/>
              <a:gd name="connsiteX1638" fmla="*/ 3751023 w 5297627"/>
              <a:gd name="connsiteY1638" fmla="*/ 986161 h 4564661"/>
              <a:gd name="connsiteX1639" fmla="*/ 3731445 w 5297627"/>
              <a:gd name="connsiteY1639" fmla="*/ 997295 h 4564661"/>
              <a:gd name="connsiteX1640" fmla="*/ 3718996 w 5297627"/>
              <a:gd name="connsiteY1640" fmla="*/ 1004575 h 4564661"/>
              <a:gd name="connsiteX1641" fmla="*/ 3746202 w 5297627"/>
              <a:gd name="connsiteY1641" fmla="*/ 996525 h 4564661"/>
              <a:gd name="connsiteX1642" fmla="*/ 2011646 w 5297627"/>
              <a:gd name="connsiteY1642" fmla="*/ 949403 h 4564661"/>
              <a:gd name="connsiteX1643" fmla="*/ 2012435 w 5297627"/>
              <a:gd name="connsiteY1643" fmla="*/ 949450 h 4564661"/>
              <a:gd name="connsiteX1644" fmla="*/ 2013163 w 5297627"/>
              <a:gd name="connsiteY1644" fmla="*/ 959828 h 4564661"/>
              <a:gd name="connsiteX1645" fmla="*/ 2012534 w 5297627"/>
              <a:gd name="connsiteY1645" fmla="*/ 960247 h 4564661"/>
              <a:gd name="connsiteX1646" fmla="*/ 2012021 w 5297627"/>
              <a:gd name="connsiteY1646" fmla="*/ 960161 h 4564661"/>
              <a:gd name="connsiteX1647" fmla="*/ 2011935 w 5297627"/>
              <a:gd name="connsiteY1647" fmla="*/ 960227 h 4564661"/>
              <a:gd name="connsiteX1648" fmla="*/ 2011687 w 5297627"/>
              <a:gd name="connsiteY1648" fmla="*/ 949602 h 4564661"/>
              <a:gd name="connsiteX1649" fmla="*/ 2016164 w 5297627"/>
              <a:gd name="connsiteY1649" fmla="*/ 942646 h 4564661"/>
              <a:gd name="connsiteX1650" fmla="*/ 2015717 w 5297627"/>
              <a:gd name="connsiteY1650" fmla="*/ 958120 h 4564661"/>
              <a:gd name="connsiteX1651" fmla="*/ 2013336 w 5297627"/>
              <a:gd name="connsiteY1651" fmla="*/ 959712 h 4564661"/>
              <a:gd name="connsiteX1652" fmla="*/ 2016163 w 5297627"/>
              <a:gd name="connsiteY1652" fmla="*/ 942647 h 4564661"/>
              <a:gd name="connsiteX1653" fmla="*/ 2119081 w 5297627"/>
              <a:gd name="connsiteY1653" fmla="*/ 942110 h 4564661"/>
              <a:gd name="connsiteX1654" fmla="*/ 2115594 w 5297627"/>
              <a:gd name="connsiteY1654" fmla="*/ 963189 h 4564661"/>
              <a:gd name="connsiteX1655" fmla="*/ 2108988 w 5297627"/>
              <a:gd name="connsiteY1655" fmla="*/ 1009825 h 4564661"/>
              <a:gd name="connsiteX1656" fmla="*/ 2108380 w 5297627"/>
              <a:gd name="connsiteY1656" fmla="*/ 1010244 h 4564661"/>
              <a:gd name="connsiteX1657" fmla="*/ 2106450 w 5297627"/>
              <a:gd name="connsiteY1657" fmla="*/ 983035 h 4564661"/>
              <a:gd name="connsiteX1658" fmla="*/ 2105709 w 5297627"/>
              <a:gd name="connsiteY1658" fmla="*/ 963655 h 4564661"/>
              <a:gd name="connsiteX1659" fmla="*/ 2108451 w 5297627"/>
              <a:gd name="connsiteY1659" fmla="*/ 948938 h 4564661"/>
              <a:gd name="connsiteX1660" fmla="*/ 3874711 w 5297627"/>
              <a:gd name="connsiteY1660" fmla="*/ 923863 h 4564661"/>
              <a:gd name="connsiteX1661" fmla="*/ 3824133 w 5297627"/>
              <a:gd name="connsiteY1661" fmla="*/ 946041 h 4564661"/>
              <a:gd name="connsiteX1662" fmla="*/ 3804196 w 5297627"/>
              <a:gd name="connsiteY1662" fmla="*/ 955920 h 4564661"/>
              <a:gd name="connsiteX1663" fmla="*/ 3792938 w 5297627"/>
              <a:gd name="connsiteY1663" fmla="*/ 962323 h 4564661"/>
              <a:gd name="connsiteX1664" fmla="*/ 3827658 w 5297627"/>
              <a:gd name="connsiteY1664" fmla="*/ 951960 h 4564661"/>
              <a:gd name="connsiteX1665" fmla="*/ 3872707 w 5297627"/>
              <a:gd name="connsiteY1665" fmla="*/ 925015 h 4564661"/>
              <a:gd name="connsiteX1666" fmla="*/ 2156921 w 5297627"/>
              <a:gd name="connsiteY1666" fmla="*/ 919012 h 4564661"/>
              <a:gd name="connsiteX1667" fmla="*/ 2148077 w 5297627"/>
              <a:gd name="connsiteY1667" fmla="*/ 959700 h 4564661"/>
              <a:gd name="connsiteX1668" fmla="*/ 2144805 w 5297627"/>
              <a:gd name="connsiteY1668" fmla="*/ 985174 h 4564661"/>
              <a:gd name="connsiteX1669" fmla="*/ 2135816 w 5297627"/>
              <a:gd name="connsiteY1669" fmla="*/ 991360 h 4564661"/>
              <a:gd name="connsiteX1670" fmla="*/ 2147358 w 5297627"/>
              <a:gd name="connsiteY1670" fmla="*/ 924537 h 4564661"/>
              <a:gd name="connsiteX1671" fmla="*/ 2188187 w 5297627"/>
              <a:gd name="connsiteY1671" fmla="*/ 900949 h 4564661"/>
              <a:gd name="connsiteX1672" fmla="*/ 2188209 w 5297627"/>
              <a:gd name="connsiteY1672" fmla="*/ 901813 h 4564661"/>
              <a:gd name="connsiteX1673" fmla="*/ 2177291 w 5297627"/>
              <a:gd name="connsiteY1673" fmla="*/ 956489 h 4564661"/>
              <a:gd name="connsiteX1674" fmla="*/ 2176163 w 5297627"/>
              <a:gd name="connsiteY1674" fmla="*/ 963789 h 4564661"/>
              <a:gd name="connsiteX1675" fmla="*/ 2170140 w 5297627"/>
              <a:gd name="connsiteY1675" fmla="*/ 967737 h 4564661"/>
              <a:gd name="connsiteX1676" fmla="*/ 2148910 w 5297627"/>
              <a:gd name="connsiteY1676" fmla="*/ 982349 h 4564661"/>
              <a:gd name="connsiteX1677" fmla="*/ 2164453 w 5297627"/>
              <a:gd name="connsiteY1677" fmla="*/ 914660 h 4564661"/>
              <a:gd name="connsiteX1678" fmla="*/ 2198182 w 5297627"/>
              <a:gd name="connsiteY1678" fmla="*/ 895173 h 4564661"/>
              <a:gd name="connsiteX1679" fmla="*/ 2199039 w 5297627"/>
              <a:gd name="connsiteY1679" fmla="*/ 902771 h 4564661"/>
              <a:gd name="connsiteX1680" fmla="*/ 2194382 w 5297627"/>
              <a:gd name="connsiteY1680" fmla="*/ 931323 h 4564661"/>
              <a:gd name="connsiteX1681" fmla="*/ 2189266 w 5297627"/>
              <a:gd name="connsiteY1681" fmla="*/ 955201 h 4564661"/>
              <a:gd name="connsiteX1682" fmla="*/ 2183527 w 5297627"/>
              <a:gd name="connsiteY1682" fmla="*/ 958963 h 4564661"/>
              <a:gd name="connsiteX1683" fmla="*/ 2185669 w 5297627"/>
              <a:gd name="connsiteY1683" fmla="*/ 950943 h 4564661"/>
              <a:gd name="connsiteX1684" fmla="*/ 2192665 w 5297627"/>
              <a:gd name="connsiteY1684" fmla="*/ 901072 h 4564661"/>
              <a:gd name="connsiteX1685" fmla="*/ 2194084 w 5297627"/>
              <a:gd name="connsiteY1685" fmla="*/ 897541 h 4564661"/>
              <a:gd name="connsiteX1686" fmla="*/ 2126623 w 5297627"/>
              <a:gd name="connsiteY1686" fmla="*/ 871893 h 4564661"/>
              <a:gd name="connsiteX1687" fmla="*/ 2128099 w 5297627"/>
              <a:gd name="connsiteY1687" fmla="*/ 883987 h 4564661"/>
              <a:gd name="connsiteX1688" fmla="*/ 2120232 w 5297627"/>
              <a:gd name="connsiteY1688" fmla="*/ 888707 h 4564661"/>
              <a:gd name="connsiteX1689" fmla="*/ 2123323 w 5297627"/>
              <a:gd name="connsiteY1689" fmla="*/ 873912 h 4564661"/>
              <a:gd name="connsiteX1690" fmla="*/ 3712199 w 5297627"/>
              <a:gd name="connsiteY1690" fmla="*/ 859908 h 4564661"/>
              <a:gd name="connsiteX1691" fmla="*/ 3710254 w 5297627"/>
              <a:gd name="connsiteY1691" fmla="*/ 860793 h 4564661"/>
              <a:gd name="connsiteX1692" fmla="*/ 3683213 w 5297627"/>
              <a:gd name="connsiteY1692" fmla="*/ 877364 h 4564661"/>
              <a:gd name="connsiteX1693" fmla="*/ 3683122 w 5297627"/>
              <a:gd name="connsiteY1693" fmla="*/ 877619 h 4564661"/>
              <a:gd name="connsiteX1694" fmla="*/ 3709654 w 5297627"/>
              <a:gd name="connsiteY1694" fmla="*/ 861352 h 4564661"/>
              <a:gd name="connsiteX1695" fmla="*/ 2276712 w 5297627"/>
              <a:gd name="connsiteY1695" fmla="*/ 849804 h 4564661"/>
              <a:gd name="connsiteX1696" fmla="*/ 2273484 w 5297627"/>
              <a:gd name="connsiteY1696" fmla="*/ 863359 h 4564661"/>
              <a:gd name="connsiteX1697" fmla="*/ 2267916 w 5297627"/>
              <a:gd name="connsiteY1697" fmla="*/ 887865 h 4564661"/>
              <a:gd name="connsiteX1698" fmla="*/ 2254507 w 5297627"/>
              <a:gd name="connsiteY1698" fmla="*/ 893840 h 4564661"/>
              <a:gd name="connsiteX1699" fmla="*/ 2248184 w 5297627"/>
              <a:gd name="connsiteY1699" fmla="*/ 908748 h 4564661"/>
              <a:gd name="connsiteX1700" fmla="*/ 2247781 w 5297627"/>
              <a:gd name="connsiteY1700" fmla="*/ 884537 h 4564661"/>
              <a:gd name="connsiteX1701" fmla="*/ 2249903 w 5297627"/>
              <a:gd name="connsiteY1701" fmla="*/ 865293 h 4564661"/>
              <a:gd name="connsiteX1702" fmla="*/ 2252776 w 5297627"/>
              <a:gd name="connsiteY1702" fmla="*/ 863633 h 4564661"/>
              <a:gd name="connsiteX1703" fmla="*/ 2251654 w 5297627"/>
              <a:gd name="connsiteY1703" fmla="*/ 877837 h 4564661"/>
              <a:gd name="connsiteX1704" fmla="*/ 2251545 w 5297627"/>
              <a:gd name="connsiteY1704" fmla="*/ 891683 h 4564661"/>
              <a:gd name="connsiteX1705" fmla="*/ 2254971 w 5297627"/>
              <a:gd name="connsiteY1705" fmla="*/ 862365 h 4564661"/>
              <a:gd name="connsiteX1706" fmla="*/ 2172263 w 5297627"/>
              <a:gd name="connsiteY1706" fmla="*/ 843953 h 4564661"/>
              <a:gd name="connsiteX1707" fmla="*/ 2171365 w 5297627"/>
              <a:gd name="connsiteY1707" fmla="*/ 851660 h 4564661"/>
              <a:gd name="connsiteX1708" fmla="*/ 2170564 w 5297627"/>
              <a:gd name="connsiteY1708" fmla="*/ 855408 h 4564661"/>
              <a:gd name="connsiteX1709" fmla="*/ 2157856 w 5297627"/>
              <a:gd name="connsiteY1709" fmla="*/ 864298 h 4564661"/>
              <a:gd name="connsiteX1710" fmla="*/ 2160132 w 5297627"/>
              <a:gd name="connsiteY1710" fmla="*/ 851379 h 4564661"/>
              <a:gd name="connsiteX1711" fmla="*/ 2190579 w 5297627"/>
              <a:gd name="connsiteY1711" fmla="*/ 833378 h 4564661"/>
              <a:gd name="connsiteX1712" fmla="*/ 2189426 w 5297627"/>
              <a:gd name="connsiteY1712" fmla="*/ 842961 h 4564661"/>
              <a:gd name="connsiteX1713" fmla="*/ 2177262 w 5297627"/>
              <a:gd name="connsiteY1713" fmla="*/ 850880 h 4564661"/>
              <a:gd name="connsiteX1714" fmla="*/ 2179260 w 5297627"/>
              <a:gd name="connsiteY1714" fmla="*/ 839838 h 4564661"/>
              <a:gd name="connsiteX1715" fmla="*/ 2259090 w 5297627"/>
              <a:gd name="connsiteY1715" fmla="*/ 799769 h 4564661"/>
              <a:gd name="connsiteX1716" fmla="*/ 2258856 w 5297627"/>
              <a:gd name="connsiteY1716" fmla="*/ 800973 h 4564661"/>
              <a:gd name="connsiteX1717" fmla="*/ 2257805 w 5297627"/>
              <a:gd name="connsiteY1717" fmla="*/ 807513 h 4564661"/>
              <a:gd name="connsiteX1718" fmla="*/ 2250858 w 5297627"/>
              <a:gd name="connsiteY1718" fmla="*/ 811346 h 4564661"/>
              <a:gd name="connsiteX1719" fmla="*/ 2252289 w 5297627"/>
              <a:gd name="connsiteY1719" fmla="*/ 804604 h 4564661"/>
              <a:gd name="connsiteX1720" fmla="*/ 2260160 w 5297627"/>
              <a:gd name="connsiteY1720" fmla="*/ 794257 h 4564661"/>
              <a:gd name="connsiteX1721" fmla="*/ 2259570 w 5297627"/>
              <a:gd name="connsiteY1721" fmla="*/ 797294 h 4564661"/>
              <a:gd name="connsiteX1722" fmla="*/ 2252923 w 5297627"/>
              <a:gd name="connsiteY1722" fmla="*/ 801622 h 4564661"/>
              <a:gd name="connsiteX1723" fmla="*/ 2253755 w 5297627"/>
              <a:gd name="connsiteY1723" fmla="*/ 797704 h 4564661"/>
              <a:gd name="connsiteX1724" fmla="*/ 2283685 w 5297627"/>
              <a:gd name="connsiteY1724" fmla="*/ 781594 h 4564661"/>
              <a:gd name="connsiteX1725" fmla="*/ 2262008 w 5297627"/>
              <a:gd name="connsiteY1725" fmla="*/ 795707 h 4564661"/>
              <a:gd name="connsiteX1726" fmla="*/ 2262230 w 5297627"/>
              <a:gd name="connsiteY1726" fmla="*/ 793143 h 4564661"/>
              <a:gd name="connsiteX1727" fmla="*/ 2292636 w 5297627"/>
              <a:gd name="connsiteY1727" fmla="*/ 776777 h 4564661"/>
              <a:gd name="connsiteX1728" fmla="*/ 2289881 w 5297627"/>
              <a:gd name="connsiteY1728" fmla="*/ 789818 h 4564661"/>
              <a:gd name="connsiteX1729" fmla="*/ 2261143 w 5297627"/>
              <a:gd name="connsiteY1729" fmla="*/ 805672 h 4564661"/>
              <a:gd name="connsiteX1730" fmla="*/ 2261824 w 5297627"/>
              <a:gd name="connsiteY1730" fmla="*/ 797824 h 4564661"/>
              <a:gd name="connsiteX1731" fmla="*/ 2287648 w 5297627"/>
              <a:gd name="connsiteY1731" fmla="*/ 779462 h 4564661"/>
              <a:gd name="connsiteX1732" fmla="*/ 3962366 w 5297627"/>
              <a:gd name="connsiteY1732" fmla="*/ 764032 h 4564661"/>
              <a:gd name="connsiteX1733" fmla="*/ 3962838 w 5297627"/>
              <a:gd name="connsiteY1733" fmla="*/ 765705 h 4564661"/>
              <a:gd name="connsiteX1734" fmla="*/ 3961188 w 5297627"/>
              <a:gd name="connsiteY1734" fmla="*/ 776155 h 4564661"/>
              <a:gd name="connsiteX1735" fmla="*/ 3913122 w 5297627"/>
              <a:gd name="connsiteY1735" fmla="*/ 788312 h 4564661"/>
              <a:gd name="connsiteX1736" fmla="*/ 3910910 w 5297627"/>
              <a:gd name="connsiteY1736" fmla="*/ 788799 h 4564661"/>
              <a:gd name="connsiteX1737" fmla="*/ 3937751 w 5297627"/>
              <a:gd name="connsiteY1737" fmla="*/ 778604 h 4564661"/>
              <a:gd name="connsiteX1738" fmla="*/ 2311464 w 5297627"/>
              <a:gd name="connsiteY1738" fmla="*/ 725710 h 4564661"/>
              <a:gd name="connsiteX1739" fmla="*/ 2313144 w 5297627"/>
              <a:gd name="connsiteY1739" fmla="*/ 726142 h 4564661"/>
              <a:gd name="connsiteX1740" fmla="*/ 2308775 w 5297627"/>
              <a:gd name="connsiteY1740" fmla="*/ 728470 h 4564661"/>
              <a:gd name="connsiteX1741" fmla="*/ 2329630 w 5297627"/>
              <a:gd name="connsiteY1741" fmla="*/ 717361 h 4564661"/>
              <a:gd name="connsiteX1742" fmla="*/ 2321080 w 5297627"/>
              <a:gd name="connsiteY1742" fmla="*/ 721915 h 4564661"/>
              <a:gd name="connsiteX1743" fmla="*/ 2324689 w 5297627"/>
              <a:gd name="connsiteY1743" fmla="*/ 718482 h 4564661"/>
              <a:gd name="connsiteX1744" fmla="*/ 2349766 w 5297627"/>
              <a:gd name="connsiteY1744" fmla="*/ 704011 h 4564661"/>
              <a:gd name="connsiteX1745" fmla="*/ 2345984 w 5297627"/>
              <a:gd name="connsiteY1745" fmla="*/ 708650 h 4564661"/>
              <a:gd name="connsiteX1746" fmla="*/ 2334409 w 5297627"/>
              <a:gd name="connsiteY1746" fmla="*/ 714815 h 4564661"/>
              <a:gd name="connsiteX1747" fmla="*/ 2383658 w 5297627"/>
              <a:gd name="connsiteY1747" fmla="*/ 682183 h 4564661"/>
              <a:gd name="connsiteX1748" fmla="*/ 2367923 w 5297627"/>
              <a:gd name="connsiteY1748" fmla="*/ 696964 h 4564661"/>
              <a:gd name="connsiteX1749" fmla="*/ 2364290 w 5297627"/>
              <a:gd name="connsiteY1749" fmla="*/ 698899 h 4564661"/>
              <a:gd name="connsiteX1750" fmla="*/ 2349766 w 5297627"/>
              <a:gd name="connsiteY1750" fmla="*/ 704011 h 4564661"/>
              <a:gd name="connsiteX1751" fmla="*/ 2383658 w 5297627"/>
              <a:gd name="connsiteY1751" fmla="*/ 682183 h 4564661"/>
              <a:gd name="connsiteX1752" fmla="*/ 4121949 w 5297627"/>
              <a:gd name="connsiteY1752" fmla="*/ 678052 h 4564661"/>
              <a:gd name="connsiteX1753" fmla="*/ 4118560 w 5297627"/>
              <a:gd name="connsiteY1753" fmla="*/ 679160 h 4564661"/>
              <a:gd name="connsiteX1754" fmla="*/ 4079690 w 5297627"/>
              <a:gd name="connsiteY1754" fmla="*/ 703189 h 4564661"/>
              <a:gd name="connsiteX1755" fmla="*/ 4078343 w 5297627"/>
              <a:gd name="connsiteY1755" fmla="*/ 705283 h 4564661"/>
              <a:gd name="connsiteX1756" fmla="*/ 4047249 w 5297627"/>
              <a:gd name="connsiteY1756" fmla="*/ 720967 h 4564661"/>
              <a:gd name="connsiteX1757" fmla="*/ 4034450 w 5297627"/>
              <a:gd name="connsiteY1757" fmla="*/ 737451 h 4564661"/>
              <a:gd name="connsiteX1758" fmla="*/ 3997691 w 5297627"/>
              <a:gd name="connsiteY1758" fmla="*/ 746290 h 4564661"/>
              <a:gd name="connsiteX1759" fmla="*/ 3989185 w 5297627"/>
              <a:gd name="connsiteY1759" fmla="*/ 748156 h 4564661"/>
              <a:gd name="connsiteX1760" fmla="*/ 4026894 w 5297627"/>
              <a:gd name="connsiteY1760" fmla="*/ 725833 h 4564661"/>
              <a:gd name="connsiteX1761" fmla="*/ 4013046 w 5297627"/>
              <a:gd name="connsiteY1761" fmla="*/ 730198 h 4564661"/>
              <a:gd name="connsiteX1762" fmla="*/ 3989998 w 5297627"/>
              <a:gd name="connsiteY1762" fmla="*/ 739524 h 4564661"/>
              <a:gd name="connsiteX1763" fmla="*/ 3998310 w 5297627"/>
              <a:gd name="connsiteY1763" fmla="*/ 733298 h 4564661"/>
              <a:gd name="connsiteX1764" fmla="*/ 4040341 w 5297627"/>
              <a:gd name="connsiteY1764" fmla="*/ 709434 h 4564661"/>
              <a:gd name="connsiteX1765" fmla="*/ 4059882 w 5297627"/>
              <a:gd name="connsiteY1765" fmla="*/ 696015 h 4564661"/>
              <a:gd name="connsiteX1766" fmla="*/ 4059751 w 5297627"/>
              <a:gd name="connsiteY1766" fmla="*/ 696575 h 4564661"/>
              <a:gd name="connsiteX1767" fmla="*/ 4072060 w 5297627"/>
              <a:gd name="connsiteY1767" fmla="*/ 693221 h 4564661"/>
              <a:gd name="connsiteX1768" fmla="*/ 4076638 w 5297627"/>
              <a:gd name="connsiteY1768" fmla="*/ 691883 h 4564661"/>
              <a:gd name="connsiteX1769" fmla="*/ 4070654 w 5297627"/>
              <a:gd name="connsiteY1769" fmla="*/ 696395 h 4564661"/>
              <a:gd name="connsiteX1770" fmla="*/ 4038538 w 5297627"/>
              <a:gd name="connsiteY1770" fmla="*/ 719108 h 4564661"/>
              <a:gd name="connsiteX1771" fmla="*/ 4080361 w 5297627"/>
              <a:gd name="connsiteY1771" fmla="*/ 695577 h 4564661"/>
              <a:gd name="connsiteX1772" fmla="*/ 4106906 w 5297627"/>
              <a:gd name="connsiteY1772" fmla="*/ 681263 h 4564661"/>
              <a:gd name="connsiteX1773" fmla="*/ 4107672 w 5297627"/>
              <a:gd name="connsiteY1773" fmla="*/ 681119 h 4564661"/>
              <a:gd name="connsiteX1774" fmla="*/ 2405542 w 5297627"/>
              <a:gd name="connsiteY1774" fmla="*/ 665625 h 4564661"/>
              <a:gd name="connsiteX1775" fmla="*/ 2402194 w 5297627"/>
              <a:gd name="connsiteY1775" fmla="*/ 675274 h 4564661"/>
              <a:gd name="connsiteX1776" fmla="*/ 4191028 w 5297627"/>
              <a:gd name="connsiteY1776" fmla="*/ 663211 h 4564661"/>
              <a:gd name="connsiteX1777" fmla="*/ 4157185 w 5297627"/>
              <a:gd name="connsiteY1777" fmla="*/ 682654 h 4564661"/>
              <a:gd name="connsiteX1778" fmla="*/ 4155122 w 5297627"/>
              <a:gd name="connsiteY1778" fmla="*/ 683832 h 4564661"/>
              <a:gd name="connsiteX1779" fmla="*/ 4120096 w 5297627"/>
              <a:gd name="connsiteY1779" fmla="*/ 693773 h 4564661"/>
              <a:gd name="connsiteX1780" fmla="*/ 4103056 w 5297627"/>
              <a:gd name="connsiteY1780" fmla="*/ 698260 h 4564661"/>
              <a:gd name="connsiteX1781" fmla="*/ 4117597 w 5297627"/>
              <a:gd name="connsiteY1781" fmla="*/ 690085 h 4564661"/>
              <a:gd name="connsiteX1782" fmla="*/ 4147728 w 5297627"/>
              <a:gd name="connsiteY1782" fmla="*/ 672513 h 4564661"/>
              <a:gd name="connsiteX1783" fmla="*/ 4225068 w 5297627"/>
              <a:gd name="connsiteY1783" fmla="*/ 656091 h 4564661"/>
              <a:gd name="connsiteX1784" fmla="*/ 4217962 w 5297627"/>
              <a:gd name="connsiteY1784" fmla="*/ 659685 h 4564661"/>
              <a:gd name="connsiteX1785" fmla="*/ 4222714 w 5297627"/>
              <a:gd name="connsiteY1785" fmla="*/ 656582 h 4564661"/>
              <a:gd name="connsiteX1786" fmla="*/ 2660691 w 5297627"/>
              <a:gd name="connsiteY1786" fmla="*/ 652070 h 4564661"/>
              <a:gd name="connsiteX1787" fmla="*/ 2428376 w 5297627"/>
              <a:gd name="connsiteY1787" fmla="*/ 798493 h 4564661"/>
              <a:gd name="connsiteX1788" fmla="*/ 2271186 w 5297627"/>
              <a:gd name="connsiteY1788" fmla="*/ 901513 h 4564661"/>
              <a:gd name="connsiteX1789" fmla="*/ 2273477 w 5297627"/>
              <a:gd name="connsiteY1789" fmla="*/ 888275 h 4564661"/>
              <a:gd name="connsiteX1790" fmla="*/ 2281269 w 5297627"/>
              <a:gd name="connsiteY1790" fmla="*/ 847171 h 4564661"/>
              <a:gd name="connsiteX1791" fmla="*/ 2291833 w 5297627"/>
              <a:gd name="connsiteY1791" fmla="*/ 841067 h 4564661"/>
              <a:gd name="connsiteX1792" fmla="*/ 2610369 w 5297627"/>
              <a:gd name="connsiteY1792" fmla="*/ 672676 h 4564661"/>
              <a:gd name="connsiteX1793" fmla="*/ 2789545 w 5297627"/>
              <a:gd name="connsiteY1793" fmla="*/ 569577 h 4564661"/>
              <a:gd name="connsiteX1794" fmla="*/ 2725435 w 5297627"/>
              <a:gd name="connsiteY1794" fmla="*/ 606202 h 4564661"/>
              <a:gd name="connsiteX1795" fmla="*/ 2729516 w 5297627"/>
              <a:gd name="connsiteY1795" fmla="*/ 609697 h 4564661"/>
              <a:gd name="connsiteX1796" fmla="*/ 2720516 w 5297627"/>
              <a:gd name="connsiteY1796" fmla="*/ 615165 h 4564661"/>
              <a:gd name="connsiteX1797" fmla="*/ 2705437 w 5297627"/>
              <a:gd name="connsiteY1797" fmla="*/ 623067 h 4564661"/>
              <a:gd name="connsiteX1798" fmla="*/ 2665330 w 5297627"/>
              <a:gd name="connsiteY1798" fmla="*/ 642247 h 4564661"/>
              <a:gd name="connsiteX1799" fmla="*/ 2789545 w 5297627"/>
              <a:gd name="connsiteY1799" fmla="*/ 569577 h 4564661"/>
              <a:gd name="connsiteX1800" fmla="*/ 2684396 w 5297627"/>
              <a:gd name="connsiteY1800" fmla="*/ 528254 h 4564661"/>
              <a:gd name="connsiteX1801" fmla="*/ 2578352 w 5297627"/>
              <a:gd name="connsiteY1801" fmla="*/ 593434 h 4564661"/>
              <a:gd name="connsiteX1802" fmla="*/ 2541467 w 5297627"/>
              <a:gd name="connsiteY1802" fmla="*/ 610769 h 4564661"/>
              <a:gd name="connsiteX1803" fmla="*/ 2551345 w 5297627"/>
              <a:gd name="connsiteY1803" fmla="*/ 605493 h 4564661"/>
              <a:gd name="connsiteX1804" fmla="*/ 2575661 w 5297627"/>
              <a:gd name="connsiteY1804" fmla="*/ 590782 h 4564661"/>
              <a:gd name="connsiteX1805" fmla="*/ 2587912 w 5297627"/>
              <a:gd name="connsiteY1805" fmla="*/ 571882 h 4564661"/>
              <a:gd name="connsiteX1806" fmla="*/ 2591113 w 5297627"/>
              <a:gd name="connsiteY1806" fmla="*/ 580906 h 4564661"/>
              <a:gd name="connsiteX1807" fmla="*/ 2612298 w 5297627"/>
              <a:gd name="connsiteY1807" fmla="*/ 560782 h 4564661"/>
              <a:gd name="connsiteX1808" fmla="*/ 2614822 w 5297627"/>
              <a:gd name="connsiteY1808" fmla="*/ 556824 h 4564661"/>
              <a:gd name="connsiteX1809" fmla="*/ 2617098 w 5297627"/>
              <a:gd name="connsiteY1809" fmla="*/ 555645 h 4564661"/>
              <a:gd name="connsiteX1810" fmla="*/ 2620676 w 5297627"/>
              <a:gd name="connsiteY1810" fmla="*/ 556888 h 4564661"/>
              <a:gd name="connsiteX1811" fmla="*/ 2625500 w 5297627"/>
              <a:gd name="connsiteY1811" fmla="*/ 558562 h 4564661"/>
              <a:gd name="connsiteX1812" fmla="*/ 2627520 w 5297627"/>
              <a:gd name="connsiteY1812" fmla="*/ 550245 h 4564661"/>
              <a:gd name="connsiteX1813" fmla="*/ 2633763 w 5297627"/>
              <a:gd name="connsiteY1813" fmla="*/ 547009 h 4564661"/>
              <a:gd name="connsiteX1814" fmla="*/ 2637742 w 5297627"/>
              <a:gd name="connsiteY1814" fmla="*/ 545718 h 4564661"/>
              <a:gd name="connsiteX1815" fmla="*/ 2646890 w 5297627"/>
              <a:gd name="connsiteY1815" fmla="*/ 542519 h 4564661"/>
              <a:gd name="connsiteX1816" fmla="*/ 2667403 w 5297627"/>
              <a:gd name="connsiteY1816" fmla="*/ 530366 h 4564661"/>
              <a:gd name="connsiteX1817" fmla="*/ 2672324 w 5297627"/>
              <a:gd name="connsiteY1817" fmla="*/ 531308 h 4564661"/>
              <a:gd name="connsiteX1818" fmla="*/ 2674883 w 5297627"/>
              <a:gd name="connsiteY1818" fmla="*/ 529490 h 4564661"/>
              <a:gd name="connsiteX1819" fmla="*/ 2678457 w 5297627"/>
              <a:gd name="connsiteY1819" fmla="*/ 523817 h 4564661"/>
              <a:gd name="connsiteX1820" fmla="*/ 2674883 w 5297627"/>
              <a:gd name="connsiteY1820" fmla="*/ 529490 h 4564661"/>
              <a:gd name="connsiteX1821" fmla="*/ 2670347 w 5297627"/>
              <a:gd name="connsiteY1821" fmla="*/ 528622 h 4564661"/>
              <a:gd name="connsiteX1822" fmla="*/ 4001368 w 5297627"/>
              <a:gd name="connsiteY1822" fmla="*/ 522192 h 4564661"/>
              <a:gd name="connsiteX1823" fmla="*/ 3995998 w 5297627"/>
              <a:gd name="connsiteY1823" fmla="*/ 526189 h 4564661"/>
              <a:gd name="connsiteX1824" fmla="*/ 3997318 w 5297627"/>
              <a:gd name="connsiteY1824" fmla="*/ 524758 h 4564661"/>
              <a:gd name="connsiteX1825" fmla="*/ 3998427 w 5297627"/>
              <a:gd name="connsiteY1825" fmla="*/ 523705 h 4564661"/>
              <a:gd name="connsiteX1826" fmla="*/ 3738832 w 5297627"/>
              <a:gd name="connsiteY1826" fmla="*/ 521699 h 4564661"/>
              <a:gd name="connsiteX1827" fmla="*/ 3731260 w 5297627"/>
              <a:gd name="connsiteY1827" fmla="*/ 524571 h 4564661"/>
              <a:gd name="connsiteX1828" fmla="*/ 3729650 w 5297627"/>
              <a:gd name="connsiteY1828" fmla="*/ 525509 h 4564661"/>
              <a:gd name="connsiteX1829" fmla="*/ 3738347 w 5297627"/>
              <a:gd name="connsiteY1829" fmla="*/ 521977 h 4564661"/>
              <a:gd name="connsiteX1830" fmla="*/ 3962916 w 5297627"/>
              <a:gd name="connsiteY1830" fmla="*/ 500307 h 4564661"/>
              <a:gd name="connsiteX1831" fmla="*/ 3961523 w 5297627"/>
              <a:gd name="connsiteY1831" fmla="*/ 501055 h 4564661"/>
              <a:gd name="connsiteX1832" fmla="*/ 3955536 w 5297627"/>
              <a:gd name="connsiteY1832" fmla="*/ 504810 h 4564661"/>
              <a:gd name="connsiteX1833" fmla="*/ 3955834 w 5297627"/>
              <a:gd name="connsiteY1833" fmla="*/ 504981 h 4564661"/>
              <a:gd name="connsiteX1834" fmla="*/ 4088300 w 5297627"/>
              <a:gd name="connsiteY1834" fmla="*/ 489530 h 4564661"/>
              <a:gd name="connsiteX1835" fmla="*/ 4071386 w 5297627"/>
              <a:gd name="connsiteY1835" fmla="*/ 504335 h 4564661"/>
              <a:gd name="connsiteX1836" fmla="*/ 4089653 w 5297627"/>
              <a:gd name="connsiteY1836" fmla="*/ 492609 h 4564661"/>
              <a:gd name="connsiteX1837" fmla="*/ 4091542 w 5297627"/>
              <a:gd name="connsiteY1837" fmla="*/ 497518 h 4564661"/>
              <a:gd name="connsiteX1838" fmla="*/ 4088012 w 5297627"/>
              <a:gd name="connsiteY1838" fmla="*/ 497289 h 4564661"/>
              <a:gd name="connsiteX1839" fmla="*/ 4091542 w 5297627"/>
              <a:gd name="connsiteY1839" fmla="*/ 497518 h 4564661"/>
              <a:gd name="connsiteX1840" fmla="*/ 4098636 w 5297627"/>
              <a:gd name="connsiteY1840" fmla="*/ 494983 h 4564661"/>
              <a:gd name="connsiteX1841" fmla="*/ 4082348 w 5297627"/>
              <a:gd name="connsiteY1841" fmla="*/ 508433 h 4564661"/>
              <a:gd name="connsiteX1842" fmla="*/ 4076684 w 5297627"/>
              <a:gd name="connsiteY1842" fmla="*/ 511785 h 4564661"/>
              <a:gd name="connsiteX1843" fmla="*/ 4073650 w 5297627"/>
              <a:gd name="connsiteY1843" fmla="*/ 512719 h 4564661"/>
              <a:gd name="connsiteX1844" fmla="*/ 4075330 w 5297627"/>
              <a:gd name="connsiteY1844" fmla="*/ 514229 h 4564661"/>
              <a:gd name="connsiteX1845" fmla="*/ 4053539 w 5297627"/>
              <a:gd name="connsiteY1845" fmla="*/ 532224 h 4564661"/>
              <a:gd name="connsiteX1846" fmla="*/ 4045725 w 5297627"/>
              <a:gd name="connsiteY1846" fmla="*/ 535465 h 4564661"/>
              <a:gd name="connsiteX1847" fmla="*/ 4027566 w 5297627"/>
              <a:gd name="connsiteY1847" fmla="*/ 542128 h 4564661"/>
              <a:gd name="connsiteX1848" fmla="*/ 4006689 w 5297627"/>
              <a:gd name="connsiteY1848" fmla="*/ 552883 h 4564661"/>
              <a:gd name="connsiteX1849" fmla="*/ 4044658 w 5297627"/>
              <a:gd name="connsiteY1849" fmla="*/ 539307 h 4564661"/>
              <a:gd name="connsiteX1850" fmla="*/ 4045092 w 5297627"/>
              <a:gd name="connsiteY1850" fmla="*/ 539198 h 4564661"/>
              <a:gd name="connsiteX1851" fmla="*/ 4039152 w 5297627"/>
              <a:gd name="connsiteY1851" fmla="*/ 544105 h 4564661"/>
              <a:gd name="connsiteX1852" fmla="*/ 4018714 w 5297627"/>
              <a:gd name="connsiteY1852" fmla="*/ 559171 h 4564661"/>
              <a:gd name="connsiteX1853" fmla="*/ 4011611 w 5297627"/>
              <a:gd name="connsiteY1853" fmla="*/ 560779 h 4564661"/>
              <a:gd name="connsiteX1854" fmla="*/ 3956711 w 5297627"/>
              <a:gd name="connsiteY1854" fmla="*/ 577155 h 4564661"/>
              <a:gd name="connsiteX1855" fmla="*/ 4015456 w 5297627"/>
              <a:gd name="connsiteY1855" fmla="*/ 536855 h 4564661"/>
              <a:gd name="connsiteX1856" fmla="*/ 4072052 w 5297627"/>
              <a:gd name="connsiteY1856" fmla="*/ 493687 h 4564661"/>
              <a:gd name="connsiteX1857" fmla="*/ 4076959 w 5297627"/>
              <a:gd name="connsiteY1857" fmla="*/ 492648 h 4564661"/>
              <a:gd name="connsiteX1858" fmla="*/ 3799837 w 5297627"/>
              <a:gd name="connsiteY1858" fmla="*/ 486666 h 4564661"/>
              <a:gd name="connsiteX1859" fmla="*/ 3792683 w 5297627"/>
              <a:gd name="connsiteY1859" fmla="*/ 489301 h 4564661"/>
              <a:gd name="connsiteX1860" fmla="*/ 3785262 w 5297627"/>
              <a:gd name="connsiteY1860" fmla="*/ 495036 h 4564661"/>
              <a:gd name="connsiteX1861" fmla="*/ 3875330 w 5297627"/>
              <a:gd name="connsiteY1861" fmla="*/ 471422 h 4564661"/>
              <a:gd name="connsiteX1862" fmla="*/ 3868267 w 5297627"/>
              <a:gd name="connsiteY1862" fmla="*/ 475219 h 4564661"/>
              <a:gd name="connsiteX1863" fmla="*/ 3866982 w 5297627"/>
              <a:gd name="connsiteY1863" fmla="*/ 474194 h 4564661"/>
              <a:gd name="connsiteX1864" fmla="*/ 3871074 w 5297627"/>
              <a:gd name="connsiteY1864" fmla="*/ 471630 h 4564661"/>
              <a:gd name="connsiteX1865" fmla="*/ 3875330 w 5297627"/>
              <a:gd name="connsiteY1865" fmla="*/ 471422 h 4564661"/>
              <a:gd name="connsiteX1866" fmla="*/ 3729125 w 5297627"/>
              <a:gd name="connsiteY1866" fmla="*/ 470430 h 4564661"/>
              <a:gd name="connsiteX1867" fmla="*/ 3725352 w 5297627"/>
              <a:gd name="connsiteY1867" fmla="*/ 471746 h 4564661"/>
              <a:gd name="connsiteX1868" fmla="*/ 3724991 w 5297627"/>
              <a:gd name="connsiteY1868" fmla="*/ 472522 h 4564661"/>
              <a:gd name="connsiteX1869" fmla="*/ 3725650 w 5297627"/>
              <a:gd name="connsiteY1869" fmla="*/ 472963 h 4564661"/>
              <a:gd name="connsiteX1870" fmla="*/ 3729038 w 5297627"/>
              <a:gd name="connsiteY1870" fmla="*/ 471220 h 4564661"/>
              <a:gd name="connsiteX1871" fmla="*/ 3729611 w 5297627"/>
              <a:gd name="connsiteY1871" fmla="*/ 470556 h 4564661"/>
              <a:gd name="connsiteX1872" fmla="*/ 3833572 w 5297627"/>
              <a:gd name="connsiteY1872" fmla="*/ 467421 h 4564661"/>
              <a:gd name="connsiteX1873" fmla="*/ 3822881 w 5297627"/>
              <a:gd name="connsiteY1873" fmla="*/ 471587 h 4564661"/>
              <a:gd name="connsiteX1874" fmla="*/ 3806490 w 5297627"/>
              <a:gd name="connsiteY1874" fmla="*/ 477630 h 4564661"/>
              <a:gd name="connsiteX1875" fmla="*/ 3801300 w 5297627"/>
              <a:gd name="connsiteY1875" fmla="*/ 482285 h 4564661"/>
              <a:gd name="connsiteX1876" fmla="*/ 3799508 w 5297627"/>
              <a:gd name="connsiteY1876" fmla="*/ 483767 h 4564661"/>
              <a:gd name="connsiteX1877" fmla="*/ 3804692 w 5297627"/>
              <a:gd name="connsiteY1877" fmla="*/ 482091 h 4564661"/>
              <a:gd name="connsiteX1878" fmla="*/ 3810615 w 5297627"/>
              <a:gd name="connsiteY1878" fmla="*/ 480478 h 4564661"/>
              <a:gd name="connsiteX1879" fmla="*/ 3817735 w 5297627"/>
              <a:gd name="connsiteY1879" fmla="*/ 476388 h 4564661"/>
              <a:gd name="connsiteX1880" fmla="*/ 3853101 w 5297627"/>
              <a:gd name="connsiteY1880" fmla="*/ 459810 h 4564661"/>
              <a:gd name="connsiteX1881" fmla="*/ 3852702 w 5297627"/>
              <a:gd name="connsiteY1881" fmla="*/ 462698 h 4564661"/>
              <a:gd name="connsiteX1882" fmla="*/ 3852795 w 5297627"/>
              <a:gd name="connsiteY1882" fmla="*/ 462034 h 4564661"/>
              <a:gd name="connsiteX1883" fmla="*/ 3889329 w 5297627"/>
              <a:gd name="connsiteY1883" fmla="*/ 457083 h 4564661"/>
              <a:gd name="connsiteX1884" fmla="*/ 3873452 w 5297627"/>
              <a:gd name="connsiteY1884" fmla="*/ 468933 h 4564661"/>
              <a:gd name="connsiteX1885" fmla="*/ 3870769 w 5297627"/>
              <a:gd name="connsiteY1885" fmla="*/ 471101 h 4564661"/>
              <a:gd name="connsiteX1886" fmla="*/ 3846442 w 5297627"/>
              <a:gd name="connsiteY1886" fmla="*/ 480689 h 4564661"/>
              <a:gd name="connsiteX1887" fmla="*/ 3873684 w 5297627"/>
              <a:gd name="connsiteY1887" fmla="*/ 464219 h 4564661"/>
              <a:gd name="connsiteX1888" fmla="*/ 3880168 w 5297627"/>
              <a:gd name="connsiteY1888" fmla="*/ 459293 h 4564661"/>
              <a:gd name="connsiteX1889" fmla="*/ 3881874 w 5297627"/>
              <a:gd name="connsiteY1889" fmla="*/ 459496 h 4564661"/>
              <a:gd name="connsiteX1890" fmla="*/ 3909611 w 5297627"/>
              <a:gd name="connsiteY1890" fmla="*/ 441541 h 4564661"/>
              <a:gd name="connsiteX1891" fmla="*/ 3909004 w 5297627"/>
              <a:gd name="connsiteY1891" fmla="*/ 442009 h 4564661"/>
              <a:gd name="connsiteX1892" fmla="*/ 3906411 w 5297627"/>
              <a:gd name="connsiteY1892" fmla="*/ 442583 h 4564661"/>
              <a:gd name="connsiteX1893" fmla="*/ 3908035 w 5297627"/>
              <a:gd name="connsiteY1893" fmla="*/ 442041 h 4564661"/>
              <a:gd name="connsiteX1894" fmla="*/ 3804504 w 5297627"/>
              <a:gd name="connsiteY1894" fmla="*/ 440665 h 4564661"/>
              <a:gd name="connsiteX1895" fmla="*/ 3796394 w 5297627"/>
              <a:gd name="connsiteY1895" fmla="*/ 445110 h 4564661"/>
              <a:gd name="connsiteX1896" fmla="*/ 3797335 w 5297627"/>
              <a:gd name="connsiteY1896" fmla="*/ 446090 h 4564661"/>
              <a:gd name="connsiteX1897" fmla="*/ 3801313 w 5297627"/>
              <a:gd name="connsiteY1897" fmla="*/ 445531 h 4564661"/>
              <a:gd name="connsiteX1898" fmla="*/ 3802327 w 5297627"/>
              <a:gd name="connsiteY1898" fmla="*/ 445145 h 4564661"/>
              <a:gd name="connsiteX1899" fmla="*/ 3804790 w 5297627"/>
              <a:gd name="connsiteY1899" fmla="*/ 443627 h 4564661"/>
              <a:gd name="connsiteX1900" fmla="*/ 3804504 w 5297627"/>
              <a:gd name="connsiteY1900" fmla="*/ 440665 h 4564661"/>
              <a:gd name="connsiteX1901" fmla="*/ 3907356 w 5297627"/>
              <a:gd name="connsiteY1901" fmla="*/ 438781 h 4564661"/>
              <a:gd name="connsiteX1902" fmla="*/ 3907086 w 5297627"/>
              <a:gd name="connsiteY1902" fmla="*/ 438844 h 4564661"/>
              <a:gd name="connsiteX1903" fmla="*/ 3906059 w 5297627"/>
              <a:gd name="connsiteY1903" fmla="*/ 439055 h 4564661"/>
              <a:gd name="connsiteX1904" fmla="*/ 3890336 w 5297627"/>
              <a:gd name="connsiteY1904" fmla="*/ 445225 h 4564661"/>
              <a:gd name="connsiteX1905" fmla="*/ 3899335 w 5297627"/>
              <a:gd name="connsiteY1905" fmla="*/ 444434 h 4564661"/>
              <a:gd name="connsiteX1906" fmla="*/ 3903514 w 5297627"/>
              <a:gd name="connsiteY1906" fmla="*/ 441165 h 4564661"/>
              <a:gd name="connsiteX1907" fmla="*/ 3986603 w 5297627"/>
              <a:gd name="connsiteY1907" fmla="*/ 391264 h 4564661"/>
              <a:gd name="connsiteX1908" fmla="*/ 3979618 w 5297627"/>
              <a:gd name="connsiteY1908" fmla="*/ 394048 h 4564661"/>
              <a:gd name="connsiteX1909" fmla="*/ 3980890 w 5297627"/>
              <a:gd name="connsiteY1909" fmla="*/ 393095 h 4564661"/>
              <a:gd name="connsiteX1910" fmla="*/ 3146311 w 5297627"/>
              <a:gd name="connsiteY1910" fmla="*/ 381640 h 4564661"/>
              <a:gd name="connsiteX1911" fmla="*/ 3135531 w 5297627"/>
              <a:gd name="connsiteY1911" fmla="*/ 386648 h 4564661"/>
              <a:gd name="connsiteX1912" fmla="*/ 3102050 w 5297627"/>
              <a:gd name="connsiteY1912" fmla="*/ 406729 h 4564661"/>
              <a:gd name="connsiteX1913" fmla="*/ 3054883 w 5297627"/>
              <a:gd name="connsiteY1913" fmla="*/ 431816 h 4564661"/>
              <a:gd name="connsiteX1914" fmla="*/ 2968276 w 5297627"/>
              <a:gd name="connsiteY1914" fmla="*/ 489031 h 4564661"/>
              <a:gd name="connsiteX1915" fmla="*/ 2902733 w 5297627"/>
              <a:gd name="connsiteY1915" fmla="*/ 529942 h 4564661"/>
              <a:gd name="connsiteX1916" fmla="*/ 2877466 w 5297627"/>
              <a:gd name="connsiteY1916" fmla="*/ 546079 h 4564661"/>
              <a:gd name="connsiteX1917" fmla="*/ 2989992 w 5297627"/>
              <a:gd name="connsiteY1917" fmla="*/ 479305 h 4564661"/>
              <a:gd name="connsiteX1918" fmla="*/ 2999874 w 5297627"/>
              <a:gd name="connsiteY1918" fmla="*/ 472753 h 4564661"/>
              <a:gd name="connsiteX1919" fmla="*/ 3131893 w 5297627"/>
              <a:gd name="connsiteY1919" fmla="*/ 392302 h 4564661"/>
              <a:gd name="connsiteX1920" fmla="*/ 3146311 w 5297627"/>
              <a:gd name="connsiteY1920" fmla="*/ 381640 h 4564661"/>
              <a:gd name="connsiteX1921" fmla="*/ 3924499 w 5297627"/>
              <a:gd name="connsiteY1921" fmla="*/ 364774 h 4564661"/>
              <a:gd name="connsiteX1922" fmla="*/ 3918515 w 5297627"/>
              <a:gd name="connsiteY1922" fmla="*/ 369286 h 4564661"/>
              <a:gd name="connsiteX1923" fmla="*/ 3878604 w 5297627"/>
              <a:gd name="connsiteY1923" fmla="*/ 397511 h 4564661"/>
              <a:gd name="connsiteX1924" fmla="*/ 3860906 w 5297627"/>
              <a:gd name="connsiteY1924" fmla="*/ 403089 h 4564661"/>
              <a:gd name="connsiteX1925" fmla="*/ 3837859 w 5297627"/>
              <a:gd name="connsiteY1925" fmla="*/ 412416 h 4564661"/>
              <a:gd name="connsiteX1926" fmla="*/ 3846170 w 5297627"/>
              <a:gd name="connsiteY1926" fmla="*/ 406189 h 4564661"/>
              <a:gd name="connsiteX1927" fmla="*/ 3888201 w 5297627"/>
              <a:gd name="connsiteY1927" fmla="*/ 382325 h 4564661"/>
              <a:gd name="connsiteX1928" fmla="*/ 3907742 w 5297627"/>
              <a:gd name="connsiteY1928" fmla="*/ 368907 h 4564661"/>
              <a:gd name="connsiteX1929" fmla="*/ 3907611 w 5297627"/>
              <a:gd name="connsiteY1929" fmla="*/ 369466 h 4564661"/>
              <a:gd name="connsiteX1930" fmla="*/ 3919920 w 5297627"/>
              <a:gd name="connsiteY1930" fmla="*/ 366112 h 4564661"/>
              <a:gd name="connsiteX1931" fmla="*/ 3980606 w 5297627"/>
              <a:gd name="connsiteY1931" fmla="*/ 321424 h 4564661"/>
              <a:gd name="connsiteX1932" fmla="*/ 3965318 w 5297627"/>
              <a:gd name="connsiteY1932" fmla="*/ 333987 h 4564661"/>
              <a:gd name="connsiteX1933" fmla="*/ 3950233 w 5297627"/>
              <a:gd name="connsiteY1933" fmla="*/ 345365 h 4564661"/>
              <a:gd name="connsiteX1934" fmla="*/ 3941326 w 5297627"/>
              <a:gd name="connsiteY1934" fmla="*/ 347212 h 4564661"/>
              <a:gd name="connsiteX1935" fmla="*/ 3937390 w 5297627"/>
              <a:gd name="connsiteY1935" fmla="*/ 348329 h 4564661"/>
              <a:gd name="connsiteX1936" fmla="*/ 3970512 w 5297627"/>
              <a:gd name="connsiteY1936" fmla="*/ 324463 h 4564661"/>
              <a:gd name="connsiteX1937" fmla="*/ 3975080 w 5297627"/>
              <a:gd name="connsiteY1937" fmla="*/ 322894 h 4564661"/>
              <a:gd name="connsiteX1938" fmla="*/ 3301851 w 5297627"/>
              <a:gd name="connsiteY1938" fmla="*/ 273407 h 4564661"/>
              <a:gd name="connsiteX1939" fmla="*/ 3301576 w 5297627"/>
              <a:gd name="connsiteY1939" fmla="*/ 277642 h 4564661"/>
              <a:gd name="connsiteX1940" fmla="*/ 3301102 w 5297627"/>
              <a:gd name="connsiteY1940" fmla="*/ 275486 h 4564661"/>
              <a:gd name="connsiteX1941" fmla="*/ 3301851 w 5297627"/>
              <a:gd name="connsiteY1941" fmla="*/ 273407 h 4564661"/>
              <a:gd name="connsiteX1942" fmla="*/ 3903983 w 5297627"/>
              <a:gd name="connsiteY1942" fmla="*/ 212122 h 4564661"/>
              <a:gd name="connsiteX1943" fmla="*/ 3904060 w 5297627"/>
              <a:gd name="connsiteY1943" fmla="*/ 212730 h 4564661"/>
              <a:gd name="connsiteX1944" fmla="*/ 3903680 w 5297627"/>
              <a:gd name="connsiteY1944" fmla="*/ 212638 h 4564661"/>
              <a:gd name="connsiteX1945" fmla="*/ 3604842 w 5297627"/>
              <a:gd name="connsiteY1945" fmla="*/ 211807 h 4564661"/>
              <a:gd name="connsiteX1946" fmla="*/ 3588951 w 5297627"/>
              <a:gd name="connsiteY1946" fmla="*/ 219060 h 4564661"/>
              <a:gd name="connsiteX1947" fmla="*/ 3584881 w 5297627"/>
              <a:gd name="connsiteY1947" fmla="*/ 221761 h 4564661"/>
              <a:gd name="connsiteX1948" fmla="*/ 3588536 w 5297627"/>
              <a:gd name="connsiteY1948" fmla="*/ 220786 h 4564661"/>
              <a:gd name="connsiteX1949" fmla="*/ 3591243 w 5297627"/>
              <a:gd name="connsiteY1949" fmla="*/ 219412 h 4564661"/>
              <a:gd name="connsiteX1950" fmla="*/ 3849227 w 5297627"/>
              <a:gd name="connsiteY1950" fmla="*/ 195083 h 4564661"/>
              <a:gd name="connsiteX1951" fmla="*/ 3843859 w 5297627"/>
              <a:gd name="connsiteY1951" fmla="*/ 199081 h 4564661"/>
              <a:gd name="connsiteX1952" fmla="*/ 3845178 w 5297627"/>
              <a:gd name="connsiteY1952" fmla="*/ 197649 h 4564661"/>
              <a:gd name="connsiteX1953" fmla="*/ 3846287 w 5297627"/>
              <a:gd name="connsiteY1953" fmla="*/ 196596 h 4564661"/>
              <a:gd name="connsiteX1954" fmla="*/ 3234845 w 5297627"/>
              <a:gd name="connsiteY1954" fmla="*/ 188940 h 4564661"/>
              <a:gd name="connsiteX1955" fmla="*/ 3184744 w 5297627"/>
              <a:gd name="connsiteY1955" fmla="*/ 225643 h 4564661"/>
              <a:gd name="connsiteX1956" fmla="*/ 2736260 w 5297627"/>
              <a:gd name="connsiteY1956" fmla="*/ 496376 h 4564661"/>
              <a:gd name="connsiteX1957" fmla="*/ 2685622 w 5297627"/>
              <a:gd name="connsiteY1957" fmla="*/ 527500 h 4564661"/>
              <a:gd name="connsiteX1958" fmla="*/ 2688146 w 5297627"/>
              <a:gd name="connsiteY1958" fmla="*/ 524147 h 4564661"/>
              <a:gd name="connsiteX1959" fmla="*/ 2688146 w 5297627"/>
              <a:gd name="connsiteY1959" fmla="*/ 524147 h 4564661"/>
              <a:gd name="connsiteX1960" fmla="*/ 2680820 w 5297627"/>
              <a:gd name="connsiteY1960" fmla="*/ 522418 h 4564661"/>
              <a:gd name="connsiteX1961" fmla="*/ 2791861 w 5297627"/>
              <a:gd name="connsiteY1961" fmla="*/ 456631 h 4564661"/>
              <a:gd name="connsiteX1962" fmla="*/ 3209480 w 5297627"/>
              <a:gd name="connsiteY1962" fmla="*/ 199949 h 4564661"/>
              <a:gd name="connsiteX1963" fmla="*/ 3234845 w 5297627"/>
              <a:gd name="connsiteY1963" fmla="*/ 188940 h 4564661"/>
              <a:gd name="connsiteX1964" fmla="*/ 3557217 w 5297627"/>
              <a:gd name="connsiteY1964" fmla="*/ 162339 h 4564661"/>
              <a:gd name="connsiteX1965" fmla="*/ 3558712 w 5297627"/>
              <a:gd name="connsiteY1965" fmla="*/ 164389 h 4564661"/>
              <a:gd name="connsiteX1966" fmla="*/ 3532561 w 5297627"/>
              <a:gd name="connsiteY1966" fmla="*/ 175007 h 4564661"/>
              <a:gd name="connsiteX1967" fmla="*/ 3544050 w 5297627"/>
              <a:gd name="connsiteY1967" fmla="*/ 168732 h 4564661"/>
              <a:gd name="connsiteX1968" fmla="*/ 3557321 w 5297627"/>
              <a:gd name="connsiteY1968" fmla="*/ 162287 h 4564661"/>
              <a:gd name="connsiteX1969" fmla="*/ 3557217 w 5297627"/>
              <a:gd name="connsiteY1969" fmla="*/ 162339 h 4564661"/>
              <a:gd name="connsiteX1970" fmla="*/ 3557210 w 5297627"/>
              <a:gd name="connsiteY1970" fmla="*/ 162329 h 4564661"/>
              <a:gd name="connsiteX1971" fmla="*/ 3583394 w 5297627"/>
              <a:gd name="connsiteY1971" fmla="*/ 149627 h 4564661"/>
              <a:gd name="connsiteX1972" fmla="*/ 3568319 w 5297627"/>
              <a:gd name="connsiteY1972" fmla="*/ 158180 h 4564661"/>
              <a:gd name="connsiteX1973" fmla="*/ 3557321 w 5297627"/>
              <a:gd name="connsiteY1973" fmla="*/ 162287 h 4564661"/>
              <a:gd name="connsiteX1974" fmla="*/ 3670520 w 5297627"/>
              <a:gd name="connsiteY1974" fmla="*/ 149085 h 4564661"/>
              <a:gd name="connsiteX1975" fmla="*/ 3661847 w 5297627"/>
              <a:gd name="connsiteY1975" fmla="*/ 152450 h 4564661"/>
              <a:gd name="connsiteX1976" fmla="*/ 3665518 w 5297627"/>
              <a:gd name="connsiteY1976" fmla="*/ 149989 h 4564661"/>
              <a:gd name="connsiteX1977" fmla="*/ 3670520 w 5297627"/>
              <a:gd name="connsiteY1977" fmla="*/ 149085 h 4564661"/>
              <a:gd name="connsiteX1978" fmla="*/ 3723190 w 5297627"/>
              <a:gd name="connsiteY1978" fmla="*/ 144314 h 4564661"/>
              <a:gd name="connsiteX1979" fmla="*/ 3716126 w 5297627"/>
              <a:gd name="connsiteY1979" fmla="*/ 148110 h 4564661"/>
              <a:gd name="connsiteX1980" fmla="*/ 3714842 w 5297627"/>
              <a:gd name="connsiteY1980" fmla="*/ 147086 h 4564661"/>
              <a:gd name="connsiteX1981" fmla="*/ 3718934 w 5297627"/>
              <a:gd name="connsiteY1981" fmla="*/ 144522 h 4564661"/>
              <a:gd name="connsiteX1982" fmla="*/ 3723190 w 5297627"/>
              <a:gd name="connsiteY1982" fmla="*/ 144314 h 4564661"/>
              <a:gd name="connsiteX1983" fmla="*/ 3805775 w 5297627"/>
              <a:gd name="connsiteY1983" fmla="*/ 142322 h 4564661"/>
              <a:gd name="connsiteX1984" fmla="*/ 3802920 w 5297627"/>
              <a:gd name="connsiteY1984" fmla="*/ 151459 h 4564661"/>
              <a:gd name="connsiteX1985" fmla="*/ 3805775 w 5297627"/>
              <a:gd name="connsiteY1985" fmla="*/ 142322 h 4564661"/>
              <a:gd name="connsiteX1986" fmla="*/ 3849646 w 5297627"/>
              <a:gd name="connsiteY1986" fmla="*/ 140994 h 4564661"/>
              <a:gd name="connsiteX1987" fmla="*/ 3818856 w 5297627"/>
              <a:gd name="connsiteY1987" fmla="*/ 166799 h 4564661"/>
              <a:gd name="connsiteX1988" fmla="*/ 3814813 w 5297627"/>
              <a:gd name="connsiteY1988" fmla="*/ 170536 h 4564661"/>
              <a:gd name="connsiteX1989" fmla="*/ 3817581 w 5297627"/>
              <a:gd name="connsiteY1989" fmla="*/ 168709 h 4564661"/>
              <a:gd name="connsiteX1990" fmla="*/ 3818856 w 5297627"/>
              <a:gd name="connsiteY1990" fmla="*/ 166799 h 4564661"/>
              <a:gd name="connsiteX1991" fmla="*/ 3849646 w 5297627"/>
              <a:gd name="connsiteY1991" fmla="*/ 140994 h 4564661"/>
              <a:gd name="connsiteX1992" fmla="*/ 3652365 w 5297627"/>
              <a:gd name="connsiteY1992" fmla="*/ 113556 h 4564661"/>
              <a:gd name="connsiteX1993" fmla="*/ 3644255 w 5297627"/>
              <a:gd name="connsiteY1993" fmla="*/ 118001 h 4564661"/>
              <a:gd name="connsiteX1994" fmla="*/ 3645196 w 5297627"/>
              <a:gd name="connsiteY1994" fmla="*/ 118983 h 4564661"/>
              <a:gd name="connsiteX1995" fmla="*/ 3652365 w 5297627"/>
              <a:gd name="connsiteY1995" fmla="*/ 113556 h 4564661"/>
              <a:gd name="connsiteX1996" fmla="*/ 3756406 w 5297627"/>
              <a:gd name="connsiteY1996" fmla="*/ 73502 h 4564661"/>
              <a:gd name="connsiteX1997" fmla="*/ 3742699 w 5297627"/>
              <a:gd name="connsiteY1997" fmla="*/ 78830 h 4564661"/>
              <a:gd name="connsiteX1998" fmla="*/ 3748286 w 5297627"/>
              <a:gd name="connsiteY1998" fmla="*/ 75225 h 4564661"/>
              <a:gd name="connsiteX1999" fmla="*/ 3756406 w 5297627"/>
              <a:gd name="connsiteY1999" fmla="*/ 73502 h 4564661"/>
              <a:gd name="connsiteX2000" fmla="*/ 3757774 w 5297627"/>
              <a:gd name="connsiteY2000" fmla="*/ 71871 h 4564661"/>
              <a:gd name="connsiteX2001" fmla="*/ 3761694 w 5297627"/>
              <a:gd name="connsiteY2001" fmla="*/ 71881 h 4564661"/>
              <a:gd name="connsiteX2002" fmla="*/ 3756406 w 5297627"/>
              <a:gd name="connsiteY2002" fmla="*/ 73502 h 4564661"/>
              <a:gd name="connsiteX2003" fmla="*/ 3757774 w 5297627"/>
              <a:gd name="connsiteY2003" fmla="*/ 71871 h 4564661"/>
              <a:gd name="connsiteX2004" fmla="*/ 3763059 w 5297627"/>
              <a:gd name="connsiteY2004" fmla="*/ 70252 h 4564661"/>
              <a:gd name="connsiteX2005" fmla="*/ 3766980 w 5297627"/>
              <a:gd name="connsiteY2005" fmla="*/ 70259 h 4564661"/>
              <a:gd name="connsiteX2006" fmla="*/ 3761694 w 5297627"/>
              <a:gd name="connsiteY2006" fmla="*/ 71881 h 4564661"/>
              <a:gd name="connsiteX2007" fmla="*/ 3763059 w 5297627"/>
              <a:gd name="connsiteY2007" fmla="*/ 70252 h 4564661"/>
              <a:gd name="connsiteX2008" fmla="*/ 3834463 w 5297627"/>
              <a:gd name="connsiteY2008" fmla="*/ 64156 h 4564661"/>
              <a:gd name="connsiteX2009" fmla="*/ 3827478 w 5297627"/>
              <a:gd name="connsiteY2009" fmla="*/ 66939 h 4564661"/>
              <a:gd name="connsiteX2010" fmla="*/ 3828751 w 5297627"/>
              <a:gd name="connsiteY2010" fmla="*/ 65986 h 4564661"/>
              <a:gd name="connsiteX2011" fmla="*/ 3821410 w 5297627"/>
              <a:gd name="connsiteY2011" fmla="*/ 59384 h 4564661"/>
              <a:gd name="connsiteX2012" fmla="*/ 3691601 w 5297627"/>
              <a:gd name="connsiteY2012" fmla="*/ 109878 h 4564661"/>
              <a:gd name="connsiteX2013" fmla="*/ 3682782 w 5297627"/>
              <a:gd name="connsiteY2013" fmla="*/ 115525 h 4564661"/>
              <a:gd name="connsiteX2014" fmla="*/ 3691475 w 5297627"/>
              <a:gd name="connsiteY2014" fmla="*/ 111834 h 4564661"/>
              <a:gd name="connsiteX2015" fmla="*/ 3764388 w 5297627"/>
              <a:gd name="connsiteY2015" fmla="*/ 86614 h 4564661"/>
              <a:gd name="connsiteX2016" fmla="*/ 3811502 w 5297627"/>
              <a:gd name="connsiteY2016" fmla="*/ 71514 h 4564661"/>
              <a:gd name="connsiteX2017" fmla="*/ 3805655 w 5297627"/>
              <a:gd name="connsiteY2017" fmla="*/ 75531 h 4564661"/>
              <a:gd name="connsiteX2018" fmla="*/ 3805417 w 5297627"/>
              <a:gd name="connsiteY2018" fmla="*/ 75733 h 4564661"/>
              <a:gd name="connsiteX2019" fmla="*/ 3803390 w 5297627"/>
              <a:gd name="connsiteY2019" fmla="*/ 76542 h 4564661"/>
              <a:gd name="connsiteX2020" fmla="*/ 3770709 w 5297627"/>
              <a:gd name="connsiteY2020" fmla="*/ 88495 h 4564661"/>
              <a:gd name="connsiteX2021" fmla="*/ 3794445 w 5297627"/>
              <a:gd name="connsiteY2021" fmla="*/ 84141 h 4564661"/>
              <a:gd name="connsiteX2022" fmla="*/ 3796763 w 5297627"/>
              <a:gd name="connsiteY2022" fmla="*/ 83240 h 4564661"/>
              <a:gd name="connsiteX2023" fmla="*/ 3796178 w 5297627"/>
              <a:gd name="connsiteY2023" fmla="*/ 86864 h 4564661"/>
              <a:gd name="connsiteX2024" fmla="*/ 3803679 w 5297627"/>
              <a:gd name="connsiteY2024" fmla="*/ 83179 h 4564661"/>
              <a:gd name="connsiteX2025" fmla="*/ 3812082 w 5297627"/>
              <a:gd name="connsiteY2025" fmla="*/ 77648 h 4564661"/>
              <a:gd name="connsiteX2026" fmla="*/ 3818725 w 5297627"/>
              <a:gd name="connsiteY2026" fmla="*/ 75570 h 4564661"/>
              <a:gd name="connsiteX2027" fmla="*/ 3799206 w 5297627"/>
              <a:gd name="connsiteY2027" fmla="*/ 86413 h 4564661"/>
              <a:gd name="connsiteX2028" fmla="*/ 3674959 w 5297627"/>
              <a:gd name="connsiteY2028" fmla="*/ 131050 h 4564661"/>
              <a:gd name="connsiteX2029" fmla="*/ 3628024 w 5297627"/>
              <a:gd name="connsiteY2029" fmla="*/ 152551 h 4564661"/>
              <a:gd name="connsiteX2030" fmla="*/ 3634962 w 5297627"/>
              <a:gd name="connsiteY2030" fmla="*/ 150711 h 4564661"/>
              <a:gd name="connsiteX2031" fmla="*/ 3736829 w 5297627"/>
              <a:gd name="connsiteY2031" fmla="*/ 114768 h 4564661"/>
              <a:gd name="connsiteX2032" fmla="*/ 3775090 w 5297627"/>
              <a:gd name="connsiteY2032" fmla="*/ 100885 h 4564661"/>
              <a:gd name="connsiteX2033" fmla="*/ 3753919 w 5297627"/>
              <a:gd name="connsiteY2033" fmla="*/ 111948 h 4564661"/>
              <a:gd name="connsiteX2034" fmla="*/ 3641205 w 5297627"/>
              <a:gd name="connsiteY2034" fmla="*/ 155368 h 4564661"/>
              <a:gd name="connsiteX2035" fmla="*/ 3597678 w 5297627"/>
              <a:gd name="connsiteY2035" fmla="*/ 174800 h 4564661"/>
              <a:gd name="connsiteX2036" fmla="*/ 3629022 w 5297627"/>
              <a:gd name="connsiteY2036" fmla="*/ 162433 h 4564661"/>
              <a:gd name="connsiteX2037" fmla="*/ 3661847 w 5297627"/>
              <a:gd name="connsiteY2037" fmla="*/ 152450 h 4564661"/>
              <a:gd name="connsiteX2038" fmla="*/ 3606097 w 5297627"/>
              <a:gd name="connsiteY2038" fmla="*/ 175344 h 4564661"/>
              <a:gd name="connsiteX2039" fmla="*/ 3590108 w 5297627"/>
              <a:gd name="connsiteY2039" fmla="*/ 186416 h 4564661"/>
              <a:gd name="connsiteX2040" fmla="*/ 3580829 w 5297627"/>
              <a:gd name="connsiteY2040" fmla="*/ 190840 h 4564661"/>
              <a:gd name="connsiteX2041" fmla="*/ 3580460 w 5297627"/>
              <a:gd name="connsiteY2041" fmla="*/ 190895 h 4564661"/>
              <a:gd name="connsiteX2042" fmla="*/ 3578719 w 5297627"/>
              <a:gd name="connsiteY2042" fmla="*/ 191846 h 4564661"/>
              <a:gd name="connsiteX2043" fmla="*/ 3558838 w 5297627"/>
              <a:gd name="connsiteY2043" fmla="*/ 201325 h 4564661"/>
              <a:gd name="connsiteX2044" fmla="*/ 3527458 w 5297627"/>
              <a:gd name="connsiteY2044" fmla="*/ 214753 h 4564661"/>
              <a:gd name="connsiteX2045" fmla="*/ 3518638 w 5297627"/>
              <a:gd name="connsiteY2045" fmla="*/ 220398 h 4564661"/>
              <a:gd name="connsiteX2046" fmla="*/ 3535878 w 5297627"/>
              <a:gd name="connsiteY2046" fmla="*/ 215299 h 4564661"/>
              <a:gd name="connsiteX2047" fmla="*/ 3551643 w 5297627"/>
              <a:gd name="connsiteY2047" fmla="*/ 208900 h 4564661"/>
              <a:gd name="connsiteX2048" fmla="*/ 3568799 w 5297627"/>
              <a:gd name="connsiteY2048" fmla="*/ 197264 h 4564661"/>
              <a:gd name="connsiteX2049" fmla="*/ 3578719 w 5297627"/>
              <a:gd name="connsiteY2049" fmla="*/ 191846 h 4564661"/>
              <a:gd name="connsiteX2050" fmla="*/ 3580829 w 5297627"/>
              <a:gd name="connsiteY2050" fmla="*/ 190840 h 4564661"/>
              <a:gd name="connsiteX2051" fmla="*/ 3587704 w 5297627"/>
              <a:gd name="connsiteY2051" fmla="*/ 189814 h 4564661"/>
              <a:gd name="connsiteX2052" fmla="*/ 3580864 w 5297627"/>
              <a:gd name="connsiteY2052" fmla="*/ 197039 h 4564661"/>
              <a:gd name="connsiteX2053" fmla="*/ 3605230 w 5297627"/>
              <a:gd name="connsiteY2053" fmla="*/ 187149 h 4564661"/>
              <a:gd name="connsiteX2054" fmla="*/ 3672872 w 5297627"/>
              <a:gd name="connsiteY2054" fmla="*/ 163306 h 4564661"/>
              <a:gd name="connsiteX2055" fmla="*/ 3615869 w 5297627"/>
              <a:gd name="connsiteY2055" fmla="*/ 187101 h 4564661"/>
              <a:gd name="connsiteX2056" fmla="*/ 3565989 w 5297627"/>
              <a:gd name="connsiteY2056" fmla="*/ 208360 h 4564661"/>
              <a:gd name="connsiteX2057" fmla="*/ 3557650 w 5297627"/>
              <a:gd name="connsiteY2057" fmla="*/ 214470 h 4564661"/>
              <a:gd name="connsiteX2058" fmla="*/ 3546238 w 5297627"/>
              <a:gd name="connsiteY2058" fmla="*/ 222460 h 4564661"/>
              <a:gd name="connsiteX2059" fmla="*/ 3549056 w 5297627"/>
              <a:gd name="connsiteY2059" fmla="*/ 222366 h 4564661"/>
              <a:gd name="connsiteX2060" fmla="*/ 3684149 w 5297627"/>
              <a:gd name="connsiteY2060" fmla="*/ 170252 h 4564661"/>
              <a:gd name="connsiteX2061" fmla="*/ 3697776 w 5297627"/>
              <a:gd name="connsiteY2061" fmla="*/ 166804 h 4564661"/>
              <a:gd name="connsiteX2062" fmla="*/ 3714004 w 5297627"/>
              <a:gd name="connsiteY2062" fmla="*/ 157294 h 4564661"/>
              <a:gd name="connsiteX2063" fmla="*/ 3706611 w 5297627"/>
              <a:gd name="connsiteY2063" fmla="*/ 167775 h 4564661"/>
              <a:gd name="connsiteX2064" fmla="*/ 3688047 w 5297627"/>
              <a:gd name="connsiteY2064" fmla="*/ 182751 h 4564661"/>
              <a:gd name="connsiteX2065" fmla="*/ 3700890 w 5297627"/>
              <a:gd name="connsiteY2065" fmla="*/ 177605 h 4564661"/>
              <a:gd name="connsiteX2066" fmla="*/ 3689942 w 5297627"/>
              <a:gd name="connsiteY2066" fmla="*/ 187796 h 4564661"/>
              <a:gd name="connsiteX2067" fmla="*/ 3710876 w 5297627"/>
              <a:gd name="connsiteY2067" fmla="*/ 179731 h 4564661"/>
              <a:gd name="connsiteX2068" fmla="*/ 3728311 w 5297627"/>
              <a:gd name="connsiteY2068" fmla="*/ 167133 h 4564661"/>
              <a:gd name="connsiteX2069" fmla="*/ 3742234 w 5297627"/>
              <a:gd name="connsiteY2069" fmla="*/ 161905 h 4564661"/>
              <a:gd name="connsiteX2070" fmla="*/ 3743910 w 5297627"/>
              <a:gd name="connsiteY2070" fmla="*/ 161268 h 4564661"/>
              <a:gd name="connsiteX2071" fmla="*/ 3737235 w 5297627"/>
              <a:gd name="connsiteY2071" fmla="*/ 166730 h 4564661"/>
              <a:gd name="connsiteX2072" fmla="*/ 3710122 w 5297627"/>
              <a:gd name="connsiteY2072" fmla="*/ 187324 h 4564661"/>
              <a:gd name="connsiteX2073" fmla="*/ 3677179 w 5297627"/>
              <a:gd name="connsiteY2073" fmla="*/ 209260 h 4564661"/>
              <a:gd name="connsiteX2074" fmla="*/ 3654146 w 5297627"/>
              <a:gd name="connsiteY2074" fmla="*/ 225910 h 4564661"/>
              <a:gd name="connsiteX2075" fmla="*/ 3665010 w 5297627"/>
              <a:gd name="connsiteY2075" fmla="*/ 223695 h 4564661"/>
              <a:gd name="connsiteX2076" fmla="*/ 3667025 w 5297627"/>
              <a:gd name="connsiteY2076" fmla="*/ 222465 h 4564661"/>
              <a:gd name="connsiteX2077" fmla="*/ 3698464 w 5297627"/>
              <a:gd name="connsiteY2077" fmla="*/ 202371 h 4564661"/>
              <a:gd name="connsiteX2078" fmla="*/ 3711966 w 5297627"/>
              <a:gd name="connsiteY2078" fmla="*/ 198928 h 4564661"/>
              <a:gd name="connsiteX2079" fmla="*/ 3722454 w 5297627"/>
              <a:gd name="connsiteY2079" fmla="*/ 188853 h 4564661"/>
              <a:gd name="connsiteX2080" fmla="*/ 3736269 w 5297627"/>
              <a:gd name="connsiteY2080" fmla="*/ 185330 h 4564661"/>
              <a:gd name="connsiteX2081" fmla="*/ 3765154 w 5297627"/>
              <a:gd name="connsiteY2081" fmla="*/ 163553 h 4564661"/>
              <a:gd name="connsiteX2082" fmla="*/ 3771984 w 5297627"/>
              <a:gd name="connsiteY2082" fmla="*/ 161396 h 4564661"/>
              <a:gd name="connsiteX2083" fmla="*/ 3769972 w 5297627"/>
              <a:gd name="connsiteY2083" fmla="*/ 163999 h 4564661"/>
              <a:gd name="connsiteX2084" fmla="*/ 3784219 w 5297627"/>
              <a:gd name="connsiteY2084" fmla="*/ 153411 h 4564661"/>
              <a:gd name="connsiteX2085" fmla="*/ 3793785 w 5297627"/>
              <a:gd name="connsiteY2085" fmla="*/ 148603 h 4564661"/>
              <a:gd name="connsiteX2086" fmla="*/ 3778449 w 5297627"/>
              <a:gd name="connsiteY2086" fmla="*/ 164533 h 4564661"/>
              <a:gd name="connsiteX2087" fmla="*/ 3756900 w 5297627"/>
              <a:gd name="connsiteY2087" fmla="*/ 180050 h 4564661"/>
              <a:gd name="connsiteX2088" fmla="*/ 3731429 w 5297627"/>
              <a:gd name="connsiteY2088" fmla="*/ 199729 h 4564661"/>
              <a:gd name="connsiteX2089" fmla="*/ 3729153 w 5297627"/>
              <a:gd name="connsiteY2089" fmla="*/ 204282 h 4564661"/>
              <a:gd name="connsiteX2090" fmla="*/ 3718931 w 5297627"/>
              <a:gd name="connsiteY2090" fmla="*/ 213730 h 4564661"/>
              <a:gd name="connsiteX2091" fmla="*/ 3714760 w 5297627"/>
              <a:gd name="connsiteY2091" fmla="*/ 216437 h 4564661"/>
              <a:gd name="connsiteX2092" fmla="*/ 3716356 w 5297627"/>
              <a:gd name="connsiteY2092" fmla="*/ 215650 h 4564661"/>
              <a:gd name="connsiteX2093" fmla="*/ 3721057 w 5297627"/>
              <a:gd name="connsiteY2093" fmla="*/ 212710 h 4564661"/>
              <a:gd name="connsiteX2094" fmla="*/ 3747532 w 5297627"/>
              <a:gd name="connsiteY2094" fmla="*/ 194532 h 4564661"/>
              <a:gd name="connsiteX2095" fmla="*/ 3757537 w 5297627"/>
              <a:gd name="connsiteY2095" fmla="*/ 189643 h 4564661"/>
              <a:gd name="connsiteX2096" fmla="*/ 3758629 w 5297627"/>
              <a:gd name="connsiteY2096" fmla="*/ 189166 h 4564661"/>
              <a:gd name="connsiteX2097" fmla="*/ 3771386 w 5297627"/>
              <a:gd name="connsiteY2097" fmla="*/ 181126 h 4564661"/>
              <a:gd name="connsiteX2098" fmla="*/ 3782410 w 5297627"/>
              <a:gd name="connsiteY2098" fmla="*/ 174645 h 4564661"/>
              <a:gd name="connsiteX2099" fmla="*/ 3782432 w 5297627"/>
              <a:gd name="connsiteY2099" fmla="*/ 174629 h 4564661"/>
              <a:gd name="connsiteX2100" fmla="*/ 3782451 w 5297627"/>
              <a:gd name="connsiteY2100" fmla="*/ 174622 h 4564661"/>
              <a:gd name="connsiteX2101" fmla="*/ 3821593 w 5297627"/>
              <a:gd name="connsiteY2101" fmla="*/ 151611 h 4564661"/>
              <a:gd name="connsiteX2102" fmla="*/ 3862014 w 5297627"/>
              <a:gd name="connsiteY2102" fmla="*/ 128148 h 4564661"/>
              <a:gd name="connsiteX2103" fmla="*/ 3859607 w 5297627"/>
              <a:gd name="connsiteY2103" fmla="*/ 136754 h 4564661"/>
              <a:gd name="connsiteX2104" fmla="*/ 3866507 w 5297627"/>
              <a:gd name="connsiteY2104" fmla="*/ 131700 h 4564661"/>
              <a:gd name="connsiteX2105" fmla="*/ 3869104 w 5297627"/>
              <a:gd name="connsiteY2105" fmla="*/ 131506 h 4564661"/>
              <a:gd name="connsiteX2106" fmla="*/ 3876496 w 5297627"/>
              <a:gd name="connsiteY2106" fmla="*/ 130270 h 4564661"/>
              <a:gd name="connsiteX2107" fmla="*/ 3871017 w 5297627"/>
              <a:gd name="connsiteY2107" fmla="*/ 134559 h 4564661"/>
              <a:gd name="connsiteX2108" fmla="*/ 3788727 w 5297627"/>
              <a:gd name="connsiteY2108" fmla="*/ 198827 h 4564661"/>
              <a:gd name="connsiteX2109" fmla="*/ 3776057 w 5297627"/>
              <a:gd name="connsiteY2109" fmla="*/ 208534 h 4564661"/>
              <a:gd name="connsiteX2110" fmla="*/ 3761047 w 5297627"/>
              <a:gd name="connsiteY2110" fmla="*/ 220218 h 4564661"/>
              <a:gd name="connsiteX2111" fmla="*/ 3743681 w 5297627"/>
              <a:gd name="connsiteY2111" fmla="*/ 236264 h 4564661"/>
              <a:gd name="connsiteX2112" fmla="*/ 3735633 w 5297627"/>
              <a:gd name="connsiteY2112" fmla="*/ 242975 h 4564661"/>
              <a:gd name="connsiteX2113" fmla="*/ 3740990 w 5297627"/>
              <a:gd name="connsiteY2113" fmla="*/ 240396 h 4564661"/>
              <a:gd name="connsiteX2114" fmla="*/ 3719298 w 5297627"/>
              <a:gd name="connsiteY2114" fmla="*/ 257430 h 4564661"/>
              <a:gd name="connsiteX2115" fmla="*/ 3715533 w 5297627"/>
              <a:gd name="connsiteY2115" fmla="*/ 272802 h 4564661"/>
              <a:gd name="connsiteX2116" fmla="*/ 3768365 w 5297627"/>
              <a:gd name="connsiteY2116" fmla="*/ 235181 h 4564661"/>
              <a:gd name="connsiteX2117" fmla="*/ 3807340 w 5297627"/>
              <a:gd name="connsiteY2117" fmla="*/ 213166 h 4564661"/>
              <a:gd name="connsiteX2118" fmla="*/ 3817430 w 5297627"/>
              <a:gd name="connsiteY2118" fmla="*/ 212929 h 4564661"/>
              <a:gd name="connsiteX2119" fmla="*/ 3857218 w 5297627"/>
              <a:gd name="connsiteY2119" fmla="*/ 183697 h 4564661"/>
              <a:gd name="connsiteX2120" fmla="*/ 3849227 w 5297627"/>
              <a:gd name="connsiteY2120" fmla="*/ 195083 h 4564661"/>
              <a:gd name="connsiteX2121" fmla="*/ 3849179 w 5297627"/>
              <a:gd name="connsiteY2121" fmla="*/ 193850 h 4564661"/>
              <a:gd name="connsiteX2122" fmla="*/ 3850754 w 5297627"/>
              <a:gd name="connsiteY2122" fmla="*/ 192356 h 4564661"/>
              <a:gd name="connsiteX2123" fmla="*/ 3849150 w 5297627"/>
              <a:gd name="connsiteY2123" fmla="*/ 193058 h 4564661"/>
              <a:gd name="connsiteX2124" fmla="*/ 3849179 w 5297627"/>
              <a:gd name="connsiteY2124" fmla="*/ 193850 h 4564661"/>
              <a:gd name="connsiteX2125" fmla="*/ 3846287 w 5297627"/>
              <a:gd name="connsiteY2125" fmla="*/ 196596 h 4564661"/>
              <a:gd name="connsiteX2126" fmla="*/ 3843979 w 5297627"/>
              <a:gd name="connsiteY2126" fmla="*/ 197784 h 4564661"/>
              <a:gd name="connsiteX2127" fmla="*/ 3841794 w 5297627"/>
              <a:gd name="connsiteY2127" fmla="*/ 199705 h 4564661"/>
              <a:gd name="connsiteX2128" fmla="*/ 3839198 w 5297627"/>
              <a:gd name="connsiteY2128" fmla="*/ 210104 h 4564661"/>
              <a:gd name="connsiteX2129" fmla="*/ 3820379 w 5297627"/>
              <a:gd name="connsiteY2129" fmla="*/ 225322 h 4564661"/>
              <a:gd name="connsiteX2130" fmla="*/ 3808258 w 5297627"/>
              <a:gd name="connsiteY2130" fmla="*/ 233917 h 4564661"/>
              <a:gd name="connsiteX2131" fmla="*/ 3816173 w 5297627"/>
              <a:gd name="connsiteY2131" fmla="*/ 234272 h 4564661"/>
              <a:gd name="connsiteX2132" fmla="*/ 3825964 w 5297627"/>
              <a:gd name="connsiteY2132" fmla="*/ 234726 h 4564661"/>
              <a:gd name="connsiteX2133" fmla="*/ 3827344 w 5297627"/>
              <a:gd name="connsiteY2133" fmla="*/ 234423 h 4564661"/>
              <a:gd name="connsiteX2134" fmla="*/ 3863318 w 5297627"/>
              <a:gd name="connsiteY2134" fmla="*/ 209746 h 4564661"/>
              <a:gd name="connsiteX2135" fmla="*/ 3919911 w 5297627"/>
              <a:gd name="connsiteY2135" fmla="*/ 166579 h 4564661"/>
              <a:gd name="connsiteX2136" fmla="*/ 3924821 w 5297627"/>
              <a:gd name="connsiteY2136" fmla="*/ 165540 h 4564661"/>
              <a:gd name="connsiteX2137" fmla="*/ 3936160 w 5297627"/>
              <a:gd name="connsiteY2137" fmla="*/ 162421 h 4564661"/>
              <a:gd name="connsiteX2138" fmla="*/ 3919246 w 5297627"/>
              <a:gd name="connsiteY2138" fmla="*/ 177226 h 4564661"/>
              <a:gd name="connsiteX2139" fmla="*/ 3937512 w 5297627"/>
              <a:gd name="connsiteY2139" fmla="*/ 165501 h 4564661"/>
              <a:gd name="connsiteX2140" fmla="*/ 3939402 w 5297627"/>
              <a:gd name="connsiteY2140" fmla="*/ 170410 h 4564661"/>
              <a:gd name="connsiteX2141" fmla="*/ 3935871 w 5297627"/>
              <a:gd name="connsiteY2141" fmla="*/ 170181 h 4564661"/>
              <a:gd name="connsiteX2142" fmla="*/ 3939402 w 5297627"/>
              <a:gd name="connsiteY2142" fmla="*/ 170410 h 4564661"/>
              <a:gd name="connsiteX2143" fmla="*/ 3946496 w 5297627"/>
              <a:gd name="connsiteY2143" fmla="*/ 167875 h 4564661"/>
              <a:gd name="connsiteX2144" fmla="*/ 3930208 w 5297627"/>
              <a:gd name="connsiteY2144" fmla="*/ 181325 h 4564661"/>
              <a:gd name="connsiteX2145" fmla="*/ 3924544 w 5297627"/>
              <a:gd name="connsiteY2145" fmla="*/ 184678 h 4564661"/>
              <a:gd name="connsiteX2146" fmla="*/ 3921510 w 5297627"/>
              <a:gd name="connsiteY2146" fmla="*/ 185610 h 4564661"/>
              <a:gd name="connsiteX2147" fmla="*/ 3923191 w 5297627"/>
              <a:gd name="connsiteY2147" fmla="*/ 187121 h 4564661"/>
              <a:gd name="connsiteX2148" fmla="*/ 3901399 w 5297627"/>
              <a:gd name="connsiteY2148" fmla="*/ 205115 h 4564661"/>
              <a:gd name="connsiteX2149" fmla="*/ 3893584 w 5297627"/>
              <a:gd name="connsiteY2149" fmla="*/ 208357 h 4564661"/>
              <a:gd name="connsiteX2150" fmla="*/ 3891836 w 5297627"/>
              <a:gd name="connsiteY2150" fmla="*/ 208999 h 4564661"/>
              <a:gd name="connsiteX2151" fmla="*/ 3901935 w 5297627"/>
              <a:gd name="connsiteY2151" fmla="*/ 212208 h 4564661"/>
              <a:gd name="connsiteX2152" fmla="*/ 3903680 w 5297627"/>
              <a:gd name="connsiteY2152" fmla="*/ 212638 h 4564661"/>
              <a:gd name="connsiteX2153" fmla="*/ 3902720 w 5297627"/>
              <a:gd name="connsiteY2153" fmla="*/ 214274 h 4564661"/>
              <a:gd name="connsiteX2154" fmla="*/ 3887882 w 5297627"/>
              <a:gd name="connsiteY2154" fmla="*/ 240443 h 4564661"/>
              <a:gd name="connsiteX2155" fmla="*/ 3885222 w 5297627"/>
              <a:gd name="connsiteY2155" fmla="*/ 245751 h 4564661"/>
              <a:gd name="connsiteX2156" fmla="*/ 3867429 w 5297627"/>
              <a:gd name="connsiteY2156" fmla="*/ 257114 h 4564661"/>
              <a:gd name="connsiteX2157" fmla="*/ 3849150 w 5297627"/>
              <a:gd name="connsiteY2157" fmla="*/ 272565 h 4564661"/>
              <a:gd name="connsiteX2158" fmla="*/ 3864394 w 5297627"/>
              <a:gd name="connsiteY2158" fmla="*/ 267039 h 4564661"/>
              <a:gd name="connsiteX2159" fmla="*/ 3849650 w 5297627"/>
              <a:gd name="connsiteY2159" fmla="*/ 275497 h 4564661"/>
              <a:gd name="connsiteX2160" fmla="*/ 3847447 w 5297627"/>
              <a:gd name="connsiteY2160" fmla="*/ 276760 h 4564661"/>
              <a:gd name="connsiteX2161" fmla="*/ 3824738 w 5297627"/>
              <a:gd name="connsiteY2161" fmla="*/ 289674 h 4564661"/>
              <a:gd name="connsiteX2162" fmla="*/ 3813992 w 5297627"/>
              <a:gd name="connsiteY2162" fmla="*/ 297113 h 4564661"/>
              <a:gd name="connsiteX2163" fmla="*/ 3802620 w 5297627"/>
              <a:gd name="connsiteY2163" fmla="*/ 310965 h 4564661"/>
              <a:gd name="connsiteX2164" fmla="*/ 3810469 w 5297627"/>
              <a:gd name="connsiteY2164" fmla="*/ 308962 h 4564661"/>
              <a:gd name="connsiteX2165" fmla="*/ 3783469 w 5297627"/>
              <a:gd name="connsiteY2165" fmla="*/ 330259 h 4564661"/>
              <a:gd name="connsiteX2166" fmla="*/ 3754227 w 5297627"/>
              <a:gd name="connsiteY2166" fmla="*/ 349791 h 4564661"/>
              <a:gd name="connsiteX2167" fmla="*/ 3754423 w 5297627"/>
              <a:gd name="connsiteY2167" fmla="*/ 352565 h 4564661"/>
              <a:gd name="connsiteX2168" fmla="*/ 3753647 w 5297627"/>
              <a:gd name="connsiteY2168" fmla="*/ 356499 h 4564661"/>
              <a:gd name="connsiteX2169" fmla="*/ 3762870 w 5297627"/>
              <a:gd name="connsiteY2169" fmla="*/ 352518 h 4564661"/>
              <a:gd name="connsiteX2170" fmla="*/ 3790196 w 5297627"/>
              <a:gd name="connsiteY2170" fmla="*/ 343554 h 4564661"/>
              <a:gd name="connsiteX2171" fmla="*/ 3800668 w 5297627"/>
              <a:gd name="connsiteY2171" fmla="*/ 338825 h 4564661"/>
              <a:gd name="connsiteX2172" fmla="*/ 3825038 w 5297627"/>
              <a:gd name="connsiteY2172" fmla="*/ 324576 h 4564661"/>
              <a:gd name="connsiteX2173" fmla="*/ 3851898 w 5297627"/>
              <a:gd name="connsiteY2173" fmla="*/ 309093 h 4564661"/>
              <a:gd name="connsiteX2174" fmla="*/ 3858077 w 5297627"/>
              <a:gd name="connsiteY2174" fmla="*/ 304940 h 4564661"/>
              <a:gd name="connsiteX2175" fmla="*/ 3866023 w 5297627"/>
              <a:gd name="connsiteY2175" fmla="*/ 299150 h 4564661"/>
              <a:gd name="connsiteX2176" fmla="*/ 3870510 w 5297627"/>
              <a:gd name="connsiteY2176" fmla="*/ 294479 h 4564661"/>
              <a:gd name="connsiteX2177" fmla="*/ 3873906 w 5297627"/>
              <a:gd name="connsiteY2177" fmla="*/ 293283 h 4564661"/>
              <a:gd name="connsiteX2178" fmla="*/ 3873857 w 5297627"/>
              <a:gd name="connsiteY2178" fmla="*/ 293442 h 4564661"/>
              <a:gd name="connsiteX2179" fmla="*/ 3874624 w 5297627"/>
              <a:gd name="connsiteY2179" fmla="*/ 292884 h 4564661"/>
              <a:gd name="connsiteX2180" fmla="*/ 3886758 w 5297627"/>
              <a:gd name="connsiteY2180" fmla="*/ 287626 h 4564661"/>
              <a:gd name="connsiteX2181" fmla="*/ 3885314 w 5297627"/>
              <a:gd name="connsiteY2181" fmla="*/ 290041 h 4564661"/>
              <a:gd name="connsiteX2182" fmla="*/ 3867766 w 5297627"/>
              <a:gd name="connsiteY2182" fmla="*/ 300702 h 4564661"/>
              <a:gd name="connsiteX2183" fmla="*/ 3868106 w 5297627"/>
              <a:gd name="connsiteY2183" fmla="*/ 305921 h 4564661"/>
              <a:gd name="connsiteX2184" fmla="*/ 3867520 w 5297627"/>
              <a:gd name="connsiteY2184" fmla="*/ 308204 h 4564661"/>
              <a:gd name="connsiteX2185" fmla="*/ 3858758 w 5297627"/>
              <a:gd name="connsiteY2185" fmla="*/ 314973 h 4564661"/>
              <a:gd name="connsiteX2186" fmla="*/ 3853002 w 5297627"/>
              <a:gd name="connsiteY2186" fmla="*/ 316515 h 4564661"/>
              <a:gd name="connsiteX2187" fmla="*/ 3859305 w 5297627"/>
              <a:gd name="connsiteY2187" fmla="*/ 318949 h 4564661"/>
              <a:gd name="connsiteX2188" fmla="*/ 3852447 w 5297627"/>
              <a:gd name="connsiteY2188" fmla="*/ 323256 h 4564661"/>
              <a:gd name="connsiteX2189" fmla="*/ 3791741 w 5297627"/>
              <a:gd name="connsiteY2189" fmla="*/ 358761 h 4564661"/>
              <a:gd name="connsiteX2190" fmla="*/ 3860338 w 5297627"/>
              <a:gd name="connsiteY2190" fmla="*/ 338361 h 4564661"/>
              <a:gd name="connsiteX2191" fmla="*/ 3909344 w 5297627"/>
              <a:gd name="connsiteY2191" fmla="*/ 311376 h 4564661"/>
              <a:gd name="connsiteX2192" fmla="*/ 3942471 w 5297627"/>
              <a:gd name="connsiteY2192" fmla="*/ 297738 h 4564661"/>
              <a:gd name="connsiteX2193" fmla="*/ 3943479 w 5297627"/>
              <a:gd name="connsiteY2193" fmla="*/ 298668 h 4564661"/>
              <a:gd name="connsiteX2194" fmla="*/ 3953496 w 5297627"/>
              <a:gd name="connsiteY2194" fmla="*/ 294357 h 4564661"/>
              <a:gd name="connsiteX2195" fmla="*/ 3959426 w 5297627"/>
              <a:gd name="connsiteY2195" fmla="*/ 290619 h 4564661"/>
              <a:gd name="connsiteX2196" fmla="*/ 3986356 w 5297627"/>
              <a:gd name="connsiteY2196" fmla="*/ 279296 h 4564661"/>
              <a:gd name="connsiteX2197" fmla="*/ 3983147 w 5297627"/>
              <a:gd name="connsiteY2197" fmla="*/ 287770 h 4564661"/>
              <a:gd name="connsiteX2198" fmla="*/ 3966553 w 5297627"/>
              <a:gd name="connsiteY2198" fmla="*/ 303890 h 4564661"/>
              <a:gd name="connsiteX2199" fmla="*/ 3959222 w 5297627"/>
              <a:gd name="connsiteY2199" fmla="*/ 307717 h 4564661"/>
              <a:gd name="connsiteX2200" fmla="*/ 3889523 w 5297627"/>
              <a:gd name="connsiteY2200" fmla="*/ 351599 h 4564661"/>
              <a:gd name="connsiteX2201" fmla="*/ 3879795 w 5297627"/>
              <a:gd name="connsiteY2201" fmla="*/ 371453 h 4564661"/>
              <a:gd name="connsiteX2202" fmla="*/ 3804166 w 5297627"/>
              <a:gd name="connsiteY2202" fmla="*/ 406151 h 4564661"/>
              <a:gd name="connsiteX2203" fmla="*/ 3809860 w 5297627"/>
              <a:gd name="connsiteY2203" fmla="*/ 412322 h 4564661"/>
              <a:gd name="connsiteX2204" fmla="*/ 3812390 w 5297627"/>
              <a:gd name="connsiteY2204" fmla="*/ 419980 h 4564661"/>
              <a:gd name="connsiteX2205" fmla="*/ 3815799 w 5297627"/>
              <a:gd name="connsiteY2205" fmla="*/ 418609 h 4564661"/>
              <a:gd name="connsiteX2206" fmla="*/ 3814716 w 5297627"/>
              <a:gd name="connsiteY2206" fmla="*/ 421521 h 4564661"/>
              <a:gd name="connsiteX2207" fmla="*/ 3813647 w 5297627"/>
              <a:gd name="connsiteY2207" fmla="*/ 422748 h 4564661"/>
              <a:gd name="connsiteX2208" fmla="*/ 3813345 w 5297627"/>
              <a:gd name="connsiteY2208" fmla="*/ 422877 h 4564661"/>
              <a:gd name="connsiteX2209" fmla="*/ 3813582 w 5297627"/>
              <a:gd name="connsiteY2209" fmla="*/ 423590 h 4564661"/>
              <a:gd name="connsiteX2210" fmla="*/ 3813176 w 5297627"/>
              <a:gd name="connsiteY2210" fmla="*/ 424653 h 4564661"/>
              <a:gd name="connsiteX2211" fmla="*/ 3784435 w 5297627"/>
              <a:gd name="connsiteY2211" fmla="*/ 442561 h 4564661"/>
              <a:gd name="connsiteX2212" fmla="*/ 3801842 w 5297627"/>
              <a:gd name="connsiteY2212" fmla="*/ 437649 h 4564661"/>
              <a:gd name="connsiteX2213" fmla="*/ 3798629 w 5297627"/>
              <a:gd name="connsiteY2213" fmla="*/ 439279 h 4564661"/>
              <a:gd name="connsiteX2214" fmla="*/ 3840547 w 5297627"/>
              <a:gd name="connsiteY2214" fmla="*/ 424184 h 4564661"/>
              <a:gd name="connsiteX2215" fmla="*/ 3876071 w 5297627"/>
              <a:gd name="connsiteY2215" fmla="*/ 412246 h 4564661"/>
              <a:gd name="connsiteX2216" fmla="*/ 3882323 w 5297627"/>
              <a:gd name="connsiteY2216" fmla="*/ 410751 h 4564661"/>
              <a:gd name="connsiteX2217" fmla="*/ 3832192 w 5297627"/>
              <a:gd name="connsiteY2217" fmla="*/ 430024 h 4564661"/>
              <a:gd name="connsiteX2218" fmla="*/ 3811442 w 5297627"/>
              <a:gd name="connsiteY2218" fmla="*/ 438823 h 4564661"/>
              <a:gd name="connsiteX2219" fmla="*/ 3814030 w 5297627"/>
              <a:gd name="connsiteY2219" fmla="*/ 440448 h 4564661"/>
              <a:gd name="connsiteX2220" fmla="*/ 3814969 w 5297627"/>
              <a:gd name="connsiteY2220" fmla="*/ 440345 h 4564661"/>
              <a:gd name="connsiteX2221" fmla="*/ 3821598 w 5297627"/>
              <a:gd name="connsiteY2221" fmla="*/ 437826 h 4564661"/>
              <a:gd name="connsiteX2222" fmla="*/ 3819129 w 5297627"/>
              <a:gd name="connsiteY2222" fmla="*/ 439571 h 4564661"/>
              <a:gd name="connsiteX2223" fmla="*/ 3818583 w 5297627"/>
              <a:gd name="connsiteY2223" fmla="*/ 439944 h 4564661"/>
              <a:gd name="connsiteX2224" fmla="*/ 3820244 w 5297627"/>
              <a:gd name="connsiteY2224" fmla="*/ 439761 h 4564661"/>
              <a:gd name="connsiteX2225" fmla="*/ 3831792 w 5297627"/>
              <a:gd name="connsiteY2225" fmla="*/ 436214 h 4564661"/>
              <a:gd name="connsiteX2226" fmla="*/ 3904247 w 5297627"/>
              <a:gd name="connsiteY2226" fmla="*/ 409125 h 4564661"/>
              <a:gd name="connsiteX2227" fmla="*/ 3944999 w 5297627"/>
              <a:gd name="connsiteY2227" fmla="*/ 395817 h 4564661"/>
              <a:gd name="connsiteX2228" fmla="*/ 3951456 w 5297627"/>
              <a:gd name="connsiteY2228" fmla="*/ 394282 h 4564661"/>
              <a:gd name="connsiteX2229" fmla="*/ 3960595 w 5297627"/>
              <a:gd name="connsiteY2229" fmla="*/ 391742 h 4564661"/>
              <a:gd name="connsiteX2230" fmla="*/ 3909310 w 5297627"/>
              <a:gd name="connsiteY2230" fmla="*/ 412520 h 4564661"/>
              <a:gd name="connsiteX2231" fmla="*/ 3843741 w 5297627"/>
              <a:gd name="connsiteY2231" fmla="*/ 436987 h 4564661"/>
              <a:gd name="connsiteX2232" fmla="*/ 3834921 w 5297627"/>
              <a:gd name="connsiteY2232" fmla="*/ 442634 h 4564661"/>
              <a:gd name="connsiteX2233" fmla="*/ 3843616 w 5297627"/>
              <a:gd name="connsiteY2233" fmla="*/ 438941 h 4564661"/>
              <a:gd name="connsiteX2234" fmla="*/ 3916527 w 5297627"/>
              <a:gd name="connsiteY2234" fmla="*/ 413723 h 4564661"/>
              <a:gd name="connsiteX2235" fmla="*/ 3963643 w 5297627"/>
              <a:gd name="connsiteY2235" fmla="*/ 398622 h 4564661"/>
              <a:gd name="connsiteX2236" fmla="*/ 3957795 w 5297627"/>
              <a:gd name="connsiteY2236" fmla="*/ 402639 h 4564661"/>
              <a:gd name="connsiteX2237" fmla="*/ 3957557 w 5297627"/>
              <a:gd name="connsiteY2237" fmla="*/ 402842 h 4564661"/>
              <a:gd name="connsiteX2238" fmla="*/ 3955531 w 5297627"/>
              <a:gd name="connsiteY2238" fmla="*/ 403649 h 4564661"/>
              <a:gd name="connsiteX2239" fmla="*/ 3922850 w 5297627"/>
              <a:gd name="connsiteY2239" fmla="*/ 415603 h 4564661"/>
              <a:gd name="connsiteX2240" fmla="*/ 3946585 w 5297627"/>
              <a:gd name="connsiteY2240" fmla="*/ 411250 h 4564661"/>
              <a:gd name="connsiteX2241" fmla="*/ 3948902 w 5297627"/>
              <a:gd name="connsiteY2241" fmla="*/ 410349 h 4564661"/>
              <a:gd name="connsiteX2242" fmla="*/ 3948319 w 5297627"/>
              <a:gd name="connsiteY2242" fmla="*/ 413973 h 4564661"/>
              <a:gd name="connsiteX2243" fmla="*/ 3955820 w 5297627"/>
              <a:gd name="connsiteY2243" fmla="*/ 410288 h 4564661"/>
              <a:gd name="connsiteX2244" fmla="*/ 3964222 w 5297627"/>
              <a:gd name="connsiteY2244" fmla="*/ 404757 h 4564661"/>
              <a:gd name="connsiteX2245" fmla="*/ 3970866 w 5297627"/>
              <a:gd name="connsiteY2245" fmla="*/ 402679 h 4564661"/>
              <a:gd name="connsiteX2246" fmla="*/ 3951346 w 5297627"/>
              <a:gd name="connsiteY2246" fmla="*/ 413522 h 4564661"/>
              <a:gd name="connsiteX2247" fmla="*/ 3827099 w 5297627"/>
              <a:gd name="connsiteY2247" fmla="*/ 458159 h 4564661"/>
              <a:gd name="connsiteX2248" fmla="*/ 3810437 w 5297627"/>
              <a:gd name="connsiteY2248" fmla="*/ 464068 h 4564661"/>
              <a:gd name="connsiteX2249" fmla="*/ 3803880 w 5297627"/>
              <a:gd name="connsiteY2249" fmla="*/ 466475 h 4564661"/>
              <a:gd name="connsiteX2250" fmla="*/ 3804399 w 5297627"/>
              <a:gd name="connsiteY2250" fmla="*/ 466649 h 4564661"/>
              <a:gd name="connsiteX2251" fmla="*/ 3809434 w 5297627"/>
              <a:gd name="connsiteY2251" fmla="*/ 468584 h 4564661"/>
              <a:gd name="connsiteX2252" fmla="*/ 3810761 w 5297627"/>
              <a:gd name="connsiteY2252" fmla="*/ 469643 h 4564661"/>
              <a:gd name="connsiteX2253" fmla="*/ 3838638 w 5297627"/>
              <a:gd name="connsiteY2253" fmla="*/ 460010 h 4564661"/>
              <a:gd name="connsiteX2254" fmla="*/ 3860688 w 5297627"/>
              <a:gd name="connsiteY2254" fmla="*/ 452065 h 4564661"/>
              <a:gd name="connsiteX2255" fmla="*/ 3869546 w 5297627"/>
              <a:gd name="connsiteY2255" fmla="*/ 447050 h 4564661"/>
              <a:gd name="connsiteX2256" fmla="*/ 3876242 w 5297627"/>
              <a:gd name="connsiteY2256" fmla="*/ 446461 h 4564661"/>
              <a:gd name="connsiteX2257" fmla="*/ 3888967 w 5297627"/>
              <a:gd name="connsiteY2257" fmla="*/ 441876 h 4564661"/>
              <a:gd name="connsiteX2258" fmla="*/ 3927228 w 5297627"/>
              <a:gd name="connsiteY2258" fmla="*/ 427993 h 4564661"/>
              <a:gd name="connsiteX2259" fmla="*/ 3917716 w 5297627"/>
              <a:gd name="connsiteY2259" fmla="*/ 435925 h 4564661"/>
              <a:gd name="connsiteX2260" fmla="*/ 3915411 w 5297627"/>
              <a:gd name="connsiteY2260" fmla="*/ 436592 h 4564661"/>
              <a:gd name="connsiteX2261" fmla="*/ 3912391 w 5297627"/>
              <a:gd name="connsiteY2261" fmla="*/ 439399 h 4564661"/>
              <a:gd name="connsiteX2262" fmla="*/ 3909668 w 5297627"/>
              <a:gd name="connsiteY2262" fmla="*/ 441498 h 4564661"/>
              <a:gd name="connsiteX2263" fmla="*/ 3908035 w 5297627"/>
              <a:gd name="connsiteY2263" fmla="*/ 442041 h 4564661"/>
              <a:gd name="connsiteX2264" fmla="*/ 3906148 w 5297627"/>
              <a:gd name="connsiteY2264" fmla="*/ 442640 h 4564661"/>
              <a:gd name="connsiteX2265" fmla="*/ 3906411 w 5297627"/>
              <a:gd name="connsiteY2265" fmla="*/ 442583 h 4564661"/>
              <a:gd name="connsiteX2266" fmla="*/ 3897053 w 5297627"/>
              <a:gd name="connsiteY2266" fmla="*/ 445702 h 4564661"/>
              <a:gd name="connsiteX2267" fmla="*/ 3872359 w 5297627"/>
              <a:gd name="connsiteY2267" fmla="*/ 458367 h 4564661"/>
              <a:gd name="connsiteX2268" fmla="*/ 3876920 w 5297627"/>
              <a:gd name="connsiteY2268" fmla="*/ 458907 h 4564661"/>
              <a:gd name="connsiteX2269" fmla="*/ 3870154 w 5297627"/>
              <a:gd name="connsiteY2269" fmla="*/ 462449 h 4564661"/>
              <a:gd name="connsiteX2270" fmla="*/ 3838850 w 5297627"/>
              <a:gd name="connsiteY2270" fmla="*/ 477417 h 4564661"/>
              <a:gd name="connsiteX2271" fmla="*/ 3814448 w 5297627"/>
              <a:gd name="connsiteY2271" fmla="*/ 489409 h 4564661"/>
              <a:gd name="connsiteX2272" fmla="*/ 3812555 w 5297627"/>
              <a:gd name="connsiteY2272" fmla="*/ 492473 h 4564661"/>
              <a:gd name="connsiteX2273" fmla="*/ 3809586 w 5297627"/>
              <a:gd name="connsiteY2273" fmla="*/ 495253 h 4564661"/>
              <a:gd name="connsiteX2274" fmla="*/ 3805823 w 5297627"/>
              <a:gd name="connsiteY2274" fmla="*/ 496740 h 4564661"/>
              <a:gd name="connsiteX2275" fmla="*/ 3825012 w 5297627"/>
              <a:gd name="connsiteY2275" fmla="*/ 490415 h 4564661"/>
              <a:gd name="connsiteX2276" fmla="*/ 3786842 w 5297627"/>
              <a:gd name="connsiteY2276" fmla="*/ 507139 h 4564661"/>
              <a:gd name="connsiteX2277" fmla="*/ 3796209 w 5297627"/>
              <a:gd name="connsiteY2277" fmla="*/ 503973 h 4564661"/>
              <a:gd name="connsiteX2278" fmla="*/ 3799433 w 5297627"/>
              <a:gd name="connsiteY2278" fmla="*/ 502697 h 4564661"/>
              <a:gd name="connsiteX2279" fmla="*/ 3825506 w 5297627"/>
              <a:gd name="connsiteY2279" fmla="*/ 491516 h 4564661"/>
              <a:gd name="connsiteX2280" fmla="*/ 3838624 w 5297627"/>
              <a:gd name="connsiteY2280" fmla="*/ 485887 h 4564661"/>
              <a:gd name="connsiteX2281" fmla="*/ 3850450 w 5297627"/>
              <a:gd name="connsiteY2281" fmla="*/ 480814 h 4564661"/>
              <a:gd name="connsiteX2282" fmla="*/ 3861506 w 5297627"/>
              <a:gd name="connsiteY2282" fmla="*/ 477933 h 4564661"/>
              <a:gd name="connsiteX2283" fmla="*/ 3852852 w 5297627"/>
              <a:gd name="connsiteY2283" fmla="*/ 486650 h 4564661"/>
              <a:gd name="connsiteX2284" fmla="*/ 3842714 w 5297627"/>
              <a:gd name="connsiteY2284" fmla="*/ 495482 h 4564661"/>
              <a:gd name="connsiteX2285" fmla="*/ 3846084 w 5297627"/>
              <a:gd name="connsiteY2285" fmla="*/ 494498 h 4564661"/>
              <a:gd name="connsiteX2286" fmla="*/ 3849868 w 5297627"/>
              <a:gd name="connsiteY2286" fmla="*/ 498240 h 4564661"/>
              <a:gd name="connsiteX2287" fmla="*/ 3836441 w 5297627"/>
              <a:gd name="connsiteY2287" fmla="*/ 504298 h 4564661"/>
              <a:gd name="connsiteX2288" fmla="*/ 3835864 w 5297627"/>
              <a:gd name="connsiteY2288" fmla="*/ 505940 h 4564661"/>
              <a:gd name="connsiteX2289" fmla="*/ 3840955 w 5297627"/>
              <a:gd name="connsiteY2289" fmla="*/ 504622 h 4564661"/>
              <a:gd name="connsiteX2290" fmla="*/ 3841429 w 5297627"/>
              <a:gd name="connsiteY2290" fmla="*/ 504256 h 4564661"/>
              <a:gd name="connsiteX2291" fmla="*/ 3842129 w 5297627"/>
              <a:gd name="connsiteY2291" fmla="*/ 504318 h 4564661"/>
              <a:gd name="connsiteX2292" fmla="*/ 3845166 w 5297627"/>
              <a:gd name="connsiteY2292" fmla="*/ 503532 h 4564661"/>
              <a:gd name="connsiteX2293" fmla="*/ 3864511 w 5297627"/>
              <a:gd name="connsiteY2293" fmla="*/ 495620 h 4564661"/>
              <a:gd name="connsiteX2294" fmla="*/ 4003531 w 5297627"/>
              <a:gd name="connsiteY2294" fmla="*/ 435584 h 4564661"/>
              <a:gd name="connsiteX2295" fmla="*/ 3959166 w 5297627"/>
              <a:gd name="connsiteY2295" fmla="*/ 470062 h 4564661"/>
              <a:gd name="connsiteX2296" fmla="*/ 4050625 w 5297627"/>
              <a:gd name="connsiteY2296" fmla="*/ 427588 h 4564661"/>
              <a:gd name="connsiteX2297" fmla="*/ 4064859 w 5297627"/>
              <a:gd name="connsiteY2297" fmla="*/ 419379 h 4564661"/>
              <a:gd name="connsiteX2298" fmla="*/ 4052420 w 5297627"/>
              <a:gd name="connsiteY2298" fmla="*/ 428311 h 4564661"/>
              <a:gd name="connsiteX2299" fmla="*/ 4083575 w 5297627"/>
              <a:gd name="connsiteY2299" fmla="*/ 421670 h 4564661"/>
              <a:gd name="connsiteX2300" fmla="*/ 4123753 w 5297627"/>
              <a:gd name="connsiteY2300" fmla="*/ 411832 h 4564661"/>
              <a:gd name="connsiteX2301" fmla="*/ 4136314 w 5297627"/>
              <a:gd name="connsiteY2301" fmla="*/ 406828 h 4564661"/>
              <a:gd name="connsiteX2302" fmla="*/ 4010267 w 5297627"/>
              <a:gd name="connsiteY2302" fmla="*/ 475204 h 4564661"/>
              <a:gd name="connsiteX2303" fmla="*/ 3996774 w 5297627"/>
              <a:gd name="connsiteY2303" fmla="*/ 482271 h 4564661"/>
              <a:gd name="connsiteX2304" fmla="*/ 3976340 w 5297627"/>
              <a:gd name="connsiteY2304" fmla="*/ 498231 h 4564661"/>
              <a:gd name="connsiteX2305" fmla="*/ 3987660 w 5297627"/>
              <a:gd name="connsiteY2305" fmla="*/ 494767 h 4564661"/>
              <a:gd name="connsiteX2306" fmla="*/ 3950487 w 5297627"/>
              <a:gd name="connsiteY2306" fmla="*/ 521767 h 4564661"/>
              <a:gd name="connsiteX2307" fmla="*/ 3963222 w 5297627"/>
              <a:gd name="connsiteY2307" fmla="*/ 519601 h 4564661"/>
              <a:gd name="connsiteX2308" fmla="*/ 3976260 w 5297627"/>
              <a:gd name="connsiteY2308" fmla="*/ 524574 h 4564661"/>
              <a:gd name="connsiteX2309" fmla="*/ 3986336 w 5297627"/>
              <a:gd name="connsiteY2309" fmla="*/ 528259 h 4564661"/>
              <a:gd name="connsiteX2310" fmla="*/ 3994794 w 5297627"/>
              <a:gd name="connsiteY2310" fmla="*/ 520411 h 4564661"/>
              <a:gd name="connsiteX2311" fmla="*/ 4003512 w 5297627"/>
              <a:gd name="connsiteY2311" fmla="*/ 512351 h 4564661"/>
              <a:gd name="connsiteX2312" fmla="*/ 4006690 w 5297627"/>
              <a:gd name="connsiteY2312" fmla="*/ 511471 h 4564661"/>
              <a:gd name="connsiteX2313" fmla="*/ 4008279 w 5297627"/>
              <a:gd name="connsiteY2313" fmla="*/ 510981 h 4564661"/>
              <a:gd name="connsiteX2314" fmla="*/ 4009358 w 5297627"/>
              <a:gd name="connsiteY2314" fmla="*/ 510806 h 4564661"/>
              <a:gd name="connsiteX2315" fmla="*/ 4001368 w 5297627"/>
              <a:gd name="connsiteY2315" fmla="*/ 522192 h 4564661"/>
              <a:gd name="connsiteX2316" fmla="*/ 4001320 w 5297627"/>
              <a:gd name="connsiteY2316" fmla="*/ 520959 h 4564661"/>
              <a:gd name="connsiteX2317" fmla="*/ 4002893 w 5297627"/>
              <a:gd name="connsiteY2317" fmla="*/ 519466 h 4564661"/>
              <a:gd name="connsiteX2318" fmla="*/ 4001291 w 5297627"/>
              <a:gd name="connsiteY2318" fmla="*/ 520167 h 4564661"/>
              <a:gd name="connsiteX2319" fmla="*/ 4001320 w 5297627"/>
              <a:gd name="connsiteY2319" fmla="*/ 520959 h 4564661"/>
              <a:gd name="connsiteX2320" fmla="*/ 3998427 w 5297627"/>
              <a:gd name="connsiteY2320" fmla="*/ 523705 h 4564661"/>
              <a:gd name="connsiteX2321" fmla="*/ 3996118 w 5297627"/>
              <a:gd name="connsiteY2321" fmla="*/ 524893 h 4564661"/>
              <a:gd name="connsiteX2322" fmla="*/ 3993933 w 5297627"/>
              <a:gd name="connsiteY2322" fmla="*/ 526814 h 4564661"/>
              <a:gd name="connsiteX2323" fmla="*/ 3991337 w 5297627"/>
              <a:gd name="connsiteY2323" fmla="*/ 537212 h 4564661"/>
              <a:gd name="connsiteX2324" fmla="*/ 3953432 w 5297627"/>
              <a:gd name="connsiteY2324" fmla="*/ 565965 h 4564661"/>
              <a:gd name="connsiteX2325" fmla="*/ 3950794 w 5297627"/>
              <a:gd name="connsiteY2325" fmla="*/ 574039 h 4564661"/>
              <a:gd name="connsiteX2326" fmla="*/ 3936060 w 5297627"/>
              <a:gd name="connsiteY2326" fmla="*/ 586854 h 4564661"/>
              <a:gd name="connsiteX2327" fmla="*/ 3932997 w 5297627"/>
              <a:gd name="connsiteY2327" fmla="*/ 588822 h 4564661"/>
              <a:gd name="connsiteX2328" fmla="*/ 3937707 w 5297627"/>
              <a:gd name="connsiteY2328" fmla="*/ 586817 h 4564661"/>
              <a:gd name="connsiteX2329" fmla="*/ 3945819 w 5297627"/>
              <a:gd name="connsiteY2329" fmla="*/ 583291 h 4564661"/>
              <a:gd name="connsiteX2330" fmla="*/ 3942952 w 5297627"/>
              <a:gd name="connsiteY2330" fmla="*/ 587021 h 4564661"/>
              <a:gd name="connsiteX2331" fmla="*/ 3962420 w 5297627"/>
              <a:gd name="connsiteY2331" fmla="*/ 587070 h 4564661"/>
              <a:gd name="connsiteX2332" fmla="*/ 3991390 w 5297627"/>
              <a:gd name="connsiteY2332" fmla="*/ 579314 h 4564661"/>
              <a:gd name="connsiteX2333" fmla="*/ 3985632 w 5297627"/>
              <a:gd name="connsiteY2333" fmla="*/ 583558 h 4564661"/>
              <a:gd name="connsiteX2334" fmla="*/ 3966722 w 5297627"/>
              <a:gd name="connsiteY2334" fmla="*/ 596779 h 4564661"/>
              <a:gd name="connsiteX2335" fmla="*/ 3971607 w 5297627"/>
              <a:gd name="connsiteY2335" fmla="*/ 594613 h 4564661"/>
              <a:gd name="connsiteX2336" fmla="*/ 4038621 w 5297627"/>
              <a:gd name="connsiteY2336" fmla="*/ 568615 h 4564661"/>
              <a:gd name="connsiteX2337" fmla="*/ 4026991 w 5297627"/>
              <a:gd name="connsiteY2337" fmla="*/ 576118 h 4564661"/>
              <a:gd name="connsiteX2338" fmla="*/ 3952195 w 5297627"/>
              <a:gd name="connsiteY2338" fmla="*/ 615996 h 4564661"/>
              <a:gd name="connsiteX2339" fmla="*/ 3945703 w 5297627"/>
              <a:gd name="connsiteY2339" fmla="*/ 619573 h 4564661"/>
              <a:gd name="connsiteX2340" fmla="*/ 3942936 w 5297627"/>
              <a:gd name="connsiteY2340" fmla="*/ 623752 h 4564661"/>
              <a:gd name="connsiteX2341" fmla="*/ 3921704 w 5297627"/>
              <a:gd name="connsiteY2341" fmla="*/ 632795 h 4564661"/>
              <a:gd name="connsiteX2342" fmla="*/ 3913740 w 5297627"/>
              <a:gd name="connsiteY2342" fmla="*/ 637183 h 4564661"/>
              <a:gd name="connsiteX2343" fmla="*/ 3934722 w 5297627"/>
              <a:gd name="connsiteY2343" fmla="*/ 630656 h 4564661"/>
              <a:gd name="connsiteX2344" fmla="*/ 3933166 w 5297627"/>
              <a:gd name="connsiteY2344" fmla="*/ 631901 h 4564661"/>
              <a:gd name="connsiteX2345" fmla="*/ 3897844 w 5297627"/>
              <a:gd name="connsiteY2345" fmla="*/ 662325 h 4564661"/>
              <a:gd name="connsiteX2346" fmla="*/ 3955158 w 5297627"/>
              <a:gd name="connsiteY2346" fmla="*/ 628233 h 4564661"/>
              <a:gd name="connsiteX2347" fmla="*/ 3968310 w 5297627"/>
              <a:gd name="connsiteY2347" fmla="*/ 621569 h 4564661"/>
              <a:gd name="connsiteX2348" fmla="*/ 3956136 w 5297627"/>
              <a:gd name="connsiteY2348" fmla="*/ 636396 h 4564661"/>
              <a:gd name="connsiteX2349" fmla="*/ 3959268 w 5297627"/>
              <a:gd name="connsiteY2349" fmla="*/ 634666 h 4564661"/>
              <a:gd name="connsiteX2350" fmla="*/ 4054050 w 5297627"/>
              <a:gd name="connsiteY2350" fmla="*/ 580724 h 4564661"/>
              <a:gd name="connsiteX2351" fmla="*/ 4083421 w 5297627"/>
              <a:gd name="connsiteY2351" fmla="*/ 565368 h 4564661"/>
              <a:gd name="connsiteX2352" fmla="*/ 4065886 w 5297627"/>
              <a:gd name="connsiteY2352" fmla="*/ 576478 h 4564661"/>
              <a:gd name="connsiteX2353" fmla="*/ 4018479 w 5297627"/>
              <a:gd name="connsiteY2353" fmla="*/ 604841 h 4564661"/>
              <a:gd name="connsiteX2354" fmla="*/ 3964903 w 5297627"/>
              <a:gd name="connsiteY2354" fmla="*/ 636518 h 4564661"/>
              <a:gd name="connsiteX2355" fmla="*/ 4017242 w 5297627"/>
              <a:gd name="connsiteY2355" fmla="*/ 623251 h 4564661"/>
              <a:gd name="connsiteX2356" fmla="*/ 4071555 w 5297627"/>
              <a:gd name="connsiteY2356" fmla="*/ 600183 h 4564661"/>
              <a:gd name="connsiteX2357" fmla="*/ 4048060 w 5297627"/>
              <a:gd name="connsiteY2357" fmla="*/ 617191 h 4564661"/>
              <a:gd name="connsiteX2358" fmla="*/ 4037497 w 5297627"/>
              <a:gd name="connsiteY2358" fmla="*/ 626603 h 4564661"/>
              <a:gd name="connsiteX2359" fmla="*/ 3916224 w 5297627"/>
              <a:gd name="connsiteY2359" fmla="*/ 704192 h 4564661"/>
              <a:gd name="connsiteX2360" fmla="*/ 3912314 w 5297627"/>
              <a:gd name="connsiteY2360" fmla="*/ 714333 h 4564661"/>
              <a:gd name="connsiteX2361" fmla="*/ 3878930 w 5297627"/>
              <a:gd name="connsiteY2361" fmla="*/ 734532 h 4564661"/>
              <a:gd name="connsiteX2362" fmla="*/ 3882658 w 5297627"/>
              <a:gd name="connsiteY2362" fmla="*/ 745655 h 4564661"/>
              <a:gd name="connsiteX2363" fmla="*/ 3842928 w 5297627"/>
              <a:gd name="connsiteY2363" fmla="*/ 775261 h 4564661"/>
              <a:gd name="connsiteX2364" fmla="*/ 3843036 w 5297627"/>
              <a:gd name="connsiteY2364" fmla="*/ 775945 h 4564661"/>
              <a:gd name="connsiteX2365" fmla="*/ 3843172 w 5297627"/>
              <a:gd name="connsiteY2365" fmla="*/ 776801 h 4564661"/>
              <a:gd name="connsiteX2366" fmla="*/ 3843254 w 5297627"/>
              <a:gd name="connsiteY2366" fmla="*/ 777314 h 4564661"/>
              <a:gd name="connsiteX2367" fmla="*/ 3843219 w 5297627"/>
              <a:gd name="connsiteY2367" fmla="*/ 777086 h 4564661"/>
              <a:gd name="connsiteX2368" fmla="*/ 3843172 w 5297627"/>
              <a:gd name="connsiteY2368" fmla="*/ 776801 h 4564661"/>
              <a:gd name="connsiteX2369" fmla="*/ 3842928 w 5297627"/>
              <a:gd name="connsiteY2369" fmla="*/ 775261 h 4564661"/>
              <a:gd name="connsiteX2370" fmla="*/ 3878136 w 5297627"/>
              <a:gd name="connsiteY2370" fmla="*/ 754207 h 4564661"/>
              <a:gd name="connsiteX2371" fmla="*/ 3905752 w 5297627"/>
              <a:gd name="connsiteY2371" fmla="*/ 741420 h 4564661"/>
              <a:gd name="connsiteX2372" fmla="*/ 3907234 w 5297627"/>
              <a:gd name="connsiteY2372" fmla="*/ 740465 h 4564661"/>
              <a:gd name="connsiteX2373" fmla="*/ 3906829 w 5297627"/>
              <a:gd name="connsiteY2373" fmla="*/ 738867 h 4564661"/>
              <a:gd name="connsiteX2374" fmla="*/ 3908768 w 5297627"/>
              <a:gd name="connsiteY2374" fmla="*/ 734468 h 4564661"/>
              <a:gd name="connsiteX2375" fmla="*/ 3910947 w 5297627"/>
              <a:gd name="connsiteY2375" fmla="*/ 734710 h 4564661"/>
              <a:gd name="connsiteX2376" fmla="*/ 3911933 w 5297627"/>
              <a:gd name="connsiteY2376" fmla="*/ 736773 h 4564661"/>
              <a:gd name="connsiteX2377" fmla="*/ 3911380 w 5297627"/>
              <a:gd name="connsiteY2377" fmla="*/ 737791 h 4564661"/>
              <a:gd name="connsiteX2378" fmla="*/ 3933981 w 5297627"/>
              <a:gd name="connsiteY2378" fmla="*/ 723217 h 4564661"/>
              <a:gd name="connsiteX2379" fmla="*/ 3938288 w 5297627"/>
              <a:gd name="connsiteY2379" fmla="*/ 720838 h 4564661"/>
              <a:gd name="connsiteX2380" fmla="*/ 3937669 w 5297627"/>
              <a:gd name="connsiteY2380" fmla="*/ 721786 h 4564661"/>
              <a:gd name="connsiteX2381" fmla="*/ 3940596 w 5297627"/>
              <a:gd name="connsiteY2381" fmla="*/ 721414 h 4564661"/>
              <a:gd name="connsiteX2382" fmla="*/ 3929308 w 5297627"/>
              <a:gd name="connsiteY2382" fmla="*/ 731080 h 4564661"/>
              <a:gd name="connsiteX2383" fmla="*/ 3898733 w 5297627"/>
              <a:gd name="connsiteY2383" fmla="*/ 756356 h 4564661"/>
              <a:gd name="connsiteX2384" fmla="*/ 3903076 w 5297627"/>
              <a:gd name="connsiteY2384" fmla="*/ 755679 h 4564661"/>
              <a:gd name="connsiteX2385" fmla="*/ 3995259 w 5297627"/>
              <a:gd name="connsiteY2385" fmla="*/ 710926 h 4564661"/>
              <a:gd name="connsiteX2386" fmla="*/ 3999078 w 5297627"/>
              <a:gd name="connsiteY2386" fmla="*/ 708871 h 4564661"/>
              <a:gd name="connsiteX2387" fmla="*/ 4022811 w 5297627"/>
              <a:gd name="connsiteY2387" fmla="*/ 703133 h 4564661"/>
              <a:gd name="connsiteX2388" fmla="*/ 4032967 w 5297627"/>
              <a:gd name="connsiteY2388" fmla="*/ 700004 h 4564661"/>
              <a:gd name="connsiteX2389" fmla="*/ 4022827 w 5297627"/>
              <a:gd name="connsiteY2389" fmla="*/ 707473 h 4564661"/>
              <a:gd name="connsiteX2390" fmla="*/ 4028122 w 5297627"/>
              <a:gd name="connsiteY2390" fmla="*/ 706780 h 4564661"/>
              <a:gd name="connsiteX2391" fmla="*/ 3989059 w 5297627"/>
              <a:gd name="connsiteY2391" fmla="*/ 729709 h 4564661"/>
              <a:gd name="connsiteX2392" fmla="*/ 3953088 w 5297627"/>
              <a:gd name="connsiteY2392" fmla="*/ 751691 h 4564661"/>
              <a:gd name="connsiteX2393" fmla="*/ 3967940 w 5297627"/>
              <a:gd name="connsiteY2393" fmla="*/ 745718 h 4564661"/>
              <a:gd name="connsiteX2394" fmla="*/ 3966854 w 5297627"/>
              <a:gd name="connsiteY2394" fmla="*/ 748630 h 4564661"/>
              <a:gd name="connsiteX2395" fmla="*/ 3965787 w 5297627"/>
              <a:gd name="connsiteY2395" fmla="*/ 749857 h 4564661"/>
              <a:gd name="connsiteX2396" fmla="*/ 3933742 w 5297627"/>
              <a:gd name="connsiteY2396" fmla="*/ 763603 h 4564661"/>
              <a:gd name="connsiteX2397" fmla="*/ 3934989 w 5297627"/>
              <a:gd name="connsiteY2397" fmla="*/ 762749 h 4564661"/>
              <a:gd name="connsiteX2398" fmla="*/ 3900848 w 5297627"/>
              <a:gd name="connsiteY2398" fmla="*/ 783612 h 4564661"/>
              <a:gd name="connsiteX2399" fmla="*/ 3906544 w 5297627"/>
              <a:gd name="connsiteY2399" fmla="*/ 780849 h 4564661"/>
              <a:gd name="connsiteX2400" fmla="*/ 3909404 w 5297627"/>
              <a:gd name="connsiteY2400" fmla="*/ 779147 h 4564661"/>
              <a:gd name="connsiteX2401" fmla="*/ 3928028 w 5297627"/>
              <a:gd name="connsiteY2401" fmla="*/ 772082 h 4564661"/>
              <a:gd name="connsiteX2402" fmla="*/ 3953982 w 5297627"/>
              <a:gd name="connsiteY2402" fmla="*/ 764758 h 4564661"/>
              <a:gd name="connsiteX2403" fmla="*/ 3893654 w 5297627"/>
              <a:gd name="connsiteY2403" fmla="*/ 790955 h 4564661"/>
              <a:gd name="connsiteX2404" fmla="*/ 3888352 w 5297627"/>
              <a:gd name="connsiteY2404" fmla="*/ 793765 h 4564661"/>
              <a:gd name="connsiteX2405" fmla="*/ 3883288 w 5297627"/>
              <a:gd name="connsiteY2405" fmla="*/ 794880 h 4564661"/>
              <a:gd name="connsiteX2406" fmla="*/ 3881443 w 5297627"/>
              <a:gd name="connsiteY2406" fmla="*/ 796292 h 4564661"/>
              <a:gd name="connsiteX2407" fmla="*/ 3881500 w 5297627"/>
              <a:gd name="connsiteY2407" fmla="*/ 795864 h 4564661"/>
              <a:gd name="connsiteX2408" fmla="*/ 3880243 w 5297627"/>
              <a:gd name="connsiteY2408" fmla="*/ 796203 h 4564661"/>
              <a:gd name="connsiteX2409" fmla="*/ 3876723 w 5297627"/>
              <a:gd name="connsiteY2409" fmla="*/ 798355 h 4564661"/>
              <a:gd name="connsiteX2410" fmla="*/ 3877377 w 5297627"/>
              <a:gd name="connsiteY2410" fmla="*/ 799405 h 4564661"/>
              <a:gd name="connsiteX2411" fmla="*/ 3867883 w 5297627"/>
              <a:gd name="connsiteY2411" fmla="*/ 806673 h 4564661"/>
              <a:gd name="connsiteX2412" fmla="*/ 3948534 w 5297627"/>
              <a:gd name="connsiteY2412" fmla="*/ 788577 h 4564661"/>
              <a:gd name="connsiteX2413" fmla="*/ 4075518 w 5297627"/>
              <a:gd name="connsiteY2413" fmla="*/ 764023 h 4564661"/>
              <a:gd name="connsiteX2414" fmla="*/ 3990046 w 5297627"/>
              <a:gd name="connsiteY2414" fmla="*/ 802962 h 4564661"/>
              <a:gd name="connsiteX2415" fmla="*/ 4039999 w 5297627"/>
              <a:gd name="connsiteY2415" fmla="*/ 808838 h 4564661"/>
              <a:gd name="connsiteX2416" fmla="*/ 3976275 w 5297627"/>
              <a:gd name="connsiteY2416" fmla="*/ 827547 h 4564661"/>
              <a:gd name="connsiteX2417" fmla="*/ 3912551 w 5297627"/>
              <a:gd name="connsiteY2417" fmla="*/ 846256 h 4564661"/>
              <a:gd name="connsiteX2418" fmla="*/ 3997116 w 5297627"/>
              <a:gd name="connsiteY2418" fmla="*/ 832370 h 4564661"/>
              <a:gd name="connsiteX2419" fmla="*/ 3977104 w 5297627"/>
              <a:gd name="connsiteY2419" fmla="*/ 852897 h 4564661"/>
              <a:gd name="connsiteX2420" fmla="*/ 3987637 w 5297627"/>
              <a:gd name="connsiteY2420" fmla="*/ 850942 h 4564661"/>
              <a:gd name="connsiteX2421" fmla="*/ 3984009 w 5297627"/>
              <a:gd name="connsiteY2421" fmla="*/ 853042 h 4564661"/>
              <a:gd name="connsiteX2422" fmla="*/ 3987186 w 5297627"/>
              <a:gd name="connsiteY2422" fmla="*/ 854541 h 4564661"/>
              <a:gd name="connsiteX2423" fmla="*/ 3983104 w 5297627"/>
              <a:gd name="connsiteY2423" fmla="*/ 855582 h 4564661"/>
              <a:gd name="connsiteX2424" fmla="*/ 3983150 w 5297627"/>
              <a:gd name="connsiteY2424" fmla="*/ 853540 h 4564661"/>
              <a:gd name="connsiteX2425" fmla="*/ 3968515 w 5297627"/>
              <a:gd name="connsiteY2425" fmla="*/ 862015 h 4564661"/>
              <a:gd name="connsiteX2426" fmla="*/ 3967031 w 5297627"/>
              <a:gd name="connsiteY2426" fmla="*/ 863626 h 4564661"/>
              <a:gd name="connsiteX2427" fmla="*/ 3968790 w 5297627"/>
              <a:gd name="connsiteY2427" fmla="*/ 866244 h 4564661"/>
              <a:gd name="connsiteX2428" fmla="*/ 3983104 w 5297627"/>
              <a:gd name="connsiteY2428" fmla="*/ 855582 h 4564661"/>
              <a:gd name="connsiteX2429" fmla="*/ 3986068 w 5297627"/>
              <a:gd name="connsiteY2429" fmla="*/ 859777 h 4564661"/>
              <a:gd name="connsiteX2430" fmla="*/ 4010412 w 5297627"/>
              <a:gd name="connsiteY2430" fmla="*/ 845766 h 4564661"/>
              <a:gd name="connsiteX2431" fmla="*/ 4066379 w 5297627"/>
              <a:gd name="connsiteY2431" fmla="*/ 831572 h 4564661"/>
              <a:gd name="connsiteX2432" fmla="*/ 4136524 w 5297627"/>
              <a:gd name="connsiteY2432" fmla="*/ 820467 h 4564661"/>
              <a:gd name="connsiteX2433" fmla="*/ 4088900 w 5297627"/>
              <a:gd name="connsiteY2433" fmla="*/ 843829 h 4564661"/>
              <a:gd name="connsiteX2434" fmla="*/ 4203846 w 5297627"/>
              <a:gd name="connsiteY2434" fmla="*/ 814770 h 4564661"/>
              <a:gd name="connsiteX2435" fmla="*/ 4299628 w 5297627"/>
              <a:gd name="connsiteY2435" fmla="*/ 795356 h 4564661"/>
              <a:gd name="connsiteX2436" fmla="*/ 4398766 w 5297627"/>
              <a:gd name="connsiteY2436" fmla="*/ 766921 h 4564661"/>
              <a:gd name="connsiteX2437" fmla="*/ 4395941 w 5297627"/>
              <a:gd name="connsiteY2437" fmla="*/ 769012 h 4564661"/>
              <a:gd name="connsiteX2438" fmla="*/ 4394686 w 5297627"/>
              <a:gd name="connsiteY2438" fmla="*/ 775276 h 4564661"/>
              <a:gd name="connsiteX2439" fmla="*/ 4422276 w 5297627"/>
              <a:gd name="connsiteY2439" fmla="*/ 760940 h 4564661"/>
              <a:gd name="connsiteX2440" fmla="*/ 4426845 w 5297627"/>
              <a:gd name="connsiteY2440" fmla="*/ 758210 h 4564661"/>
              <a:gd name="connsiteX2441" fmla="*/ 4457056 w 5297627"/>
              <a:gd name="connsiteY2441" fmla="*/ 748837 h 4564661"/>
              <a:gd name="connsiteX2442" fmla="*/ 4405870 w 5297627"/>
              <a:gd name="connsiteY2442" fmla="*/ 775635 h 4564661"/>
              <a:gd name="connsiteX2443" fmla="*/ 4367076 w 5297627"/>
              <a:gd name="connsiteY2443" fmla="*/ 788561 h 4564661"/>
              <a:gd name="connsiteX2444" fmla="*/ 4135152 w 5297627"/>
              <a:gd name="connsiteY2444" fmla="*/ 858383 h 4564661"/>
              <a:gd name="connsiteX2445" fmla="*/ 4092560 w 5297627"/>
              <a:gd name="connsiteY2445" fmla="*/ 873790 h 4564661"/>
              <a:gd name="connsiteX2446" fmla="*/ 4070959 w 5297627"/>
              <a:gd name="connsiteY2446" fmla="*/ 889958 h 4564661"/>
              <a:gd name="connsiteX2447" fmla="*/ 4083148 w 5297627"/>
              <a:gd name="connsiteY2447" fmla="*/ 890398 h 4564661"/>
              <a:gd name="connsiteX2448" fmla="*/ 4108262 w 5297627"/>
              <a:gd name="connsiteY2448" fmla="*/ 908257 h 4564661"/>
              <a:gd name="connsiteX2449" fmla="*/ 4014010 w 5297627"/>
              <a:gd name="connsiteY2449" fmla="*/ 946199 h 4564661"/>
              <a:gd name="connsiteX2450" fmla="*/ 4111270 w 5297627"/>
              <a:gd name="connsiteY2450" fmla="*/ 937518 h 4564661"/>
              <a:gd name="connsiteX2451" fmla="*/ 4076511 w 5297627"/>
              <a:gd name="connsiteY2451" fmla="*/ 961343 h 4564661"/>
              <a:gd name="connsiteX2452" fmla="*/ 4237668 w 5297627"/>
              <a:gd name="connsiteY2452" fmla="*/ 929213 h 4564661"/>
              <a:gd name="connsiteX2453" fmla="*/ 4330946 w 5297627"/>
              <a:gd name="connsiteY2453" fmla="*/ 899370 h 4564661"/>
              <a:gd name="connsiteX2454" fmla="*/ 4279938 w 5297627"/>
              <a:gd name="connsiteY2454" fmla="*/ 922607 h 4564661"/>
              <a:gd name="connsiteX2455" fmla="*/ 4117875 w 5297627"/>
              <a:gd name="connsiteY2455" fmla="*/ 979790 h 4564661"/>
              <a:gd name="connsiteX2456" fmla="*/ 4062274 w 5297627"/>
              <a:gd name="connsiteY2456" fmla="*/ 998795 h 4564661"/>
              <a:gd name="connsiteX2457" fmla="*/ 4113200 w 5297627"/>
              <a:gd name="connsiteY2457" fmla="*/ 996569 h 4564661"/>
              <a:gd name="connsiteX2458" fmla="*/ 4167829 w 5297627"/>
              <a:gd name="connsiteY2458" fmla="*/ 985667 h 4564661"/>
              <a:gd name="connsiteX2459" fmla="*/ 4108378 w 5297627"/>
              <a:gd name="connsiteY2459" fmla="*/ 1017412 h 4564661"/>
              <a:gd name="connsiteX2460" fmla="*/ 4091009 w 5297627"/>
              <a:gd name="connsiteY2460" fmla="*/ 1028986 h 4564661"/>
              <a:gd name="connsiteX2461" fmla="*/ 4124626 w 5297627"/>
              <a:gd name="connsiteY2461" fmla="*/ 1018000 h 4564661"/>
              <a:gd name="connsiteX2462" fmla="*/ 4132840 w 5297627"/>
              <a:gd name="connsiteY2462" fmla="*/ 1034568 h 4564661"/>
              <a:gd name="connsiteX2463" fmla="*/ 4196394 w 5297627"/>
              <a:gd name="connsiteY2463" fmla="*/ 1020598 h 4564661"/>
              <a:gd name="connsiteX2464" fmla="*/ 4187829 w 5297627"/>
              <a:gd name="connsiteY2464" fmla="*/ 1032491 h 4564661"/>
              <a:gd name="connsiteX2465" fmla="*/ 4165844 w 5297627"/>
              <a:gd name="connsiteY2465" fmla="*/ 1040509 h 4564661"/>
              <a:gd name="connsiteX2466" fmla="*/ 4178267 w 5297627"/>
              <a:gd name="connsiteY2466" fmla="*/ 1053162 h 4564661"/>
              <a:gd name="connsiteX2467" fmla="*/ 4102208 w 5297627"/>
              <a:gd name="connsiteY2467" fmla="*/ 1075494 h 4564661"/>
              <a:gd name="connsiteX2468" fmla="*/ 4178095 w 5297627"/>
              <a:gd name="connsiteY2468" fmla="*/ 1057901 h 4564661"/>
              <a:gd name="connsiteX2469" fmla="*/ 4254537 w 5297627"/>
              <a:gd name="connsiteY2469" fmla="*/ 1043720 h 4564661"/>
              <a:gd name="connsiteX2470" fmla="*/ 4202852 w 5297627"/>
              <a:gd name="connsiteY2470" fmla="*/ 1066933 h 4564661"/>
              <a:gd name="connsiteX2471" fmla="*/ 4151990 w 5297627"/>
              <a:gd name="connsiteY2471" fmla="*/ 1086109 h 4564661"/>
              <a:gd name="connsiteX2472" fmla="*/ 4253924 w 5297627"/>
              <a:gd name="connsiteY2472" fmla="*/ 1060646 h 4564661"/>
              <a:gd name="connsiteX2473" fmla="*/ 4317356 w 5297627"/>
              <a:gd name="connsiteY2473" fmla="*/ 1050061 h 4564661"/>
              <a:gd name="connsiteX2474" fmla="*/ 4329248 w 5297627"/>
              <a:gd name="connsiteY2474" fmla="*/ 1058628 h 4564661"/>
              <a:gd name="connsiteX2475" fmla="*/ 4201798 w 5297627"/>
              <a:gd name="connsiteY2475" fmla="*/ 1096047 h 4564661"/>
              <a:gd name="connsiteX2476" fmla="*/ 4243774 w 5297627"/>
              <a:gd name="connsiteY2476" fmla="*/ 1097566 h 4564661"/>
              <a:gd name="connsiteX2477" fmla="*/ 4184642 w 5297627"/>
              <a:gd name="connsiteY2477" fmla="*/ 1120510 h 4564661"/>
              <a:gd name="connsiteX2478" fmla="*/ 4243308 w 5297627"/>
              <a:gd name="connsiteY2478" fmla="*/ 1110430 h 4564661"/>
              <a:gd name="connsiteX2479" fmla="*/ 4302824 w 5297627"/>
              <a:gd name="connsiteY2479" fmla="*/ 1095638 h 4564661"/>
              <a:gd name="connsiteX2480" fmla="*/ 4331936 w 5297627"/>
              <a:gd name="connsiteY2480" fmla="*/ 1096690 h 4564661"/>
              <a:gd name="connsiteX2481" fmla="*/ 4429810 w 5297627"/>
              <a:gd name="connsiteY2481" fmla="*/ 1071082 h 4564661"/>
              <a:gd name="connsiteX2482" fmla="*/ 4450110 w 5297627"/>
              <a:gd name="connsiteY2482" fmla="*/ 1069783 h 4564661"/>
              <a:gd name="connsiteX2483" fmla="*/ 4470389 w 5297627"/>
              <a:gd name="connsiteY2483" fmla="*/ 1069140 h 4564661"/>
              <a:gd name="connsiteX2484" fmla="*/ 4454768 w 5297627"/>
              <a:gd name="connsiteY2484" fmla="*/ 1076066 h 4564661"/>
              <a:gd name="connsiteX2485" fmla="*/ 4434038 w 5297627"/>
              <a:gd name="connsiteY2485" fmla="*/ 1087439 h 4564661"/>
              <a:gd name="connsiteX2486" fmla="*/ 4424606 w 5297627"/>
              <a:gd name="connsiteY2486" fmla="*/ 1092005 h 4564661"/>
              <a:gd name="connsiteX2487" fmla="*/ 4430427 w 5297627"/>
              <a:gd name="connsiteY2487" fmla="*/ 1090797 h 4564661"/>
              <a:gd name="connsiteX2488" fmla="*/ 4405262 w 5297627"/>
              <a:gd name="connsiteY2488" fmla="*/ 1102082 h 4564661"/>
              <a:gd name="connsiteX2489" fmla="*/ 4397892 w 5297627"/>
              <a:gd name="connsiteY2489" fmla="*/ 1116087 h 4564661"/>
              <a:gd name="connsiteX2490" fmla="*/ 4458252 w 5297627"/>
              <a:gd name="connsiteY2490" fmla="*/ 1092353 h 4564661"/>
              <a:gd name="connsiteX2491" fmla="*/ 4478718 w 5297627"/>
              <a:gd name="connsiteY2491" fmla="*/ 1086689 h 4564661"/>
              <a:gd name="connsiteX2492" fmla="*/ 4472115 w 5297627"/>
              <a:gd name="connsiteY2492" fmla="*/ 1092070 h 4564661"/>
              <a:gd name="connsiteX2493" fmla="*/ 4498885 w 5297627"/>
              <a:gd name="connsiteY2493" fmla="*/ 1087615 h 4564661"/>
              <a:gd name="connsiteX2494" fmla="*/ 4510732 w 5297627"/>
              <a:gd name="connsiteY2494" fmla="*/ 1082508 h 4564661"/>
              <a:gd name="connsiteX2495" fmla="*/ 4511240 w 5297627"/>
              <a:gd name="connsiteY2495" fmla="*/ 1082622 h 4564661"/>
              <a:gd name="connsiteX2496" fmla="*/ 4525930 w 5297627"/>
              <a:gd name="connsiteY2496" fmla="*/ 1077687 h 4564661"/>
              <a:gd name="connsiteX2497" fmla="*/ 4531596 w 5297627"/>
              <a:gd name="connsiteY2497" fmla="*/ 1074563 h 4564661"/>
              <a:gd name="connsiteX2498" fmla="*/ 4550266 w 5297627"/>
              <a:gd name="connsiteY2498" fmla="*/ 1069469 h 4564661"/>
              <a:gd name="connsiteX2499" fmla="*/ 4546409 w 5297627"/>
              <a:gd name="connsiteY2499" fmla="*/ 1072992 h 4564661"/>
              <a:gd name="connsiteX2500" fmla="*/ 4546662 w 5297627"/>
              <a:gd name="connsiteY2500" fmla="*/ 1071783 h 4564661"/>
              <a:gd name="connsiteX2501" fmla="*/ 4548550 w 5297627"/>
              <a:gd name="connsiteY2501" fmla="*/ 1070715 h 4564661"/>
              <a:gd name="connsiteX2502" fmla="*/ 4546824 w 5297627"/>
              <a:gd name="connsiteY2502" fmla="*/ 1071008 h 4564661"/>
              <a:gd name="connsiteX2503" fmla="*/ 4546662 w 5297627"/>
              <a:gd name="connsiteY2503" fmla="*/ 1071783 h 4564661"/>
              <a:gd name="connsiteX2504" fmla="*/ 4543190 w 5297627"/>
              <a:gd name="connsiteY2504" fmla="*/ 1073750 h 4564661"/>
              <a:gd name="connsiteX2505" fmla="*/ 4540664 w 5297627"/>
              <a:gd name="connsiteY2505" fmla="*/ 1074344 h 4564661"/>
              <a:gd name="connsiteX2506" fmla="*/ 4538078 w 5297627"/>
              <a:gd name="connsiteY2506" fmla="*/ 1075680 h 4564661"/>
              <a:gd name="connsiteX2507" fmla="*/ 4533046 w 5297627"/>
              <a:gd name="connsiteY2507" fmla="*/ 1085143 h 4564661"/>
              <a:gd name="connsiteX2508" fmla="*/ 4511106 w 5297627"/>
              <a:gd name="connsiteY2508" fmla="*/ 1095361 h 4564661"/>
              <a:gd name="connsiteX2509" fmla="*/ 4497268 w 5297627"/>
              <a:gd name="connsiteY2509" fmla="*/ 1100771 h 4564661"/>
              <a:gd name="connsiteX2510" fmla="*/ 4504861 w 5297627"/>
              <a:gd name="connsiteY2510" fmla="*/ 1103028 h 4564661"/>
              <a:gd name="connsiteX2511" fmla="*/ 4514252 w 5297627"/>
              <a:gd name="connsiteY2511" fmla="*/ 1105837 h 4564661"/>
              <a:gd name="connsiteX2512" fmla="*/ 4515665 w 5297627"/>
              <a:gd name="connsiteY2512" fmla="*/ 1105876 h 4564661"/>
              <a:gd name="connsiteX2513" fmla="*/ 4556536 w 5297627"/>
              <a:gd name="connsiteY2513" fmla="*/ 1090627 h 4564661"/>
              <a:gd name="connsiteX2514" fmla="*/ 4621886 w 5297627"/>
              <a:gd name="connsiteY2514" fmla="*/ 1062419 h 4564661"/>
              <a:gd name="connsiteX2515" fmla="*/ 4626902 w 5297627"/>
              <a:gd name="connsiteY2515" fmla="*/ 1062599 h 4564661"/>
              <a:gd name="connsiteX2516" fmla="*/ 4638658 w 5297627"/>
              <a:gd name="connsiteY2516" fmla="*/ 1062313 h 4564661"/>
              <a:gd name="connsiteX2517" fmla="*/ 4618666 w 5297627"/>
              <a:gd name="connsiteY2517" fmla="*/ 1072590 h 4564661"/>
              <a:gd name="connsiteX2518" fmla="*/ 4639228 w 5297627"/>
              <a:gd name="connsiteY2518" fmla="*/ 1065628 h 4564661"/>
              <a:gd name="connsiteX2519" fmla="*/ 4639873 w 5297627"/>
              <a:gd name="connsiteY2519" fmla="*/ 1070848 h 4564661"/>
              <a:gd name="connsiteX2520" fmla="*/ 4636504 w 5297627"/>
              <a:gd name="connsiteY2520" fmla="*/ 1069772 h 4564661"/>
              <a:gd name="connsiteX2521" fmla="*/ 4639873 w 5297627"/>
              <a:gd name="connsiteY2521" fmla="*/ 1070848 h 4564661"/>
              <a:gd name="connsiteX2522" fmla="*/ 4647370 w 5297627"/>
              <a:gd name="connsiteY2522" fmla="*/ 1070104 h 4564661"/>
              <a:gd name="connsiteX2523" fmla="*/ 4628314 w 5297627"/>
              <a:gd name="connsiteY2523" fmla="*/ 1079216 h 4564661"/>
              <a:gd name="connsiteX2524" fmla="*/ 4622008 w 5297627"/>
              <a:gd name="connsiteY2524" fmla="*/ 1081102 h 4564661"/>
              <a:gd name="connsiteX2525" fmla="*/ 4618838 w 5297627"/>
              <a:gd name="connsiteY2525" fmla="*/ 1081273 h 4564661"/>
              <a:gd name="connsiteX2526" fmla="*/ 4620103 w 5297627"/>
              <a:gd name="connsiteY2526" fmla="*/ 1083145 h 4564661"/>
              <a:gd name="connsiteX2527" fmla="*/ 4594608 w 5297627"/>
              <a:gd name="connsiteY2527" fmla="*/ 1095338 h 4564661"/>
              <a:gd name="connsiteX2528" fmla="*/ 4586242 w 5297627"/>
              <a:gd name="connsiteY2528" fmla="*/ 1096594 h 4564661"/>
              <a:gd name="connsiteX2529" fmla="*/ 4584390 w 5297627"/>
              <a:gd name="connsiteY2529" fmla="*/ 1096796 h 4564661"/>
              <a:gd name="connsiteX2530" fmla="*/ 4593414 w 5297627"/>
              <a:gd name="connsiteY2530" fmla="*/ 1102351 h 4564661"/>
              <a:gd name="connsiteX2531" fmla="*/ 4595004 w 5297627"/>
              <a:gd name="connsiteY2531" fmla="*/ 1103190 h 4564661"/>
              <a:gd name="connsiteX2532" fmla="*/ 4593676 w 5297627"/>
              <a:gd name="connsiteY2532" fmla="*/ 1104546 h 4564661"/>
              <a:gd name="connsiteX2533" fmla="*/ 4572952 w 5297627"/>
              <a:gd name="connsiteY2533" fmla="*/ 1126351 h 4564661"/>
              <a:gd name="connsiteX2534" fmla="*/ 4569088 w 5297627"/>
              <a:gd name="connsiteY2534" fmla="*/ 1130858 h 4564661"/>
              <a:gd name="connsiteX2535" fmla="*/ 4549076 w 5297627"/>
              <a:gd name="connsiteY2535" fmla="*/ 1137584 h 4564661"/>
              <a:gd name="connsiteX2536" fmla="*/ 4527605 w 5297627"/>
              <a:gd name="connsiteY2536" fmla="*/ 1148157 h 4564661"/>
              <a:gd name="connsiteX2537" fmla="*/ 4543732 w 5297627"/>
              <a:gd name="connsiteY2537" fmla="*/ 1146481 h 4564661"/>
              <a:gd name="connsiteX2538" fmla="*/ 4527380 w 5297627"/>
              <a:gd name="connsiteY2538" fmla="*/ 1151124 h 4564661"/>
              <a:gd name="connsiteX2539" fmla="*/ 4524938 w 5297627"/>
              <a:gd name="connsiteY2539" fmla="*/ 1151816 h 4564661"/>
              <a:gd name="connsiteX2540" fmla="*/ 4499780 w 5297627"/>
              <a:gd name="connsiteY2540" fmla="*/ 1158858 h 4564661"/>
              <a:gd name="connsiteX2541" fmla="*/ 4487554 w 5297627"/>
              <a:gd name="connsiteY2541" fmla="*/ 1163479 h 4564661"/>
              <a:gd name="connsiteX2542" fmla="*/ 4473172 w 5297627"/>
              <a:gd name="connsiteY2542" fmla="*/ 1174170 h 4564661"/>
              <a:gd name="connsiteX2543" fmla="*/ 4481271 w 5297627"/>
              <a:gd name="connsiteY2543" fmla="*/ 1174124 h 4564661"/>
              <a:gd name="connsiteX2544" fmla="*/ 4449924 w 5297627"/>
              <a:gd name="connsiteY2544" fmla="*/ 1188263 h 4564661"/>
              <a:gd name="connsiteX2545" fmla="*/ 4416828 w 5297627"/>
              <a:gd name="connsiteY2545" fmla="*/ 1200147 h 4564661"/>
              <a:gd name="connsiteX2546" fmla="*/ 4416348 w 5297627"/>
              <a:gd name="connsiteY2546" fmla="*/ 1202886 h 4564661"/>
              <a:gd name="connsiteX2547" fmla="*/ 4414644 w 5297627"/>
              <a:gd name="connsiteY2547" fmla="*/ 1206517 h 4564661"/>
              <a:gd name="connsiteX2548" fmla="*/ 4424555 w 5297627"/>
              <a:gd name="connsiteY2548" fmla="*/ 1204883 h 4564661"/>
              <a:gd name="connsiteX2549" fmla="*/ 4435228 w 5297627"/>
              <a:gd name="connsiteY2549" fmla="*/ 1204105 h 4564661"/>
              <a:gd name="connsiteX2550" fmla="*/ 4432934 w 5297627"/>
              <a:gd name="connsiteY2550" fmla="*/ 1209499 h 4564661"/>
              <a:gd name="connsiteX2551" fmla="*/ 4461186 w 5297627"/>
              <a:gd name="connsiteY2551" fmla="*/ 1201538 h 4564661"/>
              <a:gd name="connsiteX2552" fmla="*/ 4462370 w 5297627"/>
              <a:gd name="connsiteY2552" fmla="*/ 1201128 h 4564661"/>
              <a:gd name="connsiteX2553" fmla="*/ 4464543 w 5297627"/>
              <a:gd name="connsiteY2553" fmla="*/ 1200732 h 4564661"/>
              <a:gd name="connsiteX2554" fmla="*/ 4491636 w 5297627"/>
              <a:gd name="connsiteY2554" fmla="*/ 1192796 h 4564661"/>
              <a:gd name="connsiteX2555" fmla="*/ 4521440 w 5297627"/>
              <a:gd name="connsiteY2555" fmla="*/ 1184267 h 4564661"/>
              <a:gd name="connsiteX2556" fmla="*/ 4528440 w 5297627"/>
              <a:gd name="connsiteY2556" fmla="*/ 1181731 h 4564661"/>
              <a:gd name="connsiteX2557" fmla="*/ 4537550 w 5297627"/>
              <a:gd name="connsiteY2557" fmla="*/ 1178034 h 4564661"/>
              <a:gd name="connsiteX2558" fmla="*/ 4539142 w 5297627"/>
              <a:gd name="connsiteY2558" fmla="*/ 1177032 h 4564661"/>
              <a:gd name="connsiteX2559" fmla="*/ 4541151 w 5297627"/>
              <a:gd name="connsiteY2559" fmla="*/ 1176669 h 4564661"/>
              <a:gd name="connsiteX2560" fmla="*/ 4544855 w 5297627"/>
              <a:gd name="connsiteY2560" fmla="*/ 1178095 h 4564661"/>
              <a:gd name="connsiteX2561" fmla="*/ 4538866 w 5297627"/>
              <a:gd name="connsiteY2561" fmla="*/ 1179959 h 4564661"/>
              <a:gd name="connsiteX2562" fmla="*/ 4537936 w 5297627"/>
              <a:gd name="connsiteY2562" fmla="*/ 1185107 h 4564661"/>
              <a:gd name="connsiteX2563" fmla="*/ 4536888 w 5297627"/>
              <a:gd name="connsiteY2563" fmla="*/ 1187045 h 4564661"/>
              <a:gd name="connsiteX2564" fmla="*/ 4522580 w 5297627"/>
              <a:gd name="connsiteY2564" fmla="*/ 1191703 h 4564661"/>
              <a:gd name="connsiteX2565" fmla="*/ 4520717 w 5297627"/>
              <a:gd name="connsiteY2565" fmla="*/ 1191736 h 4564661"/>
              <a:gd name="connsiteX2566" fmla="*/ 4521275 w 5297627"/>
              <a:gd name="connsiteY2566" fmla="*/ 1192128 h 4564661"/>
              <a:gd name="connsiteX2567" fmla="*/ 4515954 w 5297627"/>
              <a:gd name="connsiteY2567" fmla="*/ 1193860 h 4564661"/>
              <a:gd name="connsiteX2568" fmla="*/ 4470995 w 5297627"/>
              <a:gd name="connsiteY2568" fmla="*/ 1206809 h 4564661"/>
              <a:gd name="connsiteX2569" fmla="*/ 4394764 w 5297627"/>
              <a:gd name="connsiteY2569" fmla="*/ 1233879 h 4564661"/>
              <a:gd name="connsiteX2570" fmla="*/ 4514918 w 5297627"/>
              <a:gd name="connsiteY2570" fmla="*/ 1199245 h 4564661"/>
              <a:gd name="connsiteX2571" fmla="*/ 4480738 w 5297627"/>
              <a:gd name="connsiteY2571" fmla="*/ 1209621 h 4564661"/>
              <a:gd name="connsiteX2572" fmla="*/ 4451062 w 5297627"/>
              <a:gd name="connsiteY2572" fmla="*/ 1217920 h 4564661"/>
              <a:gd name="connsiteX2573" fmla="*/ 4454004 w 5297627"/>
              <a:gd name="connsiteY2573" fmla="*/ 1228939 h 4564661"/>
              <a:gd name="connsiteX2574" fmla="*/ 4475018 w 5297627"/>
              <a:gd name="connsiteY2574" fmla="*/ 1224459 h 4564661"/>
              <a:gd name="connsiteX2575" fmla="*/ 4427646 w 5297627"/>
              <a:gd name="connsiteY2575" fmla="*/ 1243204 h 4564661"/>
              <a:gd name="connsiteX2576" fmla="*/ 4510256 w 5297627"/>
              <a:gd name="connsiteY2576" fmla="*/ 1221884 h 4564661"/>
              <a:gd name="connsiteX2577" fmla="*/ 4573900 w 5297627"/>
              <a:gd name="connsiteY2577" fmla="*/ 1201093 h 4564661"/>
              <a:gd name="connsiteX2578" fmla="*/ 4576631 w 5297627"/>
              <a:gd name="connsiteY2578" fmla="*/ 1200369 h 4564661"/>
              <a:gd name="connsiteX2579" fmla="*/ 4606292 w 5297627"/>
              <a:gd name="connsiteY2579" fmla="*/ 1195995 h 4564661"/>
              <a:gd name="connsiteX2580" fmla="*/ 4551828 w 5297627"/>
              <a:gd name="connsiteY2580" fmla="*/ 1212241 h 4564661"/>
              <a:gd name="connsiteX2581" fmla="*/ 4542708 w 5297627"/>
              <a:gd name="connsiteY2581" fmla="*/ 1220724 h 4564661"/>
              <a:gd name="connsiteX2582" fmla="*/ 4648726 w 5297627"/>
              <a:gd name="connsiteY2582" fmla="*/ 1194734 h 4564661"/>
              <a:gd name="connsiteX2583" fmla="*/ 4655609 w 5297627"/>
              <a:gd name="connsiteY2583" fmla="*/ 1192911 h 4564661"/>
              <a:gd name="connsiteX2584" fmla="*/ 4653952 w 5297627"/>
              <a:gd name="connsiteY2584" fmla="*/ 1195301 h 4564661"/>
              <a:gd name="connsiteX2585" fmla="*/ 4633953 w 5297627"/>
              <a:gd name="connsiteY2585" fmla="*/ 1206934 h 4564661"/>
              <a:gd name="connsiteX2586" fmla="*/ 4625916 w 5297627"/>
              <a:gd name="connsiteY2586" fmla="*/ 1208874 h 4564661"/>
              <a:gd name="connsiteX2587" fmla="*/ 4547676 w 5297627"/>
              <a:gd name="connsiteY2587" fmla="*/ 1234606 h 4564661"/>
              <a:gd name="connsiteX2588" fmla="*/ 4533436 w 5297627"/>
              <a:gd name="connsiteY2588" fmla="*/ 1251520 h 4564661"/>
              <a:gd name="connsiteX2589" fmla="*/ 4451662 w 5297627"/>
              <a:gd name="connsiteY2589" fmla="*/ 1266908 h 4564661"/>
              <a:gd name="connsiteX2590" fmla="*/ 4455696 w 5297627"/>
              <a:gd name="connsiteY2590" fmla="*/ 1274273 h 4564661"/>
              <a:gd name="connsiteX2591" fmla="*/ 4456299 w 5297627"/>
              <a:gd name="connsiteY2591" fmla="*/ 1282315 h 4564661"/>
              <a:gd name="connsiteX2592" fmla="*/ 4459938 w 5297627"/>
              <a:gd name="connsiteY2592" fmla="*/ 1281810 h 4564661"/>
              <a:gd name="connsiteX2593" fmla="*/ 4458182 w 5297627"/>
              <a:gd name="connsiteY2593" fmla="*/ 1284372 h 4564661"/>
              <a:gd name="connsiteX2594" fmla="*/ 4456852 w 5297627"/>
              <a:gd name="connsiteY2594" fmla="*/ 1285304 h 4564661"/>
              <a:gd name="connsiteX2595" fmla="*/ 4456527 w 5297627"/>
              <a:gd name="connsiteY2595" fmla="*/ 1285358 h 4564661"/>
              <a:gd name="connsiteX2596" fmla="*/ 4456583 w 5297627"/>
              <a:gd name="connsiteY2596" fmla="*/ 1286105 h 4564661"/>
              <a:gd name="connsiteX2597" fmla="*/ 4455932 w 5297627"/>
              <a:gd name="connsiteY2597" fmla="*/ 1287040 h 4564661"/>
              <a:gd name="connsiteX2598" fmla="*/ 4423716 w 5297627"/>
              <a:gd name="connsiteY2598" fmla="*/ 1297468 h 4564661"/>
              <a:gd name="connsiteX2599" fmla="*/ 4441794 w 5297627"/>
              <a:gd name="connsiteY2599" fmla="*/ 1296910 h 4564661"/>
              <a:gd name="connsiteX2600" fmla="*/ 4438280 w 5297627"/>
              <a:gd name="connsiteY2600" fmla="*/ 1297715 h 4564661"/>
              <a:gd name="connsiteX2601" fmla="*/ 4482606 w 5297627"/>
              <a:gd name="connsiteY2601" fmla="*/ 1293201 h 4564661"/>
              <a:gd name="connsiteX2602" fmla="*/ 4539698 w 5297627"/>
              <a:gd name="connsiteY2602" fmla="*/ 1288621 h 4564661"/>
              <a:gd name="connsiteX2603" fmla="*/ 4473088 w 5297627"/>
              <a:gd name="connsiteY2603" fmla="*/ 1296847 h 4564661"/>
              <a:gd name="connsiteX2604" fmla="*/ 4450824 w 5297627"/>
              <a:gd name="connsiteY2604" fmla="*/ 1300370 h 4564661"/>
              <a:gd name="connsiteX2605" fmla="*/ 4452944 w 5297627"/>
              <a:gd name="connsiteY2605" fmla="*/ 1302572 h 4564661"/>
              <a:gd name="connsiteX2606" fmla="*/ 4453879 w 5297627"/>
              <a:gd name="connsiteY2606" fmla="*/ 1302698 h 4564661"/>
              <a:gd name="connsiteX2607" fmla="*/ 4460922 w 5297627"/>
              <a:gd name="connsiteY2607" fmla="*/ 1301857 h 4564661"/>
              <a:gd name="connsiteX2608" fmla="*/ 4458102 w 5297627"/>
              <a:gd name="connsiteY2608" fmla="*/ 1302955 h 4564661"/>
              <a:gd name="connsiteX2609" fmla="*/ 4457483 w 5297627"/>
              <a:gd name="connsiteY2609" fmla="*/ 1303184 h 4564661"/>
              <a:gd name="connsiteX2610" fmla="*/ 4459140 w 5297627"/>
              <a:gd name="connsiteY2610" fmla="*/ 1303408 h 4564661"/>
              <a:gd name="connsiteX2611" fmla="*/ 4471202 w 5297627"/>
              <a:gd name="connsiteY2611" fmla="*/ 1302757 h 4564661"/>
              <a:gd name="connsiteX2612" fmla="*/ 4620775 w 5297627"/>
              <a:gd name="connsiteY2612" fmla="*/ 1288779 h 4564661"/>
              <a:gd name="connsiteX2613" fmla="*/ 4482610 w 5297627"/>
              <a:gd name="connsiteY2613" fmla="*/ 1306396 h 4564661"/>
              <a:gd name="connsiteX2614" fmla="*/ 4472687 w 5297627"/>
              <a:gd name="connsiteY2614" fmla="*/ 1309743 h 4564661"/>
              <a:gd name="connsiteX2615" fmla="*/ 4482015 w 5297627"/>
              <a:gd name="connsiteY2615" fmla="*/ 1308262 h 4564661"/>
              <a:gd name="connsiteX2616" fmla="*/ 4558862 w 5297627"/>
              <a:gd name="connsiteY2616" fmla="*/ 1301416 h 4564661"/>
              <a:gd name="connsiteX2617" fmla="*/ 4608230 w 5297627"/>
              <a:gd name="connsiteY2617" fmla="*/ 1298152 h 4564661"/>
              <a:gd name="connsiteX2618" fmla="*/ 4601584 w 5297627"/>
              <a:gd name="connsiteY2618" fmla="*/ 1300637 h 4564661"/>
              <a:gd name="connsiteX2619" fmla="*/ 4601305 w 5297627"/>
              <a:gd name="connsiteY2619" fmla="*/ 1300775 h 4564661"/>
              <a:gd name="connsiteX2620" fmla="*/ 4599142 w 5297627"/>
              <a:gd name="connsiteY2620" fmla="*/ 1301069 h 4564661"/>
              <a:gd name="connsiteX2621" fmla="*/ 4564542 w 5297627"/>
              <a:gd name="connsiteY2621" fmla="*/ 1304769 h 4564661"/>
              <a:gd name="connsiteX2622" fmla="*/ 4588624 w 5297627"/>
              <a:gd name="connsiteY2622" fmla="*/ 1306282 h 4564661"/>
              <a:gd name="connsiteX2623" fmla="*/ 4591092 w 5297627"/>
              <a:gd name="connsiteY2623" fmla="*/ 1305969 h 4564661"/>
              <a:gd name="connsiteX2624" fmla="*/ 4589649 w 5297627"/>
              <a:gd name="connsiteY2624" fmla="*/ 1309344 h 4564661"/>
              <a:gd name="connsiteX2625" fmla="*/ 4597819 w 5297627"/>
              <a:gd name="connsiteY2625" fmla="*/ 1307582 h 4564661"/>
              <a:gd name="connsiteX2626" fmla="*/ 4607308 w 5297627"/>
              <a:gd name="connsiteY2626" fmla="*/ 1304245 h 4564661"/>
              <a:gd name="connsiteX2627" fmla="*/ 4614256 w 5297627"/>
              <a:gd name="connsiteY2627" fmla="*/ 1303834 h 4564661"/>
              <a:gd name="connsiteX2628" fmla="*/ 4592696 w 5297627"/>
              <a:gd name="connsiteY2628" fmla="*/ 1309639 h 4564661"/>
              <a:gd name="connsiteX2629" fmla="*/ 4461344 w 5297627"/>
              <a:gd name="connsiteY2629" fmla="*/ 1322918 h 4564661"/>
              <a:gd name="connsiteX2630" fmla="*/ 4443747 w 5297627"/>
              <a:gd name="connsiteY2630" fmla="*/ 1324623 h 4564661"/>
              <a:gd name="connsiteX2631" fmla="*/ 4436803 w 5297627"/>
              <a:gd name="connsiteY2631" fmla="*/ 1325375 h 4564661"/>
              <a:gd name="connsiteX2632" fmla="*/ 4437266 w 5297627"/>
              <a:gd name="connsiteY2632" fmla="*/ 1325669 h 4564661"/>
              <a:gd name="connsiteX2633" fmla="*/ 4441682 w 5297627"/>
              <a:gd name="connsiteY2633" fmla="*/ 1328763 h 4564661"/>
              <a:gd name="connsiteX2634" fmla="*/ 4442714 w 5297627"/>
              <a:gd name="connsiteY2634" fmla="*/ 1330111 h 4564661"/>
              <a:gd name="connsiteX2635" fmla="*/ 4472092 w 5297627"/>
              <a:gd name="connsiteY2635" fmla="*/ 1327502 h 4564661"/>
              <a:gd name="connsiteX2636" fmla="*/ 4495409 w 5297627"/>
              <a:gd name="connsiteY2636" fmla="*/ 1325124 h 4564661"/>
              <a:gd name="connsiteX2637" fmla="*/ 4505218 w 5297627"/>
              <a:gd name="connsiteY2637" fmla="*/ 1322397 h 4564661"/>
              <a:gd name="connsiteX2638" fmla="*/ 4511856 w 5297627"/>
              <a:gd name="connsiteY2638" fmla="*/ 1323446 h 4564661"/>
              <a:gd name="connsiteX2639" fmla="*/ 4525314 w 5297627"/>
              <a:gd name="connsiteY2639" fmla="*/ 1322074 h 4564661"/>
              <a:gd name="connsiteX2640" fmla="*/ 4565796 w 5297627"/>
              <a:gd name="connsiteY2640" fmla="*/ 1317850 h 4564661"/>
              <a:gd name="connsiteX2641" fmla="*/ 4554648 w 5297627"/>
              <a:gd name="connsiteY2641" fmla="*/ 1323247 h 4564661"/>
              <a:gd name="connsiteX2642" fmla="*/ 4552251 w 5297627"/>
              <a:gd name="connsiteY2642" fmla="*/ 1323339 h 4564661"/>
              <a:gd name="connsiteX2643" fmla="*/ 4548640 w 5297627"/>
              <a:gd name="connsiteY2643" fmla="*/ 1325331 h 4564661"/>
              <a:gd name="connsiteX2644" fmla="*/ 4525566 w 5297627"/>
              <a:gd name="connsiteY2644" fmla="*/ 1335415 h 4564661"/>
              <a:gd name="connsiteX2645" fmla="*/ 4503718 w 5297627"/>
              <a:gd name="connsiteY2645" fmla="*/ 1344577 h 4564661"/>
              <a:gd name="connsiteX2646" fmla="*/ 4500590 w 5297627"/>
              <a:gd name="connsiteY2646" fmla="*/ 1346032 h 4564661"/>
              <a:gd name="connsiteX2647" fmla="*/ 4474668 w 5297627"/>
              <a:gd name="connsiteY2647" fmla="*/ 1349455 h 4564661"/>
              <a:gd name="connsiteX2648" fmla="*/ 4505083 w 5297627"/>
              <a:gd name="connsiteY2648" fmla="*/ 1340058 h 4564661"/>
              <a:gd name="connsiteX2649" fmla="*/ 4519826 w 5297627"/>
              <a:gd name="connsiteY2649" fmla="*/ 1333727 h 4564661"/>
              <a:gd name="connsiteX2650" fmla="*/ 4522500 w 5297627"/>
              <a:gd name="connsiteY2650" fmla="*/ 1332533 h 4564661"/>
              <a:gd name="connsiteX2651" fmla="*/ 4502084 w 5297627"/>
              <a:gd name="connsiteY2651" fmla="*/ 1337488 h 4564661"/>
              <a:gd name="connsiteX2652" fmla="*/ 4468091 w 5297627"/>
              <a:gd name="connsiteY2652" fmla="*/ 1344444 h 4564661"/>
              <a:gd name="connsiteX2653" fmla="*/ 4441513 w 5297627"/>
              <a:gd name="connsiteY2653" fmla="*/ 1350181 h 4564661"/>
              <a:gd name="connsiteX2654" fmla="*/ 4438936 w 5297627"/>
              <a:gd name="connsiteY2654" fmla="*/ 1352699 h 4564661"/>
              <a:gd name="connsiteX2655" fmla="*/ 4435383 w 5297627"/>
              <a:gd name="connsiteY2655" fmla="*/ 1354677 h 4564661"/>
              <a:gd name="connsiteX2656" fmla="*/ 4431373 w 5297627"/>
              <a:gd name="connsiteY2656" fmla="*/ 1355212 h 4564661"/>
              <a:gd name="connsiteX2657" fmla="*/ 4451521 w 5297627"/>
              <a:gd name="connsiteY2657" fmla="*/ 1353712 h 4564661"/>
              <a:gd name="connsiteX2658" fmla="*/ 4410441 w 5297627"/>
              <a:gd name="connsiteY2658" fmla="*/ 1360713 h 4564661"/>
              <a:gd name="connsiteX2659" fmla="*/ 4420294 w 5297627"/>
              <a:gd name="connsiteY2659" fmla="*/ 1359906 h 4564661"/>
              <a:gd name="connsiteX2660" fmla="*/ 4423732 w 5297627"/>
              <a:gd name="connsiteY2660" fmla="*/ 1359447 h 4564661"/>
              <a:gd name="connsiteX2661" fmla="*/ 4451735 w 5297627"/>
              <a:gd name="connsiteY2661" fmla="*/ 1354899 h 4564661"/>
              <a:gd name="connsiteX2662" fmla="*/ 4465824 w 5297627"/>
              <a:gd name="connsiteY2662" fmla="*/ 1352610 h 4564661"/>
              <a:gd name="connsiteX2663" fmla="*/ 4478525 w 5297627"/>
              <a:gd name="connsiteY2663" fmla="*/ 1350544 h 4564661"/>
              <a:gd name="connsiteX2664" fmla="*/ 4489950 w 5297627"/>
              <a:gd name="connsiteY2664" fmla="*/ 1350422 h 4564661"/>
              <a:gd name="connsiteX2665" fmla="*/ 4479446 w 5297627"/>
              <a:gd name="connsiteY2665" fmla="*/ 1356788 h 4564661"/>
              <a:gd name="connsiteX2666" fmla="*/ 4467474 w 5297627"/>
              <a:gd name="connsiteY2666" fmla="*/ 1362908 h 4564661"/>
              <a:gd name="connsiteX2667" fmla="*/ 4470982 w 5297627"/>
              <a:gd name="connsiteY2667" fmla="*/ 1362768 h 4564661"/>
              <a:gd name="connsiteX2668" fmla="*/ 4473748 w 5297627"/>
              <a:gd name="connsiteY2668" fmla="*/ 1367313 h 4564661"/>
              <a:gd name="connsiteX2669" fmla="*/ 4459256 w 5297627"/>
              <a:gd name="connsiteY2669" fmla="*/ 1369946 h 4564661"/>
              <a:gd name="connsiteX2670" fmla="*/ 4458298 w 5297627"/>
              <a:gd name="connsiteY2670" fmla="*/ 1371399 h 4564661"/>
              <a:gd name="connsiteX2671" fmla="*/ 4463558 w 5297627"/>
              <a:gd name="connsiteY2671" fmla="*/ 1371352 h 4564661"/>
              <a:gd name="connsiteX2672" fmla="*/ 4464106 w 5297627"/>
              <a:gd name="connsiteY2672" fmla="*/ 1371112 h 4564661"/>
              <a:gd name="connsiteX2673" fmla="*/ 4464771 w 5297627"/>
              <a:gd name="connsiteY2673" fmla="*/ 1371341 h 4564661"/>
              <a:gd name="connsiteX2674" fmla="*/ 4467906 w 5297627"/>
              <a:gd name="connsiteY2674" fmla="*/ 1371312 h 4564661"/>
              <a:gd name="connsiteX2675" fmla="*/ 4488590 w 5297627"/>
              <a:gd name="connsiteY2675" fmla="*/ 1368311 h 4564661"/>
              <a:gd name="connsiteX2676" fmla="*/ 4638000 w 5297627"/>
              <a:gd name="connsiteY2676" fmla="*/ 1343660 h 4564661"/>
              <a:gd name="connsiteX2677" fmla="*/ 4586616 w 5297627"/>
              <a:gd name="connsiteY2677" fmla="*/ 1366392 h 4564661"/>
              <a:gd name="connsiteX2678" fmla="*/ 4625604 w 5297627"/>
              <a:gd name="connsiteY2678" fmla="*/ 1363442 h 4564661"/>
              <a:gd name="connsiteX2679" fmla="*/ 4644048 w 5297627"/>
              <a:gd name="connsiteY2679" fmla="*/ 1358477 h 4564661"/>
              <a:gd name="connsiteX2680" fmla="*/ 4634206 w 5297627"/>
              <a:gd name="connsiteY2680" fmla="*/ 1371154 h 4564661"/>
              <a:gd name="connsiteX2681" fmla="*/ 4557640 w 5297627"/>
              <a:gd name="connsiteY2681" fmla="*/ 1388721 h 4564661"/>
              <a:gd name="connsiteX2682" fmla="*/ 4560944 w 5297627"/>
              <a:gd name="connsiteY2682" fmla="*/ 1409858 h 4564661"/>
              <a:gd name="connsiteX2683" fmla="*/ 4467638 w 5297627"/>
              <a:gd name="connsiteY2683" fmla="*/ 1440376 h 4564661"/>
              <a:gd name="connsiteX2684" fmla="*/ 4548290 w 5297627"/>
              <a:gd name="connsiteY2684" fmla="*/ 1422280 h 4564661"/>
              <a:gd name="connsiteX2685" fmla="*/ 4581486 w 5297627"/>
              <a:gd name="connsiteY2685" fmla="*/ 1418111 h 4564661"/>
              <a:gd name="connsiteX2686" fmla="*/ 4590026 w 5297627"/>
              <a:gd name="connsiteY2686" fmla="*/ 1423418 h 4564661"/>
              <a:gd name="connsiteX2687" fmla="*/ 4598914 w 5297627"/>
              <a:gd name="connsiteY2687" fmla="*/ 1429431 h 4564661"/>
              <a:gd name="connsiteX2688" fmla="*/ 4609018 w 5297627"/>
              <a:gd name="connsiteY2688" fmla="*/ 1423859 h 4564661"/>
              <a:gd name="connsiteX2689" fmla="*/ 4625472 w 5297627"/>
              <a:gd name="connsiteY2689" fmla="*/ 1418060 h 4564661"/>
              <a:gd name="connsiteX2690" fmla="*/ 4621824 w 5297627"/>
              <a:gd name="connsiteY2690" fmla="*/ 1420911 h 4564661"/>
              <a:gd name="connsiteX2691" fmla="*/ 4616850 w 5297627"/>
              <a:gd name="connsiteY2691" fmla="*/ 1425454 h 4564661"/>
              <a:gd name="connsiteX2692" fmla="*/ 4615202 w 5297627"/>
              <a:gd name="connsiteY2692" fmla="*/ 1426052 h 4564661"/>
              <a:gd name="connsiteX2693" fmla="*/ 4615218 w 5297627"/>
              <a:gd name="connsiteY2693" fmla="*/ 1425969 h 4564661"/>
              <a:gd name="connsiteX2694" fmla="*/ 4617104 w 5297627"/>
              <a:gd name="connsiteY2694" fmla="*/ 1424900 h 4564661"/>
              <a:gd name="connsiteX2695" fmla="*/ 4615380 w 5297627"/>
              <a:gd name="connsiteY2695" fmla="*/ 1425192 h 4564661"/>
              <a:gd name="connsiteX2696" fmla="*/ 4615218 w 5297627"/>
              <a:gd name="connsiteY2696" fmla="*/ 1425969 h 4564661"/>
              <a:gd name="connsiteX2697" fmla="*/ 4614844 w 5297627"/>
              <a:gd name="connsiteY2697" fmla="*/ 1426181 h 4564661"/>
              <a:gd name="connsiteX2698" fmla="*/ 4614466 w 5297627"/>
              <a:gd name="connsiteY2698" fmla="*/ 1426318 h 4564661"/>
              <a:gd name="connsiteX2699" fmla="*/ 4589802 w 5297627"/>
              <a:gd name="connsiteY2699" fmla="*/ 1436665 h 4564661"/>
              <a:gd name="connsiteX2700" fmla="*/ 4602458 w 5297627"/>
              <a:gd name="connsiteY2700" fmla="*/ 1438154 h 4564661"/>
              <a:gd name="connsiteX2701" fmla="*/ 4601602 w 5297627"/>
              <a:gd name="connsiteY2701" fmla="*/ 1439328 h 4564661"/>
              <a:gd name="connsiteX2702" fmla="*/ 4557872 w 5297627"/>
              <a:gd name="connsiteY2702" fmla="*/ 1458065 h 4564661"/>
              <a:gd name="connsiteX2703" fmla="*/ 4553359 w 5297627"/>
              <a:gd name="connsiteY2703" fmla="*/ 1465261 h 4564661"/>
              <a:gd name="connsiteX2704" fmla="*/ 4546117 w 5297627"/>
              <a:gd name="connsiteY2704" fmla="*/ 1468956 h 4564661"/>
              <a:gd name="connsiteX2705" fmla="*/ 4541130 w 5297627"/>
              <a:gd name="connsiteY2705" fmla="*/ 1470241 h 4564661"/>
              <a:gd name="connsiteX2706" fmla="*/ 4512306 w 5297627"/>
              <a:gd name="connsiteY2706" fmla="*/ 1479959 h 4564661"/>
              <a:gd name="connsiteX2707" fmla="*/ 4596871 w 5297627"/>
              <a:gd name="connsiteY2707" fmla="*/ 1466073 h 4564661"/>
              <a:gd name="connsiteX2708" fmla="*/ 4567798 w 5297627"/>
              <a:gd name="connsiteY2708" fmla="*/ 1487042 h 4564661"/>
              <a:gd name="connsiteX2709" fmla="*/ 4577822 w 5297627"/>
              <a:gd name="connsiteY2709" fmla="*/ 1485618 h 4564661"/>
              <a:gd name="connsiteX2710" fmla="*/ 4563318 w 5297627"/>
              <a:gd name="connsiteY2710" fmla="*/ 1491178 h 4564661"/>
              <a:gd name="connsiteX2711" fmla="*/ 4568582 w 5297627"/>
              <a:gd name="connsiteY2711" fmla="*/ 1490256 h 4564661"/>
              <a:gd name="connsiteX2712" fmla="*/ 4639891 w 5297627"/>
              <a:gd name="connsiteY2712" fmla="*/ 1481228 h 4564661"/>
              <a:gd name="connsiteX2713" fmla="*/ 4626794 w 5297627"/>
              <a:gd name="connsiteY2713" fmla="*/ 1485698 h 4564661"/>
              <a:gd name="connsiteX2714" fmla="*/ 4544577 w 5297627"/>
              <a:gd name="connsiteY2714" fmla="*/ 1506312 h 4564661"/>
              <a:gd name="connsiteX2715" fmla="*/ 4537410 w 5297627"/>
              <a:gd name="connsiteY2715" fmla="*/ 1508215 h 4564661"/>
              <a:gd name="connsiteX2716" fmla="*/ 4533718 w 5297627"/>
              <a:gd name="connsiteY2716" fmla="*/ 1511601 h 4564661"/>
              <a:gd name="connsiteX2717" fmla="*/ 4510928 w 5297627"/>
              <a:gd name="connsiteY2717" fmla="*/ 1515243 h 4564661"/>
              <a:gd name="connsiteX2718" fmla="*/ 4502141 w 5297627"/>
              <a:gd name="connsiteY2718" fmla="*/ 1517575 h 4564661"/>
              <a:gd name="connsiteX2719" fmla="*/ 4524078 w 5297627"/>
              <a:gd name="connsiteY2719" fmla="*/ 1516314 h 4564661"/>
              <a:gd name="connsiteX2720" fmla="*/ 4522266 w 5297627"/>
              <a:gd name="connsiteY2720" fmla="*/ 1517146 h 4564661"/>
              <a:gd name="connsiteX2721" fmla="*/ 4480636 w 5297627"/>
              <a:gd name="connsiteY2721" fmla="*/ 1538130 h 4564661"/>
              <a:gd name="connsiteX2722" fmla="*/ 4544492 w 5297627"/>
              <a:gd name="connsiteY2722" fmla="*/ 1518904 h 4564661"/>
              <a:gd name="connsiteX2723" fmla="*/ 4558865 w 5297627"/>
              <a:gd name="connsiteY2723" fmla="*/ 1515616 h 4564661"/>
              <a:gd name="connsiteX2724" fmla="*/ 4543468 w 5297627"/>
              <a:gd name="connsiteY2724" fmla="*/ 1527061 h 4564661"/>
              <a:gd name="connsiteX2725" fmla="*/ 4546926 w 5297627"/>
              <a:gd name="connsiteY2725" fmla="*/ 1526138 h 4564661"/>
              <a:gd name="connsiteX2726" fmla="*/ 4651936 w 5297627"/>
              <a:gd name="connsiteY2726" fmla="*/ 1496708 h 4564661"/>
              <a:gd name="connsiteX2727" fmla="*/ 4684148 w 5297627"/>
              <a:gd name="connsiteY2727" fmla="*/ 1488908 h 4564661"/>
              <a:gd name="connsiteX2728" fmla="*/ 4664448 w 5297627"/>
              <a:gd name="connsiteY2728" fmla="*/ 1495448 h 4564661"/>
              <a:gd name="connsiteX2729" fmla="*/ 4611590 w 5297627"/>
              <a:gd name="connsiteY2729" fmla="*/ 1511511 h 4564661"/>
              <a:gd name="connsiteX2730" fmla="*/ 4551946 w 5297627"/>
              <a:gd name="connsiteY2730" fmla="*/ 1529297 h 4564661"/>
              <a:gd name="connsiteX2731" fmla="*/ 4605940 w 5297627"/>
              <a:gd name="connsiteY2731" fmla="*/ 1529077 h 4564661"/>
              <a:gd name="connsiteX2732" fmla="*/ 4664218 w 5297627"/>
              <a:gd name="connsiteY2732" fmla="*/ 1519823 h 4564661"/>
              <a:gd name="connsiteX2733" fmla="*/ 4637309 w 5297627"/>
              <a:gd name="connsiteY2733" fmla="*/ 1530646 h 4564661"/>
              <a:gd name="connsiteX2734" fmla="*/ 4624784 w 5297627"/>
              <a:gd name="connsiteY2734" fmla="*/ 1537225 h 4564661"/>
              <a:gd name="connsiteX2735" fmla="*/ 4488353 w 5297627"/>
              <a:gd name="connsiteY2735" fmla="*/ 1583198 h 4564661"/>
              <a:gd name="connsiteX2736" fmla="*/ 4482107 w 5297627"/>
              <a:gd name="connsiteY2736" fmla="*/ 1592093 h 4564661"/>
              <a:gd name="connsiteX2737" fmla="*/ 4444832 w 5297627"/>
              <a:gd name="connsiteY2737" fmla="*/ 1603623 h 4564661"/>
              <a:gd name="connsiteX2738" fmla="*/ 4445758 w 5297627"/>
              <a:gd name="connsiteY2738" fmla="*/ 1615316 h 4564661"/>
              <a:gd name="connsiteX2739" fmla="*/ 4400050 w 5297627"/>
              <a:gd name="connsiteY2739" fmla="*/ 1634442 h 4564661"/>
              <a:gd name="connsiteX2740" fmla="*/ 4399916 w 5297627"/>
              <a:gd name="connsiteY2740" fmla="*/ 1635995 h 4564661"/>
              <a:gd name="connsiteX2741" fmla="*/ 4399890 w 5297627"/>
              <a:gd name="connsiteY2741" fmla="*/ 1636282 h 4564661"/>
              <a:gd name="connsiteX2742" fmla="*/ 4399870 w 5297627"/>
              <a:gd name="connsiteY2742" fmla="*/ 1636512 h 4564661"/>
              <a:gd name="connsiteX2743" fmla="*/ 4399916 w 5297627"/>
              <a:gd name="connsiteY2743" fmla="*/ 1635995 h 4564661"/>
              <a:gd name="connsiteX2744" fmla="*/ 4399991 w 5297627"/>
              <a:gd name="connsiteY2744" fmla="*/ 1635132 h 4564661"/>
              <a:gd name="connsiteX2745" fmla="*/ 4400050 w 5297627"/>
              <a:gd name="connsiteY2745" fmla="*/ 1634442 h 4564661"/>
              <a:gd name="connsiteX2746" fmla="*/ 4439302 w 5297627"/>
              <a:gd name="connsiteY2746" fmla="*/ 1622524 h 4564661"/>
              <a:gd name="connsiteX2747" fmla="*/ 4469193 w 5297627"/>
              <a:gd name="connsiteY2747" fmla="*/ 1616791 h 4564661"/>
              <a:gd name="connsiteX2748" fmla="*/ 4470862 w 5297627"/>
              <a:gd name="connsiteY2748" fmla="*/ 1616222 h 4564661"/>
              <a:gd name="connsiteX2749" fmla="*/ 4470854 w 5297627"/>
              <a:gd name="connsiteY2749" fmla="*/ 1614575 h 4564661"/>
              <a:gd name="connsiteX2750" fmla="*/ 4473799 w 5297627"/>
              <a:gd name="connsiteY2750" fmla="*/ 1610774 h 4564661"/>
              <a:gd name="connsiteX2751" fmla="*/ 4475856 w 5297627"/>
              <a:gd name="connsiteY2751" fmla="*/ 1611536 h 4564661"/>
              <a:gd name="connsiteX2752" fmla="*/ 4476312 w 5297627"/>
              <a:gd name="connsiteY2752" fmla="*/ 1613776 h 4564661"/>
              <a:gd name="connsiteX2753" fmla="*/ 4475530 w 5297627"/>
              <a:gd name="connsiteY2753" fmla="*/ 1614630 h 4564661"/>
              <a:gd name="connsiteX2754" fmla="*/ 4500984 w 5297627"/>
              <a:gd name="connsiteY2754" fmla="*/ 1605952 h 4564661"/>
              <a:gd name="connsiteX2755" fmla="*/ 4458770 w 5297627"/>
              <a:gd name="connsiteY2755" fmla="*/ 1629587 h 4564661"/>
              <a:gd name="connsiteX2756" fmla="*/ 4463149 w 5297627"/>
              <a:gd name="connsiteY2756" fmla="*/ 1629980 h 4564661"/>
              <a:gd name="connsiteX2757" fmla="*/ 4563416 w 5297627"/>
              <a:gd name="connsiteY2757" fmla="*/ 1608836 h 4564661"/>
              <a:gd name="connsiteX2758" fmla="*/ 4621236 w 5297627"/>
              <a:gd name="connsiteY2758" fmla="*/ 1593626 h 4564661"/>
              <a:gd name="connsiteX2759" fmla="*/ 4657815 w 5297627"/>
              <a:gd name="connsiteY2759" fmla="*/ 1582935 h 4564661"/>
              <a:gd name="connsiteX2760" fmla="*/ 4671786 w 5297627"/>
              <a:gd name="connsiteY2760" fmla="*/ 1579348 h 4564661"/>
              <a:gd name="connsiteX2761" fmla="*/ 4672239 w 5297627"/>
              <a:gd name="connsiteY2761" fmla="*/ 1587909 h 4564661"/>
              <a:gd name="connsiteX2762" fmla="*/ 4655937 w 5297627"/>
              <a:gd name="connsiteY2762" fmla="*/ 1593891 h 4564661"/>
              <a:gd name="connsiteX2763" fmla="*/ 4633576 w 5297627"/>
              <a:gd name="connsiteY2763" fmla="*/ 1598827 h 4564661"/>
              <a:gd name="connsiteX2764" fmla="*/ 4591002 w 5297627"/>
              <a:gd name="connsiteY2764" fmla="*/ 1612151 h 4564661"/>
              <a:gd name="connsiteX2765" fmla="*/ 4596306 w 5297627"/>
              <a:gd name="connsiteY2765" fmla="*/ 1612758 h 4564661"/>
              <a:gd name="connsiteX2766" fmla="*/ 4552858 w 5297627"/>
              <a:gd name="connsiteY2766" fmla="*/ 1625564 h 4564661"/>
              <a:gd name="connsiteX2767" fmla="*/ 4512641 w 5297627"/>
              <a:gd name="connsiteY2767" fmla="*/ 1638199 h 4564661"/>
              <a:gd name="connsiteX2768" fmla="*/ 4528496 w 5297627"/>
              <a:gd name="connsiteY2768" fmla="*/ 1635993 h 4564661"/>
              <a:gd name="connsiteX2769" fmla="*/ 4526738 w 5297627"/>
              <a:gd name="connsiteY2769" fmla="*/ 1638556 h 4564661"/>
              <a:gd name="connsiteX2770" fmla="*/ 4525406 w 5297627"/>
              <a:gd name="connsiteY2770" fmla="*/ 1639489 h 4564661"/>
              <a:gd name="connsiteX2771" fmla="*/ 4490990 w 5297627"/>
              <a:gd name="connsiteY2771" fmla="*/ 1645081 h 4564661"/>
              <a:gd name="connsiteX2772" fmla="*/ 4492406 w 5297627"/>
              <a:gd name="connsiteY2772" fmla="*/ 1644555 h 4564661"/>
              <a:gd name="connsiteX2773" fmla="*/ 4454234 w 5297627"/>
              <a:gd name="connsiteY2773" fmla="*/ 1656546 h 4564661"/>
              <a:gd name="connsiteX2774" fmla="*/ 4460429 w 5297627"/>
              <a:gd name="connsiteY2774" fmla="*/ 1655242 h 4564661"/>
              <a:gd name="connsiteX2775" fmla="*/ 4463616 w 5297627"/>
              <a:gd name="connsiteY2775" fmla="*/ 1654282 h 4564661"/>
              <a:gd name="connsiteX2776" fmla="*/ 4483394 w 5297627"/>
              <a:gd name="connsiteY2776" fmla="*/ 1651926 h 4564661"/>
              <a:gd name="connsiteX2777" fmla="*/ 4510351 w 5297627"/>
              <a:gd name="connsiteY2777" fmla="*/ 1651096 h 4564661"/>
              <a:gd name="connsiteX2778" fmla="*/ 4445478 w 5297627"/>
              <a:gd name="connsiteY2778" fmla="*/ 1661933 h 4564661"/>
              <a:gd name="connsiteX2779" fmla="*/ 4449450 w 5297627"/>
              <a:gd name="connsiteY2779" fmla="*/ 1665599 h 4564661"/>
              <a:gd name="connsiteX2780" fmla="*/ 4491254 w 5297627"/>
              <a:gd name="connsiteY2780" fmla="*/ 1660606 h 4564661"/>
              <a:gd name="connsiteX2781" fmla="*/ 4534660 w 5297627"/>
              <a:gd name="connsiteY2781" fmla="*/ 1647637 h 4564661"/>
              <a:gd name="connsiteX2782" fmla="*/ 4590508 w 5297627"/>
              <a:gd name="connsiteY2782" fmla="*/ 1630949 h 4564661"/>
              <a:gd name="connsiteX2783" fmla="*/ 4576016 w 5297627"/>
              <a:gd name="connsiteY2783" fmla="*/ 1631838 h 4564661"/>
              <a:gd name="connsiteX2784" fmla="*/ 4551399 w 5297627"/>
              <a:gd name="connsiteY2784" fmla="*/ 1635317 h 4564661"/>
              <a:gd name="connsiteX2785" fmla="*/ 4560968 w 5297627"/>
              <a:gd name="connsiteY2785" fmla="*/ 1631284 h 4564661"/>
              <a:gd name="connsiteX2786" fmla="*/ 4607522 w 5297627"/>
              <a:gd name="connsiteY2786" fmla="*/ 1618287 h 4564661"/>
              <a:gd name="connsiteX2787" fmla="*/ 4629728 w 5297627"/>
              <a:gd name="connsiteY2787" fmla="*/ 1609990 h 4564661"/>
              <a:gd name="connsiteX2788" fmla="*/ 4629464 w 5297627"/>
              <a:gd name="connsiteY2788" fmla="*/ 1610501 h 4564661"/>
              <a:gd name="connsiteX2789" fmla="*/ 4642220 w 5297627"/>
              <a:gd name="connsiteY2789" fmla="*/ 1610222 h 4564661"/>
              <a:gd name="connsiteX2790" fmla="*/ 4646984 w 5297627"/>
              <a:gd name="connsiteY2790" fmla="*/ 1610031 h 4564661"/>
              <a:gd name="connsiteX2791" fmla="*/ 4640087 w 5297627"/>
              <a:gd name="connsiteY2791" fmla="*/ 1612963 h 4564661"/>
              <a:gd name="connsiteX2792" fmla="*/ 4603434 w 5297627"/>
              <a:gd name="connsiteY2792" fmla="*/ 1627239 h 4564661"/>
              <a:gd name="connsiteX2793" fmla="*/ 4649705 w 5297627"/>
              <a:gd name="connsiteY2793" fmla="*/ 1614515 h 4564661"/>
              <a:gd name="connsiteX2794" fmla="*/ 4699590 w 5297627"/>
              <a:gd name="connsiteY2794" fmla="*/ 1601755 h 4564661"/>
              <a:gd name="connsiteX2795" fmla="*/ 4695802 w 5297627"/>
              <a:gd name="connsiteY2795" fmla="*/ 1607290 h 4564661"/>
              <a:gd name="connsiteX2796" fmla="*/ 4695828 w 5297627"/>
              <a:gd name="connsiteY2796" fmla="*/ 1607452 h 4564661"/>
              <a:gd name="connsiteX2797" fmla="*/ 4690739 w 5297627"/>
              <a:gd name="connsiteY2797" fmla="*/ 1607819 h 4564661"/>
              <a:gd name="connsiteX2798" fmla="*/ 4643248 w 5297627"/>
              <a:gd name="connsiteY2798" fmla="*/ 1625470 h 4564661"/>
              <a:gd name="connsiteX2799" fmla="*/ 4721064 w 5297627"/>
              <a:gd name="connsiteY2799" fmla="*/ 1608298 h 4564661"/>
              <a:gd name="connsiteX2800" fmla="*/ 4744504 w 5297627"/>
              <a:gd name="connsiteY2800" fmla="*/ 1604151 h 4564661"/>
              <a:gd name="connsiteX2801" fmla="*/ 4717630 w 5297627"/>
              <a:gd name="connsiteY2801" fmla="*/ 1613493 h 4564661"/>
              <a:gd name="connsiteX2802" fmla="*/ 4662030 w 5297627"/>
              <a:gd name="connsiteY2802" fmla="*/ 1632497 h 4564661"/>
              <a:gd name="connsiteX2803" fmla="*/ 4651556 w 5297627"/>
              <a:gd name="connsiteY2803" fmla="*/ 1640921 h 4564661"/>
              <a:gd name="connsiteX2804" fmla="*/ 4664628 w 5297627"/>
              <a:gd name="connsiteY2804" fmla="*/ 1640171 h 4564661"/>
              <a:gd name="connsiteX2805" fmla="*/ 4659261 w 5297627"/>
              <a:gd name="connsiteY2805" fmla="*/ 1642001 h 4564661"/>
              <a:gd name="connsiteX2806" fmla="*/ 4656117 w 5297627"/>
              <a:gd name="connsiteY2806" fmla="*/ 1649237 h 4564661"/>
              <a:gd name="connsiteX2807" fmla="*/ 4686464 w 5297627"/>
              <a:gd name="connsiteY2807" fmla="*/ 1640428 h 4564661"/>
              <a:gd name="connsiteX2808" fmla="*/ 4699635 w 5297627"/>
              <a:gd name="connsiteY2808" fmla="*/ 1637753 h 4564661"/>
              <a:gd name="connsiteX2809" fmla="*/ 4727405 w 5297627"/>
              <a:gd name="connsiteY2809" fmla="*/ 1632595 h 4564661"/>
              <a:gd name="connsiteX2810" fmla="*/ 4742696 w 5297627"/>
              <a:gd name="connsiteY2810" fmla="*/ 1630535 h 4564661"/>
              <a:gd name="connsiteX2811" fmla="*/ 4742603 w 5297627"/>
              <a:gd name="connsiteY2811" fmla="*/ 1630583 h 4564661"/>
              <a:gd name="connsiteX2812" fmla="*/ 4722719 w 5297627"/>
              <a:gd name="connsiteY2812" fmla="*/ 1642056 h 4564661"/>
              <a:gd name="connsiteX2813" fmla="*/ 4713241 w 5297627"/>
              <a:gd name="connsiteY2813" fmla="*/ 1647943 h 4564661"/>
              <a:gd name="connsiteX2814" fmla="*/ 4708386 w 5297627"/>
              <a:gd name="connsiteY2814" fmla="*/ 1649126 h 4564661"/>
              <a:gd name="connsiteX2815" fmla="*/ 4700614 w 5297627"/>
              <a:gd name="connsiteY2815" fmla="*/ 1652555 h 4564661"/>
              <a:gd name="connsiteX2816" fmla="*/ 4694736 w 5297627"/>
              <a:gd name="connsiteY2816" fmla="*/ 1653680 h 4564661"/>
              <a:gd name="connsiteX2817" fmla="*/ 4688176 w 5297627"/>
              <a:gd name="connsiteY2817" fmla="*/ 1657257 h 4564661"/>
              <a:gd name="connsiteX2818" fmla="*/ 4688486 w 5297627"/>
              <a:gd name="connsiteY2818" fmla="*/ 1657905 h 4564661"/>
              <a:gd name="connsiteX2819" fmla="*/ 4676368 w 5297627"/>
              <a:gd name="connsiteY2819" fmla="*/ 1663251 h 4564661"/>
              <a:gd name="connsiteX2820" fmla="*/ 4690358 w 5297627"/>
              <a:gd name="connsiteY2820" fmla="*/ 1666201 h 4564661"/>
              <a:gd name="connsiteX2821" fmla="*/ 4727409 w 5297627"/>
              <a:gd name="connsiteY2821" fmla="*/ 1657678 h 4564661"/>
              <a:gd name="connsiteX2822" fmla="*/ 4730156 w 5297627"/>
              <a:gd name="connsiteY2822" fmla="*/ 1663098 h 4564661"/>
              <a:gd name="connsiteX2823" fmla="*/ 4732596 w 5297627"/>
              <a:gd name="connsiteY2823" fmla="*/ 1668271 h 4564661"/>
              <a:gd name="connsiteX2824" fmla="*/ 4796149 w 5297627"/>
              <a:gd name="connsiteY2824" fmla="*/ 1654301 h 4564661"/>
              <a:gd name="connsiteX2825" fmla="*/ 4804473 w 5297627"/>
              <a:gd name="connsiteY2825" fmla="*/ 1656128 h 4564661"/>
              <a:gd name="connsiteX2826" fmla="*/ 4804372 w 5297627"/>
              <a:gd name="connsiteY2826" fmla="*/ 1656391 h 4564661"/>
              <a:gd name="connsiteX2827" fmla="*/ 4688680 w 5297627"/>
              <a:gd name="connsiteY2827" fmla="*/ 1694087 h 4564661"/>
              <a:gd name="connsiteX2828" fmla="*/ 4646435 w 5297627"/>
              <a:gd name="connsiteY2828" fmla="*/ 1699778 h 4564661"/>
              <a:gd name="connsiteX2829" fmla="*/ 4615106 w 5297627"/>
              <a:gd name="connsiteY2829" fmla="*/ 1716053 h 4564661"/>
              <a:gd name="connsiteX2830" fmla="*/ 4518146 w 5297627"/>
              <a:gd name="connsiteY2830" fmla="*/ 1744020 h 4564661"/>
              <a:gd name="connsiteX2831" fmla="*/ 4520867 w 5297627"/>
              <a:gd name="connsiteY2831" fmla="*/ 1746243 h 4564661"/>
              <a:gd name="connsiteX2832" fmla="*/ 4516653 w 5297627"/>
              <a:gd name="connsiteY2832" fmla="*/ 1746265 h 4564661"/>
              <a:gd name="connsiteX2833" fmla="*/ 4517190 w 5297627"/>
              <a:gd name="connsiteY2833" fmla="*/ 1744295 h 4564661"/>
              <a:gd name="connsiteX2834" fmla="*/ 4500942 w 5297627"/>
              <a:gd name="connsiteY2834" fmla="*/ 1748981 h 4564661"/>
              <a:gd name="connsiteX2835" fmla="*/ 4499113 w 5297627"/>
              <a:gd name="connsiteY2835" fmla="*/ 1750183 h 4564661"/>
              <a:gd name="connsiteX2836" fmla="*/ 4500186 w 5297627"/>
              <a:gd name="connsiteY2836" fmla="*/ 1753150 h 4564661"/>
              <a:gd name="connsiteX2837" fmla="*/ 4516653 w 5297627"/>
              <a:gd name="connsiteY2837" fmla="*/ 1746265 h 4564661"/>
              <a:gd name="connsiteX2838" fmla="*/ 4518514 w 5297627"/>
              <a:gd name="connsiteY2838" fmla="*/ 1751053 h 4564661"/>
              <a:gd name="connsiteX2839" fmla="*/ 4604952 w 5297627"/>
              <a:gd name="connsiteY2839" fmla="*/ 1726378 h 4564661"/>
              <a:gd name="connsiteX2840" fmla="*/ 4797312 w 5297627"/>
              <a:gd name="connsiteY2840" fmla="*/ 1747896 h 4564661"/>
              <a:gd name="connsiteX2841" fmla="*/ 4784398 w 5297627"/>
              <a:gd name="connsiteY2841" fmla="*/ 1754213 h 4564661"/>
              <a:gd name="connsiteX2842" fmla="*/ 4797704 w 5297627"/>
              <a:gd name="connsiteY2842" fmla="*/ 1756475 h 4564661"/>
              <a:gd name="connsiteX2843" fmla="*/ 4819935 w 5297627"/>
              <a:gd name="connsiteY2843" fmla="*/ 1750427 h 4564661"/>
              <a:gd name="connsiteX2844" fmla="*/ 4937457 w 5297627"/>
              <a:gd name="connsiteY2844" fmla="*/ 1763572 h 4564661"/>
              <a:gd name="connsiteX2845" fmla="*/ 4935442 w 5297627"/>
              <a:gd name="connsiteY2845" fmla="*/ 1767832 h 4564661"/>
              <a:gd name="connsiteX2846" fmla="*/ 4948208 w 5297627"/>
              <a:gd name="connsiteY2846" fmla="*/ 1764774 h 4564661"/>
              <a:gd name="connsiteX2847" fmla="*/ 4964066 w 5297627"/>
              <a:gd name="connsiteY2847" fmla="*/ 1766548 h 4564661"/>
              <a:gd name="connsiteX2848" fmla="*/ 4928426 w 5297627"/>
              <a:gd name="connsiteY2848" fmla="*/ 1775200 h 4564661"/>
              <a:gd name="connsiteX2849" fmla="*/ 4910722 w 5297627"/>
              <a:gd name="connsiteY2849" fmla="*/ 1779831 h 4564661"/>
              <a:gd name="connsiteX2850" fmla="*/ 4885432 w 5297627"/>
              <a:gd name="connsiteY2850" fmla="*/ 1777127 h 4564661"/>
              <a:gd name="connsiteX2851" fmla="*/ 4755670 w 5297627"/>
              <a:gd name="connsiteY2851" fmla="*/ 1781934 h 4564661"/>
              <a:gd name="connsiteX2852" fmla="*/ 4755570 w 5297627"/>
              <a:gd name="connsiteY2852" fmla="*/ 1781972 h 4564661"/>
              <a:gd name="connsiteX2853" fmla="*/ 4756780 w 5297627"/>
              <a:gd name="connsiteY2853" fmla="*/ 1782120 h 4564661"/>
              <a:gd name="connsiteX2854" fmla="*/ 4861024 w 5297627"/>
              <a:gd name="connsiteY2854" fmla="*/ 1794404 h 4564661"/>
              <a:gd name="connsiteX2855" fmla="*/ 4836130 w 5297627"/>
              <a:gd name="connsiteY2855" fmla="*/ 1803331 h 4564661"/>
              <a:gd name="connsiteX2856" fmla="*/ 4821947 w 5297627"/>
              <a:gd name="connsiteY2856" fmla="*/ 1822335 h 4564661"/>
              <a:gd name="connsiteX2857" fmla="*/ 4863336 w 5297627"/>
              <a:gd name="connsiteY2857" fmla="*/ 1812246 h 4564661"/>
              <a:gd name="connsiteX2858" fmla="*/ 4906634 w 5297627"/>
              <a:gd name="connsiteY2858" fmla="*/ 1799780 h 4564661"/>
              <a:gd name="connsiteX2859" fmla="*/ 4930436 w 5297627"/>
              <a:gd name="connsiteY2859" fmla="*/ 1802585 h 4564661"/>
              <a:gd name="connsiteX2860" fmla="*/ 4928434 w 5297627"/>
              <a:gd name="connsiteY2860" fmla="*/ 1803287 h 4564661"/>
              <a:gd name="connsiteX2861" fmla="*/ 4931242 w 5297627"/>
              <a:gd name="connsiteY2861" fmla="*/ 1802679 h 4564661"/>
              <a:gd name="connsiteX2862" fmla="*/ 4973201 w 5297627"/>
              <a:gd name="connsiteY2862" fmla="*/ 1807625 h 4564661"/>
              <a:gd name="connsiteX2863" fmla="*/ 4965976 w 5297627"/>
              <a:gd name="connsiteY2863" fmla="*/ 1810327 h 4564661"/>
              <a:gd name="connsiteX2864" fmla="*/ 4934092 w 5297627"/>
              <a:gd name="connsiteY2864" fmla="*/ 1825272 h 4564661"/>
              <a:gd name="connsiteX2865" fmla="*/ 4968654 w 5297627"/>
              <a:gd name="connsiteY2865" fmla="*/ 1811911 h 4564661"/>
              <a:gd name="connsiteX2866" fmla="*/ 4983021 w 5297627"/>
              <a:gd name="connsiteY2866" fmla="*/ 1808782 h 4564661"/>
              <a:gd name="connsiteX2867" fmla="*/ 5017188 w 5297627"/>
              <a:gd name="connsiteY2867" fmla="*/ 1812809 h 4564661"/>
              <a:gd name="connsiteX2868" fmla="*/ 5022399 w 5297627"/>
              <a:gd name="connsiteY2868" fmla="*/ 1817050 h 4564661"/>
              <a:gd name="connsiteX2869" fmla="*/ 5031133 w 5297627"/>
              <a:gd name="connsiteY2869" fmla="*/ 1814452 h 4564661"/>
              <a:gd name="connsiteX2870" fmla="*/ 5079408 w 5297627"/>
              <a:gd name="connsiteY2870" fmla="*/ 1820141 h 4564661"/>
              <a:gd name="connsiteX2871" fmla="*/ 5071178 w 5297627"/>
              <a:gd name="connsiteY2871" fmla="*/ 1822859 h 4564661"/>
              <a:gd name="connsiteX2872" fmla="*/ 5035051 w 5297627"/>
              <a:gd name="connsiteY2872" fmla="*/ 1837652 h 4564661"/>
              <a:gd name="connsiteX2873" fmla="*/ 5033222 w 5297627"/>
              <a:gd name="connsiteY2873" fmla="*/ 1841949 h 4564661"/>
              <a:gd name="connsiteX2874" fmla="*/ 4975792 w 5297627"/>
              <a:gd name="connsiteY2874" fmla="*/ 1836942 h 4564661"/>
              <a:gd name="connsiteX2875" fmla="*/ 4982674 w 5297627"/>
              <a:gd name="connsiteY2875" fmla="*/ 1842142 h 4564661"/>
              <a:gd name="connsiteX2876" fmla="*/ 5003842 w 5297627"/>
              <a:gd name="connsiteY2876" fmla="*/ 1845275 h 4564661"/>
              <a:gd name="connsiteX2877" fmla="*/ 4995745 w 5297627"/>
              <a:gd name="connsiteY2877" fmla="*/ 1847058 h 4564661"/>
              <a:gd name="connsiteX2878" fmla="*/ 5002015 w 5297627"/>
              <a:gd name="connsiteY2878" fmla="*/ 1852645 h 4564661"/>
              <a:gd name="connsiteX2879" fmla="*/ 5023900 w 5297627"/>
              <a:gd name="connsiteY2879" fmla="*/ 1857149 h 4564661"/>
              <a:gd name="connsiteX2880" fmla="*/ 4994519 w 5297627"/>
              <a:gd name="connsiteY2880" fmla="*/ 1867582 h 4564661"/>
              <a:gd name="connsiteX2881" fmla="*/ 5027876 w 5297627"/>
              <a:gd name="connsiteY2881" fmla="*/ 1857967 h 4564661"/>
              <a:gd name="connsiteX2882" fmla="*/ 5030688 w 5297627"/>
              <a:gd name="connsiteY2882" fmla="*/ 1858545 h 4564661"/>
              <a:gd name="connsiteX2883" fmla="*/ 5064678 w 5297627"/>
              <a:gd name="connsiteY2883" fmla="*/ 1863459 h 4564661"/>
              <a:gd name="connsiteX2884" fmla="*/ 5027402 w 5297627"/>
              <a:gd name="connsiteY2884" fmla="*/ 1876907 h 4564661"/>
              <a:gd name="connsiteX2885" fmla="*/ 5074561 w 5297627"/>
              <a:gd name="connsiteY2885" fmla="*/ 1864736 h 4564661"/>
              <a:gd name="connsiteX2886" fmla="*/ 5096061 w 5297627"/>
              <a:gd name="connsiteY2886" fmla="*/ 1867412 h 4564661"/>
              <a:gd name="connsiteX2887" fmla="*/ 5132274 w 5297627"/>
              <a:gd name="connsiteY2887" fmla="*/ 1873043 h 4564661"/>
              <a:gd name="connsiteX2888" fmla="*/ 5074806 w 5297627"/>
              <a:gd name="connsiteY2888" fmla="*/ 1890772 h 4564661"/>
              <a:gd name="connsiteX2889" fmla="*/ 5038776 w 5297627"/>
              <a:gd name="connsiteY2889" fmla="*/ 1888360 h 4564661"/>
              <a:gd name="connsiteX2890" fmla="*/ 5033502 w 5297627"/>
              <a:gd name="connsiteY2890" fmla="*/ 1897648 h 4564661"/>
              <a:gd name="connsiteX2891" fmla="*/ 5045392 w 5297627"/>
              <a:gd name="connsiteY2891" fmla="*/ 1899847 h 4564661"/>
              <a:gd name="connsiteX2892" fmla="*/ 4955085 w 5297627"/>
              <a:gd name="connsiteY2892" fmla="*/ 1927707 h 4564661"/>
              <a:gd name="connsiteX2893" fmla="*/ 4856207 w 5297627"/>
              <a:gd name="connsiteY2893" fmla="*/ 1956920 h 4564661"/>
              <a:gd name="connsiteX2894" fmla="*/ 4846019 w 5297627"/>
              <a:gd name="connsiteY2894" fmla="*/ 1955365 h 4564661"/>
              <a:gd name="connsiteX2895" fmla="*/ 4812622 w 5297627"/>
              <a:gd name="connsiteY2895" fmla="*/ 1950841 h 4564661"/>
              <a:gd name="connsiteX2896" fmla="*/ 4659544 w 5297627"/>
              <a:gd name="connsiteY2896" fmla="*/ 1935887 h 4564661"/>
              <a:gd name="connsiteX2897" fmla="*/ 4657950 w 5297627"/>
              <a:gd name="connsiteY2897" fmla="*/ 1937786 h 4564661"/>
              <a:gd name="connsiteX2898" fmla="*/ 4652973 w 5297627"/>
              <a:gd name="connsiteY2898" fmla="*/ 1944562 h 4564661"/>
              <a:gd name="connsiteX2899" fmla="*/ 4748552 w 5297627"/>
              <a:gd name="connsiteY2899" fmla="*/ 1956877 h 4564661"/>
              <a:gd name="connsiteX2900" fmla="*/ 4823816 w 5297627"/>
              <a:gd name="connsiteY2900" fmla="*/ 1966490 h 4564661"/>
              <a:gd name="connsiteX2901" fmla="*/ 4819749 w 5297627"/>
              <a:gd name="connsiteY2901" fmla="*/ 1967692 h 4564661"/>
              <a:gd name="connsiteX2902" fmla="*/ 4696742 w 5297627"/>
              <a:gd name="connsiteY2902" fmla="*/ 2005310 h 4564661"/>
              <a:gd name="connsiteX2903" fmla="*/ 4683591 w 5297627"/>
              <a:gd name="connsiteY2903" fmla="*/ 2008505 h 4564661"/>
              <a:gd name="connsiteX2904" fmla="*/ 4683591 w 5297627"/>
              <a:gd name="connsiteY2904" fmla="*/ 2008505 h 4564661"/>
              <a:gd name="connsiteX2905" fmla="*/ 4696742 w 5297627"/>
              <a:gd name="connsiteY2905" fmla="*/ 2005310 h 4564661"/>
              <a:gd name="connsiteX2906" fmla="*/ 4790227 w 5297627"/>
              <a:gd name="connsiteY2906" fmla="*/ 1985209 h 4564661"/>
              <a:gd name="connsiteX2907" fmla="*/ 4848099 w 5297627"/>
              <a:gd name="connsiteY2907" fmla="*/ 1969591 h 4564661"/>
              <a:gd name="connsiteX2908" fmla="*/ 4922202 w 5297627"/>
              <a:gd name="connsiteY2908" fmla="*/ 1979056 h 4564661"/>
              <a:gd name="connsiteX2909" fmla="*/ 4850980 w 5297627"/>
              <a:gd name="connsiteY2909" fmla="*/ 1998836 h 4564661"/>
              <a:gd name="connsiteX2910" fmla="*/ 4787881 w 5297627"/>
              <a:gd name="connsiteY2910" fmla="*/ 2016369 h 4564661"/>
              <a:gd name="connsiteX2911" fmla="*/ 4606449 w 5297627"/>
              <a:gd name="connsiteY2911" fmla="*/ 2069879 h 4564661"/>
              <a:gd name="connsiteX2912" fmla="*/ 4790328 w 5297627"/>
              <a:gd name="connsiteY2912" fmla="*/ 2085122 h 4564661"/>
              <a:gd name="connsiteX2913" fmla="*/ 4740959 w 5297627"/>
              <a:gd name="connsiteY2913" fmla="*/ 2086307 h 4564661"/>
              <a:gd name="connsiteX2914" fmla="*/ 4696892 w 5297627"/>
              <a:gd name="connsiteY2914" fmla="*/ 2086597 h 4564661"/>
              <a:gd name="connsiteX2915" fmla="*/ 4702167 w 5297627"/>
              <a:gd name="connsiteY2915" fmla="*/ 2088545 h 4564661"/>
              <a:gd name="connsiteX2916" fmla="*/ 4539736 w 5297627"/>
              <a:gd name="connsiteY2916" fmla="*/ 2069608 h 4564661"/>
              <a:gd name="connsiteX2917" fmla="*/ 4533579 w 5297627"/>
              <a:gd name="connsiteY2917" fmla="*/ 2072913 h 4564661"/>
              <a:gd name="connsiteX2918" fmla="*/ 4532622 w 5297627"/>
              <a:gd name="connsiteY2918" fmla="*/ 2081430 h 4564661"/>
              <a:gd name="connsiteX2919" fmla="*/ 4569774 w 5297627"/>
              <a:gd name="connsiteY2919" fmla="*/ 2086420 h 4564661"/>
              <a:gd name="connsiteX2920" fmla="*/ 4670492 w 5297627"/>
              <a:gd name="connsiteY2920" fmla="*/ 2104906 h 4564661"/>
              <a:gd name="connsiteX2921" fmla="*/ 4584664 w 5297627"/>
              <a:gd name="connsiteY2921" fmla="*/ 2101523 h 4564661"/>
              <a:gd name="connsiteX2922" fmla="*/ 4523290 w 5297627"/>
              <a:gd name="connsiteY2922" fmla="*/ 2094389 h 4564661"/>
              <a:gd name="connsiteX2923" fmla="*/ 4525846 w 5297627"/>
              <a:gd name="connsiteY2923" fmla="*/ 2103558 h 4564661"/>
              <a:gd name="connsiteX2924" fmla="*/ 4528897 w 5297627"/>
              <a:gd name="connsiteY2924" fmla="*/ 2108537 h 4564661"/>
              <a:gd name="connsiteX2925" fmla="*/ 4560792 w 5297627"/>
              <a:gd name="connsiteY2925" fmla="*/ 2113468 h 4564661"/>
              <a:gd name="connsiteX2926" fmla="*/ 4562813 w 5297627"/>
              <a:gd name="connsiteY2926" fmla="*/ 2113781 h 4564661"/>
              <a:gd name="connsiteX2927" fmla="*/ 4563120 w 5297627"/>
              <a:gd name="connsiteY2927" fmla="*/ 2115903 h 4564661"/>
              <a:gd name="connsiteX2928" fmla="*/ 4568852 w 5297627"/>
              <a:gd name="connsiteY2928" fmla="*/ 2114714 h 4564661"/>
              <a:gd name="connsiteX2929" fmla="*/ 4573366 w 5297627"/>
              <a:gd name="connsiteY2929" fmla="*/ 2115412 h 4564661"/>
              <a:gd name="connsiteX2930" fmla="*/ 4566810 w 5297627"/>
              <a:gd name="connsiteY2930" fmla="*/ 2125372 h 4564661"/>
              <a:gd name="connsiteX2931" fmla="*/ 4518140 w 5297627"/>
              <a:gd name="connsiteY2931" fmla="*/ 2125732 h 4564661"/>
              <a:gd name="connsiteX2932" fmla="*/ 4507257 w 5297627"/>
              <a:gd name="connsiteY2932" fmla="*/ 2128782 h 4564661"/>
              <a:gd name="connsiteX2933" fmla="*/ 4434071 w 5297627"/>
              <a:gd name="connsiteY2933" fmla="*/ 2122598 h 4564661"/>
              <a:gd name="connsiteX2934" fmla="*/ 4431302 w 5297627"/>
              <a:gd name="connsiteY2934" fmla="*/ 2127534 h 4564661"/>
              <a:gd name="connsiteX2935" fmla="*/ 4425524 w 5297627"/>
              <a:gd name="connsiteY2935" fmla="*/ 2139392 h 4564661"/>
              <a:gd name="connsiteX2936" fmla="*/ 4422056 w 5297627"/>
              <a:gd name="connsiteY2936" fmla="*/ 2139542 h 4564661"/>
              <a:gd name="connsiteX2937" fmla="*/ 4381778 w 5297627"/>
              <a:gd name="connsiteY2937" fmla="*/ 2136141 h 4564661"/>
              <a:gd name="connsiteX2938" fmla="*/ 4344859 w 5297627"/>
              <a:gd name="connsiteY2938" fmla="*/ 2147031 h 4564661"/>
              <a:gd name="connsiteX2939" fmla="*/ 4347098 w 5297627"/>
              <a:gd name="connsiteY2939" fmla="*/ 2147099 h 4564661"/>
              <a:gd name="connsiteX2940" fmla="*/ 4624802 w 5297627"/>
              <a:gd name="connsiteY2940" fmla="*/ 2186978 h 4564661"/>
              <a:gd name="connsiteX2941" fmla="*/ 4666158 w 5297627"/>
              <a:gd name="connsiteY2941" fmla="*/ 2198125 h 4564661"/>
              <a:gd name="connsiteX2942" fmla="*/ 4677632 w 5297627"/>
              <a:gd name="connsiteY2942" fmla="*/ 2198620 h 4564661"/>
              <a:gd name="connsiteX2943" fmla="*/ 4677840 w 5297627"/>
              <a:gd name="connsiteY2943" fmla="*/ 2199165 h 4564661"/>
              <a:gd name="connsiteX2944" fmla="*/ 4679652 w 5297627"/>
              <a:gd name="connsiteY2944" fmla="*/ 2198706 h 4564661"/>
              <a:gd name="connsiteX2945" fmla="*/ 4677632 w 5297627"/>
              <a:gd name="connsiteY2945" fmla="*/ 2198620 h 4564661"/>
              <a:gd name="connsiteX2946" fmla="*/ 4676848 w 5297627"/>
              <a:gd name="connsiteY2946" fmla="*/ 2196548 h 4564661"/>
              <a:gd name="connsiteX2947" fmla="*/ 4714644 w 5297627"/>
              <a:gd name="connsiteY2947" fmla="*/ 2200094 h 4564661"/>
              <a:gd name="connsiteX2948" fmla="*/ 4706763 w 5297627"/>
              <a:gd name="connsiteY2948" fmla="*/ 2196501 h 4564661"/>
              <a:gd name="connsiteX2949" fmla="*/ 4703760 w 5297627"/>
              <a:gd name="connsiteY2949" fmla="*/ 2189245 h 4564661"/>
              <a:gd name="connsiteX2950" fmla="*/ 4673748 w 5297627"/>
              <a:gd name="connsiteY2950" fmla="*/ 2181389 h 4564661"/>
              <a:gd name="connsiteX2951" fmla="*/ 4631554 w 5297627"/>
              <a:gd name="connsiteY2951" fmla="*/ 2171286 h 4564661"/>
              <a:gd name="connsiteX2952" fmla="*/ 4640506 w 5297627"/>
              <a:gd name="connsiteY2952" fmla="*/ 2172345 h 4564661"/>
              <a:gd name="connsiteX2953" fmla="*/ 4648200 w 5297627"/>
              <a:gd name="connsiteY2953" fmla="*/ 2174133 h 4564661"/>
              <a:gd name="connsiteX2954" fmla="*/ 4762098 w 5297627"/>
              <a:gd name="connsiteY2954" fmla="*/ 2197938 h 4564661"/>
              <a:gd name="connsiteX2955" fmla="*/ 4822044 w 5297627"/>
              <a:gd name="connsiteY2955" fmla="*/ 2212973 h 4564661"/>
              <a:gd name="connsiteX2956" fmla="*/ 4877289 w 5297627"/>
              <a:gd name="connsiteY2956" fmla="*/ 2228094 h 4564661"/>
              <a:gd name="connsiteX2957" fmla="*/ 4811854 w 5297627"/>
              <a:gd name="connsiteY2957" fmla="*/ 2213162 h 4564661"/>
              <a:gd name="connsiteX2958" fmla="*/ 4789721 w 5297627"/>
              <a:gd name="connsiteY2958" fmla="*/ 2208899 h 4564661"/>
              <a:gd name="connsiteX2959" fmla="*/ 4808070 w 5297627"/>
              <a:gd name="connsiteY2959" fmla="*/ 2218077 h 4564661"/>
              <a:gd name="connsiteX2960" fmla="*/ 4953472 w 5297627"/>
              <a:gd name="connsiteY2960" fmla="*/ 2255832 h 4564661"/>
              <a:gd name="connsiteX2961" fmla="*/ 4817560 w 5297627"/>
              <a:gd name="connsiteY2961" fmla="*/ 2225381 h 4564661"/>
              <a:gd name="connsiteX2962" fmla="*/ 4807089 w 5297627"/>
              <a:gd name="connsiteY2962" fmla="*/ 2225152 h 4564661"/>
              <a:gd name="connsiteX2963" fmla="*/ 4816364 w 5297627"/>
              <a:gd name="connsiteY2963" fmla="*/ 2226933 h 4564661"/>
              <a:gd name="connsiteX2964" fmla="*/ 4890954 w 5297627"/>
              <a:gd name="connsiteY2964" fmla="*/ 2246647 h 4564661"/>
              <a:gd name="connsiteX2965" fmla="*/ 4938487 w 5297627"/>
              <a:gd name="connsiteY2965" fmla="*/ 2260378 h 4564661"/>
              <a:gd name="connsiteX2966" fmla="*/ 4931391 w 5297627"/>
              <a:gd name="connsiteY2966" fmla="*/ 2260453 h 4564661"/>
              <a:gd name="connsiteX2967" fmla="*/ 4931081 w 5297627"/>
              <a:gd name="connsiteY2967" fmla="*/ 2260489 h 4564661"/>
              <a:gd name="connsiteX2968" fmla="*/ 4928948 w 5297627"/>
              <a:gd name="connsiteY2968" fmla="*/ 2260028 h 4564661"/>
              <a:gd name="connsiteX2969" fmla="*/ 4895152 w 5297627"/>
              <a:gd name="connsiteY2969" fmla="*/ 2251733 h 4564661"/>
              <a:gd name="connsiteX2970" fmla="*/ 4917284 w 5297627"/>
              <a:gd name="connsiteY2970" fmla="*/ 2261351 h 4564661"/>
              <a:gd name="connsiteX2971" fmla="*/ 4919713 w 5297627"/>
              <a:gd name="connsiteY2971" fmla="*/ 2261895 h 4564661"/>
              <a:gd name="connsiteX2972" fmla="*/ 4917208 w 5297627"/>
              <a:gd name="connsiteY2972" fmla="*/ 2264578 h 4564661"/>
              <a:gd name="connsiteX2973" fmla="*/ 4925488 w 5297627"/>
              <a:gd name="connsiteY2973" fmla="*/ 2265701 h 4564661"/>
              <a:gd name="connsiteX2974" fmla="*/ 4935546 w 5297627"/>
              <a:gd name="connsiteY2974" fmla="*/ 2265793 h 4564661"/>
              <a:gd name="connsiteX2975" fmla="*/ 4942220 w 5297627"/>
              <a:gd name="connsiteY2975" fmla="*/ 2267771 h 4564661"/>
              <a:gd name="connsiteX2976" fmla="*/ 4919972 w 5297627"/>
              <a:gd name="connsiteY2976" fmla="*/ 2265892 h 4564661"/>
              <a:gd name="connsiteX2977" fmla="*/ 4791940 w 5297627"/>
              <a:gd name="connsiteY2977" fmla="*/ 2233680 h 4564661"/>
              <a:gd name="connsiteX2978" fmla="*/ 4740990 w 5297627"/>
              <a:gd name="connsiteY2978" fmla="*/ 2225363 h 4564661"/>
              <a:gd name="connsiteX2979" fmla="*/ 4747774 w 5297627"/>
              <a:gd name="connsiteY2979" fmla="*/ 2227702 h 4564661"/>
              <a:gd name="connsiteX2980" fmla="*/ 4852380 w 5297627"/>
              <a:gd name="connsiteY2980" fmla="*/ 2254654 h 4564661"/>
              <a:gd name="connsiteX2981" fmla="*/ 4891882 w 5297627"/>
              <a:gd name="connsiteY2981" fmla="*/ 2264460 h 4564661"/>
              <a:gd name="connsiteX2982" fmla="*/ 4868140 w 5297627"/>
              <a:gd name="connsiteY2982" fmla="*/ 2261841 h 4564661"/>
              <a:gd name="connsiteX2983" fmla="*/ 4750360 w 5297627"/>
              <a:gd name="connsiteY2983" fmla="*/ 2235049 h 4564661"/>
              <a:gd name="connsiteX2984" fmla="*/ 4703392 w 5297627"/>
              <a:gd name="connsiteY2984" fmla="*/ 2226914 h 4564661"/>
              <a:gd name="connsiteX2985" fmla="*/ 4736308 w 5297627"/>
              <a:gd name="connsiteY2985" fmla="*/ 2234122 h 4564661"/>
              <a:gd name="connsiteX2986" fmla="*/ 4769125 w 5297627"/>
              <a:gd name="connsiteY2986" fmla="*/ 2244136 h 4564661"/>
              <a:gd name="connsiteX2987" fmla="*/ 4710077 w 5297627"/>
              <a:gd name="connsiteY2987" fmla="*/ 2232059 h 4564661"/>
              <a:gd name="connsiteX2988" fmla="*/ 4690632 w 5297627"/>
              <a:gd name="connsiteY2988" fmla="*/ 2232338 h 4564661"/>
              <a:gd name="connsiteX2989" fmla="*/ 4680464 w 5297627"/>
              <a:gd name="connsiteY2989" fmla="*/ 2230838 h 4564661"/>
              <a:gd name="connsiteX2990" fmla="*/ 4680126 w 5297627"/>
              <a:gd name="connsiteY2990" fmla="*/ 2230677 h 4564661"/>
              <a:gd name="connsiteX2991" fmla="*/ 4678151 w 5297627"/>
              <a:gd name="connsiteY2991" fmla="*/ 2230497 h 4564661"/>
              <a:gd name="connsiteX2992" fmla="*/ 4656360 w 5297627"/>
              <a:gd name="connsiteY2992" fmla="*/ 2227280 h 4564661"/>
              <a:gd name="connsiteX2993" fmla="*/ 4622824 w 5297627"/>
              <a:gd name="connsiteY2993" fmla="*/ 2220936 h 4564661"/>
              <a:gd name="connsiteX2994" fmla="*/ 4612354 w 5297627"/>
              <a:gd name="connsiteY2994" fmla="*/ 2220704 h 4564661"/>
              <a:gd name="connsiteX2995" fmla="*/ 4629508 w 5297627"/>
              <a:gd name="connsiteY2995" fmla="*/ 2226081 h 4564661"/>
              <a:gd name="connsiteX2996" fmla="*/ 4646165 w 5297627"/>
              <a:gd name="connsiteY2996" fmla="*/ 2229558 h 4564661"/>
              <a:gd name="connsiteX2997" fmla="*/ 4666894 w 5297627"/>
              <a:gd name="connsiteY2997" fmla="*/ 2229464 h 4564661"/>
              <a:gd name="connsiteX2998" fmla="*/ 4678151 w 5297627"/>
              <a:gd name="connsiteY2998" fmla="*/ 2230497 h 4564661"/>
              <a:gd name="connsiteX2999" fmla="*/ 4680464 w 5297627"/>
              <a:gd name="connsiteY2999" fmla="*/ 2230838 h 4564661"/>
              <a:gd name="connsiteX3000" fmla="*/ 4686744 w 5297627"/>
              <a:gd name="connsiteY3000" fmla="*/ 2233817 h 4564661"/>
              <a:gd name="connsiteX3001" fmla="*/ 4677036 w 5297627"/>
              <a:gd name="connsiteY3001" fmla="*/ 2236002 h 4564661"/>
              <a:gd name="connsiteX3002" fmla="*/ 4702776 w 5297627"/>
              <a:gd name="connsiteY3002" fmla="*/ 2241376 h 4564661"/>
              <a:gd name="connsiteX3003" fmla="*/ 4772224 w 5297627"/>
              <a:gd name="connsiteY3003" fmla="*/ 2259294 h 4564661"/>
              <a:gd name="connsiteX3004" fmla="*/ 4711636 w 5297627"/>
              <a:gd name="connsiteY3004" fmla="*/ 2247268 h 4564661"/>
              <a:gd name="connsiteX3005" fmla="*/ 4658374 w 5297627"/>
              <a:gd name="connsiteY3005" fmla="*/ 2237108 h 4564661"/>
              <a:gd name="connsiteX3006" fmla="*/ 4648046 w 5297627"/>
              <a:gd name="connsiteY3006" fmla="*/ 2237532 h 4564661"/>
              <a:gd name="connsiteX3007" fmla="*/ 4634117 w 5297627"/>
              <a:gd name="connsiteY3007" fmla="*/ 2237802 h 4564661"/>
              <a:gd name="connsiteX3008" fmla="*/ 4636508 w 5297627"/>
              <a:gd name="connsiteY3008" fmla="*/ 2239296 h 4564661"/>
              <a:gd name="connsiteX3009" fmla="*/ 4777714 w 5297627"/>
              <a:gd name="connsiteY3009" fmla="*/ 2271347 h 4564661"/>
              <a:gd name="connsiteX3010" fmla="*/ 4790948 w 5297627"/>
              <a:gd name="connsiteY3010" fmla="*/ 2276081 h 4564661"/>
              <a:gd name="connsiteX3011" fmla="*/ 4809721 w 5297627"/>
              <a:gd name="connsiteY3011" fmla="*/ 2277233 h 4564661"/>
              <a:gd name="connsiteX3012" fmla="*/ 4797741 w 5297627"/>
              <a:gd name="connsiteY3012" fmla="*/ 2281813 h 4564661"/>
              <a:gd name="connsiteX3013" fmla="*/ 4773981 w 5297627"/>
              <a:gd name="connsiteY3013" fmla="*/ 2283896 h 4564661"/>
              <a:gd name="connsiteX3014" fmla="*/ 4787512 w 5297627"/>
              <a:gd name="connsiteY3014" fmla="*/ 2286784 h 4564661"/>
              <a:gd name="connsiteX3015" fmla="*/ 4772740 w 5297627"/>
              <a:gd name="connsiteY3015" fmla="*/ 2289142 h 4564661"/>
              <a:gd name="connsiteX3016" fmla="*/ 4794617 w 5297627"/>
              <a:gd name="connsiteY3016" fmla="*/ 2294117 h 4564661"/>
              <a:gd name="connsiteX3017" fmla="*/ 4816114 w 5297627"/>
              <a:gd name="connsiteY3017" fmla="*/ 2293378 h 4564661"/>
              <a:gd name="connsiteX3018" fmla="*/ 4830586 w 5297627"/>
              <a:gd name="connsiteY3018" fmla="*/ 2296800 h 4564661"/>
              <a:gd name="connsiteX3019" fmla="*/ 4832333 w 5297627"/>
              <a:gd name="connsiteY3019" fmla="*/ 2297206 h 4564661"/>
              <a:gd name="connsiteX3020" fmla="*/ 4823748 w 5297627"/>
              <a:gd name="connsiteY3020" fmla="*/ 2298017 h 4564661"/>
              <a:gd name="connsiteX3021" fmla="*/ 4789758 w 5297627"/>
              <a:gd name="connsiteY3021" fmla="*/ 2300000 h 4564661"/>
              <a:gd name="connsiteX3022" fmla="*/ 4750180 w 5297627"/>
              <a:gd name="connsiteY3022" fmla="*/ 2299846 h 4564661"/>
              <a:gd name="connsiteX3023" fmla="*/ 4721776 w 5297627"/>
              <a:gd name="connsiteY3023" fmla="*/ 2300828 h 4564661"/>
              <a:gd name="connsiteX3024" fmla="*/ 4732030 w 5297627"/>
              <a:gd name="connsiteY3024" fmla="*/ 2305044 h 4564661"/>
              <a:gd name="connsiteX3025" fmla="*/ 4734388 w 5297627"/>
              <a:gd name="connsiteY3025" fmla="*/ 2305145 h 4564661"/>
              <a:gd name="connsiteX3026" fmla="*/ 4771691 w 5297627"/>
              <a:gd name="connsiteY3026" fmla="*/ 2305993 h 4564661"/>
              <a:gd name="connsiteX3027" fmla="*/ 4784820 w 5297627"/>
              <a:gd name="connsiteY3027" fmla="*/ 2310661 h 4564661"/>
              <a:gd name="connsiteX3028" fmla="*/ 4799142 w 5297627"/>
              <a:gd name="connsiteY3028" fmla="*/ 2308145 h 4564661"/>
              <a:gd name="connsiteX3029" fmla="*/ 4812576 w 5297627"/>
              <a:gd name="connsiteY3029" fmla="*/ 2312922 h 4564661"/>
              <a:gd name="connsiteX3030" fmla="*/ 4848698 w 5297627"/>
              <a:gd name="connsiteY3030" fmla="*/ 2310946 h 4564661"/>
              <a:gd name="connsiteX3031" fmla="*/ 4855570 w 5297627"/>
              <a:gd name="connsiteY3031" fmla="*/ 2312964 h 4564661"/>
              <a:gd name="connsiteX3032" fmla="*/ 4852449 w 5297627"/>
              <a:gd name="connsiteY3032" fmla="*/ 2314003 h 4564661"/>
              <a:gd name="connsiteX3033" fmla="*/ 4870178 w 5297627"/>
              <a:gd name="connsiteY3033" fmla="*/ 2313155 h 4564661"/>
              <a:gd name="connsiteX3034" fmla="*/ 4880798 w 5297627"/>
              <a:gd name="connsiteY3034" fmla="*/ 2314497 h 4564661"/>
              <a:gd name="connsiteX3035" fmla="*/ 4859187 w 5297627"/>
              <a:gd name="connsiteY3035" fmla="*/ 2319172 h 4564661"/>
              <a:gd name="connsiteX3036" fmla="*/ 4832646 w 5297627"/>
              <a:gd name="connsiteY3036" fmla="*/ 2320039 h 4564661"/>
              <a:gd name="connsiteX3037" fmla="*/ 4800529 w 5297627"/>
              <a:gd name="connsiteY3037" fmla="*/ 2322177 h 4564661"/>
              <a:gd name="connsiteX3038" fmla="*/ 4796102 w 5297627"/>
              <a:gd name="connsiteY3038" fmla="*/ 2324689 h 4564661"/>
              <a:gd name="connsiteX3039" fmla="*/ 4782350 w 5297627"/>
              <a:gd name="connsiteY3039" fmla="*/ 2326832 h 4564661"/>
              <a:gd name="connsiteX3040" fmla="*/ 4777378 w 5297627"/>
              <a:gd name="connsiteY3040" fmla="*/ 2326754 h 4564661"/>
              <a:gd name="connsiteX3041" fmla="*/ 4779142 w 5297627"/>
              <a:gd name="connsiteY3041" fmla="*/ 2326991 h 4564661"/>
              <a:gd name="connsiteX3042" fmla="*/ 4784682 w 5297627"/>
              <a:gd name="connsiteY3042" fmla="*/ 2327172 h 4564661"/>
              <a:gd name="connsiteX3043" fmla="*/ 4816797 w 5297627"/>
              <a:gd name="connsiteY3043" fmla="*/ 2326840 h 4564661"/>
              <a:gd name="connsiteX3044" fmla="*/ 4827828 w 5297627"/>
              <a:gd name="connsiteY3044" fmla="*/ 2328360 h 4564661"/>
              <a:gd name="connsiteX3045" fmla="*/ 4829000 w 5297627"/>
              <a:gd name="connsiteY3045" fmla="*/ 2328572 h 4564661"/>
              <a:gd name="connsiteX3046" fmla="*/ 4844073 w 5297627"/>
              <a:gd name="connsiteY3046" fmla="*/ 2329010 h 4564661"/>
              <a:gd name="connsiteX3047" fmla="*/ 4856838 w 5297627"/>
              <a:gd name="connsiteY3047" fmla="*/ 2329776 h 4564661"/>
              <a:gd name="connsiteX3048" fmla="*/ 4856865 w 5297627"/>
              <a:gd name="connsiteY3048" fmla="*/ 2329774 h 4564661"/>
              <a:gd name="connsiteX3049" fmla="*/ 4856886 w 5297627"/>
              <a:gd name="connsiteY3049" fmla="*/ 2329779 h 4564661"/>
              <a:gd name="connsiteX3050" fmla="*/ 4902208 w 5297627"/>
              <a:gd name="connsiteY3050" fmla="*/ 2332498 h 4564661"/>
              <a:gd name="connsiteX3051" fmla="*/ 4948844 w 5297627"/>
              <a:gd name="connsiteY3051" fmla="*/ 2335555 h 4564661"/>
              <a:gd name="connsiteX3052" fmla="*/ 4942050 w 5297627"/>
              <a:gd name="connsiteY3052" fmla="*/ 2341357 h 4564661"/>
              <a:gd name="connsiteX3053" fmla="*/ 4950594 w 5297627"/>
              <a:gd name="connsiteY3053" fmla="*/ 2341008 h 4564661"/>
              <a:gd name="connsiteX3054" fmla="*/ 4952860 w 5297627"/>
              <a:gd name="connsiteY3054" fmla="*/ 2342295 h 4564661"/>
              <a:gd name="connsiteX3055" fmla="*/ 4959684 w 5297627"/>
              <a:gd name="connsiteY3055" fmla="*/ 2345389 h 4564661"/>
              <a:gd name="connsiteX3056" fmla="*/ 4952746 w 5297627"/>
              <a:gd name="connsiteY3056" fmla="*/ 2345896 h 4564661"/>
              <a:gd name="connsiteX3057" fmla="*/ 4914910 w 5297627"/>
              <a:gd name="connsiteY3057" fmla="*/ 2348612 h 4564661"/>
              <a:gd name="connsiteX3058" fmla="*/ 4910552 w 5297627"/>
              <a:gd name="connsiteY3058" fmla="*/ 2348000 h 4564661"/>
              <a:gd name="connsiteX3059" fmla="*/ 4910561 w 5297627"/>
              <a:gd name="connsiteY3059" fmla="*/ 2348925 h 4564661"/>
              <a:gd name="connsiteX3060" fmla="*/ 4905584 w 5297627"/>
              <a:gd name="connsiteY3060" fmla="*/ 2349282 h 4564661"/>
              <a:gd name="connsiteX3061" fmla="*/ 4905472 w 5297627"/>
              <a:gd name="connsiteY3061" fmla="*/ 2349216 h 4564661"/>
              <a:gd name="connsiteX3062" fmla="*/ 4893700 w 5297627"/>
              <a:gd name="connsiteY3062" fmla="*/ 2345634 h 4564661"/>
              <a:gd name="connsiteX3063" fmla="*/ 4854588 w 5297627"/>
              <a:gd name="connsiteY3063" fmla="*/ 2340144 h 4564661"/>
              <a:gd name="connsiteX3064" fmla="*/ 4867038 w 5297627"/>
              <a:gd name="connsiteY3064" fmla="*/ 2346731 h 4564661"/>
              <a:gd name="connsiteX3065" fmla="*/ 4864289 w 5297627"/>
              <a:gd name="connsiteY3065" fmla="*/ 2352246 h 4564661"/>
              <a:gd name="connsiteX3066" fmla="*/ 4848600 w 5297627"/>
              <a:gd name="connsiteY3066" fmla="*/ 2353372 h 4564661"/>
              <a:gd name="connsiteX3067" fmla="*/ 4832670 w 5297627"/>
              <a:gd name="connsiteY3067" fmla="*/ 2354366 h 4564661"/>
              <a:gd name="connsiteX3068" fmla="*/ 4813694 w 5297627"/>
              <a:gd name="connsiteY3068" fmla="*/ 2355699 h 4564661"/>
              <a:gd name="connsiteX3069" fmla="*/ 4790333 w 5297627"/>
              <a:gd name="connsiteY3069" fmla="*/ 2359338 h 4564661"/>
              <a:gd name="connsiteX3070" fmla="*/ 4779910 w 5297627"/>
              <a:gd name="connsiteY3070" fmla="*/ 2360423 h 4564661"/>
              <a:gd name="connsiteX3071" fmla="*/ 4785796 w 5297627"/>
              <a:gd name="connsiteY3071" fmla="*/ 2361267 h 4564661"/>
              <a:gd name="connsiteX3072" fmla="*/ 4758292 w 5297627"/>
              <a:gd name="connsiteY3072" fmla="*/ 2363316 h 4564661"/>
              <a:gd name="connsiteX3073" fmla="*/ 4746596 w 5297627"/>
              <a:gd name="connsiteY3073" fmla="*/ 2373978 h 4564661"/>
              <a:gd name="connsiteX3074" fmla="*/ 4756548 w 5297627"/>
              <a:gd name="connsiteY3074" fmla="*/ 2373975 h 4564661"/>
              <a:gd name="connsiteX3075" fmla="*/ 4760192 w 5297627"/>
              <a:gd name="connsiteY3075" fmla="*/ 2373861 h 4564661"/>
              <a:gd name="connsiteX3076" fmla="*/ 4758649 w 5297627"/>
              <a:gd name="connsiteY3076" fmla="*/ 2376987 h 4564661"/>
              <a:gd name="connsiteX3077" fmla="*/ 4816750 w 5297627"/>
              <a:gd name="connsiteY3077" fmla="*/ 2409683 h 4564661"/>
              <a:gd name="connsiteX3078" fmla="*/ 4848557 w 5297627"/>
              <a:gd name="connsiteY3078" fmla="*/ 2412707 h 4564661"/>
              <a:gd name="connsiteX3079" fmla="*/ 4831450 w 5297627"/>
              <a:gd name="connsiteY3079" fmla="*/ 2407991 h 4564661"/>
              <a:gd name="connsiteX3080" fmla="*/ 4845455 w 5297627"/>
              <a:gd name="connsiteY3080" fmla="*/ 2406377 h 4564661"/>
              <a:gd name="connsiteX3081" fmla="*/ 4858988 w 5297627"/>
              <a:gd name="connsiteY3081" fmla="*/ 2409127 h 4564661"/>
              <a:gd name="connsiteX3082" fmla="*/ 4876150 w 5297627"/>
              <a:gd name="connsiteY3082" fmla="*/ 2444518 h 4564661"/>
              <a:gd name="connsiteX3083" fmla="*/ 4878338 w 5297627"/>
              <a:gd name="connsiteY3083" fmla="*/ 2445982 h 4564661"/>
              <a:gd name="connsiteX3084" fmla="*/ 4857654 w 5297627"/>
              <a:gd name="connsiteY3084" fmla="*/ 2448273 h 4564661"/>
              <a:gd name="connsiteX3085" fmla="*/ 4873388 w 5297627"/>
              <a:gd name="connsiteY3085" fmla="*/ 2452186 h 4564661"/>
              <a:gd name="connsiteX3086" fmla="*/ 4856434 w 5297627"/>
              <a:gd name="connsiteY3086" fmla="*/ 2450986 h 4564661"/>
              <a:gd name="connsiteX3087" fmla="*/ 4853901 w 5297627"/>
              <a:gd name="connsiteY3087" fmla="*/ 2450806 h 4564661"/>
              <a:gd name="connsiteX3088" fmla="*/ 4827848 w 5297627"/>
              <a:gd name="connsiteY3088" fmla="*/ 2448867 h 4564661"/>
              <a:gd name="connsiteX3089" fmla="*/ 4814780 w 5297627"/>
              <a:gd name="connsiteY3089" fmla="*/ 2449052 h 4564661"/>
              <a:gd name="connsiteX3090" fmla="*/ 4797616 w 5297627"/>
              <a:gd name="connsiteY3090" fmla="*/ 2454211 h 4564661"/>
              <a:gd name="connsiteX3091" fmla="*/ 4805249 w 5297627"/>
              <a:gd name="connsiteY3091" fmla="*/ 2456924 h 4564661"/>
              <a:gd name="connsiteX3092" fmla="*/ 4770961 w 5297627"/>
              <a:gd name="connsiteY3092" fmla="*/ 2459552 h 4564661"/>
              <a:gd name="connsiteX3093" fmla="*/ 4735796 w 5297627"/>
              <a:gd name="connsiteY3093" fmla="*/ 2459464 h 4564661"/>
              <a:gd name="connsiteX3094" fmla="*/ 4734412 w 5297627"/>
              <a:gd name="connsiteY3094" fmla="*/ 2461877 h 4564661"/>
              <a:gd name="connsiteX3095" fmla="*/ 4731575 w 5297627"/>
              <a:gd name="connsiteY3095" fmla="*/ 2464711 h 4564661"/>
              <a:gd name="connsiteX3096" fmla="*/ 4741450 w 5297627"/>
              <a:gd name="connsiteY3096" fmla="*/ 2466546 h 4564661"/>
              <a:gd name="connsiteX3097" fmla="*/ 4769134 w 5297627"/>
              <a:gd name="connsiteY3097" fmla="*/ 2474339 h 4564661"/>
              <a:gd name="connsiteX3098" fmla="*/ 4780464 w 5297627"/>
              <a:gd name="connsiteY3098" fmla="*/ 2476252 h 4564661"/>
              <a:gd name="connsiteX3099" fmla="*/ 4808640 w 5297627"/>
              <a:gd name="connsiteY3099" fmla="*/ 2478009 h 4564661"/>
              <a:gd name="connsiteX3100" fmla="*/ 4839569 w 5297627"/>
              <a:gd name="connsiteY3100" fmla="*/ 2480130 h 4564661"/>
              <a:gd name="connsiteX3101" fmla="*/ 4847014 w 5297627"/>
              <a:gd name="connsiteY3101" fmla="*/ 2480129 h 4564661"/>
              <a:gd name="connsiteX3102" fmla="*/ 4856838 w 5297627"/>
              <a:gd name="connsiteY3102" fmla="*/ 2479752 h 4564661"/>
              <a:gd name="connsiteX3103" fmla="*/ 4863168 w 5297627"/>
              <a:gd name="connsiteY3103" fmla="*/ 2478373 h 4564661"/>
              <a:gd name="connsiteX3104" fmla="*/ 4866654 w 5297627"/>
              <a:gd name="connsiteY3104" fmla="*/ 2479275 h 4564661"/>
              <a:gd name="connsiteX3105" fmla="*/ 4866524 w 5297627"/>
              <a:gd name="connsiteY3105" fmla="*/ 2479379 h 4564661"/>
              <a:gd name="connsiteX3106" fmla="*/ 4867472 w 5297627"/>
              <a:gd name="connsiteY3106" fmla="*/ 2479344 h 4564661"/>
              <a:gd name="connsiteX3107" fmla="*/ 4880477 w 5297627"/>
              <a:gd name="connsiteY3107" fmla="*/ 2481744 h 4564661"/>
              <a:gd name="connsiteX3108" fmla="*/ 4877932 w 5297627"/>
              <a:gd name="connsiteY3108" fmla="*/ 2482944 h 4564661"/>
              <a:gd name="connsiteX3109" fmla="*/ 4857419 w 5297627"/>
              <a:gd name="connsiteY3109" fmla="*/ 2482010 h 4564661"/>
              <a:gd name="connsiteX3110" fmla="*/ 4854794 w 5297627"/>
              <a:gd name="connsiteY3110" fmla="*/ 2486532 h 4564661"/>
              <a:gd name="connsiteX3111" fmla="*/ 4853034 w 5297627"/>
              <a:gd name="connsiteY3111" fmla="*/ 2488101 h 4564661"/>
              <a:gd name="connsiteX3112" fmla="*/ 4843308 w 5297627"/>
              <a:gd name="connsiteY3112" fmla="*/ 2488748 h 4564661"/>
              <a:gd name="connsiteX3113" fmla="*/ 4841334 w 5297627"/>
              <a:gd name="connsiteY3113" fmla="*/ 2488613 h 4564661"/>
              <a:gd name="connsiteX3114" fmla="*/ 4836346 w 5297627"/>
              <a:gd name="connsiteY3114" fmla="*/ 2486907 h 4564661"/>
              <a:gd name="connsiteX3115" fmla="*/ 4837350 w 5297627"/>
              <a:gd name="connsiteY3115" fmla="*/ 2488339 h 4564661"/>
              <a:gd name="connsiteX3116" fmla="*/ 4812209 w 5297627"/>
              <a:gd name="connsiteY3116" fmla="*/ 2486613 h 4564661"/>
              <a:gd name="connsiteX3117" fmla="*/ 4767994 w 5297627"/>
              <a:gd name="connsiteY3117" fmla="*/ 2482623 h 4564661"/>
              <a:gd name="connsiteX3118" fmla="*/ 4762064 w 5297627"/>
              <a:gd name="connsiteY3118" fmla="*/ 2483647 h 4564661"/>
              <a:gd name="connsiteX3119" fmla="*/ 4732998 w 5297627"/>
              <a:gd name="connsiteY3119" fmla="*/ 2479463 h 4564661"/>
              <a:gd name="connsiteX3120" fmla="*/ 4684716 w 5297627"/>
              <a:gd name="connsiteY3120" fmla="*/ 2475107 h 4564661"/>
              <a:gd name="connsiteX3121" fmla="*/ 4571990 w 5297627"/>
              <a:gd name="connsiteY3121" fmla="*/ 2468059 h 4564661"/>
              <a:gd name="connsiteX3122" fmla="*/ 4708368 w 5297627"/>
              <a:gd name="connsiteY3122" fmla="*/ 2488824 h 4564661"/>
              <a:gd name="connsiteX3123" fmla="*/ 4740714 w 5297627"/>
              <a:gd name="connsiteY3123" fmla="*/ 2492424 h 4564661"/>
              <a:gd name="connsiteX3124" fmla="*/ 4739280 w 5297627"/>
              <a:gd name="connsiteY3124" fmla="*/ 2493416 h 4564661"/>
              <a:gd name="connsiteX3125" fmla="*/ 4830258 w 5297627"/>
              <a:gd name="connsiteY3125" fmla="*/ 2509134 h 4564661"/>
              <a:gd name="connsiteX3126" fmla="*/ 4885988 w 5297627"/>
              <a:gd name="connsiteY3126" fmla="*/ 2514051 h 4564661"/>
              <a:gd name="connsiteX3127" fmla="*/ 4921090 w 5297627"/>
              <a:gd name="connsiteY3127" fmla="*/ 2521200 h 4564661"/>
              <a:gd name="connsiteX3128" fmla="*/ 4921410 w 5297627"/>
              <a:gd name="connsiteY3128" fmla="*/ 2522535 h 4564661"/>
              <a:gd name="connsiteX3129" fmla="*/ 4932128 w 5297627"/>
              <a:gd name="connsiteY3129" fmla="*/ 2524539 h 4564661"/>
              <a:gd name="connsiteX3130" fmla="*/ 4939136 w 5297627"/>
              <a:gd name="connsiteY3130" fmla="*/ 2524742 h 4564661"/>
              <a:gd name="connsiteX3131" fmla="*/ 4967804 w 5297627"/>
              <a:gd name="connsiteY3131" fmla="*/ 2530354 h 4564661"/>
              <a:gd name="connsiteX3132" fmla="*/ 4960416 w 5297627"/>
              <a:gd name="connsiteY3132" fmla="*/ 2535601 h 4564661"/>
              <a:gd name="connsiteX3133" fmla="*/ 4937654 w 5297627"/>
              <a:gd name="connsiteY3133" fmla="*/ 2539732 h 4564661"/>
              <a:gd name="connsiteX3134" fmla="*/ 4929435 w 5297627"/>
              <a:gd name="connsiteY3134" fmla="*/ 2538822 h 4564661"/>
              <a:gd name="connsiteX3135" fmla="*/ 4847108 w 5297627"/>
              <a:gd name="connsiteY3135" fmla="*/ 2536394 h 4564661"/>
              <a:gd name="connsiteX3136" fmla="*/ 4846312 w 5297627"/>
              <a:gd name="connsiteY3136" fmla="*/ 2536854 h 4564661"/>
              <a:gd name="connsiteX3137" fmla="*/ 4783016 w 5297627"/>
              <a:gd name="connsiteY3137" fmla="*/ 2532303 h 4564661"/>
              <a:gd name="connsiteX3138" fmla="*/ 4225465 w 5297627"/>
              <a:gd name="connsiteY3138" fmla="*/ 2470891 h 4564661"/>
              <a:gd name="connsiteX3139" fmla="*/ 4214422 w 5297627"/>
              <a:gd name="connsiteY3139" fmla="*/ 2479786 h 4564661"/>
              <a:gd name="connsiteX3140" fmla="*/ 4213438 w 5297627"/>
              <a:gd name="connsiteY3140" fmla="*/ 2501371 h 4564661"/>
              <a:gd name="connsiteX3141" fmla="*/ 4282368 w 5297627"/>
              <a:gd name="connsiteY3141" fmla="*/ 2510621 h 4564661"/>
              <a:gd name="connsiteX3142" fmla="*/ 4469696 w 5297627"/>
              <a:gd name="connsiteY3142" fmla="*/ 2548205 h 4564661"/>
              <a:gd name="connsiteX3143" fmla="*/ 4311196 w 5297627"/>
              <a:gd name="connsiteY3143" fmla="*/ 2547394 h 4564661"/>
              <a:gd name="connsiteX3144" fmla="*/ 4197420 w 5297627"/>
              <a:gd name="connsiteY3144" fmla="*/ 2534918 h 4564661"/>
              <a:gd name="connsiteX3145" fmla="*/ 4202971 w 5297627"/>
              <a:gd name="connsiteY3145" fmla="*/ 2557833 h 4564661"/>
              <a:gd name="connsiteX3146" fmla="*/ 4209048 w 5297627"/>
              <a:gd name="connsiteY3146" fmla="*/ 2570124 h 4564661"/>
              <a:gd name="connsiteX3147" fmla="*/ 4268286 w 5297627"/>
              <a:gd name="connsiteY3147" fmla="*/ 2579696 h 4564661"/>
              <a:gd name="connsiteX3148" fmla="*/ 4691858 w 5297627"/>
              <a:gd name="connsiteY3148" fmla="*/ 2648148 h 4564661"/>
              <a:gd name="connsiteX3149" fmla="*/ 4810256 w 5297627"/>
              <a:gd name="connsiteY3149" fmla="*/ 2666384 h 4564661"/>
              <a:gd name="connsiteX3150" fmla="*/ 4891986 w 5297627"/>
              <a:gd name="connsiteY3150" fmla="*/ 2671431 h 4564661"/>
              <a:gd name="connsiteX3151" fmla="*/ 4889840 w 5297627"/>
              <a:gd name="connsiteY3151" fmla="*/ 2672708 h 4564661"/>
              <a:gd name="connsiteX3152" fmla="*/ 4838878 w 5297627"/>
              <a:gd name="connsiteY3152" fmla="*/ 2673565 h 4564661"/>
              <a:gd name="connsiteX3153" fmla="*/ 4876542 w 5297627"/>
              <a:gd name="connsiteY3153" fmla="*/ 2684058 h 4564661"/>
              <a:gd name="connsiteX3154" fmla="*/ 4927161 w 5297627"/>
              <a:gd name="connsiteY3154" fmla="*/ 2688336 h 4564661"/>
              <a:gd name="connsiteX3155" fmla="*/ 4932728 w 5297627"/>
              <a:gd name="connsiteY3155" fmla="*/ 2691181 h 4564661"/>
              <a:gd name="connsiteX3156" fmla="*/ 4921233 w 5297627"/>
              <a:gd name="connsiteY3156" fmla="*/ 2691663 h 4564661"/>
              <a:gd name="connsiteX3157" fmla="*/ 4927398 w 5297627"/>
              <a:gd name="connsiteY3157" fmla="*/ 2697451 h 4564661"/>
              <a:gd name="connsiteX3158" fmla="*/ 4952474 w 5297627"/>
              <a:gd name="connsiteY3158" fmla="*/ 2701272 h 4564661"/>
              <a:gd name="connsiteX3159" fmla="*/ 4981428 w 5297627"/>
              <a:gd name="connsiteY3159" fmla="*/ 2716069 h 4564661"/>
              <a:gd name="connsiteX3160" fmla="*/ 4953818 w 5297627"/>
              <a:gd name="connsiteY3160" fmla="*/ 2713456 h 4564661"/>
              <a:gd name="connsiteX3161" fmla="*/ 4952397 w 5297627"/>
              <a:gd name="connsiteY3161" fmla="*/ 2710998 h 4564661"/>
              <a:gd name="connsiteX3162" fmla="*/ 4946517 w 5297627"/>
              <a:gd name="connsiteY3162" fmla="*/ 2710987 h 4564661"/>
              <a:gd name="connsiteX3163" fmla="*/ 4948290 w 5297627"/>
              <a:gd name="connsiteY3163" fmla="*/ 2712933 h 4564661"/>
              <a:gd name="connsiteX3164" fmla="*/ 4878434 w 5297627"/>
              <a:gd name="connsiteY3164" fmla="*/ 2706324 h 4564661"/>
              <a:gd name="connsiteX3165" fmla="*/ 4863294 w 5297627"/>
              <a:gd name="connsiteY3165" fmla="*/ 2704668 h 4564661"/>
              <a:gd name="connsiteX3166" fmla="*/ 4837432 w 5297627"/>
              <a:gd name="connsiteY3166" fmla="*/ 2706525 h 4564661"/>
              <a:gd name="connsiteX3167" fmla="*/ 4848761 w 5297627"/>
              <a:gd name="connsiteY3167" fmla="*/ 2709962 h 4564661"/>
              <a:gd name="connsiteX3168" fmla="*/ 4802847 w 5297627"/>
              <a:gd name="connsiteY3168" fmla="*/ 2711651 h 4564661"/>
              <a:gd name="connsiteX3169" fmla="*/ 4814626 w 5297627"/>
              <a:gd name="connsiteY3169" fmla="*/ 2716953 h 4564661"/>
              <a:gd name="connsiteX3170" fmla="*/ 4822680 w 5297627"/>
              <a:gd name="connsiteY3170" fmla="*/ 2728348 h 4564661"/>
              <a:gd name="connsiteX3171" fmla="*/ 4825180 w 5297627"/>
              <a:gd name="connsiteY3171" fmla="*/ 2731788 h 4564661"/>
              <a:gd name="connsiteX3172" fmla="*/ 4800775 w 5297627"/>
              <a:gd name="connsiteY3172" fmla="*/ 2727256 h 4564661"/>
              <a:gd name="connsiteX3173" fmla="*/ 4764148 w 5297627"/>
              <a:gd name="connsiteY3173" fmla="*/ 2722025 h 4564661"/>
              <a:gd name="connsiteX3174" fmla="*/ 4773152 w 5297627"/>
              <a:gd name="connsiteY3174" fmla="*/ 2727794 h 4564661"/>
              <a:gd name="connsiteX3175" fmla="*/ 4781082 w 5297627"/>
              <a:gd name="connsiteY3175" fmla="*/ 2732115 h 4564661"/>
              <a:gd name="connsiteX3176" fmla="*/ 4834110 w 5297627"/>
              <a:gd name="connsiteY3176" fmla="*/ 2743162 h 4564661"/>
              <a:gd name="connsiteX3177" fmla="*/ 4834033 w 5297627"/>
              <a:gd name="connsiteY3177" fmla="*/ 2743281 h 4564661"/>
              <a:gd name="connsiteX3178" fmla="*/ 4828150 w 5297627"/>
              <a:gd name="connsiteY3178" fmla="*/ 2747248 h 4564661"/>
              <a:gd name="connsiteX3179" fmla="*/ 4780653 w 5297627"/>
              <a:gd name="connsiteY3179" fmla="*/ 2749985 h 4564661"/>
              <a:gd name="connsiteX3180" fmla="*/ 4773962 w 5297627"/>
              <a:gd name="connsiteY3180" fmla="*/ 2755216 h 4564661"/>
              <a:gd name="connsiteX3181" fmla="*/ 4754586 w 5297627"/>
              <a:gd name="connsiteY3181" fmla="*/ 2757641 h 4564661"/>
              <a:gd name="connsiteX3182" fmla="*/ 4750946 w 5297627"/>
              <a:gd name="connsiteY3182" fmla="*/ 2757567 h 4564661"/>
              <a:gd name="connsiteX3183" fmla="*/ 4755973 w 5297627"/>
              <a:gd name="connsiteY3183" fmla="*/ 2758528 h 4564661"/>
              <a:gd name="connsiteX3184" fmla="*/ 4770373 w 5297627"/>
              <a:gd name="connsiteY3184" fmla="*/ 2761168 h 4564661"/>
              <a:gd name="connsiteX3185" fmla="*/ 4848372 w 5297627"/>
              <a:gd name="connsiteY3185" fmla="*/ 2760397 h 4564661"/>
              <a:gd name="connsiteX3186" fmla="*/ 4913664 w 5297627"/>
              <a:gd name="connsiteY3186" fmla="*/ 2756459 h 4564661"/>
              <a:gd name="connsiteX3187" fmla="*/ 4922556 w 5297627"/>
              <a:gd name="connsiteY3187" fmla="*/ 2762079 h 4564661"/>
              <a:gd name="connsiteX3188" fmla="*/ 4921616 w 5297627"/>
              <a:gd name="connsiteY3188" fmla="*/ 2762604 h 4564661"/>
              <a:gd name="connsiteX3189" fmla="*/ 4924008 w 5297627"/>
              <a:gd name="connsiteY3189" fmla="*/ 2763159 h 4564661"/>
              <a:gd name="connsiteX3190" fmla="*/ 4912934 w 5297627"/>
              <a:gd name="connsiteY3190" fmla="*/ 2764580 h 4564661"/>
              <a:gd name="connsiteX3191" fmla="*/ 4931818 w 5297627"/>
              <a:gd name="connsiteY3191" fmla="*/ 2764972 h 4564661"/>
              <a:gd name="connsiteX3192" fmla="*/ 4934507 w 5297627"/>
              <a:gd name="connsiteY3192" fmla="*/ 2765596 h 4564661"/>
              <a:gd name="connsiteX3193" fmla="*/ 4933466 w 5297627"/>
              <a:gd name="connsiteY3193" fmla="*/ 2770157 h 4564661"/>
              <a:gd name="connsiteX3194" fmla="*/ 4930664 w 5297627"/>
              <a:gd name="connsiteY3194" fmla="*/ 2768000 h 4564661"/>
              <a:gd name="connsiteX3195" fmla="*/ 4933466 w 5297627"/>
              <a:gd name="connsiteY3195" fmla="*/ 2770157 h 4564661"/>
              <a:gd name="connsiteX3196" fmla="*/ 4940770 w 5297627"/>
              <a:gd name="connsiteY3196" fmla="*/ 2772010 h 4564661"/>
              <a:gd name="connsiteX3197" fmla="*/ 4919750 w 5297627"/>
              <a:gd name="connsiteY3197" fmla="*/ 2774094 h 4564661"/>
              <a:gd name="connsiteX3198" fmla="*/ 4913178 w 5297627"/>
              <a:gd name="connsiteY3198" fmla="*/ 2773720 h 4564661"/>
              <a:gd name="connsiteX3199" fmla="*/ 4910138 w 5297627"/>
              <a:gd name="connsiteY3199" fmla="*/ 2772803 h 4564661"/>
              <a:gd name="connsiteX3200" fmla="*/ 4910692 w 5297627"/>
              <a:gd name="connsiteY3200" fmla="*/ 2774993 h 4564661"/>
              <a:gd name="connsiteX3201" fmla="*/ 4882568 w 5297627"/>
              <a:gd name="connsiteY3201" fmla="*/ 2777784 h 4564661"/>
              <a:gd name="connsiteX3202" fmla="*/ 4874276 w 5297627"/>
              <a:gd name="connsiteY3202" fmla="*/ 2776118 h 4564661"/>
              <a:gd name="connsiteX3203" fmla="*/ 4855486 w 5297627"/>
              <a:gd name="connsiteY3203" fmla="*/ 2771526 h 4564661"/>
              <a:gd name="connsiteX3204" fmla="*/ 4832158 w 5297627"/>
              <a:gd name="connsiteY3204" fmla="*/ 2768815 h 4564661"/>
              <a:gd name="connsiteX3205" fmla="*/ 4871247 w 5297627"/>
              <a:gd name="connsiteY3205" fmla="*/ 2778712 h 4564661"/>
              <a:gd name="connsiteX3206" fmla="*/ 4871670 w 5297627"/>
              <a:gd name="connsiteY3206" fmla="*/ 2778864 h 4564661"/>
              <a:gd name="connsiteX3207" fmla="*/ 4864001 w 5297627"/>
              <a:gd name="connsiteY3207" fmla="*/ 2779626 h 4564661"/>
              <a:gd name="connsiteX3208" fmla="*/ 4797576 w 5297627"/>
              <a:gd name="connsiteY3208" fmla="*/ 2782541 h 4564661"/>
              <a:gd name="connsiteX3209" fmla="*/ 4774506 w 5297627"/>
              <a:gd name="connsiteY3209" fmla="*/ 2782976 h 4564661"/>
              <a:gd name="connsiteX3210" fmla="*/ 4779770 w 5297627"/>
              <a:gd name="connsiteY3210" fmla="*/ 2783900 h 4564661"/>
              <a:gd name="connsiteX3211" fmla="*/ 4849895 w 5297627"/>
              <a:gd name="connsiteY3211" fmla="*/ 2799677 h 4564661"/>
              <a:gd name="connsiteX3212" fmla="*/ 4836059 w 5297627"/>
              <a:gd name="connsiteY3212" fmla="*/ 2799422 h 4564661"/>
              <a:gd name="connsiteX3213" fmla="*/ 4751734 w 5297627"/>
              <a:gd name="connsiteY3213" fmla="*/ 2790829 h 4564661"/>
              <a:gd name="connsiteX3214" fmla="*/ 4744347 w 5297627"/>
              <a:gd name="connsiteY3214" fmla="*/ 2790180 h 4564661"/>
              <a:gd name="connsiteX3215" fmla="*/ 4739722 w 5297627"/>
              <a:gd name="connsiteY3215" fmla="*/ 2792106 h 4564661"/>
              <a:gd name="connsiteX3216" fmla="*/ 4717054 w 5297627"/>
              <a:gd name="connsiteY3216" fmla="*/ 2787776 h 4564661"/>
              <a:gd name="connsiteX3217" fmla="*/ 4707996 w 5297627"/>
              <a:gd name="connsiteY3217" fmla="*/ 2786979 h 4564661"/>
              <a:gd name="connsiteX3218" fmla="*/ 4729055 w 5297627"/>
              <a:gd name="connsiteY3218" fmla="*/ 2793258 h 4564661"/>
              <a:gd name="connsiteX3219" fmla="*/ 4727068 w 5297627"/>
              <a:gd name="connsiteY3219" fmla="*/ 2793424 h 4564661"/>
              <a:gd name="connsiteX3220" fmla="*/ 4680783 w 5297627"/>
              <a:gd name="connsiteY3220" fmla="*/ 2798988 h 4564661"/>
              <a:gd name="connsiteX3221" fmla="*/ 4747370 w 5297627"/>
              <a:gd name="connsiteY3221" fmla="*/ 2802640 h 4564661"/>
              <a:gd name="connsiteX3222" fmla="*/ 4762004 w 5297627"/>
              <a:gd name="connsiteY3222" fmla="*/ 2804439 h 4564661"/>
              <a:gd name="connsiteX3223" fmla="*/ 4743630 w 5297627"/>
              <a:gd name="connsiteY3223" fmla="*/ 2809962 h 4564661"/>
              <a:gd name="connsiteX3224" fmla="*/ 4747196 w 5297627"/>
              <a:gd name="connsiteY3224" fmla="*/ 2810271 h 4564661"/>
              <a:gd name="connsiteX3225" fmla="*/ 4855954 w 5297627"/>
              <a:gd name="connsiteY3225" fmla="*/ 2818332 h 4564661"/>
              <a:gd name="connsiteX3226" fmla="*/ 4888898 w 5297627"/>
              <a:gd name="connsiteY3226" fmla="*/ 2821958 h 4564661"/>
              <a:gd name="connsiteX3227" fmla="*/ 4868147 w 5297627"/>
              <a:gd name="connsiteY3227" fmla="*/ 2821405 h 4564661"/>
              <a:gd name="connsiteX3228" fmla="*/ 4812978 w 5297627"/>
              <a:gd name="connsiteY3228" fmla="*/ 2818522 h 4564661"/>
              <a:gd name="connsiteX3229" fmla="*/ 4750842 w 5297627"/>
              <a:gd name="connsiteY3229" fmla="*/ 2814949 h 4564661"/>
              <a:gd name="connsiteX3230" fmla="*/ 4801688 w 5297627"/>
              <a:gd name="connsiteY3230" fmla="*/ 2833116 h 4564661"/>
              <a:gd name="connsiteX3231" fmla="*/ 4859637 w 5297627"/>
              <a:gd name="connsiteY3231" fmla="*/ 2844246 h 4564661"/>
              <a:gd name="connsiteX3232" fmla="*/ 4830650 w 5297627"/>
              <a:gd name="connsiteY3232" fmla="*/ 2845266 h 4564661"/>
              <a:gd name="connsiteX3233" fmla="*/ 4816634 w 5297627"/>
              <a:gd name="connsiteY3233" fmla="*/ 2847192 h 4564661"/>
              <a:gd name="connsiteX3234" fmla="*/ 4672702 w 5297627"/>
              <a:gd name="connsiteY3234" fmla="*/ 2843994 h 4564661"/>
              <a:gd name="connsiteX3235" fmla="*/ 4663801 w 5297627"/>
              <a:gd name="connsiteY3235" fmla="*/ 2850232 h 4564661"/>
              <a:gd name="connsiteX3236" fmla="*/ 4624826 w 5297627"/>
              <a:gd name="connsiteY3236" fmla="*/ 2848388 h 4564661"/>
              <a:gd name="connsiteX3237" fmla="*/ 4621718 w 5297627"/>
              <a:gd name="connsiteY3237" fmla="*/ 2859701 h 4564661"/>
              <a:gd name="connsiteX3238" fmla="*/ 4572232 w 5297627"/>
              <a:gd name="connsiteY3238" fmla="*/ 2862129 h 4564661"/>
              <a:gd name="connsiteX3239" fmla="*/ 4571939 w 5297627"/>
              <a:gd name="connsiteY3239" fmla="*/ 2862759 h 4564661"/>
              <a:gd name="connsiteX3240" fmla="*/ 4571576 w 5297627"/>
              <a:gd name="connsiteY3240" fmla="*/ 2863545 h 4564661"/>
              <a:gd name="connsiteX3241" fmla="*/ 4571454 w 5297627"/>
              <a:gd name="connsiteY3241" fmla="*/ 2863807 h 4564661"/>
              <a:gd name="connsiteX3242" fmla="*/ 4571357 w 5297627"/>
              <a:gd name="connsiteY3242" fmla="*/ 2864016 h 4564661"/>
              <a:gd name="connsiteX3243" fmla="*/ 4571576 w 5297627"/>
              <a:gd name="connsiteY3243" fmla="*/ 2863545 h 4564661"/>
              <a:gd name="connsiteX3244" fmla="*/ 4572232 w 5297627"/>
              <a:gd name="connsiteY3244" fmla="*/ 2862129 h 4564661"/>
              <a:gd name="connsiteX3245" fmla="*/ 4613196 w 5297627"/>
              <a:gd name="connsiteY3245" fmla="*/ 2864281 h 4564661"/>
              <a:gd name="connsiteX3246" fmla="*/ 4643253 w 5297627"/>
              <a:gd name="connsiteY3246" fmla="*/ 2869061 h 4564661"/>
              <a:gd name="connsiteX3247" fmla="*/ 4645016 w 5297627"/>
              <a:gd name="connsiteY3247" fmla="*/ 2869094 h 4564661"/>
              <a:gd name="connsiteX3248" fmla="*/ 4645568 w 5297627"/>
              <a:gd name="connsiteY3248" fmla="*/ 2867543 h 4564661"/>
              <a:gd name="connsiteX3249" fmla="*/ 4649632 w 5297627"/>
              <a:gd name="connsiteY3249" fmla="*/ 2864969 h 4564661"/>
              <a:gd name="connsiteX3250" fmla="*/ 4651306 w 5297627"/>
              <a:gd name="connsiteY3250" fmla="*/ 2866386 h 4564661"/>
              <a:gd name="connsiteX3251" fmla="*/ 4650974 w 5297627"/>
              <a:gd name="connsiteY3251" fmla="*/ 2868648 h 4564661"/>
              <a:gd name="connsiteX3252" fmla="*/ 4649947 w 5297627"/>
              <a:gd name="connsiteY3252" fmla="*/ 2869186 h 4564661"/>
              <a:gd name="connsiteX3253" fmla="*/ 4676835 w 5297627"/>
              <a:gd name="connsiteY3253" fmla="*/ 2869687 h 4564661"/>
              <a:gd name="connsiteX3254" fmla="*/ 4629097 w 5297627"/>
              <a:gd name="connsiteY3254" fmla="*/ 2877546 h 4564661"/>
              <a:gd name="connsiteX3255" fmla="*/ 4633082 w 5297627"/>
              <a:gd name="connsiteY3255" fmla="*/ 2879406 h 4564661"/>
              <a:gd name="connsiteX3256" fmla="*/ 4734559 w 5297627"/>
              <a:gd name="connsiteY3256" fmla="*/ 2893645 h 4564661"/>
              <a:gd name="connsiteX3257" fmla="*/ 4794104 w 5297627"/>
              <a:gd name="connsiteY3257" fmla="*/ 2899018 h 4564661"/>
              <a:gd name="connsiteX3258" fmla="*/ 4832138 w 5297627"/>
              <a:gd name="connsiteY3258" fmla="*/ 2901414 h 4564661"/>
              <a:gd name="connsiteX3259" fmla="*/ 4846497 w 5297627"/>
              <a:gd name="connsiteY3259" fmla="*/ 2902794 h 4564661"/>
              <a:gd name="connsiteX3260" fmla="*/ 4844009 w 5297627"/>
              <a:gd name="connsiteY3260" fmla="*/ 2910999 h 4564661"/>
              <a:gd name="connsiteX3261" fmla="*/ 4826644 w 5297627"/>
              <a:gd name="connsiteY3261" fmla="*/ 2911076 h 4564661"/>
              <a:gd name="connsiteX3262" fmla="*/ 4803938 w 5297627"/>
              <a:gd name="connsiteY3262" fmla="*/ 2908107 h 4564661"/>
              <a:gd name="connsiteX3263" fmla="*/ 4759370 w 5297627"/>
              <a:gd name="connsiteY3263" fmla="*/ 2906148 h 4564661"/>
              <a:gd name="connsiteX3264" fmla="*/ 4764152 w 5297627"/>
              <a:gd name="connsiteY3264" fmla="*/ 2908525 h 4564661"/>
              <a:gd name="connsiteX3265" fmla="*/ 4718940 w 5297627"/>
              <a:gd name="connsiteY3265" fmla="*/ 2905782 h 4564661"/>
              <a:gd name="connsiteX3266" fmla="*/ 4676822 w 5297627"/>
              <a:gd name="connsiteY3266" fmla="*/ 2903976 h 4564661"/>
              <a:gd name="connsiteX3267" fmla="*/ 4692482 w 5297627"/>
              <a:gd name="connsiteY3267" fmla="*/ 2907298 h 4564661"/>
              <a:gd name="connsiteX3268" fmla="*/ 4689958 w 5297627"/>
              <a:gd name="connsiteY3268" fmla="*/ 2909110 h 4564661"/>
              <a:gd name="connsiteX3269" fmla="*/ 4688388 w 5297627"/>
              <a:gd name="connsiteY3269" fmla="*/ 2909534 h 4564661"/>
              <a:gd name="connsiteX3270" fmla="*/ 4654122 w 5297627"/>
              <a:gd name="connsiteY3270" fmla="*/ 2903080 h 4564661"/>
              <a:gd name="connsiteX3271" fmla="*/ 4655634 w 5297627"/>
              <a:gd name="connsiteY3271" fmla="*/ 2903067 h 4564661"/>
              <a:gd name="connsiteX3272" fmla="*/ 4615658 w 5297627"/>
              <a:gd name="connsiteY3272" fmla="*/ 2901353 h 4564661"/>
              <a:gd name="connsiteX3273" fmla="*/ 4621928 w 5297627"/>
              <a:gd name="connsiteY3273" fmla="*/ 2902235 h 4564661"/>
              <a:gd name="connsiteX3274" fmla="*/ 4625252 w 5297627"/>
              <a:gd name="connsiteY3274" fmla="*/ 2902416 h 4564661"/>
              <a:gd name="connsiteX3275" fmla="*/ 4644651 w 5297627"/>
              <a:gd name="connsiteY3275" fmla="*/ 2906932 h 4564661"/>
              <a:gd name="connsiteX3276" fmla="*/ 4670280 w 5297627"/>
              <a:gd name="connsiteY3276" fmla="*/ 2915324 h 4564661"/>
              <a:gd name="connsiteX3277" fmla="*/ 4605592 w 5297627"/>
              <a:gd name="connsiteY3277" fmla="*/ 2903438 h 4564661"/>
              <a:gd name="connsiteX3278" fmla="*/ 4608080 w 5297627"/>
              <a:gd name="connsiteY3278" fmla="*/ 2908238 h 4564661"/>
              <a:gd name="connsiteX3279" fmla="*/ 4649088 w 5297627"/>
              <a:gd name="connsiteY3279" fmla="*/ 2917768 h 4564661"/>
              <a:gd name="connsiteX3280" fmla="*/ 4694317 w 5297627"/>
              <a:gd name="connsiteY3280" fmla="*/ 2920344 h 4564661"/>
              <a:gd name="connsiteX3281" fmla="*/ 4752510 w 5297627"/>
              <a:gd name="connsiteY3281" fmla="*/ 2923657 h 4564661"/>
              <a:gd name="connsiteX3282" fmla="*/ 4738581 w 5297627"/>
              <a:gd name="connsiteY3282" fmla="*/ 2919560 h 4564661"/>
              <a:gd name="connsiteX3283" fmla="*/ 4714248 w 5297627"/>
              <a:gd name="connsiteY3283" fmla="*/ 2914456 h 4564661"/>
              <a:gd name="connsiteX3284" fmla="*/ 4724620 w 5297627"/>
              <a:gd name="connsiteY3284" fmla="*/ 2913919 h 4564661"/>
              <a:gd name="connsiteX3285" fmla="*/ 4772816 w 5297627"/>
              <a:gd name="connsiteY3285" fmla="*/ 2917540 h 4564661"/>
              <a:gd name="connsiteX3286" fmla="*/ 4796522 w 5297627"/>
              <a:gd name="connsiteY3286" fmla="*/ 2917296 h 4564661"/>
              <a:gd name="connsiteX3287" fmla="*/ 4796099 w 5297627"/>
              <a:gd name="connsiteY3287" fmla="*/ 2917687 h 4564661"/>
              <a:gd name="connsiteX3288" fmla="*/ 4808188 w 5297627"/>
              <a:gd name="connsiteY3288" fmla="*/ 2921765 h 4564661"/>
              <a:gd name="connsiteX3289" fmla="*/ 4812736 w 5297627"/>
              <a:gd name="connsiteY3289" fmla="*/ 2923206 h 4564661"/>
              <a:gd name="connsiteX3290" fmla="*/ 4805251 w 5297627"/>
              <a:gd name="connsiteY3290" fmla="*/ 2923616 h 4564661"/>
              <a:gd name="connsiteX3291" fmla="*/ 4765928 w 5297627"/>
              <a:gd name="connsiteY3291" fmla="*/ 2924567 h 4564661"/>
              <a:gd name="connsiteX3292" fmla="*/ 4813766 w 5297627"/>
              <a:gd name="connsiteY3292" fmla="*/ 2928349 h 4564661"/>
              <a:gd name="connsiteX3293" fmla="*/ 4865016 w 5297627"/>
              <a:gd name="connsiteY3293" fmla="*/ 2933326 h 4564661"/>
              <a:gd name="connsiteX3294" fmla="*/ 4859570 w 5297627"/>
              <a:gd name="connsiteY3294" fmla="*/ 2937242 h 4564661"/>
              <a:gd name="connsiteX3295" fmla="*/ 4859540 w 5297627"/>
              <a:gd name="connsiteY3295" fmla="*/ 2937403 h 4564661"/>
              <a:gd name="connsiteX3296" fmla="*/ 4854630 w 5297627"/>
              <a:gd name="connsiteY3296" fmla="*/ 2936017 h 4564661"/>
              <a:gd name="connsiteX3297" fmla="*/ 4803968 w 5297627"/>
              <a:gd name="connsiteY3297" fmla="*/ 2936452 h 4564661"/>
              <a:gd name="connsiteX3298" fmla="*/ 4914138 w 5297627"/>
              <a:gd name="connsiteY3298" fmla="*/ 2952202 h 4564661"/>
              <a:gd name="connsiteX3299" fmla="*/ 4958612 w 5297627"/>
              <a:gd name="connsiteY3299" fmla="*/ 2962813 h 4564661"/>
              <a:gd name="connsiteX3300" fmla="*/ 4959460 w 5297627"/>
              <a:gd name="connsiteY3300" fmla="*/ 2962980 h 4564661"/>
              <a:gd name="connsiteX3301" fmla="*/ 4930968 w 5297627"/>
              <a:gd name="connsiteY3301" fmla="*/ 2963686 h 4564661"/>
              <a:gd name="connsiteX3302" fmla="*/ 4884747 w 5297627"/>
              <a:gd name="connsiteY3302" fmla="*/ 2960450 h 4564661"/>
              <a:gd name="connsiteX3303" fmla="*/ 4807980 w 5297627"/>
              <a:gd name="connsiteY3303" fmla="*/ 2963181 h 4564661"/>
              <a:gd name="connsiteX3304" fmla="*/ 4839514 w 5297627"/>
              <a:gd name="connsiteY3304" fmla="*/ 2965222 h 4564661"/>
              <a:gd name="connsiteX3305" fmla="*/ 4852809 w 5297627"/>
              <a:gd name="connsiteY3305" fmla="*/ 2967191 h 4564661"/>
              <a:gd name="connsiteX3306" fmla="*/ 4889430 w 5297627"/>
              <a:gd name="connsiteY3306" fmla="*/ 2984365 h 4564661"/>
              <a:gd name="connsiteX3307" fmla="*/ 4822254 w 5297627"/>
              <a:gd name="connsiteY3307" fmla="*/ 2983248 h 4564661"/>
              <a:gd name="connsiteX3308" fmla="*/ 4883834 w 5297627"/>
              <a:gd name="connsiteY3308" fmla="*/ 2996800 h 4564661"/>
              <a:gd name="connsiteX3309" fmla="*/ 4911461 w 5297627"/>
              <a:gd name="connsiteY3309" fmla="*/ 2998894 h 4564661"/>
              <a:gd name="connsiteX3310" fmla="*/ 4899777 w 5297627"/>
              <a:gd name="connsiteY3310" fmla="*/ 3004101 h 4564661"/>
              <a:gd name="connsiteX3311" fmla="*/ 4940533 w 5297627"/>
              <a:gd name="connsiteY3311" fmla="*/ 3018615 h 4564661"/>
              <a:gd name="connsiteX3312" fmla="*/ 4968124 w 5297627"/>
              <a:gd name="connsiteY3312" fmla="*/ 3014095 h 4564661"/>
              <a:gd name="connsiteX3313" fmla="*/ 4971597 w 5297627"/>
              <a:gd name="connsiteY3313" fmla="*/ 3016072 h 4564661"/>
              <a:gd name="connsiteX3314" fmla="*/ 4969542 w 5297627"/>
              <a:gd name="connsiteY3314" fmla="*/ 3015137 h 4564661"/>
              <a:gd name="connsiteX3315" fmla="*/ 4955539 w 5297627"/>
              <a:gd name="connsiteY3315" fmla="*/ 3017345 h 4564661"/>
              <a:gd name="connsiteX3316" fmla="*/ 4960576 w 5297627"/>
              <a:gd name="connsiteY3316" fmla="*/ 3020862 h 4564661"/>
              <a:gd name="connsiteX3317" fmla="*/ 4915994 w 5297627"/>
              <a:gd name="connsiteY3317" fmla="*/ 3019424 h 4564661"/>
              <a:gd name="connsiteX3318" fmla="*/ 4860206 w 5297627"/>
              <a:gd name="connsiteY3318" fmla="*/ 3006975 h 4564661"/>
              <a:gd name="connsiteX3319" fmla="*/ 4738228 w 5297627"/>
              <a:gd name="connsiteY3319" fmla="*/ 2982943 h 4564661"/>
              <a:gd name="connsiteX3320" fmla="*/ 4723962 w 5297627"/>
              <a:gd name="connsiteY3320" fmla="*/ 2980940 h 4564661"/>
              <a:gd name="connsiteX3321" fmla="*/ 4724662 w 5297627"/>
              <a:gd name="connsiteY3321" fmla="*/ 2981403 h 4564661"/>
              <a:gd name="connsiteX3322" fmla="*/ 4756434 w 5297627"/>
              <a:gd name="connsiteY3322" fmla="*/ 2997088 h 4564661"/>
              <a:gd name="connsiteX3323" fmla="*/ 4788032 w 5297627"/>
              <a:gd name="connsiteY3323" fmla="*/ 3014804 h 4564661"/>
              <a:gd name="connsiteX3324" fmla="*/ 4775146 w 5297627"/>
              <a:gd name="connsiteY3324" fmla="*/ 3013947 h 4564661"/>
              <a:gd name="connsiteX3325" fmla="*/ 4762020 w 5297627"/>
              <a:gd name="connsiteY3325" fmla="*/ 3007307 h 4564661"/>
              <a:gd name="connsiteX3326" fmla="*/ 4750124 w 5297627"/>
              <a:gd name="connsiteY3326" fmla="*/ 3001420 h 4564661"/>
              <a:gd name="connsiteX3327" fmla="*/ 4718017 w 5297627"/>
              <a:gd name="connsiteY3327" fmla="*/ 2984780 h 4564661"/>
              <a:gd name="connsiteX3328" fmla="*/ 4703682 w 5297627"/>
              <a:gd name="connsiteY3328" fmla="*/ 2978093 h 4564661"/>
              <a:gd name="connsiteX3329" fmla="*/ 4651352 w 5297627"/>
              <a:gd name="connsiteY3329" fmla="*/ 2970746 h 4564661"/>
              <a:gd name="connsiteX3330" fmla="*/ 4651390 w 5297627"/>
              <a:gd name="connsiteY3330" fmla="*/ 2974970 h 4564661"/>
              <a:gd name="connsiteX3331" fmla="*/ 4646274 w 5297627"/>
              <a:gd name="connsiteY3331" fmla="*/ 2971963 h 4564661"/>
              <a:gd name="connsiteX3332" fmla="*/ 4634498 w 5297627"/>
              <a:gd name="connsiteY3332" fmla="*/ 2968380 h 4564661"/>
              <a:gd name="connsiteX3333" fmla="*/ 4595388 w 5297627"/>
              <a:gd name="connsiteY3333" fmla="*/ 2962889 h 4564661"/>
              <a:gd name="connsiteX3334" fmla="*/ 4607838 w 5297627"/>
              <a:gd name="connsiteY3334" fmla="*/ 2969477 h 4564661"/>
              <a:gd name="connsiteX3335" fmla="*/ 4603450 w 5297627"/>
              <a:gd name="connsiteY3335" fmla="*/ 2978277 h 4564661"/>
              <a:gd name="connsiteX3336" fmla="*/ 4642682 w 5297627"/>
              <a:gd name="connsiteY3336" fmla="*/ 2988676 h 4564661"/>
              <a:gd name="connsiteX3337" fmla="*/ 4600910 w 5297627"/>
              <a:gd name="connsiteY3337" fmla="*/ 2984031 h 4564661"/>
              <a:gd name="connsiteX3338" fmla="*/ 4619524 w 5297627"/>
              <a:gd name="connsiteY3338" fmla="*/ 2995737 h 4564661"/>
              <a:gd name="connsiteX3339" fmla="*/ 4627156 w 5297627"/>
              <a:gd name="connsiteY3339" fmla="*/ 3001199 h 4564661"/>
              <a:gd name="connsiteX3340" fmla="*/ 4652740 w 5297627"/>
              <a:gd name="connsiteY3340" fmla="*/ 3005804 h 4564661"/>
              <a:gd name="connsiteX3341" fmla="*/ 4645990 w 5297627"/>
              <a:gd name="connsiteY3341" fmla="*/ 3005355 h 4564661"/>
              <a:gd name="connsiteX3342" fmla="*/ 4647791 w 5297627"/>
              <a:gd name="connsiteY3342" fmla="*/ 3008371 h 4564661"/>
              <a:gd name="connsiteX3343" fmla="*/ 4643822 w 5297627"/>
              <a:gd name="connsiteY3343" fmla="*/ 3006959 h 4564661"/>
              <a:gd name="connsiteX3344" fmla="*/ 4644998 w 5297627"/>
              <a:gd name="connsiteY3344" fmla="*/ 3005288 h 4564661"/>
              <a:gd name="connsiteX3345" fmla="*/ 4628124 w 5297627"/>
              <a:gd name="connsiteY3345" fmla="*/ 3004166 h 4564661"/>
              <a:gd name="connsiteX3346" fmla="*/ 4625994 w 5297627"/>
              <a:gd name="connsiteY3346" fmla="*/ 3004675 h 4564661"/>
              <a:gd name="connsiteX3347" fmla="*/ 4625994 w 5297627"/>
              <a:gd name="connsiteY3347" fmla="*/ 3007829 h 4564661"/>
              <a:gd name="connsiteX3348" fmla="*/ 4643822 w 5297627"/>
              <a:gd name="connsiteY3348" fmla="*/ 3006959 h 4564661"/>
              <a:gd name="connsiteX3349" fmla="*/ 4643942 w 5297627"/>
              <a:gd name="connsiteY3349" fmla="*/ 3012094 h 4564661"/>
              <a:gd name="connsiteX3350" fmla="*/ 4715036 w 5297627"/>
              <a:gd name="connsiteY3350" fmla="*/ 3017020 h 4564661"/>
              <a:gd name="connsiteX3351" fmla="*/ 4758136 w 5297627"/>
              <a:gd name="connsiteY3351" fmla="*/ 3024779 h 4564661"/>
              <a:gd name="connsiteX3352" fmla="*/ 5011882 w 5297627"/>
              <a:gd name="connsiteY3352" fmla="*/ 3083792 h 4564661"/>
              <a:gd name="connsiteX3353" fmla="*/ 5109850 w 5297627"/>
              <a:gd name="connsiteY3353" fmla="*/ 3110863 h 4564661"/>
              <a:gd name="connsiteX3354" fmla="*/ 5097524 w 5297627"/>
              <a:gd name="connsiteY3354" fmla="*/ 3113754 h 4564661"/>
              <a:gd name="connsiteX3355" fmla="*/ 4994310 w 5297627"/>
              <a:gd name="connsiteY3355" fmla="*/ 3087463 h 4564661"/>
              <a:gd name="connsiteX3356" fmla="*/ 4891045 w 5297627"/>
              <a:gd name="connsiteY3356" fmla="*/ 3067045 h 4564661"/>
              <a:gd name="connsiteX3357" fmla="*/ 4876579 w 5297627"/>
              <a:gd name="connsiteY3357" fmla="*/ 3073597 h 4564661"/>
              <a:gd name="connsiteX3358" fmla="*/ 4789073 w 5297627"/>
              <a:gd name="connsiteY3358" fmla="*/ 3057600 h 4564661"/>
              <a:gd name="connsiteX3359" fmla="*/ 4771453 w 5297627"/>
              <a:gd name="connsiteY3359" fmla="*/ 3067146 h 4564661"/>
              <a:gd name="connsiteX3360" fmla="*/ 4766044 w 5297627"/>
              <a:gd name="connsiteY3360" fmla="*/ 3066554 h 4564661"/>
              <a:gd name="connsiteX3361" fmla="*/ 4761492 w 5297627"/>
              <a:gd name="connsiteY3361" fmla="*/ 3064870 h 4564661"/>
              <a:gd name="connsiteX3362" fmla="*/ 4764344 w 5297627"/>
              <a:gd name="connsiteY3362" fmla="*/ 3065071 h 4564661"/>
              <a:gd name="connsiteX3363" fmla="*/ 4767984 w 5297627"/>
              <a:gd name="connsiteY3363" fmla="*/ 3065084 h 4564661"/>
              <a:gd name="connsiteX3364" fmla="*/ 4755694 w 5297627"/>
              <a:gd name="connsiteY3364" fmla="*/ 3062725 h 4564661"/>
              <a:gd name="connsiteX3365" fmla="*/ 4729899 w 5297627"/>
              <a:gd name="connsiteY3365" fmla="*/ 3066072 h 4564661"/>
              <a:gd name="connsiteX3366" fmla="*/ 4820446 w 5297627"/>
              <a:gd name="connsiteY3366" fmla="*/ 3084062 h 4564661"/>
              <a:gd name="connsiteX3367" fmla="*/ 4833508 w 5297627"/>
              <a:gd name="connsiteY3367" fmla="*/ 3097682 h 4564661"/>
              <a:gd name="connsiteX3368" fmla="*/ 4913068 w 5297627"/>
              <a:gd name="connsiteY3368" fmla="*/ 3123660 h 4564661"/>
              <a:gd name="connsiteX3369" fmla="*/ 5031650 w 5297627"/>
              <a:gd name="connsiteY3369" fmla="*/ 3149053 h 4564661"/>
              <a:gd name="connsiteX3370" fmla="*/ 5031138 w 5297627"/>
              <a:gd name="connsiteY3370" fmla="*/ 3149786 h 4564661"/>
              <a:gd name="connsiteX3371" fmla="*/ 4978237 w 5297627"/>
              <a:gd name="connsiteY3371" fmla="*/ 3143637 h 4564661"/>
              <a:gd name="connsiteX3372" fmla="*/ 4980794 w 5297627"/>
              <a:gd name="connsiteY3372" fmla="*/ 3152807 h 4564661"/>
              <a:gd name="connsiteX3373" fmla="*/ 4983844 w 5297627"/>
              <a:gd name="connsiteY3373" fmla="*/ 3157786 h 4564661"/>
              <a:gd name="connsiteX3374" fmla="*/ 5010497 w 5297627"/>
              <a:gd name="connsiteY3374" fmla="*/ 3161907 h 4564661"/>
              <a:gd name="connsiteX3375" fmla="*/ 5005694 w 5297627"/>
              <a:gd name="connsiteY3375" fmla="*/ 3163261 h 4564661"/>
              <a:gd name="connsiteX3376" fmla="*/ 4969828 w 5297627"/>
              <a:gd name="connsiteY3376" fmla="*/ 3160851 h 4564661"/>
              <a:gd name="connsiteX3377" fmla="*/ 4912450 w 5297627"/>
              <a:gd name="connsiteY3377" fmla="*/ 3154472 h 4564661"/>
              <a:gd name="connsiteX3378" fmla="*/ 4837221 w 5297627"/>
              <a:gd name="connsiteY3378" fmla="*/ 3141456 h 4564661"/>
              <a:gd name="connsiteX3379" fmla="*/ 4644699 w 5297627"/>
              <a:gd name="connsiteY3379" fmla="*/ 3109061 h 4564661"/>
              <a:gd name="connsiteX3380" fmla="*/ 4631868 w 5297627"/>
              <a:gd name="connsiteY3380" fmla="*/ 3106916 h 4564661"/>
              <a:gd name="connsiteX3381" fmla="*/ 4642902 w 5297627"/>
              <a:gd name="connsiteY3381" fmla="*/ 3115551 h 4564661"/>
              <a:gd name="connsiteX3382" fmla="*/ 4646449 w 5297627"/>
              <a:gd name="connsiteY3382" fmla="*/ 3118889 h 4564661"/>
              <a:gd name="connsiteX3383" fmla="*/ 4686160 w 5297627"/>
              <a:gd name="connsiteY3383" fmla="*/ 3126841 h 4564661"/>
              <a:gd name="connsiteX3384" fmla="*/ 4789424 w 5297627"/>
              <a:gd name="connsiteY3384" fmla="*/ 3147259 h 4564661"/>
              <a:gd name="connsiteX3385" fmla="*/ 4794102 w 5297627"/>
              <a:gd name="connsiteY3385" fmla="*/ 3171415 h 4564661"/>
              <a:gd name="connsiteX3386" fmla="*/ 4839988 w 5297627"/>
              <a:gd name="connsiteY3386" fmla="*/ 3185453 h 4564661"/>
              <a:gd name="connsiteX3387" fmla="*/ 4883292 w 5297627"/>
              <a:gd name="connsiteY3387" fmla="*/ 3203703 h 4564661"/>
              <a:gd name="connsiteX3388" fmla="*/ 5035483 w 5297627"/>
              <a:gd name="connsiteY3388" fmla="*/ 3240150 h 4564661"/>
              <a:gd name="connsiteX3389" fmla="*/ 5084018 w 5297627"/>
              <a:gd name="connsiteY3389" fmla="*/ 3250860 h 4564661"/>
              <a:gd name="connsiteX3390" fmla="*/ 5057074 w 5297627"/>
              <a:gd name="connsiteY3390" fmla="*/ 3250079 h 4564661"/>
              <a:gd name="connsiteX3391" fmla="*/ 5047914 w 5297627"/>
              <a:gd name="connsiteY3391" fmla="*/ 3248378 h 4564661"/>
              <a:gd name="connsiteX3392" fmla="*/ 4979339 w 5297627"/>
              <a:gd name="connsiteY3392" fmla="*/ 3227617 h 4564661"/>
              <a:gd name="connsiteX3393" fmla="*/ 4919942 w 5297627"/>
              <a:gd name="connsiteY3393" fmla="*/ 3216750 h 4564661"/>
              <a:gd name="connsiteX3394" fmla="*/ 4899788 w 5297627"/>
              <a:gd name="connsiteY3394" fmla="*/ 3224637 h 4564661"/>
              <a:gd name="connsiteX3395" fmla="*/ 4854294 w 5297627"/>
              <a:gd name="connsiteY3395" fmla="*/ 3215918 h 4564661"/>
              <a:gd name="connsiteX3396" fmla="*/ 4818314 w 5297627"/>
              <a:gd name="connsiteY3396" fmla="*/ 3218498 h 4564661"/>
              <a:gd name="connsiteX3397" fmla="*/ 4884815 w 5297627"/>
              <a:gd name="connsiteY3397" fmla="*/ 3230854 h 4564661"/>
              <a:gd name="connsiteX3398" fmla="*/ 4907113 w 5297627"/>
              <a:gd name="connsiteY3398" fmla="*/ 3245467 h 4564661"/>
              <a:gd name="connsiteX3399" fmla="*/ 4934248 w 5297627"/>
              <a:gd name="connsiteY3399" fmla="*/ 3247217 h 4564661"/>
              <a:gd name="connsiteX3400" fmla="*/ 4956040 w 5297627"/>
              <a:gd name="connsiteY3400" fmla="*/ 3261495 h 4564661"/>
              <a:gd name="connsiteX3401" fmla="*/ 5023439 w 5297627"/>
              <a:gd name="connsiteY3401" fmla="*/ 3279504 h 4564661"/>
              <a:gd name="connsiteX3402" fmla="*/ 5066236 w 5297627"/>
              <a:gd name="connsiteY3402" fmla="*/ 3297423 h 4564661"/>
              <a:gd name="connsiteX3403" fmla="*/ 4920568 w 5297627"/>
              <a:gd name="connsiteY3403" fmla="*/ 3264406 h 4564661"/>
              <a:gd name="connsiteX3404" fmla="*/ 4857936 w 5297627"/>
              <a:gd name="connsiteY3404" fmla="*/ 3253001 h 4564661"/>
              <a:gd name="connsiteX3405" fmla="*/ 4841979 w 5297627"/>
              <a:gd name="connsiteY3405" fmla="*/ 3250686 h 4564661"/>
              <a:gd name="connsiteX3406" fmla="*/ 4844973 w 5297627"/>
              <a:gd name="connsiteY3406" fmla="*/ 3252196 h 4564661"/>
              <a:gd name="connsiteX3407" fmla="*/ 4869757 w 5297627"/>
              <a:gd name="connsiteY3407" fmla="*/ 3264801 h 4564661"/>
              <a:gd name="connsiteX3408" fmla="*/ 4909142 w 5297627"/>
              <a:gd name="connsiteY3408" fmla="*/ 3272950 h 4564661"/>
              <a:gd name="connsiteX3409" fmla="*/ 4946692 w 5297627"/>
              <a:gd name="connsiteY3409" fmla="*/ 3291647 h 4564661"/>
              <a:gd name="connsiteX3410" fmla="*/ 4918813 w 5297627"/>
              <a:gd name="connsiteY3410" fmla="*/ 3289411 h 4564661"/>
              <a:gd name="connsiteX3411" fmla="*/ 4973950 w 5297627"/>
              <a:gd name="connsiteY3411" fmla="*/ 3315950 h 4564661"/>
              <a:gd name="connsiteX3412" fmla="*/ 4995934 w 5297627"/>
              <a:gd name="connsiteY3412" fmla="*/ 3326845 h 4564661"/>
              <a:gd name="connsiteX3413" fmla="*/ 4994344 w 5297627"/>
              <a:gd name="connsiteY3413" fmla="*/ 3326768 h 4564661"/>
              <a:gd name="connsiteX3414" fmla="*/ 4967962 w 5297627"/>
              <a:gd name="connsiteY3414" fmla="*/ 3325185 h 4564661"/>
              <a:gd name="connsiteX3415" fmla="*/ 4913874 w 5297627"/>
              <a:gd name="connsiteY3415" fmla="*/ 3301942 h 4564661"/>
              <a:gd name="connsiteX3416" fmla="*/ 4929802 w 5297627"/>
              <a:gd name="connsiteY3416" fmla="*/ 3321783 h 4564661"/>
              <a:gd name="connsiteX3417" fmla="*/ 4932263 w 5297627"/>
              <a:gd name="connsiteY3417" fmla="*/ 3323042 h 4564661"/>
              <a:gd name="connsiteX3418" fmla="*/ 4853477 w 5297627"/>
              <a:gd name="connsiteY3418" fmla="*/ 3318311 h 4564661"/>
              <a:gd name="connsiteX3419" fmla="*/ 4794220 w 5297627"/>
              <a:gd name="connsiteY3419" fmla="*/ 3315320 h 4564661"/>
              <a:gd name="connsiteX3420" fmla="*/ 4761310 w 5297627"/>
              <a:gd name="connsiteY3420" fmla="*/ 3299131 h 4564661"/>
              <a:gd name="connsiteX3421" fmla="*/ 4719328 w 5297627"/>
              <a:gd name="connsiteY3421" fmla="*/ 3283892 h 4564661"/>
              <a:gd name="connsiteX3422" fmla="*/ 4775608 w 5297627"/>
              <a:gd name="connsiteY3422" fmla="*/ 3313681 h 4564661"/>
              <a:gd name="connsiteX3423" fmla="*/ 4777200 w 5297627"/>
              <a:gd name="connsiteY3423" fmla="*/ 3314461 h 4564661"/>
              <a:gd name="connsiteX3424" fmla="*/ 4751730 w 5297627"/>
              <a:gd name="connsiteY3424" fmla="*/ 3313175 h 4564661"/>
              <a:gd name="connsiteX3425" fmla="*/ 4668924 w 5297627"/>
              <a:gd name="connsiteY3425" fmla="*/ 3268888 h 4564661"/>
              <a:gd name="connsiteX3426" fmla="*/ 4629330 w 5297627"/>
              <a:gd name="connsiteY3426" fmla="*/ 3255650 h 4564661"/>
              <a:gd name="connsiteX3427" fmla="*/ 4640582 w 5297627"/>
              <a:gd name="connsiteY3427" fmla="*/ 3262190 h 4564661"/>
              <a:gd name="connsiteX3428" fmla="*/ 4658818 w 5297627"/>
              <a:gd name="connsiteY3428" fmla="*/ 3266800 h 4564661"/>
              <a:gd name="connsiteX3429" fmla="*/ 4673367 w 5297627"/>
              <a:gd name="connsiteY3429" fmla="*/ 3272495 h 4564661"/>
              <a:gd name="connsiteX3430" fmla="*/ 4667629 w 5297627"/>
              <a:gd name="connsiteY3430" fmla="*/ 3276264 h 4564661"/>
              <a:gd name="connsiteX3431" fmla="*/ 4671802 w 5297627"/>
              <a:gd name="connsiteY3431" fmla="*/ 3278324 h 4564661"/>
              <a:gd name="connsiteX3432" fmla="*/ 4707766 w 5297627"/>
              <a:gd name="connsiteY3432" fmla="*/ 3305571 h 4564661"/>
              <a:gd name="connsiteX3433" fmla="*/ 4650026 w 5297627"/>
              <a:gd name="connsiteY3433" fmla="*/ 3275578 h 4564661"/>
              <a:gd name="connsiteX3434" fmla="*/ 4646352 w 5297627"/>
              <a:gd name="connsiteY3434" fmla="*/ 3273801 h 4564661"/>
              <a:gd name="connsiteX3435" fmla="*/ 4645774 w 5297627"/>
              <a:gd name="connsiteY3435" fmla="*/ 3273728 h 4564661"/>
              <a:gd name="connsiteX3436" fmla="*/ 4632849 w 5297627"/>
              <a:gd name="connsiteY3436" fmla="*/ 3270732 h 4564661"/>
              <a:gd name="connsiteX3437" fmla="*/ 4701324 w 5297627"/>
              <a:gd name="connsiteY3437" fmla="*/ 3309901 h 4564661"/>
              <a:gd name="connsiteX3438" fmla="*/ 4701828 w 5297627"/>
              <a:gd name="connsiteY3438" fmla="*/ 3312357 h 4564661"/>
              <a:gd name="connsiteX3439" fmla="*/ 4704616 w 5297627"/>
              <a:gd name="connsiteY3439" fmla="*/ 3311784 h 4564661"/>
              <a:gd name="connsiteX3440" fmla="*/ 4713150 w 5297627"/>
              <a:gd name="connsiteY3440" fmla="*/ 3316666 h 4564661"/>
              <a:gd name="connsiteX3441" fmla="*/ 4777309 w 5297627"/>
              <a:gd name="connsiteY3441" fmla="*/ 3351447 h 4564661"/>
              <a:gd name="connsiteX3442" fmla="*/ 4762530 w 5297627"/>
              <a:gd name="connsiteY3442" fmla="*/ 3350552 h 4564661"/>
              <a:gd name="connsiteX3443" fmla="*/ 4720599 w 5297627"/>
              <a:gd name="connsiteY3443" fmla="*/ 3328141 h 4564661"/>
              <a:gd name="connsiteX3444" fmla="*/ 4603616 w 5297627"/>
              <a:gd name="connsiteY3444" fmla="*/ 3272377 h 4564661"/>
              <a:gd name="connsiteX3445" fmla="*/ 4722308 w 5297627"/>
              <a:gd name="connsiteY3445" fmla="*/ 3339412 h 4564661"/>
              <a:gd name="connsiteX3446" fmla="*/ 4741662 w 5297627"/>
              <a:gd name="connsiteY3446" fmla="*/ 3349291 h 4564661"/>
              <a:gd name="connsiteX3447" fmla="*/ 4719168 w 5297627"/>
              <a:gd name="connsiteY3447" fmla="*/ 3347929 h 4564661"/>
              <a:gd name="connsiteX3448" fmla="*/ 4718886 w 5297627"/>
              <a:gd name="connsiteY3448" fmla="*/ 3347705 h 4564661"/>
              <a:gd name="connsiteX3449" fmla="*/ 4705134 w 5297627"/>
              <a:gd name="connsiteY3449" fmla="*/ 3344227 h 4564661"/>
              <a:gd name="connsiteX3450" fmla="*/ 4696225 w 5297627"/>
              <a:gd name="connsiteY3450" fmla="*/ 3338980 h 4564661"/>
              <a:gd name="connsiteX3451" fmla="*/ 4687317 w 5297627"/>
              <a:gd name="connsiteY3451" fmla="*/ 3333733 h 4564661"/>
              <a:gd name="connsiteX3452" fmla="*/ 4692254 w 5297627"/>
              <a:gd name="connsiteY3452" fmla="*/ 3339152 h 4564661"/>
              <a:gd name="connsiteX3453" fmla="*/ 4696225 w 5297627"/>
              <a:gd name="connsiteY3453" fmla="*/ 3338980 h 4564661"/>
              <a:gd name="connsiteX3454" fmla="*/ 4701162 w 5297627"/>
              <a:gd name="connsiteY3454" fmla="*/ 3344398 h 4564661"/>
              <a:gd name="connsiteX3455" fmla="*/ 4705134 w 5297627"/>
              <a:gd name="connsiteY3455" fmla="*/ 3344227 h 4564661"/>
              <a:gd name="connsiteX3456" fmla="*/ 4715423 w 5297627"/>
              <a:gd name="connsiteY3456" fmla="*/ 3351581 h 4564661"/>
              <a:gd name="connsiteX3457" fmla="*/ 4705892 w 5297627"/>
              <a:gd name="connsiteY3457" fmla="*/ 3347125 h 4564661"/>
              <a:gd name="connsiteX3458" fmla="*/ 4691806 w 5297627"/>
              <a:gd name="connsiteY3458" fmla="*/ 3346274 h 4564661"/>
              <a:gd name="connsiteX3459" fmla="*/ 4697396 w 5297627"/>
              <a:gd name="connsiteY3459" fmla="*/ 3349374 h 4564661"/>
              <a:gd name="connsiteX3460" fmla="*/ 4831534 w 5297627"/>
              <a:gd name="connsiteY3460" fmla="*/ 3417009 h 4564661"/>
              <a:gd name="connsiteX3461" fmla="*/ 4705127 w 5297627"/>
              <a:gd name="connsiteY3461" fmla="*/ 3358519 h 4564661"/>
              <a:gd name="connsiteX3462" fmla="*/ 4694942 w 5297627"/>
              <a:gd name="connsiteY3462" fmla="*/ 3356081 h 4564661"/>
              <a:gd name="connsiteX3463" fmla="*/ 4703631 w 5297627"/>
              <a:gd name="connsiteY3463" fmla="*/ 3359783 h 4564661"/>
              <a:gd name="connsiteX3464" fmla="*/ 4772370 w 5297627"/>
              <a:gd name="connsiteY3464" fmla="*/ 3394817 h 4564661"/>
              <a:gd name="connsiteX3465" fmla="*/ 4815926 w 5297627"/>
              <a:gd name="connsiteY3465" fmla="*/ 3418285 h 4564661"/>
              <a:gd name="connsiteX3466" fmla="*/ 4808976 w 5297627"/>
              <a:gd name="connsiteY3466" fmla="*/ 3416858 h 4564661"/>
              <a:gd name="connsiteX3467" fmla="*/ 4808666 w 5297627"/>
              <a:gd name="connsiteY3467" fmla="*/ 3416827 h 4564661"/>
              <a:gd name="connsiteX3468" fmla="*/ 4806678 w 5297627"/>
              <a:gd name="connsiteY3468" fmla="*/ 3415927 h 4564661"/>
              <a:gd name="connsiteX3469" fmla="*/ 4775400 w 5297627"/>
              <a:gd name="connsiteY3469" fmla="*/ 3400676 h 4564661"/>
              <a:gd name="connsiteX3470" fmla="*/ 4794997 w 5297627"/>
              <a:gd name="connsiteY3470" fmla="*/ 3414755 h 4564661"/>
              <a:gd name="connsiteX3471" fmla="*/ 4797256 w 5297627"/>
              <a:gd name="connsiteY3471" fmla="*/ 3415800 h 4564661"/>
              <a:gd name="connsiteX3472" fmla="*/ 4794240 w 5297627"/>
              <a:gd name="connsiteY3472" fmla="*/ 3417892 h 4564661"/>
              <a:gd name="connsiteX3473" fmla="*/ 4802096 w 5297627"/>
              <a:gd name="connsiteY3473" fmla="*/ 3420741 h 4564661"/>
              <a:gd name="connsiteX3474" fmla="*/ 4811908 w 5297627"/>
              <a:gd name="connsiteY3474" fmla="*/ 3422957 h 4564661"/>
              <a:gd name="connsiteX3475" fmla="*/ 4818013 w 5297627"/>
              <a:gd name="connsiteY3475" fmla="*/ 3426301 h 4564661"/>
              <a:gd name="connsiteX3476" fmla="*/ 4796665 w 5297627"/>
              <a:gd name="connsiteY3476" fmla="*/ 3419761 h 4564661"/>
              <a:gd name="connsiteX3477" fmla="*/ 4678334 w 5297627"/>
              <a:gd name="connsiteY3477" fmla="*/ 3361214 h 4564661"/>
              <a:gd name="connsiteX3478" fmla="*/ 4654342 w 5297627"/>
              <a:gd name="connsiteY3478" fmla="*/ 3349335 h 4564661"/>
              <a:gd name="connsiteX3479" fmla="*/ 4639374 w 5297627"/>
              <a:gd name="connsiteY3479" fmla="*/ 3343101 h 4564661"/>
              <a:gd name="connsiteX3480" fmla="*/ 4630614 w 5297627"/>
              <a:gd name="connsiteY3480" fmla="*/ 3342571 h 4564661"/>
              <a:gd name="connsiteX3481" fmla="*/ 4640544 w 5297627"/>
              <a:gd name="connsiteY3481" fmla="*/ 3350398 h 4564661"/>
              <a:gd name="connsiteX3482" fmla="*/ 4636428 w 5297627"/>
              <a:gd name="connsiteY3482" fmla="*/ 3346037 h 4564661"/>
              <a:gd name="connsiteX3483" fmla="*/ 4732974 w 5297627"/>
              <a:gd name="connsiteY3483" fmla="*/ 3394490 h 4564661"/>
              <a:gd name="connsiteX3484" fmla="*/ 4769512 w 5297627"/>
              <a:gd name="connsiteY3484" fmla="*/ 3412424 h 4564661"/>
              <a:gd name="connsiteX3485" fmla="*/ 4746858 w 5297627"/>
              <a:gd name="connsiteY3485" fmla="*/ 3404846 h 4564661"/>
              <a:gd name="connsiteX3486" fmla="*/ 4637404 w 5297627"/>
              <a:gd name="connsiteY3486" fmla="*/ 3353764 h 4564661"/>
              <a:gd name="connsiteX3487" fmla="*/ 4614779 w 5297627"/>
              <a:gd name="connsiteY3487" fmla="*/ 3342869 h 4564661"/>
              <a:gd name="connsiteX3488" fmla="*/ 4611327 w 5297627"/>
              <a:gd name="connsiteY3488" fmla="*/ 3341403 h 4564661"/>
              <a:gd name="connsiteX3489" fmla="*/ 4602690 w 5297627"/>
              <a:gd name="connsiteY3489" fmla="*/ 3340881 h 4564661"/>
              <a:gd name="connsiteX3490" fmla="*/ 4610188 w 5297627"/>
              <a:gd name="connsiteY3490" fmla="*/ 3344835 h 4564661"/>
              <a:gd name="connsiteX3491" fmla="*/ 4623865 w 5297627"/>
              <a:gd name="connsiteY3491" fmla="*/ 3349888 h 4564661"/>
              <a:gd name="connsiteX3492" fmla="*/ 4653823 w 5297627"/>
              <a:gd name="connsiteY3492" fmla="*/ 3366611 h 4564661"/>
              <a:gd name="connsiteX3493" fmla="*/ 4598663 w 5297627"/>
              <a:gd name="connsiteY3493" fmla="*/ 3342328 h 4564661"/>
              <a:gd name="connsiteX3494" fmla="*/ 4586660 w 5297627"/>
              <a:gd name="connsiteY3494" fmla="*/ 3339912 h 4564661"/>
              <a:gd name="connsiteX3495" fmla="*/ 4573724 w 5297627"/>
              <a:gd name="connsiteY3495" fmla="*/ 3339129 h 4564661"/>
              <a:gd name="connsiteX3496" fmla="*/ 4565534 w 5297627"/>
              <a:gd name="connsiteY3496" fmla="*/ 3339198 h 4564661"/>
              <a:gd name="connsiteX3497" fmla="*/ 4589558 w 5297627"/>
              <a:gd name="connsiteY3497" fmla="*/ 3349891 h 4564661"/>
              <a:gd name="connsiteX3498" fmla="*/ 4653650 w 5297627"/>
              <a:gd name="connsiteY3498" fmla="*/ 3382082 h 4564661"/>
              <a:gd name="connsiteX3499" fmla="*/ 4596972 w 5297627"/>
              <a:gd name="connsiteY3499" fmla="*/ 3357522 h 4564661"/>
              <a:gd name="connsiteX3500" fmla="*/ 4550306 w 5297627"/>
              <a:gd name="connsiteY3500" fmla="*/ 3337712 h 4564661"/>
              <a:gd name="connsiteX3501" fmla="*/ 4531005 w 5297627"/>
              <a:gd name="connsiteY3501" fmla="*/ 3336544 h 4564661"/>
              <a:gd name="connsiteX3502" fmla="*/ 4656467 w 5297627"/>
              <a:gd name="connsiteY3502" fmla="*/ 3395025 h 4564661"/>
              <a:gd name="connsiteX3503" fmla="*/ 4668402 w 5297627"/>
              <a:gd name="connsiteY3503" fmla="*/ 3402449 h 4564661"/>
              <a:gd name="connsiteX3504" fmla="*/ 4686508 w 5297627"/>
              <a:gd name="connsiteY3504" fmla="*/ 3407543 h 4564661"/>
              <a:gd name="connsiteX3505" fmla="*/ 4673830 w 5297627"/>
              <a:gd name="connsiteY3505" fmla="*/ 3409487 h 4564661"/>
              <a:gd name="connsiteX3506" fmla="*/ 4650168 w 5297627"/>
              <a:gd name="connsiteY3506" fmla="*/ 3406502 h 4564661"/>
              <a:gd name="connsiteX3507" fmla="*/ 4662782 w 5297627"/>
              <a:gd name="connsiteY3507" fmla="*/ 3412182 h 4564661"/>
              <a:gd name="connsiteX3508" fmla="*/ 4647846 w 5297627"/>
              <a:gd name="connsiteY3508" fmla="*/ 3411365 h 4564661"/>
              <a:gd name="connsiteX3509" fmla="*/ 4668176 w 5297627"/>
              <a:gd name="connsiteY3509" fmla="*/ 3420852 h 4564661"/>
              <a:gd name="connsiteX3510" fmla="*/ 4689344 w 5297627"/>
              <a:gd name="connsiteY3510" fmla="*/ 3424674 h 4564661"/>
              <a:gd name="connsiteX3511" fmla="*/ 4702766 w 5297627"/>
              <a:gd name="connsiteY3511" fmla="*/ 3431077 h 4564661"/>
              <a:gd name="connsiteX3512" fmla="*/ 4704388 w 5297627"/>
              <a:gd name="connsiteY3512" fmla="*/ 3431844 h 4564661"/>
              <a:gd name="connsiteX3513" fmla="*/ 4695824 w 5297627"/>
              <a:gd name="connsiteY3513" fmla="*/ 3430822 h 4564661"/>
              <a:gd name="connsiteX3514" fmla="*/ 4662183 w 5297627"/>
              <a:gd name="connsiteY3514" fmla="*/ 3425576 h 4564661"/>
              <a:gd name="connsiteX3515" fmla="*/ 4623532 w 5297627"/>
              <a:gd name="connsiteY3515" fmla="*/ 3417058 h 4564661"/>
              <a:gd name="connsiteX3516" fmla="*/ 4595562 w 5297627"/>
              <a:gd name="connsiteY3516" fmla="*/ 3412014 h 4564661"/>
              <a:gd name="connsiteX3517" fmla="*/ 4604692 w 5297627"/>
              <a:gd name="connsiteY3517" fmla="*/ 3418304 h 4564661"/>
              <a:gd name="connsiteX3518" fmla="*/ 4606978 w 5297627"/>
              <a:gd name="connsiteY3518" fmla="*/ 3418902 h 4564661"/>
              <a:gd name="connsiteX3519" fmla="*/ 4643258 w 5297627"/>
              <a:gd name="connsiteY3519" fmla="*/ 3427613 h 4564661"/>
              <a:gd name="connsiteX3520" fmla="*/ 4655103 w 5297627"/>
              <a:gd name="connsiteY3520" fmla="*/ 3434952 h 4564661"/>
              <a:gd name="connsiteX3521" fmla="*/ 4669634 w 5297627"/>
              <a:gd name="connsiteY3521" fmla="*/ 3435519 h 4564661"/>
              <a:gd name="connsiteX3522" fmla="*/ 4681754 w 5297627"/>
              <a:gd name="connsiteY3522" fmla="*/ 3443028 h 4564661"/>
              <a:gd name="connsiteX3523" fmla="*/ 4717476 w 5297627"/>
              <a:gd name="connsiteY3523" fmla="*/ 3448732 h 4564661"/>
              <a:gd name="connsiteX3524" fmla="*/ 4723766 w 5297627"/>
              <a:gd name="connsiteY3524" fmla="*/ 3452156 h 4564661"/>
              <a:gd name="connsiteX3525" fmla="*/ 4720498 w 5297627"/>
              <a:gd name="connsiteY3525" fmla="*/ 3452512 h 4564661"/>
              <a:gd name="connsiteX3526" fmla="*/ 4738006 w 5297627"/>
              <a:gd name="connsiteY3526" fmla="*/ 3455431 h 4564661"/>
              <a:gd name="connsiteX3527" fmla="*/ 4748104 w 5297627"/>
              <a:gd name="connsiteY3527" fmla="*/ 3458988 h 4564661"/>
              <a:gd name="connsiteX3528" fmla="*/ 4725992 w 5297627"/>
              <a:gd name="connsiteY3528" fmla="*/ 3458988 h 4564661"/>
              <a:gd name="connsiteX3529" fmla="*/ 4699866 w 5297627"/>
              <a:gd name="connsiteY3529" fmla="*/ 3454228 h 4564661"/>
              <a:gd name="connsiteX3530" fmla="*/ 4668023 w 5297627"/>
              <a:gd name="connsiteY3530" fmla="*/ 3449527 h 4564661"/>
              <a:gd name="connsiteX3531" fmla="*/ 4663165 w 5297627"/>
              <a:gd name="connsiteY3531" fmla="*/ 3451046 h 4564661"/>
              <a:gd name="connsiteX3532" fmla="*/ 4649271 w 5297627"/>
              <a:gd name="connsiteY3532" fmla="*/ 3450236 h 4564661"/>
              <a:gd name="connsiteX3533" fmla="*/ 4644426 w 5297627"/>
              <a:gd name="connsiteY3533" fmla="*/ 3449109 h 4564661"/>
              <a:gd name="connsiteX3534" fmla="*/ 4646102 w 5297627"/>
              <a:gd name="connsiteY3534" fmla="*/ 3449712 h 4564661"/>
              <a:gd name="connsiteX3535" fmla="*/ 4651478 w 5297627"/>
              <a:gd name="connsiteY3535" fmla="*/ 3451060 h 4564661"/>
              <a:gd name="connsiteX3536" fmla="*/ 4682937 w 5297627"/>
              <a:gd name="connsiteY3536" fmla="*/ 3457524 h 4564661"/>
              <a:gd name="connsiteX3537" fmla="*/ 4693398 w 5297627"/>
              <a:gd name="connsiteY3537" fmla="*/ 3461341 h 4564661"/>
              <a:gd name="connsiteX3538" fmla="*/ 4694499 w 5297627"/>
              <a:gd name="connsiteY3538" fmla="*/ 3461796 h 4564661"/>
              <a:gd name="connsiteX3539" fmla="*/ 4709140 w 5297627"/>
              <a:gd name="connsiteY3539" fmla="*/ 3465410 h 4564661"/>
              <a:gd name="connsiteX3540" fmla="*/ 4721454 w 5297627"/>
              <a:gd name="connsiteY3540" fmla="*/ 3468857 h 4564661"/>
              <a:gd name="connsiteX3541" fmla="*/ 4721482 w 5297627"/>
              <a:gd name="connsiteY3541" fmla="*/ 3468861 h 4564661"/>
              <a:gd name="connsiteX3542" fmla="*/ 4721499 w 5297627"/>
              <a:gd name="connsiteY3542" fmla="*/ 3468869 h 4564661"/>
              <a:gd name="connsiteX3543" fmla="*/ 4765223 w 5297627"/>
              <a:gd name="connsiteY3543" fmla="*/ 3481107 h 4564661"/>
              <a:gd name="connsiteX3544" fmla="*/ 4810160 w 5297627"/>
              <a:gd name="connsiteY3544" fmla="*/ 3493952 h 4564661"/>
              <a:gd name="connsiteX3545" fmla="*/ 4802292 w 5297627"/>
              <a:gd name="connsiteY3545" fmla="*/ 3498187 h 4564661"/>
              <a:gd name="connsiteX3546" fmla="*/ 4810718 w 5297627"/>
              <a:gd name="connsiteY3546" fmla="*/ 3499653 h 4564661"/>
              <a:gd name="connsiteX3547" fmla="*/ 4812659 w 5297627"/>
              <a:gd name="connsiteY3547" fmla="*/ 3501388 h 4564661"/>
              <a:gd name="connsiteX3548" fmla="*/ 4814007 w 5297627"/>
              <a:gd name="connsiteY3548" fmla="*/ 3502389 h 4564661"/>
              <a:gd name="connsiteX3549" fmla="*/ 4773177 w 5297627"/>
              <a:gd name="connsiteY3549" fmla="*/ 3499391 h 4564661"/>
              <a:gd name="connsiteX3550" fmla="*/ 4708415 w 5297627"/>
              <a:gd name="connsiteY3550" fmla="*/ 3490179 h 4564661"/>
              <a:gd name="connsiteX3551" fmla="*/ 4692635 w 5297627"/>
              <a:gd name="connsiteY3551" fmla="*/ 3487784 h 4564661"/>
              <a:gd name="connsiteX3552" fmla="*/ 4673806 w 5297627"/>
              <a:gd name="connsiteY3552" fmla="*/ 3485075 h 4564661"/>
              <a:gd name="connsiteX3553" fmla="*/ 4650204 w 5297627"/>
              <a:gd name="connsiteY3553" fmla="*/ 3483695 h 4564661"/>
              <a:gd name="connsiteX3554" fmla="*/ 4639786 w 5297627"/>
              <a:gd name="connsiteY3554" fmla="*/ 3482552 h 4564661"/>
              <a:gd name="connsiteX3555" fmla="*/ 4645360 w 5297627"/>
              <a:gd name="connsiteY3555" fmla="*/ 3484621 h 4564661"/>
              <a:gd name="connsiteX3556" fmla="*/ 4618044 w 5297627"/>
              <a:gd name="connsiteY3556" fmla="*/ 3480809 h 4564661"/>
              <a:gd name="connsiteX3557" fmla="*/ 4609860 w 5297627"/>
              <a:gd name="connsiteY3557" fmla="*/ 3483953 h 4564661"/>
              <a:gd name="connsiteX3558" fmla="*/ 4606383 w 5297627"/>
              <a:gd name="connsiteY3558" fmla="*/ 3486990 h 4564661"/>
              <a:gd name="connsiteX3559" fmla="*/ 4529748 w 5297627"/>
              <a:gd name="connsiteY3559" fmla="*/ 3481290 h 4564661"/>
              <a:gd name="connsiteX3560" fmla="*/ 4321332 w 5297627"/>
              <a:gd name="connsiteY3560" fmla="*/ 3473658 h 4564661"/>
              <a:gd name="connsiteX3561" fmla="*/ 4574594 w 5297627"/>
              <a:gd name="connsiteY3561" fmla="*/ 3513781 h 4564661"/>
              <a:gd name="connsiteX3562" fmla="*/ 4742536 w 5297627"/>
              <a:gd name="connsiteY3562" fmla="*/ 3531073 h 4564661"/>
              <a:gd name="connsiteX3563" fmla="*/ 4741885 w 5297627"/>
              <a:gd name="connsiteY3563" fmla="*/ 3531725 h 4564661"/>
              <a:gd name="connsiteX3564" fmla="*/ 4735298 w 5297627"/>
              <a:gd name="connsiteY3564" fmla="*/ 3534359 h 4564661"/>
              <a:gd name="connsiteX3565" fmla="*/ 4711282 w 5297627"/>
              <a:gd name="connsiteY3565" fmla="*/ 3531357 h 4564661"/>
              <a:gd name="connsiteX3566" fmla="*/ 4696683 w 5297627"/>
              <a:gd name="connsiteY3566" fmla="*/ 3528587 h 4564661"/>
              <a:gd name="connsiteX3567" fmla="*/ 4701918 w 5297627"/>
              <a:gd name="connsiteY3567" fmla="*/ 3534535 h 4564661"/>
              <a:gd name="connsiteX3568" fmla="*/ 4708381 w 5297627"/>
              <a:gd name="connsiteY3568" fmla="*/ 3541903 h 4564661"/>
              <a:gd name="connsiteX3569" fmla="*/ 4709556 w 5297627"/>
              <a:gd name="connsiteY3569" fmla="*/ 3542688 h 4564661"/>
              <a:gd name="connsiteX3570" fmla="*/ 4752284 w 5297627"/>
              <a:gd name="connsiteY3570" fmla="*/ 3551487 h 4564661"/>
              <a:gd name="connsiteX3571" fmla="*/ 4822632 w 5297627"/>
              <a:gd name="connsiteY3571" fmla="*/ 3562314 h 4564661"/>
              <a:gd name="connsiteX3572" fmla="*/ 4826786 w 5297627"/>
              <a:gd name="connsiteY3572" fmla="*/ 3565130 h 4564661"/>
              <a:gd name="connsiteX3573" fmla="*/ 4836897 w 5297627"/>
              <a:gd name="connsiteY3573" fmla="*/ 3571137 h 4564661"/>
              <a:gd name="connsiteX3574" fmla="*/ 4814502 w 5297627"/>
              <a:gd name="connsiteY3574" fmla="*/ 3569221 h 4564661"/>
              <a:gd name="connsiteX3575" fmla="*/ 4835618 w 5297627"/>
              <a:gd name="connsiteY3575" fmla="*/ 3574248 h 4564661"/>
              <a:gd name="connsiteX3576" fmla="*/ 4833392 w 5297627"/>
              <a:gd name="connsiteY3576" fmla="*/ 3579012 h 4564661"/>
              <a:gd name="connsiteX3577" fmla="*/ 4831108 w 5297627"/>
              <a:gd name="connsiteY3577" fmla="*/ 3576311 h 4564661"/>
              <a:gd name="connsiteX3578" fmla="*/ 4833392 w 5297627"/>
              <a:gd name="connsiteY3578" fmla="*/ 3579012 h 4564661"/>
              <a:gd name="connsiteX3579" fmla="*/ 4840138 w 5297627"/>
              <a:gd name="connsiteY3579" fmla="*/ 3582364 h 4564661"/>
              <a:gd name="connsiteX3580" fmla="*/ 4819152 w 5297627"/>
              <a:gd name="connsiteY3580" fmla="*/ 3579960 h 4564661"/>
              <a:gd name="connsiteX3581" fmla="*/ 4812808 w 5297627"/>
              <a:gd name="connsiteY3581" fmla="*/ 3578205 h 4564661"/>
              <a:gd name="connsiteX3582" fmla="*/ 4810032 w 5297627"/>
              <a:gd name="connsiteY3582" fmla="*/ 3576666 h 4564661"/>
              <a:gd name="connsiteX3583" fmla="*/ 4810110 w 5297627"/>
              <a:gd name="connsiteY3583" fmla="*/ 3578925 h 4564661"/>
              <a:gd name="connsiteX3584" fmla="*/ 4782032 w 5297627"/>
              <a:gd name="connsiteY3584" fmla="*/ 3575707 h 4564661"/>
              <a:gd name="connsiteX3585" fmla="*/ 4774276 w 5297627"/>
              <a:gd name="connsiteY3585" fmla="*/ 3572327 h 4564661"/>
              <a:gd name="connsiteX3586" fmla="*/ 4772602 w 5297627"/>
              <a:gd name="connsiteY3586" fmla="*/ 3571512 h 4564661"/>
              <a:gd name="connsiteX3587" fmla="*/ 4777294 w 5297627"/>
              <a:gd name="connsiteY3587" fmla="*/ 3581014 h 4564661"/>
              <a:gd name="connsiteX3588" fmla="*/ 4778194 w 5297627"/>
              <a:gd name="connsiteY3588" fmla="*/ 3582569 h 4564661"/>
              <a:gd name="connsiteX3589" fmla="*/ 4776350 w 5297627"/>
              <a:gd name="connsiteY3589" fmla="*/ 3583012 h 4564661"/>
              <a:gd name="connsiteX3590" fmla="*/ 4747207 w 5297627"/>
              <a:gd name="connsiteY3590" fmla="*/ 3590472 h 4564661"/>
              <a:gd name="connsiteX3591" fmla="*/ 4741538 w 5297627"/>
              <a:gd name="connsiteY3591" fmla="*/ 3592238 h 4564661"/>
              <a:gd name="connsiteX3592" fmla="*/ 4721010 w 5297627"/>
              <a:gd name="connsiteY3592" fmla="*/ 3587302 h 4564661"/>
              <a:gd name="connsiteX3593" fmla="*/ 4697204 w 5297627"/>
              <a:gd name="connsiteY3593" fmla="*/ 3584850 h 4564661"/>
              <a:gd name="connsiteX3594" fmla="*/ 4711756 w 5297627"/>
              <a:gd name="connsiteY3594" fmla="*/ 3591998 h 4564661"/>
              <a:gd name="connsiteX3595" fmla="*/ 4695438 w 5297627"/>
              <a:gd name="connsiteY3595" fmla="*/ 3587244 h 4564661"/>
              <a:gd name="connsiteX3596" fmla="*/ 4693001 w 5297627"/>
              <a:gd name="connsiteY3596" fmla="*/ 3586533 h 4564661"/>
              <a:gd name="connsiteX3597" fmla="*/ 4667946 w 5297627"/>
              <a:gd name="connsiteY3597" fmla="*/ 3579130 h 4564661"/>
              <a:gd name="connsiteX3598" fmla="*/ 4655134 w 5297627"/>
              <a:gd name="connsiteY3598" fmla="*/ 3576549 h 4564661"/>
              <a:gd name="connsiteX3599" fmla="*/ 4637270 w 5297627"/>
              <a:gd name="connsiteY3599" fmla="*/ 3577963 h 4564661"/>
              <a:gd name="connsiteX3600" fmla="*/ 4644156 w 5297627"/>
              <a:gd name="connsiteY3600" fmla="*/ 3582228 h 4564661"/>
              <a:gd name="connsiteX3601" fmla="*/ 4610086 w 5297627"/>
              <a:gd name="connsiteY3601" fmla="*/ 3577549 h 4564661"/>
              <a:gd name="connsiteX3602" fmla="*/ 4575736 w 5297627"/>
              <a:gd name="connsiteY3602" fmla="*/ 3570032 h 4564661"/>
              <a:gd name="connsiteX3603" fmla="*/ 4573872 w 5297627"/>
              <a:gd name="connsiteY3603" fmla="*/ 3572096 h 4564661"/>
              <a:gd name="connsiteX3604" fmla="*/ 4570500 w 5297627"/>
              <a:gd name="connsiteY3604" fmla="*/ 3574267 h 4564661"/>
              <a:gd name="connsiteX3605" fmla="*/ 4579764 w 5297627"/>
              <a:gd name="connsiteY3605" fmla="*/ 3578148 h 4564661"/>
              <a:gd name="connsiteX3606" fmla="*/ 4605176 w 5297627"/>
              <a:gd name="connsiteY3606" fmla="*/ 3591617 h 4564661"/>
              <a:gd name="connsiteX3607" fmla="*/ 4615846 w 5297627"/>
              <a:gd name="connsiteY3607" fmla="*/ 3595881 h 4564661"/>
              <a:gd name="connsiteX3608" fmla="*/ 4643013 w 5297627"/>
              <a:gd name="connsiteY3608" fmla="*/ 3603554 h 4564661"/>
              <a:gd name="connsiteX3609" fmla="*/ 4672795 w 5297627"/>
              <a:gd name="connsiteY3609" fmla="*/ 3612164 h 4564661"/>
              <a:gd name="connsiteX3610" fmla="*/ 4680073 w 5297627"/>
              <a:gd name="connsiteY3610" fmla="*/ 3613736 h 4564661"/>
              <a:gd name="connsiteX3611" fmla="*/ 4689754 w 5297627"/>
              <a:gd name="connsiteY3611" fmla="*/ 3615443 h 4564661"/>
              <a:gd name="connsiteX3612" fmla="*/ 4696232 w 5297627"/>
              <a:gd name="connsiteY3612" fmla="*/ 3615436 h 4564661"/>
              <a:gd name="connsiteX3613" fmla="*/ 4699450 w 5297627"/>
              <a:gd name="connsiteY3613" fmla="*/ 3617053 h 4564661"/>
              <a:gd name="connsiteX3614" fmla="*/ 4699300 w 5297627"/>
              <a:gd name="connsiteY3614" fmla="*/ 3617127 h 4564661"/>
              <a:gd name="connsiteX3615" fmla="*/ 4700234 w 5297627"/>
              <a:gd name="connsiteY3615" fmla="*/ 3617292 h 4564661"/>
              <a:gd name="connsiteX3616" fmla="*/ 4712438 w 5297627"/>
              <a:gd name="connsiteY3616" fmla="*/ 3622387 h 4564661"/>
              <a:gd name="connsiteX3617" fmla="*/ 4709696 w 5297627"/>
              <a:gd name="connsiteY3617" fmla="*/ 3623022 h 4564661"/>
              <a:gd name="connsiteX3618" fmla="*/ 4689846 w 5297627"/>
              <a:gd name="connsiteY3618" fmla="*/ 3617775 h 4564661"/>
              <a:gd name="connsiteX3619" fmla="*/ 4686323 w 5297627"/>
              <a:gd name="connsiteY3619" fmla="*/ 3621640 h 4564661"/>
              <a:gd name="connsiteX3620" fmla="*/ 4684272 w 5297627"/>
              <a:gd name="connsiteY3620" fmla="*/ 3622801 h 4564661"/>
              <a:gd name="connsiteX3621" fmla="*/ 4673318 w 5297627"/>
              <a:gd name="connsiteY3621" fmla="*/ 3621184 h 4564661"/>
              <a:gd name="connsiteX3622" fmla="*/ 4668214 w 5297627"/>
              <a:gd name="connsiteY3622" fmla="*/ 3618107 h 4564661"/>
              <a:gd name="connsiteX3623" fmla="*/ 4670832 w 5297627"/>
              <a:gd name="connsiteY3623" fmla="*/ 3624336 h 4564661"/>
              <a:gd name="connsiteX3624" fmla="*/ 4662974 w 5297627"/>
              <a:gd name="connsiteY3624" fmla="*/ 3622383 h 4564661"/>
              <a:gd name="connsiteX3625" fmla="*/ 4595292 w 5297627"/>
              <a:gd name="connsiteY3625" fmla="*/ 3603277 h 4564661"/>
              <a:gd name="connsiteX3626" fmla="*/ 4657564 w 5297627"/>
              <a:gd name="connsiteY3626" fmla="*/ 3638545 h 4564661"/>
              <a:gd name="connsiteX3627" fmla="*/ 4710994 w 5297627"/>
              <a:gd name="connsiteY3627" fmla="*/ 3655131 h 4564661"/>
              <a:gd name="connsiteX3628" fmla="*/ 4743794 w 5297627"/>
              <a:gd name="connsiteY3628" fmla="*/ 3669536 h 4564661"/>
              <a:gd name="connsiteX3629" fmla="*/ 4743823 w 5297627"/>
              <a:gd name="connsiteY3629" fmla="*/ 3670908 h 4564661"/>
              <a:gd name="connsiteX3630" fmla="*/ 4753878 w 5297627"/>
              <a:gd name="connsiteY3630" fmla="*/ 3675134 h 4564661"/>
              <a:gd name="connsiteX3631" fmla="*/ 4760683 w 5297627"/>
              <a:gd name="connsiteY3631" fmla="*/ 3676812 h 4564661"/>
              <a:gd name="connsiteX3632" fmla="*/ 4787518 w 5297627"/>
              <a:gd name="connsiteY3632" fmla="*/ 3688357 h 4564661"/>
              <a:gd name="connsiteX3633" fmla="*/ 4779188 w 5297627"/>
              <a:gd name="connsiteY3633" fmla="*/ 3691923 h 4564661"/>
              <a:gd name="connsiteX3634" fmla="*/ 4756066 w 5297627"/>
              <a:gd name="connsiteY3634" fmla="*/ 3691151 h 4564661"/>
              <a:gd name="connsiteX3635" fmla="*/ 4748224 w 5297627"/>
              <a:gd name="connsiteY3635" fmla="*/ 3688525 h 4564661"/>
              <a:gd name="connsiteX3636" fmla="*/ 4668272 w 5297627"/>
              <a:gd name="connsiteY3636" fmla="*/ 3668749 h 4564661"/>
              <a:gd name="connsiteX3637" fmla="*/ 4647222 w 5297627"/>
              <a:gd name="connsiteY3637" fmla="*/ 3675512 h 4564661"/>
              <a:gd name="connsiteX3638" fmla="*/ 4569770 w 5297627"/>
              <a:gd name="connsiteY3638" fmla="*/ 3645096 h 4564661"/>
              <a:gd name="connsiteX3639" fmla="*/ 4569275 w 5297627"/>
              <a:gd name="connsiteY3639" fmla="*/ 3653480 h 4564661"/>
              <a:gd name="connsiteX3640" fmla="*/ 4565511 w 5297627"/>
              <a:gd name="connsiteY3640" fmla="*/ 3660612 h 4564661"/>
              <a:gd name="connsiteX3641" fmla="*/ 4568865 w 5297627"/>
              <a:gd name="connsiteY3641" fmla="*/ 3662117 h 4564661"/>
              <a:gd name="connsiteX3642" fmla="*/ 4566016 w 5297627"/>
              <a:gd name="connsiteY3642" fmla="*/ 3663356 h 4564661"/>
              <a:gd name="connsiteX3643" fmla="*/ 4564390 w 5297627"/>
              <a:gd name="connsiteY3643" fmla="*/ 3663437 h 4564661"/>
              <a:gd name="connsiteX3644" fmla="*/ 4564089 w 5297627"/>
              <a:gd name="connsiteY3644" fmla="*/ 3663310 h 4564661"/>
              <a:gd name="connsiteX3645" fmla="*/ 4563738 w 5297627"/>
              <a:gd name="connsiteY3645" fmla="*/ 3663975 h 4564661"/>
              <a:gd name="connsiteX3646" fmla="*/ 4562690 w 5297627"/>
              <a:gd name="connsiteY3646" fmla="*/ 3664419 h 4564661"/>
              <a:gd name="connsiteX3647" fmla="*/ 4529856 w 5297627"/>
              <a:gd name="connsiteY3647" fmla="*/ 3656136 h 4564661"/>
              <a:gd name="connsiteX3648" fmla="*/ 4545468 w 5297627"/>
              <a:gd name="connsiteY3648" fmla="*/ 3665269 h 4564661"/>
              <a:gd name="connsiteX3649" fmla="*/ 4542066 w 5297627"/>
              <a:gd name="connsiteY3649" fmla="*/ 3664083 h 4564661"/>
              <a:gd name="connsiteX3650" fmla="*/ 4582013 w 5297627"/>
              <a:gd name="connsiteY3650" fmla="*/ 3683811 h 4564661"/>
              <a:gd name="connsiteX3651" fmla="*/ 4632812 w 5297627"/>
              <a:gd name="connsiteY3651" fmla="*/ 3710269 h 4564661"/>
              <a:gd name="connsiteX3652" fmla="*/ 4572012 w 5297627"/>
              <a:gd name="connsiteY3652" fmla="*/ 3681843 h 4564661"/>
              <a:gd name="connsiteX3653" fmla="*/ 4551280 w 5297627"/>
              <a:gd name="connsiteY3653" fmla="*/ 3672999 h 4564661"/>
              <a:gd name="connsiteX3654" fmla="*/ 4551905 w 5297627"/>
              <a:gd name="connsiteY3654" fmla="*/ 3675990 h 4564661"/>
              <a:gd name="connsiteX3655" fmla="*/ 4552630 w 5297627"/>
              <a:gd name="connsiteY3655" fmla="*/ 3676593 h 4564661"/>
              <a:gd name="connsiteX3656" fmla="*/ 4559044 w 5297627"/>
              <a:gd name="connsiteY3656" fmla="*/ 3679623 h 4564661"/>
              <a:gd name="connsiteX3657" fmla="*/ 4556074 w 5297627"/>
              <a:gd name="connsiteY3657" fmla="*/ 3679055 h 4564661"/>
              <a:gd name="connsiteX3658" fmla="*/ 4555426 w 5297627"/>
              <a:gd name="connsiteY3658" fmla="*/ 3678920 h 4564661"/>
              <a:gd name="connsiteX3659" fmla="*/ 4556712 w 5297627"/>
              <a:gd name="connsiteY3659" fmla="*/ 3679990 h 4564661"/>
              <a:gd name="connsiteX3660" fmla="*/ 4567274 w 5297627"/>
              <a:gd name="connsiteY3660" fmla="*/ 3685848 h 4564661"/>
              <a:gd name="connsiteX3661" fmla="*/ 4701412 w 5297627"/>
              <a:gd name="connsiteY3661" fmla="*/ 3753482 h 4564661"/>
              <a:gd name="connsiteX3662" fmla="*/ 4575005 w 5297627"/>
              <a:gd name="connsiteY3662" fmla="*/ 3694992 h 4564661"/>
              <a:gd name="connsiteX3663" fmla="*/ 4564820 w 5297627"/>
              <a:gd name="connsiteY3663" fmla="*/ 3692554 h 4564661"/>
              <a:gd name="connsiteX3664" fmla="*/ 4573509 w 5297627"/>
              <a:gd name="connsiteY3664" fmla="*/ 3696257 h 4564661"/>
              <a:gd name="connsiteX3665" fmla="*/ 4642247 w 5297627"/>
              <a:gd name="connsiteY3665" fmla="*/ 3731291 h 4564661"/>
              <a:gd name="connsiteX3666" fmla="*/ 4685804 w 5297627"/>
              <a:gd name="connsiteY3666" fmla="*/ 3754758 h 4564661"/>
              <a:gd name="connsiteX3667" fmla="*/ 4678854 w 5297627"/>
              <a:gd name="connsiteY3667" fmla="*/ 3753333 h 4564661"/>
              <a:gd name="connsiteX3668" fmla="*/ 4678542 w 5297627"/>
              <a:gd name="connsiteY3668" fmla="*/ 3753301 h 4564661"/>
              <a:gd name="connsiteX3669" fmla="*/ 4676556 w 5297627"/>
              <a:gd name="connsiteY3669" fmla="*/ 3752401 h 4564661"/>
              <a:gd name="connsiteX3670" fmla="*/ 4645278 w 5297627"/>
              <a:gd name="connsiteY3670" fmla="*/ 3737149 h 4564661"/>
              <a:gd name="connsiteX3671" fmla="*/ 4664876 w 5297627"/>
              <a:gd name="connsiteY3671" fmla="*/ 3751229 h 4564661"/>
              <a:gd name="connsiteX3672" fmla="*/ 4667134 w 5297627"/>
              <a:gd name="connsiteY3672" fmla="*/ 3752273 h 4564661"/>
              <a:gd name="connsiteX3673" fmla="*/ 4664118 w 5297627"/>
              <a:gd name="connsiteY3673" fmla="*/ 3754367 h 4564661"/>
              <a:gd name="connsiteX3674" fmla="*/ 4671974 w 5297627"/>
              <a:gd name="connsiteY3674" fmla="*/ 3757215 h 4564661"/>
              <a:gd name="connsiteX3675" fmla="*/ 4681786 w 5297627"/>
              <a:gd name="connsiteY3675" fmla="*/ 3759430 h 4564661"/>
              <a:gd name="connsiteX3676" fmla="*/ 4687891 w 5297627"/>
              <a:gd name="connsiteY3676" fmla="*/ 3762775 h 4564661"/>
              <a:gd name="connsiteX3677" fmla="*/ 4666542 w 5297627"/>
              <a:gd name="connsiteY3677" fmla="*/ 3756235 h 4564661"/>
              <a:gd name="connsiteX3678" fmla="*/ 4548211 w 5297627"/>
              <a:gd name="connsiteY3678" fmla="*/ 3697689 h 4564661"/>
              <a:gd name="connsiteX3679" fmla="*/ 4532397 w 5297627"/>
              <a:gd name="connsiteY3679" fmla="*/ 3689784 h 4564661"/>
              <a:gd name="connsiteX3680" fmla="*/ 4526115 w 5297627"/>
              <a:gd name="connsiteY3680" fmla="*/ 3686730 h 4564661"/>
              <a:gd name="connsiteX3681" fmla="*/ 4526351 w 5297627"/>
              <a:gd name="connsiteY3681" fmla="*/ 3687224 h 4564661"/>
              <a:gd name="connsiteX3682" fmla="*/ 4528448 w 5297627"/>
              <a:gd name="connsiteY3682" fmla="*/ 3692193 h 4564661"/>
              <a:gd name="connsiteX3683" fmla="*/ 4528606 w 5297627"/>
              <a:gd name="connsiteY3683" fmla="*/ 3693884 h 4564661"/>
              <a:gd name="connsiteX3684" fmla="*/ 4554881 w 5297627"/>
              <a:gd name="connsiteY3684" fmla="*/ 3707285 h 4564661"/>
              <a:gd name="connsiteX3685" fmla="*/ 4575897 w 5297627"/>
              <a:gd name="connsiteY3685" fmla="*/ 3717658 h 4564661"/>
              <a:gd name="connsiteX3686" fmla="*/ 4585656 w 5297627"/>
              <a:gd name="connsiteY3686" fmla="*/ 3720560 h 4564661"/>
              <a:gd name="connsiteX3687" fmla="*/ 4590722 w 5297627"/>
              <a:gd name="connsiteY3687" fmla="*/ 3724977 h 4564661"/>
              <a:gd name="connsiteX3688" fmla="*/ 4602852 w 5297627"/>
              <a:gd name="connsiteY3688" fmla="*/ 3730964 h 4564661"/>
              <a:gd name="connsiteX3689" fmla="*/ 4639388 w 5297627"/>
              <a:gd name="connsiteY3689" fmla="*/ 3748898 h 4564661"/>
              <a:gd name="connsiteX3690" fmla="*/ 4627078 w 5297627"/>
              <a:gd name="connsiteY3690" fmla="*/ 3747547 h 4564661"/>
              <a:gd name="connsiteX3691" fmla="*/ 4624998 w 5297627"/>
              <a:gd name="connsiteY3691" fmla="*/ 3746348 h 4564661"/>
              <a:gd name="connsiteX3692" fmla="*/ 4620882 w 5297627"/>
              <a:gd name="connsiteY3692" fmla="*/ 3746120 h 4564661"/>
              <a:gd name="connsiteX3693" fmla="*/ 4595976 w 5297627"/>
              <a:gd name="connsiteY3693" fmla="*/ 3742401 h 4564661"/>
              <a:gd name="connsiteX3694" fmla="*/ 4572598 w 5297627"/>
              <a:gd name="connsiteY3694" fmla="*/ 3738554 h 4564661"/>
              <a:gd name="connsiteX3695" fmla="*/ 4569176 w 5297627"/>
              <a:gd name="connsiteY3695" fmla="*/ 3738123 h 4564661"/>
              <a:gd name="connsiteX3696" fmla="*/ 4545397 w 5297627"/>
              <a:gd name="connsiteY3696" fmla="*/ 3727249 h 4564661"/>
              <a:gd name="connsiteX3697" fmla="*/ 4576156 w 5297627"/>
              <a:gd name="connsiteY3697" fmla="*/ 3735450 h 4564661"/>
              <a:gd name="connsiteX3698" fmla="*/ 4592010 w 5297627"/>
              <a:gd name="connsiteY3698" fmla="*/ 3737920 h 4564661"/>
              <a:gd name="connsiteX3699" fmla="*/ 4594911 w 5297627"/>
              <a:gd name="connsiteY3699" fmla="*/ 3738329 h 4564661"/>
              <a:gd name="connsiteX3700" fmla="*/ 4574982 w 5297627"/>
              <a:gd name="connsiteY3700" fmla="*/ 3731679 h 4564661"/>
              <a:gd name="connsiteX3701" fmla="*/ 4542488 w 5297627"/>
              <a:gd name="connsiteY3701" fmla="*/ 3719510 h 4564661"/>
              <a:gd name="connsiteX3702" fmla="*/ 4516925 w 5297627"/>
              <a:gd name="connsiteY3702" fmla="*/ 3710248 h 4564661"/>
              <a:gd name="connsiteX3703" fmla="*/ 4513406 w 5297627"/>
              <a:gd name="connsiteY3703" fmla="*/ 3711010 h 4564661"/>
              <a:gd name="connsiteX3704" fmla="*/ 4509343 w 5297627"/>
              <a:gd name="connsiteY3704" fmla="*/ 3710799 h 4564661"/>
              <a:gd name="connsiteX3705" fmla="*/ 4505662 w 5297627"/>
              <a:gd name="connsiteY3705" fmla="*/ 3709121 h 4564661"/>
              <a:gd name="connsiteX3706" fmla="*/ 4523528 w 5297627"/>
              <a:gd name="connsiteY3706" fmla="*/ 3718556 h 4564661"/>
              <a:gd name="connsiteX3707" fmla="*/ 4485004 w 5297627"/>
              <a:gd name="connsiteY3707" fmla="*/ 3702659 h 4564661"/>
              <a:gd name="connsiteX3708" fmla="*/ 4493781 w 5297627"/>
              <a:gd name="connsiteY3708" fmla="*/ 3707211 h 4564661"/>
              <a:gd name="connsiteX3709" fmla="*/ 4496937 w 5297627"/>
              <a:gd name="connsiteY3709" fmla="*/ 3708648 h 4564661"/>
              <a:gd name="connsiteX3710" fmla="*/ 4523076 w 5297627"/>
              <a:gd name="connsiteY3710" fmla="*/ 3719675 h 4564661"/>
              <a:gd name="connsiteX3711" fmla="*/ 4536230 w 5297627"/>
              <a:gd name="connsiteY3711" fmla="*/ 3725222 h 4564661"/>
              <a:gd name="connsiteX3712" fmla="*/ 4548086 w 5297627"/>
              <a:gd name="connsiteY3712" fmla="*/ 3730223 h 4564661"/>
              <a:gd name="connsiteX3713" fmla="*/ 4557828 w 5297627"/>
              <a:gd name="connsiteY3713" fmla="*/ 3736189 h 4564661"/>
              <a:gd name="connsiteX3714" fmla="*/ 4545548 w 5297627"/>
              <a:gd name="connsiteY3714" fmla="*/ 3736001 h 4564661"/>
              <a:gd name="connsiteX3715" fmla="*/ 4532154 w 5297627"/>
              <a:gd name="connsiteY3715" fmla="*/ 3734824 h 4564661"/>
              <a:gd name="connsiteX3716" fmla="*/ 4535200 w 5297627"/>
              <a:gd name="connsiteY3716" fmla="*/ 3736569 h 4564661"/>
              <a:gd name="connsiteX3717" fmla="*/ 4535128 w 5297627"/>
              <a:gd name="connsiteY3717" fmla="*/ 3741890 h 4564661"/>
              <a:gd name="connsiteX3718" fmla="*/ 4521452 w 5297627"/>
              <a:gd name="connsiteY3718" fmla="*/ 3736420 h 4564661"/>
              <a:gd name="connsiteX3719" fmla="*/ 4519869 w 5297627"/>
              <a:gd name="connsiteY3719" fmla="*/ 3737141 h 4564661"/>
              <a:gd name="connsiteX3720" fmla="*/ 4524350 w 5297627"/>
              <a:gd name="connsiteY3720" fmla="*/ 3739896 h 4564661"/>
              <a:gd name="connsiteX3721" fmla="*/ 4524942 w 5297627"/>
              <a:gd name="connsiteY3721" fmla="*/ 3739984 h 4564661"/>
              <a:gd name="connsiteX3722" fmla="*/ 4525384 w 5297627"/>
              <a:gd name="connsiteY3722" fmla="*/ 3740530 h 4564661"/>
              <a:gd name="connsiteX3723" fmla="*/ 4528056 w 5297627"/>
              <a:gd name="connsiteY3723" fmla="*/ 3742173 h 4564661"/>
              <a:gd name="connsiteX3724" fmla="*/ 4547173 w 5297627"/>
              <a:gd name="connsiteY3724" fmla="*/ 3750622 h 4564661"/>
              <a:gd name="connsiteX3725" fmla="*/ 4686843 w 5297627"/>
              <a:gd name="connsiteY3725" fmla="*/ 3809129 h 4564661"/>
              <a:gd name="connsiteX3726" fmla="*/ 4631234 w 5297627"/>
              <a:gd name="connsiteY3726" fmla="*/ 3801083 h 4564661"/>
              <a:gd name="connsiteX3727" fmla="*/ 4725266 w 5297627"/>
              <a:gd name="connsiteY3727" fmla="*/ 3837509 h 4564661"/>
              <a:gd name="connsiteX3728" fmla="*/ 4741054 w 5297627"/>
              <a:gd name="connsiteY3728" fmla="*/ 3842070 h 4564661"/>
              <a:gd name="connsiteX3729" fmla="*/ 4725992 w 5297627"/>
              <a:gd name="connsiteY3729" fmla="*/ 3839304 h 4564661"/>
              <a:gd name="connsiteX3730" fmla="*/ 4752383 w 5297627"/>
              <a:gd name="connsiteY3730" fmla="*/ 3857142 h 4564661"/>
              <a:gd name="connsiteX3731" fmla="*/ 4787336 w 5297627"/>
              <a:gd name="connsiteY3731" fmla="*/ 3879261 h 4564661"/>
              <a:gd name="connsiteX3732" fmla="*/ 4799654 w 5297627"/>
              <a:gd name="connsiteY3732" fmla="*/ 3884839 h 4564661"/>
              <a:gd name="connsiteX3733" fmla="*/ 4662974 w 5297627"/>
              <a:gd name="connsiteY3733" fmla="*/ 3841462 h 4564661"/>
              <a:gd name="connsiteX3734" fmla="*/ 4648524 w 5297627"/>
              <a:gd name="connsiteY3734" fmla="*/ 3836644 h 4564661"/>
              <a:gd name="connsiteX3735" fmla="*/ 4622854 w 5297627"/>
              <a:gd name="connsiteY3735" fmla="*/ 3832992 h 4564661"/>
              <a:gd name="connsiteX3736" fmla="*/ 4633201 w 5297627"/>
              <a:gd name="connsiteY3736" fmla="*/ 3838746 h 4564661"/>
              <a:gd name="connsiteX3737" fmla="*/ 4587968 w 5297627"/>
              <a:gd name="connsiteY3737" fmla="*/ 3830692 h 4564661"/>
              <a:gd name="connsiteX3738" fmla="*/ 4598360 w 5297627"/>
              <a:gd name="connsiteY3738" fmla="*/ 3838364 h 4564661"/>
              <a:gd name="connsiteX3739" fmla="*/ 4603822 w 5297627"/>
              <a:gd name="connsiteY3739" fmla="*/ 3851204 h 4564661"/>
              <a:gd name="connsiteX3740" fmla="*/ 4608156 w 5297627"/>
              <a:gd name="connsiteY3740" fmla="*/ 3861020 h 4564661"/>
              <a:gd name="connsiteX3741" fmla="*/ 4619676 w 5297627"/>
              <a:gd name="connsiteY3741" fmla="*/ 3861670 h 4564661"/>
              <a:gd name="connsiteX3742" fmla="*/ 4636696 w 5297627"/>
              <a:gd name="connsiteY3742" fmla="*/ 3865498 h 4564661"/>
              <a:gd name="connsiteX3743" fmla="*/ 4622952 w 5297627"/>
              <a:gd name="connsiteY3743" fmla="*/ 3867640 h 4564661"/>
              <a:gd name="connsiteX3744" fmla="*/ 4623808 w 5297627"/>
              <a:gd name="connsiteY3744" fmla="*/ 3866750 h 4564661"/>
              <a:gd name="connsiteX3745" fmla="*/ 4625974 w 5297627"/>
              <a:gd name="connsiteY3745" fmla="*/ 3866848 h 4564661"/>
              <a:gd name="connsiteX3746" fmla="*/ 4624357 w 5297627"/>
              <a:gd name="connsiteY3746" fmla="*/ 3866179 h 4564661"/>
              <a:gd name="connsiteX3747" fmla="*/ 4623808 w 5297627"/>
              <a:gd name="connsiteY3747" fmla="*/ 3866750 h 4564661"/>
              <a:gd name="connsiteX3748" fmla="*/ 4619822 w 5297627"/>
              <a:gd name="connsiteY3748" fmla="*/ 3866570 h 4564661"/>
              <a:gd name="connsiteX3749" fmla="*/ 4617366 w 5297627"/>
              <a:gd name="connsiteY3749" fmla="*/ 3865733 h 4564661"/>
              <a:gd name="connsiteX3750" fmla="*/ 4614464 w 5297627"/>
              <a:gd name="connsiteY3750" fmla="*/ 3865490 h 4564661"/>
              <a:gd name="connsiteX3751" fmla="*/ 4605174 w 5297627"/>
              <a:gd name="connsiteY3751" fmla="*/ 3870833 h 4564661"/>
              <a:gd name="connsiteX3752" fmla="*/ 4558172 w 5297627"/>
              <a:gd name="connsiteY3752" fmla="*/ 3863469 h 4564661"/>
              <a:gd name="connsiteX3753" fmla="*/ 4550526 w 5297627"/>
              <a:gd name="connsiteY3753" fmla="*/ 3867167 h 4564661"/>
              <a:gd name="connsiteX3754" fmla="*/ 4531076 w 5297627"/>
              <a:gd name="connsiteY3754" fmla="*/ 3865443 h 4564661"/>
              <a:gd name="connsiteX3755" fmla="*/ 4527532 w 5297627"/>
              <a:gd name="connsiteY3755" fmla="*/ 3864600 h 4564661"/>
              <a:gd name="connsiteX3756" fmla="*/ 4532244 w 5297627"/>
              <a:gd name="connsiteY3756" fmla="*/ 3866603 h 4564661"/>
              <a:gd name="connsiteX3757" fmla="*/ 4545760 w 5297627"/>
              <a:gd name="connsiteY3757" fmla="*/ 3872227 h 4564661"/>
              <a:gd name="connsiteX3758" fmla="*/ 4622160 w 5297627"/>
              <a:gd name="connsiteY3758" fmla="*/ 3887960 h 4564661"/>
              <a:gd name="connsiteX3759" fmla="*/ 4692510 w 5297627"/>
              <a:gd name="connsiteY3759" fmla="*/ 3898788 h 4564661"/>
              <a:gd name="connsiteX3760" fmla="*/ 4696663 w 5297627"/>
              <a:gd name="connsiteY3760" fmla="*/ 3901604 h 4564661"/>
              <a:gd name="connsiteX3761" fmla="*/ 4706774 w 5297627"/>
              <a:gd name="connsiteY3761" fmla="*/ 3907610 h 4564661"/>
              <a:gd name="connsiteX3762" fmla="*/ 4684378 w 5297627"/>
              <a:gd name="connsiteY3762" fmla="*/ 3905695 h 4564661"/>
              <a:gd name="connsiteX3763" fmla="*/ 4705495 w 5297627"/>
              <a:gd name="connsiteY3763" fmla="*/ 3910721 h 4564661"/>
              <a:gd name="connsiteX3764" fmla="*/ 4703270 w 5297627"/>
              <a:gd name="connsiteY3764" fmla="*/ 3915486 h 4564661"/>
              <a:gd name="connsiteX3765" fmla="*/ 4700986 w 5297627"/>
              <a:gd name="connsiteY3765" fmla="*/ 3912785 h 4564661"/>
              <a:gd name="connsiteX3766" fmla="*/ 4703270 w 5297627"/>
              <a:gd name="connsiteY3766" fmla="*/ 3915486 h 4564661"/>
              <a:gd name="connsiteX3767" fmla="*/ 4710016 w 5297627"/>
              <a:gd name="connsiteY3767" fmla="*/ 3918839 h 4564661"/>
              <a:gd name="connsiteX3768" fmla="*/ 4689030 w 5297627"/>
              <a:gd name="connsiteY3768" fmla="*/ 3916434 h 4564661"/>
              <a:gd name="connsiteX3769" fmla="*/ 4682686 w 5297627"/>
              <a:gd name="connsiteY3769" fmla="*/ 3914678 h 4564661"/>
              <a:gd name="connsiteX3770" fmla="*/ 4679909 w 5297627"/>
              <a:gd name="connsiteY3770" fmla="*/ 3913140 h 4564661"/>
              <a:gd name="connsiteX3771" fmla="*/ 4679986 w 5297627"/>
              <a:gd name="connsiteY3771" fmla="*/ 3915398 h 4564661"/>
              <a:gd name="connsiteX3772" fmla="*/ 4651910 w 5297627"/>
              <a:gd name="connsiteY3772" fmla="*/ 3912181 h 4564661"/>
              <a:gd name="connsiteX3773" fmla="*/ 4644156 w 5297627"/>
              <a:gd name="connsiteY3773" fmla="*/ 3908800 h 4564661"/>
              <a:gd name="connsiteX3774" fmla="*/ 4626761 w 5297627"/>
              <a:gd name="connsiteY3774" fmla="*/ 3900341 h 4564661"/>
              <a:gd name="connsiteX3775" fmla="*/ 4604533 w 5297627"/>
              <a:gd name="connsiteY3775" fmla="*/ 3892760 h 4564661"/>
              <a:gd name="connsiteX3776" fmla="*/ 4640648 w 5297627"/>
              <a:gd name="connsiteY3776" fmla="*/ 3910696 h 4564661"/>
              <a:gd name="connsiteX3777" fmla="*/ 4641027 w 5297627"/>
              <a:gd name="connsiteY3777" fmla="*/ 3910934 h 4564661"/>
              <a:gd name="connsiteX3778" fmla="*/ 4633372 w 5297627"/>
              <a:gd name="connsiteY3778" fmla="*/ 3910057 h 4564661"/>
              <a:gd name="connsiteX3779" fmla="*/ 4567832 w 5297627"/>
              <a:gd name="connsiteY3779" fmla="*/ 3898867 h 4564661"/>
              <a:gd name="connsiteX3780" fmla="*/ 4545191 w 5297627"/>
              <a:gd name="connsiteY3780" fmla="*/ 3894414 h 4564661"/>
              <a:gd name="connsiteX3781" fmla="*/ 4550141 w 5297627"/>
              <a:gd name="connsiteY3781" fmla="*/ 3896431 h 4564661"/>
              <a:gd name="connsiteX3782" fmla="*/ 4615346 w 5297627"/>
              <a:gd name="connsiteY3782" fmla="*/ 3926675 h 4564661"/>
              <a:gd name="connsiteX3783" fmla="*/ 4601876 w 5297627"/>
              <a:gd name="connsiteY3783" fmla="*/ 3923500 h 4564661"/>
              <a:gd name="connsiteX3784" fmla="*/ 4521272 w 5297627"/>
              <a:gd name="connsiteY3784" fmla="*/ 3897278 h 4564661"/>
              <a:gd name="connsiteX3785" fmla="*/ 4514191 w 5297627"/>
              <a:gd name="connsiteY3785" fmla="*/ 3895082 h 4564661"/>
              <a:gd name="connsiteX3786" fmla="*/ 4509263 w 5297627"/>
              <a:gd name="connsiteY3786" fmla="*/ 3895988 h 4564661"/>
              <a:gd name="connsiteX3787" fmla="*/ 4488022 w 5297627"/>
              <a:gd name="connsiteY3787" fmla="*/ 3886963 h 4564661"/>
              <a:gd name="connsiteX3788" fmla="*/ 4479338 w 5297627"/>
              <a:gd name="connsiteY3788" fmla="*/ 3884270 h 4564661"/>
              <a:gd name="connsiteX3789" fmla="*/ 4498592 w 5297627"/>
              <a:gd name="connsiteY3789" fmla="*/ 3894859 h 4564661"/>
              <a:gd name="connsiteX3790" fmla="*/ 4496616 w 5297627"/>
              <a:gd name="connsiteY3790" fmla="*/ 3894600 h 4564661"/>
              <a:gd name="connsiteX3791" fmla="*/ 4450200 w 5297627"/>
              <a:gd name="connsiteY3791" fmla="*/ 3890256 h 4564661"/>
              <a:gd name="connsiteX3792" fmla="*/ 4514510 w 5297627"/>
              <a:gd name="connsiteY3792" fmla="*/ 3907899 h 4564661"/>
              <a:gd name="connsiteX3793" fmla="*/ 4528434 w 5297627"/>
              <a:gd name="connsiteY3793" fmla="*/ 3912752 h 4564661"/>
              <a:gd name="connsiteX3794" fmla="*/ 4509309 w 5297627"/>
              <a:gd name="connsiteY3794" fmla="*/ 3914266 h 4564661"/>
              <a:gd name="connsiteX3795" fmla="*/ 4512728 w 5297627"/>
              <a:gd name="connsiteY3795" fmla="*/ 3915321 h 4564661"/>
              <a:gd name="connsiteX3796" fmla="*/ 4617324 w 5297627"/>
              <a:gd name="connsiteY3796" fmla="*/ 3946189 h 4564661"/>
              <a:gd name="connsiteX3797" fmla="*/ 4648758 w 5297627"/>
              <a:gd name="connsiteY3797" fmla="*/ 3956696 h 4564661"/>
              <a:gd name="connsiteX3798" fmla="*/ 4628594 w 5297627"/>
              <a:gd name="connsiteY3798" fmla="*/ 3951768 h 4564661"/>
              <a:gd name="connsiteX3799" fmla="*/ 4575280 w 5297627"/>
              <a:gd name="connsiteY3799" fmla="*/ 3937291 h 4564661"/>
              <a:gd name="connsiteX3800" fmla="*/ 4515302 w 5297627"/>
              <a:gd name="connsiteY3800" fmla="*/ 3920664 h 4564661"/>
              <a:gd name="connsiteX3801" fmla="*/ 4561161 w 5297627"/>
              <a:gd name="connsiteY3801" fmla="*/ 3949168 h 4564661"/>
              <a:gd name="connsiteX3802" fmla="*/ 4615448 w 5297627"/>
              <a:gd name="connsiteY3802" fmla="*/ 3972295 h 4564661"/>
              <a:gd name="connsiteX3803" fmla="*/ 4586900 w 5297627"/>
              <a:gd name="connsiteY3803" fmla="*/ 3967166 h 4564661"/>
              <a:gd name="connsiteX3804" fmla="*/ 4572794 w 5297627"/>
              <a:gd name="connsiteY3804" fmla="*/ 3966085 h 4564661"/>
              <a:gd name="connsiteX3805" fmla="*/ 4432788 w 5297627"/>
              <a:gd name="connsiteY3805" fmla="*/ 3932535 h 4564661"/>
              <a:gd name="connsiteX3806" fmla="*/ 4422771 w 5297627"/>
              <a:gd name="connsiteY3806" fmla="*/ 3936752 h 4564661"/>
              <a:gd name="connsiteX3807" fmla="*/ 4385067 w 5297627"/>
              <a:gd name="connsiteY3807" fmla="*/ 3926712 h 4564661"/>
              <a:gd name="connsiteX3808" fmla="*/ 4379638 w 5297627"/>
              <a:gd name="connsiteY3808" fmla="*/ 3937113 h 4564661"/>
              <a:gd name="connsiteX3809" fmla="*/ 4330755 w 5297627"/>
              <a:gd name="connsiteY3809" fmla="*/ 3929027 h 4564661"/>
              <a:gd name="connsiteX3810" fmla="*/ 4330337 w 5297627"/>
              <a:gd name="connsiteY3810" fmla="*/ 3929580 h 4564661"/>
              <a:gd name="connsiteX3811" fmla="*/ 4329816 w 5297627"/>
              <a:gd name="connsiteY3811" fmla="*/ 3930271 h 4564661"/>
              <a:gd name="connsiteX3812" fmla="*/ 4329641 w 5297627"/>
              <a:gd name="connsiteY3812" fmla="*/ 3930502 h 4564661"/>
              <a:gd name="connsiteX3813" fmla="*/ 4329503 w 5297627"/>
              <a:gd name="connsiteY3813" fmla="*/ 3930685 h 4564661"/>
              <a:gd name="connsiteX3814" fmla="*/ 4329816 w 5297627"/>
              <a:gd name="connsiteY3814" fmla="*/ 3930271 h 4564661"/>
              <a:gd name="connsiteX3815" fmla="*/ 4330755 w 5297627"/>
              <a:gd name="connsiteY3815" fmla="*/ 3929027 h 4564661"/>
              <a:gd name="connsiteX3816" fmla="*/ 4370340 w 5297627"/>
              <a:gd name="connsiteY3816" fmla="*/ 3939787 h 4564661"/>
              <a:gd name="connsiteX3817" fmla="*/ 4398708 w 5297627"/>
              <a:gd name="connsiteY3817" fmla="*/ 3950813 h 4564661"/>
              <a:gd name="connsiteX3818" fmla="*/ 4400424 w 5297627"/>
              <a:gd name="connsiteY3818" fmla="*/ 3951218 h 4564661"/>
              <a:gd name="connsiteX3819" fmla="*/ 4401293 w 5297627"/>
              <a:gd name="connsiteY3819" fmla="*/ 3949818 h 4564661"/>
              <a:gd name="connsiteX3820" fmla="*/ 4405808 w 5297627"/>
              <a:gd name="connsiteY3820" fmla="*/ 3948162 h 4564661"/>
              <a:gd name="connsiteX3821" fmla="*/ 4407144 w 5297627"/>
              <a:gd name="connsiteY3821" fmla="*/ 3949902 h 4564661"/>
              <a:gd name="connsiteX3822" fmla="*/ 4406342 w 5297627"/>
              <a:gd name="connsiteY3822" fmla="*/ 3952042 h 4564661"/>
              <a:gd name="connsiteX3823" fmla="*/ 4405225 w 5297627"/>
              <a:gd name="connsiteY3823" fmla="*/ 3952350 h 4564661"/>
              <a:gd name="connsiteX3824" fmla="*/ 4431398 w 5297627"/>
              <a:gd name="connsiteY3824" fmla="*/ 3958522 h 4564661"/>
              <a:gd name="connsiteX3825" fmla="*/ 4383079 w 5297627"/>
              <a:gd name="connsiteY3825" fmla="*/ 3956115 h 4564661"/>
              <a:gd name="connsiteX3826" fmla="*/ 4386579 w 5297627"/>
              <a:gd name="connsiteY3826" fmla="*/ 3958774 h 4564661"/>
              <a:gd name="connsiteX3827" fmla="*/ 4482754 w 5297627"/>
              <a:gd name="connsiteY3827" fmla="*/ 3994140 h 4564661"/>
              <a:gd name="connsiteX3828" fmla="*/ 4539819 w 5297627"/>
              <a:gd name="connsiteY3828" fmla="*/ 4011979 h 4564661"/>
              <a:gd name="connsiteX3829" fmla="*/ 4576487 w 5297627"/>
              <a:gd name="connsiteY3829" fmla="*/ 4022358 h 4564661"/>
              <a:gd name="connsiteX3830" fmla="*/ 4590228 w 5297627"/>
              <a:gd name="connsiteY3830" fmla="*/ 4026743 h 4564661"/>
              <a:gd name="connsiteX3831" fmla="*/ 4586064 w 5297627"/>
              <a:gd name="connsiteY3831" fmla="*/ 4034237 h 4564661"/>
              <a:gd name="connsiteX3832" fmla="*/ 4569076 w 5297627"/>
              <a:gd name="connsiteY3832" fmla="*/ 4030642 h 4564661"/>
              <a:gd name="connsiteX3833" fmla="*/ 4547508 w 5297627"/>
              <a:gd name="connsiteY3833" fmla="*/ 4022940 h 4564661"/>
              <a:gd name="connsiteX3834" fmla="*/ 4504363 w 5297627"/>
              <a:gd name="connsiteY3834" fmla="*/ 4011606 h 4564661"/>
              <a:gd name="connsiteX3835" fmla="*/ 4508533 w 5297627"/>
              <a:gd name="connsiteY3835" fmla="*/ 4014940 h 4564661"/>
              <a:gd name="connsiteX3836" fmla="*/ 4464922 w 5297627"/>
              <a:gd name="connsiteY3836" fmla="*/ 4002702 h 4564661"/>
              <a:gd name="connsiteX3837" fmla="*/ 4424138 w 5297627"/>
              <a:gd name="connsiteY3837" fmla="*/ 3992035 h 4564661"/>
              <a:gd name="connsiteX3838" fmla="*/ 4438742 w 5297627"/>
              <a:gd name="connsiteY3838" fmla="*/ 3998590 h 4564661"/>
              <a:gd name="connsiteX3839" fmla="*/ 4435892 w 5297627"/>
              <a:gd name="connsiteY3839" fmla="*/ 3999829 h 4564661"/>
              <a:gd name="connsiteX3840" fmla="*/ 4434269 w 5297627"/>
              <a:gd name="connsiteY3840" fmla="*/ 3999912 h 4564661"/>
              <a:gd name="connsiteX3841" fmla="*/ 4402140 w 5297627"/>
              <a:gd name="connsiteY3841" fmla="*/ 3986361 h 4564661"/>
              <a:gd name="connsiteX3842" fmla="*/ 4403620 w 5297627"/>
              <a:gd name="connsiteY3842" fmla="*/ 3986667 h 4564661"/>
              <a:gd name="connsiteX3843" fmla="*/ 4364911 w 5297627"/>
              <a:gd name="connsiteY3843" fmla="*/ 3976543 h 4564661"/>
              <a:gd name="connsiteX3844" fmla="*/ 4370852 w 5297627"/>
              <a:gd name="connsiteY3844" fmla="*/ 3978730 h 4564661"/>
              <a:gd name="connsiteX3845" fmla="*/ 4374062 w 5297627"/>
              <a:gd name="connsiteY3845" fmla="*/ 3979609 h 4564661"/>
              <a:gd name="connsiteX3846" fmla="*/ 4392069 w 5297627"/>
              <a:gd name="connsiteY3846" fmla="*/ 3988125 h 4564661"/>
              <a:gd name="connsiteX3847" fmla="*/ 4415346 w 5297627"/>
              <a:gd name="connsiteY3847" fmla="*/ 4001744 h 4564661"/>
              <a:gd name="connsiteX3848" fmla="*/ 4354631 w 5297627"/>
              <a:gd name="connsiteY3848" fmla="*/ 3976453 h 4564661"/>
              <a:gd name="connsiteX3849" fmla="*/ 4356049 w 5297627"/>
              <a:gd name="connsiteY3849" fmla="*/ 3981670 h 4564661"/>
              <a:gd name="connsiteX3850" fmla="*/ 4394114 w 5297627"/>
              <a:gd name="connsiteY3850" fmla="*/ 3999653 h 4564661"/>
              <a:gd name="connsiteX3851" fmla="*/ 4437777 w 5297627"/>
              <a:gd name="connsiteY3851" fmla="*/ 4011731 h 4564661"/>
              <a:gd name="connsiteX3852" fmla="*/ 4493956 w 5297627"/>
              <a:gd name="connsiteY3852" fmla="*/ 4027269 h 4564661"/>
              <a:gd name="connsiteX3853" fmla="*/ 4481208 w 5297627"/>
              <a:gd name="connsiteY3853" fmla="*/ 4020322 h 4564661"/>
              <a:gd name="connsiteX3854" fmla="*/ 4458505 w 5297627"/>
              <a:gd name="connsiteY3854" fmla="*/ 4010187 h 4564661"/>
              <a:gd name="connsiteX3855" fmla="*/ 4468754 w 5297627"/>
              <a:gd name="connsiteY3855" fmla="*/ 4011856 h 4564661"/>
              <a:gd name="connsiteX3856" fmla="*/ 4515096 w 5297627"/>
              <a:gd name="connsiteY3856" fmla="*/ 4025582 h 4564661"/>
              <a:gd name="connsiteX3857" fmla="*/ 4538318 w 5297627"/>
              <a:gd name="connsiteY3857" fmla="*/ 4030354 h 4564661"/>
              <a:gd name="connsiteX3858" fmla="*/ 4537823 w 5297627"/>
              <a:gd name="connsiteY3858" fmla="*/ 4030647 h 4564661"/>
              <a:gd name="connsiteX3859" fmla="*/ 4548776 w 5297627"/>
              <a:gd name="connsiteY3859" fmla="*/ 4037187 h 4564661"/>
              <a:gd name="connsiteX3860" fmla="*/ 4552916 w 5297627"/>
              <a:gd name="connsiteY3860" fmla="*/ 4039558 h 4564661"/>
              <a:gd name="connsiteX3861" fmla="*/ 4545514 w 5297627"/>
              <a:gd name="connsiteY3861" fmla="*/ 4038378 h 4564661"/>
              <a:gd name="connsiteX3862" fmla="*/ 4506878 w 5297627"/>
              <a:gd name="connsiteY3862" fmla="*/ 4030994 h 4564661"/>
              <a:gd name="connsiteX3863" fmla="*/ 4552836 w 5297627"/>
              <a:gd name="connsiteY3863" fmla="*/ 4044801 h 4564661"/>
              <a:gd name="connsiteX3864" fmla="*/ 4601876 w 5297627"/>
              <a:gd name="connsiteY3864" fmla="*/ 4060499 h 4564661"/>
              <a:gd name="connsiteX3865" fmla="*/ 4595726 w 5297627"/>
              <a:gd name="connsiteY3865" fmla="*/ 4063175 h 4564661"/>
              <a:gd name="connsiteX3866" fmla="*/ 4595662 w 5297627"/>
              <a:gd name="connsiteY3866" fmla="*/ 4063327 h 4564661"/>
              <a:gd name="connsiteX3867" fmla="*/ 4591156 w 5297627"/>
              <a:gd name="connsiteY3867" fmla="*/ 4060934 h 4564661"/>
              <a:gd name="connsiteX3868" fmla="*/ 4541546 w 5297627"/>
              <a:gd name="connsiteY3868" fmla="*/ 4050652 h 4564661"/>
              <a:gd name="connsiteX3869" fmla="*/ 4645900 w 5297627"/>
              <a:gd name="connsiteY3869" fmla="*/ 4089332 h 4564661"/>
              <a:gd name="connsiteX3870" fmla="*/ 4687124 w 5297627"/>
              <a:gd name="connsiteY3870" fmla="*/ 4109102 h 4564661"/>
              <a:gd name="connsiteX3871" fmla="*/ 4687918 w 5297627"/>
              <a:gd name="connsiteY3871" fmla="*/ 4109446 h 4564661"/>
              <a:gd name="connsiteX3872" fmla="*/ 4659922 w 5297627"/>
              <a:gd name="connsiteY3872" fmla="*/ 4104114 h 4564661"/>
              <a:gd name="connsiteX3873" fmla="*/ 4615430 w 5297627"/>
              <a:gd name="connsiteY3873" fmla="*/ 4091181 h 4564661"/>
              <a:gd name="connsiteX3874" fmla="*/ 4539819 w 5297627"/>
              <a:gd name="connsiteY3874" fmla="*/ 4077625 h 4564661"/>
              <a:gd name="connsiteX3875" fmla="*/ 4570208 w 5297627"/>
              <a:gd name="connsiteY3875" fmla="*/ 4086286 h 4564661"/>
              <a:gd name="connsiteX3876" fmla="*/ 4582788 w 5297627"/>
              <a:gd name="connsiteY3876" fmla="*/ 4091019 h 4564661"/>
              <a:gd name="connsiteX3877" fmla="*/ 4614953 w 5297627"/>
              <a:gd name="connsiteY3877" fmla="*/ 4115547 h 4564661"/>
              <a:gd name="connsiteX3878" fmla="*/ 4549530 w 5297627"/>
              <a:gd name="connsiteY3878" fmla="*/ 4100255 h 4564661"/>
              <a:gd name="connsiteX3879" fmla="*/ 4606854 w 5297627"/>
              <a:gd name="connsiteY3879" fmla="*/ 4126518 h 4564661"/>
              <a:gd name="connsiteX3880" fmla="*/ 4667740 w 5297627"/>
              <a:gd name="connsiteY3880" fmla="*/ 4149164 h 4564661"/>
              <a:gd name="connsiteX3881" fmla="*/ 4692566 w 5297627"/>
              <a:gd name="connsiteY3881" fmla="*/ 4167492 h 4564661"/>
              <a:gd name="connsiteX3882" fmla="*/ 4715415 w 5297627"/>
              <a:gd name="connsiteY3882" fmla="*/ 4175926 h 4564661"/>
              <a:gd name="connsiteX3883" fmla="*/ 4523268 w 5297627"/>
              <a:gd name="connsiteY3883" fmla="*/ 4127840 h 4564661"/>
              <a:gd name="connsiteX3884" fmla="*/ 4372574 w 5297627"/>
              <a:gd name="connsiteY3884" fmla="*/ 4084607 h 4564661"/>
              <a:gd name="connsiteX3885" fmla="*/ 4373696 w 5297627"/>
              <a:gd name="connsiteY3885" fmla="*/ 4087934 h 4564661"/>
              <a:gd name="connsiteX3886" fmla="*/ 4370116 w 5297627"/>
              <a:gd name="connsiteY3886" fmla="*/ 4085715 h 4564661"/>
              <a:gd name="connsiteX3887" fmla="*/ 4371618 w 5297627"/>
              <a:gd name="connsiteY3887" fmla="*/ 4084332 h 4564661"/>
              <a:gd name="connsiteX3888" fmla="*/ 4355364 w 5297627"/>
              <a:gd name="connsiteY3888" fmla="*/ 4079669 h 4564661"/>
              <a:gd name="connsiteX3889" fmla="*/ 4353174 w 5297627"/>
              <a:gd name="connsiteY3889" fmla="*/ 4079714 h 4564661"/>
              <a:gd name="connsiteX3890" fmla="*/ 4352507 w 5297627"/>
              <a:gd name="connsiteY3890" fmla="*/ 4082797 h 4564661"/>
              <a:gd name="connsiteX3891" fmla="*/ 4370116 w 5297627"/>
              <a:gd name="connsiteY3891" fmla="*/ 4085715 h 4564661"/>
              <a:gd name="connsiteX3892" fmla="*/ 4369150 w 5297627"/>
              <a:gd name="connsiteY3892" fmla="*/ 4090760 h 4564661"/>
              <a:gd name="connsiteX3893" fmla="*/ 4534102 w 5297627"/>
              <a:gd name="connsiteY3893" fmla="*/ 4138575 h 4564661"/>
              <a:gd name="connsiteX3894" fmla="*/ 4810160 w 5297627"/>
              <a:gd name="connsiteY3894" fmla="*/ 4237456 h 4564661"/>
              <a:gd name="connsiteX3895" fmla="*/ 4721711 w 5297627"/>
              <a:gd name="connsiteY3895" fmla="*/ 4223900 h 4564661"/>
              <a:gd name="connsiteX3896" fmla="*/ 4787336 w 5297627"/>
              <a:gd name="connsiteY3896" fmla="*/ 4250299 h 4564661"/>
              <a:gd name="connsiteX3897" fmla="*/ 4800888 w 5297627"/>
              <a:gd name="connsiteY3897" fmla="*/ 4268139 h 4564661"/>
              <a:gd name="connsiteX3898" fmla="*/ 4925004 w 5297627"/>
              <a:gd name="connsiteY3898" fmla="*/ 4312377 h 4564661"/>
              <a:gd name="connsiteX3899" fmla="*/ 4901074 w 5297627"/>
              <a:gd name="connsiteY3899" fmla="*/ 4309385 h 4564661"/>
              <a:gd name="connsiteX3900" fmla="*/ 4898311 w 5297627"/>
              <a:gd name="connsiteY3900" fmla="*/ 4308030 h 4564661"/>
              <a:gd name="connsiteX3901" fmla="*/ 4893606 w 5297627"/>
              <a:gd name="connsiteY3901" fmla="*/ 4307578 h 4564661"/>
              <a:gd name="connsiteX3902" fmla="*/ 4884880 w 5297627"/>
              <a:gd name="connsiteY3902" fmla="*/ 4305153 h 4564661"/>
              <a:gd name="connsiteX3903" fmla="*/ 4867228 w 5297627"/>
              <a:gd name="connsiteY3903" fmla="*/ 4299533 h 4564661"/>
              <a:gd name="connsiteX3904" fmla="*/ 4805169 w 5297627"/>
              <a:gd name="connsiteY3904" fmla="*/ 4285977 h 4564661"/>
              <a:gd name="connsiteX3905" fmla="*/ 4853673 w 5297627"/>
              <a:gd name="connsiteY3905" fmla="*/ 4303815 h 4564661"/>
              <a:gd name="connsiteX3906" fmla="*/ 4882295 w 5297627"/>
              <a:gd name="connsiteY3906" fmla="*/ 4306491 h 4564661"/>
              <a:gd name="connsiteX3907" fmla="*/ 4893606 w 5297627"/>
              <a:gd name="connsiteY3907" fmla="*/ 4307578 h 4564661"/>
              <a:gd name="connsiteX3908" fmla="*/ 4899325 w 5297627"/>
              <a:gd name="connsiteY3908" fmla="*/ 4309166 h 4564661"/>
              <a:gd name="connsiteX3909" fmla="*/ 4901074 w 5297627"/>
              <a:gd name="connsiteY3909" fmla="*/ 4309385 h 4564661"/>
              <a:gd name="connsiteX3910" fmla="*/ 4907172 w 5297627"/>
              <a:gd name="connsiteY3910" fmla="*/ 4312378 h 4564661"/>
              <a:gd name="connsiteX3911" fmla="*/ 4868058 w 5297627"/>
              <a:gd name="connsiteY3911" fmla="*/ 4315494 h 4564661"/>
              <a:gd name="connsiteX3912" fmla="*/ 4861867 w 5297627"/>
              <a:gd name="connsiteY3912" fmla="*/ 4313921 h 4564661"/>
              <a:gd name="connsiteX3913" fmla="*/ 4861073 w 5297627"/>
              <a:gd name="connsiteY3913" fmla="*/ 4313695 h 4564661"/>
              <a:gd name="connsiteX3914" fmla="*/ 4860930 w 5297627"/>
              <a:gd name="connsiteY3914" fmla="*/ 4313682 h 4564661"/>
              <a:gd name="connsiteX3915" fmla="*/ 4861867 w 5297627"/>
              <a:gd name="connsiteY3915" fmla="*/ 4313921 h 4564661"/>
              <a:gd name="connsiteX3916" fmla="*/ 4871506 w 5297627"/>
              <a:gd name="connsiteY3916" fmla="*/ 4316659 h 4564661"/>
              <a:gd name="connsiteX3917" fmla="*/ 4964236 w 5297627"/>
              <a:gd name="connsiteY3917" fmla="*/ 4356617 h 4564661"/>
              <a:gd name="connsiteX3918" fmla="*/ 4938468 w 5297627"/>
              <a:gd name="connsiteY3918" fmla="*/ 4362771 h 4564661"/>
              <a:gd name="connsiteX3919" fmla="*/ 4931564 w 5297627"/>
              <a:gd name="connsiteY3919" fmla="*/ 4361477 h 4564661"/>
              <a:gd name="connsiteX3920" fmla="*/ 4898500 w 5297627"/>
              <a:gd name="connsiteY3920" fmla="*/ 4352524 h 4564661"/>
              <a:gd name="connsiteX3921" fmla="*/ 4839000 w 5297627"/>
              <a:gd name="connsiteY3921" fmla="*/ 4342498 h 4564661"/>
              <a:gd name="connsiteX3922" fmla="*/ 4889762 w 5297627"/>
              <a:gd name="connsiteY3922" fmla="*/ 4359677 h 4564661"/>
              <a:gd name="connsiteX3923" fmla="*/ 4891975 w 5297627"/>
              <a:gd name="connsiteY3923" fmla="*/ 4360206 h 4564661"/>
              <a:gd name="connsiteX3924" fmla="*/ 4894153 w 5297627"/>
              <a:gd name="connsiteY3924" fmla="*/ 4361254 h 4564661"/>
              <a:gd name="connsiteX3925" fmla="*/ 4915730 w 5297627"/>
              <a:gd name="connsiteY3925" fmla="*/ 4370174 h 4564661"/>
              <a:gd name="connsiteX3926" fmla="*/ 4923132 w 5297627"/>
              <a:gd name="connsiteY3926" fmla="*/ 4379272 h 4564661"/>
              <a:gd name="connsiteX3927" fmla="*/ 4917868 w 5297627"/>
              <a:gd name="connsiteY3927" fmla="*/ 4379663 h 4564661"/>
              <a:gd name="connsiteX3928" fmla="*/ 4769039 w 5297627"/>
              <a:gd name="connsiteY3928" fmla="*/ 4334560 h 4564661"/>
              <a:gd name="connsiteX3929" fmla="*/ 4713430 w 5297627"/>
              <a:gd name="connsiteY3929" fmla="*/ 4326514 h 4564661"/>
              <a:gd name="connsiteX3930" fmla="*/ 4776873 w 5297627"/>
              <a:gd name="connsiteY3930" fmla="*/ 4345696 h 4564661"/>
              <a:gd name="connsiteX3931" fmla="*/ 4827686 w 5297627"/>
              <a:gd name="connsiteY3931" fmla="*/ 4362509 h 4564661"/>
              <a:gd name="connsiteX3932" fmla="*/ 4832709 w 5297627"/>
              <a:gd name="connsiteY3932" fmla="*/ 4369798 h 4564661"/>
              <a:gd name="connsiteX3933" fmla="*/ 4810252 w 5297627"/>
              <a:gd name="connsiteY3933" fmla="*/ 4364623 h 4564661"/>
              <a:gd name="connsiteX3934" fmla="*/ 4610436 w 5297627"/>
              <a:gd name="connsiteY3934" fmla="*/ 4303815 h 4564661"/>
              <a:gd name="connsiteX3935" fmla="*/ 4588324 w 5297627"/>
              <a:gd name="connsiteY3935" fmla="*/ 4312378 h 4564661"/>
              <a:gd name="connsiteX3936" fmla="*/ 4774498 w 5297627"/>
              <a:gd name="connsiteY3936" fmla="*/ 4370174 h 4564661"/>
              <a:gd name="connsiteX3937" fmla="*/ 4773182 w 5297627"/>
              <a:gd name="connsiteY3937" fmla="*/ 4372031 h 4564661"/>
              <a:gd name="connsiteX3938" fmla="*/ 4772528 w 5297627"/>
              <a:gd name="connsiteY3938" fmla="*/ 4371841 h 4564661"/>
              <a:gd name="connsiteX3939" fmla="*/ 4688656 w 5297627"/>
              <a:gd name="connsiteY3939" fmla="*/ 4352824 h 4564661"/>
              <a:gd name="connsiteX3940" fmla="*/ 4773638 w 5297627"/>
              <a:gd name="connsiteY3940" fmla="*/ 4383574 h 4564661"/>
              <a:gd name="connsiteX3941" fmla="*/ 4831034 w 5297627"/>
              <a:gd name="connsiteY3941" fmla="*/ 4400326 h 4564661"/>
              <a:gd name="connsiteX3942" fmla="*/ 4832274 w 5297627"/>
              <a:gd name="connsiteY3942" fmla="*/ 4400855 h 4564661"/>
              <a:gd name="connsiteX3943" fmla="*/ 4716718 w 5297627"/>
              <a:gd name="connsiteY3943" fmla="*/ 4378736 h 4564661"/>
              <a:gd name="connsiteX3944" fmla="*/ 4681766 w 5297627"/>
              <a:gd name="connsiteY3944" fmla="*/ 4374454 h 4564661"/>
              <a:gd name="connsiteX3945" fmla="*/ 4748104 w 5297627"/>
              <a:gd name="connsiteY3945" fmla="*/ 4392294 h 4564661"/>
              <a:gd name="connsiteX3946" fmla="*/ 4760944 w 5297627"/>
              <a:gd name="connsiteY3946" fmla="*/ 4414413 h 4564661"/>
              <a:gd name="connsiteX3947" fmla="*/ 4818722 w 5297627"/>
              <a:gd name="connsiteY3947" fmla="*/ 4427258 h 4564661"/>
              <a:gd name="connsiteX3948" fmla="*/ 4849392 w 5297627"/>
              <a:gd name="connsiteY3948" fmla="*/ 4440815 h 4564661"/>
              <a:gd name="connsiteX3949" fmla="*/ 4840834 w 5297627"/>
              <a:gd name="connsiteY3949" fmla="*/ 4449377 h 4564661"/>
              <a:gd name="connsiteX3950" fmla="*/ 4907171 w 5297627"/>
              <a:gd name="connsiteY3950" fmla="*/ 4471497 h 4564661"/>
              <a:gd name="connsiteX3951" fmla="*/ 4947116 w 5297627"/>
              <a:gd name="connsiteY3951" fmla="*/ 4497898 h 4564661"/>
              <a:gd name="connsiteX3952" fmla="*/ 4947114 w 5297627"/>
              <a:gd name="connsiteY3952" fmla="*/ 4502892 h 4564661"/>
              <a:gd name="connsiteX3953" fmla="*/ 4999902 w 5297627"/>
              <a:gd name="connsiteY3953" fmla="*/ 4537855 h 4564661"/>
              <a:gd name="connsiteX3954" fmla="*/ 4955677 w 5297627"/>
              <a:gd name="connsiteY3954" fmla="*/ 4533575 h 4564661"/>
              <a:gd name="connsiteX3955" fmla="*/ 4999902 w 5297627"/>
              <a:gd name="connsiteY3955" fmla="*/ 4551413 h 4564661"/>
              <a:gd name="connsiteX3956" fmla="*/ 4925005 w 5297627"/>
              <a:gd name="connsiteY3956" fmla="*/ 4547131 h 4564661"/>
              <a:gd name="connsiteX3957" fmla="*/ 4385032 w 5297627"/>
              <a:gd name="connsiteY3957" fmla="*/ 4400856 h 4564661"/>
              <a:gd name="connsiteX3958" fmla="*/ 4571203 w 5297627"/>
              <a:gd name="connsiteY3958" fmla="*/ 4462934 h 4564661"/>
              <a:gd name="connsiteX3959" fmla="*/ 4760944 w 5297627"/>
              <a:gd name="connsiteY3959" fmla="*/ 4525012 h 4564661"/>
              <a:gd name="connsiteX3960" fmla="*/ 4823001 w 5297627"/>
              <a:gd name="connsiteY3960" fmla="*/ 4555695 h 4564661"/>
              <a:gd name="connsiteX3961" fmla="*/ 4792329 w 5297627"/>
              <a:gd name="connsiteY3961" fmla="*/ 4555693 h 4564661"/>
              <a:gd name="connsiteX3962" fmla="*/ 4743825 w 5297627"/>
              <a:gd name="connsiteY3962" fmla="*/ 4542851 h 4564661"/>
              <a:gd name="connsiteX3963" fmla="*/ 4456363 w 5297627"/>
              <a:gd name="connsiteY3963" fmla="*/ 4458653 h 4564661"/>
              <a:gd name="connsiteX3964" fmla="*/ 2886376 w 5297627"/>
              <a:gd name="connsiteY3964" fmla="*/ 4046943 h 4564661"/>
              <a:gd name="connsiteX3965" fmla="*/ 2461959 w 5297627"/>
              <a:gd name="connsiteY3965" fmla="*/ 3980583 h 4564661"/>
              <a:gd name="connsiteX3966" fmla="*/ 1312110 w 5297627"/>
              <a:gd name="connsiteY3966" fmla="*/ 3852146 h 4564661"/>
              <a:gd name="connsiteX3967" fmla="*/ 747975 w 5297627"/>
              <a:gd name="connsiteY3967" fmla="*/ 3845825 h 4564661"/>
              <a:gd name="connsiteX3968" fmla="*/ 670399 w 5297627"/>
              <a:gd name="connsiteY3968" fmla="*/ 3850727 h 4564661"/>
              <a:gd name="connsiteX3969" fmla="*/ 747039 w 5297627"/>
              <a:gd name="connsiteY3969" fmla="*/ 3802803 h 4564661"/>
              <a:gd name="connsiteX3970" fmla="*/ 812083 w 5297627"/>
              <a:gd name="connsiteY3970" fmla="*/ 3799345 h 4564661"/>
              <a:gd name="connsiteX3971" fmla="*/ 1493290 w 5297627"/>
              <a:gd name="connsiteY3971" fmla="*/ 3812902 h 4564661"/>
              <a:gd name="connsiteX3972" fmla="*/ 1674469 w 5297627"/>
              <a:gd name="connsiteY3972" fmla="*/ 3821464 h 4564661"/>
              <a:gd name="connsiteX3973" fmla="*/ 1639517 w 5297627"/>
              <a:gd name="connsiteY3973" fmla="*/ 3817184 h 4564661"/>
              <a:gd name="connsiteX3974" fmla="*/ 835143 w 5297627"/>
              <a:gd name="connsiteY3974" fmla="*/ 3787783 h 4564661"/>
              <a:gd name="connsiteX3975" fmla="*/ 766094 w 5297627"/>
              <a:gd name="connsiteY3975" fmla="*/ 3790889 h 4564661"/>
              <a:gd name="connsiteX3976" fmla="*/ 841553 w 5297627"/>
              <a:gd name="connsiteY3976" fmla="*/ 3743705 h 4564661"/>
              <a:gd name="connsiteX3977" fmla="*/ 1016289 w 5297627"/>
              <a:gd name="connsiteY3977" fmla="*/ 3579309 h 4564661"/>
              <a:gd name="connsiteX3978" fmla="*/ 1016369 w 5297627"/>
              <a:gd name="connsiteY3978" fmla="*/ 3579116 h 4564661"/>
              <a:gd name="connsiteX3979" fmla="*/ 1014429 w 5297627"/>
              <a:gd name="connsiteY3979" fmla="*/ 3580273 h 4564661"/>
              <a:gd name="connsiteX3980" fmla="*/ 658283 w 5297627"/>
              <a:gd name="connsiteY3980" fmla="*/ 3795738 h 4564661"/>
              <a:gd name="connsiteX3981" fmla="*/ 619741 w 5297627"/>
              <a:gd name="connsiteY3981" fmla="*/ 3797472 h 4564661"/>
              <a:gd name="connsiteX3982" fmla="*/ 756219 w 5297627"/>
              <a:gd name="connsiteY3982" fmla="*/ 3713983 h 4564661"/>
              <a:gd name="connsiteX3983" fmla="*/ 856160 w 5297627"/>
              <a:gd name="connsiteY3983" fmla="*/ 3631078 h 4564661"/>
              <a:gd name="connsiteX3984" fmla="*/ 856216 w 5297627"/>
              <a:gd name="connsiteY3984" fmla="*/ 3630987 h 4564661"/>
              <a:gd name="connsiteX3985" fmla="*/ 855166 w 5297627"/>
              <a:gd name="connsiteY3985" fmla="*/ 3631607 h 4564661"/>
              <a:gd name="connsiteX3986" fmla="*/ 573112 w 5297627"/>
              <a:gd name="connsiteY3986" fmla="*/ 3799978 h 4564661"/>
              <a:gd name="connsiteX3987" fmla="*/ 528710 w 5297627"/>
              <a:gd name="connsiteY3987" fmla="*/ 3805600 h 4564661"/>
              <a:gd name="connsiteX3988" fmla="*/ 511870 w 5297627"/>
              <a:gd name="connsiteY3988" fmla="*/ 3808420 h 4564661"/>
              <a:gd name="connsiteX3989" fmla="*/ 556589 w 5297627"/>
              <a:gd name="connsiteY3989" fmla="*/ 3780124 h 4564661"/>
              <a:gd name="connsiteX3990" fmla="*/ 648126 w 5297627"/>
              <a:gd name="connsiteY3990" fmla="*/ 3721643 h 4564661"/>
              <a:gd name="connsiteX3991" fmla="*/ 639502 w 5297627"/>
              <a:gd name="connsiteY3991" fmla="*/ 3721715 h 4564661"/>
              <a:gd name="connsiteX3992" fmla="*/ 620811 w 5297627"/>
              <a:gd name="connsiteY3992" fmla="*/ 3732133 h 4564661"/>
              <a:gd name="connsiteX3993" fmla="*/ 626143 w 5297627"/>
              <a:gd name="connsiteY3993" fmla="*/ 3725784 h 4564661"/>
              <a:gd name="connsiteX3994" fmla="*/ 534210 w 5297627"/>
              <a:gd name="connsiteY3994" fmla="*/ 3770795 h 4564661"/>
              <a:gd name="connsiteX3995" fmla="*/ 452600 w 5297627"/>
              <a:gd name="connsiteY3995" fmla="*/ 3815510 h 4564661"/>
              <a:gd name="connsiteX3996" fmla="*/ 438188 w 5297627"/>
              <a:gd name="connsiteY3996" fmla="*/ 3816503 h 4564661"/>
              <a:gd name="connsiteX3997" fmla="*/ 428875 w 5297627"/>
              <a:gd name="connsiteY3997" fmla="*/ 3814338 h 4564661"/>
              <a:gd name="connsiteX3998" fmla="*/ 429735 w 5297627"/>
              <a:gd name="connsiteY3998" fmla="*/ 3813249 h 4564661"/>
              <a:gd name="connsiteX3999" fmla="*/ 463104 w 5297627"/>
              <a:gd name="connsiteY3999" fmla="*/ 3798023 h 4564661"/>
              <a:gd name="connsiteX4000" fmla="*/ 487149 w 5297627"/>
              <a:gd name="connsiteY4000" fmla="*/ 3767569 h 4564661"/>
              <a:gd name="connsiteX4001" fmla="*/ 566854 w 5297627"/>
              <a:gd name="connsiteY4001" fmla="*/ 3719271 h 4564661"/>
              <a:gd name="connsiteX4002" fmla="*/ 521355 w 5297627"/>
              <a:gd name="connsiteY4002" fmla="*/ 3732783 h 4564661"/>
              <a:gd name="connsiteX4003" fmla="*/ 466894 w 5297627"/>
              <a:gd name="connsiteY4003" fmla="*/ 3766186 h 4564661"/>
              <a:gd name="connsiteX4004" fmla="*/ 439755 w 5297627"/>
              <a:gd name="connsiteY4004" fmla="*/ 3764980 h 4564661"/>
              <a:gd name="connsiteX4005" fmla="*/ 407995 w 5297627"/>
              <a:gd name="connsiteY4005" fmla="*/ 3780213 h 4564661"/>
              <a:gd name="connsiteX4006" fmla="*/ 380295 w 5297627"/>
              <a:gd name="connsiteY4006" fmla="*/ 3799633 h 4564661"/>
              <a:gd name="connsiteX4007" fmla="*/ 379106 w 5297627"/>
              <a:gd name="connsiteY4007" fmla="*/ 3799345 h 4564661"/>
              <a:gd name="connsiteX4008" fmla="*/ 379032 w 5297627"/>
              <a:gd name="connsiteY4008" fmla="*/ 3798679 h 4564661"/>
              <a:gd name="connsiteX4009" fmla="*/ 393358 w 5297627"/>
              <a:gd name="connsiteY4009" fmla="*/ 3788881 h 4564661"/>
              <a:gd name="connsiteX4010" fmla="*/ 482085 w 5297627"/>
              <a:gd name="connsiteY4010" fmla="*/ 3729867 h 4564661"/>
              <a:gd name="connsiteX4011" fmla="*/ 503001 w 5297627"/>
              <a:gd name="connsiteY4011" fmla="*/ 3711425 h 4564661"/>
              <a:gd name="connsiteX4012" fmla="*/ 505216 w 5297627"/>
              <a:gd name="connsiteY4012" fmla="*/ 3711059 h 4564661"/>
              <a:gd name="connsiteX4013" fmla="*/ 503355 w 5297627"/>
              <a:gd name="connsiteY4013" fmla="*/ 3711113 h 4564661"/>
              <a:gd name="connsiteX4014" fmla="*/ 504271 w 5297627"/>
              <a:gd name="connsiteY4014" fmla="*/ 3710306 h 4564661"/>
              <a:gd name="connsiteX4015" fmla="*/ 531374 w 5297627"/>
              <a:gd name="connsiteY4015" fmla="*/ 3684516 h 4564661"/>
              <a:gd name="connsiteX4016" fmla="*/ 584961 w 5297627"/>
              <a:gd name="connsiteY4016" fmla="*/ 3643682 h 4564661"/>
              <a:gd name="connsiteX4017" fmla="*/ 584597 w 5297627"/>
              <a:gd name="connsiteY4017" fmla="*/ 3608565 h 4564661"/>
              <a:gd name="connsiteX4018" fmla="*/ 708056 w 5297627"/>
              <a:gd name="connsiteY4018" fmla="*/ 3531891 h 4564661"/>
              <a:gd name="connsiteX4019" fmla="*/ 838524 w 5297627"/>
              <a:gd name="connsiteY4019" fmla="*/ 3450438 h 4564661"/>
              <a:gd name="connsiteX4020" fmla="*/ 838631 w 5297627"/>
              <a:gd name="connsiteY4020" fmla="*/ 3447961 h 4564661"/>
              <a:gd name="connsiteX4021" fmla="*/ 838446 w 5297627"/>
              <a:gd name="connsiteY4021" fmla="*/ 3439556 h 4564661"/>
              <a:gd name="connsiteX4022" fmla="*/ 755169 w 5297627"/>
              <a:gd name="connsiteY4022" fmla="*/ 3488052 h 4564661"/>
              <a:gd name="connsiteX4023" fmla="*/ 523543 w 5297627"/>
              <a:gd name="connsiteY4023" fmla="*/ 3623281 h 4564661"/>
              <a:gd name="connsiteX4024" fmla="*/ 433126 w 5297627"/>
              <a:gd name="connsiteY4024" fmla="*/ 3676606 h 4564661"/>
              <a:gd name="connsiteX4025" fmla="*/ 419105 w 5297627"/>
              <a:gd name="connsiteY4025" fmla="*/ 3685614 h 4564661"/>
              <a:gd name="connsiteX4026" fmla="*/ 414058 w 5297627"/>
              <a:gd name="connsiteY4026" fmla="*/ 3684465 h 4564661"/>
              <a:gd name="connsiteX4027" fmla="*/ 413737 w 5297627"/>
              <a:gd name="connsiteY4027" fmla="*/ 3684287 h 4564661"/>
              <a:gd name="connsiteX4028" fmla="*/ 374544 w 5297627"/>
              <a:gd name="connsiteY4028" fmla="*/ 3692268 h 4564661"/>
              <a:gd name="connsiteX4029" fmla="*/ 316149 w 5297627"/>
              <a:gd name="connsiteY4029" fmla="*/ 3703737 h 4564661"/>
              <a:gd name="connsiteX4030" fmla="*/ 320011 w 5297627"/>
              <a:gd name="connsiteY4030" fmla="*/ 3701276 h 4564661"/>
              <a:gd name="connsiteX4031" fmla="*/ 372000 w 5297627"/>
              <a:gd name="connsiteY4031" fmla="*/ 3687622 h 4564661"/>
              <a:gd name="connsiteX4032" fmla="*/ 406520 w 5297627"/>
              <a:gd name="connsiteY4032" fmla="*/ 3680318 h 4564661"/>
              <a:gd name="connsiteX4033" fmla="*/ 403360 w 5297627"/>
              <a:gd name="connsiteY4033" fmla="*/ 3678579 h 4564661"/>
              <a:gd name="connsiteX4034" fmla="*/ 405500 w 5297627"/>
              <a:gd name="connsiteY4034" fmla="*/ 3675903 h 4564661"/>
              <a:gd name="connsiteX4035" fmla="*/ 338893 w 5297627"/>
              <a:gd name="connsiteY4035" fmla="*/ 3689649 h 4564661"/>
              <a:gd name="connsiteX4036" fmla="*/ 338322 w 5297627"/>
              <a:gd name="connsiteY4036" fmla="*/ 3689610 h 4564661"/>
              <a:gd name="connsiteX4037" fmla="*/ 349600 w 5297627"/>
              <a:gd name="connsiteY4037" fmla="*/ 3682426 h 4564661"/>
              <a:gd name="connsiteX4038" fmla="*/ 383639 w 5297627"/>
              <a:gd name="connsiteY4038" fmla="*/ 3660937 h 4564661"/>
              <a:gd name="connsiteX4039" fmla="*/ 398433 w 5297627"/>
              <a:gd name="connsiteY4039" fmla="*/ 3656436 h 4564661"/>
              <a:gd name="connsiteX4040" fmla="*/ 395919 w 5297627"/>
              <a:gd name="connsiteY4040" fmla="*/ 3656237 h 4564661"/>
              <a:gd name="connsiteX4041" fmla="*/ 388669 w 5297627"/>
              <a:gd name="connsiteY4041" fmla="*/ 3657761 h 4564661"/>
              <a:gd name="connsiteX4042" fmla="*/ 396712 w 5297627"/>
              <a:gd name="connsiteY4042" fmla="*/ 3652684 h 4564661"/>
              <a:gd name="connsiteX4043" fmla="*/ 424457 w 5297627"/>
              <a:gd name="connsiteY4043" fmla="*/ 3634932 h 4564661"/>
              <a:gd name="connsiteX4044" fmla="*/ 516951 w 5297627"/>
              <a:gd name="connsiteY4044" fmla="*/ 3561897 h 4564661"/>
              <a:gd name="connsiteX4045" fmla="*/ 529737 w 5297627"/>
              <a:gd name="connsiteY4045" fmla="*/ 3537164 h 4564661"/>
              <a:gd name="connsiteX4046" fmla="*/ 637969 w 5297627"/>
              <a:gd name="connsiteY4046" fmla="*/ 3469814 h 4564661"/>
              <a:gd name="connsiteX4047" fmla="*/ 604965 w 5297627"/>
              <a:gd name="connsiteY4047" fmla="*/ 3477461 h 4564661"/>
              <a:gd name="connsiteX4048" fmla="*/ 590253 w 5297627"/>
              <a:gd name="connsiteY4048" fmla="*/ 3486489 h 4564661"/>
              <a:gd name="connsiteX4049" fmla="*/ 598862 w 5297627"/>
              <a:gd name="connsiteY4049" fmla="*/ 3482640 h 4564661"/>
              <a:gd name="connsiteX4050" fmla="*/ 593047 w 5297627"/>
              <a:gd name="connsiteY4050" fmla="*/ 3487574 h 4564661"/>
              <a:gd name="connsiteX4051" fmla="*/ 586458 w 5297627"/>
              <a:gd name="connsiteY4051" fmla="*/ 3490939 h 4564661"/>
              <a:gd name="connsiteX4052" fmla="*/ 562051 w 5297627"/>
              <a:gd name="connsiteY4052" fmla="*/ 3486275 h 4564661"/>
              <a:gd name="connsiteX4053" fmla="*/ 457098 w 5297627"/>
              <a:gd name="connsiteY4053" fmla="*/ 3549472 h 4564661"/>
              <a:gd name="connsiteX4054" fmla="*/ 449941 w 5297627"/>
              <a:gd name="connsiteY4054" fmla="*/ 3549637 h 4564661"/>
              <a:gd name="connsiteX4055" fmla="*/ 452954 w 5297627"/>
              <a:gd name="connsiteY4055" fmla="*/ 3543269 h 4564661"/>
              <a:gd name="connsiteX4056" fmla="*/ 450979 w 5297627"/>
              <a:gd name="connsiteY4056" fmla="*/ 3517527 h 4564661"/>
              <a:gd name="connsiteX4057" fmla="*/ 450794 w 5297627"/>
              <a:gd name="connsiteY4057" fmla="*/ 3517020 h 4564661"/>
              <a:gd name="connsiteX4058" fmla="*/ 592193 w 5297627"/>
              <a:gd name="connsiteY4058" fmla="*/ 3426930 h 4564661"/>
              <a:gd name="connsiteX4059" fmla="*/ 851997 w 5297627"/>
              <a:gd name="connsiteY4059" fmla="*/ 3271402 h 4564661"/>
              <a:gd name="connsiteX4060" fmla="*/ 854863 w 5297627"/>
              <a:gd name="connsiteY4060" fmla="*/ 3265030 h 4564661"/>
              <a:gd name="connsiteX4061" fmla="*/ 850429 w 5297627"/>
              <a:gd name="connsiteY4061" fmla="*/ 3257694 h 4564661"/>
              <a:gd name="connsiteX4062" fmla="*/ 817935 w 5297627"/>
              <a:gd name="connsiteY4062" fmla="*/ 3276384 h 4564661"/>
              <a:gd name="connsiteX4063" fmla="*/ 726822 w 5297627"/>
              <a:gd name="connsiteY4063" fmla="*/ 3323121 h 4564661"/>
              <a:gd name="connsiteX4064" fmla="*/ 796925 w 5297627"/>
              <a:gd name="connsiteY4064" fmla="*/ 3273488 h 4564661"/>
              <a:gd name="connsiteX4065" fmla="*/ 849929 w 5297627"/>
              <a:gd name="connsiteY4065" fmla="*/ 3241733 h 4564661"/>
              <a:gd name="connsiteX4066" fmla="*/ 842314 w 5297627"/>
              <a:gd name="connsiteY4066" fmla="*/ 3236022 h 4564661"/>
              <a:gd name="connsiteX4067" fmla="*/ 836860 w 5297627"/>
              <a:gd name="connsiteY4067" fmla="*/ 3233934 h 4564661"/>
              <a:gd name="connsiteX4068" fmla="*/ 808569 w 5297627"/>
              <a:gd name="connsiteY4068" fmla="*/ 3249466 h 4564661"/>
              <a:gd name="connsiteX4069" fmla="*/ 606278 w 5297627"/>
              <a:gd name="connsiteY4069" fmla="*/ 3360527 h 4564661"/>
              <a:gd name="connsiteX4070" fmla="*/ 460426 w 5297627"/>
              <a:gd name="connsiteY4070" fmla="*/ 3450979 h 4564661"/>
              <a:gd name="connsiteX4071" fmla="*/ 437209 w 5297627"/>
              <a:gd name="connsiteY4071" fmla="*/ 3466153 h 4564661"/>
              <a:gd name="connsiteX4072" fmla="*/ 437447 w 5297627"/>
              <a:gd name="connsiteY4072" fmla="*/ 3463453 h 4564661"/>
              <a:gd name="connsiteX4073" fmla="*/ 664110 w 5297627"/>
              <a:gd name="connsiteY4073" fmla="*/ 3318807 h 4564661"/>
              <a:gd name="connsiteX4074" fmla="*/ 903464 w 5297627"/>
              <a:gd name="connsiteY4074" fmla="*/ 3164988 h 4564661"/>
              <a:gd name="connsiteX4075" fmla="*/ 902650 w 5297627"/>
              <a:gd name="connsiteY4075" fmla="*/ 3159386 h 4564661"/>
              <a:gd name="connsiteX4076" fmla="*/ 898733 w 5297627"/>
              <a:gd name="connsiteY4076" fmla="*/ 3140260 h 4564661"/>
              <a:gd name="connsiteX4077" fmla="*/ 744485 w 5297627"/>
              <a:gd name="connsiteY4077" fmla="*/ 3230511 h 4564661"/>
              <a:gd name="connsiteX4078" fmla="*/ 536438 w 5297627"/>
              <a:gd name="connsiteY4078" fmla="*/ 3354575 h 4564661"/>
              <a:gd name="connsiteX4079" fmla="*/ 366348 w 5297627"/>
              <a:gd name="connsiteY4079" fmla="*/ 3452958 h 4564661"/>
              <a:gd name="connsiteX4080" fmla="*/ 366859 w 5297627"/>
              <a:gd name="connsiteY4080" fmla="*/ 3452159 h 4564661"/>
              <a:gd name="connsiteX4081" fmla="*/ 311423 w 5297627"/>
              <a:gd name="connsiteY4081" fmla="*/ 3469286 h 4564661"/>
              <a:gd name="connsiteX4082" fmla="*/ 325084 w 5297627"/>
              <a:gd name="connsiteY4082" fmla="*/ 3451983 h 4564661"/>
              <a:gd name="connsiteX4083" fmla="*/ 316715 w 5297627"/>
              <a:gd name="connsiteY4083" fmla="*/ 3453445 h 4564661"/>
              <a:gd name="connsiteX4084" fmla="*/ 311767 w 5297627"/>
              <a:gd name="connsiteY4084" fmla="*/ 3451511 h 4564661"/>
              <a:gd name="connsiteX4085" fmla="*/ 267115 w 5297627"/>
              <a:gd name="connsiteY4085" fmla="*/ 3447996 h 4564661"/>
              <a:gd name="connsiteX4086" fmla="*/ 261917 w 5297627"/>
              <a:gd name="connsiteY4086" fmla="*/ 3441513 h 4564661"/>
              <a:gd name="connsiteX4087" fmla="*/ 255375 w 5297627"/>
              <a:gd name="connsiteY4087" fmla="*/ 3440923 h 4564661"/>
              <a:gd name="connsiteX4088" fmla="*/ 267449 w 5297627"/>
              <a:gd name="connsiteY4088" fmla="*/ 3431301 h 4564661"/>
              <a:gd name="connsiteX4089" fmla="*/ 399912 w 5297627"/>
              <a:gd name="connsiteY4089" fmla="*/ 3330171 h 4564661"/>
              <a:gd name="connsiteX4090" fmla="*/ 434282 w 5297627"/>
              <a:gd name="connsiteY4090" fmla="*/ 3310118 h 4564661"/>
              <a:gd name="connsiteX4091" fmla="*/ 399912 w 5297627"/>
              <a:gd name="connsiteY4091" fmla="*/ 3330171 h 4564661"/>
              <a:gd name="connsiteX4092" fmla="*/ 309331 w 5297627"/>
              <a:gd name="connsiteY4092" fmla="*/ 3384772 h 4564661"/>
              <a:gd name="connsiteX4093" fmla="*/ 254073 w 5297627"/>
              <a:gd name="connsiteY4093" fmla="*/ 3421748 h 4564661"/>
              <a:gd name="connsiteX4094" fmla="*/ 246724 w 5297627"/>
              <a:gd name="connsiteY4094" fmla="*/ 3420272 h 4564661"/>
              <a:gd name="connsiteX4095" fmla="*/ 303304 w 5297627"/>
              <a:gd name="connsiteY4095" fmla="*/ 3382131 h 4564661"/>
              <a:gd name="connsiteX4096" fmla="*/ 240501 w 5297627"/>
              <a:gd name="connsiteY4096" fmla="*/ 3419022 h 4564661"/>
              <a:gd name="connsiteX4097" fmla="*/ 239581 w 5297627"/>
              <a:gd name="connsiteY4097" fmla="*/ 3418838 h 4564661"/>
              <a:gd name="connsiteX4098" fmla="*/ 221085 w 5297627"/>
              <a:gd name="connsiteY4098" fmla="*/ 3417242 h 4564661"/>
              <a:gd name="connsiteX4099" fmla="*/ 232700 w 5297627"/>
              <a:gd name="connsiteY4099" fmla="*/ 3409717 h 4564661"/>
              <a:gd name="connsiteX4100" fmla="*/ 233869 w 5297627"/>
              <a:gd name="connsiteY4100" fmla="*/ 3408995 h 4564661"/>
              <a:gd name="connsiteX4101" fmla="*/ 241125 w 5297627"/>
              <a:gd name="connsiteY4101" fmla="*/ 3406947 h 4564661"/>
              <a:gd name="connsiteX4102" fmla="*/ 235620 w 5297627"/>
              <a:gd name="connsiteY4102" fmla="*/ 3407915 h 4564661"/>
              <a:gd name="connsiteX4103" fmla="*/ 274307 w 5297627"/>
              <a:gd name="connsiteY4103" fmla="*/ 3384045 h 4564661"/>
              <a:gd name="connsiteX4104" fmla="*/ 280289 w 5297627"/>
              <a:gd name="connsiteY4104" fmla="*/ 3384082 h 4564661"/>
              <a:gd name="connsiteX4105" fmla="*/ 290049 w 5297627"/>
              <a:gd name="connsiteY4105" fmla="*/ 3381191 h 4564661"/>
              <a:gd name="connsiteX4106" fmla="*/ 287657 w 5297627"/>
              <a:gd name="connsiteY4106" fmla="*/ 3379935 h 4564661"/>
              <a:gd name="connsiteX4107" fmla="*/ 277207 w 5297627"/>
              <a:gd name="connsiteY4107" fmla="*/ 3382255 h 4564661"/>
              <a:gd name="connsiteX4108" fmla="*/ 313480 w 5297627"/>
              <a:gd name="connsiteY4108" fmla="*/ 3359875 h 4564661"/>
              <a:gd name="connsiteX4109" fmla="*/ 460027 w 5297627"/>
              <a:gd name="connsiteY4109" fmla="*/ 3259491 h 4564661"/>
              <a:gd name="connsiteX4110" fmla="*/ 316347 w 5297627"/>
              <a:gd name="connsiteY4110" fmla="*/ 3345578 h 4564661"/>
              <a:gd name="connsiteX4111" fmla="*/ 267986 w 5297627"/>
              <a:gd name="connsiteY4111" fmla="*/ 3377282 h 4564661"/>
              <a:gd name="connsiteX4112" fmla="*/ 261830 w 5297627"/>
              <a:gd name="connsiteY4112" fmla="*/ 3378667 h 4564661"/>
              <a:gd name="connsiteX4113" fmla="*/ 252599 w 5297627"/>
              <a:gd name="connsiteY4113" fmla="*/ 3378930 h 4564661"/>
              <a:gd name="connsiteX4114" fmla="*/ 326079 w 5297627"/>
              <a:gd name="connsiteY4114" fmla="*/ 3330215 h 4564661"/>
              <a:gd name="connsiteX4115" fmla="*/ 473604 w 5297627"/>
              <a:gd name="connsiteY4115" fmla="*/ 3228125 h 4564661"/>
              <a:gd name="connsiteX4116" fmla="*/ 439436 w 5297627"/>
              <a:gd name="connsiteY4116" fmla="*/ 3245582 h 4564661"/>
              <a:gd name="connsiteX4117" fmla="*/ 433882 w 5297627"/>
              <a:gd name="connsiteY4117" fmla="*/ 3249463 h 4564661"/>
              <a:gd name="connsiteX4118" fmla="*/ 423607 w 5297627"/>
              <a:gd name="connsiteY4118" fmla="*/ 3251214 h 4564661"/>
              <a:gd name="connsiteX4119" fmla="*/ 423102 w 5297627"/>
              <a:gd name="connsiteY4119" fmla="*/ 3248623 h 4564661"/>
              <a:gd name="connsiteX4120" fmla="*/ 430576 w 5297627"/>
              <a:gd name="connsiteY4120" fmla="*/ 3242269 h 4564661"/>
              <a:gd name="connsiteX4121" fmla="*/ 424784 w 5297627"/>
              <a:gd name="connsiteY4121" fmla="*/ 3240587 h 4564661"/>
              <a:gd name="connsiteX4122" fmla="*/ 421815 w 5297627"/>
              <a:gd name="connsiteY4122" fmla="*/ 3242034 h 4564661"/>
              <a:gd name="connsiteX4123" fmla="*/ 421723 w 5297627"/>
              <a:gd name="connsiteY4123" fmla="*/ 3241563 h 4564661"/>
              <a:gd name="connsiteX4124" fmla="*/ 384283 w 5297627"/>
              <a:gd name="connsiteY4124" fmla="*/ 3257233 h 4564661"/>
              <a:gd name="connsiteX4125" fmla="*/ 420229 w 5297627"/>
              <a:gd name="connsiteY4125" fmla="*/ 3235453 h 4564661"/>
              <a:gd name="connsiteX4126" fmla="*/ 398336 w 5297627"/>
              <a:gd name="connsiteY4126" fmla="*/ 3237519 h 4564661"/>
              <a:gd name="connsiteX4127" fmla="*/ 388959 w 5297627"/>
              <a:gd name="connsiteY4127" fmla="*/ 3237840 h 4564661"/>
              <a:gd name="connsiteX4128" fmla="*/ 293622 w 5297627"/>
              <a:gd name="connsiteY4128" fmla="*/ 3287153 h 4564661"/>
              <a:gd name="connsiteX4129" fmla="*/ 318720 w 5297627"/>
              <a:gd name="connsiteY4129" fmla="*/ 3263507 h 4564661"/>
              <a:gd name="connsiteX4130" fmla="*/ 491092 w 5297627"/>
              <a:gd name="connsiteY4130" fmla="*/ 3161161 h 4564661"/>
              <a:gd name="connsiteX4131" fmla="*/ 425102 w 5297627"/>
              <a:gd name="connsiteY4131" fmla="*/ 3170654 h 4564661"/>
              <a:gd name="connsiteX4132" fmla="*/ 398045 w 5297627"/>
              <a:gd name="connsiteY4132" fmla="*/ 3187646 h 4564661"/>
              <a:gd name="connsiteX4133" fmla="*/ 414481 w 5297627"/>
              <a:gd name="connsiteY4133" fmla="*/ 3180957 h 4564661"/>
              <a:gd name="connsiteX4134" fmla="*/ 404361 w 5297627"/>
              <a:gd name="connsiteY4134" fmla="*/ 3190773 h 4564661"/>
              <a:gd name="connsiteX4135" fmla="*/ 391958 w 5297627"/>
              <a:gd name="connsiteY4135" fmla="*/ 3196841 h 4564661"/>
              <a:gd name="connsiteX4136" fmla="*/ 338826 w 5297627"/>
              <a:gd name="connsiteY4136" fmla="*/ 3180434 h 4564661"/>
              <a:gd name="connsiteX4137" fmla="*/ 305354 w 5297627"/>
              <a:gd name="connsiteY4137" fmla="*/ 3193706 h 4564661"/>
              <a:gd name="connsiteX4138" fmla="*/ 284983 w 5297627"/>
              <a:gd name="connsiteY4138" fmla="*/ 3206018 h 4564661"/>
              <a:gd name="connsiteX4139" fmla="*/ 283637 w 5297627"/>
              <a:gd name="connsiteY4139" fmla="*/ 3205456 h 4564661"/>
              <a:gd name="connsiteX4140" fmla="*/ 263593 w 5297627"/>
              <a:gd name="connsiteY4140" fmla="*/ 3210240 h 4564661"/>
              <a:gd name="connsiteX4141" fmla="*/ 276876 w 5297627"/>
              <a:gd name="connsiteY4141" fmla="*/ 3209510 h 4564661"/>
              <a:gd name="connsiteX4142" fmla="*/ 279845 w 5297627"/>
              <a:gd name="connsiteY4142" fmla="*/ 3209123 h 4564661"/>
              <a:gd name="connsiteX4143" fmla="*/ 268787 w 5297627"/>
              <a:gd name="connsiteY4143" fmla="*/ 3215806 h 4564661"/>
              <a:gd name="connsiteX4144" fmla="*/ 250650 w 5297627"/>
              <a:gd name="connsiteY4144" fmla="*/ 3218803 h 4564661"/>
              <a:gd name="connsiteX4145" fmla="*/ 291818 w 5297627"/>
              <a:gd name="connsiteY4145" fmla="*/ 3189795 h 4564661"/>
              <a:gd name="connsiteX4146" fmla="*/ 325343 w 5297627"/>
              <a:gd name="connsiteY4146" fmla="*/ 3152297 h 4564661"/>
              <a:gd name="connsiteX4147" fmla="*/ 407084 w 5297627"/>
              <a:gd name="connsiteY4147" fmla="*/ 3092688 h 4564661"/>
              <a:gd name="connsiteX4148" fmla="*/ 408946 w 5297627"/>
              <a:gd name="connsiteY4148" fmla="*/ 3089680 h 4564661"/>
              <a:gd name="connsiteX4149" fmla="*/ 419295 w 5297627"/>
              <a:gd name="connsiteY4149" fmla="*/ 3083112 h 4564661"/>
              <a:gd name="connsiteX4150" fmla="*/ 423372 w 5297627"/>
              <a:gd name="connsiteY4150" fmla="*/ 3078686 h 4564661"/>
              <a:gd name="connsiteX4151" fmla="*/ 448964 w 5297627"/>
              <a:gd name="connsiteY4151" fmla="*/ 3064286 h 4564661"/>
              <a:gd name="connsiteX4152" fmla="*/ 489896 w 5297627"/>
              <a:gd name="connsiteY4152" fmla="*/ 3038311 h 4564661"/>
              <a:gd name="connsiteX4153" fmla="*/ 583557 w 5297627"/>
              <a:gd name="connsiteY4153" fmla="*/ 2975187 h 4564661"/>
              <a:gd name="connsiteX4154" fmla="*/ 462786 w 5297627"/>
              <a:gd name="connsiteY4154" fmla="*/ 3041853 h 4564661"/>
              <a:gd name="connsiteX4155" fmla="*/ 440469 w 5297627"/>
              <a:gd name="connsiteY4155" fmla="*/ 3055371 h 4564661"/>
              <a:gd name="connsiteX4156" fmla="*/ 444760 w 5297627"/>
              <a:gd name="connsiteY4156" fmla="*/ 3051538 h 4564661"/>
              <a:gd name="connsiteX4157" fmla="*/ 473785 w 5297627"/>
              <a:gd name="connsiteY4157" fmla="*/ 3032732 h 4564661"/>
              <a:gd name="connsiteX4158" fmla="*/ 518700 w 5297627"/>
              <a:gd name="connsiteY4158" fmla="*/ 2993669 h 4564661"/>
              <a:gd name="connsiteX4159" fmla="*/ 463527 w 5297627"/>
              <a:gd name="connsiteY4159" fmla="*/ 3024956 h 4564661"/>
              <a:gd name="connsiteX4160" fmla="*/ 488900 w 5297627"/>
              <a:gd name="connsiteY4160" fmla="*/ 2991483 h 4564661"/>
              <a:gd name="connsiteX4161" fmla="*/ 379303 w 5297627"/>
              <a:gd name="connsiteY4161" fmla="*/ 3066531 h 4564661"/>
              <a:gd name="connsiteX4162" fmla="*/ 380190 w 5297627"/>
              <a:gd name="connsiteY4162" fmla="*/ 3051901 h 4564661"/>
              <a:gd name="connsiteX4163" fmla="*/ 384132 w 5297627"/>
              <a:gd name="connsiteY4163" fmla="*/ 3048618 h 4564661"/>
              <a:gd name="connsiteX4164" fmla="*/ 856540 w 5297627"/>
              <a:gd name="connsiteY4164" fmla="*/ 2761723 h 4564661"/>
              <a:gd name="connsiteX4165" fmla="*/ 859872 w 5297627"/>
              <a:gd name="connsiteY4165" fmla="*/ 2747939 h 4564661"/>
              <a:gd name="connsiteX4166" fmla="*/ 847497 w 5297627"/>
              <a:gd name="connsiteY4166" fmla="*/ 2730229 h 4564661"/>
              <a:gd name="connsiteX4167" fmla="*/ 787214 w 5297627"/>
              <a:gd name="connsiteY4167" fmla="*/ 2764910 h 4564661"/>
              <a:gd name="connsiteX4168" fmla="*/ 615799 w 5297627"/>
              <a:gd name="connsiteY4168" fmla="*/ 2849299 h 4564661"/>
              <a:gd name="connsiteX4169" fmla="*/ 741946 w 5297627"/>
              <a:gd name="connsiteY4169" fmla="*/ 2753330 h 4564661"/>
              <a:gd name="connsiteX4170" fmla="*/ 839747 w 5297627"/>
              <a:gd name="connsiteY4170" fmla="*/ 2693870 h 4564661"/>
              <a:gd name="connsiteX4171" fmla="*/ 821379 w 5297627"/>
              <a:gd name="connsiteY4171" fmla="*/ 2679087 h 4564661"/>
              <a:gd name="connsiteX4172" fmla="*/ 809070 w 5297627"/>
              <a:gd name="connsiteY4172" fmla="*/ 2673048 h 4564661"/>
              <a:gd name="connsiteX4173" fmla="*/ 756273 w 5297627"/>
              <a:gd name="connsiteY4173" fmla="*/ 2701567 h 4564661"/>
              <a:gd name="connsiteX4174" fmla="*/ 570432 w 5297627"/>
              <a:gd name="connsiteY4174" fmla="*/ 2805762 h 4564661"/>
              <a:gd name="connsiteX4175" fmla="*/ 470989 w 5297627"/>
              <a:gd name="connsiteY4175" fmla="*/ 2857500 h 4564661"/>
              <a:gd name="connsiteX4176" fmla="*/ 484395 w 5297627"/>
              <a:gd name="connsiteY4176" fmla="*/ 2846946 h 4564661"/>
              <a:gd name="connsiteX4177" fmla="*/ 501826 w 5297627"/>
              <a:gd name="connsiteY4177" fmla="*/ 2821901 h 4564661"/>
              <a:gd name="connsiteX4178" fmla="*/ 451938 w 5297627"/>
              <a:gd name="connsiteY4178" fmla="*/ 2852946 h 4564661"/>
              <a:gd name="connsiteX4179" fmla="*/ 305139 w 5297627"/>
              <a:gd name="connsiteY4179" fmla="*/ 2942302 h 4564661"/>
              <a:gd name="connsiteX4180" fmla="*/ 254877 w 5297627"/>
              <a:gd name="connsiteY4180" fmla="*/ 2967113 h 4564661"/>
              <a:gd name="connsiteX4181" fmla="*/ 336992 w 5297627"/>
              <a:gd name="connsiteY4181" fmla="*/ 2913740 h 4564661"/>
              <a:gd name="connsiteX4182" fmla="*/ 463813 w 5297627"/>
              <a:gd name="connsiteY4182" fmla="*/ 2809240 h 4564661"/>
              <a:gd name="connsiteX4183" fmla="*/ 423373 w 5297627"/>
              <a:gd name="connsiteY4183" fmla="*/ 2821093 h 4564661"/>
              <a:gd name="connsiteX4184" fmla="*/ 491615 w 5297627"/>
              <a:gd name="connsiteY4184" fmla="*/ 2751251 h 4564661"/>
              <a:gd name="connsiteX4185" fmla="*/ 402612 w 5297627"/>
              <a:gd name="connsiteY4185" fmla="*/ 2800255 h 4564661"/>
              <a:gd name="connsiteX4186" fmla="*/ 404665 w 5297627"/>
              <a:gd name="connsiteY4186" fmla="*/ 2769507 h 4564661"/>
              <a:gd name="connsiteX4187" fmla="*/ 412033 w 5297627"/>
              <a:gd name="connsiteY4187" fmla="*/ 2759787 h 4564661"/>
              <a:gd name="connsiteX4188" fmla="*/ 385847 w 5297627"/>
              <a:gd name="connsiteY4188" fmla="*/ 2766292 h 4564661"/>
              <a:gd name="connsiteX4189" fmla="*/ 346974 w 5297627"/>
              <a:gd name="connsiteY4189" fmla="*/ 2789535 h 4564661"/>
              <a:gd name="connsiteX4190" fmla="*/ 146199 w 5297627"/>
              <a:gd name="connsiteY4190" fmla="*/ 2925007 h 4564661"/>
              <a:gd name="connsiteX4191" fmla="*/ 124937 w 5297627"/>
              <a:gd name="connsiteY4191" fmla="*/ 2938467 h 4564661"/>
              <a:gd name="connsiteX4192" fmla="*/ 107678 w 5297627"/>
              <a:gd name="connsiteY4192" fmla="*/ 2937001 h 4564661"/>
              <a:gd name="connsiteX4193" fmla="*/ 109372 w 5297627"/>
              <a:gd name="connsiteY4193" fmla="*/ 2935879 h 4564661"/>
              <a:gd name="connsiteX4194" fmla="*/ 150409 w 5297627"/>
              <a:gd name="connsiteY4194" fmla="*/ 2907401 h 4564661"/>
              <a:gd name="connsiteX4195" fmla="*/ 153718 w 5297627"/>
              <a:gd name="connsiteY4195" fmla="*/ 2907460 h 4564661"/>
              <a:gd name="connsiteX4196" fmla="*/ 154766 w 5297627"/>
              <a:gd name="connsiteY4196" fmla="*/ 2905695 h 4564661"/>
              <a:gd name="connsiteX4197" fmla="*/ 153046 w 5297627"/>
              <a:gd name="connsiteY4197" fmla="*/ 2905571 h 4564661"/>
              <a:gd name="connsiteX4198" fmla="*/ 194123 w 5297627"/>
              <a:gd name="connsiteY4198" fmla="*/ 2877065 h 4564661"/>
              <a:gd name="connsiteX4199" fmla="*/ 269744 w 5297627"/>
              <a:gd name="connsiteY4199" fmla="*/ 2815156 h 4564661"/>
              <a:gd name="connsiteX4200" fmla="*/ 364956 w 5297627"/>
              <a:gd name="connsiteY4200" fmla="*/ 2744505 h 4564661"/>
              <a:gd name="connsiteX4201" fmla="*/ 316739 w 5297627"/>
              <a:gd name="connsiteY4201" fmla="*/ 2766616 h 4564661"/>
              <a:gd name="connsiteX4202" fmla="*/ 427632 w 5297627"/>
              <a:gd name="connsiteY4202" fmla="*/ 2676397 h 4564661"/>
              <a:gd name="connsiteX4203" fmla="*/ 414136 w 5297627"/>
              <a:gd name="connsiteY4203" fmla="*/ 2666166 h 4564661"/>
              <a:gd name="connsiteX4204" fmla="*/ 478380 w 5297627"/>
              <a:gd name="connsiteY4204" fmla="*/ 2609450 h 4564661"/>
              <a:gd name="connsiteX4205" fmla="*/ 423582 w 5297627"/>
              <a:gd name="connsiteY4205" fmla="*/ 2646974 h 4564661"/>
              <a:gd name="connsiteX4206" fmla="*/ 368785 w 5297627"/>
              <a:gd name="connsiteY4206" fmla="*/ 2684498 h 4564661"/>
              <a:gd name="connsiteX4207" fmla="*/ 395829 w 5297627"/>
              <a:gd name="connsiteY4207" fmla="*/ 2642090 h 4564661"/>
              <a:gd name="connsiteX4208" fmla="*/ 311607 w 5297627"/>
              <a:gd name="connsiteY4208" fmla="*/ 2683663 h 4564661"/>
              <a:gd name="connsiteX4209" fmla="*/ 410945 w 5297627"/>
              <a:gd name="connsiteY4209" fmla="*/ 2600839 h 4564661"/>
              <a:gd name="connsiteX4210" fmla="*/ 475975 w 5297627"/>
              <a:gd name="connsiteY4210" fmla="*/ 2549816 h 4564661"/>
              <a:gd name="connsiteX4211" fmla="*/ 393319 w 5297627"/>
              <a:gd name="connsiteY4211" fmla="*/ 2602782 h 4564661"/>
              <a:gd name="connsiteX4212" fmla="*/ 379038 w 5297627"/>
              <a:gd name="connsiteY4212" fmla="*/ 2586855 h 4564661"/>
              <a:gd name="connsiteX4213" fmla="*/ 317002 w 5297627"/>
              <a:gd name="connsiteY4213" fmla="*/ 2635045 h 4564661"/>
              <a:gd name="connsiteX4214" fmla="*/ 296139 w 5297627"/>
              <a:gd name="connsiteY4214" fmla="*/ 2634532 h 4564661"/>
              <a:gd name="connsiteX4215" fmla="*/ 228999 w 5297627"/>
              <a:gd name="connsiteY4215" fmla="*/ 2673755 h 4564661"/>
              <a:gd name="connsiteX4216" fmla="*/ 92086 w 5297627"/>
              <a:gd name="connsiteY4216" fmla="*/ 2764652 h 4564661"/>
              <a:gd name="connsiteX4217" fmla="*/ 227056 w 5297627"/>
              <a:gd name="connsiteY4217" fmla="*/ 2656129 h 4564661"/>
              <a:gd name="connsiteX4218" fmla="*/ 297783 w 5297627"/>
              <a:gd name="connsiteY4218" fmla="*/ 2604323 h 4564661"/>
              <a:gd name="connsiteX4219" fmla="*/ 344778 w 5297627"/>
              <a:gd name="connsiteY4219" fmla="*/ 2555783 h 4564661"/>
              <a:gd name="connsiteX4220" fmla="*/ 275724 w 5297627"/>
              <a:gd name="connsiteY4220" fmla="*/ 2598655 h 4564661"/>
              <a:gd name="connsiteX4221" fmla="*/ 263009 w 5297627"/>
              <a:gd name="connsiteY4221" fmla="*/ 2594118 h 4564661"/>
              <a:gd name="connsiteX4222" fmla="*/ 255857 w 5297627"/>
              <a:gd name="connsiteY4222" fmla="*/ 2598452 h 4564661"/>
              <a:gd name="connsiteX4223" fmla="*/ 249505 w 5297627"/>
              <a:gd name="connsiteY4223" fmla="*/ 2599534 h 4564661"/>
              <a:gd name="connsiteX4224" fmla="*/ 247620 w 5297627"/>
              <a:gd name="connsiteY4224" fmla="*/ 2589883 h 4564661"/>
              <a:gd name="connsiteX4225" fmla="*/ 210180 w 5297627"/>
              <a:gd name="connsiteY4225" fmla="*/ 2605553 h 4564661"/>
              <a:gd name="connsiteX4226" fmla="*/ 246126 w 5297627"/>
              <a:gd name="connsiteY4226" fmla="*/ 2583774 h 4564661"/>
              <a:gd name="connsiteX4227" fmla="*/ 226482 w 5297627"/>
              <a:gd name="connsiteY4227" fmla="*/ 2585628 h 4564661"/>
              <a:gd name="connsiteX4228" fmla="*/ 247569 w 5297627"/>
              <a:gd name="connsiteY4228" fmla="*/ 2566261 h 4564661"/>
              <a:gd name="connsiteX4229" fmla="*/ 167581 w 5297627"/>
              <a:gd name="connsiteY4229" fmla="*/ 2610117 h 4564661"/>
              <a:gd name="connsiteX4230" fmla="*/ 161195 w 5297627"/>
              <a:gd name="connsiteY4230" fmla="*/ 2613917 h 4564661"/>
              <a:gd name="connsiteX4231" fmla="*/ 143789 w 5297627"/>
              <a:gd name="connsiteY4231" fmla="*/ 2622921 h 4564661"/>
              <a:gd name="connsiteX4232" fmla="*/ 132095 w 5297627"/>
              <a:gd name="connsiteY4232" fmla="*/ 2625511 h 4564661"/>
              <a:gd name="connsiteX4233" fmla="*/ 156868 w 5297627"/>
              <a:gd name="connsiteY4233" fmla="*/ 2602925 h 4564661"/>
              <a:gd name="connsiteX4234" fmla="*/ 111416 w 5297627"/>
              <a:gd name="connsiteY4234" fmla="*/ 2628252 h 4564661"/>
              <a:gd name="connsiteX4235" fmla="*/ 123397 w 5297627"/>
              <a:gd name="connsiteY4235" fmla="*/ 2611004 h 4564661"/>
              <a:gd name="connsiteX4236" fmla="*/ 140271 w 5297627"/>
              <a:gd name="connsiteY4236" fmla="*/ 2590877 h 4564661"/>
              <a:gd name="connsiteX4237" fmla="*/ 138544 w 5297627"/>
              <a:gd name="connsiteY4237" fmla="*/ 2590792 h 4564661"/>
              <a:gd name="connsiteX4238" fmla="*/ 135870 w 5297627"/>
              <a:gd name="connsiteY4238" fmla="*/ 2587760 h 4564661"/>
              <a:gd name="connsiteX4239" fmla="*/ 143894 w 5297627"/>
              <a:gd name="connsiteY4239" fmla="*/ 2584014 h 4564661"/>
              <a:gd name="connsiteX4240" fmla="*/ 146244 w 5297627"/>
              <a:gd name="connsiteY4240" fmla="*/ 2583752 h 4564661"/>
              <a:gd name="connsiteX4241" fmla="*/ 175456 w 5297627"/>
              <a:gd name="connsiteY4241" fmla="*/ 2548910 h 4564661"/>
              <a:gd name="connsiteX4242" fmla="*/ 213888 w 5297627"/>
              <a:gd name="connsiteY4242" fmla="*/ 2506884 h 4564661"/>
              <a:gd name="connsiteX4243" fmla="*/ 219333 w 5297627"/>
              <a:gd name="connsiteY4243" fmla="*/ 2503414 h 4564661"/>
              <a:gd name="connsiteX4244" fmla="*/ 258362 w 5297627"/>
              <a:gd name="connsiteY4244" fmla="*/ 2469027 h 4564661"/>
              <a:gd name="connsiteX4245" fmla="*/ 250775 w 5297627"/>
              <a:gd name="connsiteY4245" fmla="*/ 2468803 h 4564661"/>
              <a:gd name="connsiteX4246" fmla="*/ 247500 w 5297627"/>
              <a:gd name="connsiteY4246" fmla="*/ 2470128 h 4564661"/>
              <a:gd name="connsiteX4247" fmla="*/ 253918 w 5297627"/>
              <a:gd name="connsiteY4247" fmla="*/ 2463109 h 4564661"/>
              <a:gd name="connsiteX4248" fmla="*/ 253533 w 5297627"/>
              <a:gd name="connsiteY4248" fmla="*/ 2460839 h 4564661"/>
              <a:gd name="connsiteX4249" fmla="*/ 271692 w 5297627"/>
              <a:gd name="connsiteY4249" fmla="*/ 2439095 h 4564661"/>
              <a:gd name="connsiteX4250" fmla="*/ 279801 w 5297627"/>
              <a:gd name="connsiteY4250" fmla="*/ 2434804 h 4564661"/>
              <a:gd name="connsiteX4251" fmla="*/ 284986 w 5297627"/>
              <a:gd name="connsiteY4251" fmla="*/ 2429136 h 4564661"/>
              <a:gd name="connsiteX4252" fmla="*/ 243984 w 5297627"/>
              <a:gd name="connsiteY4252" fmla="*/ 2444106 h 4564661"/>
              <a:gd name="connsiteX4253" fmla="*/ 186194 w 5297627"/>
              <a:gd name="connsiteY4253" fmla="*/ 2470474 h 4564661"/>
              <a:gd name="connsiteX4254" fmla="*/ 198948 w 5297627"/>
              <a:gd name="connsiteY4254" fmla="*/ 2445085 h 4564661"/>
              <a:gd name="connsiteX4255" fmla="*/ 188621 w 5297627"/>
              <a:gd name="connsiteY4255" fmla="*/ 2437828 h 4564661"/>
              <a:gd name="connsiteX4256" fmla="*/ 200266 w 5297627"/>
              <a:gd name="connsiteY4256" fmla="*/ 2430929 h 4564661"/>
              <a:gd name="connsiteX4257" fmla="*/ 340887 w 5297627"/>
              <a:gd name="connsiteY4257" fmla="*/ 2369128 h 4564661"/>
              <a:gd name="connsiteX4258" fmla="*/ 341067 w 5297627"/>
              <a:gd name="connsiteY4258" fmla="*/ 2369031 h 4564661"/>
              <a:gd name="connsiteX4259" fmla="*/ 442289 w 5297627"/>
              <a:gd name="connsiteY4259" fmla="*/ 2260778 h 4564661"/>
              <a:gd name="connsiteX4260" fmla="*/ 437153 w 5297627"/>
              <a:gd name="connsiteY4260" fmla="*/ 2381589 h 4564661"/>
              <a:gd name="connsiteX4261" fmla="*/ 446770 w 5297627"/>
              <a:gd name="connsiteY4261" fmla="*/ 2392010 h 4564661"/>
              <a:gd name="connsiteX4262" fmla="*/ 468371 w 5297627"/>
              <a:gd name="connsiteY4262" fmla="*/ 2391542 h 4564661"/>
              <a:gd name="connsiteX4263" fmla="*/ 472971 w 5297627"/>
              <a:gd name="connsiteY4263" fmla="*/ 2322147 h 4564661"/>
              <a:gd name="connsiteX4264" fmla="*/ 481698 w 5297627"/>
              <a:gd name="connsiteY4264" fmla="*/ 2227154 h 4564661"/>
              <a:gd name="connsiteX4265" fmla="*/ 483487 w 5297627"/>
              <a:gd name="connsiteY4265" fmla="*/ 2216717 h 4564661"/>
              <a:gd name="connsiteX4266" fmla="*/ 487968 w 5297627"/>
              <a:gd name="connsiteY4266" fmla="*/ 2211925 h 4564661"/>
              <a:gd name="connsiteX4267" fmla="*/ 504197 w 5297627"/>
              <a:gd name="connsiteY4267" fmla="*/ 2195969 h 4564661"/>
              <a:gd name="connsiteX4268" fmla="*/ 505846 w 5297627"/>
              <a:gd name="connsiteY4268" fmla="*/ 2212497 h 4564661"/>
              <a:gd name="connsiteX4269" fmla="*/ 507724 w 5297627"/>
              <a:gd name="connsiteY4269" fmla="*/ 2290914 h 4564661"/>
              <a:gd name="connsiteX4270" fmla="*/ 502919 w 5297627"/>
              <a:gd name="connsiteY4270" fmla="*/ 2405271 h 4564661"/>
              <a:gd name="connsiteX4271" fmla="*/ 525409 w 5297627"/>
              <a:gd name="connsiteY4271" fmla="*/ 2398193 h 4564661"/>
              <a:gd name="connsiteX4272" fmla="*/ 537263 w 5297627"/>
              <a:gd name="connsiteY4272" fmla="*/ 2391305 h 4564661"/>
              <a:gd name="connsiteX4273" fmla="*/ 542836 w 5297627"/>
              <a:gd name="connsiteY4273" fmla="*/ 2331557 h 4564661"/>
              <a:gd name="connsiteX4274" fmla="*/ 557382 w 5297627"/>
              <a:gd name="connsiteY4274" fmla="*/ 2143679 h 4564661"/>
              <a:gd name="connsiteX4275" fmla="*/ 671911 w 5297627"/>
              <a:gd name="connsiteY4275" fmla="*/ 2031071 h 4564661"/>
              <a:gd name="connsiteX4276" fmla="*/ 845781 w 5297627"/>
              <a:gd name="connsiteY4276" fmla="*/ 1870859 h 4564661"/>
              <a:gd name="connsiteX4277" fmla="*/ 859350 w 5297627"/>
              <a:gd name="connsiteY4277" fmla="*/ 1860673 h 4564661"/>
              <a:gd name="connsiteX4278" fmla="*/ 915304 w 5297627"/>
              <a:gd name="connsiteY4278" fmla="*/ 1817036 h 4564661"/>
              <a:gd name="connsiteX4279" fmla="*/ 913607 w 5297627"/>
              <a:gd name="connsiteY4279" fmla="*/ 1835591 h 4564661"/>
              <a:gd name="connsiteX4280" fmla="*/ 912567 w 5297627"/>
              <a:gd name="connsiteY4280" fmla="*/ 1849959 h 4564661"/>
              <a:gd name="connsiteX4281" fmla="*/ 912982 w 5297627"/>
              <a:gd name="connsiteY4281" fmla="*/ 1849230 h 4564661"/>
              <a:gd name="connsiteX4282" fmla="*/ 926498 w 5297627"/>
              <a:gd name="connsiteY4282" fmla="*/ 1816476 h 4564661"/>
              <a:gd name="connsiteX4283" fmla="*/ 931539 w 5297627"/>
              <a:gd name="connsiteY4283" fmla="*/ 1804374 h 4564661"/>
              <a:gd name="connsiteX4284" fmla="*/ 942382 w 5297627"/>
              <a:gd name="connsiteY4284" fmla="*/ 1795917 h 4564661"/>
              <a:gd name="connsiteX4285" fmla="*/ 936319 w 5297627"/>
              <a:gd name="connsiteY4285" fmla="*/ 1810217 h 4564661"/>
              <a:gd name="connsiteX4286" fmla="*/ 931243 w 5297627"/>
              <a:gd name="connsiteY4286" fmla="*/ 1822480 h 4564661"/>
              <a:gd name="connsiteX4287" fmla="*/ 916798 w 5297627"/>
              <a:gd name="connsiteY4287" fmla="*/ 1855634 h 4564661"/>
              <a:gd name="connsiteX4288" fmla="*/ 911089 w 5297627"/>
              <a:gd name="connsiteY4288" fmla="*/ 1870385 h 4564661"/>
              <a:gd name="connsiteX4289" fmla="*/ 907273 w 5297627"/>
              <a:gd name="connsiteY4289" fmla="*/ 1923090 h 4564661"/>
              <a:gd name="connsiteX4290" fmla="*/ 911486 w 5297627"/>
              <a:gd name="connsiteY4290" fmla="*/ 1922768 h 4564661"/>
              <a:gd name="connsiteX4291" fmla="*/ 908829 w 5297627"/>
              <a:gd name="connsiteY4291" fmla="*/ 1928075 h 4564661"/>
              <a:gd name="connsiteX4292" fmla="*/ 906045 w 5297627"/>
              <a:gd name="connsiteY4292" fmla="*/ 1940064 h 4564661"/>
              <a:gd name="connsiteX4293" fmla="*/ 903779 w 5297627"/>
              <a:gd name="connsiteY4293" fmla="*/ 1971350 h 4564661"/>
              <a:gd name="connsiteX4294" fmla="*/ 892077 w 5297627"/>
              <a:gd name="connsiteY4294" fmla="*/ 1982703 h 4564661"/>
              <a:gd name="connsiteX4295" fmla="*/ 790687 w 5297627"/>
              <a:gd name="connsiteY4295" fmla="*/ 2076437 h 4564661"/>
              <a:gd name="connsiteX4296" fmla="*/ 629463 w 5297627"/>
              <a:gd name="connsiteY4296" fmla="*/ 2240420 h 4564661"/>
              <a:gd name="connsiteX4297" fmla="*/ 599405 w 5297627"/>
              <a:gd name="connsiteY4297" fmla="*/ 2275173 h 4564661"/>
              <a:gd name="connsiteX4298" fmla="*/ 648829 w 5297627"/>
              <a:gd name="connsiteY4298" fmla="*/ 2263147 h 4564661"/>
              <a:gd name="connsiteX4299" fmla="*/ 733962 w 5297627"/>
              <a:gd name="connsiteY4299" fmla="*/ 2177330 h 4564661"/>
              <a:gd name="connsiteX4300" fmla="*/ 997177 w 5297627"/>
              <a:gd name="connsiteY4300" fmla="*/ 1924722 h 4564661"/>
              <a:gd name="connsiteX4301" fmla="*/ 1049714 w 5297627"/>
              <a:gd name="connsiteY4301" fmla="*/ 1880448 h 4564661"/>
              <a:gd name="connsiteX4302" fmla="*/ 1045722 w 5297627"/>
              <a:gd name="connsiteY4302" fmla="*/ 1920438 h 4564661"/>
              <a:gd name="connsiteX4303" fmla="*/ 1044445 w 5297627"/>
              <a:gd name="connsiteY4303" fmla="*/ 1933385 h 4564661"/>
              <a:gd name="connsiteX4304" fmla="*/ 1052319 w 5297627"/>
              <a:gd name="connsiteY4304" fmla="*/ 1921795 h 4564661"/>
              <a:gd name="connsiteX4305" fmla="*/ 1055411 w 5297627"/>
              <a:gd name="connsiteY4305" fmla="*/ 1918032 h 4564661"/>
              <a:gd name="connsiteX4306" fmla="*/ 1060678 w 5297627"/>
              <a:gd name="connsiteY4306" fmla="*/ 1877876 h 4564661"/>
              <a:gd name="connsiteX4307" fmla="*/ 1061341 w 5297627"/>
              <a:gd name="connsiteY4307" fmla="*/ 1870649 h 4564661"/>
              <a:gd name="connsiteX4308" fmla="*/ 1154709 w 5297627"/>
              <a:gd name="connsiteY4308" fmla="*/ 1791964 h 4564661"/>
              <a:gd name="connsiteX4309" fmla="*/ 1261826 w 5297627"/>
              <a:gd name="connsiteY4309" fmla="*/ 1707579 h 4564661"/>
              <a:gd name="connsiteX4310" fmla="*/ 1250824 w 5297627"/>
              <a:gd name="connsiteY4310" fmla="*/ 1734648 h 4564661"/>
              <a:gd name="connsiteX4311" fmla="*/ 1227531 w 5297627"/>
              <a:gd name="connsiteY4311" fmla="*/ 1791324 h 4564661"/>
              <a:gd name="connsiteX4312" fmla="*/ 1215146 w 5297627"/>
              <a:gd name="connsiteY4312" fmla="*/ 1834236 h 4564661"/>
              <a:gd name="connsiteX4313" fmla="*/ 1245792 w 5297627"/>
              <a:gd name="connsiteY4313" fmla="*/ 1764575 h 4564661"/>
              <a:gd name="connsiteX4314" fmla="*/ 1275944 w 5297627"/>
              <a:gd name="connsiteY4314" fmla="*/ 1696457 h 4564661"/>
              <a:gd name="connsiteX4315" fmla="*/ 1293936 w 5297627"/>
              <a:gd name="connsiteY4315" fmla="*/ 1682284 h 4564661"/>
              <a:gd name="connsiteX4316" fmla="*/ 1256752 w 5297627"/>
              <a:gd name="connsiteY4316" fmla="*/ 1767661 h 4564661"/>
              <a:gd name="connsiteX4317" fmla="*/ 1203562 w 5297627"/>
              <a:gd name="connsiteY4317" fmla="*/ 1885533 h 4564661"/>
              <a:gd name="connsiteX4318" fmla="*/ 1193012 w 5297627"/>
              <a:gd name="connsiteY4318" fmla="*/ 1925927 h 4564661"/>
              <a:gd name="connsiteX4319" fmla="*/ 1198782 w 5297627"/>
              <a:gd name="connsiteY4319" fmla="*/ 1914261 h 4564661"/>
              <a:gd name="connsiteX4320" fmla="*/ 1202156 w 5297627"/>
              <a:gd name="connsiteY4320" fmla="*/ 1895757 h 4564661"/>
              <a:gd name="connsiteX4321" fmla="*/ 1206861 w 5297627"/>
              <a:gd name="connsiteY4321" fmla="*/ 1880858 h 4564661"/>
              <a:gd name="connsiteX4322" fmla="*/ 1211007 w 5297627"/>
              <a:gd name="connsiteY4322" fmla="*/ 1886329 h 4564661"/>
              <a:gd name="connsiteX4323" fmla="*/ 1212783 w 5297627"/>
              <a:gd name="connsiteY4323" fmla="*/ 1882028 h 4564661"/>
              <a:gd name="connsiteX4324" fmla="*/ 1237553 w 5297627"/>
              <a:gd name="connsiteY4324" fmla="*/ 1844316 h 4564661"/>
              <a:gd name="connsiteX4325" fmla="*/ 1211505 w 5297627"/>
              <a:gd name="connsiteY4325" fmla="*/ 1903939 h 4564661"/>
              <a:gd name="connsiteX4326" fmla="*/ 1209980 w 5297627"/>
              <a:gd name="connsiteY4326" fmla="*/ 1907723 h 4564661"/>
              <a:gd name="connsiteX4327" fmla="*/ 1209945 w 5297627"/>
              <a:gd name="connsiteY4327" fmla="*/ 1908306 h 4564661"/>
              <a:gd name="connsiteX4328" fmla="*/ 1207824 w 5297627"/>
              <a:gd name="connsiteY4328" fmla="*/ 1921402 h 4564661"/>
              <a:gd name="connsiteX4329" fmla="*/ 1248261 w 5297627"/>
              <a:gd name="connsiteY4329" fmla="*/ 1838198 h 4564661"/>
              <a:gd name="connsiteX4330" fmla="*/ 1308336 w 5297627"/>
              <a:gd name="connsiteY4330" fmla="*/ 1707047 h 4564661"/>
              <a:gd name="connsiteX4331" fmla="*/ 1314573 w 5297627"/>
              <a:gd name="connsiteY4331" fmla="*/ 1690526 h 4564661"/>
              <a:gd name="connsiteX4332" fmla="*/ 1310816 w 5297627"/>
              <a:gd name="connsiteY4332" fmla="*/ 1709743 h 4564661"/>
              <a:gd name="connsiteX4333" fmla="*/ 1211428 w 5297627"/>
              <a:gd name="connsiteY4333" fmla="*/ 1950459 h 4564661"/>
              <a:gd name="connsiteX4334" fmla="*/ 1213619 w 5297627"/>
              <a:gd name="connsiteY4334" fmla="*/ 1954743 h 4564661"/>
              <a:gd name="connsiteX4335" fmla="*/ 1211428 w 5297627"/>
              <a:gd name="connsiteY4335" fmla="*/ 1950459 h 4564661"/>
              <a:gd name="connsiteX4336" fmla="*/ 1327294 w 5297627"/>
              <a:gd name="connsiteY4336" fmla="*/ 1694585 h 4564661"/>
              <a:gd name="connsiteX4337" fmla="*/ 1350050 w 5297627"/>
              <a:gd name="connsiteY4337" fmla="*/ 1663702 h 4564661"/>
              <a:gd name="connsiteX4338" fmla="*/ 1335146 w 5297627"/>
              <a:gd name="connsiteY4338" fmla="*/ 1703122 h 4564661"/>
              <a:gd name="connsiteX4339" fmla="*/ 1286796 w 5297627"/>
              <a:gd name="connsiteY4339" fmla="*/ 1818928 h 4564661"/>
              <a:gd name="connsiteX4340" fmla="*/ 1276298 w 5297627"/>
              <a:gd name="connsiteY4340" fmla="*/ 1844344 h 4564661"/>
              <a:gd name="connsiteX4341" fmla="*/ 1271662 w 5297627"/>
              <a:gd name="connsiteY4341" fmla="*/ 1853585 h 4564661"/>
              <a:gd name="connsiteX4342" fmla="*/ 1267025 w 5297627"/>
              <a:gd name="connsiteY4342" fmla="*/ 1862826 h 4564661"/>
              <a:gd name="connsiteX4343" fmla="*/ 1272099 w 5297627"/>
              <a:gd name="connsiteY4343" fmla="*/ 1857537 h 4564661"/>
              <a:gd name="connsiteX4344" fmla="*/ 1271662 w 5297627"/>
              <a:gd name="connsiteY4344" fmla="*/ 1853585 h 4564661"/>
              <a:gd name="connsiteX4345" fmla="*/ 1276735 w 5297627"/>
              <a:gd name="connsiteY4345" fmla="*/ 1848296 h 4564661"/>
              <a:gd name="connsiteX4346" fmla="*/ 1276298 w 5297627"/>
              <a:gd name="connsiteY4346" fmla="*/ 1844344 h 4564661"/>
              <a:gd name="connsiteX4347" fmla="*/ 1284458 w 5297627"/>
              <a:gd name="connsiteY4347" fmla="*/ 1831136 h 4564661"/>
              <a:gd name="connsiteX4348" fmla="*/ 1286796 w 5297627"/>
              <a:gd name="connsiteY4348" fmla="*/ 1818928 h 4564661"/>
              <a:gd name="connsiteX4349" fmla="*/ 1332250 w 5297627"/>
              <a:gd name="connsiteY4349" fmla="*/ 1721961 h 4564661"/>
              <a:gd name="connsiteX4350" fmla="*/ 1379041 w 5297627"/>
              <a:gd name="connsiteY4350" fmla="*/ 1616299 h 4564661"/>
              <a:gd name="connsiteX4351" fmla="*/ 1381329 w 5297627"/>
              <a:gd name="connsiteY4351" fmla="*/ 1610391 h 4564661"/>
              <a:gd name="connsiteX4352" fmla="*/ 1423548 w 5297627"/>
              <a:gd name="connsiteY4352" fmla="*/ 1575203 h 4564661"/>
              <a:gd name="connsiteX4353" fmla="*/ 1426059 w 5297627"/>
              <a:gd name="connsiteY4353" fmla="*/ 1623701 h 4564661"/>
              <a:gd name="connsiteX4354" fmla="*/ 1422913 w 5297627"/>
              <a:gd name="connsiteY4354" fmla="*/ 1628620 h 4564661"/>
              <a:gd name="connsiteX4355" fmla="*/ 1426163 w 5297627"/>
              <a:gd name="connsiteY4355" fmla="*/ 1625726 h 4564661"/>
              <a:gd name="connsiteX4356" fmla="*/ 1427265 w 5297627"/>
              <a:gd name="connsiteY4356" fmla="*/ 1646986 h 4564661"/>
              <a:gd name="connsiteX4357" fmla="*/ 1426497 w 5297627"/>
              <a:gd name="connsiteY4357" fmla="*/ 1773444 h 4564661"/>
              <a:gd name="connsiteX4358" fmla="*/ 1425920 w 5297627"/>
              <a:gd name="connsiteY4358" fmla="*/ 1855525 h 4564661"/>
              <a:gd name="connsiteX4359" fmla="*/ 1429761 w 5297627"/>
              <a:gd name="connsiteY4359" fmla="*/ 1866130 h 4564661"/>
              <a:gd name="connsiteX4360" fmla="*/ 1425460 w 5297627"/>
              <a:gd name="connsiteY4360" fmla="*/ 1920495 h 4564661"/>
              <a:gd name="connsiteX4361" fmla="*/ 1424831 w 5297627"/>
              <a:gd name="connsiteY4361" fmla="*/ 2010127 h 4564661"/>
              <a:gd name="connsiteX4362" fmla="*/ 1431215 w 5297627"/>
              <a:gd name="connsiteY4362" fmla="*/ 2218585 h 4564661"/>
              <a:gd name="connsiteX4363" fmla="*/ 1464130 w 5297627"/>
              <a:gd name="connsiteY4363" fmla="*/ 1683717 h 4564661"/>
              <a:gd name="connsiteX4364" fmla="*/ 1463732 w 5297627"/>
              <a:gd name="connsiteY4364" fmla="*/ 1593242 h 4564661"/>
              <a:gd name="connsiteX4365" fmla="*/ 1467088 w 5297627"/>
              <a:gd name="connsiteY4365" fmla="*/ 1590452 h 4564661"/>
              <a:gd name="connsiteX4366" fmla="*/ 1465459 w 5297627"/>
              <a:gd name="connsiteY4366" fmla="*/ 1584428 h 4564661"/>
              <a:gd name="connsiteX4367" fmla="*/ 1463710 w 5297627"/>
              <a:gd name="connsiteY4367" fmla="*/ 1588100 h 4564661"/>
              <a:gd name="connsiteX4368" fmla="*/ 1463507 w 5297627"/>
              <a:gd name="connsiteY4368" fmla="*/ 1541900 h 4564661"/>
              <a:gd name="connsiteX4369" fmla="*/ 1471333 w 5297627"/>
              <a:gd name="connsiteY4369" fmla="*/ 1535377 h 4564661"/>
              <a:gd name="connsiteX4370" fmla="*/ 1628111 w 5297627"/>
              <a:gd name="connsiteY4370" fmla="*/ 1409318 h 4564661"/>
              <a:gd name="connsiteX4371" fmla="*/ 1781776 w 5297627"/>
              <a:gd name="connsiteY4371" fmla="*/ 1284445 h 4564661"/>
              <a:gd name="connsiteX4372" fmla="*/ 1781247 w 5297627"/>
              <a:gd name="connsiteY4372" fmla="*/ 1319439 h 4564661"/>
              <a:gd name="connsiteX4373" fmla="*/ 1780081 w 5297627"/>
              <a:gd name="connsiteY4373" fmla="*/ 1334376 h 4564661"/>
              <a:gd name="connsiteX4374" fmla="*/ 1766748 w 5297627"/>
              <a:gd name="connsiteY4374" fmla="*/ 1343895 h 4564661"/>
              <a:gd name="connsiteX4375" fmla="*/ 1647362 w 5297627"/>
              <a:gd name="connsiteY4375" fmla="*/ 1439734 h 4564661"/>
              <a:gd name="connsiteX4376" fmla="*/ 1644527 w 5297627"/>
              <a:gd name="connsiteY4376" fmla="*/ 1449879 h 4564661"/>
              <a:gd name="connsiteX4377" fmla="*/ 1712043 w 5297627"/>
              <a:gd name="connsiteY4377" fmla="*/ 1392100 h 4564661"/>
              <a:gd name="connsiteX4378" fmla="*/ 1750814 w 5297627"/>
              <a:gd name="connsiteY4378" fmla="*/ 1365252 h 4564661"/>
              <a:gd name="connsiteX4379" fmla="*/ 1779244 w 5297627"/>
              <a:gd name="connsiteY4379" fmla="*/ 1345087 h 4564661"/>
              <a:gd name="connsiteX4380" fmla="*/ 1776154 w 5297627"/>
              <a:gd name="connsiteY4380" fmla="*/ 1384646 h 4564661"/>
              <a:gd name="connsiteX4381" fmla="*/ 1777440 w 5297627"/>
              <a:gd name="connsiteY4381" fmla="*/ 1509908 h 4564661"/>
              <a:gd name="connsiteX4382" fmla="*/ 1801616 w 5297627"/>
              <a:gd name="connsiteY4382" fmla="*/ 1375219 h 4564661"/>
              <a:gd name="connsiteX4383" fmla="*/ 1802708 w 5297627"/>
              <a:gd name="connsiteY4383" fmla="*/ 1327654 h 4564661"/>
              <a:gd name="connsiteX4384" fmla="*/ 1840932 w 5297627"/>
              <a:gd name="connsiteY4384" fmla="*/ 1298796 h 4564661"/>
              <a:gd name="connsiteX4385" fmla="*/ 1841366 w 5297627"/>
              <a:gd name="connsiteY4385" fmla="*/ 1303871 h 4564661"/>
              <a:gd name="connsiteX4386" fmla="*/ 1843172 w 5297627"/>
              <a:gd name="connsiteY4386" fmla="*/ 1318164 h 4564661"/>
              <a:gd name="connsiteX4387" fmla="*/ 1843435 w 5297627"/>
              <a:gd name="connsiteY4387" fmla="*/ 1317366 h 4564661"/>
              <a:gd name="connsiteX4388" fmla="*/ 1846661 w 5297627"/>
              <a:gd name="connsiteY4388" fmla="*/ 1303243 h 4564661"/>
              <a:gd name="connsiteX4389" fmla="*/ 1848414 w 5297627"/>
              <a:gd name="connsiteY4389" fmla="*/ 1293147 h 4564661"/>
              <a:gd name="connsiteX4390" fmla="*/ 1853871 w 5297627"/>
              <a:gd name="connsiteY4390" fmla="*/ 1289027 h 4564661"/>
              <a:gd name="connsiteX4391" fmla="*/ 1856200 w 5297627"/>
              <a:gd name="connsiteY4391" fmla="*/ 1286935 h 4564661"/>
              <a:gd name="connsiteX4392" fmla="*/ 1856079 w 5297627"/>
              <a:gd name="connsiteY4392" fmla="*/ 1287548 h 4564661"/>
              <a:gd name="connsiteX4393" fmla="*/ 1848437 w 5297627"/>
              <a:gd name="connsiteY4393" fmla="*/ 1322896 h 4564661"/>
              <a:gd name="connsiteX4394" fmla="*/ 1845739 w 5297627"/>
              <a:gd name="connsiteY4394" fmla="*/ 1338481 h 4564661"/>
              <a:gd name="connsiteX4395" fmla="*/ 1852363 w 5297627"/>
              <a:gd name="connsiteY4395" fmla="*/ 1390908 h 4564661"/>
              <a:gd name="connsiteX4396" fmla="*/ 1856428 w 5297627"/>
              <a:gd name="connsiteY4396" fmla="*/ 1389764 h 4564661"/>
              <a:gd name="connsiteX4397" fmla="*/ 1854867 w 5297627"/>
              <a:gd name="connsiteY4397" fmla="*/ 1395491 h 4564661"/>
              <a:gd name="connsiteX4398" fmla="*/ 1854496 w 5297627"/>
              <a:gd name="connsiteY4398" fmla="*/ 1407791 h 4564661"/>
              <a:gd name="connsiteX4399" fmla="*/ 1859444 w 5297627"/>
              <a:gd name="connsiteY4399" fmla="*/ 1446975 h 4564661"/>
              <a:gd name="connsiteX4400" fmla="*/ 1862541 w 5297627"/>
              <a:gd name="connsiteY4400" fmla="*/ 1433234 h 4564661"/>
              <a:gd name="connsiteX4401" fmla="*/ 1872182 w 5297627"/>
              <a:gd name="connsiteY4401" fmla="*/ 1435162 h 4564661"/>
              <a:gd name="connsiteX4402" fmla="*/ 1871937 w 5297627"/>
              <a:gd name="connsiteY4402" fmla="*/ 1394576 h 4564661"/>
              <a:gd name="connsiteX4403" fmla="*/ 1878401 w 5297627"/>
              <a:gd name="connsiteY4403" fmla="*/ 1436106 h 4564661"/>
              <a:gd name="connsiteX4404" fmla="*/ 1884821 w 5297627"/>
              <a:gd name="connsiteY4404" fmla="*/ 1415074 h 4564661"/>
              <a:gd name="connsiteX4405" fmla="*/ 1888090 w 5297627"/>
              <a:gd name="connsiteY4405" fmla="*/ 1406278 h 4564661"/>
              <a:gd name="connsiteX4406" fmla="*/ 1876523 w 5297627"/>
              <a:gd name="connsiteY4406" fmla="*/ 1273696 h 4564661"/>
              <a:gd name="connsiteX4407" fmla="*/ 1876273 w 5297627"/>
              <a:gd name="connsiteY4407" fmla="*/ 1269377 h 4564661"/>
              <a:gd name="connsiteX4408" fmla="*/ 1886517 w 5297627"/>
              <a:gd name="connsiteY4408" fmla="*/ 1260654 h 4564661"/>
              <a:gd name="connsiteX4409" fmla="*/ 1906245 w 5297627"/>
              <a:gd name="connsiteY4409" fmla="*/ 1244028 h 4564661"/>
              <a:gd name="connsiteX4410" fmla="*/ 1906319 w 5297627"/>
              <a:gd name="connsiteY4410" fmla="*/ 1243965 h 4564661"/>
              <a:gd name="connsiteX4411" fmla="*/ 1907798 w 5297627"/>
              <a:gd name="connsiteY4411" fmla="*/ 1246036 h 4564661"/>
              <a:gd name="connsiteX4412" fmla="*/ 1913920 w 5297627"/>
              <a:gd name="connsiteY4412" fmla="*/ 1249743 h 4564661"/>
              <a:gd name="connsiteX4413" fmla="*/ 1914767 w 5297627"/>
              <a:gd name="connsiteY4413" fmla="*/ 1255118 h 4564661"/>
              <a:gd name="connsiteX4414" fmla="*/ 1914335 w 5297627"/>
              <a:gd name="connsiteY4414" fmla="*/ 1259951 h 4564661"/>
              <a:gd name="connsiteX4415" fmla="*/ 1913781 w 5297627"/>
              <a:gd name="connsiteY4415" fmla="*/ 1257146 h 4564661"/>
              <a:gd name="connsiteX4416" fmla="*/ 1912839 w 5297627"/>
              <a:gd name="connsiteY4416" fmla="*/ 1253630 h 4564661"/>
              <a:gd name="connsiteX4417" fmla="*/ 1913783 w 5297627"/>
              <a:gd name="connsiteY4417" fmla="*/ 1266109 h 4564661"/>
              <a:gd name="connsiteX4418" fmla="*/ 1923773 w 5297627"/>
              <a:gd name="connsiteY4418" fmla="*/ 1290126 h 4564661"/>
              <a:gd name="connsiteX4419" fmla="*/ 1917406 w 5297627"/>
              <a:gd name="connsiteY4419" fmla="*/ 1198029 h 4564661"/>
              <a:gd name="connsiteX4420" fmla="*/ 1927127 w 5297627"/>
              <a:gd name="connsiteY4420" fmla="*/ 1181855 h 4564661"/>
              <a:gd name="connsiteX4421" fmla="*/ 1927993 w 5297627"/>
              <a:gd name="connsiteY4421" fmla="*/ 1164705 h 4564661"/>
              <a:gd name="connsiteX4422" fmla="*/ 1942092 w 5297627"/>
              <a:gd name="connsiteY4422" fmla="*/ 1153158 h 4564661"/>
              <a:gd name="connsiteX4423" fmla="*/ 1965783 w 5297627"/>
              <a:gd name="connsiteY4423" fmla="*/ 1137530 h 4564661"/>
              <a:gd name="connsiteX4424" fmla="*/ 1968398 w 5297627"/>
              <a:gd name="connsiteY4424" fmla="*/ 1166799 h 4564661"/>
              <a:gd name="connsiteX4425" fmla="*/ 1987586 w 5297627"/>
              <a:gd name="connsiteY4425" fmla="*/ 1361082 h 4564661"/>
              <a:gd name="connsiteX4426" fmla="*/ 1988880 w 5297627"/>
              <a:gd name="connsiteY4426" fmla="*/ 1374027 h 4564661"/>
              <a:gd name="connsiteX4427" fmla="*/ 1994321 w 5297627"/>
              <a:gd name="connsiteY4427" fmla="*/ 1361114 h 4564661"/>
              <a:gd name="connsiteX4428" fmla="*/ 1996613 w 5297627"/>
              <a:gd name="connsiteY4428" fmla="*/ 1356818 h 4564661"/>
              <a:gd name="connsiteX4429" fmla="*/ 1993881 w 5297627"/>
              <a:gd name="connsiteY4429" fmla="*/ 1316410 h 4564661"/>
              <a:gd name="connsiteX4430" fmla="*/ 1986524 w 5297627"/>
              <a:gd name="connsiteY4430" fmla="*/ 1211405 h 4564661"/>
              <a:gd name="connsiteX4431" fmla="*/ 2008611 w 5297627"/>
              <a:gd name="connsiteY4431" fmla="*/ 1200562 h 4564661"/>
              <a:gd name="connsiteX4432" fmla="*/ 2010132 w 5297627"/>
              <a:gd name="connsiteY4432" fmla="*/ 1152599 h 4564661"/>
              <a:gd name="connsiteX4433" fmla="*/ 2016397 w 5297627"/>
              <a:gd name="connsiteY4433" fmla="*/ 1106026 h 4564661"/>
              <a:gd name="connsiteX4434" fmla="*/ 2016329 w 5297627"/>
              <a:gd name="connsiteY4434" fmla="*/ 1104185 h 4564661"/>
              <a:gd name="connsiteX4435" fmla="*/ 2032672 w 5297627"/>
              <a:gd name="connsiteY4435" fmla="*/ 1093404 h 4564661"/>
              <a:gd name="connsiteX4436" fmla="*/ 2033166 w 5297627"/>
              <a:gd name="connsiteY4436" fmla="*/ 1104386 h 4564661"/>
              <a:gd name="connsiteX4437" fmla="*/ 2035784 w 5297627"/>
              <a:gd name="connsiteY4437" fmla="*/ 1130809 h 4564661"/>
              <a:gd name="connsiteX4438" fmla="*/ 2047701 w 5297627"/>
              <a:gd name="connsiteY4438" fmla="*/ 1164855 h 4564661"/>
              <a:gd name="connsiteX4439" fmla="*/ 2046358 w 5297627"/>
              <a:gd name="connsiteY4439" fmla="*/ 1126828 h 4564661"/>
              <a:gd name="connsiteX4440" fmla="*/ 2045645 w 5297627"/>
              <a:gd name="connsiteY4440" fmla="*/ 1122180 h 4564661"/>
              <a:gd name="connsiteX4441" fmla="*/ 2048239 w 5297627"/>
              <a:gd name="connsiteY4441" fmla="*/ 1122239 h 4564661"/>
              <a:gd name="connsiteX4442" fmla="*/ 2054931 w 5297627"/>
              <a:gd name="connsiteY4442" fmla="*/ 1109880 h 4564661"/>
              <a:gd name="connsiteX4443" fmla="*/ 2058400 w 5297627"/>
              <a:gd name="connsiteY4443" fmla="*/ 1076432 h 4564661"/>
              <a:gd name="connsiteX4444" fmla="*/ 2066647 w 5297627"/>
              <a:gd name="connsiteY4444" fmla="*/ 1070991 h 4564661"/>
              <a:gd name="connsiteX4445" fmla="*/ 2070618 w 5297627"/>
              <a:gd name="connsiteY4445" fmla="*/ 1117577 h 4564661"/>
              <a:gd name="connsiteX4446" fmla="*/ 2072565 w 5297627"/>
              <a:gd name="connsiteY4446" fmla="*/ 1133584 h 4564661"/>
              <a:gd name="connsiteX4447" fmla="*/ 2073236 w 5297627"/>
              <a:gd name="connsiteY4447" fmla="*/ 1130298 h 4564661"/>
              <a:gd name="connsiteX4448" fmla="*/ 2078907 w 5297627"/>
              <a:gd name="connsiteY4448" fmla="*/ 1103077 h 4564661"/>
              <a:gd name="connsiteX4449" fmla="*/ 2076543 w 5297627"/>
              <a:gd name="connsiteY4449" fmla="*/ 1064463 h 4564661"/>
              <a:gd name="connsiteX4450" fmla="*/ 2103795 w 5297627"/>
              <a:gd name="connsiteY4450" fmla="*/ 1046485 h 4564661"/>
              <a:gd name="connsiteX4451" fmla="*/ 2103188 w 5297627"/>
              <a:gd name="connsiteY4451" fmla="*/ 1050768 h 4564661"/>
              <a:gd name="connsiteX4452" fmla="*/ 2112886 w 5297627"/>
              <a:gd name="connsiteY4452" fmla="*/ 1048535 h 4564661"/>
              <a:gd name="connsiteX4453" fmla="*/ 2115884 w 5297627"/>
              <a:gd name="connsiteY4453" fmla="*/ 1038114 h 4564661"/>
              <a:gd name="connsiteX4454" fmla="*/ 2128826 w 5297627"/>
              <a:gd name="connsiteY4454" fmla="*/ 1029039 h 4564661"/>
              <a:gd name="connsiteX4455" fmla="*/ 2128912 w 5297627"/>
              <a:gd name="connsiteY4455" fmla="*/ 1031340 h 4564661"/>
              <a:gd name="connsiteX4456" fmla="*/ 2129376 w 5297627"/>
              <a:gd name="connsiteY4456" fmla="*/ 1028653 h 4564661"/>
              <a:gd name="connsiteX4457" fmla="*/ 2170608 w 5297627"/>
              <a:gd name="connsiteY4457" fmla="*/ 999740 h 4564661"/>
              <a:gd name="connsiteX4458" fmla="*/ 2168594 w 5297627"/>
              <a:gd name="connsiteY4458" fmla="*/ 1012782 h 4564661"/>
              <a:gd name="connsiteX4459" fmla="*/ 2165234 w 5297627"/>
              <a:gd name="connsiteY4459" fmla="*/ 1029848 h 4564661"/>
              <a:gd name="connsiteX4460" fmla="*/ 2168810 w 5297627"/>
              <a:gd name="connsiteY4460" fmla="*/ 1021043 h 4564661"/>
              <a:gd name="connsiteX4461" fmla="*/ 2168594 w 5297627"/>
              <a:gd name="connsiteY4461" fmla="*/ 1012782 h 4564661"/>
              <a:gd name="connsiteX4462" fmla="*/ 2172726 w 5297627"/>
              <a:gd name="connsiteY4462" fmla="*/ 998255 h 4564661"/>
              <a:gd name="connsiteX4463" fmla="*/ 2181443 w 5297627"/>
              <a:gd name="connsiteY4463" fmla="*/ 992142 h 4564661"/>
              <a:gd name="connsiteX4464" fmla="*/ 2172289 w 5297627"/>
              <a:gd name="connsiteY4464" fmla="*/ 1034806 h 4564661"/>
              <a:gd name="connsiteX4465" fmla="*/ 2140456 w 5297627"/>
              <a:gd name="connsiteY4465" fmla="*/ 1198739 h 4564661"/>
              <a:gd name="connsiteX4466" fmla="*/ 2136751 w 5297627"/>
              <a:gd name="connsiteY4466" fmla="*/ 1243247 h 4564661"/>
              <a:gd name="connsiteX4467" fmla="*/ 2153101 w 5297627"/>
              <a:gd name="connsiteY4467" fmla="*/ 1168921 h 4564661"/>
              <a:gd name="connsiteX4468" fmla="*/ 2174811 w 5297627"/>
              <a:gd name="connsiteY4468" fmla="*/ 1071278 h 4564661"/>
              <a:gd name="connsiteX4469" fmla="*/ 2195890 w 5297627"/>
              <a:gd name="connsiteY4469" fmla="*/ 982012 h 4564661"/>
              <a:gd name="connsiteX4470" fmla="*/ 2204950 w 5297627"/>
              <a:gd name="connsiteY4470" fmla="*/ 975659 h 4564661"/>
              <a:gd name="connsiteX4471" fmla="*/ 2200204 w 5297627"/>
              <a:gd name="connsiteY4471" fmla="*/ 1006054 h 4564661"/>
              <a:gd name="connsiteX4472" fmla="*/ 2189279 w 5297627"/>
              <a:gd name="connsiteY4472" fmla="*/ 1054903 h 4564661"/>
              <a:gd name="connsiteX4473" fmla="*/ 2135480 w 5297627"/>
              <a:gd name="connsiteY4473" fmla="*/ 1295820 h 4564661"/>
              <a:gd name="connsiteX4474" fmla="*/ 2133079 w 5297627"/>
              <a:gd name="connsiteY4474" fmla="*/ 1337500 h 4564661"/>
              <a:gd name="connsiteX4475" fmla="*/ 2136444 w 5297627"/>
              <a:gd name="connsiteY4475" fmla="*/ 1324928 h 4564661"/>
              <a:gd name="connsiteX4476" fmla="*/ 2136112 w 5297627"/>
              <a:gd name="connsiteY4476" fmla="*/ 1306122 h 4564661"/>
              <a:gd name="connsiteX4477" fmla="*/ 2137797 w 5297627"/>
              <a:gd name="connsiteY4477" fmla="*/ 1290587 h 4564661"/>
              <a:gd name="connsiteX4478" fmla="*/ 2142937 w 5297627"/>
              <a:gd name="connsiteY4478" fmla="*/ 1295137 h 4564661"/>
              <a:gd name="connsiteX4479" fmla="*/ 2143834 w 5297627"/>
              <a:gd name="connsiteY4479" fmla="*/ 1290570 h 4564661"/>
              <a:gd name="connsiteX4480" fmla="*/ 2160703 w 5297627"/>
              <a:gd name="connsiteY4480" fmla="*/ 1248723 h 4564661"/>
              <a:gd name="connsiteX4481" fmla="*/ 2146888 w 5297627"/>
              <a:gd name="connsiteY4481" fmla="*/ 1312305 h 4564661"/>
              <a:gd name="connsiteX4482" fmla="*/ 2146137 w 5297627"/>
              <a:gd name="connsiteY4482" fmla="*/ 1316316 h 4564661"/>
              <a:gd name="connsiteX4483" fmla="*/ 2146217 w 5297627"/>
              <a:gd name="connsiteY4483" fmla="*/ 1316894 h 4564661"/>
              <a:gd name="connsiteX4484" fmla="*/ 2146713 w 5297627"/>
              <a:gd name="connsiteY4484" fmla="*/ 1330151 h 4564661"/>
              <a:gd name="connsiteX4485" fmla="*/ 2169999 w 5297627"/>
              <a:gd name="connsiteY4485" fmla="*/ 1240620 h 4564661"/>
              <a:gd name="connsiteX4486" fmla="*/ 2203111 w 5297627"/>
              <a:gd name="connsiteY4486" fmla="*/ 1100217 h 4564661"/>
              <a:gd name="connsiteX4487" fmla="*/ 2205977 w 5297627"/>
              <a:gd name="connsiteY4487" fmla="*/ 1082793 h 4564661"/>
              <a:gd name="connsiteX4488" fmla="*/ 2206072 w 5297627"/>
              <a:gd name="connsiteY4488" fmla="*/ 1102373 h 4564661"/>
              <a:gd name="connsiteX4489" fmla="*/ 2155961 w 5297627"/>
              <a:gd name="connsiteY4489" fmla="*/ 1357933 h 4564661"/>
              <a:gd name="connsiteX4490" fmla="*/ 2158950 w 5297627"/>
              <a:gd name="connsiteY4490" fmla="*/ 1361703 h 4564661"/>
              <a:gd name="connsiteX4491" fmla="*/ 2155961 w 5297627"/>
              <a:gd name="connsiteY4491" fmla="*/ 1357933 h 4564661"/>
              <a:gd name="connsiteX4492" fmla="*/ 2219248 w 5297627"/>
              <a:gd name="connsiteY4492" fmla="*/ 1084270 h 4564661"/>
              <a:gd name="connsiteX4493" fmla="*/ 2235486 w 5297627"/>
              <a:gd name="connsiteY4493" fmla="*/ 1049516 h 4564661"/>
              <a:gd name="connsiteX4494" fmla="*/ 2228625 w 5297627"/>
              <a:gd name="connsiteY4494" fmla="*/ 1091097 h 4564661"/>
              <a:gd name="connsiteX4495" fmla="*/ 2203992 w 5297627"/>
              <a:gd name="connsiteY4495" fmla="*/ 1214148 h 4564661"/>
              <a:gd name="connsiteX4496" fmla="*/ 2198696 w 5297627"/>
              <a:gd name="connsiteY4496" fmla="*/ 1241132 h 4564661"/>
              <a:gd name="connsiteX4497" fmla="*/ 2195968 w 5297627"/>
              <a:gd name="connsiteY4497" fmla="*/ 1251106 h 4564661"/>
              <a:gd name="connsiteX4498" fmla="*/ 2193239 w 5297627"/>
              <a:gd name="connsiteY4498" fmla="*/ 1261078 h 4564661"/>
              <a:gd name="connsiteX4499" fmla="*/ 2197175 w 5297627"/>
              <a:gd name="connsiteY4499" fmla="*/ 1254894 h 4564661"/>
              <a:gd name="connsiteX4500" fmla="*/ 2195968 w 5297627"/>
              <a:gd name="connsiteY4500" fmla="*/ 1251106 h 4564661"/>
              <a:gd name="connsiteX4501" fmla="*/ 2199902 w 5297627"/>
              <a:gd name="connsiteY4501" fmla="*/ 1244922 h 4564661"/>
              <a:gd name="connsiteX4502" fmla="*/ 2198696 w 5297627"/>
              <a:gd name="connsiteY4502" fmla="*/ 1241132 h 4564661"/>
              <a:gd name="connsiteX4503" fmla="*/ 2204100 w 5297627"/>
              <a:gd name="connsiteY4503" fmla="*/ 1226578 h 4564661"/>
              <a:gd name="connsiteX4504" fmla="*/ 2203992 w 5297627"/>
              <a:gd name="connsiteY4504" fmla="*/ 1214148 h 4564661"/>
              <a:gd name="connsiteX4505" fmla="*/ 2229491 w 5297627"/>
              <a:gd name="connsiteY4505" fmla="*/ 1110136 h 4564661"/>
              <a:gd name="connsiteX4506" fmla="*/ 2254591 w 5297627"/>
              <a:gd name="connsiteY4506" fmla="*/ 997338 h 4564661"/>
              <a:gd name="connsiteX4507" fmla="*/ 2265738 w 5297627"/>
              <a:gd name="connsiteY4507" fmla="*/ 932969 h 4564661"/>
              <a:gd name="connsiteX4508" fmla="*/ 2344409 w 5297627"/>
              <a:gd name="connsiteY4508" fmla="*/ 875723 h 4564661"/>
              <a:gd name="connsiteX4509" fmla="*/ 2420636 w 5297627"/>
              <a:gd name="connsiteY4509" fmla="*/ 821753 h 4564661"/>
              <a:gd name="connsiteX4510" fmla="*/ 2770027 w 5297627"/>
              <a:gd name="connsiteY4510" fmla="*/ 609834 h 4564661"/>
              <a:gd name="connsiteX4511" fmla="*/ 2775058 w 5297627"/>
              <a:gd name="connsiteY4511" fmla="*/ 606848 h 4564661"/>
              <a:gd name="connsiteX4512" fmla="*/ 2775675 w 5297627"/>
              <a:gd name="connsiteY4512" fmla="*/ 605928 h 4564661"/>
              <a:gd name="connsiteX4513" fmla="*/ 2776426 w 5297627"/>
              <a:gd name="connsiteY4513" fmla="*/ 606037 h 4564661"/>
              <a:gd name="connsiteX4514" fmla="*/ 2791774 w 5297627"/>
              <a:gd name="connsiteY4514" fmla="*/ 596929 h 4564661"/>
              <a:gd name="connsiteX4515" fmla="*/ 2791056 w 5297627"/>
              <a:gd name="connsiteY4515" fmla="*/ 596863 h 4564661"/>
              <a:gd name="connsiteX4516" fmla="*/ 2799497 w 5297627"/>
              <a:gd name="connsiteY4516" fmla="*/ 589679 h 4564661"/>
              <a:gd name="connsiteX4517" fmla="*/ 2834754 w 5297627"/>
              <a:gd name="connsiteY4517" fmla="*/ 567422 h 4564661"/>
              <a:gd name="connsiteX4518" fmla="*/ 2974237 w 5297627"/>
              <a:gd name="connsiteY4518" fmla="*/ 476984 h 4564661"/>
              <a:gd name="connsiteX4519" fmla="*/ 3163871 w 5297627"/>
              <a:gd name="connsiteY4519" fmla="*/ 365906 h 4564661"/>
              <a:gd name="connsiteX4520" fmla="*/ 3257395 w 5297627"/>
              <a:gd name="connsiteY4520" fmla="*/ 307175 h 4564661"/>
              <a:gd name="connsiteX4521" fmla="*/ 3510169 w 5297627"/>
              <a:gd name="connsiteY4521" fmla="*/ 185460 h 4564661"/>
              <a:gd name="connsiteX4522" fmla="*/ 3550718 w 5297627"/>
              <a:gd name="connsiteY4522" fmla="*/ 171658 h 4564661"/>
              <a:gd name="connsiteX4523" fmla="*/ 3560518 w 5297627"/>
              <a:gd name="connsiteY4523" fmla="*/ 165670 h 4564661"/>
              <a:gd name="connsiteX4524" fmla="*/ 3560994 w 5297627"/>
              <a:gd name="connsiteY4524" fmla="*/ 166009 h 4564661"/>
              <a:gd name="connsiteX4525" fmla="*/ 3562243 w 5297627"/>
              <a:gd name="connsiteY4525" fmla="*/ 164617 h 4564661"/>
              <a:gd name="connsiteX4526" fmla="*/ 3560518 w 5297627"/>
              <a:gd name="connsiteY4526" fmla="*/ 165670 h 4564661"/>
              <a:gd name="connsiteX4527" fmla="*/ 3558712 w 5297627"/>
              <a:gd name="connsiteY4527" fmla="*/ 164389 h 4564661"/>
              <a:gd name="connsiteX4528" fmla="*/ 3592066 w 5297627"/>
              <a:gd name="connsiteY4528" fmla="*/ 146262 h 4564661"/>
              <a:gd name="connsiteX4529" fmla="*/ 3583521 w 5297627"/>
              <a:gd name="connsiteY4529" fmla="*/ 147670 h 4564661"/>
              <a:gd name="connsiteX4530" fmla="*/ 3576984 w 5297627"/>
              <a:gd name="connsiteY4530" fmla="*/ 143323 h 4564661"/>
              <a:gd name="connsiteX4531" fmla="*/ 3547688 w 5297627"/>
              <a:gd name="connsiteY4531" fmla="*/ 153532 h 4564661"/>
              <a:gd name="connsiteX4532" fmla="*/ 3500690 w 5297627"/>
              <a:gd name="connsiteY4532" fmla="*/ 171028 h 4564661"/>
              <a:gd name="connsiteX4533" fmla="*/ 3460085 w 5297627"/>
              <a:gd name="connsiteY4533" fmla="*/ 186605 h 4564661"/>
              <a:gd name="connsiteX4534" fmla="*/ 3469802 w 5297627"/>
              <a:gd name="connsiteY4534" fmla="*/ 181739 h 4564661"/>
              <a:gd name="connsiteX4535" fmla="*/ 3522432 w 5297627"/>
              <a:gd name="connsiteY4535" fmla="*/ 161752 h 4564661"/>
              <a:gd name="connsiteX4536" fmla="*/ 3630259 w 5297627"/>
              <a:gd name="connsiteY4536" fmla="*/ 118015 h 4564661"/>
              <a:gd name="connsiteX4537" fmla="*/ 3688407 w 5297627"/>
              <a:gd name="connsiteY4537" fmla="*/ 97076 h 4564661"/>
              <a:gd name="connsiteX4538" fmla="*/ 3742699 w 5297627"/>
              <a:gd name="connsiteY4538" fmla="*/ 78830 h 4564661"/>
              <a:gd name="connsiteX4539" fmla="*/ 3680052 w 5297627"/>
              <a:gd name="connsiteY4539" fmla="*/ 102915 h 4564661"/>
              <a:gd name="connsiteX4540" fmla="*/ 3659302 w 5297627"/>
              <a:gd name="connsiteY4540" fmla="*/ 111715 h 4564661"/>
              <a:gd name="connsiteX4541" fmla="*/ 3679652 w 5297627"/>
              <a:gd name="connsiteY4541" fmla="*/ 109105 h 4564661"/>
              <a:gd name="connsiteX4542" fmla="*/ 3821410 w 5297627"/>
              <a:gd name="connsiteY4542" fmla="*/ 59384 h 4564661"/>
              <a:gd name="connsiteX4543" fmla="*/ 3590799 w 5297627"/>
              <a:gd name="connsiteY4543" fmla="*/ 8620 h 4564661"/>
              <a:gd name="connsiteX4544" fmla="*/ 3550476 w 5297627"/>
              <a:gd name="connsiteY4544" fmla="*/ 37128 h 4564661"/>
              <a:gd name="connsiteX4545" fmla="*/ 3522654 w 5297627"/>
              <a:gd name="connsiteY4545" fmla="*/ 59852 h 4564661"/>
              <a:gd name="connsiteX4546" fmla="*/ 3628354 w 5297627"/>
              <a:gd name="connsiteY4546" fmla="*/ 20024 h 4564661"/>
              <a:gd name="connsiteX4547" fmla="*/ 3427549 w 5297627"/>
              <a:gd name="connsiteY4547" fmla="*/ 152460 h 4564661"/>
              <a:gd name="connsiteX4548" fmla="*/ 3427549 w 5297627"/>
              <a:gd name="connsiteY4548" fmla="*/ 152460 h 4564661"/>
              <a:gd name="connsiteX4549" fmla="*/ 3387478 w 5297627"/>
              <a:gd name="connsiteY4549" fmla="*/ 194081 h 4564661"/>
              <a:gd name="connsiteX4550" fmla="*/ 3370144 w 5297627"/>
              <a:gd name="connsiteY4550" fmla="*/ 214399 h 4564661"/>
              <a:gd name="connsiteX4551" fmla="*/ 3357433 w 5297627"/>
              <a:gd name="connsiteY4551" fmla="*/ 226279 h 4564661"/>
              <a:gd name="connsiteX4552" fmla="*/ 3364304 w 5297627"/>
              <a:gd name="connsiteY4552" fmla="*/ 222809 h 4564661"/>
              <a:gd name="connsiteX4553" fmla="*/ 3413722 w 5297627"/>
              <a:gd name="connsiteY4553" fmla="*/ 200533 h 4564661"/>
              <a:gd name="connsiteX4554" fmla="*/ 3449138 w 5297627"/>
              <a:gd name="connsiteY4554" fmla="*/ 185932 h 4564661"/>
              <a:gd name="connsiteX4555" fmla="*/ 3446117 w 5297627"/>
              <a:gd name="connsiteY4555" fmla="*/ 187947 h 4564661"/>
              <a:gd name="connsiteX4556" fmla="*/ 3420692 w 5297627"/>
              <a:gd name="connsiteY4556" fmla="*/ 202068 h 4564661"/>
              <a:gd name="connsiteX4557" fmla="*/ 3418325 w 5297627"/>
              <a:gd name="connsiteY4557" fmla="*/ 203613 h 4564661"/>
              <a:gd name="connsiteX4558" fmla="*/ 3404009 w 5297627"/>
              <a:gd name="connsiteY4558" fmla="*/ 209524 h 4564661"/>
              <a:gd name="connsiteX4559" fmla="*/ 3358618 w 5297627"/>
              <a:gd name="connsiteY4559" fmla="*/ 230620 h 4564661"/>
              <a:gd name="connsiteX4560" fmla="*/ 3343619 w 5297627"/>
              <a:gd name="connsiteY4560" fmla="*/ 238341 h 4564661"/>
              <a:gd name="connsiteX4561" fmla="*/ 3315410 w 5297627"/>
              <a:gd name="connsiteY4561" fmla="*/ 259111 h 4564661"/>
              <a:gd name="connsiteX4562" fmla="*/ 3202734 w 5297627"/>
              <a:gd name="connsiteY4562" fmla="*/ 322178 h 4564661"/>
              <a:gd name="connsiteX4563" fmla="*/ 2808602 w 5297627"/>
              <a:gd name="connsiteY4563" fmla="*/ 561645 h 4564661"/>
              <a:gd name="connsiteX4564" fmla="*/ 2811063 w 5297627"/>
              <a:gd name="connsiteY4564" fmla="*/ 559278 h 4564661"/>
              <a:gd name="connsiteX4565" fmla="*/ 2789214 w 5297627"/>
              <a:gd name="connsiteY4565" fmla="*/ 565284 h 4564661"/>
              <a:gd name="connsiteX4566" fmla="*/ 2770662 w 5297627"/>
              <a:gd name="connsiteY4566" fmla="*/ 558079 h 4564661"/>
              <a:gd name="connsiteX4567" fmla="*/ 2697580 w 5297627"/>
              <a:gd name="connsiteY4567" fmla="*/ 590359 h 4564661"/>
              <a:gd name="connsiteX4568" fmla="*/ 2341155 w 5297627"/>
              <a:gd name="connsiteY4568" fmla="*/ 761532 h 4564661"/>
              <a:gd name="connsiteX4569" fmla="*/ 2292404 w 5297627"/>
              <a:gd name="connsiteY4569" fmla="*/ 788427 h 4564661"/>
              <a:gd name="connsiteX4570" fmla="*/ 2293383 w 5297627"/>
              <a:gd name="connsiteY4570" fmla="*/ 783259 h 4564661"/>
              <a:gd name="connsiteX4571" fmla="*/ 2294965 w 5297627"/>
              <a:gd name="connsiteY4571" fmla="*/ 775525 h 4564661"/>
              <a:gd name="connsiteX4572" fmla="*/ 2363488 w 5297627"/>
              <a:gd name="connsiteY4572" fmla="*/ 738639 h 4564661"/>
              <a:gd name="connsiteX4573" fmla="*/ 2722008 w 5297627"/>
              <a:gd name="connsiteY4573" fmla="*/ 561840 h 4564661"/>
              <a:gd name="connsiteX4574" fmla="*/ 2859914 w 5297627"/>
              <a:gd name="connsiteY4574" fmla="*/ 492881 h 4564661"/>
              <a:gd name="connsiteX4575" fmla="*/ 2832726 w 5297627"/>
              <a:gd name="connsiteY4575" fmla="*/ 494982 h 4564661"/>
              <a:gd name="connsiteX4576" fmla="*/ 2794424 w 5297627"/>
              <a:gd name="connsiteY4576" fmla="*/ 511617 h 4564661"/>
              <a:gd name="connsiteX4577" fmla="*/ 2641539 w 5297627"/>
              <a:gd name="connsiteY4577" fmla="*/ 563738 h 4564661"/>
              <a:gd name="connsiteX4578" fmla="*/ 2638149 w 5297627"/>
              <a:gd name="connsiteY4578" fmla="*/ 565331 h 4564661"/>
              <a:gd name="connsiteX4579" fmla="*/ 2941236 w 5297627"/>
              <a:gd name="connsiteY4579" fmla="*/ 380828 h 4564661"/>
              <a:gd name="connsiteX4580" fmla="*/ 3590799 w 5297627"/>
              <a:gd name="connsiteY4580" fmla="*/ 8620 h 4564661"/>
              <a:gd name="connsiteX4581" fmla="*/ 3594514 w 5297627"/>
              <a:gd name="connsiteY4581" fmla="*/ 2484 h 4564661"/>
              <a:gd name="connsiteX4582" fmla="*/ 3592451 w 5297627"/>
              <a:gd name="connsiteY4582" fmla="*/ 5892 h 4564661"/>
              <a:gd name="connsiteX4583" fmla="*/ 3590799 w 5297627"/>
              <a:gd name="connsiteY4583" fmla="*/ 8620 h 4564661"/>
              <a:gd name="connsiteX4584" fmla="*/ 3595752 w 5297627"/>
              <a:gd name="connsiteY4584" fmla="*/ 438 h 4564661"/>
              <a:gd name="connsiteX4585" fmla="*/ 3594514 w 5297627"/>
              <a:gd name="connsiteY4585" fmla="*/ 2484 h 4564661"/>
              <a:gd name="connsiteX4586" fmla="*/ 3595202 w 5297627"/>
              <a:gd name="connsiteY4586" fmla="*/ 1347 h 4564661"/>
              <a:gd name="connsiteX4587" fmla="*/ 3595752 w 5297627"/>
              <a:gd name="connsiteY4587" fmla="*/ 438 h 4564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</a:cxnLst>
            <a:rect l="l" t="t" r="r" b="b"/>
            <a:pathLst>
              <a:path w="5297627" h="4564661">
                <a:moveTo>
                  <a:pt x="4862947" y="4445095"/>
                </a:moveTo>
                <a:cubicBezTo>
                  <a:pt x="4862947" y="4449378"/>
                  <a:pt x="4853673" y="4454372"/>
                  <a:pt x="4853672" y="4449377"/>
                </a:cubicBezTo>
                <a:cubicBezTo>
                  <a:pt x="4849392" y="4449377"/>
                  <a:pt x="4858666" y="4445095"/>
                  <a:pt x="4862947" y="4445095"/>
                </a:cubicBezTo>
                <a:close/>
                <a:moveTo>
                  <a:pt x="4891038" y="4417675"/>
                </a:moveTo>
                <a:lnTo>
                  <a:pt x="4896716" y="4419292"/>
                </a:lnTo>
                <a:lnTo>
                  <a:pt x="4896115" y="4419765"/>
                </a:lnTo>
                <a:cubicBezTo>
                  <a:pt x="4892727" y="4420835"/>
                  <a:pt x="4889340" y="4420835"/>
                  <a:pt x="4889340" y="4418695"/>
                </a:cubicBezTo>
                <a:close/>
                <a:moveTo>
                  <a:pt x="4873844" y="4412777"/>
                </a:moveTo>
                <a:lnTo>
                  <a:pt x="4879442" y="4414372"/>
                </a:lnTo>
                <a:lnTo>
                  <a:pt x="4878284" y="4415394"/>
                </a:lnTo>
                <a:cubicBezTo>
                  <a:pt x="4874895" y="4416555"/>
                  <a:pt x="4871506" y="4416555"/>
                  <a:pt x="4871506" y="4414413"/>
                </a:cubicBezTo>
                <a:close/>
                <a:moveTo>
                  <a:pt x="4856460" y="4407748"/>
                </a:moveTo>
                <a:lnTo>
                  <a:pt x="4862095" y="4409392"/>
                </a:lnTo>
                <a:lnTo>
                  <a:pt x="4860450" y="4410756"/>
                </a:lnTo>
                <a:cubicBezTo>
                  <a:pt x="4857061" y="4411917"/>
                  <a:pt x="4853673" y="4411917"/>
                  <a:pt x="4853673" y="4409419"/>
                </a:cubicBezTo>
                <a:close/>
                <a:moveTo>
                  <a:pt x="4367276" y="4391457"/>
                </a:moveTo>
                <a:cubicBezTo>
                  <a:pt x="4361493" y="4390554"/>
                  <a:pt x="4355607" y="4399785"/>
                  <a:pt x="4372192" y="4396575"/>
                </a:cubicBezTo>
                <a:cubicBezTo>
                  <a:pt x="4371122" y="4393186"/>
                  <a:pt x="4369206" y="4391759"/>
                  <a:pt x="4367276" y="4391457"/>
                </a:cubicBezTo>
                <a:close/>
                <a:moveTo>
                  <a:pt x="4947116" y="4374454"/>
                </a:moveTo>
                <a:cubicBezTo>
                  <a:pt x="4951396" y="4374456"/>
                  <a:pt x="4942122" y="4378736"/>
                  <a:pt x="4937844" y="4378736"/>
                </a:cubicBezTo>
                <a:cubicBezTo>
                  <a:pt x="4937842" y="4374454"/>
                  <a:pt x="4947116" y="4374454"/>
                  <a:pt x="4947116" y="4374454"/>
                </a:cubicBezTo>
                <a:close/>
                <a:moveTo>
                  <a:pt x="4305608" y="4372716"/>
                </a:moveTo>
                <a:cubicBezTo>
                  <a:pt x="4300192" y="4372315"/>
                  <a:pt x="4293372" y="4375526"/>
                  <a:pt x="4296581" y="4378736"/>
                </a:cubicBezTo>
                <a:lnTo>
                  <a:pt x="4310134" y="4374456"/>
                </a:lnTo>
                <a:cubicBezTo>
                  <a:pt x="4309064" y="4373386"/>
                  <a:pt x="4307414" y="4372850"/>
                  <a:pt x="4305608" y="4372716"/>
                </a:cubicBezTo>
                <a:close/>
                <a:moveTo>
                  <a:pt x="4783078" y="4372114"/>
                </a:moveTo>
                <a:cubicBezTo>
                  <a:pt x="4785062" y="4371780"/>
                  <a:pt x="4787871" y="4372315"/>
                  <a:pt x="4792329" y="4374456"/>
                </a:cubicBezTo>
                <a:cubicBezTo>
                  <a:pt x="4791080" y="4373386"/>
                  <a:pt x="4789877" y="4373965"/>
                  <a:pt x="4788986" y="4375292"/>
                </a:cubicBezTo>
                <a:lnTo>
                  <a:pt x="4788646" y="4376515"/>
                </a:lnTo>
                <a:lnTo>
                  <a:pt x="4780172" y="4374059"/>
                </a:lnTo>
                <a:close/>
                <a:moveTo>
                  <a:pt x="4272663" y="4364455"/>
                </a:moveTo>
                <a:cubicBezTo>
                  <a:pt x="4272866" y="4365090"/>
                  <a:pt x="4273399" y="4366786"/>
                  <a:pt x="4274470" y="4370174"/>
                </a:cubicBezTo>
                <a:cubicBezTo>
                  <a:pt x="4274470" y="4370174"/>
                  <a:pt x="4272062" y="4362548"/>
                  <a:pt x="4272663" y="4364455"/>
                </a:cubicBezTo>
                <a:close/>
                <a:moveTo>
                  <a:pt x="4644296" y="4355480"/>
                </a:moveTo>
                <a:cubicBezTo>
                  <a:pt x="4643694" y="4353673"/>
                  <a:pt x="4646100" y="4360898"/>
                  <a:pt x="4646100" y="4360898"/>
                </a:cubicBezTo>
                <a:cubicBezTo>
                  <a:pt x="4645032" y="4357687"/>
                  <a:pt x="4644496" y="4356083"/>
                  <a:pt x="4644296" y="4355480"/>
                </a:cubicBezTo>
                <a:close/>
                <a:moveTo>
                  <a:pt x="4228907" y="4350597"/>
                </a:moveTo>
                <a:cubicBezTo>
                  <a:pt x="4226498" y="4350195"/>
                  <a:pt x="4221684" y="4353406"/>
                  <a:pt x="4221684" y="4356617"/>
                </a:cubicBezTo>
                <a:cubicBezTo>
                  <a:pt x="4221684" y="4356617"/>
                  <a:pt x="4235237" y="4352336"/>
                  <a:pt x="4230244" y="4352336"/>
                </a:cubicBezTo>
                <a:cubicBezTo>
                  <a:pt x="4230246" y="4351265"/>
                  <a:pt x="4229710" y="4350731"/>
                  <a:pt x="4228907" y="4350597"/>
                </a:cubicBezTo>
                <a:close/>
                <a:moveTo>
                  <a:pt x="4197690" y="4340216"/>
                </a:moveTo>
                <a:cubicBezTo>
                  <a:pt x="4197899" y="4341087"/>
                  <a:pt x="4199571" y="4348055"/>
                  <a:pt x="4199571" y="4348055"/>
                </a:cubicBezTo>
                <a:cubicBezTo>
                  <a:pt x="4197967" y="4341366"/>
                  <a:pt x="4197566" y="4339692"/>
                  <a:pt x="4197690" y="4340216"/>
                </a:cubicBezTo>
                <a:close/>
                <a:moveTo>
                  <a:pt x="4177994" y="4337040"/>
                </a:moveTo>
                <a:cubicBezTo>
                  <a:pt x="4173981" y="4336638"/>
                  <a:pt x="4169971" y="4339848"/>
                  <a:pt x="4173179" y="4343059"/>
                </a:cubicBezTo>
                <a:lnTo>
                  <a:pt x="4181740" y="4338779"/>
                </a:lnTo>
                <a:cubicBezTo>
                  <a:pt x="4180669" y="4337708"/>
                  <a:pt x="4179332" y="4337172"/>
                  <a:pt x="4177994" y="4337040"/>
                </a:cubicBezTo>
                <a:close/>
                <a:moveTo>
                  <a:pt x="4959956" y="4316659"/>
                </a:moveTo>
                <a:cubicBezTo>
                  <a:pt x="4964236" y="4320940"/>
                  <a:pt x="4951398" y="4325935"/>
                  <a:pt x="4947116" y="4320940"/>
                </a:cubicBezTo>
                <a:close/>
                <a:moveTo>
                  <a:pt x="4927736" y="4311996"/>
                </a:moveTo>
                <a:lnTo>
                  <a:pt x="4927632" y="4312011"/>
                </a:lnTo>
                <a:cubicBezTo>
                  <a:pt x="4926084" y="4312226"/>
                  <a:pt x="4925004" y="4312377"/>
                  <a:pt x="4925004" y="4312377"/>
                </a:cubicBezTo>
                <a:close/>
                <a:moveTo>
                  <a:pt x="4937944" y="4310572"/>
                </a:moveTo>
                <a:lnTo>
                  <a:pt x="4927736" y="4311996"/>
                </a:lnTo>
                <a:lnTo>
                  <a:pt x="4933092" y="4311249"/>
                </a:lnTo>
                <a:cubicBezTo>
                  <a:pt x="4936867" y="4310722"/>
                  <a:pt x="4940102" y="4310271"/>
                  <a:pt x="4937944" y="4310572"/>
                </a:cubicBezTo>
                <a:close/>
                <a:moveTo>
                  <a:pt x="4821296" y="4235350"/>
                </a:moveTo>
                <a:cubicBezTo>
                  <a:pt x="4820060" y="4235583"/>
                  <a:pt x="4816760" y="4236208"/>
                  <a:pt x="4810160" y="4237456"/>
                </a:cubicBezTo>
                <a:cubicBezTo>
                  <a:pt x="4810160" y="4237456"/>
                  <a:pt x="4825007" y="4234647"/>
                  <a:pt x="4821296" y="4235350"/>
                </a:cubicBezTo>
                <a:close/>
                <a:moveTo>
                  <a:pt x="4674129" y="4119033"/>
                </a:moveTo>
                <a:lnTo>
                  <a:pt x="4708160" y="4126859"/>
                </a:lnTo>
                <a:lnTo>
                  <a:pt x="4728616" y="4135635"/>
                </a:lnTo>
                <a:lnTo>
                  <a:pt x="4712970" y="4132602"/>
                </a:lnTo>
                <a:close/>
                <a:moveTo>
                  <a:pt x="4607755" y="4097736"/>
                </a:moveTo>
                <a:lnTo>
                  <a:pt x="4619708" y="4100458"/>
                </a:lnTo>
                <a:lnTo>
                  <a:pt x="4622420" y="4102152"/>
                </a:lnTo>
                <a:close/>
                <a:moveTo>
                  <a:pt x="4574337" y="4087462"/>
                </a:moveTo>
                <a:lnTo>
                  <a:pt x="4586452" y="4090915"/>
                </a:lnTo>
                <a:lnTo>
                  <a:pt x="4605006" y="4096907"/>
                </a:lnTo>
                <a:lnTo>
                  <a:pt x="4579156" y="4089122"/>
                </a:lnTo>
                <a:close/>
                <a:moveTo>
                  <a:pt x="4512089" y="4063041"/>
                </a:moveTo>
                <a:cubicBezTo>
                  <a:pt x="4509682" y="4062640"/>
                  <a:pt x="4504866" y="4065851"/>
                  <a:pt x="4504866" y="4069061"/>
                </a:cubicBezTo>
                <a:cubicBezTo>
                  <a:pt x="4504866" y="4069061"/>
                  <a:pt x="4517706" y="4064781"/>
                  <a:pt x="4513428" y="4064781"/>
                </a:cubicBezTo>
                <a:cubicBezTo>
                  <a:pt x="4513426" y="4063711"/>
                  <a:pt x="4512892" y="4063175"/>
                  <a:pt x="4512089" y="4063041"/>
                </a:cubicBezTo>
                <a:close/>
                <a:moveTo>
                  <a:pt x="4464922" y="4046943"/>
                </a:moveTo>
                <a:cubicBezTo>
                  <a:pt x="4460642" y="4046943"/>
                  <a:pt x="4451370" y="4051224"/>
                  <a:pt x="4456363" y="4051224"/>
                </a:cubicBezTo>
                <a:cubicBezTo>
                  <a:pt x="4456363" y="4056217"/>
                  <a:pt x="4464922" y="4051224"/>
                  <a:pt x="4464922" y="4046943"/>
                </a:cubicBezTo>
                <a:close/>
                <a:moveTo>
                  <a:pt x="4451369" y="4042661"/>
                </a:moveTo>
                <a:cubicBezTo>
                  <a:pt x="4447089" y="4042661"/>
                  <a:pt x="4438530" y="4046941"/>
                  <a:pt x="4442808" y="4046943"/>
                </a:cubicBezTo>
                <a:cubicBezTo>
                  <a:pt x="4442808" y="4051224"/>
                  <a:pt x="4451369" y="4046941"/>
                  <a:pt x="4451369" y="4042661"/>
                </a:cubicBezTo>
                <a:close/>
                <a:moveTo>
                  <a:pt x="4573704" y="4037438"/>
                </a:moveTo>
                <a:lnTo>
                  <a:pt x="4613868" y="4044745"/>
                </a:lnTo>
                <a:lnTo>
                  <a:pt x="4618167" y="4046948"/>
                </a:lnTo>
                <a:lnTo>
                  <a:pt x="4623060" y="4049909"/>
                </a:lnTo>
                <a:lnTo>
                  <a:pt x="4603405" y="4047611"/>
                </a:lnTo>
                <a:lnTo>
                  <a:pt x="4584747" y="4044634"/>
                </a:lnTo>
                <a:lnTo>
                  <a:pt x="4577237" y="4039498"/>
                </a:lnTo>
                <a:close/>
                <a:moveTo>
                  <a:pt x="4003533" y="3981411"/>
                </a:moveTo>
                <a:cubicBezTo>
                  <a:pt x="4052555" y="3999570"/>
                  <a:pt x="4101177" y="4011852"/>
                  <a:pt x="4151698" y="4027592"/>
                </a:cubicBezTo>
                <a:lnTo>
                  <a:pt x="4179549" y="4036960"/>
                </a:lnTo>
                <a:lnTo>
                  <a:pt x="4243528" y="4054344"/>
                </a:lnTo>
                <a:lnTo>
                  <a:pt x="4245748" y="4054988"/>
                </a:lnTo>
                <a:lnTo>
                  <a:pt x="4194692" y="4033936"/>
                </a:lnTo>
                <a:lnTo>
                  <a:pt x="4173749" y="4026425"/>
                </a:lnTo>
                <a:lnTo>
                  <a:pt x="4093482" y="4002714"/>
                </a:lnTo>
                <a:lnTo>
                  <a:pt x="4046996" y="3989588"/>
                </a:lnTo>
                <a:close/>
                <a:moveTo>
                  <a:pt x="4337558" y="3969388"/>
                </a:moveTo>
                <a:lnTo>
                  <a:pt x="4337062" y="3971350"/>
                </a:lnTo>
                <a:cubicBezTo>
                  <a:pt x="4338116" y="3972597"/>
                  <a:pt x="4339613" y="3971332"/>
                  <a:pt x="4340666" y="3972579"/>
                </a:cubicBezTo>
                <a:cubicBezTo>
                  <a:pt x="4343996" y="3973104"/>
                  <a:pt x="4343914" y="3972153"/>
                  <a:pt x="4342666" y="3971103"/>
                </a:cubicBezTo>
                <a:lnTo>
                  <a:pt x="4341550" y="3970434"/>
                </a:lnTo>
                <a:close/>
                <a:moveTo>
                  <a:pt x="2921328" y="3892105"/>
                </a:moveTo>
                <a:lnTo>
                  <a:pt x="2912768" y="3896386"/>
                </a:lnTo>
                <a:cubicBezTo>
                  <a:pt x="2917048" y="3901381"/>
                  <a:pt x="2926320" y="3896386"/>
                  <a:pt x="2921328" y="3892105"/>
                </a:cubicBezTo>
                <a:close/>
                <a:moveTo>
                  <a:pt x="4146426" y="3884787"/>
                </a:moveTo>
                <a:lnTo>
                  <a:pt x="4146180" y="3884899"/>
                </a:lnTo>
                <a:lnTo>
                  <a:pt x="4176300" y="3892729"/>
                </a:lnTo>
                <a:lnTo>
                  <a:pt x="4179106" y="3893561"/>
                </a:lnTo>
                <a:lnTo>
                  <a:pt x="4177118" y="3892773"/>
                </a:lnTo>
                <a:cubicBezTo>
                  <a:pt x="4167039" y="3889203"/>
                  <a:pt x="4153742" y="3885245"/>
                  <a:pt x="4146426" y="3884787"/>
                </a:cubicBezTo>
                <a:close/>
                <a:moveTo>
                  <a:pt x="2854990" y="3879261"/>
                </a:moveTo>
                <a:cubicBezTo>
                  <a:pt x="2850710" y="3879260"/>
                  <a:pt x="2832878" y="3883543"/>
                  <a:pt x="2837871" y="3883543"/>
                </a:cubicBezTo>
                <a:cubicBezTo>
                  <a:pt x="2842151" y="3887823"/>
                  <a:pt x="2859983" y="3883543"/>
                  <a:pt x="2854990" y="3879261"/>
                </a:cubicBezTo>
                <a:close/>
                <a:moveTo>
                  <a:pt x="2832878" y="3874266"/>
                </a:moveTo>
                <a:cubicBezTo>
                  <a:pt x="2828599" y="3874267"/>
                  <a:pt x="2810765" y="3879261"/>
                  <a:pt x="2810765" y="3879261"/>
                </a:cubicBezTo>
                <a:cubicBezTo>
                  <a:pt x="2820038" y="3887823"/>
                  <a:pt x="2832878" y="3874266"/>
                  <a:pt x="2832878" y="3874266"/>
                </a:cubicBezTo>
                <a:close/>
                <a:moveTo>
                  <a:pt x="2801224" y="3868849"/>
                </a:moveTo>
                <a:cubicBezTo>
                  <a:pt x="2794403" y="3869451"/>
                  <a:pt x="2784373" y="3874266"/>
                  <a:pt x="2784373" y="3874266"/>
                </a:cubicBezTo>
                <a:cubicBezTo>
                  <a:pt x="2788653" y="3879260"/>
                  <a:pt x="2806486" y="3874266"/>
                  <a:pt x="2806486" y="3869985"/>
                </a:cubicBezTo>
                <a:cubicBezTo>
                  <a:pt x="2805415" y="3868915"/>
                  <a:pt x="2803499" y="3868647"/>
                  <a:pt x="2801224" y="3868849"/>
                </a:cubicBezTo>
                <a:close/>
                <a:moveTo>
                  <a:pt x="4618294" y="3866502"/>
                </a:moveTo>
                <a:lnTo>
                  <a:pt x="4619822" y="3866570"/>
                </a:lnTo>
                <a:lnTo>
                  <a:pt x="4622952" y="3867640"/>
                </a:lnTo>
                <a:cubicBezTo>
                  <a:pt x="4619534" y="3867076"/>
                  <a:pt x="4616588" y="3866693"/>
                  <a:pt x="4616348" y="3866545"/>
                </a:cubicBezTo>
                <a:cubicBezTo>
                  <a:pt x="4616227" y="3866470"/>
                  <a:pt x="4616783" y="3866454"/>
                  <a:pt x="4618294" y="3866502"/>
                </a:cubicBezTo>
                <a:close/>
                <a:moveTo>
                  <a:pt x="2711983" y="3856306"/>
                </a:moveTo>
                <a:cubicBezTo>
                  <a:pt x="2701985" y="3855402"/>
                  <a:pt x="2696102" y="3864634"/>
                  <a:pt x="2722316" y="3861422"/>
                </a:cubicBezTo>
                <a:cubicBezTo>
                  <a:pt x="2722316" y="3869985"/>
                  <a:pt x="2740150" y="3865704"/>
                  <a:pt x="2749422" y="3865705"/>
                </a:cubicBezTo>
                <a:cubicBezTo>
                  <a:pt x="2749422" y="3857142"/>
                  <a:pt x="2731590" y="3865704"/>
                  <a:pt x="2722316" y="3861422"/>
                </a:cubicBezTo>
                <a:cubicBezTo>
                  <a:pt x="2719105" y="3858034"/>
                  <a:pt x="2715317" y="3856607"/>
                  <a:pt x="2711983" y="3856306"/>
                </a:cubicBezTo>
                <a:close/>
                <a:moveTo>
                  <a:pt x="2687119" y="3851121"/>
                </a:moveTo>
                <a:cubicBezTo>
                  <a:pt x="2681702" y="3851925"/>
                  <a:pt x="2674882" y="3857142"/>
                  <a:pt x="2678090" y="3857142"/>
                </a:cubicBezTo>
                <a:cubicBezTo>
                  <a:pt x="2678090" y="3861423"/>
                  <a:pt x="2691644" y="3857142"/>
                  <a:pt x="2691644" y="3852146"/>
                </a:cubicBezTo>
                <a:cubicBezTo>
                  <a:pt x="2690574" y="3851076"/>
                  <a:pt x="2688923" y="3850854"/>
                  <a:pt x="2687119" y="3851121"/>
                </a:cubicBezTo>
                <a:close/>
                <a:moveTo>
                  <a:pt x="4603686" y="3822567"/>
                </a:moveTo>
                <a:lnTo>
                  <a:pt x="4603768" y="3822901"/>
                </a:lnTo>
                <a:lnTo>
                  <a:pt x="4612048" y="3824762"/>
                </a:lnTo>
                <a:lnTo>
                  <a:pt x="4610544" y="3824277"/>
                </a:lnTo>
                <a:close/>
                <a:moveTo>
                  <a:pt x="537824" y="3821044"/>
                </a:moveTo>
                <a:lnTo>
                  <a:pt x="532136" y="3824439"/>
                </a:lnTo>
                <a:cubicBezTo>
                  <a:pt x="515797" y="3832324"/>
                  <a:pt x="498548" y="3843142"/>
                  <a:pt x="480693" y="3853483"/>
                </a:cubicBezTo>
                <a:lnTo>
                  <a:pt x="439162" y="3873221"/>
                </a:lnTo>
                <a:lnTo>
                  <a:pt x="425504" y="3874300"/>
                </a:lnTo>
                <a:lnTo>
                  <a:pt x="412149" y="3871927"/>
                </a:lnTo>
                <a:lnTo>
                  <a:pt x="412733" y="3871154"/>
                </a:lnTo>
                <a:lnTo>
                  <a:pt x="450755" y="3846274"/>
                </a:lnTo>
                <a:lnTo>
                  <a:pt x="454177" y="3844006"/>
                </a:lnTo>
                <a:lnTo>
                  <a:pt x="467619" y="3836419"/>
                </a:lnTo>
                <a:lnTo>
                  <a:pt x="477254" y="3830323"/>
                </a:lnTo>
                <a:lnTo>
                  <a:pt x="488866" y="3827976"/>
                </a:lnTo>
                <a:cubicBezTo>
                  <a:pt x="502687" y="3825746"/>
                  <a:pt x="518200" y="3823606"/>
                  <a:pt x="533894" y="3821464"/>
                </a:cubicBezTo>
                <a:close/>
                <a:moveTo>
                  <a:pt x="633390" y="3810799"/>
                </a:moveTo>
                <a:lnTo>
                  <a:pt x="552608" y="3859671"/>
                </a:lnTo>
                <a:lnTo>
                  <a:pt x="532122" y="3862861"/>
                </a:lnTo>
                <a:lnTo>
                  <a:pt x="495261" y="3867781"/>
                </a:lnTo>
                <a:lnTo>
                  <a:pt x="587698" y="3815697"/>
                </a:lnTo>
                <a:close/>
                <a:moveTo>
                  <a:pt x="4700180" y="3763095"/>
                </a:moveTo>
                <a:lnTo>
                  <a:pt x="4701748" y="3763349"/>
                </a:lnTo>
                <a:lnTo>
                  <a:pt x="4707028" y="3766195"/>
                </a:lnTo>
                <a:close/>
                <a:moveTo>
                  <a:pt x="4564320" y="3737541"/>
                </a:moveTo>
                <a:cubicBezTo>
                  <a:pt x="4565212" y="3737314"/>
                  <a:pt x="4567242" y="3737867"/>
                  <a:pt x="4569008" y="3738711"/>
                </a:cubicBezTo>
                <a:cubicBezTo>
                  <a:pt x="4570772" y="3739554"/>
                  <a:pt x="4572274" y="3740690"/>
                  <a:pt x="4572108" y="3741632"/>
                </a:cubicBezTo>
                <a:cubicBezTo>
                  <a:pt x="4572108" y="3741632"/>
                  <a:pt x="4566584" y="3741671"/>
                  <a:pt x="4564474" y="3739177"/>
                </a:cubicBezTo>
                <a:cubicBezTo>
                  <a:pt x="4563640" y="3738189"/>
                  <a:pt x="4563728" y="3737692"/>
                  <a:pt x="4564320" y="3737541"/>
                </a:cubicBezTo>
                <a:close/>
                <a:moveTo>
                  <a:pt x="4601388" y="3734272"/>
                </a:moveTo>
                <a:lnTo>
                  <a:pt x="4608199" y="3740207"/>
                </a:lnTo>
                <a:lnTo>
                  <a:pt x="4613454" y="3740951"/>
                </a:lnTo>
                <a:lnTo>
                  <a:pt x="4617834" y="3742064"/>
                </a:lnTo>
                <a:lnTo>
                  <a:pt x="4617602" y="3741913"/>
                </a:lnTo>
                <a:cubicBezTo>
                  <a:pt x="4617050" y="3741541"/>
                  <a:pt x="4616736" y="3741320"/>
                  <a:pt x="4616736" y="3741320"/>
                </a:cubicBezTo>
                <a:close/>
                <a:moveTo>
                  <a:pt x="4653114" y="3718986"/>
                </a:moveTo>
                <a:cubicBezTo>
                  <a:pt x="4653850" y="3719478"/>
                  <a:pt x="4654686" y="3720463"/>
                  <a:pt x="4655828" y="3721815"/>
                </a:cubicBezTo>
                <a:cubicBezTo>
                  <a:pt x="4652836" y="3724344"/>
                  <a:pt x="4652046" y="3720377"/>
                  <a:pt x="4650994" y="3719130"/>
                </a:cubicBezTo>
                <a:cubicBezTo>
                  <a:pt x="4651740" y="3718498"/>
                  <a:pt x="4652378" y="3718494"/>
                  <a:pt x="4653114" y="3718986"/>
                </a:cubicBezTo>
                <a:close/>
                <a:moveTo>
                  <a:pt x="293090" y="3718660"/>
                </a:moveTo>
                <a:lnTo>
                  <a:pt x="296626" y="3720050"/>
                </a:lnTo>
                <a:cubicBezTo>
                  <a:pt x="293539" y="3722355"/>
                  <a:pt x="292114" y="3723420"/>
                  <a:pt x="290837" y="3721709"/>
                </a:cubicBezTo>
                <a:lnTo>
                  <a:pt x="292502" y="3719076"/>
                </a:lnTo>
                <a:lnTo>
                  <a:pt x="293356" y="3718982"/>
                </a:lnTo>
                <a:close/>
                <a:moveTo>
                  <a:pt x="343682" y="3718090"/>
                </a:moveTo>
                <a:lnTo>
                  <a:pt x="338097" y="3721498"/>
                </a:lnTo>
                <a:cubicBezTo>
                  <a:pt x="329287" y="3726920"/>
                  <a:pt x="321853" y="3731443"/>
                  <a:pt x="319176" y="3732701"/>
                </a:cubicBezTo>
                <a:cubicBezTo>
                  <a:pt x="315187" y="3733483"/>
                  <a:pt x="306408" y="3733574"/>
                  <a:pt x="298517" y="3732538"/>
                </a:cubicBezTo>
                <a:lnTo>
                  <a:pt x="295764" y="3731895"/>
                </a:lnTo>
                <a:lnTo>
                  <a:pt x="296831" y="3731204"/>
                </a:lnTo>
                <a:lnTo>
                  <a:pt x="292113" y="3730370"/>
                </a:lnTo>
                <a:lnTo>
                  <a:pt x="317859" y="3723720"/>
                </a:lnTo>
                <a:close/>
                <a:moveTo>
                  <a:pt x="299476" y="3717923"/>
                </a:moveTo>
                <a:cubicBezTo>
                  <a:pt x="299327" y="3720695"/>
                  <a:pt x="296626" y="3720050"/>
                  <a:pt x="296626" y="3720050"/>
                </a:cubicBezTo>
                <a:cubicBezTo>
                  <a:pt x="296700" y="3718663"/>
                  <a:pt x="297412" y="3718131"/>
                  <a:pt x="298106" y="3717946"/>
                </a:cubicBezTo>
                <a:cubicBezTo>
                  <a:pt x="298801" y="3717761"/>
                  <a:pt x="299476" y="3717923"/>
                  <a:pt x="299476" y="3717923"/>
                </a:cubicBezTo>
                <a:close/>
                <a:moveTo>
                  <a:pt x="4565056" y="3717566"/>
                </a:moveTo>
                <a:lnTo>
                  <a:pt x="4562699" y="3719281"/>
                </a:lnTo>
                <a:cubicBezTo>
                  <a:pt x="4562158" y="3719675"/>
                  <a:pt x="4562519" y="3719413"/>
                  <a:pt x="4563241" y="3718887"/>
                </a:cubicBezTo>
                <a:close/>
                <a:moveTo>
                  <a:pt x="4648280" y="3716301"/>
                </a:moveTo>
                <a:cubicBezTo>
                  <a:pt x="4649017" y="3716793"/>
                  <a:pt x="4649851" y="3717780"/>
                  <a:pt x="4650994" y="3719130"/>
                </a:cubicBezTo>
                <a:cubicBezTo>
                  <a:pt x="4648001" y="3721660"/>
                  <a:pt x="4647212" y="3717693"/>
                  <a:pt x="4646158" y="3716447"/>
                </a:cubicBezTo>
                <a:cubicBezTo>
                  <a:pt x="4646907" y="3715814"/>
                  <a:pt x="4647544" y="3715809"/>
                  <a:pt x="4648280" y="3716301"/>
                </a:cubicBezTo>
                <a:close/>
                <a:moveTo>
                  <a:pt x="303527" y="3711799"/>
                </a:moveTo>
                <a:lnTo>
                  <a:pt x="303802" y="3714593"/>
                </a:lnTo>
                <a:lnTo>
                  <a:pt x="299042" y="3714744"/>
                </a:lnTo>
                <a:close/>
                <a:moveTo>
                  <a:pt x="379189" y="3710348"/>
                </a:moveTo>
                <a:lnTo>
                  <a:pt x="371416" y="3715098"/>
                </a:lnTo>
                <a:cubicBezTo>
                  <a:pt x="354346" y="3725111"/>
                  <a:pt x="342297" y="3731266"/>
                  <a:pt x="349334" y="3724229"/>
                </a:cubicBezTo>
                <a:lnTo>
                  <a:pt x="361068" y="3714299"/>
                </a:lnTo>
                <a:close/>
                <a:moveTo>
                  <a:pt x="4632812" y="3710269"/>
                </a:moveTo>
                <a:cubicBezTo>
                  <a:pt x="4635488" y="3710145"/>
                  <a:pt x="4637352" y="3710706"/>
                  <a:pt x="4639284" y="3711792"/>
                </a:cubicBezTo>
                <a:cubicBezTo>
                  <a:pt x="4641215" y="3712876"/>
                  <a:pt x="4643214" y="3714481"/>
                  <a:pt x="4646158" y="3716447"/>
                </a:cubicBezTo>
                <a:cubicBezTo>
                  <a:pt x="4641058" y="3716483"/>
                  <a:pt x="4635974" y="3714009"/>
                  <a:pt x="4632812" y="3710269"/>
                </a:cubicBezTo>
                <a:close/>
                <a:moveTo>
                  <a:pt x="1530173" y="3707725"/>
                </a:moveTo>
                <a:lnTo>
                  <a:pt x="1502431" y="3713598"/>
                </a:lnTo>
                <a:lnTo>
                  <a:pt x="1503142" y="3713810"/>
                </a:lnTo>
                <a:cubicBezTo>
                  <a:pt x="1511435" y="3713811"/>
                  <a:pt x="1522046" y="3710599"/>
                  <a:pt x="1528197" y="3708458"/>
                </a:cubicBezTo>
                <a:close/>
                <a:moveTo>
                  <a:pt x="527329" y="3705749"/>
                </a:moveTo>
                <a:lnTo>
                  <a:pt x="517229" y="3709073"/>
                </a:lnTo>
                <a:lnTo>
                  <a:pt x="527565" y="3707365"/>
                </a:lnTo>
                <a:lnTo>
                  <a:pt x="533239" y="3706788"/>
                </a:lnTo>
                <a:close/>
                <a:moveTo>
                  <a:pt x="4703826" y="3700964"/>
                </a:moveTo>
                <a:lnTo>
                  <a:pt x="4743990" y="3708272"/>
                </a:lnTo>
                <a:lnTo>
                  <a:pt x="4748290" y="3710474"/>
                </a:lnTo>
                <a:lnTo>
                  <a:pt x="4753182" y="3713436"/>
                </a:lnTo>
                <a:lnTo>
                  <a:pt x="4733528" y="3711137"/>
                </a:lnTo>
                <a:lnTo>
                  <a:pt x="4714868" y="3708160"/>
                </a:lnTo>
                <a:lnTo>
                  <a:pt x="4707360" y="3703025"/>
                </a:lnTo>
                <a:close/>
                <a:moveTo>
                  <a:pt x="571722" y="3700264"/>
                </a:moveTo>
                <a:cubicBezTo>
                  <a:pt x="569816" y="3700013"/>
                  <a:pt x="566956" y="3700791"/>
                  <a:pt x="564575" y="3702033"/>
                </a:cubicBezTo>
                <a:lnTo>
                  <a:pt x="562941" y="3703766"/>
                </a:lnTo>
                <a:lnTo>
                  <a:pt x="573128" y="3702729"/>
                </a:lnTo>
                <a:lnTo>
                  <a:pt x="573838" y="3702304"/>
                </a:lnTo>
                <a:cubicBezTo>
                  <a:pt x="573838" y="3701055"/>
                  <a:pt x="572991" y="3700431"/>
                  <a:pt x="571722" y="3700264"/>
                </a:cubicBezTo>
                <a:close/>
                <a:moveTo>
                  <a:pt x="4510627" y="3695574"/>
                </a:moveTo>
                <a:lnTo>
                  <a:pt x="4515430" y="3698145"/>
                </a:lnTo>
                <a:lnTo>
                  <a:pt x="4520700" y="3701293"/>
                </a:lnTo>
                <a:lnTo>
                  <a:pt x="4528583" y="3703586"/>
                </a:lnTo>
                <a:lnTo>
                  <a:pt x="4546028" y="3708775"/>
                </a:lnTo>
                <a:lnTo>
                  <a:pt x="4535612" y="3703964"/>
                </a:lnTo>
                <a:lnTo>
                  <a:pt x="4519891" y="3696347"/>
                </a:lnTo>
                <a:lnTo>
                  <a:pt x="4512936" y="3695837"/>
                </a:lnTo>
                <a:close/>
                <a:moveTo>
                  <a:pt x="4492628" y="3693127"/>
                </a:moveTo>
                <a:lnTo>
                  <a:pt x="4508766" y="3697822"/>
                </a:lnTo>
                <a:lnTo>
                  <a:pt x="4501906" y="3694495"/>
                </a:lnTo>
                <a:close/>
                <a:moveTo>
                  <a:pt x="418822" y="3685796"/>
                </a:moveTo>
                <a:lnTo>
                  <a:pt x="408080" y="3692697"/>
                </a:lnTo>
                <a:lnTo>
                  <a:pt x="393294" y="3701730"/>
                </a:lnTo>
                <a:lnTo>
                  <a:pt x="371779" y="3705444"/>
                </a:lnTo>
                <a:lnTo>
                  <a:pt x="377144" y="3701033"/>
                </a:lnTo>
                <a:cubicBezTo>
                  <a:pt x="385304" y="3693684"/>
                  <a:pt x="377544" y="3697642"/>
                  <a:pt x="365272" y="3704912"/>
                </a:cubicBezTo>
                <a:lnTo>
                  <a:pt x="361493" y="3707219"/>
                </a:lnTo>
                <a:lnTo>
                  <a:pt x="299476" y="3717923"/>
                </a:lnTo>
                <a:cubicBezTo>
                  <a:pt x="329061" y="3708258"/>
                  <a:pt x="359938" y="3698960"/>
                  <a:pt x="391719" y="3691371"/>
                </a:cubicBezTo>
                <a:close/>
                <a:moveTo>
                  <a:pt x="666277" y="3674970"/>
                </a:moveTo>
                <a:cubicBezTo>
                  <a:pt x="648320" y="3676851"/>
                  <a:pt x="628806" y="3688732"/>
                  <a:pt x="634377" y="3707945"/>
                </a:cubicBezTo>
                <a:cubicBezTo>
                  <a:pt x="634377" y="3707945"/>
                  <a:pt x="646422" y="3707777"/>
                  <a:pt x="659750" y="3705448"/>
                </a:cubicBezTo>
                <a:lnTo>
                  <a:pt x="660927" y="3705126"/>
                </a:lnTo>
                <a:lnTo>
                  <a:pt x="658510" y="3708493"/>
                </a:lnTo>
                <a:cubicBezTo>
                  <a:pt x="658510" y="3708493"/>
                  <a:pt x="682043" y="3705726"/>
                  <a:pt x="688599" y="3697420"/>
                </a:cubicBezTo>
                <a:lnTo>
                  <a:pt x="686697" y="3694574"/>
                </a:lnTo>
                <a:lnTo>
                  <a:pt x="692819" y="3689980"/>
                </a:lnTo>
                <a:cubicBezTo>
                  <a:pt x="693075" y="3683189"/>
                  <a:pt x="688935" y="3678781"/>
                  <a:pt x="682729" y="3676521"/>
                </a:cubicBezTo>
                <a:cubicBezTo>
                  <a:pt x="678076" y="3674828"/>
                  <a:pt x="672263" y="3674344"/>
                  <a:pt x="666277" y="3674970"/>
                </a:cubicBezTo>
                <a:close/>
                <a:moveTo>
                  <a:pt x="4432106" y="3674200"/>
                </a:moveTo>
                <a:lnTo>
                  <a:pt x="4440680" y="3678016"/>
                </a:lnTo>
                <a:lnTo>
                  <a:pt x="4441218" y="3678173"/>
                </a:lnTo>
                <a:lnTo>
                  <a:pt x="4433896" y="3674710"/>
                </a:lnTo>
                <a:close/>
                <a:moveTo>
                  <a:pt x="4588626" y="3673713"/>
                </a:moveTo>
                <a:lnTo>
                  <a:pt x="4598876" y="3675382"/>
                </a:lnTo>
                <a:cubicBezTo>
                  <a:pt x="4613855" y="3680444"/>
                  <a:pt x="4629178" y="3685053"/>
                  <a:pt x="4645218" y="3689109"/>
                </a:cubicBezTo>
                <a:lnTo>
                  <a:pt x="4668440" y="3693880"/>
                </a:lnTo>
                <a:lnTo>
                  <a:pt x="4667944" y="3694172"/>
                </a:lnTo>
                <a:cubicBezTo>
                  <a:pt x="4669270" y="3695201"/>
                  <a:pt x="4672618" y="3697204"/>
                  <a:pt x="4678900" y="3700714"/>
                </a:cubicBezTo>
                <a:lnTo>
                  <a:pt x="4683038" y="3703083"/>
                </a:lnTo>
                <a:lnTo>
                  <a:pt x="4675636" y="3701903"/>
                </a:lnTo>
                <a:lnTo>
                  <a:pt x="4627624" y="3692729"/>
                </a:lnTo>
                <a:lnTo>
                  <a:pt x="4611330" y="3683847"/>
                </a:lnTo>
                <a:close/>
                <a:moveTo>
                  <a:pt x="4536316" y="3666518"/>
                </a:moveTo>
                <a:cubicBezTo>
                  <a:pt x="4535631" y="3666562"/>
                  <a:pt x="4535472" y="3666941"/>
                  <a:pt x="4536262" y="3667876"/>
                </a:cubicBezTo>
                <a:lnTo>
                  <a:pt x="4539424" y="3670353"/>
                </a:lnTo>
                <a:lnTo>
                  <a:pt x="4540404" y="3670817"/>
                </a:lnTo>
                <a:lnTo>
                  <a:pt x="4543207" y="3671539"/>
                </a:lnTo>
                <a:cubicBezTo>
                  <a:pt x="4545162" y="3671578"/>
                  <a:pt x="4546284" y="3670630"/>
                  <a:pt x="4545143" y="3669279"/>
                </a:cubicBezTo>
                <a:cubicBezTo>
                  <a:pt x="4545143" y="3669279"/>
                  <a:pt x="4538368" y="3666385"/>
                  <a:pt x="4536316" y="3666518"/>
                </a:cubicBezTo>
                <a:close/>
                <a:moveTo>
                  <a:pt x="4467854" y="3633815"/>
                </a:moveTo>
                <a:lnTo>
                  <a:pt x="4467045" y="3634094"/>
                </a:lnTo>
                <a:lnTo>
                  <a:pt x="4467184" y="3634875"/>
                </a:lnTo>
                <a:cubicBezTo>
                  <a:pt x="4468239" y="3636122"/>
                  <a:pt x="4469735" y="3634858"/>
                  <a:pt x="4470789" y="3636105"/>
                </a:cubicBezTo>
                <a:lnTo>
                  <a:pt x="4471665" y="3636058"/>
                </a:lnTo>
                <a:lnTo>
                  <a:pt x="4471418" y="3635620"/>
                </a:lnTo>
                <a:close/>
                <a:moveTo>
                  <a:pt x="878904" y="3617580"/>
                </a:moveTo>
                <a:lnTo>
                  <a:pt x="876270" y="3619136"/>
                </a:lnTo>
                <a:lnTo>
                  <a:pt x="876641" y="3620547"/>
                </a:lnTo>
                <a:cubicBezTo>
                  <a:pt x="877734" y="3622031"/>
                  <a:pt x="878052" y="3620650"/>
                  <a:pt x="878467" y="3618626"/>
                </a:cubicBezTo>
                <a:close/>
                <a:moveTo>
                  <a:pt x="4778776" y="3582430"/>
                </a:moveTo>
                <a:cubicBezTo>
                  <a:pt x="4778776" y="3583055"/>
                  <a:pt x="4778643" y="3583176"/>
                  <a:pt x="4778392" y="3582905"/>
                </a:cubicBezTo>
                <a:lnTo>
                  <a:pt x="4778194" y="3582569"/>
                </a:lnTo>
                <a:close/>
                <a:moveTo>
                  <a:pt x="1058309" y="3554088"/>
                </a:moveTo>
                <a:lnTo>
                  <a:pt x="1053441" y="3556991"/>
                </a:lnTo>
                <a:lnTo>
                  <a:pt x="1054810" y="3560282"/>
                </a:lnTo>
                <a:cubicBezTo>
                  <a:pt x="1056269" y="3562095"/>
                  <a:pt x="1057020" y="3562239"/>
                  <a:pt x="1057408" y="3561366"/>
                </a:cubicBezTo>
                <a:cubicBezTo>
                  <a:pt x="1057798" y="3560493"/>
                  <a:pt x="1057825" y="3558605"/>
                  <a:pt x="1057835" y="3556356"/>
                </a:cubicBezTo>
                <a:close/>
                <a:moveTo>
                  <a:pt x="133133" y="3550123"/>
                </a:moveTo>
                <a:lnTo>
                  <a:pt x="140874" y="3550317"/>
                </a:lnTo>
                <a:lnTo>
                  <a:pt x="139754" y="3550943"/>
                </a:lnTo>
                <a:lnTo>
                  <a:pt x="129246" y="3557089"/>
                </a:lnTo>
                <a:lnTo>
                  <a:pt x="123526" y="3556867"/>
                </a:lnTo>
                <a:lnTo>
                  <a:pt x="115383" y="3556301"/>
                </a:lnTo>
                <a:lnTo>
                  <a:pt x="120356" y="3554803"/>
                </a:lnTo>
                <a:cubicBezTo>
                  <a:pt x="127880" y="3552623"/>
                  <a:pt x="131926" y="3551323"/>
                  <a:pt x="133585" y="3550556"/>
                </a:cubicBezTo>
                <a:close/>
                <a:moveTo>
                  <a:pt x="1662466" y="3524643"/>
                </a:moveTo>
                <a:cubicBezTo>
                  <a:pt x="1652892" y="3524010"/>
                  <a:pt x="1643440" y="3524098"/>
                  <a:pt x="1634524" y="3525347"/>
                </a:cubicBezTo>
                <a:cubicBezTo>
                  <a:pt x="1595292" y="3525347"/>
                  <a:pt x="1696581" y="3533909"/>
                  <a:pt x="1714415" y="3538192"/>
                </a:cubicBezTo>
                <a:cubicBezTo>
                  <a:pt x="1718695" y="3538190"/>
                  <a:pt x="1732247" y="3538192"/>
                  <a:pt x="1740808" y="3538192"/>
                </a:cubicBezTo>
                <a:cubicBezTo>
                  <a:pt x="1976465" y="3564681"/>
                  <a:pt x="2209515" y="3594382"/>
                  <a:pt x="2437927" y="3629063"/>
                </a:cubicBezTo>
                <a:lnTo>
                  <a:pt x="2557712" y="3648848"/>
                </a:lnTo>
                <a:lnTo>
                  <a:pt x="2546102" y="3639305"/>
                </a:lnTo>
                <a:lnTo>
                  <a:pt x="2445826" y="3622854"/>
                </a:lnTo>
                <a:cubicBezTo>
                  <a:pt x="2216738" y="3589063"/>
                  <a:pt x="1981281" y="3561471"/>
                  <a:pt x="1740808" y="3538192"/>
                </a:cubicBezTo>
                <a:cubicBezTo>
                  <a:pt x="1721012" y="3534978"/>
                  <a:pt x="1691187" y="3526550"/>
                  <a:pt x="1662466" y="3524643"/>
                </a:cubicBezTo>
                <a:close/>
                <a:moveTo>
                  <a:pt x="499114" y="3510019"/>
                </a:moveTo>
                <a:cubicBezTo>
                  <a:pt x="495571" y="3509642"/>
                  <a:pt x="490915" y="3509791"/>
                  <a:pt x="487773" y="3510158"/>
                </a:cubicBezTo>
                <a:cubicBezTo>
                  <a:pt x="485680" y="3510404"/>
                  <a:pt x="484259" y="3510746"/>
                  <a:pt x="484291" y="3511097"/>
                </a:cubicBezTo>
                <a:cubicBezTo>
                  <a:pt x="484334" y="3511563"/>
                  <a:pt x="486958" y="3512045"/>
                  <a:pt x="494011" y="3512326"/>
                </a:cubicBezTo>
                <a:cubicBezTo>
                  <a:pt x="494011" y="3512326"/>
                  <a:pt x="496096" y="3512766"/>
                  <a:pt x="498360" y="3513073"/>
                </a:cubicBezTo>
                <a:lnTo>
                  <a:pt x="502879" y="3513031"/>
                </a:lnTo>
                <a:lnTo>
                  <a:pt x="503339" y="3512739"/>
                </a:lnTo>
                <a:close/>
                <a:moveTo>
                  <a:pt x="4746887" y="3489349"/>
                </a:moveTo>
                <a:lnTo>
                  <a:pt x="4750124" y="3490077"/>
                </a:lnTo>
                <a:lnTo>
                  <a:pt x="4752383" y="3489670"/>
                </a:lnTo>
                <a:close/>
                <a:moveTo>
                  <a:pt x="604965" y="3477461"/>
                </a:moveTo>
                <a:lnTo>
                  <a:pt x="607346" y="3478845"/>
                </a:lnTo>
                <a:lnTo>
                  <a:pt x="598862" y="3482640"/>
                </a:lnTo>
                <a:close/>
                <a:moveTo>
                  <a:pt x="612396" y="3476587"/>
                </a:moveTo>
                <a:cubicBezTo>
                  <a:pt x="610756" y="3478663"/>
                  <a:pt x="609937" y="3479701"/>
                  <a:pt x="609007" y="3479812"/>
                </a:cubicBezTo>
                <a:lnTo>
                  <a:pt x="607346" y="3478845"/>
                </a:lnTo>
                <a:close/>
                <a:moveTo>
                  <a:pt x="4760944" y="3463269"/>
                </a:moveTo>
                <a:cubicBezTo>
                  <a:pt x="4760944" y="3467550"/>
                  <a:pt x="4752382" y="3467550"/>
                  <a:pt x="4752382" y="3467550"/>
                </a:cubicBezTo>
                <a:cubicBezTo>
                  <a:pt x="4748104" y="3467551"/>
                  <a:pt x="4760944" y="3463269"/>
                  <a:pt x="4760944" y="3463269"/>
                </a:cubicBezTo>
                <a:close/>
                <a:moveTo>
                  <a:pt x="175864" y="3460891"/>
                </a:moveTo>
                <a:lnTo>
                  <a:pt x="168918" y="3465438"/>
                </a:lnTo>
                <a:lnTo>
                  <a:pt x="148774" y="3463991"/>
                </a:lnTo>
                <a:lnTo>
                  <a:pt x="151614" y="3462197"/>
                </a:lnTo>
                <a:close/>
                <a:moveTo>
                  <a:pt x="198114" y="3459789"/>
                </a:moveTo>
                <a:lnTo>
                  <a:pt x="188577" y="3466439"/>
                </a:lnTo>
                <a:lnTo>
                  <a:pt x="180331" y="3466257"/>
                </a:lnTo>
                <a:lnTo>
                  <a:pt x="178342" y="3466115"/>
                </a:lnTo>
                <a:lnTo>
                  <a:pt x="187321" y="3460304"/>
                </a:lnTo>
                <a:close/>
                <a:moveTo>
                  <a:pt x="262484" y="3457564"/>
                </a:moveTo>
                <a:lnTo>
                  <a:pt x="276668" y="3458209"/>
                </a:lnTo>
                <a:cubicBezTo>
                  <a:pt x="279510" y="3457896"/>
                  <a:pt x="285467" y="3457883"/>
                  <a:pt x="292218" y="3457899"/>
                </a:cubicBezTo>
                <a:lnTo>
                  <a:pt x="304467" y="3457816"/>
                </a:lnTo>
                <a:lnTo>
                  <a:pt x="288946" y="3467690"/>
                </a:lnTo>
                <a:lnTo>
                  <a:pt x="276138" y="3477349"/>
                </a:lnTo>
                <a:lnTo>
                  <a:pt x="268503" y="3471829"/>
                </a:lnTo>
                <a:cubicBezTo>
                  <a:pt x="262227" y="3468533"/>
                  <a:pt x="255243" y="3467539"/>
                  <a:pt x="247969" y="3467294"/>
                </a:cubicBezTo>
                <a:lnTo>
                  <a:pt x="247327" y="3467292"/>
                </a:lnTo>
                <a:lnTo>
                  <a:pt x="259896" y="3462594"/>
                </a:lnTo>
                <a:close/>
                <a:moveTo>
                  <a:pt x="247759" y="3456894"/>
                </a:moveTo>
                <a:lnTo>
                  <a:pt x="256768" y="3457303"/>
                </a:lnTo>
                <a:lnTo>
                  <a:pt x="256521" y="3457344"/>
                </a:lnTo>
                <a:lnTo>
                  <a:pt x="242929" y="3467285"/>
                </a:lnTo>
                <a:lnTo>
                  <a:pt x="225688" y="3467255"/>
                </a:lnTo>
                <a:lnTo>
                  <a:pt x="222422" y="3467183"/>
                </a:lnTo>
                <a:lnTo>
                  <a:pt x="234026" y="3457936"/>
                </a:lnTo>
                <a:close/>
                <a:moveTo>
                  <a:pt x="4830302" y="3426620"/>
                </a:moveTo>
                <a:lnTo>
                  <a:pt x="4831870" y="3426876"/>
                </a:lnTo>
                <a:lnTo>
                  <a:pt x="4837150" y="3429722"/>
                </a:lnTo>
                <a:close/>
                <a:moveTo>
                  <a:pt x="188481" y="3426060"/>
                </a:moveTo>
                <a:lnTo>
                  <a:pt x="189804" y="3426064"/>
                </a:lnTo>
                <a:lnTo>
                  <a:pt x="182035" y="3430800"/>
                </a:lnTo>
                <a:lnTo>
                  <a:pt x="178550" y="3429697"/>
                </a:lnTo>
                <a:lnTo>
                  <a:pt x="182768" y="3426142"/>
                </a:lnTo>
                <a:close/>
                <a:moveTo>
                  <a:pt x="229695" y="3425657"/>
                </a:moveTo>
                <a:lnTo>
                  <a:pt x="206060" y="3441127"/>
                </a:lnTo>
                <a:lnTo>
                  <a:pt x="203040" y="3441140"/>
                </a:lnTo>
                <a:lnTo>
                  <a:pt x="188802" y="3438158"/>
                </a:lnTo>
                <a:lnTo>
                  <a:pt x="192536" y="3435739"/>
                </a:lnTo>
                <a:lnTo>
                  <a:pt x="196675" y="3436451"/>
                </a:lnTo>
                <a:cubicBezTo>
                  <a:pt x="197418" y="3436457"/>
                  <a:pt x="197072" y="3436059"/>
                  <a:pt x="194686" y="3434806"/>
                </a:cubicBezTo>
                <a:lnTo>
                  <a:pt x="194208" y="3434655"/>
                </a:lnTo>
                <a:lnTo>
                  <a:pt x="207403" y="3426107"/>
                </a:lnTo>
                <a:lnTo>
                  <a:pt x="223575" y="3426146"/>
                </a:lnTo>
                <a:close/>
                <a:moveTo>
                  <a:pt x="250750" y="3423971"/>
                </a:moveTo>
                <a:lnTo>
                  <a:pt x="225424" y="3440918"/>
                </a:lnTo>
                <a:lnTo>
                  <a:pt x="223626" y="3441047"/>
                </a:lnTo>
                <a:lnTo>
                  <a:pt x="215852" y="3441082"/>
                </a:lnTo>
                <a:lnTo>
                  <a:pt x="239954" y="3424835"/>
                </a:lnTo>
                <a:close/>
                <a:moveTo>
                  <a:pt x="4694444" y="3401068"/>
                </a:moveTo>
                <a:cubicBezTo>
                  <a:pt x="4695333" y="3400840"/>
                  <a:pt x="4697364" y="3401392"/>
                  <a:pt x="4699128" y="3402236"/>
                </a:cubicBezTo>
                <a:cubicBezTo>
                  <a:pt x="4700895" y="3403081"/>
                  <a:pt x="4702396" y="3404217"/>
                  <a:pt x="4702230" y="3405158"/>
                </a:cubicBezTo>
                <a:cubicBezTo>
                  <a:pt x="4702230" y="3405158"/>
                  <a:pt x="4696705" y="3405196"/>
                  <a:pt x="4694597" y="3402704"/>
                </a:cubicBezTo>
                <a:cubicBezTo>
                  <a:pt x="4693763" y="3401716"/>
                  <a:pt x="4693848" y="3401218"/>
                  <a:pt x="4694444" y="3401068"/>
                </a:cubicBezTo>
                <a:close/>
                <a:moveTo>
                  <a:pt x="1789721" y="3397593"/>
                </a:moveTo>
                <a:lnTo>
                  <a:pt x="1762381" y="3401666"/>
                </a:lnTo>
                <a:lnTo>
                  <a:pt x="1961532" y="3425997"/>
                </a:lnTo>
                <a:cubicBezTo>
                  <a:pt x="2065305" y="3439923"/>
                  <a:pt x="2169593" y="3454440"/>
                  <a:pt x="2275786" y="3467551"/>
                </a:cubicBezTo>
                <a:lnTo>
                  <a:pt x="2409280" y="3487504"/>
                </a:lnTo>
                <a:lnTo>
                  <a:pt x="2403047" y="3479840"/>
                </a:lnTo>
                <a:lnTo>
                  <a:pt x="2400054" y="3475385"/>
                </a:lnTo>
                <a:lnTo>
                  <a:pt x="2165224" y="3441150"/>
                </a:lnTo>
                <a:cubicBezTo>
                  <a:pt x="2079092" y="3430090"/>
                  <a:pt x="2002590" y="3420680"/>
                  <a:pt x="1931449" y="3412508"/>
                </a:cubicBezTo>
                <a:close/>
                <a:moveTo>
                  <a:pt x="1875864" y="3384761"/>
                </a:moveTo>
                <a:lnTo>
                  <a:pt x="1826633" y="3392094"/>
                </a:lnTo>
                <a:lnTo>
                  <a:pt x="1892968" y="3400523"/>
                </a:lnTo>
                <a:cubicBezTo>
                  <a:pt x="1976254" y="3412485"/>
                  <a:pt x="2066698" y="3426165"/>
                  <a:pt x="2174497" y="3441150"/>
                </a:cubicBezTo>
                <a:lnTo>
                  <a:pt x="2397680" y="3471852"/>
                </a:lnTo>
                <a:lnTo>
                  <a:pt x="2382700" y="3449552"/>
                </a:lnTo>
                <a:lnTo>
                  <a:pt x="2274449" y="3431963"/>
                </a:lnTo>
                <a:cubicBezTo>
                  <a:pt x="2154524" y="3413143"/>
                  <a:pt x="2032906" y="3396553"/>
                  <a:pt x="1909146" y="3387634"/>
                </a:cubicBezTo>
                <a:close/>
                <a:moveTo>
                  <a:pt x="246574" y="3382924"/>
                </a:moveTo>
                <a:lnTo>
                  <a:pt x="258202" y="3383697"/>
                </a:lnTo>
                <a:lnTo>
                  <a:pt x="243625" y="3393253"/>
                </a:lnTo>
                <a:lnTo>
                  <a:pt x="213068" y="3411882"/>
                </a:lnTo>
                <a:lnTo>
                  <a:pt x="199222" y="3414317"/>
                </a:lnTo>
                <a:lnTo>
                  <a:pt x="206766" y="3409316"/>
                </a:lnTo>
                <a:lnTo>
                  <a:pt x="207173" y="3409303"/>
                </a:lnTo>
                <a:lnTo>
                  <a:pt x="206828" y="3409275"/>
                </a:lnTo>
                <a:close/>
                <a:moveTo>
                  <a:pt x="1579288" y="3378737"/>
                </a:moveTo>
                <a:lnTo>
                  <a:pt x="1579220" y="3380006"/>
                </a:lnTo>
                <a:lnTo>
                  <a:pt x="1584417" y="3379164"/>
                </a:lnTo>
                <a:close/>
                <a:moveTo>
                  <a:pt x="4653823" y="3366611"/>
                </a:moveTo>
                <a:cubicBezTo>
                  <a:pt x="4655098" y="3366603"/>
                  <a:pt x="4656637" y="3366905"/>
                  <a:pt x="4658143" y="3367549"/>
                </a:cubicBezTo>
                <a:cubicBezTo>
                  <a:pt x="4659648" y="3368191"/>
                  <a:pt x="4661120" y="3369173"/>
                  <a:pt x="4662262" y="3370525"/>
                </a:cubicBezTo>
                <a:cubicBezTo>
                  <a:pt x="4658216" y="3371808"/>
                  <a:pt x="4656986" y="3370352"/>
                  <a:pt x="4653823" y="3366611"/>
                </a:cubicBezTo>
                <a:close/>
                <a:moveTo>
                  <a:pt x="1619339" y="3363192"/>
                </a:moveTo>
                <a:lnTo>
                  <a:pt x="1603152" y="3366102"/>
                </a:lnTo>
                <a:lnTo>
                  <a:pt x="1644535" y="3369418"/>
                </a:lnTo>
                <a:lnTo>
                  <a:pt x="1663143" y="3366401"/>
                </a:lnTo>
                <a:lnTo>
                  <a:pt x="1644598" y="3364800"/>
                </a:lnTo>
                <a:close/>
                <a:moveTo>
                  <a:pt x="660412" y="3361694"/>
                </a:moveTo>
                <a:cubicBezTo>
                  <a:pt x="660412" y="3361694"/>
                  <a:pt x="667808" y="3367535"/>
                  <a:pt x="665959" y="3366075"/>
                </a:cubicBezTo>
                <a:cubicBezTo>
                  <a:pt x="665344" y="3365589"/>
                  <a:pt x="663699" y="3364291"/>
                  <a:pt x="660412" y="3361694"/>
                </a:cubicBezTo>
                <a:close/>
                <a:moveTo>
                  <a:pt x="4550510" y="3359238"/>
                </a:moveTo>
                <a:lnTo>
                  <a:pt x="4553748" y="3361195"/>
                </a:lnTo>
                <a:lnTo>
                  <a:pt x="4556615" y="3362192"/>
                </a:lnTo>
                <a:lnTo>
                  <a:pt x="4571526" y="3366714"/>
                </a:lnTo>
                <a:lnTo>
                  <a:pt x="4555280" y="3360297"/>
                </a:lnTo>
                <a:cubicBezTo>
                  <a:pt x="4552254" y="3359245"/>
                  <a:pt x="4550252" y="3358711"/>
                  <a:pt x="4550510" y="3359238"/>
                </a:cubicBezTo>
                <a:close/>
                <a:moveTo>
                  <a:pt x="2113261" y="3357389"/>
                </a:moveTo>
                <a:lnTo>
                  <a:pt x="2055908" y="3363752"/>
                </a:lnTo>
                <a:lnTo>
                  <a:pt x="2352631" y="3404790"/>
                </a:lnTo>
                <a:lnTo>
                  <a:pt x="2341518" y="3388247"/>
                </a:lnTo>
                <a:lnTo>
                  <a:pt x="2292014" y="3380767"/>
                </a:lnTo>
                <a:close/>
                <a:moveTo>
                  <a:pt x="4720585" y="3353995"/>
                </a:moveTo>
                <a:lnTo>
                  <a:pt x="4729310" y="3356283"/>
                </a:lnTo>
                <a:lnTo>
                  <a:pt x="4733559" y="3358497"/>
                </a:lnTo>
                <a:lnTo>
                  <a:pt x="4751756" y="3368569"/>
                </a:lnTo>
                <a:close/>
                <a:moveTo>
                  <a:pt x="355648" y="3347846"/>
                </a:moveTo>
                <a:cubicBezTo>
                  <a:pt x="349169" y="3342934"/>
                  <a:pt x="347088" y="3352409"/>
                  <a:pt x="344632" y="3355649"/>
                </a:cubicBezTo>
                <a:cubicBezTo>
                  <a:pt x="338153" y="3350737"/>
                  <a:pt x="336073" y="3360210"/>
                  <a:pt x="333617" y="3363450"/>
                </a:cubicBezTo>
                <a:cubicBezTo>
                  <a:pt x="336857" y="3365907"/>
                  <a:pt x="339312" y="3362668"/>
                  <a:pt x="344632" y="3355649"/>
                </a:cubicBezTo>
                <a:cubicBezTo>
                  <a:pt x="347872" y="3358105"/>
                  <a:pt x="350328" y="3354865"/>
                  <a:pt x="355648" y="3347846"/>
                </a:cubicBezTo>
                <a:close/>
                <a:moveTo>
                  <a:pt x="4998467" y="3338385"/>
                </a:moveTo>
                <a:lnTo>
                  <a:pt x="5022456" y="3339987"/>
                </a:lnTo>
                <a:lnTo>
                  <a:pt x="5090573" y="3373742"/>
                </a:lnTo>
                <a:lnTo>
                  <a:pt x="5073149" y="3372554"/>
                </a:lnTo>
                <a:close/>
                <a:moveTo>
                  <a:pt x="1867251" y="3328360"/>
                </a:moveTo>
                <a:lnTo>
                  <a:pt x="1835689" y="3332519"/>
                </a:lnTo>
                <a:lnTo>
                  <a:pt x="1849352" y="3334632"/>
                </a:lnTo>
                <a:lnTo>
                  <a:pt x="1853280" y="3335252"/>
                </a:lnTo>
                <a:lnTo>
                  <a:pt x="1882994" y="3330579"/>
                </a:lnTo>
                <a:lnTo>
                  <a:pt x="1882756" y="3330551"/>
                </a:lnTo>
                <a:close/>
                <a:moveTo>
                  <a:pt x="4810915" y="3323532"/>
                </a:moveTo>
                <a:lnTo>
                  <a:pt x="4819756" y="3324737"/>
                </a:lnTo>
                <a:lnTo>
                  <a:pt x="4914723" y="3332700"/>
                </a:lnTo>
                <a:lnTo>
                  <a:pt x="4914564" y="3332715"/>
                </a:lnTo>
                <a:cubicBezTo>
                  <a:pt x="4912414" y="3332915"/>
                  <a:pt x="4909957" y="3333145"/>
                  <a:pt x="4909957" y="3333145"/>
                </a:cubicBezTo>
                <a:lnTo>
                  <a:pt x="4914724" y="3332700"/>
                </a:lnTo>
                <a:lnTo>
                  <a:pt x="4920098" y="3333150"/>
                </a:lnTo>
                <a:lnTo>
                  <a:pt x="4956838" y="3335604"/>
                </a:lnTo>
                <a:lnTo>
                  <a:pt x="5022332" y="3369088"/>
                </a:lnTo>
                <a:lnTo>
                  <a:pt x="4977387" y="3366022"/>
                </a:lnTo>
                <a:lnTo>
                  <a:pt x="4934454" y="3346107"/>
                </a:lnTo>
                <a:lnTo>
                  <a:pt x="4970880" y="3365578"/>
                </a:lnTo>
                <a:lnTo>
                  <a:pt x="4947566" y="3363987"/>
                </a:lnTo>
                <a:lnTo>
                  <a:pt x="4883500" y="3359087"/>
                </a:lnTo>
                <a:lnTo>
                  <a:pt x="4864180" y="3349503"/>
                </a:lnTo>
                <a:cubicBezTo>
                  <a:pt x="4848711" y="3341937"/>
                  <a:pt x="4833094" y="3334368"/>
                  <a:pt x="4816294" y="3326178"/>
                </a:cubicBezTo>
                <a:close/>
                <a:moveTo>
                  <a:pt x="726822" y="3323121"/>
                </a:moveTo>
                <a:cubicBezTo>
                  <a:pt x="713160" y="3340423"/>
                  <a:pt x="697934" y="3349748"/>
                  <a:pt x="686349" y="3347344"/>
                </a:cubicBezTo>
                <a:cubicBezTo>
                  <a:pt x="696730" y="3334193"/>
                  <a:pt x="710720" y="3325014"/>
                  <a:pt x="726822" y="3323121"/>
                </a:cubicBezTo>
                <a:close/>
                <a:moveTo>
                  <a:pt x="4757482" y="3316251"/>
                </a:moveTo>
                <a:lnTo>
                  <a:pt x="4789584" y="3320626"/>
                </a:lnTo>
                <a:lnTo>
                  <a:pt x="4859225" y="3357232"/>
                </a:lnTo>
                <a:lnTo>
                  <a:pt x="4831709" y="3355130"/>
                </a:lnTo>
                <a:lnTo>
                  <a:pt x="4782957" y="3329876"/>
                </a:lnTo>
                <a:close/>
                <a:moveTo>
                  <a:pt x="315383" y="3308309"/>
                </a:moveTo>
                <a:lnTo>
                  <a:pt x="302181" y="3316968"/>
                </a:lnTo>
                <a:lnTo>
                  <a:pt x="288977" y="3319898"/>
                </a:lnTo>
                <a:lnTo>
                  <a:pt x="282543" y="3321160"/>
                </a:lnTo>
                <a:lnTo>
                  <a:pt x="283684" y="3316867"/>
                </a:lnTo>
                <a:lnTo>
                  <a:pt x="290210" y="3312844"/>
                </a:lnTo>
                <a:lnTo>
                  <a:pt x="291339" y="3312619"/>
                </a:lnTo>
                <a:close/>
                <a:moveTo>
                  <a:pt x="5099961" y="3303490"/>
                </a:moveTo>
                <a:cubicBezTo>
                  <a:pt x="5097104" y="3305626"/>
                  <a:pt x="5095675" y="3306694"/>
                  <a:pt x="5095140" y="3307095"/>
                </a:cubicBezTo>
                <a:cubicBezTo>
                  <a:pt x="5093533" y="3308296"/>
                  <a:pt x="5099961" y="3303490"/>
                  <a:pt x="5099961" y="3303490"/>
                </a:cubicBezTo>
                <a:close/>
                <a:moveTo>
                  <a:pt x="4641434" y="3301110"/>
                </a:moveTo>
                <a:cubicBezTo>
                  <a:pt x="4636056" y="3301863"/>
                  <a:pt x="4630068" y="3306443"/>
                  <a:pt x="4633884" y="3308903"/>
                </a:cubicBezTo>
                <a:lnTo>
                  <a:pt x="4646226" y="3301854"/>
                </a:lnTo>
                <a:cubicBezTo>
                  <a:pt x="4644952" y="3301034"/>
                  <a:pt x="4643228" y="3300859"/>
                  <a:pt x="4641434" y="3301110"/>
                </a:cubicBezTo>
                <a:close/>
                <a:moveTo>
                  <a:pt x="4844743" y="3300669"/>
                </a:moveTo>
                <a:cubicBezTo>
                  <a:pt x="4844388" y="3302421"/>
                  <a:pt x="4847141" y="3304616"/>
                  <a:pt x="4850400" y="3306277"/>
                </a:cubicBezTo>
                <a:cubicBezTo>
                  <a:pt x="4853660" y="3307937"/>
                  <a:pt x="4857429" y="3309066"/>
                  <a:pt x="4859104" y="3308684"/>
                </a:cubicBezTo>
                <a:cubicBezTo>
                  <a:pt x="4860222" y="3308431"/>
                  <a:pt x="4860408" y="3307506"/>
                  <a:pt x="4858896" y="3305620"/>
                </a:cubicBezTo>
                <a:cubicBezTo>
                  <a:pt x="4855073" y="3300859"/>
                  <a:pt x="4844743" y="3300669"/>
                  <a:pt x="4844743" y="3300669"/>
                </a:cubicBezTo>
                <a:close/>
                <a:moveTo>
                  <a:pt x="5104594" y="3300120"/>
                </a:moveTo>
                <a:cubicBezTo>
                  <a:pt x="5104080" y="3300494"/>
                  <a:pt x="5102706" y="3301493"/>
                  <a:pt x="5099961" y="3303490"/>
                </a:cubicBezTo>
                <a:cubicBezTo>
                  <a:pt x="5099961" y="3303490"/>
                  <a:pt x="5106138" y="3298996"/>
                  <a:pt x="5104594" y="3300120"/>
                </a:cubicBezTo>
                <a:close/>
                <a:moveTo>
                  <a:pt x="132156" y="3298364"/>
                </a:moveTo>
                <a:lnTo>
                  <a:pt x="132529" y="3298396"/>
                </a:lnTo>
                <a:lnTo>
                  <a:pt x="131762" y="3298650"/>
                </a:lnTo>
                <a:lnTo>
                  <a:pt x="131427" y="3298534"/>
                </a:lnTo>
                <a:close/>
                <a:moveTo>
                  <a:pt x="130178" y="3295784"/>
                </a:moveTo>
                <a:lnTo>
                  <a:pt x="128199" y="3297420"/>
                </a:lnTo>
                <a:lnTo>
                  <a:pt x="127990" y="3297348"/>
                </a:lnTo>
                <a:lnTo>
                  <a:pt x="127815" y="3297275"/>
                </a:lnTo>
                <a:close/>
                <a:moveTo>
                  <a:pt x="4561790" y="3295703"/>
                </a:moveTo>
                <a:lnTo>
                  <a:pt x="4559787" y="3298267"/>
                </a:lnTo>
                <a:lnTo>
                  <a:pt x="4561849" y="3299330"/>
                </a:lnTo>
                <a:lnTo>
                  <a:pt x="4563464" y="3297120"/>
                </a:lnTo>
                <a:cubicBezTo>
                  <a:pt x="4563239" y="3296073"/>
                  <a:pt x="4562603" y="3295664"/>
                  <a:pt x="4561790" y="3295703"/>
                </a:cubicBezTo>
                <a:close/>
                <a:moveTo>
                  <a:pt x="319791" y="3288998"/>
                </a:moveTo>
                <a:lnTo>
                  <a:pt x="316440" y="3289251"/>
                </a:lnTo>
                <a:lnTo>
                  <a:pt x="316438" y="3289251"/>
                </a:lnTo>
                <a:close/>
                <a:moveTo>
                  <a:pt x="334966" y="3283605"/>
                </a:moveTo>
                <a:cubicBezTo>
                  <a:pt x="334007" y="3286862"/>
                  <a:pt x="333527" y="3288491"/>
                  <a:pt x="333347" y="3289101"/>
                </a:cubicBezTo>
                <a:cubicBezTo>
                  <a:pt x="332807" y="3290933"/>
                  <a:pt x="334966" y="3283605"/>
                  <a:pt x="334966" y="3283605"/>
                </a:cubicBezTo>
                <a:close/>
                <a:moveTo>
                  <a:pt x="157799" y="3278374"/>
                </a:moveTo>
                <a:lnTo>
                  <a:pt x="163507" y="3278506"/>
                </a:lnTo>
                <a:lnTo>
                  <a:pt x="176294" y="3280157"/>
                </a:lnTo>
                <a:lnTo>
                  <a:pt x="168779" y="3285172"/>
                </a:lnTo>
                <a:lnTo>
                  <a:pt x="161263" y="3284692"/>
                </a:lnTo>
                <a:cubicBezTo>
                  <a:pt x="159424" y="3284665"/>
                  <a:pt x="155838" y="3284390"/>
                  <a:pt x="151850" y="3283951"/>
                </a:cubicBezTo>
                <a:lnTo>
                  <a:pt x="149492" y="3283610"/>
                </a:lnTo>
                <a:close/>
                <a:moveTo>
                  <a:pt x="353850" y="3272978"/>
                </a:moveTo>
                <a:cubicBezTo>
                  <a:pt x="349999" y="3286715"/>
                  <a:pt x="353850" y="3272978"/>
                  <a:pt x="353850" y="3272978"/>
                </a:cubicBezTo>
                <a:close/>
                <a:moveTo>
                  <a:pt x="313912" y="3272776"/>
                </a:moveTo>
                <a:lnTo>
                  <a:pt x="314610" y="3273621"/>
                </a:lnTo>
                <a:lnTo>
                  <a:pt x="314646" y="3273666"/>
                </a:lnTo>
                <a:cubicBezTo>
                  <a:pt x="314811" y="3273867"/>
                  <a:pt x="314856" y="3273920"/>
                  <a:pt x="314679" y="3273705"/>
                </a:cubicBezTo>
                <a:lnTo>
                  <a:pt x="314610" y="3273621"/>
                </a:lnTo>
                <a:lnTo>
                  <a:pt x="313913" y="3272776"/>
                </a:lnTo>
                <a:close/>
                <a:moveTo>
                  <a:pt x="187237" y="3259880"/>
                </a:moveTo>
                <a:lnTo>
                  <a:pt x="200505" y="3260530"/>
                </a:lnTo>
                <a:lnTo>
                  <a:pt x="204148" y="3260763"/>
                </a:lnTo>
                <a:lnTo>
                  <a:pt x="196323" y="3266328"/>
                </a:lnTo>
                <a:lnTo>
                  <a:pt x="178958" y="3265060"/>
                </a:lnTo>
                <a:close/>
                <a:moveTo>
                  <a:pt x="384283" y="3257233"/>
                </a:moveTo>
                <a:cubicBezTo>
                  <a:pt x="376275" y="3267037"/>
                  <a:pt x="365328" y="3272111"/>
                  <a:pt x="353850" y="3272978"/>
                </a:cubicBezTo>
                <a:cubicBezTo>
                  <a:pt x="357617" y="3264201"/>
                  <a:pt x="369179" y="3258373"/>
                  <a:pt x="384283" y="3257233"/>
                </a:cubicBezTo>
                <a:close/>
                <a:moveTo>
                  <a:pt x="422977" y="3257082"/>
                </a:moveTo>
                <a:lnTo>
                  <a:pt x="404419" y="3270047"/>
                </a:lnTo>
                <a:cubicBezTo>
                  <a:pt x="393402" y="3277849"/>
                  <a:pt x="336559" y="3318074"/>
                  <a:pt x="333319" y="3315618"/>
                </a:cubicBezTo>
                <a:cubicBezTo>
                  <a:pt x="330755" y="3313674"/>
                  <a:pt x="332586" y="3309855"/>
                  <a:pt x="336700" y="3305323"/>
                </a:cubicBezTo>
                <a:lnTo>
                  <a:pt x="338690" y="3303623"/>
                </a:lnTo>
                <a:lnTo>
                  <a:pt x="342375" y="3302802"/>
                </a:lnTo>
                <a:lnTo>
                  <a:pt x="388338" y="3276730"/>
                </a:lnTo>
                <a:lnTo>
                  <a:pt x="385732" y="3273405"/>
                </a:lnTo>
                <a:cubicBezTo>
                  <a:pt x="385516" y="3274295"/>
                  <a:pt x="387843" y="3273881"/>
                  <a:pt x="391624" y="3272670"/>
                </a:cubicBezTo>
                <a:lnTo>
                  <a:pt x="403140" y="3268333"/>
                </a:lnTo>
                <a:close/>
                <a:moveTo>
                  <a:pt x="420798" y="3250529"/>
                </a:moveTo>
                <a:lnTo>
                  <a:pt x="423607" y="3251214"/>
                </a:lnTo>
                <a:cubicBezTo>
                  <a:pt x="423102" y="3253290"/>
                  <a:pt x="422633" y="3255217"/>
                  <a:pt x="421722" y="3255467"/>
                </a:cubicBezTo>
                <a:lnTo>
                  <a:pt x="418806" y="3251729"/>
                </a:lnTo>
                <a:close/>
                <a:moveTo>
                  <a:pt x="4593720" y="3248347"/>
                </a:moveTo>
                <a:lnTo>
                  <a:pt x="4603456" y="3253917"/>
                </a:lnTo>
                <a:lnTo>
                  <a:pt x="4606376" y="3254469"/>
                </a:lnTo>
                <a:close/>
                <a:moveTo>
                  <a:pt x="5046372" y="3248093"/>
                </a:moveTo>
                <a:lnTo>
                  <a:pt x="5047914" y="3248378"/>
                </a:lnTo>
                <a:lnTo>
                  <a:pt x="5048153" y="3248451"/>
                </a:lnTo>
                <a:close/>
                <a:moveTo>
                  <a:pt x="5042682" y="3247351"/>
                </a:moveTo>
                <a:lnTo>
                  <a:pt x="5046372" y="3248093"/>
                </a:lnTo>
                <a:lnTo>
                  <a:pt x="5043490" y="3247558"/>
                </a:lnTo>
                <a:cubicBezTo>
                  <a:pt x="5042364" y="3247322"/>
                  <a:pt x="5042000" y="3247227"/>
                  <a:pt x="5042682" y="3247351"/>
                </a:cubicBezTo>
                <a:close/>
                <a:moveTo>
                  <a:pt x="259998" y="3221645"/>
                </a:moveTo>
                <a:lnTo>
                  <a:pt x="224594" y="3246218"/>
                </a:lnTo>
                <a:lnTo>
                  <a:pt x="213791" y="3253903"/>
                </a:lnTo>
                <a:lnTo>
                  <a:pt x="204176" y="3254862"/>
                </a:lnTo>
                <a:lnTo>
                  <a:pt x="208667" y="3252712"/>
                </a:lnTo>
                <a:lnTo>
                  <a:pt x="208359" y="3252659"/>
                </a:lnTo>
                <a:lnTo>
                  <a:pt x="209075" y="3252516"/>
                </a:lnTo>
                <a:lnTo>
                  <a:pt x="211578" y="3251319"/>
                </a:lnTo>
                <a:lnTo>
                  <a:pt x="212461" y="3251845"/>
                </a:lnTo>
                <a:lnTo>
                  <a:pt x="213958" y="3251550"/>
                </a:lnTo>
                <a:lnTo>
                  <a:pt x="214058" y="3249432"/>
                </a:lnTo>
                <a:lnTo>
                  <a:pt x="213493" y="3249423"/>
                </a:lnTo>
                <a:lnTo>
                  <a:pt x="214081" y="3248962"/>
                </a:lnTo>
                <a:lnTo>
                  <a:pt x="214106" y="3248414"/>
                </a:lnTo>
                <a:cubicBezTo>
                  <a:pt x="214106" y="3248414"/>
                  <a:pt x="212939" y="3249754"/>
                  <a:pt x="211578" y="3251319"/>
                </a:cubicBezTo>
                <a:lnTo>
                  <a:pt x="209235" y="3246113"/>
                </a:lnTo>
                <a:lnTo>
                  <a:pt x="209284" y="3246083"/>
                </a:lnTo>
                <a:lnTo>
                  <a:pt x="231170" y="3241210"/>
                </a:lnTo>
                <a:lnTo>
                  <a:pt x="212467" y="3244092"/>
                </a:lnTo>
                <a:lnTo>
                  <a:pt x="232969" y="3231262"/>
                </a:lnTo>
                <a:lnTo>
                  <a:pt x="244348" y="3223244"/>
                </a:lnTo>
                <a:lnTo>
                  <a:pt x="253731" y="3222319"/>
                </a:lnTo>
                <a:close/>
                <a:moveTo>
                  <a:pt x="267263" y="3216727"/>
                </a:moveTo>
                <a:lnTo>
                  <a:pt x="265860" y="3217575"/>
                </a:lnTo>
                <a:lnTo>
                  <a:pt x="260352" y="3221398"/>
                </a:lnTo>
                <a:lnTo>
                  <a:pt x="251993" y="3219925"/>
                </a:lnTo>
                <a:lnTo>
                  <a:pt x="251877" y="3219905"/>
                </a:lnTo>
                <a:lnTo>
                  <a:pt x="253508" y="3219513"/>
                </a:lnTo>
                <a:close/>
                <a:moveTo>
                  <a:pt x="425102" y="3170654"/>
                </a:moveTo>
                <a:lnTo>
                  <a:pt x="430676" y="3174366"/>
                </a:lnTo>
                <a:lnTo>
                  <a:pt x="414481" y="3180957"/>
                </a:lnTo>
                <a:close/>
                <a:moveTo>
                  <a:pt x="440318" y="3170442"/>
                </a:moveTo>
                <a:cubicBezTo>
                  <a:pt x="437752" y="3174766"/>
                  <a:pt x="436469" y="3176927"/>
                  <a:pt x="434565" y="3176954"/>
                </a:cubicBezTo>
                <a:lnTo>
                  <a:pt x="430676" y="3174366"/>
                </a:lnTo>
                <a:close/>
                <a:moveTo>
                  <a:pt x="4750006" y="3064060"/>
                </a:moveTo>
                <a:lnTo>
                  <a:pt x="4754052" y="3064346"/>
                </a:lnTo>
                <a:lnTo>
                  <a:pt x="4752996" y="3065388"/>
                </a:lnTo>
                <a:cubicBezTo>
                  <a:pt x="4752285" y="3065554"/>
                  <a:pt x="4751526" y="3065056"/>
                  <a:pt x="4750006" y="3064060"/>
                </a:cubicBezTo>
                <a:close/>
                <a:moveTo>
                  <a:pt x="4755694" y="3062725"/>
                </a:moveTo>
                <a:lnTo>
                  <a:pt x="4761492" y="3064870"/>
                </a:lnTo>
                <a:lnTo>
                  <a:pt x="4754052" y="3064346"/>
                </a:lnTo>
                <a:close/>
                <a:moveTo>
                  <a:pt x="4977968" y="3018972"/>
                </a:moveTo>
                <a:lnTo>
                  <a:pt x="4995862" y="3021505"/>
                </a:lnTo>
                <a:lnTo>
                  <a:pt x="4996759" y="3022029"/>
                </a:lnTo>
                <a:lnTo>
                  <a:pt x="4983765" y="3021610"/>
                </a:lnTo>
                <a:close/>
                <a:moveTo>
                  <a:pt x="16538" y="3005347"/>
                </a:moveTo>
                <a:lnTo>
                  <a:pt x="8000" y="3010283"/>
                </a:lnTo>
                <a:lnTo>
                  <a:pt x="6485" y="3010194"/>
                </a:lnTo>
                <a:lnTo>
                  <a:pt x="0" y="3009455"/>
                </a:lnTo>
                <a:lnTo>
                  <a:pt x="1230" y="3008591"/>
                </a:lnTo>
                <a:lnTo>
                  <a:pt x="11718" y="3006352"/>
                </a:lnTo>
                <a:close/>
                <a:moveTo>
                  <a:pt x="4713170" y="3002803"/>
                </a:moveTo>
                <a:cubicBezTo>
                  <a:pt x="4713170" y="3002803"/>
                  <a:pt x="4720297" y="3007472"/>
                  <a:pt x="4718515" y="3006305"/>
                </a:cubicBezTo>
                <a:cubicBezTo>
                  <a:pt x="4717922" y="3005916"/>
                  <a:pt x="4716338" y="3004878"/>
                  <a:pt x="4713170" y="3002803"/>
                </a:cubicBezTo>
                <a:close/>
                <a:moveTo>
                  <a:pt x="4702488" y="2994458"/>
                </a:moveTo>
                <a:cubicBezTo>
                  <a:pt x="4704032" y="2993335"/>
                  <a:pt x="4697853" y="2997829"/>
                  <a:pt x="4697853" y="2997829"/>
                </a:cubicBezTo>
                <a:cubicBezTo>
                  <a:pt x="4700599" y="2995831"/>
                  <a:pt x="4701973" y="2994832"/>
                  <a:pt x="4702488" y="2994458"/>
                </a:cubicBezTo>
                <a:close/>
                <a:moveTo>
                  <a:pt x="28270" y="2989616"/>
                </a:moveTo>
                <a:lnTo>
                  <a:pt x="39547" y="2989893"/>
                </a:lnTo>
                <a:lnTo>
                  <a:pt x="15793" y="2998353"/>
                </a:lnTo>
                <a:lnTo>
                  <a:pt x="27386" y="2990201"/>
                </a:lnTo>
                <a:close/>
                <a:moveTo>
                  <a:pt x="4660555" y="2988259"/>
                </a:moveTo>
                <a:cubicBezTo>
                  <a:pt x="4666242" y="2989348"/>
                  <a:pt x="4671592" y="2991588"/>
                  <a:pt x="4676406" y="2994742"/>
                </a:cubicBezTo>
                <a:cubicBezTo>
                  <a:pt x="4668069" y="2999405"/>
                  <a:pt x="4655352" y="2996977"/>
                  <a:pt x="4642682" y="2988676"/>
                </a:cubicBezTo>
                <a:cubicBezTo>
                  <a:pt x="4648845" y="2987230"/>
                  <a:pt x="4654868" y="2987169"/>
                  <a:pt x="4660555" y="2988259"/>
                </a:cubicBezTo>
                <a:close/>
                <a:moveTo>
                  <a:pt x="4307684" y="2981301"/>
                </a:moveTo>
                <a:lnTo>
                  <a:pt x="4263474" y="2982495"/>
                </a:lnTo>
                <a:cubicBezTo>
                  <a:pt x="4315227" y="2989882"/>
                  <a:pt x="4365346" y="2991610"/>
                  <a:pt x="4418054" y="2996315"/>
                </a:cubicBezTo>
                <a:lnTo>
                  <a:pt x="4447255" y="2999584"/>
                </a:lnTo>
                <a:lnTo>
                  <a:pt x="4513464" y="3003053"/>
                </a:lnTo>
                <a:lnTo>
                  <a:pt x="4515769" y="3003212"/>
                </a:lnTo>
                <a:lnTo>
                  <a:pt x="4461417" y="2993428"/>
                </a:lnTo>
                <a:lnTo>
                  <a:pt x="4439358" y="2990514"/>
                </a:lnTo>
                <a:lnTo>
                  <a:pt x="4355896" y="2984303"/>
                </a:lnTo>
                <a:close/>
                <a:moveTo>
                  <a:pt x="4974705" y="2978568"/>
                </a:moveTo>
                <a:lnTo>
                  <a:pt x="4978386" y="2978874"/>
                </a:lnTo>
                <a:lnTo>
                  <a:pt x="4978132" y="2978992"/>
                </a:lnTo>
                <a:close/>
                <a:moveTo>
                  <a:pt x="4948008" y="2975265"/>
                </a:moveTo>
                <a:lnTo>
                  <a:pt x="4961491" y="2975442"/>
                </a:lnTo>
                <a:lnTo>
                  <a:pt x="4961398" y="2976758"/>
                </a:lnTo>
                <a:lnTo>
                  <a:pt x="4965850" y="2977473"/>
                </a:lnTo>
                <a:close/>
                <a:moveTo>
                  <a:pt x="4878632" y="2968479"/>
                </a:moveTo>
                <a:lnTo>
                  <a:pt x="4890892" y="2968612"/>
                </a:lnTo>
                <a:lnTo>
                  <a:pt x="4893900" y="2969695"/>
                </a:lnTo>
                <a:close/>
                <a:moveTo>
                  <a:pt x="4611926" y="2967256"/>
                </a:moveTo>
                <a:cubicBezTo>
                  <a:pt x="4612801" y="2967613"/>
                  <a:pt x="4613003" y="2969571"/>
                  <a:pt x="4611978" y="2974634"/>
                </a:cubicBezTo>
                <a:cubicBezTo>
                  <a:pt x="4611978" y="2974634"/>
                  <a:pt x="4610068" y="2972254"/>
                  <a:pt x="4607838" y="2969477"/>
                </a:cubicBezTo>
                <a:cubicBezTo>
                  <a:pt x="4609504" y="2968140"/>
                  <a:pt x="4611052" y="2966897"/>
                  <a:pt x="4611926" y="2967256"/>
                </a:cubicBezTo>
                <a:close/>
                <a:moveTo>
                  <a:pt x="4843797" y="2965500"/>
                </a:moveTo>
                <a:lnTo>
                  <a:pt x="4856368" y="2966313"/>
                </a:lnTo>
                <a:lnTo>
                  <a:pt x="4875769" y="2968250"/>
                </a:lnTo>
                <a:lnTo>
                  <a:pt x="4848858" y="2966103"/>
                </a:lnTo>
                <a:close/>
                <a:moveTo>
                  <a:pt x="4777794" y="2954788"/>
                </a:moveTo>
                <a:cubicBezTo>
                  <a:pt x="4775356" y="2954905"/>
                  <a:pt x="4771329" y="2959061"/>
                  <a:pt x="4772008" y="2962199"/>
                </a:cubicBezTo>
                <a:cubicBezTo>
                  <a:pt x="4772008" y="2962199"/>
                  <a:pt x="4783652" y="2955301"/>
                  <a:pt x="4779470" y="2956205"/>
                </a:cubicBezTo>
                <a:cubicBezTo>
                  <a:pt x="4779244" y="2955161"/>
                  <a:pt x="4778608" y="2954750"/>
                  <a:pt x="4777794" y="2954788"/>
                </a:cubicBezTo>
                <a:close/>
                <a:moveTo>
                  <a:pt x="4728290" y="2949023"/>
                </a:moveTo>
                <a:cubicBezTo>
                  <a:pt x="4724108" y="2949929"/>
                  <a:pt x="4715949" y="2956072"/>
                  <a:pt x="4720829" y="2955017"/>
                </a:cubicBezTo>
                <a:cubicBezTo>
                  <a:pt x="4721884" y="2959898"/>
                  <a:pt x="4729196" y="2953208"/>
                  <a:pt x="4728290" y="2949023"/>
                </a:cubicBezTo>
                <a:close/>
                <a:moveTo>
                  <a:pt x="4714139" y="2947704"/>
                </a:moveTo>
                <a:cubicBezTo>
                  <a:pt x="4709955" y="2948607"/>
                  <a:pt x="4702494" y="2954601"/>
                  <a:pt x="4706678" y="2953697"/>
                </a:cubicBezTo>
                <a:cubicBezTo>
                  <a:pt x="4707581" y="2957882"/>
                  <a:pt x="4715044" y="2951888"/>
                  <a:pt x="4714139" y="2947704"/>
                </a:cubicBezTo>
                <a:close/>
                <a:moveTo>
                  <a:pt x="93703" y="2946261"/>
                </a:moveTo>
                <a:lnTo>
                  <a:pt x="92849" y="2947555"/>
                </a:lnTo>
                <a:lnTo>
                  <a:pt x="83609" y="2958969"/>
                </a:lnTo>
                <a:lnTo>
                  <a:pt x="93532" y="2958348"/>
                </a:lnTo>
                <a:lnTo>
                  <a:pt x="63552" y="2977326"/>
                </a:lnTo>
                <a:lnTo>
                  <a:pt x="49083" y="2975826"/>
                </a:lnTo>
                <a:lnTo>
                  <a:pt x="65144" y="2965184"/>
                </a:lnTo>
                <a:lnTo>
                  <a:pt x="67590" y="2965163"/>
                </a:lnTo>
                <a:lnTo>
                  <a:pt x="68948" y="2964324"/>
                </a:lnTo>
                <a:lnTo>
                  <a:pt x="67250" y="2964079"/>
                </a:lnTo>
                <a:lnTo>
                  <a:pt x="67353" y="2963720"/>
                </a:lnTo>
                <a:close/>
                <a:moveTo>
                  <a:pt x="503360" y="2929916"/>
                </a:moveTo>
                <a:lnTo>
                  <a:pt x="506012" y="2932134"/>
                </a:lnTo>
                <a:cubicBezTo>
                  <a:pt x="507064" y="2933014"/>
                  <a:pt x="507344" y="2933249"/>
                  <a:pt x="506221" y="2932310"/>
                </a:cubicBezTo>
                <a:lnTo>
                  <a:pt x="503360" y="2929917"/>
                </a:lnTo>
                <a:close/>
                <a:moveTo>
                  <a:pt x="483798" y="2916828"/>
                </a:moveTo>
                <a:lnTo>
                  <a:pt x="487776" y="2918700"/>
                </a:lnTo>
                <a:cubicBezTo>
                  <a:pt x="490540" y="2920001"/>
                  <a:pt x="492752" y="2921041"/>
                  <a:pt x="492752" y="2921041"/>
                </a:cubicBezTo>
                <a:close/>
                <a:moveTo>
                  <a:pt x="4873408" y="2915393"/>
                </a:moveTo>
                <a:lnTo>
                  <a:pt x="4878075" y="2916638"/>
                </a:lnTo>
                <a:lnTo>
                  <a:pt x="4883482" y="2918498"/>
                </a:lnTo>
                <a:lnTo>
                  <a:pt x="4863786" y="2920405"/>
                </a:lnTo>
                <a:lnTo>
                  <a:pt x="4844920" y="2921440"/>
                </a:lnTo>
                <a:lnTo>
                  <a:pt x="4836495" y="2918006"/>
                </a:lnTo>
                <a:lnTo>
                  <a:pt x="4832604" y="2916740"/>
                </a:lnTo>
                <a:close/>
                <a:moveTo>
                  <a:pt x="477825" y="2914016"/>
                </a:moveTo>
                <a:cubicBezTo>
                  <a:pt x="476166" y="2913234"/>
                  <a:pt x="477273" y="2913755"/>
                  <a:pt x="479483" y="2914796"/>
                </a:cubicBezTo>
                <a:lnTo>
                  <a:pt x="483798" y="2916828"/>
                </a:lnTo>
                <a:close/>
                <a:moveTo>
                  <a:pt x="4587411" y="2900142"/>
                </a:moveTo>
                <a:lnTo>
                  <a:pt x="4587342" y="2902163"/>
                </a:lnTo>
                <a:cubicBezTo>
                  <a:pt x="4588635" y="2903160"/>
                  <a:pt x="4589829" y="2901608"/>
                  <a:pt x="4591125" y="2902603"/>
                </a:cubicBezTo>
                <a:cubicBezTo>
                  <a:pt x="4594490" y="2902413"/>
                  <a:pt x="4594210" y="2901501"/>
                  <a:pt x="4592766" y="2900737"/>
                </a:cubicBezTo>
                <a:lnTo>
                  <a:pt x="4591534" y="2900318"/>
                </a:lnTo>
                <a:close/>
                <a:moveTo>
                  <a:pt x="529381" y="2888929"/>
                </a:moveTo>
                <a:lnTo>
                  <a:pt x="535896" y="2892104"/>
                </a:lnTo>
                <a:cubicBezTo>
                  <a:pt x="538792" y="2893515"/>
                  <a:pt x="541109" y="2894644"/>
                  <a:pt x="541109" y="2894644"/>
                </a:cubicBezTo>
                <a:close/>
                <a:moveTo>
                  <a:pt x="525473" y="2887025"/>
                </a:moveTo>
                <a:cubicBezTo>
                  <a:pt x="523735" y="2886178"/>
                  <a:pt x="524893" y="2886743"/>
                  <a:pt x="527210" y="2887871"/>
                </a:cubicBezTo>
                <a:lnTo>
                  <a:pt x="529381" y="2888929"/>
                </a:lnTo>
                <a:close/>
                <a:moveTo>
                  <a:pt x="4397300" y="2857588"/>
                </a:moveTo>
                <a:cubicBezTo>
                  <a:pt x="4391610" y="2857290"/>
                  <a:pt x="4386340" y="2857300"/>
                  <a:pt x="4382718" y="2857850"/>
                </a:cubicBezTo>
                <a:lnTo>
                  <a:pt x="4382500" y="2858011"/>
                </a:lnTo>
                <a:lnTo>
                  <a:pt x="4413594" y="2859299"/>
                </a:lnTo>
                <a:lnTo>
                  <a:pt x="4416510" y="2859518"/>
                </a:lnTo>
                <a:lnTo>
                  <a:pt x="4414402" y="2859169"/>
                </a:lnTo>
                <a:cubicBezTo>
                  <a:pt x="4409100" y="2858490"/>
                  <a:pt x="4402990" y="2857886"/>
                  <a:pt x="4397300" y="2857588"/>
                </a:cubicBezTo>
                <a:close/>
                <a:moveTo>
                  <a:pt x="615799" y="2849299"/>
                </a:moveTo>
                <a:cubicBezTo>
                  <a:pt x="594419" y="2885325"/>
                  <a:pt x="566408" y="2902866"/>
                  <a:pt x="541109" y="2894644"/>
                </a:cubicBezTo>
                <a:cubicBezTo>
                  <a:pt x="557355" y="2867264"/>
                  <a:pt x="582831" y="2849759"/>
                  <a:pt x="615799" y="2849299"/>
                </a:cubicBezTo>
                <a:close/>
                <a:moveTo>
                  <a:pt x="92086" y="2764652"/>
                </a:moveTo>
                <a:cubicBezTo>
                  <a:pt x="63471" y="2795670"/>
                  <a:pt x="51106" y="2776095"/>
                  <a:pt x="92086" y="2764652"/>
                </a:cubicBezTo>
                <a:close/>
                <a:moveTo>
                  <a:pt x="4844719" y="2740354"/>
                </a:moveTo>
                <a:lnTo>
                  <a:pt x="4844850" y="2740369"/>
                </a:lnTo>
                <a:lnTo>
                  <a:pt x="4844748" y="2740374"/>
                </a:lnTo>
                <a:close/>
                <a:moveTo>
                  <a:pt x="4853168" y="2733231"/>
                </a:moveTo>
                <a:cubicBezTo>
                  <a:pt x="4856326" y="2733059"/>
                  <a:pt x="4858131" y="2733576"/>
                  <a:pt x="4857832" y="2735371"/>
                </a:cubicBezTo>
                <a:cubicBezTo>
                  <a:pt x="4857832" y="2735371"/>
                  <a:pt x="4850426" y="2737545"/>
                  <a:pt x="4844850" y="2740369"/>
                </a:cubicBezTo>
                <a:lnTo>
                  <a:pt x="4845499" y="2739319"/>
                </a:lnTo>
                <a:lnTo>
                  <a:pt x="4847638" y="2738957"/>
                </a:lnTo>
                <a:cubicBezTo>
                  <a:pt x="4846722" y="2738631"/>
                  <a:pt x="4846264" y="2738468"/>
                  <a:pt x="4845916" y="2738644"/>
                </a:cubicBezTo>
                <a:lnTo>
                  <a:pt x="4845499" y="2739319"/>
                </a:lnTo>
                <a:lnTo>
                  <a:pt x="4843707" y="2739622"/>
                </a:lnTo>
                <a:lnTo>
                  <a:pt x="4838114" y="2735585"/>
                </a:lnTo>
                <a:lnTo>
                  <a:pt x="4840386" y="2735226"/>
                </a:lnTo>
                <a:cubicBezTo>
                  <a:pt x="4845499" y="2734266"/>
                  <a:pt x="4850010" y="2733404"/>
                  <a:pt x="4853168" y="2733231"/>
                </a:cubicBezTo>
                <a:close/>
                <a:moveTo>
                  <a:pt x="4981048" y="2706457"/>
                </a:moveTo>
                <a:lnTo>
                  <a:pt x="4990071" y="2709266"/>
                </a:lnTo>
                <a:cubicBezTo>
                  <a:pt x="4996921" y="2712256"/>
                  <a:pt x="5003267" y="2715446"/>
                  <a:pt x="5007978" y="2716982"/>
                </a:cubicBezTo>
                <a:lnTo>
                  <a:pt x="5019458" y="2719457"/>
                </a:lnTo>
                <a:lnTo>
                  <a:pt x="5019928" y="2719711"/>
                </a:lnTo>
                <a:lnTo>
                  <a:pt x="5003334" y="2718141"/>
                </a:lnTo>
                <a:close/>
                <a:moveTo>
                  <a:pt x="4816494" y="2700388"/>
                </a:moveTo>
                <a:lnTo>
                  <a:pt x="4816646" y="2700696"/>
                </a:lnTo>
                <a:lnTo>
                  <a:pt x="4825132" y="2700765"/>
                </a:lnTo>
                <a:lnTo>
                  <a:pt x="4823557" y="2700609"/>
                </a:lnTo>
                <a:close/>
                <a:moveTo>
                  <a:pt x="4949782" y="2690065"/>
                </a:moveTo>
                <a:lnTo>
                  <a:pt x="4954878" y="2690413"/>
                </a:lnTo>
                <a:lnTo>
                  <a:pt x="4950697" y="2690545"/>
                </a:lnTo>
                <a:close/>
                <a:moveTo>
                  <a:pt x="179598" y="2621831"/>
                </a:moveTo>
                <a:lnTo>
                  <a:pt x="178303" y="2626450"/>
                </a:lnTo>
                <a:cubicBezTo>
                  <a:pt x="178063" y="2627309"/>
                  <a:pt x="177941" y="2627739"/>
                  <a:pt x="178122" y="2627095"/>
                </a:cubicBezTo>
                <a:close/>
                <a:moveTo>
                  <a:pt x="226349" y="2617667"/>
                </a:moveTo>
                <a:lnTo>
                  <a:pt x="205756" y="2634882"/>
                </a:lnTo>
                <a:cubicBezTo>
                  <a:pt x="189045" y="2643469"/>
                  <a:pt x="160432" y="2674487"/>
                  <a:pt x="147717" y="2669951"/>
                </a:cubicBezTo>
                <a:cubicBezTo>
                  <a:pt x="135003" y="2665414"/>
                  <a:pt x="175985" y="2653972"/>
                  <a:pt x="157950" y="2656453"/>
                </a:cubicBezTo>
                <a:cubicBezTo>
                  <a:pt x="152018" y="2657270"/>
                  <a:pt x="144476" y="2659788"/>
                  <a:pt x="137395" y="2662470"/>
                </a:cubicBezTo>
                <a:lnTo>
                  <a:pt x="133012" y="2664195"/>
                </a:lnTo>
                <a:lnTo>
                  <a:pt x="117797" y="2667572"/>
                </a:lnTo>
                <a:lnTo>
                  <a:pt x="125271" y="2661598"/>
                </a:lnTo>
                <a:lnTo>
                  <a:pt x="129111" y="2658812"/>
                </a:lnTo>
                <a:lnTo>
                  <a:pt x="152832" y="2654560"/>
                </a:lnTo>
                <a:lnTo>
                  <a:pt x="168272" y="2651123"/>
                </a:lnTo>
                <a:lnTo>
                  <a:pt x="214236" y="2625052"/>
                </a:lnTo>
                <a:lnTo>
                  <a:pt x="211630" y="2621726"/>
                </a:lnTo>
                <a:cubicBezTo>
                  <a:pt x="211413" y="2622615"/>
                  <a:pt x="213740" y="2622201"/>
                  <a:pt x="217520" y="2620990"/>
                </a:cubicBezTo>
                <a:close/>
                <a:moveTo>
                  <a:pt x="210180" y="2605553"/>
                </a:moveTo>
                <a:cubicBezTo>
                  <a:pt x="206176" y="2610456"/>
                  <a:pt x="201437" y="2614176"/>
                  <a:pt x="196266" y="2616777"/>
                </a:cubicBezTo>
                <a:lnTo>
                  <a:pt x="180742" y="2621028"/>
                </a:lnTo>
                <a:lnTo>
                  <a:pt x="194205" y="2611568"/>
                </a:lnTo>
                <a:lnTo>
                  <a:pt x="197924" y="2608707"/>
                </a:lnTo>
                <a:close/>
                <a:moveTo>
                  <a:pt x="243080" y="2597969"/>
                </a:moveTo>
                <a:cubicBezTo>
                  <a:pt x="243080" y="2597969"/>
                  <a:pt x="246046" y="2598691"/>
                  <a:pt x="249505" y="2599534"/>
                </a:cubicBezTo>
                <a:lnTo>
                  <a:pt x="247828" y="2603317"/>
                </a:lnTo>
                <a:lnTo>
                  <a:pt x="247437" y="2603554"/>
                </a:lnTo>
                <a:close/>
                <a:moveTo>
                  <a:pt x="4615502" y="2575130"/>
                </a:moveTo>
                <a:lnTo>
                  <a:pt x="4618524" y="2581000"/>
                </a:lnTo>
                <a:cubicBezTo>
                  <a:pt x="4619362" y="2582630"/>
                  <a:pt x="4618803" y="2581543"/>
                  <a:pt x="4617684" y="2579370"/>
                </a:cubicBezTo>
                <a:close/>
                <a:moveTo>
                  <a:pt x="4562360" y="2569462"/>
                </a:moveTo>
                <a:lnTo>
                  <a:pt x="4563438" y="2571625"/>
                </a:lnTo>
                <a:cubicBezTo>
                  <a:pt x="4564586" y="2573931"/>
                  <a:pt x="4565160" y="2575085"/>
                  <a:pt x="4564298" y="2573354"/>
                </a:cubicBezTo>
                <a:close/>
                <a:moveTo>
                  <a:pt x="4610972" y="2566332"/>
                </a:moveTo>
                <a:lnTo>
                  <a:pt x="4615502" y="2575130"/>
                </a:lnTo>
                <a:lnTo>
                  <a:pt x="4613489" y="2571222"/>
                </a:lnTo>
                <a:cubicBezTo>
                  <a:pt x="4612091" y="2568505"/>
                  <a:pt x="4610972" y="2566332"/>
                  <a:pt x="4610972" y="2566332"/>
                </a:cubicBezTo>
                <a:close/>
                <a:moveTo>
                  <a:pt x="4556548" y="2557783"/>
                </a:moveTo>
                <a:lnTo>
                  <a:pt x="4562360" y="2569462"/>
                </a:lnTo>
                <a:lnTo>
                  <a:pt x="4559130" y="2562974"/>
                </a:lnTo>
                <a:cubicBezTo>
                  <a:pt x="4557695" y="2560090"/>
                  <a:pt x="4556548" y="2557783"/>
                  <a:pt x="4556548" y="2557783"/>
                </a:cubicBezTo>
                <a:close/>
                <a:moveTo>
                  <a:pt x="4607164" y="2549188"/>
                </a:moveTo>
                <a:cubicBezTo>
                  <a:pt x="4607586" y="2551091"/>
                  <a:pt x="4608716" y="2556172"/>
                  <a:pt x="4610972" y="2566332"/>
                </a:cubicBezTo>
                <a:cubicBezTo>
                  <a:pt x="4610972" y="2566332"/>
                  <a:pt x="4605892" y="2543474"/>
                  <a:pt x="4607164" y="2549188"/>
                </a:cubicBezTo>
                <a:close/>
                <a:moveTo>
                  <a:pt x="4522070" y="2538944"/>
                </a:moveTo>
                <a:cubicBezTo>
                  <a:pt x="4537039" y="2540537"/>
                  <a:pt x="4549025" y="2546814"/>
                  <a:pt x="4556548" y="2557783"/>
                </a:cubicBezTo>
                <a:cubicBezTo>
                  <a:pt x="4526978" y="2569587"/>
                  <a:pt x="4496112" y="2567935"/>
                  <a:pt x="4469696" y="2548205"/>
                </a:cubicBezTo>
                <a:cubicBezTo>
                  <a:pt x="4489150" y="2540441"/>
                  <a:pt x="4507102" y="2537351"/>
                  <a:pt x="4522070" y="2538944"/>
                </a:cubicBezTo>
                <a:close/>
                <a:moveTo>
                  <a:pt x="4814594" y="2403345"/>
                </a:moveTo>
                <a:lnTo>
                  <a:pt x="4831450" y="2407991"/>
                </a:lnTo>
                <a:lnTo>
                  <a:pt x="4816750" y="2409683"/>
                </a:lnTo>
                <a:close/>
                <a:moveTo>
                  <a:pt x="4960387" y="2400647"/>
                </a:moveTo>
                <a:lnTo>
                  <a:pt x="4957682" y="2400917"/>
                </a:lnTo>
                <a:lnTo>
                  <a:pt x="4957148" y="2400842"/>
                </a:lnTo>
                <a:close/>
                <a:moveTo>
                  <a:pt x="4813088" y="2398922"/>
                </a:moveTo>
                <a:lnTo>
                  <a:pt x="4814594" y="2403345"/>
                </a:lnTo>
                <a:lnTo>
                  <a:pt x="4804558" y="2400578"/>
                </a:lnTo>
                <a:cubicBezTo>
                  <a:pt x="4809228" y="2398714"/>
                  <a:pt x="4811563" y="2397783"/>
                  <a:pt x="4813088" y="2398922"/>
                </a:cubicBezTo>
                <a:close/>
                <a:moveTo>
                  <a:pt x="4897628" y="2383611"/>
                </a:moveTo>
                <a:lnTo>
                  <a:pt x="4900914" y="2383993"/>
                </a:lnTo>
                <a:cubicBezTo>
                  <a:pt x="4897455" y="2384164"/>
                  <a:pt x="4894495" y="2384415"/>
                  <a:pt x="4894228" y="2384319"/>
                </a:cubicBezTo>
                <a:cubicBezTo>
                  <a:pt x="4894094" y="2384272"/>
                  <a:pt x="4894634" y="2384138"/>
                  <a:pt x="4896120" y="2383867"/>
                </a:cubicBezTo>
                <a:close/>
                <a:moveTo>
                  <a:pt x="4820147" y="2372874"/>
                </a:moveTo>
                <a:lnTo>
                  <a:pt x="4856058" y="2375652"/>
                </a:lnTo>
                <a:cubicBezTo>
                  <a:pt x="4857890" y="2376304"/>
                  <a:pt x="4862735" y="2380430"/>
                  <a:pt x="4864567" y="2381080"/>
                </a:cubicBezTo>
                <a:lnTo>
                  <a:pt x="4890772" y="2379247"/>
                </a:lnTo>
                <a:lnTo>
                  <a:pt x="4906083" y="2382004"/>
                </a:lnTo>
                <a:lnTo>
                  <a:pt x="4900914" y="2383993"/>
                </a:lnTo>
                <a:lnTo>
                  <a:pt x="4901562" y="2382944"/>
                </a:lnTo>
                <a:lnTo>
                  <a:pt x="4903701" y="2382581"/>
                </a:lnTo>
                <a:cubicBezTo>
                  <a:pt x="4902785" y="2382256"/>
                  <a:pt x="4902327" y="2382092"/>
                  <a:pt x="4901980" y="2382269"/>
                </a:cubicBezTo>
                <a:lnTo>
                  <a:pt x="4901562" y="2382944"/>
                </a:lnTo>
                <a:lnTo>
                  <a:pt x="4897628" y="2383611"/>
                </a:lnTo>
                <a:lnTo>
                  <a:pt x="4895051" y="2383310"/>
                </a:lnTo>
                <a:cubicBezTo>
                  <a:pt x="4893360" y="2383410"/>
                  <a:pt x="4892165" y="2383687"/>
                  <a:pt x="4892165" y="2383687"/>
                </a:cubicBezTo>
                <a:cubicBezTo>
                  <a:pt x="4892165" y="2383687"/>
                  <a:pt x="4891448" y="2385234"/>
                  <a:pt x="4890095" y="2386906"/>
                </a:cubicBezTo>
                <a:lnTo>
                  <a:pt x="4885388" y="2390079"/>
                </a:lnTo>
                <a:lnTo>
                  <a:pt x="4825270" y="2373919"/>
                </a:lnTo>
                <a:close/>
                <a:moveTo>
                  <a:pt x="339079" y="2360760"/>
                </a:moveTo>
                <a:cubicBezTo>
                  <a:pt x="344165" y="2364039"/>
                  <a:pt x="332521" y="2370938"/>
                  <a:pt x="327434" y="2367658"/>
                </a:cubicBezTo>
                <a:close/>
                <a:moveTo>
                  <a:pt x="4871126" y="2344510"/>
                </a:moveTo>
                <a:lnTo>
                  <a:pt x="4871178" y="2351751"/>
                </a:lnTo>
                <a:lnTo>
                  <a:pt x="4871074" y="2351759"/>
                </a:lnTo>
                <a:lnTo>
                  <a:pt x="4867038" y="2346731"/>
                </a:lnTo>
                <a:cubicBezTo>
                  <a:pt x="4868705" y="2345394"/>
                  <a:pt x="4870252" y="2344151"/>
                  <a:pt x="4871126" y="2344510"/>
                </a:cubicBezTo>
                <a:close/>
                <a:moveTo>
                  <a:pt x="4891469" y="2343581"/>
                </a:moveTo>
                <a:lnTo>
                  <a:pt x="4886028" y="2344429"/>
                </a:lnTo>
                <a:lnTo>
                  <a:pt x="4889345" y="2344456"/>
                </a:lnTo>
                <a:close/>
                <a:moveTo>
                  <a:pt x="4894256" y="2315968"/>
                </a:moveTo>
                <a:cubicBezTo>
                  <a:pt x="4895160" y="2320152"/>
                  <a:pt x="4886791" y="2321962"/>
                  <a:pt x="4886791" y="2321962"/>
                </a:cubicBezTo>
                <a:cubicBezTo>
                  <a:pt x="4882610" y="2322867"/>
                  <a:pt x="4894256" y="2315968"/>
                  <a:pt x="4894256" y="2315968"/>
                </a:cubicBezTo>
                <a:close/>
                <a:moveTo>
                  <a:pt x="4816110" y="2269226"/>
                </a:moveTo>
                <a:cubicBezTo>
                  <a:pt x="4816932" y="2268817"/>
                  <a:pt x="4819032" y="2268928"/>
                  <a:pt x="4820936" y="2269379"/>
                </a:cubicBezTo>
                <a:cubicBezTo>
                  <a:pt x="4822840" y="2269831"/>
                  <a:pt x="4824548" y="2270624"/>
                  <a:pt x="4824586" y="2271579"/>
                </a:cubicBezTo>
                <a:cubicBezTo>
                  <a:pt x="4824586" y="2271579"/>
                  <a:pt x="4819193" y="2272784"/>
                  <a:pt x="4816604" y="2270793"/>
                </a:cubicBezTo>
                <a:cubicBezTo>
                  <a:pt x="4815582" y="2270004"/>
                  <a:pt x="4815560" y="2269501"/>
                  <a:pt x="4816110" y="2269226"/>
                </a:cubicBezTo>
                <a:close/>
                <a:moveTo>
                  <a:pt x="4955886" y="2265405"/>
                </a:moveTo>
                <a:lnTo>
                  <a:pt x="4961650" y="2267070"/>
                </a:lnTo>
                <a:lnTo>
                  <a:pt x="4954300" y="2265487"/>
                </a:lnTo>
                <a:close/>
                <a:moveTo>
                  <a:pt x="4666586" y="2258767"/>
                </a:moveTo>
                <a:lnTo>
                  <a:pt x="4670165" y="2259994"/>
                </a:lnTo>
                <a:lnTo>
                  <a:pt x="4673178" y="2260362"/>
                </a:lnTo>
                <a:lnTo>
                  <a:pt x="4688708" y="2261631"/>
                </a:lnTo>
                <a:lnTo>
                  <a:pt x="4671471" y="2258791"/>
                </a:lnTo>
                <a:cubicBezTo>
                  <a:pt x="4668291" y="2258404"/>
                  <a:pt x="4666222" y="2258306"/>
                  <a:pt x="4666586" y="2258767"/>
                </a:cubicBezTo>
                <a:close/>
                <a:moveTo>
                  <a:pt x="4769125" y="2244136"/>
                </a:moveTo>
                <a:cubicBezTo>
                  <a:pt x="4770368" y="2243857"/>
                  <a:pt x="4771937" y="2243828"/>
                  <a:pt x="4773544" y="2244138"/>
                </a:cubicBezTo>
                <a:cubicBezTo>
                  <a:pt x="4775151" y="2244449"/>
                  <a:pt x="4776798" y="2245098"/>
                  <a:pt x="4778200" y="2246176"/>
                </a:cubicBezTo>
                <a:cubicBezTo>
                  <a:pt x="4774516" y="2248285"/>
                  <a:pt x="4773006" y="2247123"/>
                  <a:pt x="4769125" y="2244136"/>
                </a:cubicBezTo>
                <a:close/>
                <a:moveTo>
                  <a:pt x="4898974" y="2232323"/>
                </a:moveTo>
                <a:cubicBezTo>
                  <a:pt x="4899798" y="2232647"/>
                  <a:pt x="4900823" y="2233435"/>
                  <a:pt x="4902224" y="2234515"/>
                </a:cubicBezTo>
                <a:cubicBezTo>
                  <a:pt x="4899834" y="2237620"/>
                  <a:pt x="4898225" y="2233909"/>
                  <a:pt x="4896931" y="2232913"/>
                </a:cubicBezTo>
                <a:cubicBezTo>
                  <a:pt x="4897529" y="2232137"/>
                  <a:pt x="4898152" y="2231998"/>
                  <a:pt x="4898974" y="2232323"/>
                </a:cubicBezTo>
                <a:close/>
                <a:moveTo>
                  <a:pt x="4893682" y="2230721"/>
                </a:moveTo>
                <a:cubicBezTo>
                  <a:pt x="4894506" y="2231045"/>
                  <a:pt x="4895530" y="2231835"/>
                  <a:pt x="4896931" y="2232913"/>
                </a:cubicBezTo>
                <a:cubicBezTo>
                  <a:pt x="4894542" y="2236018"/>
                  <a:pt x="4892933" y="2232307"/>
                  <a:pt x="4891638" y="2231311"/>
                </a:cubicBezTo>
                <a:cubicBezTo>
                  <a:pt x="4892236" y="2230534"/>
                  <a:pt x="4892859" y="2230396"/>
                  <a:pt x="4893682" y="2230721"/>
                </a:cubicBezTo>
                <a:close/>
                <a:moveTo>
                  <a:pt x="4877289" y="2228094"/>
                </a:moveTo>
                <a:cubicBezTo>
                  <a:pt x="4879876" y="2227407"/>
                  <a:pt x="4881818" y="2227562"/>
                  <a:pt x="4883936" y="2228214"/>
                </a:cubicBezTo>
                <a:cubicBezTo>
                  <a:pt x="4886054" y="2228866"/>
                  <a:pt x="4888347" y="2230014"/>
                  <a:pt x="4891638" y="2231311"/>
                </a:cubicBezTo>
                <a:cubicBezTo>
                  <a:pt x="4886662" y="2232425"/>
                  <a:pt x="4881170" y="2231082"/>
                  <a:pt x="4877289" y="2228094"/>
                </a:cubicBezTo>
                <a:close/>
                <a:moveTo>
                  <a:pt x="4773724" y="2205729"/>
                </a:moveTo>
                <a:cubicBezTo>
                  <a:pt x="4773065" y="2205916"/>
                  <a:pt x="4772988" y="2206320"/>
                  <a:pt x="4773958" y="2207068"/>
                </a:cubicBezTo>
                <a:cubicBezTo>
                  <a:pt x="4779350" y="2211217"/>
                  <a:pt x="4785739" y="2208718"/>
                  <a:pt x="4782936" y="2206560"/>
                </a:cubicBezTo>
                <a:cubicBezTo>
                  <a:pt x="4782936" y="2206560"/>
                  <a:pt x="4775702" y="2205164"/>
                  <a:pt x="4773724" y="2205729"/>
                </a:cubicBezTo>
                <a:close/>
                <a:moveTo>
                  <a:pt x="771322" y="2198398"/>
                </a:moveTo>
                <a:cubicBezTo>
                  <a:pt x="767608" y="2188883"/>
                  <a:pt x="724681" y="2239640"/>
                  <a:pt x="721714" y="2242722"/>
                </a:cubicBezTo>
                <a:lnTo>
                  <a:pt x="717886" y="2246508"/>
                </a:lnTo>
                <a:lnTo>
                  <a:pt x="730657" y="2243550"/>
                </a:lnTo>
                <a:lnTo>
                  <a:pt x="767782" y="2204804"/>
                </a:lnTo>
                <a:close/>
                <a:moveTo>
                  <a:pt x="4676864" y="2194027"/>
                </a:moveTo>
                <a:lnTo>
                  <a:pt x="4705569" y="2198053"/>
                </a:lnTo>
                <a:cubicBezTo>
                  <a:pt x="4702333" y="2198241"/>
                  <a:pt x="4694830" y="2197616"/>
                  <a:pt x="4688285" y="2196750"/>
                </a:cubicBezTo>
                <a:close/>
                <a:moveTo>
                  <a:pt x="4676750" y="2194001"/>
                </a:moveTo>
                <a:lnTo>
                  <a:pt x="4676864" y="2194027"/>
                </a:lnTo>
                <a:lnTo>
                  <a:pt x="4676750" y="2194011"/>
                </a:lnTo>
                <a:close/>
                <a:moveTo>
                  <a:pt x="4649218" y="2190783"/>
                </a:moveTo>
                <a:cubicBezTo>
                  <a:pt x="4649550" y="2190549"/>
                  <a:pt x="4653380" y="2190857"/>
                  <a:pt x="4662254" y="2191980"/>
                </a:cubicBezTo>
                <a:lnTo>
                  <a:pt x="4676750" y="2194011"/>
                </a:lnTo>
                <a:lnTo>
                  <a:pt x="4676848" y="2196548"/>
                </a:lnTo>
                <a:cubicBezTo>
                  <a:pt x="4661892" y="2193894"/>
                  <a:pt x="4648557" y="2191252"/>
                  <a:pt x="4649218" y="2190783"/>
                </a:cubicBezTo>
                <a:close/>
                <a:moveTo>
                  <a:pt x="804805" y="2173000"/>
                </a:moveTo>
                <a:lnTo>
                  <a:pt x="804652" y="2173174"/>
                </a:lnTo>
                <a:lnTo>
                  <a:pt x="804699" y="2173135"/>
                </a:lnTo>
                <a:close/>
                <a:moveTo>
                  <a:pt x="4402830" y="2143850"/>
                </a:moveTo>
                <a:cubicBezTo>
                  <a:pt x="4405418" y="2145841"/>
                  <a:pt x="4401536" y="2148210"/>
                  <a:pt x="4400242" y="2147215"/>
                </a:cubicBezTo>
                <a:cubicBezTo>
                  <a:pt x="4399594" y="2146716"/>
                  <a:pt x="4400242" y="2145875"/>
                  <a:pt x="4401050" y="2145158"/>
                </a:cubicBezTo>
                <a:cubicBezTo>
                  <a:pt x="4401860" y="2144443"/>
                  <a:pt x="4402830" y="2143850"/>
                  <a:pt x="4402830" y="2143850"/>
                </a:cubicBezTo>
                <a:close/>
                <a:moveTo>
                  <a:pt x="4376732" y="2142508"/>
                </a:moveTo>
                <a:cubicBezTo>
                  <a:pt x="4381618" y="2143076"/>
                  <a:pt x="4386528" y="2144281"/>
                  <a:pt x="4391166" y="2145172"/>
                </a:cubicBezTo>
                <a:cubicBezTo>
                  <a:pt x="4381992" y="2145938"/>
                  <a:pt x="4371721" y="2145449"/>
                  <a:pt x="4362446" y="2143668"/>
                </a:cubicBezTo>
                <a:cubicBezTo>
                  <a:pt x="4366984" y="2142010"/>
                  <a:pt x="4371845" y="2141941"/>
                  <a:pt x="4376732" y="2142508"/>
                </a:cubicBezTo>
                <a:close/>
                <a:moveTo>
                  <a:pt x="848006" y="2118751"/>
                </a:moveTo>
                <a:cubicBezTo>
                  <a:pt x="843956" y="2118072"/>
                  <a:pt x="838290" y="2121898"/>
                  <a:pt x="832070" y="2128022"/>
                </a:cubicBezTo>
                <a:cubicBezTo>
                  <a:pt x="822737" y="2137209"/>
                  <a:pt x="812154" y="2151563"/>
                  <a:pt x="803907" y="2163621"/>
                </a:cubicBezTo>
                <a:lnTo>
                  <a:pt x="797803" y="2172875"/>
                </a:lnTo>
                <a:lnTo>
                  <a:pt x="803702" y="2166581"/>
                </a:lnTo>
                <a:cubicBezTo>
                  <a:pt x="807375" y="2163011"/>
                  <a:pt x="815236" y="2156607"/>
                  <a:pt x="815421" y="2158729"/>
                </a:cubicBezTo>
                <a:lnTo>
                  <a:pt x="814294" y="2160888"/>
                </a:lnTo>
                <a:lnTo>
                  <a:pt x="823177" y="2149554"/>
                </a:lnTo>
                <a:lnTo>
                  <a:pt x="825906" y="2145823"/>
                </a:lnTo>
                <a:lnTo>
                  <a:pt x="825970" y="2144440"/>
                </a:lnTo>
                <a:lnTo>
                  <a:pt x="827347" y="2143855"/>
                </a:lnTo>
                <a:lnTo>
                  <a:pt x="839503" y="2127244"/>
                </a:lnTo>
                <a:cubicBezTo>
                  <a:pt x="843957" y="2121412"/>
                  <a:pt x="847106" y="2117885"/>
                  <a:pt x="848006" y="2118751"/>
                </a:cubicBezTo>
                <a:close/>
                <a:moveTo>
                  <a:pt x="4744924" y="2107952"/>
                </a:moveTo>
                <a:cubicBezTo>
                  <a:pt x="4745116" y="2108712"/>
                  <a:pt x="4745629" y="2110743"/>
                  <a:pt x="4746652" y="2114806"/>
                </a:cubicBezTo>
                <a:cubicBezTo>
                  <a:pt x="4746652" y="2114806"/>
                  <a:pt x="4744348" y="2105667"/>
                  <a:pt x="4744924" y="2107952"/>
                </a:cubicBezTo>
                <a:close/>
                <a:moveTo>
                  <a:pt x="4699040" y="2102256"/>
                </a:moveTo>
                <a:cubicBezTo>
                  <a:pt x="4707115" y="2103175"/>
                  <a:pt x="4713484" y="2105889"/>
                  <a:pt x="4717343" y="2110373"/>
                </a:cubicBezTo>
                <a:cubicBezTo>
                  <a:pt x="4701097" y="2114470"/>
                  <a:pt x="4684412" y="2113219"/>
                  <a:pt x="4670492" y="2104906"/>
                </a:cubicBezTo>
                <a:cubicBezTo>
                  <a:pt x="4681182" y="2102211"/>
                  <a:pt x="4690964" y="2101336"/>
                  <a:pt x="4699040" y="2102256"/>
                </a:cubicBezTo>
                <a:close/>
                <a:moveTo>
                  <a:pt x="4760392" y="2095333"/>
                </a:moveTo>
                <a:lnTo>
                  <a:pt x="4769088" y="2095738"/>
                </a:lnTo>
                <a:lnTo>
                  <a:pt x="4780286" y="2097652"/>
                </a:lnTo>
                <a:close/>
                <a:moveTo>
                  <a:pt x="4796832" y="2082100"/>
                </a:moveTo>
                <a:lnTo>
                  <a:pt x="4790328" y="2085122"/>
                </a:lnTo>
                <a:cubicBezTo>
                  <a:pt x="4790328" y="2085122"/>
                  <a:pt x="4791614" y="2084525"/>
                  <a:pt x="4793218" y="2083778"/>
                </a:cubicBezTo>
                <a:close/>
                <a:moveTo>
                  <a:pt x="4799001" y="2081091"/>
                </a:moveTo>
                <a:lnTo>
                  <a:pt x="4796832" y="2082100"/>
                </a:lnTo>
                <a:lnTo>
                  <a:pt x="4798037" y="2081538"/>
                </a:lnTo>
                <a:cubicBezTo>
                  <a:pt x="4799322" y="2080940"/>
                  <a:pt x="4799965" y="2080644"/>
                  <a:pt x="4799001" y="2081091"/>
                </a:cubicBezTo>
                <a:close/>
                <a:moveTo>
                  <a:pt x="918617" y="2053416"/>
                </a:moveTo>
                <a:cubicBezTo>
                  <a:pt x="916204" y="2054668"/>
                  <a:pt x="910172" y="2059969"/>
                  <a:pt x="903456" y="2066560"/>
                </a:cubicBezTo>
                <a:cubicBezTo>
                  <a:pt x="890021" y="2079742"/>
                  <a:pt x="873847" y="2098084"/>
                  <a:pt x="878416" y="2099511"/>
                </a:cubicBezTo>
                <a:cubicBezTo>
                  <a:pt x="881878" y="2095914"/>
                  <a:pt x="912058" y="2064569"/>
                  <a:pt x="912058" y="2064569"/>
                </a:cubicBezTo>
                <a:cubicBezTo>
                  <a:pt x="919820" y="2054963"/>
                  <a:pt x="921029" y="2052166"/>
                  <a:pt x="918617" y="2053416"/>
                </a:cubicBezTo>
                <a:close/>
                <a:moveTo>
                  <a:pt x="4537775" y="2045692"/>
                </a:moveTo>
                <a:cubicBezTo>
                  <a:pt x="4535522" y="2046631"/>
                  <a:pt x="4533150" y="2051909"/>
                  <a:pt x="4534856" y="2054629"/>
                </a:cubicBezTo>
                <a:cubicBezTo>
                  <a:pt x="4534856" y="2054629"/>
                  <a:pt x="4544062" y="2043801"/>
                  <a:pt x="4539834" y="2046454"/>
                </a:cubicBezTo>
                <a:cubicBezTo>
                  <a:pt x="4539265" y="2045547"/>
                  <a:pt x="4538527" y="2045379"/>
                  <a:pt x="4537775" y="2045692"/>
                </a:cubicBezTo>
                <a:close/>
                <a:moveTo>
                  <a:pt x="4582208" y="2034181"/>
                </a:moveTo>
                <a:cubicBezTo>
                  <a:pt x="4582715" y="2034613"/>
                  <a:pt x="4584070" y="2035763"/>
                  <a:pt x="4586776" y="2038066"/>
                </a:cubicBezTo>
                <a:cubicBezTo>
                  <a:pt x="4586776" y="2038066"/>
                  <a:pt x="4580686" y="2032886"/>
                  <a:pt x="4582208" y="2034181"/>
                </a:cubicBezTo>
                <a:close/>
                <a:moveTo>
                  <a:pt x="4619266" y="2022743"/>
                </a:moveTo>
                <a:cubicBezTo>
                  <a:pt x="4617790" y="2022405"/>
                  <a:pt x="4616108" y="2022828"/>
                  <a:pt x="4614508" y="2023673"/>
                </a:cubicBezTo>
                <a:cubicBezTo>
                  <a:pt x="4609706" y="2026211"/>
                  <a:pt x="4605632" y="2032556"/>
                  <a:pt x="4610058" y="2033570"/>
                </a:cubicBezTo>
                <a:close/>
                <a:moveTo>
                  <a:pt x="913260" y="1962154"/>
                </a:moveTo>
                <a:lnTo>
                  <a:pt x="908837" y="1966444"/>
                </a:lnTo>
                <a:lnTo>
                  <a:pt x="906438" y="1962662"/>
                </a:lnTo>
                <a:close/>
                <a:moveTo>
                  <a:pt x="1193376" y="1948908"/>
                </a:moveTo>
                <a:lnTo>
                  <a:pt x="1188118" y="1961946"/>
                </a:lnTo>
                <a:cubicBezTo>
                  <a:pt x="1188118" y="1961946"/>
                  <a:pt x="1190827" y="1967853"/>
                  <a:pt x="1190151" y="1966376"/>
                </a:cubicBezTo>
                <a:cubicBezTo>
                  <a:pt x="1189925" y="1965884"/>
                  <a:pt x="1189322" y="1964572"/>
                  <a:pt x="1188118" y="1961946"/>
                </a:cubicBezTo>
                <a:lnTo>
                  <a:pt x="1193021" y="1951858"/>
                </a:lnTo>
                <a:close/>
                <a:moveTo>
                  <a:pt x="925745" y="1930536"/>
                </a:moveTo>
                <a:lnTo>
                  <a:pt x="924857" y="1950903"/>
                </a:lnTo>
                <a:lnTo>
                  <a:pt x="921075" y="1954572"/>
                </a:lnTo>
                <a:close/>
                <a:moveTo>
                  <a:pt x="5108946" y="1908694"/>
                </a:moveTo>
                <a:lnTo>
                  <a:pt x="5119264" y="1910015"/>
                </a:lnTo>
                <a:cubicBezTo>
                  <a:pt x="5130574" y="1910687"/>
                  <a:pt x="5140412" y="1910935"/>
                  <a:pt x="5146616" y="1912098"/>
                </a:cubicBezTo>
                <a:lnTo>
                  <a:pt x="5148682" y="1914351"/>
                </a:lnTo>
                <a:lnTo>
                  <a:pt x="5146896" y="1915526"/>
                </a:lnTo>
                <a:cubicBezTo>
                  <a:pt x="5140405" y="1917596"/>
                  <a:pt x="5130633" y="1918461"/>
                  <a:pt x="5124057" y="1920058"/>
                </a:cubicBezTo>
                <a:cubicBezTo>
                  <a:pt x="5134560" y="1915997"/>
                  <a:pt x="5130215" y="1917460"/>
                  <a:pt x="5119428" y="1921067"/>
                </a:cubicBezTo>
                <a:lnTo>
                  <a:pt x="5079034" y="1934025"/>
                </a:lnTo>
                <a:lnTo>
                  <a:pt x="5045720" y="1937539"/>
                </a:lnTo>
                <a:cubicBezTo>
                  <a:pt x="5011494" y="1935256"/>
                  <a:pt x="4998432" y="1926726"/>
                  <a:pt x="4978348" y="1937248"/>
                </a:cubicBezTo>
                <a:cubicBezTo>
                  <a:pt x="4963610" y="1947329"/>
                  <a:pt x="4967492" y="1962721"/>
                  <a:pt x="4957231" y="1965307"/>
                </a:cubicBezTo>
                <a:cubicBezTo>
                  <a:pt x="4943978" y="1968650"/>
                  <a:pt x="4916436" y="1965817"/>
                  <a:pt x="4887902" y="1961757"/>
                </a:cubicBezTo>
                <a:lnTo>
                  <a:pt x="4881020" y="1960707"/>
                </a:lnTo>
                <a:lnTo>
                  <a:pt x="4887444" y="1958974"/>
                </a:lnTo>
                <a:cubicBezTo>
                  <a:pt x="4955396" y="1942464"/>
                  <a:pt x="5025668" y="1913548"/>
                  <a:pt x="5081166" y="1910744"/>
                </a:cubicBezTo>
                <a:cubicBezTo>
                  <a:pt x="5082641" y="1911083"/>
                  <a:pt x="5087684" y="1910815"/>
                  <a:pt x="5094417" y="1910224"/>
                </a:cubicBezTo>
                <a:close/>
                <a:moveTo>
                  <a:pt x="929533" y="1896480"/>
                </a:moveTo>
                <a:cubicBezTo>
                  <a:pt x="934744" y="1904486"/>
                  <a:pt x="933176" y="1917338"/>
                  <a:pt x="925745" y="1930536"/>
                </a:cubicBezTo>
                <a:cubicBezTo>
                  <a:pt x="922031" y="1918433"/>
                  <a:pt x="923884" y="1906512"/>
                  <a:pt x="929533" y="1896480"/>
                </a:cubicBezTo>
                <a:close/>
                <a:moveTo>
                  <a:pt x="925613" y="1891913"/>
                </a:moveTo>
                <a:cubicBezTo>
                  <a:pt x="926049" y="1892421"/>
                  <a:pt x="927210" y="1893774"/>
                  <a:pt x="929533" y="1896480"/>
                </a:cubicBezTo>
                <a:cubicBezTo>
                  <a:pt x="929533" y="1896480"/>
                  <a:pt x="924307" y="1890391"/>
                  <a:pt x="925613" y="1891913"/>
                </a:cubicBezTo>
                <a:close/>
                <a:moveTo>
                  <a:pt x="1679171" y="1887149"/>
                </a:moveTo>
                <a:cubicBezTo>
                  <a:pt x="1680349" y="1886843"/>
                  <a:pt x="1679564" y="1887047"/>
                  <a:pt x="1677995" y="1887454"/>
                </a:cubicBezTo>
                <a:lnTo>
                  <a:pt x="1676963" y="1887724"/>
                </a:lnTo>
                <a:lnTo>
                  <a:pt x="1675787" y="1888028"/>
                </a:lnTo>
                <a:cubicBezTo>
                  <a:pt x="1674073" y="1888474"/>
                  <a:pt x="1671718" y="1889087"/>
                  <a:pt x="1668582" y="1889902"/>
                </a:cubicBezTo>
                <a:cubicBezTo>
                  <a:pt x="1668582" y="1889902"/>
                  <a:pt x="1670151" y="1889494"/>
                  <a:pt x="1672111" y="1888985"/>
                </a:cubicBezTo>
                <a:lnTo>
                  <a:pt x="1676963" y="1887724"/>
                </a:lnTo>
                <a:close/>
                <a:moveTo>
                  <a:pt x="927497" y="1870477"/>
                </a:moveTo>
                <a:cubicBezTo>
                  <a:pt x="927905" y="1870966"/>
                  <a:pt x="928993" y="1872270"/>
                  <a:pt x="931170" y="1874875"/>
                </a:cubicBezTo>
                <a:cubicBezTo>
                  <a:pt x="931170" y="1874875"/>
                  <a:pt x="926272" y="1869012"/>
                  <a:pt x="927497" y="1870477"/>
                </a:cubicBezTo>
                <a:close/>
                <a:moveTo>
                  <a:pt x="938241" y="1853690"/>
                </a:moveTo>
                <a:cubicBezTo>
                  <a:pt x="937891" y="1854309"/>
                  <a:pt x="936963" y="1855959"/>
                  <a:pt x="935105" y="1859258"/>
                </a:cubicBezTo>
                <a:cubicBezTo>
                  <a:pt x="935105" y="1859258"/>
                  <a:pt x="939286" y="1851834"/>
                  <a:pt x="938241" y="1853690"/>
                </a:cubicBezTo>
                <a:close/>
                <a:moveTo>
                  <a:pt x="1717539" y="1849747"/>
                </a:moveTo>
                <a:lnTo>
                  <a:pt x="1713826" y="1851454"/>
                </a:lnTo>
                <a:lnTo>
                  <a:pt x="1712910" y="1851891"/>
                </a:lnTo>
                <a:lnTo>
                  <a:pt x="1702475" y="1864022"/>
                </a:lnTo>
                <a:cubicBezTo>
                  <a:pt x="1699508" y="1868004"/>
                  <a:pt x="1697864" y="1871062"/>
                  <a:pt x="1699506" y="1871157"/>
                </a:cubicBezTo>
                <a:lnTo>
                  <a:pt x="1711874" y="1858311"/>
                </a:lnTo>
                <a:close/>
                <a:moveTo>
                  <a:pt x="5179960" y="1843449"/>
                </a:moveTo>
                <a:cubicBezTo>
                  <a:pt x="5177253" y="1843351"/>
                  <a:pt x="5175016" y="1844286"/>
                  <a:pt x="5174870" y="1848349"/>
                </a:cubicBezTo>
                <a:cubicBezTo>
                  <a:pt x="5170806" y="1848202"/>
                  <a:pt x="5162152" y="1843820"/>
                  <a:pt x="5161858" y="1851946"/>
                </a:cubicBezTo>
                <a:cubicBezTo>
                  <a:pt x="5170659" y="1852265"/>
                  <a:pt x="5174722" y="1852412"/>
                  <a:pt x="5174870" y="1848349"/>
                </a:cubicBezTo>
                <a:cubicBezTo>
                  <a:pt x="5183671" y="1848667"/>
                  <a:pt x="5187732" y="1848815"/>
                  <a:pt x="5187878" y="1844752"/>
                </a:cubicBezTo>
                <a:cubicBezTo>
                  <a:pt x="5185848" y="1844678"/>
                  <a:pt x="5182668" y="1843547"/>
                  <a:pt x="5179960" y="1843449"/>
                </a:cubicBezTo>
                <a:close/>
                <a:moveTo>
                  <a:pt x="5178951" y="1833066"/>
                </a:moveTo>
                <a:lnTo>
                  <a:pt x="5188888" y="1834481"/>
                </a:lnTo>
                <a:lnTo>
                  <a:pt x="5229180" y="1843146"/>
                </a:lnTo>
                <a:lnTo>
                  <a:pt x="5187876" y="1855888"/>
                </a:lnTo>
                <a:lnTo>
                  <a:pt x="5126340" y="1850253"/>
                </a:lnTo>
                <a:close/>
                <a:moveTo>
                  <a:pt x="4928943" y="1831475"/>
                </a:moveTo>
                <a:lnTo>
                  <a:pt x="4928715" y="1834890"/>
                </a:lnTo>
                <a:lnTo>
                  <a:pt x="4921063" y="1834801"/>
                </a:lnTo>
                <a:cubicBezTo>
                  <a:pt x="4916720" y="1840029"/>
                  <a:pt x="4917315" y="1846047"/>
                  <a:pt x="4920858" y="1851621"/>
                </a:cubicBezTo>
                <a:cubicBezTo>
                  <a:pt x="4931484" y="1868336"/>
                  <a:pt x="4968618" y="1881019"/>
                  <a:pt x="4978344" y="1856182"/>
                </a:cubicBezTo>
                <a:cubicBezTo>
                  <a:pt x="4978344" y="1856182"/>
                  <a:pt x="4968692" y="1848973"/>
                  <a:pt x="4956707" y="1842695"/>
                </a:cubicBezTo>
                <a:lnTo>
                  <a:pt x="4955577" y="1842233"/>
                </a:lnTo>
                <a:lnTo>
                  <a:pt x="4959546" y="1841038"/>
                </a:lnTo>
                <a:cubicBezTo>
                  <a:pt x="4959546" y="1841038"/>
                  <a:pt x="4939204" y="1828887"/>
                  <a:pt x="4928943" y="1831475"/>
                </a:cubicBezTo>
                <a:close/>
                <a:moveTo>
                  <a:pt x="4892264" y="1829107"/>
                </a:moveTo>
                <a:cubicBezTo>
                  <a:pt x="4892756" y="1829511"/>
                  <a:pt x="4894062" y="1830586"/>
                  <a:pt x="4896672" y="1832738"/>
                </a:cubicBezTo>
                <a:cubicBezTo>
                  <a:pt x="4896672" y="1832738"/>
                  <a:pt x="4890796" y="1827897"/>
                  <a:pt x="4892264" y="1829107"/>
                </a:cubicBezTo>
                <a:close/>
                <a:moveTo>
                  <a:pt x="5135656" y="1826899"/>
                </a:moveTo>
                <a:lnTo>
                  <a:pt x="5157432" y="1830000"/>
                </a:lnTo>
                <a:lnTo>
                  <a:pt x="5106362" y="1848423"/>
                </a:lnTo>
                <a:lnTo>
                  <a:pt x="5084006" y="1846376"/>
                </a:lnTo>
                <a:lnTo>
                  <a:pt x="5071784" y="1845310"/>
                </a:lnTo>
                <a:close/>
                <a:moveTo>
                  <a:pt x="5096062" y="1822103"/>
                </a:moveTo>
                <a:lnTo>
                  <a:pt x="5122801" y="1825255"/>
                </a:lnTo>
                <a:lnTo>
                  <a:pt x="5115709" y="1827563"/>
                </a:lnTo>
                <a:cubicBezTo>
                  <a:pt x="5097286" y="1833167"/>
                  <a:pt x="5077256" y="1838713"/>
                  <a:pt x="5070750" y="1840512"/>
                </a:cubicBezTo>
                <a:lnTo>
                  <a:pt x="5060104" y="1844293"/>
                </a:lnTo>
                <a:lnTo>
                  <a:pt x="5036211" y="1842209"/>
                </a:lnTo>
                <a:lnTo>
                  <a:pt x="5060942" y="1835241"/>
                </a:lnTo>
                <a:cubicBezTo>
                  <a:pt x="5072116" y="1830900"/>
                  <a:pt x="5083816" y="1826070"/>
                  <a:pt x="5092352" y="1824347"/>
                </a:cubicBezTo>
                <a:close/>
                <a:moveTo>
                  <a:pt x="993764" y="1814336"/>
                </a:moveTo>
                <a:lnTo>
                  <a:pt x="994873" y="1815319"/>
                </a:lnTo>
                <a:cubicBezTo>
                  <a:pt x="995088" y="1816017"/>
                  <a:pt x="994642" y="1816809"/>
                  <a:pt x="993750" y="1818392"/>
                </a:cubicBezTo>
                <a:close/>
                <a:moveTo>
                  <a:pt x="5295294" y="1810843"/>
                </a:moveTo>
                <a:lnTo>
                  <a:pt x="5290276" y="1820972"/>
                </a:lnTo>
                <a:lnTo>
                  <a:pt x="5281278" y="1825354"/>
                </a:lnTo>
                <a:lnTo>
                  <a:pt x="5256058" y="1822674"/>
                </a:lnTo>
                <a:close/>
                <a:moveTo>
                  <a:pt x="993786" y="1806877"/>
                </a:moveTo>
                <a:lnTo>
                  <a:pt x="993764" y="1814336"/>
                </a:lnTo>
                <a:lnTo>
                  <a:pt x="992036" y="1812807"/>
                </a:lnTo>
                <a:close/>
                <a:moveTo>
                  <a:pt x="5215878" y="1802712"/>
                </a:moveTo>
                <a:lnTo>
                  <a:pt x="5211891" y="1806125"/>
                </a:lnTo>
                <a:cubicBezTo>
                  <a:pt x="5213043" y="1807626"/>
                  <a:pt x="5219500" y="1806761"/>
                  <a:pt x="5228481" y="1804971"/>
                </a:cubicBezTo>
                <a:lnTo>
                  <a:pt x="5233350" y="1803943"/>
                </a:lnTo>
                <a:lnTo>
                  <a:pt x="5197466" y="1815902"/>
                </a:lnTo>
                <a:lnTo>
                  <a:pt x="5180956" y="1813536"/>
                </a:lnTo>
                <a:close/>
                <a:moveTo>
                  <a:pt x="5272520" y="1801051"/>
                </a:moveTo>
                <a:lnTo>
                  <a:pt x="5281952" y="1802106"/>
                </a:lnTo>
                <a:lnTo>
                  <a:pt x="5280894" y="1803036"/>
                </a:lnTo>
                <a:cubicBezTo>
                  <a:pt x="5269910" y="1807675"/>
                  <a:pt x="5255881" y="1803683"/>
                  <a:pt x="5250683" y="1814524"/>
                </a:cubicBezTo>
                <a:lnTo>
                  <a:pt x="5297627" y="1806136"/>
                </a:lnTo>
                <a:lnTo>
                  <a:pt x="5297119" y="1807161"/>
                </a:lnTo>
                <a:lnTo>
                  <a:pt x="5252874" y="1822336"/>
                </a:lnTo>
                <a:lnTo>
                  <a:pt x="5220850" y="1818933"/>
                </a:lnTo>
                <a:close/>
                <a:moveTo>
                  <a:pt x="5111356" y="1792417"/>
                </a:moveTo>
                <a:cubicBezTo>
                  <a:pt x="5112494" y="1794231"/>
                  <a:pt x="5110912" y="1797749"/>
                  <a:pt x="5109498" y="1800530"/>
                </a:cubicBezTo>
                <a:lnTo>
                  <a:pt x="5108886" y="1803206"/>
                </a:lnTo>
                <a:lnTo>
                  <a:pt x="5075363" y="1798402"/>
                </a:lnTo>
                <a:lnTo>
                  <a:pt x="5078170" y="1797231"/>
                </a:lnTo>
                <a:cubicBezTo>
                  <a:pt x="5087696" y="1796309"/>
                  <a:pt x="5113630" y="1796043"/>
                  <a:pt x="5111356" y="1792417"/>
                </a:cubicBezTo>
                <a:close/>
                <a:moveTo>
                  <a:pt x="5169420" y="1789519"/>
                </a:moveTo>
                <a:lnTo>
                  <a:pt x="5174619" y="1790101"/>
                </a:lnTo>
                <a:lnTo>
                  <a:pt x="5125508" y="1805589"/>
                </a:lnTo>
                <a:lnTo>
                  <a:pt x="5111448" y="1803573"/>
                </a:lnTo>
                <a:lnTo>
                  <a:pt x="5137614" y="1797531"/>
                </a:lnTo>
                <a:close/>
                <a:moveTo>
                  <a:pt x="5125112" y="1788842"/>
                </a:moveTo>
                <a:cubicBezTo>
                  <a:pt x="5127388" y="1792469"/>
                  <a:pt x="5122185" y="1801629"/>
                  <a:pt x="5119531" y="1797398"/>
                </a:cubicBezTo>
                <a:cubicBezTo>
                  <a:pt x="5115906" y="1799671"/>
                  <a:pt x="5121486" y="1791117"/>
                  <a:pt x="5125112" y="1788842"/>
                </a:cubicBezTo>
                <a:close/>
                <a:moveTo>
                  <a:pt x="4394969" y="1786319"/>
                </a:moveTo>
                <a:lnTo>
                  <a:pt x="4340530" y="1795614"/>
                </a:lnTo>
                <a:lnTo>
                  <a:pt x="4318796" y="1800381"/>
                </a:lnTo>
                <a:lnTo>
                  <a:pt x="4238200" y="1822943"/>
                </a:lnTo>
                <a:lnTo>
                  <a:pt x="4191846" y="1836525"/>
                </a:lnTo>
                <a:lnTo>
                  <a:pt x="4150682" y="1852692"/>
                </a:lnTo>
                <a:cubicBezTo>
                  <a:pt x="4201859" y="1842027"/>
                  <a:pt x="4249574" y="1826597"/>
                  <a:pt x="4300737" y="1813084"/>
                </a:cubicBezTo>
                <a:lnTo>
                  <a:pt x="4329309" y="1806221"/>
                </a:lnTo>
                <a:lnTo>
                  <a:pt x="4392746" y="1786954"/>
                </a:lnTo>
                <a:close/>
                <a:moveTo>
                  <a:pt x="4733014" y="1777799"/>
                </a:moveTo>
                <a:cubicBezTo>
                  <a:pt x="4733052" y="1775956"/>
                  <a:pt x="4731958" y="1776856"/>
                  <a:pt x="4730395" y="1778209"/>
                </a:cubicBezTo>
                <a:lnTo>
                  <a:pt x="4729412" y="1778772"/>
                </a:lnTo>
                <a:lnTo>
                  <a:pt x="4732448" y="1779144"/>
                </a:lnTo>
                <a:close/>
                <a:moveTo>
                  <a:pt x="5046454" y="1775764"/>
                </a:moveTo>
                <a:lnTo>
                  <a:pt x="5052470" y="1776437"/>
                </a:lnTo>
                <a:lnTo>
                  <a:pt x="5014307" y="1790902"/>
                </a:lnTo>
                <a:lnTo>
                  <a:pt x="4995155" y="1788854"/>
                </a:lnTo>
                <a:lnTo>
                  <a:pt x="5016764" y="1784180"/>
                </a:lnTo>
                <a:close/>
                <a:moveTo>
                  <a:pt x="5017308" y="1772504"/>
                </a:moveTo>
                <a:lnTo>
                  <a:pt x="5017624" y="1772539"/>
                </a:lnTo>
                <a:lnTo>
                  <a:pt x="5017244" y="1772647"/>
                </a:lnTo>
                <a:close/>
                <a:moveTo>
                  <a:pt x="5010373" y="1772371"/>
                </a:moveTo>
                <a:lnTo>
                  <a:pt x="5010246" y="1774643"/>
                </a:lnTo>
                <a:lnTo>
                  <a:pt x="5009590" y="1774830"/>
                </a:lnTo>
                <a:lnTo>
                  <a:pt x="4975566" y="1786761"/>
                </a:lnTo>
                <a:lnTo>
                  <a:pt x="4958528" y="1784940"/>
                </a:lnTo>
                <a:lnTo>
                  <a:pt x="4978760" y="1779171"/>
                </a:lnTo>
                <a:cubicBezTo>
                  <a:pt x="4994554" y="1774924"/>
                  <a:pt x="5006270" y="1772207"/>
                  <a:pt x="5010373" y="1772371"/>
                </a:cubicBezTo>
                <a:close/>
                <a:moveTo>
                  <a:pt x="4553636" y="1714531"/>
                </a:moveTo>
                <a:cubicBezTo>
                  <a:pt x="4552795" y="1714985"/>
                  <a:pt x="4551624" y="1716466"/>
                  <a:pt x="4550244" y="1718242"/>
                </a:cubicBezTo>
                <a:lnTo>
                  <a:pt x="4548486" y="1719752"/>
                </a:lnTo>
                <a:lnTo>
                  <a:pt x="4554114" y="1720417"/>
                </a:lnTo>
                <a:lnTo>
                  <a:pt x="4555036" y="1716974"/>
                </a:lnTo>
                <a:cubicBezTo>
                  <a:pt x="4554984" y="1714647"/>
                  <a:pt x="4554476" y="1714076"/>
                  <a:pt x="4553636" y="1714531"/>
                </a:cubicBezTo>
                <a:close/>
                <a:moveTo>
                  <a:pt x="1067772" y="1701833"/>
                </a:moveTo>
                <a:lnTo>
                  <a:pt x="1065113" y="1726175"/>
                </a:lnTo>
                <a:lnTo>
                  <a:pt x="1054580" y="1831697"/>
                </a:lnTo>
                <a:lnTo>
                  <a:pt x="993380" y="1884430"/>
                </a:lnTo>
                <a:lnTo>
                  <a:pt x="940315" y="1935908"/>
                </a:lnTo>
                <a:lnTo>
                  <a:pt x="954011" y="1812918"/>
                </a:lnTo>
                <a:lnTo>
                  <a:pt x="958062" y="1784190"/>
                </a:lnTo>
                <a:lnTo>
                  <a:pt x="984856" y="1764159"/>
                </a:lnTo>
                <a:lnTo>
                  <a:pt x="984680" y="1779847"/>
                </a:lnTo>
                <a:cubicBezTo>
                  <a:pt x="984896" y="1789531"/>
                  <a:pt x="995388" y="1796786"/>
                  <a:pt x="995388" y="1796786"/>
                </a:cubicBezTo>
                <a:cubicBezTo>
                  <a:pt x="995388" y="1796786"/>
                  <a:pt x="995516" y="1799076"/>
                  <a:pt x="995161" y="1802222"/>
                </a:cubicBezTo>
                <a:lnTo>
                  <a:pt x="993786" y="1806877"/>
                </a:lnTo>
                <a:lnTo>
                  <a:pt x="993797" y="1804018"/>
                </a:lnTo>
                <a:cubicBezTo>
                  <a:pt x="993768" y="1801191"/>
                  <a:pt x="993694" y="1800154"/>
                  <a:pt x="993563" y="1800385"/>
                </a:cubicBezTo>
                <a:cubicBezTo>
                  <a:pt x="993304" y="1800847"/>
                  <a:pt x="992822" y="1806380"/>
                  <a:pt x="992036" y="1812807"/>
                </a:cubicBezTo>
                <a:cubicBezTo>
                  <a:pt x="995464" y="1823979"/>
                  <a:pt x="997108" y="1838318"/>
                  <a:pt x="997108" y="1838318"/>
                </a:cubicBezTo>
                <a:cubicBezTo>
                  <a:pt x="1009967" y="1842809"/>
                  <a:pt x="995825" y="1778751"/>
                  <a:pt x="1008975" y="1746768"/>
                </a:cubicBezTo>
                <a:lnTo>
                  <a:pt x="1010804" y="1744761"/>
                </a:lnTo>
                <a:lnTo>
                  <a:pt x="1028761" y="1731337"/>
                </a:lnTo>
                <a:close/>
                <a:moveTo>
                  <a:pt x="5144403" y="1694857"/>
                </a:moveTo>
                <a:cubicBezTo>
                  <a:pt x="5145778" y="1695811"/>
                  <a:pt x="5144209" y="1698216"/>
                  <a:pt x="5141123" y="1701100"/>
                </a:cubicBezTo>
                <a:lnTo>
                  <a:pt x="5136872" y="1704227"/>
                </a:lnTo>
                <a:lnTo>
                  <a:pt x="5065106" y="1723778"/>
                </a:lnTo>
                <a:lnTo>
                  <a:pt x="4987532" y="1716255"/>
                </a:lnTo>
                <a:lnTo>
                  <a:pt x="5029565" y="1704785"/>
                </a:lnTo>
                <a:cubicBezTo>
                  <a:pt x="5033701" y="1702901"/>
                  <a:pt x="5040979" y="1703164"/>
                  <a:pt x="5049866" y="1703486"/>
                </a:cubicBezTo>
                <a:lnTo>
                  <a:pt x="5060901" y="1703137"/>
                </a:lnTo>
                <a:lnTo>
                  <a:pt x="5055831" y="1705028"/>
                </a:lnTo>
                <a:cubicBezTo>
                  <a:pt x="5050960" y="1707864"/>
                  <a:pt x="5048421" y="1711090"/>
                  <a:pt x="5050310" y="1714652"/>
                </a:cubicBezTo>
                <a:cubicBezTo>
                  <a:pt x="5054799" y="1717151"/>
                  <a:pt x="5078912" y="1709984"/>
                  <a:pt x="5102441" y="1702231"/>
                </a:cubicBezTo>
                <a:lnTo>
                  <a:pt x="5104597" y="1701504"/>
                </a:lnTo>
                <a:lnTo>
                  <a:pt x="5107000" y="1701235"/>
                </a:lnTo>
                <a:cubicBezTo>
                  <a:pt x="5117378" y="1699991"/>
                  <a:pt x="5128206" y="1698463"/>
                  <a:pt x="5130018" y="1697325"/>
                </a:cubicBezTo>
                <a:cubicBezTo>
                  <a:pt x="5138710" y="1694402"/>
                  <a:pt x="5143028" y="1693904"/>
                  <a:pt x="5144403" y="1694857"/>
                </a:cubicBezTo>
                <a:close/>
                <a:moveTo>
                  <a:pt x="4252735" y="1684977"/>
                </a:moveTo>
                <a:lnTo>
                  <a:pt x="4250634" y="1685367"/>
                </a:lnTo>
                <a:cubicBezTo>
                  <a:pt x="4240200" y="1687699"/>
                  <a:pt x="4226831" y="1691410"/>
                  <a:pt x="4220390" y="1694910"/>
                </a:cubicBezTo>
                <a:lnTo>
                  <a:pt x="4220241" y="1695134"/>
                </a:lnTo>
                <a:lnTo>
                  <a:pt x="4249918" y="1685763"/>
                </a:lnTo>
                <a:close/>
                <a:moveTo>
                  <a:pt x="5158880" y="1684274"/>
                </a:moveTo>
                <a:cubicBezTo>
                  <a:pt x="5162507" y="1682001"/>
                  <a:pt x="5156926" y="1690556"/>
                  <a:pt x="5153301" y="1692829"/>
                </a:cubicBezTo>
                <a:cubicBezTo>
                  <a:pt x="5151026" y="1689202"/>
                  <a:pt x="5158880" y="1684274"/>
                  <a:pt x="5158880" y="1684274"/>
                </a:cubicBezTo>
                <a:close/>
                <a:moveTo>
                  <a:pt x="4930710" y="1682097"/>
                </a:moveTo>
                <a:cubicBezTo>
                  <a:pt x="4935272" y="1681881"/>
                  <a:pt x="4939461" y="1682032"/>
                  <a:pt x="4942066" y="1682635"/>
                </a:cubicBezTo>
                <a:cubicBezTo>
                  <a:pt x="4947276" y="1683841"/>
                  <a:pt x="4946151" y="1686851"/>
                  <a:pt x="4929004" y="1692331"/>
                </a:cubicBezTo>
                <a:lnTo>
                  <a:pt x="4879264" y="1705756"/>
                </a:lnTo>
                <a:lnTo>
                  <a:pt x="4835900" y="1701552"/>
                </a:lnTo>
                <a:lnTo>
                  <a:pt x="4825062" y="1700588"/>
                </a:lnTo>
                <a:lnTo>
                  <a:pt x="4853680" y="1694349"/>
                </a:lnTo>
                <a:cubicBezTo>
                  <a:pt x="4878902" y="1690517"/>
                  <a:pt x="4882965" y="1690663"/>
                  <a:pt x="4917112" y="1683764"/>
                </a:cubicBezTo>
                <a:cubicBezTo>
                  <a:pt x="4921211" y="1682896"/>
                  <a:pt x="4926147" y="1682312"/>
                  <a:pt x="4930710" y="1682097"/>
                </a:cubicBezTo>
                <a:close/>
                <a:moveTo>
                  <a:pt x="4777496" y="1681179"/>
                </a:moveTo>
                <a:lnTo>
                  <a:pt x="4778022" y="1686865"/>
                </a:lnTo>
                <a:cubicBezTo>
                  <a:pt x="4779075" y="1685885"/>
                  <a:pt x="4774856" y="1686538"/>
                  <a:pt x="4767934" y="1688130"/>
                </a:cubicBezTo>
                <a:lnTo>
                  <a:pt x="4744532" y="1694275"/>
                </a:lnTo>
                <a:lnTo>
                  <a:pt x="4726962" y="1693421"/>
                </a:lnTo>
                <a:close/>
                <a:moveTo>
                  <a:pt x="4842254" y="1676966"/>
                </a:moveTo>
                <a:cubicBezTo>
                  <a:pt x="4848616" y="1676201"/>
                  <a:pt x="4853151" y="1676195"/>
                  <a:pt x="4854292" y="1677423"/>
                </a:cubicBezTo>
                <a:cubicBezTo>
                  <a:pt x="4856250" y="1679528"/>
                  <a:pt x="4846582" y="1684431"/>
                  <a:pt x="4834798" y="1689259"/>
                </a:cubicBezTo>
                <a:lnTo>
                  <a:pt x="4807228" y="1699003"/>
                </a:lnTo>
                <a:lnTo>
                  <a:pt x="4765536" y="1695297"/>
                </a:lnTo>
                <a:lnTo>
                  <a:pt x="4764596" y="1695251"/>
                </a:lnTo>
                <a:lnTo>
                  <a:pt x="4777850" y="1691604"/>
                </a:lnTo>
                <a:cubicBezTo>
                  <a:pt x="4787627" y="1688399"/>
                  <a:pt x="4823168" y="1679261"/>
                  <a:pt x="4842254" y="1676966"/>
                </a:cubicBezTo>
                <a:close/>
                <a:moveTo>
                  <a:pt x="1070605" y="1674306"/>
                </a:moveTo>
                <a:lnTo>
                  <a:pt x="1069947" y="1680802"/>
                </a:lnTo>
                <a:lnTo>
                  <a:pt x="1059733" y="1688094"/>
                </a:lnTo>
                <a:lnTo>
                  <a:pt x="1027531" y="1711590"/>
                </a:lnTo>
                <a:lnTo>
                  <a:pt x="1027597" y="1711351"/>
                </a:lnTo>
                <a:lnTo>
                  <a:pt x="1057950" y="1684860"/>
                </a:lnTo>
                <a:close/>
                <a:moveTo>
                  <a:pt x="4562610" y="1666618"/>
                </a:moveTo>
                <a:cubicBezTo>
                  <a:pt x="4558982" y="1668892"/>
                  <a:pt x="4554006" y="1677067"/>
                  <a:pt x="4557632" y="1674793"/>
                </a:cubicBezTo>
                <a:cubicBezTo>
                  <a:pt x="4559906" y="1678420"/>
                  <a:pt x="4564884" y="1670244"/>
                  <a:pt x="4562610" y="1666618"/>
                </a:cubicBezTo>
                <a:close/>
                <a:moveTo>
                  <a:pt x="4432498" y="1663758"/>
                </a:moveTo>
                <a:lnTo>
                  <a:pt x="4431196" y="1663783"/>
                </a:lnTo>
                <a:lnTo>
                  <a:pt x="4427260" y="1665020"/>
                </a:lnTo>
                <a:lnTo>
                  <a:pt x="4427882" y="1666944"/>
                </a:lnTo>
                <a:cubicBezTo>
                  <a:pt x="4429438" y="1667441"/>
                  <a:pt x="4430033" y="1665574"/>
                  <a:pt x="4431589" y="1666071"/>
                </a:cubicBezTo>
                <a:cubicBezTo>
                  <a:pt x="4434690" y="1664746"/>
                  <a:pt x="4434116" y="1663984"/>
                  <a:pt x="4432498" y="1663758"/>
                </a:cubicBezTo>
                <a:close/>
                <a:moveTo>
                  <a:pt x="4576366" y="1663043"/>
                </a:moveTo>
                <a:cubicBezTo>
                  <a:pt x="4572739" y="1665317"/>
                  <a:pt x="4567160" y="1673871"/>
                  <a:pt x="4571388" y="1671217"/>
                </a:cubicBezTo>
                <a:cubicBezTo>
                  <a:pt x="4574043" y="1675448"/>
                  <a:pt x="4578642" y="1666670"/>
                  <a:pt x="4576366" y="1663043"/>
                </a:cubicBezTo>
                <a:close/>
                <a:moveTo>
                  <a:pt x="4624877" y="1651618"/>
                </a:moveTo>
                <a:cubicBezTo>
                  <a:pt x="4622624" y="1652557"/>
                  <a:pt x="4620251" y="1657836"/>
                  <a:pt x="4621958" y="1660555"/>
                </a:cubicBezTo>
                <a:cubicBezTo>
                  <a:pt x="4621958" y="1660555"/>
                  <a:pt x="4630560" y="1650106"/>
                  <a:pt x="4626936" y="1652381"/>
                </a:cubicBezTo>
                <a:cubicBezTo>
                  <a:pt x="4626365" y="1651475"/>
                  <a:pt x="4625629" y="1651305"/>
                  <a:pt x="4624877" y="1651618"/>
                </a:cubicBezTo>
                <a:close/>
                <a:moveTo>
                  <a:pt x="2336697" y="1649280"/>
                </a:moveTo>
                <a:lnTo>
                  <a:pt x="2330675" y="1651703"/>
                </a:lnTo>
                <a:lnTo>
                  <a:pt x="2288613" y="1668304"/>
                </a:lnTo>
                <a:lnTo>
                  <a:pt x="2264845" y="1686539"/>
                </a:lnTo>
                <a:lnTo>
                  <a:pt x="2266874" y="1685758"/>
                </a:lnTo>
                <a:lnTo>
                  <a:pt x="2315459" y="1665073"/>
                </a:lnTo>
                <a:close/>
                <a:moveTo>
                  <a:pt x="1977532" y="1645760"/>
                </a:moveTo>
                <a:lnTo>
                  <a:pt x="1976416" y="1646225"/>
                </a:lnTo>
                <a:lnTo>
                  <a:pt x="1928307" y="1680147"/>
                </a:lnTo>
                <a:lnTo>
                  <a:pt x="1944108" y="1674235"/>
                </a:lnTo>
                <a:close/>
                <a:moveTo>
                  <a:pt x="1360986" y="1635240"/>
                </a:moveTo>
                <a:cubicBezTo>
                  <a:pt x="1361394" y="1639064"/>
                  <a:pt x="1356518" y="1651946"/>
                  <a:pt x="1356518" y="1651946"/>
                </a:cubicBezTo>
                <a:cubicBezTo>
                  <a:pt x="1351650" y="1656424"/>
                  <a:pt x="1349079" y="1643858"/>
                  <a:pt x="1358443" y="1635245"/>
                </a:cubicBezTo>
                <a:cubicBezTo>
                  <a:pt x="1360128" y="1633696"/>
                  <a:pt x="1360852" y="1633965"/>
                  <a:pt x="1360986" y="1635240"/>
                </a:cubicBezTo>
                <a:close/>
                <a:moveTo>
                  <a:pt x="1250301" y="1633418"/>
                </a:moveTo>
                <a:cubicBezTo>
                  <a:pt x="1249907" y="1630982"/>
                  <a:pt x="1251483" y="1640728"/>
                  <a:pt x="1251483" y="1640728"/>
                </a:cubicBezTo>
                <a:cubicBezTo>
                  <a:pt x="1250782" y="1636396"/>
                  <a:pt x="1250432" y="1634230"/>
                  <a:pt x="1250301" y="1633418"/>
                </a:cubicBezTo>
                <a:close/>
                <a:moveTo>
                  <a:pt x="4721586" y="1630936"/>
                </a:moveTo>
                <a:lnTo>
                  <a:pt x="4695550" y="1638075"/>
                </a:lnTo>
                <a:lnTo>
                  <a:pt x="4690586" y="1639230"/>
                </a:lnTo>
                <a:lnTo>
                  <a:pt x="4702684" y="1635718"/>
                </a:lnTo>
                <a:close/>
                <a:moveTo>
                  <a:pt x="1410312" y="1629362"/>
                </a:moveTo>
                <a:cubicBezTo>
                  <a:pt x="1407344" y="1632443"/>
                  <a:pt x="1401028" y="1645177"/>
                  <a:pt x="1404492" y="1641581"/>
                </a:cubicBezTo>
                <a:cubicBezTo>
                  <a:pt x="1407576" y="1644549"/>
                  <a:pt x="1413397" y="1632331"/>
                  <a:pt x="1410312" y="1629362"/>
                </a:cubicBezTo>
                <a:close/>
                <a:moveTo>
                  <a:pt x="4739126" y="1626125"/>
                </a:moveTo>
                <a:lnTo>
                  <a:pt x="4724356" y="1630176"/>
                </a:lnTo>
                <a:lnTo>
                  <a:pt x="4735928" y="1626130"/>
                </a:lnTo>
                <a:close/>
                <a:moveTo>
                  <a:pt x="1134976" y="1620624"/>
                </a:moveTo>
                <a:lnTo>
                  <a:pt x="1134748" y="1634534"/>
                </a:lnTo>
                <a:lnTo>
                  <a:pt x="1130347" y="1637677"/>
                </a:lnTo>
                <a:lnTo>
                  <a:pt x="1132822" y="1622421"/>
                </a:lnTo>
                <a:close/>
                <a:moveTo>
                  <a:pt x="4686082" y="1593408"/>
                </a:moveTo>
                <a:lnTo>
                  <a:pt x="4676648" y="1597418"/>
                </a:lnTo>
                <a:lnTo>
                  <a:pt x="4667558" y="1597056"/>
                </a:lnTo>
                <a:lnTo>
                  <a:pt x="4663468" y="1597190"/>
                </a:lnTo>
                <a:lnTo>
                  <a:pt x="4663948" y="1596999"/>
                </a:lnTo>
                <a:lnTo>
                  <a:pt x="4676266" y="1595046"/>
                </a:lnTo>
                <a:close/>
                <a:moveTo>
                  <a:pt x="1192527" y="1576306"/>
                </a:moveTo>
                <a:lnTo>
                  <a:pt x="1189078" y="1595801"/>
                </a:lnTo>
                <a:lnTo>
                  <a:pt x="1179438" y="1602626"/>
                </a:lnTo>
                <a:lnTo>
                  <a:pt x="1172308" y="1607717"/>
                </a:lnTo>
                <a:lnTo>
                  <a:pt x="1176900" y="1599561"/>
                </a:lnTo>
                <a:lnTo>
                  <a:pt x="1179208" y="1586085"/>
                </a:lnTo>
                <a:close/>
                <a:moveTo>
                  <a:pt x="1335233" y="1568672"/>
                </a:moveTo>
                <a:cubicBezTo>
                  <a:pt x="1337759" y="1570289"/>
                  <a:pt x="1337175" y="1576373"/>
                  <a:pt x="1334849" y="1584695"/>
                </a:cubicBezTo>
                <a:lnTo>
                  <a:pt x="1327629" y="1604302"/>
                </a:lnTo>
                <a:lnTo>
                  <a:pt x="1312189" y="1616587"/>
                </a:lnTo>
                <a:lnTo>
                  <a:pt x="1328764" y="1580429"/>
                </a:lnTo>
                <a:cubicBezTo>
                  <a:pt x="1306473" y="1620838"/>
                  <a:pt x="1328028" y="1565346"/>
                  <a:pt x="1335233" y="1568672"/>
                </a:cubicBezTo>
                <a:close/>
                <a:moveTo>
                  <a:pt x="1493280" y="1561705"/>
                </a:moveTo>
                <a:cubicBezTo>
                  <a:pt x="1491768" y="1561733"/>
                  <a:pt x="1490245" y="1562929"/>
                  <a:pt x="1488857" y="1564657"/>
                </a:cubicBezTo>
                <a:cubicBezTo>
                  <a:pt x="1484701" y="1569844"/>
                  <a:pt x="1481769" y="1579833"/>
                  <a:pt x="1483995" y="1577520"/>
                </a:cubicBezTo>
                <a:cubicBezTo>
                  <a:pt x="1487594" y="1580985"/>
                  <a:pt x="1496363" y="1564675"/>
                  <a:pt x="1493280" y="1561705"/>
                </a:cubicBezTo>
                <a:close/>
                <a:moveTo>
                  <a:pt x="1524068" y="1535899"/>
                </a:moveTo>
                <a:cubicBezTo>
                  <a:pt x="1520606" y="1539497"/>
                  <a:pt x="1515298" y="1552210"/>
                  <a:pt x="1518267" y="1549127"/>
                </a:cubicBezTo>
                <a:cubicBezTo>
                  <a:pt x="1521351" y="1552095"/>
                  <a:pt x="1530635" y="1536281"/>
                  <a:pt x="1524068" y="1535899"/>
                </a:cubicBezTo>
                <a:close/>
                <a:moveTo>
                  <a:pt x="1260476" y="1526418"/>
                </a:moveTo>
                <a:lnTo>
                  <a:pt x="1250736" y="1552148"/>
                </a:lnTo>
                <a:lnTo>
                  <a:pt x="1236614" y="1562147"/>
                </a:lnTo>
                <a:lnTo>
                  <a:pt x="1247460" y="1535975"/>
                </a:lnTo>
                <a:close/>
                <a:moveTo>
                  <a:pt x="1419258" y="1512459"/>
                </a:moveTo>
                <a:lnTo>
                  <a:pt x="1420976" y="1525511"/>
                </a:lnTo>
                <a:lnTo>
                  <a:pt x="1421200" y="1529850"/>
                </a:lnTo>
                <a:lnTo>
                  <a:pt x="1408645" y="1539840"/>
                </a:lnTo>
                <a:lnTo>
                  <a:pt x="1419005" y="1513081"/>
                </a:lnTo>
                <a:close/>
                <a:moveTo>
                  <a:pt x="1555371" y="1510588"/>
                </a:moveTo>
                <a:lnTo>
                  <a:pt x="1543120" y="1529486"/>
                </a:lnTo>
                <a:cubicBezTo>
                  <a:pt x="1555224" y="1529259"/>
                  <a:pt x="1555371" y="1510588"/>
                  <a:pt x="1555371" y="1510588"/>
                </a:cubicBezTo>
                <a:close/>
                <a:moveTo>
                  <a:pt x="1570330" y="1501224"/>
                </a:moveTo>
                <a:lnTo>
                  <a:pt x="1567477" y="1510360"/>
                </a:lnTo>
                <a:cubicBezTo>
                  <a:pt x="1573529" y="1510247"/>
                  <a:pt x="1576383" y="1501110"/>
                  <a:pt x="1570330" y="1501224"/>
                </a:cubicBezTo>
                <a:close/>
                <a:moveTo>
                  <a:pt x="1344350" y="1498907"/>
                </a:moveTo>
                <a:cubicBezTo>
                  <a:pt x="1351970" y="1502682"/>
                  <a:pt x="1316417" y="1576025"/>
                  <a:pt x="1314403" y="1582855"/>
                </a:cubicBezTo>
                <a:lnTo>
                  <a:pt x="1293225" y="1631677"/>
                </a:lnTo>
                <a:lnTo>
                  <a:pt x="1288825" y="1635177"/>
                </a:lnTo>
                <a:cubicBezTo>
                  <a:pt x="1240900" y="1675181"/>
                  <a:pt x="1190843" y="1715854"/>
                  <a:pt x="1140866" y="1757347"/>
                </a:cubicBezTo>
                <a:lnTo>
                  <a:pt x="1065223" y="1822526"/>
                </a:lnTo>
                <a:lnTo>
                  <a:pt x="1065223" y="1822522"/>
                </a:lnTo>
                <a:cubicBezTo>
                  <a:pt x="1067002" y="1801564"/>
                  <a:pt x="1069505" y="1781656"/>
                  <a:pt x="1074113" y="1773474"/>
                </a:cubicBezTo>
                <a:cubicBezTo>
                  <a:pt x="1077680" y="1767138"/>
                  <a:pt x="1088173" y="1774394"/>
                  <a:pt x="1097901" y="1767185"/>
                </a:cubicBezTo>
                <a:cubicBezTo>
                  <a:pt x="1108831" y="1756404"/>
                  <a:pt x="1104820" y="1744829"/>
                  <a:pt x="1108825" y="1720459"/>
                </a:cubicBezTo>
                <a:cubicBezTo>
                  <a:pt x="1114543" y="1701675"/>
                  <a:pt x="1121974" y="1688477"/>
                  <a:pt x="1124124" y="1676027"/>
                </a:cubicBezTo>
                <a:lnTo>
                  <a:pt x="1127234" y="1656863"/>
                </a:lnTo>
                <a:lnTo>
                  <a:pt x="1138253" y="1648529"/>
                </a:lnTo>
                <a:lnTo>
                  <a:pt x="1138623" y="1649561"/>
                </a:lnTo>
                <a:cubicBezTo>
                  <a:pt x="1140724" y="1652663"/>
                  <a:pt x="1143046" y="1655369"/>
                  <a:pt x="1143903" y="1658162"/>
                </a:cubicBezTo>
                <a:cubicBezTo>
                  <a:pt x="1143536" y="1667444"/>
                  <a:pt x="1138115" y="1685701"/>
                  <a:pt x="1138260" y="1704139"/>
                </a:cubicBezTo>
                <a:cubicBezTo>
                  <a:pt x="1136110" y="1716589"/>
                  <a:pt x="1131815" y="1777433"/>
                  <a:pt x="1143250" y="1739864"/>
                </a:cubicBezTo>
                <a:cubicBezTo>
                  <a:pt x="1151049" y="1717383"/>
                  <a:pt x="1149260" y="1684606"/>
                  <a:pt x="1151113" y="1672684"/>
                </a:cubicBezTo>
                <a:cubicBezTo>
                  <a:pt x="1152681" y="1659832"/>
                  <a:pt x="1162410" y="1652622"/>
                  <a:pt x="1164194" y="1649456"/>
                </a:cubicBezTo>
                <a:lnTo>
                  <a:pt x="1164136" y="1628953"/>
                </a:lnTo>
                <a:lnTo>
                  <a:pt x="1186161" y="1612297"/>
                </a:lnTo>
                <a:lnTo>
                  <a:pt x="1182187" y="1634759"/>
                </a:lnTo>
                <a:cubicBezTo>
                  <a:pt x="1178510" y="1654954"/>
                  <a:pt x="1176580" y="1676358"/>
                  <a:pt x="1175015" y="1698014"/>
                </a:cubicBezTo>
                <a:lnTo>
                  <a:pt x="1173777" y="1714091"/>
                </a:lnTo>
                <a:lnTo>
                  <a:pt x="1175082" y="1711002"/>
                </a:lnTo>
                <a:lnTo>
                  <a:pt x="1185994" y="1685427"/>
                </a:lnTo>
                <a:lnTo>
                  <a:pt x="1191479" y="1645585"/>
                </a:lnTo>
                <a:cubicBezTo>
                  <a:pt x="1191906" y="1637994"/>
                  <a:pt x="1192598" y="1629396"/>
                  <a:pt x="1193527" y="1621362"/>
                </a:cubicBezTo>
                <a:lnTo>
                  <a:pt x="1196324" y="1604611"/>
                </a:lnTo>
                <a:lnTo>
                  <a:pt x="1196646" y="1604367"/>
                </a:lnTo>
                <a:lnTo>
                  <a:pt x="1204278" y="1598721"/>
                </a:lnTo>
                <a:lnTo>
                  <a:pt x="1207612" y="1606863"/>
                </a:lnTo>
                <a:lnTo>
                  <a:pt x="1207253" y="1634829"/>
                </a:lnTo>
                <a:lnTo>
                  <a:pt x="1229096" y="1580363"/>
                </a:lnTo>
                <a:lnTo>
                  <a:pt x="1244803" y="1568744"/>
                </a:lnTo>
                <a:lnTo>
                  <a:pt x="1220088" y="1638916"/>
                </a:lnTo>
                <a:cubicBezTo>
                  <a:pt x="1205043" y="1683445"/>
                  <a:pt x="1229954" y="1640624"/>
                  <a:pt x="1238814" y="1621692"/>
                </a:cubicBezTo>
                <a:lnTo>
                  <a:pt x="1269318" y="1550610"/>
                </a:lnTo>
                <a:lnTo>
                  <a:pt x="1293133" y="1532994"/>
                </a:lnTo>
                <a:lnTo>
                  <a:pt x="1282008" y="1558453"/>
                </a:lnTo>
                <a:cubicBezTo>
                  <a:pt x="1274915" y="1576097"/>
                  <a:pt x="1268318" y="1594762"/>
                  <a:pt x="1262771" y="1615416"/>
                </a:cubicBezTo>
                <a:lnTo>
                  <a:pt x="1303348" y="1525438"/>
                </a:lnTo>
                <a:lnTo>
                  <a:pt x="1333915" y="1502827"/>
                </a:lnTo>
                <a:lnTo>
                  <a:pt x="1332739" y="1509587"/>
                </a:lnTo>
                <a:cubicBezTo>
                  <a:pt x="1322331" y="1544872"/>
                  <a:pt x="1299615" y="1576549"/>
                  <a:pt x="1291686" y="1614532"/>
                </a:cubicBezTo>
                <a:cubicBezTo>
                  <a:pt x="1284945" y="1620733"/>
                  <a:pt x="1282323" y="1623145"/>
                  <a:pt x="1285035" y="1630605"/>
                </a:cubicBezTo>
                <a:cubicBezTo>
                  <a:pt x="1287470" y="1628365"/>
                  <a:pt x="1289191" y="1625538"/>
                  <a:pt x="1290275" y="1622675"/>
                </a:cubicBezTo>
                <a:cubicBezTo>
                  <a:pt x="1291357" y="1619813"/>
                  <a:pt x="1291803" y="1616914"/>
                  <a:pt x="1291686" y="1614532"/>
                </a:cubicBezTo>
                <a:cubicBezTo>
                  <a:pt x="1305039" y="1591467"/>
                  <a:pt x="1309443" y="1577465"/>
                  <a:pt x="1320588" y="1557259"/>
                </a:cubicBezTo>
                <a:cubicBezTo>
                  <a:pt x="1318574" y="1564089"/>
                  <a:pt x="1337002" y="1500689"/>
                  <a:pt x="1344350" y="1498907"/>
                </a:cubicBezTo>
                <a:close/>
                <a:moveTo>
                  <a:pt x="2538978" y="1488587"/>
                </a:moveTo>
                <a:lnTo>
                  <a:pt x="2525978" y="1493460"/>
                </a:lnTo>
                <a:lnTo>
                  <a:pt x="2450589" y="1548103"/>
                </a:lnTo>
                <a:lnTo>
                  <a:pt x="2464238" y="1541645"/>
                </a:lnTo>
                <a:lnTo>
                  <a:pt x="2496977" y="1530099"/>
                </a:lnTo>
                <a:lnTo>
                  <a:pt x="2500284" y="1527641"/>
                </a:lnTo>
                <a:lnTo>
                  <a:pt x="2526320" y="1499274"/>
                </a:lnTo>
                <a:close/>
                <a:moveTo>
                  <a:pt x="1312590" y="1488285"/>
                </a:moveTo>
                <a:lnTo>
                  <a:pt x="1304223" y="1507615"/>
                </a:lnTo>
                <a:lnTo>
                  <a:pt x="1300073" y="1517112"/>
                </a:lnTo>
                <a:lnTo>
                  <a:pt x="1297396" y="1519114"/>
                </a:lnTo>
                <a:lnTo>
                  <a:pt x="1276480" y="1533923"/>
                </a:lnTo>
                <a:lnTo>
                  <a:pt x="1288543" y="1505812"/>
                </a:lnTo>
                <a:lnTo>
                  <a:pt x="1308888" y="1490874"/>
                </a:lnTo>
                <a:close/>
                <a:moveTo>
                  <a:pt x="1339898" y="1469179"/>
                </a:moveTo>
                <a:lnTo>
                  <a:pt x="1338422" y="1473671"/>
                </a:lnTo>
                <a:lnTo>
                  <a:pt x="1336010" y="1490232"/>
                </a:lnTo>
                <a:lnTo>
                  <a:pt x="1310680" y="1509178"/>
                </a:lnTo>
                <a:lnTo>
                  <a:pt x="1317899" y="1493170"/>
                </a:lnTo>
                <a:lnTo>
                  <a:pt x="1322607" y="1481276"/>
                </a:lnTo>
                <a:close/>
                <a:moveTo>
                  <a:pt x="1404685" y="1460459"/>
                </a:moveTo>
                <a:lnTo>
                  <a:pt x="1403881" y="1464152"/>
                </a:lnTo>
                <a:cubicBezTo>
                  <a:pt x="1402642" y="1462805"/>
                  <a:pt x="1402678" y="1461528"/>
                  <a:pt x="1403614" y="1460667"/>
                </a:cubicBezTo>
                <a:close/>
                <a:moveTo>
                  <a:pt x="1628939" y="1452695"/>
                </a:moveTo>
                <a:cubicBezTo>
                  <a:pt x="1628939" y="1452695"/>
                  <a:pt x="1622624" y="1465427"/>
                  <a:pt x="1625592" y="1462344"/>
                </a:cubicBezTo>
                <a:cubicBezTo>
                  <a:pt x="1629191" y="1465808"/>
                  <a:pt x="1632023" y="1455665"/>
                  <a:pt x="1628939" y="1452695"/>
                </a:cubicBezTo>
                <a:close/>
                <a:moveTo>
                  <a:pt x="1413976" y="1445673"/>
                </a:moveTo>
                <a:lnTo>
                  <a:pt x="1408751" y="1459673"/>
                </a:lnTo>
                <a:lnTo>
                  <a:pt x="1404685" y="1460459"/>
                </a:lnTo>
                <a:lnTo>
                  <a:pt x="1406834" y="1450582"/>
                </a:lnTo>
                <a:close/>
                <a:moveTo>
                  <a:pt x="4632366" y="1441672"/>
                </a:moveTo>
                <a:lnTo>
                  <a:pt x="4639754" y="1442542"/>
                </a:lnTo>
                <a:cubicBezTo>
                  <a:pt x="4639682" y="1444572"/>
                  <a:pt x="4623750" y="1449250"/>
                  <a:pt x="4607838" y="1453419"/>
                </a:cubicBezTo>
                <a:lnTo>
                  <a:pt x="4590138" y="1457853"/>
                </a:lnTo>
                <a:lnTo>
                  <a:pt x="4625092" y="1444811"/>
                </a:lnTo>
                <a:close/>
                <a:moveTo>
                  <a:pt x="1423467" y="1439148"/>
                </a:moveTo>
                <a:lnTo>
                  <a:pt x="1417221" y="1496989"/>
                </a:lnTo>
                <a:lnTo>
                  <a:pt x="1417892" y="1502084"/>
                </a:lnTo>
                <a:lnTo>
                  <a:pt x="1413634" y="1511586"/>
                </a:lnTo>
                <a:cubicBezTo>
                  <a:pt x="1404271" y="1520199"/>
                  <a:pt x="1406053" y="1508605"/>
                  <a:pt x="1399311" y="1514806"/>
                </a:cubicBezTo>
                <a:cubicBezTo>
                  <a:pt x="1399311" y="1514806"/>
                  <a:pt x="1387701" y="1525485"/>
                  <a:pt x="1390181" y="1528181"/>
                </a:cubicBezTo>
                <a:cubicBezTo>
                  <a:pt x="1387701" y="1525485"/>
                  <a:pt x="1398110" y="1490198"/>
                  <a:pt x="1408751" y="1459673"/>
                </a:cubicBezTo>
                <a:cubicBezTo>
                  <a:pt x="1410997" y="1457606"/>
                  <a:pt x="1410997" y="1457606"/>
                  <a:pt x="1413477" y="1460303"/>
                </a:cubicBezTo>
                <a:cubicBezTo>
                  <a:pt x="1410997" y="1457606"/>
                  <a:pt x="1398200" y="1500068"/>
                  <a:pt x="1396831" y="1512110"/>
                </a:cubicBezTo>
                <a:cubicBezTo>
                  <a:pt x="1402878" y="1493691"/>
                  <a:pt x="1407902" y="1478224"/>
                  <a:pt x="1412024" y="1465361"/>
                </a:cubicBezTo>
                <a:lnTo>
                  <a:pt x="1419392" y="1441950"/>
                </a:lnTo>
                <a:close/>
                <a:moveTo>
                  <a:pt x="1866433" y="1427887"/>
                </a:moveTo>
                <a:cubicBezTo>
                  <a:pt x="1866433" y="1427887"/>
                  <a:pt x="1864636" y="1430355"/>
                  <a:pt x="1862541" y="1433234"/>
                </a:cubicBezTo>
                <a:cubicBezTo>
                  <a:pt x="1859085" y="1430719"/>
                  <a:pt x="1856124" y="1428563"/>
                  <a:pt x="1866433" y="1427887"/>
                </a:cubicBezTo>
                <a:close/>
                <a:moveTo>
                  <a:pt x="1425274" y="1422418"/>
                </a:moveTo>
                <a:lnTo>
                  <a:pt x="1425135" y="1423702"/>
                </a:lnTo>
                <a:lnTo>
                  <a:pt x="1424833" y="1423927"/>
                </a:lnTo>
                <a:close/>
                <a:moveTo>
                  <a:pt x="2286158" y="1413159"/>
                </a:moveTo>
                <a:cubicBezTo>
                  <a:pt x="2277507" y="1415876"/>
                  <a:pt x="2214902" y="1461611"/>
                  <a:pt x="2207380" y="1464023"/>
                </a:cubicBezTo>
                <a:cubicBezTo>
                  <a:pt x="2169111" y="1494511"/>
                  <a:pt x="2129943" y="1524133"/>
                  <a:pt x="2091470" y="1553806"/>
                </a:cubicBezTo>
                <a:lnTo>
                  <a:pt x="2000483" y="1627157"/>
                </a:lnTo>
                <a:lnTo>
                  <a:pt x="2007848" y="1624331"/>
                </a:lnTo>
                <a:lnTo>
                  <a:pt x="2042782" y="1600034"/>
                </a:lnTo>
                <a:cubicBezTo>
                  <a:pt x="2114195" y="1549877"/>
                  <a:pt x="2205738" y="1483731"/>
                  <a:pt x="2272787" y="1427980"/>
                </a:cubicBezTo>
                <a:cubicBezTo>
                  <a:pt x="2285930" y="1416128"/>
                  <a:pt x="2289042" y="1412254"/>
                  <a:pt x="2286158" y="1413159"/>
                </a:cubicBezTo>
                <a:close/>
                <a:moveTo>
                  <a:pt x="1426790" y="1408386"/>
                </a:moveTo>
                <a:lnTo>
                  <a:pt x="1426180" y="1414032"/>
                </a:lnTo>
                <a:lnTo>
                  <a:pt x="1421837" y="1424608"/>
                </a:lnTo>
                <a:lnTo>
                  <a:pt x="1421039" y="1426744"/>
                </a:lnTo>
                <a:lnTo>
                  <a:pt x="1411775" y="1433622"/>
                </a:lnTo>
                <a:lnTo>
                  <a:pt x="1420875" y="1412524"/>
                </a:lnTo>
                <a:close/>
                <a:moveTo>
                  <a:pt x="1473361" y="1375805"/>
                </a:moveTo>
                <a:lnTo>
                  <a:pt x="1465721" y="1393568"/>
                </a:lnTo>
                <a:lnTo>
                  <a:pt x="1462863" y="1395689"/>
                </a:lnTo>
                <a:lnTo>
                  <a:pt x="1462808" y="1383187"/>
                </a:lnTo>
                <a:close/>
                <a:moveTo>
                  <a:pt x="4360334" y="1363236"/>
                </a:moveTo>
                <a:lnTo>
                  <a:pt x="4352294" y="1364194"/>
                </a:lnTo>
                <a:lnTo>
                  <a:pt x="4350506" y="1364713"/>
                </a:lnTo>
                <a:lnTo>
                  <a:pt x="4359796" y="1363390"/>
                </a:lnTo>
                <a:close/>
                <a:moveTo>
                  <a:pt x="1868954" y="1360441"/>
                </a:moveTo>
                <a:cubicBezTo>
                  <a:pt x="1875638" y="1367264"/>
                  <a:pt x="1876628" y="1380175"/>
                  <a:pt x="1871937" y="1394576"/>
                </a:cubicBezTo>
                <a:cubicBezTo>
                  <a:pt x="1865917" y="1383440"/>
                  <a:pt x="1865389" y="1371387"/>
                  <a:pt x="1868954" y="1360441"/>
                </a:cubicBezTo>
                <a:close/>
                <a:moveTo>
                  <a:pt x="2137955" y="1359961"/>
                </a:moveTo>
                <a:lnTo>
                  <a:pt x="2135365" y="1373779"/>
                </a:lnTo>
                <a:cubicBezTo>
                  <a:pt x="2135365" y="1373779"/>
                  <a:pt x="2139183" y="1379037"/>
                  <a:pt x="2138228" y="1377722"/>
                </a:cubicBezTo>
                <a:cubicBezTo>
                  <a:pt x="2137911" y="1377284"/>
                  <a:pt x="2137062" y="1376117"/>
                  <a:pt x="2135365" y="1373779"/>
                </a:cubicBezTo>
                <a:lnTo>
                  <a:pt x="2138188" y="1362924"/>
                </a:lnTo>
                <a:close/>
                <a:moveTo>
                  <a:pt x="4500758" y="1346618"/>
                </a:moveTo>
                <a:cubicBezTo>
                  <a:pt x="4502703" y="1346395"/>
                  <a:pt x="4504578" y="1346559"/>
                  <a:pt x="4504938" y="1347446"/>
                </a:cubicBezTo>
                <a:cubicBezTo>
                  <a:pt x="4504938" y="1347446"/>
                  <a:pt x="4500277" y="1350414"/>
                  <a:pt x="4497167" y="1349422"/>
                </a:cubicBezTo>
                <a:cubicBezTo>
                  <a:pt x="4495935" y="1349030"/>
                  <a:pt x="4495745" y="1348562"/>
                  <a:pt x="4496168" y="1348118"/>
                </a:cubicBezTo>
                <a:cubicBezTo>
                  <a:pt x="4496802" y="1347453"/>
                  <a:pt x="4498814" y="1346842"/>
                  <a:pt x="4500758" y="1346618"/>
                </a:cubicBezTo>
                <a:close/>
                <a:moveTo>
                  <a:pt x="4428000" y="1343989"/>
                </a:moveTo>
                <a:lnTo>
                  <a:pt x="4420420" y="1344817"/>
                </a:lnTo>
                <a:lnTo>
                  <a:pt x="4411833" y="1348588"/>
                </a:lnTo>
                <a:close/>
                <a:moveTo>
                  <a:pt x="1861845" y="1335347"/>
                </a:moveTo>
                <a:cubicBezTo>
                  <a:pt x="1860356" y="1334150"/>
                  <a:pt x="1866312" y="1338935"/>
                  <a:pt x="1866312" y="1338935"/>
                </a:cubicBezTo>
                <a:cubicBezTo>
                  <a:pt x="1863665" y="1336808"/>
                  <a:pt x="1862340" y="1335745"/>
                  <a:pt x="1861845" y="1335347"/>
                </a:cubicBezTo>
                <a:close/>
                <a:moveTo>
                  <a:pt x="4465386" y="1333469"/>
                </a:moveTo>
                <a:lnTo>
                  <a:pt x="4454006" y="1334928"/>
                </a:lnTo>
                <a:lnTo>
                  <a:pt x="4436639" y="1336829"/>
                </a:lnTo>
                <a:lnTo>
                  <a:pt x="4430478" y="1340092"/>
                </a:lnTo>
                <a:lnTo>
                  <a:pt x="4428380" y="1341096"/>
                </a:lnTo>
                <a:lnTo>
                  <a:pt x="4433816" y="1340723"/>
                </a:lnTo>
                <a:lnTo>
                  <a:pt x="4439953" y="1340589"/>
                </a:lnTo>
                <a:lnTo>
                  <a:pt x="4447851" y="1338343"/>
                </a:lnTo>
                <a:close/>
                <a:moveTo>
                  <a:pt x="4486177" y="1330805"/>
                </a:moveTo>
                <a:lnTo>
                  <a:pt x="4485090" y="1333510"/>
                </a:lnTo>
                <a:cubicBezTo>
                  <a:pt x="4484842" y="1334133"/>
                  <a:pt x="4485008" y="1333718"/>
                  <a:pt x="4485342" y="1332888"/>
                </a:cubicBezTo>
                <a:close/>
                <a:moveTo>
                  <a:pt x="4542580" y="1323468"/>
                </a:moveTo>
                <a:lnTo>
                  <a:pt x="4525832" y="1325652"/>
                </a:lnTo>
                <a:lnTo>
                  <a:pt x="4534756" y="1327063"/>
                </a:lnTo>
                <a:lnTo>
                  <a:pt x="4539602" y="1324898"/>
                </a:lnTo>
                <a:lnTo>
                  <a:pt x="4543904" y="1323516"/>
                </a:lnTo>
                <a:lnTo>
                  <a:pt x="4543626" y="1323510"/>
                </a:lnTo>
                <a:cubicBezTo>
                  <a:pt x="4542962" y="1323488"/>
                  <a:pt x="4542580" y="1323468"/>
                  <a:pt x="4542580" y="1323468"/>
                </a:cubicBezTo>
                <a:close/>
                <a:moveTo>
                  <a:pt x="1869079" y="1316774"/>
                </a:moveTo>
                <a:cubicBezTo>
                  <a:pt x="1868857" y="1317448"/>
                  <a:pt x="1868271" y="1319249"/>
                  <a:pt x="1867098" y="1322849"/>
                </a:cubicBezTo>
                <a:cubicBezTo>
                  <a:pt x="1867098" y="1322849"/>
                  <a:pt x="1869738" y="1314748"/>
                  <a:pt x="1869079" y="1316774"/>
                </a:cubicBezTo>
                <a:close/>
                <a:moveTo>
                  <a:pt x="4363309" y="1311142"/>
                </a:moveTo>
                <a:lnTo>
                  <a:pt x="4359330" y="1311506"/>
                </a:lnTo>
                <a:lnTo>
                  <a:pt x="4358792" y="1312172"/>
                </a:lnTo>
                <a:lnTo>
                  <a:pt x="4359326" y="1312760"/>
                </a:lnTo>
                <a:cubicBezTo>
                  <a:pt x="4360882" y="1313257"/>
                  <a:pt x="4361477" y="1311389"/>
                  <a:pt x="4363032" y="1311887"/>
                </a:cubicBezTo>
                <a:lnTo>
                  <a:pt x="4363751" y="1311381"/>
                </a:lnTo>
                <a:close/>
                <a:moveTo>
                  <a:pt x="1577785" y="1305141"/>
                </a:moveTo>
                <a:lnTo>
                  <a:pt x="1578225" y="1310514"/>
                </a:lnTo>
                <a:lnTo>
                  <a:pt x="1579307" y="1319255"/>
                </a:lnTo>
                <a:lnTo>
                  <a:pt x="1560156" y="1331009"/>
                </a:lnTo>
                <a:cubicBezTo>
                  <a:pt x="1542622" y="1341631"/>
                  <a:pt x="1525590" y="1351765"/>
                  <a:pt x="1504295" y="1364926"/>
                </a:cubicBezTo>
                <a:lnTo>
                  <a:pt x="1468771" y="1391304"/>
                </a:lnTo>
                <a:lnTo>
                  <a:pt x="1476136" y="1373862"/>
                </a:lnTo>
                <a:lnTo>
                  <a:pt x="1537307" y="1331065"/>
                </a:lnTo>
                <a:close/>
                <a:moveTo>
                  <a:pt x="4443649" y="1300481"/>
                </a:moveTo>
                <a:cubicBezTo>
                  <a:pt x="4443649" y="1300481"/>
                  <a:pt x="4436373" y="1301629"/>
                  <a:pt x="4434704" y="1302832"/>
                </a:cubicBezTo>
                <a:cubicBezTo>
                  <a:pt x="4434148" y="1303232"/>
                  <a:pt x="4434214" y="1303639"/>
                  <a:pt x="4435380" y="1304012"/>
                </a:cubicBezTo>
                <a:lnTo>
                  <a:pt x="4439374" y="1304431"/>
                </a:lnTo>
                <a:lnTo>
                  <a:pt x="4440452" y="1304302"/>
                </a:lnTo>
                <a:lnTo>
                  <a:pt x="4443210" y="1303424"/>
                </a:lnTo>
                <a:cubicBezTo>
                  <a:pt x="4444888" y="1302419"/>
                  <a:pt x="4445334" y="1301018"/>
                  <a:pt x="4443649" y="1300481"/>
                </a:cubicBezTo>
                <a:close/>
                <a:moveTo>
                  <a:pt x="4632287" y="1296563"/>
                </a:moveTo>
                <a:lnTo>
                  <a:pt x="4624838" y="1297577"/>
                </a:lnTo>
                <a:lnTo>
                  <a:pt x="4626303" y="1296959"/>
                </a:lnTo>
                <a:close/>
                <a:moveTo>
                  <a:pt x="4545988" y="1286473"/>
                </a:moveTo>
                <a:cubicBezTo>
                  <a:pt x="4548202" y="1286364"/>
                  <a:pt x="4550748" y="1286662"/>
                  <a:pt x="4554286" y="1286763"/>
                </a:cubicBezTo>
                <a:cubicBezTo>
                  <a:pt x="4549986" y="1289504"/>
                  <a:pt x="4544365" y="1290109"/>
                  <a:pt x="4539698" y="1288621"/>
                </a:cubicBezTo>
                <a:cubicBezTo>
                  <a:pt x="4541898" y="1287095"/>
                  <a:pt x="4543776" y="1286580"/>
                  <a:pt x="4545988" y="1286473"/>
                </a:cubicBezTo>
                <a:close/>
                <a:moveTo>
                  <a:pt x="4556008" y="1285512"/>
                </a:moveTo>
                <a:cubicBezTo>
                  <a:pt x="4556892" y="1285538"/>
                  <a:pt x="4558122" y="1285930"/>
                  <a:pt x="4559808" y="1286468"/>
                </a:cubicBezTo>
                <a:cubicBezTo>
                  <a:pt x="4558618" y="1290201"/>
                  <a:pt x="4555842" y="1287258"/>
                  <a:pt x="4554286" y="1286763"/>
                </a:cubicBezTo>
                <a:cubicBezTo>
                  <a:pt x="4554584" y="1285829"/>
                  <a:pt x="4555122" y="1285487"/>
                  <a:pt x="4556008" y="1285512"/>
                </a:cubicBezTo>
                <a:close/>
                <a:moveTo>
                  <a:pt x="4561528" y="1285217"/>
                </a:moveTo>
                <a:cubicBezTo>
                  <a:pt x="4562413" y="1285242"/>
                  <a:pt x="4563646" y="1285635"/>
                  <a:pt x="4565330" y="1286172"/>
                </a:cubicBezTo>
                <a:cubicBezTo>
                  <a:pt x="4564140" y="1289905"/>
                  <a:pt x="4561364" y="1286964"/>
                  <a:pt x="4559808" y="1286468"/>
                </a:cubicBezTo>
                <a:cubicBezTo>
                  <a:pt x="4560106" y="1285534"/>
                  <a:pt x="4560644" y="1285192"/>
                  <a:pt x="4561528" y="1285217"/>
                </a:cubicBezTo>
                <a:close/>
                <a:moveTo>
                  <a:pt x="2856350" y="1281978"/>
                </a:moveTo>
                <a:lnTo>
                  <a:pt x="2833830" y="1287970"/>
                </a:lnTo>
                <a:lnTo>
                  <a:pt x="2801172" y="1310279"/>
                </a:lnTo>
                <a:lnTo>
                  <a:pt x="2770453" y="1330973"/>
                </a:lnTo>
                <a:lnTo>
                  <a:pt x="2813981" y="1310849"/>
                </a:lnTo>
                <a:lnTo>
                  <a:pt x="2820977" y="1308571"/>
                </a:lnTo>
                <a:lnTo>
                  <a:pt x="2858286" y="1284631"/>
                </a:lnTo>
                <a:close/>
                <a:moveTo>
                  <a:pt x="2856364" y="1273755"/>
                </a:moveTo>
                <a:lnTo>
                  <a:pt x="2852866" y="1274964"/>
                </a:lnTo>
                <a:lnTo>
                  <a:pt x="2845569" y="1279949"/>
                </a:lnTo>
                <a:lnTo>
                  <a:pt x="2856236" y="1275764"/>
                </a:lnTo>
                <a:close/>
                <a:moveTo>
                  <a:pt x="1915777" y="1267269"/>
                </a:moveTo>
                <a:lnTo>
                  <a:pt x="1917060" y="1268015"/>
                </a:lnTo>
                <a:cubicBezTo>
                  <a:pt x="1917407" y="1268657"/>
                  <a:pt x="1917126" y="1269520"/>
                  <a:pt x="1916562" y="1271249"/>
                </a:cubicBezTo>
                <a:close/>
                <a:moveTo>
                  <a:pt x="1914335" y="1259951"/>
                </a:moveTo>
                <a:lnTo>
                  <a:pt x="1915777" y="1267269"/>
                </a:lnTo>
                <a:lnTo>
                  <a:pt x="1913783" y="1266109"/>
                </a:lnTo>
                <a:close/>
                <a:moveTo>
                  <a:pt x="4561170" y="1255806"/>
                </a:moveTo>
                <a:lnTo>
                  <a:pt x="4560908" y="1256317"/>
                </a:lnTo>
                <a:cubicBezTo>
                  <a:pt x="4562576" y="1256485"/>
                  <a:pt x="4566478" y="1256402"/>
                  <a:pt x="4573663" y="1256038"/>
                </a:cubicBezTo>
                <a:lnTo>
                  <a:pt x="4578428" y="1255847"/>
                </a:lnTo>
                <a:lnTo>
                  <a:pt x="4571531" y="1258779"/>
                </a:lnTo>
                <a:lnTo>
                  <a:pt x="4525982" y="1276519"/>
                </a:lnTo>
                <a:lnTo>
                  <a:pt x="4507460" y="1277653"/>
                </a:lnTo>
                <a:lnTo>
                  <a:pt x="4482843" y="1281132"/>
                </a:lnTo>
                <a:lnTo>
                  <a:pt x="4492412" y="1277099"/>
                </a:lnTo>
                <a:cubicBezTo>
                  <a:pt x="4507792" y="1273428"/>
                  <a:pt x="4523219" y="1269191"/>
                  <a:pt x="4538964" y="1264102"/>
                </a:cubicBezTo>
                <a:close/>
                <a:moveTo>
                  <a:pt x="1835916" y="1240113"/>
                </a:moveTo>
                <a:lnTo>
                  <a:pt x="1840298" y="1291368"/>
                </a:lnTo>
                <a:lnTo>
                  <a:pt x="1839095" y="1292238"/>
                </a:lnTo>
                <a:lnTo>
                  <a:pt x="1802928" y="1318062"/>
                </a:lnTo>
                <a:lnTo>
                  <a:pt x="1803650" y="1286644"/>
                </a:lnTo>
                <a:lnTo>
                  <a:pt x="1804983" y="1265446"/>
                </a:lnTo>
                <a:close/>
                <a:moveTo>
                  <a:pt x="1863286" y="1238874"/>
                </a:moveTo>
                <a:cubicBezTo>
                  <a:pt x="1864016" y="1238337"/>
                  <a:pt x="1864402" y="1238820"/>
                  <a:pt x="1864525" y="1240060"/>
                </a:cubicBezTo>
                <a:cubicBezTo>
                  <a:pt x="1865019" y="1245023"/>
                  <a:pt x="1861311" y="1262110"/>
                  <a:pt x="1858644" y="1274526"/>
                </a:cubicBezTo>
                <a:lnTo>
                  <a:pt x="1857826" y="1278680"/>
                </a:lnTo>
                <a:lnTo>
                  <a:pt x="1849934" y="1284393"/>
                </a:lnTo>
                <a:lnTo>
                  <a:pt x="1850246" y="1282595"/>
                </a:lnTo>
                <a:cubicBezTo>
                  <a:pt x="1852839" y="1267882"/>
                  <a:pt x="1855919" y="1252500"/>
                  <a:pt x="1859978" y="1243811"/>
                </a:cubicBezTo>
                <a:cubicBezTo>
                  <a:pt x="1861480" y="1240970"/>
                  <a:pt x="1862555" y="1239413"/>
                  <a:pt x="1863286" y="1238874"/>
                </a:cubicBezTo>
                <a:close/>
                <a:moveTo>
                  <a:pt x="4643352" y="1227344"/>
                </a:moveTo>
                <a:lnTo>
                  <a:pt x="4625480" y="1235840"/>
                </a:lnTo>
                <a:lnTo>
                  <a:pt x="4608092" y="1243233"/>
                </a:lnTo>
                <a:lnTo>
                  <a:pt x="4599002" y="1242873"/>
                </a:lnTo>
                <a:lnTo>
                  <a:pt x="4594912" y="1243005"/>
                </a:lnTo>
                <a:lnTo>
                  <a:pt x="4632822" y="1227854"/>
                </a:lnTo>
                <a:lnTo>
                  <a:pt x="4637632" y="1227434"/>
                </a:lnTo>
                <a:close/>
                <a:moveTo>
                  <a:pt x="1894966" y="1191752"/>
                </a:moveTo>
                <a:lnTo>
                  <a:pt x="1896395" y="1215682"/>
                </a:lnTo>
                <a:cubicBezTo>
                  <a:pt x="1897182" y="1223515"/>
                  <a:pt x="1898334" y="1230376"/>
                  <a:pt x="1900090" y="1235239"/>
                </a:cubicBezTo>
                <a:lnTo>
                  <a:pt x="1905953" y="1243451"/>
                </a:lnTo>
                <a:lnTo>
                  <a:pt x="1900510" y="1247787"/>
                </a:lnTo>
                <a:lnTo>
                  <a:pt x="1876048" y="1265492"/>
                </a:lnTo>
                <a:lnTo>
                  <a:pt x="1872827" y="1209884"/>
                </a:lnTo>
                <a:close/>
                <a:moveTo>
                  <a:pt x="1772822" y="1179789"/>
                </a:moveTo>
                <a:lnTo>
                  <a:pt x="1779332" y="1247187"/>
                </a:lnTo>
                <a:lnTo>
                  <a:pt x="1729164" y="1284813"/>
                </a:lnTo>
                <a:lnTo>
                  <a:pt x="1463306" y="1496347"/>
                </a:lnTo>
                <a:lnTo>
                  <a:pt x="1462935" y="1412018"/>
                </a:lnTo>
                <a:lnTo>
                  <a:pt x="1530012" y="1365908"/>
                </a:lnTo>
                <a:lnTo>
                  <a:pt x="1580682" y="1330344"/>
                </a:lnTo>
                <a:lnTo>
                  <a:pt x="1582774" y="1347234"/>
                </a:lnTo>
                <a:lnTo>
                  <a:pt x="1585983" y="1337032"/>
                </a:lnTo>
                <a:lnTo>
                  <a:pt x="1588074" y="1328247"/>
                </a:lnTo>
                <a:lnTo>
                  <a:pt x="1587897" y="1325280"/>
                </a:lnTo>
                <a:lnTo>
                  <a:pt x="1608966" y="1310490"/>
                </a:lnTo>
                <a:cubicBezTo>
                  <a:pt x="1635840" y="1291645"/>
                  <a:pt x="1663412" y="1272375"/>
                  <a:pt x="1692108" y="1252522"/>
                </a:cubicBezTo>
                <a:cubicBezTo>
                  <a:pt x="1709334" y="1242554"/>
                  <a:pt x="1759516" y="1202686"/>
                  <a:pt x="1699699" y="1238980"/>
                </a:cubicBezTo>
                <a:cubicBezTo>
                  <a:pt x="1674553" y="1258198"/>
                  <a:pt x="1645169" y="1278463"/>
                  <a:pt x="1619030" y="1294159"/>
                </a:cubicBezTo>
                <a:cubicBezTo>
                  <a:pt x="1607378" y="1301717"/>
                  <a:pt x="1597043" y="1308274"/>
                  <a:pt x="1587429" y="1314269"/>
                </a:cubicBezTo>
                <a:lnTo>
                  <a:pt x="1587244" y="1314383"/>
                </a:lnTo>
                <a:lnTo>
                  <a:pt x="1586362" y="1299647"/>
                </a:lnTo>
                <a:lnTo>
                  <a:pt x="1733018" y="1205719"/>
                </a:lnTo>
                <a:lnTo>
                  <a:pt x="1733976" y="1206844"/>
                </a:lnTo>
                <a:lnTo>
                  <a:pt x="1734446" y="1204805"/>
                </a:lnTo>
                <a:lnTo>
                  <a:pt x="1766720" y="1184135"/>
                </a:lnTo>
                <a:close/>
                <a:moveTo>
                  <a:pt x="1830579" y="1138654"/>
                </a:moveTo>
                <a:lnTo>
                  <a:pt x="1833248" y="1206749"/>
                </a:lnTo>
                <a:lnTo>
                  <a:pt x="1807458" y="1226092"/>
                </a:lnTo>
                <a:lnTo>
                  <a:pt x="1807970" y="1217943"/>
                </a:lnTo>
                <a:cubicBezTo>
                  <a:pt x="1809681" y="1196873"/>
                  <a:pt x="1811608" y="1176890"/>
                  <a:pt x="1813587" y="1155771"/>
                </a:cubicBezTo>
                <a:lnTo>
                  <a:pt x="1814045" y="1150429"/>
                </a:lnTo>
                <a:close/>
                <a:moveTo>
                  <a:pt x="1766981" y="1119302"/>
                </a:moveTo>
                <a:lnTo>
                  <a:pt x="1767616" y="1125883"/>
                </a:lnTo>
                <a:lnTo>
                  <a:pt x="1753981" y="1132214"/>
                </a:lnTo>
                <a:lnTo>
                  <a:pt x="1750062" y="1132184"/>
                </a:lnTo>
                <a:close/>
                <a:moveTo>
                  <a:pt x="1877551" y="1105198"/>
                </a:moveTo>
                <a:lnTo>
                  <a:pt x="1877803" y="1111806"/>
                </a:lnTo>
                <a:cubicBezTo>
                  <a:pt x="1878617" y="1120452"/>
                  <a:pt x="1880034" y="1128207"/>
                  <a:pt x="1882483" y="1134355"/>
                </a:cubicBezTo>
                <a:cubicBezTo>
                  <a:pt x="1885262" y="1139496"/>
                  <a:pt x="1893723" y="1143143"/>
                  <a:pt x="1892597" y="1146600"/>
                </a:cubicBezTo>
                <a:lnTo>
                  <a:pt x="1893784" y="1161347"/>
                </a:lnTo>
                <a:lnTo>
                  <a:pt x="1871006" y="1178431"/>
                </a:lnTo>
                <a:lnTo>
                  <a:pt x="1868997" y="1143755"/>
                </a:lnTo>
                <a:lnTo>
                  <a:pt x="1868500" y="1111645"/>
                </a:lnTo>
                <a:close/>
                <a:moveTo>
                  <a:pt x="4595422" y="1102763"/>
                </a:moveTo>
                <a:cubicBezTo>
                  <a:pt x="4595754" y="1103292"/>
                  <a:pt x="4595706" y="1103467"/>
                  <a:pt x="4595350" y="1103371"/>
                </a:cubicBezTo>
                <a:lnTo>
                  <a:pt x="4595004" y="1103190"/>
                </a:lnTo>
                <a:close/>
                <a:moveTo>
                  <a:pt x="2124048" y="1101858"/>
                </a:moveTo>
                <a:cubicBezTo>
                  <a:pt x="2123509" y="1100845"/>
                  <a:pt x="2122567" y="1100909"/>
                  <a:pt x="2121145" y="1102862"/>
                </a:cubicBezTo>
                <a:cubicBezTo>
                  <a:pt x="2117551" y="1107799"/>
                  <a:pt x="2120075" y="1117818"/>
                  <a:pt x="2120075" y="1117818"/>
                </a:cubicBezTo>
                <a:cubicBezTo>
                  <a:pt x="2121859" y="1117701"/>
                  <a:pt x="2123256" y="1114469"/>
                  <a:pt x="2124005" y="1110887"/>
                </a:cubicBezTo>
                <a:cubicBezTo>
                  <a:pt x="2124753" y="1107307"/>
                  <a:pt x="2124856" y="1103375"/>
                  <a:pt x="2124048" y="1101858"/>
                </a:cubicBezTo>
                <a:close/>
                <a:moveTo>
                  <a:pt x="1823901" y="1076027"/>
                </a:moveTo>
                <a:lnTo>
                  <a:pt x="1825701" y="1088854"/>
                </a:lnTo>
                <a:lnTo>
                  <a:pt x="1818930" y="1093523"/>
                </a:lnTo>
                <a:lnTo>
                  <a:pt x="1819508" y="1086782"/>
                </a:lnTo>
                <a:lnTo>
                  <a:pt x="1819654" y="1084510"/>
                </a:lnTo>
                <a:lnTo>
                  <a:pt x="1819744" y="1084482"/>
                </a:lnTo>
                <a:lnTo>
                  <a:pt x="1820308" y="1078721"/>
                </a:lnTo>
                <a:close/>
                <a:moveTo>
                  <a:pt x="4546409" y="1072992"/>
                </a:moveTo>
                <a:cubicBezTo>
                  <a:pt x="4543214" y="1074330"/>
                  <a:pt x="4540516" y="1075572"/>
                  <a:pt x="4540232" y="1075574"/>
                </a:cubicBezTo>
                <a:cubicBezTo>
                  <a:pt x="4540090" y="1075574"/>
                  <a:pt x="4540554" y="1075266"/>
                  <a:pt x="4541860" y="1074504"/>
                </a:cubicBezTo>
                <a:lnTo>
                  <a:pt x="4543190" y="1073750"/>
                </a:lnTo>
                <a:close/>
                <a:moveTo>
                  <a:pt x="4551801" y="1063449"/>
                </a:moveTo>
                <a:cubicBezTo>
                  <a:pt x="4554712" y="1062213"/>
                  <a:pt x="4556585" y="1062085"/>
                  <a:pt x="4556916" y="1063875"/>
                </a:cubicBezTo>
                <a:lnTo>
                  <a:pt x="4554812" y="1065519"/>
                </a:lnTo>
                <a:lnTo>
                  <a:pt x="4543450" y="1068034"/>
                </a:lnTo>
                <a:close/>
                <a:moveTo>
                  <a:pt x="1958399" y="1047617"/>
                </a:moveTo>
                <a:lnTo>
                  <a:pt x="1960087" y="1069317"/>
                </a:lnTo>
                <a:cubicBezTo>
                  <a:pt x="1960728" y="1079273"/>
                  <a:pt x="1961160" y="1087631"/>
                  <a:pt x="1961245" y="1090788"/>
                </a:cubicBezTo>
                <a:lnTo>
                  <a:pt x="1963132" y="1110213"/>
                </a:lnTo>
                <a:lnTo>
                  <a:pt x="1948917" y="1119997"/>
                </a:lnTo>
                <a:lnTo>
                  <a:pt x="1929516" y="1134548"/>
                </a:lnTo>
                <a:lnTo>
                  <a:pt x="1931348" y="1098266"/>
                </a:lnTo>
                <a:cubicBezTo>
                  <a:pt x="1931264" y="1095108"/>
                  <a:pt x="1930741" y="1086177"/>
                  <a:pt x="1930021" y="1074503"/>
                </a:cubicBezTo>
                <a:lnTo>
                  <a:pt x="1929622" y="1068112"/>
                </a:lnTo>
                <a:close/>
                <a:moveTo>
                  <a:pt x="1869373" y="1041940"/>
                </a:moveTo>
                <a:lnTo>
                  <a:pt x="1871536" y="1057252"/>
                </a:lnTo>
                <a:lnTo>
                  <a:pt x="1867699" y="1059898"/>
                </a:lnTo>
                <a:lnTo>
                  <a:pt x="1867443" y="1043387"/>
                </a:lnTo>
                <a:close/>
                <a:moveTo>
                  <a:pt x="2131731" y="1039436"/>
                </a:moveTo>
                <a:cubicBezTo>
                  <a:pt x="2130865" y="1037126"/>
                  <a:pt x="2134327" y="1046372"/>
                  <a:pt x="2134327" y="1046372"/>
                </a:cubicBezTo>
                <a:cubicBezTo>
                  <a:pt x="2132788" y="1042262"/>
                  <a:pt x="2132019" y="1040207"/>
                  <a:pt x="2131731" y="1039436"/>
                </a:cubicBezTo>
                <a:close/>
                <a:moveTo>
                  <a:pt x="2047355" y="1038329"/>
                </a:moveTo>
                <a:lnTo>
                  <a:pt x="2046194" y="1053044"/>
                </a:lnTo>
                <a:lnTo>
                  <a:pt x="2046114" y="1053099"/>
                </a:lnTo>
                <a:lnTo>
                  <a:pt x="2045036" y="1045448"/>
                </a:lnTo>
                <a:close/>
                <a:moveTo>
                  <a:pt x="2240612" y="1019457"/>
                </a:moveTo>
                <a:cubicBezTo>
                  <a:pt x="2241764" y="1023128"/>
                  <a:pt x="2239517" y="1036716"/>
                  <a:pt x="2239517" y="1036716"/>
                </a:cubicBezTo>
                <a:cubicBezTo>
                  <a:pt x="2235624" y="1042065"/>
                  <a:pt x="2230634" y="1030249"/>
                  <a:pt x="2238120" y="1019964"/>
                </a:cubicBezTo>
                <a:cubicBezTo>
                  <a:pt x="2239468" y="1018113"/>
                  <a:pt x="2240230" y="1018234"/>
                  <a:pt x="2240612" y="1019457"/>
                </a:cubicBezTo>
                <a:close/>
                <a:moveTo>
                  <a:pt x="2062639" y="1019163"/>
                </a:moveTo>
                <a:cubicBezTo>
                  <a:pt x="2058162" y="1026083"/>
                  <a:pt x="2057843" y="1031673"/>
                  <a:pt x="2060209" y="1035908"/>
                </a:cubicBezTo>
                <a:lnTo>
                  <a:pt x="2064861" y="1038834"/>
                </a:lnTo>
                <a:lnTo>
                  <a:pt x="2064892" y="1040176"/>
                </a:lnTo>
                <a:lnTo>
                  <a:pt x="2055701" y="1046501"/>
                </a:lnTo>
                <a:lnTo>
                  <a:pt x="2055375" y="1044818"/>
                </a:lnTo>
                <a:cubicBezTo>
                  <a:pt x="2050380" y="1029236"/>
                  <a:pt x="2043008" y="1049505"/>
                  <a:pt x="2062639" y="1019163"/>
                </a:cubicBezTo>
                <a:close/>
                <a:moveTo>
                  <a:pt x="4125911" y="1012962"/>
                </a:moveTo>
                <a:cubicBezTo>
                  <a:pt x="4127030" y="1012493"/>
                  <a:pt x="4129188" y="1013758"/>
                  <a:pt x="4133430" y="1018318"/>
                </a:cubicBezTo>
                <a:cubicBezTo>
                  <a:pt x="4133430" y="1018318"/>
                  <a:pt x="4129366" y="1018172"/>
                  <a:pt x="4124626" y="1018000"/>
                </a:cubicBezTo>
                <a:cubicBezTo>
                  <a:pt x="4124712" y="1015630"/>
                  <a:pt x="4124792" y="1013430"/>
                  <a:pt x="4125911" y="1012962"/>
                </a:cubicBezTo>
                <a:close/>
                <a:moveTo>
                  <a:pt x="2014332" y="1009398"/>
                </a:moveTo>
                <a:lnTo>
                  <a:pt x="2014687" y="1041642"/>
                </a:lnTo>
                <a:cubicBezTo>
                  <a:pt x="2015392" y="1052007"/>
                  <a:pt x="2016818" y="1060875"/>
                  <a:pt x="2019383" y="1067238"/>
                </a:cubicBezTo>
                <a:lnTo>
                  <a:pt x="2021199" y="1070248"/>
                </a:lnTo>
                <a:lnTo>
                  <a:pt x="2015222" y="1074362"/>
                </a:lnTo>
                <a:lnTo>
                  <a:pt x="2013550" y="1029327"/>
                </a:lnTo>
                <a:lnTo>
                  <a:pt x="2013102" y="1010187"/>
                </a:lnTo>
                <a:close/>
                <a:moveTo>
                  <a:pt x="1940300" y="991303"/>
                </a:moveTo>
                <a:lnTo>
                  <a:pt x="1945292" y="998500"/>
                </a:lnTo>
                <a:lnTo>
                  <a:pt x="1945978" y="1005926"/>
                </a:lnTo>
                <a:lnTo>
                  <a:pt x="1926644" y="1019257"/>
                </a:lnTo>
                <a:lnTo>
                  <a:pt x="1925565" y="1000662"/>
                </a:lnTo>
                <a:close/>
                <a:moveTo>
                  <a:pt x="2194467" y="983010"/>
                </a:moveTo>
                <a:lnTo>
                  <a:pt x="2194104" y="984062"/>
                </a:lnTo>
                <a:cubicBezTo>
                  <a:pt x="2193068" y="986673"/>
                  <a:pt x="2192357" y="987999"/>
                  <a:pt x="2191918" y="988359"/>
                </a:cubicBezTo>
                <a:lnTo>
                  <a:pt x="2192039" y="984712"/>
                </a:lnTo>
                <a:close/>
                <a:moveTo>
                  <a:pt x="2128446" y="981337"/>
                </a:moveTo>
                <a:lnTo>
                  <a:pt x="2127647" y="996983"/>
                </a:lnTo>
                <a:lnTo>
                  <a:pt x="2124731" y="998990"/>
                </a:lnTo>
                <a:close/>
                <a:moveTo>
                  <a:pt x="3783043" y="976292"/>
                </a:moveTo>
                <a:lnTo>
                  <a:pt x="3751023" y="986161"/>
                </a:lnTo>
                <a:lnTo>
                  <a:pt x="3731445" y="997295"/>
                </a:lnTo>
                <a:lnTo>
                  <a:pt x="3718996" y="1004575"/>
                </a:lnTo>
                <a:lnTo>
                  <a:pt x="3746202" y="996525"/>
                </a:lnTo>
                <a:close/>
                <a:moveTo>
                  <a:pt x="2011646" y="949403"/>
                </a:moveTo>
                <a:lnTo>
                  <a:pt x="2012435" y="949450"/>
                </a:lnTo>
                <a:lnTo>
                  <a:pt x="2013163" y="959828"/>
                </a:lnTo>
                <a:lnTo>
                  <a:pt x="2012534" y="960247"/>
                </a:lnTo>
                <a:lnTo>
                  <a:pt x="2012021" y="960161"/>
                </a:lnTo>
                <a:lnTo>
                  <a:pt x="2011935" y="960227"/>
                </a:lnTo>
                <a:lnTo>
                  <a:pt x="2011687" y="949602"/>
                </a:lnTo>
                <a:close/>
                <a:moveTo>
                  <a:pt x="2016164" y="942646"/>
                </a:moveTo>
                <a:lnTo>
                  <a:pt x="2015717" y="958120"/>
                </a:lnTo>
                <a:lnTo>
                  <a:pt x="2013336" y="959712"/>
                </a:lnTo>
                <a:lnTo>
                  <a:pt x="2016163" y="942647"/>
                </a:lnTo>
                <a:close/>
                <a:moveTo>
                  <a:pt x="2119081" y="942110"/>
                </a:moveTo>
                <a:lnTo>
                  <a:pt x="2115594" y="963189"/>
                </a:lnTo>
                <a:lnTo>
                  <a:pt x="2108988" y="1009825"/>
                </a:lnTo>
                <a:lnTo>
                  <a:pt x="2108380" y="1010244"/>
                </a:lnTo>
                <a:lnTo>
                  <a:pt x="2106450" y="983035"/>
                </a:lnTo>
                <a:lnTo>
                  <a:pt x="2105709" y="963655"/>
                </a:lnTo>
                <a:lnTo>
                  <a:pt x="2108451" y="948938"/>
                </a:lnTo>
                <a:close/>
                <a:moveTo>
                  <a:pt x="3874711" y="923863"/>
                </a:moveTo>
                <a:lnTo>
                  <a:pt x="3824133" y="946041"/>
                </a:lnTo>
                <a:lnTo>
                  <a:pt x="3804196" y="955920"/>
                </a:lnTo>
                <a:lnTo>
                  <a:pt x="3792938" y="962323"/>
                </a:lnTo>
                <a:lnTo>
                  <a:pt x="3827658" y="951960"/>
                </a:lnTo>
                <a:lnTo>
                  <a:pt x="3872707" y="925015"/>
                </a:lnTo>
                <a:close/>
                <a:moveTo>
                  <a:pt x="2156921" y="919012"/>
                </a:moveTo>
                <a:lnTo>
                  <a:pt x="2148077" y="959700"/>
                </a:lnTo>
                <a:lnTo>
                  <a:pt x="2144805" y="985174"/>
                </a:lnTo>
                <a:lnTo>
                  <a:pt x="2135816" y="991360"/>
                </a:lnTo>
                <a:lnTo>
                  <a:pt x="2147358" y="924537"/>
                </a:lnTo>
                <a:close/>
                <a:moveTo>
                  <a:pt x="2188187" y="900949"/>
                </a:moveTo>
                <a:lnTo>
                  <a:pt x="2188209" y="901813"/>
                </a:lnTo>
                <a:cubicBezTo>
                  <a:pt x="2186576" y="920135"/>
                  <a:pt x="2181748" y="938177"/>
                  <a:pt x="2177291" y="956489"/>
                </a:cubicBezTo>
                <a:lnTo>
                  <a:pt x="2176163" y="963789"/>
                </a:lnTo>
                <a:lnTo>
                  <a:pt x="2170140" y="967737"/>
                </a:lnTo>
                <a:lnTo>
                  <a:pt x="2148910" y="982349"/>
                </a:lnTo>
                <a:lnTo>
                  <a:pt x="2164453" y="914660"/>
                </a:lnTo>
                <a:close/>
                <a:moveTo>
                  <a:pt x="2198182" y="895173"/>
                </a:moveTo>
                <a:lnTo>
                  <a:pt x="2199039" y="902771"/>
                </a:lnTo>
                <a:cubicBezTo>
                  <a:pt x="2198267" y="910589"/>
                  <a:pt x="2196463" y="920880"/>
                  <a:pt x="2194382" y="931323"/>
                </a:cubicBezTo>
                <a:lnTo>
                  <a:pt x="2189266" y="955201"/>
                </a:lnTo>
                <a:lnTo>
                  <a:pt x="2183527" y="958963"/>
                </a:lnTo>
                <a:lnTo>
                  <a:pt x="2185669" y="950943"/>
                </a:lnTo>
                <a:cubicBezTo>
                  <a:pt x="2185196" y="956264"/>
                  <a:pt x="2188228" y="920589"/>
                  <a:pt x="2192665" y="901072"/>
                </a:cubicBezTo>
                <a:lnTo>
                  <a:pt x="2194084" y="897541"/>
                </a:lnTo>
                <a:close/>
                <a:moveTo>
                  <a:pt x="2126623" y="871893"/>
                </a:moveTo>
                <a:lnTo>
                  <a:pt x="2128099" y="883987"/>
                </a:lnTo>
                <a:lnTo>
                  <a:pt x="2120232" y="888707"/>
                </a:lnTo>
                <a:lnTo>
                  <a:pt x="2123323" y="873912"/>
                </a:lnTo>
                <a:close/>
                <a:moveTo>
                  <a:pt x="3712199" y="859908"/>
                </a:moveTo>
                <a:lnTo>
                  <a:pt x="3710254" y="860793"/>
                </a:lnTo>
                <a:cubicBezTo>
                  <a:pt x="3700690" y="865580"/>
                  <a:pt x="3688616" y="872411"/>
                  <a:pt x="3683213" y="877364"/>
                </a:cubicBezTo>
                <a:lnTo>
                  <a:pt x="3683122" y="877619"/>
                </a:lnTo>
                <a:lnTo>
                  <a:pt x="3709654" y="861352"/>
                </a:lnTo>
                <a:close/>
                <a:moveTo>
                  <a:pt x="2276712" y="849804"/>
                </a:moveTo>
                <a:lnTo>
                  <a:pt x="2273484" y="863359"/>
                </a:lnTo>
                <a:cubicBezTo>
                  <a:pt x="2271138" y="873846"/>
                  <a:pt x="2269131" y="883085"/>
                  <a:pt x="2267916" y="887865"/>
                </a:cubicBezTo>
                <a:cubicBezTo>
                  <a:pt x="2260430" y="898150"/>
                  <a:pt x="2259898" y="886434"/>
                  <a:pt x="2254507" y="893840"/>
                </a:cubicBezTo>
                <a:cubicBezTo>
                  <a:pt x="2254507" y="893840"/>
                  <a:pt x="2245225" y="906593"/>
                  <a:pt x="2248184" y="908748"/>
                </a:cubicBezTo>
                <a:cubicBezTo>
                  <a:pt x="2246704" y="907670"/>
                  <a:pt x="2246781" y="897970"/>
                  <a:pt x="2247781" y="884537"/>
                </a:cubicBezTo>
                <a:lnTo>
                  <a:pt x="2249903" y="865293"/>
                </a:lnTo>
                <a:lnTo>
                  <a:pt x="2252776" y="863633"/>
                </a:lnTo>
                <a:lnTo>
                  <a:pt x="2251654" y="877837"/>
                </a:lnTo>
                <a:cubicBezTo>
                  <a:pt x="2251359" y="883642"/>
                  <a:pt x="2251289" y="888664"/>
                  <a:pt x="2251545" y="891683"/>
                </a:cubicBezTo>
                <a:lnTo>
                  <a:pt x="2254971" y="862365"/>
                </a:lnTo>
                <a:close/>
                <a:moveTo>
                  <a:pt x="2172263" y="843953"/>
                </a:moveTo>
                <a:lnTo>
                  <a:pt x="2171365" y="851660"/>
                </a:lnTo>
                <a:lnTo>
                  <a:pt x="2170564" y="855408"/>
                </a:lnTo>
                <a:lnTo>
                  <a:pt x="2157856" y="864298"/>
                </a:lnTo>
                <a:lnTo>
                  <a:pt x="2160132" y="851379"/>
                </a:lnTo>
                <a:close/>
                <a:moveTo>
                  <a:pt x="2190579" y="833378"/>
                </a:moveTo>
                <a:lnTo>
                  <a:pt x="2189426" y="842961"/>
                </a:lnTo>
                <a:lnTo>
                  <a:pt x="2177262" y="850880"/>
                </a:lnTo>
                <a:lnTo>
                  <a:pt x="2179260" y="839838"/>
                </a:lnTo>
                <a:close/>
                <a:moveTo>
                  <a:pt x="2259090" y="799769"/>
                </a:moveTo>
                <a:lnTo>
                  <a:pt x="2258856" y="800973"/>
                </a:lnTo>
                <a:lnTo>
                  <a:pt x="2257805" y="807513"/>
                </a:lnTo>
                <a:lnTo>
                  <a:pt x="2250858" y="811346"/>
                </a:lnTo>
                <a:lnTo>
                  <a:pt x="2252289" y="804604"/>
                </a:lnTo>
                <a:close/>
                <a:moveTo>
                  <a:pt x="2260160" y="794257"/>
                </a:moveTo>
                <a:lnTo>
                  <a:pt x="2259570" y="797294"/>
                </a:lnTo>
                <a:lnTo>
                  <a:pt x="2252923" y="801622"/>
                </a:lnTo>
                <a:lnTo>
                  <a:pt x="2253755" y="797704"/>
                </a:lnTo>
                <a:close/>
                <a:moveTo>
                  <a:pt x="2283685" y="781594"/>
                </a:moveTo>
                <a:lnTo>
                  <a:pt x="2262008" y="795707"/>
                </a:lnTo>
                <a:lnTo>
                  <a:pt x="2262230" y="793143"/>
                </a:lnTo>
                <a:close/>
                <a:moveTo>
                  <a:pt x="2292636" y="776777"/>
                </a:moveTo>
                <a:lnTo>
                  <a:pt x="2289881" y="789818"/>
                </a:lnTo>
                <a:lnTo>
                  <a:pt x="2261143" y="805672"/>
                </a:lnTo>
                <a:lnTo>
                  <a:pt x="2261824" y="797824"/>
                </a:lnTo>
                <a:lnTo>
                  <a:pt x="2287648" y="779462"/>
                </a:lnTo>
                <a:close/>
                <a:moveTo>
                  <a:pt x="3962366" y="764032"/>
                </a:moveTo>
                <a:lnTo>
                  <a:pt x="3962838" y="765705"/>
                </a:lnTo>
                <a:cubicBezTo>
                  <a:pt x="3963748" y="770992"/>
                  <a:pt x="3963558" y="776240"/>
                  <a:pt x="3961188" y="776155"/>
                </a:cubicBezTo>
                <a:cubicBezTo>
                  <a:pt x="3956892" y="782440"/>
                  <a:pt x="3934772" y="784859"/>
                  <a:pt x="3913122" y="788312"/>
                </a:cubicBezTo>
                <a:lnTo>
                  <a:pt x="3910910" y="788799"/>
                </a:lnTo>
                <a:lnTo>
                  <a:pt x="3937751" y="778604"/>
                </a:lnTo>
                <a:close/>
                <a:moveTo>
                  <a:pt x="2311464" y="725710"/>
                </a:moveTo>
                <a:lnTo>
                  <a:pt x="2313144" y="726142"/>
                </a:lnTo>
                <a:lnTo>
                  <a:pt x="2308775" y="728470"/>
                </a:lnTo>
                <a:close/>
                <a:moveTo>
                  <a:pt x="2329630" y="717361"/>
                </a:moveTo>
                <a:lnTo>
                  <a:pt x="2321080" y="721915"/>
                </a:lnTo>
                <a:lnTo>
                  <a:pt x="2324689" y="718482"/>
                </a:lnTo>
                <a:close/>
                <a:moveTo>
                  <a:pt x="2349766" y="704011"/>
                </a:moveTo>
                <a:lnTo>
                  <a:pt x="2345984" y="708650"/>
                </a:lnTo>
                <a:lnTo>
                  <a:pt x="2334409" y="714815"/>
                </a:lnTo>
                <a:close/>
                <a:moveTo>
                  <a:pt x="2383658" y="682183"/>
                </a:moveTo>
                <a:lnTo>
                  <a:pt x="2367923" y="696964"/>
                </a:lnTo>
                <a:lnTo>
                  <a:pt x="2364290" y="698899"/>
                </a:lnTo>
                <a:lnTo>
                  <a:pt x="2349766" y="704011"/>
                </a:lnTo>
                <a:cubicBezTo>
                  <a:pt x="2358671" y="694761"/>
                  <a:pt x="2374124" y="684884"/>
                  <a:pt x="2383658" y="682183"/>
                </a:cubicBezTo>
                <a:close/>
                <a:moveTo>
                  <a:pt x="4121949" y="678052"/>
                </a:moveTo>
                <a:lnTo>
                  <a:pt x="4118560" y="679160"/>
                </a:lnTo>
                <a:cubicBezTo>
                  <a:pt x="4107802" y="684522"/>
                  <a:pt x="4087564" y="696447"/>
                  <a:pt x="4079690" y="703189"/>
                </a:cubicBezTo>
                <a:lnTo>
                  <a:pt x="4078343" y="705283"/>
                </a:lnTo>
                <a:lnTo>
                  <a:pt x="4047249" y="720967"/>
                </a:lnTo>
                <a:cubicBezTo>
                  <a:pt x="4042892" y="728943"/>
                  <a:pt x="4042747" y="733005"/>
                  <a:pt x="4034450" y="737451"/>
                </a:cubicBezTo>
                <a:cubicBezTo>
                  <a:pt x="4023735" y="743165"/>
                  <a:pt x="4010968" y="744737"/>
                  <a:pt x="3997691" y="746290"/>
                </a:cubicBezTo>
                <a:lnTo>
                  <a:pt x="3989185" y="748156"/>
                </a:lnTo>
                <a:lnTo>
                  <a:pt x="4026894" y="725833"/>
                </a:lnTo>
                <a:lnTo>
                  <a:pt x="4013046" y="730198"/>
                </a:lnTo>
                <a:lnTo>
                  <a:pt x="3989998" y="739524"/>
                </a:lnTo>
                <a:lnTo>
                  <a:pt x="3998310" y="733298"/>
                </a:lnTo>
                <a:cubicBezTo>
                  <a:pt x="4012347" y="726019"/>
                  <a:pt x="4026292" y="718178"/>
                  <a:pt x="4040341" y="709434"/>
                </a:cubicBezTo>
                <a:lnTo>
                  <a:pt x="4059882" y="696015"/>
                </a:lnTo>
                <a:lnTo>
                  <a:pt x="4059751" y="696575"/>
                </a:lnTo>
                <a:cubicBezTo>
                  <a:pt x="4061412" y="696334"/>
                  <a:pt x="4065176" y="695311"/>
                  <a:pt x="4072060" y="693221"/>
                </a:cubicBezTo>
                <a:lnTo>
                  <a:pt x="4076638" y="691883"/>
                </a:lnTo>
                <a:lnTo>
                  <a:pt x="4070654" y="696395"/>
                </a:lnTo>
                <a:lnTo>
                  <a:pt x="4038538" y="719108"/>
                </a:lnTo>
                <a:lnTo>
                  <a:pt x="4080361" y="695577"/>
                </a:lnTo>
                <a:lnTo>
                  <a:pt x="4106906" y="681263"/>
                </a:lnTo>
                <a:lnTo>
                  <a:pt x="4107672" y="681119"/>
                </a:lnTo>
                <a:close/>
                <a:moveTo>
                  <a:pt x="2405542" y="665625"/>
                </a:moveTo>
                <a:cubicBezTo>
                  <a:pt x="2411595" y="665512"/>
                  <a:pt x="2405278" y="678244"/>
                  <a:pt x="2402194" y="675274"/>
                </a:cubicBezTo>
                <a:close/>
                <a:moveTo>
                  <a:pt x="4191028" y="663211"/>
                </a:moveTo>
                <a:lnTo>
                  <a:pt x="4157185" y="682654"/>
                </a:lnTo>
                <a:lnTo>
                  <a:pt x="4155122" y="683832"/>
                </a:lnTo>
                <a:lnTo>
                  <a:pt x="4120096" y="693773"/>
                </a:lnTo>
                <a:lnTo>
                  <a:pt x="4103056" y="698260"/>
                </a:lnTo>
                <a:lnTo>
                  <a:pt x="4117597" y="690085"/>
                </a:lnTo>
                <a:lnTo>
                  <a:pt x="4147728" y="672513"/>
                </a:lnTo>
                <a:close/>
                <a:moveTo>
                  <a:pt x="4225068" y="656091"/>
                </a:moveTo>
                <a:lnTo>
                  <a:pt x="4217962" y="659685"/>
                </a:lnTo>
                <a:lnTo>
                  <a:pt x="4222714" y="656582"/>
                </a:lnTo>
                <a:close/>
                <a:moveTo>
                  <a:pt x="2660691" y="652070"/>
                </a:moveTo>
                <a:lnTo>
                  <a:pt x="2428376" y="798493"/>
                </a:lnTo>
                <a:lnTo>
                  <a:pt x="2271186" y="901513"/>
                </a:lnTo>
                <a:lnTo>
                  <a:pt x="2273477" y="888275"/>
                </a:lnTo>
                <a:lnTo>
                  <a:pt x="2281269" y="847171"/>
                </a:lnTo>
                <a:lnTo>
                  <a:pt x="2291833" y="841067"/>
                </a:lnTo>
                <a:cubicBezTo>
                  <a:pt x="2395970" y="783355"/>
                  <a:pt x="2503087" y="728112"/>
                  <a:pt x="2610369" y="672676"/>
                </a:cubicBezTo>
                <a:close/>
                <a:moveTo>
                  <a:pt x="2789545" y="569577"/>
                </a:moveTo>
                <a:cubicBezTo>
                  <a:pt x="2777384" y="579874"/>
                  <a:pt x="2725767" y="610495"/>
                  <a:pt x="2725435" y="606202"/>
                </a:cubicBezTo>
                <a:lnTo>
                  <a:pt x="2729516" y="609697"/>
                </a:lnTo>
                <a:lnTo>
                  <a:pt x="2720516" y="615165"/>
                </a:lnTo>
                <a:lnTo>
                  <a:pt x="2705437" y="623067"/>
                </a:lnTo>
                <a:cubicBezTo>
                  <a:pt x="2682301" y="635049"/>
                  <a:pt x="2664959" y="643558"/>
                  <a:pt x="2665330" y="642247"/>
                </a:cubicBezTo>
                <a:cubicBezTo>
                  <a:pt x="2665824" y="640499"/>
                  <a:pt x="2697810" y="621293"/>
                  <a:pt x="2789545" y="569577"/>
                </a:cubicBezTo>
                <a:close/>
                <a:moveTo>
                  <a:pt x="2684396" y="528254"/>
                </a:moveTo>
                <a:lnTo>
                  <a:pt x="2578352" y="593434"/>
                </a:lnTo>
                <a:lnTo>
                  <a:pt x="2541467" y="610769"/>
                </a:lnTo>
                <a:lnTo>
                  <a:pt x="2551345" y="605493"/>
                </a:lnTo>
                <a:cubicBezTo>
                  <a:pt x="2562583" y="599480"/>
                  <a:pt x="2572694" y="593865"/>
                  <a:pt x="2575661" y="590782"/>
                </a:cubicBezTo>
                <a:cubicBezTo>
                  <a:pt x="2582092" y="584101"/>
                  <a:pt x="2584943" y="574965"/>
                  <a:pt x="2587912" y="571882"/>
                </a:cubicBezTo>
                <a:cubicBezTo>
                  <a:pt x="2590881" y="568800"/>
                  <a:pt x="2591113" y="580906"/>
                  <a:pt x="2591113" y="580906"/>
                </a:cubicBezTo>
                <a:cubicBezTo>
                  <a:pt x="2600578" y="581106"/>
                  <a:pt x="2607812" y="568576"/>
                  <a:pt x="2612298" y="560782"/>
                </a:cubicBezTo>
                <a:lnTo>
                  <a:pt x="2614822" y="556824"/>
                </a:lnTo>
                <a:lnTo>
                  <a:pt x="2617098" y="555645"/>
                </a:lnTo>
                <a:lnTo>
                  <a:pt x="2620676" y="556888"/>
                </a:lnTo>
                <a:cubicBezTo>
                  <a:pt x="2622345" y="558496"/>
                  <a:pt x="2624015" y="560104"/>
                  <a:pt x="2625500" y="558562"/>
                </a:cubicBezTo>
                <a:lnTo>
                  <a:pt x="2627520" y="550245"/>
                </a:lnTo>
                <a:lnTo>
                  <a:pt x="2633763" y="547009"/>
                </a:lnTo>
                <a:lnTo>
                  <a:pt x="2637742" y="545718"/>
                </a:lnTo>
                <a:cubicBezTo>
                  <a:pt x="2640123" y="544917"/>
                  <a:pt x="2642378" y="544118"/>
                  <a:pt x="2646890" y="542519"/>
                </a:cubicBezTo>
                <a:lnTo>
                  <a:pt x="2667403" y="530366"/>
                </a:lnTo>
                <a:lnTo>
                  <a:pt x="2672324" y="531308"/>
                </a:lnTo>
                <a:cubicBezTo>
                  <a:pt x="2673892" y="530646"/>
                  <a:pt x="2674883" y="529490"/>
                  <a:pt x="2674883" y="529490"/>
                </a:cubicBezTo>
                <a:close/>
                <a:moveTo>
                  <a:pt x="2678457" y="523817"/>
                </a:moveTo>
                <a:lnTo>
                  <a:pt x="2674883" y="529490"/>
                </a:lnTo>
                <a:lnTo>
                  <a:pt x="2670347" y="528622"/>
                </a:lnTo>
                <a:close/>
                <a:moveTo>
                  <a:pt x="4001368" y="522192"/>
                </a:moveTo>
                <a:cubicBezTo>
                  <a:pt x="3998591" y="524262"/>
                  <a:pt x="3996272" y="526120"/>
                  <a:pt x="3995998" y="526189"/>
                </a:cubicBezTo>
                <a:cubicBezTo>
                  <a:pt x="3995861" y="526225"/>
                  <a:pt x="3996235" y="525812"/>
                  <a:pt x="3997318" y="524758"/>
                </a:cubicBezTo>
                <a:lnTo>
                  <a:pt x="3998427" y="523705"/>
                </a:lnTo>
                <a:close/>
                <a:moveTo>
                  <a:pt x="3738832" y="521699"/>
                </a:moveTo>
                <a:lnTo>
                  <a:pt x="3731260" y="524571"/>
                </a:lnTo>
                <a:lnTo>
                  <a:pt x="3729650" y="525509"/>
                </a:lnTo>
                <a:lnTo>
                  <a:pt x="3738347" y="521977"/>
                </a:lnTo>
                <a:close/>
                <a:moveTo>
                  <a:pt x="3962916" y="500307"/>
                </a:moveTo>
                <a:lnTo>
                  <a:pt x="3961523" y="501055"/>
                </a:lnTo>
                <a:lnTo>
                  <a:pt x="3955536" y="504810"/>
                </a:lnTo>
                <a:lnTo>
                  <a:pt x="3955834" y="504981"/>
                </a:lnTo>
                <a:close/>
                <a:moveTo>
                  <a:pt x="4088300" y="489530"/>
                </a:moveTo>
                <a:lnTo>
                  <a:pt x="4071386" y="504335"/>
                </a:lnTo>
                <a:lnTo>
                  <a:pt x="4089653" y="492609"/>
                </a:lnTo>
                <a:lnTo>
                  <a:pt x="4091542" y="497518"/>
                </a:lnTo>
                <a:cubicBezTo>
                  <a:pt x="4089640" y="497395"/>
                  <a:pt x="4088012" y="497289"/>
                  <a:pt x="4088012" y="497289"/>
                </a:cubicBezTo>
                <a:cubicBezTo>
                  <a:pt x="4091268" y="501753"/>
                  <a:pt x="4091394" y="499798"/>
                  <a:pt x="4091542" y="497518"/>
                </a:cubicBezTo>
                <a:lnTo>
                  <a:pt x="4098636" y="494983"/>
                </a:lnTo>
                <a:lnTo>
                  <a:pt x="4082348" y="508433"/>
                </a:lnTo>
                <a:lnTo>
                  <a:pt x="4076684" y="511785"/>
                </a:lnTo>
                <a:cubicBezTo>
                  <a:pt x="4074805" y="512773"/>
                  <a:pt x="4073618" y="513207"/>
                  <a:pt x="4073650" y="512719"/>
                </a:cubicBezTo>
                <a:lnTo>
                  <a:pt x="4075330" y="514229"/>
                </a:lnTo>
                <a:lnTo>
                  <a:pt x="4053539" y="532224"/>
                </a:lnTo>
                <a:lnTo>
                  <a:pt x="4045725" y="535465"/>
                </a:lnTo>
                <a:cubicBezTo>
                  <a:pt x="4040722" y="537437"/>
                  <a:pt x="4034958" y="539581"/>
                  <a:pt x="4027566" y="542128"/>
                </a:cubicBezTo>
                <a:cubicBezTo>
                  <a:pt x="4024182" y="543873"/>
                  <a:pt x="3992984" y="553959"/>
                  <a:pt x="4006689" y="552883"/>
                </a:cubicBezTo>
                <a:cubicBezTo>
                  <a:pt x="4016865" y="551578"/>
                  <a:pt x="4038013" y="540842"/>
                  <a:pt x="4044658" y="539307"/>
                </a:cubicBezTo>
                <a:lnTo>
                  <a:pt x="4045092" y="539198"/>
                </a:lnTo>
                <a:lnTo>
                  <a:pt x="4039152" y="544105"/>
                </a:lnTo>
                <a:lnTo>
                  <a:pt x="4018714" y="559171"/>
                </a:lnTo>
                <a:lnTo>
                  <a:pt x="4011611" y="560779"/>
                </a:lnTo>
                <a:lnTo>
                  <a:pt x="3956711" y="577155"/>
                </a:lnTo>
                <a:lnTo>
                  <a:pt x="4015456" y="536855"/>
                </a:lnTo>
                <a:lnTo>
                  <a:pt x="4072052" y="493687"/>
                </a:lnTo>
                <a:lnTo>
                  <a:pt x="4076959" y="492648"/>
                </a:lnTo>
                <a:close/>
                <a:moveTo>
                  <a:pt x="3799837" y="486666"/>
                </a:moveTo>
                <a:lnTo>
                  <a:pt x="3792683" y="489301"/>
                </a:lnTo>
                <a:lnTo>
                  <a:pt x="3785262" y="495036"/>
                </a:lnTo>
                <a:close/>
                <a:moveTo>
                  <a:pt x="3875330" y="471422"/>
                </a:moveTo>
                <a:cubicBezTo>
                  <a:pt x="3875330" y="471422"/>
                  <a:pt x="3871525" y="475429"/>
                  <a:pt x="3868267" y="475219"/>
                </a:cubicBezTo>
                <a:cubicBezTo>
                  <a:pt x="3866976" y="475135"/>
                  <a:pt x="3866678" y="474727"/>
                  <a:pt x="3866982" y="474194"/>
                </a:cubicBezTo>
                <a:cubicBezTo>
                  <a:pt x="3867436" y="473395"/>
                  <a:pt x="3869242" y="472317"/>
                  <a:pt x="3871074" y="471630"/>
                </a:cubicBezTo>
                <a:cubicBezTo>
                  <a:pt x="3872906" y="470943"/>
                  <a:pt x="3874766" y="470648"/>
                  <a:pt x="3875330" y="471422"/>
                </a:cubicBezTo>
                <a:close/>
                <a:moveTo>
                  <a:pt x="3729125" y="470430"/>
                </a:moveTo>
                <a:lnTo>
                  <a:pt x="3725352" y="471746"/>
                </a:lnTo>
                <a:lnTo>
                  <a:pt x="3724991" y="472522"/>
                </a:lnTo>
                <a:lnTo>
                  <a:pt x="3725650" y="472963"/>
                </a:lnTo>
                <a:cubicBezTo>
                  <a:pt x="3727281" y="473070"/>
                  <a:pt x="3727407" y="471114"/>
                  <a:pt x="3729038" y="471220"/>
                </a:cubicBezTo>
                <a:lnTo>
                  <a:pt x="3729611" y="470556"/>
                </a:lnTo>
                <a:close/>
                <a:moveTo>
                  <a:pt x="3833572" y="467421"/>
                </a:moveTo>
                <a:lnTo>
                  <a:pt x="3822881" y="471587"/>
                </a:lnTo>
                <a:lnTo>
                  <a:pt x="3806490" y="477630"/>
                </a:lnTo>
                <a:lnTo>
                  <a:pt x="3801300" y="482285"/>
                </a:lnTo>
                <a:lnTo>
                  <a:pt x="3799508" y="483767"/>
                </a:lnTo>
                <a:lnTo>
                  <a:pt x="3804692" y="482091"/>
                </a:lnTo>
                <a:lnTo>
                  <a:pt x="3810615" y="480478"/>
                </a:lnTo>
                <a:lnTo>
                  <a:pt x="3817735" y="476388"/>
                </a:lnTo>
                <a:close/>
                <a:moveTo>
                  <a:pt x="3853101" y="459810"/>
                </a:moveTo>
                <a:lnTo>
                  <a:pt x="3852702" y="462698"/>
                </a:lnTo>
                <a:cubicBezTo>
                  <a:pt x="3852611" y="463362"/>
                  <a:pt x="3852672" y="462919"/>
                  <a:pt x="3852795" y="462034"/>
                </a:cubicBezTo>
                <a:close/>
                <a:moveTo>
                  <a:pt x="3889329" y="457083"/>
                </a:moveTo>
                <a:lnTo>
                  <a:pt x="3873452" y="468933"/>
                </a:lnTo>
                <a:lnTo>
                  <a:pt x="3870769" y="471101"/>
                </a:lnTo>
                <a:lnTo>
                  <a:pt x="3846442" y="480689"/>
                </a:lnTo>
                <a:lnTo>
                  <a:pt x="3873684" y="464219"/>
                </a:lnTo>
                <a:lnTo>
                  <a:pt x="3880168" y="459293"/>
                </a:lnTo>
                <a:lnTo>
                  <a:pt x="3881874" y="459496"/>
                </a:lnTo>
                <a:close/>
                <a:moveTo>
                  <a:pt x="3909611" y="441541"/>
                </a:moveTo>
                <a:lnTo>
                  <a:pt x="3909004" y="442009"/>
                </a:lnTo>
                <a:lnTo>
                  <a:pt x="3906411" y="442583"/>
                </a:lnTo>
                <a:lnTo>
                  <a:pt x="3908035" y="442041"/>
                </a:lnTo>
                <a:close/>
                <a:moveTo>
                  <a:pt x="3804504" y="440665"/>
                </a:moveTo>
                <a:cubicBezTo>
                  <a:pt x="3804504" y="440665"/>
                  <a:pt x="3797722" y="443538"/>
                  <a:pt x="3796394" y="445110"/>
                </a:cubicBezTo>
                <a:cubicBezTo>
                  <a:pt x="3795950" y="445632"/>
                  <a:pt x="3796114" y="446011"/>
                  <a:pt x="3797335" y="446090"/>
                </a:cubicBezTo>
                <a:lnTo>
                  <a:pt x="3801313" y="445531"/>
                </a:lnTo>
                <a:lnTo>
                  <a:pt x="3802327" y="445145"/>
                </a:lnTo>
                <a:lnTo>
                  <a:pt x="3804790" y="443627"/>
                </a:lnTo>
                <a:cubicBezTo>
                  <a:pt x="3806176" y="442246"/>
                  <a:pt x="3806270" y="440779"/>
                  <a:pt x="3804504" y="440665"/>
                </a:cubicBezTo>
                <a:close/>
                <a:moveTo>
                  <a:pt x="3907356" y="438781"/>
                </a:moveTo>
                <a:lnTo>
                  <a:pt x="3907086" y="438844"/>
                </a:lnTo>
                <a:cubicBezTo>
                  <a:pt x="3906434" y="438983"/>
                  <a:pt x="3906059" y="439055"/>
                  <a:pt x="3906059" y="439055"/>
                </a:cubicBezTo>
                <a:lnTo>
                  <a:pt x="3890336" y="445225"/>
                </a:lnTo>
                <a:lnTo>
                  <a:pt x="3899335" y="444434"/>
                </a:lnTo>
                <a:lnTo>
                  <a:pt x="3903514" y="441165"/>
                </a:lnTo>
                <a:close/>
                <a:moveTo>
                  <a:pt x="3986603" y="391264"/>
                </a:moveTo>
                <a:lnTo>
                  <a:pt x="3979618" y="394048"/>
                </a:lnTo>
                <a:lnTo>
                  <a:pt x="3980890" y="393095"/>
                </a:lnTo>
                <a:close/>
                <a:moveTo>
                  <a:pt x="3146311" y="381640"/>
                </a:moveTo>
                <a:cubicBezTo>
                  <a:pt x="3144952" y="381981"/>
                  <a:pt x="3141669" y="383446"/>
                  <a:pt x="3135531" y="386648"/>
                </a:cubicBezTo>
                <a:cubicBezTo>
                  <a:pt x="3124976" y="393817"/>
                  <a:pt x="3112771" y="401207"/>
                  <a:pt x="3102050" y="406729"/>
                </a:cubicBezTo>
                <a:cubicBezTo>
                  <a:pt x="3082804" y="417589"/>
                  <a:pt x="3072396" y="422478"/>
                  <a:pt x="3054883" y="431816"/>
                </a:cubicBezTo>
                <a:cubicBezTo>
                  <a:pt x="3026838" y="447996"/>
                  <a:pt x="2996343" y="472525"/>
                  <a:pt x="2968276" y="489031"/>
                </a:cubicBezTo>
                <a:cubicBezTo>
                  <a:pt x="2946248" y="502819"/>
                  <a:pt x="2924728" y="516150"/>
                  <a:pt x="2902733" y="529942"/>
                </a:cubicBezTo>
                <a:lnTo>
                  <a:pt x="2877466" y="546079"/>
                </a:lnTo>
                <a:lnTo>
                  <a:pt x="2989992" y="479305"/>
                </a:lnTo>
                <a:lnTo>
                  <a:pt x="2999874" y="472753"/>
                </a:lnTo>
                <a:cubicBezTo>
                  <a:pt x="3043802" y="447131"/>
                  <a:pt x="3084202" y="421278"/>
                  <a:pt x="3131893" y="392302"/>
                </a:cubicBezTo>
                <a:cubicBezTo>
                  <a:pt x="3137174" y="389698"/>
                  <a:pt x="3150392" y="380616"/>
                  <a:pt x="3146311" y="381640"/>
                </a:cubicBezTo>
                <a:close/>
                <a:moveTo>
                  <a:pt x="3924499" y="364774"/>
                </a:moveTo>
                <a:lnTo>
                  <a:pt x="3918515" y="369286"/>
                </a:lnTo>
                <a:lnTo>
                  <a:pt x="3878604" y="397511"/>
                </a:lnTo>
                <a:lnTo>
                  <a:pt x="3860906" y="403089"/>
                </a:lnTo>
                <a:lnTo>
                  <a:pt x="3837859" y="412416"/>
                </a:lnTo>
                <a:lnTo>
                  <a:pt x="3846170" y="406189"/>
                </a:lnTo>
                <a:cubicBezTo>
                  <a:pt x="3860206" y="398910"/>
                  <a:pt x="3874153" y="391070"/>
                  <a:pt x="3888201" y="382325"/>
                </a:cubicBezTo>
                <a:lnTo>
                  <a:pt x="3907742" y="368907"/>
                </a:lnTo>
                <a:lnTo>
                  <a:pt x="3907611" y="369466"/>
                </a:lnTo>
                <a:cubicBezTo>
                  <a:pt x="3909272" y="369227"/>
                  <a:pt x="3913036" y="368203"/>
                  <a:pt x="3919920" y="366112"/>
                </a:cubicBezTo>
                <a:close/>
                <a:moveTo>
                  <a:pt x="3980606" y="321424"/>
                </a:moveTo>
                <a:lnTo>
                  <a:pt x="3965318" y="333987"/>
                </a:lnTo>
                <a:lnTo>
                  <a:pt x="3950233" y="345365"/>
                </a:lnTo>
                <a:lnTo>
                  <a:pt x="3941326" y="347212"/>
                </a:lnTo>
                <a:lnTo>
                  <a:pt x="3937390" y="348329"/>
                </a:lnTo>
                <a:lnTo>
                  <a:pt x="3970512" y="324463"/>
                </a:lnTo>
                <a:lnTo>
                  <a:pt x="3975080" y="322894"/>
                </a:lnTo>
                <a:close/>
                <a:moveTo>
                  <a:pt x="3301851" y="273407"/>
                </a:moveTo>
                <a:cubicBezTo>
                  <a:pt x="3305110" y="273618"/>
                  <a:pt x="3303207" y="277749"/>
                  <a:pt x="3301576" y="277642"/>
                </a:cubicBezTo>
                <a:cubicBezTo>
                  <a:pt x="3300762" y="277589"/>
                  <a:pt x="3300831" y="276531"/>
                  <a:pt x="3301102" y="275486"/>
                </a:cubicBezTo>
                <a:cubicBezTo>
                  <a:pt x="3301375" y="274439"/>
                  <a:pt x="3301851" y="273407"/>
                  <a:pt x="3301851" y="273407"/>
                </a:cubicBezTo>
                <a:close/>
                <a:moveTo>
                  <a:pt x="3903983" y="212122"/>
                </a:moveTo>
                <a:cubicBezTo>
                  <a:pt x="3904434" y="212556"/>
                  <a:pt x="3904430" y="212738"/>
                  <a:pt x="3904060" y="212730"/>
                </a:cubicBezTo>
                <a:lnTo>
                  <a:pt x="3903680" y="212638"/>
                </a:lnTo>
                <a:close/>
                <a:moveTo>
                  <a:pt x="3604842" y="211807"/>
                </a:moveTo>
                <a:lnTo>
                  <a:pt x="3588951" y="219060"/>
                </a:lnTo>
                <a:cubicBezTo>
                  <a:pt x="3586094" y="220511"/>
                  <a:pt x="3584321" y="221582"/>
                  <a:pt x="3584881" y="221761"/>
                </a:cubicBezTo>
                <a:lnTo>
                  <a:pt x="3588536" y="220786"/>
                </a:lnTo>
                <a:lnTo>
                  <a:pt x="3591243" y="219412"/>
                </a:lnTo>
                <a:close/>
                <a:moveTo>
                  <a:pt x="3849227" y="195083"/>
                </a:moveTo>
                <a:cubicBezTo>
                  <a:pt x="3846451" y="197154"/>
                  <a:pt x="3844132" y="199011"/>
                  <a:pt x="3843859" y="199081"/>
                </a:cubicBezTo>
                <a:cubicBezTo>
                  <a:pt x="3843722" y="199116"/>
                  <a:pt x="3844095" y="198704"/>
                  <a:pt x="3845178" y="197649"/>
                </a:cubicBezTo>
                <a:lnTo>
                  <a:pt x="3846287" y="196596"/>
                </a:lnTo>
                <a:close/>
                <a:moveTo>
                  <a:pt x="3234845" y="188940"/>
                </a:moveTo>
                <a:cubicBezTo>
                  <a:pt x="3241760" y="189378"/>
                  <a:pt x="3201259" y="218520"/>
                  <a:pt x="3184744" y="225643"/>
                </a:cubicBezTo>
                <a:cubicBezTo>
                  <a:pt x="3034880" y="317511"/>
                  <a:pt x="2884960" y="406356"/>
                  <a:pt x="2736260" y="496376"/>
                </a:cubicBezTo>
                <a:lnTo>
                  <a:pt x="2685622" y="527500"/>
                </a:lnTo>
                <a:lnTo>
                  <a:pt x="2688146" y="524147"/>
                </a:lnTo>
                <a:cubicBezTo>
                  <a:pt x="2687095" y="510552"/>
                  <a:pt x="2688146" y="524147"/>
                  <a:pt x="2688146" y="524147"/>
                </a:cubicBezTo>
                <a:lnTo>
                  <a:pt x="2680820" y="522418"/>
                </a:lnTo>
                <a:lnTo>
                  <a:pt x="2791861" y="456631"/>
                </a:lnTo>
                <a:cubicBezTo>
                  <a:pt x="2933712" y="368325"/>
                  <a:pt x="3067878" y="275265"/>
                  <a:pt x="3209480" y="199949"/>
                </a:cubicBezTo>
                <a:cubicBezTo>
                  <a:pt x="3224966" y="191837"/>
                  <a:pt x="3232540" y="188794"/>
                  <a:pt x="3234845" y="188940"/>
                </a:cubicBezTo>
                <a:close/>
                <a:moveTo>
                  <a:pt x="3557217" y="162339"/>
                </a:moveTo>
                <a:lnTo>
                  <a:pt x="3558712" y="164389"/>
                </a:lnTo>
                <a:cubicBezTo>
                  <a:pt x="3544816" y="170524"/>
                  <a:pt x="3532273" y="175766"/>
                  <a:pt x="3532561" y="175007"/>
                </a:cubicBezTo>
                <a:cubicBezTo>
                  <a:pt x="3532705" y="174628"/>
                  <a:pt x="3536056" y="172749"/>
                  <a:pt x="3544050" y="168732"/>
                </a:cubicBezTo>
                <a:close/>
                <a:moveTo>
                  <a:pt x="3557321" y="162287"/>
                </a:moveTo>
                <a:lnTo>
                  <a:pt x="3557217" y="162339"/>
                </a:lnTo>
                <a:lnTo>
                  <a:pt x="3557210" y="162329"/>
                </a:lnTo>
                <a:close/>
                <a:moveTo>
                  <a:pt x="3583394" y="149627"/>
                </a:moveTo>
                <a:cubicBezTo>
                  <a:pt x="3580813" y="151586"/>
                  <a:pt x="3574236" y="155251"/>
                  <a:pt x="3568319" y="158180"/>
                </a:cubicBezTo>
                <a:lnTo>
                  <a:pt x="3557321" y="162287"/>
                </a:lnTo>
                <a:close/>
                <a:moveTo>
                  <a:pt x="3670520" y="149085"/>
                </a:moveTo>
                <a:cubicBezTo>
                  <a:pt x="3668638" y="152890"/>
                  <a:pt x="3666736" y="152767"/>
                  <a:pt x="3661847" y="152450"/>
                </a:cubicBezTo>
                <a:cubicBezTo>
                  <a:pt x="3662725" y="151526"/>
                  <a:pt x="3664011" y="150627"/>
                  <a:pt x="3665518" y="149989"/>
                </a:cubicBezTo>
                <a:cubicBezTo>
                  <a:pt x="3667026" y="149351"/>
                  <a:pt x="3668756" y="148970"/>
                  <a:pt x="3670520" y="149085"/>
                </a:cubicBezTo>
                <a:close/>
                <a:moveTo>
                  <a:pt x="3723190" y="144314"/>
                </a:moveTo>
                <a:cubicBezTo>
                  <a:pt x="3723190" y="144314"/>
                  <a:pt x="3719385" y="148322"/>
                  <a:pt x="3716126" y="148110"/>
                </a:cubicBezTo>
                <a:cubicBezTo>
                  <a:pt x="3714838" y="148026"/>
                  <a:pt x="3714538" y="147620"/>
                  <a:pt x="3714842" y="147086"/>
                </a:cubicBezTo>
                <a:cubicBezTo>
                  <a:pt x="3715296" y="146287"/>
                  <a:pt x="3717102" y="145207"/>
                  <a:pt x="3718934" y="144522"/>
                </a:cubicBezTo>
                <a:cubicBezTo>
                  <a:pt x="3720767" y="143835"/>
                  <a:pt x="3722626" y="143541"/>
                  <a:pt x="3723190" y="144314"/>
                </a:cubicBezTo>
                <a:close/>
                <a:moveTo>
                  <a:pt x="3805775" y="142322"/>
                </a:moveTo>
                <a:cubicBezTo>
                  <a:pt x="3808858" y="145292"/>
                  <a:pt x="3802920" y="151459"/>
                  <a:pt x="3802920" y="151459"/>
                </a:cubicBezTo>
                <a:cubicBezTo>
                  <a:pt x="3799954" y="154542"/>
                  <a:pt x="3805775" y="142322"/>
                  <a:pt x="3805775" y="142322"/>
                </a:cubicBezTo>
                <a:close/>
                <a:moveTo>
                  <a:pt x="3849646" y="140994"/>
                </a:moveTo>
                <a:cubicBezTo>
                  <a:pt x="3840246" y="150757"/>
                  <a:pt x="3830845" y="160521"/>
                  <a:pt x="3818856" y="166799"/>
                </a:cubicBezTo>
                <a:lnTo>
                  <a:pt x="3814813" y="170536"/>
                </a:lnTo>
                <a:lnTo>
                  <a:pt x="3817581" y="168709"/>
                </a:lnTo>
                <a:lnTo>
                  <a:pt x="3818856" y="166799"/>
                </a:lnTo>
                <a:cubicBezTo>
                  <a:pt x="3824793" y="160633"/>
                  <a:pt x="3837276" y="153840"/>
                  <a:pt x="3849646" y="140994"/>
                </a:cubicBezTo>
                <a:close/>
                <a:moveTo>
                  <a:pt x="3652365" y="113556"/>
                </a:moveTo>
                <a:cubicBezTo>
                  <a:pt x="3652365" y="113556"/>
                  <a:pt x="3645583" y="116430"/>
                  <a:pt x="3644255" y="118001"/>
                </a:cubicBezTo>
                <a:cubicBezTo>
                  <a:pt x="3643811" y="118524"/>
                  <a:pt x="3643974" y="118903"/>
                  <a:pt x="3645196" y="118983"/>
                </a:cubicBezTo>
                <a:cubicBezTo>
                  <a:pt x="3651985" y="119421"/>
                  <a:pt x="3655896" y="113784"/>
                  <a:pt x="3652365" y="113556"/>
                </a:cubicBezTo>
                <a:close/>
                <a:moveTo>
                  <a:pt x="3756406" y="73502"/>
                </a:moveTo>
                <a:cubicBezTo>
                  <a:pt x="3752896" y="77199"/>
                  <a:pt x="3747587" y="79146"/>
                  <a:pt x="3742699" y="78830"/>
                </a:cubicBezTo>
                <a:cubicBezTo>
                  <a:pt x="3744466" y="76818"/>
                  <a:pt x="3746163" y="75865"/>
                  <a:pt x="3748286" y="75225"/>
                </a:cubicBezTo>
                <a:cubicBezTo>
                  <a:pt x="3750406" y="74585"/>
                  <a:pt x="3752950" y="74258"/>
                  <a:pt x="3756406" y="73502"/>
                </a:cubicBezTo>
                <a:close/>
                <a:moveTo>
                  <a:pt x="3757774" y="71871"/>
                </a:moveTo>
                <a:cubicBezTo>
                  <a:pt x="3758638" y="71682"/>
                  <a:pt x="3759928" y="71766"/>
                  <a:pt x="3761694" y="71881"/>
                </a:cubicBezTo>
                <a:cubicBezTo>
                  <a:pt x="3761441" y="75790"/>
                  <a:pt x="3758037" y="73607"/>
                  <a:pt x="3756406" y="73502"/>
                </a:cubicBezTo>
                <a:cubicBezTo>
                  <a:pt x="3756470" y="72524"/>
                  <a:pt x="3756909" y="72061"/>
                  <a:pt x="3757774" y="71871"/>
                </a:cubicBezTo>
                <a:close/>
                <a:moveTo>
                  <a:pt x="3763059" y="70252"/>
                </a:moveTo>
                <a:cubicBezTo>
                  <a:pt x="3763925" y="70060"/>
                  <a:pt x="3765215" y="70144"/>
                  <a:pt x="3766980" y="70259"/>
                </a:cubicBezTo>
                <a:cubicBezTo>
                  <a:pt x="3766726" y="74168"/>
                  <a:pt x="3763322" y="71986"/>
                  <a:pt x="3761694" y="71881"/>
                </a:cubicBezTo>
                <a:cubicBezTo>
                  <a:pt x="3761756" y="70903"/>
                  <a:pt x="3762196" y="70440"/>
                  <a:pt x="3763059" y="70252"/>
                </a:cubicBezTo>
                <a:close/>
                <a:moveTo>
                  <a:pt x="3834463" y="64156"/>
                </a:moveTo>
                <a:lnTo>
                  <a:pt x="3827478" y="66939"/>
                </a:lnTo>
                <a:lnTo>
                  <a:pt x="3828751" y="65986"/>
                </a:lnTo>
                <a:close/>
                <a:moveTo>
                  <a:pt x="3821410" y="59384"/>
                </a:moveTo>
                <a:cubicBezTo>
                  <a:pt x="3783040" y="79151"/>
                  <a:pt x="3731744" y="92190"/>
                  <a:pt x="3691601" y="109878"/>
                </a:cubicBezTo>
                <a:cubicBezTo>
                  <a:pt x="3703680" y="104444"/>
                  <a:pt x="3681300" y="113138"/>
                  <a:pt x="3682782" y="115525"/>
                </a:cubicBezTo>
                <a:cubicBezTo>
                  <a:pt x="3685788" y="119646"/>
                  <a:pt x="3691475" y="111834"/>
                  <a:pt x="3691475" y="111834"/>
                </a:cubicBezTo>
                <a:cubicBezTo>
                  <a:pt x="3716571" y="103316"/>
                  <a:pt x="3740715" y="94734"/>
                  <a:pt x="3764388" y="86614"/>
                </a:cubicBezTo>
                <a:lnTo>
                  <a:pt x="3811502" y="71514"/>
                </a:lnTo>
                <a:lnTo>
                  <a:pt x="3805655" y="75531"/>
                </a:lnTo>
                <a:lnTo>
                  <a:pt x="3805417" y="75733"/>
                </a:lnTo>
                <a:lnTo>
                  <a:pt x="3803390" y="76542"/>
                </a:lnTo>
                <a:cubicBezTo>
                  <a:pt x="3798103" y="78162"/>
                  <a:pt x="3770836" y="86540"/>
                  <a:pt x="3770709" y="88495"/>
                </a:cubicBezTo>
                <a:cubicBezTo>
                  <a:pt x="3770308" y="94686"/>
                  <a:pt x="3797702" y="84354"/>
                  <a:pt x="3794445" y="84141"/>
                </a:cubicBezTo>
                <a:lnTo>
                  <a:pt x="3796763" y="83240"/>
                </a:lnTo>
                <a:lnTo>
                  <a:pt x="3796178" y="86864"/>
                </a:lnTo>
                <a:cubicBezTo>
                  <a:pt x="3797578" y="86671"/>
                  <a:pt x="3800331" y="85227"/>
                  <a:pt x="3803679" y="83179"/>
                </a:cubicBezTo>
                <a:lnTo>
                  <a:pt x="3812082" y="77648"/>
                </a:lnTo>
                <a:lnTo>
                  <a:pt x="3818725" y="75570"/>
                </a:lnTo>
                <a:cubicBezTo>
                  <a:pt x="3823487" y="77842"/>
                  <a:pt x="3799206" y="86413"/>
                  <a:pt x="3799206" y="86413"/>
                </a:cubicBezTo>
                <a:cubicBezTo>
                  <a:pt x="3752944" y="101742"/>
                  <a:pt x="3712928" y="117475"/>
                  <a:pt x="3674959" y="131050"/>
                </a:cubicBezTo>
                <a:cubicBezTo>
                  <a:pt x="3671573" y="132794"/>
                  <a:pt x="3626796" y="146255"/>
                  <a:pt x="3628024" y="152551"/>
                </a:cubicBezTo>
                <a:cubicBezTo>
                  <a:pt x="3629401" y="156567"/>
                  <a:pt x="3658824" y="144402"/>
                  <a:pt x="3634962" y="150711"/>
                </a:cubicBezTo>
                <a:cubicBezTo>
                  <a:pt x="3671173" y="138985"/>
                  <a:pt x="3702226" y="126924"/>
                  <a:pt x="3736829" y="114768"/>
                </a:cubicBezTo>
                <a:cubicBezTo>
                  <a:pt x="3738458" y="114874"/>
                  <a:pt x="3771685" y="98702"/>
                  <a:pt x="3775090" y="100885"/>
                </a:cubicBezTo>
                <a:cubicBezTo>
                  <a:pt x="3777948" y="107286"/>
                  <a:pt x="3753919" y="111948"/>
                  <a:pt x="3753919" y="111948"/>
                </a:cubicBezTo>
                <a:cubicBezTo>
                  <a:pt x="3708888" y="129319"/>
                  <a:pt x="3684480" y="139846"/>
                  <a:pt x="3641205" y="155368"/>
                </a:cubicBezTo>
                <a:cubicBezTo>
                  <a:pt x="3637820" y="157113"/>
                  <a:pt x="3596322" y="170458"/>
                  <a:pt x="3597678" y="174800"/>
                </a:cubicBezTo>
                <a:cubicBezTo>
                  <a:pt x="3601082" y="176984"/>
                  <a:pt x="3632408" y="160688"/>
                  <a:pt x="3629022" y="162433"/>
                </a:cubicBezTo>
                <a:cubicBezTo>
                  <a:pt x="3640952" y="159278"/>
                  <a:pt x="3647996" y="155807"/>
                  <a:pt x="3661847" y="152450"/>
                </a:cubicBezTo>
                <a:cubicBezTo>
                  <a:pt x="3644231" y="163416"/>
                  <a:pt x="3623587" y="166334"/>
                  <a:pt x="3606097" y="175344"/>
                </a:cubicBezTo>
                <a:cubicBezTo>
                  <a:pt x="3601082" y="176984"/>
                  <a:pt x="3597149" y="182945"/>
                  <a:pt x="3590108" y="186416"/>
                </a:cubicBezTo>
                <a:lnTo>
                  <a:pt x="3580829" y="190840"/>
                </a:lnTo>
                <a:lnTo>
                  <a:pt x="3580460" y="190895"/>
                </a:lnTo>
                <a:lnTo>
                  <a:pt x="3578719" y="191846"/>
                </a:lnTo>
                <a:lnTo>
                  <a:pt x="3558838" y="201325"/>
                </a:lnTo>
                <a:cubicBezTo>
                  <a:pt x="3547530" y="205909"/>
                  <a:pt x="3536204" y="210249"/>
                  <a:pt x="3527458" y="214753"/>
                </a:cubicBezTo>
                <a:cubicBezTo>
                  <a:pt x="3532871" y="211178"/>
                  <a:pt x="3518765" y="218444"/>
                  <a:pt x="3518638" y="220398"/>
                </a:cubicBezTo>
                <a:cubicBezTo>
                  <a:pt x="3518238" y="226590"/>
                  <a:pt x="3534248" y="215193"/>
                  <a:pt x="3535878" y="215299"/>
                </a:cubicBezTo>
                <a:lnTo>
                  <a:pt x="3551643" y="208900"/>
                </a:lnTo>
                <a:lnTo>
                  <a:pt x="3568799" y="197264"/>
                </a:lnTo>
                <a:lnTo>
                  <a:pt x="3578719" y="191846"/>
                </a:lnTo>
                <a:lnTo>
                  <a:pt x="3580829" y="190840"/>
                </a:lnTo>
                <a:lnTo>
                  <a:pt x="3587704" y="189814"/>
                </a:lnTo>
                <a:lnTo>
                  <a:pt x="3580864" y="197039"/>
                </a:lnTo>
                <a:lnTo>
                  <a:pt x="3605230" y="187149"/>
                </a:lnTo>
                <a:cubicBezTo>
                  <a:pt x="3628000" y="178234"/>
                  <a:pt x="3650483" y="170037"/>
                  <a:pt x="3672872" y="163306"/>
                </a:cubicBezTo>
                <a:cubicBezTo>
                  <a:pt x="3652799" y="174277"/>
                  <a:pt x="3634249" y="180683"/>
                  <a:pt x="3615869" y="187101"/>
                </a:cubicBezTo>
                <a:lnTo>
                  <a:pt x="3565989" y="208360"/>
                </a:lnTo>
                <a:lnTo>
                  <a:pt x="3557650" y="214470"/>
                </a:lnTo>
                <a:lnTo>
                  <a:pt x="3546238" y="222460"/>
                </a:lnTo>
                <a:lnTo>
                  <a:pt x="3549056" y="222366"/>
                </a:lnTo>
                <a:cubicBezTo>
                  <a:pt x="3597744" y="203269"/>
                  <a:pt x="3639244" y="185669"/>
                  <a:pt x="3684149" y="170252"/>
                </a:cubicBezTo>
                <a:lnTo>
                  <a:pt x="3697776" y="166804"/>
                </a:lnTo>
                <a:lnTo>
                  <a:pt x="3714004" y="157294"/>
                </a:lnTo>
                <a:cubicBezTo>
                  <a:pt x="3727090" y="150243"/>
                  <a:pt x="3720211" y="156639"/>
                  <a:pt x="3706611" y="167775"/>
                </a:cubicBezTo>
                <a:lnTo>
                  <a:pt x="3688047" y="182751"/>
                </a:lnTo>
                <a:lnTo>
                  <a:pt x="3700890" y="177605"/>
                </a:lnTo>
                <a:lnTo>
                  <a:pt x="3689942" y="187796"/>
                </a:lnTo>
                <a:cubicBezTo>
                  <a:pt x="3678327" y="205170"/>
                  <a:pt x="3698505" y="190287"/>
                  <a:pt x="3710876" y="179731"/>
                </a:cubicBezTo>
                <a:lnTo>
                  <a:pt x="3728311" y="167133"/>
                </a:lnTo>
                <a:lnTo>
                  <a:pt x="3742234" y="161905"/>
                </a:lnTo>
                <a:lnTo>
                  <a:pt x="3743910" y="161268"/>
                </a:lnTo>
                <a:lnTo>
                  <a:pt x="3737235" y="166730"/>
                </a:lnTo>
                <a:cubicBezTo>
                  <a:pt x="3728282" y="174124"/>
                  <a:pt x="3719290" y="181285"/>
                  <a:pt x="3710122" y="187324"/>
                </a:cubicBezTo>
                <a:cubicBezTo>
                  <a:pt x="3700190" y="194726"/>
                  <a:pt x="3688663" y="201853"/>
                  <a:pt x="3677179" y="209260"/>
                </a:cubicBezTo>
                <a:lnTo>
                  <a:pt x="3654146" y="225910"/>
                </a:lnTo>
                <a:lnTo>
                  <a:pt x="3665010" y="223695"/>
                </a:lnTo>
                <a:lnTo>
                  <a:pt x="3667025" y="222465"/>
                </a:lnTo>
                <a:cubicBezTo>
                  <a:pt x="3679812" y="214529"/>
                  <a:pt x="3694740" y="205660"/>
                  <a:pt x="3698464" y="202371"/>
                </a:cubicBezTo>
                <a:cubicBezTo>
                  <a:pt x="3702232" y="201411"/>
                  <a:pt x="3710082" y="199409"/>
                  <a:pt x="3711966" y="198928"/>
                </a:cubicBezTo>
                <a:cubicBezTo>
                  <a:pt x="3717262" y="195241"/>
                  <a:pt x="3719102" y="192434"/>
                  <a:pt x="3722454" y="188853"/>
                </a:cubicBezTo>
                <a:cubicBezTo>
                  <a:pt x="3724338" y="188373"/>
                  <a:pt x="3730720" y="189471"/>
                  <a:pt x="3736269" y="185330"/>
                </a:cubicBezTo>
                <a:cubicBezTo>
                  <a:pt x="3741565" y="181643"/>
                  <a:pt x="3753578" y="168841"/>
                  <a:pt x="3765154" y="163553"/>
                </a:cubicBezTo>
                <a:cubicBezTo>
                  <a:pt x="3769843" y="161188"/>
                  <a:pt x="3771789" y="160716"/>
                  <a:pt x="3771984" y="161396"/>
                </a:cubicBezTo>
                <a:lnTo>
                  <a:pt x="3769972" y="163999"/>
                </a:lnTo>
                <a:lnTo>
                  <a:pt x="3784219" y="153411"/>
                </a:lnTo>
                <a:cubicBezTo>
                  <a:pt x="3788585" y="150466"/>
                  <a:pt x="3792144" y="148508"/>
                  <a:pt x="3793785" y="148603"/>
                </a:cubicBezTo>
                <a:cubicBezTo>
                  <a:pt x="3802920" y="151459"/>
                  <a:pt x="3778449" y="164533"/>
                  <a:pt x="3778449" y="164533"/>
                </a:cubicBezTo>
                <a:cubicBezTo>
                  <a:pt x="3773715" y="167648"/>
                  <a:pt x="3765752" y="173412"/>
                  <a:pt x="3756900" y="180050"/>
                </a:cubicBezTo>
                <a:lnTo>
                  <a:pt x="3731429" y="199729"/>
                </a:lnTo>
                <a:lnTo>
                  <a:pt x="3729153" y="204282"/>
                </a:lnTo>
                <a:cubicBezTo>
                  <a:pt x="3727011" y="207263"/>
                  <a:pt x="3723413" y="210444"/>
                  <a:pt x="3718931" y="213730"/>
                </a:cubicBezTo>
                <a:lnTo>
                  <a:pt x="3714760" y="216437"/>
                </a:lnTo>
                <a:lnTo>
                  <a:pt x="3716356" y="215650"/>
                </a:lnTo>
                <a:lnTo>
                  <a:pt x="3721057" y="212710"/>
                </a:lnTo>
                <a:lnTo>
                  <a:pt x="3747532" y="194532"/>
                </a:lnTo>
                <a:cubicBezTo>
                  <a:pt x="3750338" y="192648"/>
                  <a:pt x="3753701" y="191205"/>
                  <a:pt x="3757537" y="189643"/>
                </a:cubicBezTo>
                <a:lnTo>
                  <a:pt x="3758629" y="189166"/>
                </a:lnTo>
                <a:lnTo>
                  <a:pt x="3771386" y="181126"/>
                </a:lnTo>
                <a:lnTo>
                  <a:pt x="3782410" y="174645"/>
                </a:lnTo>
                <a:lnTo>
                  <a:pt x="3782432" y="174629"/>
                </a:lnTo>
                <a:lnTo>
                  <a:pt x="3782451" y="174622"/>
                </a:lnTo>
                <a:lnTo>
                  <a:pt x="3821593" y="151611"/>
                </a:lnTo>
                <a:cubicBezTo>
                  <a:pt x="3831110" y="147901"/>
                  <a:pt x="3862014" y="128148"/>
                  <a:pt x="3862014" y="128148"/>
                </a:cubicBezTo>
                <a:lnTo>
                  <a:pt x="3859607" y="136754"/>
                </a:lnTo>
                <a:lnTo>
                  <a:pt x="3866507" y="131700"/>
                </a:lnTo>
                <a:lnTo>
                  <a:pt x="3869104" y="131506"/>
                </a:lnTo>
                <a:lnTo>
                  <a:pt x="3876496" y="130270"/>
                </a:lnTo>
                <a:lnTo>
                  <a:pt x="3871017" y="134559"/>
                </a:lnTo>
                <a:cubicBezTo>
                  <a:pt x="3844635" y="154870"/>
                  <a:pt x="3817560" y="175700"/>
                  <a:pt x="3788727" y="198827"/>
                </a:cubicBezTo>
                <a:cubicBezTo>
                  <a:pt x="3786080" y="200671"/>
                  <a:pt x="3781648" y="204138"/>
                  <a:pt x="3776057" y="208534"/>
                </a:cubicBezTo>
                <a:lnTo>
                  <a:pt x="3761047" y="220218"/>
                </a:lnTo>
                <a:lnTo>
                  <a:pt x="3743681" y="236264"/>
                </a:lnTo>
                <a:lnTo>
                  <a:pt x="3735633" y="242975"/>
                </a:lnTo>
                <a:lnTo>
                  <a:pt x="3740990" y="240396"/>
                </a:lnTo>
                <a:cubicBezTo>
                  <a:pt x="3741040" y="241588"/>
                  <a:pt x="3721858" y="255025"/>
                  <a:pt x="3719298" y="257430"/>
                </a:cubicBezTo>
                <a:cubicBezTo>
                  <a:pt x="3717458" y="260236"/>
                  <a:pt x="3713293" y="271036"/>
                  <a:pt x="3715533" y="272802"/>
                </a:cubicBezTo>
                <a:cubicBezTo>
                  <a:pt x="3717418" y="272321"/>
                  <a:pt x="3762755" y="238947"/>
                  <a:pt x="3768365" y="235181"/>
                </a:cubicBezTo>
                <a:cubicBezTo>
                  <a:pt x="3783036" y="226764"/>
                  <a:pt x="3796079" y="218374"/>
                  <a:pt x="3807340" y="213166"/>
                </a:cubicBezTo>
                <a:cubicBezTo>
                  <a:pt x="3809223" y="212685"/>
                  <a:pt x="3815546" y="213410"/>
                  <a:pt x="3817430" y="212929"/>
                </a:cubicBezTo>
                <a:cubicBezTo>
                  <a:pt x="3834657" y="206199"/>
                  <a:pt x="3854206" y="177065"/>
                  <a:pt x="3857218" y="183697"/>
                </a:cubicBezTo>
                <a:cubicBezTo>
                  <a:pt x="3857218" y="183697"/>
                  <a:pt x="3852282" y="189630"/>
                  <a:pt x="3849227" y="195083"/>
                </a:cubicBezTo>
                <a:lnTo>
                  <a:pt x="3849179" y="193850"/>
                </a:lnTo>
                <a:lnTo>
                  <a:pt x="3850754" y="192356"/>
                </a:lnTo>
                <a:cubicBezTo>
                  <a:pt x="3849812" y="192596"/>
                  <a:pt x="3849341" y="192717"/>
                  <a:pt x="3849150" y="193058"/>
                </a:cubicBezTo>
                <a:lnTo>
                  <a:pt x="3849179" y="193850"/>
                </a:lnTo>
                <a:lnTo>
                  <a:pt x="3846287" y="196596"/>
                </a:lnTo>
                <a:lnTo>
                  <a:pt x="3843979" y="197784"/>
                </a:lnTo>
                <a:cubicBezTo>
                  <a:pt x="3842631" y="198809"/>
                  <a:pt x="3841794" y="199705"/>
                  <a:pt x="3841794" y="199705"/>
                </a:cubicBezTo>
                <a:cubicBezTo>
                  <a:pt x="3841794" y="199705"/>
                  <a:pt x="3842864" y="206443"/>
                  <a:pt x="3839198" y="210104"/>
                </a:cubicBezTo>
                <a:cubicBezTo>
                  <a:pt x="3835808" y="214474"/>
                  <a:pt x="3828115" y="220039"/>
                  <a:pt x="3820379" y="225322"/>
                </a:cubicBezTo>
                <a:lnTo>
                  <a:pt x="3808258" y="233917"/>
                </a:lnTo>
                <a:lnTo>
                  <a:pt x="3816173" y="234272"/>
                </a:lnTo>
                <a:cubicBezTo>
                  <a:pt x="3819300" y="234559"/>
                  <a:pt x="3822632" y="234860"/>
                  <a:pt x="3825964" y="234726"/>
                </a:cubicBezTo>
                <a:lnTo>
                  <a:pt x="3827344" y="234423"/>
                </a:lnTo>
                <a:lnTo>
                  <a:pt x="3863318" y="209746"/>
                </a:lnTo>
                <a:lnTo>
                  <a:pt x="3919911" y="166579"/>
                </a:lnTo>
                <a:lnTo>
                  <a:pt x="3924821" y="165540"/>
                </a:lnTo>
                <a:lnTo>
                  <a:pt x="3936160" y="162421"/>
                </a:lnTo>
                <a:lnTo>
                  <a:pt x="3919246" y="177226"/>
                </a:lnTo>
                <a:lnTo>
                  <a:pt x="3937512" y="165501"/>
                </a:lnTo>
                <a:lnTo>
                  <a:pt x="3939402" y="170410"/>
                </a:lnTo>
                <a:cubicBezTo>
                  <a:pt x="3937501" y="170287"/>
                  <a:pt x="3935871" y="170181"/>
                  <a:pt x="3935871" y="170181"/>
                </a:cubicBezTo>
                <a:cubicBezTo>
                  <a:pt x="3939127" y="174644"/>
                  <a:pt x="3939254" y="172690"/>
                  <a:pt x="3939402" y="170410"/>
                </a:cubicBezTo>
                <a:lnTo>
                  <a:pt x="3946496" y="167875"/>
                </a:lnTo>
                <a:lnTo>
                  <a:pt x="3930208" y="181325"/>
                </a:lnTo>
                <a:lnTo>
                  <a:pt x="3924544" y="184678"/>
                </a:lnTo>
                <a:cubicBezTo>
                  <a:pt x="3922666" y="185665"/>
                  <a:pt x="3921478" y="186100"/>
                  <a:pt x="3921510" y="185610"/>
                </a:cubicBezTo>
                <a:lnTo>
                  <a:pt x="3923191" y="187121"/>
                </a:lnTo>
                <a:lnTo>
                  <a:pt x="3901399" y="205115"/>
                </a:lnTo>
                <a:lnTo>
                  <a:pt x="3893584" y="208357"/>
                </a:lnTo>
                <a:lnTo>
                  <a:pt x="3891836" y="208999"/>
                </a:lnTo>
                <a:lnTo>
                  <a:pt x="3901935" y="212208"/>
                </a:lnTo>
                <a:lnTo>
                  <a:pt x="3903680" y="212638"/>
                </a:lnTo>
                <a:lnTo>
                  <a:pt x="3902720" y="214274"/>
                </a:lnTo>
                <a:cubicBezTo>
                  <a:pt x="3899929" y="219046"/>
                  <a:pt x="3893069" y="230847"/>
                  <a:pt x="3887882" y="240443"/>
                </a:cubicBezTo>
                <a:lnTo>
                  <a:pt x="3885222" y="245751"/>
                </a:lnTo>
                <a:lnTo>
                  <a:pt x="3867429" y="257114"/>
                </a:lnTo>
                <a:cubicBezTo>
                  <a:pt x="3858662" y="263213"/>
                  <a:pt x="3851940" y="268633"/>
                  <a:pt x="3849150" y="272565"/>
                </a:cubicBezTo>
                <a:lnTo>
                  <a:pt x="3864394" y="267039"/>
                </a:lnTo>
                <a:lnTo>
                  <a:pt x="3849650" y="275497"/>
                </a:lnTo>
                <a:lnTo>
                  <a:pt x="3847447" y="276760"/>
                </a:lnTo>
                <a:cubicBezTo>
                  <a:pt x="3840083" y="280809"/>
                  <a:pt x="3832344" y="285053"/>
                  <a:pt x="3824738" y="289674"/>
                </a:cubicBezTo>
                <a:lnTo>
                  <a:pt x="3813992" y="297113"/>
                </a:lnTo>
                <a:lnTo>
                  <a:pt x="3802620" y="310965"/>
                </a:lnTo>
                <a:cubicBezTo>
                  <a:pt x="3797784" y="319598"/>
                  <a:pt x="3811224" y="301369"/>
                  <a:pt x="3810469" y="308962"/>
                </a:cubicBezTo>
                <a:cubicBezTo>
                  <a:pt x="3809715" y="316554"/>
                  <a:pt x="3790605" y="323765"/>
                  <a:pt x="3783469" y="330259"/>
                </a:cubicBezTo>
                <a:cubicBezTo>
                  <a:pt x="3774151" y="335362"/>
                  <a:pt x="3762890" y="340571"/>
                  <a:pt x="3754227" y="349791"/>
                </a:cubicBezTo>
                <a:cubicBezTo>
                  <a:pt x="3754227" y="349791"/>
                  <a:pt x="3754420" y="351007"/>
                  <a:pt x="3754423" y="352565"/>
                </a:cubicBezTo>
                <a:lnTo>
                  <a:pt x="3753647" y="356499"/>
                </a:lnTo>
                <a:lnTo>
                  <a:pt x="3762870" y="352518"/>
                </a:lnTo>
                <a:cubicBezTo>
                  <a:pt x="3772395" y="349312"/>
                  <a:pt x="3780925" y="346882"/>
                  <a:pt x="3790196" y="343554"/>
                </a:cubicBezTo>
                <a:lnTo>
                  <a:pt x="3800668" y="338825"/>
                </a:lnTo>
                <a:lnTo>
                  <a:pt x="3825038" y="324576"/>
                </a:lnTo>
                <a:lnTo>
                  <a:pt x="3851898" y="309093"/>
                </a:lnTo>
                <a:lnTo>
                  <a:pt x="3858077" y="304940"/>
                </a:lnTo>
                <a:lnTo>
                  <a:pt x="3866023" y="299150"/>
                </a:lnTo>
                <a:lnTo>
                  <a:pt x="3870510" y="294479"/>
                </a:lnTo>
                <a:cubicBezTo>
                  <a:pt x="3872102" y="293415"/>
                  <a:pt x="3873272" y="293089"/>
                  <a:pt x="3873906" y="293283"/>
                </a:cubicBezTo>
                <a:lnTo>
                  <a:pt x="3873857" y="293442"/>
                </a:lnTo>
                <a:lnTo>
                  <a:pt x="3874624" y="292884"/>
                </a:lnTo>
                <a:cubicBezTo>
                  <a:pt x="3879546" y="289716"/>
                  <a:pt x="3883732" y="287682"/>
                  <a:pt x="3886758" y="287626"/>
                </a:cubicBezTo>
                <a:lnTo>
                  <a:pt x="3885314" y="290041"/>
                </a:lnTo>
                <a:lnTo>
                  <a:pt x="3867766" y="300702"/>
                </a:lnTo>
                <a:cubicBezTo>
                  <a:pt x="3867766" y="300702"/>
                  <a:pt x="3868157" y="303001"/>
                  <a:pt x="3868106" y="305921"/>
                </a:cubicBezTo>
                <a:lnTo>
                  <a:pt x="3867520" y="308204"/>
                </a:lnTo>
                <a:lnTo>
                  <a:pt x="3858758" y="314973"/>
                </a:lnTo>
                <a:cubicBezTo>
                  <a:pt x="3855348" y="317164"/>
                  <a:pt x="3853030" y="318029"/>
                  <a:pt x="3853002" y="316515"/>
                </a:cubicBezTo>
                <a:lnTo>
                  <a:pt x="3859305" y="318949"/>
                </a:lnTo>
                <a:lnTo>
                  <a:pt x="3852447" y="323256"/>
                </a:lnTo>
                <a:cubicBezTo>
                  <a:pt x="3833406" y="334889"/>
                  <a:pt x="3801282" y="353863"/>
                  <a:pt x="3791741" y="358761"/>
                </a:cubicBezTo>
                <a:cubicBezTo>
                  <a:pt x="3736205" y="404604"/>
                  <a:pt x="3839128" y="346337"/>
                  <a:pt x="3860338" y="338361"/>
                </a:cubicBezTo>
                <a:cubicBezTo>
                  <a:pt x="3879006" y="328272"/>
                  <a:pt x="3895402" y="318751"/>
                  <a:pt x="3909344" y="311376"/>
                </a:cubicBezTo>
                <a:lnTo>
                  <a:pt x="3942471" y="297738"/>
                </a:lnTo>
                <a:lnTo>
                  <a:pt x="3943479" y="298668"/>
                </a:lnTo>
                <a:cubicBezTo>
                  <a:pt x="3945122" y="298765"/>
                  <a:pt x="3948841" y="297024"/>
                  <a:pt x="3953496" y="294357"/>
                </a:cubicBezTo>
                <a:lnTo>
                  <a:pt x="3959426" y="290619"/>
                </a:lnTo>
                <a:lnTo>
                  <a:pt x="3986356" y="279296"/>
                </a:lnTo>
                <a:lnTo>
                  <a:pt x="3983147" y="287770"/>
                </a:lnTo>
                <a:lnTo>
                  <a:pt x="3966553" y="303890"/>
                </a:lnTo>
                <a:lnTo>
                  <a:pt x="3959222" y="307717"/>
                </a:lnTo>
                <a:cubicBezTo>
                  <a:pt x="3933901" y="321486"/>
                  <a:pt x="3904202" y="330904"/>
                  <a:pt x="3889523" y="351599"/>
                </a:cubicBezTo>
                <a:cubicBezTo>
                  <a:pt x="3886721" y="360811"/>
                  <a:pt x="3887443" y="365056"/>
                  <a:pt x="3879795" y="371453"/>
                </a:cubicBezTo>
                <a:cubicBezTo>
                  <a:pt x="3860028" y="387917"/>
                  <a:pt x="3828178" y="388965"/>
                  <a:pt x="3804166" y="406151"/>
                </a:cubicBezTo>
                <a:cubicBezTo>
                  <a:pt x="3805758" y="405880"/>
                  <a:pt x="3807974" y="408676"/>
                  <a:pt x="3809860" y="412322"/>
                </a:cubicBezTo>
                <a:lnTo>
                  <a:pt x="3812390" y="419980"/>
                </a:lnTo>
                <a:lnTo>
                  <a:pt x="3815799" y="418609"/>
                </a:lnTo>
                <a:cubicBezTo>
                  <a:pt x="3816742" y="418369"/>
                  <a:pt x="3816159" y="419589"/>
                  <a:pt x="3814716" y="421521"/>
                </a:cubicBezTo>
                <a:lnTo>
                  <a:pt x="3813647" y="422748"/>
                </a:lnTo>
                <a:lnTo>
                  <a:pt x="3813345" y="422877"/>
                </a:lnTo>
                <a:lnTo>
                  <a:pt x="3813582" y="423590"/>
                </a:lnTo>
                <a:lnTo>
                  <a:pt x="3813176" y="424653"/>
                </a:lnTo>
                <a:lnTo>
                  <a:pt x="3784435" y="442561"/>
                </a:lnTo>
                <a:lnTo>
                  <a:pt x="3801842" y="437649"/>
                </a:lnTo>
                <a:lnTo>
                  <a:pt x="3798629" y="439279"/>
                </a:lnTo>
                <a:lnTo>
                  <a:pt x="3840547" y="424184"/>
                </a:lnTo>
                <a:lnTo>
                  <a:pt x="3876071" y="412246"/>
                </a:lnTo>
                <a:lnTo>
                  <a:pt x="3882323" y="410751"/>
                </a:lnTo>
                <a:lnTo>
                  <a:pt x="3832192" y="430024"/>
                </a:lnTo>
                <a:lnTo>
                  <a:pt x="3811442" y="438823"/>
                </a:lnTo>
                <a:cubicBezTo>
                  <a:pt x="3811372" y="439883"/>
                  <a:pt x="3812399" y="440358"/>
                  <a:pt x="3814030" y="440448"/>
                </a:cubicBezTo>
                <a:lnTo>
                  <a:pt x="3814969" y="440345"/>
                </a:lnTo>
                <a:lnTo>
                  <a:pt x="3821598" y="437826"/>
                </a:lnTo>
                <a:lnTo>
                  <a:pt x="3819129" y="439571"/>
                </a:lnTo>
                <a:lnTo>
                  <a:pt x="3818583" y="439944"/>
                </a:lnTo>
                <a:lnTo>
                  <a:pt x="3820244" y="439761"/>
                </a:lnTo>
                <a:cubicBezTo>
                  <a:pt x="3824943" y="438797"/>
                  <a:pt x="3830099" y="437086"/>
                  <a:pt x="3831792" y="436214"/>
                </a:cubicBezTo>
                <a:cubicBezTo>
                  <a:pt x="3855194" y="428568"/>
                  <a:pt x="3879983" y="418474"/>
                  <a:pt x="3904247" y="409125"/>
                </a:cubicBezTo>
                <a:lnTo>
                  <a:pt x="3944999" y="395817"/>
                </a:lnTo>
                <a:lnTo>
                  <a:pt x="3951456" y="394282"/>
                </a:lnTo>
                <a:lnTo>
                  <a:pt x="3960595" y="391742"/>
                </a:lnTo>
                <a:lnTo>
                  <a:pt x="3909310" y="412520"/>
                </a:lnTo>
                <a:cubicBezTo>
                  <a:pt x="3886672" y="420461"/>
                  <a:pt x="3863812" y="428144"/>
                  <a:pt x="3843741" y="436987"/>
                </a:cubicBezTo>
                <a:cubicBezTo>
                  <a:pt x="3855819" y="431552"/>
                  <a:pt x="3833439" y="440247"/>
                  <a:pt x="3834921" y="442634"/>
                </a:cubicBezTo>
                <a:cubicBezTo>
                  <a:pt x="3837927" y="446754"/>
                  <a:pt x="3843616" y="438941"/>
                  <a:pt x="3843616" y="438941"/>
                </a:cubicBezTo>
                <a:cubicBezTo>
                  <a:pt x="3868710" y="430423"/>
                  <a:pt x="3892856" y="421842"/>
                  <a:pt x="3916527" y="413723"/>
                </a:cubicBezTo>
                <a:lnTo>
                  <a:pt x="3963643" y="398622"/>
                </a:lnTo>
                <a:lnTo>
                  <a:pt x="3957795" y="402639"/>
                </a:lnTo>
                <a:lnTo>
                  <a:pt x="3957557" y="402842"/>
                </a:lnTo>
                <a:lnTo>
                  <a:pt x="3955531" y="403649"/>
                </a:lnTo>
                <a:cubicBezTo>
                  <a:pt x="3950244" y="405271"/>
                  <a:pt x="3922976" y="413649"/>
                  <a:pt x="3922850" y="415603"/>
                </a:cubicBezTo>
                <a:cubicBezTo>
                  <a:pt x="3922449" y="421795"/>
                  <a:pt x="3949843" y="411461"/>
                  <a:pt x="3946585" y="411250"/>
                </a:cubicBezTo>
                <a:lnTo>
                  <a:pt x="3948902" y="410349"/>
                </a:lnTo>
                <a:lnTo>
                  <a:pt x="3948319" y="413973"/>
                </a:lnTo>
                <a:cubicBezTo>
                  <a:pt x="3949716" y="413779"/>
                  <a:pt x="3952470" y="412336"/>
                  <a:pt x="3955820" y="410288"/>
                </a:cubicBezTo>
                <a:lnTo>
                  <a:pt x="3964222" y="404757"/>
                </a:lnTo>
                <a:lnTo>
                  <a:pt x="3970866" y="402679"/>
                </a:lnTo>
                <a:cubicBezTo>
                  <a:pt x="3975628" y="404951"/>
                  <a:pt x="3951346" y="413522"/>
                  <a:pt x="3951346" y="413522"/>
                </a:cubicBezTo>
                <a:cubicBezTo>
                  <a:pt x="3905084" y="428850"/>
                  <a:pt x="3865068" y="444583"/>
                  <a:pt x="3827099" y="458159"/>
                </a:cubicBezTo>
                <a:cubicBezTo>
                  <a:pt x="3825830" y="458813"/>
                  <a:pt x="3818740" y="461115"/>
                  <a:pt x="3810437" y="464068"/>
                </a:cubicBezTo>
                <a:lnTo>
                  <a:pt x="3803880" y="466475"/>
                </a:lnTo>
                <a:lnTo>
                  <a:pt x="3804399" y="466649"/>
                </a:lnTo>
                <a:cubicBezTo>
                  <a:pt x="3806169" y="467245"/>
                  <a:pt x="3808010" y="467907"/>
                  <a:pt x="3809434" y="468584"/>
                </a:cubicBezTo>
                <a:lnTo>
                  <a:pt x="3810761" y="469643"/>
                </a:lnTo>
                <a:lnTo>
                  <a:pt x="3838638" y="460010"/>
                </a:lnTo>
                <a:lnTo>
                  <a:pt x="3860688" y="452065"/>
                </a:lnTo>
                <a:lnTo>
                  <a:pt x="3869546" y="447050"/>
                </a:lnTo>
                <a:lnTo>
                  <a:pt x="3876242" y="446461"/>
                </a:lnTo>
                <a:lnTo>
                  <a:pt x="3888967" y="441876"/>
                </a:lnTo>
                <a:cubicBezTo>
                  <a:pt x="3890598" y="441981"/>
                  <a:pt x="3923825" y="425811"/>
                  <a:pt x="3927228" y="427993"/>
                </a:cubicBezTo>
                <a:cubicBezTo>
                  <a:pt x="3928658" y="431194"/>
                  <a:pt x="3923366" y="433959"/>
                  <a:pt x="3917716" y="435925"/>
                </a:cubicBezTo>
                <a:lnTo>
                  <a:pt x="3915411" y="436592"/>
                </a:lnTo>
                <a:lnTo>
                  <a:pt x="3912391" y="439399"/>
                </a:lnTo>
                <a:lnTo>
                  <a:pt x="3909668" y="441498"/>
                </a:lnTo>
                <a:lnTo>
                  <a:pt x="3908035" y="442041"/>
                </a:lnTo>
                <a:lnTo>
                  <a:pt x="3906148" y="442640"/>
                </a:lnTo>
                <a:lnTo>
                  <a:pt x="3906411" y="442583"/>
                </a:lnTo>
                <a:lnTo>
                  <a:pt x="3897053" y="445702"/>
                </a:lnTo>
                <a:cubicBezTo>
                  <a:pt x="3884864" y="450006"/>
                  <a:pt x="3870076" y="455911"/>
                  <a:pt x="3872359" y="458367"/>
                </a:cubicBezTo>
                <a:lnTo>
                  <a:pt x="3876920" y="458907"/>
                </a:lnTo>
                <a:lnTo>
                  <a:pt x="3870154" y="462449"/>
                </a:lnTo>
                <a:cubicBezTo>
                  <a:pt x="3854548" y="470198"/>
                  <a:pt x="3838850" y="477417"/>
                  <a:pt x="3838850" y="477417"/>
                </a:cubicBezTo>
                <a:lnTo>
                  <a:pt x="3814448" y="489409"/>
                </a:lnTo>
                <a:lnTo>
                  <a:pt x="3812555" y="492473"/>
                </a:lnTo>
                <a:lnTo>
                  <a:pt x="3809586" y="495253"/>
                </a:lnTo>
                <a:lnTo>
                  <a:pt x="3805823" y="496740"/>
                </a:lnTo>
                <a:lnTo>
                  <a:pt x="3825012" y="490415"/>
                </a:lnTo>
                <a:lnTo>
                  <a:pt x="3786842" y="507139"/>
                </a:lnTo>
                <a:lnTo>
                  <a:pt x="3796209" y="503973"/>
                </a:lnTo>
                <a:lnTo>
                  <a:pt x="3799433" y="502697"/>
                </a:lnTo>
                <a:lnTo>
                  <a:pt x="3825506" y="491516"/>
                </a:lnTo>
                <a:lnTo>
                  <a:pt x="3838624" y="485887"/>
                </a:lnTo>
                <a:lnTo>
                  <a:pt x="3850450" y="480814"/>
                </a:lnTo>
                <a:cubicBezTo>
                  <a:pt x="3857045" y="478190"/>
                  <a:pt x="3861326" y="476871"/>
                  <a:pt x="3861506" y="477933"/>
                </a:cubicBezTo>
                <a:cubicBezTo>
                  <a:pt x="3861686" y="478994"/>
                  <a:pt x="3857774" y="482481"/>
                  <a:pt x="3852852" y="486650"/>
                </a:cubicBezTo>
                <a:lnTo>
                  <a:pt x="3842714" y="495482"/>
                </a:lnTo>
                <a:lnTo>
                  <a:pt x="3846084" y="494498"/>
                </a:lnTo>
                <a:cubicBezTo>
                  <a:pt x="3856732" y="491752"/>
                  <a:pt x="3866952" y="490265"/>
                  <a:pt x="3849868" y="498240"/>
                </a:cubicBezTo>
                <a:lnTo>
                  <a:pt x="3836441" y="504298"/>
                </a:lnTo>
                <a:lnTo>
                  <a:pt x="3835864" y="505940"/>
                </a:lnTo>
                <a:lnTo>
                  <a:pt x="3840955" y="504622"/>
                </a:lnTo>
                <a:lnTo>
                  <a:pt x="3841429" y="504256"/>
                </a:lnTo>
                <a:lnTo>
                  <a:pt x="3842129" y="504318"/>
                </a:lnTo>
                <a:lnTo>
                  <a:pt x="3845166" y="503532"/>
                </a:lnTo>
                <a:cubicBezTo>
                  <a:pt x="3849812" y="501885"/>
                  <a:pt x="3856133" y="499320"/>
                  <a:pt x="3864511" y="495620"/>
                </a:cubicBezTo>
                <a:cubicBezTo>
                  <a:pt x="3911056" y="478242"/>
                  <a:pt x="3954715" y="443884"/>
                  <a:pt x="4003531" y="435584"/>
                </a:cubicBezTo>
                <a:cubicBezTo>
                  <a:pt x="4012021" y="434140"/>
                  <a:pt x="3964960" y="474173"/>
                  <a:pt x="3959166" y="470062"/>
                </a:cubicBezTo>
                <a:cubicBezTo>
                  <a:pt x="3967236" y="475788"/>
                  <a:pt x="4019588" y="445729"/>
                  <a:pt x="4050625" y="427588"/>
                </a:cubicBezTo>
                <a:lnTo>
                  <a:pt x="4064859" y="419379"/>
                </a:lnTo>
                <a:lnTo>
                  <a:pt x="4052420" y="428311"/>
                </a:lnTo>
                <a:cubicBezTo>
                  <a:pt x="3996643" y="466695"/>
                  <a:pt x="4080607" y="424753"/>
                  <a:pt x="4083575" y="421670"/>
                </a:cubicBezTo>
                <a:cubicBezTo>
                  <a:pt x="4095565" y="415389"/>
                  <a:pt x="4114217" y="414534"/>
                  <a:pt x="4123753" y="411832"/>
                </a:cubicBezTo>
                <a:lnTo>
                  <a:pt x="4136314" y="406828"/>
                </a:lnTo>
                <a:lnTo>
                  <a:pt x="4010267" y="475204"/>
                </a:lnTo>
                <a:lnTo>
                  <a:pt x="3996774" y="482271"/>
                </a:lnTo>
                <a:lnTo>
                  <a:pt x="3976340" y="498231"/>
                </a:lnTo>
                <a:lnTo>
                  <a:pt x="3987660" y="494767"/>
                </a:lnTo>
                <a:cubicBezTo>
                  <a:pt x="3991503" y="495685"/>
                  <a:pt x="3958865" y="513244"/>
                  <a:pt x="3950487" y="521767"/>
                </a:cubicBezTo>
                <a:cubicBezTo>
                  <a:pt x="3954732" y="521045"/>
                  <a:pt x="3958976" y="520324"/>
                  <a:pt x="3963222" y="519601"/>
                </a:cubicBezTo>
                <a:cubicBezTo>
                  <a:pt x="3961098" y="519962"/>
                  <a:pt x="3968362" y="522003"/>
                  <a:pt x="3976260" y="524574"/>
                </a:cubicBezTo>
                <a:lnTo>
                  <a:pt x="3986336" y="528259"/>
                </a:lnTo>
                <a:lnTo>
                  <a:pt x="3994794" y="520411"/>
                </a:lnTo>
                <a:lnTo>
                  <a:pt x="4003512" y="512351"/>
                </a:lnTo>
                <a:lnTo>
                  <a:pt x="4006690" y="511471"/>
                </a:lnTo>
                <a:lnTo>
                  <a:pt x="4008279" y="510981"/>
                </a:lnTo>
                <a:lnTo>
                  <a:pt x="4009358" y="510806"/>
                </a:lnTo>
                <a:cubicBezTo>
                  <a:pt x="4009358" y="510806"/>
                  <a:pt x="4004420" y="516739"/>
                  <a:pt x="4001368" y="522192"/>
                </a:cubicBezTo>
                <a:lnTo>
                  <a:pt x="4001320" y="520959"/>
                </a:lnTo>
                <a:lnTo>
                  <a:pt x="4002893" y="519466"/>
                </a:lnTo>
                <a:cubicBezTo>
                  <a:pt x="4001950" y="519705"/>
                  <a:pt x="4001480" y="519826"/>
                  <a:pt x="4001291" y="520167"/>
                </a:cubicBezTo>
                <a:lnTo>
                  <a:pt x="4001320" y="520959"/>
                </a:lnTo>
                <a:lnTo>
                  <a:pt x="3998427" y="523705"/>
                </a:lnTo>
                <a:lnTo>
                  <a:pt x="3996118" y="524893"/>
                </a:lnTo>
                <a:cubicBezTo>
                  <a:pt x="3994771" y="525918"/>
                  <a:pt x="3993933" y="526814"/>
                  <a:pt x="3993933" y="526814"/>
                </a:cubicBezTo>
                <a:cubicBezTo>
                  <a:pt x="3993933" y="526814"/>
                  <a:pt x="3995002" y="533552"/>
                  <a:pt x="3991337" y="537212"/>
                </a:cubicBezTo>
                <a:cubicBezTo>
                  <a:pt x="3984559" y="545952"/>
                  <a:pt x="3960570" y="559470"/>
                  <a:pt x="3953432" y="565965"/>
                </a:cubicBezTo>
                <a:cubicBezTo>
                  <a:pt x="3951548" y="566445"/>
                  <a:pt x="3952322" y="571312"/>
                  <a:pt x="3950794" y="574039"/>
                </a:cubicBezTo>
                <a:cubicBezTo>
                  <a:pt x="3947679" y="578338"/>
                  <a:pt x="3942265" y="582621"/>
                  <a:pt x="3936060" y="586854"/>
                </a:cubicBezTo>
                <a:lnTo>
                  <a:pt x="3932997" y="588822"/>
                </a:lnTo>
                <a:lnTo>
                  <a:pt x="3937707" y="586817"/>
                </a:lnTo>
                <a:lnTo>
                  <a:pt x="3945819" y="583291"/>
                </a:lnTo>
                <a:lnTo>
                  <a:pt x="3942952" y="587021"/>
                </a:lnTo>
                <a:cubicBezTo>
                  <a:pt x="3946094" y="589169"/>
                  <a:pt x="3953225" y="588834"/>
                  <a:pt x="3962420" y="587070"/>
                </a:cubicBezTo>
                <a:lnTo>
                  <a:pt x="3991390" y="579314"/>
                </a:lnTo>
                <a:lnTo>
                  <a:pt x="3985632" y="583558"/>
                </a:lnTo>
                <a:lnTo>
                  <a:pt x="3966722" y="596779"/>
                </a:lnTo>
                <a:lnTo>
                  <a:pt x="3971607" y="594613"/>
                </a:lnTo>
                <a:lnTo>
                  <a:pt x="4038621" y="568615"/>
                </a:lnTo>
                <a:lnTo>
                  <a:pt x="4026991" y="576118"/>
                </a:lnTo>
                <a:cubicBezTo>
                  <a:pt x="4002260" y="588945"/>
                  <a:pt x="3976664" y="602669"/>
                  <a:pt x="3952195" y="615996"/>
                </a:cubicBezTo>
                <a:lnTo>
                  <a:pt x="3945703" y="619573"/>
                </a:lnTo>
                <a:lnTo>
                  <a:pt x="3942936" y="623752"/>
                </a:lnTo>
                <a:lnTo>
                  <a:pt x="3921704" y="632795"/>
                </a:lnTo>
                <a:lnTo>
                  <a:pt x="3913740" y="637183"/>
                </a:lnTo>
                <a:lnTo>
                  <a:pt x="3934722" y="630656"/>
                </a:lnTo>
                <a:lnTo>
                  <a:pt x="3933166" y="631901"/>
                </a:lnTo>
                <a:cubicBezTo>
                  <a:pt x="3920745" y="641439"/>
                  <a:pt x="3901470" y="655850"/>
                  <a:pt x="3897844" y="662325"/>
                </a:cubicBezTo>
                <a:cubicBezTo>
                  <a:pt x="3924448" y="650866"/>
                  <a:pt x="3933051" y="641272"/>
                  <a:pt x="3955158" y="628233"/>
                </a:cubicBezTo>
                <a:cubicBezTo>
                  <a:pt x="3969777" y="618468"/>
                  <a:pt x="3971269" y="618088"/>
                  <a:pt x="3968310" y="621569"/>
                </a:cubicBezTo>
                <a:lnTo>
                  <a:pt x="3956136" y="636396"/>
                </a:lnTo>
                <a:lnTo>
                  <a:pt x="3959268" y="634666"/>
                </a:lnTo>
                <a:cubicBezTo>
                  <a:pt x="3990617" y="616867"/>
                  <a:pt x="4020734" y="599101"/>
                  <a:pt x="4054050" y="580724"/>
                </a:cubicBezTo>
                <a:lnTo>
                  <a:pt x="4083421" y="565368"/>
                </a:lnTo>
                <a:lnTo>
                  <a:pt x="4065886" y="576478"/>
                </a:lnTo>
                <a:cubicBezTo>
                  <a:pt x="4053128" y="584390"/>
                  <a:pt x="4038027" y="593510"/>
                  <a:pt x="4018479" y="604841"/>
                </a:cubicBezTo>
                <a:cubicBezTo>
                  <a:pt x="3997992" y="617061"/>
                  <a:pt x="3981146" y="625021"/>
                  <a:pt x="3964903" y="636518"/>
                </a:cubicBezTo>
                <a:cubicBezTo>
                  <a:pt x="3929720" y="665067"/>
                  <a:pt x="4000277" y="630504"/>
                  <a:pt x="4017242" y="623251"/>
                </a:cubicBezTo>
                <a:cubicBezTo>
                  <a:pt x="4041855" y="609603"/>
                  <a:pt x="4065144" y="588172"/>
                  <a:pt x="4071555" y="600183"/>
                </a:cubicBezTo>
                <a:cubicBezTo>
                  <a:pt x="4071194" y="598062"/>
                  <a:pt x="4060279" y="606651"/>
                  <a:pt x="4048060" y="617191"/>
                </a:cubicBezTo>
                <a:lnTo>
                  <a:pt x="4037497" y="626603"/>
                </a:lnTo>
                <a:lnTo>
                  <a:pt x="3916224" y="704192"/>
                </a:lnTo>
                <a:lnTo>
                  <a:pt x="3912314" y="714333"/>
                </a:lnTo>
                <a:cubicBezTo>
                  <a:pt x="3903650" y="723553"/>
                  <a:pt x="3889478" y="724830"/>
                  <a:pt x="3878930" y="734532"/>
                </a:cubicBezTo>
                <a:cubicBezTo>
                  <a:pt x="3880814" y="734051"/>
                  <a:pt x="3884856" y="745094"/>
                  <a:pt x="3882658" y="745655"/>
                </a:cubicBezTo>
                <a:cubicBezTo>
                  <a:pt x="3880020" y="753728"/>
                  <a:pt x="3842968" y="763177"/>
                  <a:pt x="3842928" y="775261"/>
                </a:cubicBezTo>
                <a:cubicBezTo>
                  <a:pt x="3842928" y="775261"/>
                  <a:pt x="3842976" y="775566"/>
                  <a:pt x="3843036" y="775945"/>
                </a:cubicBezTo>
                <a:lnTo>
                  <a:pt x="3843172" y="776801"/>
                </a:lnTo>
                <a:lnTo>
                  <a:pt x="3843254" y="777314"/>
                </a:lnTo>
                <a:cubicBezTo>
                  <a:pt x="3843291" y="777543"/>
                  <a:pt x="3843267" y="777390"/>
                  <a:pt x="3843219" y="777086"/>
                </a:cubicBezTo>
                <a:lnTo>
                  <a:pt x="3843172" y="776801"/>
                </a:lnTo>
                <a:lnTo>
                  <a:pt x="3842928" y="775261"/>
                </a:lnTo>
                <a:cubicBezTo>
                  <a:pt x="3858314" y="771338"/>
                  <a:pt x="3864677" y="759978"/>
                  <a:pt x="3878136" y="754207"/>
                </a:cubicBezTo>
                <a:cubicBezTo>
                  <a:pt x="3887691" y="750602"/>
                  <a:pt x="3896671" y="746463"/>
                  <a:pt x="3905752" y="741420"/>
                </a:cubicBezTo>
                <a:lnTo>
                  <a:pt x="3907234" y="740465"/>
                </a:lnTo>
                <a:lnTo>
                  <a:pt x="3906829" y="738867"/>
                </a:lnTo>
                <a:cubicBezTo>
                  <a:pt x="3907041" y="736984"/>
                  <a:pt x="3907788" y="735196"/>
                  <a:pt x="3908768" y="734468"/>
                </a:cubicBezTo>
                <a:cubicBezTo>
                  <a:pt x="3909420" y="733983"/>
                  <a:pt x="3910176" y="733968"/>
                  <a:pt x="3910947" y="734710"/>
                </a:cubicBezTo>
                <a:cubicBezTo>
                  <a:pt x="3912680" y="732912"/>
                  <a:pt x="3912708" y="734425"/>
                  <a:pt x="3911933" y="736773"/>
                </a:cubicBezTo>
                <a:lnTo>
                  <a:pt x="3911380" y="737791"/>
                </a:lnTo>
                <a:lnTo>
                  <a:pt x="3933981" y="723217"/>
                </a:lnTo>
                <a:lnTo>
                  <a:pt x="3938288" y="720838"/>
                </a:lnTo>
                <a:lnTo>
                  <a:pt x="3937669" y="721786"/>
                </a:lnTo>
                <a:lnTo>
                  <a:pt x="3940596" y="721414"/>
                </a:lnTo>
                <a:lnTo>
                  <a:pt x="3929308" y="731080"/>
                </a:lnTo>
                <a:cubicBezTo>
                  <a:pt x="3916090" y="741705"/>
                  <a:pt x="3898555" y="755233"/>
                  <a:pt x="3898733" y="756356"/>
                </a:cubicBezTo>
                <a:lnTo>
                  <a:pt x="3903076" y="755679"/>
                </a:lnTo>
                <a:lnTo>
                  <a:pt x="3995259" y="710926"/>
                </a:lnTo>
                <a:lnTo>
                  <a:pt x="3999078" y="708871"/>
                </a:lnTo>
                <a:lnTo>
                  <a:pt x="4022811" y="703133"/>
                </a:lnTo>
                <a:lnTo>
                  <a:pt x="4032967" y="700004"/>
                </a:lnTo>
                <a:lnTo>
                  <a:pt x="4022827" y="707473"/>
                </a:lnTo>
                <a:lnTo>
                  <a:pt x="4028122" y="706780"/>
                </a:lnTo>
                <a:lnTo>
                  <a:pt x="3989059" y="729709"/>
                </a:lnTo>
                <a:lnTo>
                  <a:pt x="3953088" y="751691"/>
                </a:lnTo>
                <a:lnTo>
                  <a:pt x="3967940" y="745718"/>
                </a:lnTo>
                <a:cubicBezTo>
                  <a:pt x="3968880" y="745478"/>
                  <a:pt x="3968300" y="746697"/>
                  <a:pt x="3966854" y="748630"/>
                </a:cubicBezTo>
                <a:lnTo>
                  <a:pt x="3965787" y="749857"/>
                </a:lnTo>
                <a:lnTo>
                  <a:pt x="3933742" y="763603"/>
                </a:lnTo>
                <a:lnTo>
                  <a:pt x="3934989" y="762749"/>
                </a:lnTo>
                <a:lnTo>
                  <a:pt x="3900848" y="783612"/>
                </a:lnTo>
                <a:lnTo>
                  <a:pt x="3906544" y="780849"/>
                </a:lnTo>
                <a:lnTo>
                  <a:pt x="3909404" y="779147"/>
                </a:lnTo>
                <a:lnTo>
                  <a:pt x="3928028" y="772082"/>
                </a:lnTo>
                <a:cubicBezTo>
                  <a:pt x="3936413" y="769183"/>
                  <a:pt x="3944999" y="766630"/>
                  <a:pt x="3953982" y="764758"/>
                </a:cubicBezTo>
                <a:cubicBezTo>
                  <a:pt x="3934735" y="775618"/>
                  <a:pt x="3914132" y="782138"/>
                  <a:pt x="3893654" y="790955"/>
                </a:cubicBezTo>
                <a:lnTo>
                  <a:pt x="3888352" y="793765"/>
                </a:lnTo>
                <a:lnTo>
                  <a:pt x="3883288" y="794880"/>
                </a:lnTo>
                <a:lnTo>
                  <a:pt x="3881443" y="796292"/>
                </a:lnTo>
                <a:lnTo>
                  <a:pt x="3881500" y="795864"/>
                </a:lnTo>
                <a:lnTo>
                  <a:pt x="3880243" y="796203"/>
                </a:lnTo>
                <a:lnTo>
                  <a:pt x="3876723" y="798355"/>
                </a:lnTo>
                <a:lnTo>
                  <a:pt x="3877377" y="799405"/>
                </a:lnTo>
                <a:lnTo>
                  <a:pt x="3867883" y="806673"/>
                </a:lnTo>
                <a:cubicBezTo>
                  <a:pt x="3901060" y="807874"/>
                  <a:pt x="3918597" y="791561"/>
                  <a:pt x="3948534" y="788577"/>
                </a:cubicBezTo>
                <a:cubicBezTo>
                  <a:pt x="3990659" y="786035"/>
                  <a:pt x="4028892" y="778606"/>
                  <a:pt x="4075518" y="764023"/>
                </a:cubicBezTo>
                <a:cubicBezTo>
                  <a:pt x="4155494" y="745901"/>
                  <a:pt x="3990193" y="798899"/>
                  <a:pt x="3990046" y="802962"/>
                </a:cubicBezTo>
                <a:lnTo>
                  <a:pt x="4039999" y="808838"/>
                </a:lnTo>
                <a:cubicBezTo>
                  <a:pt x="4039852" y="812901"/>
                  <a:pt x="3976275" y="827547"/>
                  <a:pt x="3976275" y="827547"/>
                </a:cubicBezTo>
                <a:cubicBezTo>
                  <a:pt x="3946720" y="838681"/>
                  <a:pt x="3934004" y="834152"/>
                  <a:pt x="3912551" y="846256"/>
                </a:cubicBezTo>
                <a:cubicBezTo>
                  <a:pt x="3929476" y="846871"/>
                  <a:pt x="3997262" y="828307"/>
                  <a:pt x="3997116" y="832370"/>
                </a:cubicBezTo>
                <a:cubicBezTo>
                  <a:pt x="3996987" y="835924"/>
                  <a:pt x="3944828" y="857319"/>
                  <a:pt x="3977104" y="852897"/>
                </a:cubicBezTo>
                <a:lnTo>
                  <a:pt x="3987637" y="850942"/>
                </a:lnTo>
                <a:lnTo>
                  <a:pt x="3984009" y="853042"/>
                </a:lnTo>
                <a:lnTo>
                  <a:pt x="3987186" y="854541"/>
                </a:lnTo>
                <a:cubicBezTo>
                  <a:pt x="3987186" y="854541"/>
                  <a:pt x="3985302" y="855022"/>
                  <a:pt x="3983104" y="855582"/>
                </a:cubicBezTo>
                <a:lnTo>
                  <a:pt x="3983150" y="853540"/>
                </a:lnTo>
                <a:lnTo>
                  <a:pt x="3968515" y="862015"/>
                </a:lnTo>
                <a:lnTo>
                  <a:pt x="3967031" y="863626"/>
                </a:lnTo>
                <a:cubicBezTo>
                  <a:pt x="3966708" y="864584"/>
                  <a:pt x="3967120" y="865501"/>
                  <a:pt x="3968790" y="866244"/>
                </a:cubicBezTo>
                <a:cubicBezTo>
                  <a:pt x="3968790" y="866244"/>
                  <a:pt x="3977809" y="859269"/>
                  <a:pt x="3983104" y="855582"/>
                </a:cubicBezTo>
                <a:lnTo>
                  <a:pt x="3986068" y="859777"/>
                </a:lnTo>
                <a:lnTo>
                  <a:pt x="4010412" y="845766"/>
                </a:lnTo>
                <a:lnTo>
                  <a:pt x="4066379" y="831572"/>
                </a:lnTo>
                <a:cubicBezTo>
                  <a:pt x="4089750" y="825046"/>
                  <a:pt x="4113166" y="819622"/>
                  <a:pt x="4136524" y="820467"/>
                </a:cubicBezTo>
                <a:cubicBezTo>
                  <a:pt x="4144649" y="820761"/>
                  <a:pt x="4093468" y="848739"/>
                  <a:pt x="4088900" y="843829"/>
                </a:cubicBezTo>
                <a:cubicBezTo>
                  <a:pt x="4097384" y="852948"/>
                  <a:pt x="4190835" y="818365"/>
                  <a:pt x="4203846" y="814770"/>
                </a:cubicBezTo>
                <a:cubicBezTo>
                  <a:pt x="4235562" y="809477"/>
                  <a:pt x="4267314" y="803170"/>
                  <a:pt x="4299628" y="795356"/>
                </a:cubicBezTo>
                <a:lnTo>
                  <a:pt x="4398766" y="766921"/>
                </a:lnTo>
                <a:lnTo>
                  <a:pt x="4395941" y="769012"/>
                </a:lnTo>
                <a:cubicBezTo>
                  <a:pt x="4392412" y="772342"/>
                  <a:pt x="4391322" y="774757"/>
                  <a:pt x="4394686" y="775276"/>
                </a:cubicBezTo>
                <a:cubicBezTo>
                  <a:pt x="4401407" y="774134"/>
                  <a:pt x="4411620" y="767847"/>
                  <a:pt x="4422276" y="760940"/>
                </a:cubicBezTo>
                <a:lnTo>
                  <a:pt x="4426845" y="758210"/>
                </a:lnTo>
                <a:lnTo>
                  <a:pt x="4457056" y="748837"/>
                </a:lnTo>
                <a:lnTo>
                  <a:pt x="4405870" y="775635"/>
                </a:lnTo>
                <a:lnTo>
                  <a:pt x="4367076" y="788561"/>
                </a:lnTo>
                <a:cubicBezTo>
                  <a:pt x="4291206" y="812679"/>
                  <a:pt x="4211549" y="836065"/>
                  <a:pt x="4135152" y="858383"/>
                </a:cubicBezTo>
                <a:cubicBezTo>
                  <a:pt x="4109806" y="865601"/>
                  <a:pt x="4041317" y="884816"/>
                  <a:pt x="4092560" y="873790"/>
                </a:cubicBezTo>
                <a:cubicBezTo>
                  <a:pt x="4138920" y="866656"/>
                  <a:pt x="4083466" y="881597"/>
                  <a:pt x="4070959" y="889958"/>
                </a:cubicBezTo>
                <a:cubicBezTo>
                  <a:pt x="4075022" y="890105"/>
                  <a:pt x="4079084" y="890252"/>
                  <a:pt x="4083148" y="890398"/>
                </a:cubicBezTo>
                <a:cubicBezTo>
                  <a:pt x="4079084" y="890252"/>
                  <a:pt x="4108434" y="903516"/>
                  <a:pt x="4108262" y="908257"/>
                </a:cubicBezTo>
                <a:cubicBezTo>
                  <a:pt x="4107967" y="916381"/>
                  <a:pt x="4027022" y="942602"/>
                  <a:pt x="4014010" y="946199"/>
                </a:cubicBezTo>
                <a:cubicBezTo>
                  <a:pt x="3971103" y="970408"/>
                  <a:pt x="4111589" y="928717"/>
                  <a:pt x="4111270" y="937518"/>
                </a:cubicBezTo>
                <a:cubicBezTo>
                  <a:pt x="4115037" y="945790"/>
                  <a:pt x="4030006" y="972541"/>
                  <a:pt x="4076511" y="961343"/>
                </a:cubicBezTo>
                <a:cubicBezTo>
                  <a:pt x="4122844" y="954885"/>
                  <a:pt x="4182214" y="944154"/>
                  <a:pt x="4237668" y="929213"/>
                </a:cubicBezTo>
                <a:cubicBezTo>
                  <a:pt x="4254064" y="925738"/>
                  <a:pt x="4305748" y="902526"/>
                  <a:pt x="4330946" y="899370"/>
                </a:cubicBezTo>
                <a:cubicBezTo>
                  <a:pt x="4364946" y="896534"/>
                  <a:pt x="4288210" y="918839"/>
                  <a:pt x="4279938" y="922607"/>
                </a:cubicBezTo>
                <a:cubicBezTo>
                  <a:pt x="4207265" y="945062"/>
                  <a:pt x="4198844" y="952891"/>
                  <a:pt x="4117875" y="979790"/>
                </a:cubicBezTo>
                <a:cubicBezTo>
                  <a:pt x="4096592" y="987156"/>
                  <a:pt x="4079495" y="991282"/>
                  <a:pt x="4062274" y="998795"/>
                </a:cubicBezTo>
                <a:cubicBezTo>
                  <a:pt x="4024277" y="1018435"/>
                  <a:pt x="4096127" y="1000020"/>
                  <a:pt x="4113200" y="996569"/>
                </a:cubicBezTo>
                <a:cubicBezTo>
                  <a:pt x="4138570" y="988674"/>
                  <a:pt x="4164208" y="973331"/>
                  <a:pt x="4167829" y="985667"/>
                </a:cubicBezTo>
                <a:cubicBezTo>
                  <a:pt x="4167976" y="981604"/>
                  <a:pt x="4120883" y="1009050"/>
                  <a:pt x="4108378" y="1017412"/>
                </a:cubicBezTo>
                <a:cubicBezTo>
                  <a:pt x="4108378" y="1017412"/>
                  <a:pt x="4078441" y="1020395"/>
                  <a:pt x="4091009" y="1028986"/>
                </a:cubicBezTo>
                <a:cubicBezTo>
                  <a:pt x="4091009" y="1028986"/>
                  <a:pt x="4112292" y="1021622"/>
                  <a:pt x="4124626" y="1018000"/>
                </a:cubicBezTo>
                <a:cubicBezTo>
                  <a:pt x="4129072" y="1026296"/>
                  <a:pt x="4132840" y="1034568"/>
                  <a:pt x="4132840" y="1034568"/>
                </a:cubicBezTo>
                <a:cubicBezTo>
                  <a:pt x="4140964" y="1034862"/>
                  <a:pt x="4179467" y="1019985"/>
                  <a:pt x="4196394" y="1020598"/>
                </a:cubicBezTo>
                <a:cubicBezTo>
                  <a:pt x="4196394" y="1020598"/>
                  <a:pt x="4221445" y="1021505"/>
                  <a:pt x="4187829" y="1032491"/>
                </a:cubicBezTo>
                <a:cubicBezTo>
                  <a:pt x="4161780" y="1040363"/>
                  <a:pt x="4179174" y="1028111"/>
                  <a:pt x="4165844" y="1040509"/>
                </a:cubicBezTo>
                <a:cubicBezTo>
                  <a:pt x="4174964" y="1032026"/>
                  <a:pt x="4182622" y="1045185"/>
                  <a:pt x="4178267" y="1053162"/>
                </a:cubicBezTo>
                <a:cubicBezTo>
                  <a:pt x="4182474" y="1049246"/>
                  <a:pt x="4102354" y="1071431"/>
                  <a:pt x="4102208" y="1075494"/>
                </a:cubicBezTo>
                <a:cubicBezTo>
                  <a:pt x="4110014" y="1084589"/>
                  <a:pt x="4169970" y="1057606"/>
                  <a:pt x="4178095" y="1057901"/>
                </a:cubicBezTo>
                <a:cubicBezTo>
                  <a:pt x="4191130" y="1053627"/>
                  <a:pt x="4249970" y="1038808"/>
                  <a:pt x="4254537" y="1043720"/>
                </a:cubicBezTo>
                <a:cubicBezTo>
                  <a:pt x="4258452" y="1047929"/>
                  <a:pt x="4215864" y="1063336"/>
                  <a:pt x="4202852" y="1066933"/>
                </a:cubicBezTo>
                <a:cubicBezTo>
                  <a:pt x="4207060" y="1063017"/>
                  <a:pt x="4148074" y="1081899"/>
                  <a:pt x="4151990" y="1086109"/>
                </a:cubicBezTo>
                <a:cubicBezTo>
                  <a:pt x="4159819" y="1094527"/>
                  <a:pt x="4219924" y="1063483"/>
                  <a:pt x="4253924" y="1060646"/>
                </a:cubicBezTo>
                <a:cubicBezTo>
                  <a:pt x="4279146" y="1056814"/>
                  <a:pt x="4283210" y="1056960"/>
                  <a:pt x="4317356" y="1050061"/>
                </a:cubicBezTo>
                <a:cubicBezTo>
                  <a:pt x="4333750" y="1046589"/>
                  <a:pt x="4363542" y="1047668"/>
                  <a:pt x="4329248" y="1058628"/>
                </a:cubicBezTo>
                <a:cubicBezTo>
                  <a:pt x="4290867" y="1070120"/>
                  <a:pt x="4240325" y="1080492"/>
                  <a:pt x="4201798" y="1096047"/>
                </a:cubicBezTo>
                <a:cubicBezTo>
                  <a:pt x="4134008" y="1114609"/>
                  <a:pt x="4320951" y="1063074"/>
                  <a:pt x="4243774" y="1097566"/>
                </a:cubicBezTo>
                <a:cubicBezTo>
                  <a:pt x="4231442" y="1101188"/>
                  <a:pt x="4197270" y="1108764"/>
                  <a:pt x="4184642" y="1120510"/>
                </a:cubicBezTo>
                <a:cubicBezTo>
                  <a:pt x="4167248" y="1132762"/>
                  <a:pt x="4217964" y="1117649"/>
                  <a:pt x="4243308" y="1110430"/>
                </a:cubicBezTo>
                <a:cubicBezTo>
                  <a:pt x="4264616" y="1102390"/>
                  <a:pt x="4289960" y="1095170"/>
                  <a:pt x="4302824" y="1095638"/>
                </a:cubicBezTo>
                <a:cubicBezTo>
                  <a:pt x="4311097" y="1091870"/>
                  <a:pt x="4319750" y="1096249"/>
                  <a:pt x="4331936" y="1096690"/>
                </a:cubicBezTo>
                <a:cubicBezTo>
                  <a:pt x="4365936" y="1093855"/>
                  <a:pt x="4400549" y="1074090"/>
                  <a:pt x="4429810" y="1071082"/>
                </a:cubicBezTo>
                <a:cubicBezTo>
                  <a:pt x="4433946" y="1069198"/>
                  <a:pt x="4441224" y="1069461"/>
                  <a:pt x="4450110" y="1069783"/>
                </a:cubicBezTo>
                <a:lnTo>
                  <a:pt x="4470389" y="1069140"/>
                </a:lnTo>
                <a:lnTo>
                  <a:pt x="4454768" y="1076066"/>
                </a:lnTo>
                <a:lnTo>
                  <a:pt x="4434038" y="1087439"/>
                </a:lnTo>
                <a:lnTo>
                  <a:pt x="4424606" y="1092005"/>
                </a:lnTo>
                <a:lnTo>
                  <a:pt x="4430427" y="1090797"/>
                </a:lnTo>
                <a:cubicBezTo>
                  <a:pt x="4430188" y="1091965"/>
                  <a:pt x="4408326" y="1100367"/>
                  <a:pt x="4405262" y="1102082"/>
                </a:cubicBezTo>
                <a:cubicBezTo>
                  <a:pt x="4402797" y="1104361"/>
                  <a:pt x="4396146" y="1113834"/>
                  <a:pt x="4397892" y="1116087"/>
                </a:cubicBezTo>
                <a:cubicBezTo>
                  <a:pt x="4399837" y="1116078"/>
                  <a:pt x="4451899" y="1094653"/>
                  <a:pt x="4458252" y="1092353"/>
                </a:cubicBezTo>
                <a:lnTo>
                  <a:pt x="4478718" y="1086689"/>
                </a:lnTo>
                <a:lnTo>
                  <a:pt x="4472115" y="1092070"/>
                </a:lnTo>
                <a:cubicBezTo>
                  <a:pt x="4474000" y="1096206"/>
                  <a:pt x="4486678" y="1092428"/>
                  <a:pt x="4498885" y="1087615"/>
                </a:cubicBezTo>
                <a:lnTo>
                  <a:pt x="4510732" y="1082508"/>
                </a:lnTo>
                <a:lnTo>
                  <a:pt x="4511240" y="1082622"/>
                </a:lnTo>
                <a:cubicBezTo>
                  <a:pt x="4515826" y="1082031"/>
                  <a:pt x="4520891" y="1080115"/>
                  <a:pt x="4525930" y="1077687"/>
                </a:cubicBezTo>
                <a:lnTo>
                  <a:pt x="4531596" y="1074563"/>
                </a:lnTo>
                <a:lnTo>
                  <a:pt x="4550266" y="1069469"/>
                </a:lnTo>
                <a:lnTo>
                  <a:pt x="4546409" y="1072992"/>
                </a:lnTo>
                <a:lnTo>
                  <a:pt x="4546662" y="1071783"/>
                </a:lnTo>
                <a:lnTo>
                  <a:pt x="4548550" y="1070715"/>
                </a:lnTo>
                <a:cubicBezTo>
                  <a:pt x="4547578" y="1070720"/>
                  <a:pt x="4547092" y="1070723"/>
                  <a:pt x="4546824" y="1071008"/>
                </a:cubicBezTo>
                <a:lnTo>
                  <a:pt x="4546662" y="1071783"/>
                </a:lnTo>
                <a:lnTo>
                  <a:pt x="4543190" y="1073750"/>
                </a:lnTo>
                <a:lnTo>
                  <a:pt x="4540664" y="1074344"/>
                </a:lnTo>
                <a:cubicBezTo>
                  <a:pt x="4539108" y="1075013"/>
                  <a:pt x="4538078" y="1075680"/>
                  <a:pt x="4538078" y="1075680"/>
                </a:cubicBezTo>
                <a:cubicBezTo>
                  <a:pt x="4538078" y="1075680"/>
                  <a:pt x="4537486" y="1082477"/>
                  <a:pt x="4533046" y="1085143"/>
                </a:cubicBezTo>
                <a:cubicBezTo>
                  <a:pt x="4528700" y="1088564"/>
                  <a:pt x="4519891" y="1092105"/>
                  <a:pt x="4511106" y="1095361"/>
                </a:cubicBezTo>
                <a:lnTo>
                  <a:pt x="4497268" y="1100771"/>
                </a:lnTo>
                <a:lnTo>
                  <a:pt x="4504861" y="1103028"/>
                </a:lnTo>
                <a:cubicBezTo>
                  <a:pt x="4507826" y="1104064"/>
                  <a:pt x="4510987" y="1105161"/>
                  <a:pt x="4514252" y="1105837"/>
                </a:cubicBezTo>
                <a:lnTo>
                  <a:pt x="4515665" y="1105876"/>
                </a:lnTo>
                <a:lnTo>
                  <a:pt x="4556536" y="1090627"/>
                </a:lnTo>
                <a:lnTo>
                  <a:pt x="4621886" y="1062419"/>
                </a:lnTo>
                <a:lnTo>
                  <a:pt x="4626902" y="1062599"/>
                </a:lnTo>
                <a:lnTo>
                  <a:pt x="4638658" y="1062313"/>
                </a:lnTo>
                <a:lnTo>
                  <a:pt x="4618666" y="1072590"/>
                </a:lnTo>
                <a:lnTo>
                  <a:pt x="4639228" y="1065628"/>
                </a:lnTo>
                <a:lnTo>
                  <a:pt x="4639873" y="1070848"/>
                </a:lnTo>
                <a:cubicBezTo>
                  <a:pt x="4638059" y="1070269"/>
                  <a:pt x="4636504" y="1069772"/>
                  <a:pt x="4636504" y="1069772"/>
                </a:cubicBezTo>
                <a:cubicBezTo>
                  <a:pt x="4638583" y="1074892"/>
                  <a:pt x="4639178" y="1073025"/>
                  <a:pt x="4639873" y="1070848"/>
                </a:cubicBezTo>
                <a:lnTo>
                  <a:pt x="4647370" y="1070104"/>
                </a:lnTo>
                <a:lnTo>
                  <a:pt x="4628314" y="1079216"/>
                </a:lnTo>
                <a:lnTo>
                  <a:pt x="4622008" y="1081102"/>
                </a:lnTo>
                <a:cubicBezTo>
                  <a:pt x="4619946" y="1081605"/>
                  <a:pt x="4618689" y="1081740"/>
                  <a:pt x="4618838" y="1081273"/>
                </a:cubicBezTo>
                <a:lnTo>
                  <a:pt x="4620103" y="1083145"/>
                </a:lnTo>
                <a:lnTo>
                  <a:pt x="4594608" y="1095338"/>
                </a:lnTo>
                <a:lnTo>
                  <a:pt x="4586242" y="1096594"/>
                </a:lnTo>
                <a:lnTo>
                  <a:pt x="4584390" y="1096796"/>
                </a:lnTo>
                <a:lnTo>
                  <a:pt x="4593414" y="1102351"/>
                </a:lnTo>
                <a:lnTo>
                  <a:pt x="4595004" y="1103190"/>
                </a:lnTo>
                <a:lnTo>
                  <a:pt x="4593676" y="1104546"/>
                </a:lnTo>
                <a:cubicBezTo>
                  <a:pt x="4589815" y="1108499"/>
                  <a:pt x="4580304" y="1118294"/>
                  <a:pt x="4572952" y="1126351"/>
                </a:cubicBezTo>
                <a:lnTo>
                  <a:pt x="4569088" y="1130858"/>
                </a:lnTo>
                <a:lnTo>
                  <a:pt x="4549076" y="1137584"/>
                </a:lnTo>
                <a:cubicBezTo>
                  <a:pt x="4539094" y="1141382"/>
                  <a:pt x="4531262" y="1145016"/>
                  <a:pt x="4527605" y="1148157"/>
                </a:cubicBezTo>
                <a:lnTo>
                  <a:pt x="4543732" y="1146481"/>
                </a:lnTo>
                <a:lnTo>
                  <a:pt x="4527380" y="1151124"/>
                </a:lnTo>
                <a:lnTo>
                  <a:pt x="4524938" y="1151816"/>
                </a:lnTo>
                <a:cubicBezTo>
                  <a:pt x="4516814" y="1153964"/>
                  <a:pt x="4508278" y="1156212"/>
                  <a:pt x="4499780" y="1158858"/>
                </a:cubicBezTo>
                <a:lnTo>
                  <a:pt x="4487554" y="1163479"/>
                </a:lnTo>
                <a:lnTo>
                  <a:pt x="4473172" y="1174170"/>
                </a:lnTo>
                <a:cubicBezTo>
                  <a:pt x="4466392" y="1181379"/>
                  <a:pt x="4483840" y="1166939"/>
                  <a:pt x="4481271" y="1174124"/>
                </a:cubicBezTo>
                <a:cubicBezTo>
                  <a:pt x="4478705" y="1181309"/>
                  <a:pt x="4458418" y="1183688"/>
                  <a:pt x="4449924" y="1188263"/>
                </a:cubicBezTo>
                <a:cubicBezTo>
                  <a:pt x="4439649" y="1190964"/>
                  <a:pt x="4427464" y="1193295"/>
                  <a:pt x="4416828" y="1200147"/>
                </a:cubicBezTo>
                <a:cubicBezTo>
                  <a:pt x="4416828" y="1200147"/>
                  <a:pt x="4416722" y="1201375"/>
                  <a:pt x="4416348" y="1202886"/>
                </a:cubicBezTo>
                <a:lnTo>
                  <a:pt x="4414644" y="1206517"/>
                </a:lnTo>
                <a:lnTo>
                  <a:pt x="4424555" y="1204883"/>
                </a:lnTo>
                <a:lnTo>
                  <a:pt x="4435228" y="1204105"/>
                </a:lnTo>
                <a:lnTo>
                  <a:pt x="4432934" y="1209499"/>
                </a:lnTo>
                <a:cubicBezTo>
                  <a:pt x="4439366" y="1209731"/>
                  <a:pt x="4450012" y="1205879"/>
                  <a:pt x="4461186" y="1201538"/>
                </a:cubicBezTo>
                <a:lnTo>
                  <a:pt x="4462370" y="1201128"/>
                </a:lnTo>
                <a:lnTo>
                  <a:pt x="4464543" y="1200732"/>
                </a:lnTo>
                <a:lnTo>
                  <a:pt x="4491636" y="1192796"/>
                </a:lnTo>
                <a:lnTo>
                  <a:pt x="4521440" y="1184267"/>
                </a:lnTo>
                <a:lnTo>
                  <a:pt x="4528440" y="1181731"/>
                </a:lnTo>
                <a:lnTo>
                  <a:pt x="4537550" y="1178034"/>
                </a:lnTo>
                <a:lnTo>
                  <a:pt x="4539142" y="1177032"/>
                </a:lnTo>
                <a:lnTo>
                  <a:pt x="4541151" y="1176669"/>
                </a:lnTo>
                <a:lnTo>
                  <a:pt x="4544855" y="1178095"/>
                </a:lnTo>
                <a:lnTo>
                  <a:pt x="4538866" y="1179959"/>
                </a:lnTo>
                <a:cubicBezTo>
                  <a:pt x="4538866" y="1179959"/>
                  <a:pt x="4538691" y="1182285"/>
                  <a:pt x="4537936" y="1185107"/>
                </a:cubicBezTo>
                <a:lnTo>
                  <a:pt x="4536888" y="1187045"/>
                </a:lnTo>
                <a:lnTo>
                  <a:pt x="4522580" y="1191703"/>
                </a:lnTo>
                <a:lnTo>
                  <a:pt x="4520717" y="1191736"/>
                </a:lnTo>
                <a:lnTo>
                  <a:pt x="4521275" y="1192128"/>
                </a:lnTo>
                <a:lnTo>
                  <a:pt x="4515954" y="1193860"/>
                </a:lnTo>
                <a:cubicBezTo>
                  <a:pt x="4497532" y="1199464"/>
                  <a:pt x="4477501" y="1205010"/>
                  <a:pt x="4470995" y="1206809"/>
                </a:cubicBezTo>
                <a:cubicBezTo>
                  <a:pt x="4441587" y="1213880"/>
                  <a:pt x="4416220" y="1221775"/>
                  <a:pt x="4394764" y="1233879"/>
                </a:cubicBezTo>
                <a:lnTo>
                  <a:pt x="4514918" y="1199245"/>
                </a:lnTo>
                <a:lnTo>
                  <a:pt x="4480738" y="1209621"/>
                </a:lnTo>
                <a:cubicBezTo>
                  <a:pt x="4467832" y="1213424"/>
                  <a:pt x="4456282" y="1216697"/>
                  <a:pt x="4451062" y="1217920"/>
                </a:cubicBezTo>
                <a:cubicBezTo>
                  <a:pt x="4418577" y="1233450"/>
                  <a:pt x="4430824" y="1233299"/>
                  <a:pt x="4454004" y="1228939"/>
                </a:cubicBezTo>
                <a:lnTo>
                  <a:pt x="4475018" y="1224459"/>
                </a:lnTo>
                <a:lnTo>
                  <a:pt x="4427646" y="1243204"/>
                </a:lnTo>
                <a:cubicBezTo>
                  <a:pt x="4453938" y="1237885"/>
                  <a:pt x="4481662" y="1230499"/>
                  <a:pt x="4510256" y="1221884"/>
                </a:cubicBezTo>
                <a:lnTo>
                  <a:pt x="4573900" y="1201093"/>
                </a:lnTo>
                <a:lnTo>
                  <a:pt x="4576631" y="1200369"/>
                </a:lnTo>
                <a:lnTo>
                  <a:pt x="4606292" y="1195995"/>
                </a:lnTo>
                <a:lnTo>
                  <a:pt x="4551828" y="1212241"/>
                </a:lnTo>
                <a:cubicBezTo>
                  <a:pt x="4551828" y="1212241"/>
                  <a:pt x="4542879" y="1215986"/>
                  <a:pt x="4542708" y="1220724"/>
                </a:cubicBezTo>
                <a:cubicBezTo>
                  <a:pt x="4555276" y="1229315"/>
                  <a:pt x="4631654" y="1198185"/>
                  <a:pt x="4648726" y="1194734"/>
                </a:cubicBezTo>
                <a:lnTo>
                  <a:pt x="4655609" y="1192911"/>
                </a:lnTo>
                <a:lnTo>
                  <a:pt x="4653952" y="1195301"/>
                </a:lnTo>
                <a:lnTo>
                  <a:pt x="4633953" y="1206934"/>
                </a:lnTo>
                <a:lnTo>
                  <a:pt x="4625916" y="1208874"/>
                </a:lnTo>
                <a:cubicBezTo>
                  <a:pt x="4598016" y="1216116"/>
                  <a:pt x="4566920" y="1218075"/>
                  <a:pt x="4547676" y="1234606"/>
                </a:cubicBezTo>
                <a:cubicBezTo>
                  <a:pt x="4542729" y="1242868"/>
                  <a:pt x="4542403" y="1247163"/>
                  <a:pt x="4533436" y="1251520"/>
                </a:cubicBezTo>
                <a:cubicBezTo>
                  <a:pt x="4510276" y="1262718"/>
                  <a:pt x="4479116" y="1256036"/>
                  <a:pt x="4451662" y="1266908"/>
                </a:cubicBezTo>
                <a:cubicBezTo>
                  <a:pt x="4453273" y="1267029"/>
                  <a:pt x="4454747" y="1270280"/>
                  <a:pt x="4455696" y="1274273"/>
                </a:cubicBezTo>
                <a:lnTo>
                  <a:pt x="4456299" y="1282315"/>
                </a:lnTo>
                <a:lnTo>
                  <a:pt x="4459938" y="1281810"/>
                </a:lnTo>
                <a:cubicBezTo>
                  <a:pt x="4460912" y="1281803"/>
                  <a:pt x="4460052" y="1282846"/>
                  <a:pt x="4458182" y="1284372"/>
                </a:cubicBezTo>
                <a:lnTo>
                  <a:pt x="4456852" y="1285304"/>
                </a:lnTo>
                <a:lnTo>
                  <a:pt x="4456527" y="1285358"/>
                </a:lnTo>
                <a:lnTo>
                  <a:pt x="4456583" y="1286105"/>
                </a:lnTo>
                <a:lnTo>
                  <a:pt x="4455932" y="1287040"/>
                </a:lnTo>
                <a:lnTo>
                  <a:pt x="4423716" y="1297468"/>
                </a:lnTo>
                <a:lnTo>
                  <a:pt x="4441794" y="1296910"/>
                </a:lnTo>
                <a:lnTo>
                  <a:pt x="4438280" y="1297715"/>
                </a:lnTo>
                <a:lnTo>
                  <a:pt x="4482606" y="1293201"/>
                </a:lnTo>
                <a:cubicBezTo>
                  <a:pt x="4502563" y="1291085"/>
                  <a:pt x="4521786" y="1289248"/>
                  <a:pt x="4539698" y="1288621"/>
                </a:cubicBezTo>
                <a:cubicBezTo>
                  <a:pt x="4518732" y="1292557"/>
                  <a:pt x="4495012" y="1295272"/>
                  <a:pt x="4473088" y="1296847"/>
                </a:cubicBezTo>
                <a:lnTo>
                  <a:pt x="4450824" y="1300370"/>
                </a:lnTo>
                <a:cubicBezTo>
                  <a:pt x="4450502" y="1301381"/>
                  <a:pt x="4451383" y="1302090"/>
                  <a:pt x="4452944" y="1302572"/>
                </a:cubicBezTo>
                <a:lnTo>
                  <a:pt x="4453879" y="1302698"/>
                </a:lnTo>
                <a:lnTo>
                  <a:pt x="4460922" y="1301857"/>
                </a:lnTo>
                <a:lnTo>
                  <a:pt x="4458102" y="1302955"/>
                </a:lnTo>
                <a:lnTo>
                  <a:pt x="4457483" y="1303184"/>
                </a:lnTo>
                <a:lnTo>
                  <a:pt x="4459140" y="1303408"/>
                </a:lnTo>
                <a:cubicBezTo>
                  <a:pt x="4463932" y="1303609"/>
                  <a:pt x="4469349" y="1303195"/>
                  <a:pt x="4471202" y="1302757"/>
                </a:cubicBezTo>
                <a:cubicBezTo>
                  <a:pt x="4520316" y="1299231"/>
                  <a:pt x="4577175" y="1287552"/>
                  <a:pt x="4620775" y="1288779"/>
                </a:cubicBezTo>
                <a:cubicBezTo>
                  <a:pt x="4578764" y="1298682"/>
                  <a:pt x="4525837" y="1298937"/>
                  <a:pt x="4482610" y="1306396"/>
                </a:cubicBezTo>
                <a:cubicBezTo>
                  <a:pt x="4495644" y="1304042"/>
                  <a:pt x="4471826" y="1307069"/>
                  <a:pt x="4472687" y="1309743"/>
                </a:cubicBezTo>
                <a:cubicBezTo>
                  <a:pt x="4474608" y="1314468"/>
                  <a:pt x="4482015" y="1308262"/>
                  <a:pt x="4482015" y="1308262"/>
                </a:cubicBezTo>
                <a:cubicBezTo>
                  <a:pt x="4508426" y="1306063"/>
                  <a:pt x="4533930" y="1303573"/>
                  <a:pt x="4558862" y="1301416"/>
                </a:cubicBezTo>
                <a:lnTo>
                  <a:pt x="4608230" y="1298152"/>
                </a:lnTo>
                <a:lnTo>
                  <a:pt x="4601584" y="1300637"/>
                </a:lnTo>
                <a:lnTo>
                  <a:pt x="4601305" y="1300775"/>
                </a:lnTo>
                <a:lnTo>
                  <a:pt x="4599142" y="1301069"/>
                </a:lnTo>
                <a:cubicBezTo>
                  <a:pt x="4593620" y="1301365"/>
                  <a:pt x="4565136" y="1302903"/>
                  <a:pt x="4564542" y="1304769"/>
                </a:cubicBezTo>
                <a:cubicBezTo>
                  <a:pt x="4562656" y="1310681"/>
                  <a:pt x="4591736" y="1307276"/>
                  <a:pt x="4588624" y="1306282"/>
                </a:cubicBezTo>
                <a:lnTo>
                  <a:pt x="4591092" y="1305969"/>
                </a:lnTo>
                <a:lnTo>
                  <a:pt x="4589649" y="1309344"/>
                </a:lnTo>
                <a:cubicBezTo>
                  <a:pt x="4591054" y="1309495"/>
                  <a:pt x="4594074" y="1308758"/>
                  <a:pt x="4597819" y="1307582"/>
                </a:cubicBezTo>
                <a:lnTo>
                  <a:pt x="4607308" y="1304245"/>
                </a:lnTo>
                <a:lnTo>
                  <a:pt x="4614256" y="1303834"/>
                </a:lnTo>
                <a:cubicBezTo>
                  <a:pt x="4618328" y="1307190"/>
                  <a:pt x="4592696" y="1309639"/>
                  <a:pt x="4592696" y="1309639"/>
                </a:cubicBezTo>
                <a:cubicBezTo>
                  <a:pt x="4544100" y="1313328"/>
                  <a:pt x="4501467" y="1318922"/>
                  <a:pt x="4461344" y="1322918"/>
                </a:cubicBezTo>
                <a:cubicBezTo>
                  <a:pt x="4459954" y="1323246"/>
                  <a:pt x="4452518" y="1323764"/>
                  <a:pt x="4443747" y="1324623"/>
                </a:cubicBezTo>
                <a:lnTo>
                  <a:pt x="4436803" y="1325375"/>
                </a:lnTo>
                <a:lnTo>
                  <a:pt x="4437266" y="1325669"/>
                </a:lnTo>
                <a:cubicBezTo>
                  <a:pt x="4438838" y="1326674"/>
                  <a:pt x="4440464" y="1327762"/>
                  <a:pt x="4441682" y="1328763"/>
                </a:cubicBezTo>
                <a:lnTo>
                  <a:pt x="4442714" y="1330111"/>
                </a:lnTo>
                <a:lnTo>
                  <a:pt x="4472092" y="1327502"/>
                </a:lnTo>
                <a:lnTo>
                  <a:pt x="4495409" y="1325124"/>
                </a:lnTo>
                <a:lnTo>
                  <a:pt x="4505218" y="1322397"/>
                </a:lnTo>
                <a:lnTo>
                  <a:pt x="4511856" y="1323446"/>
                </a:lnTo>
                <a:lnTo>
                  <a:pt x="4525314" y="1322074"/>
                </a:lnTo>
                <a:cubicBezTo>
                  <a:pt x="4526870" y="1322569"/>
                  <a:pt x="4563020" y="1314909"/>
                  <a:pt x="4565796" y="1317850"/>
                </a:cubicBezTo>
                <a:cubicBezTo>
                  <a:pt x="4566410" y="1321301"/>
                  <a:pt x="4560605" y="1322706"/>
                  <a:pt x="4554648" y="1323247"/>
                </a:cubicBezTo>
                <a:lnTo>
                  <a:pt x="4552251" y="1323339"/>
                </a:lnTo>
                <a:lnTo>
                  <a:pt x="4548640" y="1325331"/>
                </a:lnTo>
                <a:cubicBezTo>
                  <a:pt x="4540737" y="1329081"/>
                  <a:pt x="4527864" y="1334129"/>
                  <a:pt x="4525566" y="1335415"/>
                </a:cubicBezTo>
                <a:cubicBezTo>
                  <a:pt x="4516676" y="1338956"/>
                  <a:pt x="4509742" y="1341896"/>
                  <a:pt x="4503718" y="1344577"/>
                </a:cubicBezTo>
                <a:lnTo>
                  <a:pt x="4500590" y="1346032"/>
                </a:lnTo>
                <a:lnTo>
                  <a:pt x="4474668" y="1349455"/>
                </a:lnTo>
                <a:lnTo>
                  <a:pt x="4505083" y="1340058"/>
                </a:lnTo>
                <a:cubicBezTo>
                  <a:pt x="4508072" y="1339192"/>
                  <a:pt x="4513530" y="1336667"/>
                  <a:pt x="4519826" y="1333727"/>
                </a:cubicBezTo>
                <a:lnTo>
                  <a:pt x="4522500" y="1332533"/>
                </a:lnTo>
                <a:lnTo>
                  <a:pt x="4502084" y="1337488"/>
                </a:lnTo>
                <a:cubicBezTo>
                  <a:pt x="4485067" y="1341235"/>
                  <a:pt x="4468091" y="1344444"/>
                  <a:pt x="4468091" y="1344444"/>
                </a:cubicBezTo>
                <a:lnTo>
                  <a:pt x="4441513" y="1350181"/>
                </a:lnTo>
                <a:lnTo>
                  <a:pt x="4438936" y="1352699"/>
                </a:lnTo>
                <a:lnTo>
                  <a:pt x="4435383" y="1354677"/>
                </a:lnTo>
                <a:lnTo>
                  <a:pt x="4431373" y="1355212"/>
                </a:lnTo>
                <a:lnTo>
                  <a:pt x="4451521" y="1353712"/>
                </a:lnTo>
                <a:lnTo>
                  <a:pt x="4410441" y="1360713"/>
                </a:lnTo>
                <a:lnTo>
                  <a:pt x="4420294" y="1359906"/>
                </a:lnTo>
                <a:lnTo>
                  <a:pt x="4423732" y="1359447"/>
                </a:lnTo>
                <a:lnTo>
                  <a:pt x="4451735" y="1354899"/>
                </a:lnTo>
                <a:lnTo>
                  <a:pt x="4465824" y="1352610"/>
                </a:lnTo>
                <a:lnTo>
                  <a:pt x="4478525" y="1350544"/>
                </a:lnTo>
                <a:cubicBezTo>
                  <a:pt x="4485558" y="1349594"/>
                  <a:pt x="4490031" y="1349347"/>
                  <a:pt x="4489950" y="1350422"/>
                </a:cubicBezTo>
                <a:cubicBezTo>
                  <a:pt x="4489868" y="1351495"/>
                  <a:pt x="4485230" y="1353933"/>
                  <a:pt x="4479446" y="1356788"/>
                </a:cubicBezTo>
                <a:lnTo>
                  <a:pt x="4467474" y="1362908"/>
                </a:lnTo>
                <a:lnTo>
                  <a:pt x="4470982" y="1362768"/>
                </a:lnTo>
                <a:cubicBezTo>
                  <a:pt x="4481976" y="1362677"/>
                  <a:pt x="4492254" y="1363705"/>
                  <a:pt x="4473748" y="1367313"/>
                </a:cubicBezTo>
                <a:lnTo>
                  <a:pt x="4459256" y="1369946"/>
                </a:lnTo>
                <a:lnTo>
                  <a:pt x="4458298" y="1371399"/>
                </a:lnTo>
                <a:lnTo>
                  <a:pt x="4463558" y="1371352"/>
                </a:lnTo>
                <a:lnTo>
                  <a:pt x="4464106" y="1371112"/>
                </a:lnTo>
                <a:lnTo>
                  <a:pt x="4464771" y="1371341"/>
                </a:lnTo>
                <a:lnTo>
                  <a:pt x="4467906" y="1371312"/>
                </a:lnTo>
                <a:cubicBezTo>
                  <a:pt x="4472814" y="1370837"/>
                  <a:pt x="4479566" y="1369876"/>
                  <a:pt x="4488590" y="1368311"/>
                </a:cubicBezTo>
                <a:cubicBezTo>
                  <a:pt x="4537957" y="1362700"/>
                  <a:pt x="4588624" y="1339914"/>
                  <a:pt x="4638000" y="1343660"/>
                </a:cubicBezTo>
                <a:cubicBezTo>
                  <a:pt x="4646586" y="1344313"/>
                  <a:pt x="4591246" y="1371781"/>
                  <a:pt x="4586616" y="1366392"/>
                </a:cubicBezTo>
                <a:cubicBezTo>
                  <a:pt x="4589840" y="1370145"/>
                  <a:pt x="4605968" y="1367893"/>
                  <a:pt x="4625604" y="1363442"/>
                </a:cubicBezTo>
                <a:lnTo>
                  <a:pt x="4644048" y="1358477"/>
                </a:lnTo>
                <a:lnTo>
                  <a:pt x="4634206" y="1371154"/>
                </a:lnTo>
                <a:cubicBezTo>
                  <a:pt x="4612776" y="1382582"/>
                  <a:pt x="4583133" y="1377441"/>
                  <a:pt x="4557640" y="1388721"/>
                </a:cubicBezTo>
                <a:cubicBezTo>
                  <a:pt x="4561704" y="1388867"/>
                  <a:pt x="4565683" y="1410029"/>
                  <a:pt x="4560944" y="1409858"/>
                </a:cubicBezTo>
                <a:cubicBezTo>
                  <a:pt x="4552352" y="1422427"/>
                  <a:pt x="4472460" y="1419535"/>
                  <a:pt x="4467638" y="1440376"/>
                </a:cubicBezTo>
                <a:cubicBezTo>
                  <a:pt x="4500815" y="1441577"/>
                  <a:pt x="4518352" y="1425265"/>
                  <a:pt x="4548290" y="1422280"/>
                </a:cubicBezTo>
                <a:lnTo>
                  <a:pt x="4581486" y="1418111"/>
                </a:lnTo>
                <a:lnTo>
                  <a:pt x="4590026" y="1423418"/>
                </a:lnTo>
                <a:lnTo>
                  <a:pt x="4598914" y="1429431"/>
                </a:lnTo>
                <a:lnTo>
                  <a:pt x="4609018" y="1423859"/>
                </a:lnTo>
                <a:cubicBezTo>
                  <a:pt x="4617978" y="1418573"/>
                  <a:pt x="4624811" y="1414478"/>
                  <a:pt x="4625472" y="1418060"/>
                </a:cubicBezTo>
                <a:cubicBezTo>
                  <a:pt x="4625472" y="1418060"/>
                  <a:pt x="4623915" y="1419201"/>
                  <a:pt x="4621824" y="1420911"/>
                </a:cubicBezTo>
                <a:lnTo>
                  <a:pt x="4616850" y="1425454"/>
                </a:lnTo>
                <a:lnTo>
                  <a:pt x="4615202" y="1426052"/>
                </a:lnTo>
                <a:lnTo>
                  <a:pt x="4615218" y="1425969"/>
                </a:lnTo>
                <a:lnTo>
                  <a:pt x="4617104" y="1424900"/>
                </a:lnTo>
                <a:cubicBezTo>
                  <a:pt x="4616132" y="1424906"/>
                  <a:pt x="4615646" y="1424907"/>
                  <a:pt x="4615380" y="1425192"/>
                </a:cubicBezTo>
                <a:lnTo>
                  <a:pt x="4615218" y="1425969"/>
                </a:lnTo>
                <a:lnTo>
                  <a:pt x="4614844" y="1426181"/>
                </a:lnTo>
                <a:lnTo>
                  <a:pt x="4614466" y="1426318"/>
                </a:lnTo>
                <a:cubicBezTo>
                  <a:pt x="4600198" y="1431575"/>
                  <a:pt x="4589838" y="1435649"/>
                  <a:pt x="4589802" y="1436665"/>
                </a:cubicBezTo>
                <a:lnTo>
                  <a:pt x="4602458" y="1438154"/>
                </a:lnTo>
                <a:lnTo>
                  <a:pt x="4601602" y="1439328"/>
                </a:lnTo>
                <a:cubicBezTo>
                  <a:pt x="4592912" y="1446170"/>
                  <a:pt x="4566364" y="1453489"/>
                  <a:pt x="4557872" y="1458065"/>
                </a:cubicBezTo>
                <a:cubicBezTo>
                  <a:pt x="4555927" y="1458076"/>
                  <a:pt x="4555500" y="1462985"/>
                  <a:pt x="4553359" y="1465261"/>
                </a:cubicBezTo>
                <a:lnTo>
                  <a:pt x="4546117" y="1468956"/>
                </a:lnTo>
                <a:lnTo>
                  <a:pt x="4541130" y="1470241"/>
                </a:lnTo>
                <a:cubicBezTo>
                  <a:pt x="4531576" y="1472013"/>
                  <a:pt x="4523034" y="1473907"/>
                  <a:pt x="4512306" y="1479959"/>
                </a:cubicBezTo>
                <a:cubicBezTo>
                  <a:pt x="4529232" y="1480574"/>
                  <a:pt x="4597018" y="1462010"/>
                  <a:pt x="4596871" y="1466073"/>
                </a:cubicBezTo>
                <a:cubicBezTo>
                  <a:pt x="4596760" y="1469120"/>
                  <a:pt x="4558424" y="1485274"/>
                  <a:pt x="4567798" y="1487042"/>
                </a:cubicBezTo>
                <a:lnTo>
                  <a:pt x="4577822" y="1485618"/>
                </a:lnTo>
                <a:lnTo>
                  <a:pt x="4563318" y="1491178"/>
                </a:lnTo>
                <a:lnTo>
                  <a:pt x="4568582" y="1490256"/>
                </a:lnTo>
                <a:lnTo>
                  <a:pt x="4639891" y="1481228"/>
                </a:lnTo>
                <a:lnTo>
                  <a:pt x="4626794" y="1485698"/>
                </a:lnTo>
                <a:cubicBezTo>
                  <a:pt x="4599694" y="1492165"/>
                  <a:pt x="4571542" y="1499296"/>
                  <a:pt x="4544577" y="1506312"/>
                </a:cubicBezTo>
                <a:lnTo>
                  <a:pt x="4537410" y="1508215"/>
                </a:lnTo>
                <a:lnTo>
                  <a:pt x="4533718" y="1511601"/>
                </a:lnTo>
                <a:lnTo>
                  <a:pt x="4510928" y="1515243"/>
                </a:lnTo>
                <a:lnTo>
                  <a:pt x="4502141" y="1517575"/>
                </a:lnTo>
                <a:lnTo>
                  <a:pt x="4524078" y="1516314"/>
                </a:lnTo>
                <a:lnTo>
                  <a:pt x="4522266" y="1517146"/>
                </a:lnTo>
                <a:cubicBezTo>
                  <a:pt x="4507908" y="1523400"/>
                  <a:pt x="4485722" y="1532722"/>
                  <a:pt x="4480636" y="1538130"/>
                </a:cubicBezTo>
                <a:cubicBezTo>
                  <a:pt x="4509223" y="1533441"/>
                  <a:pt x="4519890" y="1526211"/>
                  <a:pt x="4544492" y="1518904"/>
                </a:cubicBezTo>
                <a:cubicBezTo>
                  <a:pt x="4561040" y="1512962"/>
                  <a:pt x="4562578" y="1512953"/>
                  <a:pt x="4558865" y="1515616"/>
                </a:cubicBezTo>
                <a:lnTo>
                  <a:pt x="4543468" y="1527061"/>
                </a:lnTo>
                <a:lnTo>
                  <a:pt x="4546926" y="1526138"/>
                </a:lnTo>
                <a:cubicBezTo>
                  <a:pt x="4581648" y="1516447"/>
                  <a:pt x="4615166" y="1506487"/>
                  <a:pt x="4651936" y="1496708"/>
                </a:cubicBezTo>
                <a:lnTo>
                  <a:pt x="4684148" y="1488908"/>
                </a:lnTo>
                <a:lnTo>
                  <a:pt x="4664448" y="1495448"/>
                </a:lnTo>
                <a:cubicBezTo>
                  <a:pt x="4650156" y="1500043"/>
                  <a:pt x="4633298" y="1505241"/>
                  <a:pt x="4611590" y="1511511"/>
                </a:cubicBezTo>
                <a:cubicBezTo>
                  <a:pt x="4588758" y="1518416"/>
                  <a:pt x="4570486" y="1522068"/>
                  <a:pt x="4551946" y="1529297"/>
                </a:cubicBezTo>
                <a:cubicBezTo>
                  <a:pt x="4510907" y="1548495"/>
                  <a:pt x="4587726" y="1532013"/>
                  <a:pt x="4605940" y="1529077"/>
                </a:cubicBezTo>
                <a:cubicBezTo>
                  <a:pt x="4633123" y="1521782"/>
                  <a:pt x="4660902" y="1506617"/>
                  <a:pt x="4664218" y="1519823"/>
                </a:cubicBezTo>
                <a:cubicBezTo>
                  <a:pt x="4664380" y="1517676"/>
                  <a:pt x="4651714" y="1523373"/>
                  <a:pt x="4637309" y="1530646"/>
                </a:cubicBezTo>
                <a:lnTo>
                  <a:pt x="4624784" y="1537225"/>
                </a:lnTo>
                <a:lnTo>
                  <a:pt x="4488353" y="1583198"/>
                </a:lnTo>
                <a:lnTo>
                  <a:pt x="4482107" y="1592093"/>
                </a:lnTo>
                <a:cubicBezTo>
                  <a:pt x="4471470" y="1598946"/>
                  <a:pt x="4457411" y="1596759"/>
                  <a:pt x="4444832" y="1603623"/>
                </a:cubicBezTo>
                <a:cubicBezTo>
                  <a:pt x="4446774" y="1603611"/>
                  <a:pt x="4448026" y="1615305"/>
                  <a:pt x="4445758" y="1615316"/>
                </a:cubicBezTo>
                <a:cubicBezTo>
                  <a:pt x="4441248" y="1622513"/>
                  <a:pt x="4403010" y="1622726"/>
                  <a:pt x="4400050" y="1634442"/>
                </a:cubicBezTo>
                <a:lnTo>
                  <a:pt x="4399916" y="1635995"/>
                </a:lnTo>
                <a:lnTo>
                  <a:pt x="4399890" y="1636282"/>
                </a:lnTo>
                <a:cubicBezTo>
                  <a:pt x="4399866" y="1636590"/>
                  <a:pt x="4399851" y="1636743"/>
                  <a:pt x="4399870" y="1636512"/>
                </a:cubicBezTo>
                <a:lnTo>
                  <a:pt x="4399916" y="1635995"/>
                </a:lnTo>
                <a:lnTo>
                  <a:pt x="4399991" y="1635132"/>
                </a:lnTo>
                <a:cubicBezTo>
                  <a:pt x="4400025" y="1634748"/>
                  <a:pt x="4400050" y="1634442"/>
                  <a:pt x="4400050" y="1634442"/>
                </a:cubicBezTo>
                <a:cubicBezTo>
                  <a:pt x="4415928" y="1634354"/>
                  <a:pt x="4424849" y="1624868"/>
                  <a:pt x="4439302" y="1622524"/>
                </a:cubicBezTo>
                <a:cubicBezTo>
                  <a:pt x="4449445" y="1621335"/>
                  <a:pt x="4459161" y="1619488"/>
                  <a:pt x="4469193" y="1616791"/>
                </a:cubicBezTo>
                <a:lnTo>
                  <a:pt x="4470862" y="1616222"/>
                </a:lnTo>
                <a:lnTo>
                  <a:pt x="4470854" y="1614575"/>
                </a:lnTo>
                <a:cubicBezTo>
                  <a:pt x="4471516" y="1612798"/>
                  <a:pt x="4472672" y="1611244"/>
                  <a:pt x="4473799" y="1610774"/>
                </a:cubicBezTo>
                <a:cubicBezTo>
                  <a:pt x="4474549" y="1610461"/>
                  <a:pt x="4475287" y="1610629"/>
                  <a:pt x="4475856" y="1611536"/>
                </a:cubicBezTo>
                <a:cubicBezTo>
                  <a:pt x="4477970" y="1610210"/>
                  <a:pt x="4477631" y="1611685"/>
                  <a:pt x="4476312" y="1613776"/>
                </a:cubicBezTo>
                <a:lnTo>
                  <a:pt x="4475530" y="1614630"/>
                </a:lnTo>
                <a:lnTo>
                  <a:pt x="4500984" y="1605952"/>
                </a:lnTo>
                <a:cubicBezTo>
                  <a:pt x="4539912" y="1594036"/>
                  <a:pt x="4458966" y="1627320"/>
                  <a:pt x="4458770" y="1629587"/>
                </a:cubicBezTo>
                <a:lnTo>
                  <a:pt x="4463149" y="1629980"/>
                </a:lnTo>
                <a:lnTo>
                  <a:pt x="4563416" y="1608836"/>
                </a:lnTo>
                <a:cubicBezTo>
                  <a:pt x="4583072" y="1606615"/>
                  <a:pt x="4597574" y="1597518"/>
                  <a:pt x="4621236" y="1593626"/>
                </a:cubicBezTo>
                <a:cubicBezTo>
                  <a:pt x="4629928" y="1590703"/>
                  <a:pt x="4643258" y="1586868"/>
                  <a:pt x="4657815" y="1582935"/>
                </a:cubicBezTo>
                <a:lnTo>
                  <a:pt x="4671786" y="1579348"/>
                </a:lnTo>
                <a:lnTo>
                  <a:pt x="4672239" y="1587909"/>
                </a:lnTo>
                <a:lnTo>
                  <a:pt x="4655937" y="1593891"/>
                </a:lnTo>
                <a:lnTo>
                  <a:pt x="4633576" y="1598827"/>
                </a:lnTo>
                <a:cubicBezTo>
                  <a:pt x="4612679" y="1603899"/>
                  <a:pt x="4591164" y="1610004"/>
                  <a:pt x="4591002" y="1612151"/>
                </a:cubicBezTo>
                <a:lnTo>
                  <a:pt x="4596306" y="1612758"/>
                </a:lnTo>
                <a:lnTo>
                  <a:pt x="4552858" y="1625564"/>
                </a:lnTo>
                <a:lnTo>
                  <a:pt x="4512641" y="1638199"/>
                </a:lnTo>
                <a:lnTo>
                  <a:pt x="4528496" y="1635993"/>
                </a:lnTo>
                <a:cubicBezTo>
                  <a:pt x="4529468" y="1635988"/>
                  <a:pt x="4528608" y="1637031"/>
                  <a:pt x="4526738" y="1638556"/>
                </a:cubicBezTo>
                <a:lnTo>
                  <a:pt x="4525406" y="1639489"/>
                </a:lnTo>
                <a:lnTo>
                  <a:pt x="4490990" y="1645081"/>
                </a:lnTo>
                <a:lnTo>
                  <a:pt x="4492406" y="1644555"/>
                </a:lnTo>
                <a:lnTo>
                  <a:pt x="4454234" y="1656546"/>
                </a:lnTo>
                <a:lnTo>
                  <a:pt x="4460429" y="1655242"/>
                </a:lnTo>
                <a:lnTo>
                  <a:pt x="4463616" y="1654282"/>
                </a:lnTo>
                <a:lnTo>
                  <a:pt x="4483394" y="1651926"/>
                </a:lnTo>
                <a:cubicBezTo>
                  <a:pt x="4492232" y="1651142"/>
                  <a:pt x="4501180" y="1650740"/>
                  <a:pt x="4510351" y="1651096"/>
                </a:cubicBezTo>
                <a:cubicBezTo>
                  <a:pt x="4489049" y="1656982"/>
                  <a:pt x="4467480" y="1658328"/>
                  <a:pt x="4445478" y="1661933"/>
                </a:cubicBezTo>
                <a:cubicBezTo>
                  <a:pt x="4428478" y="1665078"/>
                  <a:pt x="4442373" y="1665397"/>
                  <a:pt x="4449450" y="1665599"/>
                </a:cubicBezTo>
                <a:lnTo>
                  <a:pt x="4491254" y="1660606"/>
                </a:lnTo>
                <a:lnTo>
                  <a:pt x="4534660" y="1647637"/>
                </a:lnTo>
                <a:lnTo>
                  <a:pt x="4590508" y="1630949"/>
                </a:lnTo>
                <a:lnTo>
                  <a:pt x="4576016" y="1631838"/>
                </a:lnTo>
                <a:lnTo>
                  <a:pt x="4551399" y="1635317"/>
                </a:lnTo>
                <a:lnTo>
                  <a:pt x="4560968" y="1631284"/>
                </a:lnTo>
                <a:cubicBezTo>
                  <a:pt x="4576347" y="1627613"/>
                  <a:pt x="4591775" y="1623375"/>
                  <a:pt x="4607522" y="1618287"/>
                </a:cubicBezTo>
                <a:lnTo>
                  <a:pt x="4629728" y="1609990"/>
                </a:lnTo>
                <a:lnTo>
                  <a:pt x="4629464" y="1610501"/>
                </a:lnTo>
                <a:cubicBezTo>
                  <a:pt x="4631133" y="1610670"/>
                  <a:pt x="4635035" y="1610586"/>
                  <a:pt x="4642220" y="1610222"/>
                </a:cubicBezTo>
                <a:lnTo>
                  <a:pt x="4646984" y="1610031"/>
                </a:lnTo>
                <a:lnTo>
                  <a:pt x="4640087" y="1612963"/>
                </a:lnTo>
                <a:lnTo>
                  <a:pt x="4603434" y="1627239"/>
                </a:lnTo>
                <a:lnTo>
                  <a:pt x="4649705" y="1614515"/>
                </a:lnTo>
                <a:cubicBezTo>
                  <a:pt x="4666578" y="1609197"/>
                  <a:pt x="4682996" y="1604163"/>
                  <a:pt x="4699590" y="1601755"/>
                </a:cubicBezTo>
                <a:cubicBezTo>
                  <a:pt x="4699590" y="1601755"/>
                  <a:pt x="4697288" y="1604462"/>
                  <a:pt x="4695802" y="1607290"/>
                </a:cubicBezTo>
                <a:lnTo>
                  <a:pt x="4695828" y="1607452"/>
                </a:lnTo>
                <a:lnTo>
                  <a:pt x="4690739" y="1607819"/>
                </a:lnTo>
                <a:cubicBezTo>
                  <a:pt x="4675092" y="1611288"/>
                  <a:pt x="4640272" y="1622006"/>
                  <a:pt x="4643248" y="1625470"/>
                </a:cubicBezTo>
                <a:cubicBezTo>
                  <a:pt x="4649200" y="1632400"/>
                  <a:pt x="4687203" y="1617065"/>
                  <a:pt x="4721064" y="1608298"/>
                </a:cubicBezTo>
                <a:lnTo>
                  <a:pt x="4744504" y="1604151"/>
                </a:lnTo>
                <a:lnTo>
                  <a:pt x="4717630" y="1613493"/>
                </a:lnTo>
                <a:cubicBezTo>
                  <a:pt x="4696348" y="1620859"/>
                  <a:pt x="4679250" y="1624985"/>
                  <a:pt x="4662030" y="1632497"/>
                </a:cubicBezTo>
                <a:cubicBezTo>
                  <a:pt x="4652530" y="1637408"/>
                  <a:pt x="4649896" y="1639939"/>
                  <a:pt x="4651556" y="1640921"/>
                </a:cubicBezTo>
                <a:lnTo>
                  <a:pt x="4664628" y="1640171"/>
                </a:lnTo>
                <a:lnTo>
                  <a:pt x="4659261" y="1642001"/>
                </a:lnTo>
                <a:cubicBezTo>
                  <a:pt x="4636440" y="1650420"/>
                  <a:pt x="4624446" y="1656468"/>
                  <a:pt x="4656117" y="1649237"/>
                </a:cubicBezTo>
                <a:lnTo>
                  <a:pt x="4686464" y="1640428"/>
                </a:lnTo>
                <a:lnTo>
                  <a:pt x="4699635" y="1637753"/>
                </a:lnTo>
                <a:cubicBezTo>
                  <a:pt x="4708032" y="1636088"/>
                  <a:pt x="4717996" y="1634187"/>
                  <a:pt x="4727405" y="1632595"/>
                </a:cubicBezTo>
                <a:lnTo>
                  <a:pt x="4742696" y="1630535"/>
                </a:lnTo>
                <a:lnTo>
                  <a:pt x="4742603" y="1630583"/>
                </a:lnTo>
                <a:cubicBezTo>
                  <a:pt x="4735944" y="1634283"/>
                  <a:pt x="4728890" y="1638370"/>
                  <a:pt x="4722719" y="1642056"/>
                </a:cubicBezTo>
                <a:lnTo>
                  <a:pt x="4713241" y="1647943"/>
                </a:lnTo>
                <a:lnTo>
                  <a:pt x="4708386" y="1649126"/>
                </a:lnTo>
                <a:lnTo>
                  <a:pt x="4700614" y="1652555"/>
                </a:lnTo>
                <a:lnTo>
                  <a:pt x="4694736" y="1653680"/>
                </a:lnTo>
                <a:cubicBezTo>
                  <a:pt x="4691780" y="1654590"/>
                  <a:pt x="4689216" y="1655769"/>
                  <a:pt x="4688176" y="1657257"/>
                </a:cubicBezTo>
                <a:lnTo>
                  <a:pt x="4688486" y="1657905"/>
                </a:lnTo>
                <a:lnTo>
                  <a:pt x="4676368" y="1663251"/>
                </a:lnTo>
                <a:cubicBezTo>
                  <a:pt x="4666907" y="1669370"/>
                  <a:pt x="4675754" y="1668961"/>
                  <a:pt x="4690358" y="1666201"/>
                </a:cubicBezTo>
                <a:lnTo>
                  <a:pt x="4727409" y="1657678"/>
                </a:lnTo>
                <a:lnTo>
                  <a:pt x="4730156" y="1663098"/>
                </a:lnTo>
                <a:cubicBezTo>
                  <a:pt x="4731654" y="1666203"/>
                  <a:pt x="4732596" y="1668271"/>
                  <a:pt x="4732596" y="1668271"/>
                </a:cubicBezTo>
                <a:cubicBezTo>
                  <a:pt x="4740720" y="1668565"/>
                  <a:pt x="4779223" y="1653688"/>
                  <a:pt x="4796149" y="1654301"/>
                </a:cubicBezTo>
                <a:cubicBezTo>
                  <a:pt x="4796149" y="1654301"/>
                  <a:pt x="4802412" y="1654527"/>
                  <a:pt x="4804473" y="1656128"/>
                </a:cubicBezTo>
                <a:lnTo>
                  <a:pt x="4804372" y="1656391"/>
                </a:lnTo>
                <a:lnTo>
                  <a:pt x="4688680" y="1694087"/>
                </a:lnTo>
                <a:lnTo>
                  <a:pt x="4646435" y="1699778"/>
                </a:lnTo>
                <a:lnTo>
                  <a:pt x="4615106" y="1716053"/>
                </a:lnTo>
                <a:lnTo>
                  <a:pt x="4518146" y="1744020"/>
                </a:lnTo>
                <a:lnTo>
                  <a:pt x="4520867" y="1746243"/>
                </a:lnTo>
                <a:cubicBezTo>
                  <a:pt x="4520867" y="1746243"/>
                  <a:pt x="4518921" y="1746253"/>
                  <a:pt x="4516653" y="1746265"/>
                </a:cubicBezTo>
                <a:lnTo>
                  <a:pt x="4517190" y="1744295"/>
                </a:lnTo>
                <a:lnTo>
                  <a:pt x="4500942" y="1748981"/>
                </a:lnTo>
                <a:lnTo>
                  <a:pt x="4499113" y="1750183"/>
                </a:lnTo>
                <a:cubicBezTo>
                  <a:pt x="4498568" y="1751036"/>
                  <a:pt x="4498746" y="1752026"/>
                  <a:pt x="4500186" y="1753150"/>
                </a:cubicBezTo>
                <a:cubicBezTo>
                  <a:pt x="4500186" y="1753150"/>
                  <a:pt x="4510624" y="1748564"/>
                  <a:pt x="4516653" y="1746265"/>
                </a:cubicBezTo>
                <a:lnTo>
                  <a:pt x="4518514" y="1751053"/>
                </a:lnTo>
                <a:lnTo>
                  <a:pt x="4604952" y="1726378"/>
                </a:lnTo>
                <a:lnTo>
                  <a:pt x="4797312" y="1747896"/>
                </a:lnTo>
                <a:lnTo>
                  <a:pt x="4784398" y="1754213"/>
                </a:lnTo>
                <a:cubicBezTo>
                  <a:pt x="4775702" y="1760339"/>
                  <a:pt x="4784032" y="1759625"/>
                  <a:pt x="4797704" y="1756475"/>
                </a:cubicBezTo>
                <a:lnTo>
                  <a:pt x="4819935" y="1750427"/>
                </a:lnTo>
                <a:lnTo>
                  <a:pt x="4937457" y="1763572"/>
                </a:lnTo>
                <a:lnTo>
                  <a:pt x="4935442" y="1767832"/>
                </a:lnTo>
                <a:lnTo>
                  <a:pt x="4948208" y="1764774"/>
                </a:lnTo>
                <a:lnTo>
                  <a:pt x="4964066" y="1766548"/>
                </a:lnTo>
                <a:lnTo>
                  <a:pt x="4928426" y="1775200"/>
                </a:lnTo>
                <a:lnTo>
                  <a:pt x="4910722" y="1779831"/>
                </a:lnTo>
                <a:lnTo>
                  <a:pt x="4885432" y="1777127"/>
                </a:lnTo>
                <a:cubicBezTo>
                  <a:pt x="4832063" y="1772385"/>
                  <a:pt x="4789834" y="1763560"/>
                  <a:pt x="4755670" y="1781934"/>
                </a:cubicBezTo>
                <a:lnTo>
                  <a:pt x="4755570" y="1781972"/>
                </a:lnTo>
                <a:lnTo>
                  <a:pt x="4756780" y="1782120"/>
                </a:lnTo>
                <a:lnTo>
                  <a:pt x="4861024" y="1794404"/>
                </a:lnTo>
                <a:lnTo>
                  <a:pt x="4836130" y="1803331"/>
                </a:lnTo>
                <a:cubicBezTo>
                  <a:pt x="4796994" y="1822825"/>
                  <a:pt x="4787786" y="1833653"/>
                  <a:pt x="4821947" y="1822335"/>
                </a:cubicBezTo>
                <a:cubicBezTo>
                  <a:pt x="4830395" y="1821037"/>
                  <a:pt x="4845370" y="1817225"/>
                  <a:pt x="4863336" y="1812246"/>
                </a:cubicBezTo>
                <a:lnTo>
                  <a:pt x="4906634" y="1799780"/>
                </a:lnTo>
                <a:lnTo>
                  <a:pt x="4930436" y="1802585"/>
                </a:lnTo>
                <a:lnTo>
                  <a:pt x="4928434" y="1803287"/>
                </a:lnTo>
                <a:lnTo>
                  <a:pt x="4931242" y="1802679"/>
                </a:lnTo>
                <a:lnTo>
                  <a:pt x="4973201" y="1807625"/>
                </a:lnTo>
                <a:lnTo>
                  <a:pt x="4965976" y="1810327"/>
                </a:lnTo>
                <a:cubicBezTo>
                  <a:pt x="4952824" y="1813521"/>
                  <a:pt x="4883523" y="1835932"/>
                  <a:pt x="4934092" y="1825272"/>
                </a:cubicBezTo>
                <a:cubicBezTo>
                  <a:pt x="4944596" y="1821210"/>
                  <a:pt x="4956912" y="1816012"/>
                  <a:pt x="4968654" y="1811911"/>
                </a:cubicBezTo>
                <a:lnTo>
                  <a:pt x="4983021" y="1808782"/>
                </a:lnTo>
                <a:lnTo>
                  <a:pt x="5017188" y="1812809"/>
                </a:lnTo>
                <a:lnTo>
                  <a:pt x="5022399" y="1817050"/>
                </a:lnTo>
                <a:lnTo>
                  <a:pt x="5031133" y="1814452"/>
                </a:lnTo>
                <a:lnTo>
                  <a:pt x="5079408" y="1820141"/>
                </a:lnTo>
                <a:lnTo>
                  <a:pt x="5071178" y="1822859"/>
                </a:lnTo>
                <a:cubicBezTo>
                  <a:pt x="5060367" y="1826535"/>
                  <a:pt x="5042851" y="1832850"/>
                  <a:pt x="5035051" y="1837652"/>
                </a:cubicBezTo>
                <a:lnTo>
                  <a:pt x="5033222" y="1841949"/>
                </a:lnTo>
                <a:lnTo>
                  <a:pt x="4975792" y="1836942"/>
                </a:lnTo>
                <a:cubicBezTo>
                  <a:pt x="4961892" y="1837718"/>
                  <a:pt x="4969490" y="1839896"/>
                  <a:pt x="4982674" y="1842142"/>
                </a:cubicBezTo>
                <a:lnTo>
                  <a:pt x="5003842" y="1845275"/>
                </a:lnTo>
                <a:lnTo>
                  <a:pt x="4995745" y="1847058"/>
                </a:lnTo>
                <a:cubicBezTo>
                  <a:pt x="4992458" y="1848761"/>
                  <a:pt x="4995370" y="1850677"/>
                  <a:pt x="5002015" y="1852645"/>
                </a:cubicBezTo>
                <a:lnTo>
                  <a:pt x="5023900" y="1857149"/>
                </a:lnTo>
                <a:lnTo>
                  <a:pt x="4994519" y="1867582"/>
                </a:lnTo>
                <a:lnTo>
                  <a:pt x="5027876" y="1857967"/>
                </a:lnTo>
                <a:lnTo>
                  <a:pt x="5030688" y="1858545"/>
                </a:lnTo>
                <a:lnTo>
                  <a:pt x="5064678" y="1863459"/>
                </a:lnTo>
                <a:lnTo>
                  <a:pt x="5027402" y="1876907"/>
                </a:lnTo>
                <a:lnTo>
                  <a:pt x="5074561" y="1864736"/>
                </a:lnTo>
                <a:lnTo>
                  <a:pt x="5096061" y="1867412"/>
                </a:lnTo>
                <a:lnTo>
                  <a:pt x="5132274" y="1873043"/>
                </a:lnTo>
                <a:lnTo>
                  <a:pt x="5074806" y="1890772"/>
                </a:lnTo>
                <a:lnTo>
                  <a:pt x="5038776" y="1888360"/>
                </a:lnTo>
                <a:cubicBezTo>
                  <a:pt x="5010976" y="1889913"/>
                  <a:pt x="5017667" y="1893910"/>
                  <a:pt x="5033502" y="1897648"/>
                </a:cubicBezTo>
                <a:lnTo>
                  <a:pt x="5045392" y="1899847"/>
                </a:lnTo>
                <a:lnTo>
                  <a:pt x="4955085" y="1927707"/>
                </a:lnTo>
                <a:lnTo>
                  <a:pt x="4856207" y="1956920"/>
                </a:lnTo>
                <a:lnTo>
                  <a:pt x="4846019" y="1955365"/>
                </a:lnTo>
                <a:cubicBezTo>
                  <a:pt x="4832918" y="1953340"/>
                  <a:pt x="4821232" y="1951626"/>
                  <a:pt x="4812622" y="1950841"/>
                </a:cubicBezTo>
                <a:lnTo>
                  <a:pt x="4659544" y="1935887"/>
                </a:lnTo>
                <a:lnTo>
                  <a:pt x="4657950" y="1937786"/>
                </a:lnTo>
                <a:lnTo>
                  <a:pt x="4652973" y="1944562"/>
                </a:lnTo>
                <a:lnTo>
                  <a:pt x="4748552" y="1956877"/>
                </a:lnTo>
                <a:lnTo>
                  <a:pt x="4823816" y="1966490"/>
                </a:lnTo>
                <a:lnTo>
                  <a:pt x="4819749" y="1967692"/>
                </a:lnTo>
                <a:cubicBezTo>
                  <a:pt x="4776263" y="1980648"/>
                  <a:pt x="4734832" y="1993211"/>
                  <a:pt x="4696742" y="2005310"/>
                </a:cubicBezTo>
                <a:cubicBezTo>
                  <a:pt x="4694468" y="2001684"/>
                  <a:pt x="4687216" y="2006232"/>
                  <a:pt x="4683591" y="2008505"/>
                </a:cubicBezTo>
                <a:cubicBezTo>
                  <a:pt x="4672762" y="1999295"/>
                  <a:pt x="4667132" y="2023881"/>
                  <a:pt x="4683591" y="2008505"/>
                </a:cubicBezTo>
                <a:cubicBezTo>
                  <a:pt x="4685864" y="2012133"/>
                  <a:pt x="4693116" y="2007584"/>
                  <a:pt x="4696742" y="2005310"/>
                </a:cubicBezTo>
                <a:cubicBezTo>
                  <a:pt x="4727092" y="1999330"/>
                  <a:pt x="4758348" y="1992780"/>
                  <a:pt x="4790227" y="1985209"/>
                </a:cubicBezTo>
                <a:lnTo>
                  <a:pt x="4848099" y="1969591"/>
                </a:lnTo>
                <a:lnTo>
                  <a:pt x="4922202" y="1979056"/>
                </a:lnTo>
                <a:lnTo>
                  <a:pt x="4850980" y="1998836"/>
                </a:lnTo>
                <a:cubicBezTo>
                  <a:pt x="4828024" y="2005194"/>
                  <a:pt x="4806682" y="2011105"/>
                  <a:pt x="4787881" y="2016369"/>
                </a:cubicBezTo>
                <a:lnTo>
                  <a:pt x="4606449" y="2069879"/>
                </a:lnTo>
                <a:lnTo>
                  <a:pt x="4790328" y="2085122"/>
                </a:lnTo>
                <a:cubicBezTo>
                  <a:pt x="4772899" y="2088891"/>
                  <a:pt x="4758596" y="2086874"/>
                  <a:pt x="4740959" y="2086307"/>
                </a:cubicBezTo>
                <a:cubicBezTo>
                  <a:pt x="4731025" y="2088455"/>
                  <a:pt x="4699837" y="2085345"/>
                  <a:pt x="4696892" y="2086597"/>
                </a:cubicBezTo>
                <a:lnTo>
                  <a:pt x="4702167" y="2088545"/>
                </a:lnTo>
                <a:lnTo>
                  <a:pt x="4539736" y="2069608"/>
                </a:lnTo>
                <a:lnTo>
                  <a:pt x="4533579" y="2072913"/>
                </a:lnTo>
                <a:lnTo>
                  <a:pt x="4532622" y="2081430"/>
                </a:lnTo>
                <a:lnTo>
                  <a:pt x="4569774" y="2086420"/>
                </a:lnTo>
                <a:cubicBezTo>
                  <a:pt x="4603789" y="2091031"/>
                  <a:pt x="4637432" y="2096418"/>
                  <a:pt x="4670492" y="2104906"/>
                </a:cubicBezTo>
                <a:cubicBezTo>
                  <a:pt x="4641085" y="2105499"/>
                  <a:pt x="4612638" y="2104033"/>
                  <a:pt x="4584664" y="2101523"/>
                </a:cubicBezTo>
                <a:lnTo>
                  <a:pt x="4523290" y="2094389"/>
                </a:lnTo>
                <a:lnTo>
                  <a:pt x="4525846" y="2103558"/>
                </a:lnTo>
                <a:lnTo>
                  <a:pt x="4528897" y="2108537"/>
                </a:lnTo>
                <a:lnTo>
                  <a:pt x="4560792" y="2113468"/>
                </a:lnTo>
                <a:lnTo>
                  <a:pt x="4562813" y="2113781"/>
                </a:lnTo>
                <a:lnTo>
                  <a:pt x="4563120" y="2115903"/>
                </a:lnTo>
                <a:lnTo>
                  <a:pt x="4568852" y="2114714"/>
                </a:lnTo>
                <a:lnTo>
                  <a:pt x="4573366" y="2115412"/>
                </a:lnTo>
                <a:lnTo>
                  <a:pt x="4566810" y="2125372"/>
                </a:lnTo>
                <a:cubicBezTo>
                  <a:pt x="4554706" y="2132198"/>
                  <a:pt x="4531890" y="2126044"/>
                  <a:pt x="4518140" y="2125732"/>
                </a:cubicBezTo>
                <a:lnTo>
                  <a:pt x="4507257" y="2128782"/>
                </a:lnTo>
                <a:lnTo>
                  <a:pt x="4434071" y="2122598"/>
                </a:lnTo>
                <a:lnTo>
                  <a:pt x="4431302" y="2127534"/>
                </a:lnTo>
                <a:lnTo>
                  <a:pt x="4425524" y="2139392"/>
                </a:lnTo>
                <a:lnTo>
                  <a:pt x="4422056" y="2139542"/>
                </a:lnTo>
                <a:lnTo>
                  <a:pt x="4381778" y="2136141"/>
                </a:lnTo>
                <a:lnTo>
                  <a:pt x="4344859" y="2147031"/>
                </a:lnTo>
                <a:lnTo>
                  <a:pt x="4347098" y="2147099"/>
                </a:lnTo>
                <a:cubicBezTo>
                  <a:pt x="4439330" y="2151755"/>
                  <a:pt x="4531858" y="2169413"/>
                  <a:pt x="4624802" y="2186978"/>
                </a:cubicBezTo>
                <a:cubicBezTo>
                  <a:pt x="4639386" y="2190786"/>
                  <a:pt x="4652736" y="2196196"/>
                  <a:pt x="4666158" y="2198125"/>
                </a:cubicBezTo>
                <a:lnTo>
                  <a:pt x="4677632" y="2198620"/>
                </a:lnTo>
                <a:lnTo>
                  <a:pt x="4677840" y="2199165"/>
                </a:lnTo>
                <a:cubicBezTo>
                  <a:pt x="4678378" y="2199580"/>
                  <a:pt x="4679054" y="2199482"/>
                  <a:pt x="4679652" y="2198706"/>
                </a:cubicBezTo>
                <a:lnTo>
                  <a:pt x="4677632" y="2198620"/>
                </a:lnTo>
                <a:lnTo>
                  <a:pt x="4676848" y="2196548"/>
                </a:lnTo>
                <a:cubicBezTo>
                  <a:pt x="4693904" y="2199375"/>
                  <a:pt x="4713448" y="2201647"/>
                  <a:pt x="4714644" y="2200094"/>
                </a:cubicBezTo>
                <a:cubicBezTo>
                  <a:pt x="4713448" y="2201647"/>
                  <a:pt x="4706763" y="2196501"/>
                  <a:pt x="4706763" y="2196501"/>
                </a:cubicBezTo>
                <a:cubicBezTo>
                  <a:pt x="4702882" y="2193512"/>
                  <a:pt x="4709153" y="2193396"/>
                  <a:pt x="4703760" y="2189245"/>
                </a:cubicBezTo>
                <a:cubicBezTo>
                  <a:pt x="4698685" y="2187811"/>
                  <a:pt x="4684118" y="2184427"/>
                  <a:pt x="4673748" y="2181389"/>
                </a:cubicBezTo>
                <a:lnTo>
                  <a:pt x="4631554" y="2171286"/>
                </a:lnTo>
                <a:lnTo>
                  <a:pt x="4640506" y="2172345"/>
                </a:lnTo>
                <a:lnTo>
                  <a:pt x="4648200" y="2174133"/>
                </a:lnTo>
                <a:cubicBezTo>
                  <a:pt x="4683506" y="2183591"/>
                  <a:pt x="4723889" y="2189129"/>
                  <a:pt x="4762098" y="2197938"/>
                </a:cubicBezTo>
                <a:cubicBezTo>
                  <a:pt x="4782289" y="2203384"/>
                  <a:pt x="4802559" y="2208171"/>
                  <a:pt x="4822044" y="2212973"/>
                </a:cubicBezTo>
                <a:cubicBezTo>
                  <a:pt x="4841530" y="2217773"/>
                  <a:pt x="4860233" y="2222589"/>
                  <a:pt x="4877289" y="2228094"/>
                </a:cubicBezTo>
                <a:cubicBezTo>
                  <a:pt x="4856234" y="2224660"/>
                  <a:pt x="4833006" y="2219143"/>
                  <a:pt x="4811854" y="2213162"/>
                </a:cubicBezTo>
                <a:lnTo>
                  <a:pt x="4789721" y="2208899"/>
                </a:lnTo>
                <a:cubicBezTo>
                  <a:pt x="4787132" y="2212262"/>
                  <a:pt x="4804286" y="2217638"/>
                  <a:pt x="4808070" y="2218077"/>
                </a:cubicBezTo>
                <a:cubicBezTo>
                  <a:pt x="4855454" y="2231476"/>
                  <a:pt x="4912893" y="2239842"/>
                  <a:pt x="4953472" y="2255832"/>
                </a:cubicBezTo>
                <a:cubicBezTo>
                  <a:pt x="4910600" y="2250850"/>
                  <a:pt x="4860744" y="2233078"/>
                  <a:pt x="4817560" y="2225381"/>
                </a:cubicBezTo>
                <a:cubicBezTo>
                  <a:pt x="4830615" y="2227603"/>
                  <a:pt x="4807189" y="2222345"/>
                  <a:pt x="4807089" y="2225152"/>
                </a:cubicBezTo>
                <a:cubicBezTo>
                  <a:pt x="4807288" y="2230248"/>
                  <a:pt x="4816364" y="2226933"/>
                  <a:pt x="4816364" y="2226933"/>
                </a:cubicBezTo>
                <a:cubicBezTo>
                  <a:pt x="4841946" y="2233853"/>
                  <a:pt x="4866775" y="2240190"/>
                  <a:pt x="4890954" y="2246647"/>
                </a:cubicBezTo>
                <a:lnTo>
                  <a:pt x="4938487" y="2260378"/>
                </a:lnTo>
                <a:lnTo>
                  <a:pt x="4931391" y="2260453"/>
                </a:lnTo>
                <a:lnTo>
                  <a:pt x="4931081" y="2260489"/>
                </a:lnTo>
                <a:lnTo>
                  <a:pt x="4928948" y="2260028"/>
                </a:lnTo>
                <a:cubicBezTo>
                  <a:pt x="4923656" y="2258427"/>
                  <a:pt x="4896348" y="2250181"/>
                  <a:pt x="4895152" y="2251733"/>
                </a:cubicBezTo>
                <a:cubicBezTo>
                  <a:pt x="4891369" y="2256648"/>
                  <a:pt x="4919872" y="2263344"/>
                  <a:pt x="4917284" y="2261351"/>
                </a:cubicBezTo>
                <a:lnTo>
                  <a:pt x="4919713" y="2261895"/>
                </a:lnTo>
                <a:lnTo>
                  <a:pt x="4917208" y="2264578"/>
                </a:lnTo>
                <a:cubicBezTo>
                  <a:pt x="4918476" y="2265198"/>
                  <a:pt x="4921566" y="2265534"/>
                  <a:pt x="4925488" y="2265701"/>
                </a:cubicBezTo>
                <a:lnTo>
                  <a:pt x="4935546" y="2265793"/>
                </a:lnTo>
                <a:lnTo>
                  <a:pt x="4942220" y="2267771"/>
                </a:lnTo>
                <a:cubicBezTo>
                  <a:pt x="4944907" y="2272313"/>
                  <a:pt x="4919972" y="2265892"/>
                  <a:pt x="4919972" y="2265892"/>
                </a:cubicBezTo>
                <a:cubicBezTo>
                  <a:pt x="4873020" y="2252825"/>
                  <a:pt x="4831028" y="2243577"/>
                  <a:pt x="4791940" y="2233680"/>
                </a:cubicBezTo>
                <a:cubicBezTo>
                  <a:pt x="4788157" y="2233240"/>
                  <a:pt x="4743479" y="2219451"/>
                  <a:pt x="4740990" y="2225363"/>
                </a:cubicBezTo>
                <a:cubicBezTo>
                  <a:pt x="4739892" y="2229464"/>
                  <a:pt x="4771100" y="2235769"/>
                  <a:pt x="4747774" y="2227702"/>
                </a:cubicBezTo>
                <a:cubicBezTo>
                  <a:pt x="4784374" y="2238156"/>
                  <a:pt x="4816875" y="2245455"/>
                  <a:pt x="4852380" y="2254654"/>
                </a:cubicBezTo>
                <a:cubicBezTo>
                  <a:pt x="4853673" y="2255650"/>
                  <a:pt x="4890273" y="2260750"/>
                  <a:pt x="4891882" y="2264460"/>
                </a:cubicBezTo>
                <a:cubicBezTo>
                  <a:pt x="4890686" y="2271368"/>
                  <a:pt x="4868140" y="2261841"/>
                  <a:pt x="4868140" y="2261841"/>
                </a:cubicBezTo>
                <a:cubicBezTo>
                  <a:pt x="4821071" y="2251159"/>
                  <a:pt x="4794940" y="2246289"/>
                  <a:pt x="4750360" y="2235049"/>
                </a:cubicBezTo>
                <a:cubicBezTo>
                  <a:pt x="4746578" y="2234610"/>
                  <a:pt x="4704687" y="2222555"/>
                  <a:pt x="4703392" y="2226914"/>
                </a:cubicBezTo>
                <a:cubicBezTo>
                  <a:pt x="4705000" y="2230624"/>
                  <a:pt x="4740090" y="2234561"/>
                  <a:pt x="4736308" y="2234122"/>
                </a:cubicBezTo>
                <a:cubicBezTo>
                  <a:pt x="4747972" y="2238154"/>
                  <a:pt x="4755752" y="2239199"/>
                  <a:pt x="4769125" y="2244136"/>
                </a:cubicBezTo>
                <a:cubicBezTo>
                  <a:pt x="4748385" y="2243417"/>
                  <a:pt x="4729622" y="2234332"/>
                  <a:pt x="4710077" y="2232059"/>
                </a:cubicBezTo>
                <a:cubicBezTo>
                  <a:pt x="4705000" y="2230624"/>
                  <a:pt x="4698412" y="2233383"/>
                  <a:pt x="4690632" y="2232338"/>
                </a:cubicBezTo>
                <a:lnTo>
                  <a:pt x="4680464" y="2230838"/>
                </a:lnTo>
                <a:lnTo>
                  <a:pt x="4680126" y="2230677"/>
                </a:lnTo>
                <a:lnTo>
                  <a:pt x="4678151" y="2230497"/>
                </a:lnTo>
                <a:lnTo>
                  <a:pt x="4656360" y="2227280"/>
                </a:lnTo>
                <a:cubicBezTo>
                  <a:pt x="4644416" y="2224783"/>
                  <a:pt x="4632596" y="2222071"/>
                  <a:pt x="4622824" y="2220936"/>
                </a:cubicBezTo>
                <a:cubicBezTo>
                  <a:pt x="4629311" y="2220984"/>
                  <a:pt x="4613548" y="2219153"/>
                  <a:pt x="4612354" y="2220704"/>
                </a:cubicBezTo>
                <a:cubicBezTo>
                  <a:pt x="4608570" y="2225620"/>
                  <a:pt x="4628215" y="2225084"/>
                  <a:pt x="4629508" y="2226081"/>
                </a:cubicBezTo>
                <a:lnTo>
                  <a:pt x="4646165" y="2229558"/>
                </a:lnTo>
                <a:lnTo>
                  <a:pt x="4666894" y="2229464"/>
                </a:lnTo>
                <a:lnTo>
                  <a:pt x="4678151" y="2230497"/>
                </a:lnTo>
                <a:lnTo>
                  <a:pt x="4680464" y="2230838"/>
                </a:lnTo>
                <a:lnTo>
                  <a:pt x="4686744" y="2233817"/>
                </a:lnTo>
                <a:lnTo>
                  <a:pt x="4677036" y="2236002"/>
                </a:lnTo>
                <a:lnTo>
                  <a:pt x="4702776" y="2241376"/>
                </a:lnTo>
                <a:cubicBezTo>
                  <a:pt x="4726649" y="2246671"/>
                  <a:pt x="4749884" y="2252399"/>
                  <a:pt x="4772224" y="2259294"/>
                </a:cubicBezTo>
                <a:cubicBezTo>
                  <a:pt x="4749444" y="2257211"/>
                  <a:pt x="4730474" y="2252188"/>
                  <a:pt x="4711636" y="2247268"/>
                </a:cubicBezTo>
                <a:lnTo>
                  <a:pt x="4658374" y="2237108"/>
                </a:lnTo>
                <a:lnTo>
                  <a:pt x="4648046" y="2237532"/>
                </a:lnTo>
                <a:lnTo>
                  <a:pt x="4634117" y="2237802"/>
                </a:lnTo>
                <a:lnTo>
                  <a:pt x="4636508" y="2239296"/>
                </a:lnTo>
                <a:cubicBezTo>
                  <a:pt x="4687576" y="2250586"/>
                  <a:pt x="4731840" y="2259112"/>
                  <a:pt x="4777714" y="2271347"/>
                </a:cubicBezTo>
                <a:lnTo>
                  <a:pt x="4790948" y="2276081"/>
                </a:lnTo>
                <a:lnTo>
                  <a:pt x="4809721" y="2277233"/>
                </a:lnTo>
                <a:cubicBezTo>
                  <a:pt x="4824516" y="2278675"/>
                  <a:pt x="4815240" y="2280151"/>
                  <a:pt x="4797741" y="2281813"/>
                </a:cubicBezTo>
                <a:lnTo>
                  <a:pt x="4773981" y="2283896"/>
                </a:lnTo>
                <a:lnTo>
                  <a:pt x="4787512" y="2286784"/>
                </a:lnTo>
                <a:lnTo>
                  <a:pt x="4772740" y="2289142"/>
                </a:lnTo>
                <a:cubicBezTo>
                  <a:pt x="4753412" y="2297088"/>
                  <a:pt x="4778463" y="2295984"/>
                  <a:pt x="4794617" y="2294117"/>
                </a:cubicBezTo>
                <a:lnTo>
                  <a:pt x="4816114" y="2293378"/>
                </a:lnTo>
                <a:lnTo>
                  <a:pt x="4830586" y="2296800"/>
                </a:lnTo>
                <a:lnTo>
                  <a:pt x="4832333" y="2297206"/>
                </a:lnTo>
                <a:lnTo>
                  <a:pt x="4823748" y="2298017"/>
                </a:lnTo>
                <a:cubicBezTo>
                  <a:pt x="4812193" y="2299165"/>
                  <a:pt x="4800737" y="2300099"/>
                  <a:pt x="4789758" y="2300000"/>
                </a:cubicBezTo>
                <a:cubicBezTo>
                  <a:pt x="4777386" y="2300608"/>
                  <a:pt x="4763842" y="2300098"/>
                  <a:pt x="4750180" y="2299846"/>
                </a:cubicBezTo>
                <a:lnTo>
                  <a:pt x="4721776" y="2300828"/>
                </a:lnTo>
                <a:lnTo>
                  <a:pt x="4732030" y="2305044"/>
                </a:lnTo>
                <a:lnTo>
                  <a:pt x="4734388" y="2305145"/>
                </a:lnTo>
                <a:cubicBezTo>
                  <a:pt x="4749428" y="2305686"/>
                  <a:pt x="4766766" y="2306646"/>
                  <a:pt x="4771691" y="2305993"/>
                </a:cubicBezTo>
                <a:cubicBezTo>
                  <a:pt x="4775354" y="2307297"/>
                  <a:pt x="4782988" y="2310011"/>
                  <a:pt x="4784820" y="2310661"/>
                </a:cubicBezTo>
                <a:cubicBezTo>
                  <a:pt x="4791270" y="2310553"/>
                  <a:pt x="4794364" y="2309248"/>
                  <a:pt x="4799142" y="2308145"/>
                </a:cubicBezTo>
                <a:cubicBezTo>
                  <a:pt x="4800974" y="2308795"/>
                  <a:pt x="4805660" y="2313266"/>
                  <a:pt x="4812576" y="2312922"/>
                </a:cubicBezTo>
                <a:cubicBezTo>
                  <a:pt x="4819027" y="2312813"/>
                  <a:pt x="4836140" y="2308884"/>
                  <a:pt x="4848698" y="2310946"/>
                </a:cubicBezTo>
                <a:cubicBezTo>
                  <a:pt x="4853906" y="2311597"/>
                  <a:pt x="4855786" y="2312291"/>
                  <a:pt x="4855570" y="2312964"/>
                </a:cubicBezTo>
                <a:lnTo>
                  <a:pt x="4852449" y="2314003"/>
                </a:lnTo>
                <a:lnTo>
                  <a:pt x="4870178" y="2313155"/>
                </a:lnTo>
                <a:cubicBezTo>
                  <a:pt x="4875444" y="2313146"/>
                  <a:pt x="4879490" y="2313503"/>
                  <a:pt x="4880798" y="2314497"/>
                </a:cubicBezTo>
                <a:cubicBezTo>
                  <a:pt x="4886791" y="2321962"/>
                  <a:pt x="4859187" y="2319172"/>
                  <a:pt x="4859187" y="2319172"/>
                </a:cubicBezTo>
                <a:cubicBezTo>
                  <a:pt x="4853520" y="2319119"/>
                  <a:pt x="4843696" y="2319464"/>
                  <a:pt x="4832646" y="2320039"/>
                </a:cubicBezTo>
                <a:lnTo>
                  <a:pt x="4800529" y="2322177"/>
                </a:lnTo>
                <a:lnTo>
                  <a:pt x="4796102" y="2324689"/>
                </a:lnTo>
                <a:cubicBezTo>
                  <a:pt x="4792662" y="2325969"/>
                  <a:pt x="4787902" y="2326603"/>
                  <a:pt x="4782350" y="2326832"/>
                </a:cubicBezTo>
                <a:lnTo>
                  <a:pt x="4777378" y="2326754"/>
                </a:lnTo>
                <a:lnTo>
                  <a:pt x="4779142" y="2326991"/>
                </a:lnTo>
                <a:lnTo>
                  <a:pt x="4784682" y="2327172"/>
                </a:lnTo>
                <a:lnTo>
                  <a:pt x="4816797" y="2326840"/>
                </a:lnTo>
                <a:cubicBezTo>
                  <a:pt x="4820174" y="2326840"/>
                  <a:pt x="4823771" y="2327518"/>
                  <a:pt x="4827828" y="2328360"/>
                </a:cubicBezTo>
                <a:lnTo>
                  <a:pt x="4829000" y="2328572"/>
                </a:lnTo>
                <a:lnTo>
                  <a:pt x="4844073" y="2329010"/>
                </a:lnTo>
                <a:lnTo>
                  <a:pt x="4856838" y="2329776"/>
                </a:lnTo>
                <a:lnTo>
                  <a:pt x="4856865" y="2329774"/>
                </a:lnTo>
                <a:lnTo>
                  <a:pt x="4856886" y="2329779"/>
                </a:lnTo>
                <a:lnTo>
                  <a:pt x="4902208" y="2332498"/>
                </a:lnTo>
                <a:cubicBezTo>
                  <a:pt x="4912176" y="2334723"/>
                  <a:pt x="4948844" y="2335555"/>
                  <a:pt x="4948844" y="2335555"/>
                </a:cubicBezTo>
                <a:lnTo>
                  <a:pt x="4942050" y="2341357"/>
                </a:lnTo>
                <a:lnTo>
                  <a:pt x="4950594" y="2341008"/>
                </a:lnTo>
                <a:lnTo>
                  <a:pt x="4952860" y="2342295"/>
                </a:lnTo>
                <a:lnTo>
                  <a:pt x="4959684" y="2345389"/>
                </a:lnTo>
                <a:lnTo>
                  <a:pt x="4952746" y="2345896"/>
                </a:lnTo>
                <a:lnTo>
                  <a:pt x="4914910" y="2348612"/>
                </a:lnTo>
                <a:lnTo>
                  <a:pt x="4910552" y="2348000"/>
                </a:lnTo>
                <a:lnTo>
                  <a:pt x="4910561" y="2348925"/>
                </a:lnTo>
                <a:lnTo>
                  <a:pt x="4905584" y="2349282"/>
                </a:lnTo>
                <a:lnTo>
                  <a:pt x="4905472" y="2349216"/>
                </a:lnTo>
                <a:lnTo>
                  <a:pt x="4893700" y="2345634"/>
                </a:lnTo>
                <a:lnTo>
                  <a:pt x="4854588" y="2340144"/>
                </a:lnTo>
                <a:lnTo>
                  <a:pt x="4867038" y="2346731"/>
                </a:lnTo>
                <a:lnTo>
                  <a:pt x="4864289" y="2352246"/>
                </a:lnTo>
                <a:lnTo>
                  <a:pt x="4848600" y="2353372"/>
                </a:lnTo>
                <a:cubicBezTo>
                  <a:pt x="4845374" y="2353427"/>
                  <a:pt x="4839762" y="2353834"/>
                  <a:pt x="4832670" y="2354366"/>
                </a:cubicBezTo>
                <a:lnTo>
                  <a:pt x="4813694" y="2355699"/>
                </a:lnTo>
                <a:lnTo>
                  <a:pt x="4790333" y="2359338"/>
                </a:lnTo>
                <a:lnTo>
                  <a:pt x="4779910" y="2360423"/>
                </a:lnTo>
                <a:lnTo>
                  <a:pt x="4785796" y="2361267"/>
                </a:lnTo>
                <a:cubicBezTo>
                  <a:pt x="4785172" y="2362285"/>
                  <a:pt x="4761756" y="2362745"/>
                  <a:pt x="4758292" y="2363316"/>
                </a:cubicBezTo>
                <a:cubicBezTo>
                  <a:pt x="4755198" y="2364619"/>
                  <a:pt x="4745720" y="2371263"/>
                  <a:pt x="4746596" y="2373978"/>
                </a:cubicBezTo>
                <a:cubicBezTo>
                  <a:pt x="4747054" y="2374141"/>
                  <a:pt x="4750913" y="2374112"/>
                  <a:pt x="4756548" y="2373975"/>
                </a:cubicBezTo>
                <a:lnTo>
                  <a:pt x="4760192" y="2373861"/>
                </a:lnTo>
                <a:lnTo>
                  <a:pt x="4758649" y="2376987"/>
                </a:lnTo>
                <a:cubicBezTo>
                  <a:pt x="4758649" y="2376987"/>
                  <a:pt x="4792369" y="2391473"/>
                  <a:pt x="4816750" y="2409683"/>
                </a:cubicBezTo>
                <a:cubicBezTo>
                  <a:pt x="4833201" y="2411269"/>
                  <a:pt x="4847196" y="2413249"/>
                  <a:pt x="4848557" y="2412707"/>
                </a:cubicBezTo>
                <a:lnTo>
                  <a:pt x="4831450" y="2407991"/>
                </a:lnTo>
                <a:lnTo>
                  <a:pt x="4845455" y="2406377"/>
                </a:lnTo>
                <a:cubicBezTo>
                  <a:pt x="4853486" y="2407246"/>
                  <a:pt x="4858988" y="2409127"/>
                  <a:pt x="4858988" y="2409127"/>
                </a:cubicBezTo>
                <a:cubicBezTo>
                  <a:pt x="4858988" y="2409127"/>
                  <a:pt x="4863802" y="2430781"/>
                  <a:pt x="4876150" y="2444518"/>
                </a:cubicBezTo>
                <a:lnTo>
                  <a:pt x="4878338" y="2445982"/>
                </a:lnTo>
                <a:lnTo>
                  <a:pt x="4857654" y="2448273"/>
                </a:lnTo>
                <a:lnTo>
                  <a:pt x="4873388" y="2452186"/>
                </a:lnTo>
                <a:lnTo>
                  <a:pt x="4856434" y="2450986"/>
                </a:lnTo>
                <a:lnTo>
                  <a:pt x="4853901" y="2450806"/>
                </a:lnTo>
                <a:cubicBezTo>
                  <a:pt x="4845529" y="2450062"/>
                  <a:pt x="4836738" y="2449271"/>
                  <a:pt x="4827848" y="2448867"/>
                </a:cubicBezTo>
                <a:lnTo>
                  <a:pt x="4814780" y="2449052"/>
                </a:lnTo>
                <a:lnTo>
                  <a:pt x="4797616" y="2454211"/>
                </a:lnTo>
                <a:cubicBezTo>
                  <a:pt x="4788788" y="2458681"/>
                  <a:pt x="4810108" y="2451042"/>
                  <a:pt x="4805249" y="2456924"/>
                </a:cubicBezTo>
                <a:cubicBezTo>
                  <a:pt x="4800391" y="2462807"/>
                  <a:pt x="4780505" y="2458140"/>
                  <a:pt x="4770961" y="2459552"/>
                </a:cubicBezTo>
                <a:cubicBezTo>
                  <a:pt x="4760380" y="2458594"/>
                  <a:pt x="4748128" y="2456640"/>
                  <a:pt x="4735796" y="2459464"/>
                </a:cubicBezTo>
                <a:cubicBezTo>
                  <a:pt x="4735796" y="2459464"/>
                  <a:pt x="4735278" y="2460582"/>
                  <a:pt x="4734412" y="2461877"/>
                </a:cubicBezTo>
                <a:lnTo>
                  <a:pt x="4731575" y="2464711"/>
                </a:lnTo>
                <a:lnTo>
                  <a:pt x="4741450" y="2466546"/>
                </a:lnTo>
                <a:cubicBezTo>
                  <a:pt x="4751146" y="2469196"/>
                  <a:pt x="4759582" y="2471933"/>
                  <a:pt x="4769134" y="2474339"/>
                </a:cubicBezTo>
                <a:lnTo>
                  <a:pt x="4780464" y="2476252"/>
                </a:lnTo>
                <a:lnTo>
                  <a:pt x="4808640" y="2478009"/>
                </a:lnTo>
                <a:lnTo>
                  <a:pt x="4839569" y="2480130"/>
                </a:lnTo>
                <a:lnTo>
                  <a:pt x="4847014" y="2480129"/>
                </a:lnTo>
                <a:lnTo>
                  <a:pt x="4856838" y="2479752"/>
                </a:lnTo>
                <a:lnTo>
                  <a:pt x="4863168" y="2478373"/>
                </a:lnTo>
                <a:cubicBezTo>
                  <a:pt x="4865082" y="2478379"/>
                  <a:pt x="4866235" y="2478760"/>
                  <a:pt x="4866654" y="2479275"/>
                </a:cubicBezTo>
                <a:lnTo>
                  <a:pt x="4866524" y="2479379"/>
                </a:lnTo>
                <a:lnTo>
                  <a:pt x="4867472" y="2479344"/>
                </a:lnTo>
                <a:cubicBezTo>
                  <a:pt x="4873324" y="2479458"/>
                  <a:pt x="4877934" y="2480104"/>
                  <a:pt x="4880477" y="2481744"/>
                </a:cubicBezTo>
                <a:lnTo>
                  <a:pt x="4877932" y="2482944"/>
                </a:lnTo>
                <a:lnTo>
                  <a:pt x="4857419" y="2482010"/>
                </a:lnTo>
                <a:cubicBezTo>
                  <a:pt x="4857419" y="2482010"/>
                  <a:pt x="4856464" y="2484136"/>
                  <a:pt x="4854794" y="2486532"/>
                </a:cubicBezTo>
                <a:lnTo>
                  <a:pt x="4853034" y="2488101"/>
                </a:lnTo>
                <a:lnTo>
                  <a:pt x="4843308" y="2488748"/>
                </a:lnTo>
                <a:lnTo>
                  <a:pt x="4841334" y="2488613"/>
                </a:lnTo>
                <a:lnTo>
                  <a:pt x="4836346" y="2486907"/>
                </a:lnTo>
                <a:lnTo>
                  <a:pt x="4837350" y="2488339"/>
                </a:lnTo>
                <a:lnTo>
                  <a:pt x="4812209" y="2486613"/>
                </a:lnTo>
                <a:lnTo>
                  <a:pt x="4767994" y="2482623"/>
                </a:lnTo>
                <a:lnTo>
                  <a:pt x="4762064" y="2483647"/>
                </a:lnTo>
                <a:lnTo>
                  <a:pt x="4732998" y="2479463"/>
                </a:lnTo>
                <a:lnTo>
                  <a:pt x="4684716" y="2475107"/>
                </a:lnTo>
                <a:cubicBezTo>
                  <a:pt x="4643751" y="2471339"/>
                  <a:pt x="4605246" y="2468314"/>
                  <a:pt x="4571990" y="2468059"/>
                </a:cubicBezTo>
                <a:cubicBezTo>
                  <a:pt x="4614406" y="2475781"/>
                  <a:pt x="4660243" y="2482641"/>
                  <a:pt x="4708368" y="2488824"/>
                </a:cubicBezTo>
                <a:lnTo>
                  <a:pt x="4740714" y="2492424"/>
                </a:lnTo>
                <a:lnTo>
                  <a:pt x="4739280" y="2493416"/>
                </a:lnTo>
                <a:cubicBezTo>
                  <a:pt x="4743249" y="2499187"/>
                  <a:pt x="4813718" y="2505231"/>
                  <a:pt x="4830258" y="2509134"/>
                </a:cubicBezTo>
                <a:cubicBezTo>
                  <a:pt x="4851382" y="2511165"/>
                  <a:pt x="4870302" y="2512403"/>
                  <a:pt x="4885988" y="2514051"/>
                </a:cubicBezTo>
                <a:lnTo>
                  <a:pt x="4921090" y="2521200"/>
                </a:lnTo>
                <a:lnTo>
                  <a:pt x="4921410" y="2522535"/>
                </a:lnTo>
                <a:cubicBezTo>
                  <a:pt x="4922720" y="2523529"/>
                  <a:pt x="4926778" y="2524156"/>
                  <a:pt x="4932128" y="2524539"/>
                </a:cubicBezTo>
                <a:lnTo>
                  <a:pt x="4939136" y="2524742"/>
                </a:lnTo>
                <a:lnTo>
                  <a:pt x="4967804" y="2530354"/>
                </a:lnTo>
                <a:lnTo>
                  <a:pt x="4960416" y="2535601"/>
                </a:lnTo>
                <a:lnTo>
                  <a:pt x="4937654" y="2539732"/>
                </a:lnTo>
                <a:lnTo>
                  <a:pt x="4929435" y="2538822"/>
                </a:lnTo>
                <a:cubicBezTo>
                  <a:pt x="4900738" y="2536136"/>
                  <a:pt x="4870831" y="2527397"/>
                  <a:pt x="4847108" y="2536394"/>
                </a:cubicBezTo>
                <a:lnTo>
                  <a:pt x="4846312" y="2536854"/>
                </a:lnTo>
                <a:lnTo>
                  <a:pt x="4783016" y="2532303"/>
                </a:lnTo>
                <a:lnTo>
                  <a:pt x="4225465" y="2470891"/>
                </a:lnTo>
                <a:lnTo>
                  <a:pt x="4214422" y="2479786"/>
                </a:lnTo>
                <a:lnTo>
                  <a:pt x="4213438" y="2501371"/>
                </a:lnTo>
                <a:lnTo>
                  <a:pt x="4282368" y="2510621"/>
                </a:lnTo>
                <a:cubicBezTo>
                  <a:pt x="4345484" y="2519192"/>
                  <a:pt x="4407986" y="2529757"/>
                  <a:pt x="4469696" y="2548205"/>
                </a:cubicBezTo>
                <a:cubicBezTo>
                  <a:pt x="4415550" y="2552352"/>
                  <a:pt x="4362982" y="2551213"/>
                  <a:pt x="4311196" y="2547394"/>
                </a:cubicBezTo>
                <a:lnTo>
                  <a:pt x="4197420" y="2534918"/>
                </a:lnTo>
                <a:lnTo>
                  <a:pt x="4202971" y="2557833"/>
                </a:lnTo>
                <a:lnTo>
                  <a:pt x="4209048" y="2570124"/>
                </a:lnTo>
                <a:lnTo>
                  <a:pt x="4268286" y="2579696"/>
                </a:lnTo>
                <a:cubicBezTo>
                  <a:pt x="4408633" y="2599359"/>
                  <a:pt x="4548982" y="2619018"/>
                  <a:pt x="4691858" y="2648148"/>
                </a:cubicBezTo>
                <a:cubicBezTo>
                  <a:pt x="4731284" y="2656862"/>
                  <a:pt x="4770750" y="2662532"/>
                  <a:pt x="4810256" y="2666384"/>
                </a:cubicBezTo>
                <a:lnTo>
                  <a:pt x="4891986" y="2671431"/>
                </a:lnTo>
                <a:lnTo>
                  <a:pt x="4889840" y="2672708"/>
                </a:lnTo>
                <a:cubicBezTo>
                  <a:pt x="4875770" y="2675856"/>
                  <a:pt x="4840768" y="2678547"/>
                  <a:pt x="4838878" y="2673565"/>
                </a:cubicBezTo>
                <a:cubicBezTo>
                  <a:pt x="4840633" y="2678191"/>
                  <a:pt x="4856564" y="2681563"/>
                  <a:pt x="4876542" y="2684058"/>
                </a:cubicBezTo>
                <a:lnTo>
                  <a:pt x="4927161" y="2688336"/>
                </a:lnTo>
                <a:lnTo>
                  <a:pt x="4932728" y="2691181"/>
                </a:lnTo>
                <a:lnTo>
                  <a:pt x="4921233" y="2691663"/>
                </a:lnTo>
                <a:cubicBezTo>
                  <a:pt x="4909456" y="2692862"/>
                  <a:pt x="4915900" y="2695215"/>
                  <a:pt x="4927398" y="2697451"/>
                </a:cubicBezTo>
                <a:lnTo>
                  <a:pt x="4952474" y="2701272"/>
                </a:lnTo>
                <a:lnTo>
                  <a:pt x="4981428" y="2716069"/>
                </a:lnTo>
                <a:lnTo>
                  <a:pt x="4953818" y="2713456"/>
                </a:lnTo>
                <a:lnTo>
                  <a:pt x="4952397" y="2710998"/>
                </a:lnTo>
                <a:cubicBezTo>
                  <a:pt x="4951123" y="2709411"/>
                  <a:pt x="4949374" y="2708694"/>
                  <a:pt x="4946517" y="2710987"/>
                </a:cubicBezTo>
                <a:lnTo>
                  <a:pt x="4948290" y="2712933"/>
                </a:lnTo>
                <a:lnTo>
                  <a:pt x="4878434" y="2706324"/>
                </a:lnTo>
                <a:lnTo>
                  <a:pt x="4863294" y="2704668"/>
                </a:lnTo>
                <a:lnTo>
                  <a:pt x="4837432" y="2706525"/>
                </a:lnTo>
                <a:lnTo>
                  <a:pt x="4848761" y="2709962"/>
                </a:lnTo>
                <a:cubicBezTo>
                  <a:pt x="4851438" y="2712863"/>
                  <a:pt x="4814554" y="2709246"/>
                  <a:pt x="4802847" y="2711651"/>
                </a:cubicBezTo>
                <a:cubicBezTo>
                  <a:pt x="4806774" y="2713417"/>
                  <a:pt x="4810700" y="2715185"/>
                  <a:pt x="4814626" y="2716953"/>
                </a:cubicBezTo>
                <a:cubicBezTo>
                  <a:pt x="4812664" y="2716068"/>
                  <a:pt x="4817556" y="2721812"/>
                  <a:pt x="4822680" y="2728348"/>
                </a:cubicBezTo>
                <a:lnTo>
                  <a:pt x="4825180" y="2731788"/>
                </a:lnTo>
                <a:lnTo>
                  <a:pt x="4800775" y="2727256"/>
                </a:lnTo>
                <a:lnTo>
                  <a:pt x="4764148" y="2722025"/>
                </a:lnTo>
                <a:lnTo>
                  <a:pt x="4773152" y="2727794"/>
                </a:lnTo>
                <a:lnTo>
                  <a:pt x="4781082" y="2732115"/>
                </a:lnTo>
                <a:lnTo>
                  <a:pt x="4834110" y="2743162"/>
                </a:lnTo>
                <a:lnTo>
                  <a:pt x="4834033" y="2743281"/>
                </a:lnTo>
                <a:cubicBezTo>
                  <a:pt x="4832680" y="2744953"/>
                  <a:pt x="4830692" y="2746750"/>
                  <a:pt x="4828150" y="2747248"/>
                </a:cubicBezTo>
                <a:cubicBezTo>
                  <a:pt x="4817650" y="2750724"/>
                  <a:pt x="4790198" y="2748572"/>
                  <a:pt x="4780653" y="2749985"/>
                </a:cubicBezTo>
                <a:cubicBezTo>
                  <a:pt x="4778821" y="2749333"/>
                  <a:pt x="4776750" y="2753803"/>
                  <a:pt x="4773962" y="2755216"/>
                </a:cubicBezTo>
                <a:cubicBezTo>
                  <a:pt x="4768978" y="2757048"/>
                  <a:pt x="4762094" y="2757587"/>
                  <a:pt x="4754586" y="2757641"/>
                </a:cubicBezTo>
                <a:lnTo>
                  <a:pt x="4750946" y="2757567"/>
                </a:lnTo>
                <a:lnTo>
                  <a:pt x="4755973" y="2758528"/>
                </a:lnTo>
                <a:lnTo>
                  <a:pt x="4770373" y="2761168"/>
                </a:lnTo>
                <a:lnTo>
                  <a:pt x="4848372" y="2760397"/>
                </a:lnTo>
                <a:lnTo>
                  <a:pt x="4913664" y="2756459"/>
                </a:lnTo>
                <a:lnTo>
                  <a:pt x="4922556" y="2762079"/>
                </a:lnTo>
                <a:lnTo>
                  <a:pt x="4921616" y="2762604"/>
                </a:lnTo>
                <a:lnTo>
                  <a:pt x="4924008" y="2763159"/>
                </a:lnTo>
                <a:lnTo>
                  <a:pt x="4912934" y="2764580"/>
                </a:lnTo>
                <a:lnTo>
                  <a:pt x="4931818" y="2764972"/>
                </a:lnTo>
                <a:lnTo>
                  <a:pt x="4934507" y="2765596"/>
                </a:lnTo>
                <a:lnTo>
                  <a:pt x="4933466" y="2770157"/>
                </a:lnTo>
                <a:cubicBezTo>
                  <a:pt x="4931958" y="2768996"/>
                  <a:pt x="4930664" y="2768000"/>
                  <a:pt x="4930664" y="2768000"/>
                </a:cubicBezTo>
                <a:cubicBezTo>
                  <a:pt x="4930878" y="2773521"/>
                  <a:pt x="4932072" y="2771969"/>
                  <a:pt x="4933466" y="2770157"/>
                </a:cubicBezTo>
                <a:lnTo>
                  <a:pt x="4940770" y="2772010"/>
                </a:lnTo>
                <a:lnTo>
                  <a:pt x="4919750" y="2774094"/>
                </a:lnTo>
                <a:lnTo>
                  <a:pt x="4913178" y="2773720"/>
                </a:lnTo>
                <a:cubicBezTo>
                  <a:pt x="4911068" y="2773491"/>
                  <a:pt x="4909840" y="2773191"/>
                  <a:pt x="4910138" y="2772803"/>
                </a:cubicBezTo>
                <a:lnTo>
                  <a:pt x="4910692" y="2774993"/>
                </a:lnTo>
                <a:lnTo>
                  <a:pt x="4882568" y="2777784"/>
                </a:lnTo>
                <a:lnTo>
                  <a:pt x="4874276" y="2776118"/>
                </a:lnTo>
                <a:cubicBezTo>
                  <a:pt x="4869023" y="2774966"/>
                  <a:pt x="4863042" y="2773532"/>
                  <a:pt x="4855486" y="2771526"/>
                </a:cubicBezTo>
                <a:cubicBezTo>
                  <a:pt x="4851704" y="2771087"/>
                  <a:pt x="4820180" y="2762068"/>
                  <a:pt x="4832158" y="2768815"/>
                </a:cubicBezTo>
                <a:cubicBezTo>
                  <a:pt x="4841333" y="2773405"/>
                  <a:pt x="4864875" y="2776281"/>
                  <a:pt x="4871247" y="2778712"/>
                </a:cubicBezTo>
                <a:lnTo>
                  <a:pt x="4871670" y="2778864"/>
                </a:lnTo>
                <a:lnTo>
                  <a:pt x="4864001" y="2779626"/>
                </a:lnTo>
                <a:cubicBezTo>
                  <a:pt x="4841528" y="2782849"/>
                  <a:pt x="4819612" y="2782566"/>
                  <a:pt x="4797576" y="2782541"/>
                </a:cubicBezTo>
                <a:lnTo>
                  <a:pt x="4774506" y="2782976"/>
                </a:lnTo>
                <a:lnTo>
                  <a:pt x="4779770" y="2783900"/>
                </a:lnTo>
                <a:lnTo>
                  <a:pt x="4849895" y="2799677"/>
                </a:lnTo>
                <a:lnTo>
                  <a:pt x="4836059" y="2799422"/>
                </a:lnTo>
                <a:cubicBezTo>
                  <a:pt x="4808376" y="2796282"/>
                  <a:pt x="4779476" y="2793407"/>
                  <a:pt x="4751734" y="2790829"/>
                </a:cubicBezTo>
                <a:lnTo>
                  <a:pt x="4744347" y="2790180"/>
                </a:lnTo>
                <a:lnTo>
                  <a:pt x="4739722" y="2792106"/>
                </a:lnTo>
                <a:lnTo>
                  <a:pt x="4717054" y="2787776"/>
                </a:lnTo>
                <a:lnTo>
                  <a:pt x="4707996" y="2786979"/>
                </a:lnTo>
                <a:lnTo>
                  <a:pt x="4729055" y="2793258"/>
                </a:lnTo>
                <a:lnTo>
                  <a:pt x="4727068" y="2793424"/>
                </a:lnTo>
                <a:cubicBezTo>
                  <a:pt x="4711439" y="2794418"/>
                  <a:pt x="4687404" y="2795635"/>
                  <a:pt x="4680783" y="2798988"/>
                </a:cubicBezTo>
                <a:cubicBezTo>
                  <a:pt x="4709258" y="2804309"/>
                  <a:pt x="4721748" y="2801138"/>
                  <a:pt x="4747370" y="2802640"/>
                </a:cubicBezTo>
                <a:cubicBezTo>
                  <a:pt x="4764951" y="2802684"/>
                  <a:pt x="4766402" y="2803199"/>
                  <a:pt x="4762004" y="2804439"/>
                </a:cubicBezTo>
                <a:lnTo>
                  <a:pt x="4743630" y="2809962"/>
                </a:lnTo>
                <a:lnTo>
                  <a:pt x="4747196" y="2810271"/>
                </a:lnTo>
                <a:cubicBezTo>
                  <a:pt x="4783144" y="2812972"/>
                  <a:pt x="4818050" y="2815015"/>
                  <a:pt x="4855954" y="2818332"/>
                </a:cubicBezTo>
                <a:lnTo>
                  <a:pt x="4888898" y="2821958"/>
                </a:lnTo>
                <a:lnTo>
                  <a:pt x="4868147" y="2821405"/>
                </a:lnTo>
                <a:cubicBezTo>
                  <a:pt x="4853146" y="2820862"/>
                  <a:pt x="4835524" y="2820014"/>
                  <a:pt x="4812978" y="2818522"/>
                </a:cubicBezTo>
                <a:cubicBezTo>
                  <a:pt x="4789159" y="2817245"/>
                  <a:pt x="4770735" y="2814461"/>
                  <a:pt x="4750842" y="2814949"/>
                </a:cubicBezTo>
                <a:cubicBezTo>
                  <a:pt x="4705718" y="2819037"/>
                  <a:pt x="4783562" y="2829679"/>
                  <a:pt x="4801688" y="2833116"/>
                </a:cubicBezTo>
                <a:cubicBezTo>
                  <a:pt x="4829731" y="2835507"/>
                  <a:pt x="4861012" y="2830700"/>
                  <a:pt x="4859637" y="2844246"/>
                </a:cubicBezTo>
                <a:cubicBezTo>
                  <a:pt x="4860522" y="2842283"/>
                  <a:pt x="4846672" y="2843328"/>
                  <a:pt x="4830650" y="2845266"/>
                </a:cubicBezTo>
                <a:lnTo>
                  <a:pt x="4816634" y="2847192"/>
                </a:lnTo>
                <a:lnTo>
                  <a:pt x="4672702" y="2843994"/>
                </a:lnTo>
                <a:lnTo>
                  <a:pt x="4663801" y="2850232"/>
                </a:lnTo>
                <a:cubicBezTo>
                  <a:pt x="4651468" y="2853055"/>
                  <a:pt x="4638991" y="2846215"/>
                  <a:pt x="4624826" y="2848388"/>
                </a:cubicBezTo>
                <a:cubicBezTo>
                  <a:pt x="4626658" y="2849039"/>
                  <a:pt x="4623856" y="2860460"/>
                  <a:pt x="4621718" y="2859701"/>
                </a:cubicBezTo>
                <a:cubicBezTo>
                  <a:pt x="4615028" y="2864932"/>
                  <a:pt x="4579002" y="2852120"/>
                  <a:pt x="4572232" y="2862129"/>
                </a:cubicBezTo>
                <a:cubicBezTo>
                  <a:pt x="4572232" y="2862129"/>
                  <a:pt x="4572101" y="2862409"/>
                  <a:pt x="4571939" y="2862759"/>
                </a:cubicBezTo>
                <a:lnTo>
                  <a:pt x="4571576" y="2863545"/>
                </a:lnTo>
                <a:lnTo>
                  <a:pt x="4571454" y="2863807"/>
                </a:lnTo>
                <a:cubicBezTo>
                  <a:pt x="4571325" y="2864086"/>
                  <a:pt x="4571260" y="2864225"/>
                  <a:pt x="4571357" y="2864016"/>
                </a:cubicBezTo>
                <a:lnTo>
                  <a:pt x="4571576" y="2863545"/>
                </a:lnTo>
                <a:lnTo>
                  <a:pt x="4572232" y="2862129"/>
                </a:lnTo>
                <a:cubicBezTo>
                  <a:pt x="4587191" y="2867450"/>
                  <a:pt x="4598806" y="2861567"/>
                  <a:pt x="4613196" y="2864281"/>
                </a:cubicBezTo>
                <a:cubicBezTo>
                  <a:pt x="4623138" y="2866614"/>
                  <a:pt x="4632902" y="2868183"/>
                  <a:pt x="4643253" y="2869061"/>
                </a:cubicBezTo>
                <a:lnTo>
                  <a:pt x="4645016" y="2869094"/>
                </a:lnTo>
                <a:lnTo>
                  <a:pt x="4645568" y="2867543"/>
                </a:lnTo>
                <a:cubicBezTo>
                  <a:pt x="4646796" y="2866097"/>
                  <a:pt x="4648412" y="2865027"/>
                  <a:pt x="4649632" y="2864969"/>
                </a:cubicBezTo>
                <a:cubicBezTo>
                  <a:pt x="4650444" y="2864931"/>
                  <a:pt x="4651080" y="2865339"/>
                  <a:pt x="4651306" y="2866386"/>
                </a:cubicBezTo>
                <a:cubicBezTo>
                  <a:pt x="4653746" y="2865859"/>
                  <a:pt x="4652927" y="2867131"/>
                  <a:pt x="4650974" y="2868648"/>
                </a:cubicBezTo>
                <a:lnTo>
                  <a:pt x="4649947" y="2869186"/>
                </a:lnTo>
                <a:lnTo>
                  <a:pt x="4676835" y="2869687"/>
                </a:lnTo>
                <a:cubicBezTo>
                  <a:pt x="4717494" y="2871729"/>
                  <a:pt x="4630054" y="2875483"/>
                  <a:pt x="4629097" y="2877546"/>
                </a:cubicBezTo>
                <a:lnTo>
                  <a:pt x="4633082" y="2879406"/>
                </a:lnTo>
                <a:lnTo>
                  <a:pt x="4734559" y="2893645"/>
                </a:lnTo>
                <a:cubicBezTo>
                  <a:pt x="4753799" y="2898244"/>
                  <a:pt x="4770532" y="2894626"/>
                  <a:pt x="4794104" y="2899018"/>
                </a:cubicBezTo>
                <a:cubicBezTo>
                  <a:pt x="4803272" y="2899226"/>
                  <a:pt x="4817112" y="2900157"/>
                  <a:pt x="4832138" y="2901414"/>
                </a:cubicBezTo>
                <a:lnTo>
                  <a:pt x="4846497" y="2902794"/>
                </a:lnTo>
                <a:lnTo>
                  <a:pt x="4844009" y="2910999"/>
                </a:lnTo>
                <a:lnTo>
                  <a:pt x="4826644" y="2911076"/>
                </a:lnTo>
                <a:lnTo>
                  <a:pt x="4803938" y="2908107"/>
                </a:lnTo>
                <a:cubicBezTo>
                  <a:pt x="4782562" y="2905766"/>
                  <a:pt x="4760254" y="2904185"/>
                  <a:pt x="4759370" y="2906148"/>
                </a:cubicBezTo>
                <a:lnTo>
                  <a:pt x="4764152" y="2908525"/>
                </a:lnTo>
                <a:lnTo>
                  <a:pt x="4718940" y="2905782"/>
                </a:lnTo>
                <a:lnTo>
                  <a:pt x="4676822" y="2903976"/>
                </a:lnTo>
                <a:lnTo>
                  <a:pt x="4692482" y="2907298"/>
                </a:lnTo>
                <a:cubicBezTo>
                  <a:pt x="4693398" y="2907623"/>
                  <a:pt x="4692236" y="2908311"/>
                  <a:pt x="4689958" y="2909110"/>
                </a:cubicBezTo>
                <a:lnTo>
                  <a:pt x="4688388" y="2909534"/>
                </a:lnTo>
                <a:lnTo>
                  <a:pt x="4654122" y="2903080"/>
                </a:lnTo>
                <a:lnTo>
                  <a:pt x="4655634" y="2903067"/>
                </a:lnTo>
                <a:lnTo>
                  <a:pt x="4615658" y="2901353"/>
                </a:lnTo>
                <a:lnTo>
                  <a:pt x="4621928" y="2902235"/>
                </a:lnTo>
                <a:lnTo>
                  <a:pt x="4625252" y="2902416"/>
                </a:lnTo>
                <a:lnTo>
                  <a:pt x="4644651" y="2906932"/>
                </a:lnTo>
                <a:cubicBezTo>
                  <a:pt x="4653228" y="2909202"/>
                  <a:pt x="4661778" y="2911869"/>
                  <a:pt x="4670280" y="2915324"/>
                </a:cubicBezTo>
                <a:cubicBezTo>
                  <a:pt x="4648247" y="2913609"/>
                  <a:pt x="4627509" y="2907536"/>
                  <a:pt x="4605592" y="2903438"/>
                </a:cubicBezTo>
                <a:cubicBezTo>
                  <a:pt x="4588536" y="2900612"/>
                  <a:pt x="4601493" y="2905640"/>
                  <a:pt x="4608080" y="2908238"/>
                </a:cubicBezTo>
                <a:lnTo>
                  <a:pt x="4649088" y="2917768"/>
                </a:lnTo>
                <a:lnTo>
                  <a:pt x="4694317" y="2920344"/>
                </a:lnTo>
                <a:lnTo>
                  <a:pt x="4752510" y="2923657"/>
                </a:lnTo>
                <a:lnTo>
                  <a:pt x="4738581" y="2919560"/>
                </a:lnTo>
                <a:lnTo>
                  <a:pt x="4714248" y="2914456"/>
                </a:lnTo>
                <a:lnTo>
                  <a:pt x="4724620" y="2913919"/>
                </a:lnTo>
                <a:cubicBezTo>
                  <a:pt x="4740330" y="2915700"/>
                  <a:pt x="4756280" y="2916967"/>
                  <a:pt x="4772816" y="2917540"/>
                </a:cubicBezTo>
                <a:lnTo>
                  <a:pt x="4796522" y="2917296"/>
                </a:lnTo>
                <a:lnTo>
                  <a:pt x="4796099" y="2917687"/>
                </a:lnTo>
                <a:cubicBezTo>
                  <a:pt x="4797612" y="2918413"/>
                  <a:pt x="4801308" y="2919661"/>
                  <a:pt x="4808188" y="2921765"/>
                </a:cubicBezTo>
                <a:lnTo>
                  <a:pt x="4812736" y="2923206"/>
                </a:lnTo>
                <a:lnTo>
                  <a:pt x="4805251" y="2923616"/>
                </a:lnTo>
                <a:lnTo>
                  <a:pt x="4765928" y="2924567"/>
                </a:lnTo>
                <a:lnTo>
                  <a:pt x="4813766" y="2928349"/>
                </a:lnTo>
                <a:cubicBezTo>
                  <a:pt x="4831442" y="2929089"/>
                  <a:pt x="4848592" y="2929943"/>
                  <a:pt x="4865016" y="2933326"/>
                </a:cubicBezTo>
                <a:cubicBezTo>
                  <a:pt x="4865016" y="2933326"/>
                  <a:pt x="4861931" y="2935088"/>
                  <a:pt x="4859570" y="2937242"/>
                </a:cubicBezTo>
                <a:lnTo>
                  <a:pt x="4859540" y="2937403"/>
                </a:lnTo>
                <a:lnTo>
                  <a:pt x="4854630" y="2936017"/>
                </a:lnTo>
                <a:cubicBezTo>
                  <a:pt x="4838736" y="2933952"/>
                  <a:pt x="4802347" y="2932182"/>
                  <a:pt x="4803968" y="2936452"/>
                </a:cubicBezTo>
                <a:cubicBezTo>
                  <a:pt x="4808285" y="2947842"/>
                  <a:pt x="4879652" y="2941400"/>
                  <a:pt x="4914138" y="2952202"/>
                </a:cubicBezTo>
                <a:cubicBezTo>
                  <a:pt x="4933846" y="2956940"/>
                  <a:pt x="4940982" y="2959120"/>
                  <a:pt x="4958612" y="2962813"/>
                </a:cubicBezTo>
                <a:lnTo>
                  <a:pt x="4959460" y="2962980"/>
                </a:lnTo>
                <a:lnTo>
                  <a:pt x="4930968" y="2963686"/>
                </a:lnTo>
                <a:cubicBezTo>
                  <a:pt x="4915604" y="2963086"/>
                  <a:pt x="4900718" y="2961741"/>
                  <a:pt x="4884747" y="2960450"/>
                </a:cubicBezTo>
                <a:cubicBezTo>
                  <a:pt x="4861326" y="2956755"/>
                  <a:pt x="4743497" y="2955224"/>
                  <a:pt x="4807980" y="2963181"/>
                </a:cubicBezTo>
                <a:lnTo>
                  <a:pt x="4839514" y="2965222"/>
                </a:lnTo>
                <a:lnTo>
                  <a:pt x="4852809" y="2967191"/>
                </a:lnTo>
                <a:cubicBezTo>
                  <a:pt x="4886658" y="2972359"/>
                  <a:pt x="4945364" y="2982490"/>
                  <a:pt x="4889430" y="2984365"/>
                </a:cubicBezTo>
                <a:cubicBezTo>
                  <a:pt x="4875885" y="2982991"/>
                  <a:pt x="4839334" y="2976770"/>
                  <a:pt x="4822254" y="2983248"/>
                </a:cubicBezTo>
                <a:cubicBezTo>
                  <a:pt x="4800296" y="2988318"/>
                  <a:pt x="4856086" y="2993754"/>
                  <a:pt x="4883834" y="2996800"/>
                </a:cubicBezTo>
                <a:lnTo>
                  <a:pt x="4911461" y="2998894"/>
                </a:lnTo>
                <a:lnTo>
                  <a:pt x="4899777" y="3004101"/>
                </a:lnTo>
                <a:cubicBezTo>
                  <a:pt x="4899452" y="3011217"/>
                  <a:pt x="4912856" y="3020057"/>
                  <a:pt x="4940533" y="3018615"/>
                </a:cubicBezTo>
                <a:lnTo>
                  <a:pt x="4968124" y="3014095"/>
                </a:lnTo>
                <a:lnTo>
                  <a:pt x="4971597" y="3016072"/>
                </a:lnTo>
                <a:lnTo>
                  <a:pt x="4969542" y="3015137"/>
                </a:lnTo>
                <a:lnTo>
                  <a:pt x="4955539" y="3017345"/>
                </a:lnTo>
                <a:lnTo>
                  <a:pt x="4960576" y="3020862"/>
                </a:lnTo>
                <a:lnTo>
                  <a:pt x="4915994" y="3019424"/>
                </a:lnTo>
                <a:lnTo>
                  <a:pt x="4860206" y="3006975"/>
                </a:lnTo>
                <a:cubicBezTo>
                  <a:pt x="4820180" y="2997201"/>
                  <a:pt x="4780486" y="2987009"/>
                  <a:pt x="4738228" y="2982943"/>
                </a:cubicBezTo>
                <a:lnTo>
                  <a:pt x="4723962" y="2980940"/>
                </a:lnTo>
                <a:lnTo>
                  <a:pt x="4724662" y="2981403"/>
                </a:lnTo>
                <a:cubicBezTo>
                  <a:pt x="4729913" y="2985018"/>
                  <a:pt x="4742915" y="2990731"/>
                  <a:pt x="4756434" y="2997088"/>
                </a:cubicBezTo>
                <a:lnTo>
                  <a:pt x="4788032" y="3014804"/>
                </a:lnTo>
                <a:lnTo>
                  <a:pt x="4775146" y="3013947"/>
                </a:lnTo>
                <a:lnTo>
                  <a:pt x="4762020" y="3007307"/>
                </a:lnTo>
                <a:cubicBezTo>
                  <a:pt x="4756378" y="3004393"/>
                  <a:pt x="4751794" y="3002036"/>
                  <a:pt x="4750124" y="3001420"/>
                </a:cubicBezTo>
                <a:cubicBezTo>
                  <a:pt x="4737280" y="2994439"/>
                  <a:pt x="4727050" y="2989193"/>
                  <a:pt x="4718017" y="2984780"/>
                </a:cubicBezTo>
                <a:lnTo>
                  <a:pt x="4703682" y="2978093"/>
                </a:lnTo>
                <a:lnTo>
                  <a:pt x="4651352" y="2970746"/>
                </a:lnTo>
                <a:lnTo>
                  <a:pt x="4651390" y="2974970"/>
                </a:lnTo>
                <a:cubicBezTo>
                  <a:pt x="4652106" y="2974397"/>
                  <a:pt x="4650008" y="2973308"/>
                  <a:pt x="4646274" y="2971963"/>
                </a:cubicBezTo>
                <a:lnTo>
                  <a:pt x="4634498" y="2968380"/>
                </a:lnTo>
                <a:lnTo>
                  <a:pt x="4595388" y="2962889"/>
                </a:lnTo>
                <a:lnTo>
                  <a:pt x="4607838" y="2969477"/>
                </a:lnTo>
                <a:lnTo>
                  <a:pt x="4603450" y="2978277"/>
                </a:lnTo>
                <a:lnTo>
                  <a:pt x="4642682" y="2988676"/>
                </a:lnTo>
                <a:lnTo>
                  <a:pt x="4600910" y="2984031"/>
                </a:lnTo>
                <a:lnTo>
                  <a:pt x="4619524" y="2995737"/>
                </a:lnTo>
                <a:lnTo>
                  <a:pt x="4627156" y="3001199"/>
                </a:lnTo>
                <a:lnTo>
                  <a:pt x="4652740" y="3005804"/>
                </a:lnTo>
                <a:lnTo>
                  <a:pt x="4645990" y="3005355"/>
                </a:lnTo>
                <a:lnTo>
                  <a:pt x="4647791" y="3008371"/>
                </a:lnTo>
                <a:cubicBezTo>
                  <a:pt x="4647791" y="3008371"/>
                  <a:pt x="4645959" y="3007718"/>
                  <a:pt x="4643822" y="3006959"/>
                </a:cubicBezTo>
                <a:lnTo>
                  <a:pt x="4644998" y="3005288"/>
                </a:lnTo>
                <a:lnTo>
                  <a:pt x="4628124" y="3004166"/>
                </a:lnTo>
                <a:lnTo>
                  <a:pt x="4625994" y="3004675"/>
                </a:lnTo>
                <a:cubicBezTo>
                  <a:pt x="4625192" y="3005290"/>
                  <a:pt x="4625022" y="3006281"/>
                  <a:pt x="4625994" y="3007829"/>
                </a:cubicBezTo>
                <a:cubicBezTo>
                  <a:pt x="4625994" y="3007829"/>
                  <a:pt x="4637370" y="3007068"/>
                  <a:pt x="4643822" y="3006959"/>
                </a:cubicBezTo>
                <a:lnTo>
                  <a:pt x="4643942" y="3012094"/>
                </a:lnTo>
                <a:lnTo>
                  <a:pt x="4715036" y="3017020"/>
                </a:lnTo>
                <a:lnTo>
                  <a:pt x="4758136" y="3024779"/>
                </a:lnTo>
                <a:cubicBezTo>
                  <a:pt x="4843453" y="3041346"/>
                  <a:pt x="4927899" y="3059977"/>
                  <a:pt x="5011882" y="3083792"/>
                </a:cubicBezTo>
                <a:cubicBezTo>
                  <a:pt x="5027199" y="3088765"/>
                  <a:pt x="5105516" y="3097899"/>
                  <a:pt x="5109850" y="3110863"/>
                </a:cubicBezTo>
                <a:cubicBezTo>
                  <a:pt x="5106760" y="3114745"/>
                  <a:pt x="5097524" y="3113754"/>
                  <a:pt x="5097524" y="3113754"/>
                </a:cubicBezTo>
                <a:cubicBezTo>
                  <a:pt x="5055578" y="3107362"/>
                  <a:pt x="5021903" y="3095419"/>
                  <a:pt x="4994310" y="3087463"/>
                </a:cubicBezTo>
                <a:cubicBezTo>
                  <a:pt x="4964132" y="3083720"/>
                  <a:pt x="4917348" y="3064032"/>
                  <a:pt x="4891045" y="3067045"/>
                </a:cubicBezTo>
                <a:cubicBezTo>
                  <a:pt x="4885356" y="3068381"/>
                  <a:pt x="4879619" y="3075589"/>
                  <a:pt x="4876579" y="3073597"/>
                </a:cubicBezTo>
                <a:cubicBezTo>
                  <a:pt x="4858613" y="3071949"/>
                  <a:pt x="4809686" y="3055920"/>
                  <a:pt x="4789073" y="3057600"/>
                </a:cubicBezTo>
                <a:cubicBezTo>
                  <a:pt x="4779396" y="3057164"/>
                  <a:pt x="4771453" y="3067146"/>
                  <a:pt x="4771453" y="3067146"/>
                </a:cubicBezTo>
                <a:cubicBezTo>
                  <a:pt x="4771453" y="3067146"/>
                  <a:pt x="4769160" y="3067119"/>
                  <a:pt x="4766044" y="3066554"/>
                </a:cubicBezTo>
                <a:lnTo>
                  <a:pt x="4761492" y="3064870"/>
                </a:lnTo>
                <a:lnTo>
                  <a:pt x="4764344" y="3065071"/>
                </a:lnTo>
                <a:cubicBezTo>
                  <a:pt x="4767166" y="3065234"/>
                  <a:pt x="4768206" y="3065230"/>
                  <a:pt x="4767984" y="3065084"/>
                </a:cubicBezTo>
                <a:cubicBezTo>
                  <a:pt x="4767540" y="3064793"/>
                  <a:pt x="4762052" y="3063940"/>
                  <a:pt x="4755694" y="3062725"/>
                </a:cubicBezTo>
                <a:cubicBezTo>
                  <a:pt x="4744316" y="3065394"/>
                  <a:pt x="4729899" y="3066072"/>
                  <a:pt x="4729899" y="3066072"/>
                </a:cubicBezTo>
                <a:cubicBezTo>
                  <a:pt x="4724556" y="3078600"/>
                  <a:pt x="4789418" y="3068792"/>
                  <a:pt x="4820446" y="3084062"/>
                </a:cubicBezTo>
                <a:cubicBezTo>
                  <a:pt x="4823486" y="3086054"/>
                  <a:pt x="4830467" y="3095690"/>
                  <a:pt x="4833508" y="3097682"/>
                </a:cubicBezTo>
                <a:cubicBezTo>
                  <a:pt x="4854906" y="3106642"/>
                  <a:pt x="4882941" y="3114044"/>
                  <a:pt x="4913068" y="3123660"/>
                </a:cubicBezTo>
                <a:cubicBezTo>
                  <a:pt x="4925346" y="3126643"/>
                  <a:pt x="5028609" y="3147060"/>
                  <a:pt x="5031650" y="3149053"/>
                </a:cubicBezTo>
                <a:lnTo>
                  <a:pt x="5031138" y="3149786"/>
                </a:lnTo>
                <a:lnTo>
                  <a:pt x="4978237" y="3143637"/>
                </a:lnTo>
                <a:lnTo>
                  <a:pt x="4980794" y="3152807"/>
                </a:lnTo>
                <a:lnTo>
                  <a:pt x="4983844" y="3157786"/>
                </a:lnTo>
                <a:lnTo>
                  <a:pt x="5010497" y="3161907"/>
                </a:lnTo>
                <a:lnTo>
                  <a:pt x="5005694" y="3163261"/>
                </a:lnTo>
                <a:cubicBezTo>
                  <a:pt x="4996964" y="3162602"/>
                  <a:pt x="4923876" y="3145927"/>
                  <a:pt x="4969828" y="3160851"/>
                </a:cubicBezTo>
                <a:cubicBezTo>
                  <a:pt x="5018755" y="3176881"/>
                  <a:pt x="4924727" y="3157454"/>
                  <a:pt x="4912450" y="3154472"/>
                </a:cubicBezTo>
                <a:cubicBezTo>
                  <a:pt x="4878726" y="3148404"/>
                  <a:pt x="4848992" y="3144106"/>
                  <a:pt x="4837221" y="3141456"/>
                </a:cubicBezTo>
                <a:cubicBezTo>
                  <a:pt x="4768924" y="3130873"/>
                  <a:pt x="4706018" y="3119816"/>
                  <a:pt x="4644699" y="3109061"/>
                </a:cubicBezTo>
                <a:lnTo>
                  <a:pt x="4631868" y="3106916"/>
                </a:lnTo>
                <a:lnTo>
                  <a:pt x="4642902" y="3115551"/>
                </a:lnTo>
                <a:lnTo>
                  <a:pt x="4646449" y="3118889"/>
                </a:lnTo>
                <a:lnTo>
                  <a:pt x="4686160" y="3126841"/>
                </a:lnTo>
                <a:cubicBezTo>
                  <a:pt x="4710648" y="3131919"/>
                  <a:pt x="4773714" y="3136965"/>
                  <a:pt x="4789424" y="3147259"/>
                </a:cubicBezTo>
                <a:cubicBezTo>
                  <a:pt x="4795506" y="3151243"/>
                  <a:pt x="4787562" y="3161226"/>
                  <a:pt x="4794102" y="3171415"/>
                </a:cubicBezTo>
                <a:cubicBezTo>
                  <a:pt x="4804124" y="3183044"/>
                  <a:pt x="4815942" y="3179821"/>
                  <a:pt x="4839988" y="3185453"/>
                </a:cubicBezTo>
                <a:cubicBezTo>
                  <a:pt x="4858346" y="3192420"/>
                  <a:pt x="4871016" y="3200722"/>
                  <a:pt x="4883292" y="3203703"/>
                </a:cubicBezTo>
                <a:cubicBezTo>
                  <a:pt x="4934867" y="3216405"/>
                  <a:pt x="4980360" y="3225123"/>
                  <a:pt x="5035483" y="3240150"/>
                </a:cubicBezTo>
                <a:cubicBezTo>
                  <a:pt x="5035483" y="3240150"/>
                  <a:pt x="5086272" y="3242213"/>
                  <a:pt x="5084018" y="3250860"/>
                </a:cubicBezTo>
                <a:cubicBezTo>
                  <a:pt x="5084247" y="3253963"/>
                  <a:pt x="5069159" y="3252092"/>
                  <a:pt x="5057074" y="3250079"/>
                </a:cubicBezTo>
                <a:lnTo>
                  <a:pt x="5047914" y="3248378"/>
                </a:lnTo>
                <a:lnTo>
                  <a:pt x="4979339" y="3227617"/>
                </a:lnTo>
                <a:cubicBezTo>
                  <a:pt x="4955668" y="3220544"/>
                  <a:pt x="4933568" y="3215132"/>
                  <a:pt x="4919942" y="3216750"/>
                </a:cubicBezTo>
                <a:cubicBezTo>
                  <a:pt x="4911214" y="3216093"/>
                  <a:pt x="4905476" y="3223301"/>
                  <a:pt x="4899788" y="3224637"/>
                </a:cubicBezTo>
                <a:cubicBezTo>
                  <a:pt x="4890552" y="3223646"/>
                  <a:pt x="4872700" y="3217011"/>
                  <a:pt x="4854294" y="3215918"/>
                </a:cubicBezTo>
                <a:cubicBezTo>
                  <a:pt x="4842016" y="3212937"/>
                  <a:pt x="4781598" y="3204565"/>
                  <a:pt x="4818314" y="3218498"/>
                </a:cubicBezTo>
                <a:cubicBezTo>
                  <a:pt x="4840220" y="3227788"/>
                  <a:pt x="4873044" y="3228205"/>
                  <a:pt x="4884815" y="3230854"/>
                </a:cubicBezTo>
                <a:cubicBezTo>
                  <a:pt x="4897532" y="3233283"/>
                  <a:pt x="4904072" y="3243473"/>
                  <a:pt x="4907113" y="3245467"/>
                </a:cubicBezTo>
                <a:cubicBezTo>
                  <a:pt x="4916284" y="3245570"/>
                  <a:pt x="4922478" y="3244567"/>
                  <a:pt x="4934248" y="3247217"/>
                </a:cubicBezTo>
                <a:cubicBezTo>
                  <a:pt x="4937290" y="3249209"/>
                  <a:pt x="4949958" y="3257510"/>
                  <a:pt x="4956040" y="3261495"/>
                </a:cubicBezTo>
                <a:cubicBezTo>
                  <a:pt x="4965276" y="3262485"/>
                  <a:pt x="4996352" y="3271879"/>
                  <a:pt x="5023439" y="3279504"/>
                </a:cubicBezTo>
                <a:cubicBezTo>
                  <a:pt x="5050526" y="3287129"/>
                  <a:pt x="5117925" y="3305137"/>
                  <a:pt x="5066236" y="3297423"/>
                </a:cubicBezTo>
                <a:cubicBezTo>
                  <a:pt x="5018094" y="3292032"/>
                  <a:pt x="4966062" y="3273123"/>
                  <a:pt x="4920568" y="3264406"/>
                </a:cubicBezTo>
                <a:cubicBezTo>
                  <a:pt x="4900664" y="3259381"/>
                  <a:pt x="4879438" y="3256018"/>
                  <a:pt x="4857936" y="3253001"/>
                </a:cubicBezTo>
                <a:lnTo>
                  <a:pt x="4841979" y="3250686"/>
                </a:lnTo>
                <a:lnTo>
                  <a:pt x="4844973" y="3252196"/>
                </a:lnTo>
                <a:lnTo>
                  <a:pt x="4869757" y="3264801"/>
                </a:lnTo>
                <a:lnTo>
                  <a:pt x="4909142" y="3272950"/>
                </a:lnTo>
                <a:cubicBezTo>
                  <a:pt x="4939320" y="3276692"/>
                  <a:pt x="4985319" y="3285742"/>
                  <a:pt x="4946692" y="3291647"/>
                </a:cubicBezTo>
                <a:lnTo>
                  <a:pt x="4918813" y="3289411"/>
                </a:lnTo>
                <a:lnTo>
                  <a:pt x="4973950" y="3315950"/>
                </a:lnTo>
                <a:lnTo>
                  <a:pt x="4995934" y="3326845"/>
                </a:lnTo>
                <a:lnTo>
                  <a:pt x="4994344" y="3326768"/>
                </a:lnTo>
                <a:lnTo>
                  <a:pt x="4967962" y="3325185"/>
                </a:lnTo>
                <a:lnTo>
                  <a:pt x="4913874" y="3301942"/>
                </a:lnTo>
                <a:cubicBezTo>
                  <a:pt x="4870456" y="3283940"/>
                  <a:pt x="4911508" y="3311671"/>
                  <a:pt x="4929802" y="3321783"/>
                </a:cubicBezTo>
                <a:lnTo>
                  <a:pt x="4932263" y="3323042"/>
                </a:lnTo>
                <a:lnTo>
                  <a:pt x="4853477" y="3318311"/>
                </a:lnTo>
                <a:lnTo>
                  <a:pt x="4794220" y="3315320"/>
                </a:lnTo>
                <a:lnTo>
                  <a:pt x="4761310" y="3299131"/>
                </a:lnTo>
                <a:cubicBezTo>
                  <a:pt x="4761310" y="3299131"/>
                  <a:pt x="4724550" y="3271869"/>
                  <a:pt x="4719328" y="3283892"/>
                </a:cubicBezTo>
                <a:cubicBezTo>
                  <a:pt x="4720292" y="3289480"/>
                  <a:pt x="4756672" y="3305177"/>
                  <a:pt x="4775608" y="3313681"/>
                </a:cubicBezTo>
                <a:lnTo>
                  <a:pt x="4777200" y="3314461"/>
                </a:lnTo>
                <a:lnTo>
                  <a:pt x="4751730" y="3313175"/>
                </a:lnTo>
                <a:lnTo>
                  <a:pt x="4668924" y="3268888"/>
                </a:lnTo>
                <a:cubicBezTo>
                  <a:pt x="4668924" y="3268888"/>
                  <a:pt x="4626452" y="3246214"/>
                  <a:pt x="4629330" y="3255650"/>
                </a:cubicBezTo>
                <a:lnTo>
                  <a:pt x="4640582" y="3262190"/>
                </a:lnTo>
                <a:lnTo>
                  <a:pt x="4658818" y="3266800"/>
                </a:lnTo>
                <a:cubicBezTo>
                  <a:pt x="4665870" y="3268837"/>
                  <a:pt x="4671336" y="3270809"/>
                  <a:pt x="4673367" y="3272495"/>
                </a:cubicBezTo>
                <a:lnTo>
                  <a:pt x="4667629" y="3276264"/>
                </a:lnTo>
                <a:lnTo>
                  <a:pt x="4671802" y="3278324"/>
                </a:lnTo>
                <a:cubicBezTo>
                  <a:pt x="4667979" y="3273563"/>
                  <a:pt x="4716812" y="3298310"/>
                  <a:pt x="4707766" y="3305571"/>
                </a:cubicBezTo>
                <a:cubicBezTo>
                  <a:pt x="4704909" y="3307865"/>
                  <a:pt x="4658934" y="3280825"/>
                  <a:pt x="4650026" y="3275578"/>
                </a:cubicBezTo>
                <a:lnTo>
                  <a:pt x="4646352" y="3273801"/>
                </a:lnTo>
                <a:lnTo>
                  <a:pt x="4645774" y="3273728"/>
                </a:lnTo>
                <a:lnTo>
                  <a:pt x="4632849" y="3270732"/>
                </a:lnTo>
                <a:lnTo>
                  <a:pt x="4701324" y="3309901"/>
                </a:lnTo>
                <a:lnTo>
                  <a:pt x="4701828" y="3312357"/>
                </a:lnTo>
                <a:lnTo>
                  <a:pt x="4704616" y="3311784"/>
                </a:lnTo>
                <a:lnTo>
                  <a:pt x="4713150" y="3316666"/>
                </a:lnTo>
                <a:lnTo>
                  <a:pt x="4777309" y="3351447"/>
                </a:lnTo>
                <a:lnTo>
                  <a:pt x="4762530" y="3350552"/>
                </a:lnTo>
                <a:lnTo>
                  <a:pt x="4720599" y="3328141"/>
                </a:lnTo>
                <a:cubicBezTo>
                  <a:pt x="4681070" y="3306936"/>
                  <a:pt x="4641463" y="3286366"/>
                  <a:pt x="4603616" y="3272377"/>
                </a:cubicBezTo>
                <a:cubicBezTo>
                  <a:pt x="4636950" y="3295862"/>
                  <a:pt x="4678786" y="3317744"/>
                  <a:pt x="4722308" y="3339412"/>
                </a:cubicBezTo>
                <a:lnTo>
                  <a:pt x="4741662" y="3349291"/>
                </a:lnTo>
                <a:lnTo>
                  <a:pt x="4719168" y="3347929"/>
                </a:lnTo>
                <a:lnTo>
                  <a:pt x="4718886" y="3347705"/>
                </a:lnTo>
                <a:cubicBezTo>
                  <a:pt x="4714632" y="3345574"/>
                  <a:pt x="4709902" y="3344314"/>
                  <a:pt x="4705134" y="3344227"/>
                </a:cubicBezTo>
                <a:cubicBezTo>
                  <a:pt x="4703223" y="3341845"/>
                  <a:pt x="4701938" y="3334394"/>
                  <a:pt x="4696225" y="3338980"/>
                </a:cubicBezTo>
                <a:cubicBezTo>
                  <a:pt x="4694314" y="3336599"/>
                  <a:pt x="4693028" y="3329147"/>
                  <a:pt x="4687317" y="3333733"/>
                </a:cubicBezTo>
                <a:cubicBezTo>
                  <a:pt x="4689388" y="3336313"/>
                  <a:pt x="4690900" y="3338198"/>
                  <a:pt x="4692254" y="3339152"/>
                </a:cubicBezTo>
                <a:cubicBezTo>
                  <a:pt x="4693605" y="3340105"/>
                  <a:pt x="4694796" y="3340126"/>
                  <a:pt x="4696225" y="3338980"/>
                </a:cubicBezTo>
                <a:cubicBezTo>
                  <a:pt x="4698296" y="3341559"/>
                  <a:pt x="4699810" y="3343445"/>
                  <a:pt x="4701162" y="3344398"/>
                </a:cubicBezTo>
                <a:cubicBezTo>
                  <a:pt x="4702514" y="3345351"/>
                  <a:pt x="4703706" y="3345374"/>
                  <a:pt x="4705134" y="3344227"/>
                </a:cubicBezTo>
                <a:lnTo>
                  <a:pt x="4715423" y="3351581"/>
                </a:lnTo>
                <a:lnTo>
                  <a:pt x="4705892" y="3347125"/>
                </a:lnTo>
                <a:lnTo>
                  <a:pt x="4691806" y="3346274"/>
                </a:lnTo>
                <a:lnTo>
                  <a:pt x="4697396" y="3349374"/>
                </a:lnTo>
                <a:cubicBezTo>
                  <a:pt x="4740877" y="3372484"/>
                  <a:pt x="4795250" y="3392802"/>
                  <a:pt x="4831534" y="3417009"/>
                </a:cubicBezTo>
                <a:cubicBezTo>
                  <a:pt x="4790684" y="3403078"/>
                  <a:pt x="4745711" y="3375168"/>
                  <a:pt x="4705127" y="3358519"/>
                </a:cubicBezTo>
                <a:cubicBezTo>
                  <a:pt x="4717420" y="3363450"/>
                  <a:pt x="4695634" y="3353358"/>
                  <a:pt x="4694942" y="3356081"/>
                </a:cubicBezTo>
                <a:cubicBezTo>
                  <a:pt x="4694060" y="3361104"/>
                  <a:pt x="4703631" y="3359783"/>
                  <a:pt x="4703631" y="3359783"/>
                </a:cubicBezTo>
                <a:cubicBezTo>
                  <a:pt x="4727174" y="3371954"/>
                  <a:pt x="4750102" y="3383396"/>
                  <a:pt x="4772370" y="3394817"/>
                </a:cubicBezTo>
                <a:lnTo>
                  <a:pt x="4815926" y="3418285"/>
                </a:lnTo>
                <a:lnTo>
                  <a:pt x="4808976" y="3416858"/>
                </a:lnTo>
                <a:lnTo>
                  <a:pt x="4808666" y="3416827"/>
                </a:lnTo>
                <a:lnTo>
                  <a:pt x="4806678" y="3415927"/>
                </a:lnTo>
                <a:cubicBezTo>
                  <a:pt x="4801844" y="3413244"/>
                  <a:pt x="4776896" y="3399411"/>
                  <a:pt x="4775400" y="3400676"/>
                </a:cubicBezTo>
                <a:cubicBezTo>
                  <a:pt x="4770661" y="3404681"/>
                  <a:pt x="4797106" y="3417248"/>
                  <a:pt x="4794997" y="3414755"/>
                </a:cubicBezTo>
                <a:lnTo>
                  <a:pt x="4797256" y="3415800"/>
                </a:lnTo>
                <a:lnTo>
                  <a:pt x="4794240" y="3417892"/>
                </a:lnTo>
                <a:cubicBezTo>
                  <a:pt x="4795350" y="3418766"/>
                  <a:pt x="4798297" y="3419747"/>
                  <a:pt x="4802096" y="3420741"/>
                </a:cubicBezTo>
                <a:lnTo>
                  <a:pt x="4811908" y="3422957"/>
                </a:lnTo>
                <a:lnTo>
                  <a:pt x="4818013" y="3426301"/>
                </a:lnTo>
                <a:cubicBezTo>
                  <a:pt x="4819680" y="3431306"/>
                  <a:pt x="4796665" y="3419761"/>
                  <a:pt x="4796665" y="3419761"/>
                </a:cubicBezTo>
                <a:cubicBezTo>
                  <a:pt x="4753535" y="3397064"/>
                  <a:pt x="4714448" y="3379150"/>
                  <a:pt x="4678334" y="3361214"/>
                </a:cubicBezTo>
                <a:cubicBezTo>
                  <a:pt x="4676530" y="3360600"/>
                  <a:pt x="4665442" y="3354563"/>
                  <a:pt x="4654342" y="3349335"/>
                </a:cubicBezTo>
                <a:lnTo>
                  <a:pt x="4639374" y="3343101"/>
                </a:lnTo>
                <a:lnTo>
                  <a:pt x="4630614" y="3342571"/>
                </a:lnTo>
                <a:lnTo>
                  <a:pt x="4640544" y="3350398"/>
                </a:lnTo>
                <a:cubicBezTo>
                  <a:pt x="4644958" y="3352458"/>
                  <a:pt x="4646976" y="3352444"/>
                  <a:pt x="4636428" y="3346037"/>
                </a:cubicBezTo>
                <a:cubicBezTo>
                  <a:pt x="4669992" y="3363991"/>
                  <a:pt x="4700218" y="3377994"/>
                  <a:pt x="4732974" y="3394490"/>
                </a:cubicBezTo>
                <a:cubicBezTo>
                  <a:pt x="4734028" y="3395738"/>
                  <a:pt x="4768724" y="3408457"/>
                  <a:pt x="4769512" y="3412424"/>
                </a:cubicBezTo>
                <a:cubicBezTo>
                  <a:pt x="4766883" y="3418922"/>
                  <a:pt x="4746858" y="3404846"/>
                  <a:pt x="4746858" y="3404846"/>
                </a:cubicBezTo>
                <a:cubicBezTo>
                  <a:pt x="4703112" y="3384455"/>
                  <a:pt x="4678601" y="3374173"/>
                  <a:pt x="4637404" y="3353764"/>
                </a:cubicBezTo>
                <a:cubicBezTo>
                  <a:pt x="4635602" y="3353150"/>
                  <a:pt x="4625102" y="3347683"/>
                  <a:pt x="4614779" y="3342869"/>
                </a:cubicBezTo>
                <a:lnTo>
                  <a:pt x="4611327" y="3341403"/>
                </a:lnTo>
                <a:lnTo>
                  <a:pt x="4602690" y="3340881"/>
                </a:lnTo>
                <a:lnTo>
                  <a:pt x="4610188" y="3344835"/>
                </a:lnTo>
                <a:cubicBezTo>
                  <a:pt x="4618202" y="3347993"/>
                  <a:pt x="4625666" y="3350502"/>
                  <a:pt x="4623865" y="3349888"/>
                </a:cubicBezTo>
                <a:cubicBezTo>
                  <a:pt x="4634412" y="3356294"/>
                  <a:pt x="4641797" y="3358961"/>
                  <a:pt x="4653823" y="3366611"/>
                </a:cubicBezTo>
                <a:cubicBezTo>
                  <a:pt x="4633704" y="3361525"/>
                  <a:pt x="4617284" y="3348678"/>
                  <a:pt x="4598663" y="3342328"/>
                </a:cubicBezTo>
                <a:lnTo>
                  <a:pt x="4586660" y="3339912"/>
                </a:lnTo>
                <a:lnTo>
                  <a:pt x="4573724" y="3339129"/>
                </a:lnTo>
                <a:lnTo>
                  <a:pt x="4565534" y="3339198"/>
                </a:lnTo>
                <a:lnTo>
                  <a:pt x="4589558" y="3349891"/>
                </a:lnTo>
                <a:cubicBezTo>
                  <a:pt x="4611772" y="3360111"/>
                  <a:pt x="4633272" y="3370623"/>
                  <a:pt x="4653650" y="3382082"/>
                </a:cubicBezTo>
                <a:cubicBezTo>
                  <a:pt x="4631824" y="3375232"/>
                  <a:pt x="4614344" y="3366312"/>
                  <a:pt x="4596972" y="3357522"/>
                </a:cubicBezTo>
                <a:lnTo>
                  <a:pt x="4550306" y="3337712"/>
                </a:lnTo>
                <a:lnTo>
                  <a:pt x="4531005" y="3336544"/>
                </a:lnTo>
                <a:lnTo>
                  <a:pt x="4656467" y="3395025"/>
                </a:lnTo>
                <a:lnTo>
                  <a:pt x="4668402" y="3402449"/>
                </a:lnTo>
                <a:lnTo>
                  <a:pt x="4686508" y="3407543"/>
                </a:lnTo>
                <a:cubicBezTo>
                  <a:pt x="4700663" y="3412078"/>
                  <a:pt x="4691285" y="3411561"/>
                  <a:pt x="4673830" y="3409487"/>
                </a:cubicBezTo>
                <a:lnTo>
                  <a:pt x="4650168" y="3406502"/>
                </a:lnTo>
                <a:lnTo>
                  <a:pt x="4662782" y="3412182"/>
                </a:lnTo>
                <a:lnTo>
                  <a:pt x="4647846" y="3411365"/>
                </a:lnTo>
                <a:cubicBezTo>
                  <a:pt x="4627274" y="3415047"/>
                  <a:pt x="4651992" y="3419262"/>
                  <a:pt x="4668176" y="3420852"/>
                </a:cubicBezTo>
                <a:lnTo>
                  <a:pt x="4689344" y="3424674"/>
                </a:lnTo>
                <a:lnTo>
                  <a:pt x="4702766" y="3431077"/>
                </a:lnTo>
                <a:lnTo>
                  <a:pt x="4704388" y="3431844"/>
                </a:lnTo>
                <a:lnTo>
                  <a:pt x="4695824" y="3430822"/>
                </a:lnTo>
                <a:cubicBezTo>
                  <a:pt x="4684288" y="3429501"/>
                  <a:pt x="4672893" y="3427993"/>
                  <a:pt x="4662183" y="3425576"/>
                </a:cubicBezTo>
                <a:cubicBezTo>
                  <a:pt x="4649962" y="3423555"/>
                  <a:pt x="4636833" y="3420193"/>
                  <a:pt x="4623532" y="3417058"/>
                </a:cubicBezTo>
                <a:lnTo>
                  <a:pt x="4595562" y="3412014"/>
                </a:lnTo>
                <a:lnTo>
                  <a:pt x="4604692" y="3418304"/>
                </a:lnTo>
                <a:lnTo>
                  <a:pt x="4606978" y="3418902"/>
                </a:lnTo>
                <a:cubicBezTo>
                  <a:pt x="4621564" y="3422609"/>
                  <a:pt x="4638306" y="3427211"/>
                  <a:pt x="4643258" y="3427613"/>
                </a:cubicBezTo>
                <a:cubicBezTo>
                  <a:pt x="4646563" y="3429663"/>
                  <a:pt x="4653449" y="3433928"/>
                  <a:pt x="4655103" y="3434952"/>
                </a:cubicBezTo>
                <a:cubicBezTo>
                  <a:pt x="4661431" y="3436209"/>
                  <a:pt x="4664730" y="3435588"/>
                  <a:pt x="4669634" y="3435519"/>
                </a:cubicBezTo>
                <a:cubicBezTo>
                  <a:pt x="4671286" y="3436542"/>
                  <a:pt x="4674922" y="3441902"/>
                  <a:pt x="4681754" y="3443028"/>
                </a:cubicBezTo>
                <a:cubicBezTo>
                  <a:pt x="4688084" y="3444285"/>
                  <a:pt x="4705638" y="3444062"/>
                  <a:pt x="4717476" y="3448732"/>
                </a:cubicBezTo>
                <a:cubicBezTo>
                  <a:pt x="4722431" y="3450470"/>
                  <a:pt x="4724122" y="3451544"/>
                  <a:pt x="4723766" y="3452156"/>
                </a:cubicBezTo>
                <a:lnTo>
                  <a:pt x="4720498" y="3452512"/>
                </a:lnTo>
                <a:lnTo>
                  <a:pt x="4738006" y="3455431"/>
                </a:lnTo>
                <a:cubicBezTo>
                  <a:pt x="4743154" y="3456535"/>
                  <a:pt x="4747034" y="3457739"/>
                  <a:pt x="4748104" y="3458988"/>
                </a:cubicBezTo>
                <a:cubicBezTo>
                  <a:pt x="4752382" y="3467550"/>
                  <a:pt x="4725992" y="3458988"/>
                  <a:pt x="4725992" y="3458988"/>
                </a:cubicBezTo>
                <a:cubicBezTo>
                  <a:pt x="4720462" y="3457739"/>
                  <a:pt x="4710788" y="3456001"/>
                  <a:pt x="4699866" y="3454228"/>
                </a:cubicBezTo>
                <a:lnTo>
                  <a:pt x="4668023" y="3449527"/>
                </a:lnTo>
                <a:lnTo>
                  <a:pt x="4663165" y="3451046"/>
                </a:lnTo>
                <a:cubicBezTo>
                  <a:pt x="4659534" y="3451571"/>
                  <a:pt x="4654746" y="3451186"/>
                  <a:pt x="4649271" y="3450236"/>
                </a:cubicBezTo>
                <a:lnTo>
                  <a:pt x="4644426" y="3449109"/>
                </a:lnTo>
                <a:lnTo>
                  <a:pt x="4646102" y="3449712"/>
                </a:lnTo>
                <a:lnTo>
                  <a:pt x="4651478" y="3451060"/>
                </a:lnTo>
                <a:lnTo>
                  <a:pt x="4682937" y="3457524"/>
                </a:lnTo>
                <a:cubicBezTo>
                  <a:pt x="4686239" y="3458237"/>
                  <a:pt x="4689612" y="3459660"/>
                  <a:pt x="4693398" y="3461341"/>
                </a:cubicBezTo>
                <a:lnTo>
                  <a:pt x="4694499" y="3461796"/>
                </a:lnTo>
                <a:lnTo>
                  <a:pt x="4709140" y="3465410"/>
                </a:lnTo>
                <a:lnTo>
                  <a:pt x="4721454" y="3468857"/>
                </a:lnTo>
                <a:lnTo>
                  <a:pt x="4721482" y="3468861"/>
                </a:lnTo>
                <a:lnTo>
                  <a:pt x="4721499" y="3468869"/>
                </a:lnTo>
                <a:lnTo>
                  <a:pt x="4765223" y="3481107"/>
                </a:lnTo>
                <a:cubicBezTo>
                  <a:pt x="4774498" y="3485389"/>
                  <a:pt x="4810160" y="3493952"/>
                  <a:pt x="4810160" y="3493952"/>
                </a:cubicBezTo>
                <a:lnTo>
                  <a:pt x="4802292" y="3498187"/>
                </a:lnTo>
                <a:lnTo>
                  <a:pt x="4810718" y="3499653"/>
                </a:lnTo>
                <a:lnTo>
                  <a:pt x="4812659" y="3501388"/>
                </a:lnTo>
                <a:lnTo>
                  <a:pt x="4814007" y="3502389"/>
                </a:lnTo>
                <a:lnTo>
                  <a:pt x="4773177" y="3499391"/>
                </a:lnTo>
                <a:lnTo>
                  <a:pt x="4708415" y="3490179"/>
                </a:lnTo>
                <a:cubicBezTo>
                  <a:pt x="4705250" y="3489550"/>
                  <a:pt x="4699678" y="3488762"/>
                  <a:pt x="4692635" y="3487784"/>
                </a:cubicBezTo>
                <a:lnTo>
                  <a:pt x="4673806" y="3485075"/>
                </a:lnTo>
                <a:lnTo>
                  <a:pt x="4650204" y="3483695"/>
                </a:lnTo>
                <a:lnTo>
                  <a:pt x="4639786" y="3482552"/>
                </a:lnTo>
                <a:lnTo>
                  <a:pt x="4645360" y="3484621"/>
                </a:lnTo>
                <a:cubicBezTo>
                  <a:pt x="4644537" y="3485484"/>
                  <a:pt x="4621552" y="3480984"/>
                  <a:pt x="4618044" y="3480809"/>
                </a:cubicBezTo>
                <a:cubicBezTo>
                  <a:pt x="4616396" y="3481120"/>
                  <a:pt x="4612904" y="3482398"/>
                  <a:pt x="4609860" y="3483953"/>
                </a:cubicBezTo>
                <a:lnTo>
                  <a:pt x="4606383" y="3486990"/>
                </a:lnTo>
                <a:lnTo>
                  <a:pt x="4529748" y="3481290"/>
                </a:lnTo>
                <a:cubicBezTo>
                  <a:pt x="4453900" y="3475471"/>
                  <a:pt x="4382654" y="3471304"/>
                  <a:pt x="4321332" y="3473658"/>
                </a:cubicBezTo>
                <a:cubicBezTo>
                  <a:pt x="4400218" y="3489326"/>
                  <a:pt x="4485329" y="3502510"/>
                  <a:pt x="4574594" y="3513781"/>
                </a:cubicBezTo>
                <a:lnTo>
                  <a:pt x="4742536" y="3531073"/>
                </a:lnTo>
                <a:lnTo>
                  <a:pt x="4741885" y="3531725"/>
                </a:lnTo>
                <a:cubicBezTo>
                  <a:pt x="4740210" y="3533074"/>
                  <a:pt x="4737887" y="3534410"/>
                  <a:pt x="4735298" y="3534359"/>
                </a:cubicBezTo>
                <a:cubicBezTo>
                  <a:pt x="4729798" y="3534948"/>
                  <a:pt x="4720454" y="3533266"/>
                  <a:pt x="4711282" y="3531357"/>
                </a:cubicBezTo>
                <a:lnTo>
                  <a:pt x="4696683" y="3528587"/>
                </a:lnTo>
                <a:lnTo>
                  <a:pt x="4701918" y="3534535"/>
                </a:lnTo>
                <a:cubicBezTo>
                  <a:pt x="4703878" y="3536987"/>
                  <a:pt x="4705974" y="3539596"/>
                  <a:pt x="4708381" y="3541903"/>
                </a:cubicBezTo>
                <a:lnTo>
                  <a:pt x="4709556" y="3542688"/>
                </a:lnTo>
                <a:lnTo>
                  <a:pt x="4752284" y="3551487"/>
                </a:lnTo>
                <a:lnTo>
                  <a:pt x="4822632" y="3562314"/>
                </a:lnTo>
                <a:lnTo>
                  <a:pt x="4826786" y="3565130"/>
                </a:lnTo>
                <a:lnTo>
                  <a:pt x="4836897" y="3571137"/>
                </a:lnTo>
                <a:lnTo>
                  <a:pt x="4814502" y="3569221"/>
                </a:lnTo>
                <a:lnTo>
                  <a:pt x="4835618" y="3574248"/>
                </a:lnTo>
                <a:lnTo>
                  <a:pt x="4833392" y="3579012"/>
                </a:lnTo>
                <a:cubicBezTo>
                  <a:pt x="4832162" y="3577558"/>
                  <a:pt x="4831108" y="3576311"/>
                  <a:pt x="4831108" y="3576311"/>
                </a:cubicBezTo>
                <a:cubicBezTo>
                  <a:pt x="4830150" y="3581752"/>
                  <a:pt x="4831647" y="3580487"/>
                  <a:pt x="4833392" y="3579012"/>
                </a:cubicBezTo>
                <a:lnTo>
                  <a:pt x="4840138" y="3582364"/>
                </a:lnTo>
                <a:lnTo>
                  <a:pt x="4819152" y="3579960"/>
                </a:lnTo>
                <a:lnTo>
                  <a:pt x="4812808" y="3578205"/>
                </a:lnTo>
                <a:cubicBezTo>
                  <a:pt x="4810793" y="3577536"/>
                  <a:pt x="4809658" y="3576983"/>
                  <a:pt x="4810032" y="3576666"/>
                </a:cubicBezTo>
                <a:lnTo>
                  <a:pt x="4810110" y="3578925"/>
                </a:lnTo>
                <a:lnTo>
                  <a:pt x="4782032" y="3575707"/>
                </a:lnTo>
                <a:lnTo>
                  <a:pt x="4774276" y="3572327"/>
                </a:lnTo>
                <a:lnTo>
                  <a:pt x="4772602" y="3571512"/>
                </a:lnTo>
                <a:lnTo>
                  <a:pt x="4777294" y="3581014"/>
                </a:lnTo>
                <a:lnTo>
                  <a:pt x="4778194" y="3582569"/>
                </a:lnTo>
                <a:lnTo>
                  <a:pt x="4776350" y="3583012"/>
                </a:lnTo>
                <a:cubicBezTo>
                  <a:pt x="4770976" y="3584310"/>
                  <a:pt x="4757718" y="3587553"/>
                  <a:pt x="4747207" y="3590472"/>
                </a:cubicBezTo>
                <a:lnTo>
                  <a:pt x="4741538" y="3592238"/>
                </a:lnTo>
                <a:lnTo>
                  <a:pt x="4721010" y="3587302"/>
                </a:lnTo>
                <a:cubicBezTo>
                  <a:pt x="4710536" y="3585215"/>
                  <a:pt x="4701971" y="3584132"/>
                  <a:pt x="4697204" y="3584850"/>
                </a:cubicBezTo>
                <a:lnTo>
                  <a:pt x="4711756" y="3591998"/>
                </a:lnTo>
                <a:lnTo>
                  <a:pt x="4695438" y="3587244"/>
                </a:lnTo>
                <a:lnTo>
                  <a:pt x="4693001" y="3586533"/>
                </a:lnTo>
                <a:cubicBezTo>
                  <a:pt x="4684976" y="3584035"/>
                  <a:pt x="4676552" y="3581405"/>
                  <a:pt x="4667946" y="3579130"/>
                </a:cubicBezTo>
                <a:lnTo>
                  <a:pt x="4655134" y="3576549"/>
                </a:lnTo>
                <a:lnTo>
                  <a:pt x="4637270" y="3577963"/>
                </a:lnTo>
                <a:cubicBezTo>
                  <a:pt x="4627696" y="3580467"/>
                  <a:pt x="4650148" y="3577506"/>
                  <a:pt x="4644156" y="3582228"/>
                </a:cubicBezTo>
                <a:cubicBezTo>
                  <a:pt x="4638164" y="3586952"/>
                  <a:pt x="4619714" y="3578186"/>
                  <a:pt x="4610086" y="3577549"/>
                </a:cubicBezTo>
                <a:cubicBezTo>
                  <a:pt x="4599948" y="3574376"/>
                  <a:pt x="4588385" y="3569877"/>
                  <a:pt x="4575736" y="3570032"/>
                </a:cubicBezTo>
                <a:cubicBezTo>
                  <a:pt x="4575736" y="3570032"/>
                  <a:pt x="4574992" y="3571014"/>
                  <a:pt x="4573872" y="3572096"/>
                </a:cubicBezTo>
                <a:lnTo>
                  <a:pt x="4570500" y="3574267"/>
                </a:lnTo>
                <a:lnTo>
                  <a:pt x="4579764" y="3578148"/>
                </a:lnTo>
                <a:cubicBezTo>
                  <a:pt x="4588680" y="3582787"/>
                  <a:pt x="4596348" y="3587246"/>
                  <a:pt x="4605176" y="3591617"/>
                </a:cubicBezTo>
                <a:lnTo>
                  <a:pt x="4615846" y="3595881"/>
                </a:lnTo>
                <a:lnTo>
                  <a:pt x="4643013" y="3603554"/>
                </a:lnTo>
                <a:lnTo>
                  <a:pt x="4672795" y="3612164"/>
                </a:lnTo>
                <a:lnTo>
                  <a:pt x="4680073" y="3613736"/>
                </a:lnTo>
                <a:lnTo>
                  <a:pt x="4689754" y="3615443"/>
                </a:lnTo>
                <a:lnTo>
                  <a:pt x="4696232" y="3615436"/>
                </a:lnTo>
                <a:cubicBezTo>
                  <a:pt x="4698102" y="3615844"/>
                  <a:pt x="4699149" y="3616461"/>
                  <a:pt x="4699450" y="3617053"/>
                </a:cubicBezTo>
                <a:lnTo>
                  <a:pt x="4699300" y="3617127"/>
                </a:lnTo>
                <a:lnTo>
                  <a:pt x="4700234" y="3617292"/>
                </a:lnTo>
                <a:cubicBezTo>
                  <a:pt x="4705930" y="3618642"/>
                  <a:pt x="4710298" y="3620247"/>
                  <a:pt x="4712438" y="3622387"/>
                </a:cubicBezTo>
                <a:lnTo>
                  <a:pt x="4709696" y="3623022"/>
                </a:lnTo>
                <a:lnTo>
                  <a:pt x="4689846" y="3617775"/>
                </a:lnTo>
                <a:cubicBezTo>
                  <a:pt x="4689846" y="3617775"/>
                  <a:pt x="4688462" y="3619651"/>
                  <a:pt x="4686323" y="3621640"/>
                </a:cubicBezTo>
                <a:lnTo>
                  <a:pt x="4684272" y="3622801"/>
                </a:lnTo>
                <a:lnTo>
                  <a:pt x="4673318" y="3621184"/>
                </a:lnTo>
                <a:cubicBezTo>
                  <a:pt x="4669372" y="3620248"/>
                  <a:pt x="4667142" y="3619178"/>
                  <a:pt x="4668214" y="3618107"/>
                </a:cubicBezTo>
                <a:lnTo>
                  <a:pt x="4670832" y="3624336"/>
                </a:lnTo>
                <a:lnTo>
                  <a:pt x="4662974" y="3622383"/>
                </a:lnTo>
                <a:cubicBezTo>
                  <a:pt x="4641386" y="3616733"/>
                  <a:pt x="4605438" y="3606753"/>
                  <a:pt x="4595292" y="3603277"/>
                </a:cubicBezTo>
                <a:cubicBezTo>
                  <a:pt x="4523750" y="3595065"/>
                  <a:pt x="4637109" y="3628795"/>
                  <a:pt x="4657564" y="3638545"/>
                </a:cubicBezTo>
                <a:cubicBezTo>
                  <a:pt x="4677780" y="3644994"/>
                  <a:pt x="4696012" y="3650202"/>
                  <a:pt x="4710994" y="3655131"/>
                </a:cubicBezTo>
                <a:lnTo>
                  <a:pt x="4743794" y="3669536"/>
                </a:lnTo>
                <a:lnTo>
                  <a:pt x="4743823" y="3670908"/>
                </a:lnTo>
                <a:cubicBezTo>
                  <a:pt x="4744894" y="3672157"/>
                  <a:pt x="4748727" y="3673629"/>
                  <a:pt x="4753878" y="3675134"/>
                </a:cubicBezTo>
                <a:lnTo>
                  <a:pt x="4760683" y="3676812"/>
                </a:lnTo>
                <a:lnTo>
                  <a:pt x="4787518" y="3688357"/>
                </a:lnTo>
                <a:lnTo>
                  <a:pt x="4779188" y="3691923"/>
                </a:lnTo>
                <a:lnTo>
                  <a:pt x="4756066" y="3691151"/>
                </a:lnTo>
                <a:lnTo>
                  <a:pt x="4748224" y="3688525"/>
                </a:lnTo>
                <a:cubicBezTo>
                  <a:pt x="4720744" y="3679834"/>
                  <a:pt x="4693360" y="3664971"/>
                  <a:pt x="4668272" y="3668749"/>
                </a:cubicBezTo>
                <a:cubicBezTo>
                  <a:pt x="4659692" y="3673121"/>
                  <a:pt x="4657134" y="3676585"/>
                  <a:pt x="4647222" y="3675512"/>
                </a:cubicBezTo>
                <a:cubicBezTo>
                  <a:pt x="4621652" y="3672691"/>
                  <a:pt x="4598806" y="3650474"/>
                  <a:pt x="4569770" y="3645096"/>
                </a:cubicBezTo>
                <a:cubicBezTo>
                  <a:pt x="4571071" y="3646055"/>
                  <a:pt x="4570592" y="3649591"/>
                  <a:pt x="4569275" y="3653480"/>
                </a:cubicBezTo>
                <a:lnTo>
                  <a:pt x="4565511" y="3660612"/>
                </a:lnTo>
                <a:lnTo>
                  <a:pt x="4568865" y="3662117"/>
                </a:lnTo>
                <a:cubicBezTo>
                  <a:pt x="4569692" y="3662629"/>
                  <a:pt x="4568408" y="3663056"/>
                  <a:pt x="4566016" y="3663356"/>
                </a:cubicBezTo>
                <a:lnTo>
                  <a:pt x="4564390" y="3663437"/>
                </a:lnTo>
                <a:lnTo>
                  <a:pt x="4564089" y="3663310"/>
                </a:lnTo>
                <a:lnTo>
                  <a:pt x="4563738" y="3663975"/>
                </a:lnTo>
                <a:lnTo>
                  <a:pt x="4562690" y="3664419"/>
                </a:lnTo>
                <a:lnTo>
                  <a:pt x="4529856" y="3656136"/>
                </a:lnTo>
                <a:lnTo>
                  <a:pt x="4545468" y="3665269"/>
                </a:lnTo>
                <a:lnTo>
                  <a:pt x="4542066" y="3664083"/>
                </a:lnTo>
                <a:lnTo>
                  <a:pt x="4582013" y="3683811"/>
                </a:lnTo>
                <a:cubicBezTo>
                  <a:pt x="4600044" y="3692624"/>
                  <a:pt x="4617305" y="3701282"/>
                  <a:pt x="4632812" y="3710269"/>
                </a:cubicBezTo>
                <a:cubicBezTo>
                  <a:pt x="4612960" y="3702462"/>
                  <a:pt x="4591422" y="3692160"/>
                  <a:pt x="4572012" y="3681843"/>
                </a:cubicBezTo>
                <a:lnTo>
                  <a:pt x="4551280" y="3672999"/>
                </a:lnTo>
                <a:cubicBezTo>
                  <a:pt x="4550470" y="3673683"/>
                  <a:pt x="4550840" y="3674752"/>
                  <a:pt x="4551905" y="3675990"/>
                </a:cubicBezTo>
                <a:lnTo>
                  <a:pt x="4552630" y="3676593"/>
                </a:lnTo>
                <a:lnTo>
                  <a:pt x="4559044" y="3679623"/>
                </a:lnTo>
                <a:lnTo>
                  <a:pt x="4556074" y="3679055"/>
                </a:lnTo>
                <a:lnTo>
                  <a:pt x="4555426" y="3678920"/>
                </a:lnTo>
                <a:lnTo>
                  <a:pt x="4556712" y="3679990"/>
                </a:lnTo>
                <a:cubicBezTo>
                  <a:pt x="4560663" y="3682706"/>
                  <a:pt x="4565472" y="3685234"/>
                  <a:pt x="4567274" y="3685848"/>
                </a:cubicBezTo>
                <a:cubicBezTo>
                  <a:pt x="4610756" y="3708959"/>
                  <a:pt x="4665128" y="3729275"/>
                  <a:pt x="4701412" y="3753482"/>
                </a:cubicBezTo>
                <a:cubicBezTo>
                  <a:pt x="4660561" y="3739551"/>
                  <a:pt x="4615589" y="3711643"/>
                  <a:pt x="4575005" y="3694992"/>
                </a:cubicBezTo>
                <a:cubicBezTo>
                  <a:pt x="4587298" y="3699924"/>
                  <a:pt x="4565511" y="3689832"/>
                  <a:pt x="4564820" y="3692554"/>
                </a:cubicBezTo>
                <a:cubicBezTo>
                  <a:pt x="4563938" y="3697578"/>
                  <a:pt x="4573509" y="3696257"/>
                  <a:pt x="4573509" y="3696257"/>
                </a:cubicBezTo>
                <a:cubicBezTo>
                  <a:pt x="4597052" y="3708428"/>
                  <a:pt x="4619980" y="3719870"/>
                  <a:pt x="4642247" y="3731291"/>
                </a:cubicBezTo>
                <a:lnTo>
                  <a:pt x="4685804" y="3754758"/>
                </a:lnTo>
                <a:lnTo>
                  <a:pt x="4678854" y="3753333"/>
                </a:lnTo>
                <a:lnTo>
                  <a:pt x="4678542" y="3753301"/>
                </a:lnTo>
                <a:lnTo>
                  <a:pt x="4676556" y="3752401"/>
                </a:lnTo>
                <a:cubicBezTo>
                  <a:pt x="4671720" y="3749717"/>
                  <a:pt x="4646774" y="3735885"/>
                  <a:pt x="4645278" y="3737149"/>
                </a:cubicBezTo>
                <a:cubicBezTo>
                  <a:pt x="4640540" y="3741155"/>
                  <a:pt x="4666984" y="3753722"/>
                  <a:pt x="4664876" y="3751229"/>
                </a:cubicBezTo>
                <a:lnTo>
                  <a:pt x="4667134" y="3752273"/>
                </a:lnTo>
                <a:lnTo>
                  <a:pt x="4664118" y="3754367"/>
                </a:lnTo>
                <a:cubicBezTo>
                  <a:pt x="4665226" y="3755240"/>
                  <a:pt x="4668176" y="3756221"/>
                  <a:pt x="4671974" y="3757215"/>
                </a:cubicBezTo>
                <a:lnTo>
                  <a:pt x="4681786" y="3759430"/>
                </a:lnTo>
                <a:lnTo>
                  <a:pt x="4687891" y="3762775"/>
                </a:lnTo>
                <a:cubicBezTo>
                  <a:pt x="4689557" y="3767781"/>
                  <a:pt x="4666542" y="3756235"/>
                  <a:pt x="4666542" y="3756235"/>
                </a:cubicBezTo>
                <a:cubicBezTo>
                  <a:pt x="4623413" y="3733538"/>
                  <a:pt x="4584324" y="3715624"/>
                  <a:pt x="4548211" y="3697689"/>
                </a:cubicBezTo>
                <a:cubicBezTo>
                  <a:pt x="4546860" y="3697228"/>
                  <a:pt x="4540284" y="3693716"/>
                  <a:pt x="4532397" y="3689784"/>
                </a:cubicBezTo>
                <a:lnTo>
                  <a:pt x="4526115" y="3686730"/>
                </a:lnTo>
                <a:lnTo>
                  <a:pt x="4526351" y="3687224"/>
                </a:lnTo>
                <a:cubicBezTo>
                  <a:pt x="4527150" y="3688912"/>
                  <a:pt x="4527948" y="3690698"/>
                  <a:pt x="4528448" y="3692193"/>
                </a:cubicBezTo>
                <a:lnTo>
                  <a:pt x="4528606" y="3693884"/>
                </a:lnTo>
                <a:lnTo>
                  <a:pt x="4554881" y="3707285"/>
                </a:lnTo>
                <a:lnTo>
                  <a:pt x="4575897" y="3717658"/>
                </a:lnTo>
                <a:lnTo>
                  <a:pt x="4585656" y="3720560"/>
                </a:lnTo>
                <a:lnTo>
                  <a:pt x="4590722" y="3724977"/>
                </a:lnTo>
                <a:lnTo>
                  <a:pt x="4602852" y="3730964"/>
                </a:lnTo>
                <a:cubicBezTo>
                  <a:pt x="4603906" y="3732211"/>
                  <a:pt x="4638601" y="3744931"/>
                  <a:pt x="4639388" y="3748898"/>
                </a:cubicBezTo>
                <a:cubicBezTo>
                  <a:pt x="4638075" y="3752147"/>
                  <a:pt x="4632412" y="3750252"/>
                  <a:pt x="4627078" y="3747547"/>
                </a:cubicBezTo>
                <a:lnTo>
                  <a:pt x="4624998" y="3746348"/>
                </a:lnTo>
                <a:lnTo>
                  <a:pt x="4620882" y="3746120"/>
                </a:lnTo>
                <a:cubicBezTo>
                  <a:pt x="4612192" y="3745097"/>
                  <a:pt x="4598606" y="3742533"/>
                  <a:pt x="4595976" y="3742401"/>
                </a:cubicBezTo>
                <a:cubicBezTo>
                  <a:pt x="4586562" y="3740676"/>
                  <a:pt x="4579127" y="3739483"/>
                  <a:pt x="4572598" y="3738554"/>
                </a:cubicBezTo>
                <a:lnTo>
                  <a:pt x="4569176" y="3738123"/>
                </a:lnTo>
                <a:lnTo>
                  <a:pt x="4545397" y="3727249"/>
                </a:lnTo>
                <a:lnTo>
                  <a:pt x="4576156" y="3735450"/>
                </a:lnTo>
                <a:cubicBezTo>
                  <a:pt x="4579150" y="3736306"/>
                  <a:pt x="4585114" y="3737067"/>
                  <a:pt x="4592010" y="3737920"/>
                </a:cubicBezTo>
                <a:lnTo>
                  <a:pt x="4594911" y="3738329"/>
                </a:lnTo>
                <a:lnTo>
                  <a:pt x="4574982" y="3731679"/>
                </a:lnTo>
                <a:cubicBezTo>
                  <a:pt x="4558576" y="3725812"/>
                  <a:pt x="4542488" y="3719510"/>
                  <a:pt x="4542488" y="3719510"/>
                </a:cubicBezTo>
                <a:lnTo>
                  <a:pt x="4516925" y="3710248"/>
                </a:lnTo>
                <a:lnTo>
                  <a:pt x="4513406" y="3711010"/>
                </a:lnTo>
                <a:lnTo>
                  <a:pt x="4509343" y="3710799"/>
                </a:lnTo>
                <a:lnTo>
                  <a:pt x="4505662" y="3709121"/>
                </a:lnTo>
                <a:lnTo>
                  <a:pt x="4523528" y="3718556"/>
                </a:lnTo>
                <a:lnTo>
                  <a:pt x="4485004" y="3702659"/>
                </a:lnTo>
                <a:lnTo>
                  <a:pt x="4493781" y="3707211"/>
                </a:lnTo>
                <a:lnTo>
                  <a:pt x="4496937" y="3708648"/>
                </a:lnTo>
                <a:lnTo>
                  <a:pt x="4523076" y="3719675"/>
                </a:lnTo>
                <a:lnTo>
                  <a:pt x="4536230" y="3725222"/>
                </a:lnTo>
                <a:lnTo>
                  <a:pt x="4548086" y="3730223"/>
                </a:lnTo>
                <a:cubicBezTo>
                  <a:pt x="4554550" y="3733154"/>
                  <a:pt x="4558468" y="3735322"/>
                  <a:pt x="4557828" y="3736189"/>
                </a:cubicBezTo>
                <a:cubicBezTo>
                  <a:pt x="4557190" y="3737055"/>
                  <a:pt x="4551966" y="3736654"/>
                  <a:pt x="4545548" y="3736001"/>
                </a:cubicBezTo>
                <a:lnTo>
                  <a:pt x="4532154" y="3734824"/>
                </a:lnTo>
                <a:lnTo>
                  <a:pt x="4535200" y="3736569"/>
                </a:lnTo>
                <a:cubicBezTo>
                  <a:pt x="4544564" y="3742334"/>
                  <a:pt x="4552723" y="3748666"/>
                  <a:pt x="4535128" y="3741890"/>
                </a:cubicBezTo>
                <a:lnTo>
                  <a:pt x="4521452" y="3736420"/>
                </a:lnTo>
                <a:lnTo>
                  <a:pt x="4519869" y="3737141"/>
                </a:lnTo>
                <a:lnTo>
                  <a:pt x="4524350" y="3739896"/>
                </a:lnTo>
                <a:lnTo>
                  <a:pt x="4524942" y="3739984"/>
                </a:lnTo>
                <a:lnTo>
                  <a:pt x="4525384" y="3740530"/>
                </a:lnTo>
                <a:lnTo>
                  <a:pt x="4528056" y="3742173"/>
                </a:lnTo>
                <a:cubicBezTo>
                  <a:pt x="4532466" y="3744378"/>
                  <a:pt x="4538696" y="3747151"/>
                  <a:pt x="4547173" y="3750622"/>
                </a:cubicBezTo>
                <a:cubicBezTo>
                  <a:pt x="4591975" y="3772098"/>
                  <a:pt x="4647005" y="3779719"/>
                  <a:pt x="4686843" y="3809129"/>
                </a:cubicBezTo>
                <a:cubicBezTo>
                  <a:pt x="4693770" y="3814243"/>
                  <a:pt x="4632292" y="3808108"/>
                  <a:pt x="4631234" y="3801083"/>
                </a:cubicBezTo>
                <a:cubicBezTo>
                  <a:pt x="4632708" y="3810867"/>
                  <a:pt x="4690671" y="3827733"/>
                  <a:pt x="4725266" y="3837509"/>
                </a:cubicBezTo>
                <a:lnTo>
                  <a:pt x="4741054" y="3842070"/>
                </a:lnTo>
                <a:lnTo>
                  <a:pt x="4725992" y="3839304"/>
                </a:lnTo>
                <a:cubicBezTo>
                  <a:pt x="4659654" y="3825746"/>
                  <a:pt x="4748104" y="3857142"/>
                  <a:pt x="4752383" y="3857142"/>
                </a:cubicBezTo>
                <a:cubicBezTo>
                  <a:pt x="4765224" y="3861423"/>
                  <a:pt x="4778776" y="3874266"/>
                  <a:pt x="4787336" y="3879261"/>
                </a:cubicBezTo>
                <a:lnTo>
                  <a:pt x="4799654" y="3884839"/>
                </a:lnTo>
                <a:lnTo>
                  <a:pt x="4662974" y="3841462"/>
                </a:lnTo>
                <a:lnTo>
                  <a:pt x="4648524" y="3836644"/>
                </a:lnTo>
                <a:lnTo>
                  <a:pt x="4622854" y="3832992"/>
                </a:lnTo>
                <a:lnTo>
                  <a:pt x="4633201" y="3838746"/>
                </a:lnTo>
                <a:cubicBezTo>
                  <a:pt x="4635204" y="3842148"/>
                  <a:pt x="4599918" y="3830817"/>
                  <a:pt x="4587968" y="3830692"/>
                </a:cubicBezTo>
                <a:cubicBezTo>
                  <a:pt x="4591432" y="3833249"/>
                  <a:pt x="4594896" y="3835806"/>
                  <a:pt x="4598360" y="3838364"/>
                </a:cubicBezTo>
                <a:cubicBezTo>
                  <a:pt x="4596628" y="3837085"/>
                  <a:pt x="4600196" y="3843732"/>
                  <a:pt x="4603822" y="3851204"/>
                </a:cubicBezTo>
                <a:lnTo>
                  <a:pt x="4608156" y="3861020"/>
                </a:lnTo>
                <a:lnTo>
                  <a:pt x="4619676" y="3861670"/>
                </a:lnTo>
                <a:cubicBezTo>
                  <a:pt x="4630076" y="3861953"/>
                  <a:pt x="4638040" y="3862114"/>
                  <a:pt x="4636696" y="3865498"/>
                </a:cubicBezTo>
                <a:cubicBezTo>
                  <a:pt x="4636696" y="3865498"/>
                  <a:pt x="4628998" y="3866057"/>
                  <a:pt x="4622952" y="3867640"/>
                </a:cubicBezTo>
                <a:lnTo>
                  <a:pt x="4623808" y="3866750"/>
                </a:lnTo>
                <a:lnTo>
                  <a:pt x="4625974" y="3866848"/>
                </a:lnTo>
                <a:cubicBezTo>
                  <a:pt x="4625148" y="3866336"/>
                  <a:pt x="4624736" y="3866079"/>
                  <a:pt x="4624357" y="3866179"/>
                </a:cubicBezTo>
                <a:lnTo>
                  <a:pt x="4623808" y="3866750"/>
                </a:lnTo>
                <a:lnTo>
                  <a:pt x="4619822" y="3866570"/>
                </a:lnTo>
                <a:lnTo>
                  <a:pt x="4617366" y="3865733"/>
                </a:lnTo>
                <a:cubicBezTo>
                  <a:pt x="4615692" y="3865473"/>
                  <a:pt x="4614464" y="3865490"/>
                  <a:pt x="4614464" y="3865490"/>
                </a:cubicBezTo>
                <a:cubicBezTo>
                  <a:pt x="4614464" y="3865490"/>
                  <a:pt x="4610354" y="3870934"/>
                  <a:pt x="4605174" y="3870833"/>
                </a:cubicBezTo>
                <a:cubicBezTo>
                  <a:pt x="4594176" y="3872010"/>
                  <a:pt x="4567800" y="3864106"/>
                  <a:pt x="4558172" y="3863469"/>
                </a:cubicBezTo>
                <a:cubicBezTo>
                  <a:pt x="4556519" y="3862445"/>
                  <a:pt x="4553550" y="3866377"/>
                  <a:pt x="4550526" y="3867167"/>
                </a:cubicBezTo>
                <a:cubicBezTo>
                  <a:pt x="4545268" y="3867906"/>
                  <a:pt x="4538426" y="3866977"/>
                  <a:pt x="4531076" y="3865443"/>
                </a:cubicBezTo>
                <a:lnTo>
                  <a:pt x="4527532" y="3864600"/>
                </a:lnTo>
                <a:lnTo>
                  <a:pt x="4532244" y="3866603"/>
                </a:lnTo>
                <a:lnTo>
                  <a:pt x="4545760" y="3872227"/>
                </a:lnTo>
                <a:lnTo>
                  <a:pt x="4622160" y="3887960"/>
                </a:lnTo>
                <a:lnTo>
                  <a:pt x="4692510" y="3898788"/>
                </a:lnTo>
                <a:lnTo>
                  <a:pt x="4696663" y="3901604"/>
                </a:lnTo>
                <a:lnTo>
                  <a:pt x="4706774" y="3907610"/>
                </a:lnTo>
                <a:lnTo>
                  <a:pt x="4684378" y="3905695"/>
                </a:lnTo>
                <a:lnTo>
                  <a:pt x="4705495" y="3910721"/>
                </a:lnTo>
                <a:lnTo>
                  <a:pt x="4703270" y="3915486"/>
                </a:lnTo>
                <a:cubicBezTo>
                  <a:pt x="4702039" y="3914031"/>
                  <a:pt x="4700986" y="3912785"/>
                  <a:pt x="4700986" y="3912785"/>
                </a:cubicBezTo>
                <a:cubicBezTo>
                  <a:pt x="4700028" y="3918225"/>
                  <a:pt x="4701524" y="3916962"/>
                  <a:pt x="4703270" y="3915486"/>
                </a:cubicBezTo>
                <a:lnTo>
                  <a:pt x="4710016" y="3918839"/>
                </a:lnTo>
                <a:lnTo>
                  <a:pt x="4689030" y="3916434"/>
                </a:lnTo>
                <a:lnTo>
                  <a:pt x="4682686" y="3914678"/>
                </a:lnTo>
                <a:cubicBezTo>
                  <a:pt x="4680672" y="3914011"/>
                  <a:pt x="4679536" y="3913456"/>
                  <a:pt x="4679909" y="3913140"/>
                </a:cubicBezTo>
                <a:lnTo>
                  <a:pt x="4679986" y="3915398"/>
                </a:lnTo>
                <a:lnTo>
                  <a:pt x="4651910" y="3912181"/>
                </a:lnTo>
                <a:lnTo>
                  <a:pt x="4644156" y="3908800"/>
                </a:lnTo>
                <a:cubicBezTo>
                  <a:pt x="4639266" y="3906564"/>
                  <a:pt x="4633724" y="3903897"/>
                  <a:pt x="4626761" y="3900341"/>
                </a:cubicBezTo>
                <a:cubicBezTo>
                  <a:pt x="4623156" y="3899112"/>
                  <a:pt x="4594252" y="3883634"/>
                  <a:pt x="4604533" y="3892760"/>
                </a:cubicBezTo>
                <a:cubicBezTo>
                  <a:pt x="4612531" y="3899186"/>
                  <a:pt x="4634934" y="3906973"/>
                  <a:pt x="4640648" y="3910696"/>
                </a:cubicBezTo>
                <a:lnTo>
                  <a:pt x="4641027" y="3910934"/>
                </a:lnTo>
                <a:lnTo>
                  <a:pt x="4633372" y="3910057"/>
                </a:lnTo>
                <a:cubicBezTo>
                  <a:pt x="4610724" y="3908458"/>
                  <a:pt x="4589363" y="3903549"/>
                  <a:pt x="4567832" y="3898867"/>
                </a:cubicBezTo>
                <a:lnTo>
                  <a:pt x="4545191" y="3894414"/>
                </a:lnTo>
                <a:lnTo>
                  <a:pt x="4550141" y="3896431"/>
                </a:lnTo>
                <a:lnTo>
                  <a:pt x="4615346" y="3926675"/>
                </a:lnTo>
                <a:lnTo>
                  <a:pt x="4601876" y="3923500"/>
                </a:lnTo>
                <a:cubicBezTo>
                  <a:pt x="4575484" y="3914581"/>
                  <a:pt x="4547843" y="3905661"/>
                  <a:pt x="4521272" y="3897278"/>
                </a:cubicBezTo>
                <a:lnTo>
                  <a:pt x="4514191" y="3895082"/>
                </a:lnTo>
                <a:lnTo>
                  <a:pt x="4509263" y="3895988"/>
                </a:lnTo>
                <a:lnTo>
                  <a:pt x="4488022" y="3886963"/>
                </a:lnTo>
                <a:lnTo>
                  <a:pt x="4479338" y="3884270"/>
                </a:lnTo>
                <a:lnTo>
                  <a:pt x="4498592" y="3894859"/>
                </a:lnTo>
                <a:lnTo>
                  <a:pt x="4496616" y="3894600"/>
                </a:lnTo>
                <a:cubicBezTo>
                  <a:pt x="4481130" y="3892269"/>
                  <a:pt x="4457380" y="3888378"/>
                  <a:pt x="4450200" y="3890256"/>
                </a:cubicBezTo>
                <a:cubicBezTo>
                  <a:pt x="4476907" y="3901474"/>
                  <a:pt x="4489786" y="3901017"/>
                  <a:pt x="4514510" y="3907899"/>
                </a:cubicBezTo>
                <a:cubicBezTo>
                  <a:pt x="4531686" y="3911658"/>
                  <a:pt x="4532994" y="3912469"/>
                  <a:pt x="4528434" y="3912752"/>
                </a:cubicBezTo>
                <a:lnTo>
                  <a:pt x="4509309" y="3914266"/>
                </a:lnTo>
                <a:lnTo>
                  <a:pt x="4512728" y="3915321"/>
                </a:lnTo>
                <a:cubicBezTo>
                  <a:pt x="4547292" y="3925560"/>
                  <a:pt x="4580980" y="3934934"/>
                  <a:pt x="4617324" y="3946189"/>
                </a:cubicBezTo>
                <a:lnTo>
                  <a:pt x="4648758" y="3956696"/>
                </a:lnTo>
                <a:lnTo>
                  <a:pt x="4628594" y="3951768"/>
                </a:lnTo>
                <a:cubicBezTo>
                  <a:pt x="4614045" y="3948067"/>
                  <a:pt x="4597002" y="3943514"/>
                  <a:pt x="4575280" y="3937291"/>
                </a:cubicBezTo>
                <a:cubicBezTo>
                  <a:pt x="4552268" y="3931007"/>
                  <a:pt x="4534850" y="3924393"/>
                  <a:pt x="4515302" y="3920664"/>
                </a:cubicBezTo>
                <a:cubicBezTo>
                  <a:pt x="4470334" y="3915122"/>
                  <a:pt x="4544169" y="3941977"/>
                  <a:pt x="4561161" y="3949168"/>
                </a:cubicBezTo>
                <a:cubicBezTo>
                  <a:pt x="4588065" y="3957432"/>
                  <a:pt x="4619654" y="3959346"/>
                  <a:pt x="4615448" y="3972295"/>
                </a:cubicBezTo>
                <a:cubicBezTo>
                  <a:pt x="4616726" y="3970564"/>
                  <a:pt x="4602970" y="3968658"/>
                  <a:pt x="4586900" y="3967166"/>
                </a:cubicBezTo>
                <a:lnTo>
                  <a:pt x="4572794" y="3966085"/>
                </a:lnTo>
                <a:lnTo>
                  <a:pt x="4432788" y="3932535"/>
                </a:lnTo>
                <a:lnTo>
                  <a:pt x="4422771" y="3936752"/>
                </a:lnTo>
                <a:cubicBezTo>
                  <a:pt x="4410120" y="3936906"/>
                  <a:pt x="4399371" y="3927582"/>
                  <a:pt x="4385067" y="3926712"/>
                </a:cubicBezTo>
                <a:cubicBezTo>
                  <a:pt x="4386719" y="3927735"/>
                  <a:pt x="4381567" y="3938307"/>
                  <a:pt x="4379638" y="3937113"/>
                </a:cubicBezTo>
                <a:cubicBezTo>
                  <a:pt x="4371993" y="3940811"/>
                  <a:pt x="4339488" y="3920675"/>
                  <a:pt x="4330755" y="3929027"/>
                </a:cubicBezTo>
                <a:cubicBezTo>
                  <a:pt x="4330755" y="3929027"/>
                  <a:pt x="4330570" y="3929272"/>
                  <a:pt x="4330337" y="3929580"/>
                </a:cubicBezTo>
                <a:lnTo>
                  <a:pt x="4329816" y="3930271"/>
                </a:lnTo>
                <a:lnTo>
                  <a:pt x="4329641" y="3930502"/>
                </a:lnTo>
                <a:cubicBezTo>
                  <a:pt x="4329457" y="3930747"/>
                  <a:pt x="4329362" y="3930870"/>
                  <a:pt x="4329503" y="3930685"/>
                </a:cubicBezTo>
                <a:lnTo>
                  <a:pt x="4329816" y="3930271"/>
                </a:lnTo>
                <a:lnTo>
                  <a:pt x="4330755" y="3929027"/>
                </a:lnTo>
                <a:cubicBezTo>
                  <a:pt x="4344254" y="3937390"/>
                  <a:pt x="4356849" y="3934094"/>
                  <a:pt x="4370340" y="3939787"/>
                </a:cubicBezTo>
                <a:cubicBezTo>
                  <a:pt x="4379565" y="3944170"/>
                  <a:pt x="4388776" y="3947767"/>
                  <a:pt x="4398708" y="3950813"/>
                </a:cubicBezTo>
                <a:lnTo>
                  <a:pt x="4400424" y="3951218"/>
                </a:lnTo>
                <a:lnTo>
                  <a:pt x="4401293" y="3949818"/>
                </a:lnTo>
                <a:cubicBezTo>
                  <a:pt x="4402797" y="3948664"/>
                  <a:pt x="4404603" y="3947962"/>
                  <a:pt x="4405808" y="3948162"/>
                </a:cubicBezTo>
                <a:cubicBezTo>
                  <a:pt x="4406608" y="3948296"/>
                  <a:pt x="4407144" y="3948830"/>
                  <a:pt x="4407144" y="3949902"/>
                </a:cubicBezTo>
                <a:cubicBezTo>
                  <a:pt x="4409639" y="3949902"/>
                  <a:pt x="4408570" y="3950971"/>
                  <a:pt x="4406342" y="3952042"/>
                </a:cubicBezTo>
                <a:lnTo>
                  <a:pt x="4405225" y="3952350"/>
                </a:lnTo>
                <a:lnTo>
                  <a:pt x="4431398" y="3958522"/>
                </a:lnTo>
                <a:cubicBezTo>
                  <a:pt x="4470708" y="3969113"/>
                  <a:pt x="4384450" y="3954300"/>
                  <a:pt x="4383079" y="3956115"/>
                </a:cubicBezTo>
                <a:lnTo>
                  <a:pt x="4386579" y="3958774"/>
                </a:lnTo>
                <a:lnTo>
                  <a:pt x="4482754" y="3994140"/>
                </a:lnTo>
                <a:cubicBezTo>
                  <a:pt x="4500587" y="4002702"/>
                  <a:pt x="4517707" y="4002702"/>
                  <a:pt x="4539819" y="4011979"/>
                </a:cubicBezTo>
                <a:cubicBezTo>
                  <a:pt x="4548736" y="4014119"/>
                  <a:pt x="4562066" y="4017955"/>
                  <a:pt x="4576487" y="4022358"/>
                </a:cubicBezTo>
                <a:lnTo>
                  <a:pt x="4590228" y="4026743"/>
                </a:lnTo>
                <a:lnTo>
                  <a:pt x="4586064" y="4034237"/>
                </a:lnTo>
                <a:lnTo>
                  <a:pt x="4569076" y="4030642"/>
                </a:lnTo>
                <a:lnTo>
                  <a:pt x="4547508" y="4022940"/>
                </a:lnTo>
                <a:cubicBezTo>
                  <a:pt x="4527111" y="4016134"/>
                  <a:pt x="4505641" y="4009874"/>
                  <a:pt x="4504363" y="4011606"/>
                </a:cubicBezTo>
                <a:lnTo>
                  <a:pt x="4508533" y="4014940"/>
                </a:lnTo>
                <a:lnTo>
                  <a:pt x="4464922" y="4002702"/>
                </a:lnTo>
                <a:lnTo>
                  <a:pt x="4424138" y="3992035"/>
                </a:lnTo>
                <a:lnTo>
                  <a:pt x="4438742" y="3998590"/>
                </a:lnTo>
                <a:cubicBezTo>
                  <a:pt x="4439569" y="3999103"/>
                  <a:pt x="4438286" y="3999529"/>
                  <a:pt x="4435892" y="3999829"/>
                </a:cubicBezTo>
                <a:lnTo>
                  <a:pt x="4434269" y="3999912"/>
                </a:lnTo>
                <a:lnTo>
                  <a:pt x="4402140" y="3986361"/>
                </a:lnTo>
                <a:lnTo>
                  <a:pt x="4403620" y="3986667"/>
                </a:lnTo>
                <a:lnTo>
                  <a:pt x="4364911" y="3976543"/>
                </a:lnTo>
                <a:lnTo>
                  <a:pt x="4370852" y="3978730"/>
                </a:lnTo>
                <a:lnTo>
                  <a:pt x="4374062" y="3979609"/>
                </a:lnTo>
                <a:lnTo>
                  <a:pt x="4392069" y="3988125"/>
                </a:lnTo>
                <a:cubicBezTo>
                  <a:pt x="4399973" y="3992156"/>
                  <a:pt x="4407767" y="3996569"/>
                  <a:pt x="4415346" y="4001744"/>
                </a:cubicBezTo>
                <a:cubicBezTo>
                  <a:pt x="4394174" y="3995411"/>
                  <a:pt x="4375186" y="3985090"/>
                  <a:pt x="4354631" y="3976453"/>
                </a:cubicBezTo>
                <a:cubicBezTo>
                  <a:pt x="4338558" y="3970085"/>
                  <a:pt x="4350160" y="3977739"/>
                  <a:pt x="4356049" y="3981670"/>
                </a:cubicBezTo>
                <a:lnTo>
                  <a:pt x="4394114" y="3999653"/>
                </a:lnTo>
                <a:lnTo>
                  <a:pt x="4437777" y="4011731"/>
                </a:lnTo>
                <a:lnTo>
                  <a:pt x="4493956" y="4027269"/>
                </a:lnTo>
                <a:lnTo>
                  <a:pt x="4481208" y="4020322"/>
                </a:lnTo>
                <a:lnTo>
                  <a:pt x="4458505" y="4010187"/>
                </a:lnTo>
                <a:lnTo>
                  <a:pt x="4468754" y="4011856"/>
                </a:lnTo>
                <a:cubicBezTo>
                  <a:pt x="4483734" y="4016918"/>
                  <a:pt x="4499054" y="4021526"/>
                  <a:pt x="4515096" y="4025582"/>
                </a:cubicBezTo>
                <a:lnTo>
                  <a:pt x="4538318" y="4030354"/>
                </a:lnTo>
                <a:lnTo>
                  <a:pt x="4537823" y="4030647"/>
                </a:lnTo>
                <a:cubicBezTo>
                  <a:pt x="4539147" y="4031676"/>
                  <a:pt x="4542496" y="4033677"/>
                  <a:pt x="4548776" y="4037187"/>
                </a:cubicBezTo>
                <a:lnTo>
                  <a:pt x="4552916" y="4039558"/>
                </a:lnTo>
                <a:lnTo>
                  <a:pt x="4545514" y="4038378"/>
                </a:lnTo>
                <a:lnTo>
                  <a:pt x="4506878" y="4030994"/>
                </a:lnTo>
                <a:lnTo>
                  <a:pt x="4552836" y="4044801"/>
                </a:lnTo>
                <a:cubicBezTo>
                  <a:pt x="4569956" y="4049261"/>
                  <a:pt x="4586540" y="4053721"/>
                  <a:pt x="4601876" y="4060499"/>
                </a:cubicBezTo>
                <a:cubicBezTo>
                  <a:pt x="4601876" y="4060499"/>
                  <a:pt x="4598488" y="4061569"/>
                  <a:pt x="4595726" y="4063175"/>
                </a:cubicBezTo>
                <a:lnTo>
                  <a:pt x="4595662" y="4063327"/>
                </a:lnTo>
                <a:lnTo>
                  <a:pt x="4591156" y="4060934"/>
                </a:lnTo>
                <a:cubicBezTo>
                  <a:pt x="4576058" y="4055558"/>
                  <a:pt x="4540865" y="4046135"/>
                  <a:pt x="4541546" y="4050652"/>
                </a:cubicBezTo>
                <a:cubicBezTo>
                  <a:pt x="4543359" y="4062697"/>
                  <a:pt x="4614476" y="4071485"/>
                  <a:pt x="4645900" y="4089332"/>
                </a:cubicBezTo>
                <a:cubicBezTo>
                  <a:pt x="4664159" y="4098129"/>
                  <a:pt x="4670674" y="4101767"/>
                  <a:pt x="4687124" y="4109102"/>
                </a:cubicBezTo>
                <a:lnTo>
                  <a:pt x="4687918" y="4109446"/>
                </a:lnTo>
                <a:lnTo>
                  <a:pt x="4659922" y="4104114"/>
                </a:lnTo>
                <a:cubicBezTo>
                  <a:pt x="4645032" y="4100279"/>
                  <a:pt x="4630765" y="4095820"/>
                  <a:pt x="4615430" y="4091181"/>
                </a:cubicBezTo>
                <a:cubicBezTo>
                  <a:pt x="4593318" y="4082619"/>
                  <a:pt x="4478475" y="4056218"/>
                  <a:pt x="4539819" y="4077625"/>
                </a:cubicBezTo>
                <a:lnTo>
                  <a:pt x="4570208" y="4086286"/>
                </a:lnTo>
                <a:lnTo>
                  <a:pt x="4582788" y="4091019"/>
                </a:lnTo>
                <a:cubicBezTo>
                  <a:pt x="4614780" y="4103224"/>
                  <a:pt x="4670018" y="4125535"/>
                  <a:pt x="4614953" y="4115547"/>
                </a:cubicBezTo>
                <a:cubicBezTo>
                  <a:pt x="4602002" y="4111340"/>
                  <a:pt x="4567592" y="4097534"/>
                  <a:pt x="4549530" y="4100255"/>
                </a:cubicBezTo>
                <a:cubicBezTo>
                  <a:pt x="4526996" y="4100569"/>
                  <a:pt x="4580376" y="4117675"/>
                  <a:pt x="4606854" y="4126518"/>
                </a:cubicBezTo>
                <a:cubicBezTo>
                  <a:pt x="4630293" y="4132224"/>
                  <a:pt x="4656769" y="4141066"/>
                  <a:pt x="4667740" y="4149164"/>
                </a:cubicBezTo>
                <a:cubicBezTo>
                  <a:pt x="4677224" y="4150814"/>
                  <a:pt x="4682174" y="4159819"/>
                  <a:pt x="4692566" y="4167492"/>
                </a:cubicBezTo>
                <a:lnTo>
                  <a:pt x="4715415" y="4175926"/>
                </a:lnTo>
                <a:lnTo>
                  <a:pt x="4523268" y="4127840"/>
                </a:lnTo>
                <a:lnTo>
                  <a:pt x="4372574" y="4084607"/>
                </a:lnTo>
                <a:lnTo>
                  <a:pt x="4373696" y="4087934"/>
                </a:lnTo>
                <a:cubicBezTo>
                  <a:pt x="4373696" y="4087934"/>
                  <a:pt x="4372044" y="4086909"/>
                  <a:pt x="4370116" y="4085715"/>
                </a:cubicBezTo>
                <a:lnTo>
                  <a:pt x="4371618" y="4084332"/>
                </a:lnTo>
                <a:lnTo>
                  <a:pt x="4355364" y="4079669"/>
                </a:lnTo>
                <a:lnTo>
                  <a:pt x="4353174" y="4079714"/>
                </a:lnTo>
                <a:cubicBezTo>
                  <a:pt x="4352260" y="4080147"/>
                  <a:pt x="4351885" y="4081079"/>
                  <a:pt x="4352507" y="4082797"/>
                </a:cubicBezTo>
                <a:cubicBezTo>
                  <a:pt x="4352507" y="4082797"/>
                  <a:pt x="4363786" y="4084458"/>
                  <a:pt x="4370116" y="4085715"/>
                </a:cubicBezTo>
                <a:lnTo>
                  <a:pt x="4369150" y="4090760"/>
                </a:lnTo>
                <a:lnTo>
                  <a:pt x="4534102" y="4138575"/>
                </a:lnTo>
                <a:cubicBezTo>
                  <a:pt x="4629115" y="4168511"/>
                  <a:pt x="4721711" y="4200888"/>
                  <a:pt x="4810160" y="4237456"/>
                </a:cubicBezTo>
                <a:cubicBezTo>
                  <a:pt x="4783056" y="4246019"/>
                  <a:pt x="4734551" y="4206060"/>
                  <a:pt x="4721711" y="4223900"/>
                </a:cubicBezTo>
                <a:cubicBezTo>
                  <a:pt x="4716718" y="4223900"/>
                  <a:pt x="4787336" y="4250299"/>
                  <a:pt x="4787336" y="4250299"/>
                </a:cubicBezTo>
                <a:cubicBezTo>
                  <a:pt x="4800888" y="4259576"/>
                  <a:pt x="4796610" y="4263856"/>
                  <a:pt x="4800888" y="4268139"/>
                </a:cubicBezTo>
                <a:cubicBezTo>
                  <a:pt x="4840834" y="4285977"/>
                  <a:pt x="4911452" y="4281697"/>
                  <a:pt x="4925004" y="4312377"/>
                </a:cubicBezTo>
                <a:lnTo>
                  <a:pt x="4901074" y="4309385"/>
                </a:lnTo>
                <a:lnTo>
                  <a:pt x="4898311" y="4308030"/>
                </a:lnTo>
                <a:lnTo>
                  <a:pt x="4893606" y="4307578"/>
                </a:lnTo>
                <a:lnTo>
                  <a:pt x="4884880" y="4305153"/>
                </a:lnTo>
                <a:cubicBezTo>
                  <a:pt x="4879620" y="4303548"/>
                  <a:pt x="4873824" y="4301675"/>
                  <a:pt x="4867228" y="4299533"/>
                </a:cubicBezTo>
                <a:cubicBezTo>
                  <a:pt x="4862947" y="4299533"/>
                  <a:pt x="4818722" y="4277414"/>
                  <a:pt x="4805169" y="4285977"/>
                </a:cubicBezTo>
                <a:cubicBezTo>
                  <a:pt x="4805169" y="4285977"/>
                  <a:pt x="4840834" y="4303815"/>
                  <a:pt x="4853673" y="4303815"/>
                </a:cubicBezTo>
                <a:cubicBezTo>
                  <a:pt x="4858310" y="4305955"/>
                  <a:pt x="4870615" y="4305955"/>
                  <a:pt x="4882295" y="4306491"/>
                </a:cubicBezTo>
                <a:lnTo>
                  <a:pt x="4893606" y="4307578"/>
                </a:lnTo>
                <a:lnTo>
                  <a:pt x="4899325" y="4309166"/>
                </a:lnTo>
                <a:lnTo>
                  <a:pt x="4901074" y="4309385"/>
                </a:lnTo>
                <a:lnTo>
                  <a:pt x="4907172" y="4312378"/>
                </a:lnTo>
                <a:cubicBezTo>
                  <a:pt x="4918316" y="4326202"/>
                  <a:pt x="4884324" y="4319402"/>
                  <a:pt x="4868058" y="4315494"/>
                </a:cubicBezTo>
                <a:lnTo>
                  <a:pt x="4861867" y="4313921"/>
                </a:lnTo>
                <a:lnTo>
                  <a:pt x="4861073" y="4313695"/>
                </a:lnTo>
                <a:cubicBezTo>
                  <a:pt x="4859478" y="4313262"/>
                  <a:pt x="4859596" y="4313320"/>
                  <a:pt x="4860930" y="4313682"/>
                </a:cubicBezTo>
                <a:lnTo>
                  <a:pt x="4861867" y="4313921"/>
                </a:lnTo>
                <a:lnTo>
                  <a:pt x="4871506" y="4316659"/>
                </a:lnTo>
                <a:cubicBezTo>
                  <a:pt x="4902890" y="4330216"/>
                  <a:pt x="4933563" y="4338779"/>
                  <a:pt x="4964236" y="4356617"/>
                </a:cubicBezTo>
                <a:cubicBezTo>
                  <a:pt x="4988846" y="4369818"/>
                  <a:pt x="4966733" y="4367676"/>
                  <a:pt x="4938468" y="4362771"/>
                </a:cubicBezTo>
                <a:lnTo>
                  <a:pt x="4931564" y="4361477"/>
                </a:lnTo>
                <a:lnTo>
                  <a:pt x="4898500" y="4352524"/>
                </a:lnTo>
                <a:cubicBezTo>
                  <a:pt x="4898500" y="4352524"/>
                  <a:pt x="4840170" y="4326414"/>
                  <a:pt x="4839000" y="4342498"/>
                </a:cubicBezTo>
                <a:cubicBezTo>
                  <a:pt x="4841473" y="4347000"/>
                  <a:pt x="4865711" y="4353743"/>
                  <a:pt x="4889762" y="4359677"/>
                </a:cubicBezTo>
                <a:lnTo>
                  <a:pt x="4891975" y="4360206"/>
                </a:lnTo>
                <a:lnTo>
                  <a:pt x="4894153" y="4361254"/>
                </a:lnTo>
                <a:cubicBezTo>
                  <a:pt x="4903606" y="4365715"/>
                  <a:pt x="4913592" y="4370174"/>
                  <a:pt x="4915730" y="4370174"/>
                </a:cubicBezTo>
                <a:cubicBezTo>
                  <a:pt x="4933563" y="4374456"/>
                  <a:pt x="4931424" y="4377667"/>
                  <a:pt x="4923132" y="4379272"/>
                </a:cubicBezTo>
                <a:lnTo>
                  <a:pt x="4917868" y="4379663"/>
                </a:lnTo>
                <a:lnTo>
                  <a:pt x="4769039" y="4334560"/>
                </a:lnTo>
                <a:cubicBezTo>
                  <a:pt x="4769039" y="4334560"/>
                  <a:pt x="4705596" y="4315377"/>
                  <a:pt x="4713430" y="4326514"/>
                </a:cubicBezTo>
                <a:cubicBezTo>
                  <a:pt x="4724400" y="4334612"/>
                  <a:pt x="4759882" y="4338504"/>
                  <a:pt x="4776873" y="4345696"/>
                </a:cubicBezTo>
                <a:cubicBezTo>
                  <a:pt x="4771678" y="4341860"/>
                  <a:pt x="4811078" y="4352380"/>
                  <a:pt x="4827686" y="4362509"/>
                </a:cubicBezTo>
                <a:lnTo>
                  <a:pt x="4832709" y="4369798"/>
                </a:lnTo>
                <a:lnTo>
                  <a:pt x="4810252" y="4364623"/>
                </a:lnTo>
                <a:cubicBezTo>
                  <a:pt x="4742442" y="4344353"/>
                  <a:pt x="4660189" y="4310237"/>
                  <a:pt x="4610436" y="4303815"/>
                </a:cubicBezTo>
                <a:cubicBezTo>
                  <a:pt x="4566924" y="4299535"/>
                  <a:pt x="4553372" y="4303815"/>
                  <a:pt x="4588324" y="4312378"/>
                </a:cubicBezTo>
                <a:cubicBezTo>
                  <a:pt x="4619708" y="4325936"/>
                  <a:pt x="4760944" y="4360898"/>
                  <a:pt x="4774498" y="4370174"/>
                </a:cubicBezTo>
                <a:lnTo>
                  <a:pt x="4773182" y="4372031"/>
                </a:lnTo>
                <a:lnTo>
                  <a:pt x="4772528" y="4371841"/>
                </a:lnTo>
                <a:cubicBezTo>
                  <a:pt x="4743696" y="4364132"/>
                  <a:pt x="4715531" y="4357501"/>
                  <a:pt x="4688656" y="4352824"/>
                </a:cubicBezTo>
                <a:cubicBezTo>
                  <a:pt x="4714825" y="4363894"/>
                  <a:pt x="4743482" y="4374010"/>
                  <a:pt x="4773638" y="4383574"/>
                </a:cubicBezTo>
                <a:lnTo>
                  <a:pt x="4831034" y="4400326"/>
                </a:lnTo>
                <a:lnTo>
                  <a:pt x="4832274" y="4400855"/>
                </a:lnTo>
                <a:cubicBezTo>
                  <a:pt x="4783056" y="4388013"/>
                  <a:pt x="4730272" y="4383018"/>
                  <a:pt x="4716718" y="4378736"/>
                </a:cubicBezTo>
                <a:cubicBezTo>
                  <a:pt x="4703880" y="4374454"/>
                  <a:pt x="4633262" y="4356617"/>
                  <a:pt x="4681766" y="4374454"/>
                </a:cubicBezTo>
                <a:cubicBezTo>
                  <a:pt x="4703880" y="4378736"/>
                  <a:pt x="4734552" y="4383018"/>
                  <a:pt x="4748104" y="4392294"/>
                </a:cubicBezTo>
                <a:cubicBezTo>
                  <a:pt x="4756664" y="4396575"/>
                  <a:pt x="4760944" y="4414413"/>
                  <a:pt x="4760944" y="4414413"/>
                </a:cubicBezTo>
                <a:cubicBezTo>
                  <a:pt x="4778776" y="4422977"/>
                  <a:pt x="4800888" y="4422976"/>
                  <a:pt x="4818722" y="4427258"/>
                </a:cubicBezTo>
                <a:cubicBezTo>
                  <a:pt x="4827280" y="4431538"/>
                  <a:pt x="4849392" y="4445094"/>
                  <a:pt x="4849392" y="4440815"/>
                </a:cubicBezTo>
                <a:cubicBezTo>
                  <a:pt x="4849392" y="4445094"/>
                  <a:pt x="4836554" y="4449377"/>
                  <a:pt x="4840834" y="4449377"/>
                </a:cubicBezTo>
                <a:cubicBezTo>
                  <a:pt x="4853673" y="4458653"/>
                  <a:pt x="4880778" y="4458653"/>
                  <a:pt x="4907171" y="4471497"/>
                </a:cubicBezTo>
                <a:cubicBezTo>
                  <a:pt x="4920010" y="4475777"/>
                  <a:pt x="4937842" y="4493616"/>
                  <a:pt x="4947116" y="4497898"/>
                </a:cubicBezTo>
                <a:cubicBezTo>
                  <a:pt x="4973508" y="4507174"/>
                  <a:pt x="4959956" y="4502892"/>
                  <a:pt x="4947114" y="4502892"/>
                </a:cubicBezTo>
                <a:cubicBezTo>
                  <a:pt x="4889340" y="4502892"/>
                  <a:pt x="4973508" y="4520018"/>
                  <a:pt x="4999902" y="4537855"/>
                </a:cubicBezTo>
                <a:cubicBezTo>
                  <a:pt x="4982068" y="4547131"/>
                  <a:pt x="4969230" y="4525012"/>
                  <a:pt x="4955677" y="4533575"/>
                </a:cubicBezTo>
                <a:lnTo>
                  <a:pt x="4999902" y="4551413"/>
                </a:lnTo>
                <a:cubicBezTo>
                  <a:pt x="4991342" y="4573533"/>
                  <a:pt x="4933563" y="4547131"/>
                  <a:pt x="4925005" y="4547131"/>
                </a:cubicBezTo>
                <a:cubicBezTo>
                  <a:pt x="4743825" y="4502892"/>
                  <a:pt x="4539819" y="4440815"/>
                  <a:pt x="4385032" y="4400856"/>
                </a:cubicBezTo>
                <a:cubicBezTo>
                  <a:pt x="4442808" y="4422976"/>
                  <a:pt x="4504866" y="4445095"/>
                  <a:pt x="4571203" y="4462934"/>
                </a:cubicBezTo>
                <a:cubicBezTo>
                  <a:pt x="4637542" y="4485054"/>
                  <a:pt x="4712438" y="4497898"/>
                  <a:pt x="4760944" y="4525012"/>
                </a:cubicBezTo>
                <a:cubicBezTo>
                  <a:pt x="4765223" y="4529293"/>
                  <a:pt x="4823001" y="4555695"/>
                  <a:pt x="4823001" y="4555695"/>
                </a:cubicBezTo>
                <a:cubicBezTo>
                  <a:pt x="4827280" y="4573531"/>
                  <a:pt x="4805168" y="4559975"/>
                  <a:pt x="4792329" y="4555693"/>
                </a:cubicBezTo>
                <a:cubicBezTo>
                  <a:pt x="4814441" y="4559975"/>
                  <a:pt x="4774498" y="4551413"/>
                  <a:pt x="4743825" y="4542851"/>
                </a:cubicBezTo>
                <a:cubicBezTo>
                  <a:pt x="4646102" y="4515735"/>
                  <a:pt x="4531260" y="4480772"/>
                  <a:pt x="4456363" y="4458653"/>
                </a:cubicBezTo>
                <a:cubicBezTo>
                  <a:pt x="3929942" y="4312377"/>
                  <a:pt x="3421355" y="4157541"/>
                  <a:pt x="2886376" y="4046943"/>
                </a:cubicBezTo>
                <a:cubicBezTo>
                  <a:pt x="2749422" y="4020541"/>
                  <a:pt x="2603194" y="4002702"/>
                  <a:pt x="2461959" y="3980583"/>
                </a:cubicBezTo>
                <a:cubicBezTo>
                  <a:pt x="2098886" y="3923500"/>
                  <a:pt x="1718695" y="3869985"/>
                  <a:pt x="1312110" y="3852146"/>
                </a:cubicBezTo>
                <a:cubicBezTo>
                  <a:pt x="1129682" y="3845724"/>
                  <a:pt x="932409" y="3839303"/>
                  <a:pt x="747975" y="3845825"/>
                </a:cubicBezTo>
                <a:lnTo>
                  <a:pt x="670399" y="3850727"/>
                </a:lnTo>
                <a:lnTo>
                  <a:pt x="747039" y="3802803"/>
                </a:lnTo>
                <a:lnTo>
                  <a:pt x="812083" y="3799345"/>
                </a:lnTo>
                <a:cubicBezTo>
                  <a:pt x="1068873" y="3785787"/>
                  <a:pt x="1280724" y="3799345"/>
                  <a:pt x="1493290" y="3812902"/>
                </a:cubicBezTo>
                <a:cubicBezTo>
                  <a:pt x="1523962" y="3812902"/>
                  <a:pt x="1710135" y="3825746"/>
                  <a:pt x="1674469" y="3821464"/>
                </a:cubicBezTo>
                <a:cubicBezTo>
                  <a:pt x="1648077" y="3817184"/>
                  <a:pt x="1665910" y="3817184"/>
                  <a:pt x="1639517" y="3817184"/>
                </a:cubicBezTo>
                <a:cubicBezTo>
                  <a:pt x="1400382" y="3790425"/>
                  <a:pt x="1104270" y="3781328"/>
                  <a:pt x="835143" y="3787783"/>
                </a:cubicBezTo>
                <a:lnTo>
                  <a:pt x="766094" y="3790889"/>
                </a:lnTo>
                <a:lnTo>
                  <a:pt x="841553" y="3743705"/>
                </a:lnTo>
                <a:cubicBezTo>
                  <a:pt x="924245" y="3689162"/>
                  <a:pt x="997845" y="3655870"/>
                  <a:pt x="1016289" y="3579309"/>
                </a:cubicBezTo>
                <a:lnTo>
                  <a:pt x="1016369" y="3579116"/>
                </a:lnTo>
                <a:lnTo>
                  <a:pt x="1014429" y="3580273"/>
                </a:lnTo>
                <a:lnTo>
                  <a:pt x="658283" y="3795738"/>
                </a:lnTo>
                <a:lnTo>
                  <a:pt x="619741" y="3797472"/>
                </a:lnTo>
                <a:lnTo>
                  <a:pt x="756219" y="3713983"/>
                </a:lnTo>
                <a:cubicBezTo>
                  <a:pt x="801419" y="3685212"/>
                  <a:pt x="840275" y="3666468"/>
                  <a:pt x="856160" y="3631078"/>
                </a:cubicBezTo>
                <a:lnTo>
                  <a:pt x="856216" y="3630987"/>
                </a:lnTo>
                <a:lnTo>
                  <a:pt x="855166" y="3631607"/>
                </a:lnTo>
                <a:lnTo>
                  <a:pt x="573112" y="3799978"/>
                </a:lnTo>
                <a:lnTo>
                  <a:pt x="528710" y="3805600"/>
                </a:lnTo>
                <a:lnTo>
                  <a:pt x="511870" y="3808420"/>
                </a:lnTo>
                <a:lnTo>
                  <a:pt x="556589" y="3780124"/>
                </a:lnTo>
                <a:cubicBezTo>
                  <a:pt x="586889" y="3761493"/>
                  <a:pt x="617617" y="3742497"/>
                  <a:pt x="648126" y="3721643"/>
                </a:cubicBezTo>
                <a:cubicBezTo>
                  <a:pt x="658673" y="3712555"/>
                  <a:pt x="651323" y="3715459"/>
                  <a:pt x="639502" y="3721715"/>
                </a:cubicBezTo>
                <a:lnTo>
                  <a:pt x="620811" y="3732133"/>
                </a:lnTo>
                <a:lnTo>
                  <a:pt x="626143" y="3725784"/>
                </a:lnTo>
                <a:cubicBezTo>
                  <a:pt x="632417" y="3712372"/>
                  <a:pt x="557973" y="3756708"/>
                  <a:pt x="534210" y="3770795"/>
                </a:cubicBezTo>
                <a:lnTo>
                  <a:pt x="452600" y="3815510"/>
                </a:lnTo>
                <a:lnTo>
                  <a:pt x="438188" y="3816503"/>
                </a:lnTo>
                <a:lnTo>
                  <a:pt x="428875" y="3814338"/>
                </a:lnTo>
                <a:lnTo>
                  <a:pt x="429735" y="3813249"/>
                </a:lnTo>
                <a:cubicBezTo>
                  <a:pt x="443723" y="3804070"/>
                  <a:pt x="451702" y="3802504"/>
                  <a:pt x="463104" y="3798023"/>
                </a:cubicBezTo>
                <a:cubicBezTo>
                  <a:pt x="466382" y="3793871"/>
                  <a:pt x="471920" y="3776895"/>
                  <a:pt x="487149" y="3767569"/>
                </a:cubicBezTo>
                <a:cubicBezTo>
                  <a:pt x="501136" y="3758392"/>
                  <a:pt x="541937" y="3742292"/>
                  <a:pt x="566854" y="3719271"/>
                </a:cubicBezTo>
                <a:cubicBezTo>
                  <a:pt x="609039" y="3682919"/>
                  <a:pt x="535890" y="3722913"/>
                  <a:pt x="521355" y="3732783"/>
                </a:cubicBezTo>
                <a:cubicBezTo>
                  <a:pt x="498696" y="3742981"/>
                  <a:pt x="478150" y="3760466"/>
                  <a:pt x="466894" y="3766186"/>
                </a:cubicBezTo>
                <a:cubicBezTo>
                  <a:pt x="459461" y="3767060"/>
                  <a:pt x="450464" y="3759955"/>
                  <a:pt x="439755" y="3764980"/>
                </a:cubicBezTo>
                <a:cubicBezTo>
                  <a:pt x="431056" y="3767102"/>
                  <a:pt x="420169" y="3772621"/>
                  <a:pt x="407995" y="3780213"/>
                </a:cubicBezTo>
                <a:lnTo>
                  <a:pt x="380295" y="3799633"/>
                </a:lnTo>
                <a:lnTo>
                  <a:pt x="379106" y="3799345"/>
                </a:lnTo>
                <a:lnTo>
                  <a:pt x="379032" y="3798679"/>
                </a:lnTo>
                <a:lnTo>
                  <a:pt x="393358" y="3788881"/>
                </a:lnTo>
                <a:cubicBezTo>
                  <a:pt x="422706" y="3769498"/>
                  <a:pt x="451575" y="3750720"/>
                  <a:pt x="482085" y="3729867"/>
                </a:cubicBezTo>
                <a:lnTo>
                  <a:pt x="503001" y="3711425"/>
                </a:lnTo>
                <a:lnTo>
                  <a:pt x="505216" y="3711059"/>
                </a:lnTo>
                <a:lnTo>
                  <a:pt x="503355" y="3711113"/>
                </a:lnTo>
                <a:lnTo>
                  <a:pt x="504271" y="3710306"/>
                </a:lnTo>
                <a:cubicBezTo>
                  <a:pt x="512140" y="3702474"/>
                  <a:pt x="520828" y="3693605"/>
                  <a:pt x="531374" y="3684516"/>
                </a:cubicBezTo>
                <a:cubicBezTo>
                  <a:pt x="559898" y="3665465"/>
                  <a:pt x="575453" y="3664265"/>
                  <a:pt x="584961" y="3643682"/>
                </a:cubicBezTo>
                <a:cubicBezTo>
                  <a:pt x="590500" y="3626707"/>
                  <a:pt x="578040" y="3616872"/>
                  <a:pt x="584597" y="3608565"/>
                </a:cubicBezTo>
                <a:cubicBezTo>
                  <a:pt x="601537" y="3587111"/>
                  <a:pt x="678840" y="3550394"/>
                  <a:pt x="708056" y="3531891"/>
                </a:cubicBezTo>
                <a:lnTo>
                  <a:pt x="838524" y="3450438"/>
                </a:lnTo>
                <a:lnTo>
                  <a:pt x="838631" y="3447961"/>
                </a:lnTo>
                <a:lnTo>
                  <a:pt x="838446" y="3439556"/>
                </a:lnTo>
                <a:lnTo>
                  <a:pt x="755169" y="3488052"/>
                </a:lnTo>
                <a:cubicBezTo>
                  <a:pt x="681508" y="3531716"/>
                  <a:pt x="605946" y="3576547"/>
                  <a:pt x="523543" y="3623281"/>
                </a:cubicBezTo>
                <a:cubicBezTo>
                  <a:pt x="509555" y="3632459"/>
                  <a:pt x="473599" y="3652383"/>
                  <a:pt x="433126" y="3676606"/>
                </a:cubicBezTo>
                <a:lnTo>
                  <a:pt x="419105" y="3685614"/>
                </a:lnTo>
                <a:lnTo>
                  <a:pt x="414058" y="3684465"/>
                </a:lnTo>
                <a:lnTo>
                  <a:pt x="413737" y="3684287"/>
                </a:lnTo>
                <a:lnTo>
                  <a:pt x="374544" y="3692268"/>
                </a:lnTo>
                <a:lnTo>
                  <a:pt x="316149" y="3703737"/>
                </a:lnTo>
                <a:lnTo>
                  <a:pt x="320011" y="3701276"/>
                </a:lnTo>
                <a:lnTo>
                  <a:pt x="372000" y="3687622"/>
                </a:lnTo>
                <a:lnTo>
                  <a:pt x="406520" y="3680318"/>
                </a:lnTo>
                <a:lnTo>
                  <a:pt x="403360" y="3678579"/>
                </a:lnTo>
                <a:cubicBezTo>
                  <a:pt x="402288" y="3676973"/>
                  <a:pt x="403360" y="3675903"/>
                  <a:pt x="405500" y="3675903"/>
                </a:cubicBezTo>
                <a:cubicBezTo>
                  <a:pt x="388913" y="3672157"/>
                  <a:pt x="357484" y="3686070"/>
                  <a:pt x="338893" y="3689649"/>
                </a:cubicBezTo>
                <a:lnTo>
                  <a:pt x="338322" y="3689610"/>
                </a:lnTo>
                <a:lnTo>
                  <a:pt x="349600" y="3682426"/>
                </a:lnTo>
                <a:lnTo>
                  <a:pt x="383639" y="3660937"/>
                </a:lnTo>
                <a:lnTo>
                  <a:pt x="398433" y="3656436"/>
                </a:lnTo>
                <a:lnTo>
                  <a:pt x="395919" y="3656237"/>
                </a:lnTo>
                <a:lnTo>
                  <a:pt x="388669" y="3657761"/>
                </a:lnTo>
                <a:lnTo>
                  <a:pt x="396712" y="3652684"/>
                </a:lnTo>
                <a:cubicBezTo>
                  <a:pt x="410382" y="3644043"/>
                  <a:pt x="420823" y="3637400"/>
                  <a:pt x="424457" y="3634932"/>
                </a:cubicBezTo>
                <a:cubicBezTo>
                  <a:pt x="459539" y="3607575"/>
                  <a:pt x="492580" y="3584228"/>
                  <a:pt x="516951" y="3561897"/>
                </a:cubicBezTo>
                <a:cubicBezTo>
                  <a:pt x="520229" y="3557745"/>
                  <a:pt x="526460" y="3541315"/>
                  <a:pt x="529737" y="3537164"/>
                </a:cubicBezTo>
                <a:cubicBezTo>
                  <a:pt x="564491" y="3501685"/>
                  <a:pt x="647840" y="3484350"/>
                  <a:pt x="637969" y="3469814"/>
                </a:cubicBezTo>
                <a:cubicBezTo>
                  <a:pt x="637969" y="3469814"/>
                  <a:pt x="619826" y="3475714"/>
                  <a:pt x="604965" y="3477461"/>
                </a:cubicBezTo>
                <a:cubicBezTo>
                  <a:pt x="597351" y="3482123"/>
                  <a:pt x="590730" y="3485884"/>
                  <a:pt x="590253" y="3486489"/>
                </a:cubicBezTo>
                <a:lnTo>
                  <a:pt x="598862" y="3482640"/>
                </a:lnTo>
                <a:lnTo>
                  <a:pt x="593047" y="3487574"/>
                </a:lnTo>
                <a:cubicBezTo>
                  <a:pt x="589310" y="3489819"/>
                  <a:pt x="586458" y="3490939"/>
                  <a:pt x="586458" y="3490939"/>
                </a:cubicBezTo>
                <a:cubicBezTo>
                  <a:pt x="586458" y="3490939"/>
                  <a:pt x="574000" y="3481102"/>
                  <a:pt x="562051" y="3486275"/>
                </a:cubicBezTo>
                <a:cubicBezTo>
                  <a:pt x="535932" y="3493741"/>
                  <a:pt x="479066" y="3538727"/>
                  <a:pt x="457098" y="3549472"/>
                </a:cubicBezTo>
                <a:lnTo>
                  <a:pt x="449941" y="3549637"/>
                </a:lnTo>
                <a:lnTo>
                  <a:pt x="452954" y="3543269"/>
                </a:lnTo>
                <a:cubicBezTo>
                  <a:pt x="454074" y="3533963"/>
                  <a:pt x="453025" y="3525403"/>
                  <a:pt x="450979" y="3517527"/>
                </a:cubicBezTo>
                <a:lnTo>
                  <a:pt x="450794" y="3517020"/>
                </a:lnTo>
                <a:lnTo>
                  <a:pt x="592193" y="3426930"/>
                </a:lnTo>
                <a:lnTo>
                  <a:pt x="851997" y="3271402"/>
                </a:lnTo>
                <a:lnTo>
                  <a:pt x="854863" y="3265030"/>
                </a:lnTo>
                <a:lnTo>
                  <a:pt x="850429" y="3257694"/>
                </a:lnTo>
                <a:lnTo>
                  <a:pt x="817935" y="3276384"/>
                </a:lnTo>
                <a:cubicBezTo>
                  <a:pt x="788159" y="3293462"/>
                  <a:pt x="758206" y="3309698"/>
                  <a:pt x="726822" y="3323121"/>
                </a:cubicBezTo>
                <a:cubicBezTo>
                  <a:pt x="749773" y="3304726"/>
                  <a:pt x="773219" y="3288548"/>
                  <a:pt x="796925" y="3273488"/>
                </a:cubicBezTo>
                <a:lnTo>
                  <a:pt x="849929" y="3241733"/>
                </a:lnTo>
                <a:lnTo>
                  <a:pt x="842314" y="3236022"/>
                </a:lnTo>
                <a:lnTo>
                  <a:pt x="836860" y="3233934"/>
                </a:lnTo>
                <a:lnTo>
                  <a:pt x="808569" y="3249466"/>
                </a:lnTo>
                <a:cubicBezTo>
                  <a:pt x="742222" y="3287248"/>
                  <a:pt x="675877" y="3325030"/>
                  <a:pt x="606278" y="3360527"/>
                </a:cubicBezTo>
                <a:cubicBezTo>
                  <a:pt x="554659" y="3386060"/>
                  <a:pt x="507801" y="3418724"/>
                  <a:pt x="460426" y="3450979"/>
                </a:cubicBezTo>
                <a:lnTo>
                  <a:pt x="437209" y="3466153"/>
                </a:lnTo>
                <a:lnTo>
                  <a:pt x="437447" y="3463453"/>
                </a:lnTo>
                <a:cubicBezTo>
                  <a:pt x="463957" y="3418781"/>
                  <a:pt x="610622" y="3353852"/>
                  <a:pt x="664110" y="3318807"/>
                </a:cubicBezTo>
                <a:lnTo>
                  <a:pt x="903464" y="3164988"/>
                </a:lnTo>
                <a:lnTo>
                  <a:pt x="902650" y="3159386"/>
                </a:lnTo>
                <a:lnTo>
                  <a:pt x="898733" y="3140260"/>
                </a:lnTo>
                <a:lnTo>
                  <a:pt x="744485" y="3230511"/>
                </a:lnTo>
                <a:cubicBezTo>
                  <a:pt x="676429" y="3271297"/>
                  <a:pt x="607499" y="3312631"/>
                  <a:pt x="536438" y="3354575"/>
                </a:cubicBezTo>
                <a:lnTo>
                  <a:pt x="366348" y="3452958"/>
                </a:lnTo>
                <a:lnTo>
                  <a:pt x="366859" y="3452159"/>
                </a:lnTo>
                <a:cubicBezTo>
                  <a:pt x="363490" y="3451146"/>
                  <a:pt x="330776" y="3467010"/>
                  <a:pt x="311423" y="3469286"/>
                </a:cubicBezTo>
                <a:cubicBezTo>
                  <a:pt x="287890" y="3472053"/>
                  <a:pt x="341513" y="3458212"/>
                  <a:pt x="325084" y="3451983"/>
                </a:cubicBezTo>
                <a:lnTo>
                  <a:pt x="316715" y="3453445"/>
                </a:lnTo>
                <a:lnTo>
                  <a:pt x="311767" y="3451511"/>
                </a:lnTo>
                <a:cubicBezTo>
                  <a:pt x="304411" y="3451404"/>
                  <a:pt x="272468" y="3448783"/>
                  <a:pt x="267115" y="3447996"/>
                </a:cubicBezTo>
                <a:cubicBezTo>
                  <a:pt x="264103" y="3446413"/>
                  <a:pt x="261917" y="3441513"/>
                  <a:pt x="261917" y="3441513"/>
                </a:cubicBezTo>
                <a:lnTo>
                  <a:pt x="255375" y="3440923"/>
                </a:lnTo>
                <a:lnTo>
                  <a:pt x="267449" y="3431301"/>
                </a:lnTo>
                <a:cubicBezTo>
                  <a:pt x="311798" y="3397744"/>
                  <a:pt x="352453" y="3371067"/>
                  <a:pt x="399912" y="3330171"/>
                </a:cubicBezTo>
                <a:cubicBezTo>
                  <a:pt x="426722" y="3323250"/>
                  <a:pt x="436230" y="3313343"/>
                  <a:pt x="434282" y="3310118"/>
                </a:cubicBezTo>
                <a:cubicBezTo>
                  <a:pt x="432333" y="3306894"/>
                  <a:pt x="418927" y="3310354"/>
                  <a:pt x="399912" y="3330171"/>
                </a:cubicBezTo>
                <a:cubicBezTo>
                  <a:pt x="366889" y="3345669"/>
                  <a:pt x="338055" y="3364755"/>
                  <a:pt x="309331" y="3384772"/>
                </a:cubicBezTo>
                <a:lnTo>
                  <a:pt x="254073" y="3421748"/>
                </a:lnTo>
                <a:lnTo>
                  <a:pt x="246724" y="3420272"/>
                </a:lnTo>
                <a:lnTo>
                  <a:pt x="303304" y="3382131"/>
                </a:lnTo>
                <a:lnTo>
                  <a:pt x="240501" y="3419022"/>
                </a:lnTo>
                <a:lnTo>
                  <a:pt x="239581" y="3418838"/>
                </a:lnTo>
                <a:lnTo>
                  <a:pt x="221085" y="3417242"/>
                </a:lnTo>
                <a:lnTo>
                  <a:pt x="232700" y="3409717"/>
                </a:lnTo>
                <a:lnTo>
                  <a:pt x="233869" y="3408995"/>
                </a:lnTo>
                <a:lnTo>
                  <a:pt x="241125" y="3406947"/>
                </a:lnTo>
                <a:lnTo>
                  <a:pt x="235620" y="3407915"/>
                </a:lnTo>
                <a:lnTo>
                  <a:pt x="274307" y="3384045"/>
                </a:lnTo>
                <a:lnTo>
                  <a:pt x="280289" y="3384082"/>
                </a:lnTo>
                <a:cubicBezTo>
                  <a:pt x="285309" y="3383720"/>
                  <a:pt x="288965" y="3382860"/>
                  <a:pt x="290049" y="3381191"/>
                </a:cubicBezTo>
                <a:lnTo>
                  <a:pt x="287657" y="3379935"/>
                </a:lnTo>
                <a:lnTo>
                  <a:pt x="277207" y="3382255"/>
                </a:lnTo>
                <a:lnTo>
                  <a:pt x="313480" y="3359875"/>
                </a:lnTo>
                <a:cubicBezTo>
                  <a:pt x="367003" y="3326698"/>
                  <a:pt x="418527" y="3293493"/>
                  <a:pt x="460027" y="3259491"/>
                </a:cubicBezTo>
                <a:cubicBezTo>
                  <a:pt x="413841" y="3282290"/>
                  <a:pt x="365071" y="3313544"/>
                  <a:pt x="316347" y="3345578"/>
                </a:cubicBezTo>
                <a:lnTo>
                  <a:pt x="267986" y="3377282"/>
                </a:lnTo>
                <a:lnTo>
                  <a:pt x="261830" y="3378667"/>
                </a:lnTo>
                <a:lnTo>
                  <a:pt x="252599" y="3378930"/>
                </a:lnTo>
                <a:lnTo>
                  <a:pt x="326079" y="3330215"/>
                </a:lnTo>
                <a:cubicBezTo>
                  <a:pt x="376743" y="3296464"/>
                  <a:pt x="425932" y="3262976"/>
                  <a:pt x="473604" y="3228125"/>
                </a:cubicBezTo>
                <a:cubicBezTo>
                  <a:pt x="462131" y="3232606"/>
                  <a:pt x="450854" y="3238511"/>
                  <a:pt x="439436" y="3245582"/>
                </a:cubicBezTo>
                <a:lnTo>
                  <a:pt x="433882" y="3249463"/>
                </a:lnTo>
                <a:lnTo>
                  <a:pt x="423607" y="3251214"/>
                </a:lnTo>
                <a:lnTo>
                  <a:pt x="423102" y="3248623"/>
                </a:lnTo>
                <a:lnTo>
                  <a:pt x="430576" y="3242269"/>
                </a:lnTo>
                <a:cubicBezTo>
                  <a:pt x="431609" y="3239225"/>
                  <a:pt x="429111" y="3239085"/>
                  <a:pt x="424784" y="3240587"/>
                </a:cubicBezTo>
                <a:lnTo>
                  <a:pt x="421815" y="3242034"/>
                </a:lnTo>
                <a:lnTo>
                  <a:pt x="421723" y="3241563"/>
                </a:lnTo>
                <a:lnTo>
                  <a:pt x="384283" y="3257233"/>
                </a:lnTo>
                <a:lnTo>
                  <a:pt x="420229" y="3235453"/>
                </a:lnTo>
                <a:lnTo>
                  <a:pt x="398336" y="3237519"/>
                </a:lnTo>
                <a:lnTo>
                  <a:pt x="388959" y="3237840"/>
                </a:lnTo>
                <a:lnTo>
                  <a:pt x="293622" y="3287153"/>
                </a:lnTo>
                <a:lnTo>
                  <a:pt x="318720" y="3263507"/>
                </a:lnTo>
                <a:cubicBezTo>
                  <a:pt x="389247" y="3210882"/>
                  <a:pt x="514543" y="3192096"/>
                  <a:pt x="491092" y="3161161"/>
                </a:cubicBezTo>
                <a:cubicBezTo>
                  <a:pt x="491092" y="3161161"/>
                  <a:pt x="455530" y="3170230"/>
                  <a:pt x="425102" y="3170654"/>
                </a:cubicBezTo>
                <a:cubicBezTo>
                  <a:pt x="411095" y="3179425"/>
                  <a:pt x="398792" y="3186386"/>
                  <a:pt x="398045" y="3187646"/>
                </a:cubicBezTo>
                <a:lnTo>
                  <a:pt x="414481" y="3180957"/>
                </a:lnTo>
                <a:lnTo>
                  <a:pt x="404361" y="3190773"/>
                </a:lnTo>
                <a:cubicBezTo>
                  <a:pt x="397466" y="3194979"/>
                  <a:pt x="391958" y="3196841"/>
                  <a:pt x="391958" y="3196841"/>
                </a:cubicBezTo>
                <a:cubicBezTo>
                  <a:pt x="391958" y="3196841"/>
                  <a:pt x="361707" y="3171539"/>
                  <a:pt x="338826" y="3180434"/>
                </a:cubicBezTo>
                <a:cubicBezTo>
                  <a:pt x="329144" y="3182444"/>
                  <a:pt x="317751" y="3187192"/>
                  <a:pt x="305354" y="3193706"/>
                </a:cubicBezTo>
                <a:lnTo>
                  <a:pt x="284983" y="3206018"/>
                </a:lnTo>
                <a:lnTo>
                  <a:pt x="283637" y="3205456"/>
                </a:lnTo>
                <a:lnTo>
                  <a:pt x="263593" y="3210240"/>
                </a:lnTo>
                <a:lnTo>
                  <a:pt x="276876" y="3209510"/>
                </a:lnTo>
                <a:lnTo>
                  <a:pt x="279845" y="3209123"/>
                </a:lnTo>
                <a:lnTo>
                  <a:pt x="268787" y="3215806"/>
                </a:lnTo>
                <a:lnTo>
                  <a:pt x="250650" y="3218803"/>
                </a:lnTo>
                <a:lnTo>
                  <a:pt x="291818" y="3189795"/>
                </a:lnTo>
                <a:cubicBezTo>
                  <a:pt x="307744" y="3175514"/>
                  <a:pt x="317191" y="3156321"/>
                  <a:pt x="325343" y="3152297"/>
                </a:cubicBezTo>
                <a:cubicBezTo>
                  <a:pt x="346181" y="3131536"/>
                  <a:pt x="383383" y="3117229"/>
                  <a:pt x="407084" y="3092688"/>
                </a:cubicBezTo>
                <a:lnTo>
                  <a:pt x="408946" y="3089680"/>
                </a:lnTo>
                <a:lnTo>
                  <a:pt x="419295" y="3083112"/>
                </a:lnTo>
                <a:lnTo>
                  <a:pt x="423372" y="3078686"/>
                </a:lnTo>
                <a:lnTo>
                  <a:pt x="448964" y="3064286"/>
                </a:lnTo>
                <a:lnTo>
                  <a:pt x="489896" y="3038311"/>
                </a:lnTo>
                <a:cubicBezTo>
                  <a:pt x="524667" y="3016327"/>
                  <a:pt x="557036" y="2995255"/>
                  <a:pt x="583557" y="2975187"/>
                </a:cubicBezTo>
                <a:cubicBezTo>
                  <a:pt x="545224" y="2994920"/>
                  <a:pt x="504705" y="3017421"/>
                  <a:pt x="462786" y="3041853"/>
                </a:cubicBezTo>
                <a:lnTo>
                  <a:pt x="440469" y="3055371"/>
                </a:lnTo>
                <a:lnTo>
                  <a:pt x="444760" y="3051538"/>
                </a:lnTo>
                <a:cubicBezTo>
                  <a:pt x="453600" y="3045062"/>
                  <a:pt x="463933" y="3038441"/>
                  <a:pt x="473785" y="3032732"/>
                </a:cubicBezTo>
                <a:cubicBezTo>
                  <a:pt x="495408" y="3017668"/>
                  <a:pt x="539191" y="2987946"/>
                  <a:pt x="518700" y="2993669"/>
                </a:cubicBezTo>
                <a:cubicBezTo>
                  <a:pt x="501615" y="2996019"/>
                  <a:pt x="474133" y="3017694"/>
                  <a:pt x="463527" y="3024956"/>
                </a:cubicBezTo>
                <a:cubicBezTo>
                  <a:pt x="387995" y="3062917"/>
                  <a:pt x="546156" y="2950718"/>
                  <a:pt x="488900" y="2991483"/>
                </a:cubicBezTo>
                <a:cubicBezTo>
                  <a:pt x="452484" y="3011485"/>
                  <a:pt x="412481" y="3044072"/>
                  <a:pt x="379303" y="3066531"/>
                </a:cubicBezTo>
                <a:cubicBezTo>
                  <a:pt x="349122" y="3086160"/>
                  <a:pt x="367130" y="3062403"/>
                  <a:pt x="380190" y="3051901"/>
                </a:cubicBezTo>
                <a:lnTo>
                  <a:pt x="384132" y="3048618"/>
                </a:lnTo>
                <a:lnTo>
                  <a:pt x="856540" y="2761723"/>
                </a:lnTo>
                <a:lnTo>
                  <a:pt x="859872" y="2747939"/>
                </a:lnTo>
                <a:lnTo>
                  <a:pt x="847497" y="2730229"/>
                </a:lnTo>
                <a:lnTo>
                  <a:pt x="787214" y="2764910"/>
                </a:lnTo>
                <a:cubicBezTo>
                  <a:pt x="731953" y="2796587"/>
                  <a:pt x="675966" y="2826308"/>
                  <a:pt x="615799" y="2849299"/>
                </a:cubicBezTo>
                <a:cubicBezTo>
                  <a:pt x="656196" y="2813008"/>
                  <a:pt x="698563" y="2781868"/>
                  <a:pt x="741946" y="2753330"/>
                </a:cubicBezTo>
                <a:lnTo>
                  <a:pt x="839747" y="2693870"/>
                </a:lnTo>
                <a:lnTo>
                  <a:pt x="821379" y="2679087"/>
                </a:lnTo>
                <a:lnTo>
                  <a:pt x="809070" y="2673048"/>
                </a:lnTo>
                <a:lnTo>
                  <a:pt x="756273" y="2701567"/>
                </a:lnTo>
                <a:cubicBezTo>
                  <a:pt x="694650" y="2736547"/>
                  <a:pt x="633027" y="2771528"/>
                  <a:pt x="570432" y="2805762"/>
                </a:cubicBezTo>
                <a:lnTo>
                  <a:pt x="470989" y="2857500"/>
                </a:lnTo>
                <a:lnTo>
                  <a:pt x="484395" y="2846946"/>
                </a:lnTo>
                <a:cubicBezTo>
                  <a:pt x="505033" y="2830708"/>
                  <a:pt x="531260" y="2809145"/>
                  <a:pt x="501826" y="2821901"/>
                </a:cubicBezTo>
                <a:cubicBezTo>
                  <a:pt x="485114" y="2830488"/>
                  <a:pt x="471104" y="2841121"/>
                  <a:pt x="451938" y="2852946"/>
                </a:cubicBezTo>
                <a:cubicBezTo>
                  <a:pt x="379888" y="2898647"/>
                  <a:pt x="368498" y="2900216"/>
                  <a:pt x="305139" y="2942302"/>
                </a:cubicBezTo>
                <a:cubicBezTo>
                  <a:pt x="296988" y="2946326"/>
                  <a:pt x="231174" y="2991653"/>
                  <a:pt x="254877" y="2967113"/>
                </a:cubicBezTo>
                <a:cubicBezTo>
                  <a:pt x="273260" y="2949592"/>
                  <a:pt x="323930" y="2924242"/>
                  <a:pt x="336992" y="2913740"/>
                </a:cubicBezTo>
                <a:cubicBezTo>
                  <a:pt x="383641" y="2880239"/>
                  <a:pt x="429504" y="2841042"/>
                  <a:pt x="463813" y="2809240"/>
                </a:cubicBezTo>
                <a:cubicBezTo>
                  <a:pt x="501901" y="2780303"/>
                  <a:pt x="427398" y="2829243"/>
                  <a:pt x="423373" y="2821093"/>
                </a:cubicBezTo>
                <a:cubicBezTo>
                  <a:pt x="416354" y="2815773"/>
                  <a:pt x="537506" y="2733330"/>
                  <a:pt x="491615" y="2751251"/>
                </a:cubicBezTo>
                <a:cubicBezTo>
                  <a:pt x="480600" y="2759054"/>
                  <a:pt x="409091" y="2805165"/>
                  <a:pt x="402612" y="2800255"/>
                </a:cubicBezTo>
                <a:cubicBezTo>
                  <a:pt x="398831" y="2797389"/>
                  <a:pt x="407121" y="2766267"/>
                  <a:pt x="404665" y="2769507"/>
                </a:cubicBezTo>
                <a:cubicBezTo>
                  <a:pt x="407121" y="2766267"/>
                  <a:pt x="409577" y="2763027"/>
                  <a:pt x="412033" y="2759787"/>
                </a:cubicBezTo>
                <a:cubicBezTo>
                  <a:pt x="397646" y="2764186"/>
                  <a:pt x="350998" y="2797687"/>
                  <a:pt x="385847" y="2766292"/>
                </a:cubicBezTo>
                <a:cubicBezTo>
                  <a:pt x="426800" y="2733576"/>
                  <a:pt x="368596" y="2774470"/>
                  <a:pt x="346974" y="2789535"/>
                </a:cubicBezTo>
                <a:cubicBezTo>
                  <a:pt x="281365" y="2834592"/>
                  <a:pt x="212867" y="2881497"/>
                  <a:pt x="146199" y="2925007"/>
                </a:cubicBezTo>
                <a:lnTo>
                  <a:pt x="124937" y="2938467"/>
                </a:lnTo>
                <a:lnTo>
                  <a:pt x="107678" y="2937001"/>
                </a:lnTo>
                <a:lnTo>
                  <a:pt x="109372" y="2935879"/>
                </a:lnTo>
                <a:lnTo>
                  <a:pt x="150409" y="2907401"/>
                </a:lnTo>
                <a:lnTo>
                  <a:pt x="153718" y="2907460"/>
                </a:lnTo>
                <a:lnTo>
                  <a:pt x="154766" y="2905695"/>
                </a:lnTo>
                <a:lnTo>
                  <a:pt x="153046" y="2905571"/>
                </a:lnTo>
                <a:lnTo>
                  <a:pt x="194123" y="2877065"/>
                </a:lnTo>
                <a:cubicBezTo>
                  <a:pt x="220614" y="2856978"/>
                  <a:pt x="245584" y="2836374"/>
                  <a:pt x="269744" y="2815156"/>
                </a:cubicBezTo>
                <a:cubicBezTo>
                  <a:pt x="280758" y="2807353"/>
                  <a:pt x="366653" y="2756844"/>
                  <a:pt x="364956" y="2744505"/>
                </a:cubicBezTo>
                <a:cubicBezTo>
                  <a:pt x="365870" y="2751150"/>
                  <a:pt x="311827" y="2773096"/>
                  <a:pt x="316739" y="2766616"/>
                </a:cubicBezTo>
                <a:cubicBezTo>
                  <a:pt x="344978" y="2729362"/>
                  <a:pt x="392786" y="2707792"/>
                  <a:pt x="427632" y="2676397"/>
                </a:cubicBezTo>
                <a:cubicBezTo>
                  <a:pt x="481647" y="2633180"/>
                  <a:pt x="417375" y="2668622"/>
                  <a:pt x="414136" y="2666166"/>
                </a:cubicBezTo>
                <a:cubicBezTo>
                  <a:pt x="410896" y="2663711"/>
                  <a:pt x="468150" y="2622949"/>
                  <a:pt x="478380" y="2609450"/>
                </a:cubicBezTo>
                <a:cubicBezTo>
                  <a:pt x="455435" y="2618412"/>
                  <a:pt x="450900" y="2631125"/>
                  <a:pt x="423582" y="2646974"/>
                </a:cubicBezTo>
                <a:cubicBezTo>
                  <a:pt x="423582" y="2646974"/>
                  <a:pt x="372025" y="2686953"/>
                  <a:pt x="368785" y="2684498"/>
                </a:cubicBezTo>
                <a:lnTo>
                  <a:pt x="395829" y="2642090"/>
                </a:lnTo>
                <a:cubicBezTo>
                  <a:pt x="392590" y="2639634"/>
                  <a:pt x="246985" y="2734145"/>
                  <a:pt x="311607" y="2683663"/>
                </a:cubicBezTo>
                <a:cubicBezTo>
                  <a:pt x="352394" y="2656771"/>
                  <a:pt x="382331" y="2631858"/>
                  <a:pt x="410945" y="2600839"/>
                </a:cubicBezTo>
                <a:cubicBezTo>
                  <a:pt x="432192" y="2579538"/>
                  <a:pt x="455921" y="2576273"/>
                  <a:pt x="475975" y="2549816"/>
                </a:cubicBezTo>
                <a:cubicBezTo>
                  <a:pt x="456782" y="2540369"/>
                  <a:pt x="408489" y="2604078"/>
                  <a:pt x="393319" y="2602782"/>
                </a:cubicBezTo>
                <a:cubicBezTo>
                  <a:pt x="390454" y="2606561"/>
                  <a:pt x="376580" y="2590094"/>
                  <a:pt x="379038" y="2586855"/>
                </a:cubicBezTo>
                <a:cubicBezTo>
                  <a:pt x="354176" y="2599465"/>
                  <a:pt x="339408" y="2625676"/>
                  <a:pt x="317002" y="2635045"/>
                </a:cubicBezTo>
                <a:cubicBezTo>
                  <a:pt x="308311" y="2638660"/>
                  <a:pt x="305073" y="2636203"/>
                  <a:pt x="296139" y="2634532"/>
                </a:cubicBezTo>
                <a:cubicBezTo>
                  <a:pt x="272408" y="2637799"/>
                  <a:pt x="251570" y="2658560"/>
                  <a:pt x="228999" y="2673755"/>
                </a:cubicBezTo>
                <a:cubicBezTo>
                  <a:pt x="179520" y="2704260"/>
                  <a:pt x="142348" y="2739842"/>
                  <a:pt x="92086" y="2764652"/>
                </a:cubicBezTo>
                <a:cubicBezTo>
                  <a:pt x="139865" y="2721808"/>
                  <a:pt x="178738" y="2698565"/>
                  <a:pt x="227056" y="2656129"/>
                </a:cubicBezTo>
                <a:cubicBezTo>
                  <a:pt x="237288" y="2642632"/>
                  <a:pt x="264605" y="2626783"/>
                  <a:pt x="297783" y="2604323"/>
                </a:cubicBezTo>
                <a:cubicBezTo>
                  <a:pt x="313709" y="2590043"/>
                  <a:pt x="407380" y="2529275"/>
                  <a:pt x="344778" y="2555783"/>
                </a:cubicBezTo>
                <a:cubicBezTo>
                  <a:pt x="333763" y="2563588"/>
                  <a:pt x="284284" y="2594092"/>
                  <a:pt x="275724" y="2598655"/>
                </a:cubicBezTo>
                <a:cubicBezTo>
                  <a:pt x="270029" y="2599439"/>
                  <a:pt x="263009" y="2594118"/>
                  <a:pt x="263009" y="2594118"/>
                </a:cubicBezTo>
                <a:lnTo>
                  <a:pt x="255857" y="2598452"/>
                </a:lnTo>
                <a:lnTo>
                  <a:pt x="249505" y="2599534"/>
                </a:lnTo>
                <a:lnTo>
                  <a:pt x="247620" y="2589883"/>
                </a:lnTo>
                <a:lnTo>
                  <a:pt x="210180" y="2605553"/>
                </a:lnTo>
                <a:lnTo>
                  <a:pt x="246126" y="2583774"/>
                </a:lnTo>
                <a:lnTo>
                  <a:pt x="226482" y="2585628"/>
                </a:lnTo>
                <a:lnTo>
                  <a:pt x="247569" y="2566261"/>
                </a:lnTo>
                <a:cubicBezTo>
                  <a:pt x="234044" y="2568123"/>
                  <a:pt x="193871" y="2593782"/>
                  <a:pt x="167581" y="2610117"/>
                </a:cubicBezTo>
                <a:lnTo>
                  <a:pt x="161195" y="2613917"/>
                </a:lnTo>
                <a:lnTo>
                  <a:pt x="143789" y="2622921"/>
                </a:lnTo>
                <a:lnTo>
                  <a:pt x="132095" y="2625511"/>
                </a:lnTo>
                <a:cubicBezTo>
                  <a:pt x="126065" y="2624846"/>
                  <a:pt x="144518" y="2613328"/>
                  <a:pt x="156868" y="2602925"/>
                </a:cubicBezTo>
                <a:lnTo>
                  <a:pt x="111416" y="2628252"/>
                </a:lnTo>
                <a:lnTo>
                  <a:pt x="123397" y="2611004"/>
                </a:lnTo>
                <a:lnTo>
                  <a:pt x="140271" y="2590877"/>
                </a:lnTo>
                <a:lnTo>
                  <a:pt x="138544" y="2590792"/>
                </a:lnTo>
                <a:cubicBezTo>
                  <a:pt x="132481" y="2591327"/>
                  <a:pt x="126953" y="2592398"/>
                  <a:pt x="135870" y="2587760"/>
                </a:cubicBezTo>
                <a:cubicBezTo>
                  <a:pt x="138010" y="2585620"/>
                  <a:pt x="141219" y="2584549"/>
                  <a:pt x="143894" y="2584014"/>
                </a:cubicBezTo>
                <a:lnTo>
                  <a:pt x="146244" y="2583752"/>
                </a:lnTo>
                <a:lnTo>
                  <a:pt x="175456" y="2548910"/>
                </a:lnTo>
                <a:lnTo>
                  <a:pt x="213888" y="2506884"/>
                </a:lnTo>
                <a:lnTo>
                  <a:pt x="219333" y="2503414"/>
                </a:lnTo>
                <a:cubicBezTo>
                  <a:pt x="239285" y="2490271"/>
                  <a:pt x="257714" y="2476612"/>
                  <a:pt x="258362" y="2469027"/>
                </a:cubicBezTo>
                <a:cubicBezTo>
                  <a:pt x="256473" y="2467595"/>
                  <a:pt x="253388" y="2468019"/>
                  <a:pt x="250775" y="2468803"/>
                </a:cubicBezTo>
                <a:lnTo>
                  <a:pt x="247500" y="2470128"/>
                </a:lnTo>
                <a:lnTo>
                  <a:pt x="253918" y="2463109"/>
                </a:lnTo>
                <a:lnTo>
                  <a:pt x="253533" y="2460839"/>
                </a:lnTo>
                <a:cubicBezTo>
                  <a:pt x="256507" y="2453717"/>
                  <a:pt x="263019" y="2445967"/>
                  <a:pt x="271692" y="2439095"/>
                </a:cubicBezTo>
                <a:lnTo>
                  <a:pt x="279801" y="2434804"/>
                </a:lnTo>
                <a:lnTo>
                  <a:pt x="284986" y="2429136"/>
                </a:lnTo>
                <a:lnTo>
                  <a:pt x="243984" y="2444106"/>
                </a:lnTo>
                <a:cubicBezTo>
                  <a:pt x="227459" y="2452060"/>
                  <a:pt x="191074" y="2469418"/>
                  <a:pt x="186194" y="2470474"/>
                </a:cubicBezTo>
                <a:cubicBezTo>
                  <a:pt x="172740" y="2469002"/>
                  <a:pt x="195670" y="2450174"/>
                  <a:pt x="198948" y="2445085"/>
                </a:cubicBezTo>
                <a:cubicBezTo>
                  <a:pt x="209330" y="2428970"/>
                  <a:pt x="173152" y="2450663"/>
                  <a:pt x="188621" y="2437828"/>
                </a:cubicBezTo>
                <a:cubicBezTo>
                  <a:pt x="191899" y="2432739"/>
                  <a:pt x="200266" y="2430929"/>
                  <a:pt x="200266" y="2430929"/>
                </a:cubicBezTo>
                <a:cubicBezTo>
                  <a:pt x="249841" y="2407068"/>
                  <a:pt x="296193" y="2391935"/>
                  <a:pt x="340887" y="2369128"/>
                </a:cubicBezTo>
                <a:lnTo>
                  <a:pt x="341067" y="2369031"/>
                </a:lnTo>
                <a:lnTo>
                  <a:pt x="442289" y="2260778"/>
                </a:lnTo>
                <a:lnTo>
                  <a:pt x="437153" y="2381589"/>
                </a:lnTo>
                <a:lnTo>
                  <a:pt x="446770" y="2392010"/>
                </a:lnTo>
                <a:lnTo>
                  <a:pt x="468371" y="2391542"/>
                </a:lnTo>
                <a:lnTo>
                  <a:pt x="472971" y="2322147"/>
                </a:lnTo>
                <a:cubicBezTo>
                  <a:pt x="475127" y="2290372"/>
                  <a:pt x="477791" y="2258717"/>
                  <a:pt x="481698" y="2227154"/>
                </a:cubicBezTo>
                <a:lnTo>
                  <a:pt x="483487" y="2216717"/>
                </a:lnTo>
                <a:lnTo>
                  <a:pt x="487968" y="2211925"/>
                </a:lnTo>
                <a:lnTo>
                  <a:pt x="504197" y="2195969"/>
                </a:lnTo>
                <a:lnTo>
                  <a:pt x="505846" y="2212497"/>
                </a:lnTo>
                <a:cubicBezTo>
                  <a:pt x="507375" y="2238838"/>
                  <a:pt x="507891" y="2264951"/>
                  <a:pt x="507724" y="2290914"/>
                </a:cubicBezTo>
                <a:lnTo>
                  <a:pt x="502919" y="2405271"/>
                </a:lnTo>
                <a:lnTo>
                  <a:pt x="525409" y="2398193"/>
                </a:lnTo>
                <a:lnTo>
                  <a:pt x="537263" y="2391305"/>
                </a:lnTo>
                <a:lnTo>
                  <a:pt x="542836" y="2331557"/>
                </a:lnTo>
                <a:lnTo>
                  <a:pt x="557382" y="2143679"/>
                </a:lnTo>
                <a:lnTo>
                  <a:pt x="671911" y="2031071"/>
                </a:lnTo>
                <a:lnTo>
                  <a:pt x="845781" y="1870859"/>
                </a:lnTo>
                <a:lnTo>
                  <a:pt x="859350" y="1860673"/>
                </a:lnTo>
                <a:lnTo>
                  <a:pt x="915304" y="1817036"/>
                </a:lnTo>
                <a:lnTo>
                  <a:pt x="913607" y="1835591"/>
                </a:lnTo>
                <a:lnTo>
                  <a:pt x="912567" y="1849959"/>
                </a:lnTo>
                <a:lnTo>
                  <a:pt x="912982" y="1849230"/>
                </a:lnTo>
                <a:cubicBezTo>
                  <a:pt x="916237" y="1843748"/>
                  <a:pt x="921062" y="1830391"/>
                  <a:pt x="926498" y="1816476"/>
                </a:cubicBezTo>
                <a:lnTo>
                  <a:pt x="931539" y="1804374"/>
                </a:lnTo>
                <a:lnTo>
                  <a:pt x="942382" y="1795917"/>
                </a:lnTo>
                <a:lnTo>
                  <a:pt x="936319" y="1810217"/>
                </a:lnTo>
                <a:cubicBezTo>
                  <a:pt x="933790" y="1816042"/>
                  <a:pt x="931747" y="1820773"/>
                  <a:pt x="931243" y="1822480"/>
                </a:cubicBezTo>
                <a:cubicBezTo>
                  <a:pt x="925141" y="1835765"/>
                  <a:pt x="920594" y="1846324"/>
                  <a:pt x="916798" y="1855634"/>
                </a:cubicBezTo>
                <a:lnTo>
                  <a:pt x="911089" y="1870385"/>
                </a:lnTo>
                <a:lnTo>
                  <a:pt x="907273" y="1923090"/>
                </a:lnTo>
                <a:lnTo>
                  <a:pt x="911486" y="1922768"/>
                </a:lnTo>
                <a:cubicBezTo>
                  <a:pt x="910865" y="1922094"/>
                  <a:pt x="909919" y="1924259"/>
                  <a:pt x="908829" y="1928075"/>
                </a:cubicBezTo>
                <a:lnTo>
                  <a:pt x="906045" y="1940064"/>
                </a:lnTo>
                <a:lnTo>
                  <a:pt x="903779" y="1971350"/>
                </a:lnTo>
                <a:lnTo>
                  <a:pt x="892077" y="1982703"/>
                </a:lnTo>
                <a:cubicBezTo>
                  <a:pt x="858268" y="2015504"/>
                  <a:pt x="824444" y="2047548"/>
                  <a:pt x="790687" y="2076437"/>
                </a:cubicBezTo>
                <a:cubicBezTo>
                  <a:pt x="732125" y="2127489"/>
                  <a:pt x="679217" y="2183984"/>
                  <a:pt x="629463" y="2240420"/>
                </a:cubicBezTo>
                <a:lnTo>
                  <a:pt x="599405" y="2275173"/>
                </a:lnTo>
                <a:lnTo>
                  <a:pt x="648829" y="2263147"/>
                </a:lnTo>
                <a:lnTo>
                  <a:pt x="733962" y="2177330"/>
                </a:lnTo>
                <a:cubicBezTo>
                  <a:pt x="823594" y="2090112"/>
                  <a:pt x="911891" y="2006360"/>
                  <a:pt x="997177" y="1924722"/>
                </a:cubicBezTo>
                <a:lnTo>
                  <a:pt x="1049714" y="1880448"/>
                </a:lnTo>
                <a:lnTo>
                  <a:pt x="1045722" y="1920438"/>
                </a:lnTo>
                <a:lnTo>
                  <a:pt x="1044445" y="1933385"/>
                </a:lnTo>
                <a:lnTo>
                  <a:pt x="1052319" y="1921795"/>
                </a:lnTo>
                <a:lnTo>
                  <a:pt x="1055411" y="1918032"/>
                </a:lnTo>
                <a:lnTo>
                  <a:pt x="1060678" y="1877876"/>
                </a:lnTo>
                <a:lnTo>
                  <a:pt x="1061341" y="1870649"/>
                </a:lnTo>
                <a:lnTo>
                  <a:pt x="1154709" y="1791964"/>
                </a:lnTo>
                <a:lnTo>
                  <a:pt x="1261826" y="1707579"/>
                </a:lnTo>
                <a:lnTo>
                  <a:pt x="1250824" y="1734648"/>
                </a:lnTo>
                <a:cubicBezTo>
                  <a:pt x="1243781" y="1751961"/>
                  <a:pt x="1236199" y="1770495"/>
                  <a:pt x="1227531" y="1791324"/>
                </a:cubicBezTo>
                <a:cubicBezTo>
                  <a:pt x="1227531" y="1791324"/>
                  <a:pt x="1202799" y="1829832"/>
                  <a:pt x="1215146" y="1834236"/>
                </a:cubicBezTo>
                <a:cubicBezTo>
                  <a:pt x="1222494" y="1832453"/>
                  <a:pt x="1243543" y="1766643"/>
                  <a:pt x="1245792" y="1764575"/>
                </a:cubicBezTo>
                <a:lnTo>
                  <a:pt x="1275944" y="1696457"/>
                </a:lnTo>
                <a:lnTo>
                  <a:pt x="1293936" y="1682284"/>
                </a:lnTo>
                <a:lnTo>
                  <a:pt x="1256752" y="1767661"/>
                </a:lnTo>
                <a:cubicBezTo>
                  <a:pt x="1240435" y="1805168"/>
                  <a:pt x="1223075" y="1844360"/>
                  <a:pt x="1203562" y="1885533"/>
                </a:cubicBezTo>
                <a:cubicBezTo>
                  <a:pt x="1203562" y="1885533"/>
                  <a:pt x="1183791" y="1929431"/>
                  <a:pt x="1193012" y="1925927"/>
                </a:cubicBezTo>
                <a:lnTo>
                  <a:pt x="1198782" y="1914261"/>
                </a:lnTo>
                <a:lnTo>
                  <a:pt x="1202156" y="1895757"/>
                </a:lnTo>
                <a:cubicBezTo>
                  <a:pt x="1203714" y="1888583"/>
                  <a:pt x="1205316" y="1882997"/>
                  <a:pt x="1206861" y="1880858"/>
                </a:cubicBezTo>
                <a:lnTo>
                  <a:pt x="1211007" y="1886329"/>
                </a:lnTo>
                <a:lnTo>
                  <a:pt x="1212783" y="1882028"/>
                </a:lnTo>
                <a:cubicBezTo>
                  <a:pt x="1208289" y="1886161"/>
                  <a:pt x="1229700" y="1835778"/>
                  <a:pt x="1237553" y="1844316"/>
                </a:cubicBezTo>
                <a:cubicBezTo>
                  <a:pt x="1240033" y="1847011"/>
                  <a:pt x="1216142" y="1894698"/>
                  <a:pt x="1211505" y="1903939"/>
                </a:cubicBezTo>
                <a:lnTo>
                  <a:pt x="1209980" y="1907723"/>
                </a:lnTo>
                <a:lnTo>
                  <a:pt x="1209945" y="1908306"/>
                </a:lnTo>
                <a:lnTo>
                  <a:pt x="1207824" y="1921402"/>
                </a:lnTo>
                <a:lnTo>
                  <a:pt x="1248261" y="1838198"/>
                </a:lnTo>
                <a:cubicBezTo>
                  <a:pt x="1267856" y="1795705"/>
                  <a:pt x="1287441" y="1751979"/>
                  <a:pt x="1308336" y="1707047"/>
                </a:cubicBezTo>
                <a:cubicBezTo>
                  <a:pt x="1308336" y="1707047"/>
                  <a:pt x="1305120" y="1689269"/>
                  <a:pt x="1314573" y="1690526"/>
                </a:cubicBezTo>
                <a:cubicBezTo>
                  <a:pt x="1319713" y="1691605"/>
                  <a:pt x="1302563" y="1733092"/>
                  <a:pt x="1310816" y="1709743"/>
                </a:cubicBezTo>
                <a:cubicBezTo>
                  <a:pt x="1282883" y="1786861"/>
                  <a:pt x="1234260" y="1873056"/>
                  <a:pt x="1211428" y="1950459"/>
                </a:cubicBezTo>
                <a:cubicBezTo>
                  <a:pt x="1211428" y="1950459"/>
                  <a:pt x="1214349" y="1956172"/>
                  <a:pt x="1213619" y="1954743"/>
                </a:cubicBezTo>
                <a:cubicBezTo>
                  <a:pt x="1213376" y="1954266"/>
                  <a:pt x="1212727" y="1952998"/>
                  <a:pt x="1211428" y="1950459"/>
                </a:cubicBezTo>
                <a:cubicBezTo>
                  <a:pt x="1253813" y="1880785"/>
                  <a:pt x="1287519" y="1777619"/>
                  <a:pt x="1327294" y="1694585"/>
                </a:cubicBezTo>
                <a:cubicBezTo>
                  <a:pt x="1329308" y="1687757"/>
                  <a:pt x="1344677" y="1657862"/>
                  <a:pt x="1350050" y="1663702"/>
                </a:cubicBezTo>
                <a:lnTo>
                  <a:pt x="1335146" y="1703122"/>
                </a:lnTo>
                <a:cubicBezTo>
                  <a:pt x="1317390" y="1740191"/>
                  <a:pt x="1299826" y="1781230"/>
                  <a:pt x="1286796" y="1818928"/>
                </a:cubicBezTo>
                <a:cubicBezTo>
                  <a:pt x="1280054" y="1825128"/>
                  <a:pt x="1275832" y="1834819"/>
                  <a:pt x="1276298" y="1844344"/>
                </a:cubicBezTo>
                <a:cubicBezTo>
                  <a:pt x="1274051" y="1846411"/>
                  <a:pt x="1266701" y="1848193"/>
                  <a:pt x="1271662" y="1853585"/>
                </a:cubicBezTo>
                <a:cubicBezTo>
                  <a:pt x="1269414" y="1855652"/>
                  <a:pt x="1262065" y="1857434"/>
                  <a:pt x="1267025" y="1862826"/>
                </a:cubicBezTo>
                <a:cubicBezTo>
                  <a:pt x="1269459" y="1860587"/>
                  <a:pt x="1271239" y="1858951"/>
                  <a:pt x="1272099" y="1857537"/>
                </a:cubicBezTo>
                <a:cubicBezTo>
                  <a:pt x="1272959" y="1856124"/>
                  <a:pt x="1272901" y="1854933"/>
                  <a:pt x="1271662" y="1853585"/>
                </a:cubicBezTo>
                <a:cubicBezTo>
                  <a:pt x="1274096" y="1851347"/>
                  <a:pt x="1275875" y="1849710"/>
                  <a:pt x="1276735" y="1848296"/>
                </a:cubicBezTo>
                <a:cubicBezTo>
                  <a:pt x="1277595" y="1846883"/>
                  <a:pt x="1277537" y="1845691"/>
                  <a:pt x="1276298" y="1844344"/>
                </a:cubicBezTo>
                <a:cubicBezTo>
                  <a:pt x="1279739" y="1838691"/>
                  <a:pt x="1282583" y="1834830"/>
                  <a:pt x="1284458" y="1831136"/>
                </a:cubicBezTo>
                <a:cubicBezTo>
                  <a:pt x="1286332" y="1827442"/>
                  <a:pt x="1287235" y="1823915"/>
                  <a:pt x="1286796" y="1818928"/>
                </a:cubicBezTo>
                <a:cubicBezTo>
                  <a:pt x="1302371" y="1789258"/>
                  <a:pt x="1317200" y="1756333"/>
                  <a:pt x="1332250" y="1721961"/>
                </a:cubicBezTo>
                <a:cubicBezTo>
                  <a:pt x="1347302" y="1687588"/>
                  <a:pt x="1362576" y="1651766"/>
                  <a:pt x="1379041" y="1616299"/>
                </a:cubicBezTo>
                <a:lnTo>
                  <a:pt x="1381329" y="1610391"/>
                </a:lnTo>
                <a:lnTo>
                  <a:pt x="1423548" y="1575203"/>
                </a:lnTo>
                <a:lnTo>
                  <a:pt x="1426059" y="1623701"/>
                </a:lnTo>
                <a:lnTo>
                  <a:pt x="1422913" y="1628620"/>
                </a:lnTo>
                <a:lnTo>
                  <a:pt x="1426163" y="1625726"/>
                </a:lnTo>
                <a:lnTo>
                  <a:pt x="1427265" y="1646986"/>
                </a:lnTo>
                <a:cubicBezTo>
                  <a:pt x="1428227" y="1688241"/>
                  <a:pt x="1428014" y="1730328"/>
                  <a:pt x="1426497" y="1773444"/>
                </a:cubicBezTo>
                <a:lnTo>
                  <a:pt x="1425920" y="1855525"/>
                </a:lnTo>
                <a:lnTo>
                  <a:pt x="1429761" y="1866130"/>
                </a:lnTo>
                <a:lnTo>
                  <a:pt x="1425460" y="1920495"/>
                </a:lnTo>
                <a:lnTo>
                  <a:pt x="1424831" y="2010127"/>
                </a:lnTo>
                <a:cubicBezTo>
                  <a:pt x="1424120" y="2086196"/>
                  <a:pt x="1424748" y="2157560"/>
                  <a:pt x="1431215" y="2218585"/>
                </a:cubicBezTo>
                <a:cubicBezTo>
                  <a:pt x="1451885" y="2059065"/>
                  <a:pt x="1460964" y="1875371"/>
                  <a:pt x="1464130" y="1683717"/>
                </a:cubicBezTo>
                <a:lnTo>
                  <a:pt x="1463732" y="1593242"/>
                </a:lnTo>
                <a:lnTo>
                  <a:pt x="1467088" y="1590452"/>
                </a:lnTo>
                <a:cubicBezTo>
                  <a:pt x="1468543" y="1587398"/>
                  <a:pt x="1468485" y="1584372"/>
                  <a:pt x="1465459" y="1584428"/>
                </a:cubicBezTo>
                <a:lnTo>
                  <a:pt x="1463710" y="1588100"/>
                </a:lnTo>
                <a:lnTo>
                  <a:pt x="1463507" y="1541900"/>
                </a:lnTo>
                <a:lnTo>
                  <a:pt x="1471333" y="1535377"/>
                </a:lnTo>
                <a:cubicBezTo>
                  <a:pt x="1523626" y="1492894"/>
                  <a:pt x="1575933" y="1451168"/>
                  <a:pt x="1628111" y="1409318"/>
                </a:cubicBezTo>
                <a:lnTo>
                  <a:pt x="1781776" y="1284445"/>
                </a:lnTo>
                <a:lnTo>
                  <a:pt x="1781247" y="1319439"/>
                </a:lnTo>
                <a:lnTo>
                  <a:pt x="1780081" y="1334376"/>
                </a:lnTo>
                <a:lnTo>
                  <a:pt x="1766748" y="1343895"/>
                </a:lnTo>
                <a:cubicBezTo>
                  <a:pt x="1718102" y="1379120"/>
                  <a:pt x="1671851" y="1414298"/>
                  <a:pt x="1647362" y="1439734"/>
                </a:cubicBezTo>
                <a:lnTo>
                  <a:pt x="1644527" y="1449879"/>
                </a:lnTo>
                <a:cubicBezTo>
                  <a:pt x="1653664" y="1452734"/>
                  <a:pt x="1699673" y="1404945"/>
                  <a:pt x="1712043" y="1392100"/>
                </a:cubicBezTo>
                <a:cubicBezTo>
                  <a:pt x="1725987" y="1382504"/>
                  <a:pt x="1738748" y="1373687"/>
                  <a:pt x="1750814" y="1365252"/>
                </a:cubicBezTo>
                <a:lnTo>
                  <a:pt x="1779244" y="1345087"/>
                </a:lnTo>
                <a:lnTo>
                  <a:pt x="1776154" y="1384646"/>
                </a:lnTo>
                <a:cubicBezTo>
                  <a:pt x="1772661" y="1431144"/>
                  <a:pt x="1770346" y="1480099"/>
                  <a:pt x="1777440" y="1509908"/>
                </a:cubicBezTo>
                <a:cubicBezTo>
                  <a:pt x="1801041" y="1589168"/>
                  <a:pt x="1797693" y="1397060"/>
                  <a:pt x="1801616" y="1375219"/>
                </a:cubicBezTo>
                <a:lnTo>
                  <a:pt x="1802708" y="1327654"/>
                </a:lnTo>
                <a:lnTo>
                  <a:pt x="1840932" y="1298796"/>
                </a:lnTo>
                <a:lnTo>
                  <a:pt x="1841366" y="1303871"/>
                </a:lnTo>
                <a:lnTo>
                  <a:pt x="1843172" y="1318164"/>
                </a:lnTo>
                <a:lnTo>
                  <a:pt x="1843435" y="1317366"/>
                </a:lnTo>
                <a:cubicBezTo>
                  <a:pt x="1844492" y="1314359"/>
                  <a:pt x="1845546" y="1309345"/>
                  <a:pt x="1846661" y="1303243"/>
                </a:cubicBezTo>
                <a:lnTo>
                  <a:pt x="1848414" y="1293147"/>
                </a:lnTo>
                <a:lnTo>
                  <a:pt x="1853871" y="1289027"/>
                </a:lnTo>
                <a:lnTo>
                  <a:pt x="1856200" y="1286935"/>
                </a:lnTo>
                <a:lnTo>
                  <a:pt x="1856079" y="1287548"/>
                </a:lnTo>
                <a:cubicBezTo>
                  <a:pt x="1852709" y="1301774"/>
                  <a:pt x="1850327" y="1313021"/>
                  <a:pt x="1848437" y="1322896"/>
                </a:cubicBezTo>
                <a:lnTo>
                  <a:pt x="1845739" y="1338481"/>
                </a:lnTo>
                <a:lnTo>
                  <a:pt x="1852363" y="1390908"/>
                </a:lnTo>
                <a:lnTo>
                  <a:pt x="1856428" y="1389764"/>
                </a:lnTo>
                <a:cubicBezTo>
                  <a:pt x="1855689" y="1389225"/>
                  <a:pt x="1855187" y="1391534"/>
                  <a:pt x="1854867" y="1395491"/>
                </a:cubicBezTo>
                <a:lnTo>
                  <a:pt x="1854496" y="1407791"/>
                </a:lnTo>
                <a:lnTo>
                  <a:pt x="1859444" y="1446975"/>
                </a:lnTo>
                <a:lnTo>
                  <a:pt x="1862541" y="1433234"/>
                </a:lnTo>
                <a:lnTo>
                  <a:pt x="1872182" y="1435162"/>
                </a:lnTo>
                <a:lnTo>
                  <a:pt x="1871937" y="1394576"/>
                </a:lnTo>
                <a:lnTo>
                  <a:pt x="1878401" y="1436106"/>
                </a:lnTo>
                <a:lnTo>
                  <a:pt x="1884821" y="1415074"/>
                </a:lnTo>
                <a:lnTo>
                  <a:pt x="1888090" y="1406278"/>
                </a:lnTo>
                <a:lnTo>
                  <a:pt x="1876523" y="1273696"/>
                </a:lnTo>
                <a:lnTo>
                  <a:pt x="1876273" y="1269377"/>
                </a:lnTo>
                <a:lnTo>
                  <a:pt x="1886517" y="1260654"/>
                </a:lnTo>
                <a:cubicBezTo>
                  <a:pt x="1893689" y="1254598"/>
                  <a:pt x="1900752" y="1248662"/>
                  <a:pt x="1906245" y="1244028"/>
                </a:cubicBezTo>
                <a:lnTo>
                  <a:pt x="1906319" y="1243965"/>
                </a:lnTo>
                <a:lnTo>
                  <a:pt x="1907798" y="1246036"/>
                </a:lnTo>
                <a:cubicBezTo>
                  <a:pt x="1910991" y="1248481"/>
                  <a:pt x="1913920" y="1249743"/>
                  <a:pt x="1913920" y="1249743"/>
                </a:cubicBezTo>
                <a:cubicBezTo>
                  <a:pt x="1913920" y="1249743"/>
                  <a:pt x="1914495" y="1251963"/>
                  <a:pt x="1914767" y="1255118"/>
                </a:cubicBezTo>
                <a:lnTo>
                  <a:pt x="1914335" y="1259951"/>
                </a:lnTo>
                <a:lnTo>
                  <a:pt x="1913781" y="1257146"/>
                </a:lnTo>
                <a:cubicBezTo>
                  <a:pt x="1913197" y="1254380"/>
                  <a:pt x="1912922" y="1253378"/>
                  <a:pt x="1912839" y="1253630"/>
                </a:cubicBezTo>
                <a:cubicBezTo>
                  <a:pt x="1912676" y="1254133"/>
                  <a:pt x="1913289" y="1259654"/>
                  <a:pt x="1913783" y="1266109"/>
                </a:cubicBezTo>
                <a:cubicBezTo>
                  <a:pt x="1919342" y="1276390"/>
                  <a:pt x="1923773" y="1290126"/>
                  <a:pt x="1923773" y="1290126"/>
                </a:cubicBezTo>
                <a:cubicBezTo>
                  <a:pt x="1937264" y="1292000"/>
                  <a:pt x="1910802" y="1231973"/>
                  <a:pt x="1917406" y="1198029"/>
                </a:cubicBezTo>
                <a:cubicBezTo>
                  <a:pt x="1918532" y="1194572"/>
                  <a:pt x="1926001" y="1185311"/>
                  <a:pt x="1927127" y="1181855"/>
                </a:cubicBezTo>
                <a:lnTo>
                  <a:pt x="1927993" y="1164705"/>
                </a:lnTo>
                <a:lnTo>
                  <a:pt x="1942092" y="1153158"/>
                </a:lnTo>
                <a:lnTo>
                  <a:pt x="1965783" y="1137530"/>
                </a:lnTo>
                <a:lnTo>
                  <a:pt x="1968398" y="1166799"/>
                </a:lnTo>
                <a:cubicBezTo>
                  <a:pt x="1976083" y="1235482"/>
                  <a:pt x="1981897" y="1299089"/>
                  <a:pt x="1987586" y="1361082"/>
                </a:cubicBezTo>
                <a:lnTo>
                  <a:pt x="1988880" y="1374027"/>
                </a:lnTo>
                <a:lnTo>
                  <a:pt x="1994321" y="1361114"/>
                </a:lnTo>
                <a:lnTo>
                  <a:pt x="1996613" y="1356818"/>
                </a:lnTo>
                <a:lnTo>
                  <a:pt x="1993881" y="1316410"/>
                </a:lnTo>
                <a:cubicBezTo>
                  <a:pt x="1992364" y="1291448"/>
                  <a:pt x="1980707" y="1229264"/>
                  <a:pt x="1986524" y="1211405"/>
                </a:cubicBezTo>
                <a:cubicBezTo>
                  <a:pt x="1988776" y="1204492"/>
                  <a:pt x="2000490" y="1209543"/>
                  <a:pt x="2008611" y="1200562"/>
                </a:cubicBezTo>
                <a:cubicBezTo>
                  <a:pt x="2017206" y="1187841"/>
                  <a:pt x="2010999" y="1177283"/>
                  <a:pt x="2010132" y="1152599"/>
                </a:cubicBezTo>
                <a:cubicBezTo>
                  <a:pt x="2012046" y="1133057"/>
                  <a:pt x="2016736" y="1118655"/>
                  <a:pt x="2016397" y="1106026"/>
                </a:cubicBezTo>
                <a:lnTo>
                  <a:pt x="2016329" y="1104185"/>
                </a:lnTo>
                <a:lnTo>
                  <a:pt x="2032672" y="1093404"/>
                </a:lnTo>
                <a:lnTo>
                  <a:pt x="2033166" y="1104386"/>
                </a:lnTo>
                <a:cubicBezTo>
                  <a:pt x="2033388" y="1112531"/>
                  <a:pt x="2033900" y="1121785"/>
                  <a:pt x="2035784" y="1130809"/>
                </a:cubicBezTo>
                <a:cubicBezTo>
                  <a:pt x="2036124" y="1143439"/>
                  <a:pt x="2043877" y="1203940"/>
                  <a:pt x="2047701" y="1164855"/>
                </a:cubicBezTo>
                <a:cubicBezTo>
                  <a:pt x="2049314" y="1153069"/>
                  <a:pt x="2048071" y="1139228"/>
                  <a:pt x="2046358" y="1126828"/>
                </a:cubicBezTo>
                <a:lnTo>
                  <a:pt x="2045645" y="1122180"/>
                </a:lnTo>
                <a:lnTo>
                  <a:pt x="2048239" y="1122239"/>
                </a:lnTo>
                <a:cubicBezTo>
                  <a:pt x="2050766" y="1120916"/>
                  <a:pt x="2053110" y="1117229"/>
                  <a:pt x="2054931" y="1109880"/>
                </a:cubicBezTo>
                <a:lnTo>
                  <a:pt x="2058400" y="1076432"/>
                </a:lnTo>
                <a:lnTo>
                  <a:pt x="2066647" y="1070991"/>
                </a:lnTo>
                <a:lnTo>
                  <a:pt x="2070618" y="1117577"/>
                </a:lnTo>
                <a:lnTo>
                  <a:pt x="2072565" y="1133584"/>
                </a:lnTo>
                <a:lnTo>
                  <a:pt x="2073236" y="1130298"/>
                </a:lnTo>
                <a:lnTo>
                  <a:pt x="2078907" y="1103077"/>
                </a:lnTo>
                <a:lnTo>
                  <a:pt x="2076543" y="1064463"/>
                </a:lnTo>
                <a:lnTo>
                  <a:pt x="2103795" y="1046485"/>
                </a:lnTo>
                <a:lnTo>
                  <a:pt x="2103188" y="1050768"/>
                </a:lnTo>
                <a:cubicBezTo>
                  <a:pt x="2098692" y="1085732"/>
                  <a:pt x="2106571" y="1068101"/>
                  <a:pt x="2112886" y="1048535"/>
                </a:cubicBezTo>
                <a:lnTo>
                  <a:pt x="2115884" y="1038114"/>
                </a:lnTo>
                <a:lnTo>
                  <a:pt x="2128826" y="1029039"/>
                </a:lnTo>
                <a:lnTo>
                  <a:pt x="2128912" y="1031340"/>
                </a:lnTo>
                <a:lnTo>
                  <a:pt x="2129376" y="1028653"/>
                </a:lnTo>
                <a:lnTo>
                  <a:pt x="2170608" y="999740"/>
                </a:lnTo>
                <a:lnTo>
                  <a:pt x="2168594" y="1012782"/>
                </a:lnTo>
                <a:cubicBezTo>
                  <a:pt x="2163204" y="1020187"/>
                  <a:pt x="2161107" y="1023068"/>
                  <a:pt x="2165234" y="1029848"/>
                </a:cubicBezTo>
                <a:cubicBezTo>
                  <a:pt x="2167181" y="1027173"/>
                  <a:pt x="2168311" y="1024063"/>
                  <a:pt x="2168810" y="1021043"/>
                </a:cubicBezTo>
                <a:cubicBezTo>
                  <a:pt x="2169309" y="1018023"/>
                  <a:pt x="2169176" y="1015093"/>
                  <a:pt x="2168594" y="1012782"/>
                </a:cubicBezTo>
                <a:lnTo>
                  <a:pt x="2172726" y="998255"/>
                </a:lnTo>
                <a:lnTo>
                  <a:pt x="2181443" y="992142"/>
                </a:lnTo>
                <a:lnTo>
                  <a:pt x="2172289" y="1034806"/>
                </a:lnTo>
                <a:cubicBezTo>
                  <a:pt x="2161351" y="1088149"/>
                  <a:pt x="2153665" y="1132356"/>
                  <a:pt x="2140456" y="1198739"/>
                </a:cubicBezTo>
                <a:cubicBezTo>
                  <a:pt x="2140456" y="1198739"/>
                  <a:pt x="2123779" y="1241358"/>
                  <a:pt x="2136751" y="1243247"/>
                </a:cubicBezTo>
                <a:cubicBezTo>
                  <a:pt x="2143604" y="1240054"/>
                  <a:pt x="2151303" y="1171389"/>
                  <a:pt x="2153101" y="1168921"/>
                </a:cubicBezTo>
                <a:cubicBezTo>
                  <a:pt x="2160809" y="1135510"/>
                  <a:pt x="2167667" y="1103526"/>
                  <a:pt x="2174811" y="1071278"/>
                </a:cubicBezTo>
                <a:lnTo>
                  <a:pt x="2195890" y="982012"/>
                </a:lnTo>
                <a:lnTo>
                  <a:pt x="2204950" y="975659"/>
                </a:lnTo>
                <a:lnTo>
                  <a:pt x="2200204" y="1006054"/>
                </a:lnTo>
                <a:cubicBezTo>
                  <a:pt x="2195638" y="1028534"/>
                  <a:pt x="2189595" y="1051357"/>
                  <a:pt x="2189279" y="1054903"/>
                </a:cubicBezTo>
                <a:cubicBezTo>
                  <a:pt x="2172736" y="1128459"/>
                  <a:pt x="2157553" y="1207409"/>
                  <a:pt x="2135480" y="1295820"/>
                </a:cubicBezTo>
                <a:cubicBezTo>
                  <a:pt x="2135480" y="1295820"/>
                  <a:pt x="2124728" y="1342749"/>
                  <a:pt x="2133079" y="1337500"/>
                </a:cubicBezTo>
                <a:lnTo>
                  <a:pt x="2136444" y="1324928"/>
                </a:lnTo>
                <a:lnTo>
                  <a:pt x="2136112" y="1306122"/>
                </a:lnTo>
                <a:cubicBezTo>
                  <a:pt x="2136231" y="1298781"/>
                  <a:pt x="2136702" y="1292989"/>
                  <a:pt x="2137797" y="1290587"/>
                </a:cubicBezTo>
                <a:lnTo>
                  <a:pt x="2142937" y="1295137"/>
                </a:lnTo>
                <a:lnTo>
                  <a:pt x="2143834" y="1290570"/>
                </a:lnTo>
                <a:cubicBezTo>
                  <a:pt x="2140239" y="1295507"/>
                  <a:pt x="2151325" y="1241897"/>
                  <a:pt x="2160703" y="1248723"/>
                </a:cubicBezTo>
                <a:cubicBezTo>
                  <a:pt x="2163664" y="1250878"/>
                  <a:pt x="2149617" y="1302333"/>
                  <a:pt x="2146888" y="1312305"/>
                </a:cubicBezTo>
                <a:lnTo>
                  <a:pt x="2146137" y="1316316"/>
                </a:lnTo>
                <a:lnTo>
                  <a:pt x="2146217" y="1316894"/>
                </a:lnTo>
                <a:lnTo>
                  <a:pt x="2146713" y="1330151"/>
                </a:lnTo>
                <a:lnTo>
                  <a:pt x="2169999" y="1240620"/>
                </a:lnTo>
                <a:cubicBezTo>
                  <a:pt x="2180856" y="1195104"/>
                  <a:pt x="2191460" y="1148381"/>
                  <a:pt x="2203111" y="1100217"/>
                </a:cubicBezTo>
                <a:cubicBezTo>
                  <a:pt x="2203111" y="1100217"/>
                  <a:pt x="2196461" y="1083419"/>
                  <a:pt x="2205977" y="1082793"/>
                </a:cubicBezTo>
                <a:cubicBezTo>
                  <a:pt x="2211231" y="1082838"/>
                  <a:pt x="2202572" y="1126888"/>
                  <a:pt x="2206072" y="1102373"/>
                </a:cubicBezTo>
                <a:cubicBezTo>
                  <a:pt x="2193849" y="1183477"/>
                  <a:pt x="2163126" y="1277551"/>
                  <a:pt x="2155961" y="1357933"/>
                </a:cubicBezTo>
                <a:cubicBezTo>
                  <a:pt x="2157732" y="1360166"/>
                  <a:pt x="2158619" y="1361283"/>
                  <a:pt x="2158950" y="1361703"/>
                </a:cubicBezTo>
                <a:cubicBezTo>
                  <a:pt x="2159948" y="1362959"/>
                  <a:pt x="2155961" y="1357933"/>
                  <a:pt x="2155961" y="1357933"/>
                </a:cubicBezTo>
                <a:cubicBezTo>
                  <a:pt x="2183817" y="1281283"/>
                  <a:pt x="2196578" y="1173505"/>
                  <a:pt x="2219248" y="1084270"/>
                </a:cubicBezTo>
                <a:cubicBezTo>
                  <a:pt x="2219881" y="1077180"/>
                  <a:pt x="2229070" y="1044845"/>
                  <a:pt x="2235486" y="1049516"/>
                </a:cubicBezTo>
                <a:lnTo>
                  <a:pt x="2228625" y="1091097"/>
                </a:lnTo>
                <a:cubicBezTo>
                  <a:pt x="2218506" y="1130934"/>
                  <a:pt x="2209356" y="1174625"/>
                  <a:pt x="2203992" y="1214148"/>
                </a:cubicBezTo>
                <a:cubicBezTo>
                  <a:pt x="2198602" y="1221554"/>
                  <a:pt x="2196366" y="1231885"/>
                  <a:pt x="2198696" y="1241132"/>
                </a:cubicBezTo>
                <a:cubicBezTo>
                  <a:pt x="2196899" y="1243601"/>
                  <a:pt x="2190045" y="1246794"/>
                  <a:pt x="2195968" y="1251106"/>
                </a:cubicBezTo>
                <a:cubicBezTo>
                  <a:pt x="2194172" y="1253574"/>
                  <a:pt x="2187316" y="1256766"/>
                  <a:pt x="2193239" y="1261078"/>
                </a:cubicBezTo>
                <a:cubicBezTo>
                  <a:pt x="2195186" y="1258403"/>
                  <a:pt x="2196609" y="1256449"/>
                  <a:pt x="2197175" y="1254894"/>
                </a:cubicBezTo>
                <a:cubicBezTo>
                  <a:pt x="2197739" y="1253339"/>
                  <a:pt x="2197448" y="1252183"/>
                  <a:pt x="2195968" y="1251106"/>
                </a:cubicBezTo>
                <a:cubicBezTo>
                  <a:pt x="2197914" y="1248432"/>
                  <a:pt x="2199337" y="1246477"/>
                  <a:pt x="2199902" y="1244922"/>
                </a:cubicBezTo>
                <a:cubicBezTo>
                  <a:pt x="2200469" y="1243367"/>
                  <a:pt x="2200177" y="1242210"/>
                  <a:pt x="2198696" y="1241132"/>
                </a:cubicBezTo>
                <a:cubicBezTo>
                  <a:pt x="2200959" y="1234913"/>
                  <a:pt x="2202989" y="1230569"/>
                  <a:pt x="2204100" y="1226578"/>
                </a:cubicBezTo>
                <a:cubicBezTo>
                  <a:pt x="2205211" y="1222588"/>
                  <a:pt x="2205403" y="1218953"/>
                  <a:pt x="2203992" y="1214148"/>
                </a:cubicBezTo>
                <a:cubicBezTo>
                  <a:pt x="2213429" y="1181995"/>
                  <a:pt x="2221494" y="1146799"/>
                  <a:pt x="2229491" y="1110136"/>
                </a:cubicBezTo>
                <a:cubicBezTo>
                  <a:pt x="2237489" y="1073475"/>
                  <a:pt x="2245421" y="1035348"/>
                  <a:pt x="2254591" y="997338"/>
                </a:cubicBezTo>
                <a:lnTo>
                  <a:pt x="2265738" y="932969"/>
                </a:lnTo>
                <a:lnTo>
                  <a:pt x="2344409" y="875723"/>
                </a:lnTo>
                <a:cubicBezTo>
                  <a:pt x="2369852" y="857271"/>
                  <a:pt x="2394490" y="839652"/>
                  <a:pt x="2420636" y="821753"/>
                </a:cubicBezTo>
                <a:cubicBezTo>
                  <a:pt x="2539527" y="746106"/>
                  <a:pt x="2654769" y="677592"/>
                  <a:pt x="2770027" y="609834"/>
                </a:cubicBezTo>
                <a:lnTo>
                  <a:pt x="2775058" y="606848"/>
                </a:lnTo>
                <a:lnTo>
                  <a:pt x="2775675" y="605928"/>
                </a:lnTo>
                <a:lnTo>
                  <a:pt x="2776426" y="606037"/>
                </a:lnTo>
                <a:lnTo>
                  <a:pt x="2791774" y="596929"/>
                </a:lnTo>
                <a:lnTo>
                  <a:pt x="2791056" y="596863"/>
                </a:lnTo>
                <a:cubicBezTo>
                  <a:pt x="2792898" y="594733"/>
                  <a:pt x="2796926" y="591476"/>
                  <a:pt x="2799497" y="589679"/>
                </a:cubicBezTo>
                <a:cubicBezTo>
                  <a:pt x="2810073" y="582184"/>
                  <a:pt x="2824179" y="574917"/>
                  <a:pt x="2834754" y="567422"/>
                </a:cubicBezTo>
                <a:cubicBezTo>
                  <a:pt x="2884349" y="534313"/>
                  <a:pt x="2930034" y="506841"/>
                  <a:pt x="2974237" y="476984"/>
                </a:cubicBezTo>
                <a:cubicBezTo>
                  <a:pt x="3036164" y="434530"/>
                  <a:pt x="3102452" y="400539"/>
                  <a:pt x="3163871" y="365906"/>
                </a:cubicBezTo>
                <a:cubicBezTo>
                  <a:pt x="3193966" y="347567"/>
                  <a:pt x="3225545" y="327362"/>
                  <a:pt x="3257395" y="307175"/>
                </a:cubicBezTo>
                <a:cubicBezTo>
                  <a:pt x="3336560" y="259621"/>
                  <a:pt x="3423218" y="222694"/>
                  <a:pt x="3510169" y="185460"/>
                </a:cubicBezTo>
                <a:cubicBezTo>
                  <a:pt x="3524400" y="180491"/>
                  <a:pt x="3538500" y="177539"/>
                  <a:pt x="3550718" y="171658"/>
                </a:cubicBezTo>
                <a:lnTo>
                  <a:pt x="3560518" y="165670"/>
                </a:lnTo>
                <a:lnTo>
                  <a:pt x="3560994" y="166009"/>
                </a:lnTo>
                <a:cubicBezTo>
                  <a:pt x="3561673" y="166052"/>
                  <a:pt x="3562181" y="165595"/>
                  <a:pt x="3562243" y="164617"/>
                </a:cubicBezTo>
                <a:lnTo>
                  <a:pt x="3560518" y="165670"/>
                </a:lnTo>
                <a:lnTo>
                  <a:pt x="3558712" y="164389"/>
                </a:lnTo>
                <a:cubicBezTo>
                  <a:pt x="3574448" y="157227"/>
                  <a:pt x="3591940" y="148216"/>
                  <a:pt x="3592066" y="146262"/>
                </a:cubicBezTo>
                <a:cubicBezTo>
                  <a:pt x="3591940" y="148216"/>
                  <a:pt x="3583521" y="147670"/>
                  <a:pt x="3583521" y="147670"/>
                </a:cubicBezTo>
                <a:cubicBezTo>
                  <a:pt x="3578633" y="147355"/>
                  <a:pt x="3583774" y="143761"/>
                  <a:pt x="3576984" y="143323"/>
                </a:cubicBezTo>
                <a:cubicBezTo>
                  <a:pt x="3571969" y="144961"/>
                  <a:pt x="3557990" y="150273"/>
                  <a:pt x="3547688" y="153532"/>
                </a:cubicBezTo>
                <a:cubicBezTo>
                  <a:pt x="3532529" y="159177"/>
                  <a:pt x="3516743" y="165006"/>
                  <a:pt x="3500690" y="171028"/>
                </a:cubicBezTo>
                <a:lnTo>
                  <a:pt x="3460085" y="186605"/>
                </a:lnTo>
                <a:lnTo>
                  <a:pt x="3469802" y="181739"/>
                </a:lnTo>
                <a:cubicBezTo>
                  <a:pt x="3487396" y="174290"/>
                  <a:pt x="3505132" y="167831"/>
                  <a:pt x="3522432" y="161752"/>
                </a:cubicBezTo>
                <a:cubicBezTo>
                  <a:pt x="3557016" y="149921"/>
                  <a:pt x="3593628" y="132003"/>
                  <a:pt x="3630259" y="118015"/>
                </a:cubicBezTo>
                <a:cubicBezTo>
                  <a:pt x="3650057" y="111280"/>
                  <a:pt x="3669554" y="103954"/>
                  <a:pt x="3688407" y="97076"/>
                </a:cubicBezTo>
                <a:cubicBezTo>
                  <a:pt x="3707260" y="90197"/>
                  <a:pt x="3725472" y="83768"/>
                  <a:pt x="3742699" y="78830"/>
                </a:cubicBezTo>
                <a:cubicBezTo>
                  <a:pt x="3723307" y="87718"/>
                  <a:pt x="3700948" y="96087"/>
                  <a:pt x="3680052" y="102915"/>
                </a:cubicBezTo>
                <a:lnTo>
                  <a:pt x="3659302" y="111715"/>
                </a:lnTo>
                <a:cubicBezTo>
                  <a:pt x="3659029" y="115951"/>
                  <a:pt x="3676267" y="110849"/>
                  <a:pt x="3679652" y="109105"/>
                </a:cubicBezTo>
                <a:cubicBezTo>
                  <a:pt x="3726457" y="93812"/>
                  <a:pt x="3778805" y="68733"/>
                  <a:pt x="3821410" y="59384"/>
                </a:cubicBezTo>
                <a:close/>
                <a:moveTo>
                  <a:pt x="3590799" y="8620"/>
                </a:moveTo>
                <a:cubicBezTo>
                  <a:pt x="3578432" y="21464"/>
                  <a:pt x="3565433" y="27766"/>
                  <a:pt x="3550476" y="37128"/>
                </a:cubicBezTo>
                <a:cubicBezTo>
                  <a:pt x="3541076" y="46891"/>
                  <a:pt x="3495098" y="69955"/>
                  <a:pt x="3522654" y="59852"/>
                </a:cubicBezTo>
                <a:cubicBezTo>
                  <a:pt x="3557274" y="49614"/>
                  <a:pt x="3603284" y="1826"/>
                  <a:pt x="3628354" y="20024"/>
                </a:cubicBezTo>
                <a:cubicBezTo>
                  <a:pt x="3560609" y="65697"/>
                  <a:pt x="3492842" y="110364"/>
                  <a:pt x="3427549" y="152460"/>
                </a:cubicBezTo>
                <a:cubicBezTo>
                  <a:pt x="3414817" y="146139"/>
                  <a:pt x="3412330" y="174440"/>
                  <a:pt x="3427549" y="152460"/>
                </a:cubicBezTo>
                <a:cubicBezTo>
                  <a:pt x="3437548" y="173966"/>
                  <a:pt x="3402930" y="184204"/>
                  <a:pt x="3387478" y="194081"/>
                </a:cubicBezTo>
                <a:cubicBezTo>
                  <a:pt x="3381540" y="200248"/>
                  <a:pt x="3376250" y="207284"/>
                  <a:pt x="3370144" y="214399"/>
                </a:cubicBezTo>
                <a:lnTo>
                  <a:pt x="3357433" y="226279"/>
                </a:lnTo>
                <a:lnTo>
                  <a:pt x="3364304" y="222809"/>
                </a:lnTo>
                <a:cubicBezTo>
                  <a:pt x="3381257" y="214745"/>
                  <a:pt x="3397634" y="207420"/>
                  <a:pt x="3413722" y="200533"/>
                </a:cubicBezTo>
                <a:lnTo>
                  <a:pt x="3449138" y="185932"/>
                </a:lnTo>
                <a:lnTo>
                  <a:pt x="3446117" y="187947"/>
                </a:lnTo>
                <a:cubicBezTo>
                  <a:pt x="3438712" y="192274"/>
                  <a:pt x="3429090" y="197152"/>
                  <a:pt x="3420692" y="202068"/>
                </a:cubicBezTo>
                <a:lnTo>
                  <a:pt x="3418325" y="203613"/>
                </a:lnTo>
                <a:lnTo>
                  <a:pt x="3404009" y="209524"/>
                </a:lnTo>
                <a:cubicBezTo>
                  <a:pt x="3388312" y="216347"/>
                  <a:pt x="3373062" y="223376"/>
                  <a:pt x="3358618" y="230620"/>
                </a:cubicBezTo>
                <a:lnTo>
                  <a:pt x="3343619" y="238341"/>
                </a:lnTo>
                <a:lnTo>
                  <a:pt x="3315410" y="259111"/>
                </a:lnTo>
                <a:cubicBezTo>
                  <a:pt x="3280566" y="281076"/>
                  <a:pt x="3239744" y="298399"/>
                  <a:pt x="3202734" y="322178"/>
                </a:cubicBezTo>
                <a:lnTo>
                  <a:pt x="2808602" y="561645"/>
                </a:lnTo>
                <a:lnTo>
                  <a:pt x="2811063" y="559278"/>
                </a:lnTo>
                <a:cubicBezTo>
                  <a:pt x="2811394" y="563572"/>
                  <a:pt x="2789214" y="565284"/>
                  <a:pt x="2789214" y="565284"/>
                </a:cubicBezTo>
                <a:cubicBezTo>
                  <a:pt x="2776335" y="566279"/>
                  <a:pt x="2788550" y="556698"/>
                  <a:pt x="2770662" y="558079"/>
                </a:cubicBezTo>
                <a:cubicBezTo>
                  <a:pt x="2758115" y="563369"/>
                  <a:pt x="2723390" y="579727"/>
                  <a:pt x="2697580" y="590359"/>
                </a:cubicBezTo>
                <a:cubicBezTo>
                  <a:pt x="2584491" y="642826"/>
                  <a:pt x="2457254" y="700838"/>
                  <a:pt x="2341155" y="761532"/>
                </a:cubicBezTo>
                <a:lnTo>
                  <a:pt x="2292404" y="788427"/>
                </a:lnTo>
                <a:lnTo>
                  <a:pt x="2293383" y="783259"/>
                </a:lnTo>
                <a:lnTo>
                  <a:pt x="2294965" y="775525"/>
                </a:lnTo>
                <a:lnTo>
                  <a:pt x="2363488" y="738639"/>
                </a:lnTo>
                <a:cubicBezTo>
                  <a:pt x="2482592" y="677105"/>
                  <a:pt x="2596249" y="625001"/>
                  <a:pt x="2722008" y="561840"/>
                </a:cubicBezTo>
                <a:cubicBezTo>
                  <a:pt x="2774290" y="539805"/>
                  <a:pt x="2804006" y="523833"/>
                  <a:pt x="2859914" y="492881"/>
                </a:cubicBezTo>
                <a:cubicBezTo>
                  <a:pt x="2889300" y="472615"/>
                  <a:pt x="2863213" y="479669"/>
                  <a:pt x="2832726" y="494982"/>
                </a:cubicBezTo>
                <a:cubicBezTo>
                  <a:pt x="2820180" y="500270"/>
                  <a:pt x="2820566" y="505279"/>
                  <a:pt x="2794424" y="511617"/>
                </a:cubicBezTo>
                <a:cubicBezTo>
                  <a:pt x="2754024" y="510419"/>
                  <a:pt x="2693820" y="541703"/>
                  <a:pt x="2641539" y="563738"/>
                </a:cubicBezTo>
                <a:lnTo>
                  <a:pt x="2638149" y="565331"/>
                </a:lnTo>
                <a:lnTo>
                  <a:pt x="2941236" y="380828"/>
                </a:lnTo>
                <a:cubicBezTo>
                  <a:pt x="3157358" y="251257"/>
                  <a:pt x="3374052" y="125209"/>
                  <a:pt x="3590799" y="8620"/>
                </a:cubicBezTo>
                <a:close/>
                <a:moveTo>
                  <a:pt x="3594514" y="2484"/>
                </a:moveTo>
                <a:lnTo>
                  <a:pt x="3592451" y="5892"/>
                </a:lnTo>
                <a:cubicBezTo>
                  <a:pt x="3591535" y="7407"/>
                  <a:pt x="3590799" y="8620"/>
                  <a:pt x="3590799" y="8620"/>
                </a:cubicBezTo>
                <a:close/>
                <a:moveTo>
                  <a:pt x="3595752" y="438"/>
                </a:moveTo>
                <a:lnTo>
                  <a:pt x="3594514" y="2484"/>
                </a:lnTo>
                <a:lnTo>
                  <a:pt x="3595202" y="1347"/>
                </a:lnTo>
                <a:cubicBezTo>
                  <a:pt x="3595935" y="135"/>
                  <a:pt x="3596304" y="-470"/>
                  <a:pt x="3595752" y="43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36813173"/>
      </p:ext>
    </p:extLst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071362" y="957043"/>
            <a:ext cx="5473039" cy="4777547"/>
          </a:xfrm>
          <a:custGeom>
            <a:avLst/>
            <a:gdLst>
              <a:gd name="connsiteX0" fmla="*/ 2587074 w 5473039"/>
              <a:gd name="connsiteY0" fmla="*/ 4495993 h 4777547"/>
              <a:gd name="connsiteX1" fmla="*/ 2586836 w 5473039"/>
              <a:gd name="connsiteY1" fmla="*/ 4500135 h 4777547"/>
              <a:gd name="connsiteX2" fmla="*/ 2587074 w 5473039"/>
              <a:gd name="connsiteY2" fmla="*/ 4495993 h 4777547"/>
              <a:gd name="connsiteX3" fmla="*/ 2565026 w 5473039"/>
              <a:gd name="connsiteY3" fmla="*/ 4494109 h 4777547"/>
              <a:gd name="connsiteX4" fmla="*/ 2564619 w 5473039"/>
              <a:gd name="connsiteY4" fmla="*/ 4498186 h 4777547"/>
              <a:gd name="connsiteX5" fmla="*/ 2565026 w 5473039"/>
              <a:gd name="connsiteY5" fmla="*/ 4494109 h 4777547"/>
              <a:gd name="connsiteX6" fmla="*/ 2578863 w 5473039"/>
              <a:gd name="connsiteY6" fmla="*/ 4487282 h 4777547"/>
              <a:gd name="connsiteX7" fmla="*/ 2587074 w 5473039"/>
              <a:gd name="connsiteY7" fmla="*/ 4495993 h 4777547"/>
              <a:gd name="connsiteX8" fmla="*/ 2580058 w 5473039"/>
              <a:gd name="connsiteY8" fmla="*/ 4489512 h 4777547"/>
              <a:gd name="connsiteX9" fmla="*/ 3514386 w 5473039"/>
              <a:gd name="connsiteY9" fmla="*/ 4484328 h 4777547"/>
              <a:gd name="connsiteX10" fmla="*/ 3514786 w 5473039"/>
              <a:gd name="connsiteY10" fmla="*/ 4488405 h 4777547"/>
              <a:gd name="connsiteX11" fmla="*/ 3514386 w 5473039"/>
              <a:gd name="connsiteY11" fmla="*/ 4484328 h 4777547"/>
              <a:gd name="connsiteX12" fmla="*/ 3536373 w 5473039"/>
              <a:gd name="connsiteY12" fmla="*/ 4481839 h 4777547"/>
              <a:gd name="connsiteX13" fmla="*/ 3536953 w 5473039"/>
              <a:gd name="connsiteY13" fmla="*/ 4485948 h 4777547"/>
              <a:gd name="connsiteX14" fmla="*/ 3536373 w 5473039"/>
              <a:gd name="connsiteY14" fmla="*/ 4481839 h 4777547"/>
              <a:gd name="connsiteX15" fmla="*/ 3526609 w 5473039"/>
              <a:gd name="connsiteY15" fmla="*/ 4474914 h 4777547"/>
              <a:gd name="connsiteX16" fmla="*/ 3536373 w 5473039"/>
              <a:gd name="connsiteY16" fmla="*/ 4481839 h 4777547"/>
              <a:gd name="connsiteX17" fmla="*/ 3528220 w 5473039"/>
              <a:gd name="connsiteY17" fmla="*/ 4476865 h 4777547"/>
              <a:gd name="connsiteX18" fmla="*/ 3426669 w 5473039"/>
              <a:gd name="connsiteY18" fmla="*/ 4442608 h 4777547"/>
              <a:gd name="connsiteX19" fmla="*/ 3434242 w 5473039"/>
              <a:gd name="connsiteY19" fmla="*/ 4447098 h 4777547"/>
              <a:gd name="connsiteX20" fmla="*/ 3428174 w 5473039"/>
              <a:gd name="connsiteY20" fmla="*/ 4445641 h 4777547"/>
              <a:gd name="connsiteX21" fmla="*/ 3426669 w 5473039"/>
              <a:gd name="connsiteY21" fmla="*/ 4442608 h 4777547"/>
              <a:gd name="connsiteX22" fmla="*/ 3419097 w 5473039"/>
              <a:gd name="connsiteY22" fmla="*/ 4438118 h 4777547"/>
              <a:gd name="connsiteX23" fmla="*/ 3426669 w 5473039"/>
              <a:gd name="connsiteY23" fmla="*/ 4442608 h 4777547"/>
              <a:gd name="connsiteX24" fmla="*/ 3420601 w 5473039"/>
              <a:gd name="connsiteY24" fmla="*/ 4441151 h 4777547"/>
              <a:gd name="connsiteX25" fmla="*/ 3419097 w 5473039"/>
              <a:gd name="connsiteY25" fmla="*/ 4438118 h 4777547"/>
              <a:gd name="connsiteX26" fmla="*/ 2487228 w 5473039"/>
              <a:gd name="connsiteY26" fmla="*/ 4435956 h 4777547"/>
              <a:gd name="connsiteX27" fmla="*/ 2493771 w 5473039"/>
              <a:gd name="connsiteY27" fmla="*/ 4441847 h 4777547"/>
              <a:gd name="connsiteX28" fmla="*/ 2488106 w 5473039"/>
              <a:gd name="connsiteY28" fmla="*/ 4439226 h 4777547"/>
              <a:gd name="connsiteX29" fmla="*/ 2487228 w 5473039"/>
              <a:gd name="connsiteY29" fmla="*/ 4435956 h 4777547"/>
              <a:gd name="connsiteX30" fmla="*/ 2480686 w 5473039"/>
              <a:gd name="connsiteY30" fmla="*/ 4430064 h 4777547"/>
              <a:gd name="connsiteX31" fmla="*/ 2487228 w 5473039"/>
              <a:gd name="connsiteY31" fmla="*/ 4435956 h 4777547"/>
              <a:gd name="connsiteX32" fmla="*/ 2481566 w 5473039"/>
              <a:gd name="connsiteY32" fmla="*/ 4433334 h 4777547"/>
              <a:gd name="connsiteX33" fmla="*/ 2480686 w 5473039"/>
              <a:gd name="connsiteY33" fmla="*/ 4430064 h 4777547"/>
              <a:gd name="connsiteX34" fmla="*/ 3399886 w 5473039"/>
              <a:gd name="connsiteY34" fmla="*/ 4424733 h 4777547"/>
              <a:gd name="connsiteX35" fmla="*/ 3419097 w 5473039"/>
              <a:gd name="connsiteY35" fmla="*/ 4438118 h 4777547"/>
              <a:gd name="connsiteX36" fmla="*/ 3407176 w 5473039"/>
              <a:gd name="connsiteY36" fmla="*/ 4432407 h 4777547"/>
              <a:gd name="connsiteX37" fmla="*/ 3399886 w 5473039"/>
              <a:gd name="connsiteY37" fmla="*/ 4424733 h 4777547"/>
              <a:gd name="connsiteX38" fmla="*/ 2464482 w 5473039"/>
              <a:gd name="connsiteY38" fmla="*/ 4413163 h 4777547"/>
              <a:gd name="connsiteX39" fmla="*/ 2480686 w 5473039"/>
              <a:gd name="connsiteY39" fmla="*/ 4430064 h 4777547"/>
              <a:gd name="connsiteX40" fmla="*/ 2470121 w 5473039"/>
              <a:gd name="connsiteY40" fmla="*/ 4422121 h 4777547"/>
              <a:gd name="connsiteX41" fmla="*/ 2464482 w 5473039"/>
              <a:gd name="connsiteY41" fmla="*/ 4413163 h 4777547"/>
              <a:gd name="connsiteX42" fmla="*/ 2765405 w 5473039"/>
              <a:gd name="connsiteY42" fmla="*/ 4342661 h 4777547"/>
              <a:gd name="connsiteX43" fmla="*/ 2763853 w 5473039"/>
              <a:gd name="connsiteY43" fmla="*/ 4347287 h 4777547"/>
              <a:gd name="connsiteX44" fmla="*/ 2765405 w 5473039"/>
              <a:gd name="connsiteY44" fmla="*/ 4342661 h 4777547"/>
              <a:gd name="connsiteX45" fmla="*/ 2751679 w 5473039"/>
              <a:gd name="connsiteY45" fmla="*/ 4332678 h 4777547"/>
              <a:gd name="connsiteX46" fmla="*/ 2755892 w 5473039"/>
              <a:gd name="connsiteY46" fmla="*/ 4336121 h 4777547"/>
              <a:gd name="connsiteX47" fmla="*/ 2751679 w 5473039"/>
              <a:gd name="connsiteY47" fmla="*/ 4332678 h 4777547"/>
              <a:gd name="connsiteX48" fmla="*/ 3264068 w 5473039"/>
              <a:gd name="connsiteY48" fmla="*/ 4326056 h 4777547"/>
              <a:gd name="connsiteX49" fmla="*/ 3262243 w 5473039"/>
              <a:gd name="connsiteY49" fmla="*/ 4327221 h 4777547"/>
              <a:gd name="connsiteX50" fmla="*/ 3273127 w 5473039"/>
              <a:gd name="connsiteY50" fmla="*/ 4337138 h 4777547"/>
              <a:gd name="connsiteX51" fmla="*/ 3264068 w 5473039"/>
              <a:gd name="connsiteY51" fmla="*/ 4326056 h 4777547"/>
              <a:gd name="connsiteX52" fmla="*/ 3692276 w 5473039"/>
              <a:gd name="connsiteY52" fmla="*/ 4310928 h 4777547"/>
              <a:gd name="connsiteX53" fmla="*/ 3691568 w 5473039"/>
              <a:gd name="connsiteY53" fmla="*/ 4316003 h 4777547"/>
              <a:gd name="connsiteX54" fmla="*/ 3692276 w 5473039"/>
              <a:gd name="connsiteY54" fmla="*/ 4310928 h 4777547"/>
              <a:gd name="connsiteX55" fmla="*/ 3384740 w 5473039"/>
              <a:gd name="connsiteY55" fmla="*/ 4307575 h 4777547"/>
              <a:gd name="connsiteX56" fmla="*/ 3394246 w 5473039"/>
              <a:gd name="connsiteY56" fmla="*/ 4316097 h 4777547"/>
              <a:gd name="connsiteX57" fmla="*/ 3387739 w 5473039"/>
              <a:gd name="connsiteY57" fmla="*/ 4314180 h 4777547"/>
              <a:gd name="connsiteX58" fmla="*/ 3382368 w 5473039"/>
              <a:gd name="connsiteY58" fmla="*/ 4308677 h 4777547"/>
              <a:gd name="connsiteX59" fmla="*/ 3384740 w 5473039"/>
              <a:gd name="connsiteY59" fmla="*/ 4307575 h 4777547"/>
              <a:gd name="connsiteX60" fmla="*/ 2691281 w 5473039"/>
              <a:gd name="connsiteY60" fmla="*/ 4307555 h 4777547"/>
              <a:gd name="connsiteX61" fmla="*/ 2696343 w 5473039"/>
              <a:gd name="connsiteY61" fmla="*/ 4316931 h 4777547"/>
              <a:gd name="connsiteX62" fmla="*/ 2693116 w 5473039"/>
              <a:gd name="connsiteY62" fmla="*/ 4312772 h 4777547"/>
              <a:gd name="connsiteX63" fmla="*/ 2692223 w 5473039"/>
              <a:gd name="connsiteY63" fmla="*/ 4310507 h 4777547"/>
              <a:gd name="connsiteX64" fmla="*/ 2691281 w 5473039"/>
              <a:gd name="connsiteY64" fmla="*/ 4307555 h 4777547"/>
              <a:gd name="connsiteX65" fmla="*/ 3681069 w 5473039"/>
              <a:gd name="connsiteY65" fmla="*/ 4296433 h 4777547"/>
              <a:gd name="connsiteX66" fmla="*/ 3680458 w 5473039"/>
              <a:gd name="connsiteY66" fmla="*/ 4301274 h 4777547"/>
              <a:gd name="connsiteX67" fmla="*/ 3681069 w 5473039"/>
              <a:gd name="connsiteY67" fmla="*/ 4296433 h 4777547"/>
              <a:gd name="connsiteX68" fmla="*/ 2472669 w 5473039"/>
              <a:gd name="connsiteY68" fmla="*/ 4295312 h 4777547"/>
              <a:gd name="connsiteX69" fmla="*/ 2480314 w 5473039"/>
              <a:gd name="connsiteY69" fmla="*/ 4305538 h 4777547"/>
              <a:gd name="connsiteX70" fmla="*/ 2474311 w 5473039"/>
              <a:gd name="connsiteY70" fmla="*/ 4302379 h 4777547"/>
              <a:gd name="connsiteX71" fmla="*/ 2470127 w 5473039"/>
              <a:gd name="connsiteY71" fmla="*/ 4295928 h 4777547"/>
              <a:gd name="connsiteX72" fmla="*/ 2472669 w 5473039"/>
              <a:gd name="connsiteY72" fmla="*/ 4295312 h 4777547"/>
              <a:gd name="connsiteX73" fmla="*/ 2350720 w 5473039"/>
              <a:gd name="connsiteY73" fmla="*/ 4289705 h 4777547"/>
              <a:gd name="connsiteX74" fmla="*/ 2348701 w 5473039"/>
              <a:gd name="connsiteY74" fmla="*/ 4290488 h 4777547"/>
              <a:gd name="connsiteX75" fmla="*/ 2357423 w 5473039"/>
              <a:gd name="connsiteY75" fmla="*/ 4302352 h 4777547"/>
              <a:gd name="connsiteX76" fmla="*/ 2350720 w 5473039"/>
              <a:gd name="connsiteY76" fmla="*/ 4289705 h 4777547"/>
              <a:gd name="connsiteX77" fmla="*/ 3302380 w 5473039"/>
              <a:gd name="connsiteY77" fmla="*/ 4280512 h 4777547"/>
              <a:gd name="connsiteX78" fmla="*/ 3314537 w 5473039"/>
              <a:gd name="connsiteY78" fmla="*/ 4288971 h 4777547"/>
              <a:gd name="connsiteX79" fmla="*/ 3307136 w 5473039"/>
              <a:gd name="connsiteY79" fmla="*/ 4285697 h 4777547"/>
              <a:gd name="connsiteX80" fmla="*/ 3302380 w 5473039"/>
              <a:gd name="connsiteY80" fmla="*/ 4280512 h 4777547"/>
              <a:gd name="connsiteX81" fmla="*/ 3601489 w 5473039"/>
              <a:gd name="connsiteY81" fmla="*/ 4276589 h 4777547"/>
              <a:gd name="connsiteX82" fmla="*/ 3608297 w 5473039"/>
              <a:gd name="connsiteY82" fmla="*/ 4284787 h 4777547"/>
              <a:gd name="connsiteX83" fmla="*/ 3604315 w 5473039"/>
              <a:gd name="connsiteY83" fmla="*/ 4281342 h 4777547"/>
              <a:gd name="connsiteX84" fmla="*/ 3602993 w 5473039"/>
              <a:gd name="connsiteY84" fmla="*/ 4279299 h 4777547"/>
              <a:gd name="connsiteX85" fmla="*/ 3601489 w 5473039"/>
              <a:gd name="connsiteY85" fmla="*/ 4276589 h 4777547"/>
              <a:gd name="connsiteX86" fmla="*/ 3340722 w 5473039"/>
              <a:gd name="connsiteY86" fmla="*/ 4275012 h 4777547"/>
              <a:gd name="connsiteX87" fmla="*/ 3343237 w 5473039"/>
              <a:gd name="connsiteY87" fmla="*/ 4280794 h 4777547"/>
              <a:gd name="connsiteX88" fmla="*/ 3340722 w 5473039"/>
              <a:gd name="connsiteY88" fmla="*/ 4275012 h 4777547"/>
              <a:gd name="connsiteX89" fmla="*/ 2435915 w 5473039"/>
              <a:gd name="connsiteY89" fmla="*/ 4254730 h 4777547"/>
              <a:gd name="connsiteX90" fmla="*/ 2437243 w 5473039"/>
              <a:gd name="connsiteY90" fmla="*/ 4260895 h 4777547"/>
              <a:gd name="connsiteX91" fmla="*/ 2435915 w 5473039"/>
              <a:gd name="connsiteY91" fmla="*/ 4254730 h 4777547"/>
              <a:gd name="connsiteX92" fmla="*/ 2397239 w 5473039"/>
              <a:gd name="connsiteY92" fmla="*/ 4252583 h 4777547"/>
              <a:gd name="connsiteX93" fmla="*/ 2407496 w 5473039"/>
              <a:gd name="connsiteY93" fmla="*/ 4263267 h 4777547"/>
              <a:gd name="connsiteX94" fmla="*/ 2400884 w 5473039"/>
              <a:gd name="connsiteY94" fmla="*/ 4258603 h 4777547"/>
              <a:gd name="connsiteX95" fmla="*/ 2397239 w 5473039"/>
              <a:gd name="connsiteY95" fmla="*/ 4252583 h 4777547"/>
              <a:gd name="connsiteX96" fmla="*/ 2495870 w 5473039"/>
              <a:gd name="connsiteY96" fmla="*/ 4215133 h 4777547"/>
              <a:gd name="connsiteX97" fmla="*/ 2503675 w 5473039"/>
              <a:gd name="connsiteY97" fmla="*/ 4225418 h 4777547"/>
              <a:gd name="connsiteX98" fmla="*/ 2500805 w 5473039"/>
              <a:gd name="connsiteY98" fmla="*/ 4219167 h 4777547"/>
              <a:gd name="connsiteX99" fmla="*/ 3106571 w 5473039"/>
              <a:gd name="connsiteY99" fmla="*/ 4188471 h 4777547"/>
              <a:gd name="connsiteX100" fmla="*/ 3110326 w 5473039"/>
              <a:gd name="connsiteY100" fmla="*/ 4194383 h 4777547"/>
              <a:gd name="connsiteX101" fmla="*/ 3113791 w 5473039"/>
              <a:gd name="connsiteY101" fmla="*/ 4198685 h 4777547"/>
              <a:gd name="connsiteX102" fmla="*/ 3121768 w 5473039"/>
              <a:gd name="connsiteY102" fmla="*/ 4204267 h 4777547"/>
              <a:gd name="connsiteX103" fmla="*/ 3147271 w 5473039"/>
              <a:gd name="connsiteY103" fmla="*/ 4223376 h 4777547"/>
              <a:gd name="connsiteX104" fmla="*/ 3144174 w 5473039"/>
              <a:gd name="connsiteY104" fmla="*/ 4226002 h 4777547"/>
              <a:gd name="connsiteX105" fmla="*/ 3179929 w 5473039"/>
              <a:gd name="connsiteY105" fmla="*/ 4255472 h 4777547"/>
              <a:gd name="connsiteX106" fmla="*/ 3126212 w 5473039"/>
              <a:gd name="connsiteY106" fmla="*/ 4211161 h 4777547"/>
              <a:gd name="connsiteX107" fmla="*/ 3118297 w 5473039"/>
              <a:gd name="connsiteY107" fmla="*/ 4204279 h 4777547"/>
              <a:gd name="connsiteX108" fmla="*/ 3158363 w 5473039"/>
              <a:gd name="connsiteY108" fmla="*/ 4254013 h 4777547"/>
              <a:gd name="connsiteX109" fmla="*/ 3160225 w 5473039"/>
              <a:gd name="connsiteY109" fmla="*/ 4257973 h 4777547"/>
              <a:gd name="connsiteX110" fmla="*/ 3167646 w 5473039"/>
              <a:gd name="connsiteY110" fmla="*/ 4262823 h 4777547"/>
              <a:gd name="connsiteX111" fmla="*/ 3179391 w 5473039"/>
              <a:gd name="connsiteY111" fmla="*/ 4258544 h 4777547"/>
              <a:gd name="connsiteX112" fmla="*/ 3192085 w 5473039"/>
              <a:gd name="connsiteY112" fmla="*/ 4263930 h 4777547"/>
              <a:gd name="connsiteX113" fmla="*/ 3147271 w 5473039"/>
              <a:gd name="connsiteY113" fmla="*/ 4223376 h 4777547"/>
              <a:gd name="connsiteX114" fmla="*/ 3150546 w 5473039"/>
              <a:gd name="connsiteY114" fmla="*/ 4222070 h 4777547"/>
              <a:gd name="connsiteX115" fmla="*/ 3152821 w 5473039"/>
              <a:gd name="connsiteY115" fmla="*/ 4224347 h 4777547"/>
              <a:gd name="connsiteX116" fmla="*/ 3151409 w 5473039"/>
              <a:gd name="connsiteY116" fmla="*/ 4221726 h 4777547"/>
              <a:gd name="connsiteX117" fmla="*/ 3150546 w 5473039"/>
              <a:gd name="connsiteY117" fmla="*/ 4222070 h 4777547"/>
              <a:gd name="connsiteX118" fmla="*/ 3137625 w 5473039"/>
              <a:gd name="connsiteY118" fmla="*/ 4209133 h 4777547"/>
              <a:gd name="connsiteX119" fmla="*/ 3110137 w 5473039"/>
              <a:gd name="connsiteY119" fmla="*/ 4190608 h 4777547"/>
              <a:gd name="connsiteX120" fmla="*/ 4052337 w 5473039"/>
              <a:gd name="connsiteY120" fmla="*/ 4184648 h 4777547"/>
              <a:gd name="connsiteX121" fmla="*/ 4037986 w 5473039"/>
              <a:gd name="connsiteY121" fmla="*/ 4188849 h 4777547"/>
              <a:gd name="connsiteX122" fmla="*/ 4033306 w 5473039"/>
              <a:gd name="connsiteY122" fmla="*/ 4188980 h 4777547"/>
              <a:gd name="connsiteX123" fmla="*/ 4029564 w 5473039"/>
              <a:gd name="connsiteY123" fmla="*/ 4189085 h 4777547"/>
              <a:gd name="connsiteX124" fmla="*/ 4023943 w 5473039"/>
              <a:gd name="connsiteY124" fmla="*/ 4189240 h 4777547"/>
              <a:gd name="connsiteX125" fmla="*/ 4025504 w 5473039"/>
              <a:gd name="connsiteY125" fmla="*/ 4189197 h 4777547"/>
              <a:gd name="connsiteX126" fmla="*/ 4029564 w 5473039"/>
              <a:gd name="connsiteY126" fmla="*/ 4189085 h 4777547"/>
              <a:gd name="connsiteX127" fmla="*/ 4037986 w 5473039"/>
              <a:gd name="connsiteY127" fmla="*/ 4188849 h 4777547"/>
              <a:gd name="connsiteX128" fmla="*/ 4052337 w 5473039"/>
              <a:gd name="connsiteY128" fmla="*/ 4184648 h 4777547"/>
              <a:gd name="connsiteX129" fmla="*/ 2787622 w 5473039"/>
              <a:gd name="connsiteY129" fmla="*/ 4169584 h 4777547"/>
              <a:gd name="connsiteX130" fmla="*/ 2797938 w 5473039"/>
              <a:gd name="connsiteY130" fmla="*/ 4191769 h 4777547"/>
              <a:gd name="connsiteX131" fmla="*/ 2793838 w 5473039"/>
              <a:gd name="connsiteY131" fmla="*/ 4187763 h 4777547"/>
              <a:gd name="connsiteX132" fmla="*/ 2787622 w 5473039"/>
              <a:gd name="connsiteY132" fmla="*/ 4169584 h 4777547"/>
              <a:gd name="connsiteX133" fmla="*/ 2926549 w 5473039"/>
              <a:gd name="connsiteY133" fmla="*/ 4154966 h 4777547"/>
              <a:gd name="connsiteX134" fmla="*/ 2931481 w 5473039"/>
              <a:gd name="connsiteY134" fmla="*/ 4159223 h 4777547"/>
              <a:gd name="connsiteX135" fmla="*/ 2943097 w 5473039"/>
              <a:gd name="connsiteY135" fmla="*/ 4167874 h 4777547"/>
              <a:gd name="connsiteX136" fmla="*/ 2957228 w 5473039"/>
              <a:gd name="connsiteY136" fmla="*/ 4194429 h 4777547"/>
              <a:gd name="connsiteX137" fmla="*/ 2970854 w 5473039"/>
              <a:gd name="connsiteY137" fmla="*/ 4222835 h 4777547"/>
              <a:gd name="connsiteX138" fmla="*/ 2963864 w 5473039"/>
              <a:gd name="connsiteY138" fmla="*/ 4217000 h 4777547"/>
              <a:gd name="connsiteX139" fmla="*/ 2958325 w 5473039"/>
              <a:gd name="connsiteY139" fmla="*/ 4211666 h 4777547"/>
              <a:gd name="connsiteX140" fmla="*/ 2225781 w 5473039"/>
              <a:gd name="connsiteY140" fmla="*/ 4133169 h 4777547"/>
              <a:gd name="connsiteX141" fmla="*/ 2256395 w 5473039"/>
              <a:gd name="connsiteY141" fmla="*/ 4166063 h 4777547"/>
              <a:gd name="connsiteX142" fmla="*/ 2252843 w 5473039"/>
              <a:gd name="connsiteY142" fmla="*/ 4168028 h 4777547"/>
              <a:gd name="connsiteX143" fmla="*/ 2282104 w 5473039"/>
              <a:gd name="connsiteY143" fmla="*/ 4203952 h 4777547"/>
              <a:gd name="connsiteX144" fmla="*/ 2225781 w 5473039"/>
              <a:gd name="connsiteY144" fmla="*/ 4133169 h 4777547"/>
              <a:gd name="connsiteX145" fmla="*/ 2472353 w 5473039"/>
              <a:gd name="connsiteY145" fmla="*/ 4130158 h 4777547"/>
              <a:gd name="connsiteX146" fmla="*/ 2472557 w 5473039"/>
              <a:gd name="connsiteY146" fmla="*/ 4130541 h 4777547"/>
              <a:gd name="connsiteX147" fmla="*/ 2472932 w 5473039"/>
              <a:gd name="connsiteY147" fmla="*/ 4131145 h 4777547"/>
              <a:gd name="connsiteX148" fmla="*/ 2472443 w 5473039"/>
              <a:gd name="connsiteY148" fmla="*/ 4130257 h 4777547"/>
              <a:gd name="connsiteX149" fmla="*/ 2359985 w 5473039"/>
              <a:gd name="connsiteY149" fmla="*/ 4126315 h 4777547"/>
              <a:gd name="connsiteX150" fmla="*/ 2360155 w 5473039"/>
              <a:gd name="connsiteY150" fmla="*/ 4127406 h 4777547"/>
              <a:gd name="connsiteX151" fmla="*/ 2367798 w 5473039"/>
              <a:gd name="connsiteY151" fmla="*/ 4143268 h 4777547"/>
              <a:gd name="connsiteX152" fmla="*/ 2412413 w 5473039"/>
              <a:gd name="connsiteY152" fmla="*/ 4192670 h 4777547"/>
              <a:gd name="connsiteX153" fmla="*/ 2440278 w 5473039"/>
              <a:gd name="connsiteY153" fmla="*/ 4225006 h 4777547"/>
              <a:gd name="connsiteX154" fmla="*/ 2428092 w 5473039"/>
              <a:gd name="connsiteY154" fmla="*/ 4202686 h 4777547"/>
              <a:gd name="connsiteX155" fmla="*/ 2419710 w 5473039"/>
              <a:gd name="connsiteY155" fmla="*/ 4188458 h 4777547"/>
              <a:gd name="connsiteX156" fmla="*/ 2389874 w 5473039"/>
              <a:gd name="connsiteY156" fmla="*/ 4156736 h 4777547"/>
              <a:gd name="connsiteX157" fmla="*/ 3004382 w 5473039"/>
              <a:gd name="connsiteY157" fmla="*/ 4124173 h 4777547"/>
              <a:gd name="connsiteX158" fmla="*/ 3003973 w 5473039"/>
              <a:gd name="connsiteY158" fmla="*/ 4128249 h 4777547"/>
              <a:gd name="connsiteX159" fmla="*/ 3004382 w 5473039"/>
              <a:gd name="connsiteY159" fmla="*/ 4124173 h 4777547"/>
              <a:gd name="connsiteX160" fmla="*/ 3668818 w 5473039"/>
              <a:gd name="connsiteY160" fmla="*/ 4122368 h 4777547"/>
              <a:gd name="connsiteX161" fmla="*/ 3683295 w 5473039"/>
              <a:gd name="connsiteY161" fmla="*/ 4142091 h 4777547"/>
              <a:gd name="connsiteX162" fmla="*/ 3678487 w 5473039"/>
              <a:gd name="connsiteY162" fmla="*/ 4138968 h 4777547"/>
              <a:gd name="connsiteX163" fmla="*/ 3668818 w 5473039"/>
              <a:gd name="connsiteY163" fmla="*/ 4122368 h 4777547"/>
              <a:gd name="connsiteX164" fmla="*/ 3287926 w 5473039"/>
              <a:gd name="connsiteY164" fmla="*/ 4122055 h 4777547"/>
              <a:gd name="connsiteX165" fmla="*/ 3287316 w 5473039"/>
              <a:gd name="connsiteY165" fmla="*/ 4126895 h 4777547"/>
              <a:gd name="connsiteX166" fmla="*/ 3286608 w 5473039"/>
              <a:gd name="connsiteY166" fmla="*/ 4131971 h 4777547"/>
              <a:gd name="connsiteX167" fmla="*/ 3287316 w 5473039"/>
              <a:gd name="connsiteY167" fmla="*/ 4126895 h 4777547"/>
              <a:gd name="connsiteX168" fmla="*/ 3287926 w 5473039"/>
              <a:gd name="connsiteY168" fmla="*/ 4122055 h 4777547"/>
              <a:gd name="connsiteX169" fmla="*/ 3555914 w 5473039"/>
              <a:gd name="connsiteY169" fmla="*/ 4102412 h 4777547"/>
              <a:gd name="connsiteX170" fmla="*/ 3592844 w 5473039"/>
              <a:gd name="connsiteY170" fmla="*/ 4153239 h 4777547"/>
              <a:gd name="connsiteX171" fmla="*/ 3555914 w 5473039"/>
              <a:gd name="connsiteY171" fmla="*/ 4102412 h 4777547"/>
              <a:gd name="connsiteX172" fmla="*/ 3802159 w 5473039"/>
              <a:gd name="connsiteY172" fmla="*/ 4080714 h 4777547"/>
              <a:gd name="connsiteX173" fmla="*/ 3807831 w 5473039"/>
              <a:gd name="connsiteY173" fmla="*/ 4083919 h 4777547"/>
              <a:gd name="connsiteX174" fmla="*/ 3820922 w 5473039"/>
              <a:gd name="connsiteY174" fmla="*/ 4090116 h 4777547"/>
              <a:gd name="connsiteX175" fmla="*/ 3839999 w 5473039"/>
              <a:gd name="connsiteY175" fmla="*/ 4113375 h 4777547"/>
              <a:gd name="connsiteX176" fmla="*/ 3858944 w 5473039"/>
              <a:gd name="connsiteY176" fmla="*/ 4138547 h 4777547"/>
              <a:gd name="connsiteX177" fmla="*/ 3850944 w 5473039"/>
              <a:gd name="connsiteY177" fmla="*/ 4134199 h 4777547"/>
              <a:gd name="connsiteX178" fmla="*/ 3844463 w 5473039"/>
              <a:gd name="connsiteY178" fmla="*/ 4130060 h 4777547"/>
              <a:gd name="connsiteX179" fmla="*/ 2926583 w 5473039"/>
              <a:gd name="connsiteY179" fmla="*/ 4066019 h 4777547"/>
              <a:gd name="connsiteX180" fmla="*/ 2933124 w 5473039"/>
              <a:gd name="connsiteY180" fmla="*/ 4071909 h 4777547"/>
              <a:gd name="connsiteX181" fmla="*/ 2927461 w 5473039"/>
              <a:gd name="connsiteY181" fmla="*/ 4069288 h 4777547"/>
              <a:gd name="connsiteX182" fmla="*/ 2926583 w 5473039"/>
              <a:gd name="connsiteY182" fmla="*/ 4066019 h 4777547"/>
              <a:gd name="connsiteX183" fmla="*/ 2920042 w 5473039"/>
              <a:gd name="connsiteY183" fmla="*/ 4060127 h 4777547"/>
              <a:gd name="connsiteX184" fmla="*/ 2926583 w 5473039"/>
              <a:gd name="connsiteY184" fmla="*/ 4066019 h 4777547"/>
              <a:gd name="connsiteX185" fmla="*/ 2920919 w 5473039"/>
              <a:gd name="connsiteY185" fmla="*/ 4063398 h 4777547"/>
              <a:gd name="connsiteX186" fmla="*/ 2920042 w 5473039"/>
              <a:gd name="connsiteY186" fmla="*/ 4060127 h 4777547"/>
              <a:gd name="connsiteX187" fmla="*/ 2903837 w 5473039"/>
              <a:gd name="connsiteY187" fmla="*/ 4043226 h 4777547"/>
              <a:gd name="connsiteX188" fmla="*/ 2920042 w 5473039"/>
              <a:gd name="connsiteY188" fmla="*/ 4060127 h 4777547"/>
              <a:gd name="connsiteX189" fmla="*/ 2909475 w 5473039"/>
              <a:gd name="connsiteY189" fmla="*/ 4052183 h 4777547"/>
              <a:gd name="connsiteX190" fmla="*/ 2903837 w 5473039"/>
              <a:gd name="connsiteY190" fmla="*/ 4043226 h 4777547"/>
              <a:gd name="connsiteX191" fmla="*/ 3784701 w 5473039"/>
              <a:gd name="connsiteY191" fmla="*/ 3993498 h 4777547"/>
              <a:gd name="connsiteX192" fmla="*/ 3792274 w 5473039"/>
              <a:gd name="connsiteY192" fmla="*/ 3997987 h 4777547"/>
              <a:gd name="connsiteX193" fmla="*/ 3786205 w 5473039"/>
              <a:gd name="connsiteY193" fmla="*/ 3996531 h 4777547"/>
              <a:gd name="connsiteX194" fmla="*/ 3784701 w 5473039"/>
              <a:gd name="connsiteY194" fmla="*/ 3993498 h 4777547"/>
              <a:gd name="connsiteX195" fmla="*/ 3777128 w 5473039"/>
              <a:gd name="connsiteY195" fmla="*/ 3989007 h 4777547"/>
              <a:gd name="connsiteX196" fmla="*/ 3784701 w 5473039"/>
              <a:gd name="connsiteY196" fmla="*/ 3993498 h 4777547"/>
              <a:gd name="connsiteX197" fmla="*/ 3778633 w 5473039"/>
              <a:gd name="connsiteY197" fmla="*/ 3992042 h 4777547"/>
              <a:gd name="connsiteX198" fmla="*/ 3777128 w 5473039"/>
              <a:gd name="connsiteY198" fmla="*/ 3989007 h 4777547"/>
              <a:gd name="connsiteX199" fmla="*/ 4296967 w 5473039"/>
              <a:gd name="connsiteY199" fmla="*/ 3978590 h 4777547"/>
              <a:gd name="connsiteX200" fmla="*/ 4296701 w 5473039"/>
              <a:gd name="connsiteY200" fmla="*/ 3982225 h 4777547"/>
              <a:gd name="connsiteX201" fmla="*/ 4296967 w 5473039"/>
              <a:gd name="connsiteY201" fmla="*/ 3978590 h 4777547"/>
              <a:gd name="connsiteX202" fmla="*/ 3757916 w 5473039"/>
              <a:gd name="connsiteY202" fmla="*/ 3975623 h 4777547"/>
              <a:gd name="connsiteX203" fmla="*/ 3777128 w 5473039"/>
              <a:gd name="connsiteY203" fmla="*/ 3989007 h 4777547"/>
              <a:gd name="connsiteX204" fmla="*/ 3765207 w 5473039"/>
              <a:gd name="connsiteY204" fmla="*/ 3983296 h 4777547"/>
              <a:gd name="connsiteX205" fmla="*/ 3757916 w 5473039"/>
              <a:gd name="connsiteY205" fmla="*/ 3975623 h 4777547"/>
              <a:gd name="connsiteX206" fmla="*/ 3811793 w 5473039"/>
              <a:gd name="connsiteY206" fmla="*/ 3969635 h 4777547"/>
              <a:gd name="connsiteX207" fmla="*/ 3804879 w 5473039"/>
              <a:gd name="connsiteY207" fmla="*/ 3971169 h 4777547"/>
              <a:gd name="connsiteX208" fmla="*/ 3810789 w 5473039"/>
              <a:gd name="connsiteY208" fmla="*/ 3976637 h 4777547"/>
              <a:gd name="connsiteX209" fmla="*/ 3819298 w 5473039"/>
              <a:gd name="connsiteY209" fmla="*/ 3982297 h 4777547"/>
              <a:gd name="connsiteX210" fmla="*/ 3482820 w 5473039"/>
              <a:gd name="connsiteY210" fmla="*/ 3949728 h 4777547"/>
              <a:gd name="connsiteX211" fmla="*/ 3483410 w 5473039"/>
              <a:gd name="connsiteY211" fmla="*/ 3950866 h 4777547"/>
              <a:gd name="connsiteX212" fmla="*/ 3485142 w 5473039"/>
              <a:gd name="connsiteY212" fmla="*/ 3952903 h 4777547"/>
              <a:gd name="connsiteX213" fmla="*/ 4054989 w 5473039"/>
              <a:gd name="connsiteY213" fmla="*/ 3948542 h 4777547"/>
              <a:gd name="connsiteX214" fmla="*/ 4065532 w 5473039"/>
              <a:gd name="connsiteY214" fmla="*/ 3959365 h 4777547"/>
              <a:gd name="connsiteX215" fmla="*/ 4070307 w 5473039"/>
              <a:gd name="connsiteY215" fmla="*/ 3971024 h 4777547"/>
              <a:gd name="connsiteX216" fmla="*/ 4054989 w 5473039"/>
              <a:gd name="connsiteY216" fmla="*/ 3948542 h 4777547"/>
              <a:gd name="connsiteX217" fmla="*/ 3672179 w 5473039"/>
              <a:gd name="connsiteY217" fmla="*/ 3944241 h 4777547"/>
              <a:gd name="connsiteX218" fmla="*/ 3704343 w 5473039"/>
              <a:gd name="connsiteY218" fmla="*/ 3967313 h 4777547"/>
              <a:gd name="connsiteX219" fmla="*/ 3729637 w 5473039"/>
              <a:gd name="connsiteY219" fmla="*/ 3982578 h 4777547"/>
              <a:gd name="connsiteX220" fmla="*/ 3780809 w 5473039"/>
              <a:gd name="connsiteY220" fmla="*/ 4041209 h 4777547"/>
              <a:gd name="connsiteX221" fmla="*/ 3788378 w 5473039"/>
              <a:gd name="connsiteY221" fmla="*/ 4050436 h 4777547"/>
              <a:gd name="connsiteX222" fmla="*/ 3781796 w 5473039"/>
              <a:gd name="connsiteY222" fmla="*/ 4046652 h 4777547"/>
              <a:gd name="connsiteX223" fmla="*/ 3764006 w 5473039"/>
              <a:gd name="connsiteY223" fmla="*/ 4036846 h 4777547"/>
              <a:gd name="connsiteX224" fmla="*/ 3764001 w 5473039"/>
              <a:gd name="connsiteY224" fmla="*/ 4037761 h 4777547"/>
              <a:gd name="connsiteX225" fmla="*/ 3738792 w 5473039"/>
              <a:gd name="connsiteY225" fmla="*/ 4009672 h 4777547"/>
              <a:gd name="connsiteX226" fmla="*/ 3682704 w 5473039"/>
              <a:gd name="connsiteY226" fmla="*/ 3956991 h 4777547"/>
              <a:gd name="connsiteX227" fmla="*/ 2701012 w 5473039"/>
              <a:gd name="connsiteY227" fmla="*/ 3930816 h 4777547"/>
              <a:gd name="connsiteX228" fmla="*/ 2710549 w 5473039"/>
              <a:gd name="connsiteY228" fmla="*/ 3950875 h 4777547"/>
              <a:gd name="connsiteX229" fmla="*/ 2721160 w 5473039"/>
              <a:gd name="connsiteY229" fmla="*/ 3960922 h 4777547"/>
              <a:gd name="connsiteX230" fmla="*/ 2705615 w 5473039"/>
              <a:gd name="connsiteY230" fmla="*/ 3936264 h 4777547"/>
              <a:gd name="connsiteX231" fmla="*/ 4226417 w 5473039"/>
              <a:gd name="connsiteY231" fmla="*/ 3928776 h 4777547"/>
              <a:gd name="connsiteX232" fmla="*/ 4232374 w 5473039"/>
              <a:gd name="connsiteY232" fmla="*/ 3933854 h 4777547"/>
              <a:gd name="connsiteX233" fmla="*/ 4227276 w 5473039"/>
              <a:gd name="connsiteY233" fmla="*/ 3931660 h 4777547"/>
              <a:gd name="connsiteX234" fmla="*/ 4226417 w 5473039"/>
              <a:gd name="connsiteY234" fmla="*/ 3928776 h 4777547"/>
              <a:gd name="connsiteX235" fmla="*/ 4220461 w 5473039"/>
              <a:gd name="connsiteY235" fmla="*/ 3923697 h 4777547"/>
              <a:gd name="connsiteX236" fmla="*/ 4226417 w 5473039"/>
              <a:gd name="connsiteY236" fmla="*/ 3928776 h 4777547"/>
              <a:gd name="connsiteX237" fmla="*/ 4221320 w 5473039"/>
              <a:gd name="connsiteY237" fmla="*/ 3926582 h 4777547"/>
              <a:gd name="connsiteX238" fmla="*/ 4220461 w 5473039"/>
              <a:gd name="connsiteY238" fmla="*/ 3923697 h 4777547"/>
              <a:gd name="connsiteX239" fmla="*/ 3657615 w 5473039"/>
              <a:gd name="connsiteY239" fmla="*/ 3914124 h 4777547"/>
              <a:gd name="connsiteX240" fmla="*/ 3658016 w 5473039"/>
              <a:gd name="connsiteY240" fmla="*/ 3918202 h 4777547"/>
              <a:gd name="connsiteX241" fmla="*/ 3657615 w 5473039"/>
              <a:gd name="connsiteY241" fmla="*/ 3914124 h 4777547"/>
              <a:gd name="connsiteX242" fmla="*/ 4253166 w 5473039"/>
              <a:gd name="connsiteY242" fmla="*/ 3911990 h 4777547"/>
              <a:gd name="connsiteX243" fmla="*/ 4247474 w 5473039"/>
              <a:gd name="connsiteY243" fmla="*/ 3912262 h 4777547"/>
              <a:gd name="connsiteX244" fmla="*/ 4262756 w 5473039"/>
              <a:gd name="connsiteY244" fmla="*/ 3928290 h 4777547"/>
              <a:gd name="connsiteX245" fmla="*/ 4268400 w 5473039"/>
              <a:gd name="connsiteY245" fmla="*/ 3933279 h 4777547"/>
              <a:gd name="connsiteX246" fmla="*/ 4205651 w 5473039"/>
              <a:gd name="connsiteY246" fmla="*/ 3909065 h 4777547"/>
              <a:gd name="connsiteX247" fmla="*/ 4220461 w 5473039"/>
              <a:gd name="connsiteY247" fmla="*/ 3923697 h 4777547"/>
              <a:gd name="connsiteX248" fmla="*/ 4210879 w 5473039"/>
              <a:gd name="connsiteY248" fmla="*/ 3916889 h 4777547"/>
              <a:gd name="connsiteX249" fmla="*/ 4205651 w 5473039"/>
              <a:gd name="connsiteY249" fmla="*/ 3909065 h 4777547"/>
              <a:gd name="connsiteX250" fmla="*/ 3645548 w 5473039"/>
              <a:gd name="connsiteY250" fmla="*/ 3905155 h 4777547"/>
              <a:gd name="connsiteX251" fmla="*/ 3645911 w 5473039"/>
              <a:gd name="connsiteY251" fmla="*/ 3909448 h 4777547"/>
              <a:gd name="connsiteX252" fmla="*/ 3645548 w 5473039"/>
              <a:gd name="connsiteY252" fmla="*/ 3905155 h 4777547"/>
              <a:gd name="connsiteX253" fmla="*/ 2713654 w 5473039"/>
              <a:gd name="connsiteY253" fmla="*/ 3901105 h 4777547"/>
              <a:gd name="connsiteX254" fmla="*/ 2713467 w 5473039"/>
              <a:gd name="connsiteY254" fmla="*/ 3901642 h 4777547"/>
              <a:gd name="connsiteX255" fmla="*/ 2713019 w 5473039"/>
              <a:gd name="connsiteY255" fmla="*/ 3902921 h 4777547"/>
              <a:gd name="connsiteX256" fmla="*/ 2711962 w 5473039"/>
              <a:gd name="connsiteY256" fmla="*/ 3905943 h 4777547"/>
              <a:gd name="connsiteX257" fmla="*/ 2713467 w 5473039"/>
              <a:gd name="connsiteY257" fmla="*/ 3901642 h 4777547"/>
              <a:gd name="connsiteX258" fmla="*/ 2713627 w 5473039"/>
              <a:gd name="connsiteY258" fmla="*/ 3901182 h 4777547"/>
              <a:gd name="connsiteX259" fmla="*/ 2713654 w 5473039"/>
              <a:gd name="connsiteY259" fmla="*/ 3901105 h 4777547"/>
              <a:gd name="connsiteX260" fmla="*/ 4324862 w 5473039"/>
              <a:gd name="connsiteY260" fmla="*/ 3900667 h 4777547"/>
              <a:gd name="connsiteX261" fmla="*/ 4319041 w 5473039"/>
              <a:gd name="connsiteY261" fmla="*/ 3902194 h 4777547"/>
              <a:gd name="connsiteX262" fmla="*/ 4324862 w 5473039"/>
              <a:gd name="connsiteY262" fmla="*/ 3900667 h 4777547"/>
              <a:gd name="connsiteX263" fmla="*/ 2720047 w 5473039"/>
              <a:gd name="connsiteY263" fmla="*/ 3900112 h 4777547"/>
              <a:gd name="connsiteX264" fmla="*/ 2724512 w 5473039"/>
              <a:gd name="connsiteY264" fmla="*/ 3907085 h 4777547"/>
              <a:gd name="connsiteX265" fmla="*/ 2737098 w 5473039"/>
              <a:gd name="connsiteY265" fmla="*/ 3931149 h 4777547"/>
              <a:gd name="connsiteX266" fmla="*/ 2736057 w 5473039"/>
              <a:gd name="connsiteY266" fmla="*/ 3930452 h 4777547"/>
              <a:gd name="connsiteX267" fmla="*/ 2737020 w 5473039"/>
              <a:gd name="connsiteY267" fmla="*/ 3931407 h 4777547"/>
              <a:gd name="connsiteX268" fmla="*/ 2798333 w 5473039"/>
              <a:gd name="connsiteY268" fmla="*/ 3990402 h 4777547"/>
              <a:gd name="connsiteX269" fmla="*/ 2853907 w 5473039"/>
              <a:gd name="connsiteY269" fmla="*/ 4038466 h 4777547"/>
              <a:gd name="connsiteX270" fmla="*/ 2833756 w 5473039"/>
              <a:gd name="connsiteY270" fmla="*/ 4010168 h 4777547"/>
              <a:gd name="connsiteX271" fmla="*/ 2831060 w 5473039"/>
              <a:gd name="connsiteY271" fmla="*/ 4005137 h 4777547"/>
              <a:gd name="connsiteX272" fmla="*/ 2825999 w 5473039"/>
              <a:gd name="connsiteY272" fmla="*/ 3997752 h 4777547"/>
              <a:gd name="connsiteX273" fmla="*/ 2812336 w 5473039"/>
              <a:gd name="connsiteY273" fmla="*/ 3978615 h 4777547"/>
              <a:gd name="connsiteX274" fmla="*/ 2808560 w 5473039"/>
              <a:gd name="connsiteY274" fmla="*/ 3973609 h 4777547"/>
              <a:gd name="connsiteX275" fmla="*/ 2803714 w 5473039"/>
              <a:gd name="connsiteY275" fmla="*/ 3977601 h 4777547"/>
              <a:gd name="connsiteX276" fmla="*/ 2755800 w 5473039"/>
              <a:gd name="connsiteY276" fmla="*/ 3935360 h 4777547"/>
              <a:gd name="connsiteX277" fmla="*/ 2741265 w 5473039"/>
              <a:gd name="connsiteY277" fmla="*/ 3916785 h 4777547"/>
              <a:gd name="connsiteX278" fmla="*/ 2739359 w 5473039"/>
              <a:gd name="connsiteY278" fmla="*/ 3922451 h 4777547"/>
              <a:gd name="connsiteX279" fmla="*/ 2734774 w 5473039"/>
              <a:gd name="connsiteY279" fmla="*/ 3915186 h 4777547"/>
              <a:gd name="connsiteX280" fmla="*/ 3683459 w 5473039"/>
              <a:gd name="connsiteY280" fmla="*/ 3895572 h 4777547"/>
              <a:gd name="connsiteX281" fmla="*/ 3678960 w 5473039"/>
              <a:gd name="connsiteY281" fmla="*/ 3896385 h 4777547"/>
              <a:gd name="connsiteX282" fmla="*/ 3690491 w 5473039"/>
              <a:gd name="connsiteY282" fmla="*/ 3908427 h 4777547"/>
              <a:gd name="connsiteX283" fmla="*/ 3829872 w 5473039"/>
              <a:gd name="connsiteY283" fmla="*/ 4002401 h 4777547"/>
              <a:gd name="connsiteX284" fmla="*/ 3833031 w 5473039"/>
              <a:gd name="connsiteY284" fmla="*/ 4004838 h 4777547"/>
              <a:gd name="connsiteX285" fmla="*/ 3827309 w 5473039"/>
              <a:gd name="connsiteY285" fmla="*/ 3995812 h 4777547"/>
              <a:gd name="connsiteX286" fmla="*/ 3823577 w 5473039"/>
              <a:gd name="connsiteY286" fmla="*/ 3989517 h 4777547"/>
              <a:gd name="connsiteX287" fmla="*/ 3794393 w 5473039"/>
              <a:gd name="connsiteY287" fmla="*/ 3971709 h 4777547"/>
              <a:gd name="connsiteX288" fmla="*/ 3691028 w 5473039"/>
              <a:gd name="connsiteY288" fmla="*/ 3905355 h 4777547"/>
              <a:gd name="connsiteX289" fmla="*/ 3683459 w 5473039"/>
              <a:gd name="connsiteY289" fmla="*/ 3895572 h 4777547"/>
              <a:gd name="connsiteX290" fmla="*/ 3594157 w 5473039"/>
              <a:gd name="connsiteY290" fmla="*/ 3885896 h 4777547"/>
              <a:gd name="connsiteX291" fmla="*/ 3638588 w 5473039"/>
              <a:gd name="connsiteY291" fmla="*/ 3919179 h 4777547"/>
              <a:gd name="connsiteX292" fmla="*/ 3639780 w 5473039"/>
              <a:gd name="connsiteY292" fmla="*/ 3921478 h 4777547"/>
              <a:gd name="connsiteX293" fmla="*/ 3640364 w 5473039"/>
              <a:gd name="connsiteY293" fmla="*/ 3926390 h 4777547"/>
              <a:gd name="connsiteX294" fmla="*/ 3598147 w 5473039"/>
              <a:gd name="connsiteY294" fmla="*/ 3890326 h 4777547"/>
              <a:gd name="connsiteX295" fmla="*/ 4694476 w 5473039"/>
              <a:gd name="connsiteY295" fmla="*/ 3881716 h 4777547"/>
              <a:gd name="connsiteX296" fmla="*/ 4696873 w 5473039"/>
              <a:gd name="connsiteY296" fmla="*/ 3881756 h 4777547"/>
              <a:gd name="connsiteX297" fmla="*/ 4695498 w 5473039"/>
              <a:gd name="connsiteY297" fmla="*/ 3885810 h 4777547"/>
              <a:gd name="connsiteX298" fmla="*/ 4695095 w 5473039"/>
              <a:gd name="connsiteY298" fmla="*/ 3887742 h 4777547"/>
              <a:gd name="connsiteX299" fmla="*/ 4692287 w 5473039"/>
              <a:gd name="connsiteY299" fmla="*/ 3883817 h 4777547"/>
              <a:gd name="connsiteX300" fmla="*/ 3621121 w 5473039"/>
              <a:gd name="connsiteY300" fmla="*/ 3877570 h 4777547"/>
              <a:gd name="connsiteX301" fmla="*/ 3620274 w 5473039"/>
              <a:gd name="connsiteY301" fmla="*/ 3878111 h 4777547"/>
              <a:gd name="connsiteX302" fmla="*/ 3631158 w 5473039"/>
              <a:gd name="connsiteY302" fmla="*/ 3888028 h 4777547"/>
              <a:gd name="connsiteX303" fmla="*/ 3632123 w 5473039"/>
              <a:gd name="connsiteY303" fmla="*/ 3885243 h 4777547"/>
              <a:gd name="connsiteX304" fmla="*/ 3629545 w 5473039"/>
              <a:gd name="connsiteY304" fmla="*/ 3884376 h 4777547"/>
              <a:gd name="connsiteX305" fmla="*/ 4075075 w 5473039"/>
              <a:gd name="connsiteY305" fmla="*/ 3877186 h 4777547"/>
              <a:gd name="connsiteX306" fmla="*/ 4074621 w 5473039"/>
              <a:gd name="connsiteY306" fmla="*/ 3877431 h 4777547"/>
              <a:gd name="connsiteX307" fmla="*/ 4075507 w 5473039"/>
              <a:gd name="connsiteY307" fmla="*/ 3877957 h 4777547"/>
              <a:gd name="connsiteX308" fmla="*/ 3543501 w 5473039"/>
              <a:gd name="connsiteY308" fmla="*/ 3873676 h 4777547"/>
              <a:gd name="connsiteX309" fmla="*/ 3543422 w 5473039"/>
              <a:gd name="connsiteY309" fmla="*/ 3874238 h 4777547"/>
              <a:gd name="connsiteX310" fmla="*/ 3542792 w 5473039"/>
              <a:gd name="connsiteY310" fmla="*/ 3878752 h 4777547"/>
              <a:gd name="connsiteX311" fmla="*/ 3543235 w 5473039"/>
              <a:gd name="connsiteY311" fmla="*/ 3875580 h 4777547"/>
              <a:gd name="connsiteX312" fmla="*/ 3543422 w 5473039"/>
              <a:gd name="connsiteY312" fmla="*/ 3874238 h 4777547"/>
              <a:gd name="connsiteX313" fmla="*/ 3543490 w 5473039"/>
              <a:gd name="connsiteY313" fmla="*/ 3873756 h 4777547"/>
              <a:gd name="connsiteX314" fmla="*/ 3543501 w 5473039"/>
              <a:gd name="connsiteY314" fmla="*/ 3873676 h 4777547"/>
              <a:gd name="connsiteX315" fmla="*/ 3745737 w 5473039"/>
              <a:gd name="connsiteY315" fmla="*/ 3866607 h 4777547"/>
              <a:gd name="connsiteX316" fmla="*/ 3748440 w 5473039"/>
              <a:gd name="connsiteY316" fmla="*/ 3870134 h 4777547"/>
              <a:gd name="connsiteX317" fmla="*/ 3760029 w 5473039"/>
              <a:gd name="connsiteY317" fmla="*/ 3884122 h 4777547"/>
              <a:gd name="connsiteX318" fmla="*/ 3753093 w 5473039"/>
              <a:gd name="connsiteY318" fmla="*/ 3873227 h 4777547"/>
              <a:gd name="connsiteX319" fmla="*/ 4050308 w 5473039"/>
              <a:gd name="connsiteY319" fmla="*/ 3861818 h 4777547"/>
              <a:gd name="connsiteX320" fmla="*/ 4049600 w 5473039"/>
              <a:gd name="connsiteY320" fmla="*/ 3866893 h 4777547"/>
              <a:gd name="connsiteX321" fmla="*/ 4050308 w 5473039"/>
              <a:gd name="connsiteY321" fmla="*/ 3861818 h 4777547"/>
              <a:gd name="connsiteX322" fmla="*/ 4479050 w 5473039"/>
              <a:gd name="connsiteY322" fmla="*/ 3853548 h 4777547"/>
              <a:gd name="connsiteX323" fmla="*/ 4477662 w 5473039"/>
              <a:gd name="connsiteY323" fmla="*/ 3857888 h 4777547"/>
              <a:gd name="connsiteX324" fmla="*/ 4479050 w 5473039"/>
              <a:gd name="connsiteY324" fmla="*/ 3853548 h 4777547"/>
              <a:gd name="connsiteX325" fmla="*/ 4064984 w 5473039"/>
              <a:gd name="connsiteY325" fmla="*/ 3852347 h 4777547"/>
              <a:gd name="connsiteX326" fmla="*/ 4063597 w 5473039"/>
              <a:gd name="connsiteY326" fmla="*/ 3856687 h 4777547"/>
              <a:gd name="connsiteX327" fmla="*/ 4063624 w 5473039"/>
              <a:gd name="connsiteY327" fmla="*/ 3856812 h 4777547"/>
              <a:gd name="connsiteX328" fmla="*/ 4063795 w 5473039"/>
              <a:gd name="connsiteY328" fmla="*/ 3857041 h 4777547"/>
              <a:gd name="connsiteX329" fmla="*/ 4063597 w 5473039"/>
              <a:gd name="connsiteY329" fmla="*/ 3856687 h 4777547"/>
              <a:gd name="connsiteX330" fmla="*/ 4064984 w 5473039"/>
              <a:gd name="connsiteY330" fmla="*/ 3852347 h 4777547"/>
              <a:gd name="connsiteX331" fmla="*/ 3658651 w 5473039"/>
              <a:gd name="connsiteY331" fmla="*/ 3849993 h 4777547"/>
              <a:gd name="connsiteX332" fmla="*/ 3669251 w 5473039"/>
              <a:gd name="connsiteY332" fmla="*/ 3864049 h 4777547"/>
              <a:gd name="connsiteX333" fmla="*/ 3678618 w 5473039"/>
              <a:gd name="connsiteY333" fmla="*/ 3873404 h 4777547"/>
              <a:gd name="connsiteX334" fmla="*/ 3755868 w 5473039"/>
              <a:gd name="connsiteY334" fmla="*/ 3925068 h 4777547"/>
              <a:gd name="connsiteX335" fmla="*/ 3803866 w 5473039"/>
              <a:gd name="connsiteY335" fmla="*/ 3956263 h 4777547"/>
              <a:gd name="connsiteX336" fmla="*/ 3795267 w 5473039"/>
              <a:gd name="connsiteY336" fmla="*/ 3941758 h 4777547"/>
              <a:gd name="connsiteX337" fmla="*/ 3787981 w 5473039"/>
              <a:gd name="connsiteY337" fmla="*/ 3936685 h 4777547"/>
              <a:gd name="connsiteX338" fmla="*/ 3762304 w 5473039"/>
              <a:gd name="connsiteY338" fmla="*/ 3917816 h 4777547"/>
              <a:gd name="connsiteX339" fmla="*/ 3691224 w 5473039"/>
              <a:gd name="connsiteY339" fmla="*/ 3870891 h 4777547"/>
              <a:gd name="connsiteX340" fmla="*/ 4039100 w 5473039"/>
              <a:gd name="connsiteY340" fmla="*/ 3847322 h 4777547"/>
              <a:gd name="connsiteX341" fmla="*/ 4038489 w 5473039"/>
              <a:gd name="connsiteY341" fmla="*/ 3852163 h 4777547"/>
              <a:gd name="connsiteX342" fmla="*/ 4039100 w 5473039"/>
              <a:gd name="connsiteY342" fmla="*/ 3847322 h 4777547"/>
              <a:gd name="connsiteX343" fmla="*/ 3650071 w 5473039"/>
              <a:gd name="connsiteY343" fmla="*/ 3846294 h 4777547"/>
              <a:gd name="connsiteX344" fmla="*/ 3650040 w 5473039"/>
              <a:gd name="connsiteY344" fmla="*/ 3846307 h 4777547"/>
              <a:gd name="connsiteX345" fmla="*/ 3654929 w 5473039"/>
              <a:gd name="connsiteY345" fmla="*/ 3852174 h 4777547"/>
              <a:gd name="connsiteX346" fmla="*/ 3653735 w 5473039"/>
              <a:gd name="connsiteY346" fmla="*/ 3857021 h 4777547"/>
              <a:gd name="connsiteX347" fmla="*/ 3663400 w 5473039"/>
              <a:gd name="connsiteY347" fmla="*/ 3863252 h 4777547"/>
              <a:gd name="connsiteX348" fmla="*/ 3658515 w 5473039"/>
              <a:gd name="connsiteY348" fmla="*/ 3854607 h 4777547"/>
              <a:gd name="connsiteX349" fmla="*/ 3657424 w 5473039"/>
              <a:gd name="connsiteY349" fmla="*/ 3850258 h 4777547"/>
              <a:gd name="connsiteX350" fmla="*/ 1978567 w 5473039"/>
              <a:gd name="connsiteY350" fmla="*/ 3844772 h 4777547"/>
              <a:gd name="connsiteX351" fmla="*/ 1987206 w 5473039"/>
              <a:gd name="connsiteY351" fmla="*/ 3865579 h 4777547"/>
              <a:gd name="connsiteX352" fmla="*/ 1988810 w 5473039"/>
              <a:gd name="connsiteY352" fmla="*/ 3871326 h 4777547"/>
              <a:gd name="connsiteX353" fmla="*/ 1983859 w 5473039"/>
              <a:gd name="connsiteY353" fmla="*/ 3867736 h 4777547"/>
              <a:gd name="connsiteX354" fmla="*/ 1972132 w 5473039"/>
              <a:gd name="connsiteY354" fmla="*/ 3853854 h 4777547"/>
              <a:gd name="connsiteX355" fmla="*/ 1978567 w 5473039"/>
              <a:gd name="connsiteY355" fmla="*/ 3844772 h 4777547"/>
              <a:gd name="connsiteX356" fmla="*/ 4471421 w 5473039"/>
              <a:gd name="connsiteY356" fmla="*/ 3839155 h 4777547"/>
              <a:gd name="connsiteX357" fmla="*/ 4470154 w 5473039"/>
              <a:gd name="connsiteY357" fmla="*/ 3843303 h 4777547"/>
              <a:gd name="connsiteX358" fmla="*/ 4471421 w 5473039"/>
              <a:gd name="connsiteY358" fmla="*/ 3839155 h 4777547"/>
              <a:gd name="connsiteX359" fmla="*/ 4105040 w 5473039"/>
              <a:gd name="connsiteY359" fmla="*/ 3837974 h 4777547"/>
              <a:gd name="connsiteX360" fmla="*/ 4125019 w 5473039"/>
              <a:gd name="connsiteY360" fmla="*/ 3865338 h 4777547"/>
              <a:gd name="connsiteX361" fmla="*/ 4105040 w 5473039"/>
              <a:gd name="connsiteY361" fmla="*/ 3837974 h 4777547"/>
              <a:gd name="connsiteX362" fmla="*/ 4057355 w 5473039"/>
              <a:gd name="connsiteY362" fmla="*/ 3837953 h 4777547"/>
              <a:gd name="connsiteX363" fmla="*/ 4056088 w 5473039"/>
              <a:gd name="connsiteY363" fmla="*/ 3842102 h 4777547"/>
              <a:gd name="connsiteX364" fmla="*/ 4057355 w 5473039"/>
              <a:gd name="connsiteY364" fmla="*/ 3837953 h 4777547"/>
              <a:gd name="connsiteX365" fmla="*/ 3660411 w 5473039"/>
              <a:gd name="connsiteY365" fmla="*/ 3831401 h 4777547"/>
              <a:gd name="connsiteX366" fmla="*/ 3672568 w 5473039"/>
              <a:gd name="connsiteY366" fmla="*/ 3839860 h 4777547"/>
              <a:gd name="connsiteX367" fmla="*/ 3665167 w 5473039"/>
              <a:gd name="connsiteY367" fmla="*/ 3836586 h 4777547"/>
              <a:gd name="connsiteX368" fmla="*/ 3660411 w 5473039"/>
              <a:gd name="connsiteY368" fmla="*/ 3831401 h 4777547"/>
              <a:gd name="connsiteX369" fmla="*/ 1961333 w 5473039"/>
              <a:gd name="connsiteY369" fmla="*/ 3829846 h 4777547"/>
              <a:gd name="connsiteX370" fmla="*/ 1958882 w 5473039"/>
              <a:gd name="connsiteY370" fmla="*/ 3836143 h 4777547"/>
              <a:gd name="connsiteX371" fmla="*/ 1959200 w 5473039"/>
              <a:gd name="connsiteY371" fmla="*/ 3832640 h 4777547"/>
              <a:gd name="connsiteX372" fmla="*/ 1961333 w 5473039"/>
              <a:gd name="connsiteY372" fmla="*/ 3829846 h 4777547"/>
              <a:gd name="connsiteX373" fmla="*/ 3698753 w 5473039"/>
              <a:gd name="connsiteY373" fmla="*/ 3825902 h 4777547"/>
              <a:gd name="connsiteX374" fmla="*/ 3701268 w 5473039"/>
              <a:gd name="connsiteY374" fmla="*/ 3831684 h 4777547"/>
              <a:gd name="connsiteX375" fmla="*/ 3698753 w 5473039"/>
              <a:gd name="connsiteY375" fmla="*/ 3825902 h 4777547"/>
              <a:gd name="connsiteX376" fmla="*/ 3710391 w 5473039"/>
              <a:gd name="connsiteY376" fmla="*/ 3820087 h 4777547"/>
              <a:gd name="connsiteX377" fmla="*/ 3710590 w 5473039"/>
              <a:gd name="connsiteY377" fmla="*/ 3820464 h 4777547"/>
              <a:gd name="connsiteX378" fmla="*/ 3712761 w 5473039"/>
              <a:gd name="connsiteY378" fmla="*/ 3823234 h 4777547"/>
              <a:gd name="connsiteX379" fmla="*/ 3728873 w 5473039"/>
              <a:gd name="connsiteY379" fmla="*/ 3844559 h 4777547"/>
              <a:gd name="connsiteX380" fmla="*/ 3722480 w 5473039"/>
              <a:gd name="connsiteY380" fmla="*/ 3839978 h 4777547"/>
              <a:gd name="connsiteX381" fmla="*/ 3722379 w 5473039"/>
              <a:gd name="connsiteY381" fmla="*/ 3839912 h 4777547"/>
              <a:gd name="connsiteX382" fmla="*/ 3723744 w 5473039"/>
              <a:gd name="connsiteY382" fmla="*/ 3841343 h 4777547"/>
              <a:gd name="connsiteX383" fmla="*/ 3741709 w 5473039"/>
              <a:gd name="connsiteY383" fmla="*/ 3858959 h 4777547"/>
              <a:gd name="connsiteX384" fmla="*/ 3742770 w 5473039"/>
              <a:gd name="connsiteY384" fmla="*/ 3858464 h 4777547"/>
              <a:gd name="connsiteX385" fmla="*/ 3744421 w 5473039"/>
              <a:gd name="connsiteY385" fmla="*/ 3859601 h 4777547"/>
              <a:gd name="connsiteX386" fmla="*/ 3728772 w 5473039"/>
              <a:gd name="connsiteY386" fmla="*/ 3835017 h 4777547"/>
              <a:gd name="connsiteX387" fmla="*/ 3726705 w 5473039"/>
              <a:gd name="connsiteY387" fmla="*/ 3833076 h 4777547"/>
              <a:gd name="connsiteX388" fmla="*/ 3713699 w 5473039"/>
              <a:gd name="connsiteY388" fmla="*/ 3821975 h 4777547"/>
              <a:gd name="connsiteX389" fmla="*/ 1951797 w 5473039"/>
              <a:gd name="connsiteY389" fmla="*/ 3818348 h 4777547"/>
              <a:gd name="connsiteX390" fmla="*/ 1955462 w 5473039"/>
              <a:gd name="connsiteY390" fmla="*/ 3819416 h 4777547"/>
              <a:gd name="connsiteX391" fmla="*/ 1955681 w 5473039"/>
              <a:gd name="connsiteY391" fmla="*/ 3819481 h 4777547"/>
              <a:gd name="connsiteX392" fmla="*/ 1950929 w 5473039"/>
              <a:gd name="connsiteY392" fmla="*/ 3818094 h 4777547"/>
              <a:gd name="connsiteX393" fmla="*/ 1951176 w 5473039"/>
              <a:gd name="connsiteY393" fmla="*/ 3818166 h 4777547"/>
              <a:gd name="connsiteX394" fmla="*/ 1951797 w 5473039"/>
              <a:gd name="connsiteY394" fmla="*/ 3818348 h 4777547"/>
              <a:gd name="connsiteX395" fmla="*/ 1941577 w 5473039"/>
              <a:gd name="connsiteY395" fmla="*/ 3815365 h 4777547"/>
              <a:gd name="connsiteX396" fmla="*/ 1944442 w 5473039"/>
              <a:gd name="connsiteY396" fmla="*/ 3816201 h 4777547"/>
              <a:gd name="connsiteX397" fmla="*/ 1946055 w 5473039"/>
              <a:gd name="connsiteY397" fmla="*/ 3816673 h 4777547"/>
              <a:gd name="connsiteX398" fmla="*/ 4404693 w 5473039"/>
              <a:gd name="connsiteY398" fmla="*/ 3809735 h 4777547"/>
              <a:gd name="connsiteX399" fmla="*/ 4409418 w 5473039"/>
              <a:gd name="connsiteY399" fmla="*/ 3817949 h 4777547"/>
              <a:gd name="connsiteX400" fmla="*/ 4406450 w 5473039"/>
              <a:gd name="connsiteY400" fmla="*/ 3814329 h 4777547"/>
              <a:gd name="connsiteX401" fmla="*/ 4405602 w 5473039"/>
              <a:gd name="connsiteY401" fmla="*/ 3812337 h 4777547"/>
              <a:gd name="connsiteX402" fmla="*/ 4404693 w 5473039"/>
              <a:gd name="connsiteY402" fmla="*/ 3809735 h 4777547"/>
              <a:gd name="connsiteX403" fmla="*/ 4010390 w 5473039"/>
              <a:gd name="connsiteY403" fmla="*/ 3804988 h 4777547"/>
              <a:gd name="connsiteX404" fmla="*/ 4009542 w 5473039"/>
              <a:gd name="connsiteY404" fmla="*/ 3810510 h 4777547"/>
              <a:gd name="connsiteX405" fmla="*/ 4009432 w 5473039"/>
              <a:gd name="connsiteY405" fmla="*/ 3811235 h 4777547"/>
              <a:gd name="connsiteX406" fmla="*/ 4014341 w 5473039"/>
              <a:gd name="connsiteY406" fmla="*/ 3814651 h 4777547"/>
              <a:gd name="connsiteX407" fmla="*/ 4034521 w 5473039"/>
              <a:gd name="connsiteY407" fmla="*/ 3828143 h 4777547"/>
              <a:gd name="connsiteX408" fmla="*/ 4029102 w 5473039"/>
              <a:gd name="connsiteY408" fmla="*/ 3818469 h 4777547"/>
              <a:gd name="connsiteX409" fmla="*/ 4014980 w 5473039"/>
              <a:gd name="connsiteY409" fmla="*/ 3808165 h 4777547"/>
              <a:gd name="connsiteX410" fmla="*/ 4101563 w 5473039"/>
              <a:gd name="connsiteY410" fmla="*/ 3802071 h 4777547"/>
              <a:gd name="connsiteX411" fmla="*/ 4099789 w 5473039"/>
              <a:gd name="connsiteY411" fmla="*/ 3802816 h 4777547"/>
              <a:gd name="connsiteX412" fmla="*/ 4107826 w 5473039"/>
              <a:gd name="connsiteY412" fmla="*/ 3813150 h 4777547"/>
              <a:gd name="connsiteX413" fmla="*/ 4101563 w 5473039"/>
              <a:gd name="connsiteY413" fmla="*/ 3802071 h 4777547"/>
              <a:gd name="connsiteX414" fmla="*/ 3480703 w 5473039"/>
              <a:gd name="connsiteY414" fmla="*/ 3797618 h 4777547"/>
              <a:gd name="connsiteX415" fmla="*/ 3481562 w 5473039"/>
              <a:gd name="connsiteY415" fmla="*/ 3801552 h 4777547"/>
              <a:gd name="connsiteX416" fmla="*/ 3502708 w 5473039"/>
              <a:gd name="connsiteY416" fmla="*/ 3817394 h 4777547"/>
              <a:gd name="connsiteX417" fmla="*/ 3527221 w 5473039"/>
              <a:gd name="connsiteY417" fmla="*/ 3835756 h 4777547"/>
              <a:gd name="connsiteX418" fmla="*/ 3518839 w 5473039"/>
              <a:gd name="connsiteY418" fmla="*/ 3822851 h 4777547"/>
              <a:gd name="connsiteX419" fmla="*/ 3481562 w 5473039"/>
              <a:gd name="connsiteY419" fmla="*/ 3801552 h 4777547"/>
              <a:gd name="connsiteX420" fmla="*/ 3480703 w 5473039"/>
              <a:gd name="connsiteY420" fmla="*/ 3797618 h 4777547"/>
              <a:gd name="connsiteX421" fmla="*/ 3660069 w 5473039"/>
              <a:gd name="connsiteY421" fmla="*/ 3795927 h 4777547"/>
              <a:gd name="connsiteX422" fmla="*/ 3657175 w 5473039"/>
              <a:gd name="connsiteY422" fmla="*/ 3798684 h 4777547"/>
              <a:gd name="connsiteX423" fmla="*/ 3662804 w 5473039"/>
              <a:gd name="connsiteY423" fmla="*/ 3803317 h 4777547"/>
              <a:gd name="connsiteX424" fmla="*/ 3662444 w 5473039"/>
              <a:gd name="connsiteY424" fmla="*/ 3801946 h 4777547"/>
              <a:gd name="connsiteX425" fmla="*/ 3661101 w 5473039"/>
              <a:gd name="connsiteY425" fmla="*/ 3796826 h 4777547"/>
              <a:gd name="connsiteX426" fmla="*/ 1925368 w 5473039"/>
              <a:gd name="connsiteY426" fmla="*/ 3781272 h 4777547"/>
              <a:gd name="connsiteX427" fmla="*/ 1950208 w 5473039"/>
              <a:gd name="connsiteY427" fmla="*/ 3817884 h 4777547"/>
              <a:gd name="connsiteX428" fmla="*/ 1950392 w 5473039"/>
              <a:gd name="connsiteY428" fmla="*/ 3817938 h 4777547"/>
              <a:gd name="connsiteX429" fmla="*/ 1950929 w 5473039"/>
              <a:gd name="connsiteY429" fmla="*/ 3818094 h 4777547"/>
              <a:gd name="connsiteX430" fmla="*/ 1950208 w 5473039"/>
              <a:gd name="connsiteY430" fmla="*/ 3817884 h 4777547"/>
              <a:gd name="connsiteX431" fmla="*/ 1951077 w 5473039"/>
              <a:gd name="connsiteY431" fmla="*/ 3819162 h 4777547"/>
              <a:gd name="connsiteX432" fmla="*/ 1949846 w 5473039"/>
              <a:gd name="connsiteY432" fmla="*/ 3817778 h 4777547"/>
              <a:gd name="connsiteX433" fmla="*/ 1935556 w 5473039"/>
              <a:gd name="connsiteY433" fmla="*/ 3801690 h 4777547"/>
              <a:gd name="connsiteX434" fmla="*/ 1925368 w 5473039"/>
              <a:gd name="connsiteY434" fmla="*/ 3781272 h 4777547"/>
              <a:gd name="connsiteX435" fmla="*/ 4576008 w 5473039"/>
              <a:gd name="connsiteY435" fmla="*/ 3773948 h 4777547"/>
              <a:gd name="connsiteX436" fmla="*/ 4576778 w 5473039"/>
              <a:gd name="connsiteY436" fmla="*/ 3776070 h 4777547"/>
              <a:gd name="connsiteX437" fmla="*/ 4576762 w 5473039"/>
              <a:gd name="connsiteY437" fmla="*/ 3777035 h 4777547"/>
              <a:gd name="connsiteX438" fmla="*/ 4575237 w 5473039"/>
              <a:gd name="connsiteY438" fmla="*/ 3774922 h 4777547"/>
              <a:gd name="connsiteX439" fmla="*/ 3445807 w 5473039"/>
              <a:gd name="connsiteY439" fmla="*/ 3772083 h 4777547"/>
              <a:gd name="connsiteX440" fmla="*/ 3443304 w 5473039"/>
              <a:gd name="connsiteY440" fmla="*/ 3775076 h 4777547"/>
              <a:gd name="connsiteX441" fmla="*/ 3444644 w 5473039"/>
              <a:gd name="connsiteY441" fmla="*/ 3778740 h 4777547"/>
              <a:gd name="connsiteX442" fmla="*/ 3445807 w 5473039"/>
              <a:gd name="connsiteY442" fmla="*/ 3772083 h 4777547"/>
              <a:gd name="connsiteX443" fmla="*/ 3602578 w 5473039"/>
              <a:gd name="connsiteY443" fmla="*/ 3769257 h 4777547"/>
              <a:gd name="connsiteX444" fmla="*/ 3603038 w 5473039"/>
              <a:gd name="connsiteY444" fmla="*/ 3770477 h 4777547"/>
              <a:gd name="connsiteX445" fmla="*/ 3623560 w 5473039"/>
              <a:gd name="connsiteY445" fmla="*/ 3792779 h 4777547"/>
              <a:gd name="connsiteX446" fmla="*/ 3644405 w 5473039"/>
              <a:gd name="connsiteY446" fmla="*/ 3816778 h 4777547"/>
              <a:gd name="connsiteX447" fmla="*/ 3645799 w 5473039"/>
              <a:gd name="connsiteY447" fmla="*/ 3818922 h 4777547"/>
              <a:gd name="connsiteX448" fmla="*/ 3660411 w 5473039"/>
              <a:gd name="connsiteY448" fmla="*/ 3831401 h 4777547"/>
              <a:gd name="connsiteX449" fmla="*/ 3650290 w 5473039"/>
              <a:gd name="connsiteY449" fmla="*/ 3825824 h 4777547"/>
              <a:gd name="connsiteX450" fmla="*/ 3657186 w 5473039"/>
              <a:gd name="connsiteY450" fmla="*/ 3836422 h 4777547"/>
              <a:gd name="connsiteX451" fmla="*/ 3656900 w 5473039"/>
              <a:gd name="connsiteY451" fmla="*/ 3837489 h 4777547"/>
              <a:gd name="connsiteX452" fmla="*/ 3671183 w 5473039"/>
              <a:gd name="connsiteY452" fmla="*/ 3847071 h 4777547"/>
              <a:gd name="connsiteX453" fmla="*/ 3754882 w 5473039"/>
              <a:gd name="connsiteY453" fmla="*/ 3905686 h 4777547"/>
              <a:gd name="connsiteX454" fmla="*/ 3787296 w 5473039"/>
              <a:gd name="connsiteY454" fmla="*/ 3928311 h 4777547"/>
              <a:gd name="connsiteX455" fmla="*/ 3785586 w 5473039"/>
              <a:gd name="connsiteY455" fmla="*/ 3925426 h 4777547"/>
              <a:gd name="connsiteX456" fmla="*/ 3784547 w 5473039"/>
              <a:gd name="connsiteY456" fmla="*/ 3924370 h 4777547"/>
              <a:gd name="connsiteX457" fmla="*/ 3747030 w 5473039"/>
              <a:gd name="connsiteY457" fmla="*/ 3877516 h 4777547"/>
              <a:gd name="connsiteX458" fmla="*/ 3711052 w 5473039"/>
              <a:gd name="connsiteY458" fmla="*/ 3841819 h 4777547"/>
              <a:gd name="connsiteX459" fmla="*/ 3743778 w 5473039"/>
              <a:gd name="connsiteY459" fmla="*/ 3864845 h 4777547"/>
              <a:gd name="connsiteX460" fmla="*/ 3731314 w 5473039"/>
              <a:gd name="connsiteY460" fmla="*/ 3853629 h 4777547"/>
              <a:gd name="connsiteX461" fmla="*/ 3703709 w 5473039"/>
              <a:gd name="connsiteY461" fmla="*/ 3827695 h 4777547"/>
              <a:gd name="connsiteX462" fmla="*/ 3674931 w 5473039"/>
              <a:gd name="connsiteY462" fmla="*/ 3808865 h 4777547"/>
              <a:gd name="connsiteX463" fmla="*/ 3661809 w 5473039"/>
              <a:gd name="connsiteY463" fmla="*/ 3797441 h 4777547"/>
              <a:gd name="connsiteX464" fmla="*/ 3662490 w 5473039"/>
              <a:gd name="connsiteY464" fmla="*/ 3799542 h 4777547"/>
              <a:gd name="connsiteX465" fmla="*/ 3664479 w 5473039"/>
              <a:gd name="connsiteY465" fmla="*/ 3802100 h 4777547"/>
              <a:gd name="connsiteX466" fmla="*/ 3663575 w 5473039"/>
              <a:gd name="connsiteY466" fmla="*/ 3803953 h 4777547"/>
              <a:gd name="connsiteX467" fmla="*/ 3681539 w 5473039"/>
              <a:gd name="connsiteY467" fmla="*/ 3818737 h 4777547"/>
              <a:gd name="connsiteX468" fmla="*/ 3654219 w 5473039"/>
              <a:gd name="connsiteY468" fmla="*/ 3801756 h 4777547"/>
              <a:gd name="connsiteX469" fmla="*/ 3659482 w 5473039"/>
              <a:gd name="connsiteY469" fmla="*/ 3805469 h 4777547"/>
              <a:gd name="connsiteX470" fmla="*/ 3663035 w 5473039"/>
              <a:gd name="connsiteY470" fmla="*/ 3810882 h 4777547"/>
              <a:gd name="connsiteX471" fmla="*/ 3666661 w 5473039"/>
              <a:gd name="connsiteY471" fmla="*/ 3821996 h 4777547"/>
              <a:gd name="connsiteX472" fmla="*/ 3660449 w 5473039"/>
              <a:gd name="connsiteY472" fmla="*/ 3819253 h 4777547"/>
              <a:gd name="connsiteX473" fmla="*/ 3647475 w 5473039"/>
              <a:gd name="connsiteY473" fmla="*/ 3807775 h 4777547"/>
              <a:gd name="connsiteX474" fmla="*/ 3645749 w 5473039"/>
              <a:gd name="connsiteY474" fmla="*/ 3809329 h 4777547"/>
              <a:gd name="connsiteX475" fmla="*/ 3648358 w 5473039"/>
              <a:gd name="connsiteY475" fmla="*/ 3813713 h 4777547"/>
              <a:gd name="connsiteX476" fmla="*/ 3639994 w 5473039"/>
              <a:gd name="connsiteY476" fmla="*/ 3803978 h 4777547"/>
              <a:gd name="connsiteX477" fmla="*/ 3622006 w 5473039"/>
              <a:gd name="connsiteY477" fmla="*/ 3783549 h 4777547"/>
              <a:gd name="connsiteX478" fmla="*/ 3615625 w 5473039"/>
              <a:gd name="connsiteY478" fmla="*/ 3777552 h 4777547"/>
              <a:gd name="connsiteX479" fmla="*/ 3609672 w 5473039"/>
              <a:gd name="connsiteY479" fmla="*/ 3772691 h 4777547"/>
              <a:gd name="connsiteX480" fmla="*/ 3605629 w 5473039"/>
              <a:gd name="connsiteY480" fmla="*/ 3769945 h 4777547"/>
              <a:gd name="connsiteX481" fmla="*/ 4142018 w 5473039"/>
              <a:gd name="connsiteY481" fmla="*/ 3767956 h 4777547"/>
              <a:gd name="connsiteX482" fmla="*/ 4151392 w 5473039"/>
              <a:gd name="connsiteY482" fmla="*/ 3777205 h 4777547"/>
              <a:gd name="connsiteX483" fmla="*/ 4145402 w 5473039"/>
              <a:gd name="connsiteY483" fmla="*/ 3773219 h 4777547"/>
              <a:gd name="connsiteX484" fmla="*/ 4142018 w 5473039"/>
              <a:gd name="connsiteY484" fmla="*/ 3767956 h 4777547"/>
              <a:gd name="connsiteX485" fmla="*/ 1894437 w 5473039"/>
              <a:gd name="connsiteY485" fmla="*/ 3759407 h 4777547"/>
              <a:gd name="connsiteX486" fmla="*/ 1941577 w 5473039"/>
              <a:gd name="connsiteY486" fmla="*/ 3815365 h 4777547"/>
              <a:gd name="connsiteX487" fmla="*/ 1894437 w 5473039"/>
              <a:gd name="connsiteY487" fmla="*/ 3759407 h 4777547"/>
              <a:gd name="connsiteX488" fmla="*/ 3836378 w 5473039"/>
              <a:gd name="connsiteY488" fmla="*/ 3759348 h 4777547"/>
              <a:gd name="connsiteX489" fmla="*/ 3845612 w 5473039"/>
              <a:gd name="connsiteY489" fmla="*/ 3770749 h 4777547"/>
              <a:gd name="connsiteX490" fmla="*/ 3843123 w 5473039"/>
              <a:gd name="connsiteY490" fmla="*/ 3765893 h 4777547"/>
              <a:gd name="connsiteX491" fmla="*/ 3834061 w 5473039"/>
              <a:gd name="connsiteY491" fmla="*/ 3757129 h 4777547"/>
              <a:gd name="connsiteX492" fmla="*/ 3837033 w 5473039"/>
              <a:gd name="connsiteY492" fmla="*/ 3760869 h 4777547"/>
              <a:gd name="connsiteX493" fmla="*/ 3835393 w 5473039"/>
              <a:gd name="connsiteY493" fmla="*/ 3758392 h 4777547"/>
              <a:gd name="connsiteX494" fmla="*/ 3834127 w 5473039"/>
              <a:gd name="connsiteY494" fmla="*/ 3757163 h 4777547"/>
              <a:gd name="connsiteX495" fmla="*/ 4098135 w 5473039"/>
              <a:gd name="connsiteY495" fmla="*/ 3748803 h 4777547"/>
              <a:gd name="connsiteX496" fmla="*/ 4147017 w 5473039"/>
              <a:gd name="connsiteY496" fmla="*/ 3803130 h 4777547"/>
              <a:gd name="connsiteX497" fmla="*/ 4211499 w 5473039"/>
              <a:gd name="connsiteY497" fmla="*/ 3864457 h 4777547"/>
              <a:gd name="connsiteX498" fmla="*/ 4234201 w 5473039"/>
              <a:gd name="connsiteY498" fmla="*/ 3885487 h 4777547"/>
              <a:gd name="connsiteX499" fmla="*/ 4219884 w 5473039"/>
              <a:gd name="connsiteY499" fmla="*/ 3865480 h 4777547"/>
              <a:gd name="connsiteX500" fmla="*/ 4208305 w 5473039"/>
              <a:gd name="connsiteY500" fmla="*/ 3849746 h 4777547"/>
              <a:gd name="connsiteX501" fmla="*/ 4163047 w 5473039"/>
              <a:gd name="connsiteY501" fmla="*/ 3807215 h 4777547"/>
              <a:gd name="connsiteX502" fmla="*/ 4106111 w 5473039"/>
              <a:gd name="connsiteY502" fmla="*/ 3755096 h 4777547"/>
              <a:gd name="connsiteX503" fmla="*/ 4098135 w 5473039"/>
              <a:gd name="connsiteY503" fmla="*/ 3748803 h 4777547"/>
              <a:gd name="connsiteX504" fmla="*/ 3582000 w 5473039"/>
              <a:gd name="connsiteY504" fmla="*/ 3744580 h 4777547"/>
              <a:gd name="connsiteX505" fmla="*/ 3583699 w 5473039"/>
              <a:gd name="connsiteY505" fmla="*/ 3747751 h 4777547"/>
              <a:gd name="connsiteX506" fmla="*/ 3584050 w 5473039"/>
              <a:gd name="connsiteY506" fmla="*/ 3748166 h 4777547"/>
              <a:gd name="connsiteX507" fmla="*/ 3599406 w 5473039"/>
              <a:gd name="connsiteY507" fmla="*/ 3758377 h 4777547"/>
              <a:gd name="connsiteX508" fmla="*/ 3595811 w 5473039"/>
              <a:gd name="connsiteY508" fmla="*/ 3754327 h 4777547"/>
              <a:gd name="connsiteX509" fmla="*/ 1722845 w 5473039"/>
              <a:gd name="connsiteY509" fmla="*/ 3743841 h 4777547"/>
              <a:gd name="connsiteX510" fmla="*/ 1729096 w 5473039"/>
              <a:gd name="connsiteY510" fmla="*/ 3744580 h 4777547"/>
              <a:gd name="connsiteX511" fmla="*/ 1744962 w 5473039"/>
              <a:gd name="connsiteY511" fmla="*/ 3755848 h 4777547"/>
              <a:gd name="connsiteX512" fmla="*/ 1779710 w 5473039"/>
              <a:gd name="connsiteY512" fmla="*/ 3805213 h 4777547"/>
              <a:gd name="connsiteX513" fmla="*/ 1774722 w 5473039"/>
              <a:gd name="connsiteY513" fmla="*/ 3809162 h 4777547"/>
              <a:gd name="connsiteX514" fmla="*/ 1722845 w 5473039"/>
              <a:gd name="connsiteY514" fmla="*/ 3743841 h 4777547"/>
              <a:gd name="connsiteX515" fmla="*/ 1870423 w 5473039"/>
              <a:gd name="connsiteY515" fmla="*/ 3730573 h 4777547"/>
              <a:gd name="connsiteX516" fmla="*/ 1883947 w 5473039"/>
              <a:gd name="connsiteY516" fmla="*/ 3732115 h 4777547"/>
              <a:gd name="connsiteX517" fmla="*/ 1894437 w 5473039"/>
              <a:gd name="connsiteY517" fmla="*/ 3759407 h 4777547"/>
              <a:gd name="connsiteX518" fmla="*/ 1870423 w 5473039"/>
              <a:gd name="connsiteY518" fmla="*/ 3730573 h 4777547"/>
              <a:gd name="connsiteX519" fmla="*/ 1866058 w 5473039"/>
              <a:gd name="connsiteY519" fmla="*/ 3730030 h 4777547"/>
              <a:gd name="connsiteX520" fmla="*/ 1870423 w 5473039"/>
              <a:gd name="connsiteY520" fmla="*/ 3730573 h 4777547"/>
              <a:gd name="connsiteX521" fmla="*/ 1866161 w 5473039"/>
              <a:gd name="connsiteY521" fmla="*/ 3730043 h 4777547"/>
              <a:gd name="connsiteX522" fmla="*/ 3807752 w 5473039"/>
              <a:gd name="connsiteY522" fmla="*/ 3725709 h 4777547"/>
              <a:gd name="connsiteX523" fmla="*/ 3807956 w 5473039"/>
              <a:gd name="connsiteY523" fmla="*/ 3726213 h 4777547"/>
              <a:gd name="connsiteX524" fmla="*/ 3821513 w 5473039"/>
              <a:gd name="connsiteY524" fmla="*/ 3742608 h 4777547"/>
              <a:gd name="connsiteX525" fmla="*/ 3823562 w 5473039"/>
              <a:gd name="connsiteY525" fmla="*/ 3744970 h 4777547"/>
              <a:gd name="connsiteX526" fmla="*/ 3819198 w 5473039"/>
              <a:gd name="connsiteY526" fmla="*/ 3734560 h 4777547"/>
              <a:gd name="connsiteX527" fmla="*/ 3812213 w 5473039"/>
              <a:gd name="connsiteY527" fmla="*/ 3729158 h 4777547"/>
              <a:gd name="connsiteX528" fmla="*/ 3375453 w 5473039"/>
              <a:gd name="connsiteY528" fmla="*/ 3720896 h 4777547"/>
              <a:gd name="connsiteX529" fmla="*/ 3384533 w 5473039"/>
              <a:gd name="connsiteY529" fmla="*/ 3735553 h 4777547"/>
              <a:gd name="connsiteX530" fmla="*/ 3384690 w 5473039"/>
              <a:gd name="connsiteY530" fmla="*/ 3736398 h 4777547"/>
              <a:gd name="connsiteX531" fmla="*/ 3385989 w 5473039"/>
              <a:gd name="connsiteY531" fmla="*/ 3737484 h 4777547"/>
              <a:gd name="connsiteX532" fmla="*/ 3422979 w 5473039"/>
              <a:gd name="connsiteY532" fmla="*/ 3761760 h 4777547"/>
              <a:gd name="connsiteX533" fmla="*/ 3382214 w 5473039"/>
              <a:gd name="connsiteY533" fmla="*/ 3728249 h 4777547"/>
              <a:gd name="connsiteX534" fmla="*/ 4208537 w 5473039"/>
              <a:gd name="connsiteY534" fmla="*/ 3709437 h 4777547"/>
              <a:gd name="connsiteX535" fmla="*/ 4208445 w 5473039"/>
              <a:gd name="connsiteY535" fmla="*/ 3709533 h 4777547"/>
              <a:gd name="connsiteX536" fmla="*/ 4211678 w 5473039"/>
              <a:gd name="connsiteY536" fmla="*/ 3714347 h 4777547"/>
              <a:gd name="connsiteX537" fmla="*/ 4083060 w 5473039"/>
              <a:gd name="connsiteY537" fmla="*/ 3699149 h 4777547"/>
              <a:gd name="connsiteX538" fmla="*/ 4082719 w 5473039"/>
              <a:gd name="connsiteY538" fmla="*/ 3702300 h 4777547"/>
              <a:gd name="connsiteX539" fmla="*/ 4084878 w 5473039"/>
              <a:gd name="connsiteY539" fmla="*/ 3704798 h 4777547"/>
              <a:gd name="connsiteX540" fmla="*/ 4091297 w 5473039"/>
              <a:gd name="connsiteY540" fmla="*/ 3713462 h 4777547"/>
              <a:gd name="connsiteX541" fmla="*/ 4090379 w 5473039"/>
              <a:gd name="connsiteY541" fmla="*/ 3714627 h 4777547"/>
              <a:gd name="connsiteX542" fmla="*/ 4112593 w 5473039"/>
              <a:gd name="connsiteY542" fmla="*/ 3736429 h 4777547"/>
              <a:gd name="connsiteX543" fmla="*/ 4142018 w 5473039"/>
              <a:gd name="connsiteY543" fmla="*/ 3767956 h 4777547"/>
              <a:gd name="connsiteX544" fmla="*/ 4104986 w 5473039"/>
              <a:gd name="connsiteY544" fmla="*/ 3736528 h 4777547"/>
              <a:gd name="connsiteX545" fmla="*/ 4091505 w 5473039"/>
              <a:gd name="connsiteY545" fmla="*/ 3720899 h 4777547"/>
              <a:gd name="connsiteX546" fmla="*/ 4088089 w 5473039"/>
              <a:gd name="connsiteY546" fmla="*/ 3717354 h 4777547"/>
              <a:gd name="connsiteX547" fmla="*/ 4076811 w 5473039"/>
              <a:gd name="connsiteY547" fmla="*/ 3709884 h 4777547"/>
              <a:gd name="connsiteX548" fmla="*/ 4072763 w 5473039"/>
              <a:gd name="connsiteY548" fmla="*/ 3703868 h 4777547"/>
              <a:gd name="connsiteX549" fmla="*/ 4071222 w 5473039"/>
              <a:gd name="connsiteY549" fmla="*/ 3702833 h 4777547"/>
              <a:gd name="connsiteX550" fmla="*/ 4116842 w 5473039"/>
              <a:gd name="connsiteY550" fmla="*/ 3752556 h 4777547"/>
              <a:gd name="connsiteX551" fmla="*/ 4177381 w 5473039"/>
              <a:gd name="connsiteY551" fmla="*/ 3811183 h 4777547"/>
              <a:gd name="connsiteX552" fmla="*/ 4186995 w 5473039"/>
              <a:gd name="connsiteY552" fmla="*/ 3820791 h 4777547"/>
              <a:gd name="connsiteX553" fmla="*/ 4120714 w 5473039"/>
              <a:gd name="connsiteY553" fmla="*/ 3730726 h 4777547"/>
              <a:gd name="connsiteX554" fmla="*/ 4120841 w 5473039"/>
              <a:gd name="connsiteY554" fmla="*/ 3731524 h 4777547"/>
              <a:gd name="connsiteX555" fmla="*/ 4083427 w 5473039"/>
              <a:gd name="connsiteY555" fmla="*/ 3699260 h 4777547"/>
              <a:gd name="connsiteX556" fmla="*/ 4487001 w 5473039"/>
              <a:gd name="connsiteY556" fmla="*/ 3684785 h 4777547"/>
              <a:gd name="connsiteX557" fmla="*/ 4496704 w 5473039"/>
              <a:gd name="connsiteY557" fmla="*/ 3704255 h 4777547"/>
              <a:gd name="connsiteX558" fmla="*/ 4492964 w 5473039"/>
              <a:gd name="connsiteY558" fmla="*/ 3700793 h 4777547"/>
              <a:gd name="connsiteX559" fmla="*/ 4487001 w 5473039"/>
              <a:gd name="connsiteY559" fmla="*/ 3684785 h 4777547"/>
              <a:gd name="connsiteX560" fmla="*/ 3352670 w 5473039"/>
              <a:gd name="connsiteY560" fmla="*/ 3680868 h 4777547"/>
              <a:gd name="connsiteX561" fmla="*/ 3352131 w 5473039"/>
              <a:gd name="connsiteY561" fmla="*/ 3681719 h 4777547"/>
              <a:gd name="connsiteX562" fmla="*/ 3355873 w 5473039"/>
              <a:gd name="connsiteY562" fmla="*/ 3690616 h 4777547"/>
              <a:gd name="connsiteX563" fmla="*/ 3365682 w 5473039"/>
              <a:gd name="connsiteY563" fmla="*/ 3700757 h 4777547"/>
              <a:gd name="connsiteX564" fmla="*/ 3370174 w 5473039"/>
              <a:gd name="connsiteY564" fmla="*/ 3703518 h 4777547"/>
              <a:gd name="connsiteX565" fmla="*/ 3361729 w 5473039"/>
              <a:gd name="connsiteY565" fmla="*/ 3691949 h 4777547"/>
              <a:gd name="connsiteX566" fmla="*/ 3352670 w 5473039"/>
              <a:gd name="connsiteY566" fmla="*/ 3680868 h 4777547"/>
              <a:gd name="connsiteX567" fmla="*/ 1600563 w 5473039"/>
              <a:gd name="connsiteY567" fmla="*/ 3670893 h 4777547"/>
              <a:gd name="connsiteX568" fmla="*/ 1603838 w 5473039"/>
              <a:gd name="connsiteY568" fmla="*/ 3671274 h 4777547"/>
              <a:gd name="connsiteX569" fmla="*/ 1614225 w 5473039"/>
              <a:gd name="connsiteY569" fmla="*/ 3682591 h 4777547"/>
              <a:gd name="connsiteX570" fmla="*/ 1601834 w 5473039"/>
              <a:gd name="connsiteY570" fmla="*/ 3675998 h 4777547"/>
              <a:gd name="connsiteX571" fmla="*/ 1600563 w 5473039"/>
              <a:gd name="connsiteY571" fmla="*/ 3670893 h 4777547"/>
              <a:gd name="connsiteX572" fmla="*/ 4349970 w 5473039"/>
              <a:gd name="connsiteY572" fmla="*/ 3669958 h 4777547"/>
              <a:gd name="connsiteX573" fmla="*/ 4348778 w 5473039"/>
              <a:gd name="connsiteY573" fmla="*/ 3672493 h 4777547"/>
              <a:gd name="connsiteX574" fmla="*/ 4347277 w 5473039"/>
              <a:gd name="connsiteY574" fmla="*/ 3676066 h 4777547"/>
              <a:gd name="connsiteX575" fmla="*/ 4354985 w 5473039"/>
              <a:gd name="connsiteY575" fmla="*/ 3688141 h 4777547"/>
              <a:gd name="connsiteX576" fmla="*/ 4372877 w 5473039"/>
              <a:gd name="connsiteY576" fmla="*/ 3722154 h 4777547"/>
              <a:gd name="connsiteX577" fmla="*/ 4371693 w 5473039"/>
              <a:gd name="connsiteY577" fmla="*/ 3729046 h 4777547"/>
              <a:gd name="connsiteX578" fmla="*/ 4375180 w 5473039"/>
              <a:gd name="connsiteY578" fmla="*/ 3733978 h 4777547"/>
              <a:gd name="connsiteX579" fmla="*/ 4414242 w 5473039"/>
              <a:gd name="connsiteY579" fmla="*/ 3785643 h 4777547"/>
              <a:gd name="connsiteX580" fmla="*/ 4468299 w 5473039"/>
              <a:gd name="connsiteY580" fmla="*/ 3864533 h 4777547"/>
              <a:gd name="connsiteX581" fmla="*/ 4435970 w 5473039"/>
              <a:gd name="connsiteY581" fmla="*/ 3806823 h 4777547"/>
              <a:gd name="connsiteX582" fmla="*/ 4610132 w 5473039"/>
              <a:gd name="connsiteY582" fmla="*/ 3668445 h 4777547"/>
              <a:gd name="connsiteX583" fmla="*/ 4614617 w 5473039"/>
              <a:gd name="connsiteY583" fmla="*/ 3672111 h 4777547"/>
              <a:gd name="connsiteX584" fmla="*/ 4625151 w 5473039"/>
              <a:gd name="connsiteY584" fmla="*/ 3679520 h 4777547"/>
              <a:gd name="connsiteX585" fmla="*/ 4638351 w 5473039"/>
              <a:gd name="connsiteY585" fmla="*/ 3702784 h 4777547"/>
              <a:gd name="connsiteX586" fmla="*/ 4651146 w 5473039"/>
              <a:gd name="connsiteY586" fmla="*/ 3727703 h 4777547"/>
              <a:gd name="connsiteX587" fmla="*/ 4644791 w 5473039"/>
              <a:gd name="connsiteY587" fmla="*/ 3722684 h 4777547"/>
              <a:gd name="connsiteX588" fmla="*/ 4639740 w 5473039"/>
              <a:gd name="connsiteY588" fmla="*/ 3718077 h 4777547"/>
              <a:gd name="connsiteX589" fmla="*/ 3963375 w 5473039"/>
              <a:gd name="connsiteY589" fmla="*/ 3644788 h 4777547"/>
              <a:gd name="connsiteX590" fmla="*/ 3984749 w 5473039"/>
              <a:gd name="connsiteY590" fmla="*/ 3688119 h 4777547"/>
              <a:gd name="connsiteX591" fmla="*/ 3992344 w 5473039"/>
              <a:gd name="connsiteY591" fmla="*/ 3700452 h 4777547"/>
              <a:gd name="connsiteX592" fmla="*/ 3994322 w 5473039"/>
              <a:gd name="connsiteY592" fmla="*/ 3702350 h 4777547"/>
              <a:gd name="connsiteX593" fmla="*/ 4026638 w 5473039"/>
              <a:gd name="connsiteY593" fmla="*/ 3732089 h 4777547"/>
              <a:gd name="connsiteX594" fmla="*/ 4031914 w 5473039"/>
              <a:gd name="connsiteY594" fmla="*/ 3731558 h 4777547"/>
              <a:gd name="connsiteX595" fmla="*/ 4003331 w 5473039"/>
              <a:gd name="connsiteY595" fmla="*/ 3686878 h 4777547"/>
              <a:gd name="connsiteX596" fmla="*/ 4002858 w 5473039"/>
              <a:gd name="connsiteY596" fmla="*/ 3686105 h 4777547"/>
              <a:gd name="connsiteX597" fmla="*/ 3998143 w 5473039"/>
              <a:gd name="connsiteY597" fmla="*/ 3680560 h 4777547"/>
              <a:gd name="connsiteX598" fmla="*/ 3995291 w 5473039"/>
              <a:gd name="connsiteY598" fmla="*/ 3673845 h 4777547"/>
              <a:gd name="connsiteX599" fmla="*/ 3995435 w 5473039"/>
              <a:gd name="connsiteY599" fmla="*/ 3673999 h 4777547"/>
              <a:gd name="connsiteX600" fmla="*/ 3986660 w 5473039"/>
              <a:gd name="connsiteY600" fmla="*/ 3659686 h 4777547"/>
              <a:gd name="connsiteX601" fmla="*/ 3971553 w 5473039"/>
              <a:gd name="connsiteY601" fmla="*/ 3646677 h 4777547"/>
              <a:gd name="connsiteX602" fmla="*/ 3976560 w 5473039"/>
              <a:gd name="connsiteY602" fmla="*/ 3651950 h 4777547"/>
              <a:gd name="connsiteX603" fmla="*/ 3978442 w 5473039"/>
              <a:gd name="connsiteY603" fmla="*/ 3662517 h 4777547"/>
              <a:gd name="connsiteX604" fmla="*/ 3963375 w 5473039"/>
              <a:gd name="connsiteY604" fmla="*/ 3644788 h 4777547"/>
              <a:gd name="connsiteX605" fmla="*/ 1800650 w 5473039"/>
              <a:gd name="connsiteY605" fmla="*/ 3642955 h 4777547"/>
              <a:gd name="connsiteX606" fmla="*/ 1815564 w 5473039"/>
              <a:gd name="connsiteY606" fmla="*/ 3656008 h 4777547"/>
              <a:gd name="connsiteX607" fmla="*/ 1842838 w 5473039"/>
              <a:gd name="connsiteY607" fmla="*/ 3696666 h 4777547"/>
              <a:gd name="connsiteX608" fmla="*/ 1841782 w 5473039"/>
              <a:gd name="connsiteY608" fmla="*/ 3687324 h 4777547"/>
              <a:gd name="connsiteX609" fmla="*/ 1842866 w 5473039"/>
              <a:gd name="connsiteY609" fmla="*/ 3692558 h 4777547"/>
              <a:gd name="connsiteX610" fmla="*/ 1844674 w 5473039"/>
              <a:gd name="connsiteY610" fmla="*/ 3699404 h 4777547"/>
              <a:gd name="connsiteX611" fmla="*/ 1865143 w 5473039"/>
              <a:gd name="connsiteY611" fmla="*/ 3729917 h 4777547"/>
              <a:gd name="connsiteX612" fmla="*/ 1865144 w 5473039"/>
              <a:gd name="connsiteY612" fmla="*/ 3729917 h 4777547"/>
              <a:gd name="connsiteX613" fmla="*/ 1911568 w 5473039"/>
              <a:gd name="connsiteY613" fmla="*/ 3799121 h 4777547"/>
              <a:gd name="connsiteX614" fmla="*/ 2012074 w 5473039"/>
              <a:gd name="connsiteY614" fmla="*/ 3936038 h 4777547"/>
              <a:gd name="connsiteX615" fmla="*/ 2063419 w 5473039"/>
              <a:gd name="connsiteY615" fmla="*/ 3996982 h 4777547"/>
              <a:gd name="connsiteX616" fmla="*/ 2080113 w 5473039"/>
              <a:gd name="connsiteY616" fmla="*/ 4015132 h 4777547"/>
              <a:gd name="connsiteX617" fmla="*/ 2082492 w 5473039"/>
              <a:gd name="connsiteY617" fmla="*/ 4018952 h 4777547"/>
              <a:gd name="connsiteX618" fmla="*/ 2109702 w 5473039"/>
              <a:gd name="connsiteY618" fmla="*/ 4056415 h 4777547"/>
              <a:gd name="connsiteX619" fmla="*/ 2112710 w 5473039"/>
              <a:gd name="connsiteY619" fmla="*/ 4061353 h 4777547"/>
              <a:gd name="connsiteX620" fmla="*/ 2071398 w 5473039"/>
              <a:gd name="connsiteY620" fmla="*/ 4016488 h 4777547"/>
              <a:gd name="connsiteX621" fmla="*/ 2015034 w 5473039"/>
              <a:gd name="connsiteY621" fmla="*/ 3951135 h 4777547"/>
              <a:gd name="connsiteX622" fmla="*/ 1901004 w 5473039"/>
              <a:gd name="connsiteY622" fmla="*/ 3799683 h 4777547"/>
              <a:gd name="connsiteX623" fmla="*/ 1821269 w 5473039"/>
              <a:gd name="connsiteY623" fmla="*/ 3685559 h 4777547"/>
              <a:gd name="connsiteX624" fmla="*/ 1800650 w 5473039"/>
              <a:gd name="connsiteY624" fmla="*/ 3642955 h 4777547"/>
              <a:gd name="connsiteX625" fmla="*/ 4698211 w 5473039"/>
              <a:gd name="connsiteY625" fmla="*/ 3640346 h 4777547"/>
              <a:gd name="connsiteX626" fmla="*/ 4698098 w 5473039"/>
              <a:gd name="connsiteY626" fmla="*/ 3644033 h 4777547"/>
              <a:gd name="connsiteX627" fmla="*/ 4698211 w 5473039"/>
              <a:gd name="connsiteY627" fmla="*/ 3640346 h 4777547"/>
              <a:gd name="connsiteX628" fmla="*/ 4678570 w 5473039"/>
              <a:gd name="connsiteY628" fmla="*/ 3639202 h 4777547"/>
              <a:gd name="connsiteX629" fmla="*/ 4678305 w 5473039"/>
              <a:gd name="connsiteY629" fmla="*/ 3642835 h 4777547"/>
              <a:gd name="connsiteX630" fmla="*/ 4678570 w 5473039"/>
              <a:gd name="connsiteY630" fmla="*/ 3639202 h 4777547"/>
              <a:gd name="connsiteX631" fmla="*/ 1570914 w 5473039"/>
              <a:gd name="connsiteY631" fmla="*/ 3635386 h 4777547"/>
              <a:gd name="connsiteX632" fmla="*/ 1593339 w 5473039"/>
              <a:gd name="connsiteY632" fmla="*/ 3659744 h 4777547"/>
              <a:gd name="connsiteX633" fmla="*/ 1587595 w 5473039"/>
              <a:gd name="connsiteY633" fmla="*/ 3665384 h 4777547"/>
              <a:gd name="connsiteX634" fmla="*/ 1566937 w 5473039"/>
              <a:gd name="connsiteY634" fmla="*/ 3646316 h 4777547"/>
              <a:gd name="connsiteX635" fmla="*/ 1570914 w 5473039"/>
              <a:gd name="connsiteY635" fmla="*/ 3635386 h 4777547"/>
              <a:gd name="connsiteX636" fmla="*/ 4690704 w 5473039"/>
              <a:gd name="connsiteY636" fmla="*/ 3632801 h 4777547"/>
              <a:gd name="connsiteX637" fmla="*/ 4698211 w 5473039"/>
              <a:gd name="connsiteY637" fmla="*/ 3640346 h 4777547"/>
              <a:gd name="connsiteX638" fmla="*/ 4691819 w 5473039"/>
              <a:gd name="connsiteY638" fmla="*/ 3634755 h 4777547"/>
              <a:gd name="connsiteX639" fmla="*/ 3998181 w 5473039"/>
              <a:gd name="connsiteY639" fmla="*/ 3598099 h 4777547"/>
              <a:gd name="connsiteX640" fmla="*/ 3994186 w 5473039"/>
              <a:gd name="connsiteY640" fmla="*/ 3599147 h 4777547"/>
              <a:gd name="connsiteX641" fmla="*/ 4002470 w 5473039"/>
              <a:gd name="connsiteY641" fmla="*/ 3611440 h 4777547"/>
              <a:gd name="connsiteX642" fmla="*/ 4035682 w 5473039"/>
              <a:gd name="connsiteY642" fmla="*/ 3646533 h 4777547"/>
              <a:gd name="connsiteX643" fmla="*/ 4041902 w 5473039"/>
              <a:gd name="connsiteY643" fmla="*/ 3653663 h 4777547"/>
              <a:gd name="connsiteX644" fmla="*/ 4031250 w 5473039"/>
              <a:gd name="connsiteY644" fmla="*/ 3633311 h 4777547"/>
              <a:gd name="connsiteX645" fmla="*/ 4013713 w 5473039"/>
              <a:gd name="connsiteY645" fmla="*/ 3615467 h 4777547"/>
              <a:gd name="connsiteX646" fmla="*/ 3998181 w 5473039"/>
              <a:gd name="connsiteY646" fmla="*/ 3598099 h 4777547"/>
              <a:gd name="connsiteX647" fmla="*/ 4608021 w 5473039"/>
              <a:gd name="connsiteY647" fmla="*/ 3589387 h 4777547"/>
              <a:gd name="connsiteX648" fmla="*/ 4613976 w 5473039"/>
              <a:gd name="connsiteY648" fmla="*/ 3594465 h 4777547"/>
              <a:gd name="connsiteX649" fmla="*/ 4608880 w 5473039"/>
              <a:gd name="connsiteY649" fmla="*/ 3592272 h 4777547"/>
              <a:gd name="connsiteX650" fmla="*/ 4608021 w 5473039"/>
              <a:gd name="connsiteY650" fmla="*/ 3589387 h 4777547"/>
              <a:gd name="connsiteX651" fmla="*/ 4602063 w 5473039"/>
              <a:gd name="connsiteY651" fmla="*/ 3584308 h 4777547"/>
              <a:gd name="connsiteX652" fmla="*/ 4608021 w 5473039"/>
              <a:gd name="connsiteY652" fmla="*/ 3589387 h 4777547"/>
              <a:gd name="connsiteX653" fmla="*/ 4602923 w 5473039"/>
              <a:gd name="connsiteY653" fmla="*/ 3587193 h 4777547"/>
              <a:gd name="connsiteX654" fmla="*/ 4602063 w 5473039"/>
              <a:gd name="connsiteY654" fmla="*/ 3584308 h 4777547"/>
              <a:gd name="connsiteX655" fmla="*/ 4587253 w 5473039"/>
              <a:gd name="connsiteY655" fmla="*/ 3569676 h 4777547"/>
              <a:gd name="connsiteX656" fmla="*/ 4602063 w 5473039"/>
              <a:gd name="connsiteY656" fmla="*/ 3584308 h 4777547"/>
              <a:gd name="connsiteX657" fmla="*/ 4592481 w 5473039"/>
              <a:gd name="connsiteY657" fmla="*/ 3577501 h 4777547"/>
              <a:gd name="connsiteX658" fmla="*/ 4587253 w 5473039"/>
              <a:gd name="connsiteY658" fmla="*/ 3569676 h 4777547"/>
              <a:gd name="connsiteX659" fmla="*/ 4516873 w 5473039"/>
              <a:gd name="connsiteY659" fmla="*/ 3529217 h 4777547"/>
              <a:gd name="connsiteX660" fmla="*/ 4541569 w 5473039"/>
              <a:gd name="connsiteY660" fmla="*/ 3554295 h 4777547"/>
              <a:gd name="connsiteX661" fmla="*/ 4561423 w 5473039"/>
              <a:gd name="connsiteY661" fmla="*/ 3571495 h 4777547"/>
              <a:gd name="connsiteX662" fmla="*/ 4597398 w 5473039"/>
              <a:gd name="connsiteY662" fmla="*/ 3630604 h 4777547"/>
              <a:gd name="connsiteX663" fmla="*/ 4602634 w 5473039"/>
              <a:gd name="connsiteY663" fmla="*/ 3639832 h 4777547"/>
              <a:gd name="connsiteX664" fmla="*/ 4597439 w 5473039"/>
              <a:gd name="connsiteY664" fmla="*/ 3635522 h 4777547"/>
              <a:gd name="connsiteX665" fmla="*/ 4583335 w 5473039"/>
              <a:gd name="connsiteY665" fmla="*/ 3624240 h 4777547"/>
              <a:gd name="connsiteX666" fmla="*/ 4583190 w 5473039"/>
              <a:gd name="connsiteY666" fmla="*/ 3625040 h 4777547"/>
              <a:gd name="connsiteX667" fmla="*/ 4565349 w 5473039"/>
              <a:gd name="connsiteY667" fmla="*/ 3596619 h 4777547"/>
              <a:gd name="connsiteX668" fmla="*/ 4524168 w 5473039"/>
              <a:gd name="connsiteY668" fmla="*/ 3541981 h 4777547"/>
              <a:gd name="connsiteX669" fmla="*/ 4860653 w 5473039"/>
              <a:gd name="connsiteY669" fmla="*/ 3514160 h 4777547"/>
              <a:gd name="connsiteX670" fmla="*/ 4859265 w 5473039"/>
              <a:gd name="connsiteY670" fmla="*/ 3518501 h 4777547"/>
              <a:gd name="connsiteX671" fmla="*/ 4860653 w 5473039"/>
              <a:gd name="connsiteY671" fmla="*/ 3514160 h 4777547"/>
              <a:gd name="connsiteX672" fmla="*/ 4508665 w 5473039"/>
              <a:gd name="connsiteY672" fmla="*/ 3500627 h 4777547"/>
              <a:gd name="connsiteX673" fmla="*/ 4508399 w 5473039"/>
              <a:gd name="connsiteY673" fmla="*/ 3504261 h 4777547"/>
              <a:gd name="connsiteX674" fmla="*/ 4508665 w 5473039"/>
              <a:gd name="connsiteY674" fmla="*/ 3500627 h 4777547"/>
              <a:gd name="connsiteX675" fmla="*/ 4853024 w 5473039"/>
              <a:gd name="connsiteY675" fmla="*/ 3499766 h 4777547"/>
              <a:gd name="connsiteX676" fmla="*/ 4851757 w 5473039"/>
              <a:gd name="connsiteY676" fmla="*/ 3503914 h 4777547"/>
              <a:gd name="connsiteX677" fmla="*/ 4853024 w 5473039"/>
              <a:gd name="connsiteY677" fmla="*/ 3499766 h 4777547"/>
              <a:gd name="connsiteX678" fmla="*/ 4499447 w 5473039"/>
              <a:gd name="connsiteY678" fmla="*/ 3490943 h 4777547"/>
              <a:gd name="connsiteX679" fmla="*/ 4499117 w 5473039"/>
              <a:gd name="connsiteY679" fmla="*/ 3494760 h 4777547"/>
              <a:gd name="connsiteX680" fmla="*/ 4499447 w 5473039"/>
              <a:gd name="connsiteY680" fmla="*/ 3490943 h 4777547"/>
              <a:gd name="connsiteX681" fmla="*/ 4786295 w 5473039"/>
              <a:gd name="connsiteY681" fmla="*/ 3470347 h 4777547"/>
              <a:gd name="connsiteX682" fmla="*/ 4791021 w 5473039"/>
              <a:gd name="connsiteY682" fmla="*/ 3478560 h 4777547"/>
              <a:gd name="connsiteX683" fmla="*/ 4788052 w 5473039"/>
              <a:gd name="connsiteY683" fmla="*/ 3474940 h 4777547"/>
              <a:gd name="connsiteX684" fmla="*/ 4787203 w 5473039"/>
              <a:gd name="connsiteY684" fmla="*/ 3472949 h 4777547"/>
              <a:gd name="connsiteX685" fmla="*/ 4786295 w 5473039"/>
              <a:gd name="connsiteY685" fmla="*/ 3470347 h 4777547"/>
              <a:gd name="connsiteX686" fmla="*/ 4457331 w 5473039"/>
              <a:gd name="connsiteY686" fmla="*/ 3466301 h 4777547"/>
              <a:gd name="connsiteX687" fmla="*/ 4491229 w 5473039"/>
              <a:gd name="connsiteY687" fmla="*/ 3502179 h 4777547"/>
              <a:gd name="connsiteX688" fmla="*/ 4491926 w 5473039"/>
              <a:gd name="connsiteY688" fmla="*/ 3504373 h 4777547"/>
              <a:gd name="connsiteX689" fmla="*/ 4491697 w 5473039"/>
              <a:gd name="connsiteY689" fmla="*/ 3508766 h 4777547"/>
              <a:gd name="connsiteX690" fmla="*/ 4460157 w 5473039"/>
              <a:gd name="connsiteY690" fmla="*/ 3470785 h 4777547"/>
              <a:gd name="connsiteX691" fmla="*/ 4591693 w 5473039"/>
              <a:gd name="connsiteY691" fmla="*/ 3464731 h 4777547"/>
              <a:gd name="connsiteX692" fmla="*/ 4598734 w 5473039"/>
              <a:gd name="connsiteY692" fmla="*/ 3473635 h 4777547"/>
              <a:gd name="connsiteX693" fmla="*/ 4593322 w 5473039"/>
              <a:gd name="connsiteY693" fmla="*/ 3470972 h 4777547"/>
              <a:gd name="connsiteX694" fmla="*/ 4589449 w 5473039"/>
              <a:gd name="connsiteY694" fmla="*/ 3465339 h 4777547"/>
              <a:gd name="connsiteX695" fmla="*/ 4591693 w 5473039"/>
              <a:gd name="connsiteY695" fmla="*/ 3464731 h 4777547"/>
              <a:gd name="connsiteX696" fmla="*/ 4483166 w 5473039"/>
              <a:gd name="connsiteY696" fmla="*/ 3462682 h 4777547"/>
              <a:gd name="connsiteX697" fmla="*/ 4481391 w 5473039"/>
              <a:gd name="connsiteY697" fmla="*/ 3463428 h 4777547"/>
              <a:gd name="connsiteX698" fmla="*/ 4489429 w 5473039"/>
              <a:gd name="connsiteY698" fmla="*/ 3473762 h 4777547"/>
              <a:gd name="connsiteX699" fmla="*/ 4491466 w 5473039"/>
              <a:gd name="connsiteY699" fmla="*/ 3470074 h 4777547"/>
              <a:gd name="connsiteX700" fmla="*/ 4489118 w 5473039"/>
              <a:gd name="connsiteY700" fmla="*/ 3466716 h 4777547"/>
              <a:gd name="connsiteX701" fmla="*/ 4488018 w 5473039"/>
              <a:gd name="connsiteY701" fmla="*/ 3465646 h 4777547"/>
              <a:gd name="connsiteX702" fmla="*/ 4558049 w 5473039"/>
              <a:gd name="connsiteY702" fmla="*/ 3429546 h 4777547"/>
              <a:gd name="connsiteX703" fmla="*/ 4559377 w 5473039"/>
              <a:gd name="connsiteY703" fmla="*/ 3434992 h 4777547"/>
              <a:gd name="connsiteX704" fmla="*/ 4558049 w 5473039"/>
              <a:gd name="connsiteY704" fmla="*/ 3429546 h 4777547"/>
              <a:gd name="connsiteX705" fmla="*/ 4523621 w 5473039"/>
              <a:gd name="connsiteY705" fmla="*/ 3428567 h 4777547"/>
              <a:gd name="connsiteX706" fmla="*/ 4532994 w 5473039"/>
              <a:gd name="connsiteY706" fmla="*/ 3437816 h 4777547"/>
              <a:gd name="connsiteX707" fmla="*/ 4527004 w 5473039"/>
              <a:gd name="connsiteY707" fmla="*/ 3433830 h 4777547"/>
              <a:gd name="connsiteX708" fmla="*/ 4523621 w 5473039"/>
              <a:gd name="connsiteY708" fmla="*/ 3428567 h 4777547"/>
              <a:gd name="connsiteX709" fmla="*/ 1545302 w 5473039"/>
              <a:gd name="connsiteY709" fmla="*/ 3393024 h 4777547"/>
              <a:gd name="connsiteX710" fmla="*/ 1549061 w 5473039"/>
              <a:gd name="connsiteY710" fmla="*/ 3393370 h 4777547"/>
              <a:gd name="connsiteX711" fmla="*/ 1543784 w 5473039"/>
              <a:gd name="connsiteY711" fmla="*/ 3398569 h 4777547"/>
              <a:gd name="connsiteX712" fmla="*/ 1545302 w 5473039"/>
              <a:gd name="connsiteY712" fmla="*/ 3393024 h 4777547"/>
              <a:gd name="connsiteX713" fmla="*/ 4405154 w 5473039"/>
              <a:gd name="connsiteY713" fmla="*/ 3387457 h 4777547"/>
              <a:gd name="connsiteX714" fmla="*/ 4402976 w 5473039"/>
              <a:gd name="connsiteY714" fmla="*/ 3387855 h 4777547"/>
              <a:gd name="connsiteX715" fmla="*/ 4408240 w 5473039"/>
              <a:gd name="connsiteY715" fmla="*/ 3392701 h 4777547"/>
              <a:gd name="connsiteX716" fmla="*/ 4408942 w 5473039"/>
              <a:gd name="connsiteY716" fmla="*/ 3392812 h 4777547"/>
              <a:gd name="connsiteX717" fmla="*/ 4408572 w 5473039"/>
              <a:gd name="connsiteY717" fmla="*/ 3391627 h 4777547"/>
              <a:gd name="connsiteX718" fmla="*/ 4405154 w 5473039"/>
              <a:gd name="connsiteY718" fmla="*/ 3387457 h 4777547"/>
              <a:gd name="connsiteX719" fmla="*/ 4926932 w 5473039"/>
              <a:gd name="connsiteY719" fmla="*/ 3353411 h 4777547"/>
              <a:gd name="connsiteX720" fmla="*/ 4921159 w 5473039"/>
              <a:gd name="connsiteY720" fmla="*/ 3355100 h 4777547"/>
              <a:gd name="connsiteX721" fmla="*/ 4925691 w 5473039"/>
              <a:gd name="connsiteY721" fmla="*/ 3353774 h 4777547"/>
              <a:gd name="connsiteX722" fmla="*/ 4934755 w 5473039"/>
              <a:gd name="connsiteY722" fmla="*/ 3351123 h 4777547"/>
              <a:gd name="connsiteX723" fmla="*/ 4933246 w 5473039"/>
              <a:gd name="connsiteY723" fmla="*/ 3351565 h 4777547"/>
              <a:gd name="connsiteX724" fmla="*/ 4926932 w 5473039"/>
              <a:gd name="connsiteY724" fmla="*/ 3353411 h 4777547"/>
              <a:gd name="connsiteX725" fmla="*/ 4868604 w 5473039"/>
              <a:gd name="connsiteY725" fmla="*/ 3345395 h 4777547"/>
              <a:gd name="connsiteX726" fmla="*/ 4878307 w 5473039"/>
              <a:gd name="connsiteY726" fmla="*/ 3364867 h 4777547"/>
              <a:gd name="connsiteX727" fmla="*/ 4874566 w 5473039"/>
              <a:gd name="connsiteY727" fmla="*/ 3361404 h 4777547"/>
              <a:gd name="connsiteX728" fmla="*/ 4868604 w 5473039"/>
              <a:gd name="connsiteY728" fmla="*/ 3345395 h 4777547"/>
              <a:gd name="connsiteX729" fmla="*/ 4605470 w 5473039"/>
              <a:gd name="connsiteY729" fmla="*/ 3342293 h 4777547"/>
              <a:gd name="connsiteX730" fmla="*/ 4617749 w 5473039"/>
              <a:gd name="connsiteY730" fmla="*/ 3359260 h 4777547"/>
              <a:gd name="connsiteX731" fmla="*/ 4632240 w 5473039"/>
              <a:gd name="connsiteY731" fmla="*/ 3381062 h 4777547"/>
              <a:gd name="connsiteX732" fmla="*/ 4636345 w 5473039"/>
              <a:gd name="connsiteY732" fmla="*/ 3388894 h 4777547"/>
              <a:gd name="connsiteX733" fmla="*/ 4640007 w 5473039"/>
              <a:gd name="connsiteY733" fmla="*/ 3392464 h 4777547"/>
              <a:gd name="connsiteX734" fmla="*/ 4627706 w 5473039"/>
              <a:gd name="connsiteY734" fmla="*/ 3372869 h 4777547"/>
              <a:gd name="connsiteX735" fmla="*/ 4612836 w 5473039"/>
              <a:gd name="connsiteY735" fmla="*/ 3349327 h 4777547"/>
              <a:gd name="connsiteX736" fmla="*/ 4991734 w 5473039"/>
              <a:gd name="connsiteY736" fmla="*/ 3329057 h 4777547"/>
              <a:gd name="connsiteX737" fmla="*/ 4996220 w 5473039"/>
              <a:gd name="connsiteY737" fmla="*/ 3332723 h 4777547"/>
              <a:gd name="connsiteX738" fmla="*/ 5006754 w 5473039"/>
              <a:gd name="connsiteY738" fmla="*/ 3340131 h 4777547"/>
              <a:gd name="connsiteX739" fmla="*/ 5019952 w 5473039"/>
              <a:gd name="connsiteY739" fmla="*/ 3363395 h 4777547"/>
              <a:gd name="connsiteX740" fmla="*/ 5032748 w 5473039"/>
              <a:gd name="connsiteY740" fmla="*/ 3388315 h 4777547"/>
              <a:gd name="connsiteX741" fmla="*/ 5026393 w 5473039"/>
              <a:gd name="connsiteY741" fmla="*/ 3383297 h 4777547"/>
              <a:gd name="connsiteX742" fmla="*/ 5021342 w 5473039"/>
              <a:gd name="connsiteY742" fmla="*/ 3378689 h 4777547"/>
              <a:gd name="connsiteX743" fmla="*/ 4444127 w 5473039"/>
              <a:gd name="connsiteY743" fmla="*/ 3325748 h 4777547"/>
              <a:gd name="connsiteX744" fmla="*/ 4444637 w 5473039"/>
              <a:gd name="connsiteY744" fmla="*/ 3326652 h 4777547"/>
              <a:gd name="connsiteX745" fmla="*/ 4451766 w 5473039"/>
              <a:gd name="connsiteY745" fmla="*/ 3333578 h 4777547"/>
              <a:gd name="connsiteX746" fmla="*/ 4452114 w 5473039"/>
              <a:gd name="connsiteY746" fmla="*/ 3333875 h 4777547"/>
              <a:gd name="connsiteX747" fmla="*/ 4718900 w 5473039"/>
              <a:gd name="connsiteY747" fmla="*/ 3314253 h 4777547"/>
              <a:gd name="connsiteX748" fmla="*/ 4723548 w 5473039"/>
              <a:gd name="connsiteY748" fmla="*/ 3320480 h 4777547"/>
              <a:gd name="connsiteX749" fmla="*/ 4726024 w 5473039"/>
              <a:gd name="connsiteY749" fmla="*/ 3325640 h 4777547"/>
              <a:gd name="connsiteX750" fmla="*/ 4721219 w 5473039"/>
              <a:gd name="connsiteY750" fmla="*/ 3321342 h 4777547"/>
              <a:gd name="connsiteX751" fmla="*/ 4717883 w 5473039"/>
              <a:gd name="connsiteY751" fmla="*/ 3319862 h 4777547"/>
              <a:gd name="connsiteX752" fmla="*/ 4724285 w 5473039"/>
              <a:gd name="connsiteY752" fmla="*/ 3330638 h 4777547"/>
              <a:gd name="connsiteX753" fmla="*/ 4754479 w 5473039"/>
              <a:gd name="connsiteY753" fmla="*/ 3382766 h 4777547"/>
              <a:gd name="connsiteX754" fmla="*/ 4754008 w 5473039"/>
              <a:gd name="connsiteY754" fmla="*/ 3385510 h 4777547"/>
              <a:gd name="connsiteX755" fmla="*/ 4766017 w 5473039"/>
              <a:gd name="connsiteY755" fmla="*/ 3403316 h 4777547"/>
              <a:gd name="connsiteX756" fmla="*/ 4767689 w 5473039"/>
              <a:gd name="connsiteY756" fmla="*/ 3408161 h 4777547"/>
              <a:gd name="connsiteX757" fmla="*/ 4774737 w 5473039"/>
              <a:gd name="connsiteY757" fmla="*/ 3417503 h 4777547"/>
              <a:gd name="connsiteX758" fmla="*/ 4768459 w 5473039"/>
              <a:gd name="connsiteY758" fmla="*/ 3403066 h 4777547"/>
              <a:gd name="connsiteX759" fmla="*/ 4756257 w 5473039"/>
              <a:gd name="connsiteY759" fmla="*/ 3372113 h 4777547"/>
              <a:gd name="connsiteX760" fmla="*/ 4753240 w 5473039"/>
              <a:gd name="connsiteY760" fmla="*/ 3365052 h 4777547"/>
              <a:gd name="connsiteX761" fmla="*/ 4723061 w 5473039"/>
              <a:gd name="connsiteY761" fmla="*/ 3317024 h 4777547"/>
              <a:gd name="connsiteX762" fmla="*/ 4719397 w 5473039"/>
              <a:gd name="connsiteY762" fmla="*/ 3314334 h 4777547"/>
              <a:gd name="connsiteX763" fmla="*/ 4714105 w 5473039"/>
              <a:gd name="connsiteY763" fmla="*/ 3313463 h 4777547"/>
              <a:gd name="connsiteX764" fmla="*/ 4716650 w 5473039"/>
              <a:gd name="connsiteY764" fmla="*/ 3316391 h 4777547"/>
              <a:gd name="connsiteX765" fmla="*/ 4714690 w 5473039"/>
              <a:gd name="connsiteY765" fmla="*/ 3313559 h 4777547"/>
              <a:gd name="connsiteX766" fmla="*/ 4575247 w 5473039"/>
              <a:gd name="connsiteY766" fmla="*/ 3290094 h 4777547"/>
              <a:gd name="connsiteX767" fmla="*/ 4576343 w 5473039"/>
              <a:gd name="connsiteY767" fmla="*/ 3296808 h 4777547"/>
              <a:gd name="connsiteX768" fmla="*/ 4581962 w 5473039"/>
              <a:gd name="connsiteY768" fmla="*/ 3308166 h 4777547"/>
              <a:gd name="connsiteX769" fmla="*/ 4594773 w 5473039"/>
              <a:gd name="connsiteY769" fmla="*/ 3321846 h 4777547"/>
              <a:gd name="connsiteX770" fmla="*/ 4594292 w 5473039"/>
              <a:gd name="connsiteY770" fmla="*/ 3320646 h 4777547"/>
              <a:gd name="connsiteX771" fmla="*/ 4575247 w 5473039"/>
              <a:gd name="connsiteY771" fmla="*/ 3290094 h 4777547"/>
              <a:gd name="connsiteX772" fmla="*/ 4534910 w 5473039"/>
              <a:gd name="connsiteY772" fmla="*/ 3287541 h 4777547"/>
              <a:gd name="connsiteX773" fmla="*/ 4534523 w 5473039"/>
              <a:gd name="connsiteY773" fmla="*/ 3288810 h 4777547"/>
              <a:gd name="connsiteX774" fmla="*/ 4534453 w 5473039"/>
              <a:gd name="connsiteY774" fmla="*/ 3289040 h 4777547"/>
              <a:gd name="connsiteX775" fmla="*/ 4534453 w 5473039"/>
              <a:gd name="connsiteY775" fmla="*/ 3289040 h 4777547"/>
              <a:gd name="connsiteX776" fmla="*/ 4534523 w 5473039"/>
              <a:gd name="connsiteY776" fmla="*/ 3288810 h 4777547"/>
              <a:gd name="connsiteX777" fmla="*/ 4534891 w 5473039"/>
              <a:gd name="connsiteY777" fmla="*/ 3287606 h 4777547"/>
              <a:gd name="connsiteX778" fmla="*/ 4534910 w 5473039"/>
              <a:gd name="connsiteY778" fmla="*/ 3287541 h 4777547"/>
              <a:gd name="connsiteX779" fmla="*/ 5054951 w 5473039"/>
              <a:gd name="connsiteY779" fmla="*/ 3266635 h 4777547"/>
              <a:gd name="connsiteX780" fmla="*/ 5049129 w 5473039"/>
              <a:gd name="connsiteY780" fmla="*/ 3268162 h 4777547"/>
              <a:gd name="connsiteX781" fmla="*/ 5043131 w 5473039"/>
              <a:gd name="connsiteY781" fmla="*/ 3267769 h 4777547"/>
              <a:gd name="connsiteX782" fmla="*/ 5049129 w 5473039"/>
              <a:gd name="connsiteY782" fmla="*/ 3268162 h 4777547"/>
              <a:gd name="connsiteX783" fmla="*/ 5054951 w 5473039"/>
              <a:gd name="connsiteY783" fmla="*/ 3266635 h 4777547"/>
              <a:gd name="connsiteX784" fmla="*/ 4810385 w 5473039"/>
              <a:gd name="connsiteY784" fmla="*/ 3216923 h 4777547"/>
              <a:gd name="connsiteX785" fmla="*/ 4800129 w 5473039"/>
              <a:gd name="connsiteY785" fmla="*/ 3217350 h 4777547"/>
              <a:gd name="connsiteX786" fmla="*/ 4805062 w 5473039"/>
              <a:gd name="connsiteY786" fmla="*/ 3217144 h 4777547"/>
              <a:gd name="connsiteX787" fmla="*/ 4814928 w 5473039"/>
              <a:gd name="connsiteY787" fmla="*/ 3216735 h 4777547"/>
              <a:gd name="connsiteX788" fmla="*/ 4810385 w 5473039"/>
              <a:gd name="connsiteY788" fmla="*/ 3216923 h 4777547"/>
              <a:gd name="connsiteX789" fmla="*/ 4813284 w 5473039"/>
              <a:gd name="connsiteY789" fmla="*/ 3216802 h 4777547"/>
              <a:gd name="connsiteX790" fmla="*/ 4814928 w 5473039"/>
              <a:gd name="connsiteY790" fmla="*/ 3216735 h 4777547"/>
              <a:gd name="connsiteX791" fmla="*/ 1464275 w 5473039"/>
              <a:gd name="connsiteY791" fmla="*/ 3169272 h 4777547"/>
              <a:gd name="connsiteX792" fmla="*/ 1463998 w 5473039"/>
              <a:gd name="connsiteY792" fmla="*/ 3169966 h 4777547"/>
              <a:gd name="connsiteX793" fmla="*/ 1460029 w 5473039"/>
              <a:gd name="connsiteY793" fmla="*/ 3175050 h 4777547"/>
              <a:gd name="connsiteX794" fmla="*/ 1445862 w 5473039"/>
              <a:gd name="connsiteY794" fmla="*/ 3172615 h 4777547"/>
              <a:gd name="connsiteX795" fmla="*/ 1443276 w 5473039"/>
              <a:gd name="connsiteY795" fmla="*/ 3172794 h 4777547"/>
              <a:gd name="connsiteX796" fmla="*/ 1447579 w 5473039"/>
              <a:gd name="connsiteY796" fmla="*/ 3178266 h 4777547"/>
              <a:gd name="connsiteX797" fmla="*/ 1449678 w 5473039"/>
              <a:gd name="connsiteY797" fmla="*/ 3177816 h 4777547"/>
              <a:gd name="connsiteX798" fmla="*/ 1455983 w 5473039"/>
              <a:gd name="connsiteY798" fmla="*/ 3179492 h 4777547"/>
              <a:gd name="connsiteX799" fmla="*/ 1449573 w 5473039"/>
              <a:gd name="connsiteY799" fmla="*/ 3180801 h 4777547"/>
              <a:gd name="connsiteX800" fmla="*/ 1500299 w 5473039"/>
              <a:gd name="connsiteY800" fmla="*/ 3245303 h 4777547"/>
              <a:gd name="connsiteX801" fmla="*/ 1826737 w 5473039"/>
              <a:gd name="connsiteY801" fmla="*/ 3623100 h 4777547"/>
              <a:gd name="connsiteX802" fmla="*/ 1843387 w 5473039"/>
              <a:gd name="connsiteY802" fmla="*/ 3642868 h 4777547"/>
              <a:gd name="connsiteX803" fmla="*/ 1821864 w 5473039"/>
              <a:gd name="connsiteY803" fmla="*/ 3609935 h 4777547"/>
              <a:gd name="connsiteX804" fmla="*/ 1753452 w 5473039"/>
              <a:gd name="connsiteY804" fmla="*/ 3515667 h 4777547"/>
              <a:gd name="connsiteX805" fmla="*/ 1671169 w 5473039"/>
              <a:gd name="connsiteY805" fmla="*/ 3418529 h 4777547"/>
              <a:gd name="connsiteX806" fmla="*/ 1502645 w 5473039"/>
              <a:gd name="connsiteY806" fmla="*/ 3216714 h 4777547"/>
              <a:gd name="connsiteX807" fmla="*/ 5036935 w 5473039"/>
              <a:gd name="connsiteY807" fmla="*/ 3146870 h 4777547"/>
              <a:gd name="connsiteX808" fmla="*/ 5042340 w 5473039"/>
              <a:gd name="connsiteY808" fmla="*/ 3152810 h 4777547"/>
              <a:gd name="connsiteX809" fmla="*/ 5045337 w 5473039"/>
              <a:gd name="connsiteY809" fmla="*/ 3158931 h 4777547"/>
              <a:gd name="connsiteX810" fmla="*/ 5036935 w 5473039"/>
              <a:gd name="connsiteY810" fmla="*/ 3146870 h 4777547"/>
              <a:gd name="connsiteX811" fmla="*/ 5306095 w 5473039"/>
              <a:gd name="connsiteY811" fmla="*/ 3139916 h 4777547"/>
              <a:gd name="connsiteX812" fmla="*/ 5306866 w 5473039"/>
              <a:gd name="connsiteY812" fmla="*/ 3142038 h 4777547"/>
              <a:gd name="connsiteX813" fmla="*/ 5306849 w 5473039"/>
              <a:gd name="connsiteY813" fmla="*/ 3143002 h 4777547"/>
              <a:gd name="connsiteX814" fmla="*/ 5305325 w 5473039"/>
              <a:gd name="connsiteY814" fmla="*/ 3140891 h 4777547"/>
              <a:gd name="connsiteX815" fmla="*/ 5011092 w 5473039"/>
              <a:gd name="connsiteY815" fmla="*/ 3016454 h 4777547"/>
              <a:gd name="connsiteX816" fmla="*/ 5014366 w 5473039"/>
              <a:gd name="connsiteY816" fmla="*/ 3019126 h 4777547"/>
              <a:gd name="connsiteX817" fmla="*/ 5035385 w 5473039"/>
              <a:gd name="connsiteY817" fmla="*/ 3039419 h 4777547"/>
              <a:gd name="connsiteX818" fmla="*/ 5035276 w 5473039"/>
              <a:gd name="connsiteY818" fmla="*/ 3044006 h 4777547"/>
              <a:gd name="connsiteX819" fmla="*/ 5027009 w 5473039"/>
              <a:gd name="connsiteY819" fmla="*/ 3038812 h 4777547"/>
              <a:gd name="connsiteX820" fmla="*/ 5021066 w 5473039"/>
              <a:gd name="connsiteY820" fmla="*/ 3033724 h 4777547"/>
              <a:gd name="connsiteX821" fmla="*/ 5016860 w 5473039"/>
              <a:gd name="connsiteY821" fmla="*/ 3026280 h 4777547"/>
              <a:gd name="connsiteX822" fmla="*/ 5165885 w 5473039"/>
              <a:gd name="connsiteY822" fmla="*/ 2996925 h 4777547"/>
              <a:gd name="connsiteX823" fmla="*/ 5185587 w 5473039"/>
              <a:gd name="connsiteY823" fmla="*/ 3015824 h 4777547"/>
              <a:gd name="connsiteX824" fmla="*/ 5180809 w 5473039"/>
              <a:gd name="connsiteY824" fmla="*/ 3018884 h 4777547"/>
              <a:gd name="connsiteX825" fmla="*/ 5165885 w 5473039"/>
              <a:gd name="connsiteY825" fmla="*/ 2996925 h 4777547"/>
              <a:gd name="connsiteX826" fmla="*/ 4984644 w 5473039"/>
              <a:gd name="connsiteY826" fmla="*/ 2952503 h 4777547"/>
              <a:gd name="connsiteX827" fmla="*/ 4981792 w 5473039"/>
              <a:gd name="connsiteY827" fmla="*/ 2958863 h 4777547"/>
              <a:gd name="connsiteX828" fmla="*/ 5010128 w 5473039"/>
              <a:gd name="connsiteY828" fmla="*/ 2987539 h 4777547"/>
              <a:gd name="connsiteX829" fmla="*/ 1091443 w 5473039"/>
              <a:gd name="connsiteY829" fmla="*/ 2807881 h 4777547"/>
              <a:gd name="connsiteX830" fmla="*/ 1250463 w 5473039"/>
              <a:gd name="connsiteY830" fmla="*/ 3008969 h 4777547"/>
              <a:gd name="connsiteX831" fmla="*/ 1251329 w 5473039"/>
              <a:gd name="connsiteY831" fmla="*/ 3009022 h 4777547"/>
              <a:gd name="connsiteX832" fmla="*/ 1217286 w 5473039"/>
              <a:gd name="connsiteY832" fmla="*/ 2960465 h 4777547"/>
              <a:gd name="connsiteX833" fmla="*/ 1185212 w 5473039"/>
              <a:gd name="connsiteY833" fmla="*/ 2910943 h 4777547"/>
              <a:gd name="connsiteX834" fmla="*/ 1178845 w 5473039"/>
              <a:gd name="connsiteY834" fmla="*/ 2903786 h 4777547"/>
              <a:gd name="connsiteX835" fmla="*/ 1091443 w 5473039"/>
              <a:gd name="connsiteY835" fmla="*/ 2807881 h 4777547"/>
              <a:gd name="connsiteX836" fmla="*/ 5284160 w 5473039"/>
              <a:gd name="connsiteY836" fmla="*/ 2773881 h 4777547"/>
              <a:gd name="connsiteX837" fmla="*/ 5284130 w 5473039"/>
              <a:gd name="connsiteY837" fmla="*/ 2774044 h 4777547"/>
              <a:gd name="connsiteX838" fmla="*/ 5284402 w 5473039"/>
              <a:gd name="connsiteY838" fmla="*/ 2774012 h 4777547"/>
              <a:gd name="connsiteX839" fmla="*/ 5296231 w 5473039"/>
              <a:gd name="connsiteY839" fmla="*/ 2759432 h 4777547"/>
              <a:gd name="connsiteX840" fmla="*/ 5302284 w 5473039"/>
              <a:gd name="connsiteY840" fmla="*/ 2768990 h 4777547"/>
              <a:gd name="connsiteX841" fmla="*/ 5297846 w 5473039"/>
              <a:gd name="connsiteY841" fmla="*/ 2772417 h 4777547"/>
              <a:gd name="connsiteX842" fmla="*/ 5296239 w 5473039"/>
              <a:gd name="connsiteY842" fmla="*/ 2759498 h 4777547"/>
              <a:gd name="connsiteX843" fmla="*/ 796051 w 5473039"/>
              <a:gd name="connsiteY843" fmla="*/ 2664936 h 4777547"/>
              <a:gd name="connsiteX844" fmla="*/ 798642 w 5473039"/>
              <a:gd name="connsiteY844" fmla="*/ 2670562 h 4777547"/>
              <a:gd name="connsiteX845" fmla="*/ 799500 w 5473039"/>
              <a:gd name="connsiteY845" fmla="*/ 2670919 h 4777547"/>
              <a:gd name="connsiteX846" fmla="*/ 813912 w 5473039"/>
              <a:gd name="connsiteY846" fmla="*/ 2695900 h 4777547"/>
              <a:gd name="connsiteX847" fmla="*/ 827811 w 5473039"/>
              <a:gd name="connsiteY847" fmla="*/ 2706845 h 4777547"/>
              <a:gd name="connsiteX848" fmla="*/ 832462 w 5473039"/>
              <a:gd name="connsiteY848" fmla="*/ 2700363 h 4777547"/>
              <a:gd name="connsiteX849" fmla="*/ 809793 w 5473039"/>
              <a:gd name="connsiteY849" fmla="*/ 2675181 h 4777547"/>
              <a:gd name="connsiteX850" fmla="*/ 799500 w 5473039"/>
              <a:gd name="connsiteY850" fmla="*/ 2670919 h 4777547"/>
              <a:gd name="connsiteX851" fmla="*/ 893894 w 5473039"/>
              <a:gd name="connsiteY851" fmla="*/ 2641028 h 4777547"/>
              <a:gd name="connsiteX852" fmla="*/ 943867 w 5473039"/>
              <a:gd name="connsiteY852" fmla="*/ 2682434 h 4777547"/>
              <a:gd name="connsiteX853" fmla="*/ 893894 w 5473039"/>
              <a:gd name="connsiteY853" fmla="*/ 2641028 h 4777547"/>
              <a:gd name="connsiteX854" fmla="*/ 5154616 w 5473039"/>
              <a:gd name="connsiteY854" fmla="*/ 2558675 h 4777547"/>
              <a:gd name="connsiteX855" fmla="*/ 5223124 w 5473039"/>
              <a:gd name="connsiteY855" fmla="*/ 2644017 h 4777547"/>
              <a:gd name="connsiteX856" fmla="*/ 5294078 w 5473039"/>
              <a:gd name="connsiteY856" fmla="*/ 2756034 h 4777547"/>
              <a:gd name="connsiteX857" fmla="*/ 5291481 w 5473039"/>
              <a:gd name="connsiteY857" fmla="*/ 2759586 h 4777547"/>
              <a:gd name="connsiteX858" fmla="*/ 5295222 w 5473039"/>
              <a:gd name="connsiteY858" fmla="*/ 2764314 h 4777547"/>
              <a:gd name="connsiteX859" fmla="*/ 5296877 w 5473039"/>
              <a:gd name="connsiteY859" fmla="*/ 2772532 h 4777547"/>
              <a:gd name="connsiteX860" fmla="*/ 5297846 w 5473039"/>
              <a:gd name="connsiteY860" fmla="*/ 2772417 h 4777547"/>
              <a:gd name="connsiteX861" fmla="*/ 5338694 w 5473039"/>
              <a:gd name="connsiteY861" fmla="*/ 2832372 h 4777547"/>
              <a:gd name="connsiteX862" fmla="*/ 5325314 w 5473039"/>
              <a:gd name="connsiteY862" fmla="*/ 2842314 h 4777547"/>
              <a:gd name="connsiteX863" fmla="*/ 5316186 w 5473039"/>
              <a:gd name="connsiteY863" fmla="*/ 2834163 h 4777547"/>
              <a:gd name="connsiteX864" fmla="*/ 5309129 w 5473039"/>
              <a:gd name="connsiteY864" fmla="*/ 2822928 h 4777547"/>
              <a:gd name="connsiteX865" fmla="*/ 5305235 w 5473039"/>
              <a:gd name="connsiteY865" fmla="*/ 2815126 h 4777547"/>
              <a:gd name="connsiteX866" fmla="*/ 5302063 w 5473039"/>
              <a:gd name="connsiteY866" fmla="*/ 2806401 h 4777547"/>
              <a:gd name="connsiteX867" fmla="*/ 5295641 w 5473039"/>
              <a:gd name="connsiteY867" fmla="*/ 2801448 h 4777547"/>
              <a:gd name="connsiteX868" fmla="*/ 5280527 w 5473039"/>
              <a:gd name="connsiteY868" fmla="*/ 2777383 h 4777547"/>
              <a:gd name="connsiteX869" fmla="*/ 5163146 w 5473039"/>
              <a:gd name="connsiteY869" fmla="*/ 2580611 h 4777547"/>
              <a:gd name="connsiteX870" fmla="*/ 5154616 w 5473039"/>
              <a:gd name="connsiteY870" fmla="*/ 2558675 h 4777547"/>
              <a:gd name="connsiteX871" fmla="*/ 5321481 w 5473039"/>
              <a:gd name="connsiteY871" fmla="*/ 2557742 h 4777547"/>
              <a:gd name="connsiteX872" fmla="*/ 5323836 w 5473039"/>
              <a:gd name="connsiteY872" fmla="*/ 2560224 h 4777547"/>
              <a:gd name="connsiteX873" fmla="*/ 5323836 w 5473039"/>
              <a:gd name="connsiteY873" fmla="*/ 2560693 h 4777547"/>
              <a:gd name="connsiteX874" fmla="*/ 5132078 w 5473039"/>
              <a:gd name="connsiteY874" fmla="*/ 2538018 h 4777547"/>
              <a:gd name="connsiteX875" fmla="*/ 5136412 w 5473039"/>
              <a:gd name="connsiteY875" fmla="*/ 2539446 h 4777547"/>
              <a:gd name="connsiteX876" fmla="*/ 5146602 w 5473039"/>
              <a:gd name="connsiteY876" fmla="*/ 2548960 h 4777547"/>
              <a:gd name="connsiteX877" fmla="*/ 5147054 w 5473039"/>
              <a:gd name="connsiteY877" fmla="*/ 2552943 h 4777547"/>
              <a:gd name="connsiteX878" fmla="*/ 5142615 w 5473039"/>
              <a:gd name="connsiteY878" fmla="*/ 2551315 h 4777547"/>
              <a:gd name="connsiteX879" fmla="*/ 5132592 w 5473039"/>
              <a:gd name="connsiteY879" fmla="*/ 2542122 h 4777547"/>
              <a:gd name="connsiteX880" fmla="*/ 5132078 w 5473039"/>
              <a:gd name="connsiteY880" fmla="*/ 2538018 h 4777547"/>
              <a:gd name="connsiteX881" fmla="*/ 5260615 w 5473039"/>
              <a:gd name="connsiteY881" fmla="*/ 2513426 h 4777547"/>
              <a:gd name="connsiteX882" fmla="*/ 5258597 w 5473039"/>
              <a:gd name="connsiteY882" fmla="*/ 2514210 h 4777547"/>
              <a:gd name="connsiteX883" fmla="*/ 5267318 w 5473039"/>
              <a:gd name="connsiteY883" fmla="*/ 2526074 h 4777547"/>
              <a:gd name="connsiteX884" fmla="*/ 5260615 w 5473039"/>
              <a:gd name="connsiteY884" fmla="*/ 2513426 h 4777547"/>
              <a:gd name="connsiteX885" fmla="*/ 5307135 w 5473039"/>
              <a:gd name="connsiteY885" fmla="*/ 2476305 h 4777547"/>
              <a:gd name="connsiteX886" fmla="*/ 5317392 w 5473039"/>
              <a:gd name="connsiteY886" fmla="*/ 2486989 h 4777547"/>
              <a:gd name="connsiteX887" fmla="*/ 5310779 w 5473039"/>
              <a:gd name="connsiteY887" fmla="*/ 2482324 h 4777547"/>
              <a:gd name="connsiteX888" fmla="*/ 5307135 w 5473039"/>
              <a:gd name="connsiteY888" fmla="*/ 2476305 h 4777547"/>
              <a:gd name="connsiteX889" fmla="*/ 650783 w 5473039"/>
              <a:gd name="connsiteY889" fmla="*/ 2462863 h 4777547"/>
              <a:gd name="connsiteX890" fmla="*/ 646183 w 5473039"/>
              <a:gd name="connsiteY890" fmla="*/ 2466630 h 4777547"/>
              <a:gd name="connsiteX891" fmla="*/ 657111 w 5473039"/>
              <a:gd name="connsiteY891" fmla="*/ 2484333 h 4777547"/>
              <a:gd name="connsiteX892" fmla="*/ 666246 w 5473039"/>
              <a:gd name="connsiteY892" fmla="*/ 2486161 h 4777547"/>
              <a:gd name="connsiteX893" fmla="*/ 668728 w 5473039"/>
              <a:gd name="connsiteY893" fmla="*/ 2475537 h 4777547"/>
              <a:gd name="connsiteX894" fmla="*/ 657072 w 5473039"/>
              <a:gd name="connsiteY894" fmla="*/ 2463931 h 4777547"/>
              <a:gd name="connsiteX895" fmla="*/ 650783 w 5473039"/>
              <a:gd name="connsiteY895" fmla="*/ 2462863 h 4777547"/>
              <a:gd name="connsiteX896" fmla="*/ 5135677 w 5473039"/>
              <a:gd name="connsiteY896" fmla="*/ 2356891 h 4777547"/>
              <a:gd name="connsiteX897" fmla="*/ 5166291 w 5473039"/>
              <a:gd name="connsiteY897" fmla="*/ 2389785 h 4777547"/>
              <a:gd name="connsiteX898" fmla="*/ 5162738 w 5473039"/>
              <a:gd name="connsiteY898" fmla="*/ 2391749 h 4777547"/>
              <a:gd name="connsiteX899" fmla="*/ 5191999 w 5473039"/>
              <a:gd name="connsiteY899" fmla="*/ 2427674 h 4777547"/>
              <a:gd name="connsiteX900" fmla="*/ 5135677 w 5473039"/>
              <a:gd name="connsiteY900" fmla="*/ 2356891 h 4777547"/>
              <a:gd name="connsiteX901" fmla="*/ 4806795 w 5473039"/>
              <a:gd name="connsiteY901" fmla="*/ 2291386 h 4777547"/>
              <a:gd name="connsiteX902" fmla="*/ 4804311 w 5473039"/>
              <a:gd name="connsiteY902" fmla="*/ 2302011 h 4777547"/>
              <a:gd name="connsiteX903" fmla="*/ 4815968 w 5473039"/>
              <a:gd name="connsiteY903" fmla="*/ 2313617 h 4777547"/>
              <a:gd name="connsiteX904" fmla="*/ 4822257 w 5473039"/>
              <a:gd name="connsiteY904" fmla="*/ 2314686 h 4777547"/>
              <a:gd name="connsiteX905" fmla="*/ 4826857 w 5473039"/>
              <a:gd name="connsiteY905" fmla="*/ 2310918 h 4777547"/>
              <a:gd name="connsiteX906" fmla="*/ 4815929 w 5473039"/>
              <a:gd name="connsiteY906" fmla="*/ 2293214 h 4777547"/>
              <a:gd name="connsiteX907" fmla="*/ 4806795 w 5473039"/>
              <a:gd name="connsiteY907" fmla="*/ 2291386 h 4777547"/>
              <a:gd name="connsiteX908" fmla="*/ 5312542 w 5473039"/>
              <a:gd name="connsiteY908" fmla="*/ 2254602 h 4777547"/>
              <a:gd name="connsiteX909" fmla="*/ 5322612 w 5473039"/>
              <a:gd name="connsiteY909" fmla="*/ 2265770 h 4777547"/>
              <a:gd name="connsiteX910" fmla="*/ 5323836 w 5473039"/>
              <a:gd name="connsiteY910" fmla="*/ 2266954 h 4777547"/>
              <a:gd name="connsiteX911" fmla="*/ 5323836 w 5473039"/>
              <a:gd name="connsiteY911" fmla="*/ 2271160 h 4777547"/>
              <a:gd name="connsiteX912" fmla="*/ 5321480 w 5473039"/>
              <a:gd name="connsiteY912" fmla="*/ 2268677 h 4777547"/>
              <a:gd name="connsiteX913" fmla="*/ 5323835 w 5473039"/>
              <a:gd name="connsiteY913" fmla="*/ 2271629 h 4777547"/>
              <a:gd name="connsiteX914" fmla="*/ 5323835 w 5473039"/>
              <a:gd name="connsiteY914" fmla="*/ 2271879 h 4777547"/>
              <a:gd name="connsiteX915" fmla="*/ 5320776 w 5473039"/>
              <a:gd name="connsiteY915" fmla="*/ 2268541 h 4777547"/>
              <a:gd name="connsiteX916" fmla="*/ 5312542 w 5473039"/>
              <a:gd name="connsiteY916" fmla="*/ 2254602 h 4777547"/>
              <a:gd name="connsiteX917" fmla="*/ 5280920 w 5473039"/>
              <a:gd name="connsiteY917" fmla="*/ 2243721 h 4777547"/>
              <a:gd name="connsiteX918" fmla="*/ 5303713 w 5473039"/>
              <a:gd name="connsiteY918" fmla="*/ 2261764 h 4777547"/>
              <a:gd name="connsiteX919" fmla="*/ 5323836 w 5473039"/>
              <a:gd name="connsiteY919" fmla="*/ 2282212 h 4777547"/>
              <a:gd name="connsiteX920" fmla="*/ 5323836 w 5473039"/>
              <a:gd name="connsiteY920" fmla="*/ 2294199 h 4777547"/>
              <a:gd name="connsiteX921" fmla="*/ 5300133 w 5473039"/>
              <a:gd name="connsiteY921" fmla="*/ 2270968 h 4777547"/>
              <a:gd name="connsiteX922" fmla="*/ 5276093 w 5473039"/>
              <a:gd name="connsiteY922" fmla="*/ 2244326 h 4777547"/>
              <a:gd name="connsiteX923" fmla="*/ 5280920 w 5473039"/>
              <a:gd name="connsiteY923" fmla="*/ 2243721 h 4777547"/>
              <a:gd name="connsiteX924" fmla="*/ 325986 w 5473039"/>
              <a:gd name="connsiteY924" fmla="*/ 2224604 h 4777547"/>
              <a:gd name="connsiteX925" fmla="*/ 330425 w 5473039"/>
              <a:gd name="connsiteY925" fmla="*/ 2226233 h 4777547"/>
              <a:gd name="connsiteX926" fmla="*/ 340448 w 5473039"/>
              <a:gd name="connsiteY926" fmla="*/ 2235426 h 4777547"/>
              <a:gd name="connsiteX927" fmla="*/ 336629 w 5473039"/>
              <a:gd name="connsiteY927" fmla="*/ 2238102 h 4777547"/>
              <a:gd name="connsiteX928" fmla="*/ 326438 w 5473039"/>
              <a:gd name="connsiteY928" fmla="*/ 2228588 h 4777547"/>
              <a:gd name="connsiteX929" fmla="*/ 325986 w 5473039"/>
              <a:gd name="connsiteY929" fmla="*/ 2224604 h 4777547"/>
              <a:gd name="connsiteX930" fmla="*/ 5260614 w 5473039"/>
              <a:gd name="connsiteY930" fmla="*/ 2224360 h 4777547"/>
              <a:gd name="connsiteX931" fmla="*/ 5267318 w 5473039"/>
              <a:gd name="connsiteY931" fmla="*/ 2237007 h 4777547"/>
              <a:gd name="connsiteX932" fmla="*/ 5258596 w 5473039"/>
              <a:gd name="connsiteY932" fmla="*/ 2225145 h 4777547"/>
              <a:gd name="connsiteX933" fmla="*/ 5260614 w 5473039"/>
              <a:gd name="connsiteY933" fmla="*/ 2224360 h 4777547"/>
              <a:gd name="connsiteX934" fmla="*/ 5258383 w 5473039"/>
              <a:gd name="connsiteY934" fmla="*/ 2164370 h 4777547"/>
              <a:gd name="connsiteX935" fmla="*/ 5267159 w 5473039"/>
              <a:gd name="connsiteY935" fmla="*/ 2171687 h 4777547"/>
              <a:gd name="connsiteX936" fmla="*/ 5323835 w 5473039"/>
              <a:gd name="connsiteY936" fmla="*/ 2226465 h 4777547"/>
              <a:gd name="connsiteX937" fmla="*/ 5323836 w 5473039"/>
              <a:gd name="connsiteY937" fmla="*/ 2239138 h 4777547"/>
              <a:gd name="connsiteX938" fmla="*/ 5311683 w 5473039"/>
              <a:gd name="connsiteY938" fmla="*/ 2226936 h 4777547"/>
              <a:gd name="connsiteX939" fmla="*/ 5258383 w 5473039"/>
              <a:gd name="connsiteY939" fmla="*/ 2164370 h 4777547"/>
              <a:gd name="connsiteX940" fmla="*/ 5321444 w 5473039"/>
              <a:gd name="connsiteY940" fmla="*/ 2146241 h 4777547"/>
              <a:gd name="connsiteX941" fmla="*/ 5323836 w 5473039"/>
              <a:gd name="connsiteY941" fmla="*/ 2148669 h 4777547"/>
              <a:gd name="connsiteX942" fmla="*/ 5323836 w 5473039"/>
              <a:gd name="connsiteY942" fmla="*/ 2149581 h 4777547"/>
              <a:gd name="connsiteX943" fmla="*/ 5170671 w 5473039"/>
              <a:gd name="connsiteY943" fmla="*/ 2099915 h 4777547"/>
              <a:gd name="connsiteX944" fmla="*/ 5171540 w 5473039"/>
              <a:gd name="connsiteY944" fmla="*/ 2102761 h 4777547"/>
              <a:gd name="connsiteX945" fmla="*/ 5169758 w 5473039"/>
              <a:gd name="connsiteY945" fmla="*/ 2100082 h 4777547"/>
              <a:gd name="connsiteX946" fmla="*/ 4532183 w 5473039"/>
              <a:gd name="connsiteY946" fmla="*/ 2092109 h 4777547"/>
              <a:gd name="connsiteX947" fmla="*/ 4529174 w 5473039"/>
              <a:gd name="connsiteY947" fmla="*/ 2095114 h 4777547"/>
              <a:gd name="connsiteX948" fmla="*/ 4579146 w 5473039"/>
              <a:gd name="connsiteY948" fmla="*/ 2136520 h 4777547"/>
              <a:gd name="connsiteX949" fmla="*/ 4532183 w 5473039"/>
              <a:gd name="connsiteY949" fmla="*/ 2092109 h 4777547"/>
              <a:gd name="connsiteX950" fmla="*/ 4645229 w 5473039"/>
              <a:gd name="connsiteY950" fmla="*/ 2070702 h 4777547"/>
              <a:gd name="connsiteX951" fmla="*/ 4640578 w 5473039"/>
              <a:gd name="connsiteY951" fmla="*/ 2077185 h 4777547"/>
              <a:gd name="connsiteX952" fmla="*/ 4663247 w 5473039"/>
              <a:gd name="connsiteY952" fmla="*/ 2102367 h 4777547"/>
              <a:gd name="connsiteX953" fmla="*/ 4673540 w 5473039"/>
              <a:gd name="connsiteY953" fmla="*/ 2106629 h 4777547"/>
              <a:gd name="connsiteX954" fmla="*/ 4676989 w 5473039"/>
              <a:gd name="connsiteY954" fmla="*/ 2112611 h 4777547"/>
              <a:gd name="connsiteX955" fmla="*/ 4674398 w 5473039"/>
              <a:gd name="connsiteY955" fmla="*/ 2106985 h 4777547"/>
              <a:gd name="connsiteX956" fmla="*/ 4673540 w 5473039"/>
              <a:gd name="connsiteY956" fmla="*/ 2106629 h 4777547"/>
              <a:gd name="connsiteX957" fmla="*/ 4659128 w 5473039"/>
              <a:gd name="connsiteY957" fmla="*/ 2081648 h 4777547"/>
              <a:gd name="connsiteX958" fmla="*/ 4645229 w 5473039"/>
              <a:gd name="connsiteY958" fmla="*/ 2070702 h 4777547"/>
              <a:gd name="connsiteX959" fmla="*/ 4888462 w 5473039"/>
              <a:gd name="connsiteY959" fmla="*/ 2068492 h 4777547"/>
              <a:gd name="connsiteX960" fmla="*/ 4897102 w 5473039"/>
              <a:gd name="connsiteY960" fmla="*/ 2089301 h 4777547"/>
              <a:gd name="connsiteX961" fmla="*/ 4898705 w 5473039"/>
              <a:gd name="connsiteY961" fmla="*/ 2095047 h 4777547"/>
              <a:gd name="connsiteX962" fmla="*/ 4893755 w 5473039"/>
              <a:gd name="connsiteY962" fmla="*/ 2091459 h 4777547"/>
              <a:gd name="connsiteX963" fmla="*/ 4882027 w 5473039"/>
              <a:gd name="connsiteY963" fmla="*/ 2077575 h 4777547"/>
              <a:gd name="connsiteX964" fmla="*/ 4888462 w 5473039"/>
              <a:gd name="connsiteY964" fmla="*/ 2068492 h 4777547"/>
              <a:gd name="connsiteX965" fmla="*/ 5269880 w 5473039"/>
              <a:gd name="connsiteY965" fmla="*/ 2060970 h 4777547"/>
              <a:gd name="connsiteX966" fmla="*/ 5299768 w 5473039"/>
              <a:gd name="connsiteY966" fmla="*/ 2091393 h 4777547"/>
              <a:gd name="connsiteX967" fmla="*/ 5323836 w 5473039"/>
              <a:gd name="connsiteY967" fmla="*/ 2116980 h 4777547"/>
              <a:gd name="connsiteX968" fmla="*/ 5323836 w 5473039"/>
              <a:gd name="connsiteY968" fmla="*/ 2129100 h 4777547"/>
              <a:gd name="connsiteX969" fmla="*/ 5322307 w 5473039"/>
              <a:gd name="connsiteY969" fmla="*/ 2127326 h 4777547"/>
              <a:gd name="connsiteX970" fmla="*/ 5277693 w 5473039"/>
              <a:gd name="connsiteY970" fmla="*/ 2077923 h 4777547"/>
              <a:gd name="connsiteX971" fmla="*/ 5270050 w 5473039"/>
              <a:gd name="connsiteY971" fmla="*/ 2062061 h 4777547"/>
              <a:gd name="connsiteX972" fmla="*/ 4871228 w 5473039"/>
              <a:gd name="connsiteY972" fmla="*/ 2053567 h 4777547"/>
              <a:gd name="connsiteX973" fmla="*/ 4868777 w 5473039"/>
              <a:gd name="connsiteY973" fmla="*/ 2059865 h 4777547"/>
              <a:gd name="connsiteX974" fmla="*/ 4869095 w 5473039"/>
              <a:gd name="connsiteY974" fmla="*/ 2056362 h 4777547"/>
              <a:gd name="connsiteX975" fmla="*/ 4871228 w 5473039"/>
              <a:gd name="connsiteY975" fmla="*/ 2053567 h 4777547"/>
              <a:gd name="connsiteX976" fmla="*/ 4861693 w 5473039"/>
              <a:gd name="connsiteY976" fmla="*/ 2042069 h 4777547"/>
              <a:gd name="connsiteX977" fmla="*/ 4865357 w 5473039"/>
              <a:gd name="connsiteY977" fmla="*/ 2043138 h 4777547"/>
              <a:gd name="connsiteX978" fmla="*/ 4865577 w 5473039"/>
              <a:gd name="connsiteY978" fmla="*/ 2043202 h 4777547"/>
              <a:gd name="connsiteX979" fmla="*/ 4851473 w 5473039"/>
              <a:gd name="connsiteY979" fmla="*/ 2039087 h 4777547"/>
              <a:gd name="connsiteX980" fmla="*/ 4854337 w 5473039"/>
              <a:gd name="connsiteY980" fmla="*/ 2039922 h 4777547"/>
              <a:gd name="connsiteX981" fmla="*/ 4855951 w 5473039"/>
              <a:gd name="connsiteY981" fmla="*/ 2040395 h 4777547"/>
              <a:gd name="connsiteX982" fmla="*/ 5186996 w 5473039"/>
              <a:gd name="connsiteY982" fmla="*/ 2012523 h 4777547"/>
              <a:gd name="connsiteX983" fmla="*/ 5212571 w 5473039"/>
              <a:gd name="connsiteY983" fmla="*/ 2039061 h 4777547"/>
              <a:gd name="connsiteX984" fmla="*/ 5262525 w 5473039"/>
              <a:gd name="connsiteY984" fmla="*/ 2093226 h 4777547"/>
              <a:gd name="connsiteX985" fmla="*/ 5323836 w 5473039"/>
              <a:gd name="connsiteY985" fmla="*/ 2160160 h 4777547"/>
              <a:gd name="connsiteX986" fmla="*/ 5323836 w 5473039"/>
              <a:gd name="connsiteY986" fmla="*/ 2171227 h 4777547"/>
              <a:gd name="connsiteX987" fmla="*/ 5297425 w 5473039"/>
              <a:gd name="connsiteY987" fmla="*/ 2139765 h 4777547"/>
              <a:gd name="connsiteX988" fmla="*/ 5199270 w 5473039"/>
              <a:gd name="connsiteY988" fmla="*/ 2034283 h 4777547"/>
              <a:gd name="connsiteX989" fmla="*/ 5188563 w 5473039"/>
              <a:gd name="connsiteY989" fmla="*/ 2017289 h 4777547"/>
              <a:gd name="connsiteX990" fmla="*/ 175193 w 5473039"/>
              <a:gd name="connsiteY990" fmla="*/ 2005131 h 4777547"/>
              <a:gd name="connsiteX991" fmla="*/ 176801 w 5473039"/>
              <a:gd name="connsiteY991" fmla="*/ 2018049 h 4777547"/>
              <a:gd name="connsiteX992" fmla="*/ 176809 w 5473039"/>
              <a:gd name="connsiteY992" fmla="*/ 2018116 h 4777547"/>
              <a:gd name="connsiteX993" fmla="*/ 170756 w 5473039"/>
              <a:gd name="connsiteY993" fmla="*/ 2008558 h 4777547"/>
              <a:gd name="connsiteX994" fmla="*/ 4835264 w 5473039"/>
              <a:gd name="connsiteY994" fmla="*/ 2004994 h 4777547"/>
              <a:gd name="connsiteX995" fmla="*/ 4860104 w 5473039"/>
              <a:gd name="connsiteY995" fmla="*/ 2041605 h 4777547"/>
              <a:gd name="connsiteX996" fmla="*/ 4860288 w 5473039"/>
              <a:gd name="connsiteY996" fmla="*/ 2041659 h 4777547"/>
              <a:gd name="connsiteX997" fmla="*/ 4861693 w 5473039"/>
              <a:gd name="connsiteY997" fmla="*/ 2042069 h 4777547"/>
              <a:gd name="connsiteX998" fmla="*/ 4861071 w 5473039"/>
              <a:gd name="connsiteY998" fmla="*/ 2041889 h 4777547"/>
              <a:gd name="connsiteX999" fmla="*/ 4860104 w 5473039"/>
              <a:gd name="connsiteY999" fmla="*/ 2041607 h 4777547"/>
              <a:gd name="connsiteX1000" fmla="*/ 4860972 w 5473039"/>
              <a:gd name="connsiteY1000" fmla="*/ 2042884 h 4777547"/>
              <a:gd name="connsiteX1001" fmla="*/ 4859742 w 5473039"/>
              <a:gd name="connsiteY1001" fmla="*/ 2041500 h 4777547"/>
              <a:gd name="connsiteX1002" fmla="*/ 4845452 w 5473039"/>
              <a:gd name="connsiteY1002" fmla="*/ 2025412 h 4777547"/>
              <a:gd name="connsiteX1003" fmla="*/ 4835264 w 5473039"/>
              <a:gd name="connsiteY1003" fmla="*/ 2004994 h 4777547"/>
              <a:gd name="connsiteX1004" fmla="*/ 188911 w 5473039"/>
              <a:gd name="connsiteY1004" fmla="*/ 2003504 h 4777547"/>
              <a:gd name="connsiteX1005" fmla="*/ 188638 w 5473039"/>
              <a:gd name="connsiteY1005" fmla="*/ 2003536 h 4777547"/>
              <a:gd name="connsiteX1006" fmla="*/ 188880 w 5473039"/>
              <a:gd name="connsiteY1006" fmla="*/ 2003668 h 4777547"/>
              <a:gd name="connsiteX1007" fmla="*/ 5150598 w 5473039"/>
              <a:gd name="connsiteY1007" fmla="*/ 1991897 h 4777547"/>
              <a:gd name="connsiteX1008" fmla="*/ 5167532 w 5473039"/>
              <a:gd name="connsiteY1008" fmla="*/ 2011895 h 4777547"/>
              <a:gd name="connsiteX1009" fmla="*/ 5248724 w 5473039"/>
              <a:gd name="connsiteY1009" fmla="*/ 2099118 h 4777547"/>
              <a:gd name="connsiteX1010" fmla="*/ 5323836 w 5473039"/>
              <a:gd name="connsiteY1010" fmla="*/ 2172611 h 4777547"/>
              <a:gd name="connsiteX1011" fmla="*/ 5323835 w 5473039"/>
              <a:gd name="connsiteY1011" fmla="*/ 2214309 h 4777547"/>
              <a:gd name="connsiteX1012" fmla="*/ 5314615 w 5473039"/>
              <a:gd name="connsiteY1012" fmla="*/ 2204721 h 4777547"/>
              <a:gd name="connsiteX1013" fmla="*/ 5279299 w 5473039"/>
              <a:gd name="connsiteY1013" fmla="*/ 2169160 h 4777547"/>
              <a:gd name="connsiteX1014" fmla="*/ 5229525 w 5473039"/>
              <a:gd name="connsiteY1014" fmla="*/ 2111869 h 4777547"/>
              <a:gd name="connsiteX1015" fmla="*/ 5266459 w 5473039"/>
              <a:gd name="connsiteY1015" fmla="*/ 2150777 h 4777547"/>
              <a:gd name="connsiteX1016" fmla="*/ 5307134 w 5473039"/>
              <a:gd name="connsiteY1016" fmla="*/ 2187240 h 4777547"/>
              <a:gd name="connsiteX1017" fmla="*/ 5310779 w 5473039"/>
              <a:gd name="connsiteY1017" fmla="*/ 2193258 h 4777547"/>
              <a:gd name="connsiteX1018" fmla="*/ 5317391 w 5473039"/>
              <a:gd name="connsiteY1018" fmla="*/ 2197923 h 4777547"/>
              <a:gd name="connsiteX1019" fmla="*/ 5307134 w 5473039"/>
              <a:gd name="connsiteY1019" fmla="*/ 2187240 h 4777547"/>
              <a:gd name="connsiteX1020" fmla="*/ 5242044 w 5473039"/>
              <a:gd name="connsiteY1020" fmla="*/ 2116739 h 4777547"/>
              <a:gd name="connsiteX1021" fmla="*/ 5226403 w 5473039"/>
              <a:gd name="connsiteY1021" fmla="*/ 2090018 h 4777547"/>
              <a:gd name="connsiteX1022" fmla="*/ 5155014 w 5473039"/>
              <a:gd name="connsiteY1022" fmla="*/ 2007025 h 4777547"/>
              <a:gd name="connsiteX1023" fmla="*/ 5146076 w 5473039"/>
              <a:gd name="connsiteY1023" fmla="*/ 1992952 h 4777547"/>
              <a:gd name="connsiteX1024" fmla="*/ 5150598 w 5473039"/>
              <a:gd name="connsiteY1024" fmla="*/ 1991897 h 4777547"/>
              <a:gd name="connsiteX1025" fmla="*/ 4804333 w 5473039"/>
              <a:gd name="connsiteY1025" fmla="*/ 1983128 h 4777547"/>
              <a:gd name="connsiteX1026" fmla="*/ 4851473 w 5473039"/>
              <a:gd name="connsiteY1026" fmla="*/ 2039087 h 4777547"/>
              <a:gd name="connsiteX1027" fmla="*/ 4804333 w 5473039"/>
              <a:gd name="connsiteY1027" fmla="*/ 1983128 h 4777547"/>
              <a:gd name="connsiteX1028" fmla="*/ 4780318 w 5473039"/>
              <a:gd name="connsiteY1028" fmla="*/ 1954295 h 4777547"/>
              <a:gd name="connsiteX1029" fmla="*/ 4793842 w 5473039"/>
              <a:gd name="connsiteY1029" fmla="*/ 1955837 h 4777547"/>
              <a:gd name="connsiteX1030" fmla="*/ 4804333 w 5473039"/>
              <a:gd name="connsiteY1030" fmla="*/ 1983128 h 4777547"/>
              <a:gd name="connsiteX1031" fmla="*/ 4780318 w 5473039"/>
              <a:gd name="connsiteY1031" fmla="*/ 1954295 h 4777547"/>
              <a:gd name="connsiteX1032" fmla="*/ 4775954 w 5473039"/>
              <a:gd name="connsiteY1032" fmla="*/ 1953753 h 4777547"/>
              <a:gd name="connsiteX1033" fmla="*/ 4776056 w 5473039"/>
              <a:gd name="connsiteY1033" fmla="*/ 1953765 h 4777547"/>
              <a:gd name="connsiteX1034" fmla="*/ 4780318 w 5473039"/>
              <a:gd name="connsiteY1034" fmla="*/ 1954295 h 4777547"/>
              <a:gd name="connsiteX1035" fmla="*/ 147726 w 5473039"/>
              <a:gd name="connsiteY1035" fmla="*/ 1935233 h 4777547"/>
              <a:gd name="connsiteX1036" fmla="*/ 156854 w 5473039"/>
              <a:gd name="connsiteY1036" fmla="*/ 1943386 h 4777547"/>
              <a:gd name="connsiteX1037" fmla="*/ 163910 w 5473039"/>
              <a:gd name="connsiteY1037" fmla="*/ 1954620 h 4777547"/>
              <a:gd name="connsiteX1038" fmla="*/ 167806 w 5473039"/>
              <a:gd name="connsiteY1038" fmla="*/ 1962422 h 4777547"/>
              <a:gd name="connsiteX1039" fmla="*/ 170977 w 5473039"/>
              <a:gd name="connsiteY1039" fmla="*/ 1971147 h 4777547"/>
              <a:gd name="connsiteX1040" fmla="*/ 177399 w 5473039"/>
              <a:gd name="connsiteY1040" fmla="*/ 1976099 h 4777547"/>
              <a:gd name="connsiteX1041" fmla="*/ 192513 w 5473039"/>
              <a:gd name="connsiteY1041" fmla="*/ 2000165 h 4777547"/>
              <a:gd name="connsiteX1042" fmla="*/ 309895 w 5473039"/>
              <a:gd name="connsiteY1042" fmla="*/ 2196936 h 4777547"/>
              <a:gd name="connsiteX1043" fmla="*/ 249916 w 5473039"/>
              <a:gd name="connsiteY1043" fmla="*/ 2133531 h 4777547"/>
              <a:gd name="connsiteX1044" fmla="*/ 178962 w 5473039"/>
              <a:gd name="connsiteY1044" fmla="*/ 2021514 h 4777547"/>
              <a:gd name="connsiteX1045" fmla="*/ 181560 w 5473039"/>
              <a:gd name="connsiteY1045" fmla="*/ 2017962 h 4777547"/>
              <a:gd name="connsiteX1046" fmla="*/ 177817 w 5473039"/>
              <a:gd name="connsiteY1046" fmla="*/ 2013234 h 4777547"/>
              <a:gd name="connsiteX1047" fmla="*/ 176163 w 5473039"/>
              <a:gd name="connsiteY1047" fmla="*/ 2005015 h 4777547"/>
              <a:gd name="connsiteX1048" fmla="*/ 175193 w 5473039"/>
              <a:gd name="connsiteY1048" fmla="*/ 2005131 h 4777547"/>
              <a:gd name="connsiteX1049" fmla="*/ 134346 w 5473039"/>
              <a:gd name="connsiteY1049" fmla="*/ 1945175 h 4777547"/>
              <a:gd name="connsiteX1050" fmla="*/ 147726 w 5473039"/>
              <a:gd name="connsiteY1050" fmla="*/ 1935233 h 4777547"/>
              <a:gd name="connsiteX1051" fmla="*/ 4710546 w 5473039"/>
              <a:gd name="connsiteY1051" fmla="*/ 1866678 h 4777547"/>
              <a:gd name="connsiteX1052" fmla="*/ 4725460 w 5473039"/>
              <a:gd name="connsiteY1052" fmla="*/ 1879730 h 4777547"/>
              <a:gd name="connsiteX1053" fmla="*/ 4752734 w 5473039"/>
              <a:gd name="connsiteY1053" fmla="*/ 1920387 h 4777547"/>
              <a:gd name="connsiteX1054" fmla="*/ 4751677 w 5473039"/>
              <a:gd name="connsiteY1054" fmla="*/ 1911046 h 4777547"/>
              <a:gd name="connsiteX1055" fmla="*/ 4752761 w 5473039"/>
              <a:gd name="connsiteY1055" fmla="*/ 1916280 h 4777547"/>
              <a:gd name="connsiteX1056" fmla="*/ 4754570 w 5473039"/>
              <a:gd name="connsiteY1056" fmla="*/ 1923126 h 4777547"/>
              <a:gd name="connsiteX1057" fmla="*/ 4775039 w 5473039"/>
              <a:gd name="connsiteY1057" fmla="*/ 1953638 h 4777547"/>
              <a:gd name="connsiteX1058" fmla="*/ 4775954 w 5473039"/>
              <a:gd name="connsiteY1058" fmla="*/ 1953753 h 4777547"/>
              <a:gd name="connsiteX1059" fmla="*/ 4775040 w 5473039"/>
              <a:gd name="connsiteY1059" fmla="*/ 1953639 h 4777547"/>
              <a:gd name="connsiteX1060" fmla="*/ 4821464 w 5473039"/>
              <a:gd name="connsiteY1060" fmla="*/ 2022843 h 4777547"/>
              <a:gd name="connsiteX1061" fmla="*/ 4921969 w 5473039"/>
              <a:gd name="connsiteY1061" fmla="*/ 2159759 h 4777547"/>
              <a:gd name="connsiteX1062" fmla="*/ 4973315 w 5473039"/>
              <a:gd name="connsiteY1062" fmla="*/ 2220704 h 4777547"/>
              <a:gd name="connsiteX1063" fmla="*/ 4990009 w 5473039"/>
              <a:gd name="connsiteY1063" fmla="*/ 2238854 h 4777547"/>
              <a:gd name="connsiteX1064" fmla="*/ 4992387 w 5473039"/>
              <a:gd name="connsiteY1064" fmla="*/ 2242674 h 4777547"/>
              <a:gd name="connsiteX1065" fmla="*/ 5019597 w 5473039"/>
              <a:gd name="connsiteY1065" fmla="*/ 2280136 h 4777547"/>
              <a:gd name="connsiteX1066" fmla="*/ 5022605 w 5473039"/>
              <a:gd name="connsiteY1066" fmla="*/ 2285075 h 4777547"/>
              <a:gd name="connsiteX1067" fmla="*/ 4981294 w 5473039"/>
              <a:gd name="connsiteY1067" fmla="*/ 2240209 h 4777547"/>
              <a:gd name="connsiteX1068" fmla="*/ 4924929 w 5473039"/>
              <a:gd name="connsiteY1068" fmla="*/ 2174856 h 4777547"/>
              <a:gd name="connsiteX1069" fmla="*/ 4810900 w 5473039"/>
              <a:gd name="connsiteY1069" fmla="*/ 2023404 h 4777547"/>
              <a:gd name="connsiteX1070" fmla="*/ 4771174 w 5473039"/>
              <a:gd name="connsiteY1070" fmla="*/ 1969117 h 4777547"/>
              <a:gd name="connsiteX1071" fmla="*/ 4756109 w 5473039"/>
              <a:gd name="connsiteY1071" fmla="*/ 1947639 h 4777547"/>
              <a:gd name="connsiteX1072" fmla="*/ 4755612 w 5473039"/>
              <a:gd name="connsiteY1072" fmla="*/ 1944636 h 4777547"/>
              <a:gd name="connsiteX1073" fmla="*/ 4723899 w 5473039"/>
              <a:gd name="connsiteY1073" fmla="*/ 1896598 h 4777547"/>
              <a:gd name="connsiteX1074" fmla="*/ 4722904 w 5473039"/>
              <a:gd name="connsiteY1074" fmla="*/ 1895215 h 4777547"/>
              <a:gd name="connsiteX1075" fmla="*/ 4719523 w 5473039"/>
              <a:gd name="connsiteY1075" fmla="*/ 1888715 h 4777547"/>
              <a:gd name="connsiteX1076" fmla="*/ 4710546 w 5473039"/>
              <a:gd name="connsiteY1076" fmla="*/ 1866678 h 4777547"/>
              <a:gd name="connsiteX1077" fmla="*/ 462912 w 5473039"/>
              <a:gd name="connsiteY1077" fmla="*/ 1790009 h 4777547"/>
              <a:gd name="connsiteX1078" fmla="*/ 488397 w 5473039"/>
              <a:gd name="connsiteY1078" fmla="*/ 1825045 h 4777547"/>
              <a:gd name="connsiteX1079" fmla="*/ 491248 w 5473039"/>
              <a:gd name="connsiteY1079" fmla="*/ 1818685 h 4777547"/>
              <a:gd name="connsiteX1080" fmla="*/ 4888461 w 5473039"/>
              <a:gd name="connsiteY1080" fmla="*/ 1779427 h 4777547"/>
              <a:gd name="connsiteX1081" fmla="*/ 4882026 w 5473039"/>
              <a:gd name="connsiteY1081" fmla="*/ 1788509 h 4777547"/>
              <a:gd name="connsiteX1082" fmla="*/ 4893754 w 5473039"/>
              <a:gd name="connsiteY1082" fmla="*/ 1802392 h 4777547"/>
              <a:gd name="connsiteX1083" fmla="*/ 4898705 w 5473039"/>
              <a:gd name="connsiteY1083" fmla="*/ 1805982 h 4777547"/>
              <a:gd name="connsiteX1084" fmla="*/ 4897101 w 5473039"/>
              <a:gd name="connsiteY1084" fmla="*/ 1800235 h 4777547"/>
              <a:gd name="connsiteX1085" fmla="*/ 4888461 w 5473039"/>
              <a:gd name="connsiteY1085" fmla="*/ 1779427 h 4777547"/>
              <a:gd name="connsiteX1086" fmla="*/ 4221712 w 5473039"/>
              <a:gd name="connsiteY1086" fmla="*/ 1768526 h 4777547"/>
              <a:gd name="connsiteX1087" fmla="*/ 4255755 w 5473039"/>
              <a:gd name="connsiteY1087" fmla="*/ 1817083 h 4777547"/>
              <a:gd name="connsiteX1088" fmla="*/ 4287827 w 5473039"/>
              <a:gd name="connsiteY1088" fmla="*/ 1866604 h 4777547"/>
              <a:gd name="connsiteX1089" fmla="*/ 4294195 w 5473039"/>
              <a:gd name="connsiteY1089" fmla="*/ 1873762 h 4777547"/>
              <a:gd name="connsiteX1090" fmla="*/ 4381597 w 5473039"/>
              <a:gd name="connsiteY1090" fmla="*/ 1969666 h 4777547"/>
              <a:gd name="connsiteX1091" fmla="*/ 4222577 w 5473039"/>
              <a:gd name="connsiteY1091" fmla="*/ 1768579 h 4777547"/>
              <a:gd name="connsiteX1092" fmla="*/ 4871227 w 5473039"/>
              <a:gd name="connsiteY1092" fmla="*/ 1764501 h 4777547"/>
              <a:gd name="connsiteX1093" fmla="*/ 4869094 w 5473039"/>
              <a:gd name="connsiteY1093" fmla="*/ 1767296 h 4777547"/>
              <a:gd name="connsiteX1094" fmla="*/ 4868776 w 5473039"/>
              <a:gd name="connsiteY1094" fmla="*/ 1770800 h 4777547"/>
              <a:gd name="connsiteX1095" fmla="*/ 4871227 w 5473039"/>
              <a:gd name="connsiteY1095" fmla="*/ 1764501 h 4777547"/>
              <a:gd name="connsiteX1096" fmla="*/ 292231 w 5473039"/>
              <a:gd name="connsiteY1096" fmla="*/ 1758664 h 4777547"/>
              <a:gd name="connsiteX1097" fmla="*/ 307156 w 5473039"/>
              <a:gd name="connsiteY1097" fmla="*/ 1780622 h 4777547"/>
              <a:gd name="connsiteX1098" fmla="*/ 287454 w 5473039"/>
              <a:gd name="connsiteY1098" fmla="*/ 1761724 h 4777547"/>
              <a:gd name="connsiteX1099" fmla="*/ 292231 w 5473039"/>
              <a:gd name="connsiteY1099" fmla="*/ 1758664 h 4777547"/>
              <a:gd name="connsiteX1100" fmla="*/ 437764 w 5473039"/>
              <a:gd name="connsiteY1100" fmla="*/ 1733542 h 4777547"/>
              <a:gd name="connsiteX1101" fmla="*/ 446032 w 5473039"/>
              <a:gd name="connsiteY1101" fmla="*/ 1738736 h 4777547"/>
              <a:gd name="connsiteX1102" fmla="*/ 451974 w 5473039"/>
              <a:gd name="connsiteY1102" fmla="*/ 1743823 h 4777547"/>
              <a:gd name="connsiteX1103" fmla="*/ 456180 w 5473039"/>
              <a:gd name="connsiteY1103" fmla="*/ 1751267 h 4777547"/>
              <a:gd name="connsiteX1104" fmla="*/ 461948 w 5473039"/>
              <a:gd name="connsiteY1104" fmla="*/ 1761094 h 4777547"/>
              <a:gd name="connsiteX1105" fmla="*/ 458674 w 5473039"/>
              <a:gd name="connsiteY1105" fmla="*/ 1758421 h 4777547"/>
              <a:gd name="connsiteX1106" fmla="*/ 437654 w 5473039"/>
              <a:gd name="connsiteY1106" fmla="*/ 1738129 h 4777547"/>
              <a:gd name="connsiteX1107" fmla="*/ 437764 w 5473039"/>
              <a:gd name="connsiteY1107" fmla="*/ 1733542 h 4777547"/>
              <a:gd name="connsiteX1108" fmla="*/ 4835263 w 5473039"/>
              <a:gd name="connsiteY1108" fmla="*/ 1715929 h 4777547"/>
              <a:gd name="connsiteX1109" fmla="*/ 4845451 w 5473039"/>
              <a:gd name="connsiteY1109" fmla="*/ 1736346 h 4777547"/>
              <a:gd name="connsiteX1110" fmla="*/ 4859742 w 5473039"/>
              <a:gd name="connsiteY1110" fmla="*/ 1752434 h 4777547"/>
              <a:gd name="connsiteX1111" fmla="*/ 4860971 w 5473039"/>
              <a:gd name="connsiteY1111" fmla="*/ 1753818 h 4777547"/>
              <a:gd name="connsiteX1112" fmla="*/ 4860103 w 5473039"/>
              <a:gd name="connsiteY1112" fmla="*/ 1752540 h 4777547"/>
              <a:gd name="connsiteX1113" fmla="*/ 4861070 w 5473039"/>
              <a:gd name="connsiteY1113" fmla="*/ 1752823 h 4777547"/>
              <a:gd name="connsiteX1114" fmla="*/ 4861692 w 5473039"/>
              <a:gd name="connsiteY1114" fmla="*/ 1753004 h 4777547"/>
              <a:gd name="connsiteX1115" fmla="*/ 4865576 w 5473039"/>
              <a:gd name="connsiteY1115" fmla="*/ 1754137 h 4777547"/>
              <a:gd name="connsiteX1116" fmla="*/ 4865356 w 5473039"/>
              <a:gd name="connsiteY1116" fmla="*/ 1754072 h 4777547"/>
              <a:gd name="connsiteX1117" fmla="*/ 4861692 w 5473039"/>
              <a:gd name="connsiteY1117" fmla="*/ 1753004 h 4777547"/>
              <a:gd name="connsiteX1118" fmla="*/ 4860288 w 5473039"/>
              <a:gd name="connsiteY1118" fmla="*/ 1752593 h 4777547"/>
              <a:gd name="connsiteX1119" fmla="*/ 4860104 w 5473039"/>
              <a:gd name="connsiteY1119" fmla="*/ 1752539 h 4777547"/>
              <a:gd name="connsiteX1120" fmla="*/ 4495955 w 5473039"/>
              <a:gd name="connsiteY1120" fmla="*/ 1702948 h 4777547"/>
              <a:gd name="connsiteX1121" fmla="*/ 4612752 w 5473039"/>
              <a:gd name="connsiteY1121" fmla="*/ 1841027 h 4777547"/>
              <a:gd name="connsiteX1122" fmla="*/ 4614743 w 5473039"/>
              <a:gd name="connsiteY1122" fmla="*/ 1843726 h 4777547"/>
              <a:gd name="connsiteX1123" fmla="*/ 4525292 w 5473039"/>
              <a:gd name="connsiteY1123" fmla="*/ 1739321 h 4777547"/>
              <a:gd name="connsiteX1124" fmla="*/ 4632741 w 5473039"/>
              <a:gd name="connsiteY1124" fmla="*/ 1678498 h 4777547"/>
              <a:gd name="connsiteX1125" fmla="*/ 4684617 w 5473039"/>
              <a:gd name="connsiteY1125" fmla="*/ 1743818 h 4777547"/>
              <a:gd name="connsiteX1126" fmla="*/ 4689604 w 5473039"/>
              <a:gd name="connsiteY1126" fmla="*/ 1739869 h 4777547"/>
              <a:gd name="connsiteX1127" fmla="*/ 4654857 w 5473039"/>
              <a:gd name="connsiteY1127" fmla="*/ 1690503 h 4777547"/>
              <a:gd name="connsiteX1128" fmla="*/ 4638990 w 5473039"/>
              <a:gd name="connsiteY1128" fmla="*/ 1679236 h 4777547"/>
              <a:gd name="connsiteX1129" fmla="*/ 4632741 w 5473039"/>
              <a:gd name="connsiteY1129" fmla="*/ 1678498 h 4777547"/>
              <a:gd name="connsiteX1130" fmla="*/ 166190 w 5473039"/>
              <a:gd name="connsiteY1130" fmla="*/ 1634546 h 4777547"/>
              <a:gd name="connsiteX1131" fmla="*/ 167715 w 5473039"/>
              <a:gd name="connsiteY1131" fmla="*/ 1636657 h 4777547"/>
              <a:gd name="connsiteX1132" fmla="*/ 166945 w 5473039"/>
              <a:gd name="connsiteY1132" fmla="*/ 1637632 h 4777547"/>
              <a:gd name="connsiteX1133" fmla="*/ 166173 w 5473039"/>
              <a:gd name="connsiteY1133" fmla="*/ 1635510 h 4777547"/>
              <a:gd name="connsiteX1134" fmla="*/ 4212731 w 5473039"/>
              <a:gd name="connsiteY1134" fmla="*/ 1621361 h 4777547"/>
              <a:gd name="connsiteX1135" fmla="*/ 4258695 w 5473039"/>
              <a:gd name="connsiteY1135" fmla="*/ 1700874 h 4777547"/>
              <a:gd name="connsiteX1136" fmla="*/ 4362974 w 5473039"/>
              <a:gd name="connsiteY1136" fmla="*/ 1828001 h 4777547"/>
              <a:gd name="connsiteX1137" fmla="*/ 4457744 w 5473039"/>
              <a:gd name="connsiteY1137" fmla="*/ 1935899 h 4777547"/>
              <a:gd name="connsiteX1138" fmla="*/ 4451525 w 5473039"/>
              <a:gd name="connsiteY1138" fmla="*/ 1926582 h 4777547"/>
              <a:gd name="connsiteX1139" fmla="*/ 4308081 w 5473039"/>
              <a:gd name="connsiteY1139" fmla="*/ 1721031 h 4777547"/>
              <a:gd name="connsiteX1140" fmla="*/ 4300754 w 5473039"/>
              <a:gd name="connsiteY1140" fmla="*/ 1712213 h 4777547"/>
              <a:gd name="connsiteX1141" fmla="*/ 4236488 w 5473039"/>
              <a:gd name="connsiteY1141" fmla="*/ 1638421 h 4777547"/>
              <a:gd name="connsiteX1142" fmla="*/ 4212731 w 5473039"/>
              <a:gd name="connsiteY1142" fmla="*/ 1621361 h 4777547"/>
              <a:gd name="connsiteX1143" fmla="*/ 427704 w 5473039"/>
              <a:gd name="connsiteY1143" fmla="*/ 1618617 h 4777547"/>
              <a:gd name="connsiteX1144" fmla="*/ 436105 w 5473039"/>
              <a:gd name="connsiteY1144" fmla="*/ 1630678 h 4777547"/>
              <a:gd name="connsiteX1145" fmla="*/ 430700 w 5473039"/>
              <a:gd name="connsiteY1145" fmla="*/ 1624738 h 4777547"/>
              <a:gd name="connsiteX1146" fmla="*/ 4455198 w 5473039"/>
              <a:gd name="connsiteY1146" fmla="*/ 1616746 h 4777547"/>
              <a:gd name="connsiteX1147" fmla="*/ 4458956 w 5473039"/>
              <a:gd name="connsiteY1147" fmla="*/ 1617092 h 4777547"/>
              <a:gd name="connsiteX1148" fmla="*/ 4453680 w 5473039"/>
              <a:gd name="connsiteY1148" fmla="*/ 1622291 h 4777547"/>
              <a:gd name="connsiteX1149" fmla="*/ 4455198 w 5473039"/>
              <a:gd name="connsiteY1149" fmla="*/ 1616746 h 4777547"/>
              <a:gd name="connsiteX1150" fmla="*/ 4510457 w 5473039"/>
              <a:gd name="connsiteY1150" fmla="*/ 1605549 h 4777547"/>
              <a:gd name="connsiteX1151" fmla="*/ 4511728 w 5473039"/>
              <a:gd name="connsiteY1151" fmla="*/ 1610655 h 4777547"/>
              <a:gd name="connsiteX1152" fmla="*/ 4524120 w 5473039"/>
              <a:gd name="connsiteY1152" fmla="*/ 1617247 h 4777547"/>
              <a:gd name="connsiteX1153" fmla="*/ 4513732 w 5473039"/>
              <a:gd name="connsiteY1153" fmla="*/ 1605931 h 4777547"/>
              <a:gd name="connsiteX1154" fmla="*/ 4510457 w 5473039"/>
              <a:gd name="connsiteY1154" fmla="*/ 1605549 h 4777547"/>
              <a:gd name="connsiteX1155" fmla="*/ 4710545 w 5473039"/>
              <a:gd name="connsiteY1155" fmla="*/ 1577611 h 4777547"/>
              <a:gd name="connsiteX1156" fmla="*/ 4731164 w 5473039"/>
              <a:gd name="connsiteY1156" fmla="*/ 1620214 h 4777547"/>
              <a:gd name="connsiteX1157" fmla="*/ 4810899 w 5473039"/>
              <a:gd name="connsiteY1157" fmla="*/ 1734339 h 4777547"/>
              <a:gd name="connsiteX1158" fmla="*/ 4924928 w 5473039"/>
              <a:gd name="connsiteY1158" fmla="*/ 1885791 h 4777547"/>
              <a:gd name="connsiteX1159" fmla="*/ 4981293 w 5473039"/>
              <a:gd name="connsiteY1159" fmla="*/ 1951144 h 4777547"/>
              <a:gd name="connsiteX1160" fmla="*/ 5022605 w 5473039"/>
              <a:gd name="connsiteY1160" fmla="*/ 1996009 h 4777547"/>
              <a:gd name="connsiteX1161" fmla="*/ 5019597 w 5473039"/>
              <a:gd name="connsiteY1161" fmla="*/ 1991071 h 4777547"/>
              <a:gd name="connsiteX1162" fmla="*/ 4992386 w 5473039"/>
              <a:gd name="connsiteY1162" fmla="*/ 1953608 h 4777547"/>
              <a:gd name="connsiteX1163" fmla="*/ 4990008 w 5473039"/>
              <a:gd name="connsiteY1163" fmla="*/ 1949789 h 4777547"/>
              <a:gd name="connsiteX1164" fmla="*/ 4973314 w 5473039"/>
              <a:gd name="connsiteY1164" fmla="*/ 1931637 h 4777547"/>
              <a:gd name="connsiteX1165" fmla="*/ 4921969 w 5473039"/>
              <a:gd name="connsiteY1165" fmla="*/ 1870694 h 4777547"/>
              <a:gd name="connsiteX1166" fmla="*/ 4821463 w 5473039"/>
              <a:gd name="connsiteY1166" fmla="*/ 1733777 h 4777547"/>
              <a:gd name="connsiteX1167" fmla="*/ 4775039 w 5473039"/>
              <a:gd name="connsiteY1167" fmla="*/ 1664574 h 4777547"/>
              <a:gd name="connsiteX1168" fmla="*/ 4775953 w 5473039"/>
              <a:gd name="connsiteY1168" fmla="*/ 1664687 h 4777547"/>
              <a:gd name="connsiteX1169" fmla="*/ 4780317 w 5473039"/>
              <a:gd name="connsiteY1169" fmla="*/ 1665229 h 4777547"/>
              <a:gd name="connsiteX1170" fmla="*/ 4804332 w 5473039"/>
              <a:gd name="connsiteY1170" fmla="*/ 1694063 h 4777547"/>
              <a:gd name="connsiteX1171" fmla="*/ 4851473 w 5473039"/>
              <a:gd name="connsiteY1171" fmla="*/ 1750021 h 4777547"/>
              <a:gd name="connsiteX1172" fmla="*/ 4854336 w 5473039"/>
              <a:gd name="connsiteY1172" fmla="*/ 1750857 h 4777547"/>
              <a:gd name="connsiteX1173" fmla="*/ 4855950 w 5473039"/>
              <a:gd name="connsiteY1173" fmla="*/ 1751328 h 4777547"/>
              <a:gd name="connsiteX1174" fmla="*/ 4851473 w 5473039"/>
              <a:gd name="connsiteY1174" fmla="*/ 1750021 h 4777547"/>
              <a:gd name="connsiteX1175" fmla="*/ 4804332 w 5473039"/>
              <a:gd name="connsiteY1175" fmla="*/ 1694063 h 4777547"/>
              <a:gd name="connsiteX1176" fmla="*/ 4793841 w 5473039"/>
              <a:gd name="connsiteY1176" fmla="*/ 1666771 h 4777547"/>
              <a:gd name="connsiteX1177" fmla="*/ 4780317 w 5473039"/>
              <a:gd name="connsiteY1177" fmla="*/ 1665229 h 4777547"/>
              <a:gd name="connsiteX1178" fmla="*/ 4776055 w 5473039"/>
              <a:gd name="connsiteY1178" fmla="*/ 1664699 h 4777547"/>
              <a:gd name="connsiteX1179" fmla="*/ 4775953 w 5473039"/>
              <a:gd name="connsiteY1179" fmla="*/ 1664687 h 4777547"/>
              <a:gd name="connsiteX1180" fmla="*/ 4775038 w 5473039"/>
              <a:gd name="connsiteY1180" fmla="*/ 1664573 h 4777547"/>
              <a:gd name="connsiteX1181" fmla="*/ 4754570 w 5473039"/>
              <a:gd name="connsiteY1181" fmla="*/ 1634060 h 4777547"/>
              <a:gd name="connsiteX1182" fmla="*/ 4752761 w 5473039"/>
              <a:gd name="connsiteY1182" fmla="*/ 1627214 h 4777547"/>
              <a:gd name="connsiteX1183" fmla="*/ 4751675 w 5473039"/>
              <a:gd name="connsiteY1183" fmla="*/ 1621980 h 4777547"/>
              <a:gd name="connsiteX1184" fmla="*/ 4752733 w 5473039"/>
              <a:gd name="connsiteY1184" fmla="*/ 1631322 h 4777547"/>
              <a:gd name="connsiteX1185" fmla="*/ 4725459 w 5473039"/>
              <a:gd name="connsiteY1185" fmla="*/ 1590664 h 4777547"/>
              <a:gd name="connsiteX1186" fmla="*/ 4710545 w 5473039"/>
              <a:gd name="connsiteY1186" fmla="*/ 1577611 h 4777547"/>
              <a:gd name="connsiteX1187" fmla="*/ 4480809 w 5473039"/>
              <a:gd name="connsiteY1187" fmla="*/ 1570042 h 4777547"/>
              <a:gd name="connsiteX1188" fmla="*/ 4476832 w 5473039"/>
              <a:gd name="connsiteY1188" fmla="*/ 1580971 h 4777547"/>
              <a:gd name="connsiteX1189" fmla="*/ 4497489 w 5473039"/>
              <a:gd name="connsiteY1189" fmla="*/ 1600041 h 4777547"/>
              <a:gd name="connsiteX1190" fmla="*/ 4503233 w 5473039"/>
              <a:gd name="connsiteY1190" fmla="*/ 1594402 h 4777547"/>
              <a:gd name="connsiteX1191" fmla="*/ 4480809 w 5473039"/>
              <a:gd name="connsiteY1191" fmla="*/ 1570042 h 4777547"/>
              <a:gd name="connsiteX1192" fmla="*/ 662655 w 5473039"/>
              <a:gd name="connsiteY1192" fmla="*/ 1560624 h 4777547"/>
              <a:gd name="connsiteX1193" fmla="*/ 659756 w 5473039"/>
              <a:gd name="connsiteY1193" fmla="*/ 1560745 h 4777547"/>
              <a:gd name="connsiteX1194" fmla="*/ 658112 w 5473039"/>
              <a:gd name="connsiteY1194" fmla="*/ 1560813 h 4777547"/>
              <a:gd name="connsiteX1195" fmla="*/ 672911 w 5473039"/>
              <a:gd name="connsiteY1195" fmla="*/ 1560198 h 4777547"/>
              <a:gd name="connsiteX1196" fmla="*/ 667978 w 5473039"/>
              <a:gd name="connsiteY1196" fmla="*/ 1560403 h 4777547"/>
              <a:gd name="connsiteX1197" fmla="*/ 662655 w 5473039"/>
              <a:gd name="connsiteY1197" fmla="*/ 1560624 h 4777547"/>
              <a:gd name="connsiteX1198" fmla="*/ 423911 w 5473039"/>
              <a:gd name="connsiteY1198" fmla="*/ 1509385 h 4777547"/>
              <a:gd name="connsiteX1199" fmla="*/ 418090 w 5473039"/>
              <a:gd name="connsiteY1199" fmla="*/ 1510912 h 4777547"/>
              <a:gd name="connsiteX1200" fmla="*/ 423911 w 5473039"/>
              <a:gd name="connsiteY1200" fmla="*/ 1509385 h 4777547"/>
              <a:gd name="connsiteX1201" fmla="*/ 429910 w 5473039"/>
              <a:gd name="connsiteY1201" fmla="*/ 1509779 h 4777547"/>
              <a:gd name="connsiteX1202" fmla="*/ 423911 w 5473039"/>
              <a:gd name="connsiteY1202" fmla="*/ 1509385 h 4777547"/>
              <a:gd name="connsiteX1203" fmla="*/ 938587 w 5473039"/>
              <a:gd name="connsiteY1203" fmla="*/ 1488508 h 4777547"/>
              <a:gd name="connsiteX1204" fmla="*/ 938586 w 5473039"/>
              <a:gd name="connsiteY1204" fmla="*/ 1488509 h 4777547"/>
              <a:gd name="connsiteX1205" fmla="*/ 938249 w 5473039"/>
              <a:gd name="connsiteY1205" fmla="*/ 1489615 h 4777547"/>
              <a:gd name="connsiteX1206" fmla="*/ 938129 w 5473039"/>
              <a:gd name="connsiteY1206" fmla="*/ 1490007 h 4777547"/>
              <a:gd name="connsiteX1207" fmla="*/ 938149 w 5473039"/>
              <a:gd name="connsiteY1207" fmla="*/ 1489942 h 4777547"/>
              <a:gd name="connsiteX1208" fmla="*/ 938249 w 5473039"/>
              <a:gd name="connsiteY1208" fmla="*/ 1489615 h 4777547"/>
              <a:gd name="connsiteX1209" fmla="*/ 756389 w 5473039"/>
              <a:gd name="connsiteY1209" fmla="*/ 1461157 h 4777547"/>
              <a:gd name="connsiteX1210" fmla="*/ 758350 w 5473039"/>
              <a:gd name="connsiteY1210" fmla="*/ 1463989 h 4777547"/>
              <a:gd name="connsiteX1211" fmla="*/ 758935 w 5473039"/>
              <a:gd name="connsiteY1211" fmla="*/ 1464085 h 4777547"/>
              <a:gd name="connsiteX1212" fmla="*/ 878267 w 5473039"/>
              <a:gd name="connsiteY1212" fmla="*/ 1455703 h 4777547"/>
              <a:gd name="connsiteX1213" fmla="*/ 878748 w 5473039"/>
              <a:gd name="connsiteY1213" fmla="*/ 1456902 h 4777547"/>
              <a:gd name="connsiteX1214" fmla="*/ 897792 w 5473039"/>
              <a:gd name="connsiteY1214" fmla="*/ 1487454 h 4777547"/>
              <a:gd name="connsiteX1215" fmla="*/ 896698 w 5473039"/>
              <a:gd name="connsiteY1215" fmla="*/ 1480741 h 4777547"/>
              <a:gd name="connsiteX1216" fmla="*/ 891078 w 5473039"/>
              <a:gd name="connsiteY1216" fmla="*/ 1469382 h 4777547"/>
              <a:gd name="connsiteX1217" fmla="*/ 1020926 w 5473039"/>
              <a:gd name="connsiteY1217" fmla="*/ 1443673 h 4777547"/>
              <a:gd name="connsiteX1218" fmla="*/ 1028913 w 5473039"/>
              <a:gd name="connsiteY1218" fmla="*/ 1451801 h 4777547"/>
              <a:gd name="connsiteX1219" fmla="*/ 1028404 w 5473039"/>
              <a:gd name="connsiteY1219" fmla="*/ 1450896 h 4777547"/>
              <a:gd name="connsiteX1220" fmla="*/ 1021274 w 5473039"/>
              <a:gd name="connsiteY1220" fmla="*/ 1443970 h 4777547"/>
              <a:gd name="connsiteX1221" fmla="*/ 546108 w 5473039"/>
              <a:gd name="connsiteY1221" fmla="*/ 1424137 h 4777547"/>
              <a:gd name="connsiteX1222" fmla="*/ 538285 w 5473039"/>
              <a:gd name="connsiteY1222" fmla="*/ 1426425 h 4777547"/>
              <a:gd name="connsiteX1223" fmla="*/ 539795 w 5473039"/>
              <a:gd name="connsiteY1223" fmla="*/ 1425984 h 4777547"/>
              <a:gd name="connsiteX1224" fmla="*/ 551882 w 5473039"/>
              <a:gd name="connsiteY1224" fmla="*/ 1422448 h 4777547"/>
              <a:gd name="connsiteX1225" fmla="*/ 546108 w 5473039"/>
              <a:gd name="connsiteY1225" fmla="*/ 1424137 h 4777547"/>
              <a:gd name="connsiteX1226" fmla="*/ 547349 w 5473039"/>
              <a:gd name="connsiteY1226" fmla="*/ 1423773 h 4777547"/>
              <a:gd name="connsiteX1227" fmla="*/ 551882 w 5473039"/>
              <a:gd name="connsiteY1227" fmla="*/ 1422448 h 4777547"/>
              <a:gd name="connsiteX1228" fmla="*/ 594733 w 5473039"/>
              <a:gd name="connsiteY1228" fmla="*/ 1412682 h 4777547"/>
              <a:gd name="connsiteX1229" fmla="*/ 598474 w 5473039"/>
              <a:gd name="connsiteY1229" fmla="*/ 1416144 h 4777547"/>
              <a:gd name="connsiteX1230" fmla="*/ 604436 w 5473039"/>
              <a:gd name="connsiteY1230" fmla="*/ 1432152 h 4777547"/>
              <a:gd name="connsiteX1231" fmla="*/ 594733 w 5473039"/>
              <a:gd name="connsiteY1231" fmla="*/ 1412682 h 4777547"/>
              <a:gd name="connsiteX1232" fmla="*/ 440292 w 5473039"/>
              <a:gd name="connsiteY1232" fmla="*/ 1389234 h 4777547"/>
              <a:gd name="connsiteX1233" fmla="*/ 446647 w 5473039"/>
              <a:gd name="connsiteY1233" fmla="*/ 1394251 h 4777547"/>
              <a:gd name="connsiteX1234" fmla="*/ 451698 w 5473039"/>
              <a:gd name="connsiteY1234" fmla="*/ 1398859 h 4777547"/>
              <a:gd name="connsiteX1235" fmla="*/ 481306 w 5473039"/>
              <a:gd name="connsiteY1235" fmla="*/ 1448491 h 4777547"/>
              <a:gd name="connsiteX1236" fmla="*/ 476821 w 5473039"/>
              <a:gd name="connsiteY1236" fmla="*/ 1444826 h 4777547"/>
              <a:gd name="connsiteX1237" fmla="*/ 466286 w 5473039"/>
              <a:gd name="connsiteY1237" fmla="*/ 1437417 h 4777547"/>
              <a:gd name="connsiteX1238" fmla="*/ 453087 w 5473039"/>
              <a:gd name="connsiteY1238" fmla="*/ 1414153 h 4777547"/>
              <a:gd name="connsiteX1239" fmla="*/ 833034 w 5473039"/>
              <a:gd name="connsiteY1239" fmla="*/ 1385084 h 4777547"/>
              <a:gd name="connsiteX1240" fmla="*/ 845335 w 5473039"/>
              <a:gd name="connsiteY1240" fmla="*/ 1404679 h 4777547"/>
              <a:gd name="connsiteX1241" fmla="*/ 860204 w 5473039"/>
              <a:gd name="connsiteY1241" fmla="*/ 1428221 h 4777547"/>
              <a:gd name="connsiteX1242" fmla="*/ 867571 w 5473039"/>
              <a:gd name="connsiteY1242" fmla="*/ 1435255 h 4777547"/>
              <a:gd name="connsiteX1243" fmla="*/ 855290 w 5473039"/>
              <a:gd name="connsiteY1243" fmla="*/ 1418287 h 4777547"/>
              <a:gd name="connsiteX1244" fmla="*/ 840800 w 5473039"/>
              <a:gd name="connsiteY1244" fmla="*/ 1396486 h 4777547"/>
              <a:gd name="connsiteX1245" fmla="*/ 836694 w 5473039"/>
              <a:gd name="connsiteY1245" fmla="*/ 1388654 h 4777547"/>
              <a:gd name="connsiteX1246" fmla="*/ 1064097 w 5473039"/>
              <a:gd name="connsiteY1246" fmla="*/ 1384736 h 4777547"/>
              <a:gd name="connsiteX1247" fmla="*/ 1064469 w 5473039"/>
              <a:gd name="connsiteY1247" fmla="*/ 1385921 h 4777547"/>
              <a:gd name="connsiteX1248" fmla="*/ 1067886 w 5473039"/>
              <a:gd name="connsiteY1248" fmla="*/ 1390092 h 4777547"/>
              <a:gd name="connsiteX1249" fmla="*/ 1070064 w 5473039"/>
              <a:gd name="connsiteY1249" fmla="*/ 1389693 h 4777547"/>
              <a:gd name="connsiteX1250" fmla="*/ 1064800 w 5473039"/>
              <a:gd name="connsiteY1250" fmla="*/ 1384848 h 4777547"/>
              <a:gd name="connsiteX1251" fmla="*/ 3929256 w 5473039"/>
              <a:gd name="connsiteY1251" fmla="*/ 1378980 h 4777547"/>
              <a:gd name="connsiteX1252" fmla="*/ 3927737 w 5473039"/>
              <a:gd name="connsiteY1252" fmla="*/ 1384524 h 4777547"/>
              <a:gd name="connsiteX1253" fmla="*/ 3923979 w 5473039"/>
              <a:gd name="connsiteY1253" fmla="*/ 1384178 h 4777547"/>
              <a:gd name="connsiteX1254" fmla="*/ 698302 w 5473039"/>
              <a:gd name="connsiteY1254" fmla="*/ 1360045 h 4777547"/>
              <a:gd name="connsiteX1255" fmla="*/ 704581 w 5473039"/>
              <a:gd name="connsiteY1255" fmla="*/ 1374481 h 4777547"/>
              <a:gd name="connsiteX1256" fmla="*/ 716784 w 5473039"/>
              <a:gd name="connsiteY1256" fmla="*/ 1405435 h 4777547"/>
              <a:gd name="connsiteX1257" fmla="*/ 719801 w 5473039"/>
              <a:gd name="connsiteY1257" fmla="*/ 1412497 h 4777547"/>
              <a:gd name="connsiteX1258" fmla="*/ 749979 w 5473039"/>
              <a:gd name="connsiteY1258" fmla="*/ 1460524 h 4777547"/>
              <a:gd name="connsiteX1259" fmla="*/ 753644 w 5473039"/>
              <a:gd name="connsiteY1259" fmla="*/ 1463214 h 4777547"/>
              <a:gd name="connsiteX1260" fmla="*/ 754140 w 5473039"/>
              <a:gd name="connsiteY1260" fmla="*/ 1463296 h 4777547"/>
              <a:gd name="connsiteX1261" fmla="*/ 749492 w 5473039"/>
              <a:gd name="connsiteY1261" fmla="*/ 1457068 h 4777547"/>
              <a:gd name="connsiteX1262" fmla="*/ 747017 w 5473039"/>
              <a:gd name="connsiteY1262" fmla="*/ 1451909 h 4777547"/>
              <a:gd name="connsiteX1263" fmla="*/ 751821 w 5473039"/>
              <a:gd name="connsiteY1263" fmla="*/ 1456207 h 4777547"/>
              <a:gd name="connsiteX1264" fmla="*/ 755157 w 5473039"/>
              <a:gd name="connsiteY1264" fmla="*/ 1457687 h 4777547"/>
              <a:gd name="connsiteX1265" fmla="*/ 748755 w 5473039"/>
              <a:gd name="connsiteY1265" fmla="*/ 1446909 h 4777547"/>
              <a:gd name="connsiteX1266" fmla="*/ 718561 w 5473039"/>
              <a:gd name="connsiteY1266" fmla="*/ 1394782 h 4777547"/>
              <a:gd name="connsiteX1267" fmla="*/ 719032 w 5473039"/>
              <a:gd name="connsiteY1267" fmla="*/ 1392038 h 4777547"/>
              <a:gd name="connsiteX1268" fmla="*/ 707024 w 5473039"/>
              <a:gd name="connsiteY1268" fmla="*/ 1374232 h 4777547"/>
              <a:gd name="connsiteX1269" fmla="*/ 705352 w 5473039"/>
              <a:gd name="connsiteY1269" fmla="*/ 1369387 h 4777547"/>
              <a:gd name="connsiteX1270" fmla="*/ 913663 w 5473039"/>
              <a:gd name="connsiteY1270" fmla="*/ 1342557 h 4777547"/>
              <a:gd name="connsiteX1271" fmla="*/ 914992 w 5473039"/>
              <a:gd name="connsiteY1271" fmla="*/ 1348003 h 4777547"/>
              <a:gd name="connsiteX1272" fmla="*/ 913663 w 5473039"/>
              <a:gd name="connsiteY1272" fmla="*/ 1342557 h 4777547"/>
              <a:gd name="connsiteX1273" fmla="*/ 940046 w 5473039"/>
              <a:gd name="connsiteY1273" fmla="*/ 1339732 h 4777547"/>
              <a:gd name="connsiteX1274" fmla="*/ 946036 w 5473039"/>
              <a:gd name="connsiteY1274" fmla="*/ 1343718 h 4777547"/>
              <a:gd name="connsiteX1275" fmla="*/ 949420 w 5473039"/>
              <a:gd name="connsiteY1275" fmla="*/ 1348981 h 4777547"/>
              <a:gd name="connsiteX1276" fmla="*/ 940046 w 5473039"/>
              <a:gd name="connsiteY1276" fmla="*/ 1339732 h 4777547"/>
              <a:gd name="connsiteX1277" fmla="*/ 4212730 w 5473039"/>
              <a:gd name="connsiteY1277" fmla="*/ 1332296 h 4777547"/>
              <a:gd name="connsiteX1278" fmla="*/ 4236487 w 5473039"/>
              <a:gd name="connsiteY1278" fmla="*/ 1349356 h 4777547"/>
              <a:gd name="connsiteX1279" fmla="*/ 4248054 w 5473039"/>
              <a:gd name="connsiteY1279" fmla="*/ 1362637 h 4777547"/>
              <a:gd name="connsiteX1280" fmla="*/ 4290817 w 5473039"/>
              <a:gd name="connsiteY1280" fmla="*/ 1423426 h 4777547"/>
              <a:gd name="connsiteX1281" fmla="*/ 4640065 w 5473039"/>
              <a:gd name="connsiteY1281" fmla="*/ 1845713 h 4777547"/>
              <a:gd name="connsiteX1282" fmla="*/ 4808334 w 5473039"/>
              <a:gd name="connsiteY1282" fmla="*/ 2027870 h 4777547"/>
              <a:gd name="connsiteX1283" fmla="*/ 4821396 w 5473039"/>
              <a:gd name="connsiteY1283" fmla="*/ 2074977 h 4777547"/>
              <a:gd name="connsiteX1284" fmla="*/ 4812205 w 5473039"/>
              <a:gd name="connsiteY1284" fmla="*/ 2065795 h 4777547"/>
              <a:gd name="connsiteX1285" fmla="*/ 4835924 w 5473039"/>
              <a:gd name="connsiteY1285" fmla="*/ 2099392 h 4777547"/>
              <a:gd name="connsiteX1286" fmla="*/ 4902906 w 5473039"/>
              <a:gd name="connsiteY1286" fmla="*/ 2185020 h 4777547"/>
              <a:gd name="connsiteX1287" fmla="*/ 4792351 w 5473039"/>
              <a:gd name="connsiteY1287" fmla="*/ 2051556 h 4777547"/>
              <a:gd name="connsiteX1288" fmla="*/ 4775936 w 5473039"/>
              <a:gd name="connsiteY1288" fmla="*/ 2026470 h 4777547"/>
              <a:gd name="connsiteX1289" fmla="*/ 4701156 w 5473039"/>
              <a:gd name="connsiteY1289" fmla="*/ 1944585 h 4777547"/>
              <a:gd name="connsiteX1290" fmla="*/ 4645962 w 5473039"/>
              <a:gd name="connsiteY1290" fmla="*/ 1880163 h 4777547"/>
              <a:gd name="connsiteX1291" fmla="*/ 4658379 w 5473039"/>
              <a:gd name="connsiteY1291" fmla="*/ 1891241 h 4777547"/>
              <a:gd name="connsiteX1292" fmla="*/ 4675117 w 5473039"/>
              <a:gd name="connsiteY1292" fmla="*/ 1889028 h 4777547"/>
              <a:gd name="connsiteX1293" fmla="*/ 4467455 w 5473039"/>
              <a:gd name="connsiteY1293" fmla="*/ 1657890 h 4777547"/>
              <a:gd name="connsiteX1294" fmla="*/ 4371495 w 5473039"/>
              <a:gd name="connsiteY1294" fmla="*/ 1548637 h 4777547"/>
              <a:gd name="connsiteX1295" fmla="*/ 4357627 w 5473039"/>
              <a:gd name="connsiteY1295" fmla="*/ 1531444 h 4777547"/>
              <a:gd name="connsiteX1296" fmla="*/ 4223253 w 5473039"/>
              <a:gd name="connsiteY1296" fmla="*/ 1359678 h 4777547"/>
              <a:gd name="connsiteX1297" fmla="*/ 4218837 w 5473039"/>
              <a:gd name="connsiteY1297" fmla="*/ 1352316 h 4777547"/>
              <a:gd name="connsiteX1298" fmla="*/ 4212730 w 5473039"/>
              <a:gd name="connsiteY1298" fmla="*/ 1332296 h 4777547"/>
              <a:gd name="connsiteX1299" fmla="*/ 4455198 w 5473039"/>
              <a:gd name="connsiteY1299" fmla="*/ 1327679 h 4777547"/>
              <a:gd name="connsiteX1300" fmla="*/ 4453679 w 5473039"/>
              <a:gd name="connsiteY1300" fmla="*/ 1333225 h 4777547"/>
              <a:gd name="connsiteX1301" fmla="*/ 4458955 w 5473039"/>
              <a:gd name="connsiteY1301" fmla="*/ 1328026 h 4777547"/>
              <a:gd name="connsiteX1302" fmla="*/ 4455198 w 5473039"/>
              <a:gd name="connsiteY1302" fmla="*/ 1327679 h 4777547"/>
              <a:gd name="connsiteX1303" fmla="*/ 874305 w 5473039"/>
              <a:gd name="connsiteY1303" fmla="*/ 1303913 h 4777547"/>
              <a:gd name="connsiteX1304" fmla="*/ 879718 w 5473039"/>
              <a:gd name="connsiteY1304" fmla="*/ 1306576 h 4777547"/>
              <a:gd name="connsiteX1305" fmla="*/ 883592 w 5473039"/>
              <a:gd name="connsiteY1305" fmla="*/ 1312210 h 4777547"/>
              <a:gd name="connsiteX1306" fmla="*/ 881346 w 5473039"/>
              <a:gd name="connsiteY1306" fmla="*/ 1312817 h 4777547"/>
              <a:gd name="connsiteX1307" fmla="*/ 874305 w 5473039"/>
              <a:gd name="connsiteY1307" fmla="*/ 1303913 h 4777547"/>
              <a:gd name="connsiteX1308" fmla="*/ 983612 w 5473039"/>
              <a:gd name="connsiteY1308" fmla="*/ 1303786 h 4777547"/>
              <a:gd name="connsiteX1309" fmla="*/ 981575 w 5473039"/>
              <a:gd name="connsiteY1309" fmla="*/ 1307475 h 4777547"/>
              <a:gd name="connsiteX1310" fmla="*/ 983921 w 5473039"/>
              <a:gd name="connsiteY1310" fmla="*/ 1310832 h 4777547"/>
              <a:gd name="connsiteX1311" fmla="*/ 985022 w 5473039"/>
              <a:gd name="connsiteY1311" fmla="*/ 1311902 h 4777547"/>
              <a:gd name="connsiteX1312" fmla="*/ 989874 w 5473039"/>
              <a:gd name="connsiteY1312" fmla="*/ 1314866 h 4777547"/>
              <a:gd name="connsiteX1313" fmla="*/ 991649 w 5473039"/>
              <a:gd name="connsiteY1313" fmla="*/ 1314120 h 4777547"/>
              <a:gd name="connsiteX1314" fmla="*/ 983612 w 5473039"/>
              <a:gd name="connsiteY1314" fmla="*/ 1303786 h 4777547"/>
              <a:gd name="connsiteX1315" fmla="*/ 682019 w 5473039"/>
              <a:gd name="connsiteY1315" fmla="*/ 1298988 h 4777547"/>
              <a:gd name="connsiteX1316" fmla="*/ 684988 w 5473039"/>
              <a:gd name="connsiteY1316" fmla="*/ 1302608 h 4777547"/>
              <a:gd name="connsiteX1317" fmla="*/ 685836 w 5473039"/>
              <a:gd name="connsiteY1317" fmla="*/ 1304599 h 4777547"/>
              <a:gd name="connsiteX1318" fmla="*/ 686745 w 5473039"/>
              <a:gd name="connsiteY1318" fmla="*/ 1307201 h 4777547"/>
              <a:gd name="connsiteX1319" fmla="*/ 682019 w 5473039"/>
              <a:gd name="connsiteY1319" fmla="*/ 1298988 h 4777547"/>
              <a:gd name="connsiteX1320" fmla="*/ 973923 w 5473039"/>
              <a:gd name="connsiteY1320" fmla="*/ 1282788 h 4777547"/>
              <a:gd name="connsiteX1321" fmla="*/ 973593 w 5473039"/>
              <a:gd name="connsiteY1321" fmla="*/ 1286605 h 4777547"/>
              <a:gd name="connsiteX1322" fmla="*/ 973923 w 5473039"/>
              <a:gd name="connsiteY1322" fmla="*/ 1282788 h 4777547"/>
              <a:gd name="connsiteX1323" fmla="*/ 621283 w 5473039"/>
              <a:gd name="connsiteY1323" fmla="*/ 1273633 h 4777547"/>
              <a:gd name="connsiteX1324" fmla="*/ 620016 w 5473039"/>
              <a:gd name="connsiteY1324" fmla="*/ 1277782 h 4777547"/>
              <a:gd name="connsiteX1325" fmla="*/ 621283 w 5473039"/>
              <a:gd name="connsiteY1325" fmla="*/ 1273633 h 4777547"/>
              <a:gd name="connsiteX1326" fmla="*/ 964641 w 5473039"/>
              <a:gd name="connsiteY1326" fmla="*/ 1273287 h 4777547"/>
              <a:gd name="connsiteX1327" fmla="*/ 964375 w 5473039"/>
              <a:gd name="connsiteY1327" fmla="*/ 1276922 h 4777547"/>
              <a:gd name="connsiteX1328" fmla="*/ 964641 w 5473039"/>
              <a:gd name="connsiteY1328" fmla="*/ 1273287 h 4777547"/>
              <a:gd name="connsiteX1329" fmla="*/ 981343 w 5473039"/>
              <a:gd name="connsiteY1329" fmla="*/ 1268781 h 4777547"/>
              <a:gd name="connsiteX1330" fmla="*/ 1012883 w 5473039"/>
              <a:gd name="connsiteY1330" fmla="*/ 1306763 h 4777547"/>
              <a:gd name="connsiteX1331" fmla="*/ 1015709 w 5473039"/>
              <a:gd name="connsiteY1331" fmla="*/ 1311248 h 4777547"/>
              <a:gd name="connsiteX1332" fmla="*/ 981811 w 5473039"/>
              <a:gd name="connsiteY1332" fmla="*/ 1275369 h 4777547"/>
              <a:gd name="connsiteX1333" fmla="*/ 981114 w 5473039"/>
              <a:gd name="connsiteY1333" fmla="*/ 1273174 h 4777547"/>
              <a:gd name="connsiteX1334" fmla="*/ 981343 w 5473039"/>
              <a:gd name="connsiteY1334" fmla="*/ 1268781 h 4777547"/>
              <a:gd name="connsiteX1335" fmla="*/ 613775 w 5473039"/>
              <a:gd name="connsiteY1335" fmla="*/ 1259048 h 4777547"/>
              <a:gd name="connsiteX1336" fmla="*/ 613775 w 5473039"/>
              <a:gd name="connsiteY1336" fmla="*/ 1259048 h 4777547"/>
              <a:gd name="connsiteX1337" fmla="*/ 870977 w 5473039"/>
              <a:gd name="connsiteY1337" fmla="*/ 1193240 h 4777547"/>
              <a:gd name="connsiteX1338" fmla="*/ 880559 w 5473039"/>
              <a:gd name="connsiteY1338" fmla="*/ 1200047 h 4777547"/>
              <a:gd name="connsiteX1339" fmla="*/ 885787 w 5473039"/>
              <a:gd name="connsiteY1339" fmla="*/ 1207872 h 4777547"/>
              <a:gd name="connsiteX1340" fmla="*/ 870977 w 5473039"/>
              <a:gd name="connsiteY1340" fmla="*/ 1193240 h 4777547"/>
              <a:gd name="connsiteX1341" fmla="*/ 865021 w 5473039"/>
              <a:gd name="connsiteY1341" fmla="*/ 1188161 h 4777547"/>
              <a:gd name="connsiteX1342" fmla="*/ 870117 w 5473039"/>
              <a:gd name="connsiteY1342" fmla="*/ 1190354 h 4777547"/>
              <a:gd name="connsiteX1343" fmla="*/ 870977 w 5473039"/>
              <a:gd name="connsiteY1343" fmla="*/ 1193240 h 4777547"/>
              <a:gd name="connsiteX1344" fmla="*/ 865021 w 5473039"/>
              <a:gd name="connsiteY1344" fmla="*/ 1188161 h 4777547"/>
              <a:gd name="connsiteX1345" fmla="*/ 859064 w 5473039"/>
              <a:gd name="connsiteY1345" fmla="*/ 1183082 h 4777547"/>
              <a:gd name="connsiteX1346" fmla="*/ 864161 w 5473039"/>
              <a:gd name="connsiteY1346" fmla="*/ 1185276 h 4777547"/>
              <a:gd name="connsiteX1347" fmla="*/ 865021 w 5473039"/>
              <a:gd name="connsiteY1347" fmla="*/ 1188161 h 4777547"/>
              <a:gd name="connsiteX1348" fmla="*/ 859064 w 5473039"/>
              <a:gd name="connsiteY1348" fmla="*/ 1183082 h 4777547"/>
              <a:gd name="connsiteX1349" fmla="*/ 870407 w 5473039"/>
              <a:gd name="connsiteY1349" fmla="*/ 1137716 h 4777547"/>
              <a:gd name="connsiteX1350" fmla="*/ 875601 w 5473039"/>
              <a:gd name="connsiteY1350" fmla="*/ 1142026 h 4777547"/>
              <a:gd name="connsiteX1351" fmla="*/ 889706 w 5473039"/>
              <a:gd name="connsiteY1351" fmla="*/ 1153307 h 4777547"/>
              <a:gd name="connsiteX1352" fmla="*/ 889850 w 5473039"/>
              <a:gd name="connsiteY1352" fmla="*/ 1152508 h 4777547"/>
              <a:gd name="connsiteX1353" fmla="*/ 907691 w 5473039"/>
              <a:gd name="connsiteY1353" fmla="*/ 1180929 h 4777547"/>
              <a:gd name="connsiteX1354" fmla="*/ 948872 w 5473039"/>
              <a:gd name="connsiteY1354" fmla="*/ 1235567 h 4777547"/>
              <a:gd name="connsiteX1355" fmla="*/ 956168 w 5473039"/>
              <a:gd name="connsiteY1355" fmla="*/ 1248330 h 4777547"/>
              <a:gd name="connsiteX1356" fmla="*/ 931472 w 5473039"/>
              <a:gd name="connsiteY1356" fmla="*/ 1223253 h 4777547"/>
              <a:gd name="connsiteX1357" fmla="*/ 911617 w 5473039"/>
              <a:gd name="connsiteY1357" fmla="*/ 1206053 h 4777547"/>
              <a:gd name="connsiteX1358" fmla="*/ 875642 w 5473039"/>
              <a:gd name="connsiteY1358" fmla="*/ 1146944 h 4777547"/>
              <a:gd name="connsiteX1359" fmla="*/ 774829 w 5473039"/>
              <a:gd name="connsiteY1359" fmla="*/ 1137202 h 4777547"/>
              <a:gd name="connsiteX1360" fmla="*/ 781221 w 5473039"/>
              <a:gd name="connsiteY1360" fmla="*/ 1142793 h 4777547"/>
              <a:gd name="connsiteX1361" fmla="*/ 782336 w 5473039"/>
              <a:gd name="connsiteY1361" fmla="*/ 1144747 h 4777547"/>
              <a:gd name="connsiteX1362" fmla="*/ 794736 w 5473039"/>
              <a:gd name="connsiteY1362" fmla="*/ 1134712 h 4777547"/>
              <a:gd name="connsiteX1363" fmla="*/ 794471 w 5473039"/>
              <a:gd name="connsiteY1363" fmla="*/ 1138345 h 4777547"/>
              <a:gd name="connsiteX1364" fmla="*/ 794736 w 5473039"/>
              <a:gd name="connsiteY1364" fmla="*/ 1134712 h 4777547"/>
              <a:gd name="connsiteX1365" fmla="*/ 3629653 w 5473039"/>
              <a:gd name="connsiteY1365" fmla="*/ 1134680 h 4777547"/>
              <a:gd name="connsiteX1366" fmla="*/ 3651176 w 5473039"/>
              <a:gd name="connsiteY1366" fmla="*/ 1167614 h 4777547"/>
              <a:gd name="connsiteX1367" fmla="*/ 3719587 w 5473039"/>
              <a:gd name="connsiteY1367" fmla="*/ 1261881 h 4777547"/>
              <a:gd name="connsiteX1368" fmla="*/ 3801871 w 5473039"/>
              <a:gd name="connsiteY1368" fmla="*/ 1359019 h 4777547"/>
              <a:gd name="connsiteX1369" fmla="*/ 3970396 w 5473039"/>
              <a:gd name="connsiteY1369" fmla="*/ 1560834 h 4777547"/>
              <a:gd name="connsiteX1370" fmla="*/ 4008766 w 5473039"/>
              <a:gd name="connsiteY1370" fmla="*/ 1608276 h 4777547"/>
              <a:gd name="connsiteX1371" fmla="*/ 4009042 w 5473039"/>
              <a:gd name="connsiteY1371" fmla="*/ 1607582 h 4777547"/>
              <a:gd name="connsiteX1372" fmla="*/ 4013011 w 5473039"/>
              <a:gd name="connsiteY1372" fmla="*/ 1602498 h 4777547"/>
              <a:gd name="connsiteX1373" fmla="*/ 4027178 w 5473039"/>
              <a:gd name="connsiteY1373" fmla="*/ 1604933 h 4777547"/>
              <a:gd name="connsiteX1374" fmla="*/ 4029764 w 5473039"/>
              <a:gd name="connsiteY1374" fmla="*/ 1604754 h 4777547"/>
              <a:gd name="connsiteX1375" fmla="*/ 4025460 w 5473039"/>
              <a:gd name="connsiteY1375" fmla="*/ 1599281 h 4777547"/>
              <a:gd name="connsiteX1376" fmla="*/ 4023363 w 5473039"/>
              <a:gd name="connsiteY1376" fmla="*/ 1599731 h 4777547"/>
              <a:gd name="connsiteX1377" fmla="*/ 4017058 w 5473039"/>
              <a:gd name="connsiteY1377" fmla="*/ 1598056 h 4777547"/>
              <a:gd name="connsiteX1378" fmla="*/ 4023468 w 5473039"/>
              <a:gd name="connsiteY1378" fmla="*/ 1596747 h 4777547"/>
              <a:gd name="connsiteX1379" fmla="*/ 3972742 w 5473039"/>
              <a:gd name="connsiteY1379" fmla="*/ 1532245 h 4777547"/>
              <a:gd name="connsiteX1380" fmla="*/ 3646304 w 5473039"/>
              <a:gd name="connsiteY1380" fmla="*/ 1154449 h 4777547"/>
              <a:gd name="connsiteX1381" fmla="*/ 774941 w 5473039"/>
              <a:gd name="connsiteY1381" fmla="*/ 1133515 h 4777547"/>
              <a:gd name="connsiteX1382" fmla="*/ 774829 w 5473039"/>
              <a:gd name="connsiteY1382" fmla="*/ 1137202 h 4777547"/>
              <a:gd name="connsiteX1383" fmla="*/ 774941 w 5473039"/>
              <a:gd name="connsiteY1383" fmla="*/ 1133515 h 4777547"/>
              <a:gd name="connsiteX1384" fmla="*/ 1431139 w 5473039"/>
              <a:gd name="connsiteY1384" fmla="*/ 1123886 h 4777547"/>
              <a:gd name="connsiteX1385" fmla="*/ 1441792 w 5473039"/>
              <a:gd name="connsiteY1385" fmla="*/ 1144238 h 4777547"/>
              <a:gd name="connsiteX1386" fmla="*/ 1459327 w 5473039"/>
              <a:gd name="connsiteY1386" fmla="*/ 1162081 h 4777547"/>
              <a:gd name="connsiteX1387" fmla="*/ 1478853 w 5473039"/>
              <a:gd name="connsiteY1387" fmla="*/ 1178401 h 4777547"/>
              <a:gd name="connsiteX1388" fmla="*/ 1470570 w 5473039"/>
              <a:gd name="connsiteY1388" fmla="*/ 1166107 h 4777547"/>
              <a:gd name="connsiteX1389" fmla="*/ 1437358 w 5473039"/>
              <a:gd name="connsiteY1389" fmla="*/ 1131015 h 4777547"/>
              <a:gd name="connsiteX1390" fmla="*/ 4374169 w 5473039"/>
              <a:gd name="connsiteY1390" fmla="*/ 1103928 h 4777547"/>
              <a:gd name="connsiteX1391" fmla="*/ 4412539 w 5473039"/>
              <a:gd name="connsiteY1391" fmla="*/ 1151370 h 4777547"/>
              <a:gd name="connsiteX1392" fmla="*/ 4581064 w 5473039"/>
              <a:gd name="connsiteY1392" fmla="*/ 1353185 h 4777547"/>
              <a:gd name="connsiteX1393" fmla="*/ 4663347 w 5473039"/>
              <a:gd name="connsiteY1393" fmla="*/ 1450324 h 4777547"/>
              <a:gd name="connsiteX1394" fmla="*/ 4731759 w 5473039"/>
              <a:gd name="connsiteY1394" fmla="*/ 1544590 h 4777547"/>
              <a:gd name="connsiteX1395" fmla="*/ 4753282 w 5473039"/>
              <a:gd name="connsiteY1395" fmla="*/ 1577524 h 4777547"/>
              <a:gd name="connsiteX1396" fmla="*/ 4736631 w 5473039"/>
              <a:gd name="connsiteY1396" fmla="*/ 1557756 h 4777547"/>
              <a:gd name="connsiteX1397" fmla="*/ 4410193 w 5473039"/>
              <a:gd name="connsiteY1397" fmla="*/ 1179959 h 4777547"/>
              <a:gd name="connsiteX1398" fmla="*/ 4359467 w 5473039"/>
              <a:gd name="connsiteY1398" fmla="*/ 1115457 h 4777547"/>
              <a:gd name="connsiteX1399" fmla="*/ 4365878 w 5473039"/>
              <a:gd name="connsiteY1399" fmla="*/ 1114148 h 4777547"/>
              <a:gd name="connsiteX1400" fmla="*/ 4359572 w 5473039"/>
              <a:gd name="connsiteY1400" fmla="*/ 1112473 h 4777547"/>
              <a:gd name="connsiteX1401" fmla="*/ 4357474 w 5473039"/>
              <a:gd name="connsiteY1401" fmla="*/ 1112922 h 4777547"/>
              <a:gd name="connsiteX1402" fmla="*/ 4353171 w 5473039"/>
              <a:gd name="connsiteY1402" fmla="*/ 1107451 h 4777547"/>
              <a:gd name="connsiteX1403" fmla="*/ 4355757 w 5473039"/>
              <a:gd name="connsiteY1403" fmla="*/ 1107271 h 4777547"/>
              <a:gd name="connsiteX1404" fmla="*/ 4369924 w 5473039"/>
              <a:gd name="connsiteY1404" fmla="*/ 1109706 h 4777547"/>
              <a:gd name="connsiteX1405" fmla="*/ 4373893 w 5473039"/>
              <a:gd name="connsiteY1405" fmla="*/ 1104622 h 4777547"/>
              <a:gd name="connsiteX1406" fmla="*/ 2102866 w 5473039"/>
              <a:gd name="connsiteY1406" fmla="*/ 1074029 h 4777547"/>
              <a:gd name="connsiteX1407" fmla="*/ 2111311 w 5473039"/>
              <a:gd name="connsiteY1407" fmla="*/ 1085598 h 4777547"/>
              <a:gd name="connsiteX1408" fmla="*/ 2120371 w 5473039"/>
              <a:gd name="connsiteY1408" fmla="*/ 1096680 h 4777547"/>
              <a:gd name="connsiteX1409" fmla="*/ 2120910 w 5473039"/>
              <a:gd name="connsiteY1409" fmla="*/ 1095829 h 4777547"/>
              <a:gd name="connsiteX1410" fmla="*/ 2117166 w 5473039"/>
              <a:gd name="connsiteY1410" fmla="*/ 1086932 h 4777547"/>
              <a:gd name="connsiteX1411" fmla="*/ 2107358 w 5473039"/>
              <a:gd name="connsiteY1411" fmla="*/ 1076791 h 4777547"/>
              <a:gd name="connsiteX1412" fmla="*/ 2102866 w 5473039"/>
              <a:gd name="connsiteY1412" fmla="*/ 1074029 h 4777547"/>
              <a:gd name="connsiteX1413" fmla="*/ 976336 w 5473039"/>
              <a:gd name="connsiteY1413" fmla="*/ 1073293 h 4777547"/>
              <a:gd name="connsiteX1414" fmla="*/ 980077 w 5473039"/>
              <a:gd name="connsiteY1414" fmla="*/ 1076756 h 4777547"/>
              <a:gd name="connsiteX1415" fmla="*/ 986039 w 5473039"/>
              <a:gd name="connsiteY1415" fmla="*/ 1092763 h 4777547"/>
              <a:gd name="connsiteX1416" fmla="*/ 976336 w 5473039"/>
              <a:gd name="connsiteY1416" fmla="*/ 1073293 h 4777547"/>
              <a:gd name="connsiteX1417" fmla="*/ 3925191 w 5473039"/>
              <a:gd name="connsiteY1417" fmla="*/ 1065369 h 4777547"/>
              <a:gd name="connsiteX1418" fmla="*/ 3931411 w 5473039"/>
              <a:gd name="connsiteY1418" fmla="*/ 1074687 h 4777547"/>
              <a:gd name="connsiteX1419" fmla="*/ 4074854 w 5473039"/>
              <a:gd name="connsiteY1419" fmla="*/ 1280238 h 4777547"/>
              <a:gd name="connsiteX1420" fmla="*/ 4082181 w 5473039"/>
              <a:gd name="connsiteY1420" fmla="*/ 1289057 h 4777547"/>
              <a:gd name="connsiteX1421" fmla="*/ 4146447 w 5473039"/>
              <a:gd name="connsiteY1421" fmla="*/ 1362849 h 4777547"/>
              <a:gd name="connsiteX1422" fmla="*/ 4124240 w 5473039"/>
              <a:gd name="connsiteY1422" fmla="*/ 1300395 h 4777547"/>
              <a:gd name="connsiteX1423" fmla="*/ 4019961 w 5473039"/>
              <a:gd name="connsiteY1423" fmla="*/ 1173268 h 4777547"/>
              <a:gd name="connsiteX1424" fmla="*/ 1261361 w 5473039"/>
              <a:gd name="connsiteY1424" fmla="*/ 1063201 h 4777547"/>
              <a:gd name="connsiteX1425" fmla="*/ 1264504 w 5473039"/>
              <a:gd name="connsiteY1425" fmla="*/ 1068110 h 4777547"/>
              <a:gd name="connsiteX1426" fmla="*/ 1264595 w 5473039"/>
              <a:gd name="connsiteY1426" fmla="*/ 1068014 h 4777547"/>
              <a:gd name="connsiteX1427" fmla="*/ 821895 w 5473039"/>
              <a:gd name="connsiteY1427" fmla="*/ 1049845 h 4777547"/>
              <a:gd name="connsiteX1428" fmla="*/ 828248 w 5473039"/>
              <a:gd name="connsiteY1428" fmla="*/ 1054864 h 4777547"/>
              <a:gd name="connsiteX1429" fmla="*/ 833300 w 5473039"/>
              <a:gd name="connsiteY1429" fmla="*/ 1059470 h 4777547"/>
              <a:gd name="connsiteX1430" fmla="*/ 862909 w 5473039"/>
              <a:gd name="connsiteY1430" fmla="*/ 1109103 h 4777547"/>
              <a:gd name="connsiteX1431" fmla="*/ 858423 w 5473039"/>
              <a:gd name="connsiteY1431" fmla="*/ 1105437 h 4777547"/>
              <a:gd name="connsiteX1432" fmla="*/ 847889 w 5473039"/>
              <a:gd name="connsiteY1432" fmla="*/ 1098028 h 4777547"/>
              <a:gd name="connsiteX1433" fmla="*/ 834690 w 5473039"/>
              <a:gd name="connsiteY1433" fmla="*/ 1074764 h 4777547"/>
              <a:gd name="connsiteX1434" fmla="*/ 3602618 w 5473039"/>
              <a:gd name="connsiteY1434" fmla="*/ 1046975 h 4777547"/>
              <a:gd name="connsiteX1435" fmla="*/ 3606880 w 5473039"/>
              <a:gd name="connsiteY1435" fmla="*/ 1047505 h 4777547"/>
              <a:gd name="connsiteX1436" fmla="*/ 3606981 w 5473039"/>
              <a:gd name="connsiteY1436" fmla="*/ 1047518 h 4777547"/>
              <a:gd name="connsiteX1437" fmla="*/ 1446402 w 5473039"/>
              <a:gd name="connsiteY1437" fmla="*/ 1045459 h 4777547"/>
              <a:gd name="connsiteX1438" fmla="*/ 1441127 w 5473039"/>
              <a:gd name="connsiteY1438" fmla="*/ 1045989 h 4777547"/>
              <a:gd name="connsiteX1439" fmla="*/ 1469709 w 5473039"/>
              <a:gd name="connsiteY1439" fmla="*/ 1090670 h 4777547"/>
              <a:gd name="connsiteX1440" fmla="*/ 1470183 w 5473039"/>
              <a:gd name="connsiteY1440" fmla="*/ 1091443 h 4777547"/>
              <a:gd name="connsiteX1441" fmla="*/ 1474897 w 5473039"/>
              <a:gd name="connsiteY1441" fmla="*/ 1096988 h 4777547"/>
              <a:gd name="connsiteX1442" fmla="*/ 1477749 w 5473039"/>
              <a:gd name="connsiteY1442" fmla="*/ 1103702 h 4777547"/>
              <a:gd name="connsiteX1443" fmla="*/ 1477605 w 5473039"/>
              <a:gd name="connsiteY1443" fmla="*/ 1103550 h 4777547"/>
              <a:gd name="connsiteX1444" fmla="*/ 1486380 w 5473039"/>
              <a:gd name="connsiteY1444" fmla="*/ 1117862 h 4777547"/>
              <a:gd name="connsiteX1445" fmla="*/ 1501488 w 5473039"/>
              <a:gd name="connsiteY1445" fmla="*/ 1130871 h 4777547"/>
              <a:gd name="connsiteX1446" fmla="*/ 1496479 w 5473039"/>
              <a:gd name="connsiteY1446" fmla="*/ 1125598 h 4777547"/>
              <a:gd name="connsiteX1447" fmla="*/ 1494599 w 5473039"/>
              <a:gd name="connsiteY1447" fmla="*/ 1115031 h 4777547"/>
              <a:gd name="connsiteX1448" fmla="*/ 1509666 w 5473039"/>
              <a:gd name="connsiteY1448" fmla="*/ 1132760 h 4777547"/>
              <a:gd name="connsiteX1449" fmla="*/ 1488291 w 5473039"/>
              <a:gd name="connsiteY1449" fmla="*/ 1089428 h 4777547"/>
              <a:gd name="connsiteX1450" fmla="*/ 1480696 w 5473039"/>
              <a:gd name="connsiteY1450" fmla="*/ 1077096 h 4777547"/>
              <a:gd name="connsiteX1451" fmla="*/ 1478719 w 5473039"/>
              <a:gd name="connsiteY1451" fmla="*/ 1075198 h 4777547"/>
              <a:gd name="connsiteX1452" fmla="*/ 1446402 w 5473039"/>
              <a:gd name="connsiteY1452" fmla="*/ 1045459 h 4777547"/>
              <a:gd name="connsiteX1453" fmla="*/ 1649478 w 5473039"/>
              <a:gd name="connsiteY1453" fmla="*/ 1032578 h 4777547"/>
              <a:gd name="connsiteX1454" fmla="*/ 1653842 w 5473039"/>
              <a:gd name="connsiteY1454" fmla="*/ 1042988 h 4777547"/>
              <a:gd name="connsiteX1455" fmla="*/ 1660827 w 5473039"/>
              <a:gd name="connsiteY1455" fmla="*/ 1048390 h 4777547"/>
              <a:gd name="connsiteX1456" fmla="*/ 1665288 w 5473039"/>
              <a:gd name="connsiteY1456" fmla="*/ 1051839 h 4777547"/>
              <a:gd name="connsiteX1457" fmla="*/ 1665084 w 5473039"/>
              <a:gd name="connsiteY1457" fmla="*/ 1051335 h 4777547"/>
              <a:gd name="connsiteX1458" fmla="*/ 1651527 w 5473039"/>
              <a:gd name="connsiteY1458" fmla="*/ 1034939 h 4777547"/>
              <a:gd name="connsiteX1459" fmla="*/ 1873634 w 5473039"/>
              <a:gd name="connsiteY1459" fmla="*/ 1019171 h 4777547"/>
              <a:gd name="connsiteX1460" fmla="*/ 1877229 w 5473039"/>
              <a:gd name="connsiteY1460" fmla="*/ 1023221 h 4777547"/>
              <a:gd name="connsiteX1461" fmla="*/ 1891040 w 5473039"/>
              <a:gd name="connsiteY1461" fmla="*/ 1032968 h 4777547"/>
              <a:gd name="connsiteX1462" fmla="*/ 1889341 w 5473039"/>
              <a:gd name="connsiteY1462" fmla="*/ 1029797 h 4777547"/>
              <a:gd name="connsiteX1463" fmla="*/ 1888990 w 5473039"/>
              <a:gd name="connsiteY1463" fmla="*/ 1029382 h 4777547"/>
              <a:gd name="connsiteX1464" fmla="*/ 3578602 w 5473039"/>
              <a:gd name="connsiteY1464" fmla="*/ 1018142 h 4777547"/>
              <a:gd name="connsiteX1465" fmla="*/ 3602618 w 5473039"/>
              <a:gd name="connsiteY1465" fmla="*/ 1046975 h 4777547"/>
              <a:gd name="connsiteX1466" fmla="*/ 3589093 w 5473039"/>
              <a:gd name="connsiteY1466" fmla="*/ 1045433 h 4777547"/>
              <a:gd name="connsiteX1467" fmla="*/ 3578602 w 5473039"/>
              <a:gd name="connsiteY1467" fmla="*/ 1018142 h 4777547"/>
              <a:gd name="connsiteX1468" fmla="*/ 1636007 w 5473039"/>
              <a:gd name="connsiteY1468" fmla="*/ 1016679 h 4777547"/>
              <a:gd name="connsiteX1469" fmla="*/ 1637647 w 5473039"/>
              <a:gd name="connsiteY1469" fmla="*/ 1019155 h 4777547"/>
              <a:gd name="connsiteX1470" fmla="*/ 1638913 w 5473039"/>
              <a:gd name="connsiteY1470" fmla="*/ 1020385 h 4777547"/>
              <a:gd name="connsiteX1471" fmla="*/ 1638979 w 5473039"/>
              <a:gd name="connsiteY1471" fmla="*/ 1020419 h 4777547"/>
              <a:gd name="connsiteX1472" fmla="*/ 2050061 w 5473039"/>
              <a:gd name="connsiteY1472" fmla="*/ 1015788 h 4777547"/>
              <a:gd name="connsiteX1473" fmla="*/ 2090826 w 5473039"/>
              <a:gd name="connsiteY1473" fmla="*/ 1049300 h 4777547"/>
              <a:gd name="connsiteX1474" fmla="*/ 2097588 w 5473039"/>
              <a:gd name="connsiteY1474" fmla="*/ 1056653 h 4777547"/>
              <a:gd name="connsiteX1475" fmla="*/ 2088506 w 5473039"/>
              <a:gd name="connsiteY1475" fmla="*/ 1041995 h 4777547"/>
              <a:gd name="connsiteX1476" fmla="*/ 2088349 w 5473039"/>
              <a:gd name="connsiteY1476" fmla="*/ 1041150 h 4777547"/>
              <a:gd name="connsiteX1477" fmla="*/ 2087052 w 5473039"/>
              <a:gd name="connsiteY1477" fmla="*/ 1040065 h 4777547"/>
              <a:gd name="connsiteX1478" fmla="*/ 2050061 w 5473039"/>
              <a:gd name="connsiteY1478" fmla="*/ 1015788 h 4777547"/>
              <a:gd name="connsiteX1479" fmla="*/ 3800594 w 5473039"/>
              <a:gd name="connsiteY1479" fmla="*/ 1015539 h 4777547"/>
              <a:gd name="connsiteX1480" fmla="*/ 3818684 w 5473039"/>
              <a:gd name="connsiteY1480" fmla="*/ 1053008 h 4777547"/>
              <a:gd name="connsiteX1481" fmla="*/ 3859134 w 5473039"/>
              <a:gd name="connsiteY1481" fmla="*/ 1116947 h 4777547"/>
              <a:gd name="connsiteX1482" fmla="*/ 3870755 w 5473039"/>
              <a:gd name="connsiteY1482" fmla="*/ 1127790 h 4777547"/>
              <a:gd name="connsiteX1483" fmla="*/ 3910105 w 5473039"/>
              <a:gd name="connsiteY1483" fmla="*/ 1175973 h 4777547"/>
              <a:gd name="connsiteX1484" fmla="*/ 4171395 w 5473039"/>
              <a:gd name="connsiteY1484" fmla="*/ 1499024 h 4777547"/>
              <a:gd name="connsiteX1485" fmla="*/ 4236443 w 5473039"/>
              <a:gd name="connsiteY1485" fmla="*/ 1552155 h 4777547"/>
              <a:gd name="connsiteX1486" fmla="*/ 4401836 w 5473039"/>
              <a:gd name="connsiteY1486" fmla="*/ 1763046 h 4777547"/>
              <a:gd name="connsiteX1487" fmla="*/ 4465477 w 5473039"/>
              <a:gd name="connsiteY1487" fmla="*/ 1864834 h 4777547"/>
              <a:gd name="connsiteX1488" fmla="*/ 4477361 w 5473039"/>
              <a:gd name="connsiteY1488" fmla="*/ 1875029 h 4777547"/>
              <a:gd name="connsiteX1489" fmla="*/ 4476833 w 5473039"/>
              <a:gd name="connsiteY1489" fmla="*/ 1870037 h 4777547"/>
              <a:gd name="connsiteX1490" fmla="*/ 4480809 w 5473039"/>
              <a:gd name="connsiteY1490" fmla="*/ 1859108 h 4777547"/>
              <a:gd name="connsiteX1491" fmla="*/ 4503234 w 5473039"/>
              <a:gd name="connsiteY1491" fmla="*/ 1883467 h 4777547"/>
              <a:gd name="connsiteX1492" fmla="*/ 4497490 w 5473039"/>
              <a:gd name="connsiteY1492" fmla="*/ 1889107 h 4777547"/>
              <a:gd name="connsiteX1493" fmla="*/ 4491216 w 5473039"/>
              <a:gd name="connsiteY1493" fmla="*/ 1886195 h 4777547"/>
              <a:gd name="connsiteX1494" fmla="*/ 4511429 w 5473039"/>
              <a:gd name="connsiteY1494" fmla="*/ 1901593 h 4777547"/>
              <a:gd name="connsiteX1495" fmla="*/ 4511729 w 5473039"/>
              <a:gd name="connsiteY1495" fmla="*/ 1899720 h 4777547"/>
              <a:gd name="connsiteX1496" fmla="*/ 4510458 w 5473039"/>
              <a:gd name="connsiteY1496" fmla="*/ 1894614 h 4777547"/>
              <a:gd name="connsiteX1497" fmla="*/ 4513733 w 5473039"/>
              <a:gd name="connsiteY1497" fmla="*/ 1894995 h 4777547"/>
              <a:gd name="connsiteX1498" fmla="*/ 4524121 w 5473039"/>
              <a:gd name="connsiteY1498" fmla="*/ 1906313 h 4777547"/>
              <a:gd name="connsiteX1499" fmla="*/ 4517783 w 5473039"/>
              <a:gd name="connsiteY1499" fmla="*/ 1908579 h 4777547"/>
              <a:gd name="connsiteX1500" fmla="*/ 4550525 w 5473039"/>
              <a:gd name="connsiteY1500" fmla="*/ 1944867 h 4777547"/>
              <a:gd name="connsiteX1501" fmla="*/ 4564251 w 5473039"/>
              <a:gd name="connsiteY1501" fmla="*/ 1948263 h 4777547"/>
              <a:gd name="connsiteX1502" fmla="*/ 4523801 w 5473039"/>
              <a:gd name="connsiteY1502" fmla="*/ 1884323 h 4777547"/>
              <a:gd name="connsiteX1503" fmla="*/ 4512180 w 5473039"/>
              <a:gd name="connsiteY1503" fmla="*/ 1873481 h 4777547"/>
              <a:gd name="connsiteX1504" fmla="*/ 4472831 w 5473039"/>
              <a:gd name="connsiteY1504" fmla="*/ 1825296 h 4777547"/>
              <a:gd name="connsiteX1505" fmla="*/ 4211540 w 5473039"/>
              <a:gd name="connsiteY1505" fmla="*/ 1502246 h 4777547"/>
              <a:gd name="connsiteX1506" fmla="*/ 4146493 w 5473039"/>
              <a:gd name="connsiteY1506" fmla="*/ 1449114 h 4777547"/>
              <a:gd name="connsiteX1507" fmla="*/ 3981100 w 5473039"/>
              <a:gd name="connsiteY1507" fmla="*/ 1238224 h 4777547"/>
              <a:gd name="connsiteX1508" fmla="*/ 3917458 w 5473039"/>
              <a:gd name="connsiteY1508" fmla="*/ 1136436 h 4777547"/>
              <a:gd name="connsiteX1509" fmla="*/ 3905574 w 5473039"/>
              <a:gd name="connsiteY1509" fmla="*/ 1126241 h 4777547"/>
              <a:gd name="connsiteX1510" fmla="*/ 3906103 w 5473039"/>
              <a:gd name="connsiteY1510" fmla="*/ 1131233 h 4777547"/>
              <a:gd name="connsiteX1511" fmla="*/ 3902125 w 5473039"/>
              <a:gd name="connsiteY1511" fmla="*/ 1142162 h 4777547"/>
              <a:gd name="connsiteX1512" fmla="*/ 3879702 w 5473039"/>
              <a:gd name="connsiteY1512" fmla="*/ 1117803 h 4777547"/>
              <a:gd name="connsiteX1513" fmla="*/ 3885446 w 5473039"/>
              <a:gd name="connsiteY1513" fmla="*/ 1112163 h 4777547"/>
              <a:gd name="connsiteX1514" fmla="*/ 3891720 w 5473039"/>
              <a:gd name="connsiteY1514" fmla="*/ 1115075 h 4777547"/>
              <a:gd name="connsiteX1515" fmla="*/ 3871507 w 5473039"/>
              <a:gd name="connsiteY1515" fmla="*/ 1099676 h 4777547"/>
              <a:gd name="connsiteX1516" fmla="*/ 3871207 w 5473039"/>
              <a:gd name="connsiteY1516" fmla="*/ 1101550 h 4777547"/>
              <a:gd name="connsiteX1517" fmla="*/ 3872478 w 5473039"/>
              <a:gd name="connsiteY1517" fmla="*/ 1106655 h 4777547"/>
              <a:gd name="connsiteX1518" fmla="*/ 3869202 w 5473039"/>
              <a:gd name="connsiteY1518" fmla="*/ 1106274 h 4777547"/>
              <a:gd name="connsiteX1519" fmla="*/ 3858815 w 5473039"/>
              <a:gd name="connsiteY1519" fmla="*/ 1094957 h 4777547"/>
              <a:gd name="connsiteX1520" fmla="*/ 3865153 w 5473039"/>
              <a:gd name="connsiteY1520" fmla="*/ 1092690 h 4777547"/>
              <a:gd name="connsiteX1521" fmla="*/ 3832411 w 5473039"/>
              <a:gd name="connsiteY1521" fmla="*/ 1056402 h 4777547"/>
              <a:gd name="connsiteX1522" fmla="*/ 3800594 w 5473039"/>
              <a:gd name="connsiteY1522" fmla="*/ 1015539 h 4777547"/>
              <a:gd name="connsiteX1523" fmla="*/ 1627428 w 5473039"/>
              <a:gd name="connsiteY1523" fmla="*/ 1006800 h 4777547"/>
              <a:gd name="connsiteX1524" fmla="*/ 1629916 w 5473039"/>
              <a:gd name="connsiteY1524" fmla="*/ 1011655 h 4777547"/>
              <a:gd name="connsiteX1525" fmla="*/ 1636662 w 5473039"/>
              <a:gd name="connsiteY1525" fmla="*/ 1018201 h 4777547"/>
              <a:gd name="connsiteX1526" fmla="*/ 896279 w 5473039"/>
              <a:gd name="connsiteY1526" fmla="*/ 1000513 h 4777547"/>
              <a:gd name="connsiteX1527" fmla="*/ 897803 w 5473039"/>
              <a:gd name="connsiteY1527" fmla="*/ 1002625 h 4777547"/>
              <a:gd name="connsiteX1528" fmla="*/ 897032 w 5473039"/>
              <a:gd name="connsiteY1528" fmla="*/ 1003600 h 4777547"/>
              <a:gd name="connsiteX1529" fmla="*/ 896262 w 5473039"/>
              <a:gd name="connsiteY1529" fmla="*/ 1001479 h 4777547"/>
              <a:gd name="connsiteX1530" fmla="*/ 1321648 w 5473039"/>
              <a:gd name="connsiteY1530" fmla="*/ 1000343 h 4777547"/>
              <a:gd name="connsiteX1531" fmla="*/ 1327639 w 5473039"/>
              <a:gd name="connsiteY1531" fmla="*/ 1004329 h 4777547"/>
              <a:gd name="connsiteX1532" fmla="*/ 1331022 w 5473039"/>
              <a:gd name="connsiteY1532" fmla="*/ 1009592 h 4777547"/>
              <a:gd name="connsiteX1533" fmla="*/ 1321648 w 5473039"/>
              <a:gd name="connsiteY1533" fmla="*/ 1000343 h 4777547"/>
              <a:gd name="connsiteX1534" fmla="*/ 2028397 w 5473039"/>
              <a:gd name="connsiteY1534" fmla="*/ 998808 h 4777547"/>
              <a:gd name="connsiteX1535" fmla="*/ 2027235 w 5473039"/>
              <a:gd name="connsiteY1535" fmla="*/ 1005464 h 4777547"/>
              <a:gd name="connsiteX1536" fmla="*/ 2029736 w 5473039"/>
              <a:gd name="connsiteY1536" fmla="*/ 1002473 h 4777547"/>
              <a:gd name="connsiteX1537" fmla="*/ 2028397 w 5473039"/>
              <a:gd name="connsiteY1537" fmla="*/ 998808 h 4777547"/>
              <a:gd name="connsiteX1538" fmla="*/ 1810236 w 5473039"/>
              <a:gd name="connsiteY1538" fmla="*/ 974230 h 4777547"/>
              <a:gd name="connsiteX1539" fmla="*/ 1810596 w 5473039"/>
              <a:gd name="connsiteY1539" fmla="*/ 975603 h 4777547"/>
              <a:gd name="connsiteX1540" fmla="*/ 1811939 w 5473039"/>
              <a:gd name="connsiteY1540" fmla="*/ 980721 h 4777547"/>
              <a:gd name="connsiteX1541" fmla="*/ 1812972 w 5473039"/>
              <a:gd name="connsiteY1541" fmla="*/ 981622 h 4777547"/>
              <a:gd name="connsiteX1542" fmla="*/ 1815866 w 5473039"/>
              <a:gd name="connsiteY1542" fmla="*/ 978863 h 4777547"/>
              <a:gd name="connsiteX1543" fmla="*/ 1365214 w 5473039"/>
              <a:gd name="connsiteY1543" fmla="*/ 964398 h 4777547"/>
              <a:gd name="connsiteX1544" fmla="*/ 1371477 w 5473039"/>
              <a:gd name="connsiteY1544" fmla="*/ 975478 h 4777547"/>
              <a:gd name="connsiteX1545" fmla="*/ 1373251 w 5473039"/>
              <a:gd name="connsiteY1545" fmla="*/ 974733 h 4777547"/>
              <a:gd name="connsiteX1546" fmla="*/ 1365214 w 5473039"/>
              <a:gd name="connsiteY1546" fmla="*/ 964398 h 4777547"/>
              <a:gd name="connsiteX1547" fmla="*/ 3531462 w 5473039"/>
              <a:gd name="connsiteY1547" fmla="*/ 962182 h 4777547"/>
              <a:gd name="connsiteX1548" fmla="*/ 3578602 w 5473039"/>
              <a:gd name="connsiteY1548" fmla="*/ 1018142 h 4777547"/>
              <a:gd name="connsiteX1549" fmla="*/ 3531462 w 5473039"/>
              <a:gd name="connsiteY1549" fmla="*/ 962182 h 4777547"/>
              <a:gd name="connsiteX1550" fmla="*/ 3526985 w 5473039"/>
              <a:gd name="connsiteY1550" fmla="*/ 960875 h 4777547"/>
              <a:gd name="connsiteX1551" fmla="*/ 3531462 w 5473039"/>
              <a:gd name="connsiteY1551" fmla="*/ 962182 h 4777547"/>
              <a:gd name="connsiteX1552" fmla="*/ 3528599 w 5473039"/>
              <a:gd name="connsiteY1552" fmla="*/ 961347 h 4777547"/>
              <a:gd name="connsiteX1553" fmla="*/ 1063622 w 5473039"/>
              <a:gd name="connsiteY1553" fmla="*/ 959599 h 4777547"/>
              <a:gd name="connsiteX1554" fmla="*/ 1066590 w 5473039"/>
              <a:gd name="connsiteY1554" fmla="*/ 963219 h 4777547"/>
              <a:gd name="connsiteX1555" fmla="*/ 1067439 w 5473039"/>
              <a:gd name="connsiteY1555" fmla="*/ 965210 h 4777547"/>
              <a:gd name="connsiteX1556" fmla="*/ 1068347 w 5473039"/>
              <a:gd name="connsiteY1556" fmla="*/ 967812 h 4777547"/>
              <a:gd name="connsiteX1557" fmla="*/ 1063622 w 5473039"/>
              <a:gd name="connsiteY1557" fmla="*/ 959599 h 4777547"/>
              <a:gd name="connsiteX1558" fmla="*/ 3521964 w 5473039"/>
              <a:gd name="connsiteY1558" fmla="*/ 958387 h 4777547"/>
              <a:gd name="connsiteX1559" fmla="*/ 3523194 w 5473039"/>
              <a:gd name="connsiteY1559" fmla="*/ 959770 h 4777547"/>
              <a:gd name="connsiteX1560" fmla="*/ 3537484 w 5473039"/>
              <a:gd name="connsiteY1560" fmla="*/ 975858 h 4777547"/>
              <a:gd name="connsiteX1561" fmla="*/ 3547672 w 5473039"/>
              <a:gd name="connsiteY1561" fmla="*/ 996276 h 4777547"/>
              <a:gd name="connsiteX1562" fmla="*/ 3522831 w 5473039"/>
              <a:gd name="connsiteY1562" fmla="*/ 959664 h 4777547"/>
              <a:gd name="connsiteX1563" fmla="*/ 3522648 w 5473039"/>
              <a:gd name="connsiteY1563" fmla="*/ 959611 h 4777547"/>
              <a:gd name="connsiteX1564" fmla="*/ 3521243 w 5473039"/>
              <a:gd name="connsiteY1564" fmla="*/ 959201 h 4777547"/>
              <a:gd name="connsiteX1565" fmla="*/ 3521865 w 5473039"/>
              <a:gd name="connsiteY1565" fmla="*/ 959382 h 4777547"/>
              <a:gd name="connsiteX1566" fmla="*/ 3522832 w 5473039"/>
              <a:gd name="connsiteY1566" fmla="*/ 959663 h 4777547"/>
              <a:gd name="connsiteX1567" fmla="*/ 3517358 w 5473039"/>
              <a:gd name="connsiteY1567" fmla="*/ 958067 h 4777547"/>
              <a:gd name="connsiteX1568" fmla="*/ 3521243 w 5473039"/>
              <a:gd name="connsiteY1568" fmla="*/ 959201 h 4777547"/>
              <a:gd name="connsiteX1569" fmla="*/ 3517579 w 5473039"/>
              <a:gd name="connsiteY1569" fmla="*/ 958132 h 4777547"/>
              <a:gd name="connsiteX1570" fmla="*/ 3517358 w 5473039"/>
              <a:gd name="connsiteY1570" fmla="*/ 958067 h 4777547"/>
              <a:gd name="connsiteX1571" fmla="*/ 1286046 w 5473039"/>
              <a:gd name="connsiteY1571" fmla="*/ 956758 h 4777547"/>
              <a:gd name="connsiteX1572" fmla="*/ 1352326 w 5473039"/>
              <a:gd name="connsiteY1572" fmla="*/ 1046822 h 4777547"/>
              <a:gd name="connsiteX1573" fmla="*/ 1352199 w 5473039"/>
              <a:gd name="connsiteY1573" fmla="*/ 1046024 h 4777547"/>
              <a:gd name="connsiteX1574" fmla="*/ 1389613 w 5473039"/>
              <a:gd name="connsiteY1574" fmla="*/ 1078288 h 4777547"/>
              <a:gd name="connsiteX1575" fmla="*/ 1389980 w 5473039"/>
              <a:gd name="connsiteY1575" fmla="*/ 1078399 h 4777547"/>
              <a:gd name="connsiteX1576" fmla="*/ 1390321 w 5473039"/>
              <a:gd name="connsiteY1576" fmla="*/ 1075248 h 4777547"/>
              <a:gd name="connsiteX1577" fmla="*/ 1388162 w 5473039"/>
              <a:gd name="connsiteY1577" fmla="*/ 1072749 h 4777547"/>
              <a:gd name="connsiteX1578" fmla="*/ 1381743 w 5473039"/>
              <a:gd name="connsiteY1578" fmla="*/ 1064087 h 4777547"/>
              <a:gd name="connsiteX1579" fmla="*/ 1382660 w 5473039"/>
              <a:gd name="connsiteY1579" fmla="*/ 1062920 h 4777547"/>
              <a:gd name="connsiteX1580" fmla="*/ 1360447 w 5473039"/>
              <a:gd name="connsiteY1580" fmla="*/ 1041119 h 4777547"/>
              <a:gd name="connsiteX1581" fmla="*/ 1331022 w 5473039"/>
              <a:gd name="connsiteY1581" fmla="*/ 1009592 h 4777547"/>
              <a:gd name="connsiteX1582" fmla="*/ 1368053 w 5473039"/>
              <a:gd name="connsiteY1582" fmla="*/ 1041020 h 4777547"/>
              <a:gd name="connsiteX1583" fmla="*/ 1381535 w 5473039"/>
              <a:gd name="connsiteY1583" fmla="*/ 1056649 h 4777547"/>
              <a:gd name="connsiteX1584" fmla="*/ 1384951 w 5473039"/>
              <a:gd name="connsiteY1584" fmla="*/ 1060194 h 4777547"/>
              <a:gd name="connsiteX1585" fmla="*/ 1396228 w 5473039"/>
              <a:gd name="connsiteY1585" fmla="*/ 1067664 h 4777547"/>
              <a:gd name="connsiteX1586" fmla="*/ 1400276 w 5473039"/>
              <a:gd name="connsiteY1586" fmla="*/ 1073679 h 4777547"/>
              <a:gd name="connsiteX1587" fmla="*/ 1401818 w 5473039"/>
              <a:gd name="connsiteY1587" fmla="*/ 1074714 h 4777547"/>
              <a:gd name="connsiteX1588" fmla="*/ 1356199 w 5473039"/>
              <a:gd name="connsiteY1588" fmla="*/ 1024991 h 4777547"/>
              <a:gd name="connsiteX1589" fmla="*/ 1295660 w 5473039"/>
              <a:gd name="connsiteY1589" fmla="*/ 966366 h 4777547"/>
              <a:gd name="connsiteX1590" fmla="*/ 1438520 w 5473039"/>
              <a:gd name="connsiteY1590" fmla="*/ 949406 h 4777547"/>
              <a:gd name="connsiteX1591" fmla="*/ 1443940 w 5473039"/>
              <a:gd name="connsiteY1591" fmla="*/ 959079 h 4777547"/>
              <a:gd name="connsiteX1592" fmla="*/ 1458060 w 5473039"/>
              <a:gd name="connsiteY1592" fmla="*/ 969382 h 4777547"/>
              <a:gd name="connsiteX1593" fmla="*/ 1462649 w 5473039"/>
              <a:gd name="connsiteY1593" fmla="*/ 972560 h 4777547"/>
              <a:gd name="connsiteX1594" fmla="*/ 1463497 w 5473039"/>
              <a:gd name="connsiteY1594" fmla="*/ 967038 h 4777547"/>
              <a:gd name="connsiteX1595" fmla="*/ 1463608 w 5473039"/>
              <a:gd name="connsiteY1595" fmla="*/ 966313 h 4777547"/>
              <a:gd name="connsiteX1596" fmla="*/ 1458700 w 5473039"/>
              <a:gd name="connsiteY1596" fmla="*/ 962898 h 4777547"/>
              <a:gd name="connsiteX1597" fmla="*/ 1771772 w 5473039"/>
              <a:gd name="connsiteY1597" fmla="*/ 945864 h 4777547"/>
              <a:gd name="connsiteX1598" fmla="*/ 1774287 w 5473039"/>
              <a:gd name="connsiteY1598" fmla="*/ 951646 h 4777547"/>
              <a:gd name="connsiteX1599" fmla="*/ 1771772 w 5473039"/>
              <a:gd name="connsiteY1599" fmla="*/ 945864 h 4777547"/>
              <a:gd name="connsiteX1600" fmla="*/ 1945821 w 5473039"/>
              <a:gd name="connsiteY1600" fmla="*/ 941793 h 4777547"/>
              <a:gd name="connsiteX1601" fmla="*/ 1954201 w 5473039"/>
              <a:gd name="connsiteY1601" fmla="*/ 954697 h 4777547"/>
              <a:gd name="connsiteX1602" fmla="*/ 1991477 w 5473039"/>
              <a:gd name="connsiteY1602" fmla="*/ 975996 h 4777547"/>
              <a:gd name="connsiteX1603" fmla="*/ 1992337 w 5473039"/>
              <a:gd name="connsiteY1603" fmla="*/ 979930 h 4777547"/>
              <a:gd name="connsiteX1604" fmla="*/ 1991477 w 5473039"/>
              <a:gd name="connsiteY1604" fmla="*/ 975996 h 4777547"/>
              <a:gd name="connsiteX1605" fmla="*/ 1970331 w 5473039"/>
              <a:gd name="connsiteY1605" fmla="*/ 960154 h 4777547"/>
              <a:gd name="connsiteX1606" fmla="*/ 3514158 w 5473039"/>
              <a:gd name="connsiteY1606" fmla="*/ 941405 h 4777547"/>
              <a:gd name="connsiteX1607" fmla="*/ 3513841 w 5473039"/>
              <a:gd name="connsiteY1607" fmla="*/ 944908 h 4777547"/>
              <a:gd name="connsiteX1608" fmla="*/ 3511708 w 5473039"/>
              <a:gd name="connsiteY1608" fmla="*/ 947703 h 4777547"/>
              <a:gd name="connsiteX1609" fmla="*/ 3514158 w 5473039"/>
              <a:gd name="connsiteY1609" fmla="*/ 941405 h 4777547"/>
              <a:gd name="connsiteX1610" fmla="*/ 1800472 w 5473039"/>
              <a:gd name="connsiteY1610" fmla="*/ 937688 h 4777547"/>
              <a:gd name="connsiteX1611" fmla="*/ 1807873 w 5473039"/>
              <a:gd name="connsiteY1611" fmla="*/ 940961 h 4777547"/>
              <a:gd name="connsiteX1612" fmla="*/ 1812629 w 5473039"/>
              <a:gd name="connsiteY1612" fmla="*/ 946147 h 4777547"/>
              <a:gd name="connsiteX1613" fmla="*/ 1800472 w 5473039"/>
              <a:gd name="connsiteY1613" fmla="*/ 937688 h 4777547"/>
              <a:gd name="connsiteX1614" fmla="*/ 1416952 w 5473039"/>
              <a:gd name="connsiteY1614" fmla="*/ 935446 h 4777547"/>
              <a:gd name="connsiteX1615" fmla="*/ 1415685 w 5473039"/>
              <a:gd name="connsiteY1615" fmla="*/ 939595 h 4777547"/>
              <a:gd name="connsiteX1616" fmla="*/ 1416952 w 5473039"/>
              <a:gd name="connsiteY1616" fmla="*/ 935446 h 4777547"/>
              <a:gd name="connsiteX1617" fmla="*/ 1002887 w 5473039"/>
              <a:gd name="connsiteY1617" fmla="*/ 934245 h 4777547"/>
              <a:gd name="connsiteX1618" fmla="*/ 1001619 w 5473039"/>
              <a:gd name="connsiteY1618" fmla="*/ 938394 h 4777547"/>
              <a:gd name="connsiteX1619" fmla="*/ 1002887 w 5473039"/>
              <a:gd name="connsiteY1619" fmla="*/ 934245 h 4777547"/>
              <a:gd name="connsiteX1620" fmla="*/ 1434552 w 5473039"/>
              <a:gd name="connsiteY1620" fmla="*/ 925384 h 4777547"/>
              <a:gd name="connsiteX1621" fmla="*/ 1433940 w 5473039"/>
              <a:gd name="connsiteY1621" fmla="*/ 930225 h 4777547"/>
              <a:gd name="connsiteX1622" fmla="*/ 1434552 w 5473039"/>
              <a:gd name="connsiteY1622" fmla="*/ 925384 h 4777547"/>
              <a:gd name="connsiteX1623" fmla="*/ 1409246 w 5473039"/>
              <a:gd name="connsiteY1623" fmla="*/ 920509 h 4777547"/>
              <a:gd name="connsiteX1624" fmla="*/ 1409444 w 5473039"/>
              <a:gd name="connsiteY1624" fmla="*/ 920861 h 4777547"/>
              <a:gd name="connsiteX1625" fmla="*/ 1409444 w 5473039"/>
              <a:gd name="connsiteY1625" fmla="*/ 920861 h 4777547"/>
              <a:gd name="connsiteX1626" fmla="*/ 1409416 w 5473039"/>
              <a:gd name="connsiteY1626" fmla="*/ 920736 h 4777547"/>
              <a:gd name="connsiteX1627" fmla="*/ 995378 w 5473039"/>
              <a:gd name="connsiteY1627" fmla="*/ 919660 h 4777547"/>
              <a:gd name="connsiteX1628" fmla="*/ 995378 w 5473039"/>
              <a:gd name="connsiteY1628" fmla="*/ 919660 h 4777547"/>
              <a:gd name="connsiteX1629" fmla="*/ 1728619 w 5473039"/>
              <a:gd name="connsiteY1629" fmla="*/ 917947 h 4777547"/>
              <a:gd name="connsiteX1630" fmla="*/ 1744267 w 5473039"/>
              <a:gd name="connsiteY1630" fmla="*/ 942530 h 4777547"/>
              <a:gd name="connsiteX1631" fmla="*/ 1746336 w 5473039"/>
              <a:gd name="connsiteY1631" fmla="*/ 944471 h 4777547"/>
              <a:gd name="connsiteX1632" fmla="*/ 1759341 w 5473039"/>
              <a:gd name="connsiteY1632" fmla="*/ 955573 h 4777547"/>
              <a:gd name="connsiteX1633" fmla="*/ 1762650 w 5473039"/>
              <a:gd name="connsiteY1633" fmla="*/ 957461 h 4777547"/>
              <a:gd name="connsiteX1634" fmla="*/ 1762451 w 5473039"/>
              <a:gd name="connsiteY1634" fmla="*/ 957084 h 4777547"/>
              <a:gd name="connsiteX1635" fmla="*/ 1760280 w 5473039"/>
              <a:gd name="connsiteY1635" fmla="*/ 954314 h 4777547"/>
              <a:gd name="connsiteX1636" fmla="*/ 1744167 w 5473039"/>
              <a:gd name="connsiteY1636" fmla="*/ 932990 h 4777547"/>
              <a:gd name="connsiteX1637" fmla="*/ 1750560 w 5473039"/>
              <a:gd name="connsiteY1637" fmla="*/ 937570 h 4777547"/>
              <a:gd name="connsiteX1638" fmla="*/ 1750660 w 5473039"/>
              <a:gd name="connsiteY1638" fmla="*/ 937635 h 4777547"/>
              <a:gd name="connsiteX1639" fmla="*/ 1749296 w 5473039"/>
              <a:gd name="connsiteY1639" fmla="*/ 936205 h 4777547"/>
              <a:gd name="connsiteX1640" fmla="*/ 1731332 w 5473039"/>
              <a:gd name="connsiteY1640" fmla="*/ 918590 h 4777547"/>
              <a:gd name="connsiteX1641" fmla="*/ 1730270 w 5473039"/>
              <a:gd name="connsiteY1641" fmla="*/ 919084 h 4777547"/>
              <a:gd name="connsiteX1642" fmla="*/ 1809640 w 5473039"/>
              <a:gd name="connsiteY1642" fmla="*/ 914297 h 4777547"/>
              <a:gd name="connsiteX1643" fmla="*/ 1814525 w 5473039"/>
              <a:gd name="connsiteY1643" fmla="*/ 922941 h 4777547"/>
              <a:gd name="connsiteX1644" fmla="*/ 1815616 w 5473039"/>
              <a:gd name="connsiteY1644" fmla="*/ 927289 h 4777547"/>
              <a:gd name="connsiteX1645" fmla="*/ 1822968 w 5473039"/>
              <a:gd name="connsiteY1645" fmla="*/ 931255 h 4777547"/>
              <a:gd name="connsiteX1646" fmla="*/ 1823000 w 5473039"/>
              <a:gd name="connsiteY1646" fmla="*/ 931241 h 4777547"/>
              <a:gd name="connsiteX1647" fmla="*/ 1818110 w 5473039"/>
              <a:gd name="connsiteY1647" fmla="*/ 925374 h 4777547"/>
              <a:gd name="connsiteX1648" fmla="*/ 1819305 w 5473039"/>
              <a:gd name="connsiteY1648" fmla="*/ 920527 h 4777547"/>
              <a:gd name="connsiteX1649" fmla="*/ 1004740 w 5473039"/>
              <a:gd name="connsiteY1649" fmla="*/ 913012 h 4777547"/>
              <a:gd name="connsiteX1650" fmla="*/ 1037070 w 5473039"/>
              <a:gd name="connsiteY1650" fmla="*/ 970725 h 4777547"/>
              <a:gd name="connsiteX1651" fmla="*/ 1123070 w 5473039"/>
              <a:gd name="connsiteY1651" fmla="*/ 1107590 h 4777547"/>
              <a:gd name="connsiteX1652" fmla="*/ 1124262 w 5473039"/>
              <a:gd name="connsiteY1652" fmla="*/ 1105055 h 4777547"/>
              <a:gd name="connsiteX1653" fmla="*/ 1125762 w 5473039"/>
              <a:gd name="connsiteY1653" fmla="*/ 1101482 h 4777547"/>
              <a:gd name="connsiteX1654" fmla="*/ 1118056 w 5473039"/>
              <a:gd name="connsiteY1654" fmla="*/ 1089407 h 4777547"/>
              <a:gd name="connsiteX1655" fmla="*/ 1100163 w 5473039"/>
              <a:gd name="connsiteY1655" fmla="*/ 1055394 h 4777547"/>
              <a:gd name="connsiteX1656" fmla="*/ 1101348 w 5473039"/>
              <a:gd name="connsiteY1656" fmla="*/ 1048503 h 4777547"/>
              <a:gd name="connsiteX1657" fmla="*/ 1097859 w 5473039"/>
              <a:gd name="connsiteY1657" fmla="*/ 1043570 h 4777547"/>
              <a:gd name="connsiteX1658" fmla="*/ 1058797 w 5473039"/>
              <a:gd name="connsiteY1658" fmla="*/ 991905 h 4777547"/>
              <a:gd name="connsiteX1659" fmla="*/ 1348021 w 5473039"/>
              <a:gd name="connsiteY1659" fmla="*/ 912210 h 4777547"/>
              <a:gd name="connsiteX1660" fmla="*/ 1368001 w 5473039"/>
              <a:gd name="connsiteY1660" fmla="*/ 939574 h 4777547"/>
              <a:gd name="connsiteX1661" fmla="*/ 1348021 w 5473039"/>
              <a:gd name="connsiteY1661" fmla="*/ 912210 h 4777547"/>
              <a:gd name="connsiteX1662" fmla="*/ 1423440 w 5473039"/>
              <a:gd name="connsiteY1662" fmla="*/ 910655 h 4777547"/>
              <a:gd name="connsiteX1663" fmla="*/ 1423440 w 5473039"/>
              <a:gd name="connsiteY1663" fmla="*/ 910655 h 4777547"/>
              <a:gd name="connsiteX1664" fmla="*/ 3484230 w 5473039"/>
              <a:gd name="connsiteY1664" fmla="*/ 906222 h 4777547"/>
              <a:gd name="connsiteX1665" fmla="*/ 3489181 w 5473039"/>
              <a:gd name="connsiteY1665" fmla="*/ 909812 h 4777547"/>
              <a:gd name="connsiteX1666" fmla="*/ 3500908 w 5473039"/>
              <a:gd name="connsiteY1666" fmla="*/ 923695 h 4777547"/>
              <a:gd name="connsiteX1667" fmla="*/ 3494474 w 5473039"/>
              <a:gd name="connsiteY1667" fmla="*/ 932777 h 4777547"/>
              <a:gd name="connsiteX1668" fmla="*/ 3485834 w 5473039"/>
              <a:gd name="connsiteY1668" fmla="*/ 911968 h 4777547"/>
              <a:gd name="connsiteX1669" fmla="*/ 3484230 w 5473039"/>
              <a:gd name="connsiteY1669" fmla="*/ 906222 h 4777547"/>
              <a:gd name="connsiteX1670" fmla="*/ 1397533 w 5473039"/>
              <a:gd name="connsiteY1670" fmla="*/ 899591 h 4777547"/>
              <a:gd name="connsiteX1671" fmla="*/ 1397964 w 5473039"/>
              <a:gd name="connsiteY1671" fmla="*/ 900362 h 4777547"/>
              <a:gd name="connsiteX1672" fmla="*/ 1398419 w 5473039"/>
              <a:gd name="connsiteY1672" fmla="*/ 900117 h 4777547"/>
              <a:gd name="connsiteX1673" fmla="*/ 1930248 w 5473039"/>
              <a:gd name="connsiteY1673" fmla="*/ 898796 h 4777547"/>
              <a:gd name="connsiteX1674" fmla="*/ 1929805 w 5473039"/>
              <a:gd name="connsiteY1674" fmla="*/ 901969 h 4777547"/>
              <a:gd name="connsiteX1675" fmla="*/ 1929619 w 5473039"/>
              <a:gd name="connsiteY1675" fmla="*/ 903310 h 4777547"/>
              <a:gd name="connsiteX1676" fmla="*/ 1929551 w 5473039"/>
              <a:gd name="connsiteY1676" fmla="*/ 903792 h 4777547"/>
              <a:gd name="connsiteX1677" fmla="*/ 1929540 w 5473039"/>
              <a:gd name="connsiteY1677" fmla="*/ 903873 h 4777547"/>
              <a:gd name="connsiteX1678" fmla="*/ 1929619 w 5473039"/>
              <a:gd name="connsiteY1678" fmla="*/ 903310 h 4777547"/>
              <a:gd name="connsiteX1679" fmla="*/ 1713012 w 5473039"/>
              <a:gd name="connsiteY1679" fmla="*/ 893426 h 4777547"/>
              <a:gd name="connsiteX1680" fmla="*/ 1719946 w 5473039"/>
              <a:gd name="connsiteY1680" fmla="*/ 904321 h 4777547"/>
              <a:gd name="connsiteX1681" fmla="*/ 1727304 w 5473039"/>
              <a:gd name="connsiteY1681" fmla="*/ 910942 h 4777547"/>
              <a:gd name="connsiteX1682" fmla="*/ 1724602 w 5473039"/>
              <a:gd name="connsiteY1682" fmla="*/ 907414 h 4777547"/>
              <a:gd name="connsiteX1683" fmla="*/ 1238839 w 5473039"/>
              <a:gd name="connsiteY1683" fmla="*/ 892061 h 4777547"/>
              <a:gd name="connsiteX1684" fmla="*/ 1253156 w 5473039"/>
              <a:gd name="connsiteY1684" fmla="*/ 912068 h 4777547"/>
              <a:gd name="connsiteX1685" fmla="*/ 1264735 w 5473039"/>
              <a:gd name="connsiteY1685" fmla="*/ 927801 h 4777547"/>
              <a:gd name="connsiteX1686" fmla="*/ 1309993 w 5473039"/>
              <a:gd name="connsiteY1686" fmla="*/ 970332 h 4777547"/>
              <a:gd name="connsiteX1687" fmla="*/ 1366928 w 5473039"/>
              <a:gd name="connsiteY1687" fmla="*/ 1022452 h 4777547"/>
              <a:gd name="connsiteX1688" fmla="*/ 1374904 w 5473039"/>
              <a:gd name="connsiteY1688" fmla="*/ 1028745 h 4777547"/>
              <a:gd name="connsiteX1689" fmla="*/ 1326024 w 5473039"/>
              <a:gd name="connsiteY1689" fmla="*/ 974417 h 4777547"/>
              <a:gd name="connsiteX1690" fmla="*/ 1261542 w 5473039"/>
              <a:gd name="connsiteY1690" fmla="*/ 913090 h 4777547"/>
              <a:gd name="connsiteX1691" fmla="*/ 777945 w 5473039"/>
              <a:gd name="connsiteY1691" fmla="*/ 889806 h 4777547"/>
              <a:gd name="connsiteX1692" fmla="*/ 780754 w 5473039"/>
              <a:gd name="connsiteY1692" fmla="*/ 893730 h 4777547"/>
              <a:gd name="connsiteX1693" fmla="*/ 778565 w 5473039"/>
              <a:gd name="connsiteY1693" fmla="*/ 895832 h 4777547"/>
              <a:gd name="connsiteX1694" fmla="*/ 776167 w 5473039"/>
              <a:gd name="connsiteY1694" fmla="*/ 895792 h 4777547"/>
              <a:gd name="connsiteX1695" fmla="*/ 777541 w 5473039"/>
              <a:gd name="connsiteY1695" fmla="*/ 891738 h 4777547"/>
              <a:gd name="connsiteX1696" fmla="*/ 1841883 w 5473039"/>
              <a:gd name="connsiteY1696" fmla="*/ 889520 h 4777547"/>
              <a:gd name="connsiteX1697" fmla="*/ 1840917 w 5473039"/>
              <a:gd name="connsiteY1697" fmla="*/ 892305 h 4777547"/>
              <a:gd name="connsiteX1698" fmla="*/ 1843494 w 5473039"/>
              <a:gd name="connsiteY1698" fmla="*/ 893172 h 4777547"/>
              <a:gd name="connsiteX1699" fmla="*/ 1851919 w 5473039"/>
              <a:gd name="connsiteY1699" fmla="*/ 899978 h 4777547"/>
              <a:gd name="connsiteX1700" fmla="*/ 1852767 w 5473039"/>
              <a:gd name="connsiteY1700" fmla="*/ 899437 h 4777547"/>
              <a:gd name="connsiteX1701" fmla="*/ 1841883 w 5473039"/>
              <a:gd name="connsiteY1701" fmla="*/ 889520 h 4777547"/>
              <a:gd name="connsiteX1702" fmla="*/ 3705947 w 5473039"/>
              <a:gd name="connsiteY1702" fmla="*/ 888658 h 4777547"/>
              <a:gd name="connsiteX1703" fmla="*/ 3708537 w 5473039"/>
              <a:gd name="connsiteY1703" fmla="*/ 894285 h 4777547"/>
              <a:gd name="connsiteX1704" fmla="*/ 3709396 w 5473039"/>
              <a:gd name="connsiteY1704" fmla="*/ 894641 h 4777547"/>
              <a:gd name="connsiteX1705" fmla="*/ 3723807 w 5473039"/>
              <a:gd name="connsiteY1705" fmla="*/ 919622 h 4777547"/>
              <a:gd name="connsiteX1706" fmla="*/ 3737706 w 5473039"/>
              <a:gd name="connsiteY1706" fmla="*/ 930567 h 4777547"/>
              <a:gd name="connsiteX1707" fmla="*/ 3742357 w 5473039"/>
              <a:gd name="connsiteY1707" fmla="*/ 924084 h 4777547"/>
              <a:gd name="connsiteX1708" fmla="*/ 3719689 w 5473039"/>
              <a:gd name="connsiteY1708" fmla="*/ 898903 h 4777547"/>
              <a:gd name="connsiteX1709" fmla="*/ 3709396 w 5473039"/>
              <a:gd name="connsiteY1709" fmla="*/ 894641 h 4777547"/>
              <a:gd name="connsiteX1710" fmla="*/ 1153999 w 5473039"/>
              <a:gd name="connsiteY1710" fmla="*/ 875354 h 4777547"/>
              <a:gd name="connsiteX1711" fmla="*/ 1148178 w 5473039"/>
              <a:gd name="connsiteY1711" fmla="*/ 876880 h 4777547"/>
              <a:gd name="connsiteX1712" fmla="*/ 1153999 w 5473039"/>
              <a:gd name="connsiteY1712" fmla="*/ 875354 h 4777547"/>
              <a:gd name="connsiteX1713" fmla="*/ 2761079 w 5473039"/>
              <a:gd name="connsiteY1713" fmla="*/ 871605 h 4777547"/>
              <a:gd name="connsiteX1714" fmla="*/ 2760020 w 5473039"/>
              <a:gd name="connsiteY1714" fmla="*/ 874628 h 4777547"/>
              <a:gd name="connsiteX1715" fmla="*/ 2759573 w 5473039"/>
              <a:gd name="connsiteY1715" fmla="*/ 875906 h 4777547"/>
              <a:gd name="connsiteX1716" fmla="*/ 2759412 w 5473039"/>
              <a:gd name="connsiteY1716" fmla="*/ 876366 h 4777547"/>
              <a:gd name="connsiteX1717" fmla="*/ 2759385 w 5473039"/>
              <a:gd name="connsiteY1717" fmla="*/ 876442 h 4777547"/>
              <a:gd name="connsiteX1718" fmla="*/ 2759573 w 5473039"/>
              <a:gd name="connsiteY1718" fmla="*/ 875906 h 4777547"/>
              <a:gd name="connsiteX1719" fmla="*/ 1827130 w 5473039"/>
              <a:gd name="connsiteY1719" fmla="*/ 868101 h 4777547"/>
              <a:gd name="connsiteX1720" fmla="*/ 1827493 w 5473039"/>
              <a:gd name="connsiteY1720" fmla="*/ 872393 h 4777547"/>
              <a:gd name="connsiteX1721" fmla="*/ 1827130 w 5473039"/>
              <a:gd name="connsiteY1721" fmla="*/ 868101 h 4777547"/>
              <a:gd name="connsiteX1722" fmla="*/ 1815025 w 5473039"/>
              <a:gd name="connsiteY1722" fmla="*/ 859346 h 4777547"/>
              <a:gd name="connsiteX1723" fmla="*/ 1815425 w 5473039"/>
              <a:gd name="connsiteY1723" fmla="*/ 863424 h 4777547"/>
              <a:gd name="connsiteX1724" fmla="*/ 1815025 w 5473039"/>
              <a:gd name="connsiteY1724" fmla="*/ 859346 h 4777547"/>
              <a:gd name="connsiteX1725" fmla="*/ 1252579 w 5473039"/>
              <a:gd name="connsiteY1725" fmla="*/ 853852 h 4777547"/>
              <a:gd name="connsiteX1726" fmla="*/ 1262161 w 5473039"/>
              <a:gd name="connsiteY1726" fmla="*/ 860659 h 4777547"/>
              <a:gd name="connsiteX1727" fmla="*/ 1267389 w 5473039"/>
              <a:gd name="connsiteY1727" fmla="*/ 868483 h 4777547"/>
              <a:gd name="connsiteX1728" fmla="*/ 1252579 w 5473039"/>
              <a:gd name="connsiteY1728" fmla="*/ 853852 h 4777547"/>
              <a:gd name="connsiteX1729" fmla="*/ 1832675 w 5473039"/>
              <a:gd name="connsiteY1729" fmla="*/ 851159 h 4777547"/>
              <a:gd name="connsiteX1730" fmla="*/ 1874892 w 5473039"/>
              <a:gd name="connsiteY1730" fmla="*/ 887222 h 4777547"/>
              <a:gd name="connsiteX1731" fmla="*/ 1878884 w 5473039"/>
              <a:gd name="connsiteY1731" fmla="*/ 891652 h 4777547"/>
              <a:gd name="connsiteX1732" fmla="*/ 1834452 w 5473039"/>
              <a:gd name="connsiteY1732" fmla="*/ 858370 h 4777547"/>
              <a:gd name="connsiteX1733" fmla="*/ 1833260 w 5473039"/>
              <a:gd name="connsiteY1733" fmla="*/ 856071 h 4777547"/>
              <a:gd name="connsiteX1734" fmla="*/ 1832675 w 5473039"/>
              <a:gd name="connsiteY1734" fmla="*/ 851159 h 4777547"/>
              <a:gd name="connsiteX1735" fmla="*/ 1685745 w 5473039"/>
              <a:gd name="connsiteY1735" fmla="*/ 849237 h 4777547"/>
              <a:gd name="connsiteX1736" fmla="*/ 1687454 w 5473039"/>
              <a:gd name="connsiteY1736" fmla="*/ 852122 h 4777547"/>
              <a:gd name="connsiteX1737" fmla="*/ 1688494 w 5473039"/>
              <a:gd name="connsiteY1737" fmla="*/ 853178 h 4777547"/>
              <a:gd name="connsiteX1738" fmla="*/ 1726010 w 5473039"/>
              <a:gd name="connsiteY1738" fmla="*/ 900032 h 4777547"/>
              <a:gd name="connsiteX1739" fmla="*/ 1761988 w 5473039"/>
              <a:gd name="connsiteY1739" fmla="*/ 935730 h 4777547"/>
              <a:gd name="connsiteX1740" fmla="*/ 1729261 w 5473039"/>
              <a:gd name="connsiteY1740" fmla="*/ 912703 h 4777547"/>
              <a:gd name="connsiteX1741" fmla="*/ 1741727 w 5473039"/>
              <a:gd name="connsiteY1741" fmla="*/ 923920 h 4777547"/>
              <a:gd name="connsiteX1742" fmla="*/ 1769329 w 5473039"/>
              <a:gd name="connsiteY1742" fmla="*/ 949852 h 4777547"/>
              <a:gd name="connsiteX1743" fmla="*/ 1798110 w 5473039"/>
              <a:gd name="connsiteY1743" fmla="*/ 968683 h 4777547"/>
              <a:gd name="connsiteX1744" fmla="*/ 1811232 w 5473039"/>
              <a:gd name="connsiteY1744" fmla="*/ 980107 h 4777547"/>
              <a:gd name="connsiteX1745" fmla="*/ 1810550 w 5473039"/>
              <a:gd name="connsiteY1745" fmla="*/ 978006 h 4777547"/>
              <a:gd name="connsiteX1746" fmla="*/ 1808561 w 5473039"/>
              <a:gd name="connsiteY1746" fmla="*/ 975448 h 4777547"/>
              <a:gd name="connsiteX1747" fmla="*/ 1809465 w 5473039"/>
              <a:gd name="connsiteY1747" fmla="*/ 973595 h 4777547"/>
              <a:gd name="connsiteX1748" fmla="*/ 1791501 w 5473039"/>
              <a:gd name="connsiteY1748" fmla="*/ 958812 h 4777547"/>
              <a:gd name="connsiteX1749" fmla="*/ 1818822 w 5473039"/>
              <a:gd name="connsiteY1749" fmla="*/ 975792 h 4777547"/>
              <a:gd name="connsiteX1750" fmla="*/ 1813559 w 5473039"/>
              <a:gd name="connsiteY1750" fmla="*/ 972079 h 4777547"/>
              <a:gd name="connsiteX1751" fmla="*/ 1810005 w 5473039"/>
              <a:gd name="connsiteY1751" fmla="*/ 966666 h 4777547"/>
              <a:gd name="connsiteX1752" fmla="*/ 1806380 w 5473039"/>
              <a:gd name="connsiteY1752" fmla="*/ 955552 h 4777547"/>
              <a:gd name="connsiteX1753" fmla="*/ 1812590 w 5473039"/>
              <a:gd name="connsiteY1753" fmla="*/ 958294 h 4777547"/>
              <a:gd name="connsiteX1754" fmla="*/ 1825566 w 5473039"/>
              <a:gd name="connsiteY1754" fmla="*/ 969773 h 4777547"/>
              <a:gd name="connsiteX1755" fmla="*/ 1827290 w 5473039"/>
              <a:gd name="connsiteY1755" fmla="*/ 968219 h 4777547"/>
              <a:gd name="connsiteX1756" fmla="*/ 1824682 w 5473039"/>
              <a:gd name="connsiteY1756" fmla="*/ 963835 h 4777547"/>
              <a:gd name="connsiteX1757" fmla="*/ 1833047 w 5473039"/>
              <a:gd name="connsiteY1757" fmla="*/ 973570 h 4777547"/>
              <a:gd name="connsiteX1758" fmla="*/ 1851035 w 5473039"/>
              <a:gd name="connsiteY1758" fmla="*/ 994000 h 4777547"/>
              <a:gd name="connsiteX1759" fmla="*/ 1857416 w 5473039"/>
              <a:gd name="connsiteY1759" fmla="*/ 999996 h 4777547"/>
              <a:gd name="connsiteX1760" fmla="*/ 1863369 w 5473039"/>
              <a:gd name="connsiteY1760" fmla="*/ 1004858 h 4777547"/>
              <a:gd name="connsiteX1761" fmla="*/ 1867411 w 5473039"/>
              <a:gd name="connsiteY1761" fmla="*/ 1007603 h 4777547"/>
              <a:gd name="connsiteX1762" fmla="*/ 1870463 w 5473039"/>
              <a:gd name="connsiteY1762" fmla="*/ 1008291 h 4777547"/>
              <a:gd name="connsiteX1763" fmla="*/ 1870002 w 5473039"/>
              <a:gd name="connsiteY1763" fmla="*/ 1007071 h 4777547"/>
              <a:gd name="connsiteX1764" fmla="*/ 1849480 w 5473039"/>
              <a:gd name="connsiteY1764" fmla="*/ 984769 h 4777547"/>
              <a:gd name="connsiteX1765" fmla="*/ 1828637 w 5473039"/>
              <a:gd name="connsiteY1765" fmla="*/ 960770 h 4777547"/>
              <a:gd name="connsiteX1766" fmla="*/ 1827242 w 5473039"/>
              <a:gd name="connsiteY1766" fmla="*/ 958626 h 4777547"/>
              <a:gd name="connsiteX1767" fmla="*/ 1812629 w 5473039"/>
              <a:gd name="connsiteY1767" fmla="*/ 946147 h 4777547"/>
              <a:gd name="connsiteX1768" fmla="*/ 1822751 w 5473039"/>
              <a:gd name="connsiteY1768" fmla="*/ 951724 h 4777547"/>
              <a:gd name="connsiteX1769" fmla="*/ 1815854 w 5473039"/>
              <a:gd name="connsiteY1769" fmla="*/ 941125 h 4777547"/>
              <a:gd name="connsiteX1770" fmla="*/ 1816140 w 5473039"/>
              <a:gd name="connsiteY1770" fmla="*/ 940059 h 4777547"/>
              <a:gd name="connsiteX1771" fmla="*/ 1801857 w 5473039"/>
              <a:gd name="connsiteY1771" fmla="*/ 930477 h 4777547"/>
              <a:gd name="connsiteX1772" fmla="*/ 1718158 w 5473039"/>
              <a:gd name="connsiteY1772" fmla="*/ 871862 h 4777547"/>
              <a:gd name="connsiteX1773" fmla="*/ 1246624 w 5473039"/>
              <a:gd name="connsiteY1773" fmla="*/ 848772 h 4777547"/>
              <a:gd name="connsiteX1774" fmla="*/ 1251720 w 5473039"/>
              <a:gd name="connsiteY1774" fmla="*/ 850966 h 4777547"/>
              <a:gd name="connsiteX1775" fmla="*/ 1252579 w 5473039"/>
              <a:gd name="connsiteY1775" fmla="*/ 853852 h 4777547"/>
              <a:gd name="connsiteX1776" fmla="*/ 1246624 w 5473039"/>
              <a:gd name="connsiteY1776" fmla="*/ 848772 h 4777547"/>
              <a:gd name="connsiteX1777" fmla="*/ 1204641 w 5473039"/>
              <a:gd name="connsiteY1777" fmla="*/ 844270 h 4777547"/>
              <a:gd name="connsiteX1778" fmla="*/ 1219875 w 5473039"/>
              <a:gd name="connsiteY1778" fmla="*/ 865558 h 4777547"/>
              <a:gd name="connsiteX1779" fmla="*/ 1225566 w 5473039"/>
              <a:gd name="connsiteY1779" fmla="*/ 865287 h 4777547"/>
              <a:gd name="connsiteX1780" fmla="*/ 1210284 w 5473039"/>
              <a:gd name="connsiteY1780" fmla="*/ 849258 h 4777547"/>
              <a:gd name="connsiteX1781" fmla="*/ 1240667 w 5473039"/>
              <a:gd name="connsiteY1781" fmla="*/ 843693 h 4777547"/>
              <a:gd name="connsiteX1782" fmla="*/ 1245764 w 5473039"/>
              <a:gd name="connsiteY1782" fmla="*/ 845887 h 4777547"/>
              <a:gd name="connsiteX1783" fmla="*/ 1246624 w 5473039"/>
              <a:gd name="connsiteY1783" fmla="*/ 848772 h 4777547"/>
              <a:gd name="connsiteX1784" fmla="*/ 1240667 w 5473039"/>
              <a:gd name="connsiteY1784" fmla="*/ 843693 h 4777547"/>
              <a:gd name="connsiteX1785" fmla="*/ 1987899 w 5473039"/>
              <a:gd name="connsiteY1785" fmla="*/ 824645 h 4777547"/>
              <a:gd name="connsiteX1786" fmla="*/ 1990222 w 5473039"/>
              <a:gd name="connsiteY1786" fmla="*/ 827820 h 4777547"/>
              <a:gd name="connsiteX1787" fmla="*/ 1989631 w 5473039"/>
              <a:gd name="connsiteY1787" fmla="*/ 826683 h 4777547"/>
              <a:gd name="connsiteX1788" fmla="*/ 1669175 w 5473039"/>
              <a:gd name="connsiteY1788" fmla="*/ 821285 h 4777547"/>
              <a:gd name="connsiteX1789" fmla="*/ 1677774 w 5473039"/>
              <a:gd name="connsiteY1789" fmla="*/ 835790 h 4777547"/>
              <a:gd name="connsiteX1790" fmla="*/ 1685059 w 5473039"/>
              <a:gd name="connsiteY1790" fmla="*/ 840864 h 4777547"/>
              <a:gd name="connsiteX1791" fmla="*/ 1710737 w 5473039"/>
              <a:gd name="connsiteY1791" fmla="*/ 859733 h 4777547"/>
              <a:gd name="connsiteX1792" fmla="*/ 1781817 w 5473039"/>
              <a:gd name="connsiteY1792" fmla="*/ 906657 h 4777547"/>
              <a:gd name="connsiteX1793" fmla="*/ 1814389 w 5473039"/>
              <a:gd name="connsiteY1793" fmla="*/ 927555 h 4777547"/>
              <a:gd name="connsiteX1794" fmla="*/ 1803790 w 5473039"/>
              <a:gd name="connsiteY1794" fmla="*/ 913499 h 4777547"/>
              <a:gd name="connsiteX1795" fmla="*/ 1794421 w 5473039"/>
              <a:gd name="connsiteY1795" fmla="*/ 904144 h 4777547"/>
              <a:gd name="connsiteX1796" fmla="*/ 1717172 w 5473039"/>
              <a:gd name="connsiteY1796" fmla="*/ 852480 h 4777547"/>
              <a:gd name="connsiteX1797" fmla="*/ 2751880 w 5473039"/>
              <a:gd name="connsiteY1797" fmla="*/ 816626 h 4777547"/>
              <a:gd name="connsiteX1798" fmla="*/ 2767424 w 5473039"/>
              <a:gd name="connsiteY1798" fmla="*/ 841284 h 4777547"/>
              <a:gd name="connsiteX1799" fmla="*/ 2772028 w 5473039"/>
              <a:gd name="connsiteY1799" fmla="*/ 846732 h 4777547"/>
              <a:gd name="connsiteX1800" fmla="*/ 2762491 w 5473039"/>
              <a:gd name="connsiteY1800" fmla="*/ 826673 h 4777547"/>
              <a:gd name="connsiteX1801" fmla="*/ 1402733 w 5473039"/>
              <a:gd name="connsiteY1801" fmla="*/ 806525 h 4777547"/>
              <a:gd name="connsiteX1802" fmla="*/ 1418052 w 5473039"/>
              <a:gd name="connsiteY1802" fmla="*/ 829006 h 4777547"/>
              <a:gd name="connsiteX1803" fmla="*/ 1407508 w 5473039"/>
              <a:gd name="connsiteY1803" fmla="*/ 818183 h 4777547"/>
              <a:gd name="connsiteX1804" fmla="*/ 1176338 w 5473039"/>
              <a:gd name="connsiteY1804" fmla="*/ 795323 h 4777547"/>
              <a:gd name="connsiteX1805" fmla="*/ 1176074 w 5473039"/>
              <a:gd name="connsiteY1805" fmla="*/ 798958 h 4777547"/>
              <a:gd name="connsiteX1806" fmla="*/ 1176338 w 5473039"/>
              <a:gd name="connsiteY1806" fmla="*/ 795323 h 4777547"/>
              <a:gd name="connsiteX1807" fmla="*/ 1653742 w 5473039"/>
              <a:gd name="connsiteY1807" fmla="*/ 795251 h 4777547"/>
              <a:gd name="connsiteX1808" fmla="*/ 1661248 w 5473039"/>
              <a:gd name="connsiteY1808" fmla="*/ 807913 h 4777547"/>
              <a:gd name="connsiteX1809" fmla="*/ 1668160 w 5473039"/>
              <a:gd name="connsiteY1809" fmla="*/ 806379 h 4777547"/>
              <a:gd name="connsiteX1810" fmla="*/ 1662251 w 5473039"/>
              <a:gd name="connsiteY1810" fmla="*/ 800910 h 4777547"/>
              <a:gd name="connsiteX1811" fmla="*/ 1695911 w 5473039"/>
              <a:gd name="connsiteY1811" fmla="*/ 788541 h 4777547"/>
              <a:gd name="connsiteX1812" fmla="*/ 1707834 w 5473039"/>
              <a:gd name="connsiteY1812" fmla="*/ 794252 h 4777547"/>
              <a:gd name="connsiteX1813" fmla="*/ 1715124 w 5473039"/>
              <a:gd name="connsiteY1813" fmla="*/ 801925 h 4777547"/>
              <a:gd name="connsiteX1814" fmla="*/ 1695911 w 5473039"/>
              <a:gd name="connsiteY1814" fmla="*/ 788541 h 4777547"/>
              <a:gd name="connsiteX1815" fmla="*/ 1688339 w 5473039"/>
              <a:gd name="connsiteY1815" fmla="*/ 784049 h 4777547"/>
              <a:gd name="connsiteX1816" fmla="*/ 1694408 w 5473039"/>
              <a:gd name="connsiteY1816" fmla="*/ 785506 h 4777547"/>
              <a:gd name="connsiteX1817" fmla="*/ 1695911 w 5473039"/>
              <a:gd name="connsiteY1817" fmla="*/ 788541 h 4777547"/>
              <a:gd name="connsiteX1818" fmla="*/ 1688339 w 5473039"/>
              <a:gd name="connsiteY1818" fmla="*/ 784049 h 4777547"/>
              <a:gd name="connsiteX1819" fmla="*/ 1680766 w 5473039"/>
              <a:gd name="connsiteY1819" fmla="*/ 779560 h 4777547"/>
              <a:gd name="connsiteX1820" fmla="*/ 1686836 w 5473039"/>
              <a:gd name="connsiteY1820" fmla="*/ 781017 h 4777547"/>
              <a:gd name="connsiteX1821" fmla="*/ 1688339 w 5473039"/>
              <a:gd name="connsiteY1821" fmla="*/ 784049 h 4777547"/>
              <a:gd name="connsiteX1822" fmla="*/ 1680766 w 5473039"/>
              <a:gd name="connsiteY1822" fmla="*/ 779560 h 4777547"/>
              <a:gd name="connsiteX1823" fmla="*/ 1640009 w 5473039"/>
              <a:gd name="connsiteY1823" fmla="*/ 772710 h 4777547"/>
              <a:gd name="connsiteX1824" fmla="*/ 1645731 w 5473039"/>
              <a:gd name="connsiteY1824" fmla="*/ 781736 h 4777547"/>
              <a:gd name="connsiteX1825" fmla="*/ 1649464 w 5473039"/>
              <a:gd name="connsiteY1825" fmla="*/ 788032 h 4777547"/>
              <a:gd name="connsiteX1826" fmla="*/ 1678647 w 5473039"/>
              <a:gd name="connsiteY1826" fmla="*/ 805839 h 4777547"/>
              <a:gd name="connsiteX1827" fmla="*/ 1782013 w 5473039"/>
              <a:gd name="connsiteY1827" fmla="*/ 872193 h 4777547"/>
              <a:gd name="connsiteX1828" fmla="*/ 1789581 w 5473039"/>
              <a:gd name="connsiteY1828" fmla="*/ 881976 h 4777547"/>
              <a:gd name="connsiteX1829" fmla="*/ 1794081 w 5473039"/>
              <a:gd name="connsiteY1829" fmla="*/ 881164 h 4777547"/>
              <a:gd name="connsiteX1830" fmla="*/ 1782550 w 5473039"/>
              <a:gd name="connsiteY1830" fmla="*/ 869121 h 4777547"/>
              <a:gd name="connsiteX1831" fmla="*/ 1643168 w 5473039"/>
              <a:gd name="connsiteY1831" fmla="*/ 775147 h 4777547"/>
              <a:gd name="connsiteX1832" fmla="*/ 4001338 w 5473039"/>
              <a:gd name="connsiteY1832" fmla="*/ 742538 h 4777547"/>
              <a:gd name="connsiteX1833" fmla="*/ 4088740 w 5473039"/>
              <a:gd name="connsiteY1833" fmla="*/ 838442 h 4777547"/>
              <a:gd name="connsiteX1834" fmla="*/ 4095108 w 5473039"/>
              <a:gd name="connsiteY1834" fmla="*/ 845599 h 4777547"/>
              <a:gd name="connsiteX1835" fmla="*/ 4127180 w 5473039"/>
              <a:gd name="connsiteY1835" fmla="*/ 895121 h 4777547"/>
              <a:gd name="connsiteX1836" fmla="*/ 4161223 w 5473039"/>
              <a:gd name="connsiteY1836" fmla="*/ 943679 h 4777547"/>
              <a:gd name="connsiteX1837" fmla="*/ 4160358 w 5473039"/>
              <a:gd name="connsiteY1837" fmla="*/ 943626 h 4777547"/>
              <a:gd name="connsiteX1838" fmla="*/ 4001338 w 5473039"/>
              <a:gd name="connsiteY1838" fmla="*/ 742538 h 4777547"/>
              <a:gd name="connsiteX1839" fmla="*/ 2619134 w 5473039"/>
              <a:gd name="connsiteY1839" fmla="*/ 739082 h 4777547"/>
              <a:gd name="connsiteX1840" fmla="*/ 2639284 w 5473039"/>
              <a:gd name="connsiteY1840" fmla="*/ 767380 h 4777547"/>
              <a:gd name="connsiteX1841" fmla="*/ 2641981 w 5473039"/>
              <a:gd name="connsiteY1841" fmla="*/ 772410 h 4777547"/>
              <a:gd name="connsiteX1842" fmla="*/ 2647042 w 5473039"/>
              <a:gd name="connsiteY1842" fmla="*/ 779797 h 4777547"/>
              <a:gd name="connsiteX1843" fmla="*/ 2660704 w 5473039"/>
              <a:gd name="connsiteY1843" fmla="*/ 798933 h 4777547"/>
              <a:gd name="connsiteX1844" fmla="*/ 2664480 w 5473039"/>
              <a:gd name="connsiteY1844" fmla="*/ 803939 h 4777547"/>
              <a:gd name="connsiteX1845" fmla="*/ 2669326 w 5473039"/>
              <a:gd name="connsiteY1845" fmla="*/ 799947 h 4777547"/>
              <a:gd name="connsiteX1846" fmla="*/ 2717241 w 5473039"/>
              <a:gd name="connsiteY1846" fmla="*/ 842188 h 4777547"/>
              <a:gd name="connsiteX1847" fmla="*/ 2731775 w 5473039"/>
              <a:gd name="connsiteY1847" fmla="*/ 860763 h 4777547"/>
              <a:gd name="connsiteX1848" fmla="*/ 2733682 w 5473039"/>
              <a:gd name="connsiteY1848" fmla="*/ 855097 h 4777547"/>
              <a:gd name="connsiteX1849" fmla="*/ 2738267 w 5473039"/>
              <a:gd name="connsiteY1849" fmla="*/ 862362 h 4777547"/>
              <a:gd name="connsiteX1850" fmla="*/ 2752993 w 5473039"/>
              <a:gd name="connsiteY1850" fmla="*/ 877436 h 4777547"/>
              <a:gd name="connsiteX1851" fmla="*/ 2748529 w 5473039"/>
              <a:gd name="connsiteY1851" fmla="*/ 870463 h 4777547"/>
              <a:gd name="connsiteX1852" fmla="*/ 2735942 w 5473039"/>
              <a:gd name="connsiteY1852" fmla="*/ 846400 h 4777547"/>
              <a:gd name="connsiteX1853" fmla="*/ 2736983 w 5473039"/>
              <a:gd name="connsiteY1853" fmla="*/ 847096 h 4777547"/>
              <a:gd name="connsiteX1854" fmla="*/ 2736020 w 5473039"/>
              <a:gd name="connsiteY1854" fmla="*/ 846141 h 4777547"/>
              <a:gd name="connsiteX1855" fmla="*/ 2674707 w 5473039"/>
              <a:gd name="connsiteY1855" fmla="*/ 787145 h 4777547"/>
              <a:gd name="connsiteX1856" fmla="*/ 1684662 w 5473039"/>
              <a:gd name="connsiteY1856" fmla="*/ 727112 h 4777547"/>
              <a:gd name="connsiteX1857" fmla="*/ 1691244 w 5473039"/>
              <a:gd name="connsiteY1857" fmla="*/ 730897 h 4777547"/>
              <a:gd name="connsiteX1858" fmla="*/ 1709033 w 5473039"/>
              <a:gd name="connsiteY1858" fmla="*/ 740702 h 4777547"/>
              <a:gd name="connsiteX1859" fmla="*/ 1709040 w 5473039"/>
              <a:gd name="connsiteY1859" fmla="*/ 739787 h 4777547"/>
              <a:gd name="connsiteX1860" fmla="*/ 1734249 w 5473039"/>
              <a:gd name="connsiteY1860" fmla="*/ 767876 h 4777547"/>
              <a:gd name="connsiteX1861" fmla="*/ 1790336 w 5473039"/>
              <a:gd name="connsiteY1861" fmla="*/ 820557 h 4777547"/>
              <a:gd name="connsiteX1862" fmla="*/ 1800863 w 5473039"/>
              <a:gd name="connsiteY1862" fmla="*/ 833307 h 4777547"/>
              <a:gd name="connsiteX1863" fmla="*/ 1768697 w 5473039"/>
              <a:gd name="connsiteY1863" fmla="*/ 810235 h 4777547"/>
              <a:gd name="connsiteX1864" fmla="*/ 1743404 w 5473039"/>
              <a:gd name="connsiteY1864" fmla="*/ 794970 h 4777547"/>
              <a:gd name="connsiteX1865" fmla="*/ 1692231 w 5473039"/>
              <a:gd name="connsiteY1865" fmla="*/ 736339 h 4777547"/>
              <a:gd name="connsiteX1866" fmla="*/ 2552999 w 5473039"/>
              <a:gd name="connsiteY1866" fmla="*/ 717421 h 4777547"/>
              <a:gd name="connsiteX1867" fmla="*/ 2563565 w 5473039"/>
              <a:gd name="connsiteY1867" fmla="*/ 725365 h 4777547"/>
              <a:gd name="connsiteX1868" fmla="*/ 2569203 w 5473039"/>
              <a:gd name="connsiteY1868" fmla="*/ 734322 h 4777547"/>
              <a:gd name="connsiteX1869" fmla="*/ 2552999 w 5473039"/>
              <a:gd name="connsiteY1869" fmla="*/ 717421 h 4777547"/>
              <a:gd name="connsiteX1870" fmla="*/ 3360331 w 5473039"/>
              <a:gd name="connsiteY1870" fmla="*/ 716195 h 4777547"/>
              <a:gd name="connsiteX1871" fmla="*/ 3401642 w 5473039"/>
              <a:gd name="connsiteY1871" fmla="*/ 761061 h 4777547"/>
              <a:gd name="connsiteX1872" fmla="*/ 3458006 w 5473039"/>
              <a:gd name="connsiteY1872" fmla="*/ 826414 h 4777547"/>
              <a:gd name="connsiteX1873" fmla="*/ 3572036 w 5473039"/>
              <a:gd name="connsiteY1873" fmla="*/ 977865 h 4777547"/>
              <a:gd name="connsiteX1874" fmla="*/ 3651771 w 5473039"/>
              <a:gd name="connsiteY1874" fmla="*/ 1091990 h 4777547"/>
              <a:gd name="connsiteX1875" fmla="*/ 3672390 w 5473039"/>
              <a:gd name="connsiteY1875" fmla="*/ 1134592 h 4777547"/>
              <a:gd name="connsiteX1876" fmla="*/ 3657476 w 5473039"/>
              <a:gd name="connsiteY1876" fmla="*/ 1121540 h 4777547"/>
              <a:gd name="connsiteX1877" fmla="*/ 3630203 w 5473039"/>
              <a:gd name="connsiteY1877" fmla="*/ 1080882 h 4777547"/>
              <a:gd name="connsiteX1878" fmla="*/ 3631259 w 5473039"/>
              <a:gd name="connsiteY1878" fmla="*/ 1090225 h 4777547"/>
              <a:gd name="connsiteX1879" fmla="*/ 3630174 w 5473039"/>
              <a:gd name="connsiteY1879" fmla="*/ 1084990 h 4777547"/>
              <a:gd name="connsiteX1880" fmla="*/ 3628365 w 5473039"/>
              <a:gd name="connsiteY1880" fmla="*/ 1078144 h 4777547"/>
              <a:gd name="connsiteX1881" fmla="*/ 3607897 w 5473039"/>
              <a:gd name="connsiteY1881" fmla="*/ 1047631 h 4777547"/>
              <a:gd name="connsiteX1882" fmla="*/ 3606981 w 5473039"/>
              <a:gd name="connsiteY1882" fmla="*/ 1047518 h 4777547"/>
              <a:gd name="connsiteX1883" fmla="*/ 3607896 w 5473039"/>
              <a:gd name="connsiteY1883" fmla="*/ 1047631 h 4777547"/>
              <a:gd name="connsiteX1884" fmla="*/ 3561473 w 5473039"/>
              <a:gd name="connsiteY1884" fmla="*/ 978427 h 4777547"/>
              <a:gd name="connsiteX1885" fmla="*/ 3460966 w 5473039"/>
              <a:gd name="connsiteY1885" fmla="*/ 841510 h 4777547"/>
              <a:gd name="connsiteX1886" fmla="*/ 3409621 w 5473039"/>
              <a:gd name="connsiteY1886" fmla="*/ 780566 h 4777547"/>
              <a:gd name="connsiteX1887" fmla="*/ 3392927 w 5473039"/>
              <a:gd name="connsiteY1887" fmla="*/ 762415 h 4777547"/>
              <a:gd name="connsiteX1888" fmla="*/ 3390548 w 5473039"/>
              <a:gd name="connsiteY1888" fmla="*/ 758596 h 4777547"/>
              <a:gd name="connsiteX1889" fmla="*/ 3363338 w 5473039"/>
              <a:gd name="connsiteY1889" fmla="*/ 721133 h 4777547"/>
              <a:gd name="connsiteX1890" fmla="*/ 2546458 w 5473039"/>
              <a:gd name="connsiteY1890" fmla="*/ 711529 h 4777547"/>
              <a:gd name="connsiteX1891" fmla="*/ 2552120 w 5473039"/>
              <a:gd name="connsiteY1891" fmla="*/ 714150 h 4777547"/>
              <a:gd name="connsiteX1892" fmla="*/ 2552999 w 5473039"/>
              <a:gd name="connsiteY1892" fmla="*/ 717421 h 4777547"/>
              <a:gd name="connsiteX1893" fmla="*/ 2546458 w 5473039"/>
              <a:gd name="connsiteY1893" fmla="*/ 711529 h 4777547"/>
              <a:gd name="connsiteX1894" fmla="*/ 2539916 w 5473039"/>
              <a:gd name="connsiteY1894" fmla="*/ 705639 h 4777547"/>
              <a:gd name="connsiteX1895" fmla="*/ 2545580 w 5473039"/>
              <a:gd name="connsiteY1895" fmla="*/ 708259 h 4777547"/>
              <a:gd name="connsiteX1896" fmla="*/ 2546458 w 5473039"/>
              <a:gd name="connsiteY1896" fmla="*/ 711529 h 4777547"/>
              <a:gd name="connsiteX1897" fmla="*/ 2539916 w 5473039"/>
              <a:gd name="connsiteY1897" fmla="*/ 705639 h 4777547"/>
              <a:gd name="connsiteX1898" fmla="*/ 3560679 w 5473039"/>
              <a:gd name="connsiteY1898" fmla="*/ 686584 h 4777547"/>
              <a:gd name="connsiteX1899" fmla="*/ 3556078 w 5473039"/>
              <a:gd name="connsiteY1899" fmla="*/ 690352 h 4777547"/>
              <a:gd name="connsiteX1900" fmla="*/ 3567007 w 5473039"/>
              <a:gd name="connsiteY1900" fmla="*/ 708056 h 4777547"/>
              <a:gd name="connsiteX1901" fmla="*/ 3576141 w 5473039"/>
              <a:gd name="connsiteY1901" fmla="*/ 709883 h 4777547"/>
              <a:gd name="connsiteX1902" fmla="*/ 3578624 w 5473039"/>
              <a:gd name="connsiteY1902" fmla="*/ 699258 h 4777547"/>
              <a:gd name="connsiteX1903" fmla="*/ 3566968 w 5473039"/>
              <a:gd name="connsiteY1903" fmla="*/ 687654 h 4777547"/>
              <a:gd name="connsiteX1904" fmla="*/ 3560679 w 5473039"/>
              <a:gd name="connsiteY1904" fmla="*/ 686584 h 4777547"/>
              <a:gd name="connsiteX1905" fmla="*/ 3891192 w 5473039"/>
              <a:gd name="connsiteY1905" fmla="*/ 671587 h 4777547"/>
              <a:gd name="connsiteX1906" fmla="*/ 4017687 w 5473039"/>
              <a:gd name="connsiteY1906" fmla="*/ 808052 h 4777547"/>
              <a:gd name="connsiteX1907" fmla="*/ 4701155 w 5473039"/>
              <a:gd name="connsiteY1907" fmla="*/ 1655518 h 4777547"/>
              <a:gd name="connsiteX1908" fmla="*/ 4775935 w 5473039"/>
              <a:gd name="connsiteY1908" fmla="*/ 1737404 h 4777547"/>
              <a:gd name="connsiteX1909" fmla="*/ 4792351 w 5473039"/>
              <a:gd name="connsiteY1909" fmla="*/ 1762490 h 4777547"/>
              <a:gd name="connsiteX1910" fmla="*/ 4902906 w 5473039"/>
              <a:gd name="connsiteY1910" fmla="*/ 1895954 h 4777547"/>
              <a:gd name="connsiteX1911" fmla="*/ 4835923 w 5473039"/>
              <a:gd name="connsiteY1911" fmla="*/ 1810327 h 4777547"/>
              <a:gd name="connsiteX1912" fmla="*/ 4812204 w 5473039"/>
              <a:gd name="connsiteY1912" fmla="*/ 1776730 h 4777547"/>
              <a:gd name="connsiteX1913" fmla="*/ 4821395 w 5473039"/>
              <a:gd name="connsiteY1913" fmla="*/ 1785911 h 4777547"/>
              <a:gd name="connsiteX1914" fmla="*/ 4808332 w 5473039"/>
              <a:gd name="connsiteY1914" fmla="*/ 1738804 h 4777547"/>
              <a:gd name="connsiteX1915" fmla="*/ 4640064 w 5473039"/>
              <a:gd name="connsiteY1915" fmla="*/ 1556647 h 4777547"/>
              <a:gd name="connsiteX1916" fmla="*/ 4181763 w 5473039"/>
              <a:gd name="connsiteY1916" fmla="*/ 979334 h 4777547"/>
              <a:gd name="connsiteX1917" fmla="*/ 4167245 w 5473039"/>
              <a:gd name="connsiteY1917" fmla="*/ 954366 h 4777547"/>
              <a:gd name="connsiteX1918" fmla="*/ 4168476 w 5473039"/>
              <a:gd name="connsiteY1918" fmla="*/ 954023 h 4777547"/>
              <a:gd name="connsiteX1919" fmla="*/ 4189341 w 5473039"/>
              <a:gd name="connsiteY1919" fmla="*/ 983783 h 4777547"/>
              <a:gd name="connsiteX1920" fmla="*/ 4263711 w 5473039"/>
              <a:gd name="connsiteY1920" fmla="*/ 1065774 h 4777547"/>
              <a:gd name="connsiteX1921" fmla="*/ 4289350 w 5473039"/>
              <a:gd name="connsiteY1921" fmla="*/ 1086739 h 4777547"/>
              <a:gd name="connsiteX1922" fmla="*/ 4263083 w 5473039"/>
              <a:gd name="connsiteY1922" fmla="*/ 1074386 h 4777547"/>
              <a:gd name="connsiteX1923" fmla="*/ 4273904 w 5473039"/>
              <a:gd name="connsiteY1923" fmla="*/ 1087589 h 4777547"/>
              <a:gd name="connsiteX1924" fmla="*/ 4294317 w 5473039"/>
              <a:gd name="connsiteY1924" fmla="*/ 1100255 h 4777547"/>
              <a:gd name="connsiteX1925" fmla="*/ 4304410 w 5473039"/>
              <a:gd name="connsiteY1925" fmla="*/ 1104525 h 4777547"/>
              <a:gd name="connsiteX1926" fmla="*/ 4391433 w 5473039"/>
              <a:gd name="connsiteY1926" fmla="*/ 1211462 h 4777547"/>
              <a:gd name="connsiteX1927" fmla="*/ 4573446 w 5473039"/>
              <a:gd name="connsiteY1927" fmla="*/ 1429186 h 4777547"/>
              <a:gd name="connsiteX1928" fmla="*/ 4631761 w 5473039"/>
              <a:gd name="connsiteY1928" fmla="*/ 1506529 h 4777547"/>
              <a:gd name="connsiteX1929" fmla="*/ 4675348 w 5473039"/>
              <a:gd name="connsiteY1929" fmla="*/ 1518601 h 4777547"/>
              <a:gd name="connsiteX1930" fmla="*/ 4787047 w 5473039"/>
              <a:gd name="connsiteY1930" fmla="*/ 1643876 h 4777547"/>
              <a:gd name="connsiteX1931" fmla="*/ 4848897 w 5473039"/>
              <a:gd name="connsiteY1931" fmla="*/ 1722049 h 4777547"/>
              <a:gd name="connsiteX1932" fmla="*/ 4892124 w 5473039"/>
              <a:gd name="connsiteY1932" fmla="*/ 1781798 h 4777547"/>
              <a:gd name="connsiteX1933" fmla="*/ 5110379 w 5473039"/>
              <a:gd name="connsiteY1933" fmla="*/ 2037694 h 4777547"/>
              <a:gd name="connsiteX1934" fmla="*/ 5159632 w 5473039"/>
              <a:gd name="connsiteY1934" fmla="*/ 2084856 h 4777547"/>
              <a:gd name="connsiteX1935" fmla="*/ 5169758 w 5473039"/>
              <a:gd name="connsiteY1935" fmla="*/ 2100082 h 4777547"/>
              <a:gd name="connsiteX1936" fmla="*/ 5166290 w 5473039"/>
              <a:gd name="connsiteY1936" fmla="*/ 2100719 h 4777547"/>
              <a:gd name="connsiteX1937" fmla="*/ 5135676 w 5473039"/>
              <a:gd name="connsiteY1937" fmla="*/ 2067825 h 4777547"/>
              <a:gd name="connsiteX1938" fmla="*/ 5191998 w 5473039"/>
              <a:gd name="connsiteY1938" fmla="*/ 2138609 h 4777547"/>
              <a:gd name="connsiteX1939" fmla="*/ 5162737 w 5473039"/>
              <a:gd name="connsiteY1939" fmla="*/ 2102685 h 4777547"/>
              <a:gd name="connsiteX1940" fmla="*/ 5166290 w 5473039"/>
              <a:gd name="connsiteY1940" fmla="*/ 2100719 h 4777547"/>
              <a:gd name="connsiteX1941" fmla="*/ 5202255 w 5473039"/>
              <a:gd name="connsiteY1941" fmla="*/ 2149292 h 4777547"/>
              <a:gd name="connsiteX1942" fmla="*/ 5190867 w 5473039"/>
              <a:gd name="connsiteY1942" fmla="*/ 2141516 h 4777547"/>
              <a:gd name="connsiteX1943" fmla="*/ 5178510 w 5473039"/>
              <a:gd name="connsiteY1943" fmla="*/ 2143402 h 4777547"/>
              <a:gd name="connsiteX1944" fmla="*/ 5143083 w 5473039"/>
              <a:gd name="connsiteY1944" fmla="*/ 2108984 h 4777547"/>
              <a:gd name="connsiteX1945" fmla="*/ 5087000 w 5473039"/>
              <a:gd name="connsiteY1945" fmla="*/ 2052156 h 4777547"/>
              <a:gd name="connsiteX1946" fmla="*/ 5038858 w 5473039"/>
              <a:gd name="connsiteY1946" fmla="*/ 2002394 h 4777547"/>
              <a:gd name="connsiteX1947" fmla="*/ 5049613 w 5473039"/>
              <a:gd name="connsiteY1947" fmla="*/ 2015944 h 4777547"/>
              <a:gd name="connsiteX1948" fmla="*/ 5112153 w 5473039"/>
              <a:gd name="connsiteY1948" fmla="*/ 2080153 h 4777547"/>
              <a:gd name="connsiteX1949" fmla="*/ 5238406 w 5473039"/>
              <a:gd name="connsiteY1949" fmla="*/ 2215721 h 4777547"/>
              <a:gd name="connsiteX1950" fmla="*/ 5308268 w 5473039"/>
              <a:gd name="connsiteY1950" fmla="*/ 2285010 h 4777547"/>
              <a:gd name="connsiteX1951" fmla="*/ 5323836 w 5473039"/>
              <a:gd name="connsiteY1951" fmla="*/ 2299800 h 4777547"/>
              <a:gd name="connsiteX1952" fmla="*/ 5323836 w 5473039"/>
              <a:gd name="connsiteY1952" fmla="*/ 2406045 h 4777547"/>
              <a:gd name="connsiteX1953" fmla="*/ 5299769 w 5473039"/>
              <a:gd name="connsiteY1953" fmla="*/ 2380458 h 4777547"/>
              <a:gd name="connsiteX1954" fmla="*/ 5269881 w 5473039"/>
              <a:gd name="connsiteY1954" fmla="*/ 2350037 h 4777547"/>
              <a:gd name="connsiteX1955" fmla="*/ 5270051 w 5473039"/>
              <a:gd name="connsiteY1955" fmla="*/ 2351127 h 4777547"/>
              <a:gd name="connsiteX1956" fmla="*/ 5277694 w 5473039"/>
              <a:gd name="connsiteY1956" fmla="*/ 2366989 h 4777547"/>
              <a:gd name="connsiteX1957" fmla="*/ 5322308 w 5473039"/>
              <a:gd name="connsiteY1957" fmla="*/ 2416391 h 4777547"/>
              <a:gd name="connsiteX1958" fmla="*/ 5323836 w 5473039"/>
              <a:gd name="connsiteY1958" fmla="*/ 2418164 h 4777547"/>
              <a:gd name="connsiteX1959" fmla="*/ 5323835 w 5473039"/>
              <a:gd name="connsiteY1959" fmla="*/ 2437735 h 4777547"/>
              <a:gd name="connsiteX1960" fmla="*/ 5321444 w 5473039"/>
              <a:gd name="connsiteY1960" fmla="*/ 2435307 h 4777547"/>
              <a:gd name="connsiteX1961" fmla="*/ 5323836 w 5473039"/>
              <a:gd name="connsiteY1961" fmla="*/ 2438646 h 4777547"/>
              <a:gd name="connsiteX1962" fmla="*/ 5323836 w 5473039"/>
              <a:gd name="connsiteY1962" fmla="*/ 2449224 h 4777547"/>
              <a:gd name="connsiteX1963" fmla="*/ 5262525 w 5473039"/>
              <a:gd name="connsiteY1963" fmla="*/ 2382292 h 4777547"/>
              <a:gd name="connsiteX1964" fmla="*/ 5212572 w 5473039"/>
              <a:gd name="connsiteY1964" fmla="*/ 2328127 h 4777547"/>
              <a:gd name="connsiteX1965" fmla="*/ 5186997 w 5473039"/>
              <a:gd name="connsiteY1965" fmla="*/ 2301589 h 4777547"/>
              <a:gd name="connsiteX1966" fmla="*/ 5188564 w 5473039"/>
              <a:gd name="connsiteY1966" fmla="*/ 2306355 h 4777547"/>
              <a:gd name="connsiteX1967" fmla="*/ 5199270 w 5473039"/>
              <a:gd name="connsiteY1967" fmla="*/ 2323348 h 4777547"/>
              <a:gd name="connsiteX1968" fmla="*/ 5297426 w 5473039"/>
              <a:gd name="connsiteY1968" fmla="*/ 2428830 h 4777547"/>
              <a:gd name="connsiteX1969" fmla="*/ 5323835 w 5473039"/>
              <a:gd name="connsiteY1969" fmla="*/ 2460292 h 4777547"/>
              <a:gd name="connsiteX1970" fmla="*/ 5323836 w 5473039"/>
              <a:gd name="connsiteY1970" fmla="*/ 2461677 h 4777547"/>
              <a:gd name="connsiteX1971" fmla="*/ 5248725 w 5473039"/>
              <a:gd name="connsiteY1971" fmla="*/ 2388184 h 4777547"/>
              <a:gd name="connsiteX1972" fmla="*/ 5167533 w 5473039"/>
              <a:gd name="connsiteY1972" fmla="*/ 2300961 h 4777547"/>
              <a:gd name="connsiteX1973" fmla="*/ 5146076 w 5473039"/>
              <a:gd name="connsiteY1973" fmla="*/ 2282018 h 4777547"/>
              <a:gd name="connsiteX1974" fmla="*/ 5155015 w 5473039"/>
              <a:gd name="connsiteY1974" fmla="*/ 2296091 h 4777547"/>
              <a:gd name="connsiteX1975" fmla="*/ 5226404 w 5473039"/>
              <a:gd name="connsiteY1975" fmla="*/ 2379082 h 4777547"/>
              <a:gd name="connsiteX1976" fmla="*/ 5242045 w 5473039"/>
              <a:gd name="connsiteY1976" fmla="*/ 2405804 h 4777547"/>
              <a:gd name="connsiteX1977" fmla="*/ 5307135 w 5473039"/>
              <a:gd name="connsiteY1977" fmla="*/ 2476305 h 4777547"/>
              <a:gd name="connsiteX1978" fmla="*/ 5266459 w 5473039"/>
              <a:gd name="connsiteY1978" fmla="*/ 2439843 h 4777547"/>
              <a:gd name="connsiteX1979" fmla="*/ 5229525 w 5473039"/>
              <a:gd name="connsiteY1979" fmla="*/ 2400935 h 4777547"/>
              <a:gd name="connsiteX1980" fmla="*/ 5279300 w 5473039"/>
              <a:gd name="connsiteY1980" fmla="*/ 2458225 h 4777547"/>
              <a:gd name="connsiteX1981" fmla="*/ 5314616 w 5473039"/>
              <a:gd name="connsiteY1981" fmla="*/ 2493786 h 4777547"/>
              <a:gd name="connsiteX1982" fmla="*/ 5323836 w 5473039"/>
              <a:gd name="connsiteY1982" fmla="*/ 2503374 h 4777547"/>
              <a:gd name="connsiteX1983" fmla="*/ 5323836 w 5473039"/>
              <a:gd name="connsiteY1983" fmla="*/ 2515529 h 4777547"/>
              <a:gd name="connsiteX1984" fmla="*/ 5267159 w 5473039"/>
              <a:gd name="connsiteY1984" fmla="*/ 2460753 h 4777547"/>
              <a:gd name="connsiteX1985" fmla="*/ 5258383 w 5473039"/>
              <a:gd name="connsiteY1985" fmla="*/ 2453435 h 4777547"/>
              <a:gd name="connsiteX1986" fmla="*/ 5311684 w 5473039"/>
              <a:gd name="connsiteY1986" fmla="*/ 2516002 h 4777547"/>
              <a:gd name="connsiteX1987" fmla="*/ 5323836 w 5473039"/>
              <a:gd name="connsiteY1987" fmla="*/ 2528203 h 4777547"/>
              <a:gd name="connsiteX1988" fmla="*/ 5323836 w 5473039"/>
              <a:gd name="connsiteY1988" fmla="*/ 2556019 h 4777547"/>
              <a:gd name="connsiteX1989" fmla="*/ 5322612 w 5473039"/>
              <a:gd name="connsiteY1989" fmla="*/ 2554835 h 4777547"/>
              <a:gd name="connsiteX1990" fmla="*/ 5312544 w 5473039"/>
              <a:gd name="connsiteY1990" fmla="*/ 2543667 h 4777547"/>
              <a:gd name="connsiteX1991" fmla="*/ 5320777 w 5473039"/>
              <a:gd name="connsiteY1991" fmla="*/ 2557607 h 4777547"/>
              <a:gd name="connsiteX1992" fmla="*/ 5323836 w 5473039"/>
              <a:gd name="connsiteY1992" fmla="*/ 2560943 h 4777547"/>
              <a:gd name="connsiteX1993" fmla="*/ 5323836 w 5473039"/>
              <a:gd name="connsiteY1993" fmla="*/ 2571277 h 4777547"/>
              <a:gd name="connsiteX1994" fmla="*/ 5303713 w 5473039"/>
              <a:gd name="connsiteY1994" fmla="*/ 2550829 h 4777547"/>
              <a:gd name="connsiteX1995" fmla="*/ 5276094 w 5473039"/>
              <a:gd name="connsiteY1995" fmla="*/ 2533393 h 4777547"/>
              <a:gd name="connsiteX1996" fmla="*/ 5300134 w 5473039"/>
              <a:gd name="connsiteY1996" fmla="*/ 2560033 h 4777547"/>
              <a:gd name="connsiteX1997" fmla="*/ 5323836 w 5473039"/>
              <a:gd name="connsiteY1997" fmla="*/ 2583264 h 4777547"/>
              <a:gd name="connsiteX1998" fmla="*/ 5323835 w 5473039"/>
              <a:gd name="connsiteY1998" fmla="*/ 2588866 h 4777547"/>
              <a:gd name="connsiteX1999" fmla="*/ 5308269 w 5473039"/>
              <a:gd name="connsiteY1999" fmla="*/ 2574076 h 4777547"/>
              <a:gd name="connsiteX2000" fmla="*/ 5238407 w 5473039"/>
              <a:gd name="connsiteY2000" fmla="*/ 2504787 h 4777547"/>
              <a:gd name="connsiteX2001" fmla="*/ 5112154 w 5473039"/>
              <a:gd name="connsiteY2001" fmla="*/ 2369218 h 4777547"/>
              <a:gd name="connsiteX2002" fmla="*/ 5049614 w 5473039"/>
              <a:gd name="connsiteY2002" fmla="*/ 2305009 h 4777547"/>
              <a:gd name="connsiteX2003" fmla="*/ 5038859 w 5473039"/>
              <a:gd name="connsiteY2003" fmla="*/ 2291459 h 4777547"/>
              <a:gd name="connsiteX2004" fmla="*/ 5087001 w 5473039"/>
              <a:gd name="connsiteY2004" fmla="*/ 2341221 h 4777547"/>
              <a:gd name="connsiteX2005" fmla="*/ 5143084 w 5473039"/>
              <a:gd name="connsiteY2005" fmla="*/ 2398050 h 4777547"/>
              <a:gd name="connsiteX2006" fmla="*/ 5178511 w 5473039"/>
              <a:gd name="connsiteY2006" fmla="*/ 2432467 h 4777547"/>
              <a:gd name="connsiteX2007" fmla="*/ 5190868 w 5473039"/>
              <a:gd name="connsiteY2007" fmla="*/ 2430582 h 4777547"/>
              <a:gd name="connsiteX2008" fmla="*/ 5202256 w 5473039"/>
              <a:gd name="connsiteY2008" fmla="*/ 2438357 h 4777547"/>
              <a:gd name="connsiteX2009" fmla="*/ 5166291 w 5473039"/>
              <a:gd name="connsiteY2009" fmla="*/ 2389785 h 4777547"/>
              <a:gd name="connsiteX2010" fmla="*/ 5169759 w 5473039"/>
              <a:gd name="connsiteY2010" fmla="*/ 2389148 h 4777547"/>
              <a:gd name="connsiteX2011" fmla="*/ 5171541 w 5473039"/>
              <a:gd name="connsiteY2011" fmla="*/ 2391826 h 4777547"/>
              <a:gd name="connsiteX2012" fmla="*/ 5170672 w 5473039"/>
              <a:gd name="connsiteY2012" fmla="*/ 2388980 h 4777547"/>
              <a:gd name="connsiteX2013" fmla="*/ 5169759 w 5473039"/>
              <a:gd name="connsiteY2013" fmla="*/ 2389148 h 4777547"/>
              <a:gd name="connsiteX2014" fmla="*/ 5159633 w 5473039"/>
              <a:gd name="connsiteY2014" fmla="*/ 2373922 h 4777547"/>
              <a:gd name="connsiteX2015" fmla="*/ 5110379 w 5473039"/>
              <a:gd name="connsiteY2015" fmla="*/ 2326759 h 4777547"/>
              <a:gd name="connsiteX2016" fmla="*/ 4892124 w 5473039"/>
              <a:gd name="connsiteY2016" fmla="*/ 2070864 h 4777547"/>
              <a:gd name="connsiteX2017" fmla="*/ 4848897 w 5473039"/>
              <a:gd name="connsiteY2017" fmla="*/ 2011115 h 4777547"/>
              <a:gd name="connsiteX2018" fmla="*/ 4787048 w 5473039"/>
              <a:gd name="connsiteY2018" fmla="*/ 1932941 h 4777547"/>
              <a:gd name="connsiteX2019" fmla="*/ 4675349 w 5473039"/>
              <a:gd name="connsiteY2019" fmla="*/ 1807667 h 4777547"/>
              <a:gd name="connsiteX2020" fmla="*/ 4657636 w 5473039"/>
              <a:gd name="connsiteY2020" fmla="*/ 1801949 h 4777547"/>
              <a:gd name="connsiteX2021" fmla="*/ 4642406 w 5473039"/>
              <a:gd name="connsiteY2021" fmla="*/ 1798210 h 4777547"/>
              <a:gd name="connsiteX2022" fmla="*/ 4601951 w 5473039"/>
              <a:gd name="connsiteY2022" fmla="*/ 1751968 h 4777547"/>
              <a:gd name="connsiteX2023" fmla="*/ 4593534 w 5473039"/>
              <a:gd name="connsiteY2023" fmla="*/ 1739303 h 4777547"/>
              <a:gd name="connsiteX2024" fmla="*/ 4573446 w 5473039"/>
              <a:gd name="connsiteY2024" fmla="*/ 1718252 h 4777547"/>
              <a:gd name="connsiteX2025" fmla="*/ 4500817 w 5473039"/>
              <a:gd name="connsiteY2025" fmla="*/ 1632187 h 4777547"/>
              <a:gd name="connsiteX2026" fmla="*/ 4483664 w 5473039"/>
              <a:gd name="connsiteY2026" fmla="*/ 1611164 h 4777547"/>
              <a:gd name="connsiteX2027" fmla="*/ 4476028 w 5473039"/>
              <a:gd name="connsiteY2027" fmla="*/ 1602662 h 4777547"/>
              <a:gd name="connsiteX2028" fmla="*/ 4391434 w 5473039"/>
              <a:gd name="connsiteY2028" fmla="*/ 1500527 h 4777547"/>
              <a:gd name="connsiteX2029" fmla="*/ 4304411 w 5473039"/>
              <a:gd name="connsiteY2029" fmla="*/ 1393590 h 4777547"/>
              <a:gd name="connsiteX2030" fmla="*/ 4294318 w 5473039"/>
              <a:gd name="connsiteY2030" fmla="*/ 1389320 h 4777547"/>
              <a:gd name="connsiteX2031" fmla="*/ 4285062 w 5473039"/>
              <a:gd name="connsiteY2031" fmla="*/ 1383577 h 4777547"/>
              <a:gd name="connsiteX2032" fmla="*/ 4274697 w 5473039"/>
              <a:gd name="connsiteY2032" fmla="*/ 1370824 h 4777547"/>
              <a:gd name="connsiteX2033" fmla="*/ 4277284 w 5473039"/>
              <a:gd name="connsiteY2033" fmla="*/ 1372219 h 4777547"/>
              <a:gd name="connsiteX2034" fmla="*/ 4289351 w 5473039"/>
              <a:gd name="connsiteY2034" fmla="*/ 1375805 h 4777547"/>
              <a:gd name="connsiteX2035" fmla="*/ 4263712 w 5473039"/>
              <a:gd name="connsiteY2035" fmla="*/ 1354839 h 4777547"/>
              <a:gd name="connsiteX2036" fmla="*/ 4253798 w 5473039"/>
              <a:gd name="connsiteY2036" fmla="*/ 1345098 h 4777547"/>
              <a:gd name="connsiteX2037" fmla="*/ 4175233 w 5473039"/>
              <a:gd name="connsiteY2037" fmla="*/ 1232156 h 4777547"/>
              <a:gd name="connsiteX2038" fmla="*/ 3818684 w 5473039"/>
              <a:gd name="connsiteY2038" fmla="*/ 763942 h 4777547"/>
              <a:gd name="connsiteX2039" fmla="*/ 3871339 w 5473039"/>
              <a:gd name="connsiteY2039" fmla="*/ 810483 h 4777547"/>
              <a:gd name="connsiteX2040" fmla="*/ 3917458 w 5473039"/>
              <a:gd name="connsiteY2040" fmla="*/ 847369 h 4777547"/>
              <a:gd name="connsiteX2041" fmla="*/ 3981099 w 5473039"/>
              <a:gd name="connsiteY2041" fmla="*/ 949159 h 4777547"/>
              <a:gd name="connsiteX2042" fmla="*/ 4146492 w 5473039"/>
              <a:gd name="connsiteY2042" fmla="*/ 1160049 h 4777547"/>
              <a:gd name="connsiteX2043" fmla="*/ 4211539 w 5473039"/>
              <a:gd name="connsiteY2043" fmla="*/ 1213181 h 4777547"/>
              <a:gd name="connsiteX2044" fmla="*/ 4344362 w 5473039"/>
              <a:gd name="connsiteY2044" fmla="*/ 1378877 h 4777547"/>
              <a:gd name="connsiteX2045" fmla="*/ 4357838 w 5473039"/>
              <a:gd name="connsiteY2045" fmla="*/ 1396522 h 4777547"/>
              <a:gd name="connsiteX2046" fmla="*/ 4355758 w 5473039"/>
              <a:gd name="connsiteY2046" fmla="*/ 1396337 h 4777547"/>
              <a:gd name="connsiteX2047" fmla="*/ 4353172 w 5473039"/>
              <a:gd name="connsiteY2047" fmla="*/ 1396515 h 4777547"/>
              <a:gd name="connsiteX2048" fmla="*/ 4357475 w 5473039"/>
              <a:gd name="connsiteY2048" fmla="*/ 1401988 h 4777547"/>
              <a:gd name="connsiteX2049" fmla="*/ 4359572 w 5473039"/>
              <a:gd name="connsiteY2049" fmla="*/ 1401539 h 4777547"/>
              <a:gd name="connsiteX2050" fmla="*/ 4362202 w 5473039"/>
              <a:gd name="connsiteY2050" fmla="*/ 1402237 h 4777547"/>
              <a:gd name="connsiteX2051" fmla="*/ 4363344 w 5473039"/>
              <a:gd name="connsiteY2051" fmla="*/ 1403732 h 4777547"/>
              <a:gd name="connsiteX2052" fmla="*/ 4359468 w 5473039"/>
              <a:gd name="connsiteY2052" fmla="*/ 1404522 h 4777547"/>
              <a:gd name="connsiteX2053" fmla="*/ 4410195 w 5473039"/>
              <a:gd name="connsiteY2053" fmla="*/ 1469025 h 4777547"/>
              <a:gd name="connsiteX2054" fmla="*/ 4736631 w 5473039"/>
              <a:gd name="connsiteY2054" fmla="*/ 1846821 h 4777547"/>
              <a:gd name="connsiteX2055" fmla="*/ 4753283 w 5473039"/>
              <a:gd name="connsiteY2055" fmla="*/ 1866589 h 4777547"/>
              <a:gd name="connsiteX2056" fmla="*/ 4731760 w 5473039"/>
              <a:gd name="connsiteY2056" fmla="*/ 1833656 h 4777547"/>
              <a:gd name="connsiteX2057" fmla="*/ 4663349 w 5473039"/>
              <a:gd name="connsiteY2057" fmla="*/ 1739389 h 4777547"/>
              <a:gd name="connsiteX2058" fmla="*/ 4581065 w 5473039"/>
              <a:gd name="connsiteY2058" fmla="*/ 1642251 h 4777547"/>
              <a:gd name="connsiteX2059" fmla="*/ 4567649 w 5473039"/>
              <a:gd name="connsiteY2059" fmla="*/ 1626185 h 4777547"/>
              <a:gd name="connsiteX2060" fmla="*/ 4570898 w 5473039"/>
              <a:gd name="connsiteY2060" fmla="*/ 1627757 h 4777547"/>
              <a:gd name="connsiteX2061" fmla="*/ 4583995 w 5473039"/>
              <a:gd name="connsiteY2061" fmla="*/ 1626249 h 4777547"/>
              <a:gd name="connsiteX2062" fmla="*/ 4517185 w 5473039"/>
              <a:gd name="connsiteY2062" fmla="*/ 1532652 h 4777547"/>
              <a:gd name="connsiteX2063" fmla="*/ 4262003 w 5473039"/>
              <a:gd name="connsiteY2063" fmla="*/ 1241263 h 4777547"/>
              <a:gd name="connsiteX2064" fmla="*/ 3931410 w 5473039"/>
              <a:gd name="connsiteY2064" fmla="*/ 785621 h 4777547"/>
              <a:gd name="connsiteX2065" fmla="*/ 3970651 w 5473039"/>
              <a:gd name="connsiteY2065" fmla="*/ 806499 h 4777547"/>
              <a:gd name="connsiteX2066" fmla="*/ 4207925 w 5473039"/>
              <a:gd name="connsiteY2066" fmla="*/ 1100712 h 4777547"/>
              <a:gd name="connsiteX2067" fmla="*/ 4137259 w 5473039"/>
              <a:gd name="connsiteY2067" fmla="*/ 1002594 h 4777547"/>
              <a:gd name="connsiteX2068" fmla="*/ 3902371 w 5473039"/>
              <a:gd name="connsiteY2068" fmla="*/ 692973 h 4777547"/>
              <a:gd name="connsiteX2069" fmla="*/ 3891192 w 5473039"/>
              <a:gd name="connsiteY2069" fmla="*/ 671587 h 4777547"/>
              <a:gd name="connsiteX2070" fmla="*/ 2469067 w 5473039"/>
              <a:gd name="connsiteY2070" fmla="*/ 649299 h 4777547"/>
              <a:gd name="connsiteX2071" fmla="*/ 2468658 w 5473039"/>
              <a:gd name="connsiteY2071" fmla="*/ 653375 h 4777547"/>
              <a:gd name="connsiteX2072" fmla="*/ 2469067 w 5473039"/>
              <a:gd name="connsiteY2072" fmla="*/ 649299 h 4777547"/>
              <a:gd name="connsiteX2073" fmla="*/ 3000107 w 5473039"/>
              <a:gd name="connsiteY2073" fmla="*/ 646403 h 4777547"/>
              <a:gd name="connsiteX2074" fmla="*/ 3000597 w 5473039"/>
              <a:gd name="connsiteY2074" fmla="*/ 647290 h 4777547"/>
              <a:gd name="connsiteX2075" fmla="*/ 3000687 w 5473039"/>
              <a:gd name="connsiteY2075" fmla="*/ 647390 h 4777547"/>
              <a:gd name="connsiteX2076" fmla="*/ 3000483 w 5473039"/>
              <a:gd name="connsiteY2076" fmla="*/ 647007 h 4777547"/>
              <a:gd name="connsiteX2077" fmla="*/ 3000107 w 5473039"/>
              <a:gd name="connsiteY2077" fmla="*/ 646403 h 4777547"/>
              <a:gd name="connsiteX2078" fmla="*/ 2186433 w 5473039"/>
              <a:gd name="connsiteY2078" fmla="*/ 645577 h 4777547"/>
              <a:gd name="connsiteX2079" fmla="*/ 2185725 w 5473039"/>
              <a:gd name="connsiteY2079" fmla="*/ 650653 h 4777547"/>
              <a:gd name="connsiteX2080" fmla="*/ 2185114 w 5473039"/>
              <a:gd name="connsiteY2080" fmla="*/ 655493 h 4777547"/>
              <a:gd name="connsiteX2081" fmla="*/ 2185725 w 5473039"/>
              <a:gd name="connsiteY2081" fmla="*/ 650653 h 4777547"/>
              <a:gd name="connsiteX2082" fmla="*/ 2186433 w 5473039"/>
              <a:gd name="connsiteY2082" fmla="*/ 645577 h 4777547"/>
              <a:gd name="connsiteX2083" fmla="*/ 1614096 w 5473039"/>
              <a:gd name="connsiteY2083" fmla="*/ 639001 h 4777547"/>
              <a:gd name="connsiteX2084" fmla="*/ 1622097 w 5473039"/>
              <a:gd name="connsiteY2084" fmla="*/ 643348 h 4777547"/>
              <a:gd name="connsiteX2085" fmla="*/ 1628577 w 5473039"/>
              <a:gd name="connsiteY2085" fmla="*/ 647489 h 4777547"/>
              <a:gd name="connsiteX2086" fmla="*/ 1670882 w 5473039"/>
              <a:gd name="connsiteY2086" fmla="*/ 696834 h 4777547"/>
              <a:gd name="connsiteX2087" fmla="*/ 1665209 w 5473039"/>
              <a:gd name="connsiteY2087" fmla="*/ 693629 h 4777547"/>
              <a:gd name="connsiteX2088" fmla="*/ 1652118 w 5473039"/>
              <a:gd name="connsiteY2088" fmla="*/ 687432 h 4777547"/>
              <a:gd name="connsiteX2089" fmla="*/ 1633042 w 5473039"/>
              <a:gd name="connsiteY2089" fmla="*/ 664173 h 4777547"/>
              <a:gd name="connsiteX2090" fmla="*/ 1789745 w 5473039"/>
              <a:gd name="connsiteY2090" fmla="*/ 635457 h 4777547"/>
              <a:gd name="connsiteX2091" fmla="*/ 1794553 w 5473039"/>
              <a:gd name="connsiteY2091" fmla="*/ 638580 h 4777547"/>
              <a:gd name="connsiteX2092" fmla="*/ 1804222 w 5473039"/>
              <a:gd name="connsiteY2092" fmla="*/ 655181 h 4777547"/>
              <a:gd name="connsiteX2093" fmla="*/ 1789745 w 5473039"/>
              <a:gd name="connsiteY2093" fmla="*/ 635457 h 4777547"/>
              <a:gd name="connsiteX2094" fmla="*/ 1880197 w 5473039"/>
              <a:gd name="connsiteY2094" fmla="*/ 624308 h 4777547"/>
              <a:gd name="connsiteX2095" fmla="*/ 1917127 w 5473039"/>
              <a:gd name="connsiteY2095" fmla="*/ 675137 h 4777547"/>
              <a:gd name="connsiteX2096" fmla="*/ 1880197 w 5473039"/>
              <a:gd name="connsiteY2096" fmla="*/ 624308 h 4777547"/>
              <a:gd name="connsiteX2097" fmla="*/ 3709395 w 5473039"/>
              <a:gd name="connsiteY2097" fmla="*/ 605575 h 4777547"/>
              <a:gd name="connsiteX2098" fmla="*/ 3719688 w 5473039"/>
              <a:gd name="connsiteY2098" fmla="*/ 609838 h 4777547"/>
              <a:gd name="connsiteX2099" fmla="*/ 3742357 w 5473039"/>
              <a:gd name="connsiteY2099" fmla="*/ 635018 h 4777547"/>
              <a:gd name="connsiteX2100" fmla="*/ 3737706 w 5473039"/>
              <a:gd name="connsiteY2100" fmla="*/ 641502 h 4777547"/>
              <a:gd name="connsiteX2101" fmla="*/ 3723807 w 5473039"/>
              <a:gd name="connsiteY2101" fmla="*/ 630556 h 4777547"/>
              <a:gd name="connsiteX2102" fmla="*/ 3705946 w 5473039"/>
              <a:gd name="connsiteY2102" fmla="*/ 599593 h 4777547"/>
              <a:gd name="connsiteX2103" fmla="*/ 3709395 w 5473039"/>
              <a:gd name="connsiteY2103" fmla="*/ 605575 h 4777547"/>
              <a:gd name="connsiteX2104" fmla="*/ 3708537 w 5473039"/>
              <a:gd name="connsiteY2104" fmla="*/ 605219 h 4777547"/>
              <a:gd name="connsiteX2105" fmla="*/ 3705946 w 5473039"/>
              <a:gd name="connsiteY2105" fmla="*/ 599593 h 4777547"/>
              <a:gd name="connsiteX2106" fmla="*/ 1449096 w 5473039"/>
              <a:gd name="connsiteY2106" fmla="*/ 588308 h 4777547"/>
              <a:gd name="connsiteX2107" fmla="*/ 1447537 w 5473039"/>
              <a:gd name="connsiteY2107" fmla="*/ 588350 h 4777547"/>
              <a:gd name="connsiteX2108" fmla="*/ 1443477 w 5473039"/>
              <a:gd name="connsiteY2108" fmla="*/ 588464 h 4777547"/>
              <a:gd name="connsiteX2109" fmla="*/ 1439735 w 5473039"/>
              <a:gd name="connsiteY2109" fmla="*/ 588568 h 4777547"/>
              <a:gd name="connsiteX2110" fmla="*/ 1435056 w 5473039"/>
              <a:gd name="connsiteY2110" fmla="*/ 588699 h 4777547"/>
              <a:gd name="connsiteX2111" fmla="*/ 1420703 w 5473039"/>
              <a:gd name="connsiteY2111" fmla="*/ 592899 h 4777547"/>
              <a:gd name="connsiteX2112" fmla="*/ 1435056 w 5473039"/>
              <a:gd name="connsiteY2112" fmla="*/ 588699 h 4777547"/>
              <a:gd name="connsiteX2113" fmla="*/ 1443477 w 5473039"/>
              <a:gd name="connsiteY2113" fmla="*/ 588464 h 4777547"/>
              <a:gd name="connsiteX2114" fmla="*/ 2675102 w 5473039"/>
              <a:gd name="connsiteY2114" fmla="*/ 585779 h 4777547"/>
              <a:gd name="connsiteX2115" fmla="*/ 2679203 w 5473039"/>
              <a:gd name="connsiteY2115" fmla="*/ 589786 h 4777547"/>
              <a:gd name="connsiteX2116" fmla="*/ 2685419 w 5473039"/>
              <a:gd name="connsiteY2116" fmla="*/ 607964 h 4777547"/>
              <a:gd name="connsiteX2117" fmla="*/ 2675102 w 5473039"/>
              <a:gd name="connsiteY2117" fmla="*/ 585779 h 4777547"/>
              <a:gd name="connsiteX2118" fmla="*/ 3803789 w 5473039"/>
              <a:gd name="connsiteY2118" fmla="*/ 575683 h 4777547"/>
              <a:gd name="connsiteX2119" fmla="*/ 3853761 w 5473039"/>
              <a:gd name="connsiteY2119" fmla="*/ 617090 h 4777547"/>
              <a:gd name="connsiteX2120" fmla="*/ 3803789 w 5473039"/>
              <a:gd name="connsiteY2120" fmla="*/ 575683 h 4777547"/>
              <a:gd name="connsiteX2121" fmla="*/ 3190937 w 5473039"/>
              <a:gd name="connsiteY2121" fmla="*/ 573595 h 4777547"/>
              <a:gd name="connsiteX2122" fmla="*/ 3247259 w 5473039"/>
              <a:gd name="connsiteY2122" fmla="*/ 644379 h 4777547"/>
              <a:gd name="connsiteX2123" fmla="*/ 3216645 w 5473039"/>
              <a:gd name="connsiteY2123" fmla="*/ 611485 h 4777547"/>
              <a:gd name="connsiteX2124" fmla="*/ 3220198 w 5473039"/>
              <a:gd name="connsiteY2124" fmla="*/ 609521 h 4777547"/>
              <a:gd name="connsiteX2125" fmla="*/ 3190937 w 5473039"/>
              <a:gd name="connsiteY2125" fmla="*/ 573595 h 4777547"/>
              <a:gd name="connsiteX2126" fmla="*/ 2502186 w 5473039"/>
              <a:gd name="connsiteY2126" fmla="*/ 554713 h 4777547"/>
              <a:gd name="connsiteX2127" fmla="*/ 2509177 w 5473039"/>
              <a:gd name="connsiteY2127" fmla="*/ 560548 h 4777547"/>
              <a:gd name="connsiteX2128" fmla="*/ 2514714 w 5473039"/>
              <a:gd name="connsiteY2128" fmla="*/ 565882 h 4777547"/>
              <a:gd name="connsiteX2129" fmla="*/ 2546491 w 5473039"/>
              <a:gd name="connsiteY2129" fmla="*/ 622583 h 4777547"/>
              <a:gd name="connsiteX2130" fmla="*/ 2541559 w 5473039"/>
              <a:gd name="connsiteY2130" fmla="*/ 618325 h 4777547"/>
              <a:gd name="connsiteX2131" fmla="*/ 2529943 w 5473039"/>
              <a:gd name="connsiteY2131" fmla="*/ 609675 h 4777547"/>
              <a:gd name="connsiteX2132" fmla="*/ 2515812 w 5473039"/>
              <a:gd name="connsiteY2132" fmla="*/ 583119 h 4777547"/>
              <a:gd name="connsiteX2133" fmla="*/ 3032762 w 5473039"/>
              <a:gd name="connsiteY2133" fmla="*/ 552541 h 4777547"/>
              <a:gd name="connsiteX2134" fmla="*/ 3044948 w 5473039"/>
              <a:gd name="connsiteY2134" fmla="*/ 574862 h 4777547"/>
              <a:gd name="connsiteX2135" fmla="*/ 3053329 w 5473039"/>
              <a:gd name="connsiteY2135" fmla="*/ 589090 h 4777547"/>
              <a:gd name="connsiteX2136" fmla="*/ 3083167 w 5473039"/>
              <a:gd name="connsiteY2136" fmla="*/ 620812 h 4777547"/>
              <a:gd name="connsiteX2137" fmla="*/ 3113055 w 5473039"/>
              <a:gd name="connsiteY2137" fmla="*/ 651233 h 4777547"/>
              <a:gd name="connsiteX2138" fmla="*/ 3112885 w 5473039"/>
              <a:gd name="connsiteY2138" fmla="*/ 650142 h 4777547"/>
              <a:gd name="connsiteX2139" fmla="*/ 3105242 w 5473039"/>
              <a:gd name="connsiteY2139" fmla="*/ 634280 h 4777547"/>
              <a:gd name="connsiteX2140" fmla="*/ 3060629 w 5473039"/>
              <a:gd name="connsiteY2140" fmla="*/ 584879 h 4777547"/>
              <a:gd name="connsiteX2141" fmla="*/ 2969365 w 5473039"/>
              <a:gd name="connsiteY2141" fmla="*/ 552131 h 4777547"/>
              <a:gd name="connsiteX2142" fmla="*/ 2972236 w 5473039"/>
              <a:gd name="connsiteY2142" fmla="*/ 558381 h 4777547"/>
              <a:gd name="connsiteX2143" fmla="*/ 2977170 w 5473039"/>
              <a:gd name="connsiteY2143" fmla="*/ 562415 h 4777547"/>
              <a:gd name="connsiteX2144" fmla="*/ 3035796 w 5473039"/>
              <a:gd name="connsiteY2144" fmla="*/ 516653 h 4777547"/>
              <a:gd name="connsiteX2145" fmla="*/ 3037126 w 5473039"/>
              <a:gd name="connsiteY2145" fmla="*/ 522817 h 4777547"/>
              <a:gd name="connsiteX2146" fmla="*/ 3035796 w 5473039"/>
              <a:gd name="connsiteY2146" fmla="*/ 516653 h 4777547"/>
              <a:gd name="connsiteX2147" fmla="*/ 3065544 w 5473039"/>
              <a:gd name="connsiteY2147" fmla="*/ 514281 h 4777547"/>
              <a:gd name="connsiteX2148" fmla="*/ 3072156 w 5473039"/>
              <a:gd name="connsiteY2148" fmla="*/ 518945 h 4777547"/>
              <a:gd name="connsiteX2149" fmla="*/ 3075800 w 5473039"/>
              <a:gd name="connsiteY2149" fmla="*/ 524965 h 4777547"/>
              <a:gd name="connsiteX2150" fmla="*/ 3065544 w 5473039"/>
              <a:gd name="connsiteY2150" fmla="*/ 514281 h 4777547"/>
              <a:gd name="connsiteX2151" fmla="*/ 2280955 w 5473039"/>
              <a:gd name="connsiteY2151" fmla="*/ 513619 h 4777547"/>
              <a:gd name="connsiteX2152" fmla="*/ 2325769 w 5473039"/>
              <a:gd name="connsiteY2152" fmla="*/ 554171 h 4777547"/>
              <a:gd name="connsiteX2153" fmla="*/ 2322494 w 5473039"/>
              <a:gd name="connsiteY2153" fmla="*/ 555478 h 4777547"/>
              <a:gd name="connsiteX2154" fmla="*/ 2320220 w 5473039"/>
              <a:gd name="connsiteY2154" fmla="*/ 553201 h 4777547"/>
              <a:gd name="connsiteX2155" fmla="*/ 2321631 w 5473039"/>
              <a:gd name="connsiteY2155" fmla="*/ 555822 h 4777547"/>
              <a:gd name="connsiteX2156" fmla="*/ 2322494 w 5473039"/>
              <a:gd name="connsiteY2156" fmla="*/ 555478 h 4777547"/>
              <a:gd name="connsiteX2157" fmla="*/ 2335415 w 5473039"/>
              <a:gd name="connsiteY2157" fmla="*/ 568415 h 4777547"/>
              <a:gd name="connsiteX2158" fmla="*/ 2362904 w 5473039"/>
              <a:gd name="connsiteY2158" fmla="*/ 586940 h 4777547"/>
              <a:gd name="connsiteX2159" fmla="*/ 2366469 w 5473039"/>
              <a:gd name="connsiteY2159" fmla="*/ 589078 h 4777547"/>
              <a:gd name="connsiteX2160" fmla="*/ 2362715 w 5473039"/>
              <a:gd name="connsiteY2160" fmla="*/ 583165 h 4777547"/>
              <a:gd name="connsiteX2161" fmla="*/ 2359249 w 5473039"/>
              <a:gd name="connsiteY2161" fmla="*/ 578862 h 4777547"/>
              <a:gd name="connsiteX2162" fmla="*/ 2351273 w 5473039"/>
              <a:gd name="connsiteY2162" fmla="*/ 573281 h 4777547"/>
              <a:gd name="connsiteX2163" fmla="*/ 2325769 w 5473039"/>
              <a:gd name="connsiteY2163" fmla="*/ 554171 h 4777547"/>
              <a:gd name="connsiteX2164" fmla="*/ 2328866 w 5473039"/>
              <a:gd name="connsiteY2164" fmla="*/ 551546 h 4777547"/>
              <a:gd name="connsiteX2165" fmla="*/ 2293111 w 5473039"/>
              <a:gd name="connsiteY2165" fmla="*/ 522076 h 4777547"/>
              <a:gd name="connsiteX2166" fmla="*/ 2346827 w 5473039"/>
              <a:gd name="connsiteY2166" fmla="*/ 566387 h 4777547"/>
              <a:gd name="connsiteX2167" fmla="*/ 2354743 w 5473039"/>
              <a:gd name="connsiteY2167" fmla="*/ 573269 h 4777547"/>
              <a:gd name="connsiteX2168" fmla="*/ 2314678 w 5473039"/>
              <a:gd name="connsiteY2168" fmla="*/ 523535 h 4777547"/>
              <a:gd name="connsiteX2169" fmla="*/ 2312815 w 5473039"/>
              <a:gd name="connsiteY2169" fmla="*/ 519576 h 4777547"/>
              <a:gd name="connsiteX2170" fmla="*/ 2305393 w 5473039"/>
              <a:gd name="connsiteY2170" fmla="*/ 514725 h 4777547"/>
              <a:gd name="connsiteX2171" fmla="*/ 2293648 w 5473039"/>
              <a:gd name="connsiteY2171" fmla="*/ 519004 h 4777547"/>
              <a:gd name="connsiteX2172" fmla="*/ 2280955 w 5473039"/>
              <a:gd name="connsiteY2172" fmla="*/ 513619 h 4777547"/>
              <a:gd name="connsiteX2173" fmla="*/ 2129803 w 5473039"/>
              <a:gd name="connsiteY2173" fmla="*/ 496754 h 4777547"/>
              <a:gd name="connsiteX2174" fmla="*/ 2132318 w 5473039"/>
              <a:gd name="connsiteY2174" fmla="*/ 502536 h 4777547"/>
              <a:gd name="connsiteX2175" fmla="*/ 2129803 w 5473039"/>
              <a:gd name="connsiteY2175" fmla="*/ 496754 h 4777547"/>
              <a:gd name="connsiteX2176" fmla="*/ 1864744 w 5473039"/>
              <a:gd name="connsiteY2176" fmla="*/ 492761 h 4777547"/>
              <a:gd name="connsiteX2177" fmla="*/ 1868725 w 5473039"/>
              <a:gd name="connsiteY2177" fmla="*/ 496205 h 4777547"/>
              <a:gd name="connsiteX2178" fmla="*/ 1870047 w 5473039"/>
              <a:gd name="connsiteY2178" fmla="*/ 498250 h 4777547"/>
              <a:gd name="connsiteX2179" fmla="*/ 1871551 w 5473039"/>
              <a:gd name="connsiteY2179" fmla="*/ 500960 h 4777547"/>
              <a:gd name="connsiteX2180" fmla="*/ 1864744 w 5473039"/>
              <a:gd name="connsiteY2180" fmla="*/ 492761 h 4777547"/>
              <a:gd name="connsiteX2181" fmla="*/ 2158503 w 5473039"/>
              <a:gd name="connsiteY2181" fmla="*/ 488578 h 4777547"/>
              <a:gd name="connsiteX2182" fmla="*/ 2165904 w 5473039"/>
              <a:gd name="connsiteY2182" fmla="*/ 491851 h 4777547"/>
              <a:gd name="connsiteX2183" fmla="*/ 2170660 w 5473039"/>
              <a:gd name="connsiteY2183" fmla="*/ 497036 h 4777547"/>
              <a:gd name="connsiteX2184" fmla="*/ 2158503 w 5473039"/>
              <a:gd name="connsiteY2184" fmla="*/ 488578 h 4777547"/>
              <a:gd name="connsiteX2185" fmla="*/ 1792582 w 5473039"/>
              <a:gd name="connsiteY2185" fmla="*/ 476275 h 4777547"/>
              <a:gd name="connsiteX2186" fmla="*/ 1791971 w 5473039"/>
              <a:gd name="connsiteY2186" fmla="*/ 481115 h 4777547"/>
              <a:gd name="connsiteX2187" fmla="*/ 1792582 w 5473039"/>
              <a:gd name="connsiteY2187" fmla="*/ 476275 h 4777547"/>
              <a:gd name="connsiteX2188" fmla="*/ 3115618 w 5473039"/>
              <a:gd name="connsiteY2188" fmla="*/ 475196 h 4777547"/>
              <a:gd name="connsiteX2189" fmla="*/ 3122321 w 5473039"/>
              <a:gd name="connsiteY2189" fmla="*/ 487843 h 4777547"/>
              <a:gd name="connsiteX2190" fmla="*/ 3124338 w 5473039"/>
              <a:gd name="connsiteY2190" fmla="*/ 487060 h 4777547"/>
              <a:gd name="connsiteX2191" fmla="*/ 3115618 w 5473039"/>
              <a:gd name="connsiteY2191" fmla="*/ 475196 h 4777547"/>
              <a:gd name="connsiteX2192" fmla="*/ 2992726 w 5473039"/>
              <a:gd name="connsiteY2192" fmla="*/ 472009 h 4777547"/>
              <a:gd name="connsiteX2193" fmla="*/ 2998729 w 5473039"/>
              <a:gd name="connsiteY2193" fmla="*/ 475168 h 4777547"/>
              <a:gd name="connsiteX2194" fmla="*/ 3002913 w 5473039"/>
              <a:gd name="connsiteY2194" fmla="*/ 481620 h 4777547"/>
              <a:gd name="connsiteX2195" fmla="*/ 3000371 w 5473039"/>
              <a:gd name="connsiteY2195" fmla="*/ 482235 h 4777547"/>
              <a:gd name="connsiteX2196" fmla="*/ 2992726 w 5473039"/>
              <a:gd name="connsiteY2196" fmla="*/ 472009 h 4777547"/>
              <a:gd name="connsiteX2197" fmla="*/ 1781471 w 5473039"/>
              <a:gd name="connsiteY2197" fmla="*/ 461545 h 4777547"/>
              <a:gd name="connsiteX2198" fmla="*/ 1781471 w 5473039"/>
              <a:gd name="connsiteY2198" fmla="*/ 461545 h 4777547"/>
              <a:gd name="connsiteX2199" fmla="*/ 2078795 w 5473039"/>
              <a:gd name="connsiteY2199" fmla="*/ 461451 h 4777547"/>
              <a:gd name="connsiteX2200" fmla="*/ 2085302 w 5473039"/>
              <a:gd name="connsiteY2200" fmla="*/ 463368 h 4777547"/>
              <a:gd name="connsiteX2201" fmla="*/ 2090672 w 5473039"/>
              <a:gd name="connsiteY2201" fmla="*/ 468871 h 4777547"/>
              <a:gd name="connsiteX2202" fmla="*/ 2088301 w 5473039"/>
              <a:gd name="connsiteY2202" fmla="*/ 469973 h 4777547"/>
              <a:gd name="connsiteX2203" fmla="*/ 2078795 w 5473039"/>
              <a:gd name="connsiteY2203" fmla="*/ 461451 h 4777547"/>
              <a:gd name="connsiteX2204" fmla="*/ 2776697 w 5473039"/>
              <a:gd name="connsiteY2204" fmla="*/ 460616 h 4777547"/>
              <a:gd name="connsiteX2205" fmla="*/ 2779924 w 5473039"/>
              <a:gd name="connsiteY2205" fmla="*/ 464777 h 4777547"/>
              <a:gd name="connsiteX2206" fmla="*/ 2780818 w 5473039"/>
              <a:gd name="connsiteY2206" fmla="*/ 467040 h 4777547"/>
              <a:gd name="connsiteX2207" fmla="*/ 2781760 w 5473039"/>
              <a:gd name="connsiteY2207" fmla="*/ 469994 h 4777547"/>
              <a:gd name="connsiteX2208" fmla="*/ 2776697 w 5473039"/>
              <a:gd name="connsiteY2208" fmla="*/ 460616 h 4777547"/>
              <a:gd name="connsiteX2209" fmla="*/ 3235881 w 5473039"/>
              <a:gd name="connsiteY2209" fmla="*/ 448326 h 4777547"/>
              <a:gd name="connsiteX2210" fmla="*/ 3240320 w 5473039"/>
              <a:gd name="connsiteY2210" fmla="*/ 449955 h 4777547"/>
              <a:gd name="connsiteX2211" fmla="*/ 3250343 w 5473039"/>
              <a:gd name="connsiteY2211" fmla="*/ 459148 h 4777547"/>
              <a:gd name="connsiteX2212" fmla="*/ 3246524 w 5473039"/>
              <a:gd name="connsiteY2212" fmla="*/ 461824 h 4777547"/>
              <a:gd name="connsiteX2213" fmla="*/ 3236334 w 5473039"/>
              <a:gd name="connsiteY2213" fmla="*/ 452310 h 4777547"/>
              <a:gd name="connsiteX2214" fmla="*/ 3235881 w 5473039"/>
              <a:gd name="connsiteY2214" fmla="*/ 448326 h 4777547"/>
              <a:gd name="connsiteX2215" fmla="*/ 2717149 w 5473039"/>
              <a:gd name="connsiteY2215" fmla="*/ 441427 h 4777547"/>
              <a:gd name="connsiteX2216" fmla="*/ 2721361 w 5473039"/>
              <a:gd name="connsiteY2216" fmla="*/ 444870 h 4777547"/>
              <a:gd name="connsiteX2217" fmla="*/ 2717149 w 5473039"/>
              <a:gd name="connsiteY2217" fmla="*/ 441427 h 4777547"/>
              <a:gd name="connsiteX2218" fmla="*/ 2199913 w 5473039"/>
              <a:gd name="connsiteY2218" fmla="*/ 440410 h 4777547"/>
              <a:gd name="connsiteX2219" fmla="*/ 2208973 w 5473039"/>
              <a:gd name="connsiteY2219" fmla="*/ 451492 h 4777547"/>
              <a:gd name="connsiteX2220" fmla="*/ 2210798 w 5473039"/>
              <a:gd name="connsiteY2220" fmla="*/ 450327 h 4777547"/>
              <a:gd name="connsiteX2221" fmla="*/ 2199913 w 5473039"/>
              <a:gd name="connsiteY2221" fmla="*/ 440410 h 4777547"/>
              <a:gd name="connsiteX2222" fmla="*/ 2709187 w 5473039"/>
              <a:gd name="connsiteY2222" fmla="*/ 430261 h 4777547"/>
              <a:gd name="connsiteX2223" fmla="*/ 2707636 w 5473039"/>
              <a:gd name="connsiteY2223" fmla="*/ 434888 h 4777547"/>
              <a:gd name="connsiteX2224" fmla="*/ 2709187 w 5473039"/>
              <a:gd name="connsiteY2224" fmla="*/ 430261 h 4777547"/>
              <a:gd name="connsiteX2225" fmla="*/ 3560678 w 5473039"/>
              <a:gd name="connsiteY2225" fmla="*/ 397518 h 4777547"/>
              <a:gd name="connsiteX2226" fmla="*/ 3566968 w 5473039"/>
              <a:gd name="connsiteY2226" fmla="*/ 398588 h 4777547"/>
              <a:gd name="connsiteX2227" fmla="*/ 3578624 w 5473039"/>
              <a:gd name="connsiteY2227" fmla="*/ 410193 h 4777547"/>
              <a:gd name="connsiteX2228" fmla="*/ 3576140 w 5473039"/>
              <a:gd name="connsiteY2228" fmla="*/ 420817 h 4777547"/>
              <a:gd name="connsiteX2229" fmla="*/ 3567006 w 5473039"/>
              <a:gd name="connsiteY2229" fmla="*/ 418990 h 4777547"/>
              <a:gd name="connsiteX2230" fmla="*/ 3556077 w 5473039"/>
              <a:gd name="connsiteY2230" fmla="*/ 401286 h 4777547"/>
              <a:gd name="connsiteX2231" fmla="*/ 3560678 w 5473039"/>
              <a:gd name="connsiteY2231" fmla="*/ 397518 h 4777547"/>
              <a:gd name="connsiteX2232" fmla="*/ 2992354 w 5473039"/>
              <a:gd name="connsiteY2232" fmla="*/ 347484 h 4777547"/>
              <a:gd name="connsiteX2233" fmla="*/ 3002920 w 5473039"/>
              <a:gd name="connsiteY2233" fmla="*/ 355428 h 4777547"/>
              <a:gd name="connsiteX2234" fmla="*/ 3008559 w 5473039"/>
              <a:gd name="connsiteY2234" fmla="*/ 364385 h 4777547"/>
              <a:gd name="connsiteX2235" fmla="*/ 2992354 w 5473039"/>
              <a:gd name="connsiteY2235" fmla="*/ 347484 h 4777547"/>
              <a:gd name="connsiteX2236" fmla="*/ 2985812 w 5473039"/>
              <a:gd name="connsiteY2236" fmla="*/ 341592 h 4777547"/>
              <a:gd name="connsiteX2237" fmla="*/ 2991476 w 5473039"/>
              <a:gd name="connsiteY2237" fmla="*/ 344214 h 4777547"/>
              <a:gd name="connsiteX2238" fmla="*/ 2992354 w 5473039"/>
              <a:gd name="connsiteY2238" fmla="*/ 347484 h 4777547"/>
              <a:gd name="connsiteX2239" fmla="*/ 2985812 w 5473039"/>
              <a:gd name="connsiteY2239" fmla="*/ 341592 h 4777547"/>
              <a:gd name="connsiteX2240" fmla="*/ 2053943 w 5473039"/>
              <a:gd name="connsiteY2240" fmla="*/ 339430 h 4777547"/>
              <a:gd name="connsiteX2241" fmla="*/ 2065865 w 5473039"/>
              <a:gd name="connsiteY2241" fmla="*/ 345141 h 4777547"/>
              <a:gd name="connsiteX2242" fmla="*/ 2073154 w 5473039"/>
              <a:gd name="connsiteY2242" fmla="*/ 352815 h 4777547"/>
              <a:gd name="connsiteX2243" fmla="*/ 2053943 w 5473039"/>
              <a:gd name="connsiteY2243" fmla="*/ 339430 h 4777547"/>
              <a:gd name="connsiteX2244" fmla="*/ 2979270 w 5473039"/>
              <a:gd name="connsiteY2244" fmla="*/ 335700 h 4777547"/>
              <a:gd name="connsiteX2245" fmla="*/ 2984935 w 5473039"/>
              <a:gd name="connsiteY2245" fmla="*/ 338322 h 4777547"/>
              <a:gd name="connsiteX2246" fmla="*/ 2985812 w 5473039"/>
              <a:gd name="connsiteY2246" fmla="*/ 341592 h 4777547"/>
              <a:gd name="connsiteX2247" fmla="*/ 2979270 w 5473039"/>
              <a:gd name="connsiteY2247" fmla="*/ 335700 h 4777547"/>
              <a:gd name="connsiteX2248" fmla="*/ 2046371 w 5473039"/>
              <a:gd name="connsiteY2248" fmla="*/ 334939 h 4777547"/>
              <a:gd name="connsiteX2249" fmla="*/ 2052439 w 5473039"/>
              <a:gd name="connsiteY2249" fmla="*/ 336396 h 4777547"/>
              <a:gd name="connsiteX2250" fmla="*/ 2053943 w 5473039"/>
              <a:gd name="connsiteY2250" fmla="*/ 339430 h 4777547"/>
              <a:gd name="connsiteX2251" fmla="*/ 2046371 w 5473039"/>
              <a:gd name="connsiteY2251" fmla="*/ 334939 h 4777547"/>
              <a:gd name="connsiteX2252" fmla="*/ 2038799 w 5473039"/>
              <a:gd name="connsiteY2252" fmla="*/ 330450 h 4777547"/>
              <a:gd name="connsiteX2253" fmla="*/ 2044867 w 5473039"/>
              <a:gd name="connsiteY2253" fmla="*/ 331907 h 4777547"/>
              <a:gd name="connsiteX2254" fmla="*/ 2046371 w 5473039"/>
              <a:gd name="connsiteY2254" fmla="*/ 334939 h 4777547"/>
              <a:gd name="connsiteX2255" fmla="*/ 2038799 w 5473039"/>
              <a:gd name="connsiteY2255" fmla="*/ 330450 h 4777547"/>
              <a:gd name="connsiteX2256" fmla="*/ 1936668 w 5473039"/>
              <a:gd name="connsiteY2256" fmla="*/ 295709 h 4777547"/>
              <a:gd name="connsiteX2257" fmla="*/ 1944821 w 5473039"/>
              <a:gd name="connsiteY2257" fmla="*/ 300683 h 4777547"/>
              <a:gd name="connsiteX2258" fmla="*/ 1946431 w 5473039"/>
              <a:gd name="connsiteY2258" fmla="*/ 302635 h 4777547"/>
              <a:gd name="connsiteX2259" fmla="*/ 1936087 w 5473039"/>
              <a:gd name="connsiteY2259" fmla="*/ 291600 h 4777547"/>
              <a:gd name="connsiteX2260" fmla="*/ 1936668 w 5473039"/>
              <a:gd name="connsiteY2260" fmla="*/ 295709 h 4777547"/>
              <a:gd name="connsiteX2261" fmla="*/ 1936087 w 5473039"/>
              <a:gd name="connsiteY2261" fmla="*/ 291600 h 4777547"/>
              <a:gd name="connsiteX2262" fmla="*/ 1958254 w 5473039"/>
              <a:gd name="connsiteY2262" fmla="*/ 289143 h 4777547"/>
              <a:gd name="connsiteX2263" fmla="*/ 1958655 w 5473039"/>
              <a:gd name="connsiteY2263" fmla="*/ 293220 h 4777547"/>
              <a:gd name="connsiteX2264" fmla="*/ 1958254 w 5473039"/>
              <a:gd name="connsiteY2264" fmla="*/ 289143 h 4777547"/>
              <a:gd name="connsiteX2265" fmla="*/ 2885966 w 5473039"/>
              <a:gd name="connsiteY2265" fmla="*/ 281555 h 4777547"/>
              <a:gd name="connsiteX2266" fmla="*/ 2892982 w 5473039"/>
              <a:gd name="connsiteY2266" fmla="*/ 288035 h 4777547"/>
              <a:gd name="connsiteX2267" fmla="*/ 2894177 w 5473039"/>
              <a:gd name="connsiteY2267" fmla="*/ 290266 h 4777547"/>
              <a:gd name="connsiteX2268" fmla="*/ 2908422 w 5473039"/>
              <a:gd name="connsiteY2268" fmla="*/ 279361 h 4777547"/>
              <a:gd name="connsiteX2269" fmla="*/ 2908013 w 5473039"/>
              <a:gd name="connsiteY2269" fmla="*/ 283438 h 4777547"/>
              <a:gd name="connsiteX2270" fmla="*/ 2908422 w 5473039"/>
              <a:gd name="connsiteY2270" fmla="*/ 279361 h 4777547"/>
              <a:gd name="connsiteX2271" fmla="*/ 2886205 w 5473039"/>
              <a:gd name="connsiteY2271" fmla="*/ 277412 h 4777547"/>
              <a:gd name="connsiteX2272" fmla="*/ 2885966 w 5473039"/>
              <a:gd name="connsiteY2272" fmla="*/ 281555 h 4777547"/>
              <a:gd name="connsiteX2273" fmla="*/ 2886205 w 5473039"/>
              <a:gd name="connsiteY2273" fmla="*/ 277412 h 4777547"/>
              <a:gd name="connsiteX2274" fmla="*/ 3086838 w 5473039"/>
              <a:gd name="connsiteY2274" fmla="*/ 232606 h 4777547"/>
              <a:gd name="connsiteX2275" fmla="*/ 3107859 w 5473039"/>
              <a:gd name="connsiteY2275" fmla="*/ 232606 h 4777547"/>
              <a:gd name="connsiteX2276" fmla="*/ 3164662 w 5473039"/>
              <a:gd name="connsiteY2276" fmla="*/ 323474 h 4777547"/>
              <a:gd name="connsiteX2277" fmla="*/ 3219790 w 5473039"/>
              <a:gd name="connsiteY2277" fmla="*/ 420658 h 4777547"/>
              <a:gd name="connsiteX2278" fmla="*/ 3159812 w 5473039"/>
              <a:gd name="connsiteY2278" fmla="*/ 357252 h 4777547"/>
              <a:gd name="connsiteX2279" fmla="*/ 3088858 w 5473039"/>
              <a:gd name="connsiteY2279" fmla="*/ 245236 h 4777547"/>
              <a:gd name="connsiteX2280" fmla="*/ 3091455 w 5473039"/>
              <a:gd name="connsiteY2280" fmla="*/ 241683 h 4777547"/>
              <a:gd name="connsiteX2281" fmla="*/ 3087714 w 5473039"/>
              <a:gd name="connsiteY2281" fmla="*/ 236955 h 4777547"/>
              <a:gd name="connsiteX2282" fmla="*/ 3429354 w 5473039"/>
              <a:gd name="connsiteY2282" fmla="*/ 232606 h 4777547"/>
              <a:gd name="connsiteX2283" fmla="*/ 3454421 w 5473039"/>
              <a:gd name="connsiteY2283" fmla="*/ 232606 h 4777547"/>
              <a:gd name="connsiteX2284" fmla="*/ 3461419 w 5473039"/>
              <a:gd name="connsiteY2284" fmla="*/ 244271 h 4777547"/>
              <a:gd name="connsiteX2285" fmla="*/ 3470556 w 5473039"/>
              <a:gd name="connsiteY2285" fmla="*/ 264317 h 4777547"/>
              <a:gd name="connsiteX2286" fmla="*/ 3443069 w 5473039"/>
              <a:gd name="connsiteY2286" fmla="*/ 252179 h 4777547"/>
              <a:gd name="connsiteX2287" fmla="*/ 3080858 w 5473039"/>
              <a:gd name="connsiteY2287" fmla="*/ 232605 h 4777547"/>
              <a:gd name="connsiteX2288" fmla="*/ 3085555 w 5473039"/>
              <a:gd name="connsiteY2288" fmla="*/ 232606 h 4777547"/>
              <a:gd name="connsiteX2289" fmla="*/ 3086696 w 5473039"/>
              <a:gd name="connsiteY2289" fmla="*/ 241772 h 4777547"/>
              <a:gd name="connsiteX2290" fmla="*/ 3086705 w 5473039"/>
              <a:gd name="connsiteY2290" fmla="*/ 241837 h 4777547"/>
              <a:gd name="connsiteX2291" fmla="*/ 1992845 w 5473039"/>
              <a:gd name="connsiteY2291" fmla="*/ 0 h 4777547"/>
              <a:gd name="connsiteX2292" fmla="*/ 2262418 w 5473039"/>
              <a:gd name="connsiteY2292" fmla="*/ 368153 h 4777547"/>
              <a:gd name="connsiteX2293" fmla="*/ 2389631 w 5473039"/>
              <a:gd name="connsiteY2293" fmla="*/ 568307 h 4777547"/>
              <a:gd name="connsiteX2294" fmla="*/ 2456838 w 5473039"/>
              <a:gd name="connsiteY2294" fmla="*/ 614348 h 4777547"/>
              <a:gd name="connsiteX2295" fmla="*/ 2470048 w 5473039"/>
              <a:gd name="connsiteY2295" fmla="*/ 625518 h 4777547"/>
              <a:gd name="connsiteX2296" fmla="*/ 2413061 w 5473039"/>
              <a:gd name="connsiteY2296" fmla="*/ 586194 h 4777547"/>
              <a:gd name="connsiteX2297" fmla="*/ 2391927 w 5473039"/>
              <a:gd name="connsiteY2297" fmla="*/ 571919 h 4777547"/>
              <a:gd name="connsiteX2298" fmla="*/ 2431798 w 5473039"/>
              <a:gd name="connsiteY2298" fmla="*/ 634651 h 4777547"/>
              <a:gd name="connsiteX2299" fmla="*/ 2493219 w 5473039"/>
              <a:gd name="connsiteY2299" fmla="*/ 681615 h 4777547"/>
              <a:gd name="connsiteX2300" fmla="*/ 2468658 w 5473039"/>
              <a:gd name="connsiteY2300" fmla="*/ 653375 h 4777547"/>
              <a:gd name="connsiteX2301" fmla="*/ 2510647 w 5473039"/>
              <a:gd name="connsiteY2301" fmla="*/ 689712 h 4777547"/>
              <a:gd name="connsiteX2302" fmla="*/ 2532758 w 5473039"/>
              <a:gd name="connsiteY2302" fmla="*/ 711848 h 4777547"/>
              <a:gd name="connsiteX2303" fmla="*/ 2571699 w 5473039"/>
              <a:gd name="connsiteY2303" fmla="*/ 741623 h 4777547"/>
              <a:gd name="connsiteX2304" fmla="*/ 2589220 w 5473039"/>
              <a:gd name="connsiteY2304" fmla="*/ 756223 h 4777547"/>
              <a:gd name="connsiteX2305" fmla="*/ 2569203 w 5473039"/>
              <a:gd name="connsiteY2305" fmla="*/ 734322 h 4777547"/>
              <a:gd name="connsiteX2306" fmla="*/ 2613919 w 5473039"/>
              <a:gd name="connsiteY2306" fmla="*/ 776807 h 4777547"/>
              <a:gd name="connsiteX2307" fmla="*/ 2655724 w 5473039"/>
              <a:gd name="connsiteY2307" fmla="*/ 811643 h 4777547"/>
              <a:gd name="connsiteX2308" fmla="*/ 2655863 w 5473039"/>
              <a:gd name="connsiteY2308" fmla="*/ 810267 h 4777547"/>
              <a:gd name="connsiteX2309" fmla="*/ 2655725 w 5473039"/>
              <a:gd name="connsiteY2309" fmla="*/ 811643 h 4777547"/>
              <a:gd name="connsiteX2310" fmla="*/ 2657295 w 5473039"/>
              <a:gd name="connsiteY2310" fmla="*/ 812952 h 4777547"/>
              <a:gd name="connsiteX2311" fmla="*/ 2658002 w 5473039"/>
              <a:gd name="connsiteY2311" fmla="*/ 813606 h 4777547"/>
              <a:gd name="connsiteX2312" fmla="*/ 2658237 w 5473039"/>
              <a:gd name="connsiteY2312" fmla="*/ 813142 h 4777547"/>
              <a:gd name="connsiteX2313" fmla="*/ 2658909 w 5473039"/>
              <a:gd name="connsiteY2313" fmla="*/ 812124 h 4777547"/>
              <a:gd name="connsiteX2314" fmla="*/ 2651450 w 5473039"/>
              <a:gd name="connsiteY2314" fmla="*/ 799029 h 4777547"/>
              <a:gd name="connsiteX2315" fmla="*/ 2621636 w 5473039"/>
              <a:gd name="connsiteY2315" fmla="*/ 757844 h 4777547"/>
              <a:gd name="connsiteX2316" fmla="*/ 2614417 w 5473039"/>
              <a:gd name="connsiteY2316" fmla="*/ 747810 h 4777547"/>
              <a:gd name="connsiteX2317" fmla="*/ 2598299 w 5473039"/>
              <a:gd name="connsiteY2317" fmla="*/ 733064 h 4777547"/>
              <a:gd name="connsiteX2318" fmla="*/ 2586561 w 5473039"/>
              <a:gd name="connsiteY2318" fmla="*/ 712545 h 4777547"/>
              <a:gd name="connsiteX2319" fmla="*/ 2548225 w 5473039"/>
              <a:gd name="connsiteY2319" fmla="*/ 682004 h 4777547"/>
              <a:gd name="connsiteX2320" fmla="*/ 2528289 w 5473039"/>
              <a:gd name="connsiteY2320" fmla="*/ 667490 h 4777547"/>
              <a:gd name="connsiteX2321" fmla="*/ 2525206 w 5473039"/>
              <a:gd name="connsiteY2321" fmla="*/ 664212 h 4777547"/>
              <a:gd name="connsiteX2322" fmla="*/ 2491160 w 5473039"/>
              <a:gd name="connsiteY2322" fmla="*/ 632833 h 4777547"/>
              <a:gd name="connsiteX2323" fmla="*/ 2487239 w 5473039"/>
              <a:gd name="connsiteY2323" fmla="*/ 628582 h 4777547"/>
              <a:gd name="connsiteX2324" fmla="*/ 2536567 w 5473039"/>
              <a:gd name="connsiteY2324" fmla="*/ 664448 h 4777547"/>
              <a:gd name="connsiteX2325" fmla="*/ 2577073 w 5473039"/>
              <a:gd name="connsiteY2325" fmla="*/ 695962 h 4777547"/>
              <a:gd name="connsiteX2326" fmla="*/ 2559655 w 5473039"/>
              <a:gd name="connsiteY2326" fmla="*/ 665514 h 4777547"/>
              <a:gd name="connsiteX2327" fmla="*/ 2554050 w 5473039"/>
              <a:gd name="connsiteY2327" fmla="*/ 654980 h 4777547"/>
              <a:gd name="connsiteX2328" fmla="*/ 2559757 w 5473039"/>
              <a:gd name="connsiteY2328" fmla="*/ 659985 h 4777547"/>
              <a:gd name="connsiteX2329" fmla="*/ 2575272 w 5473039"/>
              <a:gd name="connsiteY2329" fmla="*/ 673097 h 4777547"/>
              <a:gd name="connsiteX2330" fmla="*/ 2575458 w 5473039"/>
              <a:gd name="connsiteY2330" fmla="*/ 672201 h 4777547"/>
              <a:gd name="connsiteX2331" fmla="*/ 2594651 w 5473039"/>
              <a:gd name="connsiteY2331" fmla="*/ 704698 h 4777547"/>
              <a:gd name="connsiteX2332" fmla="*/ 2602534 w 5473039"/>
              <a:gd name="connsiteY2332" fmla="*/ 715770 h 4777547"/>
              <a:gd name="connsiteX2333" fmla="*/ 2604683 w 5473039"/>
              <a:gd name="connsiteY2333" fmla="*/ 717442 h 4777547"/>
              <a:gd name="connsiteX2334" fmla="*/ 2746266 w 5473039"/>
              <a:gd name="connsiteY2334" fmla="*/ 843512 h 4777547"/>
              <a:gd name="connsiteX2335" fmla="*/ 2765047 w 5473039"/>
              <a:gd name="connsiteY2335" fmla="*/ 860707 h 4777547"/>
              <a:gd name="connsiteX2336" fmla="*/ 2758805 w 5473039"/>
              <a:gd name="connsiteY2336" fmla="*/ 847566 h 4777547"/>
              <a:gd name="connsiteX2337" fmla="*/ 2740372 w 5473039"/>
              <a:gd name="connsiteY2337" fmla="*/ 810535 h 4777547"/>
              <a:gd name="connsiteX2338" fmla="*/ 2736128 w 5473039"/>
              <a:gd name="connsiteY2338" fmla="*/ 801711 h 4777547"/>
              <a:gd name="connsiteX2339" fmla="*/ 2706790 w 5473039"/>
              <a:gd name="connsiteY2339" fmla="*/ 773929 h 4777547"/>
              <a:gd name="connsiteX2340" fmla="*/ 2624276 w 5473039"/>
              <a:gd name="connsiteY2340" fmla="*/ 703146 h 4777547"/>
              <a:gd name="connsiteX2341" fmla="*/ 2730452 w 5473039"/>
              <a:gd name="connsiteY2341" fmla="*/ 789196 h 4777547"/>
              <a:gd name="connsiteX2342" fmla="*/ 2728361 w 5473039"/>
              <a:gd name="connsiteY2342" fmla="*/ 784139 h 4777547"/>
              <a:gd name="connsiteX2343" fmla="*/ 2738908 w 5473039"/>
              <a:gd name="connsiteY2343" fmla="*/ 796048 h 4777547"/>
              <a:gd name="connsiteX2344" fmla="*/ 2738909 w 5473039"/>
              <a:gd name="connsiteY2344" fmla="*/ 796049 h 4777547"/>
              <a:gd name="connsiteX2345" fmla="*/ 2754508 w 5473039"/>
              <a:gd name="connsiteY2345" fmla="*/ 808691 h 4777547"/>
              <a:gd name="connsiteX2346" fmla="*/ 2748683 w 5473039"/>
              <a:gd name="connsiteY2346" fmla="*/ 795092 h 4777547"/>
              <a:gd name="connsiteX2347" fmla="*/ 2745267 w 5473039"/>
              <a:gd name="connsiteY2347" fmla="*/ 768930 h 4777547"/>
              <a:gd name="connsiteX2348" fmla="*/ 2772079 w 5473039"/>
              <a:gd name="connsiteY2348" fmla="*/ 782869 h 4777547"/>
              <a:gd name="connsiteX2349" fmla="*/ 2775737 w 5473039"/>
              <a:gd name="connsiteY2349" fmla="*/ 786640 h 4777547"/>
              <a:gd name="connsiteX2350" fmla="*/ 2777397 w 5473039"/>
              <a:gd name="connsiteY2350" fmla="*/ 779393 h 4777547"/>
              <a:gd name="connsiteX2351" fmla="*/ 2749901 w 5473039"/>
              <a:gd name="connsiteY2351" fmla="*/ 722766 h 4777547"/>
              <a:gd name="connsiteX2352" fmla="*/ 2685419 w 5473039"/>
              <a:gd name="connsiteY2352" fmla="*/ 607964 h 4777547"/>
              <a:gd name="connsiteX2353" fmla="*/ 2763560 w 5473039"/>
              <a:gd name="connsiteY2353" fmla="*/ 719963 h 4777547"/>
              <a:gd name="connsiteX2354" fmla="*/ 2800607 w 5473039"/>
              <a:gd name="connsiteY2354" fmla="*/ 778966 h 4777547"/>
              <a:gd name="connsiteX2355" fmla="*/ 2805839 w 5473039"/>
              <a:gd name="connsiteY2355" fmla="*/ 786572 h 4777547"/>
              <a:gd name="connsiteX2356" fmla="*/ 2811125 w 5473039"/>
              <a:gd name="connsiteY2356" fmla="*/ 794967 h 4777547"/>
              <a:gd name="connsiteX2357" fmla="*/ 2836341 w 5473039"/>
              <a:gd name="connsiteY2357" fmla="*/ 818144 h 4777547"/>
              <a:gd name="connsiteX2358" fmla="*/ 2836101 w 5473039"/>
              <a:gd name="connsiteY2358" fmla="*/ 817296 h 4777547"/>
              <a:gd name="connsiteX2359" fmla="*/ 2805871 w 5473039"/>
              <a:gd name="connsiteY2359" fmla="*/ 759210 h 4777547"/>
              <a:gd name="connsiteX2360" fmla="*/ 2807738 w 5473039"/>
              <a:gd name="connsiteY2360" fmla="*/ 751616 h 4777547"/>
              <a:gd name="connsiteX2361" fmla="*/ 2808997 w 5473039"/>
              <a:gd name="connsiteY2361" fmla="*/ 749343 h 4777547"/>
              <a:gd name="connsiteX2362" fmla="*/ 2788875 w 5473039"/>
              <a:gd name="connsiteY2362" fmla="*/ 725686 h 4777547"/>
              <a:gd name="connsiteX2363" fmla="*/ 2773037 w 5473039"/>
              <a:gd name="connsiteY2363" fmla="*/ 706161 h 4777547"/>
              <a:gd name="connsiteX2364" fmla="*/ 2759009 w 5473039"/>
              <a:gd name="connsiteY2364" fmla="*/ 672282 h 4777547"/>
              <a:gd name="connsiteX2365" fmla="*/ 2678529 w 5473039"/>
              <a:gd name="connsiteY2365" fmla="*/ 515517 h 4777547"/>
              <a:gd name="connsiteX2366" fmla="*/ 2566871 w 5473039"/>
              <a:gd name="connsiteY2366" fmla="*/ 348613 h 4777547"/>
              <a:gd name="connsiteX2367" fmla="*/ 2646138 w 5473039"/>
              <a:gd name="connsiteY2367" fmla="*/ 434014 h 4777547"/>
              <a:gd name="connsiteX2368" fmla="*/ 2791611 w 5473039"/>
              <a:gd name="connsiteY2368" fmla="*/ 632480 h 4777547"/>
              <a:gd name="connsiteX2369" fmla="*/ 2792761 w 5473039"/>
              <a:gd name="connsiteY2369" fmla="*/ 634042 h 4777547"/>
              <a:gd name="connsiteX2370" fmla="*/ 2792838 w 5473039"/>
              <a:gd name="connsiteY2370" fmla="*/ 634020 h 4777547"/>
              <a:gd name="connsiteX2371" fmla="*/ 2796678 w 5473039"/>
              <a:gd name="connsiteY2371" fmla="*/ 638885 h 4777547"/>
              <a:gd name="connsiteX2372" fmla="*/ 2800163 w 5473039"/>
              <a:gd name="connsiteY2372" fmla="*/ 644091 h 4777547"/>
              <a:gd name="connsiteX2373" fmla="*/ 2806203 w 5473039"/>
              <a:gd name="connsiteY2373" fmla="*/ 652291 h 4777547"/>
              <a:gd name="connsiteX2374" fmla="*/ 2784701 w 5473039"/>
              <a:gd name="connsiteY2374" fmla="*/ 605550 h 4777547"/>
              <a:gd name="connsiteX2375" fmla="*/ 2707437 w 5473039"/>
              <a:gd name="connsiteY2375" fmla="*/ 466861 h 4777547"/>
              <a:gd name="connsiteX2376" fmla="*/ 2702157 w 5473039"/>
              <a:gd name="connsiteY2376" fmla="*/ 455788 h 4777547"/>
              <a:gd name="connsiteX2377" fmla="*/ 2702712 w 5473039"/>
              <a:gd name="connsiteY2377" fmla="*/ 456238 h 4777547"/>
              <a:gd name="connsiteX2378" fmla="*/ 2748395 w 5473039"/>
              <a:gd name="connsiteY2378" fmla="*/ 501341 h 4777547"/>
              <a:gd name="connsiteX2379" fmla="*/ 2725486 w 5473039"/>
              <a:gd name="connsiteY2379" fmla="*/ 471791 h 4777547"/>
              <a:gd name="connsiteX2380" fmla="*/ 2703753 w 5473039"/>
              <a:gd name="connsiteY2380" fmla="*/ 449976 h 4777547"/>
              <a:gd name="connsiteX2381" fmla="*/ 2694652 w 5473039"/>
              <a:gd name="connsiteY2381" fmla="*/ 440048 h 4777547"/>
              <a:gd name="connsiteX2382" fmla="*/ 2675288 w 5473039"/>
              <a:gd name="connsiteY2382" fmla="*/ 399433 h 4777547"/>
              <a:gd name="connsiteX2383" fmla="*/ 2678728 w 5473039"/>
              <a:gd name="connsiteY2383" fmla="*/ 398383 h 4777547"/>
              <a:gd name="connsiteX2384" fmla="*/ 2674976 w 5473039"/>
              <a:gd name="connsiteY2384" fmla="*/ 394997 h 4777547"/>
              <a:gd name="connsiteX2385" fmla="*/ 2669051 w 5473039"/>
              <a:gd name="connsiteY2385" fmla="*/ 386353 h 4777547"/>
              <a:gd name="connsiteX2386" fmla="*/ 2654578 w 5473039"/>
              <a:gd name="connsiteY2386" fmla="*/ 355998 h 4777547"/>
              <a:gd name="connsiteX2387" fmla="*/ 2663116 w 5473039"/>
              <a:gd name="connsiteY2387" fmla="*/ 364420 h 4777547"/>
              <a:gd name="connsiteX2388" fmla="*/ 2668365 w 5473039"/>
              <a:gd name="connsiteY2388" fmla="*/ 366462 h 4777547"/>
              <a:gd name="connsiteX2389" fmla="*/ 2663116 w 5473039"/>
              <a:gd name="connsiteY2389" fmla="*/ 364420 h 4777547"/>
              <a:gd name="connsiteX2390" fmla="*/ 2669138 w 5473039"/>
              <a:gd name="connsiteY2390" fmla="*/ 358605 h 4777547"/>
              <a:gd name="connsiteX2391" fmla="*/ 2687628 w 5473039"/>
              <a:gd name="connsiteY2391" fmla="*/ 387802 h 4777547"/>
              <a:gd name="connsiteX2392" fmla="*/ 2673161 w 5473039"/>
              <a:gd name="connsiteY2392" fmla="*/ 355068 h 4777547"/>
              <a:gd name="connsiteX2393" fmla="*/ 2687434 w 5473039"/>
              <a:gd name="connsiteY2393" fmla="*/ 367188 h 4777547"/>
              <a:gd name="connsiteX2394" fmla="*/ 2693822 w 5473039"/>
              <a:gd name="connsiteY2394" fmla="*/ 371987 h 4777547"/>
              <a:gd name="connsiteX2395" fmla="*/ 2746507 w 5473039"/>
              <a:gd name="connsiteY2395" fmla="*/ 472315 h 4777547"/>
              <a:gd name="connsiteX2396" fmla="*/ 2852588 w 5473039"/>
              <a:gd name="connsiteY2396" fmla="*/ 651749 h 4777547"/>
              <a:gd name="connsiteX2397" fmla="*/ 2853085 w 5473039"/>
              <a:gd name="connsiteY2397" fmla="*/ 652834 h 4777547"/>
              <a:gd name="connsiteX2398" fmla="*/ 2853706 w 5473039"/>
              <a:gd name="connsiteY2398" fmla="*/ 653639 h 4777547"/>
              <a:gd name="connsiteX2399" fmla="*/ 2859398 w 5473039"/>
              <a:gd name="connsiteY2399" fmla="*/ 663268 h 4777547"/>
              <a:gd name="connsiteX2400" fmla="*/ 2906466 w 5473039"/>
              <a:gd name="connsiteY2400" fmla="*/ 735895 h 4777547"/>
              <a:gd name="connsiteX2401" fmla="*/ 2906947 w 5473039"/>
              <a:gd name="connsiteY2401" fmla="*/ 729207 h 4777547"/>
              <a:gd name="connsiteX2402" fmla="*/ 2906661 w 5473039"/>
              <a:gd name="connsiteY2402" fmla="*/ 728304 h 4777547"/>
              <a:gd name="connsiteX2403" fmla="*/ 2901558 w 5473039"/>
              <a:gd name="connsiteY2403" fmla="*/ 718022 h 4777547"/>
              <a:gd name="connsiteX2404" fmla="*/ 2898889 w 5473039"/>
              <a:gd name="connsiteY2404" fmla="*/ 713387 h 4777547"/>
              <a:gd name="connsiteX2405" fmla="*/ 2875528 w 5473039"/>
              <a:gd name="connsiteY2405" fmla="*/ 682014 h 4777547"/>
              <a:gd name="connsiteX2406" fmla="*/ 2853706 w 5473039"/>
              <a:gd name="connsiteY2406" fmla="*/ 653639 h 4777547"/>
              <a:gd name="connsiteX2407" fmla="*/ 2852588 w 5473039"/>
              <a:gd name="connsiteY2407" fmla="*/ 651749 h 4777547"/>
              <a:gd name="connsiteX2408" fmla="*/ 2842074 w 5473039"/>
              <a:gd name="connsiteY2408" fmla="*/ 628839 h 4777547"/>
              <a:gd name="connsiteX2409" fmla="*/ 2843185 w 5473039"/>
              <a:gd name="connsiteY2409" fmla="*/ 622649 h 4777547"/>
              <a:gd name="connsiteX2410" fmla="*/ 2833941 w 5473039"/>
              <a:gd name="connsiteY2410" fmla="*/ 608211 h 4777547"/>
              <a:gd name="connsiteX2411" fmla="*/ 2814861 w 5473039"/>
              <a:gd name="connsiteY2411" fmla="*/ 569427 h 4777547"/>
              <a:gd name="connsiteX2412" fmla="*/ 2816477 w 5473039"/>
              <a:gd name="connsiteY2412" fmla="*/ 556002 h 4777547"/>
              <a:gd name="connsiteX2413" fmla="*/ 2781081 w 5473039"/>
              <a:gd name="connsiteY2413" fmla="*/ 489036 h 4777547"/>
              <a:gd name="connsiteX2414" fmla="*/ 2784322 w 5473039"/>
              <a:gd name="connsiteY2414" fmla="*/ 472282 h 4777547"/>
              <a:gd name="connsiteX2415" fmla="*/ 2782457 w 5473039"/>
              <a:gd name="connsiteY2415" fmla="*/ 468041 h 4777547"/>
              <a:gd name="connsiteX2416" fmla="*/ 2779924 w 5473039"/>
              <a:gd name="connsiteY2416" fmla="*/ 464777 h 4777547"/>
              <a:gd name="connsiteX2417" fmla="*/ 2777593 w 5473039"/>
              <a:gd name="connsiteY2417" fmla="*/ 458869 h 4777547"/>
              <a:gd name="connsiteX2418" fmla="*/ 2778168 w 5473039"/>
              <a:gd name="connsiteY2418" fmla="*/ 457744 h 4777547"/>
              <a:gd name="connsiteX2419" fmla="*/ 2776325 w 5473039"/>
              <a:gd name="connsiteY2419" fmla="*/ 455656 h 4777547"/>
              <a:gd name="connsiteX2420" fmla="*/ 2777593 w 5473039"/>
              <a:gd name="connsiteY2420" fmla="*/ 458869 h 4777547"/>
              <a:gd name="connsiteX2421" fmla="*/ 2776697 w 5473039"/>
              <a:gd name="connsiteY2421" fmla="*/ 460616 h 4777547"/>
              <a:gd name="connsiteX2422" fmla="*/ 2772811 w 5473039"/>
              <a:gd name="connsiteY2422" fmla="*/ 438813 h 4777547"/>
              <a:gd name="connsiteX2423" fmla="*/ 2810603 w 5473039"/>
              <a:gd name="connsiteY2423" fmla="*/ 507737 h 4777547"/>
              <a:gd name="connsiteX2424" fmla="*/ 2825009 w 5473039"/>
              <a:gd name="connsiteY2424" fmla="*/ 514857 h 4777547"/>
              <a:gd name="connsiteX2425" fmla="*/ 2866475 w 5473039"/>
              <a:gd name="connsiteY2425" fmla="*/ 572816 h 4777547"/>
              <a:gd name="connsiteX2426" fmla="*/ 2917457 w 5473039"/>
              <a:gd name="connsiteY2426" fmla="*/ 662613 h 4777547"/>
              <a:gd name="connsiteX2427" fmla="*/ 2922349 w 5473039"/>
              <a:gd name="connsiteY2427" fmla="*/ 637895 h 4777547"/>
              <a:gd name="connsiteX2428" fmla="*/ 2911210 w 5473039"/>
              <a:gd name="connsiteY2428" fmla="*/ 609387 h 4777547"/>
              <a:gd name="connsiteX2429" fmla="*/ 2891339 w 5473039"/>
              <a:gd name="connsiteY2429" fmla="*/ 564425 h 4777547"/>
              <a:gd name="connsiteX2430" fmla="*/ 2861507 w 5473039"/>
              <a:gd name="connsiteY2430" fmla="*/ 506666 h 4777547"/>
              <a:gd name="connsiteX2431" fmla="*/ 2785907 w 5473039"/>
              <a:gd name="connsiteY2431" fmla="*/ 358617 h 4777547"/>
              <a:gd name="connsiteX2432" fmla="*/ 2780880 w 5473039"/>
              <a:gd name="connsiteY2432" fmla="*/ 348746 h 4777547"/>
              <a:gd name="connsiteX2433" fmla="*/ 2790718 w 5473039"/>
              <a:gd name="connsiteY2433" fmla="*/ 355496 h 4777547"/>
              <a:gd name="connsiteX2434" fmla="*/ 2794336 w 5473039"/>
              <a:gd name="connsiteY2434" fmla="*/ 357521 h 4777547"/>
              <a:gd name="connsiteX2435" fmla="*/ 2810962 w 5473039"/>
              <a:gd name="connsiteY2435" fmla="*/ 387734 h 4777547"/>
              <a:gd name="connsiteX2436" fmla="*/ 2853982 w 5473039"/>
              <a:gd name="connsiteY2436" fmla="*/ 466365 h 4777547"/>
              <a:gd name="connsiteX2437" fmla="*/ 2874796 w 5473039"/>
              <a:gd name="connsiteY2437" fmla="*/ 463978 h 4777547"/>
              <a:gd name="connsiteX2438" fmla="*/ 2897944 w 5473039"/>
              <a:gd name="connsiteY2438" fmla="*/ 497648 h 4777547"/>
              <a:gd name="connsiteX2439" fmla="*/ 2923853 w 5473039"/>
              <a:gd name="connsiteY2439" fmla="*/ 528141 h 4777547"/>
              <a:gd name="connsiteX2440" fmla="*/ 2992416 w 5473039"/>
              <a:gd name="connsiteY2440" fmla="*/ 642401 h 4777547"/>
              <a:gd name="connsiteX2441" fmla="*/ 2992478 w 5473039"/>
              <a:gd name="connsiteY2441" fmla="*/ 642563 h 4777547"/>
              <a:gd name="connsiteX2442" fmla="*/ 2993023 w 5473039"/>
              <a:gd name="connsiteY2442" fmla="*/ 642166 h 4777547"/>
              <a:gd name="connsiteX2443" fmla="*/ 2988505 w 5473039"/>
              <a:gd name="connsiteY2443" fmla="*/ 633907 h 4777547"/>
              <a:gd name="connsiteX2444" fmla="*/ 2998826 w 5473039"/>
              <a:gd name="connsiteY2444" fmla="*/ 645331 h 4777547"/>
              <a:gd name="connsiteX2445" fmla="*/ 2967865 w 5473039"/>
              <a:gd name="connsiteY2445" fmla="*/ 600016 h 4777547"/>
              <a:gd name="connsiteX2446" fmla="*/ 2943832 w 5473039"/>
              <a:gd name="connsiteY2446" fmla="*/ 554563 h 4777547"/>
              <a:gd name="connsiteX2447" fmla="*/ 2945075 w 5473039"/>
              <a:gd name="connsiteY2447" fmla="*/ 536177 h 4777547"/>
              <a:gd name="connsiteX2448" fmla="*/ 2926347 w 5473039"/>
              <a:gd name="connsiteY2448" fmla="*/ 501465 h 4777547"/>
              <a:gd name="connsiteX2449" fmla="*/ 2919229 w 5473039"/>
              <a:gd name="connsiteY2449" fmla="*/ 471587 h 4777547"/>
              <a:gd name="connsiteX2450" fmla="*/ 2935755 w 5473039"/>
              <a:gd name="connsiteY2450" fmla="*/ 499455 h 4777547"/>
              <a:gd name="connsiteX2451" fmla="*/ 2937383 w 5473039"/>
              <a:gd name="connsiteY2451" fmla="*/ 503114 h 4777547"/>
              <a:gd name="connsiteX2452" fmla="*/ 2939215 w 5473039"/>
              <a:gd name="connsiteY2452" fmla="*/ 501879 h 4777547"/>
              <a:gd name="connsiteX2453" fmla="*/ 2968031 w 5473039"/>
              <a:gd name="connsiteY2453" fmla="*/ 530618 h 4777547"/>
              <a:gd name="connsiteX2454" fmla="*/ 2996938 w 5473039"/>
              <a:gd name="connsiteY2454" fmla="*/ 569121 h 4777547"/>
              <a:gd name="connsiteX2455" fmla="*/ 2987496 w 5473039"/>
              <a:gd name="connsiteY2455" fmla="*/ 558239 h 4777547"/>
              <a:gd name="connsiteX2456" fmla="*/ 2989483 w 5473039"/>
              <a:gd name="connsiteY2456" fmla="*/ 554003 h 4777547"/>
              <a:gd name="connsiteX2457" fmla="*/ 2982692 w 5473039"/>
              <a:gd name="connsiteY2457" fmla="*/ 542869 h 4777547"/>
              <a:gd name="connsiteX2458" fmla="*/ 2957395 w 5473039"/>
              <a:gd name="connsiteY2458" fmla="*/ 494927 h 4777547"/>
              <a:gd name="connsiteX2459" fmla="*/ 2951430 w 5473039"/>
              <a:gd name="connsiteY2459" fmla="*/ 482562 h 4777547"/>
              <a:gd name="connsiteX2460" fmla="*/ 2953421 w 5473039"/>
              <a:gd name="connsiteY2460" fmla="*/ 484608 h 4777547"/>
              <a:gd name="connsiteX2461" fmla="*/ 2970003 w 5473039"/>
              <a:gd name="connsiteY2461" fmla="*/ 501506 h 4777547"/>
              <a:gd name="connsiteX2462" fmla="*/ 2986705 w 5473039"/>
              <a:gd name="connsiteY2462" fmla="*/ 531404 h 4777547"/>
              <a:gd name="connsiteX2463" fmla="*/ 2993666 w 5473039"/>
              <a:gd name="connsiteY2463" fmla="*/ 545561 h 4777547"/>
              <a:gd name="connsiteX2464" fmla="*/ 3004025 w 5473039"/>
              <a:gd name="connsiteY2464" fmla="*/ 538679 h 4777547"/>
              <a:gd name="connsiteX2465" fmla="*/ 3002549 w 5473039"/>
              <a:gd name="connsiteY2465" fmla="*/ 535044 h 4777547"/>
              <a:gd name="connsiteX2466" fmla="*/ 3005218 w 5473039"/>
              <a:gd name="connsiteY2466" fmla="*/ 537886 h 4777547"/>
              <a:gd name="connsiteX2467" fmla="*/ 3008207 w 5473039"/>
              <a:gd name="connsiteY2467" fmla="*/ 535901 h 4777547"/>
              <a:gd name="connsiteX2468" fmla="*/ 3017072 w 5473039"/>
              <a:gd name="connsiteY2468" fmla="*/ 534335 h 4777547"/>
              <a:gd name="connsiteX2469" fmla="*/ 3011461 w 5473039"/>
              <a:gd name="connsiteY2469" fmla="*/ 527823 h 4777547"/>
              <a:gd name="connsiteX2470" fmla="*/ 3031650 w 5473039"/>
              <a:gd name="connsiteY2470" fmla="*/ 535677 h 4777547"/>
              <a:gd name="connsiteX2471" fmla="*/ 3061492 w 5473039"/>
              <a:gd name="connsiteY2471" fmla="*/ 565962 h 4777547"/>
              <a:gd name="connsiteX2472" fmla="*/ 3053673 w 5473039"/>
              <a:gd name="connsiteY2472" fmla="*/ 555046 h 4777547"/>
              <a:gd name="connsiteX2473" fmla="*/ 3038829 w 5473039"/>
              <a:gd name="connsiteY2473" fmla="*/ 529916 h 4777547"/>
              <a:gd name="connsiteX2474" fmla="*/ 3120411 w 5473039"/>
              <a:gd name="connsiteY2474" fmla="*/ 618977 h 4777547"/>
              <a:gd name="connsiteX2475" fmla="*/ 3170364 w 5473039"/>
              <a:gd name="connsiteY2475" fmla="*/ 673143 h 4777547"/>
              <a:gd name="connsiteX2476" fmla="*/ 3195940 w 5473039"/>
              <a:gd name="connsiteY2476" fmla="*/ 699681 h 4777547"/>
              <a:gd name="connsiteX2477" fmla="*/ 3194371 w 5473039"/>
              <a:gd name="connsiteY2477" fmla="*/ 694915 h 4777547"/>
              <a:gd name="connsiteX2478" fmla="*/ 3183666 w 5473039"/>
              <a:gd name="connsiteY2478" fmla="*/ 677921 h 4777547"/>
              <a:gd name="connsiteX2479" fmla="*/ 3052594 w 5473039"/>
              <a:gd name="connsiteY2479" fmla="*/ 533228 h 4777547"/>
              <a:gd name="connsiteX2480" fmla="*/ 3215403 w 5473039"/>
              <a:gd name="connsiteY2480" fmla="*/ 700308 h 4777547"/>
              <a:gd name="connsiteX2481" fmla="*/ 3236860 w 5473039"/>
              <a:gd name="connsiteY2481" fmla="*/ 719251 h 4777547"/>
              <a:gd name="connsiteX2482" fmla="*/ 3227921 w 5473039"/>
              <a:gd name="connsiteY2482" fmla="*/ 705178 h 4777547"/>
              <a:gd name="connsiteX2483" fmla="*/ 3156531 w 5473039"/>
              <a:gd name="connsiteY2483" fmla="*/ 622187 h 4777547"/>
              <a:gd name="connsiteX2484" fmla="*/ 3140890 w 5473039"/>
              <a:gd name="connsiteY2484" fmla="*/ 595465 h 4777547"/>
              <a:gd name="connsiteX2485" fmla="*/ 3075800 w 5473039"/>
              <a:gd name="connsiteY2485" fmla="*/ 524965 h 4777547"/>
              <a:gd name="connsiteX2486" fmla="*/ 3116476 w 5473039"/>
              <a:gd name="connsiteY2486" fmla="*/ 561426 h 4777547"/>
              <a:gd name="connsiteX2487" fmla="*/ 3153410 w 5473039"/>
              <a:gd name="connsiteY2487" fmla="*/ 600335 h 4777547"/>
              <a:gd name="connsiteX2488" fmla="*/ 3103635 w 5473039"/>
              <a:gd name="connsiteY2488" fmla="*/ 543044 h 4777547"/>
              <a:gd name="connsiteX2489" fmla="*/ 2970115 w 5473039"/>
              <a:gd name="connsiteY2489" fmla="*/ 404649 h 4777547"/>
              <a:gd name="connsiteX2490" fmla="*/ 2946991 w 5473039"/>
              <a:gd name="connsiteY2490" fmla="*/ 374458 h 4777547"/>
              <a:gd name="connsiteX2491" fmla="*/ 2992889 w 5473039"/>
              <a:gd name="connsiteY2491" fmla="*/ 420200 h 4777547"/>
              <a:gd name="connsiteX2492" fmla="*/ 3115776 w 5473039"/>
              <a:gd name="connsiteY2492" fmla="*/ 540516 h 4777547"/>
              <a:gd name="connsiteX2493" fmla="*/ 3124552 w 5473039"/>
              <a:gd name="connsiteY2493" fmla="*/ 547835 h 4777547"/>
              <a:gd name="connsiteX2494" fmla="*/ 3071252 w 5473039"/>
              <a:gd name="connsiteY2494" fmla="*/ 485268 h 4777547"/>
              <a:gd name="connsiteX2495" fmla="*/ 2921902 w 5473039"/>
              <a:gd name="connsiteY2495" fmla="*/ 337368 h 4777547"/>
              <a:gd name="connsiteX2496" fmla="*/ 2901013 w 5473039"/>
              <a:gd name="connsiteY2496" fmla="*/ 308604 h 4777547"/>
              <a:gd name="connsiteX2497" fmla="*/ 2909206 w 5473039"/>
              <a:gd name="connsiteY2497" fmla="*/ 316066 h 4777547"/>
              <a:gd name="connsiteX2498" fmla="*/ 2917618 w 5473039"/>
              <a:gd name="connsiteY2498" fmla="*/ 329694 h 4777547"/>
              <a:gd name="connsiteX2499" fmla="*/ 2925969 w 5473039"/>
              <a:gd name="connsiteY2499" fmla="*/ 340051 h 4777547"/>
              <a:gd name="connsiteX2500" fmla="*/ 2927560 w 5473039"/>
              <a:gd name="connsiteY2500" fmla="*/ 334427 h 4777547"/>
              <a:gd name="connsiteX2501" fmla="*/ 2930302 w 5473039"/>
              <a:gd name="connsiteY2501" fmla="*/ 337288 h 4777547"/>
              <a:gd name="connsiteX2502" fmla="*/ 2961637 w 5473039"/>
              <a:gd name="connsiteY2502" fmla="*/ 359517 h 4777547"/>
              <a:gd name="connsiteX2503" fmla="*/ 2922495 w 5473039"/>
              <a:gd name="connsiteY2503" fmla="*/ 320307 h 4777547"/>
              <a:gd name="connsiteX2504" fmla="*/ 2920113 w 5473039"/>
              <a:gd name="connsiteY2504" fmla="*/ 317779 h 4777547"/>
              <a:gd name="connsiteX2505" fmla="*/ 2919904 w 5473039"/>
              <a:gd name="connsiteY2505" fmla="*/ 317328 h 4777547"/>
              <a:gd name="connsiteX2506" fmla="*/ 2914163 w 5473039"/>
              <a:gd name="connsiteY2506" fmla="*/ 307600 h 4777547"/>
              <a:gd name="connsiteX2507" fmla="*/ 2972024 w 5473039"/>
              <a:gd name="connsiteY2507" fmla="*/ 361049 h 4777547"/>
              <a:gd name="connsiteX2508" fmla="*/ 3060323 w 5473039"/>
              <a:gd name="connsiteY2508" fmla="*/ 446435 h 4777547"/>
              <a:gd name="connsiteX2509" fmla="*/ 3070391 w 5473039"/>
              <a:gd name="connsiteY2509" fmla="*/ 457602 h 4777547"/>
              <a:gd name="connsiteX2510" fmla="*/ 3061455 w 5473039"/>
              <a:gd name="connsiteY2510" fmla="*/ 443528 h 4777547"/>
              <a:gd name="connsiteX2511" fmla="*/ 2908013 w 5473039"/>
              <a:gd name="connsiteY2511" fmla="*/ 283438 h 4777547"/>
              <a:gd name="connsiteX2512" fmla="*/ 3079223 w 5473039"/>
              <a:gd name="connsiteY2512" fmla="*/ 450440 h 4777547"/>
              <a:gd name="connsiteX2513" fmla="*/ 3106842 w 5473039"/>
              <a:gd name="connsiteY2513" fmla="*/ 467877 h 4777547"/>
              <a:gd name="connsiteX2514" fmla="*/ 3082802 w 5473039"/>
              <a:gd name="connsiteY2514" fmla="*/ 441236 h 4777547"/>
              <a:gd name="connsiteX2515" fmla="*/ 3008559 w 5473039"/>
              <a:gd name="connsiteY2515" fmla="*/ 364385 h 4777547"/>
              <a:gd name="connsiteX2516" fmla="*/ 3074667 w 5473039"/>
              <a:gd name="connsiteY2516" fmla="*/ 427194 h 4777547"/>
              <a:gd name="connsiteX2517" fmla="*/ 3144529 w 5473039"/>
              <a:gd name="connsiteY2517" fmla="*/ 496483 h 4777547"/>
              <a:gd name="connsiteX2518" fmla="*/ 3270782 w 5473039"/>
              <a:gd name="connsiteY2518" fmla="*/ 632052 h 4777547"/>
              <a:gd name="connsiteX2519" fmla="*/ 3333322 w 5473039"/>
              <a:gd name="connsiteY2519" fmla="*/ 696261 h 4777547"/>
              <a:gd name="connsiteX2520" fmla="*/ 3344077 w 5473039"/>
              <a:gd name="connsiteY2520" fmla="*/ 709811 h 4777547"/>
              <a:gd name="connsiteX2521" fmla="*/ 3295935 w 5473039"/>
              <a:gd name="connsiteY2521" fmla="*/ 660048 h 4777547"/>
              <a:gd name="connsiteX2522" fmla="*/ 3239852 w 5473039"/>
              <a:gd name="connsiteY2522" fmla="*/ 603220 h 4777547"/>
              <a:gd name="connsiteX2523" fmla="*/ 3204424 w 5473039"/>
              <a:gd name="connsiteY2523" fmla="*/ 568803 h 4777547"/>
              <a:gd name="connsiteX2524" fmla="*/ 3192067 w 5473039"/>
              <a:gd name="connsiteY2524" fmla="*/ 570689 h 4777547"/>
              <a:gd name="connsiteX2525" fmla="*/ 3180680 w 5473039"/>
              <a:gd name="connsiteY2525" fmla="*/ 562913 h 4777547"/>
              <a:gd name="connsiteX2526" fmla="*/ 3216645 w 5473039"/>
              <a:gd name="connsiteY2526" fmla="*/ 611485 h 4777547"/>
              <a:gd name="connsiteX2527" fmla="*/ 3213178 w 5473039"/>
              <a:gd name="connsiteY2527" fmla="*/ 612122 h 4777547"/>
              <a:gd name="connsiteX2528" fmla="*/ 3211395 w 5473039"/>
              <a:gd name="connsiteY2528" fmla="*/ 609443 h 4777547"/>
              <a:gd name="connsiteX2529" fmla="*/ 3212264 w 5473039"/>
              <a:gd name="connsiteY2529" fmla="*/ 612290 h 4777547"/>
              <a:gd name="connsiteX2530" fmla="*/ 3213178 w 5473039"/>
              <a:gd name="connsiteY2530" fmla="*/ 612122 h 4777547"/>
              <a:gd name="connsiteX2531" fmla="*/ 3223303 w 5473039"/>
              <a:gd name="connsiteY2531" fmla="*/ 627348 h 4777547"/>
              <a:gd name="connsiteX2532" fmla="*/ 3272557 w 5473039"/>
              <a:gd name="connsiteY2532" fmla="*/ 674510 h 4777547"/>
              <a:gd name="connsiteX2533" fmla="*/ 3490812 w 5473039"/>
              <a:gd name="connsiteY2533" fmla="*/ 930406 h 4777547"/>
              <a:gd name="connsiteX2534" fmla="*/ 3534038 w 5473039"/>
              <a:gd name="connsiteY2534" fmla="*/ 990155 h 4777547"/>
              <a:gd name="connsiteX2535" fmla="*/ 3595888 w 5473039"/>
              <a:gd name="connsiteY2535" fmla="*/ 1068328 h 4777547"/>
              <a:gd name="connsiteX2536" fmla="*/ 3707587 w 5473039"/>
              <a:gd name="connsiteY2536" fmla="*/ 1193603 h 4777547"/>
              <a:gd name="connsiteX2537" fmla="*/ 3751174 w 5473039"/>
              <a:gd name="connsiteY2537" fmla="*/ 1205674 h 4777547"/>
              <a:gd name="connsiteX2538" fmla="*/ 3809490 w 5473039"/>
              <a:gd name="connsiteY2538" fmla="*/ 1283018 h 4777547"/>
              <a:gd name="connsiteX2539" fmla="*/ 3991502 w 5473039"/>
              <a:gd name="connsiteY2539" fmla="*/ 1500742 h 4777547"/>
              <a:gd name="connsiteX2540" fmla="*/ 4078524 w 5473039"/>
              <a:gd name="connsiteY2540" fmla="*/ 1607679 h 4777547"/>
              <a:gd name="connsiteX2541" fmla="*/ 4088618 w 5473039"/>
              <a:gd name="connsiteY2541" fmla="*/ 1611950 h 4777547"/>
              <a:gd name="connsiteX2542" fmla="*/ 4109031 w 5473039"/>
              <a:gd name="connsiteY2542" fmla="*/ 1624614 h 4777547"/>
              <a:gd name="connsiteX2543" fmla="*/ 4119853 w 5473039"/>
              <a:gd name="connsiteY2543" fmla="*/ 1637818 h 4777547"/>
              <a:gd name="connsiteX2544" fmla="*/ 4093585 w 5473039"/>
              <a:gd name="connsiteY2544" fmla="*/ 1625465 h 4777547"/>
              <a:gd name="connsiteX2545" fmla="*/ 4119224 w 5473039"/>
              <a:gd name="connsiteY2545" fmla="*/ 1646430 h 4777547"/>
              <a:gd name="connsiteX2546" fmla="*/ 4193594 w 5473039"/>
              <a:gd name="connsiteY2546" fmla="*/ 1728420 h 4777547"/>
              <a:gd name="connsiteX2547" fmla="*/ 4214459 w 5473039"/>
              <a:gd name="connsiteY2547" fmla="*/ 1758182 h 4777547"/>
              <a:gd name="connsiteX2548" fmla="*/ 4215691 w 5473039"/>
              <a:gd name="connsiteY2548" fmla="*/ 1757837 h 4777547"/>
              <a:gd name="connsiteX2549" fmla="*/ 4201173 w 5473039"/>
              <a:gd name="connsiteY2549" fmla="*/ 1732870 h 4777547"/>
              <a:gd name="connsiteX2550" fmla="*/ 3742871 w 5473039"/>
              <a:gd name="connsiteY2550" fmla="*/ 1155558 h 4777547"/>
              <a:gd name="connsiteX2551" fmla="*/ 3574603 w 5473039"/>
              <a:gd name="connsiteY2551" fmla="*/ 973400 h 4777547"/>
              <a:gd name="connsiteX2552" fmla="*/ 3561539 w 5473039"/>
              <a:gd name="connsiteY2552" fmla="*/ 926293 h 4777547"/>
              <a:gd name="connsiteX2553" fmla="*/ 3570730 w 5473039"/>
              <a:gd name="connsiteY2553" fmla="*/ 935474 h 4777547"/>
              <a:gd name="connsiteX2554" fmla="*/ 3547013 w 5473039"/>
              <a:gd name="connsiteY2554" fmla="*/ 901878 h 4777547"/>
              <a:gd name="connsiteX2555" fmla="*/ 3480029 w 5473039"/>
              <a:gd name="connsiteY2555" fmla="*/ 816250 h 4777547"/>
              <a:gd name="connsiteX2556" fmla="*/ 3590584 w 5473039"/>
              <a:gd name="connsiteY2556" fmla="*/ 949714 h 4777547"/>
              <a:gd name="connsiteX2557" fmla="*/ 3607000 w 5473039"/>
              <a:gd name="connsiteY2557" fmla="*/ 974799 h 4777547"/>
              <a:gd name="connsiteX2558" fmla="*/ 3681780 w 5473039"/>
              <a:gd name="connsiteY2558" fmla="*/ 1056685 h 4777547"/>
              <a:gd name="connsiteX2559" fmla="*/ 4365248 w 5473039"/>
              <a:gd name="connsiteY2559" fmla="*/ 1904151 h 4777547"/>
              <a:gd name="connsiteX2560" fmla="*/ 4491743 w 5473039"/>
              <a:gd name="connsiteY2560" fmla="*/ 2040617 h 4777547"/>
              <a:gd name="connsiteX2561" fmla="*/ 4480564 w 5473039"/>
              <a:gd name="connsiteY2561" fmla="*/ 2019230 h 4777547"/>
              <a:gd name="connsiteX2562" fmla="*/ 4245676 w 5473039"/>
              <a:gd name="connsiteY2562" fmla="*/ 1709609 h 4777547"/>
              <a:gd name="connsiteX2563" fmla="*/ 4175010 w 5473039"/>
              <a:gd name="connsiteY2563" fmla="*/ 1611492 h 4777547"/>
              <a:gd name="connsiteX2564" fmla="*/ 4412284 w 5473039"/>
              <a:gd name="connsiteY2564" fmla="*/ 1905704 h 4777547"/>
              <a:gd name="connsiteX2565" fmla="*/ 4428278 w 5473039"/>
              <a:gd name="connsiteY2565" fmla="*/ 1918209 h 4777547"/>
              <a:gd name="connsiteX2566" fmla="*/ 4446264 w 5473039"/>
              <a:gd name="connsiteY2566" fmla="*/ 1933268 h 4777547"/>
              <a:gd name="connsiteX2567" fmla="*/ 4432594 w 5473039"/>
              <a:gd name="connsiteY2567" fmla="*/ 1917107 h 4777547"/>
              <a:gd name="connsiteX2568" fmla="*/ 3189089 w 5473039"/>
              <a:gd name="connsiteY2568" fmla="*/ 341950 h 4777547"/>
              <a:gd name="connsiteX2569" fmla="*/ 3115843 w 5473039"/>
              <a:gd name="connsiteY2569" fmla="*/ 232605 h 4777547"/>
              <a:gd name="connsiteX2570" fmla="*/ 3128397 w 5473039"/>
              <a:gd name="connsiteY2570" fmla="*/ 232606 h 4777547"/>
              <a:gd name="connsiteX2571" fmla="*/ 3137891 w 5473039"/>
              <a:gd name="connsiteY2571" fmla="*/ 240488 h 4777547"/>
              <a:gd name="connsiteX2572" fmla="*/ 3185529 w 5473039"/>
              <a:gd name="connsiteY2572" fmla="*/ 290452 h 4777547"/>
              <a:gd name="connsiteX2573" fmla="*/ 3184341 w 5473039"/>
              <a:gd name="connsiteY2573" fmla="*/ 249163 h 4777547"/>
              <a:gd name="connsiteX2574" fmla="*/ 3171608 w 5473039"/>
              <a:gd name="connsiteY2574" fmla="*/ 232605 h 4777547"/>
              <a:gd name="connsiteX2575" fmla="*/ 3218629 w 5473039"/>
              <a:gd name="connsiteY2575" fmla="*/ 232606 h 4777547"/>
              <a:gd name="connsiteX2576" fmla="*/ 3245816 w 5473039"/>
              <a:gd name="connsiteY2576" fmla="*/ 269516 h 4777547"/>
              <a:gd name="connsiteX2577" fmla="*/ 3391288 w 5473039"/>
              <a:gd name="connsiteY2577" fmla="*/ 467982 h 4777547"/>
              <a:gd name="connsiteX2578" fmla="*/ 3470556 w 5473039"/>
              <a:gd name="connsiteY2578" fmla="*/ 553382 h 4777547"/>
              <a:gd name="connsiteX2579" fmla="*/ 3358897 w 5473039"/>
              <a:gd name="connsiteY2579" fmla="*/ 386477 h 4777547"/>
              <a:gd name="connsiteX2580" fmla="*/ 3279903 w 5473039"/>
              <a:gd name="connsiteY2580" fmla="*/ 232605 h 4777547"/>
              <a:gd name="connsiteX2581" fmla="*/ 3324589 w 5473039"/>
              <a:gd name="connsiteY2581" fmla="*/ 232606 h 4777547"/>
              <a:gd name="connsiteX2582" fmla="*/ 3352885 w 5473039"/>
              <a:gd name="connsiteY2582" fmla="*/ 270135 h 4777547"/>
              <a:gd name="connsiteX2583" fmla="*/ 3524145 w 5473039"/>
              <a:gd name="connsiteY2583" fmla="*/ 493976 h 4777547"/>
              <a:gd name="connsiteX2584" fmla="*/ 3821698 w 5473039"/>
              <a:gd name="connsiteY2584" fmla="*/ 874441 h 4777547"/>
              <a:gd name="connsiteX2585" fmla="*/ 3811455 w 5473039"/>
              <a:gd name="connsiteY2585" fmla="*/ 868537 h 4777547"/>
              <a:gd name="connsiteX2586" fmla="*/ 3803790 w 5473039"/>
              <a:gd name="connsiteY2586" fmla="*/ 864749 h 4777547"/>
              <a:gd name="connsiteX2587" fmla="*/ 3844337 w 5473039"/>
              <a:gd name="connsiteY2587" fmla="*/ 907423 h 4777547"/>
              <a:gd name="connsiteX2588" fmla="*/ 3848339 w 5473039"/>
              <a:gd name="connsiteY2588" fmla="*/ 908508 h 4777547"/>
              <a:gd name="connsiteX2589" fmla="*/ 3882221 w 5473039"/>
              <a:gd name="connsiteY2589" fmla="*/ 951829 h 4777547"/>
              <a:gd name="connsiteX2590" fmla="*/ 3890202 w 5473039"/>
              <a:gd name="connsiteY2590" fmla="*/ 961723 h 4777547"/>
              <a:gd name="connsiteX2591" fmla="*/ 3883552 w 5473039"/>
              <a:gd name="connsiteY2591" fmla="*/ 968901 h 4777547"/>
              <a:gd name="connsiteX2592" fmla="*/ 3902372 w 5473039"/>
              <a:gd name="connsiteY2592" fmla="*/ 982039 h 4777547"/>
              <a:gd name="connsiteX2593" fmla="*/ 4137260 w 5473039"/>
              <a:gd name="connsiteY2593" fmla="*/ 1291660 h 4777547"/>
              <a:gd name="connsiteX2594" fmla="*/ 4207925 w 5473039"/>
              <a:gd name="connsiteY2594" fmla="*/ 1389778 h 4777547"/>
              <a:gd name="connsiteX2595" fmla="*/ 3970652 w 5473039"/>
              <a:gd name="connsiteY2595" fmla="*/ 1095566 h 4777547"/>
              <a:gd name="connsiteX2596" fmla="*/ 3954657 w 5473039"/>
              <a:gd name="connsiteY2596" fmla="*/ 1083061 h 4777547"/>
              <a:gd name="connsiteX2597" fmla="*/ 3936671 w 5473039"/>
              <a:gd name="connsiteY2597" fmla="*/ 1068001 h 4777547"/>
              <a:gd name="connsiteX2598" fmla="*/ 3950342 w 5473039"/>
              <a:gd name="connsiteY2598" fmla="*/ 1084163 h 4777547"/>
              <a:gd name="connsiteX2599" fmla="*/ 5193847 w 5473039"/>
              <a:gd name="connsiteY2599" fmla="*/ 2659319 h 4777547"/>
              <a:gd name="connsiteX2600" fmla="*/ 5276121 w 5473039"/>
              <a:gd name="connsiteY2600" fmla="*/ 2782140 h 4777547"/>
              <a:gd name="connsiteX2601" fmla="*/ 5281057 w 5473039"/>
              <a:gd name="connsiteY2601" fmla="*/ 2790204 h 4777547"/>
              <a:gd name="connsiteX2602" fmla="*/ 5273045 w 5473039"/>
              <a:gd name="connsiteY2602" fmla="*/ 2784028 h 4777547"/>
              <a:gd name="connsiteX2603" fmla="*/ 5197407 w 5473039"/>
              <a:gd name="connsiteY2603" fmla="*/ 2710818 h 4777547"/>
              <a:gd name="connsiteX2604" fmla="*/ 5245500 w 5473039"/>
              <a:gd name="connsiteY2604" fmla="*/ 2814141 h 4777547"/>
              <a:gd name="connsiteX2605" fmla="*/ 5269437 w 5473039"/>
              <a:gd name="connsiteY2605" fmla="*/ 2917193 h 4777547"/>
              <a:gd name="connsiteX2606" fmla="*/ 5199680 w 5473039"/>
              <a:gd name="connsiteY2606" fmla="*/ 2818740 h 4777547"/>
              <a:gd name="connsiteX2607" fmla="*/ 4991647 w 5473039"/>
              <a:gd name="connsiteY2607" fmla="*/ 2533287 h 4777547"/>
              <a:gd name="connsiteX2608" fmla="*/ 4912379 w 5473039"/>
              <a:gd name="connsiteY2608" fmla="*/ 2447887 h 4777547"/>
              <a:gd name="connsiteX2609" fmla="*/ 5024039 w 5473039"/>
              <a:gd name="connsiteY2609" fmla="*/ 2614792 h 4777547"/>
              <a:gd name="connsiteX2610" fmla="*/ 5104518 w 5473039"/>
              <a:gd name="connsiteY2610" fmla="*/ 2771556 h 4777547"/>
              <a:gd name="connsiteX2611" fmla="*/ 5118546 w 5473039"/>
              <a:gd name="connsiteY2611" fmla="*/ 2805436 h 4777547"/>
              <a:gd name="connsiteX2612" fmla="*/ 5134383 w 5473039"/>
              <a:gd name="connsiteY2612" fmla="*/ 2824961 h 4777547"/>
              <a:gd name="connsiteX2613" fmla="*/ 5227691 w 5473039"/>
              <a:gd name="connsiteY2613" fmla="*/ 2934660 h 4777547"/>
              <a:gd name="connsiteX2614" fmla="*/ 5252731 w 5473039"/>
              <a:gd name="connsiteY2614" fmla="*/ 2982565 h 4777547"/>
              <a:gd name="connsiteX2615" fmla="*/ 5154504 w 5473039"/>
              <a:gd name="connsiteY2615" fmla="*/ 2892282 h 4777547"/>
              <a:gd name="connsiteX2616" fmla="*/ 5160539 w 5473039"/>
              <a:gd name="connsiteY2616" fmla="*/ 2906861 h 4777547"/>
              <a:gd name="connsiteX2617" fmla="*/ 5163954 w 5473039"/>
              <a:gd name="connsiteY2617" fmla="*/ 2911395 h 4777547"/>
              <a:gd name="connsiteX2618" fmla="*/ 5243994 w 5473039"/>
              <a:gd name="connsiteY2618" fmla="*/ 3025956 h 4777547"/>
              <a:gd name="connsiteX2619" fmla="*/ 5293706 w 5473039"/>
              <a:gd name="connsiteY2619" fmla="*/ 3124717 h 4777547"/>
              <a:gd name="connsiteX2620" fmla="*/ 5293719 w 5473039"/>
              <a:gd name="connsiteY2620" fmla="*/ 3124806 h 4777547"/>
              <a:gd name="connsiteX2621" fmla="*/ 5293111 w 5473039"/>
              <a:gd name="connsiteY2621" fmla="*/ 3123965 h 4777547"/>
              <a:gd name="connsiteX2622" fmla="*/ 5127644 w 5473039"/>
              <a:gd name="connsiteY2622" fmla="*/ 2892512 h 4777547"/>
              <a:gd name="connsiteX2623" fmla="*/ 5117588 w 5473039"/>
              <a:gd name="connsiteY2623" fmla="*/ 2882143 h 4777547"/>
              <a:gd name="connsiteX2624" fmla="*/ 5090777 w 5473039"/>
              <a:gd name="connsiteY2624" fmla="*/ 2868202 h 4777547"/>
              <a:gd name="connsiteX2625" fmla="*/ 5088453 w 5473039"/>
              <a:gd name="connsiteY2625" fmla="*/ 2872238 h 4777547"/>
              <a:gd name="connsiteX2626" fmla="*/ 5088650 w 5473039"/>
              <a:gd name="connsiteY2626" fmla="*/ 2873560 h 4777547"/>
              <a:gd name="connsiteX2627" fmla="*/ 5110784 w 5473039"/>
              <a:gd name="connsiteY2627" fmla="*/ 2906286 h 4777547"/>
              <a:gd name="connsiteX2628" fmla="*/ 5162266 w 5473039"/>
              <a:gd name="connsiteY2628" fmla="*/ 2983125 h 4777547"/>
              <a:gd name="connsiteX2629" fmla="*/ 5134778 w 5473039"/>
              <a:gd name="connsiteY2629" fmla="*/ 2952295 h 4777547"/>
              <a:gd name="connsiteX2630" fmla="*/ 5098998 w 5473039"/>
              <a:gd name="connsiteY2630" fmla="*/ 2905452 h 4777547"/>
              <a:gd name="connsiteX2631" fmla="*/ 5101026 w 5473039"/>
              <a:gd name="connsiteY2631" fmla="*/ 2910786 h 4777547"/>
              <a:gd name="connsiteX2632" fmla="*/ 5148159 w 5473039"/>
              <a:gd name="connsiteY2632" fmla="*/ 3061254 h 4777547"/>
              <a:gd name="connsiteX2633" fmla="*/ 5095023 w 5473039"/>
              <a:gd name="connsiteY2633" fmla="*/ 2983451 h 4777547"/>
              <a:gd name="connsiteX2634" fmla="*/ 5093023 w 5473039"/>
              <a:gd name="connsiteY2634" fmla="*/ 2980876 h 4777547"/>
              <a:gd name="connsiteX2635" fmla="*/ 5092801 w 5473039"/>
              <a:gd name="connsiteY2635" fmla="*/ 2980941 h 4777547"/>
              <a:gd name="connsiteX2636" fmla="*/ 5086380 w 5473039"/>
              <a:gd name="connsiteY2636" fmla="*/ 2981587 h 4777547"/>
              <a:gd name="connsiteX2637" fmla="*/ 5054063 w 5473039"/>
              <a:gd name="connsiteY2637" fmla="*/ 2951848 h 4777547"/>
              <a:gd name="connsiteX2638" fmla="*/ 5047053 w 5473039"/>
              <a:gd name="connsiteY2638" fmla="*/ 2945052 h 4777547"/>
              <a:gd name="connsiteX2639" fmla="*/ 5056481 w 5473039"/>
              <a:gd name="connsiteY2639" fmla="*/ 2967458 h 4777547"/>
              <a:gd name="connsiteX2640" fmla="*/ 5061718 w 5473039"/>
              <a:gd name="connsiteY2640" fmla="*/ 2972754 h 4777547"/>
              <a:gd name="connsiteX2641" fmla="*/ 5121270 w 5473039"/>
              <a:gd name="connsiteY2641" fmla="*/ 3033849 h 4777547"/>
              <a:gd name="connsiteX2642" fmla="*/ 5107487 w 5473039"/>
              <a:gd name="connsiteY2642" fmla="*/ 3028913 h 4777547"/>
              <a:gd name="connsiteX2643" fmla="*/ 5090500 w 5473039"/>
              <a:gd name="connsiteY2643" fmla="*/ 3013501 h 4777547"/>
              <a:gd name="connsiteX2644" fmla="*/ 5081906 w 5473039"/>
              <a:gd name="connsiteY2644" fmla="*/ 3009739 h 4777547"/>
              <a:gd name="connsiteX2645" fmla="*/ 5086402 w 5473039"/>
              <a:gd name="connsiteY2645" fmla="*/ 3022417 h 4777547"/>
              <a:gd name="connsiteX2646" fmla="*/ 5074145 w 5473039"/>
              <a:gd name="connsiteY2646" fmla="*/ 3049694 h 4777547"/>
              <a:gd name="connsiteX2647" fmla="*/ 5144331 w 5473039"/>
              <a:gd name="connsiteY2647" fmla="*/ 3151612 h 4777547"/>
              <a:gd name="connsiteX2648" fmla="*/ 5218356 w 5473039"/>
              <a:gd name="connsiteY2648" fmla="*/ 3259646 h 4777547"/>
              <a:gd name="connsiteX2649" fmla="*/ 5217596 w 5473039"/>
              <a:gd name="connsiteY2649" fmla="*/ 3261617 h 4777547"/>
              <a:gd name="connsiteX2650" fmla="*/ 5214585 w 5473039"/>
              <a:gd name="connsiteY2650" fmla="*/ 3268111 h 4777547"/>
              <a:gd name="connsiteX2651" fmla="*/ 5166144 w 5473039"/>
              <a:gd name="connsiteY2651" fmla="*/ 3201879 h 4777547"/>
              <a:gd name="connsiteX2652" fmla="*/ 5031524 w 5473039"/>
              <a:gd name="connsiteY2652" fmla="*/ 3017396 h 4777547"/>
              <a:gd name="connsiteX2653" fmla="*/ 5023338 w 5473039"/>
              <a:gd name="connsiteY2653" fmla="*/ 3005643 h 4777547"/>
              <a:gd name="connsiteX2654" fmla="*/ 5012613 w 5473039"/>
              <a:gd name="connsiteY2654" fmla="*/ 2990947 h 4777547"/>
              <a:gd name="connsiteX2655" fmla="*/ 4980194 w 5473039"/>
              <a:gd name="connsiteY2655" fmla="*/ 2962024 h 4777547"/>
              <a:gd name="connsiteX2656" fmla="*/ 4978181 w 5473039"/>
              <a:gd name="connsiteY2656" fmla="*/ 2965835 h 4777547"/>
              <a:gd name="connsiteX2657" fmla="*/ 4976754 w 5473039"/>
              <a:gd name="connsiteY2657" fmla="*/ 2966120 h 4777547"/>
              <a:gd name="connsiteX2658" fmla="*/ 4979154 w 5473039"/>
              <a:gd name="connsiteY2658" fmla="*/ 2985423 h 4777547"/>
              <a:gd name="connsiteX2659" fmla="*/ 4997112 w 5473039"/>
              <a:gd name="connsiteY2659" fmla="*/ 3004601 h 4777547"/>
              <a:gd name="connsiteX2660" fmla="*/ 5000096 w 5473039"/>
              <a:gd name="connsiteY2660" fmla="*/ 3007248 h 4777547"/>
              <a:gd name="connsiteX2661" fmla="*/ 5000461 w 5473039"/>
              <a:gd name="connsiteY2661" fmla="*/ 3009187 h 4777547"/>
              <a:gd name="connsiteX2662" fmla="*/ 5006454 w 5473039"/>
              <a:gd name="connsiteY2662" fmla="*/ 3021212 h 4777547"/>
              <a:gd name="connsiteX2663" fmla="*/ 5004459 w 5473039"/>
              <a:gd name="connsiteY2663" fmla="*/ 3019506 h 4777547"/>
              <a:gd name="connsiteX2664" fmla="*/ 4959132 w 5473039"/>
              <a:gd name="connsiteY2664" fmla="*/ 2976228 h 4777547"/>
              <a:gd name="connsiteX2665" fmla="*/ 4977464 w 5473039"/>
              <a:gd name="connsiteY2665" fmla="*/ 3009279 h 4777547"/>
              <a:gd name="connsiteX2666" fmla="*/ 4978853 w 5473039"/>
              <a:gd name="connsiteY2666" fmla="*/ 3010942 h 4777547"/>
              <a:gd name="connsiteX2667" fmla="*/ 4980527 w 5473039"/>
              <a:gd name="connsiteY2667" fmla="*/ 3012966 h 4777547"/>
              <a:gd name="connsiteX2668" fmla="*/ 4984333 w 5473039"/>
              <a:gd name="connsiteY2668" fmla="*/ 3016716 h 4777547"/>
              <a:gd name="connsiteX2669" fmla="*/ 4984785 w 5473039"/>
              <a:gd name="connsiteY2669" fmla="*/ 3017157 h 4777547"/>
              <a:gd name="connsiteX2670" fmla="*/ 4987961 w 5473039"/>
              <a:gd name="connsiteY2670" fmla="*/ 3021956 h 4777547"/>
              <a:gd name="connsiteX2671" fmla="*/ 5018846 w 5473039"/>
              <a:gd name="connsiteY2671" fmla="*/ 3059306 h 4777547"/>
              <a:gd name="connsiteX2672" fmla="*/ 5011821 w 5473039"/>
              <a:gd name="connsiteY2672" fmla="*/ 3050129 h 4777547"/>
              <a:gd name="connsiteX2673" fmla="*/ 5000294 w 5473039"/>
              <a:gd name="connsiteY2673" fmla="*/ 3032550 h 4777547"/>
              <a:gd name="connsiteX2674" fmla="*/ 4999837 w 5473039"/>
              <a:gd name="connsiteY2674" fmla="*/ 3031839 h 4777547"/>
              <a:gd name="connsiteX2675" fmla="*/ 5029663 w 5473039"/>
              <a:gd name="connsiteY2675" fmla="*/ 3060932 h 4777547"/>
              <a:gd name="connsiteX2676" fmla="*/ 5033528 w 5473039"/>
              <a:gd name="connsiteY2676" fmla="*/ 3070088 h 4777547"/>
              <a:gd name="connsiteX2677" fmla="*/ 5033742 w 5473039"/>
              <a:gd name="connsiteY2677" fmla="*/ 3075298 h 4777547"/>
              <a:gd name="connsiteX2678" fmla="*/ 5031197 w 5473039"/>
              <a:gd name="connsiteY2678" fmla="*/ 3074157 h 4777547"/>
              <a:gd name="connsiteX2679" fmla="*/ 5030825 w 5473039"/>
              <a:gd name="connsiteY2679" fmla="*/ 3073794 h 4777547"/>
              <a:gd name="connsiteX2680" fmla="*/ 5069848 w 5473039"/>
              <a:gd name="connsiteY2680" fmla="*/ 3120984 h 4777547"/>
              <a:gd name="connsiteX2681" fmla="*/ 5173786 w 5473039"/>
              <a:gd name="connsiteY2681" fmla="*/ 3239476 h 4777547"/>
              <a:gd name="connsiteX2682" fmla="*/ 5419898 w 5473039"/>
              <a:gd name="connsiteY2682" fmla="*/ 3512580 h 4777547"/>
              <a:gd name="connsiteX2683" fmla="*/ 5473039 w 5473039"/>
              <a:gd name="connsiteY2683" fmla="*/ 3579704 h 4777547"/>
              <a:gd name="connsiteX2684" fmla="*/ 5466464 w 5473039"/>
              <a:gd name="connsiteY2684" fmla="*/ 3592216 h 4777547"/>
              <a:gd name="connsiteX2685" fmla="*/ 5334359 w 5473039"/>
              <a:gd name="connsiteY2685" fmla="*/ 3439541 h 4777547"/>
              <a:gd name="connsiteX2686" fmla="*/ 5188245 w 5473039"/>
              <a:gd name="connsiteY2686" fmla="*/ 3267858 h 4777547"/>
              <a:gd name="connsiteX2687" fmla="*/ 4999791 w 5473039"/>
              <a:gd name="connsiteY2687" fmla="*/ 3051952 h 4777547"/>
              <a:gd name="connsiteX2688" fmla="*/ 5005452 w 5473039"/>
              <a:gd name="connsiteY2688" fmla="*/ 3063042 h 4777547"/>
              <a:gd name="connsiteX2689" fmla="*/ 5006996 w 5473039"/>
              <a:gd name="connsiteY2689" fmla="*/ 3086700 h 4777547"/>
              <a:gd name="connsiteX2690" fmla="*/ 5068480 w 5473039"/>
              <a:gd name="connsiteY2690" fmla="*/ 3176151 h 4777547"/>
              <a:gd name="connsiteX2691" fmla="*/ 5045337 w 5473039"/>
              <a:gd name="connsiteY2691" fmla="*/ 3158931 h 4777547"/>
              <a:gd name="connsiteX2692" fmla="*/ 5047667 w 5473039"/>
              <a:gd name="connsiteY2692" fmla="*/ 3158663 h 4777547"/>
              <a:gd name="connsiteX2693" fmla="*/ 5050837 w 5473039"/>
              <a:gd name="connsiteY2693" fmla="*/ 3162146 h 4777547"/>
              <a:gd name="connsiteX2694" fmla="*/ 5049293 w 5473039"/>
              <a:gd name="connsiteY2694" fmla="*/ 3158476 h 4777547"/>
              <a:gd name="connsiteX2695" fmla="*/ 5047667 w 5473039"/>
              <a:gd name="connsiteY2695" fmla="*/ 3158663 h 4777547"/>
              <a:gd name="connsiteX2696" fmla="*/ 5042340 w 5473039"/>
              <a:gd name="connsiteY2696" fmla="*/ 3152810 h 4777547"/>
              <a:gd name="connsiteX2697" fmla="*/ 5039486 w 5473039"/>
              <a:gd name="connsiteY2697" fmla="*/ 3146978 h 4777547"/>
              <a:gd name="connsiteX2698" fmla="*/ 5035492 w 5473039"/>
              <a:gd name="connsiteY2698" fmla="*/ 3142105 h 4777547"/>
              <a:gd name="connsiteX2699" fmla="*/ 5014858 w 5473039"/>
              <a:gd name="connsiteY2699" fmla="*/ 3137423 h 4777547"/>
              <a:gd name="connsiteX2700" fmla="*/ 4954516 w 5473039"/>
              <a:gd name="connsiteY2700" fmla="*/ 3052330 h 4777547"/>
              <a:gd name="connsiteX2701" fmla="*/ 4953190 w 5473039"/>
              <a:gd name="connsiteY2701" fmla="*/ 3051714 h 4777547"/>
              <a:gd name="connsiteX2702" fmla="*/ 4954887 w 5473039"/>
              <a:gd name="connsiteY2702" fmla="*/ 3056953 h 4777547"/>
              <a:gd name="connsiteX2703" fmla="*/ 4962895 w 5473039"/>
              <a:gd name="connsiteY2703" fmla="*/ 3075220 h 4777547"/>
              <a:gd name="connsiteX2704" fmla="*/ 4951988 w 5473039"/>
              <a:gd name="connsiteY2704" fmla="*/ 3068221 h 4777547"/>
              <a:gd name="connsiteX2705" fmla="*/ 4941275 w 5473039"/>
              <a:gd name="connsiteY2705" fmla="*/ 3047855 h 4777547"/>
              <a:gd name="connsiteX2706" fmla="*/ 4938431 w 5473039"/>
              <a:gd name="connsiteY2706" fmla="*/ 3047232 h 4777547"/>
              <a:gd name="connsiteX2707" fmla="*/ 4920713 w 5473039"/>
              <a:gd name="connsiteY2707" fmla="*/ 3027619 h 4777547"/>
              <a:gd name="connsiteX2708" fmla="*/ 4911884 w 5473039"/>
              <a:gd name="connsiteY2708" fmla="*/ 3013930 h 4777547"/>
              <a:gd name="connsiteX2709" fmla="*/ 4913846 w 5473039"/>
              <a:gd name="connsiteY2709" fmla="*/ 3020405 h 4777547"/>
              <a:gd name="connsiteX2710" fmla="*/ 4934318 w 5473039"/>
              <a:gd name="connsiteY2710" fmla="*/ 3057172 h 4777547"/>
              <a:gd name="connsiteX2711" fmla="*/ 4952328 w 5473039"/>
              <a:gd name="connsiteY2711" fmla="*/ 3089937 h 4777547"/>
              <a:gd name="connsiteX2712" fmla="*/ 4963222 w 5473039"/>
              <a:gd name="connsiteY2712" fmla="*/ 3111057 h 4777547"/>
              <a:gd name="connsiteX2713" fmla="*/ 4960700 w 5473039"/>
              <a:gd name="connsiteY2713" fmla="*/ 3108499 h 4777547"/>
              <a:gd name="connsiteX2714" fmla="*/ 5018142 w 5473039"/>
              <a:gd name="connsiteY2714" fmla="*/ 3194003 h 4777547"/>
              <a:gd name="connsiteX2715" fmla="*/ 5167827 w 5473039"/>
              <a:gd name="connsiteY2715" fmla="*/ 3403933 h 4777547"/>
              <a:gd name="connsiteX2716" fmla="*/ 5167891 w 5473039"/>
              <a:gd name="connsiteY2716" fmla="*/ 3409881 h 4777547"/>
              <a:gd name="connsiteX2717" fmla="*/ 5161930 w 5473039"/>
              <a:gd name="connsiteY2717" fmla="*/ 3414094 h 4777547"/>
              <a:gd name="connsiteX2718" fmla="*/ 5142949 w 5473039"/>
              <a:gd name="connsiteY2718" fmla="*/ 3388434 h 4777547"/>
              <a:gd name="connsiteX2719" fmla="*/ 5087793 w 5473039"/>
              <a:gd name="connsiteY2719" fmla="*/ 3320902 h 4777547"/>
              <a:gd name="connsiteX2720" fmla="*/ 5064473 w 5473039"/>
              <a:gd name="connsiteY2720" fmla="*/ 3288203 h 4777547"/>
              <a:gd name="connsiteX2721" fmla="*/ 5087793 w 5473039"/>
              <a:gd name="connsiteY2721" fmla="*/ 3320902 h 4777547"/>
              <a:gd name="connsiteX2722" fmla="*/ 5125569 w 5473039"/>
              <a:gd name="connsiteY2722" fmla="*/ 3383529 h 4777547"/>
              <a:gd name="connsiteX2723" fmla="*/ 5156098 w 5473039"/>
              <a:gd name="connsiteY2723" fmla="*/ 3426376 h 4777547"/>
              <a:gd name="connsiteX2724" fmla="*/ 5148208 w 5473039"/>
              <a:gd name="connsiteY2724" fmla="*/ 3428237 h 4777547"/>
              <a:gd name="connsiteX2725" fmla="*/ 5143242 w 5473039"/>
              <a:gd name="connsiteY2725" fmla="*/ 3428005 h 4777547"/>
              <a:gd name="connsiteX2726" fmla="*/ 5126464 w 5473039"/>
              <a:gd name="connsiteY2726" fmla="*/ 3406241 h 4777547"/>
              <a:gd name="connsiteX2727" fmla="*/ 5006493 w 5473039"/>
              <a:gd name="connsiteY2727" fmla="*/ 3250617 h 4777547"/>
              <a:gd name="connsiteX2728" fmla="*/ 4923531 w 5473039"/>
              <a:gd name="connsiteY2728" fmla="*/ 3130313 h 4777547"/>
              <a:gd name="connsiteX2729" fmla="*/ 4891250 w 5473039"/>
              <a:gd name="connsiteY2729" fmla="*/ 3081037 h 4777547"/>
              <a:gd name="connsiteX2730" fmla="*/ 4894730 w 5473039"/>
              <a:gd name="connsiteY2730" fmla="*/ 3088187 h 4777547"/>
              <a:gd name="connsiteX2731" fmla="*/ 4897571 w 5473039"/>
              <a:gd name="connsiteY2731" fmla="*/ 3099671 h 4777547"/>
              <a:gd name="connsiteX2732" fmla="*/ 4876587 w 5473039"/>
              <a:gd name="connsiteY2732" fmla="*/ 3100330 h 4777547"/>
              <a:gd name="connsiteX2733" fmla="*/ 4870055 w 5473039"/>
              <a:gd name="connsiteY2733" fmla="*/ 3095279 h 4777547"/>
              <a:gd name="connsiteX2734" fmla="*/ 4874111 w 5473039"/>
              <a:gd name="connsiteY2734" fmla="*/ 3115299 h 4777547"/>
              <a:gd name="connsiteX2735" fmla="*/ 4889415 w 5473039"/>
              <a:gd name="connsiteY2735" fmla="*/ 3144017 h 4777547"/>
              <a:gd name="connsiteX2736" fmla="*/ 4891641 w 5473039"/>
              <a:gd name="connsiteY2736" fmla="*/ 3147675 h 4777547"/>
              <a:gd name="connsiteX2737" fmla="*/ 4877409 w 5473039"/>
              <a:gd name="connsiteY2737" fmla="*/ 3133832 h 4777547"/>
              <a:gd name="connsiteX2738" fmla="*/ 4899347 w 5473039"/>
              <a:gd name="connsiteY2738" fmla="*/ 3179523 h 4777547"/>
              <a:gd name="connsiteX2739" fmla="*/ 4909209 w 5473039"/>
              <a:gd name="connsiteY2739" fmla="*/ 3200578 h 4777547"/>
              <a:gd name="connsiteX2740" fmla="*/ 4909316 w 5473039"/>
              <a:gd name="connsiteY2740" fmla="*/ 3200836 h 4777547"/>
              <a:gd name="connsiteX2741" fmla="*/ 4923170 w 5473039"/>
              <a:gd name="connsiteY2741" fmla="*/ 3214905 h 4777547"/>
              <a:gd name="connsiteX2742" fmla="*/ 4943026 w 5473039"/>
              <a:gd name="connsiteY2742" fmla="*/ 3232106 h 4777547"/>
              <a:gd name="connsiteX2743" fmla="*/ 4979001 w 5473039"/>
              <a:gd name="connsiteY2743" fmla="*/ 3291216 h 4777547"/>
              <a:gd name="connsiteX2744" fmla="*/ 4984236 w 5473039"/>
              <a:gd name="connsiteY2744" fmla="*/ 3300444 h 4777547"/>
              <a:gd name="connsiteX2745" fmla="*/ 4979042 w 5473039"/>
              <a:gd name="connsiteY2745" fmla="*/ 3296132 h 4777547"/>
              <a:gd name="connsiteX2746" fmla="*/ 4964937 w 5473039"/>
              <a:gd name="connsiteY2746" fmla="*/ 3284852 h 4777547"/>
              <a:gd name="connsiteX2747" fmla="*/ 4964793 w 5473039"/>
              <a:gd name="connsiteY2747" fmla="*/ 3285652 h 4777547"/>
              <a:gd name="connsiteX2748" fmla="*/ 4946952 w 5473039"/>
              <a:gd name="connsiteY2748" fmla="*/ 3257231 h 4777547"/>
              <a:gd name="connsiteX2749" fmla="*/ 4915128 w 5473039"/>
              <a:gd name="connsiteY2749" fmla="*/ 3215006 h 4777547"/>
              <a:gd name="connsiteX2750" fmla="*/ 4915718 w 5473039"/>
              <a:gd name="connsiteY2750" fmla="*/ 3216443 h 4777547"/>
              <a:gd name="connsiteX2751" fmla="*/ 4854585 w 5473039"/>
              <a:gd name="connsiteY2751" fmla="*/ 3192616 h 4777547"/>
              <a:gd name="connsiteX2752" fmla="*/ 4921159 w 5473039"/>
              <a:gd name="connsiteY2752" fmla="*/ 3355100 h 4777547"/>
              <a:gd name="connsiteX2753" fmla="*/ 4849295 w 5473039"/>
              <a:gd name="connsiteY2753" fmla="*/ 3239655 h 4777547"/>
              <a:gd name="connsiteX2754" fmla="*/ 4817389 w 5473039"/>
              <a:gd name="connsiteY2754" fmla="*/ 3180753 h 4777547"/>
              <a:gd name="connsiteX2755" fmla="*/ 4817072 w 5473039"/>
              <a:gd name="connsiteY2755" fmla="*/ 3180209 h 4777547"/>
              <a:gd name="connsiteX2756" fmla="*/ 4816532 w 5473039"/>
              <a:gd name="connsiteY2756" fmla="*/ 3179509 h 4777547"/>
              <a:gd name="connsiteX2757" fmla="*/ 4794780 w 5473039"/>
              <a:gd name="connsiteY2757" fmla="*/ 3146989 h 4777547"/>
              <a:gd name="connsiteX2758" fmla="*/ 4788755 w 5473039"/>
              <a:gd name="connsiteY2758" fmla="*/ 3138484 h 4777547"/>
              <a:gd name="connsiteX2759" fmla="*/ 4777463 w 5473039"/>
              <a:gd name="connsiteY2759" fmla="*/ 3125831 h 4777547"/>
              <a:gd name="connsiteX2760" fmla="*/ 4778429 w 5473039"/>
              <a:gd name="connsiteY2760" fmla="*/ 3171726 h 4777547"/>
              <a:gd name="connsiteX2761" fmla="*/ 4783387 w 5473039"/>
              <a:gd name="connsiteY2761" fmla="*/ 3178868 h 4777547"/>
              <a:gd name="connsiteX2762" fmla="*/ 4782724 w 5473039"/>
              <a:gd name="connsiteY2762" fmla="*/ 3195240 h 4777547"/>
              <a:gd name="connsiteX2763" fmla="*/ 4808527 w 5473039"/>
              <a:gd name="connsiteY2763" fmla="*/ 3244909 h 4777547"/>
              <a:gd name="connsiteX2764" fmla="*/ 4868604 w 5473039"/>
              <a:gd name="connsiteY2764" fmla="*/ 3345395 h 4777547"/>
              <a:gd name="connsiteX2765" fmla="*/ 4796453 w 5473039"/>
              <a:gd name="connsiteY2765" fmla="*/ 3247729 h 4777547"/>
              <a:gd name="connsiteX2766" fmla="*/ 4781446 w 5473039"/>
              <a:gd name="connsiteY2766" fmla="*/ 3228442 h 4777547"/>
              <a:gd name="connsiteX2767" fmla="*/ 4779556 w 5473039"/>
              <a:gd name="connsiteY2767" fmla="*/ 3225290 h 4777547"/>
              <a:gd name="connsiteX2768" fmla="*/ 4779701 w 5473039"/>
              <a:gd name="connsiteY2768" fmla="*/ 3232131 h 4777547"/>
              <a:gd name="connsiteX2769" fmla="*/ 4767788 w 5473039"/>
              <a:gd name="connsiteY2769" fmla="*/ 3220755 h 4777547"/>
              <a:gd name="connsiteX2770" fmla="*/ 4748439 w 5473039"/>
              <a:gd name="connsiteY2770" fmla="*/ 3196104 h 4777547"/>
              <a:gd name="connsiteX2771" fmla="*/ 4752948 w 5473039"/>
              <a:gd name="connsiteY2771" fmla="*/ 3204358 h 4777547"/>
              <a:gd name="connsiteX2772" fmla="*/ 4757901 w 5473039"/>
              <a:gd name="connsiteY2772" fmla="*/ 3213865 h 4777547"/>
              <a:gd name="connsiteX2773" fmla="*/ 4754610 w 5473039"/>
              <a:gd name="connsiteY2773" fmla="*/ 3224153 h 4777547"/>
              <a:gd name="connsiteX2774" fmla="*/ 4781614 w 5473039"/>
              <a:gd name="connsiteY2774" fmla="*/ 3265972 h 4777547"/>
              <a:gd name="connsiteX2775" fmla="*/ 4804714 w 5473039"/>
              <a:gd name="connsiteY2775" fmla="*/ 3308822 h 4777547"/>
              <a:gd name="connsiteX2776" fmla="*/ 4795642 w 5473039"/>
              <a:gd name="connsiteY2776" fmla="*/ 3301808 h 4777547"/>
              <a:gd name="connsiteX2777" fmla="*/ 4790625 w 5473039"/>
              <a:gd name="connsiteY2777" fmla="*/ 3314813 h 4777547"/>
              <a:gd name="connsiteX2778" fmla="*/ 4735341 w 5473039"/>
              <a:gd name="connsiteY2778" fmla="*/ 3238294 h 4777547"/>
              <a:gd name="connsiteX2779" fmla="*/ 4764119 w 5473039"/>
              <a:gd name="connsiteY2779" fmla="*/ 3297682 h 4777547"/>
              <a:gd name="connsiteX2780" fmla="*/ 4765441 w 5473039"/>
              <a:gd name="connsiteY2780" fmla="*/ 3300175 h 4777547"/>
              <a:gd name="connsiteX2781" fmla="*/ 4741411 w 5473039"/>
              <a:gd name="connsiteY2781" fmla="*/ 3279515 h 4777547"/>
              <a:gd name="connsiteX2782" fmla="*/ 4742205 w 5473039"/>
              <a:gd name="connsiteY2782" fmla="*/ 3282149 h 4777547"/>
              <a:gd name="connsiteX2783" fmla="*/ 4772229 w 5473039"/>
              <a:gd name="connsiteY2783" fmla="*/ 3313763 h 4777547"/>
              <a:gd name="connsiteX2784" fmla="*/ 4774108 w 5473039"/>
              <a:gd name="connsiteY2784" fmla="*/ 3324329 h 4777547"/>
              <a:gd name="connsiteX2785" fmla="*/ 4759044 w 5473039"/>
              <a:gd name="connsiteY2785" fmla="*/ 3306601 h 4777547"/>
              <a:gd name="connsiteX2786" fmla="*/ 4852431 w 5473039"/>
              <a:gd name="connsiteY2786" fmla="*/ 3471343 h 4777547"/>
              <a:gd name="connsiteX2787" fmla="*/ 4857390 w 5473039"/>
              <a:gd name="connsiteY2787" fmla="*/ 3481057 h 4777547"/>
              <a:gd name="connsiteX2788" fmla="*/ 4856886 w 5473039"/>
              <a:gd name="connsiteY2788" fmla="*/ 3480670 h 4777547"/>
              <a:gd name="connsiteX2789" fmla="*/ 4825885 w 5473039"/>
              <a:gd name="connsiteY2789" fmla="*/ 3450098 h 4777547"/>
              <a:gd name="connsiteX2790" fmla="*/ 4823360 w 5473039"/>
              <a:gd name="connsiteY2790" fmla="*/ 3448110 h 4777547"/>
              <a:gd name="connsiteX2791" fmla="*/ 4826052 w 5473039"/>
              <a:gd name="connsiteY2791" fmla="*/ 3457367 h 4777547"/>
              <a:gd name="connsiteX2792" fmla="*/ 4829117 w 5473039"/>
              <a:gd name="connsiteY2792" fmla="*/ 3460337 h 4777547"/>
              <a:gd name="connsiteX2793" fmla="*/ 4836269 w 5473039"/>
              <a:gd name="connsiteY2793" fmla="*/ 3467395 h 4777547"/>
              <a:gd name="connsiteX2794" fmla="*/ 4856112 w 5473039"/>
              <a:gd name="connsiteY2794" fmla="*/ 3486261 h 4777547"/>
              <a:gd name="connsiteX2795" fmla="*/ 4864440 w 5473039"/>
              <a:gd name="connsiteY2795" fmla="*/ 3494868 h 4777547"/>
              <a:gd name="connsiteX2796" fmla="*/ 4882630 w 5473039"/>
              <a:gd name="connsiteY2796" fmla="*/ 3530500 h 4777547"/>
              <a:gd name="connsiteX2797" fmla="*/ 4879597 w 5473039"/>
              <a:gd name="connsiteY2797" fmla="*/ 3531516 h 4777547"/>
              <a:gd name="connsiteX2798" fmla="*/ 4883014 w 5473039"/>
              <a:gd name="connsiteY2798" fmla="*/ 3534435 h 4777547"/>
              <a:gd name="connsiteX2799" fmla="*/ 4888487 w 5473039"/>
              <a:gd name="connsiteY2799" fmla="*/ 3541976 h 4777547"/>
              <a:gd name="connsiteX2800" fmla="*/ 4902083 w 5473039"/>
              <a:gd name="connsiteY2800" fmla="*/ 3568607 h 4777547"/>
              <a:gd name="connsiteX2801" fmla="*/ 4894290 w 5473039"/>
              <a:gd name="connsiteY2801" fmla="*/ 3561326 h 4777547"/>
              <a:gd name="connsiteX2802" fmla="*/ 4889578 w 5473039"/>
              <a:gd name="connsiteY2802" fmla="*/ 3559638 h 4777547"/>
              <a:gd name="connsiteX2803" fmla="*/ 4894290 w 5473039"/>
              <a:gd name="connsiteY2803" fmla="*/ 3561326 h 4777547"/>
              <a:gd name="connsiteX2804" fmla="*/ 4889078 w 5473039"/>
              <a:gd name="connsiteY2804" fmla="*/ 3566641 h 4777547"/>
              <a:gd name="connsiteX2805" fmla="*/ 4871941 w 5473039"/>
              <a:gd name="connsiteY2805" fmla="*/ 3541135 h 4777547"/>
              <a:gd name="connsiteX2806" fmla="*/ 4885589 w 5473039"/>
              <a:gd name="connsiteY2806" fmla="*/ 3569880 h 4777547"/>
              <a:gd name="connsiteX2807" fmla="*/ 4872610 w 5473039"/>
              <a:gd name="connsiteY2807" fmla="*/ 3559452 h 4777547"/>
              <a:gd name="connsiteX2808" fmla="*/ 4866817 w 5473039"/>
              <a:gd name="connsiteY2808" fmla="*/ 3555342 h 4777547"/>
              <a:gd name="connsiteX2809" fmla="*/ 4823817 w 5473039"/>
              <a:gd name="connsiteY2809" fmla="*/ 3478582 h 4777547"/>
              <a:gd name="connsiteX2810" fmla="*/ 4814784 w 5473039"/>
              <a:gd name="connsiteY2810" fmla="*/ 3476447 h 4777547"/>
              <a:gd name="connsiteX2811" fmla="*/ 4857383 w 5473039"/>
              <a:gd name="connsiteY2811" fmla="*/ 3543530 h 4777547"/>
              <a:gd name="connsiteX2812" fmla="*/ 4785883 w 5473039"/>
              <a:gd name="connsiteY2812" fmla="*/ 3450337 h 4777547"/>
              <a:gd name="connsiteX2813" fmla="*/ 4783843 w 5473039"/>
              <a:gd name="connsiteY2813" fmla="*/ 3447445 h 4777547"/>
              <a:gd name="connsiteX2814" fmla="*/ 4786441 w 5473039"/>
              <a:gd name="connsiteY2814" fmla="*/ 3453405 h 4777547"/>
              <a:gd name="connsiteX2815" fmla="*/ 4783963 w 5473039"/>
              <a:gd name="connsiteY2815" fmla="*/ 3468374 h 4777547"/>
              <a:gd name="connsiteX2816" fmla="*/ 4785723 w 5473039"/>
              <a:gd name="connsiteY2816" fmla="*/ 3472100 h 4777547"/>
              <a:gd name="connsiteX2817" fmla="*/ 4788052 w 5473039"/>
              <a:gd name="connsiteY2817" fmla="*/ 3474940 h 4777547"/>
              <a:gd name="connsiteX2818" fmla="*/ 4790268 w 5473039"/>
              <a:gd name="connsiteY2818" fmla="*/ 3480135 h 4777547"/>
              <a:gd name="connsiteX2819" fmla="*/ 4789782 w 5473039"/>
              <a:gd name="connsiteY2819" fmla="*/ 3481148 h 4777547"/>
              <a:gd name="connsiteX2820" fmla="*/ 4791471 w 5473039"/>
              <a:gd name="connsiteY2820" fmla="*/ 3482960 h 4777547"/>
              <a:gd name="connsiteX2821" fmla="*/ 4790268 w 5473039"/>
              <a:gd name="connsiteY2821" fmla="*/ 3480135 h 4777547"/>
              <a:gd name="connsiteX2822" fmla="*/ 4791021 w 5473039"/>
              <a:gd name="connsiteY2822" fmla="*/ 3478560 h 4777547"/>
              <a:gd name="connsiteX2823" fmla="*/ 4795000 w 5473039"/>
              <a:gd name="connsiteY2823" fmla="*/ 3497846 h 4777547"/>
              <a:gd name="connsiteX2824" fmla="*/ 4759749 w 5473039"/>
              <a:gd name="connsiteY2824" fmla="*/ 3437494 h 4777547"/>
              <a:gd name="connsiteX2825" fmla="*/ 4746774 w 5473039"/>
              <a:gd name="connsiteY2825" fmla="*/ 3431513 h 4777547"/>
              <a:gd name="connsiteX2826" fmla="*/ 4708522 w 5473039"/>
              <a:gd name="connsiteY2826" fmla="*/ 3380996 h 4777547"/>
              <a:gd name="connsiteX2827" fmla="*/ 4683662 w 5473039"/>
              <a:gd name="connsiteY2827" fmla="*/ 3339316 h 4777547"/>
              <a:gd name="connsiteX2828" fmla="*/ 4683628 w 5473039"/>
              <a:gd name="connsiteY2828" fmla="*/ 3339257 h 4777547"/>
              <a:gd name="connsiteX2829" fmla="*/ 4674500 w 5473039"/>
              <a:gd name="connsiteY2829" fmla="*/ 3332531 h 4777547"/>
              <a:gd name="connsiteX2830" fmla="*/ 4672433 w 5473039"/>
              <a:gd name="connsiteY2830" fmla="*/ 3330673 h 4777547"/>
              <a:gd name="connsiteX2831" fmla="*/ 4665240 w 5473039"/>
              <a:gd name="connsiteY2831" fmla="*/ 3338733 h 4777547"/>
              <a:gd name="connsiteX2832" fmla="*/ 4671835 w 5473039"/>
              <a:gd name="connsiteY2832" fmla="*/ 3350263 h 4777547"/>
              <a:gd name="connsiteX2833" fmla="*/ 4667880 w 5473039"/>
              <a:gd name="connsiteY2833" fmla="*/ 3349568 h 4777547"/>
              <a:gd name="connsiteX2834" fmla="*/ 4686626 w 5473039"/>
              <a:gd name="connsiteY2834" fmla="*/ 3389052 h 4777547"/>
              <a:gd name="connsiteX2835" fmla="*/ 4714531 w 5473039"/>
              <a:gd name="connsiteY2835" fmla="*/ 3439672 h 4777547"/>
              <a:gd name="connsiteX2836" fmla="*/ 4785291 w 5473039"/>
              <a:gd name="connsiteY2836" fmla="*/ 3569443 h 4777547"/>
              <a:gd name="connsiteX2837" fmla="*/ 4789996 w 5473039"/>
              <a:gd name="connsiteY2837" fmla="*/ 3578095 h 4777547"/>
              <a:gd name="connsiteX2838" fmla="*/ 4781089 w 5473039"/>
              <a:gd name="connsiteY2838" fmla="*/ 3572331 h 4777547"/>
              <a:gd name="connsiteX2839" fmla="*/ 4777826 w 5473039"/>
              <a:gd name="connsiteY2839" fmla="*/ 3570618 h 4777547"/>
              <a:gd name="connsiteX2840" fmla="*/ 4762321 w 5473039"/>
              <a:gd name="connsiteY2840" fmla="*/ 3544165 h 4777547"/>
              <a:gd name="connsiteX2841" fmla="*/ 4722190 w 5473039"/>
              <a:gd name="connsiteY2841" fmla="*/ 3475312 h 4777547"/>
              <a:gd name="connsiteX2842" fmla="*/ 4703747 w 5473039"/>
              <a:gd name="connsiteY2842" fmla="*/ 3477934 h 4777547"/>
              <a:gd name="connsiteX2843" fmla="*/ 4682362 w 5473039"/>
              <a:gd name="connsiteY2843" fmla="*/ 3448565 h 4777547"/>
              <a:gd name="connsiteX2844" fmla="*/ 4658599 w 5473039"/>
              <a:gd name="connsiteY2844" fmla="*/ 3422085 h 4777547"/>
              <a:gd name="connsiteX2845" fmla="*/ 4652646 w 5473039"/>
              <a:gd name="connsiteY2845" fmla="*/ 3412601 h 4777547"/>
              <a:gd name="connsiteX2846" fmla="*/ 4652760 w 5473039"/>
              <a:gd name="connsiteY2846" fmla="*/ 3413096 h 4777547"/>
              <a:gd name="connsiteX2847" fmla="*/ 4652139 w 5473039"/>
              <a:gd name="connsiteY2847" fmla="*/ 3414687 h 4777547"/>
              <a:gd name="connsiteX2848" fmla="*/ 4645678 w 5473039"/>
              <a:gd name="connsiteY2848" fmla="*/ 3409712 h 4777547"/>
              <a:gd name="connsiteX2849" fmla="*/ 4640436 w 5473039"/>
              <a:gd name="connsiteY2849" fmla="*/ 3403269 h 4777547"/>
              <a:gd name="connsiteX2850" fmla="*/ 4640690 w 5473039"/>
              <a:gd name="connsiteY2850" fmla="*/ 3407899 h 4777547"/>
              <a:gd name="connsiteX2851" fmla="*/ 4639542 w 5473039"/>
              <a:gd name="connsiteY2851" fmla="*/ 3415454 h 4777547"/>
              <a:gd name="connsiteX2852" fmla="*/ 4657024 w 5473039"/>
              <a:gd name="connsiteY2852" fmla="*/ 3445857 h 4777547"/>
              <a:gd name="connsiteX2853" fmla="*/ 4664071 w 5473039"/>
              <a:gd name="connsiteY2853" fmla="*/ 3472242 h 4777547"/>
              <a:gd name="connsiteX2854" fmla="*/ 4638792 w 5473039"/>
              <a:gd name="connsiteY2854" fmla="*/ 3427706 h 4777547"/>
              <a:gd name="connsiteX2855" fmla="*/ 4622826 w 5473039"/>
              <a:gd name="connsiteY2855" fmla="*/ 3415360 h 4777547"/>
              <a:gd name="connsiteX2856" fmla="*/ 4614867 w 5473039"/>
              <a:gd name="connsiteY2856" fmla="*/ 3396373 h 4777547"/>
              <a:gd name="connsiteX2857" fmla="*/ 4614016 w 5473039"/>
              <a:gd name="connsiteY2857" fmla="*/ 3395715 h 4777547"/>
              <a:gd name="connsiteX2858" fmla="*/ 4616056 w 5473039"/>
              <a:gd name="connsiteY2858" fmla="*/ 3399577 h 4777547"/>
              <a:gd name="connsiteX2859" fmla="*/ 4611649 w 5473039"/>
              <a:gd name="connsiteY2859" fmla="*/ 3404313 h 4777547"/>
              <a:gd name="connsiteX2860" fmla="*/ 4584808 w 5473039"/>
              <a:gd name="connsiteY2860" fmla="*/ 3367348 h 4777547"/>
              <a:gd name="connsiteX2861" fmla="*/ 4581243 w 5473039"/>
              <a:gd name="connsiteY2861" fmla="*/ 3369657 h 4777547"/>
              <a:gd name="connsiteX2862" fmla="*/ 4580141 w 5473039"/>
              <a:gd name="connsiteY2862" fmla="*/ 3370330 h 4777547"/>
              <a:gd name="connsiteX2863" fmla="*/ 4591471 w 5473039"/>
              <a:gd name="connsiteY2863" fmla="*/ 3387228 h 4777547"/>
              <a:gd name="connsiteX2864" fmla="*/ 4605946 w 5473039"/>
              <a:gd name="connsiteY2864" fmla="*/ 3410411 h 4777547"/>
              <a:gd name="connsiteX2865" fmla="*/ 4629586 w 5473039"/>
              <a:gd name="connsiteY2865" fmla="*/ 3452414 h 4777547"/>
              <a:gd name="connsiteX2866" fmla="*/ 4635186 w 5473039"/>
              <a:gd name="connsiteY2866" fmla="*/ 3463261 h 4777547"/>
              <a:gd name="connsiteX2867" fmla="*/ 4633366 w 5473039"/>
              <a:gd name="connsiteY2867" fmla="*/ 3461491 h 4777547"/>
              <a:gd name="connsiteX2868" fmla="*/ 4618220 w 5473039"/>
              <a:gd name="connsiteY2868" fmla="*/ 3446870 h 4777547"/>
              <a:gd name="connsiteX2869" fmla="*/ 4602656 w 5473039"/>
              <a:gd name="connsiteY2869" fmla="*/ 3420699 h 4777547"/>
              <a:gd name="connsiteX2870" fmla="*/ 4579867 w 5473039"/>
              <a:gd name="connsiteY2870" fmla="*/ 3386740 h 4777547"/>
              <a:gd name="connsiteX2871" fmla="*/ 4579514 w 5473039"/>
              <a:gd name="connsiteY2871" fmla="*/ 3388194 h 4777547"/>
              <a:gd name="connsiteX2872" fmla="*/ 4582269 w 5473039"/>
              <a:gd name="connsiteY2872" fmla="*/ 3394186 h 4777547"/>
              <a:gd name="connsiteX2873" fmla="*/ 4584664 w 5473039"/>
              <a:gd name="connsiteY2873" fmla="*/ 3408910 h 4777547"/>
              <a:gd name="connsiteX2874" fmla="*/ 4584588 w 5473039"/>
              <a:gd name="connsiteY2874" fmla="*/ 3408939 h 4777547"/>
              <a:gd name="connsiteX2875" fmla="*/ 4588486 w 5473039"/>
              <a:gd name="connsiteY2875" fmla="*/ 3417845 h 4777547"/>
              <a:gd name="connsiteX2876" fmla="*/ 4581018 w 5473039"/>
              <a:gd name="connsiteY2876" fmla="*/ 3410313 h 4777547"/>
              <a:gd name="connsiteX2877" fmla="*/ 4580964 w 5473039"/>
              <a:gd name="connsiteY2877" fmla="*/ 3410335 h 4777547"/>
              <a:gd name="connsiteX2878" fmla="*/ 4577967 w 5473039"/>
              <a:gd name="connsiteY2878" fmla="*/ 3409004 h 4777547"/>
              <a:gd name="connsiteX2879" fmla="*/ 4578330 w 5473039"/>
              <a:gd name="connsiteY2879" fmla="*/ 3409985 h 4777547"/>
              <a:gd name="connsiteX2880" fmla="*/ 4581294 w 5473039"/>
              <a:gd name="connsiteY2880" fmla="*/ 3414608 h 4777547"/>
              <a:gd name="connsiteX2881" fmla="*/ 4573160 w 5473039"/>
              <a:gd name="connsiteY2881" fmla="*/ 3411916 h 4777547"/>
              <a:gd name="connsiteX2882" fmla="*/ 4568433 w 5473039"/>
              <a:gd name="connsiteY2882" fmla="*/ 3403364 h 4777547"/>
              <a:gd name="connsiteX2883" fmla="*/ 4561254 w 5473039"/>
              <a:gd name="connsiteY2883" fmla="*/ 3398108 h 4777547"/>
              <a:gd name="connsiteX2884" fmla="*/ 4545666 w 5473039"/>
              <a:gd name="connsiteY2884" fmla="*/ 3384433 h 4777547"/>
              <a:gd name="connsiteX2885" fmla="*/ 4548088 w 5473039"/>
              <a:gd name="connsiteY2885" fmla="*/ 3388601 h 4777547"/>
              <a:gd name="connsiteX2886" fmla="*/ 4580739 w 5473039"/>
              <a:gd name="connsiteY2886" fmla="*/ 3424477 h 4777547"/>
              <a:gd name="connsiteX2887" fmla="*/ 4573718 w 5473039"/>
              <a:gd name="connsiteY2887" fmla="*/ 3427210 h 4777547"/>
              <a:gd name="connsiteX2888" fmla="*/ 4566245 w 5473039"/>
              <a:gd name="connsiteY2888" fmla="*/ 3421005 h 4777547"/>
              <a:gd name="connsiteX2889" fmla="*/ 4570724 w 5473039"/>
              <a:gd name="connsiteY2889" fmla="*/ 3429325 h 4777547"/>
              <a:gd name="connsiteX2890" fmla="*/ 4581619 w 5473039"/>
              <a:gd name="connsiteY2890" fmla="*/ 3450446 h 4777547"/>
              <a:gd name="connsiteX2891" fmla="*/ 4576710 w 5473039"/>
              <a:gd name="connsiteY2891" fmla="*/ 3445464 h 4777547"/>
              <a:gd name="connsiteX2892" fmla="*/ 4539750 w 5473039"/>
              <a:gd name="connsiteY2892" fmla="*/ 3411016 h 4777547"/>
              <a:gd name="connsiteX2893" fmla="*/ 4523023 w 5473039"/>
              <a:gd name="connsiteY2893" fmla="*/ 3390485 h 4777547"/>
              <a:gd name="connsiteX2894" fmla="*/ 4521679 w 5473039"/>
              <a:gd name="connsiteY2894" fmla="*/ 3394089 h 4777547"/>
              <a:gd name="connsiteX2895" fmla="*/ 4521740 w 5473039"/>
              <a:gd name="connsiteY2895" fmla="*/ 3394229 h 4777547"/>
              <a:gd name="connsiteX2896" fmla="*/ 4520143 w 5473039"/>
              <a:gd name="connsiteY2896" fmla="*/ 3392742 h 4777547"/>
              <a:gd name="connsiteX2897" fmla="*/ 4462105 w 5473039"/>
              <a:gd name="connsiteY2897" fmla="*/ 3334704 h 4777547"/>
              <a:gd name="connsiteX2898" fmla="*/ 4449735 w 5473039"/>
              <a:gd name="connsiteY2898" fmla="*/ 3323400 h 4777547"/>
              <a:gd name="connsiteX2899" fmla="*/ 4445475 w 5473039"/>
              <a:gd name="connsiteY2899" fmla="*/ 3319936 h 4777547"/>
              <a:gd name="connsiteX2900" fmla="*/ 4453245 w 5473039"/>
              <a:gd name="connsiteY2900" fmla="*/ 3328908 h 4777547"/>
              <a:gd name="connsiteX2901" fmla="*/ 4544048 w 5473039"/>
              <a:gd name="connsiteY2901" fmla="*/ 3420665 h 4777547"/>
              <a:gd name="connsiteX2902" fmla="*/ 4522677 w 5473039"/>
              <a:gd name="connsiteY2902" fmla="*/ 3401656 h 4777547"/>
              <a:gd name="connsiteX2903" fmla="*/ 4526728 w 5473039"/>
              <a:gd name="connsiteY2903" fmla="*/ 3405705 h 4777547"/>
              <a:gd name="connsiteX2904" fmla="*/ 4529022 w 5473039"/>
              <a:gd name="connsiteY2904" fmla="*/ 3410984 h 4777547"/>
              <a:gd name="connsiteX2905" fmla="*/ 4530520 w 5473039"/>
              <a:gd name="connsiteY2905" fmla="*/ 3421271 h 4777547"/>
              <a:gd name="connsiteX2906" fmla="*/ 4492520 w 5473039"/>
              <a:gd name="connsiteY2906" fmla="*/ 3374613 h 4777547"/>
              <a:gd name="connsiteX2907" fmla="*/ 4488039 w 5473039"/>
              <a:gd name="connsiteY2907" fmla="*/ 3369455 h 4777547"/>
              <a:gd name="connsiteX2908" fmla="*/ 4484911 w 5473039"/>
              <a:gd name="connsiteY2908" fmla="*/ 3366437 h 4777547"/>
              <a:gd name="connsiteX2909" fmla="*/ 4482342 w 5473039"/>
              <a:gd name="connsiteY2909" fmla="*/ 3365373 h 4777547"/>
              <a:gd name="connsiteX2910" fmla="*/ 4483807 w 5473039"/>
              <a:gd name="connsiteY2910" fmla="*/ 3372992 h 4777547"/>
              <a:gd name="connsiteX2911" fmla="*/ 4491499 w 5473039"/>
              <a:gd name="connsiteY2911" fmla="*/ 3385948 h 4777547"/>
              <a:gd name="connsiteX2912" fmla="*/ 4501423 w 5473039"/>
              <a:gd name="connsiteY2912" fmla="*/ 3403929 h 4777547"/>
              <a:gd name="connsiteX2913" fmla="*/ 4509745 w 5473039"/>
              <a:gd name="connsiteY2913" fmla="*/ 3411861 h 4777547"/>
              <a:gd name="connsiteX2914" fmla="*/ 4523621 w 5473039"/>
              <a:gd name="connsiteY2914" fmla="*/ 3428567 h 4777547"/>
              <a:gd name="connsiteX2915" fmla="*/ 4512969 w 5473039"/>
              <a:gd name="connsiteY2915" fmla="*/ 3420050 h 4777547"/>
              <a:gd name="connsiteX2916" fmla="*/ 4507176 w 5473039"/>
              <a:gd name="connsiteY2916" fmla="*/ 3414957 h 4777547"/>
              <a:gd name="connsiteX2917" fmla="*/ 4508673 w 5473039"/>
              <a:gd name="connsiteY2917" fmla="*/ 3417890 h 4777547"/>
              <a:gd name="connsiteX2918" fmla="*/ 4512796 w 5473039"/>
              <a:gd name="connsiteY2918" fmla="*/ 3426856 h 4777547"/>
              <a:gd name="connsiteX2919" fmla="*/ 4530691 w 5473039"/>
              <a:gd name="connsiteY2919" fmla="*/ 3443926 h 4777547"/>
              <a:gd name="connsiteX2920" fmla="*/ 4620453 w 5473039"/>
              <a:gd name="connsiteY2920" fmla="*/ 3532962 h 4777547"/>
              <a:gd name="connsiteX2921" fmla="*/ 4621668 w 5473039"/>
              <a:gd name="connsiteY2921" fmla="*/ 3533817 h 4777547"/>
              <a:gd name="connsiteX2922" fmla="*/ 4621985 w 5473039"/>
              <a:gd name="connsiteY2922" fmla="*/ 3534050 h 4777547"/>
              <a:gd name="connsiteX2923" fmla="*/ 4618335 w 5473039"/>
              <a:gd name="connsiteY2923" fmla="*/ 3528793 h 4777547"/>
              <a:gd name="connsiteX2924" fmla="*/ 4592546 w 5473039"/>
              <a:gd name="connsiteY2924" fmla="*/ 3482068 h 4777547"/>
              <a:gd name="connsiteX2925" fmla="*/ 4566419 w 5473039"/>
              <a:gd name="connsiteY2925" fmla="*/ 3445350 h 4777547"/>
              <a:gd name="connsiteX2926" fmla="*/ 4592629 w 5473039"/>
              <a:gd name="connsiteY2926" fmla="*/ 3471487 h 4777547"/>
              <a:gd name="connsiteX2927" fmla="*/ 4594896 w 5473039"/>
              <a:gd name="connsiteY2927" fmla="*/ 3475813 h 4777547"/>
              <a:gd name="connsiteX2928" fmla="*/ 4611590 w 5473039"/>
              <a:gd name="connsiteY2928" fmla="*/ 3504900 h 4777547"/>
              <a:gd name="connsiteX2929" fmla="*/ 4628872 w 5473039"/>
              <a:gd name="connsiteY2929" fmla="*/ 3536079 h 4777547"/>
              <a:gd name="connsiteX2930" fmla="*/ 4631218 w 5473039"/>
              <a:gd name="connsiteY2930" fmla="*/ 3541423 h 4777547"/>
              <a:gd name="connsiteX2931" fmla="*/ 4633836 w 5473039"/>
              <a:gd name="connsiteY2931" fmla="*/ 3543586 h 4777547"/>
              <a:gd name="connsiteX2932" fmla="*/ 4641733 w 5473039"/>
              <a:gd name="connsiteY2932" fmla="*/ 3559240 h 4777547"/>
              <a:gd name="connsiteX2933" fmla="*/ 4599836 w 5473039"/>
              <a:gd name="connsiteY2933" fmla="*/ 3519688 h 4777547"/>
              <a:gd name="connsiteX2934" fmla="*/ 4544650 w 5473039"/>
              <a:gd name="connsiteY2934" fmla="*/ 3467827 h 4777547"/>
              <a:gd name="connsiteX2935" fmla="*/ 4513852 w 5473039"/>
              <a:gd name="connsiteY2935" fmla="*/ 3439634 h 4777547"/>
              <a:gd name="connsiteX2936" fmla="*/ 4511533 w 5473039"/>
              <a:gd name="connsiteY2936" fmla="*/ 3440264 h 4777547"/>
              <a:gd name="connsiteX2937" fmla="*/ 4503905 w 5473039"/>
              <a:gd name="connsiteY2937" fmla="*/ 3439947 h 4777547"/>
              <a:gd name="connsiteX2938" fmla="*/ 4503132 w 5473039"/>
              <a:gd name="connsiteY2938" fmla="*/ 3439879 h 4777547"/>
              <a:gd name="connsiteX2939" fmla="*/ 4510296 w 5473039"/>
              <a:gd name="connsiteY2939" fmla="*/ 3446695 h 4777547"/>
              <a:gd name="connsiteX2940" fmla="*/ 4528620 w 5473039"/>
              <a:gd name="connsiteY2940" fmla="*/ 3463741 h 4777547"/>
              <a:gd name="connsiteX2941" fmla="*/ 4664927 w 5473039"/>
              <a:gd name="connsiteY2941" fmla="*/ 3591603 h 4777547"/>
              <a:gd name="connsiteX2942" fmla="*/ 4684185 w 5473039"/>
              <a:gd name="connsiteY2942" fmla="*/ 3616666 h 4777547"/>
              <a:gd name="connsiteX2943" fmla="*/ 4676724 w 5473039"/>
              <a:gd name="connsiteY2943" fmla="*/ 3610231 h 4777547"/>
              <a:gd name="connsiteX2944" fmla="*/ 4668919 w 5473039"/>
              <a:gd name="connsiteY2944" fmla="*/ 3598319 h 4777547"/>
              <a:gd name="connsiteX2945" fmla="*/ 4661247 w 5473039"/>
              <a:gd name="connsiteY2945" fmla="*/ 3589315 h 4777547"/>
              <a:gd name="connsiteX2946" fmla="*/ 4659968 w 5473039"/>
              <a:gd name="connsiteY2946" fmla="*/ 3594353 h 4777547"/>
              <a:gd name="connsiteX2947" fmla="*/ 4657462 w 5473039"/>
              <a:gd name="connsiteY2947" fmla="*/ 3591876 h 4777547"/>
              <a:gd name="connsiteX2948" fmla="*/ 4629077 w 5473039"/>
              <a:gd name="connsiteY2948" fmla="*/ 3572872 h 4777547"/>
              <a:gd name="connsiteX2949" fmla="*/ 4664809 w 5473039"/>
              <a:gd name="connsiteY2949" fmla="*/ 3606781 h 4777547"/>
              <a:gd name="connsiteX2950" fmla="*/ 4666989 w 5473039"/>
              <a:gd name="connsiteY2950" fmla="*/ 3608970 h 4777547"/>
              <a:gd name="connsiteX2951" fmla="*/ 4667184 w 5473039"/>
              <a:gd name="connsiteY2951" fmla="*/ 3609367 h 4777547"/>
              <a:gd name="connsiteX2952" fmla="*/ 4672522 w 5473039"/>
              <a:gd name="connsiteY2952" fmla="*/ 3617875 h 4777547"/>
              <a:gd name="connsiteX2953" fmla="*/ 4619807 w 5473039"/>
              <a:gd name="connsiteY2953" fmla="*/ 3571761 h 4777547"/>
              <a:gd name="connsiteX2954" fmla="*/ 4539268 w 5473039"/>
              <a:gd name="connsiteY2954" fmla="*/ 3497995 h 4777547"/>
              <a:gd name="connsiteX2955" fmla="*/ 4530050 w 5473039"/>
              <a:gd name="connsiteY2955" fmla="*/ 3488311 h 4777547"/>
              <a:gd name="connsiteX2956" fmla="*/ 4538332 w 5473039"/>
              <a:gd name="connsiteY2956" fmla="*/ 3500605 h 4777547"/>
              <a:gd name="connsiteX2957" fmla="*/ 4678570 w 5473039"/>
              <a:gd name="connsiteY2957" fmla="*/ 3639202 h 4777547"/>
              <a:gd name="connsiteX2958" fmla="*/ 4522373 w 5473039"/>
              <a:gd name="connsiteY2958" fmla="*/ 3494889 h 4777547"/>
              <a:gd name="connsiteX2959" fmla="*/ 4509367 w 5473039"/>
              <a:gd name="connsiteY2959" fmla="*/ 3483788 h 4777547"/>
              <a:gd name="connsiteX2960" fmla="*/ 4507312 w 5473039"/>
              <a:gd name="connsiteY2960" fmla="*/ 3482615 h 4777547"/>
              <a:gd name="connsiteX2961" fmla="*/ 4507811 w 5473039"/>
              <a:gd name="connsiteY2961" fmla="*/ 3483406 h 4777547"/>
              <a:gd name="connsiteX2962" fmla="*/ 4510038 w 5473039"/>
              <a:gd name="connsiteY2962" fmla="*/ 3487063 h 4777547"/>
              <a:gd name="connsiteX2963" fmla="*/ 4502841 w 5473039"/>
              <a:gd name="connsiteY2963" fmla="*/ 3480063 h 4777547"/>
              <a:gd name="connsiteX2964" fmla="*/ 4501680 w 5473039"/>
              <a:gd name="connsiteY2964" fmla="*/ 3479401 h 4777547"/>
              <a:gd name="connsiteX2965" fmla="*/ 4497405 w 5473039"/>
              <a:gd name="connsiteY2965" fmla="*/ 3480056 h 4777547"/>
              <a:gd name="connsiteX2966" fmla="*/ 4519414 w 5473039"/>
              <a:gd name="connsiteY2966" fmla="*/ 3503157 h 4777547"/>
              <a:gd name="connsiteX2967" fmla="*/ 4587253 w 5473039"/>
              <a:gd name="connsiteY2967" fmla="*/ 3569676 h 4777547"/>
              <a:gd name="connsiteX2968" fmla="*/ 4526982 w 5473039"/>
              <a:gd name="connsiteY2968" fmla="*/ 3515441 h 4777547"/>
              <a:gd name="connsiteX2969" fmla="*/ 4481014 w 5473039"/>
              <a:gd name="connsiteY2969" fmla="*/ 3472257 h 4777547"/>
              <a:gd name="connsiteX2970" fmla="*/ 4484275 w 5473039"/>
              <a:gd name="connsiteY2970" fmla="*/ 3476182 h 4777547"/>
              <a:gd name="connsiteX2971" fmla="*/ 4454673 w 5473039"/>
              <a:gd name="connsiteY2971" fmla="*/ 3452070 h 4777547"/>
              <a:gd name="connsiteX2972" fmla="*/ 4434455 w 5473039"/>
              <a:gd name="connsiteY2972" fmla="*/ 3432420 h 4777547"/>
              <a:gd name="connsiteX2973" fmla="*/ 4431696 w 5473039"/>
              <a:gd name="connsiteY2973" fmla="*/ 3428600 h 4777547"/>
              <a:gd name="connsiteX2974" fmla="*/ 4418695 w 5473039"/>
              <a:gd name="connsiteY2974" fmla="*/ 3413490 h 4777547"/>
              <a:gd name="connsiteX2975" fmla="*/ 4418250 w 5473039"/>
              <a:gd name="connsiteY2975" fmla="*/ 3416629 h 4777547"/>
              <a:gd name="connsiteX2976" fmla="*/ 4415133 w 5473039"/>
              <a:gd name="connsiteY2976" fmla="*/ 3413587 h 4777547"/>
              <a:gd name="connsiteX2977" fmla="*/ 4444550 w 5473039"/>
              <a:gd name="connsiteY2977" fmla="*/ 3452390 h 4777547"/>
              <a:gd name="connsiteX2978" fmla="*/ 4590621 w 5473039"/>
              <a:gd name="connsiteY2978" fmla="*/ 3665891 h 4777547"/>
              <a:gd name="connsiteX2979" fmla="*/ 4670907 w 5473039"/>
              <a:gd name="connsiteY2979" fmla="*/ 3853737 h 4777547"/>
              <a:gd name="connsiteX2980" fmla="*/ 4670904 w 5473039"/>
              <a:gd name="connsiteY2980" fmla="*/ 3853914 h 4777547"/>
              <a:gd name="connsiteX2981" fmla="*/ 4669786 w 5473039"/>
              <a:gd name="connsiteY2981" fmla="*/ 3852349 h 4777547"/>
              <a:gd name="connsiteX2982" fmla="*/ 4497212 w 5473039"/>
              <a:gd name="connsiteY2982" fmla="*/ 3608227 h 4777547"/>
              <a:gd name="connsiteX2983" fmla="*/ 4466457 w 5473039"/>
              <a:gd name="connsiteY2983" fmla="*/ 3564609 h 4777547"/>
              <a:gd name="connsiteX2984" fmla="*/ 4458544 w 5473039"/>
              <a:gd name="connsiteY2984" fmla="*/ 3558251 h 4777547"/>
              <a:gd name="connsiteX2985" fmla="*/ 4452751 w 5473039"/>
              <a:gd name="connsiteY2985" fmla="*/ 3554140 h 4777547"/>
              <a:gd name="connsiteX2986" fmla="*/ 4428301 w 5473039"/>
              <a:gd name="connsiteY2986" fmla="*/ 3510493 h 4777547"/>
              <a:gd name="connsiteX2987" fmla="*/ 4398332 w 5473039"/>
              <a:gd name="connsiteY2987" fmla="*/ 3467990 h 4777547"/>
              <a:gd name="connsiteX2988" fmla="*/ 4379808 w 5473039"/>
              <a:gd name="connsiteY2988" fmla="*/ 3447233 h 4777547"/>
              <a:gd name="connsiteX2989" fmla="*/ 4345911 w 5473039"/>
              <a:gd name="connsiteY2989" fmla="*/ 3400083 h 4777547"/>
              <a:gd name="connsiteX2990" fmla="*/ 4347093 w 5473039"/>
              <a:gd name="connsiteY2990" fmla="*/ 3398220 h 4777547"/>
              <a:gd name="connsiteX2991" fmla="*/ 4347490 w 5473039"/>
              <a:gd name="connsiteY2991" fmla="*/ 3397599 h 4777547"/>
              <a:gd name="connsiteX2992" fmla="*/ 4347313 w 5473039"/>
              <a:gd name="connsiteY2992" fmla="*/ 3397875 h 4777547"/>
              <a:gd name="connsiteX2993" fmla="*/ 4347093 w 5473039"/>
              <a:gd name="connsiteY2993" fmla="*/ 3398220 h 4777547"/>
              <a:gd name="connsiteX2994" fmla="*/ 4346436 w 5473039"/>
              <a:gd name="connsiteY2994" fmla="*/ 3399255 h 4777547"/>
              <a:gd name="connsiteX2995" fmla="*/ 4345911 w 5473039"/>
              <a:gd name="connsiteY2995" fmla="*/ 3400083 h 4777547"/>
              <a:gd name="connsiteX2996" fmla="*/ 4347325 w 5473039"/>
              <a:gd name="connsiteY2996" fmla="*/ 3407446 h 4777547"/>
              <a:gd name="connsiteX2997" fmla="*/ 4356485 w 5473039"/>
              <a:gd name="connsiteY2997" fmla="*/ 3421852 h 4777547"/>
              <a:gd name="connsiteX2998" fmla="*/ 4365680 w 5473039"/>
              <a:gd name="connsiteY2998" fmla="*/ 3437260 h 4777547"/>
              <a:gd name="connsiteX2999" fmla="*/ 4374931 w 5473039"/>
              <a:gd name="connsiteY2999" fmla="*/ 3448547 h 4777547"/>
              <a:gd name="connsiteX3000" fmla="*/ 4380873 w 5473039"/>
              <a:gd name="connsiteY3000" fmla="*/ 3460888 h 4777547"/>
              <a:gd name="connsiteX3001" fmla="*/ 4377093 w 5473039"/>
              <a:gd name="connsiteY3001" fmla="*/ 3468433 h 4777547"/>
              <a:gd name="connsiteX3002" fmla="*/ 4376355 w 5473039"/>
              <a:gd name="connsiteY3002" fmla="*/ 3469095 h 4777547"/>
              <a:gd name="connsiteX3003" fmla="*/ 4433867 w 5473039"/>
              <a:gd name="connsiteY3003" fmla="*/ 3545427 h 4777547"/>
              <a:gd name="connsiteX3004" fmla="*/ 4513906 w 5473039"/>
              <a:gd name="connsiteY3004" fmla="*/ 3659988 h 4777547"/>
              <a:gd name="connsiteX3005" fmla="*/ 4563618 w 5473039"/>
              <a:gd name="connsiteY3005" fmla="*/ 3758748 h 4777547"/>
              <a:gd name="connsiteX3006" fmla="*/ 4563631 w 5473039"/>
              <a:gd name="connsiteY3006" fmla="*/ 3758838 h 4777547"/>
              <a:gd name="connsiteX3007" fmla="*/ 4563023 w 5473039"/>
              <a:gd name="connsiteY3007" fmla="*/ 3757996 h 4777547"/>
              <a:gd name="connsiteX3008" fmla="*/ 4401607 w 5473039"/>
              <a:gd name="connsiteY3008" fmla="*/ 3532209 h 4777547"/>
              <a:gd name="connsiteX3009" fmla="*/ 4401121 w 5473039"/>
              <a:gd name="connsiteY3009" fmla="*/ 3534628 h 4777547"/>
              <a:gd name="connsiteX3010" fmla="*/ 4426924 w 5473039"/>
              <a:gd name="connsiteY3010" fmla="*/ 3584298 h 4777547"/>
              <a:gd name="connsiteX3011" fmla="*/ 4487001 w 5473039"/>
              <a:gd name="connsiteY3011" fmla="*/ 3684785 h 4777547"/>
              <a:gd name="connsiteX3012" fmla="*/ 4414851 w 5473039"/>
              <a:gd name="connsiteY3012" fmla="*/ 3587118 h 4777547"/>
              <a:gd name="connsiteX3013" fmla="*/ 4380501 w 5473039"/>
              <a:gd name="connsiteY3013" fmla="*/ 3535567 h 4777547"/>
              <a:gd name="connsiteX3014" fmla="*/ 4344262 w 5473039"/>
              <a:gd name="connsiteY3014" fmla="*/ 3486137 h 4777547"/>
              <a:gd name="connsiteX3015" fmla="*/ 4344249 w 5473039"/>
              <a:gd name="connsiteY3015" fmla="*/ 3486432 h 4777547"/>
              <a:gd name="connsiteX3016" fmla="*/ 4380696 w 5473039"/>
              <a:gd name="connsiteY3016" fmla="*/ 3540318 h 4777547"/>
              <a:gd name="connsiteX3017" fmla="*/ 4432179 w 5473039"/>
              <a:gd name="connsiteY3017" fmla="*/ 3617157 h 4777547"/>
              <a:gd name="connsiteX3018" fmla="*/ 4425474 w 5473039"/>
              <a:gd name="connsiteY3018" fmla="*/ 3614160 h 4777547"/>
              <a:gd name="connsiteX3019" fmla="*/ 4414442 w 5473039"/>
              <a:gd name="connsiteY3019" fmla="*/ 3599659 h 4777547"/>
              <a:gd name="connsiteX3020" fmla="*/ 4416439 w 5473039"/>
              <a:gd name="connsiteY3020" fmla="*/ 3606431 h 4777547"/>
              <a:gd name="connsiteX3021" fmla="*/ 4393518 w 5473039"/>
              <a:gd name="connsiteY3021" fmla="*/ 3585085 h 4777547"/>
              <a:gd name="connsiteX3022" fmla="*/ 4374733 w 5473039"/>
              <a:gd name="connsiteY3022" fmla="*/ 3560217 h 4777547"/>
              <a:gd name="connsiteX3023" fmla="*/ 4373008 w 5473039"/>
              <a:gd name="connsiteY3023" fmla="*/ 3563542 h 4777547"/>
              <a:gd name="connsiteX3024" fmla="*/ 4400012 w 5473039"/>
              <a:gd name="connsiteY3024" fmla="*/ 3605360 h 4777547"/>
              <a:gd name="connsiteX3025" fmla="*/ 4414902 w 5473039"/>
              <a:gd name="connsiteY3025" fmla="*/ 3627596 h 4777547"/>
              <a:gd name="connsiteX3026" fmla="*/ 4415220 w 5473039"/>
              <a:gd name="connsiteY3026" fmla="*/ 3628127 h 4777547"/>
              <a:gd name="connsiteX3027" fmla="*/ 4416780 w 5473039"/>
              <a:gd name="connsiteY3027" fmla="*/ 3623157 h 4777547"/>
              <a:gd name="connsiteX3028" fmla="*/ 4435727 w 5473039"/>
              <a:gd name="connsiteY3028" fmla="*/ 3633755 h 4777547"/>
              <a:gd name="connsiteX3029" fmla="*/ 4436535 w 5473039"/>
              <a:gd name="connsiteY3029" fmla="*/ 3634408 h 4777547"/>
              <a:gd name="connsiteX3030" fmla="*/ 4435797 w 5473039"/>
              <a:gd name="connsiteY3030" fmla="*/ 3630958 h 4777547"/>
              <a:gd name="connsiteX3031" fmla="*/ 4455499 w 5473039"/>
              <a:gd name="connsiteY3031" fmla="*/ 3649856 h 4777547"/>
              <a:gd name="connsiteX3032" fmla="*/ 4453045 w 5473039"/>
              <a:gd name="connsiteY3032" fmla="*/ 3651428 h 4777547"/>
              <a:gd name="connsiteX3033" fmla="*/ 4456255 w 5473039"/>
              <a:gd name="connsiteY3033" fmla="*/ 3657099 h 4777547"/>
              <a:gd name="connsiteX3034" fmla="*/ 4443793 w 5473039"/>
              <a:gd name="connsiteY3034" fmla="*/ 3664161 h 4777547"/>
              <a:gd name="connsiteX3035" fmla="*/ 4418526 w 5473039"/>
              <a:gd name="connsiteY3035" fmla="*/ 3649807 h 4777547"/>
              <a:gd name="connsiteX3036" fmla="*/ 4414134 w 5473039"/>
              <a:gd name="connsiteY3036" fmla="*/ 3640305 h 4777547"/>
              <a:gd name="connsiteX3037" fmla="*/ 4414040 w 5473039"/>
              <a:gd name="connsiteY3037" fmla="*/ 3641196 h 4777547"/>
              <a:gd name="connsiteX3038" fmla="*/ 4409022 w 5473039"/>
              <a:gd name="connsiteY3038" fmla="*/ 3654201 h 4777547"/>
              <a:gd name="connsiteX3039" fmla="*/ 4371232 w 5473039"/>
              <a:gd name="connsiteY3039" fmla="*/ 3598100 h 4777547"/>
              <a:gd name="connsiteX3040" fmla="*/ 4370402 w 5473039"/>
              <a:gd name="connsiteY3040" fmla="*/ 3597132 h 4777547"/>
              <a:gd name="connsiteX3041" fmla="*/ 4372849 w 5473039"/>
              <a:gd name="connsiteY3041" fmla="*/ 3602971 h 4777547"/>
              <a:gd name="connsiteX3042" fmla="*/ 4363197 w 5473039"/>
              <a:gd name="connsiteY3042" fmla="*/ 3599047 h 4777547"/>
              <a:gd name="connsiteX3043" fmla="*/ 4360627 w 5473039"/>
              <a:gd name="connsiteY3043" fmla="*/ 3595909 h 4777547"/>
              <a:gd name="connsiteX3044" fmla="*/ 4364490 w 5473039"/>
              <a:gd name="connsiteY3044" fmla="*/ 3604029 h 4777547"/>
              <a:gd name="connsiteX3045" fmla="*/ 4382516 w 5473039"/>
              <a:gd name="connsiteY3045" fmla="*/ 3637070 h 4777547"/>
              <a:gd name="connsiteX3046" fmla="*/ 4383838 w 5473039"/>
              <a:gd name="connsiteY3046" fmla="*/ 3639563 h 4777547"/>
              <a:gd name="connsiteX3047" fmla="*/ 4350498 w 5473039"/>
              <a:gd name="connsiteY3047" fmla="*/ 3610899 h 4777547"/>
              <a:gd name="connsiteX3048" fmla="*/ 4390626 w 5473039"/>
              <a:gd name="connsiteY3048" fmla="*/ 3653151 h 4777547"/>
              <a:gd name="connsiteX3049" fmla="*/ 4392507 w 5473039"/>
              <a:gd name="connsiteY3049" fmla="*/ 3663718 h 4777547"/>
              <a:gd name="connsiteX3050" fmla="*/ 4377440 w 5473039"/>
              <a:gd name="connsiteY3050" fmla="*/ 3645989 h 4777547"/>
              <a:gd name="connsiteX3051" fmla="*/ 4470829 w 5473039"/>
              <a:gd name="connsiteY3051" fmla="*/ 3810731 h 4777547"/>
              <a:gd name="connsiteX3052" fmla="*/ 4475788 w 5473039"/>
              <a:gd name="connsiteY3052" fmla="*/ 3820445 h 4777547"/>
              <a:gd name="connsiteX3053" fmla="*/ 4475283 w 5473039"/>
              <a:gd name="connsiteY3053" fmla="*/ 3820058 h 4777547"/>
              <a:gd name="connsiteX3054" fmla="*/ 4433593 w 5473039"/>
              <a:gd name="connsiteY3054" fmla="*/ 3781071 h 4777547"/>
              <a:gd name="connsiteX3055" fmla="*/ 4454666 w 5473039"/>
              <a:gd name="connsiteY3055" fmla="*/ 3806783 h 4777547"/>
              <a:gd name="connsiteX3056" fmla="*/ 4474508 w 5473039"/>
              <a:gd name="connsiteY3056" fmla="*/ 3825649 h 4777547"/>
              <a:gd name="connsiteX3057" fmla="*/ 4482837 w 5473039"/>
              <a:gd name="connsiteY3057" fmla="*/ 3834255 h 4777547"/>
              <a:gd name="connsiteX3058" fmla="*/ 4501028 w 5473039"/>
              <a:gd name="connsiteY3058" fmla="*/ 3869888 h 4777547"/>
              <a:gd name="connsiteX3059" fmla="*/ 4497994 w 5473039"/>
              <a:gd name="connsiteY3059" fmla="*/ 3870904 h 4777547"/>
              <a:gd name="connsiteX3060" fmla="*/ 4501412 w 5473039"/>
              <a:gd name="connsiteY3060" fmla="*/ 3873824 h 4777547"/>
              <a:gd name="connsiteX3061" fmla="*/ 4506885 w 5473039"/>
              <a:gd name="connsiteY3061" fmla="*/ 3881364 h 4777547"/>
              <a:gd name="connsiteX3062" fmla="*/ 4520480 w 5473039"/>
              <a:gd name="connsiteY3062" fmla="*/ 3907996 h 4777547"/>
              <a:gd name="connsiteX3063" fmla="*/ 4512688 w 5473039"/>
              <a:gd name="connsiteY3063" fmla="*/ 3900715 h 4777547"/>
              <a:gd name="connsiteX3064" fmla="*/ 4507974 w 5473039"/>
              <a:gd name="connsiteY3064" fmla="*/ 3899027 h 4777547"/>
              <a:gd name="connsiteX3065" fmla="*/ 4512688 w 5473039"/>
              <a:gd name="connsiteY3065" fmla="*/ 3900715 h 4777547"/>
              <a:gd name="connsiteX3066" fmla="*/ 4507476 w 5473039"/>
              <a:gd name="connsiteY3066" fmla="*/ 3906030 h 4777547"/>
              <a:gd name="connsiteX3067" fmla="*/ 4490338 w 5473039"/>
              <a:gd name="connsiteY3067" fmla="*/ 3880524 h 4777547"/>
              <a:gd name="connsiteX3068" fmla="*/ 4503985 w 5473039"/>
              <a:gd name="connsiteY3068" fmla="*/ 3909270 h 4777547"/>
              <a:gd name="connsiteX3069" fmla="*/ 4491007 w 5473039"/>
              <a:gd name="connsiteY3069" fmla="*/ 3898841 h 4777547"/>
              <a:gd name="connsiteX3070" fmla="*/ 4487261 w 5473039"/>
              <a:gd name="connsiteY3070" fmla="*/ 3896182 h 4777547"/>
              <a:gd name="connsiteX3071" fmla="*/ 4484498 w 5473039"/>
              <a:gd name="connsiteY3071" fmla="*/ 3902143 h 4777547"/>
              <a:gd name="connsiteX3072" fmla="*/ 4436055 w 5473039"/>
              <a:gd name="connsiteY3072" fmla="*/ 3835911 h 4777547"/>
              <a:gd name="connsiteX3073" fmla="*/ 4404704 w 5473039"/>
              <a:gd name="connsiteY3073" fmla="*/ 3792488 h 4777547"/>
              <a:gd name="connsiteX3074" fmla="*/ 4404837 w 5473039"/>
              <a:gd name="connsiteY3074" fmla="*/ 3792794 h 4777547"/>
              <a:gd name="connsiteX3075" fmla="*/ 4402360 w 5473039"/>
              <a:gd name="connsiteY3075" fmla="*/ 3807763 h 4777547"/>
              <a:gd name="connsiteX3076" fmla="*/ 4404120 w 5473039"/>
              <a:gd name="connsiteY3076" fmla="*/ 3811488 h 4777547"/>
              <a:gd name="connsiteX3077" fmla="*/ 4406450 w 5473039"/>
              <a:gd name="connsiteY3077" fmla="*/ 3814329 h 4777547"/>
              <a:gd name="connsiteX3078" fmla="*/ 4408664 w 5473039"/>
              <a:gd name="connsiteY3078" fmla="*/ 3819524 h 4777547"/>
              <a:gd name="connsiteX3079" fmla="*/ 4408179 w 5473039"/>
              <a:gd name="connsiteY3079" fmla="*/ 3820536 h 4777547"/>
              <a:gd name="connsiteX3080" fmla="*/ 4409869 w 5473039"/>
              <a:gd name="connsiteY3080" fmla="*/ 3822349 h 4777547"/>
              <a:gd name="connsiteX3081" fmla="*/ 4408664 w 5473039"/>
              <a:gd name="connsiteY3081" fmla="*/ 3819524 h 4777547"/>
              <a:gd name="connsiteX3082" fmla="*/ 4409418 w 5473039"/>
              <a:gd name="connsiteY3082" fmla="*/ 3817949 h 4777547"/>
              <a:gd name="connsiteX3083" fmla="*/ 4413398 w 5473039"/>
              <a:gd name="connsiteY3083" fmla="*/ 3837235 h 4777547"/>
              <a:gd name="connsiteX3084" fmla="*/ 4378147 w 5473039"/>
              <a:gd name="connsiteY3084" fmla="*/ 3776883 h 4777547"/>
              <a:gd name="connsiteX3085" fmla="*/ 4365172 w 5473039"/>
              <a:gd name="connsiteY3085" fmla="*/ 3770901 h 4777547"/>
              <a:gd name="connsiteX3086" fmla="*/ 4326920 w 5473039"/>
              <a:gd name="connsiteY3086" fmla="*/ 3720385 h 4777547"/>
              <a:gd name="connsiteX3087" fmla="*/ 4302060 w 5473039"/>
              <a:gd name="connsiteY3087" fmla="*/ 3678704 h 4777547"/>
              <a:gd name="connsiteX3088" fmla="*/ 4293022 w 5473039"/>
              <a:gd name="connsiteY3088" fmla="*/ 3663620 h 4777547"/>
              <a:gd name="connsiteX3089" fmla="*/ 4277446 w 5473039"/>
              <a:gd name="connsiteY3089" fmla="*/ 3644547 h 4777547"/>
              <a:gd name="connsiteX3090" fmla="*/ 4277096 w 5473039"/>
              <a:gd name="connsiteY3090" fmla="*/ 3645028 h 4777547"/>
              <a:gd name="connsiteX3091" fmla="*/ 4275798 w 5473039"/>
              <a:gd name="connsiteY3091" fmla="*/ 3651474 h 4777547"/>
              <a:gd name="connsiteX3092" fmla="*/ 4275792 w 5473039"/>
              <a:gd name="connsiteY3092" fmla="*/ 3652174 h 4777547"/>
              <a:gd name="connsiteX3093" fmla="*/ 4291303 w 5473039"/>
              <a:gd name="connsiteY3093" fmla="*/ 3677890 h 4777547"/>
              <a:gd name="connsiteX3094" fmla="*/ 4321834 w 5473039"/>
              <a:gd name="connsiteY3094" fmla="*/ 3720739 h 4777547"/>
              <a:gd name="connsiteX3095" fmla="*/ 4313942 w 5473039"/>
              <a:gd name="connsiteY3095" fmla="*/ 3722598 h 4777547"/>
              <a:gd name="connsiteX3096" fmla="*/ 4308975 w 5473039"/>
              <a:gd name="connsiteY3096" fmla="*/ 3722368 h 4777547"/>
              <a:gd name="connsiteX3097" fmla="*/ 4292198 w 5473039"/>
              <a:gd name="connsiteY3097" fmla="*/ 3700603 h 4777547"/>
              <a:gd name="connsiteX3098" fmla="*/ 4280264 w 5473039"/>
              <a:gd name="connsiteY3098" fmla="*/ 3685122 h 4777547"/>
              <a:gd name="connsiteX3099" fmla="*/ 4280492 w 5473039"/>
              <a:gd name="connsiteY3099" fmla="*/ 3685681 h 4777547"/>
              <a:gd name="connsiteX3100" fmla="*/ 4305023 w 5473039"/>
              <a:gd name="connsiteY3100" fmla="*/ 3728441 h 4777547"/>
              <a:gd name="connsiteX3101" fmla="*/ 4332928 w 5473039"/>
              <a:gd name="connsiteY3101" fmla="*/ 3779061 h 4777547"/>
              <a:gd name="connsiteX3102" fmla="*/ 4403689 w 5473039"/>
              <a:gd name="connsiteY3102" fmla="*/ 3908830 h 4777547"/>
              <a:gd name="connsiteX3103" fmla="*/ 4408394 w 5473039"/>
              <a:gd name="connsiteY3103" fmla="*/ 3917483 h 4777547"/>
              <a:gd name="connsiteX3104" fmla="*/ 4399487 w 5473039"/>
              <a:gd name="connsiteY3104" fmla="*/ 3911719 h 4777547"/>
              <a:gd name="connsiteX3105" fmla="*/ 4396221 w 5473039"/>
              <a:gd name="connsiteY3105" fmla="*/ 3910007 h 4777547"/>
              <a:gd name="connsiteX3106" fmla="*/ 4380717 w 5473039"/>
              <a:gd name="connsiteY3106" fmla="*/ 3883553 h 4777547"/>
              <a:gd name="connsiteX3107" fmla="*/ 4340587 w 5473039"/>
              <a:gd name="connsiteY3107" fmla="*/ 3814700 h 4777547"/>
              <a:gd name="connsiteX3108" fmla="*/ 4322144 w 5473039"/>
              <a:gd name="connsiteY3108" fmla="*/ 3817323 h 4777547"/>
              <a:gd name="connsiteX3109" fmla="*/ 4300759 w 5473039"/>
              <a:gd name="connsiteY3109" fmla="*/ 3787954 h 4777547"/>
              <a:gd name="connsiteX3110" fmla="*/ 4287245 w 5473039"/>
              <a:gd name="connsiteY3110" fmla="*/ 3773452 h 4777547"/>
              <a:gd name="connsiteX3111" fmla="*/ 4285948 w 5473039"/>
              <a:gd name="connsiteY3111" fmla="*/ 3771936 h 4777547"/>
              <a:gd name="connsiteX3112" fmla="*/ 4284771 w 5473039"/>
              <a:gd name="connsiteY3112" fmla="*/ 3771454 h 4777547"/>
              <a:gd name="connsiteX3113" fmla="*/ 4269714 w 5473039"/>
              <a:gd name="connsiteY3113" fmla="*/ 3754177 h 4777547"/>
              <a:gd name="connsiteX3114" fmla="*/ 4257612 w 5473039"/>
              <a:gd name="connsiteY3114" fmla="*/ 3736229 h 4777547"/>
              <a:gd name="connsiteX3115" fmla="*/ 4258603 w 5473039"/>
              <a:gd name="connsiteY3115" fmla="*/ 3738471 h 4777547"/>
              <a:gd name="connsiteX3116" fmla="*/ 4257940 w 5473039"/>
              <a:gd name="connsiteY3116" fmla="*/ 3754842 h 4777547"/>
              <a:gd name="connsiteX3117" fmla="*/ 4275421 w 5473039"/>
              <a:gd name="connsiteY3117" fmla="*/ 3785245 h 4777547"/>
              <a:gd name="connsiteX3118" fmla="*/ 4282468 w 5473039"/>
              <a:gd name="connsiteY3118" fmla="*/ 3811630 h 4777547"/>
              <a:gd name="connsiteX3119" fmla="*/ 4257190 w 5473039"/>
              <a:gd name="connsiteY3119" fmla="*/ 3767094 h 4777547"/>
              <a:gd name="connsiteX3120" fmla="*/ 4241224 w 5473039"/>
              <a:gd name="connsiteY3120" fmla="*/ 3754748 h 4777547"/>
              <a:gd name="connsiteX3121" fmla="*/ 4233264 w 5473039"/>
              <a:gd name="connsiteY3121" fmla="*/ 3735762 h 4777547"/>
              <a:gd name="connsiteX3122" fmla="*/ 4226279 w 5473039"/>
              <a:gd name="connsiteY3122" fmla="*/ 3730360 h 4777547"/>
              <a:gd name="connsiteX3123" fmla="*/ 4218281 w 5473039"/>
              <a:gd name="connsiteY3123" fmla="*/ 3724175 h 4777547"/>
              <a:gd name="connsiteX3124" fmla="*/ 4288055 w 5473039"/>
              <a:gd name="connsiteY3124" fmla="*/ 3828035 h 4777547"/>
              <a:gd name="connsiteX3125" fmla="*/ 4437739 w 5473039"/>
              <a:gd name="connsiteY3125" fmla="*/ 4037965 h 4777547"/>
              <a:gd name="connsiteX3126" fmla="*/ 4437803 w 5473039"/>
              <a:gd name="connsiteY3126" fmla="*/ 4043913 h 4777547"/>
              <a:gd name="connsiteX3127" fmla="*/ 4431843 w 5473039"/>
              <a:gd name="connsiteY3127" fmla="*/ 4048126 h 4777547"/>
              <a:gd name="connsiteX3128" fmla="*/ 4412861 w 5473039"/>
              <a:gd name="connsiteY3128" fmla="*/ 4022465 h 4777547"/>
              <a:gd name="connsiteX3129" fmla="*/ 4357706 w 5473039"/>
              <a:gd name="connsiteY3129" fmla="*/ 3954933 h 4777547"/>
              <a:gd name="connsiteX3130" fmla="*/ 4334385 w 5473039"/>
              <a:gd name="connsiteY3130" fmla="*/ 3922234 h 4777547"/>
              <a:gd name="connsiteX3131" fmla="*/ 4357706 w 5473039"/>
              <a:gd name="connsiteY3131" fmla="*/ 3954933 h 4777547"/>
              <a:gd name="connsiteX3132" fmla="*/ 4395482 w 5473039"/>
              <a:gd name="connsiteY3132" fmla="*/ 4017562 h 4777547"/>
              <a:gd name="connsiteX3133" fmla="*/ 4426011 w 5473039"/>
              <a:gd name="connsiteY3133" fmla="*/ 4060409 h 4777547"/>
              <a:gd name="connsiteX3134" fmla="*/ 4418121 w 5473039"/>
              <a:gd name="connsiteY3134" fmla="*/ 4062268 h 4777547"/>
              <a:gd name="connsiteX3135" fmla="*/ 4413154 w 5473039"/>
              <a:gd name="connsiteY3135" fmla="*/ 4062038 h 4777547"/>
              <a:gd name="connsiteX3136" fmla="*/ 4396376 w 5473039"/>
              <a:gd name="connsiteY3136" fmla="*/ 4040273 h 4777547"/>
              <a:gd name="connsiteX3137" fmla="*/ 4276405 w 5473039"/>
              <a:gd name="connsiteY3137" fmla="*/ 3884649 h 4777547"/>
              <a:gd name="connsiteX3138" fmla="*/ 4232823 w 5473039"/>
              <a:gd name="connsiteY3138" fmla="*/ 3825921 h 4777547"/>
              <a:gd name="connsiteX3139" fmla="*/ 4197195 w 5473039"/>
              <a:gd name="connsiteY3139" fmla="*/ 3770210 h 4777547"/>
              <a:gd name="connsiteX3140" fmla="*/ 4192115 w 5473039"/>
              <a:gd name="connsiteY3140" fmla="*/ 3766599 h 4777547"/>
              <a:gd name="connsiteX3141" fmla="*/ 4183730 w 5473039"/>
              <a:gd name="connsiteY3141" fmla="*/ 3759636 h 4777547"/>
              <a:gd name="connsiteX3142" fmla="*/ 4185593 w 5473039"/>
              <a:gd name="connsiteY3142" fmla="*/ 3765682 h 4777547"/>
              <a:gd name="connsiteX3143" fmla="*/ 4197807 w 5473039"/>
              <a:gd name="connsiteY3143" fmla="*/ 3788596 h 4777547"/>
              <a:gd name="connsiteX3144" fmla="*/ 4208841 w 5473039"/>
              <a:gd name="connsiteY3144" fmla="*/ 3804457 h 4777547"/>
              <a:gd name="connsiteX3145" fmla="*/ 4210092 w 5473039"/>
              <a:gd name="connsiteY3145" fmla="*/ 3804119 h 4777547"/>
              <a:gd name="connsiteX3146" fmla="*/ 4217132 w 5473039"/>
              <a:gd name="connsiteY3146" fmla="*/ 3813024 h 4777547"/>
              <a:gd name="connsiteX3147" fmla="*/ 4213587 w 5473039"/>
              <a:gd name="connsiteY3147" fmla="*/ 3811279 h 4777547"/>
              <a:gd name="connsiteX3148" fmla="*/ 4234411 w 5473039"/>
              <a:gd name="connsiteY3148" fmla="*/ 3841216 h 4777547"/>
              <a:gd name="connsiteX3149" fmla="*/ 4307304 w 5473039"/>
              <a:gd name="connsiteY3149" fmla="*/ 3936917 h 4777547"/>
              <a:gd name="connsiteX3150" fmla="*/ 4441614 w 5473039"/>
              <a:gd name="connsiteY3150" fmla="*/ 4138541 h 4777547"/>
              <a:gd name="connsiteX3151" fmla="*/ 4439070 w 5473039"/>
              <a:gd name="connsiteY3151" fmla="*/ 4142634 h 4777547"/>
              <a:gd name="connsiteX3152" fmla="*/ 4429493 w 5473039"/>
              <a:gd name="connsiteY3152" fmla="*/ 4156222 h 4777547"/>
              <a:gd name="connsiteX3153" fmla="*/ 4339911 w 5473039"/>
              <a:gd name="connsiteY3153" fmla="*/ 4033214 h 4777547"/>
              <a:gd name="connsiteX3154" fmla="*/ 4276597 w 5473039"/>
              <a:gd name="connsiteY3154" fmla="*/ 3944734 h 4777547"/>
              <a:gd name="connsiteX3155" fmla="*/ 4238203 w 5473039"/>
              <a:gd name="connsiteY3155" fmla="*/ 3911150 h 4777547"/>
              <a:gd name="connsiteX3156" fmla="*/ 4157664 w 5473039"/>
              <a:gd name="connsiteY3156" fmla="*/ 3837383 h 4777547"/>
              <a:gd name="connsiteX3157" fmla="*/ 4148447 w 5473039"/>
              <a:gd name="connsiteY3157" fmla="*/ 3827699 h 4777547"/>
              <a:gd name="connsiteX3158" fmla="*/ 4156730 w 5473039"/>
              <a:gd name="connsiteY3158" fmla="*/ 3839994 h 4777547"/>
              <a:gd name="connsiteX3159" fmla="*/ 4296967 w 5473039"/>
              <a:gd name="connsiteY3159" fmla="*/ 3978590 h 4777547"/>
              <a:gd name="connsiteX3160" fmla="*/ 4140771 w 5473039"/>
              <a:gd name="connsiteY3160" fmla="*/ 3834278 h 4777547"/>
              <a:gd name="connsiteX3161" fmla="*/ 4115802 w 5473039"/>
              <a:gd name="connsiteY3161" fmla="*/ 3819444 h 4777547"/>
              <a:gd name="connsiteX3162" fmla="*/ 4137810 w 5473039"/>
              <a:gd name="connsiteY3162" fmla="*/ 3842545 h 4777547"/>
              <a:gd name="connsiteX3163" fmla="*/ 4205651 w 5473039"/>
              <a:gd name="connsiteY3163" fmla="*/ 3909065 h 4777547"/>
              <a:gd name="connsiteX3164" fmla="*/ 4145380 w 5473039"/>
              <a:gd name="connsiteY3164" fmla="*/ 3854830 h 4777547"/>
              <a:gd name="connsiteX3165" fmla="*/ 4083824 w 5473039"/>
              <a:gd name="connsiteY3165" fmla="*/ 3797002 h 4777547"/>
              <a:gd name="connsiteX3166" fmla="*/ 4105040 w 5473039"/>
              <a:gd name="connsiteY3166" fmla="*/ 3837974 h 4777547"/>
              <a:gd name="connsiteX3167" fmla="*/ 4077174 w 5473039"/>
              <a:gd name="connsiteY3167" fmla="*/ 3802003 h 4777547"/>
              <a:gd name="connsiteX3168" fmla="*/ 4054629 w 5473039"/>
              <a:gd name="connsiteY3168" fmla="*/ 3767047 h 4777547"/>
              <a:gd name="connsiteX3169" fmla="*/ 4023332 w 5473039"/>
              <a:gd name="connsiteY3169" fmla="*/ 3734714 h 4777547"/>
              <a:gd name="connsiteX3170" fmla="*/ 3997560 w 5473039"/>
              <a:gd name="connsiteY3170" fmla="*/ 3708921 h 4777547"/>
              <a:gd name="connsiteX3171" fmla="*/ 4009421 w 5473039"/>
              <a:gd name="connsiteY3171" fmla="*/ 3728177 h 4777547"/>
              <a:gd name="connsiteX3172" fmla="*/ 4056763 w 5473039"/>
              <a:gd name="connsiteY3172" fmla="*/ 3809530 h 4777547"/>
              <a:gd name="connsiteX3173" fmla="*/ 4061721 w 5473039"/>
              <a:gd name="connsiteY3173" fmla="*/ 3819244 h 4777547"/>
              <a:gd name="connsiteX3174" fmla="*/ 4061217 w 5473039"/>
              <a:gd name="connsiteY3174" fmla="*/ 3818858 h 4777547"/>
              <a:gd name="connsiteX3175" fmla="*/ 4019528 w 5473039"/>
              <a:gd name="connsiteY3175" fmla="*/ 3779869 h 4777547"/>
              <a:gd name="connsiteX3176" fmla="*/ 4040601 w 5473039"/>
              <a:gd name="connsiteY3176" fmla="*/ 3805583 h 4777547"/>
              <a:gd name="connsiteX3177" fmla="*/ 4060442 w 5473039"/>
              <a:gd name="connsiteY3177" fmla="*/ 3824448 h 4777547"/>
              <a:gd name="connsiteX3178" fmla="*/ 4068771 w 5473039"/>
              <a:gd name="connsiteY3178" fmla="*/ 3833055 h 4777547"/>
              <a:gd name="connsiteX3179" fmla="*/ 4086961 w 5473039"/>
              <a:gd name="connsiteY3179" fmla="*/ 3868687 h 4777547"/>
              <a:gd name="connsiteX3180" fmla="*/ 4083928 w 5473039"/>
              <a:gd name="connsiteY3180" fmla="*/ 3869704 h 4777547"/>
              <a:gd name="connsiteX3181" fmla="*/ 4087346 w 5473039"/>
              <a:gd name="connsiteY3181" fmla="*/ 3872622 h 4777547"/>
              <a:gd name="connsiteX3182" fmla="*/ 4092819 w 5473039"/>
              <a:gd name="connsiteY3182" fmla="*/ 3880163 h 4777547"/>
              <a:gd name="connsiteX3183" fmla="*/ 4106414 w 5473039"/>
              <a:gd name="connsiteY3183" fmla="*/ 3906795 h 4777547"/>
              <a:gd name="connsiteX3184" fmla="*/ 4098623 w 5473039"/>
              <a:gd name="connsiteY3184" fmla="*/ 3899513 h 4777547"/>
              <a:gd name="connsiteX3185" fmla="*/ 4099203 w 5473039"/>
              <a:gd name="connsiteY3185" fmla="*/ 3896039 h 4777547"/>
              <a:gd name="connsiteX3186" fmla="*/ 4094254 w 5473039"/>
              <a:gd name="connsiteY3186" fmla="*/ 3897709 h 4777547"/>
              <a:gd name="connsiteX3187" fmla="*/ 4094500 w 5473039"/>
              <a:gd name="connsiteY3187" fmla="*/ 3898037 h 4777547"/>
              <a:gd name="connsiteX3188" fmla="*/ 4098623 w 5473039"/>
              <a:gd name="connsiteY3188" fmla="*/ 3899513 h 4777547"/>
              <a:gd name="connsiteX3189" fmla="*/ 4096912 w 5473039"/>
              <a:gd name="connsiteY3189" fmla="*/ 3901258 h 4777547"/>
              <a:gd name="connsiteX3190" fmla="*/ 4106635 w 5473039"/>
              <a:gd name="connsiteY3190" fmla="*/ 3914239 h 4777547"/>
              <a:gd name="connsiteX3191" fmla="*/ 4096608 w 5473039"/>
              <a:gd name="connsiteY3191" fmla="*/ 3907659 h 4777547"/>
              <a:gd name="connsiteX3192" fmla="*/ 4091060 w 5473039"/>
              <a:gd name="connsiteY3192" fmla="*/ 3906689 h 4777547"/>
              <a:gd name="connsiteX3193" fmla="*/ 4096608 w 5473039"/>
              <a:gd name="connsiteY3193" fmla="*/ 3907659 h 4777547"/>
              <a:gd name="connsiteX3194" fmla="*/ 4091846 w 5473039"/>
              <a:gd name="connsiteY3194" fmla="*/ 3914546 h 4777547"/>
              <a:gd name="connsiteX3195" fmla="*/ 4073082 w 5473039"/>
              <a:gd name="connsiteY3195" fmla="*/ 3894901 h 4777547"/>
              <a:gd name="connsiteX3196" fmla="*/ 4071148 w 5473039"/>
              <a:gd name="connsiteY3196" fmla="*/ 3893528 h 4777547"/>
              <a:gd name="connsiteX3197" fmla="*/ 4070265 w 5473039"/>
              <a:gd name="connsiteY3197" fmla="*/ 3891950 h 4777547"/>
              <a:gd name="connsiteX3198" fmla="*/ 4067977 w 5473039"/>
              <a:gd name="connsiteY3198" fmla="*/ 3889555 h 4777547"/>
              <a:gd name="connsiteX3199" fmla="*/ 4088598 w 5473039"/>
              <a:gd name="connsiteY3199" fmla="*/ 3918804 h 4777547"/>
              <a:gd name="connsiteX3200" fmla="*/ 4072220 w 5473039"/>
              <a:gd name="connsiteY3200" fmla="*/ 3909728 h 4777547"/>
              <a:gd name="connsiteX3201" fmla="*/ 4065013 w 5473039"/>
              <a:gd name="connsiteY3201" fmla="*/ 3906280 h 4777547"/>
              <a:gd name="connsiteX3202" fmla="*/ 4007441 w 5473039"/>
              <a:gd name="connsiteY3202" fmla="*/ 3835299 h 4777547"/>
              <a:gd name="connsiteX3203" fmla="*/ 4018960 w 5473039"/>
              <a:gd name="connsiteY3203" fmla="*/ 3862305 h 4777547"/>
              <a:gd name="connsiteX3204" fmla="*/ 4118560 w 5473039"/>
              <a:gd name="connsiteY3204" fmla="*/ 4000931 h 4777547"/>
              <a:gd name="connsiteX3205" fmla="*/ 4070307 w 5473039"/>
              <a:gd name="connsiteY3205" fmla="*/ 3971024 h 4777547"/>
              <a:gd name="connsiteX3206" fmla="*/ 4075923 w 5473039"/>
              <a:gd name="connsiteY3206" fmla="*/ 3970029 h 4777547"/>
              <a:gd name="connsiteX3207" fmla="*/ 4082106 w 5473039"/>
              <a:gd name="connsiteY3207" fmla="*/ 3976377 h 4777547"/>
              <a:gd name="connsiteX3208" fmla="*/ 4079839 w 5473039"/>
              <a:gd name="connsiteY3208" fmla="*/ 3969335 h 4777547"/>
              <a:gd name="connsiteX3209" fmla="*/ 4075923 w 5473039"/>
              <a:gd name="connsiteY3209" fmla="*/ 3970029 h 4777547"/>
              <a:gd name="connsiteX3210" fmla="*/ 4065532 w 5473039"/>
              <a:gd name="connsiteY3210" fmla="*/ 3959365 h 4777547"/>
              <a:gd name="connsiteX3211" fmla="*/ 4060983 w 5473039"/>
              <a:gd name="connsiteY3211" fmla="*/ 3948255 h 4777547"/>
              <a:gd name="connsiteX3212" fmla="*/ 4053375 w 5473039"/>
              <a:gd name="connsiteY3212" fmla="*/ 3939292 h 4777547"/>
              <a:gd name="connsiteX3213" fmla="*/ 4006323 w 5473039"/>
              <a:gd name="connsiteY3213" fmla="*/ 3933978 h 4777547"/>
              <a:gd name="connsiteX3214" fmla="*/ 3984733 w 5473039"/>
              <a:gd name="connsiteY3214" fmla="*/ 3912211 h 4777547"/>
              <a:gd name="connsiteX3215" fmla="*/ 3982427 w 5473039"/>
              <a:gd name="connsiteY3215" fmla="*/ 3908949 h 4777547"/>
              <a:gd name="connsiteX3216" fmla="*/ 3982156 w 5473039"/>
              <a:gd name="connsiteY3216" fmla="*/ 3908806 h 4777547"/>
              <a:gd name="connsiteX3217" fmla="*/ 3981325 w 5473039"/>
              <a:gd name="connsiteY3217" fmla="*/ 3907387 h 4777547"/>
              <a:gd name="connsiteX3218" fmla="*/ 3962056 w 5473039"/>
              <a:gd name="connsiteY3218" fmla="*/ 3880121 h 4777547"/>
              <a:gd name="connsiteX3219" fmla="*/ 3939624 w 5473039"/>
              <a:gd name="connsiteY3219" fmla="*/ 3843703 h 4777547"/>
              <a:gd name="connsiteX3220" fmla="*/ 3921820 w 5473039"/>
              <a:gd name="connsiteY3220" fmla="*/ 3814036 h 4777547"/>
              <a:gd name="connsiteX3221" fmla="*/ 3919007 w 5473039"/>
              <a:gd name="connsiteY3221" fmla="*/ 3814358 h 4777547"/>
              <a:gd name="connsiteX3222" fmla="*/ 3908078 w 5473039"/>
              <a:gd name="connsiteY3222" fmla="*/ 3816121 h 4777547"/>
              <a:gd name="connsiteX3223" fmla="*/ 3886693 w 5473039"/>
              <a:gd name="connsiteY3223" fmla="*/ 3786752 h 4777547"/>
              <a:gd name="connsiteX3224" fmla="*/ 3873178 w 5473039"/>
              <a:gd name="connsiteY3224" fmla="*/ 3772250 h 4777547"/>
              <a:gd name="connsiteX3225" fmla="*/ 3871871 w 5473039"/>
              <a:gd name="connsiteY3225" fmla="*/ 3770723 h 4777547"/>
              <a:gd name="connsiteX3226" fmla="*/ 3871249 w 5473039"/>
              <a:gd name="connsiteY3226" fmla="*/ 3770713 h 4777547"/>
              <a:gd name="connsiteX3227" fmla="*/ 3886795 w 5473039"/>
              <a:gd name="connsiteY3227" fmla="*/ 3793155 h 4777547"/>
              <a:gd name="connsiteX3228" fmla="*/ 3901698 w 5473039"/>
              <a:gd name="connsiteY3228" fmla="*/ 3814428 h 4777547"/>
              <a:gd name="connsiteX3229" fmla="*/ 3925186 w 5473039"/>
              <a:gd name="connsiteY3229" fmla="*/ 3858199 h 4777547"/>
              <a:gd name="connsiteX3230" fmla="*/ 3855884 w 5473039"/>
              <a:gd name="connsiteY3230" fmla="*/ 3774000 h 4777547"/>
              <a:gd name="connsiteX3231" fmla="*/ 3861355 w 5473039"/>
              <a:gd name="connsiteY3231" fmla="*/ 3784044 h 4777547"/>
              <a:gd name="connsiteX3232" fmla="*/ 3867314 w 5473039"/>
              <a:gd name="connsiteY3232" fmla="*/ 3794772 h 4777547"/>
              <a:gd name="connsiteX3233" fmla="*/ 3870597 w 5473039"/>
              <a:gd name="connsiteY3233" fmla="*/ 3801713 h 4777547"/>
              <a:gd name="connsiteX3234" fmla="*/ 3946639 w 5473039"/>
              <a:gd name="connsiteY3234" fmla="*/ 3898177 h 4777547"/>
              <a:gd name="connsiteX3235" fmla="*/ 3948213 w 5473039"/>
              <a:gd name="connsiteY3235" fmla="*/ 3901110 h 4777547"/>
              <a:gd name="connsiteX3236" fmla="*/ 3977356 w 5473039"/>
              <a:gd name="connsiteY3236" fmla="*/ 3937497 h 4777547"/>
              <a:gd name="connsiteX3237" fmla="*/ 3984224 w 5473039"/>
              <a:gd name="connsiteY3237" fmla="*/ 3946187 h 4777547"/>
              <a:gd name="connsiteX3238" fmla="*/ 3973282 w 5473039"/>
              <a:gd name="connsiteY3238" fmla="*/ 3941514 h 4777547"/>
              <a:gd name="connsiteX3239" fmla="*/ 4014792 w 5473039"/>
              <a:gd name="connsiteY3239" fmla="*/ 4006008 h 4777547"/>
              <a:gd name="connsiteX3240" fmla="*/ 4035928 w 5473039"/>
              <a:gd name="connsiteY3240" fmla="*/ 4037349 h 4777547"/>
              <a:gd name="connsiteX3241" fmla="*/ 4037601 w 5473039"/>
              <a:gd name="connsiteY3241" fmla="*/ 4042192 h 4777547"/>
              <a:gd name="connsiteX3242" fmla="*/ 4052660 w 5473039"/>
              <a:gd name="connsiteY3242" fmla="*/ 4062153 h 4777547"/>
              <a:gd name="connsiteX3243" fmla="*/ 4075740 w 5473039"/>
              <a:gd name="connsiteY3243" fmla="*/ 4096377 h 4777547"/>
              <a:gd name="connsiteX3244" fmla="*/ 4127296 w 5473039"/>
              <a:gd name="connsiteY3244" fmla="*/ 4177562 h 4777547"/>
              <a:gd name="connsiteX3245" fmla="*/ 3981682 w 5473039"/>
              <a:gd name="connsiteY3245" fmla="*/ 3979272 h 4777547"/>
              <a:gd name="connsiteX3246" fmla="*/ 3897945 w 5473039"/>
              <a:gd name="connsiteY3246" fmla="*/ 3852837 h 4777547"/>
              <a:gd name="connsiteX3247" fmla="*/ 3889422 w 5473039"/>
              <a:gd name="connsiteY3247" fmla="*/ 3845238 h 4777547"/>
              <a:gd name="connsiteX3248" fmla="*/ 3869483 w 5473039"/>
              <a:gd name="connsiteY3248" fmla="*/ 3851672 h 4777547"/>
              <a:gd name="connsiteX3249" fmla="*/ 3864044 w 5473039"/>
              <a:gd name="connsiteY3249" fmla="*/ 3848072 h 4777547"/>
              <a:gd name="connsiteX3250" fmla="*/ 3992704 w 5473039"/>
              <a:gd name="connsiteY3250" fmla="*/ 4046549 h 4777547"/>
              <a:gd name="connsiteX3251" fmla="*/ 4267511 w 5473039"/>
              <a:gd name="connsiteY3251" fmla="*/ 4437189 h 4777547"/>
              <a:gd name="connsiteX3252" fmla="*/ 4265413 w 5473039"/>
              <a:gd name="connsiteY3252" fmla="*/ 4449079 h 4777547"/>
              <a:gd name="connsiteX3253" fmla="*/ 4249717 w 5473039"/>
              <a:gd name="connsiteY3253" fmla="*/ 4458679 h 4777547"/>
              <a:gd name="connsiteX3254" fmla="*/ 4214506 w 5473039"/>
              <a:gd name="connsiteY3254" fmla="*/ 4411065 h 4777547"/>
              <a:gd name="connsiteX3255" fmla="*/ 4109532 w 5473039"/>
              <a:gd name="connsiteY3255" fmla="*/ 4286778 h 4777547"/>
              <a:gd name="connsiteX3256" fmla="*/ 4066715 w 5473039"/>
              <a:gd name="connsiteY3256" fmla="*/ 4225932 h 4777547"/>
              <a:gd name="connsiteX3257" fmla="*/ 4055617 w 5473039"/>
              <a:gd name="connsiteY3257" fmla="*/ 4226393 h 4777547"/>
              <a:gd name="connsiteX3258" fmla="*/ 4051918 w 5473039"/>
              <a:gd name="connsiteY3258" fmla="*/ 4226546 h 4777547"/>
              <a:gd name="connsiteX3259" fmla="*/ 4053562 w 5473039"/>
              <a:gd name="connsiteY3259" fmla="*/ 4226478 h 4777547"/>
              <a:gd name="connsiteX3260" fmla="*/ 4055617 w 5473039"/>
              <a:gd name="connsiteY3260" fmla="*/ 4226393 h 4777547"/>
              <a:gd name="connsiteX3261" fmla="*/ 4061783 w 5473039"/>
              <a:gd name="connsiteY3261" fmla="*/ 4226137 h 4777547"/>
              <a:gd name="connsiteX3262" fmla="*/ 4066715 w 5473039"/>
              <a:gd name="connsiteY3262" fmla="*/ 4225932 h 4777547"/>
              <a:gd name="connsiteX3263" fmla="*/ 4109532 w 5473039"/>
              <a:gd name="connsiteY3263" fmla="*/ 4286778 h 4777547"/>
              <a:gd name="connsiteX3264" fmla="*/ 4175237 w 5473039"/>
              <a:gd name="connsiteY3264" fmla="*/ 4404667 h 4777547"/>
              <a:gd name="connsiteX3265" fmla="*/ 4231273 w 5473039"/>
              <a:gd name="connsiteY3265" fmla="*/ 4484406 h 4777547"/>
              <a:gd name="connsiteX3266" fmla="*/ 4211902 w 5473039"/>
              <a:gd name="connsiteY3266" fmla="*/ 4489676 h 4777547"/>
              <a:gd name="connsiteX3267" fmla="*/ 4200239 w 5473039"/>
              <a:gd name="connsiteY3267" fmla="*/ 4490192 h 4777547"/>
              <a:gd name="connsiteX3268" fmla="*/ 4168768 w 5473039"/>
              <a:gd name="connsiteY3268" fmla="*/ 4449939 h 4777547"/>
              <a:gd name="connsiteX3269" fmla="*/ 3943738 w 5473039"/>
              <a:gd name="connsiteY3269" fmla="*/ 4162122 h 4777547"/>
              <a:gd name="connsiteX3270" fmla="*/ 3881508 w 5473039"/>
              <a:gd name="connsiteY3270" fmla="*/ 4081301 h 4777547"/>
              <a:gd name="connsiteX3271" fmla="*/ 3841014 w 5473039"/>
              <a:gd name="connsiteY3271" fmla="*/ 4017429 h 4777547"/>
              <a:gd name="connsiteX3272" fmla="*/ 3824102 w 5473039"/>
              <a:gd name="connsiteY3272" fmla="*/ 4007849 h 4777547"/>
              <a:gd name="connsiteX3273" fmla="*/ 3671710 w 5473039"/>
              <a:gd name="connsiteY3273" fmla="*/ 3905144 h 4777547"/>
              <a:gd name="connsiteX3274" fmla="*/ 3655173 w 5473039"/>
              <a:gd name="connsiteY3274" fmla="*/ 3895327 h 4777547"/>
              <a:gd name="connsiteX3275" fmla="*/ 3652671 w 5473039"/>
              <a:gd name="connsiteY3275" fmla="*/ 3894420 h 4777547"/>
              <a:gd name="connsiteX3276" fmla="*/ 3653376 w 5473039"/>
              <a:gd name="connsiteY3276" fmla="*/ 3895202 h 4777547"/>
              <a:gd name="connsiteX3277" fmla="*/ 3656542 w 5473039"/>
              <a:gd name="connsiteY3277" fmla="*/ 3898830 h 4777547"/>
              <a:gd name="connsiteX3278" fmla="*/ 3647227 w 5473039"/>
              <a:gd name="connsiteY3278" fmla="*/ 3892447 h 4777547"/>
              <a:gd name="connsiteX3279" fmla="*/ 3645814 w 5473039"/>
              <a:gd name="connsiteY3279" fmla="*/ 3891935 h 4777547"/>
              <a:gd name="connsiteX3280" fmla="*/ 3641201 w 5473039"/>
              <a:gd name="connsiteY3280" fmla="*/ 3893478 h 4777547"/>
              <a:gd name="connsiteX3281" fmla="*/ 3670010 w 5473039"/>
              <a:gd name="connsiteY3281" fmla="*/ 3914873 h 4777547"/>
              <a:gd name="connsiteX3282" fmla="*/ 3757916 w 5473039"/>
              <a:gd name="connsiteY3282" fmla="*/ 3975623 h 4777547"/>
              <a:gd name="connsiteX3283" fmla="*/ 3680748 w 5473039"/>
              <a:gd name="connsiteY3283" fmla="*/ 3927041 h 4777547"/>
              <a:gd name="connsiteX3284" fmla="*/ 3621545 w 5473039"/>
              <a:gd name="connsiteY3284" fmla="*/ 3887969 h 4777547"/>
              <a:gd name="connsiteX3285" fmla="*/ 3625909 w 5473039"/>
              <a:gd name="connsiteY3285" fmla="*/ 3891696 h 4777547"/>
              <a:gd name="connsiteX3286" fmla="*/ 3588491 w 5473039"/>
              <a:gd name="connsiteY3286" fmla="*/ 3870634 h 4777547"/>
              <a:gd name="connsiteX3287" fmla="*/ 3570281 w 5473039"/>
              <a:gd name="connsiteY3287" fmla="*/ 3858167 h 4777547"/>
              <a:gd name="connsiteX3288" fmla="*/ 3569963 w 5473039"/>
              <a:gd name="connsiteY3288" fmla="*/ 3861861 h 4777547"/>
              <a:gd name="connsiteX3289" fmla="*/ 3561614 w 5473039"/>
              <a:gd name="connsiteY3289" fmla="*/ 3864495 h 4777547"/>
              <a:gd name="connsiteX3290" fmla="*/ 3552363 w 5473039"/>
              <a:gd name="connsiteY3290" fmla="*/ 3862128 h 4777547"/>
              <a:gd name="connsiteX3291" fmla="*/ 3552729 w 5473039"/>
              <a:gd name="connsiteY3291" fmla="*/ 3862937 h 4777547"/>
              <a:gd name="connsiteX3292" fmla="*/ 3550983 w 5473039"/>
              <a:gd name="connsiteY3292" fmla="*/ 3861775 h 4777547"/>
              <a:gd name="connsiteX3293" fmla="*/ 3549054 w 5473039"/>
              <a:gd name="connsiteY3293" fmla="*/ 3861281 h 4777547"/>
              <a:gd name="connsiteX3294" fmla="*/ 3537549 w 5473039"/>
              <a:gd name="connsiteY3294" fmla="*/ 3851656 h 4777547"/>
              <a:gd name="connsiteX3295" fmla="*/ 3535714 w 5473039"/>
              <a:gd name="connsiteY3295" fmla="*/ 3848833 h 4777547"/>
              <a:gd name="connsiteX3296" fmla="*/ 3531123 w 5473039"/>
              <a:gd name="connsiteY3296" fmla="*/ 3844514 h 4777547"/>
              <a:gd name="connsiteX3297" fmla="*/ 3502015 w 5473039"/>
              <a:gd name="connsiteY3297" fmla="*/ 3819055 h 4777547"/>
              <a:gd name="connsiteX3298" fmla="*/ 3537205 w 5473039"/>
              <a:gd name="connsiteY3298" fmla="*/ 3858789 h 4777547"/>
              <a:gd name="connsiteX3299" fmla="*/ 3572394 w 5473039"/>
              <a:gd name="connsiteY3299" fmla="*/ 3898523 h 4777547"/>
              <a:gd name="connsiteX3300" fmla="*/ 3537270 w 5473039"/>
              <a:gd name="connsiteY3300" fmla="*/ 3883986 h 4777547"/>
              <a:gd name="connsiteX3301" fmla="*/ 3579387 w 5473039"/>
              <a:gd name="connsiteY3301" fmla="*/ 3948473 h 4777547"/>
              <a:gd name="connsiteX3302" fmla="*/ 3504594 w 5473039"/>
              <a:gd name="connsiteY3302" fmla="*/ 3879587 h 4777547"/>
              <a:gd name="connsiteX3303" fmla="*/ 3458009 w 5473039"/>
              <a:gd name="connsiteY3303" fmla="*/ 3833813 h 4777547"/>
              <a:gd name="connsiteX3304" fmla="*/ 3458434 w 5473039"/>
              <a:gd name="connsiteY3304" fmla="*/ 3832795 h 4777547"/>
              <a:gd name="connsiteX3305" fmla="*/ 3458965 w 5473039"/>
              <a:gd name="connsiteY3305" fmla="*/ 3831522 h 4777547"/>
              <a:gd name="connsiteX3306" fmla="*/ 3459283 w 5473039"/>
              <a:gd name="connsiteY3306" fmla="*/ 3830759 h 4777547"/>
              <a:gd name="connsiteX3307" fmla="*/ 3459142 w 5473039"/>
              <a:gd name="connsiteY3307" fmla="*/ 3831098 h 4777547"/>
              <a:gd name="connsiteX3308" fmla="*/ 3458965 w 5473039"/>
              <a:gd name="connsiteY3308" fmla="*/ 3831522 h 4777547"/>
              <a:gd name="connsiteX3309" fmla="*/ 3458009 w 5473039"/>
              <a:gd name="connsiteY3309" fmla="*/ 3833813 h 4777547"/>
              <a:gd name="connsiteX3310" fmla="*/ 3508384 w 5473039"/>
              <a:gd name="connsiteY3310" fmla="*/ 3894517 h 4777547"/>
              <a:gd name="connsiteX3311" fmla="*/ 3498447 w 5473039"/>
              <a:gd name="connsiteY3311" fmla="*/ 3910332 h 4777547"/>
              <a:gd name="connsiteX3312" fmla="*/ 3542531 w 5473039"/>
              <a:gd name="connsiteY3312" fmla="*/ 3954100 h 4777547"/>
              <a:gd name="connsiteX3313" fmla="*/ 3544925 w 5473039"/>
              <a:gd name="connsiteY3313" fmla="*/ 3972371 h 4777547"/>
              <a:gd name="connsiteX3314" fmla="*/ 3583021 w 5473039"/>
              <a:gd name="connsiteY3314" fmla="*/ 4022486 h 4777547"/>
              <a:gd name="connsiteX3315" fmla="*/ 3668818 w 5473039"/>
              <a:gd name="connsiteY3315" fmla="*/ 4122368 h 4777547"/>
              <a:gd name="connsiteX3316" fmla="*/ 3570179 w 5473039"/>
              <a:gd name="connsiteY3316" fmla="*/ 4027920 h 4777547"/>
              <a:gd name="connsiteX3317" fmla="*/ 3522252 w 5473039"/>
              <a:gd name="connsiteY3317" fmla="*/ 3977355 h 4777547"/>
              <a:gd name="connsiteX3318" fmla="*/ 3506321 w 5473039"/>
              <a:gd name="connsiteY3318" fmla="*/ 3961132 h 4777547"/>
              <a:gd name="connsiteX3319" fmla="*/ 3491930 w 5473039"/>
              <a:gd name="connsiteY3319" fmla="*/ 3946085 h 4777547"/>
              <a:gd name="connsiteX3320" fmla="*/ 3518799 w 5473039"/>
              <a:gd name="connsiteY3320" fmla="*/ 3985299 h 4777547"/>
              <a:gd name="connsiteX3321" fmla="*/ 3518039 w 5473039"/>
              <a:gd name="connsiteY3321" fmla="*/ 3987270 h 4777547"/>
              <a:gd name="connsiteX3322" fmla="*/ 3516126 w 5473039"/>
              <a:gd name="connsiteY3322" fmla="*/ 3991396 h 4777547"/>
              <a:gd name="connsiteX3323" fmla="*/ 3520976 w 5473039"/>
              <a:gd name="connsiteY3323" fmla="*/ 3997761 h 4777547"/>
              <a:gd name="connsiteX3324" fmla="*/ 3519296 w 5473039"/>
              <a:gd name="connsiteY3324" fmla="*/ 4009792 h 4777547"/>
              <a:gd name="connsiteX3325" fmla="*/ 3557220 w 5473039"/>
              <a:gd name="connsiteY3325" fmla="*/ 4050975 h 4777547"/>
              <a:gd name="connsiteX3326" fmla="*/ 3591016 w 5473039"/>
              <a:gd name="connsiteY3326" fmla="*/ 4094051 h 4777547"/>
              <a:gd name="connsiteX3327" fmla="*/ 3579620 w 5473039"/>
              <a:gd name="connsiteY3327" fmla="*/ 4088010 h 4777547"/>
              <a:gd name="connsiteX3328" fmla="*/ 3576547 w 5473039"/>
              <a:gd name="connsiteY3328" fmla="*/ 4103382 h 4777547"/>
              <a:gd name="connsiteX3329" fmla="*/ 3541428 w 5473039"/>
              <a:gd name="connsiteY3329" fmla="*/ 4065982 h 4777547"/>
              <a:gd name="connsiteX3330" fmla="*/ 3538236 w 5473039"/>
              <a:gd name="connsiteY3330" fmla="*/ 4062779 h 4777547"/>
              <a:gd name="connsiteX3331" fmla="*/ 3555914 w 5473039"/>
              <a:gd name="connsiteY3331" fmla="*/ 4102412 h 4777547"/>
              <a:gd name="connsiteX3332" fmla="*/ 3505128 w 5473039"/>
              <a:gd name="connsiteY3332" fmla="*/ 4037880 h 4777547"/>
              <a:gd name="connsiteX3333" fmla="*/ 3506547 w 5473039"/>
              <a:gd name="connsiteY3333" fmla="*/ 4040643 h 4777547"/>
              <a:gd name="connsiteX3334" fmla="*/ 3543894 w 5473039"/>
              <a:gd name="connsiteY3334" fmla="*/ 4089465 h 4777547"/>
              <a:gd name="connsiteX3335" fmla="*/ 3545836 w 5473039"/>
              <a:gd name="connsiteY3335" fmla="*/ 4091976 h 4777547"/>
              <a:gd name="connsiteX3336" fmla="*/ 3503405 w 5473039"/>
              <a:gd name="connsiteY3336" fmla="*/ 4066581 h 4777547"/>
              <a:gd name="connsiteX3337" fmla="*/ 3555959 w 5473039"/>
              <a:gd name="connsiteY3337" fmla="*/ 4105737 h 4777547"/>
              <a:gd name="connsiteX3338" fmla="*/ 3560062 w 5473039"/>
              <a:gd name="connsiteY3338" fmla="*/ 4117088 h 4777547"/>
              <a:gd name="connsiteX3339" fmla="*/ 3539975 w 5473039"/>
              <a:gd name="connsiteY3339" fmla="*/ 4100320 h 4777547"/>
              <a:gd name="connsiteX3340" fmla="*/ 3674978 w 5473039"/>
              <a:gd name="connsiteY3340" fmla="*/ 4265046 h 4777547"/>
              <a:gd name="connsiteX3341" fmla="*/ 3682331 w 5473039"/>
              <a:gd name="connsiteY3341" fmla="*/ 4274863 h 4777547"/>
              <a:gd name="connsiteX3342" fmla="*/ 3681698 w 5473039"/>
              <a:gd name="connsiteY3342" fmla="*/ 4274531 h 4777547"/>
              <a:gd name="connsiteX3343" fmla="*/ 3628038 w 5473039"/>
              <a:gd name="connsiteY3343" fmla="*/ 4239293 h 4777547"/>
              <a:gd name="connsiteX3344" fmla="*/ 3656310 w 5473039"/>
              <a:gd name="connsiteY3344" fmla="*/ 4263761 h 4777547"/>
              <a:gd name="connsiteX3345" fmla="*/ 3681909 w 5473039"/>
              <a:gd name="connsiteY3345" fmla="*/ 4280875 h 4777547"/>
              <a:gd name="connsiteX3346" fmla="*/ 3692784 w 5473039"/>
              <a:gd name="connsiteY3346" fmla="*/ 4288821 h 4777547"/>
              <a:gd name="connsiteX3347" fmla="*/ 3719758 w 5473039"/>
              <a:gd name="connsiteY3347" fmla="*/ 4324834 h 4777547"/>
              <a:gd name="connsiteX3348" fmla="*/ 3716590 w 5473039"/>
              <a:gd name="connsiteY3348" fmla="*/ 4326542 h 4777547"/>
              <a:gd name="connsiteX3349" fmla="*/ 3720936 w 5473039"/>
              <a:gd name="connsiteY3349" fmla="*/ 4329122 h 4777547"/>
              <a:gd name="connsiteX3350" fmla="*/ 3728444 w 5473039"/>
              <a:gd name="connsiteY3350" fmla="*/ 4336433 h 4777547"/>
              <a:gd name="connsiteX3351" fmla="*/ 3748604 w 5473039"/>
              <a:gd name="connsiteY3351" fmla="*/ 4363350 h 4777547"/>
              <a:gd name="connsiteX3352" fmla="*/ 3738576 w 5473039"/>
              <a:gd name="connsiteY3352" fmla="*/ 4356769 h 4777547"/>
              <a:gd name="connsiteX3353" fmla="*/ 3733030 w 5473039"/>
              <a:gd name="connsiteY3353" fmla="*/ 4355800 h 4777547"/>
              <a:gd name="connsiteX3354" fmla="*/ 3738576 w 5473039"/>
              <a:gd name="connsiteY3354" fmla="*/ 4356769 h 4777547"/>
              <a:gd name="connsiteX3355" fmla="*/ 3733816 w 5473039"/>
              <a:gd name="connsiteY3355" fmla="*/ 4363657 h 4777547"/>
              <a:gd name="connsiteX3356" fmla="*/ 3709945 w 5473039"/>
              <a:gd name="connsiteY3356" fmla="*/ 4338665 h 4777547"/>
              <a:gd name="connsiteX3357" fmla="*/ 3730567 w 5473039"/>
              <a:gd name="connsiteY3357" fmla="*/ 4367914 h 4777547"/>
              <a:gd name="connsiteX3358" fmla="*/ 3714189 w 5473039"/>
              <a:gd name="connsiteY3358" fmla="*/ 4358838 h 4777547"/>
              <a:gd name="connsiteX3359" fmla="*/ 3706982 w 5473039"/>
              <a:gd name="connsiteY3359" fmla="*/ 4355389 h 4777547"/>
              <a:gd name="connsiteX3360" fmla="*/ 3635597 w 5473039"/>
              <a:gd name="connsiteY3360" fmla="*/ 4267379 h 4777547"/>
              <a:gd name="connsiteX3361" fmla="*/ 3487360 w 5473039"/>
              <a:gd name="connsiteY3361" fmla="*/ 4102355 h 4777547"/>
              <a:gd name="connsiteX3362" fmla="*/ 3426930 w 5473039"/>
              <a:gd name="connsiteY3362" fmla="*/ 4040401 h 4777547"/>
              <a:gd name="connsiteX3363" fmla="*/ 3429836 w 5473039"/>
              <a:gd name="connsiteY3363" fmla="*/ 4050782 h 4777547"/>
              <a:gd name="connsiteX3364" fmla="*/ 3491839 w 5473039"/>
              <a:gd name="connsiteY3364" fmla="*/ 4116969 h 4777547"/>
              <a:gd name="connsiteX3365" fmla="*/ 3549481 w 5473039"/>
              <a:gd name="connsiteY3365" fmla="*/ 4185605 h 4777547"/>
              <a:gd name="connsiteX3366" fmla="*/ 3550537 w 5473039"/>
              <a:gd name="connsiteY3366" fmla="*/ 4199087 h 4777547"/>
              <a:gd name="connsiteX3367" fmla="*/ 3598410 w 5473039"/>
              <a:gd name="connsiteY3367" fmla="*/ 4257785 h 4777547"/>
              <a:gd name="connsiteX3368" fmla="*/ 3598527 w 5473039"/>
              <a:gd name="connsiteY3368" fmla="*/ 4274849 h 4777547"/>
              <a:gd name="connsiteX3369" fmla="*/ 3601190 w 5473039"/>
              <a:gd name="connsiteY3369" fmla="*/ 4278639 h 4777547"/>
              <a:gd name="connsiteX3370" fmla="*/ 3604315 w 5473039"/>
              <a:gd name="connsiteY3370" fmla="*/ 4281342 h 4777547"/>
              <a:gd name="connsiteX3371" fmla="*/ 3607762 w 5473039"/>
              <a:gd name="connsiteY3371" fmla="*/ 4286677 h 4777547"/>
              <a:gd name="connsiteX3372" fmla="*/ 3607419 w 5473039"/>
              <a:gd name="connsiteY3372" fmla="*/ 4287892 h 4777547"/>
              <a:gd name="connsiteX3373" fmla="*/ 3609637 w 5473039"/>
              <a:gd name="connsiteY3373" fmla="*/ 4289578 h 4777547"/>
              <a:gd name="connsiteX3374" fmla="*/ 3607762 w 5473039"/>
              <a:gd name="connsiteY3374" fmla="*/ 4286677 h 4777547"/>
              <a:gd name="connsiteX3375" fmla="*/ 3608297 w 5473039"/>
              <a:gd name="connsiteY3375" fmla="*/ 4284787 h 4777547"/>
              <a:gd name="connsiteX3376" fmla="*/ 3616395 w 5473039"/>
              <a:gd name="connsiteY3376" fmla="*/ 4305401 h 4777547"/>
              <a:gd name="connsiteX3377" fmla="*/ 3565787 w 5473039"/>
              <a:gd name="connsiteY3377" fmla="*/ 4245254 h 4777547"/>
              <a:gd name="connsiteX3378" fmla="*/ 3550263 w 5473039"/>
              <a:gd name="connsiteY3378" fmla="*/ 4241106 h 4777547"/>
              <a:gd name="connsiteX3379" fmla="*/ 3498209 w 5473039"/>
              <a:gd name="connsiteY3379" fmla="*/ 4192432 h 4777547"/>
              <a:gd name="connsiteX3380" fmla="*/ 3430563 w 5473039"/>
              <a:gd name="connsiteY3380" fmla="*/ 4114415 h 4777547"/>
              <a:gd name="connsiteX3381" fmla="*/ 3430227 w 5473039"/>
              <a:gd name="connsiteY3381" fmla="*/ 4115098 h 4777547"/>
              <a:gd name="connsiteX3382" fmla="*/ 3456541 w 5473039"/>
              <a:gd name="connsiteY3382" fmla="*/ 4152030 h 4777547"/>
              <a:gd name="connsiteX3383" fmla="*/ 3448651 w 5473039"/>
              <a:gd name="connsiteY3383" fmla="*/ 4153889 h 4777547"/>
              <a:gd name="connsiteX3384" fmla="*/ 3443685 w 5473039"/>
              <a:gd name="connsiteY3384" fmla="*/ 4153660 h 4777547"/>
              <a:gd name="connsiteX3385" fmla="*/ 3429665 w 5473039"/>
              <a:gd name="connsiteY3385" fmla="*/ 4135472 h 4777547"/>
              <a:gd name="connsiteX3386" fmla="*/ 3430628 w 5473039"/>
              <a:gd name="connsiteY3386" fmla="*/ 4139611 h 4777547"/>
              <a:gd name="connsiteX3387" fmla="*/ 3447156 w 5473039"/>
              <a:gd name="connsiteY3387" fmla="*/ 4165372 h 4777547"/>
              <a:gd name="connsiteX3388" fmla="*/ 3475480 w 5473039"/>
              <a:gd name="connsiteY3388" fmla="*/ 4205549 h 4777547"/>
              <a:gd name="connsiteX3389" fmla="*/ 3516088 w 5473039"/>
              <a:gd name="connsiteY3389" fmla="*/ 4256314 h 4777547"/>
              <a:gd name="connsiteX3390" fmla="*/ 3619325 w 5473039"/>
              <a:gd name="connsiteY3390" fmla="*/ 4386607 h 4777547"/>
              <a:gd name="connsiteX3391" fmla="*/ 3626194 w 5473039"/>
              <a:gd name="connsiteY3391" fmla="*/ 4395297 h 4777547"/>
              <a:gd name="connsiteX3392" fmla="*/ 3615221 w 5473039"/>
              <a:gd name="connsiteY3392" fmla="*/ 4390612 h 4777547"/>
              <a:gd name="connsiteX3393" fmla="*/ 3611276 w 5473039"/>
              <a:gd name="connsiteY3393" fmla="*/ 4389338 h 4777547"/>
              <a:gd name="connsiteX3394" fmla="*/ 3589033 w 5473039"/>
              <a:gd name="connsiteY3394" fmla="*/ 4362984 h 4777547"/>
              <a:gd name="connsiteX3395" fmla="*/ 3531391 w 5473039"/>
              <a:gd name="connsiteY3395" fmla="*/ 4294348 h 4777547"/>
              <a:gd name="connsiteX3396" fmla="*/ 3511452 w 5473039"/>
              <a:gd name="connsiteY3396" fmla="*/ 4300782 h 4777547"/>
              <a:gd name="connsiteX3397" fmla="*/ 3482135 w 5473039"/>
              <a:gd name="connsiteY3397" fmla="*/ 4272321 h 4777547"/>
              <a:gd name="connsiteX3398" fmla="*/ 3450737 w 5473039"/>
              <a:gd name="connsiteY3398" fmla="*/ 4247518 h 4777547"/>
              <a:gd name="connsiteX3399" fmla="*/ 3361042 w 5473039"/>
              <a:gd name="connsiteY3399" fmla="*/ 4148971 h 4777547"/>
              <a:gd name="connsiteX3400" fmla="*/ 3333119 w 5473039"/>
              <a:gd name="connsiteY3400" fmla="*/ 4117171 h 4777547"/>
              <a:gd name="connsiteX3401" fmla="*/ 3344768 w 5473039"/>
              <a:gd name="connsiteY3401" fmla="*/ 4136946 h 4777547"/>
              <a:gd name="connsiteX3402" fmla="*/ 3349799 w 5473039"/>
              <a:gd name="connsiteY3402" fmla="*/ 4143080 h 4777547"/>
              <a:gd name="connsiteX3403" fmla="*/ 3349647 w 5473039"/>
              <a:gd name="connsiteY3403" fmla="*/ 4142931 h 4777547"/>
              <a:gd name="connsiteX3404" fmla="*/ 3350646 w 5473039"/>
              <a:gd name="connsiteY3404" fmla="*/ 4144112 h 4777547"/>
              <a:gd name="connsiteX3405" fmla="*/ 3352228 w 5473039"/>
              <a:gd name="connsiteY3405" fmla="*/ 4146042 h 4777547"/>
              <a:gd name="connsiteX3406" fmla="*/ 3352714 w 5473039"/>
              <a:gd name="connsiteY3406" fmla="*/ 4146559 h 4777547"/>
              <a:gd name="connsiteX3407" fmla="*/ 3350646 w 5473039"/>
              <a:gd name="connsiteY3407" fmla="*/ 4144112 h 4777547"/>
              <a:gd name="connsiteX3408" fmla="*/ 3349799 w 5473039"/>
              <a:gd name="connsiteY3408" fmla="*/ 4143080 h 4777547"/>
              <a:gd name="connsiteX3409" fmla="*/ 3393450 w 5473039"/>
              <a:gd name="connsiteY3409" fmla="*/ 4185701 h 4777547"/>
              <a:gd name="connsiteX3410" fmla="*/ 3425951 w 5473039"/>
              <a:gd name="connsiteY3410" fmla="*/ 4225541 h 4777547"/>
              <a:gd name="connsiteX3411" fmla="*/ 3428348 w 5473039"/>
              <a:gd name="connsiteY3411" fmla="*/ 4243811 h 4777547"/>
              <a:gd name="connsiteX3412" fmla="*/ 3453536 w 5473039"/>
              <a:gd name="connsiteY3412" fmla="*/ 4274164 h 4777547"/>
              <a:gd name="connsiteX3413" fmla="*/ 3466390 w 5473039"/>
              <a:gd name="connsiteY3413" fmla="*/ 4302060 h 4777547"/>
              <a:gd name="connsiteX3414" fmla="*/ 3429859 w 5473039"/>
              <a:gd name="connsiteY3414" fmla="*/ 4257534 h 4777547"/>
              <a:gd name="connsiteX3415" fmla="*/ 3409803 w 5473039"/>
              <a:gd name="connsiteY3415" fmla="*/ 4246904 h 4777547"/>
              <a:gd name="connsiteX3416" fmla="*/ 3397352 w 5473039"/>
              <a:gd name="connsiteY3416" fmla="*/ 4227383 h 4777547"/>
              <a:gd name="connsiteX3417" fmla="*/ 3377751 w 5473039"/>
              <a:gd name="connsiteY3417" fmla="*/ 4216994 h 4777547"/>
              <a:gd name="connsiteX3418" fmla="*/ 3336636 w 5473039"/>
              <a:gd name="connsiteY3418" fmla="*/ 4174119 h 4777547"/>
              <a:gd name="connsiteX3419" fmla="*/ 3305693 w 5473039"/>
              <a:gd name="connsiteY3419" fmla="*/ 4149557 h 4777547"/>
              <a:gd name="connsiteX3420" fmla="*/ 3390150 w 5473039"/>
              <a:gd name="connsiteY3420" fmla="*/ 4244647 h 4777547"/>
              <a:gd name="connsiteX3421" fmla="*/ 3424380 w 5473039"/>
              <a:gd name="connsiteY3421" fmla="*/ 4286678 h 4777547"/>
              <a:gd name="connsiteX3422" fmla="*/ 3432661 w 5473039"/>
              <a:gd name="connsiteY3422" fmla="*/ 4297629 h 4777547"/>
              <a:gd name="connsiteX3423" fmla="*/ 3430305 w 5473039"/>
              <a:gd name="connsiteY3423" fmla="*/ 4296016 h 4777547"/>
              <a:gd name="connsiteX3424" fmla="*/ 3410724 w 5473039"/>
              <a:gd name="connsiteY3424" fmla="*/ 4282707 h 4777547"/>
              <a:gd name="connsiteX3425" fmla="*/ 3388470 w 5473039"/>
              <a:gd name="connsiteY3425" fmla="*/ 4256678 h 4777547"/>
              <a:gd name="connsiteX3426" fmla="*/ 3359101 w 5473039"/>
              <a:gd name="connsiteY3426" fmla="*/ 4236350 h 4777547"/>
              <a:gd name="connsiteX3427" fmla="*/ 3372220 w 5473039"/>
              <a:gd name="connsiteY3427" fmla="*/ 4256226 h 4777547"/>
              <a:gd name="connsiteX3428" fmla="*/ 3329779 w 5473039"/>
              <a:gd name="connsiteY3428" fmla="*/ 4226002 h 4777547"/>
              <a:gd name="connsiteX3429" fmla="*/ 3223640 w 5473039"/>
              <a:gd name="connsiteY3429" fmla="*/ 4152235 h 4777547"/>
              <a:gd name="connsiteX3430" fmla="*/ 3242206 w 5473039"/>
              <a:gd name="connsiteY3430" fmla="*/ 4171840 h 4777547"/>
              <a:gd name="connsiteX3431" fmla="*/ 3364901 w 5473039"/>
              <a:gd name="connsiteY3431" fmla="*/ 4265056 h 4777547"/>
              <a:gd name="connsiteX3432" fmla="*/ 3343561 w 5473039"/>
              <a:gd name="connsiteY3432" fmla="*/ 4261326 h 4777547"/>
              <a:gd name="connsiteX3433" fmla="*/ 3154064 w 5473039"/>
              <a:gd name="connsiteY3433" fmla="*/ 4130046 h 4777547"/>
              <a:gd name="connsiteX3434" fmla="*/ 3166543 w 5473039"/>
              <a:gd name="connsiteY3434" fmla="*/ 4151752 h 4777547"/>
              <a:gd name="connsiteX3435" fmla="*/ 3323508 w 5473039"/>
              <a:gd name="connsiteY3435" fmla="*/ 4267847 h 4777547"/>
              <a:gd name="connsiteX3436" fmla="*/ 3131023 w 5473039"/>
              <a:gd name="connsiteY3436" fmla="*/ 4136043 h 4777547"/>
              <a:gd name="connsiteX3437" fmla="*/ 3106261 w 5473039"/>
              <a:gd name="connsiteY3437" fmla="*/ 4121688 h 4777547"/>
              <a:gd name="connsiteX3438" fmla="*/ 3117791 w 5473039"/>
              <a:gd name="connsiteY3438" fmla="*/ 4133730 h 4777547"/>
              <a:gd name="connsiteX3439" fmla="*/ 3204107 w 5473039"/>
              <a:gd name="connsiteY3439" fmla="*/ 4201063 h 4777547"/>
              <a:gd name="connsiteX3440" fmla="*/ 3224697 w 5473039"/>
              <a:gd name="connsiteY3440" fmla="*/ 4224187 h 4777547"/>
              <a:gd name="connsiteX3441" fmla="*/ 3302380 w 5473039"/>
              <a:gd name="connsiteY3441" fmla="*/ 4280512 h 4777547"/>
              <a:gd name="connsiteX3442" fmla="*/ 3255329 w 5473039"/>
              <a:gd name="connsiteY3442" fmla="*/ 4252761 h 4777547"/>
              <a:gd name="connsiteX3443" fmla="*/ 3211465 w 5473039"/>
              <a:gd name="connsiteY3443" fmla="*/ 4221874 h 4777547"/>
              <a:gd name="connsiteX3444" fmla="*/ 3271533 w 5473039"/>
              <a:gd name="connsiteY3444" fmla="*/ 4268259 h 4777547"/>
              <a:gd name="connsiteX3445" fmla="*/ 3429661 w 5473039"/>
              <a:gd name="connsiteY3445" fmla="*/ 4377697 h 4777547"/>
              <a:gd name="connsiteX3446" fmla="*/ 3458270 w 5473039"/>
              <a:gd name="connsiteY3446" fmla="*/ 4402751 h 4777547"/>
              <a:gd name="connsiteX3447" fmla="*/ 3404273 w 5473039"/>
              <a:gd name="connsiteY3447" fmla="*/ 4366926 h 4777547"/>
              <a:gd name="connsiteX3448" fmla="*/ 3260126 w 5473039"/>
              <a:gd name="connsiteY3448" fmla="*/ 4273124 h 4777547"/>
              <a:gd name="connsiteX3449" fmla="*/ 3250083 w 5473039"/>
              <a:gd name="connsiteY3449" fmla="*/ 4267675 h 4777547"/>
              <a:gd name="connsiteX3450" fmla="*/ 3314645 w 5473039"/>
              <a:gd name="connsiteY3450" fmla="*/ 4318539 h 4777547"/>
              <a:gd name="connsiteX3451" fmla="*/ 3490163 w 5473039"/>
              <a:gd name="connsiteY3451" fmla="*/ 4434183 h 4777547"/>
              <a:gd name="connsiteX3452" fmla="*/ 3516300 w 5473039"/>
              <a:gd name="connsiteY3452" fmla="*/ 4458279 h 4777547"/>
              <a:gd name="connsiteX3453" fmla="*/ 3506799 w 5473039"/>
              <a:gd name="connsiteY3453" fmla="*/ 4452572 h 4777547"/>
              <a:gd name="connsiteX3454" fmla="*/ 3495872 w 5473039"/>
              <a:gd name="connsiteY3454" fmla="*/ 4440863 h 4777547"/>
              <a:gd name="connsiteX3455" fmla="*/ 3485648 w 5473039"/>
              <a:gd name="connsiteY3455" fmla="*/ 4432351 h 4777547"/>
              <a:gd name="connsiteX3456" fmla="*/ 3485193 w 5473039"/>
              <a:gd name="connsiteY3456" fmla="*/ 4438178 h 4777547"/>
              <a:gd name="connsiteX3457" fmla="*/ 3481944 w 5473039"/>
              <a:gd name="connsiteY3457" fmla="*/ 4435912 h 4777547"/>
              <a:gd name="connsiteX3458" fmla="*/ 3446848 w 5473039"/>
              <a:gd name="connsiteY3458" fmla="*/ 4420279 h 4777547"/>
              <a:gd name="connsiteX3459" fmla="*/ 3492935 w 5473039"/>
              <a:gd name="connsiteY3459" fmla="*/ 4451027 h 4777547"/>
              <a:gd name="connsiteX3460" fmla="*/ 3495769 w 5473039"/>
              <a:gd name="connsiteY3460" fmla="*/ 4453038 h 4777547"/>
              <a:gd name="connsiteX3461" fmla="*/ 3496062 w 5473039"/>
              <a:gd name="connsiteY3461" fmla="*/ 4453438 h 4777547"/>
              <a:gd name="connsiteX3462" fmla="*/ 3503605 w 5473039"/>
              <a:gd name="connsiteY3462" fmla="*/ 4461847 h 4777547"/>
              <a:gd name="connsiteX3463" fmla="*/ 3436363 w 5473039"/>
              <a:gd name="connsiteY3463" fmla="*/ 4420820 h 4777547"/>
              <a:gd name="connsiteX3464" fmla="*/ 3332996 w 5473039"/>
              <a:gd name="connsiteY3464" fmla="*/ 4354466 h 4777547"/>
              <a:gd name="connsiteX3465" fmla="*/ 3320929 w 5473039"/>
              <a:gd name="connsiteY3465" fmla="*/ 4345495 h 4777547"/>
              <a:gd name="connsiteX3466" fmla="*/ 3332459 w 5473039"/>
              <a:gd name="connsiteY3466" fmla="*/ 4357537 h 4777547"/>
              <a:gd name="connsiteX3467" fmla="*/ 3514386 w 5473039"/>
              <a:gd name="connsiteY3467" fmla="*/ 4484328 h 4777547"/>
              <a:gd name="connsiteX3468" fmla="*/ 3313679 w 5473039"/>
              <a:gd name="connsiteY3468" fmla="*/ 4354254 h 4777547"/>
              <a:gd name="connsiteX3469" fmla="*/ 3283169 w 5473039"/>
              <a:gd name="connsiteY3469" fmla="*/ 4342589 h 4777547"/>
              <a:gd name="connsiteX3470" fmla="*/ 3311979 w 5473039"/>
              <a:gd name="connsiteY3470" fmla="*/ 4363982 h 4777547"/>
              <a:gd name="connsiteX3471" fmla="*/ 3399886 w 5473039"/>
              <a:gd name="connsiteY3471" fmla="*/ 4424733 h 4777547"/>
              <a:gd name="connsiteX3472" fmla="*/ 3322718 w 5473039"/>
              <a:gd name="connsiteY3472" fmla="*/ 4376150 h 4777547"/>
              <a:gd name="connsiteX3473" fmla="*/ 3240593 w 5473039"/>
              <a:gd name="connsiteY3473" fmla="*/ 4321952 h 4777547"/>
              <a:gd name="connsiteX3474" fmla="*/ 3164485 w 5473039"/>
              <a:gd name="connsiteY3474" fmla="*/ 4266365 h 4777547"/>
              <a:gd name="connsiteX3475" fmla="*/ 3164018 w 5473039"/>
              <a:gd name="connsiteY3475" fmla="*/ 4266035 h 4777547"/>
              <a:gd name="connsiteX3476" fmla="*/ 3168790 w 5473039"/>
              <a:gd name="connsiteY3476" fmla="*/ 4276178 h 4777547"/>
              <a:gd name="connsiteX3477" fmla="*/ 3278857 w 5473039"/>
              <a:gd name="connsiteY3477" fmla="*/ 4456387 h 4777547"/>
              <a:gd name="connsiteX3478" fmla="*/ 3317019 w 5473039"/>
              <a:gd name="connsiteY3478" fmla="*/ 4514942 h 4777547"/>
              <a:gd name="connsiteX3479" fmla="*/ 3319145 w 5473039"/>
              <a:gd name="connsiteY3479" fmla="*/ 4524308 h 4777547"/>
              <a:gd name="connsiteX3480" fmla="*/ 3347228 w 5473039"/>
              <a:gd name="connsiteY3480" fmla="*/ 4561288 h 4777547"/>
              <a:gd name="connsiteX3481" fmla="*/ 3388901 w 5473039"/>
              <a:gd name="connsiteY3481" fmla="*/ 4625230 h 4777547"/>
              <a:gd name="connsiteX3482" fmla="*/ 3480196 w 5473039"/>
              <a:gd name="connsiteY3482" fmla="*/ 4777547 h 4777547"/>
              <a:gd name="connsiteX3483" fmla="*/ 3210623 w 5473039"/>
              <a:gd name="connsiteY3483" fmla="*/ 4409396 h 4777547"/>
              <a:gd name="connsiteX3484" fmla="*/ 3083409 w 5473039"/>
              <a:gd name="connsiteY3484" fmla="*/ 4209241 h 4777547"/>
              <a:gd name="connsiteX3485" fmla="*/ 3016202 w 5473039"/>
              <a:gd name="connsiteY3485" fmla="*/ 4163200 h 4777547"/>
              <a:gd name="connsiteX3486" fmla="*/ 3002992 w 5473039"/>
              <a:gd name="connsiteY3486" fmla="*/ 4152030 h 4777547"/>
              <a:gd name="connsiteX3487" fmla="*/ 3059980 w 5473039"/>
              <a:gd name="connsiteY3487" fmla="*/ 4191354 h 4777547"/>
              <a:gd name="connsiteX3488" fmla="*/ 3081112 w 5473039"/>
              <a:gd name="connsiteY3488" fmla="*/ 4205629 h 4777547"/>
              <a:gd name="connsiteX3489" fmla="*/ 3041243 w 5473039"/>
              <a:gd name="connsiteY3489" fmla="*/ 4142897 h 4777547"/>
              <a:gd name="connsiteX3490" fmla="*/ 2979821 w 5473039"/>
              <a:gd name="connsiteY3490" fmla="*/ 4095933 h 4777547"/>
              <a:gd name="connsiteX3491" fmla="*/ 3004382 w 5473039"/>
              <a:gd name="connsiteY3491" fmla="*/ 4124173 h 4777547"/>
              <a:gd name="connsiteX3492" fmla="*/ 2962393 w 5473039"/>
              <a:gd name="connsiteY3492" fmla="*/ 4087837 h 4777547"/>
              <a:gd name="connsiteX3493" fmla="*/ 2940281 w 5473039"/>
              <a:gd name="connsiteY3493" fmla="*/ 4065700 h 4777547"/>
              <a:gd name="connsiteX3494" fmla="*/ 2901341 w 5473039"/>
              <a:gd name="connsiteY3494" fmla="*/ 4035925 h 4777547"/>
              <a:gd name="connsiteX3495" fmla="*/ 2883821 w 5473039"/>
              <a:gd name="connsiteY3495" fmla="*/ 4021325 h 4777547"/>
              <a:gd name="connsiteX3496" fmla="*/ 2903837 w 5473039"/>
              <a:gd name="connsiteY3496" fmla="*/ 4043226 h 4777547"/>
              <a:gd name="connsiteX3497" fmla="*/ 2859121 w 5473039"/>
              <a:gd name="connsiteY3497" fmla="*/ 4000742 h 4777547"/>
              <a:gd name="connsiteX3498" fmla="*/ 2817316 w 5473039"/>
              <a:gd name="connsiteY3498" fmla="*/ 3965905 h 4777547"/>
              <a:gd name="connsiteX3499" fmla="*/ 2815746 w 5473039"/>
              <a:gd name="connsiteY3499" fmla="*/ 3964595 h 4777547"/>
              <a:gd name="connsiteX3500" fmla="*/ 2815038 w 5473039"/>
              <a:gd name="connsiteY3500" fmla="*/ 3963942 h 4777547"/>
              <a:gd name="connsiteX3501" fmla="*/ 2814803 w 5473039"/>
              <a:gd name="connsiteY3501" fmla="*/ 3964406 h 4777547"/>
              <a:gd name="connsiteX3502" fmla="*/ 2814130 w 5473039"/>
              <a:gd name="connsiteY3502" fmla="*/ 3965424 h 4777547"/>
              <a:gd name="connsiteX3503" fmla="*/ 2821590 w 5473039"/>
              <a:gd name="connsiteY3503" fmla="*/ 3978519 h 4777547"/>
              <a:gd name="connsiteX3504" fmla="*/ 2851404 w 5473039"/>
              <a:gd name="connsiteY3504" fmla="*/ 4019704 h 4777547"/>
              <a:gd name="connsiteX3505" fmla="*/ 2858623 w 5473039"/>
              <a:gd name="connsiteY3505" fmla="*/ 4029738 h 4777547"/>
              <a:gd name="connsiteX3506" fmla="*/ 2874742 w 5473039"/>
              <a:gd name="connsiteY3506" fmla="*/ 4044484 h 4777547"/>
              <a:gd name="connsiteX3507" fmla="*/ 2886480 w 5473039"/>
              <a:gd name="connsiteY3507" fmla="*/ 4065003 h 4777547"/>
              <a:gd name="connsiteX3508" fmla="*/ 2924815 w 5473039"/>
              <a:gd name="connsiteY3508" fmla="*/ 4095545 h 4777547"/>
              <a:gd name="connsiteX3509" fmla="*/ 2944751 w 5473039"/>
              <a:gd name="connsiteY3509" fmla="*/ 4110058 h 4777547"/>
              <a:gd name="connsiteX3510" fmla="*/ 2947835 w 5473039"/>
              <a:gd name="connsiteY3510" fmla="*/ 4113335 h 4777547"/>
              <a:gd name="connsiteX3511" fmla="*/ 2981880 w 5473039"/>
              <a:gd name="connsiteY3511" fmla="*/ 4144716 h 4777547"/>
              <a:gd name="connsiteX3512" fmla="*/ 2985801 w 5473039"/>
              <a:gd name="connsiteY3512" fmla="*/ 4148966 h 4777547"/>
              <a:gd name="connsiteX3513" fmla="*/ 2936473 w 5473039"/>
              <a:gd name="connsiteY3513" fmla="*/ 4113100 h 4777547"/>
              <a:gd name="connsiteX3514" fmla="*/ 2895967 w 5473039"/>
              <a:gd name="connsiteY3514" fmla="*/ 4081586 h 4777547"/>
              <a:gd name="connsiteX3515" fmla="*/ 2913386 w 5473039"/>
              <a:gd name="connsiteY3515" fmla="*/ 4112034 h 4777547"/>
              <a:gd name="connsiteX3516" fmla="*/ 2918991 w 5473039"/>
              <a:gd name="connsiteY3516" fmla="*/ 4122569 h 4777547"/>
              <a:gd name="connsiteX3517" fmla="*/ 2913282 w 5473039"/>
              <a:gd name="connsiteY3517" fmla="*/ 4117563 h 4777547"/>
              <a:gd name="connsiteX3518" fmla="*/ 2897768 w 5473039"/>
              <a:gd name="connsiteY3518" fmla="*/ 4104451 h 4777547"/>
              <a:gd name="connsiteX3519" fmla="*/ 2897583 w 5473039"/>
              <a:gd name="connsiteY3519" fmla="*/ 4105347 h 4777547"/>
              <a:gd name="connsiteX3520" fmla="*/ 2878389 w 5473039"/>
              <a:gd name="connsiteY3520" fmla="*/ 4072850 h 4777547"/>
              <a:gd name="connsiteX3521" fmla="*/ 2870506 w 5473039"/>
              <a:gd name="connsiteY3521" fmla="*/ 4061777 h 4777547"/>
              <a:gd name="connsiteX3522" fmla="*/ 2868358 w 5473039"/>
              <a:gd name="connsiteY3522" fmla="*/ 4060106 h 4777547"/>
              <a:gd name="connsiteX3523" fmla="*/ 2726774 w 5473039"/>
              <a:gd name="connsiteY3523" fmla="*/ 3934035 h 4777547"/>
              <a:gd name="connsiteX3524" fmla="*/ 2707993 w 5473039"/>
              <a:gd name="connsiteY3524" fmla="*/ 3916841 h 4777547"/>
              <a:gd name="connsiteX3525" fmla="*/ 2714236 w 5473039"/>
              <a:gd name="connsiteY3525" fmla="*/ 3929983 h 4777547"/>
              <a:gd name="connsiteX3526" fmla="*/ 2732668 w 5473039"/>
              <a:gd name="connsiteY3526" fmla="*/ 3967014 h 4777547"/>
              <a:gd name="connsiteX3527" fmla="*/ 2736912 w 5473039"/>
              <a:gd name="connsiteY3527" fmla="*/ 3975837 h 4777547"/>
              <a:gd name="connsiteX3528" fmla="*/ 2766251 w 5473039"/>
              <a:gd name="connsiteY3528" fmla="*/ 4003619 h 4777547"/>
              <a:gd name="connsiteX3529" fmla="*/ 2848764 w 5473039"/>
              <a:gd name="connsiteY3529" fmla="*/ 4074402 h 4777547"/>
              <a:gd name="connsiteX3530" fmla="*/ 2742588 w 5473039"/>
              <a:gd name="connsiteY3530" fmla="*/ 3988353 h 4777547"/>
              <a:gd name="connsiteX3531" fmla="*/ 2744680 w 5473039"/>
              <a:gd name="connsiteY3531" fmla="*/ 3993409 h 4777547"/>
              <a:gd name="connsiteX3532" fmla="*/ 2734131 w 5473039"/>
              <a:gd name="connsiteY3532" fmla="*/ 3981500 h 4777547"/>
              <a:gd name="connsiteX3533" fmla="*/ 2734131 w 5473039"/>
              <a:gd name="connsiteY3533" fmla="*/ 3981499 h 4777547"/>
              <a:gd name="connsiteX3534" fmla="*/ 2718532 w 5473039"/>
              <a:gd name="connsiteY3534" fmla="*/ 3968856 h 4777547"/>
              <a:gd name="connsiteX3535" fmla="*/ 2724356 w 5473039"/>
              <a:gd name="connsiteY3535" fmla="*/ 3982456 h 4777547"/>
              <a:gd name="connsiteX3536" fmla="*/ 2727773 w 5473039"/>
              <a:gd name="connsiteY3536" fmla="*/ 4008619 h 4777547"/>
              <a:gd name="connsiteX3537" fmla="*/ 2700962 w 5473039"/>
              <a:gd name="connsiteY3537" fmla="*/ 3994679 h 4777547"/>
              <a:gd name="connsiteX3538" fmla="*/ 2697304 w 5473039"/>
              <a:gd name="connsiteY3538" fmla="*/ 3990908 h 4777547"/>
              <a:gd name="connsiteX3539" fmla="*/ 2695643 w 5473039"/>
              <a:gd name="connsiteY3539" fmla="*/ 3998156 h 4777547"/>
              <a:gd name="connsiteX3540" fmla="*/ 2723140 w 5473039"/>
              <a:gd name="connsiteY3540" fmla="*/ 4054782 h 4777547"/>
              <a:gd name="connsiteX3541" fmla="*/ 2787622 w 5473039"/>
              <a:gd name="connsiteY3541" fmla="*/ 4169584 h 4777547"/>
              <a:gd name="connsiteX3542" fmla="*/ 2709480 w 5473039"/>
              <a:gd name="connsiteY3542" fmla="*/ 4057585 h 4777547"/>
              <a:gd name="connsiteX3543" fmla="*/ 2672433 w 5473039"/>
              <a:gd name="connsiteY3543" fmla="*/ 3998582 h 4777547"/>
              <a:gd name="connsiteX3544" fmla="*/ 2667200 w 5473039"/>
              <a:gd name="connsiteY3544" fmla="*/ 3990976 h 4777547"/>
              <a:gd name="connsiteX3545" fmla="*/ 2661914 w 5473039"/>
              <a:gd name="connsiteY3545" fmla="*/ 3982581 h 4777547"/>
              <a:gd name="connsiteX3546" fmla="*/ 2636698 w 5473039"/>
              <a:gd name="connsiteY3546" fmla="*/ 3959404 h 4777547"/>
              <a:gd name="connsiteX3547" fmla="*/ 2636940 w 5473039"/>
              <a:gd name="connsiteY3547" fmla="*/ 3960252 h 4777547"/>
              <a:gd name="connsiteX3548" fmla="*/ 2667169 w 5473039"/>
              <a:gd name="connsiteY3548" fmla="*/ 4018339 h 4777547"/>
              <a:gd name="connsiteX3549" fmla="*/ 2665302 w 5473039"/>
              <a:gd name="connsiteY3549" fmla="*/ 4025932 h 4777547"/>
              <a:gd name="connsiteX3550" fmla="*/ 2664043 w 5473039"/>
              <a:gd name="connsiteY3550" fmla="*/ 4028205 h 4777547"/>
              <a:gd name="connsiteX3551" fmla="*/ 2684164 w 5473039"/>
              <a:gd name="connsiteY3551" fmla="*/ 4051861 h 4777547"/>
              <a:gd name="connsiteX3552" fmla="*/ 2700003 w 5473039"/>
              <a:gd name="connsiteY3552" fmla="*/ 4071387 h 4777547"/>
              <a:gd name="connsiteX3553" fmla="*/ 2714031 w 5473039"/>
              <a:gd name="connsiteY3553" fmla="*/ 4105266 h 4777547"/>
              <a:gd name="connsiteX3554" fmla="*/ 2794510 w 5473039"/>
              <a:gd name="connsiteY3554" fmla="*/ 4262031 h 4777547"/>
              <a:gd name="connsiteX3555" fmla="*/ 2906170 w 5473039"/>
              <a:gd name="connsiteY3555" fmla="*/ 4428934 h 4777547"/>
              <a:gd name="connsiteX3556" fmla="*/ 2826902 w 5473039"/>
              <a:gd name="connsiteY3556" fmla="*/ 4343533 h 4777547"/>
              <a:gd name="connsiteX3557" fmla="*/ 2681429 w 5473039"/>
              <a:gd name="connsiteY3557" fmla="*/ 4145068 h 4777547"/>
              <a:gd name="connsiteX3558" fmla="*/ 2680279 w 5473039"/>
              <a:gd name="connsiteY3558" fmla="*/ 4143507 h 4777547"/>
              <a:gd name="connsiteX3559" fmla="*/ 2680203 w 5473039"/>
              <a:gd name="connsiteY3559" fmla="*/ 4143529 h 4777547"/>
              <a:gd name="connsiteX3560" fmla="*/ 2676363 w 5473039"/>
              <a:gd name="connsiteY3560" fmla="*/ 4138664 h 4777547"/>
              <a:gd name="connsiteX3561" fmla="*/ 2672877 w 5473039"/>
              <a:gd name="connsiteY3561" fmla="*/ 4133457 h 4777547"/>
              <a:gd name="connsiteX3562" fmla="*/ 2666837 w 5473039"/>
              <a:gd name="connsiteY3562" fmla="*/ 4125257 h 4777547"/>
              <a:gd name="connsiteX3563" fmla="*/ 2688339 w 5473039"/>
              <a:gd name="connsiteY3563" fmla="*/ 4171999 h 4777547"/>
              <a:gd name="connsiteX3564" fmla="*/ 2765604 w 5473039"/>
              <a:gd name="connsiteY3564" fmla="*/ 4310688 h 4777547"/>
              <a:gd name="connsiteX3565" fmla="*/ 2770883 w 5473039"/>
              <a:gd name="connsiteY3565" fmla="*/ 4321760 h 4777547"/>
              <a:gd name="connsiteX3566" fmla="*/ 2770328 w 5473039"/>
              <a:gd name="connsiteY3566" fmla="*/ 4321311 h 4777547"/>
              <a:gd name="connsiteX3567" fmla="*/ 2724645 w 5473039"/>
              <a:gd name="connsiteY3567" fmla="*/ 4276208 h 4777547"/>
              <a:gd name="connsiteX3568" fmla="*/ 2747554 w 5473039"/>
              <a:gd name="connsiteY3568" fmla="*/ 4305757 h 4777547"/>
              <a:gd name="connsiteX3569" fmla="*/ 2769286 w 5473039"/>
              <a:gd name="connsiteY3569" fmla="*/ 4327572 h 4777547"/>
              <a:gd name="connsiteX3570" fmla="*/ 2778387 w 5473039"/>
              <a:gd name="connsiteY3570" fmla="*/ 4337500 h 4777547"/>
              <a:gd name="connsiteX3571" fmla="*/ 2797752 w 5473039"/>
              <a:gd name="connsiteY3571" fmla="*/ 4378115 h 4777547"/>
              <a:gd name="connsiteX3572" fmla="*/ 2794312 w 5473039"/>
              <a:gd name="connsiteY3572" fmla="*/ 4379165 h 4777547"/>
              <a:gd name="connsiteX3573" fmla="*/ 2798064 w 5473039"/>
              <a:gd name="connsiteY3573" fmla="*/ 4382551 h 4777547"/>
              <a:gd name="connsiteX3574" fmla="*/ 2803989 w 5473039"/>
              <a:gd name="connsiteY3574" fmla="*/ 4391195 h 4777547"/>
              <a:gd name="connsiteX3575" fmla="*/ 2818463 w 5473039"/>
              <a:gd name="connsiteY3575" fmla="*/ 4421551 h 4777547"/>
              <a:gd name="connsiteX3576" fmla="*/ 2809924 w 5473039"/>
              <a:gd name="connsiteY3576" fmla="*/ 4413128 h 4777547"/>
              <a:gd name="connsiteX3577" fmla="*/ 2804676 w 5473039"/>
              <a:gd name="connsiteY3577" fmla="*/ 4411085 h 4777547"/>
              <a:gd name="connsiteX3578" fmla="*/ 2809924 w 5473039"/>
              <a:gd name="connsiteY3578" fmla="*/ 4413128 h 4777547"/>
              <a:gd name="connsiteX3579" fmla="*/ 2803902 w 5473039"/>
              <a:gd name="connsiteY3579" fmla="*/ 4418944 h 4777547"/>
              <a:gd name="connsiteX3580" fmla="*/ 2785413 w 5473039"/>
              <a:gd name="connsiteY3580" fmla="*/ 4389747 h 4777547"/>
              <a:gd name="connsiteX3581" fmla="*/ 2799879 w 5473039"/>
              <a:gd name="connsiteY3581" fmla="*/ 4422480 h 4777547"/>
              <a:gd name="connsiteX3582" fmla="*/ 2785606 w 5473039"/>
              <a:gd name="connsiteY3582" fmla="*/ 4410360 h 4777547"/>
              <a:gd name="connsiteX3583" fmla="*/ 2779218 w 5473039"/>
              <a:gd name="connsiteY3583" fmla="*/ 4405562 h 4777547"/>
              <a:gd name="connsiteX3584" fmla="*/ 2726533 w 5473039"/>
              <a:gd name="connsiteY3584" fmla="*/ 4305233 h 4777547"/>
              <a:gd name="connsiteX3585" fmla="*/ 2620451 w 5473039"/>
              <a:gd name="connsiteY3585" fmla="*/ 4125797 h 4777547"/>
              <a:gd name="connsiteX3586" fmla="*/ 2619954 w 5473039"/>
              <a:gd name="connsiteY3586" fmla="*/ 4124714 h 4777547"/>
              <a:gd name="connsiteX3587" fmla="*/ 2619335 w 5473039"/>
              <a:gd name="connsiteY3587" fmla="*/ 4123909 h 4777547"/>
              <a:gd name="connsiteX3588" fmla="*/ 2613643 w 5473039"/>
              <a:gd name="connsiteY3588" fmla="*/ 4114280 h 4777547"/>
              <a:gd name="connsiteX3589" fmla="*/ 2566573 w 5473039"/>
              <a:gd name="connsiteY3589" fmla="*/ 4041653 h 4777547"/>
              <a:gd name="connsiteX3590" fmla="*/ 2566093 w 5473039"/>
              <a:gd name="connsiteY3590" fmla="*/ 4048342 h 4777547"/>
              <a:gd name="connsiteX3591" fmla="*/ 2566379 w 5473039"/>
              <a:gd name="connsiteY3591" fmla="*/ 4049245 h 4777547"/>
              <a:gd name="connsiteX3592" fmla="*/ 2571483 w 5473039"/>
              <a:gd name="connsiteY3592" fmla="*/ 4059526 h 4777547"/>
              <a:gd name="connsiteX3593" fmla="*/ 2574150 w 5473039"/>
              <a:gd name="connsiteY3593" fmla="*/ 4064160 h 4777547"/>
              <a:gd name="connsiteX3594" fmla="*/ 2597512 w 5473039"/>
              <a:gd name="connsiteY3594" fmla="*/ 4095534 h 4777547"/>
              <a:gd name="connsiteX3595" fmla="*/ 2619335 w 5473039"/>
              <a:gd name="connsiteY3595" fmla="*/ 4123909 h 4777547"/>
              <a:gd name="connsiteX3596" fmla="*/ 2620451 w 5473039"/>
              <a:gd name="connsiteY3596" fmla="*/ 4125797 h 4777547"/>
              <a:gd name="connsiteX3597" fmla="*/ 2630966 w 5473039"/>
              <a:gd name="connsiteY3597" fmla="*/ 4148709 h 4777547"/>
              <a:gd name="connsiteX3598" fmla="*/ 2629855 w 5473039"/>
              <a:gd name="connsiteY3598" fmla="*/ 4154899 h 4777547"/>
              <a:gd name="connsiteX3599" fmla="*/ 2639100 w 5473039"/>
              <a:gd name="connsiteY3599" fmla="*/ 4169337 h 4777547"/>
              <a:gd name="connsiteX3600" fmla="*/ 2658180 w 5473039"/>
              <a:gd name="connsiteY3600" fmla="*/ 4208122 h 4777547"/>
              <a:gd name="connsiteX3601" fmla="*/ 2656563 w 5473039"/>
              <a:gd name="connsiteY3601" fmla="*/ 4221547 h 4777547"/>
              <a:gd name="connsiteX3602" fmla="*/ 2691958 w 5473039"/>
              <a:gd name="connsiteY3602" fmla="*/ 4288512 h 4777547"/>
              <a:gd name="connsiteX3603" fmla="*/ 2688718 w 5473039"/>
              <a:gd name="connsiteY3603" fmla="*/ 4305266 h 4777547"/>
              <a:gd name="connsiteX3604" fmla="*/ 2690583 w 5473039"/>
              <a:gd name="connsiteY3604" fmla="*/ 4309507 h 4777547"/>
              <a:gd name="connsiteX3605" fmla="*/ 2693116 w 5473039"/>
              <a:gd name="connsiteY3605" fmla="*/ 4312772 h 4777547"/>
              <a:gd name="connsiteX3606" fmla="*/ 2695447 w 5473039"/>
              <a:gd name="connsiteY3606" fmla="*/ 4318680 h 4777547"/>
              <a:gd name="connsiteX3607" fmla="*/ 2694871 w 5473039"/>
              <a:gd name="connsiteY3607" fmla="*/ 4319804 h 4777547"/>
              <a:gd name="connsiteX3608" fmla="*/ 2696716 w 5473039"/>
              <a:gd name="connsiteY3608" fmla="*/ 4321893 h 4777547"/>
              <a:gd name="connsiteX3609" fmla="*/ 2695447 w 5473039"/>
              <a:gd name="connsiteY3609" fmla="*/ 4318680 h 4777547"/>
              <a:gd name="connsiteX3610" fmla="*/ 2696343 w 5473039"/>
              <a:gd name="connsiteY3610" fmla="*/ 4316931 h 4777547"/>
              <a:gd name="connsiteX3611" fmla="*/ 2700230 w 5473039"/>
              <a:gd name="connsiteY3611" fmla="*/ 4338736 h 4777547"/>
              <a:gd name="connsiteX3612" fmla="*/ 2662438 w 5473039"/>
              <a:gd name="connsiteY3612" fmla="*/ 4269812 h 4777547"/>
              <a:gd name="connsiteX3613" fmla="*/ 2648032 w 5473039"/>
              <a:gd name="connsiteY3613" fmla="*/ 4262691 h 4777547"/>
              <a:gd name="connsiteX3614" fmla="*/ 2606565 w 5473039"/>
              <a:gd name="connsiteY3614" fmla="*/ 4204732 h 4777547"/>
              <a:gd name="connsiteX3615" fmla="*/ 2555583 w 5473039"/>
              <a:gd name="connsiteY3615" fmla="*/ 4114936 h 4777547"/>
              <a:gd name="connsiteX3616" fmla="*/ 2550691 w 5473039"/>
              <a:gd name="connsiteY3616" fmla="*/ 4139652 h 4777547"/>
              <a:gd name="connsiteX3617" fmla="*/ 2561830 w 5473039"/>
              <a:gd name="connsiteY3617" fmla="*/ 4168162 h 4777547"/>
              <a:gd name="connsiteX3618" fmla="*/ 2581702 w 5473039"/>
              <a:gd name="connsiteY3618" fmla="*/ 4213123 h 4777547"/>
              <a:gd name="connsiteX3619" fmla="*/ 2611533 w 5473039"/>
              <a:gd name="connsiteY3619" fmla="*/ 4270883 h 4777547"/>
              <a:gd name="connsiteX3620" fmla="*/ 2687134 w 5473039"/>
              <a:gd name="connsiteY3620" fmla="*/ 4418931 h 4777547"/>
              <a:gd name="connsiteX3621" fmla="*/ 2692161 w 5473039"/>
              <a:gd name="connsiteY3621" fmla="*/ 4428803 h 4777547"/>
              <a:gd name="connsiteX3622" fmla="*/ 2682322 w 5473039"/>
              <a:gd name="connsiteY3622" fmla="*/ 4422052 h 4777547"/>
              <a:gd name="connsiteX3623" fmla="*/ 2678704 w 5473039"/>
              <a:gd name="connsiteY3623" fmla="*/ 4420027 h 4777547"/>
              <a:gd name="connsiteX3624" fmla="*/ 2662078 w 5473039"/>
              <a:gd name="connsiteY3624" fmla="*/ 4389814 h 4777547"/>
              <a:gd name="connsiteX3625" fmla="*/ 2619058 w 5473039"/>
              <a:gd name="connsiteY3625" fmla="*/ 4311183 h 4777547"/>
              <a:gd name="connsiteX3626" fmla="*/ 2598245 w 5473039"/>
              <a:gd name="connsiteY3626" fmla="*/ 4313570 h 4777547"/>
              <a:gd name="connsiteX3627" fmla="*/ 2575097 w 5473039"/>
              <a:gd name="connsiteY3627" fmla="*/ 4279900 h 4777547"/>
              <a:gd name="connsiteX3628" fmla="*/ 2549188 w 5473039"/>
              <a:gd name="connsiteY3628" fmla="*/ 4249406 h 4777547"/>
              <a:gd name="connsiteX3629" fmla="*/ 2480624 w 5473039"/>
              <a:gd name="connsiteY3629" fmla="*/ 4135147 h 4777547"/>
              <a:gd name="connsiteX3630" fmla="*/ 2480563 w 5473039"/>
              <a:gd name="connsiteY3630" fmla="*/ 4134985 h 4777547"/>
              <a:gd name="connsiteX3631" fmla="*/ 2480018 w 5473039"/>
              <a:gd name="connsiteY3631" fmla="*/ 4135381 h 4777547"/>
              <a:gd name="connsiteX3632" fmla="*/ 2484535 w 5473039"/>
              <a:gd name="connsiteY3632" fmla="*/ 4143641 h 4777547"/>
              <a:gd name="connsiteX3633" fmla="*/ 2474214 w 5473039"/>
              <a:gd name="connsiteY3633" fmla="*/ 4132217 h 4777547"/>
              <a:gd name="connsiteX3634" fmla="*/ 2505176 w 5473039"/>
              <a:gd name="connsiteY3634" fmla="*/ 4177532 h 4777547"/>
              <a:gd name="connsiteX3635" fmla="*/ 2529209 w 5473039"/>
              <a:gd name="connsiteY3635" fmla="*/ 4222985 h 4777547"/>
              <a:gd name="connsiteX3636" fmla="*/ 2527965 w 5473039"/>
              <a:gd name="connsiteY3636" fmla="*/ 4241371 h 4777547"/>
              <a:gd name="connsiteX3637" fmla="*/ 2546693 w 5473039"/>
              <a:gd name="connsiteY3637" fmla="*/ 4276083 h 4777547"/>
              <a:gd name="connsiteX3638" fmla="*/ 2553810 w 5473039"/>
              <a:gd name="connsiteY3638" fmla="*/ 4305961 h 4777547"/>
              <a:gd name="connsiteX3639" fmla="*/ 2537284 w 5473039"/>
              <a:gd name="connsiteY3639" fmla="*/ 4278093 h 4777547"/>
              <a:gd name="connsiteX3640" fmla="*/ 2535658 w 5473039"/>
              <a:gd name="connsiteY3640" fmla="*/ 4274435 h 4777547"/>
              <a:gd name="connsiteX3641" fmla="*/ 2533826 w 5473039"/>
              <a:gd name="connsiteY3641" fmla="*/ 4275670 h 4777547"/>
              <a:gd name="connsiteX3642" fmla="*/ 2505009 w 5473039"/>
              <a:gd name="connsiteY3642" fmla="*/ 4246930 h 4777547"/>
              <a:gd name="connsiteX3643" fmla="*/ 2476102 w 5473039"/>
              <a:gd name="connsiteY3643" fmla="*/ 4208428 h 4777547"/>
              <a:gd name="connsiteX3644" fmla="*/ 2485544 w 5473039"/>
              <a:gd name="connsiteY3644" fmla="*/ 4219309 h 4777547"/>
              <a:gd name="connsiteX3645" fmla="*/ 2483556 w 5473039"/>
              <a:gd name="connsiteY3645" fmla="*/ 4223545 h 4777547"/>
              <a:gd name="connsiteX3646" fmla="*/ 2490348 w 5473039"/>
              <a:gd name="connsiteY3646" fmla="*/ 4234679 h 4777547"/>
              <a:gd name="connsiteX3647" fmla="*/ 2515645 w 5473039"/>
              <a:gd name="connsiteY3647" fmla="*/ 4282621 h 4777547"/>
              <a:gd name="connsiteX3648" fmla="*/ 2521611 w 5473039"/>
              <a:gd name="connsiteY3648" fmla="*/ 4294987 h 4777547"/>
              <a:gd name="connsiteX3649" fmla="*/ 2519619 w 5473039"/>
              <a:gd name="connsiteY3649" fmla="*/ 4292940 h 4777547"/>
              <a:gd name="connsiteX3650" fmla="*/ 2503036 w 5473039"/>
              <a:gd name="connsiteY3650" fmla="*/ 4276042 h 4777547"/>
              <a:gd name="connsiteX3651" fmla="*/ 2486336 w 5473039"/>
              <a:gd name="connsiteY3651" fmla="*/ 4246144 h 4777547"/>
              <a:gd name="connsiteX3652" fmla="*/ 2479375 w 5473039"/>
              <a:gd name="connsiteY3652" fmla="*/ 4231988 h 4777547"/>
              <a:gd name="connsiteX3653" fmla="*/ 2469016 w 5473039"/>
              <a:gd name="connsiteY3653" fmla="*/ 4238868 h 4777547"/>
              <a:gd name="connsiteX3654" fmla="*/ 2470491 w 5473039"/>
              <a:gd name="connsiteY3654" fmla="*/ 4242505 h 4777547"/>
              <a:gd name="connsiteX3655" fmla="*/ 2467822 w 5473039"/>
              <a:gd name="connsiteY3655" fmla="*/ 4239662 h 4777547"/>
              <a:gd name="connsiteX3656" fmla="*/ 2464832 w 5473039"/>
              <a:gd name="connsiteY3656" fmla="*/ 4241647 h 4777547"/>
              <a:gd name="connsiteX3657" fmla="*/ 2455968 w 5473039"/>
              <a:gd name="connsiteY3657" fmla="*/ 4243213 h 4777547"/>
              <a:gd name="connsiteX3658" fmla="*/ 2461580 w 5473039"/>
              <a:gd name="connsiteY3658" fmla="*/ 4249725 h 4777547"/>
              <a:gd name="connsiteX3659" fmla="*/ 2441390 w 5473039"/>
              <a:gd name="connsiteY3659" fmla="*/ 4241870 h 4777547"/>
              <a:gd name="connsiteX3660" fmla="*/ 2411549 w 5473039"/>
              <a:gd name="connsiteY3660" fmla="*/ 4211586 h 4777547"/>
              <a:gd name="connsiteX3661" fmla="*/ 2419368 w 5473039"/>
              <a:gd name="connsiteY3661" fmla="*/ 4222503 h 4777547"/>
              <a:gd name="connsiteX3662" fmla="*/ 2434211 w 5473039"/>
              <a:gd name="connsiteY3662" fmla="*/ 4247632 h 4777547"/>
              <a:gd name="connsiteX3663" fmla="*/ 2352629 w 5473039"/>
              <a:gd name="connsiteY3663" fmla="*/ 4158570 h 4777547"/>
              <a:gd name="connsiteX3664" fmla="*/ 2302677 w 5473039"/>
              <a:gd name="connsiteY3664" fmla="*/ 4104405 h 4777547"/>
              <a:gd name="connsiteX3665" fmla="*/ 2277101 w 5473039"/>
              <a:gd name="connsiteY3665" fmla="*/ 4077868 h 4777547"/>
              <a:gd name="connsiteX3666" fmla="*/ 2278668 w 5473039"/>
              <a:gd name="connsiteY3666" fmla="*/ 4082633 h 4777547"/>
              <a:gd name="connsiteX3667" fmla="*/ 2289375 w 5473039"/>
              <a:gd name="connsiteY3667" fmla="*/ 4099627 h 4777547"/>
              <a:gd name="connsiteX3668" fmla="*/ 2420446 w 5473039"/>
              <a:gd name="connsiteY3668" fmla="*/ 4244320 h 4777547"/>
              <a:gd name="connsiteX3669" fmla="*/ 2257636 w 5473039"/>
              <a:gd name="connsiteY3669" fmla="*/ 4077240 h 4777547"/>
              <a:gd name="connsiteX3670" fmla="*/ 2236181 w 5473039"/>
              <a:gd name="connsiteY3670" fmla="*/ 4058296 h 4777547"/>
              <a:gd name="connsiteX3671" fmla="*/ 2245119 w 5473039"/>
              <a:gd name="connsiteY3671" fmla="*/ 4072370 h 4777547"/>
              <a:gd name="connsiteX3672" fmla="*/ 2316508 w 5473039"/>
              <a:gd name="connsiteY3672" fmla="*/ 4155361 h 4777547"/>
              <a:gd name="connsiteX3673" fmla="*/ 2332149 w 5473039"/>
              <a:gd name="connsiteY3673" fmla="*/ 4182083 h 4777547"/>
              <a:gd name="connsiteX3674" fmla="*/ 2397239 w 5473039"/>
              <a:gd name="connsiteY3674" fmla="*/ 4252583 h 4777547"/>
              <a:gd name="connsiteX3675" fmla="*/ 2356564 w 5473039"/>
              <a:gd name="connsiteY3675" fmla="*/ 4216122 h 4777547"/>
              <a:gd name="connsiteX3676" fmla="*/ 2319630 w 5473039"/>
              <a:gd name="connsiteY3676" fmla="*/ 4177213 h 4777547"/>
              <a:gd name="connsiteX3677" fmla="*/ 2369405 w 5473039"/>
              <a:gd name="connsiteY3677" fmla="*/ 4234504 h 4777547"/>
              <a:gd name="connsiteX3678" fmla="*/ 2502924 w 5473039"/>
              <a:gd name="connsiteY3678" fmla="*/ 4372900 h 4777547"/>
              <a:gd name="connsiteX3679" fmla="*/ 2526049 w 5473039"/>
              <a:gd name="connsiteY3679" fmla="*/ 4403091 h 4777547"/>
              <a:gd name="connsiteX3680" fmla="*/ 2480151 w 5473039"/>
              <a:gd name="connsiteY3680" fmla="*/ 4357347 h 4777547"/>
              <a:gd name="connsiteX3681" fmla="*/ 2357264 w 5473039"/>
              <a:gd name="connsiteY3681" fmla="*/ 4237032 h 4777547"/>
              <a:gd name="connsiteX3682" fmla="*/ 2348488 w 5473039"/>
              <a:gd name="connsiteY3682" fmla="*/ 4229713 h 4777547"/>
              <a:gd name="connsiteX3683" fmla="*/ 2401788 w 5473039"/>
              <a:gd name="connsiteY3683" fmla="*/ 4292281 h 4777547"/>
              <a:gd name="connsiteX3684" fmla="*/ 2551138 w 5473039"/>
              <a:gd name="connsiteY3684" fmla="*/ 4440181 h 4777547"/>
              <a:gd name="connsiteX3685" fmla="*/ 2572027 w 5473039"/>
              <a:gd name="connsiteY3685" fmla="*/ 4468945 h 4777547"/>
              <a:gd name="connsiteX3686" fmla="*/ 2563834 w 5473039"/>
              <a:gd name="connsiteY3686" fmla="*/ 4461481 h 4777547"/>
              <a:gd name="connsiteX3687" fmla="*/ 2555423 w 5473039"/>
              <a:gd name="connsiteY3687" fmla="*/ 4447854 h 4777547"/>
              <a:gd name="connsiteX3688" fmla="*/ 2547071 w 5473039"/>
              <a:gd name="connsiteY3688" fmla="*/ 4437496 h 4777547"/>
              <a:gd name="connsiteX3689" fmla="*/ 2545479 w 5473039"/>
              <a:gd name="connsiteY3689" fmla="*/ 4443121 h 4777547"/>
              <a:gd name="connsiteX3690" fmla="*/ 2542739 w 5473039"/>
              <a:gd name="connsiteY3690" fmla="*/ 4440260 h 4777547"/>
              <a:gd name="connsiteX3691" fmla="*/ 2511403 w 5473039"/>
              <a:gd name="connsiteY3691" fmla="*/ 4418030 h 4777547"/>
              <a:gd name="connsiteX3692" fmla="*/ 2550545 w 5473039"/>
              <a:gd name="connsiteY3692" fmla="*/ 4457241 h 4777547"/>
              <a:gd name="connsiteX3693" fmla="*/ 2552927 w 5473039"/>
              <a:gd name="connsiteY3693" fmla="*/ 4459769 h 4777547"/>
              <a:gd name="connsiteX3694" fmla="*/ 2553136 w 5473039"/>
              <a:gd name="connsiteY3694" fmla="*/ 4460220 h 4777547"/>
              <a:gd name="connsiteX3695" fmla="*/ 2558878 w 5473039"/>
              <a:gd name="connsiteY3695" fmla="*/ 4469948 h 4777547"/>
              <a:gd name="connsiteX3696" fmla="*/ 2501016 w 5473039"/>
              <a:gd name="connsiteY3696" fmla="*/ 4416499 h 4777547"/>
              <a:gd name="connsiteX3697" fmla="*/ 2412717 w 5473039"/>
              <a:gd name="connsiteY3697" fmla="*/ 4331114 h 4777547"/>
              <a:gd name="connsiteX3698" fmla="*/ 2402649 w 5473039"/>
              <a:gd name="connsiteY3698" fmla="*/ 4319946 h 4777547"/>
              <a:gd name="connsiteX3699" fmla="*/ 2411586 w 5473039"/>
              <a:gd name="connsiteY3699" fmla="*/ 4334020 h 4777547"/>
              <a:gd name="connsiteX3700" fmla="*/ 2565026 w 5473039"/>
              <a:gd name="connsiteY3700" fmla="*/ 4494109 h 4777547"/>
              <a:gd name="connsiteX3701" fmla="*/ 2393818 w 5473039"/>
              <a:gd name="connsiteY3701" fmla="*/ 4327108 h 4777547"/>
              <a:gd name="connsiteX3702" fmla="*/ 2366198 w 5473039"/>
              <a:gd name="connsiteY3702" fmla="*/ 4309670 h 4777547"/>
              <a:gd name="connsiteX3703" fmla="*/ 2390238 w 5473039"/>
              <a:gd name="connsiteY3703" fmla="*/ 4336312 h 4777547"/>
              <a:gd name="connsiteX3704" fmla="*/ 2464482 w 5473039"/>
              <a:gd name="connsiteY3704" fmla="*/ 4413163 h 4777547"/>
              <a:gd name="connsiteX3705" fmla="*/ 2398374 w 5473039"/>
              <a:gd name="connsiteY3705" fmla="*/ 4350354 h 4777547"/>
              <a:gd name="connsiteX3706" fmla="*/ 2328511 w 5473039"/>
              <a:gd name="connsiteY3706" fmla="*/ 4281065 h 4777547"/>
              <a:gd name="connsiteX3707" fmla="*/ 2202258 w 5473039"/>
              <a:gd name="connsiteY3707" fmla="*/ 4145496 h 4777547"/>
              <a:gd name="connsiteX3708" fmla="*/ 2139719 w 5473039"/>
              <a:gd name="connsiteY3708" fmla="*/ 4081288 h 4777547"/>
              <a:gd name="connsiteX3709" fmla="*/ 2128964 w 5473039"/>
              <a:gd name="connsiteY3709" fmla="*/ 4067737 h 4777547"/>
              <a:gd name="connsiteX3710" fmla="*/ 2177104 w 5473039"/>
              <a:gd name="connsiteY3710" fmla="*/ 4117500 h 4777547"/>
              <a:gd name="connsiteX3711" fmla="*/ 2233188 w 5473039"/>
              <a:gd name="connsiteY3711" fmla="*/ 4174328 h 4777547"/>
              <a:gd name="connsiteX3712" fmla="*/ 2268616 w 5473039"/>
              <a:gd name="connsiteY3712" fmla="*/ 4208746 h 4777547"/>
              <a:gd name="connsiteX3713" fmla="*/ 2280972 w 5473039"/>
              <a:gd name="connsiteY3713" fmla="*/ 4206860 h 4777547"/>
              <a:gd name="connsiteX3714" fmla="*/ 2292360 w 5473039"/>
              <a:gd name="connsiteY3714" fmla="*/ 4214635 h 4777547"/>
              <a:gd name="connsiteX3715" fmla="*/ 2256395 w 5473039"/>
              <a:gd name="connsiteY3715" fmla="*/ 4166063 h 4777547"/>
              <a:gd name="connsiteX3716" fmla="*/ 2259863 w 5473039"/>
              <a:gd name="connsiteY3716" fmla="*/ 4165426 h 4777547"/>
              <a:gd name="connsiteX3717" fmla="*/ 2261645 w 5473039"/>
              <a:gd name="connsiteY3717" fmla="*/ 4168104 h 4777547"/>
              <a:gd name="connsiteX3718" fmla="*/ 2260777 w 5473039"/>
              <a:gd name="connsiteY3718" fmla="*/ 4165259 h 4777547"/>
              <a:gd name="connsiteX3719" fmla="*/ 2259863 w 5473039"/>
              <a:gd name="connsiteY3719" fmla="*/ 4165426 h 4777547"/>
              <a:gd name="connsiteX3720" fmla="*/ 2249737 w 5473039"/>
              <a:gd name="connsiteY3720" fmla="*/ 4150201 h 4777547"/>
              <a:gd name="connsiteX3721" fmla="*/ 2200484 w 5473039"/>
              <a:gd name="connsiteY3721" fmla="*/ 4103037 h 4777547"/>
              <a:gd name="connsiteX3722" fmla="*/ 1982229 w 5473039"/>
              <a:gd name="connsiteY3722" fmla="*/ 3847142 h 4777547"/>
              <a:gd name="connsiteX3723" fmla="*/ 1939001 w 5473039"/>
              <a:gd name="connsiteY3723" fmla="*/ 3787393 h 4777547"/>
              <a:gd name="connsiteX3724" fmla="*/ 1877152 w 5473039"/>
              <a:gd name="connsiteY3724" fmla="*/ 3709220 h 4777547"/>
              <a:gd name="connsiteX3725" fmla="*/ 1765453 w 5473039"/>
              <a:gd name="connsiteY3725" fmla="*/ 3583945 h 4777547"/>
              <a:gd name="connsiteX3726" fmla="*/ 1721866 w 5473039"/>
              <a:gd name="connsiteY3726" fmla="*/ 3571874 h 4777547"/>
              <a:gd name="connsiteX3727" fmla="*/ 1663551 w 5473039"/>
              <a:gd name="connsiteY3727" fmla="*/ 3494531 h 4777547"/>
              <a:gd name="connsiteX3728" fmla="*/ 1481538 w 5473039"/>
              <a:gd name="connsiteY3728" fmla="*/ 3276806 h 4777547"/>
              <a:gd name="connsiteX3729" fmla="*/ 1394516 w 5473039"/>
              <a:gd name="connsiteY3729" fmla="*/ 3169868 h 4777547"/>
              <a:gd name="connsiteX3730" fmla="*/ 1384423 w 5473039"/>
              <a:gd name="connsiteY3730" fmla="*/ 3165599 h 4777547"/>
              <a:gd name="connsiteX3731" fmla="*/ 1364009 w 5473039"/>
              <a:gd name="connsiteY3731" fmla="*/ 3152933 h 4777547"/>
              <a:gd name="connsiteX3732" fmla="*/ 1353188 w 5473039"/>
              <a:gd name="connsiteY3732" fmla="*/ 3139730 h 4777547"/>
              <a:gd name="connsiteX3733" fmla="*/ 1379455 w 5473039"/>
              <a:gd name="connsiteY3733" fmla="*/ 3152083 h 4777547"/>
              <a:gd name="connsiteX3734" fmla="*/ 1353817 w 5473039"/>
              <a:gd name="connsiteY3734" fmla="*/ 3131117 h 4777547"/>
              <a:gd name="connsiteX3735" fmla="*/ 1279446 w 5473039"/>
              <a:gd name="connsiteY3735" fmla="*/ 3049128 h 4777547"/>
              <a:gd name="connsiteX3736" fmla="*/ 1258581 w 5473039"/>
              <a:gd name="connsiteY3736" fmla="*/ 3019366 h 4777547"/>
              <a:gd name="connsiteX3737" fmla="*/ 1257350 w 5473039"/>
              <a:gd name="connsiteY3737" fmla="*/ 3019710 h 4777547"/>
              <a:gd name="connsiteX3738" fmla="*/ 1271867 w 5473039"/>
              <a:gd name="connsiteY3738" fmla="*/ 3044678 h 4777547"/>
              <a:gd name="connsiteX3739" fmla="*/ 1730169 w 5473039"/>
              <a:gd name="connsiteY3739" fmla="*/ 3621990 h 4777547"/>
              <a:gd name="connsiteX3740" fmla="*/ 1898438 w 5473039"/>
              <a:gd name="connsiteY3740" fmla="*/ 3804148 h 4777547"/>
              <a:gd name="connsiteX3741" fmla="*/ 1911500 w 5473039"/>
              <a:gd name="connsiteY3741" fmla="*/ 3851255 h 4777547"/>
              <a:gd name="connsiteX3742" fmla="*/ 1902309 w 5473039"/>
              <a:gd name="connsiteY3742" fmla="*/ 3842074 h 4777547"/>
              <a:gd name="connsiteX3743" fmla="*/ 1926028 w 5473039"/>
              <a:gd name="connsiteY3743" fmla="*/ 3875670 h 4777547"/>
              <a:gd name="connsiteX3744" fmla="*/ 1993011 w 5473039"/>
              <a:gd name="connsiteY3744" fmla="*/ 3961298 h 4777547"/>
              <a:gd name="connsiteX3745" fmla="*/ 1882456 w 5473039"/>
              <a:gd name="connsiteY3745" fmla="*/ 3827834 h 4777547"/>
              <a:gd name="connsiteX3746" fmla="*/ 1866041 w 5473039"/>
              <a:gd name="connsiteY3746" fmla="*/ 3802748 h 4777547"/>
              <a:gd name="connsiteX3747" fmla="*/ 1791260 w 5473039"/>
              <a:gd name="connsiteY3747" fmla="*/ 3720862 h 4777547"/>
              <a:gd name="connsiteX3748" fmla="*/ 1107792 w 5473039"/>
              <a:gd name="connsiteY3748" fmla="*/ 2873396 h 4777547"/>
              <a:gd name="connsiteX3749" fmla="*/ 981298 w 5473039"/>
              <a:gd name="connsiteY3749" fmla="*/ 2736931 h 4777547"/>
              <a:gd name="connsiteX3750" fmla="*/ 992477 w 5473039"/>
              <a:gd name="connsiteY3750" fmla="*/ 2758317 h 4777547"/>
              <a:gd name="connsiteX3751" fmla="*/ 1227364 w 5473039"/>
              <a:gd name="connsiteY3751" fmla="*/ 3067939 h 4777547"/>
              <a:gd name="connsiteX3752" fmla="*/ 1298031 w 5473039"/>
              <a:gd name="connsiteY3752" fmla="*/ 3166056 h 4777547"/>
              <a:gd name="connsiteX3753" fmla="*/ 1060756 w 5473039"/>
              <a:gd name="connsiteY3753" fmla="*/ 2871844 h 4777547"/>
              <a:gd name="connsiteX3754" fmla="*/ 1021515 w 5473039"/>
              <a:gd name="connsiteY3754" fmla="*/ 2850966 h 4777547"/>
              <a:gd name="connsiteX3755" fmla="*/ 1352108 w 5473039"/>
              <a:gd name="connsiteY3755" fmla="*/ 3306608 h 4777547"/>
              <a:gd name="connsiteX3756" fmla="*/ 1607290 w 5473039"/>
              <a:gd name="connsiteY3756" fmla="*/ 3597997 h 4777547"/>
              <a:gd name="connsiteX3757" fmla="*/ 1674101 w 5473039"/>
              <a:gd name="connsiteY3757" fmla="*/ 3691594 h 4777547"/>
              <a:gd name="connsiteX3758" fmla="*/ 1562936 w 5473039"/>
              <a:gd name="connsiteY3758" fmla="*/ 3601575 h 4777547"/>
              <a:gd name="connsiteX3759" fmla="*/ 1301644 w 5473039"/>
              <a:gd name="connsiteY3759" fmla="*/ 3278524 h 4777547"/>
              <a:gd name="connsiteX3760" fmla="*/ 1236597 w 5473039"/>
              <a:gd name="connsiteY3760" fmla="*/ 3225393 h 4777547"/>
              <a:gd name="connsiteX3761" fmla="*/ 1071204 w 5473039"/>
              <a:gd name="connsiteY3761" fmla="*/ 3014504 h 4777547"/>
              <a:gd name="connsiteX3762" fmla="*/ 1007563 w 5473039"/>
              <a:gd name="connsiteY3762" fmla="*/ 2912714 h 4777547"/>
              <a:gd name="connsiteX3763" fmla="*/ 961444 w 5473039"/>
              <a:gd name="connsiteY3763" fmla="*/ 2875827 h 4777547"/>
              <a:gd name="connsiteX3764" fmla="*/ 908789 w 5473039"/>
              <a:gd name="connsiteY3764" fmla="*/ 2829286 h 4777547"/>
              <a:gd name="connsiteX3765" fmla="*/ 1265338 w 5473039"/>
              <a:gd name="connsiteY3765" fmla="*/ 3297501 h 4777547"/>
              <a:gd name="connsiteX3766" fmla="*/ 1573769 w 5473039"/>
              <a:gd name="connsiteY3766" fmla="*/ 3676508 h 4777547"/>
              <a:gd name="connsiteX3767" fmla="*/ 1786455 w 5473039"/>
              <a:gd name="connsiteY3767" fmla="*/ 3923672 h 4777547"/>
              <a:gd name="connsiteX3768" fmla="*/ 1822224 w 5473039"/>
              <a:gd name="connsiteY3768" fmla="*/ 3992106 h 4777547"/>
              <a:gd name="connsiteX3769" fmla="*/ 1583733 w 5473039"/>
              <a:gd name="connsiteY3769" fmla="*/ 3712686 h 4777547"/>
              <a:gd name="connsiteX3770" fmla="*/ 1326593 w 5473039"/>
              <a:gd name="connsiteY3770" fmla="*/ 3414699 h 4777547"/>
              <a:gd name="connsiteX3771" fmla="*/ 1348799 w 5473039"/>
              <a:gd name="connsiteY3771" fmla="*/ 3477153 h 4777547"/>
              <a:gd name="connsiteX3772" fmla="*/ 1765222 w 5473039"/>
              <a:gd name="connsiteY3772" fmla="*/ 3954372 h 4777547"/>
              <a:gd name="connsiteX3773" fmla="*/ 1748485 w 5473039"/>
              <a:gd name="connsiteY3773" fmla="*/ 3956584 h 4777547"/>
              <a:gd name="connsiteX3774" fmla="*/ 1702858 w 5473039"/>
              <a:gd name="connsiteY3774" fmla="*/ 3906371 h 4777547"/>
              <a:gd name="connsiteX3775" fmla="*/ 279193 w 5473039"/>
              <a:gd name="connsiteY3775" fmla="*/ 2118229 h 4777547"/>
              <a:gd name="connsiteX3776" fmla="*/ 196920 w 5473039"/>
              <a:gd name="connsiteY3776" fmla="*/ 1995407 h 4777547"/>
              <a:gd name="connsiteX3777" fmla="*/ 191983 w 5473039"/>
              <a:gd name="connsiteY3777" fmla="*/ 1987344 h 4777547"/>
              <a:gd name="connsiteX3778" fmla="*/ 199997 w 5473039"/>
              <a:gd name="connsiteY3778" fmla="*/ 1993520 h 4777547"/>
              <a:gd name="connsiteX3779" fmla="*/ 275633 w 5473039"/>
              <a:gd name="connsiteY3779" fmla="*/ 2066731 h 4777547"/>
              <a:gd name="connsiteX3780" fmla="*/ 227541 w 5473039"/>
              <a:gd name="connsiteY3780" fmla="*/ 1963406 h 4777547"/>
              <a:gd name="connsiteX3781" fmla="*/ 203603 w 5473039"/>
              <a:gd name="connsiteY3781" fmla="*/ 1860355 h 4777547"/>
              <a:gd name="connsiteX3782" fmla="*/ 273360 w 5473039"/>
              <a:gd name="connsiteY3782" fmla="*/ 1958808 h 4777547"/>
              <a:gd name="connsiteX3783" fmla="*/ 481392 w 5473039"/>
              <a:gd name="connsiteY3783" fmla="*/ 2244260 h 4777547"/>
              <a:gd name="connsiteX3784" fmla="*/ 560661 w 5473039"/>
              <a:gd name="connsiteY3784" fmla="*/ 2329660 h 4777547"/>
              <a:gd name="connsiteX3785" fmla="*/ 449002 w 5473039"/>
              <a:gd name="connsiteY3785" fmla="*/ 2162755 h 4777547"/>
              <a:gd name="connsiteX3786" fmla="*/ 368523 w 5473039"/>
              <a:gd name="connsiteY3786" fmla="*/ 2005991 h 4777547"/>
              <a:gd name="connsiteX3787" fmla="*/ 354494 w 5473039"/>
              <a:gd name="connsiteY3787" fmla="*/ 1972112 h 4777547"/>
              <a:gd name="connsiteX3788" fmla="*/ 338657 w 5473039"/>
              <a:gd name="connsiteY3788" fmla="*/ 1952587 h 4777547"/>
              <a:gd name="connsiteX3789" fmla="*/ 245349 w 5473039"/>
              <a:gd name="connsiteY3789" fmla="*/ 1842888 h 4777547"/>
              <a:gd name="connsiteX3790" fmla="*/ 220309 w 5473039"/>
              <a:gd name="connsiteY3790" fmla="*/ 1794982 h 4777547"/>
              <a:gd name="connsiteX3791" fmla="*/ 318536 w 5473039"/>
              <a:gd name="connsiteY3791" fmla="*/ 1885266 h 4777547"/>
              <a:gd name="connsiteX3792" fmla="*/ 312501 w 5473039"/>
              <a:gd name="connsiteY3792" fmla="*/ 1870687 h 4777547"/>
              <a:gd name="connsiteX3793" fmla="*/ 309086 w 5473039"/>
              <a:gd name="connsiteY3793" fmla="*/ 1866153 h 4777547"/>
              <a:gd name="connsiteX3794" fmla="*/ 229046 w 5473039"/>
              <a:gd name="connsiteY3794" fmla="*/ 1751591 h 4777547"/>
              <a:gd name="connsiteX3795" fmla="*/ 179335 w 5473039"/>
              <a:gd name="connsiteY3795" fmla="*/ 1652831 h 4777547"/>
              <a:gd name="connsiteX3796" fmla="*/ 179321 w 5473039"/>
              <a:gd name="connsiteY3796" fmla="*/ 1652742 h 4777547"/>
              <a:gd name="connsiteX3797" fmla="*/ 179929 w 5473039"/>
              <a:gd name="connsiteY3797" fmla="*/ 1653583 h 4777547"/>
              <a:gd name="connsiteX3798" fmla="*/ 345396 w 5473039"/>
              <a:gd name="connsiteY3798" fmla="*/ 1885035 h 4777547"/>
              <a:gd name="connsiteX3799" fmla="*/ 355451 w 5473039"/>
              <a:gd name="connsiteY3799" fmla="*/ 1895405 h 4777547"/>
              <a:gd name="connsiteX3800" fmla="*/ 382263 w 5473039"/>
              <a:gd name="connsiteY3800" fmla="*/ 1909346 h 4777547"/>
              <a:gd name="connsiteX3801" fmla="*/ 384587 w 5473039"/>
              <a:gd name="connsiteY3801" fmla="*/ 1905309 h 4777547"/>
              <a:gd name="connsiteX3802" fmla="*/ 384391 w 5473039"/>
              <a:gd name="connsiteY3802" fmla="*/ 1903988 h 4777547"/>
              <a:gd name="connsiteX3803" fmla="*/ 362255 w 5473039"/>
              <a:gd name="connsiteY3803" fmla="*/ 1871262 h 4777547"/>
              <a:gd name="connsiteX3804" fmla="*/ 310774 w 5473039"/>
              <a:gd name="connsiteY3804" fmla="*/ 1794422 h 4777547"/>
              <a:gd name="connsiteX3805" fmla="*/ 338262 w 5473039"/>
              <a:gd name="connsiteY3805" fmla="*/ 1825252 h 4777547"/>
              <a:gd name="connsiteX3806" fmla="*/ 374042 w 5473039"/>
              <a:gd name="connsiteY3806" fmla="*/ 1872095 h 4777547"/>
              <a:gd name="connsiteX3807" fmla="*/ 372014 w 5473039"/>
              <a:gd name="connsiteY3807" fmla="*/ 1866762 h 4777547"/>
              <a:gd name="connsiteX3808" fmla="*/ 324880 w 5473039"/>
              <a:gd name="connsiteY3808" fmla="*/ 1716294 h 4777547"/>
              <a:gd name="connsiteX3809" fmla="*/ 378018 w 5473039"/>
              <a:gd name="connsiteY3809" fmla="*/ 1794096 h 4777547"/>
              <a:gd name="connsiteX3810" fmla="*/ 380018 w 5473039"/>
              <a:gd name="connsiteY3810" fmla="*/ 1796672 h 4777547"/>
              <a:gd name="connsiteX3811" fmla="*/ 380239 w 5473039"/>
              <a:gd name="connsiteY3811" fmla="*/ 1796607 h 4777547"/>
              <a:gd name="connsiteX3812" fmla="*/ 386660 w 5473039"/>
              <a:gd name="connsiteY3812" fmla="*/ 1795961 h 4777547"/>
              <a:gd name="connsiteX3813" fmla="*/ 418977 w 5473039"/>
              <a:gd name="connsiteY3813" fmla="*/ 1825700 h 4777547"/>
              <a:gd name="connsiteX3814" fmla="*/ 425987 w 5473039"/>
              <a:gd name="connsiteY3814" fmla="*/ 1832496 h 4777547"/>
              <a:gd name="connsiteX3815" fmla="*/ 416559 w 5473039"/>
              <a:gd name="connsiteY3815" fmla="*/ 1810089 h 4777547"/>
              <a:gd name="connsiteX3816" fmla="*/ 411323 w 5473039"/>
              <a:gd name="connsiteY3816" fmla="*/ 1804794 h 4777547"/>
              <a:gd name="connsiteX3817" fmla="*/ 351771 w 5473039"/>
              <a:gd name="connsiteY3817" fmla="*/ 1743698 h 4777547"/>
              <a:gd name="connsiteX3818" fmla="*/ 365553 w 5473039"/>
              <a:gd name="connsiteY3818" fmla="*/ 1748635 h 4777547"/>
              <a:gd name="connsiteX3819" fmla="*/ 382540 w 5473039"/>
              <a:gd name="connsiteY3819" fmla="*/ 1764047 h 4777547"/>
              <a:gd name="connsiteX3820" fmla="*/ 391134 w 5473039"/>
              <a:gd name="connsiteY3820" fmla="*/ 1767808 h 4777547"/>
              <a:gd name="connsiteX3821" fmla="*/ 386639 w 5473039"/>
              <a:gd name="connsiteY3821" fmla="*/ 1755131 h 4777547"/>
              <a:gd name="connsiteX3822" fmla="*/ 398895 w 5473039"/>
              <a:gd name="connsiteY3822" fmla="*/ 1727854 h 4777547"/>
              <a:gd name="connsiteX3823" fmla="*/ 328709 w 5473039"/>
              <a:gd name="connsiteY3823" fmla="*/ 1625936 h 4777547"/>
              <a:gd name="connsiteX3824" fmla="*/ 254684 w 5473039"/>
              <a:gd name="connsiteY3824" fmla="*/ 1517902 h 4777547"/>
              <a:gd name="connsiteX3825" fmla="*/ 255443 w 5473039"/>
              <a:gd name="connsiteY3825" fmla="*/ 1515931 h 4777547"/>
              <a:gd name="connsiteX3826" fmla="*/ 258454 w 5473039"/>
              <a:gd name="connsiteY3826" fmla="*/ 1509436 h 4777547"/>
              <a:gd name="connsiteX3827" fmla="*/ 306896 w 5473039"/>
              <a:gd name="connsiteY3827" fmla="*/ 1575668 h 4777547"/>
              <a:gd name="connsiteX3828" fmla="*/ 441516 w 5473039"/>
              <a:gd name="connsiteY3828" fmla="*/ 1760152 h 4777547"/>
              <a:gd name="connsiteX3829" fmla="*/ 449703 w 5473039"/>
              <a:gd name="connsiteY3829" fmla="*/ 1771905 h 4777547"/>
              <a:gd name="connsiteX3830" fmla="*/ 460427 w 5473039"/>
              <a:gd name="connsiteY3830" fmla="*/ 1786601 h 4777547"/>
              <a:gd name="connsiteX3831" fmla="*/ 492846 w 5473039"/>
              <a:gd name="connsiteY3831" fmla="*/ 1815523 h 4777547"/>
              <a:gd name="connsiteX3832" fmla="*/ 494860 w 5473039"/>
              <a:gd name="connsiteY3832" fmla="*/ 1811713 h 4777547"/>
              <a:gd name="connsiteX3833" fmla="*/ 496286 w 5473039"/>
              <a:gd name="connsiteY3833" fmla="*/ 1811428 h 4777547"/>
              <a:gd name="connsiteX3834" fmla="*/ 493886 w 5473039"/>
              <a:gd name="connsiteY3834" fmla="*/ 1792125 h 4777547"/>
              <a:gd name="connsiteX3835" fmla="*/ 475928 w 5473039"/>
              <a:gd name="connsiteY3835" fmla="*/ 1772947 h 4777547"/>
              <a:gd name="connsiteX3836" fmla="*/ 472944 w 5473039"/>
              <a:gd name="connsiteY3836" fmla="*/ 1770300 h 4777547"/>
              <a:gd name="connsiteX3837" fmla="*/ 472580 w 5473039"/>
              <a:gd name="connsiteY3837" fmla="*/ 1768361 h 4777547"/>
              <a:gd name="connsiteX3838" fmla="*/ 466586 w 5473039"/>
              <a:gd name="connsiteY3838" fmla="*/ 1756335 h 4777547"/>
              <a:gd name="connsiteX3839" fmla="*/ 468580 w 5473039"/>
              <a:gd name="connsiteY3839" fmla="*/ 1758042 h 4777547"/>
              <a:gd name="connsiteX3840" fmla="*/ 513908 w 5473039"/>
              <a:gd name="connsiteY3840" fmla="*/ 1801319 h 4777547"/>
              <a:gd name="connsiteX3841" fmla="*/ 495576 w 5473039"/>
              <a:gd name="connsiteY3841" fmla="*/ 1768269 h 4777547"/>
              <a:gd name="connsiteX3842" fmla="*/ 494187 w 5473039"/>
              <a:gd name="connsiteY3842" fmla="*/ 1766606 h 4777547"/>
              <a:gd name="connsiteX3843" fmla="*/ 492514 w 5473039"/>
              <a:gd name="connsiteY3843" fmla="*/ 1764582 h 4777547"/>
              <a:gd name="connsiteX3844" fmla="*/ 488707 w 5473039"/>
              <a:gd name="connsiteY3844" fmla="*/ 1760832 h 4777547"/>
              <a:gd name="connsiteX3845" fmla="*/ 488255 w 5473039"/>
              <a:gd name="connsiteY3845" fmla="*/ 1760391 h 4777547"/>
              <a:gd name="connsiteX3846" fmla="*/ 485081 w 5473039"/>
              <a:gd name="connsiteY3846" fmla="*/ 1755592 h 4777547"/>
              <a:gd name="connsiteX3847" fmla="*/ 454194 w 5473039"/>
              <a:gd name="connsiteY3847" fmla="*/ 1718242 h 4777547"/>
              <a:gd name="connsiteX3848" fmla="*/ 461220 w 5473039"/>
              <a:gd name="connsiteY3848" fmla="*/ 1727419 h 4777547"/>
              <a:gd name="connsiteX3849" fmla="*/ 472746 w 5473039"/>
              <a:gd name="connsiteY3849" fmla="*/ 1744998 h 4777547"/>
              <a:gd name="connsiteX3850" fmla="*/ 473204 w 5473039"/>
              <a:gd name="connsiteY3850" fmla="*/ 1745709 h 4777547"/>
              <a:gd name="connsiteX3851" fmla="*/ 443377 w 5473039"/>
              <a:gd name="connsiteY3851" fmla="*/ 1716616 h 4777547"/>
              <a:gd name="connsiteX3852" fmla="*/ 439513 w 5473039"/>
              <a:gd name="connsiteY3852" fmla="*/ 1707459 h 4777547"/>
              <a:gd name="connsiteX3853" fmla="*/ 439298 w 5473039"/>
              <a:gd name="connsiteY3853" fmla="*/ 1702250 h 4777547"/>
              <a:gd name="connsiteX3854" fmla="*/ 441843 w 5473039"/>
              <a:gd name="connsiteY3854" fmla="*/ 1703391 h 4777547"/>
              <a:gd name="connsiteX3855" fmla="*/ 442215 w 5473039"/>
              <a:gd name="connsiteY3855" fmla="*/ 1703755 h 4777547"/>
              <a:gd name="connsiteX3856" fmla="*/ 403192 w 5473039"/>
              <a:gd name="connsiteY3856" fmla="*/ 1656563 h 4777547"/>
              <a:gd name="connsiteX3857" fmla="*/ 299254 w 5473039"/>
              <a:gd name="connsiteY3857" fmla="*/ 1538072 h 4777547"/>
              <a:gd name="connsiteX3858" fmla="*/ 53142 w 5473039"/>
              <a:gd name="connsiteY3858" fmla="*/ 1264968 h 4777547"/>
              <a:gd name="connsiteX3859" fmla="*/ 0 w 5473039"/>
              <a:gd name="connsiteY3859" fmla="*/ 1197844 h 4777547"/>
              <a:gd name="connsiteX3860" fmla="*/ 6576 w 5473039"/>
              <a:gd name="connsiteY3860" fmla="*/ 1185332 h 4777547"/>
              <a:gd name="connsiteX3861" fmla="*/ 138681 w 5473039"/>
              <a:gd name="connsiteY3861" fmla="*/ 1338007 h 4777547"/>
              <a:gd name="connsiteX3862" fmla="*/ 284794 w 5473039"/>
              <a:gd name="connsiteY3862" fmla="*/ 1509690 h 4777547"/>
              <a:gd name="connsiteX3863" fmla="*/ 473249 w 5473039"/>
              <a:gd name="connsiteY3863" fmla="*/ 1725596 h 4777547"/>
              <a:gd name="connsiteX3864" fmla="*/ 467588 w 5473039"/>
              <a:gd name="connsiteY3864" fmla="*/ 1714506 h 4777547"/>
              <a:gd name="connsiteX3865" fmla="*/ 466044 w 5473039"/>
              <a:gd name="connsiteY3865" fmla="*/ 1690848 h 4777547"/>
              <a:gd name="connsiteX3866" fmla="*/ 404559 w 5473039"/>
              <a:gd name="connsiteY3866" fmla="*/ 1601396 h 4777547"/>
              <a:gd name="connsiteX3867" fmla="*/ 427704 w 5473039"/>
              <a:gd name="connsiteY3867" fmla="*/ 1618617 h 4777547"/>
              <a:gd name="connsiteX3868" fmla="*/ 425373 w 5473039"/>
              <a:gd name="connsiteY3868" fmla="*/ 1618885 h 4777547"/>
              <a:gd name="connsiteX3869" fmla="*/ 422203 w 5473039"/>
              <a:gd name="connsiteY3869" fmla="*/ 1615402 h 4777547"/>
              <a:gd name="connsiteX3870" fmla="*/ 423747 w 5473039"/>
              <a:gd name="connsiteY3870" fmla="*/ 1619073 h 4777547"/>
              <a:gd name="connsiteX3871" fmla="*/ 425373 w 5473039"/>
              <a:gd name="connsiteY3871" fmla="*/ 1618885 h 4777547"/>
              <a:gd name="connsiteX3872" fmla="*/ 430700 w 5473039"/>
              <a:gd name="connsiteY3872" fmla="*/ 1624738 h 4777547"/>
              <a:gd name="connsiteX3873" fmla="*/ 433554 w 5473039"/>
              <a:gd name="connsiteY3873" fmla="*/ 1630570 h 4777547"/>
              <a:gd name="connsiteX3874" fmla="*/ 437549 w 5473039"/>
              <a:gd name="connsiteY3874" fmla="*/ 1635443 h 4777547"/>
              <a:gd name="connsiteX3875" fmla="*/ 458182 w 5473039"/>
              <a:gd name="connsiteY3875" fmla="*/ 1640125 h 4777547"/>
              <a:gd name="connsiteX3876" fmla="*/ 518524 w 5473039"/>
              <a:gd name="connsiteY3876" fmla="*/ 1725218 h 4777547"/>
              <a:gd name="connsiteX3877" fmla="*/ 519850 w 5473039"/>
              <a:gd name="connsiteY3877" fmla="*/ 1725834 h 4777547"/>
              <a:gd name="connsiteX3878" fmla="*/ 518153 w 5473039"/>
              <a:gd name="connsiteY3878" fmla="*/ 1720595 h 4777547"/>
              <a:gd name="connsiteX3879" fmla="*/ 510144 w 5473039"/>
              <a:gd name="connsiteY3879" fmla="*/ 1702328 h 4777547"/>
              <a:gd name="connsiteX3880" fmla="*/ 521052 w 5473039"/>
              <a:gd name="connsiteY3880" fmla="*/ 1709327 h 4777547"/>
              <a:gd name="connsiteX3881" fmla="*/ 531765 w 5473039"/>
              <a:gd name="connsiteY3881" fmla="*/ 1729693 h 4777547"/>
              <a:gd name="connsiteX3882" fmla="*/ 534609 w 5473039"/>
              <a:gd name="connsiteY3882" fmla="*/ 1730316 h 4777547"/>
              <a:gd name="connsiteX3883" fmla="*/ 552327 w 5473039"/>
              <a:gd name="connsiteY3883" fmla="*/ 1749929 h 4777547"/>
              <a:gd name="connsiteX3884" fmla="*/ 561156 w 5473039"/>
              <a:gd name="connsiteY3884" fmla="*/ 1763618 h 4777547"/>
              <a:gd name="connsiteX3885" fmla="*/ 559195 w 5473039"/>
              <a:gd name="connsiteY3885" fmla="*/ 1757143 h 4777547"/>
              <a:gd name="connsiteX3886" fmla="*/ 538723 w 5473039"/>
              <a:gd name="connsiteY3886" fmla="*/ 1720376 h 4777547"/>
              <a:gd name="connsiteX3887" fmla="*/ 520712 w 5473039"/>
              <a:gd name="connsiteY3887" fmla="*/ 1687611 h 4777547"/>
              <a:gd name="connsiteX3888" fmla="*/ 509818 w 5473039"/>
              <a:gd name="connsiteY3888" fmla="*/ 1666491 h 4777547"/>
              <a:gd name="connsiteX3889" fmla="*/ 512339 w 5473039"/>
              <a:gd name="connsiteY3889" fmla="*/ 1669049 h 4777547"/>
              <a:gd name="connsiteX3890" fmla="*/ 454898 w 5473039"/>
              <a:gd name="connsiteY3890" fmla="*/ 1583545 h 4777547"/>
              <a:gd name="connsiteX3891" fmla="*/ 305213 w 5473039"/>
              <a:gd name="connsiteY3891" fmla="*/ 1373616 h 4777547"/>
              <a:gd name="connsiteX3892" fmla="*/ 305149 w 5473039"/>
              <a:gd name="connsiteY3892" fmla="*/ 1367666 h 4777547"/>
              <a:gd name="connsiteX3893" fmla="*/ 311110 w 5473039"/>
              <a:gd name="connsiteY3893" fmla="*/ 1363454 h 4777547"/>
              <a:gd name="connsiteX3894" fmla="*/ 330091 w 5473039"/>
              <a:gd name="connsiteY3894" fmla="*/ 1389114 h 4777547"/>
              <a:gd name="connsiteX3895" fmla="*/ 385248 w 5473039"/>
              <a:gd name="connsiteY3895" fmla="*/ 1456647 h 4777547"/>
              <a:gd name="connsiteX3896" fmla="*/ 408568 w 5473039"/>
              <a:gd name="connsiteY3896" fmla="*/ 1489345 h 4777547"/>
              <a:gd name="connsiteX3897" fmla="*/ 385248 w 5473039"/>
              <a:gd name="connsiteY3897" fmla="*/ 1456647 h 4777547"/>
              <a:gd name="connsiteX3898" fmla="*/ 347471 w 5473039"/>
              <a:gd name="connsiteY3898" fmla="*/ 1394020 h 4777547"/>
              <a:gd name="connsiteX3899" fmla="*/ 316941 w 5473039"/>
              <a:gd name="connsiteY3899" fmla="*/ 1351171 h 4777547"/>
              <a:gd name="connsiteX3900" fmla="*/ 324832 w 5473039"/>
              <a:gd name="connsiteY3900" fmla="*/ 1349311 h 4777547"/>
              <a:gd name="connsiteX3901" fmla="*/ 329798 w 5473039"/>
              <a:gd name="connsiteY3901" fmla="*/ 1349542 h 4777547"/>
              <a:gd name="connsiteX3902" fmla="*/ 346577 w 5473039"/>
              <a:gd name="connsiteY3902" fmla="*/ 1371307 h 4777547"/>
              <a:gd name="connsiteX3903" fmla="*/ 466547 w 5473039"/>
              <a:gd name="connsiteY3903" fmla="*/ 1526931 h 4777547"/>
              <a:gd name="connsiteX3904" fmla="*/ 549509 w 5473039"/>
              <a:gd name="connsiteY3904" fmla="*/ 1647235 h 4777547"/>
              <a:gd name="connsiteX3905" fmla="*/ 581790 w 5473039"/>
              <a:gd name="connsiteY3905" fmla="*/ 1696512 h 4777547"/>
              <a:gd name="connsiteX3906" fmla="*/ 578310 w 5473039"/>
              <a:gd name="connsiteY3906" fmla="*/ 1689361 h 4777547"/>
              <a:gd name="connsiteX3907" fmla="*/ 575470 w 5473039"/>
              <a:gd name="connsiteY3907" fmla="*/ 1677876 h 4777547"/>
              <a:gd name="connsiteX3908" fmla="*/ 596453 w 5473039"/>
              <a:gd name="connsiteY3908" fmla="*/ 1677218 h 4777547"/>
              <a:gd name="connsiteX3909" fmla="*/ 602984 w 5473039"/>
              <a:gd name="connsiteY3909" fmla="*/ 1682269 h 4777547"/>
              <a:gd name="connsiteX3910" fmla="*/ 598929 w 5473039"/>
              <a:gd name="connsiteY3910" fmla="*/ 1662249 h 4777547"/>
              <a:gd name="connsiteX3911" fmla="*/ 583625 w 5473039"/>
              <a:gd name="connsiteY3911" fmla="*/ 1633531 h 4777547"/>
              <a:gd name="connsiteX3912" fmla="*/ 581400 w 5473039"/>
              <a:gd name="connsiteY3912" fmla="*/ 1629873 h 4777547"/>
              <a:gd name="connsiteX3913" fmla="*/ 595631 w 5473039"/>
              <a:gd name="connsiteY3913" fmla="*/ 1643716 h 4777547"/>
              <a:gd name="connsiteX3914" fmla="*/ 573693 w 5473039"/>
              <a:gd name="connsiteY3914" fmla="*/ 1598025 h 4777547"/>
              <a:gd name="connsiteX3915" fmla="*/ 563830 w 5473039"/>
              <a:gd name="connsiteY3915" fmla="*/ 1576970 h 4777547"/>
              <a:gd name="connsiteX3916" fmla="*/ 563724 w 5473039"/>
              <a:gd name="connsiteY3916" fmla="*/ 1576711 h 4777547"/>
              <a:gd name="connsiteX3917" fmla="*/ 549869 w 5473039"/>
              <a:gd name="connsiteY3917" fmla="*/ 1562642 h 4777547"/>
              <a:gd name="connsiteX3918" fmla="*/ 530014 w 5473039"/>
              <a:gd name="connsiteY3918" fmla="*/ 1545441 h 4777547"/>
              <a:gd name="connsiteX3919" fmla="*/ 494039 w 5473039"/>
              <a:gd name="connsiteY3919" fmla="*/ 1486333 h 4777547"/>
              <a:gd name="connsiteX3920" fmla="*/ 488804 w 5473039"/>
              <a:gd name="connsiteY3920" fmla="*/ 1477105 h 4777547"/>
              <a:gd name="connsiteX3921" fmla="*/ 493998 w 5473039"/>
              <a:gd name="connsiteY3921" fmla="*/ 1481416 h 4777547"/>
              <a:gd name="connsiteX3922" fmla="*/ 508102 w 5473039"/>
              <a:gd name="connsiteY3922" fmla="*/ 1492696 h 4777547"/>
              <a:gd name="connsiteX3923" fmla="*/ 508247 w 5473039"/>
              <a:gd name="connsiteY3923" fmla="*/ 1491896 h 4777547"/>
              <a:gd name="connsiteX3924" fmla="*/ 526088 w 5473039"/>
              <a:gd name="connsiteY3924" fmla="*/ 1520318 h 4777547"/>
              <a:gd name="connsiteX3925" fmla="*/ 557912 w 5473039"/>
              <a:gd name="connsiteY3925" fmla="*/ 1562542 h 4777547"/>
              <a:gd name="connsiteX3926" fmla="*/ 557322 w 5473039"/>
              <a:gd name="connsiteY3926" fmla="*/ 1561104 h 4777547"/>
              <a:gd name="connsiteX3927" fmla="*/ 618455 w 5473039"/>
              <a:gd name="connsiteY3927" fmla="*/ 1584931 h 4777547"/>
              <a:gd name="connsiteX3928" fmla="*/ 551882 w 5473039"/>
              <a:gd name="connsiteY3928" fmla="*/ 1422448 h 4777547"/>
              <a:gd name="connsiteX3929" fmla="*/ 623745 w 5473039"/>
              <a:gd name="connsiteY3929" fmla="*/ 1537893 h 4777547"/>
              <a:gd name="connsiteX3930" fmla="*/ 655651 w 5473039"/>
              <a:gd name="connsiteY3930" fmla="*/ 1596795 h 4777547"/>
              <a:gd name="connsiteX3931" fmla="*/ 655969 w 5473039"/>
              <a:gd name="connsiteY3931" fmla="*/ 1597339 h 4777547"/>
              <a:gd name="connsiteX3932" fmla="*/ 656509 w 5473039"/>
              <a:gd name="connsiteY3932" fmla="*/ 1598038 h 4777547"/>
              <a:gd name="connsiteX3933" fmla="*/ 678261 w 5473039"/>
              <a:gd name="connsiteY3933" fmla="*/ 1630559 h 4777547"/>
              <a:gd name="connsiteX3934" fmla="*/ 684286 w 5473039"/>
              <a:gd name="connsiteY3934" fmla="*/ 1639064 h 4777547"/>
              <a:gd name="connsiteX3935" fmla="*/ 695578 w 5473039"/>
              <a:gd name="connsiteY3935" fmla="*/ 1651717 h 4777547"/>
              <a:gd name="connsiteX3936" fmla="*/ 694611 w 5473039"/>
              <a:gd name="connsiteY3936" fmla="*/ 1605822 h 4777547"/>
              <a:gd name="connsiteX3937" fmla="*/ 689653 w 5473039"/>
              <a:gd name="connsiteY3937" fmla="*/ 1598681 h 4777547"/>
              <a:gd name="connsiteX3938" fmla="*/ 690316 w 5473039"/>
              <a:gd name="connsiteY3938" fmla="*/ 1582308 h 4777547"/>
              <a:gd name="connsiteX3939" fmla="*/ 664513 w 5473039"/>
              <a:gd name="connsiteY3939" fmla="*/ 1532639 h 4777547"/>
              <a:gd name="connsiteX3940" fmla="*/ 604436 w 5473039"/>
              <a:gd name="connsiteY3940" fmla="*/ 1432152 h 4777547"/>
              <a:gd name="connsiteX3941" fmla="*/ 676587 w 5473039"/>
              <a:gd name="connsiteY3941" fmla="*/ 1529819 h 4777547"/>
              <a:gd name="connsiteX3942" fmla="*/ 691594 w 5473039"/>
              <a:gd name="connsiteY3942" fmla="*/ 1549105 h 4777547"/>
              <a:gd name="connsiteX3943" fmla="*/ 693484 w 5473039"/>
              <a:gd name="connsiteY3943" fmla="*/ 1552258 h 4777547"/>
              <a:gd name="connsiteX3944" fmla="*/ 693340 w 5473039"/>
              <a:gd name="connsiteY3944" fmla="*/ 1545418 h 4777547"/>
              <a:gd name="connsiteX3945" fmla="*/ 705252 w 5473039"/>
              <a:gd name="connsiteY3945" fmla="*/ 1556793 h 4777547"/>
              <a:gd name="connsiteX3946" fmla="*/ 724602 w 5473039"/>
              <a:gd name="connsiteY3946" fmla="*/ 1581444 h 4777547"/>
              <a:gd name="connsiteX3947" fmla="*/ 720092 w 5473039"/>
              <a:gd name="connsiteY3947" fmla="*/ 1573190 h 4777547"/>
              <a:gd name="connsiteX3948" fmla="*/ 715139 w 5473039"/>
              <a:gd name="connsiteY3948" fmla="*/ 1563683 h 4777547"/>
              <a:gd name="connsiteX3949" fmla="*/ 718430 w 5473039"/>
              <a:gd name="connsiteY3949" fmla="*/ 1553395 h 4777547"/>
              <a:gd name="connsiteX3950" fmla="*/ 691426 w 5473039"/>
              <a:gd name="connsiteY3950" fmla="*/ 1511577 h 4777547"/>
              <a:gd name="connsiteX3951" fmla="*/ 668326 w 5473039"/>
              <a:gd name="connsiteY3951" fmla="*/ 1468725 h 4777547"/>
              <a:gd name="connsiteX3952" fmla="*/ 677399 w 5473039"/>
              <a:gd name="connsiteY3952" fmla="*/ 1475741 h 4777547"/>
              <a:gd name="connsiteX3953" fmla="*/ 682416 w 5473039"/>
              <a:gd name="connsiteY3953" fmla="*/ 1462735 h 4777547"/>
              <a:gd name="connsiteX3954" fmla="*/ 737699 w 5473039"/>
              <a:gd name="connsiteY3954" fmla="*/ 1539254 h 4777547"/>
              <a:gd name="connsiteX3955" fmla="*/ 708921 w 5473039"/>
              <a:gd name="connsiteY3955" fmla="*/ 1479866 h 4777547"/>
              <a:gd name="connsiteX3956" fmla="*/ 707599 w 5473039"/>
              <a:gd name="connsiteY3956" fmla="*/ 1477372 h 4777547"/>
              <a:gd name="connsiteX3957" fmla="*/ 731629 w 5473039"/>
              <a:gd name="connsiteY3957" fmla="*/ 1498033 h 4777547"/>
              <a:gd name="connsiteX3958" fmla="*/ 730835 w 5473039"/>
              <a:gd name="connsiteY3958" fmla="*/ 1495399 h 4777547"/>
              <a:gd name="connsiteX3959" fmla="*/ 700811 w 5473039"/>
              <a:gd name="connsiteY3959" fmla="*/ 1463785 h 4777547"/>
              <a:gd name="connsiteX3960" fmla="*/ 698932 w 5473039"/>
              <a:gd name="connsiteY3960" fmla="*/ 1453219 h 4777547"/>
              <a:gd name="connsiteX3961" fmla="*/ 713997 w 5473039"/>
              <a:gd name="connsiteY3961" fmla="*/ 1470947 h 4777547"/>
              <a:gd name="connsiteX3962" fmla="*/ 620609 w 5473039"/>
              <a:gd name="connsiteY3962" fmla="*/ 1306206 h 4777547"/>
              <a:gd name="connsiteX3963" fmla="*/ 615650 w 5473039"/>
              <a:gd name="connsiteY3963" fmla="*/ 1296491 h 4777547"/>
              <a:gd name="connsiteX3964" fmla="*/ 616154 w 5473039"/>
              <a:gd name="connsiteY3964" fmla="*/ 1296878 h 4777547"/>
              <a:gd name="connsiteX3965" fmla="*/ 647155 w 5473039"/>
              <a:gd name="connsiteY3965" fmla="*/ 1327450 h 4777547"/>
              <a:gd name="connsiteX3966" fmla="*/ 649680 w 5473039"/>
              <a:gd name="connsiteY3966" fmla="*/ 1329438 h 4777547"/>
              <a:gd name="connsiteX3967" fmla="*/ 646988 w 5473039"/>
              <a:gd name="connsiteY3967" fmla="*/ 1320181 h 4777547"/>
              <a:gd name="connsiteX3968" fmla="*/ 643923 w 5473039"/>
              <a:gd name="connsiteY3968" fmla="*/ 1317210 h 4777547"/>
              <a:gd name="connsiteX3969" fmla="*/ 636771 w 5473039"/>
              <a:gd name="connsiteY3969" fmla="*/ 1310153 h 4777547"/>
              <a:gd name="connsiteX3970" fmla="*/ 616929 w 5473039"/>
              <a:gd name="connsiteY3970" fmla="*/ 1291287 h 4777547"/>
              <a:gd name="connsiteX3971" fmla="*/ 608600 w 5473039"/>
              <a:gd name="connsiteY3971" fmla="*/ 1282681 h 4777547"/>
              <a:gd name="connsiteX3972" fmla="*/ 590411 w 5473039"/>
              <a:gd name="connsiteY3972" fmla="*/ 1247048 h 4777547"/>
              <a:gd name="connsiteX3973" fmla="*/ 593443 w 5473039"/>
              <a:gd name="connsiteY3973" fmla="*/ 1246032 h 4777547"/>
              <a:gd name="connsiteX3974" fmla="*/ 590026 w 5473039"/>
              <a:gd name="connsiteY3974" fmla="*/ 1243113 h 4777547"/>
              <a:gd name="connsiteX3975" fmla="*/ 584552 w 5473039"/>
              <a:gd name="connsiteY3975" fmla="*/ 1235572 h 4777547"/>
              <a:gd name="connsiteX3976" fmla="*/ 570958 w 5473039"/>
              <a:gd name="connsiteY3976" fmla="*/ 1208940 h 4777547"/>
              <a:gd name="connsiteX3977" fmla="*/ 578749 w 5473039"/>
              <a:gd name="connsiteY3977" fmla="*/ 1216222 h 4777547"/>
              <a:gd name="connsiteX3978" fmla="*/ 583463 w 5473039"/>
              <a:gd name="connsiteY3978" fmla="*/ 1217910 h 4777547"/>
              <a:gd name="connsiteX3979" fmla="*/ 578749 w 5473039"/>
              <a:gd name="connsiteY3979" fmla="*/ 1216222 h 4777547"/>
              <a:gd name="connsiteX3980" fmla="*/ 583962 w 5473039"/>
              <a:gd name="connsiteY3980" fmla="*/ 1210907 h 4777547"/>
              <a:gd name="connsiteX3981" fmla="*/ 601100 w 5473039"/>
              <a:gd name="connsiteY3981" fmla="*/ 1236413 h 4777547"/>
              <a:gd name="connsiteX3982" fmla="*/ 587452 w 5473039"/>
              <a:gd name="connsiteY3982" fmla="*/ 1207668 h 4777547"/>
              <a:gd name="connsiteX3983" fmla="*/ 600430 w 5473039"/>
              <a:gd name="connsiteY3983" fmla="*/ 1218096 h 4777547"/>
              <a:gd name="connsiteX3984" fmla="*/ 606223 w 5473039"/>
              <a:gd name="connsiteY3984" fmla="*/ 1222207 h 4777547"/>
              <a:gd name="connsiteX3985" fmla="*/ 649223 w 5473039"/>
              <a:gd name="connsiteY3985" fmla="*/ 1298966 h 4777547"/>
              <a:gd name="connsiteX3986" fmla="*/ 658257 w 5473039"/>
              <a:gd name="connsiteY3986" fmla="*/ 1301100 h 4777547"/>
              <a:gd name="connsiteX3987" fmla="*/ 615656 w 5473039"/>
              <a:gd name="connsiteY3987" fmla="*/ 1234018 h 4777547"/>
              <a:gd name="connsiteX3988" fmla="*/ 687158 w 5473039"/>
              <a:gd name="connsiteY3988" fmla="*/ 1327211 h 4777547"/>
              <a:gd name="connsiteX3989" fmla="*/ 689198 w 5473039"/>
              <a:gd name="connsiteY3989" fmla="*/ 1330104 h 4777547"/>
              <a:gd name="connsiteX3990" fmla="*/ 686600 w 5473039"/>
              <a:gd name="connsiteY3990" fmla="*/ 1324142 h 4777547"/>
              <a:gd name="connsiteX3991" fmla="*/ 689077 w 5473039"/>
              <a:gd name="connsiteY3991" fmla="*/ 1309173 h 4777547"/>
              <a:gd name="connsiteX3992" fmla="*/ 687317 w 5473039"/>
              <a:gd name="connsiteY3992" fmla="*/ 1305448 h 4777547"/>
              <a:gd name="connsiteX3993" fmla="*/ 684988 w 5473039"/>
              <a:gd name="connsiteY3993" fmla="*/ 1302608 h 4777547"/>
              <a:gd name="connsiteX3994" fmla="*/ 682773 w 5473039"/>
              <a:gd name="connsiteY3994" fmla="*/ 1297413 h 4777547"/>
              <a:gd name="connsiteX3995" fmla="*/ 683257 w 5473039"/>
              <a:gd name="connsiteY3995" fmla="*/ 1296400 h 4777547"/>
              <a:gd name="connsiteX3996" fmla="*/ 681569 w 5473039"/>
              <a:gd name="connsiteY3996" fmla="*/ 1294588 h 4777547"/>
              <a:gd name="connsiteX3997" fmla="*/ 682773 w 5473039"/>
              <a:gd name="connsiteY3997" fmla="*/ 1297413 h 4777547"/>
              <a:gd name="connsiteX3998" fmla="*/ 682019 w 5473039"/>
              <a:gd name="connsiteY3998" fmla="*/ 1298988 h 4777547"/>
              <a:gd name="connsiteX3999" fmla="*/ 678040 w 5473039"/>
              <a:gd name="connsiteY3999" fmla="*/ 1279701 h 4777547"/>
              <a:gd name="connsiteX4000" fmla="*/ 713291 w 5473039"/>
              <a:gd name="connsiteY4000" fmla="*/ 1340054 h 4777547"/>
              <a:gd name="connsiteX4001" fmla="*/ 726266 w 5473039"/>
              <a:gd name="connsiteY4001" fmla="*/ 1346035 h 4777547"/>
              <a:gd name="connsiteX4002" fmla="*/ 764517 w 5473039"/>
              <a:gd name="connsiteY4002" fmla="*/ 1396552 h 4777547"/>
              <a:gd name="connsiteX4003" fmla="*/ 789378 w 5473039"/>
              <a:gd name="connsiteY4003" fmla="*/ 1438232 h 4777547"/>
              <a:gd name="connsiteX4004" fmla="*/ 789411 w 5473039"/>
              <a:gd name="connsiteY4004" fmla="*/ 1438290 h 4777547"/>
              <a:gd name="connsiteX4005" fmla="*/ 798540 w 5473039"/>
              <a:gd name="connsiteY4005" fmla="*/ 1445017 h 4777547"/>
              <a:gd name="connsiteX4006" fmla="*/ 800607 w 5473039"/>
              <a:gd name="connsiteY4006" fmla="*/ 1446876 h 4777547"/>
              <a:gd name="connsiteX4007" fmla="*/ 807800 w 5473039"/>
              <a:gd name="connsiteY4007" fmla="*/ 1438815 h 4777547"/>
              <a:gd name="connsiteX4008" fmla="*/ 801205 w 5473039"/>
              <a:gd name="connsiteY4008" fmla="*/ 1427286 h 4777547"/>
              <a:gd name="connsiteX4009" fmla="*/ 805159 w 5473039"/>
              <a:gd name="connsiteY4009" fmla="*/ 1427980 h 4777547"/>
              <a:gd name="connsiteX4010" fmla="*/ 786415 w 5473039"/>
              <a:gd name="connsiteY4010" fmla="*/ 1388496 h 4777547"/>
              <a:gd name="connsiteX4011" fmla="*/ 758510 w 5473039"/>
              <a:gd name="connsiteY4011" fmla="*/ 1337876 h 4777547"/>
              <a:gd name="connsiteX4012" fmla="*/ 687749 w 5473039"/>
              <a:gd name="connsiteY4012" fmla="*/ 1208106 h 4777547"/>
              <a:gd name="connsiteX4013" fmla="*/ 683044 w 5473039"/>
              <a:gd name="connsiteY4013" fmla="*/ 1199453 h 4777547"/>
              <a:gd name="connsiteX4014" fmla="*/ 691951 w 5473039"/>
              <a:gd name="connsiteY4014" fmla="*/ 1205217 h 4777547"/>
              <a:gd name="connsiteX4015" fmla="*/ 695215 w 5473039"/>
              <a:gd name="connsiteY4015" fmla="*/ 1206930 h 4777547"/>
              <a:gd name="connsiteX4016" fmla="*/ 710720 w 5473039"/>
              <a:gd name="connsiteY4016" fmla="*/ 1233383 h 4777547"/>
              <a:gd name="connsiteX4017" fmla="*/ 750850 w 5473039"/>
              <a:gd name="connsiteY4017" fmla="*/ 1302236 h 4777547"/>
              <a:gd name="connsiteX4018" fmla="*/ 769294 w 5473039"/>
              <a:gd name="connsiteY4018" fmla="*/ 1299614 h 4777547"/>
              <a:gd name="connsiteX4019" fmla="*/ 790679 w 5473039"/>
              <a:gd name="connsiteY4019" fmla="*/ 1328983 h 4777547"/>
              <a:gd name="connsiteX4020" fmla="*/ 814441 w 5473039"/>
              <a:gd name="connsiteY4020" fmla="*/ 1355463 h 4777547"/>
              <a:gd name="connsiteX4021" fmla="*/ 820394 w 5473039"/>
              <a:gd name="connsiteY4021" fmla="*/ 1364947 h 4777547"/>
              <a:gd name="connsiteX4022" fmla="*/ 820281 w 5473039"/>
              <a:gd name="connsiteY4022" fmla="*/ 1364452 h 4777547"/>
              <a:gd name="connsiteX4023" fmla="*/ 820902 w 5473039"/>
              <a:gd name="connsiteY4023" fmla="*/ 1362860 h 4777547"/>
              <a:gd name="connsiteX4024" fmla="*/ 827362 w 5473039"/>
              <a:gd name="connsiteY4024" fmla="*/ 1367835 h 4777547"/>
              <a:gd name="connsiteX4025" fmla="*/ 832604 w 5473039"/>
              <a:gd name="connsiteY4025" fmla="*/ 1374278 h 4777547"/>
              <a:gd name="connsiteX4026" fmla="*/ 832350 w 5473039"/>
              <a:gd name="connsiteY4026" fmla="*/ 1369648 h 4777547"/>
              <a:gd name="connsiteX4027" fmla="*/ 833497 w 5473039"/>
              <a:gd name="connsiteY4027" fmla="*/ 1362094 h 4777547"/>
              <a:gd name="connsiteX4028" fmla="*/ 816016 w 5473039"/>
              <a:gd name="connsiteY4028" fmla="*/ 1331692 h 4777547"/>
              <a:gd name="connsiteX4029" fmla="*/ 808969 w 5473039"/>
              <a:gd name="connsiteY4029" fmla="*/ 1305306 h 4777547"/>
              <a:gd name="connsiteX4030" fmla="*/ 834248 w 5473039"/>
              <a:gd name="connsiteY4030" fmla="*/ 1349841 h 4777547"/>
              <a:gd name="connsiteX4031" fmla="*/ 850214 w 5473039"/>
              <a:gd name="connsiteY4031" fmla="*/ 1362188 h 4777547"/>
              <a:gd name="connsiteX4032" fmla="*/ 858173 w 5473039"/>
              <a:gd name="connsiteY4032" fmla="*/ 1381175 h 4777547"/>
              <a:gd name="connsiteX4033" fmla="*/ 859024 w 5473039"/>
              <a:gd name="connsiteY4033" fmla="*/ 1381833 h 4777547"/>
              <a:gd name="connsiteX4034" fmla="*/ 856984 w 5473039"/>
              <a:gd name="connsiteY4034" fmla="*/ 1377971 h 4777547"/>
              <a:gd name="connsiteX4035" fmla="*/ 861391 w 5473039"/>
              <a:gd name="connsiteY4035" fmla="*/ 1373235 h 4777547"/>
              <a:gd name="connsiteX4036" fmla="*/ 888232 w 5473039"/>
              <a:gd name="connsiteY4036" fmla="*/ 1410200 h 4777547"/>
              <a:gd name="connsiteX4037" fmla="*/ 891797 w 5473039"/>
              <a:gd name="connsiteY4037" fmla="*/ 1407891 h 4777547"/>
              <a:gd name="connsiteX4038" fmla="*/ 892900 w 5473039"/>
              <a:gd name="connsiteY4038" fmla="*/ 1407218 h 4777547"/>
              <a:gd name="connsiteX4039" fmla="*/ 881569 w 5473039"/>
              <a:gd name="connsiteY4039" fmla="*/ 1390319 h 4777547"/>
              <a:gd name="connsiteX4040" fmla="*/ 867094 w 5473039"/>
              <a:gd name="connsiteY4040" fmla="*/ 1367137 h 4777547"/>
              <a:gd name="connsiteX4041" fmla="*/ 843455 w 5473039"/>
              <a:gd name="connsiteY4041" fmla="*/ 1325134 h 4777547"/>
              <a:gd name="connsiteX4042" fmla="*/ 837855 w 5473039"/>
              <a:gd name="connsiteY4042" fmla="*/ 1314287 h 4777547"/>
              <a:gd name="connsiteX4043" fmla="*/ 839674 w 5473039"/>
              <a:gd name="connsiteY4043" fmla="*/ 1316057 h 4777547"/>
              <a:gd name="connsiteX4044" fmla="*/ 854820 w 5473039"/>
              <a:gd name="connsiteY4044" fmla="*/ 1330678 h 4777547"/>
              <a:gd name="connsiteX4045" fmla="*/ 870384 w 5473039"/>
              <a:gd name="connsiteY4045" fmla="*/ 1356848 h 4777547"/>
              <a:gd name="connsiteX4046" fmla="*/ 893173 w 5473039"/>
              <a:gd name="connsiteY4046" fmla="*/ 1390808 h 4777547"/>
              <a:gd name="connsiteX4047" fmla="*/ 893526 w 5473039"/>
              <a:gd name="connsiteY4047" fmla="*/ 1389353 h 4777547"/>
              <a:gd name="connsiteX4048" fmla="*/ 890771 w 5473039"/>
              <a:gd name="connsiteY4048" fmla="*/ 1383362 h 4777547"/>
              <a:gd name="connsiteX4049" fmla="*/ 888375 w 5473039"/>
              <a:gd name="connsiteY4049" fmla="*/ 1368638 h 4777547"/>
              <a:gd name="connsiteX4050" fmla="*/ 888452 w 5473039"/>
              <a:gd name="connsiteY4050" fmla="*/ 1368609 h 4777547"/>
              <a:gd name="connsiteX4051" fmla="*/ 884554 w 5473039"/>
              <a:gd name="connsiteY4051" fmla="*/ 1359702 h 4777547"/>
              <a:gd name="connsiteX4052" fmla="*/ 892022 w 5473039"/>
              <a:gd name="connsiteY4052" fmla="*/ 1367234 h 4777547"/>
              <a:gd name="connsiteX4053" fmla="*/ 892076 w 5473039"/>
              <a:gd name="connsiteY4053" fmla="*/ 1367213 h 4777547"/>
              <a:gd name="connsiteX4054" fmla="*/ 895073 w 5473039"/>
              <a:gd name="connsiteY4054" fmla="*/ 1368544 h 4777547"/>
              <a:gd name="connsiteX4055" fmla="*/ 894711 w 5473039"/>
              <a:gd name="connsiteY4055" fmla="*/ 1367564 h 4777547"/>
              <a:gd name="connsiteX4056" fmla="*/ 891746 w 5473039"/>
              <a:gd name="connsiteY4056" fmla="*/ 1362939 h 4777547"/>
              <a:gd name="connsiteX4057" fmla="*/ 899881 w 5473039"/>
              <a:gd name="connsiteY4057" fmla="*/ 1365632 h 4777547"/>
              <a:gd name="connsiteX4058" fmla="*/ 904607 w 5473039"/>
              <a:gd name="connsiteY4058" fmla="*/ 1374184 h 4777547"/>
              <a:gd name="connsiteX4059" fmla="*/ 911786 w 5473039"/>
              <a:gd name="connsiteY4059" fmla="*/ 1379440 h 4777547"/>
              <a:gd name="connsiteX4060" fmla="*/ 927374 w 5473039"/>
              <a:gd name="connsiteY4060" fmla="*/ 1393115 h 4777547"/>
              <a:gd name="connsiteX4061" fmla="*/ 924951 w 5473039"/>
              <a:gd name="connsiteY4061" fmla="*/ 1388947 h 4777547"/>
              <a:gd name="connsiteX4062" fmla="*/ 892302 w 5473039"/>
              <a:gd name="connsiteY4062" fmla="*/ 1353071 h 4777547"/>
              <a:gd name="connsiteX4063" fmla="*/ 899323 w 5473039"/>
              <a:gd name="connsiteY4063" fmla="*/ 1350338 h 4777547"/>
              <a:gd name="connsiteX4064" fmla="*/ 906795 w 5473039"/>
              <a:gd name="connsiteY4064" fmla="*/ 1356543 h 4777547"/>
              <a:gd name="connsiteX4065" fmla="*/ 902316 w 5473039"/>
              <a:gd name="connsiteY4065" fmla="*/ 1348223 h 4777547"/>
              <a:gd name="connsiteX4066" fmla="*/ 891421 w 5473039"/>
              <a:gd name="connsiteY4066" fmla="*/ 1327102 h 4777547"/>
              <a:gd name="connsiteX4067" fmla="*/ 896330 w 5473039"/>
              <a:gd name="connsiteY4067" fmla="*/ 1332083 h 4777547"/>
              <a:gd name="connsiteX4068" fmla="*/ 933291 w 5473039"/>
              <a:gd name="connsiteY4068" fmla="*/ 1366532 h 4777547"/>
              <a:gd name="connsiteX4069" fmla="*/ 950017 w 5473039"/>
              <a:gd name="connsiteY4069" fmla="*/ 1387063 h 4777547"/>
              <a:gd name="connsiteX4070" fmla="*/ 951361 w 5473039"/>
              <a:gd name="connsiteY4070" fmla="*/ 1383458 h 4777547"/>
              <a:gd name="connsiteX4071" fmla="*/ 951301 w 5473039"/>
              <a:gd name="connsiteY4071" fmla="*/ 1383319 h 4777547"/>
              <a:gd name="connsiteX4072" fmla="*/ 952897 w 5473039"/>
              <a:gd name="connsiteY4072" fmla="*/ 1384806 h 4777547"/>
              <a:gd name="connsiteX4073" fmla="*/ 1010935 w 5473039"/>
              <a:gd name="connsiteY4073" fmla="*/ 1442844 h 4777547"/>
              <a:gd name="connsiteX4074" fmla="*/ 1023306 w 5473039"/>
              <a:gd name="connsiteY4074" fmla="*/ 1454147 h 4777547"/>
              <a:gd name="connsiteX4075" fmla="*/ 1027566 w 5473039"/>
              <a:gd name="connsiteY4075" fmla="*/ 1457611 h 4777547"/>
              <a:gd name="connsiteX4076" fmla="*/ 1019796 w 5473039"/>
              <a:gd name="connsiteY4076" fmla="*/ 1448641 h 4777547"/>
              <a:gd name="connsiteX4077" fmla="*/ 928992 w 5473039"/>
              <a:gd name="connsiteY4077" fmla="*/ 1356883 h 4777547"/>
              <a:gd name="connsiteX4078" fmla="*/ 950364 w 5473039"/>
              <a:gd name="connsiteY4078" fmla="*/ 1375892 h 4777547"/>
              <a:gd name="connsiteX4079" fmla="*/ 946313 w 5473039"/>
              <a:gd name="connsiteY4079" fmla="*/ 1371843 h 4777547"/>
              <a:gd name="connsiteX4080" fmla="*/ 944018 w 5473039"/>
              <a:gd name="connsiteY4080" fmla="*/ 1366564 h 4777547"/>
              <a:gd name="connsiteX4081" fmla="*/ 942521 w 5473039"/>
              <a:gd name="connsiteY4081" fmla="*/ 1356276 h 4777547"/>
              <a:gd name="connsiteX4082" fmla="*/ 980520 w 5473039"/>
              <a:gd name="connsiteY4082" fmla="*/ 1402935 h 4777547"/>
              <a:gd name="connsiteX4083" fmla="*/ 985002 w 5473039"/>
              <a:gd name="connsiteY4083" fmla="*/ 1408093 h 4777547"/>
              <a:gd name="connsiteX4084" fmla="*/ 988130 w 5473039"/>
              <a:gd name="connsiteY4084" fmla="*/ 1411111 h 4777547"/>
              <a:gd name="connsiteX4085" fmla="*/ 990698 w 5473039"/>
              <a:gd name="connsiteY4085" fmla="*/ 1412175 h 4777547"/>
              <a:gd name="connsiteX4086" fmla="*/ 989233 w 5473039"/>
              <a:gd name="connsiteY4086" fmla="*/ 1404555 h 4777547"/>
              <a:gd name="connsiteX4087" fmla="*/ 981541 w 5473039"/>
              <a:gd name="connsiteY4087" fmla="*/ 1391600 h 4777547"/>
              <a:gd name="connsiteX4088" fmla="*/ 971618 w 5473039"/>
              <a:gd name="connsiteY4088" fmla="*/ 1373619 h 4777547"/>
              <a:gd name="connsiteX4089" fmla="*/ 963295 w 5473039"/>
              <a:gd name="connsiteY4089" fmla="*/ 1365687 h 4777547"/>
              <a:gd name="connsiteX4090" fmla="*/ 949420 w 5473039"/>
              <a:gd name="connsiteY4090" fmla="*/ 1348981 h 4777547"/>
              <a:gd name="connsiteX4091" fmla="*/ 960071 w 5473039"/>
              <a:gd name="connsiteY4091" fmla="*/ 1357498 h 4777547"/>
              <a:gd name="connsiteX4092" fmla="*/ 965864 w 5473039"/>
              <a:gd name="connsiteY4092" fmla="*/ 1362591 h 4777547"/>
              <a:gd name="connsiteX4093" fmla="*/ 964367 w 5473039"/>
              <a:gd name="connsiteY4093" fmla="*/ 1359658 h 4777547"/>
              <a:gd name="connsiteX4094" fmla="*/ 960245 w 5473039"/>
              <a:gd name="connsiteY4094" fmla="*/ 1350692 h 4777547"/>
              <a:gd name="connsiteX4095" fmla="*/ 942350 w 5473039"/>
              <a:gd name="connsiteY4095" fmla="*/ 1333623 h 4777547"/>
              <a:gd name="connsiteX4096" fmla="*/ 852586 w 5473039"/>
              <a:gd name="connsiteY4096" fmla="*/ 1244585 h 4777547"/>
              <a:gd name="connsiteX4097" fmla="*/ 851372 w 5473039"/>
              <a:gd name="connsiteY4097" fmla="*/ 1243731 h 4777547"/>
              <a:gd name="connsiteX4098" fmla="*/ 851055 w 5473039"/>
              <a:gd name="connsiteY4098" fmla="*/ 1243498 h 4777547"/>
              <a:gd name="connsiteX4099" fmla="*/ 854706 w 5473039"/>
              <a:gd name="connsiteY4099" fmla="*/ 1248755 h 4777547"/>
              <a:gd name="connsiteX4100" fmla="*/ 880494 w 5473039"/>
              <a:gd name="connsiteY4100" fmla="*/ 1295480 h 4777547"/>
              <a:gd name="connsiteX4101" fmla="*/ 906621 w 5473039"/>
              <a:gd name="connsiteY4101" fmla="*/ 1332197 h 4777547"/>
              <a:gd name="connsiteX4102" fmla="*/ 880411 w 5473039"/>
              <a:gd name="connsiteY4102" fmla="*/ 1306061 h 4777547"/>
              <a:gd name="connsiteX4103" fmla="*/ 878143 w 5473039"/>
              <a:gd name="connsiteY4103" fmla="*/ 1301735 h 4777547"/>
              <a:gd name="connsiteX4104" fmla="*/ 861450 w 5473039"/>
              <a:gd name="connsiteY4104" fmla="*/ 1272648 h 4777547"/>
              <a:gd name="connsiteX4105" fmla="*/ 844169 w 5473039"/>
              <a:gd name="connsiteY4105" fmla="*/ 1241469 h 4777547"/>
              <a:gd name="connsiteX4106" fmla="*/ 841822 w 5473039"/>
              <a:gd name="connsiteY4106" fmla="*/ 1236125 h 4777547"/>
              <a:gd name="connsiteX4107" fmla="*/ 839205 w 5473039"/>
              <a:gd name="connsiteY4107" fmla="*/ 1233961 h 4777547"/>
              <a:gd name="connsiteX4108" fmla="*/ 831306 w 5473039"/>
              <a:gd name="connsiteY4108" fmla="*/ 1218307 h 4777547"/>
              <a:gd name="connsiteX4109" fmla="*/ 873203 w 5473039"/>
              <a:gd name="connsiteY4109" fmla="*/ 1257860 h 4777547"/>
              <a:gd name="connsiteX4110" fmla="*/ 928390 w 5473039"/>
              <a:gd name="connsiteY4110" fmla="*/ 1309721 h 4777547"/>
              <a:gd name="connsiteX4111" fmla="*/ 959188 w 5473039"/>
              <a:gd name="connsiteY4111" fmla="*/ 1337914 h 4777547"/>
              <a:gd name="connsiteX4112" fmla="*/ 961508 w 5473039"/>
              <a:gd name="connsiteY4112" fmla="*/ 1337285 h 4777547"/>
              <a:gd name="connsiteX4113" fmla="*/ 969136 w 5473039"/>
              <a:gd name="connsiteY4113" fmla="*/ 1337601 h 4777547"/>
              <a:gd name="connsiteX4114" fmla="*/ 969908 w 5473039"/>
              <a:gd name="connsiteY4114" fmla="*/ 1337669 h 4777547"/>
              <a:gd name="connsiteX4115" fmla="*/ 962744 w 5473039"/>
              <a:gd name="connsiteY4115" fmla="*/ 1330853 h 4777547"/>
              <a:gd name="connsiteX4116" fmla="*/ 944420 w 5473039"/>
              <a:gd name="connsiteY4116" fmla="*/ 1313807 h 4777547"/>
              <a:gd name="connsiteX4117" fmla="*/ 808114 w 5473039"/>
              <a:gd name="connsiteY4117" fmla="*/ 1185945 h 4777547"/>
              <a:gd name="connsiteX4118" fmla="*/ 788855 w 5473039"/>
              <a:gd name="connsiteY4118" fmla="*/ 1160881 h 4777547"/>
              <a:gd name="connsiteX4119" fmla="*/ 796316 w 5473039"/>
              <a:gd name="connsiteY4119" fmla="*/ 1167317 h 4777547"/>
              <a:gd name="connsiteX4120" fmla="*/ 804121 w 5473039"/>
              <a:gd name="connsiteY4120" fmla="*/ 1179228 h 4777547"/>
              <a:gd name="connsiteX4121" fmla="*/ 811794 w 5473039"/>
              <a:gd name="connsiteY4121" fmla="*/ 1188232 h 4777547"/>
              <a:gd name="connsiteX4122" fmla="*/ 813072 w 5473039"/>
              <a:gd name="connsiteY4122" fmla="*/ 1183196 h 4777547"/>
              <a:gd name="connsiteX4123" fmla="*/ 815577 w 5473039"/>
              <a:gd name="connsiteY4123" fmla="*/ 1185672 h 4777547"/>
              <a:gd name="connsiteX4124" fmla="*/ 843964 w 5473039"/>
              <a:gd name="connsiteY4124" fmla="*/ 1204675 h 4777547"/>
              <a:gd name="connsiteX4125" fmla="*/ 808231 w 5473039"/>
              <a:gd name="connsiteY4125" fmla="*/ 1170767 h 4777547"/>
              <a:gd name="connsiteX4126" fmla="*/ 806052 w 5473039"/>
              <a:gd name="connsiteY4126" fmla="*/ 1168578 h 4777547"/>
              <a:gd name="connsiteX4127" fmla="*/ 805855 w 5473039"/>
              <a:gd name="connsiteY4127" fmla="*/ 1168181 h 4777547"/>
              <a:gd name="connsiteX4128" fmla="*/ 800518 w 5473039"/>
              <a:gd name="connsiteY4128" fmla="*/ 1159674 h 4777547"/>
              <a:gd name="connsiteX4129" fmla="*/ 853234 w 5473039"/>
              <a:gd name="connsiteY4129" fmla="*/ 1205786 h 4777547"/>
              <a:gd name="connsiteX4130" fmla="*/ 933773 w 5473039"/>
              <a:gd name="connsiteY4130" fmla="*/ 1279553 h 4777547"/>
              <a:gd name="connsiteX4131" fmla="*/ 942991 w 5473039"/>
              <a:gd name="connsiteY4131" fmla="*/ 1289238 h 4777547"/>
              <a:gd name="connsiteX4132" fmla="*/ 934708 w 5473039"/>
              <a:gd name="connsiteY4132" fmla="*/ 1276943 h 4777547"/>
              <a:gd name="connsiteX4133" fmla="*/ 794471 w 5473039"/>
              <a:gd name="connsiteY4133" fmla="*/ 1138345 h 4777547"/>
              <a:gd name="connsiteX4134" fmla="*/ 950667 w 5473039"/>
              <a:gd name="connsiteY4134" fmla="*/ 1282659 h 4777547"/>
              <a:gd name="connsiteX4135" fmla="*/ 963673 w 5473039"/>
              <a:gd name="connsiteY4135" fmla="*/ 1293760 h 4777547"/>
              <a:gd name="connsiteX4136" fmla="*/ 965728 w 5473039"/>
              <a:gd name="connsiteY4136" fmla="*/ 1294933 h 4777547"/>
              <a:gd name="connsiteX4137" fmla="*/ 965229 w 5473039"/>
              <a:gd name="connsiteY4137" fmla="*/ 1294142 h 4777547"/>
              <a:gd name="connsiteX4138" fmla="*/ 963002 w 5473039"/>
              <a:gd name="connsiteY4138" fmla="*/ 1290485 h 4777547"/>
              <a:gd name="connsiteX4139" fmla="*/ 970199 w 5473039"/>
              <a:gd name="connsiteY4139" fmla="*/ 1297485 h 4777547"/>
              <a:gd name="connsiteX4140" fmla="*/ 971360 w 5473039"/>
              <a:gd name="connsiteY4140" fmla="*/ 1298148 h 4777547"/>
              <a:gd name="connsiteX4141" fmla="*/ 975635 w 5473039"/>
              <a:gd name="connsiteY4141" fmla="*/ 1297492 h 4777547"/>
              <a:gd name="connsiteX4142" fmla="*/ 953628 w 5473039"/>
              <a:gd name="connsiteY4142" fmla="*/ 1274392 h 4777547"/>
              <a:gd name="connsiteX4143" fmla="*/ 885787 w 5473039"/>
              <a:gd name="connsiteY4143" fmla="*/ 1207872 h 4777547"/>
              <a:gd name="connsiteX4144" fmla="*/ 946058 w 5473039"/>
              <a:gd name="connsiteY4144" fmla="*/ 1262107 h 4777547"/>
              <a:gd name="connsiteX4145" fmla="*/ 992026 w 5473039"/>
              <a:gd name="connsiteY4145" fmla="*/ 1305291 h 4777547"/>
              <a:gd name="connsiteX4146" fmla="*/ 988765 w 5473039"/>
              <a:gd name="connsiteY4146" fmla="*/ 1301366 h 4777547"/>
              <a:gd name="connsiteX4147" fmla="*/ 1018366 w 5473039"/>
              <a:gd name="connsiteY4147" fmla="*/ 1325477 h 4777547"/>
              <a:gd name="connsiteX4148" fmla="*/ 1038584 w 5473039"/>
              <a:gd name="connsiteY4148" fmla="*/ 1345128 h 4777547"/>
              <a:gd name="connsiteX4149" fmla="*/ 1041344 w 5473039"/>
              <a:gd name="connsiteY4149" fmla="*/ 1348948 h 4777547"/>
              <a:gd name="connsiteX4150" fmla="*/ 1054345 w 5473039"/>
              <a:gd name="connsiteY4150" fmla="*/ 1364057 h 4777547"/>
              <a:gd name="connsiteX4151" fmla="*/ 1054791 w 5473039"/>
              <a:gd name="connsiteY4151" fmla="*/ 1360918 h 4777547"/>
              <a:gd name="connsiteX4152" fmla="*/ 1057907 w 5473039"/>
              <a:gd name="connsiteY4152" fmla="*/ 1363961 h 4777547"/>
              <a:gd name="connsiteX4153" fmla="*/ 1028490 w 5473039"/>
              <a:gd name="connsiteY4153" fmla="*/ 1325158 h 4777547"/>
              <a:gd name="connsiteX4154" fmla="*/ 882419 w 5473039"/>
              <a:gd name="connsiteY4154" fmla="*/ 1111657 h 4777547"/>
              <a:gd name="connsiteX4155" fmla="*/ 802133 w 5473039"/>
              <a:gd name="connsiteY4155" fmla="*/ 923811 h 4777547"/>
              <a:gd name="connsiteX4156" fmla="*/ 802135 w 5473039"/>
              <a:gd name="connsiteY4156" fmla="*/ 923634 h 4777547"/>
              <a:gd name="connsiteX4157" fmla="*/ 803255 w 5473039"/>
              <a:gd name="connsiteY4157" fmla="*/ 925198 h 4777547"/>
              <a:gd name="connsiteX4158" fmla="*/ 975828 w 5473039"/>
              <a:gd name="connsiteY4158" fmla="*/ 1169321 h 4777547"/>
              <a:gd name="connsiteX4159" fmla="*/ 1006582 w 5473039"/>
              <a:gd name="connsiteY4159" fmla="*/ 1212939 h 4777547"/>
              <a:gd name="connsiteX4160" fmla="*/ 1014496 w 5473039"/>
              <a:gd name="connsiteY4160" fmla="*/ 1219297 h 4777547"/>
              <a:gd name="connsiteX4161" fmla="*/ 1020289 w 5473039"/>
              <a:gd name="connsiteY4161" fmla="*/ 1223408 h 4777547"/>
              <a:gd name="connsiteX4162" fmla="*/ 1044738 w 5473039"/>
              <a:gd name="connsiteY4162" fmla="*/ 1267053 h 4777547"/>
              <a:gd name="connsiteX4163" fmla="*/ 1074708 w 5473039"/>
              <a:gd name="connsiteY4163" fmla="*/ 1309558 h 4777547"/>
              <a:gd name="connsiteX4164" fmla="*/ 1093232 w 5473039"/>
              <a:gd name="connsiteY4164" fmla="*/ 1330315 h 4777547"/>
              <a:gd name="connsiteX4165" fmla="*/ 1127129 w 5473039"/>
              <a:gd name="connsiteY4165" fmla="*/ 1377465 h 4777547"/>
              <a:gd name="connsiteX4166" fmla="*/ 1125947 w 5473039"/>
              <a:gd name="connsiteY4166" fmla="*/ 1379328 h 4777547"/>
              <a:gd name="connsiteX4167" fmla="*/ 1125551 w 5473039"/>
              <a:gd name="connsiteY4167" fmla="*/ 1379948 h 4777547"/>
              <a:gd name="connsiteX4168" fmla="*/ 1125728 w 5473039"/>
              <a:gd name="connsiteY4168" fmla="*/ 1379672 h 4777547"/>
              <a:gd name="connsiteX4169" fmla="*/ 1125947 w 5473039"/>
              <a:gd name="connsiteY4169" fmla="*/ 1379328 h 4777547"/>
              <a:gd name="connsiteX4170" fmla="*/ 1126604 w 5473039"/>
              <a:gd name="connsiteY4170" fmla="*/ 1378293 h 4777547"/>
              <a:gd name="connsiteX4171" fmla="*/ 1127129 w 5473039"/>
              <a:gd name="connsiteY4171" fmla="*/ 1377465 h 4777547"/>
              <a:gd name="connsiteX4172" fmla="*/ 1125717 w 5473039"/>
              <a:gd name="connsiteY4172" fmla="*/ 1370102 h 4777547"/>
              <a:gd name="connsiteX4173" fmla="*/ 1116555 w 5473039"/>
              <a:gd name="connsiteY4173" fmla="*/ 1355697 h 4777547"/>
              <a:gd name="connsiteX4174" fmla="*/ 1107361 w 5473039"/>
              <a:gd name="connsiteY4174" fmla="*/ 1340288 h 4777547"/>
              <a:gd name="connsiteX4175" fmla="*/ 1098109 w 5473039"/>
              <a:gd name="connsiteY4175" fmla="*/ 1329001 h 4777547"/>
              <a:gd name="connsiteX4176" fmla="*/ 1092167 w 5473039"/>
              <a:gd name="connsiteY4176" fmla="*/ 1316660 h 4777547"/>
              <a:gd name="connsiteX4177" fmla="*/ 1095947 w 5473039"/>
              <a:gd name="connsiteY4177" fmla="*/ 1309115 h 4777547"/>
              <a:gd name="connsiteX4178" fmla="*/ 1096686 w 5473039"/>
              <a:gd name="connsiteY4178" fmla="*/ 1308452 h 4777547"/>
              <a:gd name="connsiteX4179" fmla="*/ 1039173 w 5473039"/>
              <a:gd name="connsiteY4179" fmla="*/ 1232121 h 4777547"/>
              <a:gd name="connsiteX4180" fmla="*/ 959134 w 5473039"/>
              <a:gd name="connsiteY4180" fmla="*/ 1117560 h 4777547"/>
              <a:gd name="connsiteX4181" fmla="*/ 909422 w 5473039"/>
              <a:gd name="connsiteY4181" fmla="*/ 1018800 h 4777547"/>
              <a:gd name="connsiteX4182" fmla="*/ 909409 w 5473039"/>
              <a:gd name="connsiteY4182" fmla="*/ 1018710 h 4777547"/>
              <a:gd name="connsiteX4183" fmla="*/ 910018 w 5473039"/>
              <a:gd name="connsiteY4183" fmla="*/ 1019551 h 4777547"/>
              <a:gd name="connsiteX4184" fmla="*/ 1071434 w 5473039"/>
              <a:gd name="connsiteY4184" fmla="*/ 1245339 h 4777547"/>
              <a:gd name="connsiteX4185" fmla="*/ 1071919 w 5473039"/>
              <a:gd name="connsiteY4185" fmla="*/ 1242920 h 4777547"/>
              <a:gd name="connsiteX4186" fmla="*/ 1046116 w 5473039"/>
              <a:gd name="connsiteY4186" fmla="*/ 1193250 h 4777547"/>
              <a:gd name="connsiteX4187" fmla="*/ 986039 w 5473039"/>
              <a:gd name="connsiteY4187" fmla="*/ 1092763 h 4777547"/>
              <a:gd name="connsiteX4188" fmla="*/ 1058190 w 5473039"/>
              <a:gd name="connsiteY4188" fmla="*/ 1190430 h 4777547"/>
              <a:gd name="connsiteX4189" fmla="*/ 1092540 w 5473039"/>
              <a:gd name="connsiteY4189" fmla="*/ 1241981 h 4777547"/>
              <a:gd name="connsiteX4190" fmla="*/ 1128778 w 5473039"/>
              <a:gd name="connsiteY4190" fmla="*/ 1291411 h 4777547"/>
              <a:gd name="connsiteX4191" fmla="*/ 1128791 w 5473039"/>
              <a:gd name="connsiteY4191" fmla="*/ 1291117 h 4777547"/>
              <a:gd name="connsiteX4192" fmla="*/ 1092344 w 5473039"/>
              <a:gd name="connsiteY4192" fmla="*/ 1237230 h 4777547"/>
              <a:gd name="connsiteX4193" fmla="*/ 1040862 w 5473039"/>
              <a:gd name="connsiteY4193" fmla="*/ 1160391 h 4777547"/>
              <a:gd name="connsiteX4194" fmla="*/ 1047566 w 5473039"/>
              <a:gd name="connsiteY4194" fmla="*/ 1163388 h 4777547"/>
              <a:gd name="connsiteX4195" fmla="*/ 1058598 w 5473039"/>
              <a:gd name="connsiteY4195" fmla="*/ 1177889 h 4777547"/>
              <a:gd name="connsiteX4196" fmla="*/ 1056601 w 5473039"/>
              <a:gd name="connsiteY4196" fmla="*/ 1171117 h 4777547"/>
              <a:gd name="connsiteX4197" fmla="*/ 1079522 w 5473039"/>
              <a:gd name="connsiteY4197" fmla="*/ 1192463 h 4777547"/>
              <a:gd name="connsiteX4198" fmla="*/ 1098306 w 5473039"/>
              <a:gd name="connsiteY4198" fmla="*/ 1217330 h 4777547"/>
              <a:gd name="connsiteX4199" fmla="*/ 1100033 w 5473039"/>
              <a:gd name="connsiteY4199" fmla="*/ 1214006 h 4777547"/>
              <a:gd name="connsiteX4200" fmla="*/ 1073029 w 5473039"/>
              <a:gd name="connsiteY4200" fmla="*/ 1172188 h 4777547"/>
              <a:gd name="connsiteX4201" fmla="*/ 1058137 w 5473039"/>
              <a:gd name="connsiteY4201" fmla="*/ 1149952 h 4777547"/>
              <a:gd name="connsiteX4202" fmla="*/ 1057821 w 5473039"/>
              <a:gd name="connsiteY4202" fmla="*/ 1149421 h 4777547"/>
              <a:gd name="connsiteX4203" fmla="*/ 1056260 w 5473039"/>
              <a:gd name="connsiteY4203" fmla="*/ 1154391 h 4777547"/>
              <a:gd name="connsiteX4204" fmla="*/ 1037314 w 5473039"/>
              <a:gd name="connsiteY4204" fmla="*/ 1143792 h 4777547"/>
              <a:gd name="connsiteX4205" fmla="*/ 1036505 w 5473039"/>
              <a:gd name="connsiteY4205" fmla="*/ 1143139 h 4777547"/>
              <a:gd name="connsiteX4206" fmla="*/ 1037243 w 5473039"/>
              <a:gd name="connsiteY4206" fmla="*/ 1146590 h 4777547"/>
              <a:gd name="connsiteX4207" fmla="*/ 1017541 w 5473039"/>
              <a:gd name="connsiteY4207" fmla="*/ 1127692 h 4777547"/>
              <a:gd name="connsiteX4208" fmla="*/ 1019996 w 5473039"/>
              <a:gd name="connsiteY4208" fmla="*/ 1126120 h 4777547"/>
              <a:gd name="connsiteX4209" fmla="*/ 1016786 w 5473039"/>
              <a:gd name="connsiteY4209" fmla="*/ 1120449 h 4777547"/>
              <a:gd name="connsiteX4210" fmla="*/ 1029247 w 5473039"/>
              <a:gd name="connsiteY4210" fmla="*/ 1113387 h 4777547"/>
              <a:gd name="connsiteX4211" fmla="*/ 1054515 w 5473039"/>
              <a:gd name="connsiteY4211" fmla="*/ 1127741 h 4777547"/>
              <a:gd name="connsiteX4212" fmla="*/ 1058907 w 5473039"/>
              <a:gd name="connsiteY4212" fmla="*/ 1137243 h 4777547"/>
              <a:gd name="connsiteX4213" fmla="*/ 1059001 w 5473039"/>
              <a:gd name="connsiteY4213" fmla="*/ 1136352 h 4777547"/>
              <a:gd name="connsiteX4214" fmla="*/ 1064018 w 5473039"/>
              <a:gd name="connsiteY4214" fmla="*/ 1123347 h 4777547"/>
              <a:gd name="connsiteX4215" fmla="*/ 1101808 w 5473039"/>
              <a:gd name="connsiteY4215" fmla="*/ 1179448 h 4777547"/>
              <a:gd name="connsiteX4216" fmla="*/ 1102637 w 5473039"/>
              <a:gd name="connsiteY4216" fmla="*/ 1180415 h 4777547"/>
              <a:gd name="connsiteX4217" fmla="*/ 1100190 w 5473039"/>
              <a:gd name="connsiteY4217" fmla="*/ 1174577 h 4777547"/>
              <a:gd name="connsiteX4218" fmla="*/ 1109843 w 5473039"/>
              <a:gd name="connsiteY4218" fmla="*/ 1178501 h 4777547"/>
              <a:gd name="connsiteX4219" fmla="*/ 1112413 w 5473039"/>
              <a:gd name="connsiteY4219" fmla="*/ 1181637 h 4777547"/>
              <a:gd name="connsiteX4220" fmla="*/ 1108551 w 5473039"/>
              <a:gd name="connsiteY4220" fmla="*/ 1173519 h 4777547"/>
              <a:gd name="connsiteX4221" fmla="*/ 1090525 w 5473039"/>
              <a:gd name="connsiteY4221" fmla="*/ 1140477 h 4777547"/>
              <a:gd name="connsiteX4222" fmla="*/ 1089202 w 5473039"/>
              <a:gd name="connsiteY4222" fmla="*/ 1137984 h 4777547"/>
              <a:gd name="connsiteX4223" fmla="*/ 1122542 w 5473039"/>
              <a:gd name="connsiteY4223" fmla="*/ 1166648 h 4777547"/>
              <a:gd name="connsiteX4224" fmla="*/ 1082414 w 5473039"/>
              <a:gd name="connsiteY4224" fmla="*/ 1124397 h 4777547"/>
              <a:gd name="connsiteX4225" fmla="*/ 1080533 w 5473039"/>
              <a:gd name="connsiteY4225" fmla="*/ 1113830 h 4777547"/>
              <a:gd name="connsiteX4226" fmla="*/ 1095600 w 5473039"/>
              <a:gd name="connsiteY4226" fmla="*/ 1131559 h 4777547"/>
              <a:gd name="connsiteX4227" fmla="*/ 1002212 w 5473039"/>
              <a:gd name="connsiteY4227" fmla="*/ 966817 h 4777547"/>
              <a:gd name="connsiteX4228" fmla="*/ 997252 w 5473039"/>
              <a:gd name="connsiteY4228" fmla="*/ 957103 h 4777547"/>
              <a:gd name="connsiteX4229" fmla="*/ 997757 w 5473039"/>
              <a:gd name="connsiteY4229" fmla="*/ 957489 h 4777547"/>
              <a:gd name="connsiteX4230" fmla="*/ 1039447 w 5473039"/>
              <a:gd name="connsiteY4230" fmla="*/ 996477 h 4777547"/>
              <a:gd name="connsiteX4231" fmla="*/ 1018374 w 5473039"/>
              <a:gd name="connsiteY4231" fmla="*/ 970765 h 4777547"/>
              <a:gd name="connsiteX4232" fmla="*/ 998532 w 5473039"/>
              <a:gd name="connsiteY4232" fmla="*/ 951899 h 4777547"/>
              <a:gd name="connsiteX4233" fmla="*/ 990204 w 5473039"/>
              <a:gd name="connsiteY4233" fmla="*/ 943292 h 4777547"/>
              <a:gd name="connsiteX4234" fmla="*/ 972012 w 5473039"/>
              <a:gd name="connsiteY4234" fmla="*/ 907660 h 4777547"/>
              <a:gd name="connsiteX4235" fmla="*/ 975046 w 5473039"/>
              <a:gd name="connsiteY4235" fmla="*/ 906644 h 4777547"/>
              <a:gd name="connsiteX4236" fmla="*/ 971629 w 5473039"/>
              <a:gd name="connsiteY4236" fmla="*/ 903724 h 4777547"/>
              <a:gd name="connsiteX4237" fmla="*/ 966156 w 5473039"/>
              <a:gd name="connsiteY4237" fmla="*/ 896183 h 4777547"/>
              <a:gd name="connsiteX4238" fmla="*/ 952560 w 5473039"/>
              <a:gd name="connsiteY4238" fmla="*/ 869551 h 4777547"/>
              <a:gd name="connsiteX4239" fmla="*/ 960352 w 5473039"/>
              <a:gd name="connsiteY4239" fmla="*/ 876833 h 4777547"/>
              <a:gd name="connsiteX4240" fmla="*/ 965066 w 5473039"/>
              <a:gd name="connsiteY4240" fmla="*/ 878522 h 4777547"/>
              <a:gd name="connsiteX4241" fmla="*/ 960352 w 5473039"/>
              <a:gd name="connsiteY4241" fmla="*/ 876833 h 4777547"/>
              <a:gd name="connsiteX4242" fmla="*/ 965564 w 5473039"/>
              <a:gd name="connsiteY4242" fmla="*/ 871519 h 4777547"/>
              <a:gd name="connsiteX4243" fmla="*/ 982701 w 5473039"/>
              <a:gd name="connsiteY4243" fmla="*/ 897024 h 4777547"/>
              <a:gd name="connsiteX4244" fmla="*/ 969055 w 5473039"/>
              <a:gd name="connsiteY4244" fmla="*/ 868279 h 4777547"/>
              <a:gd name="connsiteX4245" fmla="*/ 982033 w 5473039"/>
              <a:gd name="connsiteY4245" fmla="*/ 878707 h 4777547"/>
              <a:gd name="connsiteX4246" fmla="*/ 985780 w 5473039"/>
              <a:gd name="connsiteY4246" fmla="*/ 881367 h 4777547"/>
              <a:gd name="connsiteX4247" fmla="*/ 988542 w 5473039"/>
              <a:gd name="connsiteY4247" fmla="*/ 875405 h 4777547"/>
              <a:gd name="connsiteX4248" fmla="*/ 1036984 w 5473039"/>
              <a:gd name="connsiteY4248" fmla="*/ 941636 h 4777547"/>
              <a:gd name="connsiteX4249" fmla="*/ 1068335 w 5473039"/>
              <a:gd name="connsiteY4249" fmla="*/ 985059 h 4777547"/>
              <a:gd name="connsiteX4250" fmla="*/ 1068203 w 5473039"/>
              <a:gd name="connsiteY4250" fmla="*/ 984754 h 4777547"/>
              <a:gd name="connsiteX4251" fmla="*/ 1070681 w 5473039"/>
              <a:gd name="connsiteY4251" fmla="*/ 969785 h 4777547"/>
              <a:gd name="connsiteX4252" fmla="*/ 1068920 w 5473039"/>
              <a:gd name="connsiteY4252" fmla="*/ 966059 h 4777547"/>
              <a:gd name="connsiteX4253" fmla="*/ 1066590 w 5473039"/>
              <a:gd name="connsiteY4253" fmla="*/ 963219 h 4777547"/>
              <a:gd name="connsiteX4254" fmla="*/ 1064376 w 5473039"/>
              <a:gd name="connsiteY4254" fmla="*/ 958024 h 4777547"/>
              <a:gd name="connsiteX4255" fmla="*/ 1064860 w 5473039"/>
              <a:gd name="connsiteY4255" fmla="*/ 957011 h 4777547"/>
              <a:gd name="connsiteX4256" fmla="*/ 1063171 w 5473039"/>
              <a:gd name="connsiteY4256" fmla="*/ 955199 h 4777547"/>
              <a:gd name="connsiteX4257" fmla="*/ 1064376 w 5473039"/>
              <a:gd name="connsiteY4257" fmla="*/ 958024 h 4777547"/>
              <a:gd name="connsiteX4258" fmla="*/ 1063622 w 5473039"/>
              <a:gd name="connsiteY4258" fmla="*/ 959599 h 4777547"/>
              <a:gd name="connsiteX4259" fmla="*/ 1059643 w 5473039"/>
              <a:gd name="connsiteY4259" fmla="*/ 940313 h 4777547"/>
              <a:gd name="connsiteX4260" fmla="*/ 1094893 w 5473039"/>
              <a:gd name="connsiteY4260" fmla="*/ 1000665 h 4777547"/>
              <a:gd name="connsiteX4261" fmla="*/ 1107868 w 5473039"/>
              <a:gd name="connsiteY4261" fmla="*/ 1006646 h 4777547"/>
              <a:gd name="connsiteX4262" fmla="*/ 1146120 w 5473039"/>
              <a:gd name="connsiteY4262" fmla="*/ 1057164 h 4777547"/>
              <a:gd name="connsiteX4263" fmla="*/ 1170980 w 5473039"/>
              <a:gd name="connsiteY4263" fmla="*/ 1098843 h 4777547"/>
              <a:gd name="connsiteX4264" fmla="*/ 1180017 w 5473039"/>
              <a:gd name="connsiteY4264" fmla="*/ 1113928 h 4777547"/>
              <a:gd name="connsiteX4265" fmla="*/ 1195595 w 5473039"/>
              <a:gd name="connsiteY4265" fmla="*/ 1133002 h 4777547"/>
              <a:gd name="connsiteX4266" fmla="*/ 1195944 w 5473039"/>
              <a:gd name="connsiteY4266" fmla="*/ 1132520 h 4777547"/>
              <a:gd name="connsiteX4267" fmla="*/ 1197242 w 5473039"/>
              <a:gd name="connsiteY4267" fmla="*/ 1126073 h 4777547"/>
              <a:gd name="connsiteX4268" fmla="*/ 1197248 w 5473039"/>
              <a:gd name="connsiteY4268" fmla="*/ 1125374 h 4777547"/>
              <a:gd name="connsiteX4269" fmla="*/ 1181737 w 5473039"/>
              <a:gd name="connsiteY4269" fmla="*/ 1099659 h 4777547"/>
              <a:gd name="connsiteX4270" fmla="*/ 1151207 w 5473039"/>
              <a:gd name="connsiteY4270" fmla="*/ 1056809 h 4777547"/>
              <a:gd name="connsiteX4271" fmla="*/ 1159098 w 5473039"/>
              <a:gd name="connsiteY4271" fmla="*/ 1054951 h 4777547"/>
              <a:gd name="connsiteX4272" fmla="*/ 1164064 w 5473039"/>
              <a:gd name="connsiteY4272" fmla="*/ 1055180 h 4777547"/>
              <a:gd name="connsiteX4273" fmla="*/ 1180843 w 5473039"/>
              <a:gd name="connsiteY4273" fmla="*/ 1076945 h 4777547"/>
              <a:gd name="connsiteX4274" fmla="*/ 1192776 w 5473039"/>
              <a:gd name="connsiteY4274" fmla="*/ 1092426 h 4777547"/>
              <a:gd name="connsiteX4275" fmla="*/ 1192548 w 5473039"/>
              <a:gd name="connsiteY4275" fmla="*/ 1091867 h 4777547"/>
              <a:gd name="connsiteX4276" fmla="*/ 1168017 w 5473039"/>
              <a:gd name="connsiteY4276" fmla="*/ 1049107 h 4777547"/>
              <a:gd name="connsiteX4277" fmla="*/ 1140112 w 5473039"/>
              <a:gd name="connsiteY4277" fmla="*/ 998487 h 4777547"/>
              <a:gd name="connsiteX4278" fmla="*/ 1069351 w 5473039"/>
              <a:gd name="connsiteY4278" fmla="*/ 868718 h 4777547"/>
              <a:gd name="connsiteX4279" fmla="*/ 1064646 w 5473039"/>
              <a:gd name="connsiteY4279" fmla="*/ 860065 h 4777547"/>
              <a:gd name="connsiteX4280" fmla="*/ 1073553 w 5473039"/>
              <a:gd name="connsiteY4280" fmla="*/ 865828 h 4777547"/>
              <a:gd name="connsiteX4281" fmla="*/ 1076818 w 5473039"/>
              <a:gd name="connsiteY4281" fmla="*/ 867541 h 4777547"/>
              <a:gd name="connsiteX4282" fmla="*/ 1092323 w 5473039"/>
              <a:gd name="connsiteY4282" fmla="*/ 893995 h 4777547"/>
              <a:gd name="connsiteX4283" fmla="*/ 1132453 w 5473039"/>
              <a:gd name="connsiteY4283" fmla="*/ 962847 h 4777547"/>
              <a:gd name="connsiteX4284" fmla="*/ 1150896 w 5473039"/>
              <a:gd name="connsiteY4284" fmla="*/ 960225 h 4777547"/>
              <a:gd name="connsiteX4285" fmla="*/ 1172281 w 5473039"/>
              <a:gd name="connsiteY4285" fmla="*/ 989594 h 4777547"/>
              <a:gd name="connsiteX4286" fmla="*/ 1185795 w 5473039"/>
              <a:gd name="connsiteY4286" fmla="*/ 1004097 h 4777547"/>
              <a:gd name="connsiteX4287" fmla="*/ 1187092 w 5473039"/>
              <a:gd name="connsiteY4287" fmla="*/ 1005611 h 4777547"/>
              <a:gd name="connsiteX4288" fmla="*/ 1188271 w 5473039"/>
              <a:gd name="connsiteY4288" fmla="*/ 1006094 h 4777547"/>
              <a:gd name="connsiteX4289" fmla="*/ 1203327 w 5473039"/>
              <a:gd name="connsiteY4289" fmla="*/ 1023372 h 4777547"/>
              <a:gd name="connsiteX4290" fmla="*/ 1215427 w 5473039"/>
              <a:gd name="connsiteY4290" fmla="*/ 1041318 h 4777547"/>
              <a:gd name="connsiteX4291" fmla="*/ 1214437 w 5473039"/>
              <a:gd name="connsiteY4291" fmla="*/ 1039078 h 4777547"/>
              <a:gd name="connsiteX4292" fmla="*/ 1215100 w 5473039"/>
              <a:gd name="connsiteY4292" fmla="*/ 1022706 h 4777547"/>
              <a:gd name="connsiteX4293" fmla="*/ 1197619 w 5473039"/>
              <a:gd name="connsiteY4293" fmla="*/ 992303 h 4777547"/>
              <a:gd name="connsiteX4294" fmla="*/ 1190573 w 5473039"/>
              <a:gd name="connsiteY4294" fmla="*/ 965918 h 4777547"/>
              <a:gd name="connsiteX4295" fmla="*/ 1215850 w 5473039"/>
              <a:gd name="connsiteY4295" fmla="*/ 1010453 h 4777547"/>
              <a:gd name="connsiteX4296" fmla="*/ 1231817 w 5473039"/>
              <a:gd name="connsiteY4296" fmla="*/ 1022800 h 4777547"/>
              <a:gd name="connsiteX4297" fmla="*/ 1239776 w 5473039"/>
              <a:gd name="connsiteY4297" fmla="*/ 1041786 h 4777547"/>
              <a:gd name="connsiteX4298" fmla="*/ 1246761 w 5473039"/>
              <a:gd name="connsiteY4298" fmla="*/ 1047188 h 4777547"/>
              <a:gd name="connsiteX4299" fmla="*/ 1254759 w 5473039"/>
              <a:gd name="connsiteY4299" fmla="*/ 1053373 h 4777547"/>
              <a:gd name="connsiteX4300" fmla="*/ 1184985 w 5473039"/>
              <a:gd name="connsiteY4300" fmla="*/ 949513 h 4777547"/>
              <a:gd name="connsiteX4301" fmla="*/ 1035301 w 5473039"/>
              <a:gd name="connsiteY4301" fmla="*/ 739584 h 4777547"/>
              <a:gd name="connsiteX4302" fmla="*/ 1035237 w 5473039"/>
              <a:gd name="connsiteY4302" fmla="*/ 733634 h 4777547"/>
              <a:gd name="connsiteX4303" fmla="*/ 1041197 w 5473039"/>
              <a:gd name="connsiteY4303" fmla="*/ 729422 h 4777547"/>
              <a:gd name="connsiteX4304" fmla="*/ 1060179 w 5473039"/>
              <a:gd name="connsiteY4304" fmla="*/ 755083 h 4777547"/>
              <a:gd name="connsiteX4305" fmla="*/ 1115334 w 5473039"/>
              <a:gd name="connsiteY4305" fmla="*/ 822615 h 4777547"/>
              <a:gd name="connsiteX4306" fmla="*/ 1138655 w 5473039"/>
              <a:gd name="connsiteY4306" fmla="*/ 855314 h 4777547"/>
              <a:gd name="connsiteX4307" fmla="*/ 1115334 w 5473039"/>
              <a:gd name="connsiteY4307" fmla="*/ 822615 h 4777547"/>
              <a:gd name="connsiteX4308" fmla="*/ 1077559 w 5473039"/>
              <a:gd name="connsiteY4308" fmla="*/ 759987 h 4777547"/>
              <a:gd name="connsiteX4309" fmla="*/ 1047030 w 5473039"/>
              <a:gd name="connsiteY4309" fmla="*/ 717139 h 4777547"/>
              <a:gd name="connsiteX4310" fmla="*/ 1054919 w 5473039"/>
              <a:gd name="connsiteY4310" fmla="*/ 715280 h 4777547"/>
              <a:gd name="connsiteX4311" fmla="*/ 1059886 w 5473039"/>
              <a:gd name="connsiteY4311" fmla="*/ 715510 h 4777547"/>
              <a:gd name="connsiteX4312" fmla="*/ 1076664 w 5473039"/>
              <a:gd name="connsiteY4312" fmla="*/ 737275 h 4777547"/>
              <a:gd name="connsiteX4313" fmla="*/ 1196636 w 5473039"/>
              <a:gd name="connsiteY4313" fmla="*/ 892899 h 4777547"/>
              <a:gd name="connsiteX4314" fmla="*/ 1240216 w 5473039"/>
              <a:gd name="connsiteY4314" fmla="*/ 951627 h 4777547"/>
              <a:gd name="connsiteX4315" fmla="*/ 1275846 w 5473039"/>
              <a:gd name="connsiteY4315" fmla="*/ 1007338 h 4777547"/>
              <a:gd name="connsiteX4316" fmla="*/ 1280925 w 5473039"/>
              <a:gd name="connsiteY4316" fmla="*/ 1010950 h 4777547"/>
              <a:gd name="connsiteX4317" fmla="*/ 1289312 w 5473039"/>
              <a:gd name="connsiteY4317" fmla="*/ 1017913 h 4777547"/>
              <a:gd name="connsiteX4318" fmla="*/ 1287448 w 5473039"/>
              <a:gd name="connsiteY4318" fmla="*/ 1011867 h 4777547"/>
              <a:gd name="connsiteX4319" fmla="*/ 1275233 w 5473039"/>
              <a:gd name="connsiteY4319" fmla="*/ 988952 h 4777547"/>
              <a:gd name="connsiteX4320" fmla="*/ 1264199 w 5473039"/>
              <a:gd name="connsiteY4320" fmla="*/ 973090 h 4777547"/>
              <a:gd name="connsiteX4321" fmla="*/ 1262949 w 5473039"/>
              <a:gd name="connsiteY4321" fmla="*/ 973428 h 4777547"/>
              <a:gd name="connsiteX4322" fmla="*/ 1255908 w 5473039"/>
              <a:gd name="connsiteY4322" fmla="*/ 964524 h 4777547"/>
              <a:gd name="connsiteX4323" fmla="*/ 1259454 w 5473039"/>
              <a:gd name="connsiteY4323" fmla="*/ 966269 h 4777547"/>
              <a:gd name="connsiteX4324" fmla="*/ 1238629 w 5473039"/>
              <a:gd name="connsiteY4324" fmla="*/ 936332 h 4777547"/>
              <a:gd name="connsiteX4325" fmla="*/ 1165736 w 5473039"/>
              <a:gd name="connsiteY4325" fmla="*/ 840630 h 4777547"/>
              <a:gd name="connsiteX4326" fmla="*/ 1031425 w 5473039"/>
              <a:gd name="connsiteY4326" fmla="*/ 639007 h 4777547"/>
              <a:gd name="connsiteX4327" fmla="*/ 1033970 w 5473039"/>
              <a:gd name="connsiteY4327" fmla="*/ 634914 h 4777547"/>
              <a:gd name="connsiteX4328" fmla="*/ 1043548 w 5473039"/>
              <a:gd name="connsiteY4328" fmla="*/ 621326 h 4777547"/>
              <a:gd name="connsiteX4329" fmla="*/ 1133129 w 5473039"/>
              <a:gd name="connsiteY4329" fmla="*/ 744333 h 4777547"/>
              <a:gd name="connsiteX4330" fmla="*/ 1196445 w 5473039"/>
              <a:gd name="connsiteY4330" fmla="*/ 832814 h 4777547"/>
              <a:gd name="connsiteX4331" fmla="*/ 1234837 w 5473039"/>
              <a:gd name="connsiteY4331" fmla="*/ 866398 h 4777547"/>
              <a:gd name="connsiteX4332" fmla="*/ 1315375 w 5473039"/>
              <a:gd name="connsiteY4332" fmla="*/ 940165 h 4777547"/>
              <a:gd name="connsiteX4333" fmla="*/ 1324593 w 5473039"/>
              <a:gd name="connsiteY4333" fmla="*/ 949849 h 4777547"/>
              <a:gd name="connsiteX4334" fmla="*/ 1316311 w 5473039"/>
              <a:gd name="connsiteY4334" fmla="*/ 937554 h 4777547"/>
              <a:gd name="connsiteX4335" fmla="*/ 1176074 w 5473039"/>
              <a:gd name="connsiteY4335" fmla="*/ 798958 h 4777547"/>
              <a:gd name="connsiteX4336" fmla="*/ 1332269 w 5473039"/>
              <a:gd name="connsiteY4336" fmla="*/ 943269 h 4777547"/>
              <a:gd name="connsiteX4337" fmla="*/ 1357238 w 5473039"/>
              <a:gd name="connsiteY4337" fmla="*/ 958104 h 4777547"/>
              <a:gd name="connsiteX4338" fmla="*/ 1335230 w 5473039"/>
              <a:gd name="connsiteY4338" fmla="*/ 935003 h 4777547"/>
              <a:gd name="connsiteX4339" fmla="*/ 1267389 w 5473039"/>
              <a:gd name="connsiteY4339" fmla="*/ 868483 h 4777547"/>
              <a:gd name="connsiteX4340" fmla="*/ 1327660 w 5473039"/>
              <a:gd name="connsiteY4340" fmla="*/ 922718 h 4777547"/>
              <a:gd name="connsiteX4341" fmla="*/ 1389216 w 5473039"/>
              <a:gd name="connsiteY4341" fmla="*/ 980547 h 4777547"/>
              <a:gd name="connsiteX4342" fmla="*/ 1368001 w 5473039"/>
              <a:gd name="connsiteY4342" fmla="*/ 939574 h 4777547"/>
              <a:gd name="connsiteX4343" fmla="*/ 1395868 w 5473039"/>
              <a:gd name="connsiteY4343" fmla="*/ 975545 h 4777547"/>
              <a:gd name="connsiteX4344" fmla="*/ 1418412 w 5473039"/>
              <a:gd name="connsiteY4344" fmla="*/ 1010501 h 4777547"/>
              <a:gd name="connsiteX4345" fmla="*/ 1449708 w 5473039"/>
              <a:gd name="connsiteY4345" fmla="*/ 1042833 h 4777547"/>
              <a:gd name="connsiteX4346" fmla="*/ 1475480 w 5473039"/>
              <a:gd name="connsiteY4346" fmla="*/ 1068627 h 4777547"/>
              <a:gd name="connsiteX4347" fmla="*/ 1463619 w 5473039"/>
              <a:gd name="connsiteY4347" fmla="*/ 1049370 h 4777547"/>
              <a:gd name="connsiteX4348" fmla="*/ 1416277 w 5473039"/>
              <a:gd name="connsiteY4348" fmla="*/ 968019 h 4777547"/>
              <a:gd name="connsiteX4349" fmla="*/ 1411318 w 5473039"/>
              <a:gd name="connsiteY4349" fmla="*/ 958304 h 4777547"/>
              <a:gd name="connsiteX4350" fmla="*/ 1411823 w 5473039"/>
              <a:gd name="connsiteY4350" fmla="*/ 958690 h 4777547"/>
              <a:gd name="connsiteX4351" fmla="*/ 1453513 w 5473039"/>
              <a:gd name="connsiteY4351" fmla="*/ 997678 h 4777547"/>
              <a:gd name="connsiteX4352" fmla="*/ 1432440 w 5473039"/>
              <a:gd name="connsiteY4352" fmla="*/ 971966 h 4777547"/>
              <a:gd name="connsiteX4353" fmla="*/ 1412598 w 5473039"/>
              <a:gd name="connsiteY4353" fmla="*/ 953100 h 4777547"/>
              <a:gd name="connsiteX4354" fmla="*/ 1404269 w 5473039"/>
              <a:gd name="connsiteY4354" fmla="*/ 944494 h 4777547"/>
              <a:gd name="connsiteX4355" fmla="*/ 1386079 w 5473039"/>
              <a:gd name="connsiteY4355" fmla="*/ 908861 h 4777547"/>
              <a:gd name="connsiteX4356" fmla="*/ 1389111 w 5473039"/>
              <a:gd name="connsiteY4356" fmla="*/ 907844 h 4777547"/>
              <a:gd name="connsiteX4357" fmla="*/ 1385694 w 5473039"/>
              <a:gd name="connsiteY4357" fmla="*/ 904926 h 4777547"/>
              <a:gd name="connsiteX4358" fmla="*/ 1380222 w 5473039"/>
              <a:gd name="connsiteY4358" fmla="*/ 897385 h 4777547"/>
              <a:gd name="connsiteX4359" fmla="*/ 1366626 w 5473039"/>
              <a:gd name="connsiteY4359" fmla="*/ 870753 h 4777547"/>
              <a:gd name="connsiteX4360" fmla="*/ 1374417 w 5473039"/>
              <a:gd name="connsiteY4360" fmla="*/ 878034 h 4777547"/>
              <a:gd name="connsiteX4361" fmla="*/ 1373838 w 5473039"/>
              <a:gd name="connsiteY4361" fmla="*/ 881509 h 4777547"/>
              <a:gd name="connsiteX4362" fmla="*/ 1378786 w 5473039"/>
              <a:gd name="connsiteY4362" fmla="*/ 879839 h 4777547"/>
              <a:gd name="connsiteX4363" fmla="*/ 1378540 w 5473039"/>
              <a:gd name="connsiteY4363" fmla="*/ 879511 h 4777547"/>
              <a:gd name="connsiteX4364" fmla="*/ 1374417 w 5473039"/>
              <a:gd name="connsiteY4364" fmla="*/ 878034 h 4777547"/>
              <a:gd name="connsiteX4365" fmla="*/ 1376129 w 5473039"/>
              <a:gd name="connsiteY4365" fmla="*/ 876290 h 4777547"/>
              <a:gd name="connsiteX4366" fmla="*/ 1366406 w 5473039"/>
              <a:gd name="connsiteY4366" fmla="*/ 863308 h 4777547"/>
              <a:gd name="connsiteX4367" fmla="*/ 1376434 w 5473039"/>
              <a:gd name="connsiteY4367" fmla="*/ 869890 h 4777547"/>
              <a:gd name="connsiteX4368" fmla="*/ 1381980 w 5473039"/>
              <a:gd name="connsiteY4368" fmla="*/ 870858 h 4777547"/>
              <a:gd name="connsiteX4369" fmla="*/ 1376434 w 5473039"/>
              <a:gd name="connsiteY4369" fmla="*/ 869890 h 4777547"/>
              <a:gd name="connsiteX4370" fmla="*/ 1381194 w 5473039"/>
              <a:gd name="connsiteY4370" fmla="*/ 863002 h 4777547"/>
              <a:gd name="connsiteX4371" fmla="*/ 1399956 w 5473039"/>
              <a:gd name="connsiteY4371" fmla="*/ 882646 h 4777547"/>
              <a:gd name="connsiteX4372" fmla="*/ 1401892 w 5473039"/>
              <a:gd name="connsiteY4372" fmla="*/ 884021 h 4777547"/>
              <a:gd name="connsiteX4373" fmla="*/ 1402777 w 5473039"/>
              <a:gd name="connsiteY4373" fmla="*/ 885600 h 4777547"/>
              <a:gd name="connsiteX4374" fmla="*/ 1405063 w 5473039"/>
              <a:gd name="connsiteY4374" fmla="*/ 887993 h 4777547"/>
              <a:gd name="connsiteX4375" fmla="*/ 1384442 w 5473039"/>
              <a:gd name="connsiteY4375" fmla="*/ 858744 h 4777547"/>
              <a:gd name="connsiteX4376" fmla="*/ 1400821 w 5473039"/>
              <a:gd name="connsiteY4376" fmla="*/ 867820 h 4777547"/>
              <a:gd name="connsiteX4377" fmla="*/ 1408027 w 5473039"/>
              <a:gd name="connsiteY4377" fmla="*/ 871269 h 4777547"/>
              <a:gd name="connsiteX4378" fmla="*/ 1465600 w 5473039"/>
              <a:gd name="connsiteY4378" fmla="*/ 942249 h 4777547"/>
              <a:gd name="connsiteX4379" fmla="*/ 1454080 w 5473039"/>
              <a:gd name="connsiteY4379" fmla="*/ 915243 h 4777547"/>
              <a:gd name="connsiteX4380" fmla="*/ 1354481 w 5473039"/>
              <a:gd name="connsiteY4380" fmla="*/ 776617 h 4777547"/>
              <a:gd name="connsiteX4381" fmla="*/ 1402733 w 5473039"/>
              <a:gd name="connsiteY4381" fmla="*/ 806525 h 4777547"/>
              <a:gd name="connsiteX4382" fmla="*/ 1397119 w 5473039"/>
              <a:gd name="connsiteY4382" fmla="*/ 807519 h 4777547"/>
              <a:gd name="connsiteX4383" fmla="*/ 1390934 w 5473039"/>
              <a:gd name="connsiteY4383" fmla="*/ 801171 h 4777547"/>
              <a:gd name="connsiteX4384" fmla="*/ 1393202 w 5473039"/>
              <a:gd name="connsiteY4384" fmla="*/ 808213 h 4777547"/>
              <a:gd name="connsiteX4385" fmla="*/ 1397119 w 5473039"/>
              <a:gd name="connsiteY4385" fmla="*/ 807519 h 4777547"/>
              <a:gd name="connsiteX4386" fmla="*/ 1407508 w 5473039"/>
              <a:gd name="connsiteY4386" fmla="*/ 818183 h 4777547"/>
              <a:gd name="connsiteX4387" fmla="*/ 1412057 w 5473039"/>
              <a:gd name="connsiteY4387" fmla="*/ 829293 h 4777547"/>
              <a:gd name="connsiteX4388" fmla="*/ 1419666 w 5473039"/>
              <a:gd name="connsiteY4388" fmla="*/ 838257 h 4777547"/>
              <a:gd name="connsiteX4389" fmla="*/ 1466717 w 5473039"/>
              <a:gd name="connsiteY4389" fmla="*/ 843570 h 4777547"/>
              <a:gd name="connsiteX4390" fmla="*/ 1488307 w 5473039"/>
              <a:gd name="connsiteY4390" fmla="*/ 865337 h 4777547"/>
              <a:gd name="connsiteX4391" fmla="*/ 1490613 w 5473039"/>
              <a:gd name="connsiteY4391" fmla="*/ 868600 h 4777547"/>
              <a:gd name="connsiteX4392" fmla="*/ 1490884 w 5473039"/>
              <a:gd name="connsiteY4392" fmla="*/ 868742 h 4777547"/>
              <a:gd name="connsiteX4393" fmla="*/ 1491714 w 5473039"/>
              <a:gd name="connsiteY4393" fmla="*/ 870157 h 4777547"/>
              <a:gd name="connsiteX4394" fmla="*/ 1510984 w 5473039"/>
              <a:gd name="connsiteY4394" fmla="*/ 897427 h 4777547"/>
              <a:gd name="connsiteX4395" fmla="*/ 1533416 w 5473039"/>
              <a:gd name="connsiteY4395" fmla="*/ 933845 h 4777547"/>
              <a:gd name="connsiteX4396" fmla="*/ 1551221 w 5473039"/>
              <a:gd name="connsiteY4396" fmla="*/ 963512 h 4777547"/>
              <a:gd name="connsiteX4397" fmla="*/ 1554033 w 5473039"/>
              <a:gd name="connsiteY4397" fmla="*/ 963190 h 4777547"/>
              <a:gd name="connsiteX4398" fmla="*/ 1564962 w 5473039"/>
              <a:gd name="connsiteY4398" fmla="*/ 961426 h 4777547"/>
              <a:gd name="connsiteX4399" fmla="*/ 1586347 w 5473039"/>
              <a:gd name="connsiteY4399" fmla="*/ 990795 h 4777547"/>
              <a:gd name="connsiteX4400" fmla="*/ 1599861 w 5473039"/>
              <a:gd name="connsiteY4400" fmla="*/ 1005297 h 4777547"/>
              <a:gd name="connsiteX4401" fmla="*/ 1601168 w 5473039"/>
              <a:gd name="connsiteY4401" fmla="*/ 1006825 h 4777547"/>
              <a:gd name="connsiteX4402" fmla="*/ 1601793 w 5473039"/>
              <a:gd name="connsiteY4402" fmla="*/ 1006835 h 4777547"/>
              <a:gd name="connsiteX4403" fmla="*/ 1586246 w 5473039"/>
              <a:gd name="connsiteY4403" fmla="*/ 984393 h 4777547"/>
              <a:gd name="connsiteX4404" fmla="*/ 1571342 w 5473039"/>
              <a:gd name="connsiteY4404" fmla="*/ 963120 h 4777547"/>
              <a:gd name="connsiteX4405" fmla="*/ 1547855 w 5473039"/>
              <a:gd name="connsiteY4405" fmla="*/ 919349 h 4777547"/>
              <a:gd name="connsiteX4406" fmla="*/ 1617157 w 5473039"/>
              <a:gd name="connsiteY4406" fmla="*/ 1003547 h 4777547"/>
              <a:gd name="connsiteX4407" fmla="*/ 1611685 w 5473039"/>
              <a:gd name="connsiteY4407" fmla="*/ 993505 h 4777547"/>
              <a:gd name="connsiteX4408" fmla="*/ 1605726 w 5473039"/>
              <a:gd name="connsiteY4408" fmla="*/ 982775 h 4777547"/>
              <a:gd name="connsiteX4409" fmla="*/ 1602444 w 5473039"/>
              <a:gd name="connsiteY4409" fmla="*/ 975836 h 4777547"/>
              <a:gd name="connsiteX4410" fmla="*/ 1526401 w 5473039"/>
              <a:gd name="connsiteY4410" fmla="*/ 879372 h 4777547"/>
              <a:gd name="connsiteX4411" fmla="*/ 1524827 w 5473039"/>
              <a:gd name="connsiteY4411" fmla="*/ 876438 h 4777547"/>
              <a:gd name="connsiteX4412" fmla="*/ 1495684 w 5473039"/>
              <a:gd name="connsiteY4412" fmla="*/ 840051 h 4777547"/>
              <a:gd name="connsiteX4413" fmla="*/ 1488816 w 5473039"/>
              <a:gd name="connsiteY4413" fmla="*/ 831361 h 4777547"/>
              <a:gd name="connsiteX4414" fmla="*/ 1499759 w 5473039"/>
              <a:gd name="connsiteY4414" fmla="*/ 836033 h 4777547"/>
              <a:gd name="connsiteX4415" fmla="*/ 1458248 w 5473039"/>
              <a:gd name="connsiteY4415" fmla="*/ 771540 h 4777547"/>
              <a:gd name="connsiteX4416" fmla="*/ 1437111 w 5473039"/>
              <a:gd name="connsiteY4416" fmla="*/ 740199 h 4777547"/>
              <a:gd name="connsiteX4417" fmla="*/ 1435440 w 5473039"/>
              <a:gd name="connsiteY4417" fmla="*/ 735355 h 4777547"/>
              <a:gd name="connsiteX4418" fmla="*/ 1420381 w 5473039"/>
              <a:gd name="connsiteY4418" fmla="*/ 715394 h 4777547"/>
              <a:gd name="connsiteX4419" fmla="*/ 1397301 w 5473039"/>
              <a:gd name="connsiteY4419" fmla="*/ 681172 h 4777547"/>
              <a:gd name="connsiteX4420" fmla="*/ 1345744 w 5473039"/>
              <a:gd name="connsiteY4420" fmla="*/ 599987 h 4777547"/>
              <a:gd name="connsiteX4421" fmla="*/ 1491358 w 5473039"/>
              <a:gd name="connsiteY4421" fmla="*/ 798276 h 4777547"/>
              <a:gd name="connsiteX4422" fmla="*/ 1575095 w 5473039"/>
              <a:gd name="connsiteY4422" fmla="*/ 924711 h 4777547"/>
              <a:gd name="connsiteX4423" fmla="*/ 1583618 w 5473039"/>
              <a:gd name="connsiteY4423" fmla="*/ 932309 h 4777547"/>
              <a:gd name="connsiteX4424" fmla="*/ 1603558 w 5473039"/>
              <a:gd name="connsiteY4424" fmla="*/ 925877 h 4777547"/>
              <a:gd name="connsiteX4425" fmla="*/ 1608996 w 5473039"/>
              <a:gd name="connsiteY4425" fmla="*/ 929476 h 4777547"/>
              <a:gd name="connsiteX4426" fmla="*/ 1480336 w 5473039"/>
              <a:gd name="connsiteY4426" fmla="*/ 730999 h 4777547"/>
              <a:gd name="connsiteX4427" fmla="*/ 1205529 w 5473039"/>
              <a:gd name="connsiteY4427" fmla="*/ 340359 h 4777547"/>
              <a:gd name="connsiteX4428" fmla="*/ 1207629 w 5473039"/>
              <a:gd name="connsiteY4428" fmla="*/ 328469 h 4777547"/>
              <a:gd name="connsiteX4429" fmla="*/ 1223324 w 5473039"/>
              <a:gd name="connsiteY4429" fmla="*/ 318870 h 4777547"/>
              <a:gd name="connsiteX4430" fmla="*/ 1258535 w 5473039"/>
              <a:gd name="connsiteY4430" fmla="*/ 366482 h 4777547"/>
              <a:gd name="connsiteX4431" fmla="*/ 1363508 w 5473039"/>
              <a:gd name="connsiteY4431" fmla="*/ 490770 h 4777547"/>
              <a:gd name="connsiteX4432" fmla="*/ 1406325 w 5473039"/>
              <a:gd name="connsiteY4432" fmla="*/ 551616 h 4777547"/>
              <a:gd name="connsiteX4433" fmla="*/ 1411257 w 5473039"/>
              <a:gd name="connsiteY4433" fmla="*/ 551412 h 4777547"/>
              <a:gd name="connsiteX4434" fmla="*/ 1417423 w 5473039"/>
              <a:gd name="connsiteY4434" fmla="*/ 551155 h 4777547"/>
              <a:gd name="connsiteX4435" fmla="*/ 1419478 w 5473039"/>
              <a:gd name="connsiteY4435" fmla="*/ 551071 h 4777547"/>
              <a:gd name="connsiteX4436" fmla="*/ 1421122 w 5473039"/>
              <a:gd name="connsiteY4436" fmla="*/ 551002 h 4777547"/>
              <a:gd name="connsiteX4437" fmla="*/ 1417423 w 5473039"/>
              <a:gd name="connsiteY4437" fmla="*/ 551155 h 4777547"/>
              <a:gd name="connsiteX4438" fmla="*/ 1406325 w 5473039"/>
              <a:gd name="connsiteY4438" fmla="*/ 551616 h 4777547"/>
              <a:gd name="connsiteX4439" fmla="*/ 1363508 w 5473039"/>
              <a:gd name="connsiteY4439" fmla="*/ 490770 h 4777547"/>
              <a:gd name="connsiteX4440" fmla="*/ 1297803 w 5473039"/>
              <a:gd name="connsiteY4440" fmla="*/ 372882 h 4777547"/>
              <a:gd name="connsiteX4441" fmla="*/ 1241767 w 5473039"/>
              <a:gd name="connsiteY4441" fmla="*/ 293142 h 4777547"/>
              <a:gd name="connsiteX4442" fmla="*/ 1261138 w 5473039"/>
              <a:gd name="connsiteY4442" fmla="*/ 287872 h 4777547"/>
              <a:gd name="connsiteX4443" fmla="*/ 1272801 w 5473039"/>
              <a:gd name="connsiteY4443" fmla="*/ 287356 h 4777547"/>
              <a:gd name="connsiteX4444" fmla="*/ 1304272 w 5473039"/>
              <a:gd name="connsiteY4444" fmla="*/ 327609 h 4777547"/>
              <a:gd name="connsiteX4445" fmla="*/ 1529302 w 5473039"/>
              <a:gd name="connsiteY4445" fmla="*/ 615426 h 4777547"/>
              <a:gd name="connsiteX4446" fmla="*/ 1591532 w 5473039"/>
              <a:gd name="connsiteY4446" fmla="*/ 696247 h 4777547"/>
              <a:gd name="connsiteX4447" fmla="*/ 1632026 w 5473039"/>
              <a:gd name="connsiteY4447" fmla="*/ 760119 h 4777547"/>
              <a:gd name="connsiteX4448" fmla="*/ 1648939 w 5473039"/>
              <a:gd name="connsiteY4448" fmla="*/ 769699 h 4777547"/>
              <a:gd name="connsiteX4449" fmla="*/ 1801331 w 5473039"/>
              <a:gd name="connsiteY4449" fmla="*/ 872405 h 4777547"/>
              <a:gd name="connsiteX4450" fmla="*/ 1817867 w 5473039"/>
              <a:gd name="connsiteY4450" fmla="*/ 882221 h 4777547"/>
              <a:gd name="connsiteX4451" fmla="*/ 1820369 w 5473039"/>
              <a:gd name="connsiteY4451" fmla="*/ 883128 h 4777547"/>
              <a:gd name="connsiteX4452" fmla="*/ 1819664 w 5473039"/>
              <a:gd name="connsiteY4452" fmla="*/ 882346 h 4777547"/>
              <a:gd name="connsiteX4453" fmla="*/ 1816497 w 5473039"/>
              <a:gd name="connsiteY4453" fmla="*/ 878718 h 4777547"/>
              <a:gd name="connsiteX4454" fmla="*/ 1825812 w 5473039"/>
              <a:gd name="connsiteY4454" fmla="*/ 885101 h 4777547"/>
              <a:gd name="connsiteX4455" fmla="*/ 1827226 w 5473039"/>
              <a:gd name="connsiteY4455" fmla="*/ 885613 h 4777547"/>
              <a:gd name="connsiteX4456" fmla="*/ 1831839 w 5473039"/>
              <a:gd name="connsiteY4456" fmla="*/ 884070 h 4777547"/>
              <a:gd name="connsiteX4457" fmla="*/ 1803030 w 5473039"/>
              <a:gd name="connsiteY4457" fmla="*/ 862675 h 4777547"/>
              <a:gd name="connsiteX4458" fmla="*/ 1715124 w 5473039"/>
              <a:gd name="connsiteY4458" fmla="*/ 801925 h 4777547"/>
              <a:gd name="connsiteX4459" fmla="*/ 1792292 w 5473039"/>
              <a:gd name="connsiteY4459" fmla="*/ 850507 h 4777547"/>
              <a:gd name="connsiteX4460" fmla="*/ 1851495 w 5473039"/>
              <a:gd name="connsiteY4460" fmla="*/ 889579 h 4777547"/>
              <a:gd name="connsiteX4461" fmla="*/ 1847132 w 5473039"/>
              <a:gd name="connsiteY4461" fmla="*/ 885853 h 4777547"/>
              <a:gd name="connsiteX4462" fmla="*/ 1884550 w 5473039"/>
              <a:gd name="connsiteY4462" fmla="*/ 906914 h 4777547"/>
              <a:gd name="connsiteX4463" fmla="*/ 1902759 w 5473039"/>
              <a:gd name="connsiteY4463" fmla="*/ 919380 h 4777547"/>
              <a:gd name="connsiteX4464" fmla="*/ 1903076 w 5473039"/>
              <a:gd name="connsiteY4464" fmla="*/ 915687 h 4777547"/>
              <a:gd name="connsiteX4465" fmla="*/ 1911426 w 5473039"/>
              <a:gd name="connsiteY4465" fmla="*/ 913053 h 4777547"/>
              <a:gd name="connsiteX4466" fmla="*/ 1920676 w 5473039"/>
              <a:gd name="connsiteY4466" fmla="*/ 915420 h 4777547"/>
              <a:gd name="connsiteX4467" fmla="*/ 1920311 w 5473039"/>
              <a:gd name="connsiteY4467" fmla="*/ 914611 h 4777547"/>
              <a:gd name="connsiteX4468" fmla="*/ 1922057 w 5473039"/>
              <a:gd name="connsiteY4468" fmla="*/ 915773 h 4777547"/>
              <a:gd name="connsiteX4469" fmla="*/ 1923986 w 5473039"/>
              <a:gd name="connsiteY4469" fmla="*/ 916267 h 4777547"/>
              <a:gd name="connsiteX4470" fmla="*/ 1935493 w 5473039"/>
              <a:gd name="connsiteY4470" fmla="*/ 925892 h 4777547"/>
              <a:gd name="connsiteX4471" fmla="*/ 1937326 w 5473039"/>
              <a:gd name="connsiteY4471" fmla="*/ 928715 h 4777547"/>
              <a:gd name="connsiteX4472" fmla="*/ 1941918 w 5473039"/>
              <a:gd name="connsiteY4472" fmla="*/ 933035 h 4777547"/>
              <a:gd name="connsiteX4473" fmla="*/ 1971025 w 5473039"/>
              <a:gd name="connsiteY4473" fmla="*/ 958493 h 4777547"/>
              <a:gd name="connsiteX4474" fmla="*/ 1935836 w 5473039"/>
              <a:gd name="connsiteY4474" fmla="*/ 918759 h 4777547"/>
              <a:gd name="connsiteX4475" fmla="*/ 1900645 w 5473039"/>
              <a:gd name="connsiteY4475" fmla="*/ 879025 h 4777547"/>
              <a:gd name="connsiteX4476" fmla="*/ 1935770 w 5473039"/>
              <a:gd name="connsiteY4476" fmla="*/ 893562 h 4777547"/>
              <a:gd name="connsiteX4477" fmla="*/ 1893653 w 5473039"/>
              <a:gd name="connsiteY4477" fmla="*/ 829075 h 4777547"/>
              <a:gd name="connsiteX4478" fmla="*/ 1968447 w 5473039"/>
              <a:gd name="connsiteY4478" fmla="*/ 897961 h 4777547"/>
              <a:gd name="connsiteX4479" fmla="*/ 2015031 w 5473039"/>
              <a:gd name="connsiteY4479" fmla="*/ 943735 h 4777547"/>
              <a:gd name="connsiteX4480" fmla="*/ 2014606 w 5473039"/>
              <a:gd name="connsiteY4480" fmla="*/ 944753 h 4777547"/>
              <a:gd name="connsiteX4481" fmla="*/ 2014076 w 5473039"/>
              <a:gd name="connsiteY4481" fmla="*/ 946026 h 4777547"/>
              <a:gd name="connsiteX4482" fmla="*/ 2013898 w 5473039"/>
              <a:gd name="connsiteY4482" fmla="*/ 946450 h 4777547"/>
              <a:gd name="connsiteX4483" fmla="*/ 2013758 w 5473039"/>
              <a:gd name="connsiteY4483" fmla="*/ 946790 h 4777547"/>
              <a:gd name="connsiteX4484" fmla="*/ 2014076 w 5473039"/>
              <a:gd name="connsiteY4484" fmla="*/ 946026 h 4777547"/>
              <a:gd name="connsiteX4485" fmla="*/ 2015031 w 5473039"/>
              <a:gd name="connsiteY4485" fmla="*/ 943735 h 4777547"/>
              <a:gd name="connsiteX4486" fmla="*/ 1964657 w 5473039"/>
              <a:gd name="connsiteY4486" fmla="*/ 883031 h 4777547"/>
              <a:gd name="connsiteX4487" fmla="*/ 1974593 w 5473039"/>
              <a:gd name="connsiteY4487" fmla="*/ 867216 h 4777547"/>
              <a:gd name="connsiteX4488" fmla="*/ 1930510 w 5473039"/>
              <a:gd name="connsiteY4488" fmla="*/ 823449 h 4777547"/>
              <a:gd name="connsiteX4489" fmla="*/ 1928115 w 5473039"/>
              <a:gd name="connsiteY4489" fmla="*/ 805176 h 4777547"/>
              <a:gd name="connsiteX4490" fmla="*/ 1890020 w 5473039"/>
              <a:gd name="connsiteY4490" fmla="*/ 755062 h 4777547"/>
              <a:gd name="connsiteX4491" fmla="*/ 1804222 w 5473039"/>
              <a:gd name="connsiteY4491" fmla="*/ 655181 h 4777547"/>
              <a:gd name="connsiteX4492" fmla="*/ 1902862 w 5473039"/>
              <a:gd name="connsiteY4492" fmla="*/ 749628 h 4777547"/>
              <a:gd name="connsiteX4493" fmla="*/ 1950788 w 5473039"/>
              <a:gd name="connsiteY4493" fmla="*/ 800193 h 4777547"/>
              <a:gd name="connsiteX4494" fmla="*/ 1966720 w 5473039"/>
              <a:gd name="connsiteY4494" fmla="*/ 816415 h 4777547"/>
              <a:gd name="connsiteX4495" fmla="*/ 1981110 w 5473039"/>
              <a:gd name="connsiteY4495" fmla="*/ 831463 h 4777547"/>
              <a:gd name="connsiteX4496" fmla="*/ 1954241 w 5473039"/>
              <a:gd name="connsiteY4496" fmla="*/ 792249 h 4777547"/>
              <a:gd name="connsiteX4497" fmla="*/ 1955002 w 5473039"/>
              <a:gd name="connsiteY4497" fmla="*/ 790279 h 4777547"/>
              <a:gd name="connsiteX4498" fmla="*/ 1956914 w 5473039"/>
              <a:gd name="connsiteY4498" fmla="*/ 786152 h 4777547"/>
              <a:gd name="connsiteX4499" fmla="*/ 1952064 w 5473039"/>
              <a:gd name="connsiteY4499" fmla="*/ 779788 h 4777547"/>
              <a:gd name="connsiteX4500" fmla="*/ 1953744 w 5473039"/>
              <a:gd name="connsiteY4500" fmla="*/ 767756 h 4777547"/>
              <a:gd name="connsiteX4501" fmla="*/ 1915819 w 5473039"/>
              <a:gd name="connsiteY4501" fmla="*/ 726573 h 4777547"/>
              <a:gd name="connsiteX4502" fmla="*/ 1882025 w 5473039"/>
              <a:gd name="connsiteY4502" fmla="*/ 683498 h 4777547"/>
              <a:gd name="connsiteX4503" fmla="*/ 1893420 w 5473039"/>
              <a:gd name="connsiteY4503" fmla="*/ 689538 h 4777547"/>
              <a:gd name="connsiteX4504" fmla="*/ 1896493 w 5473039"/>
              <a:gd name="connsiteY4504" fmla="*/ 674166 h 4777547"/>
              <a:gd name="connsiteX4505" fmla="*/ 1931613 w 5473039"/>
              <a:gd name="connsiteY4505" fmla="*/ 711566 h 4777547"/>
              <a:gd name="connsiteX4506" fmla="*/ 1934804 w 5473039"/>
              <a:gd name="connsiteY4506" fmla="*/ 714768 h 4777547"/>
              <a:gd name="connsiteX4507" fmla="*/ 1917127 w 5473039"/>
              <a:gd name="connsiteY4507" fmla="*/ 675137 h 4777547"/>
              <a:gd name="connsiteX4508" fmla="*/ 1967912 w 5473039"/>
              <a:gd name="connsiteY4508" fmla="*/ 739668 h 4777547"/>
              <a:gd name="connsiteX4509" fmla="*/ 1966493 w 5473039"/>
              <a:gd name="connsiteY4509" fmla="*/ 736905 h 4777547"/>
              <a:gd name="connsiteX4510" fmla="*/ 1929147 w 5473039"/>
              <a:gd name="connsiteY4510" fmla="*/ 688083 h 4777547"/>
              <a:gd name="connsiteX4511" fmla="*/ 1927204 w 5473039"/>
              <a:gd name="connsiteY4511" fmla="*/ 685572 h 4777547"/>
              <a:gd name="connsiteX4512" fmla="*/ 1969636 w 5473039"/>
              <a:gd name="connsiteY4512" fmla="*/ 710966 h 4777547"/>
              <a:gd name="connsiteX4513" fmla="*/ 1917082 w 5473039"/>
              <a:gd name="connsiteY4513" fmla="*/ 671811 h 4777547"/>
              <a:gd name="connsiteX4514" fmla="*/ 1912977 w 5473039"/>
              <a:gd name="connsiteY4514" fmla="*/ 660460 h 4777547"/>
              <a:gd name="connsiteX4515" fmla="*/ 1933065 w 5473039"/>
              <a:gd name="connsiteY4515" fmla="*/ 677228 h 4777547"/>
              <a:gd name="connsiteX4516" fmla="*/ 1798063 w 5473039"/>
              <a:gd name="connsiteY4516" fmla="*/ 512503 h 4777547"/>
              <a:gd name="connsiteX4517" fmla="*/ 1790710 w 5473039"/>
              <a:gd name="connsiteY4517" fmla="*/ 502686 h 4777547"/>
              <a:gd name="connsiteX4518" fmla="*/ 1791342 w 5473039"/>
              <a:gd name="connsiteY4518" fmla="*/ 503017 h 4777547"/>
              <a:gd name="connsiteX4519" fmla="*/ 1845002 w 5473039"/>
              <a:gd name="connsiteY4519" fmla="*/ 538255 h 4777547"/>
              <a:gd name="connsiteX4520" fmla="*/ 1816730 w 5473039"/>
              <a:gd name="connsiteY4520" fmla="*/ 513787 h 4777547"/>
              <a:gd name="connsiteX4521" fmla="*/ 1791132 w 5473039"/>
              <a:gd name="connsiteY4521" fmla="*/ 496673 h 4777547"/>
              <a:gd name="connsiteX4522" fmla="*/ 1780256 w 5473039"/>
              <a:gd name="connsiteY4522" fmla="*/ 488728 h 4777547"/>
              <a:gd name="connsiteX4523" fmla="*/ 1753282 w 5473039"/>
              <a:gd name="connsiteY4523" fmla="*/ 452714 h 4777547"/>
              <a:gd name="connsiteX4524" fmla="*/ 1756449 w 5473039"/>
              <a:gd name="connsiteY4524" fmla="*/ 451007 h 4777547"/>
              <a:gd name="connsiteX4525" fmla="*/ 1752104 w 5473039"/>
              <a:gd name="connsiteY4525" fmla="*/ 448425 h 4777547"/>
              <a:gd name="connsiteX4526" fmla="*/ 1744596 w 5473039"/>
              <a:gd name="connsiteY4526" fmla="*/ 441115 h 4777547"/>
              <a:gd name="connsiteX4527" fmla="*/ 1724436 w 5473039"/>
              <a:gd name="connsiteY4527" fmla="*/ 414198 h 4777547"/>
              <a:gd name="connsiteX4528" fmla="*/ 1734464 w 5473039"/>
              <a:gd name="connsiteY4528" fmla="*/ 420779 h 4777547"/>
              <a:gd name="connsiteX4529" fmla="*/ 1740011 w 5473039"/>
              <a:gd name="connsiteY4529" fmla="*/ 421749 h 4777547"/>
              <a:gd name="connsiteX4530" fmla="*/ 1734464 w 5473039"/>
              <a:gd name="connsiteY4530" fmla="*/ 420779 h 4777547"/>
              <a:gd name="connsiteX4531" fmla="*/ 1739225 w 5473039"/>
              <a:gd name="connsiteY4531" fmla="*/ 413892 h 4777547"/>
              <a:gd name="connsiteX4532" fmla="*/ 1763096 w 5473039"/>
              <a:gd name="connsiteY4532" fmla="*/ 438883 h 4777547"/>
              <a:gd name="connsiteX4533" fmla="*/ 1742473 w 5473039"/>
              <a:gd name="connsiteY4533" fmla="*/ 409634 h 4777547"/>
              <a:gd name="connsiteX4534" fmla="*/ 1758850 w 5473039"/>
              <a:gd name="connsiteY4534" fmla="*/ 418710 h 4777547"/>
              <a:gd name="connsiteX4535" fmla="*/ 1766058 w 5473039"/>
              <a:gd name="connsiteY4535" fmla="*/ 422159 h 4777547"/>
              <a:gd name="connsiteX4536" fmla="*/ 1837444 w 5473039"/>
              <a:gd name="connsiteY4536" fmla="*/ 510169 h 4777547"/>
              <a:gd name="connsiteX4537" fmla="*/ 1985680 w 5473039"/>
              <a:gd name="connsiteY4537" fmla="*/ 675193 h 4777547"/>
              <a:gd name="connsiteX4538" fmla="*/ 2046109 w 5473039"/>
              <a:gd name="connsiteY4538" fmla="*/ 737147 h 4777547"/>
              <a:gd name="connsiteX4539" fmla="*/ 2043205 w 5473039"/>
              <a:gd name="connsiteY4539" fmla="*/ 726765 h 4777547"/>
              <a:gd name="connsiteX4540" fmla="*/ 1981202 w 5473039"/>
              <a:gd name="connsiteY4540" fmla="*/ 660579 h 4777547"/>
              <a:gd name="connsiteX4541" fmla="*/ 1923559 w 5473039"/>
              <a:gd name="connsiteY4541" fmla="*/ 591942 h 4777547"/>
              <a:gd name="connsiteX4542" fmla="*/ 1922504 w 5473039"/>
              <a:gd name="connsiteY4542" fmla="*/ 578462 h 4777547"/>
              <a:gd name="connsiteX4543" fmla="*/ 1874631 w 5473039"/>
              <a:gd name="connsiteY4543" fmla="*/ 519764 h 4777547"/>
              <a:gd name="connsiteX4544" fmla="*/ 1874513 w 5473039"/>
              <a:gd name="connsiteY4544" fmla="*/ 502700 h 4777547"/>
              <a:gd name="connsiteX4545" fmla="*/ 1871850 w 5473039"/>
              <a:gd name="connsiteY4545" fmla="*/ 498909 h 4777547"/>
              <a:gd name="connsiteX4546" fmla="*/ 1868725 w 5473039"/>
              <a:gd name="connsiteY4546" fmla="*/ 496205 h 4777547"/>
              <a:gd name="connsiteX4547" fmla="*/ 1865278 w 5473039"/>
              <a:gd name="connsiteY4547" fmla="*/ 490871 h 4777547"/>
              <a:gd name="connsiteX4548" fmla="*/ 1865621 w 5473039"/>
              <a:gd name="connsiteY4548" fmla="*/ 489656 h 4777547"/>
              <a:gd name="connsiteX4549" fmla="*/ 1863404 w 5473039"/>
              <a:gd name="connsiteY4549" fmla="*/ 487970 h 4777547"/>
              <a:gd name="connsiteX4550" fmla="*/ 1865278 w 5473039"/>
              <a:gd name="connsiteY4550" fmla="*/ 490871 h 4777547"/>
              <a:gd name="connsiteX4551" fmla="*/ 1864744 w 5473039"/>
              <a:gd name="connsiteY4551" fmla="*/ 492761 h 4777547"/>
              <a:gd name="connsiteX4552" fmla="*/ 1856645 w 5473039"/>
              <a:gd name="connsiteY4552" fmla="*/ 472147 h 4777547"/>
              <a:gd name="connsiteX4553" fmla="*/ 1907254 w 5473039"/>
              <a:gd name="connsiteY4553" fmla="*/ 532295 h 4777547"/>
              <a:gd name="connsiteX4554" fmla="*/ 1922777 w 5473039"/>
              <a:gd name="connsiteY4554" fmla="*/ 536443 h 4777547"/>
              <a:gd name="connsiteX4555" fmla="*/ 1974832 w 5473039"/>
              <a:gd name="connsiteY4555" fmla="*/ 585116 h 4777547"/>
              <a:gd name="connsiteX4556" fmla="*/ 2042476 w 5473039"/>
              <a:gd name="connsiteY4556" fmla="*/ 663133 h 4777547"/>
              <a:gd name="connsiteX4557" fmla="*/ 2042813 w 5473039"/>
              <a:gd name="connsiteY4557" fmla="*/ 662450 h 4777547"/>
              <a:gd name="connsiteX4558" fmla="*/ 2016499 w 5473039"/>
              <a:gd name="connsiteY4558" fmla="*/ 625518 h 4777547"/>
              <a:gd name="connsiteX4559" fmla="*/ 2024388 w 5473039"/>
              <a:gd name="connsiteY4559" fmla="*/ 623659 h 4777547"/>
              <a:gd name="connsiteX4560" fmla="*/ 2029355 w 5473039"/>
              <a:gd name="connsiteY4560" fmla="*/ 623889 h 4777547"/>
              <a:gd name="connsiteX4561" fmla="*/ 2043376 w 5473039"/>
              <a:gd name="connsiteY4561" fmla="*/ 642076 h 4777547"/>
              <a:gd name="connsiteX4562" fmla="*/ 2042413 w 5473039"/>
              <a:gd name="connsiteY4562" fmla="*/ 637937 h 4777547"/>
              <a:gd name="connsiteX4563" fmla="*/ 2025884 w 5473039"/>
              <a:gd name="connsiteY4563" fmla="*/ 612176 h 4777547"/>
              <a:gd name="connsiteX4564" fmla="*/ 1997559 w 5473039"/>
              <a:gd name="connsiteY4564" fmla="*/ 571999 h 4777547"/>
              <a:gd name="connsiteX4565" fmla="*/ 1956952 w 5473039"/>
              <a:gd name="connsiteY4565" fmla="*/ 521234 h 4777547"/>
              <a:gd name="connsiteX4566" fmla="*/ 1853716 w 5473039"/>
              <a:gd name="connsiteY4566" fmla="*/ 390942 h 4777547"/>
              <a:gd name="connsiteX4567" fmla="*/ 1846845 w 5473039"/>
              <a:gd name="connsiteY4567" fmla="*/ 382251 h 4777547"/>
              <a:gd name="connsiteX4568" fmla="*/ 1857819 w 5473039"/>
              <a:gd name="connsiteY4568" fmla="*/ 386936 h 4777547"/>
              <a:gd name="connsiteX4569" fmla="*/ 1861765 w 5473039"/>
              <a:gd name="connsiteY4569" fmla="*/ 388211 h 4777547"/>
              <a:gd name="connsiteX4570" fmla="*/ 1884007 w 5473039"/>
              <a:gd name="connsiteY4570" fmla="*/ 414564 h 4777547"/>
              <a:gd name="connsiteX4571" fmla="*/ 1941650 w 5473039"/>
              <a:gd name="connsiteY4571" fmla="*/ 483200 h 4777547"/>
              <a:gd name="connsiteX4572" fmla="*/ 1961588 w 5473039"/>
              <a:gd name="connsiteY4572" fmla="*/ 476766 h 4777547"/>
              <a:gd name="connsiteX4573" fmla="*/ 1990906 w 5473039"/>
              <a:gd name="connsiteY4573" fmla="*/ 505228 h 4777547"/>
              <a:gd name="connsiteX4574" fmla="*/ 2022304 w 5473039"/>
              <a:gd name="connsiteY4574" fmla="*/ 530030 h 4777547"/>
              <a:gd name="connsiteX4575" fmla="*/ 2111997 w 5473039"/>
              <a:gd name="connsiteY4575" fmla="*/ 628576 h 4777547"/>
              <a:gd name="connsiteX4576" fmla="*/ 2139921 w 5473039"/>
              <a:gd name="connsiteY4576" fmla="*/ 660378 h 4777547"/>
              <a:gd name="connsiteX4577" fmla="*/ 2128272 w 5473039"/>
              <a:gd name="connsiteY4577" fmla="*/ 640602 h 4777547"/>
              <a:gd name="connsiteX4578" fmla="*/ 2123242 w 5473039"/>
              <a:gd name="connsiteY4578" fmla="*/ 634469 h 4777547"/>
              <a:gd name="connsiteX4579" fmla="*/ 2123394 w 5473039"/>
              <a:gd name="connsiteY4579" fmla="*/ 634617 h 4777547"/>
              <a:gd name="connsiteX4580" fmla="*/ 2122394 w 5473039"/>
              <a:gd name="connsiteY4580" fmla="*/ 633435 h 4777547"/>
              <a:gd name="connsiteX4581" fmla="*/ 2120812 w 5473039"/>
              <a:gd name="connsiteY4581" fmla="*/ 631506 h 4777547"/>
              <a:gd name="connsiteX4582" fmla="*/ 2120326 w 5473039"/>
              <a:gd name="connsiteY4582" fmla="*/ 630988 h 4777547"/>
              <a:gd name="connsiteX4583" fmla="*/ 2122394 w 5473039"/>
              <a:gd name="connsiteY4583" fmla="*/ 633435 h 4777547"/>
              <a:gd name="connsiteX4584" fmla="*/ 2123242 w 5473039"/>
              <a:gd name="connsiteY4584" fmla="*/ 634469 h 4777547"/>
              <a:gd name="connsiteX4585" fmla="*/ 2079591 w 5473039"/>
              <a:gd name="connsiteY4585" fmla="*/ 591848 h 4777547"/>
              <a:gd name="connsiteX4586" fmla="*/ 2047089 w 5473039"/>
              <a:gd name="connsiteY4586" fmla="*/ 552008 h 4777547"/>
              <a:gd name="connsiteX4587" fmla="*/ 2044694 w 5473039"/>
              <a:gd name="connsiteY4587" fmla="*/ 533737 h 4777547"/>
              <a:gd name="connsiteX4588" fmla="*/ 2019505 w 5473039"/>
              <a:gd name="connsiteY4588" fmla="*/ 503385 h 4777547"/>
              <a:gd name="connsiteX4589" fmla="*/ 2006650 w 5473039"/>
              <a:gd name="connsiteY4589" fmla="*/ 475489 h 4777547"/>
              <a:gd name="connsiteX4590" fmla="*/ 2043181 w 5473039"/>
              <a:gd name="connsiteY4590" fmla="*/ 520015 h 4777547"/>
              <a:gd name="connsiteX4591" fmla="*/ 2063238 w 5473039"/>
              <a:gd name="connsiteY4591" fmla="*/ 530644 h 4777547"/>
              <a:gd name="connsiteX4592" fmla="*/ 2075688 w 5473039"/>
              <a:gd name="connsiteY4592" fmla="*/ 550165 h 4777547"/>
              <a:gd name="connsiteX4593" fmla="*/ 2095290 w 5473039"/>
              <a:gd name="connsiteY4593" fmla="*/ 560555 h 4777547"/>
              <a:gd name="connsiteX4594" fmla="*/ 2136405 w 5473039"/>
              <a:gd name="connsiteY4594" fmla="*/ 603429 h 4777547"/>
              <a:gd name="connsiteX4595" fmla="*/ 2167348 w 5473039"/>
              <a:gd name="connsiteY4595" fmla="*/ 627991 h 4777547"/>
              <a:gd name="connsiteX4596" fmla="*/ 2082891 w 5473039"/>
              <a:gd name="connsiteY4596" fmla="*/ 532901 h 4777547"/>
              <a:gd name="connsiteX4597" fmla="*/ 2048660 w 5473039"/>
              <a:gd name="connsiteY4597" fmla="*/ 490870 h 4777547"/>
              <a:gd name="connsiteX4598" fmla="*/ 2040380 w 5473039"/>
              <a:gd name="connsiteY4598" fmla="*/ 479919 h 4777547"/>
              <a:gd name="connsiteX4599" fmla="*/ 2042735 w 5473039"/>
              <a:gd name="connsiteY4599" fmla="*/ 481532 h 4777547"/>
              <a:gd name="connsiteX4600" fmla="*/ 2062317 w 5473039"/>
              <a:gd name="connsiteY4600" fmla="*/ 494841 h 4777547"/>
              <a:gd name="connsiteX4601" fmla="*/ 2084571 w 5473039"/>
              <a:gd name="connsiteY4601" fmla="*/ 520869 h 4777547"/>
              <a:gd name="connsiteX4602" fmla="*/ 2113940 w 5473039"/>
              <a:gd name="connsiteY4602" fmla="*/ 541198 h 4777547"/>
              <a:gd name="connsiteX4603" fmla="*/ 2100820 w 5473039"/>
              <a:gd name="connsiteY4603" fmla="*/ 521323 h 4777547"/>
              <a:gd name="connsiteX4604" fmla="*/ 2143261 w 5473039"/>
              <a:gd name="connsiteY4604" fmla="*/ 551546 h 4777547"/>
              <a:gd name="connsiteX4605" fmla="*/ 2249400 w 5473039"/>
              <a:gd name="connsiteY4605" fmla="*/ 625313 h 4777547"/>
              <a:gd name="connsiteX4606" fmla="*/ 2230834 w 5473039"/>
              <a:gd name="connsiteY4606" fmla="*/ 605708 h 4777547"/>
              <a:gd name="connsiteX4607" fmla="*/ 2108139 w 5473039"/>
              <a:gd name="connsiteY4607" fmla="*/ 512491 h 4777547"/>
              <a:gd name="connsiteX4608" fmla="*/ 2129479 w 5473039"/>
              <a:gd name="connsiteY4608" fmla="*/ 516222 h 4777547"/>
              <a:gd name="connsiteX4609" fmla="*/ 2318977 w 5473039"/>
              <a:gd name="connsiteY4609" fmla="*/ 647502 h 4777547"/>
              <a:gd name="connsiteX4610" fmla="*/ 2306497 w 5473039"/>
              <a:gd name="connsiteY4610" fmla="*/ 625796 h 4777547"/>
              <a:gd name="connsiteX4611" fmla="*/ 2149533 w 5473039"/>
              <a:gd name="connsiteY4611" fmla="*/ 509702 h 4777547"/>
              <a:gd name="connsiteX4612" fmla="*/ 2342018 w 5473039"/>
              <a:gd name="connsiteY4612" fmla="*/ 641505 h 4777547"/>
              <a:gd name="connsiteX4613" fmla="*/ 2366780 w 5473039"/>
              <a:gd name="connsiteY4613" fmla="*/ 655859 h 4777547"/>
              <a:gd name="connsiteX4614" fmla="*/ 2355249 w 5473039"/>
              <a:gd name="connsiteY4614" fmla="*/ 643818 h 4777547"/>
              <a:gd name="connsiteX4615" fmla="*/ 2268933 w 5473039"/>
              <a:gd name="connsiteY4615" fmla="*/ 576485 h 4777547"/>
              <a:gd name="connsiteX4616" fmla="*/ 2248344 w 5473039"/>
              <a:gd name="connsiteY4616" fmla="*/ 553360 h 4777547"/>
              <a:gd name="connsiteX4617" fmla="*/ 2170660 w 5473039"/>
              <a:gd name="connsiteY4617" fmla="*/ 497036 h 4777547"/>
              <a:gd name="connsiteX4618" fmla="*/ 2217712 w 5473039"/>
              <a:gd name="connsiteY4618" fmla="*/ 524787 h 4777547"/>
              <a:gd name="connsiteX4619" fmla="*/ 2261575 w 5473039"/>
              <a:gd name="connsiteY4619" fmla="*/ 555674 h 4777547"/>
              <a:gd name="connsiteX4620" fmla="*/ 2201507 w 5473039"/>
              <a:gd name="connsiteY4620" fmla="*/ 509289 h 4777547"/>
              <a:gd name="connsiteX4621" fmla="*/ 2043380 w 5473039"/>
              <a:gd name="connsiteY4621" fmla="*/ 399852 h 4777547"/>
              <a:gd name="connsiteX4622" fmla="*/ 2014770 w 5473039"/>
              <a:gd name="connsiteY4622" fmla="*/ 374797 h 4777547"/>
              <a:gd name="connsiteX4623" fmla="*/ 2068768 w 5473039"/>
              <a:gd name="connsiteY4623" fmla="*/ 410622 h 4777547"/>
              <a:gd name="connsiteX4624" fmla="*/ 2212914 w 5473039"/>
              <a:gd name="connsiteY4624" fmla="*/ 504424 h 4777547"/>
              <a:gd name="connsiteX4625" fmla="*/ 2222958 w 5473039"/>
              <a:gd name="connsiteY4625" fmla="*/ 509873 h 4777547"/>
              <a:gd name="connsiteX4626" fmla="*/ 2158395 w 5473039"/>
              <a:gd name="connsiteY4626" fmla="*/ 459009 h 4777547"/>
              <a:gd name="connsiteX4627" fmla="*/ 1982878 w 5473039"/>
              <a:gd name="connsiteY4627" fmla="*/ 343365 h 4777547"/>
              <a:gd name="connsiteX4628" fmla="*/ 1956740 w 5473039"/>
              <a:gd name="connsiteY4628" fmla="*/ 319269 h 4777547"/>
              <a:gd name="connsiteX4629" fmla="*/ 1966240 w 5473039"/>
              <a:gd name="connsiteY4629" fmla="*/ 324976 h 4777547"/>
              <a:gd name="connsiteX4630" fmla="*/ 1977168 w 5473039"/>
              <a:gd name="connsiteY4630" fmla="*/ 336684 h 4777547"/>
              <a:gd name="connsiteX4631" fmla="*/ 1987392 w 5473039"/>
              <a:gd name="connsiteY4631" fmla="*/ 345197 h 4777547"/>
              <a:gd name="connsiteX4632" fmla="*/ 1987847 w 5473039"/>
              <a:gd name="connsiteY4632" fmla="*/ 339370 h 4777547"/>
              <a:gd name="connsiteX4633" fmla="*/ 1991097 w 5473039"/>
              <a:gd name="connsiteY4633" fmla="*/ 341636 h 4777547"/>
              <a:gd name="connsiteX4634" fmla="*/ 2026192 w 5473039"/>
              <a:gd name="connsiteY4634" fmla="*/ 357269 h 4777547"/>
              <a:gd name="connsiteX4635" fmla="*/ 1980104 w 5473039"/>
              <a:gd name="connsiteY4635" fmla="*/ 326521 h 4777547"/>
              <a:gd name="connsiteX4636" fmla="*/ 1977271 w 5473039"/>
              <a:gd name="connsiteY4636" fmla="*/ 324511 h 4777547"/>
              <a:gd name="connsiteX4637" fmla="*/ 1976979 w 5473039"/>
              <a:gd name="connsiteY4637" fmla="*/ 324109 h 4777547"/>
              <a:gd name="connsiteX4638" fmla="*/ 1969435 w 5473039"/>
              <a:gd name="connsiteY4638" fmla="*/ 315700 h 4777547"/>
              <a:gd name="connsiteX4639" fmla="*/ 2036679 w 5473039"/>
              <a:gd name="connsiteY4639" fmla="*/ 356728 h 4777547"/>
              <a:gd name="connsiteX4640" fmla="*/ 2140044 w 5473039"/>
              <a:gd name="connsiteY4640" fmla="*/ 423082 h 4777547"/>
              <a:gd name="connsiteX4641" fmla="*/ 2152112 w 5473039"/>
              <a:gd name="connsiteY4641" fmla="*/ 432053 h 4777547"/>
              <a:gd name="connsiteX4642" fmla="*/ 2140581 w 5473039"/>
              <a:gd name="connsiteY4642" fmla="*/ 420010 h 4777547"/>
              <a:gd name="connsiteX4643" fmla="*/ 1958655 w 5473039"/>
              <a:gd name="connsiteY4643" fmla="*/ 293220 h 4777547"/>
              <a:gd name="connsiteX4644" fmla="*/ 2159361 w 5473039"/>
              <a:gd name="connsiteY4644" fmla="*/ 423294 h 4777547"/>
              <a:gd name="connsiteX4645" fmla="*/ 2189872 w 5473039"/>
              <a:gd name="connsiteY4645" fmla="*/ 434960 h 4777547"/>
              <a:gd name="connsiteX4646" fmla="*/ 2161061 w 5473039"/>
              <a:gd name="connsiteY4646" fmla="*/ 413566 h 4777547"/>
              <a:gd name="connsiteX4647" fmla="*/ 2073154 w 5473039"/>
              <a:gd name="connsiteY4647" fmla="*/ 352815 h 4777547"/>
              <a:gd name="connsiteX4648" fmla="*/ 2150323 w 5473039"/>
              <a:gd name="connsiteY4648" fmla="*/ 401398 h 4777547"/>
              <a:gd name="connsiteX4649" fmla="*/ 2232448 w 5473039"/>
              <a:gd name="connsiteY4649" fmla="*/ 455596 h 4777547"/>
              <a:gd name="connsiteX4650" fmla="*/ 2308555 w 5473039"/>
              <a:gd name="connsiteY4650" fmla="*/ 511183 h 4777547"/>
              <a:gd name="connsiteX4651" fmla="*/ 2309022 w 5473039"/>
              <a:gd name="connsiteY4651" fmla="*/ 511513 h 4777547"/>
              <a:gd name="connsiteX4652" fmla="*/ 2304251 w 5473039"/>
              <a:gd name="connsiteY4652" fmla="*/ 501370 h 4777547"/>
              <a:gd name="connsiteX4653" fmla="*/ 2194184 w 5473039"/>
              <a:gd name="connsiteY4653" fmla="*/ 321161 h 4777547"/>
              <a:gd name="connsiteX4654" fmla="*/ 2156021 w 5473039"/>
              <a:gd name="connsiteY4654" fmla="*/ 262606 h 4777547"/>
              <a:gd name="connsiteX4655" fmla="*/ 2153896 w 5473039"/>
              <a:gd name="connsiteY4655" fmla="*/ 253241 h 4777547"/>
              <a:gd name="connsiteX4656" fmla="*/ 2125812 w 5473039"/>
              <a:gd name="connsiteY4656" fmla="*/ 216260 h 4777547"/>
              <a:gd name="connsiteX4657" fmla="*/ 2084139 w 5473039"/>
              <a:gd name="connsiteY4657" fmla="*/ 152318 h 4777547"/>
              <a:gd name="connsiteX4658" fmla="*/ 1992845 w 5473039"/>
              <a:gd name="connsiteY4658" fmla="*/ 0 h 4777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</a:cxnLst>
            <a:rect l="l" t="t" r="r" b="b"/>
            <a:pathLst>
              <a:path w="5473039" h="4777547">
                <a:moveTo>
                  <a:pt x="2587074" y="4495993"/>
                </a:moveTo>
                <a:cubicBezTo>
                  <a:pt x="2586933" y="4498449"/>
                  <a:pt x="2586862" y="4499676"/>
                  <a:pt x="2586836" y="4500135"/>
                </a:cubicBezTo>
                <a:cubicBezTo>
                  <a:pt x="2586756" y="4501517"/>
                  <a:pt x="2587074" y="4495993"/>
                  <a:pt x="2587074" y="4495993"/>
                </a:cubicBezTo>
                <a:close/>
                <a:moveTo>
                  <a:pt x="2565026" y="4494109"/>
                </a:moveTo>
                <a:cubicBezTo>
                  <a:pt x="2564784" y="4496525"/>
                  <a:pt x="2564663" y="4497733"/>
                  <a:pt x="2564619" y="4498186"/>
                </a:cubicBezTo>
                <a:cubicBezTo>
                  <a:pt x="2564482" y="4499545"/>
                  <a:pt x="2565026" y="4494109"/>
                  <a:pt x="2565026" y="4494109"/>
                </a:cubicBezTo>
                <a:close/>
                <a:moveTo>
                  <a:pt x="2578863" y="4487282"/>
                </a:moveTo>
                <a:lnTo>
                  <a:pt x="2587074" y="4495993"/>
                </a:lnTo>
                <a:lnTo>
                  <a:pt x="2580058" y="4489512"/>
                </a:lnTo>
                <a:close/>
                <a:moveTo>
                  <a:pt x="3514386" y="4484328"/>
                </a:moveTo>
                <a:cubicBezTo>
                  <a:pt x="3514386" y="4484328"/>
                  <a:pt x="3514920" y="4489764"/>
                  <a:pt x="3514786" y="4488405"/>
                </a:cubicBezTo>
                <a:cubicBezTo>
                  <a:pt x="3514740" y="4487952"/>
                  <a:pt x="3514622" y="4486744"/>
                  <a:pt x="3514386" y="4484328"/>
                </a:cubicBezTo>
                <a:close/>
                <a:moveTo>
                  <a:pt x="3536373" y="4481839"/>
                </a:moveTo>
                <a:cubicBezTo>
                  <a:pt x="3536373" y="4481839"/>
                  <a:pt x="3537147" y="4487318"/>
                  <a:pt x="3536953" y="4485948"/>
                </a:cubicBezTo>
                <a:cubicBezTo>
                  <a:pt x="3536887" y="4485492"/>
                  <a:pt x="3536717" y="4484275"/>
                  <a:pt x="3536373" y="4481839"/>
                </a:cubicBezTo>
                <a:close/>
                <a:moveTo>
                  <a:pt x="3526609" y="4474914"/>
                </a:moveTo>
                <a:lnTo>
                  <a:pt x="3536373" y="4481839"/>
                </a:lnTo>
                <a:lnTo>
                  <a:pt x="3528220" y="4476865"/>
                </a:lnTo>
                <a:close/>
                <a:moveTo>
                  <a:pt x="3426669" y="4442608"/>
                </a:moveTo>
                <a:cubicBezTo>
                  <a:pt x="3429231" y="4443056"/>
                  <a:pt x="3435317" y="4440954"/>
                  <a:pt x="3434242" y="4447098"/>
                </a:cubicBezTo>
                <a:cubicBezTo>
                  <a:pt x="3431467" y="4446613"/>
                  <a:pt x="3429440" y="4446258"/>
                  <a:pt x="3428174" y="4445641"/>
                </a:cubicBezTo>
                <a:cubicBezTo>
                  <a:pt x="3426907" y="4445025"/>
                  <a:pt x="3426402" y="4444144"/>
                  <a:pt x="3426669" y="4442608"/>
                </a:cubicBezTo>
                <a:close/>
                <a:moveTo>
                  <a:pt x="3419097" y="4438118"/>
                </a:moveTo>
                <a:cubicBezTo>
                  <a:pt x="3421658" y="4438566"/>
                  <a:pt x="3427745" y="4436464"/>
                  <a:pt x="3426669" y="4442608"/>
                </a:cubicBezTo>
                <a:cubicBezTo>
                  <a:pt x="3423896" y="4442124"/>
                  <a:pt x="3421869" y="4441769"/>
                  <a:pt x="3420601" y="4441151"/>
                </a:cubicBezTo>
                <a:cubicBezTo>
                  <a:pt x="3419335" y="4440534"/>
                  <a:pt x="3418829" y="4439654"/>
                  <a:pt x="3419097" y="4438118"/>
                </a:cubicBezTo>
                <a:close/>
                <a:moveTo>
                  <a:pt x="2487228" y="4435956"/>
                </a:moveTo>
                <a:cubicBezTo>
                  <a:pt x="2489651" y="4436899"/>
                  <a:pt x="2496031" y="4436034"/>
                  <a:pt x="2493771" y="4441847"/>
                </a:cubicBezTo>
                <a:cubicBezTo>
                  <a:pt x="2491145" y="4440826"/>
                  <a:pt x="2489227" y="4440079"/>
                  <a:pt x="2488106" y="4439226"/>
                </a:cubicBezTo>
                <a:cubicBezTo>
                  <a:pt x="2486986" y="4438372"/>
                  <a:pt x="2486664" y="4437409"/>
                  <a:pt x="2487228" y="4435956"/>
                </a:cubicBezTo>
                <a:close/>
                <a:moveTo>
                  <a:pt x="2480686" y="4430064"/>
                </a:moveTo>
                <a:cubicBezTo>
                  <a:pt x="2483109" y="4431008"/>
                  <a:pt x="2489490" y="4430144"/>
                  <a:pt x="2487228" y="4435956"/>
                </a:cubicBezTo>
                <a:cubicBezTo>
                  <a:pt x="2484603" y="4434935"/>
                  <a:pt x="2482685" y="4434189"/>
                  <a:pt x="2481566" y="4433334"/>
                </a:cubicBezTo>
                <a:cubicBezTo>
                  <a:pt x="2480444" y="4432481"/>
                  <a:pt x="2480121" y="4431518"/>
                  <a:pt x="2480686" y="4430064"/>
                </a:cubicBezTo>
                <a:close/>
                <a:moveTo>
                  <a:pt x="3399886" y="4424733"/>
                </a:moveTo>
                <a:cubicBezTo>
                  <a:pt x="3407567" y="4426076"/>
                  <a:pt x="3415050" y="4431079"/>
                  <a:pt x="3419097" y="4438118"/>
                </a:cubicBezTo>
                <a:cubicBezTo>
                  <a:pt x="3414032" y="4435650"/>
                  <a:pt x="3410218" y="4434191"/>
                  <a:pt x="3407176" y="4432407"/>
                </a:cubicBezTo>
                <a:cubicBezTo>
                  <a:pt x="3404134" y="4430621"/>
                  <a:pt x="3401864" y="4428509"/>
                  <a:pt x="3399886" y="4424733"/>
                </a:cubicBezTo>
                <a:close/>
                <a:moveTo>
                  <a:pt x="2464482" y="4413163"/>
                </a:moveTo>
                <a:cubicBezTo>
                  <a:pt x="2471749" y="4415990"/>
                  <a:pt x="2478103" y="4422366"/>
                  <a:pt x="2480686" y="4430064"/>
                </a:cubicBezTo>
                <a:cubicBezTo>
                  <a:pt x="2476205" y="4426648"/>
                  <a:pt x="2472752" y="4424468"/>
                  <a:pt x="2470121" y="4422121"/>
                </a:cubicBezTo>
                <a:cubicBezTo>
                  <a:pt x="2467490" y="4419771"/>
                  <a:pt x="2465680" y="4417255"/>
                  <a:pt x="2464482" y="4413163"/>
                </a:cubicBezTo>
                <a:close/>
                <a:moveTo>
                  <a:pt x="2765405" y="4342661"/>
                </a:moveTo>
                <a:cubicBezTo>
                  <a:pt x="2765921" y="4341119"/>
                  <a:pt x="2763853" y="4347287"/>
                  <a:pt x="2763853" y="4347287"/>
                </a:cubicBezTo>
                <a:cubicBezTo>
                  <a:pt x="2764773" y="4344545"/>
                  <a:pt x="2765232" y="4343174"/>
                  <a:pt x="2765405" y="4342661"/>
                </a:cubicBezTo>
                <a:close/>
                <a:moveTo>
                  <a:pt x="2751679" y="4332678"/>
                </a:moveTo>
                <a:cubicBezTo>
                  <a:pt x="2752147" y="4333059"/>
                  <a:pt x="2753395" y="4334081"/>
                  <a:pt x="2755892" y="4336121"/>
                </a:cubicBezTo>
                <a:cubicBezTo>
                  <a:pt x="2755892" y="4336121"/>
                  <a:pt x="2750275" y="4331529"/>
                  <a:pt x="2751679" y="4332678"/>
                </a:cubicBezTo>
                <a:close/>
                <a:moveTo>
                  <a:pt x="3264068" y="4326056"/>
                </a:moveTo>
                <a:cubicBezTo>
                  <a:pt x="3262147" y="4325721"/>
                  <a:pt x="3261753" y="4326246"/>
                  <a:pt x="3262243" y="4327221"/>
                </a:cubicBezTo>
                <a:cubicBezTo>
                  <a:pt x="3263709" y="4330149"/>
                  <a:pt x="3273127" y="4337138"/>
                  <a:pt x="3273127" y="4337138"/>
                </a:cubicBezTo>
                <a:cubicBezTo>
                  <a:pt x="3278676" y="4338109"/>
                  <a:pt x="3274739" y="4327922"/>
                  <a:pt x="3264068" y="4326056"/>
                </a:cubicBezTo>
                <a:close/>
                <a:moveTo>
                  <a:pt x="3692276" y="4310928"/>
                </a:moveTo>
                <a:cubicBezTo>
                  <a:pt x="3692198" y="4311492"/>
                  <a:pt x="3691988" y="4312996"/>
                  <a:pt x="3691568" y="4316003"/>
                </a:cubicBezTo>
                <a:cubicBezTo>
                  <a:pt x="3691568" y="4316003"/>
                  <a:pt x="3692513" y="4309236"/>
                  <a:pt x="3692276" y="4310928"/>
                </a:cubicBezTo>
                <a:close/>
                <a:moveTo>
                  <a:pt x="3384740" y="4307575"/>
                </a:moveTo>
                <a:cubicBezTo>
                  <a:pt x="3389861" y="4308470"/>
                  <a:pt x="3394246" y="4316097"/>
                  <a:pt x="3394246" y="4316097"/>
                </a:cubicBezTo>
                <a:cubicBezTo>
                  <a:pt x="3393084" y="4317081"/>
                  <a:pt x="3390316" y="4315929"/>
                  <a:pt x="3387739" y="4314180"/>
                </a:cubicBezTo>
                <a:cubicBezTo>
                  <a:pt x="3385160" y="4312431"/>
                  <a:pt x="3382772" y="4310084"/>
                  <a:pt x="3382368" y="4308677"/>
                </a:cubicBezTo>
                <a:cubicBezTo>
                  <a:pt x="3382099" y="4307740"/>
                  <a:pt x="3382712" y="4307220"/>
                  <a:pt x="3384740" y="4307575"/>
                </a:cubicBezTo>
                <a:close/>
                <a:moveTo>
                  <a:pt x="2691281" y="4307555"/>
                </a:moveTo>
                <a:cubicBezTo>
                  <a:pt x="2691630" y="4307840"/>
                  <a:pt x="2693729" y="4312078"/>
                  <a:pt x="2696343" y="4316931"/>
                </a:cubicBezTo>
                <a:lnTo>
                  <a:pt x="2693116" y="4312772"/>
                </a:lnTo>
                <a:lnTo>
                  <a:pt x="2692223" y="4310507"/>
                </a:lnTo>
                <a:cubicBezTo>
                  <a:pt x="2691369" y="4308257"/>
                  <a:pt x="2691106" y="4307412"/>
                  <a:pt x="2691281" y="4307555"/>
                </a:cubicBezTo>
                <a:close/>
                <a:moveTo>
                  <a:pt x="3681069" y="4296433"/>
                </a:moveTo>
                <a:cubicBezTo>
                  <a:pt x="3681272" y="4294820"/>
                  <a:pt x="3680458" y="4301274"/>
                  <a:pt x="3680458" y="4301274"/>
                </a:cubicBezTo>
                <a:cubicBezTo>
                  <a:pt x="3680821" y="4298405"/>
                  <a:pt x="3681001" y="4296970"/>
                  <a:pt x="3681069" y="4296433"/>
                </a:cubicBezTo>
                <a:close/>
                <a:moveTo>
                  <a:pt x="2472669" y="4295312"/>
                </a:moveTo>
                <a:cubicBezTo>
                  <a:pt x="2477515" y="4297198"/>
                  <a:pt x="2480314" y="4305538"/>
                  <a:pt x="2480314" y="4305538"/>
                </a:cubicBezTo>
                <a:cubicBezTo>
                  <a:pt x="2478982" y="4306276"/>
                  <a:pt x="2476494" y="4304602"/>
                  <a:pt x="2474311" y="4302379"/>
                </a:cubicBezTo>
                <a:cubicBezTo>
                  <a:pt x="2472127" y="4300157"/>
                  <a:pt x="2470246" y="4297387"/>
                  <a:pt x="2470127" y="4295928"/>
                </a:cubicBezTo>
                <a:cubicBezTo>
                  <a:pt x="2470048" y="4294955"/>
                  <a:pt x="2470752" y="4294568"/>
                  <a:pt x="2472669" y="4295312"/>
                </a:cubicBezTo>
                <a:close/>
                <a:moveTo>
                  <a:pt x="2350720" y="4289705"/>
                </a:moveTo>
                <a:cubicBezTo>
                  <a:pt x="2348903" y="4288998"/>
                  <a:pt x="2348412" y="4289435"/>
                  <a:pt x="2348701" y="4290488"/>
                </a:cubicBezTo>
                <a:cubicBezTo>
                  <a:pt x="2349563" y="4293648"/>
                  <a:pt x="2357423" y="4302352"/>
                  <a:pt x="2357423" y="4302352"/>
                </a:cubicBezTo>
                <a:cubicBezTo>
                  <a:pt x="2362673" y="4304395"/>
                  <a:pt x="2360815" y="4293633"/>
                  <a:pt x="2350720" y="4289705"/>
                </a:cubicBezTo>
                <a:close/>
                <a:moveTo>
                  <a:pt x="3302380" y="4280512"/>
                </a:moveTo>
                <a:cubicBezTo>
                  <a:pt x="3310062" y="4281856"/>
                  <a:pt x="3313051" y="4282378"/>
                  <a:pt x="3314537" y="4288971"/>
                </a:cubicBezTo>
                <a:cubicBezTo>
                  <a:pt x="3311762" y="4288485"/>
                  <a:pt x="3309229" y="4287250"/>
                  <a:pt x="3307136" y="4285697"/>
                </a:cubicBezTo>
                <a:cubicBezTo>
                  <a:pt x="3305044" y="4284144"/>
                  <a:pt x="3303392" y="4282272"/>
                  <a:pt x="3302380" y="4280512"/>
                </a:cubicBezTo>
                <a:close/>
                <a:moveTo>
                  <a:pt x="3601489" y="4276589"/>
                </a:moveTo>
                <a:cubicBezTo>
                  <a:pt x="3601888" y="4276800"/>
                  <a:pt x="3604779" y="4280542"/>
                  <a:pt x="3608297" y="4284787"/>
                </a:cubicBezTo>
                <a:lnTo>
                  <a:pt x="3604315" y="4281342"/>
                </a:lnTo>
                <a:lnTo>
                  <a:pt x="3602993" y="4279299"/>
                </a:lnTo>
                <a:cubicBezTo>
                  <a:pt x="3601713" y="4277260"/>
                  <a:pt x="3601289" y="4276483"/>
                  <a:pt x="3601489" y="4276589"/>
                </a:cubicBezTo>
                <a:close/>
                <a:moveTo>
                  <a:pt x="3340722" y="4275012"/>
                </a:moveTo>
                <a:cubicBezTo>
                  <a:pt x="3339884" y="4273085"/>
                  <a:pt x="3343237" y="4280794"/>
                  <a:pt x="3343237" y="4280794"/>
                </a:cubicBezTo>
                <a:cubicBezTo>
                  <a:pt x="3341747" y="4277368"/>
                  <a:pt x="3341001" y="4275654"/>
                  <a:pt x="3340722" y="4275012"/>
                </a:cubicBezTo>
                <a:close/>
                <a:moveTo>
                  <a:pt x="2435915" y="4254730"/>
                </a:moveTo>
                <a:cubicBezTo>
                  <a:pt x="2436062" y="4255415"/>
                  <a:pt x="2436457" y="4257241"/>
                  <a:pt x="2437243" y="4260895"/>
                </a:cubicBezTo>
                <a:cubicBezTo>
                  <a:pt x="2437243" y="4260895"/>
                  <a:pt x="2435472" y="4252676"/>
                  <a:pt x="2435915" y="4254730"/>
                </a:cubicBezTo>
                <a:close/>
                <a:moveTo>
                  <a:pt x="2397239" y="4252583"/>
                </a:moveTo>
                <a:cubicBezTo>
                  <a:pt x="2404508" y="4255411"/>
                  <a:pt x="2407335" y="4256511"/>
                  <a:pt x="2407496" y="4263267"/>
                </a:cubicBezTo>
                <a:cubicBezTo>
                  <a:pt x="2404872" y="4262246"/>
                  <a:pt x="2402631" y="4260538"/>
                  <a:pt x="2400884" y="4258603"/>
                </a:cubicBezTo>
                <a:cubicBezTo>
                  <a:pt x="2399137" y="4256669"/>
                  <a:pt x="2397886" y="4254507"/>
                  <a:pt x="2397239" y="4252583"/>
                </a:cubicBezTo>
                <a:close/>
                <a:moveTo>
                  <a:pt x="2495870" y="4215133"/>
                </a:moveTo>
                <a:lnTo>
                  <a:pt x="2503675" y="4225418"/>
                </a:lnTo>
                <a:lnTo>
                  <a:pt x="2500805" y="4219167"/>
                </a:lnTo>
                <a:close/>
                <a:moveTo>
                  <a:pt x="3106571" y="4188471"/>
                </a:moveTo>
                <a:lnTo>
                  <a:pt x="3110326" y="4194383"/>
                </a:lnTo>
                <a:lnTo>
                  <a:pt x="3113791" y="4198685"/>
                </a:lnTo>
                <a:lnTo>
                  <a:pt x="3121768" y="4204267"/>
                </a:lnTo>
                <a:cubicBezTo>
                  <a:pt x="3128508" y="4209147"/>
                  <a:pt x="3137670" y="4216026"/>
                  <a:pt x="3147271" y="4223376"/>
                </a:cubicBezTo>
                <a:cubicBezTo>
                  <a:pt x="3144711" y="4222928"/>
                  <a:pt x="3144711" y="4222928"/>
                  <a:pt x="3144174" y="4226002"/>
                </a:cubicBezTo>
                <a:cubicBezTo>
                  <a:pt x="3144711" y="4222928"/>
                  <a:pt x="3173410" y="4247472"/>
                  <a:pt x="3179929" y="4255472"/>
                </a:cubicBezTo>
                <a:cubicBezTo>
                  <a:pt x="3154321" y="4234636"/>
                  <a:pt x="3137076" y="4220374"/>
                  <a:pt x="3126212" y="4211161"/>
                </a:cubicBezTo>
                <a:lnTo>
                  <a:pt x="3118297" y="4204279"/>
                </a:lnTo>
                <a:lnTo>
                  <a:pt x="3158363" y="4254013"/>
                </a:lnTo>
                <a:lnTo>
                  <a:pt x="3160225" y="4257973"/>
                </a:lnTo>
                <a:lnTo>
                  <a:pt x="3167646" y="4262823"/>
                </a:lnTo>
                <a:cubicBezTo>
                  <a:pt x="3178318" y="4264689"/>
                  <a:pt x="3171709" y="4257201"/>
                  <a:pt x="3179391" y="4258544"/>
                </a:cubicBezTo>
                <a:cubicBezTo>
                  <a:pt x="3179391" y="4258544"/>
                  <a:pt x="3192622" y="4260857"/>
                  <a:pt x="3192085" y="4263930"/>
                </a:cubicBezTo>
                <a:cubicBezTo>
                  <a:pt x="3192622" y="4260857"/>
                  <a:pt x="3168934" y="4240357"/>
                  <a:pt x="3147271" y="4223376"/>
                </a:cubicBezTo>
                <a:lnTo>
                  <a:pt x="3150546" y="4222070"/>
                </a:lnTo>
                <a:lnTo>
                  <a:pt x="3152821" y="4224347"/>
                </a:lnTo>
                <a:cubicBezTo>
                  <a:pt x="3153089" y="4222810"/>
                  <a:pt x="3152477" y="4221912"/>
                  <a:pt x="3151409" y="4221726"/>
                </a:cubicBezTo>
                <a:lnTo>
                  <a:pt x="3150546" y="4222070"/>
                </a:lnTo>
                <a:lnTo>
                  <a:pt x="3137625" y="4209133"/>
                </a:lnTo>
                <a:cubicBezTo>
                  <a:pt x="3129274" y="4202293"/>
                  <a:pt x="3119921" y="4196409"/>
                  <a:pt x="3110137" y="4190608"/>
                </a:cubicBezTo>
                <a:close/>
                <a:moveTo>
                  <a:pt x="4052337" y="4184648"/>
                </a:moveTo>
                <a:cubicBezTo>
                  <a:pt x="4050744" y="4185115"/>
                  <a:pt x="4046490" y="4186359"/>
                  <a:pt x="4037986" y="4188849"/>
                </a:cubicBezTo>
                <a:cubicBezTo>
                  <a:pt x="4037986" y="4188849"/>
                  <a:pt x="4035906" y="4188907"/>
                  <a:pt x="4033306" y="4188980"/>
                </a:cubicBezTo>
                <a:lnTo>
                  <a:pt x="4029564" y="4189085"/>
                </a:lnTo>
                <a:lnTo>
                  <a:pt x="4023943" y="4189240"/>
                </a:lnTo>
                <a:cubicBezTo>
                  <a:pt x="4022383" y="4189285"/>
                  <a:pt x="4023424" y="4189256"/>
                  <a:pt x="4025504" y="4189197"/>
                </a:cubicBezTo>
                <a:lnTo>
                  <a:pt x="4029564" y="4189085"/>
                </a:lnTo>
                <a:lnTo>
                  <a:pt x="4037986" y="4188849"/>
                </a:lnTo>
                <a:cubicBezTo>
                  <a:pt x="4037986" y="4188849"/>
                  <a:pt x="4057122" y="4183249"/>
                  <a:pt x="4052337" y="4184648"/>
                </a:cubicBezTo>
                <a:close/>
                <a:moveTo>
                  <a:pt x="2787622" y="4169584"/>
                </a:moveTo>
                <a:cubicBezTo>
                  <a:pt x="2800413" y="4182662"/>
                  <a:pt x="2801078" y="4192208"/>
                  <a:pt x="2797938" y="4191769"/>
                </a:cubicBezTo>
                <a:cubicBezTo>
                  <a:pt x="2796891" y="4191623"/>
                  <a:pt x="2795421" y="4190367"/>
                  <a:pt x="2793838" y="4187763"/>
                </a:cubicBezTo>
                <a:cubicBezTo>
                  <a:pt x="2791726" y="4184289"/>
                  <a:pt x="2789410" y="4178419"/>
                  <a:pt x="2787622" y="4169584"/>
                </a:cubicBezTo>
                <a:close/>
                <a:moveTo>
                  <a:pt x="2926549" y="4154966"/>
                </a:moveTo>
                <a:lnTo>
                  <a:pt x="2931481" y="4159223"/>
                </a:lnTo>
                <a:lnTo>
                  <a:pt x="2943097" y="4167874"/>
                </a:lnTo>
                <a:lnTo>
                  <a:pt x="2957228" y="4194429"/>
                </a:lnTo>
                <a:lnTo>
                  <a:pt x="2970854" y="4222835"/>
                </a:lnTo>
                <a:lnTo>
                  <a:pt x="2963864" y="4217000"/>
                </a:lnTo>
                <a:lnTo>
                  <a:pt x="2958325" y="4211666"/>
                </a:lnTo>
                <a:close/>
                <a:moveTo>
                  <a:pt x="2225781" y="4133169"/>
                </a:moveTo>
                <a:cubicBezTo>
                  <a:pt x="2225875" y="4131880"/>
                  <a:pt x="2240458" y="4147872"/>
                  <a:pt x="2256395" y="4166063"/>
                </a:cubicBezTo>
                <a:cubicBezTo>
                  <a:pt x="2253973" y="4165120"/>
                  <a:pt x="2253973" y="4165120"/>
                  <a:pt x="2252843" y="4168028"/>
                </a:cubicBezTo>
                <a:cubicBezTo>
                  <a:pt x="2253973" y="4165120"/>
                  <a:pt x="2277285" y="4194828"/>
                  <a:pt x="2282104" y="4203952"/>
                </a:cubicBezTo>
                <a:cubicBezTo>
                  <a:pt x="2240083" y="4153025"/>
                  <a:pt x="2225687" y="4134456"/>
                  <a:pt x="2225781" y="4133169"/>
                </a:cubicBezTo>
                <a:close/>
                <a:moveTo>
                  <a:pt x="2472353" y="4130158"/>
                </a:moveTo>
                <a:lnTo>
                  <a:pt x="2472557" y="4130541"/>
                </a:lnTo>
                <a:cubicBezTo>
                  <a:pt x="2473037" y="4131395"/>
                  <a:pt x="2473208" y="4131667"/>
                  <a:pt x="2472932" y="4131145"/>
                </a:cubicBezTo>
                <a:lnTo>
                  <a:pt x="2472443" y="4130257"/>
                </a:lnTo>
                <a:close/>
                <a:moveTo>
                  <a:pt x="2359985" y="4126315"/>
                </a:moveTo>
                <a:lnTo>
                  <a:pt x="2360155" y="4127406"/>
                </a:lnTo>
                <a:lnTo>
                  <a:pt x="2367798" y="4143268"/>
                </a:lnTo>
                <a:lnTo>
                  <a:pt x="2412413" y="4192670"/>
                </a:lnTo>
                <a:lnTo>
                  <a:pt x="2440278" y="4225006"/>
                </a:lnTo>
                <a:lnTo>
                  <a:pt x="2428092" y="4202686"/>
                </a:lnTo>
                <a:lnTo>
                  <a:pt x="2419710" y="4188458"/>
                </a:lnTo>
                <a:lnTo>
                  <a:pt x="2389874" y="4156736"/>
                </a:lnTo>
                <a:close/>
                <a:moveTo>
                  <a:pt x="3004382" y="4124173"/>
                </a:moveTo>
                <a:cubicBezTo>
                  <a:pt x="3004139" y="4126589"/>
                  <a:pt x="3004018" y="4127796"/>
                  <a:pt x="3003973" y="4128249"/>
                </a:cubicBezTo>
                <a:cubicBezTo>
                  <a:pt x="3003836" y="4129608"/>
                  <a:pt x="3004382" y="4124173"/>
                  <a:pt x="3004382" y="4124173"/>
                </a:cubicBezTo>
                <a:close/>
                <a:moveTo>
                  <a:pt x="3668818" y="4122368"/>
                </a:moveTo>
                <a:cubicBezTo>
                  <a:pt x="3683931" y="4132674"/>
                  <a:pt x="3686459" y="4141903"/>
                  <a:pt x="3683295" y="4142091"/>
                </a:cubicBezTo>
                <a:cubicBezTo>
                  <a:pt x="3682240" y="4142153"/>
                  <a:pt x="3680553" y="4141210"/>
                  <a:pt x="3678487" y="4138968"/>
                </a:cubicBezTo>
                <a:cubicBezTo>
                  <a:pt x="3675734" y="4135979"/>
                  <a:pt x="3672308" y="4130678"/>
                  <a:pt x="3668818" y="4122368"/>
                </a:cubicBezTo>
                <a:close/>
                <a:moveTo>
                  <a:pt x="3287926" y="4122055"/>
                </a:moveTo>
                <a:cubicBezTo>
                  <a:pt x="3287859" y="4122592"/>
                  <a:pt x="3287677" y="4124027"/>
                  <a:pt x="3287316" y="4126895"/>
                </a:cubicBezTo>
                <a:cubicBezTo>
                  <a:pt x="3287316" y="4126895"/>
                  <a:pt x="3286371" y="4133663"/>
                  <a:pt x="3286608" y="4131971"/>
                </a:cubicBezTo>
                <a:cubicBezTo>
                  <a:pt x="3286687" y="4131408"/>
                  <a:pt x="3286896" y="4129903"/>
                  <a:pt x="3287316" y="4126895"/>
                </a:cubicBezTo>
                <a:cubicBezTo>
                  <a:pt x="3287316" y="4126895"/>
                  <a:pt x="3288130" y="4120442"/>
                  <a:pt x="3287926" y="4122055"/>
                </a:cubicBezTo>
                <a:close/>
                <a:moveTo>
                  <a:pt x="3555914" y="4102412"/>
                </a:moveTo>
                <a:cubicBezTo>
                  <a:pt x="3594331" y="4127859"/>
                  <a:pt x="3599742" y="4149020"/>
                  <a:pt x="3592844" y="4153239"/>
                </a:cubicBezTo>
                <a:cubicBezTo>
                  <a:pt x="3585945" y="4157459"/>
                  <a:pt x="3566735" y="4144736"/>
                  <a:pt x="3555914" y="4102412"/>
                </a:cubicBezTo>
                <a:close/>
                <a:moveTo>
                  <a:pt x="3802159" y="4080714"/>
                </a:moveTo>
                <a:lnTo>
                  <a:pt x="3807831" y="4083919"/>
                </a:lnTo>
                <a:lnTo>
                  <a:pt x="3820922" y="4090116"/>
                </a:lnTo>
                <a:lnTo>
                  <a:pt x="3839999" y="4113375"/>
                </a:lnTo>
                <a:lnTo>
                  <a:pt x="3858944" y="4138547"/>
                </a:lnTo>
                <a:lnTo>
                  <a:pt x="3850944" y="4134199"/>
                </a:lnTo>
                <a:lnTo>
                  <a:pt x="3844463" y="4130060"/>
                </a:lnTo>
                <a:close/>
                <a:moveTo>
                  <a:pt x="2926583" y="4066019"/>
                </a:moveTo>
                <a:cubicBezTo>
                  <a:pt x="2929005" y="4066961"/>
                  <a:pt x="2935385" y="4066096"/>
                  <a:pt x="2933124" y="4071909"/>
                </a:cubicBezTo>
                <a:cubicBezTo>
                  <a:pt x="2930500" y="4070889"/>
                  <a:pt x="2928581" y="4070143"/>
                  <a:pt x="2927461" y="4069288"/>
                </a:cubicBezTo>
                <a:cubicBezTo>
                  <a:pt x="2926341" y="4068434"/>
                  <a:pt x="2926018" y="4067472"/>
                  <a:pt x="2926583" y="4066019"/>
                </a:cubicBezTo>
                <a:close/>
                <a:moveTo>
                  <a:pt x="2920042" y="4060127"/>
                </a:moveTo>
                <a:cubicBezTo>
                  <a:pt x="2922464" y="4061069"/>
                  <a:pt x="2928844" y="4060206"/>
                  <a:pt x="2926583" y="4066019"/>
                </a:cubicBezTo>
                <a:cubicBezTo>
                  <a:pt x="2923958" y="4064998"/>
                  <a:pt x="2922040" y="4064251"/>
                  <a:pt x="2920919" y="4063398"/>
                </a:cubicBezTo>
                <a:cubicBezTo>
                  <a:pt x="2919800" y="4062544"/>
                  <a:pt x="2919475" y="4061581"/>
                  <a:pt x="2920042" y="4060127"/>
                </a:cubicBezTo>
                <a:close/>
                <a:moveTo>
                  <a:pt x="2903837" y="4043226"/>
                </a:moveTo>
                <a:cubicBezTo>
                  <a:pt x="2911104" y="4046053"/>
                  <a:pt x="2917457" y="4052429"/>
                  <a:pt x="2920042" y="4060127"/>
                </a:cubicBezTo>
                <a:cubicBezTo>
                  <a:pt x="2915559" y="4056711"/>
                  <a:pt x="2912107" y="4054531"/>
                  <a:pt x="2909475" y="4052183"/>
                </a:cubicBezTo>
                <a:cubicBezTo>
                  <a:pt x="2906844" y="4049835"/>
                  <a:pt x="2905034" y="4047318"/>
                  <a:pt x="2903837" y="4043226"/>
                </a:cubicBezTo>
                <a:close/>
                <a:moveTo>
                  <a:pt x="3784701" y="3993498"/>
                </a:moveTo>
                <a:cubicBezTo>
                  <a:pt x="3787262" y="3993945"/>
                  <a:pt x="3793347" y="3991843"/>
                  <a:pt x="3792274" y="3997987"/>
                </a:cubicBezTo>
                <a:cubicBezTo>
                  <a:pt x="3789499" y="3997503"/>
                  <a:pt x="3787472" y="3997148"/>
                  <a:pt x="3786205" y="3996531"/>
                </a:cubicBezTo>
                <a:cubicBezTo>
                  <a:pt x="3784937" y="3995914"/>
                  <a:pt x="3784433" y="3995034"/>
                  <a:pt x="3784701" y="3993498"/>
                </a:cubicBezTo>
                <a:close/>
                <a:moveTo>
                  <a:pt x="3777128" y="3989007"/>
                </a:moveTo>
                <a:cubicBezTo>
                  <a:pt x="3779690" y="3989456"/>
                  <a:pt x="3785774" y="3987354"/>
                  <a:pt x="3784701" y="3993498"/>
                </a:cubicBezTo>
                <a:cubicBezTo>
                  <a:pt x="3781927" y="3993013"/>
                  <a:pt x="3779899" y="3992658"/>
                  <a:pt x="3778633" y="3992042"/>
                </a:cubicBezTo>
                <a:cubicBezTo>
                  <a:pt x="3777367" y="3991424"/>
                  <a:pt x="3776859" y="3990545"/>
                  <a:pt x="3777128" y="3989007"/>
                </a:cubicBezTo>
                <a:close/>
                <a:moveTo>
                  <a:pt x="4296967" y="3978590"/>
                </a:moveTo>
                <a:cubicBezTo>
                  <a:pt x="4296967" y="3978590"/>
                  <a:pt x="4296614" y="3983435"/>
                  <a:pt x="4296701" y="3982225"/>
                </a:cubicBezTo>
                <a:cubicBezTo>
                  <a:pt x="4296731" y="3981820"/>
                  <a:pt x="4296810" y="3980743"/>
                  <a:pt x="4296967" y="3978590"/>
                </a:cubicBezTo>
                <a:close/>
                <a:moveTo>
                  <a:pt x="3757916" y="3975623"/>
                </a:moveTo>
                <a:cubicBezTo>
                  <a:pt x="3765598" y="3976966"/>
                  <a:pt x="3773081" y="3981969"/>
                  <a:pt x="3777128" y="3989007"/>
                </a:cubicBezTo>
                <a:cubicBezTo>
                  <a:pt x="3772062" y="3986539"/>
                  <a:pt x="3768249" y="3985081"/>
                  <a:pt x="3765207" y="3983296"/>
                </a:cubicBezTo>
                <a:cubicBezTo>
                  <a:pt x="3762164" y="3981511"/>
                  <a:pt x="3759895" y="3979400"/>
                  <a:pt x="3757916" y="3975623"/>
                </a:cubicBezTo>
                <a:close/>
                <a:moveTo>
                  <a:pt x="3811793" y="3969635"/>
                </a:moveTo>
                <a:lnTo>
                  <a:pt x="3804879" y="3971169"/>
                </a:lnTo>
                <a:cubicBezTo>
                  <a:pt x="3804746" y="3971937"/>
                  <a:pt x="3807086" y="3973962"/>
                  <a:pt x="3810789" y="3976637"/>
                </a:cubicBezTo>
                <a:lnTo>
                  <a:pt x="3819298" y="3982297"/>
                </a:lnTo>
                <a:close/>
                <a:moveTo>
                  <a:pt x="3482820" y="3949728"/>
                </a:moveTo>
                <a:lnTo>
                  <a:pt x="3483410" y="3950866"/>
                </a:lnTo>
                <a:lnTo>
                  <a:pt x="3485142" y="3952903"/>
                </a:lnTo>
                <a:close/>
                <a:moveTo>
                  <a:pt x="4054989" y="3948542"/>
                </a:moveTo>
                <a:lnTo>
                  <a:pt x="4065532" y="3959365"/>
                </a:lnTo>
                <a:lnTo>
                  <a:pt x="4070307" y="3971024"/>
                </a:lnTo>
                <a:cubicBezTo>
                  <a:pt x="4062368" y="3959405"/>
                  <a:pt x="4055142" y="3949780"/>
                  <a:pt x="4054989" y="3948542"/>
                </a:cubicBezTo>
                <a:close/>
                <a:moveTo>
                  <a:pt x="3672179" y="3944241"/>
                </a:moveTo>
                <a:lnTo>
                  <a:pt x="3704343" y="3967313"/>
                </a:lnTo>
                <a:lnTo>
                  <a:pt x="3729637" y="3982578"/>
                </a:lnTo>
                <a:lnTo>
                  <a:pt x="3780809" y="4041209"/>
                </a:lnTo>
                <a:lnTo>
                  <a:pt x="3788378" y="4050436"/>
                </a:lnTo>
                <a:lnTo>
                  <a:pt x="3781796" y="4046652"/>
                </a:lnTo>
                <a:cubicBezTo>
                  <a:pt x="3771927" y="4040836"/>
                  <a:pt x="3766485" y="4037840"/>
                  <a:pt x="3764006" y="4036846"/>
                </a:cubicBezTo>
                <a:lnTo>
                  <a:pt x="3764001" y="4037761"/>
                </a:lnTo>
                <a:lnTo>
                  <a:pt x="3738792" y="4009672"/>
                </a:lnTo>
                <a:cubicBezTo>
                  <a:pt x="3720333" y="3990877"/>
                  <a:pt x="3701693" y="3973517"/>
                  <a:pt x="3682704" y="3956991"/>
                </a:cubicBezTo>
                <a:close/>
                <a:moveTo>
                  <a:pt x="2701012" y="3930816"/>
                </a:moveTo>
                <a:lnTo>
                  <a:pt x="2710549" y="3950875"/>
                </a:lnTo>
                <a:lnTo>
                  <a:pt x="2721160" y="3960922"/>
                </a:lnTo>
                <a:lnTo>
                  <a:pt x="2705615" y="3936264"/>
                </a:lnTo>
                <a:close/>
                <a:moveTo>
                  <a:pt x="4226417" y="3928776"/>
                </a:moveTo>
                <a:cubicBezTo>
                  <a:pt x="4228593" y="3929555"/>
                  <a:pt x="4234245" y="3928633"/>
                  <a:pt x="4232374" y="3933854"/>
                </a:cubicBezTo>
                <a:cubicBezTo>
                  <a:pt x="4230016" y="3933010"/>
                  <a:pt x="4228293" y="3932393"/>
                  <a:pt x="4227276" y="3931660"/>
                </a:cubicBezTo>
                <a:cubicBezTo>
                  <a:pt x="4226259" y="3930929"/>
                  <a:pt x="4225950" y="3930081"/>
                  <a:pt x="4226417" y="3928776"/>
                </a:cubicBezTo>
                <a:close/>
                <a:moveTo>
                  <a:pt x="4220461" y="3923697"/>
                </a:moveTo>
                <a:cubicBezTo>
                  <a:pt x="4222638" y="3924476"/>
                  <a:pt x="4228288" y="3923554"/>
                  <a:pt x="4226417" y="3928776"/>
                </a:cubicBezTo>
                <a:cubicBezTo>
                  <a:pt x="4224060" y="3927932"/>
                  <a:pt x="4222337" y="3927315"/>
                  <a:pt x="4221320" y="3926582"/>
                </a:cubicBezTo>
                <a:cubicBezTo>
                  <a:pt x="4220304" y="3925851"/>
                  <a:pt x="4219993" y="3925003"/>
                  <a:pt x="4220461" y="3923697"/>
                </a:cubicBezTo>
                <a:close/>
                <a:moveTo>
                  <a:pt x="3657615" y="3914124"/>
                </a:moveTo>
                <a:cubicBezTo>
                  <a:pt x="3657853" y="3916541"/>
                  <a:pt x="3657971" y="3917748"/>
                  <a:pt x="3658016" y="3918202"/>
                </a:cubicBezTo>
                <a:cubicBezTo>
                  <a:pt x="3658150" y="3919561"/>
                  <a:pt x="3657615" y="3914124"/>
                  <a:pt x="3657615" y="3914124"/>
                </a:cubicBezTo>
                <a:close/>
                <a:moveTo>
                  <a:pt x="4253166" y="3911990"/>
                </a:moveTo>
                <a:lnTo>
                  <a:pt x="4247474" y="3912262"/>
                </a:lnTo>
                <a:cubicBezTo>
                  <a:pt x="4247006" y="3913566"/>
                  <a:pt x="4254451" y="3920774"/>
                  <a:pt x="4262756" y="3928290"/>
                </a:cubicBezTo>
                <a:lnTo>
                  <a:pt x="4268400" y="3933279"/>
                </a:lnTo>
                <a:close/>
                <a:moveTo>
                  <a:pt x="4205651" y="3909065"/>
                </a:moveTo>
                <a:cubicBezTo>
                  <a:pt x="4212179" y="3911403"/>
                  <a:pt x="4217979" y="3916916"/>
                  <a:pt x="4220461" y="3923697"/>
                </a:cubicBezTo>
                <a:cubicBezTo>
                  <a:pt x="4216395" y="3920768"/>
                  <a:pt x="4213274" y="3918913"/>
                  <a:pt x="4210879" y="3916889"/>
                </a:cubicBezTo>
                <a:cubicBezTo>
                  <a:pt x="4208483" y="3914866"/>
                  <a:pt x="4206814" y="3912672"/>
                  <a:pt x="4205651" y="3909065"/>
                </a:cubicBezTo>
                <a:close/>
                <a:moveTo>
                  <a:pt x="3645548" y="3905155"/>
                </a:moveTo>
                <a:cubicBezTo>
                  <a:pt x="3645763" y="3907697"/>
                  <a:pt x="3645871" y="3908971"/>
                  <a:pt x="3645911" y="3909448"/>
                </a:cubicBezTo>
                <a:cubicBezTo>
                  <a:pt x="3646032" y="3910879"/>
                  <a:pt x="3645548" y="3905155"/>
                  <a:pt x="3645548" y="3905155"/>
                </a:cubicBezTo>
                <a:close/>
                <a:moveTo>
                  <a:pt x="2713654" y="3901105"/>
                </a:moveTo>
                <a:lnTo>
                  <a:pt x="2713467" y="3901642"/>
                </a:lnTo>
                <a:lnTo>
                  <a:pt x="2713019" y="3902921"/>
                </a:lnTo>
                <a:cubicBezTo>
                  <a:pt x="2712525" y="3904331"/>
                  <a:pt x="2711962" y="3905943"/>
                  <a:pt x="2711962" y="3905943"/>
                </a:cubicBezTo>
                <a:lnTo>
                  <a:pt x="2713467" y="3901642"/>
                </a:lnTo>
                <a:lnTo>
                  <a:pt x="2713627" y="3901182"/>
                </a:lnTo>
                <a:cubicBezTo>
                  <a:pt x="2713760" y="3900804"/>
                  <a:pt x="2713796" y="3900703"/>
                  <a:pt x="2713654" y="3901105"/>
                </a:cubicBezTo>
                <a:close/>
                <a:moveTo>
                  <a:pt x="4324862" y="3900667"/>
                </a:moveTo>
                <a:cubicBezTo>
                  <a:pt x="4324217" y="3900837"/>
                  <a:pt x="4322490" y="3901289"/>
                  <a:pt x="4319041" y="3902194"/>
                </a:cubicBezTo>
                <a:cubicBezTo>
                  <a:pt x="4319041" y="3902194"/>
                  <a:pt x="4326804" y="3900159"/>
                  <a:pt x="4324862" y="3900667"/>
                </a:cubicBezTo>
                <a:close/>
                <a:moveTo>
                  <a:pt x="2720047" y="3900112"/>
                </a:moveTo>
                <a:lnTo>
                  <a:pt x="2724512" y="3907085"/>
                </a:lnTo>
                <a:cubicBezTo>
                  <a:pt x="2731438" y="3918179"/>
                  <a:pt x="2738110" y="3929649"/>
                  <a:pt x="2737098" y="3931149"/>
                </a:cubicBezTo>
                <a:lnTo>
                  <a:pt x="2736057" y="3930452"/>
                </a:lnTo>
                <a:lnTo>
                  <a:pt x="2737020" y="3931407"/>
                </a:lnTo>
                <a:cubicBezTo>
                  <a:pt x="2757211" y="3951461"/>
                  <a:pt x="2777535" y="3971224"/>
                  <a:pt x="2798333" y="3990402"/>
                </a:cubicBezTo>
                <a:lnTo>
                  <a:pt x="2853907" y="4038466"/>
                </a:lnTo>
                <a:lnTo>
                  <a:pt x="2833756" y="4010168"/>
                </a:lnTo>
                <a:lnTo>
                  <a:pt x="2831060" y="4005137"/>
                </a:lnTo>
                <a:lnTo>
                  <a:pt x="2825999" y="3997752"/>
                </a:lnTo>
                <a:cubicBezTo>
                  <a:pt x="2821088" y="3990730"/>
                  <a:pt x="2816585" y="3984439"/>
                  <a:pt x="2812336" y="3978615"/>
                </a:cubicBezTo>
                <a:lnTo>
                  <a:pt x="2808560" y="3973609"/>
                </a:lnTo>
                <a:lnTo>
                  <a:pt x="2803714" y="3977601"/>
                </a:lnTo>
                <a:cubicBezTo>
                  <a:pt x="2795656" y="3979959"/>
                  <a:pt x="2776873" y="3961103"/>
                  <a:pt x="2755800" y="3935360"/>
                </a:cubicBezTo>
                <a:lnTo>
                  <a:pt x="2741265" y="3916785"/>
                </a:lnTo>
                <a:lnTo>
                  <a:pt x="2739359" y="3922451"/>
                </a:lnTo>
                <a:cubicBezTo>
                  <a:pt x="2740447" y="3922165"/>
                  <a:pt x="2738504" y="3919376"/>
                  <a:pt x="2734774" y="3915186"/>
                </a:cubicBezTo>
                <a:close/>
                <a:moveTo>
                  <a:pt x="3683459" y="3895572"/>
                </a:moveTo>
                <a:cubicBezTo>
                  <a:pt x="3682038" y="3894977"/>
                  <a:pt x="3680508" y="3895073"/>
                  <a:pt x="3678960" y="3896385"/>
                </a:cubicBezTo>
                <a:cubicBezTo>
                  <a:pt x="3675772" y="3899521"/>
                  <a:pt x="3707142" y="3921364"/>
                  <a:pt x="3690491" y="3908427"/>
                </a:cubicBezTo>
                <a:cubicBezTo>
                  <a:pt x="3732103" y="3940240"/>
                  <a:pt x="3784403" y="3970359"/>
                  <a:pt x="3829872" y="4002401"/>
                </a:cubicBezTo>
                <a:lnTo>
                  <a:pt x="3833031" y="4004838"/>
                </a:lnTo>
                <a:lnTo>
                  <a:pt x="3827309" y="3995812"/>
                </a:lnTo>
                <a:lnTo>
                  <a:pt x="3823577" y="3989517"/>
                </a:lnTo>
                <a:lnTo>
                  <a:pt x="3794393" y="3971709"/>
                </a:lnTo>
                <a:cubicBezTo>
                  <a:pt x="3760808" y="3950272"/>
                  <a:pt x="3726665" y="3927944"/>
                  <a:pt x="3691028" y="3905355"/>
                </a:cubicBezTo>
                <a:cubicBezTo>
                  <a:pt x="3691028" y="3905355"/>
                  <a:pt x="3687725" y="3897357"/>
                  <a:pt x="3683459" y="3895572"/>
                </a:cubicBezTo>
                <a:close/>
                <a:moveTo>
                  <a:pt x="3594157" y="3885896"/>
                </a:moveTo>
                <a:lnTo>
                  <a:pt x="3638588" y="3919179"/>
                </a:lnTo>
                <a:lnTo>
                  <a:pt x="3639780" y="3921478"/>
                </a:lnTo>
                <a:cubicBezTo>
                  <a:pt x="3641289" y="3925009"/>
                  <a:pt x="3641733" y="3927114"/>
                  <a:pt x="3640364" y="3926390"/>
                </a:cubicBezTo>
                <a:cubicBezTo>
                  <a:pt x="3624640" y="3918053"/>
                  <a:pt x="3611176" y="3904628"/>
                  <a:pt x="3598147" y="3890326"/>
                </a:cubicBezTo>
                <a:close/>
                <a:moveTo>
                  <a:pt x="4694476" y="3881716"/>
                </a:moveTo>
                <a:cubicBezTo>
                  <a:pt x="4696233" y="3880798"/>
                  <a:pt x="4696868" y="3880942"/>
                  <a:pt x="4696873" y="3881756"/>
                </a:cubicBezTo>
                <a:cubicBezTo>
                  <a:pt x="4696880" y="3882570"/>
                  <a:pt x="4696257" y="3884052"/>
                  <a:pt x="4695498" y="3885810"/>
                </a:cubicBezTo>
                <a:lnTo>
                  <a:pt x="4695095" y="3887742"/>
                </a:lnTo>
                <a:lnTo>
                  <a:pt x="4692287" y="3883817"/>
                </a:lnTo>
                <a:close/>
                <a:moveTo>
                  <a:pt x="3621121" y="3877570"/>
                </a:moveTo>
                <a:lnTo>
                  <a:pt x="3620274" y="3878111"/>
                </a:lnTo>
                <a:cubicBezTo>
                  <a:pt x="3621741" y="3881039"/>
                  <a:pt x="3631158" y="3888028"/>
                  <a:pt x="3631158" y="3888028"/>
                </a:cubicBezTo>
                <a:lnTo>
                  <a:pt x="3632123" y="3885243"/>
                </a:lnTo>
                <a:lnTo>
                  <a:pt x="3629545" y="3884376"/>
                </a:lnTo>
                <a:close/>
                <a:moveTo>
                  <a:pt x="4075075" y="3877186"/>
                </a:moveTo>
                <a:lnTo>
                  <a:pt x="4074621" y="3877431"/>
                </a:lnTo>
                <a:lnTo>
                  <a:pt x="4075507" y="3877957"/>
                </a:lnTo>
                <a:close/>
                <a:moveTo>
                  <a:pt x="3543501" y="3873676"/>
                </a:moveTo>
                <a:lnTo>
                  <a:pt x="3543422" y="3874238"/>
                </a:lnTo>
                <a:lnTo>
                  <a:pt x="3542792" y="3878752"/>
                </a:lnTo>
                <a:cubicBezTo>
                  <a:pt x="3542792" y="3878752"/>
                  <a:pt x="3543029" y="3877060"/>
                  <a:pt x="3543235" y="3875580"/>
                </a:cubicBezTo>
                <a:lnTo>
                  <a:pt x="3543422" y="3874238"/>
                </a:lnTo>
                <a:lnTo>
                  <a:pt x="3543490" y="3873756"/>
                </a:lnTo>
                <a:cubicBezTo>
                  <a:pt x="3543546" y="3873359"/>
                  <a:pt x="3543560" y="3873253"/>
                  <a:pt x="3543501" y="3873676"/>
                </a:cubicBezTo>
                <a:close/>
                <a:moveTo>
                  <a:pt x="3745737" y="3866607"/>
                </a:moveTo>
                <a:lnTo>
                  <a:pt x="3748440" y="3870134"/>
                </a:lnTo>
                <a:lnTo>
                  <a:pt x="3760029" y="3884122"/>
                </a:lnTo>
                <a:lnTo>
                  <a:pt x="3753093" y="3873227"/>
                </a:lnTo>
                <a:close/>
                <a:moveTo>
                  <a:pt x="4050308" y="3861818"/>
                </a:moveTo>
                <a:cubicBezTo>
                  <a:pt x="4050230" y="3862382"/>
                  <a:pt x="4050020" y="3863886"/>
                  <a:pt x="4049600" y="3866893"/>
                </a:cubicBezTo>
                <a:cubicBezTo>
                  <a:pt x="4049600" y="3866893"/>
                  <a:pt x="4050544" y="3860126"/>
                  <a:pt x="4050308" y="3861818"/>
                </a:cubicBezTo>
                <a:close/>
                <a:moveTo>
                  <a:pt x="4479050" y="3853548"/>
                </a:moveTo>
                <a:cubicBezTo>
                  <a:pt x="4479513" y="3852102"/>
                  <a:pt x="4477662" y="3857888"/>
                  <a:pt x="4477662" y="3857888"/>
                </a:cubicBezTo>
                <a:cubicBezTo>
                  <a:pt x="4478484" y="3855317"/>
                  <a:pt x="4478896" y="3854031"/>
                  <a:pt x="4479050" y="3853548"/>
                </a:cubicBezTo>
                <a:close/>
                <a:moveTo>
                  <a:pt x="4064984" y="3852347"/>
                </a:moveTo>
                <a:cubicBezTo>
                  <a:pt x="4064830" y="3852829"/>
                  <a:pt x="4064419" y="3854115"/>
                  <a:pt x="4063597" y="3856687"/>
                </a:cubicBezTo>
                <a:lnTo>
                  <a:pt x="4063624" y="3856812"/>
                </a:lnTo>
                <a:lnTo>
                  <a:pt x="4063795" y="3857041"/>
                </a:lnTo>
                <a:lnTo>
                  <a:pt x="4063597" y="3856687"/>
                </a:lnTo>
                <a:cubicBezTo>
                  <a:pt x="4063597" y="3856687"/>
                  <a:pt x="4065447" y="3850901"/>
                  <a:pt x="4064984" y="3852347"/>
                </a:cubicBezTo>
                <a:close/>
                <a:moveTo>
                  <a:pt x="3658651" y="3849993"/>
                </a:moveTo>
                <a:lnTo>
                  <a:pt x="3669251" y="3864049"/>
                </a:lnTo>
                <a:lnTo>
                  <a:pt x="3678618" y="3873404"/>
                </a:lnTo>
                <a:lnTo>
                  <a:pt x="3755868" y="3925068"/>
                </a:lnTo>
                <a:lnTo>
                  <a:pt x="3803866" y="3956263"/>
                </a:lnTo>
                <a:lnTo>
                  <a:pt x="3795267" y="3941758"/>
                </a:lnTo>
                <a:lnTo>
                  <a:pt x="3787981" y="3936685"/>
                </a:lnTo>
                <a:cubicBezTo>
                  <a:pt x="3775563" y="3927521"/>
                  <a:pt x="3763584" y="3918040"/>
                  <a:pt x="3762304" y="3917816"/>
                </a:cubicBezTo>
                <a:cubicBezTo>
                  <a:pt x="3737811" y="3901925"/>
                  <a:pt x="3714684" y="3886404"/>
                  <a:pt x="3691224" y="3870891"/>
                </a:cubicBezTo>
                <a:close/>
                <a:moveTo>
                  <a:pt x="4039100" y="3847322"/>
                </a:moveTo>
                <a:cubicBezTo>
                  <a:pt x="4039032" y="3847861"/>
                  <a:pt x="4038851" y="3849295"/>
                  <a:pt x="4038489" y="3852163"/>
                </a:cubicBezTo>
                <a:cubicBezTo>
                  <a:pt x="4038489" y="3852163"/>
                  <a:pt x="4039304" y="3845709"/>
                  <a:pt x="4039100" y="3847322"/>
                </a:cubicBezTo>
                <a:close/>
                <a:moveTo>
                  <a:pt x="3650071" y="3846294"/>
                </a:moveTo>
                <a:lnTo>
                  <a:pt x="3650040" y="3846307"/>
                </a:lnTo>
                <a:lnTo>
                  <a:pt x="3654929" y="3852174"/>
                </a:lnTo>
                <a:lnTo>
                  <a:pt x="3653735" y="3857021"/>
                </a:lnTo>
                <a:lnTo>
                  <a:pt x="3663400" y="3863252"/>
                </a:lnTo>
                <a:lnTo>
                  <a:pt x="3658515" y="3854607"/>
                </a:lnTo>
                <a:cubicBezTo>
                  <a:pt x="3656761" y="3849948"/>
                  <a:pt x="3659365" y="3851182"/>
                  <a:pt x="3657424" y="3850258"/>
                </a:cubicBezTo>
                <a:close/>
                <a:moveTo>
                  <a:pt x="1978567" y="3844772"/>
                </a:moveTo>
                <a:cubicBezTo>
                  <a:pt x="1981665" y="3846420"/>
                  <a:pt x="1985130" y="3853050"/>
                  <a:pt x="1987206" y="3865579"/>
                </a:cubicBezTo>
                <a:cubicBezTo>
                  <a:pt x="1989329" y="3869643"/>
                  <a:pt x="1989616" y="3871262"/>
                  <a:pt x="1988810" y="3871326"/>
                </a:cubicBezTo>
                <a:cubicBezTo>
                  <a:pt x="1988005" y="3871389"/>
                  <a:pt x="1986106" y="3869898"/>
                  <a:pt x="1983859" y="3867736"/>
                </a:cubicBezTo>
                <a:cubicBezTo>
                  <a:pt x="1979364" y="3863414"/>
                  <a:pt x="1973471" y="3856419"/>
                  <a:pt x="1972132" y="3853854"/>
                </a:cubicBezTo>
                <a:cubicBezTo>
                  <a:pt x="1972737" y="3846456"/>
                  <a:pt x="1975469" y="3843122"/>
                  <a:pt x="1978567" y="3844772"/>
                </a:cubicBezTo>
                <a:close/>
                <a:moveTo>
                  <a:pt x="4471421" y="3839155"/>
                </a:moveTo>
                <a:cubicBezTo>
                  <a:pt x="4471281" y="3839615"/>
                  <a:pt x="4470906" y="3840845"/>
                  <a:pt x="4470154" y="3843303"/>
                </a:cubicBezTo>
                <a:cubicBezTo>
                  <a:pt x="4470154" y="3843303"/>
                  <a:pt x="4471844" y="3837771"/>
                  <a:pt x="4471421" y="3839155"/>
                </a:cubicBezTo>
                <a:close/>
                <a:moveTo>
                  <a:pt x="4105040" y="3837974"/>
                </a:moveTo>
                <a:cubicBezTo>
                  <a:pt x="4123599" y="3852515"/>
                  <a:pt x="4127638" y="3863486"/>
                  <a:pt x="4125019" y="3865338"/>
                </a:cubicBezTo>
                <a:cubicBezTo>
                  <a:pt x="4122399" y="3867189"/>
                  <a:pt x="4113119" y="3859919"/>
                  <a:pt x="4105040" y="3837974"/>
                </a:cubicBezTo>
                <a:close/>
                <a:moveTo>
                  <a:pt x="4057355" y="3837953"/>
                </a:moveTo>
                <a:cubicBezTo>
                  <a:pt x="4057214" y="3838414"/>
                  <a:pt x="4056839" y="3839644"/>
                  <a:pt x="4056088" y="3842102"/>
                </a:cubicBezTo>
                <a:cubicBezTo>
                  <a:pt x="4056088" y="3842102"/>
                  <a:pt x="4057777" y="3836570"/>
                  <a:pt x="4057355" y="3837953"/>
                </a:cubicBezTo>
                <a:close/>
                <a:moveTo>
                  <a:pt x="3660411" y="3831401"/>
                </a:moveTo>
                <a:cubicBezTo>
                  <a:pt x="3668094" y="3832744"/>
                  <a:pt x="3671081" y="3833266"/>
                  <a:pt x="3672568" y="3839860"/>
                </a:cubicBezTo>
                <a:cubicBezTo>
                  <a:pt x="3669794" y="3839375"/>
                  <a:pt x="3667260" y="3838140"/>
                  <a:pt x="3665167" y="3836586"/>
                </a:cubicBezTo>
                <a:cubicBezTo>
                  <a:pt x="3663074" y="3835033"/>
                  <a:pt x="3661423" y="3833162"/>
                  <a:pt x="3660411" y="3831401"/>
                </a:cubicBezTo>
                <a:close/>
                <a:moveTo>
                  <a:pt x="1961333" y="3829846"/>
                </a:moveTo>
                <a:cubicBezTo>
                  <a:pt x="1963755" y="3830788"/>
                  <a:pt x="1963727" y="3838029"/>
                  <a:pt x="1958882" y="3836143"/>
                </a:cubicBezTo>
                <a:cubicBezTo>
                  <a:pt x="1958882" y="3836143"/>
                  <a:pt x="1958889" y="3834334"/>
                  <a:pt x="1959200" y="3832640"/>
                </a:cubicBezTo>
                <a:cubicBezTo>
                  <a:pt x="1959509" y="3830949"/>
                  <a:pt x="1960121" y="3829375"/>
                  <a:pt x="1961333" y="3829846"/>
                </a:cubicBezTo>
                <a:close/>
                <a:moveTo>
                  <a:pt x="3698753" y="3825902"/>
                </a:moveTo>
                <a:cubicBezTo>
                  <a:pt x="3697915" y="3823975"/>
                  <a:pt x="3701268" y="3831684"/>
                  <a:pt x="3701268" y="3831684"/>
                </a:cubicBezTo>
                <a:cubicBezTo>
                  <a:pt x="3699777" y="3828257"/>
                  <a:pt x="3699032" y="3826544"/>
                  <a:pt x="3698753" y="3825902"/>
                </a:cubicBezTo>
                <a:close/>
                <a:moveTo>
                  <a:pt x="3710391" y="3820087"/>
                </a:moveTo>
                <a:lnTo>
                  <a:pt x="3710590" y="3820464"/>
                </a:lnTo>
                <a:lnTo>
                  <a:pt x="3712761" y="3823234"/>
                </a:lnTo>
                <a:lnTo>
                  <a:pt x="3728873" y="3844559"/>
                </a:lnTo>
                <a:lnTo>
                  <a:pt x="3722480" y="3839978"/>
                </a:lnTo>
                <a:lnTo>
                  <a:pt x="3722379" y="3839912"/>
                </a:lnTo>
                <a:lnTo>
                  <a:pt x="3723744" y="3841343"/>
                </a:lnTo>
                <a:lnTo>
                  <a:pt x="3741709" y="3858959"/>
                </a:lnTo>
                <a:lnTo>
                  <a:pt x="3742770" y="3858464"/>
                </a:lnTo>
                <a:lnTo>
                  <a:pt x="3744421" y="3859601"/>
                </a:lnTo>
                <a:lnTo>
                  <a:pt x="3728772" y="3835017"/>
                </a:lnTo>
                <a:lnTo>
                  <a:pt x="3726705" y="3833076"/>
                </a:lnTo>
                <a:cubicBezTo>
                  <a:pt x="3724996" y="3830992"/>
                  <a:pt x="3719261" y="3825869"/>
                  <a:pt x="3713699" y="3821975"/>
                </a:cubicBezTo>
                <a:close/>
                <a:moveTo>
                  <a:pt x="1951797" y="3818348"/>
                </a:moveTo>
                <a:lnTo>
                  <a:pt x="1955462" y="3819416"/>
                </a:lnTo>
                <a:cubicBezTo>
                  <a:pt x="1956563" y="3819737"/>
                  <a:pt x="1956857" y="3819823"/>
                  <a:pt x="1955681" y="3819481"/>
                </a:cubicBezTo>
                <a:close/>
                <a:moveTo>
                  <a:pt x="1950929" y="3818094"/>
                </a:moveTo>
                <a:lnTo>
                  <a:pt x="1951176" y="3818166"/>
                </a:lnTo>
                <a:lnTo>
                  <a:pt x="1951797" y="3818348"/>
                </a:lnTo>
                <a:close/>
                <a:moveTo>
                  <a:pt x="1941577" y="3815365"/>
                </a:moveTo>
                <a:cubicBezTo>
                  <a:pt x="1941577" y="3815365"/>
                  <a:pt x="1942753" y="3815708"/>
                  <a:pt x="1944442" y="3816201"/>
                </a:cubicBezTo>
                <a:lnTo>
                  <a:pt x="1946055" y="3816673"/>
                </a:lnTo>
                <a:close/>
                <a:moveTo>
                  <a:pt x="4404693" y="3809735"/>
                </a:moveTo>
                <a:cubicBezTo>
                  <a:pt x="4405010" y="3809982"/>
                  <a:pt x="4406978" y="3813698"/>
                  <a:pt x="4409418" y="3817949"/>
                </a:cubicBezTo>
                <a:lnTo>
                  <a:pt x="4406450" y="3814329"/>
                </a:lnTo>
                <a:lnTo>
                  <a:pt x="4405602" y="3812337"/>
                </a:lnTo>
                <a:cubicBezTo>
                  <a:pt x="4404788" y="3810358"/>
                  <a:pt x="4404534" y="3809614"/>
                  <a:pt x="4404693" y="3809735"/>
                </a:cubicBezTo>
                <a:close/>
                <a:moveTo>
                  <a:pt x="4010390" y="3804988"/>
                </a:moveTo>
                <a:lnTo>
                  <a:pt x="4009542" y="3810510"/>
                </a:lnTo>
                <a:lnTo>
                  <a:pt x="4009432" y="3811235"/>
                </a:lnTo>
                <a:lnTo>
                  <a:pt x="4014341" y="3814651"/>
                </a:lnTo>
                <a:lnTo>
                  <a:pt x="4034521" y="3828143"/>
                </a:lnTo>
                <a:lnTo>
                  <a:pt x="4029102" y="3818469"/>
                </a:lnTo>
                <a:lnTo>
                  <a:pt x="4014980" y="3808165"/>
                </a:lnTo>
                <a:close/>
                <a:moveTo>
                  <a:pt x="4101563" y="3802071"/>
                </a:moveTo>
                <a:cubicBezTo>
                  <a:pt x="4099931" y="3801486"/>
                  <a:pt x="4099507" y="3801887"/>
                  <a:pt x="4099789" y="3802816"/>
                </a:cubicBezTo>
                <a:cubicBezTo>
                  <a:pt x="4100631" y="3805603"/>
                  <a:pt x="4107826" y="3813150"/>
                  <a:pt x="4107826" y="3813150"/>
                </a:cubicBezTo>
                <a:cubicBezTo>
                  <a:pt x="4112541" y="3814839"/>
                  <a:pt x="4110631" y="3805318"/>
                  <a:pt x="4101563" y="3802071"/>
                </a:cubicBezTo>
                <a:close/>
                <a:moveTo>
                  <a:pt x="3480703" y="3797618"/>
                </a:moveTo>
                <a:cubicBezTo>
                  <a:pt x="3478316" y="3796533"/>
                  <a:pt x="3473156" y="3802457"/>
                  <a:pt x="3481562" y="3801552"/>
                </a:cubicBezTo>
                <a:lnTo>
                  <a:pt x="3502708" y="3817394"/>
                </a:lnTo>
                <a:lnTo>
                  <a:pt x="3527221" y="3835756"/>
                </a:lnTo>
                <a:lnTo>
                  <a:pt x="3518839" y="3822851"/>
                </a:lnTo>
                <a:lnTo>
                  <a:pt x="3481562" y="3801552"/>
                </a:lnTo>
                <a:cubicBezTo>
                  <a:pt x="3481987" y="3799120"/>
                  <a:pt x="3481499" y="3797980"/>
                  <a:pt x="3480703" y="3797618"/>
                </a:cubicBezTo>
                <a:close/>
                <a:moveTo>
                  <a:pt x="3660069" y="3795927"/>
                </a:moveTo>
                <a:lnTo>
                  <a:pt x="3657175" y="3798684"/>
                </a:lnTo>
                <a:lnTo>
                  <a:pt x="3662804" y="3803317"/>
                </a:lnTo>
                <a:lnTo>
                  <a:pt x="3662444" y="3801946"/>
                </a:lnTo>
                <a:lnTo>
                  <a:pt x="3661101" y="3796826"/>
                </a:lnTo>
                <a:close/>
                <a:moveTo>
                  <a:pt x="1925368" y="3781272"/>
                </a:moveTo>
                <a:lnTo>
                  <a:pt x="1950208" y="3817884"/>
                </a:lnTo>
                <a:lnTo>
                  <a:pt x="1950392" y="3817938"/>
                </a:lnTo>
                <a:lnTo>
                  <a:pt x="1950929" y="3818094"/>
                </a:lnTo>
                <a:lnTo>
                  <a:pt x="1950208" y="3817884"/>
                </a:lnTo>
                <a:lnTo>
                  <a:pt x="1951077" y="3819162"/>
                </a:lnTo>
                <a:lnTo>
                  <a:pt x="1949846" y="3817778"/>
                </a:lnTo>
                <a:lnTo>
                  <a:pt x="1935556" y="3801690"/>
                </a:lnTo>
                <a:cubicBezTo>
                  <a:pt x="1930758" y="3795501"/>
                  <a:pt x="1926849" y="3788821"/>
                  <a:pt x="1925368" y="3781272"/>
                </a:cubicBezTo>
                <a:close/>
                <a:moveTo>
                  <a:pt x="4576008" y="3773948"/>
                </a:moveTo>
                <a:cubicBezTo>
                  <a:pt x="4577367" y="3773163"/>
                  <a:pt x="4577144" y="3774349"/>
                  <a:pt x="4576778" y="3776070"/>
                </a:cubicBezTo>
                <a:lnTo>
                  <a:pt x="4576762" y="3777035"/>
                </a:lnTo>
                <a:lnTo>
                  <a:pt x="4575237" y="3774922"/>
                </a:lnTo>
                <a:close/>
                <a:moveTo>
                  <a:pt x="3445807" y="3772083"/>
                </a:moveTo>
                <a:cubicBezTo>
                  <a:pt x="3444526" y="3771860"/>
                  <a:pt x="3443595" y="3773412"/>
                  <a:pt x="3443304" y="3775076"/>
                </a:cubicBezTo>
                <a:cubicBezTo>
                  <a:pt x="3443013" y="3776740"/>
                  <a:pt x="3443363" y="3778516"/>
                  <a:pt x="3444644" y="3778740"/>
                </a:cubicBezTo>
                <a:cubicBezTo>
                  <a:pt x="3446666" y="3782261"/>
                  <a:pt x="3445807" y="3772083"/>
                  <a:pt x="3445807" y="3772083"/>
                </a:cubicBezTo>
                <a:close/>
                <a:moveTo>
                  <a:pt x="3602578" y="3769257"/>
                </a:moveTo>
                <a:lnTo>
                  <a:pt x="3603038" y="3770477"/>
                </a:lnTo>
                <a:lnTo>
                  <a:pt x="3623560" y="3792779"/>
                </a:lnTo>
                <a:cubicBezTo>
                  <a:pt x="3631129" y="3801060"/>
                  <a:pt x="3638437" y="3809282"/>
                  <a:pt x="3644405" y="3816778"/>
                </a:cubicBezTo>
                <a:lnTo>
                  <a:pt x="3645799" y="3818922"/>
                </a:lnTo>
                <a:lnTo>
                  <a:pt x="3660411" y="3831401"/>
                </a:lnTo>
                <a:lnTo>
                  <a:pt x="3650290" y="3825824"/>
                </a:lnTo>
                <a:lnTo>
                  <a:pt x="3657186" y="3836422"/>
                </a:lnTo>
                <a:lnTo>
                  <a:pt x="3656900" y="3837489"/>
                </a:lnTo>
                <a:lnTo>
                  <a:pt x="3671183" y="3847071"/>
                </a:lnTo>
                <a:cubicBezTo>
                  <a:pt x="3699882" y="3866708"/>
                  <a:pt x="3724422" y="3884280"/>
                  <a:pt x="3754882" y="3905686"/>
                </a:cubicBezTo>
                <a:lnTo>
                  <a:pt x="3787296" y="3928311"/>
                </a:lnTo>
                <a:lnTo>
                  <a:pt x="3785586" y="3925426"/>
                </a:lnTo>
                <a:lnTo>
                  <a:pt x="3784547" y="3924370"/>
                </a:lnTo>
                <a:cubicBezTo>
                  <a:pt x="3770374" y="3907869"/>
                  <a:pt x="3754189" y="3884371"/>
                  <a:pt x="3747030" y="3877516"/>
                </a:cubicBezTo>
                <a:lnTo>
                  <a:pt x="3711052" y="3841819"/>
                </a:lnTo>
                <a:lnTo>
                  <a:pt x="3743778" y="3864845"/>
                </a:lnTo>
                <a:lnTo>
                  <a:pt x="3731314" y="3853629"/>
                </a:lnTo>
                <a:lnTo>
                  <a:pt x="3703709" y="3827695"/>
                </a:lnTo>
                <a:lnTo>
                  <a:pt x="3674931" y="3808865"/>
                </a:lnTo>
                <a:lnTo>
                  <a:pt x="3661809" y="3797441"/>
                </a:lnTo>
                <a:lnTo>
                  <a:pt x="3662490" y="3799542"/>
                </a:lnTo>
                <a:lnTo>
                  <a:pt x="3664479" y="3802100"/>
                </a:lnTo>
                <a:lnTo>
                  <a:pt x="3663575" y="3803953"/>
                </a:lnTo>
                <a:lnTo>
                  <a:pt x="3681539" y="3818737"/>
                </a:lnTo>
                <a:lnTo>
                  <a:pt x="3654219" y="3801756"/>
                </a:lnTo>
                <a:lnTo>
                  <a:pt x="3659482" y="3805469"/>
                </a:lnTo>
                <a:lnTo>
                  <a:pt x="3663035" y="3810882"/>
                </a:lnTo>
                <a:cubicBezTo>
                  <a:pt x="3666184" y="3816302"/>
                  <a:pt x="3668043" y="3820688"/>
                  <a:pt x="3666661" y="3821996"/>
                </a:cubicBezTo>
                <a:cubicBezTo>
                  <a:pt x="3666189" y="3823127"/>
                  <a:pt x="3663900" y="3821934"/>
                  <a:pt x="3660449" y="3819253"/>
                </a:cubicBezTo>
                <a:lnTo>
                  <a:pt x="3647475" y="3807775"/>
                </a:lnTo>
                <a:lnTo>
                  <a:pt x="3645749" y="3809329"/>
                </a:lnTo>
                <a:lnTo>
                  <a:pt x="3648358" y="3813713"/>
                </a:lnTo>
                <a:lnTo>
                  <a:pt x="3639994" y="3803978"/>
                </a:lnTo>
                <a:lnTo>
                  <a:pt x="3622006" y="3783549"/>
                </a:lnTo>
                <a:lnTo>
                  <a:pt x="3615625" y="3777552"/>
                </a:lnTo>
                <a:lnTo>
                  <a:pt x="3609672" y="3772691"/>
                </a:lnTo>
                <a:lnTo>
                  <a:pt x="3605629" y="3769945"/>
                </a:lnTo>
                <a:close/>
                <a:moveTo>
                  <a:pt x="4142018" y="3767956"/>
                </a:moveTo>
                <a:cubicBezTo>
                  <a:pt x="4148546" y="3770294"/>
                  <a:pt x="4151086" y="3771204"/>
                  <a:pt x="4151392" y="3777205"/>
                </a:cubicBezTo>
                <a:cubicBezTo>
                  <a:pt x="4149035" y="3776361"/>
                  <a:pt x="4147001" y="3774896"/>
                  <a:pt x="4145402" y="3773219"/>
                </a:cubicBezTo>
                <a:cubicBezTo>
                  <a:pt x="4143803" y="3771541"/>
                  <a:pt x="4142638" y="3769651"/>
                  <a:pt x="4142018" y="3767956"/>
                </a:cubicBezTo>
                <a:close/>
                <a:moveTo>
                  <a:pt x="1894437" y="3759407"/>
                </a:moveTo>
                <a:cubicBezTo>
                  <a:pt x="1916539" y="3767461"/>
                  <a:pt x="1930399" y="3793979"/>
                  <a:pt x="1941577" y="3815365"/>
                </a:cubicBezTo>
                <a:cubicBezTo>
                  <a:pt x="1926056" y="3802784"/>
                  <a:pt x="1908298" y="3785927"/>
                  <a:pt x="1894437" y="3759407"/>
                </a:cubicBezTo>
                <a:close/>
                <a:moveTo>
                  <a:pt x="3836378" y="3759348"/>
                </a:moveTo>
                <a:lnTo>
                  <a:pt x="3845612" y="3770749"/>
                </a:lnTo>
                <a:lnTo>
                  <a:pt x="3843123" y="3765893"/>
                </a:lnTo>
                <a:close/>
                <a:moveTo>
                  <a:pt x="3834061" y="3757129"/>
                </a:moveTo>
                <a:lnTo>
                  <a:pt x="3837033" y="3760869"/>
                </a:lnTo>
                <a:lnTo>
                  <a:pt x="3835393" y="3758392"/>
                </a:lnTo>
                <a:lnTo>
                  <a:pt x="3834127" y="3757163"/>
                </a:lnTo>
                <a:close/>
                <a:moveTo>
                  <a:pt x="4098135" y="3748803"/>
                </a:moveTo>
                <a:cubicBezTo>
                  <a:pt x="4092997" y="3756291"/>
                  <a:pt x="4143599" y="3798961"/>
                  <a:pt x="4147017" y="3803130"/>
                </a:cubicBezTo>
                <a:cubicBezTo>
                  <a:pt x="4167861" y="3822625"/>
                  <a:pt x="4189068" y="3843107"/>
                  <a:pt x="4211499" y="3864457"/>
                </a:cubicBezTo>
                <a:lnTo>
                  <a:pt x="4234201" y="3885487"/>
                </a:lnTo>
                <a:lnTo>
                  <a:pt x="4219884" y="3865480"/>
                </a:lnTo>
                <a:lnTo>
                  <a:pt x="4208305" y="3849746"/>
                </a:lnTo>
                <a:lnTo>
                  <a:pt x="4163047" y="3807215"/>
                </a:lnTo>
                <a:cubicBezTo>
                  <a:pt x="4144839" y="3790077"/>
                  <a:pt x="4126336" y="3772895"/>
                  <a:pt x="4106111" y="3755096"/>
                </a:cubicBezTo>
                <a:cubicBezTo>
                  <a:pt x="4133564" y="3776710"/>
                  <a:pt x="4102182" y="3744360"/>
                  <a:pt x="4098135" y="3748803"/>
                </a:cubicBezTo>
                <a:close/>
                <a:moveTo>
                  <a:pt x="3582000" y="3744580"/>
                </a:moveTo>
                <a:lnTo>
                  <a:pt x="3583699" y="3747751"/>
                </a:lnTo>
                <a:lnTo>
                  <a:pt x="3584050" y="3748166"/>
                </a:lnTo>
                <a:lnTo>
                  <a:pt x="3599406" y="3758377"/>
                </a:lnTo>
                <a:lnTo>
                  <a:pt x="3595811" y="3754327"/>
                </a:lnTo>
                <a:close/>
                <a:moveTo>
                  <a:pt x="1722845" y="3743841"/>
                </a:moveTo>
                <a:cubicBezTo>
                  <a:pt x="1723549" y="3742632"/>
                  <a:pt x="1725521" y="3742729"/>
                  <a:pt x="1729096" y="3744580"/>
                </a:cubicBezTo>
                <a:cubicBezTo>
                  <a:pt x="1732670" y="3746431"/>
                  <a:pt x="1737847" y="3750037"/>
                  <a:pt x="1744962" y="3755848"/>
                </a:cubicBezTo>
                <a:cubicBezTo>
                  <a:pt x="1756138" y="3777233"/>
                  <a:pt x="1775557" y="3780156"/>
                  <a:pt x="1779710" y="3805213"/>
                </a:cubicBezTo>
                <a:cubicBezTo>
                  <a:pt x="1779350" y="3808804"/>
                  <a:pt x="1777521" y="3809896"/>
                  <a:pt x="1774722" y="3809162"/>
                </a:cubicBezTo>
                <a:cubicBezTo>
                  <a:pt x="1760032" y="3805304"/>
                  <a:pt x="1718620" y="3751093"/>
                  <a:pt x="1722845" y="3743841"/>
                </a:cubicBezTo>
                <a:close/>
                <a:moveTo>
                  <a:pt x="1870423" y="3730573"/>
                </a:moveTo>
                <a:cubicBezTo>
                  <a:pt x="1876474" y="3729316"/>
                  <a:pt x="1880806" y="3730116"/>
                  <a:pt x="1883947" y="3732115"/>
                </a:cubicBezTo>
                <a:cubicBezTo>
                  <a:pt x="1893371" y="3738114"/>
                  <a:pt x="1892090" y="3754916"/>
                  <a:pt x="1894437" y="3759407"/>
                </a:cubicBezTo>
                <a:cubicBezTo>
                  <a:pt x="1879213" y="3767364"/>
                  <a:pt x="1883259" y="3738021"/>
                  <a:pt x="1870423" y="3730573"/>
                </a:cubicBezTo>
                <a:close/>
                <a:moveTo>
                  <a:pt x="1866058" y="3730030"/>
                </a:moveTo>
                <a:lnTo>
                  <a:pt x="1870423" y="3730573"/>
                </a:lnTo>
                <a:cubicBezTo>
                  <a:pt x="1870423" y="3730573"/>
                  <a:pt x="1868527" y="3730337"/>
                  <a:pt x="1866161" y="3730043"/>
                </a:cubicBezTo>
                <a:close/>
                <a:moveTo>
                  <a:pt x="3807752" y="3725709"/>
                </a:moveTo>
                <a:lnTo>
                  <a:pt x="3807956" y="3726213"/>
                </a:lnTo>
                <a:lnTo>
                  <a:pt x="3821513" y="3742608"/>
                </a:lnTo>
                <a:lnTo>
                  <a:pt x="3823562" y="3744970"/>
                </a:lnTo>
                <a:lnTo>
                  <a:pt x="3819198" y="3734560"/>
                </a:lnTo>
                <a:cubicBezTo>
                  <a:pt x="3818109" y="3733718"/>
                  <a:pt x="3815298" y="3731544"/>
                  <a:pt x="3812213" y="3729158"/>
                </a:cubicBezTo>
                <a:close/>
                <a:moveTo>
                  <a:pt x="3375453" y="3720896"/>
                </a:moveTo>
                <a:lnTo>
                  <a:pt x="3384533" y="3735553"/>
                </a:lnTo>
                <a:lnTo>
                  <a:pt x="3384690" y="3736398"/>
                </a:lnTo>
                <a:lnTo>
                  <a:pt x="3385989" y="3737484"/>
                </a:lnTo>
                <a:cubicBezTo>
                  <a:pt x="3398994" y="3746750"/>
                  <a:pt x="3411880" y="3754807"/>
                  <a:pt x="3422979" y="3761760"/>
                </a:cubicBezTo>
                <a:cubicBezTo>
                  <a:pt x="3414547" y="3747094"/>
                  <a:pt x="3401317" y="3744780"/>
                  <a:pt x="3382214" y="3728249"/>
                </a:cubicBezTo>
                <a:close/>
                <a:moveTo>
                  <a:pt x="4208537" y="3709437"/>
                </a:moveTo>
                <a:lnTo>
                  <a:pt x="4208445" y="3709533"/>
                </a:lnTo>
                <a:lnTo>
                  <a:pt x="4211678" y="3714347"/>
                </a:lnTo>
                <a:close/>
                <a:moveTo>
                  <a:pt x="4083060" y="3699149"/>
                </a:moveTo>
                <a:lnTo>
                  <a:pt x="4082719" y="3702300"/>
                </a:lnTo>
                <a:lnTo>
                  <a:pt x="4084878" y="3704798"/>
                </a:lnTo>
                <a:cubicBezTo>
                  <a:pt x="4087496" y="3707751"/>
                  <a:pt x="4090190" y="3710998"/>
                  <a:pt x="4091297" y="3713462"/>
                </a:cubicBezTo>
                <a:lnTo>
                  <a:pt x="4090379" y="3714627"/>
                </a:lnTo>
                <a:lnTo>
                  <a:pt x="4112593" y="3736429"/>
                </a:lnTo>
                <a:cubicBezTo>
                  <a:pt x="4123183" y="3745991"/>
                  <a:pt x="4133658" y="3755879"/>
                  <a:pt x="4142018" y="3767956"/>
                </a:cubicBezTo>
                <a:cubicBezTo>
                  <a:pt x="4125909" y="3755804"/>
                  <a:pt x="4118712" y="3747336"/>
                  <a:pt x="4104986" y="3736528"/>
                </a:cubicBezTo>
                <a:cubicBezTo>
                  <a:pt x="4106695" y="3738613"/>
                  <a:pt x="4099667" y="3729959"/>
                  <a:pt x="4091505" y="3720899"/>
                </a:cubicBezTo>
                <a:lnTo>
                  <a:pt x="4088089" y="3717354"/>
                </a:lnTo>
                <a:lnTo>
                  <a:pt x="4076811" y="3709884"/>
                </a:lnTo>
                <a:lnTo>
                  <a:pt x="4072763" y="3703868"/>
                </a:lnTo>
                <a:lnTo>
                  <a:pt x="4071222" y="3702833"/>
                </a:lnTo>
                <a:cubicBezTo>
                  <a:pt x="4067021" y="3707711"/>
                  <a:pt x="4113425" y="3748387"/>
                  <a:pt x="4116842" y="3752556"/>
                </a:cubicBezTo>
                <a:cubicBezTo>
                  <a:pt x="4140587" y="3774808"/>
                  <a:pt x="4158906" y="3792784"/>
                  <a:pt x="4177381" y="3811183"/>
                </a:cubicBezTo>
                <a:lnTo>
                  <a:pt x="4186995" y="3820791"/>
                </a:lnTo>
                <a:lnTo>
                  <a:pt x="4120714" y="3730726"/>
                </a:lnTo>
                <a:lnTo>
                  <a:pt x="4120841" y="3731524"/>
                </a:lnTo>
                <a:cubicBezTo>
                  <a:pt x="4117867" y="3731165"/>
                  <a:pt x="4097751" y="3707633"/>
                  <a:pt x="4083427" y="3699260"/>
                </a:cubicBezTo>
                <a:close/>
                <a:moveTo>
                  <a:pt x="4487001" y="3684785"/>
                </a:moveTo>
                <a:cubicBezTo>
                  <a:pt x="4498685" y="3696099"/>
                  <a:pt x="4499505" y="3704569"/>
                  <a:pt x="4496704" y="3704255"/>
                </a:cubicBezTo>
                <a:cubicBezTo>
                  <a:pt x="4495771" y="3704151"/>
                  <a:pt x="4494434" y="3703069"/>
                  <a:pt x="4492964" y="3700793"/>
                </a:cubicBezTo>
                <a:cubicBezTo>
                  <a:pt x="4491003" y="3697756"/>
                  <a:pt x="4488804" y="3692594"/>
                  <a:pt x="4487001" y="3684785"/>
                </a:cubicBezTo>
                <a:close/>
                <a:moveTo>
                  <a:pt x="3352670" y="3680868"/>
                </a:moveTo>
                <a:lnTo>
                  <a:pt x="3352131" y="3681719"/>
                </a:lnTo>
                <a:lnTo>
                  <a:pt x="3355873" y="3690616"/>
                </a:lnTo>
                <a:lnTo>
                  <a:pt x="3365682" y="3700757"/>
                </a:lnTo>
                <a:cubicBezTo>
                  <a:pt x="3368044" y="3702738"/>
                  <a:pt x="3369833" y="3703904"/>
                  <a:pt x="3370174" y="3703518"/>
                </a:cubicBezTo>
                <a:cubicBezTo>
                  <a:pt x="3370628" y="3703004"/>
                  <a:pt x="3368506" y="3699731"/>
                  <a:pt x="3361729" y="3691949"/>
                </a:cubicBezTo>
                <a:cubicBezTo>
                  <a:pt x="3361729" y="3691949"/>
                  <a:pt x="3355231" y="3681316"/>
                  <a:pt x="3352670" y="3680868"/>
                </a:cubicBezTo>
                <a:close/>
                <a:moveTo>
                  <a:pt x="1600563" y="3670893"/>
                </a:moveTo>
                <a:cubicBezTo>
                  <a:pt x="1601032" y="3670188"/>
                  <a:pt x="1602261" y="3670396"/>
                  <a:pt x="1603838" y="3671274"/>
                </a:cubicBezTo>
                <a:cubicBezTo>
                  <a:pt x="1606992" y="3673030"/>
                  <a:pt x="1611543" y="3677458"/>
                  <a:pt x="1614225" y="3682591"/>
                </a:cubicBezTo>
                <a:cubicBezTo>
                  <a:pt x="1609883" y="3691397"/>
                  <a:pt x="1596319" y="3685417"/>
                  <a:pt x="1601834" y="3675998"/>
                </a:cubicBezTo>
                <a:cubicBezTo>
                  <a:pt x="1600379" y="3673217"/>
                  <a:pt x="1600092" y="3671598"/>
                  <a:pt x="1600563" y="3670893"/>
                </a:cubicBezTo>
                <a:close/>
                <a:moveTo>
                  <a:pt x="4349970" y="3669958"/>
                </a:moveTo>
                <a:lnTo>
                  <a:pt x="4348778" y="3672493"/>
                </a:lnTo>
                <a:lnTo>
                  <a:pt x="4347277" y="3676066"/>
                </a:lnTo>
                <a:lnTo>
                  <a:pt x="4354985" y="3688141"/>
                </a:lnTo>
                <a:cubicBezTo>
                  <a:pt x="4363208" y="3700325"/>
                  <a:pt x="4370705" y="3712371"/>
                  <a:pt x="4372877" y="3722154"/>
                </a:cubicBezTo>
                <a:lnTo>
                  <a:pt x="4371693" y="3729046"/>
                </a:lnTo>
                <a:lnTo>
                  <a:pt x="4375180" y="3733978"/>
                </a:lnTo>
                <a:cubicBezTo>
                  <a:pt x="4389929" y="3753593"/>
                  <a:pt x="4406000" y="3773445"/>
                  <a:pt x="4414242" y="3785643"/>
                </a:cubicBezTo>
                <a:lnTo>
                  <a:pt x="4468299" y="3864533"/>
                </a:lnTo>
                <a:lnTo>
                  <a:pt x="4435970" y="3806823"/>
                </a:lnTo>
                <a:close/>
                <a:moveTo>
                  <a:pt x="4610132" y="3668445"/>
                </a:moveTo>
                <a:lnTo>
                  <a:pt x="4614617" y="3672111"/>
                </a:lnTo>
                <a:lnTo>
                  <a:pt x="4625151" y="3679520"/>
                </a:lnTo>
                <a:lnTo>
                  <a:pt x="4638351" y="3702784"/>
                </a:lnTo>
                <a:lnTo>
                  <a:pt x="4651146" y="3727703"/>
                </a:lnTo>
                <a:lnTo>
                  <a:pt x="4644791" y="3722684"/>
                </a:lnTo>
                <a:lnTo>
                  <a:pt x="4639740" y="3718077"/>
                </a:lnTo>
                <a:close/>
                <a:moveTo>
                  <a:pt x="3963375" y="3644788"/>
                </a:moveTo>
                <a:cubicBezTo>
                  <a:pt x="3969619" y="3660085"/>
                  <a:pt x="3976908" y="3674375"/>
                  <a:pt x="3984749" y="3688119"/>
                </a:cubicBezTo>
                <a:lnTo>
                  <a:pt x="3992344" y="3700452"/>
                </a:lnTo>
                <a:lnTo>
                  <a:pt x="3994322" y="3702350"/>
                </a:lnTo>
                <a:cubicBezTo>
                  <a:pt x="4005871" y="3712377"/>
                  <a:pt x="4021045" y="3727139"/>
                  <a:pt x="4026638" y="3732089"/>
                </a:cubicBezTo>
                <a:lnTo>
                  <a:pt x="4031914" y="3731558"/>
                </a:lnTo>
                <a:lnTo>
                  <a:pt x="4003331" y="3686878"/>
                </a:lnTo>
                <a:lnTo>
                  <a:pt x="4002858" y="3686105"/>
                </a:lnTo>
                <a:lnTo>
                  <a:pt x="3998143" y="3680560"/>
                </a:lnTo>
                <a:cubicBezTo>
                  <a:pt x="3981891" y="3661130"/>
                  <a:pt x="3984954" y="3663255"/>
                  <a:pt x="3995291" y="3673845"/>
                </a:cubicBezTo>
                <a:lnTo>
                  <a:pt x="3995435" y="3673999"/>
                </a:lnTo>
                <a:lnTo>
                  <a:pt x="3986660" y="3659686"/>
                </a:lnTo>
                <a:lnTo>
                  <a:pt x="3971553" y="3646677"/>
                </a:lnTo>
                <a:lnTo>
                  <a:pt x="3976560" y="3651950"/>
                </a:lnTo>
                <a:lnTo>
                  <a:pt x="3978442" y="3662517"/>
                </a:lnTo>
                <a:cubicBezTo>
                  <a:pt x="3977895" y="3667287"/>
                  <a:pt x="3970300" y="3653689"/>
                  <a:pt x="3963375" y="3644788"/>
                </a:cubicBezTo>
                <a:close/>
                <a:moveTo>
                  <a:pt x="1800650" y="3642955"/>
                </a:moveTo>
                <a:cubicBezTo>
                  <a:pt x="1801781" y="3640049"/>
                  <a:pt x="1813141" y="3655067"/>
                  <a:pt x="1815564" y="3656008"/>
                </a:cubicBezTo>
                <a:lnTo>
                  <a:pt x="1842838" y="3696666"/>
                </a:lnTo>
                <a:lnTo>
                  <a:pt x="1841782" y="3687324"/>
                </a:lnTo>
                <a:cubicBezTo>
                  <a:pt x="1841635" y="3685640"/>
                  <a:pt x="1842106" y="3688648"/>
                  <a:pt x="1842866" y="3692558"/>
                </a:cubicBezTo>
                <a:lnTo>
                  <a:pt x="1844674" y="3699404"/>
                </a:lnTo>
                <a:lnTo>
                  <a:pt x="1865143" y="3729917"/>
                </a:lnTo>
                <a:lnTo>
                  <a:pt x="1865144" y="3729917"/>
                </a:lnTo>
                <a:lnTo>
                  <a:pt x="1911568" y="3799121"/>
                </a:lnTo>
                <a:cubicBezTo>
                  <a:pt x="1943274" y="3846386"/>
                  <a:pt x="1975732" y="3892619"/>
                  <a:pt x="2012074" y="3936038"/>
                </a:cubicBezTo>
                <a:cubicBezTo>
                  <a:pt x="2028056" y="3956200"/>
                  <a:pt x="2045346" y="3976591"/>
                  <a:pt x="2063419" y="3996982"/>
                </a:cubicBezTo>
                <a:lnTo>
                  <a:pt x="2080113" y="4015132"/>
                </a:lnTo>
                <a:lnTo>
                  <a:pt x="2082492" y="4018952"/>
                </a:lnTo>
                <a:cubicBezTo>
                  <a:pt x="2091310" y="4031691"/>
                  <a:pt x="2101921" y="4045196"/>
                  <a:pt x="2109702" y="4056415"/>
                </a:cubicBezTo>
                <a:lnTo>
                  <a:pt x="2112710" y="4061353"/>
                </a:lnTo>
                <a:lnTo>
                  <a:pt x="2071398" y="4016488"/>
                </a:lnTo>
                <a:cubicBezTo>
                  <a:pt x="2052803" y="3995737"/>
                  <a:pt x="2034087" y="3974164"/>
                  <a:pt x="2015034" y="3951135"/>
                </a:cubicBezTo>
                <a:cubicBezTo>
                  <a:pt x="1971397" y="3899577"/>
                  <a:pt x="1941976" y="3856896"/>
                  <a:pt x="1901004" y="3799683"/>
                </a:cubicBezTo>
                <a:cubicBezTo>
                  <a:pt x="1880519" y="3771077"/>
                  <a:pt x="1842132" y="3721562"/>
                  <a:pt x="1821269" y="3685559"/>
                </a:cubicBezTo>
                <a:cubicBezTo>
                  <a:pt x="1818847" y="3684615"/>
                  <a:pt x="1799519" y="3645862"/>
                  <a:pt x="1800650" y="3642955"/>
                </a:cubicBezTo>
                <a:close/>
                <a:moveTo>
                  <a:pt x="4698211" y="3640346"/>
                </a:moveTo>
                <a:cubicBezTo>
                  <a:pt x="4698211" y="3640346"/>
                  <a:pt x="4698062" y="3645263"/>
                  <a:pt x="4698098" y="3644033"/>
                </a:cubicBezTo>
                <a:cubicBezTo>
                  <a:pt x="4698111" y="3643624"/>
                  <a:pt x="4698144" y="3642532"/>
                  <a:pt x="4698211" y="3640346"/>
                </a:cubicBezTo>
                <a:close/>
                <a:moveTo>
                  <a:pt x="4678570" y="3639202"/>
                </a:moveTo>
                <a:cubicBezTo>
                  <a:pt x="4678413" y="3641355"/>
                  <a:pt x="4678333" y="3642432"/>
                  <a:pt x="4678305" y="3642835"/>
                </a:cubicBezTo>
                <a:cubicBezTo>
                  <a:pt x="4678215" y="3644046"/>
                  <a:pt x="4678570" y="3639202"/>
                  <a:pt x="4678570" y="3639202"/>
                </a:cubicBezTo>
                <a:close/>
                <a:moveTo>
                  <a:pt x="1570914" y="3635386"/>
                </a:moveTo>
                <a:cubicBezTo>
                  <a:pt x="1576456" y="3636712"/>
                  <a:pt x="1585067" y="3643919"/>
                  <a:pt x="1593339" y="3659744"/>
                </a:cubicBezTo>
                <a:cubicBezTo>
                  <a:pt x="1592743" y="3663596"/>
                  <a:pt x="1590522" y="3665232"/>
                  <a:pt x="1587595" y="3665384"/>
                </a:cubicBezTo>
                <a:cubicBezTo>
                  <a:pt x="1578816" y="3665837"/>
                  <a:pt x="1563677" y="3652919"/>
                  <a:pt x="1566937" y="3646316"/>
                </a:cubicBezTo>
                <a:cubicBezTo>
                  <a:pt x="1562911" y="3638616"/>
                  <a:pt x="1565377" y="3634061"/>
                  <a:pt x="1570914" y="3635386"/>
                </a:cubicBezTo>
                <a:close/>
                <a:moveTo>
                  <a:pt x="4690704" y="3632801"/>
                </a:moveTo>
                <a:lnTo>
                  <a:pt x="4698211" y="3640346"/>
                </a:lnTo>
                <a:lnTo>
                  <a:pt x="4691819" y="3634755"/>
                </a:lnTo>
                <a:close/>
                <a:moveTo>
                  <a:pt x="3998181" y="3598099"/>
                </a:moveTo>
                <a:cubicBezTo>
                  <a:pt x="3996382" y="3597018"/>
                  <a:pt x="3994927" y="3597080"/>
                  <a:pt x="3994186" y="3599147"/>
                </a:cubicBezTo>
                <a:cubicBezTo>
                  <a:pt x="3993251" y="3601758"/>
                  <a:pt x="4007491" y="3619131"/>
                  <a:pt x="4002470" y="3611440"/>
                </a:cubicBezTo>
                <a:cubicBezTo>
                  <a:pt x="4011297" y="3622212"/>
                  <a:pt x="4023571" y="3634218"/>
                  <a:pt x="4035682" y="3646533"/>
                </a:cubicBezTo>
                <a:lnTo>
                  <a:pt x="4041902" y="3653663"/>
                </a:lnTo>
                <a:lnTo>
                  <a:pt x="4031250" y="3633311"/>
                </a:lnTo>
                <a:lnTo>
                  <a:pt x="4013713" y="3615467"/>
                </a:lnTo>
                <a:cubicBezTo>
                  <a:pt x="4012081" y="3614883"/>
                  <a:pt x="4003579" y="3601344"/>
                  <a:pt x="3998181" y="3598099"/>
                </a:cubicBezTo>
                <a:close/>
                <a:moveTo>
                  <a:pt x="4608021" y="3589387"/>
                </a:moveTo>
                <a:cubicBezTo>
                  <a:pt x="4610196" y="3590166"/>
                  <a:pt x="4615846" y="3589244"/>
                  <a:pt x="4613976" y="3594465"/>
                </a:cubicBezTo>
                <a:cubicBezTo>
                  <a:pt x="4611618" y="3593621"/>
                  <a:pt x="4609895" y="3593004"/>
                  <a:pt x="4608880" y="3592272"/>
                </a:cubicBezTo>
                <a:cubicBezTo>
                  <a:pt x="4607863" y="3591540"/>
                  <a:pt x="4607553" y="3590693"/>
                  <a:pt x="4608021" y="3589387"/>
                </a:cubicBezTo>
                <a:close/>
                <a:moveTo>
                  <a:pt x="4602063" y="3584308"/>
                </a:moveTo>
                <a:cubicBezTo>
                  <a:pt x="4604240" y="3585087"/>
                  <a:pt x="4609891" y="3584166"/>
                  <a:pt x="4608021" y="3589387"/>
                </a:cubicBezTo>
                <a:cubicBezTo>
                  <a:pt x="4605663" y="3588543"/>
                  <a:pt x="4603940" y="3587926"/>
                  <a:pt x="4602923" y="3587193"/>
                </a:cubicBezTo>
                <a:cubicBezTo>
                  <a:pt x="4601907" y="3586461"/>
                  <a:pt x="4601595" y="3585613"/>
                  <a:pt x="4602063" y="3584308"/>
                </a:cubicBezTo>
                <a:close/>
                <a:moveTo>
                  <a:pt x="4587253" y="3569676"/>
                </a:moveTo>
                <a:cubicBezTo>
                  <a:pt x="4593782" y="3572014"/>
                  <a:pt x="4599582" y="3577528"/>
                  <a:pt x="4602063" y="3584308"/>
                </a:cubicBezTo>
                <a:cubicBezTo>
                  <a:pt x="4597999" y="3581379"/>
                  <a:pt x="4594878" y="3579524"/>
                  <a:pt x="4592481" y="3577501"/>
                </a:cubicBezTo>
                <a:cubicBezTo>
                  <a:pt x="4590086" y="3575478"/>
                  <a:pt x="4588417" y="3573284"/>
                  <a:pt x="4587253" y="3569676"/>
                </a:cubicBezTo>
                <a:close/>
                <a:moveTo>
                  <a:pt x="4516873" y="3529217"/>
                </a:moveTo>
                <a:lnTo>
                  <a:pt x="4541569" y="3554295"/>
                </a:lnTo>
                <a:lnTo>
                  <a:pt x="4561423" y="3571495"/>
                </a:lnTo>
                <a:lnTo>
                  <a:pt x="4597398" y="3630604"/>
                </a:lnTo>
                <a:lnTo>
                  <a:pt x="4602634" y="3639832"/>
                </a:lnTo>
                <a:lnTo>
                  <a:pt x="4597439" y="3635522"/>
                </a:lnTo>
                <a:cubicBezTo>
                  <a:pt x="4589671" y="3628934"/>
                  <a:pt x="4585356" y="3625486"/>
                  <a:pt x="4583335" y="3624240"/>
                </a:cubicBezTo>
                <a:lnTo>
                  <a:pt x="4583190" y="3625040"/>
                </a:lnTo>
                <a:lnTo>
                  <a:pt x="4565349" y="3596619"/>
                </a:lnTo>
                <a:cubicBezTo>
                  <a:pt x="4552017" y="3577360"/>
                  <a:pt x="4538308" y="3559330"/>
                  <a:pt x="4524168" y="3541981"/>
                </a:cubicBezTo>
                <a:close/>
                <a:moveTo>
                  <a:pt x="4860653" y="3514160"/>
                </a:moveTo>
                <a:cubicBezTo>
                  <a:pt x="4860499" y="3514643"/>
                  <a:pt x="4860088" y="3515929"/>
                  <a:pt x="4859265" y="3518501"/>
                </a:cubicBezTo>
                <a:cubicBezTo>
                  <a:pt x="4859265" y="3518501"/>
                  <a:pt x="4861116" y="3512714"/>
                  <a:pt x="4860653" y="3514160"/>
                </a:cubicBezTo>
                <a:close/>
                <a:moveTo>
                  <a:pt x="4508665" y="3500627"/>
                </a:moveTo>
                <a:cubicBezTo>
                  <a:pt x="4508665" y="3500627"/>
                  <a:pt x="4508312" y="3505471"/>
                  <a:pt x="4508399" y="3504261"/>
                </a:cubicBezTo>
                <a:cubicBezTo>
                  <a:pt x="4508430" y="3503857"/>
                  <a:pt x="4508509" y="3502780"/>
                  <a:pt x="4508665" y="3500627"/>
                </a:cubicBezTo>
                <a:close/>
                <a:moveTo>
                  <a:pt x="4853024" y="3499766"/>
                </a:moveTo>
                <a:cubicBezTo>
                  <a:pt x="4853446" y="3498382"/>
                  <a:pt x="4851757" y="3503914"/>
                  <a:pt x="4851757" y="3503914"/>
                </a:cubicBezTo>
                <a:cubicBezTo>
                  <a:pt x="4852508" y="3501457"/>
                  <a:pt x="4852883" y="3500226"/>
                  <a:pt x="4853024" y="3499766"/>
                </a:cubicBezTo>
                <a:close/>
                <a:moveTo>
                  <a:pt x="4499447" y="3490943"/>
                </a:moveTo>
                <a:cubicBezTo>
                  <a:pt x="4499252" y="3493205"/>
                  <a:pt x="4499153" y="3494336"/>
                  <a:pt x="4499117" y="3494760"/>
                </a:cubicBezTo>
                <a:cubicBezTo>
                  <a:pt x="4499007" y="3496033"/>
                  <a:pt x="4499447" y="3490943"/>
                  <a:pt x="4499447" y="3490943"/>
                </a:cubicBezTo>
                <a:close/>
                <a:moveTo>
                  <a:pt x="4786295" y="3470347"/>
                </a:moveTo>
                <a:cubicBezTo>
                  <a:pt x="4786612" y="3470593"/>
                  <a:pt x="4788580" y="3474309"/>
                  <a:pt x="4791021" y="3478560"/>
                </a:cubicBezTo>
                <a:lnTo>
                  <a:pt x="4788052" y="3474940"/>
                </a:lnTo>
                <a:lnTo>
                  <a:pt x="4787203" y="3472949"/>
                </a:lnTo>
                <a:cubicBezTo>
                  <a:pt x="4786390" y="3470970"/>
                  <a:pt x="4786136" y="3470225"/>
                  <a:pt x="4786295" y="3470347"/>
                </a:cubicBezTo>
                <a:close/>
                <a:moveTo>
                  <a:pt x="4457331" y="3466301"/>
                </a:moveTo>
                <a:lnTo>
                  <a:pt x="4491229" y="3502179"/>
                </a:lnTo>
                <a:lnTo>
                  <a:pt x="4491926" y="3504373"/>
                </a:lnTo>
                <a:cubicBezTo>
                  <a:pt x="4492715" y="3507695"/>
                  <a:pt x="4492786" y="3509608"/>
                  <a:pt x="4491697" y="3508766"/>
                </a:cubicBezTo>
                <a:cubicBezTo>
                  <a:pt x="4479179" y="3499085"/>
                  <a:pt x="4469411" y="3485286"/>
                  <a:pt x="4460157" y="3470785"/>
                </a:cubicBezTo>
                <a:close/>
                <a:moveTo>
                  <a:pt x="4591693" y="3464731"/>
                </a:moveTo>
                <a:cubicBezTo>
                  <a:pt x="4596046" y="3466290"/>
                  <a:pt x="4598734" y="3473635"/>
                  <a:pt x="4598734" y="3473635"/>
                </a:cubicBezTo>
                <a:cubicBezTo>
                  <a:pt x="4597568" y="3474323"/>
                  <a:pt x="4595318" y="3472895"/>
                  <a:pt x="4593322" y="3470972"/>
                </a:cubicBezTo>
                <a:cubicBezTo>
                  <a:pt x="4591329" y="3469049"/>
                  <a:pt x="4589590" y="3466632"/>
                  <a:pt x="4589449" y="3465339"/>
                </a:cubicBezTo>
                <a:cubicBezTo>
                  <a:pt x="4589356" y="3464476"/>
                  <a:pt x="4589970" y="3464114"/>
                  <a:pt x="4591693" y="3464731"/>
                </a:cubicBezTo>
                <a:close/>
                <a:moveTo>
                  <a:pt x="4483166" y="3462682"/>
                </a:moveTo>
                <a:cubicBezTo>
                  <a:pt x="4481534" y="3462098"/>
                  <a:pt x="4481109" y="3462498"/>
                  <a:pt x="4481391" y="3463428"/>
                </a:cubicBezTo>
                <a:cubicBezTo>
                  <a:pt x="4482234" y="3466215"/>
                  <a:pt x="4489429" y="3473762"/>
                  <a:pt x="4489429" y="3473762"/>
                </a:cubicBezTo>
                <a:cubicBezTo>
                  <a:pt x="4491786" y="3474606"/>
                  <a:pt x="4492487" y="3472648"/>
                  <a:pt x="4491466" y="3470074"/>
                </a:cubicBezTo>
                <a:lnTo>
                  <a:pt x="4489118" y="3466716"/>
                </a:lnTo>
                <a:lnTo>
                  <a:pt x="4488018" y="3465646"/>
                </a:lnTo>
                <a:close/>
                <a:moveTo>
                  <a:pt x="4558049" y="3429546"/>
                </a:moveTo>
                <a:cubicBezTo>
                  <a:pt x="4558196" y="3430150"/>
                  <a:pt x="4558589" y="3431764"/>
                  <a:pt x="4559377" y="3434992"/>
                </a:cubicBezTo>
                <a:cubicBezTo>
                  <a:pt x="4559377" y="3434992"/>
                  <a:pt x="4557605" y="3427729"/>
                  <a:pt x="4558049" y="3429546"/>
                </a:cubicBezTo>
                <a:close/>
                <a:moveTo>
                  <a:pt x="4523621" y="3428567"/>
                </a:moveTo>
                <a:cubicBezTo>
                  <a:pt x="4530149" y="3430906"/>
                  <a:pt x="4532688" y="3431815"/>
                  <a:pt x="4532994" y="3437816"/>
                </a:cubicBezTo>
                <a:cubicBezTo>
                  <a:pt x="4530636" y="3436972"/>
                  <a:pt x="4528604" y="3435508"/>
                  <a:pt x="4527004" y="3433830"/>
                </a:cubicBezTo>
                <a:cubicBezTo>
                  <a:pt x="4525406" y="3432153"/>
                  <a:pt x="4524242" y="3430263"/>
                  <a:pt x="4523621" y="3428567"/>
                </a:cubicBezTo>
                <a:close/>
                <a:moveTo>
                  <a:pt x="1545302" y="3393024"/>
                </a:moveTo>
                <a:cubicBezTo>
                  <a:pt x="1546570" y="3391703"/>
                  <a:pt x="1548214" y="3391367"/>
                  <a:pt x="1549061" y="3393370"/>
                </a:cubicBezTo>
                <a:lnTo>
                  <a:pt x="1543784" y="3398569"/>
                </a:lnTo>
                <a:cubicBezTo>
                  <a:pt x="1543139" y="3396644"/>
                  <a:pt x="1544033" y="3394342"/>
                  <a:pt x="1545302" y="3393024"/>
                </a:cubicBezTo>
                <a:close/>
                <a:moveTo>
                  <a:pt x="4405154" y="3387457"/>
                </a:moveTo>
                <a:lnTo>
                  <a:pt x="4402976" y="3387855"/>
                </a:lnTo>
                <a:lnTo>
                  <a:pt x="4408240" y="3392701"/>
                </a:lnTo>
                <a:lnTo>
                  <a:pt x="4408942" y="3392812"/>
                </a:lnTo>
                <a:lnTo>
                  <a:pt x="4408572" y="3391627"/>
                </a:lnTo>
                <a:cubicBezTo>
                  <a:pt x="4406395" y="3390847"/>
                  <a:pt x="4407330" y="3388236"/>
                  <a:pt x="4405154" y="3387457"/>
                </a:cubicBezTo>
                <a:close/>
                <a:moveTo>
                  <a:pt x="4926932" y="3353411"/>
                </a:moveTo>
                <a:lnTo>
                  <a:pt x="4921159" y="3355100"/>
                </a:lnTo>
                <a:cubicBezTo>
                  <a:pt x="4921159" y="3355100"/>
                  <a:pt x="4923174" y="3354511"/>
                  <a:pt x="4925691" y="3353774"/>
                </a:cubicBezTo>
                <a:close/>
                <a:moveTo>
                  <a:pt x="4934755" y="3351123"/>
                </a:moveTo>
                <a:cubicBezTo>
                  <a:pt x="4936267" y="3350680"/>
                  <a:pt x="4935259" y="3350975"/>
                  <a:pt x="4933246" y="3351565"/>
                </a:cubicBezTo>
                <a:lnTo>
                  <a:pt x="4926932" y="3353411"/>
                </a:lnTo>
                <a:close/>
                <a:moveTo>
                  <a:pt x="4868604" y="3345395"/>
                </a:moveTo>
                <a:cubicBezTo>
                  <a:pt x="4880287" y="3356711"/>
                  <a:pt x="4881108" y="3365181"/>
                  <a:pt x="4878307" y="3364867"/>
                </a:cubicBezTo>
                <a:cubicBezTo>
                  <a:pt x="4877373" y="3364762"/>
                  <a:pt x="4876037" y="3363681"/>
                  <a:pt x="4874566" y="3361404"/>
                </a:cubicBezTo>
                <a:cubicBezTo>
                  <a:pt x="4872606" y="3358368"/>
                  <a:pt x="4870406" y="3353206"/>
                  <a:pt x="4868604" y="3345395"/>
                </a:cubicBezTo>
                <a:close/>
                <a:moveTo>
                  <a:pt x="4605470" y="3342293"/>
                </a:moveTo>
                <a:lnTo>
                  <a:pt x="4617749" y="3359260"/>
                </a:lnTo>
                <a:cubicBezTo>
                  <a:pt x="4623206" y="3366857"/>
                  <a:pt x="4628267" y="3374274"/>
                  <a:pt x="4632240" y="3381062"/>
                </a:cubicBezTo>
                <a:lnTo>
                  <a:pt x="4636345" y="3388894"/>
                </a:lnTo>
                <a:lnTo>
                  <a:pt x="4640007" y="3392464"/>
                </a:lnTo>
                <a:lnTo>
                  <a:pt x="4627706" y="3372869"/>
                </a:lnTo>
                <a:lnTo>
                  <a:pt x="4612836" y="3349327"/>
                </a:lnTo>
                <a:close/>
                <a:moveTo>
                  <a:pt x="4991734" y="3329057"/>
                </a:moveTo>
                <a:lnTo>
                  <a:pt x="4996220" y="3332723"/>
                </a:lnTo>
                <a:lnTo>
                  <a:pt x="5006754" y="3340131"/>
                </a:lnTo>
                <a:lnTo>
                  <a:pt x="5019952" y="3363395"/>
                </a:lnTo>
                <a:lnTo>
                  <a:pt x="5032748" y="3388315"/>
                </a:lnTo>
                <a:lnTo>
                  <a:pt x="5026393" y="3383297"/>
                </a:lnTo>
                <a:lnTo>
                  <a:pt x="5021342" y="3378689"/>
                </a:lnTo>
                <a:close/>
                <a:moveTo>
                  <a:pt x="4444127" y="3325748"/>
                </a:moveTo>
                <a:lnTo>
                  <a:pt x="4444637" y="3326652"/>
                </a:lnTo>
                <a:lnTo>
                  <a:pt x="4451766" y="3333578"/>
                </a:lnTo>
                <a:lnTo>
                  <a:pt x="4452114" y="3333875"/>
                </a:lnTo>
                <a:close/>
                <a:moveTo>
                  <a:pt x="4718900" y="3314253"/>
                </a:moveTo>
                <a:lnTo>
                  <a:pt x="4723548" y="3320480"/>
                </a:lnTo>
                <a:cubicBezTo>
                  <a:pt x="4725328" y="3323151"/>
                  <a:pt x="4726257" y="3324987"/>
                  <a:pt x="4726024" y="3325640"/>
                </a:cubicBezTo>
                <a:cubicBezTo>
                  <a:pt x="4726490" y="3324334"/>
                  <a:pt x="4723914" y="3322675"/>
                  <a:pt x="4721219" y="3321342"/>
                </a:cubicBezTo>
                <a:lnTo>
                  <a:pt x="4717883" y="3319862"/>
                </a:lnTo>
                <a:lnTo>
                  <a:pt x="4724285" y="3330638"/>
                </a:lnTo>
                <a:cubicBezTo>
                  <a:pt x="4735979" y="3348325"/>
                  <a:pt x="4751222" y="3368090"/>
                  <a:pt x="4754479" y="3382766"/>
                </a:cubicBezTo>
                <a:lnTo>
                  <a:pt x="4754008" y="3385510"/>
                </a:lnTo>
                <a:lnTo>
                  <a:pt x="4766017" y="3403316"/>
                </a:lnTo>
                <a:lnTo>
                  <a:pt x="4767689" y="3408161"/>
                </a:lnTo>
                <a:lnTo>
                  <a:pt x="4774737" y="3417503"/>
                </a:lnTo>
                <a:lnTo>
                  <a:pt x="4768459" y="3403066"/>
                </a:lnTo>
                <a:cubicBezTo>
                  <a:pt x="4764265" y="3392646"/>
                  <a:pt x="4760231" y="3382111"/>
                  <a:pt x="4756257" y="3372113"/>
                </a:cubicBezTo>
                <a:lnTo>
                  <a:pt x="4753240" y="3365052"/>
                </a:lnTo>
                <a:lnTo>
                  <a:pt x="4723061" y="3317024"/>
                </a:lnTo>
                <a:lnTo>
                  <a:pt x="4719397" y="3314334"/>
                </a:lnTo>
                <a:close/>
                <a:moveTo>
                  <a:pt x="4714105" y="3313463"/>
                </a:moveTo>
                <a:lnTo>
                  <a:pt x="4716650" y="3316391"/>
                </a:lnTo>
                <a:lnTo>
                  <a:pt x="4714690" y="3313559"/>
                </a:lnTo>
                <a:close/>
                <a:moveTo>
                  <a:pt x="4575247" y="3290094"/>
                </a:moveTo>
                <a:cubicBezTo>
                  <a:pt x="4574110" y="3290395"/>
                  <a:pt x="4574808" y="3293129"/>
                  <a:pt x="4576343" y="3296808"/>
                </a:cubicBezTo>
                <a:lnTo>
                  <a:pt x="4581962" y="3308166"/>
                </a:lnTo>
                <a:lnTo>
                  <a:pt x="4594773" y="3321846"/>
                </a:lnTo>
                <a:lnTo>
                  <a:pt x="4594292" y="3320646"/>
                </a:lnTo>
                <a:cubicBezTo>
                  <a:pt x="4591531" y="3313839"/>
                  <a:pt x="4580175" y="3286811"/>
                  <a:pt x="4575247" y="3290094"/>
                </a:cubicBezTo>
                <a:close/>
                <a:moveTo>
                  <a:pt x="4534910" y="3287541"/>
                </a:moveTo>
                <a:lnTo>
                  <a:pt x="4534523" y="3288810"/>
                </a:lnTo>
                <a:lnTo>
                  <a:pt x="4534453" y="3289040"/>
                </a:lnTo>
                <a:lnTo>
                  <a:pt x="4534453" y="3289040"/>
                </a:lnTo>
                <a:lnTo>
                  <a:pt x="4534523" y="3288810"/>
                </a:lnTo>
                <a:lnTo>
                  <a:pt x="4534891" y="3287606"/>
                </a:lnTo>
                <a:cubicBezTo>
                  <a:pt x="4534990" y="3287282"/>
                  <a:pt x="4535016" y="3287196"/>
                  <a:pt x="4534910" y="3287541"/>
                </a:cubicBezTo>
                <a:close/>
                <a:moveTo>
                  <a:pt x="5054951" y="3266635"/>
                </a:moveTo>
                <a:cubicBezTo>
                  <a:pt x="5054304" y="3266805"/>
                  <a:pt x="5052579" y="3267256"/>
                  <a:pt x="5049129" y="3268162"/>
                </a:cubicBezTo>
                <a:cubicBezTo>
                  <a:pt x="5045575" y="3267929"/>
                  <a:pt x="5043798" y="3267813"/>
                  <a:pt x="5043131" y="3267769"/>
                </a:cubicBezTo>
                <a:cubicBezTo>
                  <a:pt x="5041132" y="3267638"/>
                  <a:pt x="5049129" y="3268162"/>
                  <a:pt x="5049129" y="3268162"/>
                </a:cubicBezTo>
                <a:cubicBezTo>
                  <a:pt x="5049129" y="3268162"/>
                  <a:pt x="5056891" y="3266127"/>
                  <a:pt x="5054951" y="3266635"/>
                </a:cubicBezTo>
                <a:close/>
                <a:moveTo>
                  <a:pt x="4810385" y="3216923"/>
                </a:moveTo>
                <a:lnTo>
                  <a:pt x="4800129" y="3217350"/>
                </a:lnTo>
                <a:cubicBezTo>
                  <a:pt x="4800129" y="3217350"/>
                  <a:pt x="4802321" y="3217258"/>
                  <a:pt x="4805062" y="3217144"/>
                </a:cubicBezTo>
                <a:close/>
                <a:moveTo>
                  <a:pt x="4814928" y="3216735"/>
                </a:moveTo>
                <a:lnTo>
                  <a:pt x="4810385" y="3216923"/>
                </a:lnTo>
                <a:lnTo>
                  <a:pt x="4813284" y="3216802"/>
                </a:lnTo>
                <a:cubicBezTo>
                  <a:pt x="4815477" y="3216712"/>
                  <a:pt x="4816572" y="3216666"/>
                  <a:pt x="4814928" y="3216735"/>
                </a:cubicBezTo>
                <a:close/>
                <a:moveTo>
                  <a:pt x="1464275" y="3169272"/>
                </a:moveTo>
                <a:lnTo>
                  <a:pt x="1463998" y="3169966"/>
                </a:lnTo>
                <a:cubicBezTo>
                  <a:pt x="1462635" y="3172915"/>
                  <a:pt x="1461117" y="3175439"/>
                  <a:pt x="1460029" y="3175050"/>
                </a:cubicBezTo>
                <a:cubicBezTo>
                  <a:pt x="1461585" y="3174133"/>
                  <a:pt x="1453772" y="3172809"/>
                  <a:pt x="1445862" y="3172615"/>
                </a:cubicBezTo>
                <a:lnTo>
                  <a:pt x="1443276" y="3172794"/>
                </a:lnTo>
                <a:lnTo>
                  <a:pt x="1447579" y="3178266"/>
                </a:lnTo>
                <a:lnTo>
                  <a:pt x="1449678" y="3177816"/>
                </a:lnTo>
                <a:cubicBezTo>
                  <a:pt x="1451829" y="3177667"/>
                  <a:pt x="1453950" y="3178027"/>
                  <a:pt x="1455983" y="3179492"/>
                </a:cubicBezTo>
                <a:lnTo>
                  <a:pt x="1449573" y="3180801"/>
                </a:lnTo>
                <a:lnTo>
                  <a:pt x="1500299" y="3245303"/>
                </a:lnTo>
                <a:cubicBezTo>
                  <a:pt x="1609286" y="3379653"/>
                  <a:pt x="1719042" y="3499782"/>
                  <a:pt x="1826737" y="3623100"/>
                </a:cubicBezTo>
                <a:lnTo>
                  <a:pt x="1843387" y="3642868"/>
                </a:lnTo>
                <a:lnTo>
                  <a:pt x="1821864" y="3609935"/>
                </a:lnTo>
                <a:lnTo>
                  <a:pt x="1753452" y="3515667"/>
                </a:lnTo>
                <a:lnTo>
                  <a:pt x="1671169" y="3418529"/>
                </a:lnTo>
                <a:cubicBezTo>
                  <a:pt x="1614849" y="3351781"/>
                  <a:pt x="1558566" y="3284572"/>
                  <a:pt x="1502645" y="3216714"/>
                </a:cubicBezTo>
                <a:close/>
                <a:moveTo>
                  <a:pt x="5036935" y="3146870"/>
                </a:moveTo>
                <a:lnTo>
                  <a:pt x="5042340" y="3152810"/>
                </a:lnTo>
                <a:lnTo>
                  <a:pt x="5045337" y="3158931"/>
                </a:lnTo>
                <a:cubicBezTo>
                  <a:pt x="5040985" y="3152697"/>
                  <a:pt x="5037102" y="3147505"/>
                  <a:pt x="5036935" y="3146870"/>
                </a:cubicBezTo>
                <a:close/>
                <a:moveTo>
                  <a:pt x="5306095" y="3139916"/>
                </a:moveTo>
                <a:cubicBezTo>
                  <a:pt x="5307454" y="3139132"/>
                  <a:pt x="5307233" y="3140317"/>
                  <a:pt x="5306866" y="3142038"/>
                </a:cubicBezTo>
                <a:lnTo>
                  <a:pt x="5306849" y="3143002"/>
                </a:lnTo>
                <a:lnTo>
                  <a:pt x="5305325" y="3140891"/>
                </a:lnTo>
                <a:close/>
                <a:moveTo>
                  <a:pt x="5011092" y="3016454"/>
                </a:moveTo>
                <a:lnTo>
                  <a:pt x="5014366" y="3019126"/>
                </a:lnTo>
                <a:cubicBezTo>
                  <a:pt x="5022452" y="3025827"/>
                  <a:pt x="5031166" y="3033490"/>
                  <a:pt x="5035385" y="3039419"/>
                </a:cubicBezTo>
                <a:cubicBezTo>
                  <a:pt x="5037222" y="3043145"/>
                  <a:pt x="5036930" y="3044391"/>
                  <a:pt x="5035276" y="3044006"/>
                </a:cubicBezTo>
                <a:cubicBezTo>
                  <a:pt x="5033624" y="3043621"/>
                  <a:pt x="5030611" y="3041606"/>
                  <a:pt x="5027009" y="3038812"/>
                </a:cubicBezTo>
                <a:lnTo>
                  <a:pt x="5021066" y="3033724"/>
                </a:lnTo>
                <a:lnTo>
                  <a:pt x="5016860" y="3026280"/>
                </a:lnTo>
                <a:close/>
                <a:moveTo>
                  <a:pt x="5165885" y="2996925"/>
                </a:moveTo>
                <a:cubicBezTo>
                  <a:pt x="5165885" y="2996925"/>
                  <a:pt x="5183303" y="3007108"/>
                  <a:pt x="5185587" y="3015824"/>
                </a:cubicBezTo>
                <a:cubicBezTo>
                  <a:pt x="5185116" y="3018470"/>
                  <a:pt x="5183246" y="3019299"/>
                  <a:pt x="5180809" y="3018884"/>
                </a:cubicBezTo>
                <a:cubicBezTo>
                  <a:pt x="5173497" y="3017635"/>
                  <a:pt x="5161061" y="3005176"/>
                  <a:pt x="5165885" y="2996925"/>
                </a:cubicBezTo>
                <a:close/>
                <a:moveTo>
                  <a:pt x="4984644" y="2952503"/>
                </a:moveTo>
                <a:lnTo>
                  <a:pt x="4981792" y="2958863"/>
                </a:lnTo>
                <a:lnTo>
                  <a:pt x="5010128" y="2987539"/>
                </a:lnTo>
                <a:close/>
                <a:moveTo>
                  <a:pt x="1091443" y="2807881"/>
                </a:moveTo>
                <a:cubicBezTo>
                  <a:pt x="1084233" y="2824039"/>
                  <a:pt x="1214067" y="2995381"/>
                  <a:pt x="1250463" y="3008969"/>
                </a:cubicBezTo>
                <a:lnTo>
                  <a:pt x="1251329" y="3009022"/>
                </a:lnTo>
                <a:lnTo>
                  <a:pt x="1217286" y="2960465"/>
                </a:lnTo>
                <a:lnTo>
                  <a:pt x="1185212" y="2910943"/>
                </a:lnTo>
                <a:lnTo>
                  <a:pt x="1178845" y="2903786"/>
                </a:lnTo>
                <a:cubicBezTo>
                  <a:pt x="1163770" y="2892062"/>
                  <a:pt x="1091443" y="2807881"/>
                  <a:pt x="1091443" y="2807881"/>
                </a:cubicBezTo>
                <a:close/>
                <a:moveTo>
                  <a:pt x="5284160" y="2773881"/>
                </a:moveTo>
                <a:lnTo>
                  <a:pt x="5284130" y="2774044"/>
                </a:lnTo>
                <a:lnTo>
                  <a:pt x="5284402" y="2774012"/>
                </a:lnTo>
                <a:close/>
                <a:moveTo>
                  <a:pt x="5296231" y="2759432"/>
                </a:moveTo>
                <a:lnTo>
                  <a:pt x="5302284" y="2768990"/>
                </a:lnTo>
                <a:lnTo>
                  <a:pt x="5297846" y="2772417"/>
                </a:lnTo>
                <a:cubicBezTo>
                  <a:pt x="5297229" y="2767462"/>
                  <a:pt x="5296656" y="2762861"/>
                  <a:pt x="5296239" y="2759498"/>
                </a:cubicBezTo>
                <a:close/>
                <a:moveTo>
                  <a:pt x="796051" y="2664936"/>
                </a:moveTo>
                <a:cubicBezTo>
                  <a:pt x="794784" y="2667505"/>
                  <a:pt x="796001" y="2669116"/>
                  <a:pt x="798642" y="2670562"/>
                </a:cubicBezTo>
                <a:lnTo>
                  <a:pt x="799500" y="2670919"/>
                </a:lnTo>
                <a:lnTo>
                  <a:pt x="813912" y="2695900"/>
                </a:lnTo>
                <a:cubicBezTo>
                  <a:pt x="819040" y="2701252"/>
                  <a:pt x="824197" y="2705502"/>
                  <a:pt x="827811" y="2706845"/>
                </a:cubicBezTo>
                <a:cubicBezTo>
                  <a:pt x="831425" y="2708189"/>
                  <a:pt x="833501" y="2706628"/>
                  <a:pt x="832462" y="2700363"/>
                </a:cubicBezTo>
                <a:cubicBezTo>
                  <a:pt x="829044" y="2685268"/>
                  <a:pt x="818675" y="2678980"/>
                  <a:pt x="809793" y="2675181"/>
                </a:cubicBezTo>
                <a:lnTo>
                  <a:pt x="799500" y="2670919"/>
                </a:lnTo>
                <a:close/>
                <a:moveTo>
                  <a:pt x="893894" y="2641028"/>
                </a:moveTo>
                <a:cubicBezTo>
                  <a:pt x="889549" y="2649833"/>
                  <a:pt x="941483" y="2697840"/>
                  <a:pt x="943867" y="2682434"/>
                </a:cubicBezTo>
                <a:cubicBezTo>
                  <a:pt x="942847" y="2663364"/>
                  <a:pt x="893894" y="2641028"/>
                  <a:pt x="893894" y="2641028"/>
                </a:cubicBezTo>
                <a:close/>
                <a:moveTo>
                  <a:pt x="5154616" y="2558675"/>
                </a:moveTo>
                <a:cubicBezTo>
                  <a:pt x="5160512" y="2559523"/>
                  <a:pt x="5203101" y="2618540"/>
                  <a:pt x="5223124" y="2644017"/>
                </a:cubicBezTo>
                <a:lnTo>
                  <a:pt x="5294078" y="2756034"/>
                </a:lnTo>
                <a:lnTo>
                  <a:pt x="5291481" y="2759586"/>
                </a:lnTo>
                <a:lnTo>
                  <a:pt x="5295222" y="2764314"/>
                </a:lnTo>
                <a:lnTo>
                  <a:pt x="5296877" y="2772532"/>
                </a:lnTo>
                <a:lnTo>
                  <a:pt x="5297846" y="2772417"/>
                </a:lnTo>
                <a:cubicBezTo>
                  <a:pt x="5311753" y="2794762"/>
                  <a:pt x="5338694" y="2832372"/>
                  <a:pt x="5338694" y="2832372"/>
                </a:cubicBezTo>
                <a:cubicBezTo>
                  <a:pt x="5334156" y="2840668"/>
                  <a:pt x="5329600" y="2843194"/>
                  <a:pt x="5325314" y="2842314"/>
                </a:cubicBezTo>
                <a:lnTo>
                  <a:pt x="5316186" y="2834163"/>
                </a:lnTo>
                <a:lnTo>
                  <a:pt x="5309129" y="2822928"/>
                </a:lnTo>
                <a:lnTo>
                  <a:pt x="5305235" y="2815126"/>
                </a:lnTo>
                <a:cubicBezTo>
                  <a:pt x="5303219" y="2810098"/>
                  <a:pt x="5302063" y="2806401"/>
                  <a:pt x="5302063" y="2806401"/>
                </a:cubicBezTo>
                <a:lnTo>
                  <a:pt x="5295641" y="2801448"/>
                </a:lnTo>
                <a:lnTo>
                  <a:pt x="5280527" y="2777383"/>
                </a:lnTo>
                <a:cubicBezTo>
                  <a:pt x="5237716" y="2710450"/>
                  <a:pt x="5196454" y="2644341"/>
                  <a:pt x="5163146" y="2580611"/>
                </a:cubicBezTo>
                <a:cubicBezTo>
                  <a:pt x="5154762" y="2564571"/>
                  <a:pt x="5152651" y="2558391"/>
                  <a:pt x="5154616" y="2558675"/>
                </a:cubicBezTo>
                <a:close/>
                <a:moveTo>
                  <a:pt x="5321481" y="2557742"/>
                </a:moveTo>
                <a:lnTo>
                  <a:pt x="5323836" y="2560224"/>
                </a:lnTo>
                <a:lnTo>
                  <a:pt x="5323836" y="2560693"/>
                </a:lnTo>
                <a:close/>
                <a:moveTo>
                  <a:pt x="5132078" y="2538018"/>
                </a:moveTo>
                <a:cubicBezTo>
                  <a:pt x="5132896" y="2537711"/>
                  <a:pt x="5134521" y="2538324"/>
                  <a:pt x="5136412" y="2539446"/>
                </a:cubicBezTo>
                <a:cubicBezTo>
                  <a:pt x="5140194" y="2541690"/>
                  <a:pt x="5145039" y="2545966"/>
                  <a:pt x="5146602" y="2548960"/>
                </a:cubicBezTo>
                <a:cubicBezTo>
                  <a:pt x="5147945" y="2551525"/>
                  <a:pt x="5147907" y="2552703"/>
                  <a:pt x="5147054" y="2552943"/>
                </a:cubicBezTo>
                <a:cubicBezTo>
                  <a:pt x="5146201" y="2553185"/>
                  <a:pt x="5144534" y="2552490"/>
                  <a:pt x="5142615" y="2551315"/>
                </a:cubicBezTo>
                <a:cubicBezTo>
                  <a:pt x="5138777" y="2548964"/>
                  <a:pt x="5133935" y="2544690"/>
                  <a:pt x="5132592" y="2542122"/>
                </a:cubicBezTo>
                <a:cubicBezTo>
                  <a:pt x="5131251" y="2539556"/>
                  <a:pt x="5131260" y="2538327"/>
                  <a:pt x="5132078" y="2538018"/>
                </a:cubicBezTo>
                <a:close/>
                <a:moveTo>
                  <a:pt x="5260615" y="2513426"/>
                </a:moveTo>
                <a:cubicBezTo>
                  <a:pt x="5258798" y="2512720"/>
                  <a:pt x="5258308" y="2513157"/>
                  <a:pt x="5258597" y="2514210"/>
                </a:cubicBezTo>
                <a:cubicBezTo>
                  <a:pt x="5259459" y="2517370"/>
                  <a:pt x="5267318" y="2526074"/>
                  <a:pt x="5267318" y="2526074"/>
                </a:cubicBezTo>
                <a:cubicBezTo>
                  <a:pt x="5272568" y="2528115"/>
                  <a:pt x="5270711" y="2517354"/>
                  <a:pt x="5260615" y="2513426"/>
                </a:cubicBezTo>
                <a:close/>
                <a:moveTo>
                  <a:pt x="5307135" y="2476305"/>
                </a:moveTo>
                <a:cubicBezTo>
                  <a:pt x="5314404" y="2479132"/>
                  <a:pt x="5317231" y="2480232"/>
                  <a:pt x="5317392" y="2486989"/>
                </a:cubicBezTo>
                <a:cubicBezTo>
                  <a:pt x="5314767" y="2485967"/>
                  <a:pt x="5312526" y="2484259"/>
                  <a:pt x="5310779" y="2482324"/>
                </a:cubicBezTo>
                <a:cubicBezTo>
                  <a:pt x="5309033" y="2480389"/>
                  <a:pt x="5307782" y="2478229"/>
                  <a:pt x="5307135" y="2476305"/>
                </a:cubicBezTo>
                <a:close/>
                <a:moveTo>
                  <a:pt x="650783" y="2462863"/>
                </a:moveTo>
                <a:cubicBezTo>
                  <a:pt x="648885" y="2463242"/>
                  <a:pt x="647268" y="2464428"/>
                  <a:pt x="646183" y="2466630"/>
                </a:cubicBezTo>
                <a:cubicBezTo>
                  <a:pt x="643647" y="2471767"/>
                  <a:pt x="650321" y="2480258"/>
                  <a:pt x="657111" y="2484333"/>
                </a:cubicBezTo>
                <a:cubicBezTo>
                  <a:pt x="660506" y="2486370"/>
                  <a:pt x="663930" y="2487304"/>
                  <a:pt x="666246" y="2486161"/>
                </a:cubicBezTo>
                <a:cubicBezTo>
                  <a:pt x="668561" y="2485020"/>
                  <a:pt x="669767" y="2481803"/>
                  <a:pt x="668728" y="2475537"/>
                </a:cubicBezTo>
                <a:cubicBezTo>
                  <a:pt x="666047" y="2470405"/>
                  <a:pt x="661496" y="2465976"/>
                  <a:pt x="657072" y="2463931"/>
                </a:cubicBezTo>
                <a:cubicBezTo>
                  <a:pt x="654860" y="2462909"/>
                  <a:pt x="652681" y="2462483"/>
                  <a:pt x="650783" y="2462863"/>
                </a:cubicBezTo>
                <a:close/>
                <a:moveTo>
                  <a:pt x="5135677" y="2356891"/>
                </a:moveTo>
                <a:cubicBezTo>
                  <a:pt x="5135771" y="2355602"/>
                  <a:pt x="5150354" y="2371594"/>
                  <a:pt x="5166291" y="2389785"/>
                </a:cubicBezTo>
                <a:cubicBezTo>
                  <a:pt x="5163869" y="2388841"/>
                  <a:pt x="5163869" y="2388841"/>
                  <a:pt x="5162738" y="2391749"/>
                </a:cubicBezTo>
                <a:cubicBezTo>
                  <a:pt x="5163869" y="2388841"/>
                  <a:pt x="5187181" y="2418550"/>
                  <a:pt x="5191999" y="2427674"/>
                </a:cubicBezTo>
                <a:cubicBezTo>
                  <a:pt x="5149979" y="2376746"/>
                  <a:pt x="5135583" y="2358177"/>
                  <a:pt x="5135677" y="2356891"/>
                </a:cubicBezTo>
                <a:close/>
                <a:moveTo>
                  <a:pt x="4806795" y="2291386"/>
                </a:moveTo>
                <a:cubicBezTo>
                  <a:pt x="4804479" y="2292528"/>
                  <a:pt x="4803273" y="2295745"/>
                  <a:pt x="4804311" y="2302011"/>
                </a:cubicBezTo>
                <a:cubicBezTo>
                  <a:pt x="4806993" y="2307143"/>
                  <a:pt x="4811544" y="2311572"/>
                  <a:pt x="4815968" y="2313617"/>
                </a:cubicBezTo>
                <a:cubicBezTo>
                  <a:pt x="4818180" y="2314639"/>
                  <a:pt x="4820359" y="2315065"/>
                  <a:pt x="4822257" y="2314686"/>
                </a:cubicBezTo>
                <a:cubicBezTo>
                  <a:pt x="4824155" y="2314305"/>
                  <a:pt x="4825772" y="2313120"/>
                  <a:pt x="4826857" y="2310918"/>
                </a:cubicBezTo>
                <a:cubicBezTo>
                  <a:pt x="4829393" y="2305781"/>
                  <a:pt x="4822718" y="2297289"/>
                  <a:pt x="4815929" y="2293214"/>
                </a:cubicBezTo>
                <a:cubicBezTo>
                  <a:pt x="4812534" y="2291178"/>
                  <a:pt x="4809110" y="2290244"/>
                  <a:pt x="4806795" y="2291386"/>
                </a:cubicBezTo>
                <a:close/>
                <a:moveTo>
                  <a:pt x="5312542" y="2254602"/>
                </a:moveTo>
                <a:cubicBezTo>
                  <a:pt x="5319650" y="2250674"/>
                  <a:pt x="5322612" y="2265770"/>
                  <a:pt x="5322612" y="2265770"/>
                </a:cubicBezTo>
                <a:lnTo>
                  <a:pt x="5323836" y="2266954"/>
                </a:lnTo>
                <a:lnTo>
                  <a:pt x="5323836" y="2271160"/>
                </a:lnTo>
                <a:lnTo>
                  <a:pt x="5321480" y="2268677"/>
                </a:lnTo>
                <a:lnTo>
                  <a:pt x="5323835" y="2271629"/>
                </a:lnTo>
                <a:lnTo>
                  <a:pt x="5323835" y="2271879"/>
                </a:lnTo>
                <a:lnTo>
                  <a:pt x="5320776" y="2268541"/>
                </a:lnTo>
                <a:cubicBezTo>
                  <a:pt x="5316352" y="2263334"/>
                  <a:pt x="5310671" y="2255826"/>
                  <a:pt x="5312542" y="2254602"/>
                </a:cubicBezTo>
                <a:close/>
                <a:moveTo>
                  <a:pt x="5280920" y="2243721"/>
                </a:moveTo>
                <a:cubicBezTo>
                  <a:pt x="5288162" y="2246616"/>
                  <a:pt x="5300926" y="2258171"/>
                  <a:pt x="5303713" y="2261764"/>
                </a:cubicBezTo>
                <a:lnTo>
                  <a:pt x="5323836" y="2282212"/>
                </a:lnTo>
                <a:lnTo>
                  <a:pt x="5323836" y="2294199"/>
                </a:lnTo>
                <a:lnTo>
                  <a:pt x="5300133" y="2270968"/>
                </a:lnTo>
                <a:lnTo>
                  <a:pt x="5276093" y="2244326"/>
                </a:lnTo>
                <a:cubicBezTo>
                  <a:pt x="5276705" y="2242752"/>
                  <a:pt x="5278505" y="2242755"/>
                  <a:pt x="5280920" y="2243721"/>
                </a:cubicBezTo>
                <a:close/>
                <a:moveTo>
                  <a:pt x="325986" y="2224604"/>
                </a:moveTo>
                <a:cubicBezTo>
                  <a:pt x="326838" y="2224363"/>
                  <a:pt x="328506" y="2225057"/>
                  <a:pt x="330425" y="2226233"/>
                </a:cubicBezTo>
                <a:cubicBezTo>
                  <a:pt x="334263" y="2228583"/>
                  <a:pt x="339106" y="2232859"/>
                  <a:pt x="340448" y="2235426"/>
                </a:cubicBezTo>
                <a:cubicBezTo>
                  <a:pt x="343130" y="2240557"/>
                  <a:pt x="340409" y="2240345"/>
                  <a:pt x="336629" y="2238102"/>
                </a:cubicBezTo>
                <a:cubicBezTo>
                  <a:pt x="332846" y="2235858"/>
                  <a:pt x="328001" y="2231581"/>
                  <a:pt x="326438" y="2228588"/>
                </a:cubicBezTo>
                <a:cubicBezTo>
                  <a:pt x="325096" y="2226022"/>
                  <a:pt x="325134" y="2224845"/>
                  <a:pt x="325986" y="2224604"/>
                </a:cubicBezTo>
                <a:close/>
                <a:moveTo>
                  <a:pt x="5260614" y="2224360"/>
                </a:moveTo>
                <a:cubicBezTo>
                  <a:pt x="5270710" y="2228288"/>
                  <a:pt x="5272567" y="2239050"/>
                  <a:pt x="5267318" y="2237007"/>
                </a:cubicBezTo>
                <a:cubicBezTo>
                  <a:pt x="5267318" y="2237007"/>
                  <a:pt x="5259459" y="2228304"/>
                  <a:pt x="5258596" y="2225145"/>
                </a:cubicBezTo>
                <a:cubicBezTo>
                  <a:pt x="5258307" y="2224092"/>
                  <a:pt x="5258797" y="2223654"/>
                  <a:pt x="5260614" y="2224360"/>
                </a:cubicBezTo>
                <a:close/>
                <a:moveTo>
                  <a:pt x="5258383" y="2164370"/>
                </a:moveTo>
                <a:cubicBezTo>
                  <a:pt x="5263067" y="2159498"/>
                  <a:pt x="5297363" y="2196823"/>
                  <a:pt x="5267159" y="2171687"/>
                </a:cubicBezTo>
                <a:lnTo>
                  <a:pt x="5323835" y="2226465"/>
                </a:lnTo>
                <a:lnTo>
                  <a:pt x="5323836" y="2239138"/>
                </a:lnTo>
                <a:lnTo>
                  <a:pt x="5311683" y="2226936"/>
                </a:lnTo>
                <a:cubicBezTo>
                  <a:pt x="5307968" y="2222146"/>
                  <a:pt x="5252379" y="2172632"/>
                  <a:pt x="5258383" y="2164370"/>
                </a:cubicBezTo>
                <a:close/>
                <a:moveTo>
                  <a:pt x="5321444" y="2146241"/>
                </a:moveTo>
                <a:lnTo>
                  <a:pt x="5323836" y="2148669"/>
                </a:lnTo>
                <a:lnTo>
                  <a:pt x="5323836" y="2149581"/>
                </a:lnTo>
                <a:close/>
                <a:moveTo>
                  <a:pt x="5170671" y="2099915"/>
                </a:moveTo>
                <a:cubicBezTo>
                  <a:pt x="5171682" y="2100307"/>
                  <a:pt x="5172104" y="2101308"/>
                  <a:pt x="5171540" y="2102761"/>
                </a:cubicBezTo>
                <a:lnTo>
                  <a:pt x="5169758" y="2100082"/>
                </a:lnTo>
                <a:close/>
                <a:moveTo>
                  <a:pt x="4532183" y="2092109"/>
                </a:moveTo>
                <a:cubicBezTo>
                  <a:pt x="4530544" y="2092253"/>
                  <a:pt x="4529471" y="2093189"/>
                  <a:pt x="4529174" y="2095114"/>
                </a:cubicBezTo>
                <a:cubicBezTo>
                  <a:pt x="4530193" y="2114184"/>
                  <a:pt x="4579146" y="2136520"/>
                  <a:pt x="4579146" y="2136520"/>
                </a:cubicBezTo>
                <a:cubicBezTo>
                  <a:pt x="4582947" y="2128815"/>
                  <a:pt x="4543661" y="2091098"/>
                  <a:pt x="4532183" y="2092109"/>
                </a:cubicBezTo>
                <a:close/>
                <a:moveTo>
                  <a:pt x="4645229" y="2070702"/>
                </a:moveTo>
                <a:cubicBezTo>
                  <a:pt x="4641615" y="2069358"/>
                  <a:pt x="4639539" y="2070919"/>
                  <a:pt x="4640578" y="2077185"/>
                </a:cubicBezTo>
                <a:cubicBezTo>
                  <a:pt x="4643996" y="2092280"/>
                  <a:pt x="4654365" y="2098568"/>
                  <a:pt x="4663247" y="2102367"/>
                </a:cubicBezTo>
                <a:lnTo>
                  <a:pt x="4673540" y="2106629"/>
                </a:lnTo>
                <a:lnTo>
                  <a:pt x="4676989" y="2112611"/>
                </a:lnTo>
                <a:cubicBezTo>
                  <a:pt x="4678255" y="2110043"/>
                  <a:pt x="4677039" y="2108431"/>
                  <a:pt x="4674398" y="2106985"/>
                </a:cubicBezTo>
                <a:lnTo>
                  <a:pt x="4673540" y="2106629"/>
                </a:lnTo>
                <a:lnTo>
                  <a:pt x="4659128" y="2081648"/>
                </a:lnTo>
                <a:cubicBezTo>
                  <a:pt x="4654000" y="2076296"/>
                  <a:pt x="4648844" y="2072046"/>
                  <a:pt x="4645229" y="2070702"/>
                </a:cubicBezTo>
                <a:close/>
                <a:moveTo>
                  <a:pt x="4888462" y="2068492"/>
                </a:moveTo>
                <a:cubicBezTo>
                  <a:pt x="4891560" y="2070141"/>
                  <a:pt x="4895026" y="2076771"/>
                  <a:pt x="4897102" y="2089301"/>
                </a:cubicBezTo>
                <a:cubicBezTo>
                  <a:pt x="4899225" y="2093364"/>
                  <a:pt x="4899512" y="2094984"/>
                  <a:pt x="4898705" y="2095047"/>
                </a:cubicBezTo>
                <a:cubicBezTo>
                  <a:pt x="4897900" y="2095111"/>
                  <a:pt x="4896001" y="2093620"/>
                  <a:pt x="4893755" y="2091459"/>
                </a:cubicBezTo>
                <a:cubicBezTo>
                  <a:pt x="4889260" y="2087136"/>
                  <a:pt x="4883367" y="2080139"/>
                  <a:pt x="4882027" y="2077575"/>
                </a:cubicBezTo>
                <a:cubicBezTo>
                  <a:pt x="4882633" y="2070178"/>
                  <a:pt x="4885364" y="2066843"/>
                  <a:pt x="4888462" y="2068492"/>
                </a:cubicBezTo>
                <a:close/>
                <a:moveTo>
                  <a:pt x="5269880" y="2060970"/>
                </a:moveTo>
                <a:lnTo>
                  <a:pt x="5299768" y="2091393"/>
                </a:lnTo>
                <a:lnTo>
                  <a:pt x="5323836" y="2116980"/>
                </a:lnTo>
                <a:lnTo>
                  <a:pt x="5323836" y="2129100"/>
                </a:lnTo>
                <a:lnTo>
                  <a:pt x="5322307" y="2127326"/>
                </a:lnTo>
                <a:lnTo>
                  <a:pt x="5277693" y="2077923"/>
                </a:lnTo>
                <a:lnTo>
                  <a:pt x="5270050" y="2062061"/>
                </a:lnTo>
                <a:close/>
                <a:moveTo>
                  <a:pt x="4871228" y="2053567"/>
                </a:moveTo>
                <a:cubicBezTo>
                  <a:pt x="4873651" y="2054510"/>
                  <a:pt x="4873623" y="2061749"/>
                  <a:pt x="4868777" y="2059865"/>
                </a:cubicBezTo>
                <a:cubicBezTo>
                  <a:pt x="4868777" y="2059865"/>
                  <a:pt x="4868785" y="2058055"/>
                  <a:pt x="4869095" y="2056362"/>
                </a:cubicBezTo>
                <a:cubicBezTo>
                  <a:pt x="4869404" y="2054670"/>
                  <a:pt x="4870016" y="2053096"/>
                  <a:pt x="4871228" y="2053567"/>
                </a:cubicBezTo>
                <a:close/>
                <a:moveTo>
                  <a:pt x="4861693" y="2042069"/>
                </a:moveTo>
                <a:lnTo>
                  <a:pt x="4865357" y="2043138"/>
                </a:lnTo>
                <a:cubicBezTo>
                  <a:pt x="4866458" y="2043459"/>
                  <a:pt x="4866752" y="2043545"/>
                  <a:pt x="4865577" y="2043202"/>
                </a:cubicBezTo>
                <a:close/>
                <a:moveTo>
                  <a:pt x="4851473" y="2039087"/>
                </a:moveTo>
                <a:cubicBezTo>
                  <a:pt x="4851473" y="2039087"/>
                  <a:pt x="4852648" y="2039430"/>
                  <a:pt x="4854337" y="2039922"/>
                </a:cubicBezTo>
                <a:lnTo>
                  <a:pt x="4855951" y="2040395"/>
                </a:lnTo>
                <a:close/>
                <a:moveTo>
                  <a:pt x="5186996" y="2012523"/>
                </a:moveTo>
                <a:lnTo>
                  <a:pt x="5212571" y="2039061"/>
                </a:lnTo>
                <a:cubicBezTo>
                  <a:pt x="5229753" y="2057360"/>
                  <a:pt x="5246107" y="2075191"/>
                  <a:pt x="5262525" y="2093226"/>
                </a:cubicBezTo>
                <a:lnTo>
                  <a:pt x="5323836" y="2160160"/>
                </a:lnTo>
                <a:lnTo>
                  <a:pt x="5323836" y="2171227"/>
                </a:lnTo>
                <a:lnTo>
                  <a:pt x="5297425" y="2139765"/>
                </a:lnTo>
                <a:cubicBezTo>
                  <a:pt x="5264139" y="2104383"/>
                  <a:pt x="5230159" y="2077674"/>
                  <a:pt x="5199270" y="2034283"/>
                </a:cubicBezTo>
                <a:cubicBezTo>
                  <a:pt x="5198610" y="2035978"/>
                  <a:pt x="5192466" y="2025780"/>
                  <a:pt x="5188563" y="2017289"/>
                </a:cubicBezTo>
                <a:close/>
                <a:moveTo>
                  <a:pt x="175193" y="2005131"/>
                </a:moveTo>
                <a:cubicBezTo>
                  <a:pt x="175811" y="2010087"/>
                  <a:pt x="176385" y="2014687"/>
                  <a:pt x="176801" y="2018049"/>
                </a:cubicBezTo>
                <a:lnTo>
                  <a:pt x="176809" y="2018116"/>
                </a:lnTo>
                <a:lnTo>
                  <a:pt x="170756" y="2008558"/>
                </a:lnTo>
                <a:close/>
                <a:moveTo>
                  <a:pt x="4835264" y="2004994"/>
                </a:moveTo>
                <a:lnTo>
                  <a:pt x="4860104" y="2041605"/>
                </a:lnTo>
                <a:lnTo>
                  <a:pt x="4860288" y="2041659"/>
                </a:lnTo>
                <a:lnTo>
                  <a:pt x="4861693" y="2042069"/>
                </a:lnTo>
                <a:lnTo>
                  <a:pt x="4861071" y="2041889"/>
                </a:lnTo>
                <a:lnTo>
                  <a:pt x="4860104" y="2041607"/>
                </a:lnTo>
                <a:lnTo>
                  <a:pt x="4860972" y="2042884"/>
                </a:lnTo>
                <a:lnTo>
                  <a:pt x="4859742" y="2041500"/>
                </a:lnTo>
                <a:lnTo>
                  <a:pt x="4845452" y="2025412"/>
                </a:lnTo>
                <a:cubicBezTo>
                  <a:pt x="4840654" y="2019223"/>
                  <a:pt x="4836744" y="2012543"/>
                  <a:pt x="4835264" y="2004994"/>
                </a:cubicBezTo>
                <a:close/>
                <a:moveTo>
                  <a:pt x="188911" y="2003504"/>
                </a:moveTo>
                <a:lnTo>
                  <a:pt x="188638" y="2003536"/>
                </a:lnTo>
                <a:lnTo>
                  <a:pt x="188880" y="2003668"/>
                </a:lnTo>
                <a:close/>
                <a:moveTo>
                  <a:pt x="5150598" y="1991897"/>
                </a:moveTo>
                <a:cubicBezTo>
                  <a:pt x="5156569" y="1995709"/>
                  <a:pt x="5165714" y="2011189"/>
                  <a:pt x="5167532" y="2011895"/>
                </a:cubicBezTo>
                <a:cubicBezTo>
                  <a:pt x="5195043" y="2041563"/>
                  <a:pt x="5221848" y="2070954"/>
                  <a:pt x="5248724" y="2099118"/>
                </a:cubicBezTo>
                <a:lnTo>
                  <a:pt x="5323836" y="2172611"/>
                </a:lnTo>
                <a:lnTo>
                  <a:pt x="5323835" y="2214309"/>
                </a:lnTo>
                <a:lnTo>
                  <a:pt x="5314615" y="2204721"/>
                </a:lnTo>
                <a:cubicBezTo>
                  <a:pt x="5303825" y="2193655"/>
                  <a:pt x="5292308" y="2182029"/>
                  <a:pt x="5279299" y="2169160"/>
                </a:cubicBezTo>
                <a:cubicBezTo>
                  <a:pt x="5275585" y="2164367"/>
                  <a:pt x="5224653" y="2117224"/>
                  <a:pt x="5229525" y="2111869"/>
                </a:cubicBezTo>
                <a:cubicBezTo>
                  <a:pt x="5235906" y="2111005"/>
                  <a:pt x="5270174" y="2155571"/>
                  <a:pt x="5266459" y="2150777"/>
                </a:cubicBezTo>
                <a:cubicBezTo>
                  <a:pt x="5281561" y="2163348"/>
                  <a:pt x="5289395" y="2173087"/>
                  <a:pt x="5307134" y="2187240"/>
                </a:cubicBezTo>
                <a:cubicBezTo>
                  <a:pt x="5307781" y="2189163"/>
                  <a:pt x="5309032" y="2191324"/>
                  <a:pt x="5310779" y="2193258"/>
                </a:cubicBezTo>
                <a:cubicBezTo>
                  <a:pt x="5312525" y="2195194"/>
                  <a:pt x="5314766" y="2196902"/>
                  <a:pt x="5317391" y="2197923"/>
                </a:cubicBezTo>
                <a:cubicBezTo>
                  <a:pt x="5317230" y="2191166"/>
                  <a:pt x="5314403" y="2190067"/>
                  <a:pt x="5307134" y="2187240"/>
                </a:cubicBezTo>
                <a:cubicBezTo>
                  <a:pt x="5289071" y="2159575"/>
                  <a:pt x="5261236" y="2141496"/>
                  <a:pt x="5242044" y="2116739"/>
                </a:cubicBezTo>
                <a:cubicBezTo>
                  <a:pt x="5235906" y="2111005"/>
                  <a:pt x="5234237" y="2099757"/>
                  <a:pt x="5226403" y="2090018"/>
                </a:cubicBezTo>
                <a:cubicBezTo>
                  <a:pt x="5208745" y="2062510"/>
                  <a:pt x="5174205" y="2031784"/>
                  <a:pt x="5155014" y="2007025"/>
                </a:cubicBezTo>
                <a:cubicBezTo>
                  <a:pt x="5160424" y="2015825"/>
                  <a:pt x="5144946" y="1995859"/>
                  <a:pt x="5146076" y="1992952"/>
                </a:cubicBezTo>
                <a:cubicBezTo>
                  <a:pt x="5146971" y="1990651"/>
                  <a:pt x="5148608" y="1990626"/>
                  <a:pt x="5150598" y="1991897"/>
                </a:cubicBezTo>
                <a:close/>
                <a:moveTo>
                  <a:pt x="4804333" y="1983128"/>
                </a:moveTo>
                <a:cubicBezTo>
                  <a:pt x="4826434" y="1991183"/>
                  <a:pt x="4840295" y="2017702"/>
                  <a:pt x="4851473" y="2039087"/>
                </a:cubicBezTo>
                <a:cubicBezTo>
                  <a:pt x="4835951" y="2026506"/>
                  <a:pt x="4818194" y="2009648"/>
                  <a:pt x="4804333" y="1983128"/>
                </a:cubicBezTo>
                <a:close/>
                <a:moveTo>
                  <a:pt x="4780318" y="1954295"/>
                </a:moveTo>
                <a:cubicBezTo>
                  <a:pt x="4786369" y="1953038"/>
                  <a:pt x="4790701" y="1953839"/>
                  <a:pt x="4793842" y="1955837"/>
                </a:cubicBezTo>
                <a:cubicBezTo>
                  <a:pt x="4803266" y="1961836"/>
                  <a:pt x="4801985" y="1978638"/>
                  <a:pt x="4804333" y="1983128"/>
                </a:cubicBezTo>
                <a:cubicBezTo>
                  <a:pt x="4789108" y="1991086"/>
                  <a:pt x="4793155" y="1961742"/>
                  <a:pt x="4780318" y="1954295"/>
                </a:cubicBezTo>
                <a:close/>
                <a:moveTo>
                  <a:pt x="4775954" y="1953753"/>
                </a:moveTo>
                <a:lnTo>
                  <a:pt x="4776056" y="1953765"/>
                </a:lnTo>
                <a:cubicBezTo>
                  <a:pt x="4778423" y="1954060"/>
                  <a:pt x="4780318" y="1954295"/>
                  <a:pt x="4780318" y="1954295"/>
                </a:cubicBezTo>
                <a:close/>
                <a:moveTo>
                  <a:pt x="147726" y="1935233"/>
                </a:moveTo>
                <a:lnTo>
                  <a:pt x="156854" y="1943386"/>
                </a:lnTo>
                <a:lnTo>
                  <a:pt x="163910" y="1954620"/>
                </a:lnTo>
                <a:lnTo>
                  <a:pt x="167806" y="1962422"/>
                </a:lnTo>
                <a:cubicBezTo>
                  <a:pt x="169821" y="1967450"/>
                  <a:pt x="170977" y="1971147"/>
                  <a:pt x="170977" y="1971147"/>
                </a:cubicBezTo>
                <a:lnTo>
                  <a:pt x="177399" y="1976099"/>
                </a:lnTo>
                <a:lnTo>
                  <a:pt x="192513" y="2000165"/>
                </a:lnTo>
                <a:cubicBezTo>
                  <a:pt x="235324" y="2067098"/>
                  <a:pt x="276585" y="2133206"/>
                  <a:pt x="309895" y="2196936"/>
                </a:cubicBezTo>
                <a:cubicBezTo>
                  <a:pt x="343428" y="2261095"/>
                  <a:pt x="276614" y="2167500"/>
                  <a:pt x="249916" y="2133531"/>
                </a:cubicBezTo>
                <a:lnTo>
                  <a:pt x="178962" y="2021514"/>
                </a:lnTo>
                <a:lnTo>
                  <a:pt x="181560" y="2017962"/>
                </a:lnTo>
                <a:lnTo>
                  <a:pt x="177817" y="2013234"/>
                </a:lnTo>
                <a:lnTo>
                  <a:pt x="176163" y="2005015"/>
                </a:lnTo>
                <a:lnTo>
                  <a:pt x="175193" y="2005131"/>
                </a:lnTo>
                <a:cubicBezTo>
                  <a:pt x="161287" y="1982787"/>
                  <a:pt x="134346" y="1945175"/>
                  <a:pt x="134346" y="1945175"/>
                </a:cubicBezTo>
                <a:cubicBezTo>
                  <a:pt x="138884" y="1936879"/>
                  <a:pt x="143441" y="1934355"/>
                  <a:pt x="147726" y="1935233"/>
                </a:cubicBezTo>
                <a:close/>
                <a:moveTo>
                  <a:pt x="4710546" y="1866678"/>
                </a:moveTo>
                <a:cubicBezTo>
                  <a:pt x="4711676" y="1863770"/>
                  <a:pt x="4723036" y="1878787"/>
                  <a:pt x="4725460" y="1879730"/>
                </a:cubicBezTo>
                <a:lnTo>
                  <a:pt x="4752734" y="1920387"/>
                </a:lnTo>
                <a:lnTo>
                  <a:pt x="4751677" y="1911046"/>
                </a:lnTo>
                <a:cubicBezTo>
                  <a:pt x="4751530" y="1909362"/>
                  <a:pt x="4752001" y="1912369"/>
                  <a:pt x="4752761" y="1916280"/>
                </a:cubicBezTo>
                <a:lnTo>
                  <a:pt x="4754570" y="1923126"/>
                </a:lnTo>
                <a:lnTo>
                  <a:pt x="4775039" y="1953638"/>
                </a:lnTo>
                <a:lnTo>
                  <a:pt x="4775954" y="1953753"/>
                </a:lnTo>
                <a:lnTo>
                  <a:pt x="4775040" y="1953639"/>
                </a:lnTo>
                <a:lnTo>
                  <a:pt x="4821464" y="2022843"/>
                </a:lnTo>
                <a:cubicBezTo>
                  <a:pt x="4853170" y="2070108"/>
                  <a:pt x="4885627" y="2116341"/>
                  <a:pt x="4921969" y="2159759"/>
                </a:cubicBezTo>
                <a:cubicBezTo>
                  <a:pt x="4937953" y="2179922"/>
                  <a:pt x="4955241" y="2200314"/>
                  <a:pt x="4973315" y="2220704"/>
                </a:cubicBezTo>
                <a:lnTo>
                  <a:pt x="4990009" y="2238854"/>
                </a:lnTo>
                <a:lnTo>
                  <a:pt x="4992387" y="2242674"/>
                </a:lnTo>
                <a:cubicBezTo>
                  <a:pt x="5001206" y="2255413"/>
                  <a:pt x="5011817" y="2268917"/>
                  <a:pt x="5019597" y="2280136"/>
                </a:cubicBezTo>
                <a:lnTo>
                  <a:pt x="5022605" y="2285075"/>
                </a:lnTo>
                <a:lnTo>
                  <a:pt x="4981294" y="2240209"/>
                </a:lnTo>
                <a:cubicBezTo>
                  <a:pt x="4962698" y="2219459"/>
                  <a:pt x="4943982" y="2197886"/>
                  <a:pt x="4924929" y="2174856"/>
                </a:cubicBezTo>
                <a:cubicBezTo>
                  <a:pt x="4881293" y="2123299"/>
                  <a:pt x="4851871" y="2080617"/>
                  <a:pt x="4810900" y="2023404"/>
                </a:cubicBezTo>
                <a:cubicBezTo>
                  <a:pt x="4800658" y="2009101"/>
                  <a:pt x="4785939" y="1989572"/>
                  <a:pt x="4771174" y="1969117"/>
                </a:cubicBezTo>
                <a:lnTo>
                  <a:pt x="4756109" y="1947639"/>
                </a:lnTo>
                <a:lnTo>
                  <a:pt x="4755612" y="1944636"/>
                </a:lnTo>
                <a:cubicBezTo>
                  <a:pt x="4751513" y="1936193"/>
                  <a:pt x="4738212" y="1916761"/>
                  <a:pt x="4723899" y="1896598"/>
                </a:cubicBezTo>
                <a:lnTo>
                  <a:pt x="4722904" y="1895215"/>
                </a:lnTo>
                <a:lnTo>
                  <a:pt x="4719523" y="1888715"/>
                </a:lnTo>
                <a:cubicBezTo>
                  <a:pt x="4714529" y="1878545"/>
                  <a:pt x="4709980" y="1868131"/>
                  <a:pt x="4710546" y="1866678"/>
                </a:cubicBezTo>
                <a:close/>
                <a:moveTo>
                  <a:pt x="462912" y="1790009"/>
                </a:moveTo>
                <a:lnTo>
                  <a:pt x="488397" y="1825045"/>
                </a:lnTo>
                <a:lnTo>
                  <a:pt x="491248" y="1818685"/>
                </a:lnTo>
                <a:close/>
                <a:moveTo>
                  <a:pt x="4888461" y="1779427"/>
                </a:moveTo>
                <a:cubicBezTo>
                  <a:pt x="4885363" y="1777778"/>
                  <a:pt x="4882632" y="1781112"/>
                  <a:pt x="4882026" y="1788509"/>
                </a:cubicBezTo>
                <a:cubicBezTo>
                  <a:pt x="4883366" y="1791074"/>
                  <a:pt x="4889260" y="1798070"/>
                  <a:pt x="4893754" y="1802392"/>
                </a:cubicBezTo>
                <a:cubicBezTo>
                  <a:pt x="4896001" y="1804553"/>
                  <a:pt x="4897899" y="1806045"/>
                  <a:pt x="4898705" y="1805982"/>
                </a:cubicBezTo>
                <a:cubicBezTo>
                  <a:pt x="4899511" y="1805918"/>
                  <a:pt x="4899224" y="1804298"/>
                  <a:pt x="4897101" y="1800235"/>
                </a:cubicBezTo>
                <a:cubicBezTo>
                  <a:pt x="4895025" y="1787705"/>
                  <a:pt x="4891559" y="1781075"/>
                  <a:pt x="4888461" y="1779427"/>
                </a:cubicBezTo>
                <a:close/>
                <a:moveTo>
                  <a:pt x="4221712" y="1768526"/>
                </a:moveTo>
                <a:lnTo>
                  <a:pt x="4255755" y="1817083"/>
                </a:lnTo>
                <a:lnTo>
                  <a:pt x="4287827" y="1866604"/>
                </a:lnTo>
                <a:lnTo>
                  <a:pt x="4294195" y="1873762"/>
                </a:lnTo>
                <a:cubicBezTo>
                  <a:pt x="4309270" y="1885486"/>
                  <a:pt x="4381597" y="1969666"/>
                  <a:pt x="4381597" y="1969666"/>
                </a:cubicBezTo>
                <a:cubicBezTo>
                  <a:pt x="4388807" y="1953508"/>
                  <a:pt x="4258973" y="1782167"/>
                  <a:pt x="4222577" y="1768579"/>
                </a:cubicBezTo>
                <a:close/>
                <a:moveTo>
                  <a:pt x="4871227" y="1764501"/>
                </a:moveTo>
                <a:cubicBezTo>
                  <a:pt x="4870016" y="1764030"/>
                  <a:pt x="4869403" y="1765605"/>
                  <a:pt x="4869094" y="1767296"/>
                </a:cubicBezTo>
                <a:cubicBezTo>
                  <a:pt x="4868784" y="1768989"/>
                  <a:pt x="4868776" y="1770800"/>
                  <a:pt x="4868776" y="1770800"/>
                </a:cubicBezTo>
                <a:cubicBezTo>
                  <a:pt x="4873622" y="1772683"/>
                  <a:pt x="4873650" y="1765444"/>
                  <a:pt x="4871227" y="1764501"/>
                </a:cubicBezTo>
                <a:close/>
                <a:moveTo>
                  <a:pt x="292231" y="1758664"/>
                </a:moveTo>
                <a:cubicBezTo>
                  <a:pt x="299544" y="1759913"/>
                  <a:pt x="311979" y="1772373"/>
                  <a:pt x="307156" y="1780622"/>
                </a:cubicBezTo>
                <a:cubicBezTo>
                  <a:pt x="307156" y="1780622"/>
                  <a:pt x="289738" y="1770441"/>
                  <a:pt x="287454" y="1761724"/>
                </a:cubicBezTo>
                <a:cubicBezTo>
                  <a:pt x="287924" y="1759078"/>
                  <a:pt x="289794" y="1758248"/>
                  <a:pt x="292231" y="1758664"/>
                </a:cubicBezTo>
                <a:close/>
                <a:moveTo>
                  <a:pt x="437764" y="1733542"/>
                </a:moveTo>
                <a:cubicBezTo>
                  <a:pt x="439417" y="1733926"/>
                  <a:pt x="442429" y="1735942"/>
                  <a:pt x="446032" y="1738736"/>
                </a:cubicBezTo>
                <a:lnTo>
                  <a:pt x="451974" y="1743823"/>
                </a:lnTo>
                <a:lnTo>
                  <a:pt x="456180" y="1751267"/>
                </a:lnTo>
                <a:lnTo>
                  <a:pt x="461948" y="1761094"/>
                </a:lnTo>
                <a:lnTo>
                  <a:pt x="458674" y="1758421"/>
                </a:lnTo>
                <a:cubicBezTo>
                  <a:pt x="450589" y="1751721"/>
                  <a:pt x="441875" y="1744058"/>
                  <a:pt x="437654" y="1738129"/>
                </a:cubicBezTo>
                <a:cubicBezTo>
                  <a:pt x="435819" y="1734403"/>
                  <a:pt x="436111" y="1733158"/>
                  <a:pt x="437764" y="1733542"/>
                </a:cubicBezTo>
                <a:close/>
                <a:moveTo>
                  <a:pt x="4835263" y="1715929"/>
                </a:moveTo>
                <a:cubicBezTo>
                  <a:pt x="4836743" y="1723476"/>
                  <a:pt x="4840653" y="1730158"/>
                  <a:pt x="4845451" y="1736346"/>
                </a:cubicBezTo>
                <a:lnTo>
                  <a:pt x="4859742" y="1752434"/>
                </a:lnTo>
                <a:lnTo>
                  <a:pt x="4860971" y="1753818"/>
                </a:lnTo>
                <a:lnTo>
                  <a:pt x="4860103" y="1752540"/>
                </a:lnTo>
                <a:lnTo>
                  <a:pt x="4861070" y="1752823"/>
                </a:lnTo>
                <a:lnTo>
                  <a:pt x="4861692" y="1753004"/>
                </a:lnTo>
                <a:lnTo>
                  <a:pt x="4865576" y="1754137"/>
                </a:lnTo>
                <a:cubicBezTo>
                  <a:pt x="4866751" y="1754479"/>
                  <a:pt x="4866457" y="1754394"/>
                  <a:pt x="4865356" y="1754072"/>
                </a:cubicBezTo>
                <a:lnTo>
                  <a:pt x="4861692" y="1753004"/>
                </a:lnTo>
                <a:lnTo>
                  <a:pt x="4860288" y="1752593"/>
                </a:lnTo>
                <a:lnTo>
                  <a:pt x="4860104" y="1752539"/>
                </a:lnTo>
                <a:close/>
                <a:moveTo>
                  <a:pt x="4495955" y="1702948"/>
                </a:moveTo>
                <a:lnTo>
                  <a:pt x="4612752" y="1841027"/>
                </a:lnTo>
                <a:lnTo>
                  <a:pt x="4614743" y="1843726"/>
                </a:lnTo>
                <a:lnTo>
                  <a:pt x="4525292" y="1739321"/>
                </a:lnTo>
                <a:close/>
                <a:moveTo>
                  <a:pt x="4632741" y="1678498"/>
                </a:moveTo>
                <a:cubicBezTo>
                  <a:pt x="4628513" y="1685748"/>
                  <a:pt x="4669926" y="1739960"/>
                  <a:pt x="4684617" y="1743818"/>
                </a:cubicBezTo>
                <a:cubicBezTo>
                  <a:pt x="4687416" y="1744552"/>
                  <a:pt x="4689245" y="1743459"/>
                  <a:pt x="4689604" y="1739869"/>
                </a:cubicBezTo>
                <a:cubicBezTo>
                  <a:pt x="4685452" y="1714813"/>
                  <a:pt x="4666032" y="1711889"/>
                  <a:pt x="4654857" y="1690503"/>
                </a:cubicBezTo>
                <a:cubicBezTo>
                  <a:pt x="4647741" y="1684692"/>
                  <a:pt x="4642565" y="1681087"/>
                  <a:pt x="4638990" y="1679236"/>
                </a:cubicBezTo>
                <a:cubicBezTo>
                  <a:pt x="4635416" y="1677385"/>
                  <a:pt x="4633443" y="1677288"/>
                  <a:pt x="4632741" y="1678498"/>
                </a:cubicBezTo>
                <a:close/>
                <a:moveTo>
                  <a:pt x="166190" y="1634546"/>
                </a:moveTo>
                <a:lnTo>
                  <a:pt x="167715" y="1636657"/>
                </a:lnTo>
                <a:lnTo>
                  <a:pt x="166945" y="1637632"/>
                </a:lnTo>
                <a:cubicBezTo>
                  <a:pt x="165587" y="1638415"/>
                  <a:pt x="165807" y="1637231"/>
                  <a:pt x="166173" y="1635510"/>
                </a:cubicBezTo>
                <a:close/>
                <a:moveTo>
                  <a:pt x="4212731" y="1621361"/>
                </a:moveTo>
                <a:cubicBezTo>
                  <a:pt x="4206487" y="1626667"/>
                  <a:pt x="4245039" y="1687589"/>
                  <a:pt x="4258695" y="1700874"/>
                </a:cubicBezTo>
                <a:cubicBezTo>
                  <a:pt x="4293368" y="1745105"/>
                  <a:pt x="4328154" y="1787234"/>
                  <a:pt x="4362974" y="1828001"/>
                </a:cubicBezTo>
                <a:lnTo>
                  <a:pt x="4457744" y="1935899"/>
                </a:lnTo>
                <a:lnTo>
                  <a:pt x="4451525" y="1926582"/>
                </a:lnTo>
                <a:lnTo>
                  <a:pt x="4308081" y="1721031"/>
                </a:lnTo>
                <a:lnTo>
                  <a:pt x="4300754" y="1712213"/>
                </a:lnTo>
                <a:cubicBezTo>
                  <a:pt x="4278930" y="1686282"/>
                  <a:pt x="4257375" y="1661267"/>
                  <a:pt x="4236488" y="1638421"/>
                </a:cubicBezTo>
                <a:cubicBezTo>
                  <a:pt x="4221871" y="1624005"/>
                  <a:pt x="4214812" y="1619593"/>
                  <a:pt x="4212731" y="1621361"/>
                </a:cubicBezTo>
                <a:close/>
                <a:moveTo>
                  <a:pt x="427704" y="1618617"/>
                </a:moveTo>
                <a:cubicBezTo>
                  <a:pt x="432055" y="1624851"/>
                  <a:pt x="435939" y="1630042"/>
                  <a:pt x="436105" y="1630678"/>
                </a:cubicBezTo>
                <a:lnTo>
                  <a:pt x="430700" y="1624738"/>
                </a:lnTo>
                <a:close/>
                <a:moveTo>
                  <a:pt x="4455198" y="1616746"/>
                </a:moveTo>
                <a:cubicBezTo>
                  <a:pt x="4456466" y="1615425"/>
                  <a:pt x="4458108" y="1615089"/>
                  <a:pt x="4458956" y="1617092"/>
                </a:cubicBezTo>
                <a:lnTo>
                  <a:pt x="4453680" y="1622291"/>
                </a:lnTo>
                <a:cubicBezTo>
                  <a:pt x="4453034" y="1620365"/>
                  <a:pt x="4453929" y="1618064"/>
                  <a:pt x="4455198" y="1616746"/>
                </a:cubicBezTo>
                <a:close/>
                <a:moveTo>
                  <a:pt x="4510457" y="1605549"/>
                </a:moveTo>
                <a:cubicBezTo>
                  <a:pt x="4509987" y="1606253"/>
                  <a:pt x="4510274" y="1607874"/>
                  <a:pt x="4511728" y="1610655"/>
                </a:cubicBezTo>
                <a:cubicBezTo>
                  <a:pt x="4506213" y="1620074"/>
                  <a:pt x="4519777" y="1626052"/>
                  <a:pt x="4524120" y="1617247"/>
                </a:cubicBezTo>
                <a:cubicBezTo>
                  <a:pt x="4521437" y="1612114"/>
                  <a:pt x="4516887" y="1607686"/>
                  <a:pt x="4513732" y="1605931"/>
                </a:cubicBezTo>
                <a:cubicBezTo>
                  <a:pt x="4512156" y="1605053"/>
                  <a:pt x="4510927" y="1604844"/>
                  <a:pt x="4510457" y="1605549"/>
                </a:cubicBezTo>
                <a:close/>
                <a:moveTo>
                  <a:pt x="4710545" y="1577611"/>
                </a:moveTo>
                <a:cubicBezTo>
                  <a:pt x="4709414" y="1580518"/>
                  <a:pt x="4728741" y="1619272"/>
                  <a:pt x="4731164" y="1620214"/>
                </a:cubicBezTo>
                <a:cubicBezTo>
                  <a:pt x="4752026" y="1656218"/>
                  <a:pt x="4790414" y="1705733"/>
                  <a:pt x="4810899" y="1734339"/>
                </a:cubicBezTo>
                <a:cubicBezTo>
                  <a:pt x="4851871" y="1791551"/>
                  <a:pt x="4881293" y="1834233"/>
                  <a:pt x="4924928" y="1885791"/>
                </a:cubicBezTo>
                <a:cubicBezTo>
                  <a:pt x="4943982" y="1908819"/>
                  <a:pt x="4962698" y="1930394"/>
                  <a:pt x="4981293" y="1951144"/>
                </a:cubicBezTo>
                <a:lnTo>
                  <a:pt x="5022605" y="1996009"/>
                </a:lnTo>
                <a:lnTo>
                  <a:pt x="5019597" y="1991071"/>
                </a:lnTo>
                <a:cubicBezTo>
                  <a:pt x="5011816" y="1979852"/>
                  <a:pt x="5001205" y="1966347"/>
                  <a:pt x="4992386" y="1953608"/>
                </a:cubicBezTo>
                <a:lnTo>
                  <a:pt x="4990008" y="1949789"/>
                </a:lnTo>
                <a:lnTo>
                  <a:pt x="4973314" y="1931637"/>
                </a:lnTo>
                <a:cubicBezTo>
                  <a:pt x="4955241" y="1911247"/>
                  <a:pt x="4937952" y="1890856"/>
                  <a:pt x="4921969" y="1870694"/>
                </a:cubicBezTo>
                <a:cubicBezTo>
                  <a:pt x="4885627" y="1827274"/>
                  <a:pt x="4853169" y="1781042"/>
                  <a:pt x="4821463" y="1733777"/>
                </a:cubicBezTo>
                <a:lnTo>
                  <a:pt x="4775039" y="1664574"/>
                </a:lnTo>
                <a:lnTo>
                  <a:pt x="4775953" y="1664687"/>
                </a:lnTo>
                <a:lnTo>
                  <a:pt x="4780317" y="1665229"/>
                </a:lnTo>
                <a:cubicBezTo>
                  <a:pt x="4793154" y="1672677"/>
                  <a:pt x="4789107" y="1702021"/>
                  <a:pt x="4804332" y="1694063"/>
                </a:cubicBezTo>
                <a:cubicBezTo>
                  <a:pt x="4818193" y="1720583"/>
                  <a:pt x="4835950" y="1737440"/>
                  <a:pt x="4851473" y="1750021"/>
                </a:cubicBezTo>
                <a:cubicBezTo>
                  <a:pt x="4851473" y="1750021"/>
                  <a:pt x="4852647" y="1750365"/>
                  <a:pt x="4854336" y="1750857"/>
                </a:cubicBezTo>
                <a:lnTo>
                  <a:pt x="4855950" y="1751328"/>
                </a:lnTo>
                <a:lnTo>
                  <a:pt x="4851473" y="1750021"/>
                </a:lnTo>
                <a:cubicBezTo>
                  <a:pt x="4840294" y="1728635"/>
                  <a:pt x="4826433" y="1702116"/>
                  <a:pt x="4804332" y="1694063"/>
                </a:cubicBezTo>
                <a:cubicBezTo>
                  <a:pt x="4801984" y="1689572"/>
                  <a:pt x="4803265" y="1672770"/>
                  <a:pt x="4793841" y="1666771"/>
                </a:cubicBezTo>
                <a:cubicBezTo>
                  <a:pt x="4790700" y="1664772"/>
                  <a:pt x="4786368" y="1663972"/>
                  <a:pt x="4780317" y="1665229"/>
                </a:cubicBezTo>
                <a:cubicBezTo>
                  <a:pt x="4780317" y="1665229"/>
                  <a:pt x="4778422" y="1664993"/>
                  <a:pt x="4776055" y="1664699"/>
                </a:cubicBezTo>
                <a:lnTo>
                  <a:pt x="4775953" y="1664687"/>
                </a:lnTo>
                <a:lnTo>
                  <a:pt x="4775038" y="1664573"/>
                </a:lnTo>
                <a:lnTo>
                  <a:pt x="4754570" y="1634060"/>
                </a:lnTo>
                <a:lnTo>
                  <a:pt x="4752761" y="1627214"/>
                </a:lnTo>
                <a:cubicBezTo>
                  <a:pt x="4752001" y="1623303"/>
                  <a:pt x="4751530" y="1620295"/>
                  <a:pt x="4751675" y="1621980"/>
                </a:cubicBezTo>
                <a:lnTo>
                  <a:pt x="4752733" y="1631322"/>
                </a:lnTo>
                <a:lnTo>
                  <a:pt x="4725459" y="1590664"/>
                </a:lnTo>
                <a:cubicBezTo>
                  <a:pt x="4723035" y="1589722"/>
                  <a:pt x="4711676" y="1574704"/>
                  <a:pt x="4710545" y="1577611"/>
                </a:cubicBezTo>
                <a:close/>
                <a:moveTo>
                  <a:pt x="4480809" y="1570042"/>
                </a:moveTo>
                <a:cubicBezTo>
                  <a:pt x="4475271" y="1568716"/>
                  <a:pt x="4472806" y="1573271"/>
                  <a:pt x="4476832" y="1580971"/>
                </a:cubicBezTo>
                <a:cubicBezTo>
                  <a:pt x="4473571" y="1587575"/>
                  <a:pt x="4488711" y="1600493"/>
                  <a:pt x="4497489" y="1600041"/>
                </a:cubicBezTo>
                <a:cubicBezTo>
                  <a:pt x="4500416" y="1599888"/>
                  <a:pt x="4502637" y="1598252"/>
                  <a:pt x="4503233" y="1594402"/>
                </a:cubicBezTo>
                <a:cubicBezTo>
                  <a:pt x="4494962" y="1578575"/>
                  <a:pt x="4486350" y="1571367"/>
                  <a:pt x="4480809" y="1570042"/>
                </a:cubicBezTo>
                <a:close/>
                <a:moveTo>
                  <a:pt x="662655" y="1560624"/>
                </a:moveTo>
                <a:lnTo>
                  <a:pt x="659756" y="1560745"/>
                </a:lnTo>
                <a:cubicBezTo>
                  <a:pt x="657563" y="1560836"/>
                  <a:pt x="656469" y="1560882"/>
                  <a:pt x="658112" y="1560813"/>
                </a:cubicBezTo>
                <a:close/>
                <a:moveTo>
                  <a:pt x="672911" y="1560198"/>
                </a:moveTo>
                <a:cubicBezTo>
                  <a:pt x="672911" y="1560198"/>
                  <a:pt x="670719" y="1560290"/>
                  <a:pt x="667978" y="1560403"/>
                </a:cubicBezTo>
                <a:lnTo>
                  <a:pt x="662655" y="1560624"/>
                </a:lnTo>
                <a:close/>
                <a:moveTo>
                  <a:pt x="423911" y="1509385"/>
                </a:moveTo>
                <a:cubicBezTo>
                  <a:pt x="423911" y="1509385"/>
                  <a:pt x="416149" y="1511421"/>
                  <a:pt x="418090" y="1510912"/>
                </a:cubicBezTo>
                <a:cubicBezTo>
                  <a:pt x="418736" y="1510743"/>
                  <a:pt x="420461" y="1510292"/>
                  <a:pt x="423911" y="1509385"/>
                </a:cubicBezTo>
                <a:cubicBezTo>
                  <a:pt x="427464" y="1509619"/>
                  <a:pt x="429242" y="1509735"/>
                  <a:pt x="429910" y="1509779"/>
                </a:cubicBezTo>
                <a:cubicBezTo>
                  <a:pt x="431908" y="1509910"/>
                  <a:pt x="423911" y="1509385"/>
                  <a:pt x="423911" y="1509385"/>
                </a:cubicBezTo>
                <a:close/>
                <a:moveTo>
                  <a:pt x="938587" y="1488508"/>
                </a:moveTo>
                <a:lnTo>
                  <a:pt x="938586" y="1488509"/>
                </a:lnTo>
                <a:lnTo>
                  <a:pt x="938249" y="1489615"/>
                </a:lnTo>
                <a:lnTo>
                  <a:pt x="938129" y="1490007"/>
                </a:lnTo>
                <a:cubicBezTo>
                  <a:pt x="938024" y="1490352"/>
                  <a:pt x="938050" y="1490266"/>
                  <a:pt x="938149" y="1489942"/>
                </a:cubicBezTo>
                <a:lnTo>
                  <a:pt x="938249" y="1489615"/>
                </a:lnTo>
                <a:close/>
                <a:moveTo>
                  <a:pt x="756389" y="1461157"/>
                </a:moveTo>
                <a:lnTo>
                  <a:pt x="758350" y="1463989"/>
                </a:lnTo>
                <a:lnTo>
                  <a:pt x="758935" y="1464085"/>
                </a:lnTo>
                <a:close/>
                <a:moveTo>
                  <a:pt x="878267" y="1455703"/>
                </a:moveTo>
                <a:lnTo>
                  <a:pt x="878748" y="1456902"/>
                </a:lnTo>
                <a:cubicBezTo>
                  <a:pt x="881510" y="1463709"/>
                  <a:pt x="892865" y="1490737"/>
                  <a:pt x="897792" y="1487454"/>
                </a:cubicBezTo>
                <a:cubicBezTo>
                  <a:pt x="898930" y="1487153"/>
                  <a:pt x="898232" y="1484419"/>
                  <a:pt x="896698" y="1480741"/>
                </a:cubicBezTo>
                <a:lnTo>
                  <a:pt x="891078" y="1469382"/>
                </a:lnTo>
                <a:close/>
                <a:moveTo>
                  <a:pt x="1020926" y="1443673"/>
                </a:moveTo>
                <a:lnTo>
                  <a:pt x="1028913" y="1451801"/>
                </a:lnTo>
                <a:lnTo>
                  <a:pt x="1028404" y="1450896"/>
                </a:lnTo>
                <a:lnTo>
                  <a:pt x="1021274" y="1443970"/>
                </a:lnTo>
                <a:close/>
                <a:moveTo>
                  <a:pt x="546108" y="1424137"/>
                </a:moveTo>
                <a:lnTo>
                  <a:pt x="538285" y="1426425"/>
                </a:lnTo>
                <a:cubicBezTo>
                  <a:pt x="536773" y="1426868"/>
                  <a:pt x="537781" y="1426573"/>
                  <a:pt x="539795" y="1425984"/>
                </a:cubicBezTo>
                <a:close/>
                <a:moveTo>
                  <a:pt x="551882" y="1422448"/>
                </a:moveTo>
                <a:lnTo>
                  <a:pt x="546108" y="1424137"/>
                </a:lnTo>
                <a:lnTo>
                  <a:pt x="547349" y="1423773"/>
                </a:lnTo>
                <a:cubicBezTo>
                  <a:pt x="549867" y="1423037"/>
                  <a:pt x="551882" y="1422448"/>
                  <a:pt x="551882" y="1422448"/>
                </a:cubicBezTo>
                <a:close/>
                <a:moveTo>
                  <a:pt x="594733" y="1412682"/>
                </a:moveTo>
                <a:cubicBezTo>
                  <a:pt x="595668" y="1412786"/>
                  <a:pt x="597004" y="1413867"/>
                  <a:pt x="598474" y="1416144"/>
                </a:cubicBezTo>
                <a:cubicBezTo>
                  <a:pt x="600434" y="1419180"/>
                  <a:pt x="602634" y="1424342"/>
                  <a:pt x="604436" y="1432152"/>
                </a:cubicBezTo>
                <a:cubicBezTo>
                  <a:pt x="592754" y="1420837"/>
                  <a:pt x="591932" y="1412367"/>
                  <a:pt x="594733" y="1412682"/>
                </a:cubicBezTo>
                <a:close/>
                <a:moveTo>
                  <a:pt x="440292" y="1389234"/>
                </a:moveTo>
                <a:lnTo>
                  <a:pt x="446647" y="1394251"/>
                </a:lnTo>
                <a:lnTo>
                  <a:pt x="451698" y="1398859"/>
                </a:lnTo>
                <a:lnTo>
                  <a:pt x="481306" y="1448491"/>
                </a:lnTo>
                <a:lnTo>
                  <a:pt x="476821" y="1444826"/>
                </a:lnTo>
                <a:lnTo>
                  <a:pt x="466286" y="1437417"/>
                </a:lnTo>
                <a:lnTo>
                  <a:pt x="453087" y="1414153"/>
                </a:lnTo>
                <a:close/>
                <a:moveTo>
                  <a:pt x="833034" y="1385084"/>
                </a:moveTo>
                <a:lnTo>
                  <a:pt x="845335" y="1404679"/>
                </a:lnTo>
                <a:lnTo>
                  <a:pt x="860204" y="1428221"/>
                </a:lnTo>
                <a:lnTo>
                  <a:pt x="867571" y="1435255"/>
                </a:lnTo>
                <a:lnTo>
                  <a:pt x="855290" y="1418287"/>
                </a:lnTo>
                <a:cubicBezTo>
                  <a:pt x="849835" y="1410691"/>
                  <a:pt x="844773" y="1403274"/>
                  <a:pt x="840800" y="1396486"/>
                </a:cubicBezTo>
                <a:lnTo>
                  <a:pt x="836694" y="1388654"/>
                </a:lnTo>
                <a:close/>
                <a:moveTo>
                  <a:pt x="1064097" y="1384736"/>
                </a:moveTo>
                <a:lnTo>
                  <a:pt x="1064469" y="1385921"/>
                </a:lnTo>
                <a:cubicBezTo>
                  <a:pt x="1066645" y="1386701"/>
                  <a:pt x="1065710" y="1389312"/>
                  <a:pt x="1067886" y="1390092"/>
                </a:cubicBezTo>
                <a:lnTo>
                  <a:pt x="1070064" y="1389693"/>
                </a:lnTo>
                <a:lnTo>
                  <a:pt x="1064800" y="1384848"/>
                </a:lnTo>
                <a:close/>
                <a:moveTo>
                  <a:pt x="3929256" y="1378980"/>
                </a:moveTo>
                <a:cubicBezTo>
                  <a:pt x="3929902" y="1380904"/>
                  <a:pt x="3929006" y="1383206"/>
                  <a:pt x="3927737" y="1384524"/>
                </a:cubicBezTo>
                <a:cubicBezTo>
                  <a:pt x="3926470" y="1385844"/>
                  <a:pt x="3924827" y="1386182"/>
                  <a:pt x="3923979" y="1384178"/>
                </a:cubicBezTo>
                <a:close/>
                <a:moveTo>
                  <a:pt x="698302" y="1360045"/>
                </a:moveTo>
                <a:lnTo>
                  <a:pt x="704581" y="1374481"/>
                </a:lnTo>
                <a:cubicBezTo>
                  <a:pt x="708774" y="1384902"/>
                  <a:pt x="712809" y="1395437"/>
                  <a:pt x="716784" y="1405435"/>
                </a:cubicBezTo>
                <a:lnTo>
                  <a:pt x="719801" y="1412497"/>
                </a:lnTo>
                <a:lnTo>
                  <a:pt x="749979" y="1460524"/>
                </a:lnTo>
                <a:lnTo>
                  <a:pt x="753644" y="1463214"/>
                </a:lnTo>
                <a:lnTo>
                  <a:pt x="754140" y="1463296"/>
                </a:lnTo>
                <a:lnTo>
                  <a:pt x="749492" y="1457068"/>
                </a:lnTo>
                <a:cubicBezTo>
                  <a:pt x="747712" y="1454397"/>
                  <a:pt x="746783" y="1452562"/>
                  <a:pt x="747017" y="1451909"/>
                </a:cubicBezTo>
                <a:cubicBezTo>
                  <a:pt x="746550" y="1453215"/>
                  <a:pt x="749126" y="1454873"/>
                  <a:pt x="751821" y="1456207"/>
                </a:cubicBezTo>
                <a:lnTo>
                  <a:pt x="755157" y="1457687"/>
                </a:lnTo>
                <a:lnTo>
                  <a:pt x="748755" y="1446909"/>
                </a:lnTo>
                <a:cubicBezTo>
                  <a:pt x="737061" y="1429223"/>
                  <a:pt x="721818" y="1409458"/>
                  <a:pt x="718561" y="1394782"/>
                </a:cubicBezTo>
                <a:lnTo>
                  <a:pt x="719032" y="1392038"/>
                </a:lnTo>
                <a:lnTo>
                  <a:pt x="707024" y="1374232"/>
                </a:lnTo>
                <a:lnTo>
                  <a:pt x="705352" y="1369387"/>
                </a:lnTo>
                <a:close/>
                <a:moveTo>
                  <a:pt x="913663" y="1342557"/>
                </a:moveTo>
                <a:cubicBezTo>
                  <a:pt x="913663" y="1342557"/>
                  <a:pt x="915436" y="1349819"/>
                  <a:pt x="914992" y="1348003"/>
                </a:cubicBezTo>
                <a:cubicBezTo>
                  <a:pt x="914846" y="1347398"/>
                  <a:pt x="914450" y="1345784"/>
                  <a:pt x="913663" y="1342557"/>
                </a:cubicBezTo>
                <a:close/>
                <a:moveTo>
                  <a:pt x="940046" y="1339732"/>
                </a:moveTo>
                <a:cubicBezTo>
                  <a:pt x="942404" y="1340576"/>
                  <a:pt x="944437" y="1342040"/>
                  <a:pt x="946036" y="1343718"/>
                </a:cubicBezTo>
                <a:cubicBezTo>
                  <a:pt x="947635" y="1345395"/>
                  <a:pt x="948799" y="1347285"/>
                  <a:pt x="949420" y="1348981"/>
                </a:cubicBezTo>
                <a:cubicBezTo>
                  <a:pt x="942891" y="1346642"/>
                  <a:pt x="940352" y="1345733"/>
                  <a:pt x="940046" y="1339732"/>
                </a:cubicBezTo>
                <a:close/>
                <a:moveTo>
                  <a:pt x="4212730" y="1332296"/>
                </a:moveTo>
                <a:cubicBezTo>
                  <a:pt x="4214812" y="1330528"/>
                  <a:pt x="4221871" y="1334939"/>
                  <a:pt x="4236487" y="1349356"/>
                </a:cubicBezTo>
                <a:lnTo>
                  <a:pt x="4248054" y="1362637"/>
                </a:lnTo>
                <a:lnTo>
                  <a:pt x="4290817" y="1423426"/>
                </a:lnTo>
                <a:cubicBezTo>
                  <a:pt x="4404873" y="1574917"/>
                  <a:pt x="4530775" y="1715776"/>
                  <a:pt x="4640065" y="1845713"/>
                </a:cubicBezTo>
                <a:cubicBezTo>
                  <a:pt x="4701216" y="1908505"/>
                  <a:pt x="4768222" y="1968240"/>
                  <a:pt x="4808334" y="2027870"/>
                </a:cubicBezTo>
                <a:cubicBezTo>
                  <a:pt x="4835069" y="2061546"/>
                  <a:pt x="4846853" y="2097200"/>
                  <a:pt x="4821396" y="2074977"/>
                </a:cubicBezTo>
                <a:lnTo>
                  <a:pt x="4812205" y="2065795"/>
                </a:lnTo>
                <a:lnTo>
                  <a:pt x="4835924" y="2099392"/>
                </a:lnTo>
                <a:lnTo>
                  <a:pt x="4902906" y="2185020"/>
                </a:lnTo>
                <a:lnTo>
                  <a:pt x="4792351" y="2051556"/>
                </a:lnTo>
                <a:lnTo>
                  <a:pt x="4775936" y="2026470"/>
                </a:lnTo>
                <a:lnTo>
                  <a:pt x="4701156" y="1944585"/>
                </a:lnTo>
                <a:lnTo>
                  <a:pt x="4645962" y="1880163"/>
                </a:lnTo>
                <a:lnTo>
                  <a:pt x="4658379" y="1891241"/>
                </a:lnTo>
                <a:cubicBezTo>
                  <a:pt x="4685080" y="1925209"/>
                  <a:pt x="4730751" y="1961241"/>
                  <a:pt x="4675117" y="1889028"/>
                </a:cubicBezTo>
                <a:cubicBezTo>
                  <a:pt x="4606504" y="1810530"/>
                  <a:pt x="4537071" y="1735456"/>
                  <a:pt x="4467455" y="1657890"/>
                </a:cubicBezTo>
                <a:lnTo>
                  <a:pt x="4371495" y="1548637"/>
                </a:lnTo>
                <a:lnTo>
                  <a:pt x="4357627" y="1531444"/>
                </a:lnTo>
                <a:lnTo>
                  <a:pt x="4223253" y="1359678"/>
                </a:lnTo>
                <a:lnTo>
                  <a:pt x="4218837" y="1352316"/>
                </a:lnTo>
                <a:cubicBezTo>
                  <a:pt x="4213545" y="1342012"/>
                  <a:pt x="4210649" y="1334064"/>
                  <a:pt x="4212730" y="1332296"/>
                </a:cubicBezTo>
                <a:close/>
                <a:moveTo>
                  <a:pt x="4455198" y="1327679"/>
                </a:moveTo>
                <a:cubicBezTo>
                  <a:pt x="4453928" y="1328998"/>
                  <a:pt x="4453033" y="1331300"/>
                  <a:pt x="4453679" y="1333225"/>
                </a:cubicBezTo>
                <a:lnTo>
                  <a:pt x="4458955" y="1328026"/>
                </a:lnTo>
                <a:cubicBezTo>
                  <a:pt x="4458108" y="1326022"/>
                  <a:pt x="4456465" y="1326360"/>
                  <a:pt x="4455198" y="1327679"/>
                </a:cubicBezTo>
                <a:close/>
                <a:moveTo>
                  <a:pt x="874305" y="1303913"/>
                </a:moveTo>
                <a:cubicBezTo>
                  <a:pt x="875472" y="1303225"/>
                  <a:pt x="877722" y="1304653"/>
                  <a:pt x="879718" y="1306576"/>
                </a:cubicBezTo>
                <a:cubicBezTo>
                  <a:pt x="881711" y="1308498"/>
                  <a:pt x="883450" y="1310915"/>
                  <a:pt x="883592" y="1312210"/>
                </a:cubicBezTo>
                <a:cubicBezTo>
                  <a:pt x="883685" y="1313071"/>
                  <a:pt x="883069" y="1313434"/>
                  <a:pt x="881346" y="1312817"/>
                </a:cubicBezTo>
                <a:cubicBezTo>
                  <a:pt x="876995" y="1311258"/>
                  <a:pt x="874305" y="1303913"/>
                  <a:pt x="874305" y="1303913"/>
                </a:cubicBezTo>
                <a:close/>
                <a:moveTo>
                  <a:pt x="983612" y="1303786"/>
                </a:moveTo>
                <a:cubicBezTo>
                  <a:pt x="981254" y="1302942"/>
                  <a:pt x="980552" y="1304900"/>
                  <a:pt x="981575" y="1307475"/>
                </a:cubicBezTo>
                <a:lnTo>
                  <a:pt x="983921" y="1310832"/>
                </a:lnTo>
                <a:lnTo>
                  <a:pt x="985022" y="1311902"/>
                </a:lnTo>
                <a:lnTo>
                  <a:pt x="989874" y="1314866"/>
                </a:lnTo>
                <a:cubicBezTo>
                  <a:pt x="991505" y="1315450"/>
                  <a:pt x="991931" y="1315050"/>
                  <a:pt x="991649" y="1314120"/>
                </a:cubicBezTo>
                <a:cubicBezTo>
                  <a:pt x="990806" y="1311333"/>
                  <a:pt x="983612" y="1303786"/>
                  <a:pt x="983612" y="1303786"/>
                </a:cubicBezTo>
                <a:close/>
                <a:moveTo>
                  <a:pt x="682019" y="1298988"/>
                </a:moveTo>
                <a:lnTo>
                  <a:pt x="684988" y="1302608"/>
                </a:lnTo>
                <a:lnTo>
                  <a:pt x="685836" y="1304599"/>
                </a:lnTo>
                <a:cubicBezTo>
                  <a:pt x="686650" y="1306578"/>
                  <a:pt x="686904" y="1307323"/>
                  <a:pt x="686745" y="1307201"/>
                </a:cubicBezTo>
                <a:cubicBezTo>
                  <a:pt x="686428" y="1306955"/>
                  <a:pt x="684461" y="1303239"/>
                  <a:pt x="682019" y="1298988"/>
                </a:cubicBezTo>
                <a:close/>
                <a:moveTo>
                  <a:pt x="973923" y="1282788"/>
                </a:moveTo>
                <a:cubicBezTo>
                  <a:pt x="974034" y="1281516"/>
                  <a:pt x="973593" y="1286605"/>
                  <a:pt x="973593" y="1286605"/>
                </a:cubicBezTo>
                <a:cubicBezTo>
                  <a:pt x="973788" y="1284343"/>
                  <a:pt x="973887" y="1283212"/>
                  <a:pt x="973923" y="1282788"/>
                </a:cubicBezTo>
                <a:close/>
                <a:moveTo>
                  <a:pt x="621283" y="1273633"/>
                </a:moveTo>
                <a:cubicBezTo>
                  <a:pt x="620532" y="1276091"/>
                  <a:pt x="620157" y="1277322"/>
                  <a:pt x="620016" y="1277782"/>
                </a:cubicBezTo>
                <a:cubicBezTo>
                  <a:pt x="619594" y="1279165"/>
                  <a:pt x="621283" y="1273633"/>
                  <a:pt x="621283" y="1273633"/>
                </a:cubicBezTo>
                <a:close/>
                <a:moveTo>
                  <a:pt x="964641" y="1273287"/>
                </a:moveTo>
                <a:cubicBezTo>
                  <a:pt x="964611" y="1273691"/>
                  <a:pt x="964532" y="1274767"/>
                  <a:pt x="964375" y="1276922"/>
                </a:cubicBezTo>
                <a:cubicBezTo>
                  <a:pt x="964375" y="1276922"/>
                  <a:pt x="964729" y="1272076"/>
                  <a:pt x="964641" y="1273287"/>
                </a:cubicBezTo>
                <a:close/>
                <a:moveTo>
                  <a:pt x="981343" y="1268781"/>
                </a:moveTo>
                <a:cubicBezTo>
                  <a:pt x="993862" y="1278463"/>
                  <a:pt x="1003629" y="1292262"/>
                  <a:pt x="1012883" y="1306763"/>
                </a:cubicBezTo>
                <a:lnTo>
                  <a:pt x="1015709" y="1311248"/>
                </a:lnTo>
                <a:lnTo>
                  <a:pt x="981811" y="1275369"/>
                </a:lnTo>
                <a:lnTo>
                  <a:pt x="981114" y="1273174"/>
                </a:lnTo>
                <a:cubicBezTo>
                  <a:pt x="980326" y="1269852"/>
                  <a:pt x="980254" y="1267940"/>
                  <a:pt x="981343" y="1268781"/>
                </a:cubicBezTo>
                <a:close/>
                <a:moveTo>
                  <a:pt x="613775" y="1259048"/>
                </a:moveTo>
                <a:cubicBezTo>
                  <a:pt x="610485" y="1269335"/>
                  <a:pt x="613775" y="1259048"/>
                  <a:pt x="613775" y="1259048"/>
                </a:cubicBezTo>
                <a:close/>
                <a:moveTo>
                  <a:pt x="870977" y="1193240"/>
                </a:moveTo>
                <a:cubicBezTo>
                  <a:pt x="875042" y="1196169"/>
                  <a:pt x="878163" y="1198023"/>
                  <a:pt x="880559" y="1200047"/>
                </a:cubicBezTo>
                <a:cubicBezTo>
                  <a:pt x="882954" y="1202071"/>
                  <a:pt x="884623" y="1204264"/>
                  <a:pt x="885787" y="1207872"/>
                </a:cubicBezTo>
                <a:cubicBezTo>
                  <a:pt x="879258" y="1205534"/>
                  <a:pt x="873458" y="1200020"/>
                  <a:pt x="870977" y="1193240"/>
                </a:cubicBezTo>
                <a:close/>
                <a:moveTo>
                  <a:pt x="865021" y="1188161"/>
                </a:moveTo>
                <a:cubicBezTo>
                  <a:pt x="867377" y="1189005"/>
                  <a:pt x="869100" y="1189623"/>
                  <a:pt x="870117" y="1190354"/>
                </a:cubicBezTo>
                <a:cubicBezTo>
                  <a:pt x="871134" y="1191087"/>
                  <a:pt x="871444" y="1191935"/>
                  <a:pt x="870977" y="1193240"/>
                </a:cubicBezTo>
                <a:cubicBezTo>
                  <a:pt x="868799" y="1192461"/>
                  <a:pt x="863150" y="1193382"/>
                  <a:pt x="865021" y="1188161"/>
                </a:cubicBezTo>
                <a:close/>
                <a:moveTo>
                  <a:pt x="859064" y="1183082"/>
                </a:moveTo>
                <a:cubicBezTo>
                  <a:pt x="861421" y="1183927"/>
                  <a:pt x="863145" y="1184544"/>
                  <a:pt x="864161" y="1185276"/>
                </a:cubicBezTo>
                <a:cubicBezTo>
                  <a:pt x="865177" y="1186008"/>
                  <a:pt x="865487" y="1186856"/>
                  <a:pt x="865021" y="1188161"/>
                </a:cubicBezTo>
                <a:cubicBezTo>
                  <a:pt x="862844" y="1187381"/>
                  <a:pt x="857195" y="1188304"/>
                  <a:pt x="859064" y="1183082"/>
                </a:cubicBezTo>
                <a:close/>
                <a:moveTo>
                  <a:pt x="870407" y="1137716"/>
                </a:moveTo>
                <a:lnTo>
                  <a:pt x="875601" y="1142026"/>
                </a:lnTo>
                <a:cubicBezTo>
                  <a:pt x="883369" y="1148614"/>
                  <a:pt x="887684" y="1152062"/>
                  <a:pt x="889706" y="1153307"/>
                </a:cubicBezTo>
                <a:lnTo>
                  <a:pt x="889850" y="1152508"/>
                </a:lnTo>
                <a:lnTo>
                  <a:pt x="907691" y="1180929"/>
                </a:lnTo>
                <a:cubicBezTo>
                  <a:pt x="921023" y="1200188"/>
                  <a:pt x="934732" y="1218218"/>
                  <a:pt x="948872" y="1235567"/>
                </a:cubicBezTo>
                <a:lnTo>
                  <a:pt x="956168" y="1248330"/>
                </a:lnTo>
                <a:lnTo>
                  <a:pt x="931472" y="1223253"/>
                </a:lnTo>
                <a:lnTo>
                  <a:pt x="911617" y="1206053"/>
                </a:lnTo>
                <a:lnTo>
                  <a:pt x="875642" y="1146944"/>
                </a:lnTo>
                <a:close/>
                <a:moveTo>
                  <a:pt x="774829" y="1137202"/>
                </a:moveTo>
                <a:lnTo>
                  <a:pt x="781221" y="1142793"/>
                </a:lnTo>
                <a:lnTo>
                  <a:pt x="782336" y="1144747"/>
                </a:lnTo>
                <a:close/>
                <a:moveTo>
                  <a:pt x="794736" y="1134712"/>
                </a:moveTo>
                <a:cubicBezTo>
                  <a:pt x="794825" y="1133501"/>
                  <a:pt x="794471" y="1138345"/>
                  <a:pt x="794471" y="1138345"/>
                </a:cubicBezTo>
                <a:cubicBezTo>
                  <a:pt x="794627" y="1136193"/>
                  <a:pt x="794706" y="1135116"/>
                  <a:pt x="794736" y="1134712"/>
                </a:cubicBezTo>
                <a:close/>
                <a:moveTo>
                  <a:pt x="3629653" y="1134680"/>
                </a:moveTo>
                <a:lnTo>
                  <a:pt x="3651176" y="1167614"/>
                </a:lnTo>
                <a:lnTo>
                  <a:pt x="3719587" y="1261881"/>
                </a:lnTo>
                <a:lnTo>
                  <a:pt x="3801871" y="1359019"/>
                </a:lnTo>
                <a:cubicBezTo>
                  <a:pt x="3858192" y="1425766"/>
                  <a:pt x="3914474" y="1492976"/>
                  <a:pt x="3970396" y="1560834"/>
                </a:cubicBezTo>
                <a:lnTo>
                  <a:pt x="4008766" y="1608276"/>
                </a:lnTo>
                <a:lnTo>
                  <a:pt x="4009042" y="1607582"/>
                </a:lnTo>
                <a:cubicBezTo>
                  <a:pt x="4010405" y="1604633"/>
                  <a:pt x="4011923" y="1602109"/>
                  <a:pt x="4013011" y="1602498"/>
                </a:cubicBezTo>
                <a:cubicBezTo>
                  <a:pt x="4011456" y="1603414"/>
                  <a:pt x="4019268" y="1604739"/>
                  <a:pt x="4027178" y="1604933"/>
                </a:cubicBezTo>
                <a:lnTo>
                  <a:pt x="4029764" y="1604754"/>
                </a:lnTo>
                <a:lnTo>
                  <a:pt x="4025460" y="1599281"/>
                </a:lnTo>
                <a:lnTo>
                  <a:pt x="4023363" y="1599731"/>
                </a:lnTo>
                <a:cubicBezTo>
                  <a:pt x="4021212" y="1599881"/>
                  <a:pt x="4019090" y="1599521"/>
                  <a:pt x="4017058" y="1598056"/>
                </a:cubicBezTo>
                <a:lnTo>
                  <a:pt x="4023468" y="1596747"/>
                </a:lnTo>
                <a:lnTo>
                  <a:pt x="3972742" y="1532245"/>
                </a:lnTo>
                <a:cubicBezTo>
                  <a:pt x="3863754" y="1397895"/>
                  <a:pt x="3753998" y="1277766"/>
                  <a:pt x="3646304" y="1154449"/>
                </a:cubicBezTo>
                <a:close/>
                <a:moveTo>
                  <a:pt x="774941" y="1133515"/>
                </a:moveTo>
                <a:cubicBezTo>
                  <a:pt x="774979" y="1132285"/>
                  <a:pt x="774829" y="1137202"/>
                  <a:pt x="774829" y="1137202"/>
                </a:cubicBezTo>
                <a:cubicBezTo>
                  <a:pt x="774895" y="1135017"/>
                  <a:pt x="774928" y="1133924"/>
                  <a:pt x="774941" y="1133515"/>
                </a:cubicBezTo>
                <a:close/>
                <a:moveTo>
                  <a:pt x="1431139" y="1123886"/>
                </a:moveTo>
                <a:lnTo>
                  <a:pt x="1441792" y="1144238"/>
                </a:lnTo>
                <a:lnTo>
                  <a:pt x="1459327" y="1162081"/>
                </a:lnTo>
                <a:cubicBezTo>
                  <a:pt x="1461503" y="1162860"/>
                  <a:pt x="1475892" y="1186669"/>
                  <a:pt x="1478853" y="1178401"/>
                </a:cubicBezTo>
                <a:cubicBezTo>
                  <a:pt x="1479788" y="1175790"/>
                  <a:pt x="1465550" y="1158418"/>
                  <a:pt x="1470570" y="1166107"/>
                </a:cubicBezTo>
                <a:cubicBezTo>
                  <a:pt x="1461742" y="1155336"/>
                  <a:pt x="1449469" y="1143330"/>
                  <a:pt x="1437358" y="1131015"/>
                </a:cubicBezTo>
                <a:close/>
                <a:moveTo>
                  <a:pt x="4374169" y="1103928"/>
                </a:moveTo>
                <a:lnTo>
                  <a:pt x="4412539" y="1151370"/>
                </a:lnTo>
                <a:cubicBezTo>
                  <a:pt x="4468462" y="1219228"/>
                  <a:pt x="4524743" y="1286437"/>
                  <a:pt x="4581064" y="1353185"/>
                </a:cubicBezTo>
                <a:lnTo>
                  <a:pt x="4663347" y="1450324"/>
                </a:lnTo>
                <a:lnTo>
                  <a:pt x="4731759" y="1544590"/>
                </a:lnTo>
                <a:lnTo>
                  <a:pt x="4753282" y="1577524"/>
                </a:lnTo>
                <a:lnTo>
                  <a:pt x="4736631" y="1557756"/>
                </a:lnTo>
                <a:cubicBezTo>
                  <a:pt x="4628937" y="1434438"/>
                  <a:pt x="4519181" y="1314308"/>
                  <a:pt x="4410193" y="1179959"/>
                </a:cubicBezTo>
                <a:lnTo>
                  <a:pt x="4359467" y="1115457"/>
                </a:lnTo>
                <a:lnTo>
                  <a:pt x="4365878" y="1114148"/>
                </a:lnTo>
                <a:cubicBezTo>
                  <a:pt x="4363845" y="1112683"/>
                  <a:pt x="4361724" y="1112323"/>
                  <a:pt x="4359572" y="1112473"/>
                </a:cubicBezTo>
                <a:lnTo>
                  <a:pt x="4357474" y="1112922"/>
                </a:lnTo>
                <a:lnTo>
                  <a:pt x="4353171" y="1107451"/>
                </a:lnTo>
                <a:lnTo>
                  <a:pt x="4355757" y="1107271"/>
                </a:lnTo>
                <a:cubicBezTo>
                  <a:pt x="4363666" y="1107465"/>
                  <a:pt x="4371479" y="1108790"/>
                  <a:pt x="4369924" y="1109706"/>
                </a:cubicBezTo>
                <a:cubicBezTo>
                  <a:pt x="4371012" y="1110095"/>
                  <a:pt x="4372530" y="1107570"/>
                  <a:pt x="4373893" y="1104622"/>
                </a:cubicBezTo>
                <a:close/>
                <a:moveTo>
                  <a:pt x="2102866" y="1074029"/>
                </a:moveTo>
                <a:cubicBezTo>
                  <a:pt x="2102411" y="1074544"/>
                  <a:pt x="2104535" y="1077818"/>
                  <a:pt x="2111311" y="1085598"/>
                </a:cubicBezTo>
                <a:cubicBezTo>
                  <a:pt x="2111311" y="1085598"/>
                  <a:pt x="2117809" y="1096233"/>
                  <a:pt x="2120371" y="1096680"/>
                </a:cubicBezTo>
                <a:lnTo>
                  <a:pt x="2120910" y="1095829"/>
                </a:lnTo>
                <a:lnTo>
                  <a:pt x="2117166" y="1086932"/>
                </a:lnTo>
                <a:lnTo>
                  <a:pt x="2107358" y="1076791"/>
                </a:lnTo>
                <a:cubicBezTo>
                  <a:pt x="2104996" y="1074810"/>
                  <a:pt x="2103207" y="1073645"/>
                  <a:pt x="2102866" y="1074029"/>
                </a:cubicBezTo>
                <a:close/>
                <a:moveTo>
                  <a:pt x="976336" y="1073293"/>
                </a:moveTo>
                <a:cubicBezTo>
                  <a:pt x="977269" y="1073398"/>
                  <a:pt x="978606" y="1074479"/>
                  <a:pt x="980077" y="1076756"/>
                </a:cubicBezTo>
                <a:cubicBezTo>
                  <a:pt x="982037" y="1079792"/>
                  <a:pt x="984237" y="1084954"/>
                  <a:pt x="986039" y="1092763"/>
                </a:cubicBezTo>
                <a:cubicBezTo>
                  <a:pt x="974355" y="1081449"/>
                  <a:pt x="973535" y="1072978"/>
                  <a:pt x="976336" y="1073293"/>
                </a:cubicBezTo>
                <a:close/>
                <a:moveTo>
                  <a:pt x="3925191" y="1065369"/>
                </a:moveTo>
                <a:lnTo>
                  <a:pt x="3931411" y="1074687"/>
                </a:lnTo>
                <a:lnTo>
                  <a:pt x="4074854" y="1280238"/>
                </a:lnTo>
                <a:lnTo>
                  <a:pt x="4082181" y="1289057"/>
                </a:lnTo>
                <a:cubicBezTo>
                  <a:pt x="4104005" y="1314988"/>
                  <a:pt x="4125560" y="1340003"/>
                  <a:pt x="4146447" y="1362849"/>
                </a:cubicBezTo>
                <a:cubicBezTo>
                  <a:pt x="4204916" y="1420511"/>
                  <a:pt x="4142448" y="1318109"/>
                  <a:pt x="4124240" y="1300395"/>
                </a:cubicBezTo>
                <a:cubicBezTo>
                  <a:pt x="4089568" y="1256165"/>
                  <a:pt x="4054781" y="1214036"/>
                  <a:pt x="4019961" y="1173268"/>
                </a:cubicBezTo>
                <a:close/>
                <a:moveTo>
                  <a:pt x="1261361" y="1063201"/>
                </a:moveTo>
                <a:lnTo>
                  <a:pt x="1264504" y="1068110"/>
                </a:lnTo>
                <a:lnTo>
                  <a:pt x="1264595" y="1068014"/>
                </a:lnTo>
                <a:close/>
                <a:moveTo>
                  <a:pt x="821895" y="1049845"/>
                </a:moveTo>
                <a:lnTo>
                  <a:pt x="828248" y="1054864"/>
                </a:lnTo>
                <a:lnTo>
                  <a:pt x="833300" y="1059470"/>
                </a:lnTo>
                <a:lnTo>
                  <a:pt x="862909" y="1109103"/>
                </a:lnTo>
                <a:lnTo>
                  <a:pt x="858423" y="1105437"/>
                </a:lnTo>
                <a:lnTo>
                  <a:pt x="847889" y="1098028"/>
                </a:lnTo>
                <a:lnTo>
                  <a:pt x="834690" y="1074764"/>
                </a:lnTo>
                <a:close/>
                <a:moveTo>
                  <a:pt x="3602618" y="1046975"/>
                </a:moveTo>
                <a:cubicBezTo>
                  <a:pt x="3602618" y="1046975"/>
                  <a:pt x="3604513" y="1047210"/>
                  <a:pt x="3606880" y="1047505"/>
                </a:cubicBezTo>
                <a:lnTo>
                  <a:pt x="3606981" y="1047518"/>
                </a:lnTo>
                <a:close/>
                <a:moveTo>
                  <a:pt x="1446402" y="1045459"/>
                </a:moveTo>
                <a:lnTo>
                  <a:pt x="1441127" y="1045989"/>
                </a:lnTo>
                <a:lnTo>
                  <a:pt x="1469709" y="1090670"/>
                </a:lnTo>
                <a:lnTo>
                  <a:pt x="1470183" y="1091443"/>
                </a:lnTo>
                <a:lnTo>
                  <a:pt x="1474897" y="1096988"/>
                </a:lnTo>
                <a:cubicBezTo>
                  <a:pt x="1491150" y="1116418"/>
                  <a:pt x="1488086" y="1114293"/>
                  <a:pt x="1477749" y="1103702"/>
                </a:cubicBezTo>
                <a:lnTo>
                  <a:pt x="1477605" y="1103550"/>
                </a:lnTo>
                <a:lnTo>
                  <a:pt x="1486380" y="1117862"/>
                </a:lnTo>
                <a:lnTo>
                  <a:pt x="1501488" y="1130871"/>
                </a:lnTo>
                <a:lnTo>
                  <a:pt x="1496479" y="1125598"/>
                </a:lnTo>
                <a:lnTo>
                  <a:pt x="1494599" y="1115031"/>
                </a:lnTo>
                <a:cubicBezTo>
                  <a:pt x="1495146" y="1110262"/>
                  <a:pt x="1502740" y="1123859"/>
                  <a:pt x="1509666" y="1132760"/>
                </a:cubicBezTo>
                <a:cubicBezTo>
                  <a:pt x="1503421" y="1117464"/>
                  <a:pt x="1496132" y="1103173"/>
                  <a:pt x="1488291" y="1089428"/>
                </a:cubicBezTo>
                <a:lnTo>
                  <a:pt x="1480696" y="1077096"/>
                </a:lnTo>
                <a:lnTo>
                  <a:pt x="1478719" y="1075198"/>
                </a:lnTo>
                <a:cubicBezTo>
                  <a:pt x="1467170" y="1065171"/>
                  <a:pt x="1451996" y="1050409"/>
                  <a:pt x="1446402" y="1045459"/>
                </a:cubicBezTo>
                <a:close/>
                <a:moveTo>
                  <a:pt x="1649478" y="1032578"/>
                </a:moveTo>
                <a:lnTo>
                  <a:pt x="1653842" y="1042988"/>
                </a:lnTo>
                <a:cubicBezTo>
                  <a:pt x="1654930" y="1043830"/>
                  <a:pt x="1657742" y="1046005"/>
                  <a:pt x="1660827" y="1048390"/>
                </a:cubicBezTo>
                <a:lnTo>
                  <a:pt x="1665288" y="1051839"/>
                </a:lnTo>
                <a:lnTo>
                  <a:pt x="1665084" y="1051335"/>
                </a:lnTo>
                <a:lnTo>
                  <a:pt x="1651527" y="1034939"/>
                </a:lnTo>
                <a:close/>
                <a:moveTo>
                  <a:pt x="1873634" y="1019171"/>
                </a:moveTo>
                <a:lnTo>
                  <a:pt x="1877229" y="1023221"/>
                </a:lnTo>
                <a:lnTo>
                  <a:pt x="1891040" y="1032968"/>
                </a:lnTo>
                <a:lnTo>
                  <a:pt x="1889341" y="1029797"/>
                </a:lnTo>
                <a:lnTo>
                  <a:pt x="1888990" y="1029382"/>
                </a:lnTo>
                <a:close/>
                <a:moveTo>
                  <a:pt x="3578602" y="1018142"/>
                </a:moveTo>
                <a:cubicBezTo>
                  <a:pt x="3593828" y="1010183"/>
                  <a:pt x="3589781" y="1039527"/>
                  <a:pt x="3602618" y="1046975"/>
                </a:cubicBezTo>
                <a:cubicBezTo>
                  <a:pt x="3596567" y="1048232"/>
                  <a:pt x="3592235" y="1047432"/>
                  <a:pt x="3589093" y="1045433"/>
                </a:cubicBezTo>
                <a:cubicBezTo>
                  <a:pt x="3579669" y="1039434"/>
                  <a:pt x="3580951" y="1022632"/>
                  <a:pt x="3578602" y="1018142"/>
                </a:cubicBezTo>
                <a:close/>
                <a:moveTo>
                  <a:pt x="1636007" y="1016679"/>
                </a:moveTo>
                <a:lnTo>
                  <a:pt x="1637647" y="1019155"/>
                </a:lnTo>
                <a:lnTo>
                  <a:pt x="1638913" y="1020385"/>
                </a:lnTo>
                <a:lnTo>
                  <a:pt x="1638979" y="1020419"/>
                </a:lnTo>
                <a:close/>
                <a:moveTo>
                  <a:pt x="2050061" y="1015788"/>
                </a:moveTo>
                <a:cubicBezTo>
                  <a:pt x="2058492" y="1030454"/>
                  <a:pt x="2071722" y="1032768"/>
                  <a:pt x="2090826" y="1049300"/>
                </a:cubicBezTo>
                <a:lnTo>
                  <a:pt x="2097588" y="1056653"/>
                </a:lnTo>
                <a:lnTo>
                  <a:pt x="2088506" y="1041995"/>
                </a:lnTo>
                <a:lnTo>
                  <a:pt x="2088349" y="1041150"/>
                </a:lnTo>
                <a:lnTo>
                  <a:pt x="2087052" y="1040065"/>
                </a:lnTo>
                <a:cubicBezTo>
                  <a:pt x="2074047" y="1030799"/>
                  <a:pt x="2061160" y="1022741"/>
                  <a:pt x="2050061" y="1015788"/>
                </a:cubicBezTo>
                <a:close/>
                <a:moveTo>
                  <a:pt x="3800594" y="1015539"/>
                </a:moveTo>
                <a:cubicBezTo>
                  <a:pt x="3797181" y="1011866"/>
                  <a:pt x="3802085" y="1021249"/>
                  <a:pt x="3818684" y="1053008"/>
                </a:cubicBezTo>
                <a:lnTo>
                  <a:pt x="3859134" y="1116947"/>
                </a:lnTo>
                <a:lnTo>
                  <a:pt x="3870755" y="1127790"/>
                </a:lnTo>
                <a:cubicBezTo>
                  <a:pt x="3897309" y="1154345"/>
                  <a:pt x="3918451" y="1181959"/>
                  <a:pt x="3910105" y="1175973"/>
                </a:cubicBezTo>
                <a:cubicBezTo>
                  <a:pt x="4013030" y="1284460"/>
                  <a:pt x="4062660" y="1379415"/>
                  <a:pt x="4171395" y="1499024"/>
                </a:cubicBezTo>
                <a:cubicBezTo>
                  <a:pt x="4190773" y="1516123"/>
                  <a:pt x="4225265" y="1530769"/>
                  <a:pt x="4236443" y="1552155"/>
                </a:cubicBezTo>
                <a:cubicBezTo>
                  <a:pt x="4292229" y="1604684"/>
                  <a:pt x="4367089" y="1713678"/>
                  <a:pt x="4401836" y="1763046"/>
                </a:cubicBezTo>
                <a:cubicBezTo>
                  <a:pt x="4435073" y="1806663"/>
                  <a:pt x="4454299" y="1843448"/>
                  <a:pt x="4465477" y="1864834"/>
                </a:cubicBezTo>
                <a:lnTo>
                  <a:pt x="4477361" y="1875029"/>
                </a:lnTo>
                <a:lnTo>
                  <a:pt x="4476833" y="1870037"/>
                </a:lnTo>
                <a:cubicBezTo>
                  <a:pt x="4472807" y="1862338"/>
                  <a:pt x="4475272" y="1857782"/>
                  <a:pt x="4480809" y="1859108"/>
                </a:cubicBezTo>
                <a:cubicBezTo>
                  <a:pt x="4486351" y="1860433"/>
                  <a:pt x="4494964" y="1867641"/>
                  <a:pt x="4503234" y="1883467"/>
                </a:cubicBezTo>
                <a:cubicBezTo>
                  <a:pt x="4502637" y="1887319"/>
                  <a:pt x="4500417" y="1888953"/>
                  <a:pt x="4497490" y="1889107"/>
                </a:cubicBezTo>
                <a:lnTo>
                  <a:pt x="4491216" y="1886195"/>
                </a:lnTo>
                <a:lnTo>
                  <a:pt x="4511429" y="1901593"/>
                </a:lnTo>
                <a:lnTo>
                  <a:pt x="4511729" y="1899720"/>
                </a:lnTo>
                <a:cubicBezTo>
                  <a:pt x="4510275" y="1896939"/>
                  <a:pt x="4509988" y="1895319"/>
                  <a:pt x="4510458" y="1894614"/>
                </a:cubicBezTo>
                <a:cubicBezTo>
                  <a:pt x="4510928" y="1893909"/>
                  <a:pt x="4512157" y="1894119"/>
                  <a:pt x="4513733" y="1894995"/>
                </a:cubicBezTo>
                <a:cubicBezTo>
                  <a:pt x="4516887" y="1896752"/>
                  <a:pt x="4521438" y="1901179"/>
                  <a:pt x="4524121" y="1906313"/>
                </a:cubicBezTo>
                <a:lnTo>
                  <a:pt x="4517783" y="1908579"/>
                </a:lnTo>
                <a:lnTo>
                  <a:pt x="4550525" y="1944867"/>
                </a:lnTo>
                <a:cubicBezTo>
                  <a:pt x="4583868" y="1985794"/>
                  <a:pt x="4597449" y="2011779"/>
                  <a:pt x="4564251" y="1948263"/>
                </a:cubicBezTo>
                <a:lnTo>
                  <a:pt x="4523801" y="1884323"/>
                </a:lnTo>
                <a:lnTo>
                  <a:pt x="4512180" y="1873481"/>
                </a:lnTo>
                <a:cubicBezTo>
                  <a:pt x="4485627" y="1846925"/>
                  <a:pt x="4464484" y="1819311"/>
                  <a:pt x="4472831" y="1825296"/>
                </a:cubicBezTo>
                <a:cubicBezTo>
                  <a:pt x="4369906" y="1716809"/>
                  <a:pt x="4320276" y="1621854"/>
                  <a:pt x="4211540" y="1502246"/>
                </a:cubicBezTo>
                <a:cubicBezTo>
                  <a:pt x="4192162" y="1485147"/>
                  <a:pt x="4157671" y="1470500"/>
                  <a:pt x="4146493" y="1449114"/>
                </a:cubicBezTo>
                <a:cubicBezTo>
                  <a:pt x="4090706" y="1396586"/>
                  <a:pt x="4015847" y="1287592"/>
                  <a:pt x="3981100" y="1238224"/>
                </a:cubicBezTo>
                <a:cubicBezTo>
                  <a:pt x="3947863" y="1194607"/>
                  <a:pt x="3928636" y="1157822"/>
                  <a:pt x="3917458" y="1136436"/>
                </a:cubicBezTo>
                <a:lnTo>
                  <a:pt x="3905574" y="1126241"/>
                </a:lnTo>
                <a:lnTo>
                  <a:pt x="3906103" y="1131233"/>
                </a:lnTo>
                <a:cubicBezTo>
                  <a:pt x="3910129" y="1138932"/>
                  <a:pt x="3907663" y="1143487"/>
                  <a:pt x="3902125" y="1142162"/>
                </a:cubicBezTo>
                <a:cubicBezTo>
                  <a:pt x="3896585" y="1140836"/>
                  <a:pt x="3887972" y="1133629"/>
                  <a:pt x="3879702" y="1117803"/>
                </a:cubicBezTo>
                <a:cubicBezTo>
                  <a:pt x="3880298" y="1113951"/>
                  <a:pt x="3882518" y="1112316"/>
                  <a:pt x="3885446" y="1112163"/>
                </a:cubicBezTo>
                <a:lnTo>
                  <a:pt x="3891720" y="1115075"/>
                </a:lnTo>
                <a:lnTo>
                  <a:pt x="3871507" y="1099676"/>
                </a:lnTo>
                <a:lnTo>
                  <a:pt x="3871207" y="1101550"/>
                </a:lnTo>
                <a:cubicBezTo>
                  <a:pt x="3872661" y="1104331"/>
                  <a:pt x="3872948" y="1105950"/>
                  <a:pt x="3872478" y="1106655"/>
                </a:cubicBezTo>
                <a:cubicBezTo>
                  <a:pt x="3872008" y="1107361"/>
                  <a:pt x="3870778" y="1107152"/>
                  <a:pt x="3869202" y="1106274"/>
                </a:cubicBezTo>
                <a:cubicBezTo>
                  <a:pt x="3866048" y="1104518"/>
                  <a:pt x="3861498" y="1100090"/>
                  <a:pt x="3858815" y="1094957"/>
                </a:cubicBezTo>
                <a:lnTo>
                  <a:pt x="3865153" y="1092690"/>
                </a:lnTo>
                <a:lnTo>
                  <a:pt x="3832411" y="1056402"/>
                </a:lnTo>
                <a:cubicBezTo>
                  <a:pt x="3815739" y="1035939"/>
                  <a:pt x="3804008" y="1019211"/>
                  <a:pt x="3800594" y="1015539"/>
                </a:cubicBezTo>
                <a:close/>
                <a:moveTo>
                  <a:pt x="1627428" y="1006800"/>
                </a:moveTo>
                <a:lnTo>
                  <a:pt x="1629916" y="1011655"/>
                </a:lnTo>
                <a:lnTo>
                  <a:pt x="1636662" y="1018201"/>
                </a:lnTo>
                <a:close/>
                <a:moveTo>
                  <a:pt x="896279" y="1000513"/>
                </a:moveTo>
                <a:lnTo>
                  <a:pt x="897803" y="1002625"/>
                </a:lnTo>
                <a:lnTo>
                  <a:pt x="897032" y="1003600"/>
                </a:lnTo>
                <a:cubicBezTo>
                  <a:pt x="895673" y="1004385"/>
                  <a:pt x="895896" y="1003199"/>
                  <a:pt x="896262" y="1001479"/>
                </a:cubicBezTo>
                <a:close/>
                <a:moveTo>
                  <a:pt x="1321648" y="1000343"/>
                </a:moveTo>
                <a:cubicBezTo>
                  <a:pt x="1324006" y="1001187"/>
                  <a:pt x="1326039" y="1002652"/>
                  <a:pt x="1327639" y="1004329"/>
                </a:cubicBezTo>
                <a:cubicBezTo>
                  <a:pt x="1329237" y="1006007"/>
                  <a:pt x="1330401" y="1007897"/>
                  <a:pt x="1331022" y="1009592"/>
                </a:cubicBezTo>
                <a:cubicBezTo>
                  <a:pt x="1324494" y="1007254"/>
                  <a:pt x="1321955" y="1006344"/>
                  <a:pt x="1321648" y="1000343"/>
                </a:cubicBezTo>
                <a:close/>
                <a:moveTo>
                  <a:pt x="2028397" y="998808"/>
                </a:moveTo>
                <a:cubicBezTo>
                  <a:pt x="2026374" y="995288"/>
                  <a:pt x="2027235" y="1005464"/>
                  <a:pt x="2027235" y="1005464"/>
                </a:cubicBezTo>
                <a:cubicBezTo>
                  <a:pt x="2028514" y="1005689"/>
                  <a:pt x="2029445" y="1004136"/>
                  <a:pt x="2029736" y="1002473"/>
                </a:cubicBezTo>
                <a:cubicBezTo>
                  <a:pt x="2030028" y="1000809"/>
                  <a:pt x="2029679" y="999032"/>
                  <a:pt x="2028397" y="998808"/>
                </a:cubicBezTo>
                <a:close/>
                <a:moveTo>
                  <a:pt x="1810236" y="974230"/>
                </a:moveTo>
                <a:lnTo>
                  <a:pt x="1810596" y="975603"/>
                </a:lnTo>
                <a:lnTo>
                  <a:pt x="1811939" y="980721"/>
                </a:lnTo>
                <a:lnTo>
                  <a:pt x="1812972" y="981622"/>
                </a:lnTo>
                <a:lnTo>
                  <a:pt x="1815866" y="978863"/>
                </a:lnTo>
                <a:close/>
                <a:moveTo>
                  <a:pt x="1365214" y="964398"/>
                </a:moveTo>
                <a:cubicBezTo>
                  <a:pt x="1360499" y="962709"/>
                  <a:pt x="1362409" y="972230"/>
                  <a:pt x="1371477" y="975478"/>
                </a:cubicBezTo>
                <a:cubicBezTo>
                  <a:pt x="1373108" y="976062"/>
                  <a:pt x="1373533" y="975661"/>
                  <a:pt x="1373251" y="974733"/>
                </a:cubicBezTo>
                <a:cubicBezTo>
                  <a:pt x="1372410" y="971945"/>
                  <a:pt x="1365214" y="964398"/>
                  <a:pt x="1365214" y="964398"/>
                </a:cubicBezTo>
                <a:close/>
                <a:moveTo>
                  <a:pt x="3531462" y="962182"/>
                </a:moveTo>
                <a:cubicBezTo>
                  <a:pt x="3546984" y="974764"/>
                  <a:pt x="3564742" y="991621"/>
                  <a:pt x="3578602" y="1018142"/>
                </a:cubicBezTo>
                <a:cubicBezTo>
                  <a:pt x="3556502" y="1010087"/>
                  <a:pt x="3542641" y="983569"/>
                  <a:pt x="3531462" y="962182"/>
                </a:cubicBezTo>
                <a:close/>
                <a:moveTo>
                  <a:pt x="3526985" y="960875"/>
                </a:moveTo>
                <a:lnTo>
                  <a:pt x="3531462" y="962182"/>
                </a:lnTo>
                <a:cubicBezTo>
                  <a:pt x="3531462" y="962182"/>
                  <a:pt x="3530288" y="961840"/>
                  <a:pt x="3528599" y="961347"/>
                </a:cubicBezTo>
                <a:close/>
                <a:moveTo>
                  <a:pt x="1063622" y="959599"/>
                </a:moveTo>
                <a:lnTo>
                  <a:pt x="1066590" y="963219"/>
                </a:lnTo>
                <a:lnTo>
                  <a:pt x="1067439" y="965210"/>
                </a:lnTo>
                <a:cubicBezTo>
                  <a:pt x="1068252" y="967189"/>
                  <a:pt x="1068507" y="967935"/>
                  <a:pt x="1068347" y="967812"/>
                </a:cubicBezTo>
                <a:cubicBezTo>
                  <a:pt x="1068030" y="967567"/>
                  <a:pt x="1066063" y="963850"/>
                  <a:pt x="1063622" y="959599"/>
                </a:cubicBezTo>
                <a:close/>
                <a:moveTo>
                  <a:pt x="3521964" y="958387"/>
                </a:moveTo>
                <a:lnTo>
                  <a:pt x="3523194" y="959770"/>
                </a:lnTo>
                <a:lnTo>
                  <a:pt x="3537484" y="975858"/>
                </a:lnTo>
                <a:cubicBezTo>
                  <a:pt x="3542283" y="982047"/>
                  <a:pt x="3546192" y="988727"/>
                  <a:pt x="3547672" y="996276"/>
                </a:cubicBezTo>
                <a:lnTo>
                  <a:pt x="3522831" y="959664"/>
                </a:lnTo>
                <a:lnTo>
                  <a:pt x="3522648" y="959611"/>
                </a:lnTo>
                <a:lnTo>
                  <a:pt x="3521243" y="959201"/>
                </a:lnTo>
                <a:lnTo>
                  <a:pt x="3521865" y="959382"/>
                </a:lnTo>
                <a:lnTo>
                  <a:pt x="3522832" y="959663"/>
                </a:lnTo>
                <a:close/>
                <a:moveTo>
                  <a:pt x="3517358" y="958067"/>
                </a:moveTo>
                <a:lnTo>
                  <a:pt x="3521243" y="959201"/>
                </a:lnTo>
                <a:lnTo>
                  <a:pt x="3517579" y="958132"/>
                </a:lnTo>
                <a:cubicBezTo>
                  <a:pt x="3516478" y="957810"/>
                  <a:pt x="3516183" y="957725"/>
                  <a:pt x="3517358" y="958067"/>
                </a:cubicBezTo>
                <a:close/>
                <a:moveTo>
                  <a:pt x="1286046" y="956758"/>
                </a:moveTo>
                <a:lnTo>
                  <a:pt x="1352326" y="1046822"/>
                </a:lnTo>
                <a:lnTo>
                  <a:pt x="1352199" y="1046024"/>
                </a:lnTo>
                <a:cubicBezTo>
                  <a:pt x="1355173" y="1046383"/>
                  <a:pt x="1375289" y="1069914"/>
                  <a:pt x="1389613" y="1078288"/>
                </a:cubicBezTo>
                <a:lnTo>
                  <a:pt x="1389980" y="1078399"/>
                </a:lnTo>
                <a:lnTo>
                  <a:pt x="1390321" y="1075248"/>
                </a:lnTo>
                <a:lnTo>
                  <a:pt x="1388162" y="1072749"/>
                </a:lnTo>
                <a:cubicBezTo>
                  <a:pt x="1385545" y="1069797"/>
                  <a:pt x="1382850" y="1066550"/>
                  <a:pt x="1381743" y="1064087"/>
                </a:cubicBezTo>
                <a:lnTo>
                  <a:pt x="1382660" y="1062920"/>
                </a:lnTo>
                <a:lnTo>
                  <a:pt x="1360447" y="1041119"/>
                </a:lnTo>
                <a:cubicBezTo>
                  <a:pt x="1349856" y="1031557"/>
                  <a:pt x="1339383" y="1021669"/>
                  <a:pt x="1331022" y="1009592"/>
                </a:cubicBezTo>
                <a:cubicBezTo>
                  <a:pt x="1347131" y="1021744"/>
                  <a:pt x="1354328" y="1030212"/>
                  <a:pt x="1368053" y="1041020"/>
                </a:cubicBezTo>
                <a:cubicBezTo>
                  <a:pt x="1366345" y="1038935"/>
                  <a:pt x="1373373" y="1047589"/>
                  <a:pt x="1381535" y="1056649"/>
                </a:cubicBezTo>
                <a:lnTo>
                  <a:pt x="1384951" y="1060194"/>
                </a:lnTo>
                <a:lnTo>
                  <a:pt x="1396228" y="1067664"/>
                </a:lnTo>
                <a:lnTo>
                  <a:pt x="1400276" y="1073679"/>
                </a:lnTo>
                <a:lnTo>
                  <a:pt x="1401818" y="1074714"/>
                </a:lnTo>
                <a:cubicBezTo>
                  <a:pt x="1406020" y="1069836"/>
                  <a:pt x="1359615" y="1029161"/>
                  <a:pt x="1356199" y="1024991"/>
                </a:cubicBezTo>
                <a:cubicBezTo>
                  <a:pt x="1332454" y="1002740"/>
                  <a:pt x="1314134" y="984764"/>
                  <a:pt x="1295660" y="966366"/>
                </a:cubicBezTo>
                <a:close/>
                <a:moveTo>
                  <a:pt x="1438520" y="949406"/>
                </a:moveTo>
                <a:lnTo>
                  <a:pt x="1443940" y="959079"/>
                </a:lnTo>
                <a:lnTo>
                  <a:pt x="1458060" y="969382"/>
                </a:lnTo>
                <a:lnTo>
                  <a:pt x="1462649" y="972560"/>
                </a:lnTo>
                <a:lnTo>
                  <a:pt x="1463497" y="967038"/>
                </a:lnTo>
                <a:lnTo>
                  <a:pt x="1463608" y="966313"/>
                </a:lnTo>
                <a:lnTo>
                  <a:pt x="1458700" y="962898"/>
                </a:lnTo>
                <a:close/>
                <a:moveTo>
                  <a:pt x="1771772" y="945864"/>
                </a:moveTo>
                <a:cubicBezTo>
                  <a:pt x="1771772" y="945864"/>
                  <a:pt x="1775126" y="953573"/>
                  <a:pt x="1774287" y="951646"/>
                </a:cubicBezTo>
                <a:cubicBezTo>
                  <a:pt x="1774007" y="951004"/>
                  <a:pt x="1773263" y="949291"/>
                  <a:pt x="1771772" y="945864"/>
                </a:cubicBezTo>
                <a:close/>
                <a:moveTo>
                  <a:pt x="1945821" y="941793"/>
                </a:moveTo>
                <a:lnTo>
                  <a:pt x="1954201" y="954697"/>
                </a:lnTo>
                <a:lnTo>
                  <a:pt x="1991477" y="975996"/>
                </a:lnTo>
                <a:cubicBezTo>
                  <a:pt x="1991053" y="978428"/>
                  <a:pt x="1991541" y="979568"/>
                  <a:pt x="1992337" y="979930"/>
                </a:cubicBezTo>
                <a:cubicBezTo>
                  <a:pt x="1994725" y="981016"/>
                  <a:pt x="1999884" y="975091"/>
                  <a:pt x="1991477" y="975996"/>
                </a:cubicBezTo>
                <a:lnTo>
                  <a:pt x="1970331" y="960154"/>
                </a:lnTo>
                <a:close/>
                <a:moveTo>
                  <a:pt x="3514158" y="941405"/>
                </a:moveTo>
                <a:cubicBezTo>
                  <a:pt x="3514158" y="941405"/>
                  <a:pt x="3514151" y="943214"/>
                  <a:pt x="3513841" y="944908"/>
                </a:cubicBezTo>
                <a:cubicBezTo>
                  <a:pt x="3513532" y="946600"/>
                  <a:pt x="3512920" y="948174"/>
                  <a:pt x="3511708" y="947703"/>
                </a:cubicBezTo>
                <a:cubicBezTo>
                  <a:pt x="3509285" y="946760"/>
                  <a:pt x="3509313" y="939520"/>
                  <a:pt x="3514158" y="941405"/>
                </a:cubicBezTo>
                <a:close/>
                <a:moveTo>
                  <a:pt x="1800472" y="937688"/>
                </a:moveTo>
                <a:cubicBezTo>
                  <a:pt x="1803247" y="938173"/>
                  <a:pt x="1805780" y="939407"/>
                  <a:pt x="1807873" y="940961"/>
                </a:cubicBezTo>
                <a:cubicBezTo>
                  <a:pt x="1809966" y="942514"/>
                  <a:pt x="1811618" y="944387"/>
                  <a:pt x="1812629" y="946147"/>
                </a:cubicBezTo>
                <a:cubicBezTo>
                  <a:pt x="1804947" y="944803"/>
                  <a:pt x="1801960" y="944281"/>
                  <a:pt x="1800472" y="937688"/>
                </a:cubicBezTo>
                <a:close/>
                <a:moveTo>
                  <a:pt x="1416952" y="935446"/>
                </a:moveTo>
                <a:cubicBezTo>
                  <a:pt x="1416200" y="937904"/>
                  <a:pt x="1415826" y="939134"/>
                  <a:pt x="1415685" y="939595"/>
                </a:cubicBezTo>
                <a:cubicBezTo>
                  <a:pt x="1415263" y="940978"/>
                  <a:pt x="1416952" y="935446"/>
                  <a:pt x="1416952" y="935446"/>
                </a:cubicBezTo>
                <a:close/>
                <a:moveTo>
                  <a:pt x="1002887" y="934245"/>
                </a:moveTo>
                <a:cubicBezTo>
                  <a:pt x="1002135" y="936703"/>
                  <a:pt x="1001760" y="937933"/>
                  <a:pt x="1001619" y="938394"/>
                </a:cubicBezTo>
                <a:cubicBezTo>
                  <a:pt x="1001197" y="939777"/>
                  <a:pt x="1002887" y="934245"/>
                  <a:pt x="1002887" y="934245"/>
                </a:cubicBezTo>
                <a:close/>
                <a:moveTo>
                  <a:pt x="1434552" y="925384"/>
                </a:moveTo>
                <a:cubicBezTo>
                  <a:pt x="1434189" y="928253"/>
                  <a:pt x="1434008" y="929688"/>
                  <a:pt x="1433940" y="930225"/>
                </a:cubicBezTo>
                <a:cubicBezTo>
                  <a:pt x="1433737" y="931839"/>
                  <a:pt x="1434552" y="925384"/>
                  <a:pt x="1434552" y="925384"/>
                </a:cubicBezTo>
                <a:close/>
                <a:moveTo>
                  <a:pt x="1409246" y="920509"/>
                </a:moveTo>
                <a:lnTo>
                  <a:pt x="1409444" y="920861"/>
                </a:lnTo>
                <a:cubicBezTo>
                  <a:pt x="1409444" y="920861"/>
                  <a:pt x="1406154" y="931148"/>
                  <a:pt x="1409444" y="920861"/>
                </a:cubicBezTo>
                <a:lnTo>
                  <a:pt x="1409416" y="920736"/>
                </a:lnTo>
                <a:close/>
                <a:moveTo>
                  <a:pt x="995378" y="919660"/>
                </a:moveTo>
                <a:cubicBezTo>
                  <a:pt x="992088" y="929947"/>
                  <a:pt x="995378" y="919660"/>
                  <a:pt x="995378" y="919660"/>
                </a:cubicBezTo>
                <a:close/>
                <a:moveTo>
                  <a:pt x="1728619" y="917947"/>
                </a:moveTo>
                <a:lnTo>
                  <a:pt x="1744267" y="942530"/>
                </a:lnTo>
                <a:lnTo>
                  <a:pt x="1746336" y="944471"/>
                </a:lnTo>
                <a:cubicBezTo>
                  <a:pt x="1748044" y="946556"/>
                  <a:pt x="1753780" y="951678"/>
                  <a:pt x="1759341" y="955573"/>
                </a:cubicBezTo>
                <a:lnTo>
                  <a:pt x="1762650" y="957461"/>
                </a:lnTo>
                <a:lnTo>
                  <a:pt x="1762451" y="957084"/>
                </a:lnTo>
                <a:lnTo>
                  <a:pt x="1760280" y="954314"/>
                </a:lnTo>
                <a:lnTo>
                  <a:pt x="1744167" y="932990"/>
                </a:lnTo>
                <a:lnTo>
                  <a:pt x="1750560" y="937570"/>
                </a:lnTo>
                <a:lnTo>
                  <a:pt x="1750660" y="937635"/>
                </a:lnTo>
                <a:lnTo>
                  <a:pt x="1749296" y="936205"/>
                </a:lnTo>
                <a:lnTo>
                  <a:pt x="1731332" y="918590"/>
                </a:lnTo>
                <a:lnTo>
                  <a:pt x="1730270" y="919084"/>
                </a:lnTo>
                <a:close/>
                <a:moveTo>
                  <a:pt x="1809640" y="914297"/>
                </a:moveTo>
                <a:lnTo>
                  <a:pt x="1814525" y="922941"/>
                </a:lnTo>
                <a:cubicBezTo>
                  <a:pt x="1816279" y="927600"/>
                  <a:pt x="1813676" y="926365"/>
                  <a:pt x="1815616" y="927289"/>
                </a:cubicBezTo>
                <a:lnTo>
                  <a:pt x="1822968" y="931255"/>
                </a:lnTo>
                <a:lnTo>
                  <a:pt x="1823000" y="931241"/>
                </a:lnTo>
                <a:lnTo>
                  <a:pt x="1818110" y="925374"/>
                </a:lnTo>
                <a:lnTo>
                  <a:pt x="1819305" y="920527"/>
                </a:lnTo>
                <a:close/>
                <a:moveTo>
                  <a:pt x="1004740" y="913012"/>
                </a:moveTo>
                <a:lnTo>
                  <a:pt x="1037070" y="970725"/>
                </a:lnTo>
                <a:lnTo>
                  <a:pt x="1123070" y="1107590"/>
                </a:lnTo>
                <a:lnTo>
                  <a:pt x="1124262" y="1105055"/>
                </a:lnTo>
                <a:lnTo>
                  <a:pt x="1125762" y="1101482"/>
                </a:lnTo>
                <a:lnTo>
                  <a:pt x="1118056" y="1089407"/>
                </a:lnTo>
                <a:cubicBezTo>
                  <a:pt x="1109833" y="1077224"/>
                  <a:pt x="1102334" y="1065177"/>
                  <a:pt x="1100163" y="1055394"/>
                </a:cubicBezTo>
                <a:lnTo>
                  <a:pt x="1101348" y="1048503"/>
                </a:lnTo>
                <a:lnTo>
                  <a:pt x="1097859" y="1043570"/>
                </a:lnTo>
                <a:cubicBezTo>
                  <a:pt x="1083111" y="1023955"/>
                  <a:pt x="1067041" y="1004104"/>
                  <a:pt x="1058797" y="991905"/>
                </a:cubicBezTo>
                <a:close/>
                <a:moveTo>
                  <a:pt x="1348021" y="912210"/>
                </a:moveTo>
                <a:cubicBezTo>
                  <a:pt x="1350641" y="910360"/>
                  <a:pt x="1359921" y="917629"/>
                  <a:pt x="1368001" y="939574"/>
                </a:cubicBezTo>
                <a:cubicBezTo>
                  <a:pt x="1349442" y="925033"/>
                  <a:pt x="1345402" y="914062"/>
                  <a:pt x="1348021" y="912210"/>
                </a:cubicBezTo>
                <a:close/>
                <a:moveTo>
                  <a:pt x="1423440" y="910655"/>
                </a:moveTo>
                <a:cubicBezTo>
                  <a:pt x="1423440" y="910655"/>
                  <a:pt x="1421762" y="922686"/>
                  <a:pt x="1423440" y="910655"/>
                </a:cubicBezTo>
                <a:close/>
                <a:moveTo>
                  <a:pt x="3484230" y="906222"/>
                </a:moveTo>
                <a:cubicBezTo>
                  <a:pt x="3485037" y="906159"/>
                  <a:pt x="3486933" y="907651"/>
                  <a:pt x="3489181" y="909812"/>
                </a:cubicBezTo>
                <a:cubicBezTo>
                  <a:pt x="3493676" y="914134"/>
                  <a:pt x="3499569" y="921130"/>
                  <a:pt x="3500908" y="923695"/>
                </a:cubicBezTo>
                <a:cubicBezTo>
                  <a:pt x="3500302" y="931092"/>
                  <a:pt x="3497572" y="934426"/>
                  <a:pt x="3494474" y="932777"/>
                </a:cubicBezTo>
                <a:cubicBezTo>
                  <a:pt x="3491376" y="931129"/>
                  <a:pt x="3487910" y="924498"/>
                  <a:pt x="3485834" y="911968"/>
                </a:cubicBezTo>
                <a:cubicBezTo>
                  <a:pt x="3483711" y="907906"/>
                  <a:pt x="3483423" y="906286"/>
                  <a:pt x="3484230" y="906222"/>
                </a:cubicBezTo>
                <a:close/>
                <a:moveTo>
                  <a:pt x="1397533" y="899591"/>
                </a:moveTo>
                <a:lnTo>
                  <a:pt x="1397964" y="900362"/>
                </a:lnTo>
                <a:lnTo>
                  <a:pt x="1398419" y="900117"/>
                </a:lnTo>
                <a:close/>
                <a:moveTo>
                  <a:pt x="1930248" y="898796"/>
                </a:moveTo>
                <a:cubicBezTo>
                  <a:pt x="1930248" y="898796"/>
                  <a:pt x="1930012" y="900488"/>
                  <a:pt x="1929805" y="901969"/>
                </a:cubicBezTo>
                <a:lnTo>
                  <a:pt x="1929619" y="903310"/>
                </a:lnTo>
                <a:lnTo>
                  <a:pt x="1929551" y="903792"/>
                </a:lnTo>
                <a:cubicBezTo>
                  <a:pt x="1929495" y="904189"/>
                  <a:pt x="1929480" y="904295"/>
                  <a:pt x="1929540" y="903873"/>
                </a:cubicBezTo>
                <a:lnTo>
                  <a:pt x="1929619" y="903310"/>
                </a:lnTo>
                <a:close/>
                <a:moveTo>
                  <a:pt x="1713012" y="893426"/>
                </a:moveTo>
                <a:lnTo>
                  <a:pt x="1719946" y="904321"/>
                </a:lnTo>
                <a:lnTo>
                  <a:pt x="1727304" y="910942"/>
                </a:lnTo>
                <a:lnTo>
                  <a:pt x="1724602" y="907414"/>
                </a:lnTo>
                <a:close/>
                <a:moveTo>
                  <a:pt x="1238839" y="892061"/>
                </a:moveTo>
                <a:lnTo>
                  <a:pt x="1253156" y="912068"/>
                </a:lnTo>
                <a:lnTo>
                  <a:pt x="1264735" y="927801"/>
                </a:lnTo>
                <a:lnTo>
                  <a:pt x="1309993" y="970332"/>
                </a:lnTo>
                <a:cubicBezTo>
                  <a:pt x="1328202" y="987471"/>
                  <a:pt x="1346705" y="1004653"/>
                  <a:pt x="1366928" y="1022452"/>
                </a:cubicBezTo>
                <a:cubicBezTo>
                  <a:pt x="1339477" y="1000838"/>
                  <a:pt x="1370858" y="1033188"/>
                  <a:pt x="1374904" y="1028745"/>
                </a:cubicBezTo>
                <a:cubicBezTo>
                  <a:pt x="1380044" y="1021257"/>
                  <a:pt x="1329440" y="978587"/>
                  <a:pt x="1326024" y="974417"/>
                </a:cubicBezTo>
                <a:cubicBezTo>
                  <a:pt x="1305178" y="954923"/>
                  <a:pt x="1283972" y="934440"/>
                  <a:pt x="1261542" y="913090"/>
                </a:cubicBezTo>
                <a:close/>
                <a:moveTo>
                  <a:pt x="777945" y="889806"/>
                </a:moveTo>
                <a:lnTo>
                  <a:pt x="780754" y="893730"/>
                </a:lnTo>
                <a:lnTo>
                  <a:pt x="778565" y="895832"/>
                </a:lnTo>
                <a:cubicBezTo>
                  <a:pt x="776807" y="896750"/>
                  <a:pt x="776172" y="896606"/>
                  <a:pt x="776167" y="895792"/>
                </a:cubicBezTo>
                <a:cubicBezTo>
                  <a:pt x="776160" y="894978"/>
                  <a:pt x="776782" y="893496"/>
                  <a:pt x="777541" y="891738"/>
                </a:cubicBezTo>
                <a:close/>
                <a:moveTo>
                  <a:pt x="1841883" y="889520"/>
                </a:moveTo>
                <a:lnTo>
                  <a:pt x="1840917" y="892305"/>
                </a:lnTo>
                <a:lnTo>
                  <a:pt x="1843494" y="893172"/>
                </a:lnTo>
                <a:lnTo>
                  <a:pt x="1851919" y="899978"/>
                </a:lnTo>
                <a:lnTo>
                  <a:pt x="1852767" y="899437"/>
                </a:lnTo>
                <a:cubicBezTo>
                  <a:pt x="1851299" y="896509"/>
                  <a:pt x="1841883" y="889520"/>
                  <a:pt x="1841883" y="889520"/>
                </a:cubicBezTo>
                <a:close/>
                <a:moveTo>
                  <a:pt x="3705947" y="888658"/>
                </a:moveTo>
                <a:cubicBezTo>
                  <a:pt x="3704680" y="891226"/>
                  <a:pt x="3705896" y="892839"/>
                  <a:pt x="3708537" y="894285"/>
                </a:cubicBezTo>
                <a:lnTo>
                  <a:pt x="3709396" y="894641"/>
                </a:lnTo>
                <a:lnTo>
                  <a:pt x="3723807" y="919622"/>
                </a:lnTo>
                <a:cubicBezTo>
                  <a:pt x="3728936" y="924974"/>
                  <a:pt x="3734092" y="929224"/>
                  <a:pt x="3737706" y="930567"/>
                </a:cubicBezTo>
                <a:cubicBezTo>
                  <a:pt x="3741321" y="931910"/>
                  <a:pt x="3743397" y="930351"/>
                  <a:pt x="3742357" y="924084"/>
                </a:cubicBezTo>
                <a:cubicBezTo>
                  <a:pt x="3738940" y="908990"/>
                  <a:pt x="3728571" y="902702"/>
                  <a:pt x="3719689" y="898903"/>
                </a:cubicBezTo>
                <a:lnTo>
                  <a:pt x="3709396" y="894641"/>
                </a:lnTo>
                <a:close/>
                <a:moveTo>
                  <a:pt x="1153999" y="875354"/>
                </a:moveTo>
                <a:cubicBezTo>
                  <a:pt x="1150549" y="876260"/>
                  <a:pt x="1148823" y="876712"/>
                  <a:pt x="1148178" y="876880"/>
                </a:cubicBezTo>
                <a:cubicBezTo>
                  <a:pt x="1146237" y="877389"/>
                  <a:pt x="1153999" y="875354"/>
                  <a:pt x="1153999" y="875354"/>
                </a:cubicBezTo>
                <a:close/>
                <a:moveTo>
                  <a:pt x="2761079" y="871605"/>
                </a:moveTo>
                <a:cubicBezTo>
                  <a:pt x="2761079" y="871605"/>
                  <a:pt x="2760514" y="873217"/>
                  <a:pt x="2760020" y="874628"/>
                </a:cubicBezTo>
                <a:lnTo>
                  <a:pt x="2759573" y="875906"/>
                </a:lnTo>
                <a:lnTo>
                  <a:pt x="2759412" y="876366"/>
                </a:lnTo>
                <a:cubicBezTo>
                  <a:pt x="2759280" y="876745"/>
                  <a:pt x="2759245" y="876845"/>
                  <a:pt x="2759385" y="876442"/>
                </a:cubicBezTo>
                <a:lnTo>
                  <a:pt x="2759573" y="875906"/>
                </a:lnTo>
                <a:close/>
                <a:moveTo>
                  <a:pt x="1827130" y="868101"/>
                </a:moveTo>
                <a:cubicBezTo>
                  <a:pt x="1827009" y="866669"/>
                  <a:pt x="1827493" y="872393"/>
                  <a:pt x="1827493" y="872393"/>
                </a:cubicBezTo>
                <a:cubicBezTo>
                  <a:pt x="1827278" y="869850"/>
                  <a:pt x="1827170" y="868577"/>
                  <a:pt x="1827130" y="868101"/>
                </a:cubicBezTo>
                <a:close/>
                <a:moveTo>
                  <a:pt x="1815025" y="859346"/>
                </a:moveTo>
                <a:cubicBezTo>
                  <a:pt x="1815068" y="859800"/>
                  <a:pt x="1815188" y="861008"/>
                  <a:pt x="1815425" y="863424"/>
                </a:cubicBezTo>
                <a:cubicBezTo>
                  <a:pt x="1815425" y="863424"/>
                  <a:pt x="1814891" y="857986"/>
                  <a:pt x="1815025" y="859346"/>
                </a:cubicBezTo>
                <a:close/>
                <a:moveTo>
                  <a:pt x="1252579" y="853852"/>
                </a:moveTo>
                <a:cubicBezTo>
                  <a:pt x="1256645" y="856780"/>
                  <a:pt x="1259766" y="858634"/>
                  <a:pt x="1262161" y="860659"/>
                </a:cubicBezTo>
                <a:cubicBezTo>
                  <a:pt x="1264557" y="862682"/>
                  <a:pt x="1266227" y="864876"/>
                  <a:pt x="1267389" y="868483"/>
                </a:cubicBezTo>
                <a:cubicBezTo>
                  <a:pt x="1260861" y="866145"/>
                  <a:pt x="1255061" y="860632"/>
                  <a:pt x="1252579" y="853852"/>
                </a:cubicBezTo>
                <a:close/>
                <a:moveTo>
                  <a:pt x="1832675" y="851159"/>
                </a:moveTo>
                <a:cubicBezTo>
                  <a:pt x="1848400" y="859494"/>
                  <a:pt x="1861864" y="872920"/>
                  <a:pt x="1874892" y="887222"/>
                </a:cubicBezTo>
                <a:lnTo>
                  <a:pt x="1878884" y="891652"/>
                </a:lnTo>
                <a:lnTo>
                  <a:pt x="1834452" y="858370"/>
                </a:lnTo>
                <a:lnTo>
                  <a:pt x="1833260" y="856071"/>
                </a:lnTo>
                <a:cubicBezTo>
                  <a:pt x="1831752" y="852540"/>
                  <a:pt x="1831306" y="850434"/>
                  <a:pt x="1832675" y="851159"/>
                </a:cubicBezTo>
                <a:close/>
                <a:moveTo>
                  <a:pt x="1685745" y="849237"/>
                </a:moveTo>
                <a:lnTo>
                  <a:pt x="1687454" y="852122"/>
                </a:lnTo>
                <a:lnTo>
                  <a:pt x="1688494" y="853178"/>
                </a:lnTo>
                <a:cubicBezTo>
                  <a:pt x="1702666" y="869679"/>
                  <a:pt x="1718851" y="893177"/>
                  <a:pt x="1726010" y="900032"/>
                </a:cubicBezTo>
                <a:lnTo>
                  <a:pt x="1761988" y="935730"/>
                </a:lnTo>
                <a:lnTo>
                  <a:pt x="1729261" y="912703"/>
                </a:lnTo>
                <a:lnTo>
                  <a:pt x="1741727" y="923920"/>
                </a:lnTo>
                <a:lnTo>
                  <a:pt x="1769329" y="949852"/>
                </a:lnTo>
                <a:lnTo>
                  <a:pt x="1798110" y="968683"/>
                </a:lnTo>
                <a:lnTo>
                  <a:pt x="1811232" y="980107"/>
                </a:lnTo>
                <a:lnTo>
                  <a:pt x="1810550" y="978006"/>
                </a:lnTo>
                <a:lnTo>
                  <a:pt x="1808561" y="975448"/>
                </a:lnTo>
                <a:lnTo>
                  <a:pt x="1809465" y="973595"/>
                </a:lnTo>
                <a:lnTo>
                  <a:pt x="1791501" y="958812"/>
                </a:lnTo>
                <a:lnTo>
                  <a:pt x="1818822" y="975792"/>
                </a:lnTo>
                <a:lnTo>
                  <a:pt x="1813559" y="972079"/>
                </a:lnTo>
                <a:lnTo>
                  <a:pt x="1810005" y="966666"/>
                </a:lnTo>
                <a:cubicBezTo>
                  <a:pt x="1806857" y="961246"/>
                  <a:pt x="1804998" y="956861"/>
                  <a:pt x="1806380" y="955552"/>
                </a:cubicBezTo>
                <a:cubicBezTo>
                  <a:pt x="1806851" y="954421"/>
                  <a:pt x="1809139" y="955614"/>
                  <a:pt x="1812590" y="958294"/>
                </a:cubicBezTo>
                <a:lnTo>
                  <a:pt x="1825566" y="969773"/>
                </a:lnTo>
                <a:lnTo>
                  <a:pt x="1827290" y="968219"/>
                </a:lnTo>
                <a:lnTo>
                  <a:pt x="1824682" y="963835"/>
                </a:lnTo>
                <a:lnTo>
                  <a:pt x="1833047" y="973570"/>
                </a:lnTo>
                <a:lnTo>
                  <a:pt x="1851035" y="994000"/>
                </a:lnTo>
                <a:lnTo>
                  <a:pt x="1857416" y="999996"/>
                </a:lnTo>
                <a:lnTo>
                  <a:pt x="1863369" y="1004858"/>
                </a:lnTo>
                <a:lnTo>
                  <a:pt x="1867411" y="1007603"/>
                </a:lnTo>
                <a:lnTo>
                  <a:pt x="1870463" y="1008291"/>
                </a:lnTo>
                <a:lnTo>
                  <a:pt x="1870002" y="1007071"/>
                </a:lnTo>
                <a:lnTo>
                  <a:pt x="1849480" y="984769"/>
                </a:lnTo>
                <a:cubicBezTo>
                  <a:pt x="1841911" y="976488"/>
                  <a:pt x="1834602" y="968266"/>
                  <a:pt x="1828637" y="960770"/>
                </a:cubicBezTo>
                <a:lnTo>
                  <a:pt x="1827242" y="958626"/>
                </a:lnTo>
                <a:lnTo>
                  <a:pt x="1812629" y="946147"/>
                </a:lnTo>
                <a:lnTo>
                  <a:pt x="1822751" y="951724"/>
                </a:lnTo>
                <a:lnTo>
                  <a:pt x="1815854" y="941125"/>
                </a:lnTo>
                <a:lnTo>
                  <a:pt x="1816140" y="940059"/>
                </a:lnTo>
                <a:lnTo>
                  <a:pt x="1801857" y="930477"/>
                </a:lnTo>
                <a:cubicBezTo>
                  <a:pt x="1773157" y="910840"/>
                  <a:pt x="1748619" y="893268"/>
                  <a:pt x="1718158" y="871862"/>
                </a:cubicBezTo>
                <a:close/>
                <a:moveTo>
                  <a:pt x="1246624" y="848772"/>
                </a:moveTo>
                <a:cubicBezTo>
                  <a:pt x="1248980" y="849617"/>
                  <a:pt x="1250704" y="850234"/>
                  <a:pt x="1251720" y="850966"/>
                </a:cubicBezTo>
                <a:cubicBezTo>
                  <a:pt x="1252736" y="851697"/>
                  <a:pt x="1253047" y="852545"/>
                  <a:pt x="1252579" y="853852"/>
                </a:cubicBezTo>
                <a:cubicBezTo>
                  <a:pt x="1250402" y="853072"/>
                  <a:pt x="1244753" y="853994"/>
                  <a:pt x="1246624" y="848772"/>
                </a:cubicBezTo>
                <a:close/>
                <a:moveTo>
                  <a:pt x="1204641" y="844270"/>
                </a:moveTo>
                <a:lnTo>
                  <a:pt x="1219875" y="865558"/>
                </a:lnTo>
                <a:lnTo>
                  <a:pt x="1225566" y="865287"/>
                </a:lnTo>
                <a:cubicBezTo>
                  <a:pt x="1226034" y="863982"/>
                  <a:pt x="1218590" y="856774"/>
                  <a:pt x="1210284" y="849258"/>
                </a:cubicBezTo>
                <a:close/>
                <a:moveTo>
                  <a:pt x="1240667" y="843693"/>
                </a:moveTo>
                <a:cubicBezTo>
                  <a:pt x="1243024" y="844537"/>
                  <a:pt x="1244747" y="845155"/>
                  <a:pt x="1245764" y="845887"/>
                </a:cubicBezTo>
                <a:cubicBezTo>
                  <a:pt x="1246781" y="846620"/>
                  <a:pt x="1247091" y="847468"/>
                  <a:pt x="1246624" y="848772"/>
                </a:cubicBezTo>
                <a:cubicBezTo>
                  <a:pt x="1244447" y="847993"/>
                  <a:pt x="1238796" y="848915"/>
                  <a:pt x="1240667" y="843693"/>
                </a:cubicBezTo>
                <a:close/>
                <a:moveTo>
                  <a:pt x="1987899" y="824645"/>
                </a:moveTo>
                <a:lnTo>
                  <a:pt x="1990222" y="827820"/>
                </a:lnTo>
                <a:lnTo>
                  <a:pt x="1989631" y="826683"/>
                </a:lnTo>
                <a:close/>
                <a:moveTo>
                  <a:pt x="1669175" y="821285"/>
                </a:moveTo>
                <a:lnTo>
                  <a:pt x="1677774" y="835790"/>
                </a:lnTo>
                <a:lnTo>
                  <a:pt x="1685059" y="840864"/>
                </a:lnTo>
                <a:cubicBezTo>
                  <a:pt x="1697478" y="850027"/>
                  <a:pt x="1709456" y="859508"/>
                  <a:pt x="1710737" y="859733"/>
                </a:cubicBezTo>
                <a:cubicBezTo>
                  <a:pt x="1735229" y="875623"/>
                  <a:pt x="1758356" y="891144"/>
                  <a:pt x="1781817" y="906657"/>
                </a:cubicBezTo>
                <a:lnTo>
                  <a:pt x="1814389" y="927555"/>
                </a:lnTo>
                <a:lnTo>
                  <a:pt x="1803790" y="913499"/>
                </a:lnTo>
                <a:lnTo>
                  <a:pt x="1794421" y="904144"/>
                </a:lnTo>
                <a:lnTo>
                  <a:pt x="1717172" y="852480"/>
                </a:lnTo>
                <a:close/>
                <a:moveTo>
                  <a:pt x="2751880" y="816626"/>
                </a:moveTo>
                <a:lnTo>
                  <a:pt x="2767424" y="841284"/>
                </a:lnTo>
                <a:lnTo>
                  <a:pt x="2772028" y="846732"/>
                </a:lnTo>
                <a:lnTo>
                  <a:pt x="2762491" y="826673"/>
                </a:lnTo>
                <a:close/>
                <a:moveTo>
                  <a:pt x="1402733" y="806525"/>
                </a:moveTo>
                <a:cubicBezTo>
                  <a:pt x="1410672" y="818143"/>
                  <a:pt x="1417897" y="827768"/>
                  <a:pt x="1418052" y="829006"/>
                </a:cubicBezTo>
                <a:lnTo>
                  <a:pt x="1407508" y="818183"/>
                </a:lnTo>
                <a:close/>
                <a:moveTo>
                  <a:pt x="1176338" y="795323"/>
                </a:moveTo>
                <a:cubicBezTo>
                  <a:pt x="1176427" y="794113"/>
                  <a:pt x="1176074" y="798958"/>
                  <a:pt x="1176074" y="798958"/>
                </a:cubicBezTo>
                <a:cubicBezTo>
                  <a:pt x="1176231" y="796805"/>
                  <a:pt x="1176309" y="795728"/>
                  <a:pt x="1176338" y="795323"/>
                </a:cubicBezTo>
                <a:close/>
                <a:moveTo>
                  <a:pt x="1653742" y="795251"/>
                </a:moveTo>
                <a:lnTo>
                  <a:pt x="1661248" y="807913"/>
                </a:lnTo>
                <a:lnTo>
                  <a:pt x="1668160" y="806379"/>
                </a:lnTo>
                <a:cubicBezTo>
                  <a:pt x="1668296" y="805611"/>
                  <a:pt x="1665955" y="803586"/>
                  <a:pt x="1662251" y="800910"/>
                </a:cubicBezTo>
                <a:close/>
                <a:moveTo>
                  <a:pt x="1695911" y="788541"/>
                </a:moveTo>
                <a:cubicBezTo>
                  <a:pt x="1700978" y="791009"/>
                  <a:pt x="1704792" y="792468"/>
                  <a:pt x="1707834" y="794252"/>
                </a:cubicBezTo>
                <a:cubicBezTo>
                  <a:pt x="1710876" y="796037"/>
                  <a:pt x="1713145" y="798149"/>
                  <a:pt x="1715124" y="801925"/>
                </a:cubicBezTo>
                <a:cubicBezTo>
                  <a:pt x="1707442" y="800582"/>
                  <a:pt x="1699959" y="795580"/>
                  <a:pt x="1695911" y="788541"/>
                </a:cubicBezTo>
                <a:close/>
                <a:moveTo>
                  <a:pt x="1688339" y="784049"/>
                </a:moveTo>
                <a:cubicBezTo>
                  <a:pt x="1691113" y="784535"/>
                  <a:pt x="1693141" y="784890"/>
                  <a:pt x="1694408" y="785506"/>
                </a:cubicBezTo>
                <a:cubicBezTo>
                  <a:pt x="1695674" y="786124"/>
                  <a:pt x="1696181" y="787004"/>
                  <a:pt x="1695911" y="788541"/>
                </a:cubicBezTo>
                <a:cubicBezTo>
                  <a:pt x="1693351" y="788093"/>
                  <a:pt x="1687265" y="790194"/>
                  <a:pt x="1688339" y="784049"/>
                </a:cubicBezTo>
                <a:close/>
                <a:moveTo>
                  <a:pt x="1680766" y="779560"/>
                </a:moveTo>
                <a:cubicBezTo>
                  <a:pt x="1683540" y="780045"/>
                  <a:pt x="1685569" y="780400"/>
                  <a:pt x="1686836" y="781017"/>
                </a:cubicBezTo>
                <a:cubicBezTo>
                  <a:pt x="1688102" y="781634"/>
                  <a:pt x="1688607" y="782513"/>
                  <a:pt x="1688339" y="784049"/>
                </a:cubicBezTo>
                <a:cubicBezTo>
                  <a:pt x="1685779" y="783603"/>
                  <a:pt x="1679693" y="785705"/>
                  <a:pt x="1680766" y="779560"/>
                </a:cubicBezTo>
                <a:close/>
                <a:moveTo>
                  <a:pt x="1640009" y="772710"/>
                </a:moveTo>
                <a:lnTo>
                  <a:pt x="1645731" y="781736"/>
                </a:lnTo>
                <a:lnTo>
                  <a:pt x="1649464" y="788032"/>
                </a:lnTo>
                <a:lnTo>
                  <a:pt x="1678647" y="805839"/>
                </a:lnTo>
                <a:cubicBezTo>
                  <a:pt x="1712231" y="827276"/>
                  <a:pt x="1746376" y="849605"/>
                  <a:pt x="1782013" y="872193"/>
                </a:cubicBezTo>
                <a:cubicBezTo>
                  <a:pt x="1782013" y="872193"/>
                  <a:pt x="1785316" y="880191"/>
                  <a:pt x="1789581" y="881976"/>
                </a:cubicBezTo>
                <a:cubicBezTo>
                  <a:pt x="1791003" y="882571"/>
                  <a:pt x="1792531" y="882475"/>
                  <a:pt x="1794081" y="881164"/>
                </a:cubicBezTo>
                <a:cubicBezTo>
                  <a:pt x="1797268" y="878027"/>
                  <a:pt x="1765898" y="856183"/>
                  <a:pt x="1782550" y="869121"/>
                </a:cubicBezTo>
                <a:cubicBezTo>
                  <a:pt x="1740938" y="837308"/>
                  <a:pt x="1688637" y="807189"/>
                  <a:pt x="1643168" y="775147"/>
                </a:cubicBezTo>
                <a:close/>
                <a:moveTo>
                  <a:pt x="4001338" y="742538"/>
                </a:moveTo>
                <a:cubicBezTo>
                  <a:pt x="4001338" y="742538"/>
                  <a:pt x="4073665" y="826718"/>
                  <a:pt x="4088740" y="838442"/>
                </a:cubicBezTo>
                <a:lnTo>
                  <a:pt x="4095108" y="845599"/>
                </a:lnTo>
                <a:lnTo>
                  <a:pt x="4127180" y="895121"/>
                </a:lnTo>
                <a:lnTo>
                  <a:pt x="4161223" y="943679"/>
                </a:lnTo>
                <a:lnTo>
                  <a:pt x="4160358" y="943626"/>
                </a:lnTo>
                <a:cubicBezTo>
                  <a:pt x="4123962" y="930037"/>
                  <a:pt x="3994127" y="758695"/>
                  <a:pt x="4001338" y="742538"/>
                </a:cubicBezTo>
                <a:close/>
                <a:moveTo>
                  <a:pt x="2619134" y="739082"/>
                </a:moveTo>
                <a:lnTo>
                  <a:pt x="2639284" y="767380"/>
                </a:lnTo>
                <a:lnTo>
                  <a:pt x="2641981" y="772410"/>
                </a:lnTo>
                <a:lnTo>
                  <a:pt x="2647042" y="779797"/>
                </a:lnTo>
                <a:cubicBezTo>
                  <a:pt x="2651953" y="786818"/>
                  <a:pt x="2656454" y="793109"/>
                  <a:pt x="2660704" y="798933"/>
                </a:cubicBezTo>
                <a:lnTo>
                  <a:pt x="2664480" y="803939"/>
                </a:lnTo>
                <a:lnTo>
                  <a:pt x="2669326" y="799947"/>
                </a:lnTo>
                <a:cubicBezTo>
                  <a:pt x="2677385" y="797590"/>
                  <a:pt x="2696167" y="816445"/>
                  <a:pt x="2717241" y="842188"/>
                </a:cubicBezTo>
                <a:lnTo>
                  <a:pt x="2731775" y="860763"/>
                </a:lnTo>
                <a:lnTo>
                  <a:pt x="2733682" y="855097"/>
                </a:lnTo>
                <a:cubicBezTo>
                  <a:pt x="2732592" y="855383"/>
                  <a:pt x="2734536" y="858172"/>
                  <a:pt x="2738267" y="862362"/>
                </a:cubicBezTo>
                <a:lnTo>
                  <a:pt x="2752993" y="877436"/>
                </a:lnTo>
                <a:lnTo>
                  <a:pt x="2748529" y="870463"/>
                </a:lnTo>
                <a:cubicBezTo>
                  <a:pt x="2741602" y="859369"/>
                  <a:pt x="2734930" y="847899"/>
                  <a:pt x="2735942" y="846400"/>
                </a:cubicBezTo>
                <a:lnTo>
                  <a:pt x="2736983" y="847096"/>
                </a:lnTo>
                <a:lnTo>
                  <a:pt x="2736020" y="846141"/>
                </a:lnTo>
                <a:cubicBezTo>
                  <a:pt x="2715829" y="826087"/>
                  <a:pt x="2695505" y="806324"/>
                  <a:pt x="2674707" y="787145"/>
                </a:cubicBezTo>
                <a:close/>
                <a:moveTo>
                  <a:pt x="1684662" y="727112"/>
                </a:moveTo>
                <a:lnTo>
                  <a:pt x="1691244" y="730897"/>
                </a:lnTo>
                <a:cubicBezTo>
                  <a:pt x="1701113" y="736712"/>
                  <a:pt x="1706554" y="739708"/>
                  <a:pt x="1709033" y="740702"/>
                </a:cubicBezTo>
                <a:lnTo>
                  <a:pt x="1709040" y="739787"/>
                </a:lnTo>
                <a:lnTo>
                  <a:pt x="1734249" y="767876"/>
                </a:lnTo>
                <a:cubicBezTo>
                  <a:pt x="1752706" y="786671"/>
                  <a:pt x="1771347" y="804031"/>
                  <a:pt x="1790336" y="820557"/>
                </a:cubicBezTo>
                <a:lnTo>
                  <a:pt x="1800863" y="833307"/>
                </a:lnTo>
                <a:lnTo>
                  <a:pt x="1768697" y="810235"/>
                </a:lnTo>
                <a:lnTo>
                  <a:pt x="1743404" y="794970"/>
                </a:lnTo>
                <a:lnTo>
                  <a:pt x="1692231" y="736339"/>
                </a:lnTo>
                <a:close/>
                <a:moveTo>
                  <a:pt x="2552999" y="717421"/>
                </a:moveTo>
                <a:cubicBezTo>
                  <a:pt x="2557482" y="720837"/>
                  <a:pt x="2560933" y="723017"/>
                  <a:pt x="2563565" y="725365"/>
                </a:cubicBezTo>
                <a:cubicBezTo>
                  <a:pt x="2566196" y="727714"/>
                  <a:pt x="2568006" y="730230"/>
                  <a:pt x="2569203" y="734322"/>
                </a:cubicBezTo>
                <a:cubicBezTo>
                  <a:pt x="2561936" y="731495"/>
                  <a:pt x="2555582" y="725120"/>
                  <a:pt x="2552999" y="717421"/>
                </a:cubicBezTo>
                <a:close/>
                <a:moveTo>
                  <a:pt x="3360331" y="716195"/>
                </a:moveTo>
                <a:lnTo>
                  <a:pt x="3401642" y="761061"/>
                </a:lnTo>
                <a:cubicBezTo>
                  <a:pt x="3420237" y="781812"/>
                  <a:pt x="3438954" y="803385"/>
                  <a:pt x="3458006" y="826414"/>
                </a:cubicBezTo>
                <a:cubicBezTo>
                  <a:pt x="3501642" y="877971"/>
                  <a:pt x="3531064" y="920652"/>
                  <a:pt x="3572036" y="977865"/>
                </a:cubicBezTo>
                <a:cubicBezTo>
                  <a:pt x="3592521" y="1006471"/>
                  <a:pt x="3630908" y="1055986"/>
                  <a:pt x="3651771" y="1091990"/>
                </a:cubicBezTo>
                <a:cubicBezTo>
                  <a:pt x="3654194" y="1092932"/>
                  <a:pt x="3673521" y="1131686"/>
                  <a:pt x="3672390" y="1134592"/>
                </a:cubicBezTo>
                <a:cubicBezTo>
                  <a:pt x="3671259" y="1137499"/>
                  <a:pt x="3659899" y="1122482"/>
                  <a:pt x="3657476" y="1121540"/>
                </a:cubicBezTo>
                <a:lnTo>
                  <a:pt x="3630203" y="1080882"/>
                </a:lnTo>
                <a:lnTo>
                  <a:pt x="3631259" y="1090225"/>
                </a:lnTo>
                <a:cubicBezTo>
                  <a:pt x="3631405" y="1091908"/>
                  <a:pt x="3630933" y="1088900"/>
                  <a:pt x="3630174" y="1084990"/>
                </a:cubicBezTo>
                <a:lnTo>
                  <a:pt x="3628365" y="1078144"/>
                </a:lnTo>
                <a:lnTo>
                  <a:pt x="3607897" y="1047631"/>
                </a:lnTo>
                <a:lnTo>
                  <a:pt x="3606981" y="1047518"/>
                </a:lnTo>
                <a:lnTo>
                  <a:pt x="3607896" y="1047631"/>
                </a:lnTo>
                <a:lnTo>
                  <a:pt x="3561473" y="978427"/>
                </a:lnTo>
                <a:cubicBezTo>
                  <a:pt x="3529765" y="931162"/>
                  <a:pt x="3497309" y="884929"/>
                  <a:pt x="3460966" y="841510"/>
                </a:cubicBezTo>
                <a:cubicBezTo>
                  <a:pt x="3444984" y="821348"/>
                  <a:pt x="3427695" y="800957"/>
                  <a:pt x="3409621" y="780566"/>
                </a:cubicBezTo>
                <a:lnTo>
                  <a:pt x="3392927" y="762415"/>
                </a:lnTo>
                <a:lnTo>
                  <a:pt x="3390548" y="758596"/>
                </a:lnTo>
                <a:cubicBezTo>
                  <a:pt x="3381730" y="745857"/>
                  <a:pt x="3371119" y="732352"/>
                  <a:pt x="3363338" y="721133"/>
                </a:cubicBezTo>
                <a:close/>
                <a:moveTo>
                  <a:pt x="2546458" y="711529"/>
                </a:moveTo>
                <a:cubicBezTo>
                  <a:pt x="2549082" y="712550"/>
                  <a:pt x="2551000" y="713296"/>
                  <a:pt x="2552120" y="714150"/>
                </a:cubicBezTo>
                <a:cubicBezTo>
                  <a:pt x="2553241" y="715004"/>
                  <a:pt x="2553565" y="715967"/>
                  <a:pt x="2552999" y="717421"/>
                </a:cubicBezTo>
                <a:cubicBezTo>
                  <a:pt x="2550575" y="716479"/>
                  <a:pt x="2544195" y="717342"/>
                  <a:pt x="2546458" y="711529"/>
                </a:cubicBezTo>
                <a:close/>
                <a:moveTo>
                  <a:pt x="2539916" y="705639"/>
                </a:moveTo>
                <a:cubicBezTo>
                  <a:pt x="2542539" y="706659"/>
                  <a:pt x="2544459" y="707406"/>
                  <a:pt x="2545580" y="708259"/>
                </a:cubicBezTo>
                <a:cubicBezTo>
                  <a:pt x="2546700" y="709114"/>
                  <a:pt x="2547023" y="710076"/>
                  <a:pt x="2546458" y="711529"/>
                </a:cubicBezTo>
                <a:cubicBezTo>
                  <a:pt x="2544035" y="710587"/>
                  <a:pt x="2537654" y="711452"/>
                  <a:pt x="2539916" y="705639"/>
                </a:cubicBezTo>
                <a:close/>
                <a:moveTo>
                  <a:pt x="3560679" y="686584"/>
                </a:moveTo>
                <a:cubicBezTo>
                  <a:pt x="3558780" y="686965"/>
                  <a:pt x="3557164" y="688150"/>
                  <a:pt x="3556078" y="690352"/>
                </a:cubicBezTo>
                <a:cubicBezTo>
                  <a:pt x="3553543" y="695488"/>
                  <a:pt x="3560217" y="703981"/>
                  <a:pt x="3567007" y="708056"/>
                </a:cubicBezTo>
                <a:cubicBezTo>
                  <a:pt x="3570402" y="710091"/>
                  <a:pt x="3573826" y="711025"/>
                  <a:pt x="3576141" y="709883"/>
                </a:cubicBezTo>
                <a:cubicBezTo>
                  <a:pt x="3578456" y="708742"/>
                  <a:pt x="3579663" y="705524"/>
                  <a:pt x="3578624" y="699258"/>
                </a:cubicBezTo>
                <a:cubicBezTo>
                  <a:pt x="3575942" y="694127"/>
                  <a:pt x="3571391" y="689698"/>
                  <a:pt x="3566968" y="687654"/>
                </a:cubicBezTo>
                <a:cubicBezTo>
                  <a:pt x="3564756" y="686631"/>
                  <a:pt x="3562576" y="686204"/>
                  <a:pt x="3560679" y="686584"/>
                </a:cubicBezTo>
                <a:close/>
                <a:moveTo>
                  <a:pt x="3891192" y="671587"/>
                </a:moveTo>
                <a:cubicBezTo>
                  <a:pt x="3898219" y="667915"/>
                  <a:pt x="4002612" y="796328"/>
                  <a:pt x="4017687" y="808052"/>
                </a:cubicBezTo>
                <a:cubicBezTo>
                  <a:pt x="4256097" y="1109432"/>
                  <a:pt x="4457959" y="1382385"/>
                  <a:pt x="4701155" y="1655518"/>
                </a:cubicBezTo>
                <a:lnTo>
                  <a:pt x="4775935" y="1737404"/>
                </a:lnTo>
                <a:lnTo>
                  <a:pt x="4792351" y="1762490"/>
                </a:lnTo>
                <a:lnTo>
                  <a:pt x="4902906" y="1895954"/>
                </a:lnTo>
                <a:lnTo>
                  <a:pt x="4835923" y="1810327"/>
                </a:lnTo>
                <a:lnTo>
                  <a:pt x="4812204" y="1776730"/>
                </a:lnTo>
                <a:lnTo>
                  <a:pt x="4821395" y="1785911"/>
                </a:lnTo>
                <a:cubicBezTo>
                  <a:pt x="4846852" y="1808134"/>
                  <a:pt x="4835068" y="1772480"/>
                  <a:pt x="4808332" y="1738804"/>
                </a:cubicBezTo>
                <a:cubicBezTo>
                  <a:pt x="4768221" y="1679174"/>
                  <a:pt x="4701215" y="1619440"/>
                  <a:pt x="4640064" y="1556647"/>
                </a:cubicBezTo>
                <a:cubicBezTo>
                  <a:pt x="4494345" y="1383398"/>
                  <a:pt x="4319092" y="1190731"/>
                  <a:pt x="4181763" y="979334"/>
                </a:cubicBezTo>
                <a:cubicBezTo>
                  <a:pt x="4171441" y="964579"/>
                  <a:pt x="4167326" y="957063"/>
                  <a:pt x="4167245" y="954366"/>
                </a:cubicBezTo>
                <a:lnTo>
                  <a:pt x="4168476" y="954023"/>
                </a:lnTo>
                <a:lnTo>
                  <a:pt x="4189341" y="983783"/>
                </a:lnTo>
                <a:cubicBezTo>
                  <a:pt x="4211369" y="1013398"/>
                  <a:pt x="4235433" y="1041899"/>
                  <a:pt x="4263711" y="1065774"/>
                </a:cubicBezTo>
                <a:cubicBezTo>
                  <a:pt x="4265888" y="1066553"/>
                  <a:pt x="4288109" y="1083349"/>
                  <a:pt x="4289350" y="1086739"/>
                </a:cubicBezTo>
                <a:cubicBezTo>
                  <a:pt x="4288415" y="1089349"/>
                  <a:pt x="4266862" y="1078686"/>
                  <a:pt x="4263083" y="1074386"/>
                </a:cubicBezTo>
                <a:cubicBezTo>
                  <a:pt x="4249357" y="1063578"/>
                  <a:pt x="4270279" y="1082854"/>
                  <a:pt x="4273904" y="1087589"/>
                </a:cubicBezTo>
                <a:cubicBezTo>
                  <a:pt x="4278734" y="1091528"/>
                  <a:pt x="4285961" y="1095988"/>
                  <a:pt x="4294317" y="1100255"/>
                </a:cubicBezTo>
                <a:lnTo>
                  <a:pt x="4304410" y="1104525"/>
                </a:lnTo>
                <a:lnTo>
                  <a:pt x="4391433" y="1211462"/>
                </a:lnTo>
                <a:cubicBezTo>
                  <a:pt x="4451966" y="1285198"/>
                  <a:pt x="4513712" y="1359117"/>
                  <a:pt x="4573446" y="1429186"/>
                </a:cubicBezTo>
                <a:cubicBezTo>
                  <a:pt x="4604486" y="1454348"/>
                  <a:pt x="4616688" y="1494803"/>
                  <a:pt x="4631761" y="1506529"/>
                </a:cubicBezTo>
                <a:cubicBezTo>
                  <a:pt x="4645773" y="1513365"/>
                  <a:pt x="4672218" y="1512613"/>
                  <a:pt x="4675348" y="1518601"/>
                </a:cubicBezTo>
                <a:cubicBezTo>
                  <a:pt x="4706530" y="1542601"/>
                  <a:pt x="4745755" y="1591262"/>
                  <a:pt x="4787047" y="1643876"/>
                </a:cubicBezTo>
                <a:lnTo>
                  <a:pt x="4848897" y="1722049"/>
                </a:lnTo>
                <a:lnTo>
                  <a:pt x="4892124" y="1781798"/>
                </a:lnTo>
                <a:cubicBezTo>
                  <a:pt x="4959764" y="1869815"/>
                  <a:pt x="5035011" y="1953574"/>
                  <a:pt x="5110379" y="2037694"/>
                </a:cubicBezTo>
                <a:cubicBezTo>
                  <a:pt x="5127580" y="2054425"/>
                  <a:pt x="5145948" y="2068160"/>
                  <a:pt x="5159632" y="2084856"/>
                </a:cubicBezTo>
                <a:lnTo>
                  <a:pt x="5169758" y="2100082"/>
                </a:lnTo>
                <a:lnTo>
                  <a:pt x="5166290" y="2100719"/>
                </a:lnTo>
                <a:cubicBezTo>
                  <a:pt x="5150354" y="2082528"/>
                  <a:pt x="5135770" y="2066536"/>
                  <a:pt x="5135676" y="2067825"/>
                </a:cubicBezTo>
                <a:cubicBezTo>
                  <a:pt x="5135582" y="2069112"/>
                  <a:pt x="5149978" y="2087680"/>
                  <a:pt x="5191998" y="2138609"/>
                </a:cubicBezTo>
                <a:cubicBezTo>
                  <a:pt x="5187180" y="2129484"/>
                  <a:pt x="5163867" y="2099777"/>
                  <a:pt x="5162737" y="2102685"/>
                </a:cubicBezTo>
                <a:cubicBezTo>
                  <a:pt x="5163867" y="2099777"/>
                  <a:pt x="5163867" y="2099777"/>
                  <a:pt x="5166290" y="2100719"/>
                </a:cubicBezTo>
                <a:cubicBezTo>
                  <a:pt x="5184192" y="2121627"/>
                  <a:pt x="5203385" y="2146385"/>
                  <a:pt x="5202255" y="2149292"/>
                </a:cubicBezTo>
                <a:cubicBezTo>
                  <a:pt x="5203385" y="2146385"/>
                  <a:pt x="5190867" y="2141516"/>
                  <a:pt x="5190867" y="2141516"/>
                </a:cubicBezTo>
                <a:cubicBezTo>
                  <a:pt x="5183598" y="2138689"/>
                  <a:pt x="5188606" y="2147329"/>
                  <a:pt x="5178510" y="2143402"/>
                </a:cubicBezTo>
                <a:cubicBezTo>
                  <a:pt x="5172373" y="2137667"/>
                  <a:pt x="5155764" y="2120608"/>
                  <a:pt x="5143083" y="2108984"/>
                </a:cubicBezTo>
                <a:cubicBezTo>
                  <a:pt x="5124994" y="2090650"/>
                  <a:pt x="5106124" y="2071632"/>
                  <a:pt x="5087000" y="2052156"/>
                </a:cubicBezTo>
                <a:lnTo>
                  <a:pt x="5038858" y="2002394"/>
                </a:lnTo>
                <a:lnTo>
                  <a:pt x="5049613" y="2015944"/>
                </a:lnTo>
                <a:cubicBezTo>
                  <a:pt x="5070004" y="2038517"/>
                  <a:pt x="5091264" y="2059756"/>
                  <a:pt x="5112153" y="2080153"/>
                </a:cubicBezTo>
                <a:cubicBezTo>
                  <a:pt x="5154121" y="2120464"/>
                  <a:pt x="5194931" y="2170920"/>
                  <a:pt x="5238406" y="2215721"/>
                </a:cubicBezTo>
                <a:cubicBezTo>
                  <a:pt x="5262458" y="2238743"/>
                  <a:pt x="5285676" y="2262416"/>
                  <a:pt x="5308268" y="2285010"/>
                </a:cubicBezTo>
                <a:lnTo>
                  <a:pt x="5323836" y="2299800"/>
                </a:lnTo>
                <a:lnTo>
                  <a:pt x="5323836" y="2406045"/>
                </a:lnTo>
                <a:lnTo>
                  <a:pt x="5299769" y="2380458"/>
                </a:lnTo>
                <a:lnTo>
                  <a:pt x="5269881" y="2350037"/>
                </a:lnTo>
                <a:lnTo>
                  <a:pt x="5270051" y="2351127"/>
                </a:lnTo>
                <a:lnTo>
                  <a:pt x="5277694" y="2366989"/>
                </a:lnTo>
                <a:lnTo>
                  <a:pt x="5322308" y="2416391"/>
                </a:lnTo>
                <a:lnTo>
                  <a:pt x="5323836" y="2418164"/>
                </a:lnTo>
                <a:lnTo>
                  <a:pt x="5323835" y="2437735"/>
                </a:lnTo>
                <a:lnTo>
                  <a:pt x="5321444" y="2435307"/>
                </a:lnTo>
                <a:lnTo>
                  <a:pt x="5323836" y="2438646"/>
                </a:lnTo>
                <a:lnTo>
                  <a:pt x="5323836" y="2449224"/>
                </a:lnTo>
                <a:lnTo>
                  <a:pt x="5262525" y="2382292"/>
                </a:lnTo>
                <a:cubicBezTo>
                  <a:pt x="5246109" y="2364256"/>
                  <a:pt x="5229754" y="2346425"/>
                  <a:pt x="5212572" y="2328127"/>
                </a:cubicBezTo>
                <a:lnTo>
                  <a:pt x="5186997" y="2301589"/>
                </a:lnTo>
                <a:lnTo>
                  <a:pt x="5188564" y="2306355"/>
                </a:lnTo>
                <a:cubicBezTo>
                  <a:pt x="5192467" y="2314845"/>
                  <a:pt x="5198610" y="2325044"/>
                  <a:pt x="5199270" y="2323348"/>
                </a:cubicBezTo>
                <a:cubicBezTo>
                  <a:pt x="5230160" y="2366739"/>
                  <a:pt x="5264139" y="2393448"/>
                  <a:pt x="5297426" y="2428830"/>
                </a:cubicBezTo>
                <a:lnTo>
                  <a:pt x="5323835" y="2460292"/>
                </a:lnTo>
                <a:lnTo>
                  <a:pt x="5323836" y="2461677"/>
                </a:lnTo>
                <a:lnTo>
                  <a:pt x="5248725" y="2388184"/>
                </a:lnTo>
                <a:cubicBezTo>
                  <a:pt x="5221849" y="2360021"/>
                  <a:pt x="5195044" y="2330628"/>
                  <a:pt x="5167533" y="2300961"/>
                </a:cubicBezTo>
                <a:cubicBezTo>
                  <a:pt x="5165110" y="2300019"/>
                  <a:pt x="5149658" y="2272814"/>
                  <a:pt x="5146076" y="2282018"/>
                </a:cubicBezTo>
                <a:cubicBezTo>
                  <a:pt x="5144946" y="2284926"/>
                  <a:pt x="5160425" y="2304890"/>
                  <a:pt x="5155015" y="2296091"/>
                </a:cubicBezTo>
                <a:cubicBezTo>
                  <a:pt x="5174206" y="2320849"/>
                  <a:pt x="5208746" y="2351576"/>
                  <a:pt x="5226404" y="2379082"/>
                </a:cubicBezTo>
                <a:cubicBezTo>
                  <a:pt x="5234237" y="2388823"/>
                  <a:pt x="5235906" y="2400070"/>
                  <a:pt x="5242045" y="2405804"/>
                </a:cubicBezTo>
                <a:cubicBezTo>
                  <a:pt x="5261237" y="2430562"/>
                  <a:pt x="5289072" y="2448642"/>
                  <a:pt x="5307135" y="2476305"/>
                </a:cubicBezTo>
                <a:cubicBezTo>
                  <a:pt x="5289396" y="2462152"/>
                  <a:pt x="5281562" y="2452413"/>
                  <a:pt x="5266459" y="2439843"/>
                </a:cubicBezTo>
                <a:cubicBezTo>
                  <a:pt x="5270175" y="2444636"/>
                  <a:pt x="5235906" y="2400070"/>
                  <a:pt x="5229525" y="2400935"/>
                </a:cubicBezTo>
                <a:cubicBezTo>
                  <a:pt x="5224654" y="2406290"/>
                  <a:pt x="5275586" y="2453434"/>
                  <a:pt x="5279300" y="2458225"/>
                </a:cubicBezTo>
                <a:cubicBezTo>
                  <a:pt x="5292309" y="2471095"/>
                  <a:pt x="5303825" y="2482721"/>
                  <a:pt x="5314616" y="2493786"/>
                </a:cubicBezTo>
                <a:lnTo>
                  <a:pt x="5323836" y="2503374"/>
                </a:lnTo>
                <a:lnTo>
                  <a:pt x="5323836" y="2515529"/>
                </a:lnTo>
                <a:lnTo>
                  <a:pt x="5267159" y="2460753"/>
                </a:lnTo>
                <a:cubicBezTo>
                  <a:pt x="5297363" y="2485889"/>
                  <a:pt x="5263067" y="2448563"/>
                  <a:pt x="5258383" y="2453435"/>
                </a:cubicBezTo>
                <a:cubicBezTo>
                  <a:pt x="5252379" y="2461698"/>
                  <a:pt x="5307969" y="2511211"/>
                  <a:pt x="5311684" y="2516002"/>
                </a:cubicBezTo>
                <a:lnTo>
                  <a:pt x="5323836" y="2528203"/>
                </a:lnTo>
                <a:lnTo>
                  <a:pt x="5323836" y="2556019"/>
                </a:lnTo>
                <a:lnTo>
                  <a:pt x="5322612" y="2554835"/>
                </a:lnTo>
                <a:cubicBezTo>
                  <a:pt x="5322612" y="2554835"/>
                  <a:pt x="5319651" y="2539739"/>
                  <a:pt x="5312544" y="2543667"/>
                </a:cubicBezTo>
                <a:cubicBezTo>
                  <a:pt x="5310672" y="2544891"/>
                  <a:pt x="5316352" y="2552401"/>
                  <a:pt x="5320777" y="2557607"/>
                </a:cubicBezTo>
                <a:lnTo>
                  <a:pt x="5323836" y="2560943"/>
                </a:lnTo>
                <a:lnTo>
                  <a:pt x="5323836" y="2571277"/>
                </a:lnTo>
                <a:lnTo>
                  <a:pt x="5303713" y="2550829"/>
                </a:lnTo>
                <a:cubicBezTo>
                  <a:pt x="5299999" y="2546039"/>
                  <a:pt x="5278544" y="2527094"/>
                  <a:pt x="5276094" y="2533393"/>
                </a:cubicBezTo>
                <a:lnTo>
                  <a:pt x="5300134" y="2560033"/>
                </a:lnTo>
                <a:lnTo>
                  <a:pt x="5323836" y="2583264"/>
                </a:lnTo>
                <a:lnTo>
                  <a:pt x="5323835" y="2588866"/>
                </a:lnTo>
                <a:lnTo>
                  <a:pt x="5308269" y="2574076"/>
                </a:lnTo>
                <a:cubicBezTo>
                  <a:pt x="5285676" y="2551482"/>
                  <a:pt x="5262459" y="2527809"/>
                  <a:pt x="5238407" y="2504787"/>
                </a:cubicBezTo>
                <a:cubicBezTo>
                  <a:pt x="5194931" y="2459986"/>
                  <a:pt x="5154122" y="2409528"/>
                  <a:pt x="5112154" y="2369218"/>
                </a:cubicBezTo>
                <a:cubicBezTo>
                  <a:pt x="5091265" y="2348821"/>
                  <a:pt x="5070005" y="2327582"/>
                  <a:pt x="5049614" y="2305009"/>
                </a:cubicBezTo>
                <a:lnTo>
                  <a:pt x="5038859" y="2291459"/>
                </a:lnTo>
                <a:lnTo>
                  <a:pt x="5087001" y="2341221"/>
                </a:lnTo>
                <a:cubicBezTo>
                  <a:pt x="5106125" y="2360699"/>
                  <a:pt x="5124994" y="2379716"/>
                  <a:pt x="5143084" y="2398050"/>
                </a:cubicBezTo>
                <a:cubicBezTo>
                  <a:pt x="5155764" y="2409673"/>
                  <a:pt x="5172374" y="2426733"/>
                  <a:pt x="5178511" y="2432467"/>
                </a:cubicBezTo>
                <a:cubicBezTo>
                  <a:pt x="5188607" y="2436394"/>
                  <a:pt x="5183599" y="2427754"/>
                  <a:pt x="5190868" y="2430582"/>
                </a:cubicBezTo>
                <a:cubicBezTo>
                  <a:pt x="5190868" y="2430582"/>
                  <a:pt x="5203385" y="2435451"/>
                  <a:pt x="5202256" y="2438357"/>
                </a:cubicBezTo>
                <a:cubicBezTo>
                  <a:pt x="5203385" y="2435451"/>
                  <a:pt x="5184192" y="2410693"/>
                  <a:pt x="5166291" y="2389785"/>
                </a:cubicBezTo>
                <a:lnTo>
                  <a:pt x="5169759" y="2389148"/>
                </a:lnTo>
                <a:lnTo>
                  <a:pt x="5171541" y="2391826"/>
                </a:lnTo>
                <a:cubicBezTo>
                  <a:pt x="5172106" y="2390374"/>
                  <a:pt x="5171682" y="2389373"/>
                  <a:pt x="5170672" y="2388980"/>
                </a:cubicBezTo>
                <a:lnTo>
                  <a:pt x="5169759" y="2389148"/>
                </a:lnTo>
                <a:lnTo>
                  <a:pt x="5159633" y="2373922"/>
                </a:lnTo>
                <a:cubicBezTo>
                  <a:pt x="5145949" y="2357226"/>
                  <a:pt x="5127581" y="2343490"/>
                  <a:pt x="5110379" y="2326759"/>
                </a:cubicBezTo>
                <a:cubicBezTo>
                  <a:pt x="5035012" y="2242639"/>
                  <a:pt x="4959765" y="2158881"/>
                  <a:pt x="4892124" y="2070864"/>
                </a:cubicBezTo>
                <a:lnTo>
                  <a:pt x="4848897" y="2011115"/>
                </a:lnTo>
                <a:lnTo>
                  <a:pt x="4787048" y="1932941"/>
                </a:lnTo>
                <a:cubicBezTo>
                  <a:pt x="4745756" y="1880327"/>
                  <a:pt x="4706531" y="1831668"/>
                  <a:pt x="4675349" y="1807667"/>
                </a:cubicBezTo>
                <a:cubicBezTo>
                  <a:pt x="4673783" y="1804674"/>
                  <a:pt x="4666390" y="1803364"/>
                  <a:pt x="4657636" y="1801949"/>
                </a:cubicBezTo>
                <a:lnTo>
                  <a:pt x="4642406" y="1798210"/>
                </a:lnTo>
                <a:lnTo>
                  <a:pt x="4601951" y="1751968"/>
                </a:lnTo>
                <a:lnTo>
                  <a:pt x="4593534" y="1739303"/>
                </a:lnTo>
                <a:cubicBezTo>
                  <a:pt x="4587789" y="1731788"/>
                  <a:pt x="4581207" y="1724543"/>
                  <a:pt x="4573446" y="1718252"/>
                </a:cubicBezTo>
                <a:lnTo>
                  <a:pt x="4500817" y="1632187"/>
                </a:lnTo>
                <a:lnTo>
                  <a:pt x="4483664" y="1611164"/>
                </a:lnTo>
                <a:lnTo>
                  <a:pt x="4476028" y="1602662"/>
                </a:lnTo>
                <a:lnTo>
                  <a:pt x="4391434" y="1500527"/>
                </a:lnTo>
                <a:lnTo>
                  <a:pt x="4304411" y="1393590"/>
                </a:lnTo>
                <a:lnTo>
                  <a:pt x="4294318" y="1389320"/>
                </a:lnTo>
                <a:lnTo>
                  <a:pt x="4285062" y="1383577"/>
                </a:lnTo>
                <a:lnTo>
                  <a:pt x="4274697" y="1370824"/>
                </a:lnTo>
                <a:lnTo>
                  <a:pt x="4277284" y="1372219"/>
                </a:lnTo>
                <a:cubicBezTo>
                  <a:pt x="4283261" y="1375096"/>
                  <a:pt x="4288883" y="1377110"/>
                  <a:pt x="4289351" y="1375805"/>
                </a:cubicBezTo>
                <a:cubicBezTo>
                  <a:pt x="4288109" y="1372416"/>
                  <a:pt x="4265889" y="1355619"/>
                  <a:pt x="4263712" y="1354839"/>
                </a:cubicBezTo>
                <a:lnTo>
                  <a:pt x="4253798" y="1345098"/>
                </a:lnTo>
                <a:lnTo>
                  <a:pt x="4175233" y="1232156"/>
                </a:lnTo>
                <a:cubicBezTo>
                  <a:pt x="4055959" y="1058156"/>
                  <a:pt x="3910341" y="939310"/>
                  <a:pt x="3818684" y="763942"/>
                </a:cubicBezTo>
                <a:cubicBezTo>
                  <a:pt x="3774420" y="679254"/>
                  <a:pt x="3813318" y="753678"/>
                  <a:pt x="3871339" y="810483"/>
                </a:cubicBezTo>
                <a:cubicBezTo>
                  <a:pt x="3889545" y="828195"/>
                  <a:pt x="3912094" y="837105"/>
                  <a:pt x="3917458" y="847369"/>
                </a:cubicBezTo>
                <a:cubicBezTo>
                  <a:pt x="3928635" y="868758"/>
                  <a:pt x="3947862" y="905540"/>
                  <a:pt x="3981099" y="949159"/>
                </a:cubicBezTo>
                <a:cubicBezTo>
                  <a:pt x="4015846" y="998526"/>
                  <a:pt x="4090706" y="1107520"/>
                  <a:pt x="4146492" y="1160049"/>
                </a:cubicBezTo>
                <a:cubicBezTo>
                  <a:pt x="4157670" y="1181435"/>
                  <a:pt x="4192162" y="1196081"/>
                  <a:pt x="4211539" y="1213181"/>
                </a:cubicBezTo>
                <a:cubicBezTo>
                  <a:pt x="4265906" y="1272985"/>
                  <a:pt x="4305498" y="1326625"/>
                  <a:pt x="4344362" y="1378877"/>
                </a:cubicBezTo>
                <a:lnTo>
                  <a:pt x="4357838" y="1396522"/>
                </a:lnTo>
                <a:lnTo>
                  <a:pt x="4355758" y="1396337"/>
                </a:lnTo>
                <a:lnTo>
                  <a:pt x="4353172" y="1396515"/>
                </a:lnTo>
                <a:lnTo>
                  <a:pt x="4357475" y="1401988"/>
                </a:lnTo>
                <a:lnTo>
                  <a:pt x="4359572" y="1401539"/>
                </a:lnTo>
                <a:lnTo>
                  <a:pt x="4362202" y="1402237"/>
                </a:lnTo>
                <a:lnTo>
                  <a:pt x="4363344" y="1403732"/>
                </a:lnTo>
                <a:lnTo>
                  <a:pt x="4359468" y="1404522"/>
                </a:lnTo>
                <a:lnTo>
                  <a:pt x="4410195" y="1469025"/>
                </a:lnTo>
                <a:cubicBezTo>
                  <a:pt x="4519182" y="1603374"/>
                  <a:pt x="4628938" y="1723504"/>
                  <a:pt x="4736631" y="1846821"/>
                </a:cubicBezTo>
                <a:lnTo>
                  <a:pt x="4753283" y="1866589"/>
                </a:lnTo>
                <a:lnTo>
                  <a:pt x="4731760" y="1833656"/>
                </a:lnTo>
                <a:lnTo>
                  <a:pt x="4663349" y="1739389"/>
                </a:lnTo>
                <a:lnTo>
                  <a:pt x="4581065" y="1642251"/>
                </a:lnTo>
                <a:lnTo>
                  <a:pt x="4567649" y="1626185"/>
                </a:lnTo>
                <a:lnTo>
                  <a:pt x="4570898" y="1627757"/>
                </a:lnTo>
                <a:cubicBezTo>
                  <a:pt x="4576180" y="1629127"/>
                  <a:pt x="4580671" y="1628804"/>
                  <a:pt x="4583995" y="1626249"/>
                </a:cubicBezTo>
                <a:cubicBezTo>
                  <a:pt x="4569943" y="1633595"/>
                  <a:pt x="4528362" y="1554039"/>
                  <a:pt x="4517185" y="1532652"/>
                </a:cubicBezTo>
                <a:cubicBezTo>
                  <a:pt x="4442620" y="1444195"/>
                  <a:pt x="4338034" y="1349646"/>
                  <a:pt x="4262003" y="1241263"/>
                </a:cubicBezTo>
                <a:cubicBezTo>
                  <a:pt x="4145367" y="1086576"/>
                  <a:pt x="4032927" y="942765"/>
                  <a:pt x="3931410" y="785621"/>
                </a:cubicBezTo>
                <a:cubicBezTo>
                  <a:pt x="3899791" y="742245"/>
                  <a:pt x="3957812" y="799050"/>
                  <a:pt x="3970651" y="806499"/>
                </a:cubicBezTo>
                <a:cubicBezTo>
                  <a:pt x="4053710" y="911208"/>
                  <a:pt x="4117839" y="999674"/>
                  <a:pt x="4207925" y="1100712"/>
                </a:cubicBezTo>
                <a:cubicBezTo>
                  <a:pt x="4257747" y="1161801"/>
                  <a:pt x="4142625" y="1012860"/>
                  <a:pt x="4137259" y="1002594"/>
                </a:cubicBezTo>
                <a:cubicBezTo>
                  <a:pt x="4058053" y="902405"/>
                  <a:pt x="3988407" y="823357"/>
                  <a:pt x="3902371" y="692973"/>
                </a:cubicBezTo>
                <a:cubicBezTo>
                  <a:pt x="3902371" y="692973"/>
                  <a:pt x="3868941" y="683218"/>
                  <a:pt x="3891192" y="671587"/>
                </a:cubicBezTo>
                <a:close/>
                <a:moveTo>
                  <a:pt x="2469067" y="649299"/>
                </a:moveTo>
                <a:cubicBezTo>
                  <a:pt x="2469205" y="647940"/>
                  <a:pt x="2468658" y="653375"/>
                  <a:pt x="2468658" y="653375"/>
                </a:cubicBezTo>
                <a:cubicBezTo>
                  <a:pt x="2468901" y="650960"/>
                  <a:pt x="2469022" y="649753"/>
                  <a:pt x="2469067" y="649299"/>
                </a:cubicBezTo>
                <a:close/>
                <a:moveTo>
                  <a:pt x="3000107" y="646403"/>
                </a:moveTo>
                <a:lnTo>
                  <a:pt x="3000597" y="647290"/>
                </a:lnTo>
                <a:lnTo>
                  <a:pt x="3000687" y="647390"/>
                </a:lnTo>
                <a:lnTo>
                  <a:pt x="3000483" y="647007"/>
                </a:lnTo>
                <a:cubicBezTo>
                  <a:pt x="3000004" y="646153"/>
                  <a:pt x="2999832" y="645881"/>
                  <a:pt x="3000107" y="646403"/>
                </a:cubicBezTo>
                <a:close/>
                <a:moveTo>
                  <a:pt x="2186433" y="645577"/>
                </a:moveTo>
                <a:cubicBezTo>
                  <a:pt x="2186354" y="646141"/>
                  <a:pt x="2186144" y="647645"/>
                  <a:pt x="2185725" y="650653"/>
                </a:cubicBezTo>
                <a:cubicBezTo>
                  <a:pt x="2185363" y="653521"/>
                  <a:pt x="2185181" y="654956"/>
                  <a:pt x="2185114" y="655493"/>
                </a:cubicBezTo>
                <a:cubicBezTo>
                  <a:pt x="2184911" y="657107"/>
                  <a:pt x="2185725" y="650653"/>
                  <a:pt x="2185725" y="650653"/>
                </a:cubicBezTo>
                <a:cubicBezTo>
                  <a:pt x="2185725" y="650653"/>
                  <a:pt x="2186669" y="643885"/>
                  <a:pt x="2186433" y="645577"/>
                </a:cubicBezTo>
                <a:close/>
                <a:moveTo>
                  <a:pt x="1614096" y="639001"/>
                </a:moveTo>
                <a:lnTo>
                  <a:pt x="1622097" y="643348"/>
                </a:lnTo>
                <a:lnTo>
                  <a:pt x="1628577" y="647489"/>
                </a:lnTo>
                <a:lnTo>
                  <a:pt x="1670882" y="696834"/>
                </a:lnTo>
                <a:lnTo>
                  <a:pt x="1665209" y="693629"/>
                </a:lnTo>
                <a:lnTo>
                  <a:pt x="1652118" y="687432"/>
                </a:lnTo>
                <a:lnTo>
                  <a:pt x="1633042" y="664173"/>
                </a:lnTo>
                <a:close/>
                <a:moveTo>
                  <a:pt x="1789745" y="635457"/>
                </a:moveTo>
                <a:cubicBezTo>
                  <a:pt x="1790801" y="635394"/>
                  <a:pt x="1792488" y="636338"/>
                  <a:pt x="1794553" y="638580"/>
                </a:cubicBezTo>
                <a:cubicBezTo>
                  <a:pt x="1797307" y="641569"/>
                  <a:pt x="1800731" y="646870"/>
                  <a:pt x="1804222" y="655181"/>
                </a:cubicBezTo>
                <a:cubicBezTo>
                  <a:pt x="1789110" y="644875"/>
                  <a:pt x="1786580" y="635645"/>
                  <a:pt x="1789745" y="635457"/>
                </a:cubicBezTo>
                <a:close/>
                <a:moveTo>
                  <a:pt x="1880197" y="624308"/>
                </a:moveTo>
                <a:cubicBezTo>
                  <a:pt x="1887095" y="620089"/>
                  <a:pt x="1906305" y="632812"/>
                  <a:pt x="1917127" y="675137"/>
                </a:cubicBezTo>
                <a:cubicBezTo>
                  <a:pt x="1878709" y="649689"/>
                  <a:pt x="1873298" y="628528"/>
                  <a:pt x="1880197" y="624308"/>
                </a:cubicBezTo>
                <a:close/>
                <a:moveTo>
                  <a:pt x="3709395" y="605575"/>
                </a:moveTo>
                <a:lnTo>
                  <a:pt x="3719688" y="609838"/>
                </a:lnTo>
                <a:cubicBezTo>
                  <a:pt x="3728570" y="613637"/>
                  <a:pt x="3738939" y="619925"/>
                  <a:pt x="3742357" y="635018"/>
                </a:cubicBezTo>
                <a:cubicBezTo>
                  <a:pt x="3743396" y="641286"/>
                  <a:pt x="3741320" y="642845"/>
                  <a:pt x="3737706" y="641502"/>
                </a:cubicBezTo>
                <a:cubicBezTo>
                  <a:pt x="3734091" y="640158"/>
                  <a:pt x="3728935" y="635908"/>
                  <a:pt x="3723807" y="630556"/>
                </a:cubicBezTo>
                <a:close/>
                <a:moveTo>
                  <a:pt x="3705946" y="599593"/>
                </a:moveTo>
                <a:lnTo>
                  <a:pt x="3709395" y="605575"/>
                </a:lnTo>
                <a:lnTo>
                  <a:pt x="3708537" y="605219"/>
                </a:lnTo>
                <a:cubicBezTo>
                  <a:pt x="3705896" y="603773"/>
                  <a:pt x="3704680" y="602161"/>
                  <a:pt x="3705946" y="599593"/>
                </a:cubicBezTo>
                <a:close/>
                <a:moveTo>
                  <a:pt x="1449096" y="588308"/>
                </a:moveTo>
                <a:cubicBezTo>
                  <a:pt x="1450657" y="588263"/>
                  <a:pt x="1449616" y="588292"/>
                  <a:pt x="1447537" y="588350"/>
                </a:cubicBezTo>
                <a:lnTo>
                  <a:pt x="1443477" y="588464"/>
                </a:lnTo>
                <a:lnTo>
                  <a:pt x="1439735" y="588568"/>
                </a:lnTo>
                <a:cubicBezTo>
                  <a:pt x="1437135" y="588641"/>
                  <a:pt x="1435056" y="588699"/>
                  <a:pt x="1435056" y="588699"/>
                </a:cubicBezTo>
                <a:cubicBezTo>
                  <a:pt x="1435056" y="588699"/>
                  <a:pt x="1415918" y="594299"/>
                  <a:pt x="1420703" y="592899"/>
                </a:cubicBezTo>
                <a:cubicBezTo>
                  <a:pt x="1422296" y="592433"/>
                  <a:pt x="1426550" y="591190"/>
                  <a:pt x="1435056" y="588699"/>
                </a:cubicBezTo>
                <a:lnTo>
                  <a:pt x="1443477" y="588464"/>
                </a:lnTo>
                <a:close/>
                <a:moveTo>
                  <a:pt x="2675102" y="585779"/>
                </a:moveTo>
                <a:cubicBezTo>
                  <a:pt x="2676150" y="585925"/>
                  <a:pt x="2677619" y="587180"/>
                  <a:pt x="2679203" y="589786"/>
                </a:cubicBezTo>
                <a:cubicBezTo>
                  <a:pt x="2681314" y="593259"/>
                  <a:pt x="2683630" y="599129"/>
                  <a:pt x="2685419" y="607964"/>
                </a:cubicBezTo>
                <a:cubicBezTo>
                  <a:pt x="2672627" y="594887"/>
                  <a:pt x="2671964" y="585340"/>
                  <a:pt x="2675102" y="585779"/>
                </a:cubicBezTo>
                <a:close/>
                <a:moveTo>
                  <a:pt x="3803789" y="575683"/>
                </a:moveTo>
                <a:cubicBezTo>
                  <a:pt x="3803789" y="575683"/>
                  <a:pt x="3852742" y="598020"/>
                  <a:pt x="3853761" y="617090"/>
                </a:cubicBezTo>
                <a:cubicBezTo>
                  <a:pt x="3851378" y="632496"/>
                  <a:pt x="3799444" y="584489"/>
                  <a:pt x="3803789" y="575683"/>
                </a:cubicBezTo>
                <a:close/>
                <a:moveTo>
                  <a:pt x="3190937" y="573595"/>
                </a:moveTo>
                <a:cubicBezTo>
                  <a:pt x="3232957" y="624524"/>
                  <a:pt x="3247353" y="643092"/>
                  <a:pt x="3247259" y="644379"/>
                </a:cubicBezTo>
                <a:cubicBezTo>
                  <a:pt x="3247165" y="645667"/>
                  <a:pt x="3232581" y="629676"/>
                  <a:pt x="3216645" y="611485"/>
                </a:cubicBezTo>
                <a:cubicBezTo>
                  <a:pt x="3219068" y="612428"/>
                  <a:pt x="3219068" y="612428"/>
                  <a:pt x="3220198" y="609521"/>
                </a:cubicBezTo>
                <a:cubicBezTo>
                  <a:pt x="3219068" y="612428"/>
                  <a:pt x="3195755" y="582721"/>
                  <a:pt x="3190937" y="573595"/>
                </a:cubicBezTo>
                <a:close/>
                <a:moveTo>
                  <a:pt x="2502186" y="554713"/>
                </a:moveTo>
                <a:lnTo>
                  <a:pt x="2509177" y="560548"/>
                </a:lnTo>
                <a:lnTo>
                  <a:pt x="2514714" y="565882"/>
                </a:lnTo>
                <a:lnTo>
                  <a:pt x="2546491" y="622583"/>
                </a:lnTo>
                <a:lnTo>
                  <a:pt x="2541559" y="618325"/>
                </a:lnTo>
                <a:lnTo>
                  <a:pt x="2529943" y="609675"/>
                </a:lnTo>
                <a:lnTo>
                  <a:pt x="2515812" y="583119"/>
                </a:lnTo>
                <a:close/>
                <a:moveTo>
                  <a:pt x="3032762" y="552541"/>
                </a:moveTo>
                <a:lnTo>
                  <a:pt x="3044948" y="574862"/>
                </a:lnTo>
                <a:lnTo>
                  <a:pt x="3053329" y="589090"/>
                </a:lnTo>
                <a:lnTo>
                  <a:pt x="3083167" y="620812"/>
                </a:lnTo>
                <a:lnTo>
                  <a:pt x="3113055" y="651233"/>
                </a:lnTo>
                <a:lnTo>
                  <a:pt x="3112885" y="650142"/>
                </a:lnTo>
                <a:lnTo>
                  <a:pt x="3105242" y="634280"/>
                </a:lnTo>
                <a:lnTo>
                  <a:pt x="3060629" y="584879"/>
                </a:lnTo>
                <a:close/>
                <a:moveTo>
                  <a:pt x="2969365" y="552131"/>
                </a:moveTo>
                <a:lnTo>
                  <a:pt x="2972236" y="558381"/>
                </a:lnTo>
                <a:lnTo>
                  <a:pt x="2977170" y="562415"/>
                </a:lnTo>
                <a:close/>
                <a:moveTo>
                  <a:pt x="3035796" y="516653"/>
                </a:moveTo>
                <a:cubicBezTo>
                  <a:pt x="3036584" y="520307"/>
                  <a:pt x="3036978" y="522133"/>
                  <a:pt x="3037126" y="522817"/>
                </a:cubicBezTo>
                <a:cubicBezTo>
                  <a:pt x="3037568" y="524872"/>
                  <a:pt x="3035796" y="516653"/>
                  <a:pt x="3035796" y="516653"/>
                </a:cubicBezTo>
                <a:close/>
                <a:moveTo>
                  <a:pt x="3065544" y="514281"/>
                </a:moveTo>
                <a:cubicBezTo>
                  <a:pt x="3068169" y="515302"/>
                  <a:pt x="3070410" y="517011"/>
                  <a:pt x="3072156" y="518945"/>
                </a:cubicBezTo>
                <a:cubicBezTo>
                  <a:pt x="3073903" y="520880"/>
                  <a:pt x="3075154" y="523041"/>
                  <a:pt x="3075800" y="524965"/>
                </a:cubicBezTo>
                <a:cubicBezTo>
                  <a:pt x="3068532" y="522138"/>
                  <a:pt x="3065705" y="521037"/>
                  <a:pt x="3065544" y="514281"/>
                </a:cubicBezTo>
                <a:close/>
                <a:moveTo>
                  <a:pt x="2280955" y="513619"/>
                </a:moveTo>
                <a:cubicBezTo>
                  <a:pt x="2280418" y="516691"/>
                  <a:pt x="2304106" y="537191"/>
                  <a:pt x="2325769" y="554171"/>
                </a:cubicBezTo>
                <a:lnTo>
                  <a:pt x="2322494" y="555478"/>
                </a:lnTo>
                <a:lnTo>
                  <a:pt x="2320220" y="553201"/>
                </a:lnTo>
                <a:cubicBezTo>
                  <a:pt x="2319951" y="554737"/>
                  <a:pt x="2320564" y="555635"/>
                  <a:pt x="2321631" y="555822"/>
                </a:cubicBezTo>
                <a:lnTo>
                  <a:pt x="2322494" y="555478"/>
                </a:lnTo>
                <a:lnTo>
                  <a:pt x="2335415" y="568415"/>
                </a:lnTo>
                <a:cubicBezTo>
                  <a:pt x="2343766" y="575255"/>
                  <a:pt x="2353119" y="581139"/>
                  <a:pt x="2362904" y="586940"/>
                </a:cubicBezTo>
                <a:lnTo>
                  <a:pt x="2366469" y="589078"/>
                </a:lnTo>
                <a:lnTo>
                  <a:pt x="2362715" y="583165"/>
                </a:lnTo>
                <a:lnTo>
                  <a:pt x="2359249" y="578862"/>
                </a:lnTo>
                <a:lnTo>
                  <a:pt x="2351273" y="573281"/>
                </a:lnTo>
                <a:cubicBezTo>
                  <a:pt x="2344531" y="568401"/>
                  <a:pt x="2335371" y="561522"/>
                  <a:pt x="2325769" y="554171"/>
                </a:cubicBezTo>
                <a:cubicBezTo>
                  <a:pt x="2328329" y="554620"/>
                  <a:pt x="2328329" y="554620"/>
                  <a:pt x="2328866" y="551546"/>
                </a:cubicBezTo>
                <a:cubicBezTo>
                  <a:pt x="2328329" y="554620"/>
                  <a:pt x="2299631" y="530077"/>
                  <a:pt x="2293111" y="522076"/>
                </a:cubicBezTo>
                <a:cubicBezTo>
                  <a:pt x="2318719" y="542912"/>
                  <a:pt x="2335966" y="557174"/>
                  <a:pt x="2346827" y="566387"/>
                </a:cubicBezTo>
                <a:lnTo>
                  <a:pt x="2354743" y="573269"/>
                </a:lnTo>
                <a:lnTo>
                  <a:pt x="2314678" y="523535"/>
                </a:lnTo>
                <a:lnTo>
                  <a:pt x="2312815" y="519576"/>
                </a:lnTo>
                <a:lnTo>
                  <a:pt x="2305393" y="514725"/>
                </a:lnTo>
                <a:cubicBezTo>
                  <a:pt x="2294722" y="512859"/>
                  <a:pt x="2301331" y="520347"/>
                  <a:pt x="2293648" y="519004"/>
                </a:cubicBezTo>
                <a:cubicBezTo>
                  <a:pt x="2293648" y="519004"/>
                  <a:pt x="2280418" y="516691"/>
                  <a:pt x="2280955" y="513619"/>
                </a:cubicBezTo>
                <a:close/>
                <a:moveTo>
                  <a:pt x="2129803" y="496754"/>
                </a:moveTo>
                <a:cubicBezTo>
                  <a:pt x="2129803" y="496754"/>
                  <a:pt x="2133157" y="504463"/>
                  <a:pt x="2132318" y="502536"/>
                </a:cubicBezTo>
                <a:cubicBezTo>
                  <a:pt x="2132039" y="501894"/>
                  <a:pt x="2131294" y="500181"/>
                  <a:pt x="2129803" y="496754"/>
                </a:cubicBezTo>
                <a:close/>
                <a:moveTo>
                  <a:pt x="1864744" y="492761"/>
                </a:moveTo>
                <a:lnTo>
                  <a:pt x="1868725" y="496205"/>
                </a:lnTo>
                <a:lnTo>
                  <a:pt x="1870047" y="498250"/>
                </a:lnTo>
                <a:cubicBezTo>
                  <a:pt x="1871327" y="500288"/>
                  <a:pt x="1871751" y="501065"/>
                  <a:pt x="1871551" y="500960"/>
                </a:cubicBezTo>
                <a:cubicBezTo>
                  <a:pt x="1871152" y="500748"/>
                  <a:pt x="1868262" y="497005"/>
                  <a:pt x="1864744" y="492761"/>
                </a:cubicBezTo>
                <a:close/>
                <a:moveTo>
                  <a:pt x="2158503" y="488578"/>
                </a:moveTo>
                <a:cubicBezTo>
                  <a:pt x="2161278" y="489063"/>
                  <a:pt x="2163812" y="490298"/>
                  <a:pt x="2165904" y="491851"/>
                </a:cubicBezTo>
                <a:cubicBezTo>
                  <a:pt x="2167996" y="493404"/>
                  <a:pt x="2169648" y="495276"/>
                  <a:pt x="2170660" y="497036"/>
                </a:cubicBezTo>
                <a:cubicBezTo>
                  <a:pt x="2162979" y="495693"/>
                  <a:pt x="2159990" y="495171"/>
                  <a:pt x="2158503" y="488578"/>
                </a:cubicBezTo>
                <a:close/>
                <a:moveTo>
                  <a:pt x="1792582" y="476275"/>
                </a:moveTo>
                <a:cubicBezTo>
                  <a:pt x="1792220" y="479142"/>
                  <a:pt x="1792039" y="480578"/>
                  <a:pt x="1791971" y="481115"/>
                </a:cubicBezTo>
                <a:cubicBezTo>
                  <a:pt x="1791768" y="482729"/>
                  <a:pt x="1792582" y="476275"/>
                  <a:pt x="1792582" y="476275"/>
                </a:cubicBezTo>
                <a:close/>
                <a:moveTo>
                  <a:pt x="3115618" y="475196"/>
                </a:moveTo>
                <a:cubicBezTo>
                  <a:pt x="3110368" y="473154"/>
                  <a:pt x="3112225" y="483916"/>
                  <a:pt x="3122321" y="487843"/>
                </a:cubicBezTo>
                <a:cubicBezTo>
                  <a:pt x="3124138" y="488550"/>
                  <a:pt x="3124628" y="488113"/>
                  <a:pt x="3124338" y="487060"/>
                </a:cubicBezTo>
                <a:cubicBezTo>
                  <a:pt x="3123476" y="483900"/>
                  <a:pt x="3115618" y="475196"/>
                  <a:pt x="3115618" y="475196"/>
                </a:cubicBezTo>
                <a:close/>
                <a:moveTo>
                  <a:pt x="2992726" y="472009"/>
                </a:moveTo>
                <a:cubicBezTo>
                  <a:pt x="2994058" y="471273"/>
                  <a:pt x="2996546" y="472946"/>
                  <a:pt x="2998729" y="475168"/>
                </a:cubicBezTo>
                <a:cubicBezTo>
                  <a:pt x="3000912" y="477390"/>
                  <a:pt x="3002794" y="480161"/>
                  <a:pt x="3002913" y="481620"/>
                </a:cubicBezTo>
                <a:cubicBezTo>
                  <a:pt x="3002993" y="482592"/>
                  <a:pt x="3002289" y="482980"/>
                  <a:pt x="3000371" y="482235"/>
                </a:cubicBezTo>
                <a:cubicBezTo>
                  <a:pt x="2995525" y="480350"/>
                  <a:pt x="2992726" y="472009"/>
                  <a:pt x="2992726" y="472009"/>
                </a:cubicBezTo>
                <a:close/>
                <a:moveTo>
                  <a:pt x="1781471" y="461545"/>
                </a:moveTo>
                <a:cubicBezTo>
                  <a:pt x="1779793" y="473576"/>
                  <a:pt x="1781471" y="461545"/>
                  <a:pt x="1781471" y="461545"/>
                </a:cubicBezTo>
                <a:close/>
                <a:moveTo>
                  <a:pt x="2078795" y="461451"/>
                </a:moveTo>
                <a:cubicBezTo>
                  <a:pt x="2079956" y="460466"/>
                  <a:pt x="2082724" y="461619"/>
                  <a:pt x="2085302" y="463368"/>
                </a:cubicBezTo>
                <a:cubicBezTo>
                  <a:pt x="2087879" y="465117"/>
                  <a:pt x="2090269" y="467464"/>
                  <a:pt x="2090672" y="468871"/>
                </a:cubicBezTo>
                <a:cubicBezTo>
                  <a:pt x="2090942" y="469809"/>
                  <a:pt x="2090329" y="470327"/>
                  <a:pt x="2088301" y="469973"/>
                </a:cubicBezTo>
                <a:cubicBezTo>
                  <a:pt x="2083179" y="469078"/>
                  <a:pt x="2078795" y="461451"/>
                  <a:pt x="2078795" y="461451"/>
                </a:cubicBezTo>
                <a:close/>
                <a:moveTo>
                  <a:pt x="2776697" y="460616"/>
                </a:moveTo>
                <a:lnTo>
                  <a:pt x="2779924" y="464777"/>
                </a:lnTo>
                <a:lnTo>
                  <a:pt x="2780818" y="467040"/>
                </a:lnTo>
                <a:cubicBezTo>
                  <a:pt x="2781672" y="469292"/>
                  <a:pt x="2781935" y="470136"/>
                  <a:pt x="2781760" y="469994"/>
                </a:cubicBezTo>
                <a:cubicBezTo>
                  <a:pt x="2781410" y="469708"/>
                  <a:pt x="2779312" y="465470"/>
                  <a:pt x="2776697" y="460616"/>
                </a:cubicBezTo>
                <a:close/>
                <a:moveTo>
                  <a:pt x="3235881" y="448326"/>
                </a:moveTo>
                <a:cubicBezTo>
                  <a:pt x="3236734" y="448085"/>
                  <a:pt x="3238402" y="448779"/>
                  <a:pt x="3240320" y="449955"/>
                </a:cubicBezTo>
                <a:cubicBezTo>
                  <a:pt x="3244158" y="452305"/>
                  <a:pt x="3249001" y="456580"/>
                  <a:pt x="3250343" y="459148"/>
                </a:cubicBezTo>
                <a:cubicBezTo>
                  <a:pt x="3253026" y="464279"/>
                  <a:pt x="3250305" y="464066"/>
                  <a:pt x="3246524" y="461824"/>
                </a:cubicBezTo>
                <a:cubicBezTo>
                  <a:pt x="3242742" y="459580"/>
                  <a:pt x="3237897" y="455303"/>
                  <a:pt x="3236334" y="452310"/>
                </a:cubicBezTo>
                <a:cubicBezTo>
                  <a:pt x="3234991" y="449744"/>
                  <a:pt x="3235029" y="448567"/>
                  <a:pt x="3235881" y="448326"/>
                </a:cubicBezTo>
                <a:close/>
                <a:moveTo>
                  <a:pt x="2717149" y="441427"/>
                </a:moveTo>
                <a:cubicBezTo>
                  <a:pt x="2717149" y="441427"/>
                  <a:pt x="2722766" y="446019"/>
                  <a:pt x="2721361" y="444870"/>
                </a:cubicBezTo>
                <a:cubicBezTo>
                  <a:pt x="2720893" y="444488"/>
                  <a:pt x="2719644" y="443467"/>
                  <a:pt x="2717149" y="441427"/>
                </a:cubicBezTo>
                <a:close/>
                <a:moveTo>
                  <a:pt x="2199913" y="440410"/>
                </a:moveTo>
                <a:cubicBezTo>
                  <a:pt x="2194364" y="439440"/>
                  <a:pt x="2198302" y="449627"/>
                  <a:pt x="2208973" y="451492"/>
                </a:cubicBezTo>
                <a:cubicBezTo>
                  <a:pt x="2210894" y="451828"/>
                  <a:pt x="2211287" y="451302"/>
                  <a:pt x="2210798" y="450327"/>
                </a:cubicBezTo>
                <a:cubicBezTo>
                  <a:pt x="2209331" y="447399"/>
                  <a:pt x="2199913" y="440410"/>
                  <a:pt x="2199913" y="440410"/>
                </a:cubicBezTo>
                <a:close/>
                <a:moveTo>
                  <a:pt x="2709187" y="430261"/>
                </a:moveTo>
                <a:cubicBezTo>
                  <a:pt x="2708268" y="433003"/>
                  <a:pt x="2707807" y="434374"/>
                  <a:pt x="2707636" y="434888"/>
                </a:cubicBezTo>
                <a:cubicBezTo>
                  <a:pt x="2707119" y="436430"/>
                  <a:pt x="2709187" y="430261"/>
                  <a:pt x="2709187" y="430261"/>
                </a:cubicBezTo>
                <a:close/>
                <a:moveTo>
                  <a:pt x="3560678" y="397518"/>
                </a:moveTo>
                <a:cubicBezTo>
                  <a:pt x="3562576" y="397139"/>
                  <a:pt x="3564755" y="397565"/>
                  <a:pt x="3566968" y="398588"/>
                </a:cubicBezTo>
                <a:cubicBezTo>
                  <a:pt x="3571391" y="400632"/>
                  <a:pt x="3575941" y="405061"/>
                  <a:pt x="3578624" y="410193"/>
                </a:cubicBezTo>
                <a:cubicBezTo>
                  <a:pt x="3579662" y="416458"/>
                  <a:pt x="3578456" y="419676"/>
                  <a:pt x="3576140" y="420817"/>
                </a:cubicBezTo>
                <a:cubicBezTo>
                  <a:pt x="3573825" y="421960"/>
                  <a:pt x="3570401" y="421025"/>
                  <a:pt x="3567006" y="418990"/>
                </a:cubicBezTo>
                <a:cubicBezTo>
                  <a:pt x="3560217" y="414915"/>
                  <a:pt x="3553542" y="406423"/>
                  <a:pt x="3556077" y="401286"/>
                </a:cubicBezTo>
                <a:cubicBezTo>
                  <a:pt x="3557163" y="399084"/>
                  <a:pt x="3558780" y="397899"/>
                  <a:pt x="3560678" y="397518"/>
                </a:cubicBezTo>
                <a:close/>
                <a:moveTo>
                  <a:pt x="2992354" y="347484"/>
                </a:moveTo>
                <a:cubicBezTo>
                  <a:pt x="2996835" y="350900"/>
                  <a:pt x="3000288" y="353079"/>
                  <a:pt x="3002920" y="355428"/>
                </a:cubicBezTo>
                <a:cubicBezTo>
                  <a:pt x="3005551" y="357776"/>
                  <a:pt x="3007361" y="360293"/>
                  <a:pt x="3008559" y="364385"/>
                </a:cubicBezTo>
                <a:cubicBezTo>
                  <a:pt x="3001291" y="361558"/>
                  <a:pt x="2994937" y="355182"/>
                  <a:pt x="2992354" y="347484"/>
                </a:cubicBezTo>
                <a:close/>
                <a:moveTo>
                  <a:pt x="2985812" y="341592"/>
                </a:moveTo>
                <a:cubicBezTo>
                  <a:pt x="2988436" y="342613"/>
                  <a:pt x="2990356" y="343359"/>
                  <a:pt x="2991476" y="344214"/>
                </a:cubicBezTo>
                <a:cubicBezTo>
                  <a:pt x="2992596" y="345067"/>
                  <a:pt x="2992920" y="346031"/>
                  <a:pt x="2992354" y="347484"/>
                </a:cubicBezTo>
                <a:cubicBezTo>
                  <a:pt x="2989931" y="346541"/>
                  <a:pt x="2983551" y="347405"/>
                  <a:pt x="2985812" y="341592"/>
                </a:cubicBezTo>
                <a:close/>
                <a:moveTo>
                  <a:pt x="2053943" y="339430"/>
                </a:moveTo>
                <a:cubicBezTo>
                  <a:pt x="2059009" y="341899"/>
                  <a:pt x="2062822" y="343357"/>
                  <a:pt x="2065865" y="345141"/>
                </a:cubicBezTo>
                <a:cubicBezTo>
                  <a:pt x="2068906" y="346927"/>
                  <a:pt x="2071176" y="349038"/>
                  <a:pt x="2073154" y="352815"/>
                </a:cubicBezTo>
                <a:cubicBezTo>
                  <a:pt x="2065472" y="351472"/>
                  <a:pt x="2057990" y="346470"/>
                  <a:pt x="2053943" y="339430"/>
                </a:cubicBezTo>
                <a:close/>
                <a:moveTo>
                  <a:pt x="2979270" y="335700"/>
                </a:moveTo>
                <a:cubicBezTo>
                  <a:pt x="2981895" y="336722"/>
                  <a:pt x="2983813" y="337469"/>
                  <a:pt x="2984935" y="338322"/>
                </a:cubicBezTo>
                <a:cubicBezTo>
                  <a:pt x="2986054" y="339176"/>
                  <a:pt x="2986377" y="340139"/>
                  <a:pt x="2985812" y="341592"/>
                </a:cubicBezTo>
                <a:cubicBezTo>
                  <a:pt x="2983390" y="340649"/>
                  <a:pt x="2977009" y="341514"/>
                  <a:pt x="2979270" y="335700"/>
                </a:cubicBezTo>
                <a:close/>
                <a:moveTo>
                  <a:pt x="2046371" y="334939"/>
                </a:moveTo>
                <a:cubicBezTo>
                  <a:pt x="2049145" y="335424"/>
                  <a:pt x="2051172" y="335779"/>
                  <a:pt x="2052439" y="336396"/>
                </a:cubicBezTo>
                <a:cubicBezTo>
                  <a:pt x="2053705" y="337013"/>
                  <a:pt x="2054212" y="337894"/>
                  <a:pt x="2053943" y="339430"/>
                </a:cubicBezTo>
                <a:cubicBezTo>
                  <a:pt x="2051381" y="338982"/>
                  <a:pt x="2045296" y="341084"/>
                  <a:pt x="2046371" y="334939"/>
                </a:cubicBezTo>
                <a:close/>
                <a:moveTo>
                  <a:pt x="2038799" y="330450"/>
                </a:moveTo>
                <a:cubicBezTo>
                  <a:pt x="2041573" y="330935"/>
                  <a:pt x="2043600" y="331289"/>
                  <a:pt x="2044867" y="331907"/>
                </a:cubicBezTo>
                <a:cubicBezTo>
                  <a:pt x="2046134" y="332523"/>
                  <a:pt x="2046639" y="333403"/>
                  <a:pt x="2046371" y="334939"/>
                </a:cubicBezTo>
                <a:cubicBezTo>
                  <a:pt x="2043809" y="334492"/>
                  <a:pt x="2037723" y="336594"/>
                  <a:pt x="2038799" y="330450"/>
                </a:cubicBezTo>
                <a:close/>
                <a:moveTo>
                  <a:pt x="1936668" y="295709"/>
                </a:moveTo>
                <a:lnTo>
                  <a:pt x="1944821" y="300683"/>
                </a:lnTo>
                <a:lnTo>
                  <a:pt x="1946431" y="302635"/>
                </a:lnTo>
                <a:close/>
                <a:moveTo>
                  <a:pt x="1936087" y="291600"/>
                </a:moveTo>
                <a:cubicBezTo>
                  <a:pt x="1936152" y="292056"/>
                  <a:pt x="1936323" y="293274"/>
                  <a:pt x="1936668" y="295709"/>
                </a:cubicBezTo>
                <a:cubicBezTo>
                  <a:pt x="1936668" y="295709"/>
                  <a:pt x="1935893" y="290231"/>
                  <a:pt x="1936087" y="291600"/>
                </a:cubicBezTo>
                <a:close/>
                <a:moveTo>
                  <a:pt x="1958254" y="289143"/>
                </a:moveTo>
                <a:cubicBezTo>
                  <a:pt x="1958121" y="287784"/>
                  <a:pt x="1958655" y="293220"/>
                  <a:pt x="1958655" y="293220"/>
                </a:cubicBezTo>
                <a:cubicBezTo>
                  <a:pt x="1958418" y="290804"/>
                  <a:pt x="1958300" y="289597"/>
                  <a:pt x="1958254" y="289143"/>
                </a:cubicBezTo>
                <a:close/>
                <a:moveTo>
                  <a:pt x="2885966" y="281555"/>
                </a:moveTo>
                <a:lnTo>
                  <a:pt x="2892982" y="288035"/>
                </a:lnTo>
                <a:lnTo>
                  <a:pt x="2894177" y="290266"/>
                </a:lnTo>
                <a:close/>
                <a:moveTo>
                  <a:pt x="2908422" y="279361"/>
                </a:moveTo>
                <a:cubicBezTo>
                  <a:pt x="2908559" y="278003"/>
                  <a:pt x="2908013" y="283438"/>
                  <a:pt x="2908013" y="283438"/>
                </a:cubicBezTo>
                <a:cubicBezTo>
                  <a:pt x="2908255" y="281023"/>
                  <a:pt x="2908378" y="279816"/>
                  <a:pt x="2908422" y="279361"/>
                </a:cubicBezTo>
                <a:close/>
                <a:moveTo>
                  <a:pt x="2886205" y="277412"/>
                </a:moveTo>
                <a:cubicBezTo>
                  <a:pt x="2886179" y="277873"/>
                  <a:pt x="2886108" y="279099"/>
                  <a:pt x="2885966" y="281555"/>
                </a:cubicBezTo>
                <a:cubicBezTo>
                  <a:pt x="2885966" y="281555"/>
                  <a:pt x="2886284" y="276031"/>
                  <a:pt x="2886205" y="277412"/>
                </a:cubicBezTo>
                <a:close/>
                <a:moveTo>
                  <a:pt x="3086838" y="232606"/>
                </a:moveTo>
                <a:lnTo>
                  <a:pt x="3107859" y="232606"/>
                </a:lnTo>
                <a:lnTo>
                  <a:pt x="3164662" y="323474"/>
                </a:lnTo>
                <a:cubicBezTo>
                  <a:pt x="3184492" y="356334"/>
                  <a:pt x="3203135" y="388794"/>
                  <a:pt x="3219790" y="420658"/>
                </a:cubicBezTo>
                <a:cubicBezTo>
                  <a:pt x="3253323" y="484817"/>
                  <a:pt x="3186510" y="391221"/>
                  <a:pt x="3159812" y="357252"/>
                </a:cubicBezTo>
                <a:lnTo>
                  <a:pt x="3088858" y="245236"/>
                </a:lnTo>
                <a:lnTo>
                  <a:pt x="3091455" y="241683"/>
                </a:lnTo>
                <a:lnTo>
                  <a:pt x="3087714" y="236955"/>
                </a:lnTo>
                <a:close/>
                <a:moveTo>
                  <a:pt x="3429354" y="232606"/>
                </a:moveTo>
                <a:lnTo>
                  <a:pt x="3454421" y="232606"/>
                </a:lnTo>
                <a:lnTo>
                  <a:pt x="3461419" y="244271"/>
                </a:lnTo>
                <a:cubicBezTo>
                  <a:pt x="3465271" y="251417"/>
                  <a:pt x="3468399" y="258161"/>
                  <a:pt x="3470556" y="264317"/>
                </a:cubicBezTo>
                <a:cubicBezTo>
                  <a:pt x="3480325" y="298142"/>
                  <a:pt x="3463722" y="280254"/>
                  <a:pt x="3443069" y="252179"/>
                </a:cubicBezTo>
                <a:close/>
                <a:moveTo>
                  <a:pt x="3080858" y="232605"/>
                </a:moveTo>
                <a:lnTo>
                  <a:pt x="3085555" y="232606"/>
                </a:lnTo>
                <a:lnTo>
                  <a:pt x="3086696" y="241772"/>
                </a:lnTo>
                <a:lnTo>
                  <a:pt x="3086705" y="241837"/>
                </a:lnTo>
                <a:close/>
                <a:moveTo>
                  <a:pt x="1992845" y="0"/>
                </a:moveTo>
                <a:cubicBezTo>
                  <a:pt x="2081019" y="104807"/>
                  <a:pt x="2172007" y="232268"/>
                  <a:pt x="2262418" y="368153"/>
                </a:cubicBezTo>
                <a:lnTo>
                  <a:pt x="2389631" y="568307"/>
                </a:lnTo>
                <a:lnTo>
                  <a:pt x="2456838" y="614348"/>
                </a:lnTo>
                <a:lnTo>
                  <a:pt x="2470048" y="625518"/>
                </a:lnTo>
                <a:lnTo>
                  <a:pt x="2413061" y="586194"/>
                </a:lnTo>
                <a:lnTo>
                  <a:pt x="2391927" y="571919"/>
                </a:lnTo>
                <a:lnTo>
                  <a:pt x="2431798" y="634651"/>
                </a:lnTo>
                <a:lnTo>
                  <a:pt x="2493219" y="681615"/>
                </a:lnTo>
                <a:lnTo>
                  <a:pt x="2468658" y="653375"/>
                </a:lnTo>
                <a:cubicBezTo>
                  <a:pt x="2482461" y="663904"/>
                  <a:pt x="2496483" y="676261"/>
                  <a:pt x="2510647" y="689712"/>
                </a:cubicBezTo>
                <a:lnTo>
                  <a:pt x="2532758" y="711848"/>
                </a:lnTo>
                <a:lnTo>
                  <a:pt x="2571699" y="741623"/>
                </a:lnTo>
                <a:lnTo>
                  <a:pt x="2589220" y="756223"/>
                </a:lnTo>
                <a:lnTo>
                  <a:pt x="2569203" y="734322"/>
                </a:lnTo>
                <a:lnTo>
                  <a:pt x="2613919" y="776807"/>
                </a:lnTo>
                <a:lnTo>
                  <a:pt x="2655724" y="811643"/>
                </a:lnTo>
                <a:lnTo>
                  <a:pt x="2655863" y="810267"/>
                </a:lnTo>
                <a:lnTo>
                  <a:pt x="2655725" y="811643"/>
                </a:lnTo>
                <a:lnTo>
                  <a:pt x="2657295" y="812952"/>
                </a:lnTo>
                <a:lnTo>
                  <a:pt x="2658002" y="813606"/>
                </a:lnTo>
                <a:lnTo>
                  <a:pt x="2658237" y="813142"/>
                </a:lnTo>
                <a:lnTo>
                  <a:pt x="2658909" y="812124"/>
                </a:lnTo>
                <a:lnTo>
                  <a:pt x="2651450" y="799029"/>
                </a:lnTo>
                <a:cubicBezTo>
                  <a:pt x="2646987" y="790884"/>
                  <a:pt x="2634466" y="774954"/>
                  <a:pt x="2621636" y="757844"/>
                </a:cubicBezTo>
                <a:lnTo>
                  <a:pt x="2614417" y="747810"/>
                </a:lnTo>
                <a:lnTo>
                  <a:pt x="2598299" y="733064"/>
                </a:lnTo>
                <a:lnTo>
                  <a:pt x="2586561" y="712545"/>
                </a:lnTo>
                <a:lnTo>
                  <a:pt x="2548225" y="682004"/>
                </a:lnTo>
                <a:lnTo>
                  <a:pt x="2528289" y="667490"/>
                </a:lnTo>
                <a:lnTo>
                  <a:pt x="2525206" y="664212"/>
                </a:lnTo>
                <a:cubicBezTo>
                  <a:pt x="2514054" y="653458"/>
                  <a:pt x="2500994" y="642302"/>
                  <a:pt x="2491160" y="632833"/>
                </a:cubicBezTo>
                <a:lnTo>
                  <a:pt x="2487239" y="628582"/>
                </a:lnTo>
                <a:lnTo>
                  <a:pt x="2536567" y="664448"/>
                </a:lnTo>
                <a:lnTo>
                  <a:pt x="2577073" y="695962"/>
                </a:lnTo>
                <a:lnTo>
                  <a:pt x="2559655" y="665514"/>
                </a:lnTo>
                <a:lnTo>
                  <a:pt x="2554050" y="654980"/>
                </a:lnTo>
                <a:lnTo>
                  <a:pt x="2559757" y="659985"/>
                </a:lnTo>
                <a:cubicBezTo>
                  <a:pt x="2568290" y="667627"/>
                  <a:pt x="2573036" y="671635"/>
                  <a:pt x="2575272" y="673097"/>
                </a:cubicBezTo>
                <a:lnTo>
                  <a:pt x="2575458" y="672201"/>
                </a:lnTo>
                <a:lnTo>
                  <a:pt x="2594651" y="704698"/>
                </a:lnTo>
                <a:lnTo>
                  <a:pt x="2602534" y="715770"/>
                </a:lnTo>
                <a:lnTo>
                  <a:pt x="2604683" y="717442"/>
                </a:lnTo>
                <a:cubicBezTo>
                  <a:pt x="2657604" y="759412"/>
                  <a:pt x="2694845" y="795474"/>
                  <a:pt x="2746266" y="843512"/>
                </a:cubicBezTo>
                <a:lnTo>
                  <a:pt x="2765047" y="860707"/>
                </a:lnTo>
                <a:lnTo>
                  <a:pt x="2758805" y="847566"/>
                </a:lnTo>
                <a:cubicBezTo>
                  <a:pt x="2753383" y="836524"/>
                  <a:pt x="2746342" y="822643"/>
                  <a:pt x="2740372" y="810535"/>
                </a:cubicBezTo>
                <a:lnTo>
                  <a:pt x="2736128" y="801711"/>
                </a:lnTo>
                <a:lnTo>
                  <a:pt x="2706790" y="773929"/>
                </a:lnTo>
                <a:lnTo>
                  <a:pt x="2624276" y="703146"/>
                </a:lnTo>
                <a:lnTo>
                  <a:pt x="2730452" y="789196"/>
                </a:lnTo>
                <a:lnTo>
                  <a:pt x="2728361" y="784139"/>
                </a:lnTo>
                <a:cubicBezTo>
                  <a:pt x="2727220" y="780188"/>
                  <a:pt x="2729841" y="782620"/>
                  <a:pt x="2738908" y="796048"/>
                </a:cubicBezTo>
                <a:lnTo>
                  <a:pt x="2738909" y="796049"/>
                </a:lnTo>
                <a:lnTo>
                  <a:pt x="2754508" y="808691"/>
                </a:lnTo>
                <a:lnTo>
                  <a:pt x="2748683" y="795092"/>
                </a:lnTo>
                <a:cubicBezTo>
                  <a:pt x="2742967" y="780178"/>
                  <a:pt x="2740902" y="770206"/>
                  <a:pt x="2745267" y="768930"/>
                </a:cubicBezTo>
                <a:cubicBezTo>
                  <a:pt x="2750374" y="765235"/>
                  <a:pt x="2760493" y="771996"/>
                  <a:pt x="2772079" y="782869"/>
                </a:cubicBezTo>
                <a:lnTo>
                  <a:pt x="2775737" y="786640"/>
                </a:lnTo>
                <a:lnTo>
                  <a:pt x="2777397" y="779393"/>
                </a:lnTo>
                <a:cubicBezTo>
                  <a:pt x="2775844" y="758721"/>
                  <a:pt x="2760693" y="741679"/>
                  <a:pt x="2749901" y="722766"/>
                </a:cubicBezTo>
                <a:cubicBezTo>
                  <a:pt x="2728403" y="681133"/>
                  <a:pt x="2702496" y="650640"/>
                  <a:pt x="2685419" y="607964"/>
                </a:cubicBezTo>
                <a:cubicBezTo>
                  <a:pt x="2716493" y="647337"/>
                  <a:pt x="2732823" y="680090"/>
                  <a:pt x="2763560" y="719963"/>
                </a:cubicBezTo>
                <a:cubicBezTo>
                  <a:pt x="2773546" y="728127"/>
                  <a:pt x="2784649" y="751173"/>
                  <a:pt x="2800607" y="778966"/>
                </a:cubicBezTo>
                <a:cubicBezTo>
                  <a:pt x="2801902" y="780606"/>
                  <a:pt x="2803707" y="783270"/>
                  <a:pt x="2805839" y="786572"/>
                </a:cubicBezTo>
                <a:lnTo>
                  <a:pt x="2811125" y="794967"/>
                </a:lnTo>
                <a:lnTo>
                  <a:pt x="2836341" y="818144"/>
                </a:lnTo>
                <a:lnTo>
                  <a:pt x="2836101" y="817296"/>
                </a:lnTo>
                <a:cubicBezTo>
                  <a:pt x="2830536" y="808090"/>
                  <a:pt x="2809040" y="766456"/>
                  <a:pt x="2805871" y="759210"/>
                </a:cubicBezTo>
                <a:cubicBezTo>
                  <a:pt x="2805686" y="756729"/>
                  <a:pt x="2806688" y="753862"/>
                  <a:pt x="2807738" y="751616"/>
                </a:cubicBezTo>
                <a:lnTo>
                  <a:pt x="2808997" y="749343"/>
                </a:lnTo>
                <a:lnTo>
                  <a:pt x="2788875" y="725686"/>
                </a:lnTo>
                <a:lnTo>
                  <a:pt x="2773037" y="706161"/>
                </a:lnTo>
                <a:lnTo>
                  <a:pt x="2759009" y="672282"/>
                </a:lnTo>
                <a:cubicBezTo>
                  <a:pt x="2735120" y="620025"/>
                  <a:pt x="2708035" y="566316"/>
                  <a:pt x="2678529" y="515517"/>
                </a:cubicBezTo>
                <a:cubicBezTo>
                  <a:pt x="2663564" y="484677"/>
                  <a:pt x="2584120" y="397862"/>
                  <a:pt x="2566871" y="348613"/>
                </a:cubicBezTo>
                <a:cubicBezTo>
                  <a:pt x="2547332" y="280961"/>
                  <a:pt x="2633283" y="420167"/>
                  <a:pt x="2646138" y="434014"/>
                </a:cubicBezTo>
                <a:cubicBezTo>
                  <a:pt x="2709810" y="532047"/>
                  <a:pt x="2739001" y="562577"/>
                  <a:pt x="2791611" y="632480"/>
                </a:cubicBezTo>
                <a:lnTo>
                  <a:pt x="2792761" y="634042"/>
                </a:lnTo>
                <a:lnTo>
                  <a:pt x="2792838" y="634020"/>
                </a:lnTo>
                <a:cubicBezTo>
                  <a:pt x="2793823" y="634882"/>
                  <a:pt x="2795145" y="636640"/>
                  <a:pt x="2796678" y="638885"/>
                </a:cubicBezTo>
                <a:lnTo>
                  <a:pt x="2800163" y="644091"/>
                </a:lnTo>
                <a:lnTo>
                  <a:pt x="2806203" y="652291"/>
                </a:lnTo>
                <a:lnTo>
                  <a:pt x="2784701" y="605550"/>
                </a:lnTo>
                <a:cubicBezTo>
                  <a:pt x="2759516" y="558476"/>
                  <a:pt x="2728617" y="516773"/>
                  <a:pt x="2707437" y="466861"/>
                </a:cubicBezTo>
                <a:lnTo>
                  <a:pt x="2702157" y="455788"/>
                </a:lnTo>
                <a:lnTo>
                  <a:pt x="2702712" y="456238"/>
                </a:lnTo>
                <a:cubicBezTo>
                  <a:pt x="2711272" y="462915"/>
                  <a:pt x="2734584" y="492621"/>
                  <a:pt x="2748395" y="501341"/>
                </a:cubicBezTo>
                <a:cubicBezTo>
                  <a:pt x="2767454" y="512101"/>
                  <a:pt x="2729200" y="476583"/>
                  <a:pt x="2725486" y="471791"/>
                </a:cubicBezTo>
                <a:cubicBezTo>
                  <a:pt x="2716529" y="463147"/>
                  <a:pt x="2709649" y="456183"/>
                  <a:pt x="2703753" y="449976"/>
                </a:cubicBezTo>
                <a:lnTo>
                  <a:pt x="2694652" y="440048"/>
                </a:lnTo>
                <a:lnTo>
                  <a:pt x="2675288" y="399433"/>
                </a:lnTo>
                <a:lnTo>
                  <a:pt x="2678728" y="398383"/>
                </a:lnTo>
                <a:cubicBezTo>
                  <a:pt x="2678446" y="399109"/>
                  <a:pt x="2677024" y="397685"/>
                  <a:pt x="2674976" y="394997"/>
                </a:cubicBezTo>
                <a:lnTo>
                  <a:pt x="2669051" y="386353"/>
                </a:lnTo>
                <a:lnTo>
                  <a:pt x="2654578" y="355998"/>
                </a:lnTo>
                <a:lnTo>
                  <a:pt x="2663116" y="364420"/>
                </a:lnTo>
                <a:cubicBezTo>
                  <a:pt x="2661797" y="367812"/>
                  <a:pt x="2660666" y="370719"/>
                  <a:pt x="2668365" y="366462"/>
                </a:cubicBezTo>
                <a:cubicBezTo>
                  <a:pt x="2668365" y="366462"/>
                  <a:pt x="2665942" y="365520"/>
                  <a:pt x="2663116" y="364420"/>
                </a:cubicBezTo>
                <a:lnTo>
                  <a:pt x="2669138" y="358605"/>
                </a:lnTo>
                <a:lnTo>
                  <a:pt x="2687628" y="387802"/>
                </a:lnTo>
                <a:lnTo>
                  <a:pt x="2673161" y="355068"/>
                </a:lnTo>
                <a:lnTo>
                  <a:pt x="2687434" y="367188"/>
                </a:lnTo>
                <a:lnTo>
                  <a:pt x="2693822" y="371987"/>
                </a:lnTo>
                <a:lnTo>
                  <a:pt x="2746507" y="472315"/>
                </a:lnTo>
                <a:lnTo>
                  <a:pt x="2852588" y="651749"/>
                </a:lnTo>
                <a:lnTo>
                  <a:pt x="2853085" y="652834"/>
                </a:lnTo>
                <a:lnTo>
                  <a:pt x="2853706" y="653639"/>
                </a:lnTo>
                <a:lnTo>
                  <a:pt x="2859398" y="663268"/>
                </a:lnTo>
                <a:cubicBezTo>
                  <a:pt x="2867360" y="674433"/>
                  <a:pt x="2894829" y="735695"/>
                  <a:pt x="2906466" y="735895"/>
                </a:cubicBezTo>
                <a:cubicBezTo>
                  <a:pt x="2907646" y="734143"/>
                  <a:pt x="2907444" y="731456"/>
                  <a:pt x="2906947" y="729207"/>
                </a:cubicBezTo>
                <a:lnTo>
                  <a:pt x="2906661" y="728304"/>
                </a:lnTo>
                <a:lnTo>
                  <a:pt x="2901558" y="718022"/>
                </a:lnTo>
                <a:lnTo>
                  <a:pt x="2898889" y="713387"/>
                </a:lnTo>
                <a:lnTo>
                  <a:pt x="2875528" y="682014"/>
                </a:lnTo>
                <a:lnTo>
                  <a:pt x="2853706" y="653639"/>
                </a:lnTo>
                <a:lnTo>
                  <a:pt x="2852588" y="651749"/>
                </a:lnTo>
                <a:lnTo>
                  <a:pt x="2842074" y="628839"/>
                </a:lnTo>
                <a:lnTo>
                  <a:pt x="2843185" y="622649"/>
                </a:lnTo>
                <a:lnTo>
                  <a:pt x="2833941" y="608211"/>
                </a:lnTo>
                <a:cubicBezTo>
                  <a:pt x="2825068" y="594263"/>
                  <a:pt x="2817005" y="580492"/>
                  <a:pt x="2814861" y="569427"/>
                </a:cubicBezTo>
                <a:cubicBezTo>
                  <a:pt x="2814488" y="564465"/>
                  <a:pt x="2818874" y="557961"/>
                  <a:pt x="2816477" y="556002"/>
                </a:cubicBezTo>
                <a:cubicBezTo>
                  <a:pt x="2810539" y="541834"/>
                  <a:pt x="2784995" y="506206"/>
                  <a:pt x="2781081" y="489036"/>
                </a:cubicBezTo>
                <a:cubicBezTo>
                  <a:pt x="2778250" y="481289"/>
                  <a:pt x="2784322" y="472282"/>
                  <a:pt x="2784322" y="472282"/>
                </a:cubicBezTo>
                <a:cubicBezTo>
                  <a:pt x="2784322" y="472282"/>
                  <a:pt x="2783714" y="470427"/>
                  <a:pt x="2782457" y="468041"/>
                </a:cubicBezTo>
                <a:lnTo>
                  <a:pt x="2779924" y="464777"/>
                </a:lnTo>
                <a:lnTo>
                  <a:pt x="2777593" y="458869"/>
                </a:lnTo>
                <a:lnTo>
                  <a:pt x="2778168" y="457744"/>
                </a:lnTo>
                <a:cubicBezTo>
                  <a:pt x="2778122" y="457124"/>
                  <a:pt x="2777524" y="456635"/>
                  <a:pt x="2776325" y="455656"/>
                </a:cubicBezTo>
                <a:lnTo>
                  <a:pt x="2777593" y="458869"/>
                </a:lnTo>
                <a:lnTo>
                  <a:pt x="2776697" y="460616"/>
                </a:lnTo>
                <a:cubicBezTo>
                  <a:pt x="2775952" y="450693"/>
                  <a:pt x="2772811" y="438813"/>
                  <a:pt x="2772811" y="438813"/>
                </a:cubicBezTo>
                <a:cubicBezTo>
                  <a:pt x="2781616" y="431265"/>
                  <a:pt x="2790259" y="486450"/>
                  <a:pt x="2810603" y="507737"/>
                </a:cubicBezTo>
                <a:cubicBezTo>
                  <a:pt x="2812999" y="509697"/>
                  <a:pt x="2822612" y="512898"/>
                  <a:pt x="2825009" y="514857"/>
                </a:cubicBezTo>
                <a:cubicBezTo>
                  <a:pt x="2837762" y="529941"/>
                  <a:pt x="2850952" y="550813"/>
                  <a:pt x="2866475" y="572816"/>
                </a:cubicBezTo>
                <a:cubicBezTo>
                  <a:pt x="2872041" y="582022"/>
                  <a:pt x="2915060" y="660653"/>
                  <a:pt x="2917457" y="662613"/>
                </a:cubicBezTo>
                <a:cubicBezTo>
                  <a:pt x="2921877" y="661569"/>
                  <a:pt x="2923121" y="643183"/>
                  <a:pt x="2922349" y="637895"/>
                </a:cubicBezTo>
                <a:cubicBezTo>
                  <a:pt x="2919580" y="630975"/>
                  <a:pt x="2887326" y="575891"/>
                  <a:pt x="2911210" y="609387"/>
                </a:cubicBezTo>
                <a:cubicBezTo>
                  <a:pt x="2936754" y="645016"/>
                  <a:pt x="2896902" y="573630"/>
                  <a:pt x="2891339" y="564425"/>
                </a:cubicBezTo>
                <a:cubicBezTo>
                  <a:pt x="2877776" y="538592"/>
                  <a:pt x="2866673" y="515546"/>
                  <a:pt x="2861507" y="506666"/>
                </a:cubicBezTo>
                <a:cubicBezTo>
                  <a:pt x="2835427" y="453912"/>
                  <a:pt x="2810341" y="405658"/>
                  <a:pt x="2785907" y="358617"/>
                </a:cubicBezTo>
                <a:lnTo>
                  <a:pt x="2780880" y="348746"/>
                </a:lnTo>
                <a:lnTo>
                  <a:pt x="2790718" y="355496"/>
                </a:lnTo>
                <a:lnTo>
                  <a:pt x="2794336" y="357521"/>
                </a:lnTo>
                <a:lnTo>
                  <a:pt x="2810962" y="387734"/>
                </a:lnTo>
                <a:cubicBezTo>
                  <a:pt x="2821356" y="406319"/>
                  <a:pt x="2841600" y="456242"/>
                  <a:pt x="2853982" y="466365"/>
                </a:cubicBezTo>
                <a:cubicBezTo>
                  <a:pt x="2858775" y="470283"/>
                  <a:pt x="2864847" y="461276"/>
                  <a:pt x="2874796" y="463978"/>
                </a:cubicBezTo>
                <a:cubicBezTo>
                  <a:pt x="2886806" y="469139"/>
                  <a:pt x="2887213" y="479561"/>
                  <a:pt x="2897944" y="497648"/>
                </a:cubicBezTo>
                <a:cubicBezTo>
                  <a:pt x="2908303" y="510771"/>
                  <a:pt x="2918288" y="518935"/>
                  <a:pt x="2923853" y="528141"/>
                </a:cubicBezTo>
                <a:cubicBezTo>
                  <a:pt x="2947373" y="566771"/>
                  <a:pt x="2966100" y="601484"/>
                  <a:pt x="2992416" y="642401"/>
                </a:cubicBezTo>
                <a:lnTo>
                  <a:pt x="2992478" y="642563"/>
                </a:lnTo>
                <a:lnTo>
                  <a:pt x="2993023" y="642166"/>
                </a:lnTo>
                <a:lnTo>
                  <a:pt x="2988505" y="633907"/>
                </a:lnTo>
                <a:lnTo>
                  <a:pt x="2998826" y="645331"/>
                </a:lnTo>
                <a:lnTo>
                  <a:pt x="2967865" y="600016"/>
                </a:lnTo>
                <a:cubicBezTo>
                  <a:pt x="2956060" y="582605"/>
                  <a:pt x="2946006" y="566042"/>
                  <a:pt x="2943832" y="554563"/>
                </a:cubicBezTo>
                <a:cubicBezTo>
                  <a:pt x="2941063" y="547643"/>
                  <a:pt x="2945447" y="541138"/>
                  <a:pt x="2945075" y="536177"/>
                </a:cubicBezTo>
                <a:cubicBezTo>
                  <a:pt x="2941906" y="528931"/>
                  <a:pt x="2931947" y="516132"/>
                  <a:pt x="2926347" y="501465"/>
                </a:cubicBezTo>
                <a:cubicBezTo>
                  <a:pt x="2920783" y="492258"/>
                  <a:pt x="2898514" y="445338"/>
                  <a:pt x="2919229" y="471587"/>
                </a:cubicBezTo>
                <a:cubicBezTo>
                  <a:pt x="2925806" y="479292"/>
                  <a:pt x="2931281" y="489781"/>
                  <a:pt x="2935755" y="499455"/>
                </a:cubicBezTo>
                <a:lnTo>
                  <a:pt x="2937383" y="503114"/>
                </a:lnTo>
                <a:lnTo>
                  <a:pt x="2939215" y="501879"/>
                </a:lnTo>
                <a:cubicBezTo>
                  <a:pt x="2944054" y="501451"/>
                  <a:pt x="2952712" y="508136"/>
                  <a:pt x="2968031" y="530618"/>
                </a:cubicBezTo>
                <a:cubicBezTo>
                  <a:pt x="2997993" y="577614"/>
                  <a:pt x="2959575" y="552168"/>
                  <a:pt x="2996938" y="569121"/>
                </a:cubicBezTo>
                <a:cubicBezTo>
                  <a:pt x="2990547" y="566221"/>
                  <a:pt x="2987747" y="562362"/>
                  <a:pt x="2987496" y="558239"/>
                </a:cubicBezTo>
                <a:lnTo>
                  <a:pt x="2989483" y="554003"/>
                </a:lnTo>
                <a:lnTo>
                  <a:pt x="2982692" y="542869"/>
                </a:lnTo>
                <a:cubicBezTo>
                  <a:pt x="2973515" y="527994"/>
                  <a:pt x="2965350" y="511617"/>
                  <a:pt x="2957395" y="494927"/>
                </a:cubicBezTo>
                <a:lnTo>
                  <a:pt x="2951430" y="482562"/>
                </a:lnTo>
                <a:lnTo>
                  <a:pt x="2953421" y="484608"/>
                </a:lnTo>
                <a:lnTo>
                  <a:pt x="2970003" y="501506"/>
                </a:lnTo>
                <a:lnTo>
                  <a:pt x="2986705" y="531404"/>
                </a:lnTo>
                <a:lnTo>
                  <a:pt x="2993666" y="545561"/>
                </a:lnTo>
                <a:lnTo>
                  <a:pt x="3004025" y="538679"/>
                </a:lnTo>
                <a:lnTo>
                  <a:pt x="3002549" y="535044"/>
                </a:lnTo>
                <a:lnTo>
                  <a:pt x="3005218" y="537886"/>
                </a:lnTo>
                <a:lnTo>
                  <a:pt x="3008207" y="535901"/>
                </a:lnTo>
                <a:lnTo>
                  <a:pt x="3017072" y="534335"/>
                </a:lnTo>
                <a:lnTo>
                  <a:pt x="3011461" y="527823"/>
                </a:lnTo>
                <a:cubicBezTo>
                  <a:pt x="2985726" y="497175"/>
                  <a:pt x="3018756" y="523410"/>
                  <a:pt x="3031650" y="535677"/>
                </a:cubicBezTo>
                <a:lnTo>
                  <a:pt x="3061492" y="565962"/>
                </a:lnTo>
                <a:lnTo>
                  <a:pt x="3053673" y="555046"/>
                </a:lnTo>
                <a:lnTo>
                  <a:pt x="3038829" y="529916"/>
                </a:lnTo>
                <a:lnTo>
                  <a:pt x="3120411" y="618977"/>
                </a:lnTo>
                <a:cubicBezTo>
                  <a:pt x="3136827" y="637014"/>
                  <a:pt x="3153182" y="654844"/>
                  <a:pt x="3170364" y="673143"/>
                </a:cubicBezTo>
                <a:lnTo>
                  <a:pt x="3195940" y="699681"/>
                </a:lnTo>
                <a:lnTo>
                  <a:pt x="3194371" y="694915"/>
                </a:lnTo>
                <a:cubicBezTo>
                  <a:pt x="3190469" y="686424"/>
                  <a:pt x="3184325" y="676226"/>
                  <a:pt x="3183666" y="677921"/>
                </a:cubicBezTo>
                <a:cubicBezTo>
                  <a:pt x="3142478" y="620066"/>
                  <a:pt x="3095800" y="591868"/>
                  <a:pt x="3052594" y="533228"/>
                </a:cubicBezTo>
                <a:cubicBezTo>
                  <a:pt x="3108184" y="582741"/>
                  <a:pt x="3160380" y="640974"/>
                  <a:pt x="3215403" y="700308"/>
                </a:cubicBezTo>
                <a:cubicBezTo>
                  <a:pt x="3217826" y="701251"/>
                  <a:pt x="3233277" y="728456"/>
                  <a:pt x="3236860" y="719251"/>
                </a:cubicBezTo>
                <a:cubicBezTo>
                  <a:pt x="3237989" y="716345"/>
                  <a:pt x="3222510" y="696380"/>
                  <a:pt x="3227921" y="705178"/>
                </a:cubicBezTo>
                <a:cubicBezTo>
                  <a:pt x="3208729" y="680420"/>
                  <a:pt x="3174190" y="649694"/>
                  <a:pt x="3156531" y="622187"/>
                </a:cubicBezTo>
                <a:cubicBezTo>
                  <a:pt x="3148698" y="612447"/>
                  <a:pt x="3147029" y="601200"/>
                  <a:pt x="3140890" y="595465"/>
                </a:cubicBezTo>
                <a:cubicBezTo>
                  <a:pt x="3121698" y="570708"/>
                  <a:pt x="3093863" y="552629"/>
                  <a:pt x="3075800" y="524965"/>
                </a:cubicBezTo>
                <a:cubicBezTo>
                  <a:pt x="3093540" y="539117"/>
                  <a:pt x="3101374" y="548857"/>
                  <a:pt x="3116476" y="561426"/>
                </a:cubicBezTo>
                <a:cubicBezTo>
                  <a:pt x="3112761" y="556633"/>
                  <a:pt x="3147029" y="601200"/>
                  <a:pt x="3153410" y="600335"/>
                </a:cubicBezTo>
                <a:cubicBezTo>
                  <a:pt x="3158282" y="594979"/>
                  <a:pt x="3107350" y="547836"/>
                  <a:pt x="3103635" y="543044"/>
                </a:cubicBezTo>
                <a:cubicBezTo>
                  <a:pt x="3051600" y="491567"/>
                  <a:pt x="3023442" y="459975"/>
                  <a:pt x="2970115" y="404649"/>
                </a:cubicBezTo>
                <a:cubicBezTo>
                  <a:pt x="2970115" y="404649"/>
                  <a:pt x="2938564" y="381776"/>
                  <a:pt x="2946991" y="374458"/>
                </a:cubicBezTo>
                <a:cubicBezTo>
                  <a:pt x="2953371" y="373594"/>
                  <a:pt x="2990467" y="419258"/>
                  <a:pt x="2992889" y="420200"/>
                </a:cubicBezTo>
                <a:cubicBezTo>
                  <a:pt x="3034669" y="460995"/>
                  <a:pt x="3071387" y="499264"/>
                  <a:pt x="3115776" y="540516"/>
                </a:cubicBezTo>
                <a:cubicBezTo>
                  <a:pt x="3085572" y="515380"/>
                  <a:pt x="3119868" y="552707"/>
                  <a:pt x="3124552" y="547835"/>
                </a:cubicBezTo>
                <a:cubicBezTo>
                  <a:pt x="3130556" y="539572"/>
                  <a:pt x="3074967" y="490059"/>
                  <a:pt x="3071252" y="485268"/>
                </a:cubicBezTo>
                <a:cubicBezTo>
                  <a:pt x="3025569" y="440165"/>
                  <a:pt x="2978380" y="390572"/>
                  <a:pt x="2921902" y="337368"/>
                </a:cubicBezTo>
                <a:cubicBezTo>
                  <a:pt x="2921902" y="337368"/>
                  <a:pt x="2892615" y="308682"/>
                  <a:pt x="2901013" y="308604"/>
                </a:cubicBezTo>
                <a:lnTo>
                  <a:pt x="2909206" y="316066"/>
                </a:lnTo>
                <a:lnTo>
                  <a:pt x="2917618" y="329694"/>
                </a:lnTo>
                <a:cubicBezTo>
                  <a:pt x="2921078" y="334900"/>
                  <a:pt x="2924080" y="338834"/>
                  <a:pt x="2925969" y="340051"/>
                </a:cubicBezTo>
                <a:lnTo>
                  <a:pt x="2927560" y="334427"/>
                </a:lnTo>
                <a:lnTo>
                  <a:pt x="2930302" y="337288"/>
                </a:lnTo>
                <a:cubicBezTo>
                  <a:pt x="2925456" y="335403"/>
                  <a:pt x="2958055" y="368722"/>
                  <a:pt x="2961637" y="359517"/>
                </a:cubicBezTo>
                <a:cubicBezTo>
                  <a:pt x="2962768" y="356611"/>
                  <a:pt x="2929038" y="326198"/>
                  <a:pt x="2922495" y="320307"/>
                </a:cubicBezTo>
                <a:lnTo>
                  <a:pt x="2920113" y="317779"/>
                </a:lnTo>
                <a:lnTo>
                  <a:pt x="2919904" y="317328"/>
                </a:lnTo>
                <a:lnTo>
                  <a:pt x="2914163" y="307600"/>
                </a:lnTo>
                <a:lnTo>
                  <a:pt x="2972024" y="361049"/>
                </a:lnTo>
                <a:cubicBezTo>
                  <a:pt x="3000738" y="388673"/>
                  <a:pt x="3029824" y="417278"/>
                  <a:pt x="3060323" y="446435"/>
                </a:cubicBezTo>
                <a:cubicBezTo>
                  <a:pt x="3060323" y="446435"/>
                  <a:pt x="3063285" y="461530"/>
                  <a:pt x="3070391" y="457602"/>
                </a:cubicBezTo>
                <a:cubicBezTo>
                  <a:pt x="3074135" y="455154"/>
                  <a:pt x="3047672" y="427570"/>
                  <a:pt x="3061455" y="443528"/>
                </a:cubicBezTo>
                <a:cubicBezTo>
                  <a:pt x="3015396" y="391029"/>
                  <a:pt x="2950115" y="337745"/>
                  <a:pt x="2908013" y="283438"/>
                </a:cubicBezTo>
                <a:cubicBezTo>
                  <a:pt x="2963226" y="325555"/>
                  <a:pt x="3021937" y="396921"/>
                  <a:pt x="3079223" y="450440"/>
                </a:cubicBezTo>
                <a:cubicBezTo>
                  <a:pt x="3082936" y="455231"/>
                  <a:pt x="3104392" y="474175"/>
                  <a:pt x="3106842" y="467877"/>
                </a:cubicBezTo>
                <a:lnTo>
                  <a:pt x="3082802" y="441236"/>
                </a:lnTo>
                <a:cubicBezTo>
                  <a:pt x="3057229" y="417343"/>
                  <a:pt x="3030579" y="390241"/>
                  <a:pt x="3008559" y="364385"/>
                </a:cubicBezTo>
                <a:cubicBezTo>
                  <a:pt x="3030108" y="383086"/>
                  <a:pt x="3052075" y="404600"/>
                  <a:pt x="3074667" y="427194"/>
                </a:cubicBezTo>
                <a:cubicBezTo>
                  <a:pt x="3097259" y="449787"/>
                  <a:pt x="3120477" y="473461"/>
                  <a:pt x="3144529" y="496483"/>
                </a:cubicBezTo>
                <a:cubicBezTo>
                  <a:pt x="3188005" y="541284"/>
                  <a:pt x="3228814" y="591741"/>
                  <a:pt x="3270782" y="632052"/>
                </a:cubicBezTo>
                <a:cubicBezTo>
                  <a:pt x="3291671" y="652449"/>
                  <a:pt x="3312930" y="673687"/>
                  <a:pt x="3333322" y="696261"/>
                </a:cubicBezTo>
                <a:lnTo>
                  <a:pt x="3344077" y="709811"/>
                </a:lnTo>
                <a:lnTo>
                  <a:pt x="3295935" y="660048"/>
                </a:lnTo>
                <a:cubicBezTo>
                  <a:pt x="3276810" y="640572"/>
                  <a:pt x="3257941" y="621554"/>
                  <a:pt x="3239852" y="603220"/>
                </a:cubicBezTo>
                <a:cubicBezTo>
                  <a:pt x="3227172" y="591596"/>
                  <a:pt x="3210562" y="574537"/>
                  <a:pt x="3204424" y="568803"/>
                </a:cubicBezTo>
                <a:cubicBezTo>
                  <a:pt x="3194329" y="564875"/>
                  <a:pt x="3199336" y="573515"/>
                  <a:pt x="3192067" y="570689"/>
                </a:cubicBezTo>
                <a:cubicBezTo>
                  <a:pt x="3192067" y="570689"/>
                  <a:pt x="3179550" y="565819"/>
                  <a:pt x="3180680" y="562913"/>
                </a:cubicBezTo>
                <a:cubicBezTo>
                  <a:pt x="3179550" y="565819"/>
                  <a:pt x="3198744" y="590577"/>
                  <a:pt x="3216645" y="611485"/>
                </a:cubicBezTo>
                <a:lnTo>
                  <a:pt x="3213178" y="612122"/>
                </a:lnTo>
                <a:lnTo>
                  <a:pt x="3211395" y="609443"/>
                </a:lnTo>
                <a:cubicBezTo>
                  <a:pt x="3210829" y="610896"/>
                  <a:pt x="3211254" y="611896"/>
                  <a:pt x="3212264" y="612290"/>
                </a:cubicBezTo>
                <a:lnTo>
                  <a:pt x="3213178" y="612122"/>
                </a:lnTo>
                <a:lnTo>
                  <a:pt x="3223303" y="627348"/>
                </a:lnTo>
                <a:cubicBezTo>
                  <a:pt x="3236987" y="644044"/>
                  <a:pt x="3255355" y="657779"/>
                  <a:pt x="3272557" y="674510"/>
                </a:cubicBezTo>
                <a:cubicBezTo>
                  <a:pt x="3347924" y="758630"/>
                  <a:pt x="3423171" y="842389"/>
                  <a:pt x="3490812" y="930406"/>
                </a:cubicBezTo>
                <a:lnTo>
                  <a:pt x="3534038" y="990155"/>
                </a:lnTo>
                <a:lnTo>
                  <a:pt x="3595888" y="1068328"/>
                </a:lnTo>
                <a:cubicBezTo>
                  <a:pt x="3637180" y="1120943"/>
                  <a:pt x="3676404" y="1169602"/>
                  <a:pt x="3707587" y="1193603"/>
                </a:cubicBezTo>
                <a:cubicBezTo>
                  <a:pt x="3710716" y="1199590"/>
                  <a:pt x="3737162" y="1198838"/>
                  <a:pt x="3751174" y="1205674"/>
                </a:cubicBezTo>
                <a:cubicBezTo>
                  <a:pt x="3766246" y="1217400"/>
                  <a:pt x="3778449" y="1257857"/>
                  <a:pt x="3809490" y="1283018"/>
                </a:cubicBezTo>
                <a:cubicBezTo>
                  <a:pt x="3869223" y="1353087"/>
                  <a:pt x="3930969" y="1427006"/>
                  <a:pt x="3991502" y="1500742"/>
                </a:cubicBezTo>
                <a:lnTo>
                  <a:pt x="4078524" y="1607679"/>
                </a:lnTo>
                <a:lnTo>
                  <a:pt x="4088618" y="1611950"/>
                </a:lnTo>
                <a:cubicBezTo>
                  <a:pt x="4096974" y="1616216"/>
                  <a:pt x="4104201" y="1620676"/>
                  <a:pt x="4109031" y="1624614"/>
                </a:cubicBezTo>
                <a:cubicBezTo>
                  <a:pt x="4112656" y="1629350"/>
                  <a:pt x="4133577" y="1648626"/>
                  <a:pt x="4119853" y="1637818"/>
                </a:cubicBezTo>
                <a:cubicBezTo>
                  <a:pt x="4116073" y="1633519"/>
                  <a:pt x="4094520" y="1622854"/>
                  <a:pt x="4093585" y="1625465"/>
                </a:cubicBezTo>
                <a:cubicBezTo>
                  <a:pt x="4094827" y="1628854"/>
                  <a:pt x="4117047" y="1645650"/>
                  <a:pt x="4119224" y="1646430"/>
                </a:cubicBezTo>
                <a:cubicBezTo>
                  <a:pt x="4147502" y="1670305"/>
                  <a:pt x="4171566" y="1698806"/>
                  <a:pt x="4193594" y="1728420"/>
                </a:cubicBezTo>
                <a:lnTo>
                  <a:pt x="4214459" y="1758182"/>
                </a:lnTo>
                <a:lnTo>
                  <a:pt x="4215691" y="1757837"/>
                </a:lnTo>
                <a:cubicBezTo>
                  <a:pt x="4215609" y="1755140"/>
                  <a:pt x="4211494" y="1747625"/>
                  <a:pt x="4201173" y="1732870"/>
                </a:cubicBezTo>
                <a:cubicBezTo>
                  <a:pt x="4063843" y="1521472"/>
                  <a:pt x="3888590" y="1328805"/>
                  <a:pt x="3742871" y="1155558"/>
                </a:cubicBezTo>
                <a:cubicBezTo>
                  <a:pt x="3681720" y="1092764"/>
                  <a:pt x="3614714" y="1033030"/>
                  <a:pt x="3574603" y="973400"/>
                </a:cubicBezTo>
                <a:cubicBezTo>
                  <a:pt x="3547867" y="939723"/>
                  <a:pt x="3536083" y="904070"/>
                  <a:pt x="3561539" y="926293"/>
                </a:cubicBezTo>
                <a:lnTo>
                  <a:pt x="3570730" y="935474"/>
                </a:lnTo>
                <a:lnTo>
                  <a:pt x="3547013" y="901878"/>
                </a:lnTo>
                <a:lnTo>
                  <a:pt x="3480029" y="816250"/>
                </a:lnTo>
                <a:lnTo>
                  <a:pt x="3590584" y="949714"/>
                </a:lnTo>
                <a:lnTo>
                  <a:pt x="3607000" y="974799"/>
                </a:lnTo>
                <a:lnTo>
                  <a:pt x="3681780" y="1056685"/>
                </a:lnTo>
                <a:cubicBezTo>
                  <a:pt x="3924976" y="1329819"/>
                  <a:pt x="4126838" y="1602771"/>
                  <a:pt x="4365248" y="1904151"/>
                </a:cubicBezTo>
                <a:cubicBezTo>
                  <a:pt x="4380323" y="1915876"/>
                  <a:pt x="4484716" y="2044289"/>
                  <a:pt x="4491743" y="2040617"/>
                </a:cubicBezTo>
                <a:cubicBezTo>
                  <a:pt x="4513995" y="2028986"/>
                  <a:pt x="4480564" y="2019230"/>
                  <a:pt x="4480564" y="2019230"/>
                </a:cubicBezTo>
                <a:cubicBezTo>
                  <a:pt x="4394527" y="1888846"/>
                  <a:pt x="4324882" y="1809799"/>
                  <a:pt x="4245676" y="1709609"/>
                </a:cubicBezTo>
                <a:cubicBezTo>
                  <a:pt x="4240310" y="1699344"/>
                  <a:pt x="4125188" y="1550402"/>
                  <a:pt x="4175010" y="1611492"/>
                </a:cubicBezTo>
                <a:cubicBezTo>
                  <a:pt x="4265095" y="1712530"/>
                  <a:pt x="4329225" y="1800996"/>
                  <a:pt x="4412284" y="1905704"/>
                </a:cubicBezTo>
                <a:cubicBezTo>
                  <a:pt x="4415494" y="1907567"/>
                  <a:pt x="4421527" y="1912514"/>
                  <a:pt x="4428278" y="1918209"/>
                </a:cubicBezTo>
                <a:lnTo>
                  <a:pt x="4446264" y="1933268"/>
                </a:lnTo>
                <a:lnTo>
                  <a:pt x="4432594" y="1917107"/>
                </a:lnTo>
                <a:cubicBezTo>
                  <a:pt x="4008306" y="1410096"/>
                  <a:pt x="3561245" y="839313"/>
                  <a:pt x="3189089" y="341950"/>
                </a:cubicBezTo>
                <a:lnTo>
                  <a:pt x="3115843" y="232605"/>
                </a:lnTo>
                <a:lnTo>
                  <a:pt x="3128397" y="232606"/>
                </a:lnTo>
                <a:lnTo>
                  <a:pt x="3137891" y="240488"/>
                </a:lnTo>
                <a:cubicBezTo>
                  <a:pt x="3166068" y="264571"/>
                  <a:pt x="3191570" y="288684"/>
                  <a:pt x="3185529" y="290452"/>
                </a:cubicBezTo>
                <a:cubicBezTo>
                  <a:pt x="3201115" y="281491"/>
                  <a:pt x="3196538" y="267056"/>
                  <a:pt x="3184341" y="249163"/>
                </a:cubicBezTo>
                <a:lnTo>
                  <a:pt x="3171608" y="232605"/>
                </a:lnTo>
                <a:lnTo>
                  <a:pt x="3218629" y="232606"/>
                </a:lnTo>
                <a:lnTo>
                  <a:pt x="3245816" y="269516"/>
                </a:lnTo>
                <a:cubicBezTo>
                  <a:pt x="3298426" y="339419"/>
                  <a:pt x="3327616" y="369949"/>
                  <a:pt x="3391288" y="467982"/>
                </a:cubicBezTo>
                <a:cubicBezTo>
                  <a:pt x="3404144" y="481829"/>
                  <a:pt x="3490095" y="621034"/>
                  <a:pt x="3470556" y="553382"/>
                </a:cubicBezTo>
                <a:cubicBezTo>
                  <a:pt x="3453307" y="504133"/>
                  <a:pt x="3373862" y="417321"/>
                  <a:pt x="3358897" y="386477"/>
                </a:cubicBezTo>
                <a:lnTo>
                  <a:pt x="3279903" y="232605"/>
                </a:lnTo>
                <a:lnTo>
                  <a:pt x="3324589" y="232606"/>
                </a:lnTo>
                <a:lnTo>
                  <a:pt x="3352885" y="270135"/>
                </a:lnTo>
                <a:cubicBezTo>
                  <a:pt x="3408823" y="343783"/>
                  <a:pt x="3466004" y="418530"/>
                  <a:pt x="3524145" y="493976"/>
                </a:cubicBezTo>
                <a:lnTo>
                  <a:pt x="3821698" y="874441"/>
                </a:lnTo>
                <a:lnTo>
                  <a:pt x="3811455" y="868537"/>
                </a:lnTo>
                <a:cubicBezTo>
                  <a:pt x="3806850" y="866145"/>
                  <a:pt x="3803790" y="864749"/>
                  <a:pt x="3803790" y="864749"/>
                </a:cubicBezTo>
                <a:cubicBezTo>
                  <a:pt x="3800531" y="871354"/>
                  <a:pt x="3828929" y="900008"/>
                  <a:pt x="3844337" y="907423"/>
                </a:cubicBezTo>
                <a:lnTo>
                  <a:pt x="3848339" y="908508"/>
                </a:lnTo>
                <a:lnTo>
                  <a:pt x="3882221" y="951829"/>
                </a:lnTo>
                <a:lnTo>
                  <a:pt x="3890202" y="961723"/>
                </a:lnTo>
                <a:lnTo>
                  <a:pt x="3883552" y="968901"/>
                </a:lnTo>
                <a:cubicBezTo>
                  <a:pt x="3883567" y="976552"/>
                  <a:pt x="3902372" y="982039"/>
                  <a:pt x="3902372" y="982039"/>
                </a:cubicBezTo>
                <a:cubicBezTo>
                  <a:pt x="3988408" y="1112424"/>
                  <a:pt x="4058054" y="1191470"/>
                  <a:pt x="4137260" y="1291660"/>
                </a:cubicBezTo>
                <a:cubicBezTo>
                  <a:pt x="4142625" y="1301925"/>
                  <a:pt x="4257748" y="1450867"/>
                  <a:pt x="4207925" y="1389778"/>
                </a:cubicBezTo>
                <a:cubicBezTo>
                  <a:pt x="4117840" y="1288739"/>
                  <a:pt x="4053710" y="1200274"/>
                  <a:pt x="3970652" y="1095566"/>
                </a:cubicBezTo>
                <a:cubicBezTo>
                  <a:pt x="3967442" y="1093703"/>
                  <a:pt x="3961408" y="1088756"/>
                  <a:pt x="3954657" y="1083061"/>
                </a:cubicBezTo>
                <a:lnTo>
                  <a:pt x="3936671" y="1068001"/>
                </a:lnTo>
                <a:lnTo>
                  <a:pt x="3950342" y="1084163"/>
                </a:lnTo>
                <a:cubicBezTo>
                  <a:pt x="4374631" y="1591175"/>
                  <a:pt x="4821691" y="2161958"/>
                  <a:pt x="5193847" y="2659319"/>
                </a:cubicBezTo>
                <a:cubicBezTo>
                  <a:pt x="5223593" y="2697685"/>
                  <a:pt x="5250871" y="2740607"/>
                  <a:pt x="5276121" y="2782140"/>
                </a:cubicBezTo>
                <a:lnTo>
                  <a:pt x="5281057" y="2790204"/>
                </a:lnTo>
                <a:lnTo>
                  <a:pt x="5273045" y="2784028"/>
                </a:lnTo>
                <a:cubicBezTo>
                  <a:pt x="5237374" y="2755256"/>
                  <a:pt x="5189352" y="2713175"/>
                  <a:pt x="5197407" y="2710818"/>
                </a:cubicBezTo>
                <a:cubicBezTo>
                  <a:pt x="5166233" y="2728740"/>
                  <a:pt x="5215715" y="2768559"/>
                  <a:pt x="5245500" y="2814141"/>
                </a:cubicBezTo>
                <a:cubicBezTo>
                  <a:pt x="5260643" y="2846396"/>
                  <a:pt x="5334620" y="2978834"/>
                  <a:pt x="5269437" y="2917193"/>
                </a:cubicBezTo>
                <a:cubicBezTo>
                  <a:pt x="5243553" y="2888080"/>
                  <a:pt x="5226620" y="2856349"/>
                  <a:pt x="5199680" y="2818740"/>
                </a:cubicBezTo>
                <a:cubicBezTo>
                  <a:pt x="5100138" y="2674704"/>
                  <a:pt x="5076544" y="2663998"/>
                  <a:pt x="4991647" y="2533287"/>
                </a:cubicBezTo>
                <a:cubicBezTo>
                  <a:pt x="4978792" y="2519440"/>
                  <a:pt x="4892841" y="2380235"/>
                  <a:pt x="4912379" y="2447887"/>
                </a:cubicBezTo>
                <a:cubicBezTo>
                  <a:pt x="4929628" y="2497136"/>
                  <a:pt x="5009073" y="2583949"/>
                  <a:pt x="5024039" y="2614792"/>
                </a:cubicBezTo>
                <a:cubicBezTo>
                  <a:pt x="5053545" y="2665590"/>
                  <a:pt x="5080630" y="2719297"/>
                  <a:pt x="5104518" y="2771556"/>
                </a:cubicBezTo>
                <a:lnTo>
                  <a:pt x="5118546" y="2805436"/>
                </a:lnTo>
                <a:lnTo>
                  <a:pt x="5134383" y="2824961"/>
                </a:lnTo>
                <a:cubicBezTo>
                  <a:pt x="5163226" y="2860529"/>
                  <a:pt x="5194436" y="2898132"/>
                  <a:pt x="5227691" y="2934660"/>
                </a:cubicBezTo>
                <a:cubicBezTo>
                  <a:pt x="5269467" y="2980352"/>
                  <a:pt x="5315095" y="3030565"/>
                  <a:pt x="5252731" y="2982565"/>
                </a:cubicBezTo>
                <a:lnTo>
                  <a:pt x="5154504" y="2892282"/>
                </a:lnTo>
                <a:lnTo>
                  <a:pt x="5160539" y="2906861"/>
                </a:lnTo>
                <a:lnTo>
                  <a:pt x="5163954" y="2911395"/>
                </a:lnTo>
                <a:cubicBezTo>
                  <a:pt x="5191695" y="2949674"/>
                  <a:pt x="5218665" y="2988323"/>
                  <a:pt x="5243994" y="3025956"/>
                </a:cubicBezTo>
                <a:cubicBezTo>
                  <a:pt x="5269452" y="3063815"/>
                  <a:pt x="5293379" y="3091688"/>
                  <a:pt x="5293706" y="3124717"/>
                </a:cubicBezTo>
                <a:lnTo>
                  <a:pt x="5293719" y="3124806"/>
                </a:lnTo>
                <a:lnTo>
                  <a:pt x="5293111" y="3123965"/>
                </a:lnTo>
                <a:lnTo>
                  <a:pt x="5127644" y="2892512"/>
                </a:lnTo>
                <a:lnTo>
                  <a:pt x="5117588" y="2882143"/>
                </a:lnTo>
                <a:cubicBezTo>
                  <a:pt x="5106003" y="2871270"/>
                  <a:pt x="5095884" y="2864508"/>
                  <a:pt x="5090777" y="2868202"/>
                </a:cubicBezTo>
                <a:cubicBezTo>
                  <a:pt x="5089322" y="2868628"/>
                  <a:pt x="5088581" y="2870020"/>
                  <a:pt x="5088453" y="2872238"/>
                </a:cubicBezTo>
                <a:lnTo>
                  <a:pt x="5088650" y="2873560"/>
                </a:lnTo>
                <a:lnTo>
                  <a:pt x="5110784" y="2906286"/>
                </a:lnTo>
                <a:cubicBezTo>
                  <a:pt x="5128073" y="2931154"/>
                  <a:pt x="5145572" y="2956453"/>
                  <a:pt x="5162266" y="2983125"/>
                </a:cubicBezTo>
                <a:cubicBezTo>
                  <a:pt x="5172526" y="3004498"/>
                  <a:pt x="5143290" y="2964036"/>
                  <a:pt x="5134778" y="2952295"/>
                </a:cubicBezTo>
                <a:lnTo>
                  <a:pt x="5098998" y="2905452"/>
                </a:lnTo>
                <a:lnTo>
                  <a:pt x="5101026" y="2910786"/>
                </a:lnTo>
                <a:cubicBezTo>
                  <a:pt x="5132394" y="2981950"/>
                  <a:pt x="5207370" y="3112169"/>
                  <a:pt x="5148159" y="3061254"/>
                </a:cubicBezTo>
                <a:cubicBezTo>
                  <a:pt x="5141997" y="3050858"/>
                  <a:pt x="5119820" y="3017342"/>
                  <a:pt x="5095023" y="2983451"/>
                </a:cubicBezTo>
                <a:lnTo>
                  <a:pt x="5093023" y="2980876"/>
                </a:lnTo>
                <a:lnTo>
                  <a:pt x="5092801" y="2980941"/>
                </a:lnTo>
                <a:cubicBezTo>
                  <a:pt x="5092016" y="2982133"/>
                  <a:pt x="5090914" y="2983211"/>
                  <a:pt x="5086380" y="2981587"/>
                </a:cubicBezTo>
                <a:cubicBezTo>
                  <a:pt x="5080787" y="2976638"/>
                  <a:pt x="5065614" y="2961876"/>
                  <a:pt x="5054063" y="2951848"/>
                </a:cubicBezTo>
                <a:lnTo>
                  <a:pt x="5047053" y="2945052"/>
                </a:lnTo>
                <a:lnTo>
                  <a:pt x="5056481" y="2967458"/>
                </a:lnTo>
                <a:lnTo>
                  <a:pt x="5061718" y="2972754"/>
                </a:lnTo>
                <a:cubicBezTo>
                  <a:pt x="5085023" y="2993375"/>
                  <a:pt x="5097657" y="3007228"/>
                  <a:pt x="5121270" y="3033849"/>
                </a:cubicBezTo>
                <a:cubicBezTo>
                  <a:pt x="5132968" y="3050313"/>
                  <a:pt x="5120641" y="3042461"/>
                  <a:pt x="5107487" y="3028913"/>
                </a:cubicBezTo>
                <a:cubicBezTo>
                  <a:pt x="5101895" y="3023964"/>
                  <a:pt x="5102985" y="3020919"/>
                  <a:pt x="5090500" y="3013501"/>
                </a:cubicBezTo>
                <a:lnTo>
                  <a:pt x="5081906" y="3009739"/>
                </a:lnTo>
                <a:lnTo>
                  <a:pt x="5086402" y="3022417"/>
                </a:lnTo>
                <a:cubicBezTo>
                  <a:pt x="5084934" y="3037550"/>
                  <a:pt x="5071861" y="3040977"/>
                  <a:pt x="5074145" y="3049694"/>
                </a:cubicBezTo>
                <a:cubicBezTo>
                  <a:pt x="5080047" y="3072210"/>
                  <a:pt x="5127844" y="3127213"/>
                  <a:pt x="5144331" y="3151612"/>
                </a:cubicBezTo>
                <a:lnTo>
                  <a:pt x="5218356" y="3259646"/>
                </a:lnTo>
                <a:lnTo>
                  <a:pt x="5217596" y="3261617"/>
                </a:lnTo>
                <a:lnTo>
                  <a:pt x="5214585" y="3268111"/>
                </a:lnTo>
                <a:lnTo>
                  <a:pt x="5166144" y="3201879"/>
                </a:lnTo>
                <a:cubicBezTo>
                  <a:pt x="5123557" y="3142697"/>
                  <a:pt x="5079885" y="3081954"/>
                  <a:pt x="5031524" y="3017396"/>
                </a:cubicBezTo>
                <a:cubicBezTo>
                  <a:pt x="5029578" y="3014414"/>
                  <a:pt x="5026790" y="3010439"/>
                  <a:pt x="5023338" y="3005643"/>
                </a:cubicBezTo>
                <a:lnTo>
                  <a:pt x="5012613" y="2990947"/>
                </a:lnTo>
                <a:lnTo>
                  <a:pt x="4980194" y="2962024"/>
                </a:lnTo>
                <a:lnTo>
                  <a:pt x="4978181" y="2965835"/>
                </a:lnTo>
                <a:cubicBezTo>
                  <a:pt x="4977385" y="2966991"/>
                  <a:pt x="4976886" y="2967182"/>
                  <a:pt x="4976754" y="2966120"/>
                </a:cubicBezTo>
                <a:lnTo>
                  <a:pt x="4979154" y="2985423"/>
                </a:lnTo>
                <a:lnTo>
                  <a:pt x="4997112" y="3004601"/>
                </a:lnTo>
                <a:lnTo>
                  <a:pt x="5000096" y="3007248"/>
                </a:lnTo>
                <a:lnTo>
                  <a:pt x="5000461" y="3009187"/>
                </a:lnTo>
                <a:lnTo>
                  <a:pt x="5006454" y="3021212"/>
                </a:lnTo>
                <a:lnTo>
                  <a:pt x="5004459" y="3019506"/>
                </a:lnTo>
                <a:lnTo>
                  <a:pt x="4959132" y="2976228"/>
                </a:lnTo>
                <a:lnTo>
                  <a:pt x="4977464" y="3009279"/>
                </a:lnTo>
                <a:lnTo>
                  <a:pt x="4978853" y="3010942"/>
                </a:lnTo>
                <a:lnTo>
                  <a:pt x="4980527" y="3012966"/>
                </a:lnTo>
                <a:lnTo>
                  <a:pt x="4984333" y="3016716"/>
                </a:lnTo>
                <a:lnTo>
                  <a:pt x="4984785" y="3017157"/>
                </a:lnTo>
                <a:lnTo>
                  <a:pt x="4987961" y="3021956"/>
                </a:lnTo>
                <a:lnTo>
                  <a:pt x="5018846" y="3059306"/>
                </a:lnTo>
                <a:lnTo>
                  <a:pt x="5011821" y="3050129"/>
                </a:lnTo>
                <a:cubicBezTo>
                  <a:pt x="5006644" y="3042716"/>
                  <a:pt x="5002124" y="3035737"/>
                  <a:pt x="5000294" y="3032550"/>
                </a:cubicBezTo>
                <a:lnTo>
                  <a:pt x="4999837" y="3031839"/>
                </a:lnTo>
                <a:lnTo>
                  <a:pt x="5029663" y="3060932"/>
                </a:lnTo>
                <a:lnTo>
                  <a:pt x="5033528" y="3070088"/>
                </a:lnTo>
                <a:cubicBezTo>
                  <a:pt x="5034493" y="3073051"/>
                  <a:pt x="5034718" y="3075040"/>
                  <a:pt x="5033742" y="3075298"/>
                </a:cubicBezTo>
                <a:cubicBezTo>
                  <a:pt x="5033173" y="3075449"/>
                  <a:pt x="5032299" y="3075027"/>
                  <a:pt x="5031197" y="3074157"/>
                </a:cubicBezTo>
                <a:lnTo>
                  <a:pt x="5030825" y="3073794"/>
                </a:lnTo>
                <a:lnTo>
                  <a:pt x="5069848" y="3120984"/>
                </a:lnTo>
                <a:cubicBezTo>
                  <a:pt x="5101980" y="3158971"/>
                  <a:pt x="5136269" y="3198364"/>
                  <a:pt x="5173786" y="3239476"/>
                </a:cubicBezTo>
                <a:cubicBezTo>
                  <a:pt x="5233301" y="3299856"/>
                  <a:pt x="5334758" y="3409994"/>
                  <a:pt x="5419898" y="3512580"/>
                </a:cubicBezTo>
                <a:lnTo>
                  <a:pt x="5473039" y="3579704"/>
                </a:lnTo>
                <a:lnTo>
                  <a:pt x="5466464" y="3592216"/>
                </a:lnTo>
                <a:lnTo>
                  <a:pt x="5334359" y="3439541"/>
                </a:lnTo>
                <a:cubicBezTo>
                  <a:pt x="5286356" y="3383355"/>
                  <a:pt x="5237495" y="3325709"/>
                  <a:pt x="5188245" y="3267858"/>
                </a:cubicBezTo>
                <a:lnTo>
                  <a:pt x="4999791" y="3051952"/>
                </a:lnTo>
                <a:lnTo>
                  <a:pt x="5005452" y="3063042"/>
                </a:lnTo>
                <a:cubicBezTo>
                  <a:pt x="5006595" y="3067399"/>
                  <a:pt x="5005855" y="3082343"/>
                  <a:pt x="5006996" y="3086700"/>
                </a:cubicBezTo>
                <a:cubicBezTo>
                  <a:pt x="5022016" y="3126231"/>
                  <a:pt x="5081139" y="3168175"/>
                  <a:pt x="5068480" y="3176151"/>
                </a:cubicBezTo>
                <a:cubicBezTo>
                  <a:pt x="5068480" y="3176151"/>
                  <a:pt x="5056337" y="3165362"/>
                  <a:pt x="5045337" y="3158931"/>
                </a:cubicBezTo>
                <a:lnTo>
                  <a:pt x="5047667" y="3158663"/>
                </a:lnTo>
                <a:lnTo>
                  <a:pt x="5050837" y="3162146"/>
                </a:lnTo>
                <a:cubicBezTo>
                  <a:pt x="5050265" y="3159967"/>
                  <a:pt x="5049980" y="3158878"/>
                  <a:pt x="5049293" y="3158476"/>
                </a:cubicBezTo>
                <a:lnTo>
                  <a:pt x="5047667" y="3158663"/>
                </a:lnTo>
                <a:lnTo>
                  <a:pt x="5042340" y="3152810"/>
                </a:lnTo>
                <a:lnTo>
                  <a:pt x="5039486" y="3146978"/>
                </a:lnTo>
                <a:cubicBezTo>
                  <a:pt x="5037334" y="3143951"/>
                  <a:pt x="5035492" y="3142105"/>
                  <a:pt x="5035492" y="3142105"/>
                </a:cubicBezTo>
                <a:cubicBezTo>
                  <a:pt x="5035492" y="3142105"/>
                  <a:pt x="5022418" y="3145533"/>
                  <a:pt x="5014858" y="3137423"/>
                </a:cubicBezTo>
                <a:cubicBezTo>
                  <a:pt x="4997025" y="3122693"/>
                  <a:pt x="4967993" y="3068203"/>
                  <a:pt x="4954516" y="3052330"/>
                </a:cubicBezTo>
                <a:lnTo>
                  <a:pt x="4953190" y="3051714"/>
                </a:lnTo>
                <a:lnTo>
                  <a:pt x="4954887" y="3056953"/>
                </a:lnTo>
                <a:cubicBezTo>
                  <a:pt x="4958526" y="3067619"/>
                  <a:pt x="4962033" y="3076579"/>
                  <a:pt x="4962895" y="3075220"/>
                </a:cubicBezTo>
                <a:cubicBezTo>
                  <a:pt x="4959218" y="3078455"/>
                  <a:pt x="4955749" y="3074759"/>
                  <a:pt x="4951988" y="3068221"/>
                </a:cubicBezTo>
                <a:lnTo>
                  <a:pt x="4941275" y="3047855"/>
                </a:lnTo>
                <a:lnTo>
                  <a:pt x="4938431" y="3047232"/>
                </a:lnTo>
                <a:cubicBezTo>
                  <a:pt x="4932598" y="3042745"/>
                  <a:pt x="4926669" y="3035858"/>
                  <a:pt x="4920713" y="3027619"/>
                </a:cubicBezTo>
                <a:lnTo>
                  <a:pt x="4911884" y="3013930"/>
                </a:lnTo>
                <a:lnTo>
                  <a:pt x="4913846" y="3020405"/>
                </a:lnTo>
                <a:cubicBezTo>
                  <a:pt x="4919463" y="3032855"/>
                  <a:pt x="4926522" y="3043040"/>
                  <a:pt x="4934318" y="3057172"/>
                </a:cubicBezTo>
                <a:cubicBezTo>
                  <a:pt x="4941858" y="3070432"/>
                  <a:pt x="4947568" y="3080927"/>
                  <a:pt x="4952328" y="3089937"/>
                </a:cubicBezTo>
                <a:lnTo>
                  <a:pt x="4963222" y="3111057"/>
                </a:lnTo>
                <a:lnTo>
                  <a:pt x="4960700" y="3108499"/>
                </a:lnTo>
                <a:lnTo>
                  <a:pt x="5018142" y="3194003"/>
                </a:lnTo>
                <a:lnTo>
                  <a:pt x="5167827" y="3403933"/>
                </a:lnTo>
                <a:lnTo>
                  <a:pt x="5167891" y="3409881"/>
                </a:lnTo>
                <a:lnTo>
                  <a:pt x="5161930" y="3414094"/>
                </a:lnTo>
                <a:lnTo>
                  <a:pt x="5142949" y="3388434"/>
                </a:lnTo>
                <a:cubicBezTo>
                  <a:pt x="5125539" y="3364956"/>
                  <a:pt x="5107704" y="3342074"/>
                  <a:pt x="5087793" y="3320902"/>
                </a:cubicBezTo>
                <a:cubicBezTo>
                  <a:pt x="5083034" y="3302743"/>
                  <a:pt x="5074331" y="3290276"/>
                  <a:pt x="5064473" y="3288203"/>
                </a:cubicBezTo>
                <a:cubicBezTo>
                  <a:pt x="5068090" y="3302003"/>
                  <a:pt x="5075876" y="3313934"/>
                  <a:pt x="5087793" y="3320902"/>
                </a:cubicBezTo>
                <a:cubicBezTo>
                  <a:pt x="5099429" y="3343079"/>
                  <a:pt x="5112207" y="3363696"/>
                  <a:pt x="5125569" y="3383529"/>
                </a:cubicBezTo>
                <a:lnTo>
                  <a:pt x="5156098" y="3426376"/>
                </a:lnTo>
                <a:lnTo>
                  <a:pt x="5148208" y="3428237"/>
                </a:lnTo>
                <a:lnTo>
                  <a:pt x="5143242" y="3428005"/>
                </a:lnTo>
                <a:lnTo>
                  <a:pt x="5126464" y="3406241"/>
                </a:lnTo>
                <a:cubicBezTo>
                  <a:pt x="5087579" y="3354142"/>
                  <a:pt x="5048694" y="3302042"/>
                  <a:pt x="5006493" y="3250617"/>
                </a:cubicBezTo>
                <a:cubicBezTo>
                  <a:pt x="4974923" y="3213094"/>
                  <a:pt x="4949499" y="3171632"/>
                  <a:pt x="4923531" y="3130313"/>
                </a:cubicBezTo>
                <a:lnTo>
                  <a:pt x="4891250" y="3081037"/>
                </a:lnTo>
                <a:lnTo>
                  <a:pt x="4894730" y="3088187"/>
                </a:lnTo>
                <a:cubicBezTo>
                  <a:pt x="4897179" y="3094007"/>
                  <a:pt x="4898433" y="3098313"/>
                  <a:pt x="4897571" y="3099671"/>
                </a:cubicBezTo>
                <a:cubicBezTo>
                  <a:pt x="4895556" y="3102841"/>
                  <a:pt x="4874410" y="3098647"/>
                  <a:pt x="4876587" y="3100330"/>
                </a:cubicBezTo>
                <a:cubicBezTo>
                  <a:pt x="4874410" y="3098647"/>
                  <a:pt x="4872232" y="3096963"/>
                  <a:pt x="4870055" y="3095279"/>
                </a:cubicBezTo>
                <a:cubicBezTo>
                  <a:pt x="4872847" y="3106217"/>
                  <a:pt x="4895045" y="3140267"/>
                  <a:pt x="4874111" y="3115299"/>
                </a:cubicBezTo>
                <a:cubicBezTo>
                  <a:pt x="4852362" y="3085649"/>
                  <a:pt x="4879442" y="3128201"/>
                  <a:pt x="4889415" y="3144017"/>
                </a:cubicBezTo>
                <a:lnTo>
                  <a:pt x="4891641" y="3147675"/>
                </a:lnTo>
                <a:lnTo>
                  <a:pt x="4877409" y="3133832"/>
                </a:lnTo>
                <a:lnTo>
                  <a:pt x="4899347" y="3179523"/>
                </a:lnTo>
                <a:cubicBezTo>
                  <a:pt x="4903233" y="3187465"/>
                  <a:pt x="4906501" y="3194454"/>
                  <a:pt x="4909209" y="3200578"/>
                </a:cubicBezTo>
                <a:lnTo>
                  <a:pt x="4909316" y="3200836"/>
                </a:lnTo>
                <a:lnTo>
                  <a:pt x="4923170" y="3214905"/>
                </a:lnTo>
                <a:lnTo>
                  <a:pt x="4943026" y="3232106"/>
                </a:lnTo>
                <a:lnTo>
                  <a:pt x="4979001" y="3291216"/>
                </a:lnTo>
                <a:lnTo>
                  <a:pt x="4984236" y="3300444"/>
                </a:lnTo>
                <a:lnTo>
                  <a:pt x="4979042" y="3296132"/>
                </a:lnTo>
                <a:cubicBezTo>
                  <a:pt x="4971274" y="3289545"/>
                  <a:pt x="4966958" y="3286097"/>
                  <a:pt x="4964937" y="3284852"/>
                </a:cubicBezTo>
                <a:lnTo>
                  <a:pt x="4964793" y="3285652"/>
                </a:lnTo>
                <a:lnTo>
                  <a:pt x="4946952" y="3257231"/>
                </a:lnTo>
                <a:lnTo>
                  <a:pt x="4915128" y="3215006"/>
                </a:lnTo>
                <a:lnTo>
                  <a:pt x="4915718" y="3216443"/>
                </a:lnTo>
                <a:cubicBezTo>
                  <a:pt x="4938813" y="3279203"/>
                  <a:pt x="4863985" y="3189868"/>
                  <a:pt x="4854585" y="3192616"/>
                </a:cubicBezTo>
                <a:cubicBezTo>
                  <a:pt x="4843841" y="3195759"/>
                  <a:pt x="4916761" y="3319700"/>
                  <a:pt x="4921159" y="3355100"/>
                </a:cubicBezTo>
                <a:cubicBezTo>
                  <a:pt x="4881687" y="3321157"/>
                  <a:pt x="4889087" y="3291112"/>
                  <a:pt x="4849295" y="3239655"/>
                </a:cubicBezTo>
                <a:cubicBezTo>
                  <a:pt x="4849295" y="3239655"/>
                  <a:pt x="4834014" y="3210007"/>
                  <a:pt x="4817389" y="3180753"/>
                </a:cubicBezTo>
                <a:lnTo>
                  <a:pt x="4817072" y="3180209"/>
                </a:lnTo>
                <a:lnTo>
                  <a:pt x="4816532" y="3179509"/>
                </a:lnTo>
                <a:lnTo>
                  <a:pt x="4794780" y="3146989"/>
                </a:lnTo>
                <a:lnTo>
                  <a:pt x="4788755" y="3138484"/>
                </a:lnTo>
                <a:lnTo>
                  <a:pt x="4777463" y="3125831"/>
                </a:lnTo>
                <a:lnTo>
                  <a:pt x="4778429" y="3171726"/>
                </a:lnTo>
                <a:lnTo>
                  <a:pt x="4783387" y="3178868"/>
                </a:lnTo>
                <a:cubicBezTo>
                  <a:pt x="4785727" y="3185404"/>
                  <a:pt x="4784000" y="3188122"/>
                  <a:pt x="4782724" y="3195240"/>
                </a:cubicBezTo>
                <a:cubicBezTo>
                  <a:pt x="4784602" y="3213576"/>
                  <a:pt x="4798479" y="3228359"/>
                  <a:pt x="4808527" y="3244909"/>
                </a:cubicBezTo>
                <a:cubicBezTo>
                  <a:pt x="4828636" y="3281396"/>
                  <a:pt x="4852397" y="3307875"/>
                  <a:pt x="4868604" y="3345395"/>
                </a:cubicBezTo>
                <a:cubicBezTo>
                  <a:pt x="4840037" y="3311149"/>
                  <a:pt x="4824732" y="3282429"/>
                  <a:pt x="4796453" y="3247729"/>
                </a:cubicBezTo>
                <a:cubicBezTo>
                  <a:pt x="4791917" y="3244222"/>
                  <a:pt x="4787042" y="3237413"/>
                  <a:pt x="4781446" y="3228442"/>
                </a:cubicBezTo>
                <a:lnTo>
                  <a:pt x="4779556" y="3225290"/>
                </a:lnTo>
                <a:lnTo>
                  <a:pt x="4779701" y="3232131"/>
                </a:lnTo>
                <a:cubicBezTo>
                  <a:pt x="4778357" y="3232524"/>
                  <a:pt x="4774086" y="3228248"/>
                  <a:pt x="4767788" y="3220755"/>
                </a:cubicBezTo>
                <a:lnTo>
                  <a:pt x="4748439" y="3196104"/>
                </a:lnTo>
                <a:lnTo>
                  <a:pt x="4752948" y="3204358"/>
                </a:lnTo>
                <a:cubicBezTo>
                  <a:pt x="4755335" y="3208799"/>
                  <a:pt x="4757153" y="3212274"/>
                  <a:pt x="4757901" y="3213865"/>
                </a:cubicBezTo>
                <a:cubicBezTo>
                  <a:pt x="4758350" y="3218266"/>
                  <a:pt x="4754610" y="3224153"/>
                  <a:pt x="4754610" y="3224153"/>
                </a:cubicBezTo>
                <a:cubicBezTo>
                  <a:pt x="4760679" y="3241002"/>
                  <a:pt x="4772379" y="3254102"/>
                  <a:pt x="4781614" y="3265972"/>
                </a:cubicBezTo>
                <a:cubicBezTo>
                  <a:pt x="4787232" y="3278420"/>
                  <a:pt x="4808004" y="3298536"/>
                  <a:pt x="4804714" y="3308822"/>
                </a:cubicBezTo>
                <a:cubicBezTo>
                  <a:pt x="4801423" y="3319111"/>
                  <a:pt x="4794215" y="3287872"/>
                  <a:pt x="4795642" y="3301808"/>
                </a:cubicBezTo>
                <a:cubicBezTo>
                  <a:pt x="4797519" y="3320144"/>
                  <a:pt x="4817629" y="3356631"/>
                  <a:pt x="4790625" y="3314813"/>
                </a:cubicBezTo>
                <a:cubicBezTo>
                  <a:pt x="4769240" y="3285444"/>
                  <a:pt x="4763459" y="3268140"/>
                  <a:pt x="4735341" y="3238294"/>
                </a:cubicBezTo>
                <a:cubicBezTo>
                  <a:pt x="4736412" y="3248746"/>
                  <a:pt x="4753348" y="3278304"/>
                  <a:pt x="4764119" y="3297682"/>
                </a:cubicBezTo>
                <a:lnTo>
                  <a:pt x="4765441" y="3300175"/>
                </a:lnTo>
                <a:lnTo>
                  <a:pt x="4741411" y="3279515"/>
                </a:lnTo>
                <a:lnTo>
                  <a:pt x="4742205" y="3282149"/>
                </a:lnTo>
                <a:lnTo>
                  <a:pt x="4772229" y="3313763"/>
                </a:lnTo>
                <a:lnTo>
                  <a:pt x="4774108" y="3324329"/>
                </a:lnTo>
                <a:cubicBezTo>
                  <a:pt x="4773564" y="3329100"/>
                  <a:pt x="4765969" y="3315502"/>
                  <a:pt x="4759044" y="3306601"/>
                </a:cubicBezTo>
                <a:cubicBezTo>
                  <a:pt x="4784021" y="3367788"/>
                  <a:pt x="4825727" y="3412871"/>
                  <a:pt x="4852431" y="3471343"/>
                </a:cubicBezTo>
                <a:lnTo>
                  <a:pt x="4857390" y="3481057"/>
                </a:lnTo>
                <a:lnTo>
                  <a:pt x="4856886" y="3480670"/>
                </a:lnTo>
                <a:cubicBezTo>
                  <a:pt x="4851059" y="3476374"/>
                  <a:pt x="4837545" y="3460763"/>
                  <a:pt x="4825885" y="3450098"/>
                </a:cubicBezTo>
                <a:lnTo>
                  <a:pt x="4823360" y="3448110"/>
                </a:lnTo>
                <a:lnTo>
                  <a:pt x="4826052" y="3457367"/>
                </a:lnTo>
                <a:lnTo>
                  <a:pt x="4829117" y="3460337"/>
                </a:lnTo>
                <a:cubicBezTo>
                  <a:pt x="4832597" y="3463655"/>
                  <a:pt x="4835416" y="3466353"/>
                  <a:pt x="4836269" y="3467395"/>
                </a:cubicBezTo>
                <a:cubicBezTo>
                  <a:pt x="4844439" y="3474862"/>
                  <a:pt x="4850721" y="3480886"/>
                  <a:pt x="4856112" y="3486261"/>
                </a:cubicBezTo>
                <a:lnTo>
                  <a:pt x="4864440" y="3494868"/>
                </a:lnTo>
                <a:lnTo>
                  <a:pt x="4882630" y="3530500"/>
                </a:lnTo>
                <a:lnTo>
                  <a:pt x="4879597" y="3531516"/>
                </a:lnTo>
                <a:cubicBezTo>
                  <a:pt x="4879829" y="3530863"/>
                  <a:pt x="4881129" y="3532095"/>
                  <a:pt x="4883014" y="3534435"/>
                </a:cubicBezTo>
                <a:lnTo>
                  <a:pt x="4888487" y="3541976"/>
                </a:lnTo>
                <a:lnTo>
                  <a:pt x="4902083" y="3568607"/>
                </a:lnTo>
                <a:lnTo>
                  <a:pt x="4894290" y="3561326"/>
                </a:lnTo>
                <a:cubicBezTo>
                  <a:pt x="4895382" y="3558281"/>
                  <a:pt x="4896318" y="3555670"/>
                  <a:pt x="4889578" y="3559638"/>
                </a:cubicBezTo>
                <a:cubicBezTo>
                  <a:pt x="4889578" y="3559638"/>
                  <a:pt x="4891753" y="3560417"/>
                  <a:pt x="4894290" y="3561326"/>
                </a:cubicBezTo>
                <a:lnTo>
                  <a:pt x="4889078" y="3566641"/>
                </a:lnTo>
                <a:lnTo>
                  <a:pt x="4871941" y="3541135"/>
                </a:lnTo>
                <a:lnTo>
                  <a:pt x="4885589" y="3569880"/>
                </a:lnTo>
                <a:lnTo>
                  <a:pt x="4872610" y="3559452"/>
                </a:lnTo>
                <a:lnTo>
                  <a:pt x="4866817" y="3555342"/>
                </a:lnTo>
                <a:lnTo>
                  <a:pt x="4823817" y="3478582"/>
                </a:lnTo>
                <a:lnTo>
                  <a:pt x="4814784" y="3476447"/>
                </a:lnTo>
                <a:lnTo>
                  <a:pt x="4857383" y="3543530"/>
                </a:lnTo>
                <a:cubicBezTo>
                  <a:pt x="4834202" y="3515064"/>
                  <a:pt x="4810260" y="3483692"/>
                  <a:pt x="4785883" y="3450337"/>
                </a:cubicBezTo>
                <a:lnTo>
                  <a:pt x="4783843" y="3447445"/>
                </a:lnTo>
                <a:lnTo>
                  <a:pt x="4786441" y="3453405"/>
                </a:lnTo>
                <a:cubicBezTo>
                  <a:pt x="4789143" y="3460223"/>
                  <a:pt x="4783963" y="3468374"/>
                  <a:pt x="4783963" y="3468374"/>
                </a:cubicBezTo>
                <a:cubicBezTo>
                  <a:pt x="4783963" y="3468374"/>
                  <a:pt x="4784549" y="3470009"/>
                  <a:pt x="4785723" y="3472100"/>
                </a:cubicBezTo>
                <a:lnTo>
                  <a:pt x="4788052" y="3474940"/>
                </a:lnTo>
                <a:lnTo>
                  <a:pt x="4790268" y="3480135"/>
                </a:lnTo>
                <a:lnTo>
                  <a:pt x="4789782" y="3481148"/>
                </a:lnTo>
                <a:cubicBezTo>
                  <a:pt x="4789838" y="3481698"/>
                  <a:pt x="4790383" y="3482119"/>
                  <a:pt x="4791471" y="3482960"/>
                </a:cubicBezTo>
                <a:lnTo>
                  <a:pt x="4790268" y="3480135"/>
                </a:lnTo>
                <a:lnTo>
                  <a:pt x="4791021" y="3478560"/>
                </a:lnTo>
                <a:cubicBezTo>
                  <a:pt x="4791922" y="3487361"/>
                  <a:pt x="4795000" y="3497846"/>
                  <a:pt x="4795000" y="3497846"/>
                </a:cubicBezTo>
                <a:cubicBezTo>
                  <a:pt x="4787355" y="3504767"/>
                  <a:pt x="4778345" y="3455925"/>
                  <a:pt x="4759749" y="3437494"/>
                </a:cubicBezTo>
                <a:cubicBezTo>
                  <a:pt x="4757572" y="3435810"/>
                  <a:pt x="4748951" y="3433196"/>
                  <a:pt x="4746774" y="3431513"/>
                </a:cubicBezTo>
                <a:cubicBezTo>
                  <a:pt x="4735075" y="3418413"/>
                  <a:pt x="4722850" y="3400179"/>
                  <a:pt x="4708522" y="3380996"/>
                </a:cubicBezTo>
                <a:cubicBezTo>
                  <a:pt x="4705938" y="3376972"/>
                  <a:pt x="4694614" y="3357746"/>
                  <a:pt x="4683662" y="3339316"/>
                </a:cubicBezTo>
                <a:lnTo>
                  <a:pt x="4683628" y="3339257"/>
                </a:lnTo>
                <a:lnTo>
                  <a:pt x="4674500" y="3332531"/>
                </a:lnTo>
                <a:lnTo>
                  <a:pt x="4672433" y="3330673"/>
                </a:lnTo>
                <a:lnTo>
                  <a:pt x="4665240" y="3338733"/>
                </a:lnTo>
                <a:lnTo>
                  <a:pt x="4671835" y="3350263"/>
                </a:lnTo>
                <a:cubicBezTo>
                  <a:pt x="4676908" y="3359420"/>
                  <a:pt x="4678898" y="3364167"/>
                  <a:pt x="4667880" y="3349568"/>
                </a:cubicBezTo>
                <a:cubicBezTo>
                  <a:pt x="4644318" y="3318515"/>
                  <a:pt x="4681457" y="3381004"/>
                  <a:pt x="4686626" y="3389052"/>
                </a:cubicBezTo>
                <a:cubicBezTo>
                  <a:pt x="4699302" y="3411686"/>
                  <a:pt x="4709725" y="3431904"/>
                  <a:pt x="4714531" y="3439672"/>
                </a:cubicBezTo>
                <a:cubicBezTo>
                  <a:pt x="4738982" y="3485932"/>
                  <a:pt x="4762441" y="3528219"/>
                  <a:pt x="4785291" y="3569443"/>
                </a:cubicBezTo>
                <a:lnTo>
                  <a:pt x="4789996" y="3578095"/>
                </a:lnTo>
                <a:lnTo>
                  <a:pt x="4781089" y="3572331"/>
                </a:lnTo>
                <a:lnTo>
                  <a:pt x="4777826" y="3570618"/>
                </a:lnTo>
                <a:lnTo>
                  <a:pt x="4762321" y="3544165"/>
                </a:lnTo>
                <a:cubicBezTo>
                  <a:pt x="4752635" y="3527895"/>
                  <a:pt x="4733438" y="3484010"/>
                  <a:pt x="4722190" y="3475312"/>
                </a:cubicBezTo>
                <a:cubicBezTo>
                  <a:pt x="4717835" y="3471944"/>
                  <a:pt x="4712655" y="3480096"/>
                  <a:pt x="4703747" y="3477934"/>
                </a:cubicBezTo>
                <a:cubicBezTo>
                  <a:pt x="4692949" y="3473636"/>
                  <a:pt x="4692335" y="3464382"/>
                  <a:pt x="4682362" y="3448565"/>
                </a:cubicBezTo>
                <a:cubicBezTo>
                  <a:pt x="4672839" y="3437150"/>
                  <a:pt x="4663767" y="3430135"/>
                  <a:pt x="4658599" y="3422085"/>
                </a:cubicBezTo>
                <a:lnTo>
                  <a:pt x="4652646" y="3412601"/>
                </a:lnTo>
                <a:lnTo>
                  <a:pt x="4652760" y="3413096"/>
                </a:lnTo>
                <a:cubicBezTo>
                  <a:pt x="4652815" y="3413997"/>
                  <a:pt x="4652627" y="3414558"/>
                  <a:pt x="4652139" y="3414687"/>
                </a:cubicBezTo>
                <a:cubicBezTo>
                  <a:pt x="4651001" y="3414989"/>
                  <a:pt x="4648645" y="3412999"/>
                  <a:pt x="4645678" y="3409712"/>
                </a:cubicBezTo>
                <a:lnTo>
                  <a:pt x="4640436" y="3403269"/>
                </a:lnTo>
                <a:lnTo>
                  <a:pt x="4640690" y="3407899"/>
                </a:lnTo>
                <a:cubicBezTo>
                  <a:pt x="4640140" y="3410682"/>
                  <a:pt x="4639316" y="3413253"/>
                  <a:pt x="4639542" y="3415454"/>
                </a:cubicBezTo>
                <a:cubicBezTo>
                  <a:pt x="4642533" y="3421819"/>
                  <a:pt x="4651694" y="3432954"/>
                  <a:pt x="4657024" y="3445857"/>
                </a:cubicBezTo>
                <a:cubicBezTo>
                  <a:pt x="4662193" y="3453905"/>
                  <a:pt x="4683115" y="3495073"/>
                  <a:pt x="4664071" y="3472242"/>
                </a:cubicBezTo>
                <a:cubicBezTo>
                  <a:pt x="4652007" y="3458861"/>
                  <a:pt x="4643598" y="3435474"/>
                  <a:pt x="4638792" y="3427706"/>
                </a:cubicBezTo>
                <a:cubicBezTo>
                  <a:pt x="4633912" y="3419205"/>
                  <a:pt x="4625004" y="3417043"/>
                  <a:pt x="4622826" y="3415360"/>
                </a:cubicBezTo>
                <a:cubicBezTo>
                  <a:pt x="4620485" y="3408822"/>
                  <a:pt x="4619672" y="3404140"/>
                  <a:pt x="4614867" y="3396373"/>
                </a:cubicBezTo>
                <a:lnTo>
                  <a:pt x="4614016" y="3395715"/>
                </a:lnTo>
                <a:lnTo>
                  <a:pt x="4616056" y="3399577"/>
                </a:lnTo>
                <a:cubicBezTo>
                  <a:pt x="4621928" y="3412262"/>
                  <a:pt x="4611649" y="3404313"/>
                  <a:pt x="4611649" y="3404313"/>
                </a:cubicBezTo>
                <a:cubicBezTo>
                  <a:pt x="4602576" y="3397298"/>
                  <a:pt x="4589163" y="3370715"/>
                  <a:pt x="4584808" y="3367348"/>
                </a:cubicBezTo>
                <a:cubicBezTo>
                  <a:pt x="4584808" y="3367348"/>
                  <a:pt x="4583401" y="3368286"/>
                  <a:pt x="4581243" y="3369657"/>
                </a:cubicBezTo>
                <a:lnTo>
                  <a:pt x="4580141" y="3370330"/>
                </a:lnTo>
                <a:lnTo>
                  <a:pt x="4591471" y="3387228"/>
                </a:lnTo>
                <a:cubicBezTo>
                  <a:pt x="4596649" y="3395075"/>
                  <a:pt x="4601576" y="3402811"/>
                  <a:pt x="4605946" y="3410411"/>
                </a:cubicBezTo>
                <a:cubicBezTo>
                  <a:pt x="4614462" y="3423412"/>
                  <a:pt x="4622114" y="3437772"/>
                  <a:pt x="4629586" y="3452414"/>
                </a:cubicBezTo>
                <a:lnTo>
                  <a:pt x="4635186" y="3463261"/>
                </a:lnTo>
                <a:lnTo>
                  <a:pt x="4633366" y="3461491"/>
                </a:lnTo>
                <a:lnTo>
                  <a:pt x="4618220" y="3446870"/>
                </a:lnTo>
                <a:lnTo>
                  <a:pt x="4602656" y="3420699"/>
                </a:lnTo>
                <a:cubicBezTo>
                  <a:pt x="4595055" y="3405196"/>
                  <a:pt x="4583118" y="3384062"/>
                  <a:pt x="4579867" y="3386740"/>
                </a:cubicBezTo>
                <a:lnTo>
                  <a:pt x="4579514" y="3388194"/>
                </a:lnTo>
                <a:lnTo>
                  <a:pt x="4582269" y="3394186"/>
                </a:lnTo>
                <a:cubicBezTo>
                  <a:pt x="4584908" y="3401307"/>
                  <a:pt x="4585930" y="3406500"/>
                  <a:pt x="4584664" y="3408910"/>
                </a:cubicBezTo>
                <a:lnTo>
                  <a:pt x="4584588" y="3408939"/>
                </a:lnTo>
                <a:lnTo>
                  <a:pt x="4588486" y="3417845"/>
                </a:lnTo>
                <a:lnTo>
                  <a:pt x="4581018" y="3410313"/>
                </a:lnTo>
                <a:lnTo>
                  <a:pt x="4580964" y="3410335"/>
                </a:lnTo>
                <a:lnTo>
                  <a:pt x="4577967" y="3409004"/>
                </a:lnTo>
                <a:lnTo>
                  <a:pt x="4578330" y="3409985"/>
                </a:lnTo>
                <a:cubicBezTo>
                  <a:pt x="4579770" y="3413388"/>
                  <a:pt x="4580862" y="3415288"/>
                  <a:pt x="4581294" y="3414608"/>
                </a:cubicBezTo>
                <a:cubicBezTo>
                  <a:pt x="4578535" y="3417035"/>
                  <a:pt x="4575895" y="3415563"/>
                  <a:pt x="4573160" y="3411916"/>
                </a:cubicBezTo>
                <a:lnTo>
                  <a:pt x="4568433" y="3403364"/>
                </a:lnTo>
                <a:lnTo>
                  <a:pt x="4561254" y="3398108"/>
                </a:lnTo>
                <a:lnTo>
                  <a:pt x="4545666" y="3384433"/>
                </a:lnTo>
                <a:lnTo>
                  <a:pt x="4548088" y="3388601"/>
                </a:lnTo>
                <a:lnTo>
                  <a:pt x="4580739" y="3424477"/>
                </a:lnTo>
                <a:cubicBezTo>
                  <a:pt x="4598448" y="3444444"/>
                  <a:pt x="4586006" y="3436765"/>
                  <a:pt x="4573718" y="3427210"/>
                </a:cubicBezTo>
                <a:lnTo>
                  <a:pt x="4566245" y="3421005"/>
                </a:lnTo>
                <a:lnTo>
                  <a:pt x="4570724" y="3429325"/>
                </a:lnTo>
                <a:lnTo>
                  <a:pt x="4581619" y="3450446"/>
                </a:lnTo>
                <a:lnTo>
                  <a:pt x="4576710" y="3445464"/>
                </a:lnTo>
                <a:lnTo>
                  <a:pt x="4539750" y="3411016"/>
                </a:lnTo>
                <a:lnTo>
                  <a:pt x="4523023" y="3390485"/>
                </a:lnTo>
                <a:cubicBezTo>
                  <a:pt x="4513418" y="3376642"/>
                  <a:pt x="4516701" y="3383402"/>
                  <a:pt x="4521679" y="3394089"/>
                </a:cubicBezTo>
                <a:lnTo>
                  <a:pt x="4521740" y="3394229"/>
                </a:lnTo>
                <a:lnTo>
                  <a:pt x="4520143" y="3392742"/>
                </a:lnTo>
                <a:cubicBezTo>
                  <a:pt x="4501307" y="3374641"/>
                  <a:pt x="4482224" y="3355656"/>
                  <a:pt x="4462105" y="3334704"/>
                </a:cubicBezTo>
                <a:cubicBezTo>
                  <a:pt x="4460836" y="3334250"/>
                  <a:pt x="4455244" y="3328441"/>
                  <a:pt x="4449735" y="3323400"/>
                </a:cubicBezTo>
                <a:lnTo>
                  <a:pt x="4445475" y="3319936"/>
                </a:lnTo>
                <a:lnTo>
                  <a:pt x="4453245" y="3328908"/>
                </a:lnTo>
                <a:cubicBezTo>
                  <a:pt x="4483003" y="3359310"/>
                  <a:pt x="4514187" y="3382354"/>
                  <a:pt x="4544048" y="3420665"/>
                </a:cubicBezTo>
                <a:lnTo>
                  <a:pt x="4522677" y="3401656"/>
                </a:lnTo>
                <a:lnTo>
                  <a:pt x="4526728" y="3405705"/>
                </a:lnTo>
                <a:lnTo>
                  <a:pt x="4529022" y="3410984"/>
                </a:lnTo>
                <a:cubicBezTo>
                  <a:pt x="4530962" y="3416211"/>
                  <a:pt x="4531927" y="3420333"/>
                  <a:pt x="4530520" y="3421271"/>
                </a:cubicBezTo>
                <a:cubicBezTo>
                  <a:pt x="4528181" y="3424950"/>
                  <a:pt x="4506002" y="3391654"/>
                  <a:pt x="4492520" y="3374613"/>
                </a:cubicBezTo>
                <a:lnTo>
                  <a:pt x="4488039" y="3369455"/>
                </a:lnTo>
                <a:lnTo>
                  <a:pt x="4484911" y="3366437"/>
                </a:lnTo>
                <a:lnTo>
                  <a:pt x="4482342" y="3365373"/>
                </a:lnTo>
                <a:cubicBezTo>
                  <a:pt x="4481950" y="3366269"/>
                  <a:pt x="4482363" y="3368667"/>
                  <a:pt x="4483807" y="3372992"/>
                </a:cubicBezTo>
                <a:cubicBezTo>
                  <a:pt x="4485099" y="3375005"/>
                  <a:pt x="4487972" y="3379801"/>
                  <a:pt x="4491499" y="3385948"/>
                </a:cubicBezTo>
                <a:lnTo>
                  <a:pt x="4501423" y="3403929"/>
                </a:lnTo>
                <a:lnTo>
                  <a:pt x="4509745" y="3411861"/>
                </a:lnTo>
                <a:cubicBezTo>
                  <a:pt x="4514732" y="3417037"/>
                  <a:pt x="4519440" y="3422529"/>
                  <a:pt x="4523621" y="3428567"/>
                </a:cubicBezTo>
                <a:cubicBezTo>
                  <a:pt x="4519594" y="3425529"/>
                  <a:pt x="4516123" y="3422722"/>
                  <a:pt x="4512969" y="3420050"/>
                </a:cubicBezTo>
                <a:lnTo>
                  <a:pt x="4507176" y="3414957"/>
                </a:lnTo>
                <a:lnTo>
                  <a:pt x="4508673" y="3417890"/>
                </a:lnTo>
                <a:lnTo>
                  <a:pt x="4512796" y="3426856"/>
                </a:lnTo>
                <a:lnTo>
                  <a:pt x="4530691" y="3443926"/>
                </a:lnTo>
                <a:cubicBezTo>
                  <a:pt x="4560262" y="3472651"/>
                  <a:pt x="4583906" y="3497045"/>
                  <a:pt x="4620453" y="3532962"/>
                </a:cubicBezTo>
                <a:cubicBezTo>
                  <a:pt x="4620453" y="3532962"/>
                  <a:pt x="4620900" y="3533269"/>
                  <a:pt x="4621668" y="3533817"/>
                </a:cubicBezTo>
                <a:lnTo>
                  <a:pt x="4621985" y="3534050"/>
                </a:lnTo>
                <a:lnTo>
                  <a:pt x="4618335" y="3528793"/>
                </a:lnTo>
                <a:cubicBezTo>
                  <a:pt x="4608411" y="3512192"/>
                  <a:pt x="4597782" y="3489157"/>
                  <a:pt x="4592546" y="3482068"/>
                </a:cubicBezTo>
                <a:lnTo>
                  <a:pt x="4566419" y="3445350"/>
                </a:lnTo>
                <a:lnTo>
                  <a:pt x="4592629" y="3471487"/>
                </a:lnTo>
                <a:lnTo>
                  <a:pt x="4594896" y="3475813"/>
                </a:lnTo>
                <a:cubicBezTo>
                  <a:pt x="4599365" y="3484006"/>
                  <a:pt x="4604636" y="3493275"/>
                  <a:pt x="4611590" y="3504900"/>
                </a:cubicBezTo>
                <a:cubicBezTo>
                  <a:pt x="4613069" y="3508322"/>
                  <a:pt x="4623207" y="3525066"/>
                  <a:pt x="4628872" y="3536079"/>
                </a:cubicBezTo>
                <a:lnTo>
                  <a:pt x="4631218" y="3541423"/>
                </a:lnTo>
                <a:lnTo>
                  <a:pt x="4633836" y="3543586"/>
                </a:lnTo>
                <a:cubicBezTo>
                  <a:pt x="4640070" y="3549318"/>
                  <a:pt x="4645391" y="3555886"/>
                  <a:pt x="4641733" y="3559240"/>
                </a:cubicBezTo>
                <a:cubicBezTo>
                  <a:pt x="4636084" y="3560163"/>
                  <a:pt x="4602013" y="3520467"/>
                  <a:pt x="4599836" y="3519688"/>
                </a:cubicBezTo>
                <a:cubicBezTo>
                  <a:pt x="4580779" y="3502062"/>
                  <a:pt x="4562860" y="3484966"/>
                  <a:pt x="4544650" y="3467827"/>
                </a:cubicBezTo>
                <a:lnTo>
                  <a:pt x="4513852" y="3439634"/>
                </a:lnTo>
                <a:lnTo>
                  <a:pt x="4511533" y="3440264"/>
                </a:lnTo>
                <a:cubicBezTo>
                  <a:pt x="4509302" y="3440342"/>
                  <a:pt x="4506538" y="3440167"/>
                  <a:pt x="4503905" y="3439947"/>
                </a:cubicBezTo>
                <a:lnTo>
                  <a:pt x="4503132" y="3439879"/>
                </a:lnTo>
                <a:lnTo>
                  <a:pt x="4510296" y="3446695"/>
                </a:lnTo>
                <a:cubicBezTo>
                  <a:pt x="4519421" y="3455201"/>
                  <a:pt x="4527337" y="3462178"/>
                  <a:pt x="4528620" y="3463741"/>
                </a:cubicBezTo>
                <a:cubicBezTo>
                  <a:pt x="4570310" y="3502729"/>
                  <a:pt x="4613446" y="3545674"/>
                  <a:pt x="4664927" y="3591603"/>
                </a:cubicBezTo>
                <a:cubicBezTo>
                  <a:pt x="4664927" y="3591603"/>
                  <a:pt x="4691648" y="3616393"/>
                  <a:pt x="4684185" y="3616666"/>
                </a:cubicBezTo>
                <a:lnTo>
                  <a:pt x="4676724" y="3610231"/>
                </a:lnTo>
                <a:lnTo>
                  <a:pt x="4668919" y="3598319"/>
                </a:lnTo>
                <a:cubicBezTo>
                  <a:pt x="4665718" y="3593776"/>
                  <a:pt x="4662955" y="3590352"/>
                  <a:pt x="4661247" y="3589315"/>
                </a:cubicBezTo>
                <a:lnTo>
                  <a:pt x="4659968" y="3594353"/>
                </a:lnTo>
                <a:lnTo>
                  <a:pt x="4657462" y="3591876"/>
                </a:lnTo>
                <a:cubicBezTo>
                  <a:pt x="4661814" y="3593435"/>
                  <a:pt x="4632038" y="3564605"/>
                  <a:pt x="4629077" y="3572872"/>
                </a:cubicBezTo>
                <a:cubicBezTo>
                  <a:pt x="4628142" y="3575483"/>
                  <a:pt x="4658853" y="3601702"/>
                  <a:pt x="4664809" y="3606781"/>
                </a:cubicBezTo>
                <a:lnTo>
                  <a:pt x="4666989" y="3608970"/>
                </a:lnTo>
                <a:lnTo>
                  <a:pt x="4667184" y="3609367"/>
                </a:lnTo>
                <a:lnTo>
                  <a:pt x="4672522" y="3617875"/>
                </a:lnTo>
                <a:lnTo>
                  <a:pt x="4619807" y="3571761"/>
                </a:lnTo>
                <a:cubicBezTo>
                  <a:pt x="4593621" y="3547900"/>
                  <a:pt x="4567079" y="3523175"/>
                  <a:pt x="4539268" y="3497995"/>
                </a:cubicBezTo>
                <a:cubicBezTo>
                  <a:pt x="4539268" y="3497995"/>
                  <a:pt x="4536273" y="3484648"/>
                  <a:pt x="4530050" y="3488311"/>
                </a:cubicBezTo>
                <a:cubicBezTo>
                  <a:pt x="4526782" y="3490578"/>
                  <a:pt x="4550967" y="3514458"/>
                  <a:pt x="4538332" y="3500605"/>
                </a:cubicBezTo>
                <a:cubicBezTo>
                  <a:pt x="4580535" y="3546158"/>
                  <a:pt x="4639841" y="3591946"/>
                  <a:pt x="4678570" y="3639202"/>
                </a:cubicBezTo>
                <a:cubicBezTo>
                  <a:pt x="4628480" y="3603098"/>
                  <a:pt x="4574579" y="3541079"/>
                  <a:pt x="4522373" y="3494889"/>
                </a:cubicBezTo>
                <a:cubicBezTo>
                  <a:pt x="4520665" y="3492805"/>
                  <a:pt x="4514929" y="3487683"/>
                  <a:pt x="4509367" y="3483788"/>
                </a:cubicBezTo>
                <a:lnTo>
                  <a:pt x="4507312" y="3482615"/>
                </a:lnTo>
                <a:lnTo>
                  <a:pt x="4507811" y="3483406"/>
                </a:lnTo>
                <a:lnTo>
                  <a:pt x="4510038" y="3487063"/>
                </a:lnTo>
                <a:lnTo>
                  <a:pt x="4502841" y="3480063"/>
                </a:lnTo>
                <a:lnTo>
                  <a:pt x="4501680" y="3479401"/>
                </a:lnTo>
                <a:cubicBezTo>
                  <a:pt x="4499511" y="3478600"/>
                  <a:pt x="4497912" y="3478641"/>
                  <a:pt x="4497405" y="3480056"/>
                </a:cubicBezTo>
                <a:lnTo>
                  <a:pt x="4519414" y="3503157"/>
                </a:lnTo>
                <a:cubicBezTo>
                  <a:pt x="4542719" y="3523778"/>
                  <a:pt x="4567060" y="3547224"/>
                  <a:pt x="4587253" y="3569676"/>
                </a:cubicBezTo>
                <a:cubicBezTo>
                  <a:pt x="4567649" y="3553572"/>
                  <a:pt x="4547607" y="3534980"/>
                  <a:pt x="4526982" y="3515441"/>
                </a:cubicBezTo>
                <a:lnTo>
                  <a:pt x="4481014" y="3472257"/>
                </a:lnTo>
                <a:lnTo>
                  <a:pt x="4484275" y="3476182"/>
                </a:lnTo>
                <a:cubicBezTo>
                  <a:pt x="4473656" y="3468696"/>
                  <a:pt x="4463939" y="3460551"/>
                  <a:pt x="4454673" y="3452070"/>
                </a:cubicBezTo>
                <a:lnTo>
                  <a:pt x="4434455" y="3432420"/>
                </a:lnTo>
                <a:lnTo>
                  <a:pt x="4431696" y="3428600"/>
                </a:lnTo>
                <a:cubicBezTo>
                  <a:pt x="4424515" y="3418824"/>
                  <a:pt x="4420582" y="3414474"/>
                  <a:pt x="4418695" y="3413490"/>
                </a:cubicBezTo>
                <a:lnTo>
                  <a:pt x="4418250" y="3416629"/>
                </a:lnTo>
                <a:lnTo>
                  <a:pt x="4415133" y="3413587"/>
                </a:lnTo>
                <a:lnTo>
                  <a:pt x="4444550" y="3452390"/>
                </a:lnTo>
                <a:cubicBezTo>
                  <a:pt x="4495714" y="3523535"/>
                  <a:pt x="4544919" y="3595568"/>
                  <a:pt x="4590621" y="3665891"/>
                </a:cubicBezTo>
                <a:cubicBezTo>
                  <a:pt x="4636545" y="3736642"/>
                  <a:pt x="4682620" y="3787712"/>
                  <a:pt x="4670907" y="3853737"/>
                </a:cubicBezTo>
                <a:lnTo>
                  <a:pt x="4670904" y="3853914"/>
                </a:lnTo>
                <a:lnTo>
                  <a:pt x="4669786" y="3852349"/>
                </a:lnTo>
                <a:cubicBezTo>
                  <a:pt x="4612127" y="3770992"/>
                  <a:pt x="4554431" y="3689324"/>
                  <a:pt x="4497212" y="3608227"/>
                </a:cubicBezTo>
                <a:lnTo>
                  <a:pt x="4466457" y="3564609"/>
                </a:lnTo>
                <a:lnTo>
                  <a:pt x="4458544" y="3558251"/>
                </a:lnTo>
                <a:lnTo>
                  <a:pt x="4452751" y="3554140"/>
                </a:lnTo>
                <a:lnTo>
                  <a:pt x="4428301" y="3510493"/>
                </a:lnTo>
                <a:lnTo>
                  <a:pt x="4398332" y="3467990"/>
                </a:lnTo>
                <a:lnTo>
                  <a:pt x="4379808" y="3447233"/>
                </a:lnTo>
                <a:cubicBezTo>
                  <a:pt x="4365568" y="3432169"/>
                  <a:pt x="4363692" y="3413833"/>
                  <a:pt x="4345911" y="3400083"/>
                </a:cubicBezTo>
                <a:lnTo>
                  <a:pt x="4347093" y="3398220"/>
                </a:lnTo>
                <a:lnTo>
                  <a:pt x="4347490" y="3397599"/>
                </a:lnTo>
                <a:cubicBezTo>
                  <a:pt x="4347664" y="3397323"/>
                  <a:pt x="4347547" y="3397507"/>
                  <a:pt x="4347313" y="3397875"/>
                </a:cubicBezTo>
                <a:lnTo>
                  <a:pt x="4347093" y="3398220"/>
                </a:lnTo>
                <a:lnTo>
                  <a:pt x="4346436" y="3399255"/>
                </a:lnTo>
                <a:cubicBezTo>
                  <a:pt x="4346144" y="3399715"/>
                  <a:pt x="4345911" y="3400083"/>
                  <a:pt x="4345911" y="3400083"/>
                </a:cubicBezTo>
                <a:lnTo>
                  <a:pt x="4347325" y="3407446"/>
                </a:lnTo>
                <a:lnTo>
                  <a:pt x="4356485" y="3421852"/>
                </a:lnTo>
                <a:lnTo>
                  <a:pt x="4365680" y="3437260"/>
                </a:lnTo>
                <a:lnTo>
                  <a:pt x="4374931" y="3448547"/>
                </a:lnTo>
                <a:cubicBezTo>
                  <a:pt x="4378684" y="3453581"/>
                  <a:pt x="4381151" y="3457895"/>
                  <a:pt x="4380873" y="3460888"/>
                </a:cubicBezTo>
                <a:cubicBezTo>
                  <a:pt x="4382143" y="3461870"/>
                  <a:pt x="4379913" y="3465380"/>
                  <a:pt x="4377093" y="3468433"/>
                </a:cubicBezTo>
                <a:lnTo>
                  <a:pt x="4376355" y="3469095"/>
                </a:lnTo>
                <a:lnTo>
                  <a:pt x="4433867" y="3545427"/>
                </a:lnTo>
                <a:cubicBezTo>
                  <a:pt x="4461607" y="3583707"/>
                  <a:pt x="4488578" y="3622356"/>
                  <a:pt x="4513906" y="3659988"/>
                </a:cubicBezTo>
                <a:cubicBezTo>
                  <a:pt x="4539365" y="3697847"/>
                  <a:pt x="4563291" y="3725720"/>
                  <a:pt x="4563618" y="3758748"/>
                </a:cubicBezTo>
                <a:lnTo>
                  <a:pt x="4563631" y="3758838"/>
                </a:lnTo>
                <a:lnTo>
                  <a:pt x="4563023" y="3757996"/>
                </a:lnTo>
                <a:lnTo>
                  <a:pt x="4401607" y="3532209"/>
                </a:lnTo>
                <a:lnTo>
                  <a:pt x="4401121" y="3534628"/>
                </a:lnTo>
                <a:cubicBezTo>
                  <a:pt x="4402999" y="3552965"/>
                  <a:pt x="4416875" y="3567748"/>
                  <a:pt x="4426924" y="3584298"/>
                </a:cubicBezTo>
                <a:cubicBezTo>
                  <a:pt x="4447034" y="3620786"/>
                  <a:pt x="4470795" y="3647264"/>
                  <a:pt x="4487001" y="3684785"/>
                </a:cubicBezTo>
                <a:cubicBezTo>
                  <a:pt x="4458434" y="3650537"/>
                  <a:pt x="4443129" y="3621818"/>
                  <a:pt x="4414851" y="3587118"/>
                </a:cubicBezTo>
                <a:cubicBezTo>
                  <a:pt x="4405778" y="3580103"/>
                  <a:pt x="4395355" y="3559886"/>
                  <a:pt x="4380501" y="3535567"/>
                </a:cubicBezTo>
                <a:cubicBezTo>
                  <a:pt x="4373210" y="3526827"/>
                  <a:pt x="4347978" y="3484418"/>
                  <a:pt x="4344262" y="3486137"/>
                </a:cubicBezTo>
                <a:lnTo>
                  <a:pt x="4344249" y="3486432"/>
                </a:lnTo>
                <a:lnTo>
                  <a:pt x="4380696" y="3540318"/>
                </a:lnTo>
                <a:cubicBezTo>
                  <a:pt x="4397985" y="3565186"/>
                  <a:pt x="4415484" y="3590484"/>
                  <a:pt x="4432179" y="3617157"/>
                </a:cubicBezTo>
                <a:cubicBezTo>
                  <a:pt x="4437308" y="3627843"/>
                  <a:pt x="4432565" y="3623072"/>
                  <a:pt x="4425474" y="3614160"/>
                </a:cubicBezTo>
                <a:lnTo>
                  <a:pt x="4414442" y="3599659"/>
                </a:lnTo>
                <a:lnTo>
                  <a:pt x="4416439" y="3606431"/>
                </a:lnTo>
                <a:cubicBezTo>
                  <a:pt x="4416599" y="3612733"/>
                  <a:pt x="4405938" y="3600890"/>
                  <a:pt x="4393518" y="3585085"/>
                </a:cubicBezTo>
                <a:lnTo>
                  <a:pt x="4374733" y="3560217"/>
                </a:lnTo>
                <a:lnTo>
                  <a:pt x="4373008" y="3563542"/>
                </a:lnTo>
                <a:cubicBezTo>
                  <a:pt x="4379077" y="3580392"/>
                  <a:pt x="4390777" y="3593491"/>
                  <a:pt x="4400012" y="3605360"/>
                </a:cubicBezTo>
                <a:cubicBezTo>
                  <a:pt x="4402820" y="3611584"/>
                  <a:pt x="4409418" y="3619725"/>
                  <a:pt x="4414902" y="3627596"/>
                </a:cubicBezTo>
                <a:lnTo>
                  <a:pt x="4415220" y="3628127"/>
                </a:lnTo>
                <a:lnTo>
                  <a:pt x="4416780" y="3623157"/>
                </a:lnTo>
                <a:cubicBezTo>
                  <a:pt x="4416780" y="3623157"/>
                  <a:pt x="4426120" y="3627394"/>
                  <a:pt x="4435727" y="3633755"/>
                </a:cubicBezTo>
                <a:lnTo>
                  <a:pt x="4436535" y="3634408"/>
                </a:lnTo>
                <a:lnTo>
                  <a:pt x="4435797" y="3630958"/>
                </a:lnTo>
                <a:cubicBezTo>
                  <a:pt x="4435797" y="3630958"/>
                  <a:pt x="4453214" y="3641140"/>
                  <a:pt x="4455499" y="3649856"/>
                </a:cubicBezTo>
                <a:lnTo>
                  <a:pt x="4453045" y="3651428"/>
                </a:lnTo>
                <a:lnTo>
                  <a:pt x="4456255" y="3657099"/>
                </a:lnTo>
                <a:cubicBezTo>
                  <a:pt x="4454140" y="3662486"/>
                  <a:pt x="4449406" y="3664513"/>
                  <a:pt x="4443793" y="3664161"/>
                </a:cubicBezTo>
                <a:cubicBezTo>
                  <a:pt x="4435378" y="3663631"/>
                  <a:pt x="4424991" y="3657744"/>
                  <a:pt x="4418526" y="3649807"/>
                </a:cubicBezTo>
                <a:lnTo>
                  <a:pt x="4414134" y="3640305"/>
                </a:lnTo>
                <a:lnTo>
                  <a:pt x="4414040" y="3641196"/>
                </a:lnTo>
                <a:cubicBezTo>
                  <a:pt x="4415918" y="3659533"/>
                  <a:pt x="4436026" y="3696020"/>
                  <a:pt x="4409022" y="3654201"/>
                </a:cubicBezTo>
                <a:cubicBezTo>
                  <a:pt x="4392984" y="3632174"/>
                  <a:pt x="4385723" y="3616935"/>
                  <a:pt x="4371232" y="3598100"/>
                </a:cubicBezTo>
                <a:lnTo>
                  <a:pt x="4370402" y="3597132"/>
                </a:lnTo>
                <a:lnTo>
                  <a:pt x="4372849" y="3602971"/>
                </a:lnTo>
                <a:cubicBezTo>
                  <a:pt x="4375130" y="3610564"/>
                  <a:pt x="4370166" y="3606753"/>
                  <a:pt x="4363197" y="3599047"/>
                </a:cubicBezTo>
                <a:lnTo>
                  <a:pt x="4360627" y="3595909"/>
                </a:lnTo>
                <a:lnTo>
                  <a:pt x="4364490" y="3604029"/>
                </a:lnTo>
                <a:cubicBezTo>
                  <a:pt x="4370203" y="3615147"/>
                  <a:pt x="4377130" y="3627381"/>
                  <a:pt x="4382516" y="3637070"/>
                </a:cubicBezTo>
                <a:lnTo>
                  <a:pt x="4383838" y="3639563"/>
                </a:lnTo>
                <a:lnTo>
                  <a:pt x="4350498" y="3610899"/>
                </a:lnTo>
                <a:lnTo>
                  <a:pt x="4390626" y="3653151"/>
                </a:lnTo>
                <a:lnTo>
                  <a:pt x="4392507" y="3663718"/>
                </a:lnTo>
                <a:cubicBezTo>
                  <a:pt x="4391961" y="3668488"/>
                  <a:pt x="4384367" y="3654890"/>
                  <a:pt x="4377440" y="3645989"/>
                </a:cubicBezTo>
                <a:cubicBezTo>
                  <a:pt x="4402418" y="3707178"/>
                  <a:pt x="4444125" y="3752260"/>
                  <a:pt x="4470829" y="3810731"/>
                </a:cubicBezTo>
                <a:lnTo>
                  <a:pt x="4475788" y="3820445"/>
                </a:lnTo>
                <a:lnTo>
                  <a:pt x="4475283" y="3820058"/>
                </a:lnTo>
                <a:cubicBezTo>
                  <a:pt x="4467514" y="3814330"/>
                  <a:pt x="4446079" y="3788488"/>
                  <a:pt x="4433593" y="3781071"/>
                </a:cubicBezTo>
                <a:cubicBezTo>
                  <a:pt x="4416394" y="3771965"/>
                  <a:pt x="4451250" y="3802614"/>
                  <a:pt x="4454666" y="3806783"/>
                </a:cubicBezTo>
                <a:cubicBezTo>
                  <a:pt x="4462837" y="3814251"/>
                  <a:pt x="4469119" y="3820275"/>
                  <a:pt x="4474508" y="3825649"/>
                </a:cubicBezTo>
                <a:lnTo>
                  <a:pt x="4482837" y="3834255"/>
                </a:lnTo>
                <a:lnTo>
                  <a:pt x="4501028" y="3869888"/>
                </a:lnTo>
                <a:lnTo>
                  <a:pt x="4497994" y="3870904"/>
                </a:lnTo>
                <a:cubicBezTo>
                  <a:pt x="4498228" y="3870252"/>
                  <a:pt x="4499526" y="3871484"/>
                  <a:pt x="4501412" y="3873824"/>
                </a:cubicBezTo>
                <a:lnTo>
                  <a:pt x="4506885" y="3881364"/>
                </a:lnTo>
                <a:lnTo>
                  <a:pt x="4520480" y="3907996"/>
                </a:lnTo>
                <a:lnTo>
                  <a:pt x="4512688" y="3900715"/>
                </a:lnTo>
                <a:cubicBezTo>
                  <a:pt x="4513779" y="3897669"/>
                  <a:pt x="4514715" y="3895058"/>
                  <a:pt x="4507974" y="3899027"/>
                </a:cubicBezTo>
                <a:cubicBezTo>
                  <a:pt x="4507974" y="3899027"/>
                  <a:pt x="4510150" y="3899806"/>
                  <a:pt x="4512688" y="3900715"/>
                </a:cubicBezTo>
                <a:lnTo>
                  <a:pt x="4507476" y="3906030"/>
                </a:lnTo>
                <a:lnTo>
                  <a:pt x="4490338" y="3880524"/>
                </a:lnTo>
                <a:lnTo>
                  <a:pt x="4503985" y="3909270"/>
                </a:lnTo>
                <a:lnTo>
                  <a:pt x="4491007" y="3898841"/>
                </a:lnTo>
                <a:lnTo>
                  <a:pt x="4487261" y="3896182"/>
                </a:lnTo>
                <a:lnTo>
                  <a:pt x="4484498" y="3902143"/>
                </a:lnTo>
                <a:lnTo>
                  <a:pt x="4436055" y="3835911"/>
                </a:lnTo>
                <a:lnTo>
                  <a:pt x="4404704" y="3792488"/>
                </a:lnTo>
                <a:lnTo>
                  <a:pt x="4404837" y="3792794"/>
                </a:lnTo>
                <a:cubicBezTo>
                  <a:pt x="4407540" y="3799612"/>
                  <a:pt x="4402360" y="3807763"/>
                  <a:pt x="4402360" y="3807763"/>
                </a:cubicBezTo>
                <a:cubicBezTo>
                  <a:pt x="4402360" y="3807763"/>
                  <a:pt x="4402946" y="3809398"/>
                  <a:pt x="4404120" y="3811488"/>
                </a:cubicBezTo>
                <a:lnTo>
                  <a:pt x="4406450" y="3814329"/>
                </a:lnTo>
                <a:lnTo>
                  <a:pt x="4408664" y="3819524"/>
                </a:lnTo>
                <a:lnTo>
                  <a:pt x="4408179" y="3820536"/>
                </a:lnTo>
                <a:cubicBezTo>
                  <a:pt x="4408236" y="3821087"/>
                  <a:pt x="4408780" y="3821507"/>
                  <a:pt x="4409869" y="3822349"/>
                </a:cubicBezTo>
                <a:lnTo>
                  <a:pt x="4408664" y="3819524"/>
                </a:lnTo>
                <a:lnTo>
                  <a:pt x="4409418" y="3817949"/>
                </a:lnTo>
                <a:cubicBezTo>
                  <a:pt x="4410319" y="3826750"/>
                  <a:pt x="4413398" y="3837235"/>
                  <a:pt x="4413398" y="3837235"/>
                </a:cubicBezTo>
                <a:cubicBezTo>
                  <a:pt x="4405754" y="3844156"/>
                  <a:pt x="4396742" y="3795314"/>
                  <a:pt x="4378147" y="3776883"/>
                </a:cubicBezTo>
                <a:cubicBezTo>
                  <a:pt x="4375971" y="3775199"/>
                  <a:pt x="4367349" y="3772585"/>
                  <a:pt x="4365172" y="3770901"/>
                </a:cubicBezTo>
                <a:cubicBezTo>
                  <a:pt x="4353472" y="3757802"/>
                  <a:pt x="4341247" y="3739567"/>
                  <a:pt x="4326920" y="3720385"/>
                </a:cubicBezTo>
                <a:cubicBezTo>
                  <a:pt x="4324336" y="3716360"/>
                  <a:pt x="4313012" y="3697135"/>
                  <a:pt x="4302060" y="3678704"/>
                </a:cubicBezTo>
                <a:lnTo>
                  <a:pt x="4293022" y="3663620"/>
                </a:lnTo>
                <a:lnTo>
                  <a:pt x="4277446" y="3644547"/>
                </a:lnTo>
                <a:lnTo>
                  <a:pt x="4277096" y="3645028"/>
                </a:lnTo>
                <a:cubicBezTo>
                  <a:pt x="4276497" y="3646780"/>
                  <a:pt x="4276074" y="3649071"/>
                  <a:pt x="4275798" y="3651474"/>
                </a:cubicBezTo>
                <a:lnTo>
                  <a:pt x="4275792" y="3652174"/>
                </a:lnTo>
                <a:lnTo>
                  <a:pt x="4291303" y="3677890"/>
                </a:lnTo>
                <a:lnTo>
                  <a:pt x="4321834" y="3720739"/>
                </a:lnTo>
                <a:lnTo>
                  <a:pt x="4313942" y="3722598"/>
                </a:lnTo>
                <a:lnTo>
                  <a:pt x="4308975" y="3722368"/>
                </a:lnTo>
                <a:lnTo>
                  <a:pt x="4292198" y="3700603"/>
                </a:lnTo>
                <a:lnTo>
                  <a:pt x="4280264" y="3685122"/>
                </a:lnTo>
                <a:lnTo>
                  <a:pt x="4280492" y="3685681"/>
                </a:lnTo>
                <a:cubicBezTo>
                  <a:pt x="4286074" y="3697115"/>
                  <a:pt x="4301793" y="3723412"/>
                  <a:pt x="4305023" y="3728441"/>
                </a:cubicBezTo>
                <a:cubicBezTo>
                  <a:pt x="4317699" y="3751076"/>
                  <a:pt x="4328122" y="3771293"/>
                  <a:pt x="4332928" y="3779061"/>
                </a:cubicBezTo>
                <a:cubicBezTo>
                  <a:pt x="4357379" y="3825322"/>
                  <a:pt x="4380839" y="3867607"/>
                  <a:pt x="4403689" y="3908830"/>
                </a:cubicBezTo>
                <a:lnTo>
                  <a:pt x="4408394" y="3917483"/>
                </a:lnTo>
                <a:lnTo>
                  <a:pt x="4399487" y="3911719"/>
                </a:lnTo>
                <a:lnTo>
                  <a:pt x="4396221" y="3910007"/>
                </a:lnTo>
                <a:lnTo>
                  <a:pt x="4380717" y="3883553"/>
                </a:lnTo>
                <a:cubicBezTo>
                  <a:pt x="4371032" y="3867285"/>
                  <a:pt x="4351837" y="3823399"/>
                  <a:pt x="4340587" y="3814700"/>
                </a:cubicBezTo>
                <a:cubicBezTo>
                  <a:pt x="4336233" y="3811332"/>
                  <a:pt x="4331053" y="3819485"/>
                  <a:pt x="4322144" y="3817323"/>
                </a:cubicBezTo>
                <a:cubicBezTo>
                  <a:pt x="4311346" y="3813025"/>
                  <a:pt x="4310732" y="3803771"/>
                  <a:pt x="4300759" y="3787954"/>
                </a:cubicBezTo>
                <a:cubicBezTo>
                  <a:pt x="4295998" y="3782246"/>
                  <a:pt x="4291349" y="3777639"/>
                  <a:pt x="4287245" y="3773452"/>
                </a:cubicBezTo>
                <a:lnTo>
                  <a:pt x="4285948" y="3771936"/>
                </a:lnTo>
                <a:lnTo>
                  <a:pt x="4284771" y="3771454"/>
                </a:lnTo>
                <a:cubicBezTo>
                  <a:pt x="4280312" y="3767772"/>
                  <a:pt x="4275154" y="3761605"/>
                  <a:pt x="4269714" y="3754177"/>
                </a:cubicBezTo>
                <a:lnTo>
                  <a:pt x="4257612" y="3736229"/>
                </a:lnTo>
                <a:lnTo>
                  <a:pt x="4258603" y="3738471"/>
                </a:lnTo>
                <a:cubicBezTo>
                  <a:pt x="4261230" y="3744554"/>
                  <a:pt x="4257490" y="3750443"/>
                  <a:pt x="4257940" y="3754842"/>
                </a:cubicBezTo>
                <a:cubicBezTo>
                  <a:pt x="4260931" y="3761207"/>
                  <a:pt x="4270091" y="3772342"/>
                  <a:pt x="4275421" y="3785245"/>
                </a:cubicBezTo>
                <a:cubicBezTo>
                  <a:pt x="4280589" y="3793293"/>
                  <a:pt x="4301512" y="3834462"/>
                  <a:pt x="4282468" y="3811630"/>
                </a:cubicBezTo>
                <a:cubicBezTo>
                  <a:pt x="4270404" y="3798250"/>
                  <a:pt x="4261995" y="3774862"/>
                  <a:pt x="4257190" y="3767094"/>
                </a:cubicBezTo>
                <a:cubicBezTo>
                  <a:pt x="4252310" y="3758593"/>
                  <a:pt x="4243400" y="3756431"/>
                  <a:pt x="4241224" y="3754748"/>
                </a:cubicBezTo>
                <a:cubicBezTo>
                  <a:pt x="4238883" y="3748211"/>
                  <a:pt x="4238070" y="3743530"/>
                  <a:pt x="4233264" y="3735762"/>
                </a:cubicBezTo>
                <a:cubicBezTo>
                  <a:pt x="4232175" y="3734920"/>
                  <a:pt x="4229363" y="3732745"/>
                  <a:pt x="4226279" y="3730360"/>
                </a:cubicBezTo>
                <a:lnTo>
                  <a:pt x="4218281" y="3724175"/>
                </a:lnTo>
                <a:lnTo>
                  <a:pt x="4288055" y="3828035"/>
                </a:lnTo>
                <a:lnTo>
                  <a:pt x="4437739" y="4037965"/>
                </a:lnTo>
                <a:lnTo>
                  <a:pt x="4437803" y="4043913"/>
                </a:lnTo>
                <a:lnTo>
                  <a:pt x="4431843" y="4048126"/>
                </a:lnTo>
                <a:lnTo>
                  <a:pt x="4412861" y="4022465"/>
                </a:lnTo>
                <a:cubicBezTo>
                  <a:pt x="4395451" y="3998987"/>
                  <a:pt x="4377616" y="3976106"/>
                  <a:pt x="4357706" y="3954933"/>
                </a:cubicBezTo>
                <a:cubicBezTo>
                  <a:pt x="4352945" y="3936775"/>
                  <a:pt x="4344244" y="3924309"/>
                  <a:pt x="4334385" y="3922234"/>
                </a:cubicBezTo>
                <a:cubicBezTo>
                  <a:pt x="4338002" y="3936035"/>
                  <a:pt x="4345788" y="3947966"/>
                  <a:pt x="4357706" y="3954933"/>
                </a:cubicBezTo>
                <a:cubicBezTo>
                  <a:pt x="4369342" y="3977111"/>
                  <a:pt x="4382119" y="3997728"/>
                  <a:pt x="4395482" y="4017562"/>
                </a:cubicBezTo>
                <a:lnTo>
                  <a:pt x="4426011" y="4060409"/>
                </a:lnTo>
                <a:lnTo>
                  <a:pt x="4418121" y="4062268"/>
                </a:lnTo>
                <a:lnTo>
                  <a:pt x="4413154" y="4062038"/>
                </a:lnTo>
                <a:lnTo>
                  <a:pt x="4396376" y="4040273"/>
                </a:lnTo>
                <a:cubicBezTo>
                  <a:pt x="4357490" y="3988174"/>
                  <a:pt x="4318607" y="3936074"/>
                  <a:pt x="4276405" y="3884649"/>
                </a:cubicBezTo>
                <a:cubicBezTo>
                  <a:pt x="4260619" y="3865887"/>
                  <a:pt x="4246372" y="3846141"/>
                  <a:pt x="4232823" y="3825921"/>
                </a:cubicBezTo>
                <a:lnTo>
                  <a:pt x="4197195" y="3770210"/>
                </a:lnTo>
                <a:lnTo>
                  <a:pt x="4192115" y="3766599"/>
                </a:lnTo>
                <a:lnTo>
                  <a:pt x="4183730" y="3759636"/>
                </a:lnTo>
                <a:lnTo>
                  <a:pt x="4185593" y="3765682"/>
                </a:lnTo>
                <a:cubicBezTo>
                  <a:pt x="4188696" y="3772724"/>
                  <a:pt x="4192864" y="3780435"/>
                  <a:pt x="4197807" y="3788596"/>
                </a:cubicBezTo>
                <a:lnTo>
                  <a:pt x="4208841" y="3804457"/>
                </a:lnTo>
                <a:lnTo>
                  <a:pt x="4210092" y="3804119"/>
                </a:lnTo>
                <a:cubicBezTo>
                  <a:pt x="4214443" y="3805678"/>
                  <a:pt x="4217132" y="3813024"/>
                  <a:pt x="4217132" y="3813024"/>
                </a:cubicBezTo>
                <a:lnTo>
                  <a:pt x="4213587" y="3811279"/>
                </a:lnTo>
                <a:lnTo>
                  <a:pt x="4234411" y="3841216"/>
                </a:lnTo>
                <a:cubicBezTo>
                  <a:pt x="4261890" y="3877566"/>
                  <a:pt x="4292411" y="3914128"/>
                  <a:pt x="4307304" y="3936917"/>
                </a:cubicBezTo>
                <a:lnTo>
                  <a:pt x="4441614" y="4138541"/>
                </a:lnTo>
                <a:lnTo>
                  <a:pt x="4439070" y="4142634"/>
                </a:lnTo>
                <a:lnTo>
                  <a:pt x="4429493" y="4156222"/>
                </a:lnTo>
                <a:lnTo>
                  <a:pt x="4339911" y="4033214"/>
                </a:lnTo>
                <a:lnTo>
                  <a:pt x="4276597" y="3944734"/>
                </a:lnTo>
                <a:lnTo>
                  <a:pt x="4238203" y="3911150"/>
                </a:lnTo>
                <a:cubicBezTo>
                  <a:pt x="4212018" y="3887289"/>
                  <a:pt x="4185476" y="3862563"/>
                  <a:pt x="4157664" y="3837383"/>
                </a:cubicBezTo>
                <a:cubicBezTo>
                  <a:pt x="4157664" y="3837383"/>
                  <a:pt x="4154669" y="3824037"/>
                  <a:pt x="4148447" y="3827699"/>
                </a:cubicBezTo>
                <a:cubicBezTo>
                  <a:pt x="4145179" y="3829966"/>
                  <a:pt x="4169365" y="3853846"/>
                  <a:pt x="4156730" y="3839994"/>
                </a:cubicBezTo>
                <a:cubicBezTo>
                  <a:pt x="4198933" y="3885547"/>
                  <a:pt x="4258238" y="3931336"/>
                  <a:pt x="4296967" y="3978590"/>
                </a:cubicBezTo>
                <a:cubicBezTo>
                  <a:pt x="4246878" y="3942486"/>
                  <a:pt x="4192976" y="3880469"/>
                  <a:pt x="4140771" y="3834278"/>
                </a:cubicBezTo>
                <a:cubicBezTo>
                  <a:pt x="4137354" y="3830109"/>
                  <a:pt x="4117828" y="3813787"/>
                  <a:pt x="4115802" y="3819444"/>
                </a:cubicBezTo>
                <a:lnTo>
                  <a:pt x="4137810" y="3842545"/>
                </a:lnTo>
                <a:cubicBezTo>
                  <a:pt x="4161116" y="3863166"/>
                  <a:pt x="4185456" y="3886612"/>
                  <a:pt x="4205651" y="3909065"/>
                </a:cubicBezTo>
                <a:cubicBezTo>
                  <a:pt x="4186046" y="3892961"/>
                  <a:pt x="4166004" y="3874368"/>
                  <a:pt x="4145380" y="3854830"/>
                </a:cubicBezTo>
                <a:lnTo>
                  <a:pt x="4083824" y="3797002"/>
                </a:lnTo>
                <a:lnTo>
                  <a:pt x="4105040" y="3837974"/>
                </a:lnTo>
                <a:cubicBezTo>
                  <a:pt x="4094798" y="3826298"/>
                  <a:pt x="4085679" y="3814279"/>
                  <a:pt x="4077174" y="3802003"/>
                </a:cubicBezTo>
                <a:lnTo>
                  <a:pt x="4054629" y="3767047"/>
                </a:lnTo>
                <a:lnTo>
                  <a:pt x="4023332" y="3734714"/>
                </a:lnTo>
                <a:lnTo>
                  <a:pt x="3997560" y="3708921"/>
                </a:lnTo>
                <a:lnTo>
                  <a:pt x="4009421" y="3728177"/>
                </a:lnTo>
                <a:cubicBezTo>
                  <a:pt x="4026308" y="3754406"/>
                  <a:pt x="4043411" y="3780294"/>
                  <a:pt x="4056763" y="3809530"/>
                </a:cubicBezTo>
                <a:lnTo>
                  <a:pt x="4061721" y="3819244"/>
                </a:lnTo>
                <a:lnTo>
                  <a:pt x="4061217" y="3818858"/>
                </a:lnTo>
                <a:cubicBezTo>
                  <a:pt x="4053449" y="3813129"/>
                  <a:pt x="4032013" y="3787287"/>
                  <a:pt x="4019528" y="3779869"/>
                </a:cubicBezTo>
                <a:cubicBezTo>
                  <a:pt x="4002328" y="3770764"/>
                  <a:pt x="4037185" y="3801413"/>
                  <a:pt x="4040601" y="3805583"/>
                </a:cubicBezTo>
                <a:cubicBezTo>
                  <a:pt x="4048770" y="3813050"/>
                  <a:pt x="4055054" y="3819074"/>
                  <a:pt x="4060442" y="3824448"/>
                </a:cubicBezTo>
                <a:lnTo>
                  <a:pt x="4068771" y="3833055"/>
                </a:lnTo>
                <a:lnTo>
                  <a:pt x="4086961" y="3868687"/>
                </a:lnTo>
                <a:lnTo>
                  <a:pt x="4083928" y="3869704"/>
                </a:lnTo>
                <a:cubicBezTo>
                  <a:pt x="4084162" y="3869051"/>
                  <a:pt x="4085460" y="3870283"/>
                  <a:pt x="4087346" y="3872622"/>
                </a:cubicBezTo>
                <a:lnTo>
                  <a:pt x="4092819" y="3880163"/>
                </a:lnTo>
                <a:lnTo>
                  <a:pt x="4106414" y="3906795"/>
                </a:lnTo>
                <a:lnTo>
                  <a:pt x="4098623" y="3899513"/>
                </a:lnTo>
                <a:cubicBezTo>
                  <a:pt x="4099168" y="3897990"/>
                  <a:pt x="4099675" y="3896576"/>
                  <a:pt x="4099203" y="3896039"/>
                </a:cubicBezTo>
                <a:lnTo>
                  <a:pt x="4094254" y="3897709"/>
                </a:lnTo>
                <a:lnTo>
                  <a:pt x="4094500" y="3898037"/>
                </a:lnTo>
                <a:lnTo>
                  <a:pt x="4098623" y="3899513"/>
                </a:lnTo>
                <a:lnTo>
                  <a:pt x="4096912" y="3901258"/>
                </a:lnTo>
                <a:lnTo>
                  <a:pt x="4106635" y="3914239"/>
                </a:lnTo>
                <a:lnTo>
                  <a:pt x="4096608" y="3907659"/>
                </a:lnTo>
                <a:cubicBezTo>
                  <a:pt x="4097234" y="3904075"/>
                  <a:pt x="4097771" y="3901003"/>
                  <a:pt x="4091060" y="3906689"/>
                </a:cubicBezTo>
                <a:cubicBezTo>
                  <a:pt x="4091060" y="3906689"/>
                  <a:pt x="4093621" y="3907136"/>
                  <a:pt x="4096608" y="3907659"/>
                </a:cubicBezTo>
                <a:lnTo>
                  <a:pt x="4091846" y="3914546"/>
                </a:lnTo>
                <a:lnTo>
                  <a:pt x="4073082" y="3894901"/>
                </a:lnTo>
                <a:lnTo>
                  <a:pt x="4071148" y="3893528"/>
                </a:lnTo>
                <a:lnTo>
                  <a:pt x="4070265" y="3891950"/>
                </a:lnTo>
                <a:lnTo>
                  <a:pt x="4067977" y="3889555"/>
                </a:lnTo>
                <a:lnTo>
                  <a:pt x="4088598" y="3918804"/>
                </a:lnTo>
                <a:lnTo>
                  <a:pt x="4072220" y="3909728"/>
                </a:lnTo>
                <a:lnTo>
                  <a:pt x="4065013" y="3906280"/>
                </a:lnTo>
                <a:lnTo>
                  <a:pt x="4007441" y="3835299"/>
                </a:lnTo>
                <a:lnTo>
                  <a:pt x="4018960" y="3862305"/>
                </a:lnTo>
                <a:cubicBezTo>
                  <a:pt x="4056047" y="3927412"/>
                  <a:pt x="4147403" y="3984788"/>
                  <a:pt x="4118560" y="4000931"/>
                </a:cubicBezTo>
                <a:cubicBezTo>
                  <a:pt x="4118560" y="4000931"/>
                  <a:pt x="4093904" y="3981729"/>
                  <a:pt x="4070307" y="3971024"/>
                </a:cubicBezTo>
                <a:lnTo>
                  <a:pt x="4075923" y="3970029"/>
                </a:lnTo>
                <a:lnTo>
                  <a:pt x="4082106" y="3976377"/>
                </a:lnTo>
                <a:cubicBezTo>
                  <a:pt x="4081578" y="3972129"/>
                  <a:pt x="4081314" y="3970005"/>
                  <a:pt x="4079839" y="3969335"/>
                </a:cubicBezTo>
                <a:lnTo>
                  <a:pt x="4075923" y="3970029"/>
                </a:lnTo>
                <a:lnTo>
                  <a:pt x="4065532" y="3959365"/>
                </a:lnTo>
                <a:lnTo>
                  <a:pt x="4060983" y="3948255"/>
                </a:lnTo>
                <a:cubicBezTo>
                  <a:pt x="4057037" y="3942622"/>
                  <a:pt x="4053375" y="3939292"/>
                  <a:pt x="4053375" y="3939292"/>
                </a:cubicBezTo>
                <a:cubicBezTo>
                  <a:pt x="4053375" y="3939292"/>
                  <a:pt x="4021144" y="3948720"/>
                  <a:pt x="4006323" y="3933978"/>
                </a:cubicBezTo>
                <a:cubicBezTo>
                  <a:pt x="3999456" y="3929109"/>
                  <a:pt x="3992186" y="3921520"/>
                  <a:pt x="3984733" y="3912211"/>
                </a:cubicBezTo>
                <a:lnTo>
                  <a:pt x="3982427" y="3908949"/>
                </a:lnTo>
                <a:lnTo>
                  <a:pt x="3982156" y="3908806"/>
                </a:lnTo>
                <a:lnTo>
                  <a:pt x="3981325" y="3907387"/>
                </a:lnTo>
                <a:lnTo>
                  <a:pt x="3962056" y="3880121"/>
                </a:lnTo>
                <a:cubicBezTo>
                  <a:pt x="3954464" y="3868369"/>
                  <a:pt x="3946913" y="3855897"/>
                  <a:pt x="3939624" y="3843703"/>
                </a:cubicBezTo>
                <a:lnTo>
                  <a:pt x="3921820" y="3814036"/>
                </a:lnTo>
                <a:lnTo>
                  <a:pt x="3919007" y="3814358"/>
                </a:lnTo>
                <a:cubicBezTo>
                  <a:pt x="3916055" y="3815705"/>
                  <a:pt x="3912532" y="3817203"/>
                  <a:pt x="3908078" y="3816121"/>
                </a:cubicBezTo>
                <a:cubicBezTo>
                  <a:pt x="3897279" y="3811824"/>
                  <a:pt x="3896666" y="3802569"/>
                  <a:pt x="3886693" y="3786752"/>
                </a:cubicBezTo>
                <a:cubicBezTo>
                  <a:pt x="3881932" y="3781045"/>
                  <a:pt x="3877283" y="3776437"/>
                  <a:pt x="3873178" y="3772250"/>
                </a:cubicBezTo>
                <a:lnTo>
                  <a:pt x="3871871" y="3770723"/>
                </a:lnTo>
                <a:lnTo>
                  <a:pt x="3871249" y="3770713"/>
                </a:lnTo>
                <a:lnTo>
                  <a:pt x="3886795" y="3793155"/>
                </a:lnTo>
                <a:cubicBezTo>
                  <a:pt x="3894047" y="3803382"/>
                  <a:pt x="3899704" y="3811263"/>
                  <a:pt x="3901698" y="3814428"/>
                </a:cubicBezTo>
                <a:lnTo>
                  <a:pt x="3925186" y="3858199"/>
                </a:lnTo>
                <a:lnTo>
                  <a:pt x="3855884" y="3774000"/>
                </a:lnTo>
                <a:lnTo>
                  <a:pt x="3861355" y="3784044"/>
                </a:lnTo>
                <a:cubicBezTo>
                  <a:pt x="3862647" y="3786055"/>
                  <a:pt x="3864923" y="3790138"/>
                  <a:pt x="3867314" y="3794772"/>
                </a:cubicBezTo>
                <a:lnTo>
                  <a:pt x="3870597" y="3801713"/>
                </a:lnTo>
                <a:lnTo>
                  <a:pt x="3946639" y="3898177"/>
                </a:lnTo>
                <a:lnTo>
                  <a:pt x="3948213" y="3901110"/>
                </a:lnTo>
                <a:lnTo>
                  <a:pt x="3977356" y="3937497"/>
                </a:lnTo>
                <a:lnTo>
                  <a:pt x="3984224" y="3946187"/>
                </a:lnTo>
                <a:lnTo>
                  <a:pt x="3973282" y="3941514"/>
                </a:lnTo>
                <a:lnTo>
                  <a:pt x="4014792" y="4006008"/>
                </a:lnTo>
                <a:lnTo>
                  <a:pt x="4035928" y="4037349"/>
                </a:lnTo>
                <a:lnTo>
                  <a:pt x="4037601" y="4042192"/>
                </a:lnTo>
                <a:lnTo>
                  <a:pt x="4052660" y="4062153"/>
                </a:lnTo>
                <a:lnTo>
                  <a:pt x="4075740" y="4096377"/>
                </a:lnTo>
                <a:cubicBezTo>
                  <a:pt x="4095376" y="4125384"/>
                  <a:pt x="4113446" y="4152861"/>
                  <a:pt x="4127296" y="4177562"/>
                </a:cubicBezTo>
                <a:cubicBezTo>
                  <a:pt x="4080933" y="4120630"/>
                  <a:pt x="4031526" y="4052077"/>
                  <a:pt x="3981682" y="3979272"/>
                </a:cubicBezTo>
                <a:lnTo>
                  <a:pt x="3897945" y="3852837"/>
                </a:lnTo>
                <a:lnTo>
                  <a:pt x="3889422" y="3845238"/>
                </a:lnTo>
                <a:cubicBezTo>
                  <a:pt x="3883952" y="3842339"/>
                  <a:pt x="3879769" y="3852364"/>
                  <a:pt x="3869483" y="3851672"/>
                </a:cubicBezTo>
                <a:lnTo>
                  <a:pt x="3864044" y="3848072"/>
                </a:lnTo>
                <a:lnTo>
                  <a:pt x="3992704" y="4046549"/>
                </a:lnTo>
                <a:lnTo>
                  <a:pt x="4267511" y="4437189"/>
                </a:lnTo>
                <a:lnTo>
                  <a:pt x="4265413" y="4449079"/>
                </a:lnTo>
                <a:lnTo>
                  <a:pt x="4249717" y="4458679"/>
                </a:lnTo>
                <a:lnTo>
                  <a:pt x="4214506" y="4411065"/>
                </a:lnTo>
                <a:cubicBezTo>
                  <a:pt x="4182189" y="4367509"/>
                  <a:pt x="4148638" y="4325230"/>
                  <a:pt x="4109532" y="4286778"/>
                </a:cubicBezTo>
                <a:cubicBezTo>
                  <a:pt x="4105134" y="4251380"/>
                  <a:pt x="4089258" y="4228143"/>
                  <a:pt x="4066715" y="4225932"/>
                </a:cubicBezTo>
                <a:lnTo>
                  <a:pt x="4055617" y="4226393"/>
                </a:lnTo>
                <a:lnTo>
                  <a:pt x="4051918" y="4226546"/>
                </a:lnTo>
                <a:cubicBezTo>
                  <a:pt x="4050273" y="4226614"/>
                  <a:pt x="4051370" y="4226569"/>
                  <a:pt x="4053562" y="4226478"/>
                </a:cubicBezTo>
                <a:lnTo>
                  <a:pt x="4055617" y="4226393"/>
                </a:lnTo>
                <a:lnTo>
                  <a:pt x="4061783" y="4226137"/>
                </a:lnTo>
                <a:cubicBezTo>
                  <a:pt x="4064524" y="4226023"/>
                  <a:pt x="4066715" y="4225932"/>
                  <a:pt x="4066715" y="4225932"/>
                </a:cubicBezTo>
                <a:cubicBezTo>
                  <a:pt x="4070057" y="4252834"/>
                  <a:pt x="4083966" y="4275178"/>
                  <a:pt x="4109532" y="4286778"/>
                </a:cubicBezTo>
                <a:cubicBezTo>
                  <a:pt x="4128678" y="4328867"/>
                  <a:pt x="4151118" y="4367609"/>
                  <a:pt x="4175237" y="4404667"/>
                </a:cubicBezTo>
                <a:lnTo>
                  <a:pt x="4231273" y="4484406"/>
                </a:lnTo>
                <a:lnTo>
                  <a:pt x="4211902" y="4489676"/>
                </a:lnTo>
                <a:lnTo>
                  <a:pt x="4200239" y="4490192"/>
                </a:lnTo>
                <a:lnTo>
                  <a:pt x="4168768" y="4449939"/>
                </a:lnTo>
                <a:cubicBezTo>
                  <a:pt x="4096458" y="4353333"/>
                  <a:pt x="4024149" y="4256726"/>
                  <a:pt x="3943738" y="4162122"/>
                </a:cubicBezTo>
                <a:cubicBezTo>
                  <a:pt x="3921046" y="4136294"/>
                  <a:pt x="3900607" y="4109186"/>
                  <a:pt x="3881508" y="4081301"/>
                </a:cubicBezTo>
                <a:lnTo>
                  <a:pt x="3841014" y="4017429"/>
                </a:lnTo>
                <a:lnTo>
                  <a:pt x="3824102" y="4007849"/>
                </a:lnTo>
                <a:cubicBezTo>
                  <a:pt x="3774507" y="3976643"/>
                  <a:pt x="3721728" y="3936051"/>
                  <a:pt x="3671710" y="3905144"/>
                </a:cubicBezTo>
                <a:cubicBezTo>
                  <a:pt x="3669419" y="3903160"/>
                  <a:pt x="3662082" y="3898580"/>
                  <a:pt x="3655173" y="3895327"/>
                </a:cubicBezTo>
                <a:lnTo>
                  <a:pt x="3652671" y="3894420"/>
                </a:lnTo>
                <a:lnTo>
                  <a:pt x="3653376" y="3895202"/>
                </a:lnTo>
                <a:lnTo>
                  <a:pt x="3656542" y="3898830"/>
                </a:lnTo>
                <a:lnTo>
                  <a:pt x="3647227" y="3892447"/>
                </a:lnTo>
                <a:lnTo>
                  <a:pt x="3645814" y="3891935"/>
                </a:lnTo>
                <a:cubicBezTo>
                  <a:pt x="3643258" y="3891463"/>
                  <a:pt x="3641492" y="3891814"/>
                  <a:pt x="3641201" y="3893478"/>
                </a:cubicBezTo>
                <a:lnTo>
                  <a:pt x="3670010" y="3914873"/>
                </a:lnTo>
                <a:cubicBezTo>
                  <a:pt x="3699782" y="3933270"/>
                  <a:pt x="3731241" y="3954602"/>
                  <a:pt x="3757916" y="3975623"/>
                </a:cubicBezTo>
                <a:cubicBezTo>
                  <a:pt x="3733110" y="3961525"/>
                  <a:pt x="3707341" y="3944751"/>
                  <a:pt x="3680748" y="3927041"/>
                </a:cubicBezTo>
                <a:lnTo>
                  <a:pt x="3621545" y="3887969"/>
                </a:lnTo>
                <a:lnTo>
                  <a:pt x="3625909" y="3891696"/>
                </a:lnTo>
                <a:cubicBezTo>
                  <a:pt x="3612710" y="3885430"/>
                  <a:pt x="3600381" y="3878261"/>
                  <a:pt x="3588491" y="3870634"/>
                </a:cubicBezTo>
                <a:lnTo>
                  <a:pt x="3570281" y="3858167"/>
                </a:lnTo>
                <a:lnTo>
                  <a:pt x="3569963" y="3861861"/>
                </a:lnTo>
                <a:cubicBezTo>
                  <a:pt x="3568634" y="3863359"/>
                  <a:pt x="3565999" y="3864313"/>
                  <a:pt x="3561614" y="3864495"/>
                </a:cubicBezTo>
                <a:lnTo>
                  <a:pt x="3552363" y="3862128"/>
                </a:lnTo>
                <a:lnTo>
                  <a:pt x="3552729" y="3862937"/>
                </a:lnTo>
                <a:lnTo>
                  <a:pt x="3550983" y="3861775"/>
                </a:lnTo>
                <a:lnTo>
                  <a:pt x="3549054" y="3861281"/>
                </a:lnTo>
                <a:cubicBezTo>
                  <a:pt x="3545055" y="3859049"/>
                  <a:pt x="3541231" y="3855749"/>
                  <a:pt x="3537549" y="3851656"/>
                </a:cubicBezTo>
                <a:lnTo>
                  <a:pt x="3535714" y="3848833"/>
                </a:lnTo>
                <a:lnTo>
                  <a:pt x="3531123" y="3844514"/>
                </a:lnTo>
                <a:cubicBezTo>
                  <a:pt x="3520044" y="3833880"/>
                  <a:pt x="3507713" y="3822075"/>
                  <a:pt x="3502015" y="3819055"/>
                </a:cubicBezTo>
                <a:cubicBezTo>
                  <a:pt x="3511731" y="3837126"/>
                  <a:pt x="3521786" y="3838376"/>
                  <a:pt x="3537205" y="3858789"/>
                </a:cubicBezTo>
                <a:cubicBezTo>
                  <a:pt x="3537205" y="3858789"/>
                  <a:pt x="3573788" y="3895181"/>
                  <a:pt x="3572394" y="3898523"/>
                </a:cubicBezTo>
                <a:lnTo>
                  <a:pt x="3537270" y="3883986"/>
                </a:lnTo>
                <a:cubicBezTo>
                  <a:pt x="3535876" y="3887327"/>
                  <a:pt x="3625516" y="3994006"/>
                  <a:pt x="3579387" y="3948473"/>
                </a:cubicBezTo>
                <a:cubicBezTo>
                  <a:pt x="3553967" y="3918678"/>
                  <a:pt x="3531461" y="3897908"/>
                  <a:pt x="3504594" y="3879587"/>
                </a:cubicBezTo>
                <a:cubicBezTo>
                  <a:pt x="3485931" y="3865615"/>
                  <a:pt x="3480345" y="3845652"/>
                  <a:pt x="3458009" y="3833813"/>
                </a:cubicBezTo>
                <a:cubicBezTo>
                  <a:pt x="3458009" y="3833813"/>
                  <a:pt x="3458197" y="3833361"/>
                  <a:pt x="3458434" y="3832795"/>
                </a:cubicBezTo>
                <a:lnTo>
                  <a:pt x="3458965" y="3831522"/>
                </a:lnTo>
                <a:lnTo>
                  <a:pt x="3459283" y="3830759"/>
                </a:lnTo>
                <a:cubicBezTo>
                  <a:pt x="3459424" y="3830419"/>
                  <a:pt x="3459330" y="3830646"/>
                  <a:pt x="3459142" y="3831098"/>
                </a:cubicBezTo>
                <a:lnTo>
                  <a:pt x="3458965" y="3831522"/>
                </a:lnTo>
                <a:lnTo>
                  <a:pt x="3458009" y="3833813"/>
                </a:lnTo>
                <a:cubicBezTo>
                  <a:pt x="3453541" y="3852528"/>
                  <a:pt x="3507329" y="3881036"/>
                  <a:pt x="3508384" y="3894517"/>
                </a:cubicBezTo>
                <a:cubicBezTo>
                  <a:pt x="3511575" y="3896208"/>
                  <a:pt x="3501182" y="3911782"/>
                  <a:pt x="3498447" y="3910332"/>
                </a:cubicBezTo>
                <a:cubicBezTo>
                  <a:pt x="3511131" y="3929296"/>
                  <a:pt x="3532581" y="3936586"/>
                  <a:pt x="3542531" y="3954100"/>
                </a:cubicBezTo>
                <a:cubicBezTo>
                  <a:pt x="3546374" y="3960897"/>
                  <a:pt x="3544980" y="3964239"/>
                  <a:pt x="3544925" y="3972371"/>
                </a:cubicBezTo>
                <a:cubicBezTo>
                  <a:pt x="3550514" y="3992335"/>
                  <a:pt x="3568720" y="4006066"/>
                  <a:pt x="3583021" y="4022486"/>
                </a:cubicBezTo>
                <a:cubicBezTo>
                  <a:pt x="3612284" y="4059080"/>
                  <a:pt x="3643683" y="4083884"/>
                  <a:pt x="3668818" y="4122368"/>
                </a:cubicBezTo>
                <a:cubicBezTo>
                  <a:pt x="3630609" y="4089874"/>
                  <a:pt x="3608155" y="4060971"/>
                  <a:pt x="3570179" y="4027920"/>
                </a:cubicBezTo>
                <a:cubicBezTo>
                  <a:pt x="3558782" y="4021881"/>
                  <a:pt x="3543364" y="4001466"/>
                  <a:pt x="3522252" y="3977355"/>
                </a:cubicBezTo>
                <a:cubicBezTo>
                  <a:pt x="3519067" y="3974648"/>
                  <a:pt x="3513077" y="3968327"/>
                  <a:pt x="3506321" y="3961132"/>
                </a:cubicBezTo>
                <a:lnTo>
                  <a:pt x="3491930" y="3946085"/>
                </a:lnTo>
                <a:lnTo>
                  <a:pt x="3518799" y="3985299"/>
                </a:lnTo>
                <a:lnTo>
                  <a:pt x="3518039" y="3987270"/>
                </a:lnTo>
                <a:lnTo>
                  <a:pt x="3516126" y="3991396"/>
                </a:lnTo>
                <a:lnTo>
                  <a:pt x="3520976" y="3997761"/>
                </a:lnTo>
                <a:cubicBezTo>
                  <a:pt x="3522316" y="4002552"/>
                  <a:pt x="3519296" y="4009792"/>
                  <a:pt x="3519296" y="4009792"/>
                </a:cubicBezTo>
                <a:cubicBezTo>
                  <a:pt x="3529244" y="4027306"/>
                  <a:pt x="3544717" y="4039587"/>
                  <a:pt x="3557220" y="4050975"/>
                </a:cubicBezTo>
                <a:cubicBezTo>
                  <a:pt x="3565827" y="4063698"/>
                  <a:pt x="3592696" y="4082020"/>
                  <a:pt x="3591016" y="4094051"/>
                </a:cubicBezTo>
                <a:cubicBezTo>
                  <a:pt x="3589336" y="4106081"/>
                  <a:pt x="3575374" y="4072839"/>
                  <a:pt x="3579620" y="4088010"/>
                </a:cubicBezTo>
                <a:cubicBezTo>
                  <a:pt x="3585208" y="4107973"/>
                  <a:pt x="3614471" y="4144567"/>
                  <a:pt x="3576547" y="4103382"/>
                </a:cubicBezTo>
                <a:cubicBezTo>
                  <a:pt x="3561888" y="4089152"/>
                  <a:pt x="3552130" y="4077520"/>
                  <a:pt x="3541428" y="4065982"/>
                </a:cubicBezTo>
                <a:lnTo>
                  <a:pt x="3538236" y="4062779"/>
                </a:lnTo>
                <a:lnTo>
                  <a:pt x="3555914" y="4102412"/>
                </a:lnTo>
                <a:lnTo>
                  <a:pt x="3505128" y="4037880"/>
                </a:lnTo>
                <a:lnTo>
                  <a:pt x="3506547" y="4040643"/>
                </a:lnTo>
                <a:cubicBezTo>
                  <a:pt x="3515492" y="4054657"/>
                  <a:pt x="3532162" y="4074902"/>
                  <a:pt x="3543894" y="4089465"/>
                </a:cubicBezTo>
                <a:lnTo>
                  <a:pt x="3545836" y="4091976"/>
                </a:lnTo>
                <a:lnTo>
                  <a:pt x="3503405" y="4066581"/>
                </a:lnTo>
                <a:lnTo>
                  <a:pt x="3555959" y="4105737"/>
                </a:lnTo>
                <a:lnTo>
                  <a:pt x="3560062" y="4117088"/>
                </a:lnTo>
                <a:cubicBezTo>
                  <a:pt x="3560371" y="4122479"/>
                  <a:pt x="3549353" y="4108861"/>
                  <a:pt x="3539975" y="4100320"/>
                </a:cubicBezTo>
                <a:cubicBezTo>
                  <a:pt x="3579356" y="4163358"/>
                  <a:pt x="3634200" y="4205349"/>
                  <a:pt x="3674978" y="4265046"/>
                </a:cubicBezTo>
                <a:lnTo>
                  <a:pt x="3682331" y="4274863"/>
                </a:lnTo>
                <a:lnTo>
                  <a:pt x="3681698" y="4274531"/>
                </a:lnTo>
                <a:cubicBezTo>
                  <a:pt x="3671992" y="4269667"/>
                  <a:pt x="3643294" y="4245125"/>
                  <a:pt x="3628038" y="4239293"/>
                </a:cubicBezTo>
                <a:cubicBezTo>
                  <a:pt x="3607235" y="4232489"/>
                  <a:pt x="3651726" y="4259792"/>
                  <a:pt x="3656310" y="4263761"/>
                </a:cubicBezTo>
                <a:cubicBezTo>
                  <a:pt x="3666793" y="4270474"/>
                  <a:pt x="3674907" y="4275949"/>
                  <a:pt x="3681909" y="4280875"/>
                </a:cubicBezTo>
                <a:lnTo>
                  <a:pt x="3692784" y="4288821"/>
                </a:lnTo>
                <a:lnTo>
                  <a:pt x="3719758" y="4324834"/>
                </a:lnTo>
                <a:lnTo>
                  <a:pt x="3716590" y="4326542"/>
                </a:lnTo>
                <a:cubicBezTo>
                  <a:pt x="3716724" y="4325772"/>
                  <a:pt x="3718398" y="4326889"/>
                  <a:pt x="3720936" y="4329122"/>
                </a:cubicBezTo>
                <a:lnTo>
                  <a:pt x="3728444" y="4336433"/>
                </a:lnTo>
                <a:lnTo>
                  <a:pt x="3748604" y="4363350"/>
                </a:lnTo>
                <a:lnTo>
                  <a:pt x="3738576" y="4356769"/>
                </a:lnTo>
                <a:cubicBezTo>
                  <a:pt x="3739203" y="4353185"/>
                  <a:pt x="3739740" y="4350113"/>
                  <a:pt x="3733030" y="4355800"/>
                </a:cubicBezTo>
                <a:cubicBezTo>
                  <a:pt x="3733030" y="4355800"/>
                  <a:pt x="3735590" y="4356248"/>
                  <a:pt x="3738576" y="4356769"/>
                </a:cubicBezTo>
                <a:lnTo>
                  <a:pt x="3733816" y="4363657"/>
                </a:lnTo>
                <a:lnTo>
                  <a:pt x="3709945" y="4338665"/>
                </a:lnTo>
                <a:lnTo>
                  <a:pt x="3730567" y="4367914"/>
                </a:lnTo>
                <a:lnTo>
                  <a:pt x="3714189" y="4358838"/>
                </a:lnTo>
                <a:lnTo>
                  <a:pt x="3706982" y="4355389"/>
                </a:lnTo>
                <a:lnTo>
                  <a:pt x="3635597" y="4267379"/>
                </a:lnTo>
                <a:cubicBezTo>
                  <a:pt x="3588197" y="4210547"/>
                  <a:pt x="3539617" y="4155215"/>
                  <a:pt x="3487360" y="4102355"/>
                </a:cubicBezTo>
                <a:cubicBezTo>
                  <a:pt x="3477359" y="4092973"/>
                  <a:pt x="3438379" y="4038309"/>
                  <a:pt x="3426930" y="4040401"/>
                </a:cubicBezTo>
                <a:cubicBezTo>
                  <a:pt x="3425304" y="4044300"/>
                  <a:pt x="3429836" y="4050782"/>
                  <a:pt x="3429836" y="4050782"/>
                </a:cubicBezTo>
                <a:cubicBezTo>
                  <a:pt x="3451832" y="4079444"/>
                  <a:pt x="3474571" y="4099657"/>
                  <a:pt x="3491839" y="4116969"/>
                </a:cubicBezTo>
                <a:cubicBezTo>
                  <a:pt x="3507025" y="4137940"/>
                  <a:pt x="3540927" y="4164750"/>
                  <a:pt x="3549481" y="4185605"/>
                </a:cubicBezTo>
                <a:cubicBezTo>
                  <a:pt x="3550822" y="4190397"/>
                  <a:pt x="3547802" y="4197637"/>
                  <a:pt x="3550537" y="4199087"/>
                </a:cubicBezTo>
                <a:cubicBezTo>
                  <a:pt x="3559144" y="4211811"/>
                  <a:pt x="3591196" y="4241720"/>
                  <a:pt x="3598410" y="4257785"/>
                </a:cubicBezTo>
                <a:cubicBezTo>
                  <a:pt x="3602710" y="4264824"/>
                  <a:pt x="3598527" y="4274849"/>
                  <a:pt x="3598527" y="4274849"/>
                </a:cubicBezTo>
                <a:cubicBezTo>
                  <a:pt x="3598527" y="4274849"/>
                  <a:pt x="3599488" y="4276548"/>
                  <a:pt x="3601190" y="4278639"/>
                </a:cubicBezTo>
                <a:lnTo>
                  <a:pt x="3604315" y="4281342"/>
                </a:lnTo>
                <a:lnTo>
                  <a:pt x="3607762" y="4286677"/>
                </a:lnTo>
                <a:lnTo>
                  <a:pt x="3607419" y="4287892"/>
                </a:lnTo>
                <a:cubicBezTo>
                  <a:pt x="3607586" y="4288491"/>
                  <a:pt x="3608269" y="4288853"/>
                  <a:pt x="3609637" y="4289578"/>
                </a:cubicBezTo>
                <a:lnTo>
                  <a:pt x="3607762" y="4286677"/>
                </a:lnTo>
                <a:lnTo>
                  <a:pt x="3608297" y="4284787"/>
                </a:lnTo>
                <a:cubicBezTo>
                  <a:pt x="3610978" y="4294369"/>
                  <a:pt x="3616395" y="4305401"/>
                  <a:pt x="3616395" y="4305401"/>
                </a:cubicBezTo>
                <a:cubicBezTo>
                  <a:pt x="3609245" y="4314532"/>
                  <a:pt x="3589919" y="4262125"/>
                  <a:pt x="3565787" y="4245254"/>
                </a:cubicBezTo>
                <a:cubicBezTo>
                  <a:pt x="3563052" y="4243803"/>
                  <a:pt x="3552997" y="4242555"/>
                  <a:pt x="3550263" y="4241106"/>
                </a:cubicBezTo>
                <a:cubicBezTo>
                  <a:pt x="3534791" y="4228824"/>
                  <a:pt x="3517756" y="4210954"/>
                  <a:pt x="3498209" y="4192432"/>
                </a:cubicBezTo>
                <a:cubicBezTo>
                  <a:pt x="3490941" y="4184499"/>
                  <a:pt x="3433299" y="4115865"/>
                  <a:pt x="3430563" y="4114415"/>
                </a:cubicBezTo>
                <a:lnTo>
                  <a:pt x="3430227" y="4115098"/>
                </a:lnTo>
                <a:lnTo>
                  <a:pt x="3456541" y="4152030"/>
                </a:lnTo>
                <a:lnTo>
                  <a:pt x="3448651" y="4153889"/>
                </a:lnTo>
                <a:lnTo>
                  <a:pt x="3443685" y="4153660"/>
                </a:lnTo>
                <a:lnTo>
                  <a:pt x="3429665" y="4135472"/>
                </a:lnTo>
                <a:lnTo>
                  <a:pt x="3430628" y="4139611"/>
                </a:lnTo>
                <a:cubicBezTo>
                  <a:pt x="3434704" y="4145851"/>
                  <a:pt x="3477161" y="4193517"/>
                  <a:pt x="3447156" y="4165372"/>
                </a:cubicBezTo>
                <a:cubicBezTo>
                  <a:pt x="3415104" y="4135462"/>
                  <a:pt x="3468214" y="4197617"/>
                  <a:pt x="3475480" y="4205549"/>
                </a:cubicBezTo>
                <a:cubicBezTo>
                  <a:pt x="3493859" y="4228210"/>
                  <a:pt x="3509277" y="4248624"/>
                  <a:pt x="3516088" y="4256314"/>
                </a:cubicBezTo>
                <a:cubicBezTo>
                  <a:pt x="3552032" y="4302909"/>
                  <a:pt x="3586118" y="4345288"/>
                  <a:pt x="3619325" y="4386607"/>
                </a:cubicBezTo>
                <a:lnTo>
                  <a:pt x="3626194" y="4395297"/>
                </a:lnTo>
                <a:lnTo>
                  <a:pt x="3615221" y="4390612"/>
                </a:lnTo>
                <a:lnTo>
                  <a:pt x="3611276" y="4389338"/>
                </a:lnTo>
                <a:lnTo>
                  <a:pt x="3589033" y="4362984"/>
                </a:lnTo>
                <a:cubicBezTo>
                  <a:pt x="3575188" y="4346806"/>
                  <a:pt x="3545521" y="4301838"/>
                  <a:pt x="3531391" y="4294348"/>
                </a:cubicBezTo>
                <a:cubicBezTo>
                  <a:pt x="3525921" y="4291448"/>
                  <a:pt x="3521738" y="4301474"/>
                  <a:pt x="3511452" y="4300782"/>
                </a:cubicBezTo>
                <a:cubicBezTo>
                  <a:pt x="3498662" y="4298083"/>
                  <a:pt x="3496213" y="4287943"/>
                  <a:pt x="3482135" y="4272321"/>
                </a:cubicBezTo>
                <a:cubicBezTo>
                  <a:pt x="3469399" y="4261490"/>
                  <a:pt x="3458002" y="4255450"/>
                  <a:pt x="3450737" y="4247518"/>
                </a:cubicBezTo>
                <a:cubicBezTo>
                  <a:pt x="3420078" y="4214267"/>
                  <a:pt x="3394891" y="4183915"/>
                  <a:pt x="3361042" y="4148971"/>
                </a:cubicBezTo>
                <a:cubicBezTo>
                  <a:pt x="3361042" y="4148971"/>
                  <a:pt x="3338643" y="4111937"/>
                  <a:pt x="3333119" y="4117171"/>
                </a:cubicBezTo>
                <a:cubicBezTo>
                  <a:pt x="3330711" y="4118273"/>
                  <a:pt x="3338304" y="4128759"/>
                  <a:pt x="3344768" y="4136946"/>
                </a:cubicBezTo>
                <a:lnTo>
                  <a:pt x="3349799" y="4143080"/>
                </a:lnTo>
                <a:lnTo>
                  <a:pt x="3349647" y="4142931"/>
                </a:lnTo>
                <a:lnTo>
                  <a:pt x="3350646" y="4144112"/>
                </a:lnTo>
                <a:lnTo>
                  <a:pt x="3352228" y="4146042"/>
                </a:lnTo>
                <a:cubicBezTo>
                  <a:pt x="3352866" y="4146784"/>
                  <a:pt x="3353087" y="4147018"/>
                  <a:pt x="3352714" y="4146559"/>
                </a:cubicBezTo>
                <a:lnTo>
                  <a:pt x="3350646" y="4144112"/>
                </a:lnTo>
                <a:lnTo>
                  <a:pt x="3349799" y="4143080"/>
                </a:lnTo>
                <a:lnTo>
                  <a:pt x="3393450" y="4185701"/>
                </a:lnTo>
                <a:cubicBezTo>
                  <a:pt x="3408448" y="4200451"/>
                  <a:pt x="3421562" y="4214713"/>
                  <a:pt x="3425951" y="4225541"/>
                </a:cubicBezTo>
                <a:cubicBezTo>
                  <a:pt x="3430028" y="4231781"/>
                  <a:pt x="3427007" y="4239021"/>
                  <a:pt x="3428348" y="4243811"/>
                </a:cubicBezTo>
                <a:cubicBezTo>
                  <a:pt x="3432879" y="4250294"/>
                  <a:pt x="3445161" y="4260884"/>
                  <a:pt x="3453536" y="4274164"/>
                </a:cubicBezTo>
                <a:cubicBezTo>
                  <a:pt x="3460802" y="4282096"/>
                  <a:pt x="3491862" y="4323722"/>
                  <a:pt x="3466390" y="4302060"/>
                </a:cubicBezTo>
                <a:cubicBezTo>
                  <a:pt x="3450462" y="4289536"/>
                  <a:pt x="3436670" y="4265225"/>
                  <a:pt x="3429859" y="4257534"/>
                </a:cubicBezTo>
                <a:cubicBezTo>
                  <a:pt x="3422825" y="4249045"/>
                  <a:pt x="3412537" y="4248353"/>
                  <a:pt x="3409803" y="4246904"/>
                </a:cubicBezTo>
                <a:cubicBezTo>
                  <a:pt x="3405959" y="4240106"/>
                  <a:pt x="3404162" y="4235073"/>
                  <a:pt x="3397352" y="4227383"/>
                </a:cubicBezTo>
                <a:cubicBezTo>
                  <a:pt x="3394616" y="4225932"/>
                  <a:pt x="3383222" y="4219892"/>
                  <a:pt x="3377751" y="4216994"/>
                </a:cubicBezTo>
                <a:cubicBezTo>
                  <a:pt x="3373220" y="4210511"/>
                  <a:pt x="3353448" y="4191191"/>
                  <a:pt x="3336636" y="4174119"/>
                </a:cubicBezTo>
                <a:cubicBezTo>
                  <a:pt x="3319824" y="4157047"/>
                  <a:pt x="3278709" y="4114172"/>
                  <a:pt x="3305693" y="4149557"/>
                </a:cubicBezTo>
                <a:cubicBezTo>
                  <a:pt x="3329487" y="4183251"/>
                  <a:pt x="3364962" y="4214295"/>
                  <a:pt x="3390150" y="4244647"/>
                </a:cubicBezTo>
                <a:cubicBezTo>
                  <a:pt x="3402073" y="4257428"/>
                  <a:pt x="3413298" y="4271880"/>
                  <a:pt x="3424380" y="4286678"/>
                </a:cubicBezTo>
                <a:lnTo>
                  <a:pt x="3432661" y="4297629"/>
                </a:lnTo>
                <a:lnTo>
                  <a:pt x="3430305" y="4296016"/>
                </a:lnTo>
                <a:lnTo>
                  <a:pt x="3410724" y="4282707"/>
                </a:lnTo>
                <a:lnTo>
                  <a:pt x="3388470" y="4256678"/>
                </a:lnTo>
                <a:cubicBezTo>
                  <a:pt x="3373284" y="4235707"/>
                  <a:pt x="3347640" y="4205114"/>
                  <a:pt x="3359101" y="4236350"/>
                </a:cubicBezTo>
                <a:lnTo>
                  <a:pt x="3372220" y="4256226"/>
                </a:lnTo>
                <a:lnTo>
                  <a:pt x="3329779" y="4226002"/>
                </a:lnTo>
                <a:cubicBezTo>
                  <a:pt x="3294356" y="4200614"/>
                  <a:pt x="3257997" y="4174600"/>
                  <a:pt x="3223640" y="4152235"/>
                </a:cubicBezTo>
                <a:cubicBezTo>
                  <a:pt x="3186721" y="4129424"/>
                  <a:pt x="3230137" y="4162871"/>
                  <a:pt x="3242206" y="4171840"/>
                </a:cubicBezTo>
                <a:cubicBezTo>
                  <a:pt x="3285731" y="4202140"/>
                  <a:pt x="3326497" y="4235652"/>
                  <a:pt x="3364901" y="4265056"/>
                </a:cubicBezTo>
                <a:cubicBezTo>
                  <a:pt x="3396162" y="4290047"/>
                  <a:pt x="3358617" y="4270818"/>
                  <a:pt x="3343561" y="4261326"/>
                </a:cubicBezTo>
                <a:cubicBezTo>
                  <a:pt x="3279858" y="4220638"/>
                  <a:pt x="3222241" y="4177849"/>
                  <a:pt x="3154064" y="4130046"/>
                </a:cubicBezTo>
                <a:cubicBezTo>
                  <a:pt x="3134424" y="4116587"/>
                  <a:pt x="3165916" y="4155336"/>
                  <a:pt x="3166543" y="4151752"/>
                </a:cubicBezTo>
                <a:cubicBezTo>
                  <a:pt x="3218303" y="4200379"/>
                  <a:pt x="3269615" y="4218847"/>
                  <a:pt x="3323508" y="4267847"/>
                </a:cubicBezTo>
                <a:cubicBezTo>
                  <a:pt x="3259267" y="4230232"/>
                  <a:pt x="3196639" y="4183399"/>
                  <a:pt x="3131023" y="4136043"/>
                </a:cubicBezTo>
                <a:cubicBezTo>
                  <a:pt x="3128461" y="4135596"/>
                  <a:pt x="3107961" y="4111960"/>
                  <a:pt x="3106261" y="4121688"/>
                </a:cubicBezTo>
                <a:cubicBezTo>
                  <a:pt x="3105723" y="4124761"/>
                  <a:pt x="3124827" y="4141294"/>
                  <a:pt x="3117791" y="4133730"/>
                </a:cubicBezTo>
                <a:cubicBezTo>
                  <a:pt x="3141479" y="4154230"/>
                  <a:pt x="3181384" y="4177566"/>
                  <a:pt x="3204107" y="4201063"/>
                </a:cubicBezTo>
                <a:cubicBezTo>
                  <a:pt x="3213703" y="4209073"/>
                  <a:pt x="3217550" y="4219772"/>
                  <a:pt x="3224697" y="4224187"/>
                </a:cubicBezTo>
                <a:cubicBezTo>
                  <a:pt x="3248383" y="4244687"/>
                  <a:pt x="3279229" y="4256939"/>
                  <a:pt x="3302380" y="4280512"/>
                </a:cubicBezTo>
                <a:cubicBezTo>
                  <a:pt x="3282204" y="4270124"/>
                  <a:pt x="3272608" y="4262115"/>
                  <a:pt x="3255329" y="4252761"/>
                </a:cubicBezTo>
                <a:cubicBezTo>
                  <a:pt x="3259913" y="4256729"/>
                  <a:pt x="3217550" y="4219772"/>
                  <a:pt x="3211465" y="4221874"/>
                </a:cubicBezTo>
                <a:cubicBezTo>
                  <a:pt x="3207741" y="4228084"/>
                  <a:pt x="3266949" y="4264290"/>
                  <a:pt x="3271533" y="4268259"/>
                </a:cubicBezTo>
                <a:cubicBezTo>
                  <a:pt x="3332675" y="4308500"/>
                  <a:pt x="3366496" y="4333936"/>
                  <a:pt x="3429661" y="4377697"/>
                </a:cubicBezTo>
                <a:cubicBezTo>
                  <a:pt x="3429661" y="4377697"/>
                  <a:pt x="3465093" y="4393917"/>
                  <a:pt x="3458270" y="4402751"/>
                </a:cubicBezTo>
                <a:cubicBezTo>
                  <a:pt x="3452186" y="4404853"/>
                  <a:pt x="3406835" y="4367374"/>
                  <a:pt x="3404273" y="4366926"/>
                </a:cubicBezTo>
                <a:cubicBezTo>
                  <a:pt x="3355288" y="4335144"/>
                  <a:pt x="3311762" y="4304843"/>
                  <a:pt x="3260126" y="4273124"/>
                </a:cubicBezTo>
                <a:cubicBezTo>
                  <a:pt x="3294683" y="4291830"/>
                  <a:pt x="3253717" y="4261978"/>
                  <a:pt x="3250083" y="4267675"/>
                </a:cubicBezTo>
                <a:cubicBezTo>
                  <a:pt x="3245820" y="4276957"/>
                  <a:pt x="3310061" y="4314572"/>
                  <a:pt x="3314645" y="4318539"/>
                </a:cubicBezTo>
                <a:cubicBezTo>
                  <a:pt x="3368305" y="4353777"/>
                  <a:pt x="3424326" y="4393123"/>
                  <a:pt x="3490163" y="4434183"/>
                </a:cubicBezTo>
                <a:cubicBezTo>
                  <a:pt x="3490163" y="4434183"/>
                  <a:pt x="3524519" y="4456548"/>
                  <a:pt x="3516300" y="4458279"/>
                </a:cubicBezTo>
                <a:lnTo>
                  <a:pt x="3506799" y="4452572"/>
                </a:lnTo>
                <a:lnTo>
                  <a:pt x="3495872" y="4440863"/>
                </a:lnTo>
                <a:cubicBezTo>
                  <a:pt x="3491456" y="4436440"/>
                  <a:pt x="3487739" y="4433173"/>
                  <a:pt x="3485648" y="4432351"/>
                </a:cubicBezTo>
                <a:lnTo>
                  <a:pt x="3485193" y="4438178"/>
                </a:lnTo>
                <a:lnTo>
                  <a:pt x="3481944" y="4435912"/>
                </a:lnTo>
                <a:cubicBezTo>
                  <a:pt x="3487064" y="4436808"/>
                  <a:pt x="3448549" y="4410549"/>
                  <a:pt x="3446848" y="4420279"/>
                </a:cubicBezTo>
                <a:cubicBezTo>
                  <a:pt x="3446312" y="4423352"/>
                  <a:pt x="3485363" y="4446538"/>
                  <a:pt x="3492935" y="4451027"/>
                </a:cubicBezTo>
                <a:lnTo>
                  <a:pt x="3495769" y="4453038"/>
                </a:lnTo>
                <a:lnTo>
                  <a:pt x="3496062" y="4453438"/>
                </a:lnTo>
                <a:lnTo>
                  <a:pt x="3503605" y="4461847"/>
                </a:lnTo>
                <a:lnTo>
                  <a:pt x="3436363" y="4420820"/>
                </a:lnTo>
                <a:cubicBezTo>
                  <a:pt x="3402777" y="4399382"/>
                  <a:pt x="3368634" y="4377054"/>
                  <a:pt x="3332996" y="4354466"/>
                </a:cubicBezTo>
                <a:cubicBezTo>
                  <a:pt x="3332996" y="4354466"/>
                  <a:pt x="3327125" y="4340247"/>
                  <a:pt x="3320929" y="4345495"/>
                </a:cubicBezTo>
                <a:cubicBezTo>
                  <a:pt x="3317741" y="4348632"/>
                  <a:pt x="3349111" y="4370474"/>
                  <a:pt x="3332459" y="4357537"/>
                </a:cubicBezTo>
                <a:cubicBezTo>
                  <a:pt x="3387942" y="4399954"/>
                  <a:pt x="3462426" y="4439361"/>
                  <a:pt x="3514386" y="4484328"/>
                </a:cubicBezTo>
                <a:cubicBezTo>
                  <a:pt x="3451968" y="4453891"/>
                  <a:pt x="3380370" y="4395464"/>
                  <a:pt x="3313679" y="4354254"/>
                </a:cubicBezTo>
                <a:cubicBezTo>
                  <a:pt x="3309095" y="4350287"/>
                  <a:pt x="3284334" y="4335932"/>
                  <a:pt x="3283169" y="4342589"/>
                </a:cubicBezTo>
                <a:lnTo>
                  <a:pt x="3311979" y="4363982"/>
                </a:lnTo>
                <a:cubicBezTo>
                  <a:pt x="3341751" y="4382381"/>
                  <a:pt x="3373210" y="4403712"/>
                  <a:pt x="3399886" y="4424733"/>
                </a:cubicBezTo>
                <a:cubicBezTo>
                  <a:pt x="3375080" y="4410635"/>
                  <a:pt x="3349311" y="4393860"/>
                  <a:pt x="3322718" y="4376150"/>
                </a:cubicBezTo>
                <a:cubicBezTo>
                  <a:pt x="3296124" y="4358441"/>
                  <a:pt x="3268704" y="4339796"/>
                  <a:pt x="3240593" y="4321952"/>
                </a:cubicBezTo>
                <a:cubicBezTo>
                  <a:pt x="3214876" y="4304264"/>
                  <a:pt x="3189532" y="4285057"/>
                  <a:pt x="3164485" y="4266365"/>
                </a:cubicBezTo>
                <a:lnTo>
                  <a:pt x="3164018" y="4266035"/>
                </a:lnTo>
                <a:lnTo>
                  <a:pt x="3168790" y="4276178"/>
                </a:lnTo>
                <a:cubicBezTo>
                  <a:pt x="3200825" y="4336143"/>
                  <a:pt x="3237025" y="4395989"/>
                  <a:pt x="3278857" y="4456387"/>
                </a:cubicBezTo>
                <a:lnTo>
                  <a:pt x="3317019" y="4514942"/>
                </a:lnTo>
                <a:lnTo>
                  <a:pt x="3319145" y="4524308"/>
                </a:lnTo>
                <a:lnTo>
                  <a:pt x="3347228" y="4561288"/>
                </a:lnTo>
                <a:lnTo>
                  <a:pt x="3388901" y="4625230"/>
                </a:lnTo>
                <a:cubicBezTo>
                  <a:pt x="3424395" y="4679413"/>
                  <a:pt x="3456765" y="4730843"/>
                  <a:pt x="3480196" y="4777547"/>
                </a:cubicBezTo>
                <a:cubicBezTo>
                  <a:pt x="3392021" y="4672740"/>
                  <a:pt x="3301034" y="4545280"/>
                  <a:pt x="3210623" y="4409396"/>
                </a:cubicBezTo>
                <a:lnTo>
                  <a:pt x="3083409" y="4209241"/>
                </a:lnTo>
                <a:lnTo>
                  <a:pt x="3016202" y="4163200"/>
                </a:lnTo>
                <a:lnTo>
                  <a:pt x="3002992" y="4152030"/>
                </a:lnTo>
                <a:lnTo>
                  <a:pt x="3059980" y="4191354"/>
                </a:lnTo>
                <a:lnTo>
                  <a:pt x="3081112" y="4205629"/>
                </a:lnTo>
                <a:lnTo>
                  <a:pt x="3041243" y="4142897"/>
                </a:lnTo>
                <a:lnTo>
                  <a:pt x="2979821" y="4095933"/>
                </a:lnTo>
                <a:lnTo>
                  <a:pt x="3004382" y="4124173"/>
                </a:lnTo>
                <a:cubicBezTo>
                  <a:pt x="2990578" y="4113644"/>
                  <a:pt x="2976557" y="4101286"/>
                  <a:pt x="2962393" y="4087837"/>
                </a:cubicBezTo>
                <a:lnTo>
                  <a:pt x="2940281" y="4065700"/>
                </a:lnTo>
                <a:lnTo>
                  <a:pt x="2901341" y="4035925"/>
                </a:lnTo>
                <a:lnTo>
                  <a:pt x="2883821" y="4021325"/>
                </a:lnTo>
                <a:lnTo>
                  <a:pt x="2903837" y="4043226"/>
                </a:lnTo>
                <a:lnTo>
                  <a:pt x="2859121" y="4000742"/>
                </a:lnTo>
                <a:lnTo>
                  <a:pt x="2817316" y="3965905"/>
                </a:lnTo>
                <a:lnTo>
                  <a:pt x="2815746" y="3964595"/>
                </a:lnTo>
                <a:lnTo>
                  <a:pt x="2815038" y="3963942"/>
                </a:lnTo>
                <a:lnTo>
                  <a:pt x="2814803" y="3964406"/>
                </a:lnTo>
                <a:lnTo>
                  <a:pt x="2814130" y="3965424"/>
                </a:lnTo>
                <a:lnTo>
                  <a:pt x="2821590" y="3978519"/>
                </a:lnTo>
                <a:cubicBezTo>
                  <a:pt x="2826053" y="3986664"/>
                  <a:pt x="2838574" y="4002594"/>
                  <a:pt x="2851404" y="4019704"/>
                </a:cubicBezTo>
                <a:lnTo>
                  <a:pt x="2858623" y="4029738"/>
                </a:lnTo>
                <a:lnTo>
                  <a:pt x="2874742" y="4044484"/>
                </a:lnTo>
                <a:lnTo>
                  <a:pt x="2886480" y="4065003"/>
                </a:lnTo>
                <a:lnTo>
                  <a:pt x="2924815" y="4095545"/>
                </a:lnTo>
                <a:lnTo>
                  <a:pt x="2944751" y="4110058"/>
                </a:lnTo>
                <a:lnTo>
                  <a:pt x="2947835" y="4113335"/>
                </a:lnTo>
                <a:cubicBezTo>
                  <a:pt x="2958987" y="4124091"/>
                  <a:pt x="2972045" y="4135246"/>
                  <a:pt x="2981880" y="4144716"/>
                </a:cubicBezTo>
                <a:lnTo>
                  <a:pt x="2985801" y="4148966"/>
                </a:lnTo>
                <a:lnTo>
                  <a:pt x="2936473" y="4113100"/>
                </a:lnTo>
                <a:lnTo>
                  <a:pt x="2895967" y="4081586"/>
                </a:lnTo>
                <a:lnTo>
                  <a:pt x="2913386" y="4112034"/>
                </a:lnTo>
                <a:lnTo>
                  <a:pt x="2918991" y="4122569"/>
                </a:lnTo>
                <a:lnTo>
                  <a:pt x="2913282" y="4117563"/>
                </a:lnTo>
                <a:cubicBezTo>
                  <a:pt x="2904750" y="4109920"/>
                  <a:pt x="2900004" y="4105913"/>
                  <a:pt x="2897768" y="4104451"/>
                </a:cubicBezTo>
                <a:lnTo>
                  <a:pt x="2897583" y="4105347"/>
                </a:lnTo>
                <a:lnTo>
                  <a:pt x="2878389" y="4072850"/>
                </a:lnTo>
                <a:lnTo>
                  <a:pt x="2870506" y="4061777"/>
                </a:lnTo>
                <a:lnTo>
                  <a:pt x="2868358" y="4060106"/>
                </a:lnTo>
                <a:cubicBezTo>
                  <a:pt x="2815436" y="4018136"/>
                  <a:pt x="2778196" y="3982074"/>
                  <a:pt x="2726774" y="3934035"/>
                </a:cubicBezTo>
                <a:lnTo>
                  <a:pt x="2707993" y="3916841"/>
                </a:lnTo>
                <a:lnTo>
                  <a:pt x="2714236" y="3929983"/>
                </a:lnTo>
                <a:cubicBezTo>
                  <a:pt x="2719658" y="3941024"/>
                  <a:pt x="2726699" y="3954905"/>
                  <a:pt x="2732668" y="3967014"/>
                </a:cubicBezTo>
                <a:lnTo>
                  <a:pt x="2736912" y="3975837"/>
                </a:lnTo>
                <a:lnTo>
                  <a:pt x="2766251" y="4003619"/>
                </a:lnTo>
                <a:lnTo>
                  <a:pt x="2848764" y="4074402"/>
                </a:lnTo>
                <a:lnTo>
                  <a:pt x="2742588" y="3988353"/>
                </a:lnTo>
                <a:lnTo>
                  <a:pt x="2744680" y="3993409"/>
                </a:lnTo>
                <a:cubicBezTo>
                  <a:pt x="2745820" y="3997360"/>
                  <a:pt x="2743200" y="3994928"/>
                  <a:pt x="2734131" y="3981500"/>
                </a:cubicBezTo>
                <a:lnTo>
                  <a:pt x="2734131" y="3981499"/>
                </a:lnTo>
                <a:lnTo>
                  <a:pt x="2718532" y="3968856"/>
                </a:lnTo>
                <a:lnTo>
                  <a:pt x="2724356" y="3982456"/>
                </a:lnTo>
                <a:cubicBezTo>
                  <a:pt x="2730072" y="3997370"/>
                  <a:pt x="2732138" y="4007342"/>
                  <a:pt x="2727773" y="4008619"/>
                </a:cubicBezTo>
                <a:cubicBezTo>
                  <a:pt x="2722666" y="4012314"/>
                  <a:pt x="2712547" y="4005552"/>
                  <a:pt x="2700962" y="3994679"/>
                </a:cubicBezTo>
                <a:lnTo>
                  <a:pt x="2697304" y="3990908"/>
                </a:lnTo>
                <a:lnTo>
                  <a:pt x="2695643" y="3998156"/>
                </a:lnTo>
                <a:cubicBezTo>
                  <a:pt x="2697196" y="4018827"/>
                  <a:pt x="2712348" y="4035869"/>
                  <a:pt x="2723140" y="4054782"/>
                </a:cubicBezTo>
                <a:cubicBezTo>
                  <a:pt x="2744637" y="4096415"/>
                  <a:pt x="2770545" y="4126908"/>
                  <a:pt x="2787622" y="4169584"/>
                </a:cubicBezTo>
                <a:cubicBezTo>
                  <a:pt x="2756547" y="4130211"/>
                  <a:pt x="2740216" y="4097458"/>
                  <a:pt x="2709480" y="4057585"/>
                </a:cubicBezTo>
                <a:cubicBezTo>
                  <a:pt x="2699495" y="4049421"/>
                  <a:pt x="2688391" y="4026374"/>
                  <a:pt x="2672433" y="3998582"/>
                </a:cubicBezTo>
                <a:cubicBezTo>
                  <a:pt x="2671138" y="3996942"/>
                  <a:pt x="2669332" y="3994278"/>
                  <a:pt x="2667200" y="3990976"/>
                </a:cubicBezTo>
                <a:lnTo>
                  <a:pt x="2661914" y="3982581"/>
                </a:lnTo>
                <a:lnTo>
                  <a:pt x="2636698" y="3959404"/>
                </a:lnTo>
                <a:lnTo>
                  <a:pt x="2636940" y="3960252"/>
                </a:lnTo>
                <a:cubicBezTo>
                  <a:pt x="2642504" y="3969458"/>
                  <a:pt x="2664001" y="4011091"/>
                  <a:pt x="2667169" y="4018339"/>
                </a:cubicBezTo>
                <a:cubicBezTo>
                  <a:pt x="2667354" y="4020820"/>
                  <a:pt x="2666352" y="4023686"/>
                  <a:pt x="2665302" y="4025932"/>
                </a:cubicBezTo>
                <a:lnTo>
                  <a:pt x="2664043" y="4028205"/>
                </a:lnTo>
                <a:lnTo>
                  <a:pt x="2684164" y="4051861"/>
                </a:lnTo>
                <a:lnTo>
                  <a:pt x="2700003" y="4071387"/>
                </a:lnTo>
                <a:lnTo>
                  <a:pt x="2714031" y="4105266"/>
                </a:lnTo>
                <a:cubicBezTo>
                  <a:pt x="2737919" y="4157523"/>
                  <a:pt x="2765005" y="4211232"/>
                  <a:pt x="2794510" y="4262031"/>
                </a:cubicBezTo>
                <a:cubicBezTo>
                  <a:pt x="2809476" y="4292872"/>
                  <a:pt x="2888920" y="4379687"/>
                  <a:pt x="2906170" y="4428934"/>
                </a:cubicBezTo>
                <a:cubicBezTo>
                  <a:pt x="2925709" y="4496587"/>
                  <a:pt x="2839758" y="4357381"/>
                  <a:pt x="2826902" y="4343533"/>
                </a:cubicBezTo>
                <a:cubicBezTo>
                  <a:pt x="2763230" y="4245501"/>
                  <a:pt x="2734040" y="4214971"/>
                  <a:pt x="2681429" y="4145068"/>
                </a:cubicBezTo>
                <a:lnTo>
                  <a:pt x="2680279" y="4143507"/>
                </a:lnTo>
                <a:lnTo>
                  <a:pt x="2680203" y="4143529"/>
                </a:lnTo>
                <a:cubicBezTo>
                  <a:pt x="2679217" y="4142666"/>
                  <a:pt x="2677894" y="4140908"/>
                  <a:pt x="2676363" y="4138664"/>
                </a:cubicBezTo>
                <a:lnTo>
                  <a:pt x="2672877" y="4133457"/>
                </a:lnTo>
                <a:lnTo>
                  <a:pt x="2666837" y="4125257"/>
                </a:lnTo>
                <a:lnTo>
                  <a:pt x="2688339" y="4171999"/>
                </a:lnTo>
                <a:cubicBezTo>
                  <a:pt x="2713524" y="4219072"/>
                  <a:pt x="2744422" y="4260775"/>
                  <a:pt x="2765604" y="4310688"/>
                </a:cubicBezTo>
                <a:lnTo>
                  <a:pt x="2770883" y="4321760"/>
                </a:lnTo>
                <a:lnTo>
                  <a:pt x="2770328" y="4321311"/>
                </a:lnTo>
                <a:cubicBezTo>
                  <a:pt x="2761768" y="4314633"/>
                  <a:pt x="2738456" y="4284927"/>
                  <a:pt x="2724645" y="4276208"/>
                </a:cubicBezTo>
                <a:cubicBezTo>
                  <a:pt x="2705586" y="4265447"/>
                  <a:pt x="2743840" y="4300965"/>
                  <a:pt x="2747554" y="4305757"/>
                </a:cubicBezTo>
                <a:cubicBezTo>
                  <a:pt x="2756511" y="4314401"/>
                  <a:pt x="2763391" y="4321365"/>
                  <a:pt x="2769286" y="4327572"/>
                </a:cubicBezTo>
                <a:lnTo>
                  <a:pt x="2778387" y="4337500"/>
                </a:lnTo>
                <a:lnTo>
                  <a:pt x="2797752" y="4378115"/>
                </a:lnTo>
                <a:lnTo>
                  <a:pt x="2794312" y="4379165"/>
                </a:lnTo>
                <a:cubicBezTo>
                  <a:pt x="2794595" y="4378439"/>
                  <a:pt x="2796016" y="4379864"/>
                  <a:pt x="2798064" y="4382551"/>
                </a:cubicBezTo>
                <a:lnTo>
                  <a:pt x="2803989" y="4391195"/>
                </a:lnTo>
                <a:lnTo>
                  <a:pt x="2818463" y="4421551"/>
                </a:lnTo>
                <a:lnTo>
                  <a:pt x="2809924" y="4413128"/>
                </a:lnTo>
                <a:cubicBezTo>
                  <a:pt x="2811244" y="4409736"/>
                  <a:pt x="2812374" y="4406829"/>
                  <a:pt x="2804676" y="4411085"/>
                </a:cubicBezTo>
                <a:cubicBezTo>
                  <a:pt x="2804676" y="4411085"/>
                  <a:pt x="2807098" y="4412028"/>
                  <a:pt x="2809924" y="4413128"/>
                </a:cubicBezTo>
                <a:lnTo>
                  <a:pt x="2803902" y="4418944"/>
                </a:lnTo>
                <a:lnTo>
                  <a:pt x="2785413" y="4389747"/>
                </a:lnTo>
                <a:lnTo>
                  <a:pt x="2799879" y="4422480"/>
                </a:lnTo>
                <a:lnTo>
                  <a:pt x="2785606" y="4410360"/>
                </a:lnTo>
                <a:lnTo>
                  <a:pt x="2779218" y="4405562"/>
                </a:lnTo>
                <a:lnTo>
                  <a:pt x="2726533" y="4305233"/>
                </a:lnTo>
                <a:lnTo>
                  <a:pt x="2620451" y="4125797"/>
                </a:lnTo>
                <a:lnTo>
                  <a:pt x="2619954" y="4124714"/>
                </a:lnTo>
                <a:lnTo>
                  <a:pt x="2619335" y="4123909"/>
                </a:lnTo>
                <a:lnTo>
                  <a:pt x="2613643" y="4114280"/>
                </a:lnTo>
                <a:cubicBezTo>
                  <a:pt x="2605680" y="4103115"/>
                  <a:pt x="2578211" y="4041853"/>
                  <a:pt x="2566573" y="4041653"/>
                </a:cubicBezTo>
                <a:cubicBezTo>
                  <a:pt x="2565394" y="4043404"/>
                  <a:pt x="2565596" y="4046092"/>
                  <a:pt x="2566093" y="4048342"/>
                </a:cubicBezTo>
                <a:lnTo>
                  <a:pt x="2566379" y="4049245"/>
                </a:lnTo>
                <a:lnTo>
                  <a:pt x="2571483" y="4059526"/>
                </a:lnTo>
                <a:lnTo>
                  <a:pt x="2574150" y="4064160"/>
                </a:lnTo>
                <a:lnTo>
                  <a:pt x="2597512" y="4095534"/>
                </a:lnTo>
                <a:lnTo>
                  <a:pt x="2619335" y="4123909"/>
                </a:lnTo>
                <a:lnTo>
                  <a:pt x="2620451" y="4125797"/>
                </a:lnTo>
                <a:lnTo>
                  <a:pt x="2630966" y="4148709"/>
                </a:lnTo>
                <a:lnTo>
                  <a:pt x="2629855" y="4154899"/>
                </a:lnTo>
                <a:lnTo>
                  <a:pt x="2639100" y="4169337"/>
                </a:lnTo>
                <a:cubicBezTo>
                  <a:pt x="2647972" y="4183285"/>
                  <a:pt x="2656036" y="4197056"/>
                  <a:pt x="2658180" y="4208122"/>
                </a:cubicBezTo>
                <a:cubicBezTo>
                  <a:pt x="2658552" y="4213083"/>
                  <a:pt x="2654166" y="4219587"/>
                  <a:pt x="2656563" y="4221547"/>
                </a:cubicBezTo>
                <a:cubicBezTo>
                  <a:pt x="2662501" y="4235714"/>
                  <a:pt x="2688046" y="4271343"/>
                  <a:pt x="2691958" y="4288512"/>
                </a:cubicBezTo>
                <a:cubicBezTo>
                  <a:pt x="2694790" y="4296260"/>
                  <a:pt x="2688718" y="4305266"/>
                  <a:pt x="2688718" y="4305266"/>
                </a:cubicBezTo>
                <a:cubicBezTo>
                  <a:pt x="2688718" y="4305266"/>
                  <a:pt x="2689327" y="4307122"/>
                  <a:pt x="2690583" y="4309507"/>
                </a:cubicBezTo>
                <a:lnTo>
                  <a:pt x="2693116" y="4312772"/>
                </a:lnTo>
                <a:lnTo>
                  <a:pt x="2695447" y="4318680"/>
                </a:lnTo>
                <a:lnTo>
                  <a:pt x="2694871" y="4319804"/>
                </a:lnTo>
                <a:cubicBezTo>
                  <a:pt x="2694918" y="4320423"/>
                  <a:pt x="2695517" y="4320913"/>
                  <a:pt x="2696716" y="4321893"/>
                </a:cubicBezTo>
                <a:lnTo>
                  <a:pt x="2695447" y="4318680"/>
                </a:lnTo>
                <a:lnTo>
                  <a:pt x="2696343" y="4316931"/>
                </a:lnTo>
                <a:cubicBezTo>
                  <a:pt x="2697088" y="4326854"/>
                  <a:pt x="2700230" y="4338736"/>
                  <a:pt x="2700230" y="4338736"/>
                </a:cubicBezTo>
                <a:cubicBezTo>
                  <a:pt x="2691424" y="4346283"/>
                  <a:pt x="2682781" y="4291098"/>
                  <a:pt x="2662438" y="4269812"/>
                </a:cubicBezTo>
                <a:cubicBezTo>
                  <a:pt x="2660041" y="4267852"/>
                  <a:pt x="2650429" y="4264650"/>
                  <a:pt x="2648032" y="4262691"/>
                </a:cubicBezTo>
                <a:cubicBezTo>
                  <a:pt x="2635277" y="4247608"/>
                  <a:pt x="2622088" y="4226735"/>
                  <a:pt x="2606565" y="4204732"/>
                </a:cubicBezTo>
                <a:cubicBezTo>
                  <a:pt x="2600999" y="4195526"/>
                  <a:pt x="2557980" y="4116895"/>
                  <a:pt x="2555583" y="4114936"/>
                </a:cubicBezTo>
                <a:cubicBezTo>
                  <a:pt x="2551163" y="4115979"/>
                  <a:pt x="2549919" y="4134365"/>
                  <a:pt x="2550691" y="4139652"/>
                </a:cubicBezTo>
                <a:cubicBezTo>
                  <a:pt x="2553460" y="4146573"/>
                  <a:pt x="2585714" y="4201657"/>
                  <a:pt x="2561830" y="4168162"/>
                </a:cubicBezTo>
                <a:cubicBezTo>
                  <a:pt x="2536286" y="4132532"/>
                  <a:pt x="2576138" y="4203918"/>
                  <a:pt x="2581702" y="4213123"/>
                </a:cubicBezTo>
                <a:cubicBezTo>
                  <a:pt x="2595264" y="4238956"/>
                  <a:pt x="2606367" y="4262003"/>
                  <a:pt x="2611533" y="4270883"/>
                </a:cubicBezTo>
                <a:cubicBezTo>
                  <a:pt x="2637613" y="4323636"/>
                  <a:pt x="2662700" y="4371889"/>
                  <a:pt x="2687134" y="4418931"/>
                </a:cubicBezTo>
                <a:lnTo>
                  <a:pt x="2692161" y="4428803"/>
                </a:lnTo>
                <a:lnTo>
                  <a:pt x="2682322" y="4422052"/>
                </a:lnTo>
                <a:lnTo>
                  <a:pt x="2678704" y="4420027"/>
                </a:lnTo>
                <a:lnTo>
                  <a:pt x="2662078" y="4389814"/>
                </a:lnTo>
                <a:cubicBezTo>
                  <a:pt x="2651685" y="4371229"/>
                  <a:pt x="2631440" y="4321306"/>
                  <a:pt x="2619058" y="4311183"/>
                </a:cubicBezTo>
                <a:cubicBezTo>
                  <a:pt x="2614266" y="4307265"/>
                  <a:pt x="2608193" y="4316271"/>
                  <a:pt x="2598245" y="4313570"/>
                </a:cubicBezTo>
                <a:cubicBezTo>
                  <a:pt x="2586234" y="4308409"/>
                  <a:pt x="2585828" y="4297987"/>
                  <a:pt x="2575097" y="4279900"/>
                </a:cubicBezTo>
                <a:cubicBezTo>
                  <a:pt x="2564739" y="4266777"/>
                  <a:pt x="2554753" y="4258613"/>
                  <a:pt x="2549188" y="4249406"/>
                </a:cubicBezTo>
                <a:cubicBezTo>
                  <a:pt x="2525668" y="4210776"/>
                  <a:pt x="2506939" y="4176064"/>
                  <a:pt x="2480624" y="4135147"/>
                </a:cubicBezTo>
                <a:lnTo>
                  <a:pt x="2480563" y="4134985"/>
                </a:lnTo>
                <a:lnTo>
                  <a:pt x="2480018" y="4135381"/>
                </a:lnTo>
                <a:lnTo>
                  <a:pt x="2484535" y="4143641"/>
                </a:lnTo>
                <a:lnTo>
                  <a:pt x="2474214" y="4132217"/>
                </a:lnTo>
                <a:lnTo>
                  <a:pt x="2505176" y="4177532"/>
                </a:lnTo>
                <a:cubicBezTo>
                  <a:pt x="2516981" y="4194943"/>
                  <a:pt x="2527034" y="4211506"/>
                  <a:pt x="2529209" y="4222985"/>
                </a:cubicBezTo>
                <a:cubicBezTo>
                  <a:pt x="2531977" y="4229905"/>
                  <a:pt x="2527592" y="4236409"/>
                  <a:pt x="2527965" y="4241371"/>
                </a:cubicBezTo>
                <a:cubicBezTo>
                  <a:pt x="2531134" y="4248617"/>
                  <a:pt x="2541094" y="4261416"/>
                  <a:pt x="2546693" y="4276083"/>
                </a:cubicBezTo>
                <a:cubicBezTo>
                  <a:pt x="2552258" y="4285290"/>
                  <a:pt x="2574526" y="4332211"/>
                  <a:pt x="2553810" y="4305961"/>
                </a:cubicBezTo>
                <a:cubicBezTo>
                  <a:pt x="2547233" y="4298256"/>
                  <a:pt x="2541759" y="4287766"/>
                  <a:pt x="2537284" y="4278093"/>
                </a:cubicBezTo>
                <a:lnTo>
                  <a:pt x="2535658" y="4274435"/>
                </a:lnTo>
                <a:lnTo>
                  <a:pt x="2533826" y="4275670"/>
                </a:lnTo>
                <a:cubicBezTo>
                  <a:pt x="2528986" y="4276097"/>
                  <a:pt x="2520328" y="4269412"/>
                  <a:pt x="2505009" y="4246930"/>
                </a:cubicBezTo>
                <a:cubicBezTo>
                  <a:pt x="2475047" y="4199934"/>
                  <a:pt x="2513465" y="4225380"/>
                  <a:pt x="2476102" y="4208428"/>
                </a:cubicBezTo>
                <a:cubicBezTo>
                  <a:pt x="2482493" y="4211327"/>
                  <a:pt x="2485293" y="4215186"/>
                  <a:pt x="2485544" y="4219309"/>
                </a:cubicBezTo>
                <a:lnTo>
                  <a:pt x="2483556" y="4223545"/>
                </a:lnTo>
                <a:lnTo>
                  <a:pt x="2490348" y="4234679"/>
                </a:lnTo>
                <a:cubicBezTo>
                  <a:pt x="2499525" y="4249554"/>
                  <a:pt x="2507691" y="4265931"/>
                  <a:pt x="2515645" y="4282621"/>
                </a:cubicBezTo>
                <a:lnTo>
                  <a:pt x="2521611" y="4294987"/>
                </a:lnTo>
                <a:lnTo>
                  <a:pt x="2519619" y="4292940"/>
                </a:lnTo>
                <a:lnTo>
                  <a:pt x="2503036" y="4276042"/>
                </a:lnTo>
                <a:lnTo>
                  <a:pt x="2486336" y="4246144"/>
                </a:lnTo>
                <a:lnTo>
                  <a:pt x="2479375" y="4231988"/>
                </a:lnTo>
                <a:lnTo>
                  <a:pt x="2469016" y="4238868"/>
                </a:lnTo>
                <a:lnTo>
                  <a:pt x="2470491" y="4242505"/>
                </a:lnTo>
                <a:lnTo>
                  <a:pt x="2467822" y="4239662"/>
                </a:lnTo>
                <a:lnTo>
                  <a:pt x="2464832" y="4241647"/>
                </a:lnTo>
                <a:lnTo>
                  <a:pt x="2455968" y="4243213"/>
                </a:lnTo>
                <a:lnTo>
                  <a:pt x="2461580" y="4249725"/>
                </a:lnTo>
                <a:cubicBezTo>
                  <a:pt x="2487316" y="4280374"/>
                  <a:pt x="2454285" y="4254137"/>
                  <a:pt x="2441390" y="4241870"/>
                </a:cubicBezTo>
                <a:lnTo>
                  <a:pt x="2411549" y="4211586"/>
                </a:lnTo>
                <a:lnTo>
                  <a:pt x="2419368" y="4222503"/>
                </a:lnTo>
                <a:lnTo>
                  <a:pt x="2434211" y="4247632"/>
                </a:lnTo>
                <a:lnTo>
                  <a:pt x="2352629" y="4158570"/>
                </a:lnTo>
                <a:cubicBezTo>
                  <a:pt x="2336213" y="4140534"/>
                  <a:pt x="2319859" y="4122704"/>
                  <a:pt x="2302677" y="4104405"/>
                </a:cubicBezTo>
                <a:lnTo>
                  <a:pt x="2277101" y="4077868"/>
                </a:lnTo>
                <a:lnTo>
                  <a:pt x="2278668" y="4082633"/>
                </a:lnTo>
                <a:cubicBezTo>
                  <a:pt x="2282570" y="4091124"/>
                  <a:pt x="2288716" y="4101322"/>
                  <a:pt x="2289375" y="4099627"/>
                </a:cubicBezTo>
                <a:cubicBezTo>
                  <a:pt x="2330562" y="4157481"/>
                  <a:pt x="2377239" y="4185680"/>
                  <a:pt x="2420446" y="4244320"/>
                </a:cubicBezTo>
                <a:cubicBezTo>
                  <a:pt x="2364857" y="4194807"/>
                  <a:pt x="2312661" y="4136574"/>
                  <a:pt x="2257636" y="4077240"/>
                </a:cubicBezTo>
                <a:cubicBezTo>
                  <a:pt x="2255214" y="4076297"/>
                  <a:pt x="2239763" y="4049092"/>
                  <a:pt x="2236181" y="4058296"/>
                </a:cubicBezTo>
                <a:cubicBezTo>
                  <a:pt x="2235051" y="4061204"/>
                  <a:pt x="2250530" y="4081168"/>
                  <a:pt x="2245119" y="4072370"/>
                </a:cubicBezTo>
                <a:cubicBezTo>
                  <a:pt x="2264311" y="4097128"/>
                  <a:pt x="2298849" y="4127855"/>
                  <a:pt x="2316508" y="4155361"/>
                </a:cubicBezTo>
                <a:cubicBezTo>
                  <a:pt x="2324342" y="4165101"/>
                  <a:pt x="2326010" y="4176349"/>
                  <a:pt x="2332149" y="4182083"/>
                </a:cubicBezTo>
                <a:cubicBezTo>
                  <a:pt x="2351343" y="4206840"/>
                  <a:pt x="2379176" y="4224920"/>
                  <a:pt x="2397239" y="4252583"/>
                </a:cubicBezTo>
                <a:cubicBezTo>
                  <a:pt x="2379499" y="4238431"/>
                  <a:pt x="2371667" y="4228692"/>
                  <a:pt x="2356564" y="4216122"/>
                </a:cubicBezTo>
                <a:cubicBezTo>
                  <a:pt x="2360279" y="4220915"/>
                  <a:pt x="2326010" y="4176349"/>
                  <a:pt x="2319630" y="4177213"/>
                </a:cubicBezTo>
                <a:cubicBezTo>
                  <a:pt x="2314758" y="4182568"/>
                  <a:pt x="2365690" y="4229712"/>
                  <a:pt x="2369405" y="4234504"/>
                </a:cubicBezTo>
                <a:cubicBezTo>
                  <a:pt x="2421440" y="4285981"/>
                  <a:pt x="2449598" y="4317573"/>
                  <a:pt x="2502924" y="4372900"/>
                </a:cubicBezTo>
                <a:cubicBezTo>
                  <a:pt x="2502924" y="4372900"/>
                  <a:pt x="2534476" y="4395771"/>
                  <a:pt x="2526049" y="4403091"/>
                </a:cubicBezTo>
                <a:cubicBezTo>
                  <a:pt x="2519669" y="4403955"/>
                  <a:pt x="2482574" y="4358291"/>
                  <a:pt x="2480151" y="4357347"/>
                </a:cubicBezTo>
                <a:cubicBezTo>
                  <a:pt x="2438371" y="4316553"/>
                  <a:pt x="2401654" y="4278285"/>
                  <a:pt x="2357264" y="4237032"/>
                </a:cubicBezTo>
                <a:cubicBezTo>
                  <a:pt x="2387468" y="4262167"/>
                  <a:pt x="2353172" y="4224841"/>
                  <a:pt x="2348488" y="4229713"/>
                </a:cubicBezTo>
                <a:cubicBezTo>
                  <a:pt x="2342484" y="4237976"/>
                  <a:pt x="2398073" y="4287489"/>
                  <a:pt x="2401788" y="4292281"/>
                </a:cubicBezTo>
                <a:cubicBezTo>
                  <a:pt x="2447471" y="4337383"/>
                  <a:pt x="2494660" y="4386976"/>
                  <a:pt x="2551138" y="4440181"/>
                </a:cubicBezTo>
                <a:cubicBezTo>
                  <a:pt x="2551138" y="4440181"/>
                  <a:pt x="2580426" y="4468866"/>
                  <a:pt x="2572027" y="4468945"/>
                </a:cubicBezTo>
                <a:lnTo>
                  <a:pt x="2563834" y="4461481"/>
                </a:lnTo>
                <a:lnTo>
                  <a:pt x="2555423" y="4447854"/>
                </a:lnTo>
                <a:cubicBezTo>
                  <a:pt x="2551963" y="4442648"/>
                  <a:pt x="2548960" y="4438714"/>
                  <a:pt x="2547071" y="4437496"/>
                </a:cubicBezTo>
                <a:lnTo>
                  <a:pt x="2545479" y="4443121"/>
                </a:lnTo>
                <a:lnTo>
                  <a:pt x="2542739" y="4440260"/>
                </a:lnTo>
                <a:cubicBezTo>
                  <a:pt x="2547584" y="4442145"/>
                  <a:pt x="2514984" y="4408826"/>
                  <a:pt x="2511403" y="4418030"/>
                </a:cubicBezTo>
                <a:cubicBezTo>
                  <a:pt x="2510273" y="4420937"/>
                  <a:pt x="2544002" y="4451350"/>
                  <a:pt x="2550545" y="4457241"/>
                </a:cubicBezTo>
                <a:lnTo>
                  <a:pt x="2552927" y="4459769"/>
                </a:lnTo>
                <a:lnTo>
                  <a:pt x="2553136" y="4460220"/>
                </a:lnTo>
                <a:lnTo>
                  <a:pt x="2558878" y="4469948"/>
                </a:lnTo>
                <a:lnTo>
                  <a:pt x="2501016" y="4416499"/>
                </a:lnTo>
                <a:cubicBezTo>
                  <a:pt x="2472303" y="4388876"/>
                  <a:pt x="2443216" y="4360270"/>
                  <a:pt x="2412717" y="4331114"/>
                </a:cubicBezTo>
                <a:cubicBezTo>
                  <a:pt x="2412717" y="4331114"/>
                  <a:pt x="2409756" y="4316018"/>
                  <a:pt x="2402649" y="4319946"/>
                </a:cubicBezTo>
                <a:cubicBezTo>
                  <a:pt x="2398905" y="4322394"/>
                  <a:pt x="2425369" y="4349978"/>
                  <a:pt x="2411586" y="4334020"/>
                </a:cubicBezTo>
                <a:cubicBezTo>
                  <a:pt x="2457643" y="4386519"/>
                  <a:pt x="2522925" y="4439803"/>
                  <a:pt x="2565026" y="4494109"/>
                </a:cubicBezTo>
                <a:cubicBezTo>
                  <a:pt x="2509815" y="4451993"/>
                  <a:pt x="2451103" y="4380627"/>
                  <a:pt x="2393818" y="4327108"/>
                </a:cubicBezTo>
                <a:cubicBezTo>
                  <a:pt x="2390104" y="4322317"/>
                  <a:pt x="2368649" y="4303373"/>
                  <a:pt x="2366198" y="4309670"/>
                </a:cubicBezTo>
                <a:lnTo>
                  <a:pt x="2390238" y="4336312"/>
                </a:lnTo>
                <a:cubicBezTo>
                  <a:pt x="2415811" y="4360205"/>
                  <a:pt x="2442461" y="4387307"/>
                  <a:pt x="2464482" y="4413163"/>
                </a:cubicBezTo>
                <a:cubicBezTo>
                  <a:pt x="2442932" y="4394462"/>
                  <a:pt x="2420965" y="4372948"/>
                  <a:pt x="2398374" y="4350354"/>
                </a:cubicBezTo>
                <a:cubicBezTo>
                  <a:pt x="2375781" y="4327761"/>
                  <a:pt x="2352563" y="4304087"/>
                  <a:pt x="2328511" y="4281065"/>
                </a:cubicBezTo>
                <a:cubicBezTo>
                  <a:pt x="2285036" y="4236264"/>
                  <a:pt x="2244226" y="4185807"/>
                  <a:pt x="2202258" y="4145496"/>
                </a:cubicBezTo>
                <a:cubicBezTo>
                  <a:pt x="2181369" y="4125100"/>
                  <a:pt x="2160109" y="4103862"/>
                  <a:pt x="2139719" y="4081288"/>
                </a:cubicBezTo>
                <a:lnTo>
                  <a:pt x="2128964" y="4067737"/>
                </a:lnTo>
                <a:lnTo>
                  <a:pt x="2177104" y="4117500"/>
                </a:lnTo>
                <a:cubicBezTo>
                  <a:pt x="2196229" y="4136976"/>
                  <a:pt x="2215100" y="4155994"/>
                  <a:pt x="2233188" y="4174328"/>
                </a:cubicBezTo>
                <a:cubicBezTo>
                  <a:pt x="2245869" y="4185952"/>
                  <a:pt x="2262478" y="4203011"/>
                  <a:pt x="2268616" y="4208746"/>
                </a:cubicBezTo>
                <a:cubicBezTo>
                  <a:pt x="2278712" y="4212673"/>
                  <a:pt x="2273704" y="4204032"/>
                  <a:pt x="2280972" y="4206860"/>
                </a:cubicBezTo>
                <a:cubicBezTo>
                  <a:pt x="2280972" y="4206860"/>
                  <a:pt x="2293490" y="4211729"/>
                  <a:pt x="2292360" y="4214635"/>
                </a:cubicBezTo>
                <a:cubicBezTo>
                  <a:pt x="2293490" y="4211729"/>
                  <a:pt x="2274297" y="4186972"/>
                  <a:pt x="2256395" y="4166063"/>
                </a:cubicBezTo>
                <a:lnTo>
                  <a:pt x="2259863" y="4165426"/>
                </a:lnTo>
                <a:lnTo>
                  <a:pt x="2261645" y="4168104"/>
                </a:lnTo>
                <a:cubicBezTo>
                  <a:pt x="2262210" y="4166652"/>
                  <a:pt x="2261786" y="4165651"/>
                  <a:pt x="2260777" y="4165259"/>
                </a:cubicBezTo>
                <a:lnTo>
                  <a:pt x="2259863" y="4165426"/>
                </a:lnTo>
                <a:lnTo>
                  <a:pt x="2249737" y="4150201"/>
                </a:lnTo>
                <a:cubicBezTo>
                  <a:pt x="2236053" y="4133504"/>
                  <a:pt x="2217685" y="4119769"/>
                  <a:pt x="2200484" y="4103037"/>
                </a:cubicBezTo>
                <a:cubicBezTo>
                  <a:pt x="2125116" y="4018918"/>
                  <a:pt x="2049870" y="3935159"/>
                  <a:pt x="1982229" y="3847142"/>
                </a:cubicBezTo>
                <a:lnTo>
                  <a:pt x="1939001" y="3787393"/>
                </a:lnTo>
                <a:lnTo>
                  <a:pt x="1877152" y="3709220"/>
                </a:lnTo>
                <a:cubicBezTo>
                  <a:pt x="1835860" y="3656606"/>
                  <a:pt x="1796636" y="3607946"/>
                  <a:pt x="1765453" y="3583945"/>
                </a:cubicBezTo>
                <a:cubicBezTo>
                  <a:pt x="1762323" y="3577958"/>
                  <a:pt x="1735878" y="3578710"/>
                  <a:pt x="1721866" y="3571874"/>
                </a:cubicBezTo>
                <a:cubicBezTo>
                  <a:pt x="1706793" y="3560147"/>
                  <a:pt x="1694591" y="3519693"/>
                  <a:pt x="1663551" y="3494531"/>
                </a:cubicBezTo>
                <a:cubicBezTo>
                  <a:pt x="1603817" y="3424461"/>
                  <a:pt x="1542071" y="3350543"/>
                  <a:pt x="1481538" y="3276806"/>
                </a:cubicBezTo>
                <a:lnTo>
                  <a:pt x="1394516" y="3169868"/>
                </a:lnTo>
                <a:lnTo>
                  <a:pt x="1384423" y="3165599"/>
                </a:lnTo>
                <a:cubicBezTo>
                  <a:pt x="1376067" y="3161332"/>
                  <a:pt x="1368839" y="3156873"/>
                  <a:pt x="1364009" y="3152933"/>
                </a:cubicBezTo>
                <a:cubicBezTo>
                  <a:pt x="1360384" y="3148198"/>
                  <a:pt x="1339463" y="3128922"/>
                  <a:pt x="1353188" y="3139730"/>
                </a:cubicBezTo>
                <a:cubicBezTo>
                  <a:pt x="1356968" y="3144029"/>
                  <a:pt x="1378520" y="3154693"/>
                  <a:pt x="1379455" y="3152083"/>
                </a:cubicBezTo>
                <a:cubicBezTo>
                  <a:pt x="1378213" y="3148693"/>
                  <a:pt x="1355994" y="3131898"/>
                  <a:pt x="1353817" y="3131117"/>
                </a:cubicBezTo>
                <a:cubicBezTo>
                  <a:pt x="1325538" y="3107243"/>
                  <a:pt x="1301474" y="3078741"/>
                  <a:pt x="1279446" y="3049128"/>
                </a:cubicBezTo>
                <a:lnTo>
                  <a:pt x="1258581" y="3019366"/>
                </a:lnTo>
                <a:lnTo>
                  <a:pt x="1257350" y="3019710"/>
                </a:lnTo>
                <a:cubicBezTo>
                  <a:pt x="1257432" y="3022407"/>
                  <a:pt x="1261546" y="3029923"/>
                  <a:pt x="1271867" y="3044678"/>
                </a:cubicBezTo>
                <a:cubicBezTo>
                  <a:pt x="1409198" y="3256075"/>
                  <a:pt x="1584450" y="3448743"/>
                  <a:pt x="1730169" y="3621990"/>
                </a:cubicBezTo>
                <a:cubicBezTo>
                  <a:pt x="1791320" y="3684784"/>
                  <a:pt x="1858327" y="3744518"/>
                  <a:pt x="1898438" y="3804148"/>
                </a:cubicBezTo>
                <a:cubicBezTo>
                  <a:pt x="1925174" y="3837825"/>
                  <a:pt x="1936957" y="3873479"/>
                  <a:pt x="1911500" y="3851255"/>
                </a:cubicBezTo>
                <a:lnTo>
                  <a:pt x="1902309" y="3842074"/>
                </a:lnTo>
                <a:lnTo>
                  <a:pt x="1926028" y="3875670"/>
                </a:lnTo>
                <a:lnTo>
                  <a:pt x="1993011" y="3961298"/>
                </a:lnTo>
                <a:lnTo>
                  <a:pt x="1882456" y="3827834"/>
                </a:lnTo>
                <a:lnTo>
                  <a:pt x="1866041" y="3802748"/>
                </a:lnTo>
                <a:lnTo>
                  <a:pt x="1791260" y="3720862"/>
                </a:lnTo>
                <a:cubicBezTo>
                  <a:pt x="1548065" y="3447729"/>
                  <a:pt x="1346202" y="3174777"/>
                  <a:pt x="1107792" y="2873396"/>
                </a:cubicBezTo>
                <a:cubicBezTo>
                  <a:pt x="1092717" y="2861673"/>
                  <a:pt x="988324" y="2733259"/>
                  <a:pt x="981298" y="2736931"/>
                </a:cubicBezTo>
                <a:cubicBezTo>
                  <a:pt x="959045" y="2748562"/>
                  <a:pt x="992477" y="2758317"/>
                  <a:pt x="992477" y="2758317"/>
                </a:cubicBezTo>
                <a:cubicBezTo>
                  <a:pt x="1078513" y="2888701"/>
                  <a:pt x="1148158" y="2967748"/>
                  <a:pt x="1227364" y="3067939"/>
                </a:cubicBezTo>
                <a:cubicBezTo>
                  <a:pt x="1232730" y="3078203"/>
                  <a:pt x="1347853" y="3227145"/>
                  <a:pt x="1298031" y="3166056"/>
                </a:cubicBezTo>
                <a:cubicBezTo>
                  <a:pt x="1207944" y="3065017"/>
                  <a:pt x="1143814" y="2976552"/>
                  <a:pt x="1060756" y="2871844"/>
                </a:cubicBezTo>
                <a:cubicBezTo>
                  <a:pt x="1047918" y="2864394"/>
                  <a:pt x="989896" y="2807588"/>
                  <a:pt x="1021515" y="2850966"/>
                </a:cubicBezTo>
                <a:cubicBezTo>
                  <a:pt x="1123031" y="3008109"/>
                  <a:pt x="1235473" y="3151920"/>
                  <a:pt x="1352108" y="3306608"/>
                </a:cubicBezTo>
                <a:cubicBezTo>
                  <a:pt x="1428138" y="3414991"/>
                  <a:pt x="1532726" y="3509538"/>
                  <a:pt x="1607290" y="3597997"/>
                </a:cubicBezTo>
                <a:cubicBezTo>
                  <a:pt x="1618467" y="3619383"/>
                  <a:pt x="1660048" y="3698939"/>
                  <a:pt x="1674101" y="3691594"/>
                </a:cubicBezTo>
                <a:cubicBezTo>
                  <a:pt x="1647505" y="3712029"/>
                  <a:pt x="1546242" y="3589604"/>
                  <a:pt x="1562936" y="3601575"/>
                </a:cubicBezTo>
                <a:cubicBezTo>
                  <a:pt x="1460010" y="3493088"/>
                  <a:pt x="1410380" y="3398133"/>
                  <a:pt x="1301644" y="3278524"/>
                </a:cubicBezTo>
                <a:cubicBezTo>
                  <a:pt x="1282267" y="3261425"/>
                  <a:pt x="1247775" y="3246778"/>
                  <a:pt x="1236597" y="3225393"/>
                </a:cubicBezTo>
                <a:cubicBezTo>
                  <a:pt x="1180810" y="3172864"/>
                  <a:pt x="1105952" y="3063870"/>
                  <a:pt x="1071204" y="3014504"/>
                </a:cubicBezTo>
                <a:cubicBezTo>
                  <a:pt x="1037968" y="2970885"/>
                  <a:pt x="1018741" y="2934101"/>
                  <a:pt x="1007563" y="2912714"/>
                </a:cubicBezTo>
                <a:cubicBezTo>
                  <a:pt x="1002199" y="2902449"/>
                  <a:pt x="979650" y="2893539"/>
                  <a:pt x="961444" y="2875827"/>
                </a:cubicBezTo>
                <a:cubicBezTo>
                  <a:pt x="903424" y="2819021"/>
                  <a:pt x="864526" y="2744597"/>
                  <a:pt x="908789" y="2829286"/>
                </a:cubicBezTo>
                <a:cubicBezTo>
                  <a:pt x="1000447" y="3004653"/>
                  <a:pt x="1146064" y="3123500"/>
                  <a:pt x="1265338" y="3297501"/>
                </a:cubicBezTo>
                <a:cubicBezTo>
                  <a:pt x="1368366" y="3460390"/>
                  <a:pt x="1481001" y="3570338"/>
                  <a:pt x="1573769" y="3676508"/>
                </a:cubicBezTo>
                <a:cubicBezTo>
                  <a:pt x="1626721" y="3743585"/>
                  <a:pt x="1719937" y="3850610"/>
                  <a:pt x="1786455" y="3923672"/>
                </a:cubicBezTo>
                <a:cubicBezTo>
                  <a:pt x="1818517" y="3967905"/>
                  <a:pt x="1882201" y="4055512"/>
                  <a:pt x="1822224" y="3992106"/>
                </a:cubicBezTo>
                <a:cubicBezTo>
                  <a:pt x="1715399" y="3893282"/>
                  <a:pt x="1676500" y="3818857"/>
                  <a:pt x="1583733" y="3712686"/>
                </a:cubicBezTo>
                <a:cubicBezTo>
                  <a:pt x="1504379" y="3632180"/>
                  <a:pt x="1410141" y="3506083"/>
                  <a:pt x="1326593" y="3414699"/>
                </a:cubicBezTo>
                <a:cubicBezTo>
                  <a:pt x="1268124" y="3357036"/>
                  <a:pt x="1330593" y="3459439"/>
                  <a:pt x="1348799" y="3477153"/>
                </a:cubicBezTo>
                <a:cubicBezTo>
                  <a:pt x="1487491" y="3654075"/>
                  <a:pt x="1627997" y="3797376"/>
                  <a:pt x="1765222" y="3954372"/>
                </a:cubicBezTo>
                <a:cubicBezTo>
                  <a:pt x="1820856" y="4026584"/>
                  <a:pt x="1775185" y="3990553"/>
                  <a:pt x="1748485" y="3956584"/>
                </a:cubicBezTo>
                <a:cubicBezTo>
                  <a:pt x="1695830" y="3910044"/>
                  <a:pt x="1726428" y="3934352"/>
                  <a:pt x="1702858" y="3906371"/>
                </a:cubicBezTo>
                <a:cubicBezTo>
                  <a:pt x="1227670" y="3350953"/>
                  <a:pt x="704515" y="2686642"/>
                  <a:pt x="279193" y="2118229"/>
                </a:cubicBezTo>
                <a:cubicBezTo>
                  <a:pt x="249448" y="2079862"/>
                  <a:pt x="222169" y="2036941"/>
                  <a:pt x="196920" y="1995407"/>
                </a:cubicBezTo>
                <a:lnTo>
                  <a:pt x="191983" y="1987344"/>
                </a:lnTo>
                <a:lnTo>
                  <a:pt x="199997" y="1993520"/>
                </a:lnTo>
                <a:cubicBezTo>
                  <a:pt x="235666" y="2022293"/>
                  <a:pt x="283689" y="2064373"/>
                  <a:pt x="275633" y="2066731"/>
                </a:cubicBezTo>
                <a:cubicBezTo>
                  <a:pt x="306807" y="2048808"/>
                  <a:pt x="257325" y="2008989"/>
                  <a:pt x="227541" y="1963406"/>
                </a:cubicBezTo>
                <a:cubicBezTo>
                  <a:pt x="212398" y="1931152"/>
                  <a:pt x="138421" y="1798714"/>
                  <a:pt x="203603" y="1860355"/>
                </a:cubicBezTo>
                <a:cubicBezTo>
                  <a:pt x="229487" y="1889468"/>
                  <a:pt x="246420" y="1921198"/>
                  <a:pt x="273360" y="1958808"/>
                </a:cubicBezTo>
                <a:cubicBezTo>
                  <a:pt x="372902" y="2102845"/>
                  <a:pt x="396496" y="2113550"/>
                  <a:pt x="481392" y="2244260"/>
                </a:cubicBezTo>
                <a:cubicBezTo>
                  <a:pt x="494248" y="2258107"/>
                  <a:pt x="580199" y="2397313"/>
                  <a:pt x="560661" y="2329660"/>
                </a:cubicBezTo>
                <a:cubicBezTo>
                  <a:pt x="543411" y="2280412"/>
                  <a:pt x="463967" y="2193598"/>
                  <a:pt x="449002" y="2162755"/>
                </a:cubicBezTo>
                <a:cubicBezTo>
                  <a:pt x="419496" y="2111957"/>
                  <a:pt x="392410" y="2058251"/>
                  <a:pt x="368523" y="2005991"/>
                </a:cubicBezTo>
                <a:lnTo>
                  <a:pt x="354494" y="1972112"/>
                </a:lnTo>
                <a:lnTo>
                  <a:pt x="338657" y="1952587"/>
                </a:lnTo>
                <a:cubicBezTo>
                  <a:pt x="309814" y="1917019"/>
                  <a:pt x="278604" y="1879416"/>
                  <a:pt x="245349" y="1842888"/>
                </a:cubicBezTo>
                <a:cubicBezTo>
                  <a:pt x="203572" y="1797195"/>
                  <a:pt x="157944" y="1746983"/>
                  <a:pt x="220309" y="1794982"/>
                </a:cubicBezTo>
                <a:lnTo>
                  <a:pt x="318536" y="1885266"/>
                </a:lnTo>
                <a:lnTo>
                  <a:pt x="312501" y="1870687"/>
                </a:lnTo>
                <a:lnTo>
                  <a:pt x="309086" y="1866153"/>
                </a:lnTo>
                <a:cubicBezTo>
                  <a:pt x="281346" y="1827873"/>
                  <a:pt x="254374" y="1789225"/>
                  <a:pt x="229046" y="1751591"/>
                </a:cubicBezTo>
                <a:cubicBezTo>
                  <a:pt x="203588" y="1713732"/>
                  <a:pt x="179661" y="1685860"/>
                  <a:pt x="179335" y="1652831"/>
                </a:cubicBezTo>
                <a:lnTo>
                  <a:pt x="179321" y="1652742"/>
                </a:lnTo>
                <a:lnTo>
                  <a:pt x="179929" y="1653583"/>
                </a:lnTo>
                <a:lnTo>
                  <a:pt x="345396" y="1885035"/>
                </a:lnTo>
                <a:lnTo>
                  <a:pt x="355451" y="1895405"/>
                </a:lnTo>
                <a:cubicBezTo>
                  <a:pt x="367038" y="1906278"/>
                  <a:pt x="377156" y="1913040"/>
                  <a:pt x="382263" y="1909346"/>
                </a:cubicBezTo>
                <a:cubicBezTo>
                  <a:pt x="383719" y="1908920"/>
                  <a:pt x="384458" y="1907528"/>
                  <a:pt x="384587" y="1905309"/>
                </a:cubicBezTo>
                <a:lnTo>
                  <a:pt x="384391" y="1903988"/>
                </a:lnTo>
                <a:lnTo>
                  <a:pt x="362255" y="1871262"/>
                </a:lnTo>
                <a:cubicBezTo>
                  <a:pt x="344966" y="1846394"/>
                  <a:pt x="327469" y="1821095"/>
                  <a:pt x="310774" y="1794422"/>
                </a:cubicBezTo>
                <a:cubicBezTo>
                  <a:pt x="300513" y="1773049"/>
                  <a:pt x="329749" y="1813512"/>
                  <a:pt x="338262" y="1825252"/>
                </a:cubicBezTo>
                <a:lnTo>
                  <a:pt x="374042" y="1872095"/>
                </a:lnTo>
                <a:lnTo>
                  <a:pt x="372014" y="1866762"/>
                </a:lnTo>
                <a:cubicBezTo>
                  <a:pt x="340647" y="1795597"/>
                  <a:pt x="265670" y="1665379"/>
                  <a:pt x="324880" y="1716294"/>
                </a:cubicBezTo>
                <a:cubicBezTo>
                  <a:pt x="331043" y="1726690"/>
                  <a:pt x="353219" y="1760206"/>
                  <a:pt x="378018" y="1794096"/>
                </a:cubicBezTo>
                <a:lnTo>
                  <a:pt x="380018" y="1796672"/>
                </a:lnTo>
                <a:lnTo>
                  <a:pt x="380239" y="1796607"/>
                </a:lnTo>
                <a:cubicBezTo>
                  <a:pt x="381025" y="1795415"/>
                  <a:pt x="382126" y="1794337"/>
                  <a:pt x="386660" y="1795961"/>
                </a:cubicBezTo>
                <a:cubicBezTo>
                  <a:pt x="392253" y="1800910"/>
                  <a:pt x="407427" y="1815673"/>
                  <a:pt x="418977" y="1825700"/>
                </a:cubicBezTo>
                <a:lnTo>
                  <a:pt x="425987" y="1832496"/>
                </a:lnTo>
                <a:lnTo>
                  <a:pt x="416559" y="1810089"/>
                </a:lnTo>
                <a:lnTo>
                  <a:pt x="411323" y="1804794"/>
                </a:lnTo>
                <a:cubicBezTo>
                  <a:pt x="388017" y="1784173"/>
                  <a:pt x="375383" y="1770320"/>
                  <a:pt x="351771" y="1743698"/>
                </a:cubicBezTo>
                <a:cubicBezTo>
                  <a:pt x="340071" y="1727234"/>
                  <a:pt x="352399" y="1735086"/>
                  <a:pt x="365553" y="1748635"/>
                </a:cubicBezTo>
                <a:cubicBezTo>
                  <a:pt x="371146" y="1753584"/>
                  <a:pt x="370055" y="1756629"/>
                  <a:pt x="382540" y="1764047"/>
                </a:cubicBezTo>
                <a:lnTo>
                  <a:pt x="391134" y="1767808"/>
                </a:lnTo>
                <a:lnTo>
                  <a:pt x="386639" y="1755131"/>
                </a:lnTo>
                <a:cubicBezTo>
                  <a:pt x="388105" y="1739997"/>
                  <a:pt x="401179" y="1736571"/>
                  <a:pt x="398895" y="1727854"/>
                </a:cubicBezTo>
                <a:cubicBezTo>
                  <a:pt x="392992" y="1705338"/>
                  <a:pt x="345196" y="1650335"/>
                  <a:pt x="328709" y="1625936"/>
                </a:cubicBezTo>
                <a:lnTo>
                  <a:pt x="254684" y="1517902"/>
                </a:lnTo>
                <a:lnTo>
                  <a:pt x="255443" y="1515931"/>
                </a:lnTo>
                <a:lnTo>
                  <a:pt x="258454" y="1509436"/>
                </a:lnTo>
                <a:lnTo>
                  <a:pt x="306896" y="1575668"/>
                </a:lnTo>
                <a:cubicBezTo>
                  <a:pt x="349483" y="1634852"/>
                  <a:pt x="393156" y="1695594"/>
                  <a:pt x="441516" y="1760152"/>
                </a:cubicBezTo>
                <a:cubicBezTo>
                  <a:pt x="443462" y="1763135"/>
                  <a:pt x="446251" y="1767109"/>
                  <a:pt x="449703" y="1771905"/>
                </a:cubicBezTo>
                <a:lnTo>
                  <a:pt x="460427" y="1786601"/>
                </a:lnTo>
                <a:lnTo>
                  <a:pt x="492846" y="1815523"/>
                </a:lnTo>
                <a:lnTo>
                  <a:pt x="494860" y="1811713"/>
                </a:lnTo>
                <a:cubicBezTo>
                  <a:pt x="495655" y="1810557"/>
                  <a:pt x="496154" y="1810365"/>
                  <a:pt x="496286" y="1811428"/>
                </a:cubicBezTo>
                <a:lnTo>
                  <a:pt x="493886" y="1792125"/>
                </a:lnTo>
                <a:lnTo>
                  <a:pt x="475928" y="1772947"/>
                </a:lnTo>
                <a:lnTo>
                  <a:pt x="472944" y="1770300"/>
                </a:lnTo>
                <a:lnTo>
                  <a:pt x="472580" y="1768361"/>
                </a:lnTo>
                <a:lnTo>
                  <a:pt x="466586" y="1756335"/>
                </a:lnTo>
                <a:lnTo>
                  <a:pt x="468580" y="1758042"/>
                </a:lnTo>
                <a:lnTo>
                  <a:pt x="513908" y="1801319"/>
                </a:lnTo>
                <a:lnTo>
                  <a:pt x="495576" y="1768269"/>
                </a:lnTo>
                <a:lnTo>
                  <a:pt x="494187" y="1766606"/>
                </a:lnTo>
                <a:lnTo>
                  <a:pt x="492514" y="1764582"/>
                </a:lnTo>
                <a:lnTo>
                  <a:pt x="488707" y="1760832"/>
                </a:lnTo>
                <a:lnTo>
                  <a:pt x="488255" y="1760391"/>
                </a:lnTo>
                <a:lnTo>
                  <a:pt x="485081" y="1755592"/>
                </a:lnTo>
                <a:lnTo>
                  <a:pt x="454194" y="1718242"/>
                </a:lnTo>
                <a:lnTo>
                  <a:pt x="461220" y="1727419"/>
                </a:lnTo>
                <a:cubicBezTo>
                  <a:pt x="466396" y="1734832"/>
                  <a:pt x="470916" y="1741811"/>
                  <a:pt x="472746" y="1744998"/>
                </a:cubicBezTo>
                <a:lnTo>
                  <a:pt x="473204" y="1745709"/>
                </a:lnTo>
                <a:lnTo>
                  <a:pt x="443377" y="1716616"/>
                </a:lnTo>
                <a:lnTo>
                  <a:pt x="439513" y="1707459"/>
                </a:lnTo>
                <a:cubicBezTo>
                  <a:pt x="438547" y="1704496"/>
                  <a:pt x="438322" y="1702507"/>
                  <a:pt x="439298" y="1702250"/>
                </a:cubicBezTo>
                <a:cubicBezTo>
                  <a:pt x="439867" y="1702099"/>
                  <a:pt x="440740" y="1702520"/>
                  <a:pt x="441843" y="1703391"/>
                </a:cubicBezTo>
                <a:lnTo>
                  <a:pt x="442215" y="1703755"/>
                </a:lnTo>
                <a:lnTo>
                  <a:pt x="403192" y="1656563"/>
                </a:lnTo>
                <a:cubicBezTo>
                  <a:pt x="371060" y="1618578"/>
                  <a:pt x="336771" y="1579184"/>
                  <a:pt x="299254" y="1538072"/>
                </a:cubicBezTo>
                <a:cubicBezTo>
                  <a:pt x="239740" y="1477693"/>
                  <a:pt x="138282" y="1367554"/>
                  <a:pt x="53142" y="1264968"/>
                </a:cubicBezTo>
                <a:lnTo>
                  <a:pt x="0" y="1197844"/>
                </a:lnTo>
                <a:lnTo>
                  <a:pt x="6576" y="1185332"/>
                </a:lnTo>
                <a:lnTo>
                  <a:pt x="138681" y="1338007"/>
                </a:lnTo>
                <a:cubicBezTo>
                  <a:pt x="186685" y="1394194"/>
                  <a:pt x="235546" y="1451839"/>
                  <a:pt x="284794" y="1509690"/>
                </a:cubicBezTo>
                <a:lnTo>
                  <a:pt x="473249" y="1725596"/>
                </a:lnTo>
                <a:lnTo>
                  <a:pt x="467588" y="1714506"/>
                </a:lnTo>
                <a:cubicBezTo>
                  <a:pt x="466445" y="1710149"/>
                  <a:pt x="467185" y="1695206"/>
                  <a:pt x="466044" y="1690848"/>
                </a:cubicBezTo>
                <a:cubicBezTo>
                  <a:pt x="451024" y="1651317"/>
                  <a:pt x="391900" y="1609373"/>
                  <a:pt x="404559" y="1601396"/>
                </a:cubicBezTo>
                <a:cubicBezTo>
                  <a:pt x="404559" y="1601396"/>
                  <a:pt x="416703" y="1612185"/>
                  <a:pt x="427704" y="1618617"/>
                </a:cubicBezTo>
                <a:lnTo>
                  <a:pt x="425373" y="1618885"/>
                </a:lnTo>
                <a:lnTo>
                  <a:pt x="422203" y="1615402"/>
                </a:lnTo>
                <a:cubicBezTo>
                  <a:pt x="422774" y="1617581"/>
                  <a:pt x="423061" y="1618669"/>
                  <a:pt x="423747" y="1619073"/>
                </a:cubicBezTo>
                <a:lnTo>
                  <a:pt x="425373" y="1618885"/>
                </a:lnTo>
                <a:lnTo>
                  <a:pt x="430700" y="1624738"/>
                </a:lnTo>
                <a:lnTo>
                  <a:pt x="433554" y="1630570"/>
                </a:lnTo>
                <a:cubicBezTo>
                  <a:pt x="435706" y="1633596"/>
                  <a:pt x="437549" y="1635443"/>
                  <a:pt x="437549" y="1635443"/>
                </a:cubicBezTo>
                <a:cubicBezTo>
                  <a:pt x="437549" y="1635443"/>
                  <a:pt x="450622" y="1632015"/>
                  <a:pt x="458182" y="1640125"/>
                </a:cubicBezTo>
                <a:cubicBezTo>
                  <a:pt x="476016" y="1654855"/>
                  <a:pt x="505047" y="1709344"/>
                  <a:pt x="518524" y="1725218"/>
                </a:cubicBezTo>
                <a:lnTo>
                  <a:pt x="519850" y="1725834"/>
                </a:lnTo>
                <a:lnTo>
                  <a:pt x="518153" y="1720595"/>
                </a:lnTo>
                <a:cubicBezTo>
                  <a:pt x="514514" y="1709928"/>
                  <a:pt x="511007" y="1700969"/>
                  <a:pt x="510144" y="1702328"/>
                </a:cubicBezTo>
                <a:cubicBezTo>
                  <a:pt x="513822" y="1699094"/>
                  <a:pt x="517291" y="1702789"/>
                  <a:pt x="521052" y="1709327"/>
                </a:cubicBezTo>
                <a:lnTo>
                  <a:pt x="531765" y="1729693"/>
                </a:lnTo>
                <a:lnTo>
                  <a:pt x="534609" y="1730316"/>
                </a:lnTo>
                <a:cubicBezTo>
                  <a:pt x="540442" y="1734803"/>
                  <a:pt x="546371" y="1741690"/>
                  <a:pt x="552327" y="1749929"/>
                </a:cubicBezTo>
                <a:lnTo>
                  <a:pt x="561156" y="1763618"/>
                </a:lnTo>
                <a:lnTo>
                  <a:pt x="559195" y="1757143"/>
                </a:lnTo>
                <a:cubicBezTo>
                  <a:pt x="553577" y="1744693"/>
                  <a:pt x="546518" y="1734508"/>
                  <a:pt x="538723" y="1720376"/>
                </a:cubicBezTo>
                <a:cubicBezTo>
                  <a:pt x="531183" y="1707116"/>
                  <a:pt x="525473" y="1696622"/>
                  <a:pt x="520712" y="1687611"/>
                </a:cubicBezTo>
                <a:lnTo>
                  <a:pt x="509818" y="1666491"/>
                </a:lnTo>
                <a:lnTo>
                  <a:pt x="512339" y="1669049"/>
                </a:lnTo>
                <a:lnTo>
                  <a:pt x="454898" y="1583545"/>
                </a:lnTo>
                <a:lnTo>
                  <a:pt x="305213" y="1373616"/>
                </a:lnTo>
                <a:lnTo>
                  <a:pt x="305149" y="1367666"/>
                </a:lnTo>
                <a:lnTo>
                  <a:pt x="311110" y="1363454"/>
                </a:lnTo>
                <a:lnTo>
                  <a:pt x="330091" y="1389114"/>
                </a:lnTo>
                <a:cubicBezTo>
                  <a:pt x="347502" y="1412592"/>
                  <a:pt x="365335" y="1435474"/>
                  <a:pt x="385248" y="1456647"/>
                </a:cubicBezTo>
                <a:cubicBezTo>
                  <a:pt x="390007" y="1474804"/>
                  <a:pt x="398708" y="1487272"/>
                  <a:pt x="408568" y="1489345"/>
                </a:cubicBezTo>
                <a:cubicBezTo>
                  <a:pt x="404950" y="1475545"/>
                  <a:pt x="397165" y="1463614"/>
                  <a:pt x="385248" y="1456647"/>
                </a:cubicBezTo>
                <a:cubicBezTo>
                  <a:pt x="373611" y="1434469"/>
                  <a:pt x="360834" y="1413852"/>
                  <a:pt x="347471" y="1394020"/>
                </a:cubicBezTo>
                <a:lnTo>
                  <a:pt x="316941" y="1351171"/>
                </a:lnTo>
                <a:lnTo>
                  <a:pt x="324832" y="1349311"/>
                </a:lnTo>
                <a:lnTo>
                  <a:pt x="329798" y="1349542"/>
                </a:lnTo>
                <a:lnTo>
                  <a:pt x="346577" y="1371307"/>
                </a:lnTo>
                <a:cubicBezTo>
                  <a:pt x="385462" y="1423407"/>
                  <a:pt x="424346" y="1475506"/>
                  <a:pt x="466547" y="1526931"/>
                </a:cubicBezTo>
                <a:cubicBezTo>
                  <a:pt x="498117" y="1564453"/>
                  <a:pt x="523541" y="1605915"/>
                  <a:pt x="549509" y="1647235"/>
                </a:cubicBezTo>
                <a:lnTo>
                  <a:pt x="581790" y="1696512"/>
                </a:lnTo>
                <a:lnTo>
                  <a:pt x="578310" y="1689361"/>
                </a:lnTo>
                <a:cubicBezTo>
                  <a:pt x="575861" y="1683541"/>
                  <a:pt x="574607" y="1679235"/>
                  <a:pt x="575470" y="1677876"/>
                </a:cubicBezTo>
                <a:cubicBezTo>
                  <a:pt x="577484" y="1674707"/>
                  <a:pt x="598630" y="1678901"/>
                  <a:pt x="596453" y="1677218"/>
                </a:cubicBezTo>
                <a:cubicBezTo>
                  <a:pt x="598630" y="1678901"/>
                  <a:pt x="600808" y="1680586"/>
                  <a:pt x="602984" y="1682269"/>
                </a:cubicBezTo>
                <a:cubicBezTo>
                  <a:pt x="600193" y="1671332"/>
                  <a:pt x="577994" y="1637281"/>
                  <a:pt x="598929" y="1662249"/>
                </a:cubicBezTo>
                <a:cubicBezTo>
                  <a:pt x="620678" y="1691898"/>
                  <a:pt x="593598" y="1649347"/>
                  <a:pt x="583625" y="1633531"/>
                </a:cubicBezTo>
                <a:lnTo>
                  <a:pt x="581400" y="1629873"/>
                </a:lnTo>
                <a:lnTo>
                  <a:pt x="595631" y="1643716"/>
                </a:lnTo>
                <a:lnTo>
                  <a:pt x="573693" y="1598025"/>
                </a:lnTo>
                <a:cubicBezTo>
                  <a:pt x="569806" y="1590083"/>
                  <a:pt x="566539" y="1583094"/>
                  <a:pt x="563830" y="1576970"/>
                </a:cubicBezTo>
                <a:lnTo>
                  <a:pt x="563724" y="1576711"/>
                </a:lnTo>
                <a:lnTo>
                  <a:pt x="549869" y="1562642"/>
                </a:lnTo>
                <a:lnTo>
                  <a:pt x="530014" y="1545441"/>
                </a:lnTo>
                <a:lnTo>
                  <a:pt x="494039" y="1486333"/>
                </a:lnTo>
                <a:lnTo>
                  <a:pt x="488804" y="1477105"/>
                </a:lnTo>
                <a:lnTo>
                  <a:pt x="493998" y="1481416"/>
                </a:lnTo>
                <a:cubicBezTo>
                  <a:pt x="501766" y="1488003"/>
                  <a:pt x="506081" y="1491451"/>
                  <a:pt x="508102" y="1492696"/>
                </a:cubicBezTo>
                <a:lnTo>
                  <a:pt x="508247" y="1491896"/>
                </a:lnTo>
                <a:lnTo>
                  <a:pt x="526088" y="1520318"/>
                </a:lnTo>
                <a:lnTo>
                  <a:pt x="557912" y="1562542"/>
                </a:lnTo>
                <a:lnTo>
                  <a:pt x="557322" y="1561104"/>
                </a:lnTo>
                <a:cubicBezTo>
                  <a:pt x="534227" y="1498345"/>
                  <a:pt x="609055" y="1587680"/>
                  <a:pt x="618455" y="1584931"/>
                </a:cubicBezTo>
                <a:cubicBezTo>
                  <a:pt x="629199" y="1581789"/>
                  <a:pt x="556279" y="1457848"/>
                  <a:pt x="551882" y="1422448"/>
                </a:cubicBezTo>
                <a:cubicBezTo>
                  <a:pt x="591354" y="1456391"/>
                  <a:pt x="583952" y="1486436"/>
                  <a:pt x="623745" y="1537893"/>
                </a:cubicBezTo>
                <a:cubicBezTo>
                  <a:pt x="623745" y="1537893"/>
                  <a:pt x="639026" y="1567541"/>
                  <a:pt x="655651" y="1596795"/>
                </a:cubicBezTo>
                <a:lnTo>
                  <a:pt x="655969" y="1597339"/>
                </a:lnTo>
                <a:lnTo>
                  <a:pt x="656509" y="1598038"/>
                </a:lnTo>
                <a:lnTo>
                  <a:pt x="678261" y="1630559"/>
                </a:lnTo>
                <a:lnTo>
                  <a:pt x="684286" y="1639064"/>
                </a:lnTo>
                <a:lnTo>
                  <a:pt x="695578" y="1651717"/>
                </a:lnTo>
                <a:lnTo>
                  <a:pt x="694611" y="1605822"/>
                </a:lnTo>
                <a:lnTo>
                  <a:pt x="689653" y="1598681"/>
                </a:lnTo>
                <a:cubicBezTo>
                  <a:pt x="687313" y="1592143"/>
                  <a:pt x="689040" y="1589426"/>
                  <a:pt x="690316" y="1582308"/>
                </a:cubicBezTo>
                <a:cubicBezTo>
                  <a:pt x="688438" y="1563971"/>
                  <a:pt x="674562" y="1549189"/>
                  <a:pt x="664513" y="1532639"/>
                </a:cubicBezTo>
                <a:cubicBezTo>
                  <a:pt x="644405" y="1496152"/>
                  <a:pt x="620643" y="1469673"/>
                  <a:pt x="604436" y="1432152"/>
                </a:cubicBezTo>
                <a:cubicBezTo>
                  <a:pt x="633003" y="1466399"/>
                  <a:pt x="648308" y="1495119"/>
                  <a:pt x="676587" y="1529819"/>
                </a:cubicBezTo>
                <a:cubicBezTo>
                  <a:pt x="681124" y="1533327"/>
                  <a:pt x="685998" y="1540134"/>
                  <a:pt x="691594" y="1549105"/>
                </a:cubicBezTo>
                <a:lnTo>
                  <a:pt x="693484" y="1552258"/>
                </a:lnTo>
                <a:lnTo>
                  <a:pt x="693340" y="1545418"/>
                </a:lnTo>
                <a:cubicBezTo>
                  <a:pt x="694683" y="1545024"/>
                  <a:pt x="698954" y="1549300"/>
                  <a:pt x="705252" y="1556793"/>
                </a:cubicBezTo>
                <a:lnTo>
                  <a:pt x="724602" y="1581444"/>
                </a:lnTo>
                <a:lnTo>
                  <a:pt x="720092" y="1573190"/>
                </a:lnTo>
                <a:cubicBezTo>
                  <a:pt x="717705" y="1568749"/>
                  <a:pt x="715887" y="1565275"/>
                  <a:pt x="715139" y="1563683"/>
                </a:cubicBezTo>
                <a:cubicBezTo>
                  <a:pt x="714690" y="1559283"/>
                  <a:pt x="718430" y="1553395"/>
                  <a:pt x="718430" y="1553395"/>
                </a:cubicBezTo>
                <a:cubicBezTo>
                  <a:pt x="712360" y="1536545"/>
                  <a:pt x="700660" y="1523446"/>
                  <a:pt x="691426" y="1511577"/>
                </a:cubicBezTo>
                <a:cubicBezTo>
                  <a:pt x="685808" y="1499127"/>
                  <a:pt x="665037" y="1479013"/>
                  <a:pt x="668326" y="1468725"/>
                </a:cubicBezTo>
                <a:cubicBezTo>
                  <a:pt x="671617" y="1458437"/>
                  <a:pt x="678825" y="1489676"/>
                  <a:pt x="677399" y="1475741"/>
                </a:cubicBezTo>
                <a:cubicBezTo>
                  <a:pt x="675520" y="1457404"/>
                  <a:pt x="655412" y="1420917"/>
                  <a:pt x="682416" y="1462735"/>
                </a:cubicBezTo>
                <a:cubicBezTo>
                  <a:pt x="703800" y="1492104"/>
                  <a:pt x="709582" y="1509407"/>
                  <a:pt x="737699" y="1539254"/>
                </a:cubicBezTo>
                <a:cubicBezTo>
                  <a:pt x="736629" y="1528803"/>
                  <a:pt x="719693" y="1499244"/>
                  <a:pt x="708921" y="1479866"/>
                </a:cubicBezTo>
                <a:lnTo>
                  <a:pt x="707599" y="1477372"/>
                </a:lnTo>
                <a:lnTo>
                  <a:pt x="731629" y="1498033"/>
                </a:lnTo>
                <a:lnTo>
                  <a:pt x="730835" y="1495399"/>
                </a:lnTo>
                <a:lnTo>
                  <a:pt x="700811" y="1463785"/>
                </a:lnTo>
                <a:lnTo>
                  <a:pt x="698932" y="1453219"/>
                </a:lnTo>
                <a:cubicBezTo>
                  <a:pt x="699476" y="1448448"/>
                  <a:pt x="707071" y="1462046"/>
                  <a:pt x="713997" y="1470947"/>
                </a:cubicBezTo>
                <a:cubicBezTo>
                  <a:pt x="689020" y="1409759"/>
                  <a:pt x="647314" y="1364677"/>
                  <a:pt x="620609" y="1306206"/>
                </a:cubicBezTo>
                <a:lnTo>
                  <a:pt x="615650" y="1296491"/>
                </a:lnTo>
                <a:lnTo>
                  <a:pt x="616154" y="1296878"/>
                </a:lnTo>
                <a:cubicBezTo>
                  <a:pt x="621981" y="1301174"/>
                  <a:pt x="635495" y="1316784"/>
                  <a:pt x="647155" y="1327450"/>
                </a:cubicBezTo>
                <a:lnTo>
                  <a:pt x="649680" y="1329438"/>
                </a:lnTo>
                <a:lnTo>
                  <a:pt x="646988" y="1320181"/>
                </a:lnTo>
                <a:lnTo>
                  <a:pt x="643923" y="1317210"/>
                </a:lnTo>
                <a:cubicBezTo>
                  <a:pt x="640443" y="1313894"/>
                  <a:pt x="637624" y="1311196"/>
                  <a:pt x="636771" y="1310153"/>
                </a:cubicBezTo>
                <a:cubicBezTo>
                  <a:pt x="628601" y="1302686"/>
                  <a:pt x="622319" y="1296662"/>
                  <a:pt x="616929" y="1291287"/>
                </a:cubicBezTo>
                <a:lnTo>
                  <a:pt x="608600" y="1282681"/>
                </a:lnTo>
                <a:lnTo>
                  <a:pt x="590411" y="1247048"/>
                </a:lnTo>
                <a:lnTo>
                  <a:pt x="593443" y="1246032"/>
                </a:lnTo>
                <a:cubicBezTo>
                  <a:pt x="593210" y="1246685"/>
                  <a:pt x="591911" y="1245453"/>
                  <a:pt x="590026" y="1243113"/>
                </a:cubicBezTo>
                <a:lnTo>
                  <a:pt x="584552" y="1235572"/>
                </a:lnTo>
                <a:lnTo>
                  <a:pt x="570958" y="1208940"/>
                </a:lnTo>
                <a:lnTo>
                  <a:pt x="578749" y="1216222"/>
                </a:lnTo>
                <a:cubicBezTo>
                  <a:pt x="577658" y="1219267"/>
                  <a:pt x="576722" y="1221879"/>
                  <a:pt x="583463" y="1217910"/>
                </a:cubicBezTo>
                <a:cubicBezTo>
                  <a:pt x="583463" y="1217910"/>
                  <a:pt x="581287" y="1217131"/>
                  <a:pt x="578749" y="1216222"/>
                </a:cubicBezTo>
                <a:lnTo>
                  <a:pt x="583962" y="1210907"/>
                </a:lnTo>
                <a:lnTo>
                  <a:pt x="601100" y="1236413"/>
                </a:lnTo>
                <a:lnTo>
                  <a:pt x="587452" y="1207668"/>
                </a:lnTo>
                <a:lnTo>
                  <a:pt x="600430" y="1218096"/>
                </a:lnTo>
                <a:lnTo>
                  <a:pt x="606223" y="1222207"/>
                </a:lnTo>
                <a:lnTo>
                  <a:pt x="649223" y="1298966"/>
                </a:lnTo>
                <a:lnTo>
                  <a:pt x="658257" y="1301100"/>
                </a:lnTo>
                <a:lnTo>
                  <a:pt x="615656" y="1234018"/>
                </a:lnTo>
                <a:cubicBezTo>
                  <a:pt x="638838" y="1262484"/>
                  <a:pt x="662780" y="1293856"/>
                  <a:pt x="687158" y="1327211"/>
                </a:cubicBezTo>
                <a:lnTo>
                  <a:pt x="689198" y="1330104"/>
                </a:lnTo>
                <a:lnTo>
                  <a:pt x="686600" y="1324142"/>
                </a:lnTo>
                <a:cubicBezTo>
                  <a:pt x="683897" y="1317325"/>
                  <a:pt x="689077" y="1309173"/>
                  <a:pt x="689077" y="1309173"/>
                </a:cubicBezTo>
                <a:cubicBezTo>
                  <a:pt x="689077" y="1309173"/>
                  <a:pt x="688492" y="1307539"/>
                  <a:pt x="687317" y="1305448"/>
                </a:cubicBezTo>
                <a:lnTo>
                  <a:pt x="684988" y="1302608"/>
                </a:lnTo>
                <a:lnTo>
                  <a:pt x="682773" y="1297413"/>
                </a:lnTo>
                <a:lnTo>
                  <a:pt x="683257" y="1296400"/>
                </a:lnTo>
                <a:cubicBezTo>
                  <a:pt x="683202" y="1295850"/>
                  <a:pt x="682657" y="1295429"/>
                  <a:pt x="681569" y="1294588"/>
                </a:cubicBezTo>
                <a:lnTo>
                  <a:pt x="682773" y="1297413"/>
                </a:lnTo>
                <a:lnTo>
                  <a:pt x="682019" y="1298988"/>
                </a:lnTo>
                <a:cubicBezTo>
                  <a:pt x="681119" y="1290186"/>
                  <a:pt x="678040" y="1279701"/>
                  <a:pt x="678040" y="1279701"/>
                </a:cubicBezTo>
                <a:cubicBezTo>
                  <a:pt x="685685" y="1272782"/>
                  <a:pt x="694695" y="1321623"/>
                  <a:pt x="713291" y="1340054"/>
                </a:cubicBezTo>
                <a:cubicBezTo>
                  <a:pt x="715467" y="1341738"/>
                  <a:pt x="724089" y="1344352"/>
                  <a:pt x="726266" y="1346035"/>
                </a:cubicBezTo>
                <a:cubicBezTo>
                  <a:pt x="737966" y="1359134"/>
                  <a:pt x="750191" y="1377368"/>
                  <a:pt x="764517" y="1396552"/>
                </a:cubicBezTo>
                <a:cubicBezTo>
                  <a:pt x="767102" y="1400577"/>
                  <a:pt x="778426" y="1419802"/>
                  <a:pt x="789378" y="1438232"/>
                </a:cubicBezTo>
                <a:lnTo>
                  <a:pt x="789411" y="1438290"/>
                </a:lnTo>
                <a:lnTo>
                  <a:pt x="798540" y="1445017"/>
                </a:lnTo>
                <a:lnTo>
                  <a:pt x="800607" y="1446876"/>
                </a:lnTo>
                <a:lnTo>
                  <a:pt x="807800" y="1438815"/>
                </a:lnTo>
                <a:lnTo>
                  <a:pt x="801205" y="1427286"/>
                </a:lnTo>
                <a:cubicBezTo>
                  <a:pt x="796133" y="1418129"/>
                  <a:pt x="794142" y="1413382"/>
                  <a:pt x="805159" y="1427980"/>
                </a:cubicBezTo>
                <a:cubicBezTo>
                  <a:pt x="828722" y="1459032"/>
                  <a:pt x="791583" y="1396544"/>
                  <a:pt x="786415" y="1388496"/>
                </a:cubicBezTo>
                <a:cubicBezTo>
                  <a:pt x="773738" y="1365862"/>
                  <a:pt x="763315" y="1345643"/>
                  <a:pt x="758510" y="1337876"/>
                </a:cubicBezTo>
                <a:cubicBezTo>
                  <a:pt x="734058" y="1291615"/>
                  <a:pt x="710599" y="1249330"/>
                  <a:pt x="687749" y="1208106"/>
                </a:cubicBezTo>
                <a:lnTo>
                  <a:pt x="683044" y="1199453"/>
                </a:lnTo>
                <a:lnTo>
                  <a:pt x="691951" y="1205217"/>
                </a:lnTo>
                <a:lnTo>
                  <a:pt x="695215" y="1206930"/>
                </a:lnTo>
                <a:lnTo>
                  <a:pt x="710720" y="1233383"/>
                </a:lnTo>
                <a:cubicBezTo>
                  <a:pt x="720405" y="1249652"/>
                  <a:pt x="739601" y="1293538"/>
                  <a:pt x="750850" y="1302236"/>
                </a:cubicBezTo>
                <a:cubicBezTo>
                  <a:pt x="755205" y="1305604"/>
                  <a:pt x="760385" y="1297452"/>
                  <a:pt x="769294" y="1299614"/>
                </a:cubicBezTo>
                <a:cubicBezTo>
                  <a:pt x="780092" y="1303912"/>
                  <a:pt x="780704" y="1313166"/>
                  <a:pt x="790679" y="1328983"/>
                </a:cubicBezTo>
                <a:cubicBezTo>
                  <a:pt x="800202" y="1340398"/>
                  <a:pt x="809273" y="1347413"/>
                  <a:pt x="814441" y="1355463"/>
                </a:cubicBezTo>
                <a:lnTo>
                  <a:pt x="820394" y="1364947"/>
                </a:lnTo>
                <a:lnTo>
                  <a:pt x="820281" y="1364452"/>
                </a:lnTo>
                <a:cubicBezTo>
                  <a:pt x="820225" y="1363551"/>
                  <a:pt x="820413" y="1362990"/>
                  <a:pt x="820902" y="1362860"/>
                </a:cubicBezTo>
                <a:cubicBezTo>
                  <a:pt x="822040" y="1362559"/>
                  <a:pt x="824395" y="1364549"/>
                  <a:pt x="827362" y="1367835"/>
                </a:cubicBezTo>
                <a:lnTo>
                  <a:pt x="832604" y="1374278"/>
                </a:lnTo>
                <a:lnTo>
                  <a:pt x="832350" y="1369648"/>
                </a:lnTo>
                <a:cubicBezTo>
                  <a:pt x="832900" y="1366866"/>
                  <a:pt x="833724" y="1364295"/>
                  <a:pt x="833497" y="1362094"/>
                </a:cubicBezTo>
                <a:cubicBezTo>
                  <a:pt x="830507" y="1355729"/>
                  <a:pt x="821347" y="1344594"/>
                  <a:pt x="816016" y="1331692"/>
                </a:cubicBezTo>
                <a:cubicBezTo>
                  <a:pt x="810848" y="1323644"/>
                  <a:pt x="789925" y="1282474"/>
                  <a:pt x="808969" y="1305306"/>
                </a:cubicBezTo>
                <a:cubicBezTo>
                  <a:pt x="821033" y="1318687"/>
                  <a:pt x="829442" y="1342074"/>
                  <a:pt x="834248" y="1349841"/>
                </a:cubicBezTo>
                <a:cubicBezTo>
                  <a:pt x="839127" y="1358343"/>
                  <a:pt x="848037" y="1360505"/>
                  <a:pt x="850214" y="1362188"/>
                </a:cubicBezTo>
                <a:cubicBezTo>
                  <a:pt x="852554" y="1368726"/>
                  <a:pt x="853367" y="1373408"/>
                  <a:pt x="858173" y="1381175"/>
                </a:cubicBezTo>
                <a:lnTo>
                  <a:pt x="859024" y="1381833"/>
                </a:lnTo>
                <a:lnTo>
                  <a:pt x="856984" y="1377971"/>
                </a:lnTo>
                <a:cubicBezTo>
                  <a:pt x="851112" y="1365286"/>
                  <a:pt x="861391" y="1373235"/>
                  <a:pt x="861391" y="1373235"/>
                </a:cubicBezTo>
                <a:cubicBezTo>
                  <a:pt x="870463" y="1380249"/>
                  <a:pt x="883878" y="1406833"/>
                  <a:pt x="888232" y="1410200"/>
                </a:cubicBezTo>
                <a:cubicBezTo>
                  <a:pt x="888232" y="1410200"/>
                  <a:pt x="889640" y="1409262"/>
                  <a:pt x="891797" y="1407891"/>
                </a:cubicBezTo>
                <a:lnTo>
                  <a:pt x="892900" y="1407218"/>
                </a:lnTo>
                <a:lnTo>
                  <a:pt x="881569" y="1390319"/>
                </a:lnTo>
                <a:cubicBezTo>
                  <a:pt x="876390" y="1382473"/>
                  <a:pt x="871464" y="1374738"/>
                  <a:pt x="867094" y="1367137"/>
                </a:cubicBezTo>
                <a:cubicBezTo>
                  <a:pt x="858578" y="1354136"/>
                  <a:pt x="850927" y="1339776"/>
                  <a:pt x="843455" y="1325134"/>
                </a:cubicBezTo>
                <a:lnTo>
                  <a:pt x="837855" y="1314287"/>
                </a:lnTo>
                <a:lnTo>
                  <a:pt x="839674" y="1316057"/>
                </a:lnTo>
                <a:lnTo>
                  <a:pt x="854820" y="1330678"/>
                </a:lnTo>
                <a:lnTo>
                  <a:pt x="870384" y="1356848"/>
                </a:lnTo>
                <a:cubicBezTo>
                  <a:pt x="877986" y="1372352"/>
                  <a:pt x="889923" y="1393486"/>
                  <a:pt x="893173" y="1390808"/>
                </a:cubicBezTo>
                <a:lnTo>
                  <a:pt x="893526" y="1389353"/>
                </a:lnTo>
                <a:lnTo>
                  <a:pt x="890771" y="1383362"/>
                </a:lnTo>
                <a:cubicBezTo>
                  <a:pt x="888131" y="1376241"/>
                  <a:pt x="887109" y="1371048"/>
                  <a:pt x="888375" y="1368638"/>
                </a:cubicBezTo>
                <a:lnTo>
                  <a:pt x="888452" y="1368609"/>
                </a:lnTo>
                <a:lnTo>
                  <a:pt x="884554" y="1359702"/>
                </a:lnTo>
                <a:lnTo>
                  <a:pt x="892022" y="1367234"/>
                </a:lnTo>
                <a:lnTo>
                  <a:pt x="892076" y="1367213"/>
                </a:lnTo>
                <a:lnTo>
                  <a:pt x="895073" y="1368544"/>
                </a:lnTo>
                <a:lnTo>
                  <a:pt x="894711" y="1367564"/>
                </a:lnTo>
                <a:cubicBezTo>
                  <a:pt x="893270" y="1364159"/>
                  <a:pt x="892177" y="1362260"/>
                  <a:pt x="891746" y="1362939"/>
                </a:cubicBezTo>
                <a:cubicBezTo>
                  <a:pt x="894505" y="1360513"/>
                  <a:pt x="897146" y="1361986"/>
                  <a:pt x="899881" y="1365632"/>
                </a:cubicBezTo>
                <a:lnTo>
                  <a:pt x="904607" y="1374184"/>
                </a:lnTo>
                <a:lnTo>
                  <a:pt x="911786" y="1379440"/>
                </a:lnTo>
                <a:lnTo>
                  <a:pt x="927374" y="1393115"/>
                </a:lnTo>
                <a:lnTo>
                  <a:pt x="924951" y="1388947"/>
                </a:lnTo>
                <a:lnTo>
                  <a:pt x="892302" y="1353071"/>
                </a:lnTo>
                <a:cubicBezTo>
                  <a:pt x="874592" y="1333104"/>
                  <a:pt x="887034" y="1340783"/>
                  <a:pt x="899323" y="1350338"/>
                </a:cubicBezTo>
                <a:lnTo>
                  <a:pt x="906795" y="1356543"/>
                </a:lnTo>
                <a:lnTo>
                  <a:pt x="902316" y="1348223"/>
                </a:lnTo>
                <a:lnTo>
                  <a:pt x="891421" y="1327102"/>
                </a:lnTo>
                <a:lnTo>
                  <a:pt x="896330" y="1332083"/>
                </a:lnTo>
                <a:lnTo>
                  <a:pt x="933291" y="1366532"/>
                </a:lnTo>
                <a:lnTo>
                  <a:pt x="950017" y="1387063"/>
                </a:lnTo>
                <a:cubicBezTo>
                  <a:pt x="959621" y="1400905"/>
                  <a:pt x="956340" y="1394146"/>
                  <a:pt x="951361" y="1383458"/>
                </a:cubicBezTo>
                <a:lnTo>
                  <a:pt x="951301" y="1383319"/>
                </a:lnTo>
                <a:lnTo>
                  <a:pt x="952897" y="1384806"/>
                </a:lnTo>
                <a:cubicBezTo>
                  <a:pt x="971733" y="1402906"/>
                  <a:pt x="990817" y="1421892"/>
                  <a:pt x="1010935" y="1442844"/>
                </a:cubicBezTo>
                <a:cubicBezTo>
                  <a:pt x="1012204" y="1443299"/>
                  <a:pt x="1017797" y="1449106"/>
                  <a:pt x="1023306" y="1454147"/>
                </a:cubicBezTo>
                <a:lnTo>
                  <a:pt x="1027566" y="1457611"/>
                </a:lnTo>
                <a:lnTo>
                  <a:pt x="1019796" y="1448641"/>
                </a:lnTo>
                <a:cubicBezTo>
                  <a:pt x="990038" y="1418238"/>
                  <a:pt x="958853" y="1395194"/>
                  <a:pt x="928992" y="1356883"/>
                </a:cubicBezTo>
                <a:lnTo>
                  <a:pt x="950364" y="1375892"/>
                </a:lnTo>
                <a:lnTo>
                  <a:pt x="946313" y="1371843"/>
                </a:lnTo>
                <a:lnTo>
                  <a:pt x="944018" y="1366564"/>
                </a:lnTo>
                <a:cubicBezTo>
                  <a:pt x="942079" y="1361338"/>
                  <a:pt x="941113" y="1357214"/>
                  <a:pt x="942521" y="1356276"/>
                </a:cubicBezTo>
                <a:cubicBezTo>
                  <a:pt x="944859" y="1352597"/>
                  <a:pt x="967038" y="1385894"/>
                  <a:pt x="980520" y="1402935"/>
                </a:cubicBezTo>
                <a:lnTo>
                  <a:pt x="985002" y="1408093"/>
                </a:lnTo>
                <a:lnTo>
                  <a:pt x="988130" y="1411111"/>
                </a:lnTo>
                <a:lnTo>
                  <a:pt x="990698" y="1412175"/>
                </a:lnTo>
                <a:cubicBezTo>
                  <a:pt x="991091" y="1411279"/>
                  <a:pt x="990678" y="1408881"/>
                  <a:pt x="989233" y="1404555"/>
                </a:cubicBezTo>
                <a:cubicBezTo>
                  <a:pt x="987941" y="1402543"/>
                  <a:pt x="985069" y="1397747"/>
                  <a:pt x="981541" y="1391600"/>
                </a:cubicBezTo>
                <a:lnTo>
                  <a:pt x="971618" y="1373619"/>
                </a:lnTo>
                <a:lnTo>
                  <a:pt x="963295" y="1365687"/>
                </a:lnTo>
                <a:cubicBezTo>
                  <a:pt x="958309" y="1360510"/>
                  <a:pt x="953600" y="1355019"/>
                  <a:pt x="949420" y="1348981"/>
                </a:cubicBezTo>
                <a:cubicBezTo>
                  <a:pt x="953447" y="1352019"/>
                  <a:pt x="956917" y="1354827"/>
                  <a:pt x="960071" y="1357498"/>
                </a:cubicBezTo>
                <a:lnTo>
                  <a:pt x="965864" y="1362591"/>
                </a:lnTo>
                <a:lnTo>
                  <a:pt x="964367" y="1359658"/>
                </a:lnTo>
                <a:lnTo>
                  <a:pt x="960245" y="1350692"/>
                </a:lnTo>
                <a:lnTo>
                  <a:pt x="942350" y="1333623"/>
                </a:lnTo>
                <a:cubicBezTo>
                  <a:pt x="912777" y="1304897"/>
                  <a:pt x="889134" y="1280503"/>
                  <a:pt x="852586" y="1244585"/>
                </a:cubicBezTo>
                <a:cubicBezTo>
                  <a:pt x="852586" y="1244585"/>
                  <a:pt x="852140" y="1244279"/>
                  <a:pt x="851372" y="1243731"/>
                </a:cubicBezTo>
                <a:lnTo>
                  <a:pt x="851055" y="1243498"/>
                </a:lnTo>
                <a:lnTo>
                  <a:pt x="854706" y="1248755"/>
                </a:lnTo>
                <a:cubicBezTo>
                  <a:pt x="864629" y="1265356"/>
                  <a:pt x="875258" y="1288392"/>
                  <a:pt x="880494" y="1295480"/>
                </a:cubicBezTo>
                <a:lnTo>
                  <a:pt x="906621" y="1332197"/>
                </a:lnTo>
                <a:lnTo>
                  <a:pt x="880411" y="1306061"/>
                </a:lnTo>
                <a:lnTo>
                  <a:pt x="878143" y="1301735"/>
                </a:lnTo>
                <a:cubicBezTo>
                  <a:pt x="873676" y="1293541"/>
                  <a:pt x="868403" y="1284273"/>
                  <a:pt x="861450" y="1272648"/>
                </a:cubicBezTo>
                <a:cubicBezTo>
                  <a:pt x="859971" y="1269226"/>
                  <a:pt x="849833" y="1252482"/>
                  <a:pt x="844169" y="1241469"/>
                </a:cubicBezTo>
                <a:lnTo>
                  <a:pt x="841822" y="1236125"/>
                </a:lnTo>
                <a:lnTo>
                  <a:pt x="839205" y="1233961"/>
                </a:lnTo>
                <a:cubicBezTo>
                  <a:pt x="832970" y="1228231"/>
                  <a:pt x="827649" y="1221662"/>
                  <a:pt x="831306" y="1218307"/>
                </a:cubicBezTo>
                <a:cubicBezTo>
                  <a:pt x="836956" y="1217385"/>
                  <a:pt x="871028" y="1257080"/>
                  <a:pt x="873203" y="1257860"/>
                </a:cubicBezTo>
                <a:cubicBezTo>
                  <a:pt x="892263" y="1275487"/>
                  <a:pt x="910181" y="1292583"/>
                  <a:pt x="928390" y="1309721"/>
                </a:cubicBezTo>
                <a:lnTo>
                  <a:pt x="959188" y="1337914"/>
                </a:lnTo>
                <a:lnTo>
                  <a:pt x="961508" y="1337285"/>
                </a:lnTo>
                <a:cubicBezTo>
                  <a:pt x="963738" y="1337206"/>
                  <a:pt x="966503" y="1337381"/>
                  <a:pt x="969136" y="1337601"/>
                </a:cubicBezTo>
                <a:lnTo>
                  <a:pt x="969908" y="1337669"/>
                </a:lnTo>
                <a:lnTo>
                  <a:pt x="962744" y="1330853"/>
                </a:lnTo>
                <a:cubicBezTo>
                  <a:pt x="953620" y="1322348"/>
                  <a:pt x="945703" y="1315369"/>
                  <a:pt x="944420" y="1313807"/>
                </a:cubicBezTo>
                <a:cubicBezTo>
                  <a:pt x="902731" y="1274818"/>
                  <a:pt x="859594" y="1231875"/>
                  <a:pt x="808114" y="1185945"/>
                </a:cubicBezTo>
                <a:cubicBezTo>
                  <a:pt x="808114" y="1185945"/>
                  <a:pt x="781391" y="1161155"/>
                  <a:pt x="788855" y="1160881"/>
                </a:cubicBezTo>
                <a:lnTo>
                  <a:pt x="796316" y="1167317"/>
                </a:lnTo>
                <a:lnTo>
                  <a:pt x="804121" y="1179228"/>
                </a:lnTo>
                <a:cubicBezTo>
                  <a:pt x="807321" y="1183772"/>
                  <a:pt x="810085" y="1187196"/>
                  <a:pt x="811794" y="1188232"/>
                </a:cubicBezTo>
                <a:lnTo>
                  <a:pt x="813072" y="1183196"/>
                </a:lnTo>
                <a:lnTo>
                  <a:pt x="815577" y="1185672"/>
                </a:lnTo>
                <a:cubicBezTo>
                  <a:pt x="811226" y="1184112"/>
                  <a:pt x="841002" y="1212944"/>
                  <a:pt x="843964" y="1204675"/>
                </a:cubicBezTo>
                <a:cubicBezTo>
                  <a:pt x="844899" y="1202065"/>
                  <a:pt x="814187" y="1175846"/>
                  <a:pt x="808231" y="1170767"/>
                </a:cubicBezTo>
                <a:lnTo>
                  <a:pt x="806052" y="1168578"/>
                </a:lnTo>
                <a:lnTo>
                  <a:pt x="805855" y="1168181"/>
                </a:lnTo>
                <a:lnTo>
                  <a:pt x="800518" y="1159674"/>
                </a:lnTo>
                <a:lnTo>
                  <a:pt x="853234" y="1205786"/>
                </a:lnTo>
                <a:cubicBezTo>
                  <a:pt x="879420" y="1229648"/>
                  <a:pt x="905962" y="1254373"/>
                  <a:pt x="933773" y="1279553"/>
                </a:cubicBezTo>
                <a:cubicBezTo>
                  <a:pt x="933773" y="1279553"/>
                  <a:pt x="936768" y="1292900"/>
                  <a:pt x="942991" y="1289238"/>
                </a:cubicBezTo>
                <a:cubicBezTo>
                  <a:pt x="946257" y="1286971"/>
                  <a:pt x="922073" y="1263090"/>
                  <a:pt x="934708" y="1276943"/>
                </a:cubicBezTo>
                <a:cubicBezTo>
                  <a:pt x="892506" y="1231390"/>
                  <a:pt x="833199" y="1185601"/>
                  <a:pt x="794471" y="1138345"/>
                </a:cubicBezTo>
                <a:cubicBezTo>
                  <a:pt x="844559" y="1174450"/>
                  <a:pt x="898461" y="1236469"/>
                  <a:pt x="950667" y="1282659"/>
                </a:cubicBezTo>
                <a:cubicBezTo>
                  <a:pt x="952376" y="1284743"/>
                  <a:pt x="958112" y="1289865"/>
                  <a:pt x="963673" y="1293760"/>
                </a:cubicBezTo>
                <a:lnTo>
                  <a:pt x="965728" y="1294933"/>
                </a:lnTo>
                <a:lnTo>
                  <a:pt x="965229" y="1294142"/>
                </a:lnTo>
                <a:lnTo>
                  <a:pt x="963002" y="1290485"/>
                </a:lnTo>
                <a:lnTo>
                  <a:pt x="970199" y="1297485"/>
                </a:lnTo>
                <a:lnTo>
                  <a:pt x="971360" y="1298148"/>
                </a:lnTo>
                <a:cubicBezTo>
                  <a:pt x="973529" y="1298947"/>
                  <a:pt x="975129" y="1298907"/>
                  <a:pt x="975635" y="1297492"/>
                </a:cubicBezTo>
                <a:lnTo>
                  <a:pt x="953628" y="1274392"/>
                </a:lnTo>
                <a:cubicBezTo>
                  <a:pt x="930322" y="1253770"/>
                  <a:pt x="905981" y="1230323"/>
                  <a:pt x="885787" y="1207872"/>
                </a:cubicBezTo>
                <a:cubicBezTo>
                  <a:pt x="905391" y="1223976"/>
                  <a:pt x="925433" y="1242568"/>
                  <a:pt x="946058" y="1262107"/>
                </a:cubicBezTo>
                <a:lnTo>
                  <a:pt x="992026" y="1305291"/>
                </a:lnTo>
                <a:lnTo>
                  <a:pt x="988765" y="1301366"/>
                </a:lnTo>
                <a:cubicBezTo>
                  <a:pt x="999384" y="1308852"/>
                  <a:pt x="1009102" y="1316996"/>
                  <a:pt x="1018366" y="1325477"/>
                </a:cubicBezTo>
                <a:lnTo>
                  <a:pt x="1038584" y="1345128"/>
                </a:lnTo>
                <a:lnTo>
                  <a:pt x="1041344" y="1348948"/>
                </a:lnTo>
                <a:cubicBezTo>
                  <a:pt x="1048525" y="1358724"/>
                  <a:pt x="1052459" y="1363074"/>
                  <a:pt x="1054345" y="1364057"/>
                </a:cubicBezTo>
                <a:lnTo>
                  <a:pt x="1054791" y="1360918"/>
                </a:lnTo>
                <a:lnTo>
                  <a:pt x="1057907" y="1363961"/>
                </a:lnTo>
                <a:lnTo>
                  <a:pt x="1028490" y="1325158"/>
                </a:lnTo>
                <a:cubicBezTo>
                  <a:pt x="977326" y="1254013"/>
                  <a:pt x="928121" y="1181981"/>
                  <a:pt x="882419" y="1111657"/>
                </a:cubicBezTo>
                <a:cubicBezTo>
                  <a:pt x="836495" y="1040906"/>
                  <a:pt x="790420" y="989836"/>
                  <a:pt x="802133" y="923811"/>
                </a:cubicBezTo>
                <a:lnTo>
                  <a:pt x="802135" y="923634"/>
                </a:lnTo>
                <a:lnTo>
                  <a:pt x="803255" y="925198"/>
                </a:lnTo>
                <a:cubicBezTo>
                  <a:pt x="860912" y="1006556"/>
                  <a:pt x="918609" y="1088225"/>
                  <a:pt x="975828" y="1169321"/>
                </a:cubicBezTo>
                <a:lnTo>
                  <a:pt x="1006582" y="1212939"/>
                </a:lnTo>
                <a:lnTo>
                  <a:pt x="1014496" y="1219297"/>
                </a:lnTo>
                <a:lnTo>
                  <a:pt x="1020289" y="1223408"/>
                </a:lnTo>
                <a:lnTo>
                  <a:pt x="1044738" y="1267053"/>
                </a:lnTo>
                <a:lnTo>
                  <a:pt x="1074708" y="1309558"/>
                </a:lnTo>
                <a:lnTo>
                  <a:pt x="1093232" y="1330315"/>
                </a:lnTo>
                <a:cubicBezTo>
                  <a:pt x="1107472" y="1345379"/>
                  <a:pt x="1109349" y="1363716"/>
                  <a:pt x="1127129" y="1377465"/>
                </a:cubicBezTo>
                <a:lnTo>
                  <a:pt x="1125947" y="1379328"/>
                </a:lnTo>
                <a:lnTo>
                  <a:pt x="1125551" y="1379948"/>
                </a:lnTo>
                <a:cubicBezTo>
                  <a:pt x="1125376" y="1380225"/>
                  <a:pt x="1125493" y="1380041"/>
                  <a:pt x="1125728" y="1379672"/>
                </a:cubicBezTo>
                <a:lnTo>
                  <a:pt x="1125947" y="1379328"/>
                </a:lnTo>
                <a:lnTo>
                  <a:pt x="1126604" y="1378293"/>
                </a:lnTo>
                <a:cubicBezTo>
                  <a:pt x="1126896" y="1377834"/>
                  <a:pt x="1127129" y="1377465"/>
                  <a:pt x="1127129" y="1377465"/>
                </a:cubicBezTo>
                <a:lnTo>
                  <a:pt x="1125717" y="1370102"/>
                </a:lnTo>
                <a:lnTo>
                  <a:pt x="1116555" y="1355697"/>
                </a:lnTo>
                <a:lnTo>
                  <a:pt x="1107361" y="1340288"/>
                </a:lnTo>
                <a:lnTo>
                  <a:pt x="1098109" y="1329001"/>
                </a:lnTo>
                <a:cubicBezTo>
                  <a:pt x="1094356" y="1323967"/>
                  <a:pt x="1091889" y="1319653"/>
                  <a:pt x="1092167" y="1316660"/>
                </a:cubicBezTo>
                <a:cubicBezTo>
                  <a:pt x="1090897" y="1315678"/>
                  <a:pt x="1093127" y="1312168"/>
                  <a:pt x="1095947" y="1309115"/>
                </a:cubicBezTo>
                <a:lnTo>
                  <a:pt x="1096686" y="1308452"/>
                </a:lnTo>
                <a:lnTo>
                  <a:pt x="1039173" y="1232121"/>
                </a:lnTo>
                <a:cubicBezTo>
                  <a:pt x="1011433" y="1193841"/>
                  <a:pt x="984462" y="1155193"/>
                  <a:pt x="959134" y="1117560"/>
                </a:cubicBezTo>
                <a:cubicBezTo>
                  <a:pt x="933676" y="1079702"/>
                  <a:pt x="909750" y="1051829"/>
                  <a:pt x="909422" y="1018800"/>
                </a:cubicBezTo>
                <a:lnTo>
                  <a:pt x="909409" y="1018710"/>
                </a:lnTo>
                <a:lnTo>
                  <a:pt x="910018" y="1019551"/>
                </a:lnTo>
                <a:lnTo>
                  <a:pt x="1071434" y="1245339"/>
                </a:lnTo>
                <a:lnTo>
                  <a:pt x="1071919" y="1242920"/>
                </a:lnTo>
                <a:cubicBezTo>
                  <a:pt x="1070041" y="1224583"/>
                  <a:pt x="1056164" y="1209799"/>
                  <a:pt x="1046116" y="1193250"/>
                </a:cubicBezTo>
                <a:cubicBezTo>
                  <a:pt x="1026007" y="1156763"/>
                  <a:pt x="1002245" y="1130283"/>
                  <a:pt x="986039" y="1092763"/>
                </a:cubicBezTo>
                <a:cubicBezTo>
                  <a:pt x="1014607" y="1127011"/>
                  <a:pt x="1029911" y="1155729"/>
                  <a:pt x="1058190" y="1190430"/>
                </a:cubicBezTo>
                <a:cubicBezTo>
                  <a:pt x="1067263" y="1197445"/>
                  <a:pt x="1077685" y="1217662"/>
                  <a:pt x="1092540" y="1241981"/>
                </a:cubicBezTo>
                <a:cubicBezTo>
                  <a:pt x="1099830" y="1250721"/>
                  <a:pt x="1125063" y="1293130"/>
                  <a:pt x="1128778" y="1291411"/>
                </a:cubicBezTo>
                <a:lnTo>
                  <a:pt x="1128791" y="1291117"/>
                </a:lnTo>
                <a:lnTo>
                  <a:pt x="1092344" y="1237230"/>
                </a:lnTo>
                <a:cubicBezTo>
                  <a:pt x="1075056" y="1212362"/>
                  <a:pt x="1057557" y="1187064"/>
                  <a:pt x="1040862" y="1160391"/>
                </a:cubicBezTo>
                <a:cubicBezTo>
                  <a:pt x="1035732" y="1149705"/>
                  <a:pt x="1040476" y="1154476"/>
                  <a:pt x="1047566" y="1163388"/>
                </a:cubicBezTo>
                <a:lnTo>
                  <a:pt x="1058598" y="1177889"/>
                </a:lnTo>
                <a:lnTo>
                  <a:pt x="1056601" y="1171117"/>
                </a:lnTo>
                <a:cubicBezTo>
                  <a:pt x="1056441" y="1164815"/>
                  <a:pt x="1067103" y="1176658"/>
                  <a:pt x="1079522" y="1192463"/>
                </a:cubicBezTo>
                <a:lnTo>
                  <a:pt x="1098306" y="1217330"/>
                </a:lnTo>
                <a:lnTo>
                  <a:pt x="1100033" y="1214006"/>
                </a:lnTo>
                <a:cubicBezTo>
                  <a:pt x="1093964" y="1197157"/>
                  <a:pt x="1082264" y="1184057"/>
                  <a:pt x="1073029" y="1172188"/>
                </a:cubicBezTo>
                <a:cubicBezTo>
                  <a:pt x="1070220" y="1165964"/>
                  <a:pt x="1063622" y="1157823"/>
                  <a:pt x="1058137" y="1149952"/>
                </a:cubicBezTo>
                <a:lnTo>
                  <a:pt x="1057821" y="1149421"/>
                </a:lnTo>
                <a:lnTo>
                  <a:pt x="1056260" y="1154391"/>
                </a:lnTo>
                <a:cubicBezTo>
                  <a:pt x="1056260" y="1154391"/>
                  <a:pt x="1046919" y="1150154"/>
                  <a:pt x="1037314" y="1143792"/>
                </a:cubicBezTo>
                <a:lnTo>
                  <a:pt x="1036505" y="1143139"/>
                </a:lnTo>
                <a:lnTo>
                  <a:pt x="1037243" y="1146590"/>
                </a:lnTo>
                <a:cubicBezTo>
                  <a:pt x="1037243" y="1146590"/>
                  <a:pt x="1019825" y="1136408"/>
                  <a:pt x="1017541" y="1127692"/>
                </a:cubicBezTo>
                <a:lnTo>
                  <a:pt x="1019996" y="1126120"/>
                </a:lnTo>
                <a:lnTo>
                  <a:pt x="1016786" y="1120449"/>
                </a:lnTo>
                <a:cubicBezTo>
                  <a:pt x="1018901" y="1115062"/>
                  <a:pt x="1023635" y="1113035"/>
                  <a:pt x="1029247" y="1113387"/>
                </a:cubicBezTo>
                <a:cubicBezTo>
                  <a:pt x="1037663" y="1113917"/>
                  <a:pt x="1048049" y="1119804"/>
                  <a:pt x="1054515" y="1127741"/>
                </a:cubicBezTo>
                <a:lnTo>
                  <a:pt x="1058907" y="1137243"/>
                </a:lnTo>
                <a:lnTo>
                  <a:pt x="1059001" y="1136352"/>
                </a:lnTo>
                <a:cubicBezTo>
                  <a:pt x="1057123" y="1118015"/>
                  <a:pt x="1037015" y="1081529"/>
                  <a:pt x="1064018" y="1123347"/>
                </a:cubicBezTo>
                <a:cubicBezTo>
                  <a:pt x="1080057" y="1145373"/>
                  <a:pt x="1087318" y="1160613"/>
                  <a:pt x="1101808" y="1179448"/>
                </a:cubicBezTo>
                <a:lnTo>
                  <a:pt x="1102637" y="1180415"/>
                </a:lnTo>
                <a:lnTo>
                  <a:pt x="1100190" y="1174577"/>
                </a:lnTo>
                <a:cubicBezTo>
                  <a:pt x="1097909" y="1166984"/>
                  <a:pt x="1102875" y="1170794"/>
                  <a:pt x="1109843" y="1178501"/>
                </a:cubicBezTo>
                <a:lnTo>
                  <a:pt x="1112413" y="1181637"/>
                </a:lnTo>
                <a:lnTo>
                  <a:pt x="1108551" y="1173519"/>
                </a:lnTo>
                <a:cubicBezTo>
                  <a:pt x="1102837" y="1162401"/>
                  <a:pt x="1095911" y="1150166"/>
                  <a:pt x="1090525" y="1140477"/>
                </a:cubicBezTo>
                <a:lnTo>
                  <a:pt x="1089202" y="1137984"/>
                </a:lnTo>
                <a:lnTo>
                  <a:pt x="1122542" y="1166648"/>
                </a:lnTo>
                <a:lnTo>
                  <a:pt x="1082414" y="1124397"/>
                </a:lnTo>
                <a:lnTo>
                  <a:pt x="1080533" y="1113830"/>
                </a:lnTo>
                <a:cubicBezTo>
                  <a:pt x="1081078" y="1109060"/>
                  <a:pt x="1088673" y="1122658"/>
                  <a:pt x="1095600" y="1131559"/>
                </a:cubicBezTo>
                <a:cubicBezTo>
                  <a:pt x="1070622" y="1070371"/>
                  <a:pt x="1028916" y="1025289"/>
                  <a:pt x="1002212" y="966817"/>
                </a:cubicBezTo>
                <a:lnTo>
                  <a:pt x="997252" y="957103"/>
                </a:lnTo>
                <a:lnTo>
                  <a:pt x="997757" y="957489"/>
                </a:lnTo>
                <a:cubicBezTo>
                  <a:pt x="1005526" y="963218"/>
                  <a:pt x="1026962" y="989060"/>
                  <a:pt x="1039447" y="996477"/>
                </a:cubicBezTo>
                <a:cubicBezTo>
                  <a:pt x="1056647" y="1005583"/>
                  <a:pt x="1021789" y="974934"/>
                  <a:pt x="1018374" y="970765"/>
                </a:cubicBezTo>
                <a:cubicBezTo>
                  <a:pt x="1010204" y="963297"/>
                  <a:pt x="1003921" y="957273"/>
                  <a:pt x="998532" y="951899"/>
                </a:cubicBezTo>
                <a:lnTo>
                  <a:pt x="990204" y="943292"/>
                </a:lnTo>
                <a:lnTo>
                  <a:pt x="972012" y="907660"/>
                </a:lnTo>
                <a:lnTo>
                  <a:pt x="975046" y="906644"/>
                </a:lnTo>
                <a:cubicBezTo>
                  <a:pt x="974812" y="907296"/>
                  <a:pt x="973515" y="906064"/>
                  <a:pt x="971629" y="903724"/>
                </a:cubicBezTo>
                <a:lnTo>
                  <a:pt x="966156" y="896183"/>
                </a:lnTo>
                <a:lnTo>
                  <a:pt x="952560" y="869551"/>
                </a:lnTo>
                <a:lnTo>
                  <a:pt x="960352" y="876833"/>
                </a:lnTo>
                <a:cubicBezTo>
                  <a:pt x="959261" y="879879"/>
                  <a:pt x="958325" y="882489"/>
                  <a:pt x="965066" y="878522"/>
                </a:cubicBezTo>
                <a:cubicBezTo>
                  <a:pt x="965066" y="878522"/>
                  <a:pt x="962890" y="877742"/>
                  <a:pt x="960352" y="876833"/>
                </a:cubicBezTo>
                <a:lnTo>
                  <a:pt x="965564" y="871519"/>
                </a:lnTo>
                <a:lnTo>
                  <a:pt x="982701" y="897024"/>
                </a:lnTo>
                <a:lnTo>
                  <a:pt x="969055" y="868279"/>
                </a:lnTo>
                <a:lnTo>
                  <a:pt x="982033" y="878707"/>
                </a:lnTo>
                <a:lnTo>
                  <a:pt x="985780" y="881367"/>
                </a:lnTo>
                <a:lnTo>
                  <a:pt x="988542" y="875405"/>
                </a:lnTo>
                <a:lnTo>
                  <a:pt x="1036984" y="941636"/>
                </a:lnTo>
                <a:lnTo>
                  <a:pt x="1068335" y="985059"/>
                </a:lnTo>
                <a:lnTo>
                  <a:pt x="1068203" y="984754"/>
                </a:lnTo>
                <a:cubicBezTo>
                  <a:pt x="1065500" y="977936"/>
                  <a:pt x="1070681" y="969785"/>
                  <a:pt x="1070681" y="969785"/>
                </a:cubicBezTo>
                <a:cubicBezTo>
                  <a:pt x="1070681" y="969785"/>
                  <a:pt x="1070094" y="968150"/>
                  <a:pt x="1068920" y="966059"/>
                </a:cubicBezTo>
                <a:lnTo>
                  <a:pt x="1066590" y="963219"/>
                </a:lnTo>
                <a:lnTo>
                  <a:pt x="1064376" y="958024"/>
                </a:lnTo>
                <a:lnTo>
                  <a:pt x="1064860" y="957011"/>
                </a:lnTo>
                <a:cubicBezTo>
                  <a:pt x="1064805" y="956461"/>
                  <a:pt x="1064261" y="956040"/>
                  <a:pt x="1063171" y="955199"/>
                </a:cubicBezTo>
                <a:lnTo>
                  <a:pt x="1064376" y="958024"/>
                </a:lnTo>
                <a:lnTo>
                  <a:pt x="1063622" y="959599"/>
                </a:lnTo>
                <a:cubicBezTo>
                  <a:pt x="1062720" y="950798"/>
                  <a:pt x="1059643" y="940313"/>
                  <a:pt x="1059643" y="940313"/>
                </a:cubicBezTo>
                <a:cubicBezTo>
                  <a:pt x="1067287" y="933392"/>
                  <a:pt x="1076298" y="982234"/>
                  <a:pt x="1094893" y="1000665"/>
                </a:cubicBezTo>
                <a:cubicBezTo>
                  <a:pt x="1097070" y="1002349"/>
                  <a:pt x="1105691" y="1004963"/>
                  <a:pt x="1107868" y="1006646"/>
                </a:cubicBezTo>
                <a:cubicBezTo>
                  <a:pt x="1119568" y="1019746"/>
                  <a:pt x="1131793" y="1037980"/>
                  <a:pt x="1146120" y="1057164"/>
                </a:cubicBezTo>
                <a:cubicBezTo>
                  <a:pt x="1148704" y="1061188"/>
                  <a:pt x="1160029" y="1080413"/>
                  <a:pt x="1170980" y="1098843"/>
                </a:cubicBezTo>
                <a:lnTo>
                  <a:pt x="1180017" y="1113928"/>
                </a:lnTo>
                <a:lnTo>
                  <a:pt x="1195595" y="1133002"/>
                </a:lnTo>
                <a:lnTo>
                  <a:pt x="1195944" y="1132520"/>
                </a:lnTo>
                <a:cubicBezTo>
                  <a:pt x="1196543" y="1130767"/>
                  <a:pt x="1196967" y="1128478"/>
                  <a:pt x="1197242" y="1126073"/>
                </a:cubicBezTo>
                <a:lnTo>
                  <a:pt x="1197248" y="1125374"/>
                </a:lnTo>
                <a:lnTo>
                  <a:pt x="1181737" y="1099659"/>
                </a:lnTo>
                <a:lnTo>
                  <a:pt x="1151207" y="1056809"/>
                </a:lnTo>
                <a:lnTo>
                  <a:pt x="1159098" y="1054951"/>
                </a:lnTo>
                <a:lnTo>
                  <a:pt x="1164064" y="1055180"/>
                </a:lnTo>
                <a:lnTo>
                  <a:pt x="1180843" y="1076945"/>
                </a:lnTo>
                <a:lnTo>
                  <a:pt x="1192776" y="1092426"/>
                </a:lnTo>
                <a:lnTo>
                  <a:pt x="1192548" y="1091867"/>
                </a:lnTo>
                <a:cubicBezTo>
                  <a:pt x="1186966" y="1080433"/>
                  <a:pt x="1171247" y="1054137"/>
                  <a:pt x="1168017" y="1049107"/>
                </a:cubicBezTo>
                <a:cubicBezTo>
                  <a:pt x="1155341" y="1026472"/>
                  <a:pt x="1144917" y="1006256"/>
                  <a:pt x="1140112" y="998487"/>
                </a:cubicBezTo>
                <a:cubicBezTo>
                  <a:pt x="1115662" y="952226"/>
                  <a:pt x="1092202" y="909941"/>
                  <a:pt x="1069351" y="868718"/>
                </a:cubicBezTo>
                <a:lnTo>
                  <a:pt x="1064646" y="860065"/>
                </a:lnTo>
                <a:lnTo>
                  <a:pt x="1073553" y="865828"/>
                </a:lnTo>
                <a:lnTo>
                  <a:pt x="1076818" y="867541"/>
                </a:lnTo>
                <a:lnTo>
                  <a:pt x="1092323" y="893995"/>
                </a:lnTo>
                <a:cubicBezTo>
                  <a:pt x="1102008" y="910264"/>
                  <a:pt x="1121203" y="954149"/>
                  <a:pt x="1132453" y="962847"/>
                </a:cubicBezTo>
                <a:cubicBezTo>
                  <a:pt x="1136807" y="966216"/>
                  <a:pt x="1141987" y="958064"/>
                  <a:pt x="1150896" y="960225"/>
                </a:cubicBezTo>
                <a:cubicBezTo>
                  <a:pt x="1161694" y="964523"/>
                  <a:pt x="1162309" y="973777"/>
                  <a:pt x="1172281" y="989594"/>
                </a:cubicBezTo>
                <a:cubicBezTo>
                  <a:pt x="1177043" y="995302"/>
                  <a:pt x="1181692" y="999909"/>
                  <a:pt x="1185795" y="1004097"/>
                </a:cubicBezTo>
                <a:lnTo>
                  <a:pt x="1187092" y="1005611"/>
                </a:lnTo>
                <a:lnTo>
                  <a:pt x="1188271" y="1006094"/>
                </a:lnTo>
                <a:cubicBezTo>
                  <a:pt x="1192728" y="1009776"/>
                  <a:pt x="1197886" y="1015944"/>
                  <a:pt x="1203327" y="1023372"/>
                </a:cubicBezTo>
                <a:lnTo>
                  <a:pt x="1215427" y="1041318"/>
                </a:lnTo>
                <a:lnTo>
                  <a:pt x="1214437" y="1039078"/>
                </a:lnTo>
                <a:cubicBezTo>
                  <a:pt x="1211809" y="1032994"/>
                  <a:pt x="1215551" y="1027106"/>
                  <a:pt x="1215100" y="1022706"/>
                </a:cubicBezTo>
                <a:cubicBezTo>
                  <a:pt x="1212109" y="1016341"/>
                  <a:pt x="1202949" y="1005205"/>
                  <a:pt x="1197619" y="992303"/>
                </a:cubicBezTo>
                <a:cubicBezTo>
                  <a:pt x="1192451" y="984254"/>
                  <a:pt x="1171528" y="943086"/>
                  <a:pt x="1190573" y="965918"/>
                </a:cubicBezTo>
                <a:cubicBezTo>
                  <a:pt x="1202636" y="979298"/>
                  <a:pt x="1211045" y="1002686"/>
                  <a:pt x="1215850" y="1010453"/>
                </a:cubicBezTo>
                <a:cubicBezTo>
                  <a:pt x="1220731" y="1018954"/>
                  <a:pt x="1229640" y="1021116"/>
                  <a:pt x="1231817" y="1022800"/>
                </a:cubicBezTo>
                <a:cubicBezTo>
                  <a:pt x="1234157" y="1029337"/>
                  <a:pt x="1234970" y="1034018"/>
                  <a:pt x="1239776" y="1041786"/>
                </a:cubicBezTo>
                <a:cubicBezTo>
                  <a:pt x="1240864" y="1042628"/>
                  <a:pt x="1243676" y="1044803"/>
                  <a:pt x="1246761" y="1047188"/>
                </a:cubicBezTo>
                <a:lnTo>
                  <a:pt x="1254759" y="1053373"/>
                </a:lnTo>
                <a:lnTo>
                  <a:pt x="1184985" y="949513"/>
                </a:lnTo>
                <a:lnTo>
                  <a:pt x="1035301" y="739584"/>
                </a:lnTo>
                <a:lnTo>
                  <a:pt x="1035237" y="733634"/>
                </a:lnTo>
                <a:lnTo>
                  <a:pt x="1041197" y="729422"/>
                </a:lnTo>
                <a:lnTo>
                  <a:pt x="1060179" y="755083"/>
                </a:lnTo>
                <a:cubicBezTo>
                  <a:pt x="1077589" y="778561"/>
                  <a:pt x="1095424" y="801442"/>
                  <a:pt x="1115334" y="822615"/>
                </a:cubicBezTo>
                <a:cubicBezTo>
                  <a:pt x="1120095" y="840773"/>
                  <a:pt x="1128796" y="853239"/>
                  <a:pt x="1138655" y="855314"/>
                </a:cubicBezTo>
                <a:cubicBezTo>
                  <a:pt x="1135039" y="841513"/>
                  <a:pt x="1127252" y="829582"/>
                  <a:pt x="1115334" y="822615"/>
                </a:cubicBezTo>
                <a:cubicBezTo>
                  <a:pt x="1103699" y="800436"/>
                  <a:pt x="1090920" y="779820"/>
                  <a:pt x="1077559" y="759987"/>
                </a:cubicBezTo>
                <a:lnTo>
                  <a:pt x="1047030" y="717139"/>
                </a:lnTo>
                <a:lnTo>
                  <a:pt x="1054919" y="715280"/>
                </a:lnTo>
                <a:lnTo>
                  <a:pt x="1059886" y="715510"/>
                </a:lnTo>
                <a:lnTo>
                  <a:pt x="1076664" y="737275"/>
                </a:lnTo>
                <a:cubicBezTo>
                  <a:pt x="1115549" y="789374"/>
                  <a:pt x="1154433" y="841473"/>
                  <a:pt x="1196636" y="892899"/>
                </a:cubicBezTo>
                <a:cubicBezTo>
                  <a:pt x="1212421" y="911661"/>
                  <a:pt x="1226669" y="931406"/>
                  <a:pt x="1240216" y="951627"/>
                </a:cubicBezTo>
                <a:lnTo>
                  <a:pt x="1275846" y="1007338"/>
                </a:lnTo>
                <a:lnTo>
                  <a:pt x="1280925" y="1010950"/>
                </a:lnTo>
                <a:lnTo>
                  <a:pt x="1289312" y="1017913"/>
                </a:lnTo>
                <a:lnTo>
                  <a:pt x="1287448" y="1011867"/>
                </a:lnTo>
                <a:cubicBezTo>
                  <a:pt x="1284344" y="1004824"/>
                  <a:pt x="1280175" y="997113"/>
                  <a:pt x="1275233" y="988952"/>
                </a:cubicBezTo>
                <a:lnTo>
                  <a:pt x="1264199" y="973090"/>
                </a:lnTo>
                <a:lnTo>
                  <a:pt x="1262949" y="973428"/>
                </a:lnTo>
                <a:cubicBezTo>
                  <a:pt x="1258597" y="971869"/>
                  <a:pt x="1255908" y="964524"/>
                  <a:pt x="1255908" y="964524"/>
                </a:cubicBezTo>
                <a:lnTo>
                  <a:pt x="1259454" y="966269"/>
                </a:lnTo>
                <a:lnTo>
                  <a:pt x="1238629" y="936332"/>
                </a:lnTo>
                <a:cubicBezTo>
                  <a:pt x="1211149" y="899982"/>
                  <a:pt x="1180629" y="863421"/>
                  <a:pt x="1165736" y="840630"/>
                </a:cubicBezTo>
                <a:lnTo>
                  <a:pt x="1031425" y="639007"/>
                </a:lnTo>
                <a:lnTo>
                  <a:pt x="1033970" y="634914"/>
                </a:lnTo>
                <a:lnTo>
                  <a:pt x="1043548" y="621326"/>
                </a:lnTo>
                <a:lnTo>
                  <a:pt x="1133129" y="744333"/>
                </a:lnTo>
                <a:lnTo>
                  <a:pt x="1196445" y="832814"/>
                </a:lnTo>
                <a:lnTo>
                  <a:pt x="1234837" y="866398"/>
                </a:lnTo>
                <a:cubicBezTo>
                  <a:pt x="1261024" y="890259"/>
                  <a:pt x="1287564" y="914985"/>
                  <a:pt x="1315375" y="940165"/>
                </a:cubicBezTo>
                <a:cubicBezTo>
                  <a:pt x="1315375" y="940165"/>
                  <a:pt x="1318371" y="953512"/>
                  <a:pt x="1324593" y="949849"/>
                </a:cubicBezTo>
                <a:cubicBezTo>
                  <a:pt x="1327862" y="947583"/>
                  <a:pt x="1303676" y="923701"/>
                  <a:pt x="1316311" y="937554"/>
                </a:cubicBezTo>
                <a:cubicBezTo>
                  <a:pt x="1274107" y="892001"/>
                  <a:pt x="1214802" y="846213"/>
                  <a:pt x="1176074" y="798958"/>
                </a:cubicBezTo>
                <a:cubicBezTo>
                  <a:pt x="1226162" y="835061"/>
                  <a:pt x="1280064" y="897079"/>
                  <a:pt x="1332269" y="943269"/>
                </a:cubicBezTo>
                <a:cubicBezTo>
                  <a:pt x="1335686" y="947439"/>
                  <a:pt x="1355213" y="963762"/>
                  <a:pt x="1357238" y="958104"/>
                </a:cubicBezTo>
                <a:lnTo>
                  <a:pt x="1335230" y="935003"/>
                </a:lnTo>
                <a:cubicBezTo>
                  <a:pt x="1311924" y="914382"/>
                  <a:pt x="1287584" y="890936"/>
                  <a:pt x="1267389" y="868483"/>
                </a:cubicBezTo>
                <a:cubicBezTo>
                  <a:pt x="1286994" y="884587"/>
                  <a:pt x="1307036" y="903180"/>
                  <a:pt x="1327660" y="922718"/>
                </a:cubicBezTo>
                <a:lnTo>
                  <a:pt x="1389216" y="980547"/>
                </a:lnTo>
                <a:lnTo>
                  <a:pt x="1368001" y="939574"/>
                </a:lnTo>
                <a:cubicBezTo>
                  <a:pt x="1378242" y="951250"/>
                  <a:pt x="1387360" y="963269"/>
                  <a:pt x="1395868" y="975545"/>
                </a:cubicBezTo>
                <a:lnTo>
                  <a:pt x="1418412" y="1010501"/>
                </a:lnTo>
                <a:lnTo>
                  <a:pt x="1449708" y="1042833"/>
                </a:lnTo>
                <a:lnTo>
                  <a:pt x="1475480" y="1068627"/>
                </a:lnTo>
                <a:lnTo>
                  <a:pt x="1463619" y="1049370"/>
                </a:lnTo>
                <a:cubicBezTo>
                  <a:pt x="1446731" y="1023142"/>
                  <a:pt x="1429631" y="997254"/>
                  <a:pt x="1416277" y="968019"/>
                </a:cubicBezTo>
                <a:lnTo>
                  <a:pt x="1411318" y="958304"/>
                </a:lnTo>
                <a:lnTo>
                  <a:pt x="1411823" y="958690"/>
                </a:lnTo>
                <a:cubicBezTo>
                  <a:pt x="1419592" y="964419"/>
                  <a:pt x="1441028" y="990262"/>
                  <a:pt x="1453513" y="997678"/>
                </a:cubicBezTo>
                <a:cubicBezTo>
                  <a:pt x="1470712" y="1006785"/>
                  <a:pt x="1435855" y="976135"/>
                  <a:pt x="1432440" y="971966"/>
                </a:cubicBezTo>
                <a:cubicBezTo>
                  <a:pt x="1424270" y="964498"/>
                  <a:pt x="1417986" y="958474"/>
                  <a:pt x="1412598" y="953100"/>
                </a:cubicBezTo>
                <a:lnTo>
                  <a:pt x="1404269" y="944494"/>
                </a:lnTo>
                <a:lnTo>
                  <a:pt x="1386079" y="908861"/>
                </a:lnTo>
                <a:lnTo>
                  <a:pt x="1389111" y="907844"/>
                </a:lnTo>
                <a:cubicBezTo>
                  <a:pt x="1388878" y="908497"/>
                  <a:pt x="1387581" y="907266"/>
                  <a:pt x="1385694" y="904926"/>
                </a:cubicBezTo>
                <a:lnTo>
                  <a:pt x="1380222" y="897385"/>
                </a:lnTo>
                <a:lnTo>
                  <a:pt x="1366626" y="870753"/>
                </a:lnTo>
                <a:lnTo>
                  <a:pt x="1374417" y="878034"/>
                </a:lnTo>
                <a:cubicBezTo>
                  <a:pt x="1373872" y="879558"/>
                  <a:pt x="1373365" y="880972"/>
                  <a:pt x="1373838" y="881509"/>
                </a:cubicBezTo>
                <a:lnTo>
                  <a:pt x="1378786" y="879839"/>
                </a:lnTo>
                <a:lnTo>
                  <a:pt x="1378540" y="879511"/>
                </a:lnTo>
                <a:lnTo>
                  <a:pt x="1374417" y="878034"/>
                </a:lnTo>
                <a:lnTo>
                  <a:pt x="1376129" y="876290"/>
                </a:lnTo>
                <a:lnTo>
                  <a:pt x="1366406" y="863308"/>
                </a:lnTo>
                <a:lnTo>
                  <a:pt x="1376434" y="869890"/>
                </a:lnTo>
                <a:cubicBezTo>
                  <a:pt x="1375806" y="873474"/>
                  <a:pt x="1375269" y="876545"/>
                  <a:pt x="1381980" y="870858"/>
                </a:cubicBezTo>
                <a:cubicBezTo>
                  <a:pt x="1381980" y="870858"/>
                  <a:pt x="1379419" y="870412"/>
                  <a:pt x="1376434" y="869890"/>
                </a:cubicBezTo>
                <a:lnTo>
                  <a:pt x="1381194" y="863002"/>
                </a:lnTo>
                <a:lnTo>
                  <a:pt x="1399956" y="882646"/>
                </a:lnTo>
                <a:lnTo>
                  <a:pt x="1401892" y="884021"/>
                </a:lnTo>
                <a:lnTo>
                  <a:pt x="1402777" y="885600"/>
                </a:lnTo>
                <a:lnTo>
                  <a:pt x="1405063" y="887993"/>
                </a:lnTo>
                <a:lnTo>
                  <a:pt x="1384442" y="858744"/>
                </a:lnTo>
                <a:lnTo>
                  <a:pt x="1400821" y="867820"/>
                </a:lnTo>
                <a:lnTo>
                  <a:pt x="1408027" y="871269"/>
                </a:lnTo>
                <a:lnTo>
                  <a:pt x="1465600" y="942249"/>
                </a:lnTo>
                <a:lnTo>
                  <a:pt x="1454080" y="915243"/>
                </a:lnTo>
                <a:cubicBezTo>
                  <a:pt x="1416993" y="850136"/>
                  <a:pt x="1325637" y="792759"/>
                  <a:pt x="1354481" y="776617"/>
                </a:cubicBezTo>
                <a:cubicBezTo>
                  <a:pt x="1354481" y="776617"/>
                  <a:pt x="1379136" y="795818"/>
                  <a:pt x="1402733" y="806525"/>
                </a:cubicBezTo>
                <a:lnTo>
                  <a:pt x="1397119" y="807519"/>
                </a:lnTo>
                <a:lnTo>
                  <a:pt x="1390934" y="801171"/>
                </a:lnTo>
                <a:cubicBezTo>
                  <a:pt x="1391462" y="805419"/>
                  <a:pt x="1391727" y="807543"/>
                  <a:pt x="1393202" y="808213"/>
                </a:cubicBezTo>
                <a:lnTo>
                  <a:pt x="1397119" y="807519"/>
                </a:lnTo>
                <a:lnTo>
                  <a:pt x="1407508" y="818183"/>
                </a:lnTo>
                <a:lnTo>
                  <a:pt x="1412057" y="829293"/>
                </a:lnTo>
                <a:cubicBezTo>
                  <a:pt x="1416003" y="834926"/>
                  <a:pt x="1419666" y="838257"/>
                  <a:pt x="1419666" y="838257"/>
                </a:cubicBezTo>
                <a:cubicBezTo>
                  <a:pt x="1419666" y="838257"/>
                  <a:pt x="1451896" y="828828"/>
                  <a:pt x="1466717" y="843570"/>
                </a:cubicBezTo>
                <a:cubicBezTo>
                  <a:pt x="1473584" y="848439"/>
                  <a:pt x="1480855" y="856028"/>
                  <a:pt x="1488307" y="865337"/>
                </a:cubicBezTo>
                <a:lnTo>
                  <a:pt x="1490613" y="868600"/>
                </a:lnTo>
                <a:lnTo>
                  <a:pt x="1490884" y="868742"/>
                </a:lnTo>
                <a:lnTo>
                  <a:pt x="1491714" y="870157"/>
                </a:lnTo>
                <a:lnTo>
                  <a:pt x="1510984" y="897427"/>
                </a:lnTo>
                <a:cubicBezTo>
                  <a:pt x="1518576" y="909178"/>
                  <a:pt x="1526128" y="921650"/>
                  <a:pt x="1533416" y="933845"/>
                </a:cubicBezTo>
                <a:lnTo>
                  <a:pt x="1551221" y="963512"/>
                </a:lnTo>
                <a:lnTo>
                  <a:pt x="1554033" y="963190"/>
                </a:lnTo>
                <a:cubicBezTo>
                  <a:pt x="1556986" y="961844"/>
                  <a:pt x="1560508" y="960346"/>
                  <a:pt x="1564962" y="961426"/>
                </a:cubicBezTo>
                <a:cubicBezTo>
                  <a:pt x="1575760" y="965724"/>
                  <a:pt x="1576374" y="974979"/>
                  <a:pt x="1586347" y="990795"/>
                </a:cubicBezTo>
                <a:cubicBezTo>
                  <a:pt x="1591109" y="996503"/>
                  <a:pt x="1595756" y="1001111"/>
                  <a:pt x="1599861" y="1005297"/>
                </a:cubicBezTo>
                <a:lnTo>
                  <a:pt x="1601168" y="1006825"/>
                </a:lnTo>
                <a:lnTo>
                  <a:pt x="1601793" y="1006835"/>
                </a:lnTo>
                <a:lnTo>
                  <a:pt x="1586246" y="984393"/>
                </a:lnTo>
                <a:cubicBezTo>
                  <a:pt x="1578992" y="974165"/>
                  <a:pt x="1573336" y="966284"/>
                  <a:pt x="1571342" y="963120"/>
                </a:cubicBezTo>
                <a:lnTo>
                  <a:pt x="1547855" y="919349"/>
                </a:lnTo>
                <a:lnTo>
                  <a:pt x="1617157" y="1003547"/>
                </a:lnTo>
                <a:lnTo>
                  <a:pt x="1611685" y="993505"/>
                </a:lnTo>
                <a:cubicBezTo>
                  <a:pt x="1610393" y="991492"/>
                  <a:pt x="1608117" y="987410"/>
                  <a:pt x="1605726" y="982775"/>
                </a:cubicBezTo>
                <a:lnTo>
                  <a:pt x="1602444" y="975836"/>
                </a:lnTo>
                <a:lnTo>
                  <a:pt x="1526401" y="879372"/>
                </a:lnTo>
                <a:lnTo>
                  <a:pt x="1524827" y="876438"/>
                </a:lnTo>
                <a:lnTo>
                  <a:pt x="1495684" y="840051"/>
                </a:lnTo>
                <a:lnTo>
                  <a:pt x="1488816" y="831361"/>
                </a:lnTo>
                <a:lnTo>
                  <a:pt x="1499759" y="836033"/>
                </a:lnTo>
                <a:lnTo>
                  <a:pt x="1458248" y="771540"/>
                </a:lnTo>
                <a:lnTo>
                  <a:pt x="1437111" y="740199"/>
                </a:lnTo>
                <a:lnTo>
                  <a:pt x="1435440" y="735355"/>
                </a:lnTo>
                <a:lnTo>
                  <a:pt x="1420381" y="715394"/>
                </a:lnTo>
                <a:lnTo>
                  <a:pt x="1397301" y="681172"/>
                </a:lnTo>
                <a:cubicBezTo>
                  <a:pt x="1377665" y="652165"/>
                  <a:pt x="1359594" y="624687"/>
                  <a:pt x="1345744" y="599987"/>
                </a:cubicBezTo>
                <a:cubicBezTo>
                  <a:pt x="1392108" y="656918"/>
                  <a:pt x="1441514" y="725471"/>
                  <a:pt x="1491358" y="798276"/>
                </a:cubicBezTo>
                <a:lnTo>
                  <a:pt x="1575095" y="924711"/>
                </a:lnTo>
                <a:lnTo>
                  <a:pt x="1583618" y="932309"/>
                </a:lnTo>
                <a:cubicBezTo>
                  <a:pt x="1589089" y="935209"/>
                  <a:pt x="1593272" y="925184"/>
                  <a:pt x="1603558" y="925877"/>
                </a:cubicBezTo>
                <a:lnTo>
                  <a:pt x="1608996" y="929476"/>
                </a:lnTo>
                <a:lnTo>
                  <a:pt x="1480336" y="730999"/>
                </a:lnTo>
                <a:lnTo>
                  <a:pt x="1205529" y="340359"/>
                </a:lnTo>
                <a:lnTo>
                  <a:pt x="1207629" y="328469"/>
                </a:lnTo>
                <a:lnTo>
                  <a:pt x="1223324" y="318870"/>
                </a:lnTo>
                <a:lnTo>
                  <a:pt x="1258535" y="366482"/>
                </a:lnTo>
                <a:cubicBezTo>
                  <a:pt x="1290851" y="410039"/>
                  <a:pt x="1324402" y="452318"/>
                  <a:pt x="1363508" y="490770"/>
                </a:cubicBezTo>
                <a:cubicBezTo>
                  <a:pt x="1367907" y="526168"/>
                  <a:pt x="1383783" y="549406"/>
                  <a:pt x="1406325" y="551616"/>
                </a:cubicBezTo>
                <a:cubicBezTo>
                  <a:pt x="1406325" y="551616"/>
                  <a:pt x="1408517" y="551525"/>
                  <a:pt x="1411257" y="551412"/>
                </a:cubicBezTo>
                <a:lnTo>
                  <a:pt x="1417423" y="551155"/>
                </a:lnTo>
                <a:lnTo>
                  <a:pt x="1419478" y="551071"/>
                </a:lnTo>
                <a:cubicBezTo>
                  <a:pt x="1421670" y="550979"/>
                  <a:pt x="1422766" y="550934"/>
                  <a:pt x="1421122" y="551002"/>
                </a:cubicBezTo>
                <a:lnTo>
                  <a:pt x="1417423" y="551155"/>
                </a:lnTo>
                <a:lnTo>
                  <a:pt x="1406325" y="551616"/>
                </a:lnTo>
                <a:cubicBezTo>
                  <a:pt x="1402984" y="524713"/>
                  <a:pt x="1389073" y="502370"/>
                  <a:pt x="1363508" y="490770"/>
                </a:cubicBezTo>
                <a:cubicBezTo>
                  <a:pt x="1344362" y="448681"/>
                  <a:pt x="1321923" y="409939"/>
                  <a:pt x="1297803" y="372882"/>
                </a:cubicBezTo>
                <a:lnTo>
                  <a:pt x="1241767" y="293142"/>
                </a:lnTo>
                <a:lnTo>
                  <a:pt x="1261138" y="287872"/>
                </a:lnTo>
                <a:lnTo>
                  <a:pt x="1272801" y="287356"/>
                </a:lnTo>
                <a:lnTo>
                  <a:pt x="1304272" y="327609"/>
                </a:lnTo>
                <a:cubicBezTo>
                  <a:pt x="1376582" y="424215"/>
                  <a:pt x="1448891" y="520823"/>
                  <a:pt x="1529302" y="615426"/>
                </a:cubicBezTo>
                <a:cubicBezTo>
                  <a:pt x="1551995" y="641254"/>
                  <a:pt x="1572433" y="668362"/>
                  <a:pt x="1591532" y="696247"/>
                </a:cubicBezTo>
                <a:lnTo>
                  <a:pt x="1632026" y="760119"/>
                </a:lnTo>
                <a:lnTo>
                  <a:pt x="1648939" y="769699"/>
                </a:lnTo>
                <a:cubicBezTo>
                  <a:pt x="1698533" y="800905"/>
                  <a:pt x="1751312" y="841497"/>
                  <a:pt x="1801331" y="872405"/>
                </a:cubicBezTo>
                <a:cubicBezTo>
                  <a:pt x="1803622" y="874388"/>
                  <a:pt x="1810959" y="878969"/>
                  <a:pt x="1817867" y="882221"/>
                </a:cubicBezTo>
                <a:lnTo>
                  <a:pt x="1820369" y="883128"/>
                </a:lnTo>
                <a:lnTo>
                  <a:pt x="1819664" y="882346"/>
                </a:lnTo>
                <a:lnTo>
                  <a:pt x="1816497" y="878718"/>
                </a:lnTo>
                <a:lnTo>
                  <a:pt x="1825812" y="885101"/>
                </a:lnTo>
                <a:lnTo>
                  <a:pt x="1827226" y="885613"/>
                </a:lnTo>
                <a:cubicBezTo>
                  <a:pt x="1829782" y="886085"/>
                  <a:pt x="1831548" y="885734"/>
                  <a:pt x="1831839" y="884070"/>
                </a:cubicBezTo>
                <a:lnTo>
                  <a:pt x="1803030" y="862675"/>
                </a:lnTo>
                <a:cubicBezTo>
                  <a:pt x="1773259" y="844278"/>
                  <a:pt x="1741798" y="822946"/>
                  <a:pt x="1715124" y="801925"/>
                </a:cubicBezTo>
                <a:cubicBezTo>
                  <a:pt x="1739930" y="816024"/>
                  <a:pt x="1765699" y="832798"/>
                  <a:pt x="1792292" y="850507"/>
                </a:cubicBezTo>
                <a:lnTo>
                  <a:pt x="1851495" y="889579"/>
                </a:lnTo>
                <a:lnTo>
                  <a:pt x="1847132" y="885853"/>
                </a:lnTo>
                <a:cubicBezTo>
                  <a:pt x="1860332" y="892118"/>
                  <a:pt x="1872659" y="899287"/>
                  <a:pt x="1884550" y="906914"/>
                </a:cubicBezTo>
                <a:lnTo>
                  <a:pt x="1902759" y="919380"/>
                </a:lnTo>
                <a:lnTo>
                  <a:pt x="1903076" y="915687"/>
                </a:lnTo>
                <a:cubicBezTo>
                  <a:pt x="1904405" y="914189"/>
                  <a:pt x="1907042" y="913235"/>
                  <a:pt x="1911426" y="913053"/>
                </a:cubicBezTo>
                <a:lnTo>
                  <a:pt x="1920676" y="915420"/>
                </a:lnTo>
                <a:lnTo>
                  <a:pt x="1920311" y="914611"/>
                </a:lnTo>
                <a:lnTo>
                  <a:pt x="1922057" y="915773"/>
                </a:lnTo>
                <a:lnTo>
                  <a:pt x="1923986" y="916267"/>
                </a:lnTo>
                <a:cubicBezTo>
                  <a:pt x="1927985" y="918498"/>
                  <a:pt x="1931810" y="921800"/>
                  <a:pt x="1935493" y="925892"/>
                </a:cubicBezTo>
                <a:lnTo>
                  <a:pt x="1937326" y="928715"/>
                </a:lnTo>
                <a:lnTo>
                  <a:pt x="1941918" y="933035"/>
                </a:lnTo>
                <a:cubicBezTo>
                  <a:pt x="1952996" y="943667"/>
                  <a:pt x="1965327" y="955473"/>
                  <a:pt x="1971025" y="958493"/>
                </a:cubicBezTo>
                <a:cubicBezTo>
                  <a:pt x="1961309" y="940422"/>
                  <a:pt x="1951253" y="939173"/>
                  <a:pt x="1935836" y="918759"/>
                </a:cubicBezTo>
                <a:cubicBezTo>
                  <a:pt x="1935836" y="918759"/>
                  <a:pt x="1899252" y="882367"/>
                  <a:pt x="1900645" y="879025"/>
                </a:cubicBezTo>
                <a:lnTo>
                  <a:pt x="1935770" y="893562"/>
                </a:lnTo>
                <a:cubicBezTo>
                  <a:pt x="1937164" y="890222"/>
                  <a:pt x="1847525" y="783542"/>
                  <a:pt x="1893653" y="829075"/>
                </a:cubicBezTo>
                <a:cubicBezTo>
                  <a:pt x="1919074" y="858870"/>
                  <a:pt x="1941579" y="879639"/>
                  <a:pt x="1968447" y="897961"/>
                </a:cubicBezTo>
                <a:cubicBezTo>
                  <a:pt x="1987109" y="911933"/>
                  <a:pt x="1992696" y="931896"/>
                  <a:pt x="2015031" y="943735"/>
                </a:cubicBezTo>
                <a:cubicBezTo>
                  <a:pt x="2015031" y="943735"/>
                  <a:pt x="2014842" y="944187"/>
                  <a:pt x="2014606" y="944753"/>
                </a:cubicBezTo>
                <a:lnTo>
                  <a:pt x="2014076" y="946026"/>
                </a:lnTo>
                <a:lnTo>
                  <a:pt x="2013898" y="946450"/>
                </a:lnTo>
                <a:cubicBezTo>
                  <a:pt x="2013710" y="946903"/>
                  <a:pt x="2013615" y="947129"/>
                  <a:pt x="2013758" y="946790"/>
                </a:cubicBezTo>
                <a:lnTo>
                  <a:pt x="2014076" y="946026"/>
                </a:lnTo>
                <a:lnTo>
                  <a:pt x="2015031" y="943735"/>
                </a:lnTo>
                <a:cubicBezTo>
                  <a:pt x="2019498" y="925020"/>
                  <a:pt x="1965711" y="896511"/>
                  <a:pt x="1964657" y="883031"/>
                </a:cubicBezTo>
                <a:cubicBezTo>
                  <a:pt x="1961464" y="881339"/>
                  <a:pt x="1971857" y="865765"/>
                  <a:pt x="1974593" y="867216"/>
                </a:cubicBezTo>
                <a:cubicBezTo>
                  <a:pt x="1961910" y="848252"/>
                  <a:pt x="1940459" y="840962"/>
                  <a:pt x="1930510" y="823449"/>
                </a:cubicBezTo>
                <a:cubicBezTo>
                  <a:pt x="1926667" y="816651"/>
                  <a:pt x="1928060" y="813308"/>
                  <a:pt x="1928115" y="805176"/>
                </a:cubicBezTo>
                <a:cubicBezTo>
                  <a:pt x="1922527" y="785213"/>
                  <a:pt x="1904320" y="771483"/>
                  <a:pt x="1890020" y="755062"/>
                </a:cubicBezTo>
                <a:cubicBezTo>
                  <a:pt x="1860756" y="718468"/>
                  <a:pt x="1829357" y="693665"/>
                  <a:pt x="1804222" y="655181"/>
                </a:cubicBezTo>
                <a:cubicBezTo>
                  <a:pt x="1842432" y="687674"/>
                  <a:pt x="1864885" y="716576"/>
                  <a:pt x="1902862" y="749628"/>
                </a:cubicBezTo>
                <a:cubicBezTo>
                  <a:pt x="1914257" y="755668"/>
                  <a:pt x="1929676" y="776082"/>
                  <a:pt x="1950788" y="800193"/>
                </a:cubicBezTo>
                <a:cubicBezTo>
                  <a:pt x="1953972" y="802901"/>
                  <a:pt x="1959963" y="809221"/>
                  <a:pt x="1966720" y="816415"/>
                </a:cubicBezTo>
                <a:lnTo>
                  <a:pt x="1981110" y="831463"/>
                </a:lnTo>
                <a:lnTo>
                  <a:pt x="1954241" y="792249"/>
                </a:lnTo>
                <a:lnTo>
                  <a:pt x="1955002" y="790279"/>
                </a:lnTo>
                <a:lnTo>
                  <a:pt x="1956914" y="786152"/>
                </a:lnTo>
                <a:lnTo>
                  <a:pt x="1952064" y="779788"/>
                </a:lnTo>
                <a:cubicBezTo>
                  <a:pt x="1950724" y="774996"/>
                  <a:pt x="1953744" y="767756"/>
                  <a:pt x="1953744" y="767756"/>
                </a:cubicBezTo>
                <a:cubicBezTo>
                  <a:pt x="1943796" y="750242"/>
                  <a:pt x="1928324" y="737961"/>
                  <a:pt x="1915819" y="726573"/>
                </a:cubicBezTo>
                <a:cubicBezTo>
                  <a:pt x="1907213" y="713850"/>
                  <a:pt x="1880345" y="695528"/>
                  <a:pt x="1882025" y="683498"/>
                </a:cubicBezTo>
                <a:cubicBezTo>
                  <a:pt x="1883704" y="671467"/>
                  <a:pt x="1897666" y="704710"/>
                  <a:pt x="1893420" y="689538"/>
                </a:cubicBezTo>
                <a:cubicBezTo>
                  <a:pt x="1887833" y="669575"/>
                  <a:pt x="1858569" y="632981"/>
                  <a:pt x="1896493" y="674166"/>
                </a:cubicBezTo>
                <a:cubicBezTo>
                  <a:pt x="1911152" y="688396"/>
                  <a:pt x="1920910" y="700028"/>
                  <a:pt x="1931613" y="711566"/>
                </a:cubicBezTo>
                <a:lnTo>
                  <a:pt x="1934804" y="714768"/>
                </a:lnTo>
                <a:lnTo>
                  <a:pt x="1917127" y="675137"/>
                </a:lnTo>
                <a:lnTo>
                  <a:pt x="1967912" y="739668"/>
                </a:lnTo>
                <a:lnTo>
                  <a:pt x="1966493" y="736905"/>
                </a:lnTo>
                <a:cubicBezTo>
                  <a:pt x="1957549" y="722892"/>
                  <a:pt x="1940879" y="702646"/>
                  <a:pt x="1929147" y="688083"/>
                </a:cubicBezTo>
                <a:lnTo>
                  <a:pt x="1927204" y="685572"/>
                </a:lnTo>
                <a:lnTo>
                  <a:pt x="1969636" y="710966"/>
                </a:lnTo>
                <a:lnTo>
                  <a:pt x="1917082" y="671811"/>
                </a:lnTo>
                <a:lnTo>
                  <a:pt x="1912977" y="660460"/>
                </a:lnTo>
                <a:cubicBezTo>
                  <a:pt x="1912670" y="655069"/>
                  <a:pt x="1923687" y="668687"/>
                  <a:pt x="1933065" y="677228"/>
                </a:cubicBezTo>
                <a:cubicBezTo>
                  <a:pt x="1893683" y="614190"/>
                  <a:pt x="1838840" y="572200"/>
                  <a:pt x="1798063" y="512503"/>
                </a:cubicBezTo>
                <a:lnTo>
                  <a:pt x="1790710" y="502686"/>
                </a:lnTo>
                <a:lnTo>
                  <a:pt x="1791342" y="503017"/>
                </a:lnTo>
                <a:cubicBezTo>
                  <a:pt x="1801048" y="507881"/>
                  <a:pt x="1829746" y="532422"/>
                  <a:pt x="1845002" y="538255"/>
                </a:cubicBezTo>
                <a:cubicBezTo>
                  <a:pt x="1865806" y="545059"/>
                  <a:pt x="1821314" y="517756"/>
                  <a:pt x="1816730" y="513787"/>
                </a:cubicBezTo>
                <a:cubicBezTo>
                  <a:pt x="1806248" y="507074"/>
                  <a:pt x="1798134" y="501599"/>
                  <a:pt x="1791132" y="496673"/>
                </a:cubicBezTo>
                <a:lnTo>
                  <a:pt x="1780256" y="488728"/>
                </a:lnTo>
                <a:lnTo>
                  <a:pt x="1753282" y="452714"/>
                </a:lnTo>
                <a:lnTo>
                  <a:pt x="1756449" y="451007"/>
                </a:lnTo>
                <a:cubicBezTo>
                  <a:pt x="1756316" y="451776"/>
                  <a:pt x="1754641" y="450659"/>
                  <a:pt x="1752104" y="448425"/>
                </a:cubicBezTo>
                <a:lnTo>
                  <a:pt x="1744596" y="441115"/>
                </a:lnTo>
                <a:lnTo>
                  <a:pt x="1724436" y="414198"/>
                </a:lnTo>
                <a:lnTo>
                  <a:pt x="1734464" y="420779"/>
                </a:lnTo>
                <a:cubicBezTo>
                  <a:pt x="1733837" y="424363"/>
                  <a:pt x="1733300" y="427435"/>
                  <a:pt x="1740011" y="421749"/>
                </a:cubicBezTo>
                <a:cubicBezTo>
                  <a:pt x="1740011" y="421749"/>
                  <a:pt x="1737450" y="421301"/>
                  <a:pt x="1734464" y="420779"/>
                </a:cubicBezTo>
                <a:lnTo>
                  <a:pt x="1739225" y="413892"/>
                </a:lnTo>
                <a:lnTo>
                  <a:pt x="1763096" y="438883"/>
                </a:lnTo>
                <a:lnTo>
                  <a:pt x="1742473" y="409634"/>
                </a:lnTo>
                <a:lnTo>
                  <a:pt x="1758850" y="418710"/>
                </a:lnTo>
                <a:lnTo>
                  <a:pt x="1766058" y="422159"/>
                </a:lnTo>
                <a:lnTo>
                  <a:pt x="1837444" y="510169"/>
                </a:lnTo>
                <a:cubicBezTo>
                  <a:pt x="1884842" y="567000"/>
                  <a:pt x="1933423" y="622333"/>
                  <a:pt x="1985680" y="675193"/>
                </a:cubicBezTo>
                <a:cubicBezTo>
                  <a:pt x="1995681" y="684576"/>
                  <a:pt x="2034661" y="739239"/>
                  <a:pt x="2046109" y="737147"/>
                </a:cubicBezTo>
                <a:cubicBezTo>
                  <a:pt x="2047737" y="733248"/>
                  <a:pt x="2043205" y="726765"/>
                  <a:pt x="2043205" y="726765"/>
                </a:cubicBezTo>
                <a:cubicBezTo>
                  <a:pt x="2021208" y="698105"/>
                  <a:pt x="1998469" y="677892"/>
                  <a:pt x="1981202" y="660579"/>
                </a:cubicBezTo>
                <a:cubicBezTo>
                  <a:pt x="1966014" y="639608"/>
                  <a:pt x="1932113" y="612798"/>
                  <a:pt x="1923559" y="591942"/>
                </a:cubicBezTo>
                <a:cubicBezTo>
                  <a:pt x="1922218" y="587151"/>
                  <a:pt x="1925239" y="579911"/>
                  <a:pt x="1922504" y="578462"/>
                </a:cubicBezTo>
                <a:cubicBezTo>
                  <a:pt x="1913896" y="565738"/>
                  <a:pt x="1881844" y="535828"/>
                  <a:pt x="1874631" y="519764"/>
                </a:cubicBezTo>
                <a:cubicBezTo>
                  <a:pt x="1870332" y="512724"/>
                  <a:pt x="1874513" y="502700"/>
                  <a:pt x="1874513" y="502700"/>
                </a:cubicBezTo>
                <a:cubicBezTo>
                  <a:pt x="1874513" y="502700"/>
                  <a:pt x="1873552" y="501000"/>
                  <a:pt x="1871850" y="498909"/>
                </a:cubicBezTo>
                <a:lnTo>
                  <a:pt x="1868725" y="496205"/>
                </a:lnTo>
                <a:lnTo>
                  <a:pt x="1865278" y="490871"/>
                </a:lnTo>
                <a:lnTo>
                  <a:pt x="1865621" y="489656"/>
                </a:lnTo>
                <a:cubicBezTo>
                  <a:pt x="1865455" y="489057"/>
                  <a:pt x="1864771" y="488695"/>
                  <a:pt x="1863404" y="487970"/>
                </a:cubicBezTo>
                <a:lnTo>
                  <a:pt x="1865278" y="490871"/>
                </a:lnTo>
                <a:lnTo>
                  <a:pt x="1864744" y="492761"/>
                </a:lnTo>
                <a:cubicBezTo>
                  <a:pt x="1862061" y="483179"/>
                  <a:pt x="1856645" y="472147"/>
                  <a:pt x="1856645" y="472147"/>
                </a:cubicBezTo>
                <a:cubicBezTo>
                  <a:pt x="1863796" y="463015"/>
                  <a:pt x="1883121" y="515423"/>
                  <a:pt x="1907254" y="532295"/>
                </a:cubicBezTo>
                <a:cubicBezTo>
                  <a:pt x="1909987" y="533744"/>
                  <a:pt x="1920043" y="534993"/>
                  <a:pt x="1922777" y="536443"/>
                </a:cubicBezTo>
                <a:cubicBezTo>
                  <a:pt x="1938249" y="548724"/>
                  <a:pt x="1955284" y="566594"/>
                  <a:pt x="1974832" y="585116"/>
                </a:cubicBezTo>
                <a:cubicBezTo>
                  <a:pt x="1982099" y="593048"/>
                  <a:pt x="2039742" y="661683"/>
                  <a:pt x="2042476" y="663133"/>
                </a:cubicBezTo>
                <a:lnTo>
                  <a:pt x="2042813" y="662450"/>
                </a:lnTo>
                <a:lnTo>
                  <a:pt x="2016499" y="625518"/>
                </a:lnTo>
                <a:lnTo>
                  <a:pt x="2024388" y="623659"/>
                </a:lnTo>
                <a:lnTo>
                  <a:pt x="2029355" y="623889"/>
                </a:lnTo>
                <a:lnTo>
                  <a:pt x="2043376" y="642076"/>
                </a:lnTo>
                <a:lnTo>
                  <a:pt x="2042413" y="637937"/>
                </a:lnTo>
                <a:cubicBezTo>
                  <a:pt x="2038336" y="631696"/>
                  <a:pt x="1995880" y="584031"/>
                  <a:pt x="2025884" y="612176"/>
                </a:cubicBezTo>
                <a:cubicBezTo>
                  <a:pt x="2057936" y="642086"/>
                  <a:pt x="2004827" y="579931"/>
                  <a:pt x="1997559" y="571999"/>
                </a:cubicBezTo>
                <a:cubicBezTo>
                  <a:pt x="1979182" y="549338"/>
                  <a:pt x="1963764" y="528925"/>
                  <a:pt x="1956952" y="521234"/>
                </a:cubicBezTo>
                <a:cubicBezTo>
                  <a:pt x="1921008" y="474639"/>
                  <a:pt x="1886923" y="432261"/>
                  <a:pt x="1853716" y="390942"/>
                </a:cubicBezTo>
                <a:lnTo>
                  <a:pt x="1846845" y="382251"/>
                </a:lnTo>
                <a:lnTo>
                  <a:pt x="1857819" y="386936"/>
                </a:lnTo>
                <a:lnTo>
                  <a:pt x="1861765" y="388211"/>
                </a:lnTo>
                <a:lnTo>
                  <a:pt x="1884007" y="414564"/>
                </a:lnTo>
                <a:cubicBezTo>
                  <a:pt x="1897852" y="430743"/>
                  <a:pt x="1927519" y="475710"/>
                  <a:pt x="1941650" y="483200"/>
                </a:cubicBezTo>
                <a:cubicBezTo>
                  <a:pt x="1947120" y="486099"/>
                  <a:pt x="1951302" y="476074"/>
                  <a:pt x="1961588" y="476766"/>
                </a:cubicBezTo>
                <a:cubicBezTo>
                  <a:pt x="1974378" y="479466"/>
                  <a:pt x="1976828" y="489604"/>
                  <a:pt x="1990906" y="505228"/>
                </a:cubicBezTo>
                <a:cubicBezTo>
                  <a:pt x="2003643" y="516058"/>
                  <a:pt x="2015038" y="522098"/>
                  <a:pt x="2022304" y="530030"/>
                </a:cubicBezTo>
                <a:cubicBezTo>
                  <a:pt x="2052962" y="563281"/>
                  <a:pt x="2078149" y="593634"/>
                  <a:pt x="2111997" y="628576"/>
                </a:cubicBezTo>
                <a:cubicBezTo>
                  <a:pt x="2111997" y="628576"/>
                  <a:pt x="2134398" y="665612"/>
                  <a:pt x="2139921" y="660378"/>
                </a:cubicBezTo>
                <a:cubicBezTo>
                  <a:pt x="2142329" y="659275"/>
                  <a:pt x="2134737" y="648789"/>
                  <a:pt x="2128272" y="640602"/>
                </a:cubicBezTo>
                <a:lnTo>
                  <a:pt x="2123242" y="634469"/>
                </a:lnTo>
                <a:lnTo>
                  <a:pt x="2123394" y="634617"/>
                </a:lnTo>
                <a:lnTo>
                  <a:pt x="2122394" y="633435"/>
                </a:lnTo>
                <a:lnTo>
                  <a:pt x="2120812" y="631506"/>
                </a:lnTo>
                <a:cubicBezTo>
                  <a:pt x="2120173" y="630763"/>
                  <a:pt x="2119953" y="630531"/>
                  <a:pt x="2120326" y="630988"/>
                </a:cubicBezTo>
                <a:lnTo>
                  <a:pt x="2122394" y="633435"/>
                </a:lnTo>
                <a:lnTo>
                  <a:pt x="2123242" y="634469"/>
                </a:lnTo>
                <a:lnTo>
                  <a:pt x="2079591" y="591848"/>
                </a:lnTo>
                <a:cubicBezTo>
                  <a:pt x="2064593" y="577097"/>
                  <a:pt x="2051479" y="562835"/>
                  <a:pt x="2047089" y="552008"/>
                </a:cubicBezTo>
                <a:cubicBezTo>
                  <a:pt x="2043013" y="545767"/>
                  <a:pt x="2046034" y="538527"/>
                  <a:pt x="2044694" y="533737"/>
                </a:cubicBezTo>
                <a:cubicBezTo>
                  <a:pt x="2040160" y="527254"/>
                  <a:pt x="2027880" y="516664"/>
                  <a:pt x="2019505" y="503385"/>
                </a:cubicBezTo>
                <a:cubicBezTo>
                  <a:pt x="2012238" y="495451"/>
                  <a:pt x="1981178" y="453826"/>
                  <a:pt x="2006650" y="475489"/>
                </a:cubicBezTo>
                <a:cubicBezTo>
                  <a:pt x="2022578" y="488012"/>
                  <a:pt x="2036371" y="512323"/>
                  <a:pt x="2043181" y="520015"/>
                </a:cubicBezTo>
                <a:cubicBezTo>
                  <a:pt x="2050217" y="528503"/>
                  <a:pt x="2060504" y="529196"/>
                  <a:pt x="2063238" y="530644"/>
                </a:cubicBezTo>
                <a:cubicBezTo>
                  <a:pt x="2067082" y="537442"/>
                  <a:pt x="2068878" y="542475"/>
                  <a:pt x="2075688" y="550165"/>
                </a:cubicBezTo>
                <a:cubicBezTo>
                  <a:pt x="2078424" y="551616"/>
                  <a:pt x="2089819" y="557656"/>
                  <a:pt x="2095290" y="560555"/>
                </a:cubicBezTo>
                <a:cubicBezTo>
                  <a:pt x="2099822" y="567037"/>
                  <a:pt x="2119592" y="586357"/>
                  <a:pt x="2136405" y="603429"/>
                </a:cubicBezTo>
                <a:cubicBezTo>
                  <a:pt x="2153217" y="620501"/>
                  <a:pt x="2194332" y="663376"/>
                  <a:pt x="2167348" y="627991"/>
                </a:cubicBezTo>
                <a:cubicBezTo>
                  <a:pt x="2143553" y="594297"/>
                  <a:pt x="2108078" y="563253"/>
                  <a:pt x="2082891" y="532901"/>
                </a:cubicBezTo>
                <a:cubicBezTo>
                  <a:pt x="2070968" y="520120"/>
                  <a:pt x="2059742" y="505668"/>
                  <a:pt x="2048660" y="490870"/>
                </a:cubicBezTo>
                <a:lnTo>
                  <a:pt x="2040380" y="479919"/>
                </a:lnTo>
                <a:lnTo>
                  <a:pt x="2042735" y="481532"/>
                </a:lnTo>
                <a:lnTo>
                  <a:pt x="2062317" y="494841"/>
                </a:lnTo>
                <a:lnTo>
                  <a:pt x="2084571" y="520869"/>
                </a:lnTo>
                <a:cubicBezTo>
                  <a:pt x="2099757" y="541841"/>
                  <a:pt x="2125401" y="572434"/>
                  <a:pt x="2113940" y="541198"/>
                </a:cubicBezTo>
                <a:lnTo>
                  <a:pt x="2100820" y="521323"/>
                </a:lnTo>
                <a:lnTo>
                  <a:pt x="2143261" y="551546"/>
                </a:lnTo>
                <a:cubicBezTo>
                  <a:pt x="2178685" y="576934"/>
                  <a:pt x="2215043" y="602948"/>
                  <a:pt x="2249400" y="625313"/>
                </a:cubicBezTo>
                <a:cubicBezTo>
                  <a:pt x="2286319" y="648125"/>
                  <a:pt x="2242903" y="614678"/>
                  <a:pt x="2230834" y="605708"/>
                </a:cubicBezTo>
                <a:cubicBezTo>
                  <a:pt x="2187308" y="575408"/>
                  <a:pt x="2146543" y="541896"/>
                  <a:pt x="2108139" y="512491"/>
                </a:cubicBezTo>
                <a:cubicBezTo>
                  <a:pt x="2076878" y="487501"/>
                  <a:pt x="2114423" y="506730"/>
                  <a:pt x="2129479" y="516222"/>
                </a:cubicBezTo>
                <a:cubicBezTo>
                  <a:pt x="2193181" y="556910"/>
                  <a:pt x="2250799" y="599699"/>
                  <a:pt x="2318977" y="647502"/>
                </a:cubicBezTo>
                <a:cubicBezTo>
                  <a:pt x="2338616" y="660962"/>
                  <a:pt x="2307124" y="622212"/>
                  <a:pt x="2306497" y="625796"/>
                </a:cubicBezTo>
                <a:cubicBezTo>
                  <a:pt x="2254738" y="577170"/>
                  <a:pt x="2203426" y="558700"/>
                  <a:pt x="2149533" y="509702"/>
                </a:cubicBezTo>
                <a:cubicBezTo>
                  <a:pt x="2213773" y="547316"/>
                  <a:pt x="2276401" y="594149"/>
                  <a:pt x="2342018" y="641505"/>
                </a:cubicBezTo>
                <a:cubicBezTo>
                  <a:pt x="2344579" y="641952"/>
                  <a:pt x="2365079" y="665588"/>
                  <a:pt x="2366780" y="655859"/>
                </a:cubicBezTo>
                <a:cubicBezTo>
                  <a:pt x="2367316" y="652787"/>
                  <a:pt x="2348214" y="636255"/>
                  <a:pt x="2355249" y="643818"/>
                </a:cubicBezTo>
                <a:cubicBezTo>
                  <a:pt x="2331563" y="623318"/>
                  <a:pt x="2291657" y="599983"/>
                  <a:pt x="2268933" y="576485"/>
                </a:cubicBezTo>
                <a:cubicBezTo>
                  <a:pt x="2259337" y="568476"/>
                  <a:pt x="2255490" y="557776"/>
                  <a:pt x="2248344" y="553360"/>
                </a:cubicBezTo>
                <a:cubicBezTo>
                  <a:pt x="2224658" y="532861"/>
                  <a:pt x="2193811" y="520609"/>
                  <a:pt x="2170660" y="497036"/>
                </a:cubicBezTo>
                <a:cubicBezTo>
                  <a:pt x="2190837" y="507424"/>
                  <a:pt x="2200433" y="515432"/>
                  <a:pt x="2217712" y="524787"/>
                </a:cubicBezTo>
                <a:cubicBezTo>
                  <a:pt x="2213127" y="520820"/>
                  <a:pt x="2255490" y="557776"/>
                  <a:pt x="2261575" y="555674"/>
                </a:cubicBezTo>
                <a:cubicBezTo>
                  <a:pt x="2265300" y="549465"/>
                  <a:pt x="2206092" y="513258"/>
                  <a:pt x="2201507" y="509289"/>
                </a:cubicBezTo>
                <a:cubicBezTo>
                  <a:pt x="2140366" y="469049"/>
                  <a:pt x="2106545" y="443612"/>
                  <a:pt x="2043380" y="399852"/>
                </a:cubicBezTo>
                <a:cubicBezTo>
                  <a:pt x="2043380" y="399852"/>
                  <a:pt x="2007947" y="383631"/>
                  <a:pt x="2014770" y="374797"/>
                </a:cubicBezTo>
                <a:cubicBezTo>
                  <a:pt x="2020855" y="372696"/>
                  <a:pt x="2066205" y="410174"/>
                  <a:pt x="2068768" y="410622"/>
                </a:cubicBezTo>
                <a:cubicBezTo>
                  <a:pt x="2117752" y="442404"/>
                  <a:pt x="2161279" y="472704"/>
                  <a:pt x="2212914" y="504424"/>
                </a:cubicBezTo>
                <a:cubicBezTo>
                  <a:pt x="2178357" y="485717"/>
                  <a:pt x="2219324" y="515571"/>
                  <a:pt x="2222958" y="509873"/>
                </a:cubicBezTo>
                <a:cubicBezTo>
                  <a:pt x="2227220" y="500592"/>
                  <a:pt x="2162980" y="462977"/>
                  <a:pt x="2158395" y="459009"/>
                </a:cubicBezTo>
                <a:cubicBezTo>
                  <a:pt x="2104736" y="423771"/>
                  <a:pt x="2048715" y="384425"/>
                  <a:pt x="1982878" y="343365"/>
                </a:cubicBezTo>
                <a:cubicBezTo>
                  <a:pt x="1982878" y="343365"/>
                  <a:pt x="1948521" y="321000"/>
                  <a:pt x="1956740" y="319269"/>
                </a:cubicBezTo>
                <a:lnTo>
                  <a:pt x="1966240" y="324976"/>
                </a:lnTo>
                <a:lnTo>
                  <a:pt x="1977168" y="336684"/>
                </a:lnTo>
                <a:cubicBezTo>
                  <a:pt x="1981584" y="341109"/>
                  <a:pt x="1985300" y="344375"/>
                  <a:pt x="1987392" y="345197"/>
                </a:cubicBezTo>
                <a:lnTo>
                  <a:pt x="1987847" y="339370"/>
                </a:lnTo>
                <a:lnTo>
                  <a:pt x="1991097" y="341636"/>
                </a:lnTo>
                <a:cubicBezTo>
                  <a:pt x="1985976" y="340740"/>
                  <a:pt x="2024491" y="366999"/>
                  <a:pt x="2026192" y="357269"/>
                </a:cubicBezTo>
                <a:cubicBezTo>
                  <a:pt x="2026729" y="354197"/>
                  <a:pt x="1987677" y="331011"/>
                  <a:pt x="1980104" y="326521"/>
                </a:cubicBezTo>
                <a:lnTo>
                  <a:pt x="1977271" y="324511"/>
                </a:lnTo>
                <a:lnTo>
                  <a:pt x="1976979" y="324109"/>
                </a:lnTo>
                <a:lnTo>
                  <a:pt x="1969435" y="315700"/>
                </a:lnTo>
                <a:lnTo>
                  <a:pt x="2036679" y="356728"/>
                </a:lnTo>
                <a:cubicBezTo>
                  <a:pt x="2070263" y="378167"/>
                  <a:pt x="2104406" y="400494"/>
                  <a:pt x="2140044" y="423082"/>
                </a:cubicBezTo>
                <a:cubicBezTo>
                  <a:pt x="2140044" y="423082"/>
                  <a:pt x="2145916" y="437302"/>
                  <a:pt x="2152112" y="432053"/>
                </a:cubicBezTo>
                <a:cubicBezTo>
                  <a:pt x="2155299" y="428916"/>
                  <a:pt x="2123929" y="407074"/>
                  <a:pt x="2140581" y="420010"/>
                </a:cubicBezTo>
                <a:cubicBezTo>
                  <a:pt x="2085098" y="377594"/>
                  <a:pt x="2010614" y="338188"/>
                  <a:pt x="1958655" y="293220"/>
                </a:cubicBezTo>
                <a:cubicBezTo>
                  <a:pt x="2021072" y="323656"/>
                  <a:pt x="2092671" y="382084"/>
                  <a:pt x="2159361" y="423294"/>
                </a:cubicBezTo>
                <a:cubicBezTo>
                  <a:pt x="2163945" y="427262"/>
                  <a:pt x="2188706" y="441616"/>
                  <a:pt x="2189872" y="434960"/>
                </a:cubicBezTo>
                <a:lnTo>
                  <a:pt x="2161061" y="413566"/>
                </a:lnTo>
                <a:cubicBezTo>
                  <a:pt x="2131289" y="395168"/>
                  <a:pt x="2099830" y="373836"/>
                  <a:pt x="2073154" y="352815"/>
                </a:cubicBezTo>
                <a:cubicBezTo>
                  <a:pt x="2097961" y="366914"/>
                  <a:pt x="2123730" y="383688"/>
                  <a:pt x="2150323" y="401398"/>
                </a:cubicBezTo>
                <a:cubicBezTo>
                  <a:pt x="2176916" y="419107"/>
                  <a:pt x="2204337" y="437753"/>
                  <a:pt x="2232448" y="455596"/>
                </a:cubicBezTo>
                <a:cubicBezTo>
                  <a:pt x="2258165" y="473284"/>
                  <a:pt x="2283508" y="492490"/>
                  <a:pt x="2308555" y="511183"/>
                </a:cubicBezTo>
                <a:lnTo>
                  <a:pt x="2309022" y="511513"/>
                </a:lnTo>
                <a:lnTo>
                  <a:pt x="2304251" y="501370"/>
                </a:lnTo>
                <a:cubicBezTo>
                  <a:pt x="2272216" y="441406"/>
                  <a:pt x="2236015" y="381560"/>
                  <a:pt x="2194184" y="321161"/>
                </a:cubicBezTo>
                <a:lnTo>
                  <a:pt x="2156021" y="262606"/>
                </a:lnTo>
                <a:lnTo>
                  <a:pt x="2153896" y="253241"/>
                </a:lnTo>
                <a:lnTo>
                  <a:pt x="2125812" y="216260"/>
                </a:lnTo>
                <a:lnTo>
                  <a:pt x="2084139" y="152318"/>
                </a:lnTo>
                <a:cubicBezTo>
                  <a:pt x="2048646" y="98135"/>
                  <a:pt x="2016276" y="46706"/>
                  <a:pt x="1992845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990837"/>
      </p:ext>
    </p:extLst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948623" y="1230818"/>
            <a:ext cx="5260573" cy="4044105"/>
          </a:xfrm>
          <a:custGeom>
            <a:avLst/>
            <a:gdLst>
              <a:gd name="connsiteX0" fmla="*/ 705031 w 5260573"/>
              <a:gd name="connsiteY0" fmla="*/ 4022147 h 4044105"/>
              <a:gd name="connsiteX1" fmla="*/ 705128 w 5260573"/>
              <a:gd name="connsiteY1" fmla="*/ 4022559 h 4044105"/>
              <a:gd name="connsiteX2" fmla="*/ 704149 w 5260573"/>
              <a:gd name="connsiteY2" fmla="*/ 4022921 h 4044105"/>
              <a:gd name="connsiteX3" fmla="*/ 686105 w 5260573"/>
              <a:gd name="connsiteY3" fmla="*/ 3997726 h 4044105"/>
              <a:gd name="connsiteX4" fmla="*/ 684272 w 5260573"/>
              <a:gd name="connsiteY4" fmla="*/ 4000609 h 4044105"/>
              <a:gd name="connsiteX5" fmla="*/ 684096 w 5260573"/>
              <a:gd name="connsiteY5" fmla="*/ 3998559 h 4044105"/>
              <a:gd name="connsiteX6" fmla="*/ 684415 w 5260573"/>
              <a:gd name="connsiteY6" fmla="*/ 3998218 h 4044105"/>
              <a:gd name="connsiteX7" fmla="*/ 684201 w 5260573"/>
              <a:gd name="connsiteY7" fmla="*/ 3998126 h 4044105"/>
              <a:gd name="connsiteX8" fmla="*/ 686579 w 5260573"/>
              <a:gd name="connsiteY8" fmla="*/ 3995564 h 4044105"/>
              <a:gd name="connsiteX9" fmla="*/ 686105 w 5260573"/>
              <a:gd name="connsiteY9" fmla="*/ 3997726 h 4044105"/>
              <a:gd name="connsiteX10" fmla="*/ 686026 w 5260573"/>
              <a:gd name="connsiteY10" fmla="*/ 3996037 h 4044105"/>
              <a:gd name="connsiteX11" fmla="*/ 686579 w 5260573"/>
              <a:gd name="connsiteY11" fmla="*/ 3995564 h 4044105"/>
              <a:gd name="connsiteX12" fmla="*/ 673356 w 5260573"/>
              <a:gd name="connsiteY12" fmla="*/ 3986674 h 4044105"/>
              <a:gd name="connsiteX13" fmla="*/ 672396 w 5260573"/>
              <a:gd name="connsiteY13" fmla="*/ 3988262 h 4044105"/>
              <a:gd name="connsiteX14" fmla="*/ 664977 w 5260573"/>
              <a:gd name="connsiteY14" fmla="*/ 3998375 h 4044105"/>
              <a:gd name="connsiteX15" fmla="*/ 664930 w 5260573"/>
              <a:gd name="connsiteY15" fmla="*/ 3994155 h 4044105"/>
              <a:gd name="connsiteX16" fmla="*/ 666768 w 5260573"/>
              <a:gd name="connsiteY16" fmla="*/ 3991278 h 4044105"/>
              <a:gd name="connsiteX17" fmla="*/ 669610 w 5260573"/>
              <a:gd name="connsiteY17" fmla="*/ 3989340 h 4044105"/>
              <a:gd name="connsiteX18" fmla="*/ 666790 w 5260573"/>
              <a:gd name="connsiteY18" fmla="*/ 3980589 h 4044105"/>
              <a:gd name="connsiteX19" fmla="*/ 656141 w 5260573"/>
              <a:gd name="connsiteY19" fmla="*/ 3994935 h 4044105"/>
              <a:gd name="connsiteX20" fmla="*/ 652599 w 5260573"/>
              <a:gd name="connsiteY20" fmla="*/ 3996656 h 4044105"/>
              <a:gd name="connsiteX21" fmla="*/ 650514 w 5260573"/>
              <a:gd name="connsiteY21" fmla="*/ 3996633 h 4044105"/>
              <a:gd name="connsiteX22" fmla="*/ 650884 w 5260573"/>
              <a:gd name="connsiteY22" fmla="*/ 3995375 h 4044105"/>
              <a:gd name="connsiteX23" fmla="*/ 652288 w 5260573"/>
              <a:gd name="connsiteY23" fmla="*/ 3993491 h 4044105"/>
              <a:gd name="connsiteX24" fmla="*/ 666519 w 5260573"/>
              <a:gd name="connsiteY24" fmla="*/ 3980803 h 4044105"/>
              <a:gd name="connsiteX25" fmla="*/ 547176 w 5260573"/>
              <a:gd name="connsiteY25" fmla="*/ 3968938 h 4044105"/>
              <a:gd name="connsiteX26" fmla="*/ 545859 w 5260573"/>
              <a:gd name="connsiteY26" fmla="*/ 3971113 h 4044105"/>
              <a:gd name="connsiteX27" fmla="*/ 543250 w 5260573"/>
              <a:gd name="connsiteY27" fmla="*/ 3976251 h 4044105"/>
              <a:gd name="connsiteX28" fmla="*/ 534366 w 5260573"/>
              <a:gd name="connsiteY28" fmla="*/ 3982336 h 4044105"/>
              <a:gd name="connsiteX29" fmla="*/ 524805 w 5260573"/>
              <a:gd name="connsiteY29" fmla="*/ 3988173 h 4044105"/>
              <a:gd name="connsiteX30" fmla="*/ 526600 w 5260573"/>
              <a:gd name="connsiteY30" fmla="*/ 3985087 h 4044105"/>
              <a:gd name="connsiteX31" fmla="*/ 528274 w 5260573"/>
              <a:gd name="connsiteY31" fmla="*/ 3982650 h 4044105"/>
              <a:gd name="connsiteX32" fmla="*/ 662286 w 5260573"/>
              <a:gd name="connsiteY32" fmla="*/ 3956831 h 4044105"/>
              <a:gd name="connsiteX33" fmla="*/ 663887 w 5260573"/>
              <a:gd name="connsiteY33" fmla="*/ 3957721 h 4044105"/>
              <a:gd name="connsiteX34" fmla="*/ 662586 w 5260573"/>
              <a:gd name="connsiteY34" fmla="*/ 3960014 h 4044105"/>
              <a:gd name="connsiteX35" fmla="*/ 662286 w 5260573"/>
              <a:gd name="connsiteY35" fmla="*/ 3956831 h 4044105"/>
              <a:gd name="connsiteX36" fmla="*/ 635234 w 5260573"/>
              <a:gd name="connsiteY36" fmla="*/ 3952501 h 4044105"/>
              <a:gd name="connsiteX37" fmla="*/ 625648 w 5260573"/>
              <a:gd name="connsiteY37" fmla="*/ 3965092 h 4044105"/>
              <a:gd name="connsiteX38" fmla="*/ 623990 w 5260573"/>
              <a:gd name="connsiteY38" fmla="*/ 3966129 h 4044105"/>
              <a:gd name="connsiteX39" fmla="*/ 612890 w 5260573"/>
              <a:gd name="connsiteY39" fmla="*/ 3973832 h 4044105"/>
              <a:gd name="connsiteX40" fmla="*/ 597725 w 5260573"/>
              <a:gd name="connsiteY40" fmla="*/ 3983431 h 4044105"/>
              <a:gd name="connsiteX41" fmla="*/ 598222 w 5260573"/>
              <a:gd name="connsiteY41" fmla="*/ 3981659 h 4044105"/>
              <a:gd name="connsiteX42" fmla="*/ 598602 w 5260573"/>
              <a:gd name="connsiteY42" fmla="*/ 3980888 h 4044105"/>
              <a:gd name="connsiteX43" fmla="*/ 603530 w 5260573"/>
              <a:gd name="connsiteY43" fmla="*/ 3976636 h 4044105"/>
              <a:gd name="connsiteX44" fmla="*/ 621397 w 5260573"/>
              <a:gd name="connsiteY44" fmla="*/ 3964781 h 4044105"/>
              <a:gd name="connsiteX45" fmla="*/ 599846 w 5260573"/>
              <a:gd name="connsiteY45" fmla="*/ 3925312 h 4044105"/>
              <a:gd name="connsiteX46" fmla="*/ 590632 w 5260573"/>
              <a:gd name="connsiteY46" fmla="*/ 3937164 h 4044105"/>
              <a:gd name="connsiteX47" fmla="*/ 584414 w 5260573"/>
              <a:gd name="connsiteY47" fmla="*/ 3946769 h 4044105"/>
              <a:gd name="connsiteX48" fmla="*/ 561927 w 5260573"/>
              <a:gd name="connsiteY48" fmla="*/ 3963459 h 4044105"/>
              <a:gd name="connsiteX49" fmla="*/ 558404 w 5260573"/>
              <a:gd name="connsiteY49" fmla="*/ 3965873 h 4044105"/>
              <a:gd name="connsiteX50" fmla="*/ 559955 w 5260573"/>
              <a:gd name="connsiteY50" fmla="*/ 3963356 h 4044105"/>
              <a:gd name="connsiteX51" fmla="*/ 563996 w 5260573"/>
              <a:gd name="connsiteY51" fmla="*/ 3956509 h 4044105"/>
              <a:gd name="connsiteX52" fmla="*/ 563670 w 5260573"/>
              <a:gd name="connsiteY52" fmla="*/ 3956416 h 4044105"/>
              <a:gd name="connsiteX53" fmla="*/ 574463 w 5260573"/>
              <a:gd name="connsiteY53" fmla="*/ 3948116 h 4044105"/>
              <a:gd name="connsiteX54" fmla="*/ 594974 w 5260573"/>
              <a:gd name="connsiteY54" fmla="*/ 3928677 h 4044105"/>
              <a:gd name="connsiteX55" fmla="*/ 536351 w 5260573"/>
              <a:gd name="connsiteY55" fmla="*/ 3906251 h 4044105"/>
              <a:gd name="connsiteX56" fmla="*/ 531048 w 5260573"/>
              <a:gd name="connsiteY56" fmla="*/ 3911093 h 4044105"/>
              <a:gd name="connsiteX57" fmla="*/ 528870 w 5260573"/>
              <a:gd name="connsiteY57" fmla="*/ 3910662 h 4044105"/>
              <a:gd name="connsiteX58" fmla="*/ 530130 w 5260573"/>
              <a:gd name="connsiteY58" fmla="*/ 3908859 h 4044105"/>
              <a:gd name="connsiteX59" fmla="*/ 536351 w 5260573"/>
              <a:gd name="connsiteY59" fmla="*/ 3906251 h 4044105"/>
              <a:gd name="connsiteX60" fmla="*/ 623044 w 5260573"/>
              <a:gd name="connsiteY60" fmla="*/ 3896799 h 4044105"/>
              <a:gd name="connsiteX61" fmla="*/ 609814 w 5260573"/>
              <a:gd name="connsiteY61" fmla="*/ 3913031 h 4044105"/>
              <a:gd name="connsiteX62" fmla="*/ 608957 w 5260573"/>
              <a:gd name="connsiteY62" fmla="*/ 3913327 h 4044105"/>
              <a:gd name="connsiteX63" fmla="*/ 607185 w 5260573"/>
              <a:gd name="connsiteY63" fmla="*/ 3913100 h 4044105"/>
              <a:gd name="connsiteX64" fmla="*/ 621342 w 5260573"/>
              <a:gd name="connsiteY64" fmla="*/ 3898114 h 4044105"/>
              <a:gd name="connsiteX65" fmla="*/ 810091 w 5260573"/>
              <a:gd name="connsiteY65" fmla="*/ 3890099 h 4044105"/>
              <a:gd name="connsiteX66" fmla="*/ 812432 w 5260573"/>
              <a:gd name="connsiteY66" fmla="*/ 3891267 h 4044105"/>
              <a:gd name="connsiteX67" fmla="*/ 811350 w 5260573"/>
              <a:gd name="connsiteY67" fmla="*/ 3890277 h 4044105"/>
              <a:gd name="connsiteX68" fmla="*/ 810091 w 5260573"/>
              <a:gd name="connsiteY68" fmla="*/ 3890099 h 4044105"/>
              <a:gd name="connsiteX69" fmla="*/ 588469 w 5260573"/>
              <a:gd name="connsiteY69" fmla="*/ 3876404 h 4044105"/>
              <a:gd name="connsiteX70" fmla="*/ 585534 w 5260573"/>
              <a:gd name="connsiteY70" fmla="*/ 3878871 h 4044105"/>
              <a:gd name="connsiteX71" fmla="*/ 584555 w 5260573"/>
              <a:gd name="connsiteY71" fmla="*/ 3879693 h 4044105"/>
              <a:gd name="connsiteX72" fmla="*/ 588469 w 5260573"/>
              <a:gd name="connsiteY72" fmla="*/ 3876404 h 4044105"/>
              <a:gd name="connsiteX73" fmla="*/ 627155 w 5260573"/>
              <a:gd name="connsiteY73" fmla="*/ 3874940 h 4044105"/>
              <a:gd name="connsiteX74" fmla="*/ 628274 w 5260573"/>
              <a:gd name="connsiteY74" fmla="*/ 3875449 h 4044105"/>
              <a:gd name="connsiteX75" fmla="*/ 628357 w 5260573"/>
              <a:gd name="connsiteY75" fmla="*/ 3875486 h 4044105"/>
              <a:gd name="connsiteX76" fmla="*/ 628917 w 5260573"/>
              <a:gd name="connsiteY76" fmla="*/ 3875740 h 4044105"/>
              <a:gd name="connsiteX77" fmla="*/ 628946 w 5260573"/>
              <a:gd name="connsiteY77" fmla="*/ 3875752 h 4044105"/>
              <a:gd name="connsiteX78" fmla="*/ 628357 w 5260573"/>
              <a:gd name="connsiteY78" fmla="*/ 3875486 h 4044105"/>
              <a:gd name="connsiteX79" fmla="*/ 652017 w 5260573"/>
              <a:gd name="connsiteY79" fmla="*/ 3870948 h 4044105"/>
              <a:gd name="connsiteX80" fmla="*/ 650856 w 5260573"/>
              <a:gd name="connsiteY80" fmla="*/ 3871914 h 4044105"/>
              <a:gd name="connsiteX81" fmla="*/ 649946 w 5260573"/>
              <a:gd name="connsiteY81" fmla="*/ 3873463 h 4044105"/>
              <a:gd name="connsiteX82" fmla="*/ 651338 w 5260573"/>
              <a:gd name="connsiteY82" fmla="*/ 3874038 h 4044105"/>
              <a:gd name="connsiteX83" fmla="*/ 652894 w 5260573"/>
              <a:gd name="connsiteY83" fmla="*/ 3872416 h 4044105"/>
              <a:gd name="connsiteX84" fmla="*/ 652017 w 5260573"/>
              <a:gd name="connsiteY84" fmla="*/ 3870948 h 4044105"/>
              <a:gd name="connsiteX85" fmla="*/ 789648 w 5260573"/>
              <a:gd name="connsiteY85" fmla="*/ 3864905 h 4044105"/>
              <a:gd name="connsiteX86" fmla="*/ 762857 w 5260573"/>
              <a:gd name="connsiteY86" fmla="*/ 3891313 h 4044105"/>
              <a:gd name="connsiteX87" fmla="*/ 761007 w 5260573"/>
              <a:gd name="connsiteY87" fmla="*/ 3893694 h 4044105"/>
              <a:gd name="connsiteX88" fmla="*/ 762322 w 5260573"/>
              <a:gd name="connsiteY88" fmla="*/ 3894982 h 4044105"/>
              <a:gd name="connsiteX89" fmla="*/ 768112 w 5260573"/>
              <a:gd name="connsiteY89" fmla="*/ 3890137 h 4044105"/>
              <a:gd name="connsiteX90" fmla="*/ 789648 w 5260573"/>
              <a:gd name="connsiteY90" fmla="*/ 3864905 h 4044105"/>
              <a:gd name="connsiteX91" fmla="*/ 778203 w 5260573"/>
              <a:gd name="connsiteY91" fmla="*/ 3855553 h 4044105"/>
              <a:gd name="connsiteX92" fmla="*/ 776610 w 5260573"/>
              <a:gd name="connsiteY92" fmla="*/ 3861311 h 4044105"/>
              <a:gd name="connsiteX93" fmla="*/ 775875 w 5260573"/>
              <a:gd name="connsiteY93" fmla="*/ 3861980 h 4044105"/>
              <a:gd name="connsiteX94" fmla="*/ 744733 w 5260573"/>
              <a:gd name="connsiteY94" fmla="*/ 3894662 h 4044105"/>
              <a:gd name="connsiteX95" fmla="*/ 677631 w 5260573"/>
              <a:gd name="connsiteY95" fmla="*/ 3979904 h 4044105"/>
              <a:gd name="connsiteX96" fmla="*/ 676671 w 5260573"/>
              <a:gd name="connsiteY96" fmla="*/ 3981347 h 4044105"/>
              <a:gd name="connsiteX97" fmla="*/ 675905 w 5260573"/>
              <a:gd name="connsiteY97" fmla="*/ 3981482 h 4044105"/>
              <a:gd name="connsiteX98" fmla="*/ 671285 w 5260573"/>
              <a:gd name="connsiteY98" fmla="*/ 3984206 h 4044105"/>
              <a:gd name="connsiteX99" fmla="*/ 671901 w 5260573"/>
              <a:gd name="connsiteY99" fmla="*/ 3983242 h 4044105"/>
              <a:gd name="connsiteX100" fmla="*/ 739994 w 5260573"/>
              <a:gd name="connsiteY100" fmla="*/ 3893495 h 4044105"/>
              <a:gd name="connsiteX101" fmla="*/ 800502 w 5260573"/>
              <a:gd name="connsiteY101" fmla="*/ 3855531 h 4044105"/>
              <a:gd name="connsiteX102" fmla="*/ 796590 w 5260573"/>
              <a:gd name="connsiteY102" fmla="*/ 3857526 h 4044105"/>
              <a:gd name="connsiteX103" fmla="*/ 795149 w 5260573"/>
              <a:gd name="connsiteY103" fmla="*/ 3859042 h 4044105"/>
              <a:gd name="connsiteX104" fmla="*/ 794257 w 5260573"/>
              <a:gd name="connsiteY104" fmla="*/ 3861209 h 4044105"/>
              <a:gd name="connsiteX105" fmla="*/ 800502 w 5260573"/>
              <a:gd name="connsiteY105" fmla="*/ 3855531 h 4044105"/>
              <a:gd name="connsiteX106" fmla="*/ 667190 w 5260573"/>
              <a:gd name="connsiteY106" fmla="*/ 3841473 h 4044105"/>
              <a:gd name="connsiteX107" fmla="*/ 665840 w 5260573"/>
              <a:gd name="connsiteY107" fmla="*/ 3841699 h 4044105"/>
              <a:gd name="connsiteX108" fmla="*/ 668183 w 5260573"/>
              <a:gd name="connsiteY108" fmla="*/ 3842867 h 4044105"/>
              <a:gd name="connsiteX109" fmla="*/ 667190 w 5260573"/>
              <a:gd name="connsiteY109" fmla="*/ 3841473 h 4044105"/>
              <a:gd name="connsiteX110" fmla="*/ 846133 w 5260573"/>
              <a:gd name="connsiteY110" fmla="*/ 3824594 h 4044105"/>
              <a:gd name="connsiteX111" fmla="*/ 806328 w 5260573"/>
              <a:gd name="connsiteY111" fmla="*/ 3858913 h 4044105"/>
              <a:gd name="connsiteX112" fmla="*/ 766133 w 5260573"/>
              <a:gd name="connsiteY112" fmla="*/ 3899144 h 4044105"/>
              <a:gd name="connsiteX113" fmla="*/ 686579 w 5260573"/>
              <a:gd name="connsiteY113" fmla="*/ 3995564 h 4044105"/>
              <a:gd name="connsiteX114" fmla="*/ 750498 w 5260573"/>
              <a:gd name="connsiteY114" fmla="*/ 3907532 h 4044105"/>
              <a:gd name="connsiteX115" fmla="*/ 755385 w 5260573"/>
              <a:gd name="connsiteY115" fmla="*/ 3901648 h 4044105"/>
              <a:gd name="connsiteX116" fmla="*/ 755342 w 5260573"/>
              <a:gd name="connsiteY116" fmla="*/ 3901820 h 4044105"/>
              <a:gd name="connsiteX117" fmla="*/ 743658 w 5260573"/>
              <a:gd name="connsiteY117" fmla="*/ 3920202 h 4044105"/>
              <a:gd name="connsiteX118" fmla="*/ 754000 w 5260573"/>
              <a:gd name="connsiteY118" fmla="*/ 3907091 h 4044105"/>
              <a:gd name="connsiteX119" fmla="*/ 755342 w 5260573"/>
              <a:gd name="connsiteY119" fmla="*/ 3901820 h 4044105"/>
              <a:gd name="connsiteX120" fmla="*/ 755663 w 5260573"/>
              <a:gd name="connsiteY120" fmla="*/ 3901314 h 4044105"/>
              <a:gd name="connsiteX121" fmla="*/ 755385 w 5260573"/>
              <a:gd name="connsiteY121" fmla="*/ 3901648 h 4044105"/>
              <a:gd name="connsiteX122" fmla="*/ 756890 w 5260573"/>
              <a:gd name="connsiteY122" fmla="*/ 3895731 h 4044105"/>
              <a:gd name="connsiteX123" fmla="*/ 736951 w 5260573"/>
              <a:gd name="connsiteY123" fmla="*/ 3919160 h 4044105"/>
              <a:gd name="connsiteX124" fmla="*/ 681234 w 5260573"/>
              <a:gd name="connsiteY124" fmla="*/ 3991697 h 4044105"/>
              <a:gd name="connsiteX125" fmla="*/ 731695 w 5260573"/>
              <a:gd name="connsiteY125" fmla="*/ 3920336 h 4044105"/>
              <a:gd name="connsiteX126" fmla="*/ 735084 w 5260573"/>
              <a:gd name="connsiteY126" fmla="*/ 3915830 h 4044105"/>
              <a:gd name="connsiteX127" fmla="*/ 747680 w 5260573"/>
              <a:gd name="connsiteY127" fmla="*/ 3898530 h 4044105"/>
              <a:gd name="connsiteX128" fmla="*/ 778057 w 5260573"/>
              <a:gd name="connsiteY128" fmla="*/ 3866717 h 4044105"/>
              <a:gd name="connsiteX129" fmla="*/ 785518 w 5260573"/>
              <a:gd name="connsiteY129" fmla="*/ 3859507 h 4044105"/>
              <a:gd name="connsiteX130" fmla="*/ 700685 w 5260573"/>
              <a:gd name="connsiteY130" fmla="*/ 3810824 h 4044105"/>
              <a:gd name="connsiteX131" fmla="*/ 696080 w 5260573"/>
              <a:gd name="connsiteY131" fmla="*/ 3814711 h 4044105"/>
              <a:gd name="connsiteX132" fmla="*/ 694958 w 5260573"/>
              <a:gd name="connsiteY132" fmla="*/ 3816411 h 4044105"/>
              <a:gd name="connsiteX133" fmla="*/ 699344 w 5260573"/>
              <a:gd name="connsiteY133" fmla="*/ 3813844 h 4044105"/>
              <a:gd name="connsiteX134" fmla="*/ 703577 w 5260573"/>
              <a:gd name="connsiteY134" fmla="*/ 3810959 h 4044105"/>
              <a:gd name="connsiteX135" fmla="*/ 700685 w 5260573"/>
              <a:gd name="connsiteY135" fmla="*/ 3810824 h 4044105"/>
              <a:gd name="connsiteX136" fmla="*/ 414798 w 5260573"/>
              <a:gd name="connsiteY136" fmla="*/ 3808974 h 4044105"/>
              <a:gd name="connsiteX137" fmla="*/ 412028 w 5260573"/>
              <a:gd name="connsiteY137" fmla="*/ 3812580 h 4044105"/>
              <a:gd name="connsiteX138" fmla="*/ 414051 w 5260573"/>
              <a:gd name="connsiteY138" fmla="*/ 3809489 h 4044105"/>
              <a:gd name="connsiteX139" fmla="*/ 698745 w 5260573"/>
              <a:gd name="connsiteY139" fmla="*/ 3804749 h 4044105"/>
              <a:gd name="connsiteX140" fmla="*/ 694751 w 5260573"/>
              <a:gd name="connsiteY140" fmla="*/ 3806555 h 4044105"/>
              <a:gd name="connsiteX141" fmla="*/ 672561 w 5260573"/>
              <a:gd name="connsiteY141" fmla="*/ 3833858 h 4044105"/>
              <a:gd name="connsiteX142" fmla="*/ 685762 w 5260573"/>
              <a:gd name="connsiteY142" fmla="*/ 3819259 h 4044105"/>
              <a:gd name="connsiteX143" fmla="*/ 698745 w 5260573"/>
              <a:gd name="connsiteY143" fmla="*/ 3804749 h 4044105"/>
              <a:gd name="connsiteX144" fmla="*/ 709600 w 5260573"/>
              <a:gd name="connsiteY144" fmla="*/ 3795376 h 4044105"/>
              <a:gd name="connsiteX145" fmla="*/ 700457 w 5260573"/>
              <a:gd name="connsiteY145" fmla="*/ 3800145 h 4044105"/>
              <a:gd name="connsiteX146" fmla="*/ 699421 w 5260573"/>
              <a:gd name="connsiteY146" fmla="*/ 3801600 h 4044105"/>
              <a:gd name="connsiteX147" fmla="*/ 699220 w 5260573"/>
              <a:gd name="connsiteY147" fmla="*/ 3802588 h 4044105"/>
              <a:gd name="connsiteX148" fmla="*/ 709600 w 5260573"/>
              <a:gd name="connsiteY148" fmla="*/ 3795376 h 4044105"/>
              <a:gd name="connsiteX149" fmla="*/ 947638 w 5260573"/>
              <a:gd name="connsiteY149" fmla="*/ 3781455 h 4044105"/>
              <a:gd name="connsiteX150" fmla="*/ 939784 w 5260573"/>
              <a:gd name="connsiteY150" fmla="*/ 3788442 h 4044105"/>
              <a:gd name="connsiteX151" fmla="*/ 905148 w 5260573"/>
              <a:gd name="connsiteY151" fmla="*/ 3818605 h 4044105"/>
              <a:gd name="connsiteX152" fmla="*/ 897845 w 5260573"/>
              <a:gd name="connsiteY152" fmla="*/ 3824556 h 4044105"/>
              <a:gd name="connsiteX153" fmla="*/ 901432 w 5260573"/>
              <a:gd name="connsiteY153" fmla="*/ 3819149 h 4044105"/>
              <a:gd name="connsiteX154" fmla="*/ 918350 w 5260573"/>
              <a:gd name="connsiteY154" fmla="*/ 3804007 h 4044105"/>
              <a:gd name="connsiteX155" fmla="*/ 929828 w 5260573"/>
              <a:gd name="connsiteY155" fmla="*/ 3792594 h 4044105"/>
              <a:gd name="connsiteX156" fmla="*/ 939796 w 5260573"/>
              <a:gd name="connsiteY156" fmla="*/ 3782331 h 4044105"/>
              <a:gd name="connsiteX157" fmla="*/ 940803 w 5260573"/>
              <a:gd name="connsiteY157" fmla="*/ 3783119 h 4044105"/>
              <a:gd name="connsiteX158" fmla="*/ 931193 w 5260573"/>
              <a:gd name="connsiteY158" fmla="*/ 3775600 h 4044105"/>
              <a:gd name="connsiteX159" fmla="*/ 937602 w 5260573"/>
              <a:gd name="connsiteY159" fmla="*/ 3780614 h 4044105"/>
              <a:gd name="connsiteX160" fmla="*/ 930657 w 5260573"/>
              <a:gd name="connsiteY160" fmla="*/ 3786661 h 4044105"/>
              <a:gd name="connsiteX161" fmla="*/ 885085 w 5260573"/>
              <a:gd name="connsiteY161" fmla="*/ 3830779 h 4044105"/>
              <a:gd name="connsiteX162" fmla="*/ 836399 w 5260573"/>
              <a:gd name="connsiteY162" fmla="*/ 3872245 h 4044105"/>
              <a:gd name="connsiteX163" fmla="*/ 724841 w 5260573"/>
              <a:gd name="connsiteY163" fmla="*/ 3996068 h 4044105"/>
              <a:gd name="connsiteX164" fmla="*/ 710042 w 5260573"/>
              <a:gd name="connsiteY164" fmla="*/ 4017747 h 4044105"/>
              <a:gd name="connsiteX165" fmla="*/ 705031 w 5260573"/>
              <a:gd name="connsiteY165" fmla="*/ 4022147 h 4044105"/>
              <a:gd name="connsiteX166" fmla="*/ 704665 w 5260573"/>
              <a:gd name="connsiteY166" fmla="*/ 4020579 h 4044105"/>
              <a:gd name="connsiteX167" fmla="*/ 709664 w 5260573"/>
              <a:gd name="connsiteY167" fmla="*/ 4012534 h 4044105"/>
              <a:gd name="connsiteX168" fmla="*/ 703825 w 5260573"/>
              <a:gd name="connsiteY168" fmla="*/ 4018967 h 4044105"/>
              <a:gd name="connsiteX169" fmla="*/ 703822 w 5260573"/>
              <a:gd name="connsiteY169" fmla="*/ 4018960 h 4044105"/>
              <a:gd name="connsiteX170" fmla="*/ 703778 w 5260573"/>
              <a:gd name="connsiteY170" fmla="*/ 4019019 h 4044105"/>
              <a:gd name="connsiteX171" fmla="*/ 692214 w 5260573"/>
              <a:gd name="connsiteY171" fmla="*/ 4031757 h 4044105"/>
              <a:gd name="connsiteX172" fmla="*/ 699568 w 5260573"/>
              <a:gd name="connsiteY172" fmla="*/ 4024783 h 4044105"/>
              <a:gd name="connsiteX173" fmla="*/ 703778 w 5260573"/>
              <a:gd name="connsiteY173" fmla="*/ 4019019 h 4044105"/>
              <a:gd name="connsiteX174" fmla="*/ 703825 w 5260573"/>
              <a:gd name="connsiteY174" fmla="*/ 4018967 h 4044105"/>
              <a:gd name="connsiteX175" fmla="*/ 704665 w 5260573"/>
              <a:gd name="connsiteY175" fmla="*/ 4020579 h 4044105"/>
              <a:gd name="connsiteX176" fmla="*/ 688826 w 5260573"/>
              <a:gd name="connsiteY176" fmla="*/ 4036261 h 4044105"/>
              <a:gd name="connsiteX177" fmla="*/ 691134 w 5260573"/>
              <a:gd name="connsiteY177" fmla="*/ 4031216 h 4044105"/>
              <a:gd name="connsiteX178" fmla="*/ 689962 w 5260573"/>
              <a:gd name="connsiteY178" fmla="*/ 4025635 h 4044105"/>
              <a:gd name="connsiteX179" fmla="*/ 700783 w 5260573"/>
              <a:gd name="connsiteY179" fmla="*/ 4010048 h 4044105"/>
              <a:gd name="connsiteX180" fmla="*/ 776678 w 5260573"/>
              <a:gd name="connsiteY180" fmla="*/ 3913000 h 4044105"/>
              <a:gd name="connsiteX181" fmla="*/ 868427 w 5260573"/>
              <a:gd name="connsiteY181" fmla="*/ 3827463 h 4044105"/>
              <a:gd name="connsiteX182" fmla="*/ 872470 w 5260573"/>
              <a:gd name="connsiteY182" fmla="*/ 3820887 h 4044105"/>
              <a:gd name="connsiteX183" fmla="*/ 858137 w 5260573"/>
              <a:gd name="connsiteY183" fmla="*/ 3829725 h 4044105"/>
              <a:gd name="connsiteX184" fmla="*/ 820730 w 5260573"/>
              <a:gd name="connsiteY184" fmla="*/ 3864426 h 4044105"/>
              <a:gd name="connsiteX185" fmla="*/ 771423 w 5260573"/>
              <a:gd name="connsiteY185" fmla="*/ 3914176 h 4044105"/>
              <a:gd name="connsiteX186" fmla="*/ 692655 w 5260573"/>
              <a:gd name="connsiteY186" fmla="*/ 4013387 h 4044105"/>
              <a:gd name="connsiteX187" fmla="*/ 670188 w 5260573"/>
              <a:gd name="connsiteY187" fmla="*/ 4041951 h 4044105"/>
              <a:gd name="connsiteX188" fmla="*/ 666743 w 5260573"/>
              <a:gd name="connsiteY188" fmla="*/ 4042956 h 4044105"/>
              <a:gd name="connsiteX189" fmla="*/ 671692 w 5260573"/>
              <a:gd name="connsiteY189" fmla="*/ 4035107 h 4044105"/>
              <a:gd name="connsiteX190" fmla="*/ 677292 w 5260573"/>
              <a:gd name="connsiteY190" fmla="*/ 4026907 h 4044105"/>
              <a:gd name="connsiteX191" fmla="*/ 696008 w 5260573"/>
              <a:gd name="connsiteY191" fmla="*/ 3992673 h 4044105"/>
              <a:gd name="connsiteX192" fmla="*/ 830895 w 5260573"/>
              <a:gd name="connsiteY192" fmla="*/ 3840916 h 4044105"/>
              <a:gd name="connsiteX193" fmla="*/ 852422 w 5260573"/>
              <a:gd name="connsiteY193" fmla="*/ 3822075 h 4044105"/>
              <a:gd name="connsiteX194" fmla="*/ 852861 w 5260573"/>
              <a:gd name="connsiteY194" fmla="*/ 3820719 h 4044105"/>
              <a:gd name="connsiteX195" fmla="*/ 528484 w 5260573"/>
              <a:gd name="connsiteY195" fmla="*/ 3773253 h 4044105"/>
              <a:gd name="connsiteX196" fmla="*/ 522097 w 5260573"/>
              <a:gd name="connsiteY196" fmla="*/ 3779033 h 4044105"/>
              <a:gd name="connsiteX197" fmla="*/ 513845 w 5260573"/>
              <a:gd name="connsiteY197" fmla="*/ 3785807 h 4044105"/>
              <a:gd name="connsiteX198" fmla="*/ 510844 w 5260573"/>
              <a:gd name="connsiteY198" fmla="*/ 3787684 h 4044105"/>
              <a:gd name="connsiteX199" fmla="*/ 509537 w 5260573"/>
              <a:gd name="connsiteY199" fmla="*/ 3789445 h 4044105"/>
              <a:gd name="connsiteX200" fmla="*/ 516978 w 5260573"/>
              <a:gd name="connsiteY200" fmla="*/ 3783721 h 4044105"/>
              <a:gd name="connsiteX201" fmla="*/ 525253 w 5260573"/>
              <a:gd name="connsiteY201" fmla="*/ 3777313 h 4044105"/>
              <a:gd name="connsiteX202" fmla="*/ 526381 w 5260573"/>
              <a:gd name="connsiteY202" fmla="*/ 3776155 h 4044105"/>
              <a:gd name="connsiteX203" fmla="*/ 739543 w 5260573"/>
              <a:gd name="connsiteY203" fmla="*/ 3772857 h 4044105"/>
              <a:gd name="connsiteX204" fmla="*/ 736479 w 5260573"/>
              <a:gd name="connsiteY204" fmla="*/ 3774010 h 4044105"/>
              <a:gd name="connsiteX205" fmla="*/ 718848 w 5260573"/>
              <a:gd name="connsiteY205" fmla="*/ 3792396 h 4044105"/>
              <a:gd name="connsiteX206" fmla="*/ 717226 w 5260573"/>
              <a:gd name="connsiteY206" fmla="*/ 3792961 h 4044105"/>
              <a:gd name="connsiteX207" fmla="*/ 716955 w 5260573"/>
              <a:gd name="connsiteY207" fmla="*/ 3793334 h 4044105"/>
              <a:gd name="connsiteX208" fmla="*/ 717253 w 5260573"/>
              <a:gd name="connsiteY208" fmla="*/ 3794198 h 4044105"/>
              <a:gd name="connsiteX209" fmla="*/ 717857 w 5260573"/>
              <a:gd name="connsiteY209" fmla="*/ 3794175 h 4044105"/>
              <a:gd name="connsiteX210" fmla="*/ 718848 w 5260573"/>
              <a:gd name="connsiteY210" fmla="*/ 3792396 h 4044105"/>
              <a:gd name="connsiteX211" fmla="*/ 730546 w 5260573"/>
              <a:gd name="connsiteY211" fmla="*/ 3784641 h 4044105"/>
              <a:gd name="connsiteX212" fmla="*/ 739543 w 5260573"/>
              <a:gd name="connsiteY212" fmla="*/ 3772857 h 4044105"/>
              <a:gd name="connsiteX213" fmla="*/ 729893 w 5260573"/>
              <a:gd name="connsiteY213" fmla="*/ 3771894 h 4044105"/>
              <a:gd name="connsiteX214" fmla="*/ 711206 w 5260573"/>
              <a:gd name="connsiteY214" fmla="*/ 3789647 h 4044105"/>
              <a:gd name="connsiteX215" fmla="*/ 710590 w 5260573"/>
              <a:gd name="connsiteY215" fmla="*/ 3790873 h 4044105"/>
              <a:gd name="connsiteX216" fmla="*/ 722106 w 5260573"/>
              <a:gd name="connsiteY216" fmla="*/ 3783028 h 4044105"/>
              <a:gd name="connsiteX217" fmla="*/ 733238 w 5260573"/>
              <a:gd name="connsiteY217" fmla="*/ 3772392 h 4044105"/>
              <a:gd name="connsiteX218" fmla="*/ 729893 w 5260573"/>
              <a:gd name="connsiteY218" fmla="*/ 3771894 h 4044105"/>
              <a:gd name="connsiteX219" fmla="*/ 936385 w 5260573"/>
              <a:gd name="connsiteY219" fmla="*/ 3769575 h 4044105"/>
              <a:gd name="connsiteX220" fmla="*/ 939579 w 5260573"/>
              <a:gd name="connsiteY220" fmla="*/ 3773485 h 4044105"/>
              <a:gd name="connsiteX221" fmla="*/ 931193 w 5260573"/>
              <a:gd name="connsiteY221" fmla="*/ 3775600 h 4044105"/>
              <a:gd name="connsiteX222" fmla="*/ 936385 w 5260573"/>
              <a:gd name="connsiteY222" fmla="*/ 3769575 h 4044105"/>
              <a:gd name="connsiteX223" fmla="*/ 429365 w 5260573"/>
              <a:gd name="connsiteY223" fmla="*/ 3768262 h 4044105"/>
              <a:gd name="connsiteX224" fmla="*/ 427532 w 5260573"/>
              <a:gd name="connsiteY224" fmla="*/ 3771146 h 4044105"/>
              <a:gd name="connsiteX225" fmla="*/ 428236 w 5260573"/>
              <a:gd name="connsiteY225" fmla="*/ 3768623 h 4044105"/>
              <a:gd name="connsiteX226" fmla="*/ 429365 w 5260573"/>
              <a:gd name="connsiteY226" fmla="*/ 3768262 h 4044105"/>
              <a:gd name="connsiteX227" fmla="*/ 803572 w 5260573"/>
              <a:gd name="connsiteY227" fmla="*/ 3767915 h 4044105"/>
              <a:gd name="connsiteX228" fmla="*/ 776314 w 5260573"/>
              <a:gd name="connsiteY228" fmla="*/ 3790091 h 4044105"/>
              <a:gd name="connsiteX229" fmla="*/ 704210 w 5260573"/>
              <a:gd name="connsiteY229" fmla="*/ 3864444 h 4044105"/>
              <a:gd name="connsiteX230" fmla="*/ 701830 w 5260573"/>
              <a:gd name="connsiteY230" fmla="*/ 3867229 h 4044105"/>
              <a:gd name="connsiteX231" fmla="*/ 708582 w 5260573"/>
              <a:gd name="connsiteY231" fmla="*/ 3861829 h 4044105"/>
              <a:gd name="connsiteX232" fmla="*/ 790648 w 5260573"/>
              <a:gd name="connsiteY232" fmla="*/ 3781254 h 4044105"/>
              <a:gd name="connsiteX233" fmla="*/ 803335 w 5260573"/>
              <a:gd name="connsiteY233" fmla="*/ 3768996 h 4044105"/>
              <a:gd name="connsiteX234" fmla="*/ 397696 w 5260573"/>
              <a:gd name="connsiteY234" fmla="*/ 3767320 h 4044105"/>
              <a:gd name="connsiteX235" fmla="*/ 396379 w 5260573"/>
              <a:gd name="connsiteY235" fmla="*/ 3769496 h 4044105"/>
              <a:gd name="connsiteX236" fmla="*/ 393770 w 5260573"/>
              <a:gd name="connsiteY236" fmla="*/ 3774636 h 4044105"/>
              <a:gd name="connsiteX237" fmla="*/ 384886 w 5260573"/>
              <a:gd name="connsiteY237" fmla="*/ 3780719 h 4044105"/>
              <a:gd name="connsiteX238" fmla="*/ 375325 w 5260573"/>
              <a:gd name="connsiteY238" fmla="*/ 3786555 h 4044105"/>
              <a:gd name="connsiteX239" fmla="*/ 377119 w 5260573"/>
              <a:gd name="connsiteY239" fmla="*/ 3783471 h 4044105"/>
              <a:gd name="connsiteX240" fmla="*/ 378794 w 5260573"/>
              <a:gd name="connsiteY240" fmla="*/ 3781033 h 4044105"/>
              <a:gd name="connsiteX241" fmla="*/ 431197 w 5260573"/>
              <a:gd name="connsiteY241" fmla="*/ 3765379 h 4044105"/>
              <a:gd name="connsiteX242" fmla="*/ 429365 w 5260573"/>
              <a:gd name="connsiteY242" fmla="*/ 3768262 h 4044105"/>
              <a:gd name="connsiteX243" fmla="*/ 430069 w 5260573"/>
              <a:gd name="connsiteY243" fmla="*/ 3765740 h 4044105"/>
              <a:gd name="connsiteX244" fmla="*/ 431197 w 5260573"/>
              <a:gd name="connsiteY244" fmla="*/ 3765379 h 4044105"/>
              <a:gd name="connsiteX245" fmla="*/ 990251 w 5260573"/>
              <a:gd name="connsiteY245" fmla="*/ 3762842 h 4044105"/>
              <a:gd name="connsiteX246" fmla="*/ 978768 w 5260573"/>
              <a:gd name="connsiteY246" fmla="*/ 3774340 h 4044105"/>
              <a:gd name="connsiteX247" fmla="*/ 989601 w 5260573"/>
              <a:gd name="connsiteY247" fmla="*/ 3762945 h 4044105"/>
              <a:gd name="connsiteX248" fmla="*/ 478526 w 5260573"/>
              <a:gd name="connsiteY248" fmla="*/ 3762023 h 4044105"/>
              <a:gd name="connsiteX249" fmla="*/ 478849 w 5260573"/>
              <a:gd name="connsiteY249" fmla="*/ 3763174 h 4044105"/>
              <a:gd name="connsiteX250" fmla="*/ 475517 w 5260573"/>
              <a:gd name="connsiteY250" fmla="*/ 3766508 h 4044105"/>
              <a:gd name="connsiteX251" fmla="*/ 476400 w 5260573"/>
              <a:gd name="connsiteY251" fmla="*/ 3763839 h 4044105"/>
              <a:gd name="connsiteX252" fmla="*/ 478526 w 5260573"/>
              <a:gd name="connsiteY252" fmla="*/ 3762023 h 4044105"/>
              <a:gd name="connsiteX253" fmla="*/ 436560 w 5260573"/>
              <a:gd name="connsiteY253" fmla="*/ 3758261 h 4044105"/>
              <a:gd name="connsiteX254" fmla="*/ 431197 w 5260573"/>
              <a:gd name="connsiteY254" fmla="*/ 3765379 h 4044105"/>
              <a:gd name="connsiteX255" fmla="*/ 433599 w 5260573"/>
              <a:gd name="connsiteY255" fmla="*/ 3760706 h 4044105"/>
              <a:gd name="connsiteX256" fmla="*/ 436560 w 5260573"/>
              <a:gd name="connsiteY256" fmla="*/ 3758261 h 4044105"/>
              <a:gd name="connsiteX257" fmla="*/ 1034763 w 5260573"/>
              <a:gd name="connsiteY257" fmla="*/ 3745369 h 4044105"/>
              <a:gd name="connsiteX258" fmla="*/ 1008555 w 5260573"/>
              <a:gd name="connsiteY258" fmla="*/ 3770477 h 4044105"/>
              <a:gd name="connsiteX259" fmla="*/ 1026152 w 5260573"/>
              <a:gd name="connsiteY259" fmla="*/ 3749598 h 4044105"/>
              <a:gd name="connsiteX260" fmla="*/ 547406 w 5260573"/>
              <a:gd name="connsiteY260" fmla="*/ 3738692 h 4044105"/>
              <a:gd name="connsiteX261" fmla="*/ 547996 w 5260573"/>
              <a:gd name="connsiteY261" fmla="*/ 3738950 h 4044105"/>
              <a:gd name="connsiteX262" fmla="*/ 548024 w 5260573"/>
              <a:gd name="connsiteY262" fmla="*/ 3738960 h 4044105"/>
              <a:gd name="connsiteX263" fmla="*/ 491011 w 5260573"/>
              <a:gd name="connsiteY263" fmla="*/ 3729667 h 4044105"/>
              <a:gd name="connsiteX264" fmla="*/ 487622 w 5260573"/>
              <a:gd name="connsiteY264" fmla="*/ 3734172 h 4044105"/>
              <a:gd name="connsiteX265" fmla="*/ 489015 w 5260573"/>
              <a:gd name="connsiteY265" fmla="*/ 3731244 h 4044105"/>
              <a:gd name="connsiteX266" fmla="*/ 491011 w 5260573"/>
              <a:gd name="connsiteY266" fmla="*/ 3729667 h 4044105"/>
              <a:gd name="connsiteX267" fmla="*/ 450366 w 5260573"/>
              <a:gd name="connsiteY267" fmla="*/ 3723695 h 4044105"/>
              <a:gd name="connsiteX268" fmla="*/ 441152 w 5260573"/>
              <a:gd name="connsiteY268" fmla="*/ 3735547 h 4044105"/>
              <a:gd name="connsiteX269" fmla="*/ 434934 w 5260573"/>
              <a:gd name="connsiteY269" fmla="*/ 3745152 h 4044105"/>
              <a:gd name="connsiteX270" fmla="*/ 412448 w 5260573"/>
              <a:gd name="connsiteY270" fmla="*/ 3761842 h 4044105"/>
              <a:gd name="connsiteX271" fmla="*/ 408925 w 5260573"/>
              <a:gd name="connsiteY271" fmla="*/ 3764256 h 4044105"/>
              <a:gd name="connsiteX272" fmla="*/ 410475 w 5260573"/>
              <a:gd name="connsiteY272" fmla="*/ 3761739 h 4044105"/>
              <a:gd name="connsiteX273" fmla="*/ 414516 w 5260573"/>
              <a:gd name="connsiteY273" fmla="*/ 3754892 h 4044105"/>
              <a:gd name="connsiteX274" fmla="*/ 414190 w 5260573"/>
              <a:gd name="connsiteY274" fmla="*/ 3754799 h 4044105"/>
              <a:gd name="connsiteX275" fmla="*/ 424983 w 5260573"/>
              <a:gd name="connsiteY275" fmla="*/ 3746498 h 4044105"/>
              <a:gd name="connsiteX276" fmla="*/ 445494 w 5260573"/>
              <a:gd name="connsiteY276" fmla="*/ 3727061 h 4044105"/>
              <a:gd name="connsiteX277" fmla="*/ 475551 w 5260573"/>
              <a:gd name="connsiteY277" fmla="*/ 3707424 h 4044105"/>
              <a:gd name="connsiteX278" fmla="*/ 471680 w 5260573"/>
              <a:gd name="connsiteY278" fmla="*/ 3711226 h 4044105"/>
              <a:gd name="connsiteX279" fmla="*/ 473233 w 5260573"/>
              <a:gd name="connsiteY279" fmla="*/ 3712350 h 4044105"/>
              <a:gd name="connsiteX280" fmla="*/ 474499 w 5260573"/>
              <a:gd name="connsiteY280" fmla="*/ 3711247 h 4044105"/>
              <a:gd name="connsiteX281" fmla="*/ 474891 w 5260573"/>
              <a:gd name="connsiteY281" fmla="*/ 3710719 h 4044105"/>
              <a:gd name="connsiteX282" fmla="*/ 475912 w 5260573"/>
              <a:gd name="connsiteY282" fmla="*/ 3708340 h 4044105"/>
              <a:gd name="connsiteX283" fmla="*/ 475551 w 5260573"/>
              <a:gd name="connsiteY283" fmla="*/ 3707424 h 4044105"/>
              <a:gd name="connsiteX284" fmla="*/ 1094817 w 5260573"/>
              <a:gd name="connsiteY284" fmla="*/ 3704090 h 4044105"/>
              <a:gd name="connsiteX285" fmla="*/ 1068615 w 5260573"/>
              <a:gd name="connsiteY285" fmla="*/ 3730804 h 4044105"/>
              <a:gd name="connsiteX286" fmla="*/ 1062623 w 5260573"/>
              <a:gd name="connsiteY286" fmla="*/ 3736249 h 4044105"/>
              <a:gd name="connsiteX287" fmla="*/ 1064429 w 5260573"/>
              <a:gd name="connsiteY287" fmla="*/ 3735071 h 4044105"/>
              <a:gd name="connsiteX288" fmla="*/ 1041949 w 5260573"/>
              <a:gd name="connsiteY288" fmla="*/ 3757989 h 4044105"/>
              <a:gd name="connsiteX289" fmla="*/ 1039261 w 5260573"/>
              <a:gd name="connsiteY289" fmla="*/ 3760161 h 4044105"/>
              <a:gd name="connsiteX290" fmla="*/ 1055429 w 5260573"/>
              <a:gd name="connsiteY290" fmla="*/ 3741687 h 4044105"/>
              <a:gd name="connsiteX291" fmla="*/ 1055498 w 5260573"/>
              <a:gd name="connsiteY291" fmla="*/ 3741866 h 4044105"/>
              <a:gd name="connsiteX292" fmla="*/ 1057501 w 5260573"/>
              <a:gd name="connsiteY292" fmla="*/ 3741353 h 4044105"/>
              <a:gd name="connsiteX293" fmla="*/ 1056613 w 5260573"/>
              <a:gd name="connsiteY293" fmla="*/ 3740335 h 4044105"/>
              <a:gd name="connsiteX294" fmla="*/ 1059389 w 5260573"/>
              <a:gd name="connsiteY294" fmla="*/ 3737163 h 4044105"/>
              <a:gd name="connsiteX295" fmla="*/ 1051213 w 5260573"/>
              <a:gd name="connsiteY295" fmla="*/ 3737229 h 4044105"/>
              <a:gd name="connsiteX296" fmla="*/ 1046569 w 5260573"/>
              <a:gd name="connsiteY296" fmla="*/ 3738211 h 4044105"/>
              <a:gd name="connsiteX297" fmla="*/ 1079500 w 5260573"/>
              <a:gd name="connsiteY297" fmla="*/ 3714804 h 4044105"/>
              <a:gd name="connsiteX298" fmla="*/ 473565 w 5260573"/>
              <a:gd name="connsiteY298" fmla="*/ 3695182 h 4044105"/>
              <a:gd name="connsiteX299" fmla="*/ 460334 w 5260573"/>
              <a:gd name="connsiteY299" fmla="*/ 3711414 h 4044105"/>
              <a:gd name="connsiteX300" fmla="*/ 459477 w 5260573"/>
              <a:gd name="connsiteY300" fmla="*/ 3711711 h 4044105"/>
              <a:gd name="connsiteX301" fmla="*/ 457705 w 5260573"/>
              <a:gd name="connsiteY301" fmla="*/ 3711483 h 4044105"/>
              <a:gd name="connsiteX302" fmla="*/ 471861 w 5260573"/>
              <a:gd name="connsiteY302" fmla="*/ 3696498 h 4044105"/>
              <a:gd name="connsiteX303" fmla="*/ 531120 w 5260573"/>
              <a:gd name="connsiteY303" fmla="*/ 3690048 h 4044105"/>
              <a:gd name="connsiteX304" fmla="*/ 530322 w 5260573"/>
              <a:gd name="connsiteY304" fmla="*/ 3690785 h 4044105"/>
              <a:gd name="connsiteX305" fmla="*/ 526660 w 5260573"/>
              <a:gd name="connsiteY305" fmla="*/ 3695742 h 4044105"/>
              <a:gd name="connsiteX306" fmla="*/ 526553 w 5260573"/>
              <a:gd name="connsiteY306" fmla="*/ 3695910 h 4044105"/>
              <a:gd name="connsiteX307" fmla="*/ 329745 w 5260573"/>
              <a:gd name="connsiteY307" fmla="*/ 3680016 h 4044105"/>
              <a:gd name="connsiteX308" fmla="*/ 300285 w 5260573"/>
              <a:gd name="connsiteY308" fmla="*/ 3714755 h 4044105"/>
              <a:gd name="connsiteX309" fmla="*/ 298411 w 5260573"/>
              <a:gd name="connsiteY309" fmla="*/ 3715892 h 4044105"/>
              <a:gd name="connsiteX310" fmla="*/ 301065 w 5260573"/>
              <a:gd name="connsiteY310" fmla="*/ 3712135 h 4044105"/>
              <a:gd name="connsiteX311" fmla="*/ 298750 w 5260573"/>
              <a:gd name="connsiteY311" fmla="*/ 3709365 h 4044105"/>
              <a:gd name="connsiteX312" fmla="*/ 308398 w 5260573"/>
              <a:gd name="connsiteY312" fmla="*/ 3701346 h 4044105"/>
              <a:gd name="connsiteX313" fmla="*/ 297329 w 5260573"/>
              <a:gd name="connsiteY313" fmla="*/ 3707518 h 4044105"/>
              <a:gd name="connsiteX314" fmla="*/ 301067 w 5260573"/>
              <a:gd name="connsiteY314" fmla="*/ 3701219 h 4044105"/>
              <a:gd name="connsiteX315" fmla="*/ 302517 w 5260573"/>
              <a:gd name="connsiteY315" fmla="*/ 3698394 h 4044105"/>
              <a:gd name="connsiteX316" fmla="*/ 1132289 w 5260573"/>
              <a:gd name="connsiteY316" fmla="*/ 3678604 h 4044105"/>
              <a:gd name="connsiteX317" fmla="*/ 1089921 w 5260573"/>
              <a:gd name="connsiteY317" fmla="*/ 3723315 h 4044105"/>
              <a:gd name="connsiteX318" fmla="*/ 1085514 w 5260573"/>
              <a:gd name="connsiteY318" fmla="*/ 3726435 h 4044105"/>
              <a:gd name="connsiteX319" fmla="*/ 1095130 w 5260573"/>
              <a:gd name="connsiteY319" fmla="*/ 3716085 h 4044105"/>
              <a:gd name="connsiteX320" fmla="*/ 1113088 w 5260573"/>
              <a:gd name="connsiteY320" fmla="*/ 3696756 h 4044105"/>
              <a:gd name="connsiteX321" fmla="*/ 1108344 w 5260573"/>
              <a:gd name="connsiteY321" fmla="*/ 3695832 h 4044105"/>
              <a:gd name="connsiteX322" fmla="*/ 1102554 w 5260573"/>
              <a:gd name="connsiteY322" fmla="*/ 3698678 h 4044105"/>
              <a:gd name="connsiteX323" fmla="*/ 1120080 w 5260573"/>
              <a:gd name="connsiteY323" fmla="*/ 3686420 h 4044105"/>
              <a:gd name="connsiteX324" fmla="*/ 477674 w 5260573"/>
              <a:gd name="connsiteY324" fmla="*/ 3673323 h 4044105"/>
              <a:gd name="connsiteX325" fmla="*/ 478794 w 5260573"/>
              <a:gd name="connsiteY325" fmla="*/ 3673831 h 4044105"/>
              <a:gd name="connsiteX326" fmla="*/ 479267 w 5260573"/>
              <a:gd name="connsiteY326" fmla="*/ 3674046 h 4044105"/>
              <a:gd name="connsiteX327" fmla="*/ 479437 w 5260573"/>
              <a:gd name="connsiteY327" fmla="*/ 3674124 h 4044105"/>
              <a:gd name="connsiteX328" fmla="*/ 479465 w 5260573"/>
              <a:gd name="connsiteY328" fmla="*/ 3674136 h 4044105"/>
              <a:gd name="connsiteX329" fmla="*/ 479267 w 5260573"/>
              <a:gd name="connsiteY329" fmla="*/ 3674046 h 4044105"/>
              <a:gd name="connsiteX330" fmla="*/ 503178 w 5260573"/>
              <a:gd name="connsiteY330" fmla="*/ 3669686 h 4044105"/>
              <a:gd name="connsiteX331" fmla="*/ 501415 w 5260573"/>
              <a:gd name="connsiteY331" fmla="*/ 3672226 h 4044105"/>
              <a:gd name="connsiteX332" fmla="*/ 501394 w 5260573"/>
              <a:gd name="connsiteY332" fmla="*/ 3672579 h 4044105"/>
              <a:gd name="connsiteX333" fmla="*/ 501858 w 5260573"/>
              <a:gd name="connsiteY333" fmla="*/ 3672421 h 4044105"/>
              <a:gd name="connsiteX334" fmla="*/ 503414 w 5260573"/>
              <a:gd name="connsiteY334" fmla="*/ 3670798 h 4044105"/>
              <a:gd name="connsiteX335" fmla="*/ 1158247 w 5260573"/>
              <a:gd name="connsiteY335" fmla="*/ 3661986 h 4044105"/>
              <a:gd name="connsiteX336" fmla="*/ 1160304 w 5260573"/>
              <a:gd name="connsiteY336" fmla="*/ 3662560 h 4044105"/>
              <a:gd name="connsiteX337" fmla="*/ 1138003 w 5260573"/>
              <a:gd name="connsiteY337" fmla="*/ 3681341 h 4044105"/>
              <a:gd name="connsiteX338" fmla="*/ 1149342 w 5260573"/>
              <a:gd name="connsiteY338" fmla="*/ 3670010 h 4044105"/>
              <a:gd name="connsiteX339" fmla="*/ 1145941 w 5260573"/>
              <a:gd name="connsiteY339" fmla="*/ 3669864 h 4044105"/>
              <a:gd name="connsiteX340" fmla="*/ 333853 w 5260573"/>
              <a:gd name="connsiteY340" fmla="*/ 3659832 h 4044105"/>
              <a:gd name="connsiteX341" fmla="*/ 330719 w 5260573"/>
              <a:gd name="connsiteY341" fmla="*/ 3662012 h 4044105"/>
              <a:gd name="connsiteX342" fmla="*/ 332070 w 5260573"/>
              <a:gd name="connsiteY342" fmla="*/ 3660604 h 4044105"/>
              <a:gd name="connsiteX343" fmla="*/ 332840 w 5260573"/>
              <a:gd name="connsiteY343" fmla="*/ 3660225 h 4044105"/>
              <a:gd name="connsiteX344" fmla="*/ 333853 w 5260573"/>
              <a:gd name="connsiteY344" fmla="*/ 3659832 h 4044105"/>
              <a:gd name="connsiteX345" fmla="*/ 517710 w 5260573"/>
              <a:gd name="connsiteY345" fmla="*/ 3639855 h 4044105"/>
              <a:gd name="connsiteX346" fmla="*/ 516360 w 5260573"/>
              <a:gd name="connsiteY346" fmla="*/ 3640081 h 4044105"/>
              <a:gd name="connsiteX347" fmla="*/ 518703 w 5260573"/>
              <a:gd name="connsiteY347" fmla="*/ 3641250 h 4044105"/>
              <a:gd name="connsiteX348" fmla="*/ 517710 w 5260573"/>
              <a:gd name="connsiteY348" fmla="*/ 3639855 h 4044105"/>
              <a:gd name="connsiteX349" fmla="*/ 551205 w 5260573"/>
              <a:gd name="connsiteY349" fmla="*/ 3609207 h 4044105"/>
              <a:gd name="connsiteX350" fmla="*/ 546599 w 5260573"/>
              <a:gd name="connsiteY350" fmla="*/ 3613094 h 4044105"/>
              <a:gd name="connsiteX351" fmla="*/ 545478 w 5260573"/>
              <a:gd name="connsiteY351" fmla="*/ 3614795 h 4044105"/>
              <a:gd name="connsiteX352" fmla="*/ 549864 w 5260573"/>
              <a:gd name="connsiteY352" fmla="*/ 3612227 h 4044105"/>
              <a:gd name="connsiteX353" fmla="*/ 554096 w 5260573"/>
              <a:gd name="connsiteY353" fmla="*/ 3609342 h 4044105"/>
              <a:gd name="connsiteX354" fmla="*/ 551205 w 5260573"/>
              <a:gd name="connsiteY354" fmla="*/ 3609207 h 4044105"/>
              <a:gd name="connsiteX355" fmla="*/ 265317 w 5260573"/>
              <a:gd name="connsiteY355" fmla="*/ 3607358 h 4044105"/>
              <a:gd name="connsiteX356" fmla="*/ 262549 w 5260573"/>
              <a:gd name="connsiteY356" fmla="*/ 3610963 h 4044105"/>
              <a:gd name="connsiteX357" fmla="*/ 264572 w 5260573"/>
              <a:gd name="connsiteY357" fmla="*/ 3607873 h 4044105"/>
              <a:gd name="connsiteX358" fmla="*/ 1245060 w 5260573"/>
              <a:gd name="connsiteY358" fmla="*/ 3606410 h 4044105"/>
              <a:gd name="connsiteX359" fmla="*/ 1237700 w 5260573"/>
              <a:gd name="connsiteY359" fmla="*/ 3613686 h 4044105"/>
              <a:gd name="connsiteX360" fmla="*/ 1245877 w 5260573"/>
              <a:gd name="connsiteY360" fmla="*/ 3613620 h 4044105"/>
              <a:gd name="connsiteX361" fmla="*/ 1230402 w 5260573"/>
              <a:gd name="connsiteY361" fmla="*/ 3628304 h 4044105"/>
              <a:gd name="connsiteX362" fmla="*/ 1236178 w 5260573"/>
              <a:gd name="connsiteY362" fmla="*/ 3620404 h 4044105"/>
              <a:gd name="connsiteX363" fmla="*/ 1222745 w 5260573"/>
              <a:gd name="connsiteY363" fmla="*/ 3624135 h 4044105"/>
              <a:gd name="connsiteX364" fmla="*/ 1188479 w 5260573"/>
              <a:gd name="connsiteY364" fmla="*/ 3652848 h 4044105"/>
              <a:gd name="connsiteX365" fmla="*/ 1206221 w 5260573"/>
              <a:gd name="connsiteY365" fmla="*/ 3635018 h 4044105"/>
              <a:gd name="connsiteX366" fmla="*/ 1204608 w 5260573"/>
              <a:gd name="connsiteY366" fmla="*/ 3633537 h 4044105"/>
              <a:gd name="connsiteX367" fmla="*/ 1201511 w 5260573"/>
              <a:gd name="connsiteY367" fmla="*/ 3634290 h 4044105"/>
              <a:gd name="connsiteX368" fmla="*/ 549265 w 5260573"/>
              <a:gd name="connsiteY368" fmla="*/ 3603133 h 4044105"/>
              <a:gd name="connsiteX369" fmla="*/ 548185 w 5260573"/>
              <a:gd name="connsiteY369" fmla="*/ 3603188 h 4044105"/>
              <a:gd name="connsiteX370" fmla="*/ 547921 w 5260573"/>
              <a:gd name="connsiteY370" fmla="*/ 3603316 h 4044105"/>
              <a:gd name="connsiteX371" fmla="*/ 547585 w 5260573"/>
              <a:gd name="connsiteY371" fmla="*/ 3603585 h 4044105"/>
              <a:gd name="connsiteX372" fmla="*/ 547717 w 5260573"/>
              <a:gd name="connsiteY372" fmla="*/ 3603416 h 4044105"/>
              <a:gd name="connsiteX373" fmla="*/ 546863 w 5260573"/>
              <a:gd name="connsiteY373" fmla="*/ 3603833 h 4044105"/>
              <a:gd name="connsiteX374" fmla="*/ 545271 w 5260573"/>
              <a:gd name="connsiteY374" fmla="*/ 3604938 h 4044105"/>
              <a:gd name="connsiteX375" fmla="*/ 523080 w 5260573"/>
              <a:gd name="connsiteY375" fmla="*/ 3632242 h 4044105"/>
              <a:gd name="connsiteX376" fmla="*/ 536282 w 5260573"/>
              <a:gd name="connsiteY376" fmla="*/ 3617642 h 4044105"/>
              <a:gd name="connsiteX377" fmla="*/ 549265 w 5260573"/>
              <a:gd name="connsiteY377" fmla="*/ 3603133 h 4044105"/>
              <a:gd name="connsiteX378" fmla="*/ 329543 w 5260573"/>
              <a:gd name="connsiteY378" fmla="*/ 3597501 h 4044105"/>
              <a:gd name="connsiteX379" fmla="*/ 328115 w 5260573"/>
              <a:gd name="connsiteY379" fmla="*/ 3599119 h 4044105"/>
              <a:gd name="connsiteX380" fmla="*/ 328859 w 5260573"/>
              <a:gd name="connsiteY380" fmla="*/ 3597970 h 4044105"/>
              <a:gd name="connsiteX381" fmla="*/ 553614 w 5260573"/>
              <a:gd name="connsiteY381" fmla="*/ 3595943 h 4044105"/>
              <a:gd name="connsiteX382" fmla="*/ 553521 w 5260573"/>
              <a:gd name="connsiteY382" fmla="*/ 3596011 h 4044105"/>
              <a:gd name="connsiteX383" fmla="*/ 550977 w 5260573"/>
              <a:gd name="connsiteY383" fmla="*/ 3598528 h 4044105"/>
              <a:gd name="connsiteX384" fmla="*/ 549942 w 5260573"/>
              <a:gd name="connsiteY384" fmla="*/ 3599982 h 4044105"/>
              <a:gd name="connsiteX385" fmla="*/ 549773 w 5260573"/>
              <a:gd name="connsiteY385" fmla="*/ 3600812 h 4044105"/>
              <a:gd name="connsiteX386" fmla="*/ 276227 w 5260573"/>
              <a:gd name="connsiteY386" fmla="*/ 3592846 h 4044105"/>
              <a:gd name="connsiteX387" fmla="*/ 274867 w 5260573"/>
              <a:gd name="connsiteY387" fmla="*/ 3594924 h 4044105"/>
              <a:gd name="connsiteX388" fmla="*/ 274064 w 5260573"/>
              <a:gd name="connsiteY388" fmla="*/ 3595970 h 4044105"/>
              <a:gd name="connsiteX389" fmla="*/ 273912 w 5260573"/>
              <a:gd name="connsiteY389" fmla="*/ 3596060 h 4044105"/>
              <a:gd name="connsiteX390" fmla="*/ 271958 w 5260573"/>
              <a:gd name="connsiteY390" fmla="*/ 3597561 h 4044105"/>
              <a:gd name="connsiteX391" fmla="*/ 558988 w 5260573"/>
              <a:gd name="connsiteY391" fmla="*/ 3592813 h 4044105"/>
              <a:gd name="connsiteX392" fmla="*/ 555153 w 5260573"/>
              <a:gd name="connsiteY392" fmla="*/ 3596523 h 4044105"/>
              <a:gd name="connsiteX393" fmla="*/ 550370 w 5260573"/>
              <a:gd name="connsiteY393" fmla="*/ 3601166 h 4044105"/>
              <a:gd name="connsiteX394" fmla="*/ 550470 w 5260573"/>
              <a:gd name="connsiteY394" fmla="*/ 3601197 h 4044105"/>
              <a:gd name="connsiteX395" fmla="*/ 560120 w 5260573"/>
              <a:gd name="connsiteY395" fmla="*/ 3593758 h 4044105"/>
              <a:gd name="connsiteX396" fmla="*/ 584094 w 5260573"/>
              <a:gd name="connsiteY396" fmla="*/ 3575422 h 4044105"/>
              <a:gd name="connsiteX397" fmla="*/ 569368 w 5260573"/>
              <a:gd name="connsiteY397" fmla="*/ 3590779 h 4044105"/>
              <a:gd name="connsiteX398" fmla="*/ 567745 w 5260573"/>
              <a:gd name="connsiteY398" fmla="*/ 3591343 h 4044105"/>
              <a:gd name="connsiteX399" fmla="*/ 567476 w 5260573"/>
              <a:gd name="connsiteY399" fmla="*/ 3591717 h 4044105"/>
              <a:gd name="connsiteX400" fmla="*/ 567773 w 5260573"/>
              <a:gd name="connsiteY400" fmla="*/ 3592581 h 4044105"/>
              <a:gd name="connsiteX401" fmla="*/ 568377 w 5260573"/>
              <a:gd name="connsiteY401" fmla="*/ 3592559 h 4044105"/>
              <a:gd name="connsiteX402" fmla="*/ 569368 w 5260573"/>
              <a:gd name="connsiteY402" fmla="*/ 3590779 h 4044105"/>
              <a:gd name="connsiteX403" fmla="*/ 581066 w 5260573"/>
              <a:gd name="connsiteY403" fmla="*/ 3583024 h 4044105"/>
              <a:gd name="connsiteX404" fmla="*/ 583885 w 5260573"/>
              <a:gd name="connsiteY404" fmla="*/ 3579446 h 4044105"/>
              <a:gd name="connsiteX405" fmla="*/ 582807 w 5260573"/>
              <a:gd name="connsiteY405" fmla="*/ 3579571 h 4044105"/>
              <a:gd name="connsiteX406" fmla="*/ 585377 w 5260573"/>
              <a:gd name="connsiteY406" fmla="*/ 3576653 h 4044105"/>
              <a:gd name="connsiteX407" fmla="*/ 580903 w 5260573"/>
              <a:gd name="connsiteY407" fmla="*/ 3573907 h 4044105"/>
              <a:gd name="connsiteX408" fmla="*/ 576636 w 5260573"/>
              <a:gd name="connsiteY408" fmla="*/ 3574674 h 4044105"/>
              <a:gd name="connsiteX409" fmla="*/ 573585 w 5260573"/>
              <a:gd name="connsiteY409" fmla="*/ 3576252 h 4044105"/>
              <a:gd name="connsiteX410" fmla="*/ 568509 w 5260573"/>
              <a:gd name="connsiteY410" fmla="*/ 3582068 h 4044105"/>
              <a:gd name="connsiteX411" fmla="*/ 562780 w 5260573"/>
              <a:gd name="connsiteY411" fmla="*/ 3589320 h 4044105"/>
              <a:gd name="connsiteX412" fmla="*/ 562979 w 5260573"/>
              <a:gd name="connsiteY412" fmla="*/ 3589246 h 4044105"/>
              <a:gd name="connsiteX413" fmla="*/ 572626 w 5260573"/>
              <a:gd name="connsiteY413" fmla="*/ 3581411 h 4044105"/>
              <a:gd name="connsiteX414" fmla="*/ 579248 w 5260573"/>
              <a:gd name="connsiteY414" fmla="*/ 3575721 h 4044105"/>
              <a:gd name="connsiteX415" fmla="*/ 301705 w 5260573"/>
              <a:gd name="connsiteY415" fmla="*/ 3566147 h 4044105"/>
              <a:gd name="connsiteX416" fmla="*/ 280966 w 5260573"/>
              <a:gd name="connsiteY416" fmla="*/ 3595370 h 4044105"/>
              <a:gd name="connsiteX417" fmla="*/ 271569 w 5260573"/>
              <a:gd name="connsiteY417" fmla="*/ 3604472 h 4044105"/>
              <a:gd name="connsiteX418" fmla="*/ 273896 w 5260573"/>
              <a:gd name="connsiteY418" fmla="*/ 3600861 h 4044105"/>
              <a:gd name="connsiteX419" fmla="*/ 278407 w 5260573"/>
              <a:gd name="connsiteY419" fmla="*/ 3597217 h 4044105"/>
              <a:gd name="connsiteX420" fmla="*/ 281757 w 5260573"/>
              <a:gd name="connsiteY420" fmla="*/ 3593566 h 4044105"/>
              <a:gd name="connsiteX421" fmla="*/ 279691 w 5260573"/>
              <a:gd name="connsiteY421" fmla="*/ 3592791 h 4044105"/>
              <a:gd name="connsiteX422" fmla="*/ 280597 w 5260573"/>
              <a:gd name="connsiteY422" fmla="*/ 3591587 h 4044105"/>
              <a:gd name="connsiteX423" fmla="*/ 285026 w 5260573"/>
              <a:gd name="connsiteY423" fmla="*/ 3586101 h 4044105"/>
              <a:gd name="connsiteX424" fmla="*/ 286120 w 5260573"/>
              <a:gd name="connsiteY424" fmla="*/ 3581970 h 4044105"/>
              <a:gd name="connsiteX425" fmla="*/ 333403 w 5260573"/>
              <a:gd name="connsiteY425" fmla="*/ 3533964 h 4044105"/>
              <a:gd name="connsiteX426" fmla="*/ 325400 w 5260573"/>
              <a:gd name="connsiteY426" fmla="*/ 3544835 h 4044105"/>
              <a:gd name="connsiteX427" fmla="*/ 302969 w 5260573"/>
              <a:gd name="connsiteY427" fmla="*/ 3574367 h 4044105"/>
              <a:gd name="connsiteX428" fmla="*/ 293155 w 5260573"/>
              <a:gd name="connsiteY428" fmla="*/ 3584462 h 4044105"/>
              <a:gd name="connsiteX429" fmla="*/ 307585 w 5260573"/>
              <a:gd name="connsiteY429" fmla="*/ 3564278 h 4044105"/>
              <a:gd name="connsiteX430" fmla="*/ 317530 w 5260573"/>
              <a:gd name="connsiteY430" fmla="*/ 3550079 h 4044105"/>
              <a:gd name="connsiteX431" fmla="*/ 341530 w 5260573"/>
              <a:gd name="connsiteY431" fmla="*/ 3528051 h 4044105"/>
              <a:gd name="connsiteX432" fmla="*/ 338142 w 5260573"/>
              <a:gd name="connsiteY432" fmla="*/ 3532555 h 4044105"/>
              <a:gd name="connsiteX433" fmla="*/ 339535 w 5260573"/>
              <a:gd name="connsiteY433" fmla="*/ 3529627 h 4044105"/>
              <a:gd name="connsiteX434" fmla="*/ 341530 w 5260573"/>
              <a:gd name="connsiteY434" fmla="*/ 3528051 h 4044105"/>
              <a:gd name="connsiteX435" fmla="*/ 353399 w 5260573"/>
              <a:gd name="connsiteY435" fmla="*/ 3513663 h 4044105"/>
              <a:gd name="connsiteX436" fmla="*/ 353170 w 5260573"/>
              <a:gd name="connsiteY436" fmla="*/ 3513969 h 4044105"/>
              <a:gd name="connsiteX437" fmla="*/ 341530 w 5260573"/>
              <a:gd name="connsiteY437" fmla="*/ 3528051 h 4044105"/>
              <a:gd name="connsiteX438" fmla="*/ 345458 w 5260573"/>
              <a:gd name="connsiteY438" fmla="*/ 3521725 h 4044105"/>
              <a:gd name="connsiteX439" fmla="*/ 1192779 w 5260573"/>
              <a:gd name="connsiteY439" fmla="*/ 3487038 h 4044105"/>
              <a:gd name="connsiteX440" fmla="*/ 1188194 w 5260573"/>
              <a:gd name="connsiteY440" fmla="*/ 3489235 h 4044105"/>
              <a:gd name="connsiteX441" fmla="*/ 1190568 w 5260573"/>
              <a:gd name="connsiteY441" fmla="*/ 3491968 h 4044105"/>
              <a:gd name="connsiteX442" fmla="*/ 1195180 w 5260573"/>
              <a:gd name="connsiteY442" fmla="*/ 3488474 h 4044105"/>
              <a:gd name="connsiteX443" fmla="*/ 1192779 w 5260573"/>
              <a:gd name="connsiteY443" fmla="*/ 3487038 h 4044105"/>
              <a:gd name="connsiteX444" fmla="*/ 1215350 w 5260573"/>
              <a:gd name="connsiteY444" fmla="*/ 3469570 h 4044105"/>
              <a:gd name="connsiteX445" fmla="*/ 1201811 w 5260573"/>
              <a:gd name="connsiteY445" fmla="*/ 3482886 h 4044105"/>
              <a:gd name="connsiteX446" fmla="*/ 1191450 w 5260573"/>
              <a:gd name="connsiteY446" fmla="*/ 3493137 h 4044105"/>
              <a:gd name="connsiteX447" fmla="*/ 1192696 w 5260573"/>
              <a:gd name="connsiteY447" fmla="*/ 3494902 h 4044105"/>
              <a:gd name="connsiteX448" fmla="*/ 1207998 w 5260573"/>
              <a:gd name="connsiteY448" fmla="*/ 3479765 h 4044105"/>
              <a:gd name="connsiteX449" fmla="*/ 1215350 w 5260573"/>
              <a:gd name="connsiteY449" fmla="*/ 3469570 h 4044105"/>
              <a:gd name="connsiteX450" fmla="*/ 1258471 w 5260573"/>
              <a:gd name="connsiteY450" fmla="*/ 3431695 h 4044105"/>
              <a:gd name="connsiteX451" fmla="*/ 1239087 w 5260573"/>
              <a:gd name="connsiteY451" fmla="*/ 3447958 h 4044105"/>
              <a:gd name="connsiteX452" fmla="*/ 1236502 w 5260573"/>
              <a:gd name="connsiteY452" fmla="*/ 3450234 h 4044105"/>
              <a:gd name="connsiteX453" fmla="*/ 1243604 w 5260573"/>
              <a:gd name="connsiteY453" fmla="*/ 3446137 h 4044105"/>
              <a:gd name="connsiteX454" fmla="*/ 1247267 w 5260573"/>
              <a:gd name="connsiteY454" fmla="*/ 3443283 h 4044105"/>
              <a:gd name="connsiteX455" fmla="*/ 1421778 w 5260573"/>
              <a:gd name="connsiteY455" fmla="*/ 3381463 h 4044105"/>
              <a:gd name="connsiteX456" fmla="*/ 1425536 w 5260573"/>
              <a:gd name="connsiteY456" fmla="*/ 3384811 h 4044105"/>
              <a:gd name="connsiteX457" fmla="*/ 1421778 w 5260573"/>
              <a:gd name="connsiteY457" fmla="*/ 3381463 h 4044105"/>
              <a:gd name="connsiteX458" fmla="*/ 1426751 w 5260573"/>
              <a:gd name="connsiteY458" fmla="*/ 3378111 h 4044105"/>
              <a:gd name="connsiteX459" fmla="*/ 1345730 w 5260573"/>
              <a:gd name="connsiteY459" fmla="*/ 3431589 h 4044105"/>
              <a:gd name="connsiteX460" fmla="*/ 1034716 w 5260573"/>
              <a:gd name="connsiteY460" fmla="*/ 3627874 h 4044105"/>
              <a:gd name="connsiteX461" fmla="*/ 1020611 w 5260573"/>
              <a:gd name="connsiteY461" fmla="*/ 3643301 h 4044105"/>
              <a:gd name="connsiteX462" fmla="*/ 1060274 w 5260573"/>
              <a:gd name="connsiteY462" fmla="*/ 3621729 h 4044105"/>
              <a:gd name="connsiteX463" fmla="*/ 1390929 w 5260573"/>
              <a:gd name="connsiteY463" fmla="*/ 3408368 h 4044105"/>
              <a:gd name="connsiteX464" fmla="*/ 1428642 w 5260573"/>
              <a:gd name="connsiteY464" fmla="*/ 3384568 h 4044105"/>
              <a:gd name="connsiteX465" fmla="*/ 1425536 w 5260573"/>
              <a:gd name="connsiteY465" fmla="*/ 3384811 h 4044105"/>
              <a:gd name="connsiteX466" fmla="*/ 780061 w 5260573"/>
              <a:gd name="connsiteY466" fmla="*/ 3322850 h 4044105"/>
              <a:gd name="connsiteX467" fmla="*/ 735114 w 5260573"/>
              <a:gd name="connsiteY467" fmla="*/ 3371738 h 4044105"/>
              <a:gd name="connsiteX468" fmla="*/ 740159 w 5260573"/>
              <a:gd name="connsiteY468" fmla="*/ 3373871 h 4044105"/>
              <a:gd name="connsiteX469" fmla="*/ 780061 w 5260573"/>
              <a:gd name="connsiteY469" fmla="*/ 3322850 h 4044105"/>
              <a:gd name="connsiteX470" fmla="*/ 1532370 w 5260573"/>
              <a:gd name="connsiteY470" fmla="*/ 3314025 h 4044105"/>
              <a:gd name="connsiteX471" fmla="*/ 1525554 w 5260573"/>
              <a:gd name="connsiteY471" fmla="*/ 3319084 h 4044105"/>
              <a:gd name="connsiteX472" fmla="*/ 1507605 w 5260573"/>
              <a:gd name="connsiteY472" fmla="*/ 3330635 h 4044105"/>
              <a:gd name="connsiteX473" fmla="*/ 1490745 w 5260573"/>
              <a:gd name="connsiteY473" fmla="*/ 3330451 h 4044105"/>
              <a:gd name="connsiteX474" fmla="*/ 1495839 w 5260573"/>
              <a:gd name="connsiteY474" fmla="*/ 3337700 h 4044105"/>
              <a:gd name="connsiteX475" fmla="*/ 1475230 w 5260573"/>
              <a:gd name="connsiteY475" fmla="*/ 3343945 h 4044105"/>
              <a:gd name="connsiteX476" fmla="*/ 1471713 w 5260573"/>
              <a:gd name="connsiteY476" fmla="*/ 3343873 h 4044105"/>
              <a:gd name="connsiteX477" fmla="*/ 1470167 w 5260573"/>
              <a:gd name="connsiteY477" fmla="*/ 3345058 h 4044105"/>
              <a:gd name="connsiteX478" fmla="*/ 1469844 w 5260573"/>
              <a:gd name="connsiteY478" fmla="*/ 3348538 h 4044105"/>
              <a:gd name="connsiteX479" fmla="*/ 1469408 w 5260573"/>
              <a:gd name="connsiteY479" fmla="*/ 3353231 h 4044105"/>
              <a:gd name="connsiteX480" fmla="*/ 1463089 w 5260573"/>
              <a:gd name="connsiteY480" fmla="*/ 3350482 h 4044105"/>
              <a:gd name="connsiteX481" fmla="*/ 1458850 w 5260573"/>
              <a:gd name="connsiteY481" fmla="*/ 3353731 h 4044105"/>
              <a:gd name="connsiteX482" fmla="*/ 1456672 w 5260573"/>
              <a:gd name="connsiteY482" fmla="*/ 3356204 h 4044105"/>
              <a:gd name="connsiteX483" fmla="*/ 1451508 w 5260573"/>
              <a:gd name="connsiteY483" fmla="*/ 3361770 h 4044105"/>
              <a:gd name="connsiteX484" fmla="*/ 1436540 w 5260573"/>
              <a:gd name="connsiteY484" fmla="*/ 3371650 h 4044105"/>
              <a:gd name="connsiteX485" fmla="*/ 1435575 w 5260573"/>
              <a:gd name="connsiteY485" fmla="*/ 3376035 h 4044105"/>
              <a:gd name="connsiteX486" fmla="*/ 1433503 w 5260573"/>
              <a:gd name="connsiteY486" fmla="*/ 3377110 h 4044105"/>
              <a:gd name="connsiteX487" fmla="*/ 1434393 w 5260573"/>
              <a:gd name="connsiteY487" fmla="*/ 3373066 h 4044105"/>
              <a:gd name="connsiteX488" fmla="*/ 1428475 w 5260573"/>
              <a:gd name="connsiteY488" fmla="*/ 3376974 h 4044105"/>
              <a:gd name="connsiteX489" fmla="*/ 1433503 w 5260573"/>
              <a:gd name="connsiteY489" fmla="*/ 3377110 h 4044105"/>
              <a:gd name="connsiteX490" fmla="*/ 1429555 w 5260573"/>
              <a:gd name="connsiteY490" fmla="*/ 3383991 h 4044105"/>
              <a:gd name="connsiteX491" fmla="*/ 1508530 w 5260573"/>
              <a:gd name="connsiteY491" fmla="*/ 3334150 h 4044105"/>
              <a:gd name="connsiteX492" fmla="*/ 1633356 w 5260573"/>
              <a:gd name="connsiteY492" fmla="*/ 3309081 h 4044105"/>
              <a:gd name="connsiteX493" fmla="*/ 1630546 w 5260573"/>
              <a:gd name="connsiteY493" fmla="*/ 3309120 h 4044105"/>
              <a:gd name="connsiteX494" fmla="*/ 1630122 w 5260573"/>
              <a:gd name="connsiteY494" fmla="*/ 3310751 h 4044105"/>
              <a:gd name="connsiteX495" fmla="*/ 1633356 w 5260573"/>
              <a:gd name="connsiteY495" fmla="*/ 3309081 h 4044105"/>
              <a:gd name="connsiteX496" fmla="*/ 1794545 w 5260573"/>
              <a:gd name="connsiteY496" fmla="*/ 3266008 h 4044105"/>
              <a:gd name="connsiteX497" fmla="*/ 1787591 w 5260573"/>
              <a:gd name="connsiteY497" fmla="*/ 3271886 h 4044105"/>
              <a:gd name="connsiteX498" fmla="*/ 1787877 w 5260573"/>
              <a:gd name="connsiteY498" fmla="*/ 3270076 h 4044105"/>
              <a:gd name="connsiteX499" fmla="*/ 1787960 w 5260573"/>
              <a:gd name="connsiteY499" fmla="*/ 3269835 h 4044105"/>
              <a:gd name="connsiteX500" fmla="*/ 1852320 w 5260573"/>
              <a:gd name="connsiteY500" fmla="*/ 3257888 h 4044105"/>
              <a:gd name="connsiteX501" fmla="*/ 1851535 w 5260573"/>
              <a:gd name="connsiteY501" fmla="*/ 3259332 h 4044105"/>
              <a:gd name="connsiteX502" fmla="*/ 1850590 w 5260573"/>
              <a:gd name="connsiteY502" fmla="*/ 3259802 h 4044105"/>
              <a:gd name="connsiteX503" fmla="*/ 1852088 w 5260573"/>
              <a:gd name="connsiteY503" fmla="*/ 3258140 h 4044105"/>
              <a:gd name="connsiteX504" fmla="*/ 1846585 w 5260573"/>
              <a:gd name="connsiteY504" fmla="*/ 3235780 h 4044105"/>
              <a:gd name="connsiteX505" fmla="*/ 1847233 w 5260573"/>
              <a:gd name="connsiteY505" fmla="*/ 3236027 h 4044105"/>
              <a:gd name="connsiteX506" fmla="*/ 1846245 w 5260573"/>
              <a:gd name="connsiteY506" fmla="*/ 3238478 h 4044105"/>
              <a:gd name="connsiteX507" fmla="*/ 1845799 w 5260573"/>
              <a:gd name="connsiteY507" fmla="*/ 3236237 h 4044105"/>
              <a:gd name="connsiteX508" fmla="*/ 1614079 w 5260573"/>
              <a:gd name="connsiteY508" fmla="*/ 3235146 h 4044105"/>
              <a:gd name="connsiteX509" fmla="*/ 1617520 w 5260573"/>
              <a:gd name="connsiteY509" fmla="*/ 3239614 h 4044105"/>
              <a:gd name="connsiteX510" fmla="*/ 1621738 w 5260573"/>
              <a:gd name="connsiteY510" fmla="*/ 3237541 h 4044105"/>
              <a:gd name="connsiteX511" fmla="*/ 1872791 w 5260573"/>
              <a:gd name="connsiteY511" fmla="*/ 3220557 h 4044105"/>
              <a:gd name="connsiteX512" fmla="*/ 1856763 w 5260573"/>
              <a:gd name="connsiteY512" fmla="*/ 3249707 h 4044105"/>
              <a:gd name="connsiteX513" fmla="*/ 1856633 w 5260573"/>
              <a:gd name="connsiteY513" fmla="*/ 3249946 h 4044105"/>
              <a:gd name="connsiteX514" fmla="*/ 1852311 w 5260573"/>
              <a:gd name="connsiteY514" fmla="*/ 3254787 h 4044105"/>
              <a:gd name="connsiteX515" fmla="*/ 1850710 w 5260573"/>
              <a:gd name="connsiteY515" fmla="*/ 3257285 h 4044105"/>
              <a:gd name="connsiteX516" fmla="*/ 1848616 w 5260573"/>
              <a:gd name="connsiteY516" fmla="*/ 3251504 h 4044105"/>
              <a:gd name="connsiteX517" fmla="*/ 1843624 w 5260573"/>
              <a:gd name="connsiteY517" fmla="*/ 3255947 h 4044105"/>
              <a:gd name="connsiteX518" fmla="*/ 1839170 w 5260573"/>
              <a:gd name="connsiteY518" fmla="*/ 3256011 h 4044105"/>
              <a:gd name="connsiteX519" fmla="*/ 1850967 w 5260573"/>
              <a:gd name="connsiteY519" fmla="*/ 3241410 h 4044105"/>
              <a:gd name="connsiteX520" fmla="*/ 1847233 w 5260573"/>
              <a:gd name="connsiteY520" fmla="*/ 3236027 h 4044105"/>
              <a:gd name="connsiteX521" fmla="*/ 1848782 w 5260573"/>
              <a:gd name="connsiteY521" fmla="*/ 3234504 h 4044105"/>
              <a:gd name="connsiteX522" fmla="*/ 1783605 w 5260573"/>
              <a:gd name="connsiteY522" fmla="*/ 3214782 h 4044105"/>
              <a:gd name="connsiteX523" fmla="*/ 1776151 w 5260573"/>
              <a:gd name="connsiteY523" fmla="*/ 3227854 h 4044105"/>
              <a:gd name="connsiteX524" fmla="*/ 1772561 w 5260573"/>
              <a:gd name="connsiteY524" fmla="*/ 3235521 h 4044105"/>
              <a:gd name="connsiteX525" fmla="*/ 1770578 w 5260573"/>
              <a:gd name="connsiteY525" fmla="*/ 3236869 h 4044105"/>
              <a:gd name="connsiteX526" fmla="*/ 1755957 w 5260573"/>
              <a:gd name="connsiteY526" fmla="*/ 3247638 h 4044105"/>
              <a:gd name="connsiteX527" fmla="*/ 1762055 w 5260573"/>
              <a:gd name="connsiteY527" fmla="*/ 3241177 h 4044105"/>
              <a:gd name="connsiteX528" fmla="*/ 1779366 w 5260573"/>
              <a:gd name="connsiteY528" fmla="*/ 3218860 h 4044105"/>
              <a:gd name="connsiteX529" fmla="*/ 1887947 w 5260573"/>
              <a:gd name="connsiteY529" fmla="*/ 3211754 h 4044105"/>
              <a:gd name="connsiteX530" fmla="*/ 1863721 w 5260573"/>
              <a:gd name="connsiteY530" fmla="*/ 3253289 h 4044105"/>
              <a:gd name="connsiteX531" fmla="*/ 1859719 w 5260573"/>
              <a:gd name="connsiteY531" fmla="*/ 3255273 h 4044105"/>
              <a:gd name="connsiteX532" fmla="*/ 1880435 w 5260573"/>
              <a:gd name="connsiteY532" fmla="*/ 3216117 h 4044105"/>
              <a:gd name="connsiteX533" fmla="*/ 1670776 w 5260573"/>
              <a:gd name="connsiteY533" fmla="*/ 3204570 h 4044105"/>
              <a:gd name="connsiteX534" fmla="*/ 1658411 w 5260573"/>
              <a:gd name="connsiteY534" fmla="*/ 3211075 h 4044105"/>
              <a:gd name="connsiteX535" fmla="*/ 1632491 w 5260573"/>
              <a:gd name="connsiteY535" fmla="*/ 3226484 h 4044105"/>
              <a:gd name="connsiteX536" fmla="*/ 1647687 w 5260573"/>
              <a:gd name="connsiteY536" fmla="*/ 3221759 h 4044105"/>
              <a:gd name="connsiteX537" fmla="*/ 1650189 w 5260573"/>
              <a:gd name="connsiteY537" fmla="*/ 3219896 h 4044105"/>
              <a:gd name="connsiteX538" fmla="*/ 1658411 w 5260573"/>
              <a:gd name="connsiteY538" fmla="*/ 3211075 h 4044105"/>
              <a:gd name="connsiteX539" fmla="*/ 1662801 w 5260573"/>
              <a:gd name="connsiteY539" fmla="*/ 3210508 h 4044105"/>
              <a:gd name="connsiteX540" fmla="*/ 1902558 w 5260573"/>
              <a:gd name="connsiteY540" fmla="*/ 3203497 h 4044105"/>
              <a:gd name="connsiteX541" fmla="*/ 1889514 w 5260573"/>
              <a:gd name="connsiteY541" fmla="*/ 3226852 h 4044105"/>
              <a:gd name="connsiteX542" fmla="*/ 1878730 w 5260573"/>
              <a:gd name="connsiteY542" fmla="*/ 3245842 h 4044105"/>
              <a:gd name="connsiteX543" fmla="*/ 1876516 w 5260573"/>
              <a:gd name="connsiteY543" fmla="*/ 3246941 h 4044105"/>
              <a:gd name="connsiteX544" fmla="*/ 1886924 w 5260573"/>
              <a:gd name="connsiteY544" fmla="*/ 3225533 h 4044105"/>
              <a:gd name="connsiteX545" fmla="*/ 1897497 w 5260573"/>
              <a:gd name="connsiteY545" fmla="*/ 3206244 h 4044105"/>
              <a:gd name="connsiteX546" fmla="*/ 1679960 w 5260573"/>
              <a:gd name="connsiteY546" fmla="*/ 3197735 h 4044105"/>
              <a:gd name="connsiteX547" fmla="*/ 1676446 w 5260573"/>
              <a:gd name="connsiteY547" fmla="*/ 3198797 h 4044105"/>
              <a:gd name="connsiteX548" fmla="*/ 1674069 w 5260573"/>
              <a:gd name="connsiteY548" fmla="*/ 3202120 h 4044105"/>
              <a:gd name="connsiteX549" fmla="*/ 1917254 w 5260573"/>
              <a:gd name="connsiteY549" fmla="*/ 3195518 h 4044105"/>
              <a:gd name="connsiteX550" fmla="*/ 1890163 w 5260573"/>
              <a:gd name="connsiteY550" fmla="*/ 3240172 h 4044105"/>
              <a:gd name="connsiteX551" fmla="*/ 1884546 w 5260573"/>
              <a:gd name="connsiteY551" fmla="*/ 3242958 h 4044105"/>
              <a:gd name="connsiteX552" fmla="*/ 1895224 w 5260573"/>
              <a:gd name="connsiteY552" fmla="*/ 3219626 h 4044105"/>
              <a:gd name="connsiteX553" fmla="*/ 1906248 w 5260573"/>
              <a:gd name="connsiteY553" fmla="*/ 3201493 h 4044105"/>
              <a:gd name="connsiteX554" fmla="*/ 1759178 w 5260573"/>
              <a:gd name="connsiteY554" fmla="*/ 3192181 h 4044105"/>
              <a:gd name="connsiteX555" fmla="*/ 1760262 w 5260573"/>
              <a:gd name="connsiteY555" fmla="*/ 3192960 h 4044105"/>
              <a:gd name="connsiteX556" fmla="*/ 1762188 w 5260573"/>
              <a:gd name="connsiteY556" fmla="*/ 3195301 h 4044105"/>
              <a:gd name="connsiteX557" fmla="*/ 1762537 w 5260573"/>
              <a:gd name="connsiteY557" fmla="*/ 3209424 h 4044105"/>
              <a:gd name="connsiteX558" fmla="*/ 1763864 w 5260573"/>
              <a:gd name="connsiteY558" fmla="*/ 3197626 h 4044105"/>
              <a:gd name="connsiteX559" fmla="*/ 1752246 w 5260573"/>
              <a:gd name="connsiteY559" fmla="*/ 3239803 h 4044105"/>
              <a:gd name="connsiteX560" fmla="*/ 1746952 w 5260573"/>
              <a:gd name="connsiteY560" fmla="*/ 3243922 h 4044105"/>
              <a:gd name="connsiteX561" fmla="*/ 1752127 w 5260573"/>
              <a:gd name="connsiteY561" fmla="*/ 3232275 h 4044105"/>
              <a:gd name="connsiteX562" fmla="*/ 1743605 w 5260573"/>
              <a:gd name="connsiteY562" fmla="*/ 3242898 h 4044105"/>
              <a:gd name="connsiteX563" fmla="*/ 1675225 w 5260573"/>
              <a:gd name="connsiteY563" fmla="*/ 3294528 h 4044105"/>
              <a:gd name="connsiteX564" fmla="*/ 1593176 w 5260573"/>
              <a:gd name="connsiteY564" fmla="*/ 3341068 h 4044105"/>
              <a:gd name="connsiteX565" fmla="*/ 1515184 w 5260573"/>
              <a:gd name="connsiteY565" fmla="*/ 3386132 h 4044105"/>
              <a:gd name="connsiteX566" fmla="*/ 1526470 w 5260573"/>
              <a:gd name="connsiteY566" fmla="*/ 3376487 h 4044105"/>
              <a:gd name="connsiteX567" fmla="*/ 1526620 w 5260573"/>
              <a:gd name="connsiteY567" fmla="*/ 3376400 h 4044105"/>
              <a:gd name="connsiteX568" fmla="*/ 1600527 w 5260573"/>
              <a:gd name="connsiteY568" fmla="*/ 3330873 h 4044105"/>
              <a:gd name="connsiteX569" fmla="*/ 1621485 w 5260573"/>
              <a:gd name="connsiteY569" fmla="*/ 3317471 h 4044105"/>
              <a:gd name="connsiteX570" fmla="*/ 1616799 w 5260573"/>
              <a:gd name="connsiteY570" fmla="*/ 3316761 h 4044105"/>
              <a:gd name="connsiteX571" fmla="*/ 1597348 w 5260573"/>
              <a:gd name="connsiteY571" fmla="*/ 3328752 h 4044105"/>
              <a:gd name="connsiteX572" fmla="*/ 1548218 w 5260573"/>
              <a:gd name="connsiteY572" fmla="*/ 3358002 h 4044105"/>
              <a:gd name="connsiteX573" fmla="*/ 1620925 w 5260573"/>
              <a:gd name="connsiteY573" fmla="*/ 3297185 h 4044105"/>
              <a:gd name="connsiteX574" fmla="*/ 1700358 w 5260573"/>
              <a:gd name="connsiteY574" fmla="*/ 3234326 h 4044105"/>
              <a:gd name="connsiteX575" fmla="*/ 1688437 w 5260573"/>
              <a:gd name="connsiteY575" fmla="*/ 3191424 h 4044105"/>
              <a:gd name="connsiteX576" fmla="*/ 1685682 w 5260573"/>
              <a:gd name="connsiteY576" fmla="*/ 3192109 h 4044105"/>
              <a:gd name="connsiteX577" fmla="*/ 1685426 w 5260573"/>
              <a:gd name="connsiteY577" fmla="*/ 3193665 h 4044105"/>
              <a:gd name="connsiteX578" fmla="*/ 1939534 w 5260573"/>
              <a:gd name="connsiteY578" fmla="*/ 3183421 h 4044105"/>
              <a:gd name="connsiteX579" fmla="*/ 1912110 w 5260573"/>
              <a:gd name="connsiteY579" fmla="*/ 3228931 h 4044105"/>
              <a:gd name="connsiteX580" fmla="*/ 1906667 w 5260573"/>
              <a:gd name="connsiteY580" fmla="*/ 3231985 h 4044105"/>
              <a:gd name="connsiteX581" fmla="*/ 1897497 w 5260573"/>
              <a:gd name="connsiteY581" fmla="*/ 3236533 h 4044105"/>
              <a:gd name="connsiteX582" fmla="*/ 1923021 w 5260573"/>
              <a:gd name="connsiteY582" fmla="*/ 3192387 h 4044105"/>
              <a:gd name="connsiteX583" fmla="*/ 1802512 w 5260573"/>
              <a:gd name="connsiteY583" fmla="*/ 3183168 h 4044105"/>
              <a:gd name="connsiteX584" fmla="*/ 1791727 w 5260573"/>
              <a:gd name="connsiteY584" fmla="*/ 3201168 h 4044105"/>
              <a:gd name="connsiteX585" fmla="*/ 1790949 w 5260573"/>
              <a:gd name="connsiteY585" fmla="*/ 3201597 h 4044105"/>
              <a:gd name="connsiteX586" fmla="*/ 1789259 w 5260573"/>
              <a:gd name="connsiteY586" fmla="*/ 3201664 h 4044105"/>
              <a:gd name="connsiteX587" fmla="*/ 1801045 w 5260573"/>
              <a:gd name="connsiteY587" fmla="*/ 3184728 h 4044105"/>
              <a:gd name="connsiteX588" fmla="*/ 1780386 w 5260573"/>
              <a:gd name="connsiteY588" fmla="*/ 3177105 h 4044105"/>
              <a:gd name="connsiteX589" fmla="*/ 1777481 w 5260573"/>
              <a:gd name="connsiteY589" fmla="*/ 3179491 h 4044105"/>
              <a:gd name="connsiteX590" fmla="*/ 1777938 w 5260573"/>
              <a:gd name="connsiteY590" fmla="*/ 3178739 h 4044105"/>
              <a:gd name="connsiteX591" fmla="*/ 1778583 w 5260573"/>
              <a:gd name="connsiteY591" fmla="*/ 3178277 h 4044105"/>
              <a:gd name="connsiteX592" fmla="*/ 1970698 w 5260573"/>
              <a:gd name="connsiteY592" fmla="*/ 3166502 h 4044105"/>
              <a:gd name="connsiteX593" fmla="*/ 1952913 w 5260573"/>
              <a:gd name="connsiteY593" fmla="*/ 3191266 h 4044105"/>
              <a:gd name="connsiteX594" fmla="*/ 1939099 w 5260573"/>
              <a:gd name="connsiteY594" fmla="*/ 3213791 h 4044105"/>
              <a:gd name="connsiteX595" fmla="*/ 1916985 w 5260573"/>
              <a:gd name="connsiteY595" fmla="*/ 3226196 h 4044105"/>
              <a:gd name="connsiteX596" fmla="*/ 1944843 w 5260573"/>
              <a:gd name="connsiteY596" fmla="*/ 3180540 h 4044105"/>
              <a:gd name="connsiteX597" fmla="*/ 688762 w 5260573"/>
              <a:gd name="connsiteY597" fmla="*/ 3161359 h 4044105"/>
              <a:gd name="connsiteX598" fmla="*/ 674831 w 5260573"/>
              <a:gd name="connsiteY598" fmla="*/ 3180247 h 4044105"/>
              <a:gd name="connsiteX599" fmla="*/ 688762 w 5260573"/>
              <a:gd name="connsiteY599" fmla="*/ 3161359 h 4044105"/>
              <a:gd name="connsiteX600" fmla="*/ 1804132 w 5260573"/>
              <a:gd name="connsiteY600" fmla="*/ 3161152 h 4044105"/>
              <a:gd name="connsiteX601" fmla="*/ 1805320 w 5260573"/>
              <a:gd name="connsiteY601" fmla="*/ 3161490 h 4044105"/>
              <a:gd name="connsiteX602" fmla="*/ 1805902 w 5260573"/>
              <a:gd name="connsiteY602" fmla="*/ 3161655 h 4044105"/>
              <a:gd name="connsiteX603" fmla="*/ 1805874 w 5260573"/>
              <a:gd name="connsiteY603" fmla="*/ 3161646 h 4044105"/>
              <a:gd name="connsiteX604" fmla="*/ 1805320 w 5260573"/>
              <a:gd name="connsiteY604" fmla="*/ 3161490 h 4044105"/>
              <a:gd name="connsiteX605" fmla="*/ 1805238 w 5260573"/>
              <a:gd name="connsiteY605" fmla="*/ 3161466 h 4044105"/>
              <a:gd name="connsiteX606" fmla="*/ 1804132 w 5260573"/>
              <a:gd name="connsiteY606" fmla="*/ 3161152 h 4044105"/>
              <a:gd name="connsiteX607" fmla="*/ 1801830 w 5260573"/>
              <a:gd name="connsiteY607" fmla="*/ 3158868 h 4044105"/>
              <a:gd name="connsiteX608" fmla="*/ 1796241 w 5260573"/>
              <a:gd name="connsiteY608" fmla="*/ 3163283 h 4044105"/>
              <a:gd name="connsiteX609" fmla="*/ 1786178 w 5260573"/>
              <a:gd name="connsiteY609" fmla="*/ 3172286 h 4044105"/>
              <a:gd name="connsiteX610" fmla="*/ 1779872 w 5260573"/>
              <a:gd name="connsiteY610" fmla="*/ 3175551 h 4044105"/>
              <a:gd name="connsiteX611" fmla="*/ 1780596 w 5260573"/>
              <a:gd name="connsiteY611" fmla="*/ 3174354 h 4044105"/>
              <a:gd name="connsiteX612" fmla="*/ 1784751 w 5260573"/>
              <a:gd name="connsiteY612" fmla="*/ 3168878 h 4044105"/>
              <a:gd name="connsiteX613" fmla="*/ 1827128 w 5260573"/>
              <a:gd name="connsiteY613" fmla="*/ 3153212 h 4044105"/>
              <a:gd name="connsiteX614" fmla="*/ 1826134 w 5260573"/>
              <a:gd name="connsiteY614" fmla="*/ 3154344 h 4044105"/>
              <a:gd name="connsiteX615" fmla="*/ 1825436 w 5260573"/>
              <a:gd name="connsiteY615" fmla="*/ 3156006 h 4044105"/>
              <a:gd name="connsiteX616" fmla="*/ 1826807 w 5260573"/>
              <a:gd name="connsiteY616" fmla="*/ 3156341 h 4044105"/>
              <a:gd name="connsiteX617" fmla="*/ 1828103 w 5260573"/>
              <a:gd name="connsiteY617" fmla="*/ 3154504 h 4044105"/>
              <a:gd name="connsiteX618" fmla="*/ 1827128 w 5260573"/>
              <a:gd name="connsiteY618" fmla="*/ 3153212 h 4044105"/>
              <a:gd name="connsiteX619" fmla="*/ 1823071 w 5260573"/>
              <a:gd name="connsiteY619" fmla="*/ 3146748 h 4044105"/>
              <a:gd name="connsiteX620" fmla="*/ 1817808 w 5260573"/>
              <a:gd name="connsiteY620" fmla="*/ 3151728 h 4044105"/>
              <a:gd name="connsiteX621" fmla="*/ 1810952 w 5260573"/>
              <a:gd name="connsiteY621" fmla="*/ 3159493 h 4044105"/>
              <a:gd name="connsiteX622" fmla="*/ 1797778 w 5260573"/>
              <a:gd name="connsiteY622" fmla="*/ 3173238 h 4044105"/>
              <a:gd name="connsiteX623" fmla="*/ 1802198 w 5260573"/>
              <a:gd name="connsiteY623" fmla="*/ 3158652 h 4044105"/>
              <a:gd name="connsiteX624" fmla="*/ 1817178 w 5260573"/>
              <a:gd name="connsiteY624" fmla="*/ 3149873 h 4044105"/>
              <a:gd name="connsiteX625" fmla="*/ 1824921 w 5260573"/>
              <a:gd name="connsiteY625" fmla="*/ 3145768 h 4044105"/>
              <a:gd name="connsiteX626" fmla="*/ 1824713 w 5260573"/>
              <a:gd name="connsiteY626" fmla="*/ 3146114 h 4044105"/>
              <a:gd name="connsiteX627" fmla="*/ 1814030 w 5260573"/>
              <a:gd name="connsiteY627" fmla="*/ 3163944 h 4044105"/>
              <a:gd name="connsiteX628" fmla="*/ 1812791 w 5260573"/>
              <a:gd name="connsiteY628" fmla="*/ 3164663 h 4044105"/>
              <a:gd name="connsiteX629" fmla="*/ 1809774 w 5260573"/>
              <a:gd name="connsiteY629" fmla="*/ 3166072 h 4044105"/>
              <a:gd name="connsiteX630" fmla="*/ 1815794 w 5260573"/>
              <a:gd name="connsiteY630" fmla="*/ 3157403 h 4044105"/>
              <a:gd name="connsiteX631" fmla="*/ 1823621 w 5260573"/>
              <a:gd name="connsiteY631" fmla="*/ 3146456 h 4044105"/>
              <a:gd name="connsiteX632" fmla="*/ 1898859 w 5260573"/>
              <a:gd name="connsiteY632" fmla="*/ 3131216 h 4044105"/>
              <a:gd name="connsiteX633" fmla="*/ 1904953 w 5260573"/>
              <a:gd name="connsiteY633" fmla="*/ 3136647 h 4044105"/>
              <a:gd name="connsiteX634" fmla="*/ 1898859 w 5260573"/>
              <a:gd name="connsiteY634" fmla="*/ 3131216 h 4044105"/>
              <a:gd name="connsiteX635" fmla="*/ 1959791 w 5260573"/>
              <a:gd name="connsiteY635" fmla="*/ 3103225 h 4044105"/>
              <a:gd name="connsiteX636" fmla="*/ 1942812 w 5260573"/>
              <a:gd name="connsiteY636" fmla="*/ 3124329 h 4044105"/>
              <a:gd name="connsiteX637" fmla="*/ 1942112 w 5260573"/>
              <a:gd name="connsiteY637" fmla="*/ 3125328 h 4044105"/>
              <a:gd name="connsiteX638" fmla="*/ 1935942 w 5260573"/>
              <a:gd name="connsiteY638" fmla="*/ 3129008 h 4044105"/>
              <a:gd name="connsiteX639" fmla="*/ 1949421 w 5260573"/>
              <a:gd name="connsiteY639" fmla="*/ 3110824 h 4044105"/>
              <a:gd name="connsiteX640" fmla="*/ 1950604 w 5260573"/>
              <a:gd name="connsiteY640" fmla="*/ 3109229 h 4044105"/>
              <a:gd name="connsiteX641" fmla="*/ 2120050 w 5260573"/>
              <a:gd name="connsiteY641" fmla="*/ 3088559 h 4044105"/>
              <a:gd name="connsiteX642" fmla="*/ 2112431 w 5260573"/>
              <a:gd name="connsiteY642" fmla="*/ 3093520 h 4044105"/>
              <a:gd name="connsiteX643" fmla="*/ 2112110 w 5260573"/>
              <a:gd name="connsiteY643" fmla="*/ 3092347 h 4044105"/>
              <a:gd name="connsiteX644" fmla="*/ 641994 w 5260573"/>
              <a:gd name="connsiteY644" fmla="*/ 3083958 h 4044105"/>
              <a:gd name="connsiteX645" fmla="*/ 637341 w 5260573"/>
              <a:gd name="connsiteY645" fmla="*/ 3088777 h 4044105"/>
              <a:gd name="connsiteX646" fmla="*/ 636073 w 5260573"/>
              <a:gd name="connsiteY646" fmla="*/ 3089666 h 4044105"/>
              <a:gd name="connsiteX647" fmla="*/ 635328 w 5260573"/>
              <a:gd name="connsiteY647" fmla="*/ 3089460 h 4044105"/>
              <a:gd name="connsiteX648" fmla="*/ 642043 w 5260573"/>
              <a:gd name="connsiteY648" fmla="*/ 3083910 h 4044105"/>
              <a:gd name="connsiteX649" fmla="*/ 642044 w 5260573"/>
              <a:gd name="connsiteY649" fmla="*/ 3083917 h 4044105"/>
              <a:gd name="connsiteX650" fmla="*/ 641994 w 5260573"/>
              <a:gd name="connsiteY650" fmla="*/ 3083958 h 4044105"/>
              <a:gd name="connsiteX651" fmla="*/ 653745 w 5260573"/>
              <a:gd name="connsiteY651" fmla="*/ 3074637 h 4044105"/>
              <a:gd name="connsiteX652" fmla="*/ 642713 w 5260573"/>
              <a:gd name="connsiteY652" fmla="*/ 3085565 h 4044105"/>
              <a:gd name="connsiteX653" fmla="*/ 642044 w 5260573"/>
              <a:gd name="connsiteY653" fmla="*/ 3083917 h 4044105"/>
              <a:gd name="connsiteX654" fmla="*/ 648353 w 5260573"/>
              <a:gd name="connsiteY654" fmla="*/ 3078710 h 4044105"/>
              <a:gd name="connsiteX655" fmla="*/ 653745 w 5260573"/>
              <a:gd name="connsiteY655" fmla="*/ 3074637 h 4044105"/>
              <a:gd name="connsiteX656" fmla="*/ 677166 w 5260573"/>
              <a:gd name="connsiteY656" fmla="*/ 3036800 h 4044105"/>
              <a:gd name="connsiteX657" fmla="*/ 659777 w 5260573"/>
              <a:gd name="connsiteY657" fmla="*/ 3054431 h 4044105"/>
              <a:gd name="connsiteX658" fmla="*/ 639914 w 5260573"/>
              <a:gd name="connsiteY658" fmla="*/ 3075043 h 4044105"/>
              <a:gd name="connsiteX659" fmla="*/ 627880 w 5260573"/>
              <a:gd name="connsiteY659" fmla="*/ 3088154 h 4044105"/>
              <a:gd name="connsiteX660" fmla="*/ 628044 w 5260573"/>
              <a:gd name="connsiteY660" fmla="*/ 3091307 h 4044105"/>
              <a:gd name="connsiteX661" fmla="*/ 628304 w 5260573"/>
              <a:gd name="connsiteY661" fmla="*/ 3092614 h 4044105"/>
              <a:gd name="connsiteX662" fmla="*/ 616109 w 5260573"/>
              <a:gd name="connsiteY662" fmla="*/ 3100919 h 4044105"/>
              <a:gd name="connsiteX663" fmla="*/ 572267 w 5260573"/>
              <a:gd name="connsiteY663" fmla="*/ 3142982 h 4044105"/>
              <a:gd name="connsiteX664" fmla="*/ 566403 w 5260573"/>
              <a:gd name="connsiteY664" fmla="*/ 3148635 h 4044105"/>
              <a:gd name="connsiteX665" fmla="*/ 578415 w 5260573"/>
              <a:gd name="connsiteY665" fmla="*/ 3135205 h 4044105"/>
              <a:gd name="connsiteX666" fmla="*/ 602637 w 5260573"/>
              <a:gd name="connsiteY666" fmla="*/ 3109436 h 4044105"/>
              <a:gd name="connsiteX667" fmla="*/ 649998 w 5260573"/>
              <a:gd name="connsiteY667" fmla="*/ 3063518 h 4044105"/>
              <a:gd name="connsiteX668" fmla="*/ 672438 w 5260573"/>
              <a:gd name="connsiteY668" fmla="*/ 3040586 h 4044105"/>
              <a:gd name="connsiteX669" fmla="*/ 2130890 w 5260573"/>
              <a:gd name="connsiteY669" fmla="*/ 2995221 h 4044105"/>
              <a:gd name="connsiteX670" fmla="*/ 2130599 w 5260573"/>
              <a:gd name="connsiteY670" fmla="*/ 2995367 h 4044105"/>
              <a:gd name="connsiteX671" fmla="*/ 2129455 w 5260573"/>
              <a:gd name="connsiteY671" fmla="*/ 2995936 h 4044105"/>
              <a:gd name="connsiteX672" fmla="*/ 2129322 w 5260573"/>
              <a:gd name="connsiteY672" fmla="*/ 2995657 h 4044105"/>
              <a:gd name="connsiteX673" fmla="*/ 2130890 w 5260573"/>
              <a:gd name="connsiteY673" fmla="*/ 2995221 h 4044105"/>
              <a:gd name="connsiteX674" fmla="*/ 2115116 w 5260573"/>
              <a:gd name="connsiteY674" fmla="*/ 2984799 h 4044105"/>
              <a:gd name="connsiteX675" fmla="*/ 2080782 w 5260573"/>
              <a:gd name="connsiteY675" fmla="*/ 3025620 h 4044105"/>
              <a:gd name="connsiteX676" fmla="*/ 2050798 w 5260573"/>
              <a:gd name="connsiteY676" fmla="*/ 3065082 h 4044105"/>
              <a:gd name="connsiteX677" fmla="*/ 2023349 w 5260573"/>
              <a:gd name="connsiteY677" fmla="*/ 3079261 h 4044105"/>
              <a:gd name="connsiteX678" fmla="*/ 2026394 w 5260573"/>
              <a:gd name="connsiteY678" fmla="*/ 3075580 h 4044105"/>
              <a:gd name="connsiteX679" fmla="*/ 2029524 w 5260573"/>
              <a:gd name="connsiteY679" fmla="*/ 3068500 h 4044105"/>
              <a:gd name="connsiteX680" fmla="*/ 2016938 w 5260573"/>
              <a:gd name="connsiteY680" fmla="*/ 3079460 h 4044105"/>
              <a:gd name="connsiteX681" fmla="*/ 2012417 w 5260573"/>
              <a:gd name="connsiteY681" fmla="*/ 3084908 h 4044105"/>
              <a:gd name="connsiteX682" fmla="*/ 1993408 w 5260573"/>
              <a:gd name="connsiteY682" fmla="*/ 3094727 h 4044105"/>
              <a:gd name="connsiteX683" fmla="*/ 1991797 w 5260573"/>
              <a:gd name="connsiteY683" fmla="*/ 3095688 h 4044105"/>
              <a:gd name="connsiteX684" fmla="*/ 1992443 w 5260573"/>
              <a:gd name="connsiteY684" fmla="*/ 3094815 h 4044105"/>
              <a:gd name="connsiteX685" fmla="*/ 2010772 w 5260573"/>
              <a:gd name="connsiteY685" fmla="*/ 3072918 h 4044105"/>
              <a:gd name="connsiteX686" fmla="*/ 2007150 w 5260573"/>
              <a:gd name="connsiteY686" fmla="*/ 3073996 h 4044105"/>
              <a:gd name="connsiteX687" fmla="*/ 1985594 w 5260573"/>
              <a:gd name="connsiteY687" fmla="*/ 3099389 h 4044105"/>
              <a:gd name="connsiteX688" fmla="*/ 1952611 w 5260573"/>
              <a:gd name="connsiteY688" fmla="*/ 3119063 h 4044105"/>
              <a:gd name="connsiteX689" fmla="*/ 1954728 w 5260573"/>
              <a:gd name="connsiteY689" fmla="*/ 3116283 h 4044105"/>
              <a:gd name="connsiteX690" fmla="*/ 1963702 w 5260573"/>
              <a:gd name="connsiteY690" fmla="*/ 3106521 h 4044105"/>
              <a:gd name="connsiteX691" fmla="*/ 1973313 w 5260573"/>
              <a:gd name="connsiteY691" fmla="*/ 3092137 h 4044105"/>
              <a:gd name="connsiteX692" fmla="*/ 1980373 w 5260573"/>
              <a:gd name="connsiteY692" fmla="*/ 3079181 h 4044105"/>
              <a:gd name="connsiteX693" fmla="*/ 1971232 w 5260573"/>
              <a:gd name="connsiteY693" fmla="*/ 3089006 h 4044105"/>
              <a:gd name="connsiteX694" fmla="*/ 1962535 w 5260573"/>
              <a:gd name="connsiteY694" fmla="*/ 3099814 h 4044105"/>
              <a:gd name="connsiteX695" fmla="*/ 1956762 w 5260573"/>
              <a:gd name="connsiteY695" fmla="*/ 3100912 h 4044105"/>
              <a:gd name="connsiteX696" fmla="*/ 1985446 w 5260573"/>
              <a:gd name="connsiteY696" fmla="*/ 3062182 h 4044105"/>
              <a:gd name="connsiteX697" fmla="*/ 1959075 w 5260573"/>
              <a:gd name="connsiteY697" fmla="*/ 3089056 h 4044105"/>
              <a:gd name="connsiteX698" fmla="*/ 1945212 w 5260573"/>
              <a:gd name="connsiteY698" fmla="*/ 3106373 h 4044105"/>
              <a:gd name="connsiteX699" fmla="*/ 1935796 w 5260573"/>
              <a:gd name="connsiteY699" fmla="*/ 3111830 h 4044105"/>
              <a:gd name="connsiteX700" fmla="*/ 1918989 w 5260573"/>
              <a:gd name="connsiteY700" fmla="*/ 3125005 h 4044105"/>
              <a:gd name="connsiteX701" fmla="*/ 1915509 w 5260573"/>
              <a:gd name="connsiteY701" fmla="*/ 3124827 h 4044105"/>
              <a:gd name="connsiteX702" fmla="*/ 1912921 w 5260573"/>
              <a:gd name="connsiteY702" fmla="*/ 3128946 h 4044105"/>
              <a:gd name="connsiteX703" fmla="*/ 1918989 w 5260573"/>
              <a:gd name="connsiteY703" fmla="*/ 3125005 h 4044105"/>
              <a:gd name="connsiteX704" fmla="*/ 1936660 w 5260573"/>
              <a:gd name="connsiteY704" fmla="*/ 3117057 h 4044105"/>
              <a:gd name="connsiteX705" fmla="*/ 1934848 w 5260573"/>
              <a:gd name="connsiteY705" fmla="*/ 3119320 h 4044105"/>
              <a:gd name="connsiteX706" fmla="*/ 1924021 w 5260573"/>
              <a:gd name="connsiteY706" fmla="*/ 3136118 h 4044105"/>
              <a:gd name="connsiteX707" fmla="*/ 1881130 w 5260573"/>
              <a:gd name="connsiteY707" fmla="*/ 3161705 h 4044105"/>
              <a:gd name="connsiteX708" fmla="*/ 1852417 w 5260573"/>
              <a:gd name="connsiteY708" fmla="*/ 3181226 h 4044105"/>
              <a:gd name="connsiteX709" fmla="*/ 1853004 w 5260573"/>
              <a:gd name="connsiteY709" fmla="*/ 3180179 h 4044105"/>
              <a:gd name="connsiteX710" fmla="*/ 1857806 w 5260573"/>
              <a:gd name="connsiteY710" fmla="*/ 3167615 h 4044105"/>
              <a:gd name="connsiteX711" fmla="*/ 1849756 w 5260573"/>
              <a:gd name="connsiteY711" fmla="*/ 3181201 h 4044105"/>
              <a:gd name="connsiteX712" fmla="*/ 1848509 w 5260573"/>
              <a:gd name="connsiteY712" fmla="*/ 3183885 h 4044105"/>
              <a:gd name="connsiteX713" fmla="*/ 1816648 w 5260573"/>
              <a:gd name="connsiteY713" fmla="*/ 3205545 h 4044105"/>
              <a:gd name="connsiteX714" fmla="*/ 1816486 w 5260573"/>
              <a:gd name="connsiteY714" fmla="*/ 3204842 h 4044105"/>
              <a:gd name="connsiteX715" fmla="*/ 1815818 w 5260573"/>
              <a:gd name="connsiteY715" fmla="*/ 3200478 h 4044105"/>
              <a:gd name="connsiteX716" fmla="*/ 1817187 w 5260573"/>
              <a:gd name="connsiteY716" fmla="*/ 3197085 h 4044105"/>
              <a:gd name="connsiteX717" fmla="*/ 1809909 w 5260573"/>
              <a:gd name="connsiteY717" fmla="*/ 3199874 h 4044105"/>
              <a:gd name="connsiteX718" fmla="*/ 1800275 w 5260573"/>
              <a:gd name="connsiteY718" fmla="*/ 3208506 h 4044105"/>
              <a:gd name="connsiteX719" fmla="*/ 1799072 w 5260573"/>
              <a:gd name="connsiteY719" fmla="*/ 3209742 h 4044105"/>
              <a:gd name="connsiteX720" fmla="*/ 1822425 w 5260573"/>
              <a:gd name="connsiteY720" fmla="*/ 3166593 h 4044105"/>
              <a:gd name="connsiteX721" fmla="*/ 1821511 w 5260573"/>
              <a:gd name="connsiteY721" fmla="*/ 3162901 h 4044105"/>
              <a:gd name="connsiteX722" fmla="*/ 1801032 w 5260573"/>
              <a:gd name="connsiteY722" fmla="*/ 3196722 h 4044105"/>
              <a:gd name="connsiteX723" fmla="*/ 1807703 w 5260573"/>
              <a:gd name="connsiteY723" fmla="*/ 3181294 h 4044105"/>
              <a:gd name="connsiteX724" fmla="*/ 1813472 w 5260573"/>
              <a:gd name="connsiteY724" fmla="*/ 3170628 h 4044105"/>
              <a:gd name="connsiteX725" fmla="*/ 1814692 w 5260573"/>
              <a:gd name="connsiteY725" fmla="*/ 3169126 h 4044105"/>
              <a:gd name="connsiteX726" fmla="*/ 1819342 w 5260573"/>
              <a:gd name="connsiteY726" fmla="*/ 3162167 h 4044105"/>
              <a:gd name="connsiteX727" fmla="*/ 1818109 w 5260573"/>
              <a:gd name="connsiteY727" fmla="*/ 3162078 h 4044105"/>
              <a:gd name="connsiteX728" fmla="*/ 1823075 w 5260573"/>
              <a:gd name="connsiteY728" fmla="*/ 3152941 h 4044105"/>
              <a:gd name="connsiteX729" fmla="*/ 1826629 w 5260573"/>
              <a:gd name="connsiteY729" fmla="*/ 3144861 h 4044105"/>
              <a:gd name="connsiteX730" fmla="*/ 1844913 w 5260573"/>
              <a:gd name="connsiteY730" fmla="*/ 3135164 h 4044105"/>
              <a:gd name="connsiteX731" fmla="*/ 1863456 w 5260573"/>
              <a:gd name="connsiteY731" fmla="*/ 3123111 h 4044105"/>
              <a:gd name="connsiteX732" fmla="*/ 1898840 w 5260573"/>
              <a:gd name="connsiteY732" fmla="*/ 3103085 h 4044105"/>
              <a:gd name="connsiteX733" fmla="*/ 1875596 w 5260573"/>
              <a:gd name="connsiteY733" fmla="*/ 3138379 h 4044105"/>
              <a:gd name="connsiteX734" fmla="*/ 1873642 w 5260573"/>
              <a:gd name="connsiteY734" fmla="*/ 3141487 h 4044105"/>
              <a:gd name="connsiteX735" fmla="*/ 1879443 w 5260573"/>
              <a:gd name="connsiteY735" fmla="*/ 3135115 h 4044105"/>
              <a:gd name="connsiteX736" fmla="*/ 1904168 w 5260573"/>
              <a:gd name="connsiteY736" fmla="*/ 3100069 h 4044105"/>
              <a:gd name="connsiteX737" fmla="*/ 1916396 w 5260573"/>
              <a:gd name="connsiteY737" fmla="*/ 3093149 h 4044105"/>
              <a:gd name="connsiteX738" fmla="*/ 1916431 w 5260573"/>
              <a:gd name="connsiteY738" fmla="*/ 3092976 h 4044105"/>
              <a:gd name="connsiteX739" fmla="*/ 1918015 w 5260573"/>
              <a:gd name="connsiteY739" fmla="*/ 3092233 h 4044105"/>
              <a:gd name="connsiteX740" fmla="*/ 1942872 w 5260573"/>
              <a:gd name="connsiteY740" fmla="*/ 3078164 h 4044105"/>
              <a:gd name="connsiteX741" fmla="*/ 1942980 w 5260573"/>
              <a:gd name="connsiteY741" fmla="*/ 3077714 h 4044105"/>
              <a:gd name="connsiteX742" fmla="*/ 1946675 w 5260573"/>
              <a:gd name="connsiteY742" fmla="*/ 3076012 h 4044105"/>
              <a:gd name="connsiteX743" fmla="*/ 1950516 w 5260573"/>
              <a:gd name="connsiteY743" fmla="*/ 3073838 h 4044105"/>
              <a:gd name="connsiteX744" fmla="*/ 2038939 w 5260573"/>
              <a:gd name="connsiteY744" fmla="*/ 3026658 h 4044105"/>
              <a:gd name="connsiteX745" fmla="*/ 757944 w 5260573"/>
              <a:gd name="connsiteY745" fmla="*/ 2978013 h 4044105"/>
              <a:gd name="connsiteX746" fmla="*/ 759157 w 5260573"/>
              <a:gd name="connsiteY746" fmla="*/ 2978369 h 4044105"/>
              <a:gd name="connsiteX747" fmla="*/ 760120 w 5260573"/>
              <a:gd name="connsiteY747" fmla="*/ 2979464 h 4044105"/>
              <a:gd name="connsiteX748" fmla="*/ 757944 w 5260573"/>
              <a:gd name="connsiteY748" fmla="*/ 2978013 h 4044105"/>
              <a:gd name="connsiteX749" fmla="*/ 2140380 w 5260573"/>
              <a:gd name="connsiteY749" fmla="*/ 2966817 h 4044105"/>
              <a:gd name="connsiteX750" fmla="*/ 2117403 w 5260573"/>
              <a:gd name="connsiteY750" fmla="*/ 2992086 h 4044105"/>
              <a:gd name="connsiteX751" fmla="*/ 2089557 w 5260573"/>
              <a:gd name="connsiteY751" fmla="*/ 3025876 h 4044105"/>
              <a:gd name="connsiteX752" fmla="*/ 2068919 w 5260573"/>
              <a:gd name="connsiteY752" fmla="*/ 3050418 h 4044105"/>
              <a:gd name="connsiteX753" fmla="*/ 2079287 w 5260573"/>
              <a:gd name="connsiteY753" fmla="*/ 3043230 h 4044105"/>
              <a:gd name="connsiteX754" fmla="*/ 2084767 w 5260573"/>
              <a:gd name="connsiteY754" fmla="*/ 3039504 h 4044105"/>
              <a:gd name="connsiteX755" fmla="*/ 2083764 w 5260573"/>
              <a:gd name="connsiteY755" fmla="*/ 3041987 h 4044105"/>
              <a:gd name="connsiteX756" fmla="*/ 2086049 w 5260573"/>
              <a:gd name="connsiteY756" fmla="*/ 3044263 h 4044105"/>
              <a:gd name="connsiteX757" fmla="*/ 2091593 w 5260573"/>
              <a:gd name="connsiteY757" fmla="*/ 3044009 h 4044105"/>
              <a:gd name="connsiteX758" fmla="*/ 2085733 w 5260573"/>
              <a:gd name="connsiteY758" fmla="*/ 3047036 h 4044105"/>
              <a:gd name="connsiteX759" fmla="*/ 2083324 w 5260573"/>
              <a:gd name="connsiteY759" fmla="*/ 3046515 h 4044105"/>
              <a:gd name="connsiteX760" fmla="*/ 2064615 w 5260573"/>
              <a:gd name="connsiteY760" fmla="*/ 3055538 h 4044105"/>
              <a:gd name="connsiteX761" fmla="*/ 2061036 w 5260573"/>
              <a:gd name="connsiteY761" fmla="*/ 3059793 h 4044105"/>
              <a:gd name="connsiteX762" fmla="*/ 2056636 w 5260573"/>
              <a:gd name="connsiteY762" fmla="*/ 3062067 h 4044105"/>
              <a:gd name="connsiteX763" fmla="*/ 2060931 w 5260573"/>
              <a:gd name="connsiteY763" fmla="*/ 3056825 h 4044105"/>
              <a:gd name="connsiteX764" fmla="*/ 2058849 w 5260573"/>
              <a:gd name="connsiteY764" fmla="*/ 3057402 h 4044105"/>
              <a:gd name="connsiteX765" fmla="*/ 2062572 w 5260573"/>
              <a:gd name="connsiteY765" fmla="*/ 3054819 h 4044105"/>
              <a:gd name="connsiteX766" fmla="*/ 2070981 w 5260573"/>
              <a:gd name="connsiteY766" fmla="*/ 3044559 h 4044105"/>
              <a:gd name="connsiteX767" fmla="*/ 2089488 w 5260573"/>
              <a:gd name="connsiteY767" fmla="*/ 3019139 h 4044105"/>
              <a:gd name="connsiteX768" fmla="*/ 2109435 w 5260573"/>
              <a:gd name="connsiteY768" fmla="*/ 2997018 h 4044105"/>
              <a:gd name="connsiteX769" fmla="*/ 2125975 w 5260573"/>
              <a:gd name="connsiteY769" fmla="*/ 2978832 h 4044105"/>
              <a:gd name="connsiteX770" fmla="*/ 2127906 w 5260573"/>
              <a:gd name="connsiteY770" fmla="*/ 2977770 h 4044105"/>
              <a:gd name="connsiteX771" fmla="*/ 2134982 w 5260573"/>
              <a:gd name="connsiteY771" fmla="*/ 2971424 h 4044105"/>
              <a:gd name="connsiteX772" fmla="*/ 2092075 w 5260573"/>
              <a:gd name="connsiteY772" fmla="*/ 2946522 h 4044105"/>
              <a:gd name="connsiteX773" fmla="*/ 2091479 w 5260573"/>
              <a:gd name="connsiteY773" fmla="*/ 2946975 h 4044105"/>
              <a:gd name="connsiteX774" fmla="*/ 2092213 w 5260573"/>
              <a:gd name="connsiteY774" fmla="*/ 2947656 h 4044105"/>
              <a:gd name="connsiteX775" fmla="*/ 821996 w 5260573"/>
              <a:gd name="connsiteY775" fmla="*/ 2928708 h 4044105"/>
              <a:gd name="connsiteX776" fmla="*/ 818731 w 5260573"/>
              <a:gd name="connsiteY776" fmla="*/ 2930303 h 4044105"/>
              <a:gd name="connsiteX777" fmla="*/ 820183 w 5260573"/>
              <a:gd name="connsiteY777" fmla="*/ 2929172 h 4044105"/>
              <a:gd name="connsiteX778" fmla="*/ 820970 w 5260573"/>
              <a:gd name="connsiteY778" fmla="*/ 2928929 h 4044105"/>
              <a:gd name="connsiteX779" fmla="*/ 821996 w 5260573"/>
              <a:gd name="connsiteY779" fmla="*/ 2928708 h 4044105"/>
              <a:gd name="connsiteX780" fmla="*/ 807083 w 5260573"/>
              <a:gd name="connsiteY780" fmla="*/ 2916999 h 4044105"/>
              <a:gd name="connsiteX781" fmla="*/ 805685 w 5260573"/>
              <a:gd name="connsiteY781" fmla="*/ 2920068 h 4044105"/>
              <a:gd name="connsiteX782" fmla="*/ 782889 w 5260573"/>
              <a:gd name="connsiteY782" fmla="*/ 2934658 h 4044105"/>
              <a:gd name="connsiteX783" fmla="*/ 764988 w 5260573"/>
              <a:gd name="connsiteY783" fmla="*/ 2947059 h 4044105"/>
              <a:gd name="connsiteX784" fmla="*/ 762989 w 5260573"/>
              <a:gd name="connsiteY784" fmla="*/ 2947257 h 4044105"/>
              <a:gd name="connsiteX785" fmla="*/ 751865 w 5260573"/>
              <a:gd name="connsiteY785" fmla="*/ 2954634 h 4044105"/>
              <a:gd name="connsiteX786" fmla="*/ 743659 w 5260573"/>
              <a:gd name="connsiteY786" fmla="*/ 2960248 h 4044105"/>
              <a:gd name="connsiteX787" fmla="*/ 761044 w 5260573"/>
              <a:gd name="connsiteY787" fmla="*/ 2945588 h 4044105"/>
              <a:gd name="connsiteX788" fmla="*/ 801836 w 5260573"/>
              <a:gd name="connsiteY788" fmla="*/ 2919917 h 4044105"/>
              <a:gd name="connsiteX789" fmla="*/ 807083 w 5260573"/>
              <a:gd name="connsiteY789" fmla="*/ 2916999 h 4044105"/>
              <a:gd name="connsiteX790" fmla="*/ 957046 w 5260573"/>
              <a:gd name="connsiteY790" fmla="*/ 2913462 h 4044105"/>
              <a:gd name="connsiteX791" fmla="*/ 957375 w 5260573"/>
              <a:gd name="connsiteY791" fmla="*/ 2918619 h 4044105"/>
              <a:gd name="connsiteX792" fmla="*/ 957806 w 5260573"/>
              <a:gd name="connsiteY792" fmla="*/ 2924028 h 4044105"/>
              <a:gd name="connsiteX793" fmla="*/ 957375 w 5260573"/>
              <a:gd name="connsiteY793" fmla="*/ 2918619 h 4044105"/>
              <a:gd name="connsiteX794" fmla="*/ 957046 w 5260573"/>
              <a:gd name="connsiteY794" fmla="*/ 2913462 h 4044105"/>
              <a:gd name="connsiteX795" fmla="*/ 893002 w 5260573"/>
              <a:gd name="connsiteY795" fmla="*/ 2901754 h 4044105"/>
              <a:gd name="connsiteX796" fmla="*/ 883946 w 5260573"/>
              <a:gd name="connsiteY796" fmla="*/ 2907067 h 4044105"/>
              <a:gd name="connsiteX797" fmla="*/ 870062 w 5260573"/>
              <a:gd name="connsiteY797" fmla="*/ 2914886 h 4044105"/>
              <a:gd name="connsiteX798" fmla="*/ 865808 w 5260573"/>
              <a:gd name="connsiteY798" fmla="*/ 2916712 h 4044105"/>
              <a:gd name="connsiteX799" fmla="*/ 853817 w 5260573"/>
              <a:gd name="connsiteY799" fmla="*/ 2924588 h 4044105"/>
              <a:gd name="connsiteX800" fmla="*/ 849900 w 5260573"/>
              <a:gd name="connsiteY800" fmla="*/ 2929052 h 4044105"/>
              <a:gd name="connsiteX801" fmla="*/ 851271 w 5260573"/>
              <a:gd name="connsiteY801" fmla="*/ 2928297 h 4044105"/>
              <a:gd name="connsiteX802" fmla="*/ 857497 w 5260573"/>
              <a:gd name="connsiteY802" fmla="*/ 2924626 h 4044105"/>
              <a:gd name="connsiteX803" fmla="*/ 2218758 w 5260573"/>
              <a:gd name="connsiteY803" fmla="*/ 2896697 h 4044105"/>
              <a:gd name="connsiteX804" fmla="*/ 2211842 w 5260573"/>
              <a:gd name="connsiteY804" fmla="*/ 2900665 h 4044105"/>
              <a:gd name="connsiteX805" fmla="*/ 2210839 w 5260573"/>
              <a:gd name="connsiteY805" fmla="*/ 2903145 h 4044105"/>
              <a:gd name="connsiteX806" fmla="*/ 2210274 w 5260573"/>
              <a:gd name="connsiteY806" fmla="*/ 2901099 h 4044105"/>
              <a:gd name="connsiteX807" fmla="*/ 2195027 w 5260573"/>
              <a:gd name="connsiteY807" fmla="*/ 2894052 h 4044105"/>
              <a:gd name="connsiteX808" fmla="*/ 2187185 w 5260573"/>
              <a:gd name="connsiteY808" fmla="*/ 2903135 h 4044105"/>
              <a:gd name="connsiteX809" fmla="*/ 2193771 w 5260573"/>
              <a:gd name="connsiteY809" fmla="*/ 2900394 h 4044105"/>
              <a:gd name="connsiteX810" fmla="*/ 2198318 w 5260573"/>
              <a:gd name="connsiteY810" fmla="*/ 2894967 h 4044105"/>
              <a:gd name="connsiteX811" fmla="*/ 2198188 w 5260573"/>
              <a:gd name="connsiteY811" fmla="*/ 2894854 h 4044105"/>
              <a:gd name="connsiteX812" fmla="*/ 2228402 w 5260573"/>
              <a:gd name="connsiteY812" fmla="*/ 2891693 h 4044105"/>
              <a:gd name="connsiteX813" fmla="*/ 2218758 w 5260573"/>
              <a:gd name="connsiteY813" fmla="*/ 2896697 h 4044105"/>
              <a:gd name="connsiteX814" fmla="*/ 2224255 w 5260573"/>
              <a:gd name="connsiteY814" fmla="*/ 2893545 h 4044105"/>
              <a:gd name="connsiteX815" fmla="*/ 2206410 w 5260573"/>
              <a:gd name="connsiteY815" fmla="*/ 2882446 h 4044105"/>
              <a:gd name="connsiteX816" fmla="*/ 2201637 w 5260573"/>
              <a:gd name="connsiteY816" fmla="*/ 2886397 h 4044105"/>
              <a:gd name="connsiteX817" fmla="*/ 2200770 w 5260573"/>
              <a:gd name="connsiteY817" fmla="*/ 2887402 h 4044105"/>
              <a:gd name="connsiteX818" fmla="*/ 2203570 w 5260573"/>
              <a:gd name="connsiteY818" fmla="*/ 2888698 h 4044105"/>
              <a:gd name="connsiteX819" fmla="*/ 2206154 w 5260573"/>
              <a:gd name="connsiteY819" fmla="*/ 2885612 h 4044105"/>
              <a:gd name="connsiteX820" fmla="*/ 2206410 w 5260573"/>
              <a:gd name="connsiteY820" fmla="*/ 2882446 h 4044105"/>
              <a:gd name="connsiteX821" fmla="*/ 2214242 w 5260573"/>
              <a:gd name="connsiteY821" fmla="*/ 2874726 h 4044105"/>
              <a:gd name="connsiteX822" fmla="*/ 2212893 w 5260573"/>
              <a:gd name="connsiteY822" fmla="*/ 2875200 h 4044105"/>
              <a:gd name="connsiteX823" fmla="*/ 2212859 w 5260573"/>
              <a:gd name="connsiteY823" fmla="*/ 2876121 h 4044105"/>
              <a:gd name="connsiteX824" fmla="*/ 760011 w 5260573"/>
              <a:gd name="connsiteY824" fmla="*/ 2868968 h 4044105"/>
              <a:gd name="connsiteX825" fmla="*/ 756967 w 5260573"/>
              <a:gd name="connsiteY825" fmla="*/ 2871961 h 4044105"/>
              <a:gd name="connsiteX826" fmla="*/ 759234 w 5260573"/>
              <a:gd name="connsiteY826" fmla="*/ 2869343 h 4044105"/>
              <a:gd name="connsiteX827" fmla="*/ 826662 w 5260573"/>
              <a:gd name="connsiteY827" fmla="*/ 2834102 h 4044105"/>
              <a:gd name="connsiteX828" fmla="*/ 826868 w 5260573"/>
              <a:gd name="connsiteY828" fmla="*/ 2835236 h 4044105"/>
              <a:gd name="connsiteX829" fmla="*/ 823301 w 5260573"/>
              <a:gd name="connsiteY829" fmla="*/ 2837890 h 4044105"/>
              <a:gd name="connsiteX830" fmla="*/ 824414 w 5260573"/>
              <a:gd name="connsiteY830" fmla="*/ 2835500 h 4044105"/>
              <a:gd name="connsiteX831" fmla="*/ 826662 w 5260573"/>
              <a:gd name="connsiteY831" fmla="*/ 2834102 h 4044105"/>
              <a:gd name="connsiteX832" fmla="*/ 2282447 w 5260573"/>
              <a:gd name="connsiteY832" fmla="*/ 2833492 h 4044105"/>
              <a:gd name="connsiteX833" fmla="*/ 2276145 w 5260573"/>
              <a:gd name="connsiteY833" fmla="*/ 2834022 h 4044105"/>
              <a:gd name="connsiteX834" fmla="*/ 2261709 w 5260573"/>
              <a:gd name="connsiteY834" fmla="*/ 2840234 h 4044105"/>
              <a:gd name="connsiteX835" fmla="*/ 2257318 w 5260573"/>
              <a:gd name="connsiteY835" fmla="*/ 2838756 h 4044105"/>
              <a:gd name="connsiteX836" fmla="*/ 2251678 w 5260573"/>
              <a:gd name="connsiteY836" fmla="*/ 2845475 h 4044105"/>
              <a:gd name="connsiteX837" fmla="*/ 2234315 w 5260573"/>
              <a:gd name="connsiteY837" fmla="*/ 2864485 h 4044105"/>
              <a:gd name="connsiteX838" fmla="*/ 2272321 w 5260573"/>
              <a:gd name="connsiteY838" fmla="*/ 2849877 h 4044105"/>
              <a:gd name="connsiteX839" fmla="*/ 2266231 w 5260573"/>
              <a:gd name="connsiteY839" fmla="*/ 2845274 h 4044105"/>
              <a:gd name="connsiteX840" fmla="*/ 2284805 w 5260573"/>
              <a:gd name="connsiteY840" fmla="*/ 2835709 h 4044105"/>
              <a:gd name="connsiteX841" fmla="*/ 2282447 w 5260573"/>
              <a:gd name="connsiteY841" fmla="*/ 2833492 h 4044105"/>
              <a:gd name="connsiteX842" fmla="*/ 841898 w 5260573"/>
              <a:gd name="connsiteY842" fmla="*/ 2805400 h 4044105"/>
              <a:gd name="connsiteX843" fmla="*/ 838164 w 5260573"/>
              <a:gd name="connsiteY843" fmla="*/ 2809151 h 4044105"/>
              <a:gd name="connsiteX844" fmla="*/ 839801 w 5260573"/>
              <a:gd name="connsiteY844" fmla="*/ 2806593 h 4044105"/>
              <a:gd name="connsiteX845" fmla="*/ 841898 w 5260573"/>
              <a:gd name="connsiteY845" fmla="*/ 2805400 h 4044105"/>
              <a:gd name="connsiteX846" fmla="*/ 828897 w 5260573"/>
              <a:gd name="connsiteY846" fmla="*/ 2782097 h 4044105"/>
              <a:gd name="connsiteX847" fmla="*/ 824760 w 5260573"/>
              <a:gd name="connsiteY847" fmla="*/ 2785113 h 4044105"/>
              <a:gd name="connsiteX848" fmla="*/ 826168 w 5260573"/>
              <a:gd name="connsiteY848" fmla="*/ 2786405 h 4044105"/>
              <a:gd name="connsiteX849" fmla="*/ 829162 w 5260573"/>
              <a:gd name="connsiteY849" fmla="*/ 2783016 h 4044105"/>
              <a:gd name="connsiteX850" fmla="*/ 828897 w 5260573"/>
              <a:gd name="connsiteY850" fmla="*/ 2782097 h 4044105"/>
              <a:gd name="connsiteX851" fmla="*/ 3085666 w 5260573"/>
              <a:gd name="connsiteY851" fmla="*/ 2774279 h 4044105"/>
              <a:gd name="connsiteX852" fmla="*/ 3088349 w 5260573"/>
              <a:gd name="connsiteY852" fmla="*/ 2776240 h 4044105"/>
              <a:gd name="connsiteX853" fmla="*/ 3053590 w 5260573"/>
              <a:gd name="connsiteY853" fmla="*/ 2784596 h 4044105"/>
              <a:gd name="connsiteX854" fmla="*/ 3057754 w 5260573"/>
              <a:gd name="connsiteY854" fmla="*/ 2778829 h 4044105"/>
              <a:gd name="connsiteX855" fmla="*/ 3085666 w 5260573"/>
              <a:gd name="connsiteY855" fmla="*/ 2774279 h 4044105"/>
              <a:gd name="connsiteX856" fmla="*/ 3162554 w 5260573"/>
              <a:gd name="connsiteY856" fmla="*/ 2756375 h 4044105"/>
              <a:gd name="connsiteX857" fmla="*/ 3162515 w 5260573"/>
              <a:gd name="connsiteY857" fmla="*/ 2756392 h 4044105"/>
              <a:gd name="connsiteX858" fmla="*/ 3162387 w 5260573"/>
              <a:gd name="connsiteY858" fmla="*/ 2756404 h 4044105"/>
              <a:gd name="connsiteX859" fmla="*/ 3156299 w 5260573"/>
              <a:gd name="connsiteY859" fmla="*/ 2750791 h 4044105"/>
              <a:gd name="connsiteX860" fmla="*/ 3164589 w 5260573"/>
              <a:gd name="connsiteY860" fmla="*/ 2750799 h 4044105"/>
              <a:gd name="connsiteX861" fmla="*/ 3158380 w 5260573"/>
              <a:gd name="connsiteY861" fmla="*/ 2752175 h 4044105"/>
              <a:gd name="connsiteX862" fmla="*/ 3149211 w 5260573"/>
              <a:gd name="connsiteY862" fmla="*/ 2757346 h 4044105"/>
              <a:gd name="connsiteX863" fmla="*/ 3151048 w 5260573"/>
              <a:gd name="connsiteY863" fmla="*/ 2757583 h 4044105"/>
              <a:gd name="connsiteX864" fmla="*/ 3140436 w 5260573"/>
              <a:gd name="connsiteY864" fmla="*/ 2758687 h 4044105"/>
              <a:gd name="connsiteX865" fmla="*/ 3137008 w 5260573"/>
              <a:gd name="connsiteY865" fmla="*/ 2758898 h 4044105"/>
              <a:gd name="connsiteX866" fmla="*/ 3136045 w 5260573"/>
              <a:gd name="connsiteY866" fmla="*/ 2758225 h 4044105"/>
              <a:gd name="connsiteX867" fmla="*/ 3135197 w 5260573"/>
              <a:gd name="connsiteY867" fmla="*/ 2759009 h 4044105"/>
              <a:gd name="connsiteX868" fmla="*/ 3119925 w 5260573"/>
              <a:gd name="connsiteY868" fmla="*/ 2759945 h 4044105"/>
              <a:gd name="connsiteX869" fmla="*/ 3111371 w 5260573"/>
              <a:gd name="connsiteY869" fmla="*/ 2762233 h 4044105"/>
              <a:gd name="connsiteX870" fmla="*/ 3122883 w 5260573"/>
              <a:gd name="connsiteY870" fmla="*/ 2754469 h 4044105"/>
              <a:gd name="connsiteX871" fmla="*/ 3156299 w 5260573"/>
              <a:gd name="connsiteY871" fmla="*/ 2750791 h 4044105"/>
              <a:gd name="connsiteX872" fmla="*/ 871579 w 5260573"/>
              <a:gd name="connsiteY872" fmla="*/ 2748507 h 4044105"/>
              <a:gd name="connsiteX873" fmla="*/ 866926 w 5260573"/>
              <a:gd name="connsiteY873" fmla="*/ 2753326 h 4044105"/>
              <a:gd name="connsiteX874" fmla="*/ 859088 w 5260573"/>
              <a:gd name="connsiteY874" fmla="*/ 2758818 h 4044105"/>
              <a:gd name="connsiteX875" fmla="*/ 871627 w 5260573"/>
              <a:gd name="connsiteY875" fmla="*/ 2748458 h 4044105"/>
              <a:gd name="connsiteX876" fmla="*/ 871630 w 5260573"/>
              <a:gd name="connsiteY876" fmla="*/ 2748466 h 4044105"/>
              <a:gd name="connsiteX877" fmla="*/ 871579 w 5260573"/>
              <a:gd name="connsiteY877" fmla="*/ 2748507 h 4044105"/>
              <a:gd name="connsiteX878" fmla="*/ 883329 w 5260573"/>
              <a:gd name="connsiteY878" fmla="*/ 2739185 h 4044105"/>
              <a:gd name="connsiteX879" fmla="*/ 872297 w 5260573"/>
              <a:gd name="connsiteY879" fmla="*/ 2750112 h 4044105"/>
              <a:gd name="connsiteX880" fmla="*/ 871630 w 5260573"/>
              <a:gd name="connsiteY880" fmla="*/ 2748466 h 4044105"/>
              <a:gd name="connsiteX881" fmla="*/ 877938 w 5260573"/>
              <a:gd name="connsiteY881" fmla="*/ 2743258 h 4044105"/>
              <a:gd name="connsiteX882" fmla="*/ 883329 w 5260573"/>
              <a:gd name="connsiteY882" fmla="*/ 2739185 h 4044105"/>
              <a:gd name="connsiteX883" fmla="*/ 662899 w 5260573"/>
              <a:gd name="connsiteY883" fmla="*/ 2723872 h 4044105"/>
              <a:gd name="connsiteX884" fmla="*/ 664961 w 5260573"/>
              <a:gd name="connsiteY884" fmla="*/ 2725482 h 4044105"/>
              <a:gd name="connsiteX885" fmla="*/ 664098 w 5260573"/>
              <a:gd name="connsiteY885" fmla="*/ 2724297 h 4044105"/>
              <a:gd name="connsiteX886" fmla="*/ 662899 w 5260573"/>
              <a:gd name="connsiteY886" fmla="*/ 2723872 h 4044105"/>
              <a:gd name="connsiteX887" fmla="*/ 3288165 w 5260573"/>
              <a:gd name="connsiteY887" fmla="*/ 2718310 h 4044105"/>
              <a:gd name="connsiteX888" fmla="*/ 3280117 w 5260573"/>
              <a:gd name="connsiteY888" fmla="*/ 2720545 h 4044105"/>
              <a:gd name="connsiteX889" fmla="*/ 3283850 w 5260573"/>
              <a:gd name="connsiteY889" fmla="*/ 2720132 h 4044105"/>
              <a:gd name="connsiteX890" fmla="*/ 3291027 w 5260573"/>
              <a:gd name="connsiteY890" fmla="*/ 2719659 h 4044105"/>
              <a:gd name="connsiteX891" fmla="*/ 3326121 w 5260573"/>
              <a:gd name="connsiteY891" fmla="*/ 2708129 h 4044105"/>
              <a:gd name="connsiteX892" fmla="*/ 3337699 w 5260573"/>
              <a:gd name="connsiteY892" fmla="*/ 2708534 h 4044105"/>
              <a:gd name="connsiteX893" fmla="*/ 3317372 w 5260573"/>
              <a:gd name="connsiteY893" fmla="*/ 2712708 h 4044105"/>
              <a:gd name="connsiteX894" fmla="*/ 3315905 w 5260573"/>
              <a:gd name="connsiteY894" fmla="*/ 2713110 h 4044105"/>
              <a:gd name="connsiteX895" fmla="*/ 3310042 w 5260573"/>
              <a:gd name="connsiteY895" fmla="*/ 2713491 h 4044105"/>
              <a:gd name="connsiteX896" fmla="*/ 3310855 w 5260573"/>
              <a:gd name="connsiteY896" fmla="*/ 2714492 h 4044105"/>
              <a:gd name="connsiteX897" fmla="*/ 3306850 w 5260573"/>
              <a:gd name="connsiteY897" fmla="*/ 2715587 h 4044105"/>
              <a:gd name="connsiteX898" fmla="*/ 3290804 w 5260573"/>
              <a:gd name="connsiteY898" fmla="*/ 2720288 h 4044105"/>
              <a:gd name="connsiteX899" fmla="*/ 3272445 w 5260573"/>
              <a:gd name="connsiteY899" fmla="*/ 2725598 h 4044105"/>
              <a:gd name="connsiteX900" fmla="*/ 3257823 w 5260573"/>
              <a:gd name="connsiteY900" fmla="*/ 2729102 h 4044105"/>
              <a:gd name="connsiteX901" fmla="*/ 3196117 w 5260573"/>
              <a:gd name="connsiteY901" fmla="*/ 2743733 h 4044105"/>
              <a:gd name="connsiteX902" fmla="*/ 3190602 w 5260573"/>
              <a:gd name="connsiteY902" fmla="*/ 2743185 h 4044105"/>
              <a:gd name="connsiteX903" fmla="*/ 3236959 w 5260573"/>
              <a:gd name="connsiteY903" fmla="*/ 2727099 h 4044105"/>
              <a:gd name="connsiteX904" fmla="*/ 3295345 w 5260573"/>
              <a:gd name="connsiteY904" fmla="*/ 2711070 h 4044105"/>
              <a:gd name="connsiteX905" fmla="*/ 640086 w 5260573"/>
              <a:gd name="connsiteY905" fmla="*/ 2692078 h 4044105"/>
              <a:gd name="connsiteX906" fmla="*/ 604588 w 5260573"/>
              <a:gd name="connsiteY906" fmla="*/ 2720421 h 4044105"/>
              <a:gd name="connsiteX907" fmla="*/ 587681 w 5260573"/>
              <a:gd name="connsiteY907" fmla="*/ 2730230 h 4044105"/>
              <a:gd name="connsiteX908" fmla="*/ 591730 w 5260573"/>
              <a:gd name="connsiteY908" fmla="*/ 2725734 h 4044105"/>
              <a:gd name="connsiteX909" fmla="*/ 600058 w 5260573"/>
              <a:gd name="connsiteY909" fmla="*/ 2719735 h 4044105"/>
              <a:gd name="connsiteX910" fmla="*/ 636149 w 5260573"/>
              <a:gd name="connsiteY910" fmla="*/ 2694592 h 4044105"/>
              <a:gd name="connsiteX911" fmla="*/ 3417945 w 5260573"/>
              <a:gd name="connsiteY911" fmla="*/ 2689359 h 4044105"/>
              <a:gd name="connsiteX912" fmla="*/ 3419778 w 5260573"/>
              <a:gd name="connsiteY912" fmla="*/ 2691701 h 4044105"/>
              <a:gd name="connsiteX913" fmla="*/ 3417454 w 5260573"/>
              <a:gd name="connsiteY913" fmla="*/ 2691200 h 4044105"/>
              <a:gd name="connsiteX914" fmla="*/ 3417945 w 5260573"/>
              <a:gd name="connsiteY914" fmla="*/ 2689359 h 4044105"/>
              <a:gd name="connsiteX915" fmla="*/ 638510 w 5260573"/>
              <a:gd name="connsiteY915" fmla="*/ 2683680 h 4044105"/>
              <a:gd name="connsiteX916" fmla="*/ 635805 w 5260573"/>
              <a:gd name="connsiteY916" fmla="*/ 2689006 h 4044105"/>
              <a:gd name="connsiteX917" fmla="*/ 634952 w 5260573"/>
              <a:gd name="connsiteY917" fmla="*/ 2689516 h 4044105"/>
              <a:gd name="connsiteX918" fmla="*/ 610364 w 5260573"/>
              <a:gd name="connsiteY918" fmla="*/ 2706683 h 4044105"/>
              <a:gd name="connsiteX919" fmla="*/ 611273 w 5260573"/>
              <a:gd name="connsiteY919" fmla="*/ 2705779 h 4044105"/>
              <a:gd name="connsiteX920" fmla="*/ 624731 w 5260573"/>
              <a:gd name="connsiteY920" fmla="*/ 2692745 h 4044105"/>
              <a:gd name="connsiteX921" fmla="*/ 3424860 w 5260573"/>
              <a:gd name="connsiteY921" fmla="*/ 2679272 h 4044105"/>
              <a:gd name="connsiteX922" fmla="*/ 3429875 w 5260573"/>
              <a:gd name="connsiteY922" fmla="*/ 2680905 h 4044105"/>
              <a:gd name="connsiteX923" fmla="*/ 3413164 w 5260573"/>
              <a:gd name="connsiteY923" fmla="*/ 2690274 h 4044105"/>
              <a:gd name="connsiteX924" fmla="*/ 3408214 w 5260573"/>
              <a:gd name="connsiteY924" fmla="*/ 2693876 h 4044105"/>
              <a:gd name="connsiteX925" fmla="*/ 3417454 w 5260573"/>
              <a:gd name="connsiteY925" fmla="*/ 2691200 h 4044105"/>
              <a:gd name="connsiteX926" fmla="*/ 3417705 w 5260573"/>
              <a:gd name="connsiteY926" fmla="*/ 2692159 h 4044105"/>
              <a:gd name="connsiteX927" fmla="*/ 3377813 w 5260573"/>
              <a:gd name="connsiteY927" fmla="*/ 2700297 h 4044105"/>
              <a:gd name="connsiteX928" fmla="*/ 3360237 w 5260573"/>
              <a:gd name="connsiteY928" fmla="*/ 2703906 h 4044105"/>
              <a:gd name="connsiteX929" fmla="*/ 3356795 w 5260573"/>
              <a:gd name="connsiteY929" fmla="*/ 2703678 h 4044105"/>
              <a:gd name="connsiteX930" fmla="*/ 3319881 w 5260573"/>
              <a:gd name="connsiteY930" fmla="*/ 2704334 h 4044105"/>
              <a:gd name="connsiteX931" fmla="*/ 3400443 w 5260573"/>
              <a:gd name="connsiteY931" fmla="*/ 2682218 h 4044105"/>
              <a:gd name="connsiteX932" fmla="*/ 3398473 w 5260573"/>
              <a:gd name="connsiteY932" fmla="*/ 2683986 h 4044105"/>
              <a:gd name="connsiteX933" fmla="*/ 3415067 w 5260573"/>
              <a:gd name="connsiteY933" fmla="*/ 2682639 h 4044105"/>
              <a:gd name="connsiteX934" fmla="*/ 3424860 w 5260573"/>
              <a:gd name="connsiteY934" fmla="*/ 2679272 h 4044105"/>
              <a:gd name="connsiteX935" fmla="*/ 511782 w 5260573"/>
              <a:gd name="connsiteY935" fmla="*/ 2673696 h 4044105"/>
              <a:gd name="connsiteX936" fmla="*/ 510451 w 5260573"/>
              <a:gd name="connsiteY936" fmla="*/ 2674411 h 4044105"/>
              <a:gd name="connsiteX937" fmla="*/ 509252 w 5260573"/>
              <a:gd name="connsiteY937" fmla="*/ 2675749 h 4044105"/>
              <a:gd name="connsiteX938" fmla="*/ 510501 w 5260573"/>
              <a:gd name="connsiteY938" fmla="*/ 2676589 h 4044105"/>
              <a:gd name="connsiteX939" fmla="*/ 512348 w 5260573"/>
              <a:gd name="connsiteY939" fmla="*/ 2675308 h 4044105"/>
              <a:gd name="connsiteX940" fmla="*/ 511782 w 5260573"/>
              <a:gd name="connsiteY940" fmla="*/ 2673696 h 4044105"/>
              <a:gd name="connsiteX941" fmla="*/ 711237 w 5260573"/>
              <a:gd name="connsiteY941" fmla="*/ 2666834 h 4044105"/>
              <a:gd name="connsiteX942" fmla="*/ 701196 w 5260573"/>
              <a:gd name="connsiteY942" fmla="*/ 2672471 h 4044105"/>
              <a:gd name="connsiteX943" fmla="*/ 700629 w 5260573"/>
              <a:gd name="connsiteY943" fmla="*/ 2670379 h 4044105"/>
              <a:gd name="connsiteX944" fmla="*/ 3334629 w 5260573"/>
              <a:gd name="connsiteY944" fmla="*/ 2660939 h 4044105"/>
              <a:gd name="connsiteX945" fmla="*/ 3331277 w 5260573"/>
              <a:gd name="connsiteY945" fmla="*/ 2660955 h 4044105"/>
              <a:gd name="connsiteX946" fmla="*/ 3285515 w 5260573"/>
              <a:gd name="connsiteY946" fmla="*/ 2662309 h 4044105"/>
              <a:gd name="connsiteX947" fmla="*/ 3277972 w 5260573"/>
              <a:gd name="connsiteY947" fmla="*/ 2663852 h 4044105"/>
              <a:gd name="connsiteX948" fmla="*/ 3279439 w 5260573"/>
              <a:gd name="connsiteY948" fmla="*/ 2665840 h 4044105"/>
              <a:gd name="connsiteX949" fmla="*/ 3326716 w 5260573"/>
              <a:gd name="connsiteY949" fmla="*/ 2662637 h 4044105"/>
              <a:gd name="connsiteX950" fmla="*/ 3334629 w 5260573"/>
              <a:gd name="connsiteY950" fmla="*/ 2660939 h 4044105"/>
              <a:gd name="connsiteX951" fmla="*/ 811430 w 5260573"/>
              <a:gd name="connsiteY951" fmla="*/ 2644023 h 4044105"/>
              <a:gd name="connsiteX952" fmla="*/ 812261 w 5260573"/>
              <a:gd name="connsiteY952" fmla="*/ 2644996 h 4044105"/>
              <a:gd name="connsiteX953" fmla="*/ 819290 w 5260573"/>
              <a:gd name="connsiteY953" fmla="*/ 2644723 h 4044105"/>
              <a:gd name="connsiteX954" fmla="*/ 810204 w 5260573"/>
              <a:gd name="connsiteY954" fmla="*/ 2650010 h 4044105"/>
              <a:gd name="connsiteX955" fmla="*/ 770266 w 5260573"/>
              <a:gd name="connsiteY955" fmla="*/ 2672690 h 4044105"/>
              <a:gd name="connsiteX956" fmla="*/ 761926 w 5260573"/>
              <a:gd name="connsiteY956" fmla="*/ 2677071 h 4044105"/>
              <a:gd name="connsiteX957" fmla="*/ 766516 w 5260573"/>
              <a:gd name="connsiteY957" fmla="*/ 2672485 h 4044105"/>
              <a:gd name="connsiteX958" fmla="*/ 786106 w 5260573"/>
              <a:gd name="connsiteY958" fmla="*/ 2661005 h 4044105"/>
              <a:gd name="connsiteX959" fmla="*/ 799622 w 5260573"/>
              <a:gd name="connsiteY959" fmla="*/ 2652101 h 4044105"/>
              <a:gd name="connsiteX960" fmla="*/ 987529 w 5260573"/>
              <a:gd name="connsiteY960" fmla="*/ 2642561 h 4044105"/>
              <a:gd name="connsiteX961" fmla="*/ 988743 w 5260573"/>
              <a:gd name="connsiteY961" fmla="*/ 2642918 h 4044105"/>
              <a:gd name="connsiteX962" fmla="*/ 989705 w 5260573"/>
              <a:gd name="connsiteY962" fmla="*/ 2644012 h 4044105"/>
              <a:gd name="connsiteX963" fmla="*/ 987529 w 5260573"/>
              <a:gd name="connsiteY963" fmla="*/ 2642561 h 4044105"/>
              <a:gd name="connsiteX964" fmla="*/ 656776 w 5260573"/>
              <a:gd name="connsiteY964" fmla="*/ 2642113 h 4044105"/>
              <a:gd name="connsiteX965" fmla="*/ 657206 w 5260573"/>
              <a:gd name="connsiteY965" fmla="*/ 2647521 h 4044105"/>
              <a:gd name="connsiteX966" fmla="*/ 656776 w 5260573"/>
              <a:gd name="connsiteY966" fmla="*/ 2642113 h 4044105"/>
              <a:gd name="connsiteX967" fmla="*/ 712090 w 5260573"/>
              <a:gd name="connsiteY967" fmla="*/ 2638581 h 4044105"/>
              <a:gd name="connsiteX968" fmla="*/ 706811 w 5260573"/>
              <a:gd name="connsiteY968" fmla="*/ 2643343 h 4044105"/>
              <a:gd name="connsiteX969" fmla="*/ 686267 w 5260573"/>
              <a:gd name="connsiteY969" fmla="*/ 2654469 h 4044105"/>
              <a:gd name="connsiteX970" fmla="*/ 678002 w 5260573"/>
              <a:gd name="connsiteY970" fmla="*/ 2657682 h 4044105"/>
              <a:gd name="connsiteX971" fmla="*/ 696185 w 5260573"/>
              <a:gd name="connsiteY971" fmla="*/ 2645710 h 4044105"/>
              <a:gd name="connsiteX972" fmla="*/ 645346 w 5260573"/>
              <a:gd name="connsiteY972" fmla="*/ 2672780 h 4044105"/>
              <a:gd name="connsiteX973" fmla="*/ 646302 w 5260573"/>
              <a:gd name="connsiteY973" fmla="*/ 2671854 h 4044105"/>
              <a:gd name="connsiteX974" fmla="*/ 659024 w 5260573"/>
              <a:gd name="connsiteY974" fmla="*/ 2659085 h 4044105"/>
              <a:gd name="connsiteX975" fmla="*/ 662065 w 5260573"/>
              <a:gd name="connsiteY975" fmla="*/ 2655293 h 4044105"/>
              <a:gd name="connsiteX976" fmla="*/ 663367 w 5260573"/>
              <a:gd name="connsiteY976" fmla="*/ 2655034 h 4044105"/>
              <a:gd name="connsiteX977" fmla="*/ 680741 w 5260573"/>
              <a:gd name="connsiteY977" fmla="*/ 2648400 h 4044105"/>
              <a:gd name="connsiteX978" fmla="*/ 712090 w 5260573"/>
              <a:gd name="connsiteY978" fmla="*/ 2638581 h 4044105"/>
              <a:gd name="connsiteX979" fmla="*/ 804335 w 5260573"/>
              <a:gd name="connsiteY979" fmla="*/ 2635718 h 4044105"/>
              <a:gd name="connsiteX980" fmla="*/ 809622 w 5260573"/>
              <a:gd name="connsiteY980" fmla="*/ 2641905 h 4044105"/>
              <a:gd name="connsiteX981" fmla="*/ 801613 w 5260573"/>
              <a:gd name="connsiteY981" fmla="*/ 2646452 h 4044105"/>
              <a:gd name="connsiteX982" fmla="*/ 748183 w 5260573"/>
              <a:gd name="connsiteY982" fmla="*/ 2680636 h 4044105"/>
              <a:gd name="connsiteX983" fmla="*/ 692230 w 5260573"/>
              <a:gd name="connsiteY983" fmla="*/ 2711601 h 4044105"/>
              <a:gd name="connsiteX984" fmla="*/ 646158 w 5260573"/>
              <a:gd name="connsiteY984" fmla="*/ 2742984 h 4044105"/>
              <a:gd name="connsiteX985" fmla="*/ 646501 w 5260573"/>
              <a:gd name="connsiteY985" fmla="*/ 2736591 h 4044105"/>
              <a:gd name="connsiteX986" fmla="*/ 650651 w 5260573"/>
              <a:gd name="connsiteY986" fmla="*/ 2727505 h 4044105"/>
              <a:gd name="connsiteX987" fmla="*/ 679160 w 5260573"/>
              <a:gd name="connsiteY987" fmla="*/ 2705489 h 4044105"/>
              <a:gd name="connsiteX988" fmla="*/ 682202 w 5260573"/>
              <a:gd name="connsiteY988" fmla="*/ 2703235 h 4044105"/>
              <a:gd name="connsiteX989" fmla="*/ 732516 w 5260573"/>
              <a:gd name="connsiteY989" fmla="*/ 2674076 h 4044105"/>
              <a:gd name="connsiteX990" fmla="*/ 737786 w 5260573"/>
              <a:gd name="connsiteY990" fmla="*/ 2668434 h 4044105"/>
              <a:gd name="connsiteX991" fmla="*/ 721983 w 5260573"/>
              <a:gd name="connsiteY991" fmla="*/ 2674247 h 4044105"/>
              <a:gd name="connsiteX992" fmla="*/ 709004 w 5260573"/>
              <a:gd name="connsiteY992" fmla="*/ 2681738 h 4044105"/>
              <a:gd name="connsiteX993" fmla="*/ 706521 w 5260573"/>
              <a:gd name="connsiteY993" fmla="*/ 2680563 h 4044105"/>
              <a:gd name="connsiteX994" fmla="*/ 701889 w 5260573"/>
              <a:gd name="connsiteY994" fmla="*/ 2675019 h 4044105"/>
              <a:gd name="connsiteX995" fmla="*/ 701828 w 5260573"/>
              <a:gd name="connsiteY995" fmla="*/ 2674796 h 4044105"/>
              <a:gd name="connsiteX996" fmla="*/ 717903 w 5260573"/>
              <a:gd name="connsiteY996" fmla="*/ 2665615 h 4044105"/>
              <a:gd name="connsiteX997" fmla="*/ 718601 w 5260573"/>
              <a:gd name="connsiteY997" fmla="*/ 2664373 h 4044105"/>
              <a:gd name="connsiteX998" fmla="*/ 864094 w 5260573"/>
              <a:gd name="connsiteY998" fmla="*/ 2634920 h 4044105"/>
              <a:gd name="connsiteX999" fmla="*/ 864750 w 5260573"/>
              <a:gd name="connsiteY999" fmla="*/ 2634947 h 4044105"/>
              <a:gd name="connsiteX1000" fmla="*/ 851214 w 5260573"/>
              <a:gd name="connsiteY1000" fmla="*/ 2643936 h 4044105"/>
              <a:gd name="connsiteX1001" fmla="*/ 810621 w 5260573"/>
              <a:gd name="connsiteY1001" fmla="*/ 2630844 h 4044105"/>
              <a:gd name="connsiteX1002" fmla="*/ 812975 w 5260573"/>
              <a:gd name="connsiteY1002" fmla="*/ 2635311 h 4044105"/>
              <a:gd name="connsiteX1003" fmla="*/ 804335 w 5260573"/>
              <a:gd name="connsiteY1003" fmla="*/ 2635718 h 4044105"/>
              <a:gd name="connsiteX1004" fmla="*/ 810621 w 5260573"/>
              <a:gd name="connsiteY1004" fmla="*/ 2630844 h 4044105"/>
              <a:gd name="connsiteX1005" fmla="*/ 3402829 w 5260573"/>
              <a:gd name="connsiteY1005" fmla="*/ 2629415 h 4044105"/>
              <a:gd name="connsiteX1006" fmla="*/ 3426606 w 5260573"/>
              <a:gd name="connsiteY1006" fmla="*/ 2631187 h 4044105"/>
              <a:gd name="connsiteX1007" fmla="*/ 3425026 w 5260573"/>
              <a:gd name="connsiteY1007" fmla="*/ 2631590 h 4044105"/>
              <a:gd name="connsiteX1008" fmla="*/ 3413274 w 5260573"/>
              <a:gd name="connsiteY1008" fmla="*/ 2635542 h 4044105"/>
              <a:gd name="connsiteX1009" fmla="*/ 3416195 w 5260573"/>
              <a:gd name="connsiteY1009" fmla="*/ 2636886 h 4044105"/>
              <a:gd name="connsiteX1010" fmla="*/ 3410350 w 5260573"/>
              <a:gd name="connsiteY1010" fmla="*/ 2639321 h 4044105"/>
              <a:gd name="connsiteX1011" fmla="*/ 3411260 w 5260573"/>
              <a:gd name="connsiteY1011" fmla="*/ 2639329 h 4044105"/>
              <a:gd name="connsiteX1012" fmla="*/ 3426964 w 5260573"/>
              <a:gd name="connsiteY1012" fmla="*/ 2639486 h 4044105"/>
              <a:gd name="connsiteX1013" fmla="*/ 3422755 w 5260573"/>
              <a:gd name="connsiteY1013" fmla="*/ 2640876 h 4044105"/>
              <a:gd name="connsiteX1014" fmla="*/ 3323526 w 5260573"/>
              <a:gd name="connsiteY1014" fmla="*/ 2665430 h 4044105"/>
              <a:gd name="connsiteX1015" fmla="*/ 2930646 w 5260573"/>
              <a:gd name="connsiteY1015" fmla="*/ 2778854 h 4044105"/>
              <a:gd name="connsiteX1016" fmla="*/ 2650930 w 5260573"/>
              <a:gd name="connsiteY1016" fmla="*/ 2894811 h 4044105"/>
              <a:gd name="connsiteX1017" fmla="*/ 2510907 w 5260573"/>
              <a:gd name="connsiteY1017" fmla="*/ 2950536 h 4044105"/>
              <a:gd name="connsiteX1018" fmla="*/ 2395147 w 5260573"/>
              <a:gd name="connsiteY1018" fmla="*/ 2999697 h 4044105"/>
              <a:gd name="connsiteX1019" fmla="*/ 2391794 w 5260573"/>
              <a:gd name="connsiteY1019" fmla="*/ 3000851 h 4044105"/>
              <a:gd name="connsiteX1020" fmla="*/ 2388884 w 5260573"/>
              <a:gd name="connsiteY1020" fmla="*/ 3001659 h 4044105"/>
              <a:gd name="connsiteX1021" fmla="*/ 2353740 w 5260573"/>
              <a:gd name="connsiteY1021" fmla="*/ 3015823 h 4044105"/>
              <a:gd name="connsiteX1022" fmla="*/ 2331458 w 5260573"/>
              <a:gd name="connsiteY1022" fmla="*/ 3027600 h 4044105"/>
              <a:gd name="connsiteX1023" fmla="*/ 2314653 w 5260573"/>
              <a:gd name="connsiteY1023" fmla="*/ 3035076 h 4044105"/>
              <a:gd name="connsiteX1024" fmla="*/ 2312547 w 5260573"/>
              <a:gd name="connsiteY1024" fmla="*/ 3033830 h 4044105"/>
              <a:gd name="connsiteX1025" fmla="*/ 2308218 w 5260573"/>
              <a:gd name="connsiteY1025" fmla="*/ 3032553 h 4044105"/>
              <a:gd name="connsiteX1026" fmla="*/ 2291210 w 5260573"/>
              <a:gd name="connsiteY1026" fmla="*/ 3041682 h 4044105"/>
              <a:gd name="connsiteX1027" fmla="*/ 2299038 w 5260573"/>
              <a:gd name="connsiteY1027" fmla="*/ 3035102 h 4044105"/>
              <a:gd name="connsiteX1028" fmla="*/ 2290602 w 5260573"/>
              <a:gd name="connsiteY1028" fmla="*/ 3033353 h 4044105"/>
              <a:gd name="connsiteX1029" fmla="*/ 2206550 w 5260573"/>
              <a:gd name="connsiteY1029" fmla="*/ 3075573 h 4044105"/>
              <a:gd name="connsiteX1030" fmla="*/ 2208188 w 5260573"/>
              <a:gd name="connsiteY1030" fmla="*/ 3076905 h 4044105"/>
              <a:gd name="connsiteX1031" fmla="*/ 2203878 w 5260573"/>
              <a:gd name="connsiteY1031" fmla="*/ 3078575 h 4044105"/>
              <a:gd name="connsiteX1032" fmla="*/ 2198937 w 5260573"/>
              <a:gd name="connsiteY1032" fmla="*/ 3077687 h 4044105"/>
              <a:gd name="connsiteX1033" fmla="*/ 2178975 w 5260573"/>
              <a:gd name="connsiteY1033" fmla="*/ 3081341 h 4044105"/>
              <a:gd name="connsiteX1034" fmla="*/ 2188934 w 5260573"/>
              <a:gd name="connsiteY1034" fmla="*/ 3076373 h 4044105"/>
              <a:gd name="connsiteX1035" fmla="*/ 2182843 w 5260573"/>
              <a:gd name="connsiteY1035" fmla="*/ 3071768 h 4044105"/>
              <a:gd name="connsiteX1036" fmla="*/ 2185754 w 5260573"/>
              <a:gd name="connsiteY1036" fmla="*/ 3070960 h 4044105"/>
              <a:gd name="connsiteX1037" fmla="*/ 2189453 w 5260573"/>
              <a:gd name="connsiteY1037" fmla="*/ 3072136 h 4044105"/>
              <a:gd name="connsiteX1038" fmla="*/ 2190797 w 5260573"/>
              <a:gd name="connsiteY1038" fmla="*/ 3071762 h 4044105"/>
              <a:gd name="connsiteX1039" fmla="*/ 2197326 w 5260573"/>
              <a:gd name="connsiteY1039" fmla="*/ 3071840 h 4044105"/>
              <a:gd name="connsiteX1040" fmla="*/ 2227507 w 5260573"/>
              <a:gd name="connsiteY1040" fmla="*/ 3057163 h 4044105"/>
              <a:gd name="connsiteX1041" fmla="*/ 2230417 w 5260573"/>
              <a:gd name="connsiteY1041" fmla="*/ 3056357 h 4044105"/>
              <a:gd name="connsiteX1042" fmla="*/ 2233328 w 5260573"/>
              <a:gd name="connsiteY1042" fmla="*/ 3055549 h 4044105"/>
              <a:gd name="connsiteX1043" fmla="*/ 2234331 w 5260573"/>
              <a:gd name="connsiteY1043" fmla="*/ 3053066 h 4044105"/>
              <a:gd name="connsiteX1044" fmla="*/ 2226673 w 5260573"/>
              <a:gd name="connsiteY1044" fmla="*/ 3048897 h 4044105"/>
              <a:gd name="connsiteX1045" fmla="*/ 2225330 w 5260573"/>
              <a:gd name="connsiteY1045" fmla="*/ 3049270 h 4044105"/>
              <a:gd name="connsiteX1046" fmla="*/ 2234806 w 5260573"/>
              <a:gd name="connsiteY1046" fmla="*/ 3042547 h 4044105"/>
              <a:gd name="connsiteX1047" fmla="*/ 2226064 w 5260573"/>
              <a:gd name="connsiteY1047" fmla="*/ 3040567 h 4044105"/>
              <a:gd name="connsiteX1048" fmla="*/ 2203496 w 5260573"/>
              <a:gd name="connsiteY1048" fmla="*/ 3053127 h 4044105"/>
              <a:gd name="connsiteX1049" fmla="*/ 2160669 w 5260573"/>
              <a:gd name="connsiteY1049" fmla="*/ 3073517 h 4044105"/>
              <a:gd name="connsiteX1050" fmla="*/ 2162576 w 5260573"/>
              <a:gd name="connsiteY1050" fmla="*/ 3075190 h 4044105"/>
              <a:gd name="connsiteX1051" fmla="*/ 2149143 w 5260573"/>
              <a:gd name="connsiteY1051" fmla="*/ 3078921 h 4044105"/>
              <a:gd name="connsiteX1052" fmla="*/ 2155967 w 5260573"/>
              <a:gd name="connsiteY1052" fmla="*/ 3074823 h 4044105"/>
              <a:gd name="connsiteX1053" fmla="*/ 2153382 w 5260573"/>
              <a:gd name="connsiteY1053" fmla="*/ 3072655 h 4044105"/>
              <a:gd name="connsiteX1054" fmla="*/ 2256234 w 5260573"/>
              <a:gd name="connsiteY1054" fmla="*/ 3023585 h 4044105"/>
              <a:gd name="connsiteX1055" fmla="*/ 2638407 w 5260573"/>
              <a:gd name="connsiteY1055" fmla="*/ 2858287 h 4044105"/>
              <a:gd name="connsiteX1056" fmla="*/ 2904471 w 5260573"/>
              <a:gd name="connsiteY1056" fmla="*/ 2754790 h 4044105"/>
              <a:gd name="connsiteX1057" fmla="*/ 3101298 w 5260573"/>
              <a:gd name="connsiteY1057" fmla="*/ 2694764 h 4044105"/>
              <a:gd name="connsiteX1058" fmla="*/ 3265517 w 5260573"/>
              <a:gd name="connsiteY1058" fmla="*/ 2652902 h 4044105"/>
              <a:gd name="connsiteX1059" fmla="*/ 3313910 w 5260573"/>
              <a:gd name="connsiteY1059" fmla="*/ 2644775 h 4044105"/>
              <a:gd name="connsiteX1060" fmla="*/ 3313468 w 5260573"/>
              <a:gd name="connsiteY1060" fmla="*/ 2645914 h 4044105"/>
              <a:gd name="connsiteX1061" fmla="*/ 3315073 w 5260573"/>
              <a:gd name="connsiteY1061" fmla="*/ 2647560 h 4044105"/>
              <a:gd name="connsiteX1062" fmla="*/ 3314841 w 5260573"/>
              <a:gd name="connsiteY1062" fmla="*/ 2644620 h 4044105"/>
              <a:gd name="connsiteX1063" fmla="*/ 3346318 w 5260573"/>
              <a:gd name="connsiteY1063" fmla="*/ 2639335 h 4044105"/>
              <a:gd name="connsiteX1064" fmla="*/ 911848 w 5260573"/>
              <a:gd name="connsiteY1064" fmla="*/ 2626667 h 4044105"/>
              <a:gd name="connsiteX1065" fmla="*/ 881174 w 5260573"/>
              <a:gd name="connsiteY1065" fmla="*/ 2646067 h 4044105"/>
              <a:gd name="connsiteX1066" fmla="*/ 902568 w 5260573"/>
              <a:gd name="connsiteY1066" fmla="*/ 2629101 h 4044105"/>
              <a:gd name="connsiteX1067" fmla="*/ 571424 w 5260573"/>
              <a:gd name="connsiteY1067" fmla="*/ 2624441 h 4044105"/>
              <a:gd name="connsiteX1068" fmla="*/ 566139 w 5260573"/>
              <a:gd name="connsiteY1068" fmla="*/ 2627334 h 4044105"/>
              <a:gd name="connsiteX1069" fmla="*/ 564702 w 5260573"/>
              <a:gd name="connsiteY1069" fmla="*/ 2628778 h 4044105"/>
              <a:gd name="connsiteX1070" fmla="*/ 569511 w 5260573"/>
              <a:gd name="connsiteY1070" fmla="*/ 2627133 h 4044105"/>
              <a:gd name="connsiteX1071" fmla="*/ 574232 w 5260573"/>
              <a:gd name="connsiteY1071" fmla="*/ 2625147 h 4044105"/>
              <a:gd name="connsiteX1072" fmla="*/ 571424 w 5260573"/>
              <a:gd name="connsiteY1072" fmla="*/ 2624441 h 4044105"/>
              <a:gd name="connsiteX1073" fmla="*/ 3483151 w 5260573"/>
              <a:gd name="connsiteY1073" fmla="*/ 2612453 h 4044105"/>
              <a:gd name="connsiteX1074" fmla="*/ 3489837 w 5260573"/>
              <a:gd name="connsiteY1074" fmla="*/ 2613759 h 4044105"/>
              <a:gd name="connsiteX1075" fmla="*/ 3492468 w 5260573"/>
              <a:gd name="connsiteY1075" fmla="*/ 2614213 h 4044105"/>
              <a:gd name="connsiteX1076" fmla="*/ 3488597 w 5260573"/>
              <a:gd name="connsiteY1076" fmla="*/ 2615367 h 4044105"/>
              <a:gd name="connsiteX1077" fmla="*/ 3463069 w 5260573"/>
              <a:gd name="connsiteY1077" fmla="*/ 2621883 h 4044105"/>
              <a:gd name="connsiteX1078" fmla="*/ 3452829 w 5260573"/>
              <a:gd name="connsiteY1078" fmla="*/ 2620381 h 4044105"/>
              <a:gd name="connsiteX1079" fmla="*/ 3449114 w 5260573"/>
              <a:gd name="connsiteY1079" fmla="*/ 2620205 h 4044105"/>
              <a:gd name="connsiteX1080" fmla="*/ 3475669 w 5260573"/>
              <a:gd name="connsiteY1080" fmla="*/ 2614425 h 4044105"/>
              <a:gd name="connsiteX1081" fmla="*/ 579651 w 5260573"/>
              <a:gd name="connsiteY1081" fmla="*/ 2610413 h 4044105"/>
              <a:gd name="connsiteX1082" fmla="*/ 573322 w 5260573"/>
              <a:gd name="connsiteY1082" fmla="*/ 2613929 h 4044105"/>
              <a:gd name="connsiteX1083" fmla="*/ 572019 w 5260573"/>
              <a:gd name="connsiteY1083" fmla="*/ 2615149 h 4044105"/>
              <a:gd name="connsiteX1084" fmla="*/ 571625 w 5260573"/>
              <a:gd name="connsiteY1084" fmla="*/ 2616078 h 4044105"/>
              <a:gd name="connsiteX1085" fmla="*/ 583230 w 5260573"/>
              <a:gd name="connsiteY1085" fmla="*/ 2611070 h 4044105"/>
              <a:gd name="connsiteX1086" fmla="*/ 579651 w 5260573"/>
              <a:gd name="connsiteY1086" fmla="*/ 2610413 h 4044105"/>
              <a:gd name="connsiteX1087" fmla="*/ 3523444 w 5260573"/>
              <a:gd name="connsiteY1087" fmla="*/ 2601823 h 4044105"/>
              <a:gd name="connsiteX1088" fmla="*/ 3525773 w 5260573"/>
              <a:gd name="connsiteY1088" fmla="*/ 2602091 h 4044105"/>
              <a:gd name="connsiteX1089" fmla="*/ 3528929 w 5260573"/>
              <a:gd name="connsiteY1089" fmla="*/ 2602732 h 4044105"/>
              <a:gd name="connsiteX1090" fmla="*/ 3518878 w 5260573"/>
              <a:gd name="connsiteY1090" fmla="*/ 2606335 h 4044105"/>
              <a:gd name="connsiteX1091" fmla="*/ 3509118 w 5260573"/>
              <a:gd name="connsiteY1091" fmla="*/ 2609247 h 4044105"/>
              <a:gd name="connsiteX1092" fmla="*/ 3504112 w 5260573"/>
              <a:gd name="connsiteY1092" fmla="*/ 2607883 h 4044105"/>
              <a:gd name="connsiteX1093" fmla="*/ 3501959 w 5260573"/>
              <a:gd name="connsiteY1093" fmla="*/ 2607491 h 4044105"/>
              <a:gd name="connsiteX1094" fmla="*/ 978906 w 5260573"/>
              <a:gd name="connsiteY1094" fmla="*/ 2598142 h 4044105"/>
              <a:gd name="connsiteX1095" fmla="*/ 947919 w 5260573"/>
              <a:gd name="connsiteY1095" fmla="*/ 2619117 h 4044105"/>
              <a:gd name="connsiteX1096" fmla="*/ 940964 w 5260573"/>
              <a:gd name="connsiteY1096" fmla="*/ 2623264 h 4044105"/>
              <a:gd name="connsiteX1097" fmla="*/ 942969 w 5260573"/>
              <a:gd name="connsiteY1097" fmla="*/ 2622469 h 4044105"/>
              <a:gd name="connsiteX1098" fmla="*/ 916383 w 5260573"/>
              <a:gd name="connsiteY1098" fmla="*/ 2640463 h 4044105"/>
              <a:gd name="connsiteX1099" fmla="*/ 913317 w 5260573"/>
              <a:gd name="connsiteY1099" fmla="*/ 2642057 h 4044105"/>
              <a:gd name="connsiteX1100" fmla="*/ 932833 w 5260573"/>
              <a:gd name="connsiteY1100" fmla="*/ 2627165 h 4044105"/>
              <a:gd name="connsiteX1101" fmla="*/ 932866 w 5260573"/>
              <a:gd name="connsiteY1101" fmla="*/ 2627353 h 4044105"/>
              <a:gd name="connsiteX1102" fmla="*/ 934930 w 5260573"/>
              <a:gd name="connsiteY1102" fmla="*/ 2627248 h 4044105"/>
              <a:gd name="connsiteX1103" fmla="*/ 934262 w 5260573"/>
              <a:gd name="connsiteY1103" fmla="*/ 2626075 h 4044105"/>
              <a:gd name="connsiteX1104" fmla="*/ 937613 w 5260573"/>
              <a:gd name="connsiteY1104" fmla="*/ 2623518 h 4044105"/>
              <a:gd name="connsiteX1105" fmla="*/ 929586 w 5260573"/>
              <a:gd name="connsiteY1105" fmla="*/ 2621958 h 4044105"/>
              <a:gd name="connsiteX1106" fmla="*/ 924840 w 5260573"/>
              <a:gd name="connsiteY1106" fmla="*/ 2621996 h 4044105"/>
              <a:gd name="connsiteX1107" fmla="*/ 961766 w 5260573"/>
              <a:gd name="connsiteY1107" fmla="*/ 2605600 h 4044105"/>
              <a:gd name="connsiteX1108" fmla="*/ 617053 w 5260573"/>
              <a:gd name="connsiteY1108" fmla="*/ 2594950 h 4044105"/>
              <a:gd name="connsiteX1109" fmla="*/ 613820 w 5260573"/>
              <a:gd name="connsiteY1109" fmla="*/ 2595472 h 4044105"/>
              <a:gd name="connsiteX1110" fmla="*/ 592887 w 5260573"/>
              <a:gd name="connsiteY1110" fmla="*/ 2609988 h 4044105"/>
              <a:gd name="connsiteX1111" fmla="*/ 591184 w 5260573"/>
              <a:gd name="connsiteY1111" fmla="*/ 2610219 h 4044105"/>
              <a:gd name="connsiteX1112" fmla="*/ 590846 w 5260573"/>
              <a:gd name="connsiteY1112" fmla="*/ 2610531 h 4044105"/>
              <a:gd name="connsiteX1113" fmla="*/ 590966 w 5260573"/>
              <a:gd name="connsiteY1113" fmla="*/ 2611437 h 4044105"/>
              <a:gd name="connsiteX1114" fmla="*/ 591563 w 5260573"/>
              <a:gd name="connsiteY1114" fmla="*/ 2611535 h 4044105"/>
              <a:gd name="connsiteX1115" fmla="*/ 592887 w 5260573"/>
              <a:gd name="connsiteY1115" fmla="*/ 2609988 h 4044105"/>
              <a:gd name="connsiteX1116" fmla="*/ 605893 w 5260573"/>
              <a:gd name="connsiteY1116" fmla="*/ 2604712 h 4044105"/>
              <a:gd name="connsiteX1117" fmla="*/ 617053 w 5260573"/>
              <a:gd name="connsiteY1117" fmla="*/ 2594950 h 4044105"/>
              <a:gd name="connsiteX1118" fmla="*/ 1036742 w 5260573"/>
              <a:gd name="connsiteY1118" fmla="*/ 2592825 h 4044105"/>
              <a:gd name="connsiteX1119" fmla="*/ 1036338 w 5260573"/>
              <a:gd name="connsiteY1119" fmla="*/ 2594922 h 4044105"/>
              <a:gd name="connsiteX1120" fmla="*/ 1034680 w 5260573"/>
              <a:gd name="connsiteY1120" fmla="*/ 2595275 h 4044105"/>
              <a:gd name="connsiteX1121" fmla="*/ 1035604 w 5260573"/>
              <a:gd name="connsiteY1121" fmla="*/ 2592998 h 4044105"/>
              <a:gd name="connsiteX1122" fmla="*/ 1036742 w 5260573"/>
              <a:gd name="connsiteY1122" fmla="*/ 2592825 h 4044105"/>
              <a:gd name="connsiteX1123" fmla="*/ 607786 w 5260573"/>
              <a:gd name="connsiteY1123" fmla="*/ 2592090 h 4044105"/>
              <a:gd name="connsiteX1124" fmla="*/ 585944 w 5260573"/>
              <a:gd name="connsiteY1124" fmla="*/ 2605776 h 4044105"/>
              <a:gd name="connsiteX1125" fmla="*/ 585096 w 5260573"/>
              <a:gd name="connsiteY1125" fmla="*/ 2606855 h 4044105"/>
              <a:gd name="connsiteX1126" fmla="*/ 597942 w 5260573"/>
              <a:gd name="connsiteY1126" fmla="*/ 2601454 h 4044105"/>
              <a:gd name="connsiteX1127" fmla="*/ 610965 w 5260573"/>
              <a:gd name="connsiteY1127" fmla="*/ 2593243 h 4044105"/>
              <a:gd name="connsiteX1128" fmla="*/ 607786 w 5260573"/>
              <a:gd name="connsiteY1128" fmla="*/ 2592090 h 4044105"/>
              <a:gd name="connsiteX1129" fmla="*/ 1042646 w 5260573"/>
              <a:gd name="connsiteY1129" fmla="*/ 2586900 h 4044105"/>
              <a:gd name="connsiteX1130" fmla="*/ 1036742 w 5260573"/>
              <a:gd name="connsiteY1130" fmla="*/ 2592825 h 4044105"/>
              <a:gd name="connsiteX1131" fmla="*/ 1039526 w 5260573"/>
              <a:gd name="connsiteY1131" fmla="*/ 2588768 h 4044105"/>
              <a:gd name="connsiteX1132" fmla="*/ 1042646 w 5260573"/>
              <a:gd name="connsiteY1132" fmla="*/ 2586900 h 4044105"/>
              <a:gd name="connsiteX1133" fmla="*/ 1036668 w 5260573"/>
              <a:gd name="connsiteY1133" fmla="*/ 2581548 h 4044105"/>
              <a:gd name="connsiteX1134" fmla="*/ 1035270 w 5260573"/>
              <a:gd name="connsiteY1134" fmla="*/ 2584615 h 4044105"/>
              <a:gd name="connsiteX1135" fmla="*/ 1012474 w 5260573"/>
              <a:gd name="connsiteY1135" fmla="*/ 2599207 h 4044105"/>
              <a:gd name="connsiteX1136" fmla="*/ 973920 w 5260573"/>
              <a:gd name="connsiteY1136" fmla="*/ 2625918 h 4044105"/>
              <a:gd name="connsiteX1137" fmla="*/ 944042 w 5260573"/>
              <a:gd name="connsiteY1137" fmla="*/ 2649420 h 4044105"/>
              <a:gd name="connsiteX1138" fmla="*/ 990629 w 5260573"/>
              <a:gd name="connsiteY1138" fmla="*/ 2610137 h 4044105"/>
              <a:gd name="connsiteX1139" fmla="*/ 1031421 w 5260573"/>
              <a:gd name="connsiteY1139" fmla="*/ 2584465 h 4044105"/>
              <a:gd name="connsiteX1140" fmla="*/ 1036668 w 5260573"/>
              <a:gd name="connsiteY1140" fmla="*/ 2581548 h 4044105"/>
              <a:gd name="connsiteX1141" fmla="*/ 1020695 w 5260573"/>
              <a:gd name="connsiteY1141" fmla="*/ 2580610 h 4044105"/>
              <a:gd name="connsiteX1142" fmla="*/ 970289 w 5260573"/>
              <a:gd name="connsiteY1142" fmla="*/ 2616012 h 4044105"/>
              <a:gd name="connsiteX1143" fmla="*/ 965350 w 5260573"/>
              <a:gd name="connsiteY1143" fmla="*/ 2618193 h 4044105"/>
              <a:gd name="connsiteX1144" fmla="*/ 976830 w 5260573"/>
              <a:gd name="connsiteY1144" fmla="*/ 2609960 h 4044105"/>
              <a:gd name="connsiteX1145" fmla="*/ 998269 w 5260573"/>
              <a:gd name="connsiteY1145" fmla="*/ 2594586 h 4044105"/>
              <a:gd name="connsiteX1146" fmla="*/ 993804 w 5260573"/>
              <a:gd name="connsiteY1146" fmla="*/ 2592738 h 4044105"/>
              <a:gd name="connsiteX1147" fmla="*/ 987564 w 5260573"/>
              <a:gd name="connsiteY1147" fmla="*/ 2594376 h 4044105"/>
              <a:gd name="connsiteX1148" fmla="*/ 1007176 w 5260573"/>
              <a:gd name="connsiteY1148" fmla="*/ 2585845 h 4044105"/>
              <a:gd name="connsiteX1149" fmla="*/ 1049436 w 5260573"/>
              <a:gd name="connsiteY1149" fmla="*/ 2569481 h 4044105"/>
              <a:gd name="connsiteX1150" fmla="*/ 1051339 w 5260573"/>
              <a:gd name="connsiteY1150" fmla="*/ 2570451 h 4044105"/>
              <a:gd name="connsiteX1151" fmla="*/ 1025751 w 5260573"/>
              <a:gd name="connsiteY1151" fmla="*/ 2584427 h 4044105"/>
              <a:gd name="connsiteX1152" fmla="*/ 1039115 w 5260573"/>
              <a:gd name="connsiteY1152" fmla="*/ 2575575 h 4044105"/>
              <a:gd name="connsiteX1153" fmla="*/ 1035811 w 5260573"/>
              <a:gd name="connsiteY1153" fmla="*/ 2574757 h 4044105"/>
              <a:gd name="connsiteX1154" fmla="*/ 1098510 w 5260573"/>
              <a:gd name="connsiteY1154" fmla="*/ 2567989 h 4044105"/>
              <a:gd name="connsiteX1155" fmla="*/ 1094776 w 5260573"/>
              <a:gd name="connsiteY1155" fmla="*/ 2571740 h 4044105"/>
              <a:gd name="connsiteX1156" fmla="*/ 1096412 w 5260573"/>
              <a:gd name="connsiteY1156" fmla="*/ 2569182 h 4044105"/>
              <a:gd name="connsiteX1157" fmla="*/ 1098510 w 5260573"/>
              <a:gd name="connsiteY1157" fmla="*/ 2567989 h 4044105"/>
              <a:gd name="connsiteX1158" fmla="*/ 1099848 w 5260573"/>
              <a:gd name="connsiteY1158" fmla="*/ 2556233 h 4044105"/>
              <a:gd name="connsiteX1159" fmla="*/ 1090506 w 5260573"/>
              <a:gd name="connsiteY1159" fmla="*/ 2561306 h 4044105"/>
              <a:gd name="connsiteX1160" fmla="*/ 1088452 w 5260573"/>
              <a:gd name="connsiteY1160" fmla="*/ 2563496 h 4044105"/>
              <a:gd name="connsiteX1161" fmla="*/ 1084734 w 5260573"/>
              <a:gd name="connsiteY1161" fmla="*/ 2567459 h 4044105"/>
              <a:gd name="connsiteX1162" fmla="*/ 1059948 w 5260573"/>
              <a:gd name="connsiteY1162" fmla="*/ 2593456 h 4044105"/>
              <a:gd name="connsiteX1163" fmla="*/ 1042148 w 5260573"/>
              <a:gd name="connsiteY1163" fmla="*/ 2612705 h 4044105"/>
              <a:gd name="connsiteX1164" fmla="*/ 1052674 w 5260573"/>
              <a:gd name="connsiteY1164" fmla="*/ 2606173 h 4044105"/>
              <a:gd name="connsiteX1165" fmla="*/ 1053726 w 5260573"/>
              <a:gd name="connsiteY1165" fmla="*/ 2604933 h 4044105"/>
              <a:gd name="connsiteX1166" fmla="*/ 1061952 w 5260573"/>
              <a:gd name="connsiteY1166" fmla="*/ 2597157 h 4044105"/>
              <a:gd name="connsiteX1167" fmla="*/ 1103054 w 5260573"/>
              <a:gd name="connsiteY1167" fmla="*/ 2554492 h 4044105"/>
              <a:gd name="connsiteX1168" fmla="*/ 1101693 w 5260573"/>
              <a:gd name="connsiteY1168" fmla="*/ 2555231 h 4044105"/>
              <a:gd name="connsiteX1169" fmla="*/ 1100939 w 5260573"/>
              <a:gd name="connsiteY1169" fmla="*/ 2556367 h 4044105"/>
              <a:gd name="connsiteX1170" fmla="*/ 1102625 w 5260573"/>
              <a:gd name="connsiteY1170" fmla="*/ 2555232 h 4044105"/>
              <a:gd name="connsiteX1171" fmla="*/ 1135391 w 5260573"/>
              <a:gd name="connsiteY1171" fmla="*/ 2553478 h 4044105"/>
              <a:gd name="connsiteX1172" fmla="*/ 1125033 w 5260573"/>
              <a:gd name="connsiteY1172" fmla="*/ 2559527 h 4044105"/>
              <a:gd name="connsiteX1173" fmla="*/ 1107134 w 5260573"/>
              <a:gd name="connsiteY1173" fmla="*/ 2572996 h 4044105"/>
              <a:gd name="connsiteX1174" fmla="*/ 1101307 w 5260573"/>
              <a:gd name="connsiteY1174" fmla="*/ 2578511 h 4044105"/>
              <a:gd name="connsiteX1175" fmla="*/ 1104754 w 5260573"/>
              <a:gd name="connsiteY1175" fmla="*/ 2574787 h 4044105"/>
              <a:gd name="connsiteX1176" fmla="*/ 1101348 w 5260573"/>
              <a:gd name="connsiteY1176" fmla="*/ 2577350 h 4044105"/>
              <a:gd name="connsiteX1177" fmla="*/ 1083402 w 5260573"/>
              <a:gd name="connsiteY1177" fmla="*/ 2589136 h 4044105"/>
              <a:gd name="connsiteX1178" fmla="*/ 1079390 w 5260573"/>
              <a:gd name="connsiteY1178" fmla="*/ 2593707 h 4044105"/>
              <a:gd name="connsiteX1179" fmla="*/ 1087082 w 5260573"/>
              <a:gd name="connsiteY1179" fmla="*/ 2589174 h 4044105"/>
              <a:gd name="connsiteX1180" fmla="*/ 1123016 w 5260573"/>
              <a:gd name="connsiteY1180" fmla="*/ 2566026 h 4044105"/>
              <a:gd name="connsiteX1181" fmla="*/ 1130073 w 5260573"/>
              <a:gd name="connsiteY1181" fmla="*/ 2558717 h 4044105"/>
              <a:gd name="connsiteX1182" fmla="*/ 1100792 w 5260573"/>
              <a:gd name="connsiteY1182" fmla="*/ 2551178 h 4044105"/>
              <a:gd name="connsiteX1183" fmla="*/ 1095215 w 5260573"/>
              <a:gd name="connsiteY1183" fmla="*/ 2556281 h 4044105"/>
              <a:gd name="connsiteX1184" fmla="*/ 1093473 w 5260573"/>
              <a:gd name="connsiteY1184" fmla="*/ 2558140 h 4044105"/>
              <a:gd name="connsiteX1185" fmla="*/ 1101813 w 5260573"/>
              <a:gd name="connsiteY1185" fmla="*/ 2552582 h 4044105"/>
              <a:gd name="connsiteX1186" fmla="*/ 1085508 w 5260573"/>
              <a:gd name="connsiteY1186" fmla="*/ 2544686 h 4044105"/>
              <a:gd name="connsiteX1187" fmla="*/ 1081371 w 5260573"/>
              <a:gd name="connsiteY1187" fmla="*/ 2547701 h 4044105"/>
              <a:gd name="connsiteX1188" fmla="*/ 1082779 w 5260573"/>
              <a:gd name="connsiteY1188" fmla="*/ 2548994 h 4044105"/>
              <a:gd name="connsiteX1189" fmla="*/ 1085774 w 5260573"/>
              <a:gd name="connsiteY1189" fmla="*/ 2545605 h 4044105"/>
              <a:gd name="connsiteX1190" fmla="*/ 1085508 w 5260573"/>
              <a:gd name="connsiteY1190" fmla="*/ 2544686 h 4044105"/>
              <a:gd name="connsiteX1191" fmla="*/ 470636 w 5260573"/>
              <a:gd name="connsiteY1191" fmla="*/ 2543237 h 4044105"/>
              <a:gd name="connsiteX1192" fmla="*/ 455405 w 5260573"/>
              <a:gd name="connsiteY1192" fmla="*/ 2558121 h 4044105"/>
              <a:gd name="connsiteX1193" fmla="*/ 437918 w 5260573"/>
              <a:gd name="connsiteY1193" fmla="*/ 2563737 h 4044105"/>
              <a:gd name="connsiteX1194" fmla="*/ 443603 w 5260573"/>
              <a:gd name="connsiteY1194" fmla="*/ 2559024 h 4044105"/>
              <a:gd name="connsiteX1195" fmla="*/ 449360 w 5260573"/>
              <a:gd name="connsiteY1195" fmla="*/ 2551728 h 4044105"/>
              <a:gd name="connsiteX1196" fmla="*/ 1134852 w 5260573"/>
              <a:gd name="connsiteY1196" fmla="*/ 2542490 h 4044105"/>
              <a:gd name="connsiteX1197" fmla="*/ 1130497 w 5260573"/>
              <a:gd name="connsiteY1197" fmla="*/ 2542984 h 4044105"/>
              <a:gd name="connsiteX1198" fmla="*/ 1122875 w 5260573"/>
              <a:gd name="connsiteY1198" fmla="*/ 2544619 h 4044105"/>
              <a:gd name="connsiteX1199" fmla="*/ 1111201 w 5260573"/>
              <a:gd name="connsiteY1199" fmla="*/ 2556423 h 4044105"/>
              <a:gd name="connsiteX1200" fmla="*/ 1098510 w 5260573"/>
              <a:gd name="connsiteY1200" fmla="*/ 2567989 h 4044105"/>
              <a:gd name="connsiteX1201" fmla="*/ 1111266 w 5260573"/>
              <a:gd name="connsiteY1201" fmla="*/ 2552742 h 4044105"/>
              <a:gd name="connsiteX1202" fmla="*/ 1117543 w 5260573"/>
              <a:gd name="connsiteY1202" fmla="*/ 2547542 h 4044105"/>
              <a:gd name="connsiteX1203" fmla="*/ 1119102 w 5260573"/>
              <a:gd name="connsiteY1203" fmla="*/ 2545777 h 4044105"/>
              <a:gd name="connsiteX1204" fmla="*/ 1112156 w 5260573"/>
              <a:gd name="connsiteY1204" fmla="*/ 2549550 h 4044105"/>
              <a:gd name="connsiteX1205" fmla="*/ 1108429 w 5260573"/>
              <a:gd name="connsiteY1205" fmla="*/ 2553442 h 4044105"/>
              <a:gd name="connsiteX1206" fmla="*/ 1104858 w 5260573"/>
              <a:gd name="connsiteY1206" fmla="*/ 2557124 h 4044105"/>
              <a:gd name="connsiteX1207" fmla="*/ 1081178 w 5260573"/>
              <a:gd name="connsiteY1207" fmla="*/ 2581443 h 4044105"/>
              <a:gd name="connsiteX1208" fmla="*/ 1062366 w 5260573"/>
              <a:gd name="connsiteY1208" fmla="*/ 2600157 h 4044105"/>
              <a:gd name="connsiteX1209" fmla="*/ 1066345 w 5260573"/>
              <a:gd name="connsiteY1209" fmla="*/ 2597690 h 4044105"/>
              <a:gd name="connsiteX1210" fmla="*/ 1114999 w 5260573"/>
              <a:gd name="connsiteY1210" fmla="*/ 2562800 h 4044105"/>
              <a:gd name="connsiteX1211" fmla="*/ 1117061 w 5260573"/>
              <a:gd name="connsiteY1211" fmla="*/ 2561486 h 4044105"/>
              <a:gd name="connsiteX1212" fmla="*/ 1127079 w 5260573"/>
              <a:gd name="connsiteY1212" fmla="*/ 2550660 h 4044105"/>
              <a:gd name="connsiteX1213" fmla="*/ 1126844 w 5260573"/>
              <a:gd name="connsiteY1213" fmla="*/ 2550806 h 4044105"/>
              <a:gd name="connsiteX1214" fmla="*/ 1127478 w 5260573"/>
              <a:gd name="connsiteY1214" fmla="*/ 2550229 h 4044105"/>
              <a:gd name="connsiteX1215" fmla="*/ 1129227 w 5260573"/>
              <a:gd name="connsiteY1215" fmla="*/ 2548339 h 4044105"/>
              <a:gd name="connsiteX1216" fmla="*/ 1134533 w 5260573"/>
              <a:gd name="connsiteY1216" fmla="*/ 2543197 h 4044105"/>
              <a:gd name="connsiteX1217" fmla="*/ 1124862 w 5260573"/>
              <a:gd name="connsiteY1217" fmla="*/ 2539263 h 4044105"/>
              <a:gd name="connsiteX1218" fmla="*/ 1121194 w 5260573"/>
              <a:gd name="connsiteY1218" fmla="*/ 2540842 h 4044105"/>
              <a:gd name="connsiteX1219" fmla="*/ 1119620 w 5260573"/>
              <a:gd name="connsiteY1219" fmla="*/ 2542306 h 4044105"/>
              <a:gd name="connsiteX1220" fmla="*/ 1123499 w 5260573"/>
              <a:gd name="connsiteY1220" fmla="*/ 2540804 h 4044105"/>
              <a:gd name="connsiteX1221" fmla="*/ 1161159 w 5260573"/>
              <a:gd name="connsiteY1221" fmla="*/ 2526768 h 4044105"/>
              <a:gd name="connsiteX1222" fmla="*/ 1151846 w 5260573"/>
              <a:gd name="connsiteY1222" fmla="*/ 2531088 h 4044105"/>
              <a:gd name="connsiteX1223" fmla="*/ 1142736 w 5260573"/>
              <a:gd name="connsiteY1223" fmla="*/ 2539560 h 4044105"/>
              <a:gd name="connsiteX1224" fmla="*/ 1144930 w 5260573"/>
              <a:gd name="connsiteY1224" fmla="*/ 2539489 h 4044105"/>
              <a:gd name="connsiteX1225" fmla="*/ 1138459 w 5260573"/>
              <a:gd name="connsiteY1225" fmla="*/ 2543538 h 4044105"/>
              <a:gd name="connsiteX1226" fmla="*/ 1126681 w 5260573"/>
              <a:gd name="connsiteY1226" fmla="*/ 2554493 h 4044105"/>
              <a:gd name="connsiteX1227" fmla="*/ 1123870 w 5260573"/>
              <a:gd name="connsiteY1227" fmla="*/ 2557153 h 4044105"/>
              <a:gd name="connsiteX1228" fmla="*/ 1145884 w 5260573"/>
              <a:gd name="connsiteY1228" fmla="*/ 2543144 h 4044105"/>
              <a:gd name="connsiteX1229" fmla="*/ 1160098 w 5260573"/>
              <a:gd name="connsiteY1229" fmla="*/ 2529143 h 4044105"/>
              <a:gd name="connsiteX1230" fmla="*/ 1161159 w 5260573"/>
              <a:gd name="connsiteY1230" fmla="*/ 2526768 h 4044105"/>
              <a:gd name="connsiteX1231" fmla="*/ 462866 w 5260573"/>
              <a:gd name="connsiteY1231" fmla="*/ 2518783 h 4044105"/>
              <a:gd name="connsiteX1232" fmla="*/ 455091 w 5260573"/>
              <a:gd name="connsiteY1232" fmla="*/ 2521938 h 4044105"/>
              <a:gd name="connsiteX1233" fmla="*/ 462866 w 5260573"/>
              <a:gd name="connsiteY1233" fmla="*/ 2518783 h 4044105"/>
              <a:gd name="connsiteX1234" fmla="*/ 463898 w 5260573"/>
              <a:gd name="connsiteY1234" fmla="*/ 2517857 h 4044105"/>
              <a:gd name="connsiteX1235" fmla="*/ 462866 w 5260573"/>
              <a:gd name="connsiteY1235" fmla="*/ 2518783 h 4044105"/>
              <a:gd name="connsiteX1236" fmla="*/ 462485 w 5260573"/>
              <a:gd name="connsiteY1236" fmla="*/ 2518474 h 4044105"/>
              <a:gd name="connsiteX1237" fmla="*/ 1128190 w 5260573"/>
              <a:gd name="connsiteY1237" fmla="*/ 2511096 h 4044105"/>
              <a:gd name="connsiteX1238" fmla="*/ 1123537 w 5260573"/>
              <a:gd name="connsiteY1238" fmla="*/ 2515914 h 4044105"/>
              <a:gd name="connsiteX1239" fmla="*/ 1115700 w 5260573"/>
              <a:gd name="connsiteY1239" fmla="*/ 2521407 h 4044105"/>
              <a:gd name="connsiteX1240" fmla="*/ 1128238 w 5260573"/>
              <a:gd name="connsiteY1240" fmla="*/ 2511047 h 4044105"/>
              <a:gd name="connsiteX1241" fmla="*/ 1128241 w 5260573"/>
              <a:gd name="connsiteY1241" fmla="*/ 2511054 h 4044105"/>
              <a:gd name="connsiteX1242" fmla="*/ 1128190 w 5260573"/>
              <a:gd name="connsiteY1242" fmla="*/ 2511096 h 4044105"/>
              <a:gd name="connsiteX1243" fmla="*/ 1166328 w 5260573"/>
              <a:gd name="connsiteY1243" fmla="*/ 2510750 h 4044105"/>
              <a:gd name="connsiteX1244" fmla="*/ 1161423 w 5260573"/>
              <a:gd name="connsiteY1244" fmla="*/ 2513720 h 4044105"/>
              <a:gd name="connsiteX1245" fmla="*/ 1147290 w 5260573"/>
              <a:gd name="connsiteY1245" fmla="*/ 2526816 h 4044105"/>
              <a:gd name="connsiteX1246" fmla="*/ 1136747 w 5260573"/>
              <a:gd name="connsiteY1246" fmla="*/ 2535674 h 4044105"/>
              <a:gd name="connsiteX1247" fmla="*/ 1145561 w 5260573"/>
              <a:gd name="connsiteY1247" fmla="*/ 2532261 h 4044105"/>
              <a:gd name="connsiteX1248" fmla="*/ 1136903 w 5260573"/>
              <a:gd name="connsiteY1248" fmla="*/ 2537930 h 4044105"/>
              <a:gd name="connsiteX1249" fmla="*/ 1138016 w 5260573"/>
              <a:gd name="connsiteY1249" fmla="*/ 2539714 h 4044105"/>
              <a:gd name="connsiteX1250" fmla="*/ 1138132 w 5260573"/>
              <a:gd name="connsiteY1250" fmla="*/ 2539710 h 4044105"/>
              <a:gd name="connsiteX1251" fmla="*/ 1159699 w 5260573"/>
              <a:gd name="connsiteY1251" fmla="*/ 2518811 h 4044105"/>
              <a:gd name="connsiteX1252" fmla="*/ 1166328 w 5260573"/>
              <a:gd name="connsiteY1252" fmla="*/ 2510750 h 4044105"/>
              <a:gd name="connsiteX1253" fmla="*/ 1139940 w 5260573"/>
              <a:gd name="connsiteY1253" fmla="*/ 2501774 h 4044105"/>
              <a:gd name="connsiteX1254" fmla="*/ 1128910 w 5260573"/>
              <a:gd name="connsiteY1254" fmla="*/ 2512702 h 4044105"/>
              <a:gd name="connsiteX1255" fmla="*/ 1128241 w 5260573"/>
              <a:gd name="connsiteY1255" fmla="*/ 2511054 h 4044105"/>
              <a:gd name="connsiteX1256" fmla="*/ 1134549 w 5260573"/>
              <a:gd name="connsiteY1256" fmla="*/ 2505847 h 4044105"/>
              <a:gd name="connsiteX1257" fmla="*/ 1139940 w 5260573"/>
              <a:gd name="connsiteY1257" fmla="*/ 2501774 h 4044105"/>
              <a:gd name="connsiteX1258" fmla="*/ 1140419 w 5260573"/>
              <a:gd name="connsiteY1258" fmla="*/ 2491075 h 4044105"/>
              <a:gd name="connsiteX1259" fmla="*/ 1142337 w 5260573"/>
              <a:gd name="connsiteY1259" fmla="*/ 2492078 h 4044105"/>
              <a:gd name="connsiteX1260" fmla="*/ 1142206 w 5260573"/>
              <a:gd name="connsiteY1260" fmla="*/ 2493676 h 4044105"/>
              <a:gd name="connsiteX1261" fmla="*/ 3373869 w 5260573"/>
              <a:gd name="connsiteY1261" fmla="*/ 2466128 h 4044105"/>
              <a:gd name="connsiteX1262" fmla="*/ 3369351 w 5260573"/>
              <a:gd name="connsiteY1262" fmla="*/ 2467847 h 4044105"/>
              <a:gd name="connsiteX1263" fmla="*/ 3367349 w 5260573"/>
              <a:gd name="connsiteY1263" fmla="*/ 2469669 h 4044105"/>
              <a:gd name="connsiteX1264" fmla="*/ 3373312 w 5260573"/>
              <a:gd name="connsiteY1264" fmla="*/ 2469610 h 4044105"/>
              <a:gd name="connsiteX1265" fmla="*/ 3380678 w 5260573"/>
              <a:gd name="connsiteY1265" fmla="*/ 2466464 h 4044105"/>
              <a:gd name="connsiteX1266" fmla="*/ 3381122 w 5260573"/>
              <a:gd name="connsiteY1266" fmla="*/ 2466243 h 4044105"/>
              <a:gd name="connsiteX1267" fmla="*/ 371809 w 5260573"/>
              <a:gd name="connsiteY1267" fmla="*/ 2465979 h 4044105"/>
              <a:gd name="connsiteX1268" fmla="*/ 369249 w 5260573"/>
              <a:gd name="connsiteY1268" fmla="*/ 2468078 h 4044105"/>
              <a:gd name="connsiteX1269" fmla="*/ 368763 w 5260573"/>
              <a:gd name="connsiteY1269" fmla="*/ 2467716 h 4044105"/>
              <a:gd name="connsiteX1270" fmla="*/ 369879 w 5260573"/>
              <a:gd name="connsiteY1270" fmla="*/ 2466929 h 4044105"/>
              <a:gd name="connsiteX1271" fmla="*/ 3410307 w 5260573"/>
              <a:gd name="connsiteY1271" fmla="*/ 2459130 h 4044105"/>
              <a:gd name="connsiteX1272" fmla="*/ 3407122 w 5260573"/>
              <a:gd name="connsiteY1272" fmla="*/ 2460233 h 4044105"/>
              <a:gd name="connsiteX1273" fmla="*/ 3397341 w 5260573"/>
              <a:gd name="connsiteY1273" fmla="*/ 2462194 h 4044105"/>
              <a:gd name="connsiteX1274" fmla="*/ 3389428 w 5260573"/>
              <a:gd name="connsiteY1274" fmla="*/ 2463357 h 4044105"/>
              <a:gd name="connsiteX1275" fmla="*/ 3393390 w 5260573"/>
              <a:gd name="connsiteY1275" fmla="*/ 2463698 h 4044105"/>
              <a:gd name="connsiteX1276" fmla="*/ 3403720 w 5260573"/>
              <a:gd name="connsiteY1276" fmla="*/ 2461299 h 4044105"/>
              <a:gd name="connsiteX1277" fmla="*/ 3412295 w 5260573"/>
              <a:gd name="connsiteY1277" fmla="*/ 2459275 h 4044105"/>
              <a:gd name="connsiteX1278" fmla="*/ 3354863 w 5260573"/>
              <a:gd name="connsiteY1278" fmla="*/ 2455260 h 4044105"/>
              <a:gd name="connsiteX1279" fmla="*/ 3354625 w 5260573"/>
              <a:gd name="connsiteY1279" fmla="*/ 2455920 h 4044105"/>
              <a:gd name="connsiteX1280" fmla="*/ 3354637 w 5260573"/>
              <a:gd name="connsiteY1280" fmla="*/ 2455891 h 4044105"/>
              <a:gd name="connsiteX1281" fmla="*/ 405898 w 5260573"/>
              <a:gd name="connsiteY1281" fmla="*/ 2446875 h 4044105"/>
              <a:gd name="connsiteX1282" fmla="*/ 403665 w 5260573"/>
              <a:gd name="connsiteY1282" fmla="*/ 2449014 h 4044105"/>
              <a:gd name="connsiteX1283" fmla="*/ 403575 w 5260573"/>
              <a:gd name="connsiteY1283" fmla="*/ 2449356 h 4044105"/>
              <a:gd name="connsiteX1284" fmla="*/ 404060 w 5260573"/>
              <a:gd name="connsiteY1284" fmla="*/ 2449293 h 4044105"/>
              <a:gd name="connsiteX1285" fmla="*/ 405907 w 5260573"/>
              <a:gd name="connsiteY1285" fmla="*/ 2448011 h 4044105"/>
              <a:gd name="connsiteX1286" fmla="*/ 380180 w 5260573"/>
              <a:gd name="connsiteY1286" fmla="*/ 2445372 h 4044105"/>
              <a:gd name="connsiteX1287" fmla="*/ 381597 w 5260573"/>
              <a:gd name="connsiteY1287" fmla="*/ 2446396 h 4044105"/>
              <a:gd name="connsiteX1288" fmla="*/ 381773 w 5260573"/>
              <a:gd name="connsiteY1288" fmla="*/ 2446524 h 4044105"/>
              <a:gd name="connsiteX1289" fmla="*/ 381749 w 5260573"/>
              <a:gd name="connsiteY1289" fmla="*/ 2446505 h 4044105"/>
              <a:gd name="connsiteX1290" fmla="*/ 381597 w 5260573"/>
              <a:gd name="connsiteY1290" fmla="*/ 2446396 h 4044105"/>
              <a:gd name="connsiteX1291" fmla="*/ 381176 w 5260573"/>
              <a:gd name="connsiteY1291" fmla="*/ 2446092 h 4044105"/>
              <a:gd name="connsiteX1292" fmla="*/ 380180 w 5260573"/>
              <a:gd name="connsiteY1292" fmla="*/ 2445372 h 4044105"/>
              <a:gd name="connsiteX1293" fmla="*/ 3614565 w 5260573"/>
              <a:gd name="connsiteY1293" fmla="*/ 2444814 h 4044105"/>
              <a:gd name="connsiteX1294" fmla="*/ 3615671 w 5260573"/>
              <a:gd name="connsiteY1294" fmla="*/ 2444820 h 4044105"/>
              <a:gd name="connsiteX1295" fmla="*/ 3614730 w 5260573"/>
              <a:gd name="connsiteY1295" fmla="*/ 2445187 h 4044105"/>
              <a:gd name="connsiteX1296" fmla="*/ 3398479 w 5260573"/>
              <a:gd name="connsiteY1296" fmla="*/ 2431107 h 4044105"/>
              <a:gd name="connsiteX1297" fmla="*/ 3398188 w 5260573"/>
              <a:gd name="connsiteY1297" fmla="*/ 2431174 h 4044105"/>
              <a:gd name="connsiteX1298" fmla="*/ 3396818 w 5260573"/>
              <a:gd name="connsiteY1298" fmla="*/ 2431920 h 4044105"/>
              <a:gd name="connsiteX1299" fmla="*/ 3403192 w 5260573"/>
              <a:gd name="connsiteY1299" fmla="*/ 2432250 h 4044105"/>
              <a:gd name="connsiteX1300" fmla="*/ 3396505 w 5260573"/>
              <a:gd name="connsiteY1300" fmla="*/ 2435272 h 4044105"/>
              <a:gd name="connsiteX1301" fmla="*/ 3405074 w 5260573"/>
              <a:gd name="connsiteY1301" fmla="*/ 2435923 h 4044105"/>
              <a:gd name="connsiteX1302" fmla="*/ 3395753 w 5260573"/>
              <a:gd name="connsiteY1302" fmla="*/ 2436677 h 4044105"/>
              <a:gd name="connsiteX1303" fmla="*/ 3395585 w 5260573"/>
              <a:gd name="connsiteY1303" fmla="*/ 2440080 h 4044105"/>
              <a:gd name="connsiteX1304" fmla="*/ 3408149 w 5260573"/>
              <a:gd name="connsiteY1304" fmla="*/ 2436434 h 4044105"/>
              <a:gd name="connsiteX1305" fmla="*/ 3418757 w 5260573"/>
              <a:gd name="connsiteY1305" fmla="*/ 2433576 h 4044105"/>
              <a:gd name="connsiteX1306" fmla="*/ 3378835 w 5260573"/>
              <a:gd name="connsiteY1306" fmla="*/ 2428717 h 4044105"/>
              <a:gd name="connsiteX1307" fmla="*/ 3373049 w 5260573"/>
              <a:gd name="connsiteY1307" fmla="*/ 2430678 h 4044105"/>
              <a:gd name="connsiteX1308" fmla="*/ 3385210 w 5260573"/>
              <a:gd name="connsiteY1308" fmla="*/ 2431320 h 4044105"/>
              <a:gd name="connsiteX1309" fmla="*/ 3388319 w 5260573"/>
              <a:gd name="connsiteY1309" fmla="*/ 2431480 h 4044105"/>
              <a:gd name="connsiteX1310" fmla="*/ 3390589 w 5260573"/>
              <a:gd name="connsiteY1310" fmla="*/ 2430717 h 4044105"/>
              <a:gd name="connsiteX1311" fmla="*/ 3391896 w 5260573"/>
              <a:gd name="connsiteY1311" fmla="*/ 2430308 h 4044105"/>
              <a:gd name="connsiteX1312" fmla="*/ 3458957 w 5260573"/>
              <a:gd name="connsiteY1312" fmla="*/ 2416477 h 4044105"/>
              <a:gd name="connsiteX1313" fmla="*/ 3458891 w 5260573"/>
              <a:gd name="connsiteY1313" fmla="*/ 2416484 h 4044105"/>
              <a:gd name="connsiteX1314" fmla="*/ 3458855 w 5260573"/>
              <a:gd name="connsiteY1314" fmla="*/ 2416706 h 4044105"/>
              <a:gd name="connsiteX1315" fmla="*/ 726141 w 5260573"/>
              <a:gd name="connsiteY1315" fmla="*/ 2415377 h 4044105"/>
              <a:gd name="connsiteX1316" fmla="*/ 724582 w 5260573"/>
              <a:gd name="connsiteY1316" fmla="*/ 2420304 h 4044105"/>
              <a:gd name="connsiteX1317" fmla="*/ 723028 w 5260573"/>
              <a:gd name="connsiteY1317" fmla="*/ 2425502 h 4044105"/>
              <a:gd name="connsiteX1318" fmla="*/ 724582 w 5260573"/>
              <a:gd name="connsiteY1318" fmla="*/ 2420304 h 4044105"/>
              <a:gd name="connsiteX1319" fmla="*/ 726141 w 5260573"/>
              <a:gd name="connsiteY1319" fmla="*/ 2415377 h 4044105"/>
              <a:gd name="connsiteX1320" fmla="*/ 3616371 w 5260573"/>
              <a:gd name="connsiteY1320" fmla="*/ 2413239 h 4044105"/>
              <a:gd name="connsiteX1321" fmla="*/ 3616265 w 5260573"/>
              <a:gd name="connsiteY1321" fmla="*/ 2413448 h 4044105"/>
              <a:gd name="connsiteX1322" fmla="*/ 3616699 w 5260573"/>
              <a:gd name="connsiteY1322" fmla="*/ 2413496 h 4044105"/>
              <a:gd name="connsiteX1323" fmla="*/ 3617745 w 5260573"/>
              <a:gd name="connsiteY1323" fmla="*/ 2415146 h 4044105"/>
              <a:gd name="connsiteX1324" fmla="*/ 3614714 w 5260573"/>
              <a:gd name="connsiteY1324" fmla="*/ 2414179 h 4044105"/>
              <a:gd name="connsiteX1325" fmla="*/ 3613804 w 5260573"/>
              <a:gd name="connsiteY1325" fmla="*/ 2412863 h 4044105"/>
              <a:gd name="connsiteX1326" fmla="*/ 3614714 w 5260573"/>
              <a:gd name="connsiteY1326" fmla="*/ 2414179 h 4044105"/>
              <a:gd name="connsiteX1327" fmla="*/ 3613116 w 5260573"/>
              <a:gd name="connsiteY1327" fmla="*/ 2412869 h 4044105"/>
              <a:gd name="connsiteX1328" fmla="*/ 3613804 w 5260573"/>
              <a:gd name="connsiteY1328" fmla="*/ 2412863 h 4044105"/>
              <a:gd name="connsiteX1329" fmla="*/ 286415 w 5260573"/>
              <a:gd name="connsiteY1329" fmla="*/ 2411426 h 4044105"/>
              <a:gd name="connsiteX1330" fmla="*/ 284611 w 5260573"/>
              <a:gd name="connsiteY1330" fmla="*/ 2412906 h 4044105"/>
              <a:gd name="connsiteX1331" fmla="*/ 282109 w 5260573"/>
              <a:gd name="connsiteY1331" fmla="*/ 2414222 h 4044105"/>
              <a:gd name="connsiteX1332" fmla="*/ 275846 w 5260573"/>
              <a:gd name="connsiteY1332" fmla="*/ 2415584 h 4044105"/>
              <a:gd name="connsiteX1333" fmla="*/ 286415 w 5260573"/>
              <a:gd name="connsiteY1333" fmla="*/ 2411426 h 4044105"/>
              <a:gd name="connsiteX1334" fmla="*/ 3389397 w 5260573"/>
              <a:gd name="connsiteY1334" fmla="*/ 2404920 h 4044105"/>
              <a:gd name="connsiteX1335" fmla="*/ 3391245 w 5260573"/>
              <a:gd name="connsiteY1335" fmla="*/ 2405484 h 4044105"/>
              <a:gd name="connsiteX1336" fmla="*/ 3396505 w 5260573"/>
              <a:gd name="connsiteY1336" fmla="*/ 2405537 h 4044105"/>
              <a:gd name="connsiteX1337" fmla="*/ 1118040 w 5260573"/>
              <a:gd name="connsiteY1337" fmla="*/ 2404882 h 4044105"/>
              <a:gd name="connsiteX1338" fmla="*/ 1113109 w 5260573"/>
              <a:gd name="connsiteY1338" fmla="*/ 2406123 h 4044105"/>
              <a:gd name="connsiteX1339" fmla="*/ 1114894 w 5260573"/>
              <a:gd name="connsiteY1339" fmla="*/ 2409273 h 4044105"/>
              <a:gd name="connsiteX1340" fmla="*/ 1120107 w 5260573"/>
              <a:gd name="connsiteY1340" fmla="*/ 2406766 h 4044105"/>
              <a:gd name="connsiteX1341" fmla="*/ 1118040 w 5260573"/>
              <a:gd name="connsiteY1341" fmla="*/ 2404882 h 4044105"/>
              <a:gd name="connsiteX1342" fmla="*/ 3381127 w 5260573"/>
              <a:gd name="connsiteY1342" fmla="*/ 2404204 h 4044105"/>
              <a:gd name="connsiteX1343" fmla="*/ 3386433 w 5260573"/>
              <a:gd name="connsiteY1343" fmla="*/ 2405242 h 4044105"/>
              <a:gd name="connsiteX1344" fmla="*/ 3383672 w 5260573"/>
              <a:gd name="connsiteY1344" fmla="*/ 2405406 h 4044105"/>
              <a:gd name="connsiteX1345" fmla="*/ 3389929 w 5260573"/>
              <a:gd name="connsiteY1345" fmla="*/ 2405470 h 4044105"/>
              <a:gd name="connsiteX1346" fmla="*/ 3386433 w 5260573"/>
              <a:gd name="connsiteY1346" fmla="*/ 2405242 h 4044105"/>
              <a:gd name="connsiteX1347" fmla="*/ 3388309 w 5260573"/>
              <a:gd name="connsiteY1347" fmla="*/ 2404826 h 4044105"/>
              <a:gd name="connsiteX1348" fmla="*/ 3625502 w 5260573"/>
              <a:gd name="connsiteY1348" fmla="*/ 2396748 h 4044105"/>
              <a:gd name="connsiteX1349" fmla="*/ 3628532 w 5260573"/>
              <a:gd name="connsiteY1349" fmla="*/ 2397706 h 4044105"/>
              <a:gd name="connsiteX1350" fmla="*/ 3630922 w 5260573"/>
              <a:gd name="connsiteY1350" fmla="*/ 2400899 h 4044105"/>
              <a:gd name="connsiteX1351" fmla="*/ 3619548 w 5260573"/>
              <a:gd name="connsiteY1351" fmla="*/ 2398155 h 4044105"/>
              <a:gd name="connsiteX1352" fmla="*/ 3617917 w 5260573"/>
              <a:gd name="connsiteY1352" fmla="*/ 2397590 h 4044105"/>
              <a:gd name="connsiteX1353" fmla="*/ 3622257 w 5260573"/>
              <a:gd name="connsiteY1353" fmla="*/ 2397148 h 4044105"/>
              <a:gd name="connsiteX1354" fmla="*/ 1239188 w 5260573"/>
              <a:gd name="connsiteY1354" fmla="*/ 2395089 h 4044105"/>
              <a:gd name="connsiteX1355" fmla="*/ 1208088 w 5260573"/>
              <a:gd name="connsiteY1355" fmla="*/ 2406161 h 4044105"/>
              <a:gd name="connsiteX1356" fmla="*/ 1200654 w 5260573"/>
              <a:gd name="connsiteY1356" fmla="*/ 2412009 h 4044105"/>
              <a:gd name="connsiteX1357" fmla="*/ 1207225 w 5260573"/>
              <a:gd name="connsiteY1357" fmla="*/ 2406469 h 4044105"/>
              <a:gd name="connsiteX1358" fmla="*/ 1104266 w 5260573"/>
              <a:gd name="connsiteY1358" fmla="*/ 2443128 h 4044105"/>
              <a:gd name="connsiteX1359" fmla="*/ 935145 w 5260573"/>
              <a:gd name="connsiteY1359" fmla="*/ 2511504 h 4044105"/>
              <a:gd name="connsiteX1360" fmla="*/ 918258 w 5260573"/>
              <a:gd name="connsiteY1360" fmla="*/ 2523822 h 4044105"/>
              <a:gd name="connsiteX1361" fmla="*/ 961415 w 5260573"/>
              <a:gd name="connsiteY1361" fmla="*/ 2510561 h 4044105"/>
              <a:gd name="connsiteX1362" fmla="*/ 1220408 w 5260573"/>
              <a:gd name="connsiteY1362" fmla="*/ 2409205 h 4044105"/>
              <a:gd name="connsiteX1363" fmla="*/ 1229798 w 5260573"/>
              <a:gd name="connsiteY1363" fmla="*/ 2401751 h 4044105"/>
              <a:gd name="connsiteX1364" fmla="*/ 5120883 w 5260573"/>
              <a:gd name="connsiteY1364" fmla="*/ 2394785 h 4044105"/>
              <a:gd name="connsiteX1365" fmla="*/ 5122039 w 5260573"/>
              <a:gd name="connsiteY1365" fmla="*/ 2395185 h 4044105"/>
              <a:gd name="connsiteX1366" fmla="*/ 5121034 w 5260573"/>
              <a:gd name="connsiteY1366" fmla="*/ 2395318 h 4044105"/>
              <a:gd name="connsiteX1367" fmla="*/ 1143632 w 5260573"/>
              <a:gd name="connsiteY1367" fmla="*/ 2392247 h 4044105"/>
              <a:gd name="connsiteX1368" fmla="*/ 1127717 w 5260573"/>
              <a:gd name="connsiteY1368" fmla="*/ 2402606 h 4044105"/>
              <a:gd name="connsiteX1369" fmla="*/ 1115526 w 5260573"/>
              <a:gd name="connsiteY1369" fmla="*/ 2410595 h 4044105"/>
              <a:gd name="connsiteX1370" fmla="*/ 1116396 w 5260573"/>
              <a:gd name="connsiteY1370" fmla="*/ 2412572 h 4044105"/>
              <a:gd name="connsiteX1371" fmla="*/ 1134400 w 5260573"/>
              <a:gd name="connsiteY1371" fmla="*/ 2400778 h 4044105"/>
              <a:gd name="connsiteX1372" fmla="*/ 1143632 w 5260573"/>
              <a:gd name="connsiteY1372" fmla="*/ 2392247 h 4044105"/>
              <a:gd name="connsiteX1373" fmla="*/ 204864 w 5260573"/>
              <a:gd name="connsiteY1373" fmla="*/ 2392144 h 4044105"/>
              <a:gd name="connsiteX1374" fmla="*/ 203481 w 5260573"/>
              <a:gd name="connsiteY1374" fmla="*/ 2392695 h 4044105"/>
              <a:gd name="connsiteX1375" fmla="*/ 199807 w 5260573"/>
              <a:gd name="connsiteY1375" fmla="*/ 2394154 h 4044105"/>
              <a:gd name="connsiteX1376" fmla="*/ 201236 w 5260573"/>
              <a:gd name="connsiteY1376" fmla="*/ 2392200 h 4044105"/>
              <a:gd name="connsiteX1377" fmla="*/ 204856 w 5260573"/>
              <a:gd name="connsiteY1377" fmla="*/ 2392144 h 4044105"/>
              <a:gd name="connsiteX1378" fmla="*/ 3407211 w 5260573"/>
              <a:gd name="connsiteY1378" fmla="*/ 2388644 h 4044105"/>
              <a:gd name="connsiteX1379" fmla="*/ 3405045 w 5260573"/>
              <a:gd name="connsiteY1379" fmla="*/ 2388652 h 4044105"/>
              <a:gd name="connsiteX1380" fmla="*/ 3406212 w 5260573"/>
              <a:gd name="connsiteY1380" fmla="*/ 2389194 h 4044105"/>
              <a:gd name="connsiteX1381" fmla="*/ 3627751 w 5260573"/>
              <a:gd name="connsiteY1381" fmla="*/ 2388431 h 4044105"/>
              <a:gd name="connsiteX1382" fmla="*/ 3637624 w 5260573"/>
              <a:gd name="connsiteY1382" fmla="*/ 2388972 h 4044105"/>
              <a:gd name="connsiteX1383" fmla="*/ 3639759 w 5260573"/>
              <a:gd name="connsiteY1383" fmla="*/ 2389469 h 4044105"/>
              <a:gd name="connsiteX1384" fmla="*/ 3640760 w 5260573"/>
              <a:gd name="connsiteY1384" fmla="*/ 2390171 h 4044105"/>
              <a:gd name="connsiteX1385" fmla="*/ 3639211 w 5260573"/>
              <a:gd name="connsiteY1385" fmla="*/ 2391547 h 4044105"/>
              <a:gd name="connsiteX1386" fmla="*/ 3635567 w 5260573"/>
              <a:gd name="connsiteY1386" fmla="*/ 2392565 h 4044105"/>
              <a:gd name="connsiteX1387" fmla="*/ 3619343 w 5260573"/>
              <a:gd name="connsiteY1387" fmla="*/ 2388752 h 4044105"/>
              <a:gd name="connsiteX1388" fmla="*/ 3619667 w 5260573"/>
              <a:gd name="connsiteY1388" fmla="*/ 2388736 h 4044105"/>
              <a:gd name="connsiteX1389" fmla="*/ 3627751 w 5260573"/>
              <a:gd name="connsiteY1389" fmla="*/ 2388431 h 4044105"/>
              <a:gd name="connsiteX1390" fmla="*/ 3460781 w 5260573"/>
              <a:gd name="connsiteY1390" fmla="*/ 2382102 h 4044105"/>
              <a:gd name="connsiteX1391" fmla="*/ 3491421 w 5260573"/>
              <a:gd name="connsiteY1391" fmla="*/ 2386981 h 4044105"/>
              <a:gd name="connsiteX1392" fmla="*/ 3498545 w 5260573"/>
              <a:gd name="connsiteY1392" fmla="*/ 2386838 h 4044105"/>
              <a:gd name="connsiteX1393" fmla="*/ 3498789 w 5260573"/>
              <a:gd name="connsiteY1393" fmla="*/ 2385018 h 4044105"/>
              <a:gd name="connsiteX1394" fmla="*/ 3496035 w 5260573"/>
              <a:gd name="connsiteY1394" fmla="*/ 2384438 h 4044105"/>
              <a:gd name="connsiteX1395" fmla="*/ 3460781 w 5260573"/>
              <a:gd name="connsiteY1395" fmla="*/ 2382102 h 4044105"/>
              <a:gd name="connsiteX1396" fmla="*/ 3451334 w 5260573"/>
              <a:gd name="connsiteY1396" fmla="*/ 2381095 h 4044105"/>
              <a:gd name="connsiteX1397" fmla="*/ 3448010 w 5260573"/>
              <a:gd name="connsiteY1397" fmla="*/ 2381954 h 4044105"/>
              <a:gd name="connsiteX1398" fmla="*/ 3448797 w 5260573"/>
              <a:gd name="connsiteY1398" fmla="*/ 2382164 h 4044105"/>
              <a:gd name="connsiteX1399" fmla="*/ 3447517 w 5260573"/>
              <a:gd name="connsiteY1399" fmla="*/ 2382082 h 4044105"/>
              <a:gd name="connsiteX1400" fmla="*/ 3447257 w 5260573"/>
              <a:gd name="connsiteY1400" fmla="*/ 2382149 h 4044105"/>
              <a:gd name="connsiteX1401" fmla="*/ 3449771 w 5260573"/>
              <a:gd name="connsiteY1401" fmla="*/ 2382998 h 4044105"/>
              <a:gd name="connsiteX1402" fmla="*/ 3448797 w 5260573"/>
              <a:gd name="connsiteY1402" fmla="*/ 2382164 h 4044105"/>
              <a:gd name="connsiteX1403" fmla="*/ 3449775 w 5260573"/>
              <a:gd name="connsiteY1403" fmla="*/ 2381522 h 4044105"/>
              <a:gd name="connsiteX1404" fmla="*/ 3451849 w 5260573"/>
              <a:gd name="connsiteY1404" fmla="*/ 2382642 h 4044105"/>
              <a:gd name="connsiteX1405" fmla="*/ 3450695 w 5260573"/>
              <a:gd name="connsiteY1405" fmla="*/ 2383309 h 4044105"/>
              <a:gd name="connsiteX1406" fmla="*/ 3451453 w 5260573"/>
              <a:gd name="connsiteY1406" fmla="*/ 2383565 h 4044105"/>
              <a:gd name="connsiteX1407" fmla="*/ 3452520 w 5260573"/>
              <a:gd name="connsiteY1407" fmla="*/ 2383214 h 4044105"/>
              <a:gd name="connsiteX1408" fmla="*/ 3451849 w 5260573"/>
              <a:gd name="connsiteY1408" fmla="*/ 2382642 h 4044105"/>
              <a:gd name="connsiteX1409" fmla="*/ 3452826 w 5260573"/>
              <a:gd name="connsiteY1409" fmla="*/ 2381999 h 4044105"/>
              <a:gd name="connsiteX1410" fmla="*/ 3454112 w 5260573"/>
              <a:gd name="connsiteY1410" fmla="*/ 2382692 h 4044105"/>
              <a:gd name="connsiteX1411" fmla="*/ 3455201 w 5260573"/>
              <a:gd name="connsiteY1411" fmla="*/ 2382335 h 4044105"/>
              <a:gd name="connsiteX1412" fmla="*/ 3453287 w 5260573"/>
              <a:gd name="connsiteY1412" fmla="*/ 2381293 h 4044105"/>
              <a:gd name="connsiteX1413" fmla="*/ 3451334 w 5260573"/>
              <a:gd name="connsiteY1413" fmla="*/ 2381095 h 4044105"/>
              <a:gd name="connsiteX1414" fmla="*/ 1309588 w 5260573"/>
              <a:gd name="connsiteY1414" fmla="*/ 2368572 h 4044105"/>
              <a:gd name="connsiteX1415" fmla="*/ 1278959 w 5260573"/>
              <a:gd name="connsiteY1415" fmla="*/ 2380927 h 4044105"/>
              <a:gd name="connsiteX1416" fmla="*/ 1252722 w 5260573"/>
              <a:gd name="connsiteY1416" fmla="*/ 2390269 h 4044105"/>
              <a:gd name="connsiteX1417" fmla="*/ 1234004 w 5260573"/>
              <a:gd name="connsiteY1417" fmla="*/ 2403884 h 4044105"/>
              <a:gd name="connsiteX1418" fmla="*/ 1284577 w 5260573"/>
              <a:gd name="connsiteY1418" fmla="*/ 2384092 h 4044105"/>
              <a:gd name="connsiteX1419" fmla="*/ 3609062 w 5260573"/>
              <a:gd name="connsiteY1419" fmla="*/ 2368013 h 4044105"/>
              <a:gd name="connsiteX1420" fmla="*/ 3610668 w 5260573"/>
              <a:gd name="connsiteY1420" fmla="*/ 2370593 h 4044105"/>
              <a:gd name="connsiteX1421" fmla="*/ 3608375 w 5260573"/>
              <a:gd name="connsiteY1421" fmla="*/ 2369723 h 4044105"/>
              <a:gd name="connsiteX1422" fmla="*/ 3609062 w 5260573"/>
              <a:gd name="connsiteY1422" fmla="*/ 2368013 h 4044105"/>
              <a:gd name="connsiteX1423" fmla="*/ 1193418 w 5260573"/>
              <a:gd name="connsiteY1423" fmla="*/ 2363694 h 4044105"/>
              <a:gd name="connsiteX1424" fmla="*/ 1171190 w 5260573"/>
              <a:gd name="connsiteY1424" fmla="*/ 2375781 h 4044105"/>
              <a:gd name="connsiteX1425" fmla="*/ 1168203 w 5260573"/>
              <a:gd name="connsiteY1425" fmla="*/ 2377499 h 4044105"/>
              <a:gd name="connsiteX1426" fmla="*/ 1175977 w 5260573"/>
              <a:gd name="connsiteY1426" fmla="*/ 2374895 h 4044105"/>
              <a:gd name="connsiteX1427" fmla="*/ 1180136 w 5260573"/>
              <a:gd name="connsiteY1427" fmla="*/ 2372825 h 4044105"/>
              <a:gd name="connsiteX1428" fmla="*/ 5124580 w 5260573"/>
              <a:gd name="connsiteY1428" fmla="*/ 2355208 h 4044105"/>
              <a:gd name="connsiteX1429" fmla="*/ 5124455 w 5260573"/>
              <a:gd name="connsiteY1429" fmla="*/ 2355436 h 4044105"/>
              <a:gd name="connsiteX1430" fmla="*/ 5124907 w 5260573"/>
              <a:gd name="connsiteY1430" fmla="*/ 2355650 h 4044105"/>
              <a:gd name="connsiteX1431" fmla="*/ 5125909 w 5260573"/>
              <a:gd name="connsiteY1431" fmla="*/ 2358124 h 4044105"/>
              <a:gd name="connsiteX1432" fmla="*/ 5122793 w 5260573"/>
              <a:gd name="connsiteY1432" fmla="*/ 2355817 h 4044105"/>
              <a:gd name="connsiteX1433" fmla="*/ 5121196 w 5260573"/>
              <a:gd name="connsiteY1433" fmla="*/ 2353581 h 4044105"/>
              <a:gd name="connsiteX1434" fmla="*/ 5121915 w 5260573"/>
              <a:gd name="connsiteY1434" fmla="*/ 2353817 h 4044105"/>
              <a:gd name="connsiteX1435" fmla="*/ 5122793 w 5260573"/>
              <a:gd name="connsiteY1435" fmla="*/ 2355817 h 4044105"/>
              <a:gd name="connsiteX1436" fmla="*/ 5121196 w 5260573"/>
              <a:gd name="connsiteY1436" fmla="*/ 2353581 h 4044105"/>
              <a:gd name="connsiteX1437" fmla="*/ 3670617 w 5260573"/>
              <a:gd name="connsiteY1437" fmla="*/ 2344547 h 4044105"/>
              <a:gd name="connsiteX1438" fmla="*/ 3671345 w 5260573"/>
              <a:gd name="connsiteY1438" fmla="*/ 2344878 h 4044105"/>
              <a:gd name="connsiteX1439" fmla="*/ 3672736 w 5260573"/>
              <a:gd name="connsiteY1439" fmla="*/ 2345882 h 4044105"/>
              <a:gd name="connsiteX1440" fmla="*/ 3655854 w 5260573"/>
              <a:gd name="connsiteY1440" fmla="*/ 2348568 h 4044105"/>
              <a:gd name="connsiteX1441" fmla="*/ 3643108 w 5260573"/>
              <a:gd name="connsiteY1441" fmla="*/ 2350027 h 4044105"/>
              <a:gd name="connsiteX1442" fmla="*/ 3641269 w 5260573"/>
              <a:gd name="connsiteY1442" fmla="*/ 2350331 h 4044105"/>
              <a:gd name="connsiteX1443" fmla="*/ 3626849 w 5260573"/>
              <a:gd name="connsiteY1443" fmla="*/ 2347141 h 4044105"/>
              <a:gd name="connsiteX1444" fmla="*/ 3644277 w 5260573"/>
              <a:gd name="connsiteY1444" fmla="*/ 2347328 h 4044105"/>
              <a:gd name="connsiteX1445" fmla="*/ 3664479 w 5260573"/>
              <a:gd name="connsiteY1445" fmla="*/ 2344571 h 4044105"/>
              <a:gd name="connsiteX1446" fmla="*/ 5127094 w 5260573"/>
              <a:gd name="connsiteY1446" fmla="*/ 2335823 h 4044105"/>
              <a:gd name="connsiteX1447" fmla="*/ 5131659 w 5260573"/>
              <a:gd name="connsiteY1447" fmla="*/ 2336799 h 4044105"/>
              <a:gd name="connsiteX1448" fmla="*/ 5135076 w 5260573"/>
              <a:gd name="connsiteY1448" fmla="*/ 2337441 h 4044105"/>
              <a:gd name="connsiteX1449" fmla="*/ 5138191 w 5260573"/>
              <a:gd name="connsiteY1449" fmla="*/ 2339737 h 4044105"/>
              <a:gd name="connsiteX1450" fmla="*/ 5140510 w 5260573"/>
              <a:gd name="connsiteY1450" fmla="*/ 2344652 h 4044105"/>
              <a:gd name="connsiteX1451" fmla="*/ 5128769 w 5260573"/>
              <a:gd name="connsiteY1451" fmla="*/ 2337121 h 4044105"/>
              <a:gd name="connsiteX1452" fmla="*/ 300427 w 5260573"/>
              <a:gd name="connsiteY1452" fmla="*/ 2328039 h 4044105"/>
              <a:gd name="connsiteX1453" fmla="*/ 296273 w 5260573"/>
              <a:gd name="connsiteY1453" fmla="*/ 2330504 h 4044105"/>
              <a:gd name="connsiteX1454" fmla="*/ 279310 w 5260573"/>
              <a:gd name="connsiteY1454" fmla="*/ 2337619 h 4044105"/>
              <a:gd name="connsiteX1455" fmla="*/ 275707 w 5260573"/>
              <a:gd name="connsiteY1455" fmla="*/ 2336451 h 4044105"/>
              <a:gd name="connsiteX1456" fmla="*/ 5129091 w 5260573"/>
              <a:gd name="connsiteY1456" fmla="*/ 2325071 h 4044105"/>
              <a:gd name="connsiteX1457" fmla="*/ 5129431 w 5260573"/>
              <a:gd name="connsiteY1457" fmla="*/ 2325165 h 4044105"/>
              <a:gd name="connsiteX1458" fmla="*/ 5148205 w 5260573"/>
              <a:gd name="connsiteY1458" fmla="*/ 2331837 h 4044105"/>
              <a:gd name="connsiteX1459" fmla="*/ 5150409 w 5260573"/>
              <a:gd name="connsiteY1459" fmla="*/ 2333227 h 4044105"/>
              <a:gd name="connsiteX1460" fmla="*/ 5151415 w 5260573"/>
              <a:gd name="connsiteY1460" fmla="*/ 2334476 h 4044105"/>
              <a:gd name="connsiteX1461" fmla="*/ 5149717 w 5260573"/>
              <a:gd name="connsiteY1461" fmla="*/ 2335679 h 4044105"/>
              <a:gd name="connsiteX1462" fmla="*/ 5145847 w 5260573"/>
              <a:gd name="connsiteY1462" fmla="*/ 2335682 h 4044105"/>
              <a:gd name="connsiteX1463" fmla="*/ 3410178 w 5260573"/>
              <a:gd name="connsiteY1463" fmla="*/ 2316518 h 4044105"/>
              <a:gd name="connsiteX1464" fmla="*/ 3401417 w 5260573"/>
              <a:gd name="connsiteY1464" fmla="*/ 2317625 h 4044105"/>
              <a:gd name="connsiteX1465" fmla="*/ 3396321 w 5260573"/>
              <a:gd name="connsiteY1465" fmla="*/ 2318806 h 4044105"/>
              <a:gd name="connsiteX1466" fmla="*/ 3395257 w 5260573"/>
              <a:gd name="connsiteY1466" fmla="*/ 2319023 h 4044105"/>
              <a:gd name="connsiteX1467" fmla="*/ 3395401 w 5260573"/>
              <a:gd name="connsiteY1467" fmla="*/ 2319141 h 4044105"/>
              <a:gd name="connsiteX1468" fmla="*/ 3411953 w 5260573"/>
              <a:gd name="connsiteY1468" fmla="*/ 2320061 h 4044105"/>
              <a:gd name="connsiteX1469" fmla="*/ 3519766 w 5260573"/>
              <a:gd name="connsiteY1469" fmla="*/ 2326977 h 4044105"/>
              <a:gd name="connsiteX1470" fmla="*/ 3527931 w 5260573"/>
              <a:gd name="connsiteY1470" fmla="*/ 2326625 h 4044105"/>
              <a:gd name="connsiteX1471" fmla="*/ 3524546 w 5260573"/>
              <a:gd name="connsiteY1471" fmla="*/ 2326088 h 4044105"/>
              <a:gd name="connsiteX1472" fmla="*/ 3427775 w 5260573"/>
              <a:gd name="connsiteY1472" fmla="*/ 2317345 h 4044105"/>
              <a:gd name="connsiteX1473" fmla="*/ 3410178 w 5260573"/>
              <a:gd name="connsiteY1473" fmla="*/ 2316518 h 4044105"/>
              <a:gd name="connsiteX1474" fmla="*/ 3643329 w 5260573"/>
              <a:gd name="connsiteY1474" fmla="*/ 2303053 h 4044105"/>
              <a:gd name="connsiteX1475" fmla="*/ 3669873 w 5260573"/>
              <a:gd name="connsiteY1475" fmla="*/ 2304258 h 4044105"/>
              <a:gd name="connsiteX1476" fmla="*/ 3682733 w 5260573"/>
              <a:gd name="connsiteY1476" fmla="*/ 2303445 h 4044105"/>
              <a:gd name="connsiteX1477" fmla="*/ 3682542 w 5260573"/>
              <a:gd name="connsiteY1477" fmla="*/ 2303728 h 4044105"/>
              <a:gd name="connsiteX1478" fmla="*/ 3689505 w 5260573"/>
              <a:gd name="connsiteY1478" fmla="*/ 2306226 h 4044105"/>
              <a:gd name="connsiteX1479" fmla="*/ 3692113 w 5260573"/>
              <a:gd name="connsiteY1479" fmla="*/ 2307101 h 4044105"/>
              <a:gd name="connsiteX1480" fmla="*/ 3688086 w 5260573"/>
              <a:gd name="connsiteY1480" fmla="*/ 2307589 h 4044105"/>
              <a:gd name="connsiteX1481" fmla="*/ 3661641 w 5260573"/>
              <a:gd name="connsiteY1481" fmla="*/ 2309731 h 4044105"/>
              <a:gd name="connsiteX1482" fmla="*/ 3651460 w 5260573"/>
              <a:gd name="connsiteY1482" fmla="*/ 2306585 h 4044105"/>
              <a:gd name="connsiteX1483" fmla="*/ 3637745 w 5260573"/>
              <a:gd name="connsiteY1483" fmla="*/ 2303706 h 4044105"/>
              <a:gd name="connsiteX1484" fmla="*/ 4960863 w 5260573"/>
              <a:gd name="connsiteY1484" fmla="*/ 2301073 h 4044105"/>
              <a:gd name="connsiteX1485" fmla="*/ 4959929 w 5260573"/>
              <a:gd name="connsiteY1485" fmla="*/ 2301991 h 4044105"/>
              <a:gd name="connsiteX1486" fmla="*/ 4959593 w 5260573"/>
              <a:gd name="connsiteY1486" fmla="*/ 2303748 h 4044105"/>
              <a:gd name="connsiteX1487" fmla="*/ 4960863 w 5260573"/>
              <a:gd name="connsiteY1487" fmla="*/ 2301073 h 4044105"/>
              <a:gd name="connsiteX1488" fmla="*/ 3724338 w 5260573"/>
              <a:gd name="connsiteY1488" fmla="*/ 2300043 h 4044105"/>
              <a:gd name="connsiteX1489" fmla="*/ 3726994 w 5260573"/>
              <a:gd name="connsiteY1489" fmla="*/ 2300779 h 4044105"/>
              <a:gd name="connsiteX1490" fmla="*/ 3730112 w 5260573"/>
              <a:gd name="connsiteY1490" fmla="*/ 2301922 h 4044105"/>
              <a:gd name="connsiteX1491" fmla="*/ 3719590 w 5260573"/>
              <a:gd name="connsiteY1491" fmla="*/ 2303777 h 4044105"/>
              <a:gd name="connsiteX1492" fmla="*/ 3709437 w 5260573"/>
              <a:gd name="connsiteY1492" fmla="*/ 2305007 h 4044105"/>
              <a:gd name="connsiteX1493" fmla="*/ 3704527 w 5260573"/>
              <a:gd name="connsiteY1493" fmla="*/ 2302855 h 4044105"/>
              <a:gd name="connsiteX1494" fmla="*/ 3702291 w 5260573"/>
              <a:gd name="connsiteY1494" fmla="*/ 2302083 h 4044105"/>
              <a:gd name="connsiteX1495" fmla="*/ 3606003 w 5260573"/>
              <a:gd name="connsiteY1495" fmla="*/ 2297329 h 4044105"/>
              <a:gd name="connsiteX1496" fmla="*/ 3625225 w 5260573"/>
              <a:gd name="connsiteY1496" fmla="*/ 2299335 h 4044105"/>
              <a:gd name="connsiteX1497" fmla="*/ 3624028 w 5260573"/>
              <a:gd name="connsiteY1497" fmla="*/ 2300660 h 4044105"/>
              <a:gd name="connsiteX1498" fmla="*/ 3623215 w 5260573"/>
              <a:gd name="connsiteY1498" fmla="*/ 2300996 h 4044105"/>
              <a:gd name="connsiteX1499" fmla="*/ 3603970 w 5260573"/>
              <a:gd name="connsiteY1499" fmla="*/ 2297451 h 4044105"/>
              <a:gd name="connsiteX1500" fmla="*/ 3568825 w 5260573"/>
              <a:gd name="connsiteY1500" fmla="*/ 2296922 h 4044105"/>
              <a:gd name="connsiteX1501" fmla="*/ 3567400 w 5260573"/>
              <a:gd name="connsiteY1501" fmla="*/ 2296954 h 4044105"/>
              <a:gd name="connsiteX1502" fmla="*/ 3567586 w 5260573"/>
              <a:gd name="connsiteY1502" fmla="*/ 2298626 h 4044105"/>
              <a:gd name="connsiteX1503" fmla="*/ 3569686 w 5260573"/>
              <a:gd name="connsiteY1503" fmla="*/ 2298829 h 4044105"/>
              <a:gd name="connsiteX1504" fmla="*/ 3570398 w 5260573"/>
              <a:gd name="connsiteY1504" fmla="*/ 2297490 h 4044105"/>
              <a:gd name="connsiteX1505" fmla="*/ 3568825 w 5260573"/>
              <a:gd name="connsiteY1505" fmla="*/ 2296922 h 4044105"/>
              <a:gd name="connsiteX1506" fmla="*/ 5119524 w 5260573"/>
              <a:gd name="connsiteY1506" fmla="*/ 2295006 h 4044105"/>
              <a:gd name="connsiteX1507" fmla="*/ 5121055 w 5260573"/>
              <a:gd name="connsiteY1507" fmla="*/ 2298864 h 4044105"/>
              <a:gd name="connsiteX1508" fmla="*/ 5118706 w 5260573"/>
              <a:gd name="connsiteY1508" fmla="*/ 2296941 h 4044105"/>
              <a:gd name="connsiteX1509" fmla="*/ 5119524 w 5260573"/>
              <a:gd name="connsiteY1509" fmla="*/ 2295006 h 4044105"/>
              <a:gd name="connsiteX1510" fmla="*/ 4937827 w 5260573"/>
              <a:gd name="connsiteY1510" fmla="*/ 2294514 h 4044105"/>
              <a:gd name="connsiteX1511" fmla="*/ 4954295 w 5260573"/>
              <a:gd name="connsiteY1511" fmla="*/ 2300439 h 4044105"/>
              <a:gd name="connsiteX1512" fmla="*/ 4937827 w 5260573"/>
              <a:gd name="connsiteY1512" fmla="*/ 2294514 h 4044105"/>
              <a:gd name="connsiteX1513" fmla="*/ 3540230 w 5260573"/>
              <a:gd name="connsiteY1513" fmla="*/ 2284041 h 4044105"/>
              <a:gd name="connsiteX1514" fmla="*/ 3539089 w 5260573"/>
              <a:gd name="connsiteY1514" fmla="*/ 2284751 h 4044105"/>
              <a:gd name="connsiteX1515" fmla="*/ 3539147 w 5260573"/>
              <a:gd name="connsiteY1515" fmla="*/ 2286442 h 4044105"/>
              <a:gd name="connsiteX1516" fmla="*/ 3540230 w 5260573"/>
              <a:gd name="connsiteY1516" fmla="*/ 2284041 h 4044105"/>
              <a:gd name="connsiteX1517" fmla="*/ 3588328 w 5260573"/>
              <a:gd name="connsiteY1517" fmla="*/ 2283747 h 4044105"/>
              <a:gd name="connsiteX1518" fmla="*/ 3587781 w 5260573"/>
              <a:gd name="connsiteY1518" fmla="*/ 2284858 h 4044105"/>
              <a:gd name="connsiteX1519" fmla="*/ 3587741 w 5260573"/>
              <a:gd name="connsiteY1519" fmla="*/ 2284940 h 4044105"/>
              <a:gd name="connsiteX1520" fmla="*/ 3587465 w 5260573"/>
              <a:gd name="connsiteY1520" fmla="*/ 2285495 h 4044105"/>
              <a:gd name="connsiteX1521" fmla="*/ 3587453 w 5260573"/>
              <a:gd name="connsiteY1521" fmla="*/ 2285524 h 4044105"/>
              <a:gd name="connsiteX1522" fmla="*/ 3587741 w 5260573"/>
              <a:gd name="connsiteY1522" fmla="*/ 2284940 h 4044105"/>
              <a:gd name="connsiteX1523" fmla="*/ 3502057 w 5260573"/>
              <a:gd name="connsiteY1523" fmla="*/ 2283519 h 4044105"/>
              <a:gd name="connsiteX1524" fmla="*/ 3494283 w 5260573"/>
              <a:gd name="connsiteY1524" fmla="*/ 2285590 h 4044105"/>
              <a:gd name="connsiteX1525" fmla="*/ 3499111 w 5260573"/>
              <a:gd name="connsiteY1525" fmla="*/ 2284996 h 4044105"/>
              <a:gd name="connsiteX1526" fmla="*/ 3503876 w 5260573"/>
              <a:gd name="connsiteY1526" fmla="*/ 2284061 h 4044105"/>
              <a:gd name="connsiteX1527" fmla="*/ 3502057 w 5260573"/>
              <a:gd name="connsiteY1527" fmla="*/ 2283519 h 4044105"/>
              <a:gd name="connsiteX1528" fmla="*/ 3448388 w 5260573"/>
              <a:gd name="connsiteY1528" fmla="*/ 2279338 h 4044105"/>
              <a:gd name="connsiteX1529" fmla="*/ 3445429 w 5260573"/>
              <a:gd name="connsiteY1529" fmla="*/ 2280470 h 4044105"/>
              <a:gd name="connsiteX1530" fmla="*/ 3458945 w 5260573"/>
              <a:gd name="connsiteY1530" fmla="*/ 2283438 h 4044105"/>
              <a:gd name="connsiteX1531" fmla="*/ 3472167 w 5260573"/>
              <a:gd name="connsiteY1531" fmla="*/ 2281629 h 4044105"/>
              <a:gd name="connsiteX1532" fmla="*/ 3473933 w 5260573"/>
              <a:gd name="connsiteY1532" fmla="*/ 2282317 h 4044105"/>
              <a:gd name="connsiteX1533" fmla="*/ 3474399 w 5260573"/>
              <a:gd name="connsiteY1533" fmla="*/ 2281941 h 4044105"/>
              <a:gd name="connsiteX1534" fmla="*/ 3474126 w 5260573"/>
              <a:gd name="connsiteY1534" fmla="*/ 2281099 h 4044105"/>
              <a:gd name="connsiteX1535" fmla="*/ 3473709 w 5260573"/>
              <a:gd name="connsiteY1535" fmla="*/ 2280994 h 4044105"/>
              <a:gd name="connsiteX1536" fmla="*/ 3472167 w 5260573"/>
              <a:gd name="connsiteY1536" fmla="*/ 2281629 h 4044105"/>
              <a:gd name="connsiteX1537" fmla="*/ 3448388 w 5260573"/>
              <a:gd name="connsiteY1537" fmla="*/ 2279338 h 4044105"/>
              <a:gd name="connsiteX1538" fmla="*/ 3498365 w 5260573"/>
              <a:gd name="connsiteY1538" fmla="*/ 2276540 h 4044105"/>
              <a:gd name="connsiteX1539" fmla="*/ 3494335 w 5260573"/>
              <a:gd name="connsiteY1539" fmla="*/ 2277790 h 4044105"/>
              <a:gd name="connsiteX1540" fmla="*/ 3512403 w 5260573"/>
              <a:gd name="connsiteY1540" fmla="*/ 2280205 h 4044105"/>
              <a:gd name="connsiteX1541" fmla="*/ 3530688 w 5260573"/>
              <a:gd name="connsiteY1541" fmla="*/ 2282544 h 4044105"/>
              <a:gd name="connsiteX1542" fmla="*/ 3498365 w 5260573"/>
              <a:gd name="connsiteY1542" fmla="*/ 2276540 h 4044105"/>
              <a:gd name="connsiteX1543" fmla="*/ 3490405 w 5260573"/>
              <a:gd name="connsiteY1543" fmla="*/ 2275453 h 4044105"/>
              <a:gd name="connsiteX1544" fmla="*/ 3480812 w 5260573"/>
              <a:gd name="connsiteY1544" fmla="*/ 2277836 h 4044105"/>
              <a:gd name="connsiteX1545" fmla="*/ 3487155 w 5260573"/>
              <a:gd name="connsiteY1545" fmla="*/ 2278134 h 4044105"/>
              <a:gd name="connsiteX1546" fmla="*/ 3492736 w 5260573"/>
              <a:gd name="connsiteY1546" fmla="*/ 2276478 h 4044105"/>
              <a:gd name="connsiteX1547" fmla="*/ 3492017 w 5260573"/>
              <a:gd name="connsiteY1547" fmla="*/ 2275868 h 4044105"/>
              <a:gd name="connsiteX1548" fmla="*/ 3490405 w 5260573"/>
              <a:gd name="connsiteY1548" fmla="*/ 2275453 h 4044105"/>
              <a:gd name="connsiteX1549" fmla="*/ 5139326 w 5260573"/>
              <a:gd name="connsiteY1549" fmla="*/ 2274731 h 4044105"/>
              <a:gd name="connsiteX1550" fmla="*/ 5157549 w 5260573"/>
              <a:gd name="connsiteY1550" fmla="*/ 2281152 h 4044105"/>
              <a:gd name="connsiteX1551" fmla="*/ 5178843 w 5260573"/>
              <a:gd name="connsiteY1551" fmla="*/ 2284807 h 4044105"/>
              <a:gd name="connsiteX1552" fmla="*/ 5185264 w 5260573"/>
              <a:gd name="connsiteY1552" fmla="*/ 2286953 h 4044105"/>
              <a:gd name="connsiteX1553" fmla="*/ 5186007 w 5260573"/>
              <a:gd name="connsiteY1553" fmla="*/ 2287632 h 4044105"/>
              <a:gd name="connsiteX1554" fmla="*/ 5187405 w 5260573"/>
              <a:gd name="connsiteY1554" fmla="*/ 2289404 h 4044105"/>
              <a:gd name="connsiteX1555" fmla="*/ 5169589 w 5260573"/>
              <a:gd name="connsiteY1555" fmla="*/ 2286839 h 4044105"/>
              <a:gd name="connsiteX1556" fmla="*/ 5156171 w 5260573"/>
              <a:gd name="connsiteY1556" fmla="*/ 2284177 h 4044105"/>
              <a:gd name="connsiteX1557" fmla="*/ 5154229 w 5260573"/>
              <a:gd name="connsiteY1557" fmla="*/ 2283909 h 4044105"/>
              <a:gd name="connsiteX1558" fmla="*/ 3460007 w 5260573"/>
              <a:gd name="connsiteY1558" fmla="*/ 2272884 h 4044105"/>
              <a:gd name="connsiteX1559" fmla="*/ 3449887 w 5260573"/>
              <a:gd name="connsiteY1559" fmla="*/ 2276014 h 4044105"/>
              <a:gd name="connsiteX1560" fmla="*/ 3464342 w 5260573"/>
              <a:gd name="connsiteY1560" fmla="*/ 2276731 h 4044105"/>
              <a:gd name="connsiteX1561" fmla="*/ 3471811 w 5260573"/>
              <a:gd name="connsiteY1561" fmla="*/ 2276655 h 4044105"/>
              <a:gd name="connsiteX1562" fmla="*/ 3477483 w 5260573"/>
              <a:gd name="connsiteY1562" fmla="*/ 2275106 h 4044105"/>
              <a:gd name="connsiteX1563" fmla="*/ 3476315 w 5260573"/>
              <a:gd name="connsiteY1563" fmla="*/ 2274590 h 4044105"/>
              <a:gd name="connsiteX1564" fmla="*/ 3460007 w 5260573"/>
              <a:gd name="connsiteY1564" fmla="*/ 2272884 h 4044105"/>
              <a:gd name="connsiteX1565" fmla="*/ 4963590 w 5260573"/>
              <a:gd name="connsiteY1565" fmla="*/ 2260354 h 4044105"/>
              <a:gd name="connsiteX1566" fmla="*/ 4995365 w 5260573"/>
              <a:gd name="connsiteY1566" fmla="*/ 2277439 h 4044105"/>
              <a:gd name="connsiteX1567" fmla="*/ 5002825 w 5260573"/>
              <a:gd name="connsiteY1567" fmla="*/ 2279784 h 4044105"/>
              <a:gd name="connsiteX1568" fmla="*/ 5003187 w 5260573"/>
              <a:gd name="connsiteY1568" fmla="*/ 2277552 h 4044105"/>
              <a:gd name="connsiteX1569" fmla="*/ 5000339 w 5260573"/>
              <a:gd name="connsiteY1569" fmla="*/ 2275837 h 4044105"/>
              <a:gd name="connsiteX1570" fmla="*/ 4963590 w 5260573"/>
              <a:gd name="connsiteY1570" fmla="*/ 2260354 h 4044105"/>
              <a:gd name="connsiteX1571" fmla="*/ 4695519 w 5260573"/>
              <a:gd name="connsiteY1571" fmla="*/ 2260142 h 4044105"/>
              <a:gd name="connsiteX1572" fmla="*/ 4704953 w 5260573"/>
              <a:gd name="connsiteY1572" fmla="*/ 2260184 h 4044105"/>
              <a:gd name="connsiteX1573" fmla="*/ 4731065 w 5260573"/>
              <a:gd name="connsiteY1573" fmla="*/ 2274445 h 4044105"/>
              <a:gd name="connsiteX1574" fmla="*/ 4949439 w 5260573"/>
              <a:gd name="connsiteY1574" fmla="*/ 2255619 h 4044105"/>
              <a:gd name="connsiteX1575" fmla="*/ 4957740 w 5260573"/>
              <a:gd name="connsiteY1575" fmla="*/ 2258674 h 4044105"/>
              <a:gd name="connsiteX1576" fmla="*/ 4955797 w 5260573"/>
              <a:gd name="connsiteY1576" fmla="*/ 2256667 h 4044105"/>
              <a:gd name="connsiteX1577" fmla="*/ 4953767 w 5260573"/>
              <a:gd name="connsiteY1577" fmla="*/ 2255723 h 4044105"/>
              <a:gd name="connsiteX1578" fmla="*/ 4949439 w 5260573"/>
              <a:gd name="connsiteY1578" fmla="*/ 2255619 h 4044105"/>
              <a:gd name="connsiteX1579" fmla="*/ 4742427 w 5260573"/>
              <a:gd name="connsiteY1579" fmla="*/ 2255028 h 4044105"/>
              <a:gd name="connsiteX1580" fmla="*/ 4757687 w 5260573"/>
              <a:gd name="connsiteY1580" fmla="*/ 2262118 h 4044105"/>
              <a:gd name="connsiteX1581" fmla="*/ 4741835 w 5260573"/>
              <a:gd name="connsiteY1581" fmla="*/ 2255274 h 4044105"/>
              <a:gd name="connsiteX1582" fmla="*/ 4794159 w 5260573"/>
              <a:gd name="connsiteY1582" fmla="*/ 2249391 h 4044105"/>
              <a:gd name="connsiteX1583" fmla="*/ 4808077 w 5260573"/>
              <a:gd name="connsiteY1583" fmla="*/ 2255658 h 4044105"/>
              <a:gd name="connsiteX1584" fmla="*/ 4823875 w 5260573"/>
              <a:gd name="connsiteY1584" fmla="*/ 2262405 h 4044105"/>
              <a:gd name="connsiteX1585" fmla="*/ 4846226 w 5260573"/>
              <a:gd name="connsiteY1585" fmla="*/ 2270405 h 4044105"/>
              <a:gd name="connsiteX1586" fmla="*/ 4852191 w 5260573"/>
              <a:gd name="connsiteY1586" fmla="*/ 2274643 h 4044105"/>
              <a:gd name="connsiteX1587" fmla="*/ 4842870 w 5260573"/>
              <a:gd name="connsiteY1587" fmla="*/ 2271870 h 4044105"/>
              <a:gd name="connsiteX1588" fmla="*/ 4797580 w 5260573"/>
              <a:gd name="connsiteY1588" fmla="*/ 2256465 h 4044105"/>
              <a:gd name="connsiteX1589" fmla="*/ 4787229 w 5260573"/>
              <a:gd name="connsiteY1589" fmla="*/ 2252801 h 4044105"/>
              <a:gd name="connsiteX1590" fmla="*/ 4793770 w 5260573"/>
              <a:gd name="connsiteY1590" fmla="*/ 2250873 h 4044105"/>
              <a:gd name="connsiteX1591" fmla="*/ 4623145 w 5260573"/>
              <a:gd name="connsiteY1591" fmla="*/ 2246196 h 4044105"/>
              <a:gd name="connsiteX1592" fmla="*/ 4641708 w 5260573"/>
              <a:gd name="connsiteY1592" fmla="*/ 2249967 h 4044105"/>
              <a:gd name="connsiteX1593" fmla="*/ 4681825 w 5260573"/>
              <a:gd name="connsiteY1593" fmla="*/ 2258508 h 4044105"/>
              <a:gd name="connsiteX1594" fmla="*/ 4677463 w 5260573"/>
              <a:gd name="connsiteY1594" fmla="*/ 2259991 h 4044105"/>
              <a:gd name="connsiteX1595" fmla="*/ 4670711 w 5260573"/>
              <a:gd name="connsiteY1595" fmla="*/ 2264527 h 4044105"/>
              <a:gd name="connsiteX1596" fmla="*/ 4674761 w 5260573"/>
              <a:gd name="connsiteY1596" fmla="*/ 2266635 h 4044105"/>
              <a:gd name="connsiteX1597" fmla="*/ 4674599 w 5260573"/>
              <a:gd name="connsiteY1597" fmla="*/ 2268315 h 4044105"/>
              <a:gd name="connsiteX1598" fmla="*/ 4676533 w 5260573"/>
              <a:gd name="connsiteY1598" fmla="*/ 2267781 h 4044105"/>
              <a:gd name="connsiteX1599" fmla="*/ 4676489 w 5260573"/>
              <a:gd name="connsiteY1599" fmla="*/ 2267535 h 4044105"/>
              <a:gd name="connsiteX1600" fmla="*/ 4700083 w 5260573"/>
              <a:gd name="connsiteY1600" fmla="*/ 2279815 h 4044105"/>
              <a:gd name="connsiteX1601" fmla="*/ 4696662 w 5260573"/>
              <a:gd name="connsiteY1601" fmla="*/ 2278816 h 4044105"/>
              <a:gd name="connsiteX1602" fmla="*/ 4665403 w 5260573"/>
              <a:gd name="connsiteY1602" fmla="*/ 2264946 h 4044105"/>
              <a:gd name="connsiteX1603" fmla="*/ 4667543 w 5260573"/>
              <a:gd name="connsiteY1603" fmla="*/ 2265292 h 4044105"/>
              <a:gd name="connsiteX1604" fmla="*/ 4659581 w 5260573"/>
              <a:gd name="connsiteY1604" fmla="*/ 2262364 h 4044105"/>
              <a:gd name="connsiteX1605" fmla="*/ 3680537 w 5260573"/>
              <a:gd name="connsiteY1605" fmla="*/ 2245950 h 4044105"/>
              <a:gd name="connsiteX1606" fmla="*/ 3682519 w 5260573"/>
              <a:gd name="connsiteY1606" fmla="*/ 2246481 h 4044105"/>
              <a:gd name="connsiteX1607" fmla="*/ 3681134 w 5260573"/>
              <a:gd name="connsiteY1607" fmla="*/ 2248222 h 4044105"/>
              <a:gd name="connsiteX1608" fmla="*/ 3674375 w 5260573"/>
              <a:gd name="connsiteY1608" fmla="*/ 2248049 h 4044105"/>
              <a:gd name="connsiteX1609" fmla="*/ 3680537 w 5260573"/>
              <a:gd name="connsiteY1609" fmla="*/ 2245950 h 4044105"/>
              <a:gd name="connsiteX1610" fmla="*/ 4894687 w 5260573"/>
              <a:gd name="connsiteY1610" fmla="*/ 2245518 h 4044105"/>
              <a:gd name="connsiteX1611" fmla="*/ 4963967 w 5260573"/>
              <a:gd name="connsiteY1611" fmla="*/ 2251772 h 4044105"/>
              <a:gd name="connsiteX1612" fmla="*/ 4974121 w 5260573"/>
              <a:gd name="connsiteY1612" fmla="*/ 2255916 h 4044105"/>
              <a:gd name="connsiteX1613" fmla="*/ 5016833 w 5260573"/>
              <a:gd name="connsiteY1613" fmla="*/ 2275636 h 4044105"/>
              <a:gd name="connsiteX1614" fmla="*/ 5036839 w 5260573"/>
              <a:gd name="connsiteY1614" fmla="*/ 2288573 h 4044105"/>
              <a:gd name="connsiteX1615" fmla="*/ 5042137 w 5260573"/>
              <a:gd name="connsiteY1615" fmla="*/ 2291880 h 4044105"/>
              <a:gd name="connsiteX1616" fmla="*/ 5123428 w 5260573"/>
              <a:gd name="connsiteY1616" fmla="*/ 2346086 h 4044105"/>
              <a:gd name="connsiteX1617" fmla="*/ 5037165 w 5260573"/>
              <a:gd name="connsiteY1617" fmla="*/ 2293484 h 4044105"/>
              <a:gd name="connsiteX1618" fmla="*/ 5007707 w 5260573"/>
              <a:gd name="connsiteY1618" fmla="*/ 2277589 h 4044105"/>
              <a:gd name="connsiteX1619" fmla="*/ 5012247 w 5260573"/>
              <a:gd name="connsiteY1619" fmla="*/ 2283595 h 4044105"/>
              <a:gd name="connsiteX1620" fmla="*/ 5011832 w 5260573"/>
              <a:gd name="connsiteY1620" fmla="*/ 2283364 h 4044105"/>
              <a:gd name="connsiteX1621" fmla="*/ 5012378 w 5260573"/>
              <a:gd name="connsiteY1621" fmla="*/ 2283768 h 4044105"/>
              <a:gd name="connsiteX1622" fmla="*/ 5016422 w 5260573"/>
              <a:gd name="connsiteY1622" fmla="*/ 2289117 h 4044105"/>
              <a:gd name="connsiteX1623" fmla="*/ 5032237 w 5260573"/>
              <a:gd name="connsiteY1623" fmla="*/ 2298473 h 4044105"/>
              <a:gd name="connsiteX1624" fmla="*/ 5012378 w 5260573"/>
              <a:gd name="connsiteY1624" fmla="*/ 2283768 h 4044105"/>
              <a:gd name="connsiteX1625" fmla="*/ 5012247 w 5260573"/>
              <a:gd name="connsiteY1625" fmla="*/ 2283595 h 4044105"/>
              <a:gd name="connsiteX1626" fmla="*/ 5019545 w 5260573"/>
              <a:gd name="connsiteY1626" fmla="*/ 2287655 h 4044105"/>
              <a:gd name="connsiteX1627" fmla="*/ 5121196 w 5260573"/>
              <a:gd name="connsiteY1627" fmla="*/ 2353581 h 4044105"/>
              <a:gd name="connsiteX1628" fmla="*/ 5002019 w 5260573"/>
              <a:gd name="connsiteY1628" fmla="*/ 2286756 h 4044105"/>
              <a:gd name="connsiteX1629" fmla="*/ 4946543 w 5260573"/>
              <a:gd name="connsiteY1629" fmla="*/ 2262823 h 4044105"/>
              <a:gd name="connsiteX1630" fmla="*/ 5220831 w 5260573"/>
              <a:gd name="connsiteY1630" fmla="*/ 2244101 h 4044105"/>
              <a:gd name="connsiteX1631" fmla="*/ 5232779 w 5260573"/>
              <a:gd name="connsiteY1631" fmla="*/ 2246792 h 4044105"/>
              <a:gd name="connsiteX1632" fmla="*/ 5246428 w 5260573"/>
              <a:gd name="connsiteY1632" fmla="*/ 2253331 h 4044105"/>
              <a:gd name="connsiteX1633" fmla="*/ 5238834 w 5260573"/>
              <a:gd name="connsiteY1633" fmla="*/ 2252395 h 4044105"/>
              <a:gd name="connsiteX1634" fmla="*/ 5228141 w 5260573"/>
              <a:gd name="connsiteY1634" fmla="*/ 2250358 h 4044105"/>
              <a:gd name="connsiteX1635" fmla="*/ 5223127 w 5260573"/>
              <a:gd name="connsiteY1635" fmla="*/ 2245877 h 4044105"/>
              <a:gd name="connsiteX1636" fmla="*/ 4967769 w 5260573"/>
              <a:gd name="connsiteY1636" fmla="*/ 2243067 h 4044105"/>
              <a:gd name="connsiteX1637" fmla="*/ 5020335 w 5260573"/>
              <a:gd name="connsiteY1637" fmla="*/ 2265468 h 4044105"/>
              <a:gd name="connsiteX1638" fmla="*/ 5126373 w 5260573"/>
              <a:gd name="connsiteY1638" fmla="*/ 2331027 h 4044105"/>
              <a:gd name="connsiteX1639" fmla="*/ 5127419 w 5260573"/>
              <a:gd name="connsiteY1639" fmla="*/ 2331796 h 4044105"/>
              <a:gd name="connsiteX1640" fmla="*/ 5122101 w 5260573"/>
              <a:gd name="connsiteY1640" fmla="*/ 2331246 h 4044105"/>
              <a:gd name="connsiteX1641" fmla="*/ 5121397 w 5260573"/>
              <a:gd name="connsiteY1641" fmla="*/ 2331522 h 4044105"/>
              <a:gd name="connsiteX1642" fmla="*/ 5119803 w 5260573"/>
              <a:gd name="connsiteY1642" fmla="*/ 2330393 h 4044105"/>
              <a:gd name="connsiteX1643" fmla="*/ 5017094 w 5260573"/>
              <a:gd name="connsiteY1643" fmla="*/ 2269493 h 4044105"/>
              <a:gd name="connsiteX1644" fmla="*/ 4973268 w 5260573"/>
              <a:gd name="connsiteY1644" fmla="*/ 2249199 h 4044105"/>
              <a:gd name="connsiteX1645" fmla="*/ 4972291 w 5260573"/>
              <a:gd name="connsiteY1645" fmla="*/ 2248837 h 4044105"/>
              <a:gd name="connsiteX1646" fmla="*/ 4578138 w 5260573"/>
              <a:gd name="connsiteY1646" fmla="*/ 2237809 h 4044105"/>
              <a:gd name="connsiteX1647" fmla="*/ 4592529 w 5260573"/>
              <a:gd name="connsiteY1647" fmla="*/ 2239977 h 4044105"/>
              <a:gd name="connsiteX1648" fmla="*/ 4613770 w 5260573"/>
              <a:gd name="connsiteY1648" fmla="*/ 2244291 h 4044105"/>
              <a:gd name="connsiteX1649" fmla="*/ 4607425 w 5260573"/>
              <a:gd name="connsiteY1649" fmla="*/ 2244260 h 4044105"/>
              <a:gd name="connsiteX1650" fmla="*/ 4604044 w 5260573"/>
              <a:gd name="connsiteY1650" fmla="*/ 2248008 h 4044105"/>
              <a:gd name="connsiteX1651" fmla="*/ 4629585 w 5260573"/>
              <a:gd name="connsiteY1651" fmla="*/ 2260270 h 4044105"/>
              <a:gd name="connsiteX1652" fmla="*/ 4643262 w 5260573"/>
              <a:gd name="connsiteY1652" fmla="*/ 2266834 h 4044105"/>
              <a:gd name="connsiteX1653" fmla="*/ 4637900 w 5260573"/>
              <a:gd name="connsiteY1653" fmla="*/ 2265708 h 4044105"/>
              <a:gd name="connsiteX1654" fmla="*/ 4797468 w 5260573"/>
              <a:gd name="connsiteY1654" fmla="*/ 2236742 h 4044105"/>
              <a:gd name="connsiteX1655" fmla="*/ 4886997 w 5260573"/>
              <a:gd name="connsiteY1655" fmla="*/ 2244824 h 4044105"/>
              <a:gd name="connsiteX1656" fmla="*/ 4888115 w 5260573"/>
              <a:gd name="connsiteY1656" fmla="*/ 2246150 h 4044105"/>
              <a:gd name="connsiteX1657" fmla="*/ 4916315 w 5260573"/>
              <a:gd name="connsiteY1657" fmla="*/ 2255832 h 4044105"/>
              <a:gd name="connsiteX1658" fmla="*/ 5111837 w 5260573"/>
              <a:gd name="connsiteY1658" fmla="*/ 2355552 h 4044105"/>
              <a:gd name="connsiteX1659" fmla="*/ 5146325 w 5260573"/>
              <a:gd name="connsiteY1659" fmla="*/ 2384653 h 4044105"/>
              <a:gd name="connsiteX1660" fmla="*/ 5155502 w 5260573"/>
              <a:gd name="connsiteY1660" fmla="*/ 2390994 h 4044105"/>
              <a:gd name="connsiteX1661" fmla="*/ 5163949 w 5260573"/>
              <a:gd name="connsiteY1661" fmla="*/ 2397296 h 4044105"/>
              <a:gd name="connsiteX1662" fmla="*/ 5160559 w 5260573"/>
              <a:gd name="connsiteY1662" fmla="*/ 2398074 h 4044105"/>
              <a:gd name="connsiteX1663" fmla="*/ 5126157 w 5260573"/>
              <a:gd name="connsiteY1663" fmla="*/ 2377657 h 4044105"/>
              <a:gd name="connsiteX1664" fmla="*/ 5006069 w 5260573"/>
              <a:gd name="connsiteY1664" fmla="*/ 2307153 h 4044105"/>
              <a:gd name="connsiteX1665" fmla="*/ 4937791 w 5260573"/>
              <a:gd name="connsiteY1665" fmla="*/ 2277334 h 4044105"/>
              <a:gd name="connsiteX1666" fmla="*/ 4887693 w 5260573"/>
              <a:gd name="connsiteY1666" fmla="*/ 2258234 h 4044105"/>
              <a:gd name="connsiteX1667" fmla="*/ 4870985 w 5260573"/>
              <a:gd name="connsiteY1667" fmla="*/ 2256080 h 4044105"/>
              <a:gd name="connsiteX1668" fmla="*/ 4877977 w 5260573"/>
              <a:gd name="connsiteY1668" fmla="*/ 2261418 h 4044105"/>
              <a:gd name="connsiteX1669" fmla="*/ 5001096 w 5260573"/>
              <a:gd name="connsiteY1669" fmla="*/ 2308756 h 4044105"/>
              <a:gd name="connsiteX1670" fmla="*/ 5117617 w 5260573"/>
              <a:gd name="connsiteY1670" fmla="*/ 2378373 h 4044105"/>
              <a:gd name="connsiteX1671" fmla="*/ 5135207 w 5260573"/>
              <a:gd name="connsiteY1671" fmla="*/ 2390326 h 4044105"/>
              <a:gd name="connsiteX1672" fmla="*/ 5137361 w 5260573"/>
              <a:gd name="connsiteY1672" fmla="*/ 2397453 h 4044105"/>
              <a:gd name="connsiteX1673" fmla="*/ 5142073 w 5260573"/>
              <a:gd name="connsiteY1673" fmla="*/ 2401996 h 4044105"/>
              <a:gd name="connsiteX1674" fmla="*/ 5120309 w 5260573"/>
              <a:gd name="connsiteY1674" fmla="*/ 2392763 h 4044105"/>
              <a:gd name="connsiteX1675" fmla="*/ 5120097 w 5260573"/>
              <a:gd name="connsiteY1675" fmla="*/ 2390421 h 4044105"/>
              <a:gd name="connsiteX1676" fmla="*/ 5120164 w 5260573"/>
              <a:gd name="connsiteY1676" fmla="*/ 2390455 h 4044105"/>
              <a:gd name="connsiteX1677" fmla="*/ 5126840 w 5260573"/>
              <a:gd name="connsiteY1677" fmla="*/ 2394757 h 4044105"/>
              <a:gd name="connsiteX1678" fmla="*/ 5136776 w 5260573"/>
              <a:gd name="connsiteY1678" fmla="*/ 2398689 h 4044105"/>
              <a:gd name="connsiteX1679" fmla="*/ 5120164 w 5260573"/>
              <a:gd name="connsiteY1679" fmla="*/ 2390455 h 4044105"/>
              <a:gd name="connsiteX1680" fmla="*/ 5120097 w 5260573"/>
              <a:gd name="connsiteY1680" fmla="*/ 2390411 h 4044105"/>
              <a:gd name="connsiteX1681" fmla="*/ 5120097 w 5260573"/>
              <a:gd name="connsiteY1681" fmla="*/ 2390421 h 4044105"/>
              <a:gd name="connsiteX1682" fmla="*/ 5111711 w 5260573"/>
              <a:gd name="connsiteY1682" fmla="*/ 2386263 h 4044105"/>
              <a:gd name="connsiteX1683" fmla="*/ 5120309 w 5260573"/>
              <a:gd name="connsiteY1683" fmla="*/ 2392763 h 4044105"/>
              <a:gd name="connsiteX1684" fmla="*/ 5120883 w 5260573"/>
              <a:gd name="connsiteY1684" fmla="*/ 2394785 h 4044105"/>
              <a:gd name="connsiteX1685" fmla="*/ 5114309 w 5260573"/>
              <a:gd name="connsiteY1685" fmla="*/ 2392515 h 4044105"/>
              <a:gd name="connsiteX1686" fmla="*/ 5090051 w 5260573"/>
              <a:gd name="connsiteY1686" fmla="*/ 2375748 h 4044105"/>
              <a:gd name="connsiteX1687" fmla="*/ 4929287 w 5260573"/>
              <a:gd name="connsiteY1687" fmla="*/ 2295231 h 4044105"/>
              <a:gd name="connsiteX1688" fmla="*/ 4866147 w 5260573"/>
              <a:gd name="connsiteY1688" fmla="*/ 2274657 h 4044105"/>
              <a:gd name="connsiteX1689" fmla="*/ 4804083 w 5260573"/>
              <a:gd name="connsiteY1689" fmla="*/ 2249253 h 4044105"/>
              <a:gd name="connsiteX1690" fmla="*/ 4795002 w 5260573"/>
              <a:gd name="connsiteY1690" fmla="*/ 2246166 h 4044105"/>
              <a:gd name="connsiteX1691" fmla="*/ 4547538 w 5260573"/>
              <a:gd name="connsiteY1691" fmla="*/ 2233200 h 4044105"/>
              <a:gd name="connsiteX1692" fmla="*/ 4562045 w 5260573"/>
              <a:gd name="connsiteY1692" fmla="*/ 2235385 h 4044105"/>
              <a:gd name="connsiteX1693" fmla="*/ 4559332 w 5260573"/>
              <a:gd name="connsiteY1693" fmla="*/ 2237471 h 4044105"/>
              <a:gd name="connsiteX1694" fmla="*/ 4574973 w 5260573"/>
              <a:gd name="connsiteY1694" fmla="*/ 2244203 h 4044105"/>
              <a:gd name="connsiteX1695" fmla="*/ 4546169 w 5260573"/>
              <a:gd name="connsiteY1695" fmla="*/ 2235025 h 4044105"/>
              <a:gd name="connsiteX1696" fmla="*/ 4793307 w 5260573"/>
              <a:gd name="connsiteY1696" fmla="*/ 2231865 h 4044105"/>
              <a:gd name="connsiteX1697" fmla="*/ 4797468 w 5260573"/>
              <a:gd name="connsiteY1697" fmla="*/ 2236742 h 4044105"/>
              <a:gd name="connsiteX1698" fmla="*/ 4789399 w 5260573"/>
              <a:gd name="connsiteY1698" fmla="*/ 2239022 h 4044105"/>
              <a:gd name="connsiteX1699" fmla="*/ 4793307 w 5260573"/>
              <a:gd name="connsiteY1699" fmla="*/ 2231865 h 4044105"/>
              <a:gd name="connsiteX1700" fmla="*/ 297065 w 5260573"/>
              <a:gd name="connsiteY1700" fmla="*/ 2224688 h 4044105"/>
              <a:gd name="connsiteX1701" fmla="*/ 297047 w 5260573"/>
              <a:gd name="connsiteY1701" fmla="*/ 2225011 h 4044105"/>
              <a:gd name="connsiteX1702" fmla="*/ 297199 w 5260573"/>
              <a:gd name="connsiteY1702" fmla="*/ 2226700 h 4044105"/>
              <a:gd name="connsiteX1703" fmla="*/ 283757 w 5260573"/>
              <a:gd name="connsiteY1703" fmla="*/ 2230240 h 4044105"/>
              <a:gd name="connsiteX1704" fmla="*/ 284423 w 5260573"/>
              <a:gd name="connsiteY1704" fmla="*/ 2229670 h 4044105"/>
              <a:gd name="connsiteX1705" fmla="*/ 468213 w 5260573"/>
              <a:gd name="connsiteY1705" fmla="*/ 2224116 h 4044105"/>
              <a:gd name="connsiteX1706" fmla="*/ 461406 w 5260573"/>
              <a:gd name="connsiteY1706" fmla="*/ 2224220 h 4044105"/>
              <a:gd name="connsiteX1707" fmla="*/ 468213 w 5260573"/>
              <a:gd name="connsiteY1707" fmla="*/ 2224116 h 4044105"/>
              <a:gd name="connsiteX1708" fmla="*/ 5153213 w 5260573"/>
              <a:gd name="connsiteY1708" fmla="*/ 2223271 h 4044105"/>
              <a:gd name="connsiteX1709" fmla="*/ 5159094 w 5260573"/>
              <a:gd name="connsiteY1709" fmla="*/ 2224422 h 4044105"/>
              <a:gd name="connsiteX1710" fmla="*/ 5186793 w 5260573"/>
              <a:gd name="connsiteY1710" fmla="*/ 2235370 h 4044105"/>
              <a:gd name="connsiteX1711" fmla="*/ 5200293 w 5260573"/>
              <a:gd name="connsiteY1711" fmla="*/ 2238898 h 4044105"/>
              <a:gd name="connsiteX1712" fmla="*/ 5200077 w 5260573"/>
              <a:gd name="connsiteY1712" fmla="*/ 2239190 h 4044105"/>
              <a:gd name="connsiteX1713" fmla="*/ 5207219 w 5260573"/>
              <a:gd name="connsiteY1713" fmla="*/ 2244842 h 4044105"/>
              <a:gd name="connsiteX1714" fmla="*/ 5209899 w 5260573"/>
              <a:gd name="connsiteY1714" fmla="*/ 2246883 h 4044105"/>
              <a:gd name="connsiteX1715" fmla="*/ 5205657 w 5260573"/>
              <a:gd name="connsiteY1715" fmla="*/ 2246075 h 4044105"/>
              <a:gd name="connsiteX1716" fmla="*/ 5177867 w 5260573"/>
              <a:gd name="connsiteY1716" fmla="*/ 2239424 h 4044105"/>
              <a:gd name="connsiteX1717" fmla="*/ 5167399 w 5260573"/>
              <a:gd name="connsiteY1717" fmla="*/ 2231805 h 4044105"/>
              <a:gd name="connsiteX1718" fmla="*/ 310547 w 5260573"/>
              <a:gd name="connsiteY1718" fmla="*/ 2219376 h 4044105"/>
              <a:gd name="connsiteX1719" fmla="*/ 306808 w 5260573"/>
              <a:gd name="connsiteY1719" fmla="*/ 2222789 h 4044105"/>
              <a:gd name="connsiteX1720" fmla="*/ 302995 w 5260573"/>
              <a:gd name="connsiteY1720" fmla="*/ 2225174 h 4044105"/>
              <a:gd name="connsiteX1721" fmla="*/ 301887 w 5260573"/>
              <a:gd name="connsiteY1721" fmla="*/ 2225466 h 4044105"/>
              <a:gd name="connsiteX1722" fmla="*/ 309745 w 5260573"/>
              <a:gd name="connsiteY1722" fmla="*/ 2219691 h 4044105"/>
              <a:gd name="connsiteX1723" fmla="*/ 4445203 w 5260573"/>
              <a:gd name="connsiteY1723" fmla="*/ 2217787 h 4044105"/>
              <a:gd name="connsiteX1724" fmla="*/ 4496537 w 5260573"/>
              <a:gd name="connsiteY1724" fmla="*/ 2225519 h 4044105"/>
              <a:gd name="connsiteX1725" fmla="*/ 4493575 w 5260573"/>
              <a:gd name="connsiteY1725" fmla="*/ 2226394 h 4044105"/>
              <a:gd name="connsiteX1726" fmla="*/ 4493077 w 5260573"/>
              <a:gd name="connsiteY1726" fmla="*/ 2229019 h 4044105"/>
              <a:gd name="connsiteX1727" fmla="*/ 4517605 w 5260573"/>
              <a:gd name="connsiteY1727" fmla="*/ 2239668 h 4044105"/>
              <a:gd name="connsiteX1728" fmla="*/ 4473429 w 5260573"/>
              <a:gd name="connsiteY1728" fmla="*/ 2225732 h 4044105"/>
              <a:gd name="connsiteX1729" fmla="*/ 4460312 w 5260573"/>
              <a:gd name="connsiteY1729" fmla="*/ 2228989 h 4044105"/>
              <a:gd name="connsiteX1730" fmla="*/ 4469467 w 5260573"/>
              <a:gd name="connsiteY1730" fmla="*/ 2234882 h 4044105"/>
              <a:gd name="connsiteX1731" fmla="*/ 4448557 w 5260573"/>
              <a:gd name="connsiteY1731" fmla="*/ 2226599 h 4044105"/>
              <a:gd name="connsiteX1732" fmla="*/ 4455311 w 5260573"/>
              <a:gd name="connsiteY1732" fmla="*/ 2222065 h 4044105"/>
              <a:gd name="connsiteX1733" fmla="*/ 315273 w 5260573"/>
              <a:gd name="connsiteY1733" fmla="*/ 2217513 h 4044105"/>
              <a:gd name="connsiteX1734" fmla="*/ 312637 w 5260573"/>
              <a:gd name="connsiteY1734" fmla="*/ 2219683 h 4044105"/>
              <a:gd name="connsiteX1735" fmla="*/ 312345 w 5260573"/>
              <a:gd name="connsiteY1735" fmla="*/ 2218667 h 4044105"/>
              <a:gd name="connsiteX1736" fmla="*/ 5118239 w 5260573"/>
              <a:gd name="connsiteY1736" fmla="*/ 2203326 h 4044105"/>
              <a:gd name="connsiteX1737" fmla="*/ 5120371 w 5260573"/>
              <a:gd name="connsiteY1737" fmla="*/ 2203890 h 4044105"/>
              <a:gd name="connsiteX1738" fmla="*/ 5140367 w 5260573"/>
              <a:gd name="connsiteY1738" fmla="*/ 2213264 h 4044105"/>
              <a:gd name="connsiteX1739" fmla="*/ 5139038 w 5260573"/>
              <a:gd name="connsiteY1739" fmla="*/ 2214527 h 4044105"/>
              <a:gd name="connsiteX1740" fmla="*/ 5138169 w 5260573"/>
              <a:gd name="connsiteY1740" fmla="*/ 2214666 h 4044105"/>
              <a:gd name="connsiteX1741" fmla="*/ 3818981 w 5260573"/>
              <a:gd name="connsiteY1741" fmla="*/ 2195430 h 4044105"/>
              <a:gd name="connsiteX1742" fmla="*/ 3818104 w 5260573"/>
              <a:gd name="connsiteY1742" fmla="*/ 2195957 h 4044105"/>
              <a:gd name="connsiteX1743" fmla="*/ 3817905 w 5260573"/>
              <a:gd name="connsiteY1743" fmla="*/ 2195607 h 4044105"/>
              <a:gd name="connsiteX1744" fmla="*/ 3651665 w 5260573"/>
              <a:gd name="connsiteY1744" fmla="*/ 2192416 h 4044105"/>
              <a:gd name="connsiteX1745" fmla="*/ 3647398 w 5260573"/>
              <a:gd name="connsiteY1745" fmla="*/ 2193330 h 4044105"/>
              <a:gd name="connsiteX1746" fmla="*/ 3642865 w 5260573"/>
              <a:gd name="connsiteY1746" fmla="*/ 2194851 h 4044105"/>
              <a:gd name="connsiteX1747" fmla="*/ 3658235 w 5260573"/>
              <a:gd name="connsiteY1747" fmla="*/ 2192525 h 4044105"/>
              <a:gd name="connsiteX1748" fmla="*/ 3664155 w 5260573"/>
              <a:gd name="connsiteY1748" fmla="*/ 2190260 h 4044105"/>
              <a:gd name="connsiteX1749" fmla="*/ 3663435 w 5260573"/>
              <a:gd name="connsiteY1749" fmla="*/ 2191362 h 4044105"/>
              <a:gd name="connsiteX1750" fmla="*/ 3663351 w 5260573"/>
              <a:gd name="connsiteY1750" fmla="*/ 2192862 h 4044105"/>
              <a:gd name="connsiteX1751" fmla="*/ 3664155 w 5260573"/>
              <a:gd name="connsiteY1751" fmla="*/ 2190260 h 4044105"/>
              <a:gd name="connsiteX1752" fmla="*/ 5080009 w 5260573"/>
              <a:gd name="connsiteY1752" fmla="*/ 2189720 h 4044105"/>
              <a:gd name="connsiteX1753" fmla="*/ 5080109 w 5260573"/>
              <a:gd name="connsiteY1753" fmla="*/ 2191915 h 4044105"/>
              <a:gd name="connsiteX1754" fmla="*/ 5082293 w 5260573"/>
              <a:gd name="connsiteY1754" fmla="*/ 2192916 h 4044105"/>
              <a:gd name="connsiteX1755" fmla="*/ 5083113 w 5260573"/>
              <a:gd name="connsiteY1755" fmla="*/ 2191467 h 4044105"/>
              <a:gd name="connsiteX1756" fmla="*/ 5081502 w 5260573"/>
              <a:gd name="connsiteY1756" fmla="*/ 2190184 h 4044105"/>
              <a:gd name="connsiteX1757" fmla="*/ 5080009 w 5260573"/>
              <a:gd name="connsiteY1757" fmla="*/ 2189720 h 4044105"/>
              <a:gd name="connsiteX1758" fmla="*/ 3690141 w 5260573"/>
              <a:gd name="connsiteY1758" fmla="*/ 2179343 h 4044105"/>
              <a:gd name="connsiteX1759" fmla="*/ 3691963 w 5260573"/>
              <a:gd name="connsiteY1759" fmla="*/ 2179518 h 4044105"/>
              <a:gd name="connsiteX1760" fmla="*/ 3688362 w 5260573"/>
              <a:gd name="connsiteY1760" fmla="*/ 2179927 h 4044105"/>
              <a:gd name="connsiteX1761" fmla="*/ 3689347 w 5260573"/>
              <a:gd name="connsiteY1761" fmla="*/ 2179561 h 4044105"/>
              <a:gd name="connsiteX1762" fmla="*/ 3678735 w 5260573"/>
              <a:gd name="connsiteY1762" fmla="*/ 2177528 h 4044105"/>
              <a:gd name="connsiteX1763" fmla="*/ 3673147 w 5260573"/>
              <a:gd name="connsiteY1763" fmla="*/ 2177852 h 4044105"/>
              <a:gd name="connsiteX1764" fmla="*/ 3671312 w 5260573"/>
              <a:gd name="connsiteY1764" fmla="*/ 2178063 h 4044105"/>
              <a:gd name="connsiteX1765" fmla="*/ 3671929 w 5260573"/>
              <a:gd name="connsiteY1765" fmla="*/ 2178487 h 4044105"/>
              <a:gd name="connsiteX1766" fmla="*/ 3813831 w 5260573"/>
              <a:gd name="connsiteY1766" fmla="*/ 2163484 h 4044105"/>
              <a:gd name="connsiteX1767" fmla="*/ 3814855 w 5260573"/>
              <a:gd name="connsiteY1767" fmla="*/ 2164662 h 4044105"/>
              <a:gd name="connsiteX1768" fmla="*/ 3813163 w 5260573"/>
              <a:gd name="connsiteY1768" fmla="*/ 2163603 h 4044105"/>
              <a:gd name="connsiteX1769" fmla="*/ 3813831 w 5260573"/>
              <a:gd name="connsiteY1769" fmla="*/ 2163484 h 4044105"/>
              <a:gd name="connsiteX1770" fmla="*/ 3816371 w 5260573"/>
              <a:gd name="connsiteY1770" fmla="*/ 2163441 h 4044105"/>
              <a:gd name="connsiteX1771" fmla="*/ 3816289 w 5260573"/>
              <a:gd name="connsiteY1771" fmla="*/ 2163669 h 4044105"/>
              <a:gd name="connsiteX1772" fmla="*/ 3816717 w 5260573"/>
              <a:gd name="connsiteY1772" fmla="*/ 2163645 h 4044105"/>
              <a:gd name="connsiteX1773" fmla="*/ 3817908 w 5260573"/>
              <a:gd name="connsiteY1773" fmla="*/ 2165139 h 4044105"/>
              <a:gd name="connsiteX1774" fmla="*/ 3814855 w 5260573"/>
              <a:gd name="connsiteY1774" fmla="*/ 2164662 h 4044105"/>
              <a:gd name="connsiteX1775" fmla="*/ 3716071 w 5260573"/>
              <a:gd name="connsiteY1775" fmla="*/ 2156541 h 4044105"/>
              <a:gd name="connsiteX1776" fmla="*/ 3717025 w 5260573"/>
              <a:gd name="connsiteY1776" fmla="*/ 2157460 h 4044105"/>
              <a:gd name="connsiteX1777" fmla="*/ 3711610 w 5260573"/>
              <a:gd name="connsiteY1777" fmla="*/ 2157408 h 4044105"/>
              <a:gd name="connsiteX1778" fmla="*/ 3712116 w 5260573"/>
              <a:gd name="connsiteY1778" fmla="*/ 2157698 h 4044105"/>
              <a:gd name="connsiteX1779" fmla="*/ 3727322 w 5260573"/>
              <a:gd name="connsiteY1779" fmla="*/ 2158300 h 4044105"/>
              <a:gd name="connsiteX1780" fmla="*/ 3685724 w 5260573"/>
              <a:gd name="connsiteY1780" fmla="*/ 2156114 h 4044105"/>
              <a:gd name="connsiteX1781" fmla="*/ 3671629 w 5260573"/>
              <a:gd name="connsiteY1781" fmla="*/ 2158133 h 4044105"/>
              <a:gd name="connsiteX1782" fmla="*/ 3676223 w 5260573"/>
              <a:gd name="connsiteY1782" fmla="*/ 2158370 h 4044105"/>
              <a:gd name="connsiteX1783" fmla="*/ 3691963 w 5260573"/>
              <a:gd name="connsiteY1783" fmla="*/ 2157501 h 4044105"/>
              <a:gd name="connsiteX1784" fmla="*/ 3693373 w 5260573"/>
              <a:gd name="connsiteY1784" fmla="*/ 2157232 h 4044105"/>
              <a:gd name="connsiteX1785" fmla="*/ 3692729 w 5260573"/>
              <a:gd name="connsiteY1785" fmla="*/ 2157226 h 4044105"/>
              <a:gd name="connsiteX1786" fmla="*/ 3686553 w 5260573"/>
              <a:gd name="connsiteY1786" fmla="*/ 2156759 h 4044105"/>
              <a:gd name="connsiteX1787" fmla="*/ 4897999 w 5260573"/>
              <a:gd name="connsiteY1787" fmla="*/ 2155849 h 4044105"/>
              <a:gd name="connsiteX1788" fmla="*/ 4898799 w 5260573"/>
              <a:gd name="connsiteY1788" fmla="*/ 2156967 h 4044105"/>
              <a:gd name="connsiteX1789" fmla="*/ 4916063 w 5260573"/>
              <a:gd name="connsiteY1789" fmla="*/ 2164012 h 4044105"/>
              <a:gd name="connsiteX1790" fmla="*/ 5028456 w 5260573"/>
              <a:gd name="connsiteY1790" fmla="*/ 2211064 h 4044105"/>
              <a:gd name="connsiteX1791" fmla="*/ 5037018 w 5260573"/>
              <a:gd name="connsiteY1791" fmla="*/ 2213512 h 4044105"/>
              <a:gd name="connsiteX1792" fmla="*/ 5033507 w 5260573"/>
              <a:gd name="connsiteY1792" fmla="*/ 2211627 h 4044105"/>
              <a:gd name="connsiteX1793" fmla="*/ 4932770 w 5260573"/>
              <a:gd name="connsiteY1793" fmla="*/ 2166164 h 4044105"/>
              <a:gd name="connsiteX1794" fmla="*/ 4897999 w 5260573"/>
              <a:gd name="connsiteY1794" fmla="*/ 2155849 h 4044105"/>
              <a:gd name="connsiteX1795" fmla="*/ 3705519 w 5260573"/>
              <a:gd name="connsiteY1795" fmla="*/ 2153278 h 4044105"/>
              <a:gd name="connsiteX1796" fmla="*/ 3704642 w 5260573"/>
              <a:gd name="connsiteY1796" fmla="*/ 2153404 h 4044105"/>
              <a:gd name="connsiteX1797" fmla="*/ 3707731 w 5260573"/>
              <a:gd name="connsiteY1797" fmla="*/ 2155179 h 4044105"/>
              <a:gd name="connsiteX1798" fmla="*/ 3707332 w 5260573"/>
              <a:gd name="connsiteY1798" fmla="*/ 2155175 h 4044105"/>
              <a:gd name="connsiteX1799" fmla="*/ 3707868 w 5260573"/>
              <a:gd name="connsiteY1799" fmla="*/ 2155259 h 4044105"/>
              <a:gd name="connsiteX1800" fmla="*/ 3708706 w 5260573"/>
              <a:gd name="connsiteY1800" fmla="*/ 2155740 h 4044105"/>
              <a:gd name="connsiteX1801" fmla="*/ 3708138 w 5260573"/>
              <a:gd name="connsiteY1801" fmla="*/ 2155301 h 4044105"/>
              <a:gd name="connsiteX1802" fmla="*/ 3707868 w 5260573"/>
              <a:gd name="connsiteY1802" fmla="*/ 2155259 h 4044105"/>
              <a:gd name="connsiteX1803" fmla="*/ 3707731 w 5260573"/>
              <a:gd name="connsiteY1803" fmla="*/ 2155179 h 4044105"/>
              <a:gd name="connsiteX1804" fmla="*/ 3707983 w 5260573"/>
              <a:gd name="connsiteY1804" fmla="*/ 2155182 h 4044105"/>
              <a:gd name="connsiteX1805" fmla="*/ 3719625 w 5260573"/>
              <a:gd name="connsiteY1805" fmla="*/ 2151802 h 4044105"/>
              <a:gd name="connsiteX1806" fmla="*/ 3723497 w 5260573"/>
              <a:gd name="connsiteY1806" fmla="*/ 2155377 h 4044105"/>
              <a:gd name="connsiteX1807" fmla="*/ 3737251 w 5260573"/>
              <a:gd name="connsiteY1807" fmla="*/ 2155565 h 4044105"/>
              <a:gd name="connsiteX1808" fmla="*/ 3733428 w 5260573"/>
              <a:gd name="connsiteY1808" fmla="*/ 2152509 h 4044105"/>
              <a:gd name="connsiteX1809" fmla="*/ 3731097 w 5260573"/>
              <a:gd name="connsiteY1809" fmla="*/ 2152372 h 4044105"/>
              <a:gd name="connsiteX1810" fmla="*/ 3716331 w 5260573"/>
              <a:gd name="connsiteY1810" fmla="*/ 2151731 h 4044105"/>
              <a:gd name="connsiteX1811" fmla="*/ 3711759 w 5260573"/>
              <a:gd name="connsiteY1811" fmla="*/ 2152385 h 4044105"/>
              <a:gd name="connsiteX1812" fmla="*/ 3714739 w 5260573"/>
              <a:gd name="connsiteY1812" fmla="*/ 2155257 h 4044105"/>
              <a:gd name="connsiteX1813" fmla="*/ 3720745 w 5260573"/>
              <a:gd name="connsiteY1813" fmla="*/ 2155339 h 4044105"/>
              <a:gd name="connsiteX1814" fmla="*/ 5006465 w 5260573"/>
              <a:gd name="connsiteY1814" fmla="*/ 2147521 h 4044105"/>
              <a:gd name="connsiteX1815" fmla="*/ 5004165 w 5260573"/>
              <a:gd name="connsiteY1815" fmla="*/ 2149309 h 4044105"/>
              <a:gd name="connsiteX1816" fmla="*/ 5009253 w 5260573"/>
              <a:gd name="connsiteY1816" fmla="*/ 2150264 h 4044105"/>
              <a:gd name="connsiteX1817" fmla="*/ 5014289 w 5260573"/>
              <a:gd name="connsiteY1817" fmla="*/ 2150763 h 4044105"/>
              <a:gd name="connsiteX1818" fmla="*/ 5012419 w 5260573"/>
              <a:gd name="connsiteY1818" fmla="*/ 2149426 h 4044105"/>
              <a:gd name="connsiteX1819" fmla="*/ 5006465 w 5260573"/>
              <a:gd name="connsiteY1819" fmla="*/ 2147521 h 4044105"/>
              <a:gd name="connsiteX1820" fmla="*/ 3823543 w 5260573"/>
              <a:gd name="connsiteY1820" fmla="*/ 2145293 h 4044105"/>
              <a:gd name="connsiteX1821" fmla="*/ 3826594 w 5260573"/>
              <a:gd name="connsiteY1821" fmla="*/ 2145761 h 4044105"/>
              <a:gd name="connsiteX1822" fmla="*/ 3829255 w 5260573"/>
              <a:gd name="connsiteY1822" fmla="*/ 2148592 h 4044105"/>
              <a:gd name="connsiteX1823" fmla="*/ 3817894 w 5260573"/>
              <a:gd name="connsiteY1823" fmla="*/ 2147691 h 4044105"/>
              <a:gd name="connsiteX1824" fmla="*/ 3816246 w 5260573"/>
              <a:gd name="connsiteY1824" fmla="*/ 2147390 h 4044105"/>
              <a:gd name="connsiteX1825" fmla="*/ 3820425 w 5260573"/>
              <a:gd name="connsiteY1825" fmla="*/ 2146230 h 4044105"/>
              <a:gd name="connsiteX1826" fmla="*/ 3671138 w 5260573"/>
              <a:gd name="connsiteY1826" fmla="*/ 2144779 h 4044105"/>
              <a:gd name="connsiteX1827" fmla="*/ 3668867 w 5260573"/>
              <a:gd name="connsiteY1827" fmla="*/ 2144927 h 4044105"/>
              <a:gd name="connsiteX1828" fmla="*/ 3668823 w 5260573"/>
              <a:gd name="connsiteY1828" fmla="*/ 2144934 h 4044105"/>
              <a:gd name="connsiteX1829" fmla="*/ 3670415 w 5260573"/>
              <a:gd name="connsiteY1829" fmla="*/ 2148188 h 4044105"/>
              <a:gd name="connsiteX1830" fmla="*/ 3672308 w 5260573"/>
              <a:gd name="connsiteY1830" fmla="*/ 2149643 h 4044105"/>
              <a:gd name="connsiteX1831" fmla="*/ 3676998 w 5260573"/>
              <a:gd name="connsiteY1831" fmla="*/ 2149333 h 4044105"/>
              <a:gd name="connsiteX1832" fmla="*/ 3692705 w 5260573"/>
              <a:gd name="connsiteY1832" fmla="*/ 2143380 h 4044105"/>
              <a:gd name="connsiteX1833" fmla="*/ 3686029 w 5260573"/>
              <a:gd name="connsiteY1833" fmla="*/ 2143813 h 4044105"/>
              <a:gd name="connsiteX1834" fmla="*/ 3691679 w 5260573"/>
              <a:gd name="connsiteY1834" fmla="*/ 2148363 h 4044105"/>
              <a:gd name="connsiteX1835" fmla="*/ 3698569 w 5260573"/>
              <a:gd name="connsiteY1835" fmla="*/ 2147908 h 4044105"/>
              <a:gd name="connsiteX1836" fmla="*/ 3727299 w 5260573"/>
              <a:gd name="connsiteY1836" fmla="*/ 2143003 h 4044105"/>
              <a:gd name="connsiteX1837" fmla="*/ 3734190 w 5260573"/>
              <a:gd name="connsiteY1837" fmla="*/ 2148971 h 4044105"/>
              <a:gd name="connsiteX1838" fmla="*/ 3735326 w 5260573"/>
              <a:gd name="connsiteY1838" fmla="*/ 2149046 h 4044105"/>
              <a:gd name="connsiteX1839" fmla="*/ 3743617 w 5260573"/>
              <a:gd name="connsiteY1839" fmla="*/ 2149610 h 4044105"/>
              <a:gd name="connsiteX1840" fmla="*/ 3743614 w 5260573"/>
              <a:gd name="connsiteY1840" fmla="*/ 2149608 h 4044105"/>
              <a:gd name="connsiteX1841" fmla="*/ 3736230 w 5260573"/>
              <a:gd name="connsiteY1841" fmla="*/ 2143406 h 4044105"/>
              <a:gd name="connsiteX1842" fmla="*/ 3705136 w 5260573"/>
              <a:gd name="connsiteY1842" fmla="*/ 2142573 h 4044105"/>
              <a:gd name="connsiteX1843" fmla="*/ 3701801 w 5260573"/>
              <a:gd name="connsiteY1843" fmla="*/ 2142789 h 4044105"/>
              <a:gd name="connsiteX1844" fmla="*/ 3706565 w 5260573"/>
              <a:gd name="connsiteY1844" fmla="*/ 2147380 h 4044105"/>
              <a:gd name="connsiteX1845" fmla="*/ 3710682 w 5260573"/>
              <a:gd name="connsiteY1845" fmla="*/ 2147109 h 4044105"/>
              <a:gd name="connsiteX1846" fmla="*/ 3625350 w 5260573"/>
              <a:gd name="connsiteY1846" fmla="*/ 2142568 h 4044105"/>
              <a:gd name="connsiteX1847" fmla="*/ 3622021 w 5260573"/>
              <a:gd name="connsiteY1847" fmla="*/ 2143118 h 4044105"/>
              <a:gd name="connsiteX1848" fmla="*/ 3620480 w 5260573"/>
              <a:gd name="connsiteY1848" fmla="*/ 2143163 h 4044105"/>
              <a:gd name="connsiteX1849" fmla="*/ 3618921 w 5260573"/>
              <a:gd name="connsiteY1849" fmla="*/ 2143568 h 4044105"/>
              <a:gd name="connsiteX1850" fmla="*/ 3627341 w 5260573"/>
              <a:gd name="connsiteY1850" fmla="*/ 2143036 h 4044105"/>
              <a:gd name="connsiteX1851" fmla="*/ 3710322 w 5260573"/>
              <a:gd name="connsiteY1851" fmla="*/ 2142236 h 4044105"/>
              <a:gd name="connsiteX1852" fmla="*/ 3709334 w 5260573"/>
              <a:gd name="connsiteY1852" fmla="*/ 2142301 h 4044105"/>
              <a:gd name="connsiteX1853" fmla="*/ 3714346 w 5260573"/>
              <a:gd name="connsiteY1853" fmla="*/ 2146928 h 4044105"/>
              <a:gd name="connsiteX1854" fmla="*/ 3723681 w 5260573"/>
              <a:gd name="connsiteY1854" fmla="*/ 2146476 h 4044105"/>
              <a:gd name="connsiteX1855" fmla="*/ 3726063 w 5260573"/>
              <a:gd name="connsiteY1855" fmla="*/ 2146619 h 4044105"/>
              <a:gd name="connsiteX1856" fmla="*/ 3721194 w 5260573"/>
              <a:gd name="connsiteY1856" fmla="*/ 2142727 h 4044105"/>
              <a:gd name="connsiteX1857" fmla="*/ 3636173 w 5260573"/>
              <a:gd name="connsiteY1857" fmla="*/ 2139327 h 4044105"/>
              <a:gd name="connsiteX1858" fmla="*/ 3634251 w 5260573"/>
              <a:gd name="connsiteY1858" fmla="*/ 2139595 h 4044105"/>
              <a:gd name="connsiteX1859" fmla="*/ 3631627 w 5260573"/>
              <a:gd name="connsiteY1859" fmla="*/ 2140276 h 4044105"/>
              <a:gd name="connsiteX1860" fmla="*/ 3633780 w 5260573"/>
              <a:gd name="connsiteY1860" fmla="*/ 2140473 h 4044105"/>
              <a:gd name="connsiteX1861" fmla="*/ 3636916 w 5260573"/>
              <a:gd name="connsiteY1861" fmla="*/ 2141672 h 4044105"/>
              <a:gd name="connsiteX1862" fmla="*/ 3636624 w 5260573"/>
              <a:gd name="connsiteY1862" fmla="*/ 2142368 h 4044105"/>
              <a:gd name="connsiteX1863" fmla="*/ 3636451 w 5260573"/>
              <a:gd name="connsiteY1863" fmla="*/ 2142461 h 4044105"/>
              <a:gd name="connsiteX1864" fmla="*/ 3639977 w 5260573"/>
              <a:gd name="connsiteY1864" fmla="*/ 2142238 h 4044105"/>
              <a:gd name="connsiteX1865" fmla="*/ 3659867 w 5260573"/>
              <a:gd name="connsiteY1865" fmla="*/ 2136020 h 4044105"/>
              <a:gd name="connsiteX1866" fmla="*/ 3655396 w 5260573"/>
              <a:gd name="connsiteY1866" fmla="*/ 2136644 h 4044105"/>
              <a:gd name="connsiteX1867" fmla="*/ 3663029 w 5260573"/>
              <a:gd name="connsiteY1867" fmla="*/ 2142512 h 4044105"/>
              <a:gd name="connsiteX1868" fmla="*/ 3667651 w 5260573"/>
              <a:gd name="connsiteY1868" fmla="*/ 2142070 h 4044105"/>
              <a:gd name="connsiteX1869" fmla="*/ 3834539 w 5260573"/>
              <a:gd name="connsiteY1869" fmla="*/ 2135448 h 4044105"/>
              <a:gd name="connsiteX1870" fmla="*/ 3836668 w 5260573"/>
              <a:gd name="connsiteY1870" fmla="*/ 2135599 h 4044105"/>
              <a:gd name="connsiteX1871" fmla="*/ 3837715 w 5260573"/>
              <a:gd name="connsiteY1871" fmla="*/ 2136142 h 4044105"/>
              <a:gd name="connsiteX1872" fmla="*/ 3836351 w 5260573"/>
              <a:gd name="connsiteY1872" fmla="*/ 2137787 h 4044105"/>
              <a:gd name="connsiteX1873" fmla="*/ 3832909 w 5260573"/>
              <a:gd name="connsiteY1873" fmla="*/ 2139414 h 4044105"/>
              <a:gd name="connsiteX1874" fmla="*/ 3816712 w 5260573"/>
              <a:gd name="connsiteY1874" fmla="*/ 2138235 h 4044105"/>
              <a:gd name="connsiteX1875" fmla="*/ 3817026 w 5260573"/>
              <a:gd name="connsiteY1875" fmla="*/ 2138166 h 4044105"/>
              <a:gd name="connsiteX1876" fmla="*/ 3834539 w 5260573"/>
              <a:gd name="connsiteY1876" fmla="*/ 2135448 h 4044105"/>
              <a:gd name="connsiteX1877" fmla="*/ 3681107 w 5260573"/>
              <a:gd name="connsiteY1877" fmla="*/ 2134420 h 4044105"/>
              <a:gd name="connsiteX1878" fmla="*/ 3674515 w 5260573"/>
              <a:gd name="connsiteY1878" fmla="*/ 2134537 h 4044105"/>
              <a:gd name="connsiteX1879" fmla="*/ 3682146 w 5260573"/>
              <a:gd name="connsiteY1879" fmla="*/ 2140685 h 4044105"/>
              <a:gd name="connsiteX1880" fmla="*/ 3688438 w 5260573"/>
              <a:gd name="connsiteY1880" fmla="*/ 2140083 h 4044105"/>
              <a:gd name="connsiteX1881" fmla="*/ 3694992 w 5260573"/>
              <a:gd name="connsiteY1881" fmla="*/ 2134172 h 4044105"/>
              <a:gd name="connsiteX1882" fmla="*/ 3692331 w 5260573"/>
              <a:gd name="connsiteY1882" fmla="*/ 2134220 h 4044105"/>
              <a:gd name="connsiteX1883" fmla="*/ 3695228 w 5260573"/>
              <a:gd name="connsiteY1883" fmla="*/ 2136454 h 4044105"/>
              <a:gd name="connsiteX1884" fmla="*/ 3698041 w 5260573"/>
              <a:gd name="connsiteY1884" fmla="*/ 2139165 h 4044105"/>
              <a:gd name="connsiteX1885" fmla="*/ 3700703 w 5260573"/>
              <a:gd name="connsiteY1885" fmla="*/ 2138911 h 4044105"/>
              <a:gd name="connsiteX1886" fmla="*/ 3710158 w 5260573"/>
              <a:gd name="connsiteY1886" fmla="*/ 2133903 h 4044105"/>
              <a:gd name="connsiteX1887" fmla="*/ 3699964 w 5260573"/>
              <a:gd name="connsiteY1887" fmla="*/ 2134084 h 4044105"/>
              <a:gd name="connsiteX1888" fmla="*/ 3705186 w 5260573"/>
              <a:gd name="connsiteY1888" fmla="*/ 2138482 h 4044105"/>
              <a:gd name="connsiteX1889" fmla="*/ 3712717 w 5260573"/>
              <a:gd name="connsiteY1889" fmla="*/ 2137762 h 4044105"/>
              <a:gd name="connsiteX1890" fmla="*/ 3715172 w 5260573"/>
              <a:gd name="connsiteY1890" fmla="*/ 2137912 h 4044105"/>
              <a:gd name="connsiteX1891" fmla="*/ 3724611 w 5260573"/>
              <a:gd name="connsiteY1891" fmla="*/ 2133646 h 4044105"/>
              <a:gd name="connsiteX1892" fmla="*/ 3716660 w 5260573"/>
              <a:gd name="connsiteY1892" fmla="*/ 2133788 h 4044105"/>
              <a:gd name="connsiteX1893" fmla="*/ 3721893 w 5260573"/>
              <a:gd name="connsiteY1893" fmla="*/ 2138321 h 4044105"/>
              <a:gd name="connsiteX1894" fmla="*/ 3730822 w 5260573"/>
              <a:gd name="connsiteY1894" fmla="*/ 2138863 h 4044105"/>
              <a:gd name="connsiteX1895" fmla="*/ 4956511 w 5260573"/>
              <a:gd name="connsiteY1895" fmla="*/ 2125065 h 4044105"/>
              <a:gd name="connsiteX1896" fmla="*/ 4953349 w 5260573"/>
              <a:gd name="connsiteY1896" fmla="*/ 2125457 h 4044105"/>
              <a:gd name="connsiteX1897" fmla="*/ 4967321 w 5260573"/>
              <a:gd name="connsiteY1897" fmla="*/ 2134033 h 4044105"/>
              <a:gd name="connsiteX1898" fmla="*/ 4981257 w 5260573"/>
              <a:gd name="connsiteY1898" fmla="*/ 2136418 h 4044105"/>
              <a:gd name="connsiteX1899" fmla="*/ 4983065 w 5260573"/>
              <a:gd name="connsiteY1899" fmla="*/ 2137920 h 4044105"/>
              <a:gd name="connsiteX1900" fmla="*/ 4983575 w 5260573"/>
              <a:gd name="connsiteY1900" fmla="*/ 2137606 h 4044105"/>
              <a:gd name="connsiteX1901" fmla="*/ 4983337 w 5260573"/>
              <a:gd name="connsiteY1901" fmla="*/ 2136438 h 4044105"/>
              <a:gd name="connsiteX1902" fmla="*/ 4982907 w 5260573"/>
              <a:gd name="connsiteY1902" fmla="*/ 2136157 h 4044105"/>
              <a:gd name="connsiteX1903" fmla="*/ 4981257 w 5260573"/>
              <a:gd name="connsiteY1903" fmla="*/ 2136418 h 4044105"/>
              <a:gd name="connsiteX1904" fmla="*/ 4956511 w 5260573"/>
              <a:gd name="connsiteY1904" fmla="*/ 2125065 h 4044105"/>
              <a:gd name="connsiteX1905" fmla="*/ 5238533 w 5260573"/>
              <a:gd name="connsiteY1905" fmla="*/ 2122314 h 4044105"/>
              <a:gd name="connsiteX1906" fmla="*/ 5247698 w 5260573"/>
              <a:gd name="connsiteY1906" fmla="*/ 2125417 h 4044105"/>
              <a:gd name="connsiteX1907" fmla="*/ 5240837 w 5260573"/>
              <a:gd name="connsiteY1907" fmla="*/ 2124598 h 4044105"/>
              <a:gd name="connsiteX1908" fmla="*/ 5239709 w 5260573"/>
              <a:gd name="connsiteY1908" fmla="*/ 2123936 h 4044105"/>
              <a:gd name="connsiteX1909" fmla="*/ 3804540 w 5260573"/>
              <a:gd name="connsiteY1909" fmla="*/ 2118993 h 4044105"/>
              <a:gd name="connsiteX1910" fmla="*/ 3806373 w 5260573"/>
              <a:gd name="connsiteY1910" fmla="*/ 2121334 h 4044105"/>
              <a:gd name="connsiteX1911" fmla="*/ 3804050 w 5260573"/>
              <a:gd name="connsiteY1911" fmla="*/ 2120832 h 4044105"/>
              <a:gd name="connsiteX1912" fmla="*/ 3804540 w 5260573"/>
              <a:gd name="connsiteY1912" fmla="*/ 2118993 h 4044105"/>
              <a:gd name="connsiteX1913" fmla="*/ 5260467 w 5260573"/>
              <a:gd name="connsiteY1913" fmla="*/ 2110550 h 4044105"/>
              <a:gd name="connsiteX1914" fmla="*/ 5260525 w 5260573"/>
              <a:gd name="connsiteY1914" fmla="*/ 2110561 h 4044105"/>
              <a:gd name="connsiteX1915" fmla="*/ 5260573 w 5260573"/>
              <a:gd name="connsiteY1915" fmla="*/ 2110603 h 4044105"/>
              <a:gd name="connsiteX1916" fmla="*/ 3653907 w 5260573"/>
              <a:gd name="connsiteY1916" fmla="*/ 2093859 h 4044105"/>
              <a:gd name="connsiteX1917" fmla="*/ 3622730 w 5260573"/>
              <a:gd name="connsiteY1917" fmla="*/ 2097688 h 4044105"/>
              <a:gd name="connsiteX1918" fmla="*/ 3618064 w 5260573"/>
              <a:gd name="connsiteY1918" fmla="*/ 2098247 h 4044105"/>
              <a:gd name="connsiteX1919" fmla="*/ 3614341 w 5260573"/>
              <a:gd name="connsiteY1919" fmla="*/ 2099734 h 4044105"/>
              <a:gd name="connsiteX1920" fmla="*/ 3620301 w 5260573"/>
              <a:gd name="connsiteY1920" fmla="*/ 2101305 h 4044105"/>
              <a:gd name="connsiteX1921" fmla="*/ 3629423 w 5260573"/>
              <a:gd name="connsiteY1921" fmla="*/ 2100061 h 4044105"/>
              <a:gd name="connsiteX1922" fmla="*/ 3623003 w 5260573"/>
              <a:gd name="connsiteY1922" fmla="*/ 2098642 h 4044105"/>
              <a:gd name="connsiteX1923" fmla="*/ 3638615 w 5260573"/>
              <a:gd name="connsiteY1923" fmla="*/ 2098809 h 4044105"/>
              <a:gd name="connsiteX1924" fmla="*/ 3660189 w 5260573"/>
              <a:gd name="connsiteY1924" fmla="*/ 2095871 h 4044105"/>
              <a:gd name="connsiteX1925" fmla="*/ 3662284 w 5260573"/>
              <a:gd name="connsiteY1925" fmla="*/ 2095728 h 4044105"/>
              <a:gd name="connsiteX1926" fmla="*/ 3671515 w 5260573"/>
              <a:gd name="connsiteY1926" fmla="*/ 2091961 h 4044105"/>
              <a:gd name="connsiteX1927" fmla="*/ 3668676 w 5260573"/>
              <a:gd name="connsiteY1927" fmla="*/ 2092044 h 4044105"/>
              <a:gd name="connsiteX1928" fmla="*/ 3661786 w 5260573"/>
              <a:gd name="connsiteY1928" fmla="*/ 2092891 h 4044105"/>
              <a:gd name="connsiteX1929" fmla="*/ 3664177 w 5260573"/>
              <a:gd name="connsiteY1929" fmla="*/ 2093358 h 4044105"/>
              <a:gd name="connsiteX1930" fmla="*/ 3670056 w 5260573"/>
              <a:gd name="connsiteY1930" fmla="*/ 2095202 h 4044105"/>
              <a:gd name="connsiteX1931" fmla="*/ 3680896 w 5260573"/>
              <a:gd name="connsiteY1931" fmla="*/ 2094468 h 4044105"/>
              <a:gd name="connsiteX1932" fmla="*/ 3962593 w 5260573"/>
              <a:gd name="connsiteY1932" fmla="*/ 2090830 h 4044105"/>
              <a:gd name="connsiteX1933" fmla="*/ 3960263 w 5260573"/>
              <a:gd name="connsiteY1933" fmla="*/ 2092370 h 4044105"/>
              <a:gd name="connsiteX1934" fmla="*/ 3963850 w 5260573"/>
              <a:gd name="connsiteY1934" fmla="*/ 2092479 h 4044105"/>
              <a:gd name="connsiteX1935" fmla="*/ 3962593 w 5260573"/>
              <a:gd name="connsiteY1935" fmla="*/ 2090830 h 4044105"/>
              <a:gd name="connsiteX1936" fmla="*/ 3721223 w 5260573"/>
              <a:gd name="connsiteY1936" fmla="*/ 2090573 h 4044105"/>
              <a:gd name="connsiteX1937" fmla="*/ 3717872 w 5260573"/>
              <a:gd name="connsiteY1937" fmla="*/ 2090587 h 4044105"/>
              <a:gd name="connsiteX1938" fmla="*/ 3695284 w 5260573"/>
              <a:gd name="connsiteY1938" fmla="*/ 2091257 h 4044105"/>
              <a:gd name="connsiteX1939" fmla="*/ 3700483 w 5260573"/>
              <a:gd name="connsiteY1939" fmla="*/ 2092831 h 4044105"/>
              <a:gd name="connsiteX1940" fmla="*/ 3696633 w 5260573"/>
              <a:gd name="connsiteY1940" fmla="*/ 2093076 h 4044105"/>
              <a:gd name="connsiteX1941" fmla="*/ 3696468 w 5260573"/>
              <a:gd name="connsiteY1941" fmla="*/ 2093109 h 4044105"/>
              <a:gd name="connsiteX1942" fmla="*/ 3695265 w 5260573"/>
              <a:gd name="connsiteY1942" fmla="*/ 2092849 h 4044105"/>
              <a:gd name="connsiteX1943" fmla="*/ 3690488 w 5260573"/>
              <a:gd name="connsiteY1943" fmla="*/ 2091398 h 4044105"/>
              <a:gd name="connsiteX1944" fmla="*/ 3681008 w 5260573"/>
              <a:gd name="connsiteY1944" fmla="*/ 2091680 h 4044105"/>
              <a:gd name="connsiteX1945" fmla="*/ 3682582 w 5260573"/>
              <a:gd name="connsiteY1945" fmla="*/ 2092855 h 4044105"/>
              <a:gd name="connsiteX1946" fmla="*/ 3688409 w 5260573"/>
              <a:gd name="connsiteY1946" fmla="*/ 2093958 h 4044105"/>
              <a:gd name="connsiteX1947" fmla="*/ 3713311 w 5260573"/>
              <a:gd name="connsiteY1947" fmla="*/ 2092271 h 4044105"/>
              <a:gd name="connsiteX1948" fmla="*/ 3721223 w 5260573"/>
              <a:gd name="connsiteY1948" fmla="*/ 2090573 h 4044105"/>
              <a:gd name="connsiteX1949" fmla="*/ 5212938 w 5260573"/>
              <a:gd name="connsiteY1949" fmla="*/ 2070908 h 4044105"/>
              <a:gd name="connsiteX1950" fmla="*/ 5214661 w 5260573"/>
              <a:gd name="connsiteY1950" fmla="*/ 2071622 h 4044105"/>
              <a:gd name="connsiteX1951" fmla="*/ 5218991 w 5260573"/>
              <a:gd name="connsiteY1951" fmla="*/ 2073663 h 4044105"/>
              <a:gd name="connsiteX1952" fmla="*/ 5218219 w 5260573"/>
              <a:gd name="connsiteY1952" fmla="*/ 2073855 h 4044105"/>
              <a:gd name="connsiteX1953" fmla="*/ 5215244 w 5260573"/>
              <a:gd name="connsiteY1953" fmla="*/ 2072195 h 4044105"/>
              <a:gd name="connsiteX1954" fmla="*/ 516774 w 5260573"/>
              <a:gd name="connsiteY1954" fmla="*/ 2057313 h 4044105"/>
              <a:gd name="connsiteX1955" fmla="*/ 511504 w 5260573"/>
              <a:gd name="connsiteY1955" fmla="*/ 2062956 h 4044105"/>
              <a:gd name="connsiteX1956" fmla="*/ 509324 w 5260573"/>
              <a:gd name="connsiteY1956" fmla="*/ 2064219 h 4044105"/>
              <a:gd name="connsiteX1957" fmla="*/ 500120 w 5260573"/>
              <a:gd name="connsiteY1957" fmla="*/ 2063616 h 4044105"/>
              <a:gd name="connsiteX1958" fmla="*/ 500969 w 5260573"/>
              <a:gd name="connsiteY1958" fmla="*/ 2063126 h 4044105"/>
              <a:gd name="connsiteX1959" fmla="*/ 516774 w 5260573"/>
              <a:gd name="connsiteY1959" fmla="*/ 2057313 h 4044105"/>
              <a:gd name="connsiteX1960" fmla="*/ 3636624 w 5260573"/>
              <a:gd name="connsiteY1960" fmla="*/ 2057241 h 4044105"/>
              <a:gd name="connsiteX1961" fmla="*/ 3636075 w 5260573"/>
              <a:gd name="connsiteY1961" fmla="*/ 2057564 h 4044105"/>
              <a:gd name="connsiteX1962" fmla="*/ 3642065 w 5260573"/>
              <a:gd name="connsiteY1962" fmla="*/ 2058037 h 4044105"/>
              <a:gd name="connsiteX1963" fmla="*/ 3644893 w 5260573"/>
              <a:gd name="connsiteY1963" fmla="*/ 2058151 h 4044105"/>
              <a:gd name="connsiteX1964" fmla="*/ 4174458 w 5260573"/>
              <a:gd name="connsiteY1964" fmla="*/ 2056875 h 4044105"/>
              <a:gd name="connsiteX1965" fmla="*/ 4173241 w 5260573"/>
              <a:gd name="connsiteY1965" fmla="*/ 2062873 h 4044105"/>
              <a:gd name="connsiteX1966" fmla="*/ 4174458 w 5260573"/>
              <a:gd name="connsiteY1966" fmla="*/ 2056875 h 4044105"/>
              <a:gd name="connsiteX1967" fmla="*/ 4168503 w 5260573"/>
              <a:gd name="connsiteY1967" fmla="*/ 2055796 h 4044105"/>
              <a:gd name="connsiteX1968" fmla="*/ 4173241 w 5260573"/>
              <a:gd name="connsiteY1968" fmla="*/ 2062873 h 4044105"/>
              <a:gd name="connsiteX1969" fmla="*/ 4170554 w 5260573"/>
              <a:gd name="connsiteY1969" fmla="*/ 2064343 h 4044105"/>
              <a:gd name="connsiteX1970" fmla="*/ 4214819 w 5260573"/>
              <a:gd name="connsiteY1970" fmla="*/ 2070643 h 4044105"/>
              <a:gd name="connsiteX1971" fmla="*/ 4605534 w 5260573"/>
              <a:gd name="connsiteY1971" fmla="*/ 2131299 h 4044105"/>
              <a:gd name="connsiteX1972" fmla="*/ 4650155 w 5260573"/>
              <a:gd name="connsiteY1972" fmla="*/ 2133916 h 4044105"/>
              <a:gd name="connsiteX1973" fmla="*/ 4629957 w 5260573"/>
              <a:gd name="connsiteY1973" fmla="*/ 2124000 h 4044105"/>
              <a:gd name="connsiteX1974" fmla="*/ 4264909 w 5260573"/>
              <a:gd name="connsiteY1974" fmla="*/ 2072047 h 4044105"/>
              <a:gd name="connsiteX1975" fmla="*/ 3766741 w 5260573"/>
              <a:gd name="connsiteY1975" fmla="*/ 2054525 h 4044105"/>
              <a:gd name="connsiteX1976" fmla="*/ 3768847 w 5260573"/>
              <a:gd name="connsiteY1976" fmla="*/ 2057516 h 4044105"/>
              <a:gd name="connsiteX1977" fmla="*/ 3803614 w 5260573"/>
              <a:gd name="connsiteY1977" fmla="*/ 2060107 h 4044105"/>
              <a:gd name="connsiteX1978" fmla="*/ 3799985 w 5260573"/>
              <a:gd name="connsiteY1978" fmla="*/ 2055052 h 4044105"/>
              <a:gd name="connsiteX1979" fmla="*/ 3770333 w 5260573"/>
              <a:gd name="connsiteY1979" fmla="*/ 2054582 h 4044105"/>
              <a:gd name="connsiteX1980" fmla="*/ 3772235 w 5260573"/>
              <a:gd name="connsiteY1980" fmla="*/ 2055872 h 4044105"/>
              <a:gd name="connsiteX1981" fmla="*/ 3770810 w 5260573"/>
              <a:gd name="connsiteY1981" fmla="*/ 2056749 h 4044105"/>
              <a:gd name="connsiteX1982" fmla="*/ 3769931 w 5260573"/>
              <a:gd name="connsiteY1982" fmla="*/ 2056690 h 4044105"/>
              <a:gd name="connsiteX1983" fmla="*/ 3767170 w 5260573"/>
              <a:gd name="connsiteY1983" fmla="*/ 2054532 h 4044105"/>
              <a:gd name="connsiteX1984" fmla="*/ 3756604 w 5260573"/>
              <a:gd name="connsiteY1984" fmla="*/ 2054311 h 4044105"/>
              <a:gd name="connsiteX1985" fmla="*/ 3756921 w 5260573"/>
              <a:gd name="connsiteY1985" fmla="*/ 2055784 h 4044105"/>
              <a:gd name="connsiteX1986" fmla="*/ 3758381 w 5260573"/>
              <a:gd name="connsiteY1986" fmla="*/ 2055685 h 4044105"/>
              <a:gd name="connsiteX1987" fmla="*/ 3757949 w 5260573"/>
              <a:gd name="connsiteY1987" fmla="*/ 2053862 h 4044105"/>
              <a:gd name="connsiteX1988" fmla="*/ 3757055 w 5260573"/>
              <a:gd name="connsiteY1988" fmla="*/ 2054035 h 4044105"/>
              <a:gd name="connsiteX1989" fmla="*/ 3758685 w 5260573"/>
              <a:gd name="connsiteY1989" fmla="*/ 2055664 h 4044105"/>
              <a:gd name="connsiteX1990" fmla="*/ 3758985 w 5260573"/>
              <a:gd name="connsiteY1990" fmla="*/ 2055644 h 4044105"/>
              <a:gd name="connsiteX1991" fmla="*/ 3759540 w 5260573"/>
              <a:gd name="connsiteY1991" fmla="*/ 2054177 h 4044105"/>
              <a:gd name="connsiteX1992" fmla="*/ 3757949 w 5260573"/>
              <a:gd name="connsiteY1992" fmla="*/ 2053862 h 4044105"/>
              <a:gd name="connsiteX1993" fmla="*/ 4426490 w 5260573"/>
              <a:gd name="connsiteY1993" fmla="*/ 2049964 h 4044105"/>
              <a:gd name="connsiteX1994" fmla="*/ 4421498 w 5260573"/>
              <a:gd name="connsiteY1994" fmla="*/ 2050006 h 4044105"/>
              <a:gd name="connsiteX1995" fmla="*/ 4420327 w 5260573"/>
              <a:gd name="connsiteY1995" fmla="*/ 2053023 h 4044105"/>
              <a:gd name="connsiteX1996" fmla="*/ 4426065 w 5260573"/>
              <a:gd name="connsiteY1996" fmla="*/ 2054470 h 4044105"/>
              <a:gd name="connsiteX1997" fmla="*/ 3797807 w 5260573"/>
              <a:gd name="connsiteY1997" fmla="*/ 2048733 h 4044105"/>
              <a:gd name="connsiteX1998" fmla="*/ 3798517 w 5260573"/>
              <a:gd name="connsiteY1998" fmla="*/ 2049788 h 4044105"/>
              <a:gd name="connsiteX1999" fmla="*/ 3798476 w 5260573"/>
              <a:gd name="connsiteY1999" fmla="*/ 2048747 h 4044105"/>
              <a:gd name="connsiteX2000" fmla="*/ 3750752 w 5260573"/>
              <a:gd name="connsiteY2000" fmla="*/ 2047723 h 4044105"/>
              <a:gd name="connsiteX2001" fmla="*/ 3752057 w 5260573"/>
              <a:gd name="connsiteY2001" fmla="*/ 2049030 h 4044105"/>
              <a:gd name="connsiteX2002" fmla="*/ 3758721 w 5260573"/>
              <a:gd name="connsiteY2002" fmla="*/ 2050205 h 4044105"/>
              <a:gd name="connsiteX2003" fmla="*/ 3761925 w 5260573"/>
              <a:gd name="connsiteY2003" fmla="*/ 2050436 h 4044105"/>
              <a:gd name="connsiteX2004" fmla="*/ 3758669 w 5260573"/>
              <a:gd name="connsiteY2004" fmla="*/ 2047893 h 4044105"/>
              <a:gd name="connsiteX2005" fmla="*/ 3752896 w 5260573"/>
              <a:gd name="connsiteY2005" fmla="*/ 2047769 h 4044105"/>
              <a:gd name="connsiteX2006" fmla="*/ 3743802 w 5260573"/>
              <a:gd name="connsiteY2006" fmla="*/ 2047574 h 4044105"/>
              <a:gd name="connsiteX2007" fmla="*/ 3749109 w 5260573"/>
              <a:gd name="connsiteY2007" fmla="*/ 2048509 h 4044105"/>
              <a:gd name="connsiteX2008" fmla="*/ 3748015 w 5260573"/>
              <a:gd name="connsiteY2008" fmla="*/ 2047665 h 4044105"/>
              <a:gd name="connsiteX2009" fmla="*/ 3756263 w 5260573"/>
              <a:gd name="connsiteY2009" fmla="*/ 2046013 h 4044105"/>
              <a:gd name="connsiteX2010" fmla="*/ 3752977 w 5260573"/>
              <a:gd name="connsiteY2010" fmla="*/ 2047012 h 4044105"/>
              <a:gd name="connsiteX2011" fmla="*/ 3757140 w 5260573"/>
              <a:gd name="connsiteY2011" fmla="*/ 2046698 h 4044105"/>
              <a:gd name="connsiteX2012" fmla="*/ 4393205 w 5260573"/>
              <a:gd name="connsiteY2012" fmla="*/ 2042502 h 4044105"/>
              <a:gd name="connsiteX2013" fmla="*/ 4404936 w 5260573"/>
              <a:gd name="connsiteY2013" fmla="*/ 2050165 h 4044105"/>
              <a:gd name="connsiteX2014" fmla="*/ 4425957 w 5260573"/>
              <a:gd name="connsiteY2014" fmla="*/ 2059068 h 4044105"/>
              <a:gd name="connsiteX2015" fmla="*/ 4425993 w 5260573"/>
              <a:gd name="connsiteY2015" fmla="*/ 2056322 h 4044105"/>
              <a:gd name="connsiteX2016" fmla="*/ 4411761 w 5260573"/>
              <a:gd name="connsiteY2016" fmla="*/ 2050290 h 4044105"/>
              <a:gd name="connsiteX2017" fmla="*/ 4393205 w 5260573"/>
              <a:gd name="connsiteY2017" fmla="*/ 2042502 h 4044105"/>
              <a:gd name="connsiteX2018" fmla="*/ 3775567 w 5260573"/>
              <a:gd name="connsiteY2018" fmla="*/ 2037355 h 4044105"/>
              <a:gd name="connsiteX2019" fmla="*/ 3775149 w 5260573"/>
              <a:gd name="connsiteY2019" fmla="*/ 2038564 h 4044105"/>
              <a:gd name="connsiteX2020" fmla="*/ 3775119 w 5260573"/>
              <a:gd name="connsiteY2020" fmla="*/ 2038655 h 4044105"/>
              <a:gd name="connsiteX2021" fmla="*/ 3774909 w 5260573"/>
              <a:gd name="connsiteY2021" fmla="*/ 2039261 h 4044105"/>
              <a:gd name="connsiteX2022" fmla="*/ 3774899 w 5260573"/>
              <a:gd name="connsiteY2022" fmla="*/ 2039292 h 4044105"/>
              <a:gd name="connsiteX2023" fmla="*/ 3775119 w 5260573"/>
              <a:gd name="connsiteY2023" fmla="*/ 2038655 h 4044105"/>
              <a:gd name="connsiteX2024" fmla="*/ 4089330 w 5260573"/>
              <a:gd name="connsiteY2024" fmla="*/ 2036682 h 4044105"/>
              <a:gd name="connsiteX2025" fmla="*/ 4075585 w 5260573"/>
              <a:gd name="connsiteY2025" fmla="*/ 2046405 h 4044105"/>
              <a:gd name="connsiteX2026" fmla="*/ 4054392 w 5260573"/>
              <a:gd name="connsiteY2026" fmla="*/ 2043149 h 4044105"/>
              <a:gd name="connsiteX2027" fmla="*/ 4045969 w 5260573"/>
              <a:gd name="connsiteY2027" fmla="*/ 2041133 h 4044105"/>
              <a:gd name="connsiteX2028" fmla="*/ 4076787 w 5260573"/>
              <a:gd name="connsiteY2028" fmla="*/ 2051000 h 4044105"/>
              <a:gd name="connsiteX2029" fmla="*/ 4169483 w 5260573"/>
              <a:gd name="connsiteY2029" fmla="*/ 2064191 h 4044105"/>
              <a:gd name="connsiteX2030" fmla="*/ 4162399 w 5260573"/>
              <a:gd name="connsiteY2030" fmla="*/ 2058445 h 4044105"/>
              <a:gd name="connsiteX2031" fmla="*/ 4166451 w 5260573"/>
              <a:gd name="connsiteY2031" fmla="*/ 2055451 h 4044105"/>
              <a:gd name="connsiteX2032" fmla="*/ 4159409 w 5260573"/>
              <a:gd name="connsiteY2032" fmla="*/ 2054263 h 4044105"/>
              <a:gd name="connsiteX2033" fmla="*/ 4162399 w 5260573"/>
              <a:gd name="connsiteY2033" fmla="*/ 2058445 h 4044105"/>
              <a:gd name="connsiteX2034" fmla="*/ 4160096 w 5260573"/>
              <a:gd name="connsiteY2034" fmla="*/ 2058370 h 4044105"/>
              <a:gd name="connsiteX2035" fmla="*/ 4156855 w 5260573"/>
              <a:gd name="connsiteY2035" fmla="*/ 2053834 h 4044105"/>
              <a:gd name="connsiteX2036" fmla="*/ 4139044 w 5260573"/>
              <a:gd name="connsiteY2036" fmla="*/ 2050832 h 4044105"/>
              <a:gd name="connsiteX2037" fmla="*/ 4131695 w 5260573"/>
              <a:gd name="connsiteY2037" fmla="*/ 2047296 h 4044105"/>
              <a:gd name="connsiteX2038" fmla="*/ 4128527 w 5260573"/>
              <a:gd name="connsiteY2038" fmla="*/ 2045659 h 4044105"/>
              <a:gd name="connsiteX2039" fmla="*/ 4123230 w 5260573"/>
              <a:gd name="connsiteY2039" fmla="*/ 2044286 h 4044105"/>
              <a:gd name="connsiteX2040" fmla="*/ 4119575 w 5260573"/>
              <a:gd name="connsiteY2040" fmla="*/ 2051036 h 4044105"/>
              <a:gd name="connsiteX2041" fmla="*/ 4116595 w 5260573"/>
              <a:gd name="connsiteY2041" fmla="*/ 2045844 h 4044105"/>
              <a:gd name="connsiteX2042" fmla="*/ 4114387 w 5260573"/>
              <a:gd name="connsiteY2042" fmla="*/ 2041996 h 4044105"/>
              <a:gd name="connsiteX2043" fmla="*/ 4112457 w 5260573"/>
              <a:gd name="connsiteY2043" fmla="*/ 2041495 h 4044105"/>
              <a:gd name="connsiteX2044" fmla="*/ 4109607 w 5260573"/>
              <a:gd name="connsiteY2044" fmla="*/ 2043562 h 4044105"/>
              <a:gd name="connsiteX2045" fmla="*/ 4089194 w 5260573"/>
              <a:gd name="connsiteY2045" fmla="*/ 2047953 h 4044105"/>
              <a:gd name="connsiteX2046" fmla="*/ 4089330 w 5260573"/>
              <a:gd name="connsiteY2046" fmla="*/ 2036682 h 4044105"/>
              <a:gd name="connsiteX2047" fmla="*/ 4336641 w 5260573"/>
              <a:gd name="connsiteY2047" fmla="*/ 2022949 h 4044105"/>
              <a:gd name="connsiteX2048" fmla="*/ 4352313 w 5260573"/>
              <a:gd name="connsiteY2048" fmla="*/ 2030053 h 4044105"/>
              <a:gd name="connsiteX2049" fmla="*/ 4356915 w 5260573"/>
              <a:gd name="connsiteY2049" fmla="*/ 2031294 h 4044105"/>
              <a:gd name="connsiteX2050" fmla="*/ 4365036 w 5260573"/>
              <a:gd name="connsiteY2050" fmla="*/ 2032033 h 4044105"/>
              <a:gd name="connsiteX2051" fmla="*/ 4361641 w 5260573"/>
              <a:gd name="connsiteY2051" fmla="*/ 2030854 h 4044105"/>
              <a:gd name="connsiteX2052" fmla="*/ 3780479 w 5260573"/>
              <a:gd name="connsiteY2052" fmla="*/ 2012749 h 4044105"/>
              <a:gd name="connsiteX2053" fmla="*/ 3778540 w 5260573"/>
              <a:gd name="connsiteY2053" fmla="*/ 2013083 h 4044105"/>
              <a:gd name="connsiteX2054" fmla="*/ 3767727 w 5260573"/>
              <a:gd name="connsiteY2054" fmla="*/ 2014643 h 4044105"/>
              <a:gd name="connsiteX2055" fmla="*/ 3768138 w 5260573"/>
              <a:gd name="connsiteY2055" fmla="*/ 2016397 h 4044105"/>
              <a:gd name="connsiteX2056" fmla="*/ 3817331 w 5260573"/>
              <a:gd name="connsiteY2056" fmla="*/ 2021317 h 4044105"/>
              <a:gd name="connsiteX2057" fmla="*/ 3781675 w 5260573"/>
              <a:gd name="connsiteY2057" fmla="*/ 2012966 h 4044105"/>
              <a:gd name="connsiteX2058" fmla="*/ 4687300 w 5260573"/>
              <a:gd name="connsiteY2058" fmla="*/ 1999326 h 4044105"/>
              <a:gd name="connsiteX2059" fmla="*/ 4743457 w 5260573"/>
              <a:gd name="connsiteY2059" fmla="*/ 2031601 h 4044105"/>
              <a:gd name="connsiteX2060" fmla="*/ 4747331 w 5260573"/>
              <a:gd name="connsiteY2060" fmla="*/ 2027728 h 4044105"/>
              <a:gd name="connsiteX2061" fmla="*/ 4687300 w 5260573"/>
              <a:gd name="connsiteY2061" fmla="*/ 1999326 h 4044105"/>
              <a:gd name="connsiteX2062" fmla="*/ 525045 w 5260573"/>
              <a:gd name="connsiteY2062" fmla="*/ 1996298 h 4044105"/>
              <a:gd name="connsiteX2063" fmla="*/ 521467 w 5260573"/>
              <a:gd name="connsiteY2063" fmla="*/ 1998627 h 4044105"/>
              <a:gd name="connsiteX2064" fmla="*/ 524209 w 5260573"/>
              <a:gd name="connsiteY2064" fmla="*/ 1996511 h 4044105"/>
              <a:gd name="connsiteX2065" fmla="*/ 3934816 w 5260573"/>
              <a:gd name="connsiteY2065" fmla="*/ 1995844 h 4044105"/>
              <a:gd name="connsiteX2066" fmla="*/ 3929862 w 5260573"/>
              <a:gd name="connsiteY2066" fmla="*/ 2002938 h 4044105"/>
              <a:gd name="connsiteX2067" fmla="*/ 3934485 w 5260573"/>
              <a:gd name="connsiteY2067" fmla="*/ 2002961 h 4044105"/>
              <a:gd name="connsiteX2068" fmla="*/ 3934816 w 5260573"/>
              <a:gd name="connsiteY2068" fmla="*/ 1995844 h 4044105"/>
              <a:gd name="connsiteX2069" fmla="*/ 3900399 w 5260573"/>
              <a:gd name="connsiteY2069" fmla="*/ 1991979 h 4044105"/>
              <a:gd name="connsiteX2070" fmla="*/ 3884964 w 5260573"/>
              <a:gd name="connsiteY2070" fmla="*/ 1992966 h 4044105"/>
              <a:gd name="connsiteX2071" fmla="*/ 3871177 w 5260573"/>
              <a:gd name="connsiteY2071" fmla="*/ 1992405 h 4044105"/>
              <a:gd name="connsiteX2072" fmla="*/ 3881042 w 5260573"/>
              <a:gd name="connsiteY2072" fmla="*/ 1994784 h 4044105"/>
              <a:gd name="connsiteX2073" fmla="*/ 3884964 w 5260573"/>
              <a:gd name="connsiteY2073" fmla="*/ 1992966 h 4044105"/>
              <a:gd name="connsiteX2074" fmla="*/ 3896642 w 5260573"/>
              <a:gd name="connsiteY2074" fmla="*/ 1998547 h 4044105"/>
              <a:gd name="connsiteX2075" fmla="*/ 3899738 w 5260573"/>
              <a:gd name="connsiteY2075" fmla="*/ 1999294 h 4044105"/>
              <a:gd name="connsiteX2076" fmla="*/ 3914857 w 5260573"/>
              <a:gd name="connsiteY2076" fmla="*/ 1996196 h 4044105"/>
              <a:gd name="connsiteX2077" fmla="*/ 3900399 w 5260573"/>
              <a:gd name="connsiteY2077" fmla="*/ 1991979 h 4044105"/>
              <a:gd name="connsiteX2078" fmla="*/ 3863296 w 5260573"/>
              <a:gd name="connsiteY2078" fmla="*/ 1988914 h 4044105"/>
              <a:gd name="connsiteX2079" fmla="*/ 3859818 w 5260573"/>
              <a:gd name="connsiteY2079" fmla="*/ 1989666 h 4044105"/>
              <a:gd name="connsiteX2080" fmla="*/ 3867104 w 5260573"/>
              <a:gd name="connsiteY2080" fmla="*/ 1991424 h 4044105"/>
              <a:gd name="connsiteX2081" fmla="*/ 3853002 w 5260573"/>
              <a:gd name="connsiteY2081" fmla="*/ 1987955 h 4044105"/>
              <a:gd name="connsiteX2082" fmla="*/ 3852879 w 5260573"/>
              <a:gd name="connsiteY2082" fmla="*/ 1987993 h 4044105"/>
              <a:gd name="connsiteX2083" fmla="*/ 3853053 w 5260573"/>
              <a:gd name="connsiteY2083" fmla="*/ 1988035 h 4044105"/>
              <a:gd name="connsiteX2084" fmla="*/ 3851976 w 5260573"/>
              <a:gd name="connsiteY2084" fmla="*/ 1986377 h 4044105"/>
              <a:gd name="connsiteX2085" fmla="*/ 3849330 w 5260573"/>
              <a:gd name="connsiteY2085" fmla="*/ 1987138 h 4044105"/>
              <a:gd name="connsiteX2086" fmla="*/ 3851603 w 5260573"/>
              <a:gd name="connsiteY2086" fmla="*/ 1987686 h 4044105"/>
              <a:gd name="connsiteX2087" fmla="*/ 3852731 w 5260573"/>
              <a:gd name="connsiteY2087" fmla="*/ 1987540 h 4044105"/>
              <a:gd name="connsiteX2088" fmla="*/ 597294 w 5260573"/>
              <a:gd name="connsiteY2088" fmla="*/ 1975369 h 4044105"/>
              <a:gd name="connsiteX2089" fmla="*/ 597270 w 5260573"/>
              <a:gd name="connsiteY2089" fmla="*/ 1976521 h 4044105"/>
              <a:gd name="connsiteX2090" fmla="*/ 593248 w 5260573"/>
              <a:gd name="connsiteY2090" fmla="*/ 1978414 h 4044105"/>
              <a:gd name="connsiteX2091" fmla="*/ 594813 w 5260573"/>
              <a:gd name="connsiteY2091" fmla="*/ 1976292 h 4044105"/>
              <a:gd name="connsiteX2092" fmla="*/ 597294 w 5260573"/>
              <a:gd name="connsiteY2092" fmla="*/ 1975369 h 4044105"/>
              <a:gd name="connsiteX2093" fmla="*/ 548802 w 5260573"/>
              <a:gd name="connsiteY2093" fmla="*/ 1964271 h 4044105"/>
              <a:gd name="connsiteX2094" fmla="*/ 549950 w 5260573"/>
              <a:gd name="connsiteY2094" fmla="*/ 1964327 h 4044105"/>
              <a:gd name="connsiteX2095" fmla="*/ 549139 w 5260573"/>
              <a:gd name="connsiteY2095" fmla="*/ 1966302 h 4044105"/>
              <a:gd name="connsiteX2096" fmla="*/ 547443 w 5260573"/>
              <a:gd name="connsiteY2096" fmla="*/ 1966318 h 4044105"/>
              <a:gd name="connsiteX2097" fmla="*/ 548802 w 5260573"/>
              <a:gd name="connsiteY2097" fmla="*/ 1964271 h 4044105"/>
              <a:gd name="connsiteX2098" fmla="*/ 551309 w 5260573"/>
              <a:gd name="connsiteY2098" fmla="*/ 1962280 h 4044105"/>
              <a:gd name="connsiteX2099" fmla="*/ 552457 w 5260573"/>
              <a:gd name="connsiteY2099" fmla="*/ 1962335 h 4044105"/>
              <a:gd name="connsiteX2100" fmla="*/ 551646 w 5260573"/>
              <a:gd name="connsiteY2100" fmla="*/ 1964311 h 4044105"/>
              <a:gd name="connsiteX2101" fmla="*/ 549950 w 5260573"/>
              <a:gd name="connsiteY2101" fmla="*/ 1964327 h 4044105"/>
              <a:gd name="connsiteX2102" fmla="*/ 551309 w 5260573"/>
              <a:gd name="connsiteY2102" fmla="*/ 1962280 h 4044105"/>
              <a:gd name="connsiteX2103" fmla="*/ 614332 w 5260573"/>
              <a:gd name="connsiteY2103" fmla="*/ 1961714 h 4044105"/>
              <a:gd name="connsiteX2104" fmla="*/ 616179 w 5260573"/>
              <a:gd name="connsiteY2104" fmla="*/ 1962846 h 4044105"/>
              <a:gd name="connsiteX2105" fmla="*/ 615871 w 5260573"/>
              <a:gd name="connsiteY2105" fmla="*/ 1964505 h 4044105"/>
              <a:gd name="connsiteX2106" fmla="*/ 559423 w 5260573"/>
              <a:gd name="connsiteY2106" fmla="*/ 1957701 h 4044105"/>
              <a:gd name="connsiteX2107" fmla="*/ 552457 w 5260573"/>
              <a:gd name="connsiteY2107" fmla="*/ 1962335 h 4044105"/>
              <a:gd name="connsiteX2108" fmla="*/ 555992 w 5260573"/>
              <a:gd name="connsiteY2108" fmla="*/ 1958913 h 4044105"/>
              <a:gd name="connsiteX2109" fmla="*/ 559423 w 5260573"/>
              <a:gd name="connsiteY2109" fmla="*/ 1957701 h 4044105"/>
              <a:gd name="connsiteX2110" fmla="*/ 617929 w 5260573"/>
              <a:gd name="connsiteY2110" fmla="*/ 1950267 h 4044105"/>
              <a:gd name="connsiteX2111" fmla="*/ 613525 w 5260573"/>
              <a:gd name="connsiteY2111" fmla="*/ 1953202 h 4044105"/>
              <a:gd name="connsiteX2112" fmla="*/ 615636 w 5260573"/>
              <a:gd name="connsiteY2112" fmla="*/ 1951020 h 4044105"/>
              <a:gd name="connsiteX2113" fmla="*/ 617929 w 5260573"/>
              <a:gd name="connsiteY2113" fmla="*/ 1950267 h 4044105"/>
              <a:gd name="connsiteX2114" fmla="*/ 609817 w 5260573"/>
              <a:gd name="connsiteY2114" fmla="*/ 1924845 h 4044105"/>
              <a:gd name="connsiteX2115" fmla="*/ 605162 w 5260573"/>
              <a:gd name="connsiteY2115" fmla="*/ 1926979 h 4044105"/>
              <a:gd name="connsiteX2116" fmla="*/ 606287 w 5260573"/>
              <a:gd name="connsiteY2116" fmla="*/ 1928524 h 4044105"/>
              <a:gd name="connsiteX2117" fmla="*/ 609895 w 5260573"/>
              <a:gd name="connsiteY2117" fmla="*/ 1925798 h 4044105"/>
              <a:gd name="connsiteX2118" fmla="*/ 609817 w 5260573"/>
              <a:gd name="connsiteY2118" fmla="*/ 1924845 h 4044105"/>
              <a:gd name="connsiteX2119" fmla="*/ 658322 w 5260573"/>
              <a:gd name="connsiteY2119" fmla="*/ 1900406 h 4044105"/>
              <a:gd name="connsiteX2120" fmla="*/ 652805 w 5260573"/>
              <a:gd name="connsiteY2120" fmla="*/ 1904203 h 4044105"/>
              <a:gd name="connsiteX2121" fmla="*/ 644032 w 5260573"/>
              <a:gd name="connsiteY2121" fmla="*/ 1908028 h 4044105"/>
              <a:gd name="connsiteX2122" fmla="*/ 658379 w 5260573"/>
              <a:gd name="connsiteY2122" fmla="*/ 1900367 h 4044105"/>
              <a:gd name="connsiteX2123" fmla="*/ 658380 w 5260573"/>
              <a:gd name="connsiteY2123" fmla="*/ 1900374 h 4044105"/>
              <a:gd name="connsiteX2124" fmla="*/ 658322 w 5260573"/>
              <a:gd name="connsiteY2124" fmla="*/ 1900406 h 4044105"/>
              <a:gd name="connsiteX2125" fmla="*/ 671690 w 5260573"/>
              <a:gd name="connsiteY2125" fmla="*/ 1893604 h 4044105"/>
              <a:gd name="connsiteX2126" fmla="*/ 671287 w 5260573"/>
              <a:gd name="connsiteY2126" fmla="*/ 1894318 h 4044105"/>
              <a:gd name="connsiteX2127" fmla="*/ 658708 w 5260573"/>
              <a:gd name="connsiteY2127" fmla="*/ 1902122 h 4044105"/>
              <a:gd name="connsiteX2128" fmla="*/ 658380 w 5260573"/>
              <a:gd name="connsiteY2128" fmla="*/ 1900374 h 4044105"/>
              <a:gd name="connsiteX2129" fmla="*/ 665597 w 5260573"/>
              <a:gd name="connsiteY2129" fmla="*/ 1896525 h 4044105"/>
              <a:gd name="connsiteX2130" fmla="*/ 671690 w 5260573"/>
              <a:gd name="connsiteY2130" fmla="*/ 1893604 h 4044105"/>
              <a:gd name="connsiteX2131" fmla="*/ 5112871 w 5260573"/>
              <a:gd name="connsiteY2131" fmla="*/ 1862434 h 4044105"/>
              <a:gd name="connsiteX2132" fmla="*/ 5112233 w 5260573"/>
              <a:gd name="connsiteY2132" fmla="*/ 1863654 h 4044105"/>
              <a:gd name="connsiteX2133" fmla="*/ 5111965 w 5260573"/>
              <a:gd name="connsiteY2133" fmla="*/ 1864169 h 4044105"/>
              <a:gd name="connsiteX2134" fmla="*/ 5111868 w 5260573"/>
              <a:gd name="connsiteY2134" fmla="*/ 1864354 h 4044105"/>
              <a:gd name="connsiteX2135" fmla="*/ 5111853 w 5260573"/>
              <a:gd name="connsiteY2135" fmla="*/ 1864384 h 4044105"/>
              <a:gd name="connsiteX2136" fmla="*/ 5111965 w 5260573"/>
              <a:gd name="connsiteY2136" fmla="*/ 1864169 h 4044105"/>
              <a:gd name="connsiteX2137" fmla="*/ 5062535 w 5260573"/>
              <a:gd name="connsiteY2137" fmla="*/ 1845746 h 4044105"/>
              <a:gd name="connsiteX2138" fmla="*/ 5061299 w 5260573"/>
              <a:gd name="connsiteY2138" fmla="*/ 1846245 h 4044105"/>
              <a:gd name="connsiteX2139" fmla="*/ 5061263 w 5260573"/>
              <a:gd name="connsiteY2139" fmla="*/ 1848421 h 4044105"/>
              <a:gd name="connsiteX2140" fmla="*/ 5062535 w 5260573"/>
              <a:gd name="connsiteY2140" fmla="*/ 1845746 h 4044105"/>
              <a:gd name="connsiteX2141" fmla="*/ 793009 w 5260573"/>
              <a:gd name="connsiteY2141" fmla="*/ 1819609 h 4044105"/>
              <a:gd name="connsiteX2142" fmla="*/ 794128 w 5260573"/>
              <a:gd name="connsiteY2142" fmla="*/ 1820200 h 4044105"/>
              <a:gd name="connsiteX2143" fmla="*/ 794854 w 5260573"/>
              <a:gd name="connsiteY2143" fmla="*/ 1821463 h 4044105"/>
              <a:gd name="connsiteX2144" fmla="*/ 793009 w 5260573"/>
              <a:gd name="connsiteY2144" fmla="*/ 1819609 h 4044105"/>
              <a:gd name="connsiteX2145" fmla="*/ 4718757 w 5260573"/>
              <a:gd name="connsiteY2145" fmla="*/ 1813461 h 4044105"/>
              <a:gd name="connsiteX2146" fmla="*/ 4731192 w 5260573"/>
              <a:gd name="connsiteY2146" fmla="*/ 1827622 h 4044105"/>
              <a:gd name="connsiteX2147" fmla="*/ 4718283 w 5260573"/>
              <a:gd name="connsiteY2147" fmla="*/ 1821489 h 4044105"/>
              <a:gd name="connsiteX2148" fmla="*/ 4711183 w 5260573"/>
              <a:gd name="connsiteY2148" fmla="*/ 1815357 h 4044105"/>
              <a:gd name="connsiteX2149" fmla="*/ 4718757 w 5260573"/>
              <a:gd name="connsiteY2149" fmla="*/ 1813461 h 4044105"/>
              <a:gd name="connsiteX2150" fmla="*/ 865581 w 5260573"/>
              <a:gd name="connsiteY2150" fmla="*/ 1784013 h 4044105"/>
              <a:gd name="connsiteX2151" fmla="*/ 862064 w 5260573"/>
              <a:gd name="connsiteY2151" fmla="*/ 1784928 h 4044105"/>
              <a:gd name="connsiteX2152" fmla="*/ 863713 w 5260573"/>
              <a:gd name="connsiteY2152" fmla="*/ 1784108 h 4044105"/>
              <a:gd name="connsiteX2153" fmla="*/ 864532 w 5260573"/>
              <a:gd name="connsiteY2153" fmla="*/ 1784026 h 4044105"/>
              <a:gd name="connsiteX2154" fmla="*/ 865581 w 5260573"/>
              <a:gd name="connsiteY2154" fmla="*/ 1784013 h 4044105"/>
              <a:gd name="connsiteX2155" fmla="*/ 940527 w 5260573"/>
              <a:gd name="connsiteY2155" fmla="*/ 1771705 h 4044105"/>
              <a:gd name="connsiteX2156" fmla="*/ 930596 w 5260573"/>
              <a:gd name="connsiteY2156" fmla="*/ 1775112 h 4044105"/>
              <a:gd name="connsiteX2157" fmla="*/ 915436 w 5260573"/>
              <a:gd name="connsiteY2157" fmla="*/ 1780018 h 4044105"/>
              <a:gd name="connsiteX2158" fmla="*/ 910903 w 5260573"/>
              <a:gd name="connsiteY2158" fmla="*/ 1780962 h 4044105"/>
              <a:gd name="connsiteX2159" fmla="*/ 897586 w 5260573"/>
              <a:gd name="connsiteY2159" fmla="*/ 1786298 h 4044105"/>
              <a:gd name="connsiteX2160" fmla="*/ 892861 w 5260573"/>
              <a:gd name="connsiteY2160" fmla="*/ 1789895 h 4044105"/>
              <a:gd name="connsiteX2161" fmla="*/ 894354 w 5260573"/>
              <a:gd name="connsiteY2161" fmla="*/ 1789426 h 4044105"/>
              <a:gd name="connsiteX2162" fmla="*/ 901186 w 5260573"/>
              <a:gd name="connsiteY2162" fmla="*/ 1787066 h 4044105"/>
              <a:gd name="connsiteX2163" fmla="*/ 853292 w 5260573"/>
              <a:gd name="connsiteY2163" fmla="*/ 1769575 h 4044105"/>
              <a:gd name="connsiteX2164" fmla="*/ 851312 w 5260573"/>
              <a:gd name="connsiteY2164" fmla="*/ 1772304 h 4044105"/>
              <a:gd name="connsiteX2165" fmla="*/ 826072 w 5260573"/>
              <a:gd name="connsiteY2165" fmla="*/ 1782075 h 4044105"/>
              <a:gd name="connsiteX2166" fmla="*/ 782979 w 5260573"/>
              <a:gd name="connsiteY2166" fmla="*/ 1800593 h 4044105"/>
              <a:gd name="connsiteX2167" fmla="*/ 749028 w 5260573"/>
              <a:gd name="connsiteY2167" fmla="*/ 1817691 h 4044105"/>
              <a:gd name="connsiteX2168" fmla="*/ 802491 w 5260573"/>
              <a:gd name="connsiteY2168" fmla="*/ 1788446 h 4044105"/>
              <a:gd name="connsiteX2169" fmla="*/ 847570 w 5260573"/>
              <a:gd name="connsiteY2169" fmla="*/ 1771392 h 4044105"/>
              <a:gd name="connsiteX2170" fmla="*/ 853292 w 5260573"/>
              <a:gd name="connsiteY2170" fmla="*/ 1769575 h 4044105"/>
              <a:gd name="connsiteX2171" fmla="*/ 5198524 w 5260573"/>
              <a:gd name="connsiteY2171" fmla="*/ 1759198 h 4044105"/>
              <a:gd name="connsiteX2172" fmla="*/ 5198524 w 5260573"/>
              <a:gd name="connsiteY2172" fmla="*/ 1759198 h 4044105"/>
              <a:gd name="connsiteX2173" fmla="*/ 5127420 w 5260573"/>
              <a:gd name="connsiteY2173" fmla="*/ 1750484 h 4044105"/>
              <a:gd name="connsiteX2174" fmla="*/ 5138879 w 5260573"/>
              <a:gd name="connsiteY2174" fmla="*/ 1753208 h 4044105"/>
              <a:gd name="connsiteX2175" fmla="*/ 5138629 w 5260573"/>
              <a:gd name="connsiteY2175" fmla="*/ 1757080 h 4044105"/>
              <a:gd name="connsiteX2176" fmla="*/ 5130254 w 5260573"/>
              <a:gd name="connsiteY2176" fmla="*/ 1754609 h 4044105"/>
              <a:gd name="connsiteX2177" fmla="*/ 256051 w 5260573"/>
              <a:gd name="connsiteY2177" fmla="*/ 1735666 h 4044105"/>
              <a:gd name="connsiteX2178" fmla="*/ 256036 w 5260573"/>
              <a:gd name="connsiteY2178" fmla="*/ 1736090 h 4044105"/>
              <a:gd name="connsiteX2179" fmla="*/ 254996 w 5260573"/>
              <a:gd name="connsiteY2179" fmla="*/ 1736181 h 4044105"/>
              <a:gd name="connsiteX2180" fmla="*/ 816701 w 5260573"/>
              <a:gd name="connsiteY2180" fmla="*/ 1713149 h 4044105"/>
              <a:gd name="connsiteX2181" fmla="*/ 813124 w 5260573"/>
              <a:gd name="connsiteY2181" fmla="*/ 1715478 h 4044105"/>
              <a:gd name="connsiteX2182" fmla="*/ 815866 w 5260573"/>
              <a:gd name="connsiteY2182" fmla="*/ 1713363 h 4044105"/>
              <a:gd name="connsiteX2183" fmla="*/ 242280 w 5260573"/>
              <a:gd name="connsiteY2183" fmla="*/ 1707008 h 4044105"/>
              <a:gd name="connsiteX2184" fmla="*/ 244221 w 5260573"/>
              <a:gd name="connsiteY2184" fmla="*/ 1707123 h 4044105"/>
              <a:gd name="connsiteX2185" fmla="*/ 241694 w 5260573"/>
              <a:gd name="connsiteY2185" fmla="*/ 1709422 h 4044105"/>
              <a:gd name="connsiteX2186" fmla="*/ 242064 w 5260573"/>
              <a:gd name="connsiteY2186" fmla="*/ 1707398 h 4044105"/>
              <a:gd name="connsiteX2187" fmla="*/ 242462 w 5260573"/>
              <a:gd name="connsiteY2187" fmla="*/ 1707154 h 4044105"/>
              <a:gd name="connsiteX2188" fmla="*/ 245249 w 5260573"/>
              <a:gd name="connsiteY2188" fmla="*/ 1705163 h 4044105"/>
              <a:gd name="connsiteX2189" fmla="*/ 244221 w 5260573"/>
              <a:gd name="connsiteY2189" fmla="*/ 1707123 h 4044105"/>
              <a:gd name="connsiteX2190" fmla="*/ 244590 w 5260573"/>
              <a:gd name="connsiteY2190" fmla="*/ 1705474 h 4044105"/>
              <a:gd name="connsiteX2191" fmla="*/ 245249 w 5260573"/>
              <a:gd name="connsiteY2191" fmla="*/ 1705163 h 4044105"/>
              <a:gd name="connsiteX2192" fmla="*/ 234833 w 5260573"/>
              <a:gd name="connsiteY2192" fmla="*/ 1693104 h 4044105"/>
              <a:gd name="connsiteX2193" fmla="*/ 233488 w 5260573"/>
              <a:gd name="connsiteY2193" fmla="*/ 1694384 h 4044105"/>
              <a:gd name="connsiteX2194" fmla="*/ 223668 w 5260573"/>
              <a:gd name="connsiteY2194" fmla="*/ 1702188 h 4044105"/>
              <a:gd name="connsiteX2195" fmla="*/ 224734 w 5260573"/>
              <a:gd name="connsiteY2195" fmla="*/ 1698103 h 4044105"/>
              <a:gd name="connsiteX2196" fmla="*/ 227264 w 5260573"/>
              <a:gd name="connsiteY2196" fmla="*/ 1695813 h 4044105"/>
              <a:gd name="connsiteX2197" fmla="*/ 230516 w 5260573"/>
              <a:gd name="connsiteY2197" fmla="*/ 1694692 h 4044105"/>
              <a:gd name="connsiteX2198" fmla="*/ 888951 w 5260573"/>
              <a:gd name="connsiteY2198" fmla="*/ 1692220 h 4044105"/>
              <a:gd name="connsiteX2199" fmla="*/ 888928 w 5260573"/>
              <a:gd name="connsiteY2199" fmla="*/ 1693372 h 4044105"/>
              <a:gd name="connsiteX2200" fmla="*/ 884905 w 5260573"/>
              <a:gd name="connsiteY2200" fmla="*/ 1695265 h 4044105"/>
              <a:gd name="connsiteX2201" fmla="*/ 886470 w 5260573"/>
              <a:gd name="connsiteY2201" fmla="*/ 1693144 h 4044105"/>
              <a:gd name="connsiteX2202" fmla="*/ 888951 w 5260573"/>
              <a:gd name="connsiteY2202" fmla="*/ 1692220 h 4044105"/>
              <a:gd name="connsiteX2203" fmla="*/ 4369380 w 5260573"/>
              <a:gd name="connsiteY2203" fmla="*/ 1686519 h 4044105"/>
              <a:gd name="connsiteX2204" fmla="*/ 4371014 w 5260573"/>
              <a:gd name="connsiteY2204" fmla="*/ 1691421 h 4044105"/>
              <a:gd name="connsiteX2205" fmla="*/ 4372648 w 5260573"/>
              <a:gd name="connsiteY2205" fmla="*/ 1696594 h 4044105"/>
              <a:gd name="connsiteX2206" fmla="*/ 4371014 w 5260573"/>
              <a:gd name="connsiteY2206" fmla="*/ 1691421 h 4044105"/>
              <a:gd name="connsiteX2207" fmla="*/ 4369380 w 5260573"/>
              <a:gd name="connsiteY2207" fmla="*/ 1686519 h 4044105"/>
              <a:gd name="connsiteX2208" fmla="*/ 230099 w 5260573"/>
              <a:gd name="connsiteY2208" fmla="*/ 1685507 h 4044105"/>
              <a:gd name="connsiteX2209" fmla="*/ 216049 w 5260573"/>
              <a:gd name="connsiteY2209" fmla="*/ 1696542 h 4044105"/>
              <a:gd name="connsiteX2210" fmla="*/ 212180 w 5260573"/>
              <a:gd name="connsiteY2210" fmla="*/ 1697270 h 4044105"/>
              <a:gd name="connsiteX2211" fmla="*/ 210175 w 5260573"/>
              <a:gd name="connsiteY2211" fmla="*/ 1696699 h 4044105"/>
              <a:gd name="connsiteX2212" fmla="*/ 210862 w 5260573"/>
              <a:gd name="connsiteY2212" fmla="*/ 1695583 h 4044105"/>
              <a:gd name="connsiteX2213" fmla="*/ 212712 w 5260573"/>
              <a:gd name="connsiteY2213" fmla="*/ 1694135 h 4044105"/>
              <a:gd name="connsiteX2214" fmla="*/ 229783 w 5260573"/>
              <a:gd name="connsiteY2214" fmla="*/ 1685641 h 4044105"/>
              <a:gd name="connsiteX2215" fmla="*/ 840460 w 5260573"/>
              <a:gd name="connsiteY2215" fmla="*/ 1681122 h 4044105"/>
              <a:gd name="connsiteX2216" fmla="*/ 841607 w 5260573"/>
              <a:gd name="connsiteY2216" fmla="*/ 1681177 h 4044105"/>
              <a:gd name="connsiteX2217" fmla="*/ 840797 w 5260573"/>
              <a:gd name="connsiteY2217" fmla="*/ 1683153 h 4044105"/>
              <a:gd name="connsiteX2218" fmla="*/ 839101 w 5260573"/>
              <a:gd name="connsiteY2218" fmla="*/ 1683169 h 4044105"/>
              <a:gd name="connsiteX2219" fmla="*/ 840460 w 5260573"/>
              <a:gd name="connsiteY2219" fmla="*/ 1681122 h 4044105"/>
              <a:gd name="connsiteX2220" fmla="*/ 842966 w 5260573"/>
              <a:gd name="connsiteY2220" fmla="*/ 1679131 h 4044105"/>
              <a:gd name="connsiteX2221" fmla="*/ 844115 w 5260573"/>
              <a:gd name="connsiteY2221" fmla="*/ 1679186 h 4044105"/>
              <a:gd name="connsiteX2222" fmla="*/ 843303 w 5260573"/>
              <a:gd name="connsiteY2222" fmla="*/ 1681161 h 4044105"/>
              <a:gd name="connsiteX2223" fmla="*/ 841607 w 5260573"/>
              <a:gd name="connsiteY2223" fmla="*/ 1681177 h 4044105"/>
              <a:gd name="connsiteX2224" fmla="*/ 842966 w 5260573"/>
              <a:gd name="connsiteY2224" fmla="*/ 1679131 h 4044105"/>
              <a:gd name="connsiteX2225" fmla="*/ 4808993 w 5260573"/>
              <a:gd name="connsiteY2225" fmla="*/ 1675807 h 4044105"/>
              <a:gd name="connsiteX2226" fmla="*/ 4819625 w 5260573"/>
              <a:gd name="connsiteY2226" fmla="*/ 1679801 h 4044105"/>
              <a:gd name="connsiteX2227" fmla="*/ 4813343 w 5260573"/>
              <a:gd name="connsiteY2227" fmla="*/ 1678535 h 4044105"/>
              <a:gd name="connsiteX2228" fmla="*/ 4810820 w 5260573"/>
              <a:gd name="connsiteY2228" fmla="*/ 1677259 h 4044105"/>
              <a:gd name="connsiteX2229" fmla="*/ 4808993 w 5260573"/>
              <a:gd name="connsiteY2229" fmla="*/ 1675807 h 4044105"/>
              <a:gd name="connsiteX2230" fmla="*/ 851080 w 5260573"/>
              <a:gd name="connsiteY2230" fmla="*/ 1674553 h 4044105"/>
              <a:gd name="connsiteX2231" fmla="*/ 844115 w 5260573"/>
              <a:gd name="connsiteY2231" fmla="*/ 1679186 h 4044105"/>
              <a:gd name="connsiteX2232" fmla="*/ 847649 w 5260573"/>
              <a:gd name="connsiteY2232" fmla="*/ 1675763 h 4044105"/>
              <a:gd name="connsiteX2233" fmla="*/ 851080 w 5260573"/>
              <a:gd name="connsiteY2233" fmla="*/ 1674553 h 4044105"/>
              <a:gd name="connsiteX2234" fmla="*/ 909586 w 5260573"/>
              <a:gd name="connsiteY2234" fmla="*/ 1667118 h 4044105"/>
              <a:gd name="connsiteX2235" fmla="*/ 905182 w 5260573"/>
              <a:gd name="connsiteY2235" fmla="*/ 1670052 h 4044105"/>
              <a:gd name="connsiteX2236" fmla="*/ 907293 w 5260573"/>
              <a:gd name="connsiteY2236" fmla="*/ 1667870 h 4044105"/>
              <a:gd name="connsiteX2237" fmla="*/ 909586 w 5260573"/>
              <a:gd name="connsiteY2237" fmla="*/ 1667118 h 4044105"/>
              <a:gd name="connsiteX2238" fmla="*/ 232010 w 5260573"/>
              <a:gd name="connsiteY2238" fmla="*/ 1661400 h 4044105"/>
              <a:gd name="connsiteX2239" fmla="*/ 233319 w 5260573"/>
              <a:gd name="connsiteY2239" fmla="*/ 1662681 h 4044105"/>
              <a:gd name="connsiteX2240" fmla="*/ 231461 w 5260573"/>
              <a:gd name="connsiteY2240" fmla="*/ 1664551 h 4044105"/>
              <a:gd name="connsiteX2241" fmla="*/ 232010 w 5260573"/>
              <a:gd name="connsiteY2241" fmla="*/ 1661400 h 4044105"/>
              <a:gd name="connsiteX2242" fmla="*/ 4888337 w 5260573"/>
              <a:gd name="connsiteY2242" fmla="*/ 1655272 h 4044105"/>
              <a:gd name="connsiteX2243" fmla="*/ 4895147 w 5260573"/>
              <a:gd name="connsiteY2243" fmla="*/ 1655273 h 4044105"/>
              <a:gd name="connsiteX2244" fmla="*/ 4888337 w 5260573"/>
              <a:gd name="connsiteY2244" fmla="*/ 1655272 h 4044105"/>
              <a:gd name="connsiteX2245" fmla="*/ 4909648 w 5260573"/>
              <a:gd name="connsiteY2245" fmla="*/ 1654243 h 4044105"/>
              <a:gd name="connsiteX2246" fmla="*/ 4911284 w 5260573"/>
              <a:gd name="connsiteY2246" fmla="*/ 1659145 h 4044105"/>
              <a:gd name="connsiteX2247" fmla="*/ 4909648 w 5260573"/>
              <a:gd name="connsiteY2247" fmla="*/ 1654243 h 4044105"/>
              <a:gd name="connsiteX2248" fmla="*/ 207052 w 5260573"/>
              <a:gd name="connsiteY2248" fmla="*/ 1650101 h 4044105"/>
              <a:gd name="connsiteX2249" fmla="*/ 194489 w 5260573"/>
              <a:gd name="connsiteY2249" fmla="*/ 1659725 h 4044105"/>
              <a:gd name="connsiteX2250" fmla="*/ 192617 w 5260573"/>
              <a:gd name="connsiteY2250" fmla="*/ 1660289 h 4044105"/>
              <a:gd name="connsiteX2251" fmla="*/ 179880 w 5260573"/>
              <a:gd name="connsiteY2251" fmla="*/ 1664798 h 4044105"/>
              <a:gd name="connsiteX2252" fmla="*/ 162723 w 5260573"/>
              <a:gd name="connsiteY2252" fmla="*/ 1670066 h 4044105"/>
              <a:gd name="connsiteX2253" fmla="*/ 163669 w 5260573"/>
              <a:gd name="connsiteY2253" fmla="*/ 1668487 h 4044105"/>
              <a:gd name="connsiteX2254" fmla="*/ 164239 w 5260573"/>
              <a:gd name="connsiteY2254" fmla="*/ 1667843 h 4044105"/>
              <a:gd name="connsiteX2255" fmla="*/ 170112 w 5260573"/>
              <a:gd name="connsiteY2255" fmla="*/ 1665037 h 4044105"/>
              <a:gd name="connsiteX2256" fmla="*/ 190470 w 5260573"/>
              <a:gd name="connsiteY2256" fmla="*/ 1658305 h 4044105"/>
              <a:gd name="connsiteX2257" fmla="*/ 117773 w 5260573"/>
              <a:gd name="connsiteY2257" fmla="*/ 1642775 h 4044105"/>
              <a:gd name="connsiteX2258" fmla="*/ 115930 w 5260573"/>
              <a:gd name="connsiteY2258" fmla="*/ 1644527 h 4044105"/>
              <a:gd name="connsiteX2259" fmla="*/ 112059 w 5260573"/>
              <a:gd name="connsiteY2259" fmla="*/ 1648797 h 4044105"/>
              <a:gd name="connsiteX2260" fmla="*/ 101888 w 5260573"/>
              <a:gd name="connsiteY2260" fmla="*/ 1652328 h 4044105"/>
              <a:gd name="connsiteX2261" fmla="*/ 91126 w 5260573"/>
              <a:gd name="connsiteY2261" fmla="*/ 1655443 h 4044105"/>
              <a:gd name="connsiteX2262" fmla="*/ 93671 w 5260573"/>
              <a:gd name="connsiteY2262" fmla="*/ 1652937 h 4044105"/>
              <a:gd name="connsiteX2263" fmla="*/ 95928 w 5260573"/>
              <a:gd name="connsiteY2263" fmla="*/ 1651026 h 4044105"/>
              <a:gd name="connsiteX2264" fmla="*/ 901474 w 5260573"/>
              <a:gd name="connsiteY2264" fmla="*/ 1641696 h 4044105"/>
              <a:gd name="connsiteX2265" fmla="*/ 896819 w 5260573"/>
              <a:gd name="connsiteY2265" fmla="*/ 1643830 h 4044105"/>
              <a:gd name="connsiteX2266" fmla="*/ 897944 w 5260573"/>
              <a:gd name="connsiteY2266" fmla="*/ 1645376 h 4044105"/>
              <a:gd name="connsiteX2267" fmla="*/ 901552 w 5260573"/>
              <a:gd name="connsiteY2267" fmla="*/ 1642650 h 4044105"/>
              <a:gd name="connsiteX2268" fmla="*/ 901474 w 5260573"/>
              <a:gd name="connsiteY2268" fmla="*/ 1641696 h 4044105"/>
              <a:gd name="connsiteX2269" fmla="*/ 392169 w 5260573"/>
              <a:gd name="connsiteY2269" fmla="*/ 1635935 h 4044105"/>
              <a:gd name="connsiteX2270" fmla="*/ 394120 w 5260573"/>
              <a:gd name="connsiteY2270" fmla="*/ 1637679 h 4044105"/>
              <a:gd name="connsiteX2271" fmla="*/ 393337 w 5260573"/>
              <a:gd name="connsiteY2271" fmla="*/ 1636439 h 4044105"/>
              <a:gd name="connsiteX2272" fmla="*/ 392169 w 5260573"/>
              <a:gd name="connsiteY2272" fmla="*/ 1635935 h 4044105"/>
              <a:gd name="connsiteX2273" fmla="*/ 949979 w 5260573"/>
              <a:gd name="connsiteY2273" fmla="*/ 1617256 h 4044105"/>
              <a:gd name="connsiteX2274" fmla="*/ 944461 w 5260573"/>
              <a:gd name="connsiteY2274" fmla="*/ 1621054 h 4044105"/>
              <a:gd name="connsiteX2275" fmla="*/ 935689 w 5260573"/>
              <a:gd name="connsiteY2275" fmla="*/ 1624880 h 4044105"/>
              <a:gd name="connsiteX2276" fmla="*/ 950036 w 5260573"/>
              <a:gd name="connsiteY2276" fmla="*/ 1617218 h 4044105"/>
              <a:gd name="connsiteX2277" fmla="*/ 950037 w 5260573"/>
              <a:gd name="connsiteY2277" fmla="*/ 1617226 h 4044105"/>
              <a:gd name="connsiteX2278" fmla="*/ 949979 w 5260573"/>
              <a:gd name="connsiteY2278" fmla="*/ 1617256 h 4044105"/>
              <a:gd name="connsiteX2279" fmla="*/ 180069 w 5260573"/>
              <a:gd name="connsiteY2279" fmla="*/ 1614555 h 4044105"/>
              <a:gd name="connsiteX2280" fmla="*/ 168062 w 5260573"/>
              <a:gd name="connsiteY2280" fmla="*/ 1623563 h 4044105"/>
              <a:gd name="connsiteX2281" fmla="*/ 159535 w 5260573"/>
              <a:gd name="connsiteY2281" fmla="*/ 1631192 h 4044105"/>
              <a:gd name="connsiteX2282" fmla="*/ 133447 w 5260573"/>
              <a:gd name="connsiteY2282" fmla="*/ 1641374 h 4044105"/>
              <a:gd name="connsiteX2283" fmla="*/ 129411 w 5260573"/>
              <a:gd name="connsiteY2283" fmla="*/ 1642775 h 4044105"/>
              <a:gd name="connsiteX2284" fmla="*/ 131572 w 5260573"/>
              <a:gd name="connsiteY2284" fmla="*/ 1640754 h 4044105"/>
              <a:gd name="connsiteX2285" fmla="*/ 137272 w 5260573"/>
              <a:gd name="connsiteY2285" fmla="*/ 1635213 h 4044105"/>
              <a:gd name="connsiteX2286" fmla="*/ 136981 w 5260573"/>
              <a:gd name="connsiteY2286" fmla="*/ 1635037 h 4044105"/>
              <a:gd name="connsiteX2287" fmla="*/ 149579 w 5260573"/>
              <a:gd name="connsiteY2287" fmla="*/ 1629871 h 4044105"/>
              <a:gd name="connsiteX2288" fmla="*/ 174485 w 5260573"/>
              <a:gd name="connsiteY2288" fmla="*/ 1616519 h 4044105"/>
              <a:gd name="connsiteX2289" fmla="*/ 963347 w 5260573"/>
              <a:gd name="connsiteY2289" fmla="*/ 1610455 h 4044105"/>
              <a:gd name="connsiteX2290" fmla="*/ 962943 w 5260573"/>
              <a:gd name="connsiteY2290" fmla="*/ 1611168 h 4044105"/>
              <a:gd name="connsiteX2291" fmla="*/ 950364 w 5260573"/>
              <a:gd name="connsiteY2291" fmla="*/ 1618972 h 4044105"/>
              <a:gd name="connsiteX2292" fmla="*/ 950037 w 5260573"/>
              <a:gd name="connsiteY2292" fmla="*/ 1617226 h 4044105"/>
              <a:gd name="connsiteX2293" fmla="*/ 957254 w 5260573"/>
              <a:gd name="connsiteY2293" fmla="*/ 1613375 h 4044105"/>
              <a:gd name="connsiteX2294" fmla="*/ 963347 w 5260573"/>
              <a:gd name="connsiteY2294" fmla="*/ 1610455 h 4044105"/>
              <a:gd name="connsiteX2295" fmla="*/ 379080 w 5260573"/>
              <a:gd name="connsiteY2295" fmla="*/ 1606248 h 4044105"/>
              <a:gd name="connsiteX2296" fmla="*/ 346282 w 5260573"/>
              <a:gd name="connsiteY2296" fmla="*/ 1624671 h 4044105"/>
              <a:gd name="connsiteX2297" fmla="*/ 343870 w 5260573"/>
              <a:gd name="connsiteY2297" fmla="*/ 1626482 h 4044105"/>
              <a:gd name="connsiteX2298" fmla="*/ 344800 w 5260573"/>
              <a:gd name="connsiteY2298" fmla="*/ 1628070 h 4044105"/>
              <a:gd name="connsiteX2299" fmla="*/ 351661 w 5260573"/>
              <a:gd name="connsiteY2299" fmla="*/ 1624922 h 4044105"/>
              <a:gd name="connsiteX2300" fmla="*/ 379080 w 5260573"/>
              <a:gd name="connsiteY2300" fmla="*/ 1606248 h 4044105"/>
              <a:gd name="connsiteX2301" fmla="*/ 392019 w 5260573"/>
              <a:gd name="connsiteY2301" fmla="*/ 1600063 h 4044105"/>
              <a:gd name="connsiteX2302" fmla="*/ 387720 w 5260573"/>
              <a:gd name="connsiteY2302" fmla="*/ 1600957 h 4044105"/>
              <a:gd name="connsiteX2303" fmla="*/ 385929 w 5260573"/>
              <a:gd name="connsiteY2303" fmla="*/ 1602041 h 4044105"/>
              <a:gd name="connsiteX2304" fmla="*/ 384499 w 5260573"/>
              <a:gd name="connsiteY2304" fmla="*/ 1603896 h 4044105"/>
              <a:gd name="connsiteX2305" fmla="*/ 392019 w 5260573"/>
              <a:gd name="connsiteY2305" fmla="*/ 1600063 h 4044105"/>
              <a:gd name="connsiteX2306" fmla="*/ 370500 w 5260573"/>
              <a:gd name="connsiteY2306" fmla="*/ 1594214 h 4044105"/>
              <a:gd name="connsiteX2307" fmla="*/ 367448 w 5260573"/>
              <a:gd name="connsiteY2307" fmla="*/ 1599347 h 4044105"/>
              <a:gd name="connsiteX2308" fmla="*/ 366564 w 5260573"/>
              <a:gd name="connsiteY2308" fmla="*/ 1599801 h 4044105"/>
              <a:gd name="connsiteX2309" fmla="*/ 327916 w 5260573"/>
              <a:gd name="connsiteY2309" fmla="*/ 1623130 h 4044105"/>
              <a:gd name="connsiteX2310" fmla="*/ 240738 w 5260573"/>
              <a:gd name="connsiteY2310" fmla="*/ 1687701 h 4044105"/>
              <a:gd name="connsiteX2311" fmla="*/ 239433 w 5260573"/>
              <a:gd name="connsiteY2311" fmla="*/ 1688838 h 4044105"/>
              <a:gd name="connsiteX2312" fmla="*/ 238659 w 5260573"/>
              <a:gd name="connsiteY2312" fmla="*/ 1688767 h 4044105"/>
              <a:gd name="connsiteX2313" fmla="*/ 233484 w 5260573"/>
              <a:gd name="connsiteY2313" fmla="*/ 1690179 h 4044105"/>
              <a:gd name="connsiteX2314" fmla="*/ 234332 w 5260573"/>
              <a:gd name="connsiteY2314" fmla="*/ 1689411 h 4044105"/>
              <a:gd name="connsiteX2315" fmla="*/ 323651 w 5260573"/>
              <a:gd name="connsiteY2315" fmla="*/ 1620758 h 4044105"/>
              <a:gd name="connsiteX2316" fmla="*/ 209957 w 5260573"/>
              <a:gd name="connsiteY2316" fmla="*/ 1593155 h 4044105"/>
              <a:gd name="connsiteX2317" fmla="*/ 192919 w 5260573"/>
              <a:gd name="connsiteY2317" fmla="*/ 1605331 h 4044105"/>
              <a:gd name="connsiteX2318" fmla="*/ 192014 w 5260573"/>
              <a:gd name="connsiteY2318" fmla="*/ 1605392 h 4044105"/>
              <a:gd name="connsiteX2319" fmla="*/ 190366 w 5260573"/>
              <a:gd name="connsiteY2319" fmla="*/ 1604706 h 4044105"/>
              <a:gd name="connsiteX2320" fmla="*/ 207969 w 5260573"/>
              <a:gd name="connsiteY2320" fmla="*/ 1593977 h 4044105"/>
              <a:gd name="connsiteX2321" fmla="*/ 444185 w 5260573"/>
              <a:gd name="connsiteY2321" fmla="*/ 1582230 h 4044105"/>
              <a:gd name="connsiteX2322" fmla="*/ 396749 w 5260573"/>
              <a:gd name="connsiteY2322" fmla="*/ 1604859 h 4044105"/>
              <a:gd name="connsiteX2323" fmla="*/ 347380 w 5260573"/>
              <a:gd name="connsiteY2323" fmla="*/ 1633088 h 4044105"/>
              <a:gd name="connsiteX2324" fmla="*/ 245249 w 5260573"/>
              <a:gd name="connsiteY2324" fmla="*/ 1705163 h 4044105"/>
              <a:gd name="connsiteX2325" fmla="*/ 330089 w 5260573"/>
              <a:gd name="connsiteY2325" fmla="*/ 1637065 h 4044105"/>
              <a:gd name="connsiteX2326" fmla="*/ 336351 w 5260573"/>
              <a:gd name="connsiteY2326" fmla="*/ 1632675 h 4044105"/>
              <a:gd name="connsiteX2327" fmla="*/ 336264 w 5260573"/>
              <a:gd name="connsiteY2327" fmla="*/ 1632829 h 4044105"/>
              <a:gd name="connsiteX2328" fmla="*/ 320154 w 5260573"/>
              <a:gd name="connsiteY2328" fmla="*/ 1647486 h 4044105"/>
              <a:gd name="connsiteX2329" fmla="*/ 333584 w 5260573"/>
              <a:gd name="connsiteY2329" fmla="*/ 1637560 h 4044105"/>
              <a:gd name="connsiteX2330" fmla="*/ 336264 w 5260573"/>
              <a:gd name="connsiteY2330" fmla="*/ 1632829 h 4044105"/>
              <a:gd name="connsiteX2331" fmla="*/ 336708 w 5260573"/>
              <a:gd name="connsiteY2331" fmla="*/ 1632426 h 4044105"/>
              <a:gd name="connsiteX2332" fmla="*/ 336351 w 5260573"/>
              <a:gd name="connsiteY2332" fmla="*/ 1632675 h 4044105"/>
              <a:gd name="connsiteX2333" fmla="*/ 339362 w 5260573"/>
              <a:gd name="connsiteY2333" fmla="*/ 1627362 h 4044105"/>
              <a:gd name="connsiteX2334" fmla="*/ 313958 w 5260573"/>
              <a:gd name="connsiteY2334" fmla="*/ 1644716 h 4044105"/>
              <a:gd name="connsiteX2335" fmla="*/ 241110 w 5260573"/>
              <a:gd name="connsiteY2335" fmla="*/ 1700024 h 4044105"/>
              <a:gd name="connsiteX2336" fmla="*/ 308579 w 5260573"/>
              <a:gd name="connsiteY2336" fmla="*/ 1644467 h 4044105"/>
              <a:gd name="connsiteX2337" fmla="*/ 313033 w 5260573"/>
              <a:gd name="connsiteY2337" fmla="*/ 1641012 h 4044105"/>
              <a:gd name="connsiteX2338" fmla="*/ 329740 w 5260573"/>
              <a:gd name="connsiteY2338" fmla="*/ 1627639 h 4044105"/>
              <a:gd name="connsiteX2339" fmla="*/ 367421 w 5260573"/>
              <a:gd name="connsiteY2339" fmla="*/ 1604945 h 4044105"/>
              <a:gd name="connsiteX2340" fmla="*/ 376516 w 5260573"/>
              <a:gd name="connsiteY2340" fmla="*/ 1599954 h 4044105"/>
              <a:gd name="connsiteX2341" fmla="*/ 123834 w 5260573"/>
              <a:gd name="connsiteY2341" fmla="*/ 1579450 h 4044105"/>
              <a:gd name="connsiteX2342" fmla="*/ 117442 w 5260573"/>
              <a:gd name="connsiteY2342" fmla="*/ 1582725 h 4044105"/>
              <a:gd name="connsiteX2343" fmla="*/ 115455 w 5260573"/>
              <a:gd name="connsiteY2343" fmla="*/ 1581736 h 4044105"/>
              <a:gd name="connsiteX2344" fmla="*/ 117146 w 5260573"/>
              <a:gd name="connsiteY2344" fmla="*/ 1580328 h 4044105"/>
              <a:gd name="connsiteX2345" fmla="*/ 123834 w 5260573"/>
              <a:gd name="connsiteY2345" fmla="*/ 1579450 h 4044105"/>
              <a:gd name="connsiteX2346" fmla="*/ 244713 w 5260573"/>
              <a:gd name="connsiteY2346" fmla="*/ 1575843 h 4044105"/>
              <a:gd name="connsiteX2347" fmla="*/ 243339 w 5260573"/>
              <a:gd name="connsiteY2347" fmla="*/ 1576470 h 4044105"/>
              <a:gd name="connsiteX2348" fmla="*/ 242053 w 5260573"/>
              <a:gd name="connsiteY2348" fmla="*/ 1577725 h 4044105"/>
              <a:gd name="connsiteX2349" fmla="*/ 243245 w 5260573"/>
              <a:gd name="connsiteY2349" fmla="*/ 1578646 h 4044105"/>
              <a:gd name="connsiteX2350" fmla="*/ 245172 w 5260573"/>
              <a:gd name="connsiteY2350" fmla="*/ 1577490 h 4044105"/>
              <a:gd name="connsiteX2351" fmla="*/ 244713 w 5260573"/>
              <a:gd name="connsiteY2351" fmla="*/ 1575843 h 4044105"/>
              <a:gd name="connsiteX2352" fmla="*/ 219677 w 5260573"/>
              <a:gd name="connsiteY2352" fmla="*/ 1573150 h 4044105"/>
              <a:gd name="connsiteX2353" fmla="*/ 220623 w 5260573"/>
              <a:gd name="connsiteY2353" fmla="*/ 1573935 h 4044105"/>
              <a:gd name="connsiteX2354" fmla="*/ 220694 w 5260573"/>
              <a:gd name="connsiteY2354" fmla="*/ 1573993 h 4044105"/>
              <a:gd name="connsiteX2355" fmla="*/ 221167 w 5260573"/>
              <a:gd name="connsiteY2355" fmla="*/ 1574386 h 4044105"/>
              <a:gd name="connsiteX2356" fmla="*/ 221191 w 5260573"/>
              <a:gd name="connsiteY2356" fmla="*/ 1574405 h 4044105"/>
              <a:gd name="connsiteX2357" fmla="*/ 220694 w 5260573"/>
              <a:gd name="connsiteY2357" fmla="*/ 1573993 h 4044105"/>
              <a:gd name="connsiteX2358" fmla="*/ 545670 w 5260573"/>
              <a:gd name="connsiteY2358" fmla="*/ 1566116 h 4044105"/>
              <a:gd name="connsiteX2359" fmla="*/ 546434 w 5260573"/>
              <a:gd name="connsiteY2359" fmla="*/ 1567142 h 4044105"/>
              <a:gd name="connsiteX2360" fmla="*/ 553466 w 5260573"/>
              <a:gd name="connsiteY2360" fmla="*/ 1567336 h 4044105"/>
              <a:gd name="connsiteX2361" fmla="*/ 544050 w 5260573"/>
              <a:gd name="connsiteY2361" fmla="*/ 1572010 h 4044105"/>
              <a:gd name="connsiteX2362" fmla="*/ 502696 w 5260573"/>
              <a:gd name="connsiteY2362" fmla="*/ 1591990 h 4044105"/>
              <a:gd name="connsiteX2363" fmla="*/ 494083 w 5260573"/>
              <a:gd name="connsiteY2363" fmla="*/ 1595808 h 4044105"/>
              <a:gd name="connsiteX2364" fmla="*/ 498967 w 5260573"/>
              <a:gd name="connsiteY2364" fmla="*/ 1591537 h 4044105"/>
              <a:gd name="connsiteX2365" fmla="*/ 519276 w 5260573"/>
              <a:gd name="connsiteY2365" fmla="*/ 1581382 h 4044105"/>
              <a:gd name="connsiteX2366" fmla="*/ 533352 w 5260573"/>
              <a:gd name="connsiteY2366" fmla="*/ 1573394 h 4044105"/>
              <a:gd name="connsiteX2367" fmla="*/ 181971 w 5260573"/>
              <a:gd name="connsiteY2367" fmla="*/ 1564377 h 4044105"/>
              <a:gd name="connsiteX2368" fmla="*/ 178489 w 5260573"/>
              <a:gd name="connsiteY2368" fmla="*/ 1565984 h 4044105"/>
              <a:gd name="connsiteX2369" fmla="*/ 177328 w 5260573"/>
              <a:gd name="connsiteY2369" fmla="*/ 1566519 h 4044105"/>
              <a:gd name="connsiteX2370" fmla="*/ 181971 w 5260573"/>
              <a:gd name="connsiteY2370" fmla="*/ 1564377 h 4044105"/>
              <a:gd name="connsiteX2371" fmla="*/ 598822 w 5260573"/>
              <a:gd name="connsiteY2371" fmla="*/ 1560528 h 4044105"/>
              <a:gd name="connsiteX2372" fmla="*/ 599475 w 5260573"/>
              <a:gd name="connsiteY2372" fmla="*/ 1560599 h 4044105"/>
              <a:gd name="connsiteX2373" fmla="*/ 585372 w 5260573"/>
              <a:gd name="connsiteY2373" fmla="*/ 1568669 h 4044105"/>
              <a:gd name="connsiteX2374" fmla="*/ 539142 w 5260573"/>
              <a:gd name="connsiteY2374" fmla="*/ 1557359 h 4044105"/>
              <a:gd name="connsiteX2375" fmla="*/ 544006 w 5260573"/>
              <a:gd name="connsiteY2375" fmla="*/ 1563884 h 4044105"/>
              <a:gd name="connsiteX2376" fmla="*/ 535715 w 5260573"/>
              <a:gd name="connsiteY2376" fmla="*/ 1567889 h 4044105"/>
              <a:gd name="connsiteX2377" fmla="*/ 480134 w 5260573"/>
              <a:gd name="connsiteY2377" fmla="*/ 1598453 h 4044105"/>
              <a:gd name="connsiteX2378" fmla="*/ 422249 w 5260573"/>
              <a:gd name="connsiteY2378" fmla="*/ 1625638 h 4044105"/>
              <a:gd name="connsiteX2379" fmla="*/ 282027 w 5260573"/>
              <a:gd name="connsiteY2379" fmla="*/ 1715723 h 4044105"/>
              <a:gd name="connsiteX2380" fmla="*/ 262043 w 5260573"/>
              <a:gd name="connsiteY2380" fmla="*/ 1732741 h 4044105"/>
              <a:gd name="connsiteX2381" fmla="*/ 256051 w 5260573"/>
              <a:gd name="connsiteY2381" fmla="*/ 1735666 h 4044105"/>
              <a:gd name="connsiteX2382" fmla="*/ 256109 w 5260573"/>
              <a:gd name="connsiteY2382" fmla="*/ 1734056 h 4044105"/>
              <a:gd name="connsiteX2383" fmla="*/ 263053 w 5260573"/>
              <a:gd name="connsiteY2383" fmla="*/ 1727613 h 4044105"/>
              <a:gd name="connsiteX2384" fmla="*/ 255724 w 5260573"/>
              <a:gd name="connsiteY2384" fmla="*/ 1732280 h 4044105"/>
              <a:gd name="connsiteX2385" fmla="*/ 255723 w 5260573"/>
              <a:gd name="connsiteY2385" fmla="*/ 1732273 h 4044105"/>
              <a:gd name="connsiteX2386" fmla="*/ 255667 w 5260573"/>
              <a:gd name="connsiteY2386" fmla="*/ 1732318 h 4044105"/>
              <a:gd name="connsiteX2387" fmla="*/ 241156 w 5260573"/>
              <a:gd name="connsiteY2387" fmla="*/ 1741562 h 4044105"/>
              <a:gd name="connsiteX2388" fmla="*/ 250087 w 5260573"/>
              <a:gd name="connsiteY2388" fmla="*/ 1736770 h 4044105"/>
              <a:gd name="connsiteX2389" fmla="*/ 255667 w 5260573"/>
              <a:gd name="connsiteY2389" fmla="*/ 1732318 h 4044105"/>
              <a:gd name="connsiteX2390" fmla="*/ 255724 w 5260573"/>
              <a:gd name="connsiteY2390" fmla="*/ 1732280 h 4044105"/>
              <a:gd name="connsiteX2391" fmla="*/ 256109 w 5260573"/>
              <a:gd name="connsiteY2391" fmla="*/ 1734056 h 4044105"/>
              <a:gd name="connsiteX2392" fmla="*/ 236702 w 5260573"/>
              <a:gd name="connsiteY2392" fmla="*/ 1745017 h 4044105"/>
              <a:gd name="connsiteX2393" fmla="*/ 240256 w 5260573"/>
              <a:gd name="connsiteY2393" fmla="*/ 1740757 h 4044105"/>
              <a:gd name="connsiteX2394" fmla="*/ 240595 w 5260573"/>
              <a:gd name="connsiteY2394" fmla="*/ 1735065 h 4044105"/>
              <a:gd name="connsiteX2395" fmla="*/ 255138 w 5260573"/>
              <a:gd name="connsiteY2395" fmla="*/ 1722875 h 4044105"/>
              <a:gd name="connsiteX2396" fmla="*/ 353904 w 5260573"/>
              <a:gd name="connsiteY2396" fmla="*/ 1649232 h 4044105"/>
              <a:gd name="connsiteX2397" fmla="*/ 464937 w 5260573"/>
              <a:gd name="connsiteY2397" fmla="*/ 1590868 h 4044105"/>
              <a:gd name="connsiteX2398" fmla="*/ 470569 w 5260573"/>
              <a:gd name="connsiteY2398" fmla="*/ 1585588 h 4044105"/>
              <a:gd name="connsiteX2399" fmla="*/ 454415 w 5260573"/>
              <a:gd name="connsiteY2399" fmla="*/ 1590340 h 4044105"/>
              <a:gd name="connsiteX2400" fmla="*/ 409192 w 5260573"/>
              <a:gd name="connsiteY2400" fmla="*/ 1613970 h 4044105"/>
              <a:gd name="connsiteX2401" fmla="*/ 348526 w 5260573"/>
              <a:gd name="connsiteY2401" fmla="*/ 1648983 h 4044105"/>
              <a:gd name="connsiteX2402" fmla="*/ 246418 w 5260573"/>
              <a:gd name="connsiteY2402" fmla="*/ 1723956 h 4044105"/>
              <a:gd name="connsiteX2403" fmla="*/ 217222 w 5260573"/>
              <a:gd name="connsiteY2403" fmla="*/ 1745598 h 4044105"/>
              <a:gd name="connsiteX2404" fmla="*/ 213635 w 5260573"/>
              <a:gd name="connsiteY2404" fmla="*/ 1745661 h 4044105"/>
              <a:gd name="connsiteX2405" fmla="*/ 220476 w 5260573"/>
              <a:gd name="connsiteY2405" fmla="*/ 1739391 h 4044105"/>
              <a:gd name="connsiteX2406" fmla="*/ 228037 w 5260573"/>
              <a:gd name="connsiteY2406" fmla="*/ 1732955 h 4044105"/>
              <a:gd name="connsiteX2407" fmla="*/ 255107 w 5260573"/>
              <a:gd name="connsiteY2407" fmla="*/ 1704857 h 4044105"/>
              <a:gd name="connsiteX2408" fmla="*/ 425188 w 5260573"/>
              <a:gd name="connsiteY2408" fmla="*/ 1593965 h 4044105"/>
              <a:gd name="connsiteX2409" fmla="*/ 450916 w 5260573"/>
              <a:gd name="connsiteY2409" fmla="*/ 1581457 h 4044105"/>
              <a:gd name="connsiteX2410" fmla="*/ 451695 w 5260573"/>
              <a:gd name="connsiteY2410" fmla="*/ 1580264 h 4044105"/>
              <a:gd name="connsiteX2411" fmla="*/ 647019 w 5260573"/>
              <a:gd name="connsiteY2411" fmla="*/ 1555462 h 4044105"/>
              <a:gd name="connsiteX2412" fmla="*/ 615124 w 5260573"/>
              <a:gd name="connsiteY2412" fmla="*/ 1572784 h 4044105"/>
              <a:gd name="connsiteX2413" fmla="*/ 637598 w 5260573"/>
              <a:gd name="connsiteY2413" fmla="*/ 1557275 h 4044105"/>
              <a:gd name="connsiteX2414" fmla="*/ 545737 w 5260573"/>
              <a:gd name="connsiteY2414" fmla="*/ 1552914 h 4044105"/>
              <a:gd name="connsiteX2415" fmla="*/ 547790 w 5260573"/>
              <a:gd name="connsiteY2415" fmla="*/ 1557527 h 4044105"/>
              <a:gd name="connsiteX2416" fmla="*/ 539142 w 5260573"/>
              <a:gd name="connsiteY2416" fmla="*/ 1557359 h 4044105"/>
              <a:gd name="connsiteX2417" fmla="*/ 545737 w 5260573"/>
              <a:gd name="connsiteY2417" fmla="*/ 1552914 h 4044105"/>
              <a:gd name="connsiteX2418" fmla="*/ 265750 w 5260573"/>
              <a:gd name="connsiteY2418" fmla="*/ 1551266 h 4044105"/>
              <a:gd name="connsiteX2419" fmla="*/ 267700 w 5260573"/>
              <a:gd name="connsiteY2419" fmla="*/ 1553009 h 4044105"/>
              <a:gd name="connsiteX2420" fmla="*/ 267111 w 5260573"/>
              <a:gd name="connsiteY2420" fmla="*/ 1551402 h 4044105"/>
              <a:gd name="connsiteX2421" fmla="*/ 265750 w 5260573"/>
              <a:gd name="connsiteY2421" fmla="*/ 1551266 h 4044105"/>
              <a:gd name="connsiteX2422" fmla="*/ 1084666 w 5260573"/>
              <a:gd name="connsiteY2422" fmla="*/ 1536461 h 4044105"/>
              <a:gd name="connsiteX2423" fmla="*/ 1085785 w 5260573"/>
              <a:gd name="connsiteY2423" fmla="*/ 1537050 h 4044105"/>
              <a:gd name="connsiteX2424" fmla="*/ 1086512 w 5260573"/>
              <a:gd name="connsiteY2424" fmla="*/ 1538316 h 4044105"/>
              <a:gd name="connsiteX2425" fmla="*/ 1084666 w 5260573"/>
              <a:gd name="connsiteY2425" fmla="*/ 1536461 h 4044105"/>
              <a:gd name="connsiteX2426" fmla="*/ 715821 w 5260573"/>
              <a:gd name="connsiteY2426" fmla="*/ 1531449 h 4044105"/>
              <a:gd name="connsiteX2427" fmla="*/ 683511 w 5260573"/>
              <a:gd name="connsiteY2427" fmla="*/ 1550323 h 4044105"/>
              <a:gd name="connsiteX2428" fmla="*/ 676296 w 5260573"/>
              <a:gd name="connsiteY2428" fmla="*/ 1553998 h 4044105"/>
              <a:gd name="connsiteX2429" fmla="*/ 678348 w 5260573"/>
              <a:gd name="connsiteY2429" fmla="*/ 1553338 h 4044105"/>
              <a:gd name="connsiteX2430" fmla="*/ 650629 w 5260573"/>
              <a:gd name="connsiteY2430" fmla="*/ 1569529 h 4044105"/>
              <a:gd name="connsiteX2431" fmla="*/ 647463 w 5260573"/>
              <a:gd name="connsiteY2431" fmla="*/ 1570916 h 4044105"/>
              <a:gd name="connsiteX2432" fmla="*/ 667925 w 5260573"/>
              <a:gd name="connsiteY2432" fmla="*/ 1557351 h 4044105"/>
              <a:gd name="connsiteX2433" fmla="*/ 667944 w 5260573"/>
              <a:gd name="connsiteY2433" fmla="*/ 1557542 h 4044105"/>
              <a:gd name="connsiteX2434" fmla="*/ 670012 w 5260573"/>
              <a:gd name="connsiteY2434" fmla="*/ 1557573 h 4044105"/>
              <a:gd name="connsiteX2435" fmla="*/ 669422 w 5260573"/>
              <a:gd name="connsiteY2435" fmla="*/ 1556358 h 4044105"/>
              <a:gd name="connsiteX2436" fmla="*/ 672936 w 5260573"/>
              <a:gd name="connsiteY2436" fmla="*/ 1554029 h 4044105"/>
              <a:gd name="connsiteX2437" fmla="*/ 665031 w 5260573"/>
              <a:gd name="connsiteY2437" fmla="*/ 1551940 h 4044105"/>
              <a:gd name="connsiteX2438" fmla="*/ 660293 w 5260573"/>
              <a:gd name="connsiteY2438" fmla="*/ 1551663 h 4044105"/>
              <a:gd name="connsiteX2439" fmla="*/ 698224 w 5260573"/>
              <a:gd name="connsiteY2439" fmla="*/ 1537752 h 4044105"/>
              <a:gd name="connsiteX2440" fmla="*/ 307493 w 5260573"/>
              <a:gd name="connsiteY2440" fmla="*/ 1530653 h 4044105"/>
              <a:gd name="connsiteX2441" fmla="*/ 302026 w 5260573"/>
              <a:gd name="connsiteY2441" fmla="*/ 1533192 h 4044105"/>
              <a:gd name="connsiteX2442" fmla="*/ 300497 w 5260573"/>
              <a:gd name="connsiteY2442" fmla="*/ 1534537 h 4044105"/>
              <a:gd name="connsiteX2443" fmla="*/ 305405 w 5260573"/>
              <a:gd name="connsiteY2443" fmla="*/ 1533214 h 4044105"/>
              <a:gd name="connsiteX2444" fmla="*/ 310248 w 5260573"/>
              <a:gd name="connsiteY2444" fmla="*/ 1531546 h 4044105"/>
              <a:gd name="connsiteX2445" fmla="*/ 307493 w 5260573"/>
              <a:gd name="connsiteY2445" fmla="*/ 1530653 h 4044105"/>
              <a:gd name="connsiteX2446" fmla="*/ 307221 w 5260573"/>
              <a:gd name="connsiteY2446" fmla="*/ 1524284 h 4044105"/>
              <a:gd name="connsiteX2447" fmla="*/ 302892 w 5260573"/>
              <a:gd name="connsiteY2447" fmla="*/ 1524973 h 4044105"/>
              <a:gd name="connsiteX2448" fmla="*/ 274297 w 5260573"/>
              <a:gd name="connsiteY2448" fmla="*/ 1545471 h 4044105"/>
              <a:gd name="connsiteX2449" fmla="*/ 290877 w 5260573"/>
              <a:gd name="connsiteY2449" fmla="*/ 1534863 h 4044105"/>
              <a:gd name="connsiteX2450" fmla="*/ 307221 w 5260573"/>
              <a:gd name="connsiteY2450" fmla="*/ 1524284 h 4044105"/>
              <a:gd name="connsiteX2451" fmla="*/ 316631 w 5260573"/>
              <a:gd name="connsiteY2451" fmla="*/ 1517203 h 4044105"/>
              <a:gd name="connsiteX2452" fmla="*/ 310085 w 5260573"/>
              <a:gd name="connsiteY2452" fmla="*/ 1520292 h 4044105"/>
              <a:gd name="connsiteX2453" fmla="*/ 308703 w 5260573"/>
              <a:gd name="connsiteY2453" fmla="*/ 1521423 h 4044105"/>
              <a:gd name="connsiteX2454" fmla="*/ 308248 w 5260573"/>
              <a:gd name="connsiteY2454" fmla="*/ 1522323 h 4044105"/>
              <a:gd name="connsiteX2455" fmla="*/ 320161 w 5260573"/>
              <a:gd name="connsiteY2455" fmla="*/ 1518098 h 4044105"/>
              <a:gd name="connsiteX2456" fmla="*/ 316631 w 5260573"/>
              <a:gd name="connsiteY2456" fmla="*/ 1517203 h 4044105"/>
              <a:gd name="connsiteX2457" fmla="*/ 758682 w 5260573"/>
              <a:gd name="connsiteY2457" fmla="*/ 1516727 h 4044105"/>
              <a:gd name="connsiteX2458" fmla="*/ 706037 w 5260573"/>
              <a:gd name="connsiteY2458" fmla="*/ 1548708 h 4044105"/>
              <a:gd name="connsiteX2459" fmla="*/ 700964 w 5260573"/>
              <a:gd name="connsiteY2459" fmla="*/ 1550556 h 4044105"/>
              <a:gd name="connsiteX2460" fmla="*/ 712965 w 5260573"/>
              <a:gd name="connsiteY2460" fmla="*/ 1543104 h 4044105"/>
              <a:gd name="connsiteX2461" fmla="*/ 735379 w 5260573"/>
              <a:gd name="connsiteY2461" fmla="*/ 1529186 h 4044105"/>
              <a:gd name="connsiteX2462" fmla="*/ 731045 w 5260573"/>
              <a:gd name="connsiteY2462" fmla="*/ 1527044 h 4044105"/>
              <a:gd name="connsiteX2463" fmla="*/ 724710 w 5260573"/>
              <a:gd name="connsiteY2463" fmla="*/ 1528266 h 4044105"/>
              <a:gd name="connsiteX2464" fmla="*/ 744844 w 5260573"/>
              <a:gd name="connsiteY2464" fmla="*/ 1521054 h 4044105"/>
              <a:gd name="connsiteX2465" fmla="*/ 418048 w 5260573"/>
              <a:gd name="connsiteY2465" fmla="*/ 1516346 h 4044105"/>
              <a:gd name="connsiteX2466" fmla="*/ 385913 w 5260573"/>
              <a:gd name="connsiteY2466" fmla="*/ 1530564 h 4044105"/>
              <a:gd name="connsiteX2467" fmla="*/ 296777 w 5260573"/>
              <a:gd name="connsiteY2467" fmla="*/ 1583310 h 4044105"/>
              <a:gd name="connsiteX2468" fmla="*/ 293748 w 5260573"/>
              <a:gd name="connsiteY2468" fmla="*/ 1585371 h 4044105"/>
              <a:gd name="connsiteX2469" fmla="*/ 301684 w 5260573"/>
              <a:gd name="connsiteY2469" fmla="*/ 1581939 h 4044105"/>
              <a:gd name="connsiteX2470" fmla="*/ 402067 w 5260573"/>
              <a:gd name="connsiteY2470" fmla="*/ 1525811 h 4044105"/>
              <a:gd name="connsiteX2471" fmla="*/ 417534 w 5260573"/>
              <a:gd name="connsiteY2471" fmla="*/ 1517326 h 4044105"/>
              <a:gd name="connsiteX2472" fmla="*/ 1158691 w 5260573"/>
              <a:gd name="connsiteY2472" fmla="*/ 1511695 h 4044105"/>
              <a:gd name="connsiteX2473" fmla="*/ 1145713 w 5260573"/>
              <a:gd name="connsiteY2473" fmla="*/ 1517463 h 4044105"/>
              <a:gd name="connsiteX2474" fmla="*/ 1155743 w 5260573"/>
              <a:gd name="connsiteY2474" fmla="*/ 1513741 h 4044105"/>
              <a:gd name="connsiteX2475" fmla="*/ 1157021 w 5260573"/>
              <a:gd name="connsiteY2475" fmla="*/ 1512735 h 4044105"/>
              <a:gd name="connsiteX2476" fmla="*/ 788098 w 5260573"/>
              <a:gd name="connsiteY2476" fmla="*/ 1507530 h 4044105"/>
              <a:gd name="connsiteX2477" fmla="*/ 789932 w 5260573"/>
              <a:gd name="connsiteY2477" fmla="*/ 1508624 h 4044105"/>
              <a:gd name="connsiteX2478" fmla="*/ 763473 w 5260573"/>
              <a:gd name="connsiteY2478" fmla="*/ 1520873 h 4044105"/>
              <a:gd name="connsiteX2479" fmla="*/ 777395 w 5260573"/>
              <a:gd name="connsiteY2479" fmla="*/ 1512925 h 4044105"/>
              <a:gd name="connsiteX2480" fmla="*/ 774152 w 5260573"/>
              <a:gd name="connsiteY2480" fmla="*/ 1511891 h 4044105"/>
              <a:gd name="connsiteX2481" fmla="*/ 1176680 w 5260573"/>
              <a:gd name="connsiteY2481" fmla="*/ 1505514 h 4044105"/>
              <a:gd name="connsiteX2482" fmla="*/ 1168954 w 5260573"/>
              <a:gd name="connsiteY2482" fmla="*/ 1508113 h 4044105"/>
              <a:gd name="connsiteX2483" fmla="*/ 1166437 w 5260573"/>
              <a:gd name="connsiteY2483" fmla="*/ 1509772 h 4044105"/>
              <a:gd name="connsiteX2484" fmla="*/ 1170827 w 5260573"/>
              <a:gd name="connsiteY2484" fmla="*/ 1508143 h 4044105"/>
              <a:gd name="connsiteX2485" fmla="*/ 354977 w 5260573"/>
              <a:gd name="connsiteY2485" fmla="*/ 1504256 h 4044105"/>
              <a:gd name="connsiteX2486" fmla="*/ 351717 w 5260573"/>
              <a:gd name="connsiteY2486" fmla="*/ 1504562 h 4044105"/>
              <a:gd name="connsiteX2487" fmla="*/ 329867 w 5260573"/>
              <a:gd name="connsiteY2487" fmla="*/ 1517658 h 4044105"/>
              <a:gd name="connsiteX2488" fmla="*/ 328153 w 5260573"/>
              <a:gd name="connsiteY2488" fmla="*/ 1517775 h 4044105"/>
              <a:gd name="connsiteX2489" fmla="*/ 327795 w 5260573"/>
              <a:gd name="connsiteY2489" fmla="*/ 1518065 h 4044105"/>
              <a:gd name="connsiteX2490" fmla="*/ 327854 w 5260573"/>
              <a:gd name="connsiteY2490" fmla="*/ 1518976 h 4044105"/>
              <a:gd name="connsiteX2491" fmla="*/ 328443 w 5260573"/>
              <a:gd name="connsiteY2491" fmla="*/ 1519113 h 4044105"/>
              <a:gd name="connsiteX2492" fmla="*/ 329867 w 5260573"/>
              <a:gd name="connsiteY2492" fmla="*/ 1517658 h 4044105"/>
              <a:gd name="connsiteX2493" fmla="*/ 343194 w 5260573"/>
              <a:gd name="connsiteY2493" fmla="*/ 1513256 h 4044105"/>
              <a:gd name="connsiteX2494" fmla="*/ 354977 w 5260573"/>
              <a:gd name="connsiteY2494" fmla="*/ 1504256 h 4044105"/>
              <a:gd name="connsiteX2495" fmla="*/ 345920 w 5260573"/>
              <a:gd name="connsiteY2495" fmla="*/ 1500787 h 4044105"/>
              <a:gd name="connsiteX2496" fmla="*/ 323219 w 5260573"/>
              <a:gd name="connsiteY2496" fmla="*/ 1512993 h 4044105"/>
              <a:gd name="connsiteX2497" fmla="*/ 322301 w 5260573"/>
              <a:gd name="connsiteY2497" fmla="*/ 1514014 h 4044105"/>
              <a:gd name="connsiteX2498" fmla="*/ 335477 w 5260573"/>
              <a:gd name="connsiteY2498" fmla="*/ 1509478 h 4044105"/>
              <a:gd name="connsiteX2499" fmla="*/ 349016 w 5260573"/>
              <a:gd name="connsiteY2499" fmla="*/ 1502148 h 4044105"/>
              <a:gd name="connsiteX2500" fmla="*/ 345920 w 5260573"/>
              <a:gd name="connsiteY2500" fmla="*/ 1500787 h 4044105"/>
              <a:gd name="connsiteX2501" fmla="*/ 1200033 w 5260573"/>
              <a:gd name="connsiteY2501" fmla="*/ 1498826 h 4044105"/>
              <a:gd name="connsiteX2502" fmla="*/ 1189244 w 5260573"/>
              <a:gd name="connsiteY2502" fmla="*/ 1503148 h 4044105"/>
              <a:gd name="connsiteX2503" fmla="*/ 1184404 w 5260573"/>
              <a:gd name="connsiteY2503" fmla="*/ 1506832 h 4044105"/>
              <a:gd name="connsiteX2504" fmla="*/ 1192843 w 5260573"/>
              <a:gd name="connsiteY2504" fmla="*/ 1503917 h 4044105"/>
              <a:gd name="connsiteX2505" fmla="*/ 1197519 w 5260573"/>
              <a:gd name="connsiteY2505" fmla="*/ 1502092 h 4044105"/>
              <a:gd name="connsiteX2506" fmla="*/ 1198000 w 5260573"/>
              <a:gd name="connsiteY2506" fmla="*/ 1501545 h 4044105"/>
              <a:gd name="connsiteX2507" fmla="*/ 1141631 w 5260573"/>
              <a:gd name="connsiteY2507" fmla="*/ 1497437 h 4044105"/>
              <a:gd name="connsiteX2508" fmla="*/ 1142780 w 5260573"/>
              <a:gd name="connsiteY2508" fmla="*/ 1497494 h 4044105"/>
              <a:gd name="connsiteX2509" fmla="*/ 1141969 w 5260573"/>
              <a:gd name="connsiteY2509" fmla="*/ 1499469 h 4044105"/>
              <a:gd name="connsiteX2510" fmla="*/ 1140273 w 5260573"/>
              <a:gd name="connsiteY2510" fmla="*/ 1499485 h 4044105"/>
              <a:gd name="connsiteX2511" fmla="*/ 1141631 w 5260573"/>
              <a:gd name="connsiteY2511" fmla="*/ 1497437 h 4044105"/>
              <a:gd name="connsiteX2512" fmla="*/ 4811233 w 5260573"/>
              <a:gd name="connsiteY2512" fmla="*/ 1495188 h 4044105"/>
              <a:gd name="connsiteX2513" fmla="*/ 4811233 w 5260573"/>
              <a:gd name="connsiteY2513" fmla="*/ 1495188 h 4044105"/>
              <a:gd name="connsiteX2514" fmla="*/ 1149745 w 5260573"/>
              <a:gd name="connsiteY2514" fmla="*/ 1492860 h 4044105"/>
              <a:gd name="connsiteX2515" fmla="*/ 1142780 w 5260573"/>
              <a:gd name="connsiteY2515" fmla="*/ 1497494 h 4044105"/>
              <a:gd name="connsiteX2516" fmla="*/ 1146315 w 5260573"/>
              <a:gd name="connsiteY2516" fmla="*/ 1494071 h 4044105"/>
              <a:gd name="connsiteX2517" fmla="*/ 1149745 w 5260573"/>
              <a:gd name="connsiteY2517" fmla="*/ 1492860 h 4044105"/>
              <a:gd name="connsiteX2518" fmla="*/ 886481 w 5260573"/>
              <a:gd name="connsiteY2518" fmla="*/ 1476770 h 4044105"/>
              <a:gd name="connsiteX2519" fmla="*/ 877465 w 5260573"/>
              <a:gd name="connsiteY2519" fmla="*/ 1481852 h 4044105"/>
              <a:gd name="connsiteX2520" fmla="*/ 885371 w 5260573"/>
              <a:gd name="connsiteY2520" fmla="*/ 1483941 h 4044105"/>
              <a:gd name="connsiteX2521" fmla="*/ 866575 w 5260573"/>
              <a:gd name="connsiteY2521" fmla="*/ 1494033 h 4044105"/>
              <a:gd name="connsiteX2522" fmla="*/ 874228 w 5260573"/>
              <a:gd name="connsiteY2522" fmla="*/ 1487933 h 4044105"/>
              <a:gd name="connsiteX2523" fmla="*/ 860286 w 5260573"/>
              <a:gd name="connsiteY2523" fmla="*/ 1487995 h 4044105"/>
              <a:gd name="connsiteX2524" fmla="*/ 819669 w 5260573"/>
              <a:gd name="connsiteY2524" fmla="*/ 1506675 h 4044105"/>
              <a:gd name="connsiteX2525" fmla="*/ 841480 w 5260573"/>
              <a:gd name="connsiteY2525" fmla="*/ 1494144 h 4044105"/>
              <a:gd name="connsiteX2526" fmla="*/ 840313 w 5260573"/>
              <a:gd name="connsiteY2526" fmla="*/ 1492291 h 4044105"/>
              <a:gd name="connsiteX2527" fmla="*/ 837128 w 5260573"/>
              <a:gd name="connsiteY2527" fmla="*/ 1492201 h 4044105"/>
              <a:gd name="connsiteX2528" fmla="*/ 32179 w 5260573"/>
              <a:gd name="connsiteY2528" fmla="*/ 1453604 h 4044105"/>
              <a:gd name="connsiteX2529" fmla="*/ 28558 w 5260573"/>
              <a:gd name="connsiteY2529" fmla="*/ 1456353 h 4044105"/>
              <a:gd name="connsiteX2530" fmla="*/ 31323 w 5260573"/>
              <a:gd name="connsiteY2530" fmla="*/ 1453904 h 4044105"/>
              <a:gd name="connsiteX2531" fmla="*/ 1120315 w 5260573"/>
              <a:gd name="connsiteY2531" fmla="*/ 1445859 h 4044105"/>
              <a:gd name="connsiteX2532" fmla="*/ 1119743 w 5260573"/>
              <a:gd name="connsiteY2532" fmla="*/ 1446157 h 4044105"/>
              <a:gd name="connsiteX2533" fmla="*/ 1116902 w 5260573"/>
              <a:gd name="connsiteY2533" fmla="*/ 1446863 h 4044105"/>
              <a:gd name="connsiteX2534" fmla="*/ 977071 w 5260573"/>
              <a:gd name="connsiteY2534" fmla="*/ 1426358 h 4044105"/>
              <a:gd name="connsiteX2535" fmla="*/ 977323 w 5260573"/>
              <a:gd name="connsiteY2535" fmla="*/ 1426811 h 4044105"/>
              <a:gd name="connsiteX2536" fmla="*/ 975793 w 5260573"/>
              <a:gd name="connsiteY2536" fmla="*/ 1427192 h 4044105"/>
              <a:gd name="connsiteX2537" fmla="*/ 11994 w 5260573"/>
              <a:gd name="connsiteY2537" fmla="*/ 1414452 h 4044105"/>
              <a:gd name="connsiteX2538" fmla="*/ 3035 w 5260573"/>
              <a:gd name="connsiteY2538" fmla="*/ 1420705 h 4044105"/>
              <a:gd name="connsiteX2539" fmla="*/ 0 w 5260573"/>
              <a:gd name="connsiteY2539" fmla="*/ 1421584 h 4044105"/>
              <a:gd name="connsiteX2540" fmla="*/ 2544 w 5260573"/>
              <a:gd name="connsiteY2540" fmla="*/ 1419080 h 4044105"/>
              <a:gd name="connsiteX2541" fmla="*/ 4801 w 5260573"/>
              <a:gd name="connsiteY2541" fmla="*/ 1417170 h 4044105"/>
              <a:gd name="connsiteX2542" fmla="*/ 97440 w 5260573"/>
              <a:gd name="connsiteY2542" fmla="*/ 1407580 h 4044105"/>
              <a:gd name="connsiteX2543" fmla="*/ 50431 w 5260573"/>
              <a:gd name="connsiteY2543" fmla="*/ 1446157 h 4044105"/>
              <a:gd name="connsiteX2544" fmla="*/ 38970 w 5260573"/>
              <a:gd name="connsiteY2544" fmla="*/ 1452465 h 4044105"/>
              <a:gd name="connsiteX2545" fmla="*/ 42164 w 5260573"/>
              <a:gd name="connsiteY2545" fmla="*/ 1449595 h 4044105"/>
              <a:gd name="connsiteX2546" fmla="*/ 47476 w 5260573"/>
              <a:gd name="connsiteY2546" fmla="*/ 1447266 h 4044105"/>
              <a:gd name="connsiteX2547" fmla="*/ 51669 w 5260573"/>
              <a:gd name="connsiteY2547" fmla="*/ 1444626 h 4044105"/>
              <a:gd name="connsiteX2548" fmla="*/ 49878 w 5260573"/>
              <a:gd name="connsiteY2548" fmla="*/ 1443335 h 4044105"/>
              <a:gd name="connsiteX2549" fmla="*/ 51072 w 5260573"/>
              <a:gd name="connsiteY2549" fmla="*/ 1442412 h 4044105"/>
              <a:gd name="connsiteX2550" fmla="*/ 61136 w 5260573"/>
              <a:gd name="connsiteY2550" fmla="*/ 1430779 h 4044105"/>
              <a:gd name="connsiteX2551" fmla="*/ 44666 w 5260573"/>
              <a:gd name="connsiteY2551" fmla="*/ 1444122 h 4044105"/>
              <a:gd name="connsiteX2552" fmla="*/ 43615 w 5260573"/>
              <a:gd name="connsiteY2552" fmla="*/ 1444920 h 4044105"/>
              <a:gd name="connsiteX2553" fmla="*/ 43444 w 5260573"/>
              <a:gd name="connsiteY2553" fmla="*/ 1444966 h 4044105"/>
              <a:gd name="connsiteX2554" fmla="*/ 39673 w 5260573"/>
              <a:gd name="connsiteY2554" fmla="*/ 1446511 h 4044105"/>
              <a:gd name="connsiteX2555" fmla="*/ 40966 w 5260573"/>
              <a:gd name="connsiteY2555" fmla="*/ 1445367 h 4044105"/>
              <a:gd name="connsiteX2556" fmla="*/ 66825 w 5260573"/>
              <a:gd name="connsiteY2556" fmla="*/ 1426629 h 4044105"/>
              <a:gd name="connsiteX2557" fmla="*/ 126582 w 5260573"/>
              <a:gd name="connsiteY2557" fmla="*/ 1397159 h 4044105"/>
              <a:gd name="connsiteX2558" fmla="*/ 122126 w 5260573"/>
              <a:gd name="connsiteY2558" fmla="*/ 1400613 h 4044105"/>
              <a:gd name="connsiteX2559" fmla="*/ 124242 w 5260573"/>
              <a:gd name="connsiteY2559" fmla="*/ 1398154 h 4044105"/>
              <a:gd name="connsiteX2560" fmla="*/ 126582 w 5260573"/>
              <a:gd name="connsiteY2560" fmla="*/ 1397159 h 4044105"/>
              <a:gd name="connsiteX2561" fmla="*/ 100884 w 5260573"/>
              <a:gd name="connsiteY2561" fmla="*/ 1383713 h 4044105"/>
              <a:gd name="connsiteX2562" fmla="*/ 98610 w 5260573"/>
              <a:gd name="connsiteY2562" fmla="*/ 1385354 h 4044105"/>
              <a:gd name="connsiteX2563" fmla="*/ 89151 w 5260573"/>
              <a:gd name="connsiteY2563" fmla="*/ 1392740 h 4044105"/>
              <a:gd name="connsiteX2564" fmla="*/ 85754 w 5260573"/>
              <a:gd name="connsiteY2564" fmla="*/ 1393894 h 4044105"/>
              <a:gd name="connsiteX2565" fmla="*/ 93180 w 5260573"/>
              <a:gd name="connsiteY2565" fmla="*/ 1387516 h 4044105"/>
              <a:gd name="connsiteX2566" fmla="*/ 93193 w 5260573"/>
              <a:gd name="connsiteY2566" fmla="*/ 1387504 h 4044105"/>
              <a:gd name="connsiteX2567" fmla="*/ 88943 w 5260573"/>
              <a:gd name="connsiteY2567" fmla="*/ 1380697 h 4044105"/>
              <a:gd name="connsiteX2568" fmla="*/ 76935 w 5260573"/>
              <a:gd name="connsiteY2568" fmla="*/ 1389705 h 4044105"/>
              <a:gd name="connsiteX2569" fmla="*/ 70838 w 5260573"/>
              <a:gd name="connsiteY2569" fmla="*/ 1395160 h 4044105"/>
              <a:gd name="connsiteX2570" fmla="*/ 65915 w 5260573"/>
              <a:gd name="connsiteY2570" fmla="*/ 1394136 h 4044105"/>
              <a:gd name="connsiteX2571" fmla="*/ 71860 w 5260573"/>
              <a:gd name="connsiteY2571" fmla="*/ 1388825 h 4044105"/>
              <a:gd name="connsiteX2572" fmla="*/ 83358 w 5260573"/>
              <a:gd name="connsiteY2572" fmla="*/ 1382661 h 4044105"/>
              <a:gd name="connsiteX2573" fmla="*/ 118831 w 5260573"/>
              <a:gd name="connsiteY2573" fmla="*/ 1359297 h 4044105"/>
              <a:gd name="connsiteX2574" fmla="*/ 101793 w 5260573"/>
              <a:gd name="connsiteY2574" fmla="*/ 1371473 h 4044105"/>
              <a:gd name="connsiteX2575" fmla="*/ 100888 w 5260573"/>
              <a:gd name="connsiteY2575" fmla="*/ 1371534 h 4044105"/>
              <a:gd name="connsiteX2576" fmla="*/ 99240 w 5260573"/>
              <a:gd name="connsiteY2576" fmla="*/ 1370848 h 4044105"/>
              <a:gd name="connsiteX2577" fmla="*/ 116842 w 5260573"/>
              <a:gd name="connsiteY2577" fmla="*/ 1360118 h 4044105"/>
              <a:gd name="connsiteX2578" fmla="*/ 867471 w 5260573"/>
              <a:gd name="connsiteY2578" fmla="*/ 1347846 h 4044105"/>
              <a:gd name="connsiteX2579" fmla="*/ 862468 w 5260573"/>
              <a:gd name="connsiteY2579" fmla="*/ 1348757 h 4044105"/>
              <a:gd name="connsiteX2580" fmla="*/ 864040 w 5260573"/>
              <a:gd name="connsiteY2580" fmla="*/ 1352019 h 4044105"/>
              <a:gd name="connsiteX2581" fmla="*/ 869408 w 5260573"/>
              <a:gd name="connsiteY2581" fmla="*/ 1349863 h 4044105"/>
              <a:gd name="connsiteX2582" fmla="*/ 867471 w 5260573"/>
              <a:gd name="connsiteY2582" fmla="*/ 1347846 h 4044105"/>
              <a:gd name="connsiteX2583" fmla="*/ 154111 w 5260573"/>
              <a:gd name="connsiteY2583" fmla="*/ 1342498 h 4044105"/>
              <a:gd name="connsiteX2584" fmla="*/ 151742 w 5260573"/>
              <a:gd name="connsiteY2584" fmla="*/ 1344484 h 4044105"/>
              <a:gd name="connsiteX2585" fmla="*/ 151630 w 5260573"/>
              <a:gd name="connsiteY2585" fmla="*/ 1344818 h 4044105"/>
              <a:gd name="connsiteX2586" fmla="*/ 152118 w 5260573"/>
              <a:gd name="connsiteY2586" fmla="*/ 1344788 h 4044105"/>
              <a:gd name="connsiteX2587" fmla="*/ 154046 w 5260573"/>
              <a:gd name="connsiteY2587" fmla="*/ 1343632 h 4044105"/>
              <a:gd name="connsiteX2588" fmla="*/ 195176 w 5260573"/>
              <a:gd name="connsiteY2588" fmla="*/ 1339516 h 4044105"/>
              <a:gd name="connsiteX2589" fmla="*/ 106621 w 5260573"/>
              <a:gd name="connsiteY2589" fmla="*/ 1386806 h 4044105"/>
              <a:gd name="connsiteX2590" fmla="*/ 100027 w 5260573"/>
              <a:gd name="connsiteY2590" fmla="*/ 1389045 h 4044105"/>
              <a:gd name="connsiteX2591" fmla="*/ 101462 w 5260573"/>
              <a:gd name="connsiteY2591" fmla="*/ 1387901 h 4044105"/>
              <a:gd name="connsiteX2592" fmla="*/ 106985 w 5260573"/>
              <a:gd name="connsiteY2592" fmla="*/ 1382883 h 4044105"/>
              <a:gd name="connsiteX2593" fmla="*/ 107637 w 5260573"/>
              <a:gd name="connsiteY2593" fmla="*/ 1382015 h 4044105"/>
              <a:gd name="connsiteX2594" fmla="*/ 107285 w 5260573"/>
              <a:gd name="connsiteY2594" fmla="*/ 1382160 h 4044105"/>
              <a:gd name="connsiteX2595" fmla="*/ 105671 w 5260573"/>
              <a:gd name="connsiteY2595" fmla="*/ 1382790 h 4044105"/>
              <a:gd name="connsiteX2596" fmla="*/ 109054 w 5260573"/>
              <a:gd name="connsiteY2596" fmla="*/ 1380125 h 4044105"/>
              <a:gd name="connsiteX2597" fmla="*/ 109422 w 5260573"/>
              <a:gd name="connsiteY2597" fmla="*/ 1379634 h 4044105"/>
              <a:gd name="connsiteX2598" fmla="*/ 109433 w 5260573"/>
              <a:gd name="connsiteY2598" fmla="*/ 1379497 h 4044105"/>
              <a:gd name="connsiteX2599" fmla="*/ 129443 w 5260573"/>
              <a:gd name="connsiteY2599" fmla="*/ 1369630 h 4044105"/>
              <a:gd name="connsiteX2600" fmla="*/ 195176 w 5260573"/>
              <a:gd name="connsiteY2600" fmla="*/ 1339516 h 4044105"/>
              <a:gd name="connsiteX2601" fmla="*/ 893845 w 5260573"/>
              <a:gd name="connsiteY2601" fmla="*/ 1336936 h 4044105"/>
              <a:gd name="connsiteX2602" fmla="*/ 877277 w 5260573"/>
              <a:gd name="connsiteY2602" fmla="*/ 1346218 h 4044105"/>
              <a:gd name="connsiteX2603" fmla="*/ 864583 w 5260573"/>
              <a:gd name="connsiteY2603" fmla="*/ 1353379 h 4044105"/>
              <a:gd name="connsiteX2604" fmla="*/ 865320 w 5260573"/>
              <a:gd name="connsiteY2604" fmla="*/ 1355410 h 4044105"/>
              <a:gd name="connsiteX2605" fmla="*/ 884068 w 5260573"/>
              <a:gd name="connsiteY2605" fmla="*/ 1344836 h 4044105"/>
              <a:gd name="connsiteX2606" fmla="*/ 893845 w 5260573"/>
              <a:gd name="connsiteY2606" fmla="*/ 1336936 h 4044105"/>
              <a:gd name="connsiteX2607" fmla="*/ 71868 w 5260573"/>
              <a:gd name="connsiteY2607" fmla="*/ 1330924 h 4044105"/>
              <a:gd name="connsiteX2608" fmla="*/ 54830 w 5260573"/>
              <a:gd name="connsiteY2608" fmla="*/ 1337983 h 4044105"/>
              <a:gd name="connsiteX2609" fmla="*/ 38334 w 5260573"/>
              <a:gd name="connsiteY2609" fmla="*/ 1343657 h 4044105"/>
              <a:gd name="connsiteX2610" fmla="*/ 45016 w 5260573"/>
              <a:gd name="connsiteY2610" fmla="*/ 1339115 h 4044105"/>
              <a:gd name="connsiteX2611" fmla="*/ 52662 w 5260573"/>
              <a:gd name="connsiteY2611" fmla="*/ 1335092 h 4044105"/>
              <a:gd name="connsiteX2612" fmla="*/ 57386 w 5260573"/>
              <a:gd name="connsiteY2612" fmla="*/ 1333604 h 4044105"/>
              <a:gd name="connsiteX2613" fmla="*/ 63834 w 5260573"/>
              <a:gd name="connsiteY2613" fmla="*/ 1333186 h 4044105"/>
              <a:gd name="connsiteX2614" fmla="*/ 1105575 w 5260573"/>
              <a:gd name="connsiteY2614" fmla="*/ 1323745 h 4044105"/>
              <a:gd name="connsiteX2615" fmla="*/ 1065984 w 5260573"/>
              <a:gd name="connsiteY2615" fmla="*/ 1336077 h 4044105"/>
              <a:gd name="connsiteX2616" fmla="*/ 1058664 w 5260573"/>
              <a:gd name="connsiteY2616" fmla="*/ 1340467 h 4044105"/>
              <a:gd name="connsiteX2617" fmla="*/ 967253 w 5260573"/>
              <a:gd name="connsiteY2617" fmla="*/ 1393382 h 4044105"/>
              <a:gd name="connsiteX2618" fmla="*/ 955906 w 5260573"/>
              <a:gd name="connsiteY2618" fmla="*/ 1410082 h 4044105"/>
              <a:gd name="connsiteX2619" fmla="*/ 1039824 w 5260573"/>
              <a:gd name="connsiteY2619" fmla="*/ 1361530 h 4044105"/>
              <a:gd name="connsiteX2620" fmla="*/ 4545596 w 5260573"/>
              <a:gd name="connsiteY2620" fmla="*/ 1322182 h 4044105"/>
              <a:gd name="connsiteX2621" fmla="*/ 4547230 w 5260573"/>
              <a:gd name="connsiteY2621" fmla="*/ 1327357 h 4044105"/>
              <a:gd name="connsiteX2622" fmla="*/ 4545596 w 5260573"/>
              <a:gd name="connsiteY2622" fmla="*/ 1322182 h 4044105"/>
              <a:gd name="connsiteX2623" fmla="*/ 4773211 w 5260573"/>
              <a:gd name="connsiteY2623" fmla="*/ 1317950 h 4044105"/>
              <a:gd name="connsiteX2624" fmla="*/ 4775709 w 5260573"/>
              <a:gd name="connsiteY2624" fmla="*/ 1318802 h 4044105"/>
              <a:gd name="connsiteX2625" fmla="*/ 4775713 w 5260573"/>
              <a:gd name="connsiteY2625" fmla="*/ 1318805 h 4044105"/>
              <a:gd name="connsiteX2626" fmla="*/ 4774155 w 5260573"/>
              <a:gd name="connsiteY2626" fmla="*/ 1319332 h 4044105"/>
              <a:gd name="connsiteX2627" fmla="*/ 4770710 w 5260573"/>
              <a:gd name="connsiteY2627" fmla="*/ 1317097 h 4044105"/>
              <a:gd name="connsiteX2628" fmla="*/ 4771724 w 5260573"/>
              <a:gd name="connsiteY2628" fmla="*/ 1317443 h 4044105"/>
              <a:gd name="connsiteX2629" fmla="*/ 4771091 w 5260573"/>
              <a:gd name="connsiteY2629" fmla="*/ 1317657 h 4044105"/>
              <a:gd name="connsiteX2630" fmla="*/ 945415 w 5260573"/>
              <a:gd name="connsiteY2630" fmla="*/ 1311750 h 4044105"/>
              <a:gd name="connsiteX2631" fmla="*/ 922435 w 5260573"/>
              <a:gd name="connsiteY2631" fmla="*/ 1322335 h 4044105"/>
              <a:gd name="connsiteX2632" fmla="*/ 919341 w 5260573"/>
              <a:gd name="connsiteY2632" fmla="*/ 1323851 h 4044105"/>
              <a:gd name="connsiteX2633" fmla="*/ 927271 w 5260573"/>
              <a:gd name="connsiteY2633" fmla="*/ 1321769 h 4044105"/>
              <a:gd name="connsiteX2634" fmla="*/ 931557 w 5260573"/>
              <a:gd name="connsiteY2634" fmla="*/ 1319979 h 4044105"/>
              <a:gd name="connsiteX2635" fmla="*/ 1266459 w 5260573"/>
              <a:gd name="connsiteY2635" fmla="*/ 1310805 h 4044105"/>
              <a:gd name="connsiteX2636" fmla="*/ 1256593 w 5260573"/>
              <a:gd name="connsiteY2636" fmla="*/ 1313540 h 4044105"/>
              <a:gd name="connsiteX2637" fmla="*/ 1238752 w 5260573"/>
              <a:gd name="connsiteY2637" fmla="*/ 1323101 h 4044105"/>
              <a:gd name="connsiteX2638" fmla="*/ 1261699 w 5260573"/>
              <a:gd name="connsiteY2638" fmla="*/ 1316361 h 4044105"/>
              <a:gd name="connsiteX2639" fmla="*/ 1279635 w 5260573"/>
              <a:gd name="connsiteY2639" fmla="*/ 1308012 h 4044105"/>
              <a:gd name="connsiteX2640" fmla="*/ 1272253 w 5260573"/>
              <a:gd name="connsiteY2640" fmla="*/ 1313261 h 4044105"/>
              <a:gd name="connsiteX2641" fmla="*/ 1275892 w 5260573"/>
              <a:gd name="connsiteY2641" fmla="*/ 1312192 h 4044105"/>
              <a:gd name="connsiteX2642" fmla="*/ 1276417 w 5260573"/>
              <a:gd name="connsiteY2642" fmla="*/ 1311302 h 4044105"/>
              <a:gd name="connsiteX2643" fmla="*/ 1116652 w 5260573"/>
              <a:gd name="connsiteY2643" fmla="*/ 1306999 h 4044105"/>
              <a:gd name="connsiteX2644" fmla="*/ 1118930 w 5260573"/>
              <a:gd name="connsiteY2644" fmla="*/ 1310503 h 4044105"/>
              <a:gd name="connsiteX2645" fmla="*/ 1117216 w 5260573"/>
              <a:gd name="connsiteY2645" fmla="*/ 1307866 h 4044105"/>
              <a:gd name="connsiteX2646" fmla="*/ 1166462 w 5260573"/>
              <a:gd name="connsiteY2646" fmla="*/ 1304780 h 4044105"/>
              <a:gd name="connsiteX2647" fmla="*/ 1117525 w 5260573"/>
              <a:gd name="connsiteY2647" fmla="*/ 1320023 h 4044105"/>
              <a:gd name="connsiteX2648" fmla="*/ 1081155 w 5260573"/>
              <a:gd name="connsiteY2648" fmla="*/ 1343049 h 4044105"/>
              <a:gd name="connsiteX2649" fmla="*/ 1069808 w 5260573"/>
              <a:gd name="connsiteY2649" fmla="*/ 1359748 h 4044105"/>
              <a:gd name="connsiteX2650" fmla="*/ 1071478 w 5260573"/>
              <a:gd name="connsiteY2650" fmla="*/ 1359472 h 4044105"/>
              <a:gd name="connsiteX2651" fmla="*/ 1076739 w 5260573"/>
              <a:gd name="connsiteY2651" fmla="*/ 1354287 h 4044105"/>
              <a:gd name="connsiteX2652" fmla="*/ 1103483 w 5260573"/>
              <a:gd name="connsiteY2652" fmla="*/ 1337024 h 4044105"/>
              <a:gd name="connsiteX2653" fmla="*/ 1121789 w 5260573"/>
              <a:gd name="connsiteY2653" fmla="*/ 1327615 h 4044105"/>
              <a:gd name="connsiteX2654" fmla="*/ 1129276 w 5260573"/>
              <a:gd name="connsiteY2654" fmla="*/ 1322934 h 4044105"/>
              <a:gd name="connsiteX2655" fmla="*/ 1134226 w 5260573"/>
              <a:gd name="connsiteY2655" fmla="*/ 1321222 h 4044105"/>
              <a:gd name="connsiteX2656" fmla="*/ 1163860 w 5260573"/>
              <a:gd name="connsiteY2656" fmla="*/ 1305989 h 4044105"/>
              <a:gd name="connsiteX2657" fmla="*/ 1121866 w 5260573"/>
              <a:gd name="connsiteY2657" fmla="*/ 1304360 h 4044105"/>
              <a:gd name="connsiteX2658" fmla="*/ 1120064 w 5260573"/>
              <a:gd name="connsiteY2658" fmla="*/ 1304951 h 4044105"/>
              <a:gd name="connsiteX2659" fmla="*/ 1119888 w 5260573"/>
              <a:gd name="connsiteY2659" fmla="*/ 1305142 h 4044105"/>
              <a:gd name="connsiteX2660" fmla="*/ 1117500 w 5260573"/>
              <a:gd name="connsiteY2660" fmla="*/ 1306668 h 4044105"/>
              <a:gd name="connsiteX2661" fmla="*/ 1116652 w 5260573"/>
              <a:gd name="connsiteY2661" fmla="*/ 1306999 h 4044105"/>
              <a:gd name="connsiteX2662" fmla="*/ 1111808 w 5260573"/>
              <a:gd name="connsiteY2662" fmla="*/ 1308891 h 4044105"/>
              <a:gd name="connsiteX2663" fmla="*/ 1116266 w 5260573"/>
              <a:gd name="connsiteY2663" fmla="*/ 1306405 h 4044105"/>
              <a:gd name="connsiteX2664" fmla="*/ 1117174 w 5260573"/>
              <a:gd name="connsiteY2664" fmla="*/ 1305899 h 4044105"/>
              <a:gd name="connsiteX2665" fmla="*/ 1029625 w 5260573"/>
              <a:gd name="connsiteY2665" fmla="*/ 1334620 h 4044105"/>
              <a:gd name="connsiteX2666" fmla="*/ 677906 w 5260573"/>
              <a:gd name="connsiteY2666" fmla="*/ 1442099 h 4044105"/>
              <a:gd name="connsiteX2667" fmla="*/ 660237 w 5260573"/>
              <a:gd name="connsiteY2667" fmla="*/ 1453269 h 4044105"/>
              <a:gd name="connsiteX2668" fmla="*/ 704181 w 5260573"/>
              <a:gd name="connsiteY2668" fmla="*/ 1442901 h 4044105"/>
              <a:gd name="connsiteX2669" fmla="*/ 1079343 w 5260573"/>
              <a:gd name="connsiteY2669" fmla="*/ 1324118 h 4044105"/>
              <a:gd name="connsiteX2670" fmla="*/ 1085241 w 5260573"/>
              <a:gd name="connsiteY2670" fmla="*/ 1322316 h 4044105"/>
              <a:gd name="connsiteX2671" fmla="*/ 1097412 w 5260573"/>
              <a:gd name="connsiteY2671" fmla="*/ 1314514 h 4044105"/>
              <a:gd name="connsiteX2672" fmla="*/ 1105887 w 5260573"/>
              <a:gd name="connsiteY2672" fmla="*/ 1311203 h 4044105"/>
              <a:gd name="connsiteX2673" fmla="*/ 1111808 w 5260573"/>
              <a:gd name="connsiteY2673" fmla="*/ 1308891 h 4044105"/>
              <a:gd name="connsiteX2674" fmla="*/ 1104689 w 5260573"/>
              <a:gd name="connsiteY2674" fmla="*/ 1312860 h 4044105"/>
              <a:gd name="connsiteX2675" fmla="*/ 1092751 w 5260573"/>
              <a:gd name="connsiteY2675" fmla="*/ 1320021 h 4044105"/>
              <a:gd name="connsiteX2676" fmla="*/ 1121990 w 5260573"/>
              <a:gd name="connsiteY2676" fmla="*/ 1311086 h 4044105"/>
              <a:gd name="connsiteX2677" fmla="*/ 1118930 w 5260573"/>
              <a:gd name="connsiteY2677" fmla="*/ 1310503 h 4044105"/>
              <a:gd name="connsiteX2678" fmla="*/ 1164196 w 5260573"/>
              <a:gd name="connsiteY2678" fmla="*/ 1287272 h 4044105"/>
              <a:gd name="connsiteX2679" fmla="*/ 1159251 w 5260573"/>
              <a:gd name="connsiteY2679" fmla="*/ 1289290 h 4044105"/>
              <a:gd name="connsiteX2680" fmla="*/ 1156499 w 5260573"/>
              <a:gd name="connsiteY2680" fmla="*/ 1291103 h 4044105"/>
              <a:gd name="connsiteX2681" fmla="*/ 1150052 w 5260573"/>
              <a:gd name="connsiteY2681" fmla="*/ 1295113 h 4044105"/>
              <a:gd name="connsiteX2682" fmla="*/ 1133011 w 5260573"/>
              <a:gd name="connsiteY2682" fmla="*/ 1300703 h 4044105"/>
              <a:gd name="connsiteX2683" fmla="*/ 1130925 w 5260573"/>
              <a:gd name="connsiteY2683" fmla="*/ 1304681 h 4044105"/>
              <a:gd name="connsiteX2684" fmla="*/ 1128643 w 5260573"/>
              <a:gd name="connsiteY2684" fmla="*/ 1305171 h 4044105"/>
              <a:gd name="connsiteX2685" fmla="*/ 1130567 w 5260573"/>
              <a:gd name="connsiteY2685" fmla="*/ 1301505 h 4044105"/>
              <a:gd name="connsiteX2686" fmla="*/ 1123829 w 5260573"/>
              <a:gd name="connsiteY2686" fmla="*/ 1303716 h 4044105"/>
              <a:gd name="connsiteX2687" fmla="*/ 1128643 w 5260573"/>
              <a:gd name="connsiteY2687" fmla="*/ 1305171 h 4044105"/>
              <a:gd name="connsiteX2688" fmla="*/ 1123023 w 5260573"/>
              <a:gd name="connsiteY2688" fmla="*/ 1310771 h 4044105"/>
              <a:gd name="connsiteX2689" fmla="*/ 1138685 w 5260573"/>
              <a:gd name="connsiteY2689" fmla="*/ 1305985 h 4044105"/>
              <a:gd name="connsiteX2690" fmla="*/ 1169012 w 5260573"/>
              <a:gd name="connsiteY2690" fmla="*/ 1291141 h 4044105"/>
              <a:gd name="connsiteX2691" fmla="*/ 222182 w 5260573"/>
              <a:gd name="connsiteY2691" fmla="*/ 1284634 h 4044105"/>
              <a:gd name="connsiteX2692" fmla="*/ 222077 w 5260573"/>
              <a:gd name="connsiteY2692" fmla="*/ 1284675 h 4044105"/>
              <a:gd name="connsiteX2693" fmla="*/ 218959 w 5260573"/>
              <a:gd name="connsiteY2693" fmla="*/ 1286434 h 4044105"/>
              <a:gd name="connsiteX2694" fmla="*/ 217577 w 5260573"/>
              <a:gd name="connsiteY2694" fmla="*/ 1287564 h 4044105"/>
              <a:gd name="connsiteX2695" fmla="*/ 217196 w 5260573"/>
              <a:gd name="connsiteY2695" fmla="*/ 1288319 h 4044105"/>
              <a:gd name="connsiteX2696" fmla="*/ 1174256 w 5260573"/>
              <a:gd name="connsiteY2696" fmla="*/ 1283166 h 4044105"/>
              <a:gd name="connsiteX2697" fmla="*/ 1172453 w 5260573"/>
              <a:gd name="connsiteY2697" fmla="*/ 1283902 h 4044105"/>
              <a:gd name="connsiteX2698" fmla="*/ 1171225 w 5260573"/>
              <a:gd name="connsiteY2698" fmla="*/ 1287174 h 4044105"/>
              <a:gd name="connsiteX2699" fmla="*/ 1169900 w 5260573"/>
              <a:gd name="connsiteY2699" fmla="*/ 1290706 h 4044105"/>
              <a:gd name="connsiteX2700" fmla="*/ 1181286 w 5260573"/>
              <a:gd name="connsiteY2700" fmla="*/ 1285133 h 4044105"/>
              <a:gd name="connsiteX2701" fmla="*/ 1177631 w 5260573"/>
              <a:gd name="connsiteY2701" fmla="*/ 1284162 h 4044105"/>
              <a:gd name="connsiteX2702" fmla="*/ 1200730 w 5260573"/>
              <a:gd name="connsiteY2702" fmla="*/ 1276770 h 4044105"/>
              <a:gd name="connsiteX2703" fmla="*/ 1196437 w 5260573"/>
              <a:gd name="connsiteY2703" fmla="*/ 1278907 h 4044105"/>
              <a:gd name="connsiteX2704" fmla="*/ 1196471 w 5260573"/>
              <a:gd name="connsiteY2704" fmla="*/ 1279360 h 4044105"/>
              <a:gd name="connsiteX2705" fmla="*/ 1199156 w 5260573"/>
              <a:gd name="connsiteY2705" fmla="*/ 1283563 h 4044105"/>
              <a:gd name="connsiteX2706" fmla="*/ 1188972 w 5260573"/>
              <a:gd name="connsiteY2706" fmla="*/ 1287175 h 4044105"/>
              <a:gd name="connsiteX2707" fmla="*/ 1183012 w 5260573"/>
              <a:gd name="connsiteY2707" fmla="*/ 1285591 h 4044105"/>
              <a:gd name="connsiteX2708" fmla="*/ 1147404 w 5260573"/>
              <a:gd name="connsiteY2708" fmla="*/ 1303321 h 4044105"/>
              <a:gd name="connsiteX2709" fmla="*/ 1211341 w 5260573"/>
              <a:gd name="connsiteY2709" fmla="*/ 1283784 h 4044105"/>
              <a:gd name="connsiteX2710" fmla="*/ 1216582 w 5260573"/>
              <a:gd name="connsiteY2710" fmla="*/ 1278863 h 4044105"/>
              <a:gd name="connsiteX2711" fmla="*/ 1212368 w 5260573"/>
              <a:gd name="connsiteY2711" fmla="*/ 1279844 h 4044105"/>
              <a:gd name="connsiteX2712" fmla="*/ 1202880 w 5260573"/>
              <a:gd name="connsiteY2712" fmla="*/ 1277494 h 4044105"/>
              <a:gd name="connsiteX2713" fmla="*/ 1196151 w 5260573"/>
              <a:gd name="connsiteY2713" fmla="*/ 1275229 h 4044105"/>
              <a:gd name="connsiteX2714" fmla="*/ 1196348 w 5260573"/>
              <a:gd name="connsiteY2714" fmla="*/ 1277761 h 4044105"/>
              <a:gd name="connsiteX2715" fmla="*/ 1199331 w 5260573"/>
              <a:gd name="connsiteY2715" fmla="*/ 1276300 h 4044105"/>
              <a:gd name="connsiteX2716" fmla="*/ 1232130 w 5260573"/>
              <a:gd name="connsiteY2716" fmla="*/ 1273646 h 4044105"/>
              <a:gd name="connsiteX2717" fmla="*/ 1220353 w 5260573"/>
              <a:gd name="connsiteY2717" fmla="*/ 1277986 h 4044105"/>
              <a:gd name="connsiteX2718" fmla="*/ 1218522 w 5260573"/>
              <a:gd name="connsiteY2718" fmla="*/ 1278411 h 4044105"/>
              <a:gd name="connsiteX2719" fmla="*/ 1212413 w 5260573"/>
              <a:gd name="connsiteY2719" fmla="*/ 1283444 h 4044105"/>
              <a:gd name="connsiteX2720" fmla="*/ 1230455 w 5260573"/>
              <a:gd name="connsiteY2720" fmla="*/ 1275066 h 4044105"/>
              <a:gd name="connsiteX2721" fmla="*/ 4633989 w 5260573"/>
              <a:gd name="connsiteY2721" fmla="*/ 1268188 h 4044105"/>
              <a:gd name="connsiteX2722" fmla="*/ 4640693 w 5260573"/>
              <a:gd name="connsiteY2722" fmla="*/ 1269865 h 4044105"/>
              <a:gd name="connsiteX2723" fmla="*/ 4646253 w 5260573"/>
              <a:gd name="connsiteY2723" fmla="*/ 1271565 h 4044105"/>
              <a:gd name="connsiteX2724" fmla="*/ 4643407 w 5260573"/>
              <a:gd name="connsiteY2724" fmla="*/ 1271198 h 4044105"/>
              <a:gd name="connsiteX2725" fmla="*/ 4636602 w 5260573"/>
              <a:gd name="connsiteY2725" fmla="*/ 1269745 h 4044105"/>
              <a:gd name="connsiteX2726" fmla="*/ 4593627 w 5260573"/>
              <a:gd name="connsiteY2726" fmla="*/ 1237565 h 4044105"/>
              <a:gd name="connsiteX2727" fmla="*/ 4599624 w 5260573"/>
              <a:gd name="connsiteY2727" fmla="*/ 1239285 h 4044105"/>
              <a:gd name="connsiteX2728" fmla="*/ 4630859 w 5260573"/>
              <a:gd name="connsiteY2728" fmla="*/ 1253193 h 4044105"/>
              <a:gd name="connsiteX2729" fmla="*/ 4635177 w 5260573"/>
              <a:gd name="connsiteY2729" fmla="*/ 1254965 h 4044105"/>
              <a:gd name="connsiteX2730" fmla="*/ 4635017 w 5260573"/>
              <a:gd name="connsiteY2730" fmla="*/ 1255060 h 4044105"/>
              <a:gd name="connsiteX2731" fmla="*/ 4632853 w 5260573"/>
              <a:gd name="connsiteY2731" fmla="*/ 1255060 h 4044105"/>
              <a:gd name="connsiteX2732" fmla="*/ 4617754 w 5260573"/>
              <a:gd name="connsiteY2732" fmla="*/ 1248182 h 4044105"/>
              <a:gd name="connsiteX2733" fmla="*/ 4494457 w 5260573"/>
              <a:gd name="connsiteY2733" fmla="*/ 1215028 h 4044105"/>
              <a:gd name="connsiteX2734" fmla="*/ 4493479 w 5260573"/>
              <a:gd name="connsiteY2734" fmla="*/ 1217937 h 4044105"/>
              <a:gd name="connsiteX2735" fmla="*/ 4493659 w 5260573"/>
              <a:gd name="connsiteY2735" fmla="*/ 1216126 h 4044105"/>
              <a:gd name="connsiteX2736" fmla="*/ 4494457 w 5260573"/>
              <a:gd name="connsiteY2736" fmla="*/ 1215028 h 4044105"/>
              <a:gd name="connsiteX2737" fmla="*/ 4480184 w 5260573"/>
              <a:gd name="connsiteY2737" fmla="*/ 1212659 h 4044105"/>
              <a:gd name="connsiteX2738" fmla="*/ 4488318 w 5260573"/>
              <a:gd name="connsiteY2738" fmla="*/ 1215699 h 4044105"/>
              <a:gd name="connsiteX2739" fmla="*/ 4472608 w 5260573"/>
              <a:gd name="connsiteY2739" fmla="*/ 1213064 h 4044105"/>
              <a:gd name="connsiteX2740" fmla="*/ 4480184 w 5260573"/>
              <a:gd name="connsiteY2740" fmla="*/ 1212659 h 4044105"/>
              <a:gd name="connsiteX2741" fmla="*/ 587015 w 5260573"/>
              <a:gd name="connsiteY2741" fmla="*/ 1203196 h 4044105"/>
              <a:gd name="connsiteX2742" fmla="*/ 531809 w 5260573"/>
              <a:gd name="connsiteY2742" fmla="*/ 1240109 h 4044105"/>
              <a:gd name="connsiteX2743" fmla="*/ 536208 w 5260573"/>
              <a:gd name="connsiteY2743" fmla="*/ 1243372 h 4044105"/>
              <a:gd name="connsiteX2744" fmla="*/ 587015 w 5260573"/>
              <a:gd name="connsiteY2744" fmla="*/ 1203196 h 4044105"/>
              <a:gd name="connsiteX2745" fmla="*/ 4340947 w 5260573"/>
              <a:gd name="connsiteY2745" fmla="*/ 1202869 h 4044105"/>
              <a:gd name="connsiteX2746" fmla="*/ 4382879 w 5260573"/>
              <a:gd name="connsiteY2746" fmla="*/ 1209338 h 4044105"/>
              <a:gd name="connsiteX2747" fmla="*/ 4390043 w 5260573"/>
              <a:gd name="connsiteY2747" fmla="*/ 1210077 h 4044105"/>
              <a:gd name="connsiteX2748" fmla="*/ 4391590 w 5260573"/>
              <a:gd name="connsiteY2748" fmla="*/ 1210179 h 4044105"/>
              <a:gd name="connsiteX2749" fmla="*/ 4385881 w 5260573"/>
              <a:gd name="connsiteY2749" fmla="*/ 1207217 h 4044105"/>
              <a:gd name="connsiteX2750" fmla="*/ 4371633 w 5260573"/>
              <a:gd name="connsiteY2750" fmla="*/ 1204858 h 4044105"/>
              <a:gd name="connsiteX2751" fmla="*/ 4367119 w 5260573"/>
              <a:gd name="connsiteY2751" fmla="*/ 1205143 h 4044105"/>
              <a:gd name="connsiteX2752" fmla="*/ 4351351 w 5260573"/>
              <a:gd name="connsiteY2752" fmla="*/ 1203915 h 4044105"/>
              <a:gd name="connsiteX2753" fmla="*/ 4416066 w 5260573"/>
              <a:gd name="connsiteY2753" fmla="*/ 1193555 h 4044105"/>
              <a:gd name="connsiteX2754" fmla="*/ 4417889 w 5260573"/>
              <a:gd name="connsiteY2754" fmla="*/ 1194046 h 4044105"/>
              <a:gd name="connsiteX2755" fmla="*/ 4414317 w 5260573"/>
              <a:gd name="connsiteY2755" fmla="*/ 1194041 h 4044105"/>
              <a:gd name="connsiteX2756" fmla="*/ 4415284 w 5260573"/>
              <a:gd name="connsiteY2756" fmla="*/ 1193717 h 4044105"/>
              <a:gd name="connsiteX2757" fmla="*/ 4420029 w 5260573"/>
              <a:gd name="connsiteY2757" fmla="*/ 1172064 h 4044105"/>
              <a:gd name="connsiteX2758" fmla="*/ 4425968 w 5260573"/>
              <a:gd name="connsiteY2758" fmla="*/ 1172485 h 4044105"/>
              <a:gd name="connsiteX2759" fmla="*/ 4473805 w 5260573"/>
              <a:gd name="connsiteY2759" fmla="*/ 1179213 h 4044105"/>
              <a:gd name="connsiteX2760" fmla="*/ 4534004 w 5260573"/>
              <a:gd name="connsiteY2760" fmla="*/ 1198444 h 4044105"/>
              <a:gd name="connsiteX2761" fmla="*/ 4496341 w 5260573"/>
              <a:gd name="connsiteY2761" fmla="*/ 1188070 h 4044105"/>
              <a:gd name="connsiteX2762" fmla="*/ 4449762 w 5260573"/>
              <a:gd name="connsiteY2762" fmla="*/ 1178874 h 4044105"/>
              <a:gd name="connsiteX2763" fmla="*/ 4422891 w 5260573"/>
              <a:gd name="connsiteY2763" fmla="*/ 1174830 h 4044105"/>
              <a:gd name="connsiteX2764" fmla="*/ 4420029 w 5260573"/>
              <a:gd name="connsiteY2764" fmla="*/ 1172064 h 4044105"/>
              <a:gd name="connsiteX2765" fmla="*/ 4432723 w 5260573"/>
              <a:gd name="connsiteY2765" fmla="*/ 1089865 h 4044105"/>
              <a:gd name="connsiteX2766" fmla="*/ 4436047 w 5260573"/>
              <a:gd name="connsiteY2766" fmla="*/ 1091619 h 4044105"/>
              <a:gd name="connsiteX2767" fmla="*/ 4431875 w 5260573"/>
              <a:gd name="connsiteY2767" fmla="*/ 1089868 h 4044105"/>
              <a:gd name="connsiteX2768" fmla="*/ 4357663 w 5260573"/>
              <a:gd name="connsiteY2768" fmla="*/ 1087074 h 4044105"/>
              <a:gd name="connsiteX2769" fmla="*/ 4360291 w 5260573"/>
              <a:gd name="connsiteY2769" fmla="*/ 1087424 h 4044105"/>
              <a:gd name="connsiteX2770" fmla="*/ 4362540 w 5260573"/>
              <a:gd name="connsiteY2770" fmla="*/ 1089566 h 4044105"/>
              <a:gd name="connsiteX2771" fmla="*/ 4358128 w 5260573"/>
              <a:gd name="connsiteY2771" fmla="*/ 1088503 h 4044105"/>
              <a:gd name="connsiteX2772" fmla="*/ 4357663 w 5260573"/>
              <a:gd name="connsiteY2772" fmla="*/ 1087074 h 4044105"/>
              <a:gd name="connsiteX2773" fmla="*/ 249317 w 5260573"/>
              <a:gd name="connsiteY2773" fmla="*/ 1077733 h 4044105"/>
              <a:gd name="connsiteX2774" fmla="*/ 178950 w 5260573"/>
              <a:gd name="connsiteY2774" fmla="*/ 1118274 h 4044105"/>
              <a:gd name="connsiteX2775" fmla="*/ 170024 w 5260573"/>
              <a:gd name="connsiteY2775" fmla="*/ 1122638 h 4044105"/>
              <a:gd name="connsiteX2776" fmla="*/ 168399 w 5260573"/>
              <a:gd name="connsiteY2776" fmla="*/ 1123524 h 4044105"/>
              <a:gd name="connsiteX2777" fmla="*/ 134689 w 5260573"/>
              <a:gd name="connsiteY2777" fmla="*/ 1135628 h 4044105"/>
              <a:gd name="connsiteX2778" fmla="*/ 141244 w 5260573"/>
              <a:gd name="connsiteY2778" fmla="*/ 1128849 h 4044105"/>
              <a:gd name="connsiteX2779" fmla="*/ 199564 w 5260573"/>
              <a:gd name="connsiteY2779" fmla="*/ 1098896 h 4044105"/>
              <a:gd name="connsiteX2780" fmla="*/ 218456 w 5260573"/>
              <a:gd name="connsiteY2780" fmla="*/ 1088015 h 4044105"/>
              <a:gd name="connsiteX2781" fmla="*/ 236391 w 5260573"/>
              <a:gd name="connsiteY2781" fmla="*/ 1081743 h 4044105"/>
              <a:gd name="connsiteX2782" fmla="*/ 4321638 w 5260573"/>
              <a:gd name="connsiteY2782" fmla="*/ 1076305 h 4044105"/>
              <a:gd name="connsiteX2783" fmla="*/ 4323148 w 5260573"/>
              <a:gd name="connsiteY2783" fmla="*/ 1076582 h 4044105"/>
              <a:gd name="connsiteX2784" fmla="*/ 4321526 w 5260573"/>
              <a:gd name="connsiteY2784" fmla="*/ 1076697 h 4044105"/>
              <a:gd name="connsiteX2785" fmla="*/ 4394757 w 5260573"/>
              <a:gd name="connsiteY2785" fmla="*/ 1055907 h 4044105"/>
              <a:gd name="connsiteX2786" fmla="*/ 4396787 w 5260573"/>
              <a:gd name="connsiteY2786" fmla="*/ 1058022 h 4044105"/>
              <a:gd name="connsiteX2787" fmla="*/ 4395227 w 5260573"/>
              <a:gd name="connsiteY2787" fmla="*/ 1058549 h 4044105"/>
              <a:gd name="connsiteX2788" fmla="*/ 4393727 w 5260573"/>
              <a:gd name="connsiteY2788" fmla="*/ 1056347 h 4044105"/>
              <a:gd name="connsiteX2789" fmla="*/ 4394757 w 5260573"/>
              <a:gd name="connsiteY2789" fmla="*/ 1055907 h 4044105"/>
              <a:gd name="connsiteX2790" fmla="*/ 4328851 w 5260573"/>
              <a:gd name="connsiteY2790" fmla="*/ 1053118 h 4044105"/>
              <a:gd name="connsiteX2791" fmla="*/ 4334041 w 5260573"/>
              <a:gd name="connsiteY2791" fmla="*/ 1055620 h 4044105"/>
              <a:gd name="connsiteX2792" fmla="*/ 4333482 w 5260573"/>
              <a:gd name="connsiteY2792" fmla="*/ 1055059 h 4044105"/>
              <a:gd name="connsiteX2793" fmla="*/ 4385567 w 5260573"/>
              <a:gd name="connsiteY2793" fmla="*/ 1052814 h 4044105"/>
              <a:gd name="connsiteX2794" fmla="*/ 4389173 w 5260573"/>
              <a:gd name="connsiteY2794" fmla="*/ 1053218 h 4044105"/>
              <a:gd name="connsiteX2795" fmla="*/ 4393727 w 5260573"/>
              <a:gd name="connsiteY2795" fmla="*/ 1056347 h 4044105"/>
              <a:gd name="connsiteX2796" fmla="*/ 4385567 w 5260573"/>
              <a:gd name="connsiteY2796" fmla="*/ 1052814 h 4044105"/>
              <a:gd name="connsiteX2797" fmla="*/ 4318041 w 5260573"/>
              <a:gd name="connsiteY2797" fmla="*/ 1049493 h 4044105"/>
              <a:gd name="connsiteX2798" fmla="*/ 4318622 w 5260573"/>
              <a:gd name="connsiteY2798" fmla="*/ 1049962 h 4044105"/>
              <a:gd name="connsiteX2799" fmla="*/ 4320640 w 5260573"/>
              <a:gd name="connsiteY2799" fmla="*/ 1050324 h 4044105"/>
              <a:gd name="connsiteX2800" fmla="*/ 4319825 w 5260573"/>
              <a:gd name="connsiteY2800" fmla="*/ 1049745 h 4044105"/>
              <a:gd name="connsiteX2801" fmla="*/ 4296097 w 5260573"/>
              <a:gd name="connsiteY2801" fmla="*/ 1046395 h 4044105"/>
              <a:gd name="connsiteX2802" fmla="*/ 4302075 w 5260573"/>
              <a:gd name="connsiteY2802" fmla="*/ 1049467 h 4044105"/>
              <a:gd name="connsiteX2803" fmla="*/ 4310134 w 5260573"/>
              <a:gd name="connsiteY2803" fmla="*/ 1051951 h 4044105"/>
              <a:gd name="connsiteX2804" fmla="*/ 4318505 w 5260573"/>
              <a:gd name="connsiteY2804" fmla="*/ 1056456 h 4044105"/>
              <a:gd name="connsiteX2805" fmla="*/ 4327439 w 5260573"/>
              <a:gd name="connsiteY2805" fmla="*/ 1057715 h 4044105"/>
              <a:gd name="connsiteX2806" fmla="*/ 4317845 w 5260573"/>
              <a:gd name="connsiteY2806" fmla="*/ 1053412 h 4044105"/>
              <a:gd name="connsiteX2807" fmla="*/ 4312855 w 5260573"/>
              <a:gd name="connsiteY2807" fmla="*/ 1051161 h 4044105"/>
              <a:gd name="connsiteX2808" fmla="*/ 4305327 w 5260573"/>
              <a:gd name="connsiteY2808" fmla="*/ 1047698 h 4044105"/>
              <a:gd name="connsiteX2809" fmla="*/ 4251870 w 5260573"/>
              <a:gd name="connsiteY2809" fmla="*/ 1040150 h 4044105"/>
              <a:gd name="connsiteX2810" fmla="*/ 4277556 w 5260573"/>
              <a:gd name="connsiteY2810" fmla="*/ 1050680 h 4044105"/>
              <a:gd name="connsiteX2811" fmla="*/ 4310209 w 5260573"/>
              <a:gd name="connsiteY2811" fmla="*/ 1055285 h 4044105"/>
              <a:gd name="connsiteX2812" fmla="*/ 4295699 w 5260573"/>
              <a:gd name="connsiteY2812" fmla="*/ 1048928 h 4044105"/>
              <a:gd name="connsiteX2813" fmla="*/ 4285226 w 5260573"/>
              <a:gd name="connsiteY2813" fmla="*/ 1048311 h 4044105"/>
              <a:gd name="connsiteX2814" fmla="*/ 4266071 w 5260573"/>
              <a:gd name="connsiteY2814" fmla="*/ 1042237 h 4044105"/>
              <a:gd name="connsiteX2815" fmla="*/ 4265729 w 5260573"/>
              <a:gd name="connsiteY2815" fmla="*/ 1042107 h 4044105"/>
              <a:gd name="connsiteX2816" fmla="*/ 4245793 w 5260573"/>
              <a:gd name="connsiteY2816" fmla="*/ 1034322 h 4044105"/>
              <a:gd name="connsiteX2817" fmla="*/ 4241463 w 5260573"/>
              <a:gd name="connsiteY2817" fmla="*/ 1034363 h 4044105"/>
              <a:gd name="connsiteX2818" fmla="*/ 4243365 w 5260573"/>
              <a:gd name="connsiteY2818" fmla="*/ 1036222 h 4044105"/>
              <a:gd name="connsiteX2819" fmla="*/ 4253014 w 5260573"/>
              <a:gd name="connsiteY2819" fmla="*/ 1037269 h 4044105"/>
              <a:gd name="connsiteX2820" fmla="*/ 4247151 w 5260573"/>
              <a:gd name="connsiteY2820" fmla="*/ 1035038 h 4044105"/>
              <a:gd name="connsiteX2821" fmla="*/ 4245793 w 5260573"/>
              <a:gd name="connsiteY2821" fmla="*/ 1034322 h 4044105"/>
              <a:gd name="connsiteX2822" fmla="*/ 4335835 w 5260573"/>
              <a:gd name="connsiteY2822" fmla="*/ 1031652 h 4044105"/>
              <a:gd name="connsiteX2823" fmla="*/ 4346903 w 5260573"/>
              <a:gd name="connsiteY2823" fmla="*/ 1040722 h 4044105"/>
              <a:gd name="connsiteX2824" fmla="*/ 4347578 w 5260573"/>
              <a:gd name="connsiteY2824" fmla="*/ 1041029 h 4044105"/>
              <a:gd name="connsiteX2825" fmla="*/ 4366426 w 5260573"/>
              <a:gd name="connsiteY2825" fmla="*/ 1044413 h 4044105"/>
              <a:gd name="connsiteX2826" fmla="*/ 4348332 w 5260573"/>
              <a:gd name="connsiteY2826" fmla="*/ 1036472 h 4044105"/>
              <a:gd name="connsiteX2827" fmla="*/ 4326792 w 5260573"/>
              <a:gd name="connsiteY2827" fmla="*/ 1028087 h 4044105"/>
              <a:gd name="connsiteX2828" fmla="*/ 4327088 w 5260573"/>
              <a:gd name="connsiteY2828" fmla="*/ 1029302 h 4044105"/>
              <a:gd name="connsiteX2829" fmla="*/ 4331439 w 5260573"/>
              <a:gd name="connsiteY2829" fmla="*/ 1031539 h 4044105"/>
              <a:gd name="connsiteX2830" fmla="*/ 4331875 w 5260573"/>
              <a:gd name="connsiteY2830" fmla="*/ 1029248 h 4044105"/>
              <a:gd name="connsiteX2831" fmla="*/ 4326792 w 5260573"/>
              <a:gd name="connsiteY2831" fmla="*/ 1028087 h 4044105"/>
              <a:gd name="connsiteX2832" fmla="*/ 528595 w 5260573"/>
              <a:gd name="connsiteY2832" fmla="*/ 1023969 h 4044105"/>
              <a:gd name="connsiteX2833" fmla="*/ 536366 w 5260573"/>
              <a:gd name="connsiteY2833" fmla="*/ 1024732 h 4044105"/>
              <a:gd name="connsiteX2834" fmla="*/ 518375 w 5260573"/>
              <a:gd name="connsiteY2834" fmla="*/ 1039804 h 4044105"/>
              <a:gd name="connsiteX2835" fmla="*/ 528595 w 5260573"/>
              <a:gd name="connsiteY2835" fmla="*/ 1023969 h 4044105"/>
              <a:gd name="connsiteX2836" fmla="*/ 4272981 w 5260573"/>
              <a:gd name="connsiteY2836" fmla="*/ 1013251 h 4044105"/>
              <a:gd name="connsiteX2837" fmla="*/ 4288998 w 5260573"/>
              <a:gd name="connsiteY2837" fmla="*/ 1018150 h 4044105"/>
              <a:gd name="connsiteX2838" fmla="*/ 4279493 w 5260573"/>
              <a:gd name="connsiteY2838" fmla="*/ 1016208 h 4044105"/>
              <a:gd name="connsiteX2839" fmla="*/ 4272915 w 5260573"/>
              <a:gd name="connsiteY2839" fmla="*/ 1013222 h 4044105"/>
              <a:gd name="connsiteX2840" fmla="*/ 4272981 w 5260573"/>
              <a:gd name="connsiteY2840" fmla="*/ 1013251 h 4044105"/>
              <a:gd name="connsiteX2841" fmla="*/ 4272916 w 5260573"/>
              <a:gd name="connsiteY2841" fmla="*/ 1013232 h 4044105"/>
              <a:gd name="connsiteX2842" fmla="*/ 4258125 w 5260573"/>
              <a:gd name="connsiteY2842" fmla="*/ 1009081 h 4044105"/>
              <a:gd name="connsiteX2843" fmla="*/ 4264827 w 5260573"/>
              <a:gd name="connsiteY2843" fmla="*/ 1010757 h 4044105"/>
              <a:gd name="connsiteX2844" fmla="*/ 4272916 w 5260573"/>
              <a:gd name="connsiteY2844" fmla="*/ 1013232 h 4044105"/>
              <a:gd name="connsiteX2845" fmla="*/ 4273287 w 5260573"/>
              <a:gd name="connsiteY2845" fmla="*/ 1015516 h 4044105"/>
              <a:gd name="connsiteX2846" fmla="*/ 4258125 w 5260573"/>
              <a:gd name="connsiteY2846" fmla="*/ 1009081 h 4044105"/>
              <a:gd name="connsiteX2847" fmla="*/ 4200284 w 5260573"/>
              <a:gd name="connsiteY2847" fmla="*/ 988703 h 4044105"/>
              <a:gd name="connsiteX2848" fmla="*/ 4243960 w 5260573"/>
              <a:gd name="connsiteY2848" fmla="*/ 1004591 h 4044105"/>
              <a:gd name="connsiteX2849" fmla="*/ 4267709 w 5260573"/>
              <a:gd name="connsiteY2849" fmla="*/ 1016458 h 4044105"/>
              <a:gd name="connsiteX2850" fmla="*/ 4273971 w 5260573"/>
              <a:gd name="connsiteY2850" fmla="*/ 1017414 h 4044105"/>
              <a:gd name="connsiteX2851" fmla="*/ 4274151 w 5260573"/>
              <a:gd name="connsiteY2851" fmla="*/ 1017913 h 4044105"/>
              <a:gd name="connsiteX2852" fmla="*/ 4275073 w 5260573"/>
              <a:gd name="connsiteY2852" fmla="*/ 1017582 h 4044105"/>
              <a:gd name="connsiteX2853" fmla="*/ 4273971 w 5260573"/>
              <a:gd name="connsiteY2853" fmla="*/ 1017414 h 4044105"/>
              <a:gd name="connsiteX2854" fmla="*/ 4273287 w 5260573"/>
              <a:gd name="connsiteY2854" fmla="*/ 1015516 h 4044105"/>
              <a:gd name="connsiteX2855" fmla="*/ 4294157 w 5260573"/>
              <a:gd name="connsiteY2855" fmla="*/ 1020390 h 4044105"/>
              <a:gd name="connsiteX2856" fmla="*/ 4289449 w 5260573"/>
              <a:gd name="connsiteY2856" fmla="*/ 1016807 h 4044105"/>
              <a:gd name="connsiteX2857" fmla="*/ 4286916 w 5260573"/>
              <a:gd name="connsiteY2857" fmla="*/ 1010149 h 4044105"/>
              <a:gd name="connsiteX2858" fmla="*/ 4269711 w 5260573"/>
              <a:gd name="connsiteY2858" fmla="*/ 1001748 h 4044105"/>
              <a:gd name="connsiteX2859" fmla="*/ 4255545 w 5260573"/>
              <a:gd name="connsiteY2859" fmla="*/ 995294 h 4044105"/>
              <a:gd name="connsiteX2860" fmla="*/ 4303048 w 5260573"/>
              <a:gd name="connsiteY2860" fmla="*/ 975215 h 4044105"/>
              <a:gd name="connsiteX2861" fmla="*/ 4304978 w 5260573"/>
              <a:gd name="connsiteY2861" fmla="*/ 975401 h 4044105"/>
              <a:gd name="connsiteX2862" fmla="*/ 4303587 w 5260573"/>
              <a:gd name="connsiteY2862" fmla="*/ 975500 h 4044105"/>
              <a:gd name="connsiteX2863" fmla="*/ 4118592 w 5260573"/>
              <a:gd name="connsiteY2863" fmla="*/ 955921 h 4044105"/>
              <a:gd name="connsiteX2864" fmla="*/ 4117614 w 5260573"/>
              <a:gd name="connsiteY2864" fmla="*/ 958830 h 4044105"/>
              <a:gd name="connsiteX2865" fmla="*/ 4117793 w 5260573"/>
              <a:gd name="connsiteY2865" fmla="*/ 957018 h 4044105"/>
              <a:gd name="connsiteX2866" fmla="*/ 4118592 w 5260573"/>
              <a:gd name="connsiteY2866" fmla="*/ 955921 h 4044105"/>
              <a:gd name="connsiteX2867" fmla="*/ 4104319 w 5260573"/>
              <a:gd name="connsiteY2867" fmla="*/ 953552 h 4044105"/>
              <a:gd name="connsiteX2868" fmla="*/ 4112453 w 5260573"/>
              <a:gd name="connsiteY2868" fmla="*/ 956591 h 4044105"/>
              <a:gd name="connsiteX2869" fmla="*/ 4096743 w 5260573"/>
              <a:gd name="connsiteY2869" fmla="*/ 953957 h 4044105"/>
              <a:gd name="connsiteX2870" fmla="*/ 4104319 w 5260573"/>
              <a:gd name="connsiteY2870" fmla="*/ 953552 h 4044105"/>
              <a:gd name="connsiteX2871" fmla="*/ 4043189 w 5260573"/>
              <a:gd name="connsiteY2871" fmla="*/ 949663 h 4044105"/>
              <a:gd name="connsiteX2872" fmla="*/ 4043210 w 5260573"/>
              <a:gd name="connsiteY2872" fmla="*/ 949671 h 4044105"/>
              <a:gd name="connsiteX2873" fmla="*/ 4044767 w 5260573"/>
              <a:gd name="connsiteY2873" fmla="*/ 950513 h 4044105"/>
              <a:gd name="connsiteX2874" fmla="*/ 4057059 w 5260573"/>
              <a:gd name="connsiteY2874" fmla="*/ 952142 h 4044105"/>
              <a:gd name="connsiteX2875" fmla="*/ 4052604 w 5260573"/>
              <a:gd name="connsiteY2875" fmla="*/ 949990 h 4044105"/>
              <a:gd name="connsiteX2876" fmla="*/ 3989453 w 5260573"/>
              <a:gd name="connsiteY2876" fmla="*/ 947521 h 4044105"/>
              <a:gd name="connsiteX2877" fmla="*/ 4007014 w 5260573"/>
              <a:gd name="connsiteY2877" fmla="*/ 950231 h 4044105"/>
              <a:gd name="connsiteX2878" fmla="*/ 4015862 w 5260573"/>
              <a:gd name="connsiteY2878" fmla="*/ 951143 h 4044105"/>
              <a:gd name="connsiteX2879" fmla="*/ 4016593 w 5260573"/>
              <a:gd name="connsiteY2879" fmla="*/ 950299 h 4044105"/>
              <a:gd name="connsiteX2880" fmla="*/ 4011367 w 5260573"/>
              <a:gd name="connsiteY2880" fmla="*/ 948559 h 4044105"/>
              <a:gd name="connsiteX2881" fmla="*/ 3999133 w 5260573"/>
              <a:gd name="connsiteY2881" fmla="*/ 948135 h 4044105"/>
              <a:gd name="connsiteX2882" fmla="*/ 4054862 w 5260573"/>
              <a:gd name="connsiteY2882" fmla="*/ 944581 h 4044105"/>
              <a:gd name="connsiteX2883" fmla="*/ 4055938 w 5260573"/>
              <a:gd name="connsiteY2883" fmla="*/ 945732 h 4044105"/>
              <a:gd name="connsiteX2884" fmla="*/ 4058001 w 5260573"/>
              <a:gd name="connsiteY2884" fmla="*/ 945794 h 4044105"/>
              <a:gd name="connsiteX2885" fmla="*/ 3984466 w 5260573"/>
              <a:gd name="connsiteY2885" fmla="*/ 943531 h 4044105"/>
              <a:gd name="connsiteX2886" fmla="*/ 3984521 w 5260573"/>
              <a:gd name="connsiteY2886" fmla="*/ 943558 h 4044105"/>
              <a:gd name="connsiteX2887" fmla="*/ 3984581 w 5260573"/>
              <a:gd name="connsiteY2887" fmla="*/ 943560 h 4044105"/>
              <a:gd name="connsiteX2888" fmla="*/ 4063717 w 5260573"/>
              <a:gd name="connsiteY2888" fmla="*/ 938833 h 4044105"/>
              <a:gd name="connsiteX2889" fmla="*/ 4078315 w 5260573"/>
              <a:gd name="connsiteY2889" fmla="*/ 946413 h 4044105"/>
              <a:gd name="connsiteX2890" fmla="*/ 4078907 w 5260573"/>
              <a:gd name="connsiteY2890" fmla="*/ 946431 h 4044105"/>
              <a:gd name="connsiteX2891" fmla="*/ 4130032 w 5260573"/>
              <a:gd name="connsiteY2891" fmla="*/ 949799 h 4044105"/>
              <a:gd name="connsiteX2892" fmla="*/ 4132948 w 5260573"/>
              <a:gd name="connsiteY2892" fmla="*/ 950265 h 4044105"/>
              <a:gd name="connsiteX2893" fmla="*/ 4097847 w 5260573"/>
              <a:gd name="connsiteY2893" fmla="*/ 942299 h 4044105"/>
              <a:gd name="connsiteX2894" fmla="*/ 4084689 w 5260573"/>
              <a:gd name="connsiteY2894" fmla="*/ 940205 h 4044105"/>
              <a:gd name="connsiteX2895" fmla="*/ 4047837 w 5260573"/>
              <a:gd name="connsiteY2895" fmla="*/ 937795 h 4044105"/>
              <a:gd name="connsiteX2896" fmla="*/ 4051953 w 5260573"/>
              <a:gd name="connsiteY2896" fmla="*/ 939821 h 4044105"/>
              <a:gd name="connsiteX2897" fmla="*/ 4063597 w 5260573"/>
              <a:gd name="connsiteY2897" fmla="*/ 945965 h 4044105"/>
              <a:gd name="connsiteX2898" fmla="*/ 4075875 w 5260573"/>
              <a:gd name="connsiteY2898" fmla="*/ 946339 h 4044105"/>
              <a:gd name="connsiteX2899" fmla="*/ 4056457 w 5260573"/>
              <a:gd name="connsiteY2899" fmla="*/ 938359 h 4044105"/>
              <a:gd name="connsiteX2900" fmla="*/ 3953145 w 5260573"/>
              <a:gd name="connsiteY2900" fmla="*/ 936690 h 4044105"/>
              <a:gd name="connsiteX2901" fmla="*/ 3953628 w 5260573"/>
              <a:gd name="connsiteY2901" fmla="*/ 937185 h 4044105"/>
              <a:gd name="connsiteX2902" fmla="*/ 3965886 w 5260573"/>
              <a:gd name="connsiteY2902" fmla="*/ 942283 h 4044105"/>
              <a:gd name="connsiteX2903" fmla="*/ 3976907 w 5260573"/>
              <a:gd name="connsiteY2903" fmla="*/ 943326 h 4044105"/>
              <a:gd name="connsiteX2904" fmla="*/ 3983344 w 5260573"/>
              <a:gd name="connsiteY2904" fmla="*/ 943523 h 4044105"/>
              <a:gd name="connsiteX2905" fmla="*/ 3981511 w 5260573"/>
              <a:gd name="connsiteY2905" fmla="*/ 942799 h 4044105"/>
              <a:gd name="connsiteX2906" fmla="*/ 3959289 w 5260573"/>
              <a:gd name="connsiteY2906" fmla="*/ 937293 h 4044105"/>
              <a:gd name="connsiteX2907" fmla="*/ 4012846 w 5260573"/>
              <a:gd name="connsiteY2907" fmla="*/ 936010 h 4044105"/>
              <a:gd name="connsiteX2908" fmla="*/ 4031457 w 5260573"/>
              <a:gd name="connsiteY2908" fmla="*/ 944987 h 4044105"/>
              <a:gd name="connsiteX2909" fmla="*/ 4042975 w 5260573"/>
              <a:gd name="connsiteY2909" fmla="*/ 945337 h 4044105"/>
              <a:gd name="connsiteX2910" fmla="*/ 4031691 w 5260573"/>
              <a:gd name="connsiteY2910" fmla="*/ 939884 h 4044105"/>
              <a:gd name="connsiteX2911" fmla="*/ 4024480 w 5260573"/>
              <a:gd name="connsiteY2911" fmla="*/ 936547 h 4044105"/>
              <a:gd name="connsiteX2912" fmla="*/ 3964248 w 5260573"/>
              <a:gd name="connsiteY2912" fmla="*/ 933770 h 4044105"/>
              <a:gd name="connsiteX2913" fmla="*/ 3966931 w 5260573"/>
              <a:gd name="connsiteY2913" fmla="*/ 935065 h 4044105"/>
              <a:gd name="connsiteX2914" fmla="*/ 3969359 w 5260573"/>
              <a:gd name="connsiteY2914" fmla="*/ 935423 h 4044105"/>
              <a:gd name="connsiteX2915" fmla="*/ 4010212 w 5260573"/>
              <a:gd name="connsiteY2915" fmla="*/ 944340 h 4044105"/>
              <a:gd name="connsiteX2916" fmla="*/ 4023457 w 5260573"/>
              <a:gd name="connsiteY2916" fmla="*/ 944742 h 4044105"/>
              <a:gd name="connsiteX2917" fmla="*/ 4007547 w 5260573"/>
              <a:gd name="connsiteY2917" fmla="*/ 937943 h 4044105"/>
              <a:gd name="connsiteX2918" fmla="*/ 4002137 w 5260573"/>
              <a:gd name="connsiteY2918" fmla="*/ 935517 h 4044105"/>
              <a:gd name="connsiteX2919" fmla="*/ 3955338 w 5260573"/>
              <a:gd name="connsiteY2919" fmla="*/ 933358 h 4044105"/>
              <a:gd name="connsiteX2920" fmla="*/ 3958920 w 5260573"/>
              <a:gd name="connsiteY2920" fmla="*/ 933885 h 4044105"/>
              <a:gd name="connsiteX2921" fmla="*/ 3957880 w 5260573"/>
              <a:gd name="connsiteY2921" fmla="*/ 933476 h 4044105"/>
              <a:gd name="connsiteX2922" fmla="*/ 4023653 w 5260573"/>
              <a:gd name="connsiteY2922" fmla="*/ 925896 h 4044105"/>
              <a:gd name="connsiteX2923" fmla="*/ 4038849 w 5260573"/>
              <a:gd name="connsiteY2923" fmla="*/ 933374 h 4044105"/>
              <a:gd name="connsiteX2924" fmla="*/ 4042898 w 5260573"/>
              <a:gd name="connsiteY2924" fmla="*/ 933557 h 4044105"/>
              <a:gd name="connsiteX2925" fmla="*/ 4038776 w 5260573"/>
              <a:gd name="connsiteY2925" fmla="*/ 932901 h 4044105"/>
              <a:gd name="connsiteX2926" fmla="*/ 4031891 w 5260573"/>
              <a:gd name="connsiteY2926" fmla="*/ 928978 h 4044105"/>
              <a:gd name="connsiteX2927" fmla="*/ 4034123 w 5260573"/>
              <a:gd name="connsiteY2927" fmla="*/ 928560 h 4044105"/>
              <a:gd name="connsiteX2928" fmla="*/ 4028980 w 5260573"/>
              <a:gd name="connsiteY2928" fmla="*/ 926223 h 4044105"/>
              <a:gd name="connsiteX2929" fmla="*/ 4051431 w 5260573"/>
              <a:gd name="connsiteY2929" fmla="*/ 925622 h 4044105"/>
              <a:gd name="connsiteX2930" fmla="*/ 4053461 w 5260573"/>
              <a:gd name="connsiteY2930" fmla="*/ 927738 h 4044105"/>
              <a:gd name="connsiteX2931" fmla="*/ 4051903 w 5260573"/>
              <a:gd name="connsiteY2931" fmla="*/ 928265 h 4044105"/>
              <a:gd name="connsiteX2932" fmla="*/ 4050401 w 5260573"/>
              <a:gd name="connsiteY2932" fmla="*/ 926063 h 4044105"/>
              <a:gd name="connsiteX2933" fmla="*/ 4051431 w 5260573"/>
              <a:gd name="connsiteY2933" fmla="*/ 925622 h 4044105"/>
              <a:gd name="connsiteX2934" fmla="*/ 3987251 w 5260573"/>
              <a:gd name="connsiteY2934" fmla="*/ 923665 h 4044105"/>
              <a:gd name="connsiteX2935" fmla="*/ 4004083 w 5260573"/>
              <a:gd name="connsiteY2935" fmla="*/ 931784 h 4044105"/>
              <a:gd name="connsiteX2936" fmla="*/ 4015307 w 5260573"/>
              <a:gd name="connsiteY2936" fmla="*/ 932303 h 4044105"/>
              <a:gd name="connsiteX2937" fmla="*/ 3998072 w 5260573"/>
              <a:gd name="connsiteY2937" fmla="*/ 924329 h 4044105"/>
              <a:gd name="connsiteX2938" fmla="*/ 4042242 w 5260573"/>
              <a:gd name="connsiteY2938" fmla="*/ 922530 h 4044105"/>
              <a:gd name="connsiteX2939" fmla="*/ 4045849 w 5260573"/>
              <a:gd name="connsiteY2939" fmla="*/ 922934 h 4044105"/>
              <a:gd name="connsiteX2940" fmla="*/ 4050401 w 5260573"/>
              <a:gd name="connsiteY2940" fmla="*/ 926063 h 4044105"/>
              <a:gd name="connsiteX2941" fmla="*/ 4042242 w 5260573"/>
              <a:gd name="connsiteY2941" fmla="*/ 922530 h 4044105"/>
              <a:gd name="connsiteX2942" fmla="*/ 3968374 w 5260573"/>
              <a:gd name="connsiteY2942" fmla="*/ 922508 h 4044105"/>
              <a:gd name="connsiteX2943" fmla="*/ 3975915 w 5260573"/>
              <a:gd name="connsiteY2943" fmla="*/ 926567 h 4044105"/>
              <a:gd name="connsiteX2944" fmla="*/ 3983485 w 5260573"/>
              <a:gd name="connsiteY2944" fmla="*/ 930830 h 4044105"/>
              <a:gd name="connsiteX2945" fmla="*/ 3992635 w 5260573"/>
              <a:gd name="connsiteY2945" fmla="*/ 931254 h 4044105"/>
              <a:gd name="connsiteX2946" fmla="*/ 3974519 w 5260573"/>
              <a:gd name="connsiteY2946" fmla="*/ 923128 h 4044105"/>
              <a:gd name="connsiteX2947" fmla="*/ 3973899 w 5260573"/>
              <a:gd name="connsiteY2947" fmla="*/ 922847 h 4044105"/>
              <a:gd name="connsiteX2948" fmla="*/ 3934286 w 5260573"/>
              <a:gd name="connsiteY2948" fmla="*/ 920419 h 4044105"/>
              <a:gd name="connsiteX2949" fmla="*/ 3949599 w 5260573"/>
              <a:gd name="connsiteY2949" fmla="*/ 926696 h 4044105"/>
              <a:gd name="connsiteX2950" fmla="*/ 3955476 w 5260573"/>
              <a:gd name="connsiteY2950" fmla="*/ 929534 h 4044105"/>
              <a:gd name="connsiteX2951" fmla="*/ 3982101 w 5260573"/>
              <a:gd name="connsiteY2951" fmla="*/ 930767 h 4044105"/>
              <a:gd name="connsiteX2952" fmla="*/ 3968918 w 5260573"/>
              <a:gd name="connsiteY2952" fmla="*/ 925893 h 4044105"/>
              <a:gd name="connsiteX2953" fmla="*/ 3960028 w 5260573"/>
              <a:gd name="connsiteY2953" fmla="*/ 921997 h 4044105"/>
              <a:gd name="connsiteX2954" fmla="*/ 3914213 w 5260573"/>
              <a:gd name="connsiteY2954" fmla="*/ 919189 h 4044105"/>
              <a:gd name="connsiteX2955" fmla="*/ 3930454 w 5260573"/>
              <a:gd name="connsiteY2955" fmla="*/ 928376 h 4044105"/>
              <a:gd name="connsiteX2956" fmla="*/ 3946595 w 5260573"/>
              <a:gd name="connsiteY2956" fmla="*/ 929123 h 4044105"/>
              <a:gd name="connsiteX2957" fmla="*/ 3921879 w 5260573"/>
              <a:gd name="connsiteY2957" fmla="*/ 919659 h 4044105"/>
              <a:gd name="connsiteX2958" fmla="*/ 4003935 w 5260573"/>
              <a:gd name="connsiteY2958" fmla="*/ 916755 h 4044105"/>
              <a:gd name="connsiteX2959" fmla="*/ 4009171 w 5260573"/>
              <a:gd name="connsiteY2959" fmla="*/ 918771 h 4044105"/>
              <a:gd name="connsiteX2960" fmla="*/ 4021070 w 5260573"/>
              <a:gd name="connsiteY2960" fmla="*/ 924626 h 4044105"/>
              <a:gd name="connsiteX2961" fmla="*/ 4027139 w 5260573"/>
              <a:gd name="connsiteY2961" fmla="*/ 925386 h 4044105"/>
              <a:gd name="connsiteX2962" fmla="*/ 4009623 w 5260573"/>
              <a:gd name="connsiteY2962" fmla="*/ 917429 h 4044105"/>
              <a:gd name="connsiteX2963" fmla="*/ 4003935 w 5260573"/>
              <a:gd name="connsiteY2963" fmla="*/ 916755 h 4044105"/>
              <a:gd name="connsiteX2964" fmla="*/ 3952011 w 5260573"/>
              <a:gd name="connsiteY2964" fmla="*/ 913481 h 4044105"/>
              <a:gd name="connsiteX2965" fmla="*/ 3948117 w 5260573"/>
              <a:gd name="connsiteY2965" fmla="*/ 913719 h 4044105"/>
              <a:gd name="connsiteX2966" fmla="*/ 3952760 w 5260573"/>
              <a:gd name="connsiteY2966" fmla="*/ 916106 h 4044105"/>
              <a:gd name="connsiteX2967" fmla="*/ 3954776 w 5260573"/>
              <a:gd name="connsiteY2967" fmla="*/ 916314 h 4044105"/>
              <a:gd name="connsiteX2968" fmla="*/ 3961419 w 5260573"/>
              <a:gd name="connsiteY2968" fmla="*/ 917146 h 4044105"/>
              <a:gd name="connsiteX2969" fmla="*/ 3960588 w 5260573"/>
              <a:gd name="connsiteY2969" fmla="*/ 916764 h 4044105"/>
              <a:gd name="connsiteX2970" fmla="*/ 3952011 w 5260573"/>
              <a:gd name="connsiteY2970" fmla="*/ 913481 h 4044105"/>
              <a:gd name="connsiteX2971" fmla="*/ 3972664 w 5260573"/>
              <a:gd name="connsiteY2971" fmla="*/ 913248 h 4044105"/>
              <a:gd name="connsiteX2972" fmla="*/ 3968239 w 5260573"/>
              <a:gd name="connsiteY2972" fmla="*/ 914000 h 4044105"/>
              <a:gd name="connsiteX2973" fmla="*/ 3974132 w 5260573"/>
              <a:gd name="connsiteY2973" fmla="*/ 918740 h 4044105"/>
              <a:gd name="connsiteX2974" fmla="*/ 3975776 w 5260573"/>
              <a:gd name="connsiteY2974" fmla="*/ 918947 h 4044105"/>
              <a:gd name="connsiteX2975" fmla="*/ 3972199 w 5260573"/>
              <a:gd name="connsiteY2975" fmla="*/ 916406 h 4044105"/>
              <a:gd name="connsiteX2976" fmla="*/ 3978061 w 5260573"/>
              <a:gd name="connsiteY2976" fmla="*/ 919233 h 4044105"/>
              <a:gd name="connsiteX2977" fmla="*/ 3990602 w 5260573"/>
              <a:gd name="connsiteY2977" fmla="*/ 920806 h 4044105"/>
              <a:gd name="connsiteX2978" fmla="*/ 3981968 w 5260573"/>
              <a:gd name="connsiteY2978" fmla="*/ 916711 h 4044105"/>
              <a:gd name="connsiteX2979" fmla="*/ 3972664 w 5260573"/>
              <a:gd name="connsiteY2979" fmla="*/ 913248 h 4044105"/>
              <a:gd name="connsiteX2980" fmla="*/ 4044165 w 5260573"/>
              <a:gd name="connsiteY2980" fmla="*/ 912956 h 4044105"/>
              <a:gd name="connsiteX2981" fmla="*/ 4050104 w 5260573"/>
              <a:gd name="connsiteY2981" fmla="*/ 913377 h 4044105"/>
              <a:gd name="connsiteX2982" fmla="*/ 4097941 w 5260573"/>
              <a:gd name="connsiteY2982" fmla="*/ 920106 h 4044105"/>
              <a:gd name="connsiteX2983" fmla="*/ 4158139 w 5260573"/>
              <a:gd name="connsiteY2983" fmla="*/ 939336 h 4044105"/>
              <a:gd name="connsiteX2984" fmla="*/ 4120477 w 5260573"/>
              <a:gd name="connsiteY2984" fmla="*/ 928963 h 4044105"/>
              <a:gd name="connsiteX2985" fmla="*/ 4073896 w 5260573"/>
              <a:gd name="connsiteY2985" fmla="*/ 919767 h 4044105"/>
              <a:gd name="connsiteX2986" fmla="*/ 4047026 w 5260573"/>
              <a:gd name="connsiteY2986" fmla="*/ 915722 h 4044105"/>
              <a:gd name="connsiteX2987" fmla="*/ 4044165 w 5260573"/>
              <a:gd name="connsiteY2987" fmla="*/ 912956 h 4044105"/>
              <a:gd name="connsiteX2988" fmla="*/ 3902467 w 5260573"/>
              <a:gd name="connsiteY2988" fmla="*/ 904037 h 4044105"/>
              <a:gd name="connsiteX2989" fmla="*/ 3898138 w 5260573"/>
              <a:gd name="connsiteY2989" fmla="*/ 904079 h 4044105"/>
              <a:gd name="connsiteX2990" fmla="*/ 3908083 w 5260573"/>
              <a:gd name="connsiteY2990" fmla="*/ 909678 h 4044105"/>
              <a:gd name="connsiteX2991" fmla="*/ 3914013 w 5260573"/>
              <a:gd name="connsiteY2991" fmla="*/ 912109 h 4044105"/>
              <a:gd name="connsiteX2992" fmla="*/ 3927685 w 5260573"/>
              <a:gd name="connsiteY2992" fmla="*/ 913519 h 4044105"/>
              <a:gd name="connsiteX2993" fmla="*/ 3922744 w 5260573"/>
              <a:gd name="connsiteY2993" fmla="*/ 911952 h 4044105"/>
              <a:gd name="connsiteX2994" fmla="*/ 3903825 w 5260573"/>
              <a:gd name="connsiteY2994" fmla="*/ 904752 h 4044105"/>
              <a:gd name="connsiteX2995" fmla="*/ 3902467 w 5260573"/>
              <a:gd name="connsiteY2995" fmla="*/ 904037 h 4044105"/>
              <a:gd name="connsiteX2996" fmla="*/ 419118 w 5260573"/>
              <a:gd name="connsiteY2996" fmla="*/ 901064 h 4044105"/>
              <a:gd name="connsiteX2997" fmla="*/ 417525 w 5260573"/>
              <a:gd name="connsiteY2997" fmla="*/ 902770 h 4044105"/>
              <a:gd name="connsiteX2998" fmla="*/ 415218 w 5260573"/>
              <a:gd name="connsiteY2998" fmla="*/ 904402 h 4044105"/>
              <a:gd name="connsiteX2999" fmla="*/ 409189 w 5260573"/>
              <a:gd name="connsiteY2999" fmla="*/ 906577 h 4044105"/>
              <a:gd name="connsiteX3000" fmla="*/ 419118 w 5260573"/>
              <a:gd name="connsiteY3000" fmla="*/ 901064 h 4044105"/>
              <a:gd name="connsiteX3001" fmla="*/ 3983467 w 5260573"/>
              <a:gd name="connsiteY3001" fmla="*/ 897804 h 4044105"/>
              <a:gd name="connsiteX3002" fmla="*/ 3983762 w 5260573"/>
              <a:gd name="connsiteY3002" fmla="*/ 899018 h 4044105"/>
              <a:gd name="connsiteX3003" fmla="*/ 3988114 w 5260573"/>
              <a:gd name="connsiteY3003" fmla="*/ 901256 h 4044105"/>
              <a:gd name="connsiteX3004" fmla="*/ 3988551 w 5260573"/>
              <a:gd name="connsiteY3004" fmla="*/ 898963 h 4044105"/>
              <a:gd name="connsiteX3005" fmla="*/ 3983467 w 5260573"/>
              <a:gd name="connsiteY3005" fmla="*/ 897804 h 4044105"/>
              <a:gd name="connsiteX3006" fmla="*/ 3929657 w 5260573"/>
              <a:gd name="connsiteY3006" fmla="*/ 882967 h 4044105"/>
              <a:gd name="connsiteX3007" fmla="*/ 3945671 w 5260573"/>
              <a:gd name="connsiteY3007" fmla="*/ 887866 h 4044105"/>
              <a:gd name="connsiteX3008" fmla="*/ 3936167 w 5260573"/>
              <a:gd name="connsiteY3008" fmla="*/ 885923 h 4044105"/>
              <a:gd name="connsiteX3009" fmla="*/ 3929589 w 5260573"/>
              <a:gd name="connsiteY3009" fmla="*/ 882937 h 4044105"/>
              <a:gd name="connsiteX3010" fmla="*/ 3929657 w 5260573"/>
              <a:gd name="connsiteY3010" fmla="*/ 882967 h 4044105"/>
              <a:gd name="connsiteX3011" fmla="*/ 3929591 w 5260573"/>
              <a:gd name="connsiteY3011" fmla="*/ 882947 h 4044105"/>
              <a:gd name="connsiteX3012" fmla="*/ 3914800 w 5260573"/>
              <a:gd name="connsiteY3012" fmla="*/ 878796 h 4044105"/>
              <a:gd name="connsiteX3013" fmla="*/ 3921502 w 5260573"/>
              <a:gd name="connsiteY3013" fmla="*/ 880473 h 4044105"/>
              <a:gd name="connsiteX3014" fmla="*/ 3929591 w 5260573"/>
              <a:gd name="connsiteY3014" fmla="*/ 882947 h 4044105"/>
              <a:gd name="connsiteX3015" fmla="*/ 3929962 w 5260573"/>
              <a:gd name="connsiteY3015" fmla="*/ 885232 h 4044105"/>
              <a:gd name="connsiteX3016" fmla="*/ 3914800 w 5260573"/>
              <a:gd name="connsiteY3016" fmla="*/ 878796 h 4044105"/>
              <a:gd name="connsiteX3017" fmla="*/ 394276 w 5260573"/>
              <a:gd name="connsiteY3017" fmla="*/ 872235 h 4044105"/>
              <a:gd name="connsiteX3018" fmla="*/ 395590 w 5260573"/>
              <a:gd name="connsiteY3018" fmla="*/ 873164 h 4044105"/>
              <a:gd name="connsiteX3019" fmla="*/ 394877 w 5260573"/>
              <a:gd name="connsiteY3019" fmla="*/ 873520 h 4044105"/>
              <a:gd name="connsiteX3020" fmla="*/ 3908435 w 5260573"/>
              <a:gd name="connsiteY3020" fmla="*/ 866673 h 4044105"/>
              <a:gd name="connsiteX3021" fmla="*/ 3908418 w 5260573"/>
              <a:gd name="connsiteY3021" fmla="*/ 870693 h 4044105"/>
              <a:gd name="connsiteX3022" fmla="*/ 3907418 w 5260573"/>
              <a:gd name="connsiteY3022" fmla="*/ 868914 h 4044105"/>
              <a:gd name="connsiteX3023" fmla="*/ 3908435 w 5260573"/>
              <a:gd name="connsiteY3023" fmla="*/ 866673 h 4044105"/>
              <a:gd name="connsiteX3024" fmla="*/ 855536 w 5260573"/>
              <a:gd name="connsiteY3024" fmla="*/ 847081 h 4044105"/>
              <a:gd name="connsiteX3025" fmla="*/ 854640 w 5260573"/>
              <a:gd name="connsiteY3025" fmla="*/ 852170 h 4044105"/>
              <a:gd name="connsiteX3026" fmla="*/ 853783 w 5260573"/>
              <a:gd name="connsiteY3026" fmla="*/ 857527 h 4044105"/>
              <a:gd name="connsiteX3027" fmla="*/ 854640 w 5260573"/>
              <a:gd name="connsiteY3027" fmla="*/ 852170 h 4044105"/>
              <a:gd name="connsiteX3028" fmla="*/ 855536 w 5260573"/>
              <a:gd name="connsiteY3028" fmla="*/ 847081 h 4044105"/>
              <a:gd name="connsiteX3029" fmla="*/ 3775267 w 5260573"/>
              <a:gd name="connsiteY3029" fmla="*/ 825637 h 4044105"/>
              <a:gd name="connsiteX3030" fmla="*/ 3774289 w 5260573"/>
              <a:gd name="connsiteY3030" fmla="*/ 828545 h 4044105"/>
              <a:gd name="connsiteX3031" fmla="*/ 3774469 w 5260573"/>
              <a:gd name="connsiteY3031" fmla="*/ 826734 h 4044105"/>
              <a:gd name="connsiteX3032" fmla="*/ 3775267 w 5260573"/>
              <a:gd name="connsiteY3032" fmla="*/ 825637 h 4044105"/>
              <a:gd name="connsiteX3033" fmla="*/ 3760993 w 5260573"/>
              <a:gd name="connsiteY3033" fmla="*/ 823267 h 4044105"/>
              <a:gd name="connsiteX3034" fmla="*/ 3769128 w 5260573"/>
              <a:gd name="connsiteY3034" fmla="*/ 826307 h 4044105"/>
              <a:gd name="connsiteX3035" fmla="*/ 3753418 w 5260573"/>
              <a:gd name="connsiteY3035" fmla="*/ 823673 h 4044105"/>
              <a:gd name="connsiteX3036" fmla="*/ 3760993 w 5260573"/>
              <a:gd name="connsiteY3036" fmla="*/ 823267 h 4044105"/>
              <a:gd name="connsiteX3037" fmla="*/ 3594207 w 5260573"/>
              <a:gd name="connsiteY3037" fmla="*/ 805500 h 4044105"/>
              <a:gd name="connsiteX3038" fmla="*/ 3595981 w 5260573"/>
              <a:gd name="connsiteY3038" fmla="*/ 806533 h 4044105"/>
              <a:gd name="connsiteX3039" fmla="*/ 3594185 w 5260573"/>
              <a:gd name="connsiteY3039" fmla="*/ 807849 h 4044105"/>
              <a:gd name="connsiteX3040" fmla="*/ 3587712 w 5260573"/>
              <a:gd name="connsiteY3040" fmla="*/ 805901 h 4044105"/>
              <a:gd name="connsiteX3041" fmla="*/ 3594207 w 5260573"/>
              <a:gd name="connsiteY3041" fmla="*/ 805500 h 4044105"/>
              <a:gd name="connsiteX3042" fmla="*/ 3696251 w 5260573"/>
              <a:gd name="connsiteY3042" fmla="*/ 797252 h 4044105"/>
              <a:gd name="connsiteX3043" fmla="*/ 3704217 w 5260573"/>
              <a:gd name="connsiteY3043" fmla="*/ 797529 h 4044105"/>
              <a:gd name="connsiteX3044" fmla="*/ 3752095 w 5260573"/>
              <a:gd name="connsiteY3044" fmla="*/ 806606 h 4044105"/>
              <a:gd name="connsiteX3045" fmla="*/ 3817629 w 5260573"/>
              <a:gd name="connsiteY3045" fmla="*/ 822742 h 4044105"/>
              <a:gd name="connsiteX3046" fmla="*/ 3847649 w 5260573"/>
              <a:gd name="connsiteY3046" fmla="*/ 833268 h 4044105"/>
              <a:gd name="connsiteX3047" fmla="*/ 3868892 w 5260573"/>
              <a:gd name="connsiteY3047" fmla="*/ 841797 h 4044105"/>
              <a:gd name="connsiteX3048" fmla="*/ 3866929 w 5260573"/>
              <a:gd name="connsiteY3048" fmla="*/ 841624 h 4044105"/>
              <a:gd name="connsiteX3049" fmla="*/ 3850960 w 5260573"/>
              <a:gd name="connsiteY3049" fmla="*/ 838129 h 4044105"/>
              <a:gd name="connsiteX3050" fmla="*/ 3849428 w 5260573"/>
              <a:gd name="connsiteY3050" fmla="*/ 837969 h 4044105"/>
              <a:gd name="connsiteX3051" fmla="*/ 3840838 w 5260573"/>
              <a:gd name="connsiteY3051" fmla="*/ 834528 h 4044105"/>
              <a:gd name="connsiteX3052" fmla="*/ 3813141 w 5260573"/>
              <a:gd name="connsiteY3052" fmla="*/ 825318 h 4044105"/>
              <a:gd name="connsiteX3053" fmla="*/ 3695451 w 5260573"/>
              <a:gd name="connsiteY3053" fmla="*/ 802617 h 4044105"/>
              <a:gd name="connsiteX3054" fmla="*/ 3688566 w 5260573"/>
              <a:gd name="connsiteY3054" fmla="*/ 798695 h 4044105"/>
              <a:gd name="connsiteX3055" fmla="*/ 3696251 w 5260573"/>
              <a:gd name="connsiteY3055" fmla="*/ 797252 h 4044105"/>
              <a:gd name="connsiteX3056" fmla="*/ 3472405 w 5260573"/>
              <a:gd name="connsiteY3056" fmla="*/ 795477 h 4044105"/>
              <a:gd name="connsiteX3057" fmla="*/ 3467271 w 5260573"/>
              <a:gd name="connsiteY3057" fmla="*/ 796936 h 4044105"/>
              <a:gd name="connsiteX3058" fmla="*/ 3480593 w 5260573"/>
              <a:gd name="connsiteY3058" fmla="*/ 797930 h 4044105"/>
              <a:gd name="connsiteX3059" fmla="*/ 3480366 w 5260573"/>
              <a:gd name="connsiteY3059" fmla="*/ 797843 h 4044105"/>
              <a:gd name="connsiteX3060" fmla="*/ 3472405 w 5260573"/>
              <a:gd name="connsiteY3060" fmla="*/ 795477 h 4044105"/>
              <a:gd name="connsiteX3061" fmla="*/ 3496113 w 5260573"/>
              <a:gd name="connsiteY3061" fmla="*/ 793647 h 4044105"/>
              <a:gd name="connsiteX3062" fmla="*/ 3495525 w 5260573"/>
              <a:gd name="connsiteY3062" fmla="*/ 797932 h 4044105"/>
              <a:gd name="connsiteX3063" fmla="*/ 3494735 w 5260573"/>
              <a:gd name="connsiteY3063" fmla="*/ 799148 h 4044105"/>
              <a:gd name="connsiteX3064" fmla="*/ 3579365 w 5260573"/>
              <a:gd name="connsiteY3064" fmla="*/ 806937 h 4044105"/>
              <a:gd name="connsiteX3065" fmla="*/ 3663689 w 5260573"/>
              <a:gd name="connsiteY3065" fmla="*/ 819946 h 4044105"/>
              <a:gd name="connsiteX3066" fmla="*/ 3666691 w 5260573"/>
              <a:gd name="connsiteY3066" fmla="*/ 817825 h 4044105"/>
              <a:gd name="connsiteX3067" fmla="*/ 3645369 w 5260573"/>
              <a:gd name="connsiteY3067" fmla="*/ 814294 h 4044105"/>
              <a:gd name="connsiteX3068" fmla="*/ 3615963 w 5260573"/>
              <a:gd name="connsiteY3068" fmla="*/ 807008 h 4044105"/>
              <a:gd name="connsiteX3069" fmla="*/ 3587895 w 5260573"/>
              <a:gd name="connsiteY3069" fmla="*/ 804258 h 4044105"/>
              <a:gd name="connsiteX3070" fmla="*/ 3580211 w 5260573"/>
              <a:gd name="connsiteY3070" fmla="*/ 803553 h 4044105"/>
              <a:gd name="connsiteX3071" fmla="*/ 3587712 w 5260573"/>
              <a:gd name="connsiteY3071" fmla="*/ 805901 h 4044105"/>
              <a:gd name="connsiteX3072" fmla="*/ 3565711 w 5260573"/>
              <a:gd name="connsiteY3072" fmla="*/ 802732 h 4044105"/>
              <a:gd name="connsiteX3073" fmla="*/ 3561396 w 5260573"/>
              <a:gd name="connsiteY3073" fmla="*/ 801826 h 4044105"/>
              <a:gd name="connsiteX3074" fmla="*/ 3559771 w 5260573"/>
              <a:gd name="connsiteY3074" fmla="*/ 801676 h 4044105"/>
              <a:gd name="connsiteX3075" fmla="*/ 3521115 w 5260573"/>
              <a:gd name="connsiteY3075" fmla="*/ 796715 h 4044105"/>
              <a:gd name="connsiteX3076" fmla="*/ 3516662 w 5260573"/>
              <a:gd name="connsiteY3076" fmla="*/ 799485 h 4044105"/>
              <a:gd name="connsiteX3077" fmla="*/ 3496113 w 5260573"/>
              <a:gd name="connsiteY3077" fmla="*/ 793647 h 4044105"/>
              <a:gd name="connsiteX3078" fmla="*/ 3739983 w 5260573"/>
              <a:gd name="connsiteY3078" fmla="*/ 793097 h 4044105"/>
              <a:gd name="connsiteX3079" fmla="*/ 3741069 w 5260573"/>
              <a:gd name="connsiteY3079" fmla="*/ 793211 h 4044105"/>
              <a:gd name="connsiteX3080" fmla="*/ 3740084 w 5260573"/>
              <a:gd name="connsiteY3080" fmla="*/ 793487 h 4044105"/>
              <a:gd name="connsiteX3081" fmla="*/ 3410411 w 5260573"/>
              <a:gd name="connsiteY3081" fmla="*/ 787049 h 4044105"/>
              <a:gd name="connsiteX3082" fmla="*/ 3406193 w 5260573"/>
              <a:gd name="connsiteY3082" fmla="*/ 787193 h 4044105"/>
              <a:gd name="connsiteX3083" fmla="*/ 3413933 w 5260573"/>
              <a:gd name="connsiteY3083" fmla="*/ 792219 h 4044105"/>
              <a:gd name="connsiteX3084" fmla="*/ 3416687 w 5260573"/>
              <a:gd name="connsiteY3084" fmla="*/ 792846 h 4044105"/>
              <a:gd name="connsiteX3085" fmla="*/ 3423697 w 5260573"/>
              <a:gd name="connsiteY3085" fmla="*/ 793468 h 4044105"/>
              <a:gd name="connsiteX3086" fmla="*/ 3396415 w 5260573"/>
              <a:gd name="connsiteY3086" fmla="*/ 782167 h 4044105"/>
              <a:gd name="connsiteX3087" fmla="*/ 3393135 w 5260573"/>
              <a:gd name="connsiteY3087" fmla="*/ 783679 h 4044105"/>
              <a:gd name="connsiteX3088" fmla="*/ 3399177 w 5260573"/>
              <a:gd name="connsiteY3088" fmla="*/ 785636 h 4044105"/>
              <a:gd name="connsiteX3089" fmla="*/ 3404996 w 5260573"/>
              <a:gd name="connsiteY3089" fmla="*/ 785507 h 4044105"/>
              <a:gd name="connsiteX3090" fmla="*/ 3404462 w 5260573"/>
              <a:gd name="connsiteY3090" fmla="*/ 784731 h 4044105"/>
              <a:gd name="connsiteX3091" fmla="*/ 3403018 w 5260573"/>
              <a:gd name="connsiteY3091" fmla="*/ 783905 h 4044105"/>
              <a:gd name="connsiteX3092" fmla="*/ 3396415 w 5260573"/>
              <a:gd name="connsiteY3092" fmla="*/ 782167 h 4044105"/>
              <a:gd name="connsiteX3093" fmla="*/ 3361458 w 5260573"/>
              <a:gd name="connsiteY3093" fmla="*/ 776591 h 4044105"/>
              <a:gd name="connsiteX3094" fmla="*/ 3358307 w 5260573"/>
              <a:gd name="connsiteY3094" fmla="*/ 776904 h 4044105"/>
              <a:gd name="connsiteX3095" fmla="*/ 3370565 w 5260573"/>
              <a:gd name="connsiteY3095" fmla="*/ 783326 h 4044105"/>
              <a:gd name="connsiteX3096" fmla="*/ 3383797 w 5260573"/>
              <a:gd name="connsiteY3096" fmla="*/ 785061 h 4044105"/>
              <a:gd name="connsiteX3097" fmla="*/ 3385319 w 5260573"/>
              <a:gd name="connsiteY3097" fmla="*/ 786191 h 4044105"/>
              <a:gd name="connsiteX3098" fmla="*/ 3385869 w 5260573"/>
              <a:gd name="connsiteY3098" fmla="*/ 785949 h 4044105"/>
              <a:gd name="connsiteX3099" fmla="*/ 3385825 w 5260573"/>
              <a:gd name="connsiteY3099" fmla="*/ 785066 h 4044105"/>
              <a:gd name="connsiteX3100" fmla="*/ 3385451 w 5260573"/>
              <a:gd name="connsiteY3100" fmla="*/ 784855 h 4044105"/>
              <a:gd name="connsiteX3101" fmla="*/ 3383797 w 5260573"/>
              <a:gd name="connsiteY3101" fmla="*/ 785061 h 4044105"/>
              <a:gd name="connsiteX3102" fmla="*/ 3361458 w 5260573"/>
              <a:gd name="connsiteY3102" fmla="*/ 776591 h 4044105"/>
              <a:gd name="connsiteX3103" fmla="*/ 3366595 w 5260573"/>
              <a:gd name="connsiteY3103" fmla="*/ 771900 h 4044105"/>
              <a:gd name="connsiteX3104" fmla="*/ 3363782 w 5260573"/>
              <a:gd name="connsiteY3104" fmla="*/ 773779 h 4044105"/>
              <a:gd name="connsiteX3105" fmla="*/ 3377537 w 5260573"/>
              <a:gd name="connsiteY3105" fmla="*/ 778276 h 4044105"/>
              <a:gd name="connsiteX3106" fmla="*/ 3384763 w 5260573"/>
              <a:gd name="connsiteY3106" fmla="*/ 780169 h 4044105"/>
              <a:gd name="connsiteX3107" fmla="*/ 3390642 w 5260573"/>
              <a:gd name="connsiteY3107" fmla="*/ 780168 h 4044105"/>
              <a:gd name="connsiteX3108" fmla="*/ 3389652 w 5260573"/>
              <a:gd name="connsiteY3108" fmla="*/ 779362 h 4044105"/>
              <a:gd name="connsiteX3109" fmla="*/ 3374369 w 5260573"/>
              <a:gd name="connsiteY3109" fmla="*/ 773423 h 4044105"/>
              <a:gd name="connsiteX3110" fmla="*/ 3366595 w 5260573"/>
              <a:gd name="connsiteY3110" fmla="*/ 771900 h 4044105"/>
              <a:gd name="connsiteX3111" fmla="*/ 3746973 w 5260573"/>
              <a:gd name="connsiteY3111" fmla="*/ 761662 h 4044105"/>
              <a:gd name="connsiteX3112" fmla="*/ 3746835 w 5260573"/>
              <a:gd name="connsiteY3112" fmla="*/ 761861 h 4044105"/>
              <a:gd name="connsiteX3113" fmla="*/ 3747253 w 5260573"/>
              <a:gd name="connsiteY3113" fmla="*/ 761950 h 4044105"/>
              <a:gd name="connsiteX3114" fmla="*/ 3748009 w 5260573"/>
              <a:gd name="connsiteY3114" fmla="*/ 763704 h 4044105"/>
              <a:gd name="connsiteX3115" fmla="*/ 3745191 w 5260573"/>
              <a:gd name="connsiteY3115" fmla="*/ 762441 h 4044105"/>
              <a:gd name="connsiteX3116" fmla="*/ 3743836 w 5260573"/>
              <a:gd name="connsiteY3116" fmla="*/ 760974 h 4044105"/>
              <a:gd name="connsiteX3117" fmla="*/ 3744512 w 5260573"/>
              <a:gd name="connsiteY3117" fmla="*/ 761034 h 4044105"/>
              <a:gd name="connsiteX3118" fmla="*/ 3745191 w 5260573"/>
              <a:gd name="connsiteY3118" fmla="*/ 762441 h 4044105"/>
              <a:gd name="connsiteX3119" fmla="*/ 3743836 w 5260573"/>
              <a:gd name="connsiteY3119" fmla="*/ 760974 h 4044105"/>
              <a:gd name="connsiteX3120" fmla="*/ 3593065 w 5260573"/>
              <a:gd name="connsiteY3120" fmla="*/ 747460 h 4044105"/>
              <a:gd name="connsiteX3121" fmla="*/ 3592081 w 5260573"/>
              <a:gd name="connsiteY3121" fmla="*/ 748334 h 4044105"/>
              <a:gd name="connsiteX3122" fmla="*/ 3591605 w 5260573"/>
              <a:gd name="connsiteY3122" fmla="*/ 749759 h 4044105"/>
              <a:gd name="connsiteX3123" fmla="*/ 3593065 w 5260573"/>
              <a:gd name="connsiteY3123" fmla="*/ 747460 h 4044105"/>
              <a:gd name="connsiteX3124" fmla="*/ 3758671 w 5260573"/>
              <a:gd name="connsiteY3124" fmla="*/ 746043 h 4044105"/>
              <a:gd name="connsiteX3125" fmla="*/ 3761490 w 5260573"/>
              <a:gd name="connsiteY3125" fmla="*/ 747298 h 4044105"/>
              <a:gd name="connsiteX3126" fmla="*/ 3763312 w 5260573"/>
              <a:gd name="connsiteY3126" fmla="*/ 750728 h 4044105"/>
              <a:gd name="connsiteX3127" fmla="*/ 3752588 w 5260573"/>
              <a:gd name="connsiteY3127" fmla="*/ 746868 h 4044105"/>
              <a:gd name="connsiteX3128" fmla="*/ 3751078 w 5260573"/>
              <a:gd name="connsiteY3128" fmla="*/ 746145 h 4044105"/>
              <a:gd name="connsiteX3129" fmla="*/ 3755416 w 5260573"/>
              <a:gd name="connsiteY3129" fmla="*/ 746126 h 4044105"/>
              <a:gd name="connsiteX3130" fmla="*/ 3576093 w 5260573"/>
              <a:gd name="connsiteY3130" fmla="*/ 746010 h 4044105"/>
              <a:gd name="connsiteX3131" fmla="*/ 3571320 w 5260573"/>
              <a:gd name="connsiteY3131" fmla="*/ 746286 h 4044105"/>
              <a:gd name="connsiteX3132" fmla="*/ 3586758 w 5260573"/>
              <a:gd name="connsiteY3132" fmla="*/ 748087 h 4044105"/>
              <a:gd name="connsiteX3133" fmla="*/ 3580449 w 5260573"/>
              <a:gd name="connsiteY3133" fmla="*/ 746252 h 4044105"/>
              <a:gd name="connsiteX3134" fmla="*/ 3621011 w 5260573"/>
              <a:gd name="connsiteY3134" fmla="*/ 743770 h 4044105"/>
              <a:gd name="connsiteX3135" fmla="*/ 3622722 w 5260573"/>
              <a:gd name="connsiteY3135" fmla="*/ 744420 h 4044105"/>
              <a:gd name="connsiteX3136" fmla="*/ 3619139 w 5260573"/>
              <a:gd name="connsiteY3136" fmla="*/ 743865 h 4044105"/>
              <a:gd name="connsiteX3137" fmla="*/ 3620187 w 5260573"/>
              <a:gd name="connsiteY3137" fmla="*/ 743771 h 4044105"/>
              <a:gd name="connsiteX3138" fmla="*/ 3603183 w 5260573"/>
              <a:gd name="connsiteY3138" fmla="*/ 737579 h 4044105"/>
              <a:gd name="connsiteX3139" fmla="*/ 3603667 w 5260573"/>
              <a:gd name="connsiteY3139" fmla="*/ 738149 h 4044105"/>
              <a:gd name="connsiteX3140" fmla="*/ 3610484 w 5260573"/>
              <a:gd name="connsiteY3140" fmla="*/ 739016 h 4044105"/>
              <a:gd name="connsiteX3141" fmla="*/ 3605008 w 5260573"/>
              <a:gd name="connsiteY3141" fmla="*/ 737859 h 4044105"/>
              <a:gd name="connsiteX3142" fmla="*/ 3753939 w 5260573"/>
              <a:gd name="connsiteY3142" fmla="*/ 737435 h 4044105"/>
              <a:gd name="connsiteX3143" fmla="*/ 3754260 w 5260573"/>
              <a:gd name="connsiteY3143" fmla="*/ 737451 h 4044105"/>
              <a:gd name="connsiteX3144" fmla="*/ 3771869 w 5260573"/>
              <a:gd name="connsiteY3144" fmla="*/ 739440 h 4044105"/>
              <a:gd name="connsiteX3145" fmla="*/ 3773885 w 5260573"/>
              <a:gd name="connsiteY3145" fmla="*/ 740147 h 4044105"/>
              <a:gd name="connsiteX3146" fmla="*/ 3774753 w 5260573"/>
              <a:gd name="connsiteY3146" fmla="*/ 740946 h 4044105"/>
              <a:gd name="connsiteX3147" fmla="*/ 3773002 w 5260573"/>
              <a:gd name="connsiteY3147" fmla="*/ 742172 h 4044105"/>
              <a:gd name="connsiteX3148" fmla="*/ 3769253 w 5260573"/>
              <a:gd name="connsiteY3148" fmla="*/ 742837 h 4044105"/>
              <a:gd name="connsiteX3149" fmla="*/ 3608735 w 5260573"/>
              <a:gd name="connsiteY3149" fmla="*/ 718434 h 4044105"/>
              <a:gd name="connsiteX3150" fmla="*/ 3613105 w 5260573"/>
              <a:gd name="connsiteY3150" fmla="*/ 719873 h 4044105"/>
              <a:gd name="connsiteX3151" fmla="*/ 3628519 w 5260573"/>
              <a:gd name="connsiteY3151" fmla="*/ 723178 h 4044105"/>
              <a:gd name="connsiteX3152" fmla="*/ 3635542 w 5260573"/>
              <a:gd name="connsiteY3152" fmla="*/ 723732 h 4044105"/>
              <a:gd name="connsiteX3153" fmla="*/ 3636084 w 5260573"/>
              <a:gd name="connsiteY3153" fmla="*/ 721931 h 4044105"/>
              <a:gd name="connsiteX3154" fmla="*/ 3635670 w 5260573"/>
              <a:gd name="connsiteY3154" fmla="*/ 721796 h 4044105"/>
              <a:gd name="connsiteX3155" fmla="*/ 3747261 w 5260573"/>
              <a:gd name="connsiteY3155" fmla="*/ 715667 h 4044105"/>
              <a:gd name="connsiteX3156" fmla="*/ 3748413 w 5260573"/>
              <a:gd name="connsiteY3156" fmla="*/ 718408 h 4044105"/>
              <a:gd name="connsiteX3157" fmla="*/ 3746304 w 5260573"/>
              <a:gd name="connsiteY3157" fmla="*/ 717314 h 4044105"/>
              <a:gd name="connsiteX3158" fmla="*/ 3747261 w 5260573"/>
              <a:gd name="connsiteY3158" fmla="*/ 715667 h 4044105"/>
              <a:gd name="connsiteX3159" fmla="*/ 732359 w 5260573"/>
              <a:gd name="connsiteY3159" fmla="*/ 704287 h 4044105"/>
              <a:gd name="connsiteX3160" fmla="*/ 722224 w 5260573"/>
              <a:gd name="connsiteY3160" fmla="*/ 707028 h 4044105"/>
              <a:gd name="connsiteX3161" fmla="*/ 706771 w 5260573"/>
              <a:gd name="connsiteY3161" fmla="*/ 710917 h 4044105"/>
              <a:gd name="connsiteX3162" fmla="*/ 702186 w 5260573"/>
              <a:gd name="connsiteY3162" fmla="*/ 711557 h 4044105"/>
              <a:gd name="connsiteX3163" fmla="*/ 688545 w 5260573"/>
              <a:gd name="connsiteY3163" fmla="*/ 715998 h 4044105"/>
              <a:gd name="connsiteX3164" fmla="*/ 683591 w 5260573"/>
              <a:gd name="connsiteY3164" fmla="*/ 719274 h 4044105"/>
              <a:gd name="connsiteX3165" fmla="*/ 685111 w 5260573"/>
              <a:gd name="connsiteY3165" fmla="*/ 718905 h 4044105"/>
              <a:gd name="connsiteX3166" fmla="*/ 692085 w 5260573"/>
              <a:gd name="connsiteY3166" fmla="*/ 717004 h 4044105"/>
              <a:gd name="connsiteX3167" fmla="*/ 3768189 w 5260573"/>
              <a:gd name="connsiteY3167" fmla="*/ 696508 h 4044105"/>
              <a:gd name="connsiteX3168" fmla="*/ 3785283 w 5260573"/>
              <a:gd name="connsiteY3168" fmla="*/ 698397 h 4044105"/>
              <a:gd name="connsiteX3169" fmla="*/ 3805595 w 5260573"/>
              <a:gd name="connsiteY3169" fmla="*/ 697607 h 4044105"/>
              <a:gd name="connsiteX3170" fmla="*/ 3811629 w 5260573"/>
              <a:gd name="connsiteY3170" fmla="*/ 698183 h 4044105"/>
              <a:gd name="connsiteX3171" fmla="*/ 3812289 w 5260573"/>
              <a:gd name="connsiteY3171" fmla="*/ 698586 h 4044105"/>
              <a:gd name="connsiteX3172" fmla="*/ 3813491 w 5260573"/>
              <a:gd name="connsiteY3172" fmla="*/ 699726 h 4044105"/>
              <a:gd name="connsiteX3173" fmla="*/ 3796457 w 5260573"/>
              <a:gd name="connsiteY3173" fmla="*/ 700768 h 4044105"/>
              <a:gd name="connsiteX3174" fmla="*/ 3783689 w 5260573"/>
              <a:gd name="connsiteY3174" fmla="*/ 700985 h 4044105"/>
              <a:gd name="connsiteX3175" fmla="*/ 3781833 w 5260573"/>
              <a:gd name="connsiteY3175" fmla="*/ 701109 h 4044105"/>
              <a:gd name="connsiteX3176" fmla="*/ 3561721 w 5260573"/>
              <a:gd name="connsiteY3176" fmla="*/ 690507 h 4044105"/>
              <a:gd name="connsiteX3177" fmla="*/ 3569984 w 5260573"/>
              <a:gd name="connsiteY3177" fmla="*/ 692211 h 4044105"/>
              <a:gd name="connsiteX3178" fmla="*/ 3568186 w 5260573"/>
              <a:gd name="connsiteY3178" fmla="*/ 691236 h 4044105"/>
              <a:gd name="connsiteX3179" fmla="*/ 3564829 w 5260573"/>
              <a:gd name="connsiteY3179" fmla="*/ 690890 h 4044105"/>
              <a:gd name="connsiteX3180" fmla="*/ 3563332 w 5260573"/>
              <a:gd name="connsiteY3180" fmla="*/ 690527 h 4044105"/>
              <a:gd name="connsiteX3181" fmla="*/ 3849770 w 5260573"/>
              <a:gd name="connsiteY3181" fmla="*/ 658760 h 4044105"/>
              <a:gd name="connsiteX3182" fmla="*/ 3871772 w 5260573"/>
              <a:gd name="connsiteY3182" fmla="*/ 658869 h 4044105"/>
              <a:gd name="connsiteX3183" fmla="*/ 3874260 w 5260573"/>
              <a:gd name="connsiteY3183" fmla="*/ 659866 h 4044105"/>
              <a:gd name="connsiteX3184" fmla="*/ 3877136 w 5260573"/>
              <a:gd name="connsiteY3184" fmla="*/ 661315 h 4044105"/>
              <a:gd name="connsiteX3185" fmla="*/ 3866491 w 5260573"/>
              <a:gd name="connsiteY3185" fmla="*/ 662145 h 4044105"/>
              <a:gd name="connsiteX3186" fmla="*/ 3856308 w 5260573"/>
              <a:gd name="connsiteY3186" fmla="*/ 662384 h 4044105"/>
              <a:gd name="connsiteX3187" fmla="*/ 3851840 w 5260573"/>
              <a:gd name="connsiteY3187" fmla="*/ 659752 h 4044105"/>
              <a:gd name="connsiteX3188" fmla="*/ 3635278 w 5260573"/>
              <a:gd name="connsiteY3188" fmla="*/ 656796 h 4044105"/>
              <a:gd name="connsiteX3189" fmla="*/ 3636487 w 5260573"/>
              <a:gd name="connsiteY3189" fmla="*/ 658343 h 4044105"/>
              <a:gd name="connsiteX3190" fmla="*/ 3641818 w 5260573"/>
              <a:gd name="connsiteY3190" fmla="*/ 660941 h 4044105"/>
              <a:gd name="connsiteX3191" fmla="*/ 3666286 w 5260573"/>
              <a:gd name="connsiteY3191" fmla="*/ 665870 h 4044105"/>
              <a:gd name="connsiteX3192" fmla="*/ 3674367 w 5260573"/>
              <a:gd name="connsiteY3192" fmla="*/ 666316 h 4044105"/>
              <a:gd name="connsiteX3193" fmla="*/ 3671129 w 5260573"/>
              <a:gd name="connsiteY3193" fmla="*/ 665448 h 4044105"/>
              <a:gd name="connsiteX3194" fmla="*/ 3649162 w 5260573"/>
              <a:gd name="connsiteY3194" fmla="*/ 660146 h 4044105"/>
              <a:gd name="connsiteX3195" fmla="*/ 3653762 w 5260573"/>
              <a:gd name="connsiteY3195" fmla="*/ 663034 h 4044105"/>
              <a:gd name="connsiteX3196" fmla="*/ 3649985 w 5260573"/>
              <a:gd name="connsiteY3196" fmla="*/ 662255 h 4044105"/>
              <a:gd name="connsiteX3197" fmla="*/ 3649816 w 5260573"/>
              <a:gd name="connsiteY3197" fmla="*/ 662245 h 4044105"/>
              <a:gd name="connsiteX3198" fmla="*/ 3648724 w 5260573"/>
              <a:gd name="connsiteY3198" fmla="*/ 661676 h 4044105"/>
              <a:gd name="connsiteX3199" fmla="*/ 3644497 w 5260573"/>
              <a:gd name="connsiteY3199" fmla="*/ 659020 h 4044105"/>
              <a:gd name="connsiteX3200" fmla="*/ 3791666 w 5260573"/>
              <a:gd name="connsiteY3200" fmla="*/ 653978 h 4044105"/>
              <a:gd name="connsiteX3201" fmla="*/ 3817553 w 5260573"/>
              <a:gd name="connsiteY3201" fmla="*/ 657773 h 4044105"/>
              <a:gd name="connsiteX3202" fmla="*/ 3830323 w 5260573"/>
              <a:gd name="connsiteY3202" fmla="*/ 658215 h 4044105"/>
              <a:gd name="connsiteX3203" fmla="*/ 3830090 w 5260573"/>
              <a:gd name="connsiteY3203" fmla="*/ 658480 h 4044105"/>
              <a:gd name="connsiteX3204" fmla="*/ 3836519 w 5260573"/>
              <a:gd name="connsiteY3204" fmla="*/ 661661 h 4044105"/>
              <a:gd name="connsiteX3205" fmla="*/ 3838939 w 5260573"/>
              <a:gd name="connsiteY3205" fmla="*/ 662792 h 4044105"/>
              <a:gd name="connsiteX3206" fmla="*/ 3834901 w 5260573"/>
              <a:gd name="connsiteY3206" fmla="*/ 662887 h 4044105"/>
              <a:gd name="connsiteX3207" fmla="*/ 3808558 w 5260573"/>
              <a:gd name="connsiteY3207" fmla="*/ 662450 h 4044105"/>
              <a:gd name="connsiteX3208" fmla="*/ 3799075 w 5260573"/>
              <a:gd name="connsiteY3208" fmla="*/ 658307 h 4044105"/>
              <a:gd name="connsiteX3209" fmla="*/ 3786070 w 5260573"/>
              <a:gd name="connsiteY3209" fmla="*/ 654085 h 4044105"/>
              <a:gd name="connsiteX3210" fmla="*/ 3616417 w 5260573"/>
              <a:gd name="connsiteY3210" fmla="*/ 652903 h 4044105"/>
              <a:gd name="connsiteX3211" fmla="*/ 3618599 w 5260573"/>
              <a:gd name="connsiteY3211" fmla="*/ 653984 h 4044105"/>
              <a:gd name="connsiteX3212" fmla="*/ 3623786 w 5260573"/>
              <a:gd name="connsiteY3212" fmla="*/ 657310 h 4044105"/>
              <a:gd name="connsiteX3213" fmla="*/ 3634435 w 5260573"/>
              <a:gd name="connsiteY3213" fmla="*/ 659455 h 4044105"/>
              <a:gd name="connsiteX3214" fmla="*/ 3626047 w 5260573"/>
              <a:gd name="connsiteY3214" fmla="*/ 654567 h 4044105"/>
              <a:gd name="connsiteX3215" fmla="*/ 3623284 w 5260573"/>
              <a:gd name="connsiteY3215" fmla="*/ 653901 h 4044105"/>
              <a:gd name="connsiteX3216" fmla="*/ 3572828 w 5260573"/>
              <a:gd name="connsiteY3216" fmla="*/ 646559 h 4044105"/>
              <a:gd name="connsiteX3217" fmla="*/ 3568842 w 5260573"/>
              <a:gd name="connsiteY3217" fmla="*/ 647014 h 4044105"/>
              <a:gd name="connsiteX3218" fmla="*/ 3574180 w 5260573"/>
              <a:gd name="connsiteY3218" fmla="*/ 650097 h 4044105"/>
              <a:gd name="connsiteX3219" fmla="*/ 3583306 w 5260573"/>
              <a:gd name="connsiteY3219" fmla="*/ 651300 h 4044105"/>
              <a:gd name="connsiteX3220" fmla="*/ 3577487 w 5260573"/>
              <a:gd name="connsiteY3220" fmla="*/ 648241 h 4044105"/>
              <a:gd name="connsiteX3221" fmla="*/ 3592504 w 5260573"/>
              <a:gd name="connsiteY3221" fmla="*/ 652513 h 4044105"/>
              <a:gd name="connsiteX3222" fmla="*/ 3614090 w 5260573"/>
              <a:gd name="connsiteY3222" fmla="*/ 655357 h 4044105"/>
              <a:gd name="connsiteX3223" fmla="*/ 3616149 w 5260573"/>
              <a:gd name="connsiteY3223" fmla="*/ 655772 h 4044105"/>
              <a:gd name="connsiteX3224" fmla="*/ 3608560 w 5260573"/>
              <a:gd name="connsiteY3224" fmla="*/ 651762 h 4044105"/>
              <a:gd name="connsiteX3225" fmla="*/ 3577475 w 5260573"/>
              <a:gd name="connsiteY3225" fmla="*/ 647248 h 4044105"/>
              <a:gd name="connsiteX3226" fmla="*/ 3753913 w 5260573"/>
              <a:gd name="connsiteY3226" fmla="*/ 644529 h 4044105"/>
              <a:gd name="connsiteX3227" fmla="*/ 3755929 w 5260573"/>
              <a:gd name="connsiteY3227" fmla="*/ 644603 h 4044105"/>
              <a:gd name="connsiteX3228" fmla="*/ 3774489 w 5260573"/>
              <a:gd name="connsiteY3228" fmla="*/ 648488 h 4044105"/>
              <a:gd name="connsiteX3229" fmla="*/ 3773094 w 5260573"/>
              <a:gd name="connsiteY3229" fmla="*/ 649698 h 4044105"/>
              <a:gd name="connsiteX3230" fmla="*/ 3772240 w 5260573"/>
              <a:gd name="connsiteY3230" fmla="*/ 649955 h 4044105"/>
              <a:gd name="connsiteX3231" fmla="*/ 3718057 w 5260573"/>
              <a:gd name="connsiteY3231" fmla="*/ 640462 h 4044105"/>
              <a:gd name="connsiteX3232" fmla="*/ 3717963 w 5260573"/>
              <a:gd name="connsiteY3232" fmla="*/ 642152 h 4044105"/>
              <a:gd name="connsiteX3233" fmla="*/ 3719993 w 5260573"/>
              <a:gd name="connsiteY3233" fmla="*/ 642559 h 4044105"/>
              <a:gd name="connsiteX3234" fmla="*/ 3720913 w 5260573"/>
              <a:gd name="connsiteY3234" fmla="*/ 641291 h 4044105"/>
              <a:gd name="connsiteX3235" fmla="*/ 3719461 w 5260573"/>
              <a:gd name="connsiteY3235" fmla="*/ 640568 h 4044105"/>
              <a:gd name="connsiteX3236" fmla="*/ 3718057 w 5260573"/>
              <a:gd name="connsiteY3236" fmla="*/ 640462 h 4044105"/>
              <a:gd name="connsiteX3237" fmla="*/ 3740805 w 5260573"/>
              <a:gd name="connsiteY3237" fmla="*/ 629281 h 4044105"/>
              <a:gd name="connsiteX3238" fmla="*/ 3740083 w 5260573"/>
              <a:gd name="connsiteY3238" fmla="*/ 630339 h 4044105"/>
              <a:gd name="connsiteX3239" fmla="*/ 3740030 w 5260573"/>
              <a:gd name="connsiteY3239" fmla="*/ 630418 h 4044105"/>
              <a:gd name="connsiteX3240" fmla="*/ 3739667 w 5260573"/>
              <a:gd name="connsiteY3240" fmla="*/ 630947 h 4044105"/>
              <a:gd name="connsiteX3241" fmla="*/ 3739650 w 5260573"/>
              <a:gd name="connsiteY3241" fmla="*/ 630974 h 4044105"/>
              <a:gd name="connsiteX3242" fmla="*/ 3740030 w 5260573"/>
              <a:gd name="connsiteY3242" fmla="*/ 630418 h 4044105"/>
              <a:gd name="connsiteX3243" fmla="*/ 3693488 w 5260573"/>
              <a:gd name="connsiteY3243" fmla="*/ 624882 h 4044105"/>
              <a:gd name="connsiteX3244" fmla="*/ 3692250 w 5260573"/>
              <a:gd name="connsiteY3244" fmla="*/ 625481 h 4044105"/>
              <a:gd name="connsiteX3245" fmla="*/ 3692025 w 5260573"/>
              <a:gd name="connsiteY3245" fmla="*/ 627180 h 4044105"/>
              <a:gd name="connsiteX3246" fmla="*/ 3693488 w 5260573"/>
              <a:gd name="connsiteY3246" fmla="*/ 624882 h 4044105"/>
              <a:gd name="connsiteX3247" fmla="*/ 3650459 w 5260573"/>
              <a:gd name="connsiteY3247" fmla="*/ 620165 h 4044105"/>
              <a:gd name="connsiteX3248" fmla="*/ 3648078 w 5260573"/>
              <a:gd name="connsiteY3248" fmla="*/ 621948 h 4044105"/>
              <a:gd name="connsiteX3249" fmla="*/ 3650755 w 5260573"/>
              <a:gd name="connsiteY3249" fmla="*/ 622161 h 4044105"/>
              <a:gd name="connsiteX3250" fmla="*/ 3652923 w 5260573"/>
              <a:gd name="connsiteY3250" fmla="*/ 621825 h 4044105"/>
              <a:gd name="connsiteX3251" fmla="*/ 3657758 w 5260573"/>
              <a:gd name="connsiteY3251" fmla="*/ 621353 h 4044105"/>
              <a:gd name="connsiteX3252" fmla="*/ 3656061 w 5260573"/>
              <a:gd name="connsiteY3252" fmla="*/ 620633 h 4044105"/>
              <a:gd name="connsiteX3253" fmla="*/ 3650459 w 5260573"/>
              <a:gd name="connsiteY3253" fmla="*/ 620165 h 4044105"/>
              <a:gd name="connsiteX3254" fmla="*/ 3616182 w 5260573"/>
              <a:gd name="connsiteY3254" fmla="*/ 613652 h 4044105"/>
              <a:gd name="connsiteX3255" fmla="*/ 3623362 w 5260573"/>
              <a:gd name="connsiteY3255" fmla="*/ 615966 h 4044105"/>
              <a:gd name="connsiteX3256" fmla="*/ 3626999 w 5260573"/>
              <a:gd name="connsiteY3256" fmla="*/ 615824 h 4044105"/>
              <a:gd name="connsiteX3257" fmla="*/ 3628621 w 5260573"/>
              <a:gd name="connsiteY3257" fmla="*/ 616684 h 4044105"/>
              <a:gd name="connsiteX3258" fmla="*/ 3629141 w 5260573"/>
              <a:gd name="connsiteY3258" fmla="*/ 616353 h 4044105"/>
              <a:gd name="connsiteX3259" fmla="*/ 3629011 w 5260573"/>
              <a:gd name="connsiteY3259" fmla="*/ 615485 h 4044105"/>
              <a:gd name="connsiteX3260" fmla="*/ 3628617 w 5260573"/>
              <a:gd name="connsiteY3260" fmla="*/ 615339 h 4044105"/>
              <a:gd name="connsiteX3261" fmla="*/ 3626999 w 5260573"/>
              <a:gd name="connsiteY3261" fmla="*/ 615824 h 4044105"/>
              <a:gd name="connsiteX3262" fmla="*/ 3653584 w 5260573"/>
              <a:gd name="connsiteY3262" fmla="*/ 613285 h 4044105"/>
              <a:gd name="connsiteX3263" fmla="*/ 3649417 w 5260573"/>
              <a:gd name="connsiteY3263" fmla="*/ 614142 h 4044105"/>
              <a:gd name="connsiteX3264" fmla="*/ 3666774 w 5260573"/>
              <a:gd name="connsiteY3264" fmla="*/ 618324 h 4044105"/>
              <a:gd name="connsiteX3265" fmla="*/ 3684357 w 5260573"/>
              <a:gd name="connsiteY3265" fmla="*/ 622452 h 4044105"/>
              <a:gd name="connsiteX3266" fmla="*/ 3653584 w 5260573"/>
              <a:gd name="connsiteY3266" fmla="*/ 613285 h 4044105"/>
              <a:gd name="connsiteX3267" fmla="*/ 3603576 w 5260573"/>
              <a:gd name="connsiteY3267" fmla="*/ 611326 h 4044105"/>
              <a:gd name="connsiteX3268" fmla="*/ 3600914 w 5260573"/>
              <a:gd name="connsiteY3268" fmla="*/ 612054 h 4044105"/>
              <a:gd name="connsiteX3269" fmla="*/ 3606567 w 5260573"/>
              <a:gd name="connsiteY3269" fmla="*/ 614087 h 4044105"/>
              <a:gd name="connsiteX3270" fmla="*/ 3612477 w 5260573"/>
              <a:gd name="connsiteY3270" fmla="*/ 615957 h 4044105"/>
              <a:gd name="connsiteX3271" fmla="*/ 3611909 w 5260573"/>
              <a:gd name="connsiteY3271" fmla="*/ 615595 h 4044105"/>
              <a:gd name="connsiteX3272" fmla="*/ 3639223 w 5260573"/>
              <a:gd name="connsiteY3272" fmla="*/ 610816 h 4044105"/>
              <a:gd name="connsiteX3273" fmla="*/ 3636121 w 5260573"/>
              <a:gd name="connsiteY3273" fmla="*/ 612870 h 4044105"/>
              <a:gd name="connsiteX3274" fmla="*/ 3642306 w 5260573"/>
              <a:gd name="connsiteY3274" fmla="*/ 613787 h 4044105"/>
              <a:gd name="connsiteX3275" fmla="*/ 3648064 w 5260573"/>
              <a:gd name="connsiteY3275" fmla="*/ 612675 h 4044105"/>
              <a:gd name="connsiteX3276" fmla="*/ 3647457 w 5260573"/>
              <a:gd name="connsiteY3276" fmla="*/ 611995 h 4044105"/>
              <a:gd name="connsiteX3277" fmla="*/ 3645942 w 5260573"/>
              <a:gd name="connsiteY3277" fmla="*/ 611420 h 4044105"/>
              <a:gd name="connsiteX3278" fmla="*/ 3639223 w 5260573"/>
              <a:gd name="connsiteY3278" fmla="*/ 610816 h 4044105"/>
              <a:gd name="connsiteX3279" fmla="*/ 3608634 w 5260573"/>
              <a:gd name="connsiteY3279" fmla="*/ 605688 h 4044105"/>
              <a:gd name="connsiteX3280" fmla="*/ 3606031 w 5260573"/>
              <a:gd name="connsiteY3280" fmla="*/ 608027 h 4044105"/>
              <a:gd name="connsiteX3281" fmla="*/ 3620118 w 5260573"/>
              <a:gd name="connsiteY3281" fmla="*/ 610157 h 4044105"/>
              <a:gd name="connsiteX3282" fmla="*/ 3627470 w 5260573"/>
              <a:gd name="connsiteY3282" fmla="*/ 610810 h 4044105"/>
              <a:gd name="connsiteX3283" fmla="*/ 3633300 w 5260573"/>
              <a:gd name="connsiteY3283" fmla="*/ 609812 h 4044105"/>
              <a:gd name="connsiteX3284" fmla="*/ 3632239 w 5260573"/>
              <a:gd name="connsiteY3284" fmla="*/ 609181 h 4044105"/>
              <a:gd name="connsiteX3285" fmla="*/ 3608634 w 5260573"/>
              <a:gd name="connsiteY3285" fmla="*/ 605688 h 4044105"/>
              <a:gd name="connsiteX3286" fmla="*/ 3837663 w 5260573"/>
              <a:gd name="connsiteY3286" fmla="*/ 600439 h 4044105"/>
              <a:gd name="connsiteX3287" fmla="*/ 3839523 w 5260573"/>
              <a:gd name="connsiteY3287" fmla="*/ 601164 h 4044105"/>
              <a:gd name="connsiteX3288" fmla="*/ 3837874 w 5260573"/>
              <a:gd name="connsiteY3288" fmla="*/ 602771 h 4044105"/>
              <a:gd name="connsiteX3289" fmla="*/ 3831262 w 5260573"/>
              <a:gd name="connsiteY3289" fmla="*/ 601939 h 4044105"/>
              <a:gd name="connsiteX3290" fmla="*/ 3837663 w 5260573"/>
              <a:gd name="connsiteY3290" fmla="*/ 600439 h 4044105"/>
              <a:gd name="connsiteX3291" fmla="*/ 3777252 w 5260573"/>
              <a:gd name="connsiteY3291" fmla="*/ 543932 h 4044105"/>
              <a:gd name="connsiteX3292" fmla="*/ 3778337 w 5260573"/>
              <a:gd name="connsiteY3292" fmla="*/ 544045 h 4044105"/>
              <a:gd name="connsiteX3293" fmla="*/ 3777352 w 5260573"/>
              <a:gd name="connsiteY3293" fmla="*/ 544321 h 4044105"/>
              <a:gd name="connsiteX3294" fmla="*/ 3784274 w 5260573"/>
              <a:gd name="connsiteY3294" fmla="*/ 543127 h 4044105"/>
              <a:gd name="connsiteX3295" fmla="*/ 3788327 w 5260573"/>
              <a:gd name="connsiteY3295" fmla="*/ 543886 h 4044105"/>
              <a:gd name="connsiteX3296" fmla="*/ 3792308 w 5260573"/>
              <a:gd name="connsiteY3296" fmla="*/ 544258 h 4044105"/>
              <a:gd name="connsiteX3297" fmla="*/ 3790605 w 5260573"/>
              <a:gd name="connsiteY3297" fmla="*/ 543851 h 4044105"/>
              <a:gd name="connsiteX3298" fmla="*/ 3858104 w 5260573"/>
              <a:gd name="connsiteY3298" fmla="*/ 534691 h 4044105"/>
              <a:gd name="connsiteX3299" fmla="*/ 3859865 w 5260573"/>
              <a:gd name="connsiteY3299" fmla="*/ 535045 h 4044105"/>
              <a:gd name="connsiteX3300" fmla="*/ 3856259 w 5260573"/>
              <a:gd name="connsiteY3300" fmla="*/ 535101 h 4044105"/>
              <a:gd name="connsiteX3301" fmla="*/ 3857286 w 5260573"/>
              <a:gd name="connsiteY3301" fmla="*/ 534832 h 4044105"/>
              <a:gd name="connsiteX3302" fmla="*/ 982230 w 5260573"/>
              <a:gd name="connsiteY3302" fmla="*/ 510438 h 4044105"/>
              <a:gd name="connsiteX3303" fmla="*/ 926574 w 5260573"/>
              <a:gd name="connsiteY3303" fmla="*/ 543574 h 4044105"/>
              <a:gd name="connsiteX3304" fmla="*/ 982230 w 5260573"/>
              <a:gd name="connsiteY3304" fmla="*/ 510438 h 4044105"/>
              <a:gd name="connsiteX3305" fmla="*/ 870967 w 5260573"/>
              <a:gd name="connsiteY3305" fmla="*/ 494415 h 4044105"/>
              <a:gd name="connsiteX3306" fmla="*/ 810153 w 5260573"/>
              <a:gd name="connsiteY3306" fmla="*/ 529224 h 4044105"/>
              <a:gd name="connsiteX3307" fmla="*/ 715497 w 5260573"/>
              <a:gd name="connsiteY3307" fmla="*/ 586845 h 4044105"/>
              <a:gd name="connsiteX3308" fmla="*/ 709946 w 5260573"/>
              <a:gd name="connsiteY3308" fmla="*/ 588674 h 4044105"/>
              <a:gd name="connsiteX3309" fmla="*/ 718018 w 5260573"/>
              <a:gd name="connsiteY3309" fmla="*/ 583643 h 4044105"/>
              <a:gd name="connsiteX3310" fmla="*/ 721364 w 5260573"/>
              <a:gd name="connsiteY3310" fmla="*/ 581112 h 4044105"/>
              <a:gd name="connsiteX3311" fmla="*/ 708330 w 5260573"/>
              <a:gd name="connsiteY3311" fmla="*/ 585715 h 4044105"/>
              <a:gd name="connsiteX3312" fmla="*/ 702628 w 5260573"/>
              <a:gd name="connsiteY3312" fmla="*/ 589220 h 4044105"/>
              <a:gd name="connsiteX3313" fmla="*/ 702687 w 5260573"/>
              <a:gd name="connsiteY3313" fmla="*/ 588172 h 4044105"/>
              <a:gd name="connsiteX3314" fmla="*/ 723053 w 5260573"/>
              <a:gd name="connsiteY3314" fmla="*/ 574463 h 4044105"/>
              <a:gd name="connsiteX3315" fmla="*/ 789346 w 5260573"/>
              <a:gd name="connsiteY3315" fmla="*/ 533592 h 4044105"/>
              <a:gd name="connsiteX3316" fmla="*/ 849865 w 5260573"/>
              <a:gd name="connsiteY3316" fmla="*/ 502990 h 4044105"/>
              <a:gd name="connsiteX3317" fmla="*/ 1001989 w 5260573"/>
              <a:gd name="connsiteY3317" fmla="*/ 493995 h 4044105"/>
              <a:gd name="connsiteX3318" fmla="*/ 1006409 w 5260573"/>
              <a:gd name="connsiteY3318" fmla="*/ 498123 h 4044105"/>
              <a:gd name="connsiteX3319" fmla="*/ 1002118 w 5260573"/>
              <a:gd name="connsiteY3319" fmla="*/ 502385 h 4044105"/>
              <a:gd name="connsiteX3320" fmla="*/ 1001989 w 5260573"/>
              <a:gd name="connsiteY3320" fmla="*/ 493995 h 4044105"/>
              <a:gd name="connsiteX3321" fmla="*/ 3779249 w 5260573"/>
              <a:gd name="connsiteY3321" fmla="*/ 490130 h 4044105"/>
              <a:gd name="connsiteX3322" fmla="*/ 3782983 w 5260573"/>
              <a:gd name="connsiteY3322" fmla="*/ 491502 h 4044105"/>
              <a:gd name="connsiteX3323" fmla="*/ 3793580 w 5260573"/>
              <a:gd name="connsiteY3323" fmla="*/ 491907 h 4044105"/>
              <a:gd name="connsiteX3324" fmla="*/ 3802385 w 5260573"/>
              <a:gd name="connsiteY3324" fmla="*/ 492212 h 4044105"/>
              <a:gd name="connsiteX3325" fmla="*/ 3800506 w 5260573"/>
              <a:gd name="connsiteY3325" fmla="*/ 491550 h 4044105"/>
              <a:gd name="connsiteX3326" fmla="*/ 3797143 w 5260573"/>
              <a:gd name="connsiteY3326" fmla="*/ 491776 h 4044105"/>
              <a:gd name="connsiteX3327" fmla="*/ 3787191 w 5260573"/>
              <a:gd name="connsiteY3327" fmla="*/ 491091 h 4044105"/>
              <a:gd name="connsiteX3328" fmla="*/ 3763511 w 5260573"/>
              <a:gd name="connsiteY3328" fmla="*/ 488707 h 4044105"/>
              <a:gd name="connsiteX3329" fmla="*/ 3758700 w 5260573"/>
              <a:gd name="connsiteY3329" fmla="*/ 489176 h 4044105"/>
              <a:gd name="connsiteX3330" fmla="*/ 3756288 w 5260573"/>
              <a:gd name="connsiteY3330" fmla="*/ 490407 h 4044105"/>
              <a:gd name="connsiteX3331" fmla="*/ 3762057 w 5260573"/>
              <a:gd name="connsiteY3331" fmla="*/ 491921 h 4044105"/>
              <a:gd name="connsiteX3332" fmla="*/ 3769991 w 5260573"/>
              <a:gd name="connsiteY3332" fmla="*/ 490825 h 4044105"/>
              <a:gd name="connsiteX3333" fmla="*/ 3770477 w 5260573"/>
              <a:gd name="connsiteY3333" fmla="*/ 490727 h 4044105"/>
              <a:gd name="connsiteX3334" fmla="*/ 3799775 w 5260573"/>
              <a:gd name="connsiteY3334" fmla="*/ 480184 h 4044105"/>
              <a:gd name="connsiteX3335" fmla="*/ 3798414 w 5260573"/>
              <a:gd name="connsiteY3335" fmla="*/ 480269 h 4044105"/>
              <a:gd name="connsiteX3336" fmla="*/ 3798794 w 5260573"/>
              <a:gd name="connsiteY3336" fmla="*/ 480467 h 4044105"/>
              <a:gd name="connsiteX3337" fmla="*/ 3800234 w 5260573"/>
              <a:gd name="connsiteY3337" fmla="*/ 480208 h 4044105"/>
              <a:gd name="connsiteX3338" fmla="*/ 891789 w 5260573"/>
              <a:gd name="connsiteY3338" fmla="*/ 479124 h 4044105"/>
              <a:gd name="connsiteX3339" fmla="*/ 892865 w 5260573"/>
              <a:gd name="connsiteY3339" fmla="*/ 479787 h 4044105"/>
              <a:gd name="connsiteX3340" fmla="*/ 893506 w 5260573"/>
              <a:gd name="connsiteY3340" fmla="*/ 481097 h 4044105"/>
              <a:gd name="connsiteX3341" fmla="*/ 891789 w 5260573"/>
              <a:gd name="connsiteY3341" fmla="*/ 479124 h 4044105"/>
              <a:gd name="connsiteX3342" fmla="*/ 905462 w 5260573"/>
              <a:gd name="connsiteY3342" fmla="*/ 474670 h 4044105"/>
              <a:gd name="connsiteX3343" fmla="*/ 899830 w 5260573"/>
              <a:gd name="connsiteY3343" fmla="*/ 477893 h 4044105"/>
              <a:gd name="connsiteX3344" fmla="*/ 898095 w 5260573"/>
              <a:gd name="connsiteY3344" fmla="*/ 478461 h 4044105"/>
              <a:gd name="connsiteX3345" fmla="*/ 905455 w 5260573"/>
              <a:gd name="connsiteY3345" fmla="*/ 474671 h 4044105"/>
              <a:gd name="connsiteX3346" fmla="*/ 3787093 w 5260573"/>
              <a:gd name="connsiteY3346" fmla="*/ 459057 h 4044105"/>
              <a:gd name="connsiteX3347" fmla="*/ 3786489 w 5260573"/>
              <a:gd name="connsiteY3347" fmla="*/ 459059 h 4044105"/>
              <a:gd name="connsiteX3348" fmla="*/ 3786573 w 5260573"/>
              <a:gd name="connsiteY3348" fmla="*/ 459087 h 4044105"/>
              <a:gd name="connsiteX3349" fmla="*/ 3891826 w 5260573"/>
              <a:gd name="connsiteY3349" fmla="*/ 453074 h 4044105"/>
              <a:gd name="connsiteX3350" fmla="*/ 3894898 w 5260573"/>
              <a:gd name="connsiteY3350" fmla="*/ 454393 h 4044105"/>
              <a:gd name="connsiteX3351" fmla="*/ 3890970 w 5260573"/>
              <a:gd name="connsiteY3351" fmla="*/ 453089 h 4044105"/>
              <a:gd name="connsiteX3352" fmla="*/ 3809320 w 5260573"/>
              <a:gd name="connsiteY3352" fmla="*/ 448645 h 4044105"/>
              <a:gd name="connsiteX3353" fmla="*/ 3807039 w 5260573"/>
              <a:gd name="connsiteY3353" fmla="*/ 448657 h 4044105"/>
              <a:gd name="connsiteX3354" fmla="*/ 3813382 w 5260573"/>
              <a:gd name="connsiteY3354" fmla="*/ 450015 h 4044105"/>
              <a:gd name="connsiteX3355" fmla="*/ 3841241 w 5260573"/>
              <a:gd name="connsiteY3355" fmla="*/ 448506 h 4044105"/>
              <a:gd name="connsiteX3356" fmla="*/ 3816948 w 5260573"/>
              <a:gd name="connsiteY3356" fmla="*/ 448613 h 4044105"/>
              <a:gd name="connsiteX3357" fmla="*/ 3822551 w 5260573"/>
              <a:gd name="connsiteY3357" fmla="*/ 449231 h 4044105"/>
              <a:gd name="connsiteX3358" fmla="*/ 3844969 w 5260573"/>
              <a:gd name="connsiteY3358" fmla="*/ 448489 h 4044105"/>
              <a:gd name="connsiteX3359" fmla="*/ 3843422 w 5260573"/>
              <a:gd name="connsiteY3359" fmla="*/ 448496 h 4044105"/>
              <a:gd name="connsiteX3360" fmla="*/ 3845291 w 5260573"/>
              <a:gd name="connsiteY3360" fmla="*/ 448674 h 4044105"/>
              <a:gd name="connsiteX3361" fmla="*/ 3845154 w 5260573"/>
              <a:gd name="connsiteY3361" fmla="*/ 448598 h 4044105"/>
              <a:gd name="connsiteX3362" fmla="*/ 958691 w 5260573"/>
              <a:gd name="connsiteY3362" fmla="*/ 444201 h 4044105"/>
              <a:gd name="connsiteX3363" fmla="*/ 938796 w 5260573"/>
              <a:gd name="connsiteY3363" fmla="*/ 455589 h 4044105"/>
              <a:gd name="connsiteX3364" fmla="*/ 909059 w 5260573"/>
              <a:gd name="connsiteY3364" fmla="*/ 465103 h 4044105"/>
              <a:gd name="connsiteX3365" fmla="*/ 886658 w 5260573"/>
              <a:gd name="connsiteY3365" fmla="*/ 473597 h 4044105"/>
              <a:gd name="connsiteX3366" fmla="*/ 904151 w 5260573"/>
              <a:gd name="connsiteY3366" fmla="*/ 462812 h 4044105"/>
              <a:gd name="connsiteX3367" fmla="*/ 910109 w 5260573"/>
              <a:gd name="connsiteY3367" fmla="*/ 460633 h 4044105"/>
              <a:gd name="connsiteX3368" fmla="*/ 931988 w 5260573"/>
              <a:gd name="connsiteY3368" fmla="*/ 452382 h 4044105"/>
              <a:gd name="connsiteX3369" fmla="*/ 947252 w 5260573"/>
              <a:gd name="connsiteY3369" fmla="*/ 447531 h 4044105"/>
              <a:gd name="connsiteX3370" fmla="*/ 948583 w 5260573"/>
              <a:gd name="connsiteY3370" fmla="*/ 445788 h 4044105"/>
              <a:gd name="connsiteX3371" fmla="*/ 949726 w 5260573"/>
              <a:gd name="connsiteY3371" fmla="*/ 445919 h 4044105"/>
              <a:gd name="connsiteX3372" fmla="*/ 949245 w 5260573"/>
              <a:gd name="connsiteY3372" fmla="*/ 446897 h 4044105"/>
              <a:gd name="connsiteX3373" fmla="*/ 955663 w 5260573"/>
              <a:gd name="connsiteY3373" fmla="*/ 444858 h 4044105"/>
              <a:gd name="connsiteX3374" fmla="*/ 951217 w 5260573"/>
              <a:gd name="connsiteY3374" fmla="*/ 443967 h 4044105"/>
              <a:gd name="connsiteX3375" fmla="*/ 952360 w 5260573"/>
              <a:gd name="connsiteY3375" fmla="*/ 444099 h 4044105"/>
              <a:gd name="connsiteX3376" fmla="*/ 951418 w 5260573"/>
              <a:gd name="connsiteY3376" fmla="*/ 446016 h 4044105"/>
              <a:gd name="connsiteX3377" fmla="*/ 949726 w 5260573"/>
              <a:gd name="connsiteY3377" fmla="*/ 445919 h 4044105"/>
              <a:gd name="connsiteX3378" fmla="*/ 951217 w 5260573"/>
              <a:gd name="connsiteY3378" fmla="*/ 443967 h 4044105"/>
              <a:gd name="connsiteX3379" fmla="*/ 959616 w 5260573"/>
              <a:gd name="connsiteY3379" fmla="*/ 439937 h 4044105"/>
              <a:gd name="connsiteX3380" fmla="*/ 952360 w 5260573"/>
              <a:gd name="connsiteY3380" fmla="*/ 444099 h 4044105"/>
              <a:gd name="connsiteX3381" fmla="*/ 956113 w 5260573"/>
              <a:gd name="connsiteY3381" fmla="*/ 440918 h 4044105"/>
              <a:gd name="connsiteX3382" fmla="*/ 959616 w 5260573"/>
              <a:gd name="connsiteY3382" fmla="*/ 439937 h 4044105"/>
              <a:gd name="connsiteX3383" fmla="*/ 3798953 w 5260573"/>
              <a:gd name="connsiteY3383" fmla="*/ 432720 h 4044105"/>
              <a:gd name="connsiteX3384" fmla="*/ 3798953 w 5260573"/>
              <a:gd name="connsiteY3384" fmla="*/ 432730 h 4044105"/>
              <a:gd name="connsiteX3385" fmla="*/ 3807008 w 5260573"/>
              <a:gd name="connsiteY3385" fmla="*/ 436524 h 4044105"/>
              <a:gd name="connsiteX3386" fmla="*/ 3813283 w 5260573"/>
              <a:gd name="connsiteY3386" fmla="*/ 437630 h 4044105"/>
              <a:gd name="connsiteX3387" fmla="*/ 3804591 w 5260573"/>
              <a:gd name="connsiteY3387" fmla="*/ 430746 h 4044105"/>
              <a:gd name="connsiteX3388" fmla="*/ 3808602 w 5260573"/>
              <a:gd name="connsiteY3388" fmla="*/ 432340 h 4044105"/>
              <a:gd name="connsiteX3389" fmla="*/ 3830637 w 5260573"/>
              <a:gd name="connsiteY3389" fmla="*/ 440690 h 4044105"/>
              <a:gd name="connsiteX3390" fmla="*/ 3851689 w 5260573"/>
              <a:gd name="connsiteY3390" fmla="*/ 444399 h 4044105"/>
              <a:gd name="connsiteX3391" fmla="*/ 3836751 w 5260573"/>
              <a:gd name="connsiteY3391" fmla="*/ 438588 h 4044105"/>
              <a:gd name="connsiteX3392" fmla="*/ 3822237 w 5260573"/>
              <a:gd name="connsiteY3392" fmla="*/ 433211 h 4044105"/>
              <a:gd name="connsiteX3393" fmla="*/ 3816525 w 5260573"/>
              <a:gd name="connsiteY3393" fmla="*/ 432236 h 4044105"/>
              <a:gd name="connsiteX3394" fmla="*/ 3821485 w 5260573"/>
              <a:gd name="connsiteY3394" fmla="*/ 432933 h 4044105"/>
              <a:gd name="connsiteX3395" fmla="*/ 3817144 w 5260573"/>
              <a:gd name="connsiteY3395" fmla="*/ 431325 h 4044105"/>
              <a:gd name="connsiteX3396" fmla="*/ 3842806 w 5260573"/>
              <a:gd name="connsiteY3396" fmla="*/ 430300 h 4044105"/>
              <a:gd name="connsiteX3397" fmla="*/ 3837393 w 5260573"/>
              <a:gd name="connsiteY3397" fmla="*/ 430324 h 4044105"/>
              <a:gd name="connsiteX3398" fmla="*/ 3856285 w 5260573"/>
              <a:gd name="connsiteY3398" fmla="*/ 437826 h 4044105"/>
              <a:gd name="connsiteX3399" fmla="*/ 3871025 w 5260573"/>
              <a:gd name="connsiteY3399" fmla="*/ 439898 h 4044105"/>
              <a:gd name="connsiteX3400" fmla="*/ 3854462 w 5260573"/>
              <a:gd name="connsiteY3400" fmla="*/ 434529 h 4044105"/>
              <a:gd name="connsiteX3401" fmla="*/ 3858578 w 5260573"/>
              <a:gd name="connsiteY3401" fmla="*/ 430231 h 4044105"/>
              <a:gd name="connsiteX3402" fmla="*/ 3852651 w 5260573"/>
              <a:gd name="connsiteY3402" fmla="*/ 430257 h 4044105"/>
              <a:gd name="connsiteX3403" fmla="*/ 3853328 w 5260573"/>
              <a:gd name="connsiteY3403" fmla="*/ 430502 h 4044105"/>
              <a:gd name="connsiteX3404" fmla="*/ 3877877 w 5260573"/>
              <a:gd name="connsiteY3404" fmla="*/ 440861 h 4044105"/>
              <a:gd name="connsiteX3405" fmla="*/ 3914852 w 5260573"/>
              <a:gd name="connsiteY3405" fmla="*/ 446058 h 4044105"/>
              <a:gd name="connsiteX3406" fmla="*/ 3900883 w 5260573"/>
              <a:gd name="connsiteY3406" fmla="*/ 436111 h 4044105"/>
              <a:gd name="connsiteX3407" fmla="*/ 3858578 w 5260573"/>
              <a:gd name="connsiteY3407" fmla="*/ 430231 h 4044105"/>
              <a:gd name="connsiteX3408" fmla="*/ 3740332 w 5260573"/>
              <a:gd name="connsiteY3408" fmla="*/ 424558 h 4044105"/>
              <a:gd name="connsiteX3409" fmla="*/ 3746772 w 5260573"/>
              <a:gd name="connsiteY3409" fmla="*/ 426640 h 4044105"/>
              <a:gd name="connsiteX3410" fmla="*/ 3746607 w 5260573"/>
              <a:gd name="connsiteY3410" fmla="*/ 426567 h 4044105"/>
              <a:gd name="connsiteX3411" fmla="*/ 3741330 w 5260573"/>
              <a:gd name="connsiteY3411" fmla="*/ 424691 h 4044105"/>
              <a:gd name="connsiteX3412" fmla="*/ 3924315 w 5260573"/>
              <a:gd name="connsiteY3412" fmla="*/ 421753 h 4044105"/>
              <a:gd name="connsiteX3413" fmla="*/ 3922689 w 5260573"/>
              <a:gd name="connsiteY3413" fmla="*/ 421760 h 4044105"/>
              <a:gd name="connsiteX3414" fmla="*/ 3869477 w 5260573"/>
              <a:gd name="connsiteY3414" fmla="*/ 421994 h 4044105"/>
              <a:gd name="connsiteX3415" fmla="*/ 3965011 w 5260573"/>
              <a:gd name="connsiteY3415" fmla="*/ 433706 h 4044105"/>
              <a:gd name="connsiteX3416" fmla="*/ 3950815 w 5260573"/>
              <a:gd name="connsiteY3416" fmla="*/ 425579 h 4044105"/>
              <a:gd name="connsiteX3417" fmla="*/ 3924315 w 5260573"/>
              <a:gd name="connsiteY3417" fmla="*/ 421753 h 4044105"/>
              <a:gd name="connsiteX3418" fmla="*/ 3791399 w 5260573"/>
              <a:gd name="connsiteY3418" fmla="*/ 421647 h 4044105"/>
              <a:gd name="connsiteX3419" fmla="*/ 3791569 w 5260573"/>
              <a:gd name="connsiteY3419" fmla="*/ 421961 h 4044105"/>
              <a:gd name="connsiteX3420" fmla="*/ 3793152 w 5260573"/>
              <a:gd name="connsiteY3420" fmla="*/ 425145 h 4044105"/>
              <a:gd name="connsiteX3421" fmla="*/ 3793395 w 5260573"/>
              <a:gd name="connsiteY3421" fmla="*/ 426295 h 4044105"/>
              <a:gd name="connsiteX3422" fmla="*/ 3793669 w 5260573"/>
              <a:gd name="connsiteY3422" fmla="*/ 426405 h 4044105"/>
              <a:gd name="connsiteX3423" fmla="*/ 3801224 w 5260573"/>
              <a:gd name="connsiteY3423" fmla="*/ 425383 h 4044105"/>
              <a:gd name="connsiteX3424" fmla="*/ 3795019 w 5260573"/>
              <a:gd name="connsiteY3424" fmla="*/ 422987 h 4044105"/>
              <a:gd name="connsiteX3425" fmla="*/ 1080504 w 5260573"/>
              <a:gd name="connsiteY3425" fmla="*/ 414606 h 4044105"/>
              <a:gd name="connsiteX3426" fmla="*/ 1065724 w 5260573"/>
              <a:gd name="connsiteY3426" fmla="*/ 422146 h 4044105"/>
              <a:gd name="connsiteX3427" fmla="*/ 1079657 w 5260573"/>
              <a:gd name="connsiteY3427" fmla="*/ 414843 h 4044105"/>
              <a:gd name="connsiteX3428" fmla="*/ 1012079 w 5260573"/>
              <a:gd name="connsiteY3428" fmla="*/ 410497 h 4044105"/>
              <a:gd name="connsiteX3429" fmla="*/ 1007294 w 5260573"/>
              <a:gd name="connsiteY3429" fmla="*/ 412317 h 4044105"/>
              <a:gd name="connsiteX3430" fmla="*/ 1008313 w 5260573"/>
              <a:gd name="connsiteY3430" fmla="*/ 413934 h 4044105"/>
              <a:gd name="connsiteX3431" fmla="*/ 1012094 w 5260573"/>
              <a:gd name="connsiteY3431" fmla="*/ 411453 h 4044105"/>
              <a:gd name="connsiteX3432" fmla="*/ 1012079 w 5260573"/>
              <a:gd name="connsiteY3432" fmla="*/ 410497 h 4044105"/>
              <a:gd name="connsiteX3433" fmla="*/ 3889877 w 5260573"/>
              <a:gd name="connsiteY3433" fmla="*/ 403403 h 4044105"/>
              <a:gd name="connsiteX3434" fmla="*/ 3883606 w 5260573"/>
              <a:gd name="connsiteY3434" fmla="*/ 403430 h 4044105"/>
              <a:gd name="connsiteX3435" fmla="*/ 3885241 w 5260573"/>
              <a:gd name="connsiteY3435" fmla="*/ 407669 h 4044105"/>
              <a:gd name="connsiteX3436" fmla="*/ 3896168 w 5260573"/>
              <a:gd name="connsiteY3436" fmla="*/ 409440 h 4044105"/>
              <a:gd name="connsiteX3437" fmla="*/ 3889877 w 5260573"/>
              <a:gd name="connsiteY3437" fmla="*/ 403403 h 4044105"/>
              <a:gd name="connsiteX3438" fmla="*/ 1062099 w 5260573"/>
              <a:gd name="connsiteY3438" fmla="*/ 389329 h 4044105"/>
              <a:gd name="connsiteX3439" fmla="*/ 1056343 w 5260573"/>
              <a:gd name="connsiteY3439" fmla="*/ 392751 h 4044105"/>
              <a:gd name="connsiteX3440" fmla="*/ 1047335 w 5260573"/>
              <a:gd name="connsiteY3440" fmla="*/ 395987 h 4044105"/>
              <a:gd name="connsiteX3441" fmla="*/ 1062159 w 5260573"/>
              <a:gd name="connsiteY3441" fmla="*/ 389294 h 4044105"/>
              <a:gd name="connsiteX3442" fmla="*/ 1062159 w 5260573"/>
              <a:gd name="connsiteY3442" fmla="*/ 389302 h 4044105"/>
              <a:gd name="connsiteX3443" fmla="*/ 1062099 w 5260573"/>
              <a:gd name="connsiteY3443" fmla="*/ 389329 h 4044105"/>
              <a:gd name="connsiteX3444" fmla="*/ 1070962 w 5260573"/>
              <a:gd name="connsiteY3444" fmla="*/ 385400 h 4044105"/>
              <a:gd name="connsiteX3445" fmla="*/ 1062229 w 5260573"/>
              <a:gd name="connsiteY3445" fmla="*/ 389893 h 4044105"/>
              <a:gd name="connsiteX3446" fmla="*/ 1062159 w 5260573"/>
              <a:gd name="connsiteY3446" fmla="*/ 389302 h 4044105"/>
              <a:gd name="connsiteX3447" fmla="*/ 1069616 w 5260573"/>
              <a:gd name="connsiteY3447" fmla="*/ 385939 h 4044105"/>
              <a:gd name="connsiteX3448" fmla="*/ 1079167 w 5260573"/>
              <a:gd name="connsiteY3448" fmla="*/ 373235 h 4044105"/>
              <a:gd name="connsiteX3449" fmla="*/ 1080754 w 5260573"/>
              <a:gd name="connsiteY3449" fmla="*/ 374706 h 4044105"/>
              <a:gd name="connsiteX3450" fmla="*/ 1080207 w 5260573"/>
              <a:gd name="connsiteY3450" fmla="*/ 376214 h 4044105"/>
              <a:gd name="connsiteX3451" fmla="*/ 1108446 w 5260573"/>
              <a:gd name="connsiteY3451" fmla="*/ 353094 h 4044105"/>
              <a:gd name="connsiteX3452" fmla="*/ 1087028 w 5260573"/>
              <a:gd name="connsiteY3452" fmla="*/ 365524 h 4044105"/>
              <a:gd name="connsiteX3453" fmla="*/ 1062441 w 5260573"/>
              <a:gd name="connsiteY3453" fmla="*/ 380179 h 4044105"/>
              <a:gd name="connsiteX3454" fmla="*/ 1047379 w 5260573"/>
              <a:gd name="connsiteY3454" fmla="*/ 389661 h 4044105"/>
              <a:gd name="connsiteX3455" fmla="*/ 1046542 w 5260573"/>
              <a:gd name="connsiteY3455" fmla="*/ 395077 h 4044105"/>
              <a:gd name="connsiteX3456" fmla="*/ 1042746 w 5260573"/>
              <a:gd name="connsiteY3456" fmla="*/ 398623 h 4044105"/>
              <a:gd name="connsiteX3457" fmla="*/ 1048014 w 5260573"/>
              <a:gd name="connsiteY3457" fmla="*/ 397205 h 4044105"/>
              <a:gd name="connsiteX3458" fmla="*/ 986262 w 5260573"/>
              <a:gd name="connsiteY3458" fmla="*/ 428969 h 4044105"/>
              <a:gd name="connsiteX3459" fmla="*/ 995192 w 5260573"/>
              <a:gd name="connsiteY3459" fmla="*/ 423667 h 4044105"/>
              <a:gd name="connsiteX3460" fmla="*/ 1003946 w 5260573"/>
              <a:gd name="connsiteY3460" fmla="*/ 414847 h 4044105"/>
              <a:gd name="connsiteX3461" fmla="*/ 992682 w 5260573"/>
              <a:gd name="connsiteY3461" fmla="*/ 420783 h 4044105"/>
              <a:gd name="connsiteX3462" fmla="*/ 959616 w 5260573"/>
              <a:gd name="connsiteY3462" fmla="*/ 439937 h 4044105"/>
              <a:gd name="connsiteX3463" fmla="*/ 987272 w 5260573"/>
              <a:gd name="connsiteY3463" fmla="*/ 422029 h 4044105"/>
              <a:gd name="connsiteX3464" fmla="*/ 1017423 w 5260573"/>
              <a:gd name="connsiteY3464" fmla="*/ 403546 h 4044105"/>
              <a:gd name="connsiteX3465" fmla="*/ 1075203 w 5260573"/>
              <a:gd name="connsiteY3465" fmla="*/ 371716 h 4044105"/>
              <a:gd name="connsiteX3466" fmla="*/ 1102260 w 5260573"/>
              <a:gd name="connsiteY3466" fmla="*/ 355870 h 4044105"/>
              <a:gd name="connsiteX3467" fmla="*/ 1107323 w 5260573"/>
              <a:gd name="connsiteY3467" fmla="*/ 353581 h 4044105"/>
              <a:gd name="connsiteX3468" fmla="*/ 3874930 w 5260573"/>
              <a:gd name="connsiteY3468" fmla="*/ 351274 h 4044105"/>
              <a:gd name="connsiteX3469" fmla="*/ 3876790 w 5260573"/>
              <a:gd name="connsiteY3469" fmla="*/ 351998 h 4044105"/>
              <a:gd name="connsiteX3470" fmla="*/ 3875142 w 5260573"/>
              <a:gd name="connsiteY3470" fmla="*/ 353606 h 4044105"/>
              <a:gd name="connsiteX3471" fmla="*/ 3868530 w 5260573"/>
              <a:gd name="connsiteY3471" fmla="*/ 352773 h 4044105"/>
              <a:gd name="connsiteX3472" fmla="*/ 3874930 w 5260573"/>
              <a:gd name="connsiteY3472" fmla="*/ 351274 h 4044105"/>
              <a:gd name="connsiteX3473" fmla="*/ 1201850 w 5260573"/>
              <a:gd name="connsiteY3473" fmla="*/ 317648 h 4044105"/>
              <a:gd name="connsiteX3474" fmla="*/ 1202928 w 5260573"/>
              <a:gd name="connsiteY3474" fmla="*/ 318310 h 4044105"/>
              <a:gd name="connsiteX3475" fmla="*/ 1203568 w 5260573"/>
              <a:gd name="connsiteY3475" fmla="*/ 319620 h 4044105"/>
              <a:gd name="connsiteX3476" fmla="*/ 1201850 w 5260573"/>
              <a:gd name="connsiteY3476" fmla="*/ 317648 h 4044105"/>
              <a:gd name="connsiteX3477" fmla="*/ 1221085 w 5260573"/>
              <a:gd name="connsiteY3477" fmla="*/ 312375 h 4044105"/>
              <a:gd name="connsiteX3478" fmla="*/ 1218132 w 5260573"/>
              <a:gd name="connsiteY3478" fmla="*/ 313721 h 4044105"/>
              <a:gd name="connsiteX3479" fmla="*/ 1208157 w 5260573"/>
              <a:gd name="connsiteY3479" fmla="*/ 316985 h 4044105"/>
              <a:gd name="connsiteX3480" fmla="*/ 1215517 w 5260573"/>
              <a:gd name="connsiteY3480" fmla="*/ 313194 h 4044105"/>
              <a:gd name="connsiteX3481" fmla="*/ 1161536 w 5260573"/>
              <a:gd name="connsiteY3481" fmla="*/ 311359 h 4044105"/>
              <a:gd name="connsiteX3482" fmla="*/ 1158093 w 5260573"/>
              <a:gd name="connsiteY3482" fmla="*/ 312815 h 4044105"/>
              <a:gd name="connsiteX3483" fmla="*/ 1160420 w 5260573"/>
              <a:gd name="connsiteY3483" fmla="*/ 311737 h 4044105"/>
              <a:gd name="connsiteX3484" fmla="*/ 1281667 w 5260573"/>
              <a:gd name="connsiteY3484" fmla="*/ 281290 h 4044105"/>
              <a:gd name="connsiteX3485" fmla="*/ 1275784 w 5260573"/>
              <a:gd name="connsiteY3485" fmla="*/ 285498 h 4044105"/>
              <a:gd name="connsiteX3486" fmla="*/ 1219122 w 5260573"/>
              <a:gd name="connsiteY3486" fmla="*/ 303627 h 4044105"/>
              <a:gd name="connsiteX3487" fmla="*/ 1211121 w 5260573"/>
              <a:gd name="connsiteY3487" fmla="*/ 306660 h 4044105"/>
              <a:gd name="connsiteX3488" fmla="*/ 1255271 w 5260573"/>
              <a:gd name="connsiteY3488" fmla="*/ 286703 h 4044105"/>
              <a:gd name="connsiteX3489" fmla="*/ 1265725 w 5260573"/>
              <a:gd name="connsiteY3489" fmla="*/ 283380 h 4044105"/>
              <a:gd name="connsiteX3490" fmla="*/ 1281667 w 5260573"/>
              <a:gd name="connsiteY3490" fmla="*/ 281290 h 4044105"/>
              <a:gd name="connsiteX3491" fmla="*/ 4013918 w 5260573"/>
              <a:gd name="connsiteY3491" fmla="*/ 276263 h 4044105"/>
              <a:gd name="connsiteX3492" fmla="*/ 4017585 w 5260573"/>
              <a:gd name="connsiteY3492" fmla="*/ 276363 h 4044105"/>
              <a:gd name="connsiteX3493" fmla="*/ 4014565 w 5260573"/>
              <a:gd name="connsiteY3493" fmla="*/ 276376 h 4044105"/>
              <a:gd name="connsiteX3494" fmla="*/ 4152157 w 5260573"/>
              <a:gd name="connsiteY3494" fmla="*/ 234746 h 4044105"/>
              <a:gd name="connsiteX3495" fmla="*/ 4153646 w 5260573"/>
              <a:gd name="connsiteY3495" fmla="*/ 235122 h 4044105"/>
              <a:gd name="connsiteX3496" fmla="*/ 4152019 w 5260573"/>
              <a:gd name="connsiteY3496" fmla="*/ 235129 h 4044105"/>
              <a:gd name="connsiteX3497" fmla="*/ 1520103 w 5260573"/>
              <a:gd name="connsiteY3497" fmla="*/ 233795 h 4044105"/>
              <a:gd name="connsiteX3498" fmla="*/ 1341864 w 5260573"/>
              <a:gd name="connsiteY3498" fmla="*/ 304375 h 4044105"/>
              <a:gd name="connsiteX3499" fmla="*/ 1128370 w 5260573"/>
              <a:gd name="connsiteY3499" fmla="*/ 400379 h 4044105"/>
              <a:gd name="connsiteX3500" fmla="*/ 916641 w 5260573"/>
              <a:gd name="connsiteY3500" fmla="*/ 516854 h 4044105"/>
              <a:gd name="connsiteX3501" fmla="*/ 721004 w 5260573"/>
              <a:gd name="connsiteY3501" fmla="*/ 634629 h 4044105"/>
              <a:gd name="connsiteX3502" fmla="*/ 703293 w 5260573"/>
              <a:gd name="connsiteY3502" fmla="*/ 639246 h 4044105"/>
              <a:gd name="connsiteX3503" fmla="*/ 689713 w 5260573"/>
              <a:gd name="connsiteY3503" fmla="*/ 641655 h 4044105"/>
              <a:gd name="connsiteX3504" fmla="*/ 695557 w 5260573"/>
              <a:gd name="connsiteY3504" fmla="*/ 636794 h 4044105"/>
              <a:gd name="connsiteX3505" fmla="*/ 700113 w 5260573"/>
              <a:gd name="connsiteY3505" fmla="*/ 635841 h 4044105"/>
              <a:gd name="connsiteX3506" fmla="*/ 711170 w 5260573"/>
              <a:gd name="connsiteY3506" fmla="*/ 629449 h 4044105"/>
              <a:gd name="connsiteX3507" fmla="*/ 703995 w 5260573"/>
              <a:gd name="connsiteY3507" fmla="*/ 629776 h 4044105"/>
              <a:gd name="connsiteX3508" fmla="*/ 704370 w 5260573"/>
              <a:gd name="connsiteY3508" fmla="*/ 629463 h 4044105"/>
              <a:gd name="connsiteX3509" fmla="*/ 706133 w 5260573"/>
              <a:gd name="connsiteY3509" fmla="*/ 628132 h 4044105"/>
              <a:gd name="connsiteX3510" fmla="*/ 719335 w 5260573"/>
              <a:gd name="connsiteY3510" fmla="*/ 620774 h 4044105"/>
              <a:gd name="connsiteX3511" fmla="*/ 759378 w 5260573"/>
              <a:gd name="connsiteY3511" fmla="*/ 597744 h 4044105"/>
              <a:gd name="connsiteX3512" fmla="*/ 750438 w 5260573"/>
              <a:gd name="connsiteY3512" fmla="*/ 600228 h 4044105"/>
              <a:gd name="connsiteX3513" fmla="*/ 735521 w 5260573"/>
              <a:gd name="connsiteY3513" fmla="*/ 607840 h 4044105"/>
              <a:gd name="connsiteX3514" fmla="*/ 772140 w 5260573"/>
              <a:gd name="connsiteY3514" fmla="*/ 584573 h 4044105"/>
              <a:gd name="connsiteX3515" fmla="*/ 902199 w 5260573"/>
              <a:gd name="connsiteY3515" fmla="*/ 511669 h 4044105"/>
              <a:gd name="connsiteX3516" fmla="*/ 1009483 w 5260573"/>
              <a:gd name="connsiteY3516" fmla="*/ 451430 h 4044105"/>
              <a:gd name="connsiteX3517" fmla="*/ 1042646 w 5260573"/>
              <a:gd name="connsiteY3517" fmla="*/ 440958 h 4044105"/>
              <a:gd name="connsiteX3518" fmla="*/ 1051378 w 5260573"/>
              <a:gd name="connsiteY3518" fmla="*/ 435764 h 4044105"/>
              <a:gd name="connsiteX3519" fmla="*/ 1057888 w 5260573"/>
              <a:gd name="connsiteY3519" fmla="*/ 432112 h 4044105"/>
              <a:gd name="connsiteX3520" fmla="*/ 1046304 w 5260573"/>
              <a:gd name="connsiteY3520" fmla="*/ 435220 h 4044105"/>
              <a:gd name="connsiteX3521" fmla="*/ 1025489 w 5260573"/>
              <a:gd name="connsiteY3521" fmla="*/ 443501 h 4044105"/>
              <a:gd name="connsiteX3522" fmla="*/ 1018416 w 5260573"/>
              <a:gd name="connsiteY3522" fmla="*/ 447289 h 4044105"/>
              <a:gd name="connsiteX3523" fmla="*/ 1022722 w 5260573"/>
              <a:gd name="connsiteY3523" fmla="*/ 444602 h 4044105"/>
              <a:gd name="connsiteX3524" fmla="*/ 1019021 w 5260573"/>
              <a:gd name="connsiteY3524" fmla="*/ 446075 h 4044105"/>
              <a:gd name="connsiteX3525" fmla="*/ 1021005 w 5260573"/>
              <a:gd name="connsiteY3525" fmla="*/ 444961 h 4044105"/>
              <a:gd name="connsiteX3526" fmla="*/ 1065724 w 5260573"/>
              <a:gd name="connsiteY3526" fmla="*/ 422146 h 4044105"/>
              <a:gd name="connsiteX3527" fmla="*/ 1049219 w 5260573"/>
              <a:gd name="connsiteY3527" fmla="*/ 430797 h 4044105"/>
              <a:gd name="connsiteX3528" fmla="*/ 1045806 w 5260573"/>
              <a:gd name="connsiteY3528" fmla="*/ 432624 h 4044105"/>
              <a:gd name="connsiteX3529" fmla="*/ 1070731 w 5260573"/>
              <a:gd name="connsiteY3529" fmla="*/ 424904 h 4044105"/>
              <a:gd name="connsiteX3530" fmla="*/ 1088130 w 5260573"/>
              <a:gd name="connsiteY3530" fmla="*/ 415140 h 4044105"/>
              <a:gd name="connsiteX3531" fmla="*/ 1086305 w 5260573"/>
              <a:gd name="connsiteY3531" fmla="*/ 412979 h 4044105"/>
              <a:gd name="connsiteX3532" fmla="*/ 1080504 w 5260573"/>
              <a:gd name="connsiteY3532" fmla="*/ 414606 h 4044105"/>
              <a:gd name="connsiteX3533" fmla="*/ 1140385 w 5260573"/>
              <a:gd name="connsiteY3533" fmla="*/ 384055 h 4044105"/>
              <a:gd name="connsiteX3534" fmla="*/ 1362313 w 5260573"/>
              <a:gd name="connsiteY3534" fmla="*/ 285500 h 4044105"/>
              <a:gd name="connsiteX3535" fmla="*/ 1432741 w 5260573"/>
              <a:gd name="connsiteY3535" fmla="*/ 256296 h 4044105"/>
              <a:gd name="connsiteX3536" fmla="*/ 1484695 w 5260573"/>
              <a:gd name="connsiteY3536" fmla="*/ 242611 h 4044105"/>
              <a:gd name="connsiteX3537" fmla="*/ 1519840 w 5260573"/>
              <a:gd name="connsiteY3537" fmla="*/ 224762 h 4044105"/>
              <a:gd name="connsiteX3538" fmla="*/ 1518218 w 5260573"/>
              <a:gd name="connsiteY3538" fmla="*/ 227300 h 4044105"/>
              <a:gd name="connsiteX3539" fmla="*/ 1494472 w 5260573"/>
              <a:gd name="connsiteY3539" fmla="*/ 234712 h 4044105"/>
              <a:gd name="connsiteX3540" fmla="*/ 1461272 w 5260573"/>
              <a:gd name="connsiteY3540" fmla="*/ 244464 h 4044105"/>
              <a:gd name="connsiteX3541" fmla="*/ 1491298 w 5260573"/>
              <a:gd name="connsiteY3541" fmla="*/ 232012 h 4044105"/>
              <a:gd name="connsiteX3542" fmla="*/ 1491962 w 5260573"/>
              <a:gd name="connsiteY3542" fmla="*/ 231828 h 4044105"/>
              <a:gd name="connsiteX3543" fmla="*/ 1513885 w 5260573"/>
              <a:gd name="connsiteY3543" fmla="*/ 225382 h 4044105"/>
              <a:gd name="connsiteX3544" fmla="*/ 1519840 w 5260573"/>
              <a:gd name="connsiteY3544" fmla="*/ 224762 h 4044105"/>
              <a:gd name="connsiteX3545" fmla="*/ 1529158 w 5260573"/>
              <a:gd name="connsiteY3545" fmla="*/ 221630 h 4044105"/>
              <a:gd name="connsiteX3546" fmla="*/ 1531878 w 5260573"/>
              <a:gd name="connsiteY3546" fmla="*/ 222332 h 4044105"/>
              <a:gd name="connsiteX3547" fmla="*/ 1528320 w 5260573"/>
              <a:gd name="connsiteY3547" fmla="*/ 223091 h 4044105"/>
              <a:gd name="connsiteX3548" fmla="*/ 1529158 w 5260573"/>
              <a:gd name="connsiteY3548" fmla="*/ 221630 h 4044105"/>
              <a:gd name="connsiteX3549" fmla="*/ 1642776 w 5260573"/>
              <a:gd name="connsiteY3549" fmla="*/ 205022 h 4044105"/>
              <a:gd name="connsiteX3550" fmla="*/ 1642914 w 5260573"/>
              <a:gd name="connsiteY3550" fmla="*/ 205229 h 4044105"/>
              <a:gd name="connsiteX3551" fmla="*/ 1630875 w 5260573"/>
              <a:gd name="connsiteY3551" fmla="*/ 212666 h 4044105"/>
              <a:gd name="connsiteX3552" fmla="*/ 1585438 w 5260573"/>
              <a:gd name="connsiteY3552" fmla="*/ 233247 h 4044105"/>
              <a:gd name="connsiteX3553" fmla="*/ 1589370 w 5260573"/>
              <a:gd name="connsiteY3553" fmla="*/ 237059 h 4044105"/>
              <a:gd name="connsiteX3554" fmla="*/ 1591092 w 5260573"/>
              <a:gd name="connsiteY3554" fmla="*/ 230263 h 4044105"/>
              <a:gd name="connsiteX3555" fmla="*/ 1641044 w 5260573"/>
              <a:gd name="connsiteY3555" fmla="*/ 195953 h 4044105"/>
              <a:gd name="connsiteX3556" fmla="*/ 1641066 w 5260573"/>
              <a:gd name="connsiteY3556" fmla="*/ 196339 h 4044105"/>
              <a:gd name="connsiteX3557" fmla="*/ 1643606 w 5260573"/>
              <a:gd name="connsiteY3557" fmla="*/ 199256 h 4044105"/>
              <a:gd name="connsiteX3558" fmla="*/ 1639499 w 5260573"/>
              <a:gd name="connsiteY3558" fmla="*/ 196845 h 4044105"/>
              <a:gd name="connsiteX3559" fmla="*/ 3896656 w 5260573"/>
              <a:gd name="connsiteY3559" fmla="*/ 192719 h 4044105"/>
              <a:gd name="connsiteX3560" fmla="*/ 3897311 w 5260573"/>
              <a:gd name="connsiteY3560" fmla="*/ 193363 h 4044105"/>
              <a:gd name="connsiteX3561" fmla="*/ 3899554 w 5260573"/>
              <a:gd name="connsiteY3561" fmla="*/ 193596 h 4044105"/>
              <a:gd name="connsiteX3562" fmla="*/ 3874500 w 5260573"/>
              <a:gd name="connsiteY3562" fmla="*/ 181094 h 4044105"/>
              <a:gd name="connsiteX3563" fmla="*/ 3894495 w 5260573"/>
              <a:gd name="connsiteY3563" fmla="*/ 189034 h 4044105"/>
              <a:gd name="connsiteX3564" fmla="*/ 3906866 w 5260573"/>
              <a:gd name="connsiteY3564" fmla="*/ 194352 h 4044105"/>
              <a:gd name="connsiteX3565" fmla="*/ 3925371 w 5260573"/>
              <a:gd name="connsiteY3565" fmla="*/ 196265 h 4044105"/>
              <a:gd name="connsiteX3566" fmla="*/ 3891729 w 5260573"/>
              <a:gd name="connsiteY3566" fmla="*/ 185363 h 4044105"/>
              <a:gd name="connsiteX3567" fmla="*/ 3882679 w 5260573"/>
              <a:gd name="connsiteY3567" fmla="*/ 182081 h 4044105"/>
              <a:gd name="connsiteX3568" fmla="*/ 3832261 w 5260573"/>
              <a:gd name="connsiteY3568" fmla="*/ 177631 h 4044105"/>
              <a:gd name="connsiteX3569" fmla="*/ 3858485 w 5260573"/>
              <a:gd name="connsiteY3569" fmla="*/ 187813 h 4044105"/>
              <a:gd name="connsiteX3570" fmla="*/ 3877159 w 5260573"/>
              <a:gd name="connsiteY3570" fmla="*/ 190644 h 4044105"/>
              <a:gd name="connsiteX3571" fmla="*/ 3874018 w 5260573"/>
              <a:gd name="connsiteY3571" fmla="*/ 189422 h 4044105"/>
              <a:gd name="connsiteX3572" fmla="*/ 3848207 w 5260573"/>
              <a:gd name="connsiteY3572" fmla="*/ 179862 h 4044105"/>
              <a:gd name="connsiteX3573" fmla="*/ 3817285 w 5260573"/>
              <a:gd name="connsiteY3573" fmla="*/ 176606 h 4044105"/>
              <a:gd name="connsiteX3574" fmla="*/ 3818657 w 5260573"/>
              <a:gd name="connsiteY3574" fmla="*/ 177831 h 4044105"/>
              <a:gd name="connsiteX3575" fmla="*/ 3829825 w 5260573"/>
              <a:gd name="connsiteY3575" fmla="*/ 183468 h 4044105"/>
              <a:gd name="connsiteX3576" fmla="*/ 3841285 w 5260573"/>
              <a:gd name="connsiteY3576" fmla="*/ 185206 h 4044105"/>
              <a:gd name="connsiteX3577" fmla="*/ 3819004 w 5260573"/>
              <a:gd name="connsiteY3577" fmla="*/ 177234 h 4044105"/>
              <a:gd name="connsiteX3578" fmla="*/ 3849753 w 5260573"/>
              <a:gd name="connsiteY3578" fmla="*/ 171744 h 4044105"/>
              <a:gd name="connsiteX3579" fmla="*/ 3850099 w 5260573"/>
              <a:gd name="connsiteY3579" fmla="*/ 172036 h 4044105"/>
              <a:gd name="connsiteX3580" fmla="*/ 3856986 w 5260573"/>
              <a:gd name="connsiteY3580" fmla="*/ 172757 h 4044105"/>
              <a:gd name="connsiteX3581" fmla="*/ 3855387 w 5260573"/>
              <a:gd name="connsiteY3581" fmla="*/ 172177 h 4044105"/>
              <a:gd name="connsiteX3582" fmla="*/ 3849753 w 5260573"/>
              <a:gd name="connsiteY3582" fmla="*/ 171744 h 4044105"/>
              <a:gd name="connsiteX3583" fmla="*/ 3976707 w 5260573"/>
              <a:gd name="connsiteY3583" fmla="*/ 170928 h 4044105"/>
              <a:gd name="connsiteX3584" fmla="*/ 3987557 w 5260573"/>
              <a:gd name="connsiteY3584" fmla="*/ 173064 h 4044105"/>
              <a:gd name="connsiteX3585" fmla="*/ 3981300 w 5260573"/>
              <a:gd name="connsiteY3585" fmla="*/ 172490 h 4044105"/>
              <a:gd name="connsiteX3586" fmla="*/ 3978525 w 5260573"/>
              <a:gd name="connsiteY3586" fmla="*/ 171809 h 4044105"/>
              <a:gd name="connsiteX3587" fmla="*/ 3832169 w 5260573"/>
              <a:gd name="connsiteY3587" fmla="*/ 157220 h 4044105"/>
              <a:gd name="connsiteX3588" fmla="*/ 3832269 w 5260573"/>
              <a:gd name="connsiteY3588" fmla="*/ 158168 h 4044105"/>
              <a:gd name="connsiteX3589" fmla="*/ 3836299 w 5260573"/>
              <a:gd name="connsiteY3589" fmla="*/ 159849 h 4044105"/>
              <a:gd name="connsiteX3590" fmla="*/ 3837113 w 5260573"/>
              <a:gd name="connsiteY3590" fmla="*/ 158044 h 4044105"/>
              <a:gd name="connsiteX3591" fmla="*/ 3832169 w 5260573"/>
              <a:gd name="connsiteY3591" fmla="*/ 157220 h 4044105"/>
              <a:gd name="connsiteX3592" fmla="*/ 3894563 w 5260573"/>
              <a:gd name="connsiteY3592" fmla="*/ 156542 h 4044105"/>
              <a:gd name="connsiteX3593" fmla="*/ 3903223 w 5260573"/>
              <a:gd name="connsiteY3593" fmla="*/ 157934 h 4044105"/>
              <a:gd name="connsiteX3594" fmla="*/ 3901795 w 5260573"/>
              <a:gd name="connsiteY3594" fmla="*/ 158583 h 4044105"/>
              <a:gd name="connsiteX3595" fmla="*/ 3896214 w 5260573"/>
              <a:gd name="connsiteY3595" fmla="*/ 157318 h 4044105"/>
              <a:gd name="connsiteX3596" fmla="*/ 3912477 w 5260573"/>
              <a:gd name="connsiteY3596" fmla="*/ 156413 h 4044105"/>
              <a:gd name="connsiteX3597" fmla="*/ 3935957 w 5260573"/>
              <a:gd name="connsiteY3597" fmla="*/ 160557 h 4044105"/>
              <a:gd name="connsiteX3598" fmla="*/ 3968969 w 5260573"/>
              <a:gd name="connsiteY3598" fmla="*/ 166477 h 4044105"/>
              <a:gd name="connsiteX3599" fmla="*/ 3975137 w 5260573"/>
              <a:gd name="connsiteY3599" fmla="*/ 170165 h 4044105"/>
              <a:gd name="connsiteX3600" fmla="*/ 3976707 w 5260573"/>
              <a:gd name="connsiteY3600" fmla="*/ 170928 h 4044105"/>
              <a:gd name="connsiteX3601" fmla="*/ 3943868 w 5260573"/>
              <a:gd name="connsiteY3601" fmla="*/ 164465 h 4044105"/>
              <a:gd name="connsiteX3602" fmla="*/ 3903223 w 5260573"/>
              <a:gd name="connsiteY3602" fmla="*/ 157934 h 4044105"/>
              <a:gd name="connsiteX3603" fmla="*/ 3905913 w 5260573"/>
              <a:gd name="connsiteY3603" fmla="*/ 156708 h 4044105"/>
              <a:gd name="connsiteX3604" fmla="*/ 3912477 w 5260573"/>
              <a:gd name="connsiteY3604" fmla="*/ 156413 h 4044105"/>
              <a:gd name="connsiteX3605" fmla="*/ 3858483 w 5260573"/>
              <a:gd name="connsiteY3605" fmla="*/ 150743 h 4044105"/>
              <a:gd name="connsiteX3606" fmla="*/ 3890629 w 5260573"/>
              <a:gd name="connsiteY3606" fmla="*/ 154690 h 4044105"/>
              <a:gd name="connsiteX3607" fmla="*/ 3894563 w 5260573"/>
              <a:gd name="connsiteY3607" fmla="*/ 156542 h 4044105"/>
              <a:gd name="connsiteX3608" fmla="*/ 3834382 w 5260573"/>
              <a:gd name="connsiteY3608" fmla="*/ 146951 h 4044105"/>
              <a:gd name="connsiteX3609" fmla="*/ 3837313 w 5260573"/>
              <a:gd name="connsiteY3609" fmla="*/ 147341 h 4044105"/>
              <a:gd name="connsiteX3610" fmla="*/ 3858483 w 5260573"/>
              <a:gd name="connsiteY3610" fmla="*/ 150743 h 4044105"/>
              <a:gd name="connsiteX3611" fmla="*/ 3855445 w 5260573"/>
              <a:gd name="connsiteY3611" fmla="*/ 150371 h 4044105"/>
              <a:gd name="connsiteX3612" fmla="*/ 3780235 w 5260573"/>
              <a:gd name="connsiteY3612" fmla="*/ 146481 h 4044105"/>
              <a:gd name="connsiteX3613" fmla="*/ 3795613 w 5260573"/>
              <a:gd name="connsiteY3613" fmla="*/ 150057 h 4044105"/>
              <a:gd name="connsiteX3614" fmla="*/ 3786329 w 5260573"/>
              <a:gd name="connsiteY3614" fmla="*/ 148692 h 4044105"/>
              <a:gd name="connsiteX3615" fmla="*/ 3780173 w 5260573"/>
              <a:gd name="connsiteY3615" fmla="*/ 146460 h 4044105"/>
              <a:gd name="connsiteX3616" fmla="*/ 3780235 w 5260573"/>
              <a:gd name="connsiteY3616" fmla="*/ 146481 h 4044105"/>
              <a:gd name="connsiteX3617" fmla="*/ 3780173 w 5260573"/>
              <a:gd name="connsiteY3617" fmla="*/ 146467 h 4044105"/>
              <a:gd name="connsiteX3618" fmla="*/ 3765909 w 5260573"/>
              <a:gd name="connsiteY3618" fmla="*/ 143458 h 4044105"/>
              <a:gd name="connsiteX3619" fmla="*/ 3772406 w 5260573"/>
              <a:gd name="connsiteY3619" fmla="*/ 144662 h 4044105"/>
              <a:gd name="connsiteX3620" fmla="*/ 3780173 w 5260573"/>
              <a:gd name="connsiteY3620" fmla="*/ 146467 h 4044105"/>
              <a:gd name="connsiteX3621" fmla="*/ 3780174 w 5260573"/>
              <a:gd name="connsiteY3621" fmla="*/ 148253 h 4044105"/>
              <a:gd name="connsiteX3622" fmla="*/ 3765909 w 5260573"/>
              <a:gd name="connsiteY3622" fmla="*/ 143458 h 4044105"/>
              <a:gd name="connsiteX3623" fmla="*/ 3735230 w 5260573"/>
              <a:gd name="connsiteY3623" fmla="*/ 135342 h 4044105"/>
              <a:gd name="connsiteX3624" fmla="*/ 3752333 w 5260573"/>
              <a:gd name="connsiteY3624" fmla="*/ 140174 h 4044105"/>
              <a:gd name="connsiteX3625" fmla="*/ 3774387 w 5260573"/>
              <a:gd name="connsiteY3625" fmla="*/ 149085 h 4044105"/>
              <a:gd name="connsiteX3626" fmla="*/ 3780555 w 5260573"/>
              <a:gd name="connsiteY3626" fmla="*/ 149730 h 4044105"/>
              <a:gd name="connsiteX3627" fmla="*/ 3780657 w 5260573"/>
              <a:gd name="connsiteY3627" fmla="*/ 150119 h 4044105"/>
              <a:gd name="connsiteX3628" fmla="*/ 3781643 w 5260573"/>
              <a:gd name="connsiteY3628" fmla="*/ 149844 h 4044105"/>
              <a:gd name="connsiteX3629" fmla="*/ 3780555 w 5260573"/>
              <a:gd name="connsiteY3629" fmla="*/ 149730 h 4044105"/>
              <a:gd name="connsiteX3630" fmla="*/ 3780174 w 5260573"/>
              <a:gd name="connsiteY3630" fmla="*/ 148253 h 4044105"/>
              <a:gd name="connsiteX3631" fmla="*/ 3800459 w 5260573"/>
              <a:gd name="connsiteY3631" fmla="*/ 151728 h 4044105"/>
              <a:gd name="connsiteX3632" fmla="*/ 3799160 w 5260573"/>
              <a:gd name="connsiteY3632" fmla="*/ 151188 h 4044105"/>
              <a:gd name="connsiteX3633" fmla="*/ 3784424 w 5260573"/>
              <a:gd name="connsiteY3633" fmla="*/ 148787 h 4044105"/>
              <a:gd name="connsiteX3634" fmla="*/ 3798705 w 5260573"/>
              <a:gd name="connsiteY3634" fmla="*/ 151000 h 4044105"/>
              <a:gd name="connsiteX3635" fmla="*/ 3798121 w 5260573"/>
              <a:gd name="connsiteY3635" fmla="*/ 150759 h 4044105"/>
              <a:gd name="connsiteX3636" fmla="*/ 3796288 w 5260573"/>
              <a:gd name="connsiteY3636" fmla="*/ 148995 h 4044105"/>
              <a:gd name="connsiteX3637" fmla="*/ 3794815 w 5260573"/>
              <a:gd name="connsiteY3637" fmla="*/ 143815 h 4044105"/>
              <a:gd name="connsiteX3638" fmla="*/ 3786614 w 5260573"/>
              <a:gd name="connsiteY3638" fmla="*/ 140586 h 4044105"/>
              <a:gd name="connsiteX3639" fmla="*/ 3783527 w 5260573"/>
              <a:gd name="connsiteY3639" fmla="*/ 140175 h 4044105"/>
              <a:gd name="connsiteX3640" fmla="*/ 4140315 w 5260573"/>
              <a:gd name="connsiteY3640" fmla="*/ 132644 h 4044105"/>
              <a:gd name="connsiteX3641" fmla="*/ 4142228 w 5260573"/>
              <a:gd name="connsiteY3641" fmla="*/ 132958 h 4044105"/>
              <a:gd name="connsiteX3642" fmla="*/ 4140834 w 5260573"/>
              <a:gd name="connsiteY3642" fmla="*/ 132965 h 4044105"/>
              <a:gd name="connsiteX3643" fmla="*/ 3997311 w 5260573"/>
              <a:gd name="connsiteY3643" fmla="*/ 102202 h 4044105"/>
              <a:gd name="connsiteX3644" fmla="*/ 4018775 w 5260573"/>
              <a:gd name="connsiteY3644" fmla="*/ 107114 h 4044105"/>
              <a:gd name="connsiteX3645" fmla="*/ 4017137 w 5260573"/>
              <a:gd name="connsiteY3645" fmla="*/ 102875 h 4044105"/>
              <a:gd name="connsiteX3646" fmla="*/ 4132924 w 5260573"/>
              <a:gd name="connsiteY3646" fmla="*/ 129057 h 4044105"/>
              <a:gd name="connsiteX3647" fmla="*/ 4137489 w 5260573"/>
              <a:gd name="connsiteY3647" fmla="*/ 130895 h 4044105"/>
              <a:gd name="connsiteX3648" fmla="*/ 4140315 w 5260573"/>
              <a:gd name="connsiteY3648" fmla="*/ 132644 h 4044105"/>
              <a:gd name="connsiteX3649" fmla="*/ 4125841 w 5260573"/>
              <a:gd name="connsiteY3649" fmla="*/ 130263 h 4044105"/>
              <a:gd name="connsiteX3650" fmla="*/ 4109455 w 5260573"/>
              <a:gd name="connsiteY3650" fmla="*/ 129159 h 4044105"/>
              <a:gd name="connsiteX3651" fmla="*/ 4007853 w 5260573"/>
              <a:gd name="connsiteY3651" fmla="*/ 107162 h 4044105"/>
              <a:gd name="connsiteX3652" fmla="*/ 4001367 w 5260573"/>
              <a:gd name="connsiteY3652" fmla="*/ 103361 h 4044105"/>
              <a:gd name="connsiteX3653" fmla="*/ 3992030 w 5260573"/>
              <a:gd name="connsiteY3653" fmla="*/ 100992 h 4044105"/>
              <a:gd name="connsiteX3654" fmla="*/ 3993663 w 5260573"/>
              <a:gd name="connsiteY3654" fmla="*/ 101159 h 4044105"/>
              <a:gd name="connsiteX3655" fmla="*/ 3997311 w 5260573"/>
              <a:gd name="connsiteY3655" fmla="*/ 102202 h 4044105"/>
              <a:gd name="connsiteX3656" fmla="*/ 3269811 w 5260573"/>
              <a:gd name="connsiteY3656" fmla="*/ 5 h 4044105"/>
              <a:gd name="connsiteX3657" fmla="*/ 3344871 w 5260573"/>
              <a:gd name="connsiteY3657" fmla="*/ 1797 h 4044105"/>
              <a:gd name="connsiteX3658" fmla="*/ 3496394 w 5260573"/>
              <a:gd name="connsiteY3658" fmla="*/ 9321 h 4044105"/>
              <a:gd name="connsiteX3659" fmla="*/ 3573089 w 5260573"/>
              <a:gd name="connsiteY3659" fmla="*/ 15050 h 4044105"/>
              <a:gd name="connsiteX3660" fmla="*/ 3648160 w 5260573"/>
              <a:gd name="connsiteY3660" fmla="*/ 20786 h 4044105"/>
              <a:gd name="connsiteX3661" fmla="*/ 3799704 w 5260573"/>
              <a:gd name="connsiteY3661" fmla="*/ 36499 h 4044105"/>
              <a:gd name="connsiteX3662" fmla="*/ 3812265 w 5260573"/>
              <a:gd name="connsiteY3662" fmla="*/ 42508 h 4044105"/>
              <a:gd name="connsiteX3663" fmla="*/ 3780887 w 5260573"/>
              <a:gd name="connsiteY3663" fmla="*/ 38704 h 4044105"/>
              <a:gd name="connsiteX3664" fmla="*/ 3702786 w 5260573"/>
              <a:gd name="connsiteY3664" fmla="*/ 28735 h 4044105"/>
              <a:gd name="connsiteX3665" fmla="*/ 3690233 w 5260573"/>
              <a:gd name="connsiteY3665" fmla="*/ 26969 h 4044105"/>
              <a:gd name="connsiteX3666" fmla="*/ 3687211 w 5260573"/>
              <a:gd name="connsiteY3666" fmla="*/ 26983 h 4044105"/>
              <a:gd name="connsiteX3667" fmla="*/ 3518243 w 5260573"/>
              <a:gd name="connsiteY3667" fmla="*/ 11347 h 4044105"/>
              <a:gd name="connsiteX3668" fmla="*/ 3534063 w 5260573"/>
              <a:gd name="connsiteY3668" fmla="*/ 19468 h 4044105"/>
              <a:gd name="connsiteX3669" fmla="*/ 3715355 w 5260573"/>
              <a:gd name="connsiteY3669" fmla="*/ 36869 h 4044105"/>
              <a:gd name="connsiteX3670" fmla="*/ 3796719 w 5260573"/>
              <a:gd name="connsiteY3670" fmla="*/ 50766 h 4044105"/>
              <a:gd name="connsiteX3671" fmla="*/ 3879483 w 5260573"/>
              <a:gd name="connsiteY3671" fmla="*/ 66781 h 4044105"/>
              <a:gd name="connsiteX3672" fmla="*/ 3756055 w 5260573"/>
              <a:gd name="connsiteY3672" fmla="*/ 50945 h 4044105"/>
              <a:gd name="connsiteX3673" fmla="*/ 3771650 w 5260573"/>
              <a:gd name="connsiteY3673" fmla="*/ 61188 h 4044105"/>
              <a:gd name="connsiteX3674" fmla="*/ 3945278 w 5260573"/>
              <a:gd name="connsiteY3674" fmla="*/ 80746 h 4044105"/>
              <a:gd name="connsiteX3675" fmla="*/ 3942016 w 5260573"/>
              <a:gd name="connsiteY3675" fmla="*/ 76818 h 4044105"/>
              <a:gd name="connsiteX3676" fmla="*/ 3981075 w 5260573"/>
              <a:gd name="connsiteY3676" fmla="*/ 84836 h 4044105"/>
              <a:gd name="connsiteX3677" fmla="*/ 3960853 w 5260573"/>
              <a:gd name="connsiteY3677" fmla="*/ 82801 h 4044105"/>
              <a:gd name="connsiteX3678" fmla="*/ 3967142 w 5260573"/>
              <a:gd name="connsiteY3678" fmla="*/ 88840 h 4044105"/>
              <a:gd name="connsiteX3679" fmla="*/ 3790488 w 5260573"/>
              <a:gd name="connsiteY3679" fmla="*/ 67172 h 4044105"/>
              <a:gd name="connsiteX3680" fmla="*/ 3806081 w 5260573"/>
              <a:gd name="connsiteY3680" fmla="*/ 77416 h 4044105"/>
              <a:gd name="connsiteX3681" fmla="*/ 3817007 w 5260573"/>
              <a:gd name="connsiteY3681" fmla="*/ 79187 h 4044105"/>
              <a:gd name="connsiteX3682" fmla="*/ 3918579 w 5260573"/>
              <a:gd name="connsiteY3682" fmla="*/ 89053 h 4044105"/>
              <a:gd name="connsiteX3683" fmla="*/ 3969368 w 5260573"/>
              <a:gd name="connsiteY3683" fmla="*/ 95805 h 4044105"/>
              <a:gd name="connsiteX3684" fmla="*/ 3992030 w 5260573"/>
              <a:gd name="connsiteY3684" fmla="*/ 100992 h 4044105"/>
              <a:gd name="connsiteX3685" fmla="*/ 3838868 w 5260573"/>
              <a:gd name="connsiteY3685" fmla="*/ 85461 h 4044105"/>
              <a:gd name="connsiteX3686" fmla="*/ 3762393 w 5260573"/>
              <a:gd name="connsiteY3686" fmla="*/ 75484 h 4044105"/>
              <a:gd name="connsiteX3687" fmla="*/ 3685691 w 5260573"/>
              <a:gd name="connsiteY3687" fmla="*/ 67633 h 4044105"/>
              <a:gd name="connsiteX3688" fmla="*/ 3701279 w 5260573"/>
              <a:gd name="connsiteY3688" fmla="*/ 75754 h 4044105"/>
              <a:gd name="connsiteX3689" fmla="*/ 3762408 w 5260573"/>
              <a:gd name="connsiteY3689" fmla="*/ 81550 h 4044105"/>
              <a:gd name="connsiteX3690" fmla="*/ 3823308 w 5260573"/>
              <a:gd name="connsiteY3690" fmla="*/ 89472 h 4044105"/>
              <a:gd name="connsiteX3691" fmla="*/ 3945337 w 5260573"/>
              <a:gd name="connsiteY3691" fmla="*/ 103190 h 4044105"/>
              <a:gd name="connsiteX3692" fmla="*/ 3954642 w 5260573"/>
              <a:gd name="connsiteY3692" fmla="*/ 107396 h 4044105"/>
              <a:gd name="connsiteX3693" fmla="*/ 3989048 w 5260573"/>
              <a:gd name="connsiteY3693" fmla="*/ 113311 h 4044105"/>
              <a:gd name="connsiteX3694" fmla="*/ 4025085 w 5260573"/>
              <a:gd name="connsiteY3694" fmla="*/ 121341 h 4044105"/>
              <a:gd name="connsiteX3695" fmla="*/ 4026718 w 5260573"/>
              <a:gd name="connsiteY3695" fmla="*/ 123457 h 4044105"/>
              <a:gd name="connsiteX3696" fmla="*/ 3959299 w 5260573"/>
              <a:gd name="connsiteY3696" fmla="*/ 111318 h 4044105"/>
              <a:gd name="connsiteX3697" fmla="*/ 3954653 w 5260573"/>
              <a:gd name="connsiteY3697" fmla="*/ 111339 h 4044105"/>
              <a:gd name="connsiteX3698" fmla="*/ 3935810 w 5260573"/>
              <a:gd name="connsiteY3698" fmla="*/ 103232 h 4044105"/>
              <a:gd name="connsiteX3699" fmla="*/ 3940705 w 5260573"/>
              <a:gd name="connsiteY3699" fmla="*/ 109277 h 4044105"/>
              <a:gd name="connsiteX3700" fmla="*/ 3957926 w 5260573"/>
              <a:gd name="connsiteY3700" fmla="*/ 119514 h 4044105"/>
              <a:gd name="connsiteX3701" fmla="*/ 3986049 w 5260573"/>
              <a:gd name="connsiteY3701" fmla="*/ 121513 h 4044105"/>
              <a:gd name="connsiteX3702" fmla="*/ 4014181 w 5260573"/>
              <a:gd name="connsiteY3702" fmla="*/ 127456 h 4044105"/>
              <a:gd name="connsiteX3703" fmla="*/ 4070439 w 5260573"/>
              <a:gd name="connsiteY3703" fmla="*/ 137521 h 4044105"/>
              <a:gd name="connsiteX3704" fmla="*/ 4068807 w 5260573"/>
              <a:gd name="connsiteY3704" fmla="*/ 135405 h 4044105"/>
              <a:gd name="connsiteX3705" fmla="*/ 4072060 w 5260573"/>
              <a:gd name="connsiteY3705" fmla="*/ 135391 h 4044105"/>
              <a:gd name="connsiteX3706" fmla="*/ 4087654 w 5260573"/>
              <a:gd name="connsiteY3706" fmla="*/ 145635 h 4044105"/>
              <a:gd name="connsiteX3707" fmla="*/ 4126714 w 5260573"/>
              <a:gd name="connsiteY3707" fmla="*/ 153653 h 4044105"/>
              <a:gd name="connsiteX3708" fmla="*/ 4126707 w 5260573"/>
              <a:gd name="connsiteY3708" fmla="*/ 151528 h 4044105"/>
              <a:gd name="connsiteX3709" fmla="*/ 4208076 w 5260573"/>
              <a:gd name="connsiteY3709" fmla="*/ 167245 h 4044105"/>
              <a:gd name="connsiteX3710" fmla="*/ 4145545 w 5260573"/>
              <a:gd name="connsiteY3710" fmla="*/ 157511 h 4044105"/>
              <a:gd name="connsiteX3711" fmla="*/ 4145551 w 5260573"/>
              <a:gd name="connsiteY3711" fmla="*/ 159635 h 4044105"/>
              <a:gd name="connsiteX3712" fmla="*/ 4006296 w 5260573"/>
              <a:gd name="connsiteY3712" fmla="*/ 133557 h 4044105"/>
              <a:gd name="connsiteX3713" fmla="*/ 3867061 w 5260573"/>
              <a:gd name="connsiteY3713" fmla="*/ 115970 h 4044105"/>
              <a:gd name="connsiteX3714" fmla="*/ 3876609 w 5260573"/>
              <a:gd name="connsiteY3714" fmla="*/ 124117 h 4044105"/>
              <a:gd name="connsiteX3715" fmla="*/ 3787361 w 5260573"/>
              <a:gd name="connsiteY3715" fmla="*/ 116322 h 4044105"/>
              <a:gd name="connsiteX3716" fmla="*/ 3799930 w 5260573"/>
              <a:gd name="connsiteY3716" fmla="*/ 124455 h 4044105"/>
              <a:gd name="connsiteX3717" fmla="*/ 3848526 w 5260573"/>
              <a:gd name="connsiteY3717" fmla="*/ 136373 h 4044105"/>
              <a:gd name="connsiteX3718" fmla="*/ 3804603 w 5260573"/>
              <a:gd name="connsiteY3718" fmla="*/ 134444 h 4044105"/>
              <a:gd name="connsiteX3719" fmla="*/ 3820430 w 5260573"/>
              <a:gd name="connsiteY3719" fmla="*/ 144686 h 4044105"/>
              <a:gd name="connsiteX3720" fmla="*/ 3834382 w 5260573"/>
              <a:gd name="connsiteY3720" fmla="*/ 146951 h 4044105"/>
              <a:gd name="connsiteX3721" fmla="*/ 3794895 w 5260573"/>
              <a:gd name="connsiteY3721" fmla="*/ 141690 h 4044105"/>
              <a:gd name="connsiteX3722" fmla="*/ 3795035 w 5260573"/>
              <a:gd name="connsiteY3722" fmla="*/ 141737 h 4044105"/>
              <a:gd name="connsiteX3723" fmla="*/ 3826062 w 5260573"/>
              <a:gd name="connsiteY3723" fmla="*/ 151440 h 4044105"/>
              <a:gd name="connsiteX3724" fmla="*/ 3843013 w 5260573"/>
              <a:gd name="connsiteY3724" fmla="*/ 157866 h 4044105"/>
              <a:gd name="connsiteX3725" fmla="*/ 3976669 w 5260573"/>
              <a:gd name="connsiteY3725" fmla="*/ 178574 h 4044105"/>
              <a:gd name="connsiteX3726" fmla="*/ 4169172 w 5260573"/>
              <a:gd name="connsiteY3726" fmla="*/ 218676 h 4044105"/>
              <a:gd name="connsiteX3727" fmla="*/ 4153577 w 5260573"/>
              <a:gd name="connsiteY3727" fmla="*/ 208432 h 4044105"/>
              <a:gd name="connsiteX3728" fmla="*/ 4048723 w 5260573"/>
              <a:gd name="connsiteY3728" fmla="*/ 186448 h 4044105"/>
              <a:gd name="connsiteX3729" fmla="*/ 3995683 w 5260573"/>
              <a:gd name="connsiteY3729" fmla="*/ 174663 h 4044105"/>
              <a:gd name="connsiteX3730" fmla="*/ 3987557 w 5260573"/>
              <a:gd name="connsiteY3730" fmla="*/ 173064 h 4044105"/>
              <a:gd name="connsiteX3731" fmla="*/ 3994065 w 5260573"/>
              <a:gd name="connsiteY3731" fmla="*/ 173660 h 4044105"/>
              <a:gd name="connsiteX3732" fmla="*/ 4003380 w 5260573"/>
              <a:gd name="connsiteY3732" fmla="*/ 174515 h 4044105"/>
              <a:gd name="connsiteX3733" fmla="*/ 4051743 w 5260573"/>
              <a:gd name="connsiteY3733" fmla="*/ 186435 h 4044105"/>
              <a:gd name="connsiteX3734" fmla="*/ 4068948 w 5260573"/>
              <a:gd name="connsiteY3734" fmla="*/ 190302 h 4044105"/>
              <a:gd name="connsiteX3735" fmla="*/ 4070570 w 5260573"/>
              <a:gd name="connsiteY3735" fmla="*/ 188475 h 4044105"/>
              <a:gd name="connsiteX3736" fmla="*/ 4115903 w 5260573"/>
              <a:gd name="connsiteY3736" fmla="*/ 196465 h 4044105"/>
              <a:gd name="connsiteX3737" fmla="*/ 4117529 w 5260573"/>
              <a:gd name="connsiteY3737" fmla="*/ 196458 h 4044105"/>
              <a:gd name="connsiteX3738" fmla="*/ 4112865 w 5260573"/>
              <a:gd name="connsiteY3738" fmla="*/ 190109 h 4044105"/>
              <a:gd name="connsiteX3739" fmla="*/ 4165871 w 5260573"/>
              <a:gd name="connsiteY3739" fmla="*/ 200188 h 4044105"/>
              <a:gd name="connsiteX3740" fmla="*/ 4167492 w 5260573"/>
              <a:gd name="connsiteY3740" fmla="*/ 198058 h 4044105"/>
              <a:gd name="connsiteX3741" fmla="*/ 4208182 w 5260573"/>
              <a:gd name="connsiteY3741" fmla="*/ 208192 h 4044105"/>
              <a:gd name="connsiteX3742" fmla="*/ 4198887 w 5260573"/>
              <a:gd name="connsiteY3742" fmla="*/ 208232 h 4044105"/>
              <a:gd name="connsiteX3743" fmla="*/ 4209829 w 5260573"/>
              <a:gd name="connsiteY3743" fmla="*/ 216374 h 4044105"/>
              <a:gd name="connsiteX3744" fmla="*/ 4274021 w 5260573"/>
              <a:gd name="connsiteY3744" fmla="*/ 238536 h 4044105"/>
              <a:gd name="connsiteX3745" fmla="*/ 4194061 w 5260573"/>
              <a:gd name="connsiteY3745" fmla="*/ 228575 h 4044105"/>
              <a:gd name="connsiteX3746" fmla="*/ 4153710 w 5260573"/>
              <a:gd name="connsiteY3746" fmla="*/ 230415 h 4044105"/>
              <a:gd name="connsiteX3747" fmla="*/ 4152157 w 5260573"/>
              <a:gd name="connsiteY3747" fmla="*/ 234746 h 4044105"/>
              <a:gd name="connsiteX3748" fmla="*/ 4086883 w 5260573"/>
              <a:gd name="connsiteY3748" fmla="*/ 218242 h 4044105"/>
              <a:gd name="connsiteX3749" fmla="*/ 4014375 w 5260573"/>
              <a:gd name="connsiteY3749" fmla="*/ 202978 h 4044105"/>
              <a:gd name="connsiteX3750" fmla="*/ 4042491 w 5260573"/>
              <a:gd name="connsiteY3750" fmla="*/ 202854 h 4044105"/>
              <a:gd name="connsiteX3751" fmla="*/ 4026895 w 5260573"/>
              <a:gd name="connsiteY3751" fmla="*/ 192611 h 4044105"/>
              <a:gd name="connsiteX3752" fmla="*/ 3969001 w 5260573"/>
              <a:gd name="connsiteY3752" fmla="*/ 178611 h 4044105"/>
              <a:gd name="connsiteX3753" fmla="*/ 3876626 w 5260573"/>
              <a:gd name="connsiteY3753" fmla="*/ 163813 h 4044105"/>
              <a:gd name="connsiteX3754" fmla="*/ 3845183 w 5260573"/>
              <a:gd name="connsiteY3754" fmla="*/ 158688 h 4044105"/>
              <a:gd name="connsiteX3755" fmla="*/ 3858049 w 5260573"/>
              <a:gd name="connsiteY3755" fmla="*/ 163567 h 4044105"/>
              <a:gd name="connsiteX3756" fmla="*/ 3887504 w 5260573"/>
              <a:gd name="connsiteY3756" fmla="*/ 175632 h 4044105"/>
              <a:gd name="connsiteX3757" fmla="*/ 3852557 w 5260573"/>
              <a:gd name="connsiteY3757" fmla="*/ 163436 h 4044105"/>
              <a:gd name="connsiteX3758" fmla="*/ 3840721 w 5260573"/>
              <a:gd name="connsiteY3758" fmla="*/ 159864 h 4044105"/>
              <a:gd name="connsiteX3759" fmla="*/ 3850421 w 5260573"/>
              <a:gd name="connsiteY3759" fmla="*/ 166795 h 4044105"/>
              <a:gd name="connsiteX3760" fmla="*/ 3869493 w 5260573"/>
              <a:gd name="connsiteY3760" fmla="*/ 173698 h 4044105"/>
              <a:gd name="connsiteX3761" fmla="*/ 3883512 w 5260573"/>
              <a:gd name="connsiteY3761" fmla="*/ 176370 h 4044105"/>
              <a:gd name="connsiteX3762" fmla="*/ 3886041 w 5260573"/>
              <a:gd name="connsiteY3762" fmla="*/ 176851 h 4044105"/>
              <a:gd name="connsiteX3763" fmla="*/ 3890986 w 5260573"/>
              <a:gd name="connsiteY3763" fmla="*/ 176830 h 4044105"/>
              <a:gd name="connsiteX3764" fmla="*/ 3887504 w 5260573"/>
              <a:gd name="connsiteY3764" fmla="*/ 175632 h 4044105"/>
              <a:gd name="connsiteX3765" fmla="*/ 3891080 w 5260573"/>
              <a:gd name="connsiteY3765" fmla="*/ 175889 h 4044105"/>
              <a:gd name="connsiteX3766" fmla="*/ 3893188 w 5260573"/>
              <a:gd name="connsiteY3766" fmla="*/ 177115 h 4044105"/>
              <a:gd name="connsiteX3767" fmla="*/ 3895912 w 5260573"/>
              <a:gd name="connsiteY3767" fmla="*/ 178024 h 4044105"/>
              <a:gd name="connsiteX3768" fmla="*/ 3896280 w 5260573"/>
              <a:gd name="connsiteY3768" fmla="*/ 177905 h 4044105"/>
              <a:gd name="connsiteX3769" fmla="*/ 3896673 w 5260573"/>
              <a:gd name="connsiteY3769" fmla="*/ 178278 h 4044105"/>
              <a:gd name="connsiteX3770" fmla="*/ 3898594 w 5260573"/>
              <a:gd name="connsiteY3770" fmla="*/ 178919 h 4044105"/>
              <a:gd name="connsiteX3771" fmla="*/ 3973668 w 5260573"/>
              <a:gd name="connsiteY3771" fmla="*/ 186779 h 4044105"/>
              <a:gd name="connsiteX3772" fmla="*/ 3998780 w 5260573"/>
              <a:gd name="connsiteY3772" fmla="*/ 192734 h 4044105"/>
              <a:gd name="connsiteX3773" fmla="*/ 3927748 w 5260573"/>
              <a:gd name="connsiteY3773" fmla="*/ 187511 h 4044105"/>
              <a:gd name="connsiteX3774" fmla="*/ 3896228 w 5260573"/>
              <a:gd name="connsiteY3774" fmla="*/ 183712 h 4044105"/>
              <a:gd name="connsiteX3775" fmla="*/ 3926175 w 5260573"/>
              <a:gd name="connsiteY3775" fmla="*/ 196349 h 4044105"/>
              <a:gd name="connsiteX3776" fmla="*/ 3928556 w 5260573"/>
              <a:gd name="connsiteY3776" fmla="*/ 196595 h 4044105"/>
              <a:gd name="connsiteX3777" fmla="*/ 3951857 w 5260573"/>
              <a:gd name="connsiteY3777" fmla="*/ 199006 h 4044105"/>
              <a:gd name="connsiteX3778" fmla="*/ 3979984 w 5260573"/>
              <a:gd name="connsiteY3778" fmla="*/ 203129 h 4044105"/>
              <a:gd name="connsiteX3779" fmla="*/ 4008117 w 5260573"/>
              <a:gd name="connsiteY3779" fmla="*/ 209070 h 4044105"/>
              <a:gd name="connsiteX3780" fmla="*/ 4119018 w 5260573"/>
              <a:gd name="connsiteY3780" fmla="*/ 233151 h 4044105"/>
              <a:gd name="connsiteX3781" fmla="*/ 4069038 w 5260573"/>
              <a:gd name="connsiteY3781" fmla="*/ 225182 h 4044105"/>
              <a:gd name="connsiteX3782" fmla="*/ 4069048 w 5260573"/>
              <a:gd name="connsiteY3782" fmla="*/ 229125 h 4044105"/>
              <a:gd name="connsiteX3783" fmla="*/ 4023716 w 5260573"/>
              <a:gd name="connsiteY3783" fmla="*/ 221134 h 4044105"/>
              <a:gd name="connsiteX3784" fmla="*/ 3981405 w 5260573"/>
              <a:gd name="connsiteY3784" fmla="*/ 213434 h 4044105"/>
              <a:gd name="connsiteX3785" fmla="*/ 3940963 w 5260573"/>
              <a:gd name="connsiteY3785" fmla="*/ 209366 h 4044105"/>
              <a:gd name="connsiteX3786" fmla="*/ 3856361 w 5260573"/>
              <a:gd name="connsiteY3786" fmla="*/ 201550 h 4044105"/>
              <a:gd name="connsiteX3787" fmla="*/ 3856767 w 5260573"/>
              <a:gd name="connsiteY3787" fmla="*/ 203576 h 4044105"/>
              <a:gd name="connsiteX3788" fmla="*/ 3857572 w 5260573"/>
              <a:gd name="connsiteY3788" fmla="*/ 204263 h 4044105"/>
              <a:gd name="connsiteX3789" fmla="*/ 3864277 w 5260573"/>
              <a:gd name="connsiteY3789" fmla="*/ 207580 h 4044105"/>
              <a:gd name="connsiteX3790" fmla="*/ 3823923 w 5260573"/>
              <a:gd name="connsiteY3790" fmla="*/ 200171 h 4044105"/>
              <a:gd name="connsiteX3791" fmla="*/ 3833015 w 5260573"/>
              <a:gd name="connsiteY3791" fmla="*/ 203469 h 4044105"/>
              <a:gd name="connsiteX3792" fmla="*/ 3838657 w 5260573"/>
              <a:gd name="connsiteY3792" fmla="*/ 209586 h 4044105"/>
              <a:gd name="connsiteX3793" fmla="*/ 3819554 w 5260573"/>
              <a:gd name="connsiteY3793" fmla="*/ 204107 h 4044105"/>
              <a:gd name="connsiteX3794" fmla="*/ 3823609 w 5260573"/>
              <a:gd name="connsiteY3794" fmla="*/ 205939 h 4044105"/>
              <a:gd name="connsiteX3795" fmla="*/ 3839199 w 5260573"/>
              <a:gd name="connsiteY3795" fmla="*/ 214061 h 4044105"/>
              <a:gd name="connsiteX3796" fmla="*/ 4037944 w 5260573"/>
              <a:gd name="connsiteY3796" fmla="*/ 241697 h 4044105"/>
              <a:gd name="connsiteX3797" fmla="*/ 4040970 w 5260573"/>
              <a:gd name="connsiteY3797" fmla="*/ 243807 h 4044105"/>
              <a:gd name="connsiteX3798" fmla="*/ 4025396 w 5260573"/>
              <a:gd name="connsiteY3798" fmla="*/ 241752 h 4044105"/>
              <a:gd name="connsiteX3799" fmla="*/ 4011217 w 5260573"/>
              <a:gd name="connsiteY3799" fmla="*/ 239691 h 4044105"/>
              <a:gd name="connsiteX3800" fmla="*/ 4016112 w 5260573"/>
              <a:gd name="connsiteY3800" fmla="*/ 245735 h 4044105"/>
              <a:gd name="connsiteX3801" fmla="*/ 3976826 w 5260573"/>
              <a:gd name="connsiteY3801" fmla="*/ 239843 h 4044105"/>
              <a:gd name="connsiteX3802" fmla="*/ 3937773 w 5260573"/>
              <a:gd name="connsiteY3802" fmla="*/ 233948 h 4044105"/>
              <a:gd name="connsiteX3803" fmla="*/ 3950342 w 5260573"/>
              <a:gd name="connsiteY3803" fmla="*/ 242082 h 4044105"/>
              <a:gd name="connsiteX3804" fmla="*/ 4025437 w 5260573"/>
              <a:gd name="connsiteY3804" fmla="*/ 257826 h 4044105"/>
              <a:gd name="connsiteX3805" fmla="*/ 4098897 w 5260573"/>
              <a:gd name="connsiteY3805" fmla="*/ 269939 h 4044105"/>
              <a:gd name="connsiteX3806" fmla="*/ 4111465 w 5260573"/>
              <a:gd name="connsiteY3806" fmla="*/ 278073 h 4044105"/>
              <a:gd name="connsiteX3807" fmla="*/ 4081712 w 5260573"/>
              <a:gd name="connsiteY3807" fmla="*/ 273957 h 4044105"/>
              <a:gd name="connsiteX3808" fmla="*/ 3912720 w 5260573"/>
              <a:gd name="connsiteY3808" fmla="*/ 250437 h 4044105"/>
              <a:gd name="connsiteX3809" fmla="*/ 3914357 w 5260573"/>
              <a:gd name="connsiteY3809" fmla="*/ 254373 h 4044105"/>
              <a:gd name="connsiteX3810" fmla="*/ 3887857 w 5260573"/>
              <a:gd name="connsiteY3810" fmla="*/ 250546 h 4044105"/>
              <a:gd name="connsiteX3811" fmla="*/ 3876662 w 5260573"/>
              <a:gd name="connsiteY3811" fmla="*/ 245666 h 4044105"/>
              <a:gd name="connsiteX3812" fmla="*/ 3878266 w 5260573"/>
              <a:gd name="connsiteY3812" fmla="*/ 248035 h 4044105"/>
              <a:gd name="connsiteX3813" fmla="*/ 3880015 w 5260573"/>
              <a:gd name="connsiteY3813" fmla="*/ 248694 h 4044105"/>
              <a:gd name="connsiteX3814" fmla="*/ 3880108 w 5260573"/>
              <a:gd name="connsiteY3814" fmla="*/ 249002 h 4044105"/>
              <a:gd name="connsiteX3815" fmla="*/ 3904779 w 5260573"/>
              <a:gd name="connsiteY3815" fmla="*/ 257566 h 4044105"/>
              <a:gd name="connsiteX3816" fmla="*/ 3913069 w 5260573"/>
              <a:gd name="connsiteY3816" fmla="*/ 256999 h 4044105"/>
              <a:gd name="connsiteX3817" fmla="*/ 3924744 w 5260573"/>
              <a:gd name="connsiteY3817" fmla="*/ 256938 h 4044105"/>
              <a:gd name="connsiteX3818" fmla="*/ 3925938 w 5260573"/>
              <a:gd name="connsiteY3818" fmla="*/ 257902 h 4044105"/>
              <a:gd name="connsiteX3819" fmla="*/ 3929552 w 5260573"/>
              <a:gd name="connsiteY3819" fmla="*/ 260255 h 4044105"/>
              <a:gd name="connsiteX3820" fmla="*/ 3925806 w 5260573"/>
              <a:gd name="connsiteY3820" fmla="*/ 260431 h 4044105"/>
              <a:gd name="connsiteX3821" fmla="*/ 3917519 w 5260573"/>
              <a:gd name="connsiteY3821" fmla="*/ 260808 h 4044105"/>
              <a:gd name="connsiteX3822" fmla="*/ 3950405 w 5260573"/>
              <a:gd name="connsiteY3822" fmla="*/ 266346 h 4044105"/>
              <a:gd name="connsiteX3823" fmla="*/ 3981959 w 5260573"/>
              <a:gd name="connsiteY3823" fmla="*/ 270680 h 4044105"/>
              <a:gd name="connsiteX3824" fmla="*/ 4013918 w 5260573"/>
              <a:gd name="connsiteY3824" fmla="*/ 276263 h 4044105"/>
              <a:gd name="connsiteX3825" fmla="*/ 4009190 w 5260573"/>
              <a:gd name="connsiteY3825" fmla="*/ 276135 h 4044105"/>
              <a:gd name="connsiteX3826" fmla="*/ 4002011 w 5260573"/>
              <a:gd name="connsiteY3826" fmla="*/ 274308 h 4044105"/>
              <a:gd name="connsiteX3827" fmla="*/ 4009932 w 5260573"/>
              <a:gd name="connsiteY3827" fmla="*/ 282463 h 4044105"/>
              <a:gd name="connsiteX3828" fmla="*/ 4028538 w 5260573"/>
              <a:gd name="connsiteY3828" fmla="*/ 288446 h 4044105"/>
              <a:gd name="connsiteX3829" fmla="*/ 3972279 w 5260573"/>
              <a:gd name="connsiteY3829" fmla="*/ 278685 h 4044105"/>
              <a:gd name="connsiteX3830" fmla="*/ 3914405 w 5260573"/>
              <a:gd name="connsiteY3830" fmla="*/ 272874 h 4044105"/>
              <a:gd name="connsiteX3831" fmla="*/ 3928605 w 5260573"/>
              <a:gd name="connsiteY3831" fmla="*/ 282820 h 4044105"/>
              <a:gd name="connsiteX3832" fmla="*/ 3978589 w 5260573"/>
              <a:gd name="connsiteY3832" fmla="*/ 292913 h 4044105"/>
              <a:gd name="connsiteX3833" fmla="*/ 4028575 w 5260573"/>
              <a:gd name="connsiteY3833" fmla="*/ 303006 h 4044105"/>
              <a:gd name="connsiteX3834" fmla="*/ 3972321 w 5260573"/>
              <a:gd name="connsiteY3834" fmla="*/ 295063 h 4044105"/>
              <a:gd name="connsiteX3835" fmla="*/ 3969301 w 5260573"/>
              <a:gd name="connsiteY3835" fmla="*/ 295077 h 4044105"/>
              <a:gd name="connsiteX3836" fmla="*/ 3944199 w 5260573"/>
              <a:gd name="connsiteY3836" fmla="*/ 293064 h 4044105"/>
              <a:gd name="connsiteX3837" fmla="*/ 3919098 w 5260573"/>
              <a:gd name="connsiteY3837" fmla="*/ 291051 h 4044105"/>
              <a:gd name="connsiteX3838" fmla="*/ 3922913 w 5260573"/>
              <a:gd name="connsiteY3838" fmla="*/ 294334 h 4044105"/>
              <a:gd name="connsiteX3839" fmla="*/ 3934402 w 5260573"/>
              <a:gd name="connsiteY3839" fmla="*/ 298962 h 4044105"/>
              <a:gd name="connsiteX3840" fmla="*/ 3936983 w 5260573"/>
              <a:gd name="connsiteY3840" fmla="*/ 298883 h 4044105"/>
              <a:gd name="connsiteX3841" fmla="*/ 3937860 w 5260573"/>
              <a:gd name="connsiteY3841" fmla="*/ 299394 h 4044105"/>
              <a:gd name="connsiteX3842" fmla="*/ 3958104 w 5260573"/>
              <a:gd name="connsiteY3842" fmla="*/ 300927 h 4044105"/>
              <a:gd name="connsiteX3843" fmla="*/ 3961415 w 5260573"/>
              <a:gd name="connsiteY3843" fmla="*/ 301177 h 4044105"/>
              <a:gd name="connsiteX3844" fmla="*/ 4080185 w 5260573"/>
              <a:gd name="connsiteY3844" fmla="*/ 312788 h 4044105"/>
              <a:gd name="connsiteX3845" fmla="*/ 4066222 w 5260573"/>
              <a:gd name="connsiteY3845" fmla="*/ 304660 h 4044105"/>
              <a:gd name="connsiteX3846" fmla="*/ 4053665 w 5260573"/>
              <a:gd name="connsiteY3846" fmla="*/ 300773 h 4044105"/>
              <a:gd name="connsiteX3847" fmla="*/ 4116202 w 5260573"/>
              <a:gd name="connsiteY3847" fmla="*/ 312629 h 4044105"/>
              <a:gd name="connsiteX3848" fmla="*/ 4102234 w 5260573"/>
              <a:gd name="connsiteY3848" fmla="*/ 302681 h 4044105"/>
              <a:gd name="connsiteX3849" fmla="*/ 4038059 w 5260573"/>
              <a:gd name="connsiteY3849" fmla="*/ 286585 h 4044105"/>
              <a:gd name="connsiteX3850" fmla="*/ 4108503 w 5260573"/>
              <a:gd name="connsiteY3850" fmla="*/ 300532 h 4044105"/>
              <a:gd name="connsiteX3851" fmla="*/ 4097328 w 5260573"/>
              <a:gd name="connsiteY3851" fmla="*/ 292391 h 4044105"/>
              <a:gd name="connsiteX3852" fmla="*/ 4085003 w 5260573"/>
              <a:gd name="connsiteY3852" fmla="*/ 288199 h 4044105"/>
              <a:gd name="connsiteX3853" fmla="*/ 4095928 w 5260573"/>
              <a:gd name="connsiteY3853" fmla="*/ 290275 h 4044105"/>
              <a:gd name="connsiteX3854" fmla="*/ 4089639 w 5260573"/>
              <a:gd name="connsiteY3854" fmla="*/ 284235 h 4044105"/>
              <a:gd name="connsiteX3855" fmla="*/ 4095911 w 5260573"/>
              <a:gd name="connsiteY3855" fmla="*/ 284208 h 4044105"/>
              <a:gd name="connsiteX3856" fmla="*/ 4144272 w 5260573"/>
              <a:gd name="connsiteY3856" fmla="*/ 294307 h 4044105"/>
              <a:gd name="connsiteX3857" fmla="*/ 4158471 w 5260573"/>
              <a:gd name="connsiteY3857" fmla="*/ 304254 h 4044105"/>
              <a:gd name="connsiteX3858" fmla="*/ 4285189 w 5260573"/>
              <a:gd name="connsiteY3858" fmla="*/ 334330 h 4044105"/>
              <a:gd name="connsiteX3859" fmla="*/ 4280309 w 5260573"/>
              <a:gd name="connsiteY3859" fmla="*/ 334352 h 4044105"/>
              <a:gd name="connsiteX3860" fmla="*/ 4194297 w 5260573"/>
              <a:gd name="connsiteY3860" fmla="*/ 320475 h 4044105"/>
              <a:gd name="connsiteX3861" fmla="*/ 4109928 w 5260573"/>
              <a:gd name="connsiteY3861" fmla="*/ 312656 h 4044105"/>
              <a:gd name="connsiteX3862" fmla="*/ 4120876 w 5260573"/>
              <a:gd name="connsiteY3862" fmla="*/ 322922 h 4044105"/>
              <a:gd name="connsiteX3863" fmla="*/ 4133433 w 5260573"/>
              <a:gd name="connsiteY3863" fmla="*/ 326808 h 4044105"/>
              <a:gd name="connsiteX3864" fmla="*/ 4120892 w 5260573"/>
              <a:gd name="connsiteY3864" fmla="*/ 328987 h 4044105"/>
              <a:gd name="connsiteX3865" fmla="*/ 4113223 w 5260573"/>
              <a:gd name="connsiteY3865" fmla="*/ 329021 h 4044105"/>
              <a:gd name="connsiteX3866" fmla="*/ 3961441 w 5260573"/>
              <a:gd name="connsiteY3866" fmla="*/ 311186 h 4044105"/>
              <a:gd name="connsiteX3867" fmla="*/ 3975637 w 5260573"/>
              <a:gd name="connsiteY3867" fmla="*/ 319314 h 4044105"/>
              <a:gd name="connsiteX3868" fmla="*/ 4036560 w 5260573"/>
              <a:gd name="connsiteY3868" fmla="*/ 335424 h 4044105"/>
              <a:gd name="connsiteX3869" fmla="*/ 4033544 w 5260573"/>
              <a:gd name="connsiteY3869" fmla="*/ 337561 h 4044105"/>
              <a:gd name="connsiteX3870" fmla="*/ 3947548 w 5260573"/>
              <a:gd name="connsiteY3870" fmla="*/ 329750 h 4044105"/>
              <a:gd name="connsiteX3871" fmla="*/ 3961510 w 5260573"/>
              <a:gd name="connsiteY3871" fmla="*/ 337878 h 4044105"/>
              <a:gd name="connsiteX3872" fmla="*/ 4005221 w 5260573"/>
              <a:gd name="connsiteY3872" fmla="*/ 347694 h 4044105"/>
              <a:gd name="connsiteX3873" fmla="*/ 3986642 w 5260573"/>
              <a:gd name="connsiteY3873" fmla="*/ 352023 h 4044105"/>
              <a:gd name="connsiteX3874" fmla="*/ 3975716 w 5260573"/>
              <a:gd name="connsiteY3874" fmla="*/ 349947 h 4044105"/>
              <a:gd name="connsiteX3875" fmla="*/ 3961520 w 5260573"/>
              <a:gd name="connsiteY3875" fmla="*/ 341820 h 4044105"/>
              <a:gd name="connsiteX3876" fmla="*/ 3870883 w 5260573"/>
              <a:gd name="connsiteY3876" fmla="*/ 336151 h 4044105"/>
              <a:gd name="connsiteX3877" fmla="*/ 3880198 w 5260573"/>
              <a:gd name="connsiteY3877" fmla="*/ 344300 h 4044105"/>
              <a:gd name="connsiteX3878" fmla="*/ 3874913 w 5260573"/>
              <a:gd name="connsiteY3878" fmla="*/ 344323 h 4044105"/>
              <a:gd name="connsiteX3879" fmla="*/ 3873925 w 5260573"/>
              <a:gd name="connsiteY3879" fmla="*/ 344329 h 4044105"/>
              <a:gd name="connsiteX3880" fmla="*/ 3872537 w 5260573"/>
              <a:gd name="connsiteY3880" fmla="*/ 346458 h 4044105"/>
              <a:gd name="connsiteX3881" fmla="*/ 3804435 w 5260573"/>
              <a:gd name="connsiteY3881" fmla="*/ 338124 h 4044105"/>
              <a:gd name="connsiteX3882" fmla="*/ 3803972 w 5260573"/>
              <a:gd name="connsiteY3882" fmla="*/ 338687 h 4044105"/>
              <a:gd name="connsiteX3883" fmla="*/ 3794225 w 5260573"/>
              <a:gd name="connsiteY3883" fmla="*/ 339216 h 4044105"/>
              <a:gd name="connsiteX3884" fmla="*/ 3798865 w 5260573"/>
              <a:gd name="connsiteY3884" fmla="*/ 342535 h 4044105"/>
              <a:gd name="connsiteX3885" fmla="*/ 3807075 w 5260573"/>
              <a:gd name="connsiteY3885" fmla="*/ 345023 h 4044105"/>
              <a:gd name="connsiteX3886" fmla="*/ 3813312 w 5260573"/>
              <a:gd name="connsiteY3886" fmla="*/ 345073 h 4044105"/>
              <a:gd name="connsiteX3887" fmla="*/ 3822541 w 5260573"/>
              <a:gd name="connsiteY3887" fmla="*/ 346614 h 4044105"/>
              <a:gd name="connsiteX3888" fmla="*/ 3868530 w 5260573"/>
              <a:gd name="connsiteY3888" fmla="*/ 352773 h 4044105"/>
              <a:gd name="connsiteX3889" fmla="*/ 3846400 w 5260573"/>
              <a:gd name="connsiteY3889" fmla="*/ 353357 h 4044105"/>
              <a:gd name="connsiteX3890" fmla="*/ 3832844 w 5260573"/>
              <a:gd name="connsiteY3890" fmla="*/ 352836 h 4044105"/>
              <a:gd name="connsiteX3891" fmla="*/ 3852118 w 5260573"/>
              <a:gd name="connsiteY3891" fmla="*/ 358679 h 4044105"/>
              <a:gd name="connsiteX3892" fmla="*/ 3807991 w 5260573"/>
              <a:gd name="connsiteY3892" fmla="*/ 352860 h 4044105"/>
              <a:gd name="connsiteX3893" fmla="*/ 3802679 w 5260573"/>
              <a:gd name="connsiteY3893" fmla="*/ 354021 h 4044105"/>
              <a:gd name="connsiteX3894" fmla="*/ 3797441 w 5260573"/>
              <a:gd name="connsiteY3894" fmla="*/ 358448 h 4044105"/>
              <a:gd name="connsiteX3895" fmla="*/ 3789325 w 5260573"/>
              <a:gd name="connsiteY3895" fmla="*/ 357674 h 4044105"/>
              <a:gd name="connsiteX3896" fmla="*/ 3853255 w 5260573"/>
              <a:gd name="connsiteY3896" fmla="*/ 371261 h 4044105"/>
              <a:gd name="connsiteX3897" fmla="*/ 3930490 w 5260573"/>
              <a:gd name="connsiteY3897" fmla="*/ 382903 h 4044105"/>
              <a:gd name="connsiteX3898" fmla="*/ 3942827 w 5260573"/>
              <a:gd name="connsiteY3898" fmla="*/ 391037 h 4044105"/>
              <a:gd name="connsiteX3899" fmla="*/ 3850551 w 5260573"/>
              <a:gd name="connsiteY3899" fmla="*/ 381131 h 4044105"/>
              <a:gd name="connsiteX3900" fmla="*/ 3871004 w 5260573"/>
              <a:gd name="connsiteY3900" fmla="*/ 383164 h 4044105"/>
              <a:gd name="connsiteX3901" fmla="*/ 3825693 w 5260573"/>
              <a:gd name="connsiteY3901" fmla="*/ 383363 h 4044105"/>
              <a:gd name="connsiteX3902" fmla="*/ 3841283 w 5260573"/>
              <a:gd name="connsiteY3902" fmla="*/ 391484 h 4044105"/>
              <a:gd name="connsiteX3903" fmla="*/ 3850583 w 5260573"/>
              <a:gd name="connsiteY3903" fmla="*/ 393566 h 4044105"/>
              <a:gd name="connsiteX3904" fmla="*/ 3838267 w 5260573"/>
              <a:gd name="connsiteY3904" fmla="*/ 393621 h 4044105"/>
              <a:gd name="connsiteX3905" fmla="*/ 3911721 w 5260573"/>
              <a:gd name="connsiteY3905" fmla="*/ 403306 h 4044105"/>
              <a:gd name="connsiteX3906" fmla="*/ 3897545 w 5260573"/>
              <a:gd name="connsiteY3906" fmla="*/ 403369 h 4044105"/>
              <a:gd name="connsiteX3907" fmla="*/ 3989821 w 5260573"/>
              <a:gd name="connsiteY3907" fmla="*/ 413276 h 4044105"/>
              <a:gd name="connsiteX3908" fmla="*/ 3991449 w 5260573"/>
              <a:gd name="connsiteY3908" fmla="*/ 413268 h 4044105"/>
              <a:gd name="connsiteX3909" fmla="*/ 4007038 w 5260573"/>
              <a:gd name="connsiteY3909" fmla="*/ 421389 h 4044105"/>
              <a:gd name="connsiteX3910" fmla="*/ 4093054 w 5260573"/>
              <a:gd name="connsiteY3910" fmla="*/ 437085 h 4044105"/>
              <a:gd name="connsiteX3911" fmla="*/ 3994521 w 5260573"/>
              <a:gd name="connsiteY3911" fmla="*/ 433576 h 4044105"/>
              <a:gd name="connsiteX3912" fmla="*/ 4008716 w 5260573"/>
              <a:gd name="connsiteY3912" fmla="*/ 441704 h 4044105"/>
              <a:gd name="connsiteX3913" fmla="*/ 4043127 w 5260573"/>
              <a:gd name="connsiteY3913" fmla="*/ 449741 h 4044105"/>
              <a:gd name="connsiteX3914" fmla="*/ 4036854 w 5260573"/>
              <a:gd name="connsiteY3914" fmla="*/ 449769 h 4044105"/>
              <a:gd name="connsiteX3915" fmla="*/ 3942963 w 5260573"/>
              <a:gd name="connsiteY3915" fmla="*/ 444115 h 4044105"/>
              <a:gd name="connsiteX3916" fmla="*/ 3955537 w 5260573"/>
              <a:gd name="connsiteY3916" fmla="*/ 454070 h 4044105"/>
              <a:gd name="connsiteX3917" fmla="*/ 3991575 w 5260573"/>
              <a:gd name="connsiteY3917" fmla="*/ 462099 h 4044105"/>
              <a:gd name="connsiteX3918" fmla="*/ 3954153 w 5260573"/>
              <a:gd name="connsiteY3918" fmla="*/ 458322 h 4044105"/>
              <a:gd name="connsiteX3919" fmla="*/ 3944615 w 5260573"/>
              <a:gd name="connsiteY3919" fmla="*/ 454117 h 4044105"/>
              <a:gd name="connsiteX3920" fmla="*/ 3885266 w 5260573"/>
              <a:gd name="connsiteY3920" fmla="*/ 443979 h 4044105"/>
              <a:gd name="connsiteX3921" fmla="*/ 3890717 w 5260573"/>
              <a:gd name="connsiteY3921" fmla="*/ 446280 h 4044105"/>
              <a:gd name="connsiteX3922" fmla="*/ 3881785 w 5260573"/>
              <a:gd name="connsiteY3922" fmla="*/ 443383 h 4044105"/>
              <a:gd name="connsiteX3923" fmla="*/ 3861047 w 5260573"/>
              <a:gd name="connsiteY3923" fmla="*/ 439842 h 4044105"/>
              <a:gd name="connsiteX3924" fmla="*/ 3882555 w 5260573"/>
              <a:gd name="connsiteY3924" fmla="*/ 449088 h 4044105"/>
              <a:gd name="connsiteX3925" fmla="*/ 3878733 w 5260573"/>
              <a:gd name="connsiteY3925" fmla="*/ 448956 h 4044105"/>
              <a:gd name="connsiteX3926" fmla="*/ 3878565 w 5260573"/>
              <a:gd name="connsiteY3926" fmla="*/ 448973 h 4044105"/>
              <a:gd name="connsiteX3927" fmla="*/ 3877425 w 5260573"/>
              <a:gd name="connsiteY3927" fmla="*/ 448594 h 4044105"/>
              <a:gd name="connsiteX3928" fmla="*/ 3859388 w 5260573"/>
              <a:gd name="connsiteY3928" fmla="*/ 441885 h 4044105"/>
              <a:gd name="connsiteX3929" fmla="*/ 3871117 w 5260573"/>
              <a:gd name="connsiteY3929" fmla="*/ 449223 h 4044105"/>
              <a:gd name="connsiteX3930" fmla="*/ 3872414 w 5260573"/>
              <a:gd name="connsiteY3930" fmla="*/ 449668 h 4044105"/>
              <a:gd name="connsiteX3931" fmla="*/ 3871011 w 5260573"/>
              <a:gd name="connsiteY3931" fmla="*/ 451490 h 4044105"/>
              <a:gd name="connsiteX3932" fmla="*/ 3875449 w 5260573"/>
              <a:gd name="connsiteY3932" fmla="*/ 452493 h 4044105"/>
              <a:gd name="connsiteX3933" fmla="*/ 3880865 w 5260573"/>
              <a:gd name="connsiteY3933" fmla="*/ 452819 h 4044105"/>
              <a:gd name="connsiteX3934" fmla="*/ 3884420 w 5260573"/>
              <a:gd name="connsiteY3934" fmla="*/ 454384 h 4044105"/>
              <a:gd name="connsiteX3935" fmla="*/ 3872475 w 5260573"/>
              <a:gd name="connsiteY3935" fmla="*/ 452486 h 4044105"/>
              <a:gd name="connsiteX3936" fmla="*/ 3856817 w 5260573"/>
              <a:gd name="connsiteY3936" fmla="*/ 446394 h 4044105"/>
              <a:gd name="connsiteX3937" fmla="*/ 3852351 w 5260573"/>
              <a:gd name="connsiteY3937" fmla="*/ 448457 h 4044105"/>
              <a:gd name="connsiteX3938" fmla="*/ 3852186 w 5260573"/>
              <a:gd name="connsiteY3938" fmla="*/ 448457 h 4044105"/>
              <a:gd name="connsiteX3939" fmla="*/ 3857373 w 5260573"/>
              <a:gd name="connsiteY3939" fmla="*/ 450750 h 4044105"/>
              <a:gd name="connsiteX3940" fmla="*/ 3850714 w 5260573"/>
              <a:gd name="connsiteY3940" fmla="*/ 451331 h 4044105"/>
              <a:gd name="connsiteX3941" fmla="*/ 3849497 w 5260573"/>
              <a:gd name="connsiteY3941" fmla="*/ 450759 h 4044105"/>
              <a:gd name="connsiteX3942" fmla="*/ 3847291 w 5260573"/>
              <a:gd name="connsiteY3942" fmla="*/ 451107 h 4044105"/>
              <a:gd name="connsiteX3943" fmla="*/ 3833724 w 5260573"/>
              <a:gd name="connsiteY3943" fmla="*/ 451603 h 4044105"/>
              <a:gd name="connsiteX3944" fmla="*/ 3821735 w 5260573"/>
              <a:gd name="connsiteY3944" fmla="*/ 451807 h 4044105"/>
              <a:gd name="connsiteX3945" fmla="*/ 3844471 w 5260573"/>
              <a:gd name="connsiteY3945" fmla="*/ 456680 h 4044105"/>
              <a:gd name="connsiteX3946" fmla="*/ 3801260 w 5260573"/>
              <a:gd name="connsiteY3946" fmla="*/ 453223 h 4044105"/>
              <a:gd name="connsiteX3947" fmla="*/ 3801039 w 5260573"/>
              <a:gd name="connsiteY3947" fmla="*/ 453240 h 4044105"/>
              <a:gd name="connsiteX3948" fmla="*/ 3798750 w 5260573"/>
              <a:gd name="connsiteY3948" fmla="*/ 453360 h 4044105"/>
              <a:gd name="connsiteX3949" fmla="*/ 3807061 w 5260573"/>
              <a:gd name="connsiteY3949" fmla="*/ 456846 h 4044105"/>
              <a:gd name="connsiteX3950" fmla="*/ 3817987 w 5260573"/>
              <a:gd name="connsiteY3950" fmla="*/ 458920 h 4044105"/>
              <a:gd name="connsiteX3951" fmla="*/ 3796094 w 5260573"/>
              <a:gd name="connsiteY3951" fmla="*/ 459016 h 4044105"/>
              <a:gd name="connsiteX3952" fmla="*/ 3798263 w 5260573"/>
              <a:gd name="connsiteY3952" fmla="*/ 461486 h 4044105"/>
              <a:gd name="connsiteX3953" fmla="*/ 3796173 w 5260573"/>
              <a:gd name="connsiteY3953" fmla="*/ 461388 h 4044105"/>
              <a:gd name="connsiteX3954" fmla="*/ 3794656 w 5260573"/>
              <a:gd name="connsiteY3954" fmla="*/ 461748 h 4044105"/>
              <a:gd name="connsiteX3955" fmla="*/ 3800718 w 5260573"/>
              <a:gd name="connsiteY3955" fmla="*/ 463745 h 4044105"/>
              <a:gd name="connsiteX3956" fmla="*/ 3798575 w 5260573"/>
              <a:gd name="connsiteY3956" fmla="*/ 464087 h 4044105"/>
              <a:gd name="connsiteX3957" fmla="*/ 3808707 w 5260573"/>
              <a:gd name="connsiteY3957" fmla="*/ 465027 h 4044105"/>
              <a:gd name="connsiteX3958" fmla="*/ 3800808 w 5260573"/>
              <a:gd name="connsiteY3958" fmla="*/ 465061 h 4044105"/>
              <a:gd name="connsiteX3959" fmla="*/ 3804287 w 5260573"/>
              <a:gd name="connsiteY3959" fmla="*/ 469088 h 4044105"/>
              <a:gd name="connsiteX3960" fmla="*/ 3804401 w 5260573"/>
              <a:gd name="connsiteY3960" fmla="*/ 469086 h 4044105"/>
              <a:gd name="connsiteX3961" fmla="*/ 3815993 w 5260573"/>
              <a:gd name="connsiteY3961" fmla="*/ 469123 h 4044105"/>
              <a:gd name="connsiteX3962" fmla="*/ 3823718 w 5260573"/>
              <a:gd name="connsiteY3962" fmla="*/ 471905 h 4044105"/>
              <a:gd name="connsiteX3963" fmla="*/ 3824651 w 5260573"/>
              <a:gd name="connsiteY3963" fmla="*/ 472235 h 4044105"/>
              <a:gd name="connsiteX3964" fmla="*/ 3820011 w 5260573"/>
              <a:gd name="connsiteY3964" fmla="*/ 472584 h 4044105"/>
              <a:gd name="connsiteX3965" fmla="*/ 3813863 w 5260573"/>
              <a:gd name="connsiteY3965" fmla="*/ 472756 h 4044105"/>
              <a:gd name="connsiteX3966" fmla="*/ 3815004 w 5260573"/>
              <a:gd name="connsiteY3966" fmla="*/ 473189 h 4044105"/>
              <a:gd name="connsiteX3967" fmla="*/ 3893110 w 5260573"/>
              <a:gd name="connsiteY3967" fmla="*/ 484977 h 4044105"/>
              <a:gd name="connsiteX3968" fmla="*/ 3808475 w 5260573"/>
              <a:gd name="connsiteY3968" fmla="*/ 480630 h 4044105"/>
              <a:gd name="connsiteX3969" fmla="*/ 3809094 w 5260573"/>
              <a:gd name="connsiteY3969" fmla="*/ 481134 h 4044105"/>
              <a:gd name="connsiteX3970" fmla="*/ 3813699 w 5260573"/>
              <a:gd name="connsiteY3970" fmla="*/ 482775 h 4044105"/>
              <a:gd name="connsiteX3971" fmla="*/ 3833193 w 5260573"/>
              <a:gd name="connsiteY3971" fmla="*/ 482322 h 4044105"/>
              <a:gd name="connsiteX3972" fmla="*/ 3823179 w 5260573"/>
              <a:gd name="connsiteY3972" fmla="*/ 485983 h 4044105"/>
              <a:gd name="connsiteX3973" fmla="*/ 3809829 w 5260573"/>
              <a:gd name="connsiteY3973" fmla="*/ 486196 h 4044105"/>
              <a:gd name="connsiteX3974" fmla="*/ 3807575 w 5260573"/>
              <a:gd name="connsiteY3974" fmla="*/ 488599 h 4044105"/>
              <a:gd name="connsiteX3975" fmla="*/ 3806009 w 5260573"/>
              <a:gd name="connsiteY3975" fmla="*/ 489662 h 4044105"/>
              <a:gd name="connsiteX3976" fmla="*/ 3809137 w 5260573"/>
              <a:gd name="connsiteY3976" fmla="*/ 490275 h 4044105"/>
              <a:gd name="connsiteX3977" fmla="*/ 3812019 w 5260573"/>
              <a:gd name="connsiteY3977" fmla="*/ 491781 h 4044105"/>
              <a:gd name="connsiteX3978" fmla="*/ 3811619 w 5260573"/>
              <a:gd name="connsiteY3978" fmla="*/ 492450 h 4044105"/>
              <a:gd name="connsiteX3979" fmla="*/ 3811434 w 5260573"/>
              <a:gd name="connsiteY3979" fmla="*/ 492525 h 4044105"/>
              <a:gd name="connsiteX3980" fmla="*/ 3815696 w 5260573"/>
              <a:gd name="connsiteY3980" fmla="*/ 492673 h 4044105"/>
              <a:gd name="connsiteX3981" fmla="*/ 3828978 w 5260573"/>
              <a:gd name="connsiteY3981" fmla="*/ 496141 h 4044105"/>
              <a:gd name="connsiteX3982" fmla="*/ 3842747 w 5260573"/>
              <a:gd name="connsiteY3982" fmla="*/ 497859 h 4044105"/>
              <a:gd name="connsiteX3983" fmla="*/ 3845461 w 5260573"/>
              <a:gd name="connsiteY3983" fmla="*/ 506414 h 4044105"/>
              <a:gd name="connsiteX3984" fmla="*/ 3875803 w 5260573"/>
              <a:gd name="connsiteY3984" fmla="*/ 506164 h 4044105"/>
              <a:gd name="connsiteX3985" fmla="*/ 3887476 w 5260573"/>
              <a:gd name="connsiteY3985" fmla="*/ 506104 h 4044105"/>
              <a:gd name="connsiteX3986" fmla="*/ 3888670 w 5260573"/>
              <a:gd name="connsiteY3986" fmla="*/ 507067 h 4044105"/>
              <a:gd name="connsiteX3987" fmla="*/ 3892285 w 5260573"/>
              <a:gd name="connsiteY3987" fmla="*/ 509420 h 4044105"/>
              <a:gd name="connsiteX3988" fmla="*/ 3888538 w 5260573"/>
              <a:gd name="connsiteY3988" fmla="*/ 509596 h 4044105"/>
              <a:gd name="connsiteX3989" fmla="*/ 3832299 w 5260573"/>
              <a:gd name="connsiteY3989" fmla="*/ 512156 h 4044105"/>
              <a:gd name="connsiteX3990" fmla="*/ 3810302 w 5260573"/>
              <a:gd name="connsiteY3990" fmla="*/ 513024 h 4044105"/>
              <a:gd name="connsiteX3991" fmla="*/ 3793730 w 5260573"/>
              <a:gd name="connsiteY3991" fmla="*/ 514995 h 4044105"/>
              <a:gd name="connsiteX3992" fmla="*/ 3783461 w 5260573"/>
              <a:gd name="connsiteY3992" fmla="*/ 516808 h 4044105"/>
              <a:gd name="connsiteX3993" fmla="*/ 3781672 w 5260573"/>
              <a:gd name="connsiteY3993" fmla="*/ 518014 h 4044105"/>
              <a:gd name="connsiteX3994" fmla="*/ 3780940 w 5260573"/>
              <a:gd name="connsiteY3994" fmla="*/ 518657 h 4044105"/>
              <a:gd name="connsiteX3995" fmla="*/ 3789428 w 5260573"/>
              <a:gd name="connsiteY3995" fmla="*/ 522137 h 4044105"/>
              <a:gd name="connsiteX3996" fmla="*/ 3793402 w 5260573"/>
              <a:gd name="connsiteY3996" fmla="*/ 524342 h 4044105"/>
              <a:gd name="connsiteX3997" fmla="*/ 3793428 w 5260573"/>
              <a:gd name="connsiteY3997" fmla="*/ 524342 h 4044105"/>
              <a:gd name="connsiteX3998" fmla="*/ 3811905 w 5260573"/>
              <a:gd name="connsiteY3998" fmla="*/ 524432 h 4044105"/>
              <a:gd name="connsiteX3999" fmla="*/ 3835873 w 5260573"/>
              <a:gd name="connsiteY3999" fmla="*/ 528018 h 4044105"/>
              <a:gd name="connsiteX4000" fmla="*/ 3840349 w 5260573"/>
              <a:gd name="connsiteY4000" fmla="*/ 532056 h 4044105"/>
              <a:gd name="connsiteX4001" fmla="*/ 3866956 w 5260573"/>
              <a:gd name="connsiteY4001" fmla="*/ 531868 h 4044105"/>
              <a:gd name="connsiteX4002" fmla="*/ 3859865 w 5260573"/>
              <a:gd name="connsiteY4002" fmla="*/ 535045 h 4044105"/>
              <a:gd name="connsiteX4003" fmla="*/ 3860235 w 5260573"/>
              <a:gd name="connsiteY4003" fmla="*/ 534324 h 4044105"/>
              <a:gd name="connsiteX4004" fmla="*/ 3861395 w 5260573"/>
              <a:gd name="connsiteY4004" fmla="*/ 534125 h 4044105"/>
              <a:gd name="connsiteX4005" fmla="*/ 3860473 w 5260573"/>
              <a:gd name="connsiteY4005" fmla="*/ 533860 h 4044105"/>
              <a:gd name="connsiteX4006" fmla="*/ 3860235 w 5260573"/>
              <a:gd name="connsiteY4006" fmla="*/ 534324 h 4044105"/>
              <a:gd name="connsiteX4007" fmla="*/ 3858104 w 5260573"/>
              <a:gd name="connsiteY4007" fmla="*/ 534691 h 4044105"/>
              <a:gd name="connsiteX4008" fmla="*/ 3856722 w 5260573"/>
              <a:gd name="connsiteY4008" fmla="*/ 534413 h 4044105"/>
              <a:gd name="connsiteX4009" fmla="*/ 3855161 w 5260573"/>
              <a:gd name="connsiteY4009" fmla="*/ 534603 h 4044105"/>
              <a:gd name="connsiteX4010" fmla="*/ 3850735 w 5260573"/>
              <a:gd name="connsiteY4010" fmla="*/ 539450 h 4044105"/>
              <a:gd name="connsiteX4011" fmla="*/ 3825099 w 5260573"/>
              <a:gd name="connsiteY4011" fmla="*/ 540145 h 4044105"/>
              <a:gd name="connsiteX4012" fmla="*/ 3821391 w 5260573"/>
              <a:gd name="connsiteY4012" fmla="*/ 543649 h 4044105"/>
              <a:gd name="connsiteX4013" fmla="*/ 3798457 w 5260573"/>
              <a:gd name="connsiteY4013" fmla="*/ 543920 h 4044105"/>
              <a:gd name="connsiteX4014" fmla="*/ 3793685 w 5260573"/>
              <a:gd name="connsiteY4014" fmla="*/ 543907 h 4044105"/>
              <a:gd name="connsiteX4015" fmla="*/ 3794817 w 5260573"/>
              <a:gd name="connsiteY4015" fmla="*/ 544960 h 4044105"/>
              <a:gd name="connsiteX4016" fmla="*/ 3797155 w 5260573"/>
              <a:gd name="connsiteY4016" fmla="*/ 545929 h 4044105"/>
              <a:gd name="connsiteX4017" fmla="*/ 3776870 w 5260573"/>
              <a:gd name="connsiteY4017" fmla="*/ 542455 h 4044105"/>
              <a:gd name="connsiteX4018" fmla="*/ 3776764 w 5260573"/>
              <a:gd name="connsiteY4018" fmla="*/ 542292 h 4044105"/>
              <a:gd name="connsiteX4019" fmla="*/ 3776181 w 5260573"/>
              <a:gd name="connsiteY4019" fmla="*/ 542256 h 4044105"/>
              <a:gd name="connsiteX4020" fmla="*/ 3776870 w 5260573"/>
              <a:gd name="connsiteY4020" fmla="*/ 542455 h 4044105"/>
              <a:gd name="connsiteX4021" fmla="*/ 3777252 w 5260573"/>
              <a:gd name="connsiteY4021" fmla="*/ 543932 h 4044105"/>
              <a:gd name="connsiteX4022" fmla="*/ 3771081 w 5260573"/>
              <a:gd name="connsiteY4022" fmla="*/ 543286 h 4044105"/>
              <a:gd name="connsiteX4023" fmla="*/ 3767174 w 5260573"/>
              <a:gd name="connsiteY4023" fmla="*/ 541859 h 4044105"/>
              <a:gd name="connsiteX4024" fmla="*/ 3760384 w 5260573"/>
              <a:gd name="connsiteY4024" fmla="*/ 541983 h 4044105"/>
              <a:gd name="connsiteX4025" fmla="*/ 3757070 w 5260573"/>
              <a:gd name="connsiteY4025" fmla="*/ 543977 h 4044105"/>
              <a:gd name="connsiteX4026" fmla="*/ 3786300 w 5260573"/>
              <a:gd name="connsiteY4026" fmla="*/ 546579 h 4044105"/>
              <a:gd name="connsiteX4027" fmla="*/ 3861364 w 5260573"/>
              <a:gd name="connsiteY4027" fmla="*/ 549222 h 4044105"/>
              <a:gd name="connsiteX4028" fmla="*/ 3899715 w 5260573"/>
              <a:gd name="connsiteY4028" fmla="*/ 548049 h 4044105"/>
              <a:gd name="connsiteX4029" fmla="*/ 3902186 w 5260573"/>
              <a:gd name="connsiteY4029" fmla="*/ 549488 h 4044105"/>
              <a:gd name="connsiteX4030" fmla="*/ 3908119 w 5260573"/>
              <a:gd name="connsiteY4030" fmla="*/ 552403 h 4044105"/>
              <a:gd name="connsiteX4031" fmla="*/ 3896054 w 5260573"/>
              <a:gd name="connsiteY4031" fmla="*/ 553836 h 4044105"/>
              <a:gd name="connsiteX4032" fmla="*/ 3907734 w 5260573"/>
              <a:gd name="connsiteY4032" fmla="*/ 554714 h 4044105"/>
              <a:gd name="connsiteX4033" fmla="*/ 3907002 w 5260573"/>
              <a:gd name="connsiteY4033" fmla="*/ 558290 h 4044105"/>
              <a:gd name="connsiteX4034" fmla="*/ 3910897 w 5260573"/>
              <a:gd name="connsiteY4034" fmla="*/ 559781 h 4044105"/>
              <a:gd name="connsiteX4035" fmla="*/ 3899536 w 5260573"/>
              <a:gd name="connsiteY4035" fmla="*/ 560704 h 4044105"/>
              <a:gd name="connsiteX4036" fmla="*/ 3896004 w 5260573"/>
              <a:gd name="connsiteY4036" fmla="*/ 560270 h 4044105"/>
              <a:gd name="connsiteX4037" fmla="*/ 3894385 w 5260573"/>
              <a:gd name="connsiteY4037" fmla="*/ 559546 h 4044105"/>
              <a:gd name="connsiteX4038" fmla="*/ 3894640 w 5260573"/>
              <a:gd name="connsiteY4038" fmla="*/ 561101 h 4044105"/>
              <a:gd name="connsiteX4039" fmla="*/ 3879439 w 5260573"/>
              <a:gd name="connsiteY4039" fmla="*/ 562334 h 4044105"/>
              <a:gd name="connsiteX4040" fmla="*/ 3875004 w 5260573"/>
              <a:gd name="connsiteY4040" fmla="*/ 560948 h 4044105"/>
              <a:gd name="connsiteX4041" fmla="*/ 3864975 w 5260573"/>
              <a:gd name="connsiteY4041" fmla="*/ 557231 h 4044105"/>
              <a:gd name="connsiteX4042" fmla="*/ 3852465 w 5260573"/>
              <a:gd name="connsiteY4042" fmla="*/ 554721 h 4044105"/>
              <a:gd name="connsiteX4043" fmla="*/ 3873322 w 5260573"/>
              <a:gd name="connsiteY4043" fmla="*/ 562695 h 4044105"/>
              <a:gd name="connsiteX4044" fmla="*/ 3873545 w 5260573"/>
              <a:gd name="connsiteY4044" fmla="*/ 562812 h 4044105"/>
              <a:gd name="connsiteX4045" fmla="*/ 3869402 w 5260573"/>
              <a:gd name="connsiteY4045" fmla="*/ 563149 h 4044105"/>
              <a:gd name="connsiteX4046" fmla="*/ 3797315 w 5260573"/>
              <a:gd name="connsiteY4046" fmla="*/ 564875 h 4044105"/>
              <a:gd name="connsiteX4047" fmla="*/ 3806045 w 5260573"/>
              <a:gd name="connsiteY4047" fmla="*/ 566835 h 4044105"/>
              <a:gd name="connsiteX4048" fmla="*/ 3802218 w 5260573"/>
              <a:gd name="connsiteY4048" fmla="*/ 568704 h 4044105"/>
              <a:gd name="connsiteX4049" fmla="*/ 3780595 w 5260573"/>
              <a:gd name="connsiteY4049" fmla="*/ 562226 h 4044105"/>
              <a:gd name="connsiteX4050" fmla="*/ 3796449 w 5260573"/>
              <a:gd name="connsiteY4050" fmla="*/ 569238 h 4044105"/>
              <a:gd name="connsiteX4051" fmla="*/ 3795376 w 5260573"/>
              <a:gd name="connsiteY4051" fmla="*/ 569304 h 4044105"/>
              <a:gd name="connsiteX4052" fmla="*/ 3770338 w 5260573"/>
              <a:gd name="connsiteY4052" fmla="*/ 572017 h 4044105"/>
              <a:gd name="connsiteX4053" fmla="*/ 3806128 w 5260573"/>
              <a:gd name="connsiteY4053" fmla="*/ 576311 h 4044105"/>
              <a:gd name="connsiteX4054" fmla="*/ 3802837 w 5260573"/>
              <a:gd name="connsiteY4054" fmla="*/ 581748 h 4044105"/>
              <a:gd name="connsiteX4055" fmla="*/ 3806895 w 5260573"/>
              <a:gd name="connsiteY4055" fmla="*/ 583855 h 4044105"/>
              <a:gd name="connsiteX4056" fmla="*/ 3788375 w 5260573"/>
              <a:gd name="connsiteY4056" fmla="*/ 584815 h 4044105"/>
              <a:gd name="connsiteX4057" fmla="*/ 3769438 w 5260573"/>
              <a:gd name="connsiteY4057" fmla="*/ 583841 h 4044105"/>
              <a:gd name="connsiteX4058" fmla="*/ 3766704 w 5260573"/>
              <a:gd name="connsiteY4058" fmla="*/ 587851 h 4044105"/>
              <a:gd name="connsiteX4059" fmla="*/ 3744545 w 5260573"/>
              <a:gd name="connsiteY4059" fmla="*/ 588637 h 4044105"/>
              <a:gd name="connsiteX4060" fmla="*/ 3761722 w 5260573"/>
              <a:gd name="connsiteY4060" fmla="*/ 594126 h 4044105"/>
              <a:gd name="connsiteX4061" fmla="*/ 3785273 w 5260573"/>
              <a:gd name="connsiteY4061" fmla="*/ 595780 h 4044105"/>
              <a:gd name="connsiteX4062" fmla="*/ 3831262 w 5260573"/>
              <a:gd name="connsiteY4062" fmla="*/ 601939 h 4044105"/>
              <a:gd name="connsiteX4063" fmla="*/ 3786689 w 5260573"/>
              <a:gd name="connsiteY4063" fmla="*/ 601659 h 4044105"/>
              <a:gd name="connsiteX4064" fmla="*/ 3765411 w 5260573"/>
              <a:gd name="connsiteY4064" fmla="*/ 603187 h 4044105"/>
              <a:gd name="connsiteX4065" fmla="*/ 3760173 w 5260573"/>
              <a:gd name="connsiteY4065" fmla="*/ 607613 h 4044105"/>
              <a:gd name="connsiteX4066" fmla="*/ 3739219 w 5260573"/>
              <a:gd name="connsiteY4066" fmla="*/ 605308 h 4044105"/>
              <a:gd name="connsiteX4067" fmla="*/ 3737321 w 5260573"/>
              <a:gd name="connsiteY4067" fmla="*/ 613182 h 4044105"/>
              <a:gd name="connsiteX4068" fmla="*/ 3710620 w 5260573"/>
              <a:gd name="connsiteY4068" fmla="*/ 613608 h 4044105"/>
              <a:gd name="connsiteX4069" fmla="*/ 3710239 w 5260573"/>
              <a:gd name="connsiteY4069" fmla="*/ 614586 h 4044105"/>
              <a:gd name="connsiteX4070" fmla="*/ 3710168 w 5260573"/>
              <a:gd name="connsiteY4070" fmla="*/ 614767 h 4044105"/>
              <a:gd name="connsiteX4071" fmla="*/ 3710112 w 5260573"/>
              <a:gd name="connsiteY4071" fmla="*/ 614912 h 4044105"/>
              <a:gd name="connsiteX4072" fmla="*/ 3710239 w 5260573"/>
              <a:gd name="connsiteY4072" fmla="*/ 614586 h 4044105"/>
              <a:gd name="connsiteX4073" fmla="*/ 3710451 w 5260573"/>
              <a:gd name="connsiteY4073" fmla="*/ 614042 h 4044105"/>
              <a:gd name="connsiteX4074" fmla="*/ 3710620 w 5260573"/>
              <a:gd name="connsiteY4074" fmla="*/ 613608 h 4044105"/>
              <a:gd name="connsiteX4075" fmla="*/ 3732640 w 5260573"/>
              <a:gd name="connsiteY4075" fmla="*/ 616182 h 4044105"/>
              <a:gd name="connsiteX4076" fmla="*/ 3766808 w 5260573"/>
              <a:gd name="connsiteY4076" fmla="*/ 621633 h 4044105"/>
              <a:gd name="connsiteX4077" fmla="*/ 3740942 w 5260573"/>
              <a:gd name="connsiteY4077" fmla="*/ 625924 h 4044105"/>
              <a:gd name="connsiteX4078" fmla="*/ 3752394 w 5260573"/>
              <a:gd name="connsiteY4078" fmla="*/ 633585 h 4044105"/>
              <a:gd name="connsiteX4079" fmla="*/ 3734431 w 5260573"/>
              <a:gd name="connsiteY4079" fmla="*/ 633118 h 4044105"/>
              <a:gd name="connsiteX4080" fmla="*/ 3716467 w 5260573"/>
              <a:gd name="connsiteY4080" fmla="*/ 632651 h 4044105"/>
              <a:gd name="connsiteX4081" fmla="*/ 3738905 w 5260573"/>
              <a:gd name="connsiteY4081" fmla="*/ 637158 h 4044105"/>
              <a:gd name="connsiteX4082" fmla="*/ 3735725 w 5260573"/>
              <a:gd name="connsiteY4082" fmla="*/ 638351 h 4044105"/>
              <a:gd name="connsiteX4083" fmla="*/ 3734343 w 5260573"/>
              <a:gd name="connsiteY4083" fmla="*/ 638735 h 4044105"/>
              <a:gd name="connsiteX4084" fmla="*/ 3716191 w 5260573"/>
              <a:gd name="connsiteY4084" fmla="*/ 633360 h 4044105"/>
              <a:gd name="connsiteX4085" fmla="*/ 3707467 w 5260573"/>
              <a:gd name="connsiteY4085" fmla="*/ 630777 h 4044105"/>
              <a:gd name="connsiteX4086" fmla="*/ 3721168 w 5260573"/>
              <a:gd name="connsiteY4086" fmla="*/ 637243 h 4044105"/>
              <a:gd name="connsiteX4087" fmla="*/ 3730061 w 5260573"/>
              <a:gd name="connsiteY4087" fmla="*/ 640374 h 4044105"/>
              <a:gd name="connsiteX4088" fmla="*/ 3729119 w 5260573"/>
              <a:gd name="connsiteY4088" fmla="*/ 641360 h 4044105"/>
              <a:gd name="connsiteX4089" fmla="*/ 3736589 w 5260573"/>
              <a:gd name="connsiteY4089" fmla="*/ 643100 h 4044105"/>
              <a:gd name="connsiteX4090" fmla="*/ 3738376 w 5260573"/>
              <a:gd name="connsiteY4090" fmla="*/ 643313 h 4044105"/>
              <a:gd name="connsiteX4091" fmla="*/ 3748735 w 5260573"/>
              <a:gd name="connsiteY4091" fmla="*/ 646992 h 4044105"/>
              <a:gd name="connsiteX4092" fmla="*/ 3762372 w 5260573"/>
              <a:gd name="connsiteY4092" fmla="*/ 653557 h 4044105"/>
              <a:gd name="connsiteX4093" fmla="*/ 3727768 w 5260573"/>
              <a:gd name="connsiteY4093" fmla="*/ 643522 h 4044105"/>
              <a:gd name="connsiteX4094" fmla="*/ 3729012 w 5260573"/>
              <a:gd name="connsiteY4094" fmla="*/ 646962 h 4044105"/>
              <a:gd name="connsiteX4095" fmla="*/ 3770931 w 5260573"/>
              <a:gd name="connsiteY4095" fmla="*/ 661827 h 4044105"/>
              <a:gd name="connsiteX4096" fmla="*/ 3769301 w 5260573"/>
              <a:gd name="connsiteY4096" fmla="*/ 661800 h 4044105"/>
              <a:gd name="connsiteX4097" fmla="*/ 3756925 w 5260573"/>
              <a:gd name="connsiteY4097" fmla="*/ 662519 h 4044105"/>
              <a:gd name="connsiteX4098" fmla="*/ 3749577 w 5260573"/>
              <a:gd name="connsiteY4098" fmla="*/ 665850 h 4044105"/>
              <a:gd name="connsiteX4099" fmla="*/ 3752499 w 5260573"/>
              <a:gd name="connsiteY4099" fmla="*/ 667366 h 4044105"/>
              <a:gd name="connsiteX4100" fmla="*/ 3756350 w 5260573"/>
              <a:gd name="connsiteY4100" fmla="*/ 676512 h 4044105"/>
              <a:gd name="connsiteX4101" fmla="*/ 3728467 w 5260573"/>
              <a:gd name="connsiteY4101" fmla="*/ 679468 h 4044105"/>
              <a:gd name="connsiteX4102" fmla="*/ 3753339 w 5260573"/>
              <a:gd name="connsiteY4102" fmla="*/ 687239 h 4044105"/>
              <a:gd name="connsiteX4103" fmla="*/ 3749678 w 5260573"/>
              <a:gd name="connsiteY4103" fmla="*/ 689202 h 4044105"/>
              <a:gd name="connsiteX4104" fmla="*/ 3747503 w 5260573"/>
              <a:gd name="connsiteY4104" fmla="*/ 689557 h 4044105"/>
              <a:gd name="connsiteX4105" fmla="*/ 3718585 w 5260573"/>
              <a:gd name="connsiteY4105" fmla="*/ 679855 h 4044105"/>
              <a:gd name="connsiteX4106" fmla="*/ 3701112 w 5260573"/>
              <a:gd name="connsiteY4106" fmla="*/ 674055 h 4044105"/>
              <a:gd name="connsiteX4107" fmla="*/ 3711713 w 5260573"/>
              <a:gd name="connsiteY4107" fmla="*/ 679870 h 4044105"/>
              <a:gd name="connsiteX4108" fmla="*/ 3741979 w 5260573"/>
              <a:gd name="connsiteY4108" fmla="*/ 690019 h 4044105"/>
              <a:gd name="connsiteX4109" fmla="*/ 3742777 w 5260573"/>
              <a:gd name="connsiteY4109" fmla="*/ 690326 h 4044105"/>
              <a:gd name="connsiteX4110" fmla="*/ 3742718 w 5260573"/>
              <a:gd name="connsiteY4110" fmla="*/ 690335 h 4044105"/>
              <a:gd name="connsiteX4111" fmla="*/ 3741799 w 5260573"/>
              <a:gd name="connsiteY4111" fmla="*/ 691823 h 4044105"/>
              <a:gd name="connsiteX4112" fmla="*/ 3751768 w 5260573"/>
              <a:gd name="connsiteY4112" fmla="*/ 693784 h 4044105"/>
              <a:gd name="connsiteX4113" fmla="*/ 3770219 w 5260573"/>
              <a:gd name="connsiteY4113" fmla="*/ 700883 h 4044105"/>
              <a:gd name="connsiteX4114" fmla="*/ 3772803 w 5260573"/>
              <a:gd name="connsiteY4114" fmla="*/ 701723 h 4044105"/>
              <a:gd name="connsiteX4115" fmla="*/ 3763769 w 5260573"/>
              <a:gd name="connsiteY4115" fmla="*/ 702406 h 4044105"/>
              <a:gd name="connsiteX4116" fmla="*/ 3749543 w 5260573"/>
              <a:gd name="connsiteY4116" fmla="*/ 702990 h 4044105"/>
              <a:gd name="connsiteX4117" fmla="*/ 3733526 w 5260573"/>
              <a:gd name="connsiteY4117" fmla="*/ 703533 h 4044105"/>
              <a:gd name="connsiteX4118" fmla="*/ 3746254 w 5260573"/>
              <a:gd name="connsiteY4118" fmla="*/ 708427 h 4044105"/>
              <a:gd name="connsiteX4119" fmla="*/ 3760997 w 5260573"/>
              <a:gd name="connsiteY4119" fmla="*/ 710651 h 4044105"/>
              <a:gd name="connsiteX4120" fmla="*/ 3742409 w 5260573"/>
              <a:gd name="connsiteY4120" fmla="*/ 715291 h 4044105"/>
              <a:gd name="connsiteX4121" fmla="*/ 3736684 w 5260573"/>
              <a:gd name="connsiteY4121" fmla="*/ 717464 h 4044105"/>
              <a:gd name="connsiteX4122" fmla="*/ 3746304 w 5260573"/>
              <a:gd name="connsiteY4122" fmla="*/ 717314 h 4044105"/>
              <a:gd name="connsiteX4123" fmla="*/ 3746190 w 5260573"/>
              <a:gd name="connsiteY4123" fmla="*/ 724114 h 4044105"/>
              <a:gd name="connsiteX4124" fmla="*/ 3763505 w 5260573"/>
              <a:gd name="connsiteY4124" fmla="*/ 726246 h 4044105"/>
              <a:gd name="connsiteX4125" fmla="*/ 3759890 w 5260573"/>
              <a:gd name="connsiteY4125" fmla="*/ 729514 h 4044105"/>
              <a:gd name="connsiteX4126" fmla="*/ 3753492 w 5260573"/>
              <a:gd name="connsiteY4126" fmla="*/ 729907 h 4044105"/>
              <a:gd name="connsiteX4127" fmla="*/ 3754908 w 5260573"/>
              <a:gd name="connsiteY4127" fmla="*/ 735788 h 4044105"/>
              <a:gd name="connsiteX4128" fmla="*/ 3752283 w 5260573"/>
              <a:gd name="connsiteY4128" fmla="*/ 735112 h 4044105"/>
              <a:gd name="connsiteX4129" fmla="*/ 3746211 w 5260573"/>
              <a:gd name="connsiteY4129" fmla="*/ 734710 h 4044105"/>
              <a:gd name="connsiteX4130" fmla="*/ 3745979 w 5260573"/>
              <a:gd name="connsiteY4130" fmla="*/ 734628 h 4044105"/>
              <a:gd name="connsiteX4131" fmla="*/ 3684499 w 5260573"/>
              <a:gd name="connsiteY4131" fmla="*/ 713382 h 4044105"/>
              <a:gd name="connsiteX4132" fmla="*/ 3613265 w 5260573"/>
              <a:gd name="connsiteY4132" fmla="*/ 695298 h 4044105"/>
              <a:gd name="connsiteX4133" fmla="*/ 3577556 w 5260573"/>
              <a:gd name="connsiteY4133" fmla="*/ 690710 h 4044105"/>
              <a:gd name="connsiteX4134" fmla="*/ 3574847 w 5260573"/>
              <a:gd name="connsiteY4134" fmla="*/ 690676 h 4044105"/>
              <a:gd name="connsiteX4135" fmla="*/ 3576871 w 5260573"/>
              <a:gd name="connsiteY4135" fmla="*/ 691433 h 4044105"/>
              <a:gd name="connsiteX4136" fmla="*/ 3579580 w 5260573"/>
              <a:gd name="connsiteY4136" fmla="*/ 693415 h 4044105"/>
              <a:gd name="connsiteX4137" fmla="*/ 3579116 w 5260573"/>
              <a:gd name="connsiteY4137" fmla="*/ 694010 h 4044105"/>
              <a:gd name="connsiteX4138" fmla="*/ 3578925 w 5260573"/>
              <a:gd name="connsiteY4138" fmla="*/ 694054 h 4044105"/>
              <a:gd name="connsiteX4139" fmla="*/ 3583136 w 5260573"/>
              <a:gd name="connsiteY4139" fmla="*/ 694922 h 4044105"/>
              <a:gd name="connsiteX4140" fmla="*/ 3592278 w 5260573"/>
              <a:gd name="connsiteY4140" fmla="*/ 698977 h 4044105"/>
              <a:gd name="connsiteX4141" fmla="*/ 3596991 w 5260573"/>
              <a:gd name="connsiteY4141" fmla="*/ 699794 h 4044105"/>
              <a:gd name="connsiteX4142" fmla="*/ 3653736 w 5260573"/>
              <a:gd name="connsiteY4142" fmla="*/ 709600 h 4044105"/>
              <a:gd name="connsiteX4143" fmla="*/ 3750793 w 5260573"/>
              <a:gd name="connsiteY4143" fmla="*/ 742534 h 4044105"/>
              <a:gd name="connsiteX4144" fmla="*/ 3751737 w 5260573"/>
              <a:gd name="connsiteY4144" fmla="*/ 742956 h 4044105"/>
              <a:gd name="connsiteX4145" fmla="*/ 3746636 w 5260573"/>
              <a:gd name="connsiteY4145" fmla="*/ 743435 h 4044105"/>
              <a:gd name="connsiteX4146" fmla="*/ 3745930 w 5260573"/>
              <a:gd name="connsiteY4146" fmla="*/ 743768 h 4044105"/>
              <a:gd name="connsiteX4147" fmla="*/ 3744484 w 5260573"/>
              <a:gd name="connsiteY4147" fmla="*/ 743162 h 4044105"/>
              <a:gd name="connsiteX4148" fmla="*/ 3650249 w 5260573"/>
              <a:gd name="connsiteY4148" fmla="*/ 713285 h 4044105"/>
              <a:gd name="connsiteX4149" fmla="*/ 3609549 w 5260573"/>
              <a:gd name="connsiteY4149" fmla="*/ 704967 h 4044105"/>
              <a:gd name="connsiteX4150" fmla="*/ 3609504 w 5260573"/>
              <a:gd name="connsiteY4150" fmla="*/ 704962 h 4044105"/>
              <a:gd name="connsiteX4151" fmla="*/ 3610461 w 5260573"/>
              <a:gd name="connsiteY4151" fmla="*/ 709989 h 4044105"/>
              <a:gd name="connsiteX4152" fmla="*/ 3610508 w 5260573"/>
              <a:gd name="connsiteY4152" fmla="*/ 710196 h 4044105"/>
              <a:gd name="connsiteX4153" fmla="*/ 3649467 w 5260573"/>
              <a:gd name="connsiteY4153" fmla="*/ 718112 h 4044105"/>
              <a:gd name="connsiteX4154" fmla="*/ 3667729 w 5260573"/>
              <a:gd name="connsiteY4154" fmla="*/ 724768 h 4044105"/>
              <a:gd name="connsiteX4155" fmla="*/ 3672577 w 5260573"/>
              <a:gd name="connsiteY4155" fmla="*/ 726438 h 4044105"/>
              <a:gd name="connsiteX4156" fmla="*/ 3746644 w 5260573"/>
              <a:gd name="connsiteY4156" fmla="*/ 754759 h 4044105"/>
              <a:gd name="connsiteX4157" fmla="*/ 3667621 w 5260573"/>
              <a:gd name="connsiteY4157" fmla="*/ 728535 h 4044105"/>
              <a:gd name="connsiteX4158" fmla="*/ 3654023 w 5260573"/>
              <a:gd name="connsiteY4158" fmla="*/ 724087 h 4044105"/>
              <a:gd name="connsiteX4159" fmla="*/ 3653681 w 5260573"/>
              <a:gd name="connsiteY4159" fmla="*/ 724044 h 4044105"/>
              <a:gd name="connsiteX4160" fmla="*/ 3641828 w 5260573"/>
              <a:gd name="connsiteY4160" fmla="*/ 722564 h 4044105"/>
              <a:gd name="connsiteX4161" fmla="*/ 3644341 w 5260573"/>
              <a:gd name="connsiteY4161" fmla="*/ 725090 h 4044105"/>
              <a:gd name="connsiteX4162" fmla="*/ 3643957 w 5260573"/>
              <a:gd name="connsiteY4162" fmla="*/ 724981 h 4044105"/>
              <a:gd name="connsiteX4163" fmla="*/ 3644453 w 5260573"/>
              <a:gd name="connsiteY4163" fmla="*/ 725203 h 4044105"/>
              <a:gd name="connsiteX4164" fmla="*/ 3647907 w 5260573"/>
              <a:gd name="connsiteY4164" fmla="*/ 728674 h 4044105"/>
              <a:gd name="connsiteX4165" fmla="*/ 3662419 w 5260573"/>
              <a:gd name="connsiteY4165" fmla="*/ 733258 h 4044105"/>
              <a:gd name="connsiteX4166" fmla="*/ 3644453 w 5260573"/>
              <a:gd name="connsiteY4166" fmla="*/ 725203 h 4044105"/>
              <a:gd name="connsiteX4167" fmla="*/ 3644341 w 5260573"/>
              <a:gd name="connsiteY4167" fmla="*/ 725090 h 4044105"/>
              <a:gd name="connsiteX4168" fmla="*/ 3651058 w 5260573"/>
              <a:gd name="connsiteY4168" fmla="*/ 727003 h 4044105"/>
              <a:gd name="connsiteX4169" fmla="*/ 3743836 w 5260573"/>
              <a:gd name="connsiteY4169" fmla="*/ 760974 h 4044105"/>
              <a:gd name="connsiteX4170" fmla="*/ 3634162 w 5260573"/>
              <a:gd name="connsiteY4170" fmla="*/ 729294 h 4044105"/>
              <a:gd name="connsiteX4171" fmla="*/ 3582489 w 5260573"/>
              <a:gd name="connsiteY4171" fmla="*/ 720132 h 4044105"/>
              <a:gd name="connsiteX4172" fmla="*/ 3549775 w 5260573"/>
              <a:gd name="connsiteY4172" fmla="*/ 717031 h 4044105"/>
              <a:gd name="connsiteX4173" fmla="*/ 3554164 w 5260573"/>
              <a:gd name="connsiteY4173" fmla="*/ 719688 h 4044105"/>
              <a:gd name="connsiteX4174" fmla="*/ 3554534 w 5260573"/>
              <a:gd name="connsiteY4174" fmla="*/ 719972 h 4044105"/>
              <a:gd name="connsiteX4175" fmla="*/ 3644791 w 5260573"/>
              <a:gd name="connsiteY4175" fmla="*/ 735664 h 4044105"/>
              <a:gd name="connsiteX4176" fmla="*/ 3734602 w 5260573"/>
              <a:gd name="connsiteY4176" fmla="*/ 764104 h 4044105"/>
              <a:gd name="connsiteX4177" fmla="*/ 3765500 w 5260573"/>
              <a:gd name="connsiteY4177" fmla="*/ 780870 h 4044105"/>
              <a:gd name="connsiteX4178" fmla="*/ 3773841 w 5260573"/>
              <a:gd name="connsiteY4178" fmla="*/ 784239 h 4044105"/>
              <a:gd name="connsiteX4179" fmla="*/ 3778131 w 5260573"/>
              <a:gd name="connsiteY4179" fmla="*/ 788887 h 4044105"/>
              <a:gd name="connsiteX4180" fmla="*/ 3746568 w 5260573"/>
              <a:gd name="connsiteY4180" fmla="*/ 778864 h 4044105"/>
              <a:gd name="connsiteX4181" fmla="*/ 3636325 w 5260573"/>
              <a:gd name="connsiteY4181" fmla="*/ 744480 h 4044105"/>
              <a:gd name="connsiteX4182" fmla="*/ 3628630 w 5260573"/>
              <a:gd name="connsiteY4182" fmla="*/ 742853 h 4044105"/>
              <a:gd name="connsiteX4183" fmla="*/ 3622722 w 5260573"/>
              <a:gd name="connsiteY4183" fmla="*/ 744420 h 4044105"/>
              <a:gd name="connsiteX4184" fmla="*/ 3623160 w 5260573"/>
              <a:gd name="connsiteY4184" fmla="*/ 743768 h 4044105"/>
              <a:gd name="connsiteX4185" fmla="*/ 3624330 w 5260573"/>
              <a:gd name="connsiteY4185" fmla="*/ 743767 h 4044105"/>
              <a:gd name="connsiteX4186" fmla="*/ 3623443 w 5260573"/>
              <a:gd name="connsiteY4186" fmla="*/ 743348 h 4044105"/>
              <a:gd name="connsiteX4187" fmla="*/ 3623160 w 5260573"/>
              <a:gd name="connsiteY4187" fmla="*/ 743768 h 4044105"/>
              <a:gd name="connsiteX4188" fmla="*/ 3621011 w 5260573"/>
              <a:gd name="connsiteY4188" fmla="*/ 743770 h 4044105"/>
              <a:gd name="connsiteX4189" fmla="*/ 3619667 w 5260573"/>
              <a:gd name="connsiteY4189" fmla="*/ 743260 h 4044105"/>
              <a:gd name="connsiteX4190" fmla="*/ 3618100 w 5260573"/>
              <a:gd name="connsiteY4190" fmla="*/ 743184 h 4044105"/>
              <a:gd name="connsiteX4191" fmla="*/ 3617355 w 5260573"/>
              <a:gd name="connsiteY4191" fmla="*/ 744253 h 4044105"/>
              <a:gd name="connsiteX4192" fmla="*/ 3631371 w 5260573"/>
              <a:gd name="connsiteY4192" fmla="*/ 746576 h 4044105"/>
              <a:gd name="connsiteX4193" fmla="*/ 3738233 w 5260573"/>
              <a:gd name="connsiteY4193" fmla="*/ 780879 h 4044105"/>
              <a:gd name="connsiteX4194" fmla="*/ 3754242 w 5260573"/>
              <a:gd name="connsiteY4194" fmla="*/ 787182 h 4044105"/>
              <a:gd name="connsiteX4195" fmla="*/ 3755251 w 5260573"/>
              <a:gd name="connsiteY4195" fmla="*/ 790025 h 4044105"/>
              <a:gd name="connsiteX4196" fmla="*/ 3814814 w 5260573"/>
              <a:gd name="connsiteY4196" fmla="*/ 809053 h 4044105"/>
              <a:gd name="connsiteX4197" fmla="*/ 3777151 w 5260573"/>
              <a:gd name="connsiteY4197" fmla="*/ 798678 h 4044105"/>
              <a:gd name="connsiteX4198" fmla="*/ 3758591 w 5260573"/>
              <a:gd name="connsiteY4198" fmla="*/ 795014 h 4044105"/>
              <a:gd name="connsiteX4199" fmla="*/ 3752916 w 5260573"/>
              <a:gd name="connsiteY4199" fmla="*/ 794666 h 4044105"/>
              <a:gd name="connsiteX4200" fmla="*/ 3739603 w 5260573"/>
              <a:gd name="connsiteY4200" fmla="*/ 791621 h 4044105"/>
              <a:gd name="connsiteX4201" fmla="*/ 3739602 w 5260573"/>
              <a:gd name="connsiteY4201" fmla="*/ 791265 h 4044105"/>
              <a:gd name="connsiteX4202" fmla="*/ 3736342 w 5260573"/>
              <a:gd name="connsiteY4202" fmla="*/ 790622 h 4044105"/>
              <a:gd name="connsiteX4203" fmla="*/ 3739603 w 5260573"/>
              <a:gd name="connsiteY4203" fmla="*/ 791621 h 4044105"/>
              <a:gd name="connsiteX4204" fmla="*/ 3739983 w 5260573"/>
              <a:gd name="connsiteY4204" fmla="*/ 793097 h 4044105"/>
              <a:gd name="connsiteX4205" fmla="*/ 3733813 w 5260573"/>
              <a:gd name="connsiteY4205" fmla="*/ 792453 h 4044105"/>
              <a:gd name="connsiteX4206" fmla="*/ 3724210 w 5260573"/>
              <a:gd name="connsiteY4206" fmla="*/ 788572 h 4044105"/>
              <a:gd name="connsiteX4207" fmla="*/ 3717924 w 5260573"/>
              <a:gd name="connsiteY4207" fmla="*/ 787672 h 4044105"/>
              <a:gd name="connsiteX4208" fmla="*/ 3703701 w 5260573"/>
              <a:gd name="connsiteY4208" fmla="*/ 785438 h 4044105"/>
              <a:gd name="connsiteX4209" fmla="*/ 3706777 w 5260573"/>
              <a:gd name="connsiteY4209" fmla="*/ 783093 h 4044105"/>
              <a:gd name="connsiteX4210" fmla="*/ 3712720 w 5260573"/>
              <a:gd name="connsiteY4210" fmla="*/ 783928 h 4044105"/>
              <a:gd name="connsiteX4211" fmla="*/ 3711761 w 5260573"/>
              <a:gd name="connsiteY4211" fmla="*/ 783541 h 4044105"/>
              <a:gd name="connsiteX4212" fmla="*/ 3661882 w 5260573"/>
              <a:gd name="connsiteY4212" fmla="*/ 769449 h 4044105"/>
              <a:gd name="connsiteX4213" fmla="*/ 3656737 w 5260573"/>
              <a:gd name="connsiteY4213" fmla="*/ 769184 h 4044105"/>
              <a:gd name="connsiteX4214" fmla="*/ 3668231 w 5260573"/>
              <a:gd name="connsiteY4214" fmla="*/ 772034 h 4044105"/>
              <a:gd name="connsiteX4215" fmla="*/ 3667149 w 5260573"/>
              <a:gd name="connsiteY4215" fmla="*/ 775455 h 4044105"/>
              <a:gd name="connsiteX4216" fmla="*/ 3670865 w 5260573"/>
              <a:gd name="connsiteY4216" fmla="*/ 777594 h 4044105"/>
              <a:gd name="connsiteX4217" fmla="*/ 3659507 w 5260573"/>
              <a:gd name="connsiteY4217" fmla="*/ 776583 h 4044105"/>
              <a:gd name="connsiteX4218" fmla="*/ 3656048 w 5260573"/>
              <a:gd name="connsiteY4218" fmla="*/ 775555 h 4044105"/>
              <a:gd name="connsiteX4219" fmla="*/ 3654515 w 5260573"/>
              <a:gd name="connsiteY4219" fmla="*/ 774562 h 4044105"/>
              <a:gd name="connsiteX4220" fmla="*/ 3654613 w 5260573"/>
              <a:gd name="connsiteY4220" fmla="*/ 776147 h 4044105"/>
              <a:gd name="connsiteX4221" fmla="*/ 3639418 w 5260573"/>
              <a:gd name="connsiteY4221" fmla="*/ 774794 h 4044105"/>
              <a:gd name="connsiteX4222" fmla="*/ 3635157 w 5260573"/>
              <a:gd name="connsiteY4222" fmla="*/ 772669 h 4044105"/>
              <a:gd name="connsiteX4223" fmla="*/ 3625583 w 5260573"/>
              <a:gd name="connsiteY4223" fmla="*/ 767286 h 4044105"/>
              <a:gd name="connsiteX4224" fmla="*/ 3613429 w 5260573"/>
              <a:gd name="connsiteY4224" fmla="*/ 762676 h 4044105"/>
              <a:gd name="connsiteX4225" fmla="*/ 3633316 w 5260573"/>
              <a:gd name="connsiteY4225" fmla="*/ 774116 h 4044105"/>
              <a:gd name="connsiteX4226" fmla="*/ 3633527 w 5260573"/>
              <a:gd name="connsiteY4226" fmla="*/ 774271 h 4044105"/>
              <a:gd name="connsiteX4227" fmla="*/ 3629385 w 5260573"/>
              <a:gd name="connsiteY4227" fmla="*/ 773902 h 4044105"/>
              <a:gd name="connsiteX4228" fmla="*/ 3557736 w 5260573"/>
              <a:gd name="connsiteY4228" fmla="*/ 763401 h 4044105"/>
              <a:gd name="connsiteX4229" fmla="*/ 3566198 w 5260573"/>
              <a:gd name="connsiteY4229" fmla="*/ 766823 h 4044105"/>
              <a:gd name="connsiteX4230" fmla="*/ 3562217 w 5260573"/>
              <a:gd name="connsiteY4230" fmla="*/ 768029 h 4044105"/>
              <a:gd name="connsiteX4231" fmla="*/ 3541420 w 5260573"/>
              <a:gd name="connsiteY4231" fmla="*/ 757941 h 4044105"/>
              <a:gd name="connsiteX4232" fmla="*/ 3556444 w 5260573"/>
              <a:gd name="connsiteY4232" fmla="*/ 767580 h 4044105"/>
              <a:gd name="connsiteX4233" fmla="*/ 3555374 w 5260573"/>
              <a:gd name="connsiteY4233" fmla="*/ 767463 h 4044105"/>
              <a:gd name="connsiteX4234" fmla="*/ 3530276 w 5260573"/>
              <a:gd name="connsiteY4234" fmla="*/ 765912 h 4044105"/>
              <a:gd name="connsiteX4235" fmla="*/ 3565337 w 5260573"/>
              <a:gd name="connsiteY4235" fmla="*/ 776232 h 4044105"/>
              <a:gd name="connsiteX4236" fmla="*/ 3561534 w 5260573"/>
              <a:gd name="connsiteY4236" fmla="*/ 781067 h 4044105"/>
              <a:gd name="connsiteX4237" fmla="*/ 3565348 w 5260573"/>
              <a:gd name="connsiteY4237" fmla="*/ 783842 h 4044105"/>
              <a:gd name="connsiteX4238" fmla="*/ 3546890 w 5260573"/>
              <a:gd name="connsiteY4238" fmla="*/ 781656 h 4044105"/>
              <a:gd name="connsiteX4239" fmla="*/ 3528210 w 5260573"/>
              <a:gd name="connsiteY4239" fmla="*/ 777482 h 4044105"/>
              <a:gd name="connsiteX4240" fmla="*/ 3525100 w 5260573"/>
              <a:gd name="connsiteY4240" fmla="*/ 780997 h 4044105"/>
              <a:gd name="connsiteX4241" fmla="*/ 3503051 w 5260573"/>
              <a:gd name="connsiteY4241" fmla="*/ 778019 h 4044105"/>
              <a:gd name="connsiteX4242" fmla="*/ 3519537 w 5260573"/>
              <a:gd name="connsiteY4242" fmla="*/ 786373 h 4044105"/>
              <a:gd name="connsiteX4243" fmla="*/ 3542724 w 5260573"/>
              <a:gd name="connsiteY4243" fmla="*/ 792002 h 4044105"/>
              <a:gd name="connsiteX4244" fmla="*/ 3551590 w 5260573"/>
              <a:gd name="connsiteY4244" fmla="*/ 794703 h 4044105"/>
              <a:gd name="connsiteX4245" fmla="*/ 3565237 w 5260573"/>
              <a:gd name="connsiteY4245" fmla="*/ 796190 h 4044105"/>
              <a:gd name="connsiteX4246" fmla="*/ 3685477 w 5260573"/>
              <a:gd name="connsiteY4246" fmla="*/ 818113 h 4044105"/>
              <a:gd name="connsiteX4247" fmla="*/ 3745555 w 5260573"/>
              <a:gd name="connsiteY4247" fmla="*/ 826074 h 4044105"/>
              <a:gd name="connsiteX4248" fmla="*/ 3900635 w 5260573"/>
              <a:gd name="connsiteY4248" fmla="*/ 874307 h 4044105"/>
              <a:gd name="connsiteX4249" fmla="*/ 3924383 w 5260573"/>
              <a:gd name="connsiteY4249" fmla="*/ 886174 h 4044105"/>
              <a:gd name="connsiteX4250" fmla="*/ 3930646 w 5260573"/>
              <a:gd name="connsiteY4250" fmla="*/ 887130 h 4044105"/>
              <a:gd name="connsiteX4251" fmla="*/ 3930827 w 5260573"/>
              <a:gd name="connsiteY4251" fmla="*/ 887629 h 4044105"/>
              <a:gd name="connsiteX4252" fmla="*/ 3931748 w 5260573"/>
              <a:gd name="connsiteY4252" fmla="*/ 887298 h 4044105"/>
              <a:gd name="connsiteX4253" fmla="*/ 3930646 w 5260573"/>
              <a:gd name="connsiteY4253" fmla="*/ 887130 h 4044105"/>
              <a:gd name="connsiteX4254" fmla="*/ 3929962 w 5260573"/>
              <a:gd name="connsiteY4254" fmla="*/ 885232 h 4044105"/>
              <a:gd name="connsiteX4255" fmla="*/ 3950833 w 5260573"/>
              <a:gd name="connsiteY4255" fmla="*/ 890105 h 4044105"/>
              <a:gd name="connsiteX4256" fmla="*/ 3946123 w 5260573"/>
              <a:gd name="connsiteY4256" fmla="*/ 886523 h 4044105"/>
              <a:gd name="connsiteX4257" fmla="*/ 3943590 w 5260573"/>
              <a:gd name="connsiteY4257" fmla="*/ 879866 h 4044105"/>
              <a:gd name="connsiteX4258" fmla="*/ 3926386 w 5260573"/>
              <a:gd name="connsiteY4258" fmla="*/ 871464 h 4044105"/>
              <a:gd name="connsiteX4259" fmla="*/ 3898565 w 5260573"/>
              <a:gd name="connsiteY4259" fmla="*/ 858790 h 4044105"/>
              <a:gd name="connsiteX4260" fmla="*/ 3874436 w 5260573"/>
              <a:gd name="connsiteY4260" fmla="*/ 848176 h 4044105"/>
              <a:gd name="connsiteX4261" fmla="*/ 3880434 w 5260573"/>
              <a:gd name="connsiteY4261" fmla="*/ 849894 h 4044105"/>
              <a:gd name="connsiteX4262" fmla="*/ 3911668 w 5260573"/>
              <a:gd name="connsiteY4262" fmla="*/ 863801 h 4044105"/>
              <a:gd name="connsiteX4263" fmla="*/ 3976208 w 5260573"/>
              <a:gd name="connsiteY4263" fmla="*/ 890281 h 4044105"/>
              <a:gd name="connsiteX4264" fmla="*/ 4010490 w 5260573"/>
              <a:gd name="connsiteY4264" fmla="*/ 906470 h 4044105"/>
              <a:gd name="connsiteX4265" fmla="*/ 4042242 w 5260573"/>
              <a:gd name="connsiteY4265" fmla="*/ 922530 h 4044105"/>
              <a:gd name="connsiteX4266" fmla="*/ 4005005 w 5260573"/>
              <a:gd name="connsiteY4266" fmla="*/ 906187 h 4044105"/>
              <a:gd name="connsiteX4267" fmla="*/ 3992511 w 5260573"/>
              <a:gd name="connsiteY4267" fmla="*/ 901367 h 4044105"/>
              <a:gd name="connsiteX4268" fmla="*/ 4003578 w 5260573"/>
              <a:gd name="connsiteY4268" fmla="*/ 910438 h 4044105"/>
              <a:gd name="connsiteX4269" fmla="*/ 4041437 w 5260573"/>
              <a:gd name="connsiteY4269" fmla="*/ 927600 h 4044105"/>
              <a:gd name="connsiteX4270" fmla="*/ 4047541 w 5260573"/>
              <a:gd name="connsiteY4270" fmla="*/ 927814 h 4044105"/>
              <a:gd name="connsiteX4271" fmla="*/ 4054228 w 5260573"/>
              <a:gd name="connsiteY4271" fmla="*/ 928862 h 4044105"/>
              <a:gd name="connsiteX4272" fmla="*/ 4053461 w 5260573"/>
              <a:gd name="connsiteY4272" fmla="*/ 927738 h 4044105"/>
              <a:gd name="connsiteX4273" fmla="*/ 4054492 w 5260573"/>
              <a:gd name="connsiteY4273" fmla="*/ 927298 h 4044105"/>
              <a:gd name="connsiteX4274" fmla="*/ 4056305 w 5260573"/>
              <a:gd name="connsiteY4274" fmla="*/ 929187 h 4044105"/>
              <a:gd name="connsiteX4275" fmla="*/ 4072208 w 5260573"/>
              <a:gd name="connsiteY4275" fmla="*/ 931678 h 4044105"/>
              <a:gd name="connsiteX4276" fmla="*/ 4090097 w 5260573"/>
              <a:gd name="connsiteY4276" fmla="*/ 935696 h 4044105"/>
              <a:gd name="connsiteX4277" fmla="*/ 4104998 w 5260573"/>
              <a:gd name="connsiteY4277" fmla="*/ 936371 h 4044105"/>
              <a:gd name="connsiteX4278" fmla="*/ 4101481 w 5260573"/>
              <a:gd name="connsiteY4278" fmla="*/ 932667 h 4044105"/>
              <a:gd name="connsiteX4279" fmla="*/ 4140985 w 5260573"/>
              <a:gd name="connsiteY4279" fmla="*/ 938077 h 4044105"/>
              <a:gd name="connsiteX4280" fmla="*/ 4120673 w 5260573"/>
              <a:gd name="connsiteY4280" fmla="*/ 937388 h 4044105"/>
              <a:gd name="connsiteX4281" fmla="*/ 4127351 w 5260573"/>
              <a:gd name="connsiteY4281" fmla="*/ 942996 h 4044105"/>
              <a:gd name="connsiteX4282" fmla="*/ 4122857 w 5260573"/>
              <a:gd name="connsiteY4282" fmla="*/ 942702 h 4044105"/>
              <a:gd name="connsiteX4283" fmla="*/ 4128474 w 5260573"/>
              <a:gd name="connsiteY4283" fmla="*/ 943892 h 4044105"/>
              <a:gd name="connsiteX4284" fmla="*/ 4160953 w 5260573"/>
              <a:gd name="connsiteY4284" fmla="*/ 953025 h 4044105"/>
              <a:gd name="connsiteX4285" fmla="*/ 4169972 w 5260573"/>
              <a:gd name="connsiteY4285" fmla="*/ 956188 h 4044105"/>
              <a:gd name="connsiteX4286" fmla="*/ 4180081 w 5260573"/>
              <a:gd name="connsiteY4286" fmla="*/ 957805 h 4044105"/>
              <a:gd name="connsiteX4287" fmla="*/ 4178165 w 5260573"/>
              <a:gd name="connsiteY4287" fmla="*/ 953682 h 4044105"/>
              <a:gd name="connsiteX4288" fmla="*/ 4295434 w 5260573"/>
              <a:gd name="connsiteY4288" fmla="*/ 972125 h 4044105"/>
              <a:gd name="connsiteX4289" fmla="*/ 4300111 w 5260573"/>
              <a:gd name="connsiteY4289" fmla="*/ 973656 h 4044105"/>
              <a:gd name="connsiteX4290" fmla="*/ 4303048 w 5260573"/>
              <a:gd name="connsiteY4290" fmla="*/ 975215 h 4044105"/>
              <a:gd name="connsiteX4291" fmla="*/ 4288447 w 5260573"/>
              <a:gd name="connsiteY4291" fmla="*/ 973799 h 4044105"/>
              <a:gd name="connsiteX4292" fmla="*/ 4272024 w 5260573"/>
              <a:gd name="connsiteY4292" fmla="*/ 973785 h 4044105"/>
              <a:gd name="connsiteX4293" fmla="*/ 4221105 w 5260573"/>
              <a:gd name="connsiteY4293" fmla="*/ 964549 h 4044105"/>
              <a:gd name="connsiteX4294" fmla="*/ 4180497 w 5260573"/>
              <a:gd name="connsiteY4294" fmla="*/ 959878 h 4044105"/>
              <a:gd name="connsiteX4295" fmla="*/ 4190973 w 5260573"/>
              <a:gd name="connsiteY4295" fmla="*/ 963551 h 4044105"/>
              <a:gd name="connsiteX4296" fmla="*/ 4212217 w 5260573"/>
              <a:gd name="connsiteY4296" fmla="*/ 972081 h 4044105"/>
              <a:gd name="connsiteX4297" fmla="*/ 4210253 w 5260573"/>
              <a:gd name="connsiteY4297" fmla="*/ 971908 h 4044105"/>
              <a:gd name="connsiteX4298" fmla="*/ 4194285 w 5260573"/>
              <a:gd name="connsiteY4298" fmla="*/ 968413 h 4044105"/>
              <a:gd name="connsiteX4299" fmla="*/ 4192752 w 5260573"/>
              <a:gd name="connsiteY4299" fmla="*/ 968254 h 4044105"/>
              <a:gd name="connsiteX4300" fmla="*/ 4184163 w 5260573"/>
              <a:gd name="connsiteY4300" fmla="*/ 964813 h 4044105"/>
              <a:gd name="connsiteX4301" fmla="*/ 4156465 w 5260573"/>
              <a:gd name="connsiteY4301" fmla="*/ 955602 h 4044105"/>
              <a:gd name="connsiteX4302" fmla="*/ 4146007 w 5260573"/>
              <a:gd name="connsiteY4302" fmla="*/ 953229 h 4044105"/>
              <a:gd name="connsiteX4303" fmla="*/ 4072532 w 5260573"/>
              <a:gd name="connsiteY4303" fmla="*/ 950681 h 4044105"/>
              <a:gd name="connsiteX4304" fmla="*/ 4079365 w 5260573"/>
              <a:gd name="connsiteY4304" fmla="*/ 954286 h 4044105"/>
              <a:gd name="connsiteX4305" fmla="*/ 4075540 w 5260573"/>
              <a:gd name="connsiteY4305" fmla="*/ 954037 h 4044105"/>
              <a:gd name="connsiteX4306" fmla="*/ 4075376 w 5260573"/>
              <a:gd name="connsiteY4306" fmla="*/ 954055 h 4044105"/>
              <a:gd name="connsiteX4307" fmla="*/ 4074166 w 5260573"/>
              <a:gd name="connsiteY4307" fmla="*/ 953547 h 4044105"/>
              <a:gd name="connsiteX4308" fmla="*/ 4068472 w 5260573"/>
              <a:gd name="connsiteY4308" fmla="*/ 950539 h 4044105"/>
              <a:gd name="connsiteX4309" fmla="*/ 4060165 w 5260573"/>
              <a:gd name="connsiteY4309" fmla="*/ 950252 h 4044105"/>
              <a:gd name="connsiteX4310" fmla="*/ 4061527 w 5260573"/>
              <a:gd name="connsiteY4310" fmla="*/ 951708 h 4044105"/>
              <a:gd name="connsiteX4311" fmla="*/ 4065578 w 5260573"/>
              <a:gd name="connsiteY4311" fmla="*/ 953271 h 4044105"/>
              <a:gd name="connsiteX4312" fmla="*/ 4088880 w 5260573"/>
              <a:gd name="connsiteY4312" fmla="*/ 956358 h 4044105"/>
              <a:gd name="connsiteX4313" fmla="*/ 4096430 w 5260573"/>
              <a:gd name="connsiteY4313" fmla="*/ 958300 h 4044105"/>
              <a:gd name="connsiteX4314" fmla="*/ 4106544 w 5260573"/>
              <a:gd name="connsiteY4314" fmla="*/ 958762 h 4044105"/>
              <a:gd name="connsiteX4315" fmla="*/ 4116109 w 5260573"/>
              <a:gd name="connsiteY4315" fmla="*/ 962340 h 4044105"/>
              <a:gd name="connsiteX4316" fmla="*/ 4150831 w 5260573"/>
              <a:gd name="connsiteY4316" fmla="*/ 965960 h 4044105"/>
              <a:gd name="connsiteX4317" fmla="*/ 4187323 w 5260573"/>
              <a:gd name="connsiteY4317" fmla="*/ 971581 h 4044105"/>
              <a:gd name="connsiteX4318" fmla="*/ 4189090 w 5260573"/>
              <a:gd name="connsiteY4318" fmla="*/ 973585 h 4044105"/>
              <a:gd name="connsiteX4319" fmla="*/ 4130124 w 5260573"/>
              <a:gd name="connsiteY4319" fmla="*/ 966967 h 4044105"/>
              <a:gd name="connsiteX4320" fmla="*/ 4165669 w 5260573"/>
              <a:gd name="connsiteY4320" fmla="*/ 976110 h 4044105"/>
              <a:gd name="connsiteX4321" fmla="*/ 4168835 w 5260573"/>
              <a:gd name="connsiteY4321" fmla="*/ 977263 h 4044105"/>
              <a:gd name="connsiteX4322" fmla="*/ 4173289 w 5260573"/>
              <a:gd name="connsiteY4322" fmla="*/ 977898 h 4044105"/>
              <a:gd name="connsiteX4323" fmla="*/ 4176847 w 5260573"/>
              <a:gd name="connsiteY4323" fmla="*/ 978406 h 4044105"/>
              <a:gd name="connsiteX4324" fmla="*/ 4231421 w 5260573"/>
              <a:gd name="connsiteY4324" fmla="*/ 984468 h 4044105"/>
              <a:gd name="connsiteX4325" fmla="*/ 4217762 w 5260573"/>
              <a:gd name="connsiteY4325" fmla="*/ 978458 h 4044105"/>
              <a:gd name="connsiteX4326" fmla="*/ 4223759 w 5260573"/>
              <a:gd name="connsiteY4326" fmla="*/ 980178 h 4044105"/>
              <a:gd name="connsiteX4327" fmla="*/ 4233453 w 5260573"/>
              <a:gd name="connsiteY4327" fmla="*/ 984494 h 4044105"/>
              <a:gd name="connsiteX4328" fmla="*/ 4231879 w 5260573"/>
              <a:gd name="connsiteY4328" fmla="*/ 982713 h 4044105"/>
              <a:gd name="connsiteX4329" fmla="*/ 4235125 w 5260573"/>
              <a:gd name="connsiteY4329" fmla="*/ 982483 h 4044105"/>
              <a:gd name="connsiteX4330" fmla="*/ 4251364 w 5260573"/>
              <a:gd name="connsiteY4330" fmla="*/ 991670 h 4044105"/>
              <a:gd name="connsiteX4331" fmla="*/ 4290870 w 5260573"/>
              <a:gd name="connsiteY4331" fmla="*/ 997079 h 4044105"/>
              <a:gd name="connsiteX4332" fmla="*/ 4290723 w 5260573"/>
              <a:gd name="connsiteY4332" fmla="*/ 994960 h 4044105"/>
              <a:gd name="connsiteX4333" fmla="*/ 4372955 w 5260573"/>
              <a:gd name="connsiteY4333" fmla="*/ 1005243 h 4044105"/>
              <a:gd name="connsiteX4334" fmla="*/ 4309915 w 5260573"/>
              <a:gd name="connsiteY4334" fmla="*/ 999680 h 4044105"/>
              <a:gd name="connsiteX4335" fmla="*/ 4310061 w 5260573"/>
              <a:gd name="connsiteY4335" fmla="*/ 1001798 h 4044105"/>
              <a:gd name="connsiteX4336" fmla="*/ 4258923 w 5260573"/>
              <a:gd name="connsiteY4336" fmla="*/ 995698 h 4044105"/>
              <a:gd name="connsiteX4337" fmla="*/ 4319533 w 5260573"/>
              <a:gd name="connsiteY4337" fmla="*/ 1020566 h 4044105"/>
              <a:gd name="connsiteX4338" fmla="*/ 4353815 w 5260573"/>
              <a:gd name="connsiteY4338" fmla="*/ 1036755 h 4044105"/>
              <a:gd name="connsiteX4339" fmla="*/ 4370351 w 5260573"/>
              <a:gd name="connsiteY4339" fmla="*/ 1045118 h 4044105"/>
              <a:gd name="connsiteX4340" fmla="*/ 4375777 w 5260573"/>
              <a:gd name="connsiteY4340" fmla="*/ 1046093 h 4044105"/>
              <a:gd name="connsiteX4341" fmla="*/ 4372709 w 5260573"/>
              <a:gd name="connsiteY4341" fmla="*/ 1046311 h 4044105"/>
              <a:gd name="connsiteX4342" fmla="*/ 4385567 w 5260573"/>
              <a:gd name="connsiteY4342" fmla="*/ 1052814 h 4044105"/>
              <a:gd name="connsiteX4343" fmla="*/ 4371020 w 5260573"/>
              <a:gd name="connsiteY4343" fmla="*/ 1046430 h 4044105"/>
              <a:gd name="connsiteX4344" fmla="*/ 4366506 w 5260573"/>
              <a:gd name="connsiteY4344" fmla="*/ 1046750 h 4044105"/>
              <a:gd name="connsiteX4345" fmla="*/ 4377965 w 5260573"/>
              <a:gd name="connsiteY4345" fmla="*/ 1054147 h 4044105"/>
              <a:gd name="connsiteX4346" fmla="*/ 4397837 w 5260573"/>
              <a:gd name="connsiteY4346" fmla="*/ 1059563 h 4044105"/>
              <a:gd name="connsiteX4347" fmla="*/ 4396787 w 5260573"/>
              <a:gd name="connsiteY4347" fmla="*/ 1058022 h 4044105"/>
              <a:gd name="connsiteX4348" fmla="*/ 4397817 w 5260573"/>
              <a:gd name="connsiteY4348" fmla="*/ 1057583 h 4044105"/>
              <a:gd name="connsiteX4349" fmla="*/ 4399847 w 5260573"/>
              <a:gd name="connsiteY4349" fmla="*/ 1059699 h 4044105"/>
              <a:gd name="connsiteX4350" fmla="*/ 4399173 w 5260573"/>
              <a:gd name="connsiteY4350" fmla="*/ 1059927 h 4044105"/>
              <a:gd name="connsiteX4351" fmla="*/ 4443483 w 5260573"/>
              <a:gd name="connsiteY4351" fmla="*/ 1072002 h 4044105"/>
              <a:gd name="connsiteX4352" fmla="*/ 4408297 w 5260573"/>
              <a:gd name="connsiteY4352" fmla="*/ 1069770 h 4044105"/>
              <a:gd name="connsiteX4353" fmla="*/ 4430218 w 5260573"/>
              <a:gd name="connsiteY4353" fmla="*/ 1081151 h 4044105"/>
              <a:gd name="connsiteX4354" fmla="*/ 4401581 w 5260573"/>
              <a:gd name="connsiteY4354" fmla="*/ 1069383 h 4044105"/>
              <a:gd name="connsiteX4355" fmla="*/ 4392887 w 5260573"/>
              <a:gd name="connsiteY4355" fmla="*/ 1068928 h 4044105"/>
              <a:gd name="connsiteX4356" fmla="*/ 4395279 w 5260573"/>
              <a:gd name="connsiteY4356" fmla="*/ 1070105 h 4044105"/>
              <a:gd name="connsiteX4357" fmla="*/ 4422690 w 5260573"/>
              <a:gd name="connsiteY4357" fmla="*/ 1084570 h 4044105"/>
              <a:gd name="connsiteX4358" fmla="*/ 4418865 w 5260573"/>
              <a:gd name="connsiteY4358" fmla="*/ 1084321 h 4044105"/>
              <a:gd name="connsiteX4359" fmla="*/ 4418701 w 5260573"/>
              <a:gd name="connsiteY4359" fmla="*/ 1084339 h 4044105"/>
              <a:gd name="connsiteX4360" fmla="*/ 4417491 w 5260573"/>
              <a:gd name="connsiteY4360" fmla="*/ 1083831 h 4044105"/>
              <a:gd name="connsiteX4361" fmla="*/ 4398186 w 5260573"/>
              <a:gd name="connsiteY4361" fmla="*/ 1074865 h 4044105"/>
              <a:gd name="connsiteX4362" fmla="*/ 4411353 w 5260573"/>
              <a:gd name="connsiteY4362" fmla="*/ 1084500 h 4044105"/>
              <a:gd name="connsiteX4363" fmla="*/ 4412734 w 5260573"/>
              <a:gd name="connsiteY4363" fmla="*/ 1085098 h 4044105"/>
              <a:gd name="connsiteX4364" fmla="*/ 4411717 w 5260573"/>
              <a:gd name="connsiteY4364" fmla="*/ 1087399 h 4044105"/>
              <a:gd name="connsiteX4365" fmla="*/ 4416333 w 5260573"/>
              <a:gd name="connsiteY4365" fmla="*/ 1088777 h 4044105"/>
              <a:gd name="connsiteX4366" fmla="*/ 4421780 w 5260573"/>
              <a:gd name="connsiteY4366" fmla="*/ 1089309 h 4044105"/>
              <a:gd name="connsiteX4367" fmla="*/ 4425635 w 5260573"/>
              <a:gd name="connsiteY4367" fmla="*/ 1091385 h 4044105"/>
              <a:gd name="connsiteX4368" fmla="*/ 4413375 w 5260573"/>
              <a:gd name="connsiteY4368" fmla="*/ 1088703 h 4044105"/>
              <a:gd name="connsiteX4369" fmla="*/ 4368963 w 5260573"/>
              <a:gd name="connsiteY4369" fmla="*/ 1067678 h 4044105"/>
              <a:gd name="connsiteX4370" fmla="*/ 4363041 w 5260573"/>
              <a:gd name="connsiteY4370" fmla="*/ 1067368 h 4044105"/>
              <a:gd name="connsiteX4371" fmla="*/ 4358697 w 5260573"/>
              <a:gd name="connsiteY4371" fmla="*/ 1067512 h 4044105"/>
              <a:gd name="connsiteX4372" fmla="*/ 4375437 w 5260573"/>
              <a:gd name="connsiteY4372" fmla="*/ 1075586 h 4044105"/>
              <a:gd name="connsiteX4373" fmla="*/ 4398015 w 5260573"/>
              <a:gd name="connsiteY4373" fmla="*/ 1086163 h 4044105"/>
              <a:gd name="connsiteX4374" fmla="*/ 4384856 w 5260573"/>
              <a:gd name="connsiteY4374" fmla="*/ 1082751 h 4044105"/>
              <a:gd name="connsiteX4375" fmla="*/ 4350872 w 5260573"/>
              <a:gd name="connsiteY4375" fmla="*/ 1068227 h 4044105"/>
              <a:gd name="connsiteX4376" fmla="*/ 4349927 w 5260573"/>
              <a:gd name="connsiteY4376" fmla="*/ 1067804 h 4044105"/>
              <a:gd name="connsiteX4377" fmla="*/ 4337946 w 5260573"/>
              <a:gd name="connsiteY4377" fmla="*/ 1068201 h 4044105"/>
              <a:gd name="connsiteX4378" fmla="*/ 4323489 w 5260573"/>
              <a:gd name="connsiteY4378" fmla="*/ 1071737 h 4044105"/>
              <a:gd name="connsiteX4379" fmla="*/ 4332702 w 5260573"/>
              <a:gd name="connsiteY4379" fmla="*/ 1076186 h 4044105"/>
              <a:gd name="connsiteX4380" fmla="*/ 4322787 w 5260573"/>
              <a:gd name="connsiteY4380" fmla="*/ 1072275 h 4044105"/>
              <a:gd name="connsiteX4381" fmla="*/ 4321638 w 5260573"/>
              <a:gd name="connsiteY4381" fmla="*/ 1076305 h 4044105"/>
              <a:gd name="connsiteX4382" fmla="*/ 4305207 w 5260573"/>
              <a:gd name="connsiteY4382" fmla="*/ 1073294 h 4044105"/>
              <a:gd name="connsiteX4383" fmla="*/ 4337180 w 5260573"/>
              <a:gd name="connsiteY4383" fmla="*/ 1087269 h 4044105"/>
              <a:gd name="connsiteX4384" fmla="*/ 4344049 w 5260573"/>
              <a:gd name="connsiteY4384" fmla="*/ 1095212 h 4044105"/>
              <a:gd name="connsiteX4385" fmla="*/ 4290417 w 5260573"/>
              <a:gd name="connsiteY4385" fmla="*/ 1075442 h 4044105"/>
              <a:gd name="connsiteX4386" fmla="*/ 4281217 w 5260573"/>
              <a:gd name="connsiteY4386" fmla="*/ 1074437 h 4044105"/>
              <a:gd name="connsiteX4387" fmla="*/ 4285962 w 5260573"/>
              <a:gd name="connsiteY4387" fmla="*/ 1076499 h 4044105"/>
              <a:gd name="connsiteX4388" fmla="*/ 4288465 w 5260573"/>
              <a:gd name="connsiteY4388" fmla="*/ 1076913 h 4044105"/>
              <a:gd name="connsiteX4389" fmla="*/ 4286496 w 5260573"/>
              <a:gd name="connsiteY4389" fmla="*/ 1076731 h 4044105"/>
              <a:gd name="connsiteX4390" fmla="*/ 4326257 w 5260573"/>
              <a:gd name="connsiteY4390" fmla="*/ 1094018 h 4044105"/>
              <a:gd name="connsiteX4391" fmla="*/ 4344411 w 5260573"/>
              <a:gd name="connsiteY4391" fmla="*/ 1101585 h 4044105"/>
              <a:gd name="connsiteX4392" fmla="*/ 4336725 w 5260573"/>
              <a:gd name="connsiteY4392" fmla="*/ 1103047 h 4044105"/>
              <a:gd name="connsiteX4393" fmla="*/ 4349171 w 5260573"/>
              <a:gd name="connsiteY4393" fmla="*/ 1108496 h 4044105"/>
              <a:gd name="connsiteX4394" fmla="*/ 4360696 w 5260573"/>
              <a:gd name="connsiteY4394" fmla="*/ 1108789 h 4044105"/>
              <a:gd name="connsiteX4395" fmla="*/ 4368946 w 5260573"/>
              <a:gd name="connsiteY4395" fmla="*/ 1112510 h 4044105"/>
              <a:gd name="connsiteX4396" fmla="*/ 4369941 w 5260573"/>
              <a:gd name="connsiteY4396" fmla="*/ 1112954 h 4044105"/>
              <a:gd name="connsiteX4397" fmla="*/ 4365403 w 5260573"/>
              <a:gd name="connsiteY4397" fmla="*/ 1113302 h 4044105"/>
              <a:gd name="connsiteX4398" fmla="*/ 4347283 w 5260573"/>
              <a:gd name="connsiteY4398" fmla="*/ 1113568 h 4044105"/>
              <a:gd name="connsiteX4399" fmla="*/ 4304273 w 5260573"/>
              <a:gd name="connsiteY4399" fmla="*/ 1111122 h 4044105"/>
              <a:gd name="connsiteX4400" fmla="*/ 4318006 w 5260573"/>
              <a:gd name="connsiteY4400" fmla="*/ 1115728 h 4044105"/>
              <a:gd name="connsiteX4401" fmla="*/ 4338271 w 5260573"/>
              <a:gd name="connsiteY4401" fmla="*/ 1118151 h 4044105"/>
              <a:gd name="connsiteX4402" fmla="*/ 4345951 w 5260573"/>
              <a:gd name="connsiteY4402" fmla="*/ 1122934 h 4044105"/>
              <a:gd name="connsiteX4403" fmla="*/ 4353375 w 5260573"/>
              <a:gd name="connsiteY4403" fmla="*/ 1121310 h 4044105"/>
              <a:gd name="connsiteX4404" fmla="*/ 4361235 w 5260573"/>
              <a:gd name="connsiteY4404" fmla="*/ 1126203 h 4044105"/>
              <a:gd name="connsiteX4405" fmla="*/ 4380508 w 5260573"/>
              <a:gd name="connsiteY4405" fmla="*/ 1126037 h 4044105"/>
              <a:gd name="connsiteX4406" fmla="*/ 4371317 w 5260573"/>
              <a:gd name="connsiteY4406" fmla="*/ 1130509 h 4044105"/>
              <a:gd name="connsiteX4407" fmla="*/ 4358097 w 5260573"/>
              <a:gd name="connsiteY4407" fmla="*/ 1130499 h 4044105"/>
              <a:gd name="connsiteX4408" fmla="*/ 4353808 w 5260573"/>
              <a:gd name="connsiteY4408" fmla="*/ 1136050 h 4044105"/>
              <a:gd name="connsiteX4409" fmla="*/ 4336617 w 5260573"/>
              <a:gd name="connsiteY4409" fmla="*/ 1136280 h 4044105"/>
              <a:gd name="connsiteX4410" fmla="*/ 4315673 w 5260573"/>
              <a:gd name="connsiteY4410" fmla="*/ 1132659 h 4044105"/>
              <a:gd name="connsiteX4411" fmla="*/ 4316120 w 5260573"/>
              <a:gd name="connsiteY4411" fmla="*/ 1132655 h 4044105"/>
              <a:gd name="connsiteX4412" fmla="*/ 4317197 w 5260573"/>
              <a:gd name="connsiteY4412" fmla="*/ 1132673 h 4044105"/>
              <a:gd name="connsiteX4413" fmla="*/ 4316954 w 5260573"/>
              <a:gd name="connsiteY4413" fmla="*/ 1132647 h 4044105"/>
              <a:gd name="connsiteX4414" fmla="*/ 4316120 w 5260573"/>
              <a:gd name="connsiteY4414" fmla="*/ 1132655 h 4044105"/>
              <a:gd name="connsiteX4415" fmla="*/ 4315599 w 5260573"/>
              <a:gd name="connsiteY4415" fmla="*/ 1132646 h 4044105"/>
              <a:gd name="connsiteX4416" fmla="*/ 4315673 w 5260573"/>
              <a:gd name="connsiteY4416" fmla="*/ 1132659 h 4044105"/>
              <a:gd name="connsiteX4417" fmla="*/ 4313018 w 5260573"/>
              <a:gd name="connsiteY4417" fmla="*/ 1132684 h 4044105"/>
              <a:gd name="connsiteX4418" fmla="*/ 4306171 w 5260573"/>
              <a:gd name="connsiteY4418" fmla="*/ 1134636 h 4044105"/>
              <a:gd name="connsiteX4419" fmla="*/ 4311606 w 5260573"/>
              <a:gd name="connsiteY4419" fmla="*/ 1135400 h 4044105"/>
              <a:gd name="connsiteX4420" fmla="*/ 4316481 w 5260573"/>
              <a:gd name="connsiteY4420" fmla="*/ 1136085 h 4044105"/>
              <a:gd name="connsiteX4421" fmla="*/ 4320065 w 5260573"/>
              <a:gd name="connsiteY4421" fmla="*/ 1135427 h 4044105"/>
              <a:gd name="connsiteX4422" fmla="*/ 4365262 w 5260573"/>
              <a:gd name="connsiteY4422" fmla="*/ 1138907 h 4044105"/>
              <a:gd name="connsiteX4423" fmla="*/ 4379173 w 5260573"/>
              <a:gd name="connsiteY4423" fmla="*/ 1143625 h 4044105"/>
              <a:gd name="connsiteX4424" fmla="*/ 4393207 w 5260573"/>
              <a:gd name="connsiteY4424" fmla="*/ 1146114 h 4044105"/>
              <a:gd name="connsiteX4425" fmla="*/ 4395795 w 5260573"/>
              <a:gd name="connsiteY4425" fmla="*/ 1152701 h 4044105"/>
              <a:gd name="connsiteX4426" fmla="*/ 4396952 w 5260573"/>
              <a:gd name="connsiteY4426" fmla="*/ 1155425 h 4044105"/>
              <a:gd name="connsiteX4427" fmla="*/ 4413619 w 5260573"/>
              <a:gd name="connsiteY4427" fmla="*/ 1158397 h 4044105"/>
              <a:gd name="connsiteX4428" fmla="*/ 4427763 w 5260573"/>
              <a:gd name="connsiteY4428" fmla="*/ 1157438 h 4044105"/>
              <a:gd name="connsiteX4429" fmla="*/ 4439347 w 5260573"/>
              <a:gd name="connsiteY4429" fmla="*/ 1157610 h 4044105"/>
              <a:gd name="connsiteX4430" fmla="*/ 4440733 w 5260573"/>
              <a:gd name="connsiteY4430" fmla="*/ 1158867 h 4044105"/>
              <a:gd name="connsiteX4431" fmla="*/ 4444808 w 5260573"/>
              <a:gd name="connsiteY4431" fmla="*/ 1161953 h 4044105"/>
              <a:gd name="connsiteX4432" fmla="*/ 4441122 w 5260573"/>
              <a:gd name="connsiteY4432" fmla="*/ 1162099 h 4044105"/>
              <a:gd name="connsiteX4433" fmla="*/ 4435554 w 5260573"/>
              <a:gd name="connsiteY4433" fmla="*/ 1162309 h 4044105"/>
              <a:gd name="connsiteX4434" fmla="*/ 4460983 w 5260573"/>
              <a:gd name="connsiteY4434" fmla="*/ 1166844 h 4044105"/>
              <a:gd name="connsiteX4435" fmla="*/ 4456115 w 5260573"/>
              <a:gd name="connsiteY4435" fmla="*/ 1167190 h 4044105"/>
              <a:gd name="connsiteX4436" fmla="*/ 4413107 w 5260573"/>
              <a:gd name="connsiteY4436" fmla="*/ 1163154 h 4044105"/>
              <a:gd name="connsiteX4437" fmla="*/ 4385777 w 5260573"/>
              <a:gd name="connsiteY4437" fmla="*/ 1164182 h 4044105"/>
              <a:gd name="connsiteX4438" fmla="*/ 4364104 w 5260573"/>
              <a:gd name="connsiteY4438" fmla="*/ 1164827 h 4044105"/>
              <a:gd name="connsiteX4439" fmla="*/ 4348047 w 5260573"/>
              <a:gd name="connsiteY4439" fmla="*/ 1166995 h 4044105"/>
              <a:gd name="connsiteX4440" fmla="*/ 4338221 w 5260573"/>
              <a:gd name="connsiteY4440" fmla="*/ 1169098 h 4044105"/>
              <a:gd name="connsiteX4441" fmla="*/ 4333237 w 5260573"/>
              <a:gd name="connsiteY4441" fmla="*/ 1178163 h 4044105"/>
              <a:gd name="connsiteX4442" fmla="*/ 4368051 w 5260573"/>
              <a:gd name="connsiteY4442" fmla="*/ 1179453 h 4044105"/>
              <a:gd name="connsiteX4443" fmla="*/ 4392604 w 5260573"/>
              <a:gd name="connsiteY4443" fmla="*/ 1184547 h 4044105"/>
              <a:gd name="connsiteX4444" fmla="*/ 4397882 w 5260573"/>
              <a:gd name="connsiteY4444" fmla="*/ 1189808 h 4044105"/>
              <a:gd name="connsiteX4445" fmla="*/ 4410042 w 5260573"/>
              <a:gd name="connsiteY4445" fmla="*/ 1189388 h 4044105"/>
              <a:gd name="connsiteX4446" fmla="*/ 4407757 w 5260573"/>
              <a:gd name="connsiteY4446" fmla="*/ 1188086 h 4044105"/>
              <a:gd name="connsiteX4447" fmla="*/ 4423406 w 5260573"/>
              <a:gd name="connsiteY4447" fmla="*/ 1186921 h 4044105"/>
              <a:gd name="connsiteX4448" fmla="*/ 4471285 w 5260573"/>
              <a:gd name="connsiteY4448" fmla="*/ 1195997 h 4044105"/>
              <a:gd name="connsiteX4449" fmla="*/ 4536819 w 5260573"/>
              <a:gd name="connsiteY4449" fmla="*/ 1212133 h 4044105"/>
              <a:gd name="connsiteX4450" fmla="*/ 4566838 w 5260573"/>
              <a:gd name="connsiteY4450" fmla="*/ 1222659 h 4044105"/>
              <a:gd name="connsiteX4451" fmla="*/ 4588082 w 5260573"/>
              <a:gd name="connsiteY4451" fmla="*/ 1231188 h 4044105"/>
              <a:gd name="connsiteX4452" fmla="*/ 4586119 w 5260573"/>
              <a:gd name="connsiteY4452" fmla="*/ 1231015 h 4044105"/>
              <a:gd name="connsiteX4453" fmla="*/ 4570151 w 5260573"/>
              <a:gd name="connsiteY4453" fmla="*/ 1227520 h 4044105"/>
              <a:gd name="connsiteX4454" fmla="*/ 4568617 w 5260573"/>
              <a:gd name="connsiteY4454" fmla="*/ 1227361 h 4044105"/>
              <a:gd name="connsiteX4455" fmla="*/ 4560027 w 5260573"/>
              <a:gd name="connsiteY4455" fmla="*/ 1223920 h 4044105"/>
              <a:gd name="connsiteX4456" fmla="*/ 4532329 w 5260573"/>
              <a:gd name="connsiteY4456" fmla="*/ 1214709 h 4044105"/>
              <a:gd name="connsiteX4457" fmla="*/ 4473711 w 5260573"/>
              <a:gd name="connsiteY4457" fmla="*/ 1201406 h 4044105"/>
              <a:gd name="connsiteX4458" fmla="*/ 4419861 w 5260573"/>
              <a:gd name="connsiteY4458" fmla="*/ 1192839 h 4044105"/>
              <a:gd name="connsiteX4459" fmla="*/ 4417889 w 5260573"/>
              <a:gd name="connsiteY4459" fmla="*/ 1194046 h 4044105"/>
              <a:gd name="connsiteX4460" fmla="*/ 4418108 w 5260573"/>
              <a:gd name="connsiteY4460" fmla="*/ 1193131 h 4044105"/>
              <a:gd name="connsiteX4461" fmla="*/ 4419219 w 5260573"/>
              <a:gd name="connsiteY4461" fmla="*/ 1192900 h 4044105"/>
              <a:gd name="connsiteX4462" fmla="*/ 4418437 w 5260573"/>
              <a:gd name="connsiteY4462" fmla="*/ 1192612 h 4044105"/>
              <a:gd name="connsiteX4463" fmla="*/ 4418240 w 5260573"/>
              <a:gd name="connsiteY4463" fmla="*/ 1192581 h 4044105"/>
              <a:gd name="connsiteX4464" fmla="*/ 4418108 w 5260573"/>
              <a:gd name="connsiteY4464" fmla="*/ 1193131 h 4044105"/>
              <a:gd name="connsiteX4465" fmla="*/ 4416066 w 5260573"/>
              <a:gd name="connsiteY4465" fmla="*/ 1193555 h 4044105"/>
              <a:gd name="connsiteX4466" fmla="*/ 4414636 w 5260573"/>
              <a:gd name="connsiteY4466" fmla="*/ 1193170 h 4044105"/>
              <a:gd name="connsiteX4467" fmla="*/ 4413124 w 5260573"/>
              <a:gd name="connsiteY4467" fmla="*/ 1193380 h 4044105"/>
              <a:gd name="connsiteX4468" fmla="*/ 4409727 w 5260573"/>
              <a:gd name="connsiteY4468" fmla="*/ 1199487 h 4044105"/>
              <a:gd name="connsiteX4469" fmla="*/ 4384403 w 5260573"/>
              <a:gd name="connsiteY4469" fmla="*/ 1199831 h 4044105"/>
              <a:gd name="connsiteX4470" fmla="*/ 4383019 w 5260573"/>
              <a:gd name="connsiteY4470" fmla="*/ 1201354 h 4044105"/>
              <a:gd name="connsiteX4471" fmla="*/ 4382323 w 5260573"/>
              <a:gd name="connsiteY4471" fmla="*/ 1202627 h 4044105"/>
              <a:gd name="connsiteX4472" fmla="*/ 4404667 w 5260573"/>
              <a:gd name="connsiteY4472" fmla="*/ 1207505 h 4044105"/>
              <a:gd name="connsiteX4473" fmla="*/ 4438037 w 5260573"/>
              <a:gd name="connsiteY4473" fmla="*/ 1211927 h 4044105"/>
              <a:gd name="connsiteX4474" fmla="*/ 4460165 w 5260573"/>
              <a:gd name="connsiteY4474" fmla="*/ 1211525 h 4044105"/>
              <a:gd name="connsiteX4475" fmla="*/ 4462915 w 5260573"/>
              <a:gd name="connsiteY4475" fmla="*/ 1213418 h 4044105"/>
              <a:gd name="connsiteX4476" fmla="*/ 4467611 w 5260573"/>
              <a:gd name="connsiteY4476" fmla="*/ 1216203 h 4044105"/>
              <a:gd name="connsiteX4477" fmla="*/ 4541534 w 5260573"/>
              <a:gd name="connsiteY4477" fmla="*/ 1235218 h 4044105"/>
              <a:gd name="connsiteX4478" fmla="*/ 4619825 w 5260573"/>
              <a:gd name="connsiteY4478" fmla="*/ 1263699 h 4044105"/>
              <a:gd name="connsiteX4479" fmla="*/ 4628438 w 5260573"/>
              <a:gd name="connsiteY4479" fmla="*/ 1268002 h 4044105"/>
              <a:gd name="connsiteX4480" fmla="*/ 4625879 w 5260573"/>
              <a:gd name="connsiteY4480" fmla="*/ 1267456 h 4044105"/>
              <a:gd name="connsiteX4481" fmla="*/ 4634325 w 5260573"/>
              <a:gd name="connsiteY4481" fmla="*/ 1270943 h 4044105"/>
              <a:gd name="connsiteX4482" fmla="*/ 4643573 w 5260573"/>
              <a:gd name="connsiteY4482" fmla="*/ 1275565 h 4044105"/>
              <a:gd name="connsiteX4483" fmla="*/ 4649835 w 5260573"/>
              <a:gd name="connsiteY4483" fmla="*/ 1276521 h 4044105"/>
              <a:gd name="connsiteX4484" fmla="*/ 4650015 w 5260573"/>
              <a:gd name="connsiteY4484" fmla="*/ 1277021 h 4044105"/>
              <a:gd name="connsiteX4485" fmla="*/ 4650938 w 5260573"/>
              <a:gd name="connsiteY4485" fmla="*/ 1276688 h 4044105"/>
              <a:gd name="connsiteX4486" fmla="*/ 4649835 w 5260573"/>
              <a:gd name="connsiteY4486" fmla="*/ 1276521 h 4044105"/>
              <a:gd name="connsiteX4487" fmla="*/ 4649748 w 5260573"/>
              <a:gd name="connsiteY4487" fmla="*/ 1276279 h 4044105"/>
              <a:gd name="connsiteX4488" fmla="*/ 4660291 w 5260573"/>
              <a:gd name="connsiteY4488" fmla="*/ 1279821 h 4044105"/>
              <a:gd name="connsiteX4489" fmla="*/ 4683428 w 5260573"/>
              <a:gd name="connsiteY4489" fmla="*/ 1287335 h 4044105"/>
              <a:gd name="connsiteX4490" fmla="*/ 4730957 w 5260573"/>
              <a:gd name="connsiteY4490" fmla="*/ 1303542 h 4044105"/>
              <a:gd name="connsiteX4491" fmla="*/ 4765682 w 5260573"/>
              <a:gd name="connsiteY4491" fmla="*/ 1319283 h 4044105"/>
              <a:gd name="connsiteX4492" fmla="*/ 4806083 w 5260573"/>
              <a:gd name="connsiteY4492" fmla="*/ 1340258 h 4044105"/>
              <a:gd name="connsiteX4493" fmla="*/ 4728813 w 5260573"/>
              <a:gd name="connsiteY4493" fmla="*/ 1306820 h 4044105"/>
              <a:gd name="connsiteX4494" fmla="*/ 4723125 w 5260573"/>
              <a:gd name="connsiteY4494" fmla="*/ 1306147 h 4044105"/>
              <a:gd name="connsiteX4495" fmla="*/ 4728361 w 5260573"/>
              <a:gd name="connsiteY4495" fmla="*/ 1308163 h 4044105"/>
              <a:gd name="connsiteX4496" fmla="*/ 4771143 w 5260573"/>
              <a:gd name="connsiteY4496" fmla="*/ 1329213 h 4044105"/>
              <a:gd name="connsiteX4497" fmla="*/ 4798134 w 5260573"/>
              <a:gd name="connsiteY4497" fmla="*/ 1343456 h 4044105"/>
              <a:gd name="connsiteX4498" fmla="*/ 4791157 w 5260573"/>
              <a:gd name="connsiteY4498" fmla="*/ 1341777 h 4044105"/>
              <a:gd name="connsiteX4499" fmla="*/ 4782725 w 5260573"/>
              <a:gd name="connsiteY4499" fmla="*/ 1337323 h 4044105"/>
              <a:gd name="connsiteX4500" fmla="*/ 4774051 w 5260573"/>
              <a:gd name="connsiteY4500" fmla="*/ 1333972 h 4044105"/>
              <a:gd name="connsiteX4501" fmla="*/ 4778503 w 5260573"/>
              <a:gd name="connsiteY4501" fmla="*/ 1338731 h 4044105"/>
              <a:gd name="connsiteX4502" fmla="*/ 4761338 w 5260573"/>
              <a:gd name="connsiteY4502" fmla="*/ 1334601 h 4044105"/>
              <a:gd name="connsiteX4503" fmla="*/ 4716009 w 5260573"/>
              <a:gd name="connsiteY4503" fmla="*/ 1313140 h 4044105"/>
              <a:gd name="connsiteX4504" fmla="*/ 4687429 w 5260573"/>
              <a:gd name="connsiteY4504" fmla="*/ 1303393 h 4044105"/>
              <a:gd name="connsiteX4505" fmla="*/ 4691389 w 5260573"/>
              <a:gd name="connsiteY4505" fmla="*/ 1305798 h 4044105"/>
              <a:gd name="connsiteX4506" fmla="*/ 4733483 w 5260573"/>
              <a:gd name="connsiteY4506" fmla="*/ 1326100 h 4044105"/>
              <a:gd name="connsiteX4507" fmla="*/ 4726393 w 5260573"/>
              <a:gd name="connsiteY4507" fmla="*/ 1323473 h 4044105"/>
              <a:gd name="connsiteX4508" fmla="*/ 4691657 w 5260573"/>
              <a:gd name="connsiteY4508" fmla="*/ 1310815 h 4044105"/>
              <a:gd name="connsiteX4509" fmla="*/ 4686621 w 5260573"/>
              <a:gd name="connsiteY4509" fmla="*/ 1309282 h 4044105"/>
              <a:gd name="connsiteX4510" fmla="*/ 4679777 w 5260573"/>
              <a:gd name="connsiteY4510" fmla="*/ 1306155 h 4044105"/>
              <a:gd name="connsiteX4511" fmla="*/ 4667306 w 5260573"/>
              <a:gd name="connsiteY4511" fmla="*/ 1303111 h 4044105"/>
              <a:gd name="connsiteX4512" fmla="*/ 4668683 w 5260573"/>
              <a:gd name="connsiteY4512" fmla="*/ 1303818 h 4044105"/>
              <a:gd name="connsiteX4513" fmla="*/ 4657647 w 5260573"/>
              <a:gd name="connsiteY4513" fmla="*/ 1300457 h 4044105"/>
              <a:gd name="connsiteX4514" fmla="*/ 4638889 w 5260573"/>
              <a:gd name="connsiteY4514" fmla="*/ 1299599 h 4044105"/>
              <a:gd name="connsiteX4515" fmla="*/ 4648844 w 5260573"/>
              <a:gd name="connsiteY4515" fmla="*/ 1301426 h 4044105"/>
              <a:gd name="connsiteX4516" fmla="*/ 4660509 w 5260573"/>
              <a:gd name="connsiteY4516" fmla="*/ 1307234 h 4044105"/>
              <a:gd name="connsiteX4517" fmla="*/ 4641935 w 5260573"/>
              <a:gd name="connsiteY4517" fmla="*/ 1301344 h 4044105"/>
              <a:gd name="connsiteX4518" fmla="*/ 4623015 w 5260573"/>
              <a:gd name="connsiteY4518" fmla="*/ 1294144 h 4044105"/>
              <a:gd name="connsiteX4519" fmla="*/ 4617328 w 5260573"/>
              <a:gd name="connsiteY4519" fmla="*/ 1293472 h 4044105"/>
              <a:gd name="connsiteX4520" fmla="*/ 4627273 w 5260573"/>
              <a:gd name="connsiteY4520" fmla="*/ 1299069 h 4044105"/>
              <a:gd name="connsiteX4521" fmla="*/ 4681583 w 5260573"/>
              <a:gd name="connsiteY4521" fmla="*/ 1323269 h 4044105"/>
              <a:gd name="connsiteX4522" fmla="*/ 4676633 w 5260573"/>
              <a:gd name="connsiteY4522" fmla="*/ 1322695 h 4044105"/>
              <a:gd name="connsiteX4523" fmla="*/ 4674315 w 5260573"/>
              <a:gd name="connsiteY4523" fmla="*/ 1321780 h 4044105"/>
              <a:gd name="connsiteX4524" fmla="*/ 4640578 w 5260573"/>
              <a:gd name="connsiteY4524" fmla="*/ 1308863 h 4044105"/>
              <a:gd name="connsiteX4525" fmla="*/ 4632713 w 5260573"/>
              <a:gd name="connsiteY4525" fmla="*/ 1311263 h 4044105"/>
              <a:gd name="connsiteX4526" fmla="*/ 4652449 w 5260573"/>
              <a:gd name="connsiteY4526" fmla="*/ 1319890 h 4044105"/>
              <a:gd name="connsiteX4527" fmla="*/ 4650135 w 5260573"/>
              <a:gd name="connsiteY4527" fmla="*/ 1319621 h 4044105"/>
              <a:gd name="connsiteX4528" fmla="*/ 4551104 w 5260573"/>
              <a:gd name="connsiteY4528" fmla="*/ 1291208 h 4044105"/>
              <a:gd name="connsiteX4529" fmla="*/ 4551104 w 5260573"/>
              <a:gd name="connsiteY4529" fmla="*/ 1307345 h 4044105"/>
              <a:gd name="connsiteX4530" fmla="*/ 4471063 w 5260573"/>
              <a:gd name="connsiteY4530" fmla="*/ 1291208 h 4044105"/>
              <a:gd name="connsiteX4531" fmla="*/ 4531093 w 5260573"/>
              <a:gd name="connsiteY4531" fmla="*/ 1311219 h 4044105"/>
              <a:gd name="connsiteX4532" fmla="*/ 4591123 w 5260573"/>
              <a:gd name="connsiteY4532" fmla="*/ 1331229 h 4044105"/>
              <a:gd name="connsiteX4533" fmla="*/ 4543358 w 5260573"/>
              <a:gd name="connsiteY4533" fmla="*/ 1335103 h 4044105"/>
              <a:gd name="connsiteX4534" fmla="*/ 4623399 w 5260573"/>
              <a:gd name="connsiteY4534" fmla="*/ 1375124 h 4044105"/>
              <a:gd name="connsiteX4535" fmla="*/ 4503338 w 5260573"/>
              <a:gd name="connsiteY4535" fmla="*/ 1347366 h 4044105"/>
              <a:gd name="connsiteX4536" fmla="*/ 4427171 w 5260573"/>
              <a:gd name="connsiteY4536" fmla="*/ 1327356 h 4044105"/>
              <a:gd name="connsiteX4537" fmla="*/ 4514956 w 5260573"/>
              <a:gd name="connsiteY4537" fmla="*/ 1359631 h 4044105"/>
              <a:gd name="connsiteX4538" fmla="*/ 4511084 w 5260573"/>
              <a:gd name="connsiteY4538" fmla="*/ 1379642 h 4044105"/>
              <a:gd name="connsiteX4539" fmla="*/ 4583378 w 5260573"/>
              <a:gd name="connsiteY4539" fmla="*/ 1399007 h 4044105"/>
              <a:gd name="connsiteX4540" fmla="*/ 4594996 w 5260573"/>
              <a:gd name="connsiteY4540" fmla="*/ 1415145 h 4044105"/>
              <a:gd name="connsiteX4541" fmla="*/ 4663417 w 5260573"/>
              <a:gd name="connsiteY4541" fmla="*/ 1443547 h 4044105"/>
              <a:gd name="connsiteX4542" fmla="*/ 4811233 w 5260573"/>
              <a:gd name="connsiteY4542" fmla="*/ 1495188 h 4044105"/>
              <a:gd name="connsiteX4543" fmla="*/ 4651153 w 5260573"/>
              <a:gd name="connsiteY4543" fmla="*/ 1455166 h 4044105"/>
              <a:gd name="connsiteX4544" fmla="*/ 4571113 w 5260573"/>
              <a:gd name="connsiteY4544" fmla="*/ 1431282 h 4044105"/>
              <a:gd name="connsiteX4545" fmla="*/ 4507210 w 5260573"/>
              <a:gd name="connsiteY4545" fmla="*/ 1423536 h 4044105"/>
              <a:gd name="connsiteX4546" fmla="*/ 4579505 w 5260573"/>
              <a:gd name="connsiteY4546" fmla="*/ 1451293 h 4044105"/>
              <a:gd name="connsiteX4547" fmla="*/ 4583378 w 5260573"/>
              <a:gd name="connsiteY4547" fmla="*/ 1463558 h 4044105"/>
              <a:gd name="connsiteX4548" fmla="*/ 4647279 w 5260573"/>
              <a:gd name="connsiteY4548" fmla="*/ 1483568 h 4044105"/>
              <a:gd name="connsiteX4549" fmla="*/ 4707311 w 5260573"/>
              <a:gd name="connsiteY4549" fmla="*/ 1507452 h 4044105"/>
              <a:gd name="connsiteX4550" fmla="*/ 4691173 w 5260573"/>
              <a:gd name="connsiteY4550" fmla="*/ 1507452 h 4044105"/>
              <a:gd name="connsiteX4551" fmla="*/ 4695046 w 5260573"/>
              <a:gd name="connsiteY4551" fmla="*/ 1523590 h 4044105"/>
              <a:gd name="connsiteX4552" fmla="*/ 4571113 w 5260573"/>
              <a:gd name="connsiteY4552" fmla="*/ 1491315 h 4044105"/>
              <a:gd name="connsiteX4553" fmla="*/ 4671163 w 5260573"/>
              <a:gd name="connsiteY4553" fmla="*/ 1535208 h 4044105"/>
              <a:gd name="connsiteX4554" fmla="*/ 4651153 w 5260573"/>
              <a:gd name="connsiteY4554" fmla="*/ 1539082 h 4044105"/>
              <a:gd name="connsiteX4555" fmla="*/ 4887401 w 5260573"/>
              <a:gd name="connsiteY4555" fmla="*/ 1627516 h 4044105"/>
              <a:gd name="connsiteX4556" fmla="*/ 5198524 w 5260573"/>
              <a:gd name="connsiteY4556" fmla="*/ 1759198 h 4044105"/>
              <a:gd name="connsiteX4557" fmla="*/ 4963567 w 5260573"/>
              <a:gd name="connsiteY4557" fmla="*/ 1679801 h 4044105"/>
              <a:gd name="connsiteX4558" fmla="*/ 4931293 w 5260573"/>
              <a:gd name="connsiteY4558" fmla="*/ 1667537 h 4044105"/>
              <a:gd name="connsiteX4559" fmla="*/ 4929659 w 5260573"/>
              <a:gd name="connsiteY4559" fmla="*/ 1662362 h 4044105"/>
              <a:gd name="connsiteX4560" fmla="*/ 4931293 w 5260573"/>
              <a:gd name="connsiteY4560" fmla="*/ 1667537 h 4044105"/>
              <a:gd name="connsiteX4561" fmla="*/ 4942831 w 5260573"/>
              <a:gd name="connsiteY4561" fmla="*/ 1676574 h 4044105"/>
              <a:gd name="connsiteX4562" fmla="*/ 4963567 w 5260573"/>
              <a:gd name="connsiteY4562" fmla="*/ 1679801 h 4044105"/>
              <a:gd name="connsiteX4563" fmla="*/ 5102347 w 5260573"/>
              <a:gd name="connsiteY4563" fmla="*/ 1739188 h 4044105"/>
              <a:gd name="connsiteX4564" fmla="*/ 5090729 w 5260573"/>
              <a:gd name="connsiteY4564" fmla="*/ 1743706 h 4044105"/>
              <a:gd name="connsiteX4565" fmla="*/ 4591123 w 5260573"/>
              <a:gd name="connsiteY4565" fmla="*/ 1567484 h 4044105"/>
              <a:gd name="connsiteX4566" fmla="*/ 4491073 w 5260573"/>
              <a:gd name="connsiteY4566" fmla="*/ 1539082 h 4044105"/>
              <a:gd name="connsiteX4567" fmla="*/ 4499466 w 5260573"/>
              <a:gd name="connsiteY4567" fmla="*/ 1547473 h 4044105"/>
              <a:gd name="connsiteX4568" fmla="*/ 4603387 w 5260573"/>
              <a:gd name="connsiteY4568" fmla="*/ 1579103 h 4044105"/>
              <a:gd name="connsiteX4569" fmla="*/ 4703437 w 5260573"/>
              <a:gd name="connsiteY4569" fmla="*/ 1615251 h 4044105"/>
              <a:gd name="connsiteX4570" fmla="*/ 4711183 w 5260573"/>
              <a:gd name="connsiteY4570" fmla="*/ 1627515 h 4044105"/>
              <a:gd name="connsiteX4571" fmla="*/ 4795095 w 5260573"/>
              <a:gd name="connsiteY4571" fmla="*/ 1659145 h 4044105"/>
              <a:gd name="connsiteX4572" fmla="*/ 4803487 w 5260573"/>
              <a:gd name="connsiteY4572" fmla="*/ 1675284 h 4044105"/>
              <a:gd name="connsiteX4573" fmla="*/ 4808409 w 5260573"/>
              <a:gd name="connsiteY4573" fmla="*/ 1677542 h 4044105"/>
              <a:gd name="connsiteX4574" fmla="*/ 4813343 w 5260573"/>
              <a:gd name="connsiteY4574" fmla="*/ 1678535 h 4044105"/>
              <a:gd name="connsiteX4575" fmla="*/ 4819919 w 5260573"/>
              <a:gd name="connsiteY4575" fmla="*/ 1681863 h 4044105"/>
              <a:gd name="connsiteX4576" fmla="*/ 4820109 w 5260573"/>
              <a:gd name="connsiteY4576" fmla="*/ 1683190 h 4044105"/>
              <a:gd name="connsiteX4577" fmla="*/ 4823497 w 5260573"/>
              <a:gd name="connsiteY4577" fmla="*/ 1683675 h 4044105"/>
              <a:gd name="connsiteX4578" fmla="*/ 4819919 w 5260573"/>
              <a:gd name="connsiteY4578" fmla="*/ 1681863 h 4044105"/>
              <a:gd name="connsiteX4579" fmla="*/ 4819625 w 5260573"/>
              <a:gd name="connsiteY4579" fmla="*/ 1679801 h 4044105"/>
              <a:gd name="connsiteX4580" fmla="*/ 4838989 w 5260573"/>
              <a:gd name="connsiteY4580" fmla="*/ 1695293 h 4044105"/>
              <a:gd name="connsiteX4581" fmla="*/ 4751203 w 5260573"/>
              <a:gd name="connsiteY4581" fmla="*/ 1663664 h 4044105"/>
              <a:gd name="connsiteX4582" fmla="*/ 4731192 w 5260573"/>
              <a:gd name="connsiteY4582" fmla="*/ 1667536 h 4044105"/>
              <a:gd name="connsiteX4583" fmla="*/ 4647279 w 5260573"/>
              <a:gd name="connsiteY4583" fmla="*/ 1647526 h 4044105"/>
              <a:gd name="connsiteX4584" fmla="*/ 4531093 w 5260573"/>
              <a:gd name="connsiteY4584" fmla="*/ 1607505 h 4044105"/>
              <a:gd name="connsiteX4585" fmla="*/ 4543358 w 5260573"/>
              <a:gd name="connsiteY4585" fmla="*/ 1631389 h 4044105"/>
              <a:gd name="connsiteX4586" fmla="*/ 4574987 w 5260573"/>
              <a:gd name="connsiteY4586" fmla="*/ 1647526 h 4044105"/>
              <a:gd name="connsiteX4587" fmla="*/ 4627271 w 5260573"/>
              <a:gd name="connsiteY4587" fmla="*/ 1671410 h 4044105"/>
              <a:gd name="connsiteX4588" fmla="*/ 4698919 w 5260573"/>
              <a:gd name="connsiteY4588" fmla="*/ 1699167 h 4044105"/>
              <a:gd name="connsiteX4589" fmla="*/ 4881671 w 5260573"/>
              <a:gd name="connsiteY4589" fmla="*/ 1770899 h 4044105"/>
              <a:gd name="connsiteX4590" fmla="*/ 5020203 w 5260573"/>
              <a:gd name="connsiteY4590" fmla="*/ 1825450 h 4044105"/>
              <a:gd name="connsiteX4591" fmla="*/ 5023914 w 5260573"/>
              <a:gd name="connsiteY4591" fmla="*/ 1828200 h 4044105"/>
              <a:gd name="connsiteX4592" fmla="*/ 5033643 w 5260573"/>
              <a:gd name="connsiteY4592" fmla="*/ 1830988 h 4044105"/>
              <a:gd name="connsiteX4593" fmla="*/ 5052637 w 5260573"/>
              <a:gd name="connsiteY4593" fmla="*/ 1840455 h 4044105"/>
              <a:gd name="connsiteX4594" fmla="*/ 5044472 w 5260573"/>
              <a:gd name="connsiteY4594" fmla="*/ 1835006 h 4044105"/>
              <a:gd name="connsiteX4595" fmla="*/ 5055225 w 5260573"/>
              <a:gd name="connsiteY4595" fmla="*/ 1839241 h 4044105"/>
              <a:gd name="connsiteX4596" fmla="*/ 5095407 w 5260573"/>
              <a:gd name="connsiteY4596" fmla="*/ 1851990 h 4044105"/>
              <a:gd name="connsiteX4597" fmla="*/ 5113383 w 5260573"/>
              <a:gd name="connsiteY4597" fmla="*/ 1858810 h 4044105"/>
              <a:gd name="connsiteX4598" fmla="*/ 5123147 w 5260573"/>
              <a:gd name="connsiteY4598" fmla="*/ 1868371 h 4044105"/>
              <a:gd name="connsiteX4599" fmla="*/ 5119946 w 5260573"/>
              <a:gd name="connsiteY4599" fmla="*/ 1868995 h 4044105"/>
              <a:gd name="connsiteX4600" fmla="*/ 5078463 w 5260573"/>
              <a:gd name="connsiteY4600" fmla="*/ 1855379 h 4044105"/>
              <a:gd name="connsiteX4601" fmla="*/ 5020270 w 5260573"/>
              <a:gd name="connsiteY4601" fmla="*/ 1832456 h 4044105"/>
              <a:gd name="connsiteX4602" fmla="*/ 5024500 w 5260573"/>
              <a:gd name="connsiteY4602" fmla="*/ 1832876 h 4044105"/>
              <a:gd name="connsiteX4603" fmla="*/ 5022629 w 5260573"/>
              <a:gd name="connsiteY4603" fmla="*/ 1831539 h 4044105"/>
              <a:gd name="connsiteX4604" fmla="*/ 5016677 w 5260573"/>
              <a:gd name="connsiteY4604" fmla="*/ 1829634 h 4044105"/>
              <a:gd name="connsiteX4605" fmla="*/ 5015475 w 5260573"/>
              <a:gd name="connsiteY4605" fmla="*/ 1830567 h 4044105"/>
              <a:gd name="connsiteX4606" fmla="*/ 4979889 w 5260573"/>
              <a:gd name="connsiteY4606" fmla="*/ 1816549 h 4044105"/>
              <a:gd name="connsiteX4607" fmla="*/ 4991469 w 5260573"/>
              <a:gd name="connsiteY4607" fmla="*/ 1818530 h 4044105"/>
              <a:gd name="connsiteX4608" fmla="*/ 4993275 w 5260573"/>
              <a:gd name="connsiteY4608" fmla="*/ 1820033 h 4044105"/>
              <a:gd name="connsiteX4609" fmla="*/ 4993785 w 5260573"/>
              <a:gd name="connsiteY4609" fmla="*/ 1819719 h 4044105"/>
              <a:gd name="connsiteX4610" fmla="*/ 4993547 w 5260573"/>
              <a:gd name="connsiteY4610" fmla="*/ 1818550 h 4044105"/>
              <a:gd name="connsiteX4611" fmla="*/ 4993117 w 5260573"/>
              <a:gd name="connsiteY4611" fmla="*/ 1818269 h 4044105"/>
              <a:gd name="connsiteX4612" fmla="*/ 4991469 w 5260573"/>
              <a:gd name="connsiteY4612" fmla="*/ 1818530 h 4044105"/>
              <a:gd name="connsiteX4613" fmla="*/ 4970799 w 5260573"/>
              <a:gd name="connsiteY4613" fmla="*/ 1809047 h 4044105"/>
              <a:gd name="connsiteX4614" fmla="*/ 4970433 w 5260573"/>
              <a:gd name="connsiteY4614" fmla="*/ 1811197 h 4044105"/>
              <a:gd name="connsiteX4615" fmla="*/ 4974173 w 5260573"/>
              <a:gd name="connsiteY4615" fmla="*/ 1813127 h 4044105"/>
              <a:gd name="connsiteX4616" fmla="*/ 4973217 w 5260573"/>
              <a:gd name="connsiteY4616" fmla="*/ 1813591 h 4044105"/>
              <a:gd name="connsiteX4617" fmla="*/ 4974879 w 5260573"/>
              <a:gd name="connsiteY4617" fmla="*/ 1814575 h 4044105"/>
              <a:gd name="connsiteX4618" fmla="*/ 4954127 w 5260573"/>
              <a:gd name="connsiteY4618" fmla="*/ 1806400 h 4044105"/>
              <a:gd name="connsiteX4619" fmla="*/ 4835115 w 5260573"/>
              <a:gd name="connsiteY4619" fmla="*/ 1763717 h 4044105"/>
              <a:gd name="connsiteX4620" fmla="*/ 4735066 w 5260573"/>
              <a:gd name="connsiteY4620" fmla="*/ 1727569 h 4044105"/>
              <a:gd name="connsiteX4621" fmla="*/ 4715057 w 5260573"/>
              <a:gd name="connsiteY4621" fmla="*/ 1743706 h 4044105"/>
              <a:gd name="connsiteX4622" fmla="*/ 4667291 w 5260573"/>
              <a:gd name="connsiteY4622" fmla="*/ 1731442 h 4044105"/>
              <a:gd name="connsiteX4623" fmla="*/ 4618879 w 5260573"/>
              <a:gd name="connsiteY4623" fmla="*/ 1723696 h 4044105"/>
              <a:gd name="connsiteX4624" fmla="*/ 4467191 w 5260573"/>
              <a:gd name="connsiteY4624" fmla="*/ 1675283 h 4044105"/>
              <a:gd name="connsiteX4625" fmla="*/ 4419425 w 5260573"/>
              <a:gd name="connsiteY4625" fmla="*/ 1659145 h 4044105"/>
              <a:gd name="connsiteX4626" fmla="*/ 4442501 w 5260573"/>
              <a:gd name="connsiteY4626" fmla="*/ 1672055 h 4044105"/>
              <a:gd name="connsiteX4627" fmla="*/ 4451323 w 5260573"/>
              <a:gd name="connsiteY4627" fmla="*/ 1675355 h 4044105"/>
              <a:gd name="connsiteX4628" fmla="*/ 4451053 w 5260573"/>
              <a:gd name="connsiteY4628" fmla="*/ 1675283 h 4044105"/>
              <a:gd name="connsiteX4629" fmla="*/ 4452811 w 5260573"/>
              <a:gd name="connsiteY4629" fmla="*/ 1675912 h 4044105"/>
              <a:gd name="connsiteX4630" fmla="*/ 4455551 w 5260573"/>
              <a:gd name="connsiteY4630" fmla="*/ 1676937 h 4044105"/>
              <a:gd name="connsiteX4631" fmla="*/ 4456365 w 5260573"/>
              <a:gd name="connsiteY4631" fmla="*/ 1677183 h 4044105"/>
              <a:gd name="connsiteX4632" fmla="*/ 4452811 w 5260573"/>
              <a:gd name="connsiteY4632" fmla="*/ 1675912 h 4044105"/>
              <a:gd name="connsiteX4633" fmla="*/ 4451323 w 5260573"/>
              <a:gd name="connsiteY4633" fmla="*/ 1675355 h 4044105"/>
              <a:gd name="connsiteX4634" fmla="*/ 4485103 w 5260573"/>
              <a:gd name="connsiteY4634" fmla="*/ 1684441 h 4044105"/>
              <a:gd name="connsiteX4635" fmla="*/ 4579505 w 5260573"/>
              <a:gd name="connsiteY4635" fmla="*/ 1715304 h 4044105"/>
              <a:gd name="connsiteX4636" fmla="*/ 4591123 w 5260573"/>
              <a:gd name="connsiteY4636" fmla="*/ 1731442 h 4044105"/>
              <a:gd name="connsiteX4637" fmla="*/ 4635017 w 5260573"/>
              <a:gd name="connsiteY4637" fmla="*/ 1747579 h 4044105"/>
              <a:gd name="connsiteX4638" fmla="*/ 4663417 w 5260573"/>
              <a:gd name="connsiteY4638" fmla="*/ 1767589 h 4044105"/>
              <a:gd name="connsiteX4639" fmla="*/ 4599513 w 5260573"/>
              <a:gd name="connsiteY4639" fmla="*/ 1743706 h 4044105"/>
              <a:gd name="connsiteX4640" fmla="*/ 4571113 w 5260573"/>
              <a:gd name="connsiteY4640" fmla="*/ 1743706 h 4044105"/>
              <a:gd name="connsiteX4641" fmla="*/ 4547230 w 5260573"/>
              <a:gd name="connsiteY4641" fmla="*/ 1731442 h 4044105"/>
              <a:gd name="connsiteX4642" fmla="*/ 4519475 w 5260573"/>
              <a:gd name="connsiteY4642" fmla="*/ 1731442 h 4044105"/>
              <a:gd name="connsiteX4643" fmla="*/ 4451053 w 5260573"/>
              <a:gd name="connsiteY4643" fmla="*/ 1711431 h 4044105"/>
              <a:gd name="connsiteX4644" fmla="*/ 4403289 w 5260573"/>
              <a:gd name="connsiteY4644" fmla="*/ 1703685 h 4044105"/>
              <a:gd name="connsiteX4645" fmla="*/ 4547230 w 5260573"/>
              <a:gd name="connsiteY4645" fmla="*/ 1751453 h 4044105"/>
              <a:gd name="connsiteX4646" fmla="*/ 4667291 w 5260573"/>
              <a:gd name="connsiteY4646" fmla="*/ 1799220 h 4044105"/>
              <a:gd name="connsiteX4647" fmla="*/ 4698919 w 5260573"/>
              <a:gd name="connsiteY4647" fmla="*/ 1815357 h 4044105"/>
              <a:gd name="connsiteX4648" fmla="*/ 4551104 w 5260573"/>
              <a:gd name="connsiteY4648" fmla="*/ 1763717 h 4044105"/>
              <a:gd name="connsiteX4649" fmla="*/ 4507210 w 5260573"/>
              <a:gd name="connsiteY4649" fmla="*/ 1759199 h 4044105"/>
              <a:gd name="connsiteX4650" fmla="*/ 4587251 w 5260573"/>
              <a:gd name="connsiteY4650" fmla="*/ 1795347 h 4044105"/>
              <a:gd name="connsiteX4651" fmla="*/ 5098473 w 5260573"/>
              <a:gd name="connsiteY4651" fmla="*/ 1991580 h 4044105"/>
              <a:gd name="connsiteX4652" fmla="*/ 5145315 w 5260573"/>
              <a:gd name="connsiteY4652" fmla="*/ 2012951 h 4044105"/>
              <a:gd name="connsiteX4653" fmla="*/ 5135403 w 5260573"/>
              <a:gd name="connsiteY4653" fmla="*/ 2009953 h 4044105"/>
              <a:gd name="connsiteX4654" fmla="*/ 5126930 w 5260573"/>
              <a:gd name="connsiteY4654" fmla="*/ 2006860 h 4044105"/>
              <a:gd name="connsiteX4655" fmla="*/ 5130276 w 5260573"/>
              <a:gd name="connsiteY4655" fmla="*/ 2009037 h 4044105"/>
              <a:gd name="connsiteX4656" fmla="*/ 5131851 w 5260573"/>
              <a:gd name="connsiteY4656" fmla="*/ 2009741 h 4044105"/>
              <a:gd name="connsiteX4657" fmla="*/ 5142225 w 5260573"/>
              <a:gd name="connsiteY4657" fmla="*/ 2012498 h 4044105"/>
              <a:gd name="connsiteX4658" fmla="*/ 5147131 w 5260573"/>
              <a:gd name="connsiteY4658" fmla="*/ 2013781 h 4044105"/>
              <a:gd name="connsiteX4659" fmla="*/ 5196157 w 5260573"/>
              <a:gd name="connsiteY4659" fmla="*/ 2036147 h 4044105"/>
              <a:gd name="connsiteX4660" fmla="*/ 5198547 w 5260573"/>
              <a:gd name="connsiteY4660" fmla="*/ 2043483 h 4044105"/>
              <a:gd name="connsiteX4661" fmla="*/ 5213759 w 5260573"/>
              <a:gd name="connsiteY4661" fmla="*/ 2047901 h 4044105"/>
              <a:gd name="connsiteX4662" fmla="*/ 5225351 w 5260573"/>
              <a:gd name="connsiteY4662" fmla="*/ 2049466 h 4044105"/>
              <a:gd name="connsiteX4663" fmla="*/ 5242549 w 5260573"/>
              <a:gd name="connsiteY4663" fmla="*/ 2057313 h 4044105"/>
              <a:gd name="connsiteX4664" fmla="*/ 5201950 w 5260573"/>
              <a:gd name="connsiteY4664" fmla="*/ 2050678 h 4044105"/>
              <a:gd name="connsiteX4665" fmla="*/ 5201138 w 5260573"/>
              <a:gd name="connsiteY4665" fmla="*/ 2051508 h 4044105"/>
              <a:gd name="connsiteX4666" fmla="*/ 5014157 w 5260573"/>
              <a:gd name="connsiteY4666" fmla="*/ 1974474 h 4044105"/>
              <a:gd name="connsiteX4667" fmla="*/ 4811233 w 5260573"/>
              <a:gd name="connsiteY4667" fmla="*/ 1899272 h 4044105"/>
              <a:gd name="connsiteX4668" fmla="*/ 4751203 w 5260573"/>
              <a:gd name="connsiteY4668" fmla="*/ 1887654 h 4044105"/>
              <a:gd name="connsiteX4669" fmla="*/ 4831243 w 5260573"/>
              <a:gd name="connsiteY4669" fmla="*/ 1915410 h 4044105"/>
              <a:gd name="connsiteX4670" fmla="*/ 5109819 w 5260573"/>
              <a:gd name="connsiteY4670" fmla="*/ 2028152 h 4044105"/>
              <a:gd name="connsiteX4671" fmla="*/ 5191819 w 5260573"/>
              <a:gd name="connsiteY4671" fmla="*/ 2062151 h 4044105"/>
              <a:gd name="connsiteX4672" fmla="*/ 5187570 w 5260573"/>
              <a:gd name="connsiteY4672" fmla="*/ 2064726 h 4044105"/>
              <a:gd name="connsiteX4673" fmla="*/ 5154309 w 5260573"/>
              <a:gd name="connsiteY4673" fmla="*/ 2049508 h 4044105"/>
              <a:gd name="connsiteX4674" fmla="*/ 5145895 w 5260573"/>
              <a:gd name="connsiteY4674" fmla="*/ 2044925 h 4044105"/>
              <a:gd name="connsiteX4675" fmla="*/ 5134473 w 5260573"/>
              <a:gd name="connsiteY4675" fmla="*/ 2042790 h 4044105"/>
              <a:gd name="connsiteX4676" fmla="*/ 5132728 w 5260573"/>
              <a:gd name="connsiteY4676" fmla="*/ 2043957 h 4044105"/>
              <a:gd name="connsiteX4677" fmla="*/ 5132031 w 5260573"/>
              <a:gd name="connsiteY4677" fmla="*/ 2044631 h 4044105"/>
              <a:gd name="connsiteX4678" fmla="*/ 5139082 w 5260573"/>
              <a:gd name="connsiteY4678" fmla="*/ 2049551 h 4044105"/>
              <a:gd name="connsiteX4679" fmla="*/ 5153119 w 5260573"/>
              <a:gd name="connsiteY4679" fmla="*/ 2056600 h 4044105"/>
              <a:gd name="connsiteX4680" fmla="*/ 5165311 w 5260573"/>
              <a:gd name="connsiteY4680" fmla="*/ 2059346 h 4044105"/>
              <a:gd name="connsiteX4681" fmla="*/ 5190966 w 5260573"/>
              <a:gd name="connsiteY4681" fmla="*/ 2069576 h 4044105"/>
              <a:gd name="connsiteX4682" fmla="*/ 5191256 w 5260573"/>
              <a:gd name="connsiteY4682" fmla="*/ 2069929 h 4044105"/>
              <a:gd name="connsiteX4683" fmla="*/ 5191990 w 5260573"/>
              <a:gd name="connsiteY4683" fmla="*/ 2069345 h 4044105"/>
              <a:gd name="connsiteX4684" fmla="*/ 5209339 w 5260573"/>
              <a:gd name="connsiteY4684" fmla="*/ 2078094 h 4044105"/>
              <a:gd name="connsiteX4685" fmla="*/ 5214190 w 5260573"/>
              <a:gd name="connsiteY4685" fmla="*/ 2078901 h 4044105"/>
              <a:gd name="connsiteX4686" fmla="*/ 5224145 w 5260573"/>
              <a:gd name="connsiteY4686" fmla="*/ 2081796 h 4044105"/>
              <a:gd name="connsiteX4687" fmla="*/ 5219769 w 5260573"/>
              <a:gd name="connsiteY4687" fmla="*/ 2083354 h 4044105"/>
              <a:gd name="connsiteX4688" fmla="*/ 5220743 w 5260573"/>
              <a:gd name="connsiteY4688" fmla="*/ 2083844 h 4044105"/>
              <a:gd name="connsiteX4689" fmla="*/ 5222101 w 5260573"/>
              <a:gd name="connsiteY4689" fmla="*/ 2089223 h 4044105"/>
              <a:gd name="connsiteX4690" fmla="*/ 5224195 w 5260573"/>
              <a:gd name="connsiteY4690" fmla="*/ 2092491 h 4044105"/>
              <a:gd name="connsiteX4691" fmla="*/ 5206915 w 5260573"/>
              <a:gd name="connsiteY4691" fmla="*/ 2083887 h 4044105"/>
              <a:gd name="connsiteX4692" fmla="*/ 5130747 w 5260573"/>
              <a:gd name="connsiteY4692" fmla="*/ 2055484 h 4044105"/>
              <a:gd name="connsiteX4693" fmla="*/ 5110737 w 5260573"/>
              <a:gd name="connsiteY4693" fmla="*/ 2047738 h 4044105"/>
              <a:gd name="connsiteX4694" fmla="*/ 4798969 w 5260573"/>
              <a:gd name="connsiteY4694" fmla="*/ 1935421 h 4044105"/>
              <a:gd name="connsiteX4695" fmla="*/ 5123001 w 5260573"/>
              <a:gd name="connsiteY4695" fmla="*/ 2063876 h 4044105"/>
              <a:gd name="connsiteX4696" fmla="*/ 5182709 w 5260573"/>
              <a:gd name="connsiteY4696" fmla="*/ 2087760 h 4044105"/>
              <a:gd name="connsiteX4697" fmla="*/ 5216037 w 5260573"/>
              <a:gd name="connsiteY4697" fmla="*/ 2101960 h 4044105"/>
              <a:gd name="connsiteX4698" fmla="*/ 5215986 w 5260573"/>
              <a:gd name="connsiteY4698" fmla="*/ 2102120 h 4044105"/>
              <a:gd name="connsiteX4699" fmla="*/ 5216531 w 5260573"/>
              <a:gd name="connsiteY4699" fmla="*/ 2102263 h 4044105"/>
              <a:gd name="connsiteX4700" fmla="*/ 5230798 w 5260573"/>
              <a:gd name="connsiteY4700" fmla="*/ 2111643 h 4044105"/>
              <a:gd name="connsiteX4701" fmla="*/ 5210787 w 5260573"/>
              <a:gd name="connsiteY4701" fmla="*/ 2111643 h 4044105"/>
              <a:gd name="connsiteX4702" fmla="*/ 5182385 w 5260573"/>
              <a:gd name="connsiteY4702" fmla="*/ 2099379 h 4044105"/>
              <a:gd name="connsiteX4703" fmla="*/ 4795095 w 5260573"/>
              <a:gd name="connsiteY4703" fmla="*/ 1955431 h 4044105"/>
              <a:gd name="connsiteX4704" fmla="*/ 4787349 w 5260573"/>
              <a:gd name="connsiteY4704" fmla="*/ 1955432 h 4044105"/>
              <a:gd name="connsiteX4705" fmla="*/ 4775086 w 5260573"/>
              <a:gd name="connsiteY4705" fmla="*/ 1951559 h 4044105"/>
              <a:gd name="connsiteX4706" fmla="*/ 4778071 w 5260573"/>
              <a:gd name="connsiteY4706" fmla="*/ 1954947 h 4044105"/>
              <a:gd name="connsiteX4707" fmla="*/ 4787349 w 5260573"/>
              <a:gd name="connsiteY4707" fmla="*/ 1955432 h 4044105"/>
              <a:gd name="connsiteX4708" fmla="*/ 4789771 w 5260573"/>
              <a:gd name="connsiteY4708" fmla="*/ 1956884 h 4044105"/>
              <a:gd name="connsiteX4709" fmla="*/ 4795095 w 5260573"/>
              <a:gd name="connsiteY4709" fmla="*/ 1955431 h 4044105"/>
              <a:gd name="connsiteX4710" fmla="*/ 5013431 w 5260573"/>
              <a:gd name="connsiteY4710" fmla="*/ 2047981 h 4044105"/>
              <a:gd name="connsiteX4711" fmla="*/ 5231068 w 5260573"/>
              <a:gd name="connsiteY4711" fmla="*/ 2142357 h 4044105"/>
              <a:gd name="connsiteX4712" fmla="*/ 5231194 w 5260573"/>
              <a:gd name="connsiteY4712" fmla="*/ 2144535 h 4044105"/>
              <a:gd name="connsiteX4713" fmla="*/ 5220509 w 5260573"/>
              <a:gd name="connsiteY4713" fmla="*/ 2139023 h 4044105"/>
              <a:gd name="connsiteX4714" fmla="*/ 5213123 w 5260573"/>
              <a:gd name="connsiteY4714" fmla="*/ 2146573 h 4044105"/>
              <a:gd name="connsiteX4715" fmla="*/ 5215355 w 5260573"/>
              <a:gd name="connsiteY4715" fmla="*/ 2147703 h 4044105"/>
              <a:gd name="connsiteX4716" fmla="*/ 5226161 w 5260573"/>
              <a:gd name="connsiteY4716" fmla="*/ 2153178 h 4044105"/>
              <a:gd name="connsiteX4717" fmla="*/ 5184968 w 5260573"/>
              <a:gd name="connsiteY4717" fmla="*/ 2132784 h 4044105"/>
              <a:gd name="connsiteX4718" fmla="*/ 4819625 w 5260573"/>
              <a:gd name="connsiteY4718" fmla="*/ 1983834 h 4044105"/>
              <a:gd name="connsiteX4719" fmla="*/ 4678909 w 5260573"/>
              <a:gd name="connsiteY4719" fmla="*/ 1947685 h 4044105"/>
              <a:gd name="connsiteX4720" fmla="*/ 4643407 w 5260573"/>
              <a:gd name="connsiteY4720" fmla="*/ 1935421 h 4044105"/>
              <a:gd name="connsiteX4721" fmla="*/ 4618879 w 5260573"/>
              <a:gd name="connsiteY4721" fmla="*/ 1935421 h 4044105"/>
              <a:gd name="connsiteX4722" fmla="*/ 4747331 w 5260573"/>
              <a:gd name="connsiteY4722" fmla="*/ 1987707 h 4044105"/>
              <a:gd name="connsiteX4723" fmla="*/ 5081095 w 5260573"/>
              <a:gd name="connsiteY4723" fmla="*/ 2121417 h 4044105"/>
              <a:gd name="connsiteX4724" fmla="*/ 5098427 w 5260573"/>
              <a:gd name="connsiteY4724" fmla="*/ 2129087 h 4044105"/>
              <a:gd name="connsiteX4725" fmla="*/ 5096098 w 5260573"/>
              <a:gd name="connsiteY4725" fmla="*/ 2129874 h 4044105"/>
              <a:gd name="connsiteX4726" fmla="*/ 5098147 w 5260573"/>
              <a:gd name="connsiteY4726" fmla="*/ 2131028 h 4044105"/>
              <a:gd name="connsiteX4727" fmla="*/ 5101136 w 5260573"/>
              <a:gd name="connsiteY4727" fmla="*/ 2130287 h 4044105"/>
              <a:gd name="connsiteX4728" fmla="*/ 5169260 w 5260573"/>
              <a:gd name="connsiteY4728" fmla="*/ 2160438 h 4044105"/>
              <a:gd name="connsiteX4729" fmla="*/ 5147756 w 5260573"/>
              <a:gd name="connsiteY4729" fmla="*/ 2154718 h 4044105"/>
              <a:gd name="connsiteX4730" fmla="*/ 5142499 w 5260573"/>
              <a:gd name="connsiteY4730" fmla="*/ 2153151 h 4044105"/>
              <a:gd name="connsiteX4731" fmla="*/ 5137015 w 5260573"/>
              <a:gd name="connsiteY4731" fmla="*/ 2156031 h 4044105"/>
              <a:gd name="connsiteX4732" fmla="*/ 5136430 w 5260573"/>
              <a:gd name="connsiteY4732" fmla="*/ 2157412 h 4044105"/>
              <a:gd name="connsiteX4733" fmla="*/ 5131820 w 5260573"/>
              <a:gd name="connsiteY4733" fmla="*/ 2155423 h 4044105"/>
              <a:gd name="connsiteX4734" fmla="*/ 5133311 w 5260573"/>
              <a:gd name="connsiteY4734" fmla="*/ 2152510 h 4044105"/>
              <a:gd name="connsiteX4735" fmla="*/ 5130793 w 5260573"/>
              <a:gd name="connsiteY4735" fmla="*/ 2151523 h 4044105"/>
              <a:gd name="connsiteX4736" fmla="*/ 5125529 w 5260573"/>
              <a:gd name="connsiteY4736" fmla="*/ 2151808 h 4044105"/>
              <a:gd name="connsiteX4737" fmla="*/ 5124861 w 5260573"/>
              <a:gd name="connsiteY4737" fmla="*/ 2152422 h 4044105"/>
              <a:gd name="connsiteX4738" fmla="*/ 4991969 w 5260573"/>
              <a:gd name="connsiteY4738" fmla="*/ 2095103 h 4044105"/>
              <a:gd name="connsiteX4739" fmla="*/ 4771214 w 5260573"/>
              <a:gd name="connsiteY4739" fmla="*/ 2011591 h 4044105"/>
              <a:gd name="connsiteX4740" fmla="*/ 4703437 w 5260573"/>
              <a:gd name="connsiteY4740" fmla="*/ 1987706 h 4044105"/>
              <a:gd name="connsiteX4741" fmla="*/ 4687300 w 5260573"/>
              <a:gd name="connsiteY4741" fmla="*/ 1995453 h 4044105"/>
              <a:gd name="connsiteX4742" fmla="*/ 4667291 w 5260573"/>
              <a:gd name="connsiteY4742" fmla="*/ 1991580 h 4044105"/>
              <a:gd name="connsiteX4743" fmla="*/ 4743457 w 5260573"/>
              <a:gd name="connsiteY4743" fmla="*/ 2031601 h 4044105"/>
              <a:gd name="connsiteX4744" fmla="*/ 4738988 w 5260573"/>
              <a:gd name="connsiteY4744" fmla="*/ 2033899 h 4044105"/>
              <a:gd name="connsiteX4745" fmla="*/ 4735066 w 5260573"/>
              <a:gd name="connsiteY4745" fmla="*/ 2031601 h 4044105"/>
              <a:gd name="connsiteX4746" fmla="*/ 4737809 w 5260573"/>
              <a:gd name="connsiteY4746" fmla="*/ 2034506 h 4044105"/>
              <a:gd name="connsiteX4747" fmla="*/ 4738988 w 5260573"/>
              <a:gd name="connsiteY4747" fmla="*/ 2033899 h 4044105"/>
              <a:gd name="connsiteX4748" fmla="*/ 4761270 w 5260573"/>
              <a:gd name="connsiteY4748" fmla="*/ 2046962 h 4044105"/>
              <a:gd name="connsiteX4749" fmla="*/ 4855127 w 5260573"/>
              <a:gd name="connsiteY4749" fmla="*/ 2079368 h 4044105"/>
              <a:gd name="connsiteX4750" fmla="*/ 5051085 w 5260573"/>
              <a:gd name="connsiteY4750" fmla="*/ 2164348 h 4044105"/>
              <a:gd name="connsiteX4751" fmla="*/ 5051053 w 5260573"/>
              <a:gd name="connsiteY4751" fmla="*/ 2166309 h 4044105"/>
              <a:gd name="connsiteX4752" fmla="*/ 5051831 w 5260573"/>
              <a:gd name="connsiteY4752" fmla="*/ 2164672 h 4044105"/>
              <a:gd name="connsiteX4753" fmla="*/ 5095437 w 5260573"/>
              <a:gd name="connsiteY4753" fmla="*/ 2183583 h 4044105"/>
              <a:gd name="connsiteX4754" fmla="*/ 5086124 w 5260573"/>
              <a:gd name="connsiteY4754" fmla="*/ 2180724 h 4044105"/>
              <a:gd name="connsiteX4755" fmla="*/ 5077425 w 5260573"/>
              <a:gd name="connsiteY4755" fmla="*/ 2179118 h 4044105"/>
              <a:gd name="connsiteX4756" fmla="*/ 5101577 w 5260573"/>
              <a:gd name="connsiteY4756" fmla="*/ 2190202 h 4044105"/>
              <a:gd name="connsiteX4757" fmla="*/ 5098367 w 5260573"/>
              <a:gd name="connsiteY4757" fmla="*/ 2191032 h 4044105"/>
              <a:gd name="connsiteX4758" fmla="*/ 5096957 w 5260573"/>
              <a:gd name="connsiteY4758" fmla="*/ 2191216 h 4044105"/>
              <a:gd name="connsiteX4759" fmla="*/ 5077217 w 5260573"/>
              <a:gd name="connsiteY4759" fmla="*/ 2179983 h 4044105"/>
              <a:gd name="connsiteX4760" fmla="*/ 5067731 w 5260573"/>
              <a:gd name="connsiteY4760" fmla="*/ 2174586 h 4044105"/>
              <a:gd name="connsiteX4761" fmla="*/ 5082912 w 5260573"/>
              <a:gd name="connsiteY4761" fmla="*/ 2186220 h 4044105"/>
              <a:gd name="connsiteX4762" fmla="*/ 5092639 w 5260573"/>
              <a:gd name="connsiteY4762" fmla="*/ 2192377 h 4044105"/>
              <a:gd name="connsiteX4763" fmla="*/ 5091762 w 5260573"/>
              <a:gd name="connsiteY4763" fmla="*/ 2193450 h 4044105"/>
              <a:gd name="connsiteX4764" fmla="*/ 5099831 w 5260573"/>
              <a:gd name="connsiteY4764" fmla="*/ 2197454 h 4044105"/>
              <a:gd name="connsiteX4765" fmla="*/ 5101737 w 5260573"/>
              <a:gd name="connsiteY4765" fmla="*/ 2198147 h 4044105"/>
              <a:gd name="connsiteX4766" fmla="*/ 5113073 w 5260573"/>
              <a:gd name="connsiteY4766" fmla="*/ 2205358 h 4044105"/>
              <a:gd name="connsiteX4767" fmla="*/ 5128198 w 5260573"/>
              <a:gd name="connsiteY4767" fmla="*/ 2217109 h 4044105"/>
              <a:gd name="connsiteX4768" fmla="*/ 5090591 w 5260573"/>
              <a:gd name="connsiteY4768" fmla="*/ 2195973 h 4044105"/>
              <a:gd name="connsiteX4769" fmla="*/ 5092303 w 5260573"/>
              <a:gd name="connsiteY4769" fmla="*/ 2200767 h 4044105"/>
              <a:gd name="connsiteX4770" fmla="*/ 5138175 w 5260573"/>
              <a:gd name="connsiteY4770" fmla="*/ 2229923 h 4044105"/>
              <a:gd name="connsiteX4771" fmla="*/ 5136455 w 5260573"/>
              <a:gd name="connsiteY4771" fmla="*/ 2229510 h 4044105"/>
              <a:gd name="connsiteX4772" fmla="*/ 5123505 w 5260573"/>
              <a:gd name="connsiteY4772" fmla="*/ 2227594 h 4044105"/>
              <a:gd name="connsiteX4773" fmla="*/ 5116157 w 5260573"/>
              <a:gd name="connsiteY4773" fmla="*/ 2230264 h 4044105"/>
              <a:gd name="connsiteX4774" fmla="*/ 5119411 w 5260573"/>
              <a:gd name="connsiteY4774" fmla="*/ 2232926 h 4044105"/>
              <a:gd name="connsiteX4775" fmla="*/ 5124531 w 5260573"/>
              <a:gd name="connsiteY4775" fmla="*/ 2245798 h 4044105"/>
              <a:gd name="connsiteX4776" fmla="*/ 5095515 w 5260573"/>
              <a:gd name="connsiteY4776" fmla="*/ 2243235 h 4044105"/>
              <a:gd name="connsiteX4777" fmla="*/ 5122611 w 5260573"/>
              <a:gd name="connsiteY4777" fmla="*/ 2259159 h 4044105"/>
              <a:gd name="connsiteX4778" fmla="*/ 5118985 w 5260573"/>
              <a:gd name="connsiteY4778" fmla="*/ 2260886 h 4044105"/>
              <a:gd name="connsiteX4779" fmla="*/ 5116737 w 5260573"/>
              <a:gd name="connsiteY4779" fmla="*/ 2260847 h 4044105"/>
              <a:gd name="connsiteX4780" fmla="*/ 5085157 w 5260573"/>
              <a:gd name="connsiteY4780" fmla="*/ 2241461 h 4044105"/>
              <a:gd name="connsiteX4781" fmla="*/ 5066081 w 5260573"/>
              <a:gd name="connsiteY4781" fmla="*/ 2229829 h 4044105"/>
              <a:gd name="connsiteX4782" fmla="*/ 5077921 w 5260573"/>
              <a:gd name="connsiteY4782" fmla="*/ 2239895 h 4044105"/>
              <a:gd name="connsiteX4783" fmla="*/ 5110974 w 5260573"/>
              <a:gd name="connsiteY4783" fmla="*/ 2260180 h 4044105"/>
              <a:gd name="connsiteX4784" fmla="*/ 5111849 w 5260573"/>
              <a:gd name="connsiteY4784" fmla="*/ 2260766 h 4044105"/>
              <a:gd name="connsiteX4785" fmla="*/ 5111789 w 5260573"/>
              <a:gd name="connsiteY4785" fmla="*/ 2260764 h 4044105"/>
              <a:gd name="connsiteX4786" fmla="*/ 5110993 w 5260573"/>
              <a:gd name="connsiteY4786" fmla="*/ 2262500 h 4044105"/>
              <a:gd name="connsiteX4787" fmla="*/ 5121719 w 5260573"/>
              <a:gd name="connsiteY4787" fmla="*/ 2267373 h 4044105"/>
              <a:gd name="connsiteX4788" fmla="*/ 5141975 w 5260573"/>
              <a:gd name="connsiteY4788" fmla="*/ 2280932 h 4044105"/>
              <a:gd name="connsiteX4789" fmla="*/ 5144795 w 5260573"/>
              <a:gd name="connsiteY4789" fmla="*/ 2282630 h 4044105"/>
              <a:gd name="connsiteX4790" fmla="*/ 5135363 w 5260573"/>
              <a:gd name="connsiteY4790" fmla="*/ 2281439 h 4044105"/>
              <a:gd name="connsiteX4791" fmla="*/ 5120450 w 5260573"/>
              <a:gd name="connsiteY4791" fmla="*/ 2278921 h 4044105"/>
              <a:gd name="connsiteX4792" fmla="*/ 5103647 w 5260573"/>
              <a:gd name="connsiteY4792" fmla="*/ 2275937 h 4044105"/>
              <a:gd name="connsiteX4793" fmla="*/ 5117619 w 5260573"/>
              <a:gd name="connsiteY4793" fmla="*/ 2285286 h 4044105"/>
              <a:gd name="connsiteX4794" fmla="*/ 5133401 w 5260573"/>
              <a:gd name="connsiteY4794" fmla="*/ 2291604 h 4044105"/>
              <a:gd name="connsiteX4795" fmla="*/ 5114370 w 5260573"/>
              <a:gd name="connsiteY4795" fmla="*/ 2293393 h 4044105"/>
              <a:gd name="connsiteX4796" fmla="*/ 5108595 w 5260573"/>
              <a:gd name="connsiteY4796" fmla="*/ 2294917 h 4044105"/>
              <a:gd name="connsiteX4797" fmla="*/ 5118706 w 5260573"/>
              <a:gd name="connsiteY4797" fmla="*/ 2296941 h 4044105"/>
              <a:gd name="connsiteX4798" fmla="*/ 5119379 w 5260573"/>
              <a:gd name="connsiteY4798" fmla="*/ 2305828 h 4044105"/>
              <a:gd name="connsiteX4799" fmla="*/ 5137859 w 5260573"/>
              <a:gd name="connsiteY4799" fmla="*/ 2312616 h 4044105"/>
              <a:gd name="connsiteX4800" fmla="*/ 5134435 w 5260573"/>
              <a:gd name="connsiteY4800" fmla="*/ 2316065 h 4044105"/>
              <a:gd name="connsiteX4801" fmla="*/ 5127745 w 5260573"/>
              <a:gd name="connsiteY4801" fmla="*/ 2315104 h 4044105"/>
              <a:gd name="connsiteX4802" fmla="*/ 5129921 w 5260573"/>
              <a:gd name="connsiteY4802" fmla="*/ 2323135 h 4044105"/>
              <a:gd name="connsiteX4803" fmla="*/ 5127077 w 5260573"/>
              <a:gd name="connsiteY4803" fmla="*/ 2321643 h 4044105"/>
              <a:gd name="connsiteX4804" fmla="*/ 5120635 w 5260573"/>
              <a:gd name="connsiteY4804" fmla="*/ 2319716 h 4044105"/>
              <a:gd name="connsiteX4805" fmla="*/ 5120381 w 5260573"/>
              <a:gd name="connsiteY4805" fmla="*/ 2319555 h 4044105"/>
              <a:gd name="connsiteX4806" fmla="*/ 5053171 w 5260573"/>
              <a:gd name="connsiteY4806" fmla="*/ 2277524 h 4044105"/>
              <a:gd name="connsiteX4807" fmla="*/ 4976055 w 5260573"/>
              <a:gd name="connsiteY4807" fmla="*/ 2237386 h 4044105"/>
              <a:gd name="connsiteX4808" fmla="*/ 4900363 w 5260573"/>
              <a:gd name="connsiteY4808" fmla="*/ 2214311 h 4044105"/>
              <a:gd name="connsiteX4809" fmla="*/ 4921613 w 5260573"/>
              <a:gd name="connsiteY4809" fmla="*/ 2223379 h 4044105"/>
              <a:gd name="connsiteX4810" fmla="*/ 4912810 w 5260573"/>
              <a:gd name="connsiteY4810" fmla="*/ 2222037 h 4044105"/>
              <a:gd name="connsiteX4811" fmla="*/ 4889720 w 5260573"/>
              <a:gd name="connsiteY4811" fmla="*/ 2214786 h 4044105"/>
              <a:gd name="connsiteX4812" fmla="*/ 4915541 w 5260573"/>
              <a:gd name="connsiteY4812" fmla="*/ 2212682 h 4044105"/>
              <a:gd name="connsiteX4813" fmla="*/ 4951783 w 5260573"/>
              <a:gd name="connsiteY4813" fmla="*/ 2214016 h 4044105"/>
              <a:gd name="connsiteX4814" fmla="*/ 4956059 w 5260573"/>
              <a:gd name="connsiteY4814" fmla="*/ 2210667 h 4044105"/>
              <a:gd name="connsiteX4815" fmla="*/ 4957483 w 5260573"/>
              <a:gd name="connsiteY4815" fmla="*/ 2209550 h 4044105"/>
              <a:gd name="connsiteX4816" fmla="*/ 4956851 w 5260573"/>
              <a:gd name="connsiteY4816" fmla="*/ 2210045 h 4044105"/>
              <a:gd name="connsiteX4817" fmla="*/ 4956059 w 5260573"/>
              <a:gd name="connsiteY4817" fmla="*/ 2210667 h 4044105"/>
              <a:gd name="connsiteX4818" fmla="*/ 4953683 w 5260573"/>
              <a:gd name="connsiteY4818" fmla="*/ 2212526 h 4044105"/>
              <a:gd name="connsiteX4819" fmla="*/ 4951783 w 5260573"/>
              <a:gd name="connsiteY4819" fmla="*/ 2214016 h 4044105"/>
              <a:gd name="connsiteX4820" fmla="*/ 4744737 w 5260573"/>
              <a:gd name="connsiteY4820" fmla="*/ 2170432 h 4044105"/>
              <a:gd name="connsiteX4821" fmla="*/ 4744919 w 5260573"/>
              <a:gd name="connsiteY4821" fmla="*/ 2168305 h 4044105"/>
              <a:gd name="connsiteX4822" fmla="*/ 4743719 w 5260573"/>
              <a:gd name="connsiteY4822" fmla="*/ 2170217 h 4044105"/>
              <a:gd name="connsiteX4823" fmla="*/ 4672627 w 5260573"/>
              <a:gd name="connsiteY4823" fmla="*/ 2155252 h 4044105"/>
              <a:gd name="connsiteX4824" fmla="*/ 4391205 w 5260573"/>
              <a:gd name="connsiteY4824" fmla="*/ 2106464 h 4044105"/>
              <a:gd name="connsiteX4825" fmla="*/ 4126747 w 5260573"/>
              <a:gd name="connsiteY4825" fmla="*/ 2066996 h 4044105"/>
              <a:gd name="connsiteX4826" fmla="*/ 4129580 w 5260573"/>
              <a:gd name="connsiteY4826" fmla="*/ 2067904 h 4044105"/>
              <a:gd name="connsiteX4827" fmla="*/ 4252044 w 5260573"/>
              <a:gd name="connsiteY4827" fmla="*/ 2128320 h 4044105"/>
              <a:gd name="connsiteX4828" fmla="*/ 4283681 w 5260573"/>
              <a:gd name="connsiteY4828" fmla="*/ 2139918 h 4044105"/>
              <a:gd name="connsiteX4829" fmla="*/ 4303546 w 5260573"/>
              <a:gd name="connsiteY4829" fmla="*/ 2157753 h 4044105"/>
              <a:gd name="connsiteX4830" fmla="*/ 4298842 w 5260573"/>
              <a:gd name="connsiteY4830" fmla="*/ 2156712 h 4044105"/>
              <a:gd name="connsiteX4831" fmla="*/ 4244077 w 5260573"/>
              <a:gd name="connsiteY4831" fmla="*/ 2134472 h 4044105"/>
              <a:gd name="connsiteX4832" fmla="*/ 4229429 w 5260573"/>
              <a:gd name="connsiteY4832" fmla="*/ 2138109 h 4044105"/>
              <a:gd name="connsiteX4833" fmla="*/ 4232292 w 5260573"/>
              <a:gd name="connsiteY4833" fmla="*/ 2139440 h 4044105"/>
              <a:gd name="connsiteX4834" fmla="*/ 4237434 w 5260573"/>
              <a:gd name="connsiteY4834" fmla="*/ 2141830 h 4044105"/>
              <a:gd name="connsiteX4835" fmla="*/ 4216793 w 5260573"/>
              <a:gd name="connsiteY4835" fmla="*/ 2135594 h 4044105"/>
              <a:gd name="connsiteX4836" fmla="*/ 4187219 w 5260573"/>
              <a:gd name="connsiteY4836" fmla="*/ 2124965 h 4044105"/>
              <a:gd name="connsiteX4837" fmla="*/ 3885461 w 5260573"/>
              <a:gd name="connsiteY4837" fmla="*/ 2037273 h 4044105"/>
              <a:gd name="connsiteX4838" fmla="*/ 3820715 w 5260573"/>
              <a:gd name="connsiteY4838" fmla="*/ 2022111 h 4044105"/>
              <a:gd name="connsiteX4839" fmla="*/ 3781125 w 5260573"/>
              <a:gd name="connsiteY4839" fmla="*/ 2020835 h 4044105"/>
              <a:gd name="connsiteX4840" fmla="*/ 3768320 w 5260573"/>
              <a:gd name="connsiteY4840" fmla="*/ 2017173 h 4044105"/>
              <a:gd name="connsiteX4841" fmla="*/ 3768719 w 5260573"/>
              <a:gd name="connsiteY4841" fmla="*/ 2018880 h 4044105"/>
              <a:gd name="connsiteX4842" fmla="*/ 3767969 w 5260573"/>
              <a:gd name="connsiteY4842" fmla="*/ 2022740 h 4044105"/>
              <a:gd name="connsiteX4843" fmla="*/ 3767911 w 5260573"/>
              <a:gd name="connsiteY4843" fmla="*/ 2022752 h 4044105"/>
              <a:gd name="connsiteX4844" fmla="*/ 3767947 w 5260573"/>
              <a:gd name="connsiteY4844" fmla="*/ 2022757 h 4044105"/>
              <a:gd name="connsiteX4845" fmla="*/ 3768734 w 5260573"/>
              <a:gd name="connsiteY4845" fmla="*/ 2022928 h 4044105"/>
              <a:gd name="connsiteX4846" fmla="*/ 3769528 w 5260573"/>
              <a:gd name="connsiteY4846" fmla="*/ 2023542 h 4044105"/>
              <a:gd name="connsiteX4847" fmla="*/ 3767301 w 5260573"/>
              <a:gd name="connsiteY4847" fmla="*/ 2022866 h 4044105"/>
              <a:gd name="connsiteX4848" fmla="*/ 3754864 w 5260573"/>
              <a:gd name="connsiteY4848" fmla="*/ 2025232 h 4044105"/>
              <a:gd name="connsiteX4849" fmla="*/ 3749153 w 5260573"/>
              <a:gd name="connsiteY4849" fmla="*/ 2027485 h 4044105"/>
              <a:gd name="connsiteX4850" fmla="*/ 3749368 w 5260573"/>
              <a:gd name="connsiteY4850" fmla="*/ 2027748 h 4044105"/>
              <a:gd name="connsiteX4851" fmla="*/ 3748925 w 5260573"/>
              <a:gd name="connsiteY4851" fmla="*/ 2027575 h 4044105"/>
              <a:gd name="connsiteX4852" fmla="*/ 3742321 w 5260573"/>
              <a:gd name="connsiteY4852" fmla="*/ 2030181 h 4044105"/>
              <a:gd name="connsiteX4853" fmla="*/ 3742211 w 5260573"/>
              <a:gd name="connsiteY4853" fmla="*/ 2031225 h 4044105"/>
              <a:gd name="connsiteX4854" fmla="*/ 3742175 w 5260573"/>
              <a:gd name="connsiteY4854" fmla="*/ 2031572 h 4044105"/>
              <a:gd name="connsiteX4855" fmla="*/ 3742192 w 5260573"/>
              <a:gd name="connsiteY4855" fmla="*/ 2031418 h 4044105"/>
              <a:gd name="connsiteX4856" fmla="*/ 3742211 w 5260573"/>
              <a:gd name="connsiteY4856" fmla="*/ 2031225 h 4044105"/>
              <a:gd name="connsiteX4857" fmla="*/ 3742273 w 5260573"/>
              <a:gd name="connsiteY4857" fmla="*/ 2030644 h 4044105"/>
              <a:gd name="connsiteX4858" fmla="*/ 3742321 w 5260573"/>
              <a:gd name="connsiteY4858" fmla="*/ 2030181 h 4044105"/>
              <a:gd name="connsiteX4859" fmla="*/ 3764244 w 5260573"/>
              <a:gd name="connsiteY4859" fmla="*/ 2026866 h 4044105"/>
              <a:gd name="connsiteX4860" fmla="*/ 3798640 w 5260573"/>
              <a:gd name="connsiteY4860" fmla="*/ 2023130 h 4044105"/>
              <a:gd name="connsiteX4861" fmla="*/ 3774817 w 5260573"/>
              <a:gd name="connsiteY4861" fmla="*/ 2034078 h 4044105"/>
              <a:gd name="connsiteX4862" fmla="*/ 3787881 w 5260573"/>
              <a:gd name="connsiteY4862" fmla="*/ 2038454 h 4044105"/>
              <a:gd name="connsiteX4863" fmla="*/ 3770429 w 5260573"/>
              <a:gd name="connsiteY4863" fmla="*/ 2042734 h 4044105"/>
              <a:gd name="connsiteX4864" fmla="*/ 3760909 w 5260573"/>
              <a:gd name="connsiteY4864" fmla="*/ 2044605 h 4044105"/>
              <a:gd name="connsiteX4865" fmla="*/ 3757249 w 5260573"/>
              <a:gd name="connsiteY4865" fmla="*/ 2045714 h 4044105"/>
              <a:gd name="connsiteX4866" fmla="*/ 3758545 w 5260573"/>
              <a:gd name="connsiteY4866" fmla="*/ 2046593 h 4044105"/>
              <a:gd name="connsiteX4867" fmla="*/ 3766129 w 5260573"/>
              <a:gd name="connsiteY4867" fmla="*/ 2046023 h 4044105"/>
              <a:gd name="connsiteX4868" fmla="*/ 3775809 w 5260573"/>
              <a:gd name="connsiteY4868" fmla="*/ 2045452 h 4044105"/>
              <a:gd name="connsiteX4869" fmla="*/ 3773054 w 5260573"/>
              <a:gd name="connsiteY4869" fmla="*/ 2047441 h 4044105"/>
              <a:gd name="connsiteX4870" fmla="*/ 3771823 w 5260573"/>
              <a:gd name="connsiteY4870" fmla="*/ 2048175 h 4044105"/>
              <a:gd name="connsiteX4871" fmla="*/ 3760522 w 5260573"/>
              <a:gd name="connsiteY4871" fmla="*/ 2047933 h 4044105"/>
              <a:gd name="connsiteX4872" fmla="*/ 3764489 w 5260573"/>
              <a:gd name="connsiteY4872" fmla="*/ 2050621 h 4044105"/>
              <a:gd name="connsiteX4873" fmla="*/ 3768124 w 5260573"/>
              <a:gd name="connsiteY4873" fmla="*/ 2050885 h 4044105"/>
              <a:gd name="connsiteX4874" fmla="*/ 3767474 w 5260573"/>
              <a:gd name="connsiteY4874" fmla="*/ 2052083 h 4044105"/>
              <a:gd name="connsiteX4875" fmla="*/ 3775141 w 5260573"/>
              <a:gd name="connsiteY4875" fmla="*/ 2051796 h 4044105"/>
              <a:gd name="connsiteX4876" fmla="*/ 3776920 w 5260573"/>
              <a:gd name="connsiteY4876" fmla="*/ 2051531 h 4044105"/>
              <a:gd name="connsiteX4877" fmla="*/ 3787881 w 5260573"/>
              <a:gd name="connsiteY4877" fmla="*/ 2052352 h 4044105"/>
              <a:gd name="connsiteX4878" fmla="*/ 3799597 w 5260573"/>
              <a:gd name="connsiteY4878" fmla="*/ 2054512 h 4044105"/>
              <a:gd name="connsiteX4879" fmla="*/ 3795412 w 5260573"/>
              <a:gd name="connsiteY4879" fmla="*/ 2048682 h 4044105"/>
              <a:gd name="connsiteX4880" fmla="*/ 3792228 w 5260573"/>
              <a:gd name="connsiteY4880" fmla="*/ 2048614 h 4044105"/>
              <a:gd name="connsiteX4881" fmla="*/ 3794193 w 5260573"/>
              <a:gd name="connsiteY4881" fmla="*/ 2048153 h 4044105"/>
              <a:gd name="connsiteX4882" fmla="*/ 3794998 w 5260573"/>
              <a:gd name="connsiteY4882" fmla="*/ 2048106 h 4044105"/>
              <a:gd name="connsiteX4883" fmla="*/ 3794884 w 5260573"/>
              <a:gd name="connsiteY4883" fmla="*/ 2047946 h 4044105"/>
              <a:gd name="connsiteX4884" fmla="*/ 3790839 w 5260573"/>
              <a:gd name="connsiteY4884" fmla="*/ 2036869 h 4044105"/>
              <a:gd name="connsiteX4885" fmla="*/ 3794509 w 5260573"/>
              <a:gd name="connsiteY4885" fmla="*/ 2043832 h 4044105"/>
              <a:gd name="connsiteX4886" fmla="*/ 3797293 w 5260573"/>
              <a:gd name="connsiteY4886" fmla="*/ 2047968 h 4044105"/>
              <a:gd name="connsiteX4887" fmla="*/ 3798442 w 5260573"/>
              <a:gd name="connsiteY4887" fmla="*/ 2047898 h 4044105"/>
              <a:gd name="connsiteX4888" fmla="*/ 3798385 w 5260573"/>
              <a:gd name="connsiteY4888" fmla="*/ 2046455 h 4044105"/>
              <a:gd name="connsiteX4889" fmla="*/ 3790917 w 5260573"/>
              <a:gd name="connsiteY4889" fmla="*/ 2033231 h 4044105"/>
              <a:gd name="connsiteX4890" fmla="*/ 3791192 w 5260573"/>
              <a:gd name="connsiteY4890" fmla="*/ 2029431 h 4044105"/>
              <a:gd name="connsiteX4891" fmla="*/ 3791649 w 5260573"/>
              <a:gd name="connsiteY4891" fmla="*/ 2027918 h 4044105"/>
              <a:gd name="connsiteX4892" fmla="*/ 3862535 w 5260573"/>
              <a:gd name="connsiteY4892" fmla="*/ 2043354 h 4044105"/>
              <a:gd name="connsiteX4893" fmla="*/ 3869546 w 5260573"/>
              <a:gd name="connsiteY4893" fmla="*/ 2041700 h 4044105"/>
              <a:gd name="connsiteX4894" fmla="*/ 3869390 w 5260573"/>
              <a:gd name="connsiteY4894" fmla="*/ 2042016 h 4044105"/>
              <a:gd name="connsiteX4895" fmla="*/ 3876431 w 5260573"/>
              <a:gd name="connsiteY4895" fmla="*/ 2043392 h 4044105"/>
              <a:gd name="connsiteX4896" fmla="*/ 3879063 w 5260573"/>
              <a:gd name="connsiteY4896" fmla="*/ 2043846 h 4044105"/>
              <a:gd name="connsiteX4897" fmla="*/ 3875192 w 5260573"/>
              <a:gd name="connsiteY4897" fmla="*/ 2045001 h 4044105"/>
              <a:gd name="connsiteX4898" fmla="*/ 3871771 w 5260573"/>
              <a:gd name="connsiteY4898" fmla="*/ 2045875 h 4044105"/>
              <a:gd name="connsiteX4899" fmla="*/ 3963833 w 5260573"/>
              <a:gd name="connsiteY4899" fmla="*/ 2071577 h 4044105"/>
              <a:gd name="connsiteX4900" fmla="*/ 4057506 w 5260573"/>
              <a:gd name="connsiteY4900" fmla="*/ 2101019 h 4044105"/>
              <a:gd name="connsiteX4901" fmla="*/ 4000822 w 5260573"/>
              <a:gd name="connsiteY4901" fmla="*/ 2094846 h 4044105"/>
              <a:gd name="connsiteX4902" fmla="*/ 3978151 w 5260573"/>
              <a:gd name="connsiteY4902" fmla="*/ 2091928 h 4044105"/>
              <a:gd name="connsiteX4903" fmla="*/ 3974697 w 5260573"/>
              <a:gd name="connsiteY4903" fmla="*/ 2095392 h 4044105"/>
              <a:gd name="connsiteX4904" fmla="*/ 3999394 w 5260573"/>
              <a:gd name="connsiteY4904" fmla="*/ 2099098 h 4044105"/>
              <a:gd name="connsiteX4905" fmla="*/ 4085519 w 5260573"/>
              <a:gd name="connsiteY4905" fmla="*/ 2110149 h 4044105"/>
              <a:gd name="connsiteX4906" fmla="*/ 4085690 w 5260573"/>
              <a:gd name="connsiteY4906" fmla="*/ 2110165 h 4044105"/>
              <a:gd name="connsiteX4907" fmla="*/ 4100344 w 5260573"/>
              <a:gd name="connsiteY4907" fmla="*/ 2114972 h 4044105"/>
              <a:gd name="connsiteX4908" fmla="*/ 4011124 w 5260573"/>
              <a:gd name="connsiteY4908" fmla="*/ 2106761 h 4044105"/>
              <a:gd name="connsiteX4909" fmla="*/ 3917749 w 5260573"/>
              <a:gd name="connsiteY4909" fmla="*/ 2099128 h 4044105"/>
              <a:gd name="connsiteX4910" fmla="*/ 3876055 w 5260573"/>
              <a:gd name="connsiteY4910" fmla="*/ 2092932 h 4044105"/>
              <a:gd name="connsiteX4911" fmla="*/ 3858323 w 5260573"/>
              <a:gd name="connsiteY4911" fmla="*/ 2088373 h 4044105"/>
              <a:gd name="connsiteX4912" fmla="*/ 3855989 w 5260573"/>
              <a:gd name="connsiteY4912" fmla="*/ 2089242 h 4044105"/>
              <a:gd name="connsiteX4913" fmla="*/ 3848078 w 5260573"/>
              <a:gd name="connsiteY4913" fmla="*/ 2091667 h 4044105"/>
              <a:gd name="connsiteX4914" fmla="*/ 3835817 w 5260573"/>
              <a:gd name="connsiteY4914" fmla="*/ 2095238 h 4044105"/>
              <a:gd name="connsiteX4915" fmla="*/ 3834058 w 5260573"/>
              <a:gd name="connsiteY4915" fmla="*/ 2095848 h 4044105"/>
              <a:gd name="connsiteX4916" fmla="*/ 3819683 w 5260573"/>
              <a:gd name="connsiteY4916" fmla="*/ 2094999 h 4044105"/>
              <a:gd name="connsiteX4917" fmla="*/ 3836673 w 5260573"/>
              <a:gd name="connsiteY4917" fmla="*/ 2092321 h 4044105"/>
              <a:gd name="connsiteX4918" fmla="*/ 3844951 w 5260573"/>
              <a:gd name="connsiteY4918" fmla="*/ 2089810 h 4044105"/>
              <a:gd name="connsiteX4919" fmla="*/ 3853610 w 5260573"/>
              <a:gd name="connsiteY4919" fmla="*/ 2087007 h 4044105"/>
              <a:gd name="connsiteX4920" fmla="*/ 3832756 w 5260573"/>
              <a:gd name="connsiteY4920" fmla="*/ 2077889 h 4044105"/>
              <a:gd name="connsiteX4921" fmla="*/ 3819825 w 5260573"/>
              <a:gd name="connsiteY4921" fmla="*/ 2070390 h 4044105"/>
              <a:gd name="connsiteX4922" fmla="*/ 3830579 w 5260573"/>
              <a:gd name="connsiteY4922" fmla="*/ 2080963 h 4044105"/>
              <a:gd name="connsiteX4923" fmla="*/ 3823930 w 5260573"/>
              <a:gd name="connsiteY4923" fmla="*/ 2079177 h 4044105"/>
              <a:gd name="connsiteX4924" fmla="*/ 3814735 w 5260573"/>
              <a:gd name="connsiteY4924" fmla="*/ 2071933 h 4044105"/>
              <a:gd name="connsiteX4925" fmla="*/ 3805881 w 5260573"/>
              <a:gd name="connsiteY4925" fmla="*/ 2062610 h 4044105"/>
              <a:gd name="connsiteX4926" fmla="*/ 3797927 w 5260573"/>
              <a:gd name="connsiteY4926" fmla="*/ 2064529 h 4044105"/>
              <a:gd name="connsiteX4927" fmla="*/ 3799869 w 5260573"/>
              <a:gd name="connsiteY4927" fmla="*/ 2065175 h 4044105"/>
              <a:gd name="connsiteX4928" fmla="*/ 3793659 w 5260573"/>
              <a:gd name="connsiteY4928" fmla="*/ 2070323 h 4044105"/>
              <a:gd name="connsiteX4929" fmla="*/ 3796875 w 5260573"/>
              <a:gd name="connsiteY4929" fmla="*/ 2071016 h 4044105"/>
              <a:gd name="connsiteX4930" fmla="*/ 3799605 w 5260573"/>
              <a:gd name="connsiteY4930" fmla="*/ 2074169 h 4044105"/>
              <a:gd name="connsiteX4931" fmla="*/ 3802023 w 5260573"/>
              <a:gd name="connsiteY4931" fmla="*/ 2077487 h 4044105"/>
              <a:gd name="connsiteX4932" fmla="*/ 3816641 w 5260573"/>
              <a:gd name="connsiteY4932" fmla="*/ 2086302 h 4044105"/>
              <a:gd name="connsiteX4933" fmla="*/ 3825257 w 5260573"/>
              <a:gd name="connsiteY4933" fmla="*/ 2090347 h 4044105"/>
              <a:gd name="connsiteX4934" fmla="*/ 3807235 w 5260573"/>
              <a:gd name="connsiteY4934" fmla="*/ 2086120 h 4044105"/>
              <a:gd name="connsiteX4935" fmla="*/ 3804853 w 5260573"/>
              <a:gd name="connsiteY4935" fmla="*/ 2085677 h 4044105"/>
              <a:gd name="connsiteX4936" fmla="*/ 3799991 w 5260573"/>
              <a:gd name="connsiteY4936" fmla="*/ 2081065 h 4044105"/>
              <a:gd name="connsiteX4937" fmla="*/ 3799282 w 5260573"/>
              <a:gd name="connsiteY4937" fmla="*/ 2081592 h 4044105"/>
              <a:gd name="connsiteX4938" fmla="*/ 3776879 w 5260573"/>
              <a:gd name="connsiteY4938" fmla="*/ 2089020 h 4044105"/>
              <a:gd name="connsiteX4939" fmla="*/ 3802919 w 5260573"/>
              <a:gd name="connsiteY4939" fmla="*/ 2089968 h 4044105"/>
              <a:gd name="connsiteX4940" fmla="*/ 3799904 w 5260573"/>
              <a:gd name="connsiteY4940" fmla="*/ 2092825 h 4044105"/>
              <a:gd name="connsiteX4941" fmla="*/ 3797899 w 5260573"/>
              <a:gd name="connsiteY4941" fmla="*/ 2093739 h 4044105"/>
              <a:gd name="connsiteX4942" fmla="*/ 3767447 w 5260573"/>
              <a:gd name="connsiteY4942" fmla="*/ 2091994 h 4044105"/>
              <a:gd name="connsiteX4943" fmla="*/ 3749065 w 5260573"/>
              <a:gd name="connsiteY4943" fmla="*/ 2090999 h 4044105"/>
              <a:gd name="connsiteX4944" fmla="*/ 3760821 w 5260573"/>
              <a:gd name="connsiteY4944" fmla="*/ 2093817 h 4044105"/>
              <a:gd name="connsiteX4945" fmla="*/ 3792693 w 5260573"/>
              <a:gd name="connsiteY4945" fmla="*/ 2095640 h 4044105"/>
              <a:gd name="connsiteX4946" fmla="*/ 3793542 w 5260573"/>
              <a:gd name="connsiteY4946" fmla="*/ 2095727 h 4044105"/>
              <a:gd name="connsiteX4947" fmla="*/ 3793488 w 5260573"/>
              <a:gd name="connsiteY4947" fmla="*/ 2095750 h 4044105"/>
              <a:gd name="connsiteX4948" fmla="*/ 3792991 w 5260573"/>
              <a:gd name="connsiteY4948" fmla="*/ 2097428 h 4044105"/>
              <a:gd name="connsiteX4949" fmla="*/ 3803126 w 5260573"/>
              <a:gd name="connsiteY4949" fmla="*/ 2096696 h 4044105"/>
              <a:gd name="connsiteX4950" fmla="*/ 3822795 w 5260573"/>
              <a:gd name="connsiteY4950" fmla="*/ 2098685 h 4044105"/>
              <a:gd name="connsiteX4951" fmla="*/ 3825509 w 5260573"/>
              <a:gd name="connsiteY4951" fmla="*/ 2098816 h 4044105"/>
              <a:gd name="connsiteX4952" fmla="*/ 3816975 w 5260573"/>
              <a:gd name="connsiteY4952" fmla="*/ 2101852 h 4044105"/>
              <a:gd name="connsiteX4953" fmla="*/ 3803403 w 5260573"/>
              <a:gd name="connsiteY4953" fmla="*/ 2106162 h 4044105"/>
              <a:gd name="connsiteX4954" fmla="*/ 3788096 w 5260573"/>
              <a:gd name="connsiteY4954" fmla="*/ 2110904 h 4044105"/>
              <a:gd name="connsiteX4955" fmla="*/ 3801662 w 5260573"/>
              <a:gd name="connsiteY4955" fmla="*/ 2112274 h 4044105"/>
              <a:gd name="connsiteX4956" fmla="*/ 3816471 w 5260573"/>
              <a:gd name="connsiteY4956" fmla="*/ 2110538 h 4044105"/>
              <a:gd name="connsiteX4957" fmla="*/ 3799759 w 5260573"/>
              <a:gd name="connsiteY4957" fmla="*/ 2119908 h 4044105"/>
              <a:gd name="connsiteX4958" fmla="*/ 3794809 w 5260573"/>
              <a:gd name="connsiteY4958" fmla="*/ 2123510 h 4044105"/>
              <a:gd name="connsiteX4959" fmla="*/ 3804050 w 5260573"/>
              <a:gd name="connsiteY4959" fmla="*/ 2120832 h 4044105"/>
              <a:gd name="connsiteX4960" fmla="*/ 3805729 w 5260573"/>
              <a:gd name="connsiteY4960" fmla="*/ 2127425 h 4044105"/>
              <a:gd name="connsiteX4961" fmla="*/ 3822997 w 5260573"/>
              <a:gd name="connsiteY4961" fmla="*/ 2124922 h 4044105"/>
              <a:gd name="connsiteX4962" fmla="*/ 3820369 w 5260573"/>
              <a:gd name="connsiteY4962" fmla="*/ 2129026 h 4044105"/>
              <a:gd name="connsiteX4963" fmla="*/ 3814300 w 5260573"/>
              <a:gd name="connsiteY4963" fmla="*/ 2131090 h 4044105"/>
              <a:gd name="connsiteX4964" fmla="*/ 3817215 w 5260573"/>
              <a:gd name="connsiteY4964" fmla="*/ 2136391 h 4044105"/>
              <a:gd name="connsiteX4965" fmla="*/ 3814503 w 5260573"/>
              <a:gd name="connsiteY4965" fmla="*/ 2136429 h 4044105"/>
              <a:gd name="connsiteX4966" fmla="*/ 3808540 w 5260573"/>
              <a:gd name="connsiteY4966" fmla="*/ 2137641 h 4044105"/>
              <a:gd name="connsiteX4967" fmla="*/ 3808293 w 5260573"/>
              <a:gd name="connsiteY4967" fmla="*/ 2137623 h 4044105"/>
              <a:gd name="connsiteX4968" fmla="*/ 3743794 w 5260573"/>
              <a:gd name="connsiteY4968" fmla="*/ 2133339 h 4044105"/>
              <a:gd name="connsiteX4969" fmla="*/ 3743793 w 5260573"/>
              <a:gd name="connsiteY4969" fmla="*/ 2134152 h 4044105"/>
              <a:gd name="connsiteX4970" fmla="*/ 3743742 w 5260573"/>
              <a:gd name="connsiteY4970" fmla="*/ 2136726 h 4044105"/>
              <a:gd name="connsiteX4971" fmla="*/ 3750005 w 5260573"/>
              <a:gd name="connsiteY4971" fmla="*/ 2140030 h 4044105"/>
              <a:gd name="connsiteX4972" fmla="*/ 3815021 w 5260573"/>
              <a:gd name="connsiteY4972" fmla="*/ 2143982 h 4044105"/>
              <a:gd name="connsiteX4973" fmla="*/ 3816043 w 5260573"/>
              <a:gd name="connsiteY4973" fmla="*/ 2144140 h 4044105"/>
              <a:gd name="connsiteX4974" fmla="*/ 3811247 w 5260573"/>
              <a:gd name="connsiteY4974" fmla="*/ 2145945 h 4044105"/>
              <a:gd name="connsiteX4975" fmla="*/ 3810654 w 5260573"/>
              <a:gd name="connsiteY4975" fmla="*/ 2146454 h 4044105"/>
              <a:gd name="connsiteX4976" fmla="*/ 3809099 w 5260573"/>
              <a:gd name="connsiteY4976" fmla="*/ 2146249 h 4044105"/>
              <a:gd name="connsiteX4977" fmla="*/ 3761947 w 5260573"/>
              <a:gd name="connsiteY4977" fmla="*/ 2144567 h 4044105"/>
              <a:gd name="connsiteX4978" fmla="*/ 3757307 w 5260573"/>
              <a:gd name="connsiteY4978" fmla="*/ 2144357 h 4044105"/>
              <a:gd name="connsiteX4979" fmla="*/ 3761583 w 5260573"/>
              <a:gd name="connsiteY4979" fmla="*/ 2146985 h 4044105"/>
              <a:gd name="connsiteX4980" fmla="*/ 3757890 w 5260573"/>
              <a:gd name="connsiteY4980" fmla="*/ 2149424 h 4044105"/>
              <a:gd name="connsiteX4981" fmla="*/ 3751308 w 5260573"/>
              <a:gd name="connsiteY4981" fmla="*/ 2147092 h 4044105"/>
              <a:gd name="connsiteX4982" fmla="*/ 3754133 w 5260573"/>
              <a:gd name="connsiteY4982" fmla="*/ 2149915 h 4044105"/>
              <a:gd name="connsiteX4983" fmla="*/ 3754027 w 5260573"/>
              <a:gd name="connsiteY4983" fmla="*/ 2150318 h 4044105"/>
              <a:gd name="connsiteX4984" fmla="*/ 3773545 w 5260573"/>
              <a:gd name="connsiteY4984" fmla="*/ 2151645 h 4044105"/>
              <a:gd name="connsiteX4985" fmla="*/ 3814236 w 5260573"/>
              <a:gd name="connsiteY4985" fmla="*/ 2156868 h 4044105"/>
              <a:gd name="connsiteX4986" fmla="*/ 3772984 w 5260573"/>
              <a:gd name="connsiteY4986" fmla="*/ 2154818 h 4044105"/>
              <a:gd name="connsiteX4987" fmla="*/ 3753157 w 5260573"/>
              <a:gd name="connsiteY4987" fmla="*/ 2153661 h 4044105"/>
              <a:gd name="connsiteX4988" fmla="*/ 3752816 w 5260573"/>
              <a:gd name="connsiteY4988" fmla="*/ 2154973 h 4044105"/>
              <a:gd name="connsiteX4989" fmla="*/ 3750849 w 5260573"/>
              <a:gd name="connsiteY4989" fmla="*/ 2153526 h 4044105"/>
              <a:gd name="connsiteX4990" fmla="*/ 3738623 w 5260573"/>
              <a:gd name="connsiteY4990" fmla="*/ 2152812 h 4044105"/>
              <a:gd name="connsiteX4991" fmla="*/ 3741875 w 5260573"/>
              <a:gd name="connsiteY4991" fmla="*/ 2155628 h 4044105"/>
              <a:gd name="connsiteX4992" fmla="*/ 3764513 w 5260573"/>
              <a:gd name="connsiteY4992" fmla="*/ 2155937 h 4044105"/>
              <a:gd name="connsiteX4993" fmla="*/ 3813163 w 5260573"/>
              <a:gd name="connsiteY4993" fmla="*/ 2163603 h 4044105"/>
              <a:gd name="connsiteX4994" fmla="*/ 3699017 w 5260573"/>
              <a:gd name="connsiteY4994" fmla="*/ 2161915 h 4044105"/>
              <a:gd name="connsiteX4995" fmla="*/ 3646756 w 5260573"/>
              <a:gd name="connsiteY4995" fmla="*/ 2166680 h 4044105"/>
              <a:gd name="connsiteX4996" fmla="*/ 3614380 w 5260573"/>
              <a:gd name="connsiteY4996" fmla="*/ 2172300 h 4044105"/>
              <a:gd name="connsiteX4997" fmla="*/ 3619313 w 5260573"/>
              <a:gd name="connsiteY4997" fmla="*/ 2173709 h 4044105"/>
              <a:gd name="connsiteX4998" fmla="*/ 3619745 w 5260573"/>
              <a:gd name="connsiteY4998" fmla="*/ 2173885 h 4044105"/>
              <a:gd name="connsiteX4999" fmla="*/ 3710949 w 5260573"/>
              <a:gd name="connsiteY4999" fmla="*/ 2165261 h 4044105"/>
              <a:gd name="connsiteX5000" fmla="*/ 3805079 w 5260573"/>
              <a:gd name="connsiteY5000" fmla="*/ 2169054 h 4044105"/>
              <a:gd name="connsiteX5001" fmla="*/ 3839301 w 5260573"/>
              <a:gd name="connsiteY5001" fmla="*/ 2177093 h 4044105"/>
              <a:gd name="connsiteX5002" fmla="*/ 3848236 w 5260573"/>
              <a:gd name="connsiteY5002" fmla="*/ 2178147 h 4044105"/>
              <a:gd name="connsiteX5003" fmla="*/ 3853597 w 5260573"/>
              <a:gd name="connsiteY5003" fmla="*/ 2181502 h 4044105"/>
              <a:gd name="connsiteX5004" fmla="*/ 3820509 w 5260573"/>
              <a:gd name="connsiteY5004" fmla="*/ 2180143 h 4044105"/>
              <a:gd name="connsiteX5005" fmla="*/ 3705103 w 5260573"/>
              <a:gd name="connsiteY5005" fmla="*/ 2175995 h 4044105"/>
              <a:gd name="connsiteX5006" fmla="*/ 3697251 w 5260573"/>
              <a:gd name="connsiteY5006" fmla="*/ 2176452 h 4044105"/>
              <a:gd name="connsiteX5007" fmla="*/ 3691963 w 5260573"/>
              <a:gd name="connsiteY5007" fmla="*/ 2179518 h 4044105"/>
              <a:gd name="connsiteX5008" fmla="*/ 3692215 w 5260573"/>
              <a:gd name="connsiteY5008" fmla="*/ 2178774 h 4044105"/>
              <a:gd name="connsiteX5009" fmla="*/ 3693343 w 5260573"/>
              <a:gd name="connsiteY5009" fmla="*/ 2178465 h 4044105"/>
              <a:gd name="connsiteX5010" fmla="*/ 3692376 w 5260573"/>
              <a:gd name="connsiteY5010" fmla="*/ 2178296 h 4044105"/>
              <a:gd name="connsiteX5011" fmla="*/ 3692215 w 5260573"/>
              <a:gd name="connsiteY5011" fmla="*/ 2178774 h 4044105"/>
              <a:gd name="connsiteX5012" fmla="*/ 3690141 w 5260573"/>
              <a:gd name="connsiteY5012" fmla="*/ 2179343 h 4044105"/>
              <a:gd name="connsiteX5013" fmla="*/ 3688713 w 5260573"/>
              <a:gd name="connsiteY5013" fmla="*/ 2179204 h 4044105"/>
              <a:gd name="connsiteX5014" fmla="*/ 3687179 w 5260573"/>
              <a:gd name="connsiteY5014" fmla="*/ 2179543 h 4044105"/>
              <a:gd name="connsiteX5015" fmla="*/ 3686743 w 5260573"/>
              <a:gd name="connsiteY5015" fmla="*/ 2180771 h 4044105"/>
              <a:gd name="connsiteX5016" fmla="*/ 3700876 w 5260573"/>
              <a:gd name="connsiteY5016" fmla="*/ 2179322 h 4044105"/>
              <a:gd name="connsiteX5017" fmla="*/ 3812999 w 5260573"/>
              <a:gd name="connsiteY5017" fmla="*/ 2184282 h 4044105"/>
              <a:gd name="connsiteX5018" fmla="*/ 3830102 w 5260573"/>
              <a:gd name="connsiteY5018" fmla="*/ 2186147 h 4044105"/>
              <a:gd name="connsiteX5019" fmla="*/ 3832887 w 5260573"/>
              <a:gd name="connsiteY5019" fmla="*/ 2190757 h 4044105"/>
              <a:gd name="connsiteX5020" fmla="*/ 3837631 w 5260573"/>
              <a:gd name="connsiteY5020" fmla="*/ 2192293 h 4044105"/>
              <a:gd name="connsiteX5021" fmla="*/ 3817148 w 5260573"/>
              <a:gd name="connsiteY5021" fmla="*/ 2194283 h 4044105"/>
              <a:gd name="connsiteX5022" fmla="*/ 3816675 w 5260573"/>
              <a:gd name="connsiteY5022" fmla="*/ 2192561 h 4044105"/>
              <a:gd name="connsiteX5023" fmla="*/ 3816739 w 5260573"/>
              <a:gd name="connsiteY5023" fmla="*/ 2192557 h 4044105"/>
              <a:gd name="connsiteX5024" fmla="*/ 3823200 w 5260573"/>
              <a:gd name="connsiteY5024" fmla="*/ 2193085 h 4044105"/>
              <a:gd name="connsiteX5025" fmla="*/ 3832516 w 5260573"/>
              <a:gd name="connsiteY5025" fmla="*/ 2191958 h 4044105"/>
              <a:gd name="connsiteX5026" fmla="*/ 3816739 w 5260573"/>
              <a:gd name="connsiteY5026" fmla="*/ 2192557 h 4044105"/>
              <a:gd name="connsiteX5027" fmla="*/ 3816673 w 5260573"/>
              <a:gd name="connsiteY5027" fmla="*/ 2192552 h 4044105"/>
              <a:gd name="connsiteX5028" fmla="*/ 3816675 w 5260573"/>
              <a:gd name="connsiteY5028" fmla="*/ 2192561 h 4044105"/>
              <a:gd name="connsiteX5029" fmla="*/ 3808707 w 5260573"/>
              <a:gd name="connsiteY5029" fmla="*/ 2192865 h 4044105"/>
              <a:gd name="connsiteX5030" fmla="*/ 3817148 w 5260573"/>
              <a:gd name="connsiteY5030" fmla="*/ 2194283 h 4044105"/>
              <a:gd name="connsiteX5031" fmla="*/ 3817905 w 5260573"/>
              <a:gd name="connsiteY5031" fmla="*/ 2195607 h 4044105"/>
              <a:gd name="connsiteX5032" fmla="*/ 3811783 w 5260573"/>
              <a:gd name="connsiteY5032" fmla="*/ 2196609 h 4044105"/>
              <a:gd name="connsiteX5033" fmla="*/ 3788162 w 5260573"/>
              <a:gd name="connsiteY5033" fmla="*/ 2193818 h 4044105"/>
              <a:gd name="connsiteX5034" fmla="*/ 3736331 w 5260573"/>
              <a:gd name="connsiteY5034" fmla="*/ 2193355 h 4044105"/>
              <a:gd name="connsiteX5035" fmla="*/ 3731299 w 5260573"/>
              <a:gd name="connsiteY5035" fmla="*/ 2194455 h 4044105"/>
              <a:gd name="connsiteX5036" fmla="*/ 3743137 w 5260573"/>
              <a:gd name="connsiteY5036" fmla="*/ 2194178 h 4044105"/>
              <a:gd name="connsiteX5037" fmla="*/ 3742995 w 5260573"/>
              <a:gd name="connsiteY5037" fmla="*/ 2197763 h 4044105"/>
              <a:gd name="connsiteX5038" fmla="*/ 3747143 w 5260573"/>
              <a:gd name="connsiteY5038" fmla="*/ 2198848 h 4044105"/>
              <a:gd name="connsiteX5039" fmla="*/ 3735919 w 5260573"/>
              <a:gd name="connsiteY5039" fmla="*/ 2200862 h 4044105"/>
              <a:gd name="connsiteX5040" fmla="*/ 3732311 w 5260573"/>
              <a:gd name="connsiteY5040" fmla="*/ 2200781 h 4044105"/>
              <a:gd name="connsiteX5041" fmla="*/ 3730571 w 5260573"/>
              <a:gd name="connsiteY5041" fmla="*/ 2200229 h 4044105"/>
              <a:gd name="connsiteX5042" fmla="*/ 3731083 w 5260573"/>
              <a:gd name="connsiteY5042" fmla="*/ 2201731 h 4044105"/>
              <a:gd name="connsiteX5043" fmla="*/ 3716066 w 5260573"/>
              <a:gd name="connsiteY5043" fmla="*/ 2204426 h 4044105"/>
              <a:gd name="connsiteX5044" fmla="*/ 3711398 w 5260573"/>
              <a:gd name="connsiteY5044" fmla="*/ 2203497 h 4044105"/>
              <a:gd name="connsiteX5045" fmla="*/ 3700745 w 5260573"/>
              <a:gd name="connsiteY5045" fmla="*/ 2200824 h 4044105"/>
              <a:gd name="connsiteX5046" fmla="*/ 3687805 w 5260573"/>
              <a:gd name="connsiteY5046" fmla="*/ 2199578 h 4044105"/>
              <a:gd name="connsiteX5047" fmla="*/ 3710002 w 5260573"/>
              <a:gd name="connsiteY5047" fmla="*/ 2205378 h 4044105"/>
              <a:gd name="connsiteX5048" fmla="*/ 3710247 w 5260573"/>
              <a:gd name="connsiteY5048" fmla="*/ 2205472 h 4044105"/>
              <a:gd name="connsiteX5049" fmla="*/ 3706153 w 5260573"/>
              <a:gd name="connsiteY5049" fmla="*/ 2206206 h 4044105"/>
              <a:gd name="connsiteX5050" fmla="*/ 3634268 w 5260573"/>
              <a:gd name="connsiteY5050" fmla="*/ 2214938 h 4044105"/>
              <a:gd name="connsiteX5051" fmla="*/ 3643331 w 5260573"/>
              <a:gd name="connsiteY5051" fmla="*/ 2216012 h 4044105"/>
              <a:gd name="connsiteX5052" fmla="*/ 3639809 w 5260573"/>
              <a:gd name="connsiteY5052" fmla="*/ 2218224 h 4044105"/>
              <a:gd name="connsiteX5053" fmla="*/ 3617090 w 5260573"/>
              <a:gd name="connsiteY5053" fmla="*/ 2213967 h 4044105"/>
              <a:gd name="connsiteX5054" fmla="*/ 3634122 w 5260573"/>
              <a:gd name="connsiteY5054" fmla="*/ 2219312 h 4044105"/>
              <a:gd name="connsiteX5055" fmla="*/ 3633058 w 5260573"/>
              <a:gd name="connsiteY5055" fmla="*/ 2219480 h 4044105"/>
              <a:gd name="connsiteX5056" fmla="*/ 3608439 w 5260573"/>
              <a:gd name="connsiteY5056" fmla="*/ 2224591 h 4044105"/>
              <a:gd name="connsiteX5057" fmla="*/ 3644978 w 5260573"/>
              <a:gd name="connsiteY5057" fmla="*/ 2225317 h 4044105"/>
              <a:gd name="connsiteX5058" fmla="*/ 3642584 w 5260573"/>
              <a:gd name="connsiteY5058" fmla="*/ 2230981 h 4044105"/>
              <a:gd name="connsiteX5059" fmla="*/ 3646993 w 5260573"/>
              <a:gd name="connsiteY5059" fmla="*/ 2232655 h 4044105"/>
              <a:gd name="connsiteX5060" fmla="*/ 3628611 w 5260573"/>
              <a:gd name="connsiteY5060" fmla="*/ 2235406 h 4044105"/>
              <a:gd name="connsiteX5061" fmla="*/ 3609490 w 5260573"/>
              <a:gd name="connsiteY5061" fmla="*/ 2236298 h 4044105"/>
              <a:gd name="connsiteX5062" fmla="*/ 3607415 w 5260573"/>
              <a:gd name="connsiteY5062" fmla="*/ 2240505 h 4044105"/>
              <a:gd name="connsiteX5063" fmla="*/ 3585360 w 5260573"/>
              <a:gd name="connsiteY5063" fmla="*/ 2243439 h 4044105"/>
              <a:gd name="connsiteX5064" fmla="*/ 3603465 w 5260573"/>
              <a:gd name="connsiteY5064" fmla="*/ 2247158 h 4044105"/>
              <a:gd name="connsiteX5065" fmla="*/ 3627316 w 5260573"/>
              <a:gd name="connsiteY5065" fmla="*/ 2246484 h 4044105"/>
              <a:gd name="connsiteX5066" fmla="*/ 3674375 w 5260573"/>
              <a:gd name="connsiteY5066" fmla="*/ 2248049 h 4044105"/>
              <a:gd name="connsiteX5067" fmla="*/ 3629705 w 5260573"/>
              <a:gd name="connsiteY5067" fmla="*/ 2252124 h 4044105"/>
              <a:gd name="connsiteX5068" fmla="*/ 3608653 w 5260573"/>
              <a:gd name="connsiteY5068" fmla="*/ 2255702 h 4044105"/>
              <a:gd name="connsiteX5069" fmla="*/ 3604143 w 5260573"/>
              <a:gd name="connsiteY5069" fmla="*/ 2260564 h 4044105"/>
              <a:gd name="connsiteX5070" fmla="*/ 3582783 w 5260573"/>
              <a:gd name="connsiteY5070" fmla="*/ 2260343 h 4044105"/>
              <a:gd name="connsiteX5071" fmla="*/ 3582183 w 5260573"/>
              <a:gd name="connsiteY5071" fmla="*/ 2268266 h 4044105"/>
              <a:gd name="connsiteX5072" fmla="*/ 3555520 w 5260573"/>
              <a:gd name="connsiteY5072" fmla="*/ 2271291 h 4044105"/>
              <a:gd name="connsiteX5073" fmla="*/ 3555300 w 5260573"/>
              <a:gd name="connsiteY5073" fmla="*/ 2272289 h 4044105"/>
              <a:gd name="connsiteX5074" fmla="*/ 3555259 w 5260573"/>
              <a:gd name="connsiteY5074" fmla="*/ 2272474 h 4044105"/>
              <a:gd name="connsiteX5075" fmla="*/ 3555227 w 5260573"/>
              <a:gd name="connsiteY5075" fmla="*/ 2272622 h 4044105"/>
              <a:gd name="connsiteX5076" fmla="*/ 3555300 w 5260573"/>
              <a:gd name="connsiteY5076" fmla="*/ 2272289 h 4044105"/>
              <a:gd name="connsiteX5077" fmla="*/ 3555423 w 5260573"/>
              <a:gd name="connsiteY5077" fmla="*/ 2271734 h 4044105"/>
              <a:gd name="connsiteX5078" fmla="*/ 3555520 w 5260573"/>
              <a:gd name="connsiteY5078" fmla="*/ 2271291 h 4044105"/>
              <a:gd name="connsiteX5079" fmla="*/ 3577992 w 5260573"/>
              <a:gd name="connsiteY5079" fmla="*/ 2271670 h 4044105"/>
              <a:gd name="connsiteX5080" fmla="*/ 3613100 w 5260573"/>
              <a:gd name="connsiteY5080" fmla="*/ 2273694 h 4044105"/>
              <a:gd name="connsiteX5081" fmla="*/ 3587911 w 5260573"/>
              <a:gd name="connsiteY5081" fmla="*/ 2280434 h 4044105"/>
              <a:gd name="connsiteX5082" fmla="*/ 3600644 w 5260573"/>
              <a:gd name="connsiteY5082" fmla="*/ 2286846 h 4044105"/>
              <a:gd name="connsiteX5083" fmla="*/ 3582582 w 5260573"/>
              <a:gd name="connsiteY5083" fmla="*/ 2288140 h 4044105"/>
              <a:gd name="connsiteX5084" fmla="*/ 3564519 w 5260573"/>
              <a:gd name="connsiteY5084" fmla="*/ 2289434 h 4044105"/>
              <a:gd name="connsiteX5085" fmla="*/ 3587729 w 5260573"/>
              <a:gd name="connsiteY5085" fmla="*/ 2291672 h 4044105"/>
              <a:gd name="connsiteX5086" fmla="*/ 3584739 w 5260573"/>
              <a:gd name="connsiteY5086" fmla="*/ 2293156 h 4044105"/>
              <a:gd name="connsiteX5087" fmla="*/ 3583421 w 5260573"/>
              <a:gd name="connsiteY5087" fmla="*/ 2293668 h 4044105"/>
              <a:gd name="connsiteX5088" fmla="*/ 3564360 w 5260573"/>
              <a:gd name="connsiteY5088" fmla="*/ 2290158 h 4044105"/>
              <a:gd name="connsiteX5089" fmla="*/ 3555200 w 5260573"/>
              <a:gd name="connsiteY5089" fmla="*/ 2288472 h 4044105"/>
              <a:gd name="connsiteX5090" fmla="*/ 3569985 w 5260573"/>
              <a:gd name="connsiteY5090" fmla="*/ 2293488 h 4044105"/>
              <a:gd name="connsiteX5091" fmla="*/ 3579405 w 5260573"/>
              <a:gd name="connsiteY5091" fmla="*/ 2295698 h 4044105"/>
              <a:gd name="connsiteX5092" fmla="*/ 3578624 w 5260573"/>
              <a:gd name="connsiteY5092" fmla="*/ 2296758 h 4044105"/>
              <a:gd name="connsiteX5093" fmla="*/ 3586391 w 5260573"/>
              <a:gd name="connsiteY5093" fmla="*/ 2297739 h 4044105"/>
              <a:gd name="connsiteX5094" fmla="*/ 3588216 w 5260573"/>
              <a:gd name="connsiteY5094" fmla="*/ 2297774 h 4044105"/>
              <a:gd name="connsiteX5095" fmla="*/ 3599194 w 5260573"/>
              <a:gd name="connsiteY5095" fmla="*/ 2300379 h 4044105"/>
              <a:gd name="connsiteX5096" fmla="*/ 3613931 w 5260573"/>
              <a:gd name="connsiteY5096" fmla="*/ 2305499 h 4044105"/>
              <a:gd name="connsiteX5097" fmla="*/ 3577629 w 5260573"/>
              <a:gd name="connsiteY5097" fmla="*/ 2299015 h 4044105"/>
              <a:gd name="connsiteX5098" fmla="*/ 3579443 w 5260573"/>
              <a:gd name="connsiteY5098" fmla="*/ 2302273 h 4044105"/>
              <a:gd name="connsiteX5099" fmla="*/ 3623867 w 5260573"/>
              <a:gd name="connsiteY5099" fmla="*/ 2312791 h 4044105"/>
              <a:gd name="connsiteX5100" fmla="*/ 3622231 w 5260573"/>
              <a:gd name="connsiteY5100" fmla="*/ 2312924 h 4044105"/>
              <a:gd name="connsiteX5101" fmla="*/ 3609958 w 5260573"/>
              <a:gd name="connsiteY5101" fmla="*/ 2314838 h 4044105"/>
              <a:gd name="connsiteX5102" fmla="*/ 3603152 w 5260573"/>
              <a:gd name="connsiteY5102" fmla="*/ 2318829 h 4044105"/>
              <a:gd name="connsiteX5103" fmla="*/ 3606327 w 5260573"/>
              <a:gd name="connsiteY5103" fmla="*/ 2320034 h 4044105"/>
              <a:gd name="connsiteX5104" fmla="*/ 3611693 w 5260573"/>
              <a:gd name="connsiteY5104" fmla="*/ 2328645 h 4044105"/>
              <a:gd name="connsiteX5105" fmla="*/ 3584265 w 5260573"/>
              <a:gd name="connsiteY5105" fmla="*/ 2334272 h 4044105"/>
              <a:gd name="connsiteX5106" fmla="*/ 3610451 w 5260573"/>
              <a:gd name="connsiteY5106" fmla="*/ 2339481 h 4044105"/>
              <a:gd name="connsiteX5107" fmla="*/ 3607111 w 5260573"/>
              <a:gd name="connsiteY5107" fmla="*/ 2341767 h 4044105"/>
              <a:gd name="connsiteX5108" fmla="*/ 3604992 w 5260573"/>
              <a:gd name="connsiteY5108" fmla="*/ 2342328 h 4044105"/>
              <a:gd name="connsiteX5109" fmla="*/ 3574437 w 5260573"/>
              <a:gd name="connsiteY5109" fmla="*/ 2335617 h 4044105"/>
              <a:gd name="connsiteX5110" fmla="*/ 3555987 w 5260573"/>
              <a:gd name="connsiteY5110" fmla="*/ 2331622 h 4044105"/>
              <a:gd name="connsiteX5111" fmla="*/ 3567560 w 5260573"/>
              <a:gd name="connsiteY5111" fmla="*/ 2336303 h 4044105"/>
              <a:gd name="connsiteX5112" fmla="*/ 3599537 w 5260573"/>
              <a:gd name="connsiteY5112" fmla="*/ 2343322 h 4044105"/>
              <a:gd name="connsiteX5113" fmla="*/ 3600385 w 5260573"/>
              <a:gd name="connsiteY5113" fmla="*/ 2343546 h 4044105"/>
              <a:gd name="connsiteX5114" fmla="*/ 3600330 w 5260573"/>
              <a:gd name="connsiteY5114" fmla="*/ 2343560 h 4044105"/>
              <a:gd name="connsiteX5115" fmla="*/ 3599654 w 5260573"/>
              <a:gd name="connsiteY5115" fmla="*/ 2345111 h 4044105"/>
              <a:gd name="connsiteX5116" fmla="*/ 3609959 w 5260573"/>
              <a:gd name="connsiteY5116" fmla="*/ 2346066 h 4044105"/>
              <a:gd name="connsiteX5117" fmla="*/ 3629605 w 5260573"/>
              <a:gd name="connsiteY5117" fmla="*/ 2351241 h 4044105"/>
              <a:gd name="connsiteX5118" fmla="*/ 3632331 w 5260573"/>
              <a:gd name="connsiteY5118" fmla="*/ 2351815 h 4044105"/>
              <a:gd name="connsiteX5119" fmla="*/ 3623399 w 5260573"/>
              <a:gd name="connsiteY5119" fmla="*/ 2353367 h 4044105"/>
              <a:gd name="connsiteX5120" fmla="*/ 3609253 w 5260573"/>
              <a:gd name="connsiteY5120" fmla="*/ 2355330 h 4044105"/>
              <a:gd name="connsiteX5121" fmla="*/ 3593308 w 5260573"/>
              <a:gd name="connsiteY5121" fmla="*/ 2357427 h 4044105"/>
              <a:gd name="connsiteX5122" fmla="*/ 3606858 w 5260573"/>
              <a:gd name="connsiteY5122" fmla="*/ 2360994 h 4044105"/>
              <a:gd name="connsiteX5123" fmla="*/ 3621985 w 5260573"/>
              <a:gd name="connsiteY5123" fmla="*/ 2361742 h 4044105"/>
              <a:gd name="connsiteX5124" fmla="*/ 3604141 w 5260573"/>
              <a:gd name="connsiteY5124" fmla="*/ 2368116 h 4044105"/>
              <a:gd name="connsiteX5125" fmla="*/ 3598769 w 5260573"/>
              <a:gd name="connsiteY5125" fmla="*/ 2370808 h 4044105"/>
              <a:gd name="connsiteX5126" fmla="*/ 3608375 w 5260573"/>
              <a:gd name="connsiteY5126" fmla="*/ 2369723 h 4044105"/>
              <a:gd name="connsiteX5127" fmla="*/ 3609384 w 5260573"/>
              <a:gd name="connsiteY5127" fmla="*/ 2376418 h 4044105"/>
              <a:gd name="connsiteX5128" fmla="*/ 3627073 w 5260573"/>
              <a:gd name="connsiteY5128" fmla="*/ 2376821 h 4044105"/>
              <a:gd name="connsiteX5129" fmla="*/ 3623993 w 5260573"/>
              <a:gd name="connsiteY5129" fmla="*/ 2380386 h 4044105"/>
              <a:gd name="connsiteX5130" fmla="*/ 3617653 w 5260573"/>
              <a:gd name="connsiteY5130" fmla="*/ 2381397 h 4044105"/>
              <a:gd name="connsiteX5131" fmla="*/ 3620043 w 5260573"/>
              <a:gd name="connsiteY5131" fmla="*/ 2387038 h 4044105"/>
              <a:gd name="connsiteX5132" fmla="*/ 3617300 w 5260573"/>
              <a:gd name="connsiteY5132" fmla="*/ 2386629 h 4044105"/>
              <a:gd name="connsiteX5133" fmla="*/ 3611155 w 5260573"/>
              <a:gd name="connsiteY5133" fmla="*/ 2386829 h 4044105"/>
              <a:gd name="connsiteX5134" fmla="*/ 3610910 w 5260573"/>
              <a:gd name="connsiteY5134" fmla="*/ 2386771 h 4044105"/>
              <a:gd name="connsiteX5135" fmla="*/ 3545849 w 5260573"/>
              <a:gd name="connsiteY5135" fmla="*/ 2371891 h 4044105"/>
              <a:gd name="connsiteX5136" fmla="*/ 3471543 w 5260573"/>
              <a:gd name="connsiteY5136" fmla="*/ 2361072 h 4044105"/>
              <a:gd name="connsiteX5137" fmla="*/ 3399300 w 5260573"/>
              <a:gd name="connsiteY5137" fmla="*/ 2363075 h 4044105"/>
              <a:gd name="connsiteX5138" fmla="*/ 3434647 w 5260573"/>
              <a:gd name="connsiteY5138" fmla="*/ 2365570 h 4044105"/>
              <a:gd name="connsiteX5139" fmla="*/ 3440869 w 5260573"/>
              <a:gd name="connsiteY5139" fmla="*/ 2364814 h 4044105"/>
              <a:gd name="connsiteX5140" fmla="*/ 3453307 w 5260573"/>
              <a:gd name="connsiteY5140" fmla="*/ 2361879 h 4044105"/>
              <a:gd name="connsiteX5141" fmla="*/ 3453149 w 5260573"/>
              <a:gd name="connsiteY5141" fmla="*/ 2362196 h 4044105"/>
              <a:gd name="connsiteX5142" fmla="*/ 3460191 w 5260573"/>
              <a:gd name="connsiteY5142" fmla="*/ 2363571 h 4044105"/>
              <a:gd name="connsiteX5143" fmla="*/ 3462824 w 5260573"/>
              <a:gd name="connsiteY5143" fmla="*/ 2364026 h 4044105"/>
              <a:gd name="connsiteX5144" fmla="*/ 3458951 w 5260573"/>
              <a:gd name="connsiteY5144" fmla="*/ 2365181 h 4044105"/>
              <a:gd name="connsiteX5145" fmla="*/ 3452489 w 5260573"/>
              <a:gd name="connsiteY5145" fmla="*/ 2366830 h 4044105"/>
              <a:gd name="connsiteX5146" fmla="*/ 3455995 w 5260573"/>
              <a:gd name="connsiteY5146" fmla="*/ 2367077 h 4044105"/>
              <a:gd name="connsiteX5147" fmla="*/ 3514423 w 5260573"/>
              <a:gd name="connsiteY5147" fmla="*/ 2371176 h 4044105"/>
              <a:gd name="connsiteX5148" fmla="*/ 3617036 w 5260573"/>
              <a:gd name="connsiteY5148" fmla="*/ 2394070 h 4044105"/>
              <a:gd name="connsiteX5149" fmla="*/ 3618052 w 5260573"/>
              <a:gd name="connsiteY5149" fmla="*/ 2394392 h 4044105"/>
              <a:gd name="connsiteX5150" fmla="*/ 3613023 w 5260573"/>
              <a:gd name="connsiteY5150" fmla="*/ 2395360 h 4044105"/>
              <a:gd name="connsiteX5151" fmla="*/ 3612370 w 5260573"/>
              <a:gd name="connsiteY5151" fmla="*/ 2395758 h 4044105"/>
              <a:gd name="connsiteX5152" fmla="*/ 3610824 w 5260573"/>
              <a:gd name="connsiteY5152" fmla="*/ 2395303 h 4044105"/>
              <a:gd name="connsiteX5153" fmla="*/ 3511542 w 5260573"/>
              <a:gd name="connsiteY5153" fmla="*/ 2375139 h 4044105"/>
              <a:gd name="connsiteX5154" fmla="*/ 3437894 w 5260573"/>
              <a:gd name="connsiteY5154" fmla="*/ 2370555 h 4044105"/>
              <a:gd name="connsiteX5155" fmla="*/ 3433424 w 5260573"/>
              <a:gd name="connsiteY5155" fmla="*/ 2371696 h 4044105"/>
              <a:gd name="connsiteX5156" fmla="*/ 3423183 w 5260573"/>
              <a:gd name="connsiteY5156" fmla="*/ 2370194 h 4044105"/>
              <a:gd name="connsiteX5157" fmla="*/ 3419485 w 5260573"/>
              <a:gd name="connsiteY5157" fmla="*/ 2370019 h 4044105"/>
              <a:gd name="connsiteX5158" fmla="*/ 3413987 w 5260573"/>
              <a:gd name="connsiteY5158" fmla="*/ 2370560 h 4044105"/>
              <a:gd name="connsiteX5159" fmla="*/ 3427360 w 5260573"/>
              <a:gd name="connsiteY5159" fmla="*/ 2373679 h 4044105"/>
              <a:gd name="connsiteX5160" fmla="*/ 3443411 w 5260573"/>
              <a:gd name="connsiteY5160" fmla="*/ 2375708 h 4044105"/>
              <a:gd name="connsiteX5161" fmla="*/ 3470507 w 5260573"/>
              <a:gd name="connsiteY5161" fmla="*/ 2375909 h 4044105"/>
              <a:gd name="connsiteX5162" fmla="*/ 3511557 w 5260573"/>
              <a:gd name="connsiteY5162" fmla="*/ 2379958 h 4044105"/>
              <a:gd name="connsiteX5163" fmla="*/ 3530940 w 5260573"/>
              <a:gd name="connsiteY5163" fmla="*/ 2384717 h 4044105"/>
              <a:gd name="connsiteX5164" fmla="*/ 3536070 w 5260573"/>
              <a:gd name="connsiteY5164" fmla="*/ 2385886 h 4044105"/>
              <a:gd name="connsiteX5165" fmla="*/ 3614901 w 5260573"/>
              <a:gd name="connsiteY5165" fmla="*/ 2406488 h 4044105"/>
              <a:gd name="connsiteX5166" fmla="*/ 3531455 w 5260573"/>
              <a:gd name="connsiteY5166" fmla="*/ 2388428 h 4044105"/>
              <a:gd name="connsiteX5167" fmla="*/ 3503046 w 5260573"/>
              <a:gd name="connsiteY5167" fmla="*/ 2383862 h 4044105"/>
              <a:gd name="connsiteX5168" fmla="*/ 3507577 w 5260573"/>
              <a:gd name="connsiteY5168" fmla="*/ 2387316 h 4044105"/>
              <a:gd name="connsiteX5169" fmla="*/ 3507175 w 5260573"/>
              <a:gd name="connsiteY5169" fmla="*/ 2387246 h 4044105"/>
              <a:gd name="connsiteX5170" fmla="*/ 3507707 w 5260573"/>
              <a:gd name="connsiteY5170" fmla="*/ 2387415 h 4044105"/>
              <a:gd name="connsiteX5171" fmla="*/ 3511741 w 5260573"/>
              <a:gd name="connsiteY5171" fmla="*/ 2390490 h 4044105"/>
              <a:gd name="connsiteX5172" fmla="*/ 3527025 w 5260573"/>
              <a:gd name="connsiteY5172" fmla="*/ 2393579 h 4044105"/>
              <a:gd name="connsiteX5173" fmla="*/ 3507707 w 5260573"/>
              <a:gd name="connsiteY5173" fmla="*/ 2387415 h 4044105"/>
              <a:gd name="connsiteX5174" fmla="*/ 3507577 w 5260573"/>
              <a:gd name="connsiteY5174" fmla="*/ 2387316 h 4044105"/>
              <a:gd name="connsiteX5175" fmla="*/ 3514619 w 5260573"/>
              <a:gd name="connsiteY5175" fmla="*/ 2388541 h 4044105"/>
              <a:gd name="connsiteX5176" fmla="*/ 3613116 w 5260573"/>
              <a:gd name="connsiteY5176" fmla="*/ 2412869 h 4044105"/>
              <a:gd name="connsiteX5177" fmla="*/ 3498081 w 5260573"/>
              <a:gd name="connsiteY5177" fmla="*/ 2392441 h 4044105"/>
              <a:gd name="connsiteX5178" fmla="*/ 3481919 w 5260573"/>
              <a:gd name="connsiteY5178" fmla="*/ 2391238 h 4044105"/>
              <a:gd name="connsiteX5179" fmla="*/ 3485417 w 5260573"/>
              <a:gd name="connsiteY5179" fmla="*/ 2391707 h 4044105"/>
              <a:gd name="connsiteX5180" fmla="*/ 3447347 w 5260573"/>
              <a:gd name="connsiteY5180" fmla="*/ 2389916 h 4044105"/>
              <a:gd name="connsiteX5181" fmla="*/ 3430555 w 5260573"/>
              <a:gd name="connsiteY5181" fmla="*/ 2388541 h 4044105"/>
              <a:gd name="connsiteX5182" fmla="*/ 3414238 w 5260573"/>
              <a:gd name="connsiteY5182" fmla="*/ 2388614 h 4044105"/>
              <a:gd name="connsiteX5183" fmla="*/ 3450983 w 5260573"/>
              <a:gd name="connsiteY5183" fmla="*/ 2392728 h 4044105"/>
              <a:gd name="connsiteX5184" fmla="*/ 3461824 w 5260573"/>
              <a:gd name="connsiteY5184" fmla="*/ 2394253 h 4044105"/>
              <a:gd name="connsiteX5185" fmla="*/ 3509773 w 5260573"/>
              <a:gd name="connsiteY5185" fmla="*/ 2397663 h 4044105"/>
              <a:gd name="connsiteX5186" fmla="*/ 3604389 w 5260573"/>
              <a:gd name="connsiteY5186" fmla="*/ 2416848 h 4044105"/>
              <a:gd name="connsiteX5187" fmla="*/ 3638091 w 5260573"/>
              <a:gd name="connsiteY5187" fmla="*/ 2430308 h 4044105"/>
              <a:gd name="connsiteX5188" fmla="*/ 3647001 w 5260573"/>
              <a:gd name="connsiteY5188" fmla="*/ 2432804 h 4044105"/>
              <a:gd name="connsiteX5189" fmla="*/ 3652062 w 5260573"/>
              <a:gd name="connsiteY5189" fmla="*/ 2436953 h 4044105"/>
              <a:gd name="connsiteX5190" fmla="*/ 3618806 w 5260573"/>
              <a:gd name="connsiteY5190" fmla="*/ 2430184 h 4044105"/>
              <a:gd name="connsiteX5191" fmla="*/ 3502756 w 5260573"/>
              <a:gd name="connsiteY5191" fmla="*/ 2407154 h 4044105"/>
              <a:gd name="connsiteX5192" fmla="*/ 3470307 w 5260573"/>
              <a:gd name="connsiteY5192" fmla="*/ 2403702 h 4044105"/>
              <a:gd name="connsiteX5193" fmla="*/ 3438533 w 5260573"/>
              <a:gd name="connsiteY5193" fmla="*/ 2402064 h 4044105"/>
              <a:gd name="connsiteX5194" fmla="*/ 3439657 w 5260573"/>
              <a:gd name="connsiteY5194" fmla="*/ 2402961 h 4044105"/>
              <a:gd name="connsiteX5195" fmla="*/ 3442985 w 5260573"/>
              <a:gd name="connsiteY5195" fmla="*/ 2403072 h 4044105"/>
              <a:gd name="connsiteX5196" fmla="*/ 3454427 w 5260573"/>
              <a:gd name="connsiteY5196" fmla="*/ 2404798 h 4044105"/>
              <a:gd name="connsiteX5197" fmla="*/ 3452778 w 5260573"/>
              <a:gd name="connsiteY5197" fmla="*/ 2406817 h 4044105"/>
              <a:gd name="connsiteX5198" fmla="*/ 3498142 w 5260573"/>
              <a:gd name="connsiteY5198" fmla="*/ 2409697 h 4044105"/>
              <a:gd name="connsiteX5199" fmla="*/ 3610795 w 5260573"/>
              <a:gd name="connsiteY5199" fmla="*/ 2432979 h 4044105"/>
              <a:gd name="connsiteX5200" fmla="*/ 3627863 w 5260573"/>
              <a:gd name="connsiteY5200" fmla="*/ 2437611 h 4044105"/>
              <a:gd name="connsiteX5201" fmla="*/ 3630195 w 5260573"/>
              <a:gd name="connsiteY5201" fmla="*/ 2442557 h 4044105"/>
              <a:gd name="connsiteX5202" fmla="*/ 3634823 w 5260573"/>
              <a:gd name="connsiteY5202" fmla="*/ 2444833 h 4044105"/>
              <a:gd name="connsiteX5203" fmla="*/ 3613939 w 5260573"/>
              <a:gd name="connsiteY5203" fmla="*/ 2443401 h 4044105"/>
              <a:gd name="connsiteX5204" fmla="*/ 3613642 w 5260573"/>
              <a:gd name="connsiteY5204" fmla="*/ 2441645 h 4044105"/>
              <a:gd name="connsiteX5205" fmla="*/ 3613705 w 5260573"/>
              <a:gd name="connsiteY5205" fmla="*/ 2441653 h 4044105"/>
              <a:gd name="connsiteX5206" fmla="*/ 3620175 w 5260573"/>
              <a:gd name="connsiteY5206" fmla="*/ 2443230 h 4044105"/>
              <a:gd name="connsiteX5207" fmla="*/ 3629694 w 5260573"/>
              <a:gd name="connsiteY5207" fmla="*/ 2443665 h 4044105"/>
              <a:gd name="connsiteX5208" fmla="*/ 3613705 w 5260573"/>
              <a:gd name="connsiteY5208" fmla="*/ 2441653 h 4044105"/>
              <a:gd name="connsiteX5209" fmla="*/ 3613641 w 5260573"/>
              <a:gd name="connsiteY5209" fmla="*/ 2441637 h 4044105"/>
              <a:gd name="connsiteX5210" fmla="*/ 3613642 w 5260573"/>
              <a:gd name="connsiteY5210" fmla="*/ 2441645 h 4044105"/>
              <a:gd name="connsiteX5211" fmla="*/ 3605569 w 5260573"/>
              <a:gd name="connsiteY5211" fmla="*/ 2440629 h 4044105"/>
              <a:gd name="connsiteX5212" fmla="*/ 3613939 w 5260573"/>
              <a:gd name="connsiteY5212" fmla="*/ 2443401 h 4044105"/>
              <a:gd name="connsiteX5213" fmla="*/ 3614565 w 5260573"/>
              <a:gd name="connsiteY5213" fmla="*/ 2444814 h 4044105"/>
              <a:gd name="connsiteX5214" fmla="*/ 3608282 w 5260573"/>
              <a:gd name="connsiteY5214" fmla="*/ 2444783 h 4044105"/>
              <a:gd name="connsiteX5215" fmla="*/ 3584731 w 5260573"/>
              <a:gd name="connsiteY5215" fmla="*/ 2438177 h 4044105"/>
              <a:gd name="connsiteX5216" fmla="*/ 3506735 w 5260573"/>
              <a:gd name="connsiteY5216" fmla="*/ 2424775 h 4044105"/>
              <a:gd name="connsiteX5217" fmla="*/ 3437444 w 5260573"/>
              <a:gd name="connsiteY5217" fmla="*/ 2418720 h 4044105"/>
              <a:gd name="connsiteX5218" fmla="*/ 3436953 w 5260573"/>
              <a:gd name="connsiteY5218" fmla="*/ 2418770 h 4044105"/>
              <a:gd name="connsiteX5219" fmla="*/ 3420075 w 5260573"/>
              <a:gd name="connsiteY5219" fmla="*/ 2431759 h 4044105"/>
              <a:gd name="connsiteX5220" fmla="*/ 3420559 w 5260573"/>
              <a:gd name="connsiteY5220" fmla="*/ 2433514 h 4044105"/>
              <a:gd name="connsiteX5221" fmla="*/ 3427529 w 5260573"/>
              <a:gd name="connsiteY5221" fmla="*/ 2434067 h 4044105"/>
              <a:gd name="connsiteX5222" fmla="*/ 3428516 w 5260573"/>
              <a:gd name="connsiteY5222" fmla="*/ 2434141 h 4044105"/>
              <a:gd name="connsiteX5223" fmla="*/ 3424132 w 5260573"/>
              <a:gd name="connsiteY5223" fmla="*/ 2435697 h 4044105"/>
              <a:gd name="connsiteX5224" fmla="*/ 3406567 w 5260573"/>
              <a:gd name="connsiteY5224" fmla="*/ 2441024 h 4044105"/>
              <a:gd name="connsiteX5225" fmla="*/ 3396447 w 5260573"/>
              <a:gd name="connsiteY5225" fmla="*/ 2443446 h 4044105"/>
              <a:gd name="connsiteX5226" fmla="*/ 3388835 w 5260573"/>
              <a:gd name="connsiteY5226" fmla="*/ 2444930 h 4044105"/>
              <a:gd name="connsiteX5227" fmla="*/ 3388998 w 5260573"/>
              <a:gd name="connsiteY5227" fmla="*/ 2445552 h 4044105"/>
              <a:gd name="connsiteX5228" fmla="*/ 3389489 w 5260573"/>
              <a:gd name="connsiteY5228" fmla="*/ 2447604 h 4044105"/>
              <a:gd name="connsiteX5229" fmla="*/ 3406755 w 5260573"/>
              <a:gd name="connsiteY5229" fmla="*/ 2445101 h 4044105"/>
              <a:gd name="connsiteX5230" fmla="*/ 3406894 w 5260573"/>
              <a:gd name="connsiteY5230" fmla="*/ 2448260 h 4044105"/>
              <a:gd name="connsiteX5231" fmla="*/ 3405319 w 5260573"/>
              <a:gd name="connsiteY5231" fmla="*/ 2448797 h 4044105"/>
              <a:gd name="connsiteX5232" fmla="*/ 3405738 w 5260573"/>
              <a:gd name="connsiteY5232" fmla="*/ 2448889 h 4044105"/>
              <a:gd name="connsiteX5233" fmla="*/ 3412861 w 5260573"/>
              <a:gd name="connsiteY5233" fmla="*/ 2445496 h 4044105"/>
              <a:gd name="connsiteX5234" fmla="*/ 3420724 w 5260573"/>
              <a:gd name="connsiteY5234" fmla="*/ 2447193 h 4044105"/>
              <a:gd name="connsiteX5235" fmla="*/ 3439410 w 5260573"/>
              <a:gd name="connsiteY5235" fmla="*/ 2441623 h 4044105"/>
              <a:gd name="connsiteX5236" fmla="*/ 3430717 w 5260573"/>
              <a:gd name="connsiteY5236" fmla="*/ 2447791 h 4044105"/>
              <a:gd name="connsiteX5237" fmla="*/ 3417893 w 5260573"/>
              <a:gd name="connsiteY5237" fmla="*/ 2451512 h 4044105"/>
              <a:gd name="connsiteX5238" fmla="*/ 3416352 w 5260573"/>
              <a:gd name="connsiteY5238" fmla="*/ 2454424 h 4044105"/>
              <a:gd name="connsiteX5239" fmla="*/ 3415119 w 5260573"/>
              <a:gd name="connsiteY5239" fmla="*/ 2455861 h 4044105"/>
              <a:gd name="connsiteX5240" fmla="*/ 3418299 w 5260573"/>
              <a:gd name="connsiteY5240" fmla="*/ 2455628 h 4044105"/>
              <a:gd name="connsiteX5241" fmla="*/ 3421476 w 5260573"/>
              <a:gd name="connsiteY5241" fmla="*/ 2456322 h 4044105"/>
              <a:gd name="connsiteX5242" fmla="*/ 3421264 w 5260573"/>
              <a:gd name="connsiteY5242" fmla="*/ 2457072 h 4044105"/>
              <a:gd name="connsiteX5243" fmla="*/ 3421105 w 5260573"/>
              <a:gd name="connsiteY5243" fmla="*/ 2457195 h 4044105"/>
              <a:gd name="connsiteX5244" fmla="*/ 3425257 w 5260573"/>
              <a:gd name="connsiteY5244" fmla="*/ 2456215 h 4044105"/>
              <a:gd name="connsiteX5245" fmla="*/ 3438983 w 5260573"/>
              <a:gd name="connsiteY5245" fmla="*/ 2456063 h 4044105"/>
              <a:gd name="connsiteX5246" fmla="*/ 3452720 w 5260573"/>
              <a:gd name="connsiteY5246" fmla="*/ 2454096 h 4044105"/>
              <a:gd name="connsiteX5247" fmla="*/ 3457591 w 5260573"/>
              <a:gd name="connsiteY5247" fmla="*/ 2461635 h 4044105"/>
              <a:gd name="connsiteX5248" fmla="*/ 3486795 w 5260573"/>
              <a:gd name="connsiteY5248" fmla="*/ 2453405 h 4044105"/>
              <a:gd name="connsiteX5249" fmla="*/ 3498042 w 5260573"/>
              <a:gd name="connsiteY5249" fmla="*/ 2450274 h 4044105"/>
              <a:gd name="connsiteX5250" fmla="*/ 3499448 w 5260573"/>
              <a:gd name="connsiteY5250" fmla="*/ 2450890 h 4044105"/>
              <a:gd name="connsiteX5251" fmla="*/ 3503554 w 5260573"/>
              <a:gd name="connsiteY5251" fmla="*/ 2452207 h 4044105"/>
              <a:gd name="connsiteX5252" fmla="*/ 3499985 w 5260573"/>
              <a:gd name="connsiteY5252" fmla="*/ 2453364 h 4044105"/>
              <a:gd name="connsiteX5253" fmla="*/ 3446403 w 5260573"/>
              <a:gd name="connsiteY5253" fmla="*/ 2470640 h 4044105"/>
              <a:gd name="connsiteX5254" fmla="*/ 3425412 w 5260573"/>
              <a:gd name="connsiteY5254" fmla="*/ 2477268 h 4044105"/>
              <a:gd name="connsiteX5255" fmla="*/ 3409941 w 5260573"/>
              <a:gd name="connsiteY5255" fmla="*/ 2483532 h 4044105"/>
              <a:gd name="connsiteX5256" fmla="*/ 3400515 w 5260573"/>
              <a:gd name="connsiteY5256" fmla="*/ 2487985 h 4044105"/>
              <a:gd name="connsiteX5257" fmla="*/ 3399105 w 5260573"/>
              <a:gd name="connsiteY5257" fmla="*/ 2489619 h 4044105"/>
              <a:gd name="connsiteX5258" fmla="*/ 3398569 w 5260573"/>
              <a:gd name="connsiteY5258" fmla="*/ 2490432 h 4044105"/>
              <a:gd name="connsiteX5259" fmla="*/ 3407674 w 5260573"/>
              <a:gd name="connsiteY5259" fmla="*/ 2491555 h 4044105"/>
              <a:gd name="connsiteX5260" fmla="*/ 3408991 w 5260573"/>
              <a:gd name="connsiteY5260" fmla="*/ 2491877 h 4044105"/>
              <a:gd name="connsiteX5261" fmla="*/ 3413184 w 5260573"/>
              <a:gd name="connsiteY5261" fmla="*/ 2492341 h 4044105"/>
              <a:gd name="connsiteX5262" fmla="*/ 3429962 w 5260573"/>
              <a:gd name="connsiteY5262" fmla="*/ 2487851 h 4044105"/>
              <a:gd name="connsiteX5263" fmla="*/ 3454028 w 5260573"/>
              <a:gd name="connsiteY5263" fmla="*/ 2485000 h 4044105"/>
              <a:gd name="connsiteX5264" fmla="*/ 3459407 w 5260573"/>
              <a:gd name="connsiteY5264" fmla="*/ 2487718 h 4044105"/>
              <a:gd name="connsiteX5265" fmla="*/ 3485029 w 5260573"/>
              <a:gd name="connsiteY5265" fmla="*/ 2480532 h 4044105"/>
              <a:gd name="connsiteX5266" fmla="*/ 3479935 w 5260573"/>
              <a:gd name="connsiteY5266" fmla="*/ 2484715 h 4044105"/>
              <a:gd name="connsiteX5267" fmla="*/ 3479145 w 5260573"/>
              <a:gd name="connsiteY5267" fmla="*/ 2484889 h 4044105"/>
              <a:gd name="connsiteX5268" fmla="*/ 3479190 w 5260573"/>
              <a:gd name="connsiteY5268" fmla="*/ 2484670 h 4044105"/>
              <a:gd name="connsiteX5269" fmla="*/ 3480257 w 5260573"/>
              <a:gd name="connsiteY5269" fmla="*/ 2484172 h 4044105"/>
              <a:gd name="connsiteX5270" fmla="*/ 3479299 w 5260573"/>
              <a:gd name="connsiteY5270" fmla="*/ 2484160 h 4044105"/>
              <a:gd name="connsiteX5271" fmla="*/ 3479190 w 5260573"/>
              <a:gd name="connsiteY5271" fmla="*/ 2484670 h 4044105"/>
              <a:gd name="connsiteX5272" fmla="*/ 3478347 w 5260573"/>
              <a:gd name="connsiteY5272" fmla="*/ 2485065 h 4044105"/>
              <a:gd name="connsiteX5273" fmla="*/ 3292335 w 5260573"/>
              <a:gd name="connsiteY5273" fmla="*/ 2526051 h 4044105"/>
              <a:gd name="connsiteX5274" fmla="*/ 3109220 w 5260573"/>
              <a:gd name="connsiteY5274" fmla="*/ 2577071 h 4044105"/>
              <a:gd name="connsiteX5275" fmla="*/ 2943438 w 5260573"/>
              <a:gd name="connsiteY5275" fmla="*/ 2630909 h 4044105"/>
              <a:gd name="connsiteX5276" fmla="*/ 2932076 w 5260573"/>
              <a:gd name="connsiteY5276" fmla="*/ 2636321 h 4044105"/>
              <a:gd name="connsiteX5277" fmla="*/ 2788757 w 5260573"/>
              <a:gd name="connsiteY5277" fmla="*/ 2702769 h 4044105"/>
              <a:gd name="connsiteX5278" fmla="*/ 2500009 w 5260573"/>
              <a:gd name="connsiteY5278" fmla="*/ 2841186 h 4044105"/>
              <a:gd name="connsiteX5279" fmla="*/ 2246365 w 5260573"/>
              <a:gd name="connsiteY5279" fmla="*/ 2977388 h 4044105"/>
              <a:gd name="connsiteX5280" fmla="*/ 2234671 w 5260573"/>
              <a:gd name="connsiteY5280" fmla="*/ 2976316 h 4044105"/>
              <a:gd name="connsiteX5281" fmla="*/ 2298557 w 5260573"/>
              <a:gd name="connsiteY5281" fmla="*/ 2941326 h 4044105"/>
              <a:gd name="connsiteX5282" fmla="*/ 2384173 w 5260573"/>
              <a:gd name="connsiteY5282" fmla="*/ 2887529 h 4044105"/>
              <a:gd name="connsiteX5283" fmla="*/ 2556643 w 5260573"/>
              <a:gd name="connsiteY5283" fmla="*/ 2804407 h 4044105"/>
              <a:gd name="connsiteX5284" fmla="*/ 2749222 w 5260573"/>
              <a:gd name="connsiteY5284" fmla="*/ 2704675 h 4044105"/>
              <a:gd name="connsiteX5285" fmla="*/ 2776768 w 5260573"/>
              <a:gd name="connsiteY5285" fmla="*/ 2690955 h 4044105"/>
              <a:gd name="connsiteX5286" fmla="*/ 2747604 w 5260573"/>
              <a:gd name="connsiteY5286" fmla="*/ 2701574 h 4044105"/>
              <a:gd name="connsiteX5287" fmla="*/ 2660246 w 5260573"/>
              <a:gd name="connsiteY5287" fmla="*/ 2736302 h 4044105"/>
              <a:gd name="connsiteX5288" fmla="*/ 2533675 w 5260573"/>
              <a:gd name="connsiteY5288" fmla="*/ 2798741 h 4044105"/>
              <a:gd name="connsiteX5289" fmla="*/ 2175472 w 5260573"/>
              <a:gd name="connsiteY5289" fmla="*/ 3000681 h 4044105"/>
              <a:gd name="connsiteX5290" fmla="*/ 2094900 w 5260573"/>
              <a:gd name="connsiteY5290" fmla="*/ 3042301 h 4044105"/>
              <a:gd name="connsiteX5291" fmla="*/ 2127899 w 5260573"/>
              <a:gd name="connsiteY5291" fmla="*/ 3019346 h 4044105"/>
              <a:gd name="connsiteX5292" fmla="*/ 2134205 w 5260573"/>
              <a:gd name="connsiteY5292" fmla="*/ 3019484 h 4044105"/>
              <a:gd name="connsiteX5293" fmla="*/ 2187169 w 5260573"/>
              <a:gd name="connsiteY5293" fmla="*/ 2987782 h 4044105"/>
              <a:gd name="connsiteX5294" fmla="*/ 2178508 w 5260573"/>
              <a:gd name="connsiteY5294" fmla="*/ 2986093 h 4044105"/>
              <a:gd name="connsiteX5295" fmla="*/ 2129682 w 5260573"/>
              <a:gd name="connsiteY5295" fmla="*/ 3014444 h 4044105"/>
              <a:gd name="connsiteX5296" fmla="*/ 2122588 w 5260573"/>
              <a:gd name="connsiteY5296" fmla="*/ 3012321 h 4044105"/>
              <a:gd name="connsiteX5297" fmla="*/ 2106628 w 5260573"/>
              <a:gd name="connsiteY5297" fmla="*/ 3025251 h 4044105"/>
              <a:gd name="connsiteX5298" fmla="*/ 2104720 w 5260573"/>
              <a:gd name="connsiteY5298" fmla="*/ 3023577 h 4044105"/>
              <a:gd name="connsiteX5299" fmla="*/ 2118109 w 5260573"/>
              <a:gd name="connsiteY5299" fmla="*/ 3013565 h 4044105"/>
              <a:gd name="connsiteX5300" fmla="*/ 2112504 w 5260573"/>
              <a:gd name="connsiteY5300" fmla="*/ 3010715 h 4044105"/>
              <a:gd name="connsiteX5301" fmla="*/ 2115414 w 5260573"/>
              <a:gd name="connsiteY5301" fmla="*/ 3009907 h 4044105"/>
              <a:gd name="connsiteX5302" fmla="*/ 2116417 w 5260573"/>
              <a:gd name="connsiteY5302" fmla="*/ 3007424 h 4044105"/>
              <a:gd name="connsiteX5303" fmla="*/ 2112235 w 5260573"/>
              <a:gd name="connsiteY5303" fmla="*/ 3004493 h 4044105"/>
              <a:gd name="connsiteX5304" fmla="*/ 2128558 w 5260573"/>
              <a:gd name="connsiteY5304" fmla="*/ 2996381 h 4044105"/>
              <a:gd name="connsiteX5305" fmla="*/ 2129455 w 5260573"/>
              <a:gd name="connsiteY5305" fmla="*/ 2995936 h 4044105"/>
              <a:gd name="connsiteX5306" fmla="*/ 2130179 w 5260573"/>
              <a:gd name="connsiteY5306" fmla="*/ 2997466 h 4044105"/>
              <a:gd name="connsiteX5307" fmla="*/ 2140115 w 5260573"/>
              <a:gd name="connsiteY5307" fmla="*/ 2998957 h 4044105"/>
              <a:gd name="connsiteX5308" fmla="*/ 2179422 w 5260573"/>
              <a:gd name="connsiteY5308" fmla="*/ 2971045 h 4044105"/>
              <a:gd name="connsiteX5309" fmla="*/ 2170198 w 5260573"/>
              <a:gd name="connsiteY5309" fmla="*/ 2967312 h 4044105"/>
              <a:gd name="connsiteX5310" fmla="*/ 2147629 w 5260573"/>
              <a:gd name="connsiteY5310" fmla="*/ 2979873 h 4044105"/>
              <a:gd name="connsiteX5311" fmla="*/ 2153110 w 5260573"/>
              <a:gd name="connsiteY5311" fmla="*/ 2976148 h 4044105"/>
              <a:gd name="connsiteX5312" fmla="*/ 2176681 w 5260573"/>
              <a:gd name="connsiteY5312" fmla="*/ 2961104 h 4044105"/>
              <a:gd name="connsiteX5313" fmla="*/ 2176117 w 5260573"/>
              <a:gd name="connsiteY5313" fmla="*/ 2959058 h 4044105"/>
              <a:gd name="connsiteX5314" fmla="*/ 2218900 w 5260573"/>
              <a:gd name="connsiteY5314" fmla="*/ 2932385 h 4044105"/>
              <a:gd name="connsiteX5315" fmla="*/ 2260338 w 5260573"/>
              <a:gd name="connsiteY5315" fmla="*/ 2906087 h 4044105"/>
              <a:gd name="connsiteX5316" fmla="*/ 2255816 w 5260573"/>
              <a:gd name="connsiteY5316" fmla="*/ 2901047 h 4044105"/>
              <a:gd name="connsiteX5317" fmla="*/ 2270253 w 5260573"/>
              <a:gd name="connsiteY5317" fmla="*/ 2894835 h 4044105"/>
              <a:gd name="connsiteX5318" fmla="*/ 2262596 w 5260573"/>
              <a:gd name="connsiteY5318" fmla="*/ 2890666 h 4044105"/>
              <a:gd name="connsiteX5319" fmla="*/ 2274686 w 5260573"/>
              <a:gd name="connsiteY5319" fmla="*/ 2887309 h 4044105"/>
              <a:gd name="connsiteX5320" fmla="*/ 2268373 w 5260573"/>
              <a:gd name="connsiteY5320" fmla="*/ 2882766 h 4044105"/>
              <a:gd name="connsiteX5321" fmla="*/ 2271505 w 5260573"/>
              <a:gd name="connsiteY5321" fmla="*/ 2881896 h 4044105"/>
              <a:gd name="connsiteX5322" fmla="*/ 2262281 w 5260573"/>
              <a:gd name="connsiteY5322" fmla="*/ 2878162 h 4044105"/>
              <a:gd name="connsiteX5323" fmla="*/ 2236753 w 5260573"/>
              <a:gd name="connsiteY5323" fmla="*/ 2887964 h 4044105"/>
              <a:gd name="connsiteX5324" fmla="*/ 2228402 w 5260573"/>
              <a:gd name="connsiteY5324" fmla="*/ 2891693 h 4044105"/>
              <a:gd name="connsiteX5325" fmla="*/ 2240930 w 5260573"/>
              <a:gd name="connsiteY5325" fmla="*/ 2885192 h 4044105"/>
              <a:gd name="connsiteX5326" fmla="*/ 2272760 w 5260573"/>
              <a:gd name="connsiteY5326" fmla="*/ 2868958 h 4044105"/>
              <a:gd name="connsiteX5327" fmla="*/ 2265103 w 5260573"/>
              <a:gd name="connsiteY5327" fmla="*/ 2864789 h 4044105"/>
              <a:gd name="connsiteX5328" fmla="*/ 2218577 w 5260573"/>
              <a:gd name="connsiteY5328" fmla="*/ 2884001 h 4044105"/>
              <a:gd name="connsiteX5329" fmla="*/ 2257150 w 5260573"/>
              <a:gd name="connsiteY5329" fmla="*/ 2864792 h 4044105"/>
              <a:gd name="connsiteX5330" fmla="*/ 2249492 w 5260573"/>
              <a:gd name="connsiteY5330" fmla="*/ 2860622 h 4044105"/>
              <a:gd name="connsiteX5331" fmla="*/ 2230941 w 5260573"/>
              <a:gd name="connsiteY5331" fmla="*/ 2868177 h 4044105"/>
              <a:gd name="connsiteX5332" fmla="*/ 2218046 w 5260573"/>
              <a:gd name="connsiteY5332" fmla="*/ 2882295 h 4044105"/>
              <a:gd name="connsiteX5333" fmla="*/ 2211918 w 5260573"/>
              <a:gd name="connsiteY5333" fmla="*/ 2888872 h 4044105"/>
              <a:gd name="connsiteX5334" fmla="*/ 2218058 w 5260573"/>
              <a:gd name="connsiteY5334" fmla="*/ 2888236 h 4044105"/>
              <a:gd name="connsiteX5335" fmla="*/ 2204954 w 5260573"/>
              <a:gd name="connsiteY5335" fmla="*/ 2896344 h 4044105"/>
              <a:gd name="connsiteX5336" fmla="*/ 2184498 w 5260573"/>
              <a:gd name="connsiteY5336" fmla="*/ 2918296 h 4044105"/>
              <a:gd name="connsiteX5337" fmla="*/ 2145009 w 5260573"/>
              <a:gd name="connsiteY5337" fmla="*/ 2961726 h 4044105"/>
              <a:gd name="connsiteX5338" fmla="*/ 2145565 w 5260573"/>
              <a:gd name="connsiteY5338" fmla="*/ 2960348 h 4044105"/>
              <a:gd name="connsiteX5339" fmla="*/ 2139596 w 5260573"/>
              <a:gd name="connsiteY5339" fmla="*/ 2963126 h 4044105"/>
              <a:gd name="connsiteX5340" fmla="*/ 2158513 w 5260573"/>
              <a:gd name="connsiteY5340" fmla="*/ 2940961 h 4044105"/>
              <a:gd name="connsiteX5341" fmla="*/ 2189300 w 5260573"/>
              <a:gd name="connsiteY5341" fmla="*/ 2905731 h 4044105"/>
              <a:gd name="connsiteX5342" fmla="*/ 2190405 w 5260573"/>
              <a:gd name="connsiteY5342" fmla="*/ 2904413 h 4044105"/>
              <a:gd name="connsiteX5343" fmla="*/ 2190231 w 5260573"/>
              <a:gd name="connsiteY5343" fmla="*/ 2904460 h 4044105"/>
              <a:gd name="connsiteX5344" fmla="*/ 2183059 w 5260573"/>
              <a:gd name="connsiteY5344" fmla="*/ 2907822 h 4044105"/>
              <a:gd name="connsiteX5345" fmla="*/ 2129979 w 5260573"/>
              <a:gd name="connsiteY5345" fmla="*/ 2967605 h 4044105"/>
              <a:gd name="connsiteX5346" fmla="*/ 2087761 w 5260573"/>
              <a:gd name="connsiteY5346" fmla="*/ 2987265 h 4044105"/>
              <a:gd name="connsiteX5347" fmla="*/ 2004368 w 5260573"/>
              <a:gd name="connsiteY5347" fmla="*/ 3027082 h 4044105"/>
              <a:gd name="connsiteX5348" fmla="*/ 1983799 w 5260573"/>
              <a:gd name="connsiteY5348" fmla="*/ 3039535 h 4044105"/>
              <a:gd name="connsiteX5349" fmla="*/ 1952625 w 5260573"/>
              <a:gd name="connsiteY5349" fmla="*/ 3058387 h 4044105"/>
              <a:gd name="connsiteX5350" fmla="*/ 1921866 w 5260573"/>
              <a:gd name="connsiteY5350" fmla="*/ 3076443 h 4044105"/>
              <a:gd name="connsiteX5351" fmla="*/ 1948411 w 5260573"/>
              <a:gd name="connsiteY5351" fmla="*/ 3043090 h 4044105"/>
              <a:gd name="connsiteX5352" fmla="*/ 1950234 w 5260573"/>
              <a:gd name="connsiteY5352" fmla="*/ 3040784 h 4044105"/>
              <a:gd name="connsiteX5353" fmla="*/ 1940543 w 5260573"/>
              <a:gd name="connsiteY5353" fmla="*/ 3047951 h 4044105"/>
              <a:gd name="connsiteX5354" fmla="*/ 1935826 w 5260573"/>
              <a:gd name="connsiteY5354" fmla="*/ 3054050 h 4044105"/>
              <a:gd name="connsiteX5355" fmla="*/ 1915517 w 5260573"/>
              <a:gd name="connsiteY5355" fmla="*/ 3080170 h 4044105"/>
              <a:gd name="connsiteX5356" fmla="*/ 1901909 w 5260573"/>
              <a:gd name="connsiteY5356" fmla="*/ 3088157 h 4044105"/>
              <a:gd name="connsiteX5357" fmla="*/ 1761710 w 5260573"/>
              <a:gd name="connsiteY5357" fmla="*/ 3178042 h 4044105"/>
              <a:gd name="connsiteX5358" fmla="*/ 1732776 w 5260573"/>
              <a:gd name="connsiteY5358" fmla="*/ 3199338 h 4044105"/>
              <a:gd name="connsiteX5359" fmla="*/ 1778991 w 5260573"/>
              <a:gd name="connsiteY5359" fmla="*/ 3172254 h 4044105"/>
              <a:gd name="connsiteX5360" fmla="*/ 1765681 w 5260573"/>
              <a:gd name="connsiteY5360" fmla="*/ 3182899 h 4044105"/>
              <a:gd name="connsiteX5361" fmla="*/ 1730029 w 5260573"/>
              <a:gd name="connsiteY5361" fmla="*/ 3201361 h 4044105"/>
              <a:gd name="connsiteX5362" fmla="*/ 1677490 w 5260573"/>
              <a:gd name="connsiteY5362" fmla="*/ 3240032 h 4044105"/>
              <a:gd name="connsiteX5363" fmla="*/ 1440123 w 5260573"/>
              <a:gd name="connsiteY5363" fmla="*/ 3431306 h 4044105"/>
              <a:gd name="connsiteX5364" fmla="*/ 1417758 w 5260573"/>
              <a:gd name="connsiteY5364" fmla="*/ 3451371 h 4044105"/>
              <a:gd name="connsiteX5365" fmla="*/ 1401626 w 5260573"/>
              <a:gd name="connsiteY5365" fmla="*/ 3464609 h 4044105"/>
              <a:gd name="connsiteX5366" fmla="*/ 1405276 w 5260573"/>
              <a:gd name="connsiteY5366" fmla="*/ 3460770 h 4044105"/>
              <a:gd name="connsiteX5367" fmla="*/ 1407307 w 5260573"/>
              <a:gd name="connsiteY5367" fmla="*/ 3458631 h 4044105"/>
              <a:gd name="connsiteX5368" fmla="*/ 1392306 w 5260573"/>
              <a:gd name="connsiteY5368" fmla="*/ 3462796 h 4044105"/>
              <a:gd name="connsiteX5369" fmla="*/ 1352015 w 5260573"/>
              <a:gd name="connsiteY5369" fmla="*/ 3501612 h 4044105"/>
              <a:gd name="connsiteX5370" fmla="*/ 1348171 w 5260573"/>
              <a:gd name="connsiteY5370" fmla="*/ 3504382 h 4044105"/>
              <a:gd name="connsiteX5371" fmla="*/ 1358478 w 5260573"/>
              <a:gd name="connsiteY5371" fmla="*/ 3483968 h 4044105"/>
              <a:gd name="connsiteX5372" fmla="*/ 1382306 w 5260573"/>
              <a:gd name="connsiteY5372" fmla="*/ 3462355 h 4044105"/>
              <a:gd name="connsiteX5373" fmla="*/ 1467692 w 5260573"/>
              <a:gd name="connsiteY5373" fmla="*/ 3368627 h 4044105"/>
              <a:gd name="connsiteX5374" fmla="*/ 1469884 w 5260573"/>
              <a:gd name="connsiteY5374" fmla="*/ 3366776 h 4044105"/>
              <a:gd name="connsiteX5375" fmla="*/ 1245378 w 5260573"/>
              <a:gd name="connsiteY5375" fmla="*/ 3510161 h 4044105"/>
              <a:gd name="connsiteX5376" fmla="*/ 1009462 w 5260573"/>
              <a:gd name="connsiteY5376" fmla="*/ 3667147 h 4044105"/>
              <a:gd name="connsiteX5377" fmla="*/ 951030 w 5260573"/>
              <a:gd name="connsiteY5377" fmla="*/ 3708518 h 4044105"/>
              <a:gd name="connsiteX5378" fmla="*/ 949088 w 5260573"/>
              <a:gd name="connsiteY5378" fmla="*/ 3707811 h 4044105"/>
              <a:gd name="connsiteX5379" fmla="*/ 950193 w 5260573"/>
              <a:gd name="connsiteY5379" fmla="*/ 3709109 h 4044105"/>
              <a:gd name="connsiteX5380" fmla="*/ 780018 w 5260573"/>
              <a:gd name="connsiteY5380" fmla="*/ 3829593 h 4044105"/>
              <a:gd name="connsiteX5381" fmla="*/ 777623 w 5260573"/>
              <a:gd name="connsiteY5381" fmla="*/ 3829474 h 4044105"/>
              <a:gd name="connsiteX5382" fmla="*/ 774630 w 5260573"/>
              <a:gd name="connsiteY5382" fmla="*/ 3829325 h 4044105"/>
              <a:gd name="connsiteX5383" fmla="*/ 773631 w 5260573"/>
              <a:gd name="connsiteY5383" fmla="*/ 3829275 h 4044105"/>
              <a:gd name="connsiteX5384" fmla="*/ 772835 w 5260573"/>
              <a:gd name="connsiteY5384" fmla="*/ 3829236 h 4044105"/>
              <a:gd name="connsiteX5385" fmla="*/ 774630 w 5260573"/>
              <a:gd name="connsiteY5385" fmla="*/ 3829325 h 4044105"/>
              <a:gd name="connsiteX5386" fmla="*/ 780018 w 5260573"/>
              <a:gd name="connsiteY5386" fmla="*/ 3829593 h 4044105"/>
              <a:gd name="connsiteX5387" fmla="*/ 812582 w 5260573"/>
              <a:gd name="connsiteY5387" fmla="*/ 3812586 h 4044105"/>
              <a:gd name="connsiteX5388" fmla="*/ 837128 w 5260573"/>
              <a:gd name="connsiteY5388" fmla="*/ 3802450 h 4044105"/>
              <a:gd name="connsiteX5389" fmla="*/ 819203 w 5260573"/>
              <a:gd name="connsiteY5389" fmla="*/ 3817437 h 4044105"/>
              <a:gd name="connsiteX5390" fmla="*/ 811742 w 5260573"/>
              <a:gd name="connsiteY5390" fmla="*/ 3822228 h 4044105"/>
              <a:gd name="connsiteX5391" fmla="*/ 827184 w 5260573"/>
              <a:gd name="connsiteY5391" fmla="*/ 3806882 h 4044105"/>
              <a:gd name="connsiteX5392" fmla="*/ 768118 w 5260573"/>
              <a:gd name="connsiteY5392" fmla="*/ 3855560 h 4044105"/>
              <a:gd name="connsiteX5393" fmla="*/ 715275 w 5260573"/>
              <a:gd name="connsiteY5393" fmla="*/ 3915939 h 4044105"/>
              <a:gd name="connsiteX5394" fmla="*/ 672324 w 5260573"/>
              <a:gd name="connsiteY5394" fmla="*/ 3973133 h 4044105"/>
              <a:gd name="connsiteX5395" fmla="*/ 672163 w 5260573"/>
              <a:gd name="connsiteY5395" fmla="*/ 3973351 h 4044105"/>
              <a:gd name="connsiteX5396" fmla="*/ 667120 w 5260573"/>
              <a:gd name="connsiteY5396" fmla="*/ 3977470 h 4044105"/>
              <a:gd name="connsiteX5397" fmla="*/ 665178 w 5260573"/>
              <a:gd name="connsiteY5397" fmla="*/ 3979704 h 4044105"/>
              <a:gd name="connsiteX5398" fmla="*/ 663626 w 5260573"/>
              <a:gd name="connsiteY5398" fmla="*/ 3973525 h 4044105"/>
              <a:gd name="connsiteX5399" fmla="*/ 657930 w 5260573"/>
              <a:gd name="connsiteY5399" fmla="*/ 3977129 h 4044105"/>
              <a:gd name="connsiteX5400" fmla="*/ 653277 w 5260573"/>
              <a:gd name="connsiteY5400" fmla="*/ 3976418 h 4044105"/>
              <a:gd name="connsiteX5401" fmla="*/ 667189 w 5260573"/>
              <a:gd name="connsiteY5401" fmla="*/ 3963784 h 4044105"/>
              <a:gd name="connsiteX5402" fmla="*/ 663887 w 5260573"/>
              <a:gd name="connsiteY5402" fmla="*/ 3957721 h 4044105"/>
              <a:gd name="connsiteX5403" fmla="*/ 672244 w 5260573"/>
              <a:gd name="connsiteY5403" fmla="*/ 3951905 h 4044105"/>
              <a:gd name="connsiteX5404" fmla="*/ 666290 w 5260573"/>
              <a:gd name="connsiteY5404" fmla="*/ 3953488 h 4044105"/>
              <a:gd name="connsiteX5405" fmla="*/ 648093 w 5260573"/>
              <a:gd name="connsiteY5405" fmla="*/ 3960805 h 4044105"/>
              <a:gd name="connsiteX5406" fmla="*/ 659744 w 5260573"/>
              <a:gd name="connsiteY5406" fmla="*/ 3949678 h 4044105"/>
              <a:gd name="connsiteX5407" fmla="*/ 668402 w 5260573"/>
              <a:gd name="connsiteY5407" fmla="*/ 3937392 h 4044105"/>
              <a:gd name="connsiteX5408" fmla="*/ 654348 w 5260573"/>
              <a:gd name="connsiteY5408" fmla="*/ 3946810 h 4044105"/>
              <a:gd name="connsiteX5409" fmla="*/ 641817 w 5260573"/>
              <a:gd name="connsiteY5409" fmla="*/ 3955086 h 4044105"/>
              <a:gd name="connsiteX5410" fmla="*/ 633715 w 5260573"/>
              <a:gd name="connsiteY5410" fmla="*/ 3960059 h 4044105"/>
              <a:gd name="connsiteX5411" fmla="*/ 635544 w 5260573"/>
              <a:gd name="connsiteY5411" fmla="*/ 3957703 h 4044105"/>
              <a:gd name="connsiteX5412" fmla="*/ 648097 w 5260573"/>
              <a:gd name="connsiteY5412" fmla="*/ 3939887 h 4044105"/>
              <a:gd name="connsiteX5413" fmla="*/ 655760 w 5260573"/>
              <a:gd name="connsiteY5413" fmla="*/ 3931949 h 4044105"/>
              <a:gd name="connsiteX5414" fmla="*/ 654266 w 5260573"/>
              <a:gd name="connsiteY5414" fmla="*/ 3931177 h 4044105"/>
              <a:gd name="connsiteX5415" fmla="*/ 654213 w 5260573"/>
              <a:gd name="connsiteY5415" fmla="*/ 3931205 h 4044105"/>
              <a:gd name="connsiteX5416" fmla="*/ 654754 w 5260573"/>
              <a:gd name="connsiteY5416" fmla="*/ 3930436 h 4044105"/>
              <a:gd name="connsiteX5417" fmla="*/ 676046 w 5260573"/>
              <a:gd name="connsiteY5417" fmla="*/ 3902558 h 4044105"/>
              <a:gd name="connsiteX5418" fmla="*/ 682437 w 5260573"/>
              <a:gd name="connsiteY5418" fmla="*/ 3890757 h 4044105"/>
              <a:gd name="connsiteX5419" fmla="*/ 670119 w 5260573"/>
              <a:gd name="connsiteY5419" fmla="*/ 3906796 h 4044105"/>
              <a:gd name="connsiteX5420" fmla="*/ 649777 w 5260573"/>
              <a:gd name="connsiteY5420" fmla="*/ 3933435 h 4044105"/>
              <a:gd name="connsiteX5421" fmla="*/ 647738 w 5260573"/>
              <a:gd name="connsiteY5421" fmla="*/ 3934462 h 4044105"/>
              <a:gd name="connsiteX5422" fmla="*/ 643659 w 5260573"/>
              <a:gd name="connsiteY5422" fmla="*/ 3934957 h 4044105"/>
              <a:gd name="connsiteX5423" fmla="*/ 661425 w 5260573"/>
              <a:gd name="connsiteY5423" fmla="*/ 3912561 h 4044105"/>
              <a:gd name="connsiteX5424" fmla="*/ 636013 w 5260573"/>
              <a:gd name="connsiteY5424" fmla="*/ 3927146 h 4044105"/>
              <a:gd name="connsiteX5425" fmla="*/ 635021 w 5260573"/>
              <a:gd name="connsiteY5425" fmla="*/ 3916518 h 4044105"/>
              <a:gd name="connsiteX5426" fmla="*/ 636824 w 5260573"/>
              <a:gd name="connsiteY5426" fmla="*/ 3913343 h 4044105"/>
              <a:gd name="connsiteX5427" fmla="*/ 628926 w 5260573"/>
              <a:gd name="connsiteY5427" fmla="*/ 3914884 h 4044105"/>
              <a:gd name="connsiteX5428" fmla="*/ 617926 w 5260573"/>
              <a:gd name="connsiteY5428" fmla="*/ 3921894 h 4044105"/>
              <a:gd name="connsiteX5429" fmla="*/ 616534 w 5260573"/>
              <a:gd name="connsiteY5429" fmla="*/ 3922927 h 4044105"/>
              <a:gd name="connsiteX5430" fmla="*/ 645641 w 5260573"/>
              <a:gd name="connsiteY5430" fmla="*/ 3883588 h 4044105"/>
              <a:gd name="connsiteX5431" fmla="*/ 645093 w 5260573"/>
              <a:gd name="connsiteY5431" fmla="*/ 3879716 h 4044105"/>
              <a:gd name="connsiteX5432" fmla="*/ 620011 w 5260573"/>
              <a:gd name="connsiteY5432" fmla="*/ 3910174 h 4044105"/>
              <a:gd name="connsiteX5433" fmla="*/ 628665 w 5260573"/>
              <a:gd name="connsiteY5433" fmla="*/ 3895817 h 4044105"/>
              <a:gd name="connsiteX5434" fmla="*/ 635856 w 5260573"/>
              <a:gd name="connsiteY5434" fmla="*/ 3886091 h 4044105"/>
              <a:gd name="connsiteX5435" fmla="*/ 637294 w 5260573"/>
              <a:gd name="connsiteY5435" fmla="*/ 3884792 h 4044105"/>
              <a:gd name="connsiteX5436" fmla="*/ 642910 w 5260573"/>
              <a:gd name="connsiteY5436" fmla="*/ 3878602 h 4044105"/>
              <a:gd name="connsiteX5437" fmla="*/ 641634 w 5260573"/>
              <a:gd name="connsiteY5437" fmla="*/ 3878297 h 4044105"/>
              <a:gd name="connsiteX5438" fmla="*/ 647819 w 5260573"/>
              <a:gd name="connsiteY5438" fmla="*/ 3869970 h 4044105"/>
              <a:gd name="connsiteX5439" fmla="*/ 656576 w 5260573"/>
              <a:gd name="connsiteY5439" fmla="*/ 3855664 h 4044105"/>
              <a:gd name="connsiteX5440" fmla="*/ 650278 w 5260573"/>
              <a:gd name="connsiteY5440" fmla="*/ 3863389 h 4044105"/>
              <a:gd name="connsiteX5441" fmla="*/ 637173 w 5260573"/>
              <a:gd name="connsiteY5441" fmla="*/ 3879467 h 4044105"/>
              <a:gd name="connsiteX5442" fmla="*/ 635802 w 5260573"/>
              <a:gd name="connsiteY5442" fmla="*/ 3879975 h 4044105"/>
              <a:gd name="connsiteX5443" fmla="*/ 632499 w 5260573"/>
              <a:gd name="connsiteY5443" fmla="*/ 3880867 h 4044105"/>
              <a:gd name="connsiteX5444" fmla="*/ 649706 w 5260573"/>
              <a:gd name="connsiteY5444" fmla="*/ 3862921 h 4044105"/>
              <a:gd name="connsiteX5445" fmla="*/ 634452 w 5260573"/>
              <a:gd name="connsiteY5445" fmla="*/ 3874456 h 4044105"/>
              <a:gd name="connsiteX5446" fmla="*/ 619197 w 5260573"/>
              <a:gd name="connsiteY5446" fmla="*/ 3885993 h 4044105"/>
              <a:gd name="connsiteX5447" fmla="*/ 625453 w 5260573"/>
              <a:gd name="connsiteY5447" fmla="*/ 3871998 h 4044105"/>
              <a:gd name="connsiteX5448" fmla="*/ 601151 w 5260573"/>
              <a:gd name="connsiteY5448" fmla="*/ 3884132 h 4044105"/>
              <a:gd name="connsiteX5449" fmla="*/ 628016 w 5260573"/>
              <a:gd name="connsiteY5449" fmla="*/ 3858078 h 4044105"/>
              <a:gd name="connsiteX5450" fmla="*/ 645772 w 5260573"/>
              <a:gd name="connsiteY5450" fmla="*/ 3842132 h 4044105"/>
              <a:gd name="connsiteX5451" fmla="*/ 646123 w 5260573"/>
              <a:gd name="connsiteY5451" fmla="*/ 3842420 h 4044105"/>
              <a:gd name="connsiteX5452" fmla="*/ 646561 w 5260573"/>
              <a:gd name="connsiteY5452" fmla="*/ 3842779 h 4044105"/>
              <a:gd name="connsiteX5453" fmla="*/ 646824 w 5260573"/>
              <a:gd name="connsiteY5453" fmla="*/ 3842994 h 4044105"/>
              <a:gd name="connsiteX5454" fmla="*/ 646707 w 5260573"/>
              <a:gd name="connsiteY5454" fmla="*/ 3842898 h 4044105"/>
              <a:gd name="connsiteX5455" fmla="*/ 646561 w 5260573"/>
              <a:gd name="connsiteY5455" fmla="*/ 3842779 h 4044105"/>
              <a:gd name="connsiteX5456" fmla="*/ 645772 w 5260573"/>
              <a:gd name="connsiteY5456" fmla="*/ 3842132 h 4044105"/>
              <a:gd name="connsiteX5457" fmla="*/ 622571 w 5260573"/>
              <a:gd name="connsiteY5457" fmla="*/ 3858269 h 4044105"/>
              <a:gd name="connsiteX5458" fmla="*/ 617225 w 5260573"/>
              <a:gd name="connsiteY5458" fmla="*/ 3852342 h 4044105"/>
              <a:gd name="connsiteX5459" fmla="*/ 600261 w 5260573"/>
              <a:gd name="connsiteY5459" fmla="*/ 3867386 h 4044105"/>
              <a:gd name="connsiteX5460" fmla="*/ 593665 w 5260573"/>
              <a:gd name="connsiteY5460" fmla="*/ 3866635 h 4044105"/>
              <a:gd name="connsiteX5461" fmla="*/ 588725 w 5260573"/>
              <a:gd name="connsiteY5461" fmla="*/ 3868794 h 4044105"/>
              <a:gd name="connsiteX5462" fmla="*/ 586857 w 5260573"/>
              <a:gd name="connsiteY5462" fmla="*/ 3870555 h 4044105"/>
              <a:gd name="connsiteX5463" fmla="*/ 592383 w 5260573"/>
              <a:gd name="connsiteY5463" fmla="*/ 3873114 h 4044105"/>
              <a:gd name="connsiteX5464" fmla="*/ 588469 w 5260573"/>
              <a:gd name="connsiteY5464" fmla="*/ 3876404 h 4044105"/>
              <a:gd name="connsiteX5465" fmla="*/ 585018 w 5260573"/>
              <a:gd name="connsiteY5465" fmla="*/ 3874489 h 4044105"/>
              <a:gd name="connsiteX5466" fmla="*/ 578735 w 5260573"/>
              <a:gd name="connsiteY5466" fmla="*/ 3875064 h 4044105"/>
              <a:gd name="connsiteX5467" fmla="*/ 574616 w 5260573"/>
              <a:gd name="connsiteY5467" fmla="*/ 3878422 h 4044105"/>
              <a:gd name="connsiteX5468" fmla="*/ 536351 w 5260573"/>
              <a:gd name="connsiteY5468" fmla="*/ 3906251 h 4044105"/>
              <a:gd name="connsiteX5469" fmla="*/ 554636 w 5260573"/>
              <a:gd name="connsiteY5469" fmla="*/ 3889188 h 4044105"/>
              <a:gd name="connsiteX5470" fmla="*/ 565754 w 5260573"/>
              <a:gd name="connsiteY5470" fmla="*/ 3878966 h 4044105"/>
              <a:gd name="connsiteX5471" fmla="*/ 561333 w 5260573"/>
              <a:gd name="connsiteY5471" fmla="*/ 3877642 h 4044105"/>
              <a:gd name="connsiteX5472" fmla="*/ 563679 w 5260573"/>
              <a:gd name="connsiteY5472" fmla="*/ 3874788 h 4044105"/>
              <a:gd name="connsiteX5473" fmla="*/ 568156 w 5260573"/>
              <a:gd name="connsiteY5473" fmla="*/ 3873544 h 4044105"/>
              <a:gd name="connsiteX5474" fmla="*/ 572197 w 5260573"/>
              <a:gd name="connsiteY5474" fmla="*/ 3873041 h 4044105"/>
              <a:gd name="connsiteX5475" fmla="*/ 573066 w 5260573"/>
              <a:gd name="connsiteY5475" fmla="*/ 3872244 h 4044105"/>
              <a:gd name="connsiteX5476" fmla="*/ 589967 w 5260573"/>
              <a:gd name="connsiteY5476" fmla="*/ 3858329 h 4044105"/>
              <a:gd name="connsiteX5477" fmla="*/ 606416 w 5260573"/>
              <a:gd name="connsiteY5477" fmla="*/ 3841833 h 4044105"/>
              <a:gd name="connsiteX5478" fmla="*/ 609551 w 5260573"/>
              <a:gd name="connsiteY5478" fmla="*/ 3840961 h 4044105"/>
              <a:gd name="connsiteX5479" fmla="*/ 610916 w 5260573"/>
              <a:gd name="connsiteY5479" fmla="*/ 3839301 h 4044105"/>
              <a:gd name="connsiteX5480" fmla="*/ 604785 w 5260573"/>
              <a:gd name="connsiteY5480" fmla="*/ 3840605 h 4044105"/>
              <a:gd name="connsiteX5481" fmla="*/ 585327 w 5260573"/>
              <a:gd name="connsiteY5481" fmla="*/ 3853607 h 4044105"/>
              <a:gd name="connsiteX5482" fmla="*/ 581082 w 5260573"/>
              <a:gd name="connsiteY5482" fmla="*/ 3851681 h 4044105"/>
              <a:gd name="connsiteX5483" fmla="*/ 565227 w 5260573"/>
              <a:gd name="connsiteY5483" fmla="*/ 3864275 h 4044105"/>
              <a:gd name="connsiteX5484" fmla="*/ 556815 w 5260573"/>
              <a:gd name="connsiteY5484" fmla="*/ 3871241 h 4044105"/>
              <a:gd name="connsiteX5485" fmla="*/ 551417 w 5260573"/>
              <a:gd name="connsiteY5485" fmla="*/ 3873691 h 4044105"/>
              <a:gd name="connsiteX5486" fmla="*/ 537715 w 5260573"/>
              <a:gd name="connsiteY5486" fmla="*/ 3886402 h 4044105"/>
              <a:gd name="connsiteX5487" fmla="*/ 539767 w 5260573"/>
              <a:gd name="connsiteY5487" fmla="*/ 3887721 h 4044105"/>
              <a:gd name="connsiteX5488" fmla="*/ 527801 w 5260573"/>
              <a:gd name="connsiteY5488" fmla="*/ 3897653 h 4044105"/>
              <a:gd name="connsiteX5489" fmla="*/ 534285 w 5260573"/>
              <a:gd name="connsiteY5489" fmla="*/ 3891447 h 4044105"/>
              <a:gd name="connsiteX5490" fmla="*/ 524765 w 5260573"/>
              <a:gd name="connsiteY5490" fmla="*/ 3891886 h 4044105"/>
              <a:gd name="connsiteX5491" fmla="*/ 498892 w 5260573"/>
              <a:gd name="connsiteY5491" fmla="*/ 3916067 h 4044105"/>
              <a:gd name="connsiteX5492" fmla="*/ 511233 w 5260573"/>
              <a:gd name="connsiteY5492" fmla="*/ 3902253 h 4044105"/>
              <a:gd name="connsiteX5493" fmla="*/ 501148 w 5260573"/>
              <a:gd name="connsiteY5493" fmla="*/ 3900647 h 4044105"/>
              <a:gd name="connsiteX5494" fmla="*/ 493804 w 5260573"/>
              <a:gd name="connsiteY5494" fmla="*/ 3908980 h 4044105"/>
              <a:gd name="connsiteX5495" fmla="*/ 486581 w 5260573"/>
              <a:gd name="connsiteY5495" fmla="*/ 3896428 h 4044105"/>
              <a:gd name="connsiteX5496" fmla="*/ 485553 w 5260573"/>
              <a:gd name="connsiteY5496" fmla="*/ 3894638 h 4044105"/>
              <a:gd name="connsiteX5497" fmla="*/ 485225 w 5260573"/>
              <a:gd name="connsiteY5497" fmla="*/ 3894870 h 4044105"/>
              <a:gd name="connsiteX5498" fmla="*/ 481495 w 5260573"/>
              <a:gd name="connsiteY5498" fmla="*/ 3897131 h 4044105"/>
              <a:gd name="connsiteX5499" fmla="*/ 481633 w 5260573"/>
              <a:gd name="connsiteY5499" fmla="*/ 3896887 h 4044105"/>
              <a:gd name="connsiteX5500" fmla="*/ 484589 w 5260573"/>
              <a:gd name="connsiteY5500" fmla="*/ 3892965 h 4044105"/>
              <a:gd name="connsiteX5501" fmla="*/ 483353 w 5260573"/>
              <a:gd name="connsiteY5501" fmla="*/ 3890815 h 4044105"/>
              <a:gd name="connsiteX5502" fmla="*/ 479362 w 5260573"/>
              <a:gd name="connsiteY5502" fmla="*/ 3896352 h 4044105"/>
              <a:gd name="connsiteX5503" fmla="*/ 476195 w 5260573"/>
              <a:gd name="connsiteY5503" fmla="*/ 3900345 h 4044105"/>
              <a:gd name="connsiteX5504" fmla="*/ 462519 w 5260573"/>
              <a:gd name="connsiteY5504" fmla="*/ 3908639 h 4044105"/>
              <a:gd name="connsiteX5505" fmla="*/ 462005 w 5260573"/>
              <a:gd name="connsiteY5505" fmla="*/ 3907079 h 4044105"/>
              <a:gd name="connsiteX5506" fmla="*/ 460952 w 5260573"/>
              <a:gd name="connsiteY5506" fmla="*/ 3908733 h 4044105"/>
              <a:gd name="connsiteX5507" fmla="*/ 458113 w 5260573"/>
              <a:gd name="connsiteY5507" fmla="*/ 3911309 h 4044105"/>
              <a:gd name="connsiteX5508" fmla="*/ 447891 w 5260573"/>
              <a:gd name="connsiteY5508" fmla="*/ 3917508 h 4044105"/>
              <a:gd name="connsiteX5509" fmla="*/ 450546 w 5260573"/>
              <a:gd name="connsiteY5509" fmla="*/ 3913753 h 4044105"/>
              <a:gd name="connsiteX5510" fmla="*/ 448230 w 5260573"/>
              <a:gd name="connsiteY5510" fmla="*/ 3910981 h 4044105"/>
              <a:gd name="connsiteX5511" fmla="*/ 457878 w 5260573"/>
              <a:gd name="connsiteY5511" fmla="*/ 3902963 h 4044105"/>
              <a:gd name="connsiteX5512" fmla="*/ 446809 w 5260573"/>
              <a:gd name="connsiteY5512" fmla="*/ 3909134 h 4044105"/>
              <a:gd name="connsiteX5513" fmla="*/ 450547 w 5260573"/>
              <a:gd name="connsiteY5513" fmla="*/ 3902835 h 4044105"/>
              <a:gd name="connsiteX5514" fmla="*/ 451997 w 5260573"/>
              <a:gd name="connsiteY5514" fmla="*/ 3900011 h 4044105"/>
              <a:gd name="connsiteX5515" fmla="*/ 485586 w 5260573"/>
              <a:gd name="connsiteY5515" fmla="*/ 3877341 h 4044105"/>
              <a:gd name="connsiteX5516" fmla="*/ 489017 w 5260573"/>
              <a:gd name="connsiteY5516" fmla="*/ 3874699 h 4044105"/>
              <a:gd name="connsiteX5517" fmla="*/ 488169 w 5260573"/>
              <a:gd name="connsiteY5517" fmla="*/ 3874110 h 4044105"/>
              <a:gd name="connsiteX5518" fmla="*/ 481481 w 5260573"/>
              <a:gd name="connsiteY5518" fmla="*/ 3876518 h 4044105"/>
              <a:gd name="connsiteX5519" fmla="*/ 476000 w 5260573"/>
              <a:gd name="connsiteY5519" fmla="*/ 3880243 h 4044105"/>
              <a:gd name="connsiteX5520" fmla="*/ 477738 w 5260573"/>
              <a:gd name="connsiteY5520" fmla="*/ 3869058 h 4044105"/>
              <a:gd name="connsiteX5521" fmla="*/ 476609 w 5260573"/>
              <a:gd name="connsiteY5521" fmla="*/ 3864964 h 4044105"/>
              <a:gd name="connsiteX5522" fmla="*/ 477283 w 5260573"/>
              <a:gd name="connsiteY5522" fmla="*/ 3864213 h 4044105"/>
              <a:gd name="connsiteX5523" fmla="*/ 472594 w 5260573"/>
              <a:gd name="connsiteY5523" fmla="*/ 3865152 h 4044105"/>
              <a:gd name="connsiteX5524" fmla="*/ 480424 w 5260573"/>
              <a:gd name="connsiteY5524" fmla="*/ 3858840 h 4044105"/>
              <a:gd name="connsiteX5525" fmla="*/ 484504 w 5260573"/>
              <a:gd name="connsiteY5525" fmla="*/ 3856156 h 4044105"/>
              <a:gd name="connsiteX5526" fmla="*/ 496518 w 5260573"/>
              <a:gd name="connsiteY5526" fmla="*/ 3842755 h 4044105"/>
              <a:gd name="connsiteX5527" fmla="*/ 497447 w 5260573"/>
              <a:gd name="connsiteY5527" fmla="*/ 3842807 h 4044105"/>
              <a:gd name="connsiteX5528" fmla="*/ 497556 w 5260573"/>
              <a:gd name="connsiteY5528" fmla="*/ 3842449 h 4044105"/>
              <a:gd name="connsiteX5529" fmla="*/ 516514 w 5260573"/>
              <a:gd name="connsiteY5529" fmla="*/ 3824387 h 4044105"/>
              <a:gd name="connsiteX5530" fmla="*/ 526455 w 5260573"/>
              <a:gd name="connsiteY5530" fmla="*/ 3817176 h 4044105"/>
              <a:gd name="connsiteX5531" fmla="*/ 536187 w 5260573"/>
              <a:gd name="connsiteY5531" fmla="*/ 3806352 h 4044105"/>
              <a:gd name="connsiteX5532" fmla="*/ 540467 w 5260573"/>
              <a:gd name="connsiteY5532" fmla="*/ 3800022 h 4044105"/>
              <a:gd name="connsiteX5533" fmla="*/ 539534 w 5260573"/>
              <a:gd name="connsiteY5533" fmla="*/ 3799895 h 4044105"/>
              <a:gd name="connsiteX5534" fmla="*/ 537425 w 5260573"/>
              <a:gd name="connsiteY5534" fmla="*/ 3799915 h 4044105"/>
              <a:gd name="connsiteX5535" fmla="*/ 527916 w 5260573"/>
              <a:gd name="connsiteY5535" fmla="*/ 3806387 h 4044105"/>
              <a:gd name="connsiteX5536" fmla="*/ 522241 w 5260573"/>
              <a:gd name="connsiteY5536" fmla="*/ 3813107 h 4044105"/>
              <a:gd name="connsiteX5537" fmla="*/ 498524 w 5260573"/>
              <a:gd name="connsiteY5537" fmla="*/ 3837791 h 4044105"/>
              <a:gd name="connsiteX5538" fmla="*/ 490427 w 5260573"/>
              <a:gd name="connsiteY5538" fmla="*/ 3838150 h 4044105"/>
              <a:gd name="connsiteX5539" fmla="*/ 474514 w 5260573"/>
              <a:gd name="connsiteY5539" fmla="*/ 3857363 h 4044105"/>
              <a:gd name="connsiteX5540" fmla="*/ 471602 w 5260573"/>
              <a:gd name="connsiteY5540" fmla="*/ 3858170 h 4044105"/>
              <a:gd name="connsiteX5541" fmla="*/ 486434 w 5260573"/>
              <a:gd name="connsiteY5541" fmla="*/ 3841147 h 4044105"/>
              <a:gd name="connsiteX5542" fmla="*/ 479904 w 5260573"/>
              <a:gd name="connsiteY5542" fmla="*/ 3841071 h 4044105"/>
              <a:gd name="connsiteX5543" fmla="*/ 482251 w 5260573"/>
              <a:gd name="connsiteY5543" fmla="*/ 3838216 h 4044105"/>
              <a:gd name="connsiteX5544" fmla="*/ 481687 w 5260573"/>
              <a:gd name="connsiteY5544" fmla="*/ 3836170 h 4044105"/>
              <a:gd name="connsiteX5545" fmla="*/ 483255 w 5260573"/>
              <a:gd name="connsiteY5545" fmla="*/ 3835735 h 4044105"/>
              <a:gd name="connsiteX5546" fmla="*/ 479178 w 5260573"/>
              <a:gd name="connsiteY5546" fmla="*/ 3835085 h 4044105"/>
              <a:gd name="connsiteX5547" fmla="*/ 443513 w 5260573"/>
              <a:gd name="connsiteY5547" fmla="*/ 3858421 h 4044105"/>
              <a:gd name="connsiteX5548" fmla="*/ 440201 w 5260573"/>
              <a:gd name="connsiteY5548" fmla="*/ 3860582 h 4044105"/>
              <a:gd name="connsiteX5549" fmla="*/ 442206 w 5260573"/>
              <a:gd name="connsiteY5549" fmla="*/ 3856223 h 4044105"/>
              <a:gd name="connsiteX5550" fmla="*/ 442780 w 5260573"/>
              <a:gd name="connsiteY5550" fmla="*/ 3854616 h 4044105"/>
              <a:gd name="connsiteX5551" fmla="*/ 452865 w 5260573"/>
              <a:gd name="connsiteY5551" fmla="*/ 3847447 h 4044105"/>
              <a:gd name="connsiteX5552" fmla="*/ 479120 w 5260573"/>
              <a:gd name="connsiteY5552" fmla="*/ 3828902 h 4044105"/>
              <a:gd name="connsiteX5553" fmla="*/ 477428 w 5260573"/>
              <a:gd name="connsiteY5553" fmla="*/ 3819508 h 4044105"/>
              <a:gd name="connsiteX5554" fmla="*/ 488479 w 5260573"/>
              <a:gd name="connsiteY5554" fmla="*/ 3809439 h 4044105"/>
              <a:gd name="connsiteX5555" fmla="*/ 498288 w 5260573"/>
              <a:gd name="connsiteY5555" fmla="*/ 3798095 h 4044105"/>
              <a:gd name="connsiteX5556" fmla="*/ 501890 w 5260573"/>
              <a:gd name="connsiteY5556" fmla="*/ 3795325 h 4044105"/>
              <a:gd name="connsiteX5557" fmla="*/ 501694 w 5260573"/>
              <a:gd name="connsiteY5557" fmla="*/ 3795369 h 4044105"/>
              <a:gd name="connsiteX5558" fmla="*/ 501034 w 5260573"/>
              <a:gd name="connsiteY5558" fmla="*/ 3795016 h 4044105"/>
              <a:gd name="connsiteX5559" fmla="*/ 502808 w 5260573"/>
              <a:gd name="connsiteY5559" fmla="*/ 3791874 h 4044105"/>
              <a:gd name="connsiteX5560" fmla="*/ 505213 w 5260573"/>
              <a:gd name="connsiteY5560" fmla="*/ 3789387 h 4044105"/>
              <a:gd name="connsiteX5561" fmla="*/ 503363 w 5260573"/>
              <a:gd name="connsiteY5561" fmla="*/ 3789397 h 4044105"/>
              <a:gd name="connsiteX5562" fmla="*/ 500290 w 5260573"/>
              <a:gd name="connsiteY5562" fmla="*/ 3788625 h 4044105"/>
              <a:gd name="connsiteX5563" fmla="*/ 488690 w 5260573"/>
              <a:gd name="connsiteY5563" fmla="*/ 3796694 h 4044105"/>
              <a:gd name="connsiteX5564" fmla="*/ 478340 w 5260573"/>
              <a:gd name="connsiteY5564" fmla="*/ 3799587 h 4044105"/>
              <a:gd name="connsiteX5565" fmla="*/ 495345 w 5260573"/>
              <a:gd name="connsiteY5565" fmla="*/ 3787934 h 4044105"/>
              <a:gd name="connsiteX5566" fmla="*/ 499749 w 5260573"/>
              <a:gd name="connsiteY5566" fmla="*/ 3780174 h 4044105"/>
              <a:gd name="connsiteX5567" fmla="*/ 507097 w 5260573"/>
              <a:gd name="connsiteY5567" fmla="*/ 3776631 h 4044105"/>
              <a:gd name="connsiteX5568" fmla="*/ 507331 w 5260573"/>
              <a:gd name="connsiteY5568" fmla="*/ 3776218 h 4044105"/>
              <a:gd name="connsiteX5569" fmla="*/ 505851 w 5260573"/>
              <a:gd name="connsiteY5569" fmla="*/ 3777151 h 4044105"/>
              <a:gd name="connsiteX5570" fmla="*/ 503797 w 5260573"/>
              <a:gd name="connsiteY5570" fmla="*/ 3774802 h 4044105"/>
              <a:gd name="connsiteX5571" fmla="*/ 517709 w 5260573"/>
              <a:gd name="connsiteY5571" fmla="*/ 3762167 h 4044105"/>
              <a:gd name="connsiteX5572" fmla="*/ 516659 w 5260573"/>
              <a:gd name="connsiteY5572" fmla="*/ 3760306 h 4044105"/>
              <a:gd name="connsiteX5573" fmla="*/ 516350 w 5260573"/>
              <a:gd name="connsiteY5573" fmla="*/ 3759730 h 4044105"/>
              <a:gd name="connsiteX5574" fmla="*/ 509957 w 5260573"/>
              <a:gd name="connsiteY5574" fmla="*/ 3765031 h 4044105"/>
              <a:gd name="connsiteX5575" fmla="*/ 501151 w 5260573"/>
              <a:gd name="connsiteY5575" fmla="*/ 3771763 h 4044105"/>
              <a:gd name="connsiteX5576" fmla="*/ 485105 w 5260573"/>
              <a:gd name="connsiteY5576" fmla="*/ 3782651 h 4044105"/>
              <a:gd name="connsiteX5577" fmla="*/ 480945 w 5260573"/>
              <a:gd name="connsiteY5577" fmla="*/ 3785207 h 4044105"/>
              <a:gd name="connsiteX5578" fmla="*/ 481593 w 5260573"/>
              <a:gd name="connsiteY5578" fmla="*/ 3784331 h 4044105"/>
              <a:gd name="connsiteX5579" fmla="*/ 486938 w 5260573"/>
              <a:gd name="connsiteY5579" fmla="*/ 3777044 h 4044105"/>
              <a:gd name="connsiteX5580" fmla="*/ 496907 w 5260573"/>
              <a:gd name="connsiteY5580" fmla="*/ 3769837 h 4044105"/>
              <a:gd name="connsiteX5581" fmla="*/ 505055 w 5260573"/>
              <a:gd name="connsiteY5581" fmla="*/ 3758944 h 4044105"/>
              <a:gd name="connsiteX5582" fmla="*/ 497561 w 5260573"/>
              <a:gd name="connsiteY5582" fmla="*/ 3762745 h 4044105"/>
              <a:gd name="connsiteX5583" fmla="*/ 501843 w 5260573"/>
              <a:gd name="connsiteY5583" fmla="*/ 3757192 h 4044105"/>
              <a:gd name="connsiteX5584" fmla="*/ 500366 w 5260573"/>
              <a:gd name="connsiteY5584" fmla="*/ 3757807 h 4044105"/>
              <a:gd name="connsiteX5585" fmla="*/ 498612 w 5260573"/>
              <a:gd name="connsiteY5585" fmla="*/ 3759189 h 4044105"/>
              <a:gd name="connsiteX5586" fmla="*/ 505428 w 5260573"/>
              <a:gd name="connsiteY5586" fmla="*/ 3751146 h 4044105"/>
              <a:gd name="connsiteX5587" fmla="*/ 507552 w 5260573"/>
              <a:gd name="connsiteY5587" fmla="*/ 3749791 h 4044105"/>
              <a:gd name="connsiteX5588" fmla="*/ 509640 w 5260573"/>
              <a:gd name="connsiteY5588" fmla="*/ 3747084 h 4044105"/>
              <a:gd name="connsiteX5589" fmla="*/ 517802 w 5260573"/>
              <a:gd name="connsiteY5589" fmla="*/ 3736485 h 4044105"/>
              <a:gd name="connsiteX5590" fmla="*/ 512120 w 5260573"/>
              <a:gd name="connsiteY5590" fmla="*/ 3740088 h 4044105"/>
              <a:gd name="connsiteX5591" fmla="*/ 507904 w 5260573"/>
              <a:gd name="connsiteY5591" fmla="*/ 3743056 h 4044105"/>
              <a:gd name="connsiteX5592" fmla="*/ 494631 w 5260573"/>
              <a:gd name="connsiteY5592" fmla="*/ 3758657 h 4044105"/>
              <a:gd name="connsiteX5593" fmla="*/ 493291 w 5260573"/>
              <a:gd name="connsiteY5593" fmla="*/ 3755037 h 4044105"/>
              <a:gd name="connsiteX5594" fmla="*/ 495523 w 5260573"/>
              <a:gd name="connsiteY5594" fmla="*/ 3751415 h 4044105"/>
              <a:gd name="connsiteX5595" fmla="*/ 492337 w 5260573"/>
              <a:gd name="connsiteY5595" fmla="*/ 3753469 h 4044105"/>
              <a:gd name="connsiteX5596" fmla="*/ 484235 w 5260573"/>
              <a:gd name="connsiteY5596" fmla="*/ 3758442 h 4044105"/>
              <a:gd name="connsiteX5597" fmla="*/ 486065 w 5260573"/>
              <a:gd name="connsiteY5597" fmla="*/ 3756086 h 4044105"/>
              <a:gd name="connsiteX5598" fmla="*/ 498616 w 5260573"/>
              <a:gd name="connsiteY5598" fmla="*/ 3738269 h 4044105"/>
              <a:gd name="connsiteX5599" fmla="*/ 506280 w 5260573"/>
              <a:gd name="connsiteY5599" fmla="*/ 3730332 h 4044105"/>
              <a:gd name="connsiteX5600" fmla="*/ 504785 w 5260573"/>
              <a:gd name="connsiteY5600" fmla="*/ 3729561 h 4044105"/>
              <a:gd name="connsiteX5601" fmla="*/ 504732 w 5260573"/>
              <a:gd name="connsiteY5601" fmla="*/ 3729588 h 4044105"/>
              <a:gd name="connsiteX5602" fmla="*/ 505274 w 5260573"/>
              <a:gd name="connsiteY5602" fmla="*/ 3728818 h 4044105"/>
              <a:gd name="connsiteX5603" fmla="*/ 526566 w 5260573"/>
              <a:gd name="connsiteY5603" fmla="*/ 3700942 h 4044105"/>
              <a:gd name="connsiteX5604" fmla="*/ 530676 w 5260573"/>
              <a:gd name="connsiteY5604" fmla="*/ 3694972 h 4044105"/>
              <a:gd name="connsiteX5605" fmla="*/ 531919 w 5260573"/>
              <a:gd name="connsiteY5605" fmla="*/ 3692907 h 4044105"/>
              <a:gd name="connsiteX5606" fmla="*/ 528586 w 5260573"/>
              <a:gd name="connsiteY5606" fmla="*/ 3696608 h 4044105"/>
              <a:gd name="connsiteX5607" fmla="*/ 494891 w 5260573"/>
              <a:gd name="connsiteY5607" fmla="*/ 3740198 h 4044105"/>
              <a:gd name="connsiteX5608" fmla="*/ 501783 w 5260573"/>
              <a:gd name="connsiteY5608" fmla="*/ 3729874 h 4044105"/>
              <a:gd name="connsiteX5609" fmla="*/ 500297 w 5260573"/>
              <a:gd name="connsiteY5609" fmla="*/ 3731818 h 4044105"/>
              <a:gd name="connsiteX5610" fmla="*/ 498257 w 5260573"/>
              <a:gd name="connsiteY5610" fmla="*/ 3732845 h 4044105"/>
              <a:gd name="connsiteX5611" fmla="*/ 494179 w 5260573"/>
              <a:gd name="connsiteY5611" fmla="*/ 3733340 h 4044105"/>
              <a:gd name="connsiteX5612" fmla="*/ 511596 w 5260573"/>
              <a:gd name="connsiteY5612" fmla="*/ 3715309 h 4044105"/>
              <a:gd name="connsiteX5613" fmla="*/ 513511 w 5260573"/>
              <a:gd name="connsiteY5613" fmla="*/ 3713174 h 4044105"/>
              <a:gd name="connsiteX5614" fmla="*/ 514615 w 5260573"/>
              <a:gd name="connsiteY5614" fmla="*/ 3711669 h 4044105"/>
              <a:gd name="connsiteX5615" fmla="*/ 514953 w 5260573"/>
              <a:gd name="connsiteY5615" fmla="*/ 3710397 h 4044105"/>
              <a:gd name="connsiteX5616" fmla="*/ 511945 w 5260573"/>
              <a:gd name="connsiteY5616" fmla="*/ 3710945 h 4044105"/>
              <a:gd name="connsiteX5617" fmla="*/ 507010 w 5260573"/>
              <a:gd name="connsiteY5617" fmla="*/ 3714505 h 4044105"/>
              <a:gd name="connsiteX5618" fmla="*/ 500133 w 5260573"/>
              <a:gd name="connsiteY5618" fmla="*/ 3719066 h 4044105"/>
              <a:gd name="connsiteX5619" fmla="*/ 497237 w 5260573"/>
              <a:gd name="connsiteY5619" fmla="*/ 3723074 h 4044105"/>
              <a:gd name="connsiteX5620" fmla="*/ 491011 w 5260573"/>
              <a:gd name="connsiteY5620" fmla="*/ 3729667 h 4044105"/>
              <a:gd name="connsiteX5621" fmla="*/ 494060 w 5260573"/>
              <a:gd name="connsiteY5621" fmla="*/ 3724495 h 4044105"/>
              <a:gd name="connsiteX5622" fmla="*/ 495906 w 5260573"/>
              <a:gd name="connsiteY5622" fmla="*/ 3721696 h 4044105"/>
              <a:gd name="connsiteX5623" fmla="*/ 494780 w 5260573"/>
              <a:gd name="connsiteY5623" fmla="*/ 3722378 h 4044105"/>
              <a:gd name="connsiteX5624" fmla="*/ 491323 w 5260573"/>
              <a:gd name="connsiteY5624" fmla="*/ 3724235 h 4044105"/>
              <a:gd name="connsiteX5625" fmla="*/ 485088 w 5260573"/>
              <a:gd name="connsiteY5625" fmla="*/ 3732851 h 4044105"/>
              <a:gd name="connsiteX5626" fmla="*/ 452449 w 5260573"/>
              <a:gd name="connsiteY5626" fmla="*/ 3775984 h 4044105"/>
              <a:gd name="connsiteX5627" fmla="*/ 452149 w 5260573"/>
              <a:gd name="connsiteY5627" fmla="*/ 3776577 h 4044105"/>
              <a:gd name="connsiteX5628" fmla="*/ 452066 w 5260573"/>
              <a:gd name="connsiteY5628" fmla="*/ 3776731 h 4044105"/>
              <a:gd name="connsiteX5629" fmla="*/ 454050 w 5260573"/>
              <a:gd name="connsiteY5629" fmla="*/ 3775019 h 4044105"/>
              <a:gd name="connsiteX5630" fmla="*/ 471918 w 5260573"/>
              <a:gd name="connsiteY5630" fmla="*/ 3763164 h 4044105"/>
              <a:gd name="connsiteX5631" fmla="*/ 485755 w 5260573"/>
              <a:gd name="connsiteY5631" fmla="*/ 3750885 h 4044105"/>
              <a:gd name="connsiteX5632" fmla="*/ 476168 w 5260573"/>
              <a:gd name="connsiteY5632" fmla="*/ 3763476 h 4044105"/>
              <a:gd name="connsiteX5633" fmla="*/ 474510 w 5260573"/>
              <a:gd name="connsiteY5633" fmla="*/ 3764513 h 4044105"/>
              <a:gd name="connsiteX5634" fmla="*/ 463409 w 5260573"/>
              <a:gd name="connsiteY5634" fmla="*/ 3772215 h 4044105"/>
              <a:gd name="connsiteX5635" fmla="*/ 451490 w 5260573"/>
              <a:gd name="connsiteY5635" fmla="*/ 3780163 h 4044105"/>
              <a:gd name="connsiteX5636" fmla="*/ 449425 w 5260573"/>
              <a:gd name="connsiteY5636" fmla="*/ 3781213 h 4044105"/>
              <a:gd name="connsiteX5637" fmla="*/ 448648 w 5260573"/>
              <a:gd name="connsiteY5637" fmla="*/ 3782483 h 4044105"/>
              <a:gd name="connsiteX5638" fmla="*/ 442636 w 5260573"/>
              <a:gd name="connsiteY5638" fmla="*/ 3786079 h 4044105"/>
              <a:gd name="connsiteX5639" fmla="*/ 457065 w 5260573"/>
              <a:gd name="connsiteY5639" fmla="*/ 3765896 h 4044105"/>
              <a:gd name="connsiteX5640" fmla="*/ 475976 w 5260573"/>
              <a:gd name="connsiteY5640" fmla="*/ 3739304 h 4044105"/>
              <a:gd name="connsiteX5641" fmla="*/ 486229 w 5260573"/>
              <a:gd name="connsiteY5641" fmla="*/ 3724446 h 4044105"/>
              <a:gd name="connsiteX5642" fmla="*/ 485896 w 5260573"/>
              <a:gd name="connsiteY5642" fmla="*/ 3723256 h 4044105"/>
              <a:gd name="connsiteX5643" fmla="*/ 485759 w 5260573"/>
              <a:gd name="connsiteY5643" fmla="*/ 3719406 h 4044105"/>
              <a:gd name="connsiteX5644" fmla="*/ 485759 w 5260573"/>
              <a:gd name="connsiteY5644" fmla="*/ 3719017 h 4044105"/>
              <a:gd name="connsiteX5645" fmla="*/ 483271 w 5260573"/>
              <a:gd name="connsiteY5645" fmla="*/ 3722468 h 4044105"/>
              <a:gd name="connsiteX5646" fmla="*/ 477061 w 5260573"/>
              <a:gd name="connsiteY5646" fmla="*/ 3731301 h 4044105"/>
              <a:gd name="connsiteX5647" fmla="*/ 430445 w 5260573"/>
              <a:gd name="connsiteY5647" fmla="*/ 3796986 h 4044105"/>
              <a:gd name="connsiteX5648" fmla="*/ 421050 w 5260573"/>
              <a:gd name="connsiteY5648" fmla="*/ 3806088 h 4044105"/>
              <a:gd name="connsiteX5649" fmla="*/ 423376 w 5260573"/>
              <a:gd name="connsiteY5649" fmla="*/ 3802478 h 4044105"/>
              <a:gd name="connsiteX5650" fmla="*/ 427887 w 5260573"/>
              <a:gd name="connsiteY5650" fmla="*/ 3798834 h 4044105"/>
              <a:gd name="connsiteX5651" fmla="*/ 431236 w 5260573"/>
              <a:gd name="connsiteY5651" fmla="*/ 3795183 h 4044105"/>
              <a:gd name="connsiteX5652" fmla="*/ 429170 w 5260573"/>
              <a:gd name="connsiteY5652" fmla="*/ 3794408 h 4044105"/>
              <a:gd name="connsiteX5653" fmla="*/ 430077 w 5260573"/>
              <a:gd name="connsiteY5653" fmla="*/ 3793203 h 4044105"/>
              <a:gd name="connsiteX5654" fmla="*/ 436725 w 5260573"/>
              <a:gd name="connsiteY5654" fmla="*/ 3779332 h 4044105"/>
              <a:gd name="connsiteX5655" fmla="*/ 424348 w 5260573"/>
              <a:gd name="connsiteY5655" fmla="*/ 3796541 h 4044105"/>
              <a:gd name="connsiteX5656" fmla="*/ 423544 w 5260573"/>
              <a:gd name="connsiteY5656" fmla="*/ 3797587 h 4044105"/>
              <a:gd name="connsiteX5657" fmla="*/ 423391 w 5260573"/>
              <a:gd name="connsiteY5657" fmla="*/ 3797676 h 4044105"/>
              <a:gd name="connsiteX5658" fmla="*/ 420160 w 5260573"/>
              <a:gd name="connsiteY5658" fmla="*/ 3800160 h 4044105"/>
              <a:gd name="connsiteX5659" fmla="*/ 436850 w 5260573"/>
              <a:gd name="connsiteY5659" fmla="*/ 3774671 h 4044105"/>
              <a:gd name="connsiteX5660" fmla="*/ 463677 w 5260573"/>
              <a:gd name="connsiteY5660" fmla="*/ 3735815 h 4044105"/>
              <a:gd name="connsiteX5661" fmla="*/ 467247 w 5260573"/>
              <a:gd name="connsiteY5661" fmla="*/ 3731398 h 4044105"/>
              <a:gd name="connsiteX5662" fmla="*/ 462597 w 5260573"/>
              <a:gd name="connsiteY5662" fmla="*/ 3735275 h 4044105"/>
              <a:gd name="connsiteX5663" fmla="*/ 411808 w 5260573"/>
              <a:gd name="connsiteY5663" fmla="*/ 3802675 h 4044105"/>
              <a:gd name="connsiteX5664" fmla="*/ 464340 w 5260573"/>
              <a:gd name="connsiteY5664" fmla="*/ 3727351 h 4044105"/>
              <a:gd name="connsiteX5665" fmla="*/ 468346 w 5260573"/>
              <a:gd name="connsiteY5665" fmla="*/ 3721054 h 4044105"/>
              <a:gd name="connsiteX5666" fmla="*/ 468746 w 5260573"/>
              <a:gd name="connsiteY5666" fmla="*/ 3720045 h 4044105"/>
              <a:gd name="connsiteX5667" fmla="*/ 468445 w 5260573"/>
              <a:gd name="connsiteY5667" fmla="*/ 3720278 h 4044105"/>
              <a:gd name="connsiteX5668" fmla="*/ 467054 w 5260573"/>
              <a:gd name="connsiteY5668" fmla="*/ 3721311 h 4044105"/>
              <a:gd name="connsiteX5669" fmla="*/ 469616 w 5260573"/>
              <a:gd name="connsiteY5669" fmla="*/ 3717849 h 4044105"/>
              <a:gd name="connsiteX5670" fmla="*/ 469842 w 5260573"/>
              <a:gd name="connsiteY5670" fmla="*/ 3717279 h 4044105"/>
              <a:gd name="connsiteX5671" fmla="*/ 469430 w 5260573"/>
              <a:gd name="connsiteY5671" fmla="*/ 3715100 h 4044105"/>
              <a:gd name="connsiteX5672" fmla="*/ 460917 w 5260573"/>
              <a:gd name="connsiteY5672" fmla="*/ 3725643 h 4044105"/>
              <a:gd name="connsiteX5673" fmla="*/ 436560 w 5260573"/>
              <a:gd name="connsiteY5673" fmla="*/ 3758261 h 4044105"/>
              <a:gd name="connsiteX5674" fmla="*/ 456247 w 5260573"/>
              <a:gd name="connsiteY5674" fmla="*/ 3729158 h 4044105"/>
              <a:gd name="connsiteX5675" fmla="*/ 471993 w 5260573"/>
              <a:gd name="connsiteY5675" fmla="*/ 3707009 h 4044105"/>
              <a:gd name="connsiteX5676" fmla="*/ 470531 w 5260573"/>
              <a:gd name="connsiteY5676" fmla="*/ 3708557 h 4044105"/>
              <a:gd name="connsiteX5677" fmla="*/ 479185 w 5260573"/>
              <a:gd name="connsiteY5677" fmla="*/ 3694199 h 4044105"/>
              <a:gd name="connsiteX5678" fmla="*/ 486376 w 5260573"/>
              <a:gd name="connsiteY5678" fmla="*/ 3684475 h 4044105"/>
              <a:gd name="connsiteX5679" fmla="*/ 487814 w 5260573"/>
              <a:gd name="connsiteY5679" fmla="*/ 3683177 h 4044105"/>
              <a:gd name="connsiteX5680" fmla="*/ 493430 w 5260573"/>
              <a:gd name="connsiteY5680" fmla="*/ 3676985 h 4044105"/>
              <a:gd name="connsiteX5681" fmla="*/ 492155 w 5260573"/>
              <a:gd name="connsiteY5681" fmla="*/ 3676680 h 4044105"/>
              <a:gd name="connsiteX5682" fmla="*/ 498339 w 5260573"/>
              <a:gd name="connsiteY5682" fmla="*/ 3668354 h 4044105"/>
              <a:gd name="connsiteX5683" fmla="*/ 507095 w 5260573"/>
              <a:gd name="connsiteY5683" fmla="*/ 3654047 h 4044105"/>
              <a:gd name="connsiteX5684" fmla="*/ 500798 w 5260573"/>
              <a:gd name="connsiteY5684" fmla="*/ 3661773 h 4044105"/>
              <a:gd name="connsiteX5685" fmla="*/ 487693 w 5260573"/>
              <a:gd name="connsiteY5685" fmla="*/ 3677850 h 4044105"/>
              <a:gd name="connsiteX5686" fmla="*/ 486322 w 5260573"/>
              <a:gd name="connsiteY5686" fmla="*/ 3678358 h 4044105"/>
              <a:gd name="connsiteX5687" fmla="*/ 483020 w 5260573"/>
              <a:gd name="connsiteY5687" fmla="*/ 3679250 h 4044105"/>
              <a:gd name="connsiteX5688" fmla="*/ 500226 w 5260573"/>
              <a:gd name="connsiteY5688" fmla="*/ 3661305 h 4044105"/>
              <a:gd name="connsiteX5689" fmla="*/ 484972 w 5260573"/>
              <a:gd name="connsiteY5689" fmla="*/ 3672841 h 4044105"/>
              <a:gd name="connsiteX5690" fmla="*/ 469717 w 5260573"/>
              <a:gd name="connsiteY5690" fmla="*/ 3684376 h 4044105"/>
              <a:gd name="connsiteX5691" fmla="*/ 475973 w 5260573"/>
              <a:gd name="connsiteY5691" fmla="*/ 3670381 h 4044105"/>
              <a:gd name="connsiteX5692" fmla="*/ 451671 w 5260573"/>
              <a:gd name="connsiteY5692" fmla="*/ 3682516 h 4044105"/>
              <a:gd name="connsiteX5693" fmla="*/ 478536 w 5260573"/>
              <a:gd name="connsiteY5693" fmla="*/ 3656461 h 4044105"/>
              <a:gd name="connsiteX5694" fmla="*/ 496292 w 5260573"/>
              <a:gd name="connsiteY5694" fmla="*/ 3640516 h 4044105"/>
              <a:gd name="connsiteX5695" fmla="*/ 497081 w 5260573"/>
              <a:gd name="connsiteY5695" fmla="*/ 3641162 h 4044105"/>
              <a:gd name="connsiteX5696" fmla="*/ 497227 w 5260573"/>
              <a:gd name="connsiteY5696" fmla="*/ 3641282 h 4044105"/>
              <a:gd name="connsiteX5697" fmla="*/ 497344 w 5260573"/>
              <a:gd name="connsiteY5697" fmla="*/ 3641377 h 4044105"/>
              <a:gd name="connsiteX5698" fmla="*/ 497081 w 5260573"/>
              <a:gd name="connsiteY5698" fmla="*/ 3641162 h 4044105"/>
              <a:gd name="connsiteX5699" fmla="*/ 496643 w 5260573"/>
              <a:gd name="connsiteY5699" fmla="*/ 3640803 h 4044105"/>
              <a:gd name="connsiteX5700" fmla="*/ 496292 w 5260573"/>
              <a:gd name="connsiteY5700" fmla="*/ 3640516 h 4044105"/>
              <a:gd name="connsiteX5701" fmla="*/ 473090 w 5260573"/>
              <a:gd name="connsiteY5701" fmla="*/ 3656652 h 4044105"/>
              <a:gd name="connsiteX5702" fmla="*/ 467745 w 5260573"/>
              <a:gd name="connsiteY5702" fmla="*/ 3650725 h 4044105"/>
              <a:gd name="connsiteX5703" fmla="*/ 465712 w 5260573"/>
              <a:gd name="connsiteY5703" fmla="*/ 3652575 h 4044105"/>
              <a:gd name="connsiteX5704" fmla="*/ 654643 w 5260573"/>
              <a:gd name="connsiteY5704" fmla="*/ 3460118 h 4044105"/>
              <a:gd name="connsiteX5705" fmla="*/ 729430 w 5260573"/>
              <a:gd name="connsiteY5705" fmla="*/ 3394801 h 4044105"/>
              <a:gd name="connsiteX5706" fmla="*/ 745165 w 5260573"/>
              <a:gd name="connsiteY5706" fmla="*/ 3374321 h 4044105"/>
              <a:gd name="connsiteX5707" fmla="*/ 746485 w 5260573"/>
              <a:gd name="connsiteY5707" fmla="*/ 3374439 h 4044105"/>
              <a:gd name="connsiteX5708" fmla="*/ 747935 w 5260573"/>
              <a:gd name="connsiteY5708" fmla="*/ 3370716 h 4044105"/>
              <a:gd name="connsiteX5709" fmla="*/ 745165 w 5260573"/>
              <a:gd name="connsiteY5709" fmla="*/ 3374321 h 4044105"/>
              <a:gd name="connsiteX5710" fmla="*/ 740159 w 5260573"/>
              <a:gd name="connsiteY5710" fmla="*/ 3373871 h 4044105"/>
              <a:gd name="connsiteX5711" fmla="*/ 795690 w 5260573"/>
              <a:gd name="connsiteY5711" fmla="*/ 3308149 h 4044105"/>
              <a:gd name="connsiteX5712" fmla="*/ 778604 w 5260573"/>
              <a:gd name="connsiteY5712" fmla="*/ 3319261 h 4044105"/>
              <a:gd name="connsiteX5713" fmla="*/ 760740 w 5260573"/>
              <a:gd name="connsiteY5713" fmla="*/ 3318150 h 4044105"/>
              <a:gd name="connsiteX5714" fmla="*/ 706916 w 5260573"/>
              <a:gd name="connsiteY5714" fmla="*/ 3365764 h 4044105"/>
              <a:gd name="connsiteX5715" fmla="*/ 448172 w 5260573"/>
              <a:gd name="connsiteY5715" fmla="*/ 3609757 h 4044105"/>
              <a:gd name="connsiteX5716" fmla="*/ 415031 w 5260573"/>
              <a:gd name="connsiteY5716" fmla="*/ 3644742 h 4044105"/>
              <a:gd name="connsiteX5717" fmla="*/ 402410 w 5260573"/>
              <a:gd name="connsiteY5717" fmla="*/ 3653005 h 4044105"/>
              <a:gd name="connsiteX5718" fmla="*/ 401455 w 5260573"/>
              <a:gd name="connsiteY5718" fmla="*/ 3653610 h 4044105"/>
              <a:gd name="connsiteX5719" fmla="*/ 411810 w 5260573"/>
              <a:gd name="connsiteY5719" fmla="*/ 3637478 h 4044105"/>
              <a:gd name="connsiteX5720" fmla="*/ 396234 w 5260573"/>
              <a:gd name="connsiteY5720" fmla="*/ 3656698 h 4044105"/>
              <a:gd name="connsiteX5721" fmla="*/ 392057 w 5260573"/>
              <a:gd name="connsiteY5721" fmla="*/ 3657380 h 4044105"/>
              <a:gd name="connsiteX5722" fmla="*/ 398653 w 5260573"/>
              <a:gd name="connsiteY5722" fmla="*/ 3650211 h 4044105"/>
              <a:gd name="connsiteX5723" fmla="*/ 394236 w 5260573"/>
              <a:gd name="connsiteY5723" fmla="*/ 3653144 h 4044105"/>
              <a:gd name="connsiteX5724" fmla="*/ 461063 w 5260573"/>
              <a:gd name="connsiteY5724" fmla="*/ 3584041 h 4044105"/>
              <a:gd name="connsiteX5725" fmla="*/ 720067 w 5260573"/>
              <a:gd name="connsiteY5725" fmla="*/ 3334653 h 4044105"/>
              <a:gd name="connsiteX5726" fmla="*/ 819435 w 5260573"/>
              <a:gd name="connsiteY5726" fmla="*/ 3237909 h 4044105"/>
              <a:gd name="connsiteX5727" fmla="*/ 796707 w 5260573"/>
              <a:gd name="connsiteY5727" fmla="*/ 3247132 h 4044105"/>
              <a:gd name="connsiteX5728" fmla="*/ 768421 w 5260573"/>
              <a:gd name="connsiteY5728" fmla="*/ 3271844 h 4044105"/>
              <a:gd name="connsiteX5729" fmla="*/ 651621 w 5260573"/>
              <a:gd name="connsiteY5729" fmla="*/ 3358245 h 4044105"/>
              <a:gd name="connsiteX5730" fmla="*/ 369086 w 5260573"/>
              <a:gd name="connsiteY5730" fmla="*/ 3633628 h 4044105"/>
              <a:gd name="connsiteX5731" fmla="*/ 353102 w 5260573"/>
              <a:gd name="connsiteY5731" fmla="*/ 3652475 h 4044105"/>
              <a:gd name="connsiteX5732" fmla="*/ 352297 w 5260573"/>
              <a:gd name="connsiteY5732" fmla="*/ 3653071 h 4044105"/>
              <a:gd name="connsiteX5733" fmla="*/ 340661 w 5260573"/>
              <a:gd name="connsiteY5733" fmla="*/ 3660336 h 4044105"/>
              <a:gd name="connsiteX5734" fmla="*/ 334565 w 5260573"/>
              <a:gd name="connsiteY5734" fmla="*/ 3658702 h 4044105"/>
              <a:gd name="connsiteX5735" fmla="*/ 333129 w 5260573"/>
              <a:gd name="connsiteY5735" fmla="*/ 3659498 h 4044105"/>
              <a:gd name="connsiteX5736" fmla="*/ 332070 w 5260573"/>
              <a:gd name="connsiteY5736" fmla="*/ 3660604 h 4044105"/>
              <a:gd name="connsiteX5737" fmla="*/ 330061 w 5260573"/>
              <a:gd name="connsiteY5737" fmla="*/ 3661591 h 4044105"/>
              <a:gd name="connsiteX5738" fmla="*/ 329637 w 5260573"/>
              <a:gd name="connsiteY5738" fmla="*/ 3661321 h 4044105"/>
              <a:gd name="connsiteX5739" fmla="*/ 328968 w 5260573"/>
              <a:gd name="connsiteY5739" fmla="*/ 3662129 h 4044105"/>
              <a:gd name="connsiteX5740" fmla="*/ 330061 w 5260573"/>
              <a:gd name="connsiteY5740" fmla="*/ 3661591 h 4044105"/>
              <a:gd name="connsiteX5741" fmla="*/ 330719 w 5260573"/>
              <a:gd name="connsiteY5741" fmla="*/ 3662012 h 4044105"/>
              <a:gd name="connsiteX5742" fmla="*/ 327135 w 5260573"/>
              <a:gd name="connsiteY5742" fmla="*/ 3662730 h 4044105"/>
              <a:gd name="connsiteX5743" fmla="*/ 327217 w 5260573"/>
              <a:gd name="connsiteY5743" fmla="*/ 3662632 h 4044105"/>
              <a:gd name="connsiteX5744" fmla="*/ 335412 w 5260573"/>
              <a:gd name="connsiteY5744" fmla="*/ 3654285 h 4044105"/>
              <a:gd name="connsiteX5745" fmla="*/ 346124 w 5260573"/>
              <a:gd name="connsiteY5745" fmla="*/ 3647242 h 4044105"/>
              <a:gd name="connsiteX5746" fmla="*/ 347100 w 5260573"/>
              <a:gd name="connsiteY5746" fmla="*/ 3644036 h 4044105"/>
              <a:gd name="connsiteX5747" fmla="*/ 347534 w 5260573"/>
              <a:gd name="connsiteY5747" fmla="*/ 3642612 h 4044105"/>
              <a:gd name="connsiteX5748" fmla="*/ 341986 w 5260573"/>
              <a:gd name="connsiteY5748" fmla="*/ 3647588 h 4044105"/>
              <a:gd name="connsiteX5749" fmla="*/ 496153 w 5260573"/>
              <a:gd name="connsiteY5749" fmla="*/ 3490552 h 4044105"/>
              <a:gd name="connsiteX5750" fmla="*/ 663671 w 5260573"/>
              <a:gd name="connsiteY5750" fmla="*/ 3322705 h 4044105"/>
              <a:gd name="connsiteX5751" fmla="*/ 670848 w 5260573"/>
              <a:gd name="connsiteY5751" fmla="*/ 3319793 h 4044105"/>
              <a:gd name="connsiteX5752" fmla="*/ 680756 w 5260573"/>
              <a:gd name="connsiteY5752" fmla="*/ 3311593 h 4044105"/>
              <a:gd name="connsiteX5753" fmla="*/ 680756 w 5260573"/>
              <a:gd name="connsiteY5753" fmla="*/ 3311593 h 4044105"/>
              <a:gd name="connsiteX5754" fmla="*/ 670848 w 5260573"/>
              <a:gd name="connsiteY5754" fmla="*/ 3319793 h 4044105"/>
              <a:gd name="connsiteX5755" fmla="*/ 663671 w 5260573"/>
              <a:gd name="connsiteY5755" fmla="*/ 3322705 h 4044105"/>
              <a:gd name="connsiteX5756" fmla="*/ 358918 w 5260573"/>
              <a:gd name="connsiteY5756" fmla="*/ 3601704 h 4044105"/>
              <a:gd name="connsiteX5757" fmla="*/ 337212 w 5260573"/>
              <a:gd name="connsiteY5757" fmla="*/ 3623747 h 4044105"/>
              <a:gd name="connsiteX5758" fmla="*/ 330780 w 5260573"/>
              <a:gd name="connsiteY5758" fmla="*/ 3630871 h 4044105"/>
              <a:gd name="connsiteX5759" fmla="*/ 324949 w 5260573"/>
              <a:gd name="connsiteY5759" fmla="*/ 3631063 h 4044105"/>
              <a:gd name="connsiteX5760" fmla="*/ 329639 w 5260573"/>
              <a:gd name="connsiteY5760" fmla="*/ 3627285 h 4044105"/>
              <a:gd name="connsiteX5761" fmla="*/ 327948 w 5260573"/>
              <a:gd name="connsiteY5761" fmla="*/ 3617890 h 4044105"/>
              <a:gd name="connsiteX5762" fmla="*/ 328905 w 5260573"/>
              <a:gd name="connsiteY5762" fmla="*/ 3616549 h 4044105"/>
              <a:gd name="connsiteX5763" fmla="*/ 334927 w 5260573"/>
              <a:gd name="connsiteY5763" fmla="*/ 3610492 h 4044105"/>
              <a:gd name="connsiteX5764" fmla="*/ 338999 w 5260573"/>
              <a:gd name="connsiteY5764" fmla="*/ 3607822 h 4044105"/>
              <a:gd name="connsiteX5765" fmla="*/ 348451 w 5260573"/>
              <a:gd name="connsiteY5765" fmla="*/ 3596891 h 4044105"/>
              <a:gd name="connsiteX5766" fmla="*/ 349050 w 5260573"/>
              <a:gd name="connsiteY5766" fmla="*/ 3596288 h 4044105"/>
              <a:gd name="connsiteX5767" fmla="*/ 386714 w 5260573"/>
              <a:gd name="connsiteY5767" fmla="*/ 3566806 h 4044105"/>
              <a:gd name="connsiteX5768" fmla="*/ 398916 w 5260573"/>
              <a:gd name="connsiteY5768" fmla="*/ 3557680 h 4044105"/>
              <a:gd name="connsiteX5769" fmla="*/ 391501 w 5260573"/>
              <a:gd name="connsiteY5769" fmla="*/ 3560844 h 4044105"/>
              <a:gd name="connsiteX5770" fmla="*/ 389159 w 5260573"/>
              <a:gd name="connsiteY5770" fmla="*/ 3562449 h 4044105"/>
              <a:gd name="connsiteX5771" fmla="*/ 389216 w 5260573"/>
              <a:gd name="connsiteY5771" fmla="*/ 3562396 h 4044105"/>
              <a:gd name="connsiteX5772" fmla="*/ 388763 w 5260573"/>
              <a:gd name="connsiteY5772" fmla="*/ 3562718 h 4044105"/>
              <a:gd name="connsiteX5773" fmla="*/ 388028 w 5260573"/>
              <a:gd name="connsiteY5773" fmla="*/ 3563223 h 4044105"/>
              <a:gd name="connsiteX5774" fmla="*/ 387827 w 5260573"/>
              <a:gd name="connsiteY5774" fmla="*/ 3563385 h 4044105"/>
              <a:gd name="connsiteX5775" fmla="*/ 388763 w 5260573"/>
              <a:gd name="connsiteY5775" fmla="*/ 3562718 h 4044105"/>
              <a:gd name="connsiteX5776" fmla="*/ 389159 w 5260573"/>
              <a:gd name="connsiteY5776" fmla="*/ 3562449 h 4044105"/>
              <a:gd name="connsiteX5777" fmla="*/ 372617 w 5260573"/>
              <a:gd name="connsiteY5777" fmla="*/ 3577416 h 4044105"/>
              <a:gd name="connsiteX5778" fmla="*/ 358541 w 5260573"/>
              <a:gd name="connsiteY5778" fmla="*/ 3586989 h 4044105"/>
              <a:gd name="connsiteX5779" fmla="*/ 382559 w 5260573"/>
              <a:gd name="connsiteY5779" fmla="*/ 3564203 h 4044105"/>
              <a:gd name="connsiteX5780" fmla="*/ 400598 w 5260573"/>
              <a:gd name="connsiteY5780" fmla="*/ 3546478 h 4044105"/>
              <a:gd name="connsiteX5781" fmla="*/ 652559 w 5260573"/>
              <a:gd name="connsiteY5781" fmla="*/ 3305619 h 4044105"/>
              <a:gd name="connsiteX5782" fmla="*/ 405895 w 5260573"/>
              <a:gd name="connsiteY5782" fmla="*/ 3526914 h 4044105"/>
              <a:gd name="connsiteX5783" fmla="*/ 400518 w 5260573"/>
              <a:gd name="connsiteY5783" fmla="*/ 3536410 h 4044105"/>
              <a:gd name="connsiteX5784" fmla="*/ 391378 w 5260573"/>
              <a:gd name="connsiteY5784" fmla="*/ 3541050 h 4044105"/>
              <a:gd name="connsiteX5785" fmla="*/ 391876 w 5260573"/>
              <a:gd name="connsiteY5785" fmla="*/ 3540559 h 4044105"/>
              <a:gd name="connsiteX5786" fmla="*/ 390173 w 5260573"/>
              <a:gd name="connsiteY5786" fmla="*/ 3541424 h 4044105"/>
              <a:gd name="connsiteX5787" fmla="*/ 388641 w 5260573"/>
              <a:gd name="connsiteY5787" fmla="*/ 3538220 h 4044105"/>
              <a:gd name="connsiteX5788" fmla="*/ 366502 w 5260573"/>
              <a:gd name="connsiteY5788" fmla="*/ 3556656 h 4044105"/>
              <a:gd name="connsiteX5789" fmla="*/ 361183 w 5260573"/>
              <a:gd name="connsiteY5789" fmla="*/ 3562564 h 4044105"/>
              <a:gd name="connsiteX5790" fmla="*/ 351672 w 5260573"/>
              <a:gd name="connsiteY5790" fmla="*/ 3570146 h 4044105"/>
              <a:gd name="connsiteX5791" fmla="*/ 335626 w 5260573"/>
              <a:gd name="connsiteY5791" fmla="*/ 3581034 h 4044105"/>
              <a:gd name="connsiteX5792" fmla="*/ 331464 w 5260573"/>
              <a:gd name="connsiteY5792" fmla="*/ 3583590 h 4044105"/>
              <a:gd name="connsiteX5793" fmla="*/ 332113 w 5260573"/>
              <a:gd name="connsiteY5793" fmla="*/ 3582715 h 4044105"/>
              <a:gd name="connsiteX5794" fmla="*/ 337457 w 5260573"/>
              <a:gd name="connsiteY5794" fmla="*/ 3575427 h 4044105"/>
              <a:gd name="connsiteX5795" fmla="*/ 347427 w 5260573"/>
              <a:gd name="connsiteY5795" fmla="*/ 3568220 h 4044105"/>
              <a:gd name="connsiteX5796" fmla="*/ 355576 w 5260573"/>
              <a:gd name="connsiteY5796" fmla="*/ 3557326 h 4044105"/>
              <a:gd name="connsiteX5797" fmla="*/ 348082 w 5260573"/>
              <a:gd name="connsiteY5797" fmla="*/ 3561126 h 4044105"/>
              <a:gd name="connsiteX5798" fmla="*/ 354888 w 5260573"/>
              <a:gd name="connsiteY5798" fmla="*/ 3552303 h 4044105"/>
              <a:gd name="connsiteX5799" fmla="*/ 399381 w 5260573"/>
              <a:gd name="connsiteY5799" fmla="*/ 3508419 h 4044105"/>
              <a:gd name="connsiteX5800" fmla="*/ 615129 w 5260573"/>
              <a:gd name="connsiteY5800" fmla="*/ 3299211 h 4044105"/>
              <a:gd name="connsiteX5801" fmla="*/ 678860 w 5260573"/>
              <a:gd name="connsiteY5801" fmla="*/ 3243397 h 4044105"/>
              <a:gd name="connsiteX5802" fmla="*/ 627603 w 5260573"/>
              <a:gd name="connsiteY5802" fmla="*/ 3276734 h 4044105"/>
              <a:gd name="connsiteX5803" fmla="*/ 467843 w 5260573"/>
              <a:gd name="connsiteY5803" fmla="*/ 3422713 h 4044105"/>
              <a:gd name="connsiteX5804" fmla="*/ 366343 w 5260573"/>
              <a:gd name="connsiteY5804" fmla="*/ 3522374 h 4044105"/>
              <a:gd name="connsiteX5805" fmla="*/ 399752 w 5260573"/>
              <a:gd name="connsiteY5805" fmla="*/ 3477751 h 4044105"/>
              <a:gd name="connsiteX5806" fmla="*/ 391624 w 5260573"/>
              <a:gd name="connsiteY5806" fmla="*/ 3481090 h 4044105"/>
              <a:gd name="connsiteX5807" fmla="*/ 345410 w 5260573"/>
              <a:gd name="connsiteY5807" fmla="*/ 3538581 h 4044105"/>
              <a:gd name="connsiteX5808" fmla="*/ 395264 w 5260573"/>
              <a:gd name="connsiteY5808" fmla="*/ 3471158 h 4044105"/>
              <a:gd name="connsiteX5809" fmla="*/ 396144 w 5260573"/>
              <a:gd name="connsiteY5809" fmla="*/ 3470264 h 4044105"/>
              <a:gd name="connsiteX5810" fmla="*/ 796079 w 5260573"/>
              <a:gd name="connsiteY5810" fmla="*/ 3096220 h 4044105"/>
              <a:gd name="connsiteX5811" fmla="*/ 856654 w 5260573"/>
              <a:gd name="connsiteY5811" fmla="*/ 3032631 h 4044105"/>
              <a:gd name="connsiteX5812" fmla="*/ 817681 w 5260573"/>
              <a:gd name="connsiteY5812" fmla="*/ 3053321 h 4044105"/>
              <a:gd name="connsiteX5813" fmla="*/ 700127 w 5260573"/>
              <a:gd name="connsiteY5813" fmla="*/ 3156747 h 4044105"/>
              <a:gd name="connsiteX5814" fmla="*/ 723367 w 5260573"/>
              <a:gd name="connsiteY5814" fmla="*/ 3129902 h 4044105"/>
              <a:gd name="connsiteX5815" fmla="*/ 816658 w 5260573"/>
              <a:gd name="connsiteY5815" fmla="*/ 3040500 h 4044105"/>
              <a:gd name="connsiteX5816" fmla="*/ 932081 w 5260573"/>
              <a:gd name="connsiteY5816" fmla="*/ 2942117 h 4044105"/>
              <a:gd name="connsiteX5817" fmla="*/ 944579 w 5260573"/>
              <a:gd name="connsiteY5817" fmla="*/ 2928067 h 4044105"/>
              <a:gd name="connsiteX5818" fmla="*/ 890732 w 5260573"/>
              <a:gd name="connsiteY5818" fmla="*/ 2967254 h 4044105"/>
              <a:gd name="connsiteX5819" fmla="*/ 834855 w 5260573"/>
              <a:gd name="connsiteY5819" fmla="*/ 3011522 h 4044105"/>
              <a:gd name="connsiteX5820" fmla="*/ 809134 w 5260573"/>
              <a:gd name="connsiteY5820" fmla="*/ 3021958 h 4044105"/>
              <a:gd name="connsiteX5821" fmla="*/ 791616 w 5260573"/>
              <a:gd name="connsiteY5821" fmla="*/ 3042302 h 4044105"/>
              <a:gd name="connsiteX5822" fmla="*/ 765298 w 5260573"/>
              <a:gd name="connsiteY5822" fmla="*/ 3052980 h 4044105"/>
              <a:gd name="connsiteX5823" fmla="*/ 715063 w 5260573"/>
              <a:gd name="connsiteY5823" fmla="*/ 3099136 h 4044105"/>
              <a:gd name="connsiteX5824" fmla="*/ 733857 w 5260573"/>
              <a:gd name="connsiteY5824" fmla="*/ 3069917 h 4044105"/>
              <a:gd name="connsiteX5825" fmla="*/ 768462 w 5260573"/>
              <a:gd name="connsiteY5825" fmla="*/ 3038460 h 4044105"/>
              <a:gd name="connsiteX5826" fmla="*/ 773161 w 5260573"/>
              <a:gd name="connsiteY5826" fmla="*/ 3019138 h 4044105"/>
              <a:gd name="connsiteX5827" fmla="*/ 849033 w 5260573"/>
              <a:gd name="connsiteY5827" fmla="*/ 2955046 h 4044105"/>
              <a:gd name="connsiteX5828" fmla="*/ 876916 w 5260573"/>
              <a:gd name="connsiteY5828" fmla="*/ 2933929 h 4044105"/>
              <a:gd name="connsiteX5829" fmla="*/ 875745 w 5260573"/>
              <a:gd name="connsiteY5829" fmla="*/ 2935006 h 4044105"/>
              <a:gd name="connsiteX5830" fmla="*/ 872933 w 5260573"/>
              <a:gd name="connsiteY5830" fmla="*/ 2937518 h 4044105"/>
              <a:gd name="connsiteX5831" fmla="*/ 873594 w 5260573"/>
              <a:gd name="connsiteY5831" fmla="*/ 2936983 h 4044105"/>
              <a:gd name="connsiteX5832" fmla="*/ 875745 w 5260573"/>
              <a:gd name="connsiteY5832" fmla="*/ 2935006 h 4044105"/>
              <a:gd name="connsiteX5833" fmla="*/ 877141 w 5260573"/>
              <a:gd name="connsiteY5833" fmla="*/ 2933758 h 4044105"/>
              <a:gd name="connsiteX5834" fmla="*/ 876916 w 5260573"/>
              <a:gd name="connsiteY5834" fmla="*/ 2933929 h 4044105"/>
              <a:gd name="connsiteX5835" fmla="*/ 883852 w 5260573"/>
              <a:gd name="connsiteY5835" fmla="*/ 2927552 h 4044105"/>
              <a:gd name="connsiteX5836" fmla="*/ 900381 w 5260573"/>
              <a:gd name="connsiteY5836" fmla="*/ 2906914 h 4044105"/>
              <a:gd name="connsiteX5837" fmla="*/ 862187 w 5260573"/>
              <a:gd name="connsiteY5837" fmla="*/ 2939826 h 4044105"/>
              <a:gd name="connsiteX5838" fmla="*/ 739831 w 5260573"/>
              <a:gd name="connsiteY5838" fmla="*/ 3041718 h 4044105"/>
              <a:gd name="connsiteX5839" fmla="*/ 697883 w 5260573"/>
              <a:gd name="connsiteY5839" fmla="*/ 3067097 h 4044105"/>
              <a:gd name="connsiteX5840" fmla="*/ 679889 w 5260573"/>
              <a:gd name="connsiteY5840" fmla="*/ 3084155 h 4044105"/>
              <a:gd name="connsiteX5841" fmla="*/ 680132 w 5260573"/>
              <a:gd name="connsiteY5841" fmla="*/ 3083613 h 4044105"/>
              <a:gd name="connsiteX5842" fmla="*/ 675226 w 5260573"/>
              <a:gd name="connsiteY5842" fmla="*/ 3086583 h 4044105"/>
              <a:gd name="connsiteX5843" fmla="*/ 672339 w 5260573"/>
              <a:gd name="connsiteY5843" fmla="*/ 3089258 h 4044105"/>
              <a:gd name="connsiteX5844" fmla="*/ 658234 w 5260573"/>
              <a:gd name="connsiteY5844" fmla="*/ 3096421 h 4044105"/>
              <a:gd name="connsiteX5845" fmla="*/ 643722 w 5260573"/>
              <a:gd name="connsiteY5845" fmla="*/ 3091773 h 4044105"/>
              <a:gd name="connsiteX5846" fmla="*/ 637299 w 5260573"/>
              <a:gd name="connsiteY5846" fmla="*/ 3090003 h 4044105"/>
              <a:gd name="connsiteX5847" fmla="*/ 642713 w 5260573"/>
              <a:gd name="connsiteY5847" fmla="*/ 3085565 h 4044105"/>
              <a:gd name="connsiteX5848" fmla="*/ 642923 w 5260573"/>
              <a:gd name="connsiteY5848" fmla="*/ 3087099 h 4044105"/>
              <a:gd name="connsiteX5849" fmla="*/ 641990 w 5260573"/>
              <a:gd name="connsiteY5849" fmla="*/ 3087699 h 4044105"/>
              <a:gd name="connsiteX5850" fmla="*/ 642979 w 5260573"/>
              <a:gd name="connsiteY5850" fmla="*/ 3087503 h 4044105"/>
              <a:gd name="connsiteX5851" fmla="*/ 642923 w 5260573"/>
              <a:gd name="connsiteY5851" fmla="*/ 3087099 h 4044105"/>
              <a:gd name="connsiteX5852" fmla="*/ 648230 w 5260573"/>
              <a:gd name="connsiteY5852" fmla="*/ 3083690 h 4044105"/>
              <a:gd name="connsiteX5853" fmla="*/ 664723 w 5260573"/>
              <a:gd name="connsiteY5853" fmla="*/ 3065417 h 4044105"/>
              <a:gd name="connsiteX5854" fmla="*/ 723782 w 5260573"/>
              <a:gd name="connsiteY5854" fmla="*/ 3012075 h 4044105"/>
              <a:gd name="connsiteX5855" fmla="*/ 783018 w 5260573"/>
              <a:gd name="connsiteY5855" fmla="*/ 2966818 h 4044105"/>
              <a:gd name="connsiteX5856" fmla="*/ 786084 w 5260573"/>
              <a:gd name="connsiteY5856" fmla="*/ 2962920 h 4044105"/>
              <a:gd name="connsiteX5857" fmla="*/ 787767 w 5260573"/>
              <a:gd name="connsiteY5857" fmla="*/ 2960467 h 4044105"/>
              <a:gd name="connsiteX5858" fmla="*/ 808185 w 5260573"/>
              <a:gd name="connsiteY5858" fmla="*/ 2950872 h 4044105"/>
              <a:gd name="connsiteX5859" fmla="*/ 836759 w 5260573"/>
              <a:gd name="connsiteY5859" fmla="*/ 2933142 h 4044105"/>
              <a:gd name="connsiteX5860" fmla="*/ 855048 w 5260573"/>
              <a:gd name="connsiteY5860" fmla="*/ 2920026 h 4044105"/>
              <a:gd name="connsiteX5861" fmla="*/ 853849 w 5260573"/>
              <a:gd name="connsiteY5861" fmla="*/ 2919510 h 4044105"/>
              <a:gd name="connsiteX5862" fmla="*/ 851912 w 5260573"/>
              <a:gd name="connsiteY5862" fmla="*/ 2919139 h 4044105"/>
              <a:gd name="connsiteX5863" fmla="*/ 828596 w 5260573"/>
              <a:gd name="connsiteY5863" fmla="*/ 2930197 h 4044105"/>
              <a:gd name="connsiteX5864" fmla="*/ 822797 w 5260573"/>
              <a:gd name="connsiteY5864" fmla="*/ 2927747 h 4044105"/>
              <a:gd name="connsiteX5865" fmla="*/ 821321 w 5260573"/>
              <a:gd name="connsiteY5865" fmla="*/ 2928285 h 4044105"/>
              <a:gd name="connsiteX5866" fmla="*/ 820183 w 5260573"/>
              <a:gd name="connsiteY5866" fmla="*/ 2929172 h 4044105"/>
              <a:gd name="connsiteX5867" fmla="*/ 818127 w 5260573"/>
              <a:gd name="connsiteY5867" fmla="*/ 2929806 h 4044105"/>
              <a:gd name="connsiteX5868" fmla="*/ 817764 w 5260573"/>
              <a:gd name="connsiteY5868" fmla="*/ 2929508 h 4044105"/>
              <a:gd name="connsiteX5869" fmla="*/ 817598 w 5260573"/>
              <a:gd name="connsiteY5869" fmla="*/ 2929617 h 4044105"/>
              <a:gd name="connsiteX5870" fmla="*/ 817010 w 5260573"/>
              <a:gd name="connsiteY5870" fmla="*/ 2930152 h 4044105"/>
              <a:gd name="connsiteX5871" fmla="*/ 818127 w 5260573"/>
              <a:gd name="connsiteY5871" fmla="*/ 2929806 h 4044105"/>
              <a:gd name="connsiteX5872" fmla="*/ 818731 w 5260573"/>
              <a:gd name="connsiteY5872" fmla="*/ 2930303 h 4044105"/>
              <a:gd name="connsiteX5873" fmla="*/ 816396 w 5260573"/>
              <a:gd name="connsiteY5873" fmla="*/ 2930397 h 4044105"/>
              <a:gd name="connsiteX5874" fmla="*/ 770914 w 5260573"/>
              <a:gd name="connsiteY5874" fmla="*/ 2959939 h 4044105"/>
              <a:gd name="connsiteX5875" fmla="*/ 723159 w 5260573"/>
              <a:gd name="connsiteY5875" fmla="*/ 2994674 h 4044105"/>
              <a:gd name="connsiteX5876" fmla="*/ 701884 w 5260573"/>
              <a:gd name="connsiteY5876" fmla="*/ 3012985 h 4044105"/>
              <a:gd name="connsiteX5877" fmla="*/ 695543 w 5260573"/>
              <a:gd name="connsiteY5877" fmla="*/ 3019042 h 4044105"/>
              <a:gd name="connsiteX5878" fmla="*/ 694212 w 5260573"/>
              <a:gd name="connsiteY5878" fmla="*/ 3019827 h 4044105"/>
              <a:gd name="connsiteX5879" fmla="*/ 681147 w 5260573"/>
              <a:gd name="connsiteY5879" fmla="*/ 3029207 h 4044105"/>
              <a:gd name="connsiteX5880" fmla="*/ 679426 w 5260573"/>
              <a:gd name="connsiteY5880" fmla="*/ 3030193 h 4044105"/>
              <a:gd name="connsiteX5881" fmla="*/ 695098 w 5260573"/>
              <a:gd name="connsiteY5881" fmla="*/ 3015200 h 4044105"/>
              <a:gd name="connsiteX5882" fmla="*/ 717917 w 5260573"/>
              <a:gd name="connsiteY5882" fmla="*/ 2995003 h 4044105"/>
              <a:gd name="connsiteX5883" fmla="*/ 770750 w 5260573"/>
              <a:gd name="connsiteY5883" fmla="*/ 2955350 h 4044105"/>
              <a:gd name="connsiteX5884" fmla="*/ 810544 w 5260573"/>
              <a:gd name="connsiteY5884" fmla="*/ 2928140 h 4044105"/>
              <a:gd name="connsiteX5885" fmla="*/ 825372 w 5260573"/>
              <a:gd name="connsiteY5885" fmla="*/ 2921923 h 4044105"/>
              <a:gd name="connsiteX5886" fmla="*/ 823856 w 5260573"/>
              <a:gd name="connsiteY5886" fmla="*/ 2923786 h 4044105"/>
              <a:gd name="connsiteX5887" fmla="*/ 835164 w 5260573"/>
              <a:gd name="connsiteY5887" fmla="*/ 2918642 h 4044105"/>
              <a:gd name="connsiteX5888" fmla="*/ 837673 w 5260573"/>
              <a:gd name="connsiteY5888" fmla="*/ 2912879 h 4044105"/>
              <a:gd name="connsiteX5889" fmla="*/ 857886 w 5260573"/>
              <a:gd name="connsiteY5889" fmla="*/ 2898640 h 4044105"/>
              <a:gd name="connsiteX5890" fmla="*/ 889162 w 5260573"/>
              <a:gd name="connsiteY5890" fmla="*/ 2882298 h 4044105"/>
              <a:gd name="connsiteX5891" fmla="*/ 880609 w 5260573"/>
              <a:gd name="connsiteY5891" fmla="*/ 2878638 h 4044105"/>
              <a:gd name="connsiteX5892" fmla="*/ 870692 w 5260573"/>
              <a:gd name="connsiteY5892" fmla="*/ 2881651 h 4044105"/>
              <a:gd name="connsiteX5893" fmla="*/ 855049 w 5260573"/>
              <a:gd name="connsiteY5893" fmla="*/ 2887396 h 4044105"/>
              <a:gd name="connsiteX5894" fmla="*/ 834939 w 5260573"/>
              <a:gd name="connsiteY5894" fmla="*/ 2896632 h 4044105"/>
              <a:gd name="connsiteX5895" fmla="*/ 783396 w 5260573"/>
              <a:gd name="connsiteY5895" fmla="*/ 2919931 h 4044105"/>
              <a:gd name="connsiteX5896" fmla="*/ 779960 w 5260573"/>
              <a:gd name="connsiteY5896" fmla="*/ 2921478 h 4044105"/>
              <a:gd name="connsiteX5897" fmla="*/ 782328 w 5260573"/>
              <a:gd name="connsiteY5897" fmla="*/ 2917661 h 4044105"/>
              <a:gd name="connsiteX5898" fmla="*/ 783041 w 5260573"/>
              <a:gd name="connsiteY5898" fmla="*/ 2916228 h 4044105"/>
              <a:gd name="connsiteX5899" fmla="*/ 793562 w 5260573"/>
              <a:gd name="connsiteY5899" fmla="*/ 2910958 h 4044105"/>
              <a:gd name="connsiteX5900" fmla="*/ 820945 w 5260573"/>
              <a:gd name="connsiteY5900" fmla="*/ 2897346 h 4044105"/>
              <a:gd name="connsiteX5901" fmla="*/ 820178 w 5260573"/>
              <a:gd name="connsiteY5901" fmla="*/ 2888223 h 4044105"/>
              <a:gd name="connsiteX5902" fmla="*/ 831917 w 5260573"/>
              <a:gd name="connsiteY5902" fmla="*/ 2880358 h 4044105"/>
              <a:gd name="connsiteX5903" fmla="*/ 842563 w 5260573"/>
              <a:gd name="connsiteY5903" fmla="*/ 2871101 h 4044105"/>
              <a:gd name="connsiteX5904" fmla="*/ 882372 w 5260573"/>
              <a:gd name="connsiteY5904" fmla="*/ 2848714 h 4044105"/>
              <a:gd name="connsiteX5905" fmla="*/ 895145 w 5260573"/>
              <a:gd name="connsiteY5905" fmla="*/ 2841911 h 4044105"/>
              <a:gd name="connsiteX5906" fmla="*/ 887607 w 5260573"/>
              <a:gd name="connsiteY5906" fmla="*/ 2843797 h 4044105"/>
              <a:gd name="connsiteX5907" fmla="*/ 885169 w 5260573"/>
              <a:gd name="connsiteY5907" fmla="*/ 2844963 h 4044105"/>
              <a:gd name="connsiteX5908" fmla="*/ 885231 w 5260573"/>
              <a:gd name="connsiteY5908" fmla="*/ 2844923 h 4044105"/>
              <a:gd name="connsiteX5909" fmla="*/ 884759 w 5260573"/>
              <a:gd name="connsiteY5909" fmla="*/ 2845160 h 4044105"/>
              <a:gd name="connsiteX5910" fmla="*/ 883991 w 5260573"/>
              <a:gd name="connsiteY5910" fmla="*/ 2845527 h 4044105"/>
              <a:gd name="connsiteX5911" fmla="*/ 883781 w 5260573"/>
              <a:gd name="connsiteY5911" fmla="*/ 2845652 h 4044105"/>
              <a:gd name="connsiteX5912" fmla="*/ 884759 w 5260573"/>
              <a:gd name="connsiteY5912" fmla="*/ 2845160 h 4044105"/>
              <a:gd name="connsiteX5913" fmla="*/ 885169 w 5260573"/>
              <a:gd name="connsiteY5913" fmla="*/ 2844963 h 4044105"/>
              <a:gd name="connsiteX5914" fmla="*/ 867607 w 5260573"/>
              <a:gd name="connsiteY5914" fmla="*/ 2856640 h 4044105"/>
              <a:gd name="connsiteX5915" fmla="*/ 851780 w 5260573"/>
              <a:gd name="connsiteY5915" fmla="*/ 2864148 h 4044105"/>
              <a:gd name="connsiteX5916" fmla="*/ 845410 w 5260573"/>
              <a:gd name="connsiteY5916" fmla="*/ 2862457 h 4044105"/>
              <a:gd name="connsiteX5917" fmla="*/ 833323 w 5260573"/>
              <a:gd name="connsiteY5917" fmla="*/ 2868353 h 4044105"/>
              <a:gd name="connsiteX5918" fmla="*/ 822943 w 5260573"/>
              <a:gd name="connsiteY5918" fmla="*/ 2869546 h 4044105"/>
              <a:gd name="connsiteX5919" fmla="*/ 840646 w 5260573"/>
              <a:gd name="connsiteY5919" fmla="*/ 2861070 h 4044105"/>
              <a:gd name="connsiteX5920" fmla="*/ 845677 w 5260573"/>
              <a:gd name="connsiteY5920" fmla="*/ 2854396 h 4044105"/>
              <a:gd name="connsiteX5921" fmla="*/ 853185 w 5260573"/>
              <a:gd name="connsiteY5921" fmla="*/ 2852142 h 4044105"/>
              <a:gd name="connsiteX5922" fmla="*/ 858102 w 5260573"/>
              <a:gd name="connsiteY5922" fmla="*/ 2845620 h 4044105"/>
              <a:gd name="connsiteX5923" fmla="*/ 875570 w 5260573"/>
              <a:gd name="connsiteY5923" fmla="*/ 2835022 h 4044105"/>
              <a:gd name="connsiteX5924" fmla="*/ 886102 w 5260573"/>
              <a:gd name="connsiteY5924" fmla="*/ 2825919 h 4044105"/>
              <a:gd name="connsiteX5925" fmla="*/ 847838 w 5260573"/>
              <a:gd name="connsiteY5925" fmla="*/ 2846661 h 4044105"/>
              <a:gd name="connsiteX5926" fmla="*/ 831145 w 5260573"/>
              <a:gd name="connsiteY5926" fmla="*/ 2854559 h 4044105"/>
              <a:gd name="connsiteX5927" fmla="*/ 826841 w 5260573"/>
              <a:gd name="connsiteY5927" fmla="*/ 2856354 h 4044105"/>
              <a:gd name="connsiteX5928" fmla="*/ 827556 w 5260573"/>
              <a:gd name="connsiteY5928" fmla="*/ 2855624 h 4044105"/>
              <a:gd name="connsiteX5929" fmla="*/ 833461 w 5260573"/>
              <a:gd name="connsiteY5929" fmla="*/ 2849537 h 4044105"/>
              <a:gd name="connsiteX5930" fmla="*/ 843875 w 5260573"/>
              <a:gd name="connsiteY5930" fmla="*/ 2844213 h 4044105"/>
              <a:gd name="connsiteX5931" fmla="*/ 852857 w 5260573"/>
              <a:gd name="connsiteY5931" fmla="*/ 2835135 h 4044105"/>
              <a:gd name="connsiteX5932" fmla="*/ 845182 w 5260573"/>
              <a:gd name="connsiteY5932" fmla="*/ 2837611 h 4044105"/>
              <a:gd name="connsiteX5933" fmla="*/ 858451 w 5260573"/>
              <a:gd name="connsiteY5933" fmla="*/ 2824617 h 4044105"/>
              <a:gd name="connsiteX5934" fmla="*/ 891018 w 5260573"/>
              <a:gd name="connsiteY5934" fmla="*/ 2791857 h 4044105"/>
              <a:gd name="connsiteX5935" fmla="*/ 883048 w 5260573"/>
              <a:gd name="connsiteY5935" fmla="*/ 2796607 h 4044105"/>
              <a:gd name="connsiteX5936" fmla="*/ 842704 w 5260573"/>
              <a:gd name="connsiteY5936" fmla="*/ 2833316 h 4044105"/>
              <a:gd name="connsiteX5937" fmla="*/ 845486 w 5260573"/>
              <a:gd name="connsiteY5937" fmla="*/ 2825105 h 4044105"/>
              <a:gd name="connsiteX5938" fmla="*/ 903487 w 5260573"/>
              <a:gd name="connsiteY5938" fmla="*/ 2766553 h 4044105"/>
              <a:gd name="connsiteX5939" fmla="*/ 895234 w 5260573"/>
              <a:gd name="connsiteY5939" fmla="*/ 2768499 h 4044105"/>
              <a:gd name="connsiteX5940" fmla="*/ 844696 w 5260573"/>
              <a:gd name="connsiteY5940" fmla="*/ 2815923 h 4044105"/>
              <a:gd name="connsiteX5941" fmla="*/ 903086 w 5260573"/>
              <a:gd name="connsiteY5941" fmla="*/ 2756222 h 4044105"/>
              <a:gd name="connsiteX5942" fmla="*/ 909717 w 5260573"/>
              <a:gd name="connsiteY5942" fmla="*/ 2748161 h 4044105"/>
              <a:gd name="connsiteX5943" fmla="*/ 904812 w 5260573"/>
              <a:gd name="connsiteY5943" fmla="*/ 2751132 h 4044105"/>
              <a:gd name="connsiteX5944" fmla="*/ 875835 w 5260573"/>
              <a:gd name="connsiteY5944" fmla="*/ 2776699 h 4044105"/>
              <a:gd name="connsiteX5945" fmla="*/ 866526 w 5260573"/>
              <a:gd name="connsiteY5945" fmla="*/ 2781764 h 4044105"/>
              <a:gd name="connsiteX5946" fmla="*/ 841898 w 5260573"/>
              <a:gd name="connsiteY5946" fmla="*/ 2805400 h 4044105"/>
              <a:gd name="connsiteX5947" fmla="*/ 854655 w 5260573"/>
              <a:gd name="connsiteY5947" fmla="*/ 2790154 h 4044105"/>
              <a:gd name="connsiteX5948" fmla="*/ 868251 w 5260573"/>
              <a:gd name="connsiteY5948" fmla="*/ 2776673 h 4044105"/>
              <a:gd name="connsiteX5949" fmla="*/ 848246 w 5260573"/>
              <a:gd name="connsiteY5949" fmla="*/ 2794535 h 4044105"/>
              <a:gd name="connsiteX5950" fmla="*/ 799883 w 5260573"/>
              <a:gd name="connsiteY5950" fmla="*/ 2843409 h 4044105"/>
              <a:gd name="connsiteX5951" fmla="*/ 789350 w 5260573"/>
              <a:gd name="connsiteY5951" fmla="*/ 2851484 h 4044105"/>
              <a:gd name="connsiteX5952" fmla="*/ 805340 w 5260573"/>
              <a:gd name="connsiteY5952" fmla="*/ 2834568 h 4044105"/>
              <a:gd name="connsiteX5953" fmla="*/ 847405 w 5260573"/>
              <a:gd name="connsiteY5953" fmla="*/ 2789142 h 4044105"/>
              <a:gd name="connsiteX5954" fmla="*/ 849967 w 5260573"/>
              <a:gd name="connsiteY5954" fmla="*/ 2785819 h 4044105"/>
              <a:gd name="connsiteX5955" fmla="*/ 828123 w 5260573"/>
              <a:gd name="connsiteY5955" fmla="*/ 2804870 h 4044105"/>
              <a:gd name="connsiteX5956" fmla="*/ 776421 w 5260573"/>
              <a:gd name="connsiteY5956" fmla="*/ 2859972 h 4044105"/>
              <a:gd name="connsiteX5957" fmla="*/ 766388 w 5260573"/>
              <a:gd name="connsiteY5957" fmla="*/ 2867172 h 4044105"/>
              <a:gd name="connsiteX5958" fmla="*/ 768999 w 5260573"/>
              <a:gd name="connsiteY5958" fmla="*/ 2864109 h 4044105"/>
              <a:gd name="connsiteX5959" fmla="*/ 773748 w 5260573"/>
              <a:gd name="connsiteY5959" fmla="*/ 2861337 h 4044105"/>
              <a:gd name="connsiteX5960" fmla="*/ 777363 w 5260573"/>
              <a:gd name="connsiteY5960" fmla="*/ 2858388 h 4044105"/>
              <a:gd name="connsiteX5961" fmla="*/ 775417 w 5260573"/>
              <a:gd name="connsiteY5961" fmla="*/ 2857348 h 4044105"/>
              <a:gd name="connsiteX5962" fmla="*/ 776416 w 5260573"/>
              <a:gd name="connsiteY5962" fmla="*/ 2856346 h 4044105"/>
              <a:gd name="connsiteX5963" fmla="*/ 784213 w 5260573"/>
              <a:gd name="connsiteY5963" fmla="*/ 2844233 h 4044105"/>
              <a:gd name="connsiteX5964" fmla="*/ 770507 w 5260573"/>
              <a:gd name="connsiteY5964" fmla="*/ 2858646 h 4044105"/>
              <a:gd name="connsiteX5965" fmla="*/ 769625 w 5260573"/>
              <a:gd name="connsiteY5965" fmla="*/ 2859514 h 4044105"/>
              <a:gd name="connsiteX5966" fmla="*/ 769467 w 5260573"/>
              <a:gd name="connsiteY5966" fmla="*/ 2859576 h 4044105"/>
              <a:gd name="connsiteX5967" fmla="*/ 766079 w 5260573"/>
              <a:gd name="connsiteY5967" fmla="*/ 2861440 h 4044105"/>
              <a:gd name="connsiteX5968" fmla="*/ 784774 w 5260573"/>
              <a:gd name="connsiteY5968" fmla="*/ 2839850 h 4044105"/>
              <a:gd name="connsiteX5969" fmla="*/ 814628 w 5260573"/>
              <a:gd name="connsiteY5969" fmla="*/ 2807144 h 4044105"/>
              <a:gd name="connsiteX5970" fmla="*/ 818530 w 5260573"/>
              <a:gd name="connsiteY5970" fmla="*/ 2803505 h 4044105"/>
              <a:gd name="connsiteX5971" fmla="*/ 813625 w 5260573"/>
              <a:gd name="connsiteY5971" fmla="*/ 2806474 h 4044105"/>
              <a:gd name="connsiteX5972" fmla="*/ 757684 w 5260573"/>
              <a:gd name="connsiteY5972" fmla="*/ 2862576 h 4044105"/>
              <a:gd name="connsiteX5973" fmla="*/ 779839 w 5260573"/>
              <a:gd name="connsiteY5973" fmla="*/ 2837311 h 4044105"/>
              <a:gd name="connsiteX5974" fmla="*/ 784227 w 5260573"/>
              <a:gd name="connsiteY5974" fmla="*/ 2833528 h 4044105"/>
              <a:gd name="connsiteX5975" fmla="*/ 787175 w 5260573"/>
              <a:gd name="connsiteY5975" fmla="*/ 2829634 h 4044105"/>
              <a:gd name="connsiteX5976" fmla="*/ 787332 w 5260573"/>
              <a:gd name="connsiteY5976" fmla="*/ 2828973 h 4044105"/>
              <a:gd name="connsiteX5977" fmla="*/ 816072 w 5260573"/>
              <a:gd name="connsiteY5977" fmla="*/ 2799248 h 4044105"/>
              <a:gd name="connsiteX5978" fmla="*/ 822196 w 5260573"/>
              <a:gd name="connsiteY5978" fmla="*/ 2788437 h 4044105"/>
              <a:gd name="connsiteX5979" fmla="*/ 812891 w 5260573"/>
              <a:gd name="connsiteY5979" fmla="*/ 2797127 h 4044105"/>
              <a:gd name="connsiteX5980" fmla="*/ 786847 w 5260573"/>
              <a:gd name="connsiteY5980" fmla="*/ 2823489 h 4044105"/>
              <a:gd name="connsiteX5981" fmla="*/ 786719 w 5260573"/>
              <a:gd name="connsiteY5981" fmla="*/ 2823546 h 4044105"/>
              <a:gd name="connsiteX5982" fmla="*/ 808000 w 5260573"/>
              <a:gd name="connsiteY5982" fmla="*/ 2799753 h 4044105"/>
              <a:gd name="connsiteX5983" fmla="*/ 832222 w 5260573"/>
              <a:gd name="connsiteY5983" fmla="*/ 2773984 h 4044105"/>
              <a:gd name="connsiteX5984" fmla="*/ 879583 w 5260573"/>
              <a:gd name="connsiteY5984" fmla="*/ 2728066 h 4044105"/>
              <a:gd name="connsiteX5985" fmla="*/ 902022 w 5260573"/>
              <a:gd name="connsiteY5985" fmla="*/ 2705134 h 4044105"/>
              <a:gd name="connsiteX5986" fmla="*/ 906751 w 5260573"/>
              <a:gd name="connsiteY5986" fmla="*/ 2701348 h 4044105"/>
              <a:gd name="connsiteX5987" fmla="*/ 889361 w 5260573"/>
              <a:gd name="connsiteY5987" fmla="*/ 2718979 h 4044105"/>
              <a:gd name="connsiteX5988" fmla="*/ 869499 w 5260573"/>
              <a:gd name="connsiteY5988" fmla="*/ 2739590 h 4044105"/>
              <a:gd name="connsiteX5989" fmla="*/ 857464 w 5260573"/>
              <a:gd name="connsiteY5989" fmla="*/ 2752703 h 4044105"/>
              <a:gd name="connsiteX5990" fmla="*/ 858083 w 5260573"/>
              <a:gd name="connsiteY5990" fmla="*/ 2758148 h 4044105"/>
              <a:gd name="connsiteX5991" fmla="*/ 855355 w 5260573"/>
              <a:gd name="connsiteY5991" fmla="*/ 2762569 h 4044105"/>
              <a:gd name="connsiteX5992" fmla="*/ 872297 w 5260573"/>
              <a:gd name="connsiteY5992" fmla="*/ 2750112 h 4044105"/>
              <a:gd name="connsiteX5993" fmla="*/ 872508 w 5260573"/>
              <a:gd name="connsiteY5993" fmla="*/ 2751647 h 4044105"/>
              <a:gd name="connsiteX5994" fmla="*/ 871575 w 5260573"/>
              <a:gd name="connsiteY5994" fmla="*/ 2752248 h 4044105"/>
              <a:gd name="connsiteX5995" fmla="*/ 872564 w 5260573"/>
              <a:gd name="connsiteY5995" fmla="*/ 2752052 h 4044105"/>
              <a:gd name="connsiteX5996" fmla="*/ 872508 w 5260573"/>
              <a:gd name="connsiteY5996" fmla="*/ 2751647 h 4044105"/>
              <a:gd name="connsiteX5997" fmla="*/ 877815 w 5260573"/>
              <a:gd name="connsiteY5997" fmla="*/ 2748238 h 4044105"/>
              <a:gd name="connsiteX5998" fmla="*/ 894308 w 5260573"/>
              <a:gd name="connsiteY5998" fmla="*/ 2729965 h 4044105"/>
              <a:gd name="connsiteX5999" fmla="*/ 1014899 w 5260573"/>
              <a:gd name="connsiteY5999" fmla="*/ 2629612 h 4044105"/>
              <a:gd name="connsiteX6000" fmla="*/ 1034853 w 5260573"/>
              <a:gd name="connsiteY6000" fmla="*/ 2617231 h 4044105"/>
              <a:gd name="connsiteX6001" fmla="*/ 1037868 w 5260573"/>
              <a:gd name="connsiteY6001" fmla="*/ 2614414 h 4044105"/>
              <a:gd name="connsiteX6002" fmla="*/ 1040825 w 5260573"/>
              <a:gd name="connsiteY6002" fmla="*/ 2606822 h 4044105"/>
              <a:gd name="connsiteX6003" fmla="*/ 1027119 w 5260573"/>
              <a:gd name="connsiteY6003" fmla="*/ 2621235 h 4044105"/>
              <a:gd name="connsiteX6004" fmla="*/ 1026236 w 5260573"/>
              <a:gd name="connsiteY6004" fmla="*/ 2622103 h 4044105"/>
              <a:gd name="connsiteX6005" fmla="*/ 1026079 w 5260573"/>
              <a:gd name="connsiteY6005" fmla="*/ 2622165 h 4044105"/>
              <a:gd name="connsiteX6006" fmla="*/ 1022690 w 5260573"/>
              <a:gd name="connsiteY6006" fmla="*/ 2624029 h 4044105"/>
              <a:gd name="connsiteX6007" fmla="*/ 1041385 w 5260573"/>
              <a:gd name="connsiteY6007" fmla="*/ 2602439 h 4044105"/>
              <a:gd name="connsiteX6008" fmla="*/ 1071240 w 5260573"/>
              <a:gd name="connsiteY6008" fmla="*/ 2569732 h 4044105"/>
              <a:gd name="connsiteX6009" fmla="*/ 1075141 w 5260573"/>
              <a:gd name="connsiteY6009" fmla="*/ 2566093 h 4044105"/>
              <a:gd name="connsiteX6010" fmla="*/ 1070236 w 5260573"/>
              <a:gd name="connsiteY6010" fmla="*/ 2569063 h 4044105"/>
              <a:gd name="connsiteX6011" fmla="*/ 1052732 w 5260573"/>
              <a:gd name="connsiteY6011" fmla="*/ 2587194 h 4044105"/>
              <a:gd name="connsiteX6012" fmla="*/ 1054957 w 5260573"/>
              <a:gd name="connsiteY6012" fmla="*/ 2586472 h 4044105"/>
              <a:gd name="connsiteX6013" fmla="*/ 1050390 w 5260573"/>
              <a:gd name="connsiteY6013" fmla="*/ 2592082 h 4044105"/>
              <a:gd name="connsiteX6014" fmla="*/ 1044016 w 5260573"/>
              <a:gd name="connsiteY6014" fmla="*/ 2596221 h 4044105"/>
              <a:gd name="connsiteX6015" fmla="*/ 1042497 w 5260573"/>
              <a:gd name="connsiteY6015" fmla="*/ 2597796 h 4044105"/>
              <a:gd name="connsiteX6016" fmla="*/ 1014296 w 5260573"/>
              <a:gd name="connsiteY6016" fmla="*/ 2625165 h 4044105"/>
              <a:gd name="connsiteX6017" fmla="*/ 1033934 w 5260573"/>
              <a:gd name="connsiteY6017" fmla="*/ 2602771 h 4044105"/>
              <a:gd name="connsiteX6018" fmla="*/ 1000499 w 5260573"/>
              <a:gd name="connsiteY6018" fmla="*/ 2624487 h 4044105"/>
              <a:gd name="connsiteX6019" fmla="*/ 952744 w 5260573"/>
              <a:gd name="connsiteY6019" fmla="*/ 2659223 h 4044105"/>
              <a:gd name="connsiteX6020" fmla="*/ 931470 w 5260573"/>
              <a:gd name="connsiteY6020" fmla="*/ 2677533 h 4044105"/>
              <a:gd name="connsiteX6021" fmla="*/ 925129 w 5260573"/>
              <a:gd name="connsiteY6021" fmla="*/ 2683590 h 4044105"/>
              <a:gd name="connsiteX6022" fmla="*/ 923797 w 5260573"/>
              <a:gd name="connsiteY6022" fmla="*/ 2684376 h 4044105"/>
              <a:gd name="connsiteX6023" fmla="*/ 910731 w 5260573"/>
              <a:gd name="connsiteY6023" fmla="*/ 2693755 h 4044105"/>
              <a:gd name="connsiteX6024" fmla="*/ 909011 w 5260573"/>
              <a:gd name="connsiteY6024" fmla="*/ 2694742 h 4044105"/>
              <a:gd name="connsiteX6025" fmla="*/ 924683 w 5260573"/>
              <a:gd name="connsiteY6025" fmla="*/ 2679748 h 4044105"/>
              <a:gd name="connsiteX6026" fmla="*/ 947502 w 5260573"/>
              <a:gd name="connsiteY6026" fmla="*/ 2659551 h 4044105"/>
              <a:gd name="connsiteX6027" fmla="*/ 1000335 w 5260573"/>
              <a:gd name="connsiteY6027" fmla="*/ 2619899 h 4044105"/>
              <a:gd name="connsiteX6028" fmla="*/ 1019270 w 5260573"/>
              <a:gd name="connsiteY6028" fmla="*/ 2606179 h 4044105"/>
              <a:gd name="connsiteX6029" fmla="*/ 1032718 w 5260573"/>
              <a:gd name="connsiteY6029" fmla="*/ 2597481 h 4044105"/>
              <a:gd name="connsiteX6030" fmla="*/ 1033543 w 5260573"/>
              <a:gd name="connsiteY6030" fmla="*/ 2595448 h 4044105"/>
              <a:gd name="connsiteX6031" fmla="*/ 1034680 w 5260573"/>
              <a:gd name="connsiteY6031" fmla="*/ 2595275 h 4044105"/>
              <a:gd name="connsiteX6032" fmla="*/ 1034475 w 5260573"/>
              <a:gd name="connsiteY6032" fmla="*/ 2596345 h 4044105"/>
              <a:gd name="connsiteX6033" fmla="*/ 1040128 w 5260573"/>
              <a:gd name="connsiteY6033" fmla="*/ 2592687 h 4044105"/>
              <a:gd name="connsiteX6034" fmla="*/ 1045619 w 5260573"/>
              <a:gd name="connsiteY6034" fmla="*/ 2589830 h 4044105"/>
              <a:gd name="connsiteX6035" fmla="*/ 1072683 w 5260573"/>
              <a:gd name="connsiteY6035" fmla="*/ 2561837 h 4044105"/>
              <a:gd name="connsiteX6036" fmla="*/ 1078807 w 5260573"/>
              <a:gd name="connsiteY6036" fmla="*/ 2551025 h 4044105"/>
              <a:gd name="connsiteX6037" fmla="*/ 1069502 w 5260573"/>
              <a:gd name="connsiteY6037" fmla="*/ 2559716 h 4044105"/>
              <a:gd name="connsiteX6038" fmla="*/ 1042646 w 5260573"/>
              <a:gd name="connsiteY6038" fmla="*/ 2586900 h 4044105"/>
              <a:gd name="connsiteX6039" fmla="*/ 1064611 w 5260573"/>
              <a:gd name="connsiteY6039" fmla="*/ 2562343 h 4044105"/>
              <a:gd name="connsiteX6040" fmla="*/ 1088833 w 5260573"/>
              <a:gd name="connsiteY6040" fmla="*/ 2536574 h 4044105"/>
              <a:gd name="connsiteX6041" fmla="*/ 1136195 w 5260573"/>
              <a:gd name="connsiteY6041" fmla="*/ 2490654 h 4044105"/>
              <a:gd name="connsiteX6042" fmla="*/ 1158635 w 5260573"/>
              <a:gd name="connsiteY6042" fmla="*/ 2467724 h 4044105"/>
              <a:gd name="connsiteX6043" fmla="*/ 1163363 w 5260573"/>
              <a:gd name="connsiteY6043" fmla="*/ 2463937 h 4044105"/>
              <a:gd name="connsiteX6044" fmla="*/ 1145972 w 5260573"/>
              <a:gd name="connsiteY6044" fmla="*/ 2481568 h 4044105"/>
              <a:gd name="connsiteX6045" fmla="*/ 1126111 w 5260573"/>
              <a:gd name="connsiteY6045" fmla="*/ 2502179 h 4044105"/>
              <a:gd name="connsiteX6046" fmla="*/ 1114077 w 5260573"/>
              <a:gd name="connsiteY6046" fmla="*/ 2515292 h 4044105"/>
              <a:gd name="connsiteX6047" fmla="*/ 1114695 w 5260573"/>
              <a:gd name="connsiteY6047" fmla="*/ 2520737 h 4044105"/>
              <a:gd name="connsiteX6048" fmla="*/ 1111966 w 5260573"/>
              <a:gd name="connsiteY6048" fmla="*/ 2525157 h 4044105"/>
              <a:gd name="connsiteX6049" fmla="*/ 1128910 w 5260573"/>
              <a:gd name="connsiteY6049" fmla="*/ 2512702 h 4044105"/>
              <a:gd name="connsiteX6050" fmla="*/ 1129120 w 5260573"/>
              <a:gd name="connsiteY6050" fmla="*/ 2514237 h 4044105"/>
              <a:gd name="connsiteX6051" fmla="*/ 1128186 w 5260573"/>
              <a:gd name="connsiteY6051" fmla="*/ 2514837 h 4044105"/>
              <a:gd name="connsiteX6052" fmla="*/ 1129175 w 5260573"/>
              <a:gd name="connsiteY6052" fmla="*/ 2514641 h 4044105"/>
              <a:gd name="connsiteX6053" fmla="*/ 1129120 w 5260573"/>
              <a:gd name="connsiteY6053" fmla="*/ 2514237 h 4044105"/>
              <a:gd name="connsiteX6054" fmla="*/ 1134428 w 5260573"/>
              <a:gd name="connsiteY6054" fmla="*/ 2510828 h 4044105"/>
              <a:gd name="connsiteX6055" fmla="*/ 1150919 w 5260573"/>
              <a:gd name="connsiteY6055" fmla="*/ 2492553 h 4044105"/>
              <a:gd name="connsiteX6056" fmla="*/ 1209979 w 5260573"/>
              <a:gd name="connsiteY6056" fmla="*/ 2439212 h 4044105"/>
              <a:gd name="connsiteX6057" fmla="*/ 1259123 w 5260573"/>
              <a:gd name="connsiteY6057" fmla="*/ 2401664 h 4044105"/>
              <a:gd name="connsiteX6058" fmla="*/ 1212106 w 5260573"/>
              <a:gd name="connsiteY6058" fmla="*/ 2419811 h 4044105"/>
              <a:gd name="connsiteX6059" fmla="*/ 1209356 w 5260573"/>
              <a:gd name="connsiteY6059" fmla="*/ 2421812 h 4044105"/>
              <a:gd name="connsiteX6060" fmla="*/ 1188080 w 5260573"/>
              <a:gd name="connsiteY6060" fmla="*/ 2440122 h 4044105"/>
              <a:gd name="connsiteX6061" fmla="*/ 1181740 w 5260573"/>
              <a:gd name="connsiteY6061" fmla="*/ 2446180 h 4044105"/>
              <a:gd name="connsiteX6062" fmla="*/ 1180409 w 5260573"/>
              <a:gd name="connsiteY6062" fmla="*/ 2446966 h 4044105"/>
              <a:gd name="connsiteX6063" fmla="*/ 1167342 w 5260573"/>
              <a:gd name="connsiteY6063" fmla="*/ 2456345 h 4044105"/>
              <a:gd name="connsiteX6064" fmla="*/ 1165623 w 5260573"/>
              <a:gd name="connsiteY6064" fmla="*/ 2457331 h 4044105"/>
              <a:gd name="connsiteX6065" fmla="*/ 1181295 w 5260573"/>
              <a:gd name="connsiteY6065" fmla="*/ 2442338 h 4044105"/>
              <a:gd name="connsiteX6066" fmla="*/ 1202600 w 5260573"/>
              <a:gd name="connsiteY6066" fmla="*/ 2423480 h 4044105"/>
              <a:gd name="connsiteX6067" fmla="*/ 1164995 w 5260573"/>
              <a:gd name="connsiteY6067" fmla="*/ 2437995 h 4044105"/>
              <a:gd name="connsiteX6068" fmla="*/ 902593 w 5260573"/>
              <a:gd name="connsiteY6068" fmla="*/ 2544978 h 4044105"/>
              <a:gd name="connsiteX6069" fmla="*/ 837106 w 5260573"/>
              <a:gd name="connsiteY6069" fmla="*/ 2573913 h 4044105"/>
              <a:gd name="connsiteX6070" fmla="*/ 835343 w 5260573"/>
              <a:gd name="connsiteY6070" fmla="*/ 2572835 h 4044105"/>
              <a:gd name="connsiteX6071" fmla="*/ 836168 w 5260573"/>
              <a:gd name="connsiteY6071" fmla="*/ 2574328 h 4044105"/>
              <a:gd name="connsiteX6072" fmla="*/ 767133 w 5260573"/>
              <a:gd name="connsiteY6072" fmla="*/ 2604831 h 4044105"/>
              <a:gd name="connsiteX6073" fmla="*/ 768458 w 5260573"/>
              <a:gd name="connsiteY6073" fmla="*/ 2602381 h 4044105"/>
              <a:gd name="connsiteX6074" fmla="*/ 760751 w 5260573"/>
              <a:gd name="connsiteY6074" fmla="*/ 2607650 h 4044105"/>
              <a:gd name="connsiteX6075" fmla="*/ 645447 w 5260573"/>
              <a:gd name="connsiteY6075" fmla="*/ 2658598 h 4044105"/>
              <a:gd name="connsiteX6076" fmla="*/ 643124 w 5260573"/>
              <a:gd name="connsiteY6076" fmla="*/ 2658005 h 4044105"/>
              <a:gd name="connsiteX6077" fmla="*/ 640220 w 5260573"/>
              <a:gd name="connsiteY6077" fmla="*/ 2657265 h 4044105"/>
              <a:gd name="connsiteX6078" fmla="*/ 639252 w 5260573"/>
              <a:gd name="connsiteY6078" fmla="*/ 2657017 h 4044105"/>
              <a:gd name="connsiteX6079" fmla="*/ 638478 w 5260573"/>
              <a:gd name="connsiteY6079" fmla="*/ 2656820 h 4044105"/>
              <a:gd name="connsiteX6080" fmla="*/ 640220 w 5260573"/>
              <a:gd name="connsiteY6080" fmla="*/ 2657265 h 4044105"/>
              <a:gd name="connsiteX6081" fmla="*/ 645447 w 5260573"/>
              <a:gd name="connsiteY6081" fmla="*/ 2658598 h 4044105"/>
              <a:gd name="connsiteX6082" fmla="*/ 648781 w 5260573"/>
              <a:gd name="connsiteY6082" fmla="*/ 2657935 h 4044105"/>
              <a:gd name="connsiteX6083" fmla="*/ 617991 w 5260573"/>
              <a:gd name="connsiteY6083" fmla="*/ 2667612 h 4044105"/>
              <a:gd name="connsiteX6084" fmla="*/ 666092 w 5260573"/>
              <a:gd name="connsiteY6084" fmla="*/ 2626499 h 4044105"/>
              <a:gd name="connsiteX6085" fmla="*/ 714195 w 5260573"/>
              <a:gd name="connsiteY6085" fmla="*/ 2585388 h 4044105"/>
              <a:gd name="connsiteX6086" fmla="*/ 714195 w 5260573"/>
              <a:gd name="connsiteY6086" fmla="*/ 2585388 h 4044105"/>
              <a:gd name="connsiteX6087" fmla="*/ 646094 w 5260573"/>
              <a:gd name="connsiteY6087" fmla="*/ 2630434 h 4044105"/>
              <a:gd name="connsiteX6088" fmla="*/ 651598 w 5260573"/>
              <a:gd name="connsiteY6088" fmla="*/ 2621747 h 4044105"/>
              <a:gd name="connsiteX6089" fmla="*/ 665469 w 5260573"/>
              <a:gd name="connsiteY6089" fmla="*/ 2613334 h 4044105"/>
              <a:gd name="connsiteX6090" fmla="*/ 680338 w 5260573"/>
              <a:gd name="connsiteY6090" fmla="*/ 2603841 h 4044105"/>
              <a:gd name="connsiteX6091" fmla="*/ 680787 w 5260573"/>
              <a:gd name="connsiteY6091" fmla="*/ 2602829 h 4044105"/>
              <a:gd name="connsiteX6092" fmla="*/ 665541 w 5260573"/>
              <a:gd name="connsiteY6092" fmla="*/ 2609191 h 4044105"/>
              <a:gd name="connsiteX6093" fmla="*/ 656733 w 5260573"/>
              <a:gd name="connsiteY6093" fmla="*/ 2614715 h 4044105"/>
              <a:gd name="connsiteX6094" fmla="*/ 662445 w 5260573"/>
              <a:gd name="connsiteY6094" fmla="*/ 2606995 h 4044105"/>
              <a:gd name="connsiteX6095" fmla="*/ 640026 w 5260573"/>
              <a:gd name="connsiteY6095" fmla="*/ 2615481 h 4044105"/>
              <a:gd name="connsiteX6096" fmla="*/ 529547 w 5260573"/>
              <a:gd name="connsiteY6096" fmla="*/ 2695139 h 4044105"/>
              <a:gd name="connsiteX6097" fmla="*/ 561837 w 5260573"/>
              <a:gd name="connsiteY6097" fmla="*/ 2656263 h 4044105"/>
              <a:gd name="connsiteX6098" fmla="*/ 489731 w 5260573"/>
              <a:gd name="connsiteY6098" fmla="*/ 2711284 h 4044105"/>
              <a:gd name="connsiteX6099" fmla="*/ 487574 w 5260573"/>
              <a:gd name="connsiteY6099" fmla="*/ 2713254 h 4044105"/>
              <a:gd name="connsiteX6100" fmla="*/ 488468 w 5260573"/>
              <a:gd name="connsiteY6100" fmla="*/ 2712227 h 4044105"/>
              <a:gd name="connsiteX6101" fmla="*/ 480421 w 5260573"/>
              <a:gd name="connsiteY6101" fmla="*/ 2712169 h 4044105"/>
              <a:gd name="connsiteX6102" fmla="*/ 468247 w 5260573"/>
              <a:gd name="connsiteY6102" fmla="*/ 2716853 h 4044105"/>
              <a:gd name="connsiteX6103" fmla="*/ 466679 w 5260573"/>
              <a:gd name="connsiteY6103" fmla="*/ 2717589 h 4044105"/>
              <a:gd name="connsiteX6104" fmla="*/ 503021 w 5260573"/>
              <a:gd name="connsiteY6104" fmla="*/ 2684817 h 4044105"/>
              <a:gd name="connsiteX6105" fmla="*/ 503253 w 5260573"/>
              <a:gd name="connsiteY6105" fmla="*/ 2680914 h 4044105"/>
              <a:gd name="connsiteX6106" fmla="*/ 472620 w 5260573"/>
              <a:gd name="connsiteY6106" fmla="*/ 2705781 h 4044105"/>
              <a:gd name="connsiteX6107" fmla="*/ 483955 w 5260573"/>
              <a:gd name="connsiteY6107" fmla="*/ 2693430 h 4044105"/>
              <a:gd name="connsiteX6108" fmla="*/ 492934 w 5260573"/>
              <a:gd name="connsiteY6108" fmla="*/ 2685327 h 4044105"/>
              <a:gd name="connsiteX6109" fmla="*/ 494601 w 5260573"/>
              <a:gd name="connsiteY6109" fmla="*/ 2684339 h 4044105"/>
              <a:gd name="connsiteX6110" fmla="*/ 501335 w 5260573"/>
              <a:gd name="connsiteY6110" fmla="*/ 2679388 h 4044105"/>
              <a:gd name="connsiteX6111" fmla="*/ 500146 w 5260573"/>
              <a:gd name="connsiteY6111" fmla="*/ 2678835 h 4044105"/>
              <a:gd name="connsiteX6112" fmla="*/ 507862 w 5260573"/>
              <a:gd name="connsiteY6112" fmla="*/ 2671904 h 4044105"/>
              <a:gd name="connsiteX6113" fmla="*/ 519286 w 5260573"/>
              <a:gd name="connsiteY6113" fmla="*/ 2659622 h 4044105"/>
              <a:gd name="connsiteX6114" fmla="*/ 511579 w 5260573"/>
              <a:gd name="connsiteY6114" fmla="*/ 2665943 h 4044105"/>
              <a:gd name="connsiteX6115" fmla="*/ 500693 w 5260573"/>
              <a:gd name="connsiteY6115" fmla="*/ 2674870 h 4044105"/>
              <a:gd name="connsiteX6116" fmla="*/ 515956 w 5260573"/>
              <a:gd name="connsiteY6116" fmla="*/ 2661643 h 4044105"/>
              <a:gd name="connsiteX6117" fmla="*/ 531813 w 5260573"/>
              <a:gd name="connsiteY6117" fmla="*/ 2648301 h 4044105"/>
              <a:gd name="connsiteX6118" fmla="*/ 533203 w 5260573"/>
              <a:gd name="connsiteY6118" fmla="*/ 2649387 h 4044105"/>
              <a:gd name="connsiteX6119" fmla="*/ 532509 w 5260573"/>
              <a:gd name="connsiteY6119" fmla="*/ 2647822 h 4044105"/>
              <a:gd name="connsiteX6120" fmla="*/ 532388 w 5260573"/>
              <a:gd name="connsiteY6120" fmla="*/ 2647818 h 4044105"/>
              <a:gd name="connsiteX6121" fmla="*/ 534570 w 5260573"/>
              <a:gd name="connsiteY6121" fmla="*/ 2645981 h 4044105"/>
              <a:gd name="connsiteX6122" fmla="*/ 543448 w 5260573"/>
              <a:gd name="connsiteY6122" fmla="*/ 2638356 h 4044105"/>
              <a:gd name="connsiteX6123" fmla="*/ 555123 w 5260573"/>
              <a:gd name="connsiteY6123" fmla="*/ 2629742 h 4044105"/>
              <a:gd name="connsiteX6124" fmla="*/ 570731 w 5260573"/>
              <a:gd name="connsiteY6124" fmla="*/ 2618102 h 4044105"/>
              <a:gd name="connsiteX6125" fmla="*/ 566457 w 5260573"/>
              <a:gd name="connsiteY6125" fmla="*/ 2619078 h 4044105"/>
              <a:gd name="connsiteX6126" fmla="*/ 553174 w 5260573"/>
              <a:gd name="connsiteY6126" fmla="*/ 2630005 h 4044105"/>
              <a:gd name="connsiteX6127" fmla="*/ 553764 w 5260573"/>
              <a:gd name="connsiteY6127" fmla="*/ 2629497 h 4044105"/>
              <a:gd name="connsiteX6128" fmla="*/ 546972 w 5260573"/>
              <a:gd name="connsiteY6128" fmla="*/ 2631643 h 4044105"/>
              <a:gd name="connsiteX6129" fmla="*/ 559447 w 5260573"/>
              <a:gd name="connsiteY6129" fmla="*/ 2609166 h 4044105"/>
              <a:gd name="connsiteX6130" fmla="*/ 548680 w 5260573"/>
              <a:gd name="connsiteY6130" fmla="*/ 2613534 h 4044105"/>
              <a:gd name="connsiteX6131" fmla="*/ 519884 w 5260573"/>
              <a:gd name="connsiteY6131" fmla="*/ 2607803 h 4044105"/>
              <a:gd name="connsiteX6132" fmla="*/ 587022 w 5260573"/>
              <a:gd name="connsiteY6132" fmla="*/ 2538069 h 4044105"/>
              <a:gd name="connsiteX6133" fmla="*/ 505860 w 5260573"/>
              <a:gd name="connsiteY6133" fmla="*/ 2583540 h 4044105"/>
              <a:gd name="connsiteX6134" fmla="*/ 526786 w 5260573"/>
              <a:gd name="connsiteY6134" fmla="*/ 2549273 h 4044105"/>
              <a:gd name="connsiteX6135" fmla="*/ 399220 w 5260573"/>
              <a:gd name="connsiteY6135" fmla="*/ 2640044 h 4044105"/>
              <a:gd name="connsiteX6136" fmla="*/ 367410 w 5260573"/>
              <a:gd name="connsiteY6136" fmla="*/ 2670018 h 4044105"/>
              <a:gd name="connsiteX6137" fmla="*/ 363701 w 5260573"/>
              <a:gd name="connsiteY6137" fmla="*/ 2673492 h 4044105"/>
              <a:gd name="connsiteX6138" fmla="*/ 358020 w 5260573"/>
              <a:gd name="connsiteY6138" fmla="*/ 2672826 h 4044105"/>
              <a:gd name="connsiteX6139" fmla="*/ 349166 w 5260573"/>
              <a:gd name="connsiteY6139" fmla="*/ 2679535 h 4044105"/>
              <a:gd name="connsiteX6140" fmla="*/ 348559 w 5260573"/>
              <a:gd name="connsiteY6140" fmla="*/ 2677713 h 4044105"/>
              <a:gd name="connsiteX6141" fmla="*/ 353122 w 5260573"/>
              <a:gd name="connsiteY6141" fmla="*/ 2673486 h 4044105"/>
              <a:gd name="connsiteX6142" fmla="*/ 365048 w 5260573"/>
              <a:gd name="connsiteY6142" fmla="*/ 2662269 h 4044105"/>
              <a:gd name="connsiteX6143" fmla="*/ 483635 w 5260573"/>
              <a:gd name="connsiteY6143" fmla="*/ 2549366 h 4044105"/>
              <a:gd name="connsiteX6144" fmla="*/ 505443 w 5260573"/>
              <a:gd name="connsiteY6144" fmla="*/ 2529720 h 4044105"/>
              <a:gd name="connsiteX6145" fmla="*/ 506095 w 5260573"/>
              <a:gd name="connsiteY6145" fmla="*/ 2529088 h 4044105"/>
              <a:gd name="connsiteX6146" fmla="*/ 509970 w 5260573"/>
              <a:gd name="connsiteY6146" fmla="*/ 2527542 h 4044105"/>
              <a:gd name="connsiteX6147" fmla="*/ 589443 w 5260573"/>
              <a:gd name="connsiteY6147" fmla="*/ 2490167 h 4044105"/>
              <a:gd name="connsiteX6148" fmla="*/ 545626 w 5260573"/>
              <a:gd name="connsiteY6148" fmla="*/ 2495360 h 4044105"/>
              <a:gd name="connsiteX6149" fmla="*/ 530446 w 5260573"/>
              <a:gd name="connsiteY6149" fmla="*/ 2500965 h 4044105"/>
              <a:gd name="connsiteX6150" fmla="*/ 530380 w 5260573"/>
              <a:gd name="connsiteY6150" fmla="*/ 2499760 h 4044105"/>
              <a:gd name="connsiteX6151" fmla="*/ 522184 w 5260573"/>
              <a:gd name="connsiteY6151" fmla="*/ 2504015 h 4044105"/>
              <a:gd name="connsiteX6152" fmla="*/ 473330 w 5260573"/>
              <a:gd name="connsiteY6152" fmla="*/ 2522053 h 4044105"/>
              <a:gd name="connsiteX6153" fmla="*/ 470357 w 5260573"/>
              <a:gd name="connsiteY6153" fmla="*/ 2523136 h 4044105"/>
              <a:gd name="connsiteX6154" fmla="*/ 477222 w 5260573"/>
              <a:gd name="connsiteY6154" fmla="*/ 2512959 h 4044105"/>
              <a:gd name="connsiteX6155" fmla="*/ 480679 w 5260573"/>
              <a:gd name="connsiteY6155" fmla="*/ 2510538 h 4044105"/>
              <a:gd name="connsiteX6156" fmla="*/ 489635 w 5260573"/>
              <a:gd name="connsiteY6156" fmla="*/ 2506631 h 4044105"/>
              <a:gd name="connsiteX6157" fmla="*/ 549309 w 5260573"/>
              <a:gd name="connsiteY6157" fmla="*/ 2483037 h 4044105"/>
              <a:gd name="connsiteX6158" fmla="*/ 692500 w 5260573"/>
              <a:gd name="connsiteY6158" fmla="*/ 2433062 h 4044105"/>
              <a:gd name="connsiteX6159" fmla="*/ 709235 w 5260573"/>
              <a:gd name="connsiteY6159" fmla="*/ 2424484 h 4044105"/>
              <a:gd name="connsiteX6160" fmla="*/ 644859 w 5260573"/>
              <a:gd name="connsiteY6160" fmla="*/ 2441542 h 4044105"/>
              <a:gd name="connsiteX6161" fmla="*/ 576755 w 5260573"/>
              <a:gd name="connsiteY6161" fmla="*/ 2462603 h 4044105"/>
              <a:gd name="connsiteX6162" fmla="*/ 549001 w 5260573"/>
              <a:gd name="connsiteY6162" fmla="*/ 2463030 h 4044105"/>
              <a:gd name="connsiteX6163" fmla="*/ 525311 w 5260573"/>
              <a:gd name="connsiteY6163" fmla="*/ 2475660 h 4044105"/>
              <a:gd name="connsiteX6164" fmla="*/ 496912 w 5260573"/>
              <a:gd name="connsiteY6164" fmla="*/ 2476096 h 4044105"/>
              <a:gd name="connsiteX6165" fmla="*/ 433384 w 5260573"/>
              <a:gd name="connsiteY6165" fmla="*/ 2500959 h 4044105"/>
              <a:gd name="connsiteX6166" fmla="*/ 461474 w 5260573"/>
              <a:gd name="connsiteY6166" fmla="*/ 2480514 h 4044105"/>
              <a:gd name="connsiteX6167" fmla="*/ 505114 w 5260573"/>
              <a:gd name="connsiteY6167" fmla="*/ 2463703 h 4044105"/>
              <a:gd name="connsiteX6168" fmla="*/ 516483 w 5260573"/>
              <a:gd name="connsiteY6168" fmla="*/ 2447389 h 4044105"/>
              <a:gd name="connsiteX6169" fmla="*/ 610399 w 5260573"/>
              <a:gd name="connsiteY6169" fmla="*/ 2415078 h 4044105"/>
              <a:gd name="connsiteX6170" fmla="*/ 644033 w 5260573"/>
              <a:gd name="connsiteY6170" fmla="*/ 2405475 h 4044105"/>
              <a:gd name="connsiteX6171" fmla="*/ 642551 w 5260573"/>
              <a:gd name="connsiteY6171" fmla="*/ 2406056 h 4044105"/>
              <a:gd name="connsiteX6172" fmla="*/ 639021 w 5260573"/>
              <a:gd name="connsiteY6172" fmla="*/ 2407381 h 4044105"/>
              <a:gd name="connsiteX6173" fmla="*/ 639831 w 5260573"/>
              <a:gd name="connsiteY6173" fmla="*/ 2407122 h 4044105"/>
              <a:gd name="connsiteX6174" fmla="*/ 642551 w 5260573"/>
              <a:gd name="connsiteY6174" fmla="*/ 2406056 h 4044105"/>
              <a:gd name="connsiteX6175" fmla="*/ 644304 w 5260573"/>
              <a:gd name="connsiteY6175" fmla="*/ 2405398 h 4044105"/>
              <a:gd name="connsiteX6176" fmla="*/ 644033 w 5260573"/>
              <a:gd name="connsiteY6176" fmla="*/ 2405475 h 4044105"/>
              <a:gd name="connsiteX6177" fmla="*/ 652806 w 5260573"/>
              <a:gd name="connsiteY6177" fmla="*/ 2402039 h 4044105"/>
              <a:gd name="connsiteX6178" fmla="*/ 675681 w 5260573"/>
              <a:gd name="connsiteY6178" fmla="*/ 2388777 h 4044105"/>
              <a:gd name="connsiteX6179" fmla="*/ 628168 w 5260573"/>
              <a:gd name="connsiteY6179" fmla="*/ 2405646 h 4044105"/>
              <a:gd name="connsiteX6180" fmla="*/ 477243 w 5260573"/>
              <a:gd name="connsiteY6180" fmla="*/ 2456385 h 4044105"/>
              <a:gd name="connsiteX6181" fmla="*/ 428955 w 5260573"/>
              <a:gd name="connsiteY6181" fmla="*/ 2464875 h 4044105"/>
              <a:gd name="connsiteX6182" fmla="*/ 411592 w 5260573"/>
              <a:gd name="connsiteY6182" fmla="*/ 2471984 h 4044105"/>
              <a:gd name="connsiteX6183" fmla="*/ 412522 w 5260573"/>
              <a:gd name="connsiteY6183" fmla="*/ 2470245 h 4044105"/>
              <a:gd name="connsiteX6184" fmla="*/ 399972 w 5260573"/>
              <a:gd name="connsiteY6184" fmla="*/ 2475903 h 4044105"/>
              <a:gd name="connsiteX6185" fmla="*/ 399835 w 5260573"/>
              <a:gd name="connsiteY6185" fmla="*/ 2476025 h 4044105"/>
              <a:gd name="connsiteX6186" fmla="*/ 381384 w 5260573"/>
              <a:gd name="connsiteY6186" fmla="*/ 2477873 h 4044105"/>
              <a:gd name="connsiteX6187" fmla="*/ 375221 w 5260573"/>
              <a:gd name="connsiteY6187" fmla="*/ 2472888 h 4044105"/>
              <a:gd name="connsiteX6188" fmla="*/ 376524 w 5260573"/>
              <a:gd name="connsiteY6188" fmla="*/ 2471756 h 4044105"/>
              <a:gd name="connsiteX6189" fmla="*/ 375147 w 5260573"/>
              <a:gd name="connsiteY6189" fmla="*/ 2472828 h 4044105"/>
              <a:gd name="connsiteX6190" fmla="*/ 372978 w 5260573"/>
              <a:gd name="connsiteY6190" fmla="*/ 2471074 h 4044105"/>
              <a:gd name="connsiteX6191" fmla="*/ 377513 w 5260573"/>
              <a:gd name="connsiteY6191" fmla="*/ 2466132 h 4044105"/>
              <a:gd name="connsiteX6192" fmla="*/ 386493 w 5260573"/>
              <a:gd name="connsiteY6192" fmla="*/ 2458030 h 4044105"/>
              <a:gd name="connsiteX6193" fmla="*/ 388160 w 5260573"/>
              <a:gd name="connsiteY6193" fmla="*/ 2457043 h 4044105"/>
              <a:gd name="connsiteX6194" fmla="*/ 394893 w 5260573"/>
              <a:gd name="connsiteY6194" fmla="*/ 2452091 h 4044105"/>
              <a:gd name="connsiteX6195" fmla="*/ 393704 w 5260573"/>
              <a:gd name="connsiteY6195" fmla="*/ 2451538 h 4044105"/>
              <a:gd name="connsiteX6196" fmla="*/ 401419 w 5260573"/>
              <a:gd name="connsiteY6196" fmla="*/ 2444607 h 4044105"/>
              <a:gd name="connsiteX6197" fmla="*/ 412844 w 5260573"/>
              <a:gd name="connsiteY6197" fmla="*/ 2432326 h 4044105"/>
              <a:gd name="connsiteX6198" fmla="*/ 405137 w 5260573"/>
              <a:gd name="connsiteY6198" fmla="*/ 2438646 h 4044105"/>
              <a:gd name="connsiteX6199" fmla="*/ 389099 w 5260573"/>
              <a:gd name="connsiteY6199" fmla="*/ 2451798 h 4044105"/>
              <a:gd name="connsiteX6200" fmla="*/ 387655 w 5260573"/>
              <a:gd name="connsiteY6200" fmla="*/ 2452023 h 4044105"/>
              <a:gd name="connsiteX6201" fmla="*/ 384241 w 5260573"/>
              <a:gd name="connsiteY6201" fmla="*/ 2452242 h 4044105"/>
              <a:gd name="connsiteX6202" fmla="*/ 404669 w 5260573"/>
              <a:gd name="connsiteY6202" fmla="*/ 2438073 h 4044105"/>
              <a:gd name="connsiteX6203" fmla="*/ 387428 w 5260573"/>
              <a:gd name="connsiteY6203" fmla="*/ 2446348 h 4044105"/>
              <a:gd name="connsiteX6204" fmla="*/ 370186 w 5260573"/>
              <a:gd name="connsiteY6204" fmla="*/ 2454623 h 4044105"/>
              <a:gd name="connsiteX6205" fmla="*/ 379098 w 5260573"/>
              <a:gd name="connsiteY6205" fmla="*/ 2442150 h 4044105"/>
              <a:gd name="connsiteX6206" fmla="*/ 357967 w 5260573"/>
              <a:gd name="connsiteY6206" fmla="*/ 2449730 h 4044105"/>
              <a:gd name="connsiteX6207" fmla="*/ 348927 w 5260573"/>
              <a:gd name="connsiteY6207" fmla="*/ 2452750 h 4044105"/>
              <a:gd name="connsiteX6208" fmla="*/ 396835 w 5260573"/>
              <a:gd name="connsiteY6208" fmla="*/ 2433090 h 4044105"/>
              <a:gd name="connsiteX6209" fmla="*/ 424745 w 5260573"/>
              <a:gd name="connsiteY6209" fmla="*/ 2421928 h 4044105"/>
              <a:gd name="connsiteX6210" fmla="*/ 425934 w 5260573"/>
              <a:gd name="connsiteY6210" fmla="*/ 2421443 h 4044105"/>
              <a:gd name="connsiteX6211" fmla="*/ 426762 w 5260573"/>
              <a:gd name="connsiteY6211" fmla="*/ 2422090 h 4044105"/>
              <a:gd name="connsiteX6212" fmla="*/ 426392 w 5260573"/>
              <a:gd name="connsiteY6212" fmla="*/ 2421255 h 4044105"/>
              <a:gd name="connsiteX6213" fmla="*/ 468048 w 5260573"/>
              <a:gd name="connsiteY6213" fmla="*/ 2404236 h 4044105"/>
              <a:gd name="connsiteX6214" fmla="*/ 519959 w 5260573"/>
              <a:gd name="connsiteY6214" fmla="*/ 2379550 h 4044105"/>
              <a:gd name="connsiteX6215" fmla="*/ 551336 w 5260573"/>
              <a:gd name="connsiteY6215" fmla="*/ 2362928 h 4044105"/>
              <a:gd name="connsiteX6216" fmla="*/ 563231 w 5260573"/>
              <a:gd name="connsiteY6216" fmla="*/ 2338859 h 4044105"/>
              <a:gd name="connsiteX6217" fmla="*/ 447673 w 5260573"/>
              <a:gd name="connsiteY6217" fmla="*/ 2380662 h 4044105"/>
              <a:gd name="connsiteX6218" fmla="*/ 364079 w 5260573"/>
              <a:gd name="connsiteY6218" fmla="*/ 2401961 h 4044105"/>
              <a:gd name="connsiteX6219" fmla="*/ 344011 w 5260573"/>
              <a:gd name="connsiteY6219" fmla="*/ 2398396 h 4044105"/>
              <a:gd name="connsiteX6220" fmla="*/ 315721 w 5260573"/>
              <a:gd name="connsiteY6220" fmla="*/ 2407133 h 4044105"/>
              <a:gd name="connsiteX6221" fmla="*/ 310441 w 5260573"/>
              <a:gd name="connsiteY6221" fmla="*/ 2409832 h 4044105"/>
              <a:gd name="connsiteX6222" fmla="*/ 322750 w 5260573"/>
              <a:gd name="connsiteY6222" fmla="*/ 2397154 h 4044105"/>
              <a:gd name="connsiteX6223" fmla="*/ 303666 w 5260573"/>
              <a:gd name="connsiteY6223" fmla="*/ 2412897 h 4044105"/>
              <a:gd name="connsiteX6224" fmla="*/ 299437 w 5260573"/>
              <a:gd name="connsiteY6224" fmla="*/ 2412736 h 4044105"/>
              <a:gd name="connsiteX6225" fmla="*/ 307326 w 5260573"/>
              <a:gd name="connsiteY6225" fmla="*/ 2407020 h 4044105"/>
              <a:gd name="connsiteX6226" fmla="*/ 271870 w 5260573"/>
              <a:gd name="connsiteY6226" fmla="*/ 2421431 h 4044105"/>
              <a:gd name="connsiteX6227" fmla="*/ 266386 w 5260573"/>
              <a:gd name="connsiteY6227" fmla="*/ 2423840 h 4044105"/>
              <a:gd name="connsiteX6228" fmla="*/ 275846 w 5260573"/>
              <a:gd name="connsiteY6228" fmla="*/ 2415584 h 4044105"/>
              <a:gd name="connsiteX6229" fmla="*/ 272033 w 5260573"/>
              <a:gd name="connsiteY6229" fmla="*/ 2419516 h 4044105"/>
              <a:gd name="connsiteX6230" fmla="*/ 282109 w 5260573"/>
              <a:gd name="connsiteY6230" fmla="*/ 2414222 h 4044105"/>
              <a:gd name="connsiteX6231" fmla="*/ 287025 w 5260573"/>
              <a:gd name="connsiteY6231" fmla="*/ 2413152 h 4044105"/>
              <a:gd name="connsiteX6232" fmla="*/ 291911 w 5260573"/>
              <a:gd name="connsiteY6232" fmla="*/ 2410818 h 4044105"/>
              <a:gd name="connsiteX6233" fmla="*/ 300054 w 5260573"/>
              <a:gd name="connsiteY6233" fmla="*/ 2394553 h 4044105"/>
              <a:gd name="connsiteX6234" fmla="*/ 383470 w 5260573"/>
              <a:gd name="connsiteY6234" fmla="*/ 2361636 h 4044105"/>
              <a:gd name="connsiteX6235" fmla="*/ 391026 w 5260573"/>
              <a:gd name="connsiteY6235" fmla="*/ 2349254 h 4044105"/>
              <a:gd name="connsiteX6236" fmla="*/ 490508 w 5260573"/>
              <a:gd name="connsiteY6236" fmla="*/ 2311572 h 4044105"/>
              <a:gd name="connsiteX6237" fmla="*/ 593932 w 5260573"/>
              <a:gd name="connsiteY6237" fmla="*/ 2278348 h 4044105"/>
              <a:gd name="connsiteX6238" fmla="*/ 602195 w 5260573"/>
              <a:gd name="connsiteY6238" fmla="*/ 2269829 h 4044105"/>
              <a:gd name="connsiteX6239" fmla="*/ 502592 w 5260573"/>
              <a:gd name="connsiteY6239" fmla="*/ 2299765 h 4044105"/>
              <a:gd name="connsiteX6240" fmla="*/ 252146 w 5260573"/>
              <a:gd name="connsiteY6240" fmla="*/ 2385687 h 4044105"/>
              <a:gd name="connsiteX6241" fmla="*/ 239259 w 5260573"/>
              <a:gd name="connsiteY6241" fmla="*/ 2390810 h 4044105"/>
              <a:gd name="connsiteX6242" fmla="*/ 238012 w 5260573"/>
              <a:gd name="connsiteY6242" fmla="*/ 2388828 h 4044105"/>
              <a:gd name="connsiteX6243" fmla="*/ 248341 w 5260573"/>
              <a:gd name="connsiteY6243" fmla="*/ 2379886 h 4044105"/>
              <a:gd name="connsiteX6244" fmla="*/ 251732 w 5260573"/>
              <a:gd name="connsiteY6244" fmla="*/ 2381774 h 4044105"/>
              <a:gd name="connsiteX6245" fmla="*/ 263685 w 5260573"/>
              <a:gd name="connsiteY6245" fmla="*/ 2372717 h 4044105"/>
              <a:gd name="connsiteX6246" fmla="*/ 249818 w 5260573"/>
              <a:gd name="connsiteY6246" fmla="*/ 2377653 h 4044105"/>
              <a:gd name="connsiteX6247" fmla="*/ 252938 w 5260573"/>
              <a:gd name="connsiteY6247" fmla="*/ 2375607 h 4044105"/>
              <a:gd name="connsiteX6248" fmla="*/ 266551 w 5260573"/>
              <a:gd name="connsiteY6248" fmla="*/ 2370384 h 4044105"/>
              <a:gd name="connsiteX6249" fmla="*/ 275448 w 5260573"/>
              <a:gd name="connsiteY6249" fmla="*/ 2363889 h 4044105"/>
              <a:gd name="connsiteX6250" fmla="*/ 258597 w 5260573"/>
              <a:gd name="connsiteY6250" fmla="*/ 2370721 h 4044105"/>
              <a:gd name="connsiteX6251" fmla="*/ 204864 w 5260573"/>
              <a:gd name="connsiteY6251" fmla="*/ 2392144 h 4044105"/>
              <a:gd name="connsiteX6252" fmla="*/ 204864 w 5260573"/>
              <a:gd name="connsiteY6252" fmla="*/ 2392144 h 4044105"/>
              <a:gd name="connsiteX6253" fmla="*/ 204864 w 5260573"/>
              <a:gd name="connsiteY6253" fmla="*/ 2392144 h 4044105"/>
              <a:gd name="connsiteX6254" fmla="*/ 204856 w 5260573"/>
              <a:gd name="connsiteY6254" fmla="*/ 2392144 h 4044105"/>
              <a:gd name="connsiteX6255" fmla="*/ 204210 w 5260573"/>
              <a:gd name="connsiteY6255" fmla="*/ 2392154 h 4044105"/>
              <a:gd name="connsiteX6256" fmla="*/ 201236 w 5260573"/>
              <a:gd name="connsiteY6256" fmla="*/ 2392199 h 4044105"/>
              <a:gd name="connsiteX6257" fmla="*/ 202638 w 5260573"/>
              <a:gd name="connsiteY6257" fmla="*/ 2390281 h 4044105"/>
              <a:gd name="connsiteX6258" fmla="*/ 203520 w 5260573"/>
              <a:gd name="connsiteY6258" fmla="*/ 2388820 h 4044105"/>
              <a:gd name="connsiteX6259" fmla="*/ 214828 w 5260573"/>
              <a:gd name="connsiteY6259" fmla="*/ 2383798 h 4044105"/>
              <a:gd name="connsiteX6260" fmla="*/ 244244 w 5260573"/>
              <a:gd name="connsiteY6260" fmla="*/ 2370839 h 4044105"/>
              <a:gd name="connsiteX6261" fmla="*/ 244452 w 5260573"/>
              <a:gd name="connsiteY6261" fmla="*/ 2361296 h 4044105"/>
              <a:gd name="connsiteX6262" fmla="*/ 257283 w 5260573"/>
              <a:gd name="connsiteY6262" fmla="*/ 2353623 h 4044105"/>
              <a:gd name="connsiteX6263" fmla="*/ 269150 w 5260573"/>
              <a:gd name="connsiteY6263" fmla="*/ 2344455 h 4044105"/>
              <a:gd name="connsiteX6264" fmla="*/ 305158 w 5260573"/>
              <a:gd name="connsiteY6264" fmla="*/ 2326429 h 4044105"/>
              <a:gd name="connsiteX6265" fmla="*/ 324726 w 5260573"/>
              <a:gd name="connsiteY6265" fmla="*/ 2319770 h 4044105"/>
              <a:gd name="connsiteX6266" fmla="*/ 442134 w 5260573"/>
              <a:gd name="connsiteY6266" fmla="*/ 2272290 h 4044105"/>
              <a:gd name="connsiteX6267" fmla="*/ 422066 w 5260573"/>
              <a:gd name="connsiteY6267" fmla="*/ 2268726 h 4044105"/>
              <a:gd name="connsiteX6268" fmla="*/ 521430 w 5260573"/>
              <a:gd name="connsiteY6268" fmla="*/ 2223298 h 4044105"/>
              <a:gd name="connsiteX6269" fmla="*/ 521430 w 5260573"/>
              <a:gd name="connsiteY6269" fmla="*/ 2223298 h 4044105"/>
              <a:gd name="connsiteX6270" fmla="*/ 398008 w 5260573"/>
              <a:gd name="connsiteY6270" fmla="*/ 2257475 h 4044105"/>
              <a:gd name="connsiteX6271" fmla="*/ 401631 w 5260573"/>
              <a:gd name="connsiteY6271" fmla="*/ 2241279 h 4044105"/>
              <a:gd name="connsiteX6272" fmla="*/ 385496 w 5260573"/>
              <a:gd name="connsiteY6272" fmla="*/ 2241528 h 4044105"/>
              <a:gd name="connsiteX6273" fmla="*/ 445152 w 5260573"/>
              <a:gd name="connsiteY6273" fmla="*/ 2216723 h 4044105"/>
              <a:gd name="connsiteX6274" fmla="*/ 508739 w 5260573"/>
              <a:gd name="connsiteY6274" fmla="*/ 2195732 h 4044105"/>
              <a:gd name="connsiteX6275" fmla="*/ 512423 w 5260573"/>
              <a:gd name="connsiteY6275" fmla="*/ 2183410 h 4044105"/>
              <a:gd name="connsiteX6276" fmla="*/ 584282 w 5260573"/>
              <a:gd name="connsiteY6276" fmla="*/ 2154546 h 4044105"/>
              <a:gd name="connsiteX6277" fmla="*/ 520506 w 5260573"/>
              <a:gd name="connsiteY6277" fmla="*/ 2163273 h 4044105"/>
              <a:gd name="connsiteX6278" fmla="*/ 440842 w 5260573"/>
              <a:gd name="connsiteY6278" fmla="*/ 2188384 h 4044105"/>
              <a:gd name="connsiteX6279" fmla="*/ 361124 w 5260573"/>
              <a:gd name="connsiteY6279" fmla="*/ 2209865 h 4044105"/>
              <a:gd name="connsiteX6280" fmla="*/ 306310 w 5260573"/>
              <a:gd name="connsiteY6280" fmla="*/ 2224301 h 4044105"/>
              <a:gd name="connsiteX6281" fmla="*/ 312637 w 5260573"/>
              <a:gd name="connsiteY6281" fmla="*/ 2219683 h 4044105"/>
              <a:gd name="connsiteX6282" fmla="*/ 312685 w 5260573"/>
              <a:gd name="connsiteY6282" fmla="*/ 2221292 h 4044105"/>
              <a:gd name="connsiteX6283" fmla="*/ 311668 w 5260573"/>
              <a:gd name="connsiteY6283" fmla="*/ 2221875 h 4044105"/>
              <a:gd name="connsiteX6284" fmla="*/ 312698 w 5260573"/>
              <a:gd name="connsiteY6284" fmla="*/ 2221715 h 4044105"/>
              <a:gd name="connsiteX6285" fmla="*/ 312685 w 5260573"/>
              <a:gd name="connsiteY6285" fmla="*/ 2221292 h 4044105"/>
              <a:gd name="connsiteX6286" fmla="*/ 318471 w 5260573"/>
              <a:gd name="connsiteY6286" fmla="*/ 2217977 h 4044105"/>
              <a:gd name="connsiteX6287" fmla="*/ 321448 w 5260573"/>
              <a:gd name="connsiteY6287" fmla="*/ 2215080 h 4044105"/>
              <a:gd name="connsiteX6288" fmla="*/ 353426 w 5260573"/>
              <a:gd name="connsiteY6288" fmla="*/ 2202479 h 4044105"/>
              <a:gd name="connsiteX6289" fmla="*/ 428401 w 5260573"/>
              <a:gd name="connsiteY6289" fmla="*/ 2176955 h 4044105"/>
              <a:gd name="connsiteX6290" fmla="*/ 496377 w 5260573"/>
              <a:gd name="connsiteY6290" fmla="*/ 2147505 h 4044105"/>
              <a:gd name="connsiteX6291" fmla="*/ 507747 w 5260573"/>
              <a:gd name="connsiteY6291" fmla="*/ 2131190 h 4044105"/>
              <a:gd name="connsiteX6292" fmla="*/ 579735 w 5260573"/>
              <a:gd name="connsiteY6292" fmla="*/ 2110716 h 4044105"/>
              <a:gd name="connsiteX6293" fmla="*/ 575554 w 5260573"/>
              <a:gd name="connsiteY6293" fmla="*/ 2090766 h 4044105"/>
              <a:gd name="connsiteX6294" fmla="*/ 662834 w 5260573"/>
              <a:gd name="connsiteY6294" fmla="*/ 2057146 h 4044105"/>
              <a:gd name="connsiteX6295" fmla="*/ 586984 w 5260573"/>
              <a:gd name="connsiteY6295" fmla="*/ 2078325 h 4044105"/>
              <a:gd name="connsiteX6296" fmla="*/ 467365 w 5260573"/>
              <a:gd name="connsiteY6296" fmla="*/ 2107925 h 4044105"/>
              <a:gd name="connsiteX6297" fmla="*/ 456297 w 5260573"/>
              <a:gd name="connsiteY6297" fmla="*/ 2110643 h 4044105"/>
              <a:gd name="connsiteX6298" fmla="*/ 471218 w 5260573"/>
              <a:gd name="connsiteY6298" fmla="*/ 2100480 h 4044105"/>
              <a:gd name="connsiteX6299" fmla="*/ 473840 w 5260573"/>
              <a:gd name="connsiteY6299" fmla="*/ 2099029 h 4044105"/>
              <a:gd name="connsiteX6300" fmla="*/ 478893 w 5260573"/>
              <a:gd name="connsiteY6300" fmla="*/ 2096692 h 4044105"/>
              <a:gd name="connsiteX6301" fmla="*/ 546780 w 5260573"/>
              <a:gd name="connsiteY6301" fmla="*/ 2066678 h 4044105"/>
              <a:gd name="connsiteX6302" fmla="*/ 528371 w 5260573"/>
              <a:gd name="connsiteY6302" fmla="*/ 2065470 h 4044105"/>
              <a:gd name="connsiteX6303" fmla="*/ 543732 w 5260573"/>
              <a:gd name="connsiteY6303" fmla="*/ 2055832 h 4044105"/>
              <a:gd name="connsiteX6304" fmla="*/ 542788 w 5260573"/>
              <a:gd name="connsiteY6304" fmla="*/ 2058992 h 4044105"/>
              <a:gd name="connsiteX6305" fmla="*/ 543733 w 5260573"/>
              <a:gd name="connsiteY6305" fmla="*/ 2055831 h 4044105"/>
              <a:gd name="connsiteX6306" fmla="*/ 559488 w 5260573"/>
              <a:gd name="connsiteY6306" fmla="*/ 2045946 h 4044105"/>
              <a:gd name="connsiteX6307" fmla="*/ 537838 w 5260573"/>
              <a:gd name="connsiteY6307" fmla="*/ 2050891 h 4044105"/>
              <a:gd name="connsiteX6308" fmla="*/ 534162 w 5260573"/>
              <a:gd name="connsiteY6308" fmla="*/ 2051725 h 4044105"/>
              <a:gd name="connsiteX6309" fmla="*/ 536474 w 5260573"/>
              <a:gd name="connsiteY6309" fmla="*/ 2049270 h 4044105"/>
              <a:gd name="connsiteX6310" fmla="*/ 549336 w 5260573"/>
              <a:gd name="connsiteY6310" fmla="*/ 2045334 h 4044105"/>
              <a:gd name="connsiteX6311" fmla="*/ 558674 w 5260573"/>
              <a:gd name="connsiteY6311" fmla="*/ 2042607 h 4044105"/>
              <a:gd name="connsiteX6312" fmla="*/ 561906 w 5260573"/>
              <a:gd name="connsiteY6312" fmla="*/ 2041595 h 4044105"/>
              <a:gd name="connsiteX6313" fmla="*/ 565328 w 5260573"/>
              <a:gd name="connsiteY6313" fmla="*/ 2040895 h 4044105"/>
              <a:gd name="connsiteX6314" fmla="*/ 570139 w 5260573"/>
              <a:gd name="connsiteY6314" fmla="*/ 2039265 h 4044105"/>
              <a:gd name="connsiteX6315" fmla="*/ 570934 w 5260573"/>
              <a:gd name="connsiteY6315" fmla="*/ 2038765 h 4044105"/>
              <a:gd name="connsiteX6316" fmla="*/ 591441 w 5260573"/>
              <a:gd name="connsiteY6316" fmla="*/ 2032339 h 4044105"/>
              <a:gd name="connsiteX6317" fmla="*/ 618391 w 5260573"/>
              <a:gd name="connsiteY6317" fmla="*/ 2021677 h 4044105"/>
              <a:gd name="connsiteX6318" fmla="*/ 618391 w 5260573"/>
              <a:gd name="connsiteY6318" fmla="*/ 2021677 h 4044105"/>
              <a:gd name="connsiteX6319" fmla="*/ 599126 w 5260573"/>
              <a:gd name="connsiteY6319" fmla="*/ 2025040 h 4044105"/>
              <a:gd name="connsiteX6320" fmla="*/ 579850 w 5260573"/>
              <a:gd name="connsiteY6320" fmla="*/ 2030005 h 4044105"/>
              <a:gd name="connsiteX6321" fmla="*/ 580186 w 5260573"/>
              <a:gd name="connsiteY6321" fmla="*/ 2027124 h 4044105"/>
              <a:gd name="connsiteX6322" fmla="*/ 593254 w 5260573"/>
              <a:gd name="connsiteY6322" fmla="*/ 2021746 h 4044105"/>
              <a:gd name="connsiteX6323" fmla="*/ 605526 w 5260573"/>
              <a:gd name="connsiteY6323" fmla="*/ 2014791 h 4044105"/>
              <a:gd name="connsiteX6324" fmla="*/ 620831 w 5260573"/>
              <a:gd name="connsiteY6324" fmla="*/ 2009850 h 4044105"/>
              <a:gd name="connsiteX6325" fmla="*/ 624721 w 5260573"/>
              <a:gd name="connsiteY6325" fmla="*/ 2007631 h 4044105"/>
              <a:gd name="connsiteX6326" fmla="*/ 615942 w 5260573"/>
              <a:gd name="connsiteY6326" fmla="*/ 2009807 h 4044105"/>
              <a:gd name="connsiteX6327" fmla="*/ 610034 w 5260573"/>
              <a:gd name="connsiteY6327" fmla="*/ 2006885 h 4044105"/>
              <a:gd name="connsiteX6328" fmla="*/ 597016 w 5260573"/>
              <a:gd name="connsiteY6328" fmla="*/ 2010260 h 4044105"/>
              <a:gd name="connsiteX6329" fmla="*/ 586606 w 5260573"/>
              <a:gd name="connsiteY6329" fmla="*/ 2009368 h 4044105"/>
              <a:gd name="connsiteX6330" fmla="*/ 605641 w 5260573"/>
              <a:gd name="connsiteY6330" fmla="*/ 2004577 h 4044105"/>
              <a:gd name="connsiteX6331" fmla="*/ 611898 w 5260573"/>
              <a:gd name="connsiteY6331" fmla="*/ 1999037 h 4044105"/>
              <a:gd name="connsiteX6332" fmla="*/ 619704 w 5260573"/>
              <a:gd name="connsiteY6332" fmla="*/ 1998320 h 4044105"/>
              <a:gd name="connsiteX6333" fmla="*/ 625819 w 5260573"/>
              <a:gd name="connsiteY6333" fmla="*/ 1992905 h 4044105"/>
              <a:gd name="connsiteX6334" fmla="*/ 645045 w 5260573"/>
              <a:gd name="connsiteY6334" fmla="*/ 1985988 h 4044105"/>
              <a:gd name="connsiteX6335" fmla="*/ 657175 w 5260573"/>
              <a:gd name="connsiteY6335" fmla="*/ 1979158 h 4044105"/>
              <a:gd name="connsiteX6336" fmla="*/ 615552 w 5260573"/>
              <a:gd name="connsiteY6336" fmla="*/ 1991886 h 4044105"/>
              <a:gd name="connsiteX6337" fmla="*/ 597623 w 5260573"/>
              <a:gd name="connsiteY6337" fmla="*/ 1996309 h 4044105"/>
              <a:gd name="connsiteX6338" fmla="*/ 593048 w 5260573"/>
              <a:gd name="connsiteY6338" fmla="*/ 1997213 h 4044105"/>
              <a:gd name="connsiteX6339" fmla="*/ 593893 w 5260573"/>
              <a:gd name="connsiteY6339" fmla="*/ 1996640 h 4044105"/>
              <a:gd name="connsiteX6340" fmla="*/ 600891 w 5260573"/>
              <a:gd name="connsiteY6340" fmla="*/ 1991847 h 4044105"/>
              <a:gd name="connsiteX6341" fmla="*/ 612155 w 5260573"/>
              <a:gd name="connsiteY6341" fmla="*/ 1988697 h 4044105"/>
              <a:gd name="connsiteX6342" fmla="*/ 622762 w 5260573"/>
              <a:gd name="connsiteY6342" fmla="*/ 1981587 h 4044105"/>
              <a:gd name="connsiteX6343" fmla="*/ 614747 w 5260573"/>
              <a:gd name="connsiteY6343" fmla="*/ 1982487 h 4044105"/>
              <a:gd name="connsiteX6344" fmla="*/ 630334 w 5260573"/>
              <a:gd name="connsiteY6344" fmla="*/ 1972390 h 4044105"/>
              <a:gd name="connsiteX6345" fmla="*/ 668761 w 5260573"/>
              <a:gd name="connsiteY6345" fmla="*/ 1946753 h 4044105"/>
              <a:gd name="connsiteX6346" fmla="*/ 660004 w 5260573"/>
              <a:gd name="connsiteY6346" fmla="*/ 1949825 h 4044105"/>
              <a:gd name="connsiteX6347" fmla="*/ 613174 w 5260573"/>
              <a:gd name="connsiteY6347" fmla="*/ 1977786 h 4044105"/>
              <a:gd name="connsiteX6348" fmla="*/ 617530 w 5260573"/>
              <a:gd name="connsiteY6348" fmla="*/ 1970291 h 4044105"/>
              <a:gd name="connsiteX6349" fmla="*/ 686008 w 5260573"/>
              <a:gd name="connsiteY6349" fmla="*/ 1924431 h 4044105"/>
              <a:gd name="connsiteX6350" fmla="*/ 677534 w 5260573"/>
              <a:gd name="connsiteY6350" fmla="*/ 1924698 h 4044105"/>
              <a:gd name="connsiteX6351" fmla="*/ 618581 w 5260573"/>
              <a:gd name="connsiteY6351" fmla="*/ 1961135 h 4044105"/>
              <a:gd name="connsiteX6352" fmla="*/ 687670 w 5260573"/>
              <a:gd name="connsiteY6352" fmla="*/ 1914226 h 4044105"/>
              <a:gd name="connsiteX6353" fmla="*/ 695768 w 5260573"/>
              <a:gd name="connsiteY6353" fmla="*/ 1907644 h 4044105"/>
              <a:gd name="connsiteX6354" fmla="*/ 690370 w 5260573"/>
              <a:gd name="connsiteY6354" fmla="*/ 1909579 h 4044105"/>
              <a:gd name="connsiteX6355" fmla="*/ 656892 w 5260573"/>
              <a:gd name="connsiteY6355" fmla="*/ 1928880 h 4044105"/>
              <a:gd name="connsiteX6356" fmla="*/ 646762 w 5260573"/>
              <a:gd name="connsiteY6356" fmla="*/ 1931995 h 4044105"/>
              <a:gd name="connsiteX6357" fmla="*/ 617929 w 5260573"/>
              <a:gd name="connsiteY6357" fmla="*/ 1950267 h 4044105"/>
              <a:gd name="connsiteX6358" fmla="*/ 633461 w 5260573"/>
              <a:gd name="connsiteY6358" fmla="*/ 1937859 h 4044105"/>
              <a:gd name="connsiteX6359" fmla="*/ 649464 w 5260573"/>
              <a:gd name="connsiteY6359" fmla="*/ 1927349 h 4044105"/>
              <a:gd name="connsiteX6360" fmla="*/ 626308 w 5260573"/>
              <a:gd name="connsiteY6360" fmla="*/ 1940880 h 4044105"/>
              <a:gd name="connsiteX6361" fmla="*/ 569200 w 5260573"/>
              <a:gd name="connsiteY6361" fmla="*/ 1979171 h 4044105"/>
              <a:gd name="connsiteX6362" fmla="*/ 557273 w 5260573"/>
              <a:gd name="connsiteY6362" fmla="*/ 1984991 h 4044105"/>
              <a:gd name="connsiteX6363" fmla="*/ 576305 w 5260573"/>
              <a:gd name="connsiteY6363" fmla="*/ 1971590 h 4044105"/>
              <a:gd name="connsiteX6364" fmla="*/ 626556 w 5260573"/>
              <a:gd name="connsiteY6364" fmla="*/ 1935429 h 4044105"/>
              <a:gd name="connsiteX6365" fmla="*/ 629727 w 5260573"/>
              <a:gd name="connsiteY6365" fmla="*/ 1932679 h 4044105"/>
              <a:gd name="connsiteX6366" fmla="*/ 604534 w 5260573"/>
              <a:gd name="connsiteY6366" fmla="*/ 1947010 h 4044105"/>
              <a:gd name="connsiteX6367" fmla="*/ 542914 w 5260573"/>
              <a:gd name="connsiteY6367" fmla="*/ 1990740 h 4044105"/>
              <a:gd name="connsiteX6368" fmla="*/ 531652 w 5260573"/>
              <a:gd name="connsiteY6368" fmla="*/ 1995804 h 4044105"/>
              <a:gd name="connsiteX6369" fmla="*/ 534819 w 5260573"/>
              <a:gd name="connsiteY6369" fmla="*/ 1993320 h 4044105"/>
              <a:gd name="connsiteX6370" fmla="*/ 540022 w 5260573"/>
              <a:gd name="connsiteY6370" fmla="*/ 1991549 h 4044105"/>
              <a:gd name="connsiteX6371" fmla="*/ 544152 w 5260573"/>
              <a:gd name="connsiteY6371" fmla="*/ 1989376 h 4044105"/>
              <a:gd name="connsiteX6372" fmla="*/ 542452 w 5260573"/>
              <a:gd name="connsiteY6372" fmla="*/ 1987970 h 4044105"/>
              <a:gd name="connsiteX6373" fmla="*/ 543630 w 5260573"/>
              <a:gd name="connsiteY6373" fmla="*/ 1987187 h 4044105"/>
              <a:gd name="connsiteX6374" fmla="*/ 553678 w 5260573"/>
              <a:gd name="connsiteY6374" fmla="*/ 1976865 h 4044105"/>
              <a:gd name="connsiteX6375" fmla="*/ 537382 w 5260573"/>
              <a:gd name="connsiteY6375" fmla="*/ 1988266 h 4044105"/>
              <a:gd name="connsiteX6376" fmla="*/ 536344 w 5260573"/>
              <a:gd name="connsiteY6376" fmla="*/ 1988942 h 4044105"/>
              <a:gd name="connsiteX6377" fmla="*/ 536178 w 5260573"/>
              <a:gd name="connsiteY6377" fmla="*/ 1988971 h 4044105"/>
              <a:gd name="connsiteX6378" fmla="*/ 532486 w 5260573"/>
              <a:gd name="connsiteY6378" fmla="*/ 1990126 h 4044105"/>
              <a:gd name="connsiteX6379" fmla="*/ 555099 w 5260573"/>
              <a:gd name="connsiteY6379" fmla="*/ 1972680 h 4044105"/>
              <a:gd name="connsiteX6380" fmla="*/ 590857 w 5260573"/>
              <a:gd name="connsiteY6380" fmla="*/ 1946557 h 4044105"/>
              <a:gd name="connsiteX6381" fmla="*/ 595403 w 5260573"/>
              <a:gd name="connsiteY6381" fmla="*/ 1943766 h 4044105"/>
              <a:gd name="connsiteX6382" fmla="*/ 590005 w 5260573"/>
              <a:gd name="connsiteY6382" fmla="*/ 1945702 h 4044105"/>
              <a:gd name="connsiteX6383" fmla="*/ 524034 w 5260573"/>
              <a:gd name="connsiteY6383" fmla="*/ 1989571 h 4044105"/>
              <a:gd name="connsiteX6384" fmla="*/ 593840 w 5260573"/>
              <a:gd name="connsiteY6384" fmla="*/ 1939107 h 4044105"/>
              <a:gd name="connsiteX6385" fmla="*/ 601990 w 5260573"/>
              <a:gd name="connsiteY6385" fmla="*/ 1929727 h 4044105"/>
              <a:gd name="connsiteX6386" fmla="*/ 591144 w 5260573"/>
              <a:gd name="connsiteY6386" fmla="*/ 1936396 h 4044105"/>
              <a:gd name="connsiteX6387" fmla="*/ 559423 w 5260573"/>
              <a:gd name="connsiteY6387" fmla="*/ 1957701 h 4044105"/>
              <a:gd name="connsiteX6388" fmla="*/ 585827 w 5260573"/>
              <a:gd name="connsiteY6388" fmla="*/ 1937997 h 4044105"/>
              <a:gd name="connsiteX6389" fmla="*/ 614688 w 5260573"/>
              <a:gd name="connsiteY6389" fmla="*/ 1917555 h 4044105"/>
              <a:gd name="connsiteX6390" fmla="*/ 670228 w 5260573"/>
              <a:gd name="connsiteY6390" fmla="*/ 1881961 h 4044105"/>
              <a:gd name="connsiteX6391" fmla="*/ 696776 w 5260573"/>
              <a:gd name="connsiteY6391" fmla="*/ 1863946 h 4044105"/>
              <a:gd name="connsiteX6392" fmla="*/ 702163 w 5260573"/>
              <a:gd name="connsiteY6392" fmla="*/ 1861175 h 4044105"/>
              <a:gd name="connsiteX6393" fmla="*/ 681617 w 5260573"/>
              <a:gd name="connsiteY6393" fmla="*/ 1874999 h 4044105"/>
              <a:gd name="connsiteX6394" fmla="*/ 658055 w 5260573"/>
              <a:gd name="connsiteY6394" fmla="*/ 1891253 h 4044105"/>
              <a:gd name="connsiteX6395" fmla="*/ 643656 w 5260573"/>
              <a:gd name="connsiteY6395" fmla="*/ 1901713 h 4044105"/>
              <a:gd name="connsiteX6396" fmla="*/ 643180 w 5260573"/>
              <a:gd name="connsiteY6396" fmla="*/ 1907173 h 4044105"/>
              <a:gd name="connsiteX6397" fmla="*/ 639628 w 5260573"/>
              <a:gd name="connsiteY6397" fmla="*/ 1910963 h 4044105"/>
              <a:gd name="connsiteX6398" fmla="*/ 658708 w 5260573"/>
              <a:gd name="connsiteY6398" fmla="*/ 1902122 h 4044105"/>
              <a:gd name="connsiteX6399" fmla="*/ 658609 w 5260573"/>
              <a:gd name="connsiteY6399" fmla="*/ 1903668 h 4044105"/>
              <a:gd name="connsiteX6400" fmla="*/ 657574 w 5260573"/>
              <a:gd name="connsiteY6400" fmla="*/ 1904070 h 4044105"/>
              <a:gd name="connsiteX6401" fmla="*/ 658583 w 5260573"/>
              <a:gd name="connsiteY6401" fmla="*/ 1904075 h 4044105"/>
              <a:gd name="connsiteX6402" fmla="*/ 658609 w 5260573"/>
              <a:gd name="connsiteY6402" fmla="*/ 1903668 h 4044105"/>
              <a:gd name="connsiteX6403" fmla="*/ 664487 w 5260573"/>
              <a:gd name="connsiteY6403" fmla="*/ 1901380 h 4044105"/>
              <a:gd name="connsiteX6404" fmla="*/ 684282 w 5260573"/>
              <a:gd name="connsiteY6404" fmla="*/ 1886748 h 4044105"/>
              <a:gd name="connsiteX6405" fmla="*/ 752762 w 5260573"/>
              <a:gd name="connsiteY6405" fmla="*/ 1846205 h 4044105"/>
              <a:gd name="connsiteX6406" fmla="*/ 819808 w 5260573"/>
              <a:gd name="connsiteY6406" fmla="*/ 1813619 h 4044105"/>
              <a:gd name="connsiteX6407" fmla="*/ 823589 w 5260573"/>
              <a:gd name="connsiteY6407" fmla="*/ 1810408 h 4044105"/>
              <a:gd name="connsiteX6408" fmla="*/ 825724 w 5260573"/>
              <a:gd name="connsiteY6408" fmla="*/ 1808338 h 4044105"/>
              <a:gd name="connsiteX6409" fmla="*/ 847642 w 5260573"/>
              <a:gd name="connsiteY6409" fmla="*/ 1802992 h 4044105"/>
              <a:gd name="connsiteX6410" fmla="*/ 879170 w 5260573"/>
              <a:gd name="connsiteY6410" fmla="*/ 1791293 h 4044105"/>
              <a:gd name="connsiteX6411" fmla="*/ 899698 w 5260573"/>
              <a:gd name="connsiteY6411" fmla="*/ 1782071 h 4044105"/>
              <a:gd name="connsiteX6412" fmla="*/ 898627 w 5260573"/>
              <a:gd name="connsiteY6412" fmla="*/ 1781329 h 4044105"/>
              <a:gd name="connsiteX6413" fmla="*/ 896803 w 5260573"/>
              <a:gd name="connsiteY6413" fmla="*/ 1780580 h 4044105"/>
              <a:gd name="connsiteX6414" fmla="*/ 871753 w 5260573"/>
              <a:gd name="connsiteY6414" fmla="*/ 1786783 h 4044105"/>
              <a:gd name="connsiteX6415" fmla="*/ 866557 w 5260573"/>
              <a:gd name="connsiteY6415" fmla="*/ 1783232 h 4044105"/>
              <a:gd name="connsiteX6416" fmla="*/ 865004 w 5260573"/>
              <a:gd name="connsiteY6416" fmla="*/ 1783465 h 4044105"/>
              <a:gd name="connsiteX6417" fmla="*/ 863713 w 5260573"/>
              <a:gd name="connsiteY6417" fmla="*/ 1784108 h 4044105"/>
              <a:gd name="connsiteX6418" fmla="*/ 861572 w 5260573"/>
              <a:gd name="connsiteY6418" fmla="*/ 1784321 h 4044105"/>
              <a:gd name="connsiteX6419" fmla="*/ 861275 w 5260573"/>
              <a:gd name="connsiteY6419" fmla="*/ 1783957 h 4044105"/>
              <a:gd name="connsiteX6420" fmla="*/ 861091 w 5260573"/>
              <a:gd name="connsiteY6420" fmla="*/ 1784030 h 4044105"/>
              <a:gd name="connsiteX6421" fmla="*/ 860408 w 5260573"/>
              <a:gd name="connsiteY6421" fmla="*/ 1784437 h 4044105"/>
              <a:gd name="connsiteX6422" fmla="*/ 861572 w 5260573"/>
              <a:gd name="connsiteY6422" fmla="*/ 1784321 h 4044105"/>
              <a:gd name="connsiteX6423" fmla="*/ 862064 w 5260573"/>
              <a:gd name="connsiteY6423" fmla="*/ 1784928 h 4044105"/>
              <a:gd name="connsiteX6424" fmla="*/ 859758 w 5260573"/>
              <a:gd name="connsiteY6424" fmla="*/ 1784556 h 4044105"/>
              <a:gd name="connsiteX6425" fmla="*/ 809314 w 5260573"/>
              <a:gd name="connsiteY6425" fmla="*/ 1804472 h 4044105"/>
              <a:gd name="connsiteX6426" fmla="*/ 755609 w 5260573"/>
              <a:gd name="connsiteY6426" fmla="*/ 1829026 h 4044105"/>
              <a:gd name="connsiteX6427" fmla="*/ 731119 w 5260573"/>
              <a:gd name="connsiteY6427" fmla="*/ 1842745 h 4044105"/>
              <a:gd name="connsiteX6428" fmla="*/ 723701 w 5260573"/>
              <a:gd name="connsiteY6428" fmla="*/ 1847421 h 4044105"/>
              <a:gd name="connsiteX6429" fmla="*/ 722242 w 5260573"/>
              <a:gd name="connsiteY6429" fmla="*/ 1847928 h 4044105"/>
              <a:gd name="connsiteX6430" fmla="*/ 707573 w 5260573"/>
              <a:gd name="connsiteY6430" fmla="*/ 1854524 h 4044105"/>
              <a:gd name="connsiteX6431" fmla="*/ 705690 w 5260573"/>
              <a:gd name="connsiteY6431" fmla="*/ 1855149 h 4044105"/>
              <a:gd name="connsiteX6432" fmla="*/ 724029 w 5260573"/>
              <a:gd name="connsiteY6432" fmla="*/ 1843569 h 4044105"/>
              <a:gd name="connsiteX6433" fmla="*/ 750406 w 5260573"/>
              <a:gd name="connsiteY6433" fmla="*/ 1828308 h 4044105"/>
              <a:gd name="connsiteX6434" fmla="*/ 810063 w 5260573"/>
              <a:gd name="connsiteY6434" fmla="*/ 1799943 h 4044105"/>
              <a:gd name="connsiteX6435" fmla="*/ 854471 w 5260573"/>
              <a:gd name="connsiteY6435" fmla="*/ 1781180 h 4044105"/>
              <a:gd name="connsiteX6436" fmla="*/ 870238 w 5260573"/>
              <a:gd name="connsiteY6436" fmla="*/ 1778035 h 4044105"/>
              <a:gd name="connsiteX6437" fmla="*/ 868382 w 5260573"/>
              <a:gd name="connsiteY6437" fmla="*/ 1779559 h 4044105"/>
              <a:gd name="connsiteX6438" fmla="*/ 880486 w 5260573"/>
              <a:gd name="connsiteY6438" fmla="*/ 1776765 h 4044105"/>
              <a:gd name="connsiteX6439" fmla="*/ 884091 w 5260573"/>
              <a:gd name="connsiteY6439" fmla="*/ 1771615 h 4044105"/>
              <a:gd name="connsiteX6440" fmla="*/ 906730 w 5260573"/>
              <a:gd name="connsiteY6440" fmla="*/ 1761677 h 4044105"/>
              <a:gd name="connsiteX6441" fmla="*/ 940630 w 5260573"/>
              <a:gd name="connsiteY6441" fmla="*/ 1751874 h 4044105"/>
              <a:gd name="connsiteX6442" fmla="*/ 932973 w 5260573"/>
              <a:gd name="connsiteY6442" fmla="*/ 1746587 h 4044105"/>
              <a:gd name="connsiteX6443" fmla="*/ 922657 w 5260573"/>
              <a:gd name="connsiteY6443" fmla="*/ 1747570 h 4044105"/>
              <a:gd name="connsiteX6444" fmla="*/ 906183 w 5260573"/>
              <a:gd name="connsiteY6444" fmla="*/ 1750092 h 4044105"/>
              <a:gd name="connsiteX6445" fmla="*/ 884640 w 5260573"/>
              <a:gd name="connsiteY6445" fmla="*/ 1755148 h 4044105"/>
              <a:gd name="connsiteX6446" fmla="*/ 829494 w 5260573"/>
              <a:gd name="connsiteY6446" fmla="*/ 1767743 h 4044105"/>
              <a:gd name="connsiteX6447" fmla="*/ 825819 w 5260573"/>
              <a:gd name="connsiteY6447" fmla="*/ 1768576 h 4044105"/>
              <a:gd name="connsiteX6448" fmla="*/ 828899 w 5260573"/>
              <a:gd name="connsiteY6448" fmla="*/ 1765305 h 4044105"/>
              <a:gd name="connsiteX6449" fmla="*/ 829883 w 5260573"/>
              <a:gd name="connsiteY6449" fmla="*/ 1764043 h 4044105"/>
              <a:gd name="connsiteX6450" fmla="*/ 841241 w 5260573"/>
              <a:gd name="connsiteY6450" fmla="*/ 1760968 h 4044105"/>
              <a:gd name="connsiteX6451" fmla="*/ 870783 w 5260573"/>
              <a:gd name="connsiteY6451" fmla="*/ 1753069 h 4044105"/>
              <a:gd name="connsiteX6452" fmla="*/ 871843 w 5260573"/>
              <a:gd name="connsiteY6452" fmla="*/ 1743975 h 4044105"/>
              <a:gd name="connsiteX6453" fmla="*/ 884911 w 5260573"/>
              <a:gd name="connsiteY6453" fmla="*/ 1738598 h 4044105"/>
              <a:gd name="connsiteX6454" fmla="*/ 897183 w 5260573"/>
              <a:gd name="connsiteY6454" fmla="*/ 1731643 h 4044105"/>
              <a:gd name="connsiteX6455" fmla="*/ 940646 w 5260573"/>
              <a:gd name="connsiteY6455" fmla="*/ 1717610 h 4044105"/>
              <a:gd name="connsiteX6456" fmla="*/ 954518 w 5260573"/>
              <a:gd name="connsiteY6456" fmla="*/ 1713480 h 4044105"/>
              <a:gd name="connsiteX6457" fmla="*/ 946755 w 5260573"/>
              <a:gd name="connsiteY6457" fmla="*/ 1713831 h 4044105"/>
              <a:gd name="connsiteX6458" fmla="*/ 944133 w 5260573"/>
              <a:gd name="connsiteY6458" fmla="*/ 1714490 h 4044105"/>
              <a:gd name="connsiteX6459" fmla="*/ 944202 w 5260573"/>
              <a:gd name="connsiteY6459" fmla="*/ 1714463 h 4044105"/>
              <a:gd name="connsiteX6460" fmla="*/ 943692 w 5260573"/>
              <a:gd name="connsiteY6460" fmla="*/ 1714601 h 4044105"/>
              <a:gd name="connsiteX6461" fmla="*/ 942868 w 5260573"/>
              <a:gd name="connsiteY6461" fmla="*/ 1714809 h 4044105"/>
              <a:gd name="connsiteX6462" fmla="*/ 942636 w 5260573"/>
              <a:gd name="connsiteY6462" fmla="*/ 1714889 h 4044105"/>
              <a:gd name="connsiteX6463" fmla="*/ 943692 w 5260573"/>
              <a:gd name="connsiteY6463" fmla="*/ 1714601 h 4044105"/>
              <a:gd name="connsiteX6464" fmla="*/ 944133 w 5260573"/>
              <a:gd name="connsiteY6464" fmla="*/ 1714490 h 4044105"/>
              <a:gd name="connsiteX6465" fmla="*/ 924602 w 5260573"/>
              <a:gd name="connsiteY6465" fmla="*/ 1722443 h 4044105"/>
              <a:gd name="connsiteX6466" fmla="*/ 907599 w 5260573"/>
              <a:gd name="connsiteY6466" fmla="*/ 1726658 h 4044105"/>
              <a:gd name="connsiteX6467" fmla="*/ 901691 w 5260573"/>
              <a:gd name="connsiteY6467" fmla="*/ 1723736 h 4044105"/>
              <a:gd name="connsiteX6468" fmla="*/ 888673 w 5260573"/>
              <a:gd name="connsiteY6468" fmla="*/ 1727112 h 4044105"/>
              <a:gd name="connsiteX6469" fmla="*/ 878265 w 5260573"/>
              <a:gd name="connsiteY6469" fmla="*/ 1726219 h 4044105"/>
              <a:gd name="connsiteX6470" fmla="*/ 897298 w 5260573"/>
              <a:gd name="connsiteY6470" fmla="*/ 1721429 h 4044105"/>
              <a:gd name="connsiteX6471" fmla="*/ 903556 w 5260573"/>
              <a:gd name="connsiteY6471" fmla="*/ 1715888 h 4044105"/>
              <a:gd name="connsiteX6472" fmla="*/ 911361 w 5260573"/>
              <a:gd name="connsiteY6472" fmla="*/ 1715171 h 4044105"/>
              <a:gd name="connsiteX6473" fmla="*/ 917477 w 5260573"/>
              <a:gd name="connsiteY6473" fmla="*/ 1709755 h 4044105"/>
              <a:gd name="connsiteX6474" fmla="*/ 936701 w 5260573"/>
              <a:gd name="connsiteY6474" fmla="*/ 1702839 h 4044105"/>
              <a:gd name="connsiteX6475" fmla="*/ 948832 w 5260573"/>
              <a:gd name="connsiteY6475" fmla="*/ 1696009 h 4044105"/>
              <a:gd name="connsiteX6476" fmla="*/ 907210 w 5260573"/>
              <a:gd name="connsiteY6476" fmla="*/ 1708737 h 4044105"/>
              <a:gd name="connsiteX6477" fmla="*/ 889281 w 5260573"/>
              <a:gd name="connsiteY6477" fmla="*/ 1713161 h 4044105"/>
              <a:gd name="connsiteX6478" fmla="*/ 884705 w 5260573"/>
              <a:gd name="connsiteY6478" fmla="*/ 1714065 h 4044105"/>
              <a:gd name="connsiteX6479" fmla="*/ 885551 w 5260573"/>
              <a:gd name="connsiteY6479" fmla="*/ 1713491 h 4044105"/>
              <a:gd name="connsiteX6480" fmla="*/ 892549 w 5260573"/>
              <a:gd name="connsiteY6480" fmla="*/ 1708698 h 4044105"/>
              <a:gd name="connsiteX6481" fmla="*/ 903812 w 5260573"/>
              <a:gd name="connsiteY6481" fmla="*/ 1705549 h 4044105"/>
              <a:gd name="connsiteX6482" fmla="*/ 914419 w 5260573"/>
              <a:gd name="connsiteY6482" fmla="*/ 1698438 h 4044105"/>
              <a:gd name="connsiteX6483" fmla="*/ 906405 w 5260573"/>
              <a:gd name="connsiteY6483" fmla="*/ 1699338 h 4044105"/>
              <a:gd name="connsiteX6484" fmla="*/ 921990 w 5260573"/>
              <a:gd name="connsiteY6484" fmla="*/ 1689241 h 4044105"/>
              <a:gd name="connsiteX6485" fmla="*/ 960418 w 5260573"/>
              <a:gd name="connsiteY6485" fmla="*/ 1663604 h 4044105"/>
              <a:gd name="connsiteX6486" fmla="*/ 951663 w 5260573"/>
              <a:gd name="connsiteY6486" fmla="*/ 1666676 h 4044105"/>
              <a:gd name="connsiteX6487" fmla="*/ 904830 w 5260573"/>
              <a:gd name="connsiteY6487" fmla="*/ 1694637 h 4044105"/>
              <a:gd name="connsiteX6488" fmla="*/ 909187 w 5260573"/>
              <a:gd name="connsiteY6488" fmla="*/ 1687142 h 4044105"/>
              <a:gd name="connsiteX6489" fmla="*/ 977666 w 5260573"/>
              <a:gd name="connsiteY6489" fmla="*/ 1641283 h 4044105"/>
              <a:gd name="connsiteX6490" fmla="*/ 969191 w 5260573"/>
              <a:gd name="connsiteY6490" fmla="*/ 1641550 h 4044105"/>
              <a:gd name="connsiteX6491" fmla="*/ 910238 w 5260573"/>
              <a:gd name="connsiteY6491" fmla="*/ 1677987 h 4044105"/>
              <a:gd name="connsiteX6492" fmla="*/ 979326 w 5260573"/>
              <a:gd name="connsiteY6492" fmla="*/ 1631077 h 4044105"/>
              <a:gd name="connsiteX6493" fmla="*/ 987424 w 5260573"/>
              <a:gd name="connsiteY6493" fmla="*/ 1624494 h 4044105"/>
              <a:gd name="connsiteX6494" fmla="*/ 982028 w 5260573"/>
              <a:gd name="connsiteY6494" fmla="*/ 1626431 h 4044105"/>
              <a:gd name="connsiteX6495" fmla="*/ 948549 w 5260573"/>
              <a:gd name="connsiteY6495" fmla="*/ 1645731 h 4044105"/>
              <a:gd name="connsiteX6496" fmla="*/ 938420 w 5260573"/>
              <a:gd name="connsiteY6496" fmla="*/ 1648846 h 4044105"/>
              <a:gd name="connsiteX6497" fmla="*/ 909586 w 5260573"/>
              <a:gd name="connsiteY6497" fmla="*/ 1667118 h 4044105"/>
              <a:gd name="connsiteX6498" fmla="*/ 925119 w 5260573"/>
              <a:gd name="connsiteY6498" fmla="*/ 1654710 h 4044105"/>
              <a:gd name="connsiteX6499" fmla="*/ 941121 w 5260573"/>
              <a:gd name="connsiteY6499" fmla="*/ 1644199 h 4044105"/>
              <a:gd name="connsiteX6500" fmla="*/ 917966 w 5260573"/>
              <a:gd name="connsiteY6500" fmla="*/ 1657731 h 4044105"/>
              <a:gd name="connsiteX6501" fmla="*/ 860858 w 5260573"/>
              <a:gd name="connsiteY6501" fmla="*/ 1696022 h 4044105"/>
              <a:gd name="connsiteX6502" fmla="*/ 848930 w 5260573"/>
              <a:gd name="connsiteY6502" fmla="*/ 1701843 h 4044105"/>
              <a:gd name="connsiteX6503" fmla="*/ 867962 w 5260573"/>
              <a:gd name="connsiteY6503" fmla="*/ 1688440 h 4044105"/>
              <a:gd name="connsiteX6504" fmla="*/ 918212 w 5260573"/>
              <a:gd name="connsiteY6504" fmla="*/ 1652278 h 4044105"/>
              <a:gd name="connsiteX6505" fmla="*/ 921384 w 5260573"/>
              <a:gd name="connsiteY6505" fmla="*/ 1649530 h 4044105"/>
              <a:gd name="connsiteX6506" fmla="*/ 896191 w 5260573"/>
              <a:gd name="connsiteY6506" fmla="*/ 1663861 h 4044105"/>
              <a:gd name="connsiteX6507" fmla="*/ 834571 w 5260573"/>
              <a:gd name="connsiteY6507" fmla="*/ 1707592 h 4044105"/>
              <a:gd name="connsiteX6508" fmla="*/ 823308 w 5260573"/>
              <a:gd name="connsiteY6508" fmla="*/ 1712655 h 4044105"/>
              <a:gd name="connsiteX6509" fmla="*/ 826476 w 5260573"/>
              <a:gd name="connsiteY6509" fmla="*/ 1710172 h 4044105"/>
              <a:gd name="connsiteX6510" fmla="*/ 831681 w 5260573"/>
              <a:gd name="connsiteY6510" fmla="*/ 1708399 h 4044105"/>
              <a:gd name="connsiteX6511" fmla="*/ 835809 w 5260573"/>
              <a:gd name="connsiteY6511" fmla="*/ 1706227 h 4044105"/>
              <a:gd name="connsiteX6512" fmla="*/ 834109 w 5260573"/>
              <a:gd name="connsiteY6512" fmla="*/ 1704822 h 4044105"/>
              <a:gd name="connsiteX6513" fmla="*/ 835288 w 5260573"/>
              <a:gd name="connsiteY6513" fmla="*/ 1704038 h 4044105"/>
              <a:gd name="connsiteX6514" fmla="*/ 845336 w 5260573"/>
              <a:gd name="connsiteY6514" fmla="*/ 1693716 h 4044105"/>
              <a:gd name="connsiteX6515" fmla="*/ 829040 w 5260573"/>
              <a:gd name="connsiteY6515" fmla="*/ 1705117 h 4044105"/>
              <a:gd name="connsiteX6516" fmla="*/ 828002 w 5260573"/>
              <a:gd name="connsiteY6516" fmla="*/ 1705794 h 4044105"/>
              <a:gd name="connsiteX6517" fmla="*/ 827835 w 5260573"/>
              <a:gd name="connsiteY6517" fmla="*/ 1705823 h 4044105"/>
              <a:gd name="connsiteX6518" fmla="*/ 824144 w 5260573"/>
              <a:gd name="connsiteY6518" fmla="*/ 1706976 h 4044105"/>
              <a:gd name="connsiteX6519" fmla="*/ 846756 w 5260573"/>
              <a:gd name="connsiteY6519" fmla="*/ 1689532 h 4044105"/>
              <a:gd name="connsiteX6520" fmla="*/ 882514 w 5260573"/>
              <a:gd name="connsiteY6520" fmla="*/ 1663409 h 4044105"/>
              <a:gd name="connsiteX6521" fmla="*/ 887060 w 5260573"/>
              <a:gd name="connsiteY6521" fmla="*/ 1660618 h 4044105"/>
              <a:gd name="connsiteX6522" fmla="*/ 881663 w 5260573"/>
              <a:gd name="connsiteY6522" fmla="*/ 1662553 h 4044105"/>
              <a:gd name="connsiteX6523" fmla="*/ 815691 w 5260573"/>
              <a:gd name="connsiteY6523" fmla="*/ 1706422 h 4044105"/>
              <a:gd name="connsiteX6524" fmla="*/ 885497 w 5260573"/>
              <a:gd name="connsiteY6524" fmla="*/ 1655957 h 4044105"/>
              <a:gd name="connsiteX6525" fmla="*/ 893648 w 5260573"/>
              <a:gd name="connsiteY6525" fmla="*/ 1646578 h 4044105"/>
              <a:gd name="connsiteX6526" fmla="*/ 882801 w 5260573"/>
              <a:gd name="connsiteY6526" fmla="*/ 1653247 h 4044105"/>
              <a:gd name="connsiteX6527" fmla="*/ 851080 w 5260573"/>
              <a:gd name="connsiteY6527" fmla="*/ 1674553 h 4044105"/>
              <a:gd name="connsiteX6528" fmla="*/ 877485 w 5260573"/>
              <a:gd name="connsiteY6528" fmla="*/ 1654848 h 4044105"/>
              <a:gd name="connsiteX6529" fmla="*/ 906344 w 5260573"/>
              <a:gd name="connsiteY6529" fmla="*/ 1634407 h 4044105"/>
              <a:gd name="connsiteX6530" fmla="*/ 961886 w 5260573"/>
              <a:gd name="connsiteY6530" fmla="*/ 1598813 h 4044105"/>
              <a:gd name="connsiteX6531" fmla="*/ 988434 w 5260573"/>
              <a:gd name="connsiteY6531" fmla="*/ 1580797 h 4044105"/>
              <a:gd name="connsiteX6532" fmla="*/ 993820 w 5260573"/>
              <a:gd name="connsiteY6532" fmla="*/ 1578026 h 4044105"/>
              <a:gd name="connsiteX6533" fmla="*/ 973273 w 5260573"/>
              <a:gd name="connsiteY6533" fmla="*/ 1591850 h 4044105"/>
              <a:gd name="connsiteX6534" fmla="*/ 949712 w 5260573"/>
              <a:gd name="connsiteY6534" fmla="*/ 1608104 h 4044105"/>
              <a:gd name="connsiteX6535" fmla="*/ 935312 w 5260573"/>
              <a:gd name="connsiteY6535" fmla="*/ 1618564 h 4044105"/>
              <a:gd name="connsiteX6536" fmla="*/ 934837 w 5260573"/>
              <a:gd name="connsiteY6536" fmla="*/ 1624023 h 4044105"/>
              <a:gd name="connsiteX6537" fmla="*/ 931285 w 5260573"/>
              <a:gd name="connsiteY6537" fmla="*/ 1627814 h 4044105"/>
              <a:gd name="connsiteX6538" fmla="*/ 950364 w 5260573"/>
              <a:gd name="connsiteY6538" fmla="*/ 1618972 h 4044105"/>
              <a:gd name="connsiteX6539" fmla="*/ 950266 w 5260573"/>
              <a:gd name="connsiteY6539" fmla="*/ 1620520 h 4044105"/>
              <a:gd name="connsiteX6540" fmla="*/ 949231 w 5260573"/>
              <a:gd name="connsiteY6540" fmla="*/ 1620922 h 4044105"/>
              <a:gd name="connsiteX6541" fmla="*/ 950240 w 5260573"/>
              <a:gd name="connsiteY6541" fmla="*/ 1620926 h 4044105"/>
              <a:gd name="connsiteX6542" fmla="*/ 950266 w 5260573"/>
              <a:gd name="connsiteY6542" fmla="*/ 1620520 h 4044105"/>
              <a:gd name="connsiteX6543" fmla="*/ 956145 w 5260573"/>
              <a:gd name="connsiteY6543" fmla="*/ 1618233 h 4044105"/>
              <a:gd name="connsiteX6544" fmla="*/ 975939 w 5260573"/>
              <a:gd name="connsiteY6544" fmla="*/ 1603600 h 4044105"/>
              <a:gd name="connsiteX6545" fmla="*/ 1114064 w 5260573"/>
              <a:gd name="connsiteY6545" fmla="*/ 1529207 h 4044105"/>
              <a:gd name="connsiteX6546" fmla="*/ 1119749 w 5260573"/>
              <a:gd name="connsiteY6546" fmla="*/ 1527098 h 4044105"/>
              <a:gd name="connsiteX6547" fmla="*/ 1118118 w 5260573"/>
              <a:gd name="connsiteY6547" fmla="*/ 1526178 h 4044105"/>
              <a:gd name="connsiteX6548" fmla="*/ 1145578 w 5260573"/>
              <a:gd name="connsiteY6548" fmla="*/ 1507725 h 4044105"/>
              <a:gd name="connsiteX6549" fmla="*/ 1179062 w 5260573"/>
              <a:gd name="connsiteY6549" fmla="*/ 1483263 h 4044105"/>
              <a:gd name="connsiteX6550" fmla="*/ 1181103 w 5260573"/>
              <a:gd name="connsiteY6550" fmla="*/ 1480371 h 4044105"/>
              <a:gd name="connsiteX6551" fmla="*/ 1180435 w 5260573"/>
              <a:gd name="connsiteY6551" fmla="*/ 1480581 h 4044105"/>
              <a:gd name="connsiteX6552" fmla="*/ 1180328 w 5260573"/>
              <a:gd name="connsiteY6552" fmla="*/ 1480860 h 4044105"/>
              <a:gd name="connsiteX6553" fmla="*/ 1159571 w 5260573"/>
              <a:gd name="connsiteY6553" fmla="*/ 1495152 h 4044105"/>
              <a:gd name="connsiteX6554" fmla="*/ 1161896 w 5260573"/>
              <a:gd name="connsiteY6554" fmla="*/ 1494887 h 4044105"/>
              <a:gd name="connsiteX6555" fmla="*/ 1156303 w 5260573"/>
              <a:gd name="connsiteY6555" fmla="*/ 1499477 h 4044105"/>
              <a:gd name="connsiteX6556" fmla="*/ 1149236 w 5260573"/>
              <a:gd name="connsiteY6556" fmla="*/ 1502268 h 4044105"/>
              <a:gd name="connsiteX6557" fmla="*/ 1147433 w 5260573"/>
              <a:gd name="connsiteY6557" fmla="*/ 1503509 h 4044105"/>
              <a:gd name="connsiteX6558" fmla="*/ 1114357 w 5260573"/>
              <a:gd name="connsiteY6558" fmla="*/ 1524729 h 4044105"/>
              <a:gd name="connsiteX6559" fmla="*/ 1138053 w 5260573"/>
              <a:gd name="connsiteY6559" fmla="*/ 1506683 h 4044105"/>
              <a:gd name="connsiteX6560" fmla="*/ 1100970 w 5260573"/>
              <a:gd name="connsiteY6560" fmla="*/ 1521324 h 4044105"/>
              <a:gd name="connsiteX6561" fmla="*/ 1047266 w 5260573"/>
              <a:gd name="connsiteY6561" fmla="*/ 1545879 h 4044105"/>
              <a:gd name="connsiteX6562" fmla="*/ 1022777 w 5260573"/>
              <a:gd name="connsiteY6562" fmla="*/ 1559596 h 4044105"/>
              <a:gd name="connsiteX6563" fmla="*/ 1015360 w 5260573"/>
              <a:gd name="connsiteY6563" fmla="*/ 1564273 h 4044105"/>
              <a:gd name="connsiteX6564" fmla="*/ 1013898 w 5260573"/>
              <a:gd name="connsiteY6564" fmla="*/ 1564780 h 4044105"/>
              <a:gd name="connsiteX6565" fmla="*/ 999229 w 5260573"/>
              <a:gd name="connsiteY6565" fmla="*/ 1571376 h 4044105"/>
              <a:gd name="connsiteX6566" fmla="*/ 997348 w 5260573"/>
              <a:gd name="connsiteY6566" fmla="*/ 1572000 h 4044105"/>
              <a:gd name="connsiteX6567" fmla="*/ 1015686 w 5260573"/>
              <a:gd name="connsiteY6567" fmla="*/ 1560420 h 4044105"/>
              <a:gd name="connsiteX6568" fmla="*/ 1042063 w 5260573"/>
              <a:gd name="connsiteY6568" fmla="*/ 1545159 h 4044105"/>
              <a:gd name="connsiteX6569" fmla="*/ 1101721 w 5260573"/>
              <a:gd name="connsiteY6569" fmla="*/ 1516794 h 4044105"/>
              <a:gd name="connsiteX6570" fmla="*/ 1123004 w 5260573"/>
              <a:gd name="connsiteY6570" fmla="*/ 1507110 h 4044105"/>
              <a:gd name="connsiteX6571" fmla="*/ 1137913 w 5260573"/>
              <a:gd name="connsiteY6571" fmla="*/ 1501257 h 4044105"/>
              <a:gd name="connsiteX6572" fmla="*/ 1139125 w 5260573"/>
              <a:gd name="connsiteY6572" fmla="*/ 1499430 h 4044105"/>
              <a:gd name="connsiteX6573" fmla="*/ 1140273 w 5260573"/>
              <a:gd name="connsiteY6573" fmla="*/ 1499485 h 4044105"/>
              <a:gd name="connsiteX6574" fmla="*/ 1139859 w 5260573"/>
              <a:gd name="connsiteY6574" fmla="*/ 1500493 h 4044105"/>
              <a:gd name="connsiteX6575" fmla="*/ 1146127 w 5260573"/>
              <a:gd name="connsiteY6575" fmla="*/ 1498032 h 4044105"/>
              <a:gd name="connsiteX6576" fmla="*/ 1152076 w 5260573"/>
              <a:gd name="connsiteY6576" fmla="*/ 1496322 h 4044105"/>
              <a:gd name="connsiteX6577" fmla="*/ 1176999 w 5260573"/>
              <a:gd name="connsiteY6577" fmla="*/ 1479189 h 4044105"/>
              <a:gd name="connsiteX6578" fmla="*/ 1157793 w 5260573"/>
              <a:gd name="connsiteY6578" fmla="*/ 1487455 h 4044105"/>
              <a:gd name="connsiteX6579" fmla="*/ 1149745 w 5260573"/>
              <a:gd name="connsiteY6579" fmla="*/ 1492860 h 4044105"/>
              <a:gd name="connsiteX6580" fmla="*/ 1155894 w 5260573"/>
              <a:gd name="connsiteY6580" fmla="*/ 1488272 h 4044105"/>
              <a:gd name="connsiteX6581" fmla="*/ 1044036 w 5260573"/>
              <a:gd name="connsiteY6581" fmla="*/ 1536409 h 4044105"/>
              <a:gd name="connsiteX6582" fmla="*/ 1036822 w 5260573"/>
              <a:gd name="connsiteY6582" fmla="*/ 1538201 h 4044105"/>
              <a:gd name="connsiteX6583" fmla="*/ 1024338 w 5260573"/>
              <a:gd name="connsiteY6583" fmla="*/ 1538442 h 4044105"/>
              <a:gd name="connsiteX6584" fmla="*/ 1034881 w 5260573"/>
              <a:gd name="connsiteY6584" fmla="*/ 1530517 h 4044105"/>
              <a:gd name="connsiteX6585" fmla="*/ 1041857 w 5260573"/>
              <a:gd name="connsiteY6585" fmla="*/ 1514902 h 4044105"/>
              <a:gd name="connsiteX6586" fmla="*/ 965122 w 5260573"/>
              <a:gd name="connsiteY6586" fmla="*/ 1544981 h 4044105"/>
              <a:gd name="connsiteX6587" fmla="*/ 888798 w 5260573"/>
              <a:gd name="connsiteY6587" fmla="*/ 1583125 h 4044105"/>
              <a:gd name="connsiteX6588" fmla="*/ 884207 w 5260573"/>
              <a:gd name="connsiteY6588" fmla="*/ 1584264 h 4044105"/>
              <a:gd name="connsiteX6589" fmla="*/ 993547 w 5260573"/>
              <a:gd name="connsiteY6589" fmla="*/ 1515875 h 4044105"/>
              <a:gd name="connsiteX6590" fmla="*/ 1003680 w 5260573"/>
              <a:gd name="connsiteY6590" fmla="*/ 1499884 h 4044105"/>
              <a:gd name="connsiteX6591" fmla="*/ 1045851 w 5260573"/>
              <a:gd name="connsiteY6591" fmla="*/ 1475530 h 4044105"/>
              <a:gd name="connsiteX6592" fmla="*/ 1051753 w 5260573"/>
              <a:gd name="connsiteY6592" fmla="*/ 1474065 h 4044105"/>
              <a:gd name="connsiteX6593" fmla="*/ 1047792 w 5260573"/>
              <a:gd name="connsiteY6593" fmla="*/ 1483215 h 4044105"/>
              <a:gd name="connsiteX6594" fmla="*/ 1057386 w 5260573"/>
              <a:gd name="connsiteY6594" fmla="*/ 1477973 h 4044105"/>
              <a:gd name="connsiteX6595" fmla="*/ 1047159 w 5260573"/>
              <a:gd name="connsiteY6595" fmla="*/ 1486230 h 4044105"/>
              <a:gd name="connsiteX6596" fmla="*/ 1039287 w 5260573"/>
              <a:gd name="connsiteY6596" fmla="*/ 1499210 h 4044105"/>
              <a:gd name="connsiteX6597" fmla="*/ 1100963 w 5260573"/>
              <a:gd name="connsiteY6597" fmla="*/ 1464703 h 4044105"/>
              <a:gd name="connsiteX6598" fmla="*/ 1045869 w 5260573"/>
              <a:gd name="connsiteY6598" fmla="*/ 1500432 h 4044105"/>
              <a:gd name="connsiteX6599" fmla="*/ 1035955 w 5260573"/>
              <a:gd name="connsiteY6599" fmla="*/ 1516368 h 4044105"/>
              <a:gd name="connsiteX6600" fmla="*/ 1090878 w 5260573"/>
              <a:gd name="connsiteY6600" fmla="*/ 1486397 h 4044105"/>
              <a:gd name="connsiteX6601" fmla="*/ 1080335 w 5260573"/>
              <a:gd name="connsiteY6601" fmla="*/ 1494322 h 4044105"/>
              <a:gd name="connsiteX6602" fmla="*/ 1069839 w 5260573"/>
              <a:gd name="connsiteY6602" fmla="*/ 1507953 h 4044105"/>
              <a:gd name="connsiteX6603" fmla="*/ 1177666 w 5260573"/>
              <a:gd name="connsiteY6603" fmla="*/ 1464846 h 4044105"/>
              <a:gd name="connsiteX6604" fmla="*/ 1180696 w 5260573"/>
              <a:gd name="connsiteY6604" fmla="*/ 1463736 h 4044105"/>
              <a:gd name="connsiteX6605" fmla="*/ 1198820 w 5260573"/>
              <a:gd name="connsiteY6605" fmla="*/ 1457098 h 4044105"/>
              <a:gd name="connsiteX6606" fmla="*/ 1199450 w 5260573"/>
              <a:gd name="connsiteY6606" fmla="*/ 1456652 h 4044105"/>
              <a:gd name="connsiteX6607" fmla="*/ 1199877 w 5260573"/>
              <a:gd name="connsiteY6607" fmla="*/ 1456097 h 4044105"/>
              <a:gd name="connsiteX6608" fmla="*/ 1200386 w 5260573"/>
              <a:gd name="connsiteY6608" fmla="*/ 1455989 h 4044105"/>
              <a:gd name="connsiteX6609" fmla="*/ 1205010 w 5260573"/>
              <a:gd name="connsiteY6609" fmla="*/ 1452714 h 4044105"/>
              <a:gd name="connsiteX6610" fmla="*/ 1206355 w 5260573"/>
              <a:gd name="connsiteY6610" fmla="*/ 1451852 h 4044105"/>
              <a:gd name="connsiteX6611" fmla="*/ 1211629 w 5260573"/>
              <a:gd name="connsiteY6611" fmla="*/ 1446970 h 4044105"/>
              <a:gd name="connsiteX6612" fmla="*/ 1214153 w 5260573"/>
              <a:gd name="connsiteY6612" fmla="*/ 1441902 h 4044105"/>
              <a:gd name="connsiteX6613" fmla="*/ 1191223 w 5260573"/>
              <a:gd name="connsiteY6613" fmla="*/ 1450455 h 4044105"/>
              <a:gd name="connsiteX6614" fmla="*/ 1168291 w 5260573"/>
              <a:gd name="connsiteY6614" fmla="*/ 1459007 h 4044105"/>
              <a:gd name="connsiteX6615" fmla="*/ 1165451 w 5260573"/>
              <a:gd name="connsiteY6615" fmla="*/ 1459713 h 4044105"/>
              <a:gd name="connsiteX6616" fmla="*/ 1115167 w 5260573"/>
              <a:gd name="connsiteY6616" fmla="*/ 1483224 h 4044105"/>
              <a:gd name="connsiteX6617" fmla="*/ 1158868 w 5260573"/>
              <a:gd name="connsiteY6617" fmla="*/ 1458489 h 4044105"/>
              <a:gd name="connsiteX6618" fmla="*/ 1202570 w 5260573"/>
              <a:gd name="connsiteY6618" fmla="*/ 1433755 h 4044105"/>
              <a:gd name="connsiteX6619" fmla="*/ 1212702 w 5260573"/>
              <a:gd name="connsiteY6619" fmla="*/ 1417765 h 4044105"/>
              <a:gd name="connsiteX6620" fmla="*/ 1160211 w 5260573"/>
              <a:gd name="connsiteY6620" fmla="*/ 1438966 h 4044105"/>
              <a:gd name="connsiteX6621" fmla="*/ 1110508 w 5260573"/>
              <a:gd name="connsiteY6621" fmla="*/ 1464781 h 4044105"/>
              <a:gd name="connsiteX6622" fmla="*/ 1126057 w 5260573"/>
              <a:gd name="connsiteY6622" fmla="*/ 1452755 h 4044105"/>
              <a:gd name="connsiteX6623" fmla="*/ 1130868 w 5260573"/>
              <a:gd name="connsiteY6623" fmla="*/ 1440536 h 4044105"/>
              <a:gd name="connsiteX6624" fmla="*/ 1124714 w 5260573"/>
              <a:gd name="connsiteY6624" fmla="*/ 1444566 h 4044105"/>
              <a:gd name="connsiteX6625" fmla="*/ 1120315 w 5260573"/>
              <a:gd name="connsiteY6625" fmla="*/ 1445859 h 4044105"/>
              <a:gd name="connsiteX6626" fmla="*/ 1148535 w 5260573"/>
              <a:gd name="connsiteY6626" fmla="*/ 1431147 h 4044105"/>
              <a:gd name="connsiteX6627" fmla="*/ 1176781 w 5260573"/>
              <a:gd name="connsiteY6627" fmla="*/ 1418111 h 4044105"/>
              <a:gd name="connsiteX6628" fmla="*/ 1205886 w 5260573"/>
              <a:gd name="connsiteY6628" fmla="*/ 1403233 h 4044105"/>
              <a:gd name="connsiteX6629" fmla="*/ 1197982 w 5260573"/>
              <a:gd name="connsiteY6629" fmla="*/ 1404737 h 4044105"/>
              <a:gd name="connsiteX6630" fmla="*/ 1194405 w 5260573"/>
              <a:gd name="connsiteY6630" fmla="*/ 1405411 h 4044105"/>
              <a:gd name="connsiteX6631" fmla="*/ 1197042 w 5260573"/>
              <a:gd name="connsiteY6631" fmla="*/ 1401567 h 4044105"/>
              <a:gd name="connsiteX6632" fmla="*/ 1197853 w 5260573"/>
              <a:gd name="connsiteY6632" fmla="*/ 1400062 h 4044105"/>
              <a:gd name="connsiteX6633" fmla="*/ 1208838 w 5260573"/>
              <a:gd name="connsiteY6633" fmla="*/ 1397345 h 4044105"/>
              <a:gd name="connsiteX6634" fmla="*/ 1216810 w 5260573"/>
              <a:gd name="connsiteY6634" fmla="*/ 1396081 h 4044105"/>
              <a:gd name="connsiteX6635" fmla="*/ 1237225 w 5260573"/>
              <a:gd name="connsiteY6635" fmla="*/ 1379337 h 4044105"/>
              <a:gd name="connsiteX6636" fmla="*/ 1237213 w 5260573"/>
              <a:gd name="connsiteY6636" fmla="*/ 1378924 h 4044105"/>
              <a:gd name="connsiteX6637" fmla="*/ 1238643 w 5260573"/>
              <a:gd name="connsiteY6637" fmla="*/ 1377672 h 4044105"/>
              <a:gd name="connsiteX6638" fmla="*/ 1239387 w 5260573"/>
              <a:gd name="connsiteY6638" fmla="*/ 1374290 h 4044105"/>
              <a:gd name="connsiteX6639" fmla="*/ 1230442 w 5260573"/>
              <a:gd name="connsiteY6639" fmla="*/ 1383146 h 4044105"/>
              <a:gd name="connsiteX6640" fmla="*/ 1206784 w 5260573"/>
              <a:gd name="connsiteY6640" fmla="*/ 1394330 h 4044105"/>
              <a:gd name="connsiteX6641" fmla="*/ 1207052 w 5260573"/>
              <a:gd name="connsiteY6641" fmla="*/ 1388954 h 4044105"/>
              <a:gd name="connsiteX6642" fmla="*/ 1055886 w 5260573"/>
              <a:gd name="connsiteY6642" fmla="*/ 1459155 h 4044105"/>
              <a:gd name="connsiteX6643" fmla="*/ 1029264 w 5260573"/>
              <a:gd name="connsiteY6643" fmla="*/ 1471482 h 4044105"/>
              <a:gd name="connsiteX6644" fmla="*/ 1038447 w 5260573"/>
              <a:gd name="connsiteY6644" fmla="*/ 1458179 h 4044105"/>
              <a:gd name="connsiteX6645" fmla="*/ 1103550 w 5260573"/>
              <a:gd name="connsiteY6645" fmla="*/ 1425272 h 4044105"/>
              <a:gd name="connsiteX6646" fmla="*/ 1169016 w 5260573"/>
              <a:gd name="connsiteY6646" fmla="*/ 1387374 h 4044105"/>
              <a:gd name="connsiteX6647" fmla="*/ 1178201 w 5260573"/>
              <a:gd name="connsiteY6647" fmla="*/ 1374071 h 4044105"/>
              <a:gd name="connsiteX6648" fmla="*/ 1143416 w 5260573"/>
              <a:gd name="connsiteY6648" fmla="*/ 1390874 h 4044105"/>
              <a:gd name="connsiteX6649" fmla="*/ 1108412 w 5260573"/>
              <a:gd name="connsiteY6649" fmla="*/ 1407733 h 4044105"/>
              <a:gd name="connsiteX6650" fmla="*/ 1111063 w 5260573"/>
              <a:gd name="connsiteY6650" fmla="*/ 1398908 h 4044105"/>
              <a:gd name="connsiteX6651" fmla="*/ 1098406 w 5260573"/>
              <a:gd name="connsiteY6651" fmla="*/ 1404910 h 4044105"/>
              <a:gd name="connsiteX6652" fmla="*/ 1084439 w 5260573"/>
              <a:gd name="connsiteY6652" fmla="*/ 1411236 h 4044105"/>
              <a:gd name="connsiteX6653" fmla="*/ 1086601 w 5260573"/>
              <a:gd name="connsiteY6653" fmla="*/ 1407841 h 4044105"/>
              <a:gd name="connsiteX6654" fmla="*/ 1264389 w 5260573"/>
              <a:gd name="connsiteY6654" fmla="*/ 1325312 h 4044105"/>
              <a:gd name="connsiteX6655" fmla="*/ 1272617 w 5260573"/>
              <a:gd name="connsiteY6655" fmla="*/ 1317757 h 4044105"/>
              <a:gd name="connsiteX6656" fmla="*/ 1272733 w 5260573"/>
              <a:gd name="connsiteY6656" fmla="*/ 1317557 h 4044105"/>
              <a:gd name="connsiteX6657" fmla="*/ 1261128 w 5260573"/>
              <a:gd name="connsiteY6657" fmla="*/ 1320614 h 4044105"/>
              <a:gd name="connsiteX6658" fmla="*/ 1258510 w 5260573"/>
              <a:gd name="connsiteY6658" fmla="*/ 1321849 h 4044105"/>
              <a:gd name="connsiteX6659" fmla="*/ 1258650 w 5260573"/>
              <a:gd name="connsiteY6659" fmla="*/ 1321267 h 4044105"/>
              <a:gd name="connsiteX6660" fmla="*/ 1205069 w 5260573"/>
              <a:gd name="connsiteY6660" fmla="*/ 1335380 h 4044105"/>
              <a:gd name="connsiteX6661" fmla="*/ 1218495 w 5260573"/>
              <a:gd name="connsiteY6661" fmla="*/ 1329046 h 4044105"/>
              <a:gd name="connsiteX6662" fmla="*/ 1218662 w 5260573"/>
              <a:gd name="connsiteY6662" fmla="*/ 1329001 h 4044105"/>
              <a:gd name="connsiteX6663" fmla="*/ 1238745 w 5260573"/>
              <a:gd name="connsiteY6663" fmla="*/ 1323103 h 4044105"/>
              <a:gd name="connsiteX6664" fmla="*/ 1243971 w 5260573"/>
              <a:gd name="connsiteY6664" fmla="*/ 1317303 h 4044105"/>
              <a:gd name="connsiteX6665" fmla="*/ 1244505 w 5260573"/>
              <a:gd name="connsiteY6665" fmla="*/ 1316240 h 4044105"/>
              <a:gd name="connsiteX6666" fmla="*/ 1244235 w 5260573"/>
              <a:gd name="connsiteY6666" fmla="*/ 1313577 h 4044105"/>
              <a:gd name="connsiteX6667" fmla="*/ 1167280 w 5260573"/>
              <a:gd name="connsiteY6667" fmla="*/ 1343710 h 4044105"/>
              <a:gd name="connsiteX6668" fmla="*/ 1130601 w 5260573"/>
              <a:gd name="connsiteY6668" fmla="*/ 1358534 h 4044105"/>
              <a:gd name="connsiteX6669" fmla="*/ 1093337 w 5260573"/>
              <a:gd name="connsiteY6669" fmla="*/ 1378404 h 4044105"/>
              <a:gd name="connsiteX6670" fmla="*/ 1053328 w 5260573"/>
              <a:gd name="connsiteY6670" fmla="*/ 1399363 h 4044105"/>
              <a:gd name="connsiteX6671" fmla="*/ 1052067 w 5260573"/>
              <a:gd name="connsiteY6671" fmla="*/ 1394368 h 4044105"/>
              <a:gd name="connsiteX6672" fmla="*/ 1007686 w 5260573"/>
              <a:gd name="connsiteY6672" fmla="*/ 1416412 h 4044105"/>
              <a:gd name="connsiteX6673" fmla="*/ 1055067 w 5260573"/>
              <a:gd name="connsiteY6673" fmla="*/ 1387039 h 4044105"/>
              <a:gd name="connsiteX6674" fmla="*/ 1076982 w 5260573"/>
              <a:gd name="connsiteY6674" fmla="*/ 1374685 h 4044105"/>
              <a:gd name="connsiteX6675" fmla="*/ 1066341 w 5260573"/>
              <a:gd name="connsiteY6675" fmla="*/ 1376988 h 4044105"/>
              <a:gd name="connsiteX6676" fmla="*/ 1017253 w 5260573"/>
              <a:gd name="connsiteY6676" fmla="*/ 1403828 h 4044105"/>
              <a:gd name="connsiteX6677" fmla="*/ 1012815 w 5260573"/>
              <a:gd name="connsiteY6677" fmla="*/ 1405488 h 4044105"/>
              <a:gd name="connsiteX6678" fmla="*/ 1008304 w 5260573"/>
              <a:gd name="connsiteY6678" fmla="*/ 1405995 h 4044105"/>
              <a:gd name="connsiteX6679" fmla="*/ 977071 w 5260573"/>
              <a:gd name="connsiteY6679" fmla="*/ 1426358 h 4044105"/>
              <a:gd name="connsiteX6680" fmla="*/ 974216 w 5260573"/>
              <a:gd name="connsiteY6680" fmla="*/ 1421247 h 4044105"/>
              <a:gd name="connsiteX6681" fmla="*/ 935717 w 5260573"/>
              <a:gd name="connsiteY6681" fmla="*/ 1428569 h 4044105"/>
              <a:gd name="connsiteX6682" fmla="*/ 863816 w 5260573"/>
              <a:gd name="connsiteY6682" fmla="*/ 1460305 h 4044105"/>
              <a:gd name="connsiteX6683" fmla="*/ 916971 w 5260573"/>
              <a:gd name="connsiteY6683" fmla="*/ 1416893 h 4044105"/>
              <a:gd name="connsiteX6684" fmla="*/ 924625 w 5260573"/>
              <a:gd name="connsiteY6684" fmla="*/ 1403967 h 4044105"/>
              <a:gd name="connsiteX6685" fmla="*/ 915880 w 5260573"/>
              <a:gd name="connsiteY6685" fmla="*/ 1406139 h 4044105"/>
              <a:gd name="connsiteX6686" fmla="*/ 950837 w 5260573"/>
              <a:gd name="connsiteY6686" fmla="*/ 1383576 h 4044105"/>
              <a:gd name="connsiteX6687" fmla="*/ 953047 w 5260573"/>
              <a:gd name="connsiteY6687" fmla="*/ 1385885 h 4044105"/>
              <a:gd name="connsiteX6688" fmla="*/ 999589 w 5260573"/>
              <a:gd name="connsiteY6688" fmla="*/ 1360445 h 4044105"/>
              <a:gd name="connsiteX6689" fmla="*/ 997255 w 5260573"/>
              <a:gd name="connsiteY6689" fmla="*/ 1369599 h 4044105"/>
              <a:gd name="connsiteX6690" fmla="*/ 998787 w 5260573"/>
              <a:gd name="connsiteY6690" fmla="*/ 1369219 h 4044105"/>
              <a:gd name="connsiteX6691" fmla="*/ 1038795 w 5260573"/>
              <a:gd name="connsiteY6691" fmla="*/ 1348260 h 4044105"/>
              <a:gd name="connsiteX6692" fmla="*/ 1040907 w 5260573"/>
              <a:gd name="connsiteY6692" fmla="*/ 1350186 h 4044105"/>
              <a:gd name="connsiteX6693" fmla="*/ 1055822 w 5260573"/>
              <a:gd name="connsiteY6693" fmla="*/ 1341174 h 4044105"/>
              <a:gd name="connsiteX6694" fmla="*/ 1061682 w 5260573"/>
              <a:gd name="connsiteY6694" fmla="*/ 1337417 h 4044105"/>
              <a:gd name="connsiteX6695" fmla="*/ 912126 w 5260573"/>
              <a:gd name="connsiteY6695" fmla="*/ 1384001 h 4044105"/>
              <a:gd name="connsiteX6696" fmla="*/ 643204 w 5260573"/>
              <a:gd name="connsiteY6696" fmla="*/ 1473338 h 4044105"/>
              <a:gd name="connsiteX6697" fmla="*/ 575941 w 5260573"/>
              <a:gd name="connsiteY6697" fmla="*/ 1497866 h 4044105"/>
              <a:gd name="connsiteX6698" fmla="*/ 574254 w 5260573"/>
              <a:gd name="connsiteY6698" fmla="*/ 1496673 h 4044105"/>
              <a:gd name="connsiteX6699" fmla="*/ 574977 w 5260573"/>
              <a:gd name="connsiteY6699" fmla="*/ 1498217 h 4044105"/>
              <a:gd name="connsiteX6700" fmla="*/ 379087 w 5260573"/>
              <a:gd name="connsiteY6700" fmla="*/ 1569648 h 4044105"/>
              <a:gd name="connsiteX6701" fmla="*/ 376808 w 5260573"/>
              <a:gd name="connsiteY6701" fmla="*/ 1568901 h 4044105"/>
              <a:gd name="connsiteX6702" fmla="*/ 373959 w 5260573"/>
              <a:gd name="connsiteY6702" fmla="*/ 1567970 h 4044105"/>
              <a:gd name="connsiteX6703" fmla="*/ 373009 w 5260573"/>
              <a:gd name="connsiteY6703" fmla="*/ 1567659 h 4044105"/>
              <a:gd name="connsiteX6704" fmla="*/ 372250 w 5260573"/>
              <a:gd name="connsiteY6704" fmla="*/ 1567411 h 4044105"/>
              <a:gd name="connsiteX6705" fmla="*/ 373959 w 5260573"/>
              <a:gd name="connsiteY6705" fmla="*/ 1567970 h 4044105"/>
              <a:gd name="connsiteX6706" fmla="*/ 379087 w 5260573"/>
              <a:gd name="connsiteY6706" fmla="*/ 1569648 h 4044105"/>
              <a:gd name="connsiteX6707" fmla="*/ 414979 w 5260573"/>
              <a:gd name="connsiteY6707" fmla="*/ 1561813 h 4044105"/>
              <a:gd name="connsiteX6708" fmla="*/ 441327 w 5260573"/>
              <a:gd name="connsiteY6708" fmla="*/ 1558497 h 4044105"/>
              <a:gd name="connsiteX6709" fmla="*/ 420090 w 5260573"/>
              <a:gd name="connsiteY6709" fmla="*/ 1568236 h 4044105"/>
              <a:gd name="connsiteX6710" fmla="*/ 411630 w 5260573"/>
              <a:gd name="connsiteY6710" fmla="*/ 1570894 h 4044105"/>
              <a:gd name="connsiteX6711" fmla="*/ 430568 w 5260573"/>
              <a:gd name="connsiteY6711" fmla="*/ 1560155 h 4044105"/>
              <a:gd name="connsiteX6712" fmla="*/ 360770 w 5260573"/>
              <a:gd name="connsiteY6712" fmla="*/ 1591565 h 4044105"/>
              <a:gd name="connsiteX6713" fmla="*/ 293895 w 5260573"/>
              <a:gd name="connsiteY6713" fmla="*/ 1635902 h 4044105"/>
              <a:gd name="connsiteX6714" fmla="*/ 237401 w 5260573"/>
              <a:gd name="connsiteY6714" fmla="*/ 1679771 h 4044105"/>
              <a:gd name="connsiteX6715" fmla="*/ 237189 w 5260573"/>
              <a:gd name="connsiteY6715" fmla="*/ 1679938 h 4044105"/>
              <a:gd name="connsiteX6716" fmla="*/ 231240 w 5260573"/>
              <a:gd name="connsiteY6716" fmla="*/ 1682584 h 4044105"/>
              <a:gd name="connsiteX6717" fmla="*/ 228777 w 5260573"/>
              <a:gd name="connsiteY6717" fmla="*/ 1684227 h 4044105"/>
              <a:gd name="connsiteX6718" fmla="*/ 228908 w 5260573"/>
              <a:gd name="connsiteY6718" fmla="*/ 1677859 h 4044105"/>
              <a:gd name="connsiteX6719" fmla="*/ 222464 w 5260573"/>
              <a:gd name="connsiteY6719" fmla="*/ 1679836 h 4044105"/>
              <a:gd name="connsiteX6720" fmla="*/ 218162 w 5260573"/>
              <a:gd name="connsiteY6720" fmla="*/ 1677925 h 4044105"/>
              <a:gd name="connsiteX6721" fmla="*/ 234908 w 5260573"/>
              <a:gd name="connsiteY6721" fmla="*/ 1669399 h 4044105"/>
              <a:gd name="connsiteX6722" fmla="*/ 233319 w 5260573"/>
              <a:gd name="connsiteY6722" fmla="*/ 1662681 h 4044105"/>
              <a:gd name="connsiteX6723" fmla="*/ 242913 w 5260573"/>
              <a:gd name="connsiteY6723" fmla="*/ 1659270 h 4044105"/>
              <a:gd name="connsiteX6724" fmla="*/ 236751 w 5260573"/>
              <a:gd name="connsiteY6724" fmla="*/ 1659230 h 4044105"/>
              <a:gd name="connsiteX6725" fmla="*/ 217270 w 5260573"/>
              <a:gd name="connsiteY6725" fmla="*/ 1661498 h 4044105"/>
              <a:gd name="connsiteX6726" fmla="*/ 231439 w 5260573"/>
              <a:gd name="connsiteY6726" fmla="*/ 1653831 h 4044105"/>
              <a:gd name="connsiteX6727" fmla="*/ 243027 w 5260573"/>
              <a:gd name="connsiteY6727" fmla="*/ 1644258 h 4044105"/>
              <a:gd name="connsiteX6728" fmla="*/ 226990 w 5260573"/>
              <a:gd name="connsiteY6728" fmla="*/ 1649644 h 4044105"/>
              <a:gd name="connsiteX6729" fmla="*/ 212722 w 5260573"/>
              <a:gd name="connsiteY6729" fmla="*/ 1654328 h 4044105"/>
              <a:gd name="connsiteX6730" fmla="*/ 203596 w 5260573"/>
              <a:gd name="connsiteY6730" fmla="*/ 1656992 h 4044105"/>
              <a:gd name="connsiteX6731" fmla="*/ 205982 w 5260573"/>
              <a:gd name="connsiteY6731" fmla="*/ 1655202 h 4044105"/>
              <a:gd name="connsiteX6732" fmla="*/ 222782 w 5260573"/>
              <a:gd name="connsiteY6732" fmla="*/ 1641318 h 4044105"/>
              <a:gd name="connsiteX6733" fmla="*/ 232264 w 5260573"/>
              <a:gd name="connsiteY6733" fmla="*/ 1635678 h 4044105"/>
              <a:gd name="connsiteX6734" fmla="*/ 231026 w 5260573"/>
              <a:gd name="connsiteY6734" fmla="*/ 1634541 h 4044105"/>
              <a:gd name="connsiteX6735" fmla="*/ 230967 w 5260573"/>
              <a:gd name="connsiteY6735" fmla="*/ 1634553 h 4044105"/>
              <a:gd name="connsiteX6736" fmla="*/ 231693 w 5260573"/>
              <a:gd name="connsiteY6736" fmla="*/ 1633954 h 4044105"/>
              <a:gd name="connsiteX6737" fmla="*/ 259572 w 5260573"/>
              <a:gd name="connsiteY6737" fmla="*/ 1612665 h 4044105"/>
              <a:gd name="connsiteX6738" fmla="*/ 268846 w 5260573"/>
              <a:gd name="connsiteY6738" fmla="*/ 1602963 h 4044105"/>
              <a:gd name="connsiteX6739" fmla="*/ 252738 w 5260573"/>
              <a:gd name="connsiteY6739" fmla="*/ 1615193 h 4044105"/>
              <a:gd name="connsiteX6740" fmla="*/ 226101 w 5260573"/>
              <a:gd name="connsiteY6740" fmla="*/ 1635537 h 4044105"/>
              <a:gd name="connsiteX6741" fmla="*/ 223863 w 5260573"/>
              <a:gd name="connsiteY6741" fmla="*/ 1635990 h 4044105"/>
              <a:gd name="connsiteX6742" fmla="*/ 219798 w 5260573"/>
              <a:gd name="connsiteY6742" fmla="*/ 1635395 h 4044105"/>
              <a:gd name="connsiteX6743" fmla="*/ 242834 w 5260573"/>
              <a:gd name="connsiteY6743" fmla="*/ 1618465 h 4044105"/>
              <a:gd name="connsiteX6744" fmla="*/ 214478 w 5260573"/>
              <a:gd name="connsiteY6744" fmla="*/ 1625846 h 4044105"/>
              <a:gd name="connsiteX6745" fmla="*/ 216320 w 5260573"/>
              <a:gd name="connsiteY6745" fmla="*/ 1615332 h 4044105"/>
              <a:gd name="connsiteX6746" fmla="*/ 218895 w 5260573"/>
              <a:gd name="connsiteY6746" fmla="*/ 1612743 h 4044105"/>
              <a:gd name="connsiteX6747" fmla="*/ 210869 w 5260573"/>
              <a:gd name="connsiteY6747" fmla="*/ 1612151 h 4044105"/>
              <a:gd name="connsiteX6748" fmla="*/ 198412 w 5260573"/>
              <a:gd name="connsiteY6748" fmla="*/ 1616018 h 4044105"/>
              <a:gd name="connsiteX6749" fmla="*/ 196797 w 5260573"/>
              <a:gd name="connsiteY6749" fmla="*/ 1616648 h 4044105"/>
              <a:gd name="connsiteX6750" fmla="*/ 235235 w 5260573"/>
              <a:gd name="connsiteY6750" fmla="*/ 1586359 h 4044105"/>
              <a:gd name="connsiteX6751" fmla="*/ 235725 w 5260573"/>
              <a:gd name="connsiteY6751" fmla="*/ 1582480 h 4044105"/>
              <a:gd name="connsiteX6752" fmla="*/ 203509 w 5260573"/>
              <a:gd name="connsiteY6752" fmla="*/ 1605260 h 4044105"/>
              <a:gd name="connsiteX6753" fmla="*/ 215639 w 5260573"/>
              <a:gd name="connsiteY6753" fmla="*/ 1593688 h 4044105"/>
              <a:gd name="connsiteX6754" fmla="*/ 225135 w 5260573"/>
              <a:gd name="connsiteY6754" fmla="*/ 1586198 h 4044105"/>
              <a:gd name="connsiteX6755" fmla="*/ 226866 w 5260573"/>
              <a:gd name="connsiteY6755" fmla="*/ 1585324 h 4044105"/>
              <a:gd name="connsiteX6756" fmla="*/ 233913 w 5260573"/>
              <a:gd name="connsiteY6756" fmla="*/ 1580830 h 4044105"/>
              <a:gd name="connsiteX6757" fmla="*/ 232762 w 5260573"/>
              <a:gd name="connsiteY6757" fmla="*/ 1580200 h 4044105"/>
              <a:gd name="connsiteX6758" fmla="*/ 240921 w 5260573"/>
              <a:gd name="connsiteY6758" fmla="*/ 1573796 h 4044105"/>
              <a:gd name="connsiteX6759" fmla="*/ 253134 w 5260573"/>
              <a:gd name="connsiteY6759" fmla="*/ 1562300 h 4044105"/>
              <a:gd name="connsiteX6760" fmla="*/ 245025 w 5260573"/>
              <a:gd name="connsiteY6760" fmla="*/ 1568094 h 4044105"/>
              <a:gd name="connsiteX6761" fmla="*/ 228150 w 5260573"/>
              <a:gd name="connsiteY6761" fmla="*/ 1580154 h 4044105"/>
              <a:gd name="connsiteX6762" fmla="*/ 226694 w 5260573"/>
              <a:gd name="connsiteY6762" fmla="*/ 1580284 h 4044105"/>
              <a:gd name="connsiteX6763" fmla="*/ 223272 w 5260573"/>
              <a:gd name="connsiteY6763" fmla="*/ 1580275 h 4044105"/>
              <a:gd name="connsiteX6764" fmla="*/ 244596 w 5260573"/>
              <a:gd name="connsiteY6764" fmla="*/ 1567492 h 4044105"/>
              <a:gd name="connsiteX6765" fmla="*/ 226843 w 5260573"/>
              <a:gd name="connsiteY6765" fmla="*/ 1574604 h 4044105"/>
              <a:gd name="connsiteX6766" fmla="*/ 209091 w 5260573"/>
              <a:gd name="connsiteY6766" fmla="*/ 1581717 h 4044105"/>
              <a:gd name="connsiteX6767" fmla="*/ 218811 w 5260573"/>
              <a:gd name="connsiteY6767" fmla="*/ 1569863 h 4044105"/>
              <a:gd name="connsiteX6768" fmla="*/ 192171 w 5260573"/>
              <a:gd name="connsiteY6768" fmla="*/ 1575172 h 4044105"/>
              <a:gd name="connsiteX6769" fmla="*/ 224947 w 5260573"/>
              <a:gd name="connsiteY6769" fmla="*/ 1557109 h 4044105"/>
              <a:gd name="connsiteX6770" fmla="*/ 246275 w 5260573"/>
              <a:gd name="connsiteY6770" fmla="*/ 1546401 h 4044105"/>
              <a:gd name="connsiteX6771" fmla="*/ 246538 w 5260573"/>
              <a:gd name="connsiteY6771" fmla="*/ 1546771 h 4044105"/>
              <a:gd name="connsiteX6772" fmla="*/ 246866 w 5260573"/>
              <a:gd name="connsiteY6772" fmla="*/ 1547232 h 4044105"/>
              <a:gd name="connsiteX6773" fmla="*/ 246975 w 5260573"/>
              <a:gd name="connsiteY6773" fmla="*/ 1547386 h 4044105"/>
              <a:gd name="connsiteX6774" fmla="*/ 247063 w 5260573"/>
              <a:gd name="connsiteY6774" fmla="*/ 1547509 h 4044105"/>
              <a:gd name="connsiteX6775" fmla="*/ 246866 w 5260573"/>
              <a:gd name="connsiteY6775" fmla="*/ 1547232 h 4044105"/>
              <a:gd name="connsiteX6776" fmla="*/ 246275 w 5260573"/>
              <a:gd name="connsiteY6776" fmla="*/ 1546401 h 4044105"/>
              <a:gd name="connsiteX6777" fmla="*/ 219644 w 5260573"/>
              <a:gd name="connsiteY6777" fmla="*/ 1555861 h 4044105"/>
              <a:gd name="connsiteX6778" fmla="*/ 216048 w 5260573"/>
              <a:gd name="connsiteY6778" fmla="*/ 1548734 h 4044105"/>
              <a:gd name="connsiteX6779" fmla="*/ 195721 w 5260573"/>
              <a:gd name="connsiteY6779" fmla="*/ 1558782 h 4044105"/>
              <a:gd name="connsiteX6780" fmla="*/ 189555 w 5260573"/>
              <a:gd name="connsiteY6780" fmla="*/ 1556321 h 4044105"/>
              <a:gd name="connsiteX6781" fmla="*/ 184220 w 5260573"/>
              <a:gd name="connsiteY6781" fmla="*/ 1557103 h 4044105"/>
              <a:gd name="connsiteX6782" fmla="*/ 181955 w 5260573"/>
              <a:gd name="connsiteY6782" fmla="*/ 1558311 h 4044105"/>
              <a:gd name="connsiteX6783" fmla="*/ 186613 w 5260573"/>
              <a:gd name="connsiteY6783" fmla="*/ 1562233 h 4044105"/>
              <a:gd name="connsiteX6784" fmla="*/ 181971 w 5260573"/>
              <a:gd name="connsiteY6784" fmla="*/ 1564377 h 4044105"/>
              <a:gd name="connsiteX6785" fmla="*/ 179146 w 5260573"/>
              <a:gd name="connsiteY6785" fmla="*/ 1561621 h 4044105"/>
              <a:gd name="connsiteX6786" fmla="*/ 172932 w 5260573"/>
              <a:gd name="connsiteY6786" fmla="*/ 1560521 h 4044105"/>
              <a:gd name="connsiteX6787" fmla="*/ 168075 w 5260573"/>
              <a:gd name="connsiteY6787" fmla="*/ 1562677 h 4044105"/>
              <a:gd name="connsiteX6788" fmla="*/ 123834 w 5260573"/>
              <a:gd name="connsiteY6788" fmla="*/ 1579450 h 4044105"/>
              <a:gd name="connsiteX6789" fmla="*/ 145966 w 5260573"/>
              <a:gd name="connsiteY6789" fmla="*/ 1567803 h 4044105"/>
              <a:gd name="connsiteX6790" fmla="*/ 159383 w 5260573"/>
              <a:gd name="connsiteY6790" fmla="*/ 1560868 h 4044105"/>
              <a:gd name="connsiteX6791" fmla="*/ 155466 w 5260573"/>
              <a:gd name="connsiteY6791" fmla="*/ 1558427 h 4044105"/>
              <a:gd name="connsiteX6792" fmla="*/ 158481 w 5260573"/>
              <a:gd name="connsiteY6792" fmla="*/ 1556291 h 4044105"/>
              <a:gd name="connsiteX6793" fmla="*/ 163128 w 5260573"/>
              <a:gd name="connsiteY6793" fmla="*/ 1556270 h 4044105"/>
              <a:gd name="connsiteX6794" fmla="*/ 167159 w 5260573"/>
              <a:gd name="connsiteY6794" fmla="*/ 1556849 h 4044105"/>
              <a:gd name="connsiteX6795" fmla="*/ 168206 w 5260573"/>
              <a:gd name="connsiteY6795" fmla="*/ 1556308 h 4044105"/>
              <a:gd name="connsiteX6796" fmla="*/ 188175 w 5260573"/>
              <a:gd name="connsiteY6796" fmla="*/ 1547334 h 4044105"/>
              <a:gd name="connsiteX6797" fmla="*/ 208387 w 5260573"/>
              <a:gd name="connsiteY6797" fmla="*/ 1535751 h 4044105"/>
              <a:gd name="connsiteX6798" fmla="*/ 211640 w 5260573"/>
              <a:gd name="connsiteY6798" fmla="*/ 1535736 h 4044105"/>
              <a:gd name="connsiteX6799" fmla="*/ 213395 w 5260573"/>
              <a:gd name="connsiteY6799" fmla="*/ 1534492 h 4044105"/>
              <a:gd name="connsiteX6800" fmla="*/ 207135 w 5260573"/>
              <a:gd name="connsiteY6800" fmla="*/ 1534137 h 4044105"/>
              <a:gd name="connsiteX6801" fmla="*/ 184941 w 5260573"/>
              <a:gd name="connsiteY6801" fmla="*/ 1541557 h 4044105"/>
              <a:gd name="connsiteX6802" fmla="*/ 181353 w 5260573"/>
              <a:gd name="connsiteY6802" fmla="*/ 1538582 h 4044105"/>
              <a:gd name="connsiteX6803" fmla="*/ 162743 w 5260573"/>
              <a:gd name="connsiteY6803" fmla="*/ 1546558 h 4044105"/>
              <a:gd name="connsiteX6804" fmla="*/ 152792 w 5260573"/>
              <a:gd name="connsiteY6804" fmla="*/ 1551063 h 4044105"/>
              <a:gd name="connsiteX6805" fmla="*/ 146941 w 5260573"/>
              <a:gd name="connsiteY6805" fmla="*/ 1552005 h 4044105"/>
              <a:gd name="connsiteX6806" fmla="*/ 130375 w 5260573"/>
              <a:gd name="connsiteY6806" fmla="*/ 1560661 h 4044105"/>
              <a:gd name="connsiteX6807" fmla="*/ 132007 w 5260573"/>
              <a:gd name="connsiteY6807" fmla="*/ 1562473 h 4044105"/>
              <a:gd name="connsiteX6808" fmla="*/ 117849 w 5260573"/>
              <a:gd name="connsiteY6808" fmla="*/ 1568905 h 4044105"/>
              <a:gd name="connsiteX6809" fmla="*/ 125739 w 5260573"/>
              <a:gd name="connsiteY6809" fmla="*/ 1564624 h 4044105"/>
              <a:gd name="connsiteX6810" fmla="*/ 116439 w 5260573"/>
              <a:gd name="connsiteY6810" fmla="*/ 1562541 h 4044105"/>
              <a:gd name="connsiteX6811" fmla="*/ 85112 w 5260573"/>
              <a:gd name="connsiteY6811" fmla="*/ 1579058 h 4044105"/>
              <a:gd name="connsiteX6812" fmla="*/ 100655 w 5260573"/>
              <a:gd name="connsiteY6812" fmla="*/ 1568980 h 4044105"/>
              <a:gd name="connsiteX6813" fmla="*/ 91348 w 5260573"/>
              <a:gd name="connsiteY6813" fmla="*/ 1564775 h 4044105"/>
              <a:gd name="connsiteX6814" fmla="*/ 82069 w 5260573"/>
              <a:gd name="connsiteY6814" fmla="*/ 1570881 h 4044105"/>
              <a:gd name="connsiteX6815" fmla="*/ 78406 w 5260573"/>
              <a:gd name="connsiteY6815" fmla="*/ 1556870 h 4044105"/>
              <a:gd name="connsiteX6816" fmla="*/ 77885 w 5260573"/>
              <a:gd name="connsiteY6816" fmla="*/ 1554873 h 4044105"/>
              <a:gd name="connsiteX6817" fmla="*/ 77507 w 5260573"/>
              <a:gd name="connsiteY6817" fmla="*/ 1555010 h 4044105"/>
              <a:gd name="connsiteX6818" fmla="*/ 73314 w 5260573"/>
              <a:gd name="connsiteY6818" fmla="*/ 1556209 h 4044105"/>
              <a:gd name="connsiteX6819" fmla="*/ 73511 w 5260573"/>
              <a:gd name="connsiteY6819" fmla="*/ 1556009 h 4044105"/>
              <a:gd name="connsiteX6820" fmla="*/ 77395 w 5260573"/>
              <a:gd name="connsiteY6820" fmla="*/ 1553005 h 4044105"/>
              <a:gd name="connsiteX6821" fmla="*/ 76769 w 5260573"/>
              <a:gd name="connsiteY6821" fmla="*/ 1550606 h 4044105"/>
              <a:gd name="connsiteX6822" fmla="*/ 71461 w 5260573"/>
              <a:gd name="connsiteY6822" fmla="*/ 1554896 h 4044105"/>
              <a:gd name="connsiteX6823" fmla="*/ 67355 w 5260573"/>
              <a:gd name="connsiteY6823" fmla="*/ 1557915 h 4044105"/>
              <a:gd name="connsiteX6824" fmla="*/ 51977 w 5260573"/>
              <a:gd name="connsiteY6824" fmla="*/ 1562315 h 4044105"/>
              <a:gd name="connsiteX6825" fmla="*/ 51892 w 5260573"/>
              <a:gd name="connsiteY6825" fmla="*/ 1560676 h 4044105"/>
              <a:gd name="connsiteX6826" fmla="*/ 50441 w 5260573"/>
              <a:gd name="connsiteY6826" fmla="*/ 1561994 h 4044105"/>
              <a:gd name="connsiteX6827" fmla="*/ 47024 w 5260573"/>
              <a:gd name="connsiteY6827" fmla="*/ 1563733 h 4044105"/>
              <a:gd name="connsiteX6828" fmla="*/ 35531 w 5260573"/>
              <a:gd name="connsiteY6828" fmla="*/ 1567021 h 4044105"/>
              <a:gd name="connsiteX6829" fmla="*/ 39080 w 5260573"/>
              <a:gd name="connsiteY6829" fmla="*/ 1564097 h 4044105"/>
              <a:gd name="connsiteX6830" fmla="*/ 38505 w 5260573"/>
              <a:gd name="connsiteY6830" fmla="*/ 1562840 h 4044105"/>
              <a:gd name="connsiteX6831" fmla="*/ 48098 w 5260573"/>
              <a:gd name="connsiteY6831" fmla="*/ 1556025 h 4044105"/>
              <a:gd name="connsiteX6832" fmla="*/ 48995 w 5260573"/>
              <a:gd name="connsiteY6832" fmla="*/ 1555617 h 4044105"/>
              <a:gd name="connsiteX6833" fmla="*/ 48501 w 5260573"/>
              <a:gd name="connsiteY6833" fmla="*/ 1555739 h 4044105"/>
              <a:gd name="connsiteX6834" fmla="*/ 64717 w 5260573"/>
              <a:gd name="connsiteY6834" fmla="*/ 1544221 h 4044105"/>
              <a:gd name="connsiteX6835" fmla="*/ 82471 w 5260573"/>
              <a:gd name="connsiteY6835" fmla="*/ 1538194 h 4044105"/>
              <a:gd name="connsiteX6836" fmla="*/ 86476 w 5260573"/>
              <a:gd name="connsiteY6836" fmla="*/ 1536549 h 4044105"/>
              <a:gd name="connsiteX6837" fmla="*/ 85813 w 5260573"/>
              <a:gd name="connsiteY6837" fmla="*/ 1535757 h 4044105"/>
              <a:gd name="connsiteX6838" fmla="*/ 78727 w 5260573"/>
              <a:gd name="connsiteY6838" fmla="*/ 1536320 h 4044105"/>
              <a:gd name="connsiteX6839" fmla="*/ 73147 w 5260573"/>
              <a:gd name="connsiteY6839" fmla="*/ 1538234 h 4044105"/>
              <a:gd name="connsiteX6840" fmla="*/ 157610 w 5260573"/>
              <a:gd name="connsiteY6840" fmla="*/ 1478242 h 4044105"/>
              <a:gd name="connsiteX6841" fmla="*/ 432769 w 5260573"/>
              <a:gd name="connsiteY6841" fmla="*/ 1307025 h 4044105"/>
              <a:gd name="connsiteX6842" fmla="*/ 520847 w 5260573"/>
              <a:gd name="connsiteY6842" fmla="*/ 1261182 h 4044105"/>
              <a:gd name="connsiteX6843" fmla="*/ 540968 w 5260573"/>
              <a:gd name="connsiteY6843" fmla="*/ 1244989 h 4044105"/>
              <a:gd name="connsiteX6844" fmla="*/ 542222 w 5260573"/>
              <a:gd name="connsiteY6844" fmla="*/ 1245415 h 4044105"/>
              <a:gd name="connsiteX6845" fmla="*/ 544509 w 5260573"/>
              <a:gd name="connsiteY6845" fmla="*/ 1242138 h 4044105"/>
              <a:gd name="connsiteX6846" fmla="*/ 540968 w 5260573"/>
              <a:gd name="connsiteY6846" fmla="*/ 1244989 h 4044105"/>
              <a:gd name="connsiteX6847" fmla="*/ 536208 w 5260573"/>
              <a:gd name="connsiteY6847" fmla="*/ 1243372 h 4044105"/>
              <a:gd name="connsiteX6848" fmla="*/ 605670 w 5260573"/>
              <a:gd name="connsiteY6848" fmla="*/ 1192596 h 4044105"/>
              <a:gd name="connsiteX6849" fmla="*/ 586446 w 5260573"/>
              <a:gd name="connsiteY6849" fmla="*/ 1199366 h 4044105"/>
              <a:gd name="connsiteX6850" fmla="*/ 569347 w 5260573"/>
              <a:gd name="connsiteY6850" fmla="*/ 1194074 h 4044105"/>
              <a:gd name="connsiteX6851" fmla="*/ 505815 w 5260573"/>
              <a:gd name="connsiteY6851" fmla="*/ 1227655 h 4044105"/>
              <a:gd name="connsiteX6852" fmla="*/ 299722 w 5260573"/>
              <a:gd name="connsiteY6852" fmla="*/ 1342690 h 4044105"/>
              <a:gd name="connsiteX6853" fmla="*/ 110714 w 5260573"/>
              <a:gd name="connsiteY6853" fmla="*/ 1459782 h 4044105"/>
              <a:gd name="connsiteX6854" fmla="*/ 106697 w 5260573"/>
              <a:gd name="connsiteY6854" fmla="*/ 1461209 h 4044105"/>
              <a:gd name="connsiteX6855" fmla="*/ 95950 w 5260573"/>
              <a:gd name="connsiteY6855" fmla="*/ 1461275 h 4044105"/>
              <a:gd name="connsiteX6856" fmla="*/ 115424 w 5260573"/>
              <a:gd name="connsiteY6856" fmla="*/ 1454512 h 4044105"/>
              <a:gd name="connsiteX6857" fmla="*/ 121716 w 5260573"/>
              <a:gd name="connsiteY6857" fmla="*/ 1448183 h 4044105"/>
              <a:gd name="connsiteX6858" fmla="*/ 129736 w 5260573"/>
              <a:gd name="connsiteY6858" fmla="*/ 1446701 h 4044105"/>
              <a:gd name="connsiteX6859" fmla="*/ 130071 w 5260573"/>
              <a:gd name="connsiteY6859" fmla="*/ 1446364 h 4044105"/>
              <a:gd name="connsiteX6860" fmla="*/ 128398 w 5260573"/>
              <a:gd name="connsiteY6860" fmla="*/ 1446875 h 4044105"/>
              <a:gd name="connsiteX6861" fmla="*/ 127035 w 5260573"/>
              <a:gd name="connsiteY6861" fmla="*/ 1444067 h 4044105"/>
              <a:gd name="connsiteX6862" fmla="*/ 143782 w 5260573"/>
              <a:gd name="connsiteY6862" fmla="*/ 1435541 h 4044105"/>
              <a:gd name="connsiteX6863" fmla="*/ 143260 w 5260573"/>
              <a:gd name="connsiteY6863" fmla="*/ 1433469 h 4044105"/>
              <a:gd name="connsiteX6864" fmla="*/ 143113 w 5260573"/>
              <a:gd name="connsiteY6864" fmla="*/ 1432833 h 4044105"/>
              <a:gd name="connsiteX6865" fmla="*/ 135551 w 5260573"/>
              <a:gd name="connsiteY6865" fmla="*/ 1436263 h 4044105"/>
              <a:gd name="connsiteX6866" fmla="*/ 125283 w 5260573"/>
              <a:gd name="connsiteY6866" fmla="*/ 1440439 h 4044105"/>
              <a:gd name="connsiteX6867" fmla="*/ 119797 w 5260573"/>
              <a:gd name="connsiteY6867" fmla="*/ 1442317 h 4044105"/>
              <a:gd name="connsiteX6868" fmla="*/ 215428 w 5260573"/>
              <a:gd name="connsiteY6868" fmla="*/ 1381812 h 4044105"/>
              <a:gd name="connsiteX6869" fmla="*/ 525930 w 5260573"/>
              <a:gd name="connsiteY6869" fmla="*/ 1200522 h 4044105"/>
              <a:gd name="connsiteX6870" fmla="*/ 645306 w 5260573"/>
              <a:gd name="connsiteY6870" fmla="*/ 1129934 h 4044105"/>
              <a:gd name="connsiteX6871" fmla="*/ 621044 w 5260573"/>
              <a:gd name="connsiteY6871" fmla="*/ 1133538 h 4044105"/>
              <a:gd name="connsiteX6872" fmla="*/ 587730 w 5260573"/>
              <a:gd name="connsiteY6872" fmla="*/ 1150884 h 4044105"/>
              <a:gd name="connsiteX6873" fmla="*/ 453851 w 5260573"/>
              <a:gd name="connsiteY6873" fmla="*/ 1207311 h 4044105"/>
              <a:gd name="connsiteX6874" fmla="*/ 280675 w 5260573"/>
              <a:gd name="connsiteY6874" fmla="*/ 1304100 h 4044105"/>
              <a:gd name="connsiteX6875" fmla="*/ 172648 w 5260573"/>
              <a:gd name="connsiteY6875" fmla="*/ 1371787 h 4044105"/>
              <a:gd name="connsiteX6876" fmla="*/ 175707 w 5260573"/>
              <a:gd name="connsiteY6876" fmla="*/ 1369498 h 4044105"/>
              <a:gd name="connsiteX6877" fmla="*/ 174744 w 5260573"/>
              <a:gd name="connsiteY6877" fmla="*/ 1369999 h 4044105"/>
              <a:gd name="connsiteX6878" fmla="*/ 171819 w 5260573"/>
              <a:gd name="connsiteY6878" fmla="*/ 1372307 h 4044105"/>
              <a:gd name="connsiteX6879" fmla="*/ 152128 w 5260573"/>
              <a:gd name="connsiteY6879" fmla="*/ 1384644 h 4044105"/>
              <a:gd name="connsiteX6880" fmla="*/ 151707 w 5260573"/>
              <a:gd name="connsiteY6880" fmla="*/ 1384608 h 4044105"/>
              <a:gd name="connsiteX6881" fmla="*/ 146009 w 5260573"/>
              <a:gd name="connsiteY6881" fmla="*/ 1386743 h 4044105"/>
              <a:gd name="connsiteX6882" fmla="*/ 138175 w 5260573"/>
              <a:gd name="connsiteY6882" fmla="*/ 1389334 h 4044105"/>
              <a:gd name="connsiteX6883" fmla="*/ 134326 w 5260573"/>
              <a:gd name="connsiteY6883" fmla="*/ 1392438 h 4044105"/>
              <a:gd name="connsiteX6884" fmla="*/ 126582 w 5260573"/>
              <a:gd name="connsiteY6884" fmla="*/ 1397159 h 4044105"/>
              <a:gd name="connsiteX6885" fmla="*/ 130887 w 5260573"/>
              <a:gd name="connsiteY6885" fmla="*/ 1392973 h 4044105"/>
              <a:gd name="connsiteX6886" fmla="*/ 133403 w 5260573"/>
              <a:gd name="connsiteY6886" fmla="*/ 1390758 h 4044105"/>
              <a:gd name="connsiteX6887" fmla="*/ 132138 w 5260573"/>
              <a:gd name="connsiteY6887" fmla="*/ 1391119 h 4044105"/>
              <a:gd name="connsiteX6888" fmla="*/ 128313 w 5260573"/>
              <a:gd name="connsiteY6888" fmla="*/ 1392001 h 4044105"/>
              <a:gd name="connsiteX6889" fmla="*/ 120031 w 5260573"/>
              <a:gd name="connsiteY6889" fmla="*/ 1398672 h 4044105"/>
              <a:gd name="connsiteX6890" fmla="*/ 77187 w 5260573"/>
              <a:gd name="connsiteY6890" fmla="*/ 1431690 h 4044105"/>
              <a:gd name="connsiteX6891" fmla="*/ 76741 w 5260573"/>
              <a:gd name="connsiteY6891" fmla="*/ 1432182 h 4044105"/>
              <a:gd name="connsiteX6892" fmla="*/ 76621 w 5260573"/>
              <a:gd name="connsiteY6892" fmla="*/ 1432309 h 4044105"/>
              <a:gd name="connsiteX6893" fmla="*/ 78985 w 5260573"/>
              <a:gd name="connsiteY6893" fmla="*/ 1431179 h 4044105"/>
              <a:gd name="connsiteX6894" fmla="*/ 83664 w 5260573"/>
              <a:gd name="connsiteY6894" fmla="*/ 1429632 h 4044105"/>
              <a:gd name="connsiteX6895" fmla="*/ 75354 w 5260573"/>
              <a:gd name="connsiteY6895" fmla="*/ 1435405 h 4044105"/>
              <a:gd name="connsiteX6896" fmla="*/ 75162 w 5260573"/>
              <a:gd name="connsiteY6896" fmla="*/ 1435469 h 4044105"/>
              <a:gd name="connsiteX6897" fmla="*/ 72893 w 5260573"/>
              <a:gd name="connsiteY6897" fmla="*/ 1435938 h 4044105"/>
              <a:gd name="connsiteX6898" fmla="*/ 71808 w 5260573"/>
              <a:gd name="connsiteY6898" fmla="*/ 1436958 h 4044105"/>
              <a:gd name="connsiteX6899" fmla="*/ 65062 w 5260573"/>
              <a:gd name="connsiteY6899" fmla="*/ 1438845 h 4044105"/>
              <a:gd name="connsiteX6900" fmla="*/ 84297 w 5260573"/>
              <a:gd name="connsiteY6900" fmla="*/ 1423172 h 4044105"/>
              <a:gd name="connsiteX6901" fmla="*/ 109542 w 5260573"/>
              <a:gd name="connsiteY6901" fmla="*/ 1402497 h 4044105"/>
              <a:gd name="connsiteX6902" fmla="*/ 120630 w 5260573"/>
              <a:gd name="connsiteY6902" fmla="*/ 1393150 h 4044105"/>
              <a:gd name="connsiteX6903" fmla="*/ 271570 w 5260573"/>
              <a:gd name="connsiteY6903" fmla="*/ 1299232 h 4044105"/>
              <a:gd name="connsiteX6904" fmla="*/ 473941 w 5260573"/>
              <a:gd name="connsiteY6904" fmla="*/ 1175613 h 4044105"/>
              <a:gd name="connsiteX6905" fmla="*/ 481603 w 5260573"/>
              <a:gd name="connsiteY6905" fmla="*/ 1174476 h 4044105"/>
              <a:gd name="connsiteX6906" fmla="*/ 493165 w 5260573"/>
              <a:gd name="connsiteY6906" fmla="*/ 1168843 h 4044105"/>
              <a:gd name="connsiteX6907" fmla="*/ 493165 w 5260573"/>
              <a:gd name="connsiteY6907" fmla="*/ 1168843 h 4044105"/>
              <a:gd name="connsiteX6908" fmla="*/ 481603 w 5260573"/>
              <a:gd name="connsiteY6908" fmla="*/ 1174476 h 4044105"/>
              <a:gd name="connsiteX6909" fmla="*/ 473941 w 5260573"/>
              <a:gd name="connsiteY6909" fmla="*/ 1175613 h 4044105"/>
              <a:gd name="connsiteX6910" fmla="*/ 198918 w 5260573"/>
              <a:gd name="connsiteY6910" fmla="*/ 1317129 h 4044105"/>
              <a:gd name="connsiteX6911" fmla="*/ 113623 w 5260573"/>
              <a:gd name="connsiteY6911" fmla="*/ 1373813 h 4044105"/>
              <a:gd name="connsiteX6912" fmla="*/ 112789 w 5260573"/>
              <a:gd name="connsiteY6912" fmla="*/ 1374279 h 4044105"/>
              <a:gd name="connsiteX6913" fmla="*/ 112836 w 5260573"/>
              <a:gd name="connsiteY6913" fmla="*/ 1374336 h 4044105"/>
              <a:gd name="connsiteX6914" fmla="*/ 111998 w 5260573"/>
              <a:gd name="connsiteY6914" fmla="*/ 1374892 h 4044105"/>
              <a:gd name="connsiteX6915" fmla="*/ 97968 w 5260573"/>
              <a:gd name="connsiteY6915" fmla="*/ 1383593 h 4044105"/>
              <a:gd name="connsiteX6916" fmla="*/ 114203 w 5260573"/>
              <a:gd name="connsiteY6916" fmla="*/ 1370293 h 4044105"/>
              <a:gd name="connsiteX6917" fmla="*/ 112382 w 5260573"/>
              <a:gd name="connsiteY6917" fmla="*/ 1371402 h 4044105"/>
              <a:gd name="connsiteX6918" fmla="*/ 124513 w 5260573"/>
              <a:gd name="connsiteY6918" fmla="*/ 1359829 h 4044105"/>
              <a:gd name="connsiteX6919" fmla="*/ 134009 w 5260573"/>
              <a:gd name="connsiteY6919" fmla="*/ 1352340 h 4044105"/>
              <a:gd name="connsiteX6920" fmla="*/ 135738 w 5260573"/>
              <a:gd name="connsiteY6920" fmla="*/ 1351467 h 4044105"/>
              <a:gd name="connsiteX6921" fmla="*/ 142786 w 5260573"/>
              <a:gd name="connsiteY6921" fmla="*/ 1346973 h 4044105"/>
              <a:gd name="connsiteX6922" fmla="*/ 141636 w 5260573"/>
              <a:gd name="connsiteY6922" fmla="*/ 1346342 h 4044105"/>
              <a:gd name="connsiteX6923" fmla="*/ 147061 w 5260573"/>
              <a:gd name="connsiteY6923" fmla="*/ 1342084 h 4044105"/>
              <a:gd name="connsiteX6924" fmla="*/ 147474 w 5260573"/>
              <a:gd name="connsiteY6924" fmla="*/ 1341837 h 4044105"/>
              <a:gd name="connsiteX6925" fmla="*/ 165523 w 5260573"/>
              <a:gd name="connsiteY6925" fmla="*/ 1331051 h 4044105"/>
              <a:gd name="connsiteX6926" fmla="*/ 467171 w 5260573"/>
              <a:gd name="connsiteY6926" fmla="*/ 1156389 h 4044105"/>
              <a:gd name="connsiteX6927" fmla="*/ 314788 w 5260573"/>
              <a:gd name="connsiteY6927" fmla="*/ 1234326 h 4044105"/>
              <a:gd name="connsiteX6928" fmla="*/ 251254 w 5260573"/>
              <a:gd name="connsiteY6928" fmla="*/ 1270288 h 4044105"/>
              <a:gd name="connsiteX6929" fmla="*/ 249993 w 5260573"/>
              <a:gd name="connsiteY6929" fmla="*/ 1270176 h 4044105"/>
              <a:gd name="connsiteX6930" fmla="*/ 246633 w 5260573"/>
              <a:gd name="connsiteY6930" fmla="*/ 1270896 h 4044105"/>
              <a:gd name="connsiteX6931" fmla="*/ 240205 w 5260573"/>
              <a:gd name="connsiteY6931" fmla="*/ 1275170 h 4044105"/>
              <a:gd name="connsiteX6932" fmla="*/ 232769 w 5260573"/>
              <a:gd name="connsiteY6932" fmla="*/ 1280658 h 4044105"/>
              <a:gd name="connsiteX6933" fmla="*/ 232963 w 5260573"/>
              <a:gd name="connsiteY6933" fmla="*/ 1280641 h 4044105"/>
              <a:gd name="connsiteX6934" fmla="*/ 228348 w 5260573"/>
              <a:gd name="connsiteY6934" fmla="*/ 1283253 h 4044105"/>
              <a:gd name="connsiteX6935" fmla="*/ 228192 w 5260573"/>
              <a:gd name="connsiteY6935" fmla="*/ 1283030 h 4044105"/>
              <a:gd name="connsiteX6936" fmla="*/ 223515 w 5260573"/>
              <a:gd name="connsiteY6936" fmla="*/ 1285598 h 4044105"/>
              <a:gd name="connsiteX6937" fmla="*/ 217679 w 5260573"/>
              <a:gd name="connsiteY6937" fmla="*/ 1288819 h 4044105"/>
              <a:gd name="connsiteX6938" fmla="*/ 217766 w 5260573"/>
              <a:gd name="connsiteY6938" fmla="*/ 1288874 h 4044105"/>
              <a:gd name="connsiteX6939" fmla="*/ 219129 w 5260573"/>
              <a:gd name="connsiteY6939" fmla="*/ 1288471 h 4044105"/>
              <a:gd name="connsiteX6940" fmla="*/ 215793 w 5260573"/>
              <a:gd name="connsiteY6940" fmla="*/ 1290359 h 4044105"/>
              <a:gd name="connsiteX6941" fmla="*/ 215038 w 5260573"/>
              <a:gd name="connsiteY6941" fmla="*/ 1290193 h 4044105"/>
              <a:gd name="connsiteX6942" fmla="*/ 214752 w 5260573"/>
              <a:gd name="connsiteY6942" fmla="*/ 1290248 h 4044105"/>
              <a:gd name="connsiteX6943" fmla="*/ 214355 w 5260573"/>
              <a:gd name="connsiteY6943" fmla="*/ 1290418 h 4044105"/>
              <a:gd name="connsiteX6944" fmla="*/ 214527 w 5260573"/>
              <a:gd name="connsiteY6944" fmla="*/ 1290292 h 4044105"/>
              <a:gd name="connsiteX6945" fmla="*/ 213593 w 5260573"/>
              <a:gd name="connsiteY6945" fmla="*/ 1290468 h 4044105"/>
              <a:gd name="connsiteX6946" fmla="*/ 211766 w 5260573"/>
              <a:gd name="connsiteY6946" fmla="*/ 1291115 h 4044105"/>
              <a:gd name="connsiteX6947" fmla="*/ 201668 w 5260573"/>
              <a:gd name="connsiteY6947" fmla="*/ 1298354 h 4044105"/>
              <a:gd name="connsiteX6948" fmla="*/ 175284 w 5260573"/>
              <a:gd name="connsiteY6948" fmla="*/ 1313288 h 4044105"/>
              <a:gd name="connsiteX6949" fmla="*/ 156627 w 5260573"/>
              <a:gd name="connsiteY6949" fmla="*/ 1323888 h 4044105"/>
              <a:gd name="connsiteX6950" fmla="*/ 129989 w 5260573"/>
              <a:gd name="connsiteY6950" fmla="*/ 1332903 h 4044105"/>
              <a:gd name="connsiteX6951" fmla="*/ 124243 w 5260573"/>
              <a:gd name="connsiteY6951" fmla="*/ 1336833 h 4044105"/>
              <a:gd name="connsiteX6952" fmla="*/ 120179 w 5260573"/>
              <a:gd name="connsiteY6952" fmla="*/ 1337809 h 4044105"/>
              <a:gd name="connsiteX6953" fmla="*/ 101045 w 5260573"/>
              <a:gd name="connsiteY6953" fmla="*/ 1341314 h 4044105"/>
              <a:gd name="connsiteX6954" fmla="*/ 130607 w 5260573"/>
              <a:gd name="connsiteY6954" fmla="*/ 1325023 h 4044105"/>
              <a:gd name="connsiteX6955" fmla="*/ 163865 w 5260573"/>
              <a:gd name="connsiteY6955" fmla="*/ 1313715 h 4044105"/>
              <a:gd name="connsiteX6956" fmla="*/ 147454 w 5260573"/>
              <a:gd name="connsiteY6956" fmla="*/ 1316952 h 4044105"/>
              <a:gd name="connsiteX6957" fmla="*/ 155149 w 5260573"/>
              <a:gd name="connsiteY6957" fmla="*/ 1312543 h 4044105"/>
              <a:gd name="connsiteX6958" fmla="*/ 155740 w 5260573"/>
              <a:gd name="connsiteY6958" fmla="*/ 1313375 h 4044105"/>
              <a:gd name="connsiteX6959" fmla="*/ 155937 w 5260573"/>
              <a:gd name="connsiteY6959" fmla="*/ 1313652 h 4044105"/>
              <a:gd name="connsiteX6960" fmla="*/ 155850 w 5260573"/>
              <a:gd name="connsiteY6960" fmla="*/ 1313528 h 4044105"/>
              <a:gd name="connsiteX6961" fmla="*/ 155740 w 5260573"/>
              <a:gd name="connsiteY6961" fmla="*/ 1313375 h 4044105"/>
              <a:gd name="connsiteX6962" fmla="*/ 155412 w 5260573"/>
              <a:gd name="connsiteY6962" fmla="*/ 1312912 h 4044105"/>
              <a:gd name="connsiteX6963" fmla="*/ 155149 w 5260573"/>
              <a:gd name="connsiteY6963" fmla="*/ 1312543 h 4044105"/>
              <a:gd name="connsiteX6964" fmla="*/ 141508 w 5260573"/>
              <a:gd name="connsiteY6964" fmla="*/ 1316040 h 4044105"/>
              <a:gd name="connsiteX6965" fmla="*/ 136324 w 5260573"/>
              <a:gd name="connsiteY6965" fmla="*/ 1319147 h 4044105"/>
              <a:gd name="connsiteX6966" fmla="*/ 128452 w 5260573"/>
              <a:gd name="connsiteY6966" fmla="*/ 1320700 h 4044105"/>
              <a:gd name="connsiteX6967" fmla="*/ 173314 w 5260573"/>
              <a:gd name="connsiteY6967" fmla="*/ 1293778 h 4044105"/>
              <a:gd name="connsiteX6968" fmla="*/ 432306 w 5260573"/>
              <a:gd name="connsiteY6968" fmla="*/ 1141336 h 4044105"/>
              <a:gd name="connsiteX6969" fmla="*/ 507401 w 5260573"/>
              <a:gd name="connsiteY6969" fmla="*/ 1102123 h 4044105"/>
              <a:gd name="connsiteX6970" fmla="*/ 449729 w 5260573"/>
              <a:gd name="connsiteY6970" fmla="*/ 1122435 h 4044105"/>
              <a:gd name="connsiteX6971" fmla="*/ 260054 w 5260573"/>
              <a:gd name="connsiteY6971" fmla="*/ 1226630 h 4044105"/>
              <a:gd name="connsiteX6972" fmla="*/ 116141 w 5260573"/>
              <a:gd name="connsiteY6972" fmla="*/ 1312551 h 4044105"/>
              <a:gd name="connsiteX6973" fmla="*/ 115879 w 5260573"/>
              <a:gd name="connsiteY6973" fmla="*/ 1312386 h 4044105"/>
              <a:gd name="connsiteX6974" fmla="*/ 98381 w 5260573"/>
              <a:gd name="connsiteY6974" fmla="*/ 1315495 h 4044105"/>
              <a:gd name="connsiteX6975" fmla="*/ 84124 w 5260573"/>
              <a:gd name="connsiteY6975" fmla="*/ 1319286 h 4044105"/>
              <a:gd name="connsiteX6976" fmla="*/ 100127 w 5260573"/>
              <a:gd name="connsiteY6976" fmla="*/ 1312093 h 4044105"/>
              <a:gd name="connsiteX6977" fmla="*/ 116008 w 5260573"/>
              <a:gd name="connsiteY6977" fmla="*/ 1300279 h 4044105"/>
              <a:gd name="connsiteX6978" fmla="*/ 104591 w 5260573"/>
              <a:gd name="connsiteY6978" fmla="*/ 1304312 h 4044105"/>
              <a:gd name="connsiteX6979" fmla="*/ 97575 w 5260573"/>
              <a:gd name="connsiteY6979" fmla="*/ 1306518 h 4044105"/>
              <a:gd name="connsiteX6980" fmla="*/ 179165 w 5260573"/>
              <a:gd name="connsiteY6980" fmla="*/ 1255936 h 4044105"/>
              <a:gd name="connsiteX6981" fmla="*/ 656016 w 5260573"/>
              <a:gd name="connsiteY6981" fmla="*/ 986733 h 4044105"/>
              <a:gd name="connsiteX6982" fmla="*/ 729876 w 5260573"/>
              <a:gd name="connsiteY6982" fmla="*/ 939219 h 4044105"/>
              <a:gd name="connsiteX6983" fmla="*/ 687124 w 5260573"/>
              <a:gd name="connsiteY6983" fmla="*/ 950136 h 4044105"/>
              <a:gd name="connsiteX6984" fmla="*/ 548498 w 5260573"/>
              <a:gd name="connsiteY6984" fmla="*/ 1022930 h 4044105"/>
              <a:gd name="connsiteX6985" fmla="*/ 577412 w 5260573"/>
              <a:gd name="connsiteY6985" fmla="*/ 1002322 h 4044105"/>
              <a:gd name="connsiteX6986" fmla="*/ 689153 w 5260573"/>
              <a:gd name="connsiteY6986" fmla="*/ 937436 h 4044105"/>
              <a:gd name="connsiteX6987" fmla="*/ 824517 w 5260573"/>
              <a:gd name="connsiteY6987" fmla="*/ 869041 h 4044105"/>
              <a:gd name="connsiteX6988" fmla="*/ 839975 w 5260573"/>
              <a:gd name="connsiteY6988" fmla="*/ 858334 h 4044105"/>
              <a:gd name="connsiteX6989" fmla="*/ 778408 w 5260573"/>
              <a:gd name="connsiteY6989" fmla="*/ 883720 h 4044105"/>
              <a:gd name="connsiteX6990" fmla="*/ 713668 w 5260573"/>
              <a:gd name="connsiteY6990" fmla="*/ 913565 h 4044105"/>
              <a:gd name="connsiteX6991" fmla="*/ 686213 w 5260573"/>
              <a:gd name="connsiteY6991" fmla="*/ 917642 h 4044105"/>
              <a:gd name="connsiteX6992" fmla="*/ 664392 w 5260573"/>
              <a:gd name="connsiteY6992" fmla="*/ 933282 h 4044105"/>
              <a:gd name="connsiteX6993" fmla="*/ 636298 w 5260573"/>
              <a:gd name="connsiteY6993" fmla="*/ 937455 h 4044105"/>
              <a:gd name="connsiteX6994" fmla="*/ 576597 w 5260573"/>
              <a:gd name="connsiteY6994" fmla="*/ 970466 h 4044105"/>
              <a:gd name="connsiteX6995" fmla="*/ 601750 w 5260573"/>
              <a:gd name="connsiteY6995" fmla="*/ 946501 h 4044105"/>
              <a:gd name="connsiteX6996" fmla="*/ 642797 w 5260573"/>
              <a:gd name="connsiteY6996" fmla="*/ 924090 h 4044105"/>
              <a:gd name="connsiteX6997" fmla="*/ 651919 w 5260573"/>
              <a:gd name="connsiteY6997" fmla="*/ 906420 h 4044105"/>
              <a:gd name="connsiteX6998" fmla="*/ 740762 w 5260573"/>
              <a:gd name="connsiteY6998" fmla="*/ 862024 h 4044105"/>
              <a:gd name="connsiteX6999" fmla="*/ 772839 w 5260573"/>
              <a:gd name="connsiteY6999" fmla="*/ 848077 h 4044105"/>
              <a:gd name="connsiteX7000" fmla="*/ 771446 w 5260573"/>
              <a:gd name="connsiteY7000" fmla="*/ 848848 h 4044105"/>
              <a:gd name="connsiteX7001" fmla="*/ 768122 w 5260573"/>
              <a:gd name="connsiteY7001" fmla="*/ 850625 h 4044105"/>
              <a:gd name="connsiteX7002" fmla="*/ 768890 w 5260573"/>
              <a:gd name="connsiteY7002" fmla="*/ 850262 h 4044105"/>
              <a:gd name="connsiteX7003" fmla="*/ 771446 w 5260573"/>
              <a:gd name="connsiteY7003" fmla="*/ 848848 h 4044105"/>
              <a:gd name="connsiteX7004" fmla="*/ 773097 w 5260573"/>
              <a:gd name="connsiteY7004" fmla="*/ 847964 h 4044105"/>
              <a:gd name="connsiteX7005" fmla="*/ 772839 w 5260573"/>
              <a:gd name="connsiteY7005" fmla="*/ 848077 h 4044105"/>
              <a:gd name="connsiteX7006" fmla="*/ 781083 w 5260573"/>
              <a:gd name="connsiteY7006" fmla="*/ 843515 h 4044105"/>
              <a:gd name="connsiteX7007" fmla="*/ 802012 w 5260573"/>
              <a:gd name="connsiteY7007" fmla="*/ 827356 h 4044105"/>
              <a:gd name="connsiteX7008" fmla="*/ 757134 w 5260573"/>
              <a:gd name="connsiteY7008" fmla="*/ 850335 h 4044105"/>
              <a:gd name="connsiteX7009" fmla="*/ 614204 w 5260573"/>
              <a:gd name="connsiteY7009" fmla="*/ 920506 h 4044105"/>
              <a:gd name="connsiteX7010" fmla="*/ 567456 w 5260573"/>
              <a:gd name="connsiteY7010" fmla="*/ 935279 h 4044105"/>
              <a:gd name="connsiteX7011" fmla="*/ 522010 w 5260573"/>
              <a:gd name="connsiteY7011" fmla="*/ 954427 h 4044105"/>
              <a:gd name="connsiteX7012" fmla="*/ 499846 w 5260573"/>
              <a:gd name="connsiteY7012" fmla="*/ 941404 h 4044105"/>
              <a:gd name="connsiteX7013" fmla="*/ 406192 w 5260573"/>
              <a:gd name="connsiteY7013" fmla="*/ 991858 h 4044105"/>
              <a:gd name="connsiteX7014" fmla="*/ 294743 w 5260573"/>
              <a:gd name="connsiteY7014" fmla="*/ 1051561 h 4044105"/>
              <a:gd name="connsiteX7015" fmla="*/ 269982 w 5260573"/>
              <a:gd name="connsiteY7015" fmla="*/ 1065827 h 4044105"/>
              <a:gd name="connsiteX7016" fmla="*/ 264915 w 5260573"/>
              <a:gd name="connsiteY7016" fmla="*/ 1065575 h 4044105"/>
              <a:gd name="connsiteX7017" fmla="*/ 252085 w 5260573"/>
              <a:gd name="connsiteY7017" fmla="*/ 1068645 h 4044105"/>
              <a:gd name="connsiteX7018" fmla="*/ 361196 w 5260573"/>
              <a:gd name="connsiteY7018" fmla="*/ 1005799 h 4044105"/>
              <a:gd name="connsiteX7019" fmla="*/ 531429 w 5260573"/>
              <a:gd name="connsiteY7019" fmla="*/ 908000 h 4044105"/>
              <a:gd name="connsiteX7020" fmla="*/ 598224 w 5260573"/>
              <a:gd name="connsiteY7020" fmla="*/ 870020 h 4044105"/>
              <a:gd name="connsiteX7021" fmla="*/ 646431 w 5260573"/>
              <a:gd name="connsiteY7021" fmla="*/ 838714 h 4044105"/>
              <a:gd name="connsiteX7022" fmla="*/ 675346 w 5260573"/>
              <a:gd name="connsiteY7022" fmla="*/ 818106 h 4044105"/>
              <a:gd name="connsiteX7023" fmla="*/ 683969 w 5260573"/>
              <a:gd name="connsiteY7023" fmla="*/ 792679 h 4044105"/>
              <a:gd name="connsiteX7024" fmla="*/ 574921 w 5260573"/>
              <a:gd name="connsiteY7024" fmla="*/ 849335 h 4044105"/>
              <a:gd name="connsiteX7025" fmla="*/ 494859 w 5260573"/>
              <a:gd name="connsiteY7025" fmla="*/ 881455 h 4044105"/>
              <a:gd name="connsiteX7026" fmla="*/ 474496 w 5260573"/>
              <a:gd name="connsiteY7026" fmla="*/ 880564 h 4044105"/>
              <a:gd name="connsiteX7027" fmla="*/ 392309 w 5260573"/>
              <a:gd name="connsiteY7027" fmla="*/ 924746 h 4044105"/>
              <a:gd name="connsiteX7028" fmla="*/ 396132 w 5260573"/>
              <a:gd name="connsiteY7028" fmla="*/ 921057 h 4044105"/>
              <a:gd name="connsiteX7029" fmla="*/ 397567 w 5260573"/>
              <a:gd name="connsiteY7029" fmla="*/ 920696 h 4044105"/>
              <a:gd name="connsiteX7030" fmla="*/ 401594 w 5260573"/>
              <a:gd name="connsiteY7030" fmla="*/ 918740 h 4044105"/>
              <a:gd name="connsiteX7031" fmla="*/ 397837 w 5260573"/>
              <a:gd name="connsiteY7031" fmla="*/ 919411 h 4044105"/>
              <a:gd name="connsiteX7032" fmla="*/ 398302 w 5260573"/>
              <a:gd name="connsiteY7032" fmla="*/ 918961 h 4044105"/>
              <a:gd name="connsiteX7033" fmla="*/ 409189 w 5260573"/>
              <a:gd name="connsiteY7033" fmla="*/ 906577 h 4044105"/>
              <a:gd name="connsiteX7034" fmla="*/ 405927 w 5260573"/>
              <a:gd name="connsiteY7034" fmla="*/ 910977 h 4044105"/>
              <a:gd name="connsiteX7035" fmla="*/ 415218 w 5260573"/>
              <a:gd name="connsiteY7035" fmla="*/ 904402 h 4044105"/>
              <a:gd name="connsiteX7036" fmla="*/ 419951 w 5260573"/>
              <a:gd name="connsiteY7036" fmla="*/ 902695 h 4044105"/>
              <a:gd name="connsiteX7037" fmla="*/ 424487 w 5260573"/>
              <a:gd name="connsiteY7037" fmla="*/ 899737 h 4044105"/>
              <a:gd name="connsiteX7038" fmla="*/ 424512 w 5260573"/>
              <a:gd name="connsiteY7038" fmla="*/ 898116 h 4044105"/>
              <a:gd name="connsiteX7039" fmla="*/ 438170 w 5260573"/>
              <a:gd name="connsiteY7039" fmla="*/ 893827 h 4044105"/>
              <a:gd name="connsiteX7040" fmla="*/ 435867 w 5260573"/>
              <a:gd name="connsiteY7040" fmla="*/ 892483 h 4044105"/>
              <a:gd name="connsiteX7041" fmla="*/ 424564 w 5260573"/>
              <a:gd name="connsiteY7041" fmla="*/ 894845 h 4044105"/>
              <a:gd name="connsiteX7042" fmla="*/ 424588 w 5260573"/>
              <a:gd name="connsiteY7042" fmla="*/ 893278 h 4044105"/>
              <a:gd name="connsiteX7043" fmla="*/ 430416 w 5260573"/>
              <a:gd name="connsiteY7043" fmla="*/ 882542 h 4044105"/>
              <a:gd name="connsiteX7044" fmla="*/ 508772 w 5260573"/>
              <a:gd name="connsiteY7044" fmla="*/ 838928 h 4044105"/>
              <a:gd name="connsiteX7045" fmla="*/ 514632 w 5260573"/>
              <a:gd name="connsiteY7045" fmla="*/ 825659 h 4044105"/>
              <a:gd name="connsiteX7046" fmla="*/ 608287 w 5260573"/>
              <a:gd name="connsiteY7046" fmla="*/ 775206 h 4044105"/>
              <a:gd name="connsiteX7047" fmla="*/ 706435 w 5260573"/>
              <a:gd name="connsiteY7047" fmla="*/ 728653 h 4044105"/>
              <a:gd name="connsiteX7048" fmla="*/ 713504 w 5260573"/>
              <a:gd name="connsiteY7048" fmla="*/ 719120 h 4044105"/>
              <a:gd name="connsiteX7049" fmla="*/ 618711 w 5260573"/>
              <a:gd name="connsiteY7049" fmla="*/ 761911 h 4044105"/>
              <a:gd name="connsiteX7050" fmla="*/ 584808 w 5260573"/>
              <a:gd name="connsiteY7050" fmla="*/ 778816 h 4044105"/>
              <a:gd name="connsiteX7051" fmla="*/ 621912 w 5260573"/>
              <a:gd name="connsiteY7051" fmla="*/ 756135 h 4044105"/>
              <a:gd name="connsiteX7052" fmla="*/ 629477 w 5260573"/>
              <a:gd name="connsiteY7052" fmla="*/ 744398 h 4044105"/>
              <a:gd name="connsiteX7053" fmla="*/ 553995 w 5260573"/>
              <a:gd name="connsiteY7053" fmla="*/ 789459 h 4044105"/>
              <a:gd name="connsiteX7054" fmla="*/ 499096 w 5260573"/>
              <a:gd name="connsiteY7054" fmla="*/ 819273 h 4044105"/>
              <a:gd name="connsiteX7055" fmla="*/ 461578 w 5260573"/>
              <a:gd name="connsiteY7055" fmla="*/ 838994 h 4044105"/>
              <a:gd name="connsiteX7056" fmla="*/ 459795 w 5260573"/>
              <a:gd name="connsiteY7056" fmla="*/ 839495 h 4044105"/>
              <a:gd name="connsiteX7057" fmla="*/ 429356 w 5260573"/>
              <a:gd name="connsiteY7057" fmla="*/ 855447 h 4044105"/>
              <a:gd name="connsiteX7058" fmla="*/ 405413 w 5260573"/>
              <a:gd name="connsiteY7058" fmla="*/ 868266 h 4044105"/>
              <a:gd name="connsiteX7059" fmla="*/ 401441 w 5260573"/>
              <a:gd name="connsiteY7059" fmla="*/ 870247 h 4044105"/>
              <a:gd name="connsiteX7060" fmla="*/ 470602 w 5260573"/>
              <a:gd name="connsiteY7060" fmla="*/ 829718 h 4044105"/>
              <a:gd name="connsiteX7061" fmla="*/ 479120 w 5260573"/>
              <a:gd name="connsiteY7061" fmla="*/ 823687 h 4044105"/>
              <a:gd name="connsiteX7062" fmla="*/ 473605 w 5260573"/>
              <a:gd name="connsiteY7062" fmla="*/ 825260 h 4044105"/>
              <a:gd name="connsiteX7063" fmla="*/ 456524 w 5260573"/>
              <a:gd name="connsiteY7063" fmla="*/ 834174 h 4044105"/>
              <a:gd name="connsiteX7064" fmla="*/ 438963 w 5260573"/>
              <a:gd name="connsiteY7064" fmla="*/ 842277 h 4044105"/>
              <a:gd name="connsiteX7065" fmla="*/ 478582 w 5260573"/>
              <a:gd name="connsiteY7065" fmla="*/ 818056 h 4044105"/>
              <a:gd name="connsiteX7066" fmla="*/ 638375 w 5260573"/>
              <a:gd name="connsiteY7066" fmla="*/ 729113 h 4044105"/>
              <a:gd name="connsiteX7067" fmla="*/ 669836 w 5260573"/>
              <a:gd name="connsiteY7067" fmla="*/ 719759 h 4044105"/>
              <a:gd name="connsiteX7068" fmla="*/ 690932 w 5260573"/>
              <a:gd name="connsiteY7068" fmla="*/ 711922 h 4044105"/>
              <a:gd name="connsiteX7069" fmla="*/ 689913 w 5260573"/>
              <a:gd name="connsiteY7069" fmla="*/ 711109 h 4044105"/>
              <a:gd name="connsiteX7070" fmla="*/ 688142 w 5260573"/>
              <a:gd name="connsiteY7070" fmla="*/ 710241 h 4044105"/>
              <a:gd name="connsiteX7071" fmla="*/ 675710 w 5260573"/>
              <a:gd name="connsiteY7071" fmla="*/ 712990 h 4044105"/>
              <a:gd name="connsiteX7072" fmla="*/ 664606 w 5260573"/>
              <a:gd name="connsiteY7072" fmla="*/ 714512 h 4044105"/>
              <a:gd name="connsiteX7073" fmla="*/ 692688 w 5260573"/>
              <a:gd name="connsiteY7073" fmla="*/ 698881 h 4044105"/>
              <a:gd name="connsiteX7074" fmla="*/ 705998 w 5260573"/>
              <a:gd name="connsiteY7074" fmla="*/ 690589 h 4044105"/>
              <a:gd name="connsiteX7075" fmla="*/ 706069 w 5260573"/>
              <a:gd name="connsiteY7075" fmla="*/ 690574 h 4044105"/>
              <a:gd name="connsiteX7076" fmla="*/ 733778 w 5260573"/>
              <a:gd name="connsiteY7076" fmla="*/ 684506 h 4044105"/>
              <a:gd name="connsiteX7077" fmla="*/ 726488 w 5260573"/>
              <a:gd name="connsiteY7077" fmla="*/ 678723 h 4044105"/>
              <a:gd name="connsiteX7078" fmla="*/ 724465 w 5260573"/>
              <a:gd name="connsiteY7078" fmla="*/ 679085 h 4044105"/>
              <a:gd name="connsiteX7079" fmla="*/ 903062 w 5260573"/>
              <a:gd name="connsiteY7079" fmla="*/ 567821 h 4044105"/>
              <a:gd name="connsiteX7080" fmla="*/ 1478449 w 5260573"/>
              <a:gd name="connsiteY7080" fmla="*/ 286538 h 4044105"/>
              <a:gd name="connsiteX7081" fmla="*/ 1571797 w 5260573"/>
              <a:gd name="connsiteY7081" fmla="*/ 252693 h 4044105"/>
              <a:gd name="connsiteX7082" fmla="*/ 1593875 w 5260573"/>
              <a:gd name="connsiteY7082" fmla="*/ 239290 h 4044105"/>
              <a:gd name="connsiteX7083" fmla="*/ 1595062 w 5260573"/>
              <a:gd name="connsiteY7083" fmla="*/ 239877 h 4044105"/>
              <a:gd name="connsiteX7084" fmla="*/ 1597760 w 5260573"/>
              <a:gd name="connsiteY7084" fmla="*/ 236931 h 4044105"/>
              <a:gd name="connsiteX7085" fmla="*/ 1593875 w 5260573"/>
              <a:gd name="connsiteY7085" fmla="*/ 239290 h 4044105"/>
              <a:gd name="connsiteX7086" fmla="*/ 1589370 w 5260573"/>
              <a:gd name="connsiteY7086" fmla="*/ 237059 h 4044105"/>
              <a:gd name="connsiteX7087" fmla="*/ 1640624 w 5260573"/>
              <a:gd name="connsiteY7087" fmla="*/ 211659 h 4044105"/>
              <a:gd name="connsiteX7088" fmla="*/ 1645378 w 5260573"/>
              <a:gd name="connsiteY7088" fmla="*/ 208934 h 4044105"/>
              <a:gd name="connsiteX7089" fmla="*/ 1646122 w 5260573"/>
              <a:gd name="connsiteY7089" fmla="*/ 210055 h 4044105"/>
              <a:gd name="connsiteX7090" fmla="*/ 1689885 w 5260573"/>
              <a:gd name="connsiteY7090" fmla="*/ 196687 h 4044105"/>
              <a:gd name="connsiteX7091" fmla="*/ 2038565 w 5260573"/>
              <a:gd name="connsiteY7091" fmla="*/ 115821 h 4044105"/>
              <a:gd name="connsiteX7092" fmla="*/ 2107308 w 5260573"/>
              <a:gd name="connsiteY7092" fmla="*/ 101264 h 4044105"/>
              <a:gd name="connsiteX7093" fmla="*/ 2174431 w 5260573"/>
              <a:gd name="connsiteY7093" fmla="*/ 88534 h 4044105"/>
              <a:gd name="connsiteX7094" fmla="*/ 2311698 w 5260573"/>
              <a:gd name="connsiteY7094" fmla="*/ 65485 h 4044105"/>
              <a:gd name="connsiteX7095" fmla="*/ 2380453 w 5260573"/>
              <a:gd name="connsiteY7095" fmla="*/ 55174 h 4044105"/>
              <a:gd name="connsiteX7096" fmla="*/ 2449212 w 5260573"/>
              <a:gd name="connsiteY7096" fmla="*/ 46682 h 4044105"/>
              <a:gd name="connsiteX7097" fmla="*/ 2586729 w 5260573"/>
              <a:gd name="connsiteY7097" fmla="*/ 29698 h 4044105"/>
              <a:gd name="connsiteX7098" fmla="*/ 2738199 w 5260573"/>
              <a:gd name="connsiteY7098" fmla="*/ 16902 h 4044105"/>
              <a:gd name="connsiteX7099" fmla="*/ 2813237 w 5260573"/>
              <a:gd name="connsiteY7099" fmla="*/ 10202 h 4044105"/>
              <a:gd name="connsiteX7100" fmla="*/ 2889912 w 5260573"/>
              <a:gd name="connsiteY7100" fmla="*/ 8046 h 4044105"/>
              <a:gd name="connsiteX7101" fmla="*/ 3041398 w 5260573"/>
              <a:gd name="connsiteY7101" fmla="*/ 1010 h 4044105"/>
              <a:gd name="connsiteX7102" fmla="*/ 3193132 w 5260573"/>
              <a:gd name="connsiteY7102" fmla="*/ 342 h 4044105"/>
              <a:gd name="connsiteX7103" fmla="*/ 3269811 w 5260573"/>
              <a:gd name="connsiteY7103" fmla="*/ 5 h 4044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</a:cxnLst>
            <a:rect l="l" t="t" r="r" b="b"/>
            <a:pathLst>
              <a:path w="5260573" h="4044105">
                <a:moveTo>
                  <a:pt x="705031" y="4022147"/>
                </a:moveTo>
                <a:lnTo>
                  <a:pt x="705128" y="4022559"/>
                </a:lnTo>
                <a:cubicBezTo>
                  <a:pt x="705029" y="4023010"/>
                  <a:pt x="704690" y="4023190"/>
                  <a:pt x="704149" y="4022921"/>
                </a:cubicBezTo>
                <a:close/>
                <a:moveTo>
                  <a:pt x="686105" y="3997726"/>
                </a:moveTo>
                <a:cubicBezTo>
                  <a:pt x="685590" y="4000067"/>
                  <a:pt x="685352" y="4001147"/>
                  <a:pt x="684272" y="4000609"/>
                </a:cubicBezTo>
                <a:lnTo>
                  <a:pt x="684096" y="3998559"/>
                </a:lnTo>
                <a:lnTo>
                  <a:pt x="684415" y="3998218"/>
                </a:lnTo>
                <a:lnTo>
                  <a:pt x="684201" y="3998126"/>
                </a:lnTo>
                <a:close/>
                <a:moveTo>
                  <a:pt x="686579" y="3995564"/>
                </a:moveTo>
                <a:cubicBezTo>
                  <a:pt x="687423" y="3997184"/>
                  <a:pt x="686105" y="3997726"/>
                  <a:pt x="686105" y="3997726"/>
                </a:cubicBezTo>
                <a:cubicBezTo>
                  <a:pt x="685683" y="3996916"/>
                  <a:pt x="685802" y="3996375"/>
                  <a:pt x="686026" y="3996037"/>
                </a:cubicBezTo>
                <a:cubicBezTo>
                  <a:pt x="686251" y="3995700"/>
                  <a:pt x="686579" y="3995564"/>
                  <a:pt x="686579" y="3995564"/>
                </a:cubicBezTo>
                <a:close/>
                <a:moveTo>
                  <a:pt x="673356" y="3986674"/>
                </a:moveTo>
                <a:lnTo>
                  <a:pt x="672396" y="3988262"/>
                </a:lnTo>
                <a:cubicBezTo>
                  <a:pt x="669987" y="3992180"/>
                  <a:pt x="667211" y="3996392"/>
                  <a:pt x="664977" y="3998375"/>
                </a:cubicBezTo>
                <a:cubicBezTo>
                  <a:pt x="662111" y="4000044"/>
                  <a:pt x="662936" y="3997657"/>
                  <a:pt x="664930" y="3994155"/>
                </a:cubicBezTo>
                <a:lnTo>
                  <a:pt x="666768" y="3991278"/>
                </a:lnTo>
                <a:lnTo>
                  <a:pt x="669610" y="3989340"/>
                </a:lnTo>
                <a:close/>
                <a:moveTo>
                  <a:pt x="666790" y="3980589"/>
                </a:moveTo>
                <a:lnTo>
                  <a:pt x="656141" y="3994935"/>
                </a:lnTo>
                <a:lnTo>
                  <a:pt x="652599" y="3996656"/>
                </a:lnTo>
                <a:cubicBezTo>
                  <a:pt x="651442" y="3997070"/>
                  <a:pt x="650652" y="3997133"/>
                  <a:pt x="650514" y="3996633"/>
                </a:cubicBezTo>
                <a:cubicBezTo>
                  <a:pt x="650434" y="3996340"/>
                  <a:pt x="650574" y="3995910"/>
                  <a:pt x="650884" y="3995375"/>
                </a:cubicBezTo>
                <a:cubicBezTo>
                  <a:pt x="651196" y="3994839"/>
                  <a:pt x="651680" y="3994200"/>
                  <a:pt x="652288" y="3993491"/>
                </a:cubicBezTo>
                <a:cubicBezTo>
                  <a:pt x="655939" y="3989239"/>
                  <a:pt x="664087" y="3982492"/>
                  <a:pt x="666519" y="3980803"/>
                </a:cubicBezTo>
                <a:close/>
                <a:moveTo>
                  <a:pt x="547176" y="3968938"/>
                </a:moveTo>
                <a:lnTo>
                  <a:pt x="545859" y="3971113"/>
                </a:lnTo>
                <a:lnTo>
                  <a:pt x="543250" y="3976251"/>
                </a:lnTo>
                <a:lnTo>
                  <a:pt x="534366" y="3982336"/>
                </a:lnTo>
                <a:lnTo>
                  <a:pt x="524805" y="3988173"/>
                </a:lnTo>
                <a:lnTo>
                  <a:pt x="526600" y="3985087"/>
                </a:lnTo>
                <a:lnTo>
                  <a:pt x="528274" y="3982650"/>
                </a:lnTo>
                <a:close/>
                <a:moveTo>
                  <a:pt x="662286" y="3956831"/>
                </a:moveTo>
                <a:cubicBezTo>
                  <a:pt x="662593" y="3956662"/>
                  <a:pt x="663216" y="3957171"/>
                  <a:pt x="663887" y="3957721"/>
                </a:cubicBezTo>
                <a:cubicBezTo>
                  <a:pt x="663187" y="3958956"/>
                  <a:pt x="662586" y="3960014"/>
                  <a:pt x="662586" y="3960014"/>
                </a:cubicBezTo>
                <a:cubicBezTo>
                  <a:pt x="661990" y="3957847"/>
                  <a:pt x="661980" y="3956999"/>
                  <a:pt x="662286" y="3956831"/>
                </a:cubicBezTo>
                <a:close/>
                <a:moveTo>
                  <a:pt x="635234" y="3952501"/>
                </a:moveTo>
                <a:lnTo>
                  <a:pt x="625648" y="3965092"/>
                </a:lnTo>
                <a:lnTo>
                  <a:pt x="623990" y="3966129"/>
                </a:lnTo>
                <a:cubicBezTo>
                  <a:pt x="620855" y="3968180"/>
                  <a:pt x="617317" y="3970612"/>
                  <a:pt x="612890" y="3973832"/>
                </a:cubicBezTo>
                <a:cubicBezTo>
                  <a:pt x="611125" y="3974713"/>
                  <a:pt x="600387" y="3982777"/>
                  <a:pt x="597725" y="3983431"/>
                </a:cubicBezTo>
                <a:lnTo>
                  <a:pt x="598222" y="3981659"/>
                </a:lnTo>
                <a:lnTo>
                  <a:pt x="598602" y="3980888"/>
                </a:lnTo>
                <a:lnTo>
                  <a:pt x="603530" y="3976636"/>
                </a:lnTo>
                <a:cubicBezTo>
                  <a:pt x="609852" y="3972039"/>
                  <a:pt x="618732" y="3967249"/>
                  <a:pt x="621397" y="3964781"/>
                </a:cubicBezTo>
                <a:close/>
                <a:moveTo>
                  <a:pt x="599846" y="3925312"/>
                </a:moveTo>
                <a:lnTo>
                  <a:pt x="590632" y="3937164"/>
                </a:lnTo>
                <a:lnTo>
                  <a:pt x="584414" y="3946769"/>
                </a:lnTo>
                <a:lnTo>
                  <a:pt x="561927" y="3963459"/>
                </a:lnTo>
                <a:lnTo>
                  <a:pt x="558404" y="3965873"/>
                </a:lnTo>
                <a:lnTo>
                  <a:pt x="559955" y="3963356"/>
                </a:lnTo>
                <a:cubicBezTo>
                  <a:pt x="562331" y="3959594"/>
                  <a:pt x="563565" y="3957500"/>
                  <a:pt x="563996" y="3956509"/>
                </a:cubicBezTo>
                <a:lnTo>
                  <a:pt x="563670" y="3956416"/>
                </a:lnTo>
                <a:lnTo>
                  <a:pt x="574463" y="3948116"/>
                </a:lnTo>
                <a:cubicBezTo>
                  <a:pt x="581734" y="3941862"/>
                  <a:pt x="588498" y="3935387"/>
                  <a:pt x="594974" y="3928677"/>
                </a:cubicBezTo>
                <a:close/>
                <a:moveTo>
                  <a:pt x="536351" y="3906251"/>
                </a:moveTo>
                <a:cubicBezTo>
                  <a:pt x="534282" y="3909062"/>
                  <a:pt x="532405" y="3910516"/>
                  <a:pt x="531048" y="3911093"/>
                </a:cubicBezTo>
                <a:cubicBezTo>
                  <a:pt x="529691" y="3911669"/>
                  <a:pt x="528856" y="3911366"/>
                  <a:pt x="528870" y="3910662"/>
                </a:cubicBezTo>
                <a:cubicBezTo>
                  <a:pt x="528880" y="3910193"/>
                  <a:pt x="529267" y="3909544"/>
                  <a:pt x="530130" y="3908859"/>
                </a:cubicBezTo>
                <a:cubicBezTo>
                  <a:pt x="531282" y="3907945"/>
                  <a:pt x="533278" y="3906964"/>
                  <a:pt x="536351" y="3906251"/>
                </a:cubicBezTo>
                <a:close/>
                <a:moveTo>
                  <a:pt x="623044" y="3896799"/>
                </a:moveTo>
                <a:lnTo>
                  <a:pt x="609814" y="3913031"/>
                </a:lnTo>
                <a:lnTo>
                  <a:pt x="608957" y="3913327"/>
                </a:lnTo>
                <a:cubicBezTo>
                  <a:pt x="607649" y="3913642"/>
                  <a:pt x="606884" y="3913629"/>
                  <a:pt x="607185" y="3913100"/>
                </a:cubicBezTo>
                <a:cubicBezTo>
                  <a:pt x="610638" y="3907015"/>
                  <a:pt x="615840" y="3902426"/>
                  <a:pt x="621342" y="3898114"/>
                </a:cubicBezTo>
                <a:close/>
                <a:moveTo>
                  <a:pt x="810091" y="3890099"/>
                </a:moveTo>
                <a:cubicBezTo>
                  <a:pt x="809615" y="3892260"/>
                  <a:pt x="812194" y="3892348"/>
                  <a:pt x="812432" y="3891267"/>
                </a:cubicBezTo>
                <a:cubicBezTo>
                  <a:pt x="812551" y="3890726"/>
                  <a:pt x="811966" y="3890434"/>
                  <a:pt x="811350" y="3890277"/>
                </a:cubicBezTo>
                <a:cubicBezTo>
                  <a:pt x="810735" y="3890120"/>
                  <a:pt x="810091" y="3890099"/>
                  <a:pt x="810091" y="3890099"/>
                </a:cubicBezTo>
                <a:close/>
                <a:moveTo>
                  <a:pt x="588469" y="3876404"/>
                </a:moveTo>
                <a:lnTo>
                  <a:pt x="585534" y="3878871"/>
                </a:lnTo>
                <a:cubicBezTo>
                  <a:pt x="584555" y="3879693"/>
                  <a:pt x="584555" y="3879693"/>
                  <a:pt x="584555" y="3879693"/>
                </a:cubicBezTo>
                <a:cubicBezTo>
                  <a:pt x="588469" y="3876404"/>
                  <a:pt x="588469" y="3876404"/>
                  <a:pt x="588469" y="3876404"/>
                </a:cubicBezTo>
                <a:close/>
                <a:moveTo>
                  <a:pt x="627155" y="3874940"/>
                </a:moveTo>
                <a:cubicBezTo>
                  <a:pt x="627155" y="3874940"/>
                  <a:pt x="627751" y="3875211"/>
                  <a:pt x="628274" y="3875449"/>
                </a:cubicBezTo>
                <a:lnTo>
                  <a:pt x="628357" y="3875486"/>
                </a:lnTo>
                <a:lnTo>
                  <a:pt x="628917" y="3875740"/>
                </a:lnTo>
                <a:cubicBezTo>
                  <a:pt x="629057" y="3875803"/>
                  <a:pt x="629094" y="3875821"/>
                  <a:pt x="628946" y="3875752"/>
                </a:cubicBezTo>
                <a:lnTo>
                  <a:pt x="628357" y="3875486"/>
                </a:lnTo>
                <a:close/>
                <a:moveTo>
                  <a:pt x="652017" y="3870948"/>
                </a:moveTo>
                <a:cubicBezTo>
                  <a:pt x="651656" y="3871053"/>
                  <a:pt x="651234" y="3871435"/>
                  <a:pt x="650856" y="3871914"/>
                </a:cubicBezTo>
                <a:cubicBezTo>
                  <a:pt x="650476" y="3872392"/>
                  <a:pt x="650140" y="3872967"/>
                  <a:pt x="649946" y="3873463"/>
                </a:cubicBezTo>
                <a:cubicBezTo>
                  <a:pt x="649559" y="3874454"/>
                  <a:pt x="649750" y="3875119"/>
                  <a:pt x="651338" y="3874038"/>
                </a:cubicBezTo>
                <a:cubicBezTo>
                  <a:pt x="651575" y="3872957"/>
                  <a:pt x="652656" y="3873496"/>
                  <a:pt x="652894" y="3872416"/>
                </a:cubicBezTo>
                <a:cubicBezTo>
                  <a:pt x="652871" y="3871156"/>
                  <a:pt x="652497" y="3870806"/>
                  <a:pt x="652017" y="3870948"/>
                </a:cubicBezTo>
                <a:close/>
                <a:moveTo>
                  <a:pt x="789648" y="3864905"/>
                </a:moveTo>
                <a:cubicBezTo>
                  <a:pt x="780765" y="3871666"/>
                  <a:pt x="769577" y="3883472"/>
                  <a:pt x="762857" y="3891313"/>
                </a:cubicBezTo>
                <a:cubicBezTo>
                  <a:pt x="762018" y="3892292"/>
                  <a:pt x="761414" y="3893078"/>
                  <a:pt x="761007" y="3893694"/>
                </a:cubicBezTo>
                <a:cubicBezTo>
                  <a:pt x="759586" y="3895850"/>
                  <a:pt x="760581" y="3895926"/>
                  <a:pt x="762322" y="3894982"/>
                </a:cubicBezTo>
                <a:cubicBezTo>
                  <a:pt x="764063" y="3894036"/>
                  <a:pt x="766551" y="3892069"/>
                  <a:pt x="768112" y="3890137"/>
                </a:cubicBezTo>
                <a:cubicBezTo>
                  <a:pt x="776388" y="3880674"/>
                  <a:pt x="783911" y="3874635"/>
                  <a:pt x="789648" y="3864905"/>
                </a:cubicBezTo>
                <a:close/>
                <a:moveTo>
                  <a:pt x="778203" y="3855553"/>
                </a:moveTo>
                <a:lnTo>
                  <a:pt x="776610" y="3861311"/>
                </a:lnTo>
                <a:lnTo>
                  <a:pt x="775875" y="3861980"/>
                </a:lnTo>
                <a:cubicBezTo>
                  <a:pt x="764702" y="3872694"/>
                  <a:pt x="753926" y="3883757"/>
                  <a:pt x="744733" y="3894662"/>
                </a:cubicBezTo>
                <a:cubicBezTo>
                  <a:pt x="717837" y="3927011"/>
                  <a:pt x="700902" y="3953140"/>
                  <a:pt x="677631" y="3979904"/>
                </a:cubicBezTo>
                <a:lnTo>
                  <a:pt x="676671" y="3981347"/>
                </a:lnTo>
                <a:lnTo>
                  <a:pt x="675905" y="3981482"/>
                </a:lnTo>
                <a:lnTo>
                  <a:pt x="671285" y="3984206"/>
                </a:lnTo>
                <a:lnTo>
                  <a:pt x="671901" y="3983242"/>
                </a:lnTo>
                <a:cubicBezTo>
                  <a:pt x="693763" y="3951976"/>
                  <a:pt x="716485" y="3921340"/>
                  <a:pt x="739994" y="3893495"/>
                </a:cubicBezTo>
                <a:close/>
                <a:moveTo>
                  <a:pt x="800502" y="3855531"/>
                </a:moveTo>
                <a:cubicBezTo>
                  <a:pt x="799073" y="3856117"/>
                  <a:pt x="797701" y="3856681"/>
                  <a:pt x="796590" y="3857526"/>
                </a:cubicBezTo>
                <a:cubicBezTo>
                  <a:pt x="796035" y="3857949"/>
                  <a:pt x="795546" y="3858442"/>
                  <a:pt x="795149" y="3859042"/>
                </a:cubicBezTo>
                <a:cubicBezTo>
                  <a:pt x="794751" y="3859645"/>
                  <a:pt x="794445" y="3860353"/>
                  <a:pt x="794257" y="3861209"/>
                </a:cubicBezTo>
                <a:cubicBezTo>
                  <a:pt x="796934" y="3859946"/>
                  <a:pt x="799512" y="3860034"/>
                  <a:pt x="800502" y="3855531"/>
                </a:cubicBezTo>
                <a:close/>
                <a:moveTo>
                  <a:pt x="667190" y="3841473"/>
                </a:moveTo>
                <a:cubicBezTo>
                  <a:pt x="666605" y="3841180"/>
                  <a:pt x="665959" y="3841159"/>
                  <a:pt x="665840" y="3841699"/>
                </a:cubicBezTo>
                <a:cubicBezTo>
                  <a:pt x="664523" y="3842240"/>
                  <a:pt x="668183" y="3842867"/>
                  <a:pt x="668183" y="3842867"/>
                </a:cubicBezTo>
                <a:cubicBezTo>
                  <a:pt x="668301" y="3842326"/>
                  <a:pt x="667774" y="3841765"/>
                  <a:pt x="667190" y="3841473"/>
                </a:cubicBezTo>
                <a:close/>
                <a:moveTo>
                  <a:pt x="846133" y="3824594"/>
                </a:moveTo>
                <a:lnTo>
                  <a:pt x="806328" y="3858913"/>
                </a:lnTo>
                <a:cubicBezTo>
                  <a:pt x="792610" y="3871430"/>
                  <a:pt x="779225" y="3884589"/>
                  <a:pt x="766133" y="3899144"/>
                </a:cubicBezTo>
                <a:cubicBezTo>
                  <a:pt x="737975" y="3930865"/>
                  <a:pt x="713239" y="3964294"/>
                  <a:pt x="686579" y="3995564"/>
                </a:cubicBezTo>
                <a:cubicBezTo>
                  <a:pt x="704545" y="3964753"/>
                  <a:pt x="725106" y="3933037"/>
                  <a:pt x="750498" y="3907532"/>
                </a:cubicBezTo>
                <a:lnTo>
                  <a:pt x="755385" y="3901648"/>
                </a:lnTo>
                <a:lnTo>
                  <a:pt x="755342" y="3901820"/>
                </a:lnTo>
                <a:lnTo>
                  <a:pt x="743658" y="3920202"/>
                </a:lnTo>
                <a:cubicBezTo>
                  <a:pt x="730095" y="3942427"/>
                  <a:pt x="746222" y="3921659"/>
                  <a:pt x="754000" y="3907091"/>
                </a:cubicBezTo>
                <a:lnTo>
                  <a:pt x="755342" y="3901820"/>
                </a:lnTo>
                <a:lnTo>
                  <a:pt x="755663" y="3901314"/>
                </a:lnTo>
                <a:lnTo>
                  <a:pt x="755385" y="3901648"/>
                </a:lnTo>
                <a:lnTo>
                  <a:pt x="756890" y="3895731"/>
                </a:lnTo>
                <a:cubicBezTo>
                  <a:pt x="754728" y="3894652"/>
                  <a:pt x="740061" y="3915916"/>
                  <a:pt x="736951" y="3919160"/>
                </a:cubicBezTo>
                <a:cubicBezTo>
                  <a:pt x="719409" y="3942588"/>
                  <a:pt x="698537" y="3969351"/>
                  <a:pt x="681234" y="3991697"/>
                </a:cubicBezTo>
                <a:cubicBezTo>
                  <a:pt x="697366" y="3963768"/>
                  <a:pt x="715512" y="3943041"/>
                  <a:pt x="731695" y="3920336"/>
                </a:cubicBezTo>
                <a:cubicBezTo>
                  <a:pt x="734094" y="3920333"/>
                  <a:pt x="734609" y="3917992"/>
                  <a:pt x="735084" y="3915830"/>
                </a:cubicBezTo>
                <a:cubicBezTo>
                  <a:pt x="730107" y="3915745"/>
                  <a:pt x="744112" y="3902945"/>
                  <a:pt x="747680" y="3898530"/>
                </a:cubicBezTo>
                <a:cubicBezTo>
                  <a:pt x="757511" y="3887446"/>
                  <a:pt x="767382" y="3876181"/>
                  <a:pt x="778057" y="3866717"/>
                </a:cubicBezTo>
                <a:lnTo>
                  <a:pt x="785518" y="3859507"/>
                </a:lnTo>
                <a:close/>
                <a:moveTo>
                  <a:pt x="700685" y="3810824"/>
                </a:moveTo>
                <a:cubicBezTo>
                  <a:pt x="699109" y="3811801"/>
                  <a:pt x="697248" y="3813449"/>
                  <a:pt x="696080" y="3814711"/>
                </a:cubicBezTo>
                <a:cubicBezTo>
                  <a:pt x="695301" y="3815553"/>
                  <a:pt x="694830" y="3816224"/>
                  <a:pt x="694958" y="3816411"/>
                </a:cubicBezTo>
                <a:cubicBezTo>
                  <a:pt x="695128" y="3816662"/>
                  <a:pt x="696360" y="3816053"/>
                  <a:pt x="699344" y="3813844"/>
                </a:cubicBezTo>
                <a:cubicBezTo>
                  <a:pt x="699344" y="3813844"/>
                  <a:pt x="703338" y="3812039"/>
                  <a:pt x="703577" y="3810959"/>
                </a:cubicBezTo>
                <a:cubicBezTo>
                  <a:pt x="703551" y="3809540"/>
                  <a:pt x="702260" y="3809848"/>
                  <a:pt x="700685" y="3810824"/>
                </a:cubicBezTo>
                <a:close/>
                <a:moveTo>
                  <a:pt x="414798" y="3808974"/>
                </a:moveTo>
                <a:lnTo>
                  <a:pt x="412028" y="3812580"/>
                </a:lnTo>
                <a:lnTo>
                  <a:pt x="414051" y="3809489"/>
                </a:lnTo>
                <a:close/>
                <a:moveTo>
                  <a:pt x="698745" y="3804749"/>
                </a:moveTo>
                <a:cubicBezTo>
                  <a:pt x="697664" y="3804211"/>
                  <a:pt x="694751" y="3806555"/>
                  <a:pt x="694751" y="3806555"/>
                </a:cubicBezTo>
                <a:cubicBezTo>
                  <a:pt x="685633" y="3814396"/>
                  <a:pt x="678200" y="3825480"/>
                  <a:pt x="672561" y="3833858"/>
                </a:cubicBezTo>
                <a:cubicBezTo>
                  <a:pt x="678053" y="3831602"/>
                  <a:pt x="679280" y="3826019"/>
                  <a:pt x="685762" y="3819259"/>
                </a:cubicBezTo>
                <a:cubicBezTo>
                  <a:pt x="687319" y="3817637"/>
                  <a:pt x="700334" y="3809341"/>
                  <a:pt x="698745" y="3804749"/>
                </a:cubicBezTo>
                <a:close/>
                <a:moveTo>
                  <a:pt x="709600" y="3795376"/>
                </a:moveTo>
                <a:cubicBezTo>
                  <a:pt x="709353" y="3792404"/>
                  <a:pt x="703186" y="3796935"/>
                  <a:pt x="700457" y="3800145"/>
                </a:cubicBezTo>
                <a:cubicBezTo>
                  <a:pt x="700001" y="3800680"/>
                  <a:pt x="699642" y="3801179"/>
                  <a:pt x="699421" y="3801600"/>
                </a:cubicBezTo>
                <a:cubicBezTo>
                  <a:pt x="699201" y="3802021"/>
                  <a:pt x="699120" y="3802363"/>
                  <a:pt x="699220" y="3802588"/>
                </a:cubicBezTo>
                <a:cubicBezTo>
                  <a:pt x="700243" y="3804299"/>
                  <a:pt x="709361" y="3796457"/>
                  <a:pt x="709600" y="3795376"/>
                </a:cubicBezTo>
                <a:close/>
                <a:moveTo>
                  <a:pt x="947638" y="3781455"/>
                </a:moveTo>
                <a:lnTo>
                  <a:pt x="939784" y="3788442"/>
                </a:lnTo>
                <a:cubicBezTo>
                  <a:pt x="928698" y="3798076"/>
                  <a:pt x="917300" y="3807879"/>
                  <a:pt x="905148" y="3818605"/>
                </a:cubicBezTo>
                <a:cubicBezTo>
                  <a:pt x="903573" y="3820317"/>
                  <a:pt x="899802" y="3823383"/>
                  <a:pt x="897845" y="3824556"/>
                </a:cubicBezTo>
                <a:cubicBezTo>
                  <a:pt x="895888" y="3825728"/>
                  <a:pt x="895747" y="3825007"/>
                  <a:pt x="901432" y="3819149"/>
                </a:cubicBezTo>
                <a:cubicBezTo>
                  <a:pt x="907220" y="3814642"/>
                  <a:pt x="913425" y="3809143"/>
                  <a:pt x="918350" y="3804007"/>
                </a:cubicBezTo>
                <a:cubicBezTo>
                  <a:pt x="923028" y="3799544"/>
                  <a:pt x="926499" y="3796030"/>
                  <a:pt x="929828" y="3792594"/>
                </a:cubicBezTo>
                <a:lnTo>
                  <a:pt x="939796" y="3782331"/>
                </a:lnTo>
                <a:lnTo>
                  <a:pt x="940803" y="3783119"/>
                </a:lnTo>
                <a:close/>
                <a:moveTo>
                  <a:pt x="931193" y="3775600"/>
                </a:moveTo>
                <a:lnTo>
                  <a:pt x="937602" y="3780614"/>
                </a:lnTo>
                <a:lnTo>
                  <a:pt x="930657" y="3786661"/>
                </a:lnTo>
                <a:cubicBezTo>
                  <a:pt x="915062" y="3801466"/>
                  <a:pt x="900007" y="3816539"/>
                  <a:pt x="885085" y="3830779"/>
                </a:cubicBezTo>
                <a:cubicBezTo>
                  <a:pt x="869722" y="3844300"/>
                  <a:pt x="853081" y="3858182"/>
                  <a:pt x="836399" y="3872245"/>
                </a:cubicBezTo>
                <a:cubicBezTo>
                  <a:pt x="796357" y="3908030"/>
                  <a:pt x="760708" y="3952004"/>
                  <a:pt x="724841" y="3996068"/>
                </a:cubicBezTo>
                <a:cubicBezTo>
                  <a:pt x="719580" y="4003636"/>
                  <a:pt x="715434" y="4011762"/>
                  <a:pt x="710042" y="4017747"/>
                </a:cubicBezTo>
                <a:lnTo>
                  <a:pt x="705031" y="4022147"/>
                </a:lnTo>
                <a:lnTo>
                  <a:pt x="704665" y="4020579"/>
                </a:lnTo>
                <a:cubicBezTo>
                  <a:pt x="713411" y="4010104"/>
                  <a:pt x="720521" y="4000946"/>
                  <a:pt x="709664" y="4012534"/>
                </a:cubicBezTo>
                <a:lnTo>
                  <a:pt x="703825" y="4018967"/>
                </a:lnTo>
                <a:lnTo>
                  <a:pt x="703822" y="4018960"/>
                </a:lnTo>
                <a:lnTo>
                  <a:pt x="703778" y="4019019"/>
                </a:lnTo>
                <a:lnTo>
                  <a:pt x="692214" y="4031757"/>
                </a:lnTo>
                <a:cubicBezTo>
                  <a:pt x="693741" y="4030719"/>
                  <a:pt x="696913" y="4027655"/>
                  <a:pt x="699568" y="4024783"/>
                </a:cubicBezTo>
                <a:lnTo>
                  <a:pt x="703778" y="4019019"/>
                </a:lnTo>
                <a:lnTo>
                  <a:pt x="703825" y="4018967"/>
                </a:lnTo>
                <a:lnTo>
                  <a:pt x="704665" y="4020579"/>
                </a:lnTo>
                <a:cubicBezTo>
                  <a:pt x="697944" y="4028419"/>
                  <a:pt x="689906" y="4036800"/>
                  <a:pt x="688826" y="4036261"/>
                </a:cubicBezTo>
                <a:cubicBezTo>
                  <a:pt x="689906" y="4036800"/>
                  <a:pt x="691134" y="4031216"/>
                  <a:pt x="691134" y="4031216"/>
                </a:cubicBezTo>
                <a:cubicBezTo>
                  <a:pt x="691846" y="4027974"/>
                  <a:pt x="688973" y="4030138"/>
                  <a:pt x="689962" y="4025635"/>
                </a:cubicBezTo>
                <a:cubicBezTo>
                  <a:pt x="691756" y="4022933"/>
                  <a:pt x="697158" y="4015634"/>
                  <a:pt x="700783" y="4010048"/>
                </a:cubicBezTo>
                <a:cubicBezTo>
                  <a:pt x="723964" y="3978241"/>
                  <a:pt x="750550" y="3940939"/>
                  <a:pt x="776678" y="3913000"/>
                </a:cubicBezTo>
                <a:cubicBezTo>
                  <a:pt x="804655" y="3881189"/>
                  <a:pt x="837264" y="3856487"/>
                  <a:pt x="868427" y="3827463"/>
                </a:cubicBezTo>
                <a:cubicBezTo>
                  <a:pt x="868665" y="3826383"/>
                  <a:pt x="873551" y="3821426"/>
                  <a:pt x="872470" y="3820887"/>
                </a:cubicBezTo>
                <a:cubicBezTo>
                  <a:pt x="871390" y="3820347"/>
                  <a:pt x="858374" y="3828644"/>
                  <a:pt x="858137" y="3829725"/>
                </a:cubicBezTo>
                <a:cubicBezTo>
                  <a:pt x="846162" y="3838740"/>
                  <a:pt x="830086" y="3855503"/>
                  <a:pt x="820730" y="3864426"/>
                </a:cubicBezTo>
                <a:cubicBezTo>
                  <a:pt x="802018" y="3882272"/>
                  <a:pt x="788013" y="3895071"/>
                  <a:pt x="771423" y="3914176"/>
                </a:cubicBezTo>
                <a:cubicBezTo>
                  <a:pt x="741708" y="3947520"/>
                  <a:pt x="720067" y="3978695"/>
                  <a:pt x="692655" y="4013387"/>
                </a:cubicBezTo>
                <a:cubicBezTo>
                  <a:pt x="685182" y="4024649"/>
                  <a:pt x="680058" y="4030687"/>
                  <a:pt x="670188" y="4041951"/>
                </a:cubicBezTo>
                <a:cubicBezTo>
                  <a:pt x="667085" y="4044701"/>
                  <a:pt x="666215" y="4044568"/>
                  <a:pt x="666743" y="4042956"/>
                </a:cubicBezTo>
                <a:cubicBezTo>
                  <a:pt x="667272" y="4041347"/>
                  <a:pt x="669200" y="4038261"/>
                  <a:pt x="671692" y="4035107"/>
                </a:cubicBezTo>
                <a:cubicBezTo>
                  <a:pt x="673485" y="4032404"/>
                  <a:pt x="674746" y="4033033"/>
                  <a:pt x="677292" y="4026907"/>
                </a:cubicBezTo>
                <a:cubicBezTo>
                  <a:pt x="678428" y="4016281"/>
                  <a:pt x="688537" y="4003937"/>
                  <a:pt x="696008" y="3992673"/>
                </a:cubicBezTo>
                <a:cubicBezTo>
                  <a:pt x="735903" y="3934828"/>
                  <a:pt x="781734" y="3884541"/>
                  <a:pt x="830895" y="3840916"/>
                </a:cubicBezTo>
                <a:cubicBezTo>
                  <a:pt x="835544" y="3837039"/>
                  <a:pt x="846218" y="3827575"/>
                  <a:pt x="852422" y="3822075"/>
                </a:cubicBezTo>
                <a:lnTo>
                  <a:pt x="852861" y="3820719"/>
                </a:lnTo>
                <a:close/>
                <a:moveTo>
                  <a:pt x="528484" y="3773253"/>
                </a:moveTo>
                <a:lnTo>
                  <a:pt x="522097" y="3779033"/>
                </a:lnTo>
                <a:cubicBezTo>
                  <a:pt x="519237" y="3781599"/>
                  <a:pt x="516434" y="3783970"/>
                  <a:pt x="513845" y="3785807"/>
                </a:cubicBezTo>
                <a:lnTo>
                  <a:pt x="510844" y="3787684"/>
                </a:lnTo>
                <a:lnTo>
                  <a:pt x="509537" y="3789445"/>
                </a:lnTo>
                <a:lnTo>
                  <a:pt x="516978" y="3783721"/>
                </a:lnTo>
                <a:lnTo>
                  <a:pt x="525253" y="3777313"/>
                </a:lnTo>
                <a:lnTo>
                  <a:pt x="526381" y="3776155"/>
                </a:lnTo>
                <a:close/>
                <a:moveTo>
                  <a:pt x="739543" y="3772857"/>
                </a:moveTo>
                <a:cubicBezTo>
                  <a:pt x="739531" y="3772409"/>
                  <a:pt x="738676" y="3772657"/>
                  <a:pt x="736479" y="3774010"/>
                </a:cubicBezTo>
                <a:cubicBezTo>
                  <a:pt x="730415" y="3779779"/>
                  <a:pt x="722891" y="3785818"/>
                  <a:pt x="718848" y="3792396"/>
                </a:cubicBezTo>
                <a:cubicBezTo>
                  <a:pt x="718169" y="3792757"/>
                  <a:pt x="717559" y="3792801"/>
                  <a:pt x="717226" y="3792961"/>
                </a:cubicBezTo>
                <a:cubicBezTo>
                  <a:pt x="717057" y="3793039"/>
                  <a:pt x="716960" y="3793145"/>
                  <a:pt x="716955" y="3793334"/>
                </a:cubicBezTo>
                <a:cubicBezTo>
                  <a:pt x="716951" y="3793523"/>
                  <a:pt x="717042" y="3793794"/>
                  <a:pt x="717253" y="3794198"/>
                </a:cubicBezTo>
                <a:cubicBezTo>
                  <a:pt x="717253" y="3794198"/>
                  <a:pt x="717523" y="3794333"/>
                  <a:pt x="717857" y="3794175"/>
                </a:cubicBezTo>
                <a:cubicBezTo>
                  <a:pt x="718192" y="3794017"/>
                  <a:pt x="718590" y="3793566"/>
                  <a:pt x="718848" y="3792396"/>
                </a:cubicBezTo>
                <a:cubicBezTo>
                  <a:pt x="721902" y="3790321"/>
                  <a:pt x="725895" y="3788517"/>
                  <a:pt x="730546" y="3784641"/>
                </a:cubicBezTo>
                <a:cubicBezTo>
                  <a:pt x="732069" y="3781803"/>
                  <a:pt x="739586" y="3774198"/>
                  <a:pt x="739543" y="3772857"/>
                </a:cubicBezTo>
                <a:close/>
                <a:moveTo>
                  <a:pt x="729893" y="3771894"/>
                </a:moveTo>
                <a:cubicBezTo>
                  <a:pt x="724409" y="3774744"/>
                  <a:pt x="713921" y="3785901"/>
                  <a:pt x="711206" y="3789647"/>
                </a:cubicBezTo>
                <a:cubicBezTo>
                  <a:pt x="710689" y="3790360"/>
                  <a:pt x="710455" y="3790805"/>
                  <a:pt x="710590" y="3790873"/>
                </a:cubicBezTo>
                <a:cubicBezTo>
                  <a:pt x="711195" y="3793573"/>
                  <a:pt x="720788" y="3783569"/>
                  <a:pt x="722106" y="3783028"/>
                </a:cubicBezTo>
                <a:cubicBezTo>
                  <a:pt x="725437" y="3779693"/>
                  <a:pt x="732723" y="3774734"/>
                  <a:pt x="733238" y="3772392"/>
                </a:cubicBezTo>
                <a:cubicBezTo>
                  <a:pt x="732994" y="3770915"/>
                  <a:pt x="731722" y="3770943"/>
                  <a:pt x="729893" y="3771894"/>
                </a:cubicBezTo>
                <a:close/>
                <a:moveTo>
                  <a:pt x="936385" y="3769575"/>
                </a:moveTo>
                <a:cubicBezTo>
                  <a:pt x="938840" y="3769899"/>
                  <a:pt x="940964" y="3771878"/>
                  <a:pt x="939579" y="3773485"/>
                </a:cubicBezTo>
                <a:cubicBezTo>
                  <a:pt x="938657" y="3774556"/>
                  <a:pt x="936174" y="3775462"/>
                  <a:pt x="931193" y="3775600"/>
                </a:cubicBezTo>
                <a:cubicBezTo>
                  <a:pt x="931140" y="3770584"/>
                  <a:pt x="933929" y="3769251"/>
                  <a:pt x="936385" y="3769575"/>
                </a:cubicBezTo>
                <a:close/>
                <a:moveTo>
                  <a:pt x="429365" y="3768262"/>
                </a:moveTo>
                <a:cubicBezTo>
                  <a:pt x="429127" y="3769343"/>
                  <a:pt x="429693" y="3772224"/>
                  <a:pt x="427532" y="3771146"/>
                </a:cubicBezTo>
                <a:cubicBezTo>
                  <a:pt x="427790" y="3769975"/>
                  <a:pt x="427978" y="3769119"/>
                  <a:pt x="428236" y="3768623"/>
                </a:cubicBezTo>
                <a:cubicBezTo>
                  <a:pt x="428495" y="3768128"/>
                  <a:pt x="428825" y="3767993"/>
                  <a:pt x="429365" y="3768262"/>
                </a:cubicBezTo>
                <a:close/>
                <a:moveTo>
                  <a:pt x="803572" y="3767915"/>
                </a:moveTo>
                <a:cubicBezTo>
                  <a:pt x="794364" y="3770715"/>
                  <a:pt x="785393" y="3782429"/>
                  <a:pt x="776314" y="3790091"/>
                </a:cubicBezTo>
                <a:cubicBezTo>
                  <a:pt x="752913" y="3811994"/>
                  <a:pt x="726875" y="3834978"/>
                  <a:pt x="704210" y="3864444"/>
                </a:cubicBezTo>
                <a:cubicBezTo>
                  <a:pt x="702634" y="3866157"/>
                  <a:pt x="701940" y="3866984"/>
                  <a:pt x="701830" y="3867229"/>
                </a:cubicBezTo>
                <a:cubicBezTo>
                  <a:pt x="701500" y="3867963"/>
                  <a:pt x="706427" y="3863452"/>
                  <a:pt x="708582" y="3861829"/>
                </a:cubicBezTo>
                <a:cubicBezTo>
                  <a:pt x="733923" y="3831100"/>
                  <a:pt x="762578" y="3808022"/>
                  <a:pt x="790648" y="3781254"/>
                </a:cubicBezTo>
                <a:cubicBezTo>
                  <a:pt x="793979" y="3777919"/>
                  <a:pt x="803096" y="3770077"/>
                  <a:pt x="803335" y="3768996"/>
                </a:cubicBezTo>
                <a:close/>
                <a:moveTo>
                  <a:pt x="397696" y="3767320"/>
                </a:moveTo>
                <a:lnTo>
                  <a:pt x="396379" y="3769496"/>
                </a:lnTo>
                <a:lnTo>
                  <a:pt x="393770" y="3774636"/>
                </a:lnTo>
                <a:lnTo>
                  <a:pt x="384886" y="3780719"/>
                </a:lnTo>
                <a:lnTo>
                  <a:pt x="375325" y="3786555"/>
                </a:lnTo>
                <a:lnTo>
                  <a:pt x="377119" y="3783471"/>
                </a:lnTo>
                <a:lnTo>
                  <a:pt x="378794" y="3781033"/>
                </a:lnTo>
                <a:close/>
                <a:moveTo>
                  <a:pt x="431197" y="3765379"/>
                </a:moveTo>
                <a:cubicBezTo>
                  <a:pt x="430960" y="3766460"/>
                  <a:pt x="431526" y="3769341"/>
                  <a:pt x="429365" y="3768262"/>
                </a:cubicBezTo>
                <a:cubicBezTo>
                  <a:pt x="429621" y="3767092"/>
                  <a:pt x="429809" y="3766236"/>
                  <a:pt x="430069" y="3765740"/>
                </a:cubicBezTo>
                <a:cubicBezTo>
                  <a:pt x="430328" y="3765245"/>
                  <a:pt x="430658" y="3765109"/>
                  <a:pt x="431197" y="3765379"/>
                </a:cubicBezTo>
                <a:close/>
                <a:moveTo>
                  <a:pt x="990251" y="3762842"/>
                </a:moveTo>
                <a:lnTo>
                  <a:pt x="978768" y="3774340"/>
                </a:lnTo>
                <a:lnTo>
                  <a:pt x="989601" y="3762945"/>
                </a:lnTo>
                <a:close/>
                <a:moveTo>
                  <a:pt x="478526" y="3762023"/>
                </a:moveTo>
                <a:cubicBezTo>
                  <a:pt x="478870" y="3761998"/>
                  <a:pt x="479037" y="3762319"/>
                  <a:pt x="478849" y="3763174"/>
                </a:cubicBezTo>
                <a:cubicBezTo>
                  <a:pt x="478373" y="3765336"/>
                  <a:pt x="475517" y="3766508"/>
                  <a:pt x="475517" y="3766508"/>
                </a:cubicBezTo>
                <a:cubicBezTo>
                  <a:pt x="475201" y="3765901"/>
                  <a:pt x="475696" y="3764799"/>
                  <a:pt x="476400" y="3763839"/>
                </a:cubicBezTo>
                <a:cubicBezTo>
                  <a:pt x="477102" y="3762880"/>
                  <a:pt x="478012" y="3762062"/>
                  <a:pt x="478526" y="3762023"/>
                </a:cubicBezTo>
                <a:close/>
                <a:moveTo>
                  <a:pt x="436560" y="3758261"/>
                </a:moveTo>
                <a:cubicBezTo>
                  <a:pt x="435846" y="3761503"/>
                  <a:pt x="433834" y="3764295"/>
                  <a:pt x="431197" y="3765379"/>
                </a:cubicBezTo>
                <a:cubicBezTo>
                  <a:pt x="432233" y="3763397"/>
                  <a:pt x="432869" y="3761866"/>
                  <a:pt x="433599" y="3760706"/>
                </a:cubicBezTo>
                <a:cubicBezTo>
                  <a:pt x="434328" y="3759546"/>
                  <a:pt x="435151" y="3758757"/>
                  <a:pt x="436560" y="3758261"/>
                </a:cubicBezTo>
                <a:close/>
                <a:moveTo>
                  <a:pt x="1034763" y="3745369"/>
                </a:moveTo>
                <a:lnTo>
                  <a:pt x="1008555" y="3770477"/>
                </a:lnTo>
                <a:lnTo>
                  <a:pt x="1026152" y="3749598"/>
                </a:lnTo>
                <a:close/>
                <a:moveTo>
                  <a:pt x="547406" y="3738692"/>
                </a:moveTo>
                <a:lnTo>
                  <a:pt x="547996" y="3738950"/>
                </a:lnTo>
                <a:cubicBezTo>
                  <a:pt x="548130" y="3739008"/>
                  <a:pt x="548165" y="3739023"/>
                  <a:pt x="548024" y="3738960"/>
                </a:cubicBezTo>
                <a:close/>
                <a:moveTo>
                  <a:pt x="491011" y="3729667"/>
                </a:moveTo>
                <a:cubicBezTo>
                  <a:pt x="490298" y="3732909"/>
                  <a:pt x="490020" y="3734169"/>
                  <a:pt x="487622" y="3734172"/>
                </a:cubicBezTo>
                <a:cubicBezTo>
                  <a:pt x="487879" y="3733001"/>
                  <a:pt x="488396" y="3732010"/>
                  <a:pt x="489015" y="3731244"/>
                </a:cubicBezTo>
                <a:cubicBezTo>
                  <a:pt x="489633" y="3730478"/>
                  <a:pt x="490351" y="3729937"/>
                  <a:pt x="491011" y="3729667"/>
                </a:cubicBezTo>
                <a:close/>
                <a:moveTo>
                  <a:pt x="450366" y="3723695"/>
                </a:moveTo>
                <a:lnTo>
                  <a:pt x="441152" y="3735547"/>
                </a:lnTo>
                <a:lnTo>
                  <a:pt x="434934" y="3745152"/>
                </a:lnTo>
                <a:lnTo>
                  <a:pt x="412448" y="3761842"/>
                </a:lnTo>
                <a:lnTo>
                  <a:pt x="408925" y="3764256"/>
                </a:lnTo>
                <a:lnTo>
                  <a:pt x="410475" y="3761739"/>
                </a:lnTo>
                <a:cubicBezTo>
                  <a:pt x="412851" y="3757977"/>
                  <a:pt x="414086" y="3755882"/>
                  <a:pt x="414516" y="3754892"/>
                </a:cubicBezTo>
                <a:lnTo>
                  <a:pt x="414190" y="3754799"/>
                </a:lnTo>
                <a:lnTo>
                  <a:pt x="424983" y="3746498"/>
                </a:lnTo>
                <a:cubicBezTo>
                  <a:pt x="432255" y="3740246"/>
                  <a:pt x="439018" y="3733771"/>
                  <a:pt x="445494" y="3727061"/>
                </a:cubicBezTo>
                <a:close/>
                <a:moveTo>
                  <a:pt x="475551" y="3707424"/>
                </a:moveTo>
                <a:cubicBezTo>
                  <a:pt x="474462" y="3707779"/>
                  <a:pt x="471680" y="3711226"/>
                  <a:pt x="471680" y="3711226"/>
                </a:cubicBezTo>
                <a:cubicBezTo>
                  <a:pt x="471423" y="3712397"/>
                  <a:pt x="472233" y="3712800"/>
                  <a:pt x="473233" y="3712350"/>
                </a:cubicBezTo>
                <a:lnTo>
                  <a:pt x="474499" y="3711247"/>
                </a:lnTo>
                <a:lnTo>
                  <a:pt x="474891" y="3710719"/>
                </a:lnTo>
                <a:lnTo>
                  <a:pt x="475912" y="3708340"/>
                </a:lnTo>
                <a:cubicBezTo>
                  <a:pt x="476091" y="3707529"/>
                  <a:pt x="475915" y="3707304"/>
                  <a:pt x="475551" y="3707424"/>
                </a:cubicBezTo>
                <a:close/>
                <a:moveTo>
                  <a:pt x="1094817" y="3704090"/>
                </a:moveTo>
                <a:lnTo>
                  <a:pt x="1068615" y="3730804"/>
                </a:lnTo>
                <a:lnTo>
                  <a:pt x="1062623" y="3736249"/>
                </a:lnTo>
                <a:lnTo>
                  <a:pt x="1064429" y="3735071"/>
                </a:lnTo>
                <a:lnTo>
                  <a:pt x="1041949" y="3757989"/>
                </a:lnTo>
                <a:lnTo>
                  <a:pt x="1039261" y="3760161"/>
                </a:lnTo>
                <a:lnTo>
                  <a:pt x="1055429" y="3741687"/>
                </a:lnTo>
                <a:lnTo>
                  <a:pt x="1055498" y="3741866"/>
                </a:lnTo>
                <a:cubicBezTo>
                  <a:pt x="1056298" y="3742198"/>
                  <a:pt x="1057271" y="3742026"/>
                  <a:pt x="1057501" y="3741353"/>
                </a:cubicBezTo>
                <a:lnTo>
                  <a:pt x="1056613" y="3740335"/>
                </a:lnTo>
                <a:lnTo>
                  <a:pt x="1059389" y="3737163"/>
                </a:lnTo>
                <a:cubicBezTo>
                  <a:pt x="1061735" y="3734308"/>
                  <a:pt x="1057258" y="3735551"/>
                  <a:pt x="1051213" y="3737229"/>
                </a:cubicBezTo>
                <a:lnTo>
                  <a:pt x="1046569" y="3738211"/>
                </a:lnTo>
                <a:lnTo>
                  <a:pt x="1079500" y="3714804"/>
                </a:lnTo>
                <a:close/>
                <a:moveTo>
                  <a:pt x="473565" y="3695182"/>
                </a:moveTo>
                <a:lnTo>
                  <a:pt x="460334" y="3711414"/>
                </a:lnTo>
                <a:lnTo>
                  <a:pt x="459477" y="3711711"/>
                </a:lnTo>
                <a:cubicBezTo>
                  <a:pt x="458170" y="3712025"/>
                  <a:pt x="457405" y="3712012"/>
                  <a:pt x="457705" y="3711483"/>
                </a:cubicBezTo>
                <a:cubicBezTo>
                  <a:pt x="461158" y="3705398"/>
                  <a:pt x="466360" y="3700809"/>
                  <a:pt x="471861" y="3696498"/>
                </a:cubicBezTo>
                <a:close/>
                <a:moveTo>
                  <a:pt x="531120" y="3690048"/>
                </a:moveTo>
                <a:lnTo>
                  <a:pt x="530322" y="3690785"/>
                </a:lnTo>
                <a:cubicBezTo>
                  <a:pt x="529211" y="3692030"/>
                  <a:pt x="527931" y="3693826"/>
                  <a:pt x="526660" y="3695742"/>
                </a:cubicBezTo>
                <a:lnTo>
                  <a:pt x="526553" y="3695910"/>
                </a:lnTo>
                <a:close/>
                <a:moveTo>
                  <a:pt x="329745" y="3680016"/>
                </a:moveTo>
                <a:lnTo>
                  <a:pt x="300285" y="3714755"/>
                </a:lnTo>
                <a:lnTo>
                  <a:pt x="298411" y="3715892"/>
                </a:lnTo>
                <a:lnTo>
                  <a:pt x="301065" y="3712135"/>
                </a:lnTo>
                <a:lnTo>
                  <a:pt x="298750" y="3709365"/>
                </a:lnTo>
                <a:lnTo>
                  <a:pt x="308398" y="3701346"/>
                </a:lnTo>
                <a:lnTo>
                  <a:pt x="297329" y="3707518"/>
                </a:lnTo>
                <a:lnTo>
                  <a:pt x="301067" y="3701219"/>
                </a:lnTo>
                <a:lnTo>
                  <a:pt x="302517" y="3698394"/>
                </a:lnTo>
                <a:close/>
                <a:moveTo>
                  <a:pt x="1132289" y="3678604"/>
                </a:moveTo>
                <a:lnTo>
                  <a:pt x="1089921" y="3723315"/>
                </a:lnTo>
                <a:lnTo>
                  <a:pt x="1085514" y="3726435"/>
                </a:lnTo>
                <a:lnTo>
                  <a:pt x="1095130" y="3716085"/>
                </a:lnTo>
                <a:cubicBezTo>
                  <a:pt x="1113088" y="3696756"/>
                  <a:pt x="1113088" y="3696756"/>
                  <a:pt x="1113088" y="3696756"/>
                </a:cubicBezTo>
                <a:cubicBezTo>
                  <a:pt x="1114803" y="3694235"/>
                  <a:pt x="1112051" y="3694527"/>
                  <a:pt x="1108344" y="3695832"/>
                </a:cubicBezTo>
                <a:lnTo>
                  <a:pt x="1102554" y="3698678"/>
                </a:lnTo>
                <a:lnTo>
                  <a:pt x="1120080" y="3686420"/>
                </a:lnTo>
                <a:close/>
                <a:moveTo>
                  <a:pt x="477674" y="3673323"/>
                </a:moveTo>
                <a:cubicBezTo>
                  <a:pt x="477674" y="3673323"/>
                  <a:pt x="478272" y="3673595"/>
                  <a:pt x="478794" y="3673831"/>
                </a:cubicBezTo>
                <a:lnTo>
                  <a:pt x="479267" y="3674046"/>
                </a:lnTo>
                <a:lnTo>
                  <a:pt x="479437" y="3674124"/>
                </a:lnTo>
                <a:cubicBezTo>
                  <a:pt x="479577" y="3674187"/>
                  <a:pt x="479614" y="3674204"/>
                  <a:pt x="479465" y="3674136"/>
                </a:cubicBezTo>
                <a:lnTo>
                  <a:pt x="479267" y="3674046"/>
                </a:lnTo>
                <a:close/>
                <a:moveTo>
                  <a:pt x="503178" y="3669686"/>
                </a:moveTo>
                <a:lnTo>
                  <a:pt x="501415" y="3672226"/>
                </a:lnTo>
                <a:lnTo>
                  <a:pt x="501394" y="3672579"/>
                </a:lnTo>
                <a:lnTo>
                  <a:pt x="501858" y="3672421"/>
                </a:lnTo>
                <a:cubicBezTo>
                  <a:pt x="502094" y="3671340"/>
                  <a:pt x="503175" y="3671879"/>
                  <a:pt x="503414" y="3670798"/>
                </a:cubicBezTo>
                <a:close/>
                <a:moveTo>
                  <a:pt x="1158247" y="3661986"/>
                </a:moveTo>
                <a:lnTo>
                  <a:pt x="1160304" y="3662560"/>
                </a:lnTo>
                <a:cubicBezTo>
                  <a:pt x="1152476" y="3669139"/>
                  <a:pt x="1144345" y="3675489"/>
                  <a:pt x="1138003" y="3681341"/>
                </a:cubicBezTo>
                <a:cubicBezTo>
                  <a:pt x="1149342" y="3670010"/>
                  <a:pt x="1149342" y="3670010"/>
                  <a:pt x="1149342" y="3670010"/>
                </a:cubicBezTo>
                <a:lnTo>
                  <a:pt x="1145941" y="3669864"/>
                </a:lnTo>
                <a:close/>
                <a:moveTo>
                  <a:pt x="333853" y="3659832"/>
                </a:moveTo>
                <a:cubicBezTo>
                  <a:pt x="333765" y="3659986"/>
                  <a:pt x="332341" y="3660886"/>
                  <a:pt x="330719" y="3662012"/>
                </a:cubicBezTo>
                <a:lnTo>
                  <a:pt x="332070" y="3660604"/>
                </a:lnTo>
                <a:lnTo>
                  <a:pt x="332840" y="3660225"/>
                </a:lnTo>
                <a:cubicBezTo>
                  <a:pt x="333606" y="3659864"/>
                  <a:pt x="333897" y="3659754"/>
                  <a:pt x="333853" y="3659832"/>
                </a:cubicBezTo>
                <a:close/>
                <a:moveTo>
                  <a:pt x="517710" y="3639855"/>
                </a:moveTo>
                <a:cubicBezTo>
                  <a:pt x="517125" y="3639563"/>
                  <a:pt x="516479" y="3639541"/>
                  <a:pt x="516360" y="3640081"/>
                </a:cubicBezTo>
                <a:cubicBezTo>
                  <a:pt x="515043" y="3640623"/>
                  <a:pt x="518703" y="3641250"/>
                  <a:pt x="518703" y="3641250"/>
                </a:cubicBezTo>
                <a:cubicBezTo>
                  <a:pt x="518821" y="3640710"/>
                  <a:pt x="518295" y="3640148"/>
                  <a:pt x="517710" y="3639855"/>
                </a:cubicBezTo>
                <a:close/>
                <a:moveTo>
                  <a:pt x="551205" y="3609207"/>
                </a:moveTo>
                <a:cubicBezTo>
                  <a:pt x="549629" y="3610184"/>
                  <a:pt x="547768" y="3611831"/>
                  <a:pt x="546599" y="3613094"/>
                </a:cubicBezTo>
                <a:cubicBezTo>
                  <a:pt x="545821" y="3613936"/>
                  <a:pt x="545350" y="3614607"/>
                  <a:pt x="545478" y="3614795"/>
                </a:cubicBezTo>
                <a:cubicBezTo>
                  <a:pt x="545648" y="3615045"/>
                  <a:pt x="546880" y="3614436"/>
                  <a:pt x="549864" y="3612227"/>
                </a:cubicBezTo>
                <a:cubicBezTo>
                  <a:pt x="549864" y="3612227"/>
                  <a:pt x="553858" y="3610423"/>
                  <a:pt x="554096" y="3609342"/>
                </a:cubicBezTo>
                <a:cubicBezTo>
                  <a:pt x="554071" y="3607924"/>
                  <a:pt x="552780" y="3608230"/>
                  <a:pt x="551205" y="3609207"/>
                </a:cubicBezTo>
                <a:close/>
                <a:moveTo>
                  <a:pt x="265317" y="3607358"/>
                </a:moveTo>
                <a:lnTo>
                  <a:pt x="262549" y="3610963"/>
                </a:lnTo>
                <a:lnTo>
                  <a:pt x="264572" y="3607873"/>
                </a:lnTo>
                <a:close/>
                <a:moveTo>
                  <a:pt x="1245060" y="3606410"/>
                </a:moveTo>
                <a:lnTo>
                  <a:pt x="1237700" y="3613686"/>
                </a:lnTo>
                <a:cubicBezTo>
                  <a:pt x="1236697" y="3616168"/>
                  <a:pt x="1239833" y="3615298"/>
                  <a:pt x="1245877" y="3613620"/>
                </a:cubicBezTo>
                <a:cubicBezTo>
                  <a:pt x="1230402" y="3628304"/>
                  <a:pt x="1230402" y="3628304"/>
                  <a:pt x="1230402" y="3628304"/>
                </a:cubicBezTo>
                <a:cubicBezTo>
                  <a:pt x="1236178" y="3620404"/>
                  <a:pt x="1236178" y="3620404"/>
                  <a:pt x="1236178" y="3620404"/>
                </a:cubicBezTo>
                <a:cubicBezTo>
                  <a:pt x="1241176" y="3614925"/>
                  <a:pt x="1225655" y="3623326"/>
                  <a:pt x="1222745" y="3624135"/>
                </a:cubicBezTo>
                <a:cubicBezTo>
                  <a:pt x="1212267" y="3633339"/>
                  <a:pt x="1200221" y="3642979"/>
                  <a:pt x="1188479" y="3652848"/>
                </a:cubicBezTo>
                <a:cubicBezTo>
                  <a:pt x="1194740" y="3646703"/>
                  <a:pt x="1199737" y="3641225"/>
                  <a:pt x="1206221" y="3635018"/>
                </a:cubicBezTo>
                <a:cubicBezTo>
                  <a:pt x="1207394" y="3633590"/>
                  <a:pt x="1206525" y="3633281"/>
                  <a:pt x="1204608" y="3633537"/>
                </a:cubicBezTo>
                <a:lnTo>
                  <a:pt x="1201511" y="3634290"/>
                </a:lnTo>
                <a:close/>
                <a:moveTo>
                  <a:pt x="549265" y="3603133"/>
                </a:moveTo>
                <a:cubicBezTo>
                  <a:pt x="548994" y="3602998"/>
                  <a:pt x="548610" y="3603044"/>
                  <a:pt x="548185" y="3603188"/>
                </a:cubicBezTo>
                <a:lnTo>
                  <a:pt x="547921" y="3603316"/>
                </a:lnTo>
                <a:lnTo>
                  <a:pt x="547585" y="3603585"/>
                </a:lnTo>
                <a:lnTo>
                  <a:pt x="547717" y="3603416"/>
                </a:lnTo>
                <a:lnTo>
                  <a:pt x="546863" y="3603833"/>
                </a:lnTo>
                <a:cubicBezTo>
                  <a:pt x="546000" y="3604352"/>
                  <a:pt x="545271" y="3604938"/>
                  <a:pt x="545271" y="3604938"/>
                </a:cubicBezTo>
                <a:cubicBezTo>
                  <a:pt x="536153" y="3612779"/>
                  <a:pt x="528719" y="3623863"/>
                  <a:pt x="523080" y="3632242"/>
                </a:cubicBezTo>
                <a:cubicBezTo>
                  <a:pt x="528573" y="3629985"/>
                  <a:pt x="529800" y="3624402"/>
                  <a:pt x="536282" y="3617642"/>
                </a:cubicBezTo>
                <a:cubicBezTo>
                  <a:pt x="537838" y="3616020"/>
                  <a:pt x="550854" y="3607724"/>
                  <a:pt x="549265" y="3603133"/>
                </a:cubicBezTo>
                <a:close/>
                <a:moveTo>
                  <a:pt x="329543" y="3597501"/>
                </a:moveTo>
                <a:lnTo>
                  <a:pt x="328115" y="3599119"/>
                </a:lnTo>
                <a:lnTo>
                  <a:pt x="328859" y="3597970"/>
                </a:lnTo>
                <a:close/>
                <a:moveTo>
                  <a:pt x="553614" y="3595943"/>
                </a:moveTo>
                <a:lnTo>
                  <a:pt x="553521" y="3596011"/>
                </a:lnTo>
                <a:cubicBezTo>
                  <a:pt x="552557" y="3596840"/>
                  <a:pt x="551658" y="3597726"/>
                  <a:pt x="550977" y="3598528"/>
                </a:cubicBezTo>
                <a:cubicBezTo>
                  <a:pt x="550522" y="3599064"/>
                  <a:pt x="550162" y="3599562"/>
                  <a:pt x="549942" y="3599982"/>
                </a:cubicBezTo>
                <a:lnTo>
                  <a:pt x="549773" y="3600812"/>
                </a:lnTo>
                <a:close/>
                <a:moveTo>
                  <a:pt x="276227" y="3592846"/>
                </a:moveTo>
                <a:lnTo>
                  <a:pt x="274867" y="3594924"/>
                </a:lnTo>
                <a:lnTo>
                  <a:pt x="274064" y="3595970"/>
                </a:lnTo>
                <a:lnTo>
                  <a:pt x="273912" y="3596060"/>
                </a:lnTo>
                <a:lnTo>
                  <a:pt x="271958" y="3597561"/>
                </a:lnTo>
                <a:close/>
                <a:moveTo>
                  <a:pt x="558988" y="3592813"/>
                </a:moveTo>
                <a:lnTo>
                  <a:pt x="555153" y="3596523"/>
                </a:lnTo>
                <a:lnTo>
                  <a:pt x="550370" y="3601166"/>
                </a:lnTo>
                <a:lnTo>
                  <a:pt x="550470" y="3601197"/>
                </a:lnTo>
                <a:cubicBezTo>
                  <a:pt x="552903" y="3600827"/>
                  <a:pt x="559912" y="3594704"/>
                  <a:pt x="560120" y="3593758"/>
                </a:cubicBezTo>
                <a:close/>
                <a:moveTo>
                  <a:pt x="584094" y="3575422"/>
                </a:moveTo>
                <a:lnTo>
                  <a:pt x="569368" y="3590779"/>
                </a:lnTo>
                <a:cubicBezTo>
                  <a:pt x="568689" y="3591140"/>
                  <a:pt x="568079" y="3591185"/>
                  <a:pt x="567745" y="3591343"/>
                </a:cubicBezTo>
                <a:cubicBezTo>
                  <a:pt x="567578" y="3591422"/>
                  <a:pt x="567480" y="3591529"/>
                  <a:pt x="567476" y="3591717"/>
                </a:cubicBezTo>
                <a:cubicBezTo>
                  <a:pt x="567471" y="3591906"/>
                  <a:pt x="567562" y="3592176"/>
                  <a:pt x="567773" y="3592581"/>
                </a:cubicBezTo>
                <a:cubicBezTo>
                  <a:pt x="567773" y="3592581"/>
                  <a:pt x="568042" y="3592716"/>
                  <a:pt x="568377" y="3592559"/>
                </a:cubicBezTo>
                <a:cubicBezTo>
                  <a:pt x="568712" y="3592401"/>
                  <a:pt x="569110" y="3591950"/>
                  <a:pt x="569368" y="3590779"/>
                </a:cubicBezTo>
                <a:cubicBezTo>
                  <a:pt x="572422" y="3588705"/>
                  <a:pt x="576416" y="3586901"/>
                  <a:pt x="581066" y="3583024"/>
                </a:cubicBezTo>
                <a:lnTo>
                  <a:pt x="583885" y="3579446"/>
                </a:lnTo>
                <a:lnTo>
                  <a:pt x="582807" y="3579571"/>
                </a:lnTo>
                <a:cubicBezTo>
                  <a:pt x="585377" y="3576653"/>
                  <a:pt x="585377" y="3576653"/>
                  <a:pt x="585377" y="3576653"/>
                </a:cubicBezTo>
                <a:close/>
                <a:moveTo>
                  <a:pt x="580903" y="3573907"/>
                </a:moveTo>
                <a:lnTo>
                  <a:pt x="576636" y="3574674"/>
                </a:lnTo>
                <a:lnTo>
                  <a:pt x="573585" y="3576252"/>
                </a:lnTo>
                <a:lnTo>
                  <a:pt x="568509" y="3582068"/>
                </a:lnTo>
                <a:lnTo>
                  <a:pt x="562780" y="3589320"/>
                </a:lnTo>
                <a:lnTo>
                  <a:pt x="562979" y="3589246"/>
                </a:lnTo>
                <a:cubicBezTo>
                  <a:pt x="565994" y="3587545"/>
                  <a:pt x="571638" y="3581818"/>
                  <a:pt x="572626" y="3581411"/>
                </a:cubicBezTo>
                <a:cubicBezTo>
                  <a:pt x="574291" y="3579744"/>
                  <a:pt x="576946" y="3577671"/>
                  <a:pt x="579248" y="3575721"/>
                </a:cubicBezTo>
                <a:close/>
                <a:moveTo>
                  <a:pt x="301705" y="3566147"/>
                </a:moveTo>
                <a:lnTo>
                  <a:pt x="280966" y="3595370"/>
                </a:lnTo>
                <a:cubicBezTo>
                  <a:pt x="280966" y="3595370"/>
                  <a:pt x="271937" y="3608253"/>
                  <a:pt x="271569" y="3604472"/>
                </a:cubicBezTo>
                <a:lnTo>
                  <a:pt x="273896" y="3600861"/>
                </a:lnTo>
                <a:lnTo>
                  <a:pt x="278407" y="3597217"/>
                </a:lnTo>
                <a:cubicBezTo>
                  <a:pt x="280121" y="3595715"/>
                  <a:pt x="281399" y="3594404"/>
                  <a:pt x="281757" y="3593566"/>
                </a:cubicBezTo>
                <a:lnTo>
                  <a:pt x="279691" y="3592791"/>
                </a:lnTo>
                <a:lnTo>
                  <a:pt x="280597" y="3591587"/>
                </a:lnTo>
                <a:cubicBezTo>
                  <a:pt x="280360" y="3592667"/>
                  <a:pt x="282877" y="3589626"/>
                  <a:pt x="285026" y="3586101"/>
                </a:cubicBezTo>
                <a:lnTo>
                  <a:pt x="286120" y="3581970"/>
                </a:lnTo>
                <a:close/>
                <a:moveTo>
                  <a:pt x="333403" y="3533964"/>
                </a:moveTo>
                <a:lnTo>
                  <a:pt x="325400" y="3544835"/>
                </a:lnTo>
                <a:cubicBezTo>
                  <a:pt x="318652" y="3553711"/>
                  <a:pt x="311739" y="3562654"/>
                  <a:pt x="302969" y="3574367"/>
                </a:cubicBezTo>
                <a:cubicBezTo>
                  <a:pt x="302969" y="3574367"/>
                  <a:pt x="296103" y="3588331"/>
                  <a:pt x="293155" y="3584462"/>
                </a:cubicBezTo>
                <a:cubicBezTo>
                  <a:pt x="292590" y="3581582"/>
                  <a:pt x="307347" y="3565359"/>
                  <a:pt x="307585" y="3564278"/>
                </a:cubicBezTo>
                <a:lnTo>
                  <a:pt x="317530" y="3550079"/>
                </a:lnTo>
                <a:close/>
                <a:moveTo>
                  <a:pt x="341530" y="3528051"/>
                </a:moveTo>
                <a:cubicBezTo>
                  <a:pt x="340818" y="3531292"/>
                  <a:pt x="340540" y="3532553"/>
                  <a:pt x="338142" y="3532555"/>
                </a:cubicBezTo>
                <a:cubicBezTo>
                  <a:pt x="338399" y="3531384"/>
                  <a:pt x="338916" y="3530393"/>
                  <a:pt x="339535" y="3529627"/>
                </a:cubicBezTo>
                <a:cubicBezTo>
                  <a:pt x="340153" y="3528862"/>
                  <a:pt x="340871" y="3528320"/>
                  <a:pt x="341530" y="3528051"/>
                </a:cubicBezTo>
                <a:close/>
                <a:moveTo>
                  <a:pt x="353399" y="3513663"/>
                </a:moveTo>
                <a:lnTo>
                  <a:pt x="353170" y="3513969"/>
                </a:lnTo>
                <a:cubicBezTo>
                  <a:pt x="349698" y="3519083"/>
                  <a:pt x="346089" y="3524129"/>
                  <a:pt x="341530" y="3528051"/>
                </a:cubicBezTo>
                <a:lnTo>
                  <a:pt x="345458" y="3521725"/>
                </a:lnTo>
                <a:close/>
                <a:moveTo>
                  <a:pt x="1192779" y="3487038"/>
                </a:moveTo>
                <a:lnTo>
                  <a:pt x="1188194" y="3489235"/>
                </a:lnTo>
                <a:lnTo>
                  <a:pt x="1190568" y="3491968"/>
                </a:lnTo>
                <a:lnTo>
                  <a:pt x="1195180" y="3488474"/>
                </a:lnTo>
                <a:cubicBezTo>
                  <a:pt x="1196538" y="3487044"/>
                  <a:pt x="1196190" y="3486366"/>
                  <a:pt x="1192779" y="3487038"/>
                </a:cubicBezTo>
                <a:close/>
                <a:moveTo>
                  <a:pt x="1215350" y="3469570"/>
                </a:moveTo>
                <a:cubicBezTo>
                  <a:pt x="1213174" y="3468119"/>
                  <a:pt x="1203983" y="3480712"/>
                  <a:pt x="1201811" y="3482886"/>
                </a:cubicBezTo>
                <a:lnTo>
                  <a:pt x="1191450" y="3493137"/>
                </a:lnTo>
                <a:lnTo>
                  <a:pt x="1192696" y="3494902"/>
                </a:lnTo>
                <a:lnTo>
                  <a:pt x="1207998" y="3479765"/>
                </a:lnTo>
                <a:cubicBezTo>
                  <a:pt x="1208388" y="3478615"/>
                  <a:pt x="1217359" y="3470910"/>
                  <a:pt x="1215350" y="3469570"/>
                </a:cubicBezTo>
                <a:close/>
                <a:moveTo>
                  <a:pt x="1258471" y="3431695"/>
                </a:moveTo>
                <a:lnTo>
                  <a:pt x="1239087" y="3447958"/>
                </a:lnTo>
                <a:cubicBezTo>
                  <a:pt x="1237388" y="3449341"/>
                  <a:pt x="1236632" y="3450019"/>
                  <a:pt x="1236502" y="3450234"/>
                </a:cubicBezTo>
                <a:cubicBezTo>
                  <a:pt x="1236110" y="3450878"/>
                  <a:pt x="1241346" y="3447349"/>
                  <a:pt x="1243604" y="3446137"/>
                </a:cubicBezTo>
                <a:lnTo>
                  <a:pt x="1247267" y="3443283"/>
                </a:lnTo>
                <a:close/>
                <a:moveTo>
                  <a:pt x="1421778" y="3381463"/>
                </a:moveTo>
                <a:cubicBezTo>
                  <a:pt x="1420527" y="3380346"/>
                  <a:pt x="1425536" y="3384811"/>
                  <a:pt x="1425536" y="3384811"/>
                </a:cubicBezTo>
                <a:cubicBezTo>
                  <a:pt x="1423310" y="3382827"/>
                  <a:pt x="1422196" y="3381835"/>
                  <a:pt x="1421778" y="3381463"/>
                </a:cubicBezTo>
                <a:close/>
                <a:moveTo>
                  <a:pt x="1426751" y="3378111"/>
                </a:moveTo>
                <a:lnTo>
                  <a:pt x="1345730" y="3431589"/>
                </a:lnTo>
                <a:cubicBezTo>
                  <a:pt x="1239327" y="3497672"/>
                  <a:pt x="1132199" y="3555196"/>
                  <a:pt x="1034716" y="3627874"/>
                </a:cubicBezTo>
                <a:cubicBezTo>
                  <a:pt x="1018850" y="3639894"/>
                  <a:pt x="1016560" y="3643788"/>
                  <a:pt x="1020611" y="3643301"/>
                </a:cubicBezTo>
                <a:cubicBezTo>
                  <a:pt x="1027366" y="3642491"/>
                  <a:pt x="1051742" y="3629517"/>
                  <a:pt x="1060274" y="3621729"/>
                </a:cubicBezTo>
                <a:cubicBezTo>
                  <a:pt x="1171718" y="3551167"/>
                  <a:pt x="1281123" y="3478977"/>
                  <a:pt x="1390929" y="3408368"/>
                </a:cubicBezTo>
                <a:lnTo>
                  <a:pt x="1428642" y="3384568"/>
                </a:lnTo>
                <a:lnTo>
                  <a:pt x="1425536" y="3384811"/>
                </a:lnTo>
                <a:close/>
                <a:moveTo>
                  <a:pt x="780061" y="3322850"/>
                </a:moveTo>
                <a:cubicBezTo>
                  <a:pt x="772450" y="3334994"/>
                  <a:pt x="736570" y="3375327"/>
                  <a:pt x="735114" y="3371738"/>
                </a:cubicBezTo>
                <a:cubicBezTo>
                  <a:pt x="736570" y="3375327"/>
                  <a:pt x="736570" y="3375327"/>
                  <a:pt x="740159" y="3373871"/>
                </a:cubicBezTo>
                <a:cubicBezTo>
                  <a:pt x="691381" y="3423617"/>
                  <a:pt x="651055" y="3461575"/>
                  <a:pt x="780061" y="3322850"/>
                </a:cubicBezTo>
                <a:close/>
                <a:moveTo>
                  <a:pt x="1532370" y="3314025"/>
                </a:moveTo>
                <a:lnTo>
                  <a:pt x="1525554" y="3319084"/>
                </a:lnTo>
                <a:cubicBezTo>
                  <a:pt x="1517794" y="3324833"/>
                  <a:pt x="1510672" y="3329898"/>
                  <a:pt x="1507605" y="3330635"/>
                </a:cubicBezTo>
                <a:cubicBezTo>
                  <a:pt x="1500960" y="3332232"/>
                  <a:pt x="1493812" y="3329714"/>
                  <a:pt x="1490745" y="3330451"/>
                </a:cubicBezTo>
                <a:cubicBezTo>
                  <a:pt x="1487679" y="3331189"/>
                  <a:pt x="1495839" y="3337700"/>
                  <a:pt x="1495839" y="3337700"/>
                </a:cubicBezTo>
                <a:cubicBezTo>
                  <a:pt x="1492885" y="3345293"/>
                  <a:pt x="1481998" y="3344468"/>
                  <a:pt x="1475230" y="3343945"/>
                </a:cubicBezTo>
                <a:lnTo>
                  <a:pt x="1471713" y="3343873"/>
                </a:lnTo>
                <a:lnTo>
                  <a:pt x="1470167" y="3345058"/>
                </a:lnTo>
                <a:lnTo>
                  <a:pt x="1469844" y="3348538"/>
                </a:lnTo>
                <a:cubicBezTo>
                  <a:pt x="1470394" y="3350700"/>
                  <a:pt x="1470942" y="3352862"/>
                  <a:pt x="1469408" y="3353231"/>
                </a:cubicBezTo>
                <a:lnTo>
                  <a:pt x="1463089" y="3350482"/>
                </a:lnTo>
                <a:lnTo>
                  <a:pt x="1458850" y="3353731"/>
                </a:lnTo>
                <a:lnTo>
                  <a:pt x="1456672" y="3356204"/>
                </a:lnTo>
                <a:cubicBezTo>
                  <a:pt x="1455350" y="3357670"/>
                  <a:pt x="1454069" y="3359036"/>
                  <a:pt x="1451508" y="3361770"/>
                </a:cubicBezTo>
                <a:lnTo>
                  <a:pt x="1436540" y="3371650"/>
                </a:lnTo>
                <a:lnTo>
                  <a:pt x="1435575" y="3376035"/>
                </a:lnTo>
                <a:cubicBezTo>
                  <a:pt x="1434612" y="3376931"/>
                  <a:pt x="1433503" y="3377110"/>
                  <a:pt x="1433503" y="3377110"/>
                </a:cubicBezTo>
                <a:lnTo>
                  <a:pt x="1434393" y="3373066"/>
                </a:lnTo>
                <a:lnTo>
                  <a:pt x="1428475" y="3376974"/>
                </a:lnTo>
                <a:lnTo>
                  <a:pt x="1433503" y="3377110"/>
                </a:lnTo>
                <a:lnTo>
                  <a:pt x="1429555" y="3383991"/>
                </a:lnTo>
                <a:lnTo>
                  <a:pt x="1508530" y="3334150"/>
                </a:lnTo>
                <a:close/>
                <a:moveTo>
                  <a:pt x="1633356" y="3309081"/>
                </a:moveTo>
                <a:cubicBezTo>
                  <a:pt x="1632100" y="3308848"/>
                  <a:pt x="1631125" y="3308852"/>
                  <a:pt x="1630546" y="3309120"/>
                </a:cubicBezTo>
                <a:cubicBezTo>
                  <a:pt x="1629968" y="3309389"/>
                  <a:pt x="1629787" y="3309922"/>
                  <a:pt x="1630122" y="3310751"/>
                </a:cubicBezTo>
                <a:cubicBezTo>
                  <a:pt x="1631294" y="3311531"/>
                  <a:pt x="1632633" y="3311216"/>
                  <a:pt x="1633356" y="3309081"/>
                </a:cubicBezTo>
                <a:close/>
                <a:moveTo>
                  <a:pt x="1794545" y="3266008"/>
                </a:moveTo>
                <a:lnTo>
                  <a:pt x="1787591" y="3271886"/>
                </a:lnTo>
                <a:lnTo>
                  <a:pt x="1787877" y="3270076"/>
                </a:lnTo>
                <a:lnTo>
                  <a:pt x="1787960" y="3269835"/>
                </a:lnTo>
                <a:close/>
                <a:moveTo>
                  <a:pt x="1852320" y="3257888"/>
                </a:moveTo>
                <a:lnTo>
                  <a:pt x="1851535" y="3259332"/>
                </a:lnTo>
                <a:lnTo>
                  <a:pt x="1850590" y="3259802"/>
                </a:lnTo>
                <a:lnTo>
                  <a:pt x="1852088" y="3258140"/>
                </a:lnTo>
                <a:close/>
                <a:moveTo>
                  <a:pt x="1846585" y="3235780"/>
                </a:moveTo>
                <a:lnTo>
                  <a:pt x="1847233" y="3236027"/>
                </a:lnTo>
                <a:cubicBezTo>
                  <a:pt x="1846702" y="3237347"/>
                  <a:pt x="1846245" y="3238478"/>
                  <a:pt x="1846245" y="3238478"/>
                </a:cubicBezTo>
                <a:lnTo>
                  <a:pt x="1845799" y="3236237"/>
                </a:lnTo>
                <a:close/>
                <a:moveTo>
                  <a:pt x="1614079" y="3235146"/>
                </a:moveTo>
                <a:cubicBezTo>
                  <a:pt x="1613052" y="3237511"/>
                  <a:pt x="1615221" y="3239107"/>
                  <a:pt x="1617520" y="3239614"/>
                </a:cubicBezTo>
                <a:cubicBezTo>
                  <a:pt x="1619817" y="3240120"/>
                  <a:pt x="1622244" y="3239536"/>
                  <a:pt x="1621738" y="3237541"/>
                </a:cubicBezTo>
                <a:close/>
                <a:moveTo>
                  <a:pt x="1872791" y="3220557"/>
                </a:moveTo>
                <a:lnTo>
                  <a:pt x="1856763" y="3249707"/>
                </a:lnTo>
                <a:lnTo>
                  <a:pt x="1856633" y="3249946"/>
                </a:lnTo>
                <a:lnTo>
                  <a:pt x="1852311" y="3254787"/>
                </a:lnTo>
                <a:cubicBezTo>
                  <a:pt x="1851005" y="3256363"/>
                  <a:pt x="1850301" y="3257385"/>
                  <a:pt x="1850710" y="3257285"/>
                </a:cubicBezTo>
                <a:cubicBezTo>
                  <a:pt x="1847893" y="3256950"/>
                  <a:pt x="1845069" y="3252366"/>
                  <a:pt x="1848616" y="3251504"/>
                </a:cubicBezTo>
                <a:cubicBezTo>
                  <a:pt x="1843432" y="3252763"/>
                  <a:pt x="1849072" y="3250373"/>
                  <a:pt x="1843624" y="3255947"/>
                </a:cubicBezTo>
                <a:cubicBezTo>
                  <a:pt x="1836355" y="3262986"/>
                  <a:pt x="1839170" y="3256011"/>
                  <a:pt x="1839170" y="3256011"/>
                </a:cubicBezTo>
                <a:cubicBezTo>
                  <a:pt x="1841071" y="3251297"/>
                  <a:pt x="1850054" y="3243673"/>
                  <a:pt x="1850967" y="3241410"/>
                </a:cubicBezTo>
                <a:cubicBezTo>
                  <a:pt x="1850967" y="3241410"/>
                  <a:pt x="1849062" y="3238812"/>
                  <a:pt x="1847233" y="3236027"/>
                </a:cubicBezTo>
                <a:lnTo>
                  <a:pt x="1848782" y="3234504"/>
                </a:lnTo>
                <a:close/>
                <a:moveTo>
                  <a:pt x="1783605" y="3214782"/>
                </a:moveTo>
                <a:lnTo>
                  <a:pt x="1776151" y="3227854"/>
                </a:lnTo>
                <a:lnTo>
                  <a:pt x="1772561" y="3235521"/>
                </a:lnTo>
                <a:lnTo>
                  <a:pt x="1770578" y="3236869"/>
                </a:lnTo>
                <a:lnTo>
                  <a:pt x="1755957" y="3247638"/>
                </a:lnTo>
                <a:lnTo>
                  <a:pt x="1762055" y="3241177"/>
                </a:lnTo>
                <a:cubicBezTo>
                  <a:pt x="1768258" y="3233888"/>
                  <a:pt x="1773959" y="3226466"/>
                  <a:pt x="1779366" y="3218860"/>
                </a:cubicBezTo>
                <a:close/>
                <a:moveTo>
                  <a:pt x="1887947" y="3211754"/>
                </a:moveTo>
                <a:lnTo>
                  <a:pt x="1863721" y="3253289"/>
                </a:lnTo>
                <a:lnTo>
                  <a:pt x="1859719" y="3255273"/>
                </a:lnTo>
                <a:lnTo>
                  <a:pt x="1880435" y="3216117"/>
                </a:lnTo>
                <a:close/>
                <a:moveTo>
                  <a:pt x="1670776" y="3204570"/>
                </a:moveTo>
                <a:lnTo>
                  <a:pt x="1658411" y="3211075"/>
                </a:lnTo>
                <a:cubicBezTo>
                  <a:pt x="1649209" y="3213286"/>
                  <a:pt x="1637444" y="3220351"/>
                  <a:pt x="1632491" y="3226484"/>
                </a:cubicBezTo>
                <a:lnTo>
                  <a:pt x="1647687" y="3221759"/>
                </a:lnTo>
                <a:lnTo>
                  <a:pt x="1650189" y="3219896"/>
                </a:lnTo>
                <a:lnTo>
                  <a:pt x="1658411" y="3211075"/>
                </a:lnTo>
                <a:lnTo>
                  <a:pt x="1662801" y="3210508"/>
                </a:lnTo>
                <a:close/>
                <a:moveTo>
                  <a:pt x="1902558" y="3203497"/>
                </a:moveTo>
                <a:lnTo>
                  <a:pt x="1889514" y="3226852"/>
                </a:lnTo>
                <a:lnTo>
                  <a:pt x="1878730" y="3245842"/>
                </a:lnTo>
                <a:lnTo>
                  <a:pt x="1876516" y="3246941"/>
                </a:lnTo>
                <a:lnTo>
                  <a:pt x="1886924" y="3225533"/>
                </a:lnTo>
                <a:lnTo>
                  <a:pt x="1897497" y="3206244"/>
                </a:lnTo>
                <a:close/>
                <a:moveTo>
                  <a:pt x="1679960" y="3197735"/>
                </a:moveTo>
                <a:lnTo>
                  <a:pt x="1676446" y="3198797"/>
                </a:lnTo>
                <a:lnTo>
                  <a:pt x="1674069" y="3202120"/>
                </a:lnTo>
                <a:close/>
                <a:moveTo>
                  <a:pt x="1917254" y="3195518"/>
                </a:moveTo>
                <a:lnTo>
                  <a:pt x="1890163" y="3240172"/>
                </a:lnTo>
                <a:lnTo>
                  <a:pt x="1884546" y="3242958"/>
                </a:lnTo>
                <a:lnTo>
                  <a:pt x="1895224" y="3219626"/>
                </a:lnTo>
                <a:lnTo>
                  <a:pt x="1906248" y="3201493"/>
                </a:lnTo>
                <a:close/>
                <a:moveTo>
                  <a:pt x="1759178" y="3192181"/>
                </a:moveTo>
                <a:lnTo>
                  <a:pt x="1760262" y="3192960"/>
                </a:lnTo>
                <a:cubicBezTo>
                  <a:pt x="1761393" y="3193864"/>
                  <a:pt x="1762355" y="3194808"/>
                  <a:pt x="1762188" y="3195301"/>
                </a:cubicBezTo>
                <a:cubicBezTo>
                  <a:pt x="1761518" y="3193646"/>
                  <a:pt x="1759692" y="3209942"/>
                  <a:pt x="1762537" y="3209424"/>
                </a:cubicBezTo>
                <a:cubicBezTo>
                  <a:pt x="1765935" y="3206658"/>
                  <a:pt x="1761469" y="3201062"/>
                  <a:pt x="1763864" y="3197626"/>
                </a:cubicBezTo>
                <a:cubicBezTo>
                  <a:pt x="1768835" y="3205974"/>
                  <a:pt x="1758653" y="3231795"/>
                  <a:pt x="1752246" y="3239803"/>
                </a:cubicBezTo>
                <a:cubicBezTo>
                  <a:pt x="1750352" y="3241157"/>
                  <a:pt x="1742552" y="3249644"/>
                  <a:pt x="1746952" y="3243922"/>
                </a:cubicBezTo>
                <a:cubicBezTo>
                  <a:pt x="1748680" y="3242457"/>
                  <a:pt x="1753132" y="3232946"/>
                  <a:pt x="1752127" y="3232275"/>
                </a:cubicBezTo>
                <a:cubicBezTo>
                  <a:pt x="1750790" y="3232592"/>
                  <a:pt x="1743939" y="3241912"/>
                  <a:pt x="1743605" y="3242898"/>
                </a:cubicBezTo>
                <a:cubicBezTo>
                  <a:pt x="1724219" y="3266205"/>
                  <a:pt x="1697853" y="3279825"/>
                  <a:pt x="1675225" y="3294528"/>
                </a:cubicBezTo>
                <a:cubicBezTo>
                  <a:pt x="1647468" y="3312252"/>
                  <a:pt x="1620598" y="3324328"/>
                  <a:pt x="1593176" y="3341068"/>
                </a:cubicBezTo>
                <a:lnTo>
                  <a:pt x="1515184" y="3386132"/>
                </a:lnTo>
                <a:lnTo>
                  <a:pt x="1526470" y="3376487"/>
                </a:lnTo>
                <a:lnTo>
                  <a:pt x="1526620" y="3376400"/>
                </a:lnTo>
                <a:cubicBezTo>
                  <a:pt x="1550810" y="3361329"/>
                  <a:pt x="1573607" y="3346739"/>
                  <a:pt x="1600527" y="3330873"/>
                </a:cubicBezTo>
                <a:cubicBezTo>
                  <a:pt x="1605265" y="3327791"/>
                  <a:pt x="1614742" y="3322838"/>
                  <a:pt x="1621485" y="3317471"/>
                </a:cubicBezTo>
                <a:cubicBezTo>
                  <a:pt x="1627112" y="3312367"/>
                  <a:pt x="1619810" y="3315146"/>
                  <a:pt x="1616799" y="3316761"/>
                </a:cubicBezTo>
                <a:cubicBezTo>
                  <a:pt x="1610556" y="3320048"/>
                  <a:pt x="1603590" y="3325467"/>
                  <a:pt x="1597348" y="3328752"/>
                </a:cubicBezTo>
                <a:lnTo>
                  <a:pt x="1548218" y="3358002"/>
                </a:lnTo>
                <a:lnTo>
                  <a:pt x="1620925" y="3297185"/>
                </a:lnTo>
                <a:cubicBezTo>
                  <a:pt x="1647352" y="3275554"/>
                  <a:pt x="1673956" y="3254373"/>
                  <a:pt x="1700358" y="3234326"/>
                </a:cubicBezTo>
                <a:close/>
                <a:moveTo>
                  <a:pt x="1688437" y="3191424"/>
                </a:moveTo>
                <a:lnTo>
                  <a:pt x="1685682" y="3192109"/>
                </a:lnTo>
                <a:lnTo>
                  <a:pt x="1685426" y="3193665"/>
                </a:lnTo>
                <a:close/>
                <a:moveTo>
                  <a:pt x="1939534" y="3183421"/>
                </a:moveTo>
                <a:lnTo>
                  <a:pt x="1912110" y="3228931"/>
                </a:lnTo>
                <a:lnTo>
                  <a:pt x="1906667" y="3231985"/>
                </a:lnTo>
                <a:lnTo>
                  <a:pt x="1897497" y="3236533"/>
                </a:lnTo>
                <a:lnTo>
                  <a:pt x="1923021" y="3192387"/>
                </a:lnTo>
                <a:close/>
                <a:moveTo>
                  <a:pt x="1802512" y="3183168"/>
                </a:moveTo>
                <a:lnTo>
                  <a:pt x="1791727" y="3201168"/>
                </a:lnTo>
                <a:lnTo>
                  <a:pt x="1790949" y="3201597"/>
                </a:lnTo>
                <a:cubicBezTo>
                  <a:pt x="1789753" y="3202117"/>
                  <a:pt x="1789031" y="3202229"/>
                  <a:pt x="1789259" y="3201664"/>
                </a:cubicBezTo>
                <a:cubicBezTo>
                  <a:pt x="1791884" y="3195159"/>
                  <a:pt x="1796309" y="3189832"/>
                  <a:pt x="1801045" y="3184728"/>
                </a:cubicBezTo>
                <a:close/>
                <a:moveTo>
                  <a:pt x="1780386" y="3177105"/>
                </a:moveTo>
                <a:lnTo>
                  <a:pt x="1777481" y="3179491"/>
                </a:lnTo>
                <a:lnTo>
                  <a:pt x="1777938" y="3178739"/>
                </a:lnTo>
                <a:lnTo>
                  <a:pt x="1778583" y="3178277"/>
                </a:lnTo>
                <a:close/>
                <a:moveTo>
                  <a:pt x="1970698" y="3166502"/>
                </a:moveTo>
                <a:lnTo>
                  <a:pt x="1952913" y="3191266"/>
                </a:lnTo>
                <a:lnTo>
                  <a:pt x="1939099" y="3213791"/>
                </a:lnTo>
                <a:lnTo>
                  <a:pt x="1916985" y="3226196"/>
                </a:lnTo>
                <a:lnTo>
                  <a:pt x="1944843" y="3180540"/>
                </a:lnTo>
                <a:close/>
                <a:moveTo>
                  <a:pt x="688762" y="3161359"/>
                </a:moveTo>
                <a:cubicBezTo>
                  <a:pt x="688762" y="3161359"/>
                  <a:pt x="682008" y="3177334"/>
                  <a:pt x="674831" y="3180247"/>
                </a:cubicBezTo>
                <a:cubicBezTo>
                  <a:pt x="665599" y="3179812"/>
                  <a:pt x="678672" y="3157094"/>
                  <a:pt x="688762" y="3161359"/>
                </a:cubicBezTo>
                <a:close/>
                <a:moveTo>
                  <a:pt x="1804132" y="3161152"/>
                </a:moveTo>
                <a:lnTo>
                  <a:pt x="1805320" y="3161490"/>
                </a:lnTo>
                <a:lnTo>
                  <a:pt x="1805902" y="3161655"/>
                </a:lnTo>
                <a:cubicBezTo>
                  <a:pt x="1806049" y="3161696"/>
                  <a:pt x="1806012" y="3161686"/>
                  <a:pt x="1805874" y="3161646"/>
                </a:cubicBezTo>
                <a:lnTo>
                  <a:pt x="1805320" y="3161490"/>
                </a:lnTo>
                <a:lnTo>
                  <a:pt x="1805238" y="3161466"/>
                </a:lnTo>
                <a:cubicBezTo>
                  <a:pt x="1804722" y="3161320"/>
                  <a:pt x="1804132" y="3161152"/>
                  <a:pt x="1804132" y="3161152"/>
                </a:cubicBezTo>
                <a:close/>
                <a:moveTo>
                  <a:pt x="1801830" y="3158868"/>
                </a:moveTo>
                <a:lnTo>
                  <a:pt x="1796241" y="3163283"/>
                </a:lnTo>
                <a:lnTo>
                  <a:pt x="1786178" y="3172286"/>
                </a:lnTo>
                <a:lnTo>
                  <a:pt x="1779872" y="3175551"/>
                </a:lnTo>
                <a:lnTo>
                  <a:pt x="1780596" y="3174354"/>
                </a:lnTo>
                <a:lnTo>
                  <a:pt x="1784751" y="3168878"/>
                </a:lnTo>
                <a:close/>
                <a:moveTo>
                  <a:pt x="1827128" y="3153212"/>
                </a:moveTo>
                <a:cubicBezTo>
                  <a:pt x="1826799" y="3153375"/>
                  <a:pt x="1826442" y="3153816"/>
                  <a:pt x="1826134" y="3154344"/>
                </a:cubicBezTo>
                <a:cubicBezTo>
                  <a:pt x="1825826" y="3154873"/>
                  <a:pt x="1825568" y="3155490"/>
                  <a:pt x="1825436" y="3156006"/>
                </a:cubicBezTo>
                <a:cubicBezTo>
                  <a:pt x="1825175" y="3157034"/>
                  <a:pt x="1825423" y="3157656"/>
                  <a:pt x="1826807" y="3156341"/>
                </a:cubicBezTo>
                <a:cubicBezTo>
                  <a:pt x="1826919" y="3155247"/>
                  <a:pt x="1827992" y="3155599"/>
                  <a:pt x="1828103" y="3154504"/>
                </a:cubicBezTo>
                <a:cubicBezTo>
                  <a:pt x="1827952" y="3153276"/>
                  <a:pt x="1827566" y="3152997"/>
                  <a:pt x="1827128" y="3153212"/>
                </a:cubicBezTo>
                <a:close/>
                <a:moveTo>
                  <a:pt x="1823071" y="3146748"/>
                </a:moveTo>
                <a:lnTo>
                  <a:pt x="1817808" y="3151728"/>
                </a:lnTo>
                <a:cubicBezTo>
                  <a:pt x="1816127" y="3153985"/>
                  <a:pt x="1814359" y="3156541"/>
                  <a:pt x="1810952" y="3159493"/>
                </a:cubicBezTo>
                <a:cubicBezTo>
                  <a:pt x="1810952" y="3159493"/>
                  <a:pt x="1798958" y="3173971"/>
                  <a:pt x="1797778" y="3173238"/>
                </a:cubicBezTo>
                <a:lnTo>
                  <a:pt x="1802198" y="3158652"/>
                </a:lnTo>
                <a:lnTo>
                  <a:pt x="1817178" y="3149873"/>
                </a:lnTo>
                <a:close/>
                <a:moveTo>
                  <a:pt x="1824921" y="3145768"/>
                </a:moveTo>
                <a:lnTo>
                  <a:pt x="1824713" y="3146114"/>
                </a:lnTo>
                <a:lnTo>
                  <a:pt x="1814030" y="3163944"/>
                </a:lnTo>
                <a:lnTo>
                  <a:pt x="1812791" y="3164663"/>
                </a:lnTo>
                <a:cubicBezTo>
                  <a:pt x="1811302" y="3165561"/>
                  <a:pt x="1810069" y="3166255"/>
                  <a:pt x="1809774" y="3166072"/>
                </a:cubicBezTo>
                <a:cubicBezTo>
                  <a:pt x="1809183" y="3165705"/>
                  <a:pt x="1812296" y="3161803"/>
                  <a:pt x="1815794" y="3157403"/>
                </a:cubicBezTo>
                <a:lnTo>
                  <a:pt x="1823621" y="3146456"/>
                </a:lnTo>
                <a:close/>
                <a:moveTo>
                  <a:pt x="1898859" y="3131216"/>
                </a:moveTo>
                <a:cubicBezTo>
                  <a:pt x="1895604" y="3137664"/>
                  <a:pt x="1903326" y="3139871"/>
                  <a:pt x="1904953" y="3136647"/>
                </a:cubicBezTo>
                <a:cubicBezTo>
                  <a:pt x="1906580" y="3133425"/>
                  <a:pt x="1898859" y="3131216"/>
                  <a:pt x="1898859" y="3131216"/>
                </a:cubicBezTo>
                <a:close/>
                <a:moveTo>
                  <a:pt x="1959791" y="3103225"/>
                </a:moveTo>
                <a:lnTo>
                  <a:pt x="1942812" y="3124329"/>
                </a:lnTo>
                <a:lnTo>
                  <a:pt x="1942112" y="3125328"/>
                </a:lnTo>
                <a:lnTo>
                  <a:pt x="1935942" y="3129008"/>
                </a:lnTo>
                <a:lnTo>
                  <a:pt x="1949421" y="3110824"/>
                </a:lnTo>
                <a:lnTo>
                  <a:pt x="1950604" y="3109229"/>
                </a:lnTo>
                <a:close/>
                <a:moveTo>
                  <a:pt x="2120050" y="3088559"/>
                </a:moveTo>
                <a:lnTo>
                  <a:pt x="2112431" y="3093520"/>
                </a:lnTo>
                <a:lnTo>
                  <a:pt x="2112110" y="3092347"/>
                </a:lnTo>
                <a:close/>
                <a:moveTo>
                  <a:pt x="641994" y="3083958"/>
                </a:moveTo>
                <a:lnTo>
                  <a:pt x="637341" y="3088777"/>
                </a:lnTo>
                <a:lnTo>
                  <a:pt x="636073" y="3089666"/>
                </a:lnTo>
                <a:lnTo>
                  <a:pt x="635328" y="3089460"/>
                </a:lnTo>
                <a:close/>
                <a:moveTo>
                  <a:pt x="642043" y="3083910"/>
                </a:moveTo>
                <a:lnTo>
                  <a:pt x="642044" y="3083917"/>
                </a:lnTo>
                <a:lnTo>
                  <a:pt x="641994" y="3083958"/>
                </a:lnTo>
                <a:close/>
                <a:moveTo>
                  <a:pt x="653745" y="3074637"/>
                </a:moveTo>
                <a:cubicBezTo>
                  <a:pt x="656036" y="3073239"/>
                  <a:pt x="649859" y="3079120"/>
                  <a:pt x="642713" y="3085565"/>
                </a:cubicBezTo>
                <a:lnTo>
                  <a:pt x="642044" y="3083917"/>
                </a:lnTo>
                <a:lnTo>
                  <a:pt x="648353" y="3078710"/>
                </a:lnTo>
                <a:cubicBezTo>
                  <a:pt x="651276" y="3076378"/>
                  <a:pt x="652981" y="3075103"/>
                  <a:pt x="653745" y="3074637"/>
                </a:cubicBezTo>
                <a:close/>
                <a:moveTo>
                  <a:pt x="677166" y="3036800"/>
                </a:moveTo>
                <a:lnTo>
                  <a:pt x="659777" y="3054431"/>
                </a:lnTo>
                <a:cubicBezTo>
                  <a:pt x="652969" y="3061452"/>
                  <a:pt x="646322" y="3068395"/>
                  <a:pt x="639914" y="3075043"/>
                </a:cubicBezTo>
                <a:cubicBezTo>
                  <a:pt x="635848" y="3079778"/>
                  <a:pt x="629886" y="3085868"/>
                  <a:pt x="627880" y="3088154"/>
                </a:cubicBezTo>
                <a:cubicBezTo>
                  <a:pt x="627186" y="3090206"/>
                  <a:pt x="627590" y="3090829"/>
                  <a:pt x="628044" y="3091307"/>
                </a:cubicBezTo>
                <a:lnTo>
                  <a:pt x="628304" y="3092614"/>
                </a:lnTo>
                <a:lnTo>
                  <a:pt x="616109" y="3100919"/>
                </a:lnTo>
                <a:cubicBezTo>
                  <a:pt x="602501" y="3112341"/>
                  <a:pt x="585984" y="3129253"/>
                  <a:pt x="572267" y="3142982"/>
                </a:cubicBezTo>
                <a:lnTo>
                  <a:pt x="566403" y="3148635"/>
                </a:lnTo>
                <a:lnTo>
                  <a:pt x="578415" y="3135205"/>
                </a:lnTo>
                <a:cubicBezTo>
                  <a:pt x="586312" y="3126883"/>
                  <a:pt x="594586" y="3118360"/>
                  <a:pt x="602637" y="3109436"/>
                </a:cubicBezTo>
                <a:cubicBezTo>
                  <a:pt x="618293" y="3093505"/>
                  <a:pt x="635903" y="3079079"/>
                  <a:pt x="649998" y="3063518"/>
                </a:cubicBezTo>
                <a:cubicBezTo>
                  <a:pt x="657130" y="3055792"/>
                  <a:pt x="664554" y="3047960"/>
                  <a:pt x="672438" y="3040586"/>
                </a:cubicBezTo>
                <a:close/>
                <a:moveTo>
                  <a:pt x="2130890" y="2995221"/>
                </a:moveTo>
                <a:cubicBezTo>
                  <a:pt x="2130890" y="2995221"/>
                  <a:pt x="2130890" y="2995221"/>
                  <a:pt x="2130599" y="2995367"/>
                </a:cubicBezTo>
                <a:lnTo>
                  <a:pt x="2129455" y="2995936"/>
                </a:lnTo>
                <a:lnTo>
                  <a:pt x="2129322" y="2995657"/>
                </a:lnTo>
                <a:cubicBezTo>
                  <a:pt x="2129322" y="2995657"/>
                  <a:pt x="2129322" y="2995657"/>
                  <a:pt x="2130890" y="2995221"/>
                </a:cubicBezTo>
                <a:close/>
                <a:moveTo>
                  <a:pt x="2115116" y="2984799"/>
                </a:moveTo>
                <a:lnTo>
                  <a:pt x="2080782" y="3025620"/>
                </a:lnTo>
                <a:lnTo>
                  <a:pt x="2050798" y="3065082"/>
                </a:lnTo>
                <a:lnTo>
                  <a:pt x="2023349" y="3079261"/>
                </a:lnTo>
                <a:lnTo>
                  <a:pt x="2026394" y="3075580"/>
                </a:lnTo>
                <a:cubicBezTo>
                  <a:pt x="2026505" y="3074486"/>
                  <a:pt x="2030597" y="3068851"/>
                  <a:pt x="2029524" y="3068500"/>
                </a:cubicBezTo>
                <a:cubicBezTo>
                  <a:pt x="2028452" y="3068148"/>
                  <a:pt x="2017052" y="3078366"/>
                  <a:pt x="2016938" y="3079460"/>
                </a:cubicBezTo>
                <a:lnTo>
                  <a:pt x="2012417" y="3084908"/>
                </a:lnTo>
                <a:lnTo>
                  <a:pt x="1993408" y="3094727"/>
                </a:lnTo>
                <a:lnTo>
                  <a:pt x="1991797" y="3095688"/>
                </a:lnTo>
                <a:lnTo>
                  <a:pt x="1992443" y="3094815"/>
                </a:lnTo>
                <a:cubicBezTo>
                  <a:pt x="1996422" y="3090275"/>
                  <a:pt x="2005497" y="3079297"/>
                  <a:pt x="2010772" y="3072918"/>
                </a:cubicBezTo>
                <a:cubicBezTo>
                  <a:pt x="2014816" y="3065949"/>
                  <a:pt x="2009765" y="3070139"/>
                  <a:pt x="2007150" y="3073996"/>
                </a:cubicBezTo>
                <a:lnTo>
                  <a:pt x="1985594" y="3099389"/>
                </a:lnTo>
                <a:lnTo>
                  <a:pt x="1952611" y="3119063"/>
                </a:lnTo>
                <a:lnTo>
                  <a:pt x="1954728" y="3116283"/>
                </a:lnTo>
                <a:cubicBezTo>
                  <a:pt x="1957393" y="3112608"/>
                  <a:pt x="1959991" y="3109358"/>
                  <a:pt x="1963702" y="3106521"/>
                </a:cubicBezTo>
                <a:cubicBezTo>
                  <a:pt x="1965130" y="3103408"/>
                  <a:pt x="1969109" y="3098865"/>
                  <a:pt x="1973313" y="3092137"/>
                </a:cubicBezTo>
                <a:cubicBezTo>
                  <a:pt x="1976039" y="3087187"/>
                  <a:pt x="1982519" y="3079884"/>
                  <a:pt x="1980373" y="3079181"/>
                </a:cubicBezTo>
                <a:cubicBezTo>
                  <a:pt x="1980373" y="3079181"/>
                  <a:pt x="1971345" y="3087912"/>
                  <a:pt x="1971232" y="3089006"/>
                </a:cubicBezTo>
                <a:lnTo>
                  <a:pt x="1962535" y="3099814"/>
                </a:lnTo>
                <a:lnTo>
                  <a:pt x="1956762" y="3100912"/>
                </a:lnTo>
                <a:lnTo>
                  <a:pt x="1985446" y="3062182"/>
                </a:lnTo>
                <a:cubicBezTo>
                  <a:pt x="1976563" y="3070396"/>
                  <a:pt x="1967639" y="3079444"/>
                  <a:pt x="1959075" y="3089056"/>
                </a:cubicBezTo>
                <a:lnTo>
                  <a:pt x="1945212" y="3106373"/>
                </a:lnTo>
                <a:lnTo>
                  <a:pt x="1935796" y="3111830"/>
                </a:lnTo>
                <a:cubicBezTo>
                  <a:pt x="1930028" y="3116075"/>
                  <a:pt x="1924427" y="3120796"/>
                  <a:pt x="1918989" y="3125005"/>
                </a:cubicBezTo>
                <a:cubicBezTo>
                  <a:pt x="1917581" y="3123752"/>
                  <a:pt x="1916471" y="3123931"/>
                  <a:pt x="1915509" y="3124827"/>
                </a:cubicBezTo>
                <a:cubicBezTo>
                  <a:pt x="1914548" y="3125722"/>
                  <a:pt x="1913733" y="3127334"/>
                  <a:pt x="1912921" y="3128946"/>
                </a:cubicBezTo>
                <a:cubicBezTo>
                  <a:pt x="1915733" y="3131453"/>
                  <a:pt x="1917361" y="3128229"/>
                  <a:pt x="1918989" y="3125005"/>
                </a:cubicBezTo>
                <a:lnTo>
                  <a:pt x="1936660" y="3117057"/>
                </a:lnTo>
                <a:lnTo>
                  <a:pt x="1934848" y="3119320"/>
                </a:lnTo>
                <a:lnTo>
                  <a:pt x="1924021" y="3136118"/>
                </a:lnTo>
                <a:lnTo>
                  <a:pt x="1881130" y="3161705"/>
                </a:lnTo>
                <a:lnTo>
                  <a:pt x="1852417" y="3181226"/>
                </a:lnTo>
                <a:lnTo>
                  <a:pt x="1853004" y="3180179"/>
                </a:lnTo>
                <a:cubicBezTo>
                  <a:pt x="1853136" y="3178903"/>
                  <a:pt x="1859951" y="3168317"/>
                  <a:pt x="1857806" y="3167615"/>
                </a:cubicBezTo>
                <a:cubicBezTo>
                  <a:pt x="1856063" y="3167045"/>
                  <a:pt x="1852233" y="3175651"/>
                  <a:pt x="1849756" y="3181201"/>
                </a:cubicBezTo>
                <a:lnTo>
                  <a:pt x="1848509" y="3183885"/>
                </a:lnTo>
                <a:lnTo>
                  <a:pt x="1816648" y="3205545"/>
                </a:lnTo>
                <a:lnTo>
                  <a:pt x="1816486" y="3204842"/>
                </a:lnTo>
                <a:cubicBezTo>
                  <a:pt x="1816208" y="3202254"/>
                  <a:pt x="1816046" y="3199912"/>
                  <a:pt x="1815818" y="3200478"/>
                </a:cubicBezTo>
                <a:cubicBezTo>
                  <a:pt x="1816274" y="3199346"/>
                  <a:pt x="1816729" y="3198215"/>
                  <a:pt x="1817187" y="3197085"/>
                </a:cubicBezTo>
                <a:cubicBezTo>
                  <a:pt x="1813260" y="3198890"/>
                  <a:pt x="1802180" y="3211105"/>
                  <a:pt x="1809909" y="3199874"/>
                </a:cubicBezTo>
                <a:cubicBezTo>
                  <a:pt x="1819354" y="3188056"/>
                  <a:pt x="1805451" y="3202998"/>
                  <a:pt x="1800275" y="3208506"/>
                </a:cubicBezTo>
                <a:lnTo>
                  <a:pt x="1799072" y="3209742"/>
                </a:lnTo>
                <a:lnTo>
                  <a:pt x="1822425" y="3166593"/>
                </a:lnTo>
                <a:cubicBezTo>
                  <a:pt x="1823966" y="3162385"/>
                  <a:pt x="1827031" y="3154153"/>
                  <a:pt x="1821511" y="3162901"/>
                </a:cubicBezTo>
                <a:cubicBezTo>
                  <a:pt x="1814601" y="3174398"/>
                  <a:pt x="1808922" y="3186488"/>
                  <a:pt x="1801032" y="3196722"/>
                </a:cubicBezTo>
                <a:cubicBezTo>
                  <a:pt x="1802982" y="3191234"/>
                  <a:pt x="1805259" y="3186161"/>
                  <a:pt x="1807703" y="3181294"/>
                </a:cubicBezTo>
                <a:lnTo>
                  <a:pt x="1813472" y="3170628"/>
                </a:lnTo>
                <a:lnTo>
                  <a:pt x="1814692" y="3169126"/>
                </a:lnTo>
                <a:cubicBezTo>
                  <a:pt x="1817804" y="3165225"/>
                  <a:pt x="1819126" y="3163128"/>
                  <a:pt x="1819342" y="3162167"/>
                </a:cubicBezTo>
                <a:lnTo>
                  <a:pt x="1818109" y="3162078"/>
                </a:lnTo>
                <a:lnTo>
                  <a:pt x="1823075" y="3152941"/>
                </a:lnTo>
                <a:lnTo>
                  <a:pt x="1826629" y="3144861"/>
                </a:lnTo>
                <a:lnTo>
                  <a:pt x="1844913" y="3135164"/>
                </a:lnTo>
                <a:lnTo>
                  <a:pt x="1863456" y="3123111"/>
                </a:lnTo>
                <a:lnTo>
                  <a:pt x="1898840" y="3103085"/>
                </a:lnTo>
                <a:lnTo>
                  <a:pt x="1875596" y="3138379"/>
                </a:lnTo>
                <a:cubicBezTo>
                  <a:pt x="1874289" y="3140309"/>
                  <a:pt x="1873720" y="3141230"/>
                  <a:pt x="1873642" y="3141487"/>
                </a:cubicBezTo>
                <a:cubicBezTo>
                  <a:pt x="1873408" y="3142257"/>
                  <a:pt x="1877580" y="3137050"/>
                  <a:pt x="1879443" y="3135115"/>
                </a:cubicBezTo>
                <a:lnTo>
                  <a:pt x="1904168" y="3100069"/>
                </a:lnTo>
                <a:lnTo>
                  <a:pt x="1916396" y="3093149"/>
                </a:lnTo>
                <a:lnTo>
                  <a:pt x="1916431" y="3092976"/>
                </a:lnTo>
                <a:lnTo>
                  <a:pt x="1918015" y="3092233"/>
                </a:lnTo>
                <a:lnTo>
                  <a:pt x="1942872" y="3078164"/>
                </a:lnTo>
                <a:lnTo>
                  <a:pt x="1942980" y="3077714"/>
                </a:lnTo>
                <a:lnTo>
                  <a:pt x="1946675" y="3076012"/>
                </a:lnTo>
                <a:lnTo>
                  <a:pt x="1950516" y="3073838"/>
                </a:lnTo>
                <a:cubicBezTo>
                  <a:pt x="1979809" y="3057974"/>
                  <a:pt x="2009329" y="3042458"/>
                  <a:pt x="2038939" y="3026658"/>
                </a:cubicBezTo>
                <a:close/>
                <a:moveTo>
                  <a:pt x="757944" y="2978013"/>
                </a:moveTo>
                <a:cubicBezTo>
                  <a:pt x="757944" y="2978013"/>
                  <a:pt x="758571" y="2978130"/>
                  <a:pt x="759157" y="2978369"/>
                </a:cubicBezTo>
                <a:cubicBezTo>
                  <a:pt x="759743" y="2978609"/>
                  <a:pt x="760287" y="2978971"/>
                  <a:pt x="760120" y="2979464"/>
                </a:cubicBezTo>
                <a:cubicBezTo>
                  <a:pt x="759787" y="2980450"/>
                  <a:pt x="757276" y="2979983"/>
                  <a:pt x="757944" y="2978013"/>
                </a:cubicBezTo>
                <a:close/>
                <a:moveTo>
                  <a:pt x="2140380" y="2966817"/>
                </a:moveTo>
                <a:lnTo>
                  <a:pt x="2117403" y="2992086"/>
                </a:lnTo>
                <a:cubicBezTo>
                  <a:pt x="2108173" y="3003673"/>
                  <a:pt x="2099003" y="3014666"/>
                  <a:pt x="2089557" y="3025876"/>
                </a:cubicBezTo>
                <a:lnTo>
                  <a:pt x="2068919" y="3050418"/>
                </a:lnTo>
                <a:lnTo>
                  <a:pt x="2079287" y="3043230"/>
                </a:lnTo>
                <a:cubicBezTo>
                  <a:pt x="2084767" y="3039504"/>
                  <a:pt x="2084767" y="3039504"/>
                  <a:pt x="2084767" y="3039504"/>
                </a:cubicBezTo>
                <a:cubicBezTo>
                  <a:pt x="2083764" y="3041987"/>
                  <a:pt x="2083764" y="3041987"/>
                  <a:pt x="2083764" y="3041987"/>
                </a:cubicBezTo>
                <a:cubicBezTo>
                  <a:pt x="2082308" y="3042391"/>
                  <a:pt x="2083831" y="3043542"/>
                  <a:pt x="2086049" y="3044263"/>
                </a:cubicBezTo>
                <a:lnTo>
                  <a:pt x="2091593" y="3044009"/>
                </a:lnTo>
                <a:lnTo>
                  <a:pt x="2085733" y="3047036"/>
                </a:lnTo>
                <a:lnTo>
                  <a:pt x="2083324" y="3046515"/>
                </a:lnTo>
                <a:lnTo>
                  <a:pt x="2064615" y="3055538"/>
                </a:lnTo>
                <a:lnTo>
                  <a:pt x="2061036" y="3059793"/>
                </a:lnTo>
                <a:lnTo>
                  <a:pt x="2056636" y="3062067"/>
                </a:lnTo>
                <a:lnTo>
                  <a:pt x="2060931" y="3056825"/>
                </a:lnTo>
                <a:lnTo>
                  <a:pt x="2058849" y="3057402"/>
                </a:lnTo>
                <a:lnTo>
                  <a:pt x="2062572" y="3054819"/>
                </a:lnTo>
                <a:lnTo>
                  <a:pt x="2070981" y="3044559"/>
                </a:lnTo>
                <a:cubicBezTo>
                  <a:pt x="2078872" y="3034324"/>
                  <a:pt x="2082604" y="3028572"/>
                  <a:pt x="2089488" y="3019139"/>
                </a:cubicBezTo>
                <a:cubicBezTo>
                  <a:pt x="2095332" y="3011722"/>
                  <a:pt x="2102372" y="3004366"/>
                  <a:pt x="2109435" y="2997018"/>
                </a:cubicBezTo>
                <a:lnTo>
                  <a:pt x="2125975" y="2978832"/>
                </a:lnTo>
                <a:lnTo>
                  <a:pt x="2127906" y="2977770"/>
                </a:lnTo>
                <a:cubicBezTo>
                  <a:pt x="2128517" y="2976562"/>
                  <a:pt x="2131562" y="2974128"/>
                  <a:pt x="2134982" y="2971424"/>
                </a:cubicBezTo>
                <a:close/>
                <a:moveTo>
                  <a:pt x="2092075" y="2946522"/>
                </a:moveTo>
                <a:lnTo>
                  <a:pt x="2091479" y="2946975"/>
                </a:lnTo>
                <a:lnTo>
                  <a:pt x="2092213" y="2947656"/>
                </a:lnTo>
                <a:close/>
                <a:moveTo>
                  <a:pt x="821996" y="2928708"/>
                </a:moveTo>
                <a:cubicBezTo>
                  <a:pt x="821896" y="2928840"/>
                  <a:pt x="820421" y="2929480"/>
                  <a:pt x="818731" y="2930303"/>
                </a:cubicBezTo>
                <a:lnTo>
                  <a:pt x="820183" y="2929172"/>
                </a:lnTo>
                <a:lnTo>
                  <a:pt x="820970" y="2928929"/>
                </a:lnTo>
                <a:cubicBezTo>
                  <a:pt x="821752" y="2928702"/>
                  <a:pt x="822047" y="2928642"/>
                  <a:pt x="821996" y="2928708"/>
                </a:cubicBezTo>
                <a:close/>
                <a:moveTo>
                  <a:pt x="807083" y="2916999"/>
                </a:moveTo>
                <a:cubicBezTo>
                  <a:pt x="808303" y="2916730"/>
                  <a:pt x="808415" y="2917460"/>
                  <a:pt x="805685" y="2920068"/>
                </a:cubicBezTo>
                <a:cubicBezTo>
                  <a:pt x="799108" y="2924337"/>
                  <a:pt x="787794" y="2931689"/>
                  <a:pt x="782889" y="2934658"/>
                </a:cubicBezTo>
                <a:lnTo>
                  <a:pt x="764988" y="2947059"/>
                </a:lnTo>
                <a:lnTo>
                  <a:pt x="762989" y="2947257"/>
                </a:lnTo>
                <a:cubicBezTo>
                  <a:pt x="760862" y="2948426"/>
                  <a:pt x="757270" y="2950786"/>
                  <a:pt x="751865" y="2954634"/>
                </a:cubicBezTo>
                <a:lnTo>
                  <a:pt x="743659" y="2960248"/>
                </a:lnTo>
                <a:lnTo>
                  <a:pt x="761044" y="2945588"/>
                </a:lnTo>
                <a:lnTo>
                  <a:pt x="801836" y="2919917"/>
                </a:lnTo>
                <a:cubicBezTo>
                  <a:pt x="803536" y="2918534"/>
                  <a:pt x="805863" y="2917268"/>
                  <a:pt x="807083" y="2916999"/>
                </a:cubicBezTo>
                <a:close/>
                <a:moveTo>
                  <a:pt x="957046" y="2913462"/>
                </a:moveTo>
                <a:cubicBezTo>
                  <a:pt x="957083" y="2914035"/>
                  <a:pt x="957181" y="2915563"/>
                  <a:pt x="957375" y="2918619"/>
                </a:cubicBezTo>
                <a:cubicBezTo>
                  <a:pt x="957630" y="2921823"/>
                  <a:pt x="957759" y="2923427"/>
                  <a:pt x="957806" y="2924028"/>
                </a:cubicBezTo>
                <a:cubicBezTo>
                  <a:pt x="957951" y="2925831"/>
                  <a:pt x="957375" y="2918619"/>
                  <a:pt x="957375" y="2918619"/>
                </a:cubicBezTo>
                <a:cubicBezTo>
                  <a:pt x="957375" y="2918619"/>
                  <a:pt x="956938" y="2911744"/>
                  <a:pt x="957046" y="2913462"/>
                </a:cubicBezTo>
                <a:close/>
                <a:moveTo>
                  <a:pt x="893002" y="2901754"/>
                </a:moveTo>
                <a:lnTo>
                  <a:pt x="883946" y="2907067"/>
                </a:lnTo>
                <a:cubicBezTo>
                  <a:pt x="879850" y="2908648"/>
                  <a:pt x="874925" y="2911937"/>
                  <a:pt x="870062" y="2914886"/>
                </a:cubicBezTo>
                <a:lnTo>
                  <a:pt x="865808" y="2916712"/>
                </a:lnTo>
                <a:lnTo>
                  <a:pt x="853817" y="2924588"/>
                </a:lnTo>
                <a:lnTo>
                  <a:pt x="849900" y="2929052"/>
                </a:lnTo>
                <a:lnTo>
                  <a:pt x="851271" y="2928297"/>
                </a:lnTo>
                <a:lnTo>
                  <a:pt x="857497" y="2924626"/>
                </a:lnTo>
                <a:close/>
                <a:moveTo>
                  <a:pt x="2218758" y="2896697"/>
                </a:moveTo>
                <a:lnTo>
                  <a:pt x="2211842" y="2900665"/>
                </a:lnTo>
                <a:cubicBezTo>
                  <a:pt x="2210839" y="2903145"/>
                  <a:pt x="2210839" y="2903145"/>
                  <a:pt x="2210839" y="2903145"/>
                </a:cubicBezTo>
                <a:cubicBezTo>
                  <a:pt x="2210274" y="2901099"/>
                  <a:pt x="2210274" y="2901099"/>
                  <a:pt x="2210274" y="2901099"/>
                </a:cubicBezTo>
                <a:close/>
                <a:moveTo>
                  <a:pt x="2195027" y="2894052"/>
                </a:moveTo>
                <a:lnTo>
                  <a:pt x="2187185" y="2903135"/>
                </a:lnTo>
                <a:lnTo>
                  <a:pt x="2193771" y="2900394"/>
                </a:lnTo>
                <a:lnTo>
                  <a:pt x="2198318" y="2894967"/>
                </a:lnTo>
                <a:lnTo>
                  <a:pt x="2198188" y="2894854"/>
                </a:lnTo>
                <a:close/>
                <a:moveTo>
                  <a:pt x="2228402" y="2891693"/>
                </a:moveTo>
                <a:lnTo>
                  <a:pt x="2218758" y="2896697"/>
                </a:lnTo>
                <a:lnTo>
                  <a:pt x="2224255" y="2893545"/>
                </a:lnTo>
                <a:close/>
                <a:moveTo>
                  <a:pt x="2206410" y="2882446"/>
                </a:moveTo>
                <a:cubicBezTo>
                  <a:pt x="2205063" y="2883183"/>
                  <a:pt x="2202878" y="2885107"/>
                  <a:pt x="2201637" y="2886397"/>
                </a:cubicBezTo>
                <a:lnTo>
                  <a:pt x="2200770" y="2887402"/>
                </a:lnTo>
                <a:lnTo>
                  <a:pt x="2203570" y="2888698"/>
                </a:lnTo>
                <a:lnTo>
                  <a:pt x="2206154" y="2885612"/>
                </a:lnTo>
                <a:cubicBezTo>
                  <a:pt x="2208265" y="2882157"/>
                  <a:pt x="2207757" y="2881708"/>
                  <a:pt x="2206410" y="2882446"/>
                </a:cubicBezTo>
                <a:close/>
                <a:moveTo>
                  <a:pt x="2214242" y="2874726"/>
                </a:moveTo>
                <a:lnTo>
                  <a:pt x="2212893" y="2875200"/>
                </a:lnTo>
                <a:lnTo>
                  <a:pt x="2212859" y="2876121"/>
                </a:lnTo>
                <a:close/>
                <a:moveTo>
                  <a:pt x="760011" y="2868968"/>
                </a:moveTo>
                <a:lnTo>
                  <a:pt x="756967" y="2871961"/>
                </a:lnTo>
                <a:lnTo>
                  <a:pt x="759234" y="2869343"/>
                </a:lnTo>
                <a:close/>
                <a:moveTo>
                  <a:pt x="826662" y="2834102"/>
                </a:moveTo>
                <a:cubicBezTo>
                  <a:pt x="827000" y="2834128"/>
                  <a:pt x="827132" y="2834456"/>
                  <a:pt x="826868" y="2835236"/>
                </a:cubicBezTo>
                <a:cubicBezTo>
                  <a:pt x="826200" y="2837206"/>
                  <a:pt x="823301" y="2837890"/>
                  <a:pt x="823301" y="2837890"/>
                </a:cubicBezTo>
                <a:cubicBezTo>
                  <a:pt x="823050" y="2837269"/>
                  <a:pt x="823637" y="2836303"/>
                  <a:pt x="824414" y="2835500"/>
                </a:cubicBezTo>
                <a:cubicBezTo>
                  <a:pt x="825190" y="2834698"/>
                  <a:pt x="826156" y="2834061"/>
                  <a:pt x="826662" y="2834102"/>
                </a:cubicBezTo>
                <a:close/>
                <a:moveTo>
                  <a:pt x="2282447" y="2833492"/>
                </a:moveTo>
                <a:cubicBezTo>
                  <a:pt x="2280211" y="2832814"/>
                  <a:pt x="2277319" y="2832594"/>
                  <a:pt x="2276145" y="2834022"/>
                </a:cubicBezTo>
                <a:cubicBezTo>
                  <a:pt x="2271668" y="2835266"/>
                  <a:pt x="2267754" y="2838555"/>
                  <a:pt x="2261709" y="2840234"/>
                </a:cubicBezTo>
                <a:lnTo>
                  <a:pt x="2257318" y="2838756"/>
                </a:lnTo>
                <a:lnTo>
                  <a:pt x="2251678" y="2845475"/>
                </a:lnTo>
                <a:lnTo>
                  <a:pt x="2234315" y="2864485"/>
                </a:lnTo>
                <a:lnTo>
                  <a:pt x="2272321" y="2849877"/>
                </a:lnTo>
                <a:cubicBezTo>
                  <a:pt x="2273888" y="2849443"/>
                  <a:pt x="2269930" y="2846450"/>
                  <a:pt x="2266231" y="2845274"/>
                </a:cubicBezTo>
                <a:cubicBezTo>
                  <a:pt x="2273844" y="2843161"/>
                  <a:pt x="2279325" y="2839435"/>
                  <a:pt x="2284805" y="2835709"/>
                </a:cubicBezTo>
                <a:cubicBezTo>
                  <a:pt x="2286260" y="2835305"/>
                  <a:pt x="2284682" y="2834170"/>
                  <a:pt x="2282447" y="2833492"/>
                </a:cubicBezTo>
                <a:close/>
                <a:moveTo>
                  <a:pt x="841898" y="2805400"/>
                </a:moveTo>
                <a:cubicBezTo>
                  <a:pt x="840897" y="2808356"/>
                  <a:pt x="840508" y="2809505"/>
                  <a:pt x="838164" y="2809151"/>
                </a:cubicBezTo>
                <a:cubicBezTo>
                  <a:pt x="838526" y="2808083"/>
                  <a:pt x="839125" y="2807225"/>
                  <a:pt x="839801" y="2806593"/>
                </a:cubicBezTo>
                <a:cubicBezTo>
                  <a:pt x="840477" y="2805961"/>
                  <a:pt x="841229" y="2805558"/>
                  <a:pt x="841898" y="2805400"/>
                </a:cubicBezTo>
                <a:close/>
                <a:moveTo>
                  <a:pt x="828897" y="2782097"/>
                </a:moveTo>
                <a:cubicBezTo>
                  <a:pt x="827799" y="2782271"/>
                  <a:pt x="824760" y="2785113"/>
                  <a:pt x="824760" y="2785113"/>
                </a:cubicBezTo>
                <a:cubicBezTo>
                  <a:pt x="824397" y="2786180"/>
                  <a:pt x="825150" y="2786683"/>
                  <a:pt x="826168" y="2786405"/>
                </a:cubicBezTo>
                <a:cubicBezTo>
                  <a:pt x="827186" y="2786127"/>
                  <a:pt x="828467" y="2785069"/>
                  <a:pt x="829162" y="2783016"/>
                </a:cubicBezTo>
                <a:cubicBezTo>
                  <a:pt x="829413" y="2782277"/>
                  <a:pt x="829262" y="2782039"/>
                  <a:pt x="828897" y="2782097"/>
                </a:cubicBezTo>
                <a:close/>
                <a:moveTo>
                  <a:pt x="3085666" y="2774279"/>
                </a:moveTo>
                <a:cubicBezTo>
                  <a:pt x="3087467" y="2774532"/>
                  <a:pt x="3088480" y="2775149"/>
                  <a:pt x="3088349" y="2776240"/>
                </a:cubicBezTo>
                <a:cubicBezTo>
                  <a:pt x="3084772" y="2777100"/>
                  <a:pt x="3053590" y="2784596"/>
                  <a:pt x="3053590" y="2784596"/>
                </a:cubicBezTo>
                <a:cubicBezTo>
                  <a:pt x="3035448" y="2786840"/>
                  <a:pt x="3044399" y="2782570"/>
                  <a:pt x="3057754" y="2778829"/>
                </a:cubicBezTo>
                <a:cubicBezTo>
                  <a:pt x="3067770" y="2776024"/>
                  <a:pt x="3080265" y="2773516"/>
                  <a:pt x="3085666" y="2774279"/>
                </a:cubicBezTo>
                <a:close/>
                <a:moveTo>
                  <a:pt x="3162554" y="2756375"/>
                </a:moveTo>
                <a:lnTo>
                  <a:pt x="3162515" y="2756392"/>
                </a:lnTo>
                <a:lnTo>
                  <a:pt x="3162387" y="2756404"/>
                </a:lnTo>
                <a:close/>
                <a:moveTo>
                  <a:pt x="3156299" y="2750791"/>
                </a:moveTo>
                <a:lnTo>
                  <a:pt x="3164589" y="2750799"/>
                </a:lnTo>
                <a:lnTo>
                  <a:pt x="3158380" y="2752175"/>
                </a:lnTo>
                <a:cubicBezTo>
                  <a:pt x="3154751" y="2753216"/>
                  <a:pt x="3147828" y="2756090"/>
                  <a:pt x="3149211" y="2757346"/>
                </a:cubicBezTo>
                <a:lnTo>
                  <a:pt x="3151048" y="2757583"/>
                </a:lnTo>
                <a:lnTo>
                  <a:pt x="3140436" y="2758687"/>
                </a:lnTo>
                <a:lnTo>
                  <a:pt x="3137008" y="2758898"/>
                </a:lnTo>
                <a:lnTo>
                  <a:pt x="3136045" y="2758225"/>
                </a:lnTo>
                <a:lnTo>
                  <a:pt x="3135197" y="2759009"/>
                </a:lnTo>
                <a:lnTo>
                  <a:pt x="3119925" y="2759945"/>
                </a:lnTo>
                <a:cubicBezTo>
                  <a:pt x="3114504" y="2760421"/>
                  <a:pt x="3111075" y="2761069"/>
                  <a:pt x="3111371" y="2762233"/>
                </a:cubicBezTo>
                <a:cubicBezTo>
                  <a:pt x="3112230" y="2758674"/>
                  <a:pt x="3116683" y="2756190"/>
                  <a:pt x="3122883" y="2754469"/>
                </a:cubicBezTo>
                <a:cubicBezTo>
                  <a:pt x="3132181" y="2751886"/>
                  <a:pt x="3145403" y="2751016"/>
                  <a:pt x="3156299" y="2750791"/>
                </a:cubicBezTo>
                <a:close/>
                <a:moveTo>
                  <a:pt x="871579" y="2748507"/>
                </a:moveTo>
                <a:lnTo>
                  <a:pt x="866926" y="2753326"/>
                </a:lnTo>
                <a:cubicBezTo>
                  <a:pt x="864063" y="2755643"/>
                  <a:pt x="860676" y="2758066"/>
                  <a:pt x="859088" y="2758818"/>
                </a:cubicBezTo>
                <a:close/>
                <a:moveTo>
                  <a:pt x="871627" y="2748458"/>
                </a:moveTo>
                <a:lnTo>
                  <a:pt x="871630" y="2748466"/>
                </a:lnTo>
                <a:lnTo>
                  <a:pt x="871579" y="2748507"/>
                </a:lnTo>
                <a:close/>
                <a:moveTo>
                  <a:pt x="883329" y="2739185"/>
                </a:moveTo>
                <a:cubicBezTo>
                  <a:pt x="885621" y="2737787"/>
                  <a:pt x="879444" y="2743669"/>
                  <a:pt x="872297" y="2750112"/>
                </a:cubicBezTo>
                <a:lnTo>
                  <a:pt x="871630" y="2748466"/>
                </a:lnTo>
                <a:lnTo>
                  <a:pt x="877938" y="2743258"/>
                </a:lnTo>
                <a:cubicBezTo>
                  <a:pt x="880860" y="2740926"/>
                  <a:pt x="882566" y="2739651"/>
                  <a:pt x="883329" y="2739185"/>
                </a:cubicBezTo>
                <a:close/>
                <a:moveTo>
                  <a:pt x="662899" y="2723872"/>
                </a:moveTo>
                <a:cubicBezTo>
                  <a:pt x="662003" y="2725895"/>
                  <a:pt x="664513" y="2726494"/>
                  <a:pt x="664961" y="2725482"/>
                </a:cubicBezTo>
                <a:cubicBezTo>
                  <a:pt x="665185" y="2724976"/>
                  <a:pt x="664669" y="2724573"/>
                  <a:pt x="664098" y="2724297"/>
                </a:cubicBezTo>
                <a:cubicBezTo>
                  <a:pt x="663526" y="2724021"/>
                  <a:pt x="662899" y="2723872"/>
                  <a:pt x="662899" y="2723872"/>
                </a:cubicBezTo>
                <a:close/>
                <a:moveTo>
                  <a:pt x="3288165" y="2718310"/>
                </a:moveTo>
                <a:lnTo>
                  <a:pt x="3280117" y="2720545"/>
                </a:lnTo>
                <a:lnTo>
                  <a:pt x="3283850" y="2720132"/>
                </a:lnTo>
                <a:lnTo>
                  <a:pt x="3291027" y="2719659"/>
                </a:lnTo>
                <a:close/>
                <a:moveTo>
                  <a:pt x="3326121" y="2708129"/>
                </a:moveTo>
                <a:lnTo>
                  <a:pt x="3337699" y="2708534"/>
                </a:lnTo>
                <a:lnTo>
                  <a:pt x="3317372" y="2712708"/>
                </a:lnTo>
                <a:lnTo>
                  <a:pt x="3315905" y="2713110"/>
                </a:lnTo>
                <a:lnTo>
                  <a:pt x="3310042" y="2713491"/>
                </a:lnTo>
                <a:lnTo>
                  <a:pt x="3310855" y="2714492"/>
                </a:lnTo>
                <a:lnTo>
                  <a:pt x="3306850" y="2715587"/>
                </a:lnTo>
                <a:cubicBezTo>
                  <a:pt x="3302311" y="2716892"/>
                  <a:pt x="3296851" y="2718503"/>
                  <a:pt x="3290804" y="2720288"/>
                </a:cubicBezTo>
                <a:lnTo>
                  <a:pt x="3272445" y="2725598"/>
                </a:lnTo>
                <a:lnTo>
                  <a:pt x="3257823" y="2729102"/>
                </a:lnTo>
                <a:lnTo>
                  <a:pt x="3196117" y="2743733"/>
                </a:lnTo>
                <a:lnTo>
                  <a:pt x="3190602" y="2743185"/>
                </a:lnTo>
                <a:cubicBezTo>
                  <a:pt x="3185340" y="2735273"/>
                  <a:pt x="3233892" y="2727836"/>
                  <a:pt x="3236959" y="2727099"/>
                </a:cubicBezTo>
                <a:lnTo>
                  <a:pt x="3295345" y="2711070"/>
                </a:lnTo>
                <a:close/>
                <a:moveTo>
                  <a:pt x="640086" y="2692078"/>
                </a:moveTo>
                <a:lnTo>
                  <a:pt x="604588" y="2720421"/>
                </a:lnTo>
                <a:cubicBezTo>
                  <a:pt x="588974" y="2732155"/>
                  <a:pt x="584953" y="2734047"/>
                  <a:pt x="587681" y="2730230"/>
                </a:cubicBezTo>
                <a:lnTo>
                  <a:pt x="591730" y="2725734"/>
                </a:lnTo>
                <a:lnTo>
                  <a:pt x="600058" y="2719735"/>
                </a:lnTo>
                <a:cubicBezTo>
                  <a:pt x="611895" y="2710826"/>
                  <a:pt x="623807" y="2701746"/>
                  <a:pt x="636149" y="2694592"/>
                </a:cubicBezTo>
                <a:close/>
                <a:moveTo>
                  <a:pt x="3417945" y="2689359"/>
                </a:moveTo>
                <a:cubicBezTo>
                  <a:pt x="3418256" y="2689232"/>
                  <a:pt x="3418790" y="2689800"/>
                  <a:pt x="3419778" y="2691701"/>
                </a:cubicBezTo>
                <a:cubicBezTo>
                  <a:pt x="3419778" y="2691701"/>
                  <a:pt x="3418705" y="2691469"/>
                  <a:pt x="3417454" y="2691200"/>
                </a:cubicBezTo>
                <a:cubicBezTo>
                  <a:pt x="3417547" y="2690311"/>
                  <a:pt x="3417635" y="2689487"/>
                  <a:pt x="3417945" y="2689359"/>
                </a:cubicBezTo>
                <a:close/>
                <a:moveTo>
                  <a:pt x="638510" y="2683680"/>
                </a:moveTo>
                <a:lnTo>
                  <a:pt x="635805" y="2689006"/>
                </a:lnTo>
                <a:lnTo>
                  <a:pt x="634952" y="2689516"/>
                </a:lnTo>
                <a:lnTo>
                  <a:pt x="610364" y="2706683"/>
                </a:lnTo>
                <a:lnTo>
                  <a:pt x="611273" y="2705779"/>
                </a:lnTo>
                <a:lnTo>
                  <a:pt x="624731" y="2692745"/>
                </a:lnTo>
                <a:close/>
                <a:moveTo>
                  <a:pt x="3424860" y="2679272"/>
                </a:moveTo>
                <a:cubicBezTo>
                  <a:pt x="3427619" y="2678471"/>
                  <a:pt x="3429580" y="2678506"/>
                  <a:pt x="3429875" y="2680905"/>
                </a:cubicBezTo>
                <a:cubicBezTo>
                  <a:pt x="3430035" y="2679381"/>
                  <a:pt x="3416730" y="2687669"/>
                  <a:pt x="3413164" y="2690274"/>
                </a:cubicBezTo>
                <a:cubicBezTo>
                  <a:pt x="3413164" y="2690274"/>
                  <a:pt x="3405139" y="2690100"/>
                  <a:pt x="3408214" y="2693876"/>
                </a:cubicBezTo>
                <a:cubicBezTo>
                  <a:pt x="3408214" y="2693876"/>
                  <a:pt x="3414076" y="2692028"/>
                  <a:pt x="3417454" y="2691200"/>
                </a:cubicBezTo>
                <a:lnTo>
                  <a:pt x="3417705" y="2692159"/>
                </a:lnTo>
                <a:lnTo>
                  <a:pt x="3377813" y="2700297"/>
                </a:lnTo>
                <a:lnTo>
                  <a:pt x="3360237" y="2703906"/>
                </a:lnTo>
                <a:lnTo>
                  <a:pt x="3356795" y="2703678"/>
                </a:lnTo>
                <a:lnTo>
                  <a:pt x="3319881" y="2704334"/>
                </a:lnTo>
                <a:lnTo>
                  <a:pt x="3400443" y="2682218"/>
                </a:lnTo>
                <a:lnTo>
                  <a:pt x="3398473" y="2683986"/>
                </a:lnTo>
                <a:cubicBezTo>
                  <a:pt x="3399704" y="2685309"/>
                  <a:pt x="3411595" y="2683059"/>
                  <a:pt x="3415067" y="2682639"/>
                </a:cubicBezTo>
                <a:cubicBezTo>
                  <a:pt x="3418547" y="2681704"/>
                  <a:pt x="3422102" y="2680071"/>
                  <a:pt x="3424860" y="2679272"/>
                </a:cubicBezTo>
                <a:close/>
                <a:moveTo>
                  <a:pt x="511782" y="2673696"/>
                </a:moveTo>
                <a:cubicBezTo>
                  <a:pt x="511406" y="2673728"/>
                  <a:pt x="510919" y="2674018"/>
                  <a:pt x="510451" y="2674411"/>
                </a:cubicBezTo>
                <a:cubicBezTo>
                  <a:pt x="509985" y="2674805"/>
                  <a:pt x="509540" y="2675302"/>
                  <a:pt x="509252" y="2675749"/>
                </a:cubicBezTo>
                <a:cubicBezTo>
                  <a:pt x="508676" y="2676643"/>
                  <a:pt x="508732" y="2677334"/>
                  <a:pt x="510501" y="2676589"/>
                </a:cubicBezTo>
                <a:cubicBezTo>
                  <a:pt x="510950" y="2675577"/>
                  <a:pt x="511901" y="2676320"/>
                  <a:pt x="512348" y="2675308"/>
                </a:cubicBezTo>
                <a:cubicBezTo>
                  <a:pt x="512577" y="2674069"/>
                  <a:pt x="512280" y="2673653"/>
                  <a:pt x="511782" y="2673696"/>
                </a:cubicBezTo>
                <a:close/>
                <a:moveTo>
                  <a:pt x="711237" y="2666834"/>
                </a:moveTo>
                <a:lnTo>
                  <a:pt x="701196" y="2672471"/>
                </a:lnTo>
                <a:lnTo>
                  <a:pt x="700629" y="2670379"/>
                </a:lnTo>
                <a:close/>
                <a:moveTo>
                  <a:pt x="3334629" y="2660939"/>
                </a:moveTo>
                <a:cubicBezTo>
                  <a:pt x="3334399" y="2660863"/>
                  <a:pt x="3333413" y="2660857"/>
                  <a:pt x="3331277" y="2660955"/>
                </a:cubicBezTo>
                <a:lnTo>
                  <a:pt x="3285515" y="2662309"/>
                </a:lnTo>
                <a:lnTo>
                  <a:pt x="3277972" y="2663852"/>
                </a:lnTo>
                <a:lnTo>
                  <a:pt x="3279439" y="2665840"/>
                </a:lnTo>
                <a:lnTo>
                  <a:pt x="3326716" y="2662637"/>
                </a:lnTo>
                <a:cubicBezTo>
                  <a:pt x="3329178" y="2662029"/>
                  <a:pt x="3335316" y="2661167"/>
                  <a:pt x="3334629" y="2660939"/>
                </a:cubicBezTo>
                <a:close/>
                <a:moveTo>
                  <a:pt x="811430" y="2644023"/>
                </a:moveTo>
                <a:lnTo>
                  <a:pt x="812261" y="2644996"/>
                </a:lnTo>
                <a:lnTo>
                  <a:pt x="819290" y="2644723"/>
                </a:lnTo>
                <a:lnTo>
                  <a:pt x="810204" y="2650010"/>
                </a:lnTo>
                <a:cubicBezTo>
                  <a:pt x="797425" y="2657249"/>
                  <a:pt x="784306" y="2664592"/>
                  <a:pt x="770266" y="2672690"/>
                </a:cubicBezTo>
                <a:cubicBezTo>
                  <a:pt x="768382" y="2674056"/>
                  <a:pt x="764077" y="2676310"/>
                  <a:pt x="761926" y="2677071"/>
                </a:cubicBezTo>
                <a:cubicBezTo>
                  <a:pt x="759776" y="2677831"/>
                  <a:pt x="759780" y="2677097"/>
                  <a:pt x="766516" y="2672485"/>
                </a:cubicBezTo>
                <a:cubicBezTo>
                  <a:pt x="773083" y="2669217"/>
                  <a:pt x="780257" y="2665060"/>
                  <a:pt x="786106" y="2661005"/>
                </a:cubicBezTo>
                <a:cubicBezTo>
                  <a:pt x="791577" y="2657562"/>
                  <a:pt x="795677" y="2654807"/>
                  <a:pt x="799622" y="2652101"/>
                </a:cubicBezTo>
                <a:close/>
                <a:moveTo>
                  <a:pt x="987529" y="2642561"/>
                </a:moveTo>
                <a:cubicBezTo>
                  <a:pt x="987529" y="2642561"/>
                  <a:pt x="988156" y="2642678"/>
                  <a:pt x="988743" y="2642918"/>
                </a:cubicBezTo>
                <a:cubicBezTo>
                  <a:pt x="989328" y="2643157"/>
                  <a:pt x="989872" y="2643520"/>
                  <a:pt x="989705" y="2644012"/>
                </a:cubicBezTo>
                <a:cubicBezTo>
                  <a:pt x="989372" y="2644998"/>
                  <a:pt x="986861" y="2644531"/>
                  <a:pt x="987529" y="2642561"/>
                </a:cubicBezTo>
                <a:close/>
                <a:moveTo>
                  <a:pt x="656776" y="2642113"/>
                </a:moveTo>
                <a:cubicBezTo>
                  <a:pt x="656632" y="2640310"/>
                  <a:pt x="657206" y="2647521"/>
                  <a:pt x="657206" y="2647521"/>
                </a:cubicBezTo>
                <a:cubicBezTo>
                  <a:pt x="656951" y="2644316"/>
                  <a:pt x="656823" y="2642713"/>
                  <a:pt x="656776" y="2642113"/>
                </a:cubicBezTo>
                <a:close/>
                <a:moveTo>
                  <a:pt x="712090" y="2638581"/>
                </a:moveTo>
                <a:cubicBezTo>
                  <a:pt x="712871" y="2638746"/>
                  <a:pt x="711522" y="2640083"/>
                  <a:pt x="706811" y="2643343"/>
                </a:cubicBezTo>
                <a:cubicBezTo>
                  <a:pt x="701240" y="2647835"/>
                  <a:pt x="694009" y="2651316"/>
                  <a:pt x="686267" y="2654469"/>
                </a:cubicBezTo>
                <a:lnTo>
                  <a:pt x="678002" y="2657682"/>
                </a:lnTo>
                <a:lnTo>
                  <a:pt x="696185" y="2645710"/>
                </a:lnTo>
                <a:lnTo>
                  <a:pt x="645346" y="2672780"/>
                </a:lnTo>
                <a:lnTo>
                  <a:pt x="646302" y="2671854"/>
                </a:lnTo>
                <a:cubicBezTo>
                  <a:pt x="651479" y="2666787"/>
                  <a:pt x="655922" y="2662358"/>
                  <a:pt x="659024" y="2659085"/>
                </a:cubicBezTo>
                <a:lnTo>
                  <a:pt x="662065" y="2655293"/>
                </a:lnTo>
                <a:lnTo>
                  <a:pt x="663367" y="2655034"/>
                </a:lnTo>
                <a:cubicBezTo>
                  <a:pt x="668997" y="2653115"/>
                  <a:pt x="674537" y="2650683"/>
                  <a:pt x="680741" y="2648400"/>
                </a:cubicBezTo>
                <a:cubicBezTo>
                  <a:pt x="688229" y="2648131"/>
                  <a:pt x="709747" y="2638085"/>
                  <a:pt x="712090" y="2638581"/>
                </a:cubicBezTo>
                <a:close/>
                <a:moveTo>
                  <a:pt x="804335" y="2635718"/>
                </a:moveTo>
                <a:lnTo>
                  <a:pt x="809622" y="2641905"/>
                </a:lnTo>
                <a:lnTo>
                  <a:pt x="801613" y="2646452"/>
                </a:lnTo>
                <a:cubicBezTo>
                  <a:pt x="783387" y="2657862"/>
                  <a:pt x="765638" y="2669644"/>
                  <a:pt x="748183" y="2680636"/>
                </a:cubicBezTo>
                <a:cubicBezTo>
                  <a:pt x="730440" y="2690835"/>
                  <a:pt x="711373" y="2701134"/>
                  <a:pt x="692230" y="2711601"/>
                </a:cubicBezTo>
                <a:lnTo>
                  <a:pt x="646158" y="2742984"/>
                </a:lnTo>
                <a:lnTo>
                  <a:pt x="646501" y="2736591"/>
                </a:lnTo>
                <a:cubicBezTo>
                  <a:pt x="646907" y="2733726"/>
                  <a:pt x="647912" y="2731054"/>
                  <a:pt x="650651" y="2727505"/>
                </a:cubicBezTo>
                <a:cubicBezTo>
                  <a:pt x="657738" y="2718360"/>
                  <a:pt x="668225" y="2712016"/>
                  <a:pt x="679160" y="2705489"/>
                </a:cubicBezTo>
                <a:lnTo>
                  <a:pt x="682202" y="2703235"/>
                </a:lnTo>
                <a:lnTo>
                  <a:pt x="732516" y="2674076"/>
                </a:lnTo>
                <a:cubicBezTo>
                  <a:pt x="732963" y="2673064"/>
                  <a:pt x="738738" y="2669177"/>
                  <a:pt x="737786" y="2668434"/>
                </a:cubicBezTo>
                <a:cubicBezTo>
                  <a:pt x="736834" y="2667690"/>
                  <a:pt x="722431" y="2673236"/>
                  <a:pt x="721983" y="2674247"/>
                </a:cubicBezTo>
                <a:lnTo>
                  <a:pt x="709004" y="2681738"/>
                </a:lnTo>
                <a:lnTo>
                  <a:pt x="706521" y="2680563"/>
                </a:lnTo>
                <a:cubicBezTo>
                  <a:pt x="704985" y="2679162"/>
                  <a:pt x="703315" y="2677140"/>
                  <a:pt x="701889" y="2675019"/>
                </a:cubicBezTo>
                <a:lnTo>
                  <a:pt x="701828" y="2674796"/>
                </a:lnTo>
                <a:lnTo>
                  <a:pt x="717903" y="2665615"/>
                </a:lnTo>
                <a:lnTo>
                  <a:pt x="718601" y="2664373"/>
                </a:lnTo>
                <a:close/>
                <a:moveTo>
                  <a:pt x="864094" y="2634920"/>
                </a:moveTo>
                <a:lnTo>
                  <a:pt x="864750" y="2634947"/>
                </a:lnTo>
                <a:lnTo>
                  <a:pt x="851214" y="2643936"/>
                </a:lnTo>
                <a:close/>
                <a:moveTo>
                  <a:pt x="810621" y="2630844"/>
                </a:moveTo>
                <a:cubicBezTo>
                  <a:pt x="812963" y="2631649"/>
                  <a:pt x="814651" y="2634011"/>
                  <a:pt x="812975" y="2635311"/>
                </a:cubicBezTo>
                <a:cubicBezTo>
                  <a:pt x="811857" y="2636178"/>
                  <a:pt x="809245" y="2636571"/>
                  <a:pt x="804335" y="2635718"/>
                </a:cubicBezTo>
                <a:cubicBezTo>
                  <a:pt x="805281" y="2630790"/>
                  <a:pt x="808278" y="2630038"/>
                  <a:pt x="810621" y="2630844"/>
                </a:cubicBezTo>
                <a:close/>
                <a:moveTo>
                  <a:pt x="3402829" y="2629415"/>
                </a:moveTo>
                <a:lnTo>
                  <a:pt x="3426606" y="2631187"/>
                </a:lnTo>
                <a:lnTo>
                  <a:pt x="3425026" y="2631590"/>
                </a:lnTo>
                <a:cubicBezTo>
                  <a:pt x="3418091" y="2633208"/>
                  <a:pt x="3399361" y="2637470"/>
                  <a:pt x="3413274" y="2635542"/>
                </a:cubicBezTo>
                <a:cubicBezTo>
                  <a:pt x="3419525" y="2635205"/>
                  <a:pt x="3418865" y="2635841"/>
                  <a:pt x="3416195" y="2636886"/>
                </a:cubicBezTo>
                <a:lnTo>
                  <a:pt x="3410350" y="2639321"/>
                </a:lnTo>
                <a:lnTo>
                  <a:pt x="3411260" y="2639329"/>
                </a:lnTo>
                <a:cubicBezTo>
                  <a:pt x="3426964" y="2639486"/>
                  <a:pt x="3426964" y="2639486"/>
                  <a:pt x="3426964" y="2639486"/>
                </a:cubicBezTo>
                <a:lnTo>
                  <a:pt x="3422755" y="2640876"/>
                </a:lnTo>
                <a:lnTo>
                  <a:pt x="3323526" y="2665430"/>
                </a:lnTo>
                <a:cubicBezTo>
                  <a:pt x="3186277" y="2701538"/>
                  <a:pt x="3055737" y="2741633"/>
                  <a:pt x="2930646" y="2778854"/>
                </a:cubicBezTo>
                <a:cubicBezTo>
                  <a:pt x="2834695" y="2811097"/>
                  <a:pt x="2741786" y="2855319"/>
                  <a:pt x="2650930" y="2894811"/>
                </a:cubicBezTo>
                <a:cubicBezTo>
                  <a:pt x="2603377" y="2912597"/>
                  <a:pt x="2556887" y="2931363"/>
                  <a:pt x="2510907" y="2950536"/>
                </a:cubicBezTo>
                <a:lnTo>
                  <a:pt x="2395147" y="2999697"/>
                </a:lnTo>
                <a:lnTo>
                  <a:pt x="2391794" y="3000851"/>
                </a:lnTo>
                <a:cubicBezTo>
                  <a:pt x="2390228" y="3001287"/>
                  <a:pt x="2390228" y="3001287"/>
                  <a:pt x="2388884" y="3001659"/>
                </a:cubicBezTo>
                <a:cubicBezTo>
                  <a:pt x="2377357" y="3007063"/>
                  <a:pt x="2365267" y="3010419"/>
                  <a:pt x="2353740" y="3015823"/>
                </a:cubicBezTo>
                <a:lnTo>
                  <a:pt x="2331458" y="3027600"/>
                </a:lnTo>
                <a:lnTo>
                  <a:pt x="2314653" y="3035076"/>
                </a:lnTo>
                <a:lnTo>
                  <a:pt x="2312547" y="3033830"/>
                </a:lnTo>
                <a:cubicBezTo>
                  <a:pt x="2310683" y="3032971"/>
                  <a:pt x="2308890" y="3032367"/>
                  <a:pt x="2308218" y="3032553"/>
                </a:cubicBezTo>
                <a:cubicBezTo>
                  <a:pt x="2302737" y="3036279"/>
                  <a:pt x="2297256" y="3040003"/>
                  <a:pt x="2291210" y="3041682"/>
                </a:cubicBezTo>
                <a:cubicBezTo>
                  <a:pt x="2294345" y="3040812"/>
                  <a:pt x="2296692" y="3037957"/>
                  <a:pt x="2299038" y="3035102"/>
                </a:cubicBezTo>
                <a:cubicBezTo>
                  <a:pt x="2302172" y="3034232"/>
                  <a:pt x="2291604" y="3030871"/>
                  <a:pt x="2290602" y="3033353"/>
                </a:cubicBezTo>
                <a:cubicBezTo>
                  <a:pt x="2261423" y="3045545"/>
                  <a:pt x="2235505" y="3063444"/>
                  <a:pt x="2206550" y="3075573"/>
                </a:cubicBezTo>
                <a:lnTo>
                  <a:pt x="2208188" y="3076905"/>
                </a:lnTo>
                <a:lnTo>
                  <a:pt x="2203878" y="3078575"/>
                </a:lnTo>
                <a:lnTo>
                  <a:pt x="2198937" y="3077687"/>
                </a:lnTo>
                <a:cubicBezTo>
                  <a:pt x="2192409" y="3077611"/>
                  <a:pt x="2185020" y="3079662"/>
                  <a:pt x="2178975" y="3081341"/>
                </a:cubicBezTo>
                <a:cubicBezTo>
                  <a:pt x="2181886" y="3080532"/>
                  <a:pt x="2185799" y="3077243"/>
                  <a:pt x="2188934" y="3076373"/>
                </a:cubicBezTo>
                <a:cubicBezTo>
                  <a:pt x="2190501" y="3075937"/>
                  <a:pt x="2186318" y="3073007"/>
                  <a:pt x="2182843" y="3071768"/>
                </a:cubicBezTo>
                <a:cubicBezTo>
                  <a:pt x="2185754" y="3070960"/>
                  <a:pt x="2185754" y="3070960"/>
                  <a:pt x="2185754" y="3070960"/>
                </a:cubicBezTo>
                <a:cubicBezTo>
                  <a:pt x="2187322" y="3070524"/>
                  <a:pt x="2187886" y="3072571"/>
                  <a:pt x="2189453" y="3072136"/>
                </a:cubicBezTo>
                <a:cubicBezTo>
                  <a:pt x="2190797" y="3071762"/>
                  <a:pt x="2190797" y="3071762"/>
                  <a:pt x="2190797" y="3071762"/>
                </a:cubicBezTo>
                <a:cubicBezTo>
                  <a:pt x="2192848" y="3073082"/>
                  <a:pt x="2196322" y="3074321"/>
                  <a:pt x="2197326" y="3071840"/>
                </a:cubicBezTo>
                <a:cubicBezTo>
                  <a:pt x="2207365" y="3067163"/>
                  <a:pt x="2217325" y="3062194"/>
                  <a:pt x="2227507" y="3057163"/>
                </a:cubicBezTo>
                <a:cubicBezTo>
                  <a:pt x="2228850" y="3056792"/>
                  <a:pt x="2230417" y="3056357"/>
                  <a:pt x="2230417" y="3056357"/>
                </a:cubicBezTo>
                <a:cubicBezTo>
                  <a:pt x="2233328" y="3055549"/>
                  <a:pt x="2233328" y="3055549"/>
                  <a:pt x="2233328" y="3055549"/>
                </a:cubicBezTo>
                <a:cubicBezTo>
                  <a:pt x="2234331" y="3053066"/>
                  <a:pt x="2234331" y="3053066"/>
                  <a:pt x="2234331" y="3053066"/>
                </a:cubicBezTo>
                <a:cubicBezTo>
                  <a:pt x="2233847" y="3051311"/>
                  <a:pt x="2230373" y="3050073"/>
                  <a:pt x="2226673" y="3048897"/>
                </a:cubicBezTo>
                <a:lnTo>
                  <a:pt x="2225330" y="3049270"/>
                </a:lnTo>
                <a:cubicBezTo>
                  <a:pt x="2227677" y="3046415"/>
                  <a:pt x="2232155" y="3045172"/>
                  <a:pt x="2234806" y="3042547"/>
                </a:cubicBezTo>
                <a:cubicBezTo>
                  <a:pt x="2236149" y="3042174"/>
                  <a:pt x="2228411" y="3037712"/>
                  <a:pt x="2226064" y="3040567"/>
                </a:cubicBezTo>
                <a:cubicBezTo>
                  <a:pt x="2219016" y="3044727"/>
                  <a:pt x="2212192" y="3048826"/>
                  <a:pt x="2203496" y="3053127"/>
                </a:cubicBezTo>
                <a:cubicBezTo>
                  <a:pt x="2188494" y="3057294"/>
                  <a:pt x="2174622" y="3065551"/>
                  <a:pt x="2160669" y="3073517"/>
                </a:cubicBezTo>
                <a:cubicBezTo>
                  <a:pt x="2160669" y="3073517"/>
                  <a:pt x="2160669" y="3073517"/>
                  <a:pt x="2162576" y="3075190"/>
                </a:cubicBezTo>
                <a:cubicBezTo>
                  <a:pt x="2158098" y="3076434"/>
                  <a:pt x="2153620" y="3077677"/>
                  <a:pt x="2149143" y="3078921"/>
                </a:cubicBezTo>
                <a:cubicBezTo>
                  <a:pt x="2155967" y="3074823"/>
                  <a:pt x="2155967" y="3074823"/>
                  <a:pt x="2155967" y="3074823"/>
                </a:cubicBezTo>
                <a:lnTo>
                  <a:pt x="2153382" y="3072655"/>
                </a:lnTo>
                <a:lnTo>
                  <a:pt x="2256234" y="3023585"/>
                </a:lnTo>
                <a:cubicBezTo>
                  <a:pt x="2380975" y="2966946"/>
                  <a:pt x="2509455" y="2913290"/>
                  <a:pt x="2638407" y="2858287"/>
                </a:cubicBezTo>
                <a:cubicBezTo>
                  <a:pt x="2724141" y="2824262"/>
                  <a:pt x="2814487" y="2784893"/>
                  <a:pt x="2904471" y="2754790"/>
                </a:cubicBezTo>
                <a:cubicBezTo>
                  <a:pt x="2969910" y="2734822"/>
                  <a:pt x="3039940" y="2717985"/>
                  <a:pt x="3101298" y="2694764"/>
                </a:cubicBezTo>
                <a:cubicBezTo>
                  <a:pt x="3155157" y="2675109"/>
                  <a:pt x="3210873" y="2662773"/>
                  <a:pt x="3265517" y="2652902"/>
                </a:cubicBezTo>
                <a:lnTo>
                  <a:pt x="3313910" y="2644775"/>
                </a:lnTo>
                <a:lnTo>
                  <a:pt x="3313468" y="2645914"/>
                </a:lnTo>
                <a:cubicBezTo>
                  <a:pt x="3313536" y="2647099"/>
                  <a:pt x="3314076" y="2648031"/>
                  <a:pt x="3315073" y="2647560"/>
                </a:cubicBezTo>
                <a:lnTo>
                  <a:pt x="3314841" y="2644620"/>
                </a:lnTo>
                <a:lnTo>
                  <a:pt x="3346318" y="2639335"/>
                </a:lnTo>
                <a:close/>
                <a:moveTo>
                  <a:pt x="911848" y="2626667"/>
                </a:moveTo>
                <a:lnTo>
                  <a:pt x="881174" y="2646067"/>
                </a:lnTo>
                <a:lnTo>
                  <a:pt x="902568" y="2629101"/>
                </a:lnTo>
                <a:close/>
                <a:moveTo>
                  <a:pt x="571424" y="2624441"/>
                </a:moveTo>
                <a:cubicBezTo>
                  <a:pt x="569686" y="2625085"/>
                  <a:pt x="567535" y="2626329"/>
                  <a:pt x="566139" y="2627334"/>
                </a:cubicBezTo>
                <a:cubicBezTo>
                  <a:pt x="565209" y="2628006"/>
                  <a:pt x="564614" y="2628570"/>
                  <a:pt x="564702" y="2628778"/>
                </a:cubicBezTo>
                <a:cubicBezTo>
                  <a:pt x="564818" y="2629057"/>
                  <a:pt x="566148" y="2628705"/>
                  <a:pt x="569511" y="2627133"/>
                </a:cubicBezTo>
                <a:cubicBezTo>
                  <a:pt x="569511" y="2627133"/>
                  <a:pt x="573783" y="2626158"/>
                  <a:pt x="574232" y="2625147"/>
                </a:cubicBezTo>
                <a:cubicBezTo>
                  <a:pt x="574488" y="2623752"/>
                  <a:pt x="573163" y="2623796"/>
                  <a:pt x="571424" y="2624441"/>
                </a:cubicBezTo>
                <a:close/>
                <a:moveTo>
                  <a:pt x="3483151" y="2612453"/>
                </a:moveTo>
                <a:lnTo>
                  <a:pt x="3489837" y="2613759"/>
                </a:lnTo>
                <a:lnTo>
                  <a:pt x="3492468" y="2614213"/>
                </a:lnTo>
                <a:lnTo>
                  <a:pt x="3488597" y="2615367"/>
                </a:lnTo>
                <a:lnTo>
                  <a:pt x="3463069" y="2621883"/>
                </a:lnTo>
                <a:lnTo>
                  <a:pt x="3452829" y="2620381"/>
                </a:lnTo>
                <a:lnTo>
                  <a:pt x="3449114" y="2620205"/>
                </a:lnTo>
                <a:lnTo>
                  <a:pt x="3475669" y="2614425"/>
                </a:lnTo>
                <a:close/>
                <a:moveTo>
                  <a:pt x="579651" y="2610413"/>
                </a:moveTo>
                <a:cubicBezTo>
                  <a:pt x="577544" y="2611172"/>
                  <a:pt x="574980" y="2612627"/>
                  <a:pt x="573322" y="2613929"/>
                </a:cubicBezTo>
                <a:cubicBezTo>
                  <a:pt x="572770" y="2614363"/>
                  <a:pt x="572319" y="2614780"/>
                  <a:pt x="572019" y="2615149"/>
                </a:cubicBezTo>
                <a:cubicBezTo>
                  <a:pt x="571720" y="2615518"/>
                  <a:pt x="571572" y="2615838"/>
                  <a:pt x="571625" y="2616078"/>
                </a:cubicBezTo>
                <a:cubicBezTo>
                  <a:pt x="572289" y="2617957"/>
                  <a:pt x="582784" y="2612083"/>
                  <a:pt x="583230" y="2611070"/>
                </a:cubicBezTo>
                <a:cubicBezTo>
                  <a:pt x="583406" y="2609590"/>
                  <a:pt x="581757" y="2609654"/>
                  <a:pt x="579651" y="2610413"/>
                </a:cubicBezTo>
                <a:close/>
                <a:moveTo>
                  <a:pt x="3523444" y="2601823"/>
                </a:moveTo>
                <a:lnTo>
                  <a:pt x="3525773" y="2602091"/>
                </a:lnTo>
                <a:lnTo>
                  <a:pt x="3528929" y="2602732"/>
                </a:lnTo>
                <a:lnTo>
                  <a:pt x="3518878" y="2606335"/>
                </a:lnTo>
                <a:lnTo>
                  <a:pt x="3509118" y="2609247"/>
                </a:lnTo>
                <a:lnTo>
                  <a:pt x="3504112" y="2607883"/>
                </a:lnTo>
                <a:lnTo>
                  <a:pt x="3501959" y="2607491"/>
                </a:lnTo>
                <a:close/>
                <a:moveTo>
                  <a:pt x="978906" y="2598142"/>
                </a:moveTo>
                <a:lnTo>
                  <a:pt x="947919" y="2619117"/>
                </a:lnTo>
                <a:lnTo>
                  <a:pt x="940964" y="2623264"/>
                </a:lnTo>
                <a:lnTo>
                  <a:pt x="942969" y="2622469"/>
                </a:lnTo>
                <a:lnTo>
                  <a:pt x="916383" y="2640463"/>
                </a:lnTo>
                <a:lnTo>
                  <a:pt x="913317" y="2642057"/>
                </a:lnTo>
                <a:lnTo>
                  <a:pt x="932833" y="2627165"/>
                </a:lnTo>
                <a:lnTo>
                  <a:pt x="932866" y="2627353"/>
                </a:lnTo>
                <a:cubicBezTo>
                  <a:pt x="933583" y="2627838"/>
                  <a:pt x="934571" y="2627862"/>
                  <a:pt x="934930" y="2627248"/>
                </a:cubicBezTo>
                <a:lnTo>
                  <a:pt x="934262" y="2626075"/>
                </a:lnTo>
                <a:lnTo>
                  <a:pt x="937613" y="2623518"/>
                </a:lnTo>
                <a:cubicBezTo>
                  <a:pt x="940480" y="2621186"/>
                  <a:pt x="935845" y="2621514"/>
                  <a:pt x="929586" y="2621958"/>
                </a:cubicBezTo>
                <a:lnTo>
                  <a:pt x="924840" y="2621996"/>
                </a:lnTo>
                <a:lnTo>
                  <a:pt x="961766" y="2605600"/>
                </a:lnTo>
                <a:close/>
                <a:moveTo>
                  <a:pt x="617053" y="2594950"/>
                </a:moveTo>
                <a:cubicBezTo>
                  <a:pt x="617128" y="2594509"/>
                  <a:pt x="616242" y="2594582"/>
                  <a:pt x="613820" y="2595472"/>
                </a:cubicBezTo>
                <a:cubicBezTo>
                  <a:pt x="606730" y="2599921"/>
                  <a:pt x="598157" y="2604345"/>
                  <a:pt x="592887" y="2609988"/>
                </a:cubicBezTo>
                <a:cubicBezTo>
                  <a:pt x="592150" y="2610207"/>
                  <a:pt x="591544" y="2610130"/>
                  <a:pt x="591184" y="2610219"/>
                </a:cubicBezTo>
                <a:cubicBezTo>
                  <a:pt x="591005" y="2610263"/>
                  <a:pt x="590888" y="2610347"/>
                  <a:pt x="590846" y="2610531"/>
                </a:cubicBezTo>
                <a:cubicBezTo>
                  <a:pt x="590805" y="2610716"/>
                  <a:pt x="590840" y="2611000"/>
                  <a:pt x="590966" y="2611437"/>
                </a:cubicBezTo>
                <a:cubicBezTo>
                  <a:pt x="590966" y="2611437"/>
                  <a:pt x="591203" y="2611623"/>
                  <a:pt x="591563" y="2611535"/>
                </a:cubicBezTo>
                <a:cubicBezTo>
                  <a:pt x="591922" y="2611447"/>
                  <a:pt x="592403" y="2611085"/>
                  <a:pt x="592887" y="2609988"/>
                </a:cubicBezTo>
                <a:cubicBezTo>
                  <a:pt x="596293" y="2608562"/>
                  <a:pt x="600566" y="2607587"/>
                  <a:pt x="605893" y="2604712"/>
                </a:cubicBezTo>
                <a:cubicBezTo>
                  <a:pt x="607950" y="2602234"/>
                  <a:pt x="616827" y="2596274"/>
                  <a:pt x="617053" y="2594950"/>
                </a:cubicBezTo>
                <a:close/>
                <a:moveTo>
                  <a:pt x="1036742" y="2592825"/>
                </a:moveTo>
                <a:cubicBezTo>
                  <a:pt x="1036573" y="2593316"/>
                  <a:pt x="1036560" y="2594266"/>
                  <a:pt x="1036338" y="2594922"/>
                </a:cubicBezTo>
                <a:cubicBezTo>
                  <a:pt x="1036116" y="2595578"/>
                  <a:pt x="1035684" y="2595945"/>
                  <a:pt x="1034680" y="2595275"/>
                </a:cubicBezTo>
                <a:cubicBezTo>
                  <a:pt x="1035040" y="2594208"/>
                  <a:pt x="1035305" y="2593428"/>
                  <a:pt x="1035604" y="2592998"/>
                </a:cubicBezTo>
                <a:cubicBezTo>
                  <a:pt x="1035904" y="2592568"/>
                  <a:pt x="1036239" y="2592490"/>
                  <a:pt x="1036742" y="2592825"/>
                </a:cubicBezTo>
                <a:close/>
                <a:moveTo>
                  <a:pt x="607786" y="2592090"/>
                </a:moveTo>
                <a:cubicBezTo>
                  <a:pt x="601844" y="2593794"/>
                  <a:pt x="589349" y="2602643"/>
                  <a:pt x="585944" y="2605776"/>
                </a:cubicBezTo>
                <a:cubicBezTo>
                  <a:pt x="585295" y="2606373"/>
                  <a:pt x="584977" y="2606762"/>
                  <a:pt x="585096" y="2606855"/>
                </a:cubicBezTo>
                <a:cubicBezTo>
                  <a:pt x="585152" y="2609621"/>
                  <a:pt x="596542" y="2601723"/>
                  <a:pt x="597942" y="2601454"/>
                </a:cubicBezTo>
                <a:cubicBezTo>
                  <a:pt x="601870" y="2598849"/>
                  <a:pt x="609994" y="2595435"/>
                  <a:pt x="610965" y="2593243"/>
                </a:cubicBezTo>
                <a:cubicBezTo>
                  <a:pt x="611019" y="2591747"/>
                  <a:pt x="609767" y="2591521"/>
                  <a:pt x="607786" y="2592090"/>
                </a:cubicBezTo>
                <a:close/>
                <a:moveTo>
                  <a:pt x="1042646" y="2586900"/>
                </a:moveTo>
                <a:cubicBezTo>
                  <a:pt x="1041646" y="2589855"/>
                  <a:pt x="1039417" y="2592195"/>
                  <a:pt x="1036742" y="2592825"/>
                </a:cubicBezTo>
                <a:cubicBezTo>
                  <a:pt x="1037938" y="2591107"/>
                  <a:pt x="1038704" y="2589756"/>
                  <a:pt x="1039526" y="2588768"/>
                </a:cubicBezTo>
                <a:cubicBezTo>
                  <a:pt x="1040348" y="2587782"/>
                  <a:pt x="1041225" y="2587160"/>
                  <a:pt x="1042646" y="2586900"/>
                </a:cubicBezTo>
                <a:close/>
                <a:moveTo>
                  <a:pt x="1036668" y="2581548"/>
                </a:moveTo>
                <a:cubicBezTo>
                  <a:pt x="1037887" y="2581278"/>
                  <a:pt x="1037999" y="2582007"/>
                  <a:pt x="1035270" y="2584615"/>
                </a:cubicBezTo>
                <a:cubicBezTo>
                  <a:pt x="1028693" y="2588886"/>
                  <a:pt x="1017379" y="2596237"/>
                  <a:pt x="1012474" y="2599207"/>
                </a:cubicBezTo>
                <a:cubicBezTo>
                  <a:pt x="999444" y="2607680"/>
                  <a:pt x="986581" y="2616577"/>
                  <a:pt x="973920" y="2625918"/>
                </a:cubicBezTo>
                <a:lnTo>
                  <a:pt x="944042" y="2649420"/>
                </a:lnTo>
                <a:lnTo>
                  <a:pt x="990629" y="2610137"/>
                </a:lnTo>
                <a:lnTo>
                  <a:pt x="1031421" y="2584465"/>
                </a:lnTo>
                <a:cubicBezTo>
                  <a:pt x="1033121" y="2583082"/>
                  <a:pt x="1035448" y="2581815"/>
                  <a:pt x="1036668" y="2581548"/>
                </a:cubicBezTo>
                <a:close/>
                <a:moveTo>
                  <a:pt x="1020695" y="2580610"/>
                </a:moveTo>
                <a:lnTo>
                  <a:pt x="970289" y="2616012"/>
                </a:lnTo>
                <a:lnTo>
                  <a:pt x="965350" y="2618193"/>
                </a:lnTo>
                <a:lnTo>
                  <a:pt x="976830" y="2609960"/>
                </a:lnTo>
                <a:cubicBezTo>
                  <a:pt x="998269" y="2594586"/>
                  <a:pt x="998269" y="2594586"/>
                  <a:pt x="998269" y="2594586"/>
                </a:cubicBezTo>
                <a:cubicBezTo>
                  <a:pt x="1000452" y="2592455"/>
                  <a:pt x="997696" y="2592195"/>
                  <a:pt x="993804" y="2592738"/>
                </a:cubicBezTo>
                <a:lnTo>
                  <a:pt x="987564" y="2594376"/>
                </a:lnTo>
                <a:lnTo>
                  <a:pt x="1007176" y="2585845"/>
                </a:lnTo>
                <a:close/>
                <a:moveTo>
                  <a:pt x="1049436" y="2569481"/>
                </a:moveTo>
                <a:lnTo>
                  <a:pt x="1051339" y="2570451"/>
                </a:lnTo>
                <a:cubicBezTo>
                  <a:pt x="1042360" y="2575344"/>
                  <a:pt x="1033129" y="2579952"/>
                  <a:pt x="1025751" y="2584427"/>
                </a:cubicBezTo>
                <a:cubicBezTo>
                  <a:pt x="1039115" y="2575575"/>
                  <a:pt x="1039115" y="2575575"/>
                  <a:pt x="1039115" y="2575575"/>
                </a:cubicBezTo>
                <a:lnTo>
                  <a:pt x="1035811" y="2574757"/>
                </a:lnTo>
                <a:close/>
                <a:moveTo>
                  <a:pt x="1098510" y="2567989"/>
                </a:moveTo>
                <a:cubicBezTo>
                  <a:pt x="1097509" y="2570945"/>
                  <a:pt x="1097119" y="2572095"/>
                  <a:pt x="1094776" y="2571740"/>
                </a:cubicBezTo>
                <a:cubicBezTo>
                  <a:pt x="1095139" y="2570672"/>
                  <a:pt x="1095736" y="2569814"/>
                  <a:pt x="1096412" y="2569182"/>
                </a:cubicBezTo>
                <a:cubicBezTo>
                  <a:pt x="1097088" y="2568551"/>
                  <a:pt x="1097841" y="2568147"/>
                  <a:pt x="1098510" y="2567989"/>
                </a:cubicBezTo>
                <a:close/>
                <a:moveTo>
                  <a:pt x="1099848" y="2556233"/>
                </a:moveTo>
                <a:lnTo>
                  <a:pt x="1090506" y="2561306"/>
                </a:lnTo>
                <a:lnTo>
                  <a:pt x="1088452" y="2563496"/>
                </a:lnTo>
                <a:cubicBezTo>
                  <a:pt x="1086549" y="2565586"/>
                  <a:pt x="1085153" y="2567133"/>
                  <a:pt x="1084734" y="2567459"/>
                </a:cubicBezTo>
                <a:cubicBezTo>
                  <a:pt x="1076851" y="2575890"/>
                  <a:pt x="1068577" y="2584414"/>
                  <a:pt x="1059948" y="2593456"/>
                </a:cubicBezTo>
                <a:lnTo>
                  <a:pt x="1042148" y="2612705"/>
                </a:lnTo>
                <a:lnTo>
                  <a:pt x="1052674" y="2606173"/>
                </a:lnTo>
                <a:lnTo>
                  <a:pt x="1053726" y="2604933"/>
                </a:lnTo>
                <a:cubicBezTo>
                  <a:pt x="1057718" y="2601177"/>
                  <a:pt x="1061785" y="2597649"/>
                  <a:pt x="1061952" y="2597157"/>
                </a:cubicBezTo>
                <a:close/>
                <a:moveTo>
                  <a:pt x="1103054" y="2554492"/>
                </a:moveTo>
                <a:lnTo>
                  <a:pt x="1101693" y="2555231"/>
                </a:lnTo>
                <a:lnTo>
                  <a:pt x="1100939" y="2556367"/>
                </a:lnTo>
                <a:cubicBezTo>
                  <a:pt x="1100898" y="2556773"/>
                  <a:pt x="1101651" y="2556218"/>
                  <a:pt x="1102625" y="2555232"/>
                </a:cubicBezTo>
                <a:close/>
                <a:moveTo>
                  <a:pt x="1135391" y="2553478"/>
                </a:moveTo>
                <a:lnTo>
                  <a:pt x="1125033" y="2559527"/>
                </a:lnTo>
                <a:lnTo>
                  <a:pt x="1107134" y="2572996"/>
                </a:lnTo>
                <a:lnTo>
                  <a:pt x="1101307" y="2578511"/>
                </a:lnTo>
                <a:lnTo>
                  <a:pt x="1104754" y="2574787"/>
                </a:lnTo>
                <a:lnTo>
                  <a:pt x="1101348" y="2577350"/>
                </a:lnTo>
                <a:cubicBezTo>
                  <a:pt x="1096055" y="2581469"/>
                  <a:pt x="1089477" y="2585739"/>
                  <a:pt x="1083402" y="2589136"/>
                </a:cubicBezTo>
                <a:cubicBezTo>
                  <a:pt x="1077299" y="2593823"/>
                  <a:pt x="1077369" y="2594524"/>
                  <a:pt x="1079390" y="2593707"/>
                </a:cubicBezTo>
                <a:cubicBezTo>
                  <a:pt x="1081411" y="2592891"/>
                  <a:pt x="1085383" y="2590556"/>
                  <a:pt x="1087082" y="2589174"/>
                </a:cubicBezTo>
                <a:lnTo>
                  <a:pt x="1123016" y="2566026"/>
                </a:lnTo>
                <a:lnTo>
                  <a:pt x="1130073" y="2558717"/>
                </a:lnTo>
                <a:close/>
                <a:moveTo>
                  <a:pt x="1100792" y="2551178"/>
                </a:moveTo>
                <a:lnTo>
                  <a:pt x="1095215" y="2556281"/>
                </a:lnTo>
                <a:lnTo>
                  <a:pt x="1093473" y="2558140"/>
                </a:lnTo>
                <a:lnTo>
                  <a:pt x="1101813" y="2552582"/>
                </a:lnTo>
                <a:close/>
                <a:moveTo>
                  <a:pt x="1085508" y="2544686"/>
                </a:moveTo>
                <a:cubicBezTo>
                  <a:pt x="1084410" y="2544860"/>
                  <a:pt x="1081371" y="2547701"/>
                  <a:pt x="1081371" y="2547701"/>
                </a:cubicBezTo>
                <a:cubicBezTo>
                  <a:pt x="1081008" y="2548768"/>
                  <a:pt x="1081762" y="2549271"/>
                  <a:pt x="1082779" y="2548994"/>
                </a:cubicBezTo>
                <a:cubicBezTo>
                  <a:pt x="1083797" y="2548715"/>
                  <a:pt x="1085080" y="2547658"/>
                  <a:pt x="1085774" y="2545605"/>
                </a:cubicBezTo>
                <a:cubicBezTo>
                  <a:pt x="1086024" y="2544866"/>
                  <a:pt x="1085874" y="2544627"/>
                  <a:pt x="1085508" y="2544686"/>
                </a:cubicBezTo>
                <a:close/>
                <a:moveTo>
                  <a:pt x="470636" y="2543237"/>
                </a:moveTo>
                <a:lnTo>
                  <a:pt x="455405" y="2558121"/>
                </a:lnTo>
                <a:cubicBezTo>
                  <a:pt x="447963" y="2564885"/>
                  <a:pt x="441897" y="2568391"/>
                  <a:pt x="437918" y="2563737"/>
                </a:cubicBezTo>
                <a:cubicBezTo>
                  <a:pt x="438282" y="2564634"/>
                  <a:pt x="440445" y="2562668"/>
                  <a:pt x="443603" y="2559024"/>
                </a:cubicBezTo>
                <a:lnTo>
                  <a:pt x="449360" y="2551728"/>
                </a:lnTo>
                <a:close/>
                <a:moveTo>
                  <a:pt x="1134852" y="2542490"/>
                </a:moveTo>
                <a:cubicBezTo>
                  <a:pt x="1134065" y="2542360"/>
                  <a:pt x="1132422" y="2542601"/>
                  <a:pt x="1130497" y="2542984"/>
                </a:cubicBezTo>
                <a:lnTo>
                  <a:pt x="1122875" y="2544619"/>
                </a:lnTo>
                <a:lnTo>
                  <a:pt x="1111201" y="2556423"/>
                </a:lnTo>
                <a:cubicBezTo>
                  <a:pt x="1107329" y="2560735"/>
                  <a:pt x="1103331" y="2564963"/>
                  <a:pt x="1098510" y="2567989"/>
                </a:cubicBezTo>
                <a:cubicBezTo>
                  <a:pt x="1103468" y="2561229"/>
                  <a:pt x="1106865" y="2558464"/>
                  <a:pt x="1111266" y="2552742"/>
                </a:cubicBezTo>
                <a:cubicBezTo>
                  <a:pt x="1110431" y="2553393"/>
                  <a:pt x="1113899" y="2550724"/>
                  <a:pt x="1117543" y="2547542"/>
                </a:cubicBezTo>
                <a:lnTo>
                  <a:pt x="1119102" y="2545777"/>
                </a:lnTo>
                <a:lnTo>
                  <a:pt x="1112156" y="2549550"/>
                </a:lnTo>
                <a:lnTo>
                  <a:pt x="1108429" y="2553442"/>
                </a:lnTo>
                <a:cubicBezTo>
                  <a:pt x="1106619" y="2555368"/>
                  <a:pt x="1105275" y="2556799"/>
                  <a:pt x="1104858" y="2557124"/>
                </a:cubicBezTo>
                <a:cubicBezTo>
                  <a:pt x="1095860" y="2566725"/>
                  <a:pt x="1088602" y="2574064"/>
                  <a:pt x="1081178" y="2581443"/>
                </a:cubicBezTo>
                <a:lnTo>
                  <a:pt x="1062366" y="2600157"/>
                </a:lnTo>
                <a:lnTo>
                  <a:pt x="1066345" y="2597690"/>
                </a:lnTo>
                <a:cubicBezTo>
                  <a:pt x="1082257" y="2586458"/>
                  <a:pt x="1098376" y="2574462"/>
                  <a:pt x="1114999" y="2562800"/>
                </a:cubicBezTo>
                <a:lnTo>
                  <a:pt x="1117061" y="2561486"/>
                </a:lnTo>
                <a:lnTo>
                  <a:pt x="1127079" y="2550660"/>
                </a:lnTo>
                <a:lnTo>
                  <a:pt x="1126844" y="2550806"/>
                </a:lnTo>
                <a:lnTo>
                  <a:pt x="1127478" y="2550229"/>
                </a:lnTo>
                <a:lnTo>
                  <a:pt x="1129227" y="2548339"/>
                </a:lnTo>
                <a:lnTo>
                  <a:pt x="1134533" y="2543197"/>
                </a:lnTo>
                <a:close/>
                <a:moveTo>
                  <a:pt x="1124862" y="2539263"/>
                </a:moveTo>
                <a:cubicBezTo>
                  <a:pt x="1124401" y="2538653"/>
                  <a:pt x="1123026" y="2539383"/>
                  <a:pt x="1121194" y="2540842"/>
                </a:cubicBezTo>
                <a:lnTo>
                  <a:pt x="1119620" y="2542306"/>
                </a:lnTo>
                <a:lnTo>
                  <a:pt x="1123499" y="2540804"/>
                </a:lnTo>
                <a:close/>
                <a:moveTo>
                  <a:pt x="1161159" y="2526768"/>
                </a:moveTo>
                <a:cubicBezTo>
                  <a:pt x="1159402" y="2526275"/>
                  <a:pt x="1150968" y="2530502"/>
                  <a:pt x="1151846" y="2531088"/>
                </a:cubicBezTo>
                <a:lnTo>
                  <a:pt x="1142736" y="2539560"/>
                </a:lnTo>
                <a:lnTo>
                  <a:pt x="1144930" y="2539489"/>
                </a:lnTo>
                <a:lnTo>
                  <a:pt x="1138459" y="2543538"/>
                </a:lnTo>
                <a:lnTo>
                  <a:pt x="1126681" y="2554493"/>
                </a:lnTo>
                <a:lnTo>
                  <a:pt x="1123870" y="2557153"/>
                </a:lnTo>
                <a:lnTo>
                  <a:pt x="1145884" y="2543144"/>
                </a:lnTo>
                <a:lnTo>
                  <a:pt x="1160098" y="2529143"/>
                </a:lnTo>
                <a:cubicBezTo>
                  <a:pt x="1161589" y="2527620"/>
                  <a:pt x="1161746" y="2526933"/>
                  <a:pt x="1161159" y="2526768"/>
                </a:cubicBezTo>
                <a:close/>
                <a:moveTo>
                  <a:pt x="462866" y="2518783"/>
                </a:moveTo>
                <a:cubicBezTo>
                  <a:pt x="464566" y="2522971"/>
                  <a:pt x="466021" y="2526558"/>
                  <a:pt x="455091" y="2521938"/>
                </a:cubicBezTo>
                <a:cubicBezTo>
                  <a:pt x="455091" y="2521938"/>
                  <a:pt x="458679" y="2520481"/>
                  <a:pt x="462866" y="2518783"/>
                </a:cubicBezTo>
                <a:close/>
                <a:moveTo>
                  <a:pt x="463898" y="2517857"/>
                </a:moveTo>
                <a:lnTo>
                  <a:pt x="462866" y="2518783"/>
                </a:lnTo>
                <a:lnTo>
                  <a:pt x="462485" y="2518474"/>
                </a:lnTo>
                <a:close/>
                <a:moveTo>
                  <a:pt x="1128190" y="2511096"/>
                </a:moveTo>
                <a:lnTo>
                  <a:pt x="1123537" y="2515914"/>
                </a:lnTo>
                <a:cubicBezTo>
                  <a:pt x="1120674" y="2518231"/>
                  <a:pt x="1117288" y="2520654"/>
                  <a:pt x="1115700" y="2521407"/>
                </a:cubicBezTo>
                <a:close/>
                <a:moveTo>
                  <a:pt x="1128238" y="2511047"/>
                </a:moveTo>
                <a:lnTo>
                  <a:pt x="1128241" y="2511054"/>
                </a:lnTo>
                <a:lnTo>
                  <a:pt x="1128190" y="2511096"/>
                </a:lnTo>
                <a:close/>
                <a:moveTo>
                  <a:pt x="1166328" y="2510750"/>
                </a:moveTo>
                <a:cubicBezTo>
                  <a:pt x="1165324" y="2510080"/>
                  <a:pt x="1158358" y="2515500"/>
                  <a:pt x="1161423" y="2513720"/>
                </a:cubicBezTo>
                <a:cubicBezTo>
                  <a:pt x="1157103" y="2517080"/>
                  <a:pt x="1152256" y="2522000"/>
                  <a:pt x="1147290" y="2526816"/>
                </a:cubicBezTo>
                <a:lnTo>
                  <a:pt x="1136747" y="2535674"/>
                </a:lnTo>
                <a:lnTo>
                  <a:pt x="1145561" y="2532261"/>
                </a:lnTo>
                <a:lnTo>
                  <a:pt x="1136903" y="2537930"/>
                </a:lnTo>
                <a:cubicBezTo>
                  <a:pt x="1136165" y="2539046"/>
                  <a:pt x="1136606" y="2539547"/>
                  <a:pt x="1138016" y="2539714"/>
                </a:cubicBezTo>
                <a:lnTo>
                  <a:pt x="1138132" y="2539710"/>
                </a:lnTo>
                <a:lnTo>
                  <a:pt x="1159699" y="2518811"/>
                </a:lnTo>
                <a:cubicBezTo>
                  <a:pt x="1160033" y="2517825"/>
                  <a:pt x="1169508" y="2512871"/>
                  <a:pt x="1166328" y="2510750"/>
                </a:cubicBezTo>
                <a:close/>
                <a:moveTo>
                  <a:pt x="1139940" y="2501774"/>
                </a:moveTo>
                <a:cubicBezTo>
                  <a:pt x="1142233" y="2500376"/>
                  <a:pt x="1136056" y="2506258"/>
                  <a:pt x="1128910" y="2512702"/>
                </a:cubicBezTo>
                <a:lnTo>
                  <a:pt x="1128241" y="2511054"/>
                </a:lnTo>
                <a:lnTo>
                  <a:pt x="1134549" y="2505847"/>
                </a:lnTo>
                <a:cubicBezTo>
                  <a:pt x="1137473" y="2503515"/>
                  <a:pt x="1139177" y="2502240"/>
                  <a:pt x="1139940" y="2501774"/>
                </a:cubicBezTo>
                <a:close/>
                <a:moveTo>
                  <a:pt x="1140419" y="2491075"/>
                </a:moveTo>
                <a:cubicBezTo>
                  <a:pt x="1141089" y="2490918"/>
                  <a:pt x="1141883" y="2491448"/>
                  <a:pt x="1142337" y="2492078"/>
                </a:cubicBezTo>
                <a:cubicBezTo>
                  <a:pt x="1142791" y="2492708"/>
                  <a:pt x="1142903" y="2493437"/>
                  <a:pt x="1142206" y="2493676"/>
                </a:cubicBezTo>
                <a:close/>
                <a:moveTo>
                  <a:pt x="3373869" y="2466128"/>
                </a:moveTo>
                <a:lnTo>
                  <a:pt x="3369351" y="2467847"/>
                </a:lnTo>
                <a:cubicBezTo>
                  <a:pt x="3367973" y="2468507"/>
                  <a:pt x="3367083" y="2469158"/>
                  <a:pt x="3367349" y="2469669"/>
                </a:cubicBezTo>
                <a:cubicBezTo>
                  <a:pt x="3367676" y="2471102"/>
                  <a:pt x="3370377" y="2470614"/>
                  <a:pt x="3373312" y="2469610"/>
                </a:cubicBezTo>
                <a:cubicBezTo>
                  <a:pt x="3376247" y="2468607"/>
                  <a:pt x="3379415" y="2467090"/>
                  <a:pt x="3380678" y="2466464"/>
                </a:cubicBezTo>
                <a:lnTo>
                  <a:pt x="3381122" y="2466243"/>
                </a:lnTo>
                <a:close/>
                <a:moveTo>
                  <a:pt x="371809" y="2465979"/>
                </a:moveTo>
                <a:lnTo>
                  <a:pt x="369249" y="2468078"/>
                </a:lnTo>
                <a:lnTo>
                  <a:pt x="368763" y="2467716"/>
                </a:lnTo>
                <a:lnTo>
                  <a:pt x="369879" y="2466929"/>
                </a:lnTo>
                <a:close/>
                <a:moveTo>
                  <a:pt x="3410307" y="2459130"/>
                </a:moveTo>
                <a:lnTo>
                  <a:pt x="3407122" y="2460233"/>
                </a:lnTo>
                <a:cubicBezTo>
                  <a:pt x="3404239" y="2461038"/>
                  <a:pt x="3400870" y="2461658"/>
                  <a:pt x="3397341" y="2462194"/>
                </a:cubicBezTo>
                <a:lnTo>
                  <a:pt x="3389428" y="2463357"/>
                </a:lnTo>
                <a:lnTo>
                  <a:pt x="3393390" y="2463698"/>
                </a:lnTo>
                <a:lnTo>
                  <a:pt x="3403720" y="2461299"/>
                </a:lnTo>
                <a:lnTo>
                  <a:pt x="3412295" y="2459275"/>
                </a:lnTo>
                <a:close/>
                <a:moveTo>
                  <a:pt x="3354863" y="2455260"/>
                </a:moveTo>
                <a:lnTo>
                  <a:pt x="3354625" y="2455920"/>
                </a:lnTo>
                <a:cubicBezTo>
                  <a:pt x="3354571" y="2456071"/>
                  <a:pt x="3354585" y="2456034"/>
                  <a:pt x="3354637" y="2455891"/>
                </a:cubicBezTo>
                <a:close/>
                <a:moveTo>
                  <a:pt x="405898" y="2446875"/>
                </a:moveTo>
                <a:lnTo>
                  <a:pt x="403665" y="2449014"/>
                </a:lnTo>
                <a:lnTo>
                  <a:pt x="403575" y="2449356"/>
                </a:lnTo>
                <a:lnTo>
                  <a:pt x="404060" y="2449293"/>
                </a:lnTo>
                <a:cubicBezTo>
                  <a:pt x="404507" y="2448281"/>
                  <a:pt x="405460" y="2449023"/>
                  <a:pt x="405907" y="2448011"/>
                </a:cubicBezTo>
                <a:close/>
                <a:moveTo>
                  <a:pt x="380180" y="2445372"/>
                </a:moveTo>
                <a:lnTo>
                  <a:pt x="381597" y="2446396"/>
                </a:lnTo>
                <a:lnTo>
                  <a:pt x="381773" y="2446524"/>
                </a:lnTo>
                <a:cubicBezTo>
                  <a:pt x="381906" y="2446620"/>
                  <a:pt x="381873" y="2446596"/>
                  <a:pt x="381749" y="2446505"/>
                </a:cubicBezTo>
                <a:lnTo>
                  <a:pt x="381597" y="2446396"/>
                </a:lnTo>
                <a:lnTo>
                  <a:pt x="381176" y="2446092"/>
                </a:lnTo>
                <a:cubicBezTo>
                  <a:pt x="380711" y="2445756"/>
                  <a:pt x="380180" y="2445372"/>
                  <a:pt x="380180" y="2445372"/>
                </a:cubicBezTo>
                <a:close/>
                <a:moveTo>
                  <a:pt x="3614565" y="2444814"/>
                </a:moveTo>
                <a:lnTo>
                  <a:pt x="3615671" y="2444820"/>
                </a:lnTo>
                <a:cubicBezTo>
                  <a:pt x="3615421" y="2445374"/>
                  <a:pt x="3615063" y="2445459"/>
                  <a:pt x="3614730" y="2445187"/>
                </a:cubicBezTo>
                <a:close/>
                <a:moveTo>
                  <a:pt x="3398479" y="2431107"/>
                </a:moveTo>
                <a:lnTo>
                  <a:pt x="3398188" y="2431174"/>
                </a:lnTo>
                <a:lnTo>
                  <a:pt x="3396818" y="2431920"/>
                </a:lnTo>
                <a:lnTo>
                  <a:pt x="3403192" y="2432250"/>
                </a:lnTo>
                <a:lnTo>
                  <a:pt x="3396505" y="2435272"/>
                </a:lnTo>
                <a:lnTo>
                  <a:pt x="3405074" y="2435923"/>
                </a:lnTo>
                <a:lnTo>
                  <a:pt x="3395753" y="2436677"/>
                </a:lnTo>
                <a:lnTo>
                  <a:pt x="3395585" y="2440080"/>
                </a:lnTo>
                <a:cubicBezTo>
                  <a:pt x="3398753" y="2439726"/>
                  <a:pt x="3404052" y="2438015"/>
                  <a:pt x="3408149" y="2436434"/>
                </a:cubicBezTo>
                <a:lnTo>
                  <a:pt x="3418757" y="2433576"/>
                </a:lnTo>
                <a:close/>
                <a:moveTo>
                  <a:pt x="3378835" y="2428717"/>
                </a:moveTo>
                <a:lnTo>
                  <a:pt x="3373049" y="2430678"/>
                </a:lnTo>
                <a:lnTo>
                  <a:pt x="3385210" y="2431320"/>
                </a:lnTo>
                <a:lnTo>
                  <a:pt x="3388319" y="2431480"/>
                </a:lnTo>
                <a:lnTo>
                  <a:pt x="3390589" y="2430717"/>
                </a:lnTo>
                <a:lnTo>
                  <a:pt x="3391896" y="2430308"/>
                </a:lnTo>
                <a:close/>
                <a:moveTo>
                  <a:pt x="3458957" y="2416477"/>
                </a:moveTo>
                <a:lnTo>
                  <a:pt x="3458891" y="2416484"/>
                </a:lnTo>
                <a:lnTo>
                  <a:pt x="3458855" y="2416706"/>
                </a:lnTo>
                <a:close/>
                <a:moveTo>
                  <a:pt x="726141" y="2415377"/>
                </a:moveTo>
                <a:cubicBezTo>
                  <a:pt x="725968" y="2415924"/>
                  <a:pt x="725505" y="2417384"/>
                  <a:pt x="724582" y="2420304"/>
                </a:cubicBezTo>
                <a:cubicBezTo>
                  <a:pt x="723662" y="2423384"/>
                  <a:pt x="723201" y="2424925"/>
                  <a:pt x="723028" y="2425502"/>
                </a:cubicBezTo>
                <a:cubicBezTo>
                  <a:pt x="722510" y="2427235"/>
                  <a:pt x="724582" y="2420304"/>
                  <a:pt x="724582" y="2420304"/>
                </a:cubicBezTo>
                <a:cubicBezTo>
                  <a:pt x="724582" y="2420304"/>
                  <a:pt x="726661" y="2413736"/>
                  <a:pt x="726141" y="2415377"/>
                </a:cubicBezTo>
                <a:close/>
                <a:moveTo>
                  <a:pt x="3616371" y="2413239"/>
                </a:moveTo>
                <a:lnTo>
                  <a:pt x="3616265" y="2413448"/>
                </a:lnTo>
                <a:lnTo>
                  <a:pt x="3616699" y="2413496"/>
                </a:lnTo>
                <a:lnTo>
                  <a:pt x="3617745" y="2415146"/>
                </a:lnTo>
                <a:cubicBezTo>
                  <a:pt x="3617245" y="2416255"/>
                  <a:pt x="3616446" y="2415599"/>
                  <a:pt x="3614714" y="2414179"/>
                </a:cubicBezTo>
                <a:close/>
                <a:moveTo>
                  <a:pt x="3613804" y="2412863"/>
                </a:moveTo>
                <a:cubicBezTo>
                  <a:pt x="3614166" y="2412970"/>
                  <a:pt x="3614565" y="2413298"/>
                  <a:pt x="3614714" y="2414179"/>
                </a:cubicBezTo>
                <a:cubicBezTo>
                  <a:pt x="3614714" y="2414179"/>
                  <a:pt x="3613416" y="2414633"/>
                  <a:pt x="3613116" y="2412869"/>
                </a:cubicBezTo>
                <a:cubicBezTo>
                  <a:pt x="3613116" y="2412869"/>
                  <a:pt x="3613441" y="2412756"/>
                  <a:pt x="3613804" y="2412863"/>
                </a:cubicBezTo>
                <a:close/>
                <a:moveTo>
                  <a:pt x="286415" y="2411426"/>
                </a:moveTo>
                <a:cubicBezTo>
                  <a:pt x="288382" y="2410700"/>
                  <a:pt x="288287" y="2410913"/>
                  <a:pt x="284611" y="2412906"/>
                </a:cubicBezTo>
                <a:lnTo>
                  <a:pt x="282109" y="2414222"/>
                </a:lnTo>
                <a:lnTo>
                  <a:pt x="275846" y="2415584"/>
                </a:lnTo>
                <a:cubicBezTo>
                  <a:pt x="280418" y="2413818"/>
                  <a:pt x="284448" y="2412152"/>
                  <a:pt x="286415" y="2411426"/>
                </a:cubicBezTo>
                <a:close/>
                <a:moveTo>
                  <a:pt x="3389397" y="2404920"/>
                </a:moveTo>
                <a:lnTo>
                  <a:pt x="3391245" y="2405484"/>
                </a:lnTo>
                <a:lnTo>
                  <a:pt x="3396505" y="2405537"/>
                </a:lnTo>
                <a:close/>
                <a:moveTo>
                  <a:pt x="1118040" y="2404882"/>
                </a:moveTo>
                <a:lnTo>
                  <a:pt x="1113109" y="2406123"/>
                </a:lnTo>
                <a:lnTo>
                  <a:pt x="1114894" y="2409273"/>
                </a:lnTo>
                <a:lnTo>
                  <a:pt x="1120107" y="2406766"/>
                </a:lnTo>
                <a:cubicBezTo>
                  <a:pt x="1121724" y="2405635"/>
                  <a:pt x="1121516" y="2404902"/>
                  <a:pt x="1118040" y="2404882"/>
                </a:cubicBezTo>
                <a:close/>
                <a:moveTo>
                  <a:pt x="3381127" y="2404204"/>
                </a:moveTo>
                <a:lnTo>
                  <a:pt x="3386433" y="2405242"/>
                </a:lnTo>
                <a:lnTo>
                  <a:pt x="3383672" y="2405406"/>
                </a:lnTo>
                <a:lnTo>
                  <a:pt x="3389929" y="2405470"/>
                </a:lnTo>
                <a:lnTo>
                  <a:pt x="3386433" y="2405242"/>
                </a:lnTo>
                <a:lnTo>
                  <a:pt x="3388309" y="2404826"/>
                </a:lnTo>
                <a:close/>
                <a:moveTo>
                  <a:pt x="3625502" y="2396748"/>
                </a:moveTo>
                <a:lnTo>
                  <a:pt x="3628532" y="2397706"/>
                </a:lnTo>
                <a:cubicBezTo>
                  <a:pt x="3632039" y="2399032"/>
                  <a:pt x="3634029" y="2400284"/>
                  <a:pt x="3630922" y="2400899"/>
                </a:cubicBezTo>
                <a:cubicBezTo>
                  <a:pt x="3628108" y="2400870"/>
                  <a:pt x="3623609" y="2399522"/>
                  <a:pt x="3619548" y="2398155"/>
                </a:cubicBezTo>
                <a:lnTo>
                  <a:pt x="3617917" y="2397590"/>
                </a:lnTo>
                <a:lnTo>
                  <a:pt x="3622257" y="2397148"/>
                </a:lnTo>
                <a:close/>
                <a:moveTo>
                  <a:pt x="1239188" y="2395089"/>
                </a:moveTo>
                <a:lnTo>
                  <a:pt x="1208088" y="2406161"/>
                </a:lnTo>
                <a:lnTo>
                  <a:pt x="1200654" y="2412009"/>
                </a:lnTo>
                <a:lnTo>
                  <a:pt x="1207225" y="2406469"/>
                </a:lnTo>
                <a:lnTo>
                  <a:pt x="1104266" y="2443128"/>
                </a:lnTo>
                <a:cubicBezTo>
                  <a:pt x="1046737" y="2463836"/>
                  <a:pt x="990136" y="2485574"/>
                  <a:pt x="935145" y="2511504"/>
                </a:cubicBezTo>
                <a:cubicBezTo>
                  <a:pt x="917209" y="2520133"/>
                  <a:pt x="914190" y="2523494"/>
                  <a:pt x="918258" y="2523822"/>
                </a:cubicBezTo>
                <a:cubicBezTo>
                  <a:pt x="925038" y="2524370"/>
                  <a:pt x="951507" y="2516497"/>
                  <a:pt x="961415" y="2510561"/>
                </a:cubicBezTo>
                <a:lnTo>
                  <a:pt x="1220408" y="2409205"/>
                </a:lnTo>
                <a:lnTo>
                  <a:pt x="1229798" y="2401751"/>
                </a:lnTo>
                <a:close/>
                <a:moveTo>
                  <a:pt x="5120883" y="2394785"/>
                </a:moveTo>
                <a:lnTo>
                  <a:pt x="5122039" y="2395185"/>
                </a:lnTo>
                <a:cubicBezTo>
                  <a:pt x="5121745" y="2395801"/>
                  <a:pt x="5121367" y="2395784"/>
                  <a:pt x="5121034" y="2395318"/>
                </a:cubicBezTo>
                <a:close/>
                <a:moveTo>
                  <a:pt x="1143632" y="2392247"/>
                </a:moveTo>
                <a:cubicBezTo>
                  <a:pt x="1141787" y="2390392"/>
                  <a:pt x="1130278" y="2400907"/>
                  <a:pt x="1127717" y="2402606"/>
                </a:cubicBezTo>
                <a:lnTo>
                  <a:pt x="1115526" y="2410595"/>
                </a:lnTo>
                <a:lnTo>
                  <a:pt x="1116396" y="2412572"/>
                </a:lnTo>
                <a:lnTo>
                  <a:pt x="1134400" y="2400778"/>
                </a:lnTo>
                <a:cubicBezTo>
                  <a:pt x="1135010" y="2399729"/>
                  <a:pt x="1145334" y="2393958"/>
                  <a:pt x="1143632" y="2392247"/>
                </a:cubicBezTo>
                <a:close/>
                <a:moveTo>
                  <a:pt x="204864" y="2392144"/>
                </a:moveTo>
                <a:lnTo>
                  <a:pt x="203481" y="2392695"/>
                </a:lnTo>
                <a:lnTo>
                  <a:pt x="199807" y="2394154"/>
                </a:lnTo>
                <a:lnTo>
                  <a:pt x="201236" y="2392200"/>
                </a:lnTo>
                <a:lnTo>
                  <a:pt x="204856" y="2392144"/>
                </a:lnTo>
                <a:close/>
                <a:moveTo>
                  <a:pt x="3407211" y="2388644"/>
                </a:moveTo>
                <a:lnTo>
                  <a:pt x="3405045" y="2388652"/>
                </a:lnTo>
                <a:lnTo>
                  <a:pt x="3406212" y="2389194"/>
                </a:lnTo>
                <a:close/>
                <a:moveTo>
                  <a:pt x="3627751" y="2388431"/>
                </a:moveTo>
                <a:cubicBezTo>
                  <a:pt x="3631244" y="2388430"/>
                  <a:pt x="3635035" y="2388568"/>
                  <a:pt x="3637624" y="2388972"/>
                </a:cubicBezTo>
                <a:cubicBezTo>
                  <a:pt x="3638489" y="2389107"/>
                  <a:pt x="3639219" y="2389272"/>
                  <a:pt x="3639759" y="2389469"/>
                </a:cubicBezTo>
                <a:cubicBezTo>
                  <a:pt x="3640299" y="2389668"/>
                  <a:pt x="3640653" y="2389899"/>
                  <a:pt x="3640760" y="2390171"/>
                </a:cubicBezTo>
                <a:cubicBezTo>
                  <a:pt x="3640945" y="2390635"/>
                  <a:pt x="3640315" y="2391104"/>
                  <a:pt x="3639211" y="2391547"/>
                </a:cubicBezTo>
                <a:lnTo>
                  <a:pt x="3635567" y="2392565"/>
                </a:lnTo>
                <a:lnTo>
                  <a:pt x="3619343" y="2388752"/>
                </a:lnTo>
                <a:lnTo>
                  <a:pt x="3619667" y="2388736"/>
                </a:lnTo>
                <a:cubicBezTo>
                  <a:pt x="3621065" y="2388577"/>
                  <a:pt x="3624259" y="2388433"/>
                  <a:pt x="3627751" y="2388431"/>
                </a:cubicBezTo>
                <a:close/>
                <a:moveTo>
                  <a:pt x="3460781" y="2382102"/>
                </a:moveTo>
                <a:cubicBezTo>
                  <a:pt x="3470671" y="2385657"/>
                  <a:pt x="3479781" y="2385281"/>
                  <a:pt x="3491421" y="2386981"/>
                </a:cubicBezTo>
                <a:cubicBezTo>
                  <a:pt x="3493701" y="2387411"/>
                  <a:pt x="3496695" y="2387264"/>
                  <a:pt x="3498545" y="2386838"/>
                </a:cubicBezTo>
                <a:cubicBezTo>
                  <a:pt x="3500392" y="2386413"/>
                  <a:pt x="3501094" y="2385707"/>
                  <a:pt x="3498789" y="2385018"/>
                </a:cubicBezTo>
                <a:cubicBezTo>
                  <a:pt x="3498131" y="2384820"/>
                  <a:pt x="3497227" y="2384625"/>
                  <a:pt x="3496035" y="2384438"/>
                </a:cubicBezTo>
                <a:cubicBezTo>
                  <a:pt x="3486493" y="2382940"/>
                  <a:pt x="3471322" y="2381382"/>
                  <a:pt x="3460781" y="2382102"/>
                </a:cubicBezTo>
                <a:close/>
                <a:moveTo>
                  <a:pt x="3451334" y="2381095"/>
                </a:moveTo>
                <a:lnTo>
                  <a:pt x="3448010" y="2381954"/>
                </a:lnTo>
                <a:lnTo>
                  <a:pt x="3448797" y="2382164"/>
                </a:lnTo>
                <a:lnTo>
                  <a:pt x="3447517" y="2382082"/>
                </a:lnTo>
                <a:lnTo>
                  <a:pt x="3447257" y="2382149"/>
                </a:lnTo>
                <a:lnTo>
                  <a:pt x="3449771" y="2382998"/>
                </a:lnTo>
                <a:lnTo>
                  <a:pt x="3448797" y="2382164"/>
                </a:lnTo>
                <a:cubicBezTo>
                  <a:pt x="3448983" y="2381564"/>
                  <a:pt x="3449288" y="2381396"/>
                  <a:pt x="3449775" y="2381522"/>
                </a:cubicBezTo>
                <a:cubicBezTo>
                  <a:pt x="3450262" y="2381648"/>
                  <a:pt x="3450931" y="2382067"/>
                  <a:pt x="3451849" y="2382642"/>
                </a:cubicBezTo>
                <a:lnTo>
                  <a:pt x="3450695" y="2383309"/>
                </a:lnTo>
                <a:lnTo>
                  <a:pt x="3451453" y="2383565"/>
                </a:lnTo>
                <a:lnTo>
                  <a:pt x="3452520" y="2383214"/>
                </a:lnTo>
                <a:lnTo>
                  <a:pt x="3451849" y="2382642"/>
                </a:lnTo>
                <a:cubicBezTo>
                  <a:pt x="3452035" y="2382041"/>
                  <a:pt x="3452339" y="2381873"/>
                  <a:pt x="3452826" y="2381999"/>
                </a:cubicBezTo>
                <a:lnTo>
                  <a:pt x="3454112" y="2382692"/>
                </a:lnTo>
                <a:lnTo>
                  <a:pt x="3455201" y="2382335"/>
                </a:lnTo>
                <a:cubicBezTo>
                  <a:pt x="3454569" y="2381816"/>
                  <a:pt x="3453930" y="2381485"/>
                  <a:pt x="3453287" y="2381293"/>
                </a:cubicBezTo>
                <a:cubicBezTo>
                  <a:pt x="3452644" y="2381102"/>
                  <a:pt x="3451994" y="2381051"/>
                  <a:pt x="3451334" y="2381095"/>
                </a:cubicBezTo>
                <a:close/>
                <a:moveTo>
                  <a:pt x="1309588" y="2368572"/>
                </a:moveTo>
                <a:lnTo>
                  <a:pt x="1278959" y="2380927"/>
                </a:lnTo>
                <a:lnTo>
                  <a:pt x="1252722" y="2390269"/>
                </a:lnTo>
                <a:lnTo>
                  <a:pt x="1234004" y="2403884"/>
                </a:lnTo>
                <a:lnTo>
                  <a:pt x="1284577" y="2384092"/>
                </a:lnTo>
                <a:close/>
                <a:moveTo>
                  <a:pt x="3609062" y="2368013"/>
                </a:moveTo>
                <a:cubicBezTo>
                  <a:pt x="3609388" y="2367939"/>
                  <a:pt x="3609868" y="2368580"/>
                  <a:pt x="3610668" y="2370593"/>
                </a:cubicBezTo>
                <a:cubicBezTo>
                  <a:pt x="3610668" y="2370593"/>
                  <a:pt x="3609609" y="2370191"/>
                  <a:pt x="3608375" y="2369723"/>
                </a:cubicBezTo>
                <a:cubicBezTo>
                  <a:pt x="3608562" y="2368873"/>
                  <a:pt x="3608736" y="2368085"/>
                  <a:pt x="3609062" y="2368013"/>
                </a:cubicBezTo>
                <a:close/>
                <a:moveTo>
                  <a:pt x="1193418" y="2363694"/>
                </a:moveTo>
                <a:lnTo>
                  <a:pt x="1171190" y="2375781"/>
                </a:lnTo>
                <a:cubicBezTo>
                  <a:pt x="1169250" y="2376799"/>
                  <a:pt x="1168374" y="2377313"/>
                  <a:pt x="1168203" y="2377499"/>
                </a:cubicBezTo>
                <a:cubicBezTo>
                  <a:pt x="1167692" y="2378052"/>
                  <a:pt x="1173524" y="2375633"/>
                  <a:pt x="1175977" y="2374895"/>
                </a:cubicBezTo>
                <a:lnTo>
                  <a:pt x="1180136" y="2372825"/>
                </a:lnTo>
                <a:close/>
                <a:moveTo>
                  <a:pt x="5124580" y="2355208"/>
                </a:moveTo>
                <a:lnTo>
                  <a:pt x="5124455" y="2355436"/>
                </a:lnTo>
                <a:lnTo>
                  <a:pt x="5124907" y="2355650"/>
                </a:lnTo>
                <a:lnTo>
                  <a:pt x="5125909" y="2358124"/>
                </a:lnTo>
                <a:cubicBezTo>
                  <a:pt x="5125322" y="2359357"/>
                  <a:pt x="5124523" y="2358240"/>
                  <a:pt x="5122793" y="2355817"/>
                </a:cubicBezTo>
                <a:close/>
                <a:moveTo>
                  <a:pt x="5121196" y="2353581"/>
                </a:moveTo>
                <a:cubicBezTo>
                  <a:pt x="5121196" y="2353581"/>
                  <a:pt x="5121542" y="2353553"/>
                  <a:pt x="5121915" y="2353817"/>
                </a:cubicBezTo>
                <a:cubicBezTo>
                  <a:pt x="5122289" y="2354082"/>
                  <a:pt x="5122687" y="2354642"/>
                  <a:pt x="5122793" y="2355817"/>
                </a:cubicBezTo>
                <a:cubicBezTo>
                  <a:pt x="5122793" y="2355817"/>
                  <a:pt x="5121409" y="2355934"/>
                  <a:pt x="5121196" y="2353581"/>
                </a:cubicBezTo>
                <a:close/>
                <a:moveTo>
                  <a:pt x="3670617" y="2344547"/>
                </a:moveTo>
                <a:lnTo>
                  <a:pt x="3671345" y="2344878"/>
                </a:lnTo>
                <a:lnTo>
                  <a:pt x="3672736" y="2345882"/>
                </a:lnTo>
                <a:cubicBezTo>
                  <a:pt x="3670365" y="2347126"/>
                  <a:pt x="3657683" y="2348079"/>
                  <a:pt x="3655854" y="2348568"/>
                </a:cubicBezTo>
                <a:cubicBezTo>
                  <a:pt x="3650685" y="2349038"/>
                  <a:pt x="3646637" y="2349523"/>
                  <a:pt x="3643108" y="2350027"/>
                </a:cubicBezTo>
                <a:lnTo>
                  <a:pt x="3641269" y="2350331"/>
                </a:lnTo>
                <a:lnTo>
                  <a:pt x="3626849" y="2347141"/>
                </a:lnTo>
                <a:lnTo>
                  <a:pt x="3644277" y="2347328"/>
                </a:lnTo>
                <a:cubicBezTo>
                  <a:pt x="3647691" y="2347442"/>
                  <a:pt x="3657100" y="2345245"/>
                  <a:pt x="3664479" y="2344571"/>
                </a:cubicBezTo>
                <a:close/>
                <a:moveTo>
                  <a:pt x="5127094" y="2335823"/>
                </a:moveTo>
                <a:lnTo>
                  <a:pt x="5131659" y="2336799"/>
                </a:lnTo>
                <a:lnTo>
                  <a:pt x="5135076" y="2337441"/>
                </a:lnTo>
                <a:lnTo>
                  <a:pt x="5138191" y="2339737"/>
                </a:lnTo>
                <a:cubicBezTo>
                  <a:pt x="5141784" y="2342668"/>
                  <a:pt x="5143795" y="2344970"/>
                  <a:pt x="5140510" y="2344652"/>
                </a:cubicBezTo>
                <a:cubicBezTo>
                  <a:pt x="5137568" y="2343615"/>
                  <a:pt x="5132935" y="2340301"/>
                  <a:pt x="5128769" y="2337121"/>
                </a:cubicBezTo>
                <a:close/>
                <a:moveTo>
                  <a:pt x="300427" y="2328039"/>
                </a:moveTo>
                <a:lnTo>
                  <a:pt x="296273" y="2330504"/>
                </a:lnTo>
                <a:cubicBezTo>
                  <a:pt x="289645" y="2334397"/>
                  <a:pt x="283400" y="2337572"/>
                  <a:pt x="279310" y="2337619"/>
                </a:cubicBezTo>
                <a:lnTo>
                  <a:pt x="275707" y="2336451"/>
                </a:lnTo>
                <a:close/>
                <a:moveTo>
                  <a:pt x="5129091" y="2325071"/>
                </a:moveTo>
                <a:lnTo>
                  <a:pt x="5129431" y="2325165"/>
                </a:lnTo>
                <a:cubicBezTo>
                  <a:pt x="5132373" y="2325751"/>
                  <a:pt x="5142833" y="2328970"/>
                  <a:pt x="5148205" y="2331837"/>
                </a:cubicBezTo>
                <a:cubicBezTo>
                  <a:pt x="5149101" y="2332315"/>
                  <a:pt x="5149855" y="2332782"/>
                  <a:pt x="5150409" y="2333227"/>
                </a:cubicBezTo>
                <a:cubicBezTo>
                  <a:pt x="5150964" y="2333671"/>
                  <a:pt x="5151319" y="2334092"/>
                  <a:pt x="5151415" y="2334476"/>
                </a:cubicBezTo>
                <a:cubicBezTo>
                  <a:pt x="5151581" y="2335133"/>
                  <a:pt x="5150897" y="2335505"/>
                  <a:pt x="5149717" y="2335679"/>
                </a:cubicBezTo>
                <a:lnTo>
                  <a:pt x="5145847" y="2335682"/>
                </a:lnTo>
                <a:close/>
                <a:moveTo>
                  <a:pt x="3410178" y="2316518"/>
                </a:moveTo>
                <a:lnTo>
                  <a:pt x="3401417" y="2317625"/>
                </a:lnTo>
                <a:lnTo>
                  <a:pt x="3396321" y="2318806"/>
                </a:lnTo>
                <a:lnTo>
                  <a:pt x="3395257" y="2319023"/>
                </a:lnTo>
                <a:lnTo>
                  <a:pt x="3395401" y="2319141"/>
                </a:lnTo>
                <a:cubicBezTo>
                  <a:pt x="3396200" y="2319796"/>
                  <a:pt x="3407540" y="2319732"/>
                  <a:pt x="3411953" y="2320061"/>
                </a:cubicBezTo>
                <a:cubicBezTo>
                  <a:pt x="3448375" y="2321835"/>
                  <a:pt x="3483114" y="2320459"/>
                  <a:pt x="3519766" y="2326977"/>
                </a:cubicBezTo>
                <a:cubicBezTo>
                  <a:pt x="3522315" y="2326788"/>
                  <a:pt x="3528600" y="2326960"/>
                  <a:pt x="3527931" y="2326625"/>
                </a:cubicBezTo>
                <a:cubicBezTo>
                  <a:pt x="3527707" y="2326514"/>
                  <a:pt x="3526711" y="2326345"/>
                  <a:pt x="3524546" y="2326088"/>
                </a:cubicBezTo>
                <a:cubicBezTo>
                  <a:pt x="3490625" y="2318774"/>
                  <a:pt x="3457901" y="2318512"/>
                  <a:pt x="3427775" y="2317345"/>
                </a:cubicBezTo>
                <a:cubicBezTo>
                  <a:pt x="3422171" y="2317431"/>
                  <a:pt x="3416006" y="2316741"/>
                  <a:pt x="3410178" y="2316518"/>
                </a:cubicBezTo>
                <a:close/>
                <a:moveTo>
                  <a:pt x="3643329" y="2303053"/>
                </a:moveTo>
                <a:cubicBezTo>
                  <a:pt x="3652039" y="2303863"/>
                  <a:pt x="3660830" y="2304307"/>
                  <a:pt x="3669873" y="2304258"/>
                </a:cubicBezTo>
                <a:lnTo>
                  <a:pt x="3682733" y="2303445"/>
                </a:lnTo>
                <a:lnTo>
                  <a:pt x="3682542" y="2303728"/>
                </a:lnTo>
                <a:cubicBezTo>
                  <a:pt x="3683433" y="2304190"/>
                  <a:pt x="3685563" y="2304955"/>
                  <a:pt x="3689505" y="2306226"/>
                </a:cubicBezTo>
                <a:lnTo>
                  <a:pt x="3692113" y="2307101"/>
                </a:lnTo>
                <a:lnTo>
                  <a:pt x="3688086" y="2307589"/>
                </a:lnTo>
                <a:lnTo>
                  <a:pt x="3661641" y="2309731"/>
                </a:lnTo>
                <a:lnTo>
                  <a:pt x="3651460" y="2306585"/>
                </a:lnTo>
                <a:lnTo>
                  <a:pt x="3637745" y="2303706"/>
                </a:lnTo>
                <a:close/>
                <a:moveTo>
                  <a:pt x="4960863" y="2301073"/>
                </a:moveTo>
                <a:cubicBezTo>
                  <a:pt x="4960863" y="2301073"/>
                  <a:pt x="4960347" y="2301462"/>
                  <a:pt x="4959929" y="2301991"/>
                </a:cubicBezTo>
                <a:cubicBezTo>
                  <a:pt x="4959511" y="2302519"/>
                  <a:pt x="4959193" y="2303188"/>
                  <a:pt x="4959593" y="2303748"/>
                </a:cubicBezTo>
                <a:cubicBezTo>
                  <a:pt x="4960393" y="2304866"/>
                  <a:pt x="4962461" y="2303309"/>
                  <a:pt x="4960863" y="2301073"/>
                </a:cubicBezTo>
                <a:close/>
                <a:moveTo>
                  <a:pt x="3724338" y="2300043"/>
                </a:moveTo>
                <a:lnTo>
                  <a:pt x="3726994" y="2300779"/>
                </a:lnTo>
                <a:lnTo>
                  <a:pt x="3730112" y="2301922"/>
                </a:lnTo>
                <a:lnTo>
                  <a:pt x="3719590" y="2303777"/>
                </a:lnTo>
                <a:lnTo>
                  <a:pt x="3709437" y="2305007"/>
                </a:lnTo>
                <a:lnTo>
                  <a:pt x="3704527" y="2302855"/>
                </a:lnTo>
                <a:lnTo>
                  <a:pt x="3702291" y="2302083"/>
                </a:lnTo>
                <a:close/>
                <a:moveTo>
                  <a:pt x="3606003" y="2297329"/>
                </a:moveTo>
                <a:cubicBezTo>
                  <a:pt x="3612604" y="2296975"/>
                  <a:pt x="3619139" y="2297025"/>
                  <a:pt x="3625225" y="2299335"/>
                </a:cubicBezTo>
                <a:cubicBezTo>
                  <a:pt x="3625755" y="2299536"/>
                  <a:pt x="3625188" y="2300044"/>
                  <a:pt x="3624028" y="2300660"/>
                </a:cubicBezTo>
                <a:lnTo>
                  <a:pt x="3623215" y="2300996"/>
                </a:lnTo>
                <a:lnTo>
                  <a:pt x="3603970" y="2297451"/>
                </a:lnTo>
                <a:close/>
                <a:moveTo>
                  <a:pt x="3568825" y="2296922"/>
                </a:moveTo>
                <a:cubicBezTo>
                  <a:pt x="3568265" y="2296810"/>
                  <a:pt x="3567731" y="2296800"/>
                  <a:pt x="3567400" y="2296954"/>
                </a:cubicBezTo>
                <a:cubicBezTo>
                  <a:pt x="3566959" y="2297162"/>
                  <a:pt x="3566880" y="2297666"/>
                  <a:pt x="3567586" y="2298626"/>
                </a:cubicBezTo>
                <a:cubicBezTo>
                  <a:pt x="3568386" y="2299281"/>
                  <a:pt x="3568885" y="2298174"/>
                  <a:pt x="3569686" y="2298829"/>
                </a:cubicBezTo>
                <a:cubicBezTo>
                  <a:pt x="3571497" y="2298606"/>
                  <a:pt x="3571256" y="2297981"/>
                  <a:pt x="3570398" y="2297490"/>
                </a:cubicBezTo>
                <a:cubicBezTo>
                  <a:pt x="3569969" y="2297245"/>
                  <a:pt x="3569385" y="2297035"/>
                  <a:pt x="3568825" y="2296922"/>
                </a:cubicBezTo>
                <a:close/>
                <a:moveTo>
                  <a:pt x="5119524" y="2295006"/>
                </a:moveTo>
                <a:cubicBezTo>
                  <a:pt x="5119871" y="2295029"/>
                  <a:pt x="5120335" y="2296017"/>
                  <a:pt x="5121055" y="2298864"/>
                </a:cubicBezTo>
                <a:cubicBezTo>
                  <a:pt x="5121055" y="2298864"/>
                  <a:pt x="5119971" y="2297977"/>
                  <a:pt x="5118706" y="2296941"/>
                </a:cubicBezTo>
                <a:cubicBezTo>
                  <a:pt x="5118951" y="2295926"/>
                  <a:pt x="5119179" y="2294984"/>
                  <a:pt x="5119524" y="2295006"/>
                </a:cubicBezTo>
                <a:close/>
                <a:moveTo>
                  <a:pt x="4937827" y="2294514"/>
                </a:moveTo>
                <a:cubicBezTo>
                  <a:pt x="4943225" y="2297617"/>
                  <a:pt x="4949110" y="2299689"/>
                  <a:pt x="4954295" y="2300439"/>
                </a:cubicBezTo>
                <a:cubicBezTo>
                  <a:pt x="4948897" y="2297337"/>
                  <a:pt x="4942801" y="2292912"/>
                  <a:pt x="4937827" y="2294514"/>
                </a:cubicBezTo>
                <a:close/>
                <a:moveTo>
                  <a:pt x="3540230" y="2284041"/>
                </a:moveTo>
                <a:cubicBezTo>
                  <a:pt x="3539830" y="2283714"/>
                  <a:pt x="3539359" y="2284151"/>
                  <a:pt x="3539089" y="2284751"/>
                </a:cubicBezTo>
                <a:cubicBezTo>
                  <a:pt x="3538819" y="2285351"/>
                  <a:pt x="3538747" y="2286115"/>
                  <a:pt x="3539147" y="2286442"/>
                </a:cubicBezTo>
                <a:cubicBezTo>
                  <a:pt x="3539147" y="2286442"/>
                  <a:pt x="3541529" y="2283588"/>
                  <a:pt x="3540230" y="2284041"/>
                </a:cubicBezTo>
                <a:close/>
                <a:moveTo>
                  <a:pt x="3588328" y="2283747"/>
                </a:moveTo>
                <a:cubicBezTo>
                  <a:pt x="3588328" y="2283747"/>
                  <a:pt x="3588037" y="2284339"/>
                  <a:pt x="3587781" y="2284858"/>
                </a:cubicBezTo>
                <a:lnTo>
                  <a:pt x="3587741" y="2284940"/>
                </a:lnTo>
                <a:lnTo>
                  <a:pt x="3587465" y="2285495"/>
                </a:lnTo>
                <a:cubicBezTo>
                  <a:pt x="3587398" y="2285634"/>
                  <a:pt x="3587380" y="2285672"/>
                  <a:pt x="3587453" y="2285524"/>
                </a:cubicBezTo>
                <a:lnTo>
                  <a:pt x="3587741" y="2284940"/>
                </a:lnTo>
                <a:close/>
                <a:moveTo>
                  <a:pt x="3502057" y="2283519"/>
                </a:moveTo>
                <a:cubicBezTo>
                  <a:pt x="3498855" y="2283148"/>
                  <a:pt x="3492690" y="2283431"/>
                  <a:pt x="3494283" y="2285590"/>
                </a:cubicBezTo>
                <a:cubicBezTo>
                  <a:pt x="3495083" y="2286244"/>
                  <a:pt x="3499111" y="2284996"/>
                  <a:pt x="3499111" y="2284996"/>
                </a:cubicBezTo>
                <a:cubicBezTo>
                  <a:pt x="3502618" y="2284707"/>
                  <a:pt x="3503891" y="2284359"/>
                  <a:pt x="3503876" y="2284061"/>
                </a:cubicBezTo>
                <a:cubicBezTo>
                  <a:pt x="3503863" y="2283839"/>
                  <a:pt x="3503125" y="2283641"/>
                  <a:pt x="3502057" y="2283519"/>
                </a:cubicBezTo>
                <a:close/>
                <a:moveTo>
                  <a:pt x="3448388" y="2279338"/>
                </a:moveTo>
                <a:cubicBezTo>
                  <a:pt x="3445963" y="2279755"/>
                  <a:pt x="3445181" y="2280125"/>
                  <a:pt x="3445429" y="2280470"/>
                </a:cubicBezTo>
                <a:cubicBezTo>
                  <a:pt x="3446168" y="2281504"/>
                  <a:pt x="3456172" y="2282305"/>
                  <a:pt x="3458945" y="2283438"/>
                </a:cubicBezTo>
                <a:cubicBezTo>
                  <a:pt x="3464656" y="2283314"/>
                  <a:pt x="3468687" y="2282065"/>
                  <a:pt x="3472167" y="2281629"/>
                </a:cubicBezTo>
                <a:cubicBezTo>
                  <a:pt x="3473035" y="2282338"/>
                  <a:pt x="3473592" y="2282417"/>
                  <a:pt x="3473933" y="2282317"/>
                </a:cubicBezTo>
                <a:cubicBezTo>
                  <a:pt x="3474274" y="2282218"/>
                  <a:pt x="3474399" y="2281941"/>
                  <a:pt x="3474399" y="2281941"/>
                </a:cubicBezTo>
                <a:cubicBezTo>
                  <a:pt x="3474325" y="2281500"/>
                  <a:pt x="3474237" y="2281238"/>
                  <a:pt x="3474126" y="2281099"/>
                </a:cubicBezTo>
                <a:cubicBezTo>
                  <a:pt x="3474015" y="2280960"/>
                  <a:pt x="3473879" y="2280944"/>
                  <a:pt x="3473709" y="2280994"/>
                </a:cubicBezTo>
                <a:cubicBezTo>
                  <a:pt x="3473367" y="2281093"/>
                  <a:pt x="3472884" y="2281457"/>
                  <a:pt x="3472167" y="2281629"/>
                </a:cubicBezTo>
                <a:cubicBezTo>
                  <a:pt x="3465357" y="2279334"/>
                  <a:pt x="3456248" y="2279710"/>
                  <a:pt x="3448388" y="2279338"/>
                </a:cubicBezTo>
                <a:close/>
                <a:moveTo>
                  <a:pt x="3498365" y="2276540"/>
                </a:moveTo>
                <a:cubicBezTo>
                  <a:pt x="3498365" y="2276540"/>
                  <a:pt x="3494835" y="2276682"/>
                  <a:pt x="3494335" y="2277790"/>
                </a:cubicBezTo>
                <a:cubicBezTo>
                  <a:pt x="3495783" y="2282266"/>
                  <a:pt x="3510304" y="2280003"/>
                  <a:pt x="3512403" y="2280205"/>
                </a:cubicBezTo>
                <a:cubicBezTo>
                  <a:pt x="3521146" y="2281046"/>
                  <a:pt x="3525275" y="2284431"/>
                  <a:pt x="3530688" y="2282544"/>
                </a:cubicBezTo>
                <a:cubicBezTo>
                  <a:pt x="3521646" y="2279939"/>
                  <a:pt x="3509706" y="2276476"/>
                  <a:pt x="3498365" y="2276540"/>
                </a:cubicBezTo>
                <a:close/>
                <a:moveTo>
                  <a:pt x="3490405" y="2275453"/>
                </a:moveTo>
                <a:cubicBezTo>
                  <a:pt x="3486514" y="2274826"/>
                  <a:pt x="3479289" y="2275449"/>
                  <a:pt x="3480812" y="2277836"/>
                </a:cubicBezTo>
                <a:cubicBezTo>
                  <a:pt x="3481212" y="2278163"/>
                  <a:pt x="3484246" y="2278312"/>
                  <a:pt x="3487155" y="2278134"/>
                </a:cubicBezTo>
                <a:cubicBezTo>
                  <a:pt x="3490063" y="2277956"/>
                  <a:pt x="3492845" y="2277454"/>
                  <a:pt x="3492736" y="2276478"/>
                </a:cubicBezTo>
                <a:cubicBezTo>
                  <a:pt x="3492682" y="2276245"/>
                  <a:pt x="3492423" y="2276041"/>
                  <a:pt x="3492017" y="2275868"/>
                </a:cubicBezTo>
                <a:cubicBezTo>
                  <a:pt x="3491611" y="2275698"/>
                  <a:pt x="3491053" y="2275558"/>
                  <a:pt x="3490405" y="2275453"/>
                </a:cubicBezTo>
                <a:close/>
                <a:moveTo>
                  <a:pt x="5139326" y="2274731"/>
                </a:moveTo>
                <a:lnTo>
                  <a:pt x="5157549" y="2281152"/>
                </a:lnTo>
                <a:cubicBezTo>
                  <a:pt x="5161116" y="2282508"/>
                  <a:pt x="5171083" y="2283048"/>
                  <a:pt x="5178843" y="2284807"/>
                </a:cubicBezTo>
                <a:lnTo>
                  <a:pt x="5185264" y="2286953"/>
                </a:lnTo>
                <a:lnTo>
                  <a:pt x="5186007" y="2287632"/>
                </a:lnTo>
                <a:lnTo>
                  <a:pt x="5187405" y="2289404"/>
                </a:lnTo>
                <a:cubicBezTo>
                  <a:pt x="5184853" y="2290148"/>
                  <a:pt x="5171531" y="2286864"/>
                  <a:pt x="5169589" y="2286839"/>
                </a:cubicBezTo>
                <a:cubicBezTo>
                  <a:pt x="5164155" y="2285604"/>
                  <a:pt x="5159891" y="2284784"/>
                  <a:pt x="5156171" y="2284177"/>
                </a:cubicBezTo>
                <a:lnTo>
                  <a:pt x="5154229" y="2283909"/>
                </a:lnTo>
                <a:close/>
                <a:moveTo>
                  <a:pt x="3460007" y="2272884"/>
                </a:moveTo>
                <a:cubicBezTo>
                  <a:pt x="3453766" y="2272781"/>
                  <a:pt x="3448555" y="2273482"/>
                  <a:pt x="3449887" y="2276014"/>
                </a:cubicBezTo>
                <a:cubicBezTo>
                  <a:pt x="3451618" y="2277434"/>
                  <a:pt x="3459929" y="2276403"/>
                  <a:pt x="3464342" y="2276731"/>
                </a:cubicBezTo>
                <a:cubicBezTo>
                  <a:pt x="3464992" y="2276505"/>
                  <a:pt x="3468551" y="2276703"/>
                  <a:pt x="3471811" y="2276655"/>
                </a:cubicBezTo>
                <a:cubicBezTo>
                  <a:pt x="3475071" y="2276608"/>
                  <a:pt x="3478031" y="2276315"/>
                  <a:pt x="3477483" y="2275106"/>
                </a:cubicBezTo>
                <a:cubicBezTo>
                  <a:pt x="3477545" y="2274968"/>
                  <a:pt x="3477113" y="2274787"/>
                  <a:pt x="3476315" y="2274590"/>
                </a:cubicBezTo>
                <a:cubicBezTo>
                  <a:pt x="3473523" y="2273897"/>
                  <a:pt x="3466251" y="2272988"/>
                  <a:pt x="3460007" y="2272884"/>
                </a:cubicBezTo>
                <a:close/>
                <a:moveTo>
                  <a:pt x="4963590" y="2260354"/>
                </a:moveTo>
                <a:cubicBezTo>
                  <a:pt x="4973734" y="2268392"/>
                  <a:pt x="4983285" y="2271145"/>
                  <a:pt x="4995365" y="2277439"/>
                </a:cubicBezTo>
                <a:cubicBezTo>
                  <a:pt x="4997727" y="2278796"/>
                  <a:pt x="5000868" y="2279672"/>
                  <a:pt x="5002825" y="2279784"/>
                </a:cubicBezTo>
                <a:cubicBezTo>
                  <a:pt x="5004783" y="2279897"/>
                  <a:pt x="5005558" y="2279246"/>
                  <a:pt x="5003187" y="2277552"/>
                </a:cubicBezTo>
                <a:cubicBezTo>
                  <a:pt x="5002509" y="2277067"/>
                  <a:pt x="5001575" y="2276497"/>
                  <a:pt x="5000339" y="2275837"/>
                </a:cubicBezTo>
                <a:cubicBezTo>
                  <a:pt x="4990441" y="2270544"/>
                  <a:pt x="4974660" y="2263178"/>
                  <a:pt x="4963590" y="2260354"/>
                </a:cubicBezTo>
                <a:close/>
                <a:moveTo>
                  <a:pt x="4695519" y="2260142"/>
                </a:moveTo>
                <a:lnTo>
                  <a:pt x="4704953" y="2260184"/>
                </a:lnTo>
                <a:lnTo>
                  <a:pt x="4731065" y="2274445"/>
                </a:lnTo>
                <a:close/>
                <a:moveTo>
                  <a:pt x="4949439" y="2255619"/>
                </a:moveTo>
                <a:cubicBezTo>
                  <a:pt x="4952767" y="2260276"/>
                  <a:pt x="4954836" y="2258720"/>
                  <a:pt x="4957740" y="2258674"/>
                </a:cubicBezTo>
                <a:cubicBezTo>
                  <a:pt x="4957108" y="2257788"/>
                  <a:pt x="4956461" y="2257140"/>
                  <a:pt x="4955797" y="2256667"/>
                </a:cubicBezTo>
                <a:cubicBezTo>
                  <a:pt x="4955135" y="2256194"/>
                  <a:pt x="4954459" y="2255900"/>
                  <a:pt x="4953767" y="2255723"/>
                </a:cubicBezTo>
                <a:cubicBezTo>
                  <a:pt x="4952383" y="2255371"/>
                  <a:pt x="4950940" y="2255492"/>
                  <a:pt x="4949439" y="2255619"/>
                </a:cubicBezTo>
                <a:close/>
                <a:moveTo>
                  <a:pt x="4742427" y="2255028"/>
                </a:moveTo>
                <a:lnTo>
                  <a:pt x="4757687" y="2262118"/>
                </a:lnTo>
                <a:lnTo>
                  <a:pt x="4741835" y="2255274"/>
                </a:lnTo>
                <a:close/>
                <a:moveTo>
                  <a:pt x="4794159" y="2249391"/>
                </a:moveTo>
                <a:lnTo>
                  <a:pt x="4808077" y="2255658"/>
                </a:lnTo>
                <a:cubicBezTo>
                  <a:pt x="4812729" y="2257762"/>
                  <a:pt x="4817542" y="2259875"/>
                  <a:pt x="4823875" y="2262405"/>
                </a:cubicBezTo>
                <a:cubicBezTo>
                  <a:pt x="4830789" y="2265577"/>
                  <a:pt x="4838957" y="2268447"/>
                  <a:pt x="4846226" y="2270405"/>
                </a:cubicBezTo>
                <a:cubicBezTo>
                  <a:pt x="4854166" y="2273984"/>
                  <a:pt x="4854452" y="2274899"/>
                  <a:pt x="4852191" y="2274643"/>
                </a:cubicBezTo>
                <a:cubicBezTo>
                  <a:pt x="4849929" y="2274390"/>
                  <a:pt x="4845120" y="2272966"/>
                  <a:pt x="4842870" y="2271870"/>
                </a:cubicBezTo>
                <a:cubicBezTo>
                  <a:pt x="4826901" y="2266299"/>
                  <a:pt x="4812066" y="2261371"/>
                  <a:pt x="4797580" y="2256465"/>
                </a:cubicBezTo>
                <a:lnTo>
                  <a:pt x="4787229" y="2252801"/>
                </a:lnTo>
                <a:lnTo>
                  <a:pt x="4793770" y="2250873"/>
                </a:lnTo>
                <a:close/>
                <a:moveTo>
                  <a:pt x="4623145" y="2246196"/>
                </a:moveTo>
                <a:lnTo>
                  <a:pt x="4641708" y="2249967"/>
                </a:lnTo>
                <a:lnTo>
                  <a:pt x="4681825" y="2258508"/>
                </a:lnTo>
                <a:lnTo>
                  <a:pt x="4677463" y="2259991"/>
                </a:lnTo>
                <a:cubicBezTo>
                  <a:pt x="4671561" y="2261457"/>
                  <a:pt x="4667189" y="2262543"/>
                  <a:pt x="4670711" y="2264527"/>
                </a:cubicBezTo>
                <a:lnTo>
                  <a:pt x="4674761" y="2266635"/>
                </a:lnTo>
                <a:lnTo>
                  <a:pt x="4674599" y="2268315"/>
                </a:lnTo>
                <a:cubicBezTo>
                  <a:pt x="4675165" y="2268965"/>
                  <a:pt x="4676061" y="2268616"/>
                  <a:pt x="4676533" y="2267781"/>
                </a:cubicBezTo>
                <a:lnTo>
                  <a:pt x="4676489" y="2267535"/>
                </a:lnTo>
                <a:lnTo>
                  <a:pt x="4700083" y="2279815"/>
                </a:lnTo>
                <a:lnTo>
                  <a:pt x="4696662" y="2278816"/>
                </a:lnTo>
                <a:lnTo>
                  <a:pt x="4665403" y="2264946"/>
                </a:lnTo>
                <a:lnTo>
                  <a:pt x="4667543" y="2265292"/>
                </a:lnTo>
                <a:lnTo>
                  <a:pt x="4659581" y="2262364"/>
                </a:lnTo>
                <a:close/>
                <a:moveTo>
                  <a:pt x="3680537" y="2245950"/>
                </a:moveTo>
                <a:cubicBezTo>
                  <a:pt x="3681577" y="2245902"/>
                  <a:pt x="3682241" y="2246135"/>
                  <a:pt x="3682519" y="2246481"/>
                </a:cubicBezTo>
                <a:cubicBezTo>
                  <a:pt x="3682934" y="2247000"/>
                  <a:pt x="3682481" y="2247771"/>
                  <a:pt x="3681134" y="2248222"/>
                </a:cubicBezTo>
                <a:cubicBezTo>
                  <a:pt x="3679785" y="2248675"/>
                  <a:pt x="3677541" y="2248807"/>
                  <a:pt x="3674375" y="2248049"/>
                </a:cubicBezTo>
                <a:cubicBezTo>
                  <a:pt x="3677089" y="2246581"/>
                  <a:pt x="3679148" y="2246015"/>
                  <a:pt x="3680537" y="2245950"/>
                </a:cubicBezTo>
                <a:close/>
                <a:moveTo>
                  <a:pt x="4894687" y="2245518"/>
                </a:moveTo>
                <a:lnTo>
                  <a:pt x="4963967" y="2251772"/>
                </a:lnTo>
                <a:lnTo>
                  <a:pt x="4974121" y="2255916"/>
                </a:lnTo>
                <a:cubicBezTo>
                  <a:pt x="4988173" y="2260859"/>
                  <a:pt x="5002569" y="2268342"/>
                  <a:pt x="5016833" y="2275636"/>
                </a:cubicBezTo>
                <a:cubicBezTo>
                  <a:pt x="5022230" y="2278738"/>
                  <a:pt x="5040879" y="2285666"/>
                  <a:pt x="5036839" y="2288573"/>
                </a:cubicBezTo>
                <a:cubicBezTo>
                  <a:pt x="5038437" y="2290809"/>
                  <a:pt x="5040166" y="2293232"/>
                  <a:pt x="5042137" y="2291880"/>
                </a:cubicBezTo>
                <a:cubicBezTo>
                  <a:pt x="5068107" y="2309056"/>
                  <a:pt x="5094585" y="2322831"/>
                  <a:pt x="5123428" y="2346086"/>
                </a:cubicBezTo>
                <a:cubicBezTo>
                  <a:pt x="5096739" y="2329959"/>
                  <a:pt x="5064652" y="2310728"/>
                  <a:pt x="5037165" y="2293484"/>
                </a:cubicBezTo>
                <a:cubicBezTo>
                  <a:pt x="5032799" y="2291479"/>
                  <a:pt x="5008879" y="2275120"/>
                  <a:pt x="5007707" y="2277589"/>
                </a:cubicBezTo>
                <a:lnTo>
                  <a:pt x="5012247" y="2283595"/>
                </a:lnTo>
                <a:lnTo>
                  <a:pt x="5011832" y="2283364"/>
                </a:lnTo>
                <a:lnTo>
                  <a:pt x="5012378" y="2283768"/>
                </a:lnTo>
                <a:lnTo>
                  <a:pt x="5016422" y="2289117"/>
                </a:lnTo>
                <a:cubicBezTo>
                  <a:pt x="5030944" y="2301608"/>
                  <a:pt x="5055785" y="2316569"/>
                  <a:pt x="5032237" y="2298473"/>
                </a:cubicBezTo>
                <a:lnTo>
                  <a:pt x="5012378" y="2283768"/>
                </a:lnTo>
                <a:lnTo>
                  <a:pt x="5012247" y="2283595"/>
                </a:lnTo>
                <a:lnTo>
                  <a:pt x="5019545" y="2287655"/>
                </a:lnTo>
                <a:cubicBezTo>
                  <a:pt x="5054643" y="2302878"/>
                  <a:pt x="5089237" y="2328022"/>
                  <a:pt x="5121196" y="2353581"/>
                </a:cubicBezTo>
                <a:cubicBezTo>
                  <a:pt x="5081840" y="2332394"/>
                  <a:pt x="5042859" y="2307621"/>
                  <a:pt x="5002019" y="2286756"/>
                </a:cubicBezTo>
                <a:cubicBezTo>
                  <a:pt x="4983140" y="2277279"/>
                  <a:pt x="4964799" y="2269585"/>
                  <a:pt x="4946543" y="2262823"/>
                </a:cubicBezTo>
                <a:close/>
                <a:moveTo>
                  <a:pt x="5220831" y="2244101"/>
                </a:moveTo>
                <a:lnTo>
                  <a:pt x="5232779" y="2246792"/>
                </a:lnTo>
                <a:lnTo>
                  <a:pt x="5246428" y="2253331"/>
                </a:lnTo>
                <a:lnTo>
                  <a:pt x="5238834" y="2252395"/>
                </a:lnTo>
                <a:lnTo>
                  <a:pt x="5228141" y="2250358"/>
                </a:lnTo>
                <a:lnTo>
                  <a:pt x="5223127" y="2245877"/>
                </a:lnTo>
                <a:close/>
                <a:moveTo>
                  <a:pt x="4967769" y="2243067"/>
                </a:moveTo>
                <a:lnTo>
                  <a:pt x="5020335" y="2265468"/>
                </a:lnTo>
                <a:cubicBezTo>
                  <a:pt x="5055191" y="2284464"/>
                  <a:pt x="5090959" y="2307138"/>
                  <a:pt x="5126373" y="2331027"/>
                </a:cubicBezTo>
                <a:lnTo>
                  <a:pt x="5127419" y="2331796"/>
                </a:lnTo>
                <a:lnTo>
                  <a:pt x="5122101" y="2331246"/>
                </a:lnTo>
                <a:lnTo>
                  <a:pt x="5121397" y="2331522"/>
                </a:lnTo>
                <a:lnTo>
                  <a:pt x="5119803" y="2330393"/>
                </a:lnTo>
                <a:cubicBezTo>
                  <a:pt x="5085747" y="2312513"/>
                  <a:pt x="5057248" y="2291797"/>
                  <a:pt x="5017094" y="2269493"/>
                </a:cubicBezTo>
                <a:cubicBezTo>
                  <a:pt x="5003457" y="2262045"/>
                  <a:pt x="4988429" y="2255307"/>
                  <a:pt x="4973268" y="2249199"/>
                </a:cubicBezTo>
                <a:lnTo>
                  <a:pt x="4972291" y="2248837"/>
                </a:lnTo>
                <a:close/>
                <a:moveTo>
                  <a:pt x="4578138" y="2237809"/>
                </a:moveTo>
                <a:lnTo>
                  <a:pt x="4592529" y="2239977"/>
                </a:lnTo>
                <a:lnTo>
                  <a:pt x="4613770" y="2244291"/>
                </a:lnTo>
                <a:lnTo>
                  <a:pt x="4607425" y="2244260"/>
                </a:lnTo>
                <a:cubicBezTo>
                  <a:pt x="4603651" y="2244840"/>
                  <a:pt x="4601227" y="2246054"/>
                  <a:pt x="4604044" y="2248008"/>
                </a:cubicBezTo>
                <a:cubicBezTo>
                  <a:pt x="4604044" y="2248008"/>
                  <a:pt x="4604044" y="2248008"/>
                  <a:pt x="4629585" y="2260270"/>
                </a:cubicBezTo>
                <a:lnTo>
                  <a:pt x="4643262" y="2266834"/>
                </a:lnTo>
                <a:lnTo>
                  <a:pt x="4637900" y="2265708"/>
                </a:lnTo>
                <a:close/>
                <a:moveTo>
                  <a:pt x="4797468" y="2236742"/>
                </a:moveTo>
                <a:lnTo>
                  <a:pt x="4886997" y="2244824"/>
                </a:lnTo>
                <a:lnTo>
                  <a:pt x="4888115" y="2246150"/>
                </a:lnTo>
                <a:cubicBezTo>
                  <a:pt x="4896281" y="2249019"/>
                  <a:pt x="4910333" y="2253963"/>
                  <a:pt x="4916315" y="2255832"/>
                </a:cubicBezTo>
                <a:cubicBezTo>
                  <a:pt x="4981054" y="2278640"/>
                  <a:pt x="5046773" y="2311044"/>
                  <a:pt x="5111837" y="2355552"/>
                </a:cubicBezTo>
                <a:cubicBezTo>
                  <a:pt x="5124263" y="2364385"/>
                  <a:pt x="5139459" y="2372985"/>
                  <a:pt x="5146325" y="2384653"/>
                </a:cubicBezTo>
                <a:cubicBezTo>
                  <a:pt x="5151837" y="2390314"/>
                  <a:pt x="5152519" y="2388873"/>
                  <a:pt x="5155502" y="2390994"/>
                </a:cubicBezTo>
                <a:cubicBezTo>
                  <a:pt x="5159309" y="2393241"/>
                  <a:pt x="5162615" y="2395729"/>
                  <a:pt x="5163949" y="2397296"/>
                </a:cubicBezTo>
                <a:cubicBezTo>
                  <a:pt x="5165283" y="2398862"/>
                  <a:pt x="5164643" y="2399509"/>
                  <a:pt x="5160559" y="2398074"/>
                </a:cubicBezTo>
                <a:cubicBezTo>
                  <a:pt x="5146163" y="2390593"/>
                  <a:pt x="5138583" y="2386488"/>
                  <a:pt x="5126157" y="2377657"/>
                </a:cubicBezTo>
                <a:cubicBezTo>
                  <a:pt x="5084273" y="2352928"/>
                  <a:pt x="5049091" y="2329022"/>
                  <a:pt x="5006069" y="2307153"/>
                </a:cubicBezTo>
                <a:cubicBezTo>
                  <a:pt x="4981775" y="2294380"/>
                  <a:pt x="4963125" y="2287453"/>
                  <a:pt x="4937791" y="2277334"/>
                </a:cubicBezTo>
                <a:cubicBezTo>
                  <a:pt x="4925125" y="2272274"/>
                  <a:pt x="4902561" y="2261923"/>
                  <a:pt x="4887693" y="2258234"/>
                </a:cubicBezTo>
                <a:cubicBezTo>
                  <a:pt x="4886893" y="2257115"/>
                  <a:pt x="4871571" y="2254846"/>
                  <a:pt x="4870985" y="2256080"/>
                </a:cubicBezTo>
                <a:cubicBezTo>
                  <a:pt x="4870399" y="2257315"/>
                  <a:pt x="4877181" y="2260302"/>
                  <a:pt x="4877977" y="2261418"/>
                </a:cubicBezTo>
                <a:cubicBezTo>
                  <a:pt x="4919777" y="2277464"/>
                  <a:pt x="4960355" y="2287685"/>
                  <a:pt x="5001096" y="2308756"/>
                </a:cubicBezTo>
                <a:cubicBezTo>
                  <a:pt x="5038153" y="2326384"/>
                  <a:pt x="5080817" y="2354602"/>
                  <a:pt x="5117617" y="2378373"/>
                </a:cubicBezTo>
                <a:cubicBezTo>
                  <a:pt x="5123713" y="2382799"/>
                  <a:pt x="5132225" y="2388207"/>
                  <a:pt x="5135207" y="2390326"/>
                </a:cubicBezTo>
                <a:cubicBezTo>
                  <a:pt x="5138534" y="2394984"/>
                  <a:pt x="5134966" y="2394100"/>
                  <a:pt x="5137361" y="2397453"/>
                </a:cubicBezTo>
                <a:cubicBezTo>
                  <a:pt x="5137361" y="2397453"/>
                  <a:pt x="5141487" y="2403230"/>
                  <a:pt x="5142073" y="2401996"/>
                </a:cubicBezTo>
                <a:cubicBezTo>
                  <a:pt x="5141487" y="2403230"/>
                  <a:pt x="5130206" y="2398054"/>
                  <a:pt x="5120309" y="2392763"/>
                </a:cubicBezTo>
                <a:lnTo>
                  <a:pt x="5120097" y="2390421"/>
                </a:lnTo>
                <a:lnTo>
                  <a:pt x="5120164" y="2390455"/>
                </a:lnTo>
                <a:lnTo>
                  <a:pt x="5126840" y="2394757"/>
                </a:lnTo>
                <a:cubicBezTo>
                  <a:pt x="5130626" y="2396587"/>
                  <a:pt x="5134943" y="2398349"/>
                  <a:pt x="5136776" y="2398689"/>
                </a:cubicBezTo>
                <a:lnTo>
                  <a:pt x="5120164" y="2390455"/>
                </a:lnTo>
                <a:lnTo>
                  <a:pt x="5120097" y="2390411"/>
                </a:lnTo>
                <a:lnTo>
                  <a:pt x="5120097" y="2390421"/>
                </a:lnTo>
                <a:lnTo>
                  <a:pt x="5111711" y="2386263"/>
                </a:lnTo>
                <a:cubicBezTo>
                  <a:pt x="5096323" y="2378963"/>
                  <a:pt x="5107275" y="2385561"/>
                  <a:pt x="5120309" y="2392763"/>
                </a:cubicBezTo>
                <a:lnTo>
                  <a:pt x="5120883" y="2394785"/>
                </a:lnTo>
                <a:lnTo>
                  <a:pt x="5114309" y="2392515"/>
                </a:lnTo>
                <a:cubicBezTo>
                  <a:pt x="5106541" y="2388622"/>
                  <a:pt x="5098597" y="2381549"/>
                  <a:pt x="5090051" y="2375748"/>
                </a:cubicBezTo>
                <a:cubicBezTo>
                  <a:pt x="5035989" y="2344934"/>
                  <a:pt x="4982157" y="2314099"/>
                  <a:pt x="4929287" y="2295231"/>
                </a:cubicBezTo>
                <a:cubicBezTo>
                  <a:pt x="4907733" y="2288349"/>
                  <a:pt x="4886315" y="2281655"/>
                  <a:pt x="4866147" y="2274657"/>
                </a:cubicBezTo>
                <a:cubicBezTo>
                  <a:pt x="4845940" y="2266577"/>
                  <a:pt x="4825157" y="2257606"/>
                  <a:pt x="4804083" y="2249253"/>
                </a:cubicBezTo>
                <a:lnTo>
                  <a:pt x="4795002" y="2246166"/>
                </a:lnTo>
                <a:close/>
                <a:moveTo>
                  <a:pt x="4547538" y="2233200"/>
                </a:moveTo>
                <a:lnTo>
                  <a:pt x="4562045" y="2235385"/>
                </a:lnTo>
                <a:lnTo>
                  <a:pt x="4559332" y="2237471"/>
                </a:lnTo>
                <a:cubicBezTo>
                  <a:pt x="4559332" y="2237471"/>
                  <a:pt x="4559332" y="2237471"/>
                  <a:pt x="4574973" y="2244203"/>
                </a:cubicBezTo>
                <a:cubicBezTo>
                  <a:pt x="4566495" y="2241001"/>
                  <a:pt x="4556272" y="2238231"/>
                  <a:pt x="4546169" y="2235025"/>
                </a:cubicBezTo>
                <a:close/>
                <a:moveTo>
                  <a:pt x="4793307" y="2231865"/>
                </a:moveTo>
                <a:cubicBezTo>
                  <a:pt x="4794641" y="2232368"/>
                  <a:pt x="4796089" y="2233822"/>
                  <a:pt x="4797468" y="2236742"/>
                </a:cubicBezTo>
                <a:cubicBezTo>
                  <a:pt x="4793298" y="2239391"/>
                  <a:pt x="4790755" y="2239742"/>
                  <a:pt x="4789399" y="2239022"/>
                </a:cubicBezTo>
                <a:cubicBezTo>
                  <a:pt x="4786347" y="2237400"/>
                  <a:pt x="4789309" y="2230357"/>
                  <a:pt x="4793307" y="2231865"/>
                </a:cubicBezTo>
                <a:close/>
                <a:moveTo>
                  <a:pt x="297065" y="2224688"/>
                </a:moveTo>
                <a:lnTo>
                  <a:pt x="297047" y="2225011"/>
                </a:lnTo>
                <a:lnTo>
                  <a:pt x="297199" y="2226700"/>
                </a:lnTo>
                <a:lnTo>
                  <a:pt x="283757" y="2230240"/>
                </a:lnTo>
                <a:lnTo>
                  <a:pt x="284423" y="2229670"/>
                </a:lnTo>
                <a:close/>
                <a:moveTo>
                  <a:pt x="468213" y="2224116"/>
                </a:moveTo>
                <a:cubicBezTo>
                  <a:pt x="467457" y="2224128"/>
                  <a:pt x="465440" y="2224158"/>
                  <a:pt x="461406" y="2224220"/>
                </a:cubicBezTo>
                <a:cubicBezTo>
                  <a:pt x="461406" y="2224220"/>
                  <a:pt x="470483" y="2224081"/>
                  <a:pt x="468213" y="2224116"/>
                </a:cubicBezTo>
                <a:close/>
                <a:moveTo>
                  <a:pt x="5153213" y="2223271"/>
                </a:moveTo>
                <a:lnTo>
                  <a:pt x="5159094" y="2224422"/>
                </a:lnTo>
                <a:cubicBezTo>
                  <a:pt x="5168159" y="2228542"/>
                  <a:pt x="5177330" y="2232227"/>
                  <a:pt x="5186793" y="2235370"/>
                </a:cubicBezTo>
                <a:lnTo>
                  <a:pt x="5200293" y="2238898"/>
                </a:lnTo>
                <a:lnTo>
                  <a:pt x="5200077" y="2239190"/>
                </a:lnTo>
                <a:cubicBezTo>
                  <a:pt x="5200983" y="2240096"/>
                  <a:pt x="5203167" y="2241825"/>
                  <a:pt x="5207219" y="2244842"/>
                </a:cubicBezTo>
                <a:lnTo>
                  <a:pt x="5209899" y="2246883"/>
                </a:lnTo>
                <a:lnTo>
                  <a:pt x="5205657" y="2246075"/>
                </a:lnTo>
                <a:lnTo>
                  <a:pt x="5177867" y="2239424"/>
                </a:lnTo>
                <a:lnTo>
                  <a:pt x="5167399" y="2231805"/>
                </a:lnTo>
                <a:close/>
                <a:moveTo>
                  <a:pt x="310547" y="2219376"/>
                </a:moveTo>
                <a:lnTo>
                  <a:pt x="306808" y="2222789"/>
                </a:lnTo>
                <a:lnTo>
                  <a:pt x="302995" y="2225174"/>
                </a:lnTo>
                <a:lnTo>
                  <a:pt x="301887" y="2225466"/>
                </a:lnTo>
                <a:lnTo>
                  <a:pt x="309745" y="2219691"/>
                </a:lnTo>
                <a:close/>
                <a:moveTo>
                  <a:pt x="4445203" y="2217787"/>
                </a:moveTo>
                <a:lnTo>
                  <a:pt x="4496537" y="2225519"/>
                </a:lnTo>
                <a:lnTo>
                  <a:pt x="4493575" y="2226394"/>
                </a:lnTo>
                <a:cubicBezTo>
                  <a:pt x="4491857" y="2227178"/>
                  <a:pt x="4491316" y="2228026"/>
                  <a:pt x="4493077" y="2229019"/>
                </a:cubicBezTo>
                <a:cubicBezTo>
                  <a:pt x="4501867" y="2232552"/>
                  <a:pt x="4509032" y="2236080"/>
                  <a:pt x="4517605" y="2239668"/>
                </a:cubicBezTo>
                <a:cubicBezTo>
                  <a:pt x="4502450" y="2234857"/>
                  <a:pt x="4487175" y="2230484"/>
                  <a:pt x="4473429" y="2225732"/>
                </a:cubicBezTo>
                <a:cubicBezTo>
                  <a:pt x="4470587" y="2226436"/>
                  <a:pt x="4453147" y="2225461"/>
                  <a:pt x="4460312" y="2228989"/>
                </a:cubicBezTo>
                <a:cubicBezTo>
                  <a:pt x="4460312" y="2228989"/>
                  <a:pt x="4460312" y="2228989"/>
                  <a:pt x="4469467" y="2234882"/>
                </a:cubicBezTo>
                <a:cubicBezTo>
                  <a:pt x="4469467" y="2234882"/>
                  <a:pt x="4469467" y="2234882"/>
                  <a:pt x="4448557" y="2226599"/>
                </a:cubicBezTo>
                <a:cubicBezTo>
                  <a:pt x="4454459" y="2225134"/>
                  <a:pt x="4457520" y="2224374"/>
                  <a:pt x="4455311" y="2222065"/>
                </a:cubicBezTo>
                <a:close/>
                <a:moveTo>
                  <a:pt x="315273" y="2217513"/>
                </a:moveTo>
                <a:lnTo>
                  <a:pt x="312637" y="2219683"/>
                </a:lnTo>
                <a:lnTo>
                  <a:pt x="312345" y="2218667"/>
                </a:lnTo>
                <a:close/>
                <a:moveTo>
                  <a:pt x="5118239" y="2203326"/>
                </a:moveTo>
                <a:lnTo>
                  <a:pt x="5120371" y="2203890"/>
                </a:lnTo>
                <a:cubicBezTo>
                  <a:pt x="5127297" y="2205781"/>
                  <a:pt x="5134133" y="2208162"/>
                  <a:pt x="5140367" y="2213264"/>
                </a:cubicBezTo>
                <a:cubicBezTo>
                  <a:pt x="5140909" y="2213707"/>
                  <a:pt x="5140287" y="2214154"/>
                  <a:pt x="5139038" y="2214527"/>
                </a:cubicBezTo>
                <a:lnTo>
                  <a:pt x="5138169" y="2214666"/>
                </a:lnTo>
                <a:close/>
                <a:moveTo>
                  <a:pt x="3818981" y="2195430"/>
                </a:moveTo>
                <a:cubicBezTo>
                  <a:pt x="3818795" y="2196031"/>
                  <a:pt x="3818456" y="2196177"/>
                  <a:pt x="3818104" y="2195957"/>
                </a:cubicBezTo>
                <a:lnTo>
                  <a:pt x="3817905" y="2195607"/>
                </a:lnTo>
                <a:close/>
                <a:moveTo>
                  <a:pt x="3651665" y="2192416"/>
                </a:moveTo>
                <a:lnTo>
                  <a:pt x="3647398" y="2193330"/>
                </a:lnTo>
                <a:lnTo>
                  <a:pt x="3642865" y="2194851"/>
                </a:lnTo>
                <a:cubicBezTo>
                  <a:pt x="3648043" y="2194987"/>
                  <a:pt x="3653531" y="2194121"/>
                  <a:pt x="3658235" y="2192525"/>
                </a:cubicBezTo>
                <a:close/>
                <a:moveTo>
                  <a:pt x="3664155" y="2190260"/>
                </a:moveTo>
                <a:cubicBezTo>
                  <a:pt x="3664155" y="2190260"/>
                  <a:pt x="3663741" y="2190777"/>
                  <a:pt x="3663435" y="2191362"/>
                </a:cubicBezTo>
                <a:cubicBezTo>
                  <a:pt x="3663128" y="2191946"/>
                  <a:pt x="3662926" y="2192597"/>
                  <a:pt x="3663351" y="2192862"/>
                </a:cubicBezTo>
                <a:cubicBezTo>
                  <a:pt x="3664196" y="2193392"/>
                  <a:pt x="3665847" y="2191318"/>
                  <a:pt x="3664155" y="2190260"/>
                </a:cubicBezTo>
                <a:close/>
                <a:moveTo>
                  <a:pt x="5080009" y="2189720"/>
                </a:moveTo>
                <a:cubicBezTo>
                  <a:pt x="5079535" y="2189828"/>
                  <a:pt x="5079423" y="2190443"/>
                  <a:pt x="5080109" y="2191915"/>
                </a:cubicBezTo>
                <a:cubicBezTo>
                  <a:pt x="5080907" y="2193034"/>
                  <a:pt x="5081493" y="2191799"/>
                  <a:pt x="5082293" y="2192916"/>
                </a:cubicBezTo>
                <a:cubicBezTo>
                  <a:pt x="5084199" y="2193275"/>
                  <a:pt x="5083985" y="2192395"/>
                  <a:pt x="5083113" y="2191467"/>
                </a:cubicBezTo>
                <a:cubicBezTo>
                  <a:pt x="5082679" y="2191001"/>
                  <a:pt x="5082080" y="2190525"/>
                  <a:pt x="5081502" y="2190184"/>
                </a:cubicBezTo>
                <a:cubicBezTo>
                  <a:pt x="5080922" y="2189844"/>
                  <a:pt x="5080364" y="2189640"/>
                  <a:pt x="5080009" y="2189720"/>
                </a:cubicBezTo>
                <a:close/>
                <a:moveTo>
                  <a:pt x="3690141" y="2179343"/>
                </a:moveTo>
                <a:lnTo>
                  <a:pt x="3691963" y="2179518"/>
                </a:lnTo>
                <a:cubicBezTo>
                  <a:pt x="3690101" y="2179732"/>
                  <a:pt x="3688517" y="2179985"/>
                  <a:pt x="3688362" y="2179927"/>
                </a:cubicBezTo>
                <a:cubicBezTo>
                  <a:pt x="3688285" y="2179897"/>
                  <a:pt x="3688564" y="2179790"/>
                  <a:pt x="3689347" y="2179561"/>
                </a:cubicBezTo>
                <a:close/>
                <a:moveTo>
                  <a:pt x="3678735" y="2177528"/>
                </a:moveTo>
                <a:lnTo>
                  <a:pt x="3673147" y="2177852"/>
                </a:lnTo>
                <a:lnTo>
                  <a:pt x="3671312" y="2178063"/>
                </a:lnTo>
                <a:lnTo>
                  <a:pt x="3671929" y="2178487"/>
                </a:lnTo>
                <a:close/>
                <a:moveTo>
                  <a:pt x="3813831" y="2163484"/>
                </a:moveTo>
                <a:cubicBezTo>
                  <a:pt x="3814195" y="2163531"/>
                  <a:pt x="3814618" y="2163797"/>
                  <a:pt x="3814855" y="2164662"/>
                </a:cubicBezTo>
                <a:cubicBezTo>
                  <a:pt x="3814855" y="2164662"/>
                  <a:pt x="3813639" y="2165333"/>
                  <a:pt x="3813163" y="2163603"/>
                </a:cubicBezTo>
                <a:cubicBezTo>
                  <a:pt x="3813163" y="2163603"/>
                  <a:pt x="3813468" y="2163435"/>
                  <a:pt x="3813831" y="2163484"/>
                </a:cubicBezTo>
                <a:close/>
                <a:moveTo>
                  <a:pt x="3816371" y="2163441"/>
                </a:moveTo>
                <a:lnTo>
                  <a:pt x="3816289" y="2163669"/>
                </a:lnTo>
                <a:lnTo>
                  <a:pt x="3816717" y="2163645"/>
                </a:lnTo>
                <a:lnTo>
                  <a:pt x="3817908" y="2165139"/>
                </a:lnTo>
                <a:cubicBezTo>
                  <a:pt x="3817537" y="2166340"/>
                  <a:pt x="3816690" y="2165809"/>
                  <a:pt x="3814855" y="2164662"/>
                </a:cubicBezTo>
                <a:close/>
                <a:moveTo>
                  <a:pt x="3716071" y="2156541"/>
                </a:moveTo>
                <a:lnTo>
                  <a:pt x="3717025" y="2157460"/>
                </a:lnTo>
                <a:lnTo>
                  <a:pt x="3711610" y="2157408"/>
                </a:lnTo>
                <a:lnTo>
                  <a:pt x="3712116" y="2157698"/>
                </a:lnTo>
                <a:cubicBezTo>
                  <a:pt x="3726555" y="2161268"/>
                  <a:pt x="3750473" y="2162418"/>
                  <a:pt x="3727322" y="2158300"/>
                </a:cubicBezTo>
                <a:close/>
                <a:moveTo>
                  <a:pt x="3685724" y="2156114"/>
                </a:moveTo>
                <a:lnTo>
                  <a:pt x="3671629" y="2158133"/>
                </a:lnTo>
                <a:lnTo>
                  <a:pt x="3676223" y="2158370"/>
                </a:lnTo>
                <a:cubicBezTo>
                  <a:pt x="3681121" y="2158119"/>
                  <a:pt x="3686207" y="2157601"/>
                  <a:pt x="3691963" y="2157501"/>
                </a:cubicBezTo>
                <a:lnTo>
                  <a:pt x="3693373" y="2157232"/>
                </a:lnTo>
                <a:lnTo>
                  <a:pt x="3692729" y="2157226"/>
                </a:lnTo>
                <a:lnTo>
                  <a:pt x="3686553" y="2156759"/>
                </a:lnTo>
                <a:close/>
                <a:moveTo>
                  <a:pt x="4897999" y="2155849"/>
                </a:moveTo>
                <a:lnTo>
                  <a:pt x="4898799" y="2156967"/>
                </a:lnTo>
                <a:cubicBezTo>
                  <a:pt x="4899597" y="2158086"/>
                  <a:pt x="4911465" y="2162027"/>
                  <a:pt x="4916063" y="2164012"/>
                </a:cubicBezTo>
                <a:cubicBezTo>
                  <a:pt x="4954063" y="2179189"/>
                  <a:pt x="4990485" y="2189760"/>
                  <a:pt x="5028456" y="2211064"/>
                </a:cubicBezTo>
                <a:cubicBezTo>
                  <a:pt x="5031132" y="2211728"/>
                  <a:pt x="5037699" y="2214177"/>
                  <a:pt x="5037018" y="2213512"/>
                </a:cubicBezTo>
                <a:cubicBezTo>
                  <a:pt x="5036790" y="2213290"/>
                  <a:pt x="5035758" y="2212723"/>
                  <a:pt x="5033507" y="2211627"/>
                </a:cubicBezTo>
                <a:cubicBezTo>
                  <a:pt x="4998440" y="2190278"/>
                  <a:pt x="4964221" y="2178337"/>
                  <a:pt x="4932770" y="2166164"/>
                </a:cubicBezTo>
                <a:cubicBezTo>
                  <a:pt x="4921035" y="2162409"/>
                  <a:pt x="4907128" y="2153899"/>
                  <a:pt x="4897999" y="2155849"/>
                </a:cubicBezTo>
                <a:close/>
                <a:moveTo>
                  <a:pt x="3705519" y="2153278"/>
                </a:moveTo>
                <a:lnTo>
                  <a:pt x="3704642" y="2153404"/>
                </a:lnTo>
                <a:lnTo>
                  <a:pt x="3707731" y="2155179"/>
                </a:lnTo>
                <a:lnTo>
                  <a:pt x="3707332" y="2155175"/>
                </a:lnTo>
                <a:lnTo>
                  <a:pt x="3707868" y="2155259"/>
                </a:lnTo>
                <a:lnTo>
                  <a:pt x="3708706" y="2155740"/>
                </a:lnTo>
                <a:lnTo>
                  <a:pt x="3708138" y="2155301"/>
                </a:lnTo>
                <a:lnTo>
                  <a:pt x="3707868" y="2155259"/>
                </a:lnTo>
                <a:lnTo>
                  <a:pt x="3707731" y="2155179"/>
                </a:lnTo>
                <a:lnTo>
                  <a:pt x="3707983" y="2155182"/>
                </a:lnTo>
                <a:close/>
                <a:moveTo>
                  <a:pt x="3719625" y="2151802"/>
                </a:moveTo>
                <a:lnTo>
                  <a:pt x="3723497" y="2155377"/>
                </a:lnTo>
                <a:lnTo>
                  <a:pt x="3737251" y="2155565"/>
                </a:lnTo>
                <a:lnTo>
                  <a:pt x="3733428" y="2152509"/>
                </a:lnTo>
                <a:lnTo>
                  <a:pt x="3731097" y="2152372"/>
                </a:lnTo>
                <a:close/>
                <a:moveTo>
                  <a:pt x="3716331" y="2151731"/>
                </a:moveTo>
                <a:lnTo>
                  <a:pt x="3711759" y="2152385"/>
                </a:lnTo>
                <a:lnTo>
                  <a:pt x="3714739" y="2155257"/>
                </a:lnTo>
                <a:lnTo>
                  <a:pt x="3720745" y="2155339"/>
                </a:lnTo>
                <a:close/>
                <a:moveTo>
                  <a:pt x="5006465" y="2147521"/>
                </a:moveTo>
                <a:cubicBezTo>
                  <a:pt x="5004627" y="2147279"/>
                  <a:pt x="5003395" y="2147651"/>
                  <a:pt x="5004165" y="2149309"/>
                </a:cubicBezTo>
                <a:cubicBezTo>
                  <a:pt x="5004965" y="2150425"/>
                  <a:pt x="5009253" y="2150264"/>
                  <a:pt x="5009253" y="2150264"/>
                </a:cubicBezTo>
                <a:cubicBezTo>
                  <a:pt x="5012937" y="2151140"/>
                  <a:pt x="5014289" y="2151149"/>
                  <a:pt x="5014289" y="2150763"/>
                </a:cubicBezTo>
                <a:cubicBezTo>
                  <a:pt x="5014289" y="2150475"/>
                  <a:pt x="5013529" y="2149964"/>
                  <a:pt x="5012419" y="2149426"/>
                </a:cubicBezTo>
                <a:cubicBezTo>
                  <a:pt x="5010755" y="2148623"/>
                  <a:pt x="5008306" y="2147764"/>
                  <a:pt x="5006465" y="2147521"/>
                </a:cubicBezTo>
                <a:close/>
                <a:moveTo>
                  <a:pt x="3823543" y="2145293"/>
                </a:moveTo>
                <a:lnTo>
                  <a:pt x="3826594" y="2145761"/>
                </a:lnTo>
                <a:cubicBezTo>
                  <a:pt x="3830147" y="2146521"/>
                  <a:pt x="3832216" y="2147457"/>
                  <a:pt x="3829255" y="2148592"/>
                </a:cubicBezTo>
                <a:cubicBezTo>
                  <a:pt x="3826511" y="2149024"/>
                  <a:pt x="3821988" y="2148403"/>
                  <a:pt x="3817894" y="2147691"/>
                </a:cubicBezTo>
                <a:lnTo>
                  <a:pt x="3816246" y="2147390"/>
                </a:lnTo>
                <a:lnTo>
                  <a:pt x="3820425" y="2146230"/>
                </a:lnTo>
                <a:close/>
                <a:moveTo>
                  <a:pt x="3671138" y="2144779"/>
                </a:moveTo>
                <a:lnTo>
                  <a:pt x="3668867" y="2144927"/>
                </a:lnTo>
                <a:lnTo>
                  <a:pt x="3668823" y="2144934"/>
                </a:lnTo>
                <a:lnTo>
                  <a:pt x="3670415" y="2148188"/>
                </a:lnTo>
                <a:lnTo>
                  <a:pt x="3672308" y="2149643"/>
                </a:lnTo>
                <a:lnTo>
                  <a:pt x="3676998" y="2149333"/>
                </a:lnTo>
                <a:close/>
                <a:moveTo>
                  <a:pt x="3692705" y="2143380"/>
                </a:moveTo>
                <a:lnTo>
                  <a:pt x="3686029" y="2143813"/>
                </a:lnTo>
                <a:lnTo>
                  <a:pt x="3691679" y="2148363"/>
                </a:lnTo>
                <a:lnTo>
                  <a:pt x="3698569" y="2147908"/>
                </a:lnTo>
                <a:close/>
                <a:moveTo>
                  <a:pt x="3727299" y="2143003"/>
                </a:moveTo>
                <a:lnTo>
                  <a:pt x="3734190" y="2148971"/>
                </a:lnTo>
                <a:lnTo>
                  <a:pt x="3735326" y="2149046"/>
                </a:lnTo>
                <a:lnTo>
                  <a:pt x="3743617" y="2149610"/>
                </a:lnTo>
                <a:lnTo>
                  <a:pt x="3743614" y="2149608"/>
                </a:lnTo>
                <a:lnTo>
                  <a:pt x="3736230" y="2143406"/>
                </a:lnTo>
                <a:close/>
                <a:moveTo>
                  <a:pt x="3705136" y="2142573"/>
                </a:moveTo>
                <a:lnTo>
                  <a:pt x="3701801" y="2142789"/>
                </a:lnTo>
                <a:lnTo>
                  <a:pt x="3706565" y="2147380"/>
                </a:lnTo>
                <a:lnTo>
                  <a:pt x="3710682" y="2147109"/>
                </a:lnTo>
                <a:close/>
                <a:moveTo>
                  <a:pt x="3625350" y="2142568"/>
                </a:moveTo>
                <a:lnTo>
                  <a:pt x="3622021" y="2143118"/>
                </a:lnTo>
                <a:lnTo>
                  <a:pt x="3620480" y="2143163"/>
                </a:lnTo>
                <a:lnTo>
                  <a:pt x="3618921" y="2143568"/>
                </a:lnTo>
                <a:lnTo>
                  <a:pt x="3627341" y="2143036"/>
                </a:lnTo>
                <a:close/>
                <a:moveTo>
                  <a:pt x="3710322" y="2142236"/>
                </a:moveTo>
                <a:lnTo>
                  <a:pt x="3709334" y="2142301"/>
                </a:lnTo>
                <a:lnTo>
                  <a:pt x="3714346" y="2146928"/>
                </a:lnTo>
                <a:lnTo>
                  <a:pt x="3723681" y="2146476"/>
                </a:lnTo>
                <a:lnTo>
                  <a:pt x="3726063" y="2146619"/>
                </a:lnTo>
                <a:lnTo>
                  <a:pt x="3721194" y="2142727"/>
                </a:lnTo>
                <a:close/>
                <a:moveTo>
                  <a:pt x="3636173" y="2139327"/>
                </a:moveTo>
                <a:lnTo>
                  <a:pt x="3634251" y="2139595"/>
                </a:lnTo>
                <a:lnTo>
                  <a:pt x="3631627" y="2140276"/>
                </a:lnTo>
                <a:lnTo>
                  <a:pt x="3633780" y="2140473"/>
                </a:lnTo>
                <a:cubicBezTo>
                  <a:pt x="3635508" y="2140741"/>
                  <a:pt x="3636700" y="2141130"/>
                  <a:pt x="3636916" y="2141672"/>
                </a:cubicBezTo>
                <a:cubicBezTo>
                  <a:pt x="3637007" y="2141904"/>
                  <a:pt x="3636896" y="2142137"/>
                  <a:pt x="3636624" y="2142368"/>
                </a:cubicBezTo>
                <a:lnTo>
                  <a:pt x="3636451" y="2142461"/>
                </a:lnTo>
                <a:lnTo>
                  <a:pt x="3639977" y="2142238"/>
                </a:lnTo>
                <a:close/>
                <a:moveTo>
                  <a:pt x="3659867" y="2136020"/>
                </a:moveTo>
                <a:lnTo>
                  <a:pt x="3655396" y="2136644"/>
                </a:lnTo>
                <a:lnTo>
                  <a:pt x="3663029" y="2142512"/>
                </a:lnTo>
                <a:lnTo>
                  <a:pt x="3667651" y="2142070"/>
                </a:lnTo>
                <a:close/>
                <a:moveTo>
                  <a:pt x="3834539" y="2135448"/>
                </a:moveTo>
                <a:cubicBezTo>
                  <a:pt x="3835393" y="2135442"/>
                  <a:pt x="3836120" y="2135488"/>
                  <a:pt x="3836668" y="2135599"/>
                </a:cubicBezTo>
                <a:cubicBezTo>
                  <a:pt x="3837216" y="2135711"/>
                  <a:pt x="3837583" y="2135887"/>
                  <a:pt x="3837715" y="2136142"/>
                </a:cubicBezTo>
                <a:cubicBezTo>
                  <a:pt x="3837943" y="2136581"/>
                  <a:pt x="3837379" y="2137157"/>
                  <a:pt x="3836351" y="2137787"/>
                </a:cubicBezTo>
                <a:lnTo>
                  <a:pt x="3832909" y="2139414"/>
                </a:lnTo>
                <a:lnTo>
                  <a:pt x="3816712" y="2138235"/>
                </a:lnTo>
                <a:lnTo>
                  <a:pt x="3817026" y="2138166"/>
                </a:lnTo>
                <a:cubicBezTo>
                  <a:pt x="3819715" y="2137384"/>
                  <a:pt x="3829411" y="2135486"/>
                  <a:pt x="3834539" y="2135448"/>
                </a:cubicBezTo>
                <a:close/>
                <a:moveTo>
                  <a:pt x="3681107" y="2134420"/>
                </a:moveTo>
                <a:lnTo>
                  <a:pt x="3674515" y="2134537"/>
                </a:lnTo>
                <a:lnTo>
                  <a:pt x="3682146" y="2140685"/>
                </a:lnTo>
                <a:lnTo>
                  <a:pt x="3688438" y="2140083"/>
                </a:lnTo>
                <a:close/>
                <a:moveTo>
                  <a:pt x="3694992" y="2134172"/>
                </a:moveTo>
                <a:lnTo>
                  <a:pt x="3692331" y="2134220"/>
                </a:lnTo>
                <a:lnTo>
                  <a:pt x="3695228" y="2136454"/>
                </a:lnTo>
                <a:lnTo>
                  <a:pt x="3698041" y="2139165"/>
                </a:lnTo>
                <a:lnTo>
                  <a:pt x="3700703" y="2138911"/>
                </a:lnTo>
                <a:close/>
                <a:moveTo>
                  <a:pt x="3710158" y="2133903"/>
                </a:moveTo>
                <a:lnTo>
                  <a:pt x="3699964" y="2134084"/>
                </a:lnTo>
                <a:lnTo>
                  <a:pt x="3705186" y="2138482"/>
                </a:lnTo>
                <a:lnTo>
                  <a:pt x="3712717" y="2137762"/>
                </a:lnTo>
                <a:lnTo>
                  <a:pt x="3715172" y="2137912"/>
                </a:lnTo>
                <a:close/>
                <a:moveTo>
                  <a:pt x="3724611" y="2133646"/>
                </a:moveTo>
                <a:lnTo>
                  <a:pt x="3716660" y="2133788"/>
                </a:lnTo>
                <a:lnTo>
                  <a:pt x="3721893" y="2138321"/>
                </a:lnTo>
                <a:lnTo>
                  <a:pt x="3730822" y="2138863"/>
                </a:lnTo>
                <a:close/>
                <a:moveTo>
                  <a:pt x="4956511" y="2125065"/>
                </a:moveTo>
                <a:cubicBezTo>
                  <a:pt x="4953952" y="2124736"/>
                  <a:pt x="4953111" y="2124930"/>
                  <a:pt x="4953349" y="2125457"/>
                </a:cubicBezTo>
                <a:cubicBezTo>
                  <a:pt x="4954065" y="2127036"/>
                  <a:pt x="4964485" y="2131604"/>
                  <a:pt x="4967321" y="2134033"/>
                </a:cubicBezTo>
                <a:cubicBezTo>
                  <a:pt x="4973303" y="2135901"/>
                  <a:pt x="4977591" y="2135737"/>
                  <a:pt x="4981257" y="2136418"/>
                </a:cubicBezTo>
                <a:cubicBezTo>
                  <a:pt x="4982123" y="2137629"/>
                  <a:pt x="4982701" y="2137926"/>
                  <a:pt x="4983065" y="2137920"/>
                </a:cubicBezTo>
                <a:cubicBezTo>
                  <a:pt x="4983428" y="2137915"/>
                  <a:pt x="4983575" y="2137606"/>
                  <a:pt x="4983575" y="2137606"/>
                </a:cubicBezTo>
                <a:cubicBezTo>
                  <a:pt x="4983521" y="2137020"/>
                  <a:pt x="4983445" y="2136654"/>
                  <a:pt x="4983337" y="2136438"/>
                </a:cubicBezTo>
                <a:cubicBezTo>
                  <a:pt x="4983228" y="2136222"/>
                  <a:pt x="4983088" y="2136153"/>
                  <a:pt x="4982907" y="2136157"/>
                </a:cubicBezTo>
                <a:cubicBezTo>
                  <a:pt x="4982543" y="2136162"/>
                  <a:pt x="4982017" y="2136454"/>
                  <a:pt x="4981257" y="2136418"/>
                </a:cubicBezTo>
                <a:cubicBezTo>
                  <a:pt x="4974264" y="2131079"/>
                  <a:pt x="4964713" y="2128326"/>
                  <a:pt x="4956511" y="2125065"/>
                </a:cubicBezTo>
                <a:close/>
                <a:moveTo>
                  <a:pt x="5238533" y="2122314"/>
                </a:moveTo>
                <a:lnTo>
                  <a:pt x="5247698" y="2125417"/>
                </a:lnTo>
                <a:lnTo>
                  <a:pt x="5240837" y="2124598"/>
                </a:lnTo>
                <a:lnTo>
                  <a:pt x="5239709" y="2123936"/>
                </a:lnTo>
                <a:close/>
                <a:moveTo>
                  <a:pt x="3804540" y="2118993"/>
                </a:moveTo>
                <a:cubicBezTo>
                  <a:pt x="3804851" y="2118865"/>
                  <a:pt x="3805384" y="2119435"/>
                  <a:pt x="3806373" y="2121334"/>
                </a:cubicBezTo>
                <a:cubicBezTo>
                  <a:pt x="3806373" y="2121334"/>
                  <a:pt x="3805299" y="2121102"/>
                  <a:pt x="3804050" y="2120832"/>
                </a:cubicBezTo>
                <a:cubicBezTo>
                  <a:pt x="3804142" y="2119945"/>
                  <a:pt x="3804230" y="2119121"/>
                  <a:pt x="3804540" y="2118993"/>
                </a:cubicBezTo>
                <a:close/>
                <a:moveTo>
                  <a:pt x="5260467" y="2110550"/>
                </a:moveTo>
                <a:lnTo>
                  <a:pt x="5260525" y="2110561"/>
                </a:lnTo>
                <a:lnTo>
                  <a:pt x="5260573" y="2110603"/>
                </a:lnTo>
                <a:close/>
                <a:moveTo>
                  <a:pt x="3653907" y="2093859"/>
                </a:moveTo>
                <a:lnTo>
                  <a:pt x="3622730" y="2097688"/>
                </a:lnTo>
                <a:lnTo>
                  <a:pt x="3618064" y="2098247"/>
                </a:lnTo>
                <a:lnTo>
                  <a:pt x="3614341" y="2099734"/>
                </a:lnTo>
                <a:lnTo>
                  <a:pt x="3620301" y="2101305"/>
                </a:lnTo>
                <a:lnTo>
                  <a:pt x="3629423" y="2100061"/>
                </a:lnTo>
                <a:lnTo>
                  <a:pt x="3623003" y="2098642"/>
                </a:lnTo>
                <a:lnTo>
                  <a:pt x="3638615" y="2098809"/>
                </a:lnTo>
                <a:lnTo>
                  <a:pt x="3660189" y="2095871"/>
                </a:lnTo>
                <a:lnTo>
                  <a:pt x="3662284" y="2095728"/>
                </a:lnTo>
                <a:close/>
                <a:moveTo>
                  <a:pt x="3671515" y="2091961"/>
                </a:moveTo>
                <a:lnTo>
                  <a:pt x="3668676" y="2092044"/>
                </a:lnTo>
                <a:lnTo>
                  <a:pt x="3661786" y="2092891"/>
                </a:lnTo>
                <a:lnTo>
                  <a:pt x="3664177" y="2093358"/>
                </a:lnTo>
                <a:lnTo>
                  <a:pt x="3670056" y="2095202"/>
                </a:lnTo>
                <a:lnTo>
                  <a:pt x="3680896" y="2094468"/>
                </a:lnTo>
                <a:close/>
                <a:moveTo>
                  <a:pt x="3962593" y="2090830"/>
                </a:moveTo>
                <a:cubicBezTo>
                  <a:pt x="3961967" y="2090845"/>
                  <a:pt x="3961165" y="2091392"/>
                  <a:pt x="3960263" y="2092370"/>
                </a:cubicBezTo>
                <a:cubicBezTo>
                  <a:pt x="3962048" y="2094434"/>
                  <a:pt x="3963324" y="2094046"/>
                  <a:pt x="3963850" y="2092479"/>
                </a:cubicBezTo>
                <a:cubicBezTo>
                  <a:pt x="3963664" y="2091331"/>
                  <a:pt x="3963218" y="2090815"/>
                  <a:pt x="3962593" y="2090830"/>
                </a:cubicBezTo>
                <a:close/>
                <a:moveTo>
                  <a:pt x="3721223" y="2090573"/>
                </a:moveTo>
                <a:cubicBezTo>
                  <a:pt x="3720995" y="2090497"/>
                  <a:pt x="3720007" y="2090491"/>
                  <a:pt x="3717872" y="2090587"/>
                </a:cubicBezTo>
                <a:lnTo>
                  <a:pt x="3695284" y="2091257"/>
                </a:lnTo>
                <a:lnTo>
                  <a:pt x="3700483" y="2092831"/>
                </a:lnTo>
                <a:lnTo>
                  <a:pt x="3696633" y="2093076"/>
                </a:lnTo>
                <a:lnTo>
                  <a:pt x="3696468" y="2093109"/>
                </a:lnTo>
                <a:lnTo>
                  <a:pt x="3695265" y="2092849"/>
                </a:lnTo>
                <a:lnTo>
                  <a:pt x="3690488" y="2091398"/>
                </a:lnTo>
                <a:lnTo>
                  <a:pt x="3681008" y="2091680"/>
                </a:lnTo>
                <a:lnTo>
                  <a:pt x="3682582" y="2092855"/>
                </a:lnTo>
                <a:lnTo>
                  <a:pt x="3688409" y="2093958"/>
                </a:lnTo>
                <a:lnTo>
                  <a:pt x="3713311" y="2092271"/>
                </a:lnTo>
                <a:cubicBezTo>
                  <a:pt x="3715772" y="2091661"/>
                  <a:pt x="3721911" y="2090800"/>
                  <a:pt x="3721223" y="2090573"/>
                </a:cubicBezTo>
                <a:close/>
                <a:moveTo>
                  <a:pt x="5212938" y="2070908"/>
                </a:moveTo>
                <a:lnTo>
                  <a:pt x="5214661" y="2071622"/>
                </a:lnTo>
                <a:lnTo>
                  <a:pt x="5218991" y="2073663"/>
                </a:lnTo>
                <a:lnTo>
                  <a:pt x="5218219" y="2073855"/>
                </a:lnTo>
                <a:cubicBezTo>
                  <a:pt x="5218219" y="2073855"/>
                  <a:pt x="5218219" y="2073855"/>
                  <a:pt x="5215244" y="2072195"/>
                </a:cubicBezTo>
                <a:close/>
                <a:moveTo>
                  <a:pt x="516774" y="2057313"/>
                </a:moveTo>
                <a:cubicBezTo>
                  <a:pt x="517726" y="2058056"/>
                  <a:pt x="511951" y="2061944"/>
                  <a:pt x="511504" y="2062956"/>
                </a:cubicBezTo>
                <a:lnTo>
                  <a:pt x="509324" y="2064219"/>
                </a:lnTo>
                <a:lnTo>
                  <a:pt x="500120" y="2063616"/>
                </a:lnTo>
                <a:lnTo>
                  <a:pt x="500969" y="2063126"/>
                </a:lnTo>
                <a:cubicBezTo>
                  <a:pt x="501417" y="2062113"/>
                  <a:pt x="515823" y="2056569"/>
                  <a:pt x="516774" y="2057313"/>
                </a:cubicBezTo>
                <a:close/>
                <a:moveTo>
                  <a:pt x="3636624" y="2057241"/>
                </a:moveTo>
                <a:lnTo>
                  <a:pt x="3636075" y="2057564"/>
                </a:lnTo>
                <a:cubicBezTo>
                  <a:pt x="3636491" y="2058025"/>
                  <a:pt x="3639153" y="2058046"/>
                  <a:pt x="3642065" y="2058037"/>
                </a:cubicBezTo>
                <a:lnTo>
                  <a:pt x="3644893" y="2058151"/>
                </a:lnTo>
                <a:close/>
                <a:moveTo>
                  <a:pt x="4174458" y="2056875"/>
                </a:moveTo>
                <a:cubicBezTo>
                  <a:pt x="4174323" y="2057542"/>
                  <a:pt x="4173962" y="2059318"/>
                  <a:pt x="4173241" y="2062873"/>
                </a:cubicBezTo>
                <a:cubicBezTo>
                  <a:pt x="4173241" y="2062873"/>
                  <a:pt x="4174863" y="2054875"/>
                  <a:pt x="4174458" y="2056875"/>
                </a:cubicBezTo>
                <a:close/>
                <a:moveTo>
                  <a:pt x="4168503" y="2055796"/>
                </a:moveTo>
                <a:lnTo>
                  <a:pt x="4173241" y="2062873"/>
                </a:lnTo>
                <a:lnTo>
                  <a:pt x="4170554" y="2064343"/>
                </a:lnTo>
                <a:lnTo>
                  <a:pt x="4214819" y="2070643"/>
                </a:lnTo>
                <a:cubicBezTo>
                  <a:pt x="4344434" y="2090501"/>
                  <a:pt x="4474600" y="2112418"/>
                  <a:pt x="4605534" y="2131299"/>
                </a:cubicBezTo>
                <a:cubicBezTo>
                  <a:pt x="4616889" y="2135507"/>
                  <a:pt x="4644157" y="2136787"/>
                  <a:pt x="4650155" y="2133916"/>
                </a:cubicBezTo>
                <a:cubicBezTo>
                  <a:pt x="4653755" y="2132194"/>
                  <a:pt x="4649699" y="2128976"/>
                  <a:pt x="4629957" y="2124000"/>
                </a:cubicBezTo>
                <a:cubicBezTo>
                  <a:pt x="4509309" y="2094793"/>
                  <a:pt x="4389201" y="2088583"/>
                  <a:pt x="4264909" y="2072047"/>
                </a:cubicBezTo>
                <a:close/>
                <a:moveTo>
                  <a:pt x="3766741" y="2054525"/>
                </a:moveTo>
                <a:cubicBezTo>
                  <a:pt x="3757292" y="2054584"/>
                  <a:pt x="3764948" y="2056510"/>
                  <a:pt x="3768847" y="2057516"/>
                </a:cubicBezTo>
                <a:lnTo>
                  <a:pt x="3803614" y="2060107"/>
                </a:lnTo>
                <a:lnTo>
                  <a:pt x="3799985" y="2055052"/>
                </a:lnTo>
                <a:lnTo>
                  <a:pt x="3770333" y="2054582"/>
                </a:lnTo>
                <a:lnTo>
                  <a:pt x="3772235" y="2055872"/>
                </a:lnTo>
                <a:cubicBezTo>
                  <a:pt x="3772739" y="2056398"/>
                  <a:pt x="3772083" y="2056675"/>
                  <a:pt x="3770810" y="2056749"/>
                </a:cubicBezTo>
                <a:lnTo>
                  <a:pt x="3769931" y="2056690"/>
                </a:lnTo>
                <a:lnTo>
                  <a:pt x="3767170" y="2054532"/>
                </a:lnTo>
                <a:close/>
                <a:moveTo>
                  <a:pt x="3756604" y="2054311"/>
                </a:moveTo>
                <a:lnTo>
                  <a:pt x="3756921" y="2055784"/>
                </a:lnTo>
                <a:lnTo>
                  <a:pt x="3758381" y="2055685"/>
                </a:lnTo>
                <a:close/>
                <a:moveTo>
                  <a:pt x="3757949" y="2053862"/>
                </a:moveTo>
                <a:lnTo>
                  <a:pt x="3757055" y="2054035"/>
                </a:lnTo>
                <a:lnTo>
                  <a:pt x="3758685" y="2055664"/>
                </a:lnTo>
                <a:lnTo>
                  <a:pt x="3758985" y="2055644"/>
                </a:lnTo>
                <a:cubicBezTo>
                  <a:pt x="3760726" y="2055121"/>
                  <a:pt x="3760427" y="2054530"/>
                  <a:pt x="3759540" y="2054177"/>
                </a:cubicBezTo>
                <a:cubicBezTo>
                  <a:pt x="3759095" y="2054000"/>
                  <a:pt x="3758505" y="2053883"/>
                  <a:pt x="3757949" y="2053862"/>
                </a:cubicBezTo>
                <a:close/>
                <a:moveTo>
                  <a:pt x="4426490" y="2049964"/>
                </a:moveTo>
                <a:lnTo>
                  <a:pt x="4421498" y="2050006"/>
                </a:lnTo>
                <a:cubicBezTo>
                  <a:pt x="4418320" y="2051152"/>
                  <a:pt x="4418413" y="2052134"/>
                  <a:pt x="4420327" y="2053023"/>
                </a:cubicBezTo>
                <a:lnTo>
                  <a:pt x="4426065" y="2054470"/>
                </a:lnTo>
                <a:close/>
                <a:moveTo>
                  <a:pt x="3797807" y="2048733"/>
                </a:moveTo>
                <a:lnTo>
                  <a:pt x="3798517" y="2049788"/>
                </a:lnTo>
                <a:lnTo>
                  <a:pt x="3798476" y="2048747"/>
                </a:lnTo>
                <a:close/>
                <a:moveTo>
                  <a:pt x="3750752" y="2047723"/>
                </a:moveTo>
                <a:lnTo>
                  <a:pt x="3752057" y="2049030"/>
                </a:lnTo>
                <a:lnTo>
                  <a:pt x="3758721" y="2050205"/>
                </a:lnTo>
                <a:lnTo>
                  <a:pt x="3761925" y="2050436"/>
                </a:lnTo>
                <a:lnTo>
                  <a:pt x="3758669" y="2047893"/>
                </a:lnTo>
                <a:lnTo>
                  <a:pt x="3752896" y="2047769"/>
                </a:lnTo>
                <a:close/>
                <a:moveTo>
                  <a:pt x="3743802" y="2047574"/>
                </a:moveTo>
                <a:lnTo>
                  <a:pt x="3749109" y="2048509"/>
                </a:lnTo>
                <a:lnTo>
                  <a:pt x="3748015" y="2047665"/>
                </a:lnTo>
                <a:close/>
                <a:moveTo>
                  <a:pt x="3756263" y="2046013"/>
                </a:moveTo>
                <a:lnTo>
                  <a:pt x="3752977" y="2047012"/>
                </a:lnTo>
                <a:lnTo>
                  <a:pt x="3757140" y="2046698"/>
                </a:lnTo>
                <a:close/>
                <a:moveTo>
                  <a:pt x="4393205" y="2042502"/>
                </a:moveTo>
                <a:cubicBezTo>
                  <a:pt x="4392303" y="2045187"/>
                  <a:pt x="4403974" y="2049053"/>
                  <a:pt x="4404936" y="2050165"/>
                </a:cubicBezTo>
                <a:lnTo>
                  <a:pt x="4425957" y="2059068"/>
                </a:lnTo>
                <a:lnTo>
                  <a:pt x="4425993" y="2056322"/>
                </a:lnTo>
                <a:lnTo>
                  <a:pt x="4411761" y="2050290"/>
                </a:lnTo>
                <a:cubicBezTo>
                  <a:pt x="4408761" y="2048997"/>
                  <a:pt x="4394182" y="2039593"/>
                  <a:pt x="4393205" y="2042502"/>
                </a:cubicBezTo>
                <a:close/>
                <a:moveTo>
                  <a:pt x="3775567" y="2037355"/>
                </a:moveTo>
                <a:cubicBezTo>
                  <a:pt x="3775567" y="2037355"/>
                  <a:pt x="3775345" y="2038000"/>
                  <a:pt x="3775149" y="2038564"/>
                </a:cubicBezTo>
                <a:lnTo>
                  <a:pt x="3775119" y="2038655"/>
                </a:lnTo>
                <a:lnTo>
                  <a:pt x="3774909" y="2039261"/>
                </a:lnTo>
                <a:cubicBezTo>
                  <a:pt x="3774858" y="2039412"/>
                  <a:pt x="3774844" y="2039453"/>
                  <a:pt x="3774899" y="2039292"/>
                </a:cubicBezTo>
                <a:lnTo>
                  <a:pt x="3775119" y="2038655"/>
                </a:lnTo>
                <a:close/>
                <a:moveTo>
                  <a:pt x="4089330" y="2036682"/>
                </a:moveTo>
                <a:cubicBezTo>
                  <a:pt x="4086399" y="2037559"/>
                  <a:pt x="4081935" y="2044506"/>
                  <a:pt x="4075585" y="2046405"/>
                </a:cubicBezTo>
                <a:cubicBezTo>
                  <a:pt x="4072655" y="2047282"/>
                  <a:pt x="4063977" y="2045431"/>
                  <a:pt x="4054392" y="2043149"/>
                </a:cubicBezTo>
                <a:lnTo>
                  <a:pt x="4045969" y="2041133"/>
                </a:lnTo>
                <a:lnTo>
                  <a:pt x="4076787" y="2051000"/>
                </a:lnTo>
                <a:lnTo>
                  <a:pt x="4169483" y="2064191"/>
                </a:lnTo>
                <a:lnTo>
                  <a:pt x="4162399" y="2058445"/>
                </a:lnTo>
                <a:lnTo>
                  <a:pt x="4166451" y="2055451"/>
                </a:lnTo>
                <a:lnTo>
                  <a:pt x="4159409" y="2054263"/>
                </a:lnTo>
                <a:lnTo>
                  <a:pt x="4162399" y="2058445"/>
                </a:lnTo>
                <a:cubicBezTo>
                  <a:pt x="4162399" y="2058445"/>
                  <a:pt x="4161387" y="2058863"/>
                  <a:pt x="4160096" y="2058370"/>
                </a:cubicBezTo>
                <a:lnTo>
                  <a:pt x="4156855" y="2053834"/>
                </a:lnTo>
                <a:lnTo>
                  <a:pt x="4139044" y="2050832"/>
                </a:lnTo>
                <a:cubicBezTo>
                  <a:pt x="4135414" y="2049109"/>
                  <a:pt x="4133600" y="2048248"/>
                  <a:pt x="4131695" y="2047296"/>
                </a:cubicBezTo>
                <a:lnTo>
                  <a:pt x="4128527" y="2045659"/>
                </a:lnTo>
                <a:lnTo>
                  <a:pt x="4123230" y="2044286"/>
                </a:lnTo>
                <a:lnTo>
                  <a:pt x="4119575" y="2051036"/>
                </a:lnTo>
                <a:cubicBezTo>
                  <a:pt x="4118109" y="2051474"/>
                  <a:pt x="4117352" y="2048659"/>
                  <a:pt x="4116595" y="2045844"/>
                </a:cubicBezTo>
                <a:lnTo>
                  <a:pt x="4114387" y="2041996"/>
                </a:lnTo>
                <a:lnTo>
                  <a:pt x="4112457" y="2041495"/>
                </a:lnTo>
                <a:lnTo>
                  <a:pt x="4109607" y="2043562"/>
                </a:lnTo>
                <a:cubicBezTo>
                  <a:pt x="4104341" y="2047986"/>
                  <a:pt x="4095859" y="2055083"/>
                  <a:pt x="4089194" y="2047953"/>
                </a:cubicBezTo>
                <a:cubicBezTo>
                  <a:pt x="4089194" y="2047953"/>
                  <a:pt x="4092260" y="2035808"/>
                  <a:pt x="4089330" y="2036682"/>
                </a:cubicBezTo>
                <a:close/>
                <a:moveTo>
                  <a:pt x="4336641" y="2022949"/>
                </a:moveTo>
                <a:lnTo>
                  <a:pt x="4352313" y="2030053"/>
                </a:lnTo>
                <a:lnTo>
                  <a:pt x="4356915" y="2031294"/>
                </a:lnTo>
                <a:cubicBezTo>
                  <a:pt x="4359446" y="2031423"/>
                  <a:pt x="4365717" y="2032559"/>
                  <a:pt x="4365036" y="2032033"/>
                </a:cubicBezTo>
                <a:cubicBezTo>
                  <a:pt x="4364809" y="2031857"/>
                  <a:pt x="4363808" y="2031497"/>
                  <a:pt x="4361641" y="2030854"/>
                </a:cubicBezTo>
                <a:close/>
                <a:moveTo>
                  <a:pt x="3780479" y="2012749"/>
                </a:moveTo>
                <a:lnTo>
                  <a:pt x="3778540" y="2013083"/>
                </a:lnTo>
                <a:cubicBezTo>
                  <a:pt x="3774974" y="2013094"/>
                  <a:pt x="3771275" y="2013073"/>
                  <a:pt x="3767727" y="2014643"/>
                </a:cubicBezTo>
                <a:lnTo>
                  <a:pt x="3768138" y="2016397"/>
                </a:lnTo>
                <a:lnTo>
                  <a:pt x="3817331" y="2021317"/>
                </a:lnTo>
                <a:lnTo>
                  <a:pt x="3781675" y="2012966"/>
                </a:lnTo>
                <a:close/>
                <a:moveTo>
                  <a:pt x="4687300" y="1999326"/>
                </a:moveTo>
                <a:cubicBezTo>
                  <a:pt x="4858999" y="2079368"/>
                  <a:pt x="4807361" y="2059358"/>
                  <a:pt x="4743457" y="2031601"/>
                </a:cubicBezTo>
                <a:cubicBezTo>
                  <a:pt x="4747331" y="2031601"/>
                  <a:pt x="4747331" y="2031601"/>
                  <a:pt x="4747331" y="2027728"/>
                </a:cubicBezTo>
                <a:cubicBezTo>
                  <a:pt x="4747331" y="2031601"/>
                  <a:pt x="4698919" y="2007717"/>
                  <a:pt x="4687300" y="1999326"/>
                </a:cubicBezTo>
                <a:close/>
                <a:moveTo>
                  <a:pt x="525045" y="1996298"/>
                </a:moveTo>
                <a:lnTo>
                  <a:pt x="521467" y="1998627"/>
                </a:lnTo>
                <a:lnTo>
                  <a:pt x="524209" y="1996511"/>
                </a:lnTo>
                <a:close/>
                <a:moveTo>
                  <a:pt x="3934816" y="1995844"/>
                </a:moveTo>
                <a:lnTo>
                  <a:pt x="3929862" y="2002938"/>
                </a:lnTo>
                <a:cubicBezTo>
                  <a:pt x="3930561" y="2005537"/>
                  <a:pt x="3932881" y="2004843"/>
                  <a:pt x="3934485" y="2002961"/>
                </a:cubicBezTo>
                <a:cubicBezTo>
                  <a:pt x="3936090" y="2001077"/>
                  <a:pt x="3936980" y="1998005"/>
                  <a:pt x="3934816" y="1995844"/>
                </a:cubicBezTo>
                <a:close/>
                <a:moveTo>
                  <a:pt x="3900399" y="1991979"/>
                </a:moveTo>
                <a:cubicBezTo>
                  <a:pt x="3894961" y="1991381"/>
                  <a:pt x="3889361" y="1991652"/>
                  <a:pt x="3884964" y="1992966"/>
                </a:cubicBezTo>
                <a:lnTo>
                  <a:pt x="3871177" y="1992405"/>
                </a:lnTo>
                <a:lnTo>
                  <a:pt x="3881042" y="1994784"/>
                </a:lnTo>
                <a:lnTo>
                  <a:pt x="3884964" y="1992966"/>
                </a:lnTo>
                <a:lnTo>
                  <a:pt x="3896642" y="1998547"/>
                </a:lnTo>
                <a:lnTo>
                  <a:pt x="3899738" y="1999294"/>
                </a:lnTo>
                <a:lnTo>
                  <a:pt x="3914857" y="1996196"/>
                </a:lnTo>
                <a:cubicBezTo>
                  <a:pt x="3911111" y="1994041"/>
                  <a:pt x="3905837" y="1992576"/>
                  <a:pt x="3900399" y="1991979"/>
                </a:cubicBezTo>
                <a:close/>
                <a:moveTo>
                  <a:pt x="3863296" y="1988914"/>
                </a:moveTo>
                <a:lnTo>
                  <a:pt x="3859818" y="1989666"/>
                </a:lnTo>
                <a:lnTo>
                  <a:pt x="3867104" y="1991424"/>
                </a:lnTo>
                <a:close/>
                <a:moveTo>
                  <a:pt x="3853002" y="1987955"/>
                </a:moveTo>
                <a:lnTo>
                  <a:pt x="3852879" y="1987993"/>
                </a:lnTo>
                <a:lnTo>
                  <a:pt x="3853053" y="1988035"/>
                </a:lnTo>
                <a:close/>
                <a:moveTo>
                  <a:pt x="3851976" y="1986377"/>
                </a:moveTo>
                <a:lnTo>
                  <a:pt x="3849330" y="1987138"/>
                </a:lnTo>
                <a:lnTo>
                  <a:pt x="3851603" y="1987686"/>
                </a:lnTo>
                <a:lnTo>
                  <a:pt x="3852731" y="1987540"/>
                </a:lnTo>
                <a:close/>
                <a:moveTo>
                  <a:pt x="597294" y="1975369"/>
                </a:moveTo>
                <a:cubicBezTo>
                  <a:pt x="597620" y="1975462"/>
                  <a:pt x="597684" y="1975809"/>
                  <a:pt x="597270" y="1976521"/>
                </a:cubicBezTo>
                <a:cubicBezTo>
                  <a:pt x="596225" y="1978320"/>
                  <a:pt x="593248" y="1978414"/>
                  <a:pt x="593248" y="1978414"/>
                </a:cubicBezTo>
                <a:cubicBezTo>
                  <a:pt x="593124" y="1977755"/>
                  <a:pt x="593893" y="1976925"/>
                  <a:pt x="594813" y="1976292"/>
                </a:cubicBezTo>
                <a:cubicBezTo>
                  <a:pt x="595733" y="1975661"/>
                  <a:pt x="596806" y="1975229"/>
                  <a:pt x="597294" y="1975369"/>
                </a:cubicBezTo>
                <a:close/>
                <a:moveTo>
                  <a:pt x="548802" y="1964271"/>
                </a:moveTo>
                <a:cubicBezTo>
                  <a:pt x="549181" y="1963910"/>
                  <a:pt x="549525" y="1963899"/>
                  <a:pt x="549950" y="1964327"/>
                </a:cubicBezTo>
                <a:cubicBezTo>
                  <a:pt x="549689" y="1964776"/>
                  <a:pt x="549489" y="1965703"/>
                  <a:pt x="549139" y="1966302"/>
                </a:cubicBezTo>
                <a:cubicBezTo>
                  <a:pt x="548791" y="1966901"/>
                  <a:pt x="548295" y="1967174"/>
                  <a:pt x="547443" y="1966318"/>
                </a:cubicBezTo>
                <a:cubicBezTo>
                  <a:pt x="548010" y="1965345"/>
                  <a:pt x="548423" y="1964632"/>
                  <a:pt x="548802" y="1964271"/>
                </a:cubicBezTo>
                <a:close/>
                <a:moveTo>
                  <a:pt x="551309" y="1962280"/>
                </a:moveTo>
                <a:cubicBezTo>
                  <a:pt x="551688" y="1961917"/>
                  <a:pt x="552031" y="1961907"/>
                  <a:pt x="552457" y="1962335"/>
                </a:cubicBezTo>
                <a:cubicBezTo>
                  <a:pt x="552196" y="1962783"/>
                  <a:pt x="551994" y="1963710"/>
                  <a:pt x="551646" y="1964311"/>
                </a:cubicBezTo>
                <a:cubicBezTo>
                  <a:pt x="551298" y="1964909"/>
                  <a:pt x="550802" y="1965183"/>
                  <a:pt x="549950" y="1964327"/>
                </a:cubicBezTo>
                <a:cubicBezTo>
                  <a:pt x="550517" y="1963353"/>
                  <a:pt x="550930" y="1962641"/>
                  <a:pt x="551309" y="1962280"/>
                </a:cubicBezTo>
                <a:close/>
                <a:moveTo>
                  <a:pt x="614332" y="1961714"/>
                </a:moveTo>
                <a:cubicBezTo>
                  <a:pt x="615031" y="1961579"/>
                  <a:pt x="615784" y="1962168"/>
                  <a:pt x="616179" y="1962846"/>
                </a:cubicBezTo>
                <a:cubicBezTo>
                  <a:pt x="616574" y="1963521"/>
                  <a:pt x="616609" y="1964286"/>
                  <a:pt x="615871" y="1964505"/>
                </a:cubicBezTo>
                <a:close/>
                <a:moveTo>
                  <a:pt x="559423" y="1957701"/>
                </a:moveTo>
                <a:cubicBezTo>
                  <a:pt x="557855" y="1960400"/>
                  <a:pt x="555206" y="1962249"/>
                  <a:pt x="552457" y="1962335"/>
                </a:cubicBezTo>
                <a:cubicBezTo>
                  <a:pt x="553972" y="1960890"/>
                  <a:pt x="554991" y="1959717"/>
                  <a:pt x="555992" y="1958913"/>
                </a:cubicBezTo>
                <a:cubicBezTo>
                  <a:pt x="556993" y="1958108"/>
                  <a:pt x="557977" y="1957673"/>
                  <a:pt x="559423" y="1957701"/>
                </a:cubicBezTo>
                <a:close/>
                <a:moveTo>
                  <a:pt x="617929" y="1950267"/>
                </a:moveTo>
                <a:cubicBezTo>
                  <a:pt x="616361" y="1952964"/>
                  <a:pt x="615751" y="1954015"/>
                  <a:pt x="613525" y="1953202"/>
                </a:cubicBezTo>
                <a:cubicBezTo>
                  <a:pt x="614092" y="1952227"/>
                  <a:pt x="614849" y="1951504"/>
                  <a:pt x="615636" y="1951020"/>
                </a:cubicBezTo>
                <a:cubicBezTo>
                  <a:pt x="616424" y="1950534"/>
                  <a:pt x="617242" y="1950288"/>
                  <a:pt x="617929" y="1950267"/>
                </a:cubicBezTo>
                <a:close/>
                <a:moveTo>
                  <a:pt x="609817" y="1924845"/>
                </a:moveTo>
                <a:cubicBezTo>
                  <a:pt x="608706" y="1924797"/>
                  <a:pt x="605162" y="1926979"/>
                  <a:pt x="605162" y="1926979"/>
                </a:cubicBezTo>
                <a:cubicBezTo>
                  <a:pt x="604596" y="1927953"/>
                  <a:pt x="605234" y="1928595"/>
                  <a:pt x="606287" y="1928524"/>
                </a:cubicBezTo>
                <a:cubicBezTo>
                  <a:pt x="607340" y="1928455"/>
                  <a:pt x="608805" y="1927672"/>
                  <a:pt x="609895" y="1925798"/>
                </a:cubicBezTo>
                <a:cubicBezTo>
                  <a:pt x="610287" y="1925124"/>
                  <a:pt x="610187" y="1924861"/>
                  <a:pt x="609817" y="1924845"/>
                </a:cubicBezTo>
                <a:close/>
                <a:moveTo>
                  <a:pt x="658322" y="1900406"/>
                </a:moveTo>
                <a:lnTo>
                  <a:pt x="652805" y="1904203"/>
                </a:lnTo>
                <a:cubicBezTo>
                  <a:pt x="649537" y="1905905"/>
                  <a:pt x="645738" y="1907607"/>
                  <a:pt x="644032" y="1908028"/>
                </a:cubicBezTo>
                <a:close/>
                <a:moveTo>
                  <a:pt x="658379" y="1900367"/>
                </a:moveTo>
                <a:lnTo>
                  <a:pt x="658380" y="1900374"/>
                </a:lnTo>
                <a:lnTo>
                  <a:pt x="658322" y="1900406"/>
                </a:lnTo>
                <a:close/>
                <a:moveTo>
                  <a:pt x="671690" y="1893604"/>
                </a:moveTo>
                <a:cubicBezTo>
                  <a:pt x="672532" y="1893299"/>
                  <a:pt x="672290" y="1893600"/>
                  <a:pt x="671287" y="1894318"/>
                </a:cubicBezTo>
                <a:cubicBezTo>
                  <a:pt x="669281" y="1895753"/>
                  <a:pt x="664231" y="1898857"/>
                  <a:pt x="658708" y="1902122"/>
                </a:cubicBezTo>
                <a:lnTo>
                  <a:pt x="658380" y="1900374"/>
                </a:lnTo>
                <a:lnTo>
                  <a:pt x="665597" y="1896525"/>
                </a:lnTo>
                <a:cubicBezTo>
                  <a:pt x="668925" y="1894820"/>
                  <a:pt x="670849" y="1893909"/>
                  <a:pt x="671690" y="1893604"/>
                </a:cubicBezTo>
                <a:close/>
                <a:moveTo>
                  <a:pt x="5112871" y="1862434"/>
                </a:moveTo>
                <a:cubicBezTo>
                  <a:pt x="5112871" y="1862434"/>
                  <a:pt x="5112531" y="1863085"/>
                  <a:pt x="5112233" y="1863654"/>
                </a:cubicBezTo>
                <a:lnTo>
                  <a:pt x="5111965" y="1864169"/>
                </a:lnTo>
                <a:lnTo>
                  <a:pt x="5111868" y="1864354"/>
                </a:lnTo>
                <a:cubicBezTo>
                  <a:pt x="5111789" y="1864507"/>
                  <a:pt x="5111768" y="1864547"/>
                  <a:pt x="5111853" y="1864384"/>
                </a:cubicBezTo>
                <a:lnTo>
                  <a:pt x="5111965" y="1864169"/>
                </a:lnTo>
                <a:close/>
                <a:moveTo>
                  <a:pt x="5062535" y="1845746"/>
                </a:moveTo>
                <a:cubicBezTo>
                  <a:pt x="5062135" y="1845188"/>
                  <a:pt x="5061617" y="1845576"/>
                  <a:pt x="5061299" y="1846245"/>
                </a:cubicBezTo>
                <a:cubicBezTo>
                  <a:pt x="5060983" y="1846913"/>
                  <a:pt x="5060865" y="1847861"/>
                  <a:pt x="5061263" y="1848421"/>
                </a:cubicBezTo>
                <a:cubicBezTo>
                  <a:pt x="5061263" y="1848421"/>
                  <a:pt x="5063919" y="1845630"/>
                  <a:pt x="5062535" y="1845746"/>
                </a:cubicBezTo>
                <a:close/>
                <a:moveTo>
                  <a:pt x="793009" y="1819609"/>
                </a:moveTo>
                <a:cubicBezTo>
                  <a:pt x="793009" y="1819609"/>
                  <a:pt x="793601" y="1819848"/>
                  <a:pt x="794128" y="1820200"/>
                </a:cubicBezTo>
                <a:cubicBezTo>
                  <a:pt x="794654" y="1820551"/>
                  <a:pt x="795116" y="1821014"/>
                  <a:pt x="794854" y="1821463"/>
                </a:cubicBezTo>
                <a:cubicBezTo>
                  <a:pt x="794332" y="1822363"/>
                  <a:pt x="791964" y="1821407"/>
                  <a:pt x="793009" y="1819609"/>
                </a:cubicBezTo>
                <a:close/>
                <a:moveTo>
                  <a:pt x="4718757" y="1813461"/>
                </a:moveTo>
                <a:cubicBezTo>
                  <a:pt x="4727441" y="1814913"/>
                  <a:pt x="4737487" y="1824718"/>
                  <a:pt x="4731192" y="1827622"/>
                </a:cubicBezTo>
                <a:cubicBezTo>
                  <a:pt x="4727320" y="1827622"/>
                  <a:pt x="4722318" y="1824556"/>
                  <a:pt x="4718283" y="1821489"/>
                </a:cubicBezTo>
                <a:cubicBezTo>
                  <a:pt x="4714249" y="1818423"/>
                  <a:pt x="4711183" y="1815357"/>
                  <a:pt x="4711183" y="1815357"/>
                </a:cubicBezTo>
                <a:cubicBezTo>
                  <a:pt x="4713120" y="1813421"/>
                  <a:pt x="4715863" y="1812977"/>
                  <a:pt x="4718757" y="1813461"/>
                </a:cubicBezTo>
                <a:close/>
                <a:moveTo>
                  <a:pt x="865581" y="1784013"/>
                </a:moveTo>
                <a:cubicBezTo>
                  <a:pt x="865457" y="1784124"/>
                  <a:pt x="863884" y="1784457"/>
                  <a:pt x="862064" y="1784928"/>
                </a:cubicBezTo>
                <a:lnTo>
                  <a:pt x="863713" y="1784108"/>
                </a:lnTo>
                <a:lnTo>
                  <a:pt x="864532" y="1784026"/>
                </a:lnTo>
                <a:cubicBezTo>
                  <a:pt x="865344" y="1783959"/>
                  <a:pt x="865644" y="1783959"/>
                  <a:pt x="865581" y="1784013"/>
                </a:cubicBezTo>
                <a:close/>
                <a:moveTo>
                  <a:pt x="940527" y="1771705"/>
                </a:moveTo>
                <a:lnTo>
                  <a:pt x="930596" y="1775112"/>
                </a:lnTo>
                <a:cubicBezTo>
                  <a:pt x="926267" y="1775848"/>
                  <a:pt x="920787" y="1778092"/>
                  <a:pt x="915436" y="1780018"/>
                </a:cubicBezTo>
                <a:lnTo>
                  <a:pt x="910903" y="1780962"/>
                </a:lnTo>
                <a:lnTo>
                  <a:pt x="897586" y="1786298"/>
                </a:lnTo>
                <a:lnTo>
                  <a:pt x="892861" y="1789895"/>
                </a:lnTo>
                <a:lnTo>
                  <a:pt x="894354" y="1789426"/>
                </a:lnTo>
                <a:lnTo>
                  <a:pt x="901186" y="1787066"/>
                </a:lnTo>
                <a:close/>
                <a:moveTo>
                  <a:pt x="853292" y="1769575"/>
                </a:moveTo>
                <a:cubicBezTo>
                  <a:pt x="854541" y="1769554"/>
                  <a:pt x="854506" y="1770291"/>
                  <a:pt x="851312" y="1772304"/>
                </a:cubicBezTo>
                <a:cubicBezTo>
                  <a:pt x="844017" y="1775181"/>
                  <a:pt x="831468" y="1780140"/>
                  <a:pt x="826072" y="1782075"/>
                </a:cubicBezTo>
                <a:cubicBezTo>
                  <a:pt x="811620" y="1787791"/>
                  <a:pt x="797243" y="1793954"/>
                  <a:pt x="782979" y="1800593"/>
                </a:cubicBezTo>
                <a:lnTo>
                  <a:pt x="749028" y="1817691"/>
                </a:lnTo>
                <a:lnTo>
                  <a:pt x="802491" y="1788446"/>
                </a:lnTo>
                <a:lnTo>
                  <a:pt x="847570" y="1771392"/>
                </a:lnTo>
                <a:cubicBezTo>
                  <a:pt x="849511" y="1770375"/>
                  <a:pt x="852044" y="1769596"/>
                  <a:pt x="853292" y="1769575"/>
                </a:cubicBezTo>
                <a:close/>
                <a:moveTo>
                  <a:pt x="5198524" y="1759198"/>
                </a:moveTo>
                <a:cubicBezTo>
                  <a:pt x="5214661" y="1755326"/>
                  <a:pt x="5198524" y="1771463"/>
                  <a:pt x="5198524" y="1759198"/>
                </a:cubicBezTo>
                <a:close/>
                <a:moveTo>
                  <a:pt x="5127420" y="1750484"/>
                </a:moveTo>
                <a:cubicBezTo>
                  <a:pt x="5129265" y="1749757"/>
                  <a:pt x="5135060" y="1751210"/>
                  <a:pt x="5138879" y="1753208"/>
                </a:cubicBezTo>
                <a:lnTo>
                  <a:pt x="5138629" y="1757080"/>
                </a:lnTo>
                <a:lnTo>
                  <a:pt x="5130254" y="1754609"/>
                </a:lnTo>
                <a:close/>
                <a:moveTo>
                  <a:pt x="256051" y="1735666"/>
                </a:moveTo>
                <a:lnTo>
                  <a:pt x="256036" y="1736090"/>
                </a:lnTo>
                <a:cubicBezTo>
                  <a:pt x="255821" y="1736498"/>
                  <a:pt x="255447" y="1736582"/>
                  <a:pt x="254996" y="1736181"/>
                </a:cubicBezTo>
                <a:close/>
                <a:moveTo>
                  <a:pt x="816701" y="1713149"/>
                </a:moveTo>
                <a:lnTo>
                  <a:pt x="813124" y="1715478"/>
                </a:lnTo>
                <a:lnTo>
                  <a:pt x="815866" y="1713363"/>
                </a:lnTo>
                <a:close/>
                <a:moveTo>
                  <a:pt x="242280" y="1707008"/>
                </a:moveTo>
                <a:lnTo>
                  <a:pt x="244221" y="1707123"/>
                </a:lnTo>
                <a:cubicBezTo>
                  <a:pt x="243108" y="1709246"/>
                  <a:pt x="242595" y="1710226"/>
                  <a:pt x="241694" y="1709422"/>
                </a:cubicBezTo>
                <a:lnTo>
                  <a:pt x="242064" y="1707398"/>
                </a:lnTo>
                <a:lnTo>
                  <a:pt x="242462" y="1707154"/>
                </a:lnTo>
                <a:close/>
                <a:moveTo>
                  <a:pt x="245249" y="1705163"/>
                </a:moveTo>
                <a:cubicBezTo>
                  <a:pt x="245636" y="1706948"/>
                  <a:pt x="244221" y="1707123"/>
                  <a:pt x="244221" y="1707123"/>
                </a:cubicBezTo>
                <a:cubicBezTo>
                  <a:pt x="244028" y="1706231"/>
                  <a:pt x="244285" y="1705741"/>
                  <a:pt x="244590" y="1705474"/>
                </a:cubicBezTo>
                <a:cubicBezTo>
                  <a:pt x="244895" y="1705207"/>
                  <a:pt x="245249" y="1705163"/>
                  <a:pt x="245249" y="1705163"/>
                </a:cubicBezTo>
                <a:close/>
                <a:moveTo>
                  <a:pt x="234833" y="1693104"/>
                </a:moveTo>
                <a:lnTo>
                  <a:pt x="233488" y="1694384"/>
                </a:lnTo>
                <a:cubicBezTo>
                  <a:pt x="230131" y="1697530"/>
                  <a:pt x="226346" y="1700863"/>
                  <a:pt x="223668" y="1702188"/>
                </a:cubicBezTo>
                <a:cubicBezTo>
                  <a:pt x="220465" y="1703043"/>
                  <a:pt x="221889" y="1700957"/>
                  <a:pt x="224734" y="1698103"/>
                </a:cubicBezTo>
                <a:lnTo>
                  <a:pt x="227264" y="1695813"/>
                </a:lnTo>
                <a:lnTo>
                  <a:pt x="230516" y="1694692"/>
                </a:lnTo>
                <a:close/>
                <a:moveTo>
                  <a:pt x="888951" y="1692220"/>
                </a:moveTo>
                <a:cubicBezTo>
                  <a:pt x="889277" y="1692313"/>
                  <a:pt x="889342" y="1692661"/>
                  <a:pt x="888928" y="1693372"/>
                </a:cubicBezTo>
                <a:cubicBezTo>
                  <a:pt x="887882" y="1695171"/>
                  <a:pt x="884905" y="1695265"/>
                  <a:pt x="884905" y="1695265"/>
                </a:cubicBezTo>
                <a:cubicBezTo>
                  <a:pt x="884781" y="1694606"/>
                  <a:pt x="885550" y="1693776"/>
                  <a:pt x="886470" y="1693144"/>
                </a:cubicBezTo>
                <a:cubicBezTo>
                  <a:pt x="887390" y="1692512"/>
                  <a:pt x="888463" y="1692080"/>
                  <a:pt x="888951" y="1692220"/>
                </a:cubicBezTo>
                <a:close/>
                <a:moveTo>
                  <a:pt x="4369380" y="1686519"/>
                </a:moveTo>
                <a:cubicBezTo>
                  <a:pt x="4368835" y="1684884"/>
                  <a:pt x="4371014" y="1691421"/>
                  <a:pt x="4371014" y="1691421"/>
                </a:cubicBezTo>
                <a:cubicBezTo>
                  <a:pt x="4371014" y="1691421"/>
                  <a:pt x="4373191" y="1698319"/>
                  <a:pt x="4372648" y="1696594"/>
                </a:cubicBezTo>
                <a:cubicBezTo>
                  <a:pt x="4372467" y="1696020"/>
                  <a:pt x="4371982" y="1694487"/>
                  <a:pt x="4371014" y="1691421"/>
                </a:cubicBezTo>
                <a:cubicBezTo>
                  <a:pt x="4370046" y="1688516"/>
                  <a:pt x="4369561" y="1687063"/>
                  <a:pt x="4369380" y="1686519"/>
                </a:cubicBezTo>
                <a:close/>
                <a:moveTo>
                  <a:pt x="230099" y="1685507"/>
                </a:moveTo>
                <a:lnTo>
                  <a:pt x="216049" y="1696542"/>
                </a:lnTo>
                <a:lnTo>
                  <a:pt x="212180" y="1697270"/>
                </a:lnTo>
                <a:cubicBezTo>
                  <a:pt x="210955" y="1697364"/>
                  <a:pt x="210176" y="1697218"/>
                  <a:pt x="210175" y="1696699"/>
                </a:cubicBezTo>
                <a:cubicBezTo>
                  <a:pt x="210174" y="1696395"/>
                  <a:pt x="210422" y="1696018"/>
                  <a:pt x="210862" y="1695583"/>
                </a:cubicBezTo>
                <a:cubicBezTo>
                  <a:pt x="211304" y="1695149"/>
                  <a:pt x="211939" y="1694658"/>
                  <a:pt x="212712" y="1694135"/>
                </a:cubicBezTo>
                <a:cubicBezTo>
                  <a:pt x="217354" y="1690995"/>
                  <a:pt x="226991" y="1686631"/>
                  <a:pt x="229783" y="1685641"/>
                </a:cubicBezTo>
                <a:close/>
                <a:moveTo>
                  <a:pt x="840460" y="1681122"/>
                </a:moveTo>
                <a:cubicBezTo>
                  <a:pt x="840839" y="1680761"/>
                  <a:pt x="841181" y="1680750"/>
                  <a:pt x="841607" y="1681177"/>
                </a:cubicBezTo>
                <a:cubicBezTo>
                  <a:pt x="841346" y="1681628"/>
                  <a:pt x="841145" y="1682553"/>
                  <a:pt x="840797" y="1683153"/>
                </a:cubicBezTo>
                <a:cubicBezTo>
                  <a:pt x="840448" y="1683753"/>
                  <a:pt x="839952" y="1684026"/>
                  <a:pt x="839101" y="1683169"/>
                </a:cubicBezTo>
                <a:cubicBezTo>
                  <a:pt x="839667" y="1682195"/>
                  <a:pt x="840081" y="1681483"/>
                  <a:pt x="840460" y="1681122"/>
                </a:cubicBezTo>
                <a:close/>
                <a:moveTo>
                  <a:pt x="842966" y="1679131"/>
                </a:moveTo>
                <a:cubicBezTo>
                  <a:pt x="843345" y="1678769"/>
                  <a:pt x="843689" y="1678758"/>
                  <a:pt x="844115" y="1679186"/>
                </a:cubicBezTo>
                <a:cubicBezTo>
                  <a:pt x="843853" y="1679635"/>
                  <a:pt x="843652" y="1680562"/>
                  <a:pt x="843303" y="1681161"/>
                </a:cubicBezTo>
                <a:cubicBezTo>
                  <a:pt x="842954" y="1681761"/>
                  <a:pt x="842459" y="1682034"/>
                  <a:pt x="841607" y="1681177"/>
                </a:cubicBezTo>
                <a:cubicBezTo>
                  <a:pt x="842174" y="1680204"/>
                  <a:pt x="842588" y="1679491"/>
                  <a:pt x="842966" y="1679131"/>
                </a:cubicBezTo>
                <a:close/>
                <a:moveTo>
                  <a:pt x="4808993" y="1675807"/>
                </a:moveTo>
                <a:cubicBezTo>
                  <a:pt x="4810972" y="1676504"/>
                  <a:pt x="4815026" y="1678107"/>
                  <a:pt x="4819625" y="1679801"/>
                </a:cubicBezTo>
                <a:lnTo>
                  <a:pt x="4813343" y="1678535"/>
                </a:lnTo>
                <a:lnTo>
                  <a:pt x="4810820" y="1677259"/>
                </a:lnTo>
                <a:cubicBezTo>
                  <a:pt x="4807113" y="1675323"/>
                  <a:pt x="4807015" y="1675112"/>
                  <a:pt x="4808993" y="1675807"/>
                </a:cubicBezTo>
                <a:close/>
                <a:moveTo>
                  <a:pt x="851080" y="1674553"/>
                </a:moveTo>
                <a:cubicBezTo>
                  <a:pt x="849512" y="1677250"/>
                  <a:pt x="846863" y="1679099"/>
                  <a:pt x="844115" y="1679186"/>
                </a:cubicBezTo>
                <a:cubicBezTo>
                  <a:pt x="845629" y="1677741"/>
                  <a:pt x="846648" y="1676568"/>
                  <a:pt x="847649" y="1675763"/>
                </a:cubicBezTo>
                <a:cubicBezTo>
                  <a:pt x="848650" y="1674960"/>
                  <a:pt x="849635" y="1674524"/>
                  <a:pt x="851080" y="1674553"/>
                </a:cubicBezTo>
                <a:close/>
                <a:moveTo>
                  <a:pt x="909586" y="1667118"/>
                </a:moveTo>
                <a:cubicBezTo>
                  <a:pt x="908017" y="1669816"/>
                  <a:pt x="907408" y="1670865"/>
                  <a:pt x="905182" y="1670052"/>
                </a:cubicBezTo>
                <a:cubicBezTo>
                  <a:pt x="905749" y="1669078"/>
                  <a:pt x="906506" y="1668356"/>
                  <a:pt x="907293" y="1667870"/>
                </a:cubicBezTo>
                <a:cubicBezTo>
                  <a:pt x="908082" y="1667386"/>
                  <a:pt x="908899" y="1667139"/>
                  <a:pt x="909586" y="1667118"/>
                </a:cubicBezTo>
                <a:close/>
                <a:moveTo>
                  <a:pt x="232010" y="1661400"/>
                </a:moveTo>
                <a:cubicBezTo>
                  <a:pt x="232350" y="1661318"/>
                  <a:pt x="232817" y="1661975"/>
                  <a:pt x="233319" y="1662681"/>
                </a:cubicBezTo>
                <a:cubicBezTo>
                  <a:pt x="232319" y="1663688"/>
                  <a:pt x="231461" y="1664551"/>
                  <a:pt x="231461" y="1664551"/>
                </a:cubicBezTo>
                <a:cubicBezTo>
                  <a:pt x="231457" y="1662303"/>
                  <a:pt x="231670" y="1661483"/>
                  <a:pt x="232010" y="1661400"/>
                </a:cubicBezTo>
                <a:close/>
                <a:moveTo>
                  <a:pt x="4888337" y="1655272"/>
                </a:moveTo>
                <a:cubicBezTo>
                  <a:pt x="4886069" y="1655272"/>
                  <a:pt x="4895147" y="1655273"/>
                  <a:pt x="4895147" y="1655273"/>
                </a:cubicBezTo>
                <a:cubicBezTo>
                  <a:pt x="4891113" y="1655272"/>
                  <a:pt x="4889095" y="1655272"/>
                  <a:pt x="4888337" y="1655272"/>
                </a:cubicBezTo>
                <a:close/>
                <a:moveTo>
                  <a:pt x="4909648" y="1654243"/>
                </a:moveTo>
                <a:cubicBezTo>
                  <a:pt x="4909831" y="1654788"/>
                  <a:pt x="4910316" y="1656240"/>
                  <a:pt x="4911284" y="1659145"/>
                </a:cubicBezTo>
                <a:cubicBezTo>
                  <a:pt x="4911284" y="1659145"/>
                  <a:pt x="4909105" y="1652609"/>
                  <a:pt x="4909648" y="1654243"/>
                </a:cubicBezTo>
                <a:close/>
                <a:moveTo>
                  <a:pt x="207052" y="1650101"/>
                </a:moveTo>
                <a:lnTo>
                  <a:pt x="194489" y="1659725"/>
                </a:lnTo>
                <a:lnTo>
                  <a:pt x="192617" y="1660289"/>
                </a:lnTo>
                <a:cubicBezTo>
                  <a:pt x="189053" y="1661441"/>
                  <a:pt x="184999" y="1662855"/>
                  <a:pt x="179880" y="1664798"/>
                </a:cubicBezTo>
                <a:cubicBezTo>
                  <a:pt x="177946" y="1665183"/>
                  <a:pt x="165464" y="1670136"/>
                  <a:pt x="162723" y="1670066"/>
                </a:cubicBezTo>
                <a:lnTo>
                  <a:pt x="163669" y="1668487"/>
                </a:lnTo>
                <a:lnTo>
                  <a:pt x="164239" y="1667843"/>
                </a:lnTo>
                <a:lnTo>
                  <a:pt x="170112" y="1665037"/>
                </a:lnTo>
                <a:cubicBezTo>
                  <a:pt x="177421" y="1662268"/>
                  <a:pt x="187249" y="1659985"/>
                  <a:pt x="190470" y="1658305"/>
                </a:cubicBezTo>
                <a:close/>
                <a:moveTo>
                  <a:pt x="117773" y="1642775"/>
                </a:moveTo>
                <a:lnTo>
                  <a:pt x="115930" y="1644527"/>
                </a:lnTo>
                <a:lnTo>
                  <a:pt x="112059" y="1648797"/>
                </a:lnTo>
                <a:lnTo>
                  <a:pt x="101888" y="1652328"/>
                </a:lnTo>
                <a:lnTo>
                  <a:pt x="91126" y="1655443"/>
                </a:lnTo>
                <a:lnTo>
                  <a:pt x="93671" y="1652937"/>
                </a:lnTo>
                <a:lnTo>
                  <a:pt x="95928" y="1651026"/>
                </a:lnTo>
                <a:close/>
                <a:moveTo>
                  <a:pt x="901474" y="1641696"/>
                </a:moveTo>
                <a:cubicBezTo>
                  <a:pt x="900363" y="1641648"/>
                  <a:pt x="896819" y="1643830"/>
                  <a:pt x="896819" y="1643830"/>
                </a:cubicBezTo>
                <a:cubicBezTo>
                  <a:pt x="896253" y="1644804"/>
                  <a:pt x="896891" y="1645446"/>
                  <a:pt x="897944" y="1645376"/>
                </a:cubicBezTo>
                <a:cubicBezTo>
                  <a:pt x="898997" y="1645305"/>
                  <a:pt x="900463" y="1644524"/>
                  <a:pt x="901552" y="1642650"/>
                </a:cubicBezTo>
                <a:cubicBezTo>
                  <a:pt x="901943" y="1641976"/>
                  <a:pt x="901844" y="1641712"/>
                  <a:pt x="901474" y="1641696"/>
                </a:cubicBezTo>
                <a:close/>
                <a:moveTo>
                  <a:pt x="392169" y="1635935"/>
                </a:moveTo>
                <a:cubicBezTo>
                  <a:pt x="391141" y="1637895"/>
                  <a:pt x="393605" y="1638659"/>
                  <a:pt x="394120" y="1637679"/>
                </a:cubicBezTo>
                <a:cubicBezTo>
                  <a:pt x="394377" y="1637188"/>
                  <a:pt x="393889" y="1636752"/>
                  <a:pt x="393337" y="1636439"/>
                </a:cubicBezTo>
                <a:cubicBezTo>
                  <a:pt x="392785" y="1636126"/>
                  <a:pt x="392169" y="1635935"/>
                  <a:pt x="392169" y="1635935"/>
                </a:cubicBezTo>
                <a:close/>
                <a:moveTo>
                  <a:pt x="949979" y="1617256"/>
                </a:moveTo>
                <a:lnTo>
                  <a:pt x="944461" y="1621054"/>
                </a:lnTo>
                <a:cubicBezTo>
                  <a:pt x="941195" y="1622756"/>
                  <a:pt x="937395" y="1624457"/>
                  <a:pt x="935689" y="1624880"/>
                </a:cubicBezTo>
                <a:close/>
                <a:moveTo>
                  <a:pt x="950036" y="1617218"/>
                </a:moveTo>
                <a:lnTo>
                  <a:pt x="950037" y="1617226"/>
                </a:lnTo>
                <a:lnTo>
                  <a:pt x="949979" y="1617256"/>
                </a:lnTo>
                <a:close/>
                <a:moveTo>
                  <a:pt x="180069" y="1614555"/>
                </a:moveTo>
                <a:lnTo>
                  <a:pt x="168062" y="1623563"/>
                </a:lnTo>
                <a:lnTo>
                  <a:pt x="159535" y="1631192"/>
                </a:lnTo>
                <a:lnTo>
                  <a:pt x="133447" y="1641374"/>
                </a:lnTo>
                <a:lnTo>
                  <a:pt x="129411" y="1642775"/>
                </a:lnTo>
                <a:lnTo>
                  <a:pt x="131572" y="1640754"/>
                </a:lnTo>
                <a:cubicBezTo>
                  <a:pt x="134854" y="1637751"/>
                  <a:pt x="136597" y="1636055"/>
                  <a:pt x="137272" y="1635213"/>
                </a:cubicBezTo>
                <a:lnTo>
                  <a:pt x="136981" y="1635037"/>
                </a:lnTo>
                <a:lnTo>
                  <a:pt x="149579" y="1629871"/>
                </a:lnTo>
                <a:cubicBezTo>
                  <a:pt x="158240" y="1625752"/>
                  <a:pt x="166470" y="1621288"/>
                  <a:pt x="174485" y="1616519"/>
                </a:cubicBezTo>
                <a:close/>
                <a:moveTo>
                  <a:pt x="963347" y="1610455"/>
                </a:moveTo>
                <a:cubicBezTo>
                  <a:pt x="964188" y="1610150"/>
                  <a:pt x="963947" y="1610450"/>
                  <a:pt x="962943" y="1611168"/>
                </a:cubicBezTo>
                <a:cubicBezTo>
                  <a:pt x="960938" y="1612605"/>
                  <a:pt x="955888" y="1615709"/>
                  <a:pt x="950364" y="1618972"/>
                </a:cubicBezTo>
                <a:lnTo>
                  <a:pt x="950037" y="1617226"/>
                </a:lnTo>
                <a:lnTo>
                  <a:pt x="957254" y="1613375"/>
                </a:lnTo>
                <a:cubicBezTo>
                  <a:pt x="960582" y="1611670"/>
                  <a:pt x="962506" y="1610760"/>
                  <a:pt x="963347" y="1610455"/>
                </a:cubicBezTo>
                <a:close/>
                <a:moveTo>
                  <a:pt x="379080" y="1606248"/>
                </a:moveTo>
                <a:cubicBezTo>
                  <a:pt x="368731" y="1610433"/>
                  <a:pt x="354829" y="1618877"/>
                  <a:pt x="346282" y="1624671"/>
                </a:cubicBezTo>
                <a:cubicBezTo>
                  <a:pt x="345214" y="1625396"/>
                  <a:pt x="344424" y="1625995"/>
                  <a:pt x="343870" y="1626482"/>
                </a:cubicBezTo>
                <a:cubicBezTo>
                  <a:pt x="341932" y="1628187"/>
                  <a:pt x="342871" y="1628523"/>
                  <a:pt x="344800" y="1628070"/>
                </a:cubicBezTo>
                <a:cubicBezTo>
                  <a:pt x="346729" y="1627617"/>
                  <a:pt x="349646" y="1626374"/>
                  <a:pt x="351661" y="1624922"/>
                </a:cubicBezTo>
                <a:cubicBezTo>
                  <a:pt x="362136" y="1617971"/>
                  <a:pt x="370983" y="1614125"/>
                  <a:pt x="379080" y="1606248"/>
                </a:cubicBezTo>
                <a:close/>
                <a:moveTo>
                  <a:pt x="392019" y="1600063"/>
                </a:moveTo>
                <a:cubicBezTo>
                  <a:pt x="390486" y="1600252"/>
                  <a:pt x="389014" y="1600435"/>
                  <a:pt x="387720" y="1600957"/>
                </a:cubicBezTo>
                <a:cubicBezTo>
                  <a:pt x="387073" y="1601220"/>
                  <a:pt x="386471" y="1601566"/>
                  <a:pt x="385929" y="1602041"/>
                </a:cubicBezTo>
                <a:cubicBezTo>
                  <a:pt x="385387" y="1602516"/>
                  <a:pt x="384905" y="1603120"/>
                  <a:pt x="384499" y="1603896"/>
                </a:cubicBezTo>
                <a:cubicBezTo>
                  <a:pt x="387413" y="1603383"/>
                  <a:pt x="389878" y="1604145"/>
                  <a:pt x="392019" y="1600063"/>
                </a:cubicBezTo>
                <a:close/>
                <a:moveTo>
                  <a:pt x="370500" y="1594214"/>
                </a:moveTo>
                <a:lnTo>
                  <a:pt x="367448" y="1599347"/>
                </a:lnTo>
                <a:lnTo>
                  <a:pt x="366564" y="1599801"/>
                </a:lnTo>
                <a:cubicBezTo>
                  <a:pt x="352963" y="1607195"/>
                  <a:pt x="339655" y="1615031"/>
                  <a:pt x="327916" y="1623130"/>
                </a:cubicBezTo>
                <a:cubicBezTo>
                  <a:pt x="293451" y="1647258"/>
                  <a:pt x="270234" y="1668005"/>
                  <a:pt x="240738" y="1687701"/>
                </a:cubicBezTo>
                <a:lnTo>
                  <a:pt x="239433" y="1688838"/>
                </a:lnTo>
                <a:lnTo>
                  <a:pt x="238659" y="1688767"/>
                </a:lnTo>
                <a:lnTo>
                  <a:pt x="233484" y="1690179"/>
                </a:lnTo>
                <a:lnTo>
                  <a:pt x="234332" y="1689411"/>
                </a:lnTo>
                <a:cubicBezTo>
                  <a:pt x="263654" y="1665004"/>
                  <a:pt x="293641" y="1641431"/>
                  <a:pt x="323651" y="1620758"/>
                </a:cubicBezTo>
                <a:close/>
                <a:moveTo>
                  <a:pt x="209957" y="1593155"/>
                </a:moveTo>
                <a:lnTo>
                  <a:pt x="192919" y="1605331"/>
                </a:lnTo>
                <a:lnTo>
                  <a:pt x="192014" y="1605392"/>
                </a:lnTo>
                <a:cubicBezTo>
                  <a:pt x="190671" y="1605351"/>
                  <a:pt x="189936" y="1605137"/>
                  <a:pt x="190366" y="1604706"/>
                </a:cubicBezTo>
                <a:cubicBezTo>
                  <a:pt x="195300" y="1599744"/>
                  <a:pt x="201526" y="1596688"/>
                  <a:pt x="207969" y="1593977"/>
                </a:cubicBezTo>
                <a:close/>
                <a:moveTo>
                  <a:pt x="444185" y="1582230"/>
                </a:moveTo>
                <a:lnTo>
                  <a:pt x="396749" y="1604859"/>
                </a:lnTo>
                <a:cubicBezTo>
                  <a:pt x="380220" y="1613323"/>
                  <a:pt x="363843" y="1622494"/>
                  <a:pt x="347380" y="1633088"/>
                </a:cubicBezTo>
                <a:cubicBezTo>
                  <a:pt x="311865" y="1656278"/>
                  <a:pt x="279200" y="1682015"/>
                  <a:pt x="245249" y="1705163"/>
                </a:cubicBezTo>
                <a:cubicBezTo>
                  <a:pt x="270692" y="1680169"/>
                  <a:pt x="298878" y="1654985"/>
                  <a:pt x="330089" y="1637065"/>
                </a:cubicBezTo>
                <a:lnTo>
                  <a:pt x="336351" y="1632675"/>
                </a:lnTo>
                <a:lnTo>
                  <a:pt x="336264" y="1632829"/>
                </a:lnTo>
                <a:lnTo>
                  <a:pt x="320154" y="1647486"/>
                </a:lnTo>
                <a:cubicBezTo>
                  <a:pt x="301219" y="1665357"/>
                  <a:pt x="322244" y="1649567"/>
                  <a:pt x="333584" y="1637560"/>
                </a:cubicBezTo>
                <a:lnTo>
                  <a:pt x="336264" y="1632829"/>
                </a:lnTo>
                <a:lnTo>
                  <a:pt x="336708" y="1632426"/>
                </a:lnTo>
                <a:lnTo>
                  <a:pt x="336351" y="1632675"/>
                </a:lnTo>
                <a:lnTo>
                  <a:pt x="339362" y="1627362"/>
                </a:lnTo>
                <a:cubicBezTo>
                  <a:pt x="337561" y="1625752"/>
                  <a:pt x="317812" y="1642405"/>
                  <a:pt x="313958" y="1644716"/>
                </a:cubicBezTo>
                <a:cubicBezTo>
                  <a:pt x="290868" y="1662699"/>
                  <a:pt x="263686" y="1683023"/>
                  <a:pt x="241110" y="1700024"/>
                </a:cubicBezTo>
                <a:cubicBezTo>
                  <a:pt x="264026" y="1677328"/>
                  <a:pt x="286988" y="1662110"/>
                  <a:pt x="308579" y="1644467"/>
                </a:cubicBezTo>
                <a:cubicBezTo>
                  <a:pt x="310893" y="1645096"/>
                  <a:pt x="312007" y="1642972"/>
                  <a:pt x="313033" y="1641012"/>
                </a:cubicBezTo>
                <a:cubicBezTo>
                  <a:pt x="308255" y="1639620"/>
                  <a:pt x="325135" y="1630958"/>
                  <a:pt x="329740" y="1627639"/>
                </a:cubicBezTo>
                <a:cubicBezTo>
                  <a:pt x="342142" y="1619534"/>
                  <a:pt x="354631" y="1611265"/>
                  <a:pt x="367421" y="1604945"/>
                </a:cubicBezTo>
                <a:lnTo>
                  <a:pt x="376516" y="1599954"/>
                </a:lnTo>
                <a:close/>
                <a:moveTo>
                  <a:pt x="123834" y="1579450"/>
                </a:moveTo>
                <a:cubicBezTo>
                  <a:pt x="121098" y="1581616"/>
                  <a:pt x="118904" y="1582525"/>
                  <a:pt x="117442" y="1582725"/>
                </a:cubicBezTo>
                <a:cubicBezTo>
                  <a:pt x="115982" y="1582924"/>
                  <a:pt x="115255" y="1582412"/>
                  <a:pt x="115455" y="1581736"/>
                </a:cubicBezTo>
                <a:cubicBezTo>
                  <a:pt x="115587" y="1581286"/>
                  <a:pt x="116133" y="1580762"/>
                  <a:pt x="117146" y="1580328"/>
                </a:cubicBezTo>
                <a:cubicBezTo>
                  <a:pt x="118497" y="1579750"/>
                  <a:pt x="120681" y="1579328"/>
                  <a:pt x="123834" y="1579450"/>
                </a:cubicBezTo>
                <a:close/>
                <a:moveTo>
                  <a:pt x="244713" y="1575843"/>
                </a:moveTo>
                <a:cubicBezTo>
                  <a:pt x="244338" y="1575851"/>
                  <a:pt x="243831" y="1576108"/>
                  <a:pt x="243339" y="1576470"/>
                </a:cubicBezTo>
                <a:cubicBezTo>
                  <a:pt x="242848" y="1576831"/>
                  <a:pt x="242371" y="1577298"/>
                  <a:pt x="242053" y="1577725"/>
                </a:cubicBezTo>
                <a:cubicBezTo>
                  <a:pt x="241420" y="1578578"/>
                  <a:pt x="241429" y="1579272"/>
                  <a:pt x="243245" y="1578646"/>
                </a:cubicBezTo>
                <a:cubicBezTo>
                  <a:pt x="243759" y="1577666"/>
                  <a:pt x="244659" y="1578470"/>
                  <a:pt x="245172" y="1577490"/>
                </a:cubicBezTo>
                <a:cubicBezTo>
                  <a:pt x="245483" y="1576269"/>
                  <a:pt x="245214" y="1575834"/>
                  <a:pt x="244713" y="1575843"/>
                </a:cubicBezTo>
                <a:close/>
                <a:moveTo>
                  <a:pt x="219677" y="1573150"/>
                </a:moveTo>
                <a:cubicBezTo>
                  <a:pt x="219677" y="1573150"/>
                  <a:pt x="220181" y="1573569"/>
                  <a:pt x="220623" y="1573935"/>
                </a:cubicBezTo>
                <a:lnTo>
                  <a:pt x="220694" y="1573993"/>
                </a:lnTo>
                <a:lnTo>
                  <a:pt x="221167" y="1574386"/>
                </a:lnTo>
                <a:cubicBezTo>
                  <a:pt x="221285" y="1574483"/>
                  <a:pt x="221316" y="1574510"/>
                  <a:pt x="221191" y="1574405"/>
                </a:cubicBezTo>
                <a:lnTo>
                  <a:pt x="220694" y="1573993"/>
                </a:lnTo>
                <a:close/>
                <a:moveTo>
                  <a:pt x="545670" y="1566116"/>
                </a:moveTo>
                <a:lnTo>
                  <a:pt x="546434" y="1567142"/>
                </a:lnTo>
                <a:lnTo>
                  <a:pt x="553466" y="1567336"/>
                </a:lnTo>
                <a:lnTo>
                  <a:pt x="544050" y="1572010"/>
                </a:lnTo>
                <a:cubicBezTo>
                  <a:pt x="530818" y="1578385"/>
                  <a:pt x="517242" y="1584841"/>
                  <a:pt x="502696" y="1591990"/>
                </a:cubicBezTo>
                <a:cubicBezTo>
                  <a:pt x="500725" y="1593228"/>
                  <a:pt x="496279" y="1595192"/>
                  <a:pt x="494083" y="1595808"/>
                </a:cubicBezTo>
                <a:cubicBezTo>
                  <a:pt x="491887" y="1596424"/>
                  <a:pt x="491941" y="1595692"/>
                  <a:pt x="498967" y="1591537"/>
                </a:cubicBezTo>
                <a:cubicBezTo>
                  <a:pt x="505736" y="1588712"/>
                  <a:pt x="513171" y="1585041"/>
                  <a:pt x="519276" y="1581382"/>
                </a:cubicBezTo>
                <a:cubicBezTo>
                  <a:pt x="524963" y="1578309"/>
                  <a:pt x="529236" y="1575833"/>
                  <a:pt x="533352" y="1573394"/>
                </a:cubicBezTo>
                <a:close/>
                <a:moveTo>
                  <a:pt x="181971" y="1564377"/>
                </a:moveTo>
                <a:lnTo>
                  <a:pt x="178489" y="1565984"/>
                </a:lnTo>
                <a:cubicBezTo>
                  <a:pt x="177328" y="1566519"/>
                  <a:pt x="177328" y="1566519"/>
                  <a:pt x="177328" y="1566519"/>
                </a:cubicBezTo>
                <a:cubicBezTo>
                  <a:pt x="181971" y="1564377"/>
                  <a:pt x="181971" y="1564377"/>
                  <a:pt x="181971" y="1564377"/>
                </a:cubicBezTo>
                <a:close/>
                <a:moveTo>
                  <a:pt x="598822" y="1560528"/>
                </a:moveTo>
                <a:lnTo>
                  <a:pt x="599475" y="1560599"/>
                </a:lnTo>
                <a:lnTo>
                  <a:pt x="585372" y="1568669"/>
                </a:lnTo>
                <a:close/>
                <a:moveTo>
                  <a:pt x="539142" y="1557359"/>
                </a:moveTo>
                <a:lnTo>
                  <a:pt x="544006" y="1563884"/>
                </a:lnTo>
                <a:lnTo>
                  <a:pt x="535715" y="1567889"/>
                </a:lnTo>
                <a:cubicBezTo>
                  <a:pt x="516772" y="1578066"/>
                  <a:pt x="498279" y="1588644"/>
                  <a:pt x="480134" y="1598453"/>
                </a:cubicBezTo>
                <a:cubicBezTo>
                  <a:pt x="461754" y="1607452"/>
                  <a:pt x="442044" y="1616464"/>
                  <a:pt x="422249" y="1625638"/>
                </a:cubicBezTo>
                <a:cubicBezTo>
                  <a:pt x="374197" y="1649618"/>
                  <a:pt x="328230" y="1682656"/>
                  <a:pt x="282027" y="1715723"/>
                </a:cubicBezTo>
                <a:cubicBezTo>
                  <a:pt x="274960" y="1721640"/>
                  <a:pt x="268820" y="1728386"/>
                  <a:pt x="262043" y="1732741"/>
                </a:cubicBezTo>
                <a:lnTo>
                  <a:pt x="256051" y="1735666"/>
                </a:lnTo>
                <a:lnTo>
                  <a:pt x="256109" y="1734056"/>
                </a:lnTo>
                <a:cubicBezTo>
                  <a:pt x="267307" y="1726254"/>
                  <a:pt x="276577" y="1719291"/>
                  <a:pt x="263053" y="1727613"/>
                </a:cubicBezTo>
                <a:lnTo>
                  <a:pt x="255724" y="1732280"/>
                </a:lnTo>
                <a:lnTo>
                  <a:pt x="255723" y="1732273"/>
                </a:lnTo>
                <a:lnTo>
                  <a:pt x="255667" y="1732318"/>
                </a:lnTo>
                <a:lnTo>
                  <a:pt x="241156" y="1741562"/>
                </a:lnTo>
                <a:cubicBezTo>
                  <a:pt x="242902" y="1740964"/>
                  <a:pt x="246768" y="1738843"/>
                  <a:pt x="250087" y="1736770"/>
                </a:cubicBezTo>
                <a:lnTo>
                  <a:pt x="255667" y="1732318"/>
                </a:lnTo>
                <a:lnTo>
                  <a:pt x="255724" y="1732280"/>
                </a:lnTo>
                <a:lnTo>
                  <a:pt x="256109" y="1734056"/>
                </a:lnTo>
                <a:cubicBezTo>
                  <a:pt x="247563" y="1739850"/>
                  <a:pt x="237602" y="1745821"/>
                  <a:pt x="236702" y="1745017"/>
                </a:cubicBezTo>
                <a:cubicBezTo>
                  <a:pt x="237602" y="1745821"/>
                  <a:pt x="240256" y="1740757"/>
                  <a:pt x="240256" y="1740757"/>
                </a:cubicBezTo>
                <a:cubicBezTo>
                  <a:pt x="241796" y="1737817"/>
                  <a:pt x="238454" y="1739148"/>
                  <a:pt x="240595" y="1735065"/>
                </a:cubicBezTo>
                <a:cubicBezTo>
                  <a:pt x="243037" y="1732929"/>
                  <a:pt x="250170" y="1727309"/>
                  <a:pt x="255138" y="1722875"/>
                </a:cubicBezTo>
                <a:cubicBezTo>
                  <a:pt x="285875" y="1698294"/>
                  <a:pt x="321344" y="1669306"/>
                  <a:pt x="353904" y="1649232"/>
                </a:cubicBezTo>
                <a:cubicBezTo>
                  <a:pt x="389270" y="1625909"/>
                  <a:pt x="427234" y="1610663"/>
                  <a:pt x="464937" y="1590868"/>
                </a:cubicBezTo>
                <a:cubicBezTo>
                  <a:pt x="465449" y="1589889"/>
                  <a:pt x="471469" y="1586393"/>
                  <a:pt x="470569" y="1585588"/>
                </a:cubicBezTo>
                <a:cubicBezTo>
                  <a:pt x="469668" y="1584783"/>
                  <a:pt x="454928" y="1589361"/>
                  <a:pt x="454415" y="1590340"/>
                </a:cubicBezTo>
                <a:cubicBezTo>
                  <a:pt x="440489" y="1595885"/>
                  <a:pt x="420567" y="1607825"/>
                  <a:pt x="409192" y="1613970"/>
                </a:cubicBezTo>
                <a:cubicBezTo>
                  <a:pt x="386441" y="1626260"/>
                  <a:pt x="369560" y="1634920"/>
                  <a:pt x="348526" y="1648983"/>
                </a:cubicBezTo>
                <a:cubicBezTo>
                  <a:pt x="311082" y="1673328"/>
                  <a:pt x="281996" y="1697705"/>
                  <a:pt x="246418" y="1723956"/>
                </a:cubicBezTo>
                <a:cubicBezTo>
                  <a:pt x="236243" y="1732854"/>
                  <a:pt x="229710" y="1737330"/>
                  <a:pt x="217222" y="1745598"/>
                </a:cubicBezTo>
                <a:cubicBezTo>
                  <a:pt x="213505" y="1747435"/>
                  <a:pt x="212701" y="1747076"/>
                  <a:pt x="213635" y="1745661"/>
                </a:cubicBezTo>
                <a:cubicBezTo>
                  <a:pt x="214570" y="1744247"/>
                  <a:pt x="217242" y="1741778"/>
                  <a:pt x="220476" y="1739391"/>
                </a:cubicBezTo>
                <a:cubicBezTo>
                  <a:pt x="222917" y="1737256"/>
                  <a:pt x="223968" y="1738196"/>
                  <a:pt x="228037" y="1732955"/>
                </a:cubicBezTo>
                <a:cubicBezTo>
                  <a:pt x="231930" y="1723004"/>
                  <a:pt x="244932" y="1713755"/>
                  <a:pt x="255107" y="1704857"/>
                </a:cubicBezTo>
                <a:cubicBezTo>
                  <a:pt x="308823" y="1659556"/>
                  <a:pt x="366275" y="1623109"/>
                  <a:pt x="425188" y="1593965"/>
                </a:cubicBezTo>
                <a:cubicBezTo>
                  <a:pt x="430693" y="1591449"/>
                  <a:pt x="443483" y="1585128"/>
                  <a:pt x="450916" y="1581457"/>
                </a:cubicBezTo>
                <a:lnTo>
                  <a:pt x="451695" y="1580264"/>
                </a:lnTo>
                <a:close/>
                <a:moveTo>
                  <a:pt x="647019" y="1555462"/>
                </a:moveTo>
                <a:lnTo>
                  <a:pt x="615124" y="1572784"/>
                </a:lnTo>
                <a:lnTo>
                  <a:pt x="637598" y="1557275"/>
                </a:lnTo>
                <a:close/>
                <a:moveTo>
                  <a:pt x="545737" y="1552914"/>
                </a:moveTo>
                <a:cubicBezTo>
                  <a:pt x="548021" y="1553872"/>
                  <a:pt x="549548" y="1556341"/>
                  <a:pt x="547790" y="1557527"/>
                </a:cubicBezTo>
                <a:cubicBezTo>
                  <a:pt x="546617" y="1558317"/>
                  <a:pt x="543985" y="1558537"/>
                  <a:pt x="539142" y="1557359"/>
                </a:cubicBezTo>
                <a:cubicBezTo>
                  <a:pt x="540412" y="1552505"/>
                  <a:pt x="543454" y="1551954"/>
                  <a:pt x="545737" y="1552914"/>
                </a:cubicBezTo>
                <a:close/>
                <a:moveTo>
                  <a:pt x="265750" y="1551266"/>
                </a:moveTo>
                <a:cubicBezTo>
                  <a:pt x="264336" y="1551441"/>
                  <a:pt x="267700" y="1553009"/>
                  <a:pt x="267700" y="1553009"/>
                </a:cubicBezTo>
                <a:cubicBezTo>
                  <a:pt x="267958" y="1552519"/>
                  <a:pt x="267599" y="1551839"/>
                  <a:pt x="267111" y="1551402"/>
                </a:cubicBezTo>
                <a:cubicBezTo>
                  <a:pt x="266623" y="1550966"/>
                  <a:pt x="266007" y="1550776"/>
                  <a:pt x="265750" y="1551266"/>
                </a:cubicBezTo>
                <a:close/>
                <a:moveTo>
                  <a:pt x="1084666" y="1536461"/>
                </a:moveTo>
                <a:cubicBezTo>
                  <a:pt x="1084666" y="1536461"/>
                  <a:pt x="1085258" y="1536699"/>
                  <a:pt x="1085785" y="1537050"/>
                </a:cubicBezTo>
                <a:cubicBezTo>
                  <a:pt x="1086312" y="1537402"/>
                  <a:pt x="1086773" y="1537865"/>
                  <a:pt x="1086512" y="1538316"/>
                </a:cubicBezTo>
                <a:cubicBezTo>
                  <a:pt x="1085989" y="1539215"/>
                  <a:pt x="1083622" y="1538259"/>
                  <a:pt x="1084666" y="1536461"/>
                </a:cubicBezTo>
                <a:close/>
                <a:moveTo>
                  <a:pt x="715821" y="1531449"/>
                </a:moveTo>
                <a:lnTo>
                  <a:pt x="683511" y="1550323"/>
                </a:lnTo>
                <a:lnTo>
                  <a:pt x="676296" y="1553998"/>
                </a:lnTo>
                <a:lnTo>
                  <a:pt x="678348" y="1553338"/>
                </a:lnTo>
                <a:lnTo>
                  <a:pt x="650629" y="1569529"/>
                </a:lnTo>
                <a:lnTo>
                  <a:pt x="647463" y="1570916"/>
                </a:lnTo>
                <a:lnTo>
                  <a:pt x="667925" y="1557351"/>
                </a:lnTo>
                <a:lnTo>
                  <a:pt x="667944" y="1557542"/>
                </a:lnTo>
                <a:cubicBezTo>
                  <a:pt x="668628" y="1558072"/>
                  <a:pt x="669612" y="1558162"/>
                  <a:pt x="670012" y="1557573"/>
                </a:cubicBezTo>
                <a:lnTo>
                  <a:pt x="669422" y="1556358"/>
                </a:lnTo>
                <a:lnTo>
                  <a:pt x="672936" y="1554029"/>
                </a:lnTo>
                <a:cubicBezTo>
                  <a:pt x="675951" y="1551893"/>
                  <a:pt x="671304" y="1551913"/>
                  <a:pt x="665031" y="1551940"/>
                </a:cubicBezTo>
                <a:lnTo>
                  <a:pt x="660293" y="1551663"/>
                </a:lnTo>
                <a:lnTo>
                  <a:pt x="698224" y="1537752"/>
                </a:lnTo>
                <a:close/>
                <a:moveTo>
                  <a:pt x="307493" y="1530653"/>
                </a:moveTo>
                <a:cubicBezTo>
                  <a:pt x="305716" y="1531182"/>
                  <a:pt x="303487" y="1532281"/>
                  <a:pt x="302026" y="1533192"/>
                </a:cubicBezTo>
                <a:cubicBezTo>
                  <a:pt x="301054" y="1533799"/>
                  <a:pt x="300424" y="1534323"/>
                  <a:pt x="300497" y="1534537"/>
                </a:cubicBezTo>
                <a:cubicBezTo>
                  <a:pt x="300595" y="1534822"/>
                  <a:pt x="301945" y="1534559"/>
                  <a:pt x="305405" y="1533214"/>
                </a:cubicBezTo>
                <a:cubicBezTo>
                  <a:pt x="305405" y="1533214"/>
                  <a:pt x="309733" y="1532525"/>
                  <a:pt x="310248" y="1531546"/>
                </a:cubicBezTo>
                <a:cubicBezTo>
                  <a:pt x="310595" y="1530170"/>
                  <a:pt x="309270" y="1530126"/>
                  <a:pt x="307493" y="1530653"/>
                </a:cubicBezTo>
                <a:close/>
                <a:moveTo>
                  <a:pt x="307221" y="1524284"/>
                </a:moveTo>
                <a:cubicBezTo>
                  <a:pt x="306320" y="1523479"/>
                  <a:pt x="302892" y="1524973"/>
                  <a:pt x="302892" y="1524973"/>
                </a:cubicBezTo>
                <a:cubicBezTo>
                  <a:pt x="292031" y="1530137"/>
                  <a:pt x="281942" y="1538873"/>
                  <a:pt x="274297" y="1545471"/>
                </a:cubicBezTo>
                <a:cubicBezTo>
                  <a:pt x="280189" y="1544741"/>
                  <a:pt x="282844" y="1539677"/>
                  <a:pt x="290877" y="1534863"/>
                </a:cubicBezTo>
                <a:cubicBezTo>
                  <a:pt x="292804" y="1533708"/>
                  <a:pt x="307545" y="1529131"/>
                  <a:pt x="307221" y="1524284"/>
                </a:cubicBezTo>
                <a:close/>
                <a:moveTo>
                  <a:pt x="316631" y="1517203"/>
                </a:moveTo>
                <a:cubicBezTo>
                  <a:pt x="314479" y="1517821"/>
                  <a:pt x="311824" y="1519102"/>
                  <a:pt x="310085" y="1520292"/>
                </a:cubicBezTo>
                <a:cubicBezTo>
                  <a:pt x="309505" y="1520688"/>
                  <a:pt x="309027" y="1521075"/>
                  <a:pt x="308703" y="1521423"/>
                </a:cubicBezTo>
                <a:cubicBezTo>
                  <a:pt x="308380" y="1521771"/>
                  <a:pt x="308211" y="1522080"/>
                  <a:pt x="308248" y="1522323"/>
                </a:cubicBezTo>
                <a:cubicBezTo>
                  <a:pt x="308785" y="1524242"/>
                  <a:pt x="319647" y="1519078"/>
                  <a:pt x="320161" y="1518098"/>
                </a:cubicBezTo>
                <a:cubicBezTo>
                  <a:pt x="320433" y="1516632"/>
                  <a:pt x="318783" y="1516585"/>
                  <a:pt x="316631" y="1517203"/>
                </a:cubicBezTo>
                <a:close/>
                <a:moveTo>
                  <a:pt x="758682" y="1516727"/>
                </a:moveTo>
                <a:lnTo>
                  <a:pt x="706037" y="1548708"/>
                </a:lnTo>
                <a:lnTo>
                  <a:pt x="700964" y="1550556"/>
                </a:lnTo>
                <a:lnTo>
                  <a:pt x="712965" y="1543104"/>
                </a:lnTo>
                <a:cubicBezTo>
                  <a:pt x="735379" y="1529186"/>
                  <a:pt x="735379" y="1529186"/>
                  <a:pt x="735379" y="1529186"/>
                </a:cubicBezTo>
                <a:cubicBezTo>
                  <a:pt x="737696" y="1527204"/>
                  <a:pt x="734966" y="1526761"/>
                  <a:pt x="731045" y="1527044"/>
                </a:cubicBezTo>
                <a:lnTo>
                  <a:pt x="724710" y="1528266"/>
                </a:lnTo>
                <a:lnTo>
                  <a:pt x="744844" y="1521054"/>
                </a:lnTo>
                <a:close/>
                <a:moveTo>
                  <a:pt x="418048" y="1516346"/>
                </a:moveTo>
                <a:cubicBezTo>
                  <a:pt x="408427" y="1516623"/>
                  <a:pt x="396688" y="1525561"/>
                  <a:pt x="385913" y="1530564"/>
                </a:cubicBezTo>
                <a:cubicBezTo>
                  <a:pt x="357571" y="1545533"/>
                  <a:pt x="326400" y="1560852"/>
                  <a:pt x="296777" y="1583310"/>
                </a:cubicBezTo>
                <a:cubicBezTo>
                  <a:pt x="294807" y="1584548"/>
                  <a:pt x="293919" y="1585163"/>
                  <a:pt x="293748" y="1585371"/>
                </a:cubicBezTo>
                <a:cubicBezTo>
                  <a:pt x="293236" y="1585993"/>
                  <a:pt x="299178" y="1582937"/>
                  <a:pt x="301684" y="1581939"/>
                </a:cubicBezTo>
                <a:cubicBezTo>
                  <a:pt x="334222" y="1558966"/>
                  <a:pt x="367942" y="1544246"/>
                  <a:pt x="402067" y="1525811"/>
                </a:cubicBezTo>
                <a:cubicBezTo>
                  <a:pt x="406159" y="1523471"/>
                  <a:pt x="417020" y="1518306"/>
                  <a:pt x="417534" y="1517326"/>
                </a:cubicBezTo>
                <a:close/>
                <a:moveTo>
                  <a:pt x="1158691" y="1511695"/>
                </a:moveTo>
                <a:lnTo>
                  <a:pt x="1145713" y="1517463"/>
                </a:lnTo>
                <a:lnTo>
                  <a:pt x="1155743" y="1513741"/>
                </a:lnTo>
                <a:lnTo>
                  <a:pt x="1157021" y="1512735"/>
                </a:lnTo>
                <a:close/>
                <a:moveTo>
                  <a:pt x="788098" y="1507530"/>
                </a:moveTo>
                <a:lnTo>
                  <a:pt x="789932" y="1508624"/>
                </a:lnTo>
                <a:cubicBezTo>
                  <a:pt x="780648" y="1512911"/>
                  <a:pt x="771131" y="1516897"/>
                  <a:pt x="763473" y="1520873"/>
                </a:cubicBezTo>
                <a:cubicBezTo>
                  <a:pt x="777395" y="1512925"/>
                  <a:pt x="777395" y="1512925"/>
                  <a:pt x="777395" y="1512925"/>
                </a:cubicBezTo>
                <a:lnTo>
                  <a:pt x="774152" y="1511891"/>
                </a:lnTo>
                <a:close/>
                <a:moveTo>
                  <a:pt x="1176680" y="1505514"/>
                </a:moveTo>
                <a:lnTo>
                  <a:pt x="1168954" y="1508113"/>
                </a:lnTo>
                <a:lnTo>
                  <a:pt x="1166437" y="1509772"/>
                </a:lnTo>
                <a:lnTo>
                  <a:pt x="1170827" y="1508143"/>
                </a:lnTo>
                <a:close/>
                <a:moveTo>
                  <a:pt x="354977" y="1504256"/>
                </a:moveTo>
                <a:cubicBezTo>
                  <a:pt x="355081" y="1503821"/>
                  <a:pt x="354192" y="1503835"/>
                  <a:pt x="351717" y="1504562"/>
                </a:cubicBezTo>
                <a:cubicBezTo>
                  <a:pt x="344348" y="1508531"/>
                  <a:pt x="335500" y="1512377"/>
                  <a:pt x="329867" y="1517658"/>
                </a:cubicBezTo>
                <a:cubicBezTo>
                  <a:pt x="329117" y="1517827"/>
                  <a:pt x="328518" y="1517709"/>
                  <a:pt x="328153" y="1517775"/>
                </a:cubicBezTo>
                <a:cubicBezTo>
                  <a:pt x="327971" y="1517807"/>
                  <a:pt x="327848" y="1517884"/>
                  <a:pt x="327795" y="1518065"/>
                </a:cubicBezTo>
                <a:cubicBezTo>
                  <a:pt x="327741" y="1518246"/>
                  <a:pt x="327757" y="1518531"/>
                  <a:pt x="327854" y="1518976"/>
                </a:cubicBezTo>
                <a:cubicBezTo>
                  <a:pt x="327854" y="1518976"/>
                  <a:pt x="328079" y="1519178"/>
                  <a:pt x="328443" y="1519113"/>
                </a:cubicBezTo>
                <a:cubicBezTo>
                  <a:pt x="328807" y="1519049"/>
                  <a:pt x="329311" y="1518720"/>
                  <a:pt x="329867" y="1517658"/>
                </a:cubicBezTo>
                <a:cubicBezTo>
                  <a:pt x="333359" y="1516461"/>
                  <a:pt x="337688" y="1515772"/>
                  <a:pt x="343194" y="1513256"/>
                </a:cubicBezTo>
                <a:cubicBezTo>
                  <a:pt x="345410" y="1510919"/>
                  <a:pt x="354664" y="1505562"/>
                  <a:pt x="354977" y="1504256"/>
                </a:cubicBezTo>
                <a:close/>
                <a:moveTo>
                  <a:pt x="345920" y="1500787"/>
                </a:moveTo>
                <a:cubicBezTo>
                  <a:pt x="339878" y="1502093"/>
                  <a:pt x="326825" y="1510095"/>
                  <a:pt x="323219" y="1512993"/>
                </a:cubicBezTo>
                <a:cubicBezTo>
                  <a:pt x="322533" y="1513546"/>
                  <a:pt x="322188" y="1513913"/>
                  <a:pt x="322301" y="1514014"/>
                </a:cubicBezTo>
                <a:cubicBezTo>
                  <a:pt x="322174" y="1516777"/>
                  <a:pt x="334062" y="1509654"/>
                  <a:pt x="335477" y="1509478"/>
                </a:cubicBezTo>
                <a:cubicBezTo>
                  <a:pt x="339569" y="1507139"/>
                  <a:pt x="347903" y="1504273"/>
                  <a:pt x="349016" y="1502148"/>
                </a:cubicBezTo>
                <a:cubicBezTo>
                  <a:pt x="349169" y="1500659"/>
                  <a:pt x="347935" y="1500351"/>
                  <a:pt x="345920" y="1500787"/>
                </a:cubicBezTo>
                <a:close/>
                <a:moveTo>
                  <a:pt x="1200033" y="1498826"/>
                </a:moveTo>
                <a:lnTo>
                  <a:pt x="1189244" y="1503148"/>
                </a:lnTo>
                <a:cubicBezTo>
                  <a:pt x="1182332" y="1506530"/>
                  <a:pt x="1182261" y="1507231"/>
                  <a:pt x="1184404" y="1506832"/>
                </a:cubicBezTo>
                <a:cubicBezTo>
                  <a:pt x="1186547" y="1506434"/>
                  <a:pt x="1190903" y="1504935"/>
                  <a:pt x="1192843" y="1503917"/>
                </a:cubicBezTo>
                <a:lnTo>
                  <a:pt x="1197519" y="1502092"/>
                </a:lnTo>
                <a:lnTo>
                  <a:pt x="1198000" y="1501545"/>
                </a:lnTo>
                <a:close/>
                <a:moveTo>
                  <a:pt x="1141631" y="1497437"/>
                </a:moveTo>
                <a:cubicBezTo>
                  <a:pt x="1142011" y="1497075"/>
                  <a:pt x="1142354" y="1497065"/>
                  <a:pt x="1142780" y="1497494"/>
                </a:cubicBezTo>
                <a:cubicBezTo>
                  <a:pt x="1142519" y="1497942"/>
                  <a:pt x="1142317" y="1498869"/>
                  <a:pt x="1141969" y="1499469"/>
                </a:cubicBezTo>
                <a:cubicBezTo>
                  <a:pt x="1141620" y="1500067"/>
                  <a:pt x="1141124" y="1500342"/>
                  <a:pt x="1140273" y="1499485"/>
                </a:cubicBezTo>
                <a:cubicBezTo>
                  <a:pt x="1140839" y="1498511"/>
                  <a:pt x="1141253" y="1497798"/>
                  <a:pt x="1141631" y="1497437"/>
                </a:cubicBezTo>
                <a:close/>
                <a:moveTo>
                  <a:pt x="4811233" y="1495188"/>
                </a:moveTo>
                <a:cubicBezTo>
                  <a:pt x="4851253" y="1499060"/>
                  <a:pt x="4843507" y="1519716"/>
                  <a:pt x="4811233" y="1495188"/>
                </a:cubicBezTo>
                <a:close/>
                <a:moveTo>
                  <a:pt x="1149745" y="1492860"/>
                </a:moveTo>
                <a:cubicBezTo>
                  <a:pt x="1148177" y="1495558"/>
                  <a:pt x="1145529" y="1497407"/>
                  <a:pt x="1142780" y="1497494"/>
                </a:cubicBezTo>
                <a:cubicBezTo>
                  <a:pt x="1144295" y="1496048"/>
                  <a:pt x="1145313" y="1494875"/>
                  <a:pt x="1146315" y="1494071"/>
                </a:cubicBezTo>
                <a:cubicBezTo>
                  <a:pt x="1147317" y="1493267"/>
                  <a:pt x="1148300" y="1492831"/>
                  <a:pt x="1149745" y="1492860"/>
                </a:cubicBezTo>
                <a:close/>
                <a:moveTo>
                  <a:pt x="886481" y="1476770"/>
                </a:moveTo>
                <a:lnTo>
                  <a:pt x="877465" y="1481852"/>
                </a:lnTo>
                <a:cubicBezTo>
                  <a:pt x="875844" y="1483983"/>
                  <a:pt x="879097" y="1483968"/>
                  <a:pt x="885371" y="1483941"/>
                </a:cubicBezTo>
                <a:cubicBezTo>
                  <a:pt x="866575" y="1494033"/>
                  <a:pt x="866575" y="1494033"/>
                  <a:pt x="866575" y="1494033"/>
                </a:cubicBezTo>
                <a:cubicBezTo>
                  <a:pt x="874228" y="1487933"/>
                  <a:pt x="874228" y="1487933"/>
                  <a:pt x="874228" y="1487933"/>
                </a:cubicBezTo>
                <a:cubicBezTo>
                  <a:pt x="880492" y="1483963"/>
                  <a:pt x="863306" y="1487980"/>
                  <a:pt x="860286" y="1487995"/>
                </a:cubicBezTo>
                <a:cubicBezTo>
                  <a:pt x="847754" y="1494116"/>
                  <a:pt x="833595" y="1500243"/>
                  <a:pt x="819669" y="1506675"/>
                </a:cubicBezTo>
                <a:cubicBezTo>
                  <a:pt x="827327" y="1502394"/>
                  <a:pt x="833590" y="1498424"/>
                  <a:pt x="841480" y="1494144"/>
                </a:cubicBezTo>
                <a:cubicBezTo>
                  <a:pt x="842987" y="1493075"/>
                  <a:pt x="842231" y="1492548"/>
                  <a:pt x="840313" y="1492291"/>
                </a:cubicBezTo>
                <a:lnTo>
                  <a:pt x="837128" y="1492201"/>
                </a:lnTo>
                <a:close/>
                <a:moveTo>
                  <a:pt x="32179" y="1453604"/>
                </a:moveTo>
                <a:lnTo>
                  <a:pt x="28558" y="1456353"/>
                </a:lnTo>
                <a:lnTo>
                  <a:pt x="31323" y="1453904"/>
                </a:lnTo>
                <a:close/>
                <a:moveTo>
                  <a:pt x="1120315" y="1445859"/>
                </a:moveTo>
                <a:lnTo>
                  <a:pt x="1119743" y="1446157"/>
                </a:lnTo>
                <a:cubicBezTo>
                  <a:pt x="1116902" y="1446863"/>
                  <a:pt x="1116902" y="1446863"/>
                  <a:pt x="1116902" y="1446863"/>
                </a:cubicBezTo>
                <a:close/>
                <a:moveTo>
                  <a:pt x="977071" y="1426358"/>
                </a:moveTo>
                <a:lnTo>
                  <a:pt x="977323" y="1426811"/>
                </a:lnTo>
                <a:cubicBezTo>
                  <a:pt x="975793" y="1427192"/>
                  <a:pt x="975793" y="1427192"/>
                  <a:pt x="975793" y="1427192"/>
                </a:cubicBezTo>
                <a:close/>
                <a:moveTo>
                  <a:pt x="11994" y="1414452"/>
                </a:moveTo>
                <a:lnTo>
                  <a:pt x="3035" y="1420705"/>
                </a:lnTo>
                <a:lnTo>
                  <a:pt x="0" y="1421584"/>
                </a:lnTo>
                <a:lnTo>
                  <a:pt x="2544" y="1419080"/>
                </a:lnTo>
                <a:lnTo>
                  <a:pt x="4801" y="1417170"/>
                </a:lnTo>
                <a:close/>
                <a:moveTo>
                  <a:pt x="97440" y="1407580"/>
                </a:moveTo>
                <a:lnTo>
                  <a:pt x="50431" y="1446157"/>
                </a:lnTo>
                <a:cubicBezTo>
                  <a:pt x="50431" y="1446157"/>
                  <a:pt x="38329" y="1456211"/>
                  <a:pt x="38970" y="1452465"/>
                </a:cubicBezTo>
                <a:lnTo>
                  <a:pt x="42164" y="1449595"/>
                </a:lnTo>
                <a:lnTo>
                  <a:pt x="47476" y="1447266"/>
                </a:lnTo>
                <a:cubicBezTo>
                  <a:pt x="49525" y="1446268"/>
                  <a:pt x="51103" y="1445341"/>
                  <a:pt x="51669" y="1444626"/>
                </a:cubicBezTo>
                <a:lnTo>
                  <a:pt x="49878" y="1443335"/>
                </a:lnTo>
                <a:lnTo>
                  <a:pt x="51072" y="1442412"/>
                </a:lnTo>
                <a:cubicBezTo>
                  <a:pt x="50044" y="1444373"/>
                  <a:pt x="63988" y="1433327"/>
                  <a:pt x="61136" y="1430779"/>
                </a:cubicBezTo>
                <a:cubicBezTo>
                  <a:pt x="60236" y="1429973"/>
                  <a:pt x="47193" y="1441824"/>
                  <a:pt x="44666" y="1444122"/>
                </a:cubicBezTo>
                <a:lnTo>
                  <a:pt x="43615" y="1444920"/>
                </a:lnTo>
                <a:lnTo>
                  <a:pt x="43444" y="1444966"/>
                </a:lnTo>
                <a:lnTo>
                  <a:pt x="39673" y="1446511"/>
                </a:lnTo>
                <a:lnTo>
                  <a:pt x="40966" y="1445367"/>
                </a:lnTo>
                <a:lnTo>
                  <a:pt x="66825" y="1426629"/>
                </a:lnTo>
                <a:close/>
                <a:moveTo>
                  <a:pt x="126582" y="1397159"/>
                </a:moveTo>
                <a:cubicBezTo>
                  <a:pt x="125041" y="1400098"/>
                  <a:pt x="124442" y="1401242"/>
                  <a:pt x="122126" y="1400613"/>
                </a:cubicBezTo>
                <a:cubicBezTo>
                  <a:pt x="122684" y="1399550"/>
                  <a:pt x="123445" y="1398731"/>
                  <a:pt x="124242" y="1398154"/>
                </a:cubicBezTo>
                <a:cubicBezTo>
                  <a:pt x="125041" y="1397578"/>
                  <a:pt x="125875" y="1397245"/>
                  <a:pt x="126582" y="1397159"/>
                </a:cubicBezTo>
                <a:close/>
                <a:moveTo>
                  <a:pt x="100884" y="1383713"/>
                </a:moveTo>
                <a:lnTo>
                  <a:pt x="98610" y="1385354"/>
                </a:lnTo>
                <a:lnTo>
                  <a:pt x="89151" y="1392740"/>
                </a:lnTo>
                <a:lnTo>
                  <a:pt x="85754" y="1393894"/>
                </a:lnTo>
                <a:lnTo>
                  <a:pt x="93180" y="1387516"/>
                </a:lnTo>
                <a:lnTo>
                  <a:pt x="93193" y="1387504"/>
                </a:lnTo>
                <a:close/>
                <a:moveTo>
                  <a:pt x="88943" y="1380697"/>
                </a:moveTo>
                <a:lnTo>
                  <a:pt x="76935" y="1389705"/>
                </a:lnTo>
                <a:lnTo>
                  <a:pt x="70838" y="1395160"/>
                </a:lnTo>
                <a:lnTo>
                  <a:pt x="65915" y="1394136"/>
                </a:lnTo>
                <a:lnTo>
                  <a:pt x="71860" y="1388825"/>
                </a:lnTo>
                <a:lnTo>
                  <a:pt x="83358" y="1382661"/>
                </a:lnTo>
                <a:close/>
                <a:moveTo>
                  <a:pt x="118831" y="1359297"/>
                </a:moveTo>
                <a:lnTo>
                  <a:pt x="101793" y="1371473"/>
                </a:lnTo>
                <a:lnTo>
                  <a:pt x="100888" y="1371534"/>
                </a:lnTo>
                <a:cubicBezTo>
                  <a:pt x="99545" y="1371493"/>
                  <a:pt x="98810" y="1371279"/>
                  <a:pt x="99240" y="1370848"/>
                </a:cubicBezTo>
                <a:cubicBezTo>
                  <a:pt x="104172" y="1365886"/>
                  <a:pt x="110400" y="1362828"/>
                  <a:pt x="116842" y="1360118"/>
                </a:cubicBezTo>
                <a:close/>
                <a:moveTo>
                  <a:pt x="867471" y="1347846"/>
                </a:moveTo>
                <a:lnTo>
                  <a:pt x="862468" y="1348757"/>
                </a:lnTo>
                <a:lnTo>
                  <a:pt x="864040" y="1352019"/>
                </a:lnTo>
                <a:lnTo>
                  <a:pt x="869408" y="1349863"/>
                </a:lnTo>
                <a:cubicBezTo>
                  <a:pt x="871097" y="1348841"/>
                  <a:pt x="870938" y="1348096"/>
                  <a:pt x="867471" y="1347846"/>
                </a:cubicBezTo>
                <a:close/>
                <a:moveTo>
                  <a:pt x="154111" y="1342498"/>
                </a:moveTo>
                <a:lnTo>
                  <a:pt x="151742" y="1344484"/>
                </a:lnTo>
                <a:lnTo>
                  <a:pt x="151630" y="1344818"/>
                </a:lnTo>
                <a:lnTo>
                  <a:pt x="152118" y="1344788"/>
                </a:lnTo>
                <a:cubicBezTo>
                  <a:pt x="152631" y="1343808"/>
                  <a:pt x="153532" y="1344613"/>
                  <a:pt x="154046" y="1343632"/>
                </a:cubicBezTo>
                <a:close/>
                <a:moveTo>
                  <a:pt x="195176" y="1339516"/>
                </a:moveTo>
                <a:cubicBezTo>
                  <a:pt x="216511" y="1331983"/>
                  <a:pt x="152031" y="1368111"/>
                  <a:pt x="106621" y="1386806"/>
                </a:cubicBezTo>
                <a:lnTo>
                  <a:pt x="100027" y="1389045"/>
                </a:lnTo>
                <a:lnTo>
                  <a:pt x="101462" y="1387901"/>
                </a:lnTo>
                <a:cubicBezTo>
                  <a:pt x="102426" y="1387324"/>
                  <a:pt x="104948" y="1385140"/>
                  <a:pt x="106985" y="1382883"/>
                </a:cubicBezTo>
                <a:lnTo>
                  <a:pt x="107637" y="1382015"/>
                </a:lnTo>
                <a:lnTo>
                  <a:pt x="107285" y="1382160"/>
                </a:lnTo>
                <a:lnTo>
                  <a:pt x="105671" y="1382790"/>
                </a:lnTo>
                <a:lnTo>
                  <a:pt x="109054" y="1380125"/>
                </a:lnTo>
                <a:lnTo>
                  <a:pt x="109422" y="1379634"/>
                </a:lnTo>
                <a:lnTo>
                  <a:pt x="109433" y="1379497"/>
                </a:lnTo>
                <a:lnTo>
                  <a:pt x="129443" y="1369630"/>
                </a:lnTo>
                <a:cubicBezTo>
                  <a:pt x="167109" y="1351305"/>
                  <a:pt x="187177" y="1342340"/>
                  <a:pt x="195176" y="1339516"/>
                </a:cubicBezTo>
                <a:close/>
                <a:moveTo>
                  <a:pt x="893845" y="1336936"/>
                </a:moveTo>
                <a:cubicBezTo>
                  <a:pt x="892128" y="1334963"/>
                  <a:pt x="879945" y="1344691"/>
                  <a:pt x="877277" y="1346218"/>
                </a:cubicBezTo>
                <a:lnTo>
                  <a:pt x="864583" y="1353379"/>
                </a:lnTo>
                <a:lnTo>
                  <a:pt x="865320" y="1355410"/>
                </a:lnTo>
                <a:lnTo>
                  <a:pt x="884068" y="1344836"/>
                </a:lnTo>
                <a:cubicBezTo>
                  <a:pt x="884746" y="1343830"/>
                  <a:pt x="895430" y="1338757"/>
                  <a:pt x="893845" y="1336936"/>
                </a:cubicBezTo>
                <a:close/>
                <a:moveTo>
                  <a:pt x="71868" y="1330924"/>
                </a:moveTo>
                <a:lnTo>
                  <a:pt x="54830" y="1337983"/>
                </a:lnTo>
                <a:lnTo>
                  <a:pt x="38334" y="1343657"/>
                </a:lnTo>
                <a:lnTo>
                  <a:pt x="45016" y="1339115"/>
                </a:lnTo>
                <a:lnTo>
                  <a:pt x="52662" y="1335092"/>
                </a:lnTo>
                <a:lnTo>
                  <a:pt x="57386" y="1333604"/>
                </a:lnTo>
                <a:cubicBezTo>
                  <a:pt x="62487" y="1332332"/>
                  <a:pt x="65383" y="1332023"/>
                  <a:pt x="63834" y="1333186"/>
                </a:cubicBezTo>
                <a:close/>
                <a:moveTo>
                  <a:pt x="1105575" y="1323745"/>
                </a:moveTo>
                <a:lnTo>
                  <a:pt x="1065984" y="1336077"/>
                </a:lnTo>
                <a:lnTo>
                  <a:pt x="1058664" y="1340467"/>
                </a:lnTo>
                <a:cubicBezTo>
                  <a:pt x="1028930" y="1358875"/>
                  <a:pt x="997885" y="1377609"/>
                  <a:pt x="967253" y="1393382"/>
                </a:cubicBezTo>
                <a:cubicBezTo>
                  <a:pt x="960719" y="1397862"/>
                  <a:pt x="953064" y="1410787"/>
                  <a:pt x="955906" y="1410082"/>
                </a:cubicBezTo>
                <a:cubicBezTo>
                  <a:pt x="984084" y="1394715"/>
                  <a:pt x="1011948" y="1378098"/>
                  <a:pt x="1039824" y="1361530"/>
                </a:cubicBezTo>
                <a:close/>
                <a:moveTo>
                  <a:pt x="4545596" y="1322182"/>
                </a:moveTo>
                <a:cubicBezTo>
                  <a:pt x="4545051" y="1320457"/>
                  <a:pt x="4547230" y="1327357"/>
                  <a:pt x="4547230" y="1327357"/>
                </a:cubicBezTo>
                <a:cubicBezTo>
                  <a:pt x="4546262" y="1324291"/>
                  <a:pt x="4545779" y="1322757"/>
                  <a:pt x="4545596" y="1322182"/>
                </a:cubicBezTo>
                <a:close/>
                <a:moveTo>
                  <a:pt x="4773211" y="1317950"/>
                </a:moveTo>
                <a:lnTo>
                  <a:pt x="4775709" y="1318802"/>
                </a:lnTo>
                <a:lnTo>
                  <a:pt x="4775713" y="1318805"/>
                </a:lnTo>
                <a:cubicBezTo>
                  <a:pt x="4775262" y="1320148"/>
                  <a:pt x="4774703" y="1319968"/>
                  <a:pt x="4774155" y="1319332"/>
                </a:cubicBezTo>
                <a:close/>
                <a:moveTo>
                  <a:pt x="4770710" y="1317097"/>
                </a:moveTo>
                <a:lnTo>
                  <a:pt x="4771724" y="1317443"/>
                </a:lnTo>
                <a:lnTo>
                  <a:pt x="4771091" y="1317657"/>
                </a:lnTo>
                <a:close/>
                <a:moveTo>
                  <a:pt x="945415" y="1311750"/>
                </a:moveTo>
                <a:lnTo>
                  <a:pt x="922435" y="1322335"/>
                </a:lnTo>
                <a:cubicBezTo>
                  <a:pt x="920431" y="1323222"/>
                  <a:pt x="919524" y="1323677"/>
                  <a:pt x="919341" y="1323851"/>
                </a:cubicBezTo>
                <a:cubicBezTo>
                  <a:pt x="918793" y="1324369"/>
                  <a:pt x="924774" y="1322342"/>
                  <a:pt x="927271" y="1321769"/>
                </a:cubicBezTo>
                <a:lnTo>
                  <a:pt x="931557" y="1319979"/>
                </a:lnTo>
                <a:close/>
                <a:moveTo>
                  <a:pt x="1266459" y="1310805"/>
                </a:moveTo>
                <a:lnTo>
                  <a:pt x="1256593" y="1313540"/>
                </a:lnTo>
                <a:lnTo>
                  <a:pt x="1238752" y="1323101"/>
                </a:lnTo>
                <a:lnTo>
                  <a:pt x="1261699" y="1316361"/>
                </a:lnTo>
                <a:close/>
                <a:moveTo>
                  <a:pt x="1279635" y="1308012"/>
                </a:moveTo>
                <a:lnTo>
                  <a:pt x="1272253" y="1313261"/>
                </a:lnTo>
                <a:lnTo>
                  <a:pt x="1275892" y="1312192"/>
                </a:lnTo>
                <a:lnTo>
                  <a:pt x="1276417" y="1311302"/>
                </a:lnTo>
                <a:close/>
                <a:moveTo>
                  <a:pt x="1116652" y="1306999"/>
                </a:moveTo>
                <a:lnTo>
                  <a:pt x="1118930" y="1310503"/>
                </a:lnTo>
                <a:cubicBezTo>
                  <a:pt x="1118930" y="1310503"/>
                  <a:pt x="1118017" y="1309097"/>
                  <a:pt x="1117216" y="1307866"/>
                </a:cubicBezTo>
                <a:close/>
                <a:moveTo>
                  <a:pt x="1166462" y="1304780"/>
                </a:moveTo>
                <a:lnTo>
                  <a:pt x="1117525" y="1320023"/>
                </a:lnTo>
                <a:lnTo>
                  <a:pt x="1081155" y="1343049"/>
                </a:lnTo>
                <a:cubicBezTo>
                  <a:pt x="1078992" y="1346445"/>
                  <a:pt x="1065435" y="1360835"/>
                  <a:pt x="1069808" y="1359748"/>
                </a:cubicBezTo>
                <a:lnTo>
                  <a:pt x="1071478" y="1359472"/>
                </a:lnTo>
                <a:lnTo>
                  <a:pt x="1076739" y="1354287"/>
                </a:lnTo>
                <a:cubicBezTo>
                  <a:pt x="1084706" y="1348187"/>
                  <a:pt x="1093810" y="1342483"/>
                  <a:pt x="1103483" y="1337024"/>
                </a:cubicBezTo>
                <a:lnTo>
                  <a:pt x="1121789" y="1327615"/>
                </a:lnTo>
                <a:lnTo>
                  <a:pt x="1129276" y="1322934"/>
                </a:lnTo>
                <a:lnTo>
                  <a:pt x="1134226" y="1321222"/>
                </a:lnTo>
                <a:lnTo>
                  <a:pt x="1163860" y="1305989"/>
                </a:lnTo>
                <a:close/>
                <a:moveTo>
                  <a:pt x="1121866" y="1304360"/>
                </a:moveTo>
                <a:lnTo>
                  <a:pt x="1120064" y="1304951"/>
                </a:lnTo>
                <a:lnTo>
                  <a:pt x="1119888" y="1305142"/>
                </a:lnTo>
                <a:cubicBezTo>
                  <a:pt x="1119029" y="1305931"/>
                  <a:pt x="1118211" y="1306491"/>
                  <a:pt x="1117500" y="1306668"/>
                </a:cubicBezTo>
                <a:lnTo>
                  <a:pt x="1116652" y="1306999"/>
                </a:lnTo>
                <a:lnTo>
                  <a:pt x="1111808" y="1308891"/>
                </a:lnTo>
                <a:lnTo>
                  <a:pt x="1116266" y="1306405"/>
                </a:lnTo>
                <a:lnTo>
                  <a:pt x="1117174" y="1305899"/>
                </a:lnTo>
                <a:lnTo>
                  <a:pt x="1029625" y="1334620"/>
                </a:lnTo>
                <a:cubicBezTo>
                  <a:pt x="909578" y="1370360"/>
                  <a:pt x="791085" y="1397650"/>
                  <a:pt x="677906" y="1442099"/>
                </a:cubicBezTo>
                <a:cubicBezTo>
                  <a:pt x="659436" y="1449519"/>
                  <a:pt x="656200" y="1452672"/>
                  <a:pt x="660237" y="1453269"/>
                </a:cubicBezTo>
                <a:cubicBezTo>
                  <a:pt x="666967" y="1454265"/>
                  <a:pt x="693899" y="1448166"/>
                  <a:pt x="704181" y="1442901"/>
                </a:cubicBezTo>
                <a:cubicBezTo>
                  <a:pt x="830270" y="1404167"/>
                  <a:pt x="954820" y="1363327"/>
                  <a:pt x="1079343" y="1324118"/>
                </a:cubicBezTo>
                <a:lnTo>
                  <a:pt x="1085241" y="1322316"/>
                </a:lnTo>
                <a:lnTo>
                  <a:pt x="1097412" y="1314514"/>
                </a:lnTo>
                <a:cubicBezTo>
                  <a:pt x="1097412" y="1314514"/>
                  <a:pt x="1097412" y="1314514"/>
                  <a:pt x="1105887" y="1311203"/>
                </a:cubicBezTo>
                <a:lnTo>
                  <a:pt x="1111808" y="1308891"/>
                </a:lnTo>
                <a:lnTo>
                  <a:pt x="1104689" y="1312860"/>
                </a:lnTo>
                <a:lnTo>
                  <a:pt x="1092751" y="1320021"/>
                </a:lnTo>
                <a:lnTo>
                  <a:pt x="1121990" y="1311086"/>
                </a:lnTo>
                <a:lnTo>
                  <a:pt x="1118930" y="1310503"/>
                </a:lnTo>
                <a:close/>
                <a:moveTo>
                  <a:pt x="1164196" y="1287272"/>
                </a:moveTo>
                <a:lnTo>
                  <a:pt x="1159251" y="1289290"/>
                </a:lnTo>
                <a:lnTo>
                  <a:pt x="1156499" y="1291103"/>
                </a:lnTo>
                <a:cubicBezTo>
                  <a:pt x="1154837" y="1292169"/>
                  <a:pt x="1153243" y="1293150"/>
                  <a:pt x="1150052" y="1295113"/>
                </a:cubicBezTo>
                <a:lnTo>
                  <a:pt x="1133011" y="1300703"/>
                </a:lnTo>
                <a:lnTo>
                  <a:pt x="1130925" y="1304681"/>
                </a:lnTo>
                <a:cubicBezTo>
                  <a:pt x="1129760" y="1305291"/>
                  <a:pt x="1128643" y="1305171"/>
                  <a:pt x="1128643" y="1305171"/>
                </a:cubicBezTo>
                <a:lnTo>
                  <a:pt x="1130567" y="1301505"/>
                </a:lnTo>
                <a:lnTo>
                  <a:pt x="1123829" y="1303716"/>
                </a:lnTo>
                <a:lnTo>
                  <a:pt x="1128643" y="1305171"/>
                </a:lnTo>
                <a:lnTo>
                  <a:pt x="1123023" y="1310771"/>
                </a:lnTo>
                <a:lnTo>
                  <a:pt x="1138685" y="1305985"/>
                </a:lnTo>
                <a:lnTo>
                  <a:pt x="1169012" y="1291141"/>
                </a:lnTo>
                <a:close/>
                <a:moveTo>
                  <a:pt x="222182" y="1284634"/>
                </a:moveTo>
                <a:lnTo>
                  <a:pt x="222077" y="1284675"/>
                </a:lnTo>
                <a:cubicBezTo>
                  <a:pt x="220927" y="1285221"/>
                  <a:pt x="219827" y="1285839"/>
                  <a:pt x="218959" y="1286434"/>
                </a:cubicBezTo>
                <a:cubicBezTo>
                  <a:pt x="218378" y="1286830"/>
                  <a:pt x="217900" y="1287216"/>
                  <a:pt x="217577" y="1287564"/>
                </a:cubicBezTo>
                <a:lnTo>
                  <a:pt x="217196" y="1288319"/>
                </a:lnTo>
                <a:close/>
                <a:moveTo>
                  <a:pt x="1174256" y="1283166"/>
                </a:moveTo>
                <a:lnTo>
                  <a:pt x="1172453" y="1283902"/>
                </a:lnTo>
                <a:lnTo>
                  <a:pt x="1171225" y="1287174"/>
                </a:lnTo>
                <a:lnTo>
                  <a:pt x="1169900" y="1290706"/>
                </a:lnTo>
                <a:lnTo>
                  <a:pt x="1181286" y="1285133"/>
                </a:lnTo>
                <a:lnTo>
                  <a:pt x="1177631" y="1284162"/>
                </a:lnTo>
                <a:close/>
                <a:moveTo>
                  <a:pt x="1200730" y="1276770"/>
                </a:moveTo>
                <a:lnTo>
                  <a:pt x="1196437" y="1278907"/>
                </a:lnTo>
                <a:lnTo>
                  <a:pt x="1196471" y="1279360"/>
                </a:lnTo>
                <a:cubicBezTo>
                  <a:pt x="1197617" y="1281456"/>
                  <a:pt x="1199156" y="1283563"/>
                  <a:pt x="1199156" y="1283563"/>
                </a:cubicBezTo>
                <a:cubicBezTo>
                  <a:pt x="1196732" y="1286837"/>
                  <a:pt x="1192948" y="1287558"/>
                  <a:pt x="1188972" y="1287175"/>
                </a:cubicBezTo>
                <a:lnTo>
                  <a:pt x="1183012" y="1285591"/>
                </a:lnTo>
                <a:lnTo>
                  <a:pt x="1147404" y="1303321"/>
                </a:lnTo>
                <a:lnTo>
                  <a:pt x="1211341" y="1283784"/>
                </a:lnTo>
                <a:lnTo>
                  <a:pt x="1216582" y="1278863"/>
                </a:lnTo>
                <a:lnTo>
                  <a:pt x="1212368" y="1279844"/>
                </a:lnTo>
                <a:cubicBezTo>
                  <a:pt x="1208952" y="1279740"/>
                  <a:pt x="1205686" y="1278611"/>
                  <a:pt x="1202880" y="1277494"/>
                </a:cubicBezTo>
                <a:close/>
                <a:moveTo>
                  <a:pt x="1196151" y="1275229"/>
                </a:moveTo>
                <a:lnTo>
                  <a:pt x="1196348" y="1277761"/>
                </a:lnTo>
                <a:lnTo>
                  <a:pt x="1199331" y="1276300"/>
                </a:lnTo>
                <a:close/>
                <a:moveTo>
                  <a:pt x="1232130" y="1273646"/>
                </a:moveTo>
                <a:lnTo>
                  <a:pt x="1220353" y="1277986"/>
                </a:lnTo>
                <a:lnTo>
                  <a:pt x="1218522" y="1278411"/>
                </a:lnTo>
                <a:lnTo>
                  <a:pt x="1212413" y="1283444"/>
                </a:lnTo>
                <a:lnTo>
                  <a:pt x="1230455" y="1275066"/>
                </a:lnTo>
                <a:close/>
                <a:moveTo>
                  <a:pt x="4633989" y="1268188"/>
                </a:moveTo>
                <a:cubicBezTo>
                  <a:pt x="4634877" y="1268297"/>
                  <a:pt x="4636989" y="1268812"/>
                  <a:pt x="4640693" y="1269865"/>
                </a:cubicBezTo>
                <a:lnTo>
                  <a:pt x="4646253" y="1271565"/>
                </a:lnTo>
                <a:lnTo>
                  <a:pt x="4643407" y="1271198"/>
                </a:lnTo>
                <a:lnTo>
                  <a:pt x="4636602" y="1269745"/>
                </a:lnTo>
                <a:close/>
                <a:moveTo>
                  <a:pt x="4593627" y="1237565"/>
                </a:moveTo>
                <a:lnTo>
                  <a:pt x="4599624" y="1239285"/>
                </a:lnTo>
                <a:cubicBezTo>
                  <a:pt x="4610217" y="1243380"/>
                  <a:pt x="4620687" y="1248266"/>
                  <a:pt x="4630859" y="1253193"/>
                </a:cubicBezTo>
                <a:lnTo>
                  <a:pt x="4635177" y="1254965"/>
                </a:lnTo>
                <a:lnTo>
                  <a:pt x="4635017" y="1255060"/>
                </a:lnTo>
                <a:lnTo>
                  <a:pt x="4632853" y="1255060"/>
                </a:lnTo>
                <a:lnTo>
                  <a:pt x="4617754" y="1248182"/>
                </a:lnTo>
                <a:close/>
                <a:moveTo>
                  <a:pt x="4494457" y="1215028"/>
                </a:moveTo>
                <a:cubicBezTo>
                  <a:pt x="4496105" y="1216933"/>
                  <a:pt x="4494303" y="1218891"/>
                  <a:pt x="4493479" y="1217937"/>
                </a:cubicBezTo>
                <a:cubicBezTo>
                  <a:pt x="4493067" y="1217460"/>
                  <a:pt x="4493311" y="1216734"/>
                  <a:pt x="4493659" y="1216126"/>
                </a:cubicBezTo>
                <a:cubicBezTo>
                  <a:pt x="4494006" y="1215518"/>
                  <a:pt x="4494457" y="1215028"/>
                  <a:pt x="4494457" y="1215028"/>
                </a:cubicBezTo>
                <a:close/>
                <a:moveTo>
                  <a:pt x="4480184" y="1212659"/>
                </a:moveTo>
                <a:cubicBezTo>
                  <a:pt x="4482895" y="1213387"/>
                  <a:pt x="4485701" y="1214689"/>
                  <a:pt x="4488318" y="1215699"/>
                </a:cubicBezTo>
                <a:cubicBezTo>
                  <a:pt x="4483457" y="1215978"/>
                  <a:pt x="4477844" y="1215081"/>
                  <a:pt x="4472608" y="1213064"/>
                </a:cubicBezTo>
                <a:cubicBezTo>
                  <a:pt x="4474853" y="1211777"/>
                  <a:pt x="4477472" y="1211930"/>
                  <a:pt x="4480184" y="1212659"/>
                </a:cubicBezTo>
                <a:close/>
                <a:moveTo>
                  <a:pt x="587015" y="1203196"/>
                </a:moveTo>
                <a:cubicBezTo>
                  <a:pt x="576755" y="1213204"/>
                  <a:pt x="532377" y="1243940"/>
                  <a:pt x="531809" y="1240109"/>
                </a:cubicBezTo>
                <a:cubicBezTo>
                  <a:pt x="532377" y="1243940"/>
                  <a:pt x="532377" y="1243940"/>
                  <a:pt x="536208" y="1243372"/>
                </a:cubicBezTo>
                <a:cubicBezTo>
                  <a:pt x="477076" y="1280214"/>
                  <a:pt x="428938" y="1307593"/>
                  <a:pt x="587015" y="1203196"/>
                </a:cubicBezTo>
                <a:close/>
                <a:moveTo>
                  <a:pt x="4340947" y="1202869"/>
                </a:moveTo>
                <a:lnTo>
                  <a:pt x="4382879" y="1209338"/>
                </a:lnTo>
                <a:lnTo>
                  <a:pt x="4390043" y="1210077"/>
                </a:lnTo>
                <a:lnTo>
                  <a:pt x="4391590" y="1210179"/>
                </a:lnTo>
                <a:lnTo>
                  <a:pt x="4385881" y="1207217"/>
                </a:lnTo>
                <a:lnTo>
                  <a:pt x="4371633" y="1204858"/>
                </a:lnTo>
                <a:lnTo>
                  <a:pt x="4367119" y="1205143"/>
                </a:lnTo>
                <a:cubicBezTo>
                  <a:pt x="4361481" y="1204467"/>
                  <a:pt x="4355599" y="1203436"/>
                  <a:pt x="4351351" y="1203915"/>
                </a:cubicBezTo>
                <a:close/>
                <a:moveTo>
                  <a:pt x="4416066" y="1193555"/>
                </a:moveTo>
                <a:lnTo>
                  <a:pt x="4417889" y="1194046"/>
                </a:lnTo>
                <a:cubicBezTo>
                  <a:pt x="4416041" y="1194046"/>
                  <a:pt x="4414474" y="1194138"/>
                  <a:pt x="4414317" y="1194041"/>
                </a:cubicBezTo>
                <a:cubicBezTo>
                  <a:pt x="4414239" y="1193992"/>
                  <a:pt x="4414515" y="1193896"/>
                  <a:pt x="4415284" y="1193717"/>
                </a:cubicBezTo>
                <a:close/>
                <a:moveTo>
                  <a:pt x="4420029" y="1172064"/>
                </a:moveTo>
                <a:cubicBezTo>
                  <a:pt x="4421181" y="1171687"/>
                  <a:pt x="4423799" y="1171841"/>
                  <a:pt x="4425968" y="1172485"/>
                </a:cubicBezTo>
                <a:lnTo>
                  <a:pt x="4473805" y="1179213"/>
                </a:lnTo>
                <a:lnTo>
                  <a:pt x="4534004" y="1198444"/>
                </a:lnTo>
                <a:lnTo>
                  <a:pt x="4496341" y="1188070"/>
                </a:lnTo>
                <a:cubicBezTo>
                  <a:pt x="4480727" y="1184392"/>
                  <a:pt x="4465193" y="1181341"/>
                  <a:pt x="4449762" y="1178874"/>
                </a:cubicBezTo>
                <a:cubicBezTo>
                  <a:pt x="4444075" y="1178201"/>
                  <a:pt x="4430677" y="1176066"/>
                  <a:pt x="4422891" y="1174830"/>
                </a:cubicBezTo>
                <a:cubicBezTo>
                  <a:pt x="4419193" y="1173348"/>
                  <a:pt x="4418877" y="1172441"/>
                  <a:pt x="4420029" y="1172064"/>
                </a:cubicBezTo>
                <a:close/>
                <a:moveTo>
                  <a:pt x="4432723" y="1089865"/>
                </a:moveTo>
                <a:lnTo>
                  <a:pt x="4436047" y="1091619"/>
                </a:lnTo>
                <a:lnTo>
                  <a:pt x="4431875" y="1089868"/>
                </a:lnTo>
                <a:close/>
                <a:moveTo>
                  <a:pt x="4357663" y="1087074"/>
                </a:moveTo>
                <a:cubicBezTo>
                  <a:pt x="4358057" y="1086741"/>
                  <a:pt x="4359206" y="1086935"/>
                  <a:pt x="4360291" y="1087424"/>
                </a:cubicBezTo>
                <a:cubicBezTo>
                  <a:pt x="4361377" y="1087916"/>
                  <a:pt x="4362400" y="1088705"/>
                  <a:pt x="4362540" y="1089566"/>
                </a:cubicBezTo>
                <a:cubicBezTo>
                  <a:pt x="4362540" y="1089566"/>
                  <a:pt x="4359777" y="1090410"/>
                  <a:pt x="4358128" y="1088503"/>
                </a:cubicBezTo>
                <a:cubicBezTo>
                  <a:pt x="4357475" y="1087749"/>
                  <a:pt x="4357401" y="1087294"/>
                  <a:pt x="4357663" y="1087074"/>
                </a:cubicBezTo>
                <a:close/>
                <a:moveTo>
                  <a:pt x="249317" y="1077733"/>
                </a:moveTo>
                <a:lnTo>
                  <a:pt x="178950" y="1118274"/>
                </a:lnTo>
                <a:cubicBezTo>
                  <a:pt x="177833" y="1118439"/>
                  <a:pt x="174465" y="1120204"/>
                  <a:pt x="170024" y="1122638"/>
                </a:cubicBezTo>
                <a:lnTo>
                  <a:pt x="168399" y="1123524"/>
                </a:lnTo>
                <a:lnTo>
                  <a:pt x="134689" y="1135628"/>
                </a:lnTo>
                <a:lnTo>
                  <a:pt x="141244" y="1128849"/>
                </a:lnTo>
                <a:cubicBezTo>
                  <a:pt x="157292" y="1118268"/>
                  <a:pt x="191442" y="1103529"/>
                  <a:pt x="199564" y="1098896"/>
                </a:cubicBezTo>
                <a:lnTo>
                  <a:pt x="218456" y="1088015"/>
                </a:lnTo>
                <a:lnTo>
                  <a:pt x="236391" y="1081743"/>
                </a:lnTo>
                <a:close/>
                <a:moveTo>
                  <a:pt x="4321638" y="1076305"/>
                </a:moveTo>
                <a:lnTo>
                  <a:pt x="4323148" y="1076582"/>
                </a:lnTo>
                <a:cubicBezTo>
                  <a:pt x="4323148" y="1076582"/>
                  <a:pt x="4323148" y="1076582"/>
                  <a:pt x="4321526" y="1076697"/>
                </a:cubicBezTo>
                <a:close/>
                <a:moveTo>
                  <a:pt x="4394757" y="1055907"/>
                </a:moveTo>
                <a:cubicBezTo>
                  <a:pt x="4395242" y="1056235"/>
                  <a:pt x="4395895" y="1056991"/>
                  <a:pt x="4396787" y="1058022"/>
                </a:cubicBezTo>
                <a:cubicBezTo>
                  <a:pt x="4396336" y="1059365"/>
                  <a:pt x="4395777" y="1059184"/>
                  <a:pt x="4395227" y="1058549"/>
                </a:cubicBezTo>
                <a:cubicBezTo>
                  <a:pt x="4394678" y="1057913"/>
                  <a:pt x="4394138" y="1056823"/>
                  <a:pt x="4393727" y="1056347"/>
                </a:cubicBezTo>
                <a:cubicBezTo>
                  <a:pt x="4393951" y="1055675"/>
                  <a:pt x="4394271" y="1055577"/>
                  <a:pt x="4394757" y="1055907"/>
                </a:cubicBezTo>
                <a:close/>
                <a:moveTo>
                  <a:pt x="4328851" y="1053118"/>
                </a:moveTo>
                <a:lnTo>
                  <a:pt x="4334041" y="1055620"/>
                </a:lnTo>
                <a:lnTo>
                  <a:pt x="4333482" y="1055059"/>
                </a:lnTo>
                <a:close/>
                <a:moveTo>
                  <a:pt x="4385567" y="1052814"/>
                </a:moveTo>
                <a:cubicBezTo>
                  <a:pt x="4386879" y="1052312"/>
                  <a:pt x="4387949" y="1052539"/>
                  <a:pt x="4389173" y="1053218"/>
                </a:cubicBezTo>
                <a:cubicBezTo>
                  <a:pt x="4390401" y="1053899"/>
                  <a:pt x="4391783" y="1055032"/>
                  <a:pt x="4393727" y="1056347"/>
                </a:cubicBezTo>
                <a:cubicBezTo>
                  <a:pt x="4391175" y="1057125"/>
                  <a:pt x="4388040" y="1055673"/>
                  <a:pt x="4385567" y="1052814"/>
                </a:cubicBezTo>
                <a:close/>
                <a:moveTo>
                  <a:pt x="4318041" y="1049493"/>
                </a:moveTo>
                <a:lnTo>
                  <a:pt x="4318622" y="1049962"/>
                </a:lnTo>
                <a:cubicBezTo>
                  <a:pt x="4319973" y="1050553"/>
                  <a:pt x="4320901" y="1050772"/>
                  <a:pt x="4320640" y="1050324"/>
                </a:cubicBezTo>
                <a:lnTo>
                  <a:pt x="4319825" y="1049745"/>
                </a:lnTo>
                <a:close/>
                <a:moveTo>
                  <a:pt x="4296097" y="1046395"/>
                </a:moveTo>
                <a:lnTo>
                  <a:pt x="4302075" y="1049467"/>
                </a:lnTo>
                <a:cubicBezTo>
                  <a:pt x="4306843" y="1051098"/>
                  <a:pt x="4311183" y="1052233"/>
                  <a:pt x="4310134" y="1051951"/>
                </a:cubicBezTo>
                <a:lnTo>
                  <a:pt x="4318505" y="1056456"/>
                </a:lnTo>
                <a:lnTo>
                  <a:pt x="4327439" y="1057715"/>
                </a:lnTo>
                <a:lnTo>
                  <a:pt x="4317845" y="1053412"/>
                </a:lnTo>
                <a:cubicBezTo>
                  <a:pt x="4317319" y="1053270"/>
                  <a:pt x="4315417" y="1052371"/>
                  <a:pt x="4312855" y="1051161"/>
                </a:cubicBezTo>
                <a:lnTo>
                  <a:pt x="4305327" y="1047698"/>
                </a:lnTo>
                <a:close/>
                <a:moveTo>
                  <a:pt x="4251870" y="1040150"/>
                </a:moveTo>
                <a:lnTo>
                  <a:pt x="4277556" y="1050680"/>
                </a:lnTo>
                <a:lnTo>
                  <a:pt x="4310209" y="1055285"/>
                </a:lnTo>
                <a:lnTo>
                  <a:pt x="4295699" y="1048928"/>
                </a:lnTo>
                <a:cubicBezTo>
                  <a:pt x="4292775" y="1047411"/>
                  <a:pt x="4289562" y="1049599"/>
                  <a:pt x="4285226" y="1048311"/>
                </a:cubicBezTo>
                <a:cubicBezTo>
                  <a:pt x="4279645" y="1047606"/>
                  <a:pt x="4272839" y="1045015"/>
                  <a:pt x="4266071" y="1042237"/>
                </a:cubicBezTo>
                <a:lnTo>
                  <a:pt x="4265729" y="1042107"/>
                </a:lnTo>
                <a:close/>
                <a:moveTo>
                  <a:pt x="4245793" y="1034322"/>
                </a:moveTo>
                <a:cubicBezTo>
                  <a:pt x="4243987" y="1033944"/>
                  <a:pt x="4241687" y="1033692"/>
                  <a:pt x="4241463" y="1034363"/>
                </a:cubicBezTo>
                <a:lnTo>
                  <a:pt x="4243365" y="1036222"/>
                </a:lnTo>
                <a:lnTo>
                  <a:pt x="4253014" y="1037269"/>
                </a:lnTo>
                <a:lnTo>
                  <a:pt x="4247151" y="1035038"/>
                </a:lnTo>
                <a:cubicBezTo>
                  <a:pt x="4248905" y="1035204"/>
                  <a:pt x="4247597" y="1034699"/>
                  <a:pt x="4245793" y="1034322"/>
                </a:cubicBezTo>
                <a:close/>
                <a:moveTo>
                  <a:pt x="4335835" y="1031652"/>
                </a:moveTo>
                <a:cubicBezTo>
                  <a:pt x="4334857" y="1034561"/>
                  <a:pt x="4344803" y="1040158"/>
                  <a:pt x="4346903" y="1040722"/>
                </a:cubicBezTo>
                <a:lnTo>
                  <a:pt x="4347578" y="1041029"/>
                </a:lnTo>
                <a:lnTo>
                  <a:pt x="4366426" y="1044413"/>
                </a:lnTo>
                <a:lnTo>
                  <a:pt x="4348332" y="1036472"/>
                </a:lnTo>
                <a:close/>
                <a:moveTo>
                  <a:pt x="4326792" y="1028087"/>
                </a:moveTo>
                <a:cubicBezTo>
                  <a:pt x="4326460" y="1028227"/>
                  <a:pt x="4326469" y="1028588"/>
                  <a:pt x="4327088" y="1029302"/>
                </a:cubicBezTo>
                <a:cubicBezTo>
                  <a:pt x="4328805" y="1031289"/>
                  <a:pt x="4330447" y="1031791"/>
                  <a:pt x="4331439" y="1031539"/>
                </a:cubicBezTo>
                <a:cubicBezTo>
                  <a:pt x="4332431" y="1031287"/>
                  <a:pt x="4332769" y="1030280"/>
                  <a:pt x="4331875" y="1029248"/>
                </a:cubicBezTo>
                <a:cubicBezTo>
                  <a:pt x="4331875" y="1029248"/>
                  <a:pt x="4327791" y="1027670"/>
                  <a:pt x="4326792" y="1028087"/>
                </a:cubicBezTo>
                <a:close/>
                <a:moveTo>
                  <a:pt x="528595" y="1023969"/>
                </a:moveTo>
                <a:cubicBezTo>
                  <a:pt x="531387" y="1023065"/>
                  <a:pt x="534166" y="1023101"/>
                  <a:pt x="536366" y="1024732"/>
                </a:cubicBezTo>
                <a:cubicBezTo>
                  <a:pt x="536366" y="1024732"/>
                  <a:pt x="526036" y="1038665"/>
                  <a:pt x="518375" y="1039804"/>
                </a:cubicBezTo>
                <a:cubicBezTo>
                  <a:pt x="511724" y="1037855"/>
                  <a:pt x="520219" y="1026682"/>
                  <a:pt x="528595" y="1023969"/>
                </a:cubicBezTo>
                <a:close/>
                <a:moveTo>
                  <a:pt x="4272981" y="1013251"/>
                </a:moveTo>
                <a:lnTo>
                  <a:pt x="4288998" y="1018150"/>
                </a:lnTo>
                <a:cubicBezTo>
                  <a:pt x="4287273" y="1018174"/>
                  <a:pt x="4283140" y="1017278"/>
                  <a:pt x="4279493" y="1016208"/>
                </a:cubicBezTo>
                <a:close/>
                <a:moveTo>
                  <a:pt x="4272915" y="1013222"/>
                </a:moveTo>
                <a:lnTo>
                  <a:pt x="4272981" y="1013251"/>
                </a:lnTo>
                <a:lnTo>
                  <a:pt x="4272916" y="1013232"/>
                </a:lnTo>
                <a:close/>
                <a:moveTo>
                  <a:pt x="4258125" y="1009081"/>
                </a:moveTo>
                <a:cubicBezTo>
                  <a:pt x="4259013" y="1009189"/>
                  <a:pt x="4261125" y="1009704"/>
                  <a:pt x="4264827" y="1010757"/>
                </a:cubicBezTo>
                <a:lnTo>
                  <a:pt x="4272916" y="1013232"/>
                </a:lnTo>
                <a:lnTo>
                  <a:pt x="4273287" y="1015516"/>
                </a:lnTo>
                <a:cubicBezTo>
                  <a:pt x="4263819" y="1012081"/>
                  <a:pt x="4255463" y="1008753"/>
                  <a:pt x="4258125" y="1009081"/>
                </a:cubicBezTo>
                <a:close/>
                <a:moveTo>
                  <a:pt x="4200284" y="988703"/>
                </a:moveTo>
                <a:lnTo>
                  <a:pt x="4243960" y="1004591"/>
                </a:lnTo>
                <a:cubicBezTo>
                  <a:pt x="4252319" y="1008666"/>
                  <a:pt x="4260213" y="1014125"/>
                  <a:pt x="4267709" y="1016458"/>
                </a:cubicBezTo>
                <a:lnTo>
                  <a:pt x="4273971" y="1017414"/>
                </a:lnTo>
                <a:lnTo>
                  <a:pt x="4274151" y="1017913"/>
                </a:lnTo>
                <a:cubicBezTo>
                  <a:pt x="4274495" y="1018310"/>
                  <a:pt x="4274849" y="1018253"/>
                  <a:pt x="4275073" y="1017582"/>
                </a:cubicBezTo>
                <a:lnTo>
                  <a:pt x="4273971" y="1017414"/>
                </a:lnTo>
                <a:lnTo>
                  <a:pt x="4273287" y="1015516"/>
                </a:lnTo>
                <a:cubicBezTo>
                  <a:pt x="4282859" y="1018819"/>
                  <a:pt x="4293707" y="1021732"/>
                  <a:pt x="4294157" y="1020390"/>
                </a:cubicBezTo>
                <a:cubicBezTo>
                  <a:pt x="4293707" y="1021732"/>
                  <a:pt x="4289449" y="1016807"/>
                  <a:pt x="4289449" y="1016807"/>
                </a:cubicBezTo>
                <a:cubicBezTo>
                  <a:pt x="4286975" y="1013947"/>
                  <a:pt x="4290351" y="1014123"/>
                  <a:pt x="4286916" y="1010149"/>
                </a:cubicBezTo>
                <a:cubicBezTo>
                  <a:pt x="4283992" y="1008634"/>
                  <a:pt x="4275696" y="1004942"/>
                  <a:pt x="4269711" y="1001748"/>
                </a:cubicBezTo>
                <a:lnTo>
                  <a:pt x="4255545" y="995294"/>
                </a:lnTo>
                <a:close/>
                <a:moveTo>
                  <a:pt x="4303048" y="975215"/>
                </a:moveTo>
                <a:lnTo>
                  <a:pt x="4304978" y="975401"/>
                </a:lnTo>
                <a:cubicBezTo>
                  <a:pt x="4304978" y="975401"/>
                  <a:pt x="4304978" y="975401"/>
                  <a:pt x="4303587" y="975500"/>
                </a:cubicBezTo>
                <a:close/>
                <a:moveTo>
                  <a:pt x="4118592" y="955921"/>
                </a:moveTo>
                <a:cubicBezTo>
                  <a:pt x="4120239" y="957827"/>
                  <a:pt x="4118438" y="959784"/>
                  <a:pt x="4117614" y="958830"/>
                </a:cubicBezTo>
                <a:cubicBezTo>
                  <a:pt x="4117202" y="958353"/>
                  <a:pt x="4117447" y="957626"/>
                  <a:pt x="4117793" y="957018"/>
                </a:cubicBezTo>
                <a:cubicBezTo>
                  <a:pt x="4118141" y="956410"/>
                  <a:pt x="4118592" y="955921"/>
                  <a:pt x="4118592" y="955921"/>
                </a:cubicBezTo>
                <a:close/>
                <a:moveTo>
                  <a:pt x="4104319" y="953552"/>
                </a:moveTo>
                <a:cubicBezTo>
                  <a:pt x="4107031" y="954279"/>
                  <a:pt x="4109835" y="955582"/>
                  <a:pt x="4112453" y="956591"/>
                </a:cubicBezTo>
                <a:cubicBezTo>
                  <a:pt x="4107591" y="956869"/>
                  <a:pt x="4101980" y="955974"/>
                  <a:pt x="4096743" y="953957"/>
                </a:cubicBezTo>
                <a:cubicBezTo>
                  <a:pt x="4098988" y="952669"/>
                  <a:pt x="4101607" y="952824"/>
                  <a:pt x="4104319" y="953552"/>
                </a:cubicBezTo>
                <a:close/>
                <a:moveTo>
                  <a:pt x="4043189" y="949663"/>
                </a:moveTo>
                <a:lnTo>
                  <a:pt x="4043210" y="949671"/>
                </a:lnTo>
                <a:lnTo>
                  <a:pt x="4044767" y="950513"/>
                </a:lnTo>
                <a:lnTo>
                  <a:pt x="4057059" y="952142"/>
                </a:lnTo>
                <a:lnTo>
                  <a:pt x="4052604" y="949990"/>
                </a:lnTo>
                <a:close/>
                <a:moveTo>
                  <a:pt x="3989453" y="947521"/>
                </a:moveTo>
                <a:lnTo>
                  <a:pt x="4007014" y="950231"/>
                </a:lnTo>
                <a:cubicBezTo>
                  <a:pt x="4009182" y="950873"/>
                  <a:pt x="4013747" y="951337"/>
                  <a:pt x="4015862" y="951143"/>
                </a:cubicBezTo>
                <a:cubicBezTo>
                  <a:pt x="4016920" y="951046"/>
                  <a:pt x="4017367" y="950784"/>
                  <a:pt x="4016593" y="950299"/>
                </a:cubicBezTo>
                <a:lnTo>
                  <a:pt x="4011367" y="948559"/>
                </a:lnTo>
                <a:lnTo>
                  <a:pt x="3999133" y="948135"/>
                </a:lnTo>
                <a:close/>
                <a:moveTo>
                  <a:pt x="4054862" y="944581"/>
                </a:moveTo>
                <a:lnTo>
                  <a:pt x="4055938" y="945732"/>
                </a:lnTo>
                <a:lnTo>
                  <a:pt x="4058001" y="945794"/>
                </a:lnTo>
                <a:close/>
                <a:moveTo>
                  <a:pt x="3984466" y="943531"/>
                </a:moveTo>
                <a:lnTo>
                  <a:pt x="3984521" y="943558"/>
                </a:lnTo>
                <a:lnTo>
                  <a:pt x="3984581" y="943560"/>
                </a:lnTo>
                <a:close/>
                <a:moveTo>
                  <a:pt x="4063717" y="938833"/>
                </a:moveTo>
                <a:lnTo>
                  <a:pt x="4078315" y="946413"/>
                </a:lnTo>
                <a:lnTo>
                  <a:pt x="4078907" y="946431"/>
                </a:lnTo>
                <a:cubicBezTo>
                  <a:pt x="4096321" y="947324"/>
                  <a:pt x="4113267" y="948175"/>
                  <a:pt x="4130032" y="949799"/>
                </a:cubicBezTo>
                <a:lnTo>
                  <a:pt x="4132948" y="950265"/>
                </a:lnTo>
                <a:lnTo>
                  <a:pt x="4097847" y="942299"/>
                </a:lnTo>
                <a:lnTo>
                  <a:pt x="4084689" y="940205"/>
                </a:lnTo>
                <a:close/>
                <a:moveTo>
                  <a:pt x="4047837" y="937795"/>
                </a:moveTo>
                <a:lnTo>
                  <a:pt x="4051953" y="939821"/>
                </a:lnTo>
                <a:lnTo>
                  <a:pt x="4063597" y="945965"/>
                </a:lnTo>
                <a:lnTo>
                  <a:pt x="4075875" y="946339"/>
                </a:lnTo>
                <a:lnTo>
                  <a:pt x="4056457" y="938359"/>
                </a:lnTo>
                <a:close/>
                <a:moveTo>
                  <a:pt x="3953145" y="936690"/>
                </a:moveTo>
                <a:lnTo>
                  <a:pt x="3953628" y="937185"/>
                </a:lnTo>
                <a:cubicBezTo>
                  <a:pt x="3957465" y="939231"/>
                  <a:pt x="3962684" y="941446"/>
                  <a:pt x="3965886" y="942283"/>
                </a:cubicBezTo>
                <a:cubicBezTo>
                  <a:pt x="3976907" y="943326"/>
                  <a:pt x="3976907" y="943326"/>
                  <a:pt x="3976907" y="943326"/>
                </a:cubicBezTo>
                <a:lnTo>
                  <a:pt x="3983344" y="943523"/>
                </a:lnTo>
                <a:lnTo>
                  <a:pt x="3981511" y="942799"/>
                </a:lnTo>
                <a:lnTo>
                  <a:pt x="3959289" y="937293"/>
                </a:lnTo>
                <a:close/>
                <a:moveTo>
                  <a:pt x="4012846" y="936010"/>
                </a:moveTo>
                <a:lnTo>
                  <a:pt x="4031457" y="944987"/>
                </a:lnTo>
                <a:lnTo>
                  <a:pt x="4042975" y="945337"/>
                </a:lnTo>
                <a:lnTo>
                  <a:pt x="4031691" y="939884"/>
                </a:lnTo>
                <a:lnTo>
                  <a:pt x="4024480" y="936547"/>
                </a:lnTo>
                <a:close/>
                <a:moveTo>
                  <a:pt x="3964248" y="933770"/>
                </a:moveTo>
                <a:lnTo>
                  <a:pt x="3966931" y="935065"/>
                </a:lnTo>
                <a:lnTo>
                  <a:pt x="3969359" y="935423"/>
                </a:lnTo>
                <a:lnTo>
                  <a:pt x="4010212" y="944340"/>
                </a:lnTo>
                <a:lnTo>
                  <a:pt x="4023457" y="944742"/>
                </a:lnTo>
                <a:lnTo>
                  <a:pt x="4007547" y="937943"/>
                </a:lnTo>
                <a:lnTo>
                  <a:pt x="4002137" y="935517"/>
                </a:lnTo>
                <a:close/>
                <a:moveTo>
                  <a:pt x="3955338" y="933358"/>
                </a:moveTo>
                <a:lnTo>
                  <a:pt x="3958920" y="933885"/>
                </a:lnTo>
                <a:lnTo>
                  <a:pt x="3957880" y="933476"/>
                </a:lnTo>
                <a:close/>
                <a:moveTo>
                  <a:pt x="4023653" y="925896"/>
                </a:moveTo>
                <a:lnTo>
                  <a:pt x="4038849" y="933374"/>
                </a:lnTo>
                <a:lnTo>
                  <a:pt x="4042898" y="933557"/>
                </a:lnTo>
                <a:lnTo>
                  <a:pt x="4038776" y="932901"/>
                </a:lnTo>
                <a:cubicBezTo>
                  <a:pt x="4037953" y="931948"/>
                  <a:pt x="4031441" y="930321"/>
                  <a:pt x="4031891" y="928978"/>
                </a:cubicBezTo>
                <a:lnTo>
                  <a:pt x="4034123" y="928560"/>
                </a:lnTo>
                <a:lnTo>
                  <a:pt x="4028980" y="926223"/>
                </a:lnTo>
                <a:close/>
                <a:moveTo>
                  <a:pt x="4051431" y="925622"/>
                </a:moveTo>
                <a:cubicBezTo>
                  <a:pt x="4051917" y="925951"/>
                  <a:pt x="4052569" y="926706"/>
                  <a:pt x="4053461" y="927738"/>
                </a:cubicBezTo>
                <a:cubicBezTo>
                  <a:pt x="4053011" y="929082"/>
                  <a:pt x="4052452" y="928900"/>
                  <a:pt x="4051903" y="928265"/>
                </a:cubicBezTo>
                <a:cubicBezTo>
                  <a:pt x="4051353" y="927630"/>
                  <a:pt x="4050813" y="926538"/>
                  <a:pt x="4050401" y="926063"/>
                </a:cubicBezTo>
                <a:cubicBezTo>
                  <a:pt x="4050627" y="925392"/>
                  <a:pt x="4050945" y="925293"/>
                  <a:pt x="4051431" y="925622"/>
                </a:cubicBezTo>
                <a:close/>
                <a:moveTo>
                  <a:pt x="3987251" y="923665"/>
                </a:moveTo>
                <a:lnTo>
                  <a:pt x="4004083" y="931784"/>
                </a:lnTo>
                <a:lnTo>
                  <a:pt x="4015307" y="932303"/>
                </a:lnTo>
                <a:lnTo>
                  <a:pt x="3998072" y="924329"/>
                </a:lnTo>
                <a:close/>
                <a:moveTo>
                  <a:pt x="4042242" y="922530"/>
                </a:moveTo>
                <a:cubicBezTo>
                  <a:pt x="4043555" y="922028"/>
                  <a:pt x="4044623" y="922255"/>
                  <a:pt x="4045849" y="922934"/>
                </a:cubicBezTo>
                <a:cubicBezTo>
                  <a:pt x="4047075" y="923614"/>
                  <a:pt x="4048459" y="924748"/>
                  <a:pt x="4050401" y="926063"/>
                </a:cubicBezTo>
                <a:cubicBezTo>
                  <a:pt x="4047850" y="926842"/>
                  <a:pt x="4044715" y="925390"/>
                  <a:pt x="4042242" y="922530"/>
                </a:cubicBezTo>
                <a:close/>
                <a:moveTo>
                  <a:pt x="3968374" y="922508"/>
                </a:moveTo>
                <a:lnTo>
                  <a:pt x="3975915" y="926567"/>
                </a:lnTo>
                <a:lnTo>
                  <a:pt x="3983485" y="930830"/>
                </a:lnTo>
                <a:lnTo>
                  <a:pt x="3992635" y="931254"/>
                </a:lnTo>
                <a:lnTo>
                  <a:pt x="3974519" y="923128"/>
                </a:lnTo>
                <a:lnTo>
                  <a:pt x="3973899" y="922847"/>
                </a:lnTo>
                <a:close/>
                <a:moveTo>
                  <a:pt x="3934286" y="920419"/>
                </a:moveTo>
                <a:lnTo>
                  <a:pt x="3949599" y="926696"/>
                </a:lnTo>
                <a:lnTo>
                  <a:pt x="3955476" y="929534"/>
                </a:lnTo>
                <a:lnTo>
                  <a:pt x="3982101" y="930767"/>
                </a:lnTo>
                <a:lnTo>
                  <a:pt x="3968918" y="925893"/>
                </a:lnTo>
                <a:lnTo>
                  <a:pt x="3960028" y="921997"/>
                </a:lnTo>
                <a:close/>
                <a:moveTo>
                  <a:pt x="3914213" y="919189"/>
                </a:moveTo>
                <a:cubicBezTo>
                  <a:pt x="3909577" y="919519"/>
                  <a:pt x="3924051" y="926701"/>
                  <a:pt x="3930454" y="928376"/>
                </a:cubicBezTo>
                <a:lnTo>
                  <a:pt x="3946595" y="929123"/>
                </a:lnTo>
                <a:lnTo>
                  <a:pt x="3921879" y="919659"/>
                </a:lnTo>
                <a:close/>
                <a:moveTo>
                  <a:pt x="4003935" y="916755"/>
                </a:moveTo>
                <a:cubicBezTo>
                  <a:pt x="4004683" y="921348"/>
                  <a:pt x="4009171" y="918771"/>
                  <a:pt x="4009171" y="918771"/>
                </a:cubicBezTo>
                <a:lnTo>
                  <a:pt x="4021070" y="924626"/>
                </a:lnTo>
                <a:lnTo>
                  <a:pt x="4027139" y="925386"/>
                </a:lnTo>
                <a:lnTo>
                  <a:pt x="4009623" y="917429"/>
                </a:lnTo>
                <a:cubicBezTo>
                  <a:pt x="4016958" y="920009"/>
                  <a:pt x="4003637" y="914236"/>
                  <a:pt x="4003935" y="916755"/>
                </a:cubicBezTo>
                <a:close/>
                <a:moveTo>
                  <a:pt x="3952011" y="913481"/>
                </a:moveTo>
                <a:cubicBezTo>
                  <a:pt x="3949692" y="912824"/>
                  <a:pt x="3948154" y="912754"/>
                  <a:pt x="3948117" y="913719"/>
                </a:cubicBezTo>
                <a:lnTo>
                  <a:pt x="3952760" y="916106"/>
                </a:lnTo>
                <a:lnTo>
                  <a:pt x="3954776" y="916314"/>
                </a:lnTo>
                <a:lnTo>
                  <a:pt x="3961419" y="917146"/>
                </a:lnTo>
                <a:lnTo>
                  <a:pt x="3960588" y="916764"/>
                </a:lnTo>
                <a:cubicBezTo>
                  <a:pt x="3957427" y="915382"/>
                  <a:pt x="3954328" y="914138"/>
                  <a:pt x="3952011" y="913481"/>
                </a:cubicBezTo>
                <a:close/>
                <a:moveTo>
                  <a:pt x="3972664" y="913248"/>
                </a:moveTo>
                <a:cubicBezTo>
                  <a:pt x="3970120" y="912623"/>
                  <a:pt x="3968391" y="912699"/>
                  <a:pt x="3968239" y="914000"/>
                </a:cubicBezTo>
                <a:lnTo>
                  <a:pt x="3974132" y="918740"/>
                </a:lnTo>
                <a:lnTo>
                  <a:pt x="3975776" y="918947"/>
                </a:lnTo>
                <a:lnTo>
                  <a:pt x="3972199" y="916406"/>
                </a:lnTo>
                <a:lnTo>
                  <a:pt x="3978061" y="919233"/>
                </a:lnTo>
                <a:lnTo>
                  <a:pt x="3990602" y="920806"/>
                </a:lnTo>
                <a:lnTo>
                  <a:pt x="3981968" y="916711"/>
                </a:lnTo>
                <a:cubicBezTo>
                  <a:pt x="3978565" y="915202"/>
                  <a:pt x="3975209" y="913874"/>
                  <a:pt x="3972664" y="913248"/>
                </a:cubicBezTo>
                <a:close/>
                <a:moveTo>
                  <a:pt x="4044165" y="912956"/>
                </a:moveTo>
                <a:cubicBezTo>
                  <a:pt x="4045317" y="912579"/>
                  <a:pt x="4047935" y="912734"/>
                  <a:pt x="4050104" y="913377"/>
                </a:cubicBezTo>
                <a:lnTo>
                  <a:pt x="4097941" y="920106"/>
                </a:lnTo>
                <a:lnTo>
                  <a:pt x="4158139" y="939336"/>
                </a:lnTo>
                <a:lnTo>
                  <a:pt x="4120477" y="928963"/>
                </a:lnTo>
                <a:cubicBezTo>
                  <a:pt x="4104862" y="925285"/>
                  <a:pt x="4089329" y="922234"/>
                  <a:pt x="4073896" y="919767"/>
                </a:cubicBezTo>
                <a:cubicBezTo>
                  <a:pt x="4068210" y="919093"/>
                  <a:pt x="4054813" y="916959"/>
                  <a:pt x="4047026" y="915722"/>
                </a:cubicBezTo>
                <a:cubicBezTo>
                  <a:pt x="4043327" y="914240"/>
                  <a:pt x="4043012" y="913333"/>
                  <a:pt x="4044165" y="912956"/>
                </a:cubicBezTo>
                <a:close/>
                <a:moveTo>
                  <a:pt x="3902467" y="904037"/>
                </a:moveTo>
                <a:cubicBezTo>
                  <a:pt x="3900663" y="903659"/>
                  <a:pt x="3898363" y="903407"/>
                  <a:pt x="3898138" y="904079"/>
                </a:cubicBezTo>
                <a:cubicBezTo>
                  <a:pt x="3896709" y="908330"/>
                  <a:pt x="3907259" y="908725"/>
                  <a:pt x="3908083" y="909678"/>
                </a:cubicBezTo>
                <a:lnTo>
                  <a:pt x="3914013" y="912109"/>
                </a:lnTo>
                <a:lnTo>
                  <a:pt x="3927685" y="913519"/>
                </a:lnTo>
                <a:lnTo>
                  <a:pt x="3922744" y="911952"/>
                </a:lnTo>
                <a:cubicBezTo>
                  <a:pt x="3915977" y="909175"/>
                  <a:pt x="3909249" y="906209"/>
                  <a:pt x="3903825" y="904752"/>
                </a:cubicBezTo>
                <a:cubicBezTo>
                  <a:pt x="3905581" y="904920"/>
                  <a:pt x="3904273" y="904415"/>
                  <a:pt x="3902467" y="904037"/>
                </a:cubicBezTo>
                <a:close/>
                <a:moveTo>
                  <a:pt x="419118" y="901064"/>
                </a:moveTo>
                <a:cubicBezTo>
                  <a:pt x="420972" y="900085"/>
                  <a:pt x="420907" y="900309"/>
                  <a:pt x="417525" y="902770"/>
                </a:cubicBezTo>
                <a:lnTo>
                  <a:pt x="415218" y="904402"/>
                </a:lnTo>
                <a:lnTo>
                  <a:pt x="409189" y="906577"/>
                </a:lnTo>
                <a:cubicBezTo>
                  <a:pt x="413489" y="904225"/>
                  <a:pt x="417263" y="902043"/>
                  <a:pt x="419118" y="901064"/>
                </a:cubicBezTo>
                <a:close/>
                <a:moveTo>
                  <a:pt x="3983467" y="897804"/>
                </a:moveTo>
                <a:cubicBezTo>
                  <a:pt x="3983134" y="897943"/>
                  <a:pt x="3983145" y="898304"/>
                  <a:pt x="3983762" y="899018"/>
                </a:cubicBezTo>
                <a:cubicBezTo>
                  <a:pt x="3985479" y="901005"/>
                  <a:pt x="3987123" y="901507"/>
                  <a:pt x="3988114" y="901256"/>
                </a:cubicBezTo>
                <a:cubicBezTo>
                  <a:pt x="3989105" y="901003"/>
                  <a:pt x="3989443" y="899995"/>
                  <a:pt x="3988551" y="898963"/>
                </a:cubicBezTo>
                <a:cubicBezTo>
                  <a:pt x="3988551" y="898963"/>
                  <a:pt x="3984466" y="897386"/>
                  <a:pt x="3983467" y="897804"/>
                </a:cubicBezTo>
                <a:close/>
                <a:moveTo>
                  <a:pt x="3929657" y="882967"/>
                </a:moveTo>
                <a:lnTo>
                  <a:pt x="3945671" y="887866"/>
                </a:lnTo>
                <a:cubicBezTo>
                  <a:pt x="3943947" y="887891"/>
                  <a:pt x="3939813" y="886993"/>
                  <a:pt x="3936167" y="885923"/>
                </a:cubicBezTo>
                <a:close/>
                <a:moveTo>
                  <a:pt x="3929589" y="882937"/>
                </a:moveTo>
                <a:lnTo>
                  <a:pt x="3929657" y="882967"/>
                </a:lnTo>
                <a:lnTo>
                  <a:pt x="3929591" y="882947"/>
                </a:lnTo>
                <a:close/>
                <a:moveTo>
                  <a:pt x="3914800" y="878796"/>
                </a:moveTo>
                <a:cubicBezTo>
                  <a:pt x="3915687" y="878906"/>
                  <a:pt x="3917799" y="879421"/>
                  <a:pt x="3921502" y="880473"/>
                </a:cubicBezTo>
                <a:lnTo>
                  <a:pt x="3929591" y="882947"/>
                </a:lnTo>
                <a:lnTo>
                  <a:pt x="3929962" y="885232"/>
                </a:lnTo>
                <a:cubicBezTo>
                  <a:pt x="3920494" y="881798"/>
                  <a:pt x="3912137" y="878469"/>
                  <a:pt x="3914800" y="878796"/>
                </a:cubicBezTo>
                <a:close/>
                <a:moveTo>
                  <a:pt x="394276" y="872235"/>
                </a:moveTo>
                <a:lnTo>
                  <a:pt x="395590" y="873164"/>
                </a:lnTo>
                <a:lnTo>
                  <a:pt x="394877" y="873520"/>
                </a:lnTo>
                <a:close/>
                <a:moveTo>
                  <a:pt x="3908435" y="866673"/>
                </a:moveTo>
                <a:lnTo>
                  <a:pt x="3908418" y="870693"/>
                </a:lnTo>
                <a:cubicBezTo>
                  <a:pt x="3907711" y="870809"/>
                  <a:pt x="3907397" y="869900"/>
                  <a:pt x="3907418" y="868914"/>
                </a:cubicBezTo>
                <a:cubicBezTo>
                  <a:pt x="3907439" y="867930"/>
                  <a:pt x="3907796" y="866867"/>
                  <a:pt x="3908435" y="866673"/>
                </a:cubicBezTo>
                <a:close/>
                <a:moveTo>
                  <a:pt x="855536" y="847081"/>
                </a:moveTo>
                <a:cubicBezTo>
                  <a:pt x="855835" y="845385"/>
                  <a:pt x="854640" y="852170"/>
                  <a:pt x="854640" y="852170"/>
                </a:cubicBezTo>
                <a:cubicBezTo>
                  <a:pt x="854132" y="855344"/>
                  <a:pt x="853878" y="856932"/>
                  <a:pt x="853783" y="857527"/>
                </a:cubicBezTo>
                <a:cubicBezTo>
                  <a:pt x="853498" y="859313"/>
                  <a:pt x="854640" y="852170"/>
                  <a:pt x="854640" y="852170"/>
                </a:cubicBezTo>
                <a:cubicBezTo>
                  <a:pt x="855170" y="849154"/>
                  <a:pt x="855436" y="847646"/>
                  <a:pt x="855536" y="847081"/>
                </a:cubicBezTo>
                <a:close/>
                <a:moveTo>
                  <a:pt x="3775267" y="825637"/>
                </a:moveTo>
                <a:cubicBezTo>
                  <a:pt x="3776915" y="827543"/>
                  <a:pt x="3775113" y="829499"/>
                  <a:pt x="3774289" y="828545"/>
                </a:cubicBezTo>
                <a:cubicBezTo>
                  <a:pt x="3773877" y="828069"/>
                  <a:pt x="3774121" y="827343"/>
                  <a:pt x="3774469" y="826734"/>
                </a:cubicBezTo>
                <a:cubicBezTo>
                  <a:pt x="3774815" y="826125"/>
                  <a:pt x="3775267" y="825637"/>
                  <a:pt x="3775267" y="825637"/>
                </a:cubicBezTo>
                <a:close/>
                <a:moveTo>
                  <a:pt x="3760993" y="823267"/>
                </a:moveTo>
                <a:cubicBezTo>
                  <a:pt x="3763705" y="823996"/>
                  <a:pt x="3766510" y="825298"/>
                  <a:pt x="3769128" y="826307"/>
                </a:cubicBezTo>
                <a:cubicBezTo>
                  <a:pt x="3764267" y="826585"/>
                  <a:pt x="3758654" y="825689"/>
                  <a:pt x="3753418" y="823673"/>
                </a:cubicBezTo>
                <a:cubicBezTo>
                  <a:pt x="3755663" y="822385"/>
                  <a:pt x="3758283" y="822539"/>
                  <a:pt x="3760993" y="823267"/>
                </a:cubicBezTo>
                <a:close/>
                <a:moveTo>
                  <a:pt x="3594207" y="805500"/>
                </a:moveTo>
                <a:cubicBezTo>
                  <a:pt x="3595225" y="805727"/>
                  <a:pt x="3595805" y="806126"/>
                  <a:pt x="3595981" y="806533"/>
                </a:cubicBezTo>
                <a:cubicBezTo>
                  <a:pt x="3596245" y="807143"/>
                  <a:pt x="3595605" y="807767"/>
                  <a:pt x="3594185" y="807849"/>
                </a:cubicBezTo>
                <a:cubicBezTo>
                  <a:pt x="3592766" y="807930"/>
                  <a:pt x="3590566" y="807466"/>
                  <a:pt x="3587712" y="805901"/>
                </a:cubicBezTo>
                <a:cubicBezTo>
                  <a:pt x="3590716" y="805201"/>
                  <a:pt x="3592853" y="805196"/>
                  <a:pt x="3594207" y="805500"/>
                </a:cubicBezTo>
                <a:close/>
                <a:moveTo>
                  <a:pt x="3696251" y="797252"/>
                </a:moveTo>
                <a:cubicBezTo>
                  <a:pt x="3700005" y="797009"/>
                  <a:pt x="3703805" y="797053"/>
                  <a:pt x="3704217" y="797529"/>
                </a:cubicBezTo>
                <a:cubicBezTo>
                  <a:pt x="3718278" y="798257"/>
                  <a:pt x="3739973" y="804083"/>
                  <a:pt x="3752095" y="806606"/>
                </a:cubicBezTo>
                <a:cubicBezTo>
                  <a:pt x="3776340" y="811655"/>
                  <a:pt x="3794149" y="814851"/>
                  <a:pt x="3817629" y="822742"/>
                </a:cubicBezTo>
                <a:cubicBezTo>
                  <a:pt x="3828009" y="826048"/>
                  <a:pt x="3837947" y="829578"/>
                  <a:pt x="3847649" y="833268"/>
                </a:cubicBezTo>
                <a:lnTo>
                  <a:pt x="3868892" y="841797"/>
                </a:lnTo>
                <a:lnTo>
                  <a:pt x="3866929" y="841624"/>
                </a:lnTo>
                <a:cubicBezTo>
                  <a:pt x="3862235" y="840760"/>
                  <a:pt x="3856284" y="839100"/>
                  <a:pt x="3850960" y="838129"/>
                </a:cubicBezTo>
                <a:lnTo>
                  <a:pt x="3849428" y="837969"/>
                </a:lnTo>
                <a:lnTo>
                  <a:pt x="3840838" y="834528"/>
                </a:lnTo>
                <a:cubicBezTo>
                  <a:pt x="3831353" y="831002"/>
                  <a:pt x="3822060" y="827866"/>
                  <a:pt x="3813141" y="825318"/>
                </a:cubicBezTo>
                <a:cubicBezTo>
                  <a:pt x="3773790" y="812433"/>
                  <a:pt x="3735405" y="810297"/>
                  <a:pt x="3695451" y="802617"/>
                </a:cubicBezTo>
                <a:cubicBezTo>
                  <a:pt x="3694626" y="801663"/>
                  <a:pt x="3688115" y="800037"/>
                  <a:pt x="3688566" y="798695"/>
                </a:cubicBezTo>
                <a:cubicBezTo>
                  <a:pt x="3688792" y="798023"/>
                  <a:pt x="3692498" y="797494"/>
                  <a:pt x="3696251" y="797252"/>
                </a:cubicBezTo>
                <a:close/>
                <a:moveTo>
                  <a:pt x="3472405" y="795477"/>
                </a:moveTo>
                <a:lnTo>
                  <a:pt x="3467271" y="796936"/>
                </a:lnTo>
                <a:lnTo>
                  <a:pt x="3480593" y="797930"/>
                </a:lnTo>
                <a:lnTo>
                  <a:pt x="3480366" y="797843"/>
                </a:lnTo>
                <a:cubicBezTo>
                  <a:pt x="3477584" y="796768"/>
                  <a:pt x="3474787" y="795797"/>
                  <a:pt x="3472405" y="795477"/>
                </a:cubicBezTo>
                <a:close/>
                <a:moveTo>
                  <a:pt x="3496113" y="793647"/>
                </a:moveTo>
                <a:cubicBezTo>
                  <a:pt x="3496571" y="793980"/>
                  <a:pt x="3496171" y="796047"/>
                  <a:pt x="3495525" y="797932"/>
                </a:cubicBezTo>
                <a:lnTo>
                  <a:pt x="3494735" y="799148"/>
                </a:lnTo>
                <a:lnTo>
                  <a:pt x="3579365" y="806937"/>
                </a:lnTo>
                <a:cubicBezTo>
                  <a:pt x="3607198" y="812094"/>
                  <a:pt x="3633244" y="815186"/>
                  <a:pt x="3663689" y="819946"/>
                </a:cubicBezTo>
                <a:cubicBezTo>
                  <a:pt x="3668025" y="821233"/>
                  <a:pt x="3681949" y="821800"/>
                  <a:pt x="3666691" y="817825"/>
                </a:cubicBezTo>
                <a:cubicBezTo>
                  <a:pt x="3659803" y="817317"/>
                  <a:pt x="3652017" y="816080"/>
                  <a:pt x="3645369" y="814294"/>
                </a:cubicBezTo>
                <a:cubicBezTo>
                  <a:pt x="3633246" y="811771"/>
                  <a:pt x="3626887" y="809697"/>
                  <a:pt x="3615963" y="807008"/>
                </a:cubicBezTo>
                <a:cubicBezTo>
                  <a:pt x="3607097" y="805297"/>
                  <a:pt x="3597501" y="804763"/>
                  <a:pt x="3587895" y="804258"/>
                </a:cubicBezTo>
                <a:lnTo>
                  <a:pt x="3580211" y="803553"/>
                </a:lnTo>
                <a:lnTo>
                  <a:pt x="3587712" y="805901"/>
                </a:lnTo>
                <a:cubicBezTo>
                  <a:pt x="3579932" y="805863"/>
                  <a:pt x="3572835" y="804423"/>
                  <a:pt x="3565711" y="802732"/>
                </a:cubicBezTo>
                <a:lnTo>
                  <a:pt x="3561396" y="801826"/>
                </a:lnTo>
                <a:lnTo>
                  <a:pt x="3559771" y="801676"/>
                </a:lnTo>
                <a:lnTo>
                  <a:pt x="3521115" y="796715"/>
                </a:lnTo>
                <a:lnTo>
                  <a:pt x="3516662" y="799485"/>
                </a:lnTo>
                <a:cubicBezTo>
                  <a:pt x="3509855" y="800001"/>
                  <a:pt x="3503836" y="793797"/>
                  <a:pt x="3496113" y="793647"/>
                </a:cubicBezTo>
                <a:close/>
                <a:moveTo>
                  <a:pt x="3739983" y="793097"/>
                </a:moveTo>
                <a:lnTo>
                  <a:pt x="3741069" y="793211"/>
                </a:lnTo>
                <a:cubicBezTo>
                  <a:pt x="3740731" y="793741"/>
                  <a:pt x="3740366" y="793792"/>
                  <a:pt x="3740084" y="793487"/>
                </a:cubicBezTo>
                <a:close/>
                <a:moveTo>
                  <a:pt x="3410411" y="787049"/>
                </a:moveTo>
                <a:cubicBezTo>
                  <a:pt x="3410411" y="787049"/>
                  <a:pt x="3406967" y="786256"/>
                  <a:pt x="3406193" y="787193"/>
                </a:cubicBezTo>
                <a:cubicBezTo>
                  <a:pt x="3406301" y="789543"/>
                  <a:pt x="3410008" y="791128"/>
                  <a:pt x="3413933" y="792219"/>
                </a:cubicBezTo>
                <a:lnTo>
                  <a:pt x="3416687" y="792846"/>
                </a:lnTo>
                <a:lnTo>
                  <a:pt x="3423697" y="793468"/>
                </a:lnTo>
                <a:close/>
                <a:moveTo>
                  <a:pt x="3396415" y="782167"/>
                </a:moveTo>
                <a:cubicBezTo>
                  <a:pt x="3394287" y="781976"/>
                  <a:pt x="3392715" y="782326"/>
                  <a:pt x="3393135" y="783679"/>
                </a:cubicBezTo>
                <a:cubicBezTo>
                  <a:pt x="3393435" y="784099"/>
                  <a:pt x="3396323" y="785041"/>
                  <a:pt x="3399177" y="785636"/>
                </a:cubicBezTo>
                <a:cubicBezTo>
                  <a:pt x="3402028" y="786229"/>
                  <a:pt x="3404844" y="786477"/>
                  <a:pt x="3404996" y="785507"/>
                </a:cubicBezTo>
                <a:cubicBezTo>
                  <a:pt x="3405005" y="785268"/>
                  <a:pt x="3404811" y="785003"/>
                  <a:pt x="3404462" y="784731"/>
                </a:cubicBezTo>
                <a:cubicBezTo>
                  <a:pt x="3404116" y="784458"/>
                  <a:pt x="3403615" y="784177"/>
                  <a:pt x="3403018" y="783905"/>
                </a:cubicBezTo>
                <a:cubicBezTo>
                  <a:pt x="3401223" y="783091"/>
                  <a:pt x="3398542" y="782357"/>
                  <a:pt x="3396415" y="782167"/>
                </a:cubicBezTo>
                <a:close/>
                <a:moveTo>
                  <a:pt x="3361458" y="776591"/>
                </a:moveTo>
                <a:cubicBezTo>
                  <a:pt x="3359011" y="776355"/>
                  <a:pt x="3358158" y="776506"/>
                  <a:pt x="3358307" y="776904"/>
                </a:cubicBezTo>
                <a:cubicBezTo>
                  <a:pt x="3358747" y="778095"/>
                  <a:pt x="3368187" y="781502"/>
                  <a:pt x="3370565" y="783326"/>
                </a:cubicBezTo>
                <a:cubicBezTo>
                  <a:pt x="3376107" y="784711"/>
                  <a:pt x="3380325" y="784565"/>
                  <a:pt x="3383797" y="785061"/>
                </a:cubicBezTo>
                <a:cubicBezTo>
                  <a:pt x="3384446" y="785975"/>
                  <a:pt x="3384965" y="786197"/>
                  <a:pt x="3385319" y="786191"/>
                </a:cubicBezTo>
                <a:cubicBezTo>
                  <a:pt x="3385675" y="786184"/>
                  <a:pt x="3385869" y="785949"/>
                  <a:pt x="3385869" y="785949"/>
                </a:cubicBezTo>
                <a:cubicBezTo>
                  <a:pt x="3385913" y="785505"/>
                  <a:pt x="3385896" y="785229"/>
                  <a:pt x="3385825" y="785066"/>
                </a:cubicBezTo>
                <a:cubicBezTo>
                  <a:pt x="3385755" y="784902"/>
                  <a:pt x="3385629" y="784852"/>
                  <a:pt x="3385451" y="784855"/>
                </a:cubicBezTo>
                <a:cubicBezTo>
                  <a:pt x="3385095" y="784861"/>
                  <a:pt x="3384534" y="785085"/>
                  <a:pt x="3383797" y="785061"/>
                </a:cubicBezTo>
                <a:cubicBezTo>
                  <a:pt x="3377830" y="781055"/>
                  <a:pt x="3368944" y="779019"/>
                  <a:pt x="3361458" y="776591"/>
                </a:cubicBezTo>
                <a:close/>
                <a:moveTo>
                  <a:pt x="3366595" y="771900"/>
                </a:moveTo>
                <a:cubicBezTo>
                  <a:pt x="3364619" y="771857"/>
                  <a:pt x="3363471" y="772382"/>
                  <a:pt x="3363782" y="773779"/>
                </a:cubicBezTo>
                <a:cubicBezTo>
                  <a:pt x="3365078" y="775604"/>
                  <a:pt x="3373366" y="776798"/>
                  <a:pt x="3377537" y="778276"/>
                </a:cubicBezTo>
                <a:cubicBezTo>
                  <a:pt x="3378223" y="778229"/>
                  <a:pt x="3381605" y="779357"/>
                  <a:pt x="3384763" y="780169"/>
                </a:cubicBezTo>
                <a:cubicBezTo>
                  <a:pt x="3387920" y="780983"/>
                  <a:pt x="3390853" y="781479"/>
                  <a:pt x="3390642" y="780168"/>
                </a:cubicBezTo>
                <a:cubicBezTo>
                  <a:pt x="3390738" y="780051"/>
                  <a:pt x="3390369" y="779764"/>
                  <a:pt x="3389652" y="779362"/>
                </a:cubicBezTo>
                <a:cubicBezTo>
                  <a:pt x="3387140" y="777959"/>
                  <a:pt x="3380363" y="775167"/>
                  <a:pt x="3374369" y="773423"/>
                </a:cubicBezTo>
                <a:cubicBezTo>
                  <a:pt x="3371371" y="772551"/>
                  <a:pt x="3368570" y="771942"/>
                  <a:pt x="3366595" y="771900"/>
                </a:cubicBezTo>
                <a:close/>
                <a:moveTo>
                  <a:pt x="3746973" y="761662"/>
                </a:moveTo>
                <a:lnTo>
                  <a:pt x="3746835" y="761861"/>
                </a:lnTo>
                <a:lnTo>
                  <a:pt x="3747253" y="761950"/>
                </a:lnTo>
                <a:lnTo>
                  <a:pt x="3748009" y="763704"/>
                </a:lnTo>
                <a:cubicBezTo>
                  <a:pt x="3747334" y="764766"/>
                  <a:pt x="3746657" y="764031"/>
                  <a:pt x="3745191" y="762441"/>
                </a:cubicBezTo>
                <a:close/>
                <a:moveTo>
                  <a:pt x="3743836" y="760974"/>
                </a:moveTo>
                <a:cubicBezTo>
                  <a:pt x="3743836" y="760974"/>
                  <a:pt x="3744175" y="760892"/>
                  <a:pt x="3744512" y="761034"/>
                </a:cubicBezTo>
                <a:cubicBezTo>
                  <a:pt x="3744851" y="761177"/>
                  <a:pt x="3745189" y="761544"/>
                  <a:pt x="3745191" y="762441"/>
                </a:cubicBezTo>
                <a:cubicBezTo>
                  <a:pt x="3745191" y="762441"/>
                  <a:pt x="3743840" y="762768"/>
                  <a:pt x="3743836" y="760974"/>
                </a:cubicBezTo>
                <a:close/>
                <a:moveTo>
                  <a:pt x="3593065" y="747460"/>
                </a:moveTo>
                <a:cubicBezTo>
                  <a:pt x="3593065" y="747460"/>
                  <a:pt x="3592531" y="747851"/>
                  <a:pt x="3592081" y="748334"/>
                </a:cubicBezTo>
                <a:cubicBezTo>
                  <a:pt x="3591631" y="748817"/>
                  <a:pt x="3591265" y="749391"/>
                  <a:pt x="3591605" y="749759"/>
                </a:cubicBezTo>
                <a:cubicBezTo>
                  <a:pt x="3592281" y="750493"/>
                  <a:pt x="3594420" y="748928"/>
                  <a:pt x="3593065" y="747460"/>
                </a:cubicBezTo>
                <a:close/>
                <a:moveTo>
                  <a:pt x="3758671" y="746043"/>
                </a:moveTo>
                <a:lnTo>
                  <a:pt x="3761490" y="747298"/>
                </a:lnTo>
                <a:cubicBezTo>
                  <a:pt x="3764717" y="748966"/>
                  <a:pt x="3766467" y="750414"/>
                  <a:pt x="3763312" y="750728"/>
                </a:cubicBezTo>
                <a:cubicBezTo>
                  <a:pt x="3760551" y="750423"/>
                  <a:pt x="3756351" y="748634"/>
                  <a:pt x="3752588" y="746868"/>
                </a:cubicBezTo>
                <a:lnTo>
                  <a:pt x="3751078" y="746145"/>
                </a:lnTo>
                <a:lnTo>
                  <a:pt x="3755416" y="746126"/>
                </a:lnTo>
                <a:close/>
                <a:moveTo>
                  <a:pt x="3576093" y="746010"/>
                </a:moveTo>
                <a:lnTo>
                  <a:pt x="3571320" y="746286"/>
                </a:lnTo>
                <a:cubicBezTo>
                  <a:pt x="3576279" y="747779"/>
                  <a:pt x="3581801" y="748389"/>
                  <a:pt x="3586758" y="748087"/>
                </a:cubicBezTo>
                <a:lnTo>
                  <a:pt x="3580449" y="746252"/>
                </a:lnTo>
                <a:close/>
                <a:moveTo>
                  <a:pt x="3621011" y="743770"/>
                </a:moveTo>
                <a:lnTo>
                  <a:pt x="3622722" y="744420"/>
                </a:lnTo>
                <a:cubicBezTo>
                  <a:pt x="3620869" y="744135"/>
                  <a:pt x="3619274" y="743962"/>
                  <a:pt x="3619139" y="743865"/>
                </a:cubicBezTo>
                <a:cubicBezTo>
                  <a:pt x="3619072" y="743816"/>
                  <a:pt x="3619371" y="743787"/>
                  <a:pt x="3620187" y="743771"/>
                </a:cubicBezTo>
                <a:close/>
                <a:moveTo>
                  <a:pt x="3603183" y="737579"/>
                </a:moveTo>
                <a:lnTo>
                  <a:pt x="3603667" y="738149"/>
                </a:lnTo>
                <a:lnTo>
                  <a:pt x="3610484" y="739016"/>
                </a:lnTo>
                <a:lnTo>
                  <a:pt x="3605008" y="737859"/>
                </a:lnTo>
                <a:close/>
                <a:moveTo>
                  <a:pt x="3753939" y="737435"/>
                </a:moveTo>
                <a:lnTo>
                  <a:pt x="3754260" y="737451"/>
                </a:lnTo>
                <a:cubicBezTo>
                  <a:pt x="3757059" y="737404"/>
                  <a:pt x="3766912" y="738126"/>
                  <a:pt x="3771869" y="739440"/>
                </a:cubicBezTo>
                <a:cubicBezTo>
                  <a:pt x="3772694" y="739659"/>
                  <a:pt x="3773385" y="739895"/>
                  <a:pt x="3773885" y="740147"/>
                </a:cubicBezTo>
                <a:cubicBezTo>
                  <a:pt x="3774383" y="740398"/>
                  <a:pt x="3774691" y="740664"/>
                  <a:pt x="3774753" y="740946"/>
                </a:cubicBezTo>
                <a:cubicBezTo>
                  <a:pt x="3774856" y="741430"/>
                  <a:pt x="3774160" y="741837"/>
                  <a:pt x="3773002" y="742172"/>
                </a:cubicBezTo>
                <a:lnTo>
                  <a:pt x="3769253" y="742837"/>
                </a:lnTo>
                <a:close/>
                <a:moveTo>
                  <a:pt x="3608735" y="718434"/>
                </a:moveTo>
                <a:lnTo>
                  <a:pt x="3613105" y="719873"/>
                </a:lnTo>
                <a:cubicBezTo>
                  <a:pt x="3617896" y="720921"/>
                  <a:pt x="3622939" y="721759"/>
                  <a:pt x="3628519" y="723178"/>
                </a:cubicBezTo>
                <a:cubicBezTo>
                  <a:pt x="3630689" y="723832"/>
                  <a:pt x="3633655" y="723978"/>
                  <a:pt x="3635542" y="723732"/>
                </a:cubicBezTo>
                <a:cubicBezTo>
                  <a:pt x="3637428" y="723485"/>
                  <a:pt x="3638235" y="722846"/>
                  <a:pt x="3636084" y="721931"/>
                </a:cubicBezTo>
                <a:lnTo>
                  <a:pt x="3635670" y="721796"/>
                </a:lnTo>
                <a:close/>
                <a:moveTo>
                  <a:pt x="3747261" y="715667"/>
                </a:moveTo>
                <a:cubicBezTo>
                  <a:pt x="3747595" y="715626"/>
                  <a:pt x="3747960" y="716316"/>
                  <a:pt x="3748413" y="718408"/>
                </a:cubicBezTo>
                <a:cubicBezTo>
                  <a:pt x="3748413" y="718408"/>
                  <a:pt x="3747439" y="717904"/>
                  <a:pt x="3746304" y="717314"/>
                </a:cubicBezTo>
                <a:cubicBezTo>
                  <a:pt x="3746627" y="716482"/>
                  <a:pt x="3746929" y="715709"/>
                  <a:pt x="3747261" y="715667"/>
                </a:cubicBezTo>
                <a:close/>
                <a:moveTo>
                  <a:pt x="732359" y="704287"/>
                </a:moveTo>
                <a:lnTo>
                  <a:pt x="722224" y="707028"/>
                </a:lnTo>
                <a:cubicBezTo>
                  <a:pt x="717855" y="707475"/>
                  <a:pt x="712238" y="709350"/>
                  <a:pt x="706771" y="710917"/>
                </a:cubicBezTo>
                <a:lnTo>
                  <a:pt x="702186" y="711557"/>
                </a:lnTo>
                <a:lnTo>
                  <a:pt x="688545" y="715998"/>
                </a:lnTo>
                <a:lnTo>
                  <a:pt x="683591" y="719274"/>
                </a:lnTo>
                <a:lnTo>
                  <a:pt x="685111" y="718905"/>
                </a:lnTo>
                <a:lnTo>
                  <a:pt x="692085" y="717004"/>
                </a:lnTo>
                <a:close/>
                <a:moveTo>
                  <a:pt x="3768189" y="696508"/>
                </a:moveTo>
                <a:lnTo>
                  <a:pt x="3785283" y="698397"/>
                </a:lnTo>
                <a:cubicBezTo>
                  <a:pt x="3788621" y="698843"/>
                  <a:pt x="3798230" y="697562"/>
                  <a:pt x="3805595" y="697607"/>
                </a:cubicBezTo>
                <a:lnTo>
                  <a:pt x="3811629" y="698183"/>
                </a:lnTo>
                <a:lnTo>
                  <a:pt x="3812289" y="698586"/>
                </a:lnTo>
                <a:lnTo>
                  <a:pt x="3813491" y="699726"/>
                </a:lnTo>
                <a:cubicBezTo>
                  <a:pt x="3810955" y="700740"/>
                  <a:pt x="3798334" y="700457"/>
                  <a:pt x="3796457" y="700768"/>
                </a:cubicBezTo>
                <a:cubicBezTo>
                  <a:pt x="3791299" y="700734"/>
                  <a:pt x="3787240" y="700824"/>
                  <a:pt x="3783689" y="700985"/>
                </a:cubicBezTo>
                <a:lnTo>
                  <a:pt x="3781833" y="701109"/>
                </a:lnTo>
                <a:close/>
                <a:moveTo>
                  <a:pt x="3561721" y="690507"/>
                </a:moveTo>
                <a:lnTo>
                  <a:pt x="3569984" y="692211"/>
                </a:lnTo>
                <a:lnTo>
                  <a:pt x="3568186" y="691236"/>
                </a:lnTo>
                <a:lnTo>
                  <a:pt x="3564829" y="690890"/>
                </a:lnTo>
                <a:lnTo>
                  <a:pt x="3563332" y="690527"/>
                </a:lnTo>
                <a:close/>
                <a:moveTo>
                  <a:pt x="3849770" y="658760"/>
                </a:moveTo>
                <a:lnTo>
                  <a:pt x="3871772" y="658869"/>
                </a:lnTo>
                <a:lnTo>
                  <a:pt x="3874260" y="659866"/>
                </a:lnTo>
                <a:lnTo>
                  <a:pt x="3877136" y="661315"/>
                </a:lnTo>
                <a:lnTo>
                  <a:pt x="3866491" y="662145"/>
                </a:lnTo>
                <a:lnTo>
                  <a:pt x="3856308" y="662384"/>
                </a:lnTo>
                <a:lnTo>
                  <a:pt x="3851840" y="659752"/>
                </a:lnTo>
                <a:close/>
                <a:moveTo>
                  <a:pt x="3635278" y="656796"/>
                </a:moveTo>
                <a:lnTo>
                  <a:pt x="3636487" y="658343"/>
                </a:lnTo>
                <a:lnTo>
                  <a:pt x="3641818" y="660941"/>
                </a:lnTo>
                <a:lnTo>
                  <a:pt x="3666286" y="665870"/>
                </a:lnTo>
                <a:cubicBezTo>
                  <a:pt x="3668821" y="665930"/>
                  <a:pt x="3674969" y="666715"/>
                  <a:pt x="3674367" y="666316"/>
                </a:cubicBezTo>
                <a:cubicBezTo>
                  <a:pt x="3674165" y="666181"/>
                  <a:pt x="3673215" y="665915"/>
                  <a:pt x="3671129" y="665448"/>
                </a:cubicBezTo>
                <a:lnTo>
                  <a:pt x="3649162" y="660146"/>
                </a:lnTo>
                <a:lnTo>
                  <a:pt x="3653762" y="663034"/>
                </a:lnTo>
                <a:lnTo>
                  <a:pt x="3649985" y="662255"/>
                </a:lnTo>
                <a:lnTo>
                  <a:pt x="3649816" y="662245"/>
                </a:lnTo>
                <a:lnTo>
                  <a:pt x="3648724" y="661676"/>
                </a:lnTo>
                <a:lnTo>
                  <a:pt x="3644497" y="659020"/>
                </a:lnTo>
                <a:close/>
                <a:moveTo>
                  <a:pt x="3791666" y="653978"/>
                </a:moveTo>
                <a:cubicBezTo>
                  <a:pt x="3800092" y="655637"/>
                  <a:pt x="3808657" y="656942"/>
                  <a:pt x="3817553" y="657773"/>
                </a:cubicBezTo>
                <a:lnTo>
                  <a:pt x="3830323" y="658215"/>
                </a:lnTo>
                <a:lnTo>
                  <a:pt x="3830090" y="658480"/>
                </a:lnTo>
                <a:cubicBezTo>
                  <a:pt x="3830889" y="659030"/>
                  <a:pt x="3832855" y="660004"/>
                  <a:pt x="3836519" y="661661"/>
                </a:cubicBezTo>
                <a:lnTo>
                  <a:pt x="3838939" y="662792"/>
                </a:lnTo>
                <a:lnTo>
                  <a:pt x="3834901" y="662887"/>
                </a:lnTo>
                <a:lnTo>
                  <a:pt x="3808558" y="662450"/>
                </a:lnTo>
                <a:lnTo>
                  <a:pt x="3799075" y="658307"/>
                </a:lnTo>
                <a:lnTo>
                  <a:pt x="3786070" y="654085"/>
                </a:lnTo>
                <a:close/>
                <a:moveTo>
                  <a:pt x="3616417" y="652903"/>
                </a:moveTo>
                <a:lnTo>
                  <a:pt x="3618599" y="653984"/>
                </a:lnTo>
                <a:lnTo>
                  <a:pt x="3623786" y="657310"/>
                </a:lnTo>
                <a:lnTo>
                  <a:pt x="3634435" y="659455"/>
                </a:lnTo>
                <a:lnTo>
                  <a:pt x="3626047" y="654567"/>
                </a:lnTo>
                <a:lnTo>
                  <a:pt x="3623284" y="653901"/>
                </a:lnTo>
                <a:close/>
                <a:moveTo>
                  <a:pt x="3572828" y="646559"/>
                </a:moveTo>
                <a:lnTo>
                  <a:pt x="3568842" y="647014"/>
                </a:lnTo>
                <a:lnTo>
                  <a:pt x="3574180" y="650097"/>
                </a:lnTo>
                <a:lnTo>
                  <a:pt x="3583306" y="651300"/>
                </a:lnTo>
                <a:lnTo>
                  <a:pt x="3577487" y="648241"/>
                </a:lnTo>
                <a:lnTo>
                  <a:pt x="3592504" y="652513"/>
                </a:lnTo>
                <a:lnTo>
                  <a:pt x="3614090" y="655357"/>
                </a:lnTo>
                <a:lnTo>
                  <a:pt x="3616149" y="655772"/>
                </a:lnTo>
                <a:lnTo>
                  <a:pt x="3608560" y="651762"/>
                </a:lnTo>
                <a:lnTo>
                  <a:pt x="3577475" y="647248"/>
                </a:lnTo>
                <a:close/>
                <a:moveTo>
                  <a:pt x="3753913" y="644529"/>
                </a:moveTo>
                <a:lnTo>
                  <a:pt x="3755929" y="644603"/>
                </a:lnTo>
                <a:cubicBezTo>
                  <a:pt x="3762475" y="644893"/>
                  <a:pt x="3768891" y="645581"/>
                  <a:pt x="3774489" y="648488"/>
                </a:cubicBezTo>
                <a:cubicBezTo>
                  <a:pt x="3774976" y="648741"/>
                  <a:pt x="3774336" y="649195"/>
                  <a:pt x="3773094" y="649698"/>
                </a:cubicBezTo>
                <a:lnTo>
                  <a:pt x="3772240" y="649955"/>
                </a:lnTo>
                <a:close/>
                <a:moveTo>
                  <a:pt x="3718057" y="640462"/>
                </a:moveTo>
                <a:cubicBezTo>
                  <a:pt x="3717587" y="640627"/>
                  <a:pt x="3717427" y="641124"/>
                  <a:pt x="3717963" y="642152"/>
                </a:cubicBezTo>
                <a:cubicBezTo>
                  <a:pt x="3718640" y="642887"/>
                  <a:pt x="3719315" y="641826"/>
                  <a:pt x="3719993" y="642559"/>
                </a:cubicBezTo>
                <a:cubicBezTo>
                  <a:pt x="3721808" y="642514"/>
                  <a:pt x="3721675" y="641865"/>
                  <a:pt x="3720913" y="641291"/>
                </a:cubicBezTo>
                <a:cubicBezTo>
                  <a:pt x="3720531" y="641003"/>
                  <a:pt x="3719993" y="640735"/>
                  <a:pt x="3719461" y="640568"/>
                </a:cubicBezTo>
                <a:cubicBezTo>
                  <a:pt x="3718930" y="640402"/>
                  <a:pt x="3718407" y="640339"/>
                  <a:pt x="3718057" y="640462"/>
                </a:cubicBezTo>
                <a:close/>
                <a:moveTo>
                  <a:pt x="3740805" y="629281"/>
                </a:moveTo>
                <a:cubicBezTo>
                  <a:pt x="3740805" y="629281"/>
                  <a:pt x="3740419" y="629845"/>
                  <a:pt x="3740083" y="630339"/>
                </a:cubicBezTo>
                <a:lnTo>
                  <a:pt x="3740030" y="630418"/>
                </a:lnTo>
                <a:lnTo>
                  <a:pt x="3739667" y="630947"/>
                </a:lnTo>
                <a:cubicBezTo>
                  <a:pt x="3739578" y="631080"/>
                  <a:pt x="3739553" y="631115"/>
                  <a:pt x="3739650" y="630974"/>
                </a:cubicBezTo>
                <a:lnTo>
                  <a:pt x="3740030" y="630418"/>
                </a:lnTo>
                <a:close/>
                <a:moveTo>
                  <a:pt x="3693488" y="624882"/>
                </a:moveTo>
                <a:cubicBezTo>
                  <a:pt x="3693149" y="624515"/>
                  <a:pt x="3692615" y="624905"/>
                  <a:pt x="3692250" y="625481"/>
                </a:cubicBezTo>
                <a:cubicBezTo>
                  <a:pt x="3691884" y="626055"/>
                  <a:pt x="3691688" y="626812"/>
                  <a:pt x="3692025" y="627180"/>
                </a:cubicBezTo>
                <a:cubicBezTo>
                  <a:pt x="3692025" y="627180"/>
                  <a:pt x="3694839" y="624554"/>
                  <a:pt x="3693488" y="624882"/>
                </a:cubicBezTo>
                <a:close/>
                <a:moveTo>
                  <a:pt x="3650459" y="620165"/>
                </a:moveTo>
                <a:cubicBezTo>
                  <a:pt x="3648697" y="620290"/>
                  <a:pt x="3647474" y="620790"/>
                  <a:pt x="3648078" y="621948"/>
                </a:cubicBezTo>
                <a:cubicBezTo>
                  <a:pt x="3648416" y="622315"/>
                  <a:pt x="3649627" y="622284"/>
                  <a:pt x="3650755" y="622161"/>
                </a:cubicBezTo>
                <a:cubicBezTo>
                  <a:pt x="3651880" y="622038"/>
                  <a:pt x="3652923" y="621825"/>
                  <a:pt x="3652923" y="621825"/>
                </a:cubicBezTo>
                <a:cubicBezTo>
                  <a:pt x="3656416" y="621877"/>
                  <a:pt x="3657725" y="621654"/>
                  <a:pt x="3657758" y="621353"/>
                </a:cubicBezTo>
                <a:cubicBezTo>
                  <a:pt x="3657783" y="621129"/>
                  <a:pt x="3657090" y="620860"/>
                  <a:pt x="3656061" y="620633"/>
                </a:cubicBezTo>
                <a:cubicBezTo>
                  <a:pt x="3654518" y="620291"/>
                  <a:pt x="3652219" y="620040"/>
                  <a:pt x="3650459" y="620165"/>
                </a:cubicBezTo>
                <a:close/>
                <a:moveTo>
                  <a:pt x="3616182" y="613652"/>
                </a:moveTo>
                <a:lnTo>
                  <a:pt x="3623362" y="615966"/>
                </a:lnTo>
                <a:lnTo>
                  <a:pt x="3626999" y="615824"/>
                </a:lnTo>
                <a:cubicBezTo>
                  <a:pt x="3627733" y="616619"/>
                  <a:pt x="3628268" y="616751"/>
                  <a:pt x="3628621" y="616684"/>
                </a:cubicBezTo>
                <a:cubicBezTo>
                  <a:pt x="3628972" y="616618"/>
                  <a:pt x="3629141" y="616353"/>
                  <a:pt x="3629141" y="616353"/>
                </a:cubicBezTo>
                <a:cubicBezTo>
                  <a:pt x="3629141" y="615905"/>
                  <a:pt x="3629098" y="615634"/>
                  <a:pt x="3629011" y="615485"/>
                </a:cubicBezTo>
                <a:cubicBezTo>
                  <a:pt x="3628925" y="615335"/>
                  <a:pt x="3628795" y="615305"/>
                  <a:pt x="3628617" y="615339"/>
                </a:cubicBezTo>
                <a:cubicBezTo>
                  <a:pt x="3628267" y="615405"/>
                  <a:pt x="3627733" y="615721"/>
                  <a:pt x="3626999" y="615824"/>
                </a:cubicBezTo>
                <a:close/>
                <a:moveTo>
                  <a:pt x="3653584" y="613285"/>
                </a:moveTo>
                <a:cubicBezTo>
                  <a:pt x="3653584" y="613285"/>
                  <a:pt x="3650092" y="613082"/>
                  <a:pt x="3649417" y="614142"/>
                </a:cubicBezTo>
                <a:cubicBezTo>
                  <a:pt x="3650101" y="618766"/>
                  <a:pt x="3664747" y="617916"/>
                  <a:pt x="3666774" y="618324"/>
                </a:cubicBezTo>
                <a:cubicBezTo>
                  <a:pt x="3675227" y="620020"/>
                  <a:pt x="3678727" y="623813"/>
                  <a:pt x="3684357" y="622452"/>
                </a:cubicBezTo>
                <a:cubicBezTo>
                  <a:pt x="3675902" y="618960"/>
                  <a:pt x="3664741" y="614327"/>
                  <a:pt x="3653584" y="613285"/>
                </a:cubicBezTo>
                <a:close/>
                <a:moveTo>
                  <a:pt x="3603576" y="611326"/>
                </a:moveTo>
                <a:lnTo>
                  <a:pt x="3600914" y="612054"/>
                </a:lnTo>
                <a:cubicBezTo>
                  <a:pt x="3601192" y="612608"/>
                  <a:pt x="3603755" y="613328"/>
                  <a:pt x="3606567" y="614087"/>
                </a:cubicBezTo>
                <a:lnTo>
                  <a:pt x="3612477" y="615957"/>
                </a:lnTo>
                <a:lnTo>
                  <a:pt x="3611909" y="615595"/>
                </a:lnTo>
                <a:close/>
                <a:moveTo>
                  <a:pt x="3639223" y="610816"/>
                </a:moveTo>
                <a:cubicBezTo>
                  <a:pt x="3637095" y="610986"/>
                  <a:pt x="3635570" y="611600"/>
                  <a:pt x="3636121" y="612870"/>
                </a:cubicBezTo>
                <a:cubicBezTo>
                  <a:pt x="3636460" y="613237"/>
                  <a:pt x="3639419" y="613681"/>
                  <a:pt x="3642306" y="613787"/>
                </a:cubicBezTo>
                <a:cubicBezTo>
                  <a:pt x="3645193" y="613893"/>
                  <a:pt x="3648009" y="613661"/>
                  <a:pt x="3648064" y="612675"/>
                </a:cubicBezTo>
                <a:cubicBezTo>
                  <a:pt x="3648049" y="612436"/>
                  <a:pt x="3647829" y="612206"/>
                  <a:pt x="3647457" y="611995"/>
                </a:cubicBezTo>
                <a:cubicBezTo>
                  <a:pt x="3647086" y="611783"/>
                  <a:pt x="3646561" y="611588"/>
                  <a:pt x="3645942" y="611420"/>
                </a:cubicBezTo>
                <a:cubicBezTo>
                  <a:pt x="3644083" y="610917"/>
                  <a:pt x="3641352" y="610645"/>
                  <a:pt x="3639223" y="610816"/>
                </a:cubicBezTo>
                <a:close/>
                <a:moveTo>
                  <a:pt x="3608634" y="605688"/>
                </a:moveTo>
                <a:cubicBezTo>
                  <a:pt x="3606672" y="605981"/>
                  <a:pt x="3605585" y="606695"/>
                  <a:pt x="3606031" y="608027"/>
                </a:cubicBezTo>
                <a:cubicBezTo>
                  <a:pt x="3607499" y="609617"/>
                  <a:pt x="3615835" y="609396"/>
                  <a:pt x="3620118" y="610157"/>
                </a:cubicBezTo>
                <a:cubicBezTo>
                  <a:pt x="3620794" y="609993"/>
                  <a:pt x="3624259" y="610539"/>
                  <a:pt x="3627470" y="610810"/>
                </a:cubicBezTo>
                <a:cubicBezTo>
                  <a:pt x="3630681" y="611081"/>
                  <a:pt x="3633640" y="611076"/>
                  <a:pt x="3633300" y="609812"/>
                </a:cubicBezTo>
                <a:cubicBezTo>
                  <a:pt x="3633383" y="609679"/>
                  <a:pt x="3632990" y="609457"/>
                  <a:pt x="3632239" y="609181"/>
                </a:cubicBezTo>
                <a:cubicBezTo>
                  <a:pt x="3628295" y="607732"/>
                  <a:pt x="3614522" y="604810"/>
                  <a:pt x="3608634" y="605688"/>
                </a:cubicBezTo>
                <a:close/>
                <a:moveTo>
                  <a:pt x="3837663" y="600439"/>
                </a:moveTo>
                <a:cubicBezTo>
                  <a:pt x="3838694" y="600492"/>
                  <a:pt x="3839308" y="600790"/>
                  <a:pt x="3839523" y="601164"/>
                </a:cubicBezTo>
                <a:cubicBezTo>
                  <a:pt x="3839847" y="601722"/>
                  <a:pt x="3839273" y="602451"/>
                  <a:pt x="3837874" y="602771"/>
                </a:cubicBezTo>
                <a:cubicBezTo>
                  <a:pt x="3836475" y="603093"/>
                  <a:pt x="3834248" y="603007"/>
                  <a:pt x="3831262" y="601939"/>
                </a:cubicBezTo>
                <a:cubicBezTo>
                  <a:pt x="3834170" y="600733"/>
                  <a:pt x="3836288" y="600368"/>
                  <a:pt x="3837663" y="600439"/>
                </a:cubicBezTo>
                <a:close/>
                <a:moveTo>
                  <a:pt x="3777252" y="543932"/>
                </a:moveTo>
                <a:lnTo>
                  <a:pt x="3778337" y="544045"/>
                </a:lnTo>
                <a:cubicBezTo>
                  <a:pt x="3778000" y="544575"/>
                  <a:pt x="3777633" y="544626"/>
                  <a:pt x="3777352" y="544321"/>
                </a:cubicBezTo>
                <a:close/>
                <a:moveTo>
                  <a:pt x="3784274" y="543127"/>
                </a:moveTo>
                <a:lnTo>
                  <a:pt x="3788327" y="543886"/>
                </a:lnTo>
                <a:cubicBezTo>
                  <a:pt x="3789991" y="544135"/>
                  <a:pt x="3791436" y="544282"/>
                  <a:pt x="3792308" y="544258"/>
                </a:cubicBezTo>
                <a:lnTo>
                  <a:pt x="3790605" y="543851"/>
                </a:lnTo>
                <a:close/>
                <a:moveTo>
                  <a:pt x="3858104" y="534691"/>
                </a:moveTo>
                <a:lnTo>
                  <a:pt x="3859865" y="535045"/>
                </a:lnTo>
                <a:cubicBezTo>
                  <a:pt x="3857999" y="535077"/>
                  <a:pt x="3856400" y="535175"/>
                  <a:pt x="3856259" y="535101"/>
                </a:cubicBezTo>
                <a:cubicBezTo>
                  <a:pt x="3856187" y="535063"/>
                  <a:pt x="3856481" y="534985"/>
                  <a:pt x="3857286" y="534832"/>
                </a:cubicBezTo>
                <a:close/>
                <a:moveTo>
                  <a:pt x="982230" y="510438"/>
                </a:moveTo>
                <a:cubicBezTo>
                  <a:pt x="966282" y="522950"/>
                  <a:pt x="946453" y="534875"/>
                  <a:pt x="926574" y="543574"/>
                </a:cubicBezTo>
                <a:cubicBezTo>
                  <a:pt x="938589" y="527249"/>
                  <a:pt x="962351" y="519137"/>
                  <a:pt x="982230" y="510438"/>
                </a:cubicBezTo>
                <a:close/>
                <a:moveTo>
                  <a:pt x="870967" y="494415"/>
                </a:moveTo>
                <a:lnTo>
                  <a:pt x="810153" y="529224"/>
                </a:lnTo>
                <a:cubicBezTo>
                  <a:pt x="790334" y="541795"/>
                  <a:pt x="743001" y="570283"/>
                  <a:pt x="715497" y="586845"/>
                </a:cubicBezTo>
                <a:lnTo>
                  <a:pt x="709946" y="588674"/>
                </a:lnTo>
                <a:lnTo>
                  <a:pt x="718018" y="583643"/>
                </a:lnTo>
                <a:cubicBezTo>
                  <a:pt x="706514" y="592365"/>
                  <a:pt x="722368" y="583796"/>
                  <a:pt x="721364" y="581112"/>
                </a:cubicBezTo>
                <a:cubicBezTo>
                  <a:pt x="720400" y="579239"/>
                  <a:pt x="714367" y="582192"/>
                  <a:pt x="708330" y="585715"/>
                </a:cubicBezTo>
                <a:lnTo>
                  <a:pt x="702628" y="589220"/>
                </a:lnTo>
                <a:lnTo>
                  <a:pt x="702687" y="588172"/>
                </a:lnTo>
                <a:cubicBezTo>
                  <a:pt x="706101" y="584569"/>
                  <a:pt x="715045" y="578459"/>
                  <a:pt x="723053" y="574463"/>
                </a:cubicBezTo>
                <a:lnTo>
                  <a:pt x="789346" y="533592"/>
                </a:lnTo>
                <a:lnTo>
                  <a:pt x="849865" y="502990"/>
                </a:lnTo>
                <a:close/>
                <a:moveTo>
                  <a:pt x="1001989" y="493995"/>
                </a:moveTo>
                <a:cubicBezTo>
                  <a:pt x="1005860" y="493936"/>
                  <a:pt x="1006861" y="496019"/>
                  <a:pt x="1006409" y="498123"/>
                </a:cubicBezTo>
                <a:cubicBezTo>
                  <a:pt x="1005958" y="500228"/>
                  <a:pt x="1004053" y="502356"/>
                  <a:pt x="1002118" y="502385"/>
                </a:cubicBezTo>
                <a:cubicBezTo>
                  <a:pt x="998244" y="502445"/>
                  <a:pt x="1001989" y="493995"/>
                  <a:pt x="1001989" y="493995"/>
                </a:cubicBezTo>
                <a:close/>
                <a:moveTo>
                  <a:pt x="3779249" y="490130"/>
                </a:moveTo>
                <a:lnTo>
                  <a:pt x="3782983" y="491502"/>
                </a:lnTo>
                <a:lnTo>
                  <a:pt x="3793580" y="491907"/>
                </a:lnTo>
                <a:lnTo>
                  <a:pt x="3802385" y="492212"/>
                </a:lnTo>
                <a:lnTo>
                  <a:pt x="3800506" y="491550"/>
                </a:lnTo>
                <a:lnTo>
                  <a:pt x="3797143" y="491776"/>
                </a:lnTo>
                <a:cubicBezTo>
                  <a:pt x="3794149" y="491792"/>
                  <a:pt x="3790738" y="491504"/>
                  <a:pt x="3787191" y="491091"/>
                </a:cubicBezTo>
                <a:close/>
                <a:moveTo>
                  <a:pt x="3763511" y="488707"/>
                </a:moveTo>
                <a:lnTo>
                  <a:pt x="3758700" y="489176"/>
                </a:lnTo>
                <a:cubicBezTo>
                  <a:pt x="3757197" y="489451"/>
                  <a:pt x="3756165" y="489844"/>
                  <a:pt x="3756288" y="490407"/>
                </a:cubicBezTo>
                <a:cubicBezTo>
                  <a:pt x="3756227" y="491876"/>
                  <a:pt x="3758962" y="492116"/>
                  <a:pt x="3762057" y="491921"/>
                </a:cubicBezTo>
                <a:cubicBezTo>
                  <a:pt x="3765152" y="491726"/>
                  <a:pt x="3768608" y="491096"/>
                  <a:pt x="3769991" y="490825"/>
                </a:cubicBezTo>
                <a:lnTo>
                  <a:pt x="3770477" y="490727"/>
                </a:lnTo>
                <a:close/>
                <a:moveTo>
                  <a:pt x="3799775" y="480184"/>
                </a:moveTo>
                <a:lnTo>
                  <a:pt x="3798414" y="480269"/>
                </a:lnTo>
                <a:lnTo>
                  <a:pt x="3798794" y="480467"/>
                </a:lnTo>
                <a:lnTo>
                  <a:pt x="3800234" y="480208"/>
                </a:lnTo>
                <a:close/>
                <a:moveTo>
                  <a:pt x="891789" y="479124"/>
                </a:moveTo>
                <a:cubicBezTo>
                  <a:pt x="891789" y="479124"/>
                  <a:pt x="892363" y="479402"/>
                  <a:pt x="892865" y="479787"/>
                </a:cubicBezTo>
                <a:cubicBezTo>
                  <a:pt x="893367" y="480172"/>
                  <a:pt x="893797" y="480665"/>
                  <a:pt x="893506" y="481097"/>
                </a:cubicBezTo>
                <a:cubicBezTo>
                  <a:pt x="892925" y="481961"/>
                  <a:pt x="890626" y="480848"/>
                  <a:pt x="891789" y="479124"/>
                </a:cubicBezTo>
                <a:close/>
                <a:moveTo>
                  <a:pt x="905462" y="474670"/>
                </a:moveTo>
                <a:lnTo>
                  <a:pt x="899830" y="477893"/>
                </a:lnTo>
                <a:lnTo>
                  <a:pt x="898095" y="478461"/>
                </a:lnTo>
                <a:cubicBezTo>
                  <a:pt x="900456" y="477218"/>
                  <a:pt x="902929" y="475723"/>
                  <a:pt x="905455" y="474671"/>
                </a:cubicBezTo>
                <a:close/>
                <a:moveTo>
                  <a:pt x="3787093" y="459057"/>
                </a:moveTo>
                <a:lnTo>
                  <a:pt x="3786489" y="459059"/>
                </a:lnTo>
                <a:lnTo>
                  <a:pt x="3786573" y="459087"/>
                </a:lnTo>
                <a:close/>
                <a:moveTo>
                  <a:pt x="3891826" y="453074"/>
                </a:moveTo>
                <a:lnTo>
                  <a:pt x="3894898" y="454393"/>
                </a:lnTo>
                <a:lnTo>
                  <a:pt x="3890970" y="453089"/>
                </a:lnTo>
                <a:close/>
                <a:moveTo>
                  <a:pt x="3809320" y="448645"/>
                </a:moveTo>
                <a:lnTo>
                  <a:pt x="3807039" y="448657"/>
                </a:lnTo>
                <a:lnTo>
                  <a:pt x="3813382" y="450015"/>
                </a:lnTo>
                <a:close/>
                <a:moveTo>
                  <a:pt x="3841241" y="448506"/>
                </a:moveTo>
                <a:lnTo>
                  <a:pt x="3816948" y="448613"/>
                </a:lnTo>
                <a:lnTo>
                  <a:pt x="3822551" y="449231"/>
                </a:lnTo>
                <a:close/>
                <a:moveTo>
                  <a:pt x="3844969" y="448489"/>
                </a:moveTo>
                <a:lnTo>
                  <a:pt x="3843422" y="448496"/>
                </a:lnTo>
                <a:lnTo>
                  <a:pt x="3845291" y="448674"/>
                </a:lnTo>
                <a:lnTo>
                  <a:pt x="3845154" y="448598"/>
                </a:lnTo>
                <a:close/>
                <a:moveTo>
                  <a:pt x="958691" y="444201"/>
                </a:moveTo>
                <a:lnTo>
                  <a:pt x="938796" y="455589"/>
                </a:lnTo>
                <a:lnTo>
                  <a:pt x="909059" y="465103"/>
                </a:lnTo>
                <a:lnTo>
                  <a:pt x="886658" y="473597"/>
                </a:lnTo>
                <a:lnTo>
                  <a:pt x="904151" y="462812"/>
                </a:lnTo>
                <a:lnTo>
                  <a:pt x="910109" y="460633"/>
                </a:lnTo>
                <a:cubicBezTo>
                  <a:pt x="915848" y="458552"/>
                  <a:pt x="923769" y="455406"/>
                  <a:pt x="931988" y="452382"/>
                </a:cubicBezTo>
                <a:lnTo>
                  <a:pt x="947252" y="447531"/>
                </a:lnTo>
                <a:lnTo>
                  <a:pt x="948583" y="445788"/>
                </a:lnTo>
                <a:cubicBezTo>
                  <a:pt x="948986" y="445452"/>
                  <a:pt x="949330" y="445464"/>
                  <a:pt x="949726" y="445919"/>
                </a:cubicBezTo>
                <a:lnTo>
                  <a:pt x="949245" y="446897"/>
                </a:lnTo>
                <a:lnTo>
                  <a:pt x="955663" y="444858"/>
                </a:lnTo>
                <a:close/>
                <a:moveTo>
                  <a:pt x="951217" y="443967"/>
                </a:moveTo>
                <a:cubicBezTo>
                  <a:pt x="951620" y="443631"/>
                  <a:pt x="951962" y="443643"/>
                  <a:pt x="952360" y="444099"/>
                </a:cubicBezTo>
                <a:cubicBezTo>
                  <a:pt x="952068" y="444529"/>
                  <a:pt x="951806" y="445440"/>
                  <a:pt x="951418" y="446016"/>
                </a:cubicBezTo>
                <a:cubicBezTo>
                  <a:pt x="951031" y="446590"/>
                  <a:pt x="950518" y="446830"/>
                  <a:pt x="949726" y="445919"/>
                </a:cubicBezTo>
                <a:cubicBezTo>
                  <a:pt x="950356" y="444985"/>
                  <a:pt x="950815" y="444301"/>
                  <a:pt x="951217" y="443967"/>
                </a:cubicBezTo>
                <a:close/>
                <a:moveTo>
                  <a:pt x="959616" y="439937"/>
                </a:moveTo>
                <a:cubicBezTo>
                  <a:pt x="957873" y="442525"/>
                  <a:pt x="955108" y="444195"/>
                  <a:pt x="952360" y="444099"/>
                </a:cubicBezTo>
                <a:cubicBezTo>
                  <a:pt x="953967" y="442757"/>
                  <a:pt x="955061" y="441654"/>
                  <a:pt x="956113" y="440918"/>
                </a:cubicBezTo>
                <a:cubicBezTo>
                  <a:pt x="957166" y="440183"/>
                  <a:pt x="958177" y="439813"/>
                  <a:pt x="959616" y="439937"/>
                </a:cubicBezTo>
                <a:close/>
                <a:moveTo>
                  <a:pt x="3798953" y="432720"/>
                </a:moveTo>
                <a:lnTo>
                  <a:pt x="3798953" y="432730"/>
                </a:lnTo>
                <a:cubicBezTo>
                  <a:pt x="3800728" y="433974"/>
                  <a:pt x="3803868" y="435476"/>
                  <a:pt x="3807008" y="436524"/>
                </a:cubicBezTo>
                <a:lnTo>
                  <a:pt x="3813283" y="437630"/>
                </a:lnTo>
                <a:close/>
                <a:moveTo>
                  <a:pt x="3804591" y="430746"/>
                </a:moveTo>
                <a:lnTo>
                  <a:pt x="3808602" y="432340"/>
                </a:lnTo>
                <a:lnTo>
                  <a:pt x="3830637" y="440690"/>
                </a:lnTo>
                <a:lnTo>
                  <a:pt x="3851689" y="444399"/>
                </a:lnTo>
                <a:lnTo>
                  <a:pt x="3836751" y="438588"/>
                </a:lnTo>
                <a:lnTo>
                  <a:pt x="3822237" y="433211"/>
                </a:lnTo>
                <a:lnTo>
                  <a:pt x="3816525" y="432236"/>
                </a:lnTo>
                <a:lnTo>
                  <a:pt x="3821485" y="432933"/>
                </a:lnTo>
                <a:lnTo>
                  <a:pt x="3817144" y="431325"/>
                </a:lnTo>
                <a:close/>
                <a:moveTo>
                  <a:pt x="3842806" y="430300"/>
                </a:moveTo>
                <a:lnTo>
                  <a:pt x="3837393" y="430324"/>
                </a:lnTo>
                <a:lnTo>
                  <a:pt x="3856285" y="437826"/>
                </a:lnTo>
                <a:lnTo>
                  <a:pt x="3871025" y="439898"/>
                </a:lnTo>
                <a:lnTo>
                  <a:pt x="3854462" y="434529"/>
                </a:lnTo>
                <a:close/>
                <a:moveTo>
                  <a:pt x="3858578" y="430231"/>
                </a:moveTo>
                <a:lnTo>
                  <a:pt x="3852651" y="430257"/>
                </a:lnTo>
                <a:lnTo>
                  <a:pt x="3853328" y="430502"/>
                </a:lnTo>
                <a:lnTo>
                  <a:pt x="3877877" y="440861"/>
                </a:lnTo>
                <a:lnTo>
                  <a:pt x="3914852" y="446058"/>
                </a:lnTo>
                <a:cubicBezTo>
                  <a:pt x="3919499" y="446038"/>
                  <a:pt x="3907163" y="437904"/>
                  <a:pt x="3900883" y="436111"/>
                </a:cubicBezTo>
                <a:cubicBezTo>
                  <a:pt x="3858578" y="430231"/>
                  <a:pt x="3858578" y="430231"/>
                  <a:pt x="3858578" y="430231"/>
                </a:cubicBezTo>
                <a:close/>
                <a:moveTo>
                  <a:pt x="3740332" y="424558"/>
                </a:moveTo>
                <a:lnTo>
                  <a:pt x="3746772" y="426640"/>
                </a:lnTo>
                <a:lnTo>
                  <a:pt x="3746607" y="426567"/>
                </a:lnTo>
                <a:cubicBezTo>
                  <a:pt x="3744691" y="425758"/>
                  <a:pt x="3742817" y="425051"/>
                  <a:pt x="3741330" y="424691"/>
                </a:cubicBezTo>
                <a:close/>
                <a:moveTo>
                  <a:pt x="3924315" y="421753"/>
                </a:moveTo>
                <a:cubicBezTo>
                  <a:pt x="3924315" y="421753"/>
                  <a:pt x="3924315" y="421753"/>
                  <a:pt x="3922689" y="421760"/>
                </a:cubicBezTo>
                <a:cubicBezTo>
                  <a:pt x="3905495" y="421835"/>
                  <a:pt x="3886673" y="421919"/>
                  <a:pt x="3869477" y="421994"/>
                </a:cubicBezTo>
                <a:cubicBezTo>
                  <a:pt x="3900858" y="425798"/>
                  <a:pt x="3933632" y="429901"/>
                  <a:pt x="3965011" y="433706"/>
                </a:cubicBezTo>
                <a:cubicBezTo>
                  <a:pt x="3969659" y="433686"/>
                  <a:pt x="3957089" y="425552"/>
                  <a:pt x="3950815" y="425579"/>
                </a:cubicBezTo>
                <a:cubicBezTo>
                  <a:pt x="3941516" y="423799"/>
                  <a:pt x="3933617" y="423835"/>
                  <a:pt x="3924315" y="421753"/>
                </a:cubicBezTo>
                <a:close/>
                <a:moveTo>
                  <a:pt x="3791399" y="421647"/>
                </a:moveTo>
                <a:lnTo>
                  <a:pt x="3791569" y="421961"/>
                </a:lnTo>
                <a:cubicBezTo>
                  <a:pt x="3792153" y="423031"/>
                  <a:pt x="3792745" y="424170"/>
                  <a:pt x="3793152" y="425145"/>
                </a:cubicBezTo>
                <a:lnTo>
                  <a:pt x="3793395" y="426295"/>
                </a:lnTo>
                <a:lnTo>
                  <a:pt x="3793669" y="426405"/>
                </a:lnTo>
                <a:lnTo>
                  <a:pt x="3801224" y="425383"/>
                </a:lnTo>
                <a:lnTo>
                  <a:pt x="3795019" y="422987"/>
                </a:lnTo>
                <a:close/>
                <a:moveTo>
                  <a:pt x="1080504" y="414606"/>
                </a:moveTo>
                <a:lnTo>
                  <a:pt x="1065724" y="422146"/>
                </a:lnTo>
                <a:lnTo>
                  <a:pt x="1079657" y="414843"/>
                </a:lnTo>
                <a:close/>
                <a:moveTo>
                  <a:pt x="1012079" y="410497"/>
                </a:moveTo>
                <a:cubicBezTo>
                  <a:pt x="1010975" y="410376"/>
                  <a:pt x="1007294" y="412317"/>
                  <a:pt x="1007294" y="412317"/>
                </a:cubicBezTo>
                <a:cubicBezTo>
                  <a:pt x="1006664" y="413250"/>
                  <a:pt x="1007258" y="413934"/>
                  <a:pt x="1008313" y="413934"/>
                </a:cubicBezTo>
                <a:cubicBezTo>
                  <a:pt x="1009368" y="413934"/>
                  <a:pt x="1010884" y="413251"/>
                  <a:pt x="1012094" y="411453"/>
                </a:cubicBezTo>
                <a:cubicBezTo>
                  <a:pt x="1012531" y="410807"/>
                  <a:pt x="1012449" y="410537"/>
                  <a:pt x="1012079" y="410497"/>
                </a:cubicBezTo>
                <a:close/>
                <a:moveTo>
                  <a:pt x="3889877" y="403403"/>
                </a:moveTo>
                <a:cubicBezTo>
                  <a:pt x="3888253" y="403410"/>
                  <a:pt x="3885231" y="403423"/>
                  <a:pt x="3883606" y="403430"/>
                </a:cubicBezTo>
                <a:cubicBezTo>
                  <a:pt x="3878957" y="403451"/>
                  <a:pt x="3881983" y="405561"/>
                  <a:pt x="3885241" y="407669"/>
                </a:cubicBezTo>
                <a:cubicBezTo>
                  <a:pt x="3889889" y="407649"/>
                  <a:pt x="3892914" y="409455"/>
                  <a:pt x="3896168" y="409440"/>
                </a:cubicBezTo>
                <a:cubicBezTo>
                  <a:pt x="3899188" y="409428"/>
                  <a:pt x="3894531" y="405505"/>
                  <a:pt x="3889877" y="403403"/>
                </a:cubicBezTo>
                <a:close/>
                <a:moveTo>
                  <a:pt x="1062099" y="389329"/>
                </a:moveTo>
                <a:lnTo>
                  <a:pt x="1056343" y="392751"/>
                </a:lnTo>
                <a:cubicBezTo>
                  <a:pt x="1052969" y="394234"/>
                  <a:pt x="1049065" y="395679"/>
                  <a:pt x="1047335" y="395987"/>
                </a:cubicBezTo>
                <a:close/>
                <a:moveTo>
                  <a:pt x="1062159" y="389294"/>
                </a:moveTo>
                <a:lnTo>
                  <a:pt x="1062159" y="389302"/>
                </a:lnTo>
                <a:lnTo>
                  <a:pt x="1062099" y="389329"/>
                </a:lnTo>
                <a:close/>
                <a:moveTo>
                  <a:pt x="1070962" y="385400"/>
                </a:moveTo>
                <a:lnTo>
                  <a:pt x="1062229" y="389893"/>
                </a:lnTo>
                <a:lnTo>
                  <a:pt x="1062159" y="389302"/>
                </a:lnTo>
                <a:lnTo>
                  <a:pt x="1069616" y="385939"/>
                </a:lnTo>
                <a:close/>
                <a:moveTo>
                  <a:pt x="1079167" y="373235"/>
                </a:moveTo>
                <a:cubicBezTo>
                  <a:pt x="1079855" y="373258"/>
                  <a:pt x="1080482" y="373978"/>
                  <a:pt x="1080754" y="374706"/>
                </a:cubicBezTo>
                <a:cubicBezTo>
                  <a:pt x="1081026" y="375434"/>
                  <a:pt x="1080942" y="376166"/>
                  <a:pt x="1080207" y="376214"/>
                </a:cubicBezTo>
                <a:close/>
                <a:moveTo>
                  <a:pt x="1108446" y="353094"/>
                </a:moveTo>
                <a:lnTo>
                  <a:pt x="1087028" y="365524"/>
                </a:lnTo>
                <a:cubicBezTo>
                  <a:pt x="1078612" y="370507"/>
                  <a:pt x="1070372" y="375453"/>
                  <a:pt x="1062441" y="380179"/>
                </a:cubicBezTo>
                <a:cubicBezTo>
                  <a:pt x="1057270" y="383677"/>
                  <a:pt x="1049916" y="387983"/>
                  <a:pt x="1047379" y="389661"/>
                </a:cubicBezTo>
                <a:cubicBezTo>
                  <a:pt x="1044957" y="393256"/>
                  <a:pt x="1048286" y="392488"/>
                  <a:pt x="1046542" y="395077"/>
                </a:cubicBezTo>
                <a:cubicBezTo>
                  <a:pt x="1046542" y="395077"/>
                  <a:pt x="1043538" y="399533"/>
                  <a:pt x="1042746" y="398623"/>
                </a:cubicBezTo>
                <a:lnTo>
                  <a:pt x="1048014" y="397205"/>
                </a:lnTo>
                <a:lnTo>
                  <a:pt x="986262" y="428969"/>
                </a:lnTo>
                <a:lnTo>
                  <a:pt x="995192" y="423667"/>
                </a:lnTo>
                <a:cubicBezTo>
                  <a:pt x="997147" y="422852"/>
                  <a:pt x="1005664" y="416821"/>
                  <a:pt x="1003946" y="414847"/>
                </a:cubicBezTo>
                <a:lnTo>
                  <a:pt x="992682" y="420783"/>
                </a:lnTo>
                <a:cubicBezTo>
                  <a:pt x="982111" y="427773"/>
                  <a:pt x="970398" y="434721"/>
                  <a:pt x="959616" y="439937"/>
                </a:cubicBezTo>
                <a:cubicBezTo>
                  <a:pt x="968068" y="433831"/>
                  <a:pt x="977461" y="427978"/>
                  <a:pt x="987272" y="422029"/>
                </a:cubicBezTo>
                <a:cubicBezTo>
                  <a:pt x="997081" y="416080"/>
                  <a:pt x="1007308" y="410036"/>
                  <a:pt x="1017423" y="403546"/>
                </a:cubicBezTo>
                <a:cubicBezTo>
                  <a:pt x="1036721" y="392299"/>
                  <a:pt x="1057508" y="383018"/>
                  <a:pt x="1075203" y="371716"/>
                </a:cubicBezTo>
                <a:lnTo>
                  <a:pt x="1102260" y="355870"/>
                </a:lnTo>
                <a:lnTo>
                  <a:pt x="1107323" y="353581"/>
                </a:lnTo>
                <a:close/>
                <a:moveTo>
                  <a:pt x="3874930" y="351274"/>
                </a:moveTo>
                <a:cubicBezTo>
                  <a:pt x="3875962" y="351326"/>
                  <a:pt x="3876574" y="351624"/>
                  <a:pt x="3876790" y="351998"/>
                </a:cubicBezTo>
                <a:cubicBezTo>
                  <a:pt x="3877113" y="352558"/>
                  <a:pt x="3876541" y="353286"/>
                  <a:pt x="3875142" y="353606"/>
                </a:cubicBezTo>
                <a:cubicBezTo>
                  <a:pt x="3873743" y="353927"/>
                  <a:pt x="3871516" y="353841"/>
                  <a:pt x="3868530" y="352773"/>
                </a:cubicBezTo>
                <a:cubicBezTo>
                  <a:pt x="3871438" y="351568"/>
                  <a:pt x="3873555" y="351203"/>
                  <a:pt x="3874930" y="351274"/>
                </a:cubicBezTo>
                <a:close/>
                <a:moveTo>
                  <a:pt x="1201850" y="317648"/>
                </a:moveTo>
                <a:cubicBezTo>
                  <a:pt x="1201850" y="317648"/>
                  <a:pt x="1202426" y="317925"/>
                  <a:pt x="1202928" y="318310"/>
                </a:cubicBezTo>
                <a:cubicBezTo>
                  <a:pt x="1203430" y="318695"/>
                  <a:pt x="1203860" y="319188"/>
                  <a:pt x="1203568" y="319620"/>
                </a:cubicBezTo>
                <a:cubicBezTo>
                  <a:pt x="1202987" y="320483"/>
                  <a:pt x="1200688" y="319372"/>
                  <a:pt x="1201850" y="317648"/>
                </a:cubicBezTo>
                <a:close/>
                <a:moveTo>
                  <a:pt x="1221085" y="312375"/>
                </a:moveTo>
                <a:lnTo>
                  <a:pt x="1218132" y="313721"/>
                </a:lnTo>
                <a:lnTo>
                  <a:pt x="1208157" y="316985"/>
                </a:lnTo>
                <a:cubicBezTo>
                  <a:pt x="1210519" y="315743"/>
                  <a:pt x="1212991" y="314247"/>
                  <a:pt x="1215517" y="313194"/>
                </a:cubicBezTo>
                <a:close/>
                <a:moveTo>
                  <a:pt x="1161536" y="311359"/>
                </a:moveTo>
                <a:lnTo>
                  <a:pt x="1158093" y="312815"/>
                </a:lnTo>
                <a:lnTo>
                  <a:pt x="1160420" y="311737"/>
                </a:lnTo>
                <a:close/>
                <a:moveTo>
                  <a:pt x="1281667" y="281290"/>
                </a:moveTo>
                <a:cubicBezTo>
                  <a:pt x="1282460" y="282199"/>
                  <a:pt x="1276365" y="284636"/>
                  <a:pt x="1275784" y="285498"/>
                </a:cubicBezTo>
                <a:cubicBezTo>
                  <a:pt x="1256790" y="292120"/>
                  <a:pt x="1237835" y="297639"/>
                  <a:pt x="1219122" y="303627"/>
                </a:cubicBezTo>
                <a:lnTo>
                  <a:pt x="1211121" y="306660"/>
                </a:lnTo>
                <a:lnTo>
                  <a:pt x="1255271" y="286703"/>
                </a:lnTo>
                <a:lnTo>
                  <a:pt x="1265725" y="283380"/>
                </a:lnTo>
                <a:cubicBezTo>
                  <a:pt x="1266308" y="282518"/>
                  <a:pt x="1280875" y="280379"/>
                  <a:pt x="1281667" y="281290"/>
                </a:cubicBezTo>
                <a:close/>
                <a:moveTo>
                  <a:pt x="4013918" y="276263"/>
                </a:moveTo>
                <a:lnTo>
                  <a:pt x="4017585" y="276363"/>
                </a:lnTo>
                <a:cubicBezTo>
                  <a:pt x="4017585" y="276363"/>
                  <a:pt x="4017585" y="276363"/>
                  <a:pt x="4014565" y="276376"/>
                </a:cubicBezTo>
                <a:close/>
                <a:moveTo>
                  <a:pt x="4152157" y="234746"/>
                </a:moveTo>
                <a:lnTo>
                  <a:pt x="4153646" y="235122"/>
                </a:lnTo>
                <a:cubicBezTo>
                  <a:pt x="4153646" y="235122"/>
                  <a:pt x="4153646" y="235122"/>
                  <a:pt x="4152019" y="235129"/>
                </a:cubicBezTo>
                <a:close/>
                <a:moveTo>
                  <a:pt x="1520103" y="233795"/>
                </a:moveTo>
                <a:lnTo>
                  <a:pt x="1341864" y="304375"/>
                </a:lnTo>
                <a:cubicBezTo>
                  <a:pt x="1267450" y="334973"/>
                  <a:pt x="1194027" y="367090"/>
                  <a:pt x="1128370" y="400379"/>
                </a:cubicBezTo>
                <a:cubicBezTo>
                  <a:pt x="1054992" y="435400"/>
                  <a:pt x="985562" y="475364"/>
                  <a:pt x="916641" y="516854"/>
                </a:cubicBezTo>
                <a:lnTo>
                  <a:pt x="721004" y="634629"/>
                </a:lnTo>
                <a:lnTo>
                  <a:pt x="703293" y="639246"/>
                </a:lnTo>
                <a:lnTo>
                  <a:pt x="689713" y="641655"/>
                </a:lnTo>
                <a:lnTo>
                  <a:pt x="695557" y="636794"/>
                </a:lnTo>
                <a:lnTo>
                  <a:pt x="700113" y="635841"/>
                </a:lnTo>
                <a:cubicBezTo>
                  <a:pt x="708852" y="634947"/>
                  <a:pt x="722216" y="632326"/>
                  <a:pt x="711170" y="629449"/>
                </a:cubicBezTo>
                <a:lnTo>
                  <a:pt x="703995" y="629776"/>
                </a:lnTo>
                <a:lnTo>
                  <a:pt x="704370" y="629463"/>
                </a:lnTo>
                <a:lnTo>
                  <a:pt x="706133" y="628132"/>
                </a:lnTo>
                <a:lnTo>
                  <a:pt x="719335" y="620774"/>
                </a:lnTo>
                <a:cubicBezTo>
                  <a:pt x="732920" y="613266"/>
                  <a:pt x="746852" y="605548"/>
                  <a:pt x="759378" y="597744"/>
                </a:cubicBezTo>
                <a:cubicBezTo>
                  <a:pt x="772484" y="589077"/>
                  <a:pt x="755159" y="597743"/>
                  <a:pt x="750438" y="600228"/>
                </a:cubicBezTo>
                <a:lnTo>
                  <a:pt x="735521" y="607840"/>
                </a:lnTo>
                <a:lnTo>
                  <a:pt x="772140" y="584573"/>
                </a:lnTo>
                <a:cubicBezTo>
                  <a:pt x="816726" y="557892"/>
                  <a:pt x="869558" y="530086"/>
                  <a:pt x="902199" y="511669"/>
                </a:cubicBezTo>
                <a:lnTo>
                  <a:pt x="1009483" y="451430"/>
                </a:lnTo>
                <a:lnTo>
                  <a:pt x="1042646" y="440958"/>
                </a:lnTo>
                <a:lnTo>
                  <a:pt x="1051378" y="435764"/>
                </a:lnTo>
                <a:lnTo>
                  <a:pt x="1057888" y="432112"/>
                </a:lnTo>
                <a:lnTo>
                  <a:pt x="1046304" y="435220"/>
                </a:lnTo>
                <a:lnTo>
                  <a:pt x="1025489" y="443501"/>
                </a:lnTo>
                <a:lnTo>
                  <a:pt x="1018416" y="447289"/>
                </a:lnTo>
                <a:lnTo>
                  <a:pt x="1022722" y="444602"/>
                </a:lnTo>
                <a:lnTo>
                  <a:pt x="1019021" y="446075"/>
                </a:lnTo>
                <a:lnTo>
                  <a:pt x="1021005" y="444961"/>
                </a:lnTo>
                <a:lnTo>
                  <a:pt x="1065724" y="422146"/>
                </a:lnTo>
                <a:lnTo>
                  <a:pt x="1049219" y="430797"/>
                </a:lnTo>
                <a:lnTo>
                  <a:pt x="1045806" y="432624"/>
                </a:lnTo>
                <a:lnTo>
                  <a:pt x="1070731" y="424904"/>
                </a:lnTo>
                <a:lnTo>
                  <a:pt x="1088130" y="415140"/>
                </a:lnTo>
                <a:cubicBezTo>
                  <a:pt x="1091807" y="412987"/>
                  <a:pt x="1089458" y="412647"/>
                  <a:pt x="1086305" y="412979"/>
                </a:cubicBezTo>
                <a:lnTo>
                  <a:pt x="1080504" y="414606"/>
                </a:lnTo>
                <a:lnTo>
                  <a:pt x="1140385" y="384055"/>
                </a:lnTo>
                <a:cubicBezTo>
                  <a:pt x="1217600" y="346715"/>
                  <a:pt x="1289908" y="315584"/>
                  <a:pt x="1362313" y="285500"/>
                </a:cubicBezTo>
                <a:lnTo>
                  <a:pt x="1432741" y="256296"/>
                </a:lnTo>
                <a:lnTo>
                  <a:pt x="1484695" y="242611"/>
                </a:lnTo>
                <a:close/>
                <a:moveTo>
                  <a:pt x="1519840" y="224762"/>
                </a:moveTo>
                <a:cubicBezTo>
                  <a:pt x="1521354" y="224907"/>
                  <a:pt x="1521605" y="225578"/>
                  <a:pt x="1518218" y="227300"/>
                </a:cubicBezTo>
                <a:cubicBezTo>
                  <a:pt x="1510299" y="230702"/>
                  <a:pt x="1499853" y="232986"/>
                  <a:pt x="1494472" y="234712"/>
                </a:cubicBezTo>
                <a:lnTo>
                  <a:pt x="1461272" y="244464"/>
                </a:lnTo>
                <a:lnTo>
                  <a:pt x="1491298" y="232012"/>
                </a:lnTo>
                <a:lnTo>
                  <a:pt x="1491962" y="231828"/>
                </a:lnTo>
                <a:cubicBezTo>
                  <a:pt x="1498849" y="230302"/>
                  <a:pt x="1506996" y="226907"/>
                  <a:pt x="1513885" y="225382"/>
                </a:cubicBezTo>
                <a:cubicBezTo>
                  <a:pt x="1515550" y="224999"/>
                  <a:pt x="1518326" y="224617"/>
                  <a:pt x="1519840" y="224762"/>
                </a:cubicBezTo>
                <a:close/>
                <a:moveTo>
                  <a:pt x="1529158" y="221630"/>
                </a:moveTo>
                <a:cubicBezTo>
                  <a:pt x="1529786" y="221523"/>
                  <a:pt x="1530729" y="221777"/>
                  <a:pt x="1531878" y="222332"/>
                </a:cubicBezTo>
                <a:cubicBezTo>
                  <a:pt x="1530619" y="224201"/>
                  <a:pt x="1529244" y="224152"/>
                  <a:pt x="1528320" y="223091"/>
                </a:cubicBezTo>
                <a:cubicBezTo>
                  <a:pt x="1528214" y="222203"/>
                  <a:pt x="1528530" y="221736"/>
                  <a:pt x="1529158" y="221630"/>
                </a:cubicBezTo>
                <a:close/>
                <a:moveTo>
                  <a:pt x="1642776" y="205022"/>
                </a:moveTo>
                <a:lnTo>
                  <a:pt x="1642914" y="205229"/>
                </a:lnTo>
                <a:lnTo>
                  <a:pt x="1630875" y="212666"/>
                </a:lnTo>
                <a:cubicBezTo>
                  <a:pt x="1612515" y="223026"/>
                  <a:pt x="1585482" y="236151"/>
                  <a:pt x="1585438" y="233247"/>
                </a:cubicBezTo>
                <a:cubicBezTo>
                  <a:pt x="1585497" y="237119"/>
                  <a:pt x="1585497" y="237119"/>
                  <a:pt x="1589370" y="237059"/>
                </a:cubicBezTo>
                <a:cubicBezTo>
                  <a:pt x="1533834" y="262203"/>
                  <a:pt x="1487598" y="281273"/>
                  <a:pt x="1591092" y="230263"/>
                </a:cubicBezTo>
                <a:close/>
                <a:moveTo>
                  <a:pt x="1641044" y="195953"/>
                </a:moveTo>
                <a:lnTo>
                  <a:pt x="1641066" y="196339"/>
                </a:lnTo>
                <a:lnTo>
                  <a:pt x="1643606" y="199256"/>
                </a:lnTo>
                <a:lnTo>
                  <a:pt x="1639499" y="196845"/>
                </a:lnTo>
                <a:close/>
                <a:moveTo>
                  <a:pt x="3896656" y="192719"/>
                </a:moveTo>
                <a:lnTo>
                  <a:pt x="3897311" y="193363"/>
                </a:lnTo>
                <a:lnTo>
                  <a:pt x="3899554" y="193596"/>
                </a:lnTo>
                <a:close/>
                <a:moveTo>
                  <a:pt x="3874500" y="181094"/>
                </a:moveTo>
                <a:lnTo>
                  <a:pt x="3894495" y="189034"/>
                </a:lnTo>
                <a:lnTo>
                  <a:pt x="3906866" y="194352"/>
                </a:lnTo>
                <a:lnTo>
                  <a:pt x="3925371" y="196265"/>
                </a:lnTo>
                <a:lnTo>
                  <a:pt x="3891729" y="185363"/>
                </a:lnTo>
                <a:lnTo>
                  <a:pt x="3882679" y="182081"/>
                </a:lnTo>
                <a:close/>
                <a:moveTo>
                  <a:pt x="3832261" y="177631"/>
                </a:moveTo>
                <a:lnTo>
                  <a:pt x="3858485" y="187813"/>
                </a:lnTo>
                <a:lnTo>
                  <a:pt x="3877159" y="190644"/>
                </a:lnTo>
                <a:lnTo>
                  <a:pt x="3874018" y="189422"/>
                </a:lnTo>
                <a:lnTo>
                  <a:pt x="3848207" y="179862"/>
                </a:lnTo>
                <a:close/>
                <a:moveTo>
                  <a:pt x="3817285" y="176606"/>
                </a:moveTo>
                <a:lnTo>
                  <a:pt x="3818657" y="177831"/>
                </a:lnTo>
                <a:cubicBezTo>
                  <a:pt x="3821973" y="179862"/>
                  <a:pt x="3826685" y="182421"/>
                  <a:pt x="3829825" y="183468"/>
                </a:cubicBezTo>
                <a:lnTo>
                  <a:pt x="3841285" y="185206"/>
                </a:lnTo>
                <a:lnTo>
                  <a:pt x="3819004" y="177234"/>
                </a:lnTo>
                <a:close/>
                <a:moveTo>
                  <a:pt x="3849753" y="171744"/>
                </a:moveTo>
                <a:lnTo>
                  <a:pt x="3850099" y="172036"/>
                </a:lnTo>
                <a:lnTo>
                  <a:pt x="3856986" y="172757"/>
                </a:lnTo>
                <a:lnTo>
                  <a:pt x="3855387" y="172177"/>
                </a:lnTo>
                <a:cubicBezTo>
                  <a:pt x="3862375" y="174078"/>
                  <a:pt x="3849863" y="169772"/>
                  <a:pt x="3849753" y="171744"/>
                </a:cubicBezTo>
                <a:close/>
                <a:moveTo>
                  <a:pt x="3976707" y="170928"/>
                </a:moveTo>
                <a:lnTo>
                  <a:pt x="3987557" y="173064"/>
                </a:lnTo>
                <a:lnTo>
                  <a:pt x="3981300" y="172490"/>
                </a:lnTo>
                <a:cubicBezTo>
                  <a:pt x="3980545" y="172492"/>
                  <a:pt x="3979585" y="172231"/>
                  <a:pt x="3978525" y="171809"/>
                </a:cubicBezTo>
                <a:close/>
                <a:moveTo>
                  <a:pt x="3832169" y="157220"/>
                </a:moveTo>
                <a:cubicBezTo>
                  <a:pt x="3831811" y="157334"/>
                  <a:pt x="3831761" y="157617"/>
                  <a:pt x="3832269" y="158168"/>
                </a:cubicBezTo>
                <a:cubicBezTo>
                  <a:pt x="3833679" y="159697"/>
                  <a:pt x="3835257" y="160063"/>
                  <a:pt x="3836299" y="159849"/>
                </a:cubicBezTo>
                <a:cubicBezTo>
                  <a:pt x="3837341" y="159634"/>
                  <a:pt x="3837847" y="158839"/>
                  <a:pt x="3837113" y="158044"/>
                </a:cubicBezTo>
                <a:cubicBezTo>
                  <a:pt x="3837113" y="158044"/>
                  <a:pt x="3833246" y="156875"/>
                  <a:pt x="3832169" y="157220"/>
                </a:cubicBezTo>
                <a:close/>
                <a:moveTo>
                  <a:pt x="3894563" y="156542"/>
                </a:moveTo>
                <a:lnTo>
                  <a:pt x="3903223" y="157934"/>
                </a:lnTo>
                <a:lnTo>
                  <a:pt x="3901795" y="158583"/>
                </a:lnTo>
                <a:cubicBezTo>
                  <a:pt x="3900168" y="158590"/>
                  <a:pt x="3898190" y="158068"/>
                  <a:pt x="3896214" y="157318"/>
                </a:cubicBezTo>
                <a:close/>
                <a:moveTo>
                  <a:pt x="3912477" y="156413"/>
                </a:moveTo>
                <a:cubicBezTo>
                  <a:pt x="3935957" y="160557"/>
                  <a:pt x="3935957" y="160557"/>
                  <a:pt x="3935957" y="160557"/>
                </a:cubicBezTo>
                <a:cubicBezTo>
                  <a:pt x="3947115" y="162327"/>
                  <a:pt x="3958043" y="164403"/>
                  <a:pt x="3968969" y="166477"/>
                </a:cubicBezTo>
                <a:cubicBezTo>
                  <a:pt x="3970481" y="167381"/>
                  <a:pt x="3972809" y="168887"/>
                  <a:pt x="3975137" y="170165"/>
                </a:cubicBezTo>
                <a:lnTo>
                  <a:pt x="3976707" y="170928"/>
                </a:lnTo>
                <a:lnTo>
                  <a:pt x="3943868" y="164465"/>
                </a:lnTo>
                <a:lnTo>
                  <a:pt x="3903223" y="157934"/>
                </a:lnTo>
                <a:lnTo>
                  <a:pt x="3905913" y="156708"/>
                </a:lnTo>
                <a:cubicBezTo>
                  <a:pt x="3907831" y="156434"/>
                  <a:pt x="3910154" y="156424"/>
                  <a:pt x="3912477" y="156413"/>
                </a:cubicBezTo>
                <a:close/>
                <a:moveTo>
                  <a:pt x="3858483" y="150743"/>
                </a:moveTo>
                <a:lnTo>
                  <a:pt x="3890629" y="154690"/>
                </a:lnTo>
                <a:lnTo>
                  <a:pt x="3894563" y="156542"/>
                </a:lnTo>
                <a:close/>
                <a:moveTo>
                  <a:pt x="3834382" y="146951"/>
                </a:moveTo>
                <a:lnTo>
                  <a:pt x="3837313" y="147341"/>
                </a:lnTo>
                <a:lnTo>
                  <a:pt x="3858483" y="150743"/>
                </a:lnTo>
                <a:lnTo>
                  <a:pt x="3855445" y="150371"/>
                </a:lnTo>
                <a:close/>
                <a:moveTo>
                  <a:pt x="3780235" y="146481"/>
                </a:moveTo>
                <a:lnTo>
                  <a:pt x="3795613" y="150057"/>
                </a:lnTo>
                <a:cubicBezTo>
                  <a:pt x="3793866" y="150104"/>
                  <a:pt x="3789839" y="149471"/>
                  <a:pt x="3786329" y="148692"/>
                </a:cubicBezTo>
                <a:close/>
                <a:moveTo>
                  <a:pt x="3780173" y="146460"/>
                </a:moveTo>
                <a:lnTo>
                  <a:pt x="3780235" y="146481"/>
                </a:lnTo>
                <a:lnTo>
                  <a:pt x="3780173" y="146467"/>
                </a:lnTo>
                <a:close/>
                <a:moveTo>
                  <a:pt x="3765909" y="143458"/>
                </a:moveTo>
                <a:cubicBezTo>
                  <a:pt x="3766789" y="143530"/>
                  <a:pt x="3768837" y="143898"/>
                  <a:pt x="3772406" y="144662"/>
                </a:cubicBezTo>
                <a:lnTo>
                  <a:pt x="3780173" y="146467"/>
                </a:lnTo>
                <a:lnTo>
                  <a:pt x="3780174" y="148253"/>
                </a:lnTo>
                <a:cubicBezTo>
                  <a:pt x="3771172" y="145718"/>
                  <a:pt x="3763274" y="143247"/>
                  <a:pt x="3765909" y="143458"/>
                </a:cubicBezTo>
                <a:close/>
                <a:moveTo>
                  <a:pt x="3735230" y="135342"/>
                </a:moveTo>
                <a:lnTo>
                  <a:pt x="3752333" y="140174"/>
                </a:lnTo>
                <a:cubicBezTo>
                  <a:pt x="3760111" y="143231"/>
                  <a:pt x="3767196" y="147381"/>
                  <a:pt x="3774387" y="149085"/>
                </a:cubicBezTo>
                <a:lnTo>
                  <a:pt x="3780555" y="149730"/>
                </a:lnTo>
                <a:lnTo>
                  <a:pt x="3780657" y="150119"/>
                </a:lnTo>
                <a:cubicBezTo>
                  <a:pt x="3780939" y="150425"/>
                  <a:pt x="3781305" y="150375"/>
                  <a:pt x="3781643" y="149844"/>
                </a:cubicBezTo>
                <a:lnTo>
                  <a:pt x="3780555" y="149730"/>
                </a:lnTo>
                <a:lnTo>
                  <a:pt x="3780174" y="148253"/>
                </a:lnTo>
                <a:cubicBezTo>
                  <a:pt x="3789304" y="150685"/>
                  <a:pt x="3799786" y="152788"/>
                  <a:pt x="3800459" y="151728"/>
                </a:cubicBezTo>
                <a:lnTo>
                  <a:pt x="3799160" y="151188"/>
                </a:lnTo>
                <a:lnTo>
                  <a:pt x="3784424" y="148787"/>
                </a:lnTo>
                <a:lnTo>
                  <a:pt x="3798705" y="151000"/>
                </a:lnTo>
                <a:lnTo>
                  <a:pt x="3798121" y="150759"/>
                </a:lnTo>
                <a:cubicBezTo>
                  <a:pt x="3797162" y="149943"/>
                  <a:pt x="3796288" y="148995"/>
                  <a:pt x="3796288" y="148995"/>
                </a:cubicBezTo>
                <a:cubicBezTo>
                  <a:pt x="3794256" y="146794"/>
                  <a:pt x="3797637" y="146875"/>
                  <a:pt x="3794815" y="143815"/>
                </a:cubicBezTo>
                <a:lnTo>
                  <a:pt x="3786614" y="140586"/>
                </a:lnTo>
                <a:lnTo>
                  <a:pt x="3783527" y="140175"/>
                </a:lnTo>
                <a:close/>
                <a:moveTo>
                  <a:pt x="4140315" y="132644"/>
                </a:moveTo>
                <a:lnTo>
                  <a:pt x="4142228" y="132958"/>
                </a:lnTo>
                <a:cubicBezTo>
                  <a:pt x="4142228" y="132958"/>
                  <a:pt x="4142228" y="132958"/>
                  <a:pt x="4140834" y="132965"/>
                </a:cubicBezTo>
                <a:close/>
                <a:moveTo>
                  <a:pt x="3997311" y="102202"/>
                </a:moveTo>
                <a:lnTo>
                  <a:pt x="4018775" y="107114"/>
                </a:lnTo>
                <a:cubicBezTo>
                  <a:pt x="4023422" y="107093"/>
                  <a:pt x="4020395" y="104983"/>
                  <a:pt x="4017137" y="102875"/>
                </a:cubicBezTo>
                <a:cubicBezTo>
                  <a:pt x="4054801" y="110899"/>
                  <a:pt x="4095487" y="118909"/>
                  <a:pt x="4132924" y="129057"/>
                </a:cubicBezTo>
                <a:cubicBezTo>
                  <a:pt x="4134553" y="129958"/>
                  <a:pt x="4136122" y="130408"/>
                  <a:pt x="4137489" y="130895"/>
                </a:cubicBezTo>
                <a:lnTo>
                  <a:pt x="4140315" y="132644"/>
                </a:lnTo>
                <a:lnTo>
                  <a:pt x="4125841" y="130263"/>
                </a:lnTo>
                <a:cubicBezTo>
                  <a:pt x="4120377" y="129567"/>
                  <a:pt x="4114916" y="129136"/>
                  <a:pt x="4109455" y="129159"/>
                </a:cubicBezTo>
                <a:cubicBezTo>
                  <a:pt x="4076665" y="118992"/>
                  <a:pt x="4042259" y="113078"/>
                  <a:pt x="4007853" y="107162"/>
                </a:cubicBezTo>
                <a:cubicBezTo>
                  <a:pt x="4006225" y="106108"/>
                  <a:pt x="4003897" y="104602"/>
                  <a:pt x="4001367" y="103361"/>
                </a:cubicBezTo>
                <a:close/>
                <a:moveTo>
                  <a:pt x="3992030" y="100992"/>
                </a:moveTo>
                <a:lnTo>
                  <a:pt x="3993663" y="101159"/>
                </a:lnTo>
                <a:lnTo>
                  <a:pt x="3997311" y="102202"/>
                </a:lnTo>
                <a:close/>
                <a:moveTo>
                  <a:pt x="3269811" y="5"/>
                </a:moveTo>
                <a:cubicBezTo>
                  <a:pt x="3294675" y="-104"/>
                  <a:pt x="3319775" y="1908"/>
                  <a:pt x="3344871" y="1797"/>
                </a:cubicBezTo>
                <a:cubicBezTo>
                  <a:pt x="3496394" y="9321"/>
                  <a:pt x="3496394" y="9321"/>
                  <a:pt x="3496394" y="9321"/>
                </a:cubicBezTo>
                <a:cubicBezTo>
                  <a:pt x="3521488" y="9210"/>
                  <a:pt x="3547989" y="13339"/>
                  <a:pt x="3573089" y="15050"/>
                </a:cubicBezTo>
                <a:cubicBezTo>
                  <a:pt x="3648160" y="20786"/>
                  <a:pt x="3648160" y="20786"/>
                  <a:pt x="3648160" y="20786"/>
                </a:cubicBezTo>
                <a:cubicBezTo>
                  <a:pt x="3698134" y="26935"/>
                  <a:pt x="3749724" y="28528"/>
                  <a:pt x="3799704" y="36499"/>
                </a:cubicBezTo>
                <a:cubicBezTo>
                  <a:pt x="3802960" y="38606"/>
                  <a:pt x="3809241" y="40702"/>
                  <a:pt x="3812265" y="42508"/>
                </a:cubicBezTo>
                <a:cubicBezTo>
                  <a:pt x="3780887" y="38704"/>
                  <a:pt x="3780887" y="38704"/>
                  <a:pt x="3780887" y="38704"/>
                </a:cubicBezTo>
                <a:cubicBezTo>
                  <a:pt x="3754388" y="34878"/>
                  <a:pt x="3727886" y="30747"/>
                  <a:pt x="3702786" y="28735"/>
                </a:cubicBezTo>
                <a:cubicBezTo>
                  <a:pt x="3698134" y="26935"/>
                  <a:pt x="3695113" y="26949"/>
                  <a:pt x="3690233" y="26969"/>
                </a:cubicBezTo>
                <a:cubicBezTo>
                  <a:pt x="3687207" y="24860"/>
                  <a:pt x="3685581" y="24867"/>
                  <a:pt x="3687211" y="26983"/>
                </a:cubicBezTo>
                <a:cubicBezTo>
                  <a:pt x="3630964" y="20861"/>
                  <a:pt x="3574483" y="15044"/>
                  <a:pt x="3518243" y="11347"/>
                </a:cubicBezTo>
                <a:cubicBezTo>
                  <a:pt x="3513594" y="11369"/>
                  <a:pt x="3526163" y="19502"/>
                  <a:pt x="3534063" y="19468"/>
                </a:cubicBezTo>
                <a:cubicBezTo>
                  <a:pt x="3594953" y="23143"/>
                  <a:pt x="3655853" y="31064"/>
                  <a:pt x="3715355" y="36869"/>
                </a:cubicBezTo>
                <a:cubicBezTo>
                  <a:pt x="3741855" y="40998"/>
                  <a:pt x="3769986" y="46941"/>
                  <a:pt x="3796719" y="50766"/>
                </a:cubicBezTo>
                <a:cubicBezTo>
                  <a:pt x="3824851" y="57012"/>
                  <a:pt x="3852978" y="60831"/>
                  <a:pt x="3879483" y="66781"/>
                </a:cubicBezTo>
                <a:cubicBezTo>
                  <a:pt x="3838804" y="60894"/>
                  <a:pt x="3798123" y="55006"/>
                  <a:pt x="3756055" y="50945"/>
                </a:cubicBezTo>
                <a:cubicBezTo>
                  <a:pt x="3751408" y="50965"/>
                  <a:pt x="3765372" y="59093"/>
                  <a:pt x="3771650" y="61188"/>
                </a:cubicBezTo>
                <a:cubicBezTo>
                  <a:pt x="3831146" y="65173"/>
                  <a:pt x="3887411" y="77057"/>
                  <a:pt x="3945278" y="80746"/>
                </a:cubicBezTo>
                <a:cubicBezTo>
                  <a:pt x="3949925" y="80726"/>
                  <a:pt x="3946900" y="78616"/>
                  <a:pt x="3942016" y="76818"/>
                </a:cubicBezTo>
                <a:cubicBezTo>
                  <a:pt x="3954568" y="78583"/>
                  <a:pt x="3968749" y="80643"/>
                  <a:pt x="3981075" y="84836"/>
                </a:cubicBezTo>
                <a:cubicBezTo>
                  <a:pt x="3975027" y="82739"/>
                  <a:pt x="3967127" y="82774"/>
                  <a:pt x="3960853" y="82801"/>
                </a:cubicBezTo>
                <a:cubicBezTo>
                  <a:pt x="3954579" y="82829"/>
                  <a:pt x="3960863" y="87048"/>
                  <a:pt x="3967142" y="88840"/>
                </a:cubicBezTo>
                <a:cubicBezTo>
                  <a:pt x="3909257" y="78782"/>
                  <a:pt x="3849762" y="75101"/>
                  <a:pt x="3790488" y="67172"/>
                </a:cubicBezTo>
                <a:cubicBezTo>
                  <a:pt x="3785840" y="67193"/>
                  <a:pt x="3799804" y="75320"/>
                  <a:pt x="3806081" y="77416"/>
                </a:cubicBezTo>
                <a:cubicBezTo>
                  <a:pt x="3817007" y="79187"/>
                  <a:pt x="3817007" y="79187"/>
                  <a:pt x="3817007" y="79187"/>
                </a:cubicBezTo>
                <a:cubicBezTo>
                  <a:pt x="3851404" y="81159"/>
                  <a:pt x="3885805" y="85254"/>
                  <a:pt x="3918579" y="89053"/>
                </a:cubicBezTo>
                <a:cubicBezTo>
                  <a:pt x="3935895" y="91100"/>
                  <a:pt x="3952746" y="93073"/>
                  <a:pt x="3969368" y="95805"/>
                </a:cubicBezTo>
                <a:lnTo>
                  <a:pt x="3992030" y="100992"/>
                </a:lnTo>
                <a:lnTo>
                  <a:pt x="3838868" y="85461"/>
                </a:lnTo>
                <a:cubicBezTo>
                  <a:pt x="3762393" y="75484"/>
                  <a:pt x="3762393" y="75484"/>
                  <a:pt x="3762393" y="75484"/>
                </a:cubicBezTo>
                <a:cubicBezTo>
                  <a:pt x="3737286" y="71652"/>
                  <a:pt x="3710791" y="69645"/>
                  <a:pt x="3685691" y="67633"/>
                </a:cubicBezTo>
                <a:cubicBezTo>
                  <a:pt x="3681044" y="67653"/>
                  <a:pt x="3693613" y="75787"/>
                  <a:pt x="3701279" y="75754"/>
                </a:cubicBezTo>
                <a:cubicBezTo>
                  <a:pt x="3721734" y="77786"/>
                  <a:pt x="3741955" y="79518"/>
                  <a:pt x="3762408" y="81550"/>
                </a:cubicBezTo>
                <a:cubicBezTo>
                  <a:pt x="3823308" y="89472"/>
                  <a:pt x="3823308" y="89472"/>
                  <a:pt x="3823308" y="89472"/>
                </a:cubicBezTo>
                <a:cubicBezTo>
                  <a:pt x="3863988" y="95359"/>
                  <a:pt x="3904663" y="99427"/>
                  <a:pt x="3945337" y="103190"/>
                </a:cubicBezTo>
                <a:cubicBezTo>
                  <a:pt x="3948363" y="105301"/>
                  <a:pt x="3951622" y="107409"/>
                  <a:pt x="3954642" y="107396"/>
                </a:cubicBezTo>
                <a:cubicBezTo>
                  <a:pt x="3965569" y="109168"/>
                  <a:pt x="3978121" y="111236"/>
                  <a:pt x="3989048" y="113311"/>
                </a:cubicBezTo>
                <a:cubicBezTo>
                  <a:pt x="4001601" y="115379"/>
                  <a:pt x="4012527" y="117150"/>
                  <a:pt x="4025085" y="121341"/>
                </a:cubicBezTo>
                <a:cubicBezTo>
                  <a:pt x="4025085" y="121341"/>
                  <a:pt x="4025085" y="121341"/>
                  <a:pt x="4026718" y="123457"/>
                </a:cubicBezTo>
                <a:cubicBezTo>
                  <a:pt x="4004627" y="117185"/>
                  <a:pt x="3981148" y="113346"/>
                  <a:pt x="3959299" y="111318"/>
                </a:cubicBezTo>
                <a:cubicBezTo>
                  <a:pt x="3957905" y="111325"/>
                  <a:pt x="3956279" y="111331"/>
                  <a:pt x="3954653" y="111339"/>
                </a:cubicBezTo>
                <a:cubicBezTo>
                  <a:pt x="3948368" y="107424"/>
                  <a:pt x="3942089" y="105328"/>
                  <a:pt x="3935810" y="103232"/>
                </a:cubicBezTo>
                <a:cubicBezTo>
                  <a:pt x="3926510" y="101454"/>
                  <a:pt x="3935820" y="107479"/>
                  <a:pt x="3940705" y="109277"/>
                </a:cubicBezTo>
                <a:cubicBezTo>
                  <a:pt x="3939083" y="111408"/>
                  <a:pt x="3953280" y="119534"/>
                  <a:pt x="3957926" y="119514"/>
                </a:cubicBezTo>
                <a:cubicBezTo>
                  <a:pt x="3986049" y="121513"/>
                  <a:pt x="3986049" y="121513"/>
                  <a:pt x="3986049" y="121513"/>
                </a:cubicBezTo>
                <a:cubicBezTo>
                  <a:pt x="4014181" y="127456"/>
                  <a:pt x="4014181" y="127456"/>
                  <a:pt x="4014181" y="127456"/>
                </a:cubicBezTo>
                <a:cubicBezTo>
                  <a:pt x="4033011" y="131316"/>
                  <a:pt x="4051607" y="133358"/>
                  <a:pt x="4070439" y="137521"/>
                </a:cubicBezTo>
                <a:cubicBezTo>
                  <a:pt x="4072066" y="137514"/>
                  <a:pt x="4072066" y="137514"/>
                  <a:pt x="4068807" y="135405"/>
                </a:cubicBezTo>
                <a:cubicBezTo>
                  <a:pt x="4072060" y="135391"/>
                  <a:pt x="4072060" y="135391"/>
                  <a:pt x="4072060" y="135391"/>
                </a:cubicBezTo>
                <a:cubicBezTo>
                  <a:pt x="4073459" y="137507"/>
                  <a:pt x="4083003" y="143531"/>
                  <a:pt x="4087654" y="145635"/>
                </a:cubicBezTo>
                <a:cubicBezTo>
                  <a:pt x="4126714" y="153653"/>
                  <a:pt x="4126714" y="153653"/>
                  <a:pt x="4126714" y="153653"/>
                </a:cubicBezTo>
                <a:cubicBezTo>
                  <a:pt x="4128340" y="153644"/>
                  <a:pt x="4128334" y="151521"/>
                  <a:pt x="4126707" y="151528"/>
                </a:cubicBezTo>
                <a:cubicBezTo>
                  <a:pt x="4153441" y="155354"/>
                  <a:pt x="4181572" y="161296"/>
                  <a:pt x="4208076" y="167245"/>
                </a:cubicBezTo>
                <a:cubicBezTo>
                  <a:pt x="4187618" y="163394"/>
                  <a:pt x="4165771" y="161365"/>
                  <a:pt x="4145545" y="157511"/>
                </a:cubicBezTo>
                <a:cubicBezTo>
                  <a:pt x="4143919" y="157519"/>
                  <a:pt x="4143924" y="159642"/>
                  <a:pt x="4145551" y="159635"/>
                </a:cubicBezTo>
                <a:cubicBezTo>
                  <a:pt x="4100213" y="149522"/>
                  <a:pt x="4053255" y="141539"/>
                  <a:pt x="4006296" y="133557"/>
                </a:cubicBezTo>
                <a:cubicBezTo>
                  <a:pt x="3960968" y="127689"/>
                  <a:pt x="3914020" y="123953"/>
                  <a:pt x="3867061" y="115970"/>
                </a:cubicBezTo>
                <a:cubicBezTo>
                  <a:pt x="3864041" y="115983"/>
                  <a:pt x="3870331" y="122022"/>
                  <a:pt x="3876609" y="124117"/>
                </a:cubicBezTo>
                <a:cubicBezTo>
                  <a:pt x="3846857" y="120002"/>
                  <a:pt x="3817109" y="118009"/>
                  <a:pt x="3787361" y="116322"/>
                </a:cubicBezTo>
                <a:cubicBezTo>
                  <a:pt x="3781082" y="114224"/>
                  <a:pt x="3796903" y="122345"/>
                  <a:pt x="3799930" y="124455"/>
                </a:cubicBezTo>
                <a:cubicBezTo>
                  <a:pt x="3815741" y="128328"/>
                  <a:pt x="3832946" y="132196"/>
                  <a:pt x="3848526" y="136373"/>
                </a:cubicBezTo>
                <a:cubicBezTo>
                  <a:pt x="3834345" y="134313"/>
                  <a:pt x="3820403" y="134374"/>
                  <a:pt x="3804603" y="134444"/>
                </a:cubicBezTo>
                <a:cubicBezTo>
                  <a:pt x="3799961" y="136587"/>
                  <a:pt x="3817171" y="142577"/>
                  <a:pt x="3820430" y="144686"/>
                </a:cubicBezTo>
                <a:lnTo>
                  <a:pt x="3834382" y="146951"/>
                </a:lnTo>
                <a:lnTo>
                  <a:pt x="3794895" y="141690"/>
                </a:lnTo>
                <a:lnTo>
                  <a:pt x="3795035" y="141737"/>
                </a:lnTo>
                <a:cubicBezTo>
                  <a:pt x="3805348" y="144816"/>
                  <a:pt x="3815860" y="147848"/>
                  <a:pt x="3826062" y="151440"/>
                </a:cubicBezTo>
                <a:lnTo>
                  <a:pt x="3843013" y="157866"/>
                </a:lnTo>
                <a:lnTo>
                  <a:pt x="3976669" y="178574"/>
                </a:lnTo>
                <a:cubicBezTo>
                  <a:pt x="4040831" y="190425"/>
                  <a:pt x="4105007" y="206522"/>
                  <a:pt x="4169172" y="218676"/>
                </a:cubicBezTo>
                <a:cubicBezTo>
                  <a:pt x="4172193" y="218663"/>
                  <a:pt x="4161250" y="210522"/>
                  <a:pt x="4153577" y="208432"/>
                </a:cubicBezTo>
                <a:cubicBezTo>
                  <a:pt x="4118939" y="202518"/>
                  <a:pt x="4083134" y="194486"/>
                  <a:pt x="4048723" y="186448"/>
                </a:cubicBezTo>
                <a:cubicBezTo>
                  <a:pt x="4030704" y="182433"/>
                  <a:pt x="4013092" y="178416"/>
                  <a:pt x="3995683" y="174663"/>
                </a:cubicBezTo>
                <a:lnTo>
                  <a:pt x="3987557" y="173064"/>
                </a:lnTo>
                <a:lnTo>
                  <a:pt x="3994065" y="173660"/>
                </a:lnTo>
                <a:cubicBezTo>
                  <a:pt x="4003380" y="174515"/>
                  <a:pt x="4003380" y="174515"/>
                  <a:pt x="4003380" y="174515"/>
                </a:cubicBezTo>
                <a:cubicBezTo>
                  <a:pt x="4018958" y="178391"/>
                  <a:pt x="4036165" y="182560"/>
                  <a:pt x="4051743" y="186435"/>
                </a:cubicBezTo>
                <a:cubicBezTo>
                  <a:pt x="4058016" y="186408"/>
                  <a:pt x="4062670" y="188510"/>
                  <a:pt x="4068948" y="190302"/>
                </a:cubicBezTo>
                <a:cubicBezTo>
                  <a:pt x="4070575" y="190294"/>
                  <a:pt x="4072202" y="190288"/>
                  <a:pt x="4070570" y="188475"/>
                </a:cubicBezTo>
                <a:cubicBezTo>
                  <a:pt x="4086148" y="192349"/>
                  <a:pt x="4100327" y="194411"/>
                  <a:pt x="4115903" y="196465"/>
                </a:cubicBezTo>
                <a:cubicBezTo>
                  <a:pt x="4117534" y="198278"/>
                  <a:pt x="4117529" y="196458"/>
                  <a:pt x="4117529" y="196458"/>
                </a:cubicBezTo>
                <a:cubicBezTo>
                  <a:pt x="4117523" y="194334"/>
                  <a:pt x="4114264" y="192226"/>
                  <a:pt x="4112865" y="190109"/>
                </a:cubicBezTo>
                <a:cubicBezTo>
                  <a:pt x="4165871" y="200188"/>
                  <a:pt x="4165871" y="200188"/>
                  <a:pt x="4165871" y="200188"/>
                </a:cubicBezTo>
                <a:cubicBezTo>
                  <a:pt x="4167498" y="200181"/>
                  <a:pt x="4167498" y="200181"/>
                  <a:pt x="4167492" y="198058"/>
                </a:cubicBezTo>
                <a:cubicBezTo>
                  <a:pt x="4181677" y="202243"/>
                  <a:pt x="4193998" y="204311"/>
                  <a:pt x="4208182" y="208192"/>
                </a:cubicBezTo>
                <a:cubicBezTo>
                  <a:pt x="4205161" y="208205"/>
                  <a:pt x="4201909" y="208219"/>
                  <a:pt x="4198887" y="208232"/>
                </a:cubicBezTo>
                <a:cubicBezTo>
                  <a:pt x="4194009" y="208253"/>
                  <a:pt x="4208197" y="214257"/>
                  <a:pt x="4209829" y="216374"/>
                </a:cubicBezTo>
                <a:cubicBezTo>
                  <a:pt x="4230066" y="224473"/>
                  <a:pt x="4250537" y="232572"/>
                  <a:pt x="4274021" y="238536"/>
                </a:cubicBezTo>
                <a:cubicBezTo>
                  <a:pt x="4251939" y="236509"/>
                  <a:pt x="4220788" y="230581"/>
                  <a:pt x="4194061" y="228575"/>
                </a:cubicBezTo>
                <a:cubicBezTo>
                  <a:pt x="4175410" y="227293"/>
                  <a:pt x="4159245" y="227022"/>
                  <a:pt x="4153710" y="230415"/>
                </a:cubicBezTo>
                <a:lnTo>
                  <a:pt x="4152157" y="234746"/>
                </a:lnTo>
                <a:lnTo>
                  <a:pt x="4086883" y="218242"/>
                </a:lnTo>
                <a:cubicBezTo>
                  <a:pt x="4063604" y="212997"/>
                  <a:pt x="4039367" y="208024"/>
                  <a:pt x="4014375" y="202978"/>
                </a:cubicBezTo>
                <a:cubicBezTo>
                  <a:pt x="4025301" y="205053"/>
                  <a:pt x="4033195" y="202895"/>
                  <a:pt x="4042491" y="202854"/>
                </a:cubicBezTo>
                <a:cubicBezTo>
                  <a:pt x="4047137" y="202834"/>
                  <a:pt x="4029922" y="194721"/>
                  <a:pt x="4026895" y="192611"/>
                </a:cubicBezTo>
                <a:cubicBezTo>
                  <a:pt x="4009690" y="188743"/>
                  <a:pt x="3989227" y="182766"/>
                  <a:pt x="3969001" y="178611"/>
                </a:cubicBezTo>
                <a:cubicBezTo>
                  <a:pt x="3939243" y="172674"/>
                  <a:pt x="3907920" y="168263"/>
                  <a:pt x="3876626" y="163813"/>
                </a:cubicBezTo>
                <a:lnTo>
                  <a:pt x="3845183" y="158688"/>
                </a:lnTo>
                <a:lnTo>
                  <a:pt x="3858049" y="163567"/>
                </a:lnTo>
                <a:cubicBezTo>
                  <a:pt x="3868449" y="167447"/>
                  <a:pt x="3878426" y="171318"/>
                  <a:pt x="3887504" y="175632"/>
                </a:cubicBezTo>
                <a:cubicBezTo>
                  <a:pt x="3876233" y="172672"/>
                  <a:pt x="3863831" y="168190"/>
                  <a:pt x="3852557" y="163436"/>
                </a:cubicBezTo>
                <a:lnTo>
                  <a:pt x="3840721" y="159864"/>
                </a:lnTo>
                <a:cubicBezTo>
                  <a:pt x="3839261" y="162163"/>
                  <a:pt x="3848393" y="166388"/>
                  <a:pt x="3850421" y="166795"/>
                </a:cubicBezTo>
                <a:lnTo>
                  <a:pt x="3869493" y="173698"/>
                </a:lnTo>
                <a:lnTo>
                  <a:pt x="3883512" y="176370"/>
                </a:lnTo>
                <a:cubicBezTo>
                  <a:pt x="3886041" y="176851"/>
                  <a:pt x="3886041" y="176851"/>
                  <a:pt x="3886041" y="176851"/>
                </a:cubicBezTo>
                <a:lnTo>
                  <a:pt x="3890986" y="176830"/>
                </a:lnTo>
                <a:lnTo>
                  <a:pt x="3887504" y="175632"/>
                </a:lnTo>
                <a:cubicBezTo>
                  <a:pt x="3888910" y="175216"/>
                  <a:pt x="3889954" y="175376"/>
                  <a:pt x="3891080" y="175889"/>
                </a:cubicBezTo>
                <a:lnTo>
                  <a:pt x="3893188" y="177115"/>
                </a:lnTo>
                <a:lnTo>
                  <a:pt x="3895912" y="178024"/>
                </a:lnTo>
                <a:lnTo>
                  <a:pt x="3896280" y="177905"/>
                </a:lnTo>
                <a:lnTo>
                  <a:pt x="3896673" y="178278"/>
                </a:lnTo>
                <a:lnTo>
                  <a:pt x="3898594" y="178919"/>
                </a:lnTo>
                <a:cubicBezTo>
                  <a:pt x="3923700" y="183056"/>
                  <a:pt x="3948573" y="186889"/>
                  <a:pt x="3973668" y="186779"/>
                </a:cubicBezTo>
                <a:cubicBezTo>
                  <a:pt x="3981341" y="188867"/>
                  <a:pt x="3989248" y="190653"/>
                  <a:pt x="3998780" y="192734"/>
                </a:cubicBezTo>
                <a:cubicBezTo>
                  <a:pt x="3976822" y="192831"/>
                  <a:pt x="3952184" y="190436"/>
                  <a:pt x="3927748" y="187511"/>
                </a:cubicBezTo>
                <a:lnTo>
                  <a:pt x="3896228" y="183712"/>
                </a:lnTo>
                <a:lnTo>
                  <a:pt x="3926175" y="196349"/>
                </a:lnTo>
                <a:lnTo>
                  <a:pt x="3928556" y="196595"/>
                </a:lnTo>
                <a:lnTo>
                  <a:pt x="3951857" y="199006"/>
                </a:lnTo>
                <a:cubicBezTo>
                  <a:pt x="3961157" y="201088"/>
                  <a:pt x="3970691" y="203169"/>
                  <a:pt x="3979984" y="203129"/>
                </a:cubicBezTo>
                <a:cubicBezTo>
                  <a:pt x="4008117" y="209070"/>
                  <a:pt x="4008117" y="209070"/>
                  <a:pt x="4008117" y="209070"/>
                </a:cubicBezTo>
                <a:cubicBezTo>
                  <a:pt x="4045547" y="217096"/>
                  <a:pt x="4083208" y="222995"/>
                  <a:pt x="4119018" y="233151"/>
                </a:cubicBezTo>
                <a:cubicBezTo>
                  <a:pt x="4102044" y="228980"/>
                  <a:pt x="4084845" y="227236"/>
                  <a:pt x="4069038" y="225182"/>
                </a:cubicBezTo>
                <a:cubicBezTo>
                  <a:pt x="4066017" y="225195"/>
                  <a:pt x="4067649" y="227310"/>
                  <a:pt x="4069048" y="229125"/>
                </a:cubicBezTo>
                <a:cubicBezTo>
                  <a:pt x="4053470" y="225250"/>
                  <a:pt x="4039523" y="223188"/>
                  <a:pt x="4023716" y="221134"/>
                </a:cubicBezTo>
                <a:cubicBezTo>
                  <a:pt x="4009764" y="217254"/>
                  <a:pt x="3995584" y="215193"/>
                  <a:pt x="3981405" y="213434"/>
                </a:cubicBezTo>
                <a:cubicBezTo>
                  <a:pt x="3969085" y="211366"/>
                  <a:pt x="3954910" y="211428"/>
                  <a:pt x="3940963" y="209366"/>
                </a:cubicBezTo>
                <a:cubicBezTo>
                  <a:pt x="3912604" y="205548"/>
                  <a:pt x="3884715" y="203548"/>
                  <a:pt x="3856361" y="201550"/>
                </a:cubicBezTo>
                <a:lnTo>
                  <a:pt x="3856767" y="203576"/>
                </a:lnTo>
                <a:lnTo>
                  <a:pt x="3857572" y="204263"/>
                </a:lnTo>
                <a:lnTo>
                  <a:pt x="3864277" y="207580"/>
                </a:lnTo>
                <a:lnTo>
                  <a:pt x="3823923" y="200171"/>
                </a:lnTo>
                <a:lnTo>
                  <a:pt x="3833015" y="203469"/>
                </a:lnTo>
                <a:cubicBezTo>
                  <a:pt x="3838765" y="205820"/>
                  <a:pt x="3851958" y="212953"/>
                  <a:pt x="3838657" y="209586"/>
                </a:cubicBezTo>
                <a:lnTo>
                  <a:pt x="3819554" y="204107"/>
                </a:lnTo>
                <a:lnTo>
                  <a:pt x="3823609" y="205939"/>
                </a:lnTo>
                <a:cubicBezTo>
                  <a:pt x="3821982" y="205947"/>
                  <a:pt x="3834551" y="214081"/>
                  <a:pt x="3839199" y="214061"/>
                </a:cubicBezTo>
                <a:cubicBezTo>
                  <a:pt x="3904989" y="225902"/>
                  <a:pt x="3972158" y="231674"/>
                  <a:pt x="4037944" y="241697"/>
                </a:cubicBezTo>
                <a:cubicBezTo>
                  <a:pt x="4039570" y="241689"/>
                  <a:pt x="4039575" y="243813"/>
                  <a:pt x="4040970" y="243807"/>
                </a:cubicBezTo>
                <a:cubicBezTo>
                  <a:pt x="4036324" y="243827"/>
                  <a:pt x="4031670" y="241725"/>
                  <a:pt x="4025396" y="241752"/>
                </a:cubicBezTo>
                <a:cubicBezTo>
                  <a:pt x="4020749" y="241772"/>
                  <a:pt x="4016096" y="239670"/>
                  <a:pt x="4011217" y="239691"/>
                </a:cubicBezTo>
                <a:cubicBezTo>
                  <a:pt x="4006569" y="239711"/>
                  <a:pt x="4011227" y="243937"/>
                  <a:pt x="4016112" y="245735"/>
                </a:cubicBezTo>
                <a:cubicBezTo>
                  <a:pt x="4003559" y="243971"/>
                  <a:pt x="3989380" y="241910"/>
                  <a:pt x="3976826" y="239843"/>
                </a:cubicBezTo>
                <a:cubicBezTo>
                  <a:pt x="3962879" y="237781"/>
                  <a:pt x="3950327" y="236016"/>
                  <a:pt x="3937773" y="233948"/>
                </a:cubicBezTo>
                <a:cubicBezTo>
                  <a:pt x="3933127" y="233968"/>
                  <a:pt x="3945695" y="242102"/>
                  <a:pt x="3950342" y="242082"/>
                </a:cubicBezTo>
                <a:cubicBezTo>
                  <a:pt x="3975454" y="248037"/>
                  <a:pt x="4000326" y="251871"/>
                  <a:pt x="4025437" y="257826"/>
                </a:cubicBezTo>
                <a:cubicBezTo>
                  <a:pt x="4048918" y="261971"/>
                  <a:pt x="4073790" y="265803"/>
                  <a:pt x="4098897" y="269939"/>
                </a:cubicBezTo>
                <a:cubicBezTo>
                  <a:pt x="4098903" y="272063"/>
                  <a:pt x="4106813" y="275970"/>
                  <a:pt x="4111465" y="278073"/>
                </a:cubicBezTo>
                <a:cubicBezTo>
                  <a:pt x="4081712" y="273957"/>
                  <a:pt x="4081712" y="273957"/>
                  <a:pt x="4081712" y="273957"/>
                </a:cubicBezTo>
                <a:cubicBezTo>
                  <a:pt x="4025449" y="262073"/>
                  <a:pt x="3969186" y="250189"/>
                  <a:pt x="3912720" y="250437"/>
                </a:cubicBezTo>
                <a:cubicBezTo>
                  <a:pt x="3908073" y="250457"/>
                  <a:pt x="3911331" y="252262"/>
                  <a:pt x="3914357" y="254373"/>
                </a:cubicBezTo>
                <a:cubicBezTo>
                  <a:pt x="3903431" y="252298"/>
                  <a:pt x="3890877" y="250533"/>
                  <a:pt x="3887857" y="250546"/>
                </a:cubicBezTo>
                <a:cubicBezTo>
                  <a:pt x="3884715" y="248437"/>
                  <a:pt x="3879597" y="246413"/>
                  <a:pt x="3876662" y="245666"/>
                </a:cubicBezTo>
                <a:lnTo>
                  <a:pt x="3878266" y="248035"/>
                </a:lnTo>
                <a:lnTo>
                  <a:pt x="3880015" y="248694"/>
                </a:lnTo>
                <a:lnTo>
                  <a:pt x="3880108" y="249002"/>
                </a:lnTo>
                <a:lnTo>
                  <a:pt x="3904779" y="257566"/>
                </a:lnTo>
                <a:lnTo>
                  <a:pt x="3913069" y="256999"/>
                </a:lnTo>
                <a:lnTo>
                  <a:pt x="3924744" y="256938"/>
                </a:lnTo>
                <a:lnTo>
                  <a:pt x="3925938" y="257902"/>
                </a:lnTo>
                <a:lnTo>
                  <a:pt x="3929552" y="260255"/>
                </a:lnTo>
                <a:lnTo>
                  <a:pt x="3925806" y="260431"/>
                </a:lnTo>
                <a:lnTo>
                  <a:pt x="3917519" y="260808"/>
                </a:lnTo>
                <a:lnTo>
                  <a:pt x="3950405" y="266346"/>
                </a:lnTo>
                <a:cubicBezTo>
                  <a:pt x="3960633" y="267363"/>
                  <a:pt x="3971208" y="268908"/>
                  <a:pt x="3981959" y="270680"/>
                </a:cubicBezTo>
                <a:lnTo>
                  <a:pt x="4013918" y="276263"/>
                </a:lnTo>
                <a:lnTo>
                  <a:pt x="4009190" y="276135"/>
                </a:lnTo>
                <a:cubicBezTo>
                  <a:pt x="4006662" y="275879"/>
                  <a:pt x="4004337" y="275360"/>
                  <a:pt x="4002011" y="274308"/>
                </a:cubicBezTo>
                <a:cubicBezTo>
                  <a:pt x="3994110" y="274343"/>
                  <a:pt x="4008306" y="282470"/>
                  <a:pt x="4009932" y="282463"/>
                </a:cubicBezTo>
                <a:cubicBezTo>
                  <a:pt x="4016212" y="284558"/>
                  <a:pt x="4022491" y="286654"/>
                  <a:pt x="4028538" y="288446"/>
                </a:cubicBezTo>
                <a:cubicBezTo>
                  <a:pt x="4009942" y="286710"/>
                  <a:pt x="3991111" y="282546"/>
                  <a:pt x="3972279" y="278685"/>
                </a:cubicBezTo>
                <a:cubicBezTo>
                  <a:pt x="3953685" y="276644"/>
                  <a:pt x="3933232" y="274611"/>
                  <a:pt x="3914405" y="272874"/>
                </a:cubicBezTo>
                <a:cubicBezTo>
                  <a:pt x="3908131" y="272902"/>
                  <a:pt x="3925345" y="280712"/>
                  <a:pt x="3928605" y="282820"/>
                </a:cubicBezTo>
                <a:cubicBezTo>
                  <a:pt x="3944184" y="286999"/>
                  <a:pt x="3961383" y="288742"/>
                  <a:pt x="3978589" y="292913"/>
                </a:cubicBezTo>
                <a:cubicBezTo>
                  <a:pt x="3994163" y="294967"/>
                  <a:pt x="4011369" y="298835"/>
                  <a:pt x="4028575" y="303006"/>
                </a:cubicBezTo>
                <a:cubicBezTo>
                  <a:pt x="4009980" y="300964"/>
                  <a:pt x="3991149" y="296801"/>
                  <a:pt x="3972321" y="295063"/>
                </a:cubicBezTo>
                <a:cubicBezTo>
                  <a:pt x="3970928" y="295070"/>
                  <a:pt x="3970928" y="295070"/>
                  <a:pt x="3969301" y="295077"/>
                </a:cubicBezTo>
                <a:cubicBezTo>
                  <a:pt x="3944199" y="293064"/>
                  <a:pt x="3944199" y="293064"/>
                  <a:pt x="3944199" y="293064"/>
                </a:cubicBezTo>
                <a:cubicBezTo>
                  <a:pt x="3936293" y="290976"/>
                  <a:pt x="3928627" y="291010"/>
                  <a:pt x="3919098" y="291051"/>
                </a:cubicBezTo>
                <a:cubicBezTo>
                  <a:pt x="3916772" y="290000"/>
                  <a:pt x="3919159" y="292036"/>
                  <a:pt x="3922913" y="294334"/>
                </a:cubicBezTo>
                <a:lnTo>
                  <a:pt x="3934402" y="298962"/>
                </a:lnTo>
                <a:lnTo>
                  <a:pt x="3936983" y="298883"/>
                </a:lnTo>
                <a:lnTo>
                  <a:pt x="3937860" y="299394"/>
                </a:lnTo>
                <a:lnTo>
                  <a:pt x="3958104" y="300927"/>
                </a:lnTo>
                <a:cubicBezTo>
                  <a:pt x="3961415" y="301177"/>
                  <a:pt x="3961415" y="301177"/>
                  <a:pt x="3961415" y="301177"/>
                </a:cubicBezTo>
                <a:cubicBezTo>
                  <a:pt x="4002095" y="307065"/>
                  <a:pt x="4041147" y="312958"/>
                  <a:pt x="4080185" y="312788"/>
                </a:cubicBezTo>
                <a:cubicBezTo>
                  <a:pt x="4085067" y="312766"/>
                  <a:pt x="4067849" y="304653"/>
                  <a:pt x="4066222" y="304660"/>
                </a:cubicBezTo>
                <a:cubicBezTo>
                  <a:pt x="4053665" y="300773"/>
                  <a:pt x="4053665" y="300773"/>
                  <a:pt x="4053665" y="300773"/>
                </a:cubicBezTo>
                <a:cubicBezTo>
                  <a:pt x="4073890" y="304626"/>
                  <a:pt x="4094350" y="308782"/>
                  <a:pt x="4116202" y="312629"/>
                </a:cubicBezTo>
                <a:cubicBezTo>
                  <a:pt x="4120851" y="312609"/>
                  <a:pt x="4106887" y="304481"/>
                  <a:pt x="4102234" y="302681"/>
                </a:cubicBezTo>
                <a:cubicBezTo>
                  <a:pt x="4081775" y="298526"/>
                  <a:pt x="4059918" y="292555"/>
                  <a:pt x="4038059" y="286585"/>
                </a:cubicBezTo>
                <a:cubicBezTo>
                  <a:pt x="4061539" y="290425"/>
                  <a:pt x="4085023" y="296388"/>
                  <a:pt x="4108503" y="300532"/>
                </a:cubicBezTo>
                <a:cubicBezTo>
                  <a:pt x="4117803" y="302613"/>
                  <a:pt x="4102213" y="294493"/>
                  <a:pt x="4097328" y="292391"/>
                </a:cubicBezTo>
                <a:cubicBezTo>
                  <a:pt x="4092676" y="290288"/>
                  <a:pt x="4089655" y="290301"/>
                  <a:pt x="4085003" y="288199"/>
                </a:cubicBezTo>
                <a:cubicBezTo>
                  <a:pt x="4089655" y="290301"/>
                  <a:pt x="4092676" y="290288"/>
                  <a:pt x="4095928" y="290275"/>
                </a:cubicBezTo>
                <a:cubicBezTo>
                  <a:pt x="4103602" y="292363"/>
                  <a:pt x="4095917" y="286331"/>
                  <a:pt x="4089639" y="284235"/>
                </a:cubicBezTo>
                <a:cubicBezTo>
                  <a:pt x="4095911" y="284208"/>
                  <a:pt x="4095911" y="284208"/>
                  <a:pt x="4095911" y="284208"/>
                </a:cubicBezTo>
                <a:cubicBezTo>
                  <a:pt x="4144272" y="294307"/>
                  <a:pt x="4144272" y="294307"/>
                  <a:pt x="4144272" y="294307"/>
                </a:cubicBezTo>
                <a:cubicBezTo>
                  <a:pt x="4139623" y="294329"/>
                  <a:pt x="4155218" y="304269"/>
                  <a:pt x="4158471" y="304254"/>
                </a:cubicBezTo>
                <a:cubicBezTo>
                  <a:pt x="4200550" y="312258"/>
                  <a:pt x="4242873" y="324507"/>
                  <a:pt x="4285189" y="334330"/>
                </a:cubicBezTo>
                <a:cubicBezTo>
                  <a:pt x="4280309" y="334352"/>
                  <a:pt x="4280309" y="334352"/>
                  <a:pt x="4280309" y="334352"/>
                </a:cubicBezTo>
                <a:cubicBezTo>
                  <a:pt x="4252182" y="330533"/>
                  <a:pt x="4224056" y="326410"/>
                  <a:pt x="4194297" y="320475"/>
                </a:cubicBezTo>
                <a:cubicBezTo>
                  <a:pt x="4166177" y="318476"/>
                  <a:pt x="4136656" y="314662"/>
                  <a:pt x="4109928" y="312656"/>
                </a:cubicBezTo>
                <a:cubicBezTo>
                  <a:pt x="4102259" y="312690"/>
                  <a:pt x="4117851" y="320811"/>
                  <a:pt x="4120876" y="322922"/>
                </a:cubicBezTo>
                <a:cubicBezTo>
                  <a:pt x="4133433" y="326808"/>
                  <a:pt x="4133433" y="326808"/>
                  <a:pt x="4133433" y="326808"/>
                </a:cubicBezTo>
                <a:cubicBezTo>
                  <a:pt x="4128786" y="326829"/>
                  <a:pt x="4122512" y="326857"/>
                  <a:pt x="4120892" y="328987"/>
                </a:cubicBezTo>
                <a:cubicBezTo>
                  <a:pt x="4117871" y="329001"/>
                  <a:pt x="4114618" y="329014"/>
                  <a:pt x="4113223" y="329021"/>
                </a:cubicBezTo>
                <a:cubicBezTo>
                  <a:pt x="4063013" y="321052"/>
                  <a:pt x="4011411" y="315213"/>
                  <a:pt x="3961441" y="311186"/>
                </a:cubicBezTo>
                <a:cubicBezTo>
                  <a:pt x="3955168" y="311215"/>
                  <a:pt x="3972383" y="319328"/>
                  <a:pt x="3975637" y="319314"/>
                </a:cubicBezTo>
                <a:cubicBezTo>
                  <a:pt x="3995869" y="325594"/>
                  <a:pt x="4016333" y="331570"/>
                  <a:pt x="4036560" y="335424"/>
                </a:cubicBezTo>
                <a:cubicBezTo>
                  <a:pt x="4034933" y="335432"/>
                  <a:pt x="4034936" y="337554"/>
                  <a:pt x="4033544" y="337561"/>
                </a:cubicBezTo>
                <a:cubicBezTo>
                  <a:pt x="4005187" y="333742"/>
                  <a:pt x="3977058" y="329619"/>
                  <a:pt x="3947548" y="329750"/>
                </a:cubicBezTo>
                <a:cubicBezTo>
                  <a:pt x="3941268" y="327653"/>
                  <a:pt x="3956858" y="335774"/>
                  <a:pt x="3961510" y="337878"/>
                </a:cubicBezTo>
                <a:cubicBezTo>
                  <a:pt x="3975695" y="341757"/>
                  <a:pt x="3989643" y="343819"/>
                  <a:pt x="4005221" y="347694"/>
                </a:cubicBezTo>
                <a:cubicBezTo>
                  <a:pt x="3999185" y="349843"/>
                  <a:pt x="3992911" y="349870"/>
                  <a:pt x="3986642" y="352023"/>
                </a:cubicBezTo>
                <a:cubicBezTo>
                  <a:pt x="3975716" y="349947"/>
                  <a:pt x="3975716" y="349947"/>
                  <a:pt x="3975716" y="349947"/>
                </a:cubicBezTo>
                <a:cubicBezTo>
                  <a:pt x="3974084" y="347831"/>
                  <a:pt x="3966174" y="343922"/>
                  <a:pt x="3961520" y="341820"/>
                </a:cubicBezTo>
                <a:cubicBezTo>
                  <a:pt x="3930380" y="340137"/>
                  <a:pt x="3900625" y="336022"/>
                  <a:pt x="3870883" y="336151"/>
                </a:cubicBezTo>
                <a:cubicBezTo>
                  <a:pt x="3864609" y="336181"/>
                  <a:pt x="3878804" y="344306"/>
                  <a:pt x="3880198" y="344300"/>
                </a:cubicBezTo>
                <a:lnTo>
                  <a:pt x="3874913" y="344323"/>
                </a:lnTo>
                <a:cubicBezTo>
                  <a:pt x="3873925" y="344329"/>
                  <a:pt x="3873925" y="344329"/>
                  <a:pt x="3873925" y="344329"/>
                </a:cubicBezTo>
                <a:cubicBezTo>
                  <a:pt x="3870904" y="344341"/>
                  <a:pt x="3870904" y="344341"/>
                  <a:pt x="3872537" y="346458"/>
                </a:cubicBezTo>
                <a:lnTo>
                  <a:pt x="3804435" y="338124"/>
                </a:lnTo>
                <a:lnTo>
                  <a:pt x="3803972" y="338687"/>
                </a:lnTo>
                <a:lnTo>
                  <a:pt x="3794225" y="339216"/>
                </a:lnTo>
                <a:lnTo>
                  <a:pt x="3798865" y="342535"/>
                </a:lnTo>
                <a:lnTo>
                  <a:pt x="3807075" y="345023"/>
                </a:lnTo>
                <a:lnTo>
                  <a:pt x="3813312" y="345073"/>
                </a:lnTo>
                <a:cubicBezTo>
                  <a:pt x="3817336" y="345196"/>
                  <a:pt x="3820512" y="345561"/>
                  <a:pt x="3822541" y="346614"/>
                </a:cubicBezTo>
                <a:cubicBezTo>
                  <a:pt x="3839393" y="349933"/>
                  <a:pt x="3851770" y="349215"/>
                  <a:pt x="3868530" y="352773"/>
                </a:cubicBezTo>
                <a:cubicBezTo>
                  <a:pt x="3860811" y="354053"/>
                  <a:pt x="3853632" y="353826"/>
                  <a:pt x="3846400" y="353357"/>
                </a:cubicBezTo>
                <a:lnTo>
                  <a:pt x="3832844" y="352836"/>
                </a:lnTo>
                <a:lnTo>
                  <a:pt x="3852118" y="358679"/>
                </a:lnTo>
                <a:lnTo>
                  <a:pt x="3807991" y="352860"/>
                </a:lnTo>
                <a:lnTo>
                  <a:pt x="3802679" y="354021"/>
                </a:lnTo>
                <a:cubicBezTo>
                  <a:pt x="3800592" y="356368"/>
                  <a:pt x="3800037" y="357795"/>
                  <a:pt x="3797441" y="358448"/>
                </a:cubicBezTo>
                <a:lnTo>
                  <a:pt x="3789325" y="357674"/>
                </a:lnTo>
                <a:lnTo>
                  <a:pt x="3853255" y="371261"/>
                </a:lnTo>
                <a:cubicBezTo>
                  <a:pt x="3878887" y="376002"/>
                  <a:pt x="3904689" y="379982"/>
                  <a:pt x="3930490" y="382903"/>
                </a:cubicBezTo>
                <a:cubicBezTo>
                  <a:pt x="3930495" y="385025"/>
                  <a:pt x="3936546" y="388943"/>
                  <a:pt x="3942827" y="391037"/>
                </a:cubicBezTo>
                <a:cubicBezTo>
                  <a:pt x="3911679" y="386928"/>
                  <a:pt x="3880293" y="380999"/>
                  <a:pt x="3850551" y="381131"/>
                </a:cubicBezTo>
                <a:cubicBezTo>
                  <a:pt x="3858456" y="383219"/>
                  <a:pt x="3864730" y="383192"/>
                  <a:pt x="3871004" y="383164"/>
                </a:cubicBezTo>
                <a:cubicBezTo>
                  <a:pt x="3856829" y="383226"/>
                  <a:pt x="3841262" y="383295"/>
                  <a:pt x="3825693" y="383363"/>
                </a:cubicBezTo>
                <a:cubicBezTo>
                  <a:pt x="3828719" y="385473"/>
                  <a:pt x="3838256" y="389374"/>
                  <a:pt x="3841283" y="391484"/>
                </a:cubicBezTo>
                <a:cubicBezTo>
                  <a:pt x="3844303" y="391472"/>
                  <a:pt x="3847556" y="391456"/>
                  <a:pt x="3850583" y="393566"/>
                </a:cubicBezTo>
                <a:cubicBezTo>
                  <a:pt x="3838267" y="393621"/>
                  <a:pt x="3838267" y="393621"/>
                  <a:pt x="3838267" y="393621"/>
                </a:cubicBezTo>
                <a:cubicBezTo>
                  <a:pt x="3861747" y="397460"/>
                  <a:pt x="3886615" y="399474"/>
                  <a:pt x="3911721" y="403306"/>
                </a:cubicBezTo>
                <a:cubicBezTo>
                  <a:pt x="3907073" y="403327"/>
                  <a:pt x="3902425" y="403348"/>
                  <a:pt x="3897545" y="403369"/>
                </a:cubicBezTo>
                <a:cubicBezTo>
                  <a:pt x="3928921" y="405354"/>
                  <a:pt x="3960068" y="409159"/>
                  <a:pt x="3989821" y="413276"/>
                </a:cubicBezTo>
                <a:lnTo>
                  <a:pt x="3991449" y="413268"/>
                </a:lnTo>
                <a:cubicBezTo>
                  <a:pt x="3993080" y="415384"/>
                  <a:pt x="4004017" y="421402"/>
                  <a:pt x="4007038" y="421389"/>
                </a:cubicBezTo>
                <a:cubicBezTo>
                  <a:pt x="4035164" y="425208"/>
                  <a:pt x="4064922" y="431143"/>
                  <a:pt x="4093054" y="437085"/>
                </a:cubicBezTo>
                <a:cubicBezTo>
                  <a:pt x="4060286" y="435410"/>
                  <a:pt x="4025891" y="433438"/>
                  <a:pt x="3994521" y="433576"/>
                </a:cubicBezTo>
                <a:cubicBezTo>
                  <a:pt x="3988247" y="433604"/>
                  <a:pt x="4004069" y="441724"/>
                  <a:pt x="4008716" y="441704"/>
                </a:cubicBezTo>
                <a:cubicBezTo>
                  <a:pt x="4019647" y="445598"/>
                  <a:pt x="4030575" y="447672"/>
                  <a:pt x="4043127" y="449741"/>
                </a:cubicBezTo>
                <a:cubicBezTo>
                  <a:pt x="4041500" y="449748"/>
                  <a:pt x="4038481" y="449761"/>
                  <a:pt x="4036854" y="449769"/>
                </a:cubicBezTo>
                <a:cubicBezTo>
                  <a:pt x="4005480" y="447783"/>
                  <a:pt x="3974332" y="443977"/>
                  <a:pt x="3942963" y="444115"/>
                </a:cubicBezTo>
                <a:cubicBezTo>
                  <a:pt x="3935295" y="444149"/>
                  <a:pt x="3952511" y="452263"/>
                  <a:pt x="3955537" y="454070"/>
                </a:cubicBezTo>
                <a:cubicBezTo>
                  <a:pt x="3968089" y="456138"/>
                  <a:pt x="3980648" y="460024"/>
                  <a:pt x="3991575" y="462099"/>
                </a:cubicBezTo>
                <a:cubicBezTo>
                  <a:pt x="3979021" y="460030"/>
                  <a:pt x="3966469" y="458267"/>
                  <a:pt x="3954153" y="458322"/>
                </a:cubicBezTo>
                <a:cubicBezTo>
                  <a:pt x="3950895" y="456213"/>
                  <a:pt x="3946241" y="454110"/>
                  <a:pt x="3944615" y="454117"/>
                </a:cubicBezTo>
                <a:lnTo>
                  <a:pt x="3885266" y="443979"/>
                </a:lnTo>
                <a:lnTo>
                  <a:pt x="3890717" y="446280"/>
                </a:lnTo>
                <a:lnTo>
                  <a:pt x="3881785" y="443383"/>
                </a:lnTo>
                <a:lnTo>
                  <a:pt x="3861047" y="439842"/>
                </a:lnTo>
                <a:lnTo>
                  <a:pt x="3882555" y="449088"/>
                </a:lnTo>
                <a:lnTo>
                  <a:pt x="3878733" y="448956"/>
                </a:lnTo>
                <a:lnTo>
                  <a:pt x="3878565" y="448973"/>
                </a:lnTo>
                <a:lnTo>
                  <a:pt x="3877425" y="448594"/>
                </a:lnTo>
                <a:cubicBezTo>
                  <a:pt x="3874607" y="447331"/>
                  <a:pt x="3860062" y="440824"/>
                  <a:pt x="3859388" y="441885"/>
                </a:cubicBezTo>
                <a:cubicBezTo>
                  <a:pt x="3857252" y="445243"/>
                  <a:pt x="3872471" y="450690"/>
                  <a:pt x="3871117" y="449223"/>
                </a:cubicBezTo>
                <a:lnTo>
                  <a:pt x="3872414" y="449668"/>
                </a:lnTo>
                <a:lnTo>
                  <a:pt x="3871011" y="451490"/>
                </a:lnTo>
                <a:cubicBezTo>
                  <a:pt x="3871681" y="451959"/>
                  <a:pt x="3873339" y="452274"/>
                  <a:pt x="3875449" y="452493"/>
                </a:cubicBezTo>
                <a:lnTo>
                  <a:pt x="3880865" y="452819"/>
                </a:lnTo>
                <a:lnTo>
                  <a:pt x="3884420" y="454384"/>
                </a:lnTo>
                <a:cubicBezTo>
                  <a:pt x="3885777" y="457647"/>
                  <a:pt x="3872475" y="452486"/>
                  <a:pt x="3872475" y="452486"/>
                </a:cubicBezTo>
                <a:lnTo>
                  <a:pt x="3856817" y="446394"/>
                </a:lnTo>
                <a:lnTo>
                  <a:pt x="3852351" y="448457"/>
                </a:lnTo>
                <a:lnTo>
                  <a:pt x="3852186" y="448457"/>
                </a:lnTo>
                <a:lnTo>
                  <a:pt x="3857373" y="450750"/>
                </a:lnTo>
                <a:cubicBezTo>
                  <a:pt x="3856983" y="453163"/>
                  <a:pt x="3853799" y="452550"/>
                  <a:pt x="3850714" y="451331"/>
                </a:cubicBezTo>
                <a:lnTo>
                  <a:pt x="3849497" y="450759"/>
                </a:lnTo>
                <a:lnTo>
                  <a:pt x="3847291" y="451107"/>
                </a:lnTo>
                <a:cubicBezTo>
                  <a:pt x="3842583" y="451470"/>
                  <a:pt x="3835132" y="451369"/>
                  <a:pt x="3833724" y="451603"/>
                </a:cubicBezTo>
                <a:lnTo>
                  <a:pt x="3821735" y="451807"/>
                </a:lnTo>
                <a:lnTo>
                  <a:pt x="3844471" y="456680"/>
                </a:lnTo>
                <a:lnTo>
                  <a:pt x="3801260" y="453223"/>
                </a:lnTo>
                <a:lnTo>
                  <a:pt x="3801039" y="453240"/>
                </a:lnTo>
                <a:lnTo>
                  <a:pt x="3798750" y="453360"/>
                </a:lnTo>
                <a:lnTo>
                  <a:pt x="3807061" y="456846"/>
                </a:lnTo>
                <a:cubicBezTo>
                  <a:pt x="3817987" y="458920"/>
                  <a:pt x="3817987" y="458920"/>
                  <a:pt x="3817987" y="458920"/>
                </a:cubicBezTo>
                <a:lnTo>
                  <a:pt x="3796094" y="459016"/>
                </a:lnTo>
                <a:lnTo>
                  <a:pt x="3798263" y="461486"/>
                </a:lnTo>
                <a:cubicBezTo>
                  <a:pt x="3798403" y="461130"/>
                  <a:pt x="3797567" y="461142"/>
                  <a:pt x="3796173" y="461388"/>
                </a:cubicBezTo>
                <a:lnTo>
                  <a:pt x="3794656" y="461748"/>
                </a:lnTo>
                <a:lnTo>
                  <a:pt x="3800718" y="463745"/>
                </a:lnTo>
                <a:lnTo>
                  <a:pt x="3798575" y="464087"/>
                </a:lnTo>
                <a:lnTo>
                  <a:pt x="3808707" y="465027"/>
                </a:lnTo>
                <a:cubicBezTo>
                  <a:pt x="3800808" y="465061"/>
                  <a:pt x="3800808" y="465061"/>
                  <a:pt x="3800808" y="465061"/>
                </a:cubicBezTo>
                <a:lnTo>
                  <a:pt x="3804287" y="469088"/>
                </a:lnTo>
                <a:lnTo>
                  <a:pt x="3804401" y="469086"/>
                </a:lnTo>
                <a:lnTo>
                  <a:pt x="3815993" y="469123"/>
                </a:lnTo>
                <a:lnTo>
                  <a:pt x="3823718" y="471905"/>
                </a:lnTo>
                <a:lnTo>
                  <a:pt x="3824651" y="472235"/>
                </a:lnTo>
                <a:lnTo>
                  <a:pt x="3820011" y="472584"/>
                </a:lnTo>
                <a:lnTo>
                  <a:pt x="3813863" y="472756"/>
                </a:lnTo>
                <a:lnTo>
                  <a:pt x="3815004" y="473189"/>
                </a:lnTo>
                <a:cubicBezTo>
                  <a:pt x="3839883" y="479145"/>
                  <a:pt x="3866615" y="483273"/>
                  <a:pt x="3893110" y="484977"/>
                </a:cubicBezTo>
                <a:lnTo>
                  <a:pt x="3808475" y="480630"/>
                </a:lnTo>
                <a:lnTo>
                  <a:pt x="3809094" y="481134"/>
                </a:lnTo>
                <a:cubicBezTo>
                  <a:pt x="3810291" y="482006"/>
                  <a:pt x="3811833" y="482806"/>
                  <a:pt x="3813699" y="482775"/>
                </a:cubicBezTo>
                <a:cubicBezTo>
                  <a:pt x="3817175" y="482867"/>
                  <a:pt x="3826469" y="480546"/>
                  <a:pt x="3833193" y="482322"/>
                </a:cubicBezTo>
                <a:cubicBezTo>
                  <a:pt x="3844365" y="484694"/>
                  <a:pt x="3826819" y="486159"/>
                  <a:pt x="3823179" y="485983"/>
                </a:cubicBezTo>
                <a:cubicBezTo>
                  <a:pt x="3817919" y="486968"/>
                  <a:pt x="3812494" y="485866"/>
                  <a:pt x="3809829" y="486196"/>
                </a:cubicBezTo>
                <a:cubicBezTo>
                  <a:pt x="3809065" y="486657"/>
                  <a:pt x="3808381" y="487660"/>
                  <a:pt x="3807575" y="488599"/>
                </a:cubicBezTo>
                <a:lnTo>
                  <a:pt x="3806009" y="489662"/>
                </a:lnTo>
                <a:lnTo>
                  <a:pt x="3809137" y="490275"/>
                </a:lnTo>
                <a:cubicBezTo>
                  <a:pt x="3810789" y="490714"/>
                  <a:pt x="3811897" y="491217"/>
                  <a:pt x="3812019" y="491781"/>
                </a:cubicBezTo>
                <a:cubicBezTo>
                  <a:pt x="3812071" y="492023"/>
                  <a:pt x="3811924" y="492244"/>
                  <a:pt x="3811619" y="492450"/>
                </a:cubicBezTo>
                <a:lnTo>
                  <a:pt x="3811434" y="492525"/>
                </a:lnTo>
                <a:lnTo>
                  <a:pt x="3815696" y="492673"/>
                </a:lnTo>
                <a:cubicBezTo>
                  <a:pt x="3819335" y="492847"/>
                  <a:pt x="3823392" y="494953"/>
                  <a:pt x="3828978" y="496141"/>
                </a:cubicBezTo>
                <a:cubicBezTo>
                  <a:pt x="3836093" y="496406"/>
                  <a:pt x="3839245" y="494326"/>
                  <a:pt x="3842747" y="497859"/>
                </a:cubicBezTo>
                <a:cubicBezTo>
                  <a:pt x="3845182" y="501125"/>
                  <a:pt x="3843513" y="505403"/>
                  <a:pt x="3845461" y="506414"/>
                </a:cubicBezTo>
                <a:cubicBezTo>
                  <a:pt x="3850493" y="509028"/>
                  <a:pt x="3868595" y="506136"/>
                  <a:pt x="3875803" y="506164"/>
                </a:cubicBezTo>
                <a:lnTo>
                  <a:pt x="3887476" y="506104"/>
                </a:lnTo>
                <a:lnTo>
                  <a:pt x="3888670" y="507067"/>
                </a:lnTo>
                <a:lnTo>
                  <a:pt x="3892285" y="509420"/>
                </a:lnTo>
                <a:lnTo>
                  <a:pt x="3888538" y="509596"/>
                </a:lnTo>
                <a:cubicBezTo>
                  <a:pt x="3870601" y="510251"/>
                  <a:pt x="3852197" y="510913"/>
                  <a:pt x="3832299" y="512156"/>
                </a:cubicBezTo>
                <a:cubicBezTo>
                  <a:pt x="3828822" y="512065"/>
                  <a:pt x="3820175" y="512720"/>
                  <a:pt x="3810302" y="513024"/>
                </a:cubicBezTo>
                <a:cubicBezTo>
                  <a:pt x="3806663" y="512849"/>
                  <a:pt x="3778985" y="512770"/>
                  <a:pt x="3793730" y="514995"/>
                </a:cubicBezTo>
                <a:cubicBezTo>
                  <a:pt x="3807567" y="517036"/>
                  <a:pt x="3785965" y="516393"/>
                  <a:pt x="3783461" y="516808"/>
                </a:cubicBezTo>
                <a:cubicBezTo>
                  <a:pt x="3783039" y="517018"/>
                  <a:pt x="3782395" y="517452"/>
                  <a:pt x="3781672" y="518014"/>
                </a:cubicBezTo>
                <a:lnTo>
                  <a:pt x="3780940" y="518657"/>
                </a:lnTo>
                <a:lnTo>
                  <a:pt x="3789428" y="522137"/>
                </a:lnTo>
                <a:lnTo>
                  <a:pt x="3793402" y="524342"/>
                </a:lnTo>
                <a:lnTo>
                  <a:pt x="3793428" y="524342"/>
                </a:lnTo>
                <a:cubicBezTo>
                  <a:pt x="3801590" y="524364"/>
                  <a:pt x="3810085" y="524345"/>
                  <a:pt x="3811905" y="524432"/>
                </a:cubicBezTo>
                <a:cubicBezTo>
                  <a:pt x="3820967" y="525708"/>
                  <a:pt x="3829313" y="526326"/>
                  <a:pt x="3835873" y="528018"/>
                </a:cubicBezTo>
                <a:cubicBezTo>
                  <a:pt x="3836846" y="528523"/>
                  <a:pt x="3839373" y="531551"/>
                  <a:pt x="3840349" y="532056"/>
                </a:cubicBezTo>
                <a:cubicBezTo>
                  <a:pt x="3849991" y="535348"/>
                  <a:pt x="3867743" y="526845"/>
                  <a:pt x="3866956" y="531868"/>
                </a:cubicBezTo>
                <a:cubicBezTo>
                  <a:pt x="3866956" y="531868"/>
                  <a:pt x="3862923" y="533204"/>
                  <a:pt x="3859865" y="535045"/>
                </a:cubicBezTo>
                <a:lnTo>
                  <a:pt x="3860235" y="534324"/>
                </a:lnTo>
                <a:lnTo>
                  <a:pt x="3861395" y="534125"/>
                </a:lnTo>
                <a:cubicBezTo>
                  <a:pt x="3860908" y="533872"/>
                  <a:pt x="3860664" y="533745"/>
                  <a:pt x="3860473" y="533860"/>
                </a:cubicBezTo>
                <a:lnTo>
                  <a:pt x="3860235" y="534324"/>
                </a:lnTo>
                <a:lnTo>
                  <a:pt x="3858104" y="534691"/>
                </a:lnTo>
                <a:lnTo>
                  <a:pt x="3856722" y="534413"/>
                </a:lnTo>
                <a:cubicBezTo>
                  <a:pt x="3855809" y="534440"/>
                  <a:pt x="3855161" y="534603"/>
                  <a:pt x="3855161" y="534603"/>
                </a:cubicBezTo>
                <a:cubicBezTo>
                  <a:pt x="3855161" y="534603"/>
                  <a:pt x="3853492" y="538881"/>
                  <a:pt x="3850735" y="539450"/>
                </a:cubicBezTo>
                <a:cubicBezTo>
                  <a:pt x="3845010" y="541622"/>
                  <a:pt x="3830268" y="539398"/>
                  <a:pt x="3825099" y="540145"/>
                </a:cubicBezTo>
                <a:cubicBezTo>
                  <a:pt x="3824126" y="539638"/>
                  <a:pt x="3822921" y="542728"/>
                  <a:pt x="3821391" y="543649"/>
                </a:cubicBezTo>
                <a:cubicBezTo>
                  <a:pt x="3815951" y="545969"/>
                  <a:pt x="3806519" y="544448"/>
                  <a:pt x="3798457" y="543920"/>
                </a:cubicBezTo>
                <a:lnTo>
                  <a:pt x="3793685" y="543907"/>
                </a:lnTo>
                <a:lnTo>
                  <a:pt x="3794817" y="544960"/>
                </a:lnTo>
                <a:cubicBezTo>
                  <a:pt x="3795775" y="545776"/>
                  <a:pt x="3796819" y="546459"/>
                  <a:pt x="3797155" y="545929"/>
                </a:cubicBezTo>
                <a:cubicBezTo>
                  <a:pt x="3796481" y="546988"/>
                  <a:pt x="3785999" y="544885"/>
                  <a:pt x="3776870" y="542455"/>
                </a:cubicBezTo>
                <a:lnTo>
                  <a:pt x="3776764" y="542292"/>
                </a:lnTo>
                <a:lnTo>
                  <a:pt x="3776181" y="542256"/>
                </a:lnTo>
                <a:lnTo>
                  <a:pt x="3776870" y="542455"/>
                </a:lnTo>
                <a:lnTo>
                  <a:pt x="3777252" y="543932"/>
                </a:lnTo>
                <a:lnTo>
                  <a:pt x="3771081" y="543286"/>
                </a:lnTo>
                <a:lnTo>
                  <a:pt x="3767174" y="541859"/>
                </a:lnTo>
                <a:lnTo>
                  <a:pt x="3760384" y="541983"/>
                </a:lnTo>
                <a:cubicBezTo>
                  <a:pt x="3760384" y="541983"/>
                  <a:pt x="3757718" y="542313"/>
                  <a:pt x="3757070" y="543977"/>
                </a:cubicBezTo>
                <a:cubicBezTo>
                  <a:pt x="3759042" y="548432"/>
                  <a:pt x="3781687" y="545898"/>
                  <a:pt x="3786300" y="546579"/>
                </a:cubicBezTo>
                <a:cubicBezTo>
                  <a:pt x="3811391" y="549033"/>
                  <a:pt x="3836314" y="549541"/>
                  <a:pt x="3861364" y="549222"/>
                </a:cubicBezTo>
                <a:lnTo>
                  <a:pt x="3899715" y="548049"/>
                </a:lnTo>
                <a:lnTo>
                  <a:pt x="3902186" y="549488"/>
                </a:lnTo>
                <a:lnTo>
                  <a:pt x="3908119" y="552403"/>
                </a:lnTo>
                <a:lnTo>
                  <a:pt x="3896054" y="553836"/>
                </a:lnTo>
                <a:lnTo>
                  <a:pt x="3907734" y="554714"/>
                </a:lnTo>
                <a:lnTo>
                  <a:pt x="3907002" y="558290"/>
                </a:lnTo>
                <a:lnTo>
                  <a:pt x="3910897" y="559781"/>
                </a:lnTo>
                <a:lnTo>
                  <a:pt x="3899536" y="560704"/>
                </a:lnTo>
                <a:lnTo>
                  <a:pt x="3896004" y="560270"/>
                </a:lnTo>
                <a:cubicBezTo>
                  <a:pt x="3894872" y="560055"/>
                  <a:pt x="3894216" y="559812"/>
                  <a:pt x="3894385" y="559546"/>
                </a:cubicBezTo>
                <a:lnTo>
                  <a:pt x="3894640" y="561101"/>
                </a:lnTo>
                <a:lnTo>
                  <a:pt x="3879439" y="562334"/>
                </a:lnTo>
                <a:lnTo>
                  <a:pt x="3875004" y="560948"/>
                </a:lnTo>
                <a:cubicBezTo>
                  <a:pt x="3872197" y="560002"/>
                  <a:pt x="3869005" y="558838"/>
                  <a:pt x="3864975" y="557231"/>
                </a:cubicBezTo>
                <a:cubicBezTo>
                  <a:pt x="3862946" y="556826"/>
                  <a:pt x="3846148" y="549666"/>
                  <a:pt x="3852465" y="554721"/>
                </a:cubicBezTo>
                <a:cubicBezTo>
                  <a:pt x="3857316" y="558186"/>
                  <a:pt x="3869938" y="560820"/>
                  <a:pt x="3873322" y="562695"/>
                </a:cubicBezTo>
                <a:lnTo>
                  <a:pt x="3873545" y="562812"/>
                </a:lnTo>
                <a:lnTo>
                  <a:pt x="3869402" y="563149"/>
                </a:lnTo>
                <a:cubicBezTo>
                  <a:pt x="3845065" y="566518"/>
                  <a:pt x="3822209" y="560079"/>
                  <a:pt x="3797315" y="564875"/>
                </a:cubicBezTo>
                <a:cubicBezTo>
                  <a:pt x="3801575" y="565586"/>
                  <a:pt x="3807503" y="565395"/>
                  <a:pt x="3806045" y="566835"/>
                </a:cubicBezTo>
                <a:lnTo>
                  <a:pt x="3802218" y="568704"/>
                </a:lnTo>
                <a:lnTo>
                  <a:pt x="3780595" y="562226"/>
                </a:lnTo>
                <a:lnTo>
                  <a:pt x="3796449" y="569238"/>
                </a:lnTo>
                <a:lnTo>
                  <a:pt x="3795376" y="569304"/>
                </a:lnTo>
                <a:cubicBezTo>
                  <a:pt x="3786939" y="569598"/>
                  <a:pt x="3773970" y="569831"/>
                  <a:pt x="3770338" y="572017"/>
                </a:cubicBezTo>
                <a:cubicBezTo>
                  <a:pt x="3785568" y="576497"/>
                  <a:pt x="3792358" y="574592"/>
                  <a:pt x="3806128" y="576311"/>
                </a:cubicBezTo>
                <a:cubicBezTo>
                  <a:pt x="3825065" y="577283"/>
                  <a:pt x="3809210" y="577911"/>
                  <a:pt x="3802837" y="581748"/>
                </a:cubicBezTo>
                <a:cubicBezTo>
                  <a:pt x="3797994" y="584664"/>
                  <a:pt x="3809627" y="579842"/>
                  <a:pt x="3806895" y="583855"/>
                </a:cubicBezTo>
                <a:cubicBezTo>
                  <a:pt x="3804161" y="587866"/>
                  <a:pt x="3793543" y="584067"/>
                  <a:pt x="3788375" y="584815"/>
                </a:cubicBezTo>
                <a:cubicBezTo>
                  <a:pt x="3782695" y="583866"/>
                  <a:pt x="3776135" y="582174"/>
                  <a:pt x="3769438" y="583841"/>
                </a:cubicBezTo>
                <a:cubicBezTo>
                  <a:pt x="3769438" y="583841"/>
                  <a:pt x="3768233" y="586931"/>
                  <a:pt x="3766704" y="587851"/>
                </a:cubicBezTo>
                <a:cubicBezTo>
                  <a:pt x="3764039" y="588184"/>
                  <a:pt x="3748185" y="588812"/>
                  <a:pt x="3744545" y="588637"/>
                </a:cubicBezTo>
                <a:cubicBezTo>
                  <a:pt x="3725795" y="593191"/>
                  <a:pt x="3756136" y="592940"/>
                  <a:pt x="3761722" y="594126"/>
                </a:cubicBezTo>
                <a:cubicBezTo>
                  <a:pt x="3772570" y="594328"/>
                  <a:pt x="3781215" y="593672"/>
                  <a:pt x="3785273" y="595780"/>
                </a:cubicBezTo>
                <a:cubicBezTo>
                  <a:pt x="3802125" y="599099"/>
                  <a:pt x="3814502" y="598381"/>
                  <a:pt x="3831262" y="601939"/>
                </a:cubicBezTo>
                <a:cubicBezTo>
                  <a:pt x="3815825" y="604498"/>
                  <a:pt x="3802542" y="601031"/>
                  <a:pt x="3786689" y="601659"/>
                </a:cubicBezTo>
                <a:cubicBezTo>
                  <a:pt x="3779318" y="601548"/>
                  <a:pt x="3771783" y="599350"/>
                  <a:pt x="3765411" y="603187"/>
                </a:cubicBezTo>
                <a:cubicBezTo>
                  <a:pt x="3763325" y="605534"/>
                  <a:pt x="3762770" y="606961"/>
                  <a:pt x="3760173" y="607613"/>
                </a:cubicBezTo>
                <a:cubicBezTo>
                  <a:pt x="3753475" y="609280"/>
                  <a:pt x="3746891" y="604146"/>
                  <a:pt x="3739219" y="605308"/>
                </a:cubicBezTo>
                <a:cubicBezTo>
                  <a:pt x="3740193" y="605812"/>
                  <a:pt x="3738458" y="613771"/>
                  <a:pt x="3737321" y="613182"/>
                </a:cubicBezTo>
                <a:cubicBezTo>
                  <a:pt x="3733614" y="616689"/>
                  <a:pt x="3714466" y="606744"/>
                  <a:pt x="3710620" y="613608"/>
                </a:cubicBezTo>
                <a:lnTo>
                  <a:pt x="3710239" y="614586"/>
                </a:lnTo>
                <a:lnTo>
                  <a:pt x="3710168" y="614767"/>
                </a:lnTo>
                <a:cubicBezTo>
                  <a:pt x="3710093" y="614960"/>
                  <a:pt x="3710055" y="615057"/>
                  <a:pt x="3710112" y="614912"/>
                </a:cubicBezTo>
                <a:lnTo>
                  <a:pt x="3710239" y="614586"/>
                </a:lnTo>
                <a:lnTo>
                  <a:pt x="3710451" y="614042"/>
                </a:lnTo>
                <a:cubicBezTo>
                  <a:pt x="3710544" y="613802"/>
                  <a:pt x="3710620" y="613608"/>
                  <a:pt x="3710620" y="613608"/>
                </a:cubicBezTo>
                <a:cubicBezTo>
                  <a:pt x="3718572" y="617738"/>
                  <a:pt x="3724943" y="613901"/>
                  <a:pt x="3732640" y="616182"/>
                </a:cubicBezTo>
                <a:cubicBezTo>
                  <a:pt x="3743257" y="619980"/>
                  <a:pt x="3753549" y="621609"/>
                  <a:pt x="3766808" y="621633"/>
                </a:cubicBezTo>
                <a:cubicBezTo>
                  <a:pt x="3788666" y="624124"/>
                  <a:pt x="3741497" y="624497"/>
                  <a:pt x="3740942" y="625924"/>
                </a:cubicBezTo>
                <a:lnTo>
                  <a:pt x="3752394" y="633585"/>
                </a:lnTo>
                <a:cubicBezTo>
                  <a:pt x="3751839" y="635011"/>
                  <a:pt x="3734431" y="633118"/>
                  <a:pt x="3734431" y="633118"/>
                </a:cubicBezTo>
                <a:cubicBezTo>
                  <a:pt x="3725785" y="633773"/>
                  <a:pt x="3723259" y="630746"/>
                  <a:pt x="3716467" y="632651"/>
                </a:cubicBezTo>
                <a:cubicBezTo>
                  <a:pt x="3720525" y="634757"/>
                  <a:pt x="3739462" y="635730"/>
                  <a:pt x="3738905" y="637158"/>
                </a:cubicBezTo>
                <a:cubicBezTo>
                  <a:pt x="3738767" y="637513"/>
                  <a:pt x="3737405" y="637913"/>
                  <a:pt x="3735725" y="638351"/>
                </a:cubicBezTo>
                <a:lnTo>
                  <a:pt x="3734343" y="638735"/>
                </a:lnTo>
                <a:lnTo>
                  <a:pt x="3716191" y="633360"/>
                </a:lnTo>
                <a:lnTo>
                  <a:pt x="3707467" y="630777"/>
                </a:lnTo>
                <a:cubicBezTo>
                  <a:pt x="3712006" y="633383"/>
                  <a:pt x="3716580" y="635446"/>
                  <a:pt x="3721168" y="637243"/>
                </a:cubicBezTo>
                <a:lnTo>
                  <a:pt x="3730061" y="640374"/>
                </a:lnTo>
                <a:lnTo>
                  <a:pt x="3729119" y="641360"/>
                </a:lnTo>
                <a:cubicBezTo>
                  <a:pt x="3729806" y="641917"/>
                  <a:pt x="3731994" y="642500"/>
                  <a:pt x="3736589" y="643100"/>
                </a:cubicBezTo>
                <a:lnTo>
                  <a:pt x="3738376" y="643313"/>
                </a:lnTo>
                <a:lnTo>
                  <a:pt x="3748735" y="646992"/>
                </a:lnTo>
                <a:cubicBezTo>
                  <a:pt x="3753309" y="648810"/>
                  <a:pt x="3757861" y="650907"/>
                  <a:pt x="3762372" y="653557"/>
                </a:cubicBezTo>
                <a:cubicBezTo>
                  <a:pt x="3750540" y="651781"/>
                  <a:pt x="3739490" y="646972"/>
                  <a:pt x="3727768" y="643522"/>
                </a:cubicBezTo>
                <a:cubicBezTo>
                  <a:pt x="3718637" y="641092"/>
                  <a:pt x="3725516" y="644966"/>
                  <a:pt x="3729012" y="646962"/>
                </a:cubicBezTo>
                <a:lnTo>
                  <a:pt x="3770931" y="661827"/>
                </a:lnTo>
                <a:lnTo>
                  <a:pt x="3769301" y="661800"/>
                </a:lnTo>
                <a:cubicBezTo>
                  <a:pt x="3762185" y="661536"/>
                  <a:pt x="3742993" y="660716"/>
                  <a:pt x="3756925" y="662519"/>
                </a:cubicBezTo>
                <a:cubicBezTo>
                  <a:pt x="3769163" y="665159"/>
                  <a:pt x="3753703" y="664276"/>
                  <a:pt x="3749577" y="665850"/>
                </a:cubicBezTo>
                <a:cubicBezTo>
                  <a:pt x="3750550" y="666355"/>
                  <a:pt x="3751525" y="666862"/>
                  <a:pt x="3752499" y="667366"/>
                </a:cubicBezTo>
                <a:cubicBezTo>
                  <a:pt x="3751525" y="666862"/>
                  <a:pt x="3756999" y="674848"/>
                  <a:pt x="3756350" y="676512"/>
                </a:cubicBezTo>
                <a:cubicBezTo>
                  <a:pt x="3755239" y="679365"/>
                  <a:pt x="3732105" y="679644"/>
                  <a:pt x="3728467" y="679468"/>
                </a:cubicBezTo>
                <a:cubicBezTo>
                  <a:pt x="3714885" y="683277"/>
                  <a:pt x="3754543" y="684151"/>
                  <a:pt x="3753339" y="687239"/>
                </a:cubicBezTo>
                <a:cubicBezTo>
                  <a:pt x="3753305" y="688080"/>
                  <a:pt x="3751768" y="688709"/>
                  <a:pt x="3749678" y="689202"/>
                </a:cubicBezTo>
                <a:lnTo>
                  <a:pt x="3747503" y="689557"/>
                </a:lnTo>
                <a:lnTo>
                  <a:pt x="3718585" y="679855"/>
                </a:lnTo>
                <a:cubicBezTo>
                  <a:pt x="3715767" y="678890"/>
                  <a:pt x="3702574" y="671757"/>
                  <a:pt x="3701112" y="674055"/>
                </a:cubicBezTo>
                <a:cubicBezTo>
                  <a:pt x="3699763" y="676177"/>
                  <a:pt x="3710922" y="679015"/>
                  <a:pt x="3711713" y="679870"/>
                </a:cubicBezTo>
                <a:cubicBezTo>
                  <a:pt x="3722478" y="683177"/>
                  <a:pt x="3732398" y="686540"/>
                  <a:pt x="3741979" y="690019"/>
                </a:cubicBezTo>
                <a:lnTo>
                  <a:pt x="3742777" y="690326"/>
                </a:lnTo>
                <a:lnTo>
                  <a:pt x="3742718" y="690335"/>
                </a:lnTo>
                <a:cubicBezTo>
                  <a:pt x="3738251" y="690909"/>
                  <a:pt x="3735402" y="691216"/>
                  <a:pt x="3741799" y="691823"/>
                </a:cubicBezTo>
                <a:lnTo>
                  <a:pt x="3751768" y="693784"/>
                </a:lnTo>
                <a:lnTo>
                  <a:pt x="3770219" y="700883"/>
                </a:lnTo>
                <a:lnTo>
                  <a:pt x="3772803" y="701723"/>
                </a:lnTo>
                <a:lnTo>
                  <a:pt x="3763769" y="702406"/>
                </a:lnTo>
                <a:cubicBezTo>
                  <a:pt x="3759896" y="702648"/>
                  <a:pt x="3755351" y="702861"/>
                  <a:pt x="3749543" y="702990"/>
                </a:cubicBezTo>
                <a:cubicBezTo>
                  <a:pt x="3743401" y="703230"/>
                  <a:pt x="3738696" y="702788"/>
                  <a:pt x="3733526" y="703533"/>
                </a:cubicBezTo>
                <a:cubicBezTo>
                  <a:pt x="3721731" y="706269"/>
                  <a:pt x="3741641" y="707746"/>
                  <a:pt x="3746254" y="708427"/>
                </a:cubicBezTo>
                <a:cubicBezTo>
                  <a:pt x="3753462" y="708455"/>
                  <a:pt x="3761689" y="705867"/>
                  <a:pt x="3760997" y="710651"/>
                </a:cubicBezTo>
                <a:cubicBezTo>
                  <a:pt x="3761552" y="709225"/>
                  <a:pt x="3746533" y="713718"/>
                  <a:pt x="3742409" y="715291"/>
                </a:cubicBezTo>
                <a:cubicBezTo>
                  <a:pt x="3742409" y="715291"/>
                  <a:pt x="3734713" y="713010"/>
                  <a:pt x="3736684" y="717464"/>
                </a:cubicBezTo>
                <a:cubicBezTo>
                  <a:pt x="3736684" y="717464"/>
                  <a:pt x="3742826" y="717222"/>
                  <a:pt x="3746304" y="717314"/>
                </a:cubicBezTo>
                <a:cubicBezTo>
                  <a:pt x="3746328" y="720756"/>
                  <a:pt x="3746190" y="724114"/>
                  <a:pt x="3746190" y="724114"/>
                </a:cubicBezTo>
                <a:cubicBezTo>
                  <a:pt x="3748136" y="725125"/>
                  <a:pt x="3759447" y="724140"/>
                  <a:pt x="3763505" y="726246"/>
                </a:cubicBezTo>
                <a:cubicBezTo>
                  <a:pt x="3763505" y="726246"/>
                  <a:pt x="3769509" y="729364"/>
                  <a:pt x="3759890" y="729514"/>
                </a:cubicBezTo>
                <a:cubicBezTo>
                  <a:pt x="3752519" y="729402"/>
                  <a:pt x="3758336" y="726991"/>
                  <a:pt x="3753492" y="729907"/>
                </a:cubicBezTo>
                <a:cubicBezTo>
                  <a:pt x="3756807" y="727913"/>
                  <a:pt x="3756993" y="733440"/>
                  <a:pt x="3754908" y="735788"/>
                </a:cubicBezTo>
                <a:cubicBezTo>
                  <a:pt x="3755290" y="735557"/>
                  <a:pt x="3754176" y="735319"/>
                  <a:pt x="3752283" y="735112"/>
                </a:cubicBezTo>
                <a:lnTo>
                  <a:pt x="3746211" y="734710"/>
                </a:lnTo>
                <a:lnTo>
                  <a:pt x="3745979" y="734628"/>
                </a:lnTo>
                <a:cubicBezTo>
                  <a:pt x="3725109" y="727313"/>
                  <a:pt x="3704339" y="720105"/>
                  <a:pt x="3684499" y="713382"/>
                </a:cubicBezTo>
                <a:cubicBezTo>
                  <a:pt x="3660038" y="705383"/>
                  <a:pt x="3636256" y="699912"/>
                  <a:pt x="3613265" y="695298"/>
                </a:cubicBezTo>
                <a:cubicBezTo>
                  <a:pt x="3601658" y="693018"/>
                  <a:pt x="3589599" y="691520"/>
                  <a:pt x="3577556" y="690710"/>
                </a:cubicBezTo>
                <a:lnTo>
                  <a:pt x="3574847" y="690676"/>
                </a:lnTo>
                <a:lnTo>
                  <a:pt x="3576871" y="691433"/>
                </a:lnTo>
                <a:cubicBezTo>
                  <a:pt x="3578465" y="692148"/>
                  <a:pt x="3579514" y="692835"/>
                  <a:pt x="3579580" y="693415"/>
                </a:cubicBezTo>
                <a:cubicBezTo>
                  <a:pt x="3579607" y="693663"/>
                  <a:pt x="3579438" y="693859"/>
                  <a:pt x="3579116" y="694010"/>
                </a:cubicBezTo>
                <a:lnTo>
                  <a:pt x="3578925" y="694054"/>
                </a:lnTo>
                <a:lnTo>
                  <a:pt x="3583136" y="694922"/>
                </a:lnTo>
                <a:lnTo>
                  <a:pt x="3592278" y="698977"/>
                </a:lnTo>
                <a:lnTo>
                  <a:pt x="3596991" y="699794"/>
                </a:lnTo>
                <a:cubicBezTo>
                  <a:pt x="3615415" y="702408"/>
                  <a:pt x="3634124" y="705067"/>
                  <a:pt x="3653736" y="709600"/>
                </a:cubicBezTo>
                <a:cubicBezTo>
                  <a:pt x="3685859" y="718439"/>
                  <a:pt x="3718551" y="729983"/>
                  <a:pt x="3750793" y="742534"/>
                </a:cubicBezTo>
                <a:lnTo>
                  <a:pt x="3751737" y="742956"/>
                </a:lnTo>
                <a:lnTo>
                  <a:pt x="3746636" y="743435"/>
                </a:lnTo>
                <a:lnTo>
                  <a:pt x="3745930" y="743768"/>
                </a:lnTo>
                <a:lnTo>
                  <a:pt x="3744484" y="743162"/>
                </a:lnTo>
                <a:cubicBezTo>
                  <a:pt x="3713037" y="735056"/>
                  <a:pt x="3687219" y="723795"/>
                  <a:pt x="3650249" y="713285"/>
                </a:cubicBezTo>
                <a:cubicBezTo>
                  <a:pt x="3637681" y="709816"/>
                  <a:pt x="3623706" y="707137"/>
                  <a:pt x="3609549" y="704967"/>
                </a:cubicBezTo>
                <a:lnTo>
                  <a:pt x="3609504" y="704962"/>
                </a:lnTo>
                <a:lnTo>
                  <a:pt x="3610461" y="709989"/>
                </a:lnTo>
                <a:lnTo>
                  <a:pt x="3610508" y="710196"/>
                </a:lnTo>
                <a:lnTo>
                  <a:pt x="3649467" y="718112"/>
                </a:lnTo>
                <a:cubicBezTo>
                  <a:pt x="3654426" y="719606"/>
                  <a:pt x="3671894" y="721815"/>
                  <a:pt x="3667729" y="724768"/>
                </a:cubicBezTo>
                <a:cubicBezTo>
                  <a:pt x="3669083" y="726236"/>
                  <a:pt x="3670551" y="727825"/>
                  <a:pt x="3672577" y="726438"/>
                </a:cubicBezTo>
                <a:cubicBezTo>
                  <a:pt x="3696251" y="735376"/>
                  <a:pt x="3720709" y="741581"/>
                  <a:pt x="3746644" y="754759"/>
                </a:cubicBezTo>
                <a:cubicBezTo>
                  <a:pt x="3722182" y="746760"/>
                  <a:pt x="3692761" y="737267"/>
                  <a:pt x="3667621" y="728535"/>
                </a:cubicBezTo>
                <a:lnTo>
                  <a:pt x="3654023" y="724087"/>
                </a:lnTo>
                <a:lnTo>
                  <a:pt x="3653681" y="724044"/>
                </a:lnTo>
                <a:lnTo>
                  <a:pt x="3641828" y="722564"/>
                </a:lnTo>
                <a:lnTo>
                  <a:pt x="3644341" y="725090"/>
                </a:lnTo>
                <a:lnTo>
                  <a:pt x="3643957" y="724981"/>
                </a:lnTo>
                <a:lnTo>
                  <a:pt x="3644453" y="725203"/>
                </a:lnTo>
                <a:lnTo>
                  <a:pt x="3647907" y="728674"/>
                </a:lnTo>
                <a:cubicBezTo>
                  <a:pt x="3660897" y="735919"/>
                  <a:pt x="3683670" y="743326"/>
                  <a:pt x="3662419" y="733258"/>
                </a:cubicBezTo>
                <a:lnTo>
                  <a:pt x="3644453" y="725203"/>
                </a:lnTo>
                <a:lnTo>
                  <a:pt x="3644341" y="725090"/>
                </a:lnTo>
                <a:lnTo>
                  <a:pt x="3651058" y="727003"/>
                </a:lnTo>
                <a:cubicBezTo>
                  <a:pt x="3683741" y="732866"/>
                  <a:pt x="3715084" y="746532"/>
                  <a:pt x="3743836" y="760974"/>
                </a:cubicBezTo>
                <a:cubicBezTo>
                  <a:pt x="3707543" y="751197"/>
                  <a:pt x="3671920" y="738566"/>
                  <a:pt x="3634162" y="729294"/>
                </a:cubicBezTo>
                <a:cubicBezTo>
                  <a:pt x="3616691" y="725140"/>
                  <a:pt x="3599589" y="722282"/>
                  <a:pt x="3582489" y="720132"/>
                </a:cubicBezTo>
                <a:lnTo>
                  <a:pt x="3549775" y="717031"/>
                </a:lnTo>
                <a:lnTo>
                  <a:pt x="3554164" y="719688"/>
                </a:lnTo>
                <a:lnTo>
                  <a:pt x="3554534" y="719972"/>
                </a:lnTo>
                <a:lnTo>
                  <a:pt x="3644791" y="735664"/>
                </a:lnTo>
                <a:cubicBezTo>
                  <a:pt x="3674996" y="742947"/>
                  <a:pt x="3705009" y="752334"/>
                  <a:pt x="3734602" y="764104"/>
                </a:cubicBezTo>
                <a:cubicBezTo>
                  <a:pt x="3745876" y="768859"/>
                  <a:pt x="3759854" y="772960"/>
                  <a:pt x="3765500" y="780870"/>
                </a:cubicBezTo>
                <a:cubicBezTo>
                  <a:pt x="3770349" y="784336"/>
                  <a:pt x="3771136" y="783098"/>
                  <a:pt x="3773841" y="784239"/>
                </a:cubicBezTo>
                <a:cubicBezTo>
                  <a:pt x="3780830" y="786439"/>
                  <a:pt x="3785793" y="789728"/>
                  <a:pt x="3778131" y="788887"/>
                </a:cubicBezTo>
                <a:cubicBezTo>
                  <a:pt x="3764830" y="785520"/>
                  <a:pt x="3757843" y="783620"/>
                  <a:pt x="3746568" y="778864"/>
                </a:cubicBezTo>
                <a:cubicBezTo>
                  <a:pt x="3708129" y="766765"/>
                  <a:pt x="3676113" y="754159"/>
                  <a:pt x="3636325" y="744480"/>
                </a:cubicBezTo>
                <a:lnTo>
                  <a:pt x="3628630" y="742853"/>
                </a:lnTo>
                <a:lnTo>
                  <a:pt x="3622722" y="744420"/>
                </a:lnTo>
                <a:lnTo>
                  <a:pt x="3623160" y="743768"/>
                </a:lnTo>
                <a:lnTo>
                  <a:pt x="3624330" y="743767"/>
                </a:lnTo>
                <a:cubicBezTo>
                  <a:pt x="3623871" y="743434"/>
                  <a:pt x="3623643" y="743266"/>
                  <a:pt x="3623443" y="743348"/>
                </a:cubicBezTo>
                <a:lnTo>
                  <a:pt x="3623160" y="743768"/>
                </a:lnTo>
                <a:lnTo>
                  <a:pt x="3621011" y="743770"/>
                </a:lnTo>
                <a:lnTo>
                  <a:pt x="3619667" y="743260"/>
                </a:lnTo>
                <a:cubicBezTo>
                  <a:pt x="3618760" y="743133"/>
                  <a:pt x="3618100" y="743184"/>
                  <a:pt x="3618100" y="743184"/>
                </a:cubicBezTo>
                <a:lnTo>
                  <a:pt x="3617355" y="744253"/>
                </a:lnTo>
                <a:lnTo>
                  <a:pt x="3631371" y="746576"/>
                </a:lnTo>
                <a:cubicBezTo>
                  <a:pt x="3665747" y="753973"/>
                  <a:pt x="3704639" y="768657"/>
                  <a:pt x="3738233" y="780879"/>
                </a:cubicBezTo>
                <a:cubicBezTo>
                  <a:pt x="3743758" y="783285"/>
                  <a:pt x="3751537" y="786042"/>
                  <a:pt x="3754242" y="787182"/>
                </a:cubicBezTo>
                <a:lnTo>
                  <a:pt x="3755251" y="790025"/>
                </a:lnTo>
                <a:lnTo>
                  <a:pt x="3814814" y="809053"/>
                </a:lnTo>
                <a:lnTo>
                  <a:pt x="3777151" y="798678"/>
                </a:lnTo>
                <a:lnTo>
                  <a:pt x="3758591" y="795014"/>
                </a:lnTo>
                <a:lnTo>
                  <a:pt x="3752916" y="794666"/>
                </a:lnTo>
                <a:cubicBezTo>
                  <a:pt x="3749070" y="793969"/>
                  <a:pt x="3744167" y="792836"/>
                  <a:pt x="3739603" y="791621"/>
                </a:cubicBezTo>
                <a:lnTo>
                  <a:pt x="3739602" y="791265"/>
                </a:lnTo>
                <a:lnTo>
                  <a:pt x="3736342" y="790622"/>
                </a:lnTo>
                <a:lnTo>
                  <a:pt x="3739603" y="791621"/>
                </a:lnTo>
                <a:lnTo>
                  <a:pt x="3739983" y="793097"/>
                </a:lnTo>
                <a:lnTo>
                  <a:pt x="3733813" y="792453"/>
                </a:lnTo>
                <a:lnTo>
                  <a:pt x="3724210" y="788572"/>
                </a:lnTo>
                <a:lnTo>
                  <a:pt x="3717924" y="787672"/>
                </a:lnTo>
                <a:cubicBezTo>
                  <a:pt x="3712891" y="786899"/>
                  <a:pt x="3707594" y="786057"/>
                  <a:pt x="3703701" y="785438"/>
                </a:cubicBezTo>
                <a:cubicBezTo>
                  <a:pt x="3696303" y="782476"/>
                  <a:pt x="3702441" y="781806"/>
                  <a:pt x="3706777" y="783093"/>
                </a:cubicBezTo>
                <a:lnTo>
                  <a:pt x="3712720" y="783928"/>
                </a:lnTo>
                <a:lnTo>
                  <a:pt x="3711761" y="783541"/>
                </a:lnTo>
                <a:lnTo>
                  <a:pt x="3661882" y="769449"/>
                </a:lnTo>
                <a:lnTo>
                  <a:pt x="3656737" y="769184"/>
                </a:lnTo>
                <a:lnTo>
                  <a:pt x="3668231" y="772034"/>
                </a:lnTo>
                <a:lnTo>
                  <a:pt x="3667149" y="775455"/>
                </a:lnTo>
                <a:lnTo>
                  <a:pt x="3670865" y="777594"/>
                </a:lnTo>
                <a:lnTo>
                  <a:pt x="3659507" y="776583"/>
                </a:lnTo>
                <a:lnTo>
                  <a:pt x="3656048" y="775555"/>
                </a:lnTo>
                <a:cubicBezTo>
                  <a:pt x="3654946" y="775150"/>
                  <a:pt x="3654322" y="774797"/>
                  <a:pt x="3654515" y="774562"/>
                </a:cubicBezTo>
                <a:lnTo>
                  <a:pt x="3654613" y="776147"/>
                </a:lnTo>
                <a:lnTo>
                  <a:pt x="3639418" y="774794"/>
                </a:lnTo>
                <a:lnTo>
                  <a:pt x="3635157" y="772669"/>
                </a:lnTo>
                <a:cubicBezTo>
                  <a:pt x="3632469" y="771256"/>
                  <a:pt x="3629421" y="769561"/>
                  <a:pt x="3625583" y="767286"/>
                </a:cubicBezTo>
                <a:cubicBezTo>
                  <a:pt x="3623613" y="766539"/>
                  <a:pt x="3607667" y="756593"/>
                  <a:pt x="3613429" y="762676"/>
                </a:cubicBezTo>
                <a:cubicBezTo>
                  <a:pt x="3617893" y="766935"/>
                  <a:pt x="3630148" y="771683"/>
                  <a:pt x="3633316" y="774116"/>
                </a:cubicBezTo>
                <a:lnTo>
                  <a:pt x="3633527" y="774271"/>
                </a:lnTo>
                <a:lnTo>
                  <a:pt x="3629385" y="773902"/>
                </a:lnTo>
                <a:cubicBezTo>
                  <a:pt x="3604917" y="773118"/>
                  <a:pt x="3582895" y="762863"/>
                  <a:pt x="3557736" y="763401"/>
                </a:cubicBezTo>
                <a:cubicBezTo>
                  <a:pt x="3561889" y="764826"/>
                  <a:pt x="3567786" y="765642"/>
                  <a:pt x="3566198" y="766823"/>
                </a:cubicBezTo>
                <a:lnTo>
                  <a:pt x="3562217" y="768029"/>
                </a:lnTo>
                <a:lnTo>
                  <a:pt x="3541420" y="757941"/>
                </a:lnTo>
                <a:lnTo>
                  <a:pt x="3556444" y="767580"/>
                </a:lnTo>
                <a:lnTo>
                  <a:pt x="3555374" y="767463"/>
                </a:lnTo>
                <a:cubicBezTo>
                  <a:pt x="3546978" y="766325"/>
                  <a:pt x="3534096" y="764359"/>
                  <a:pt x="3530276" y="765912"/>
                </a:cubicBezTo>
                <a:cubicBezTo>
                  <a:pt x="3544933" y="772932"/>
                  <a:pt x="3551856" y="772195"/>
                  <a:pt x="3565337" y="776232"/>
                </a:cubicBezTo>
                <a:cubicBezTo>
                  <a:pt x="3584018" y="780406"/>
                  <a:pt x="3568235" y="778342"/>
                  <a:pt x="3561534" y="781067"/>
                </a:cubicBezTo>
                <a:cubicBezTo>
                  <a:pt x="3556444" y="783137"/>
                  <a:pt x="3568457" y="780328"/>
                  <a:pt x="3565348" y="783842"/>
                </a:cubicBezTo>
                <a:cubicBezTo>
                  <a:pt x="3562239" y="787357"/>
                  <a:pt x="3552089" y="781791"/>
                  <a:pt x="3546890" y="781656"/>
                </a:cubicBezTo>
                <a:cubicBezTo>
                  <a:pt x="3541353" y="779754"/>
                  <a:pt x="3535017" y="776964"/>
                  <a:pt x="3528210" y="777482"/>
                </a:cubicBezTo>
                <a:cubicBezTo>
                  <a:pt x="3528210" y="777482"/>
                  <a:pt x="3526708" y="780342"/>
                  <a:pt x="3525100" y="780997"/>
                </a:cubicBezTo>
                <a:cubicBezTo>
                  <a:pt x="3522424" y="780873"/>
                  <a:pt x="3506642" y="778811"/>
                  <a:pt x="3503051" y="778019"/>
                </a:cubicBezTo>
                <a:cubicBezTo>
                  <a:pt x="3484006" y="779360"/>
                  <a:pt x="3514116" y="784251"/>
                  <a:pt x="3519537" y="786373"/>
                </a:cubicBezTo>
                <a:cubicBezTo>
                  <a:pt x="3530274" y="788411"/>
                  <a:pt x="3538911" y="789227"/>
                  <a:pt x="3542724" y="792002"/>
                </a:cubicBezTo>
                <a:lnTo>
                  <a:pt x="3551590" y="794703"/>
                </a:lnTo>
                <a:lnTo>
                  <a:pt x="3565237" y="796190"/>
                </a:lnTo>
                <a:cubicBezTo>
                  <a:pt x="3605721" y="798890"/>
                  <a:pt x="3646798" y="810043"/>
                  <a:pt x="3685477" y="818113"/>
                </a:cubicBezTo>
                <a:cubicBezTo>
                  <a:pt x="3704698" y="821079"/>
                  <a:pt x="3725057" y="823497"/>
                  <a:pt x="3745555" y="826074"/>
                </a:cubicBezTo>
                <a:cubicBezTo>
                  <a:pt x="3795983" y="834373"/>
                  <a:pt x="3848202" y="854373"/>
                  <a:pt x="3900635" y="874307"/>
                </a:cubicBezTo>
                <a:cubicBezTo>
                  <a:pt x="3908993" y="878382"/>
                  <a:pt x="3916888" y="883841"/>
                  <a:pt x="3924383" y="886174"/>
                </a:cubicBezTo>
                <a:lnTo>
                  <a:pt x="3930646" y="887130"/>
                </a:lnTo>
                <a:lnTo>
                  <a:pt x="3930827" y="887629"/>
                </a:lnTo>
                <a:cubicBezTo>
                  <a:pt x="3931169" y="888027"/>
                  <a:pt x="3931522" y="887969"/>
                  <a:pt x="3931748" y="887298"/>
                </a:cubicBezTo>
                <a:lnTo>
                  <a:pt x="3930646" y="887130"/>
                </a:lnTo>
                <a:lnTo>
                  <a:pt x="3929962" y="885232"/>
                </a:lnTo>
                <a:cubicBezTo>
                  <a:pt x="3939535" y="888535"/>
                  <a:pt x="3950382" y="891448"/>
                  <a:pt x="3950833" y="890105"/>
                </a:cubicBezTo>
                <a:cubicBezTo>
                  <a:pt x="3950382" y="891448"/>
                  <a:pt x="3946123" y="886523"/>
                  <a:pt x="3946123" y="886523"/>
                </a:cubicBezTo>
                <a:cubicBezTo>
                  <a:pt x="3943651" y="883663"/>
                  <a:pt x="3947025" y="883838"/>
                  <a:pt x="3943590" y="879866"/>
                </a:cubicBezTo>
                <a:cubicBezTo>
                  <a:pt x="3940667" y="878348"/>
                  <a:pt x="3932370" y="874657"/>
                  <a:pt x="3926386" y="871464"/>
                </a:cubicBezTo>
                <a:cubicBezTo>
                  <a:pt x="3917411" y="867377"/>
                  <a:pt x="3908075" y="863086"/>
                  <a:pt x="3898565" y="858790"/>
                </a:cubicBezTo>
                <a:lnTo>
                  <a:pt x="3874436" y="848176"/>
                </a:lnTo>
                <a:lnTo>
                  <a:pt x="3880434" y="849894"/>
                </a:lnTo>
                <a:cubicBezTo>
                  <a:pt x="3891027" y="853989"/>
                  <a:pt x="3901498" y="858874"/>
                  <a:pt x="3911668" y="863801"/>
                </a:cubicBezTo>
                <a:cubicBezTo>
                  <a:pt x="3931935" y="873878"/>
                  <a:pt x="3954453" y="880657"/>
                  <a:pt x="3976208" y="890281"/>
                </a:cubicBezTo>
                <a:cubicBezTo>
                  <a:pt x="3987802" y="896078"/>
                  <a:pt x="3999357" y="901286"/>
                  <a:pt x="4010490" y="906470"/>
                </a:cubicBezTo>
                <a:cubicBezTo>
                  <a:pt x="4021623" y="911656"/>
                  <a:pt x="4032334" y="916820"/>
                  <a:pt x="4042242" y="922530"/>
                </a:cubicBezTo>
                <a:cubicBezTo>
                  <a:pt x="4030433" y="918504"/>
                  <a:pt x="4017189" y="912509"/>
                  <a:pt x="4005005" y="906187"/>
                </a:cubicBezTo>
                <a:lnTo>
                  <a:pt x="3992511" y="901367"/>
                </a:lnTo>
                <a:cubicBezTo>
                  <a:pt x="3991533" y="904276"/>
                  <a:pt x="4001478" y="909876"/>
                  <a:pt x="4003578" y="910438"/>
                </a:cubicBezTo>
                <a:lnTo>
                  <a:pt x="4041437" y="927600"/>
                </a:lnTo>
                <a:lnTo>
                  <a:pt x="4047541" y="927814"/>
                </a:lnTo>
                <a:lnTo>
                  <a:pt x="4054228" y="928862"/>
                </a:lnTo>
                <a:lnTo>
                  <a:pt x="4053461" y="927738"/>
                </a:lnTo>
                <a:cubicBezTo>
                  <a:pt x="4053687" y="927067"/>
                  <a:pt x="4054006" y="926970"/>
                  <a:pt x="4054492" y="927298"/>
                </a:cubicBezTo>
                <a:lnTo>
                  <a:pt x="4056305" y="929187"/>
                </a:lnTo>
                <a:lnTo>
                  <a:pt x="4072208" y="931678"/>
                </a:lnTo>
                <a:lnTo>
                  <a:pt x="4090097" y="935696"/>
                </a:lnTo>
                <a:lnTo>
                  <a:pt x="4104998" y="936371"/>
                </a:lnTo>
                <a:cubicBezTo>
                  <a:pt x="4109633" y="936042"/>
                  <a:pt x="4106474" y="934138"/>
                  <a:pt x="4101481" y="932667"/>
                </a:cubicBezTo>
                <a:cubicBezTo>
                  <a:pt x="4114123" y="933596"/>
                  <a:pt x="4128408" y="934711"/>
                  <a:pt x="4140985" y="938077"/>
                </a:cubicBezTo>
                <a:cubicBezTo>
                  <a:pt x="4134813" y="936385"/>
                  <a:pt x="4126932" y="936944"/>
                  <a:pt x="4120673" y="937388"/>
                </a:cubicBezTo>
                <a:cubicBezTo>
                  <a:pt x="4114416" y="937832"/>
                  <a:pt x="4120966" y="941624"/>
                  <a:pt x="4127351" y="942996"/>
                </a:cubicBezTo>
                <a:lnTo>
                  <a:pt x="4122857" y="942702"/>
                </a:lnTo>
                <a:lnTo>
                  <a:pt x="4128474" y="943892"/>
                </a:lnTo>
                <a:cubicBezTo>
                  <a:pt x="4138892" y="946308"/>
                  <a:pt x="4149214" y="949080"/>
                  <a:pt x="4160953" y="953025"/>
                </a:cubicBezTo>
                <a:lnTo>
                  <a:pt x="4169972" y="956188"/>
                </a:lnTo>
                <a:lnTo>
                  <a:pt x="4180081" y="957805"/>
                </a:lnTo>
                <a:cubicBezTo>
                  <a:pt x="4184717" y="957475"/>
                  <a:pt x="4181558" y="955571"/>
                  <a:pt x="4178165" y="953682"/>
                </a:cubicBezTo>
                <a:cubicBezTo>
                  <a:pt x="4216280" y="959190"/>
                  <a:pt x="4257406" y="964483"/>
                  <a:pt x="4295434" y="972125"/>
                </a:cubicBezTo>
                <a:cubicBezTo>
                  <a:pt x="4297120" y="972918"/>
                  <a:pt x="4298716" y="973260"/>
                  <a:pt x="4300111" y="973656"/>
                </a:cubicBezTo>
                <a:lnTo>
                  <a:pt x="4303048" y="975215"/>
                </a:lnTo>
                <a:lnTo>
                  <a:pt x="4288447" y="973799"/>
                </a:lnTo>
                <a:cubicBezTo>
                  <a:pt x="4282950" y="973467"/>
                  <a:pt x="4277471" y="973399"/>
                  <a:pt x="4272024" y="973785"/>
                </a:cubicBezTo>
                <a:cubicBezTo>
                  <a:pt x="4255327" y="969800"/>
                  <a:pt x="4238299" y="966903"/>
                  <a:pt x="4221105" y="964549"/>
                </a:cubicBezTo>
                <a:lnTo>
                  <a:pt x="4180497" y="959878"/>
                </a:lnTo>
                <a:lnTo>
                  <a:pt x="4190973" y="963551"/>
                </a:lnTo>
                <a:lnTo>
                  <a:pt x="4212217" y="972081"/>
                </a:lnTo>
                <a:lnTo>
                  <a:pt x="4210253" y="971908"/>
                </a:lnTo>
                <a:cubicBezTo>
                  <a:pt x="4205560" y="971045"/>
                  <a:pt x="4199609" y="969386"/>
                  <a:pt x="4194285" y="968413"/>
                </a:cubicBezTo>
                <a:lnTo>
                  <a:pt x="4192752" y="968254"/>
                </a:lnTo>
                <a:lnTo>
                  <a:pt x="4184163" y="964813"/>
                </a:lnTo>
                <a:cubicBezTo>
                  <a:pt x="4174678" y="961285"/>
                  <a:pt x="4165385" y="958150"/>
                  <a:pt x="4156465" y="955602"/>
                </a:cubicBezTo>
                <a:lnTo>
                  <a:pt x="4146007" y="953229"/>
                </a:lnTo>
                <a:lnTo>
                  <a:pt x="4072532" y="950681"/>
                </a:lnTo>
                <a:lnTo>
                  <a:pt x="4079365" y="954286"/>
                </a:lnTo>
                <a:lnTo>
                  <a:pt x="4075540" y="954037"/>
                </a:lnTo>
                <a:lnTo>
                  <a:pt x="4075376" y="954055"/>
                </a:lnTo>
                <a:lnTo>
                  <a:pt x="4074166" y="953547"/>
                </a:lnTo>
                <a:lnTo>
                  <a:pt x="4068472" y="950539"/>
                </a:lnTo>
                <a:lnTo>
                  <a:pt x="4060165" y="950252"/>
                </a:lnTo>
                <a:lnTo>
                  <a:pt x="4061527" y="951708"/>
                </a:lnTo>
                <a:lnTo>
                  <a:pt x="4065578" y="953271"/>
                </a:lnTo>
                <a:lnTo>
                  <a:pt x="4088880" y="956358"/>
                </a:lnTo>
                <a:lnTo>
                  <a:pt x="4096430" y="958300"/>
                </a:lnTo>
                <a:lnTo>
                  <a:pt x="4106544" y="958762"/>
                </a:lnTo>
                <a:cubicBezTo>
                  <a:pt x="4109703" y="960667"/>
                  <a:pt x="4113096" y="962554"/>
                  <a:pt x="4116109" y="962340"/>
                </a:cubicBezTo>
                <a:cubicBezTo>
                  <a:pt x="4127128" y="963383"/>
                  <a:pt x="4139791" y="964615"/>
                  <a:pt x="4150831" y="965960"/>
                </a:cubicBezTo>
                <a:cubicBezTo>
                  <a:pt x="4163493" y="967191"/>
                  <a:pt x="4174513" y="968233"/>
                  <a:pt x="4187323" y="971581"/>
                </a:cubicBezTo>
                <a:cubicBezTo>
                  <a:pt x="4187323" y="971581"/>
                  <a:pt x="4187323" y="971581"/>
                  <a:pt x="4189090" y="973585"/>
                </a:cubicBezTo>
                <a:lnTo>
                  <a:pt x="4130124" y="966967"/>
                </a:lnTo>
                <a:lnTo>
                  <a:pt x="4165669" y="976110"/>
                </a:lnTo>
                <a:lnTo>
                  <a:pt x="4168835" y="977263"/>
                </a:lnTo>
                <a:lnTo>
                  <a:pt x="4173289" y="977898"/>
                </a:lnTo>
                <a:cubicBezTo>
                  <a:pt x="4176847" y="978406"/>
                  <a:pt x="4176847" y="978406"/>
                  <a:pt x="4176847" y="978406"/>
                </a:cubicBezTo>
                <a:lnTo>
                  <a:pt x="4231421" y="984468"/>
                </a:lnTo>
                <a:lnTo>
                  <a:pt x="4217762" y="978458"/>
                </a:lnTo>
                <a:lnTo>
                  <a:pt x="4223759" y="980178"/>
                </a:lnTo>
                <a:lnTo>
                  <a:pt x="4233453" y="984494"/>
                </a:lnTo>
                <a:lnTo>
                  <a:pt x="4231879" y="982713"/>
                </a:lnTo>
                <a:cubicBezTo>
                  <a:pt x="4235125" y="982483"/>
                  <a:pt x="4235125" y="982483"/>
                  <a:pt x="4235125" y="982483"/>
                </a:cubicBezTo>
                <a:cubicBezTo>
                  <a:pt x="4236662" y="984502"/>
                  <a:pt x="4246583" y="989881"/>
                  <a:pt x="4251364" y="991670"/>
                </a:cubicBezTo>
                <a:cubicBezTo>
                  <a:pt x="4290870" y="997079"/>
                  <a:pt x="4290870" y="997079"/>
                  <a:pt x="4290870" y="997079"/>
                </a:cubicBezTo>
                <a:cubicBezTo>
                  <a:pt x="4292492" y="996963"/>
                  <a:pt x="4292345" y="994845"/>
                  <a:pt x="4290723" y="994960"/>
                </a:cubicBezTo>
                <a:cubicBezTo>
                  <a:pt x="4317651" y="997003"/>
                  <a:pt x="4346114" y="1001065"/>
                  <a:pt x="4372955" y="1005243"/>
                </a:cubicBezTo>
                <a:cubicBezTo>
                  <a:pt x="4352287" y="1002757"/>
                  <a:pt x="4330353" y="1002183"/>
                  <a:pt x="4309915" y="999680"/>
                </a:cubicBezTo>
                <a:cubicBezTo>
                  <a:pt x="4308295" y="999795"/>
                  <a:pt x="4308441" y="1001913"/>
                  <a:pt x="4310061" y="1001798"/>
                </a:cubicBezTo>
                <a:lnTo>
                  <a:pt x="4258923" y="995698"/>
                </a:lnTo>
                <a:lnTo>
                  <a:pt x="4319533" y="1020566"/>
                </a:lnTo>
                <a:cubicBezTo>
                  <a:pt x="4331129" y="1026362"/>
                  <a:pt x="4342683" y="1031569"/>
                  <a:pt x="4353815" y="1036755"/>
                </a:cubicBezTo>
                <a:lnTo>
                  <a:pt x="4370351" y="1045118"/>
                </a:lnTo>
                <a:lnTo>
                  <a:pt x="4375777" y="1046093"/>
                </a:lnTo>
                <a:lnTo>
                  <a:pt x="4372709" y="1046311"/>
                </a:lnTo>
                <a:lnTo>
                  <a:pt x="4385567" y="1052814"/>
                </a:lnTo>
                <a:lnTo>
                  <a:pt x="4371020" y="1046430"/>
                </a:lnTo>
                <a:lnTo>
                  <a:pt x="4366506" y="1046750"/>
                </a:lnTo>
                <a:cubicBezTo>
                  <a:pt x="4361639" y="1047095"/>
                  <a:pt x="4376195" y="1052144"/>
                  <a:pt x="4377965" y="1054147"/>
                </a:cubicBezTo>
                <a:lnTo>
                  <a:pt x="4397837" y="1059563"/>
                </a:lnTo>
                <a:lnTo>
                  <a:pt x="4396787" y="1058022"/>
                </a:lnTo>
                <a:cubicBezTo>
                  <a:pt x="4397013" y="1057351"/>
                  <a:pt x="4397331" y="1057255"/>
                  <a:pt x="4397817" y="1057583"/>
                </a:cubicBezTo>
                <a:cubicBezTo>
                  <a:pt x="4398303" y="1057911"/>
                  <a:pt x="4398955" y="1058666"/>
                  <a:pt x="4399847" y="1059699"/>
                </a:cubicBezTo>
                <a:lnTo>
                  <a:pt x="4399173" y="1059927"/>
                </a:lnTo>
                <a:lnTo>
                  <a:pt x="4443483" y="1072002"/>
                </a:lnTo>
                <a:lnTo>
                  <a:pt x="4408297" y="1069770"/>
                </a:lnTo>
                <a:lnTo>
                  <a:pt x="4430218" y="1081151"/>
                </a:lnTo>
                <a:lnTo>
                  <a:pt x="4401581" y="1069383"/>
                </a:lnTo>
                <a:lnTo>
                  <a:pt x="4392887" y="1068928"/>
                </a:lnTo>
                <a:lnTo>
                  <a:pt x="4395279" y="1070105"/>
                </a:lnTo>
                <a:lnTo>
                  <a:pt x="4422690" y="1084570"/>
                </a:lnTo>
                <a:lnTo>
                  <a:pt x="4418865" y="1084321"/>
                </a:lnTo>
                <a:lnTo>
                  <a:pt x="4418701" y="1084339"/>
                </a:lnTo>
                <a:lnTo>
                  <a:pt x="4417491" y="1083831"/>
                </a:lnTo>
                <a:cubicBezTo>
                  <a:pt x="4414430" y="1082154"/>
                  <a:pt x="4398638" y="1073523"/>
                  <a:pt x="4398186" y="1074865"/>
                </a:cubicBezTo>
                <a:cubicBezTo>
                  <a:pt x="4396759" y="1079117"/>
                  <a:pt x="4413001" y="1086407"/>
                  <a:pt x="4411353" y="1084500"/>
                </a:cubicBezTo>
                <a:lnTo>
                  <a:pt x="4412734" y="1085098"/>
                </a:lnTo>
                <a:lnTo>
                  <a:pt x="4411717" y="1087399"/>
                </a:lnTo>
                <a:cubicBezTo>
                  <a:pt x="4412480" y="1088012"/>
                  <a:pt x="4414191" y="1088450"/>
                  <a:pt x="4416333" y="1088777"/>
                </a:cubicBezTo>
                <a:lnTo>
                  <a:pt x="4421780" y="1089309"/>
                </a:lnTo>
                <a:lnTo>
                  <a:pt x="4425635" y="1091385"/>
                </a:lnTo>
                <a:cubicBezTo>
                  <a:pt x="4427656" y="1095587"/>
                  <a:pt x="4413375" y="1088703"/>
                  <a:pt x="4413375" y="1088703"/>
                </a:cubicBezTo>
                <a:lnTo>
                  <a:pt x="4368963" y="1067678"/>
                </a:lnTo>
                <a:lnTo>
                  <a:pt x="4363041" y="1067368"/>
                </a:lnTo>
                <a:lnTo>
                  <a:pt x="4358697" y="1067512"/>
                </a:lnTo>
                <a:lnTo>
                  <a:pt x="4375437" y="1075586"/>
                </a:lnTo>
                <a:cubicBezTo>
                  <a:pt x="4376261" y="1076540"/>
                  <a:pt x="4396681" y="1082756"/>
                  <a:pt x="4398015" y="1086163"/>
                </a:cubicBezTo>
                <a:cubicBezTo>
                  <a:pt x="4398236" y="1092322"/>
                  <a:pt x="4384856" y="1082751"/>
                  <a:pt x="4384856" y="1082751"/>
                </a:cubicBezTo>
                <a:cubicBezTo>
                  <a:pt x="4371468" y="1076899"/>
                  <a:pt x="4361089" y="1072588"/>
                  <a:pt x="4350872" y="1068227"/>
                </a:cubicBezTo>
                <a:lnTo>
                  <a:pt x="4349927" y="1067804"/>
                </a:lnTo>
                <a:lnTo>
                  <a:pt x="4337946" y="1068201"/>
                </a:lnTo>
                <a:lnTo>
                  <a:pt x="4323489" y="1071737"/>
                </a:lnTo>
                <a:lnTo>
                  <a:pt x="4332702" y="1076186"/>
                </a:lnTo>
                <a:lnTo>
                  <a:pt x="4322787" y="1072275"/>
                </a:lnTo>
                <a:lnTo>
                  <a:pt x="4321638" y="1076305"/>
                </a:lnTo>
                <a:lnTo>
                  <a:pt x="4305207" y="1073294"/>
                </a:lnTo>
                <a:lnTo>
                  <a:pt x="4337180" y="1087269"/>
                </a:lnTo>
                <a:cubicBezTo>
                  <a:pt x="4343377" y="1090397"/>
                  <a:pt x="4357957" y="1099802"/>
                  <a:pt x="4344049" y="1095212"/>
                </a:cubicBezTo>
                <a:cubicBezTo>
                  <a:pt x="4327217" y="1089106"/>
                  <a:pt x="4308897" y="1083454"/>
                  <a:pt x="4290417" y="1075442"/>
                </a:cubicBezTo>
                <a:cubicBezTo>
                  <a:pt x="4285181" y="1073426"/>
                  <a:pt x="4266113" y="1066598"/>
                  <a:pt x="4281217" y="1074437"/>
                </a:cubicBezTo>
                <a:lnTo>
                  <a:pt x="4285962" y="1076499"/>
                </a:lnTo>
                <a:lnTo>
                  <a:pt x="4288465" y="1076913"/>
                </a:lnTo>
                <a:lnTo>
                  <a:pt x="4286496" y="1076731"/>
                </a:lnTo>
                <a:lnTo>
                  <a:pt x="4326257" y="1094018"/>
                </a:lnTo>
                <a:lnTo>
                  <a:pt x="4344411" y="1101585"/>
                </a:lnTo>
                <a:lnTo>
                  <a:pt x="4336725" y="1103047"/>
                </a:lnTo>
                <a:cubicBezTo>
                  <a:pt x="4327276" y="1109332"/>
                  <a:pt x="4340674" y="1109454"/>
                  <a:pt x="4349171" y="1108496"/>
                </a:cubicBezTo>
                <a:lnTo>
                  <a:pt x="4360696" y="1108789"/>
                </a:lnTo>
                <a:lnTo>
                  <a:pt x="4368946" y="1112510"/>
                </a:lnTo>
                <a:lnTo>
                  <a:pt x="4369941" y="1112954"/>
                </a:lnTo>
                <a:lnTo>
                  <a:pt x="4365403" y="1113302"/>
                </a:lnTo>
                <a:cubicBezTo>
                  <a:pt x="4359303" y="1113819"/>
                  <a:pt x="4353228" y="1114147"/>
                  <a:pt x="4347283" y="1113568"/>
                </a:cubicBezTo>
                <a:cubicBezTo>
                  <a:pt x="4334063" y="1113559"/>
                  <a:pt x="4317751" y="1109321"/>
                  <a:pt x="4304273" y="1111122"/>
                </a:cubicBezTo>
                <a:cubicBezTo>
                  <a:pt x="4289545" y="1112145"/>
                  <a:pt x="4309809" y="1114570"/>
                  <a:pt x="4318006" y="1115728"/>
                </a:cubicBezTo>
                <a:cubicBezTo>
                  <a:pt x="4326202" y="1116885"/>
                  <a:pt x="4335691" y="1118520"/>
                  <a:pt x="4338271" y="1118151"/>
                </a:cubicBezTo>
                <a:cubicBezTo>
                  <a:pt x="4340413" y="1119488"/>
                  <a:pt x="4344880" y="1122267"/>
                  <a:pt x="4345951" y="1122934"/>
                </a:cubicBezTo>
                <a:cubicBezTo>
                  <a:pt x="4349424" y="1123124"/>
                  <a:pt x="4350933" y="1122089"/>
                  <a:pt x="4353375" y="1121310"/>
                </a:cubicBezTo>
                <a:cubicBezTo>
                  <a:pt x="4354448" y="1121977"/>
                  <a:pt x="4357540" y="1126206"/>
                  <a:pt x="4361235" y="1126203"/>
                </a:cubicBezTo>
                <a:cubicBezTo>
                  <a:pt x="4364708" y="1126395"/>
                  <a:pt x="4373463" y="1123624"/>
                  <a:pt x="4380508" y="1126037"/>
                </a:cubicBezTo>
                <a:cubicBezTo>
                  <a:pt x="4392097" y="1129308"/>
                  <a:pt x="4374967" y="1130810"/>
                  <a:pt x="4371317" y="1130509"/>
                </a:cubicBezTo>
                <a:cubicBezTo>
                  <a:pt x="4366293" y="1131656"/>
                  <a:pt x="4360677" y="1130132"/>
                  <a:pt x="4358097" y="1130499"/>
                </a:cubicBezTo>
                <a:cubicBezTo>
                  <a:pt x="4356767" y="1131644"/>
                  <a:pt x="4356209" y="1135572"/>
                  <a:pt x="4353808" y="1136050"/>
                </a:cubicBezTo>
                <a:cubicBezTo>
                  <a:pt x="4350413" y="1138046"/>
                  <a:pt x="4343833" y="1137485"/>
                  <a:pt x="4336617" y="1136280"/>
                </a:cubicBezTo>
                <a:lnTo>
                  <a:pt x="4315673" y="1132659"/>
                </a:lnTo>
                <a:lnTo>
                  <a:pt x="4316120" y="1132655"/>
                </a:lnTo>
                <a:lnTo>
                  <a:pt x="4317197" y="1132673"/>
                </a:lnTo>
                <a:cubicBezTo>
                  <a:pt x="4317393" y="1132670"/>
                  <a:pt x="4317283" y="1132658"/>
                  <a:pt x="4316954" y="1132647"/>
                </a:cubicBezTo>
                <a:lnTo>
                  <a:pt x="4316120" y="1132655"/>
                </a:lnTo>
                <a:lnTo>
                  <a:pt x="4315599" y="1132646"/>
                </a:lnTo>
                <a:lnTo>
                  <a:pt x="4315673" y="1132659"/>
                </a:lnTo>
                <a:lnTo>
                  <a:pt x="4313018" y="1132684"/>
                </a:lnTo>
                <a:lnTo>
                  <a:pt x="4306171" y="1134636"/>
                </a:lnTo>
                <a:lnTo>
                  <a:pt x="4311606" y="1135400"/>
                </a:lnTo>
                <a:lnTo>
                  <a:pt x="4316481" y="1136085"/>
                </a:lnTo>
                <a:lnTo>
                  <a:pt x="4320065" y="1135427"/>
                </a:lnTo>
                <a:cubicBezTo>
                  <a:pt x="4336679" y="1137551"/>
                  <a:pt x="4349899" y="1137562"/>
                  <a:pt x="4365262" y="1138907"/>
                </a:cubicBezTo>
                <a:cubicBezTo>
                  <a:pt x="4368914" y="1139207"/>
                  <a:pt x="4373378" y="1141988"/>
                  <a:pt x="4379173" y="1143625"/>
                </a:cubicBezTo>
                <a:cubicBezTo>
                  <a:pt x="4386298" y="1144115"/>
                  <a:pt x="4389000" y="1141522"/>
                  <a:pt x="4393207" y="1146114"/>
                </a:cubicBezTo>
                <a:cubicBezTo>
                  <a:pt x="4394754" y="1148229"/>
                  <a:pt x="4395333" y="1150646"/>
                  <a:pt x="4395795" y="1152701"/>
                </a:cubicBezTo>
                <a:lnTo>
                  <a:pt x="4396952" y="1155425"/>
                </a:lnTo>
                <a:lnTo>
                  <a:pt x="4413619" y="1158397"/>
                </a:lnTo>
                <a:lnTo>
                  <a:pt x="4427763" y="1157438"/>
                </a:lnTo>
                <a:lnTo>
                  <a:pt x="4439347" y="1157610"/>
                </a:lnTo>
                <a:lnTo>
                  <a:pt x="4440733" y="1158867"/>
                </a:lnTo>
                <a:lnTo>
                  <a:pt x="4444808" y="1161953"/>
                </a:lnTo>
                <a:lnTo>
                  <a:pt x="4441122" y="1162099"/>
                </a:lnTo>
                <a:lnTo>
                  <a:pt x="4435554" y="1162309"/>
                </a:lnTo>
                <a:lnTo>
                  <a:pt x="4460983" y="1166844"/>
                </a:lnTo>
                <a:cubicBezTo>
                  <a:pt x="4456115" y="1167190"/>
                  <a:pt x="4456115" y="1167190"/>
                  <a:pt x="4456115" y="1167190"/>
                </a:cubicBezTo>
                <a:lnTo>
                  <a:pt x="4413107" y="1163154"/>
                </a:lnTo>
                <a:lnTo>
                  <a:pt x="4385777" y="1164182"/>
                </a:lnTo>
                <a:cubicBezTo>
                  <a:pt x="4382305" y="1163992"/>
                  <a:pt x="4373851" y="1164647"/>
                  <a:pt x="4364104" y="1164827"/>
                </a:cubicBezTo>
                <a:cubicBezTo>
                  <a:pt x="4360452" y="1164525"/>
                  <a:pt x="4332941" y="1163838"/>
                  <a:pt x="4348047" y="1166995"/>
                </a:cubicBezTo>
                <a:cubicBezTo>
                  <a:pt x="4362215" y="1169899"/>
                  <a:pt x="4340621" y="1168621"/>
                  <a:pt x="4338221" y="1169098"/>
                </a:cubicBezTo>
                <a:cubicBezTo>
                  <a:pt x="4336711" y="1170132"/>
                  <a:pt x="4332423" y="1175683"/>
                  <a:pt x="4333237" y="1178163"/>
                </a:cubicBezTo>
                <a:cubicBezTo>
                  <a:pt x="4334309" y="1178832"/>
                  <a:pt x="4364400" y="1179153"/>
                  <a:pt x="4368051" y="1179453"/>
                </a:cubicBezTo>
                <a:cubicBezTo>
                  <a:pt x="4377319" y="1181278"/>
                  <a:pt x="4385736" y="1182244"/>
                  <a:pt x="4392604" y="1184547"/>
                </a:cubicBezTo>
                <a:cubicBezTo>
                  <a:pt x="4393675" y="1185214"/>
                  <a:pt x="4396811" y="1189140"/>
                  <a:pt x="4397882" y="1189808"/>
                </a:cubicBezTo>
                <a:lnTo>
                  <a:pt x="4410042" y="1189388"/>
                </a:lnTo>
                <a:lnTo>
                  <a:pt x="4407757" y="1188086"/>
                </a:lnTo>
                <a:cubicBezTo>
                  <a:pt x="4408208" y="1186743"/>
                  <a:pt x="4422583" y="1185968"/>
                  <a:pt x="4423406" y="1186921"/>
                </a:cubicBezTo>
                <a:cubicBezTo>
                  <a:pt x="4437467" y="1187649"/>
                  <a:pt x="4459163" y="1193475"/>
                  <a:pt x="4471285" y="1195997"/>
                </a:cubicBezTo>
                <a:cubicBezTo>
                  <a:pt x="4495530" y="1201046"/>
                  <a:pt x="4513339" y="1204242"/>
                  <a:pt x="4536819" y="1212133"/>
                </a:cubicBezTo>
                <a:cubicBezTo>
                  <a:pt x="4547200" y="1215439"/>
                  <a:pt x="4557137" y="1218969"/>
                  <a:pt x="4566838" y="1222659"/>
                </a:cubicBezTo>
                <a:lnTo>
                  <a:pt x="4588082" y="1231188"/>
                </a:lnTo>
                <a:lnTo>
                  <a:pt x="4586119" y="1231015"/>
                </a:lnTo>
                <a:cubicBezTo>
                  <a:pt x="4581425" y="1230151"/>
                  <a:pt x="4575473" y="1228492"/>
                  <a:pt x="4570151" y="1227520"/>
                </a:cubicBezTo>
                <a:lnTo>
                  <a:pt x="4568617" y="1227361"/>
                </a:lnTo>
                <a:lnTo>
                  <a:pt x="4560027" y="1223920"/>
                </a:lnTo>
                <a:cubicBezTo>
                  <a:pt x="4550543" y="1220394"/>
                  <a:pt x="4541249" y="1217258"/>
                  <a:pt x="4532329" y="1214709"/>
                </a:cubicBezTo>
                <a:cubicBezTo>
                  <a:pt x="4512654" y="1208266"/>
                  <a:pt x="4493221" y="1204510"/>
                  <a:pt x="4473711" y="1201406"/>
                </a:cubicBezTo>
                <a:lnTo>
                  <a:pt x="4419861" y="1192839"/>
                </a:lnTo>
                <a:lnTo>
                  <a:pt x="4417889" y="1194046"/>
                </a:lnTo>
                <a:lnTo>
                  <a:pt x="4418108" y="1193131"/>
                </a:lnTo>
                <a:lnTo>
                  <a:pt x="4419219" y="1192900"/>
                </a:lnTo>
                <a:lnTo>
                  <a:pt x="4418437" y="1192612"/>
                </a:lnTo>
                <a:lnTo>
                  <a:pt x="4418240" y="1192581"/>
                </a:lnTo>
                <a:lnTo>
                  <a:pt x="4418108" y="1193131"/>
                </a:lnTo>
                <a:lnTo>
                  <a:pt x="4416066" y="1193555"/>
                </a:lnTo>
                <a:lnTo>
                  <a:pt x="4414636" y="1193170"/>
                </a:lnTo>
                <a:cubicBezTo>
                  <a:pt x="4413735" y="1193185"/>
                  <a:pt x="4413124" y="1193380"/>
                  <a:pt x="4413124" y="1193380"/>
                </a:cubicBezTo>
                <a:cubicBezTo>
                  <a:pt x="4413124" y="1193380"/>
                  <a:pt x="4412350" y="1198818"/>
                  <a:pt x="4409727" y="1199487"/>
                </a:cubicBezTo>
                <a:cubicBezTo>
                  <a:pt x="4404489" y="1202145"/>
                  <a:pt x="4389383" y="1198986"/>
                  <a:pt x="4384403" y="1199831"/>
                </a:cubicBezTo>
                <a:cubicBezTo>
                  <a:pt x="4383866" y="1199498"/>
                  <a:pt x="4383459" y="1200312"/>
                  <a:pt x="4383019" y="1201354"/>
                </a:cubicBezTo>
                <a:lnTo>
                  <a:pt x="4382323" y="1202627"/>
                </a:lnTo>
                <a:lnTo>
                  <a:pt x="4404667" y="1207505"/>
                </a:lnTo>
                <a:lnTo>
                  <a:pt x="4438037" y="1211927"/>
                </a:lnTo>
                <a:lnTo>
                  <a:pt x="4460165" y="1211525"/>
                </a:lnTo>
                <a:lnTo>
                  <a:pt x="4462915" y="1213418"/>
                </a:lnTo>
                <a:lnTo>
                  <a:pt x="4467611" y="1216203"/>
                </a:lnTo>
                <a:lnTo>
                  <a:pt x="4541534" y="1235218"/>
                </a:lnTo>
                <a:cubicBezTo>
                  <a:pt x="4567445" y="1243746"/>
                  <a:pt x="4593609" y="1253730"/>
                  <a:pt x="4619825" y="1263699"/>
                </a:cubicBezTo>
                <a:lnTo>
                  <a:pt x="4628438" y="1268002"/>
                </a:lnTo>
                <a:lnTo>
                  <a:pt x="4625879" y="1267456"/>
                </a:lnTo>
                <a:lnTo>
                  <a:pt x="4634325" y="1270943"/>
                </a:lnTo>
                <a:lnTo>
                  <a:pt x="4643573" y="1275565"/>
                </a:lnTo>
                <a:lnTo>
                  <a:pt x="4649835" y="1276521"/>
                </a:lnTo>
                <a:lnTo>
                  <a:pt x="4650015" y="1277021"/>
                </a:lnTo>
                <a:cubicBezTo>
                  <a:pt x="4650360" y="1277418"/>
                  <a:pt x="4650713" y="1277361"/>
                  <a:pt x="4650938" y="1276688"/>
                </a:cubicBezTo>
                <a:lnTo>
                  <a:pt x="4649835" y="1276521"/>
                </a:lnTo>
                <a:lnTo>
                  <a:pt x="4649748" y="1276279"/>
                </a:lnTo>
                <a:lnTo>
                  <a:pt x="4660291" y="1279821"/>
                </a:lnTo>
                <a:cubicBezTo>
                  <a:pt x="4668945" y="1282655"/>
                  <a:pt x="4677457" y="1285399"/>
                  <a:pt x="4683428" y="1287335"/>
                </a:cubicBezTo>
                <a:lnTo>
                  <a:pt x="4730957" y="1303542"/>
                </a:lnTo>
                <a:lnTo>
                  <a:pt x="4765682" y="1319283"/>
                </a:lnTo>
                <a:cubicBezTo>
                  <a:pt x="4780109" y="1325598"/>
                  <a:pt x="4794115" y="1332164"/>
                  <a:pt x="4806083" y="1340258"/>
                </a:cubicBezTo>
                <a:cubicBezTo>
                  <a:pt x="4782289" y="1333868"/>
                  <a:pt x="4753117" y="1315665"/>
                  <a:pt x="4728813" y="1306820"/>
                </a:cubicBezTo>
                <a:cubicBezTo>
                  <a:pt x="4736148" y="1309401"/>
                  <a:pt x="4722827" y="1303627"/>
                  <a:pt x="4723125" y="1306147"/>
                </a:cubicBezTo>
                <a:cubicBezTo>
                  <a:pt x="4723871" y="1310739"/>
                  <a:pt x="4728361" y="1308163"/>
                  <a:pt x="4728361" y="1308163"/>
                </a:cubicBezTo>
                <a:cubicBezTo>
                  <a:pt x="4743055" y="1315524"/>
                  <a:pt x="4757269" y="1322329"/>
                  <a:pt x="4771143" y="1329213"/>
                </a:cubicBezTo>
                <a:lnTo>
                  <a:pt x="4798134" y="1343456"/>
                </a:lnTo>
                <a:lnTo>
                  <a:pt x="4791157" y="1341777"/>
                </a:lnTo>
                <a:lnTo>
                  <a:pt x="4782725" y="1337323"/>
                </a:lnTo>
                <a:cubicBezTo>
                  <a:pt x="4778338" y="1335123"/>
                  <a:pt x="4774277" y="1333301"/>
                  <a:pt x="4774051" y="1333972"/>
                </a:cubicBezTo>
                <a:lnTo>
                  <a:pt x="4778503" y="1338731"/>
                </a:lnTo>
                <a:lnTo>
                  <a:pt x="4761338" y="1334601"/>
                </a:lnTo>
                <a:lnTo>
                  <a:pt x="4716009" y="1313140"/>
                </a:lnTo>
                <a:cubicBezTo>
                  <a:pt x="4713909" y="1312577"/>
                  <a:pt x="4688033" y="1298187"/>
                  <a:pt x="4687429" y="1303393"/>
                </a:cubicBezTo>
                <a:cubicBezTo>
                  <a:pt x="4687351" y="1307031"/>
                  <a:pt x="4705007" y="1314090"/>
                  <a:pt x="4691389" y="1305798"/>
                </a:cubicBezTo>
                <a:lnTo>
                  <a:pt x="4733483" y="1326100"/>
                </a:lnTo>
                <a:lnTo>
                  <a:pt x="4726393" y="1323473"/>
                </a:lnTo>
                <a:cubicBezTo>
                  <a:pt x="4716307" y="1319671"/>
                  <a:pt x="4703921" y="1315051"/>
                  <a:pt x="4691657" y="1310815"/>
                </a:cubicBezTo>
                <a:lnTo>
                  <a:pt x="4686621" y="1309282"/>
                </a:lnTo>
                <a:lnTo>
                  <a:pt x="4679777" y="1306155"/>
                </a:lnTo>
                <a:cubicBezTo>
                  <a:pt x="4673459" y="1303391"/>
                  <a:pt x="4667382" y="1301180"/>
                  <a:pt x="4667306" y="1303111"/>
                </a:cubicBezTo>
                <a:lnTo>
                  <a:pt x="4668683" y="1303818"/>
                </a:lnTo>
                <a:lnTo>
                  <a:pt x="4657647" y="1300457"/>
                </a:lnTo>
                <a:cubicBezTo>
                  <a:pt x="4648046" y="1298188"/>
                  <a:pt x="4640986" y="1297502"/>
                  <a:pt x="4638889" y="1299599"/>
                </a:cubicBezTo>
                <a:cubicBezTo>
                  <a:pt x="4640019" y="1298470"/>
                  <a:pt x="4643851" y="1299398"/>
                  <a:pt x="4648844" y="1301426"/>
                </a:cubicBezTo>
                <a:lnTo>
                  <a:pt x="4660509" y="1307234"/>
                </a:lnTo>
                <a:lnTo>
                  <a:pt x="4641935" y="1301344"/>
                </a:lnTo>
                <a:cubicBezTo>
                  <a:pt x="4635167" y="1298566"/>
                  <a:pt x="4628439" y="1295601"/>
                  <a:pt x="4623015" y="1294144"/>
                </a:cubicBezTo>
                <a:cubicBezTo>
                  <a:pt x="4626527" y="1294479"/>
                  <a:pt x="4617779" y="1292128"/>
                  <a:pt x="4617328" y="1293472"/>
                </a:cubicBezTo>
                <a:cubicBezTo>
                  <a:pt x="4615901" y="1297723"/>
                  <a:pt x="4626449" y="1298116"/>
                  <a:pt x="4627273" y="1299069"/>
                </a:cubicBezTo>
                <a:lnTo>
                  <a:pt x="4681583" y="1323269"/>
                </a:lnTo>
                <a:lnTo>
                  <a:pt x="4676633" y="1322695"/>
                </a:lnTo>
                <a:lnTo>
                  <a:pt x="4674315" y="1321780"/>
                </a:lnTo>
                <a:cubicBezTo>
                  <a:pt x="4663517" y="1316518"/>
                  <a:pt x="4652807" y="1311354"/>
                  <a:pt x="4640578" y="1308863"/>
                </a:cubicBezTo>
                <a:cubicBezTo>
                  <a:pt x="4641104" y="1307297"/>
                  <a:pt x="4624418" y="1307573"/>
                  <a:pt x="4632713" y="1311263"/>
                </a:cubicBezTo>
                <a:lnTo>
                  <a:pt x="4652449" y="1319890"/>
                </a:lnTo>
                <a:lnTo>
                  <a:pt x="4650135" y="1319621"/>
                </a:lnTo>
                <a:cubicBezTo>
                  <a:pt x="4616943" y="1312510"/>
                  <a:pt x="4584023" y="1297503"/>
                  <a:pt x="4551104" y="1291208"/>
                </a:cubicBezTo>
                <a:cubicBezTo>
                  <a:pt x="4487201" y="1275071"/>
                  <a:pt x="4551104" y="1303473"/>
                  <a:pt x="4551104" y="1307345"/>
                </a:cubicBezTo>
                <a:cubicBezTo>
                  <a:pt x="4551104" y="1311219"/>
                  <a:pt x="4487201" y="1291208"/>
                  <a:pt x="4471063" y="1291208"/>
                </a:cubicBezTo>
                <a:cubicBezTo>
                  <a:pt x="4491073" y="1303473"/>
                  <a:pt x="4503338" y="1299600"/>
                  <a:pt x="4531093" y="1311219"/>
                </a:cubicBezTo>
                <a:cubicBezTo>
                  <a:pt x="4531093" y="1311219"/>
                  <a:pt x="4591123" y="1327356"/>
                  <a:pt x="4591123" y="1331229"/>
                </a:cubicBezTo>
                <a:lnTo>
                  <a:pt x="4543358" y="1335103"/>
                </a:lnTo>
                <a:cubicBezTo>
                  <a:pt x="4543358" y="1338976"/>
                  <a:pt x="4698919" y="1395135"/>
                  <a:pt x="4623399" y="1375124"/>
                </a:cubicBezTo>
                <a:cubicBezTo>
                  <a:pt x="4579505" y="1359631"/>
                  <a:pt x="4543358" y="1351240"/>
                  <a:pt x="4503338" y="1347366"/>
                </a:cubicBezTo>
                <a:cubicBezTo>
                  <a:pt x="4474935" y="1343494"/>
                  <a:pt x="4458799" y="1327356"/>
                  <a:pt x="4427171" y="1327356"/>
                </a:cubicBezTo>
                <a:cubicBezTo>
                  <a:pt x="4431043" y="1347367"/>
                  <a:pt x="4507210" y="1347366"/>
                  <a:pt x="4514956" y="1359631"/>
                </a:cubicBezTo>
                <a:cubicBezTo>
                  <a:pt x="4519475" y="1359631"/>
                  <a:pt x="4514956" y="1379643"/>
                  <a:pt x="4511084" y="1379642"/>
                </a:cubicBezTo>
                <a:cubicBezTo>
                  <a:pt x="4534967" y="1391261"/>
                  <a:pt x="4563367" y="1387389"/>
                  <a:pt x="4583378" y="1399007"/>
                </a:cubicBezTo>
                <a:cubicBezTo>
                  <a:pt x="4591123" y="1403526"/>
                  <a:pt x="4591123" y="1407399"/>
                  <a:pt x="4594996" y="1415145"/>
                </a:cubicBezTo>
                <a:cubicBezTo>
                  <a:pt x="4611133" y="1431283"/>
                  <a:pt x="4638889" y="1435156"/>
                  <a:pt x="4663417" y="1443547"/>
                </a:cubicBezTo>
                <a:cubicBezTo>
                  <a:pt x="4715057" y="1463558"/>
                  <a:pt x="4763468" y="1471304"/>
                  <a:pt x="4811233" y="1495188"/>
                </a:cubicBezTo>
                <a:cubicBezTo>
                  <a:pt x="4751203" y="1483568"/>
                  <a:pt x="4711183" y="1467431"/>
                  <a:pt x="4651153" y="1455166"/>
                </a:cubicBezTo>
                <a:cubicBezTo>
                  <a:pt x="4635017" y="1455166"/>
                  <a:pt x="4607259" y="1443547"/>
                  <a:pt x="4571113" y="1431282"/>
                </a:cubicBezTo>
                <a:cubicBezTo>
                  <a:pt x="4551104" y="1427410"/>
                  <a:pt x="4451053" y="1391261"/>
                  <a:pt x="4507210" y="1423536"/>
                </a:cubicBezTo>
                <a:cubicBezTo>
                  <a:pt x="4519475" y="1427410"/>
                  <a:pt x="4571113" y="1447420"/>
                  <a:pt x="4579505" y="1451293"/>
                </a:cubicBezTo>
                <a:cubicBezTo>
                  <a:pt x="4583378" y="1455166"/>
                  <a:pt x="4583378" y="1463558"/>
                  <a:pt x="4583378" y="1463558"/>
                </a:cubicBezTo>
                <a:cubicBezTo>
                  <a:pt x="4603387" y="1475177"/>
                  <a:pt x="4627271" y="1479050"/>
                  <a:pt x="4647279" y="1483568"/>
                </a:cubicBezTo>
                <a:cubicBezTo>
                  <a:pt x="4663417" y="1491314"/>
                  <a:pt x="4703437" y="1495187"/>
                  <a:pt x="4707311" y="1507452"/>
                </a:cubicBezTo>
                <a:cubicBezTo>
                  <a:pt x="4711183" y="1519717"/>
                  <a:pt x="4678909" y="1495188"/>
                  <a:pt x="4691173" y="1507452"/>
                </a:cubicBezTo>
                <a:cubicBezTo>
                  <a:pt x="4707311" y="1523590"/>
                  <a:pt x="4758949" y="1543601"/>
                  <a:pt x="4695046" y="1523590"/>
                </a:cubicBezTo>
                <a:cubicBezTo>
                  <a:pt x="4647279" y="1511325"/>
                  <a:pt x="4627271" y="1499060"/>
                  <a:pt x="4571113" y="1491315"/>
                </a:cubicBezTo>
                <a:cubicBezTo>
                  <a:pt x="4583378" y="1503579"/>
                  <a:pt x="4655025" y="1527463"/>
                  <a:pt x="4671163" y="1535208"/>
                </a:cubicBezTo>
                <a:cubicBezTo>
                  <a:pt x="4698919" y="1555219"/>
                  <a:pt x="4671163" y="1543600"/>
                  <a:pt x="4651153" y="1539082"/>
                </a:cubicBezTo>
                <a:cubicBezTo>
                  <a:pt x="4727320" y="1579103"/>
                  <a:pt x="4811233" y="1591368"/>
                  <a:pt x="4887401" y="1627516"/>
                </a:cubicBezTo>
                <a:cubicBezTo>
                  <a:pt x="4991323" y="1675283"/>
                  <a:pt x="5094601" y="1711431"/>
                  <a:pt x="5198524" y="1759198"/>
                </a:cubicBezTo>
                <a:cubicBezTo>
                  <a:pt x="5114609" y="1739188"/>
                  <a:pt x="5047480" y="1699167"/>
                  <a:pt x="4963567" y="1679801"/>
                </a:cubicBezTo>
                <a:cubicBezTo>
                  <a:pt x="4955176" y="1671410"/>
                  <a:pt x="4943557" y="1667536"/>
                  <a:pt x="4931293" y="1667537"/>
                </a:cubicBezTo>
                <a:cubicBezTo>
                  <a:pt x="4931293" y="1667537"/>
                  <a:pt x="4929115" y="1660637"/>
                  <a:pt x="4929659" y="1662362"/>
                </a:cubicBezTo>
                <a:cubicBezTo>
                  <a:pt x="4929840" y="1662937"/>
                  <a:pt x="4930325" y="1664471"/>
                  <a:pt x="4931293" y="1667537"/>
                </a:cubicBezTo>
                <a:cubicBezTo>
                  <a:pt x="4933229" y="1671410"/>
                  <a:pt x="4937263" y="1674476"/>
                  <a:pt x="4942831" y="1676574"/>
                </a:cubicBezTo>
                <a:cubicBezTo>
                  <a:pt x="4948398" y="1678672"/>
                  <a:pt x="4955499" y="1679801"/>
                  <a:pt x="4963567" y="1679801"/>
                </a:cubicBezTo>
                <a:cubicBezTo>
                  <a:pt x="5007459" y="1703685"/>
                  <a:pt x="5055225" y="1719177"/>
                  <a:pt x="5102347" y="1739188"/>
                </a:cubicBezTo>
                <a:cubicBezTo>
                  <a:pt x="5138493" y="1755326"/>
                  <a:pt x="5106864" y="1747579"/>
                  <a:pt x="5090729" y="1743706"/>
                </a:cubicBezTo>
                <a:cubicBezTo>
                  <a:pt x="4923547" y="1679801"/>
                  <a:pt x="4763468" y="1615251"/>
                  <a:pt x="4591123" y="1567484"/>
                </a:cubicBezTo>
                <a:cubicBezTo>
                  <a:pt x="4574987" y="1563610"/>
                  <a:pt x="4503338" y="1531335"/>
                  <a:pt x="4491073" y="1539082"/>
                </a:cubicBezTo>
                <a:cubicBezTo>
                  <a:pt x="4491075" y="1543600"/>
                  <a:pt x="4499466" y="1547473"/>
                  <a:pt x="4499466" y="1547473"/>
                </a:cubicBezTo>
                <a:cubicBezTo>
                  <a:pt x="4538839" y="1563611"/>
                  <a:pt x="4574987" y="1571357"/>
                  <a:pt x="4603387" y="1579103"/>
                </a:cubicBezTo>
                <a:cubicBezTo>
                  <a:pt x="4631145" y="1591368"/>
                  <a:pt x="4683428" y="1599759"/>
                  <a:pt x="4703437" y="1615251"/>
                </a:cubicBezTo>
                <a:cubicBezTo>
                  <a:pt x="4707311" y="1619124"/>
                  <a:pt x="4707311" y="1627516"/>
                  <a:pt x="4711183" y="1627515"/>
                </a:cubicBezTo>
                <a:cubicBezTo>
                  <a:pt x="4727320" y="1635262"/>
                  <a:pt x="4778958" y="1647526"/>
                  <a:pt x="4795095" y="1659145"/>
                </a:cubicBezTo>
                <a:cubicBezTo>
                  <a:pt x="4803487" y="1663664"/>
                  <a:pt x="4803487" y="1675284"/>
                  <a:pt x="4803487" y="1675284"/>
                </a:cubicBezTo>
                <a:cubicBezTo>
                  <a:pt x="4803487" y="1675284"/>
                  <a:pt x="4805425" y="1676413"/>
                  <a:pt x="4808409" y="1677542"/>
                </a:cubicBezTo>
                <a:lnTo>
                  <a:pt x="4813343" y="1678535"/>
                </a:lnTo>
                <a:lnTo>
                  <a:pt x="4819919" y="1681863"/>
                </a:lnTo>
                <a:lnTo>
                  <a:pt x="4820109" y="1683190"/>
                </a:lnTo>
                <a:cubicBezTo>
                  <a:pt x="4820593" y="1683675"/>
                  <a:pt x="4821561" y="1683675"/>
                  <a:pt x="4823497" y="1683675"/>
                </a:cubicBezTo>
                <a:lnTo>
                  <a:pt x="4819919" y="1681863"/>
                </a:lnTo>
                <a:lnTo>
                  <a:pt x="4819625" y="1679801"/>
                </a:lnTo>
                <a:cubicBezTo>
                  <a:pt x="4827369" y="1687547"/>
                  <a:pt x="4838989" y="1695293"/>
                  <a:pt x="4838989" y="1695293"/>
                </a:cubicBezTo>
                <a:cubicBezTo>
                  <a:pt x="4835115" y="1707559"/>
                  <a:pt x="4787349" y="1667536"/>
                  <a:pt x="4751203" y="1663664"/>
                </a:cubicBezTo>
                <a:cubicBezTo>
                  <a:pt x="4747331" y="1663664"/>
                  <a:pt x="4735066" y="1667536"/>
                  <a:pt x="4731192" y="1667536"/>
                </a:cubicBezTo>
                <a:cubicBezTo>
                  <a:pt x="4707311" y="1663664"/>
                  <a:pt x="4678909" y="1655272"/>
                  <a:pt x="4647279" y="1647526"/>
                </a:cubicBezTo>
                <a:cubicBezTo>
                  <a:pt x="4635017" y="1643654"/>
                  <a:pt x="4534967" y="1607505"/>
                  <a:pt x="4531093" y="1607505"/>
                </a:cubicBezTo>
                <a:cubicBezTo>
                  <a:pt x="4527221" y="1611378"/>
                  <a:pt x="4538839" y="1627515"/>
                  <a:pt x="4543358" y="1631389"/>
                </a:cubicBezTo>
                <a:cubicBezTo>
                  <a:pt x="4551104" y="1635262"/>
                  <a:pt x="4623399" y="1659146"/>
                  <a:pt x="4574987" y="1647526"/>
                </a:cubicBezTo>
                <a:cubicBezTo>
                  <a:pt x="4523347" y="1635262"/>
                  <a:pt x="4615007" y="1667537"/>
                  <a:pt x="4627271" y="1671410"/>
                </a:cubicBezTo>
                <a:cubicBezTo>
                  <a:pt x="4659545" y="1683674"/>
                  <a:pt x="4687300" y="1695294"/>
                  <a:pt x="4698919" y="1699167"/>
                </a:cubicBezTo>
                <a:cubicBezTo>
                  <a:pt x="4763145" y="1725309"/>
                  <a:pt x="4823175" y="1748387"/>
                  <a:pt x="4881671" y="1770899"/>
                </a:cubicBezTo>
                <a:lnTo>
                  <a:pt x="5020203" y="1825450"/>
                </a:lnTo>
                <a:lnTo>
                  <a:pt x="5023914" y="1828200"/>
                </a:lnTo>
                <a:cubicBezTo>
                  <a:pt x="5028175" y="1829669"/>
                  <a:pt x="5032551" y="1830487"/>
                  <a:pt x="5033643" y="1830988"/>
                </a:cubicBezTo>
                <a:cubicBezTo>
                  <a:pt x="5042741" y="1835162"/>
                  <a:pt x="5046867" y="1840939"/>
                  <a:pt x="5052637" y="1840455"/>
                </a:cubicBezTo>
                <a:lnTo>
                  <a:pt x="5044472" y="1835006"/>
                </a:lnTo>
                <a:lnTo>
                  <a:pt x="5055225" y="1839241"/>
                </a:lnTo>
                <a:cubicBezTo>
                  <a:pt x="5061035" y="1841500"/>
                  <a:pt x="5078947" y="1846503"/>
                  <a:pt x="5095407" y="1851990"/>
                </a:cubicBezTo>
                <a:lnTo>
                  <a:pt x="5113383" y="1858810"/>
                </a:lnTo>
                <a:lnTo>
                  <a:pt x="5123147" y="1868371"/>
                </a:lnTo>
                <a:lnTo>
                  <a:pt x="5119946" y="1868995"/>
                </a:lnTo>
                <a:cubicBezTo>
                  <a:pt x="5107389" y="1866634"/>
                  <a:pt x="5081853" y="1855379"/>
                  <a:pt x="5078463" y="1855379"/>
                </a:cubicBezTo>
                <a:lnTo>
                  <a:pt x="5020270" y="1832456"/>
                </a:lnTo>
                <a:lnTo>
                  <a:pt x="5024500" y="1832876"/>
                </a:lnTo>
                <a:cubicBezTo>
                  <a:pt x="5024501" y="1832587"/>
                  <a:pt x="5023739" y="1832075"/>
                  <a:pt x="5022629" y="1831539"/>
                </a:cubicBezTo>
                <a:cubicBezTo>
                  <a:pt x="5020965" y="1830736"/>
                  <a:pt x="5018517" y="1829877"/>
                  <a:pt x="5016677" y="1829634"/>
                </a:cubicBezTo>
                <a:lnTo>
                  <a:pt x="5015475" y="1830567"/>
                </a:lnTo>
                <a:lnTo>
                  <a:pt x="4979889" y="1816549"/>
                </a:lnTo>
                <a:lnTo>
                  <a:pt x="4991469" y="1818530"/>
                </a:lnTo>
                <a:cubicBezTo>
                  <a:pt x="4992333" y="1819741"/>
                  <a:pt x="4992913" y="1820039"/>
                  <a:pt x="4993275" y="1820033"/>
                </a:cubicBezTo>
                <a:cubicBezTo>
                  <a:pt x="4993639" y="1820028"/>
                  <a:pt x="4993785" y="1819719"/>
                  <a:pt x="4993785" y="1819719"/>
                </a:cubicBezTo>
                <a:cubicBezTo>
                  <a:pt x="4993733" y="1819131"/>
                  <a:pt x="4993655" y="1818767"/>
                  <a:pt x="4993547" y="1818550"/>
                </a:cubicBezTo>
                <a:cubicBezTo>
                  <a:pt x="4993439" y="1818334"/>
                  <a:pt x="4993298" y="1818265"/>
                  <a:pt x="4993117" y="1818269"/>
                </a:cubicBezTo>
                <a:cubicBezTo>
                  <a:pt x="4992754" y="1818275"/>
                  <a:pt x="4992229" y="1818565"/>
                  <a:pt x="4991469" y="1818530"/>
                </a:cubicBezTo>
                <a:lnTo>
                  <a:pt x="4970799" y="1809047"/>
                </a:lnTo>
                <a:lnTo>
                  <a:pt x="4970433" y="1811197"/>
                </a:lnTo>
                <a:cubicBezTo>
                  <a:pt x="4970433" y="1811197"/>
                  <a:pt x="4970433" y="1811197"/>
                  <a:pt x="4974173" y="1813127"/>
                </a:cubicBezTo>
                <a:lnTo>
                  <a:pt x="4973217" y="1813591"/>
                </a:lnTo>
                <a:lnTo>
                  <a:pt x="4974879" y="1814575"/>
                </a:lnTo>
                <a:lnTo>
                  <a:pt x="4954127" y="1806400"/>
                </a:lnTo>
                <a:cubicBezTo>
                  <a:pt x="4914187" y="1791474"/>
                  <a:pt x="4875135" y="1777595"/>
                  <a:pt x="4835115" y="1763717"/>
                </a:cubicBezTo>
                <a:cubicBezTo>
                  <a:pt x="4811233" y="1755326"/>
                  <a:pt x="4755077" y="1727568"/>
                  <a:pt x="4735066" y="1727569"/>
                </a:cubicBezTo>
                <a:cubicBezTo>
                  <a:pt x="4727320" y="1727568"/>
                  <a:pt x="4727320" y="1739188"/>
                  <a:pt x="4715057" y="1743706"/>
                </a:cubicBezTo>
                <a:cubicBezTo>
                  <a:pt x="4698919" y="1747579"/>
                  <a:pt x="4691173" y="1739188"/>
                  <a:pt x="4667291" y="1731442"/>
                </a:cubicBezTo>
                <a:cubicBezTo>
                  <a:pt x="4647279" y="1727568"/>
                  <a:pt x="4631145" y="1727569"/>
                  <a:pt x="4618879" y="1723696"/>
                </a:cubicBezTo>
                <a:cubicBezTo>
                  <a:pt x="4567241" y="1707558"/>
                  <a:pt x="4523347" y="1691421"/>
                  <a:pt x="4467191" y="1675283"/>
                </a:cubicBezTo>
                <a:cubicBezTo>
                  <a:pt x="4467191" y="1675283"/>
                  <a:pt x="4423297" y="1651399"/>
                  <a:pt x="4419425" y="1659145"/>
                </a:cubicBezTo>
                <a:cubicBezTo>
                  <a:pt x="4417167" y="1661404"/>
                  <a:pt x="4431043" y="1667536"/>
                  <a:pt x="4442501" y="1672055"/>
                </a:cubicBezTo>
                <a:lnTo>
                  <a:pt x="4451323" y="1675355"/>
                </a:lnTo>
                <a:lnTo>
                  <a:pt x="4451053" y="1675283"/>
                </a:lnTo>
                <a:lnTo>
                  <a:pt x="4452811" y="1675912"/>
                </a:lnTo>
                <a:lnTo>
                  <a:pt x="4455551" y="1676937"/>
                </a:lnTo>
                <a:cubicBezTo>
                  <a:pt x="4456651" y="1677320"/>
                  <a:pt x="4457019" y="1677431"/>
                  <a:pt x="4456365" y="1677183"/>
                </a:cubicBezTo>
                <a:lnTo>
                  <a:pt x="4452811" y="1675912"/>
                </a:lnTo>
                <a:lnTo>
                  <a:pt x="4451323" y="1675355"/>
                </a:lnTo>
                <a:lnTo>
                  <a:pt x="4485103" y="1684441"/>
                </a:lnTo>
                <a:cubicBezTo>
                  <a:pt x="4522017" y="1693639"/>
                  <a:pt x="4564015" y="1703201"/>
                  <a:pt x="4579505" y="1715304"/>
                </a:cubicBezTo>
                <a:cubicBezTo>
                  <a:pt x="4587251" y="1719177"/>
                  <a:pt x="4587251" y="1727568"/>
                  <a:pt x="4591123" y="1731442"/>
                </a:cubicBezTo>
                <a:cubicBezTo>
                  <a:pt x="4599515" y="1735315"/>
                  <a:pt x="4618879" y="1739188"/>
                  <a:pt x="4635017" y="1747579"/>
                </a:cubicBezTo>
                <a:cubicBezTo>
                  <a:pt x="4647279" y="1751452"/>
                  <a:pt x="4703437" y="1775336"/>
                  <a:pt x="4663417" y="1767589"/>
                </a:cubicBezTo>
                <a:cubicBezTo>
                  <a:pt x="4638889" y="1763717"/>
                  <a:pt x="4611133" y="1747579"/>
                  <a:pt x="4599513" y="1743706"/>
                </a:cubicBezTo>
                <a:cubicBezTo>
                  <a:pt x="4587251" y="1739188"/>
                  <a:pt x="4574987" y="1743706"/>
                  <a:pt x="4571113" y="1743706"/>
                </a:cubicBezTo>
                <a:cubicBezTo>
                  <a:pt x="4563367" y="1739188"/>
                  <a:pt x="4558850" y="1735314"/>
                  <a:pt x="4547230" y="1731442"/>
                </a:cubicBezTo>
                <a:cubicBezTo>
                  <a:pt x="4543358" y="1731442"/>
                  <a:pt x="4527221" y="1731442"/>
                  <a:pt x="4519475" y="1731442"/>
                </a:cubicBezTo>
                <a:cubicBezTo>
                  <a:pt x="4511084" y="1727569"/>
                  <a:pt x="4478809" y="1719177"/>
                  <a:pt x="4451053" y="1711431"/>
                </a:cubicBezTo>
                <a:cubicBezTo>
                  <a:pt x="4423297" y="1703685"/>
                  <a:pt x="4354877" y="1683674"/>
                  <a:pt x="4403289" y="1703685"/>
                </a:cubicBezTo>
                <a:cubicBezTo>
                  <a:pt x="4447181" y="1723696"/>
                  <a:pt x="4503338" y="1735315"/>
                  <a:pt x="4547230" y="1751453"/>
                </a:cubicBezTo>
                <a:cubicBezTo>
                  <a:pt x="4587251" y="1763717"/>
                  <a:pt x="4627271" y="1783728"/>
                  <a:pt x="4667291" y="1799220"/>
                </a:cubicBezTo>
                <a:cubicBezTo>
                  <a:pt x="4678911" y="1803738"/>
                  <a:pt x="4718929" y="1819230"/>
                  <a:pt x="4698919" y="1815357"/>
                </a:cubicBezTo>
                <a:cubicBezTo>
                  <a:pt x="4647279" y="1799220"/>
                  <a:pt x="4599513" y="1779209"/>
                  <a:pt x="4551104" y="1763717"/>
                </a:cubicBezTo>
                <a:cubicBezTo>
                  <a:pt x="4523347" y="1751452"/>
                  <a:pt x="4478809" y="1735314"/>
                  <a:pt x="4507210" y="1759199"/>
                </a:cubicBezTo>
                <a:cubicBezTo>
                  <a:pt x="4531093" y="1775336"/>
                  <a:pt x="4563367" y="1783728"/>
                  <a:pt x="4587251" y="1795347"/>
                </a:cubicBezTo>
                <a:cubicBezTo>
                  <a:pt x="4755077" y="1859251"/>
                  <a:pt x="4935165" y="1927675"/>
                  <a:pt x="5098473" y="1991580"/>
                </a:cubicBezTo>
                <a:lnTo>
                  <a:pt x="5145315" y="2012951"/>
                </a:lnTo>
                <a:lnTo>
                  <a:pt x="5135403" y="2009953"/>
                </a:lnTo>
                <a:lnTo>
                  <a:pt x="5126930" y="2006860"/>
                </a:lnTo>
                <a:lnTo>
                  <a:pt x="5130276" y="2009037"/>
                </a:lnTo>
                <a:lnTo>
                  <a:pt x="5131851" y="2009741"/>
                </a:lnTo>
                <a:lnTo>
                  <a:pt x="5142225" y="2012498"/>
                </a:lnTo>
                <a:lnTo>
                  <a:pt x="5147131" y="2013781"/>
                </a:lnTo>
                <a:lnTo>
                  <a:pt x="5196157" y="2036147"/>
                </a:lnTo>
                <a:lnTo>
                  <a:pt x="5198547" y="2043483"/>
                </a:lnTo>
                <a:cubicBezTo>
                  <a:pt x="5201347" y="2045774"/>
                  <a:pt x="5207427" y="2047018"/>
                  <a:pt x="5213759" y="2047901"/>
                </a:cubicBezTo>
                <a:lnTo>
                  <a:pt x="5225351" y="2049466"/>
                </a:lnTo>
                <a:lnTo>
                  <a:pt x="5242549" y="2057313"/>
                </a:lnTo>
                <a:lnTo>
                  <a:pt x="5201950" y="2050678"/>
                </a:lnTo>
                <a:lnTo>
                  <a:pt x="5201138" y="2051508"/>
                </a:lnTo>
                <a:lnTo>
                  <a:pt x="5014157" y="1974474"/>
                </a:lnTo>
                <a:cubicBezTo>
                  <a:pt x="4947269" y="1948493"/>
                  <a:pt x="4879331" y="1923478"/>
                  <a:pt x="4811233" y="1899272"/>
                </a:cubicBezTo>
                <a:cubicBezTo>
                  <a:pt x="4787349" y="1891526"/>
                  <a:pt x="4731192" y="1871516"/>
                  <a:pt x="4751203" y="1887654"/>
                </a:cubicBezTo>
                <a:cubicBezTo>
                  <a:pt x="4771214" y="1899273"/>
                  <a:pt x="4823497" y="1911538"/>
                  <a:pt x="4831243" y="1915410"/>
                </a:cubicBezTo>
                <a:cubicBezTo>
                  <a:pt x="4924193" y="1957529"/>
                  <a:pt x="5010243" y="1988393"/>
                  <a:pt x="5109819" y="2028152"/>
                </a:cubicBezTo>
                <a:lnTo>
                  <a:pt x="5191819" y="2062151"/>
                </a:lnTo>
                <a:lnTo>
                  <a:pt x="5187570" y="2064726"/>
                </a:lnTo>
                <a:cubicBezTo>
                  <a:pt x="5176461" y="2060748"/>
                  <a:pt x="5165337" y="2055343"/>
                  <a:pt x="5154309" y="2049508"/>
                </a:cubicBezTo>
                <a:lnTo>
                  <a:pt x="5145895" y="2044925"/>
                </a:lnTo>
                <a:lnTo>
                  <a:pt x="5134473" y="2042790"/>
                </a:lnTo>
                <a:cubicBezTo>
                  <a:pt x="5134051" y="2042967"/>
                  <a:pt x="5133423" y="2043385"/>
                  <a:pt x="5132728" y="2043957"/>
                </a:cubicBezTo>
                <a:lnTo>
                  <a:pt x="5132031" y="2044631"/>
                </a:lnTo>
                <a:lnTo>
                  <a:pt x="5139082" y="2049551"/>
                </a:lnTo>
                <a:lnTo>
                  <a:pt x="5153119" y="2056600"/>
                </a:lnTo>
                <a:lnTo>
                  <a:pt x="5165311" y="2059346"/>
                </a:lnTo>
                <a:cubicBezTo>
                  <a:pt x="5175003" y="2063110"/>
                  <a:pt x="5183861" y="2065845"/>
                  <a:pt x="5190966" y="2069576"/>
                </a:cubicBezTo>
                <a:lnTo>
                  <a:pt x="5191256" y="2069929"/>
                </a:lnTo>
                <a:lnTo>
                  <a:pt x="5191990" y="2069345"/>
                </a:lnTo>
                <a:lnTo>
                  <a:pt x="5209339" y="2078094"/>
                </a:lnTo>
                <a:lnTo>
                  <a:pt x="5214190" y="2078901"/>
                </a:lnTo>
                <a:cubicBezTo>
                  <a:pt x="5219903" y="2078758"/>
                  <a:pt x="5224267" y="2078597"/>
                  <a:pt x="5224145" y="2081796"/>
                </a:cubicBezTo>
                <a:lnTo>
                  <a:pt x="5219769" y="2083354"/>
                </a:lnTo>
                <a:lnTo>
                  <a:pt x="5220743" y="2083844"/>
                </a:lnTo>
                <a:cubicBezTo>
                  <a:pt x="5221423" y="2086534"/>
                  <a:pt x="5220571" y="2089604"/>
                  <a:pt x="5222101" y="2089223"/>
                </a:cubicBezTo>
                <a:lnTo>
                  <a:pt x="5224195" y="2092491"/>
                </a:lnTo>
                <a:lnTo>
                  <a:pt x="5206915" y="2083887"/>
                </a:lnTo>
                <a:cubicBezTo>
                  <a:pt x="5186904" y="2075495"/>
                  <a:pt x="5123003" y="2039347"/>
                  <a:pt x="5130747" y="2055484"/>
                </a:cubicBezTo>
                <a:cubicBezTo>
                  <a:pt x="5123003" y="2055484"/>
                  <a:pt x="5114609" y="2055484"/>
                  <a:pt x="5110737" y="2047738"/>
                </a:cubicBezTo>
                <a:cubicBezTo>
                  <a:pt x="5011333" y="2011591"/>
                  <a:pt x="4915156" y="1967696"/>
                  <a:pt x="4798969" y="1935421"/>
                </a:cubicBezTo>
                <a:cubicBezTo>
                  <a:pt x="4899019" y="1975442"/>
                  <a:pt x="5019079" y="2023855"/>
                  <a:pt x="5123001" y="2063876"/>
                </a:cubicBezTo>
                <a:cubicBezTo>
                  <a:pt x="5130747" y="2067749"/>
                  <a:pt x="5157696" y="2077755"/>
                  <a:pt x="5182709" y="2087760"/>
                </a:cubicBezTo>
                <a:lnTo>
                  <a:pt x="5216037" y="2101960"/>
                </a:lnTo>
                <a:lnTo>
                  <a:pt x="5215986" y="2102120"/>
                </a:lnTo>
                <a:lnTo>
                  <a:pt x="5216531" y="2102263"/>
                </a:lnTo>
                <a:lnTo>
                  <a:pt x="5230798" y="2111643"/>
                </a:lnTo>
                <a:cubicBezTo>
                  <a:pt x="5234670" y="2139400"/>
                  <a:pt x="4927419" y="2019337"/>
                  <a:pt x="5210787" y="2111643"/>
                </a:cubicBezTo>
                <a:cubicBezTo>
                  <a:pt x="5198524" y="2107770"/>
                  <a:pt x="5186906" y="2103897"/>
                  <a:pt x="5182385" y="2099379"/>
                </a:cubicBezTo>
                <a:cubicBezTo>
                  <a:pt x="5059097" y="2035474"/>
                  <a:pt x="4923547" y="1991580"/>
                  <a:pt x="4795095" y="1955431"/>
                </a:cubicBezTo>
                <a:cubicBezTo>
                  <a:pt x="4795095" y="1955431"/>
                  <a:pt x="4791223" y="1951558"/>
                  <a:pt x="4787349" y="1955432"/>
                </a:cubicBezTo>
                <a:cubicBezTo>
                  <a:pt x="4787349" y="1947685"/>
                  <a:pt x="4778958" y="1947686"/>
                  <a:pt x="4775086" y="1951559"/>
                </a:cubicBezTo>
                <a:cubicBezTo>
                  <a:pt x="4775086" y="1953495"/>
                  <a:pt x="4776054" y="1954463"/>
                  <a:pt x="4778071" y="1954947"/>
                </a:cubicBezTo>
                <a:cubicBezTo>
                  <a:pt x="4780089" y="1955432"/>
                  <a:pt x="4783155" y="1955432"/>
                  <a:pt x="4787349" y="1955432"/>
                </a:cubicBezTo>
                <a:cubicBezTo>
                  <a:pt x="4787349" y="1955432"/>
                  <a:pt x="4788317" y="1956400"/>
                  <a:pt x="4789771" y="1956884"/>
                </a:cubicBezTo>
                <a:cubicBezTo>
                  <a:pt x="4791223" y="1957368"/>
                  <a:pt x="4793159" y="1957368"/>
                  <a:pt x="4795095" y="1955431"/>
                </a:cubicBezTo>
                <a:cubicBezTo>
                  <a:pt x="4867067" y="1987384"/>
                  <a:pt x="4940007" y="2017400"/>
                  <a:pt x="5013431" y="2047981"/>
                </a:cubicBezTo>
                <a:lnTo>
                  <a:pt x="5231068" y="2142357"/>
                </a:lnTo>
                <a:lnTo>
                  <a:pt x="5231194" y="2144535"/>
                </a:lnTo>
                <a:cubicBezTo>
                  <a:pt x="5227770" y="2142935"/>
                  <a:pt x="5224249" y="2140953"/>
                  <a:pt x="5220509" y="2139023"/>
                </a:cubicBezTo>
                <a:cubicBezTo>
                  <a:pt x="5217667" y="2139729"/>
                  <a:pt x="5209383" y="2144644"/>
                  <a:pt x="5213123" y="2146573"/>
                </a:cubicBezTo>
                <a:cubicBezTo>
                  <a:pt x="5213123" y="2146573"/>
                  <a:pt x="5213123" y="2146573"/>
                  <a:pt x="5215355" y="2147703"/>
                </a:cubicBezTo>
                <a:lnTo>
                  <a:pt x="5226161" y="2153178"/>
                </a:lnTo>
                <a:lnTo>
                  <a:pt x="5184968" y="2132784"/>
                </a:lnTo>
                <a:cubicBezTo>
                  <a:pt x="5067007" y="2077755"/>
                  <a:pt x="4945171" y="2027728"/>
                  <a:pt x="4819625" y="1983834"/>
                </a:cubicBezTo>
                <a:cubicBezTo>
                  <a:pt x="4771214" y="1967696"/>
                  <a:pt x="4715057" y="1943812"/>
                  <a:pt x="4678909" y="1947685"/>
                </a:cubicBezTo>
                <a:cubicBezTo>
                  <a:pt x="4655025" y="1943812"/>
                  <a:pt x="4655025" y="1939294"/>
                  <a:pt x="4643407" y="1935421"/>
                </a:cubicBezTo>
                <a:cubicBezTo>
                  <a:pt x="4615007" y="1923802"/>
                  <a:pt x="4591123" y="1919284"/>
                  <a:pt x="4618879" y="1935421"/>
                </a:cubicBezTo>
                <a:cubicBezTo>
                  <a:pt x="4671163" y="1959305"/>
                  <a:pt x="4698919" y="1971569"/>
                  <a:pt x="4747331" y="1987707"/>
                </a:cubicBezTo>
                <a:cubicBezTo>
                  <a:pt x="4864487" y="2035636"/>
                  <a:pt x="4970023" y="2074487"/>
                  <a:pt x="5081095" y="2121417"/>
                </a:cubicBezTo>
                <a:lnTo>
                  <a:pt x="5098427" y="2129087"/>
                </a:lnTo>
                <a:lnTo>
                  <a:pt x="5096098" y="2129874"/>
                </a:lnTo>
                <a:lnTo>
                  <a:pt x="5098147" y="2131028"/>
                </a:lnTo>
                <a:lnTo>
                  <a:pt x="5101136" y="2130287"/>
                </a:lnTo>
                <a:lnTo>
                  <a:pt x="5169260" y="2160438"/>
                </a:lnTo>
                <a:lnTo>
                  <a:pt x="5147756" y="2154718"/>
                </a:lnTo>
                <a:lnTo>
                  <a:pt x="5142499" y="2153151"/>
                </a:lnTo>
                <a:lnTo>
                  <a:pt x="5137015" y="2156031"/>
                </a:lnTo>
                <a:lnTo>
                  <a:pt x="5136430" y="2157412"/>
                </a:lnTo>
                <a:lnTo>
                  <a:pt x="5131820" y="2155423"/>
                </a:lnTo>
                <a:lnTo>
                  <a:pt x="5133311" y="2152510"/>
                </a:lnTo>
                <a:lnTo>
                  <a:pt x="5130793" y="2151523"/>
                </a:lnTo>
                <a:lnTo>
                  <a:pt x="5125529" y="2151808"/>
                </a:lnTo>
                <a:lnTo>
                  <a:pt x="5124861" y="2152422"/>
                </a:lnTo>
                <a:lnTo>
                  <a:pt x="4991969" y="2095103"/>
                </a:lnTo>
                <a:cubicBezTo>
                  <a:pt x="4917093" y="2065652"/>
                  <a:pt x="4841249" y="2037733"/>
                  <a:pt x="4771214" y="2011591"/>
                </a:cubicBezTo>
                <a:cubicBezTo>
                  <a:pt x="4747331" y="2003844"/>
                  <a:pt x="4715057" y="1991579"/>
                  <a:pt x="4703437" y="1987706"/>
                </a:cubicBezTo>
                <a:cubicBezTo>
                  <a:pt x="4687300" y="1987706"/>
                  <a:pt x="4698919" y="1995453"/>
                  <a:pt x="4687300" y="1995453"/>
                </a:cubicBezTo>
                <a:cubicBezTo>
                  <a:pt x="4687300" y="1995453"/>
                  <a:pt x="4667291" y="1995452"/>
                  <a:pt x="4667291" y="1991580"/>
                </a:cubicBezTo>
                <a:cubicBezTo>
                  <a:pt x="4667291" y="1995452"/>
                  <a:pt x="4707311" y="2015463"/>
                  <a:pt x="4743457" y="2031601"/>
                </a:cubicBezTo>
                <a:lnTo>
                  <a:pt x="4738988" y="2033899"/>
                </a:lnTo>
                <a:lnTo>
                  <a:pt x="4735066" y="2031601"/>
                </a:lnTo>
                <a:cubicBezTo>
                  <a:pt x="4735066" y="2033537"/>
                  <a:pt x="4736196" y="2034506"/>
                  <a:pt x="4737809" y="2034506"/>
                </a:cubicBezTo>
                <a:lnTo>
                  <a:pt x="4738988" y="2033899"/>
                </a:lnTo>
                <a:lnTo>
                  <a:pt x="4761270" y="2046962"/>
                </a:lnTo>
                <a:cubicBezTo>
                  <a:pt x="4789287" y="2060124"/>
                  <a:pt x="4822207" y="2067749"/>
                  <a:pt x="4855127" y="2079368"/>
                </a:cubicBezTo>
                <a:lnTo>
                  <a:pt x="5051085" y="2164348"/>
                </a:lnTo>
                <a:lnTo>
                  <a:pt x="5051053" y="2166309"/>
                </a:lnTo>
                <a:lnTo>
                  <a:pt x="5051831" y="2164672"/>
                </a:lnTo>
                <a:lnTo>
                  <a:pt x="5095437" y="2183583"/>
                </a:lnTo>
                <a:lnTo>
                  <a:pt x="5086124" y="2180724"/>
                </a:lnTo>
                <a:cubicBezTo>
                  <a:pt x="5083376" y="2179560"/>
                  <a:pt x="5080889" y="2178654"/>
                  <a:pt x="5077425" y="2179118"/>
                </a:cubicBezTo>
                <a:cubicBezTo>
                  <a:pt x="5081943" y="2182815"/>
                  <a:pt x="5101997" y="2188462"/>
                  <a:pt x="5101577" y="2190202"/>
                </a:cubicBezTo>
                <a:cubicBezTo>
                  <a:pt x="5101473" y="2190637"/>
                  <a:pt x="5100084" y="2190847"/>
                  <a:pt x="5098367" y="2191032"/>
                </a:cubicBezTo>
                <a:lnTo>
                  <a:pt x="5096957" y="2191216"/>
                </a:lnTo>
                <a:lnTo>
                  <a:pt x="5077217" y="2179983"/>
                </a:lnTo>
                <a:lnTo>
                  <a:pt x="5067731" y="2174586"/>
                </a:lnTo>
                <a:cubicBezTo>
                  <a:pt x="5072814" y="2179047"/>
                  <a:pt x="5077870" y="2182809"/>
                  <a:pt x="5082912" y="2186220"/>
                </a:cubicBezTo>
                <a:lnTo>
                  <a:pt x="5092639" y="2192377"/>
                </a:lnTo>
                <a:lnTo>
                  <a:pt x="5091762" y="2193450"/>
                </a:lnTo>
                <a:cubicBezTo>
                  <a:pt x="5092553" y="2194341"/>
                  <a:pt x="5094923" y="2195609"/>
                  <a:pt x="5099831" y="2197454"/>
                </a:cubicBezTo>
                <a:lnTo>
                  <a:pt x="5101737" y="2198147"/>
                </a:lnTo>
                <a:lnTo>
                  <a:pt x="5113073" y="2205358"/>
                </a:lnTo>
                <a:cubicBezTo>
                  <a:pt x="5118102" y="2208797"/>
                  <a:pt x="5123141" y="2212597"/>
                  <a:pt x="5128198" y="2217109"/>
                </a:cubicBezTo>
                <a:cubicBezTo>
                  <a:pt x="5115532" y="2212051"/>
                  <a:pt x="5103337" y="2203199"/>
                  <a:pt x="5090591" y="2195973"/>
                </a:cubicBezTo>
                <a:cubicBezTo>
                  <a:pt x="5080695" y="2190682"/>
                  <a:pt x="5088389" y="2197343"/>
                  <a:pt x="5092303" y="2200767"/>
                </a:cubicBezTo>
                <a:lnTo>
                  <a:pt x="5138175" y="2229923"/>
                </a:lnTo>
                <a:lnTo>
                  <a:pt x="5136455" y="2229510"/>
                </a:lnTo>
                <a:cubicBezTo>
                  <a:pt x="5128931" y="2227520"/>
                  <a:pt x="5108627" y="2222016"/>
                  <a:pt x="5123505" y="2227594"/>
                </a:cubicBezTo>
                <a:cubicBezTo>
                  <a:pt x="5136701" y="2233879"/>
                  <a:pt x="5120319" y="2229154"/>
                  <a:pt x="5116157" y="2230264"/>
                </a:cubicBezTo>
                <a:cubicBezTo>
                  <a:pt x="5117243" y="2231151"/>
                  <a:pt x="5118327" y="2232037"/>
                  <a:pt x="5119411" y="2232926"/>
                </a:cubicBezTo>
                <a:cubicBezTo>
                  <a:pt x="5118327" y="2232037"/>
                  <a:pt x="5125020" y="2243767"/>
                  <a:pt x="5124531" y="2245798"/>
                </a:cubicBezTo>
                <a:cubicBezTo>
                  <a:pt x="5123693" y="2249279"/>
                  <a:pt x="5099368" y="2244305"/>
                  <a:pt x="5095515" y="2243235"/>
                </a:cubicBezTo>
                <a:cubicBezTo>
                  <a:pt x="5081658" y="2245091"/>
                  <a:pt x="5123519" y="2255387"/>
                  <a:pt x="5122611" y="2259159"/>
                </a:cubicBezTo>
                <a:cubicBezTo>
                  <a:pt x="5122674" y="2260252"/>
                  <a:pt x="5121127" y="2260723"/>
                  <a:pt x="5118985" y="2260886"/>
                </a:cubicBezTo>
                <a:lnTo>
                  <a:pt x="5116737" y="2260847"/>
                </a:lnTo>
                <a:lnTo>
                  <a:pt x="5085157" y="2241461"/>
                </a:lnTo>
                <a:cubicBezTo>
                  <a:pt x="5082075" y="2239546"/>
                  <a:pt x="5067353" y="2227154"/>
                  <a:pt x="5066081" y="2229829"/>
                </a:cubicBezTo>
                <a:cubicBezTo>
                  <a:pt x="5064909" y="2232297"/>
                  <a:pt x="5076989" y="2238590"/>
                  <a:pt x="5077921" y="2239895"/>
                </a:cubicBezTo>
                <a:cubicBezTo>
                  <a:pt x="5089641" y="2246714"/>
                  <a:pt x="5100479" y="2253408"/>
                  <a:pt x="5110974" y="2260180"/>
                </a:cubicBezTo>
                <a:lnTo>
                  <a:pt x="5111849" y="2260766"/>
                </a:lnTo>
                <a:lnTo>
                  <a:pt x="5111789" y="2260764"/>
                </a:lnTo>
                <a:cubicBezTo>
                  <a:pt x="5107152" y="2260485"/>
                  <a:pt x="5104186" y="2260228"/>
                  <a:pt x="5110993" y="2262500"/>
                </a:cubicBezTo>
                <a:lnTo>
                  <a:pt x="5121719" y="2267373"/>
                </a:lnTo>
                <a:lnTo>
                  <a:pt x="5141975" y="2280932"/>
                </a:lnTo>
                <a:lnTo>
                  <a:pt x="5144795" y="2282630"/>
                </a:lnTo>
                <a:lnTo>
                  <a:pt x="5135363" y="2281439"/>
                </a:lnTo>
                <a:cubicBezTo>
                  <a:pt x="5131311" y="2280863"/>
                  <a:pt x="5126549" y="2280092"/>
                  <a:pt x="5120450" y="2278921"/>
                </a:cubicBezTo>
                <a:cubicBezTo>
                  <a:pt x="5114009" y="2277818"/>
                  <a:pt x="5109003" y="2276152"/>
                  <a:pt x="5103647" y="2275937"/>
                </a:cubicBezTo>
                <a:cubicBezTo>
                  <a:pt x="5091545" y="2276797"/>
                  <a:pt x="5112683" y="2283331"/>
                  <a:pt x="5117619" y="2285286"/>
                </a:cubicBezTo>
                <a:cubicBezTo>
                  <a:pt x="5125213" y="2286986"/>
                  <a:pt x="5133575" y="2285495"/>
                  <a:pt x="5133401" y="2291604"/>
                </a:cubicBezTo>
                <a:cubicBezTo>
                  <a:pt x="5133821" y="2289863"/>
                  <a:pt x="5118530" y="2292283"/>
                  <a:pt x="5114370" y="2293393"/>
                </a:cubicBezTo>
                <a:cubicBezTo>
                  <a:pt x="5114370" y="2293393"/>
                  <a:pt x="5106001" y="2288627"/>
                  <a:pt x="5108595" y="2294917"/>
                </a:cubicBezTo>
                <a:cubicBezTo>
                  <a:pt x="5108595" y="2294917"/>
                  <a:pt x="5115035" y="2296021"/>
                  <a:pt x="5118706" y="2296941"/>
                </a:cubicBezTo>
                <a:cubicBezTo>
                  <a:pt x="5119134" y="2301459"/>
                  <a:pt x="5119379" y="2305828"/>
                  <a:pt x="5119379" y="2305828"/>
                </a:cubicBezTo>
                <a:cubicBezTo>
                  <a:pt x="5121548" y="2307602"/>
                  <a:pt x="5133344" y="2308919"/>
                  <a:pt x="5137859" y="2312616"/>
                </a:cubicBezTo>
                <a:cubicBezTo>
                  <a:pt x="5137859" y="2312616"/>
                  <a:pt x="5144546" y="2318088"/>
                  <a:pt x="5134435" y="2316065"/>
                </a:cubicBezTo>
                <a:cubicBezTo>
                  <a:pt x="5126660" y="2314217"/>
                  <a:pt x="5132505" y="2312401"/>
                  <a:pt x="5127745" y="2315104"/>
                </a:cubicBezTo>
                <a:cubicBezTo>
                  <a:pt x="5131001" y="2313255"/>
                  <a:pt x="5131843" y="2320542"/>
                  <a:pt x="5129921" y="2323135"/>
                </a:cubicBezTo>
                <a:cubicBezTo>
                  <a:pt x="5130297" y="2322922"/>
                  <a:pt x="5129095" y="2322352"/>
                  <a:pt x="5127077" y="2321643"/>
                </a:cubicBezTo>
                <a:lnTo>
                  <a:pt x="5120635" y="2319716"/>
                </a:lnTo>
                <a:lnTo>
                  <a:pt x="5120381" y="2319555"/>
                </a:lnTo>
                <a:cubicBezTo>
                  <a:pt x="5097555" y="2305153"/>
                  <a:pt x="5074845" y="2290912"/>
                  <a:pt x="5053171" y="2277524"/>
                </a:cubicBezTo>
                <a:cubicBezTo>
                  <a:pt x="5026482" y="2261396"/>
                  <a:pt x="5000803" y="2248740"/>
                  <a:pt x="4976055" y="2237386"/>
                </a:cubicBezTo>
                <a:cubicBezTo>
                  <a:pt x="4951078" y="2226052"/>
                  <a:pt x="4924571" y="2218402"/>
                  <a:pt x="4900363" y="2214311"/>
                </a:cubicBezTo>
                <a:lnTo>
                  <a:pt x="4921613" y="2223379"/>
                </a:lnTo>
                <a:lnTo>
                  <a:pt x="4912810" y="2222037"/>
                </a:lnTo>
                <a:cubicBezTo>
                  <a:pt x="4904509" y="2220601"/>
                  <a:pt x="4896548" y="2218592"/>
                  <a:pt x="4889720" y="2214786"/>
                </a:cubicBezTo>
                <a:cubicBezTo>
                  <a:pt x="4867457" y="2204598"/>
                  <a:pt x="4906259" y="2215456"/>
                  <a:pt x="4915541" y="2212682"/>
                </a:cubicBezTo>
                <a:cubicBezTo>
                  <a:pt x="4928661" y="2214376"/>
                  <a:pt x="4939572" y="2217664"/>
                  <a:pt x="4951783" y="2214016"/>
                </a:cubicBezTo>
                <a:lnTo>
                  <a:pt x="4956059" y="2210667"/>
                </a:lnTo>
                <a:lnTo>
                  <a:pt x="4957483" y="2209550"/>
                </a:lnTo>
                <a:cubicBezTo>
                  <a:pt x="4958118" y="2209053"/>
                  <a:pt x="4957695" y="2209383"/>
                  <a:pt x="4956851" y="2210045"/>
                </a:cubicBezTo>
                <a:lnTo>
                  <a:pt x="4956059" y="2210667"/>
                </a:lnTo>
                <a:lnTo>
                  <a:pt x="4953683" y="2212526"/>
                </a:lnTo>
                <a:cubicBezTo>
                  <a:pt x="4952629" y="2213354"/>
                  <a:pt x="4951783" y="2214016"/>
                  <a:pt x="4951783" y="2214016"/>
                </a:cubicBezTo>
                <a:lnTo>
                  <a:pt x="4744737" y="2170432"/>
                </a:lnTo>
                <a:lnTo>
                  <a:pt x="4744919" y="2168305"/>
                </a:lnTo>
                <a:lnTo>
                  <a:pt x="4743719" y="2170217"/>
                </a:lnTo>
                <a:lnTo>
                  <a:pt x="4672627" y="2155252"/>
                </a:lnTo>
                <a:cubicBezTo>
                  <a:pt x="4579116" y="2137555"/>
                  <a:pt x="4485227" y="2121522"/>
                  <a:pt x="4391205" y="2106464"/>
                </a:cubicBezTo>
                <a:lnTo>
                  <a:pt x="4126747" y="2066996"/>
                </a:lnTo>
                <a:lnTo>
                  <a:pt x="4129580" y="2067904"/>
                </a:lnTo>
                <a:cubicBezTo>
                  <a:pt x="4172583" y="2084398"/>
                  <a:pt x="4223681" y="2097545"/>
                  <a:pt x="4252044" y="2128320"/>
                </a:cubicBezTo>
                <a:cubicBezTo>
                  <a:pt x="4272299" y="2141197"/>
                  <a:pt x="4273361" y="2135960"/>
                  <a:pt x="4283681" y="2139918"/>
                </a:cubicBezTo>
                <a:cubicBezTo>
                  <a:pt x="4309416" y="2147101"/>
                  <a:pt x="4329821" y="2159229"/>
                  <a:pt x="4303546" y="2157753"/>
                </a:cubicBezTo>
                <a:lnTo>
                  <a:pt x="4298842" y="2156712"/>
                </a:lnTo>
                <a:lnTo>
                  <a:pt x="4244077" y="2134472"/>
                </a:lnTo>
                <a:cubicBezTo>
                  <a:pt x="4239025" y="2132869"/>
                  <a:pt x="4223699" y="2133817"/>
                  <a:pt x="4229429" y="2138109"/>
                </a:cubicBezTo>
                <a:cubicBezTo>
                  <a:pt x="4229429" y="2138109"/>
                  <a:pt x="4229429" y="2138109"/>
                  <a:pt x="4232292" y="2139440"/>
                </a:cubicBezTo>
                <a:lnTo>
                  <a:pt x="4237434" y="2141830"/>
                </a:lnTo>
                <a:lnTo>
                  <a:pt x="4216793" y="2135594"/>
                </a:lnTo>
                <a:cubicBezTo>
                  <a:pt x="4207619" y="2132554"/>
                  <a:pt x="4197971" y="2129088"/>
                  <a:pt x="4187219" y="2124965"/>
                </a:cubicBezTo>
                <a:cubicBezTo>
                  <a:pt x="4081065" y="2095338"/>
                  <a:pt x="3986455" y="2063636"/>
                  <a:pt x="3885461" y="2037273"/>
                </a:cubicBezTo>
                <a:lnTo>
                  <a:pt x="3820715" y="2022111"/>
                </a:lnTo>
                <a:lnTo>
                  <a:pt x="3781125" y="2020835"/>
                </a:lnTo>
                <a:lnTo>
                  <a:pt x="3768320" y="2017173"/>
                </a:lnTo>
                <a:lnTo>
                  <a:pt x="3768719" y="2018880"/>
                </a:lnTo>
                <a:cubicBezTo>
                  <a:pt x="3768803" y="2020909"/>
                  <a:pt x="3768594" y="2022875"/>
                  <a:pt x="3767969" y="2022740"/>
                </a:cubicBezTo>
                <a:lnTo>
                  <a:pt x="3767911" y="2022752"/>
                </a:lnTo>
                <a:lnTo>
                  <a:pt x="3767947" y="2022757"/>
                </a:lnTo>
                <a:lnTo>
                  <a:pt x="3768734" y="2022928"/>
                </a:lnTo>
                <a:lnTo>
                  <a:pt x="3769528" y="2023542"/>
                </a:lnTo>
                <a:lnTo>
                  <a:pt x="3767301" y="2022866"/>
                </a:lnTo>
                <a:lnTo>
                  <a:pt x="3754864" y="2025232"/>
                </a:lnTo>
                <a:lnTo>
                  <a:pt x="3749153" y="2027485"/>
                </a:lnTo>
                <a:lnTo>
                  <a:pt x="3749368" y="2027748"/>
                </a:lnTo>
                <a:lnTo>
                  <a:pt x="3748925" y="2027575"/>
                </a:lnTo>
                <a:lnTo>
                  <a:pt x="3742321" y="2030181"/>
                </a:lnTo>
                <a:lnTo>
                  <a:pt x="3742211" y="2031225"/>
                </a:lnTo>
                <a:lnTo>
                  <a:pt x="3742175" y="2031572"/>
                </a:lnTo>
                <a:cubicBezTo>
                  <a:pt x="3742157" y="2031727"/>
                  <a:pt x="3742168" y="2031624"/>
                  <a:pt x="3742192" y="2031418"/>
                </a:cubicBezTo>
                <a:lnTo>
                  <a:pt x="3742211" y="2031225"/>
                </a:lnTo>
                <a:lnTo>
                  <a:pt x="3742273" y="2030644"/>
                </a:lnTo>
                <a:cubicBezTo>
                  <a:pt x="3742299" y="2030387"/>
                  <a:pt x="3742321" y="2030181"/>
                  <a:pt x="3742321" y="2030181"/>
                </a:cubicBezTo>
                <a:cubicBezTo>
                  <a:pt x="3751080" y="2032071"/>
                  <a:pt x="3756217" y="2026692"/>
                  <a:pt x="3764244" y="2026866"/>
                </a:cubicBezTo>
                <a:cubicBezTo>
                  <a:pt x="3775484" y="2027735"/>
                  <a:pt x="3785844" y="2026597"/>
                  <a:pt x="3798640" y="2023130"/>
                </a:cubicBezTo>
                <a:cubicBezTo>
                  <a:pt x="3820383" y="2019778"/>
                  <a:pt x="3774977" y="2032557"/>
                  <a:pt x="3774817" y="2034078"/>
                </a:cubicBezTo>
                <a:lnTo>
                  <a:pt x="3787881" y="2038454"/>
                </a:lnTo>
                <a:cubicBezTo>
                  <a:pt x="3787722" y="2039977"/>
                  <a:pt x="3770429" y="2042734"/>
                  <a:pt x="3770429" y="2042734"/>
                </a:cubicBezTo>
                <a:cubicBezTo>
                  <a:pt x="3766345" y="2044188"/>
                  <a:pt x="3763493" y="2044351"/>
                  <a:pt x="3760909" y="2044605"/>
                </a:cubicBezTo>
                <a:lnTo>
                  <a:pt x="3757249" y="2045714"/>
                </a:lnTo>
                <a:lnTo>
                  <a:pt x="3758545" y="2046593"/>
                </a:lnTo>
                <a:lnTo>
                  <a:pt x="3766129" y="2046023"/>
                </a:lnTo>
                <a:cubicBezTo>
                  <a:pt x="3771298" y="2045322"/>
                  <a:pt x="3775890" y="2044691"/>
                  <a:pt x="3775809" y="2045452"/>
                </a:cubicBezTo>
                <a:cubicBezTo>
                  <a:pt x="3775769" y="2045832"/>
                  <a:pt x="3774559" y="2046577"/>
                  <a:pt x="3773054" y="2047441"/>
                </a:cubicBezTo>
                <a:lnTo>
                  <a:pt x="3771823" y="2048175"/>
                </a:lnTo>
                <a:lnTo>
                  <a:pt x="3760522" y="2047933"/>
                </a:lnTo>
                <a:lnTo>
                  <a:pt x="3764489" y="2050621"/>
                </a:lnTo>
                <a:lnTo>
                  <a:pt x="3768124" y="2050885"/>
                </a:lnTo>
                <a:lnTo>
                  <a:pt x="3767474" y="2052083"/>
                </a:lnTo>
                <a:cubicBezTo>
                  <a:pt x="3768285" y="2052440"/>
                  <a:pt x="3770548" y="2052426"/>
                  <a:pt x="3775141" y="2051796"/>
                </a:cubicBezTo>
                <a:lnTo>
                  <a:pt x="3776920" y="2051531"/>
                </a:lnTo>
                <a:lnTo>
                  <a:pt x="3787881" y="2052352"/>
                </a:lnTo>
                <a:lnTo>
                  <a:pt x="3799597" y="2054512"/>
                </a:lnTo>
                <a:lnTo>
                  <a:pt x="3795412" y="2048682"/>
                </a:lnTo>
                <a:lnTo>
                  <a:pt x="3792228" y="2048614"/>
                </a:lnTo>
                <a:lnTo>
                  <a:pt x="3794193" y="2048153"/>
                </a:lnTo>
                <a:lnTo>
                  <a:pt x="3794998" y="2048106"/>
                </a:lnTo>
                <a:lnTo>
                  <a:pt x="3794884" y="2047946"/>
                </a:lnTo>
                <a:cubicBezTo>
                  <a:pt x="3792516" y="2043838"/>
                  <a:pt x="3790983" y="2039988"/>
                  <a:pt x="3790839" y="2036869"/>
                </a:cubicBezTo>
                <a:cubicBezTo>
                  <a:pt x="3792783" y="2038184"/>
                  <a:pt x="3793618" y="2041092"/>
                  <a:pt x="3794509" y="2043832"/>
                </a:cubicBezTo>
                <a:lnTo>
                  <a:pt x="3797293" y="2047968"/>
                </a:lnTo>
                <a:lnTo>
                  <a:pt x="3798442" y="2047898"/>
                </a:lnTo>
                <a:lnTo>
                  <a:pt x="3798385" y="2046455"/>
                </a:lnTo>
                <a:cubicBezTo>
                  <a:pt x="3796529" y="2041119"/>
                  <a:pt x="3790638" y="2031510"/>
                  <a:pt x="3790917" y="2033231"/>
                </a:cubicBezTo>
                <a:cubicBezTo>
                  <a:pt x="3790506" y="2032754"/>
                  <a:pt x="3790769" y="2031117"/>
                  <a:pt x="3791192" y="2029431"/>
                </a:cubicBezTo>
                <a:lnTo>
                  <a:pt x="3791649" y="2027918"/>
                </a:lnTo>
                <a:lnTo>
                  <a:pt x="3862535" y="2043354"/>
                </a:lnTo>
                <a:lnTo>
                  <a:pt x="3869546" y="2041700"/>
                </a:lnTo>
                <a:lnTo>
                  <a:pt x="3869390" y="2042016"/>
                </a:lnTo>
                <a:cubicBezTo>
                  <a:pt x="3870306" y="2042335"/>
                  <a:pt x="3872461" y="2042758"/>
                  <a:pt x="3876431" y="2043392"/>
                </a:cubicBezTo>
                <a:lnTo>
                  <a:pt x="3879063" y="2043846"/>
                </a:lnTo>
                <a:lnTo>
                  <a:pt x="3875192" y="2045001"/>
                </a:lnTo>
                <a:lnTo>
                  <a:pt x="3871771" y="2045875"/>
                </a:lnTo>
                <a:lnTo>
                  <a:pt x="3963833" y="2071577"/>
                </a:lnTo>
                <a:lnTo>
                  <a:pt x="4057506" y="2101019"/>
                </a:lnTo>
                <a:lnTo>
                  <a:pt x="4000822" y="2094846"/>
                </a:lnTo>
                <a:cubicBezTo>
                  <a:pt x="3993860" y="2094561"/>
                  <a:pt x="3985112" y="2092214"/>
                  <a:pt x="3978151" y="2091928"/>
                </a:cubicBezTo>
                <a:cubicBezTo>
                  <a:pt x="3974776" y="2091755"/>
                  <a:pt x="3967225" y="2092654"/>
                  <a:pt x="3974697" y="2095392"/>
                </a:cubicBezTo>
                <a:cubicBezTo>
                  <a:pt x="3983233" y="2097806"/>
                  <a:pt x="3993782" y="2098199"/>
                  <a:pt x="3999394" y="2099098"/>
                </a:cubicBezTo>
                <a:cubicBezTo>
                  <a:pt x="4030365" y="2102292"/>
                  <a:pt x="4057235" y="2106335"/>
                  <a:pt x="4085519" y="2110149"/>
                </a:cubicBezTo>
                <a:lnTo>
                  <a:pt x="4085690" y="2110165"/>
                </a:lnTo>
                <a:lnTo>
                  <a:pt x="4100344" y="2114972"/>
                </a:lnTo>
                <a:lnTo>
                  <a:pt x="4011124" y="2106761"/>
                </a:lnTo>
                <a:cubicBezTo>
                  <a:pt x="3979253" y="2102836"/>
                  <a:pt x="3950441" y="2104003"/>
                  <a:pt x="3917749" y="2099128"/>
                </a:cubicBezTo>
                <a:cubicBezTo>
                  <a:pt x="3904350" y="2096993"/>
                  <a:pt x="3890337" y="2095700"/>
                  <a:pt x="3876055" y="2092932"/>
                </a:cubicBezTo>
                <a:lnTo>
                  <a:pt x="3858323" y="2088373"/>
                </a:lnTo>
                <a:lnTo>
                  <a:pt x="3855989" y="2089242"/>
                </a:lnTo>
                <a:cubicBezTo>
                  <a:pt x="3852437" y="2090309"/>
                  <a:pt x="3848942" y="2091271"/>
                  <a:pt x="3848078" y="2091667"/>
                </a:cubicBezTo>
                <a:cubicBezTo>
                  <a:pt x="3843092" y="2092993"/>
                  <a:pt x="3839200" y="2094147"/>
                  <a:pt x="3835817" y="2095238"/>
                </a:cubicBezTo>
                <a:lnTo>
                  <a:pt x="3834058" y="2095848"/>
                </a:lnTo>
                <a:lnTo>
                  <a:pt x="3819683" y="2094999"/>
                </a:lnTo>
                <a:lnTo>
                  <a:pt x="3836673" y="2092321"/>
                </a:lnTo>
                <a:cubicBezTo>
                  <a:pt x="3838343" y="2092097"/>
                  <a:pt x="3841410" y="2091044"/>
                  <a:pt x="3844951" y="2089810"/>
                </a:cubicBezTo>
                <a:lnTo>
                  <a:pt x="3853610" y="2087007"/>
                </a:lnTo>
                <a:lnTo>
                  <a:pt x="3832756" y="2077889"/>
                </a:lnTo>
                <a:cubicBezTo>
                  <a:pt x="3831931" y="2076936"/>
                  <a:pt x="3821100" y="2070002"/>
                  <a:pt x="3819825" y="2070390"/>
                </a:cubicBezTo>
                <a:cubicBezTo>
                  <a:pt x="3819375" y="2071733"/>
                  <a:pt x="3828342" y="2080240"/>
                  <a:pt x="3830579" y="2080963"/>
                </a:cubicBezTo>
                <a:cubicBezTo>
                  <a:pt x="3837387" y="2085110"/>
                  <a:pt x="3826242" y="2079676"/>
                  <a:pt x="3823930" y="2079177"/>
                </a:cubicBezTo>
                <a:cubicBezTo>
                  <a:pt x="3821497" y="2077761"/>
                  <a:pt x="3818248" y="2075189"/>
                  <a:pt x="3814735" y="2071933"/>
                </a:cubicBezTo>
                <a:lnTo>
                  <a:pt x="3805881" y="2062610"/>
                </a:lnTo>
                <a:lnTo>
                  <a:pt x="3797927" y="2064529"/>
                </a:lnTo>
                <a:cubicBezTo>
                  <a:pt x="3794117" y="2065557"/>
                  <a:pt x="3792912" y="2066139"/>
                  <a:pt x="3799869" y="2065175"/>
                </a:cubicBezTo>
                <a:cubicBezTo>
                  <a:pt x="3812371" y="2064500"/>
                  <a:pt x="3797224" y="2067719"/>
                  <a:pt x="3793659" y="2070323"/>
                </a:cubicBezTo>
                <a:cubicBezTo>
                  <a:pt x="3794731" y="2070555"/>
                  <a:pt x="3795804" y="2070786"/>
                  <a:pt x="3796875" y="2071016"/>
                </a:cubicBezTo>
                <a:cubicBezTo>
                  <a:pt x="3796339" y="2070902"/>
                  <a:pt x="3797918" y="2072410"/>
                  <a:pt x="3799605" y="2074169"/>
                </a:cubicBezTo>
                <a:lnTo>
                  <a:pt x="3802023" y="2077487"/>
                </a:lnTo>
                <a:lnTo>
                  <a:pt x="3816641" y="2086302"/>
                </a:lnTo>
                <a:lnTo>
                  <a:pt x="3825257" y="2090347"/>
                </a:lnTo>
                <a:lnTo>
                  <a:pt x="3807235" y="2086120"/>
                </a:lnTo>
                <a:lnTo>
                  <a:pt x="3804853" y="2085677"/>
                </a:lnTo>
                <a:lnTo>
                  <a:pt x="3799991" y="2081065"/>
                </a:lnTo>
                <a:lnTo>
                  <a:pt x="3799282" y="2081592"/>
                </a:lnTo>
                <a:cubicBezTo>
                  <a:pt x="3792724" y="2084702"/>
                  <a:pt x="3779545" y="2088428"/>
                  <a:pt x="3776879" y="2089020"/>
                </a:cubicBezTo>
                <a:cubicBezTo>
                  <a:pt x="3764777" y="2096270"/>
                  <a:pt x="3803267" y="2086670"/>
                  <a:pt x="3802919" y="2089968"/>
                </a:cubicBezTo>
                <a:cubicBezTo>
                  <a:pt x="3803108" y="2090787"/>
                  <a:pt x="3801790" y="2091800"/>
                  <a:pt x="3799904" y="2092825"/>
                </a:cubicBezTo>
                <a:lnTo>
                  <a:pt x="3797899" y="2093739"/>
                </a:lnTo>
                <a:lnTo>
                  <a:pt x="3767447" y="2091994"/>
                </a:lnTo>
                <a:cubicBezTo>
                  <a:pt x="3764475" y="2091806"/>
                  <a:pt x="3749869" y="2088397"/>
                  <a:pt x="3749065" y="2090999"/>
                </a:cubicBezTo>
                <a:cubicBezTo>
                  <a:pt x="3748321" y="2093401"/>
                  <a:pt x="3759833" y="2093201"/>
                  <a:pt x="3760821" y="2093817"/>
                </a:cubicBezTo>
                <a:cubicBezTo>
                  <a:pt x="3772076" y="2094174"/>
                  <a:pt x="3782531" y="2094806"/>
                  <a:pt x="3792693" y="2095640"/>
                </a:cubicBezTo>
                <a:lnTo>
                  <a:pt x="3793542" y="2095727"/>
                </a:lnTo>
                <a:lnTo>
                  <a:pt x="3793488" y="2095750"/>
                </a:lnTo>
                <a:cubicBezTo>
                  <a:pt x="3789330" y="2097481"/>
                  <a:pt x="3786661" y="2098526"/>
                  <a:pt x="3792991" y="2097428"/>
                </a:cubicBezTo>
                <a:lnTo>
                  <a:pt x="3803126" y="2096696"/>
                </a:lnTo>
                <a:lnTo>
                  <a:pt x="3822795" y="2098685"/>
                </a:lnTo>
                <a:lnTo>
                  <a:pt x="3825509" y="2098816"/>
                </a:lnTo>
                <a:lnTo>
                  <a:pt x="3816975" y="2101852"/>
                </a:lnTo>
                <a:cubicBezTo>
                  <a:pt x="3813301" y="2103108"/>
                  <a:pt x="3808971" y="2104508"/>
                  <a:pt x="3803403" y="2106162"/>
                </a:cubicBezTo>
                <a:cubicBezTo>
                  <a:pt x="3797542" y="2108011"/>
                  <a:pt x="3792886" y="2108824"/>
                  <a:pt x="3788096" y="2110904"/>
                </a:cubicBezTo>
                <a:cubicBezTo>
                  <a:pt x="3777435" y="2116648"/>
                  <a:pt x="3797033" y="2112832"/>
                  <a:pt x="3801662" y="2112274"/>
                </a:cubicBezTo>
                <a:cubicBezTo>
                  <a:pt x="3808623" y="2110402"/>
                  <a:pt x="3815879" y="2105740"/>
                  <a:pt x="3816471" y="2110538"/>
                </a:cubicBezTo>
                <a:cubicBezTo>
                  <a:pt x="3816631" y="2109016"/>
                  <a:pt x="3803325" y="2117304"/>
                  <a:pt x="3799759" y="2119908"/>
                </a:cubicBezTo>
                <a:cubicBezTo>
                  <a:pt x="3799759" y="2119908"/>
                  <a:pt x="3791734" y="2119732"/>
                  <a:pt x="3794809" y="2123510"/>
                </a:cubicBezTo>
                <a:cubicBezTo>
                  <a:pt x="3794809" y="2123510"/>
                  <a:pt x="3800671" y="2121661"/>
                  <a:pt x="3804050" y="2120832"/>
                </a:cubicBezTo>
                <a:cubicBezTo>
                  <a:pt x="3804979" y="2124148"/>
                  <a:pt x="3805729" y="2127425"/>
                  <a:pt x="3805729" y="2127425"/>
                </a:cubicBezTo>
                <a:cubicBezTo>
                  <a:pt x="3807874" y="2127886"/>
                  <a:pt x="3818527" y="2123958"/>
                  <a:pt x="3822997" y="2124922"/>
                </a:cubicBezTo>
                <a:cubicBezTo>
                  <a:pt x="3822997" y="2124922"/>
                  <a:pt x="3829609" y="2126349"/>
                  <a:pt x="3820369" y="2129026"/>
                </a:cubicBezTo>
                <a:cubicBezTo>
                  <a:pt x="3813229" y="2130859"/>
                  <a:pt x="3818206" y="2127002"/>
                  <a:pt x="3814300" y="2131090"/>
                </a:cubicBezTo>
                <a:cubicBezTo>
                  <a:pt x="3816973" y="2128293"/>
                  <a:pt x="3818608" y="2133576"/>
                  <a:pt x="3817215" y="2136391"/>
                </a:cubicBezTo>
                <a:cubicBezTo>
                  <a:pt x="3817523" y="2136067"/>
                  <a:pt x="3816385" y="2136130"/>
                  <a:pt x="3814503" y="2136429"/>
                </a:cubicBezTo>
                <a:lnTo>
                  <a:pt x="3808540" y="2137641"/>
                </a:lnTo>
                <a:lnTo>
                  <a:pt x="3808293" y="2137623"/>
                </a:lnTo>
                <a:lnTo>
                  <a:pt x="3743794" y="2133339"/>
                </a:lnTo>
                <a:lnTo>
                  <a:pt x="3743793" y="2134152"/>
                </a:lnTo>
                <a:cubicBezTo>
                  <a:pt x="3743771" y="2135706"/>
                  <a:pt x="3743742" y="2136726"/>
                  <a:pt x="3743742" y="2136726"/>
                </a:cubicBezTo>
                <a:lnTo>
                  <a:pt x="3750005" y="2140030"/>
                </a:lnTo>
                <a:lnTo>
                  <a:pt x="3815021" y="2143982"/>
                </a:lnTo>
                <a:lnTo>
                  <a:pt x="3816043" y="2144140"/>
                </a:lnTo>
                <a:lnTo>
                  <a:pt x="3811247" y="2145945"/>
                </a:lnTo>
                <a:lnTo>
                  <a:pt x="3810654" y="2146454"/>
                </a:lnTo>
                <a:lnTo>
                  <a:pt x="3809099" y="2146249"/>
                </a:lnTo>
                <a:cubicBezTo>
                  <a:pt x="3792864" y="2146478"/>
                  <a:pt x="3777777" y="2145577"/>
                  <a:pt x="3761947" y="2144567"/>
                </a:cubicBezTo>
                <a:lnTo>
                  <a:pt x="3757307" y="2144357"/>
                </a:lnTo>
                <a:lnTo>
                  <a:pt x="3761583" y="2146985"/>
                </a:lnTo>
                <a:cubicBezTo>
                  <a:pt x="3761583" y="2146985"/>
                  <a:pt x="3767790" y="2153478"/>
                  <a:pt x="3757890" y="2149424"/>
                </a:cubicBezTo>
                <a:cubicBezTo>
                  <a:pt x="3750302" y="2146040"/>
                  <a:pt x="3756271" y="2145628"/>
                  <a:pt x="3751308" y="2147092"/>
                </a:cubicBezTo>
                <a:cubicBezTo>
                  <a:pt x="3753006" y="2146592"/>
                  <a:pt x="3753913" y="2148067"/>
                  <a:pt x="3754133" y="2149915"/>
                </a:cubicBezTo>
                <a:lnTo>
                  <a:pt x="3754027" y="2150318"/>
                </a:lnTo>
                <a:lnTo>
                  <a:pt x="3773545" y="2151645"/>
                </a:lnTo>
                <a:cubicBezTo>
                  <a:pt x="3786562" y="2152567"/>
                  <a:pt x="3799992" y="2153925"/>
                  <a:pt x="3814236" y="2156868"/>
                </a:cubicBezTo>
                <a:cubicBezTo>
                  <a:pt x="3801383" y="2156230"/>
                  <a:pt x="3787237" y="2155557"/>
                  <a:pt x="3772984" y="2154818"/>
                </a:cubicBezTo>
                <a:lnTo>
                  <a:pt x="3753157" y="2153661"/>
                </a:lnTo>
                <a:lnTo>
                  <a:pt x="3752816" y="2154973"/>
                </a:lnTo>
                <a:lnTo>
                  <a:pt x="3750849" y="2153526"/>
                </a:lnTo>
                <a:lnTo>
                  <a:pt x="3738623" y="2152812"/>
                </a:lnTo>
                <a:lnTo>
                  <a:pt x="3741875" y="2155628"/>
                </a:lnTo>
                <a:lnTo>
                  <a:pt x="3764513" y="2155937"/>
                </a:lnTo>
                <a:cubicBezTo>
                  <a:pt x="3781049" y="2157597"/>
                  <a:pt x="3797393" y="2160422"/>
                  <a:pt x="3813163" y="2163603"/>
                </a:cubicBezTo>
                <a:cubicBezTo>
                  <a:pt x="3775576" y="2163726"/>
                  <a:pt x="3737885" y="2160920"/>
                  <a:pt x="3699017" y="2161915"/>
                </a:cubicBezTo>
                <a:cubicBezTo>
                  <a:pt x="3681070" y="2162506"/>
                  <a:pt x="3663819" y="2164252"/>
                  <a:pt x="3646756" y="2166680"/>
                </a:cubicBezTo>
                <a:lnTo>
                  <a:pt x="3614380" y="2172300"/>
                </a:lnTo>
                <a:lnTo>
                  <a:pt x="3619313" y="2173709"/>
                </a:lnTo>
                <a:lnTo>
                  <a:pt x="3619745" y="2173885"/>
                </a:lnTo>
                <a:lnTo>
                  <a:pt x="3710949" y="2165261"/>
                </a:lnTo>
                <a:cubicBezTo>
                  <a:pt x="3742005" y="2164335"/>
                  <a:pt x="3773432" y="2165489"/>
                  <a:pt x="3805079" y="2169054"/>
                </a:cubicBezTo>
                <a:cubicBezTo>
                  <a:pt x="3817207" y="2170672"/>
                  <a:pt x="3831772" y="2170949"/>
                  <a:pt x="3839301" y="2177093"/>
                </a:cubicBezTo>
                <a:cubicBezTo>
                  <a:pt x="3844892" y="2179160"/>
                  <a:pt x="3845325" y="2177758"/>
                  <a:pt x="3848236" y="2178147"/>
                </a:cubicBezTo>
                <a:cubicBezTo>
                  <a:pt x="3855557" y="2178430"/>
                  <a:pt x="3861210" y="2180297"/>
                  <a:pt x="3853597" y="2181502"/>
                </a:cubicBezTo>
                <a:cubicBezTo>
                  <a:pt x="3839879" y="2181756"/>
                  <a:pt x="3832637" y="2181762"/>
                  <a:pt x="3820509" y="2180143"/>
                </a:cubicBezTo>
                <a:cubicBezTo>
                  <a:pt x="3780241" y="2178590"/>
                  <a:pt x="3746035" y="2174859"/>
                  <a:pt x="3705103" y="2175995"/>
                </a:cubicBezTo>
                <a:lnTo>
                  <a:pt x="3697251" y="2176452"/>
                </a:lnTo>
                <a:lnTo>
                  <a:pt x="3691963" y="2179518"/>
                </a:lnTo>
                <a:lnTo>
                  <a:pt x="3692215" y="2178774"/>
                </a:lnTo>
                <a:lnTo>
                  <a:pt x="3693343" y="2178465"/>
                </a:lnTo>
                <a:cubicBezTo>
                  <a:pt x="3692813" y="2178264"/>
                  <a:pt x="3692549" y="2178164"/>
                  <a:pt x="3692376" y="2178296"/>
                </a:cubicBezTo>
                <a:lnTo>
                  <a:pt x="3692215" y="2178774"/>
                </a:lnTo>
                <a:lnTo>
                  <a:pt x="3690141" y="2179343"/>
                </a:lnTo>
                <a:lnTo>
                  <a:pt x="3688713" y="2179204"/>
                </a:lnTo>
                <a:cubicBezTo>
                  <a:pt x="3687803" y="2179320"/>
                  <a:pt x="3687179" y="2179543"/>
                  <a:pt x="3687179" y="2179543"/>
                </a:cubicBezTo>
                <a:lnTo>
                  <a:pt x="3686743" y="2180771"/>
                </a:lnTo>
                <a:lnTo>
                  <a:pt x="3700876" y="2179322"/>
                </a:lnTo>
                <a:cubicBezTo>
                  <a:pt x="3735985" y="2177408"/>
                  <a:pt x="3777373" y="2181333"/>
                  <a:pt x="3812999" y="2184282"/>
                </a:cubicBezTo>
                <a:cubicBezTo>
                  <a:pt x="3818962" y="2185148"/>
                  <a:pt x="3827192" y="2185760"/>
                  <a:pt x="3830102" y="2186147"/>
                </a:cubicBezTo>
                <a:cubicBezTo>
                  <a:pt x="3833629" y="2188355"/>
                  <a:pt x="3830347" y="2189168"/>
                  <a:pt x="3832887" y="2190757"/>
                </a:cubicBezTo>
                <a:cubicBezTo>
                  <a:pt x="3832887" y="2190757"/>
                  <a:pt x="3837260" y="2193493"/>
                  <a:pt x="3837631" y="2192293"/>
                </a:cubicBezTo>
                <a:cubicBezTo>
                  <a:pt x="3837260" y="2193493"/>
                  <a:pt x="3826595" y="2194224"/>
                  <a:pt x="3817148" y="2194283"/>
                </a:cubicBezTo>
                <a:lnTo>
                  <a:pt x="3816675" y="2192561"/>
                </a:lnTo>
                <a:lnTo>
                  <a:pt x="3816739" y="2192557"/>
                </a:lnTo>
                <a:lnTo>
                  <a:pt x="3823200" y="2193085"/>
                </a:lnTo>
                <a:cubicBezTo>
                  <a:pt x="3826791" y="2192913"/>
                  <a:pt x="3830844" y="2192464"/>
                  <a:pt x="3832516" y="2191958"/>
                </a:cubicBezTo>
                <a:lnTo>
                  <a:pt x="3816739" y="2192557"/>
                </a:lnTo>
                <a:lnTo>
                  <a:pt x="3816673" y="2192552"/>
                </a:lnTo>
                <a:lnTo>
                  <a:pt x="3816675" y="2192561"/>
                </a:lnTo>
                <a:lnTo>
                  <a:pt x="3808707" y="2192865"/>
                </a:lnTo>
                <a:cubicBezTo>
                  <a:pt x="3794131" y="2193674"/>
                  <a:pt x="3804677" y="2194181"/>
                  <a:pt x="3817148" y="2194283"/>
                </a:cubicBezTo>
                <a:lnTo>
                  <a:pt x="3817905" y="2195607"/>
                </a:lnTo>
                <a:lnTo>
                  <a:pt x="3811783" y="2196609"/>
                </a:lnTo>
                <a:cubicBezTo>
                  <a:pt x="3804396" y="2196858"/>
                  <a:pt x="3796470" y="2194719"/>
                  <a:pt x="3788162" y="2193818"/>
                </a:cubicBezTo>
                <a:lnTo>
                  <a:pt x="3736331" y="2193355"/>
                </a:lnTo>
                <a:lnTo>
                  <a:pt x="3731299" y="2194455"/>
                </a:lnTo>
                <a:lnTo>
                  <a:pt x="3743137" y="2194178"/>
                </a:lnTo>
                <a:lnTo>
                  <a:pt x="3742995" y="2197763"/>
                </a:lnTo>
                <a:lnTo>
                  <a:pt x="3747143" y="2198848"/>
                </a:lnTo>
                <a:lnTo>
                  <a:pt x="3735919" y="2200862"/>
                </a:lnTo>
                <a:lnTo>
                  <a:pt x="3732311" y="2200781"/>
                </a:lnTo>
                <a:cubicBezTo>
                  <a:pt x="3731141" y="2200681"/>
                  <a:pt x="3730446" y="2200505"/>
                  <a:pt x="3730571" y="2200229"/>
                </a:cubicBezTo>
                <a:lnTo>
                  <a:pt x="3731083" y="2201731"/>
                </a:lnTo>
                <a:lnTo>
                  <a:pt x="3716066" y="2204426"/>
                </a:lnTo>
                <a:lnTo>
                  <a:pt x="3711398" y="2203497"/>
                </a:lnTo>
                <a:cubicBezTo>
                  <a:pt x="3708432" y="2202842"/>
                  <a:pt x="3705045" y="2202009"/>
                  <a:pt x="3700745" y="2200824"/>
                </a:cubicBezTo>
                <a:cubicBezTo>
                  <a:pt x="3698647" y="2200622"/>
                  <a:pt x="3680646" y="2195226"/>
                  <a:pt x="3687805" y="2199578"/>
                </a:cubicBezTo>
                <a:cubicBezTo>
                  <a:pt x="3693233" y="2202510"/>
                  <a:pt x="3706306" y="2203866"/>
                  <a:pt x="3710002" y="2205378"/>
                </a:cubicBezTo>
                <a:lnTo>
                  <a:pt x="3710247" y="2205472"/>
                </a:lnTo>
                <a:lnTo>
                  <a:pt x="3706153" y="2206206"/>
                </a:lnTo>
                <a:cubicBezTo>
                  <a:pt x="3682344" y="2211892"/>
                  <a:pt x="3658397" y="2207797"/>
                  <a:pt x="3634268" y="2214938"/>
                </a:cubicBezTo>
                <a:cubicBezTo>
                  <a:pt x="3638649" y="2215221"/>
                  <a:pt x="3644553" y="2214455"/>
                  <a:pt x="3643331" y="2216012"/>
                </a:cubicBezTo>
                <a:lnTo>
                  <a:pt x="3639809" y="2218224"/>
                </a:lnTo>
                <a:lnTo>
                  <a:pt x="3617090" y="2213967"/>
                </a:lnTo>
                <a:lnTo>
                  <a:pt x="3634122" y="2219312"/>
                </a:lnTo>
                <a:lnTo>
                  <a:pt x="3633058" y="2219480"/>
                </a:lnTo>
                <a:cubicBezTo>
                  <a:pt x="3624659" y="2220593"/>
                  <a:pt x="3611713" y="2222087"/>
                  <a:pt x="3608439" y="2224591"/>
                </a:cubicBezTo>
                <a:cubicBezTo>
                  <a:pt x="3624426" y="2227505"/>
                  <a:pt x="3630909" y="2224971"/>
                  <a:pt x="3644978" y="2225317"/>
                </a:cubicBezTo>
                <a:cubicBezTo>
                  <a:pt x="3664100" y="2224425"/>
                  <a:pt x="3648330" y="2226589"/>
                  <a:pt x="3642584" y="2230981"/>
                </a:cubicBezTo>
                <a:cubicBezTo>
                  <a:pt x="3638217" y="2234319"/>
                  <a:pt x="3649067" y="2228447"/>
                  <a:pt x="3646993" y="2232655"/>
                </a:cubicBezTo>
                <a:cubicBezTo>
                  <a:pt x="3644919" y="2236865"/>
                  <a:pt x="3633661" y="2234168"/>
                  <a:pt x="3628611" y="2235406"/>
                </a:cubicBezTo>
                <a:cubicBezTo>
                  <a:pt x="3622768" y="2235028"/>
                  <a:pt x="3615921" y="2234005"/>
                  <a:pt x="3609490" y="2236298"/>
                </a:cubicBezTo>
                <a:cubicBezTo>
                  <a:pt x="3609490" y="2236298"/>
                  <a:pt x="3608795" y="2239452"/>
                  <a:pt x="3607415" y="2240505"/>
                </a:cubicBezTo>
                <a:cubicBezTo>
                  <a:pt x="3604802" y="2241092"/>
                  <a:pt x="3589033" y="2243257"/>
                  <a:pt x="3585360" y="2243439"/>
                </a:cubicBezTo>
                <a:cubicBezTo>
                  <a:pt x="3567341" y="2249747"/>
                  <a:pt x="3597675" y="2246538"/>
                  <a:pt x="3603465" y="2247158"/>
                </a:cubicBezTo>
                <a:cubicBezTo>
                  <a:pt x="3614358" y="2246298"/>
                  <a:pt x="3622906" y="2244810"/>
                  <a:pt x="3627316" y="2246484"/>
                </a:cubicBezTo>
                <a:cubicBezTo>
                  <a:pt x="3644736" y="2248103"/>
                  <a:pt x="3657009" y="2246188"/>
                  <a:pt x="3674375" y="2248049"/>
                </a:cubicBezTo>
                <a:cubicBezTo>
                  <a:pt x="3659344" y="2252071"/>
                  <a:pt x="3645473" y="2249960"/>
                  <a:pt x="3629705" y="2252124"/>
                </a:cubicBezTo>
                <a:cubicBezTo>
                  <a:pt x="3622305" y="2252734"/>
                  <a:pt x="3614401" y="2251310"/>
                  <a:pt x="3608653" y="2255702"/>
                </a:cubicBezTo>
                <a:cubicBezTo>
                  <a:pt x="3606953" y="2258213"/>
                  <a:pt x="3606633" y="2259668"/>
                  <a:pt x="3604143" y="2260564"/>
                </a:cubicBezTo>
                <a:cubicBezTo>
                  <a:pt x="3597711" y="2262855"/>
                  <a:pt x="3590271" y="2258453"/>
                  <a:pt x="3582783" y="2260343"/>
                </a:cubicBezTo>
                <a:cubicBezTo>
                  <a:pt x="3583840" y="2260743"/>
                  <a:pt x="3583418" y="2268734"/>
                  <a:pt x="3582183" y="2268266"/>
                </a:cubicBezTo>
                <a:cubicBezTo>
                  <a:pt x="3579050" y="2272074"/>
                  <a:pt x="3558237" y="2264170"/>
                  <a:pt x="3555520" y="2271291"/>
                </a:cubicBezTo>
                <a:lnTo>
                  <a:pt x="3555300" y="2272289"/>
                </a:lnTo>
                <a:lnTo>
                  <a:pt x="3555259" y="2272474"/>
                </a:lnTo>
                <a:cubicBezTo>
                  <a:pt x="3555215" y="2272671"/>
                  <a:pt x="3555195" y="2272769"/>
                  <a:pt x="3555227" y="2272622"/>
                </a:cubicBezTo>
                <a:lnTo>
                  <a:pt x="3555300" y="2272289"/>
                </a:lnTo>
                <a:lnTo>
                  <a:pt x="3555423" y="2271734"/>
                </a:lnTo>
                <a:cubicBezTo>
                  <a:pt x="3555476" y="2271488"/>
                  <a:pt x="3555520" y="2271291"/>
                  <a:pt x="3555520" y="2271291"/>
                </a:cubicBezTo>
                <a:cubicBezTo>
                  <a:pt x="3564164" y="2274573"/>
                  <a:pt x="3569909" y="2270179"/>
                  <a:pt x="3577992" y="2271670"/>
                </a:cubicBezTo>
                <a:cubicBezTo>
                  <a:pt x="3589249" y="2274367"/>
                  <a:pt x="3599821" y="2274963"/>
                  <a:pt x="3613100" y="2273694"/>
                </a:cubicBezTo>
                <a:cubicBezTo>
                  <a:pt x="3635395" y="2274007"/>
                  <a:pt x="3588233" y="2278978"/>
                  <a:pt x="3587911" y="2280434"/>
                </a:cubicBezTo>
                <a:lnTo>
                  <a:pt x="3600644" y="2286846"/>
                </a:lnTo>
                <a:cubicBezTo>
                  <a:pt x="3600323" y="2288302"/>
                  <a:pt x="3582582" y="2288140"/>
                  <a:pt x="3582582" y="2288140"/>
                </a:cubicBezTo>
                <a:cubicBezTo>
                  <a:pt x="3574034" y="2289628"/>
                  <a:pt x="3571003" y="2286900"/>
                  <a:pt x="3564519" y="2289434"/>
                </a:cubicBezTo>
                <a:cubicBezTo>
                  <a:pt x="3568928" y="2291108"/>
                  <a:pt x="3588049" y="2290216"/>
                  <a:pt x="3587729" y="2291672"/>
                </a:cubicBezTo>
                <a:cubicBezTo>
                  <a:pt x="3587649" y="2292036"/>
                  <a:pt x="3586350" y="2292562"/>
                  <a:pt x="3584739" y="2293156"/>
                </a:cubicBezTo>
                <a:lnTo>
                  <a:pt x="3583421" y="2293668"/>
                </a:lnTo>
                <a:lnTo>
                  <a:pt x="3564360" y="2290158"/>
                </a:lnTo>
                <a:lnTo>
                  <a:pt x="3555200" y="2288472"/>
                </a:lnTo>
                <a:cubicBezTo>
                  <a:pt x="3560175" y="2290588"/>
                  <a:pt x="3565094" y="2292170"/>
                  <a:pt x="3569985" y="2293488"/>
                </a:cubicBezTo>
                <a:lnTo>
                  <a:pt x="3579405" y="2295698"/>
                </a:lnTo>
                <a:lnTo>
                  <a:pt x="3578624" y="2296758"/>
                </a:lnTo>
                <a:cubicBezTo>
                  <a:pt x="3579405" y="2297239"/>
                  <a:pt x="3581692" y="2297598"/>
                  <a:pt x="3586391" y="2297739"/>
                </a:cubicBezTo>
                <a:lnTo>
                  <a:pt x="3588216" y="2297774"/>
                </a:lnTo>
                <a:lnTo>
                  <a:pt x="3599194" y="2300379"/>
                </a:lnTo>
                <a:cubicBezTo>
                  <a:pt x="3604074" y="2301719"/>
                  <a:pt x="3608978" y="2303335"/>
                  <a:pt x="3613931" y="2305499"/>
                </a:cubicBezTo>
                <a:cubicBezTo>
                  <a:pt x="3601791" y="2304908"/>
                  <a:pt x="3589935" y="2301260"/>
                  <a:pt x="3577629" y="2299015"/>
                </a:cubicBezTo>
                <a:cubicBezTo>
                  <a:pt x="3568087" y="2297517"/>
                  <a:pt x="3575614" y="2300652"/>
                  <a:pt x="3579443" y="2302273"/>
                </a:cubicBezTo>
                <a:lnTo>
                  <a:pt x="3623867" y="2312791"/>
                </a:lnTo>
                <a:lnTo>
                  <a:pt x="3622231" y="2312924"/>
                </a:lnTo>
                <a:cubicBezTo>
                  <a:pt x="3615062" y="2313358"/>
                  <a:pt x="3595713" y="2314425"/>
                  <a:pt x="3609958" y="2314838"/>
                </a:cubicBezTo>
                <a:cubicBezTo>
                  <a:pt x="3622647" y="2316239"/>
                  <a:pt x="3607023" y="2316879"/>
                  <a:pt x="3603152" y="2318829"/>
                </a:cubicBezTo>
                <a:cubicBezTo>
                  <a:pt x="3604210" y="2319230"/>
                  <a:pt x="3605269" y="2319632"/>
                  <a:pt x="3606327" y="2320034"/>
                </a:cubicBezTo>
                <a:cubicBezTo>
                  <a:pt x="3605269" y="2319632"/>
                  <a:pt x="3612068" y="2326947"/>
                  <a:pt x="3611693" y="2328645"/>
                </a:cubicBezTo>
                <a:cubicBezTo>
                  <a:pt x="3611052" y="2331557"/>
                  <a:pt x="3587938" y="2334089"/>
                  <a:pt x="3584265" y="2334272"/>
                </a:cubicBezTo>
                <a:cubicBezTo>
                  <a:pt x="3571297" y="2339340"/>
                  <a:pt x="3611147" y="2336328"/>
                  <a:pt x="3610451" y="2339481"/>
                </a:cubicBezTo>
                <a:cubicBezTo>
                  <a:pt x="3610556" y="2340310"/>
                  <a:pt x="3609121" y="2341080"/>
                  <a:pt x="3607111" y="2341767"/>
                </a:cubicBezTo>
                <a:lnTo>
                  <a:pt x="3604992" y="2342328"/>
                </a:lnTo>
                <a:lnTo>
                  <a:pt x="3574437" y="2335617"/>
                </a:lnTo>
                <a:cubicBezTo>
                  <a:pt x="3571457" y="2334943"/>
                  <a:pt x="3557069" y="2329221"/>
                  <a:pt x="3555987" y="2331622"/>
                </a:cubicBezTo>
                <a:cubicBezTo>
                  <a:pt x="3554986" y="2333838"/>
                  <a:pt x="3566627" y="2335538"/>
                  <a:pt x="3567560" y="2336303"/>
                </a:cubicBezTo>
                <a:cubicBezTo>
                  <a:pt x="3578883" y="2338502"/>
                  <a:pt x="3589369" y="2340837"/>
                  <a:pt x="3599537" y="2343322"/>
                </a:cubicBezTo>
                <a:lnTo>
                  <a:pt x="3600385" y="2343546"/>
                </a:lnTo>
                <a:lnTo>
                  <a:pt x="3600330" y="2343560"/>
                </a:lnTo>
                <a:cubicBezTo>
                  <a:pt x="3595951" y="2344560"/>
                  <a:pt x="3593149" y="2345139"/>
                  <a:pt x="3599654" y="2345111"/>
                </a:cubicBezTo>
                <a:lnTo>
                  <a:pt x="3609959" y="2346066"/>
                </a:lnTo>
                <a:lnTo>
                  <a:pt x="3629605" y="2351241"/>
                </a:lnTo>
                <a:lnTo>
                  <a:pt x="3632331" y="2351815"/>
                </a:lnTo>
                <a:lnTo>
                  <a:pt x="3623399" y="2353367"/>
                </a:lnTo>
                <a:cubicBezTo>
                  <a:pt x="3619561" y="2353984"/>
                  <a:pt x="3615045" y="2354636"/>
                  <a:pt x="3609253" y="2355330"/>
                </a:cubicBezTo>
                <a:cubicBezTo>
                  <a:pt x="3603143" y="2356166"/>
                  <a:pt x="3598359" y="2356190"/>
                  <a:pt x="3593308" y="2357427"/>
                </a:cubicBezTo>
                <a:cubicBezTo>
                  <a:pt x="3581949" y="2361267"/>
                  <a:pt x="3602127" y="2360777"/>
                  <a:pt x="3606858" y="2360994"/>
                </a:cubicBezTo>
                <a:cubicBezTo>
                  <a:pt x="3614079" y="2360318"/>
                  <a:pt x="3621890" y="2356973"/>
                  <a:pt x="3621985" y="2361742"/>
                </a:cubicBezTo>
                <a:cubicBezTo>
                  <a:pt x="3622305" y="2360286"/>
                  <a:pt x="3608011" y="2366165"/>
                  <a:pt x="3604141" y="2368116"/>
                </a:cubicBezTo>
                <a:cubicBezTo>
                  <a:pt x="3604141" y="2368116"/>
                  <a:pt x="3596059" y="2366624"/>
                  <a:pt x="3598769" y="2370808"/>
                </a:cubicBezTo>
                <a:cubicBezTo>
                  <a:pt x="3598769" y="2370808"/>
                  <a:pt x="3604879" y="2369974"/>
                  <a:pt x="3608375" y="2369723"/>
                </a:cubicBezTo>
                <a:cubicBezTo>
                  <a:pt x="3608967" y="2373104"/>
                  <a:pt x="3609384" y="2376418"/>
                  <a:pt x="3609384" y="2376418"/>
                </a:cubicBezTo>
                <a:cubicBezTo>
                  <a:pt x="3611500" y="2377221"/>
                  <a:pt x="3622663" y="2375147"/>
                  <a:pt x="3627073" y="2376821"/>
                </a:cubicBezTo>
                <a:cubicBezTo>
                  <a:pt x="3627073" y="2376821"/>
                  <a:pt x="3633598" y="2379300"/>
                  <a:pt x="3623993" y="2380386"/>
                </a:cubicBezTo>
                <a:cubicBezTo>
                  <a:pt x="3616594" y="2380995"/>
                  <a:pt x="3622021" y="2378059"/>
                  <a:pt x="3617653" y="2381397"/>
                </a:cubicBezTo>
                <a:cubicBezTo>
                  <a:pt x="3620641" y="2379114"/>
                  <a:pt x="3621741" y="2384527"/>
                  <a:pt x="3620043" y="2387038"/>
                </a:cubicBezTo>
                <a:cubicBezTo>
                  <a:pt x="3620387" y="2386774"/>
                  <a:pt x="3619231" y="2386648"/>
                  <a:pt x="3617300" y="2386629"/>
                </a:cubicBezTo>
                <a:lnTo>
                  <a:pt x="3611155" y="2386829"/>
                </a:lnTo>
                <a:lnTo>
                  <a:pt x="3610910" y="2386771"/>
                </a:lnTo>
                <a:cubicBezTo>
                  <a:pt x="3588808" y="2381617"/>
                  <a:pt x="3566823" y="2376561"/>
                  <a:pt x="3545849" y="2371891"/>
                </a:cubicBezTo>
                <a:cubicBezTo>
                  <a:pt x="3520038" y="2366417"/>
                  <a:pt x="3495325" y="2363362"/>
                  <a:pt x="3471543" y="2361072"/>
                </a:cubicBezTo>
                <a:cubicBezTo>
                  <a:pt x="3447547" y="2358856"/>
                  <a:pt x="3422268" y="2359890"/>
                  <a:pt x="3399300" y="2363075"/>
                </a:cubicBezTo>
                <a:lnTo>
                  <a:pt x="3434647" y="2365570"/>
                </a:lnTo>
                <a:lnTo>
                  <a:pt x="3440869" y="2364814"/>
                </a:lnTo>
                <a:lnTo>
                  <a:pt x="3453307" y="2361879"/>
                </a:lnTo>
                <a:lnTo>
                  <a:pt x="3453149" y="2362196"/>
                </a:lnTo>
                <a:cubicBezTo>
                  <a:pt x="3454067" y="2362516"/>
                  <a:pt x="3456219" y="2362937"/>
                  <a:pt x="3460191" y="2363571"/>
                </a:cubicBezTo>
                <a:lnTo>
                  <a:pt x="3462824" y="2364026"/>
                </a:lnTo>
                <a:lnTo>
                  <a:pt x="3458951" y="2365181"/>
                </a:lnTo>
                <a:lnTo>
                  <a:pt x="3452489" y="2366830"/>
                </a:lnTo>
                <a:lnTo>
                  <a:pt x="3455995" y="2367077"/>
                </a:lnTo>
                <a:cubicBezTo>
                  <a:pt x="3474873" y="2367848"/>
                  <a:pt x="3494040" y="2368635"/>
                  <a:pt x="3514423" y="2371176"/>
                </a:cubicBezTo>
                <a:cubicBezTo>
                  <a:pt x="3548046" y="2376727"/>
                  <a:pt x="3582682" y="2384882"/>
                  <a:pt x="3617036" y="2394070"/>
                </a:cubicBezTo>
                <a:lnTo>
                  <a:pt x="3618052" y="2394392"/>
                </a:lnTo>
                <a:lnTo>
                  <a:pt x="3613023" y="2395360"/>
                </a:lnTo>
                <a:lnTo>
                  <a:pt x="3612370" y="2395758"/>
                </a:lnTo>
                <a:lnTo>
                  <a:pt x="3610824" y="2395303"/>
                </a:lnTo>
                <a:cubicBezTo>
                  <a:pt x="3578001" y="2390406"/>
                  <a:pt x="3550293" y="2381858"/>
                  <a:pt x="3511542" y="2375139"/>
                </a:cubicBezTo>
                <a:lnTo>
                  <a:pt x="3437894" y="2370555"/>
                </a:lnTo>
                <a:lnTo>
                  <a:pt x="3433424" y="2371696"/>
                </a:lnTo>
                <a:lnTo>
                  <a:pt x="3423183" y="2370194"/>
                </a:lnTo>
                <a:lnTo>
                  <a:pt x="3419485" y="2370019"/>
                </a:lnTo>
                <a:lnTo>
                  <a:pt x="3413987" y="2370560"/>
                </a:lnTo>
                <a:cubicBezTo>
                  <a:pt x="3412987" y="2372776"/>
                  <a:pt x="3422230" y="2372510"/>
                  <a:pt x="3427360" y="2373679"/>
                </a:cubicBezTo>
                <a:cubicBezTo>
                  <a:pt x="3434669" y="2374865"/>
                  <a:pt x="3440381" y="2374740"/>
                  <a:pt x="3443411" y="2375708"/>
                </a:cubicBezTo>
                <a:cubicBezTo>
                  <a:pt x="3452223" y="2373568"/>
                  <a:pt x="3459082" y="2376156"/>
                  <a:pt x="3470507" y="2375909"/>
                </a:cubicBezTo>
                <a:cubicBezTo>
                  <a:pt x="3483947" y="2376047"/>
                  <a:pt x="3497818" y="2378057"/>
                  <a:pt x="3511557" y="2379958"/>
                </a:cubicBezTo>
                <a:cubicBezTo>
                  <a:pt x="3516768" y="2380942"/>
                  <a:pt x="3534621" y="2381410"/>
                  <a:pt x="3530940" y="2384717"/>
                </a:cubicBezTo>
                <a:cubicBezTo>
                  <a:pt x="3532539" y="2386027"/>
                  <a:pt x="3534270" y="2387447"/>
                  <a:pt x="3536070" y="2385886"/>
                </a:cubicBezTo>
                <a:cubicBezTo>
                  <a:pt x="3561246" y="2392357"/>
                  <a:pt x="3586760" y="2396068"/>
                  <a:pt x="3614901" y="2406488"/>
                </a:cubicBezTo>
                <a:cubicBezTo>
                  <a:pt x="3589089" y="2401014"/>
                  <a:pt x="3558066" y="2394556"/>
                  <a:pt x="3531455" y="2388428"/>
                </a:cubicBezTo>
                <a:cubicBezTo>
                  <a:pt x="3527258" y="2388024"/>
                  <a:pt x="3504046" y="2381644"/>
                  <a:pt x="3503046" y="2383862"/>
                </a:cubicBezTo>
                <a:lnTo>
                  <a:pt x="3507577" y="2387316"/>
                </a:lnTo>
                <a:lnTo>
                  <a:pt x="3507175" y="2387246"/>
                </a:lnTo>
                <a:lnTo>
                  <a:pt x="3507707" y="2387415"/>
                </a:lnTo>
                <a:lnTo>
                  <a:pt x="3511741" y="2390490"/>
                </a:lnTo>
                <a:cubicBezTo>
                  <a:pt x="3525942" y="2396342"/>
                  <a:pt x="3549964" y="2401397"/>
                  <a:pt x="3527025" y="2393579"/>
                </a:cubicBezTo>
                <a:lnTo>
                  <a:pt x="3507707" y="2387415"/>
                </a:lnTo>
                <a:lnTo>
                  <a:pt x="3507577" y="2387316"/>
                </a:lnTo>
                <a:lnTo>
                  <a:pt x="3514619" y="2388541"/>
                </a:lnTo>
                <a:cubicBezTo>
                  <a:pt x="3548308" y="2391110"/>
                  <a:pt x="3581944" y="2401482"/>
                  <a:pt x="3613116" y="2412869"/>
                </a:cubicBezTo>
                <a:cubicBezTo>
                  <a:pt x="3575164" y="2406804"/>
                  <a:pt x="3537414" y="2397868"/>
                  <a:pt x="3498081" y="2392441"/>
                </a:cubicBezTo>
                <a:lnTo>
                  <a:pt x="3481919" y="2391238"/>
                </a:lnTo>
                <a:lnTo>
                  <a:pt x="3485417" y="2391707"/>
                </a:lnTo>
                <a:cubicBezTo>
                  <a:pt x="3473719" y="2392507"/>
                  <a:pt x="3460572" y="2391325"/>
                  <a:pt x="3447347" y="2389916"/>
                </a:cubicBezTo>
                <a:lnTo>
                  <a:pt x="3430555" y="2388541"/>
                </a:lnTo>
                <a:lnTo>
                  <a:pt x="3414238" y="2388614"/>
                </a:lnTo>
                <a:lnTo>
                  <a:pt x="3450983" y="2392728"/>
                </a:lnTo>
                <a:lnTo>
                  <a:pt x="3461824" y="2394253"/>
                </a:lnTo>
                <a:lnTo>
                  <a:pt x="3509773" y="2397663"/>
                </a:lnTo>
                <a:cubicBezTo>
                  <a:pt x="3541219" y="2401873"/>
                  <a:pt x="3572816" y="2408168"/>
                  <a:pt x="3604389" y="2416848"/>
                </a:cubicBezTo>
                <a:cubicBezTo>
                  <a:pt x="3616462" y="2420419"/>
                  <a:pt x="3631133" y="2423084"/>
                  <a:pt x="3638091" y="2430308"/>
                </a:cubicBezTo>
                <a:cubicBezTo>
                  <a:pt x="3643519" y="2433240"/>
                  <a:pt x="3644103" y="2431948"/>
                  <a:pt x="3647001" y="2432804"/>
                </a:cubicBezTo>
                <a:cubicBezTo>
                  <a:pt x="3654361" y="2434285"/>
                  <a:pt x="3659872" y="2437031"/>
                  <a:pt x="3652062" y="2436953"/>
                </a:cubicBezTo>
                <a:cubicBezTo>
                  <a:pt x="3638190" y="2434942"/>
                  <a:pt x="3630878" y="2433757"/>
                  <a:pt x="3618806" y="2430184"/>
                </a:cubicBezTo>
                <a:cubicBezTo>
                  <a:pt x="3578325" y="2422045"/>
                  <a:pt x="3544188" y="2412782"/>
                  <a:pt x="3502756" y="2407154"/>
                </a:cubicBezTo>
                <a:cubicBezTo>
                  <a:pt x="3491049" y="2405400"/>
                  <a:pt x="3480732" y="2404406"/>
                  <a:pt x="3470307" y="2403702"/>
                </a:cubicBezTo>
                <a:lnTo>
                  <a:pt x="3438533" y="2402064"/>
                </a:lnTo>
                <a:lnTo>
                  <a:pt x="3439657" y="2402961"/>
                </a:lnTo>
                <a:lnTo>
                  <a:pt x="3442985" y="2403072"/>
                </a:lnTo>
                <a:cubicBezTo>
                  <a:pt x="3448301" y="2403234"/>
                  <a:pt x="3453697" y="2403624"/>
                  <a:pt x="3454427" y="2404798"/>
                </a:cubicBezTo>
                <a:lnTo>
                  <a:pt x="3452778" y="2406817"/>
                </a:lnTo>
                <a:lnTo>
                  <a:pt x="3498142" y="2409697"/>
                </a:lnTo>
                <a:cubicBezTo>
                  <a:pt x="3533779" y="2413610"/>
                  <a:pt x="3575143" y="2424244"/>
                  <a:pt x="3610795" y="2432979"/>
                </a:cubicBezTo>
                <a:cubicBezTo>
                  <a:pt x="3616723" y="2434803"/>
                  <a:pt x="3624965" y="2436753"/>
                  <a:pt x="3627863" y="2437611"/>
                </a:cubicBezTo>
                <a:cubicBezTo>
                  <a:pt x="3631194" y="2440341"/>
                  <a:pt x="3627796" y="2440592"/>
                  <a:pt x="3630195" y="2442557"/>
                </a:cubicBezTo>
                <a:cubicBezTo>
                  <a:pt x="3630195" y="2442557"/>
                  <a:pt x="3634324" y="2445942"/>
                  <a:pt x="3634823" y="2444833"/>
                </a:cubicBezTo>
                <a:cubicBezTo>
                  <a:pt x="3634324" y="2445942"/>
                  <a:pt x="3623481" y="2444898"/>
                  <a:pt x="3613939" y="2443401"/>
                </a:cubicBezTo>
                <a:lnTo>
                  <a:pt x="3613642" y="2441645"/>
                </a:lnTo>
                <a:lnTo>
                  <a:pt x="3613705" y="2441653"/>
                </a:lnTo>
                <a:lnTo>
                  <a:pt x="3620175" y="2443230"/>
                </a:lnTo>
                <a:cubicBezTo>
                  <a:pt x="3623815" y="2443653"/>
                  <a:pt x="3627953" y="2443883"/>
                  <a:pt x="3629694" y="2443665"/>
                </a:cubicBezTo>
                <a:lnTo>
                  <a:pt x="3613705" y="2441653"/>
                </a:lnTo>
                <a:lnTo>
                  <a:pt x="3613641" y="2441637"/>
                </a:lnTo>
                <a:lnTo>
                  <a:pt x="3613642" y="2441645"/>
                </a:lnTo>
                <a:lnTo>
                  <a:pt x="3605569" y="2440629"/>
                </a:lnTo>
                <a:cubicBezTo>
                  <a:pt x="3590771" y="2439018"/>
                  <a:pt x="3601363" y="2441249"/>
                  <a:pt x="3613939" y="2443401"/>
                </a:cubicBezTo>
                <a:lnTo>
                  <a:pt x="3614565" y="2444814"/>
                </a:lnTo>
                <a:lnTo>
                  <a:pt x="3608282" y="2444783"/>
                </a:lnTo>
                <a:cubicBezTo>
                  <a:pt x="3600801" y="2443809"/>
                  <a:pt x="3593023" y="2440423"/>
                  <a:pt x="3584731" y="2438177"/>
                </a:cubicBezTo>
                <a:cubicBezTo>
                  <a:pt x="3558629" y="2433351"/>
                  <a:pt x="3532580" y="2428504"/>
                  <a:pt x="3506735" y="2424775"/>
                </a:cubicBezTo>
                <a:lnTo>
                  <a:pt x="3437444" y="2418720"/>
                </a:lnTo>
                <a:lnTo>
                  <a:pt x="3436953" y="2418770"/>
                </a:lnTo>
                <a:cubicBezTo>
                  <a:pt x="3425509" y="2420650"/>
                  <a:pt x="3417115" y="2424082"/>
                  <a:pt x="3420075" y="2431759"/>
                </a:cubicBezTo>
                <a:lnTo>
                  <a:pt x="3420559" y="2433514"/>
                </a:lnTo>
                <a:lnTo>
                  <a:pt x="3427529" y="2434067"/>
                </a:lnTo>
                <a:lnTo>
                  <a:pt x="3428516" y="2434141"/>
                </a:lnTo>
                <a:lnTo>
                  <a:pt x="3424132" y="2435697"/>
                </a:lnTo>
                <a:cubicBezTo>
                  <a:pt x="3418239" y="2437833"/>
                  <a:pt x="3412364" y="2439809"/>
                  <a:pt x="3406567" y="2441024"/>
                </a:cubicBezTo>
                <a:cubicBezTo>
                  <a:pt x="3403362" y="2441954"/>
                  <a:pt x="3399956" y="2442727"/>
                  <a:pt x="3396447" y="2443446"/>
                </a:cubicBezTo>
                <a:lnTo>
                  <a:pt x="3388835" y="2444930"/>
                </a:lnTo>
                <a:lnTo>
                  <a:pt x="3388998" y="2445552"/>
                </a:lnTo>
                <a:cubicBezTo>
                  <a:pt x="3389302" y="2446785"/>
                  <a:pt x="3389489" y="2447604"/>
                  <a:pt x="3389489" y="2447604"/>
                </a:cubicBezTo>
                <a:cubicBezTo>
                  <a:pt x="3391633" y="2448067"/>
                  <a:pt x="3402286" y="2444137"/>
                  <a:pt x="3406755" y="2445101"/>
                </a:cubicBezTo>
                <a:cubicBezTo>
                  <a:pt x="3406755" y="2445101"/>
                  <a:pt x="3411819" y="2446194"/>
                  <a:pt x="3406894" y="2448260"/>
                </a:cubicBezTo>
                <a:lnTo>
                  <a:pt x="3405319" y="2448797"/>
                </a:lnTo>
                <a:lnTo>
                  <a:pt x="3405738" y="2448889"/>
                </a:lnTo>
                <a:cubicBezTo>
                  <a:pt x="3409116" y="2448061"/>
                  <a:pt x="3410528" y="2446809"/>
                  <a:pt x="3412861" y="2445496"/>
                </a:cubicBezTo>
                <a:cubicBezTo>
                  <a:pt x="3413933" y="2445727"/>
                  <a:pt x="3417141" y="2448236"/>
                  <a:pt x="3420724" y="2447193"/>
                </a:cubicBezTo>
                <a:cubicBezTo>
                  <a:pt x="3424102" y="2446364"/>
                  <a:pt x="3432459" y="2441680"/>
                  <a:pt x="3439410" y="2441623"/>
                </a:cubicBezTo>
                <a:cubicBezTo>
                  <a:pt x="3450815" y="2440970"/>
                  <a:pt x="3434273" y="2447002"/>
                  <a:pt x="3430717" y="2447791"/>
                </a:cubicBezTo>
                <a:cubicBezTo>
                  <a:pt x="3425900" y="2450126"/>
                  <a:pt x="3420377" y="2450490"/>
                  <a:pt x="3417893" y="2451512"/>
                </a:cubicBezTo>
                <a:cubicBezTo>
                  <a:pt x="3417276" y="2452157"/>
                  <a:pt x="3416881" y="2453305"/>
                  <a:pt x="3416352" y="2454424"/>
                </a:cubicBezTo>
                <a:lnTo>
                  <a:pt x="3415119" y="2455861"/>
                </a:lnTo>
                <a:lnTo>
                  <a:pt x="3418299" y="2455628"/>
                </a:lnTo>
                <a:cubicBezTo>
                  <a:pt x="3420007" y="2455617"/>
                  <a:pt x="3421209" y="2455811"/>
                  <a:pt x="3421476" y="2456322"/>
                </a:cubicBezTo>
                <a:cubicBezTo>
                  <a:pt x="3421589" y="2456542"/>
                  <a:pt x="3421504" y="2456795"/>
                  <a:pt x="3421264" y="2457072"/>
                </a:cubicBezTo>
                <a:lnTo>
                  <a:pt x="3421105" y="2457195"/>
                </a:lnTo>
                <a:lnTo>
                  <a:pt x="3425257" y="2456215"/>
                </a:lnTo>
                <a:cubicBezTo>
                  <a:pt x="3428813" y="2455425"/>
                  <a:pt x="3433282" y="2456389"/>
                  <a:pt x="3438983" y="2456063"/>
                </a:cubicBezTo>
                <a:cubicBezTo>
                  <a:pt x="3445918" y="2454445"/>
                  <a:pt x="3448411" y="2451610"/>
                  <a:pt x="3452720" y="2454096"/>
                </a:cubicBezTo>
                <a:cubicBezTo>
                  <a:pt x="3455929" y="2456605"/>
                  <a:pt x="3455446" y="2461171"/>
                  <a:pt x="3457591" y="2461635"/>
                </a:cubicBezTo>
                <a:cubicBezTo>
                  <a:pt x="3463133" y="2462830"/>
                  <a:pt x="3479834" y="2455277"/>
                  <a:pt x="3486795" y="2453405"/>
                </a:cubicBezTo>
                <a:lnTo>
                  <a:pt x="3498042" y="2450274"/>
                </a:lnTo>
                <a:lnTo>
                  <a:pt x="3499448" y="2450890"/>
                </a:lnTo>
                <a:lnTo>
                  <a:pt x="3503554" y="2452207"/>
                </a:lnTo>
                <a:lnTo>
                  <a:pt x="3499985" y="2453364"/>
                </a:lnTo>
                <a:cubicBezTo>
                  <a:pt x="3482852" y="2458717"/>
                  <a:pt x="3465272" y="2464201"/>
                  <a:pt x="3446403" y="2470640"/>
                </a:cubicBezTo>
                <a:cubicBezTo>
                  <a:pt x="3443025" y="2471467"/>
                  <a:pt x="3434856" y="2474377"/>
                  <a:pt x="3425412" y="2477268"/>
                </a:cubicBezTo>
                <a:cubicBezTo>
                  <a:pt x="3421855" y="2478057"/>
                  <a:pt x="3395135" y="2485267"/>
                  <a:pt x="3409941" y="2483532"/>
                </a:cubicBezTo>
                <a:cubicBezTo>
                  <a:pt x="3423829" y="2481858"/>
                  <a:pt x="3402819" y="2486925"/>
                  <a:pt x="3400515" y="2487985"/>
                </a:cubicBezTo>
                <a:cubicBezTo>
                  <a:pt x="3400161" y="2488298"/>
                  <a:pt x="3399654" y="2488886"/>
                  <a:pt x="3399105" y="2489619"/>
                </a:cubicBezTo>
                <a:lnTo>
                  <a:pt x="3398569" y="2490432"/>
                </a:lnTo>
                <a:lnTo>
                  <a:pt x="3407674" y="2491555"/>
                </a:lnTo>
                <a:lnTo>
                  <a:pt x="3408991" y="2491877"/>
                </a:lnTo>
                <a:lnTo>
                  <a:pt x="3413184" y="2492341"/>
                </a:lnTo>
                <a:lnTo>
                  <a:pt x="3429962" y="2487851"/>
                </a:lnTo>
                <a:cubicBezTo>
                  <a:pt x="3439040" y="2486697"/>
                  <a:pt x="3447253" y="2485096"/>
                  <a:pt x="3454028" y="2485000"/>
                </a:cubicBezTo>
                <a:cubicBezTo>
                  <a:pt x="3455099" y="2485232"/>
                  <a:pt x="3458335" y="2487486"/>
                  <a:pt x="3459407" y="2487718"/>
                </a:cubicBezTo>
                <a:cubicBezTo>
                  <a:pt x="3469578" y="2488356"/>
                  <a:pt x="3484465" y="2475478"/>
                  <a:pt x="3485029" y="2480532"/>
                </a:cubicBezTo>
                <a:lnTo>
                  <a:pt x="3479935" y="2484715"/>
                </a:lnTo>
                <a:lnTo>
                  <a:pt x="3479145" y="2484889"/>
                </a:lnTo>
                <a:lnTo>
                  <a:pt x="3479190" y="2484670"/>
                </a:lnTo>
                <a:lnTo>
                  <a:pt x="3480257" y="2484172"/>
                </a:lnTo>
                <a:cubicBezTo>
                  <a:pt x="3479720" y="2484057"/>
                  <a:pt x="3479453" y="2483998"/>
                  <a:pt x="3479299" y="2484160"/>
                </a:cubicBezTo>
                <a:lnTo>
                  <a:pt x="3479190" y="2484670"/>
                </a:lnTo>
                <a:lnTo>
                  <a:pt x="3478347" y="2485065"/>
                </a:lnTo>
                <a:lnTo>
                  <a:pt x="3292335" y="2526051"/>
                </a:lnTo>
                <a:cubicBezTo>
                  <a:pt x="3231306" y="2541494"/>
                  <a:pt x="3170180" y="2558606"/>
                  <a:pt x="3109220" y="2577071"/>
                </a:cubicBezTo>
                <a:lnTo>
                  <a:pt x="2943438" y="2630909"/>
                </a:lnTo>
                <a:lnTo>
                  <a:pt x="2932076" y="2636321"/>
                </a:lnTo>
                <a:cubicBezTo>
                  <a:pt x="2884538" y="2657446"/>
                  <a:pt x="2837201" y="2678168"/>
                  <a:pt x="2788757" y="2702769"/>
                </a:cubicBezTo>
                <a:cubicBezTo>
                  <a:pt x="2695862" y="2745406"/>
                  <a:pt x="2601340" y="2791266"/>
                  <a:pt x="2500009" y="2841186"/>
                </a:cubicBezTo>
                <a:cubicBezTo>
                  <a:pt x="2417180" y="2888119"/>
                  <a:pt x="2337878" y="2928066"/>
                  <a:pt x="2246365" y="2977388"/>
                </a:cubicBezTo>
                <a:cubicBezTo>
                  <a:pt x="2233959" y="2985807"/>
                  <a:pt x="2190445" y="3004677"/>
                  <a:pt x="2234671" y="2976316"/>
                </a:cubicBezTo>
                <a:cubicBezTo>
                  <a:pt x="2255959" y="2966464"/>
                  <a:pt x="2279343" y="2953804"/>
                  <a:pt x="2298557" y="2941326"/>
                </a:cubicBezTo>
                <a:cubicBezTo>
                  <a:pt x="2334349" y="2920248"/>
                  <a:pt x="2352355" y="2907471"/>
                  <a:pt x="2384173" y="2887529"/>
                </a:cubicBezTo>
                <a:cubicBezTo>
                  <a:pt x="2436812" y="2857316"/>
                  <a:pt x="2503536" y="2834202"/>
                  <a:pt x="2556643" y="2804407"/>
                </a:cubicBezTo>
                <a:cubicBezTo>
                  <a:pt x="2620874" y="2771087"/>
                  <a:pt x="2682455" y="2738474"/>
                  <a:pt x="2749222" y="2704675"/>
                </a:cubicBezTo>
                <a:lnTo>
                  <a:pt x="2776768" y="2690955"/>
                </a:lnTo>
                <a:lnTo>
                  <a:pt x="2747604" y="2701574"/>
                </a:lnTo>
                <a:lnTo>
                  <a:pt x="2660246" y="2736302"/>
                </a:lnTo>
                <a:lnTo>
                  <a:pt x="2533675" y="2798741"/>
                </a:lnTo>
                <a:cubicBezTo>
                  <a:pt x="2408244" y="2856008"/>
                  <a:pt x="2289652" y="2933390"/>
                  <a:pt x="2175472" y="3000681"/>
                </a:cubicBezTo>
                <a:lnTo>
                  <a:pt x="2094900" y="3042301"/>
                </a:lnTo>
                <a:lnTo>
                  <a:pt x="2127899" y="3019346"/>
                </a:lnTo>
                <a:cubicBezTo>
                  <a:pt x="2129726" y="3020728"/>
                  <a:pt x="2132860" y="3019858"/>
                  <a:pt x="2134205" y="3019484"/>
                </a:cubicBezTo>
                <a:cubicBezTo>
                  <a:pt x="2153423" y="3012259"/>
                  <a:pt x="2169383" y="2999331"/>
                  <a:pt x="2187169" y="2987782"/>
                </a:cubicBezTo>
                <a:cubicBezTo>
                  <a:pt x="2188736" y="2987346"/>
                  <a:pt x="2181079" y="2983177"/>
                  <a:pt x="2178508" y="2986093"/>
                </a:cubicBezTo>
                <a:cubicBezTo>
                  <a:pt x="2161644" y="2994868"/>
                  <a:pt x="2146769" y="3005608"/>
                  <a:pt x="2129682" y="3014444"/>
                </a:cubicBezTo>
                <a:cubicBezTo>
                  <a:pt x="2127549" y="3012832"/>
                  <a:pt x="2124156" y="3011886"/>
                  <a:pt x="2122588" y="3012321"/>
                </a:cubicBezTo>
                <a:cubicBezTo>
                  <a:pt x="2106628" y="3025251"/>
                  <a:pt x="2106628" y="3025251"/>
                  <a:pt x="2106628" y="3025251"/>
                </a:cubicBezTo>
                <a:cubicBezTo>
                  <a:pt x="2104720" y="3023577"/>
                  <a:pt x="2104720" y="3023577"/>
                  <a:pt x="2104720" y="3023577"/>
                </a:cubicBezTo>
                <a:cubicBezTo>
                  <a:pt x="2108634" y="3020288"/>
                  <a:pt x="2114116" y="3016562"/>
                  <a:pt x="2118109" y="3013565"/>
                </a:cubicBezTo>
                <a:cubicBezTo>
                  <a:pt x="2119677" y="3013130"/>
                  <a:pt x="2115978" y="3011953"/>
                  <a:pt x="2112504" y="3010715"/>
                </a:cubicBezTo>
                <a:cubicBezTo>
                  <a:pt x="2115414" y="3009907"/>
                  <a:pt x="2115414" y="3009907"/>
                  <a:pt x="2115414" y="3009907"/>
                </a:cubicBezTo>
                <a:cubicBezTo>
                  <a:pt x="2116981" y="3009472"/>
                  <a:pt x="2116981" y="3009472"/>
                  <a:pt x="2116417" y="3007424"/>
                </a:cubicBezTo>
                <a:cubicBezTo>
                  <a:pt x="2117984" y="3006989"/>
                  <a:pt x="2114367" y="3006105"/>
                  <a:pt x="2112235" y="3004493"/>
                </a:cubicBezTo>
                <a:cubicBezTo>
                  <a:pt x="2121563" y="2999859"/>
                  <a:pt x="2126226" y="2997540"/>
                  <a:pt x="2128558" y="2996381"/>
                </a:cubicBezTo>
                <a:lnTo>
                  <a:pt x="2129455" y="2995936"/>
                </a:lnTo>
                <a:lnTo>
                  <a:pt x="2130179" y="2997466"/>
                </a:lnTo>
                <a:cubicBezTo>
                  <a:pt x="2132441" y="2999317"/>
                  <a:pt x="2138126" y="3000925"/>
                  <a:pt x="2140115" y="2998957"/>
                </a:cubicBezTo>
                <a:cubicBezTo>
                  <a:pt x="2150807" y="2985287"/>
                  <a:pt x="2165245" y="2979074"/>
                  <a:pt x="2179422" y="2971045"/>
                </a:cubicBezTo>
                <a:cubicBezTo>
                  <a:pt x="2180765" y="2970673"/>
                  <a:pt x="2173108" y="2966503"/>
                  <a:pt x="2170198" y="2967312"/>
                </a:cubicBezTo>
                <a:cubicBezTo>
                  <a:pt x="2163069" y="2971180"/>
                  <a:pt x="2156243" y="2975279"/>
                  <a:pt x="2147629" y="2979873"/>
                </a:cubicBezTo>
                <a:cubicBezTo>
                  <a:pt x="2153110" y="2976148"/>
                  <a:pt x="2153110" y="2976148"/>
                  <a:pt x="2153110" y="2976148"/>
                </a:cubicBezTo>
                <a:cubicBezTo>
                  <a:pt x="2161241" y="2969798"/>
                  <a:pt x="2169634" y="2965264"/>
                  <a:pt x="2176681" y="2961104"/>
                </a:cubicBezTo>
                <a:cubicBezTo>
                  <a:pt x="2178025" y="2960732"/>
                  <a:pt x="2176117" y="2959058"/>
                  <a:pt x="2176117" y="2959058"/>
                </a:cubicBezTo>
                <a:cubicBezTo>
                  <a:pt x="2190070" y="2951092"/>
                  <a:pt x="2205028" y="2940644"/>
                  <a:pt x="2218900" y="2932385"/>
                </a:cubicBezTo>
                <a:cubicBezTo>
                  <a:pt x="2232853" y="2924419"/>
                  <a:pt x="2246951" y="2916100"/>
                  <a:pt x="2260338" y="2906087"/>
                </a:cubicBezTo>
                <a:cubicBezTo>
                  <a:pt x="2261421" y="2903897"/>
                  <a:pt x="2257723" y="2902721"/>
                  <a:pt x="2255816" y="2901047"/>
                </a:cubicBezTo>
                <a:cubicBezTo>
                  <a:pt x="2270253" y="2894835"/>
                  <a:pt x="2270253" y="2894835"/>
                  <a:pt x="2270253" y="2894835"/>
                </a:cubicBezTo>
                <a:cubicBezTo>
                  <a:pt x="2271596" y="2894463"/>
                  <a:pt x="2266070" y="2891904"/>
                  <a:pt x="2262596" y="2890666"/>
                </a:cubicBezTo>
                <a:cubicBezTo>
                  <a:pt x="2268641" y="2888987"/>
                  <a:pt x="2273119" y="2887744"/>
                  <a:pt x="2274686" y="2887309"/>
                </a:cubicBezTo>
                <a:cubicBezTo>
                  <a:pt x="2277596" y="2886501"/>
                  <a:pt x="2272070" y="2883942"/>
                  <a:pt x="2268373" y="2882766"/>
                </a:cubicBezTo>
                <a:cubicBezTo>
                  <a:pt x="2271505" y="2881896"/>
                  <a:pt x="2271505" y="2881896"/>
                  <a:pt x="2271505" y="2881896"/>
                </a:cubicBezTo>
                <a:cubicBezTo>
                  <a:pt x="2273073" y="2881461"/>
                  <a:pt x="2265417" y="2877291"/>
                  <a:pt x="2262281" y="2878162"/>
                </a:cubicBezTo>
                <a:cubicBezTo>
                  <a:pt x="2253609" y="2881671"/>
                  <a:pt x="2245129" y="2884576"/>
                  <a:pt x="2236753" y="2887964"/>
                </a:cubicBezTo>
                <a:lnTo>
                  <a:pt x="2228402" y="2891693"/>
                </a:lnTo>
                <a:lnTo>
                  <a:pt x="2240930" y="2885192"/>
                </a:lnTo>
                <a:cubicBezTo>
                  <a:pt x="2251496" y="2880133"/>
                  <a:pt x="2262259" y="2875021"/>
                  <a:pt x="2272760" y="2868958"/>
                </a:cubicBezTo>
                <a:cubicBezTo>
                  <a:pt x="2275895" y="2868087"/>
                  <a:pt x="2266670" y="2864353"/>
                  <a:pt x="2265103" y="2864789"/>
                </a:cubicBezTo>
                <a:cubicBezTo>
                  <a:pt x="2250102" y="2868952"/>
                  <a:pt x="2235146" y="2879400"/>
                  <a:pt x="2218577" y="2884001"/>
                </a:cubicBezTo>
                <a:cubicBezTo>
                  <a:pt x="2231106" y="2876116"/>
                  <a:pt x="2244540" y="2872384"/>
                  <a:pt x="2257150" y="2864792"/>
                </a:cubicBezTo>
                <a:cubicBezTo>
                  <a:pt x="2260061" y="2863984"/>
                  <a:pt x="2250835" y="2860251"/>
                  <a:pt x="2249492" y="2860622"/>
                </a:cubicBezTo>
                <a:lnTo>
                  <a:pt x="2230941" y="2868177"/>
                </a:lnTo>
                <a:lnTo>
                  <a:pt x="2218046" y="2882295"/>
                </a:lnTo>
                <a:lnTo>
                  <a:pt x="2211918" y="2888872"/>
                </a:lnTo>
                <a:lnTo>
                  <a:pt x="2218058" y="2888236"/>
                </a:lnTo>
                <a:lnTo>
                  <a:pt x="2204954" y="2896344"/>
                </a:lnTo>
                <a:lnTo>
                  <a:pt x="2184498" y="2918296"/>
                </a:lnTo>
                <a:lnTo>
                  <a:pt x="2145009" y="2961726"/>
                </a:lnTo>
                <a:lnTo>
                  <a:pt x="2145565" y="2960348"/>
                </a:lnTo>
                <a:lnTo>
                  <a:pt x="2139596" y="2963126"/>
                </a:lnTo>
                <a:lnTo>
                  <a:pt x="2158513" y="2940961"/>
                </a:lnTo>
                <a:cubicBezTo>
                  <a:pt x="2168276" y="2929574"/>
                  <a:pt x="2178339" y="2917976"/>
                  <a:pt x="2189300" y="2905731"/>
                </a:cubicBezTo>
                <a:lnTo>
                  <a:pt x="2190405" y="2904413"/>
                </a:lnTo>
                <a:lnTo>
                  <a:pt x="2190231" y="2904460"/>
                </a:lnTo>
                <a:lnTo>
                  <a:pt x="2183059" y="2907822"/>
                </a:lnTo>
                <a:lnTo>
                  <a:pt x="2129979" y="2967605"/>
                </a:lnTo>
                <a:lnTo>
                  <a:pt x="2087761" y="2987265"/>
                </a:lnTo>
                <a:lnTo>
                  <a:pt x="2004368" y="3027082"/>
                </a:lnTo>
                <a:lnTo>
                  <a:pt x="1983799" y="3039535"/>
                </a:lnTo>
                <a:cubicBezTo>
                  <a:pt x="1972202" y="3046620"/>
                  <a:pt x="1961572" y="3053116"/>
                  <a:pt x="1952625" y="3058387"/>
                </a:cubicBezTo>
                <a:lnTo>
                  <a:pt x="1921866" y="3076443"/>
                </a:lnTo>
                <a:lnTo>
                  <a:pt x="1948411" y="3043090"/>
                </a:lnTo>
                <a:lnTo>
                  <a:pt x="1950234" y="3040784"/>
                </a:lnTo>
                <a:lnTo>
                  <a:pt x="1940543" y="3047951"/>
                </a:lnTo>
                <a:lnTo>
                  <a:pt x="1935826" y="3054050"/>
                </a:lnTo>
                <a:lnTo>
                  <a:pt x="1915517" y="3080170"/>
                </a:lnTo>
                <a:lnTo>
                  <a:pt x="1901909" y="3088157"/>
                </a:lnTo>
                <a:cubicBezTo>
                  <a:pt x="1853670" y="3116558"/>
                  <a:pt x="1811380" y="3142262"/>
                  <a:pt x="1761710" y="3178042"/>
                </a:cubicBezTo>
                <a:lnTo>
                  <a:pt x="1732776" y="3199338"/>
                </a:lnTo>
                <a:lnTo>
                  <a:pt x="1778991" y="3172254"/>
                </a:lnTo>
                <a:lnTo>
                  <a:pt x="1765681" y="3182899"/>
                </a:lnTo>
                <a:lnTo>
                  <a:pt x="1730029" y="3201361"/>
                </a:lnTo>
                <a:lnTo>
                  <a:pt x="1677490" y="3240032"/>
                </a:lnTo>
                <a:cubicBezTo>
                  <a:pt x="1596731" y="3302112"/>
                  <a:pt x="1524164" y="3364811"/>
                  <a:pt x="1440123" y="3431306"/>
                </a:cubicBezTo>
                <a:cubicBezTo>
                  <a:pt x="1432107" y="3438768"/>
                  <a:pt x="1424809" y="3445313"/>
                  <a:pt x="1417758" y="3451371"/>
                </a:cubicBezTo>
                <a:lnTo>
                  <a:pt x="1401626" y="3464609"/>
                </a:lnTo>
                <a:lnTo>
                  <a:pt x="1405276" y="3460770"/>
                </a:lnTo>
                <a:cubicBezTo>
                  <a:pt x="1407307" y="3458631"/>
                  <a:pt x="1407307" y="3458631"/>
                  <a:pt x="1407307" y="3458631"/>
                </a:cubicBezTo>
                <a:cubicBezTo>
                  <a:pt x="1410657" y="3453295"/>
                  <a:pt x="1396220" y="3459506"/>
                  <a:pt x="1392306" y="3462796"/>
                </a:cubicBezTo>
                <a:lnTo>
                  <a:pt x="1352015" y="3501612"/>
                </a:lnTo>
                <a:lnTo>
                  <a:pt x="1348171" y="3504382"/>
                </a:lnTo>
                <a:cubicBezTo>
                  <a:pt x="1324787" y="3517042"/>
                  <a:pt x="1338106" y="3500088"/>
                  <a:pt x="1358478" y="3483968"/>
                </a:cubicBezTo>
                <a:cubicBezTo>
                  <a:pt x="1366174" y="3476804"/>
                  <a:pt x="1369456" y="3479727"/>
                  <a:pt x="1382306" y="3462355"/>
                </a:cubicBezTo>
                <a:cubicBezTo>
                  <a:pt x="1394683" y="3429763"/>
                  <a:pt x="1435628" y="3398478"/>
                  <a:pt x="1467692" y="3368627"/>
                </a:cubicBezTo>
                <a:lnTo>
                  <a:pt x="1469884" y="3366776"/>
                </a:lnTo>
                <a:lnTo>
                  <a:pt x="1245378" y="3510161"/>
                </a:lnTo>
                <a:cubicBezTo>
                  <a:pt x="1166011" y="3561805"/>
                  <a:pt x="1087198" y="3614021"/>
                  <a:pt x="1009462" y="3667147"/>
                </a:cubicBezTo>
                <a:lnTo>
                  <a:pt x="951030" y="3708518"/>
                </a:lnTo>
                <a:lnTo>
                  <a:pt x="949088" y="3707811"/>
                </a:lnTo>
                <a:lnTo>
                  <a:pt x="950193" y="3709109"/>
                </a:lnTo>
                <a:lnTo>
                  <a:pt x="780018" y="3829593"/>
                </a:lnTo>
                <a:cubicBezTo>
                  <a:pt x="780018" y="3829593"/>
                  <a:pt x="778954" y="3829540"/>
                  <a:pt x="777623" y="3829474"/>
                </a:cubicBezTo>
                <a:lnTo>
                  <a:pt x="774630" y="3829325"/>
                </a:lnTo>
                <a:lnTo>
                  <a:pt x="773631" y="3829275"/>
                </a:lnTo>
                <a:cubicBezTo>
                  <a:pt x="772568" y="3829221"/>
                  <a:pt x="772035" y="3829197"/>
                  <a:pt x="772835" y="3829236"/>
                </a:cubicBezTo>
                <a:lnTo>
                  <a:pt x="774630" y="3829325"/>
                </a:lnTo>
                <a:lnTo>
                  <a:pt x="780018" y="3829593"/>
                </a:lnTo>
                <a:cubicBezTo>
                  <a:pt x="792797" y="3826520"/>
                  <a:pt x="801328" y="3819528"/>
                  <a:pt x="812582" y="3812586"/>
                </a:cubicBezTo>
                <a:cubicBezTo>
                  <a:pt x="822295" y="3810251"/>
                  <a:pt x="853001" y="3785927"/>
                  <a:pt x="837128" y="3802450"/>
                </a:cubicBezTo>
                <a:cubicBezTo>
                  <a:pt x="832560" y="3807960"/>
                  <a:pt x="826163" y="3812808"/>
                  <a:pt x="819203" y="3817437"/>
                </a:cubicBezTo>
                <a:lnTo>
                  <a:pt x="811742" y="3822228"/>
                </a:lnTo>
                <a:lnTo>
                  <a:pt x="827184" y="3806882"/>
                </a:lnTo>
                <a:cubicBezTo>
                  <a:pt x="806843" y="3820317"/>
                  <a:pt x="785969" y="3837086"/>
                  <a:pt x="768118" y="3855560"/>
                </a:cubicBezTo>
                <a:cubicBezTo>
                  <a:pt x="750487" y="3873947"/>
                  <a:pt x="732578" y="3893592"/>
                  <a:pt x="715275" y="3915939"/>
                </a:cubicBezTo>
                <a:cubicBezTo>
                  <a:pt x="701351" y="3934276"/>
                  <a:pt x="686854" y="3953626"/>
                  <a:pt x="672324" y="3973133"/>
                </a:cubicBezTo>
                <a:lnTo>
                  <a:pt x="672163" y="3973351"/>
                </a:lnTo>
                <a:lnTo>
                  <a:pt x="667120" y="3977470"/>
                </a:lnTo>
                <a:cubicBezTo>
                  <a:pt x="665586" y="3978828"/>
                  <a:pt x="664739" y="3979733"/>
                  <a:pt x="665178" y="3979704"/>
                </a:cubicBezTo>
                <a:cubicBezTo>
                  <a:pt x="662275" y="3978878"/>
                  <a:pt x="659833" y="3973777"/>
                  <a:pt x="663626" y="3973525"/>
                </a:cubicBezTo>
                <a:cubicBezTo>
                  <a:pt x="658080" y="3973894"/>
                  <a:pt x="664228" y="3972467"/>
                  <a:pt x="657930" y="3977129"/>
                </a:cubicBezTo>
                <a:cubicBezTo>
                  <a:pt x="649574" y="3982945"/>
                  <a:pt x="653277" y="3976418"/>
                  <a:pt x="653277" y="3976418"/>
                </a:cubicBezTo>
                <a:cubicBezTo>
                  <a:pt x="655779" y="3972009"/>
                  <a:pt x="665988" y="3965901"/>
                  <a:pt x="667189" y="3963784"/>
                </a:cubicBezTo>
                <a:cubicBezTo>
                  <a:pt x="667189" y="3963784"/>
                  <a:pt x="665487" y="3960841"/>
                  <a:pt x="663887" y="3957721"/>
                </a:cubicBezTo>
                <a:cubicBezTo>
                  <a:pt x="666840" y="3955489"/>
                  <a:pt x="672244" y="3951905"/>
                  <a:pt x="672244" y="3951905"/>
                </a:cubicBezTo>
                <a:cubicBezTo>
                  <a:pt x="671845" y="3946670"/>
                  <a:pt x="666290" y="3953488"/>
                  <a:pt x="666290" y="3953488"/>
                </a:cubicBezTo>
                <a:cubicBezTo>
                  <a:pt x="661995" y="3954622"/>
                  <a:pt x="646941" y="3959862"/>
                  <a:pt x="648093" y="3960805"/>
                </a:cubicBezTo>
                <a:cubicBezTo>
                  <a:pt x="645241" y="3956920"/>
                  <a:pt x="653547" y="3954163"/>
                  <a:pt x="659744" y="3949678"/>
                </a:cubicBezTo>
                <a:cubicBezTo>
                  <a:pt x="663397" y="3946211"/>
                  <a:pt x="679851" y="3932559"/>
                  <a:pt x="668402" y="3937392"/>
                </a:cubicBezTo>
                <a:cubicBezTo>
                  <a:pt x="663598" y="3939917"/>
                  <a:pt x="659753" y="3943227"/>
                  <a:pt x="654348" y="3946810"/>
                </a:cubicBezTo>
                <a:cubicBezTo>
                  <a:pt x="649285" y="3950287"/>
                  <a:pt x="645270" y="3952908"/>
                  <a:pt x="641817" y="3955086"/>
                </a:cubicBezTo>
                <a:lnTo>
                  <a:pt x="633715" y="3960059"/>
                </a:lnTo>
                <a:lnTo>
                  <a:pt x="635544" y="3957703"/>
                </a:lnTo>
                <a:lnTo>
                  <a:pt x="648097" y="3939887"/>
                </a:lnTo>
                <a:lnTo>
                  <a:pt x="655760" y="3931949"/>
                </a:lnTo>
                <a:cubicBezTo>
                  <a:pt x="660985" y="3927444"/>
                  <a:pt x="658384" y="3928931"/>
                  <a:pt x="654266" y="3931177"/>
                </a:cubicBezTo>
                <a:lnTo>
                  <a:pt x="654213" y="3931205"/>
                </a:lnTo>
                <a:lnTo>
                  <a:pt x="654754" y="3930436"/>
                </a:lnTo>
                <a:cubicBezTo>
                  <a:pt x="661368" y="3921368"/>
                  <a:pt x="668331" y="3912201"/>
                  <a:pt x="676046" y="3902558"/>
                </a:cubicBezTo>
                <a:cubicBezTo>
                  <a:pt x="676323" y="3901298"/>
                  <a:pt x="684599" y="3891835"/>
                  <a:pt x="682437" y="3890757"/>
                </a:cubicBezTo>
                <a:cubicBezTo>
                  <a:pt x="680096" y="3889589"/>
                  <a:pt x="672092" y="3904183"/>
                  <a:pt x="670119" y="3906796"/>
                </a:cubicBezTo>
                <a:lnTo>
                  <a:pt x="649777" y="3933435"/>
                </a:lnTo>
                <a:lnTo>
                  <a:pt x="647738" y="3934462"/>
                </a:lnTo>
                <a:cubicBezTo>
                  <a:pt x="645707" y="3935310"/>
                  <a:pt x="644084" y="3935694"/>
                  <a:pt x="643659" y="3934957"/>
                </a:cubicBezTo>
                <a:cubicBezTo>
                  <a:pt x="641165" y="3932916"/>
                  <a:pt x="674918" y="3907593"/>
                  <a:pt x="661425" y="3912561"/>
                </a:cubicBezTo>
                <a:cubicBezTo>
                  <a:pt x="658372" y="3914971"/>
                  <a:pt x="638315" y="3929031"/>
                  <a:pt x="636013" y="3927146"/>
                </a:cubicBezTo>
                <a:cubicBezTo>
                  <a:pt x="634670" y="3926047"/>
                  <a:pt x="635622" y="3915459"/>
                  <a:pt x="635021" y="3916518"/>
                </a:cubicBezTo>
                <a:cubicBezTo>
                  <a:pt x="635622" y="3915459"/>
                  <a:pt x="636222" y="3914402"/>
                  <a:pt x="636824" y="3913343"/>
                </a:cubicBezTo>
                <a:cubicBezTo>
                  <a:pt x="632528" y="3914476"/>
                  <a:pt x="619625" y="3924837"/>
                  <a:pt x="628926" y="3914884"/>
                </a:cubicBezTo>
                <a:cubicBezTo>
                  <a:pt x="640076" y="3904640"/>
                  <a:pt x="623931" y="3917253"/>
                  <a:pt x="617926" y="3921894"/>
                </a:cubicBezTo>
                <a:lnTo>
                  <a:pt x="616534" y="3922927"/>
                </a:lnTo>
                <a:lnTo>
                  <a:pt x="645641" y="3883588"/>
                </a:lnTo>
                <a:cubicBezTo>
                  <a:pt x="647712" y="3879624"/>
                  <a:pt x="651813" y="3871876"/>
                  <a:pt x="645093" y="3879716"/>
                </a:cubicBezTo>
                <a:cubicBezTo>
                  <a:pt x="636620" y="3890079"/>
                  <a:pt x="629367" y="3901252"/>
                  <a:pt x="620011" y="3910174"/>
                </a:cubicBezTo>
                <a:cubicBezTo>
                  <a:pt x="622648" y="3904995"/>
                  <a:pt x="625582" y="3900287"/>
                  <a:pt x="628665" y="3895817"/>
                </a:cubicBezTo>
                <a:lnTo>
                  <a:pt x="635856" y="3886091"/>
                </a:lnTo>
                <a:lnTo>
                  <a:pt x="637294" y="3884792"/>
                </a:lnTo>
                <a:cubicBezTo>
                  <a:pt x="640970" y="3881410"/>
                  <a:pt x="642581" y="3879531"/>
                  <a:pt x="642910" y="3878602"/>
                </a:cubicBezTo>
                <a:lnTo>
                  <a:pt x="641634" y="3878297"/>
                </a:lnTo>
                <a:lnTo>
                  <a:pt x="647819" y="3869970"/>
                </a:lnTo>
                <a:cubicBezTo>
                  <a:pt x="650926" y="3865512"/>
                  <a:pt x="653893" y="3860821"/>
                  <a:pt x="656576" y="3855664"/>
                </a:cubicBezTo>
                <a:lnTo>
                  <a:pt x="650278" y="3863389"/>
                </a:lnTo>
                <a:lnTo>
                  <a:pt x="637173" y="3879467"/>
                </a:lnTo>
                <a:lnTo>
                  <a:pt x="635802" y="3879975"/>
                </a:lnTo>
                <a:cubicBezTo>
                  <a:pt x="634149" y="3880620"/>
                  <a:pt x="632787" y="3881102"/>
                  <a:pt x="632499" y="3880867"/>
                </a:cubicBezTo>
                <a:cubicBezTo>
                  <a:pt x="631349" y="3879925"/>
                  <a:pt x="647204" y="3867331"/>
                  <a:pt x="649706" y="3862921"/>
                </a:cubicBezTo>
                <a:cubicBezTo>
                  <a:pt x="642959" y="3865405"/>
                  <a:pt x="642207" y="3869698"/>
                  <a:pt x="634452" y="3874456"/>
                </a:cubicBezTo>
                <a:cubicBezTo>
                  <a:pt x="634452" y="3874456"/>
                  <a:pt x="620347" y="3886934"/>
                  <a:pt x="619197" y="3885993"/>
                </a:cubicBezTo>
                <a:lnTo>
                  <a:pt x="625453" y="3871998"/>
                </a:lnTo>
                <a:cubicBezTo>
                  <a:pt x="624303" y="3871055"/>
                  <a:pt x="583494" y="3899901"/>
                  <a:pt x="601151" y="3884132"/>
                </a:cubicBezTo>
                <a:cubicBezTo>
                  <a:pt x="612561" y="3875908"/>
                  <a:pt x="620659" y="3868071"/>
                  <a:pt x="628016" y="3858078"/>
                </a:cubicBezTo>
                <a:cubicBezTo>
                  <a:pt x="633570" y="3851259"/>
                  <a:pt x="640867" y="3850775"/>
                  <a:pt x="645772" y="3842132"/>
                </a:cubicBezTo>
                <a:cubicBezTo>
                  <a:pt x="645772" y="3842132"/>
                  <a:pt x="645928" y="3842261"/>
                  <a:pt x="646123" y="3842420"/>
                </a:cubicBezTo>
                <a:lnTo>
                  <a:pt x="646561" y="3842779"/>
                </a:lnTo>
                <a:lnTo>
                  <a:pt x="646824" y="3842994"/>
                </a:lnTo>
                <a:cubicBezTo>
                  <a:pt x="646941" y="3843090"/>
                  <a:pt x="646864" y="3843027"/>
                  <a:pt x="646707" y="3842898"/>
                </a:cubicBezTo>
                <a:lnTo>
                  <a:pt x="646561" y="3842779"/>
                </a:lnTo>
                <a:lnTo>
                  <a:pt x="645772" y="3842132"/>
                </a:lnTo>
                <a:cubicBezTo>
                  <a:pt x="639226" y="3838322"/>
                  <a:pt x="627415" y="3859136"/>
                  <a:pt x="622571" y="3858269"/>
                </a:cubicBezTo>
                <a:cubicBezTo>
                  <a:pt x="621870" y="3859504"/>
                  <a:pt x="616625" y="3853401"/>
                  <a:pt x="617225" y="3852342"/>
                </a:cubicBezTo>
                <a:cubicBezTo>
                  <a:pt x="610069" y="3856042"/>
                  <a:pt x="606816" y="3864744"/>
                  <a:pt x="600261" y="3867386"/>
                </a:cubicBezTo>
                <a:cubicBezTo>
                  <a:pt x="597717" y="3868403"/>
                  <a:pt x="596567" y="3867461"/>
                  <a:pt x="593665" y="3866635"/>
                </a:cubicBezTo>
                <a:lnTo>
                  <a:pt x="588725" y="3868794"/>
                </a:lnTo>
                <a:lnTo>
                  <a:pt x="586857" y="3870555"/>
                </a:lnTo>
                <a:cubicBezTo>
                  <a:pt x="587421" y="3872602"/>
                  <a:pt x="588989" y="3872168"/>
                  <a:pt x="592383" y="3873114"/>
                </a:cubicBezTo>
                <a:lnTo>
                  <a:pt x="588469" y="3876404"/>
                </a:lnTo>
                <a:lnTo>
                  <a:pt x="585018" y="3874489"/>
                </a:lnTo>
                <a:lnTo>
                  <a:pt x="578735" y="3875064"/>
                </a:lnTo>
                <a:lnTo>
                  <a:pt x="574616" y="3878422"/>
                </a:lnTo>
                <a:cubicBezTo>
                  <a:pt x="560663" y="3887665"/>
                  <a:pt x="550854" y="3899008"/>
                  <a:pt x="536351" y="3906251"/>
                </a:cubicBezTo>
                <a:cubicBezTo>
                  <a:pt x="542732" y="3899463"/>
                  <a:pt x="548672" y="3894316"/>
                  <a:pt x="554636" y="3889188"/>
                </a:cubicBezTo>
                <a:lnTo>
                  <a:pt x="565754" y="3878966"/>
                </a:lnTo>
                <a:lnTo>
                  <a:pt x="561333" y="3877642"/>
                </a:lnTo>
                <a:cubicBezTo>
                  <a:pt x="563679" y="3874788"/>
                  <a:pt x="563679" y="3874788"/>
                  <a:pt x="563679" y="3874788"/>
                </a:cubicBezTo>
                <a:cubicBezTo>
                  <a:pt x="565246" y="3874352"/>
                  <a:pt x="566813" y="3873916"/>
                  <a:pt x="568156" y="3873544"/>
                </a:cubicBezTo>
                <a:lnTo>
                  <a:pt x="572197" y="3873041"/>
                </a:lnTo>
                <a:lnTo>
                  <a:pt x="573066" y="3872244"/>
                </a:lnTo>
                <a:lnTo>
                  <a:pt x="589967" y="3858329"/>
                </a:lnTo>
                <a:lnTo>
                  <a:pt x="606416" y="3841833"/>
                </a:lnTo>
                <a:cubicBezTo>
                  <a:pt x="607983" y="3841396"/>
                  <a:pt x="609551" y="3840961"/>
                  <a:pt x="609551" y="3840961"/>
                </a:cubicBezTo>
                <a:lnTo>
                  <a:pt x="610916" y="3839301"/>
                </a:lnTo>
                <a:lnTo>
                  <a:pt x="604785" y="3840605"/>
                </a:lnTo>
                <a:cubicBezTo>
                  <a:pt x="601732" y="3843014"/>
                  <a:pt x="587779" y="3852257"/>
                  <a:pt x="585327" y="3853607"/>
                </a:cubicBezTo>
                <a:cubicBezTo>
                  <a:pt x="583576" y="3853723"/>
                  <a:pt x="581082" y="3851681"/>
                  <a:pt x="581082" y="3851681"/>
                </a:cubicBezTo>
                <a:cubicBezTo>
                  <a:pt x="574527" y="3854323"/>
                  <a:pt x="569673" y="3859907"/>
                  <a:pt x="565227" y="3864275"/>
                </a:cubicBezTo>
                <a:cubicBezTo>
                  <a:pt x="562825" y="3865538"/>
                  <a:pt x="559786" y="3868667"/>
                  <a:pt x="556815" y="3871241"/>
                </a:cubicBezTo>
                <a:lnTo>
                  <a:pt x="551417" y="3873691"/>
                </a:lnTo>
                <a:lnTo>
                  <a:pt x="537715" y="3886402"/>
                </a:lnTo>
                <a:cubicBezTo>
                  <a:pt x="538199" y="3888156"/>
                  <a:pt x="538199" y="3888156"/>
                  <a:pt x="539767" y="3887721"/>
                </a:cubicBezTo>
                <a:cubicBezTo>
                  <a:pt x="535853" y="3891010"/>
                  <a:pt x="531939" y="3894302"/>
                  <a:pt x="527801" y="3897653"/>
                </a:cubicBezTo>
                <a:cubicBezTo>
                  <a:pt x="534285" y="3891447"/>
                  <a:pt x="534285" y="3891447"/>
                  <a:pt x="534285" y="3891447"/>
                </a:cubicBezTo>
                <a:cubicBezTo>
                  <a:pt x="535288" y="3888965"/>
                  <a:pt x="527193" y="3889325"/>
                  <a:pt x="524765" y="3891886"/>
                </a:cubicBezTo>
                <a:cubicBezTo>
                  <a:pt x="515935" y="3900949"/>
                  <a:pt x="508367" y="3909345"/>
                  <a:pt x="498892" y="3916067"/>
                </a:cubicBezTo>
                <a:cubicBezTo>
                  <a:pt x="511233" y="3902253"/>
                  <a:pt x="511233" y="3902253"/>
                  <a:pt x="511233" y="3902253"/>
                </a:cubicBezTo>
                <a:cubicBezTo>
                  <a:pt x="513804" y="3899336"/>
                  <a:pt x="504059" y="3899838"/>
                  <a:pt x="501148" y="3900647"/>
                </a:cubicBezTo>
                <a:cubicBezTo>
                  <a:pt x="498578" y="3903564"/>
                  <a:pt x="496232" y="3906418"/>
                  <a:pt x="493804" y="3908980"/>
                </a:cubicBezTo>
                <a:cubicBezTo>
                  <a:pt x="490681" y="3903551"/>
                  <a:pt x="488339" y="3899481"/>
                  <a:pt x="486581" y="3896428"/>
                </a:cubicBezTo>
                <a:lnTo>
                  <a:pt x="485553" y="3894638"/>
                </a:lnTo>
                <a:lnTo>
                  <a:pt x="485225" y="3894870"/>
                </a:lnTo>
                <a:lnTo>
                  <a:pt x="481495" y="3897131"/>
                </a:lnTo>
                <a:lnTo>
                  <a:pt x="481633" y="3896887"/>
                </a:lnTo>
                <a:lnTo>
                  <a:pt x="484589" y="3892965"/>
                </a:lnTo>
                <a:lnTo>
                  <a:pt x="483353" y="3890815"/>
                </a:lnTo>
                <a:lnTo>
                  <a:pt x="479362" y="3896352"/>
                </a:lnTo>
                <a:lnTo>
                  <a:pt x="476195" y="3900345"/>
                </a:lnTo>
                <a:lnTo>
                  <a:pt x="462519" y="3908639"/>
                </a:lnTo>
                <a:lnTo>
                  <a:pt x="462005" y="3907079"/>
                </a:lnTo>
                <a:cubicBezTo>
                  <a:pt x="462275" y="3907214"/>
                  <a:pt x="461826" y="3907839"/>
                  <a:pt x="460952" y="3908733"/>
                </a:cubicBezTo>
                <a:lnTo>
                  <a:pt x="458113" y="3911309"/>
                </a:lnTo>
                <a:lnTo>
                  <a:pt x="447891" y="3917508"/>
                </a:lnTo>
                <a:lnTo>
                  <a:pt x="450546" y="3913753"/>
                </a:lnTo>
                <a:lnTo>
                  <a:pt x="448230" y="3910981"/>
                </a:lnTo>
                <a:lnTo>
                  <a:pt x="457878" y="3902963"/>
                </a:lnTo>
                <a:lnTo>
                  <a:pt x="446809" y="3909134"/>
                </a:lnTo>
                <a:lnTo>
                  <a:pt x="450547" y="3902835"/>
                </a:lnTo>
                <a:lnTo>
                  <a:pt x="451997" y="3900011"/>
                </a:lnTo>
                <a:lnTo>
                  <a:pt x="485586" y="3877341"/>
                </a:lnTo>
                <a:lnTo>
                  <a:pt x="489017" y="3874699"/>
                </a:lnTo>
                <a:lnTo>
                  <a:pt x="488169" y="3874110"/>
                </a:lnTo>
                <a:cubicBezTo>
                  <a:pt x="485789" y="3874220"/>
                  <a:pt x="482766" y="3875059"/>
                  <a:pt x="481481" y="3876518"/>
                </a:cubicBezTo>
                <a:cubicBezTo>
                  <a:pt x="479914" y="3876952"/>
                  <a:pt x="477567" y="3879808"/>
                  <a:pt x="476000" y="3880243"/>
                </a:cubicBezTo>
                <a:cubicBezTo>
                  <a:pt x="477003" y="3877762"/>
                  <a:pt x="477442" y="3873232"/>
                  <a:pt x="477738" y="3869058"/>
                </a:cubicBezTo>
                <a:cubicBezTo>
                  <a:pt x="479305" y="3868623"/>
                  <a:pt x="477173" y="3867011"/>
                  <a:pt x="476609" y="3864964"/>
                </a:cubicBezTo>
                <a:lnTo>
                  <a:pt x="477283" y="3864213"/>
                </a:lnTo>
                <a:lnTo>
                  <a:pt x="472594" y="3865152"/>
                </a:lnTo>
                <a:cubicBezTo>
                  <a:pt x="471072" y="3863131"/>
                  <a:pt x="475136" y="3861292"/>
                  <a:pt x="480424" y="3858840"/>
                </a:cubicBezTo>
                <a:lnTo>
                  <a:pt x="484504" y="3856156"/>
                </a:lnTo>
                <a:lnTo>
                  <a:pt x="496518" y="3842755"/>
                </a:lnTo>
                <a:lnTo>
                  <a:pt x="497447" y="3842807"/>
                </a:lnTo>
                <a:lnTo>
                  <a:pt x="497556" y="3842449"/>
                </a:lnTo>
                <a:cubicBezTo>
                  <a:pt x="502410" y="3836864"/>
                  <a:pt x="509307" y="3831145"/>
                  <a:pt x="516514" y="3824387"/>
                </a:cubicBezTo>
                <a:lnTo>
                  <a:pt x="526455" y="3817176"/>
                </a:lnTo>
                <a:lnTo>
                  <a:pt x="536187" y="3806352"/>
                </a:lnTo>
                <a:lnTo>
                  <a:pt x="540467" y="3800022"/>
                </a:lnTo>
                <a:lnTo>
                  <a:pt x="539534" y="3799895"/>
                </a:lnTo>
                <a:cubicBezTo>
                  <a:pt x="538645" y="3799833"/>
                  <a:pt x="537886" y="3799841"/>
                  <a:pt x="537425" y="3799915"/>
                </a:cubicBezTo>
                <a:lnTo>
                  <a:pt x="527916" y="3806387"/>
                </a:lnTo>
                <a:lnTo>
                  <a:pt x="522241" y="3813107"/>
                </a:lnTo>
                <a:cubicBezTo>
                  <a:pt x="514725" y="3821803"/>
                  <a:pt x="506934" y="3830262"/>
                  <a:pt x="498524" y="3837791"/>
                </a:cubicBezTo>
                <a:cubicBezTo>
                  <a:pt x="496474" y="3836472"/>
                  <a:pt x="491995" y="3837715"/>
                  <a:pt x="490427" y="3838150"/>
                </a:cubicBezTo>
                <a:cubicBezTo>
                  <a:pt x="474514" y="3857363"/>
                  <a:pt x="474514" y="3857363"/>
                  <a:pt x="474514" y="3857363"/>
                </a:cubicBezTo>
                <a:cubicBezTo>
                  <a:pt x="473170" y="3857735"/>
                  <a:pt x="473170" y="3857735"/>
                  <a:pt x="471602" y="3858170"/>
                </a:cubicBezTo>
                <a:cubicBezTo>
                  <a:pt x="476520" y="3852399"/>
                  <a:pt x="481517" y="3846920"/>
                  <a:pt x="486434" y="3841147"/>
                </a:cubicBezTo>
                <a:cubicBezTo>
                  <a:pt x="487777" y="3840774"/>
                  <a:pt x="482815" y="3840263"/>
                  <a:pt x="479904" y="3841071"/>
                </a:cubicBezTo>
                <a:cubicBezTo>
                  <a:pt x="482251" y="3838216"/>
                  <a:pt x="482251" y="3838216"/>
                  <a:pt x="482251" y="3838216"/>
                </a:cubicBezTo>
                <a:cubicBezTo>
                  <a:pt x="483819" y="3837781"/>
                  <a:pt x="483819" y="3837781"/>
                  <a:pt x="481687" y="3836170"/>
                </a:cubicBezTo>
                <a:cubicBezTo>
                  <a:pt x="483255" y="3835735"/>
                  <a:pt x="483255" y="3835735"/>
                  <a:pt x="483255" y="3835735"/>
                </a:cubicBezTo>
                <a:lnTo>
                  <a:pt x="479178" y="3835085"/>
                </a:lnTo>
                <a:lnTo>
                  <a:pt x="443513" y="3858421"/>
                </a:lnTo>
                <a:lnTo>
                  <a:pt x="440201" y="3860582"/>
                </a:lnTo>
                <a:lnTo>
                  <a:pt x="442206" y="3856223"/>
                </a:lnTo>
                <a:lnTo>
                  <a:pt x="442780" y="3854616"/>
                </a:lnTo>
                <a:lnTo>
                  <a:pt x="452865" y="3847447"/>
                </a:lnTo>
                <a:cubicBezTo>
                  <a:pt x="459061" y="3842962"/>
                  <a:pt x="476017" y="3834369"/>
                  <a:pt x="479120" y="3828902"/>
                </a:cubicBezTo>
                <a:cubicBezTo>
                  <a:pt x="480320" y="3826785"/>
                  <a:pt x="476868" y="3823959"/>
                  <a:pt x="477428" y="3819508"/>
                </a:cubicBezTo>
                <a:cubicBezTo>
                  <a:pt x="478780" y="3814155"/>
                  <a:pt x="482474" y="3814081"/>
                  <a:pt x="488479" y="3809439"/>
                </a:cubicBezTo>
                <a:cubicBezTo>
                  <a:pt x="492733" y="3804913"/>
                  <a:pt x="495235" y="3800505"/>
                  <a:pt x="498288" y="3798095"/>
                </a:cubicBezTo>
                <a:lnTo>
                  <a:pt x="501890" y="3795325"/>
                </a:lnTo>
                <a:lnTo>
                  <a:pt x="501694" y="3795369"/>
                </a:lnTo>
                <a:cubicBezTo>
                  <a:pt x="501335" y="3795375"/>
                  <a:pt x="501103" y="3795265"/>
                  <a:pt x="501034" y="3795016"/>
                </a:cubicBezTo>
                <a:cubicBezTo>
                  <a:pt x="500874" y="3794433"/>
                  <a:pt x="501591" y="3793292"/>
                  <a:pt x="502808" y="3791874"/>
                </a:cubicBezTo>
                <a:lnTo>
                  <a:pt x="505213" y="3789387"/>
                </a:lnTo>
                <a:lnTo>
                  <a:pt x="503363" y="3789397"/>
                </a:lnTo>
                <a:cubicBezTo>
                  <a:pt x="502226" y="3789049"/>
                  <a:pt x="501166" y="3788567"/>
                  <a:pt x="500290" y="3788625"/>
                </a:cubicBezTo>
                <a:cubicBezTo>
                  <a:pt x="497838" y="3789976"/>
                  <a:pt x="493685" y="3794326"/>
                  <a:pt x="488690" y="3796694"/>
                </a:cubicBezTo>
                <a:cubicBezTo>
                  <a:pt x="485637" y="3799103"/>
                  <a:pt x="469832" y="3808638"/>
                  <a:pt x="478340" y="3799587"/>
                </a:cubicBezTo>
                <a:cubicBezTo>
                  <a:pt x="483294" y="3793826"/>
                  <a:pt x="492393" y="3790167"/>
                  <a:pt x="495345" y="3787934"/>
                </a:cubicBezTo>
                <a:cubicBezTo>
                  <a:pt x="498590" y="3785682"/>
                  <a:pt x="499148" y="3781232"/>
                  <a:pt x="499749" y="3780174"/>
                </a:cubicBezTo>
                <a:cubicBezTo>
                  <a:pt x="502293" y="3779156"/>
                  <a:pt x="504143" y="3778864"/>
                  <a:pt x="507097" y="3776631"/>
                </a:cubicBezTo>
                <a:lnTo>
                  <a:pt x="507331" y="3776218"/>
                </a:lnTo>
                <a:lnTo>
                  <a:pt x="505851" y="3777151"/>
                </a:lnTo>
                <a:cubicBezTo>
                  <a:pt x="500962" y="3779798"/>
                  <a:pt x="503797" y="3774802"/>
                  <a:pt x="503797" y="3774802"/>
                </a:cubicBezTo>
                <a:cubicBezTo>
                  <a:pt x="506299" y="3770392"/>
                  <a:pt x="516508" y="3764283"/>
                  <a:pt x="517709" y="3762167"/>
                </a:cubicBezTo>
                <a:cubicBezTo>
                  <a:pt x="517709" y="3762167"/>
                  <a:pt x="517284" y="3761431"/>
                  <a:pt x="516659" y="3760306"/>
                </a:cubicBezTo>
                <a:lnTo>
                  <a:pt x="516350" y="3759730"/>
                </a:lnTo>
                <a:lnTo>
                  <a:pt x="509957" y="3765031"/>
                </a:lnTo>
                <a:cubicBezTo>
                  <a:pt x="506987" y="3767450"/>
                  <a:pt x="504052" y="3769746"/>
                  <a:pt x="501151" y="3771763"/>
                </a:cubicBezTo>
                <a:cubicBezTo>
                  <a:pt x="496227" y="3775739"/>
                  <a:pt x="490726" y="3779244"/>
                  <a:pt x="485105" y="3782651"/>
                </a:cubicBezTo>
                <a:lnTo>
                  <a:pt x="480945" y="3785207"/>
                </a:lnTo>
                <a:lnTo>
                  <a:pt x="481593" y="3784331"/>
                </a:lnTo>
                <a:lnTo>
                  <a:pt x="486938" y="3777044"/>
                </a:lnTo>
                <a:lnTo>
                  <a:pt x="496907" y="3769837"/>
                </a:lnTo>
                <a:cubicBezTo>
                  <a:pt x="504854" y="3765237"/>
                  <a:pt x="516556" y="3756993"/>
                  <a:pt x="505055" y="3758944"/>
                </a:cubicBezTo>
                <a:lnTo>
                  <a:pt x="497561" y="3762745"/>
                </a:lnTo>
                <a:lnTo>
                  <a:pt x="501843" y="3757192"/>
                </a:lnTo>
                <a:lnTo>
                  <a:pt x="500366" y="3757807"/>
                </a:lnTo>
                <a:cubicBezTo>
                  <a:pt x="499050" y="3758449"/>
                  <a:pt x="498325" y="3758953"/>
                  <a:pt x="498612" y="3759189"/>
                </a:cubicBezTo>
                <a:cubicBezTo>
                  <a:pt x="496474" y="3756275"/>
                  <a:pt x="500611" y="3753996"/>
                  <a:pt x="505428" y="3751146"/>
                </a:cubicBezTo>
                <a:lnTo>
                  <a:pt x="507552" y="3749791"/>
                </a:lnTo>
                <a:lnTo>
                  <a:pt x="509640" y="3747084"/>
                </a:lnTo>
                <a:lnTo>
                  <a:pt x="517802" y="3736485"/>
                </a:lnTo>
                <a:lnTo>
                  <a:pt x="512120" y="3740088"/>
                </a:lnTo>
                <a:lnTo>
                  <a:pt x="507904" y="3743056"/>
                </a:lnTo>
                <a:lnTo>
                  <a:pt x="494631" y="3758657"/>
                </a:lnTo>
                <a:cubicBezTo>
                  <a:pt x="487227" y="3767105"/>
                  <a:pt x="489879" y="3761008"/>
                  <a:pt x="493291" y="3755037"/>
                </a:cubicBezTo>
                <a:lnTo>
                  <a:pt x="495523" y="3751415"/>
                </a:lnTo>
                <a:lnTo>
                  <a:pt x="492337" y="3753469"/>
                </a:lnTo>
                <a:lnTo>
                  <a:pt x="484235" y="3758442"/>
                </a:lnTo>
                <a:lnTo>
                  <a:pt x="486065" y="3756086"/>
                </a:lnTo>
                <a:lnTo>
                  <a:pt x="498616" y="3738269"/>
                </a:lnTo>
                <a:lnTo>
                  <a:pt x="506280" y="3730332"/>
                </a:lnTo>
                <a:cubicBezTo>
                  <a:pt x="511505" y="3725827"/>
                  <a:pt x="508904" y="3727315"/>
                  <a:pt x="504785" y="3729561"/>
                </a:cubicBezTo>
                <a:lnTo>
                  <a:pt x="504732" y="3729588"/>
                </a:lnTo>
                <a:lnTo>
                  <a:pt x="505274" y="3728818"/>
                </a:lnTo>
                <a:cubicBezTo>
                  <a:pt x="511889" y="3719752"/>
                  <a:pt x="518850" y="3710584"/>
                  <a:pt x="526566" y="3700942"/>
                </a:cubicBezTo>
                <a:cubicBezTo>
                  <a:pt x="526705" y="3700311"/>
                  <a:pt x="528843" y="3697630"/>
                  <a:pt x="530676" y="3694972"/>
                </a:cubicBezTo>
                <a:lnTo>
                  <a:pt x="531919" y="3692907"/>
                </a:lnTo>
                <a:lnTo>
                  <a:pt x="528586" y="3696608"/>
                </a:lnTo>
                <a:cubicBezTo>
                  <a:pt x="517410" y="3710884"/>
                  <a:pt x="509239" y="3726070"/>
                  <a:pt x="494891" y="3740198"/>
                </a:cubicBezTo>
                <a:lnTo>
                  <a:pt x="501783" y="3729874"/>
                </a:lnTo>
                <a:lnTo>
                  <a:pt x="500297" y="3731818"/>
                </a:lnTo>
                <a:lnTo>
                  <a:pt x="498257" y="3732845"/>
                </a:lnTo>
                <a:cubicBezTo>
                  <a:pt x="496227" y="3733693"/>
                  <a:pt x="494605" y="3734077"/>
                  <a:pt x="494179" y="3733340"/>
                </a:cubicBezTo>
                <a:cubicBezTo>
                  <a:pt x="492620" y="3732065"/>
                  <a:pt x="505221" y="3721694"/>
                  <a:pt x="511596" y="3715309"/>
                </a:cubicBezTo>
                <a:lnTo>
                  <a:pt x="513511" y="3713174"/>
                </a:lnTo>
                <a:lnTo>
                  <a:pt x="514615" y="3711669"/>
                </a:lnTo>
                <a:lnTo>
                  <a:pt x="514953" y="3710397"/>
                </a:lnTo>
                <a:cubicBezTo>
                  <a:pt x="514579" y="3710176"/>
                  <a:pt x="513631" y="3710323"/>
                  <a:pt x="511945" y="3710945"/>
                </a:cubicBezTo>
                <a:cubicBezTo>
                  <a:pt x="511181" y="3711546"/>
                  <a:pt x="509355" y="3712877"/>
                  <a:pt x="507010" y="3714505"/>
                </a:cubicBezTo>
                <a:lnTo>
                  <a:pt x="500133" y="3719066"/>
                </a:lnTo>
                <a:lnTo>
                  <a:pt x="497237" y="3723074"/>
                </a:lnTo>
                <a:cubicBezTo>
                  <a:pt x="495332" y="3725465"/>
                  <a:pt x="493291" y="3727706"/>
                  <a:pt x="491011" y="3729667"/>
                </a:cubicBezTo>
                <a:cubicBezTo>
                  <a:pt x="492091" y="3727706"/>
                  <a:pt x="493098" y="3726023"/>
                  <a:pt x="494060" y="3724495"/>
                </a:cubicBezTo>
                <a:lnTo>
                  <a:pt x="495906" y="3721696"/>
                </a:lnTo>
                <a:lnTo>
                  <a:pt x="494780" y="3722378"/>
                </a:lnTo>
                <a:lnTo>
                  <a:pt x="491323" y="3724235"/>
                </a:lnTo>
                <a:lnTo>
                  <a:pt x="485088" y="3732851"/>
                </a:lnTo>
                <a:cubicBezTo>
                  <a:pt x="474580" y="3747077"/>
                  <a:pt x="465605" y="3758414"/>
                  <a:pt x="452449" y="3775984"/>
                </a:cubicBezTo>
                <a:cubicBezTo>
                  <a:pt x="452449" y="3775984"/>
                  <a:pt x="452342" y="3776202"/>
                  <a:pt x="452149" y="3776577"/>
                </a:cubicBezTo>
                <a:lnTo>
                  <a:pt x="452066" y="3776731"/>
                </a:lnTo>
                <a:lnTo>
                  <a:pt x="454050" y="3775019"/>
                </a:lnTo>
                <a:cubicBezTo>
                  <a:pt x="460372" y="3770422"/>
                  <a:pt x="469252" y="3765633"/>
                  <a:pt x="471918" y="3763164"/>
                </a:cubicBezTo>
                <a:lnTo>
                  <a:pt x="485755" y="3750885"/>
                </a:lnTo>
                <a:lnTo>
                  <a:pt x="476168" y="3763476"/>
                </a:lnTo>
                <a:lnTo>
                  <a:pt x="474510" y="3764513"/>
                </a:lnTo>
                <a:cubicBezTo>
                  <a:pt x="471375" y="3766564"/>
                  <a:pt x="467837" y="3768995"/>
                  <a:pt x="463409" y="3772215"/>
                </a:cubicBezTo>
                <a:cubicBezTo>
                  <a:pt x="462086" y="3772876"/>
                  <a:pt x="455716" y="3777578"/>
                  <a:pt x="451490" y="3780163"/>
                </a:cubicBezTo>
                <a:lnTo>
                  <a:pt x="449425" y="3781213"/>
                </a:lnTo>
                <a:lnTo>
                  <a:pt x="448648" y="3782483"/>
                </a:lnTo>
                <a:cubicBezTo>
                  <a:pt x="446563" y="3785489"/>
                  <a:pt x="444109" y="3788013"/>
                  <a:pt x="442636" y="3786079"/>
                </a:cubicBezTo>
                <a:cubicBezTo>
                  <a:pt x="442070" y="3783198"/>
                  <a:pt x="456828" y="3766977"/>
                  <a:pt x="457065" y="3765896"/>
                </a:cubicBezTo>
                <a:cubicBezTo>
                  <a:pt x="463481" y="3756705"/>
                  <a:pt x="469725" y="3748078"/>
                  <a:pt x="475976" y="3739304"/>
                </a:cubicBezTo>
                <a:lnTo>
                  <a:pt x="486229" y="3724446"/>
                </a:lnTo>
                <a:lnTo>
                  <a:pt x="485896" y="3723256"/>
                </a:lnTo>
                <a:cubicBezTo>
                  <a:pt x="485786" y="3722125"/>
                  <a:pt x="485761" y="3720732"/>
                  <a:pt x="485759" y="3719406"/>
                </a:cubicBezTo>
                <a:lnTo>
                  <a:pt x="485759" y="3719017"/>
                </a:lnTo>
                <a:lnTo>
                  <a:pt x="483271" y="3722468"/>
                </a:lnTo>
                <a:cubicBezTo>
                  <a:pt x="480172" y="3726865"/>
                  <a:pt x="477645" y="3730692"/>
                  <a:pt x="477061" y="3731301"/>
                </a:cubicBezTo>
                <a:cubicBezTo>
                  <a:pt x="462852" y="3751393"/>
                  <a:pt x="447104" y="3772118"/>
                  <a:pt x="430445" y="3796986"/>
                </a:cubicBezTo>
                <a:cubicBezTo>
                  <a:pt x="430445" y="3796986"/>
                  <a:pt x="421418" y="3809870"/>
                  <a:pt x="421050" y="3806088"/>
                </a:cubicBezTo>
                <a:lnTo>
                  <a:pt x="423376" y="3802478"/>
                </a:lnTo>
                <a:lnTo>
                  <a:pt x="427887" y="3798834"/>
                </a:lnTo>
                <a:cubicBezTo>
                  <a:pt x="429601" y="3797331"/>
                  <a:pt x="430879" y="3796021"/>
                  <a:pt x="431236" y="3795183"/>
                </a:cubicBezTo>
                <a:lnTo>
                  <a:pt x="429170" y="3794408"/>
                </a:lnTo>
                <a:lnTo>
                  <a:pt x="430077" y="3793203"/>
                </a:lnTo>
                <a:cubicBezTo>
                  <a:pt x="429602" y="3795365"/>
                  <a:pt x="440147" y="3781039"/>
                  <a:pt x="436725" y="3779332"/>
                </a:cubicBezTo>
                <a:cubicBezTo>
                  <a:pt x="435644" y="3778792"/>
                  <a:pt x="426181" y="3793659"/>
                  <a:pt x="424348" y="3796541"/>
                </a:cubicBezTo>
                <a:lnTo>
                  <a:pt x="423544" y="3797587"/>
                </a:lnTo>
                <a:lnTo>
                  <a:pt x="423391" y="3797676"/>
                </a:lnTo>
                <a:lnTo>
                  <a:pt x="420160" y="3800160"/>
                </a:lnTo>
                <a:lnTo>
                  <a:pt x="436850" y="3774671"/>
                </a:lnTo>
                <a:cubicBezTo>
                  <a:pt x="445523" y="3762034"/>
                  <a:pt x="454531" y="3749240"/>
                  <a:pt x="463677" y="3735815"/>
                </a:cubicBezTo>
                <a:cubicBezTo>
                  <a:pt x="463677" y="3735815"/>
                  <a:pt x="468932" y="3734640"/>
                  <a:pt x="467247" y="3731398"/>
                </a:cubicBezTo>
                <a:cubicBezTo>
                  <a:pt x="466223" y="3729689"/>
                  <a:pt x="457473" y="3741313"/>
                  <a:pt x="462597" y="3735275"/>
                </a:cubicBezTo>
                <a:cubicBezTo>
                  <a:pt x="445769" y="3755461"/>
                  <a:pt x="429438" y="3784290"/>
                  <a:pt x="411808" y="3802675"/>
                </a:cubicBezTo>
                <a:cubicBezTo>
                  <a:pt x="424568" y="3778262"/>
                  <a:pt x="447601" y="3752578"/>
                  <a:pt x="464340" y="3727351"/>
                </a:cubicBezTo>
                <a:cubicBezTo>
                  <a:pt x="465117" y="3726539"/>
                  <a:pt x="466975" y="3723769"/>
                  <a:pt x="468346" y="3721054"/>
                </a:cubicBezTo>
                <a:lnTo>
                  <a:pt x="468746" y="3720045"/>
                </a:lnTo>
                <a:lnTo>
                  <a:pt x="468445" y="3720278"/>
                </a:lnTo>
                <a:lnTo>
                  <a:pt x="467054" y="3721311"/>
                </a:lnTo>
                <a:lnTo>
                  <a:pt x="469616" y="3717849"/>
                </a:lnTo>
                <a:lnTo>
                  <a:pt x="469842" y="3717279"/>
                </a:lnTo>
                <a:cubicBezTo>
                  <a:pt x="470088" y="3716202"/>
                  <a:pt x="470015" y="3715391"/>
                  <a:pt x="469430" y="3715100"/>
                </a:cubicBezTo>
                <a:lnTo>
                  <a:pt x="460917" y="3725643"/>
                </a:lnTo>
                <a:cubicBezTo>
                  <a:pt x="453445" y="3736904"/>
                  <a:pt x="444874" y="3748618"/>
                  <a:pt x="436560" y="3758261"/>
                </a:cubicBezTo>
                <a:cubicBezTo>
                  <a:pt x="442345" y="3748756"/>
                  <a:pt x="449117" y="3739092"/>
                  <a:pt x="456247" y="3729158"/>
                </a:cubicBezTo>
                <a:lnTo>
                  <a:pt x="471993" y="3707009"/>
                </a:lnTo>
                <a:lnTo>
                  <a:pt x="470531" y="3708557"/>
                </a:lnTo>
                <a:cubicBezTo>
                  <a:pt x="473169" y="3703378"/>
                  <a:pt x="476101" y="3698671"/>
                  <a:pt x="479185" y="3694199"/>
                </a:cubicBezTo>
                <a:lnTo>
                  <a:pt x="486376" y="3684475"/>
                </a:lnTo>
                <a:lnTo>
                  <a:pt x="487814" y="3683177"/>
                </a:lnTo>
                <a:cubicBezTo>
                  <a:pt x="491490" y="3679793"/>
                  <a:pt x="493100" y="3677914"/>
                  <a:pt x="493430" y="3676985"/>
                </a:cubicBezTo>
                <a:lnTo>
                  <a:pt x="492155" y="3676680"/>
                </a:lnTo>
                <a:lnTo>
                  <a:pt x="498339" y="3668354"/>
                </a:lnTo>
                <a:cubicBezTo>
                  <a:pt x="501446" y="3663896"/>
                  <a:pt x="504413" y="3659205"/>
                  <a:pt x="507095" y="3654047"/>
                </a:cubicBezTo>
                <a:lnTo>
                  <a:pt x="500798" y="3661773"/>
                </a:lnTo>
                <a:lnTo>
                  <a:pt x="487693" y="3677850"/>
                </a:lnTo>
                <a:lnTo>
                  <a:pt x="486322" y="3678358"/>
                </a:lnTo>
                <a:cubicBezTo>
                  <a:pt x="484670" y="3679003"/>
                  <a:pt x="483307" y="3679486"/>
                  <a:pt x="483020" y="3679250"/>
                </a:cubicBezTo>
                <a:cubicBezTo>
                  <a:pt x="481869" y="3678308"/>
                  <a:pt x="497724" y="3665714"/>
                  <a:pt x="500226" y="3661305"/>
                </a:cubicBezTo>
                <a:cubicBezTo>
                  <a:pt x="493479" y="3663788"/>
                  <a:pt x="492728" y="3668082"/>
                  <a:pt x="484972" y="3672841"/>
                </a:cubicBezTo>
                <a:cubicBezTo>
                  <a:pt x="484972" y="3672841"/>
                  <a:pt x="470868" y="3685318"/>
                  <a:pt x="469717" y="3684376"/>
                </a:cubicBezTo>
                <a:lnTo>
                  <a:pt x="475973" y="3670381"/>
                </a:lnTo>
                <a:cubicBezTo>
                  <a:pt x="474823" y="3669439"/>
                  <a:pt x="434015" y="3698285"/>
                  <a:pt x="451671" y="3682516"/>
                </a:cubicBezTo>
                <a:cubicBezTo>
                  <a:pt x="463080" y="3674291"/>
                  <a:pt x="471179" y="3666454"/>
                  <a:pt x="478536" y="3656461"/>
                </a:cubicBezTo>
                <a:cubicBezTo>
                  <a:pt x="484090" y="3649643"/>
                  <a:pt x="491388" y="3649159"/>
                  <a:pt x="496292" y="3640516"/>
                </a:cubicBezTo>
                <a:lnTo>
                  <a:pt x="497081" y="3641162"/>
                </a:lnTo>
                <a:lnTo>
                  <a:pt x="497227" y="3641282"/>
                </a:lnTo>
                <a:cubicBezTo>
                  <a:pt x="497383" y="3641409"/>
                  <a:pt x="497461" y="3641473"/>
                  <a:pt x="497344" y="3641377"/>
                </a:cubicBezTo>
                <a:lnTo>
                  <a:pt x="497081" y="3641162"/>
                </a:lnTo>
                <a:lnTo>
                  <a:pt x="496643" y="3640803"/>
                </a:lnTo>
                <a:cubicBezTo>
                  <a:pt x="496448" y="3640644"/>
                  <a:pt x="496292" y="3640516"/>
                  <a:pt x="496292" y="3640516"/>
                </a:cubicBezTo>
                <a:cubicBezTo>
                  <a:pt x="489747" y="3636705"/>
                  <a:pt x="477935" y="3657520"/>
                  <a:pt x="473090" y="3656652"/>
                </a:cubicBezTo>
                <a:cubicBezTo>
                  <a:pt x="472389" y="3657887"/>
                  <a:pt x="467146" y="3651784"/>
                  <a:pt x="467745" y="3650725"/>
                </a:cubicBezTo>
                <a:lnTo>
                  <a:pt x="465712" y="3652575"/>
                </a:lnTo>
                <a:lnTo>
                  <a:pt x="654643" y="3460118"/>
                </a:lnTo>
                <a:cubicBezTo>
                  <a:pt x="680780" y="3436975"/>
                  <a:pt x="708417" y="3417532"/>
                  <a:pt x="729430" y="3394801"/>
                </a:cubicBezTo>
                <a:lnTo>
                  <a:pt x="745165" y="3374321"/>
                </a:lnTo>
                <a:lnTo>
                  <a:pt x="746485" y="3374439"/>
                </a:lnTo>
                <a:cubicBezTo>
                  <a:pt x="747980" y="3373832"/>
                  <a:pt x="748664" y="3372510"/>
                  <a:pt x="747935" y="3370716"/>
                </a:cubicBezTo>
                <a:lnTo>
                  <a:pt x="745165" y="3374321"/>
                </a:lnTo>
                <a:lnTo>
                  <a:pt x="740159" y="3373871"/>
                </a:lnTo>
                <a:cubicBezTo>
                  <a:pt x="767587" y="3345327"/>
                  <a:pt x="797147" y="3311738"/>
                  <a:pt x="795690" y="3308149"/>
                </a:cubicBezTo>
                <a:cubicBezTo>
                  <a:pt x="797147" y="3311738"/>
                  <a:pt x="778604" y="3319261"/>
                  <a:pt x="778604" y="3319261"/>
                </a:cubicBezTo>
                <a:cubicBezTo>
                  <a:pt x="767839" y="3323629"/>
                  <a:pt x="775692" y="3312084"/>
                  <a:pt x="760740" y="3318150"/>
                </a:cubicBezTo>
                <a:cubicBezTo>
                  <a:pt x="751430" y="3326107"/>
                  <a:pt x="726134" y="3349607"/>
                  <a:pt x="706916" y="3365764"/>
                </a:cubicBezTo>
                <a:cubicBezTo>
                  <a:pt x="624315" y="3441599"/>
                  <a:pt x="531104" y="3526049"/>
                  <a:pt x="448172" y="3609757"/>
                </a:cubicBezTo>
                <a:lnTo>
                  <a:pt x="415031" y="3644742"/>
                </a:lnTo>
                <a:lnTo>
                  <a:pt x="402410" y="3653005"/>
                </a:lnTo>
                <a:lnTo>
                  <a:pt x="401455" y="3653610"/>
                </a:lnTo>
                <a:lnTo>
                  <a:pt x="411810" y="3637478"/>
                </a:lnTo>
                <a:lnTo>
                  <a:pt x="396234" y="3656698"/>
                </a:lnTo>
                <a:lnTo>
                  <a:pt x="392057" y="3657380"/>
                </a:lnTo>
                <a:cubicBezTo>
                  <a:pt x="390123" y="3656983"/>
                  <a:pt x="395320" y="3653488"/>
                  <a:pt x="398653" y="3650211"/>
                </a:cubicBezTo>
                <a:lnTo>
                  <a:pt x="394236" y="3653144"/>
                </a:lnTo>
                <a:lnTo>
                  <a:pt x="461063" y="3584041"/>
                </a:lnTo>
                <a:cubicBezTo>
                  <a:pt x="546342" y="3498793"/>
                  <a:pt x="629528" y="3423114"/>
                  <a:pt x="720067" y="3334653"/>
                </a:cubicBezTo>
                <a:cubicBezTo>
                  <a:pt x="758860" y="3301498"/>
                  <a:pt x="779967" y="3279698"/>
                  <a:pt x="819435" y="3237909"/>
                </a:cubicBezTo>
                <a:cubicBezTo>
                  <a:pt x="839087" y="3212520"/>
                  <a:pt x="818656" y="3225685"/>
                  <a:pt x="796707" y="3247132"/>
                </a:cubicBezTo>
                <a:cubicBezTo>
                  <a:pt x="787397" y="3255088"/>
                  <a:pt x="789095" y="3259275"/>
                  <a:pt x="768421" y="3271844"/>
                </a:cubicBezTo>
                <a:cubicBezTo>
                  <a:pt x="733470" y="3281845"/>
                  <a:pt x="690413" y="3325091"/>
                  <a:pt x="651621" y="3358245"/>
                </a:cubicBezTo>
                <a:cubicBezTo>
                  <a:pt x="551790" y="3446122"/>
                  <a:pt x="457703" y="3538286"/>
                  <a:pt x="369086" y="3633628"/>
                </a:cubicBezTo>
                <a:lnTo>
                  <a:pt x="353102" y="3652475"/>
                </a:lnTo>
                <a:lnTo>
                  <a:pt x="352297" y="3653071"/>
                </a:lnTo>
                <a:cubicBezTo>
                  <a:pt x="348039" y="3656366"/>
                  <a:pt x="343637" y="3659544"/>
                  <a:pt x="340661" y="3660336"/>
                </a:cubicBezTo>
                <a:cubicBezTo>
                  <a:pt x="338017" y="3661529"/>
                  <a:pt x="334565" y="3658702"/>
                  <a:pt x="334565" y="3658702"/>
                </a:cubicBezTo>
                <a:cubicBezTo>
                  <a:pt x="334565" y="3658702"/>
                  <a:pt x="333929" y="3658957"/>
                  <a:pt x="333129" y="3659498"/>
                </a:cubicBezTo>
                <a:lnTo>
                  <a:pt x="332070" y="3660604"/>
                </a:lnTo>
                <a:lnTo>
                  <a:pt x="330061" y="3661591"/>
                </a:lnTo>
                <a:lnTo>
                  <a:pt x="329637" y="3661321"/>
                </a:lnTo>
                <a:cubicBezTo>
                  <a:pt x="329418" y="3661335"/>
                  <a:pt x="329268" y="3661599"/>
                  <a:pt x="328968" y="3662129"/>
                </a:cubicBezTo>
                <a:lnTo>
                  <a:pt x="330061" y="3661591"/>
                </a:lnTo>
                <a:lnTo>
                  <a:pt x="330719" y="3662012"/>
                </a:lnTo>
                <a:lnTo>
                  <a:pt x="327135" y="3662730"/>
                </a:lnTo>
                <a:lnTo>
                  <a:pt x="327217" y="3662632"/>
                </a:lnTo>
                <a:lnTo>
                  <a:pt x="335412" y="3654285"/>
                </a:lnTo>
                <a:lnTo>
                  <a:pt x="346124" y="3647242"/>
                </a:lnTo>
                <a:cubicBezTo>
                  <a:pt x="346424" y="3646712"/>
                  <a:pt x="346762" y="3645374"/>
                  <a:pt x="347100" y="3644036"/>
                </a:cubicBezTo>
                <a:lnTo>
                  <a:pt x="347534" y="3642612"/>
                </a:lnTo>
                <a:lnTo>
                  <a:pt x="341986" y="3647588"/>
                </a:lnTo>
                <a:lnTo>
                  <a:pt x="496153" y="3490552"/>
                </a:lnTo>
                <a:cubicBezTo>
                  <a:pt x="552691" y="3434610"/>
                  <a:pt x="608993" y="3379373"/>
                  <a:pt x="663671" y="3322705"/>
                </a:cubicBezTo>
                <a:cubicBezTo>
                  <a:pt x="668717" y="3324838"/>
                  <a:pt x="670848" y="3319793"/>
                  <a:pt x="670848" y="3319793"/>
                </a:cubicBezTo>
                <a:cubicBezTo>
                  <a:pt x="678625" y="3316638"/>
                  <a:pt x="682214" y="3315182"/>
                  <a:pt x="680756" y="3311593"/>
                </a:cubicBezTo>
                <a:cubicBezTo>
                  <a:pt x="680756" y="3311593"/>
                  <a:pt x="676146" y="3300228"/>
                  <a:pt x="680756" y="3311593"/>
                </a:cubicBezTo>
                <a:cubicBezTo>
                  <a:pt x="675712" y="3309460"/>
                  <a:pt x="667937" y="3312614"/>
                  <a:pt x="670848" y="3319793"/>
                </a:cubicBezTo>
                <a:cubicBezTo>
                  <a:pt x="665804" y="3317660"/>
                  <a:pt x="663671" y="3322705"/>
                  <a:pt x="663671" y="3322705"/>
                </a:cubicBezTo>
                <a:cubicBezTo>
                  <a:pt x="558235" y="3404496"/>
                  <a:pt x="449134" y="3496134"/>
                  <a:pt x="358918" y="3601704"/>
                </a:cubicBezTo>
                <a:cubicBezTo>
                  <a:pt x="356431" y="3607590"/>
                  <a:pt x="347120" y="3615547"/>
                  <a:pt x="337212" y="3623747"/>
                </a:cubicBezTo>
                <a:cubicBezTo>
                  <a:pt x="536599" y="3455682"/>
                  <a:pt x="378106" y="3608298"/>
                  <a:pt x="330780" y="3630871"/>
                </a:cubicBezTo>
                <a:lnTo>
                  <a:pt x="324949" y="3631063"/>
                </a:lnTo>
                <a:lnTo>
                  <a:pt x="329639" y="3627285"/>
                </a:lnTo>
                <a:cubicBezTo>
                  <a:pt x="330841" y="3625169"/>
                  <a:pt x="327389" y="3622341"/>
                  <a:pt x="327948" y="3617890"/>
                </a:cubicBezTo>
                <a:lnTo>
                  <a:pt x="328905" y="3616549"/>
                </a:lnTo>
                <a:lnTo>
                  <a:pt x="334927" y="3610492"/>
                </a:lnTo>
                <a:lnTo>
                  <a:pt x="338999" y="3607822"/>
                </a:lnTo>
                <a:lnTo>
                  <a:pt x="348451" y="3596891"/>
                </a:lnTo>
                <a:lnTo>
                  <a:pt x="349050" y="3596288"/>
                </a:lnTo>
                <a:lnTo>
                  <a:pt x="386714" y="3566806"/>
                </a:lnTo>
                <a:cubicBezTo>
                  <a:pt x="386714" y="3566806"/>
                  <a:pt x="400616" y="3560623"/>
                  <a:pt x="398916" y="3557680"/>
                </a:cubicBezTo>
                <a:cubicBezTo>
                  <a:pt x="398595" y="3556512"/>
                  <a:pt x="394620" y="3558813"/>
                  <a:pt x="391501" y="3560844"/>
                </a:cubicBezTo>
                <a:lnTo>
                  <a:pt x="389159" y="3562449"/>
                </a:lnTo>
                <a:lnTo>
                  <a:pt x="389216" y="3562396"/>
                </a:lnTo>
                <a:lnTo>
                  <a:pt x="388763" y="3562718"/>
                </a:lnTo>
                <a:lnTo>
                  <a:pt x="388028" y="3563223"/>
                </a:lnTo>
                <a:cubicBezTo>
                  <a:pt x="387743" y="3563430"/>
                  <a:pt x="387653" y="3563503"/>
                  <a:pt x="387827" y="3563385"/>
                </a:cubicBezTo>
                <a:lnTo>
                  <a:pt x="388763" y="3562718"/>
                </a:lnTo>
                <a:lnTo>
                  <a:pt x="389159" y="3562449"/>
                </a:lnTo>
                <a:lnTo>
                  <a:pt x="372617" y="3577416"/>
                </a:lnTo>
                <a:lnTo>
                  <a:pt x="358541" y="3586989"/>
                </a:lnTo>
                <a:lnTo>
                  <a:pt x="382559" y="3564203"/>
                </a:lnTo>
                <a:cubicBezTo>
                  <a:pt x="391004" y="3556205"/>
                  <a:pt x="397737" y="3549729"/>
                  <a:pt x="400598" y="3546478"/>
                </a:cubicBezTo>
                <a:cubicBezTo>
                  <a:pt x="481848" y="3470321"/>
                  <a:pt x="574896" y="3380321"/>
                  <a:pt x="652559" y="3305619"/>
                </a:cubicBezTo>
                <a:cubicBezTo>
                  <a:pt x="557032" y="3379209"/>
                  <a:pt x="484415" y="3456044"/>
                  <a:pt x="405895" y="3526914"/>
                </a:cubicBezTo>
                <a:cubicBezTo>
                  <a:pt x="405556" y="3531231"/>
                  <a:pt x="403443" y="3534178"/>
                  <a:pt x="400518" y="3536410"/>
                </a:cubicBezTo>
                <a:lnTo>
                  <a:pt x="391378" y="3541050"/>
                </a:lnTo>
                <a:lnTo>
                  <a:pt x="391876" y="3540559"/>
                </a:lnTo>
                <a:lnTo>
                  <a:pt x="390173" y="3541424"/>
                </a:lnTo>
                <a:lnTo>
                  <a:pt x="388641" y="3538220"/>
                </a:lnTo>
                <a:cubicBezTo>
                  <a:pt x="385127" y="3537898"/>
                  <a:pt x="376394" y="3546112"/>
                  <a:pt x="366502" y="3556656"/>
                </a:cubicBezTo>
                <a:lnTo>
                  <a:pt x="361183" y="3562564"/>
                </a:lnTo>
                <a:lnTo>
                  <a:pt x="351672" y="3570146"/>
                </a:lnTo>
                <a:cubicBezTo>
                  <a:pt x="346747" y="3574122"/>
                  <a:pt x="341246" y="3577627"/>
                  <a:pt x="335626" y="3581034"/>
                </a:cubicBezTo>
                <a:lnTo>
                  <a:pt x="331464" y="3583590"/>
                </a:lnTo>
                <a:lnTo>
                  <a:pt x="332113" y="3582715"/>
                </a:lnTo>
                <a:lnTo>
                  <a:pt x="337457" y="3575427"/>
                </a:lnTo>
                <a:lnTo>
                  <a:pt x="347427" y="3568220"/>
                </a:lnTo>
                <a:cubicBezTo>
                  <a:pt x="355374" y="3563620"/>
                  <a:pt x="367076" y="3555375"/>
                  <a:pt x="355576" y="3557326"/>
                </a:cubicBezTo>
                <a:lnTo>
                  <a:pt x="348082" y="3561126"/>
                </a:lnTo>
                <a:lnTo>
                  <a:pt x="354888" y="3552303"/>
                </a:lnTo>
                <a:lnTo>
                  <a:pt x="399381" y="3508419"/>
                </a:lnTo>
                <a:cubicBezTo>
                  <a:pt x="476702" y="3434139"/>
                  <a:pt x="544835" y="3373187"/>
                  <a:pt x="615129" y="3299211"/>
                </a:cubicBezTo>
                <a:cubicBezTo>
                  <a:pt x="620850" y="3292710"/>
                  <a:pt x="664687" y="3261687"/>
                  <a:pt x="678860" y="3243397"/>
                </a:cubicBezTo>
                <a:cubicBezTo>
                  <a:pt x="691335" y="3220920"/>
                  <a:pt x="646821" y="3260576"/>
                  <a:pt x="627603" y="3276734"/>
                </a:cubicBezTo>
                <a:cubicBezTo>
                  <a:pt x="573602" y="3324768"/>
                  <a:pt x="520055" y="3373489"/>
                  <a:pt x="467843" y="3422713"/>
                </a:cubicBezTo>
                <a:lnTo>
                  <a:pt x="366343" y="3522374"/>
                </a:lnTo>
                <a:lnTo>
                  <a:pt x="399752" y="3477751"/>
                </a:lnTo>
                <a:cubicBezTo>
                  <a:pt x="405154" y="3470453"/>
                  <a:pt x="390364" y="3480462"/>
                  <a:pt x="391624" y="3481090"/>
                </a:cubicBezTo>
                <a:cubicBezTo>
                  <a:pt x="372692" y="3499027"/>
                  <a:pt x="364541" y="3519745"/>
                  <a:pt x="345410" y="3538581"/>
                </a:cubicBezTo>
                <a:lnTo>
                  <a:pt x="395264" y="3471158"/>
                </a:lnTo>
                <a:lnTo>
                  <a:pt x="396144" y="3470264"/>
                </a:lnTo>
                <a:cubicBezTo>
                  <a:pt x="523443" y="3349648"/>
                  <a:pt x="664593" y="3218535"/>
                  <a:pt x="796079" y="3096220"/>
                </a:cubicBezTo>
                <a:cubicBezTo>
                  <a:pt x="813840" y="3076475"/>
                  <a:pt x="840592" y="3056564"/>
                  <a:pt x="856654" y="3032631"/>
                </a:cubicBezTo>
                <a:cubicBezTo>
                  <a:pt x="873991" y="2999822"/>
                  <a:pt x="838789" y="3031520"/>
                  <a:pt x="817681" y="3053321"/>
                </a:cubicBezTo>
                <a:cubicBezTo>
                  <a:pt x="778647" y="3085877"/>
                  <a:pt x="741909" y="3122379"/>
                  <a:pt x="700127" y="3156747"/>
                </a:cubicBezTo>
                <a:cubicBezTo>
                  <a:pt x="683040" y="3167860"/>
                  <a:pt x="714299" y="3138457"/>
                  <a:pt x="723367" y="3129902"/>
                </a:cubicBezTo>
                <a:cubicBezTo>
                  <a:pt x="754625" y="3100499"/>
                  <a:pt x="784186" y="3066911"/>
                  <a:pt x="816658" y="3040500"/>
                </a:cubicBezTo>
                <a:cubicBezTo>
                  <a:pt x="851263" y="3009043"/>
                  <a:pt x="898932" y="2977164"/>
                  <a:pt x="932081" y="2942117"/>
                </a:cubicBezTo>
                <a:cubicBezTo>
                  <a:pt x="941414" y="2932932"/>
                  <a:pt x="944923" y="2928810"/>
                  <a:pt x="944579" y="2928067"/>
                </a:cubicBezTo>
                <a:cubicBezTo>
                  <a:pt x="943544" y="2925842"/>
                  <a:pt x="907837" y="2954044"/>
                  <a:pt x="890732" y="2967254"/>
                </a:cubicBezTo>
                <a:cubicBezTo>
                  <a:pt x="867925" y="2984868"/>
                  <a:pt x="841174" y="3004778"/>
                  <a:pt x="834855" y="3011522"/>
                </a:cubicBezTo>
                <a:cubicBezTo>
                  <a:pt x="827677" y="3014434"/>
                  <a:pt x="812723" y="3020501"/>
                  <a:pt x="809134" y="3021958"/>
                </a:cubicBezTo>
                <a:cubicBezTo>
                  <a:pt x="799825" y="3029915"/>
                  <a:pt x="797094" y="3035202"/>
                  <a:pt x="791616" y="3042302"/>
                </a:cubicBezTo>
                <a:cubicBezTo>
                  <a:pt x="788027" y="3043758"/>
                  <a:pt x="774964" y="3044182"/>
                  <a:pt x="765298" y="3052980"/>
                </a:cubicBezTo>
                <a:cubicBezTo>
                  <a:pt x="755989" y="3060938"/>
                  <a:pt x="736336" y="3086326"/>
                  <a:pt x="715063" y="3099136"/>
                </a:cubicBezTo>
                <a:cubicBezTo>
                  <a:pt x="680892" y="3121361"/>
                  <a:pt x="723949" y="3078117"/>
                  <a:pt x="733857" y="3069917"/>
                </a:cubicBezTo>
                <a:cubicBezTo>
                  <a:pt x="745655" y="3056073"/>
                  <a:pt x="762143" y="3045204"/>
                  <a:pt x="768462" y="3038460"/>
                </a:cubicBezTo>
                <a:cubicBezTo>
                  <a:pt x="770595" y="3033415"/>
                  <a:pt x="767440" y="3025639"/>
                  <a:pt x="773161" y="3019138"/>
                </a:cubicBezTo>
                <a:cubicBezTo>
                  <a:pt x="782966" y="3002098"/>
                  <a:pt x="818286" y="2977449"/>
                  <a:pt x="849033" y="2955046"/>
                </a:cubicBezTo>
                <a:lnTo>
                  <a:pt x="876916" y="2933929"/>
                </a:lnTo>
                <a:lnTo>
                  <a:pt x="875745" y="2935006"/>
                </a:lnTo>
                <a:lnTo>
                  <a:pt x="872933" y="2937518"/>
                </a:lnTo>
                <a:cubicBezTo>
                  <a:pt x="872420" y="2937992"/>
                  <a:pt x="872720" y="2937751"/>
                  <a:pt x="873594" y="2936983"/>
                </a:cubicBezTo>
                <a:lnTo>
                  <a:pt x="875745" y="2935006"/>
                </a:lnTo>
                <a:lnTo>
                  <a:pt x="877141" y="2933758"/>
                </a:lnTo>
                <a:lnTo>
                  <a:pt x="876916" y="2933929"/>
                </a:lnTo>
                <a:lnTo>
                  <a:pt x="883852" y="2927552"/>
                </a:lnTo>
                <a:cubicBezTo>
                  <a:pt x="892770" y="2919058"/>
                  <a:pt x="903325" y="2908157"/>
                  <a:pt x="900381" y="2906914"/>
                </a:cubicBezTo>
                <a:cubicBezTo>
                  <a:pt x="893880" y="2901191"/>
                  <a:pt x="862187" y="2939826"/>
                  <a:pt x="862187" y="2939826"/>
                </a:cubicBezTo>
                <a:cubicBezTo>
                  <a:pt x="816218" y="2975893"/>
                  <a:pt x="781613" y="3007350"/>
                  <a:pt x="739831" y="3041718"/>
                </a:cubicBezTo>
                <a:cubicBezTo>
                  <a:pt x="729922" y="3049918"/>
                  <a:pt x="714970" y="3055985"/>
                  <a:pt x="697883" y="3067097"/>
                </a:cubicBezTo>
                <a:lnTo>
                  <a:pt x="679889" y="3084155"/>
                </a:lnTo>
                <a:lnTo>
                  <a:pt x="680132" y="3083613"/>
                </a:lnTo>
                <a:cubicBezTo>
                  <a:pt x="679127" y="3082942"/>
                  <a:pt x="672161" y="3088364"/>
                  <a:pt x="675226" y="3086583"/>
                </a:cubicBezTo>
                <a:lnTo>
                  <a:pt x="672339" y="3089258"/>
                </a:lnTo>
                <a:lnTo>
                  <a:pt x="658234" y="3096421"/>
                </a:lnTo>
                <a:cubicBezTo>
                  <a:pt x="651703" y="3096633"/>
                  <a:pt x="647345" y="3094048"/>
                  <a:pt x="643722" y="3091773"/>
                </a:cubicBezTo>
                <a:lnTo>
                  <a:pt x="637299" y="3090003"/>
                </a:lnTo>
                <a:lnTo>
                  <a:pt x="642713" y="3085565"/>
                </a:lnTo>
                <a:lnTo>
                  <a:pt x="642923" y="3087099"/>
                </a:lnTo>
                <a:lnTo>
                  <a:pt x="641990" y="3087699"/>
                </a:lnTo>
                <a:cubicBezTo>
                  <a:pt x="642493" y="3088035"/>
                  <a:pt x="642840" y="3087915"/>
                  <a:pt x="642979" y="3087503"/>
                </a:cubicBezTo>
                <a:lnTo>
                  <a:pt x="642923" y="3087099"/>
                </a:lnTo>
                <a:lnTo>
                  <a:pt x="648230" y="3083690"/>
                </a:lnTo>
                <a:cubicBezTo>
                  <a:pt x="654058" y="3078839"/>
                  <a:pt x="658873" y="3071782"/>
                  <a:pt x="664723" y="3065417"/>
                </a:cubicBezTo>
                <a:cubicBezTo>
                  <a:pt x="684309" y="3047276"/>
                  <a:pt x="703839" y="3029147"/>
                  <a:pt x="723782" y="3012075"/>
                </a:cubicBezTo>
                <a:lnTo>
                  <a:pt x="783018" y="2966818"/>
                </a:lnTo>
                <a:lnTo>
                  <a:pt x="786084" y="2962920"/>
                </a:lnTo>
                <a:lnTo>
                  <a:pt x="787767" y="2960467"/>
                </a:lnTo>
                <a:lnTo>
                  <a:pt x="808185" y="2950872"/>
                </a:lnTo>
                <a:lnTo>
                  <a:pt x="836759" y="2933142"/>
                </a:lnTo>
                <a:lnTo>
                  <a:pt x="855048" y="2920026"/>
                </a:lnTo>
                <a:lnTo>
                  <a:pt x="853849" y="2919510"/>
                </a:lnTo>
                <a:cubicBezTo>
                  <a:pt x="852987" y="2919031"/>
                  <a:pt x="852256" y="2918684"/>
                  <a:pt x="851912" y="2919139"/>
                </a:cubicBezTo>
                <a:cubicBezTo>
                  <a:pt x="846984" y="2920810"/>
                  <a:pt x="834560" y="2929586"/>
                  <a:pt x="828596" y="2930197"/>
                </a:cubicBezTo>
                <a:cubicBezTo>
                  <a:pt x="825902" y="2930929"/>
                  <a:pt x="822797" y="2927747"/>
                  <a:pt x="822797" y="2927747"/>
                </a:cubicBezTo>
                <a:cubicBezTo>
                  <a:pt x="822797" y="2927747"/>
                  <a:pt x="822152" y="2927893"/>
                  <a:pt x="821321" y="2928285"/>
                </a:cubicBezTo>
                <a:lnTo>
                  <a:pt x="820183" y="2929172"/>
                </a:lnTo>
                <a:lnTo>
                  <a:pt x="818127" y="2929806"/>
                </a:lnTo>
                <a:lnTo>
                  <a:pt x="817764" y="2929508"/>
                </a:lnTo>
                <a:lnTo>
                  <a:pt x="817598" y="2929617"/>
                </a:lnTo>
                <a:lnTo>
                  <a:pt x="817010" y="2930152"/>
                </a:lnTo>
                <a:lnTo>
                  <a:pt x="818127" y="2929806"/>
                </a:lnTo>
                <a:lnTo>
                  <a:pt x="818731" y="2930303"/>
                </a:lnTo>
                <a:lnTo>
                  <a:pt x="816396" y="2930397"/>
                </a:lnTo>
                <a:lnTo>
                  <a:pt x="770914" y="2959939"/>
                </a:lnTo>
                <a:cubicBezTo>
                  <a:pt x="754437" y="2970641"/>
                  <a:pt x="738317" y="2981733"/>
                  <a:pt x="723159" y="2994674"/>
                </a:cubicBezTo>
                <a:cubicBezTo>
                  <a:pt x="716124" y="3000300"/>
                  <a:pt x="709004" y="3006474"/>
                  <a:pt x="701884" y="3012985"/>
                </a:cubicBezTo>
                <a:lnTo>
                  <a:pt x="695543" y="3019042"/>
                </a:lnTo>
                <a:lnTo>
                  <a:pt x="694212" y="3019827"/>
                </a:lnTo>
                <a:cubicBezTo>
                  <a:pt x="689771" y="3022830"/>
                  <a:pt x="685058" y="3026557"/>
                  <a:pt x="681147" y="3029207"/>
                </a:cubicBezTo>
                <a:lnTo>
                  <a:pt x="679426" y="3030193"/>
                </a:lnTo>
                <a:lnTo>
                  <a:pt x="695098" y="3015200"/>
                </a:lnTo>
                <a:cubicBezTo>
                  <a:pt x="702346" y="3008486"/>
                  <a:pt x="709878" y="3001771"/>
                  <a:pt x="717917" y="2995003"/>
                </a:cubicBezTo>
                <a:cubicBezTo>
                  <a:pt x="735916" y="2979428"/>
                  <a:pt x="750797" y="2969422"/>
                  <a:pt x="770750" y="2955350"/>
                </a:cubicBezTo>
                <a:cubicBezTo>
                  <a:pt x="780726" y="2948315"/>
                  <a:pt x="798002" y="2934873"/>
                  <a:pt x="810544" y="2928140"/>
                </a:cubicBezTo>
                <a:cubicBezTo>
                  <a:pt x="810878" y="2927154"/>
                  <a:pt x="824368" y="2921253"/>
                  <a:pt x="825372" y="2921923"/>
                </a:cubicBezTo>
                <a:lnTo>
                  <a:pt x="823856" y="2923786"/>
                </a:lnTo>
                <a:lnTo>
                  <a:pt x="835164" y="2918642"/>
                </a:lnTo>
                <a:cubicBezTo>
                  <a:pt x="835850" y="2917733"/>
                  <a:pt x="836988" y="2913789"/>
                  <a:pt x="837673" y="2912879"/>
                </a:cubicBezTo>
                <a:cubicBezTo>
                  <a:pt x="842939" y="2908328"/>
                  <a:pt x="850214" y="2903952"/>
                  <a:pt x="857886" y="2898640"/>
                </a:cubicBezTo>
                <a:cubicBezTo>
                  <a:pt x="861094" y="2896819"/>
                  <a:pt x="888476" y="2883209"/>
                  <a:pt x="889162" y="2882298"/>
                </a:cubicBezTo>
                <a:cubicBezTo>
                  <a:pt x="888815" y="2880327"/>
                  <a:pt x="882444" y="2878637"/>
                  <a:pt x="880609" y="2878638"/>
                </a:cubicBezTo>
                <a:cubicBezTo>
                  <a:pt x="878201" y="2879398"/>
                  <a:pt x="859012" y="2889846"/>
                  <a:pt x="870692" y="2881651"/>
                </a:cubicBezTo>
                <a:cubicBezTo>
                  <a:pt x="883118" y="2872875"/>
                  <a:pt x="858256" y="2885574"/>
                  <a:pt x="855049" y="2887396"/>
                </a:cubicBezTo>
                <a:cubicBezTo>
                  <a:pt x="846053" y="2891621"/>
                  <a:pt x="838032" y="2894961"/>
                  <a:pt x="834939" y="2896632"/>
                </a:cubicBezTo>
                <a:cubicBezTo>
                  <a:pt x="816575" y="2904565"/>
                  <a:pt x="799775" y="2912350"/>
                  <a:pt x="783396" y="2919931"/>
                </a:cubicBezTo>
                <a:lnTo>
                  <a:pt x="779960" y="2921478"/>
                </a:lnTo>
                <a:lnTo>
                  <a:pt x="782328" y="2917661"/>
                </a:lnTo>
                <a:lnTo>
                  <a:pt x="783041" y="2916228"/>
                </a:lnTo>
                <a:lnTo>
                  <a:pt x="793562" y="2910958"/>
                </a:lnTo>
                <a:cubicBezTo>
                  <a:pt x="800035" y="2907643"/>
                  <a:pt x="817400" y="2902049"/>
                  <a:pt x="820945" y="2897346"/>
                </a:cubicBezTo>
                <a:cubicBezTo>
                  <a:pt x="822318" y="2895525"/>
                  <a:pt x="819213" y="2892344"/>
                  <a:pt x="820178" y="2888223"/>
                </a:cubicBezTo>
                <a:cubicBezTo>
                  <a:pt x="822001" y="2883371"/>
                  <a:pt x="825616" y="2883849"/>
                  <a:pt x="831917" y="2880358"/>
                </a:cubicBezTo>
                <a:cubicBezTo>
                  <a:pt x="836497" y="2876715"/>
                  <a:pt x="839355" y="2872923"/>
                  <a:pt x="842563" y="2871101"/>
                </a:cubicBezTo>
                <a:cubicBezTo>
                  <a:pt x="856024" y="2863387"/>
                  <a:pt x="868111" y="2857492"/>
                  <a:pt x="882372" y="2848714"/>
                </a:cubicBezTo>
                <a:cubicBezTo>
                  <a:pt x="882372" y="2848714"/>
                  <a:pt x="896529" y="2844942"/>
                  <a:pt x="895145" y="2841911"/>
                </a:cubicBezTo>
                <a:cubicBezTo>
                  <a:pt x="894942" y="2840760"/>
                  <a:pt x="890845" y="2842341"/>
                  <a:pt x="887607" y="2843797"/>
                </a:cubicBezTo>
                <a:lnTo>
                  <a:pt x="885169" y="2844963"/>
                </a:lnTo>
                <a:lnTo>
                  <a:pt x="885231" y="2844923"/>
                </a:lnTo>
                <a:lnTo>
                  <a:pt x="884759" y="2845160"/>
                </a:lnTo>
                <a:lnTo>
                  <a:pt x="883991" y="2845527"/>
                </a:lnTo>
                <a:cubicBezTo>
                  <a:pt x="883694" y="2845680"/>
                  <a:pt x="883599" y="2845736"/>
                  <a:pt x="883781" y="2845652"/>
                </a:cubicBezTo>
                <a:lnTo>
                  <a:pt x="884759" y="2845160"/>
                </a:lnTo>
                <a:lnTo>
                  <a:pt x="885169" y="2844963"/>
                </a:lnTo>
                <a:lnTo>
                  <a:pt x="867607" y="2856640"/>
                </a:lnTo>
                <a:cubicBezTo>
                  <a:pt x="861537" y="2860635"/>
                  <a:pt x="855766" y="2863931"/>
                  <a:pt x="851780" y="2864148"/>
                </a:cubicBezTo>
                <a:cubicBezTo>
                  <a:pt x="849373" y="2864908"/>
                  <a:pt x="847131" y="2862608"/>
                  <a:pt x="845410" y="2862457"/>
                </a:cubicBezTo>
                <a:cubicBezTo>
                  <a:pt x="842888" y="2863369"/>
                  <a:pt x="838423" y="2866858"/>
                  <a:pt x="833323" y="2868353"/>
                </a:cubicBezTo>
                <a:cubicBezTo>
                  <a:pt x="830115" y="2870174"/>
                  <a:pt x="813783" y="2876829"/>
                  <a:pt x="822943" y="2869546"/>
                </a:cubicBezTo>
                <a:cubicBezTo>
                  <a:pt x="828324" y="2864843"/>
                  <a:pt x="837553" y="2862740"/>
                  <a:pt x="840646" y="2861070"/>
                </a:cubicBezTo>
                <a:cubicBezTo>
                  <a:pt x="844027" y="2859426"/>
                  <a:pt x="844991" y="2855305"/>
                  <a:pt x="845677" y="2854396"/>
                </a:cubicBezTo>
                <a:cubicBezTo>
                  <a:pt x="848256" y="2853813"/>
                  <a:pt x="850092" y="2853813"/>
                  <a:pt x="853185" y="2852142"/>
                </a:cubicBezTo>
                <a:cubicBezTo>
                  <a:pt x="853872" y="2851233"/>
                  <a:pt x="856730" y="2847440"/>
                  <a:pt x="858102" y="2845620"/>
                </a:cubicBezTo>
                <a:cubicBezTo>
                  <a:pt x="860624" y="2844709"/>
                  <a:pt x="868584" y="2839423"/>
                  <a:pt x="875570" y="2835022"/>
                </a:cubicBezTo>
                <a:cubicBezTo>
                  <a:pt x="882557" y="2830620"/>
                  <a:pt x="900025" y="2820022"/>
                  <a:pt x="886102" y="2825919"/>
                </a:cubicBezTo>
                <a:cubicBezTo>
                  <a:pt x="872979" y="2830753"/>
                  <a:pt x="859927" y="2840767"/>
                  <a:pt x="847838" y="2846661"/>
                </a:cubicBezTo>
                <a:cubicBezTo>
                  <a:pt x="842655" y="2849684"/>
                  <a:pt x="836954" y="2852177"/>
                  <a:pt x="831145" y="2854559"/>
                </a:cubicBezTo>
                <a:lnTo>
                  <a:pt x="826841" y="2856354"/>
                </a:lnTo>
                <a:lnTo>
                  <a:pt x="827556" y="2855624"/>
                </a:lnTo>
                <a:lnTo>
                  <a:pt x="833461" y="2849537"/>
                </a:lnTo>
                <a:lnTo>
                  <a:pt x="843875" y="2844213"/>
                </a:lnTo>
                <a:cubicBezTo>
                  <a:pt x="852070" y="2841049"/>
                  <a:pt x="864271" y="2835002"/>
                  <a:pt x="852857" y="2835135"/>
                </a:cubicBezTo>
                <a:lnTo>
                  <a:pt x="845182" y="2837611"/>
                </a:lnTo>
                <a:lnTo>
                  <a:pt x="858451" y="2824617"/>
                </a:lnTo>
                <a:cubicBezTo>
                  <a:pt x="869581" y="2813797"/>
                  <a:pt x="880988" y="2802683"/>
                  <a:pt x="891018" y="2791857"/>
                </a:cubicBezTo>
                <a:cubicBezTo>
                  <a:pt x="901380" y="2780045"/>
                  <a:pt x="886948" y="2792967"/>
                  <a:pt x="883048" y="2796607"/>
                </a:cubicBezTo>
                <a:cubicBezTo>
                  <a:pt x="869675" y="2810033"/>
                  <a:pt x="855409" y="2821858"/>
                  <a:pt x="842704" y="2833316"/>
                </a:cubicBezTo>
                <a:cubicBezTo>
                  <a:pt x="832005" y="2842487"/>
                  <a:pt x="841195" y="2829893"/>
                  <a:pt x="845486" y="2825105"/>
                </a:cubicBezTo>
                <a:cubicBezTo>
                  <a:pt x="863814" y="2804919"/>
                  <a:pt x="882425" y="2787536"/>
                  <a:pt x="903487" y="2766553"/>
                </a:cubicBezTo>
                <a:cubicBezTo>
                  <a:pt x="909448" y="2760464"/>
                  <a:pt x="894063" y="2767717"/>
                  <a:pt x="895234" y="2768499"/>
                </a:cubicBezTo>
                <a:cubicBezTo>
                  <a:pt x="875060" y="2782623"/>
                  <a:pt x="865150" y="2800977"/>
                  <a:pt x="844696" y="2815923"/>
                </a:cubicBezTo>
                <a:cubicBezTo>
                  <a:pt x="862021" y="2795064"/>
                  <a:pt x="882359" y="2776219"/>
                  <a:pt x="903086" y="2756222"/>
                </a:cubicBezTo>
                <a:cubicBezTo>
                  <a:pt x="903420" y="2755237"/>
                  <a:pt x="912897" y="2750283"/>
                  <a:pt x="909717" y="2748161"/>
                </a:cubicBezTo>
                <a:cubicBezTo>
                  <a:pt x="908712" y="2747492"/>
                  <a:pt x="901745" y="2752911"/>
                  <a:pt x="904812" y="2751132"/>
                </a:cubicBezTo>
                <a:cubicBezTo>
                  <a:pt x="896173" y="2757851"/>
                  <a:pt x="885421" y="2770813"/>
                  <a:pt x="875835" y="2776699"/>
                </a:cubicBezTo>
                <a:cubicBezTo>
                  <a:pt x="872436" y="2779465"/>
                  <a:pt x="868532" y="2779478"/>
                  <a:pt x="866526" y="2781764"/>
                </a:cubicBezTo>
                <a:cubicBezTo>
                  <a:pt x="857888" y="2788484"/>
                  <a:pt x="851541" y="2799350"/>
                  <a:pt x="841898" y="2805400"/>
                </a:cubicBezTo>
                <a:cubicBezTo>
                  <a:pt x="846856" y="2798641"/>
                  <a:pt x="850255" y="2795875"/>
                  <a:pt x="854655" y="2790154"/>
                </a:cubicBezTo>
                <a:cubicBezTo>
                  <a:pt x="852983" y="2791454"/>
                  <a:pt x="868532" y="2779478"/>
                  <a:pt x="868251" y="2776673"/>
                </a:cubicBezTo>
                <a:cubicBezTo>
                  <a:pt x="866409" y="2774236"/>
                  <a:pt x="849918" y="2793235"/>
                  <a:pt x="848246" y="2794535"/>
                </a:cubicBezTo>
                <a:cubicBezTo>
                  <a:pt x="830250" y="2813736"/>
                  <a:pt x="819217" y="2823893"/>
                  <a:pt x="799883" y="2843409"/>
                </a:cubicBezTo>
                <a:cubicBezTo>
                  <a:pt x="799883" y="2843409"/>
                  <a:pt x="791863" y="2855576"/>
                  <a:pt x="789350" y="2851484"/>
                </a:cubicBezTo>
                <a:cubicBezTo>
                  <a:pt x="789070" y="2848680"/>
                  <a:pt x="805007" y="2835553"/>
                  <a:pt x="805340" y="2834568"/>
                </a:cubicBezTo>
                <a:cubicBezTo>
                  <a:pt x="819604" y="2819117"/>
                  <a:pt x="832976" y="2805690"/>
                  <a:pt x="847405" y="2789142"/>
                </a:cubicBezTo>
                <a:cubicBezTo>
                  <a:pt x="838604" y="2800586"/>
                  <a:pt x="851642" y="2788144"/>
                  <a:pt x="849967" y="2785819"/>
                </a:cubicBezTo>
                <a:cubicBezTo>
                  <a:pt x="847120" y="2782712"/>
                  <a:pt x="829795" y="2803569"/>
                  <a:pt x="828123" y="2804870"/>
                </a:cubicBezTo>
                <a:cubicBezTo>
                  <a:pt x="812356" y="2821732"/>
                  <a:pt x="795027" y="2838964"/>
                  <a:pt x="776421" y="2859972"/>
                </a:cubicBezTo>
                <a:cubicBezTo>
                  <a:pt x="776421" y="2859972"/>
                  <a:pt x="766392" y="2870798"/>
                  <a:pt x="766388" y="2867172"/>
                </a:cubicBezTo>
                <a:lnTo>
                  <a:pt x="768999" y="2864109"/>
                </a:lnTo>
                <a:lnTo>
                  <a:pt x="773748" y="2861337"/>
                </a:lnTo>
                <a:cubicBezTo>
                  <a:pt x="775562" y="2860172"/>
                  <a:pt x="776935" y="2859125"/>
                  <a:pt x="777363" y="2858388"/>
                </a:cubicBezTo>
                <a:lnTo>
                  <a:pt x="775417" y="2857348"/>
                </a:lnTo>
                <a:lnTo>
                  <a:pt x="776416" y="2856346"/>
                </a:lnTo>
                <a:cubicBezTo>
                  <a:pt x="775749" y="2858316"/>
                  <a:pt x="787393" y="2846354"/>
                  <a:pt x="784213" y="2844233"/>
                </a:cubicBezTo>
                <a:cubicBezTo>
                  <a:pt x="783209" y="2843563"/>
                  <a:pt x="772568" y="2856195"/>
                  <a:pt x="770507" y="2858646"/>
                </a:cubicBezTo>
                <a:lnTo>
                  <a:pt x="769625" y="2859514"/>
                </a:lnTo>
                <a:lnTo>
                  <a:pt x="769467" y="2859576"/>
                </a:lnTo>
                <a:lnTo>
                  <a:pt x="766079" y="2861440"/>
                </a:lnTo>
                <a:lnTo>
                  <a:pt x="784774" y="2839850"/>
                </a:lnTo>
                <a:cubicBezTo>
                  <a:pt x="794433" y="2829207"/>
                  <a:pt x="804434" y="2818463"/>
                  <a:pt x="814628" y="2807144"/>
                </a:cubicBezTo>
                <a:cubicBezTo>
                  <a:pt x="814628" y="2807144"/>
                  <a:pt x="819871" y="2806814"/>
                  <a:pt x="818530" y="2803505"/>
                </a:cubicBezTo>
                <a:cubicBezTo>
                  <a:pt x="817692" y="2801738"/>
                  <a:pt x="808052" y="2811414"/>
                  <a:pt x="813625" y="2806474"/>
                </a:cubicBezTo>
                <a:cubicBezTo>
                  <a:pt x="795291" y="2823035"/>
                  <a:pt x="776632" y="2847834"/>
                  <a:pt x="757684" y="2862576"/>
                </a:cubicBezTo>
                <a:lnTo>
                  <a:pt x="779839" y="2837311"/>
                </a:lnTo>
                <a:lnTo>
                  <a:pt x="784227" y="2833528"/>
                </a:lnTo>
                <a:cubicBezTo>
                  <a:pt x="784227" y="2833528"/>
                  <a:pt x="785807" y="2831842"/>
                  <a:pt x="787175" y="2829634"/>
                </a:cubicBezTo>
                <a:lnTo>
                  <a:pt x="787332" y="2828973"/>
                </a:lnTo>
                <a:lnTo>
                  <a:pt x="816072" y="2799248"/>
                </a:lnTo>
                <a:cubicBezTo>
                  <a:pt x="817744" y="2797948"/>
                  <a:pt x="824372" y="2789887"/>
                  <a:pt x="822196" y="2788437"/>
                </a:cubicBezTo>
                <a:lnTo>
                  <a:pt x="812891" y="2797127"/>
                </a:lnTo>
                <a:lnTo>
                  <a:pt x="786847" y="2823489"/>
                </a:lnTo>
                <a:lnTo>
                  <a:pt x="786719" y="2823546"/>
                </a:lnTo>
                <a:lnTo>
                  <a:pt x="808000" y="2799753"/>
                </a:lnTo>
                <a:cubicBezTo>
                  <a:pt x="815897" y="2791431"/>
                  <a:pt x="824171" y="2782909"/>
                  <a:pt x="832222" y="2773984"/>
                </a:cubicBezTo>
                <a:cubicBezTo>
                  <a:pt x="847878" y="2758054"/>
                  <a:pt x="865487" y="2743628"/>
                  <a:pt x="879583" y="2728066"/>
                </a:cubicBezTo>
                <a:cubicBezTo>
                  <a:pt x="886715" y="2720339"/>
                  <a:pt x="894139" y="2712508"/>
                  <a:pt x="902022" y="2705134"/>
                </a:cubicBezTo>
                <a:lnTo>
                  <a:pt x="906751" y="2701348"/>
                </a:lnTo>
                <a:lnTo>
                  <a:pt x="889361" y="2718979"/>
                </a:lnTo>
                <a:cubicBezTo>
                  <a:pt x="882554" y="2726002"/>
                  <a:pt x="875907" y="2732943"/>
                  <a:pt x="869499" y="2739590"/>
                </a:cubicBezTo>
                <a:cubicBezTo>
                  <a:pt x="865433" y="2744327"/>
                  <a:pt x="859471" y="2750416"/>
                  <a:pt x="857464" y="2752703"/>
                </a:cubicBezTo>
                <a:cubicBezTo>
                  <a:pt x="856075" y="2756808"/>
                  <a:pt x="859085" y="2755192"/>
                  <a:pt x="858083" y="2758148"/>
                </a:cubicBezTo>
                <a:cubicBezTo>
                  <a:pt x="858083" y="2758148"/>
                  <a:pt x="856358" y="2763239"/>
                  <a:pt x="855355" y="2762569"/>
                </a:cubicBezTo>
                <a:cubicBezTo>
                  <a:pt x="856358" y="2763239"/>
                  <a:pt x="864997" y="2756518"/>
                  <a:pt x="872297" y="2750112"/>
                </a:cubicBezTo>
                <a:lnTo>
                  <a:pt x="872508" y="2751647"/>
                </a:lnTo>
                <a:lnTo>
                  <a:pt x="871575" y="2752248"/>
                </a:lnTo>
                <a:cubicBezTo>
                  <a:pt x="872077" y="2752583"/>
                  <a:pt x="872425" y="2752462"/>
                  <a:pt x="872564" y="2752052"/>
                </a:cubicBezTo>
                <a:lnTo>
                  <a:pt x="872508" y="2751647"/>
                </a:lnTo>
                <a:lnTo>
                  <a:pt x="877815" y="2748238"/>
                </a:lnTo>
                <a:cubicBezTo>
                  <a:pt x="883644" y="2743387"/>
                  <a:pt x="888458" y="2736330"/>
                  <a:pt x="894308" y="2729965"/>
                </a:cubicBezTo>
                <a:cubicBezTo>
                  <a:pt x="933480" y="2693682"/>
                  <a:pt x="972429" y="2657453"/>
                  <a:pt x="1014899" y="2629612"/>
                </a:cubicBezTo>
                <a:lnTo>
                  <a:pt x="1034853" y="2617231"/>
                </a:lnTo>
                <a:lnTo>
                  <a:pt x="1037868" y="2614414"/>
                </a:lnTo>
                <a:cubicBezTo>
                  <a:pt x="1040299" y="2611403"/>
                  <a:pt x="1042415" y="2607883"/>
                  <a:pt x="1040825" y="2606822"/>
                </a:cubicBezTo>
                <a:cubicBezTo>
                  <a:pt x="1039821" y="2606152"/>
                  <a:pt x="1029179" y="2618784"/>
                  <a:pt x="1027119" y="2621235"/>
                </a:cubicBezTo>
                <a:lnTo>
                  <a:pt x="1026236" y="2622103"/>
                </a:lnTo>
                <a:lnTo>
                  <a:pt x="1026079" y="2622165"/>
                </a:lnTo>
                <a:lnTo>
                  <a:pt x="1022690" y="2624029"/>
                </a:lnTo>
                <a:lnTo>
                  <a:pt x="1041385" y="2602439"/>
                </a:lnTo>
                <a:cubicBezTo>
                  <a:pt x="1051044" y="2591796"/>
                  <a:pt x="1061045" y="2581051"/>
                  <a:pt x="1071240" y="2569732"/>
                </a:cubicBezTo>
                <a:cubicBezTo>
                  <a:pt x="1071240" y="2569732"/>
                  <a:pt x="1076482" y="2569404"/>
                  <a:pt x="1075141" y="2566093"/>
                </a:cubicBezTo>
                <a:cubicBezTo>
                  <a:pt x="1074303" y="2564327"/>
                  <a:pt x="1064663" y="2574003"/>
                  <a:pt x="1070236" y="2569063"/>
                </a:cubicBezTo>
                <a:lnTo>
                  <a:pt x="1052732" y="2587194"/>
                </a:lnTo>
                <a:lnTo>
                  <a:pt x="1054957" y="2586472"/>
                </a:lnTo>
                <a:cubicBezTo>
                  <a:pt x="1055961" y="2587142"/>
                  <a:pt x="1050723" y="2591097"/>
                  <a:pt x="1050390" y="2592082"/>
                </a:cubicBezTo>
                <a:lnTo>
                  <a:pt x="1044016" y="2596221"/>
                </a:lnTo>
                <a:lnTo>
                  <a:pt x="1042497" y="2597796"/>
                </a:lnTo>
                <a:cubicBezTo>
                  <a:pt x="1033171" y="2607908"/>
                  <a:pt x="1023770" y="2617794"/>
                  <a:pt x="1014296" y="2625165"/>
                </a:cubicBezTo>
                <a:lnTo>
                  <a:pt x="1033934" y="2602771"/>
                </a:lnTo>
                <a:lnTo>
                  <a:pt x="1000499" y="2624487"/>
                </a:lnTo>
                <a:cubicBezTo>
                  <a:pt x="984022" y="2635190"/>
                  <a:pt x="967901" y="2646281"/>
                  <a:pt x="952744" y="2659223"/>
                </a:cubicBezTo>
                <a:cubicBezTo>
                  <a:pt x="945709" y="2664847"/>
                  <a:pt x="938589" y="2671021"/>
                  <a:pt x="931470" y="2677533"/>
                </a:cubicBezTo>
                <a:lnTo>
                  <a:pt x="925129" y="2683590"/>
                </a:lnTo>
                <a:lnTo>
                  <a:pt x="923797" y="2684376"/>
                </a:lnTo>
                <a:cubicBezTo>
                  <a:pt x="919356" y="2687378"/>
                  <a:pt x="914643" y="2691106"/>
                  <a:pt x="910731" y="2693755"/>
                </a:cubicBezTo>
                <a:lnTo>
                  <a:pt x="909011" y="2694742"/>
                </a:lnTo>
                <a:lnTo>
                  <a:pt x="924683" y="2679748"/>
                </a:lnTo>
                <a:cubicBezTo>
                  <a:pt x="931930" y="2673034"/>
                  <a:pt x="939463" y="2666320"/>
                  <a:pt x="947502" y="2659551"/>
                </a:cubicBezTo>
                <a:cubicBezTo>
                  <a:pt x="965501" y="2643976"/>
                  <a:pt x="980382" y="2633971"/>
                  <a:pt x="1000335" y="2619899"/>
                </a:cubicBezTo>
                <a:cubicBezTo>
                  <a:pt x="1005322" y="2616381"/>
                  <a:pt x="1012136" y="2611261"/>
                  <a:pt x="1019270" y="2606179"/>
                </a:cubicBezTo>
                <a:lnTo>
                  <a:pt x="1032718" y="2597481"/>
                </a:lnTo>
                <a:lnTo>
                  <a:pt x="1033543" y="2595448"/>
                </a:lnTo>
                <a:cubicBezTo>
                  <a:pt x="1033843" y="2595019"/>
                  <a:pt x="1034177" y="2594940"/>
                  <a:pt x="1034680" y="2595275"/>
                </a:cubicBezTo>
                <a:lnTo>
                  <a:pt x="1034475" y="2596345"/>
                </a:lnTo>
                <a:lnTo>
                  <a:pt x="1040128" y="2592687"/>
                </a:lnTo>
                <a:lnTo>
                  <a:pt x="1045619" y="2589830"/>
                </a:lnTo>
                <a:lnTo>
                  <a:pt x="1072683" y="2561837"/>
                </a:lnTo>
                <a:cubicBezTo>
                  <a:pt x="1074355" y="2560537"/>
                  <a:pt x="1080984" y="2552477"/>
                  <a:pt x="1078807" y="2551025"/>
                </a:cubicBezTo>
                <a:lnTo>
                  <a:pt x="1069502" y="2559716"/>
                </a:lnTo>
                <a:cubicBezTo>
                  <a:pt x="1061146" y="2569242"/>
                  <a:pt x="1051674" y="2579030"/>
                  <a:pt x="1042646" y="2586900"/>
                </a:cubicBezTo>
                <a:cubicBezTo>
                  <a:pt x="1049192" y="2578784"/>
                  <a:pt x="1056714" y="2570665"/>
                  <a:pt x="1064611" y="2562343"/>
                </a:cubicBezTo>
                <a:cubicBezTo>
                  <a:pt x="1072508" y="2554022"/>
                  <a:pt x="1080782" y="2545498"/>
                  <a:pt x="1088833" y="2536574"/>
                </a:cubicBezTo>
                <a:cubicBezTo>
                  <a:pt x="1104489" y="2520642"/>
                  <a:pt x="1122100" y="2506217"/>
                  <a:pt x="1136195" y="2490654"/>
                </a:cubicBezTo>
                <a:cubicBezTo>
                  <a:pt x="1143326" y="2482929"/>
                  <a:pt x="1150750" y="2475097"/>
                  <a:pt x="1158635" y="2467724"/>
                </a:cubicBezTo>
                <a:lnTo>
                  <a:pt x="1163363" y="2463937"/>
                </a:lnTo>
                <a:lnTo>
                  <a:pt x="1145972" y="2481568"/>
                </a:lnTo>
                <a:cubicBezTo>
                  <a:pt x="1139165" y="2488591"/>
                  <a:pt x="1132518" y="2495531"/>
                  <a:pt x="1126111" y="2502179"/>
                </a:cubicBezTo>
                <a:cubicBezTo>
                  <a:pt x="1122044" y="2506916"/>
                  <a:pt x="1116082" y="2513005"/>
                  <a:pt x="1114077" y="2515292"/>
                </a:cubicBezTo>
                <a:cubicBezTo>
                  <a:pt x="1112686" y="2519397"/>
                  <a:pt x="1115696" y="2517781"/>
                  <a:pt x="1114695" y="2520737"/>
                </a:cubicBezTo>
                <a:cubicBezTo>
                  <a:pt x="1114695" y="2520737"/>
                  <a:pt x="1112970" y="2525828"/>
                  <a:pt x="1111966" y="2525157"/>
                </a:cubicBezTo>
                <a:cubicBezTo>
                  <a:pt x="1112970" y="2525828"/>
                  <a:pt x="1121609" y="2519107"/>
                  <a:pt x="1128910" y="2512702"/>
                </a:cubicBezTo>
                <a:lnTo>
                  <a:pt x="1129120" y="2514237"/>
                </a:lnTo>
                <a:lnTo>
                  <a:pt x="1128186" y="2514837"/>
                </a:lnTo>
                <a:cubicBezTo>
                  <a:pt x="1128688" y="2515172"/>
                  <a:pt x="1129037" y="2515052"/>
                  <a:pt x="1129175" y="2514641"/>
                </a:cubicBezTo>
                <a:lnTo>
                  <a:pt x="1129120" y="2514237"/>
                </a:lnTo>
                <a:lnTo>
                  <a:pt x="1134428" y="2510828"/>
                </a:lnTo>
                <a:cubicBezTo>
                  <a:pt x="1140255" y="2505975"/>
                  <a:pt x="1145069" y="2498920"/>
                  <a:pt x="1150919" y="2492553"/>
                </a:cubicBezTo>
                <a:cubicBezTo>
                  <a:pt x="1170505" y="2474413"/>
                  <a:pt x="1190037" y="2456285"/>
                  <a:pt x="1209979" y="2439212"/>
                </a:cubicBezTo>
                <a:lnTo>
                  <a:pt x="1259123" y="2401664"/>
                </a:lnTo>
                <a:lnTo>
                  <a:pt x="1212106" y="2419811"/>
                </a:lnTo>
                <a:lnTo>
                  <a:pt x="1209356" y="2421812"/>
                </a:lnTo>
                <a:cubicBezTo>
                  <a:pt x="1202321" y="2427437"/>
                  <a:pt x="1195202" y="2433610"/>
                  <a:pt x="1188080" y="2440122"/>
                </a:cubicBezTo>
                <a:lnTo>
                  <a:pt x="1181740" y="2446180"/>
                </a:lnTo>
                <a:lnTo>
                  <a:pt x="1180409" y="2446966"/>
                </a:lnTo>
                <a:cubicBezTo>
                  <a:pt x="1175967" y="2449967"/>
                  <a:pt x="1171255" y="2453694"/>
                  <a:pt x="1167342" y="2456345"/>
                </a:cubicBezTo>
                <a:lnTo>
                  <a:pt x="1165623" y="2457331"/>
                </a:lnTo>
                <a:lnTo>
                  <a:pt x="1181295" y="2442338"/>
                </a:lnTo>
                <a:lnTo>
                  <a:pt x="1202600" y="2423480"/>
                </a:lnTo>
                <a:lnTo>
                  <a:pt x="1164995" y="2437995"/>
                </a:lnTo>
                <a:cubicBezTo>
                  <a:pt x="1076951" y="2472838"/>
                  <a:pt x="989334" y="2508355"/>
                  <a:pt x="902593" y="2544978"/>
                </a:cubicBezTo>
                <a:lnTo>
                  <a:pt x="837106" y="2573913"/>
                </a:lnTo>
                <a:lnTo>
                  <a:pt x="835343" y="2572835"/>
                </a:lnTo>
                <a:lnTo>
                  <a:pt x="836168" y="2574328"/>
                </a:lnTo>
                <a:lnTo>
                  <a:pt x="767133" y="2604831"/>
                </a:lnTo>
                <a:lnTo>
                  <a:pt x="768458" y="2602381"/>
                </a:lnTo>
                <a:lnTo>
                  <a:pt x="760751" y="2607650"/>
                </a:lnTo>
                <a:lnTo>
                  <a:pt x="645447" y="2658598"/>
                </a:lnTo>
                <a:cubicBezTo>
                  <a:pt x="645447" y="2658598"/>
                  <a:pt x="644414" y="2658335"/>
                  <a:pt x="643124" y="2658005"/>
                </a:cubicBezTo>
                <a:lnTo>
                  <a:pt x="640220" y="2657265"/>
                </a:lnTo>
                <a:lnTo>
                  <a:pt x="639252" y="2657017"/>
                </a:lnTo>
                <a:cubicBezTo>
                  <a:pt x="638220" y="2656753"/>
                  <a:pt x="637704" y="2656624"/>
                  <a:pt x="638478" y="2656820"/>
                </a:cubicBezTo>
                <a:lnTo>
                  <a:pt x="640220" y="2657265"/>
                </a:lnTo>
                <a:lnTo>
                  <a:pt x="645447" y="2658598"/>
                </a:lnTo>
                <a:lnTo>
                  <a:pt x="648781" y="2657935"/>
                </a:lnTo>
                <a:lnTo>
                  <a:pt x="617991" y="2667612"/>
                </a:lnTo>
                <a:cubicBezTo>
                  <a:pt x="616534" y="2664023"/>
                  <a:pt x="666092" y="2626499"/>
                  <a:pt x="666092" y="2626499"/>
                </a:cubicBezTo>
                <a:cubicBezTo>
                  <a:pt x="687444" y="2605298"/>
                  <a:pt x="700264" y="2604274"/>
                  <a:pt x="714195" y="2585388"/>
                </a:cubicBezTo>
                <a:cubicBezTo>
                  <a:pt x="714195" y="2585388"/>
                  <a:pt x="709826" y="2574620"/>
                  <a:pt x="714195" y="2585388"/>
                </a:cubicBezTo>
                <a:cubicBezTo>
                  <a:pt x="699242" y="2591455"/>
                  <a:pt x="647551" y="2634023"/>
                  <a:pt x="646094" y="2630434"/>
                </a:cubicBezTo>
                <a:lnTo>
                  <a:pt x="651598" y="2621747"/>
                </a:lnTo>
                <a:lnTo>
                  <a:pt x="665469" y="2613334"/>
                </a:lnTo>
                <a:cubicBezTo>
                  <a:pt x="669396" y="2610727"/>
                  <a:pt x="679891" y="2604853"/>
                  <a:pt x="680338" y="2603841"/>
                </a:cubicBezTo>
                <a:lnTo>
                  <a:pt x="680787" y="2602829"/>
                </a:lnTo>
                <a:cubicBezTo>
                  <a:pt x="675996" y="2603286"/>
                  <a:pt x="670821" y="2605939"/>
                  <a:pt x="665541" y="2609191"/>
                </a:cubicBezTo>
                <a:lnTo>
                  <a:pt x="656733" y="2614715"/>
                </a:lnTo>
                <a:lnTo>
                  <a:pt x="662445" y="2606995"/>
                </a:lnTo>
                <a:cubicBezTo>
                  <a:pt x="667754" y="2598832"/>
                  <a:pt x="666600" y="2595991"/>
                  <a:pt x="640026" y="2615481"/>
                </a:cubicBezTo>
                <a:cubicBezTo>
                  <a:pt x="602510" y="2639760"/>
                  <a:pt x="570817" y="2678393"/>
                  <a:pt x="529547" y="2695139"/>
                </a:cubicBezTo>
                <a:cubicBezTo>
                  <a:pt x="522369" y="2698052"/>
                  <a:pt x="555952" y="2653774"/>
                  <a:pt x="561837" y="2656263"/>
                </a:cubicBezTo>
                <a:cubicBezTo>
                  <a:pt x="553640" y="2652797"/>
                  <a:pt x="513479" y="2689338"/>
                  <a:pt x="489731" y="2711284"/>
                </a:cubicBezTo>
                <a:lnTo>
                  <a:pt x="487574" y="2713254"/>
                </a:lnTo>
                <a:lnTo>
                  <a:pt x="488468" y="2712227"/>
                </a:lnTo>
                <a:cubicBezTo>
                  <a:pt x="484032" y="2712484"/>
                  <a:pt x="469329" y="2720075"/>
                  <a:pt x="480421" y="2712169"/>
                </a:cubicBezTo>
                <a:cubicBezTo>
                  <a:pt x="493385" y="2704344"/>
                  <a:pt x="475055" y="2713498"/>
                  <a:pt x="468247" y="2716853"/>
                </a:cubicBezTo>
                <a:lnTo>
                  <a:pt x="466679" y="2717589"/>
                </a:lnTo>
                <a:lnTo>
                  <a:pt x="503021" y="2684817"/>
                </a:lnTo>
                <a:cubicBezTo>
                  <a:pt x="505838" y="2681343"/>
                  <a:pt x="511397" y="2674566"/>
                  <a:pt x="503253" y="2680914"/>
                </a:cubicBezTo>
                <a:cubicBezTo>
                  <a:pt x="492890" y="2689386"/>
                  <a:pt x="483561" y="2698895"/>
                  <a:pt x="472620" y="2705781"/>
                </a:cubicBezTo>
                <a:cubicBezTo>
                  <a:pt x="476233" y="2701228"/>
                  <a:pt x="480044" y="2697198"/>
                  <a:pt x="483955" y="2693430"/>
                </a:cubicBezTo>
                <a:lnTo>
                  <a:pt x="492934" y="2685327"/>
                </a:lnTo>
                <a:lnTo>
                  <a:pt x="494601" y="2684339"/>
                </a:lnTo>
                <a:cubicBezTo>
                  <a:pt x="498875" y="2681754"/>
                  <a:pt x="500828" y="2680233"/>
                  <a:pt x="501335" y="2679388"/>
                </a:cubicBezTo>
                <a:lnTo>
                  <a:pt x="500146" y="2678835"/>
                </a:lnTo>
                <a:lnTo>
                  <a:pt x="507862" y="2671904"/>
                </a:lnTo>
                <a:cubicBezTo>
                  <a:pt x="511792" y="2668152"/>
                  <a:pt x="515632" y="2664144"/>
                  <a:pt x="519286" y="2659622"/>
                </a:cubicBezTo>
                <a:lnTo>
                  <a:pt x="511579" y="2665943"/>
                </a:lnTo>
                <a:lnTo>
                  <a:pt x="500693" y="2674870"/>
                </a:lnTo>
                <a:lnTo>
                  <a:pt x="515956" y="2661643"/>
                </a:lnTo>
                <a:lnTo>
                  <a:pt x="531813" y="2648301"/>
                </a:lnTo>
                <a:lnTo>
                  <a:pt x="533203" y="2649387"/>
                </a:lnTo>
                <a:cubicBezTo>
                  <a:pt x="533427" y="2648880"/>
                  <a:pt x="533024" y="2648225"/>
                  <a:pt x="532509" y="2647822"/>
                </a:cubicBezTo>
                <a:lnTo>
                  <a:pt x="532388" y="2647818"/>
                </a:lnTo>
                <a:lnTo>
                  <a:pt x="534570" y="2645981"/>
                </a:lnTo>
                <a:lnTo>
                  <a:pt x="543448" y="2638356"/>
                </a:lnTo>
                <a:lnTo>
                  <a:pt x="555123" y="2629742"/>
                </a:lnTo>
                <a:cubicBezTo>
                  <a:pt x="556971" y="2628462"/>
                  <a:pt x="571375" y="2622917"/>
                  <a:pt x="570731" y="2618102"/>
                </a:cubicBezTo>
                <a:cubicBezTo>
                  <a:pt x="569778" y="2617359"/>
                  <a:pt x="566457" y="2619078"/>
                  <a:pt x="566457" y="2619078"/>
                </a:cubicBezTo>
                <a:lnTo>
                  <a:pt x="553174" y="2630005"/>
                </a:lnTo>
                <a:lnTo>
                  <a:pt x="553764" y="2629497"/>
                </a:lnTo>
                <a:cubicBezTo>
                  <a:pt x="564147" y="2620321"/>
                  <a:pt x="567096" y="2616860"/>
                  <a:pt x="546972" y="2631643"/>
                </a:cubicBezTo>
                <a:cubicBezTo>
                  <a:pt x="509455" y="2655921"/>
                  <a:pt x="551835" y="2621311"/>
                  <a:pt x="559447" y="2609166"/>
                </a:cubicBezTo>
                <a:cubicBezTo>
                  <a:pt x="555858" y="2610622"/>
                  <a:pt x="552269" y="2612078"/>
                  <a:pt x="548680" y="2613534"/>
                </a:cubicBezTo>
                <a:cubicBezTo>
                  <a:pt x="552269" y="2612078"/>
                  <a:pt x="521583" y="2611990"/>
                  <a:pt x="519884" y="2607803"/>
                </a:cubicBezTo>
                <a:cubicBezTo>
                  <a:pt x="516972" y="2600625"/>
                  <a:pt x="577114" y="2546268"/>
                  <a:pt x="587022" y="2538069"/>
                </a:cubicBezTo>
                <a:cubicBezTo>
                  <a:pt x="614884" y="2500292"/>
                  <a:pt x="509015" y="2591315"/>
                  <a:pt x="505860" y="2583540"/>
                </a:cubicBezTo>
                <a:cubicBezTo>
                  <a:pt x="499359" y="2577818"/>
                  <a:pt x="562848" y="2521405"/>
                  <a:pt x="526786" y="2549273"/>
                </a:cubicBezTo>
                <a:cubicBezTo>
                  <a:pt x="489026" y="2572954"/>
                  <a:pt x="441601" y="2605432"/>
                  <a:pt x="399220" y="2640044"/>
                </a:cubicBezTo>
                <a:cubicBezTo>
                  <a:pt x="392771" y="2644750"/>
                  <a:pt x="380577" y="2657187"/>
                  <a:pt x="367410" y="2670018"/>
                </a:cubicBezTo>
                <a:lnTo>
                  <a:pt x="363701" y="2673492"/>
                </a:lnTo>
                <a:lnTo>
                  <a:pt x="358020" y="2672826"/>
                </a:lnTo>
                <a:cubicBezTo>
                  <a:pt x="354922" y="2675175"/>
                  <a:pt x="352055" y="2677507"/>
                  <a:pt x="349166" y="2679535"/>
                </a:cubicBezTo>
                <a:lnTo>
                  <a:pt x="348559" y="2677713"/>
                </a:lnTo>
                <a:lnTo>
                  <a:pt x="353122" y="2673486"/>
                </a:lnTo>
                <a:cubicBezTo>
                  <a:pt x="358920" y="2668195"/>
                  <a:pt x="363618" y="2663894"/>
                  <a:pt x="365048" y="2662269"/>
                </a:cubicBezTo>
                <a:cubicBezTo>
                  <a:pt x="419470" y="2614412"/>
                  <a:pt x="423736" y="2604323"/>
                  <a:pt x="483635" y="2549366"/>
                </a:cubicBezTo>
                <a:cubicBezTo>
                  <a:pt x="491450" y="2542016"/>
                  <a:pt x="498671" y="2535777"/>
                  <a:pt x="505443" y="2529720"/>
                </a:cubicBezTo>
                <a:lnTo>
                  <a:pt x="506095" y="2529088"/>
                </a:lnTo>
                <a:lnTo>
                  <a:pt x="509970" y="2527542"/>
                </a:lnTo>
                <a:cubicBezTo>
                  <a:pt x="533671" y="2515557"/>
                  <a:pt x="565812" y="2506671"/>
                  <a:pt x="589443" y="2490167"/>
                </a:cubicBezTo>
                <a:cubicBezTo>
                  <a:pt x="617474" y="2465850"/>
                  <a:pt x="573190" y="2482670"/>
                  <a:pt x="545626" y="2495360"/>
                </a:cubicBezTo>
                <a:lnTo>
                  <a:pt x="530446" y="2500965"/>
                </a:lnTo>
                <a:lnTo>
                  <a:pt x="530380" y="2499760"/>
                </a:lnTo>
                <a:lnTo>
                  <a:pt x="522184" y="2504015"/>
                </a:lnTo>
                <a:lnTo>
                  <a:pt x="473330" y="2522053"/>
                </a:lnTo>
                <a:lnTo>
                  <a:pt x="470357" y="2523136"/>
                </a:lnTo>
                <a:lnTo>
                  <a:pt x="477222" y="2512959"/>
                </a:lnTo>
                <a:lnTo>
                  <a:pt x="480679" y="2510538"/>
                </a:lnTo>
                <a:lnTo>
                  <a:pt x="489635" y="2506631"/>
                </a:lnTo>
                <a:cubicBezTo>
                  <a:pt x="509512" y="2497852"/>
                  <a:pt x="529397" y="2489477"/>
                  <a:pt x="549309" y="2483037"/>
                </a:cubicBezTo>
                <a:cubicBezTo>
                  <a:pt x="592949" y="2466226"/>
                  <a:pt x="648920" y="2453746"/>
                  <a:pt x="692500" y="2433062"/>
                </a:cubicBezTo>
                <a:cubicBezTo>
                  <a:pt x="704525" y="2427875"/>
                  <a:pt x="709287" y="2425300"/>
                  <a:pt x="709235" y="2424484"/>
                </a:cubicBezTo>
                <a:cubicBezTo>
                  <a:pt x="709075" y="2422035"/>
                  <a:pt x="665585" y="2435413"/>
                  <a:pt x="644859" y="2441542"/>
                </a:cubicBezTo>
                <a:cubicBezTo>
                  <a:pt x="617226" y="2449714"/>
                  <a:pt x="585085" y="2458601"/>
                  <a:pt x="576755" y="2462603"/>
                </a:cubicBezTo>
                <a:cubicBezTo>
                  <a:pt x="569010" y="2462722"/>
                  <a:pt x="552874" y="2462969"/>
                  <a:pt x="549001" y="2463030"/>
                </a:cubicBezTo>
                <a:cubicBezTo>
                  <a:pt x="537444" y="2467080"/>
                  <a:pt x="532986" y="2471022"/>
                  <a:pt x="525311" y="2475660"/>
                </a:cubicBezTo>
                <a:cubicBezTo>
                  <a:pt x="521438" y="2475719"/>
                  <a:pt x="509106" y="2471391"/>
                  <a:pt x="496912" y="2476096"/>
                </a:cubicBezTo>
                <a:cubicBezTo>
                  <a:pt x="485355" y="2480149"/>
                  <a:pt x="457850" y="2496709"/>
                  <a:pt x="433384" y="2500959"/>
                </a:cubicBezTo>
                <a:cubicBezTo>
                  <a:pt x="393488" y="2509319"/>
                  <a:pt x="449271" y="2484577"/>
                  <a:pt x="461474" y="2480514"/>
                </a:cubicBezTo>
                <a:cubicBezTo>
                  <a:pt x="477481" y="2471876"/>
                  <a:pt x="496783" y="2467706"/>
                  <a:pt x="505114" y="2463703"/>
                </a:cubicBezTo>
                <a:cubicBezTo>
                  <a:pt x="508928" y="2459772"/>
                  <a:pt x="508798" y="2451381"/>
                  <a:pt x="516483" y="2447389"/>
                </a:cubicBezTo>
                <a:cubicBezTo>
                  <a:pt x="531786" y="2435049"/>
                  <a:pt x="573632" y="2424844"/>
                  <a:pt x="610399" y="2415078"/>
                </a:cubicBezTo>
                <a:lnTo>
                  <a:pt x="644033" y="2405475"/>
                </a:lnTo>
                <a:lnTo>
                  <a:pt x="642551" y="2406056"/>
                </a:lnTo>
                <a:lnTo>
                  <a:pt x="639021" y="2407381"/>
                </a:lnTo>
                <a:cubicBezTo>
                  <a:pt x="638371" y="2407638"/>
                  <a:pt x="638738" y="2407522"/>
                  <a:pt x="639831" y="2407122"/>
                </a:cubicBezTo>
                <a:lnTo>
                  <a:pt x="642551" y="2406056"/>
                </a:lnTo>
                <a:lnTo>
                  <a:pt x="644304" y="2405398"/>
                </a:lnTo>
                <a:lnTo>
                  <a:pt x="644033" y="2405475"/>
                </a:lnTo>
                <a:lnTo>
                  <a:pt x="652806" y="2402039"/>
                </a:lnTo>
                <a:cubicBezTo>
                  <a:pt x="664191" y="2397346"/>
                  <a:pt x="677975" y="2391000"/>
                  <a:pt x="675681" y="2388777"/>
                </a:cubicBezTo>
                <a:cubicBezTo>
                  <a:pt x="671689" y="2381090"/>
                  <a:pt x="628168" y="2405646"/>
                  <a:pt x="628168" y="2405646"/>
                </a:cubicBezTo>
                <a:cubicBezTo>
                  <a:pt x="572266" y="2422645"/>
                  <a:pt x="528627" y="2439456"/>
                  <a:pt x="477243" y="2456385"/>
                </a:cubicBezTo>
                <a:cubicBezTo>
                  <a:pt x="465039" y="2460447"/>
                  <a:pt x="448904" y="2460695"/>
                  <a:pt x="428955" y="2464875"/>
                </a:cubicBezTo>
                <a:lnTo>
                  <a:pt x="411592" y="2471984"/>
                </a:lnTo>
                <a:lnTo>
                  <a:pt x="412522" y="2470245"/>
                </a:lnTo>
                <a:cubicBezTo>
                  <a:pt x="410000" y="2469179"/>
                  <a:pt x="405599" y="2471530"/>
                  <a:pt x="399972" y="2475903"/>
                </a:cubicBezTo>
                <a:lnTo>
                  <a:pt x="399835" y="2476025"/>
                </a:lnTo>
                <a:lnTo>
                  <a:pt x="381384" y="2477873"/>
                </a:lnTo>
                <a:lnTo>
                  <a:pt x="375221" y="2472888"/>
                </a:lnTo>
                <a:lnTo>
                  <a:pt x="376524" y="2471756"/>
                </a:lnTo>
                <a:lnTo>
                  <a:pt x="375147" y="2472828"/>
                </a:lnTo>
                <a:lnTo>
                  <a:pt x="372978" y="2471074"/>
                </a:lnTo>
                <a:lnTo>
                  <a:pt x="377513" y="2466132"/>
                </a:lnTo>
                <a:lnTo>
                  <a:pt x="386493" y="2458030"/>
                </a:lnTo>
                <a:lnTo>
                  <a:pt x="388160" y="2457043"/>
                </a:lnTo>
                <a:cubicBezTo>
                  <a:pt x="392435" y="2454456"/>
                  <a:pt x="394386" y="2452936"/>
                  <a:pt x="394893" y="2452091"/>
                </a:cubicBezTo>
                <a:lnTo>
                  <a:pt x="393704" y="2451538"/>
                </a:lnTo>
                <a:lnTo>
                  <a:pt x="401419" y="2444607"/>
                </a:lnTo>
                <a:cubicBezTo>
                  <a:pt x="405350" y="2440856"/>
                  <a:pt x="409190" y="2436847"/>
                  <a:pt x="412844" y="2432326"/>
                </a:cubicBezTo>
                <a:lnTo>
                  <a:pt x="405137" y="2438646"/>
                </a:lnTo>
                <a:lnTo>
                  <a:pt x="389099" y="2451798"/>
                </a:lnTo>
                <a:lnTo>
                  <a:pt x="387655" y="2452023"/>
                </a:lnTo>
                <a:cubicBezTo>
                  <a:pt x="385907" y="2452329"/>
                  <a:pt x="384476" y="2452531"/>
                  <a:pt x="384241" y="2452242"/>
                </a:cubicBezTo>
                <a:cubicBezTo>
                  <a:pt x="383300" y="2451090"/>
                  <a:pt x="401341" y="2441899"/>
                  <a:pt x="404669" y="2438073"/>
                </a:cubicBezTo>
                <a:cubicBezTo>
                  <a:pt x="397564" y="2439167"/>
                  <a:pt x="395975" y="2443226"/>
                  <a:pt x="387428" y="2446348"/>
                </a:cubicBezTo>
                <a:cubicBezTo>
                  <a:pt x="387428" y="2446348"/>
                  <a:pt x="371127" y="2455775"/>
                  <a:pt x="370186" y="2454623"/>
                </a:cubicBezTo>
                <a:lnTo>
                  <a:pt x="379098" y="2442150"/>
                </a:lnTo>
                <a:cubicBezTo>
                  <a:pt x="378628" y="2441574"/>
                  <a:pt x="366961" y="2446326"/>
                  <a:pt x="357967" y="2449730"/>
                </a:cubicBezTo>
                <a:lnTo>
                  <a:pt x="348927" y="2452750"/>
                </a:lnTo>
                <a:lnTo>
                  <a:pt x="396835" y="2433090"/>
                </a:lnTo>
                <a:cubicBezTo>
                  <a:pt x="402613" y="2431065"/>
                  <a:pt x="412396" y="2427041"/>
                  <a:pt x="424745" y="2421928"/>
                </a:cubicBezTo>
                <a:lnTo>
                  <a:pt x="425934" y="2421443"/>
                </a:lnTo>
                <a:lnTo>
                  <a:pt x="426762" y="2422090"/>
                </a:lnTo>
                <a:lnTo>
                  <a:pt x="426392" y="2421255"/>
                </a:lnTo>
                <a:lnTo>
                  <a:pt x="468048" y="2404236"/>
                </a:lnTo>
                <a:cubicBezTo>
                  <a:pt x="480251" y="2400174"/>
                  <a:pt x="571402" y="2366493"/>
                  <a:pt x="519959" y="2379550"/>
                </a:cubicBezTo>
                <a:cubicBezTo>
                  <a:pt x="471732" y="2391913"/>
                  <a:pt x="543650" y="2366920"/>
                  <a:pt x="551336" y="2362928"/>
                </a:cubicBezTo>
                <a:cubicBezTo>
                  <a:pt x="555794" y="2358985"/>
                  <a:pt x="567162" y="2342672"/>
                  <a:pt x="563231" y="2338859"/>
                </a:cubicBezTo>
                <a:cubicBezTo>
                  <a:pt x="559360" y="2338918"/>
                  <a:pt x="459876" y="2376601"/>
                  <a:pt x="447673" y="2380662"/>
                </a:cubicBezTo>
                <a:cubicBezTo>
                  <a:pt x="416167" y="2388894"/>
                  <a:pt x="387898" y="2397720"/>
                  <a:pt x="364079" y="2401961"/>
                </a:cubicBezTo>
                <a:cubicBezTo>
                  <a:pt x="360206" y="2402021"/>
                  <a:pt x="347884" y="2398336"/>
                  <a:pt x="344011" y="2398396"/>
                </a:cubicBezTo>
                <a:cubicBezTo>
                  <a:pt x="334990" y="2399503"/>
                  <a:pt x="325278" y="2402880"/>
                  <a:pt x="315721" y="2407133"/>
                </a:cubicBezTo>
                <a:lnTo>
                  <a:pt x="310441" y="2409832"/>
                </a:lnTo>
                <a:lnTo>
                  <a:pt x="322750" y="2397154"/>
                </a:lnTo>
                <a:lnTo>
                  <a:pt x="303666" y="2412897"/>
                </a:lnTo>
                <a:lnTo>
                  <a:pt x="299437" y="2412736"/>
                </a:lnTo>
                <a:cubicBezTo>
                  <a:pt x="297620" y="2411963"/>
                  <a:pt x="303408" y="2409569"/>
                  <a:pt x="307326" y="2407020"/>
                </a:cubicBezTo>
                <a:cubicBezTo>
                  <a:pt x="294611" y="2410093"/>
                  <a:pt x="283182" y="2415690"/>
                  <a:pt x="271870" y="2421431"/>
                </a:cubicBezTo>
                <a:lnTo>
                  <a:pt x="266386" y="2423840"/>
                </a:lnTo>
                <a:lnTo>
                  <a:pt x="275846" y="2415584"/>
                </a:lnTo>
                <a:cubicBezTo>
                  <a:pt x="275905" y="2419456"/>
                  <a:pt x="275905" y="2419456"/>
                  <a:pt x="272033" y="2419516"/>
                </a:cubicBezTo>
                <a:lnTo>
                  <a:pt x="282109" y="2414222"/>
                </a:lnTo>
                <a:lnTo>
                  <a:pt x="287025" y="2413152"/>
                </a:lnTo>
                <a:cubicBezTo>
                  <a:pt x="289992" y="2411976"/>
                  <a:pt x="291911" y="2410818"/>
                  <a:pt x="291911" y="2410818"/>
                </a:cubicBezTo>
                <a:cubicBezTo>
                  <a:pt x="291911" y="2410818"/>
                  <a:pt x="291733" y="2399201"/>
                  <a:pt x="300054" y="2394553"/>
                </a:cubicBezTo>
                <a:cubicBezTo>
                  <a:pt x="316011" y="2382686"/>
                  <a:pt x="367454" y="2369630"/>
                  <a:pt x="383470" y="2361636"/>
                </a:cubicBezTo>
                <a:cubicBezTo>
                  <a:pt x="387342" y="2361577"/>
                  <a:pt x="387213" y="2353186"/>
                  <a:pt x="391026" y="2349254"/>
                </a:cubicBezTo>
                <a:cubicBezTo>
                  <a:pt x="410796" y="2333456"/>
                  <a:pt x="462945" y="2324263"/>
                  <a:pt x="490508" y="2311572"/>
                </a:cubicBezTo>
                <a:cubicBezTo>
                  <a:pt x="518788" y="2303390"/>
                  <a:pt x="554811" y="2295089"/>
                  <a:pt x="593932" y="2278348"/>
                </a:cubicBezTo>
                <a:cubicBezTo>
                  <a:pt x="593932" y="2278348"/>
                  <a:pt x="602263" y="2274347"/>
                  <a:pt x="602195" y="2269829"/>
                </a:cubicBezTo>
                <a:cubicBezTo>
                  <a:pt x="589813" y="2262271"/>
                  <a:pt x="518669" y="2295646"/>
                  <a:pt x="502592" y="2299765"/>
                </a:cubicBezTo>
                <a:cubicBezTo>
                  <a:pt x="416798" y="2324972"/>
                  <a:pt x="334134" y="2354326"/>
                  <a:pt x="252146" y="2385687"/>
                </a:cubicBezTo>
                <a:lnTo>
                  <a:pt x="239259" y="2390810"/>
                </a:lnTo>
                <a:lnTo>
                  <a:pt x="238012" y="2388828"/>
                </a:lnTo>
                <a:cubicBezTo>
                  <a:pt x="242733" y="2386364"/>
                  <a:pt x="245475" y="2382218"/>
                  <a:pt x="248341" y="2379886"/>
                </a:cubicBezTo>
                <a:cubicBezTo>
                  <a:pt x="248341" y="2379886"/>
                  <a:pt x="249964" y="2379770"/>
                  <a:pt x="251732" y="2381774"/>
                </a:cubicBezTo>
                <a:cubicBezTo>
                  <a:pt x="254453" y="2377323"/>
                  <a:pt x="259194" y="2375163"/>
                  <a:pt x="263685" y="2372717"/>
                </a:cubicBezTo>
                <a:cubicBezTo>
                  <a:pt x="259049" y="2373046"/>
                  <a:pt x="254328" y="2375509"/>
                  <a:pt x="249818" y="2377653"/>
                </a:cubicBezTo>
                <a:cubicBezTo>
                  <a:pt x="251440" y="2377537"/>
                  <a:pt x="251315" y="2375722"/>
                  <a:pt x="252938" y="2375607"/>
                </a:cubicBezTo>
                <a:cubicBezTo>
                  <a:pt x="257426" y="2373161"/>
                  <a:pt x="262063" y="2372832"/>
                  <a:pt x="266551" y="2370384"/>
                </a:cubicBezTo>
                <a:lnTo>
                  <a:pt x="275448" y="2363889"/>
                </a:lnTo>
                <a:lnTo>
                  <a:pt x="258597" y="2370721"/>
                </a:lnTo>
                <a:lnTo>
                  <a:pt x="204864" y="2392144"/>
                </a:lnTo>
                <a:lnTo>
                  <a:pt x="204864" y="2392144"/>
                </a:lnTo>
                <a:lnTo>
                  <a:pt x="204864" y="2392144"/>
                </a:lnTo>
                <a:lnTo>
                  <a:pt x="204856" y="2392144"/>
                </a:lnTo>
                <a:lnTo>
                  <a:pt x="204210" y="2392154"/>
                </a:lnTo>
                <a:lnTo>
                  <a:pt x="201236" y="2392199"/>
                </a:lnTo>
                <a:lnTo>
                  <a:pt x="202638" y="2390281"/>
                </a:lnTo>
                <a:lnTo>
                  <a:pt x="203520" y="2388820"/>
                </a:lnTo>
                <a:lnTo>
                  <a:pt x="214828" y="2383798"/>
                </a:lnTo>
                <a:cubicBezTo>
                  <a:pt x="221792" y="2380634"/>
                  <a:pt x="240115" y="2375581"/>
                  <a:pt x="244244" y="2370839"/>
                </a:cubicBezTo>
                <a:cubicBezTo>
                  <a:pt x="245841" y="2369003"/>
                  <a:pt x="243020" y="2365547"/>
                  <a:pt x="244452" y="2361296"/>
                </a:cubicBezTo>
                <a:cubicBezTo>
                  <a:pt x="246841" y="2356319"/>
                  <a:pt x="250476" y="2356980"/>
                  <a:pt x="257283" y="2353623"/>
                </a:cubicBezTo>
                <a:cubicBezTo>
                  <a:pt x="262351" y="2350033"/>
                  <a:pt x="265680" y="2346209"/>
                  <a:pt x="269150" y="2344455"/>
                </a:cubicBezTo>
                <a:lnTo>
                  <a:pt x="305158" y="2326429"/>
                </a:lnTo>
                <a:lnTo>
                  <a:pt x="324726" y="2319770"/>
                </a:lnTo>
                <a:cubicBezTo>
                  <a:pt x="364547" y="2306569"/>
                  <a:pt x="404362" y="2292884"/>
                  <a:pt x="442134" y="2272290"/>
                </a:cubicBezTo>
                <a:cubicBezTo>
                  <a:pt x="422196" y="2277116"/>
                  <a:pt x="394621" y="2289160"/>
                  <a:pt x="422066" y="2268726"/>
                </a:cubicBezTo>
                <a:cubicBezTo>
                  <a:pt x="438083" y="2260732"/>
                  <a:pt x="509355" y="2235749"/>
                  <a:pt x="521430" y="2223298"/>
                </a:cubicBezTo>
                <a:cubicBezTo>
                  <a:pt x="521430" y="2223298"/>
                  <a:pt x="521241" y="2211034"/>
                  <a:pt x="521430" y="2223298"/>
                </a:cubicBezTo>
                <a:cubicBezTo>
                  <a:pt x="465398" y="2231906"/>
                  <a:pt x="445580" y="2244477"/>
                  <a:pt x="398008" y="2257475"/>
                </a:cubicBezTo>
                <a:cubicBezTo>
                  <a:pt x="334420" y="2278465"/>
                  <a:pt x="385745" y="2257662"/>
                  <a:pt x="401631" y="2241279"/>
                </a:cubicBezTo>
                <a:cubicBezTo>
                  <a:pt x="413706" y="2228828"/>
                  <a:pt x="381813" y="2253850"/>
                  <a:pt x="385496" y="2241528"/>
                </a:cubicBezTo>
                <a:cubicBezTo>
                  <a:pt x="389181" y="2229205"/>
                  <a:pt x="429136" y="2224717"/>
                  <a:pt x="445152" y="2216723"/>
                </a:cubicBezTo>
                <a:cubicBezTo>
                  <a:pt x="465090" y="2211899"/>
                  <a:pt x="488911" y="2207658"/>
                  <a:pt x="508739" y="2195732"/>
                </a:cubicBezTo>
                <a:cubicBezTo>
                  <a:pt x="508739" y="2195732"/>
                  <a:pt x="508610" y="2187342"/>
                  <a:pt x="512423" y="2183410"/>
                </a:cubicBezTo>
                <a:cubicBezTo>
                  <a:pt x="520754" y="2179409"/>
                  <a:pt x="572079" y="2158606"/>
                  <a:pt x="584282" y="2154546"/>
                </a:cubicBezTo>
                <a:cubicBezTo>
                  <a:pt x="639937" y="2121410"/>
                  <a:pt x="540455" y="2159093"/>
                  <a:pt x="520506" y="2163273"/>
                </a:cubicBezTo>
                <a:cubicBezTo>
                  <a:pt x="484552" y="2176091"/>
                  <a:pt x="456978" y="2188136"/>
                  <a:pt x="440842" y="2188384"/>
                </a:cubicBezTo>
                <a:cubicBezTo>
                  <a:pt x="410925" y="2194977"/>
                  <a:pt x="386025" y="2202462"/>
                  <a:pt x="361124" y="2209865"/>
                </a:cubicBezTo>
                <a:lnTo>
                  <a:pt x="306310" y="2224301"/>
                </a:lnTo>
                <a:lnTo>
                  <a:pt x="312637" y="2219683"/>
                </a:lnTo>
                <a:lnTo>
                  <a:pt x="312685" y="2221292"/>
                </a:lnTo>
                <a:lnTo>
                  <a:pt x="311668" y="2221875"/>
                </a:lnTo>
                <a:cubicBezTo>
                  <a:pt x="312143" y="2222248"/>
                  <a:pt x="312512" y="2222138"/>
                  <a:pt x="312698" y="2221715"/>
                </a:cubicBezTo>
                <a:lnTo>
                  <a:pt x="312685" y="2221292"/>
                </a:lnTo>
                <a:lnTo>
                  <a:pt x="318471" y="2217977"/>
                </a:lnTo>
                <a:lnTo>
                  <a:pt x="321448" y="2215080"/>
                </a:lnTo>
                <a:lnTo>
                  <a:pt x="353426" y="2202479"/>
                </a:lnTo>
                <a:cubicBezTo>
                  <a:pt x="377837" y="2194680"/>
                  <a:pt x="402739" y="2187357"/>
                  <a:pt x="428401" y="2176955"/>
                </a:cubicBezTo>
                <a:cubicBezTo>
                  <a:pt x="452798" y="2168188"/>
                  <a:pt x="480492" y="2163888"/>
                  <a:pt x="496377" y="2147505"/>
                </a:cubicBezTo>
                <a:cubicBezTo>
                  <a:pt x="500132" y="2139700"/>
                  <a:pt x="500072" y="2135827"/>
                  <a:pt x="507747" y="2131190"/>
                </a:cubicBezTo>
                <a:cubicBezTo>
                  <a:pt x="527576" y="2119265"/>
                  <a:pt x="556034" y="2122700"/>
                  <a:pt x="579735" y="2110716"/>
                </a:cubicBezTo>
                <a:cubicBezTo>
                  <a:pt x="575862" y="2110775"/>
                  <a:pt x="571038" y="2090836"/>
                  <a:pt x="575554" y="2090766"/>
                </a:cubicBezTo>
                <a:cubicBezTo>
                  <a:pt x="583111" y="2078384"/>
                  <a:pt x="659268" y="2077214"/>
                  <a:pt x="662834" y="2057146"/>
                </a:cubicBezTo>
                <a:cubicBezTo>
                  <a:pt x="631208" y="2057631"/>
                  <a:pt x="615323" y="2074016"/>
                  <a:pt x="586984" y="2078325"/>
                </a:cubicBezTo>
                <a:cubicBezTo>
                  <a:pt x="547028" y="2082813"/>
                  <a:pt x="511015" y="2091760"/>
                  <a:pt x="467365" y="2107925"/>
                </a:cubicBezTo>
                <a:lnTo>
                  <a:pt x="456297" y="2110643"/>
                </a:lnTo>
                <a:lnTo>
                  <a:pt x="471218" y="2100480"/>
                </a:lnTo>
                <a:lnTo>
                  <a:pt x="473840" y="2099029"/>
                </a:lnTo>
                <a:lnTo>
                  <a:pt x="478893" y="2096692"/>
                </a:lnTo>
                <a:cubicBezTo>
                  <a:pt x="508154" y="2084217"/>
                  <a:pt x="546809" y="2068614"/>
                  <a:pt x="546780" y="2066678"/>
                </a:cubicBezTo>
                <a:lnTo>
                  <a:pt x="528371" y="2065470"/>
                </a:lnTo>
                <a:lnTo>
                  <a:pt x="543732" y="2055832"/>
                </a:lnTo>
                <a:lnTo>
                  <a:pt x="542788" y="2058992"/>
                </a:lnTo>
                <a:lnTo>
                  <a:pt x="543733" y="2055831"/>
                </a:lnTo>
                <a:lnTo>
                  <a:pt x="559488" y="2045946"/>
                </a:lnTo>
                <a:lnTo>
                  <a:pt x="537838" y="2050891"/>
                </a:lnTo>
                <a:lnTo>
                  <a:pt x="534162" y="2051725"/>
                </a:lnTo>
                <a:lnTo>
                  <a:pt x="536474" y="2049270"/>
                </a:lnTo>
                <a:lnTo>
                  <a:pt x="549336" y="2045334"/>
                </a:lnTo>
                <a:cubicBezTo>
                  <a:pt x="554939" y="2043674"/>
                  <a:pt x="558674" y="2042607"/>
                  <a:pt x="558674" y="2042607"/>
                </a:cubicBezTo>
                <a:lnTo>
                  <a:pt x="561906" y="2041595"/>
                </a:lnTo>
                <a:lnTo>
                  <a:pt x="565328" y="2040895"/>
                </a:lnTo>
                <a:lnTo>
                  <a:pt x="570139" y="2039265"/>
                </a:lnTo>
                <a:lnTo>
                  <a:pt x="570934" y="2038765"/>
                </a:lnTo>
                <a:lnTo>
                  <a:pt x="591441" y="2032339"/>
                </a:lnTo>
                <a:cubicBezTo>
                  <a:pt x="600445" y="2030183"/>
                  <a:pt x="608481" y="2027962"/>
                  <a:pt x="618391" y="2021677"/>
                </a:cubicBezTo>
                <a:cubicBezTo>
                  <a:pt x="618212" y="2010059"/>
                  <a:pt x="618391" y="2021677"/>
                  <a:pt x="618391" y="2021677"/>
                </a:cubicBezTo>
                <a:cubicBezTo>
                  <a:pt x="614356" y="2021739"/>
                  <a:pt x="607357" y="2023098"/>
                  <a:pt x="599126" y="2025040"/>
                </a:cubicBezTo>
                <a:lnTo>
                  <a:pt x="579850" y="2030005"/>
                </a:lnTo>
                <a:lnTo>
                  <a:pt x="580186" y="2027124"/>
                </a:lnTo>
                <a:cubicBezTo>
                  <a:pt x="582938" y="2022730"/>
                  <a:pt x="586385" y="2023916"/>
                  <a:pt x="593254" y="2021746"/>
                </a:cubicBezTo>
                <a:cubicBezTo>
                  <a:pt x="598466" y="2019087"/>
                  <a:pt x="602021" y="2015939"/>
                  <a:pt x="605526" y="2014791"/>
                </a:cubicBezTo>
                <a:lnTo>
                  <a:pt x="620831" y="2009850"/>
                </a:lnTo>
                <a:lnTo>
                  <a:pt x="624721" y="2007631"/>
                </a:lnTo>
                <a:lnTo>
                  <a:pt x="615942" y="2009807"/>
                </a:lnTo>
                <a:cubicBezTo>
                  <a:pt x="613432" y="2010072"/>
                  <a:pt x="611690" y="2007375"/>
                  <a:pt x="610034" y="2006885"/>
                </a:cubicBezTo>
                <a:cubicBezTo>
                  <a:pt x="607382" y="2007277"/>
                  <a:pt x="602312" y="2009810"/>
                  <a:pt x="597016" y="2010260"/>
                </a:cubicBezTo>
                <a:cubicBezTo>
                  <a:pt x="593511" y="2011409"/>
                  <a:pt x="576183" y="2014686"/>
                  <a:pt x="586606" y="2009368"/>
                </a:cubicBezTo>
                <a:cubicBezTo>
                  <a:pt x="592815" y="2005828"/>
                  <a:pt x="602278" y="2005601"/>
                  <a:pt x="605641" y="2004577"/>
                </a:cubicBezTo>
                <a:cubicBezTo>
                  <a:pt x="609281" y="2003638"/>
                  <a:pt x="611045" y="1999793"/>
                  <a:pt x="611898" y="1999037"/>
                </a:cubicBezTo>
                <a:cubicBezTo>
                  <a:pt x="614542" y="1998978"/>
                  <a:pt x="616341" y="1999342"/>
                  <a:pt x="619704" y="1998320"/>
                </a:cubicBezTo>
                <a:cubicBezTo>
                  <a:pt x="620557" y="1997565"/>
                  <a:pt x="624113" y="1994416"/>
                  <a:pt x="625819" y="1992905"/>
                </a:cubicBezTo>
                <a:cubicBezTo>
                  <a:pt x="628471" y="1992513"/>
                  <a:pt x="637322" y="1988912"/>
                  <a:pt x="645045" y="1985988"/>
                </a:cubicBezTo>
                <a:cubicBezTo>
                  <a:pt x="652767" y="1983063"/>
                  <a:pt x="671993" y="1976146"/>
                  <a:pt x="657175" y="1979158"/>
                </a:cubicBezTo>
                <a:cubicBezTo>
                  <a:pt x="643353" y="1981289"/>
                  <a:pt x="628570" y="1988510"/>
                  <a:pt x="615552" y="1991886"/>
                </a:cubicBezTo>
                <a:cubicBezTo>
                  <a:pt x="609872" y="1993818"/>
                  <a:pt x="603789" y="1995128"/>
                  <a:pt x="597623" y="1996309"/>
                </a:cubicBezTo>
                <a:lnTo>
                  <a:pt x="593048" y="1997213"/>
                </a:lnTo>
                <a:lnTo>
                  <a:pt x="593893" y="1996640"/>
                </a:lnTo>
                <a:lnTo>
                  <a:pt x="600891" y="1991847"/>
                </a:lnTo>
                <a:lnTo>
                  <a:pt x="612155" y="1988697"/>
                </a:lnTo>
                <a:cubicBezTo>
                  <a:pt x="620813" y="1987226"/>
                  <a:pt x="633974" y="1983724"/>
                  <a:pt x="622762" y="1981587"/>
                </a:cubicBezTo>
                <a:lnTo>
                  <a:pt x="614747" y="1982487"/>
                </a:lnTo>
                <a:lnTo>
                  <a:pt x="630334" y="1972390"/>
                </a:lnTo>
                <a:cubicBezTo>
                  <a:pt x="643392" y="1963996"/>
                  <a:pt x="656781" y="1955371"/>
                  <a:pt x="668761" y="1946753"/>
                </a:cubicBezTo>
                <a:cubicBezTo>
                  <a:pt x="681263" y="1937235"/>
                  <a:pt x="664550" y="1947033"/>
                  <a:pt x="660004" y="1949825"/>
                </a:cubicBezTo>
                <a:cubicBezTo>
                  <a:pt x="644231" y="1960327"/>
                  <a:pt x="627900" y="1969082"/>
                  <a:pt x="613174" y="1977786"/>
                </a:cubicBezTo>
                <a:cubicBezTo>
                  <a:pt x="600865" y="1984648"/>
                  <a:pt x="612375" y="1974133"/>
                  <a:pt x="617530" y="1970291"/>
                </a:cubicBezTo>
                <a:cubicBezTo>
                  <a:pt x="639504" y="1954149"/>
                  <a:pt x="661198" y="1940811"/>
                  <a:pt x="686008" y="1924431"/>
                </a:cubicBezTo>
                <a:cubicBezTo>
                  <a:pt x="693060" y="1919648"/>
                  <a:pt x="676541" y="1923700"/>
                  <a:pt x="677534" y="1924698"/>
                </a:cubicBezTo>
                <a:cubicBezTo>
                  <a:pt x="654956" y="1934533"/>
                  <a:pt x="641596" y="1950550"/>
                  <a:pt x="618581" y="1961135"/>
                </a:cubicBezTo>
                <a:cubicBezTo>
                  <a:pt x="639704" y="1944136"/>
                  <a:pt x="663381" y="1929707"/>
                  <a:pt x="687670" y="1914226"/>
                </a:cubicBezTo>
                <a:cubicBezTo>
                  <a:pt x="688193" y="1913327"/>
                  <a:pt x="698463" y="1910355"/>
                  <a:pt x="695768" y="1907644"/>
                </a:cubicBezTo>
                <a:cubicBezTo>
                  <a:pt x="694916" y="1906787"/>
                  <a:pt x="687012" y="1910716"/>
                  <a:pt x="690370" y="1909579"/>
                </a:cubicBezTo>
                <a:cubicBezTo>
                  <a:pt x="680569" y="1914450"/>
                  <a:pt x="667457" y="1925016"/>
                  <a:pt x="656892" y="1928880"/>
                </a:cubicBezTo>
                <a:cubicBezTo>
                  <a:pt x="653011" y="1930915"/>
                  <a:pt x="649182" y="1930153"/>
                  <a:pt x="646762" y="1931995"/>
                </a:cubicBezTo>
                <a:cubicBezTo>
                  <a:pt x="636961" y="1936866"/>
                  <a:pt x="628581" y="1946253"/>
                  <a:pt x="617929" y="1950267"/>
                </a:cubicBezTo>
                <a:cubicBezTo>
                  <a:pt x="624131" y="1944627"/>
                  <a:pt x="628011" y="1942592"/>
                  <a:pt x="633461" y="1937859"/>
                </a:cubicBezTo>
                <a:cubicBezTo>
                  <a:pt x="631563" y="1938801"/>
                  <a:pt x="649182" y="1930153"/>
                  <a:pt x="649464" y="1927349"/>
                </a:cubicBezTo>
                <a:cubicBezTo>
                  <a:pt x="648141" y="1924594"/>
                  <a:pt x="628206" y="1939937"/>
                  <a:pt x="626308" y="1940880"/>
                </a:cubicBezTo>
                <a:cubicBezTo>
                  <a:pt x="604857" y="1956123"/>
                  <a:pt x="592025" y="1963884"/>
                  <a:pt x="569200" y="1979171"/>
                </a:cubicBezTo>
                <a:cubicBezTo>
                  <a:pt x="569200" y="1979171"/>
                  <a:pt x="558923" y="1989501"/>
                  <a:pt x="557273" y="1984991"/>
                </a:cubicBezTo>
                <a:cubicBezTo>
                  <a:pt x="557555" y="1982187"/>
                  <a:pt x="575782" y="1972490"/>
                  <a:pt x="576305" y="1971590"/>
                </a:cubicBezTo>
                <a:cubicBezTo>
                  <a:pt x="593353" y="1959281"/>
                  <a:pt x="609126" y="1948779"/>
                  <a:pt x="626556" y="1935429"/>
                </a:cubicBezTo>
                <a:cubicBezTo>
                  <a:pt x="615657" y="1944894"/>
                  <a:pt x="630908" y="1935291"/>
                  <a:pt x="629727" y="1932679"/>
                </a:cubicBezTo>
                <a:cubicBezTo>
                  <a:pt x="627554" y="1929068"/>
                  <a:pt x="606430" y="1946067"/>
                  <a:pt x="604534" y="1947010"/>
                </a:cubicBezTo>
                <a:cubicBezTo>
                  <a:pt x="585731" y="1960404"/>
                  <a:pt x="565325" y="1973848"/>
                  <a:pt x="542914" y="1990740"/>
                </a:cubicBezTo>
                <a:cubicBezTo>
                  <a:pt x="542914" y="1990740"/>
                  <a:pt x="530934" y="1999359"/>
                  <a:pt x="531652" y="1995804"/>
                </a:cubicBezTo>
                <a:lnTo>
                  <a:pt x="534819" y="1993320"/>
                </a:lnTo>
                <a:lnTo>
                  <a:pt x="540022" y="1991549"/>
                </a:lnTo>
                <a:cubicBezTo>
                  <a:pt x="542033" y="1990767"/>
                  <a:pt x="543586" y="1990014"/>
                  <a:pt x="544152" y="1989376"/>
                </a:cubicBezTo>
                <a:lnTo>
                  <a:pt x="542452" y="1987970"/>
                </a:lnTo>
                <a:lnTo>
                  <a:pt x="543630" y="1987187"/>
                </a:lnTo>
                <a:cubicBezTo>
                  <a:pt x="542585" y="1988985"/>
                  <a:pt x="556374" y="1979575"/>
                  <a:pt x="553678" y="1976865"/>
                </a:cubicBezTo>
                <a:cubicBezTo>
                  <a:pt x="552827" y="1976008"/>
                  <a:pt x="539890" y="1986274"/>
                  <a:pt x="537382" y="1988266"/>
                </a:cubicBezTo>
                <a:lnTo>
                  <a:pt x="536344" y="1988942"/>
                </a:lnTo>
                <a:lnTo>
                  <a:pt x="536178" y="1988971"/>
                </a:lnTo>
                <a:lnTo>
                  <a:pt x="532486" y="1990126"/>
                </a:lnTo>
                <a:lnTo>
                  <a:pt x="555099" y="1972680"/>
                </a:lnTo>
                <a:cubicBezTo>
                  <a:pt x="566680" y="1964167"/>
                  <a:pt x="578616" y="1955625"/>
                  <a:pt x="590857" y="1946557"/>
                </a:cubicBezTo>
                <a:cubicBezTo>
                  <a:pt x="590857" y="1946557"/>
                  <a:pt x="596060" y="1947277"/>
                  <a:pt x="595403" y="1943766"/>
                </a:cubicBezTo>
                <a:cubicBezTo>
                  <a:pt x="594933" y="1941867"/>
                  <a:pt x="583564" y="1949436"/>
                  <a:pt x="590005" y="1945702"/>
                </a:cubicBezTo>
                <a:cubicBezTo>
                  <a:pt x="568748" y="1958290"/>
                  <a:pt x="545534" y="1978887"/>
                  <a:pt x="524034" y="1989571"/>
                </a:cubicBezTo>
                <a:cubicBezTo>
                  <a:pt x="542703" y="1971765"/>
                  <a:pt x="571255" y="1956299"/>
                  <a:pt x="593840" y="1939107"/>
                </a:cubicBezTo>
                <a:cubicBezTo>
                  <a:pt x="595736" y="1938164"/>
                  <a:pt x="603835" y="1931581"/>
                  <a:pt x="601990" y="1929727"/>
                </a:cubicBezTo>
                <a:lnTo>
                  <a:pt x="591144" y="1936396"/>
                </a:lnTo>
                <a:cubicBezTo>
                  <a:pt x="581061" y="1944070"/>
                  <a:pt x="569833" y="1951781"/>
                  <a:pt x="559423" y="1957701"/>
                </a:cubicBezTo>
                <a:cubicBezTo>
                  <a:pt x="567450" y="1951047"/>
                  <a:pt x="576435" y="1944584"/>
                  <a:pt x="585827" y="1937997"/>
                </a:cubicBezTo>
                <a:cubicBezTo>
                  <a:pt x="595222" y="1931412"/>
                  <a:pt x="605024" y="1924702"/>
                  <a:pt x="614688" y="1917555"/>
                </a:cubicBezTo>
                <a:cubicBezTo>
                  <a:pt x="633197" y="1905052"/>
                  <a:pt x="653321" y="1894413"/>
                  <a:pt x="670228" y="1881961"/>
                </a:cubicBezTo>
                <a:cubicBezTo>
                  <a:pt x="678752" y="1875807"/>
                  <a:pt x="687584" y="1869607"/>
                  <a:pt x="696776" y="1863946"/>
                </a:cubicBezTo>
                <a:lnTo>
                  <a:pt x="702163" y="1861175"/>
                </a:lnTo>
                <a:lnTo>
                  <a:pt x="681617" y="1874999"/>
                </a:lnTo>
                <a:cubicBezTo>
                  <a:pt x="673550" y="1880528"/>
                  <a:pt x="665656" y="1886011"/>
                  <a:pt x="658055" y="1891253"/>
                </a:cubicBezTo>
                <a:cubicBezTo>
                  <a:pt x="653129" y="1895087"/>
                  <a:pt x="646076" y="1899871"/>
                  <a:pt x="643656" y="1901713"/>
                </a:cubicBezTo>
                <a:cubicBezTo>
                  <a:pt x="641477" y="1905460"/>
                  <a:pt x="644749" y="1904473"/>
                  <a:pt x="643180" y="1907173"/>
                </a:cubicBezTo>
                <a:cubicBezTo>
                  <a:pt x="643180" y="1907173"/>
                  <a:pt x="640478" y="1911819"/>
                  <a:pt x="639628" y="1910963"/>
                </a:cubicBezTo>
                <a:cubicBezTo>
                  <a:pt x="640478" y="1911819"/>
                  <a:pt x="650280" y="1906949"/>
                  <a:pt x="658708" y="1902122"/>
                </a:cubicBezTo>
                <a:lnTo>
                  <a:pt x="658609" y="1903668"/>
                </a:lnTo>
                <a:lnTo>
                  <a:pt x="657574" y="1904070"/>
                </a:lnTo>
                <a:cubicBezTo>
                  <a:pt x="658000" y="1904498"/>
                  <a:pt x="658365" y="1904450"/>
                  <a:pt x="658583" y="1904075"/>
                </a:cubicBezTo>
                <a:lnTo>
                  <a:pt x="658609" y="1903668"/>
                </a:lnTo>
                <a:lnTo>
                  <a:pt x="664487" y="1901380"/>
                </a:lnTo>
                <a:cubicBezTo>
                  <a:pt x="671163" y="1897784"/>
                  <a:pt x="677284" y="1891824"/>
                  <a:pt x="684282" y="1886748"/>
                </a:cubicBezTo>
                <a:cubicBezTo>
                  <a:pt x="707082" y="1872861"/>
                  <a:pt x="729824" y="1858974"/>
                  <a:pt x="752762" y="1846205"/>
                </a:cubicBezTo>
                <a:lnTo>
                  <a:pt x="819808" y="1813619"/>
                </a:lnTo>
                <a:lnTo>
                  <a:pt x="823589" y="1810408"/>
                </a:lnTo>
                <a:lnTo>
                  <a:pt x="825724" y="1808338"/>
                </a:lnTo>
                <a:lnTo>
                  <a:pt x="847642" y="1802992"/>
                </a:lnTo>
                <a:lnTo>
                  <a:pt x="879170" y="1791293"/>
                </a:lnTo>
                <a:lnTo>
                  <a:pt x="899698" y="1782071"/>
                </a:lnTo>
                <a:lnTo>
                  <a:pt x="898627" y="1781329"/>
                </a:lnTo>
                <a:cubicBezTo>
                  <a:pt x="897878" y="1780688"/>
                  <a:pt x="897229" y="1780202"/>
                  <a:pt x="896803" y="1780580"/>
                </a:cubicBezTo>
                <a:cubicBezTo>
                  <a:pt x="891642" y="1781238"/>
                  <a:pt x="877719" y="1787371"/>
                  <a:pt x="871753" y="1786783"/>
                </a:cubicBezTo>
                <a:cubicBezTo>
                  <a:pt x="868968" y="1786967"/>
                  <a:pt x="866557" y="1783232"/>
                  <a:pt x="866557" y="1783232"/>
                </a:cubicBezTo>
                <a:cubicBezTo>
                  <a:pt x="866557" y="1783232"/>
                  <a:pt x="865896" y="1783246"/>
                  <a:pt x="865004" y="1783465"/>
                </a:cubicBezTo>
                <a:lnTo>
                  <a:pt x="863713" y="1784108"/>
                </a:lnTo>
                <a:lnTo>
                  <a:pt x="861572" y="1784321"/>
                </a:lnTo>
                <a:lnTo>
                  <a:pt x="861275" y="1783957"/>
                </a:lnTo>
                <a:lnTo>
                  <a:pt x="861091" y="1784030"/>
                </a:lnTo>
                <a:lnTo>
                  <a:pt x="860408" y="1784437"/>
                </a:lnTo>
                <a:lnTo>
                  <a:pt x="861572" y="1784321"/>
                </a:lnTo>
                <a:lnTo>
                  <a:pt x="862064" y="1784928"/>
                </a:lnTo>
                <a:lnTo>
                  <a:pt x="859758" y="1784556"/>
                </a:lnTo>
                <a:lnTo>
                  <a:pt x="809314" y="1804472"/>
                </a:lnTo>
                <a:cubicBezTo>
                  <a:pt x="791038" y="1811688"/>
                  <a:pt x="773035" y="1819355"/>
                  <a:pt x="755609" y="1829026"/>
                </a:cubicBezTo>
                <a:cubicBezTo>
                  <a:pt x="747596" y="1833143"/>
                  <a:pt x="739392" y="1837778"/>
                  <a:pt x="731119" y="1842745"/>
                </a:cubicBezTo>
                <a:lnTo>
                  <a:pt x="723701" y="1847421"/>
                </a:lnTo>
                <a:lnTo>
                  <a:pt x="722242" y="1847928"/>
                </a:lnTo>
                <a:cubicBezTo>
                  <a:pt x="717291" y="1849987"/>
                  <a:pt x="711932" y="1852703"/>
                  <a:pt x="707573" y="1854524"/>
                </a:cubicBezTo>
                <a:lnTo>
                  <a:pt x="705690" y="1855149"/>
                </a:lnTo>
                <a:lnTo>
                  <a:pt x="724029" y="1843569"/>
                </a:lnTo>
                <a:cubicBezTo>
                  <a:pt x="732466" y="1838428"/>
                  <a:pt x="741183" y="1833344"/>
                  <a:pt x="750406" y="1828308"/>
                </a:cubicBezTo>
                <a:cubicBezTo>
                  <a:pt x="771141" y="1816620"/>
                  <a:pt x="787712" y="1809770"/>
                  <a:pt x="810063" y="1799943"/>
                </a:cubicBezTo>
                <a:cubicBezTo>
                  <a:pt x="821238" y="1795030"/>
                  <a:pt x="840841" y="1785289"/>
                  <a:pt x="854471" y="1781180"/>
                </a:cubicBezTo>
                <a:cubicBezTo>
                  <a:pt x="854993" y="1780281"/>
                  <a:pt x="869387" y="1777179"/>
                  <a:pt x="870238" y="1778035"/>
                </a:cubicBezTo>
                <a:lnTo>
                  <a:pt x="868382" y="1779559"/>
                </a:lnTo>
                <a:lnTo>
                  <a:pt x="880486" y="1776765"/>
                </a:lnTo>
                <a:cubicBezTo>
                  <a:pt x="881340" y="1776010"/>
                  <a:pt x="883238" y="1772371"/>
                  <a:pt x="884091" y="1771615"/>
                </a:cubicBezTo>
                <a:cubicBezTo>
                  <a:pt x="890156" y="1768201"/>
                  <a:pt x="898155" y="1765357"/>
                  <a:pt x="906730" y="1761677"/>
                </a:cubicBezTo>
                <a:cubicBezTo>
                  <a:pt x="910235" y="1760529"/>
                  <a:pt x="939777" y="1752630"/>
                  <a:pt x="940630" y="1751874"/>
                </a:cubicBezTo>
                <a:cubicBezTo>
                  <a:pt x="940680" y="1749873"/>
                  <a:pt x="934773" y="1746951"/>
                  <a:pt x="932973" y="1746587"/>
                </a:cubicBezTo>
                <a:cubicBezTo>
                  <a:pt x="930464" y="1746854"/>
                  <a:pt x="909580" y="1753280"/>
                  <a:pt x="922657" y="1747570"/>
                </a:cubicBezTo>
                <a:cubicBezTo>
                  <a:pt x="936578" y="1741437"/>
                  <a:pt x="909688" y="1748944"/>
                  <a:pt x="906183" y="1750092"/>
                </a:cubicBezTo>
                <a:cubicBezTo>
                  <a:pt x="896528" y="1752446"/>
                  <a:pt x="888003" y="1754126"/>
                  <a:pt x="884640" y="1755148"/>
                </a:cubicBezTo>
                <a:cubicBezTo>
                  <a:pt x="865065" y="1759274"/>
                  <a:pt x="847053" y="1763567"/>
                  <a:pt x="829494" y="1767743"/>
                </a:cubicBezTo>
                <a:lnTo>
                  <a:pt x="825819" y="1768576"/>
                </a:lnTo>
                <a:lnTo>
                  <a:pt x="828899" y="1765305"/>
                </a:lnTo>
                <a:lnTo>
                  <a:pt x="829883" y="1764043"/>
                </a:lnTo>
                <a:lnTo>
                  <a:pt x="841241" y="1760968"/>
                </a:lnTo>
                <a:cubicBezTo>
                  <a:pt x="848243" y="1759005"/>
                  <a:pt x="866374" y="1756973"/>
                  <a:pt x="870783" y="1753069"/>
                </a:cubicBezTo>
                <a:cubicBezTo>
                  <a:pt x="872489" y="1751557"/>
                  <a:pt x="870079" y="1747821"/>
                  <a:pt x="871843" y="1743975"/>
                </a:cubicBezTo>
                <a:cubicBezTo>
                  <a:pt x="874595" y="1739581"/>
                  <a:pt x="878042" y="1740767"/>
                  <a:pt x="884911" y="1738598"/>
                </a:cubicBezTo>
                <a:cubicBezTo>
                  <a:pt x="890123" y="1735939"/>
                  <a:pt x="893678" y="1732789"/>
                  <a:pt x="897183" y="1731643"/>
                </a:cubicBezTo>
                <a:cubicBezTo>
                  <a:pt x="911908" y="1726755"/>
                  <a:pt x="924926" y="1723380"/>
                  <a:pt x="940646" y="1717610"/>
                </a:cubicBezTo>
                <a:cubicBezTo>
                  <a:pt x="940646" y="1717610"/>
                  <a:pt x="955272" y="1716726"/>
                  <a:pt x="954518" y="1713480"/>
                </a:cubicBezTo>
                <a:cubicBezTo>
                  <a:pt x="954547" y="1712312"/>
                  <a:pt x="950218" y="1713048"/>
                  <a:pt x="946755" y="1713831"/>
                </a:cubicBezTo>
                <a:lnTo>
                  <a:pt x="944133" y="1714490"/>
                </a:lnTo>
                <a:lnTo>
                  <a:pt x="944202" y="1714463"/>
                </a:lnTo>
                <a:lnTo>
                  <a:pt x="943692" y="1714601"/>
                </a:lnTo>
                <a:lnTo>
                  <a:pt x="942868" y="1714809"/>
                </a:lnTo>
                <a:cubicBezTo>
                  <a:pt x="942546" y="1714899"/>
                  <a:pt x="942441" y="1714935"/>
                  <a:pt x="942636" y="1714889"/>
                </a:cubicBezTo>
                <a:lnTo>
                  <a:pt x="943692" y="1714601"/>
                </a:lnTo>
                <a:lnTo>
                  <a:pt x="944133" y="1714490"/>
                </a:lnTo>
                <a:lnTo>
                  <a:pt x="924602" y="1722443"/>
                </a:lnTo>
                <a:cubicBezTo>
                  <a:pt x="917859" y="1725154"/>
                  <a:pt x="911548" y="1727237"/>
                  <a:pt x="907599" y="1726658"/>
                </a:cubicBezTo>
                <a:cubicBezTo>
                  <a:pt x="905089" y="1726924"/>
                  <a:pt x="903348" y="1724226"/>
                  <a:pt x="901691" y="1723736"/>
                </a:cubicBezTo>
                <a:cubicBezTo>
                  <a:pt x="899038" y="1724128"/>
                  <a:pt x="893970" y="1726660"/>
                  <a:pt x="888673" y="1727112"/>
                </a:cubicBezTo>
                <a:cubicBezTo>
                  <a:pt x="885168" y="1728259"/>
                  <a:pt x="867841" y="1731538"/>
                  <a:pt x="878265" y="1726219"/>
                </a:cubicBezTo>
                <a:cubicBezTo>
                  <a:pt x="884471" y="1722679"/>
                  <a:pt x="893935" y="1722452"/>
                  <a:pt x="897298" y="1721429"/>
                </a:cubicBezTo>
                <a:cubicBezTo>
                  <a:pt x="900938" y="1720489"/>
                  <a:pt x="902702" y="1716643"/>
                  <a:pt x="903556" y="1715888"/>
                </a:cubicBezTo>
                <a:cubicBezTo>
                  <a:pt x="906199" y="1715829"/>
                  <a:pt x="907997" y="1716192"/>
                  <a:pt x="911361" y="1715171"/>
                </a:cubicBezTo>
                <a:cubicBezTo>
                  <a:pt x="912214" y="1714416"/>
                  <a:pt x="915770" y="1711267"/>
                  <a:pt x="917477" y="1709755"/>
                </a:cubicBezTo>
                <a:cubicBezTo>
                  <a:pt x="920129" y="1709364"/>
                  <a:pt x="928980" y="1705764"/>
                  <a:pt x="936701" y="1702839"/>
                </a:cubicBezTo>
                <a:cubicBezTo>
                  <a:pt x="944424" y="1699913"/>
                  <a:pt x="963650" y="1692998"/>
                  <a:pt x="948832" y="1696009"/>
                </a:cubicBezTo>
                <a:cubicBezTo>
                  <a:pt x="935010" y="1698140"/>
                  <a:pt x="920228" y="1705362"/>
                  <a:pt x="907210" y="1708737"/>
                </a:cubicBezTo>
                <a:cubicBezTo>
                  <a:pt x="901529" y="1710670"/>
                  <a:pt x="895447" y="1711980"/>
                  <a:pt x="889281" y="1713161"/>
                </a:cubicBezTo>
                <a:lnTo>
                  <a:pt x="884705" y="1714065"/>
                </a:lnTo>
                <a:lnTo>
                  <a:pt x="885551" y="1713491"/>
                </a:lnTo>
                <a:lnTo>
                  <a:pt x="892549" y="1708698"/>
                </a:lnTo>
                <a:lnTo>
                  <a:pt x="903812" y="1705549"/>
                </a:lnTo>
                <a:cubicBezTo>
                  <a:pt x="912472" y="1704078"/>
                  <a:pt x="925631" y="1700576"/>
                  <a:pt x="914419" y="1698438"/>
                </a:cubicBezTo>
                <a:lnTo>
                  <a:pt x="906405" y="1699338"/>
                </a:lnTo>
                <a:lnTo>
                  <a:pt x="921990" y="1689241"/>
                </a:lnTo>
                <a:cubicBezTo>
                  <a:pt x="935049" y="1680848"/>
                  <a:pt x="948438" y="1672222"/>
                  <a:pt x="960418" y="1663604"/>
                </a:cubicBezTo>
                <a:cubicBezTo>
                  <a:pt x="972920" y="1654087"/>
                  <a:pt x="956207" y="1663883"/>
                  <a:pt x="951663" y="1666676"/>
                </a:cubicBezTo>
                <a:cubicBezTo>
                  <a:pt x="935889" y="1677178"/>
                  <a:pt x="919557" y="1685933"/>
                  <a:pt x="904830" y="1694637"/>
                </a:cubicBezTo>
                <a:cubicBezTo>
                  <a:pt x="892522" y="1701500"/>
                  <a:pt x="904031" y="1690983"/>
                  <a:pt x="909187" y="1687142"/>
                </a:cubicBezTo>
                <a:cubicBezTo>
                  <a:pt x="931162" y="1671000"/>
                  <a:pt x="952855" y="1657662"/>
                  <a:pt x="977666" y="1641283"/>
                </a:cubicBezTo>
                <a:cubicBezTo>
                  <a:pt x="984718" y="1636500"/>
                  <a:pt x="968198" y="1640551"/>
                  <a:pt x="969191" y="1641550"/>
                </a:cubicBezTo>
                <a:cubicBezTo>
                  <a:pt x="946612" y="1651384"/>
                  <a:pt x="933253" y="1667402"/>
                  <a:pt x="910238" y="1677987"/>
                </a:cubicBezTo>
                <a:cubicBezTo>
                  <a:pt x="931361" y="1660987"/>
                  <a:pt x="955039" y="1646557"/>
                  <a:pt x="979326" y="1631077"/>
                </a:cubicBezTo>
                <a:cubicBezTo>
                  <a:pt x="979849" y="1630177"/>
                  <a:pt x="990120" y="1627205"/>
                  <a:pt x="987424" y="1624494"/>
                </a:cubicBezTo>
                <a:cubicBezTo>
                  <a:pt x="986574" y="1623639"/>
                  <a:pt x="978669" y="1627566"/>
                  <a:pt x="982028" y="1626431"/>
                </a:cubicBezTo>
                <a:cubicBezTo>
                  <a:pt x="972227" y="1631301"/>
                  <a:pt x="959114" y="1641867"/>
                  <a:pt x="948549" y="1645731"/>
                </a:cubicBezTo>
                <a:cubicBezTo>
                  <a:pt x="944668" y="1647767"/>
                  <a:pt x="940839" y="1647005"/>
                  <a:pt x="938420" y="1648846"/>
                </a:cubicBezTo>
                <a:cubicBezTo>
                  <a:pt x="928618" y="1653716"/>
                  <a:pt x="920238" y="1663104"/>
                  <a:pt x="909586" y="1667118"/>
                </a:cubicBezTo>
                <a:cubicBezTo>
                  <a:pt x="915788" y="1661479"/>
                  <a:pt x="919669" y="1659443"/>
                  <a:pt x="925119" y="1654710"/>
                </a:cubicBezTo>
                <a:cubicBezTo>
                  <a:pt x="923221" y="1655652"/>
                  <a:pt x="940839" y="1647005"/>
                  <a:pt x="941121" y="1644199"/>
                </a:cubicBezTo>
                <a:cubicBezTo>
                  <a:pt x="939799" y="1641446"/>
                  <a:pt x="919863" y="1656789"/>
                  <a:pt x="917966" y="1657731"/>
                </a:cubicBezTo>
                <a:cubicBezTo>
                  <a:pt x="896515" y="1672974"/>
                  <a:pt x="883683" y="1680735"/>
                  <a:pt x="860858" y="1696022"/>
                </a:cubicBezTo>
                <a:cubicBezTo>
                  <a:pt x="860858" y="1696022"/>
                  <a:pt x="850580" y="1706352"/>
                  <a:pt x="848930" y="1701843"/>
                </a:cubicBezTo>
                <a:cubicBezTo>
                  <a:pt x="849212" y="1699039"/>
                  <a:pt x="867440" y="1689340"/>
                  <a:pt x="867962" y="1688440"/>
                </a:cubicBezTo>
                <a:cubicBezTo>
                  <a:pt x="885011" y="1676132"/>
                  <a:pt x="900784" y="1665629"/>
                  <a:pt x="918212" y="1652278"/>
                </a:cubicBezTo>
                <a:cubicBezTo>
                  <a:pt x="907314" y="1661745"/>
                  <a:pt x="922564" y="1652142"/>
                  <a:pt x="921384" y="1649530"/>
                </a:cubicBezTo>
                <a:cubicBezTo>
                  <a:pt x="919212" y="1645920"/>
                  <a:pt x="898088" y="1662919"/>
                  <a:pt x="896191" y="1663861"/>
                </a:cubicBezTo>
                <a:cubicBezTo>
                  <a:pt x="877387" y="1677255"/>
                  <a:pt x="856981" y="1690700"/>
                  <a:pt x="834571" y="1707592"/>
                </a:cubicBezTo>
                <a:cubicBezTo>
                  <a:pt x="834571" y="1707592"/>
                  <a:pt x="822592" y="1716210"/>
                  <a:pt x="823308" y="1712655"/>
                </a:cubicBezTo>
                <a:lnTo>
                  <a:pt x="826476" y="1710172"/>
                </a:lnTo>
                <a:lnTo>
                  <a:pt x="831681" y="1708399"/>
                </a:lnTo>
                <a:cubicBezTo>
                  <a:pt x="833690" y="1707618"/>
                  <a:pt x="835244" y="1706864"/>
                  <a:pt x="835809" y="1706227"/>
                </a:cubicBezTo>
                <a:lnTo>
                  <a:pt x="834109" y="1704822"/>
                </a:lnTo>
                <a:lnTo>
                  <a:pt x="835288" y="1704038"/>
                </a:lnTo>
                <a:cubicBezTo>
                  <a:pt x="834242" y="1705837"/>
                  <a:pt x="848031" y="1696427"/>
                  <a:pt x="845336" y="1693716"/>
                </a:cubicBezTo>
                <a:cubicBezTo>
                  <a:pt x="844485" y="1692859"/>
                  <a:pt x="831547" y="1703125"/>
                  <a:pt x="829040" y="1705117"/>
                </a:cubicBezTo>
                <a:lnTo>
                  <a:pt x="828002" y="1705794"/>
                </a:lnTo>
                <a:lnTo>
                  <a:pt x="827835" y="1705823"/>
                </a:lnTo>
                <a:lnTo>
                  <a:pt x="824144" y="1706976"/>
                </a:lnTo>
                <a:lnTo>
                  <a:pt x="846756" y="1689532"/>
                </a:lnTo>
                <a:cubicBezTo>
                  <a:pt x="858337" y="1681018"/>
                  <a:pt x="870273" y="1672476"/>
                  <a:pt x="882514" y="1663409"/>
                </a:cubicBezTo>
                <a:cubicBezTo>
                  <a:pt x="882514" y="1663409"/>
                  <a:pt x="887717" y="1664127"/>
                  <a:pt x="887060" y="1660618"/>
                </a:cubicBezTo>
                <a:cubicBezTo>
                  <a:pt x="886590" y="1658719"/>
                  <a:pt x="875221" y="1666288"/>
                  <a:pt x="881663" y="1662553"/>
                </a:cubicBezTo>
                <a:cubicBezTo>
                  <a:pt x="860405" y="1675141"/>
                  <a:pt x="837191" y="1695738"/>
                  <a:pt x="815691" y="1706422"/>
                </a:cubicBezTo>
                <a:cubicBezTo>
                  <a:pt x="834360" y="1688617"/>
                  <a:pt x="862912" y="1673149"/>
                  <a:pt x="885497" y="1655957"/>
                </a:cubicBezTo>
                <a:cubicBezTo>
                  <a:pt x="887394" y="1655015"/>
                  <a:pt x="895492" y="1648432"/>
                  <a:pt x="893648" y="1646578"/>
                </a:cubicBezTo>
                <a:lnTo>
                  <a:pt x="882801" y="1653247"/>
                </a:lnTo>
                <a:cubicBezTo>
                  <a:pt x="872718" y="1660922"/>
                  <a:pt x="861491" y="1668633"/>
                  <a:pt x="851080" y="1674553"/>
                </a:cubicBezTo>
                <a:cubicBezTo>
                  <a:pt x="859107" y="1667898"/>
                  <a:pt x="868093" y="1661435"/>
                  <a:pt x="877485" y="1654848"/>
                </a:cubicBezTo>
                <a:cubicBezTo>
                  <a:pt x="886879" y="1648262"/>
                  <a:pt x="896681" y="1641552"/>
                  <a:pt x="906344" y="1634407"/>
                </a:cubicBezTo>
                <a:cubicBezTo>
                  <a:pt x="924854" y="1621904"/>
                  <a:pt x="944979" y="1611265"/>
                  <a:pt x="961886" y="1598813"/>
                </a:cubicBezTo>
                <a:cubicBezTo>
                  <a:pt x="970409" y="1592658"/>
                  <a:pt x="979241" y="1586457"/>
                  <a:pt x="988434" y="1580797"/>
                </a:cubicBezTo>
                <a:lnTo>
                  <a:pt x="993820" y="1578026"/>
                </a:lnTo>
                <a:lnTo>
                  <a:pt x="973273" y="1591850"/>
                </a:lnTo>
                <a:cubicBezTo>
                  <a:pt x="965207" y="1597380"/>
                  <a:pt x="957313" y="1602862"/>
                  <a:pt x="949712" y="1608104"/>
                </a:cubicBezTo>
                <a:cubicBezTo>
                  <a:pt x="944786" y="1611938"/>
                  <a:pt x="937733" y="1616723"/>
                  <a:pt x="935312" y="1618564"/>
                </a:cubicBezTo>
                <a:cubicBezTo>
                  <a:pt x="933135" y="1622311"/>
                  <a:pt x="936406" y="1621326"/>
                  <a:pt x="934837" y="1624023"/>
                </a:cubicBezTo>
                <a:cubicBezTo>
                  <a:pt x="934837" y="1624023"/>
                  <a:pt x="932136" y="1628670"/>
                  <a:pt x="931285" y="1627814"/>
                </a:cubicBezTo>
                <a:cubicBezTo>
                  <a:pt x="932136" y="1628670"/>
                  <a:pt x="941938" y="1623800"/>
                  <a:pt x="950364" y="1618972"/>
                </a:cubicBezTo>
                <a:lnTo>
                  <a:pt x="950266" y="1620520"/>
                </a:lnTo>
                <a:lnTo>
                  <a:pt x="949231" y="1620922"/>
                </a:lnTo>
                <a:cubicBezTo>
                  <a:pt x="949657" y="1621350"/>
                  <a:pt x="950022" y="1621300"/>
                  <a:pt x="950240" y="1620926"/>
                </a:cubicBezTo>
                <a:lnTo>
                  <a:pt x="950266" y="1620520"/>
                </a:lnTo>
                <a:lnTo>
                  <a:pt x="956145" y="1618233"/>
                </a:lnTo>
                <a:cubicBezTo>
                  <a:pt x="962820" y="1614636"/>
                  <a:pt x="968941" y="1608676"/>
                  <a:pt x="975939" y="1603600"/>
                </a:cubicBezTo>
                <a:cubicBezTo>
                  <a:pt x="1021539" y="1575823"/>
                  <a:pt x="1066909" y="1548055"/>
                  <a:pt x="1114064" y="1529207"/>
                </a:cubicBezTo>
                <a:lnTo>
                  <a:pt x="1119749" y="1527098"/>
                </a:lnTo>
                <a:lnTo>
                  <a:pt x="1118118" y="1526178"/>
                </a:lnTo>
                <a:lnTo>
                  <a:pt x="1145578" y="1507725"/>
                </a:lnTo>
                <a:lnTo>
                  <a:pt x="1179062" y="1483263"/>
                </a:lnTo>
                <a:lnTo>
                  <a:pt x="1181103" y="1480371"/>
                </a:lnTo>
                <a:lnTo>
                  <a:pt x="1180435" y="1480581"/>
                </a:lnTo>
                <a:cubicBezTo>
                  <a:pt x="1178338" y="1481769"/>
                  <a:pt x="1177107" y="1482728"/>
                  <a:pt x="1180328" y="1480860"/>
                </a:cubicBezTo>
                <a:lnTo>
                  <a:pt x="1159571" y="1495152"/>
                </a:lnTo>
                <a:lnTo>
                  <a:pt x="1161896" y="1494887"/>
                </a:lnTo>
                <a:cubicBezTo>
                  <a:pt x="1162747" y="1495742"/>
                  <a:pt x="1156826" y="1498578"/>
                  <a:pt x="1156303" y="1499477"/>
                </a:cubicBezTo>
                <a:lnTo>
                  <a:pt x="1149236" y="1502268"/>
                </a:lnTo>
                <a:lnTo>
                  <a:pt x="1147433" y="1503509"/>
                </a:lnTo>
                <a:cubicBezTo>
                  <a:pt x="1136285" y="1511566"/>
                  <a:pt x="1125106" y="1519387"/>
                  <a:pt x="1114357" y="1524729"/>
                </a:cubicBezTo>
                <a:lnTo>
                  <a:pt x="1138053" y="1506683"/>
                </a:lnTo>
                <a:lnTo>
                  <a:pt x="1100970" y="1521324"/>
                </a:lnTo>
                <a:cubicBezTo>
                  <a:pt x="1082696" y="1528539"/>
                  <a:pt x="1064692" y="1536207"/>
                  <a:pt x="1047266" y="1545879"/>
                </a:cubicBezTo>
                <a:cubicBezTo>
                  <a:pt x="1039253" y="1549994"/>
                  <a:pt x="1031049" y="1554630"/>
                  <a:pt x="1022777" y="1559596"/>
                </a:cubicBezTo>
                <a:lnTo>
                  <a:pt x="1015360" y="1564273"/>
                </a:lnTo>
                <a:lnTo>
                  <a:pt x="1013898" y="1564780"/>
                </a:lnTo>
                <a:cubicBezTo>
                  <a:pt x="1008948" y="1566839"/>
                  <a:pt x="1003590" y="1569554"/>
                  <a:pt x="999229" y="1571376"/>
                </a:cubicBezTo>
                <a:lnTo>
                  <a:pt x="997348" y="1572000"/>
                </a:lnTo>
                <a:lnTo>
                  <a:pt x="1015686" y="1560420"/>
                </a:lnTo>
                <a:cubicBezTo>
                  <a:pt x="1024123" y="1555280"/>
                  <a:pt x="1032840" y="1550195"/>
                  <a:pt x="1042063" y="1545159"/>
                </a:cubicBezTo>
                <a:cubicBezTo>
                  <a:pt x="1062798" y="1533470"/>
                  <a:pt x="1079370" y="1526622"/>
                  <a:pt x="1101721" y="1516794"/>
                </a:cubicBezTo>
                <a:cubicBezTo>
                  <a:pt x="1107308" y="1514338"/>
                  <a:pt x="1115003" y="1510673"/>
                  <a:pt x="1123004" y="1507110"/>
                </a:cubicBezTo>
                <a:lnTo>
                  <a:pt x="1137913" y="1501257"/>
                </a:lnTo>
                <a:lnTo>
                  <a:pt x="1139125" y="1499430"/>
                </a:lnTo>
                <a:cubicBezTo>
                  <a:pt x="1139504" y="1499068"/>
                  <a:pt x="1139848" y="1499057"/>
                  <a:pt x="1140273" y="1499485"/>
                </a:cubicBezTo>
                <a:lnTo>
                  <a:pt x="1139859" y="1500493"/>
                </a:lnTo>
                <a:lnTo>
                  <a:pt x="1146127" y="1498032"/>
                </a:lnTo>
                <a:lnTo>
                  <a:pt x="1152076" y="1496322"/>
                </a:lnTo>
                <a:lnTo>
                  <a:pt x="1176999" y="1479189"/>
                </a:lnTo>
                <a:lnTo>
                  <a:pt x="1157793" y="1487455"/>
                </a:lnTo>
                <a:lnTo>
                  <a:pt x="1149745" y="1492860"/>
                </a:lnTo>
                <a:lnTo>
                  <a:pt x="1155894" y="1488272"/>
                </a:lnTo>
                <a:lnTo>
                  <a:pt x="1044036" y="1536409"/>
                </a:lnTo>
                <a:cubicBezTo>
                  <a:pt x="1042725" y="1536734"/>
                  <a:pt x="1039664" y="1537494"/>
                  <a:pt x="1036822" y="1538201"/>
                </a:cubicBezTo>
                <a:cubicBezTo>
                  <a:pt x="1034613" y="1535891"/>
                  <a:pt x="1028710" y="1537357"/>
                  <a:pt x="1024338" y="1538442"/>
                </a:cubicBezTo>
                <a:cubicBezTo>
                  <a:pt x="1024338" y="1538442"/>
                  <a:pt x="1024338" y="1538442"/>
                  <a:pt x="1034881" y="1530517"/>
                </a:cubicBezTo>
                <a:cubicBezTo>
                  <a:pt x="1037044" y="1527122"/>
                  <a:pt x="1049070" y="1513110"/>
                  <a:pt x="1041857" y="1514902"/>
                </a:cubicBezTo>
                <a:cubicBezTo>
                  <a:pt x="1017396" y="1523834"/>
                  <a:pt x="990894" y="1535724"/>
                  <a:pt x="965122" y="1544981"/>
                </a:cubicBezTo>
                <a:cubicBezTo>
                  <a:pt x="939081" y="1559615"/>
                  <a:pt x="913987" y="1571561"/>
                  <a:pt x="888798" y="1583125"/>
                </a:cubicBezTo>
                <a:cubicBezTo>
                  <a:pt x="888798" y="1583125"/>
                  <a:pt x="888798" y="1583125"/>
                  <a:pt x="884207" y="1584264"/>
                </a:cubicBezTo>
                <a:cubicBezTo>
                  <a:pt x="920792" y="1561705"/>
                  <a:pt x="956599" y="1536073"/>
                  <a:pt x="993547" y="1515875"/>
                </a:cubicBezTo>
                <a:cubicBezTo>
                  <a:pt x="996608" y="1515114"/>
                  <a:pt x="1008052" y="1498798"/>
                  <a:pt x="1003680" y="1499884"/>
                </a:cubicBezTo>
                <a:cubicBezTo>
                  <a:pt x="1003680" y="1499884"/>
                  <a:pt x="1003680" y="1499884"/>
                  <a:pt x="1045851" y="1475530"/>
                </a:cubicBezTo>
                <a:cubicBezTo>
                  <a:pt x="1045851" y="1475530"/>
                  <a:pt x="1045851" y="1475530"/>
                  <a:pt x="1051753" y="1474065"/>
                </a:cubicBezTo>
                <a:cubicBezTo>
                  <a:pt x="1046530" y="1478219"/>
                  <a:pt x="1041257" y="1487695"/>
                  <a:pt x="1047792" y="1483215"/>
                </a:cubicBezTo>
                <a:cubicBezTo>
                  <a:pt x="1050853" y="1482454"/>
                  <a:pt x="1053694" y="1481748"/>
                  <a:pt x="1057386" y="1477973"/>
                </a:cubicBezTo>
                <a:cubicBezTo>
                  <a:pt x="1053694" y="1481748"/>
                  <a:pt x="1050853" y="1482454"/>
                  <a:pt x="1047159" y="1486230"/>
                </a:cubicBezTo>
                <a:cubicBezTo>
                  <a:pt x="1043248" y="1490059"/>
                  <a:pt x="1031221" y="1504069"/>
                  <a:pt x="1039287" y="1499210"/>
                </a:cubicBezTo>
                <a:cubicBezTo>
                  <a:pt x="1060007" y="1488347"/>
                  <a:pt x="1080145" y="1475179"/>
                  <a:pt x="1100963" y="1464703"/>
                </a:cubicBezTo>
                <a:cubicBezTo>
                  <a:pt x="1082355" y="1477489"/>
                  <a:pt x="1063748" y="1490277"/>
                  <a:pt x="1045869" y="1500432"/>
                </a:cubicBezTo>
                <a:cubicBezTo>
                  <a:pt x="1042078" y="1503823"/>
                  <a:pt x="1031581" y="1517453"/>
                  <a:pt x="1035955" y="1516368"/>
                </a:cubicBezTo>
                <a:cubicBezTo>
                  <a:pt x="1055242" y="1506270"/>
                  <a:pt x="1073121" y="1496115"/>
                  <a:pt x="1090878" y="1486397"/>
                </a:cubicBezTo>
                <a:cubicBezTo>
                  <a:pt x="1090878" y="1486397"/>
                  <a:pt x="1090878" y="1486397"/>
                  <a:pt x="1080335" y="1494322"/>
                </a:cubicBezTo>
                <a:cubicBezTo>
                  <a:pt x="1078805" y="1494704"/>
                  <a:pt x="1065247" y="1509094"/>
                  <a:pt x="1069839" y="1507953"/>
                </a:cubicBezTo>
                <a:cubicBezTo>
                  <a:pt x="1106566" y="1498833"/>
                  <a:pt x="1141350" y="1482030"/>
                  <a:pt x="1177666" y="1464846"/>
                </a:cubicBezTo>
                <a:cubicBezTo>
                  <a:pt x="1177666" y="1464846"/>
                  <a:pt x="1177666" y="1464846"/>
                  <a:pt x="1180696" y="1463736"/>
                </a:cubicBezTo>
                <a:lnTo>
                  <a:pt x="1198820" y="1457098"/>
                </a:lnTo>
                <a:lnTo>
                  <a:pt x="1199450" y="1456652"/>
                </a:lnTo>
                <a:lnTo>
                  <a:pt x="1199877" y="1456097"/>
                </a:lnTo>
                <a:lnTo>
                  <a:pt x="1200386" y="1455989"/>
                </a:lnTo>
                <a:lnTo>
                  <a:pt x="1205010" y="1452714"/>
                </a:lnTo>
                <a:lnTo>
                  <a:pt x="1206355" y="1451852"/>
                </a:lnTo>
                <a:lnTo>
                  <a:pt x="1211629" y="1446970"/>
                </a:lnTo>
                <a:cubicBezTo>
                  <a:pt x="1214414" y="1443164"/>
                  <a:pt x="1215999" y="1440015"/>
                  <a:pt x="1214153" y="1441902"/>
                </a:cubicBezTo>
                <a:cubicBezTo>
                  <a:pt x="1205189" y="1444128"/>
                  <a:pt x="1197977" y="1445920"/>
                  <a:pt x="1191223" y="1450455"/>
                </a:cubicBezTo>
                <a:cubicBezTo>
                  <a:pt x="1191223" y="1450455"/>
                  <a:pt x="1191223" y="1450455"/>
                  <a:pt x="1168291" y="1459007"/>
                </a:cubicBezTo>
                <a:cubicBezTo>
                  <a:pt x="1166762" y="1459387"/>
                  <a:pt x="1166762" y="1459387"/>
                  <a:pt x="1165451" y="1459713"/>
                </a:cubicBezTo>
                <a:cubicBezTo>
                  <a:pt x="1148325" y="1466415"/>
                  <a:pt x="1131977" y="1476191"/>
                  <a:pt x="1115167" y="1483224"/>
                </a:cubicBezTo>
                <a:cubicBezTo>
                  <a:pt x="1129986" y="1473827"/>
                  <a:pt x="1144902" y="1464816"/>
                  <a:pt x="1158868" y="1458489"/>
                </a:cubicBezTo>
                <a:cubicBezTo>
                  <a:pt x="1173687" y="1449094"/>
                  <a:pt x="1189283" y="1442771"/>
                  <a:pt x="1202570" y="1433755"/>
                </a:cubicBezTo>
                <a:cubicBezTo>
                  <a:pt x="1204952" y="1430305"/>
                  <a:pt x="1218605" y="1416301"/>
                  <a:pt x="1212702" y="1417765"/>
                </a:cubicBezTo>
                <a:cubicBezTo>
                  <a:pt x="1195577" y="1424467"/>
                  <a:pt x="1177019" y="1431934"/>
                  <a:pt x="1160211" y="1438966"/>
                </a:cubicBezTo>
                <a:cubicBezTo>
                  <a:pt x="1143763" y="1448359"/>
                  <a:pt x="1127415" y="1458135"/>
                  <a:pt x="1110508" y="1464781"/>
                </a:cubicBezTo>
                <a:cubicBezTo>
                  <a:pt x="1115611" y="1461065"/>
                  <a:pt x="1120834" y="1456910"/>
                  <a:pt x="1126057" y="1452755"/>
                </a:cubicBezTo>
                <a:cubicBezTo>
                  <a:pt x="1127587" y="1452376"/>
                  <a:pt x="1138302" y="1438690"/>
                  <a:pt x="1130868" y="1440536"/>
                </a:cubicBezTo>
                <a:cubicBezTo>
                  <a:pt x="1129024" y="1442423"/>
                  <a:pt x="1127007" y="1443638"/>
                  <a:pt x="1124714" y="1444566"/>
                </a:cubicBezTo>
                <a:lnTo>
                  <a:pt x="1120315" y="1445859"/>
                </a:lnTo>
                <a:lnTo>
                  <a:pt x="1148535" y="1431147"/>
                </a:lnTo>
                <a:cubicBezTo>
                  <a:pt x="1158064" y="1426331"/>
                  <a:pt x="1167501" y="1421845"/>
                  <a:pt x="1176781" y="1418111"/>
                </a:cubicBezTo>
                <a:lnTo>
                  <a:pt x="1205886" y="1403233"/>
                </a:lnTo>
                <a:lnTo>
                  <a:pt x="1197982" y="1404737"/>
                </a:lnTo>
                <a:lnTo>
                  <a:pt x="1194405" y="1405411"/>
                </a:lnTo>
                <a:lnTo>
                  <a:pt x="1197042" y="1401567"/>
                </a:lnTo>
                <a:lnTo>
                  <a:pt x="1197853" y="1400062"/>
                </a:lnTo>
                <a:lnTo>
                  <a:pt x="1208838" y="1397345"/>
                </a:lnTo>
                <a:lnTo>
                  <a:pt x="1216810" y="1396081"/>
                </a:lnTo>
                <a:lnTo>
                  <a:pt x="1237225" y="1379337"/>
                </a:lnTo>
                <a:lnTo>
                  <a:pt x="1237213" y="1378924"/>
                </a:lnTo>
                <a:lnTo>
                  <a:pt x="1238643" y="1377672"/>
                </a:lnTo>
                <a:lnTo>
                  <a:pt x="1239387" y="1374290"/>
                </a:lnTo>
                <a:cubicBezTo>
                  <a:pt x="1236869" y="1375936"/>
                  <a:pt x="1232715" y="1379723"/>
                  <a:pt x="1230442" y="1383146"/>
                </a:cubicBezTo>
                <a:cubicBezTo>
                  <a:pt x="1227601" y="1383851"/>
                  <a:pt x="1216379" y="1389088"/>
                  <a:pt x="1206784" y="1394330"/>
                </a:cubicBezTo>
                <a:cubicBezTo>
                  <a:pt x="1208946" y="1390934"/>
                  <a:pt x="1211424" y="1387868"/>
                  <a:pt x="1207052" y="1388954"/>
                </a:cubicBezTo>
                <a:cubicBezTo>
                  <a:pt x="1153929" y="1402146"/>
                  <a:pt x="1104908" y="1430650"/>
                  <a:pt x="1055886" y="1459155"/>
                </a:cubicBezTo>
                <a:cubicBezTo>
                  <a:pt x="1055886" y="1459155"/>
                  <a:pt x="1055886" y="1459155"/>
                  <a:pt x="1029264" y="1471482"/>
                </a:cubicBezTo>
                <a:cubicBezTo>
                  <a:pt x="1032956" y="1467707"/>
                  <a:pt x="1039128" y="1460869"/>
                  <a:pt x="1038447" y="1458179"/>
                </a:cubicBezTo>
                <a:cubicBezTo>
                  <a:pt x="1060699" y="1446937"/>
                  <a:pt x="1082829" y="1436133"/>
                  <a:pt x="1103550" y="1425272"/>
                </a:cubicBezTo>
                <a:cubicBezTo>
                  <a:pt x="1125219" y="1411726"/>
                  <a:pt x="1147348" y="1400922"/>
                  <a:pt x="1169016" y="1387374"/>
                </a:cubicBezTo>
                <a:cubicBezTo>
                  <a:pt x="1173390" y="1386289"/>
                  <a:pt x="1182573" y="1372984"/>
                  <a:pt x="1178201" y="1374071"/>
                </a:cubicBezTo>
                <a:cubicBezTo>
                  <a:pt x="1167076" y="1379691"/>
                  <a:pt x="1155853" y="1384927"/>
                  <a:pt x="1143416" y="1390874"/>
                </a:cubicBezTo>
                <a:cubicBezTo>
                  <a:pt x="1132290" y="1396494"/>
                  <a:pt x="1119635" y="1402496"/>
                  <a:pt x="1108412" y="1407733"/>
                </a:cubicBezTo>
                <a:cubicBezTo>
                  <a:pt x="1112421" y="1404287"/>
                  <a:pt x="1115434" y="1397822"/>
                  <a:pt x="1111063" y="1398908"/>
                </a:cubicBezTo>
                <a:cubicBezTo>
                  <a:pt x="1106472" y="1400049"/>
                  <a:pt x="1102778" y="1403824"/>
                  <a:pt x="1098406" y="1404910"/>
                </a:cubicBezTo>
                <a:cubicBezTo>
                  <a:pt x="1092504" y="1406376"/>
                  <a:pt x="1088810" y="1410149"/>
                  <a:pt x="1084439" y="1411236"/>
                </a:cubicBezTo>
                <a:cubicBezTo>
                  <a:pt x="1085749" y="1410909"/>
                  <a:pt x="1085071" y="1408220"/>
                  <a:pt x="1086601" y="1407841"/>
                </a:cubicBezTo>
                <a:cubicBezTo>
                  <a:pt x="1145169" y="1379415"/>
                  <a:pt x="1206405" y="1356042"/>
                  <a:pt x="1264389" y="1325312"/>
                </a:cubicBezTo>
                <a:cubicBezTo>
                  <a:pt x="1266576" y="1324769"/>
                  <a:pt x="1269965" y="1321172"/>
                  <a:pt x="1272617" y="1317757"/>
                </a:cubicBezTo>
                <a:lnTo>
                  <a:pt x="1272733" y="1317557"/>
                </a:lnTo>
                <a:lnTo>
                  <a:pt x="1261128" y="1320614"/>
                </a:lnTo>
                <a:lnTo>
                  <a:pt x="1258510" y="1321849"/>
                </a:lnTo>
                <a:lnTo>
                  <a:pt x="1258650" y="1321267"/>
                </a:lnTo>
                <a:lnTo>
                  <a:pt x="1205069" y="1335380"/>
                </a:lnTo>
                <a:lnTo>
                  <a:pt x="1218495" y="1329046"/>
                </a:lnTo>
                <a:lnTo>
                  <a:pt x="1218662" y="1329001"/>
                </a:lnTo>
                <a:lnTo>
                  <a:pt x="1238745" y="1323103"/>
                </a:lnTo>
                <a:lnTo>
                  <a:pt x="1243971" y="1317303"/>
                </a:lnTo>
                <a:lnTo>
                  <a:pt x="1244505" y="1316240"/>
                </a:lnTo>
                <a:lnTo>
                  <a:pt x="1244235" y="1313577"/>
                </a:lnTo>
                <a:cubicBezTo>
                  <a:pt x="1218244" y="1322889"/>
                  <a:pt x="1192690" y="1332092"/>
                  <a:pt x="1167280" y="1343710"/>
                </a:cubicBezTo>
                <a:cubicBezTo>
                  <a:pt x="1154843" y="1349657"/>
                  <a:pt x="1141507" y="1352969"/>
                  <a:pt x="1130601" y="1358534"/>
                </a:cubicBezTo>
                <a:cubicBezTo>
                  <a:pt x="1117848" y="1364151"/>
                  <a:pt x="1105192" y="1370152"/>
                  <a:pt x="1093337" y="1378404"/>
                </a:cubicBezTo>
                <a:cubicBezTo>
                  <a:pt x="1079152" y="1384784"/>
                  <a:pt x="1066713" y="1390731"/>
                  <a:pt x="1053328" y="1399363"/>
                </a:cubicBezTo>
                <a:cubicBezTo>
                  <a:pt x="1054058" y="1396732"/>
                  <a:pt x="1054910" y="1393662"/>
                  <a:pt x="1052067" y="1394368"/>
                </a:cubicBezTo>
                <a:cubicBezTo>
                  <a:pt x="1037881" y="1400750"/>
                  <a:pt x="1022287" y="1407071"/>
                  <a:pt x="1007686" y="1416412"/>
                </a:cubicBezTo>
                <a:cubicBezTo>
                  <a:pt x="1022870" y="1405701"/>
                  <a:pt x="1038829" y="1396226"/>
                  <a:pt x="1055067" y="1387039"/>
                </a:cubicBezTo>
                <a:lnTo>
                  <a:pt x="1076982" y="1374685"/>
                </a:lnTo>
                <a:lnTo>
                  <a:pt x="1066341" y="1376988"/>
                </a:lnTo>
                <a:lnTo>
                  <a:pt x="1017253" y="1403828"/>
                </a:lnTo>
                <a:lnTo>
                  <a:pt x="1012815" y="1405488"/>
                </a:lnTo>
                <a:lnTo>
                  <a:pt x="1008304" y="1405995"/>
                </a:lnTo>
                <a:lnTo>
                  <a:pt x="977071" y="1426358"/>
                </a:lnTo>
                <a:lnTo>
                  <a:pt x="974216" y="1421247"/>
                </a:lnTo>
                <a:cubicBezTo>
                  <a:pt x="967921" y="1418275"/>
                  <a:pt x="952825" y="1422483"/>
                  <a:pt x="935717" y="1428569"/>
                </a:cubicBezTo>
                <a:cubicBezTo>
                  <a:pt x="911257" y="1437501"/>
                  <a:pt x="883904" y="1452458"/>
                  <a:pt x="863816" y="1460305"/>
                </a:cubicBezTo>
                <a:cubicBezTo>
                  <a:pt x="883954" y="1447139"/>
                  <a:pt x="900572" y="1431988"/>
                  <a:pt x="916971" y="1416893"/>
                </a:cubicBezTo>
                <a:cubicBezTo>
                  <a:pt x="917822" y="1413823"/>
                  <a:pt x="929215" y="1402827"/>
                  <a:pt x="924625" y="1403967"/>
                </a:cubicBezTo>
                <a:cubicBezTo>
                  <a:pt x="921783" y="1404673"/>
                  <a:pt x="918722" y="1405433"/>
                  <a:pt x="915880" y="1406139"/>
                </a:cubicBezTo>
                <a:cubicBezTo>
                  <a:pt x="927954" y="1397833"/>
                  <a:pt x="938861" y="1392266"/>
                  <a:pt x="950837" y="1383576"/>
                </a:cubicBezTo>
                <a:cubicBezTo>
                  <a:pt x="951516" y="1386265"/>
                  <a:pt x="951516" y="1386265"/>
                  <a:pt x="953047" y="1385885"/>
                </a:cubicBezTo>
                <a:cubicBezTo>
                  <a:pt x="953047" y="1385885"/>
                  <a:pt x="953047" y="1385885"/>
                  <a:pt x="999589" y="1360445"/>
                </a:cubicBezTo>
                <a:cubicBezTo>
                  <a:pt x="998959" y="1363460"/>
                  <a:pt x="996576" y="1366909"/>
                  <a:pt x="997255" y="1369599"/>
                </a:cubicBezTo>
                <a:cubicBezTo>
                  <a:pt x="997255" y="1369599"/>
                  <a:pt x="997839" y="1371905"/>
                  <a:pt x="998787" y="1369219"/>
                </a:cubicBezTo>
                <a:cubicBezTo>
                  <a:pt x="1012754" y="1362892"/>
                  <a:pt x="1025409" y="1356891"/>
                  <a:pt x="1038795" y="1348260"/>
                </a:cubicBezTo>
                <a:cubicBezTo>
                  <a:pt x="1037846" y="1350946"/>
                  <a:pt x="1039376" y="1350564"/>
                  <a:pt x="1040907" y="1350186"/>
                </a:cubicBezTo>
                <a:cubicBezTo>
                  <a:pt x="1046228" y="1346414"/>
                  <a:pt x="1049921" y="1342640"/>
                  <a:pt x="1055822" y="1341174"/>
                </a:cubicBezTo>
                <a:lnTo>
                  <a:pt x="1061682" y="1337417"/>
                </a:lnTo>
                <a:lnTo>
                  <a:pt x="912126" y="1384001"/>
                </a:lnTo>
                <a:cubicBezTo>
                  <a:pt x="821964" y="1412927"/>
                  <a:pt x="732183" y="1442551"/>
                  <a:pt x="643204" y="1473338"/>
                </a:cubicBezTo>
                <a:lnTo>
                  <a:pt x="575941" y="1497866"/>
                </a:lnTo>
                <a:lnTo>
                  <a:pt x="574254" y="1496673"/>
                </a:lnTo>
                <a:lnTo>
                  <a:pt x="574977" y="1498217"/>
                </a:lnTo>
                <a:lnTo>
                  <a:pt x="379087" y="1569648"/>
                </a:lnTo>
                <a:cubicBezTo>
                  <a:pt x="379087" y="1569648"/>
                  <a:pt x="378074" y="1569316"/>
                  <a:pt x="376808" y="1568901"/>
                </a:cubicBezTo>
                <a:lnTo>
                  <a:pt x="373959" y="1567970"/>
                </a:lnTo>
                <a:lnTo>
                  <a:pt x="373009" y="1567659"/>
                </a:lnTo>
                <a:cubicBezTo>
                  <a:pt x="371997" y="1567327"/>
                  <a:pt x="371490" y="1567163"/>
                  <a:pt x="372250" y="1567411"/>
                </a:cubicBezTo>
                <a:lnTo>
                  <a:pt x="373959" y="1567970"/>
                </a:lnTo>
                <a:lnTo>
                  <a:pt x="379087" y="1569648"/>
                </a:lnTo>
                <a:cubicBezTo>
                  <a:pt x="392222" y="1570047"/>
                  <a:pt x="402293" y="1565547"/>
                  <a:pt x="414979" y="1561813"/>
                </a:cubicBezTo>
                <a:cubicBezTo>
                  <a:pt x="424963" y="1562118"/>
                  <a:pt x="460991" y="1546735"/>
                  <a:pt x="441327" y="1558497"/>
                </a:cubicBezTo>
                <a:cubicBezTo>
                  <a:pt x="435470" y="1562610"/>
                  <a:pt x="428024" y="1565602"/>
                  <a:pt x="420090" y="1568236"/>
                </a:cubicBezTo>
                <a:lnTo>
                  <a:pt x="411630" y="1570894"/>
                </a:lnTo>
                <a:lnTo>
                  <a:pt x="430568" y="1560155"/>
                </a:lnTo>
                <a:cubicBezTo>
                  <a:pt x="407407" y="1567761"/>
                  <a:pt x="382855" y="1578442"/>
                  <a:pt x="360770" y="1591565"/>
                </a:cubicBezTo>
                <a:cubicBezTo>
                  <a:pt x="338920" y="1604660"/>
                  <a:pt x="316471" y="1618899"/>
                  <a:pt x="293895" y="1635902"/>
                </a:cubicBezTo>
                <a:cubicBezTo>
                  <a:pt x="275634" y="1649926"/>
                  <a:pt x="256555" y="1664777"/>
                  <a:pt x="237401" y="1679771"/>
                </a:cubicBezTo>
                <a:lnTo>
                  <a:pt x="237189" y="1679938"/>
                </a:lnTo>
                <a:lnTo>
                  <a:pt x="231240" y="1682584"/>
                </a:lnTo>
                <a:cubicBezTo>
                  <a:pt x="229403" y="1683490"/>
                  <a:pt x="228347" y="1684141"/>
                  <a:pt x="228777" y="1684227"/>
                </a:cubicBezTo>
                <a:cubicBezTo>
                  <a:pt x="226195" y="1682666"/>
                  <a:pt x="225181" y="1677103"/>
                  <a:pt x="228908" y="1677859"/>
                </a:cubicBezTo>
                <a:cubicBezTo>
                  <a:pt x="223460" y="1676755"/>
                  <a:pt x="229766" y="1676997"/>
                  <a:pt x="222464" y="1679836"/>
                </a:cubicBezTo>
                <a:cubicBezTo>
                  <a:pt x="212871" y="1683247"/>
                  <a:pt x="218162" y="1677925"/>
                  <a:pt x="218162" y="1677925"/>
                </a:cubicBezTo>
                <a:cubicBezTo>
                  <a:pt x="221737" y="1674329"/>
                  <a:pt x="233192" y="1671125"/>
                  <a:pt x="234908" y="1669399"/>
                </a:cubicBezTo>
                <a:cubicBezTo>
                  <a:pt x="234908" y="1669399"/>
                  <a:pt x="234042" y="1666112"/>
                  <a:pt x="233319" y="1662681"/>
                </a:cubicBezTo>
                <a:cubicBezTo>
                  <a:pt x="236756" y="1661305"/>
                  <a:pt x="242913" y="1659270"/>
                  <a:pt x="242913" y="1659270"/>
                </a:cubicBezTo>
                <a:cubicBezTo>
                  <a:pt x="243905" y="1654114"/>
                  <a:pt x="236751" y="1659230"/>
                  <a:pt x="236751" y="1659230"/>
                </a:cubicBezTo>
                <a:cubicBezTo>
                  <a:pt x="232310" y="1659192"/>
                  <a:pt x="216408" y="1660285"/>
                  <a:pt x="217270" y="1661498"/>
                </a:cubicBezTo>
                <a:cubicBezTo>
                  <a:pt x="215542" y="1656999"/>
                  <a:pt x="224281" y="1656526"/>
                  <a:pt x="231439" y="1653831"/>
                </a:cubicBezTo>
                <a:cubicBezTo>
                  <a:pt x="235876" y="1651448"/>
                  <a:pt x="255346" y="1642609"/>
                  <a:pt x="243027" y="1644258"/>
                </a:cubicBezTo>
                <a:cubicBezTo>
                  <a:pt x="237728" y="1645429"/>
                  <a:pt x="233148" y="1647610"/>
                  <a:pt x="226990" y="1649644"/>
                </a:cubicBezTo>
                <a:cubicBezTo>
                  <a:pt x="221191" y="1651664"/>
                  <a:pt x="216627" y="1653136"/>
                  <a:pt x="212722" y="1654328"/>
                </a:cubicBezTo>
                <a:lnTo>
                  <a:pt x="203596" y="1656992"/>
                </a:lnTo>
                <a:lnTo>
                  <a:pt x="205982" y="1655202"/>
                </a:lnTo>
                <a:lnTo>
                  <a:pt x="222782" y="1641318"/>
                </a:lnTo>
                <a:lnTo>
                  <a:pt x="232264" y="1635678"/>
                </a:lnTo>
                <a:cubicBezTo>
                  <a:pt x="238492" y="1632708"/>
                  <a:pt x="235591" y="1633459"/>
                  <a:pt x="231026" y="1634541"/>
                </a:cubicBezTo>
                <a:lnTo>
                  <a:pt x="230967" y="1634553"/>
                </a:lnTo>
                <a:lnTo>
                  <a:pt x="231693" y="1633954"/>
                </a:lnTo>
                <a:cubicBezTo>
                  <a:pt x="240461" y="1626948"/>
                  <a:pt x="249591" y="1619936"/>
                  <a:pt x="259572" y="1612665"/>
                </a:cubicBezTo>
                <a:cubicBezTo>
                  <a:pt x="260172" y="1611523"/>
                  <a:pt x="270647" y="1604572"/>
                  <a:pt x="268846" y="1602963"/>
                </a:cubicBezTo>
                <a:cubicBezTo>
                  <a:pt x="266895" y="1601220"/>
                  <a:pt x="255330" y="1613191"/>
                  <a:pt x="252738" y="1615193"/>
                </a:cubicBezTo>
                <a:lnTo>
                  <a:pt x="226101" y="1635537"/>
                </a:lnTo>
                <a:lnTo>
                  <a:pt x="223863" y="1635990"/>
                </a:lnTo>
                <a:cubicBezTo>
                  <a:pt x="221681" y="1636275"/>
                  <a:pt x="220015" y="1636217"/>
                  <a:pt x="219798" y="1635395"/>
                </a:cubicBezTo>
                <a:cubicBezTo>
                  <a:pt x="217930" y="1632768"/>
                  <a:pt x="257158" y="1617225"/>
                  <a:pt x="242834" y="1618465"/>
                </a:cubicBezTo>
                <a:cubicBezTo>
                  <a:pt x="239254" y="1619987"/>
                  <a:pt x="216202" y="1628270"/>
                  <a:pt x="214478" y="1625846"/>
                </a:cubicBezTo>
                <a:cubicBezTo>
                  <a:pt x="213472" y="1624432"/>
                  <a:pt x="217179" y="1614469"/>
                  <a:pt x="216320" y="1615332"/>
                </a:cubicBezTo>
                <a:cubicBezTo>
                  <a:pt x="217179" y="1614469"/>
                  <a:pt x="218036" y="1613606"/>
                  <a:pt x="218895" y="1612743"/>
                </a:cubicBezTo>
                <a:cubicBezTo>
                  <a:pt x="214452" y="1612706"/>
                  <a:pt x="199278" y="1619304"/>
                  <a:pt x="210869" y="1612151"/>
                </a:cubicBezTo>
                <a:cubicBezTo>
                  <a:pt x="224324" y="1605204"/>
                  <a:pt x="205427" y="1613121"/>
                  <a:pt x="198412" y="1616018"/>
                </a:cubicBezTo>
                <a:lnTo>
                  <a:pt x="196797" y="1616648"/>
                </a:lnTo>
                <a:lnTo>
                  <a:pt x="235235" y="1586359"/>
                </a:lnTo>
                <a:cubicBezTo>
                  <a:pt x="238276" y="1583080"/>
                  <a:pt x="244272" y="1576686"/>
                  <a:pt x="235725" y="1582480"/>
                </a:cubicBezTo>
                <a:cubicBezTo>
                  <a:pt x="224822" y="1590246"/>
                  <a:pt x="214885" y="1599115"/>
                  <a:pt x="203509" y="1605260"/>
                </a:cubicBezTo>
                <a:cubicBezTo>
                  <a:pt x="207417" y="1600957"/>
                  <a:pt x="211487" y="1597188"/>
                  <a:pt x="215639" y="1593688"/>
                </a:cubicBezTo>
                <a:lnTo>
                  <a:pt x="225135" y="1586198"/>
                </a:lnTo>
                <a:lnTo>
                  <a:pt x="226866" y="1585324"/>
                </a:lnTo>
                <a:cubicBezTo>
                  <a:pt x="231301" y="1583027"/>
                  <a:pt x="233349" y="1581640"/>
                  <a:pt x="233913" y="1580830"/>
                </a:cubicBezTo>
                <a:lnTo>
                  <a:pt x="232762" y="1580200"/>
                </a:lnTo>
                <a:lnTo>
                  <a:pt x="240921" y="1573796"/>
                </a:lnTo>
                <a:cubicBezTo>
                  <a:pt x="245092" y="1570313"/>
                  <a:pt x="249189" y="1566568"/>
                  <a:pt x="253134" y="1562300"/>
                </a:cubicBezTo>
                <a:lnTo>
                  <a:pt x="245025" y="1568094"/>
                </a:lnTo>
                <a:lnTo>
                  <a:pt x="228150" y="1580154"/>
                </a:lnTo>
                <a:lnTo>
                  <a:pt x="226694" y="1580284"/>
                </a:lnTo>
                <a:cubicBezTo>
                  <a:pt x="224930" y="1580470"/>
                  <a:pt x="223488" y="1580578"/>
                  <a:pt x="223272" y="1580275"/>
                </a:cubicBezTo>
                <a:cubicBezTo>
                  <a:pt x="222411" y="1579063"/>
                  <a:pt x="241021" y="1571088"/>
                  <a:pt x="244596" y="1567492"/>
                </a:cubicBezTo>
                <a:cubicBezTo>
                  <a:pt x="237435" y="1568112"/>
                  <a:pt x="235579" y="1572057"/>
                  <a:pt x="226843" y="1574604"/>
                </a:cubicBezTo>
                <a:cubicBezTo>
                  <a:pt x="226843" y="1574604"/>
                  <a:pt x="209952" y="1582928"/>
                  <a:pt x="209091" y="1581717"/>
                </a:cubicBezTo>
                <a:lnTo>
                  <a:pt x="218811" y="1569863"/>
                </a:lnTo>
                <a:cubicBezTo>
                  <a:pt x="217948" y="1568651"/>
                  <a:pt x="170986" y="1585736"/>
                  <a:pt x="192171" y="1575172"/>
                </a:cubicBezTo>
                <a:cubicBezTo>
                  <a:pt x="205343" y="1570240"/>
                  <a:pt x="215218" y="1564813"/>
                  <a:pt x="224947" y="1557109"/>
                </a:cubicBezTo>
                <a:cubicBezTo>
                  <a:pt x="232101" y="1551994"/>
                  <a:pt x="239268" y="1553448"/>
                  <a:pt x="246275" y="1546401"/>
                </a:cubicBezTo>
                <a:cubicBezTo>
                  <a:pt x="246275" y="1546401"/>
                  <a:pt x="246392" y="1546565"/>
                  <a:pt x="246538" y="1546771"/>
                </a:cubicBezTo>
                <a:lnTo>
                  <a:pt x="246866" y="1547232"/>
                </a:lnTo>
                <a:lnTo>
                  <a:pt x="246975" y="1547386"/>
                </a:lnTo>
                <a:cubicBezTo>
                  <a:pt x="247092" y="1547551"/>
                  <a:pt x="247150" y="1547633"/>
                  <a:pt x="247063" y="1547509"/>
                </a:cubicBezTo>
                <a:lnTo>
                  <a:pt x="246866" y="1547232"/>
                </a:lnTo>
                <a:lnTo>
                  <a:pt x="246275" y="1546401"/>
                </a:lnTo>
                <a:cubicBezTo>
                  <a:pt x="240963" y="1541002"/>
                  <a:pt x="224089" y="1557972"/>
                  <a:pt x="219644" y="1555861"/>
                </a:cubicBezTo>
                <a:cubicBezTo>
                  <a:pt x="218643" y="1556867"/>
                  <a:pt x="215190" y="1549597"/>
                  <a:pt x="216048" y="1548734"/>
                </a:cubicBezTo>
                <a:cubicBezTo>
                  <a:pt x="208171" y="1550420"/>
                  <a:pt x="202740" y="1557960"/>
                  <a:pt x="195721" y="1558782"/>
                </a:cubicBezTo>
                <a:cubicBezTo>
                  <a:pt x="192999" y="1559093"/>
                  <a:pt x="192138" y="1557882"/>
                  <a:pt x="189555" y="1556321"/>
                </a:cubicBezTo>
                <a:lnTo>
                  <a:pt x="184220" y="1557103"/>
                </a:lnTo>
                <a:lnTo>
                  <a:pt x="181955" y="1558311"/>
                </a:lnTo>
                <a:cubicBezTo>
                  <a:pt x="181961" y="1560433"/>
                  <a:pt x="183587" y="1560426"/>
                  <a:pt x="186613" y="1562233"/>
                </a:cubicBezTo>
                <a:lnTo>
                  <a:pt x="181971" y="1564377"/>
                </a:lnTo>
                <a:lnTo>
                  <a:pt x="179146" y="1561621"/>
                </a:lnTo>
                <a:lnTo>
                  <a:pt x="172932" y="1560521"/>
                </a:lnTo>
                <a:lnTo>
                  <a:pt x="168075" y="1562677"/>
                </a:lnTo>
                <a:cubicBezTo>
                  <a:pt x="152181" y="1567920"/>
                  <a:pt x="139733" y="1576281"/>
                  <a:pt x="123834" y="1579450"/>
                </a:cubicBezTo>
                <a:cubicBezTo>
                  <a:pt x="131777" y="1574580"/>
                  <a:pt x="138863" y="1571179"/>
                  <a:pt x="145966" y="1567803"/>
                </a:cubicBezTo>
                <a:lnTo>
                  <a:pt x="159383" y="1560868"/>
                </a:lnTo>
                <a:lnTo>
                  <a:pt x="155466" y="1558427"/>
                </a:lnTo>
                <a:cubicBezTo>
                  <a:pt x="158481" y="1556291"/>
                  <a:pt x="158481" y="1556291"/>
                  <a:pt x="158481" y="1556291"/>
                </a:cubicBezTo>
                <a:cubicBezTo>
                  <a:pt x="160107" y="1556283"/>
                  <a:pt x="161735" y="1556276"/>
                  <a:pt x="163128" y="1556270"/>
                </a:cubicBezTo>
                <a:lnTo>
                  <a:pt x="167159" y="1556849"/>
                </a:lnTo>
                <a:lnTo>
                  <a:pt x="168206" y="1556308"/>
                </a:lnTo>
                <a:lnTo>
                  <a:pt x="188175" y="1547334"/>
                </a:lnTo>
                <a:lnTo>
                  <a:pt x="208387" y="1535751"/>
                </a:lnTo>
                <a:cubicBezTo>
                  <a:pt x="210013" y="1535742"/>
                  <a:pt x="211640" y="1535736"/>
                  <a:pt x="211640" y="1535736"/>
                </a:cubicBezTo>
                <a:lnTo>
                  <a:pt x="213395" y="1534492"/>
                </a:lnTo>
                <a:lnTo>
                  <a:pt x="207135" y="1534137"/>
                </a:lnTo>
                <a:cubicBezTo>
                  <a:pt x="203556" y="1535657"/>
                  <a:pt x="187663" y="1540900"/>
                  <a:pt x="184941" y="1541557"/>
                </a:cubicBezTo>
                <a:cubicBezTo>
                  <a:pt x="183221" y="1541208"/>
                  <a:pt x="181353" y="1538582"/>
                  <a:pt x="181353" y="1538582"/>
                </a:cubicBezTo>
                <a:cubicBezTo>
                  <a:pt x="174335" y="1539405"/>
                  <a:pt x="168181" y="1543514"/>
                  <a:pt x="162743" y="1546558"/>
                </a:cubicBezTo>
                <a:cubicBezTo>
                  <a:pt x="160093" y="1547143"/>
                  <a:pt x="156337" y="1549362"/>
                  <a:pt x="152792" y="1551063"/>
                </a:cubicBezTo>
                <a:lnTo>
                  <a:pt x="146941" y="1552005"/>
                </a:lnTo>
                <a:lnTo>
                  <a:pt x="130375" y="1560661"/>
                </a:lnTo>
                <a:cubicBezTo>
                  <a:pt x="130379" y="1562480"/>
                  <a:pt x="130379" y="1562480"/>
                  <a:pt x="132007" y="1562473"/>
                </a:cubicBezTo>
                <a:cubicBezTo>
                  <a:pt x="127366" y="1564616"/>
                  <a:pt x="122723" y="1566760"/>
                  <a:pt x="117849" y="1568905"/>
                </a:cubicBezTo>
                <a:cubicBezTo>
                  <a:pt x="125739" y="1564624"/>
                  <a:pt x="125739" y="1564624"/>
                  <a:pt x="125739" y="1564624"/>
                </a:cubicBezTo>
                <a:cubicBezTo>
                  <a:pt x="127360" y="1562494"/>
                  <a:pt x="119454" y="1560709"/>
                  <a:pt x="116439" y="1562541"/>
                </a:cubicBezTo>
                <a:cubicBezTo>
                  <a:pt x="105534" y="1568959"/>
                  <a:pt x="96022" y="1575066"/>
                  <a:pt x="85112" y="1579058"/>
                </a:cubicBezTo>
                <a:cubicBezTo>
                  <a:pt x="100655" y="1568980"/>
                  <a:pt x="100655" y="1568980"/>
                  <a:pt x="100655" y="1568980"/>
                </a:cubicBezTo>
                <a:cubicBezTo>
                  <a:pt x="103902" y="1566843"/>
                  <a:pt x="94369" y="1564762"/>
                  <a:pt x="91348" y="1564775"/>
                </a:cubicBezTo>
                <a:cubicBezTo>
                  <a:pt x="88101" y="1566913"/>
                  <a:pt x="85086" y="1569048"/>
                  <a:pt x="82069" y="1570881"/>
                </a:cubicBezTo>
                <a:cubicBezTo>
                  <a:pt x="80486" y="1564822"/>
                  <a:pt x="79298" y="1560279"/>
                  <a:pt x="78406" y="1556870"/>
                </a:cubicBezTo>
                <a:lnTo>
                  <a:pt x="77885" y="1554873"/>
                </a:lnTo>
                <a:lnTo>
                  <a:pt x="77507" y="1555010"/>
                </a:lnTo>
                <a:lnTo>
                  <a:pt x="73314" y="1556209"/>
                </a:lnTo>
                <a:lnTo>
                  <a:pt x="73511" y="1556009"/>
                </a:lnTo>
                <a:lnTo>
                  <a:pt x="77395" y="1553005"/>
                </a:lnTo>
                <a:lnTo>
                  <a:pt x="76769" y="1550606"/>
                </a:lnTo>
                <a:lnTo>
                  <a:pt x="71461" y="1554896"/>
                </a:lnTo>
                <a:lnTo>
                  <a:pt x="67355" y="1557915"/>
                </a:lnTo>
                <a:lnTo>
                  <a:pt x="51977" y="1562315"/>
                </a:lnTo>
                <a:lnTo>
                  <a:pt x="51892" y="1560676"/>
                </a:lnTo>
                <a:cubicBezTo>
                  <a:pt x="52117" y="1560876"/>
                  <a:pt x="51519" y="1561362"/>
                  <a:pt x="50441" y="1561994"/>
                </a:cubicBezTo>
                <a:lnTo>
                  <a:pt x="47024" y="1563733"/>
                </a:lnTo>
                <a:lnTo>
                  <a:pt x="35531" y="1567021"/>
                </a:lnTo>
                <a:lnTo>
                  <a:pt x="39080" y="1564097"/>
                </a:lnTo>
                <a:lnTo>
                  <a:pt x="38505" y="1562840"/>
                </a:lnTo>
                <a:lnTo>
                  <a:pt x="48098" y="1556025"/>
                </a:lnTo>
                <a:lnTo>
                  <a:pt x="48995" y="1555617"/>
                </a:lnTo>
                <a:lnTo>
                  <a:pt x="48501" y="1555739"/>
                </a:lnTo>
                <a:lnTo>
                  <a:pt x="64717" y="1544221"/>
                </a:lnTo>
                <a:lnTo>
                  <a:pt x="82471" y="1538194"/>
                </a:lnTo>
                <a:lnTo>
                  <a:pt x="86476" y="1536549"/>
                </a:lnTo>
                <a:lnTo>
                  <a:pt x="85813" y="1535757"/>
                </a:lnTo>
                <a:cubicBezTo>
                  <a:pt x="83488" y="1535237"/>
                  <a:pt x="80351" y="1535251"/>
                  <a:pt x="78727" y="1536320"/>
                </a:cubicBezTo>
                <a:lnTo>
                  <a:pt x="73147" y="1538234"/>
                </a:lnTo>
                <a:lnTo>
                  <a:pt x="157610" y="1478242"/>
                </a:lnTo>
                <a:cubicBezTo>
                  <a:pt x="247398" y="1419880"/>
                  <a:pt x="340015" y="1363545"/>
                  <a:pt x="432769" y="1307025"/>
                </a:cubicBezTo>
                <a:cubicBezTo>
                  <a:pt x="463625" y="1290695"/>
                  <a:pt x="495067" y="1278317"/>
                  <a:pt x="520847" y="1261182"/>
                </a:cubicBezTo>
                <a:lnTo>
                  <a:pt x="540968" y="1244989"/>
                </a:lnTo>
                <a:lnTo>
                  <a:pt x="542222" y="1245415"/>
                </a:lnTo>
                <a:cubicBezTo>
                  <a:pt x="543819" y="1245177"/>
                  <a:pt x="544794" y="1244053"/>
                  <a:pt x="544509" y="1242138"/>
                </a:cubicBezTo>
                <a:lnTo>
                  <a:pt x="540968" y="1244989"/>
                </a:lnTo>
                <a:lnTo>
                  <a:pt x="536208" y="1243372"/>
                </a:lnTo>
                <a:cubicBezTo>
                  <a:pt x="569594" y="1222099"/>
                  <a:pt x="606240" y="1196426"/>
                  <a:pt x="605670" y="1192596"/>
                </a:cubicBezTo>
                <a:cubicBezTo>
                  <a:pt x="606240" y="1196426"/>
                  <a:pt x="586446" y="1199366"/>
                  <a:pt x="586446" y="1199366"/>
                </a:cubicBezTo>
                <a:cubicBezTo>
                  <a:pt x="574954" y="1201072"/>
                  <a:pt x="585308" y="1191704"/>
                  <a:pt x="569347" y="1194074"/>
                </a:cubicBezTo>
                <a:cubicBezTo>
                  <a:pt x="558423" y="1199612"/>
                  <a:pt x="528300" y="1216485"/>
                  <a:pt x="505815" y="1227655"/>
                </a:cubicBezTo>
                <a:cubicBezTo>
                  <a:pt x="440380" y="1263803"/>
                  <a:pt x="369459" y="1302559"/>
                  <a:pt x="299722" y="1342690"/>
                </a:cubicBezTo>
                <a:lnTo>
                  <a:pt x="110714" y="1459782"/>
                </a:lnTo>
                <a:lnTo>
                  <a:pt x="106697" y="1461209"/>
                </a:lnTo>
                <a:cubicBezTo>
                  <a:pt x="103118" y="1462730"/>
                  <a:pt x="85360" y="1467768"/>
                  <a:pt x="95950" y="1461275"/>
                </a:cubicBezTo>
                <a:cubicBezTo>
                  <a:pt x="102246" y="1457023"/>
                  <a:pt x="111987" y="1455888"/>
                  <a:pt x="115424" y="1454512"/>
                </a:cubicBezTo>
                <a:cubicBezTo>
                  <a:pt x="119147" y="1453194"/>
                  <a:pt x="120858" y="1449046"/>
                  <a:pt x="121716" y="1448183"/>
                </a:cubicBezTo>
                <a:cubicBezTo>
                  <a:pt x="124438" y="1447872"/>
                  <a:pt x="126300" y="1448078"/>
                  <a:pt x="129736" y="1446701"/>
                </a:cubicBezTo>
                <a:lnTo>
                  <a:pt x="130071" y="1446364"/>
                </a:lnTo>
                <a:lnTo>
                  <a:pt x="128398" y="1446875"/>
                </a:lnTo>
                <a:cubicBezTo>
                  <a:pt x="122984" y="1448141"/>
                  <a:pt x="127035" y="1444067"/>
                  <a:pt x="127035" y="1444067"/>
                </a:cubicBezTo>
                <a:cubicBezTo>
                  <a:pt x="130610" y="1440472"/>
                  <a:pt x="142066" y="1437267"/>
                  <a:pt x="143782" y="1435541"/>
                </a:cubicBezTo>
                <a:cubicBezTo>
                  <a:pt x="143782" y="1435541"/>
                  <a:pt x="143566" y="1434720"/>
                  <a:pt x="143260" y="1433469"/>
                </a:cubicBezTo>
                <a:lnTo>
                  <a:pt x="143113" y="1432833"/>
                </a:lnTo>
                <a:lnTo>
                  <a:pt x="135551" y="1436263"/>
                </a:lnTo>
                <a:cubicBezTo>
                  <a:pt x="132048" y="1437815"/>
                  <a:pt x="128612" y="1439257"/>
                  <a:pt x="125283" y="1440439"/>
                </a:cubicBezTo>
                <a:lnTo>
                  <a:pt x="119797" y="1442317"/>
                </a:lnTo>
                <a:lnTo>
                  <a:pt x="215428" y="1381812"/>
                </a:lnTo>
                <a:cubicBezTo>
                  <a:pt x="318402" y="1319074"/>
                  <a:pt x="417087" y="1265141"/>
                  <a:pt x="525930" y="1200522"/>
                </a:cubicBezTo>
                <a:cubicBezTo>
                  <a:pt x="571446" y="1177448"/>
                  <a:pt x="597098" y="1161239"/>
                  <a:pt x="645306" y="1129934"/>
                </a:cubicBezTo>
                <a:cubicBezTo>
                  <a:pt x="670390" y="1109894"/>
                  <a:pt x="647431" y="1117872"/>
                  <a:pt x="621044" y="1133538"/>
                </a:cubicBezTo>
                <a:cubicBezTo>
                  <a:pt x="610120" y="1139075"/>
                  <a:pt x="610785" y="1143544"/>
                  <a:pt x="587730" y="1150884"/>
                </a:cubicBezTo>
                <a:cubicBezTo>
                  <a:pt x="551406" y="1152362"/>
                  <a:pt x="499366" y="1184237"/>
                  <a:pt x="453851" y="1207311"/>
                </a:cubicBezTo>
                <a:cubicBezTo>
                  <a:pt x="394983" y="1238241"/>
                  <a:pt x="337257" y="1270552"/>
                  <a:pt x="280675" y="1304100"/>
                </a:cubicBezTo>
                <a:lnTo>
                  <a:pt x="172648" y="1371787"/>
                </a:lnTo>
                <a:lnTo>
                  <a:pt x="175707" y="1369498"/>
                </a:lnTo>
                <a:lnTo>
                  <a:pt x="174744" y="1369999"/>
                </a:lnTo>
                <a:lnTo>
                  <a:pt x="171819" y="1372307"/>
                </a:lnTo>
                <a:lnTo>
                  <a:pt x="152128" y="1384644"/>
                </a:lnTo>
                <a:lnTo>
                  <a:pt x="151707" y="1384608"/>
                </a:lnTo>
                <a:cubicBezTo>
                  <a:pt x="150812" y="1384988"/>
                  <a:pt x="148700" y="1385791"/>
                  <a:pt x="146009" y="1386743"/>
                </a:cubicBezTo>
                <a:lnTo>
                  <a:pt x="138175" y="1389334"/>
                </a:lnTo>
                <a:lnTo>
                  <a:pt x="134326" y="1392438"/>
                </a:lnTo>
                <a:cubicBezTo>
                  <a:pt x="131857" y="1394242"/>
                  <a:pt x="129298" y="1395866"/>
                  <a:pt x="126582" y="1397159"/>
                </a:cubicBezTo>
                <a:cubicBezTo>
                  <a:pt x="128141" y="1395552"/>
                  <a:pt x="129555" y="1394193"/>
                  <a:pt x="130887" y="1392973"/>
                </a:cubicBezTo>
                <a:lnTo>
                  <a:pt x="133403" y="1390758"/>
                </a:lnTo>
                <a:lnTo>
                  <a:pt x="132138" y="1391119"/>
                </a:lnTo>
                <a:lnTo>
                  <a:pt x="128313" y="1392001"/>
                </a:lnTo>
                <a:lnTo>
                  <a:pt x="120031" y="1398672"/>
                </a:lnTo>
                <a:cubicBezTo>
                  <a:pt x="106148" y="1409628"/>
                  <a:pt x="94504" y="1418202"/>
                  <a:pt x="77187" y="1431690"/>
                </a:cubicBezTo>
                <a:cubicBezTo>
                  <a:pt x="77187" y="1431690"/>
                  <a:pt x="77027" y="1431872"/>
                  <a:pt x="76741" y="1432182"/>
                </a:cubicBezTo>
                <a:lnTo>
                  <a:pt x="76621" y="1432309"/>
                </a:lnTo>
                <a:lnTo>
                  <a:pt x="78985" y="1431179"/>
                </a:lnTo>
                <a:lnTo>
                  <a:pt x="83664" y="1429632"/>
                </a:lnTo>
                <a:lnTo>
                  <a:pt x="75354" y="1435405"/>
                </a:lnTo>
                <a:lnTo>
                  <a:pt x="75162" y="1435469"/>
                </a:lnTo>
                <a:lnTo>
                  <a:pt x="72893" y="1435938"/>
                </a:lnTo>
                <a:lnTo>
                  <a:pt x="71808" y="1436958"/>
                </a:lnTo>
                <a:cubicBezTo>
                  <a:pt x="69006" y="1439310"/>
                  <a:pt x="65974" y="1441098"/>
                  <a:pt x="65062" y="1438845"/>
                </a:cubicBezTo>
                <a:cubicBezTo>
                  <a:pt x="65275" y="1435917"/>
                  <a:pt x="83782" y="1424152"/>
                  <a:pt x="84297" y="1423172"/>
                </a:cubicBezTo>
                <a:cubicBezTo>
                  <a:pt x="92907" y="1415995"/>
                  <a:pt x="101201" y="1409316"/>
                  <a:pt x="109542" y="1402497"/>
                </a:cubicBezTo>
                <a:lnTo>
                  <a:pt x="120630" y="1393150"/>
                </a:lnTo>
                <a:lnTo>
                  <a:pt x="271570" y="1299232"/>
                </a:lnTo>
                <a:cubicBezTo>
                  <a:pt x="339705" y="1258198"/>
                  <a:pt x="407444" y="1217792"/>
                  <a:pt x="473941" y="1175613"/>
                </a:cubicBezTo>
                <a:cubicBezTo>
                  <a:pt x="478341" y="1178876"/>
                  <a:pt x="481603" y="1174476"/>
                  <a:pt x="481603" y="1174476"/>
                </a:cubicBezTo>
                <a:cubicBezTo>
                  <a:pt x="489904" y="1173243"/>
                  <a:pt x="493734" y="1172674"/>
                  <a:pt x="493165" y="1168843"/>
                </a:cubicBezTo>
                <a:cubicBezTo>
                  <a:pt x="493165" y="1168843"/>
                  <a:pt x="491363" y="1156712"/>
                  <a:pt x="493165" y="1168843"/>
                </a:cubicBezTo>
                <a:cubicBezTo>
                  <a:pt x="488766" y="1165581"/>
                  <a:pt x="480465" y="1166813"/>
                  <a:pt x="481603" y="1174476"/>
                </a:cubicBezTo>
                <a:cubicBezTo>
                  <a:pt x="477203" y="1171214"/>
                  <a:pt x="473941" y="1175613"/>
                  <a:pt x="473941" y="1175613"/>
                </a:cubicBezTo>
                <a:cubicBezTo>
                  <a:pt x="382630" y="1216583"/>
                  <a:pt x="288009" y="1262448"/>
                  <a:pt x="198918" y="1317129"/>
                </a:cubicBezTo>
                <a:lnTo>
                  <a:pt x="113623" y="1373813"/>
                </a:lnTo>
                <a:lnTo>
                  <a:pt x="112789" y="1374279"/>
                </a:lnTo>
                <a:lnTo>
                  <a:pt x="112836" y="1374336"/>
                </a:lnTo>
                <a:lnTo>
                  <a:pt x="111998" y="1374892"/>
                </a:lnTo>
                <a:lnTo>
                  <a:pt x="97968" y="1383593"/>
                </a:lnTo>
                <a:lnTo>
                  <a:pt x="114203" y="1370293"/>
                </a:lnTo>
                <a:lnTo>
                  <a:pt x="112382" y="1371402"/>
                </a:lnTo>
                <a:cubicBezTo>
                  <a:pt x="116290" y="1367099"/>
                  <a:pt x="120360" y="1363331"/>
                  <a:pt x="124513" y="1359829"/>
                </a:cubicBezTo>
                <a:lnTo>
                  <a:pt x="134009" y="1352340"/>
                </a:lnTo>
                <a:lnTo>
                  <a:pt x="135738" y="1351467"/>
                </a:lnTo>
                <a:cubicBezTo>
                  <a:pt x="140175" y="1349170"/>
                  <a:pt x="142223" y="1347782"/>
                  <a:pt x="142786" y="1346973"/>
                </a:cubicBezTo>
                <a:lnTo>
                  <a:pt x="141636" y="1346342"/>
                </a:lnTo>
                <a:lnTo>
                  <a:pt x="147061" y="1342084"/>
                </a:lnTo>
                <a:lnTo>
                  <a:pt x="147474" y="1341837"/>
                </a:lnTo>
                <a:lnTo>
                  <a:pt x="165523" y="1331051"/>
                </a:lnTo>
                <a:cubicBezTo>
                  <a:pt x="262439" y="1276197"/>
                  <a:pt x="374084" y="1210674"/>
                  <a:pt x="467171" y="1156389"/>
                </a:cubicBezTo>
                <a:cubicBezTo>
                  <a:pt x="412078" y="1180885"/>
                  <a:pt x="362360" y="1207521"/>
                  <a:pt x="314788" y="1234326"/>
                </a:cubicBezTo>
                <a:lnTo>
                  <a:pt x="251254" y="1270288"/>
                </a:lnTo>
                <a:lnTo>
                  <a:pt x="249993" y="1270176"/>
                </a:lnTo>
                <a:lnTo>
                  <a:pt x="246633" y="1270896"/>
                </a:lnTo>
                <a:lnTo>
                  <a:pt x="240205" y="1275170"/>
                </a:lnTo>
                <a:lnTo>
                  <a:pt x="232769" y="1280658"/>
                </a:lnTo>
                <a:lnTo>
                  <a:pt x="232963" y="1280641"/>
                </a:lnTo>
                <a:lnTo>
                  <a:pt x="228348" y="1283253"/>
                </a:lnTo>
                <a:lnTo>
                  <a:pt x="228192" y="1283030"/>
                </a:lnTo>
                <a:lnTo>
                  <a:pt x="223515" y="1285598"/>
                </a:lnTo>
                <a:lnTo>
                  <a:pt x="217679" y="1288819"/>
                </a:lnTo>
                <a:lnTo>
                  <a:pt x="217766" y="1288874"/>
                </a:lnTo>
                <a:lnTo>
                  <a:pt x="219129" y="1288471"/>
                </a:lnTo>
                <a:lnTo>
                  <a:pt x="215793" y="1290359"/>
                </a:lnTo>
                <a:lnTo>
                  <a:pt x="215038" y="1290193"/>
                </a:lnTo>
                <a:lnTo>
                  <a:pt x="214752" y="1290248"/>
                </a:lnTo>
                <a:lnTo>
                  <a:pt x="214355" y="1290418"/>
                </a:lnTo>
                <a:lnTo>
                  <a:pt x="214527" y="1290292"/>
                </a:lnTo>
                <a:lnTo>
                  <a:pt x="213593" y="1290468"/>
                </a:lnTo>
                <a:cubicBezTo>
                  <a:pt x="212623" y="1290742"/>
                  <a:pt x="211766" y="1291115"/>
                  <a:pt x="211766" y="1291115"/>
                </a:cubicBezTo>
                <a:lnTo>
                  <a:pt x="201668" y="1298354"/>
                </a:lnTo>
                <a:lnTo>
                  <a:pt x="175284" y="1313288"/>
                </a:lnTo>
                <a:cubicBezTo>
                  <a:pt x="172590" y="1321518"/>
                  <a:pt x="164290" y="1322751"/>
                  <a:pt x="156627" y="1323888"/>
                </a:cubicBezTo>
                <a:cubicBezTo>
                  <a:pt x="159274" y="1315338"/>
                  <a:pt x="146122" y="1322349"/>
                  <a:pt x="129989" y="1332903"/>
                </a:cubicBezTo>
                <a:lnTo>
                  <a:pt x="124243" y="1336833"/>
                </a:lnTo>
                <a:lnTo>
                  <a:pt x="120179" y="1337809"/>
                </a:lnTo>
                <a:cubicBezTo>
                  <a:pt x="107600" y="1341607"/>
                  <a:pt x="85155" y="1349237"/>
                  <a:pt x="101045" y="1341314"/>
                </a:cubicBezTo>
                <a:lnTo>
                  <a:pt x="130607" y="1325023"/>
                </a:lnTo>
                <a:lnTo>
                  <a:pt x="163865" y="1313715"/>
                </a:lnTo>
                <a:lnTo>
                  <a:pt x="147454" y="1316952"/>
                </a:lnTo>
                <a:lnTo>
                  <a:pt x="155149" y="1312543"/>
                </a:lnTo>
                <a:lnTo>
                  <a:pt x="155740" y="1313375"/>
                </a:lnTo>
                <a:lnTo>
                  <a:pt x="155937" y="1313652"/>
                </a:lnTo>
                <a:cubicBezTo>
                  <a:pt x="156024" y="1313774"/>
                  <a:pt x="155966" y="1313692"/>
                  <a:pt x="155850" y="1313528"/>
                </a:cubicBezTo>
                <a:lnTo>
                  <a:pt x="155740" y="1313375"/>
                </a:lnTo>
                <a:lnTo>
                  <a:pt x="155412" y="1312912"/>
                </a:lnTo>
                <a:cubicBezTo>
                  <a:pt x="155265" y="1312707"/>
                  <a:pt x="155149" y="1312543"/>
                  <a:pt x="155149" y="1312543"/>
                </a:cubicBezTo>
                <a:cubicBezTo>
                  <a:pt x="152493" y="1309844"/>
                  <a:pt x="146946" y="1312736"/>
                  <a:pt x="141508" y="1316040"/>
                </a:cubicBezTo>
                <a:lnTo>
                  <a:pt x="136324" y="1319147"/>
                </a:lnTo>
                <a:lnTo>
                  <a:pt x="128452" y="1320700"/>
                </a:lnTo>
                <a:lnTo>
                  <a:pt x="173314" y="1293778"/>
                </a:lnTo>
                <a:cubicBezTo>
                  <a:pt x="265970" y="1239822"/>
                  <a:pt x="346553" y="1196653"/>
                  <a:pt x="432306" y="1141336"/>
                </a:cubicBezTo>
                <a:cubicBezTo>
                  <a:pt x="439399" y="1136368"/>
                  <a:pt x="489314" y="1116555"/>
                  <a:pt x="507401" y="1102123"/>
                </a:cubicBezTo>
                <a:cubicBezTo>
                  <a:pt x="524824" y="1083221"/>
                  <a:pt x="472215" y="1111264"/>
                  <a:pt x="449729" y="1122435"/>
                </a:cubicBezTo>
                <a:cubicBezTo>
                  <a:pt x="385925" y="1156383"/>
                  <a:pt x="322400" y="1191105"/>
                  <a:pt x="260054" y="1226630"/>
                </a:cubicBezTo>
                <a:lnTo>
                  <a:pt x="116141" y="1312551"/>
                </a:lnTo>
                <a:lnTo>
                  <a:pt x="115879" y="1312386"/>
                </a:lnTo>
                <a:cubicBezTo>
                  <a:pt x="111522" y="1312633"/>
                  <a:pt x="105061" y="1313906"/>
                  <a:pt x="98381" y="1315495"/>
                </a:cubicBezTo>
                <a:lnTo>
                  <a:pt x="84124" y="1319286"/>
                </a:lnTo>
                <a:lnTo>
                  <a:pt x="100127" y="1312093"/>
                </a:lnTo>
                <a:cubicBezTo>
                  <a:pt x="105424" y="1308845"/>
                  <a:pt x="135635" y="1297867"/>
                  <a:pt x="116008" y="1300279"/>
                </a:cubicBezTo>
                <a:cubicBezTo>
                  <a:pt x="114220" y="1301039"/>
                  <a:pt x="109351" y="1302729"/>
                  <a:pt x="104591" y="1304312"/>
                </a:cubicBezTo>
                <a:lnTo>
                  <a:pt x="97575" y="1306518"/>
                </a:lnTo>
                <a:lnTo>
                  <a:pt x="179165" y="1255936"/>
                </a:lnTo>
                <a:cubicBezTo>
                  <a:pt x="331313" y="1168735"/>
                  <a:pt x="499398" y="1074598"/>
                  <a:pt x="656016" y="986733"/>
                </a:cubicBezTo>
                <a:cubicBezTo>
                  <a:pt x="677933" y="971731"/>
                  <a:pt x="708624" y="958691"/>
                  <a:pt x="729876" y="939219"/>
                </a:cubicBezTo>
                <a:cubicBezTo>
                  <a:pt x="754461" y="911422"/>
                  <a:pt x="712777" y="933927"/>
                  <a:pt x="687124" y="950136"/>
                </a:cubicBezTo>
                <a:cubicBezTo>
                  <a:pt x="641514" y="972572"/>
                  <a:pt x="597206" y="999382"/>
                  <a:pt x="548498" y="1022930"/>
                </a:cubicBezTo>
                <a:cubicBezTo>
                  <a:pt x="529273" y="1029701"/>
                  <a:pt x="566583" y="1008498"/>
                  <a:pt x="577412" y="1002322"/>
                </a:cubicBezTo>
                <a:cubicBezTo>
                  <a:pt x="614722" y="981118"/>
                  <a:pt x="651369" y="955447"/>
                  <a:pt x="689153" y="937436"/>
                </a:cubicBezTo>
                <a:cubicBezTo>
                  <a:pt x="730199" y="915025"/>
                  <a:pt x="784040" y="895284"/>
                  <a:pt x="824517" y="869041"/>
                </a:cubicBezTo>
                <a:cubicBezTo>
                  <a:pt x="835754" y="862316"/>
                  <a:pt x="840135" y="859136"/>
                  <a:pt x="839975" y="858334"/>
                </a:cubicBezTo>
                <a:cubicBezTo>
                  <a:pt x="839495" y="855927"/>
                  <a:pt x="798145" y="874916"/>
                  <a:pt x="778408" y="883720"/>
                </a:cubicBezTo>
                <a:cubicBezTo>
                  <a:pt x="752091" y="895460"/>
                  <a:pt x="721400" y="908501"/>
                  <a:pt x="713668" y="913565"/>
                </a:cubicBezTo>
                <a:cubicBezTo>
                  <a:pt x="706007" y="914703"/>
                  <a:pt x="690044" y="917073"/>
                  <a:pt x="686213" y="917642"/>
                </a:cubicBezTo>
                <a:cubicBezTo>
                  <a:pt x="675290" y="923180"/>
                  <a:pt x="671389" y="927674"/>
                  <a:pt x="664392" y="933282"/>
                </a:cubicBezTo>
                <a:cubicBezTo>
                  <a:pt x="660560" y="933851"/>
                  <a:pt x="647766" y="931184"/>
                  <a:pt x="636298" y="937455"/>
                </a:cubicBezTo>
                <a:cubicBezTo>
                  <a:pt x="625375" y="942993"/>
                  <a:pt x="600290" y="963031"/>
                  <a:pt x="576597" y="970466"/>
                </a:cubicBezTo>
                <a:cubicBezTo>
                  <a:pt x="538148" y="984007"/>
                  <a:pt x="590188" y="952134"/>
                  <a:pt x="601750" y="946501"/>
                </a:cubicBezTo>
                <a:cubicBezTo>
                  <a:pt x="616480" y="935829"/>
                  <a:pt x="635065" y="929154"/>
                  <a:pt x="642797" y="924090"/>
                </a:cubicBezTo>
                <a:cubicBezTo>
                  <a:pt x="646059" y="919690"/>
                  <a:pt x="644826" y="911389"/>
                  <a:pt x="651919" y="906420"/>
                </a:cubicBezTo>
                <a:cubicBezTo>
                  <a:pt x="665464" y="892173"/>
                  <a:pt x="705601" y="876546"/>
                  <a:pt x="740762" y="862024"/>
                </a:cubicBezTo>
                <a:lnTo>
                  <a:pt x="772839" y="848077"/>
                </a:lnTo>
                <a:lnTo>
                  <a:pt x="771446" y="848848"/>
                </a:lnTo>
                <a:lnTo>
                  <a:pt x="768122" y="850625"/>
                </a:lnTo>
                <a:cubicBezTo>
                  <a:pt x="767512" y="850966"/>
                  <a:pt x="767859" y="850802"/>
                  <a:pt x="768890" y="850262"/>
                </a:cubicBezTo>
                <a:lnTo>
                  <a:pt x="771446" y="848848"/>
                </a:lnTo>
                <a:lnTo>
                  <a:pt x="773097" y="847964"/>
                </a:lnTo>
                <a:lnTo>
                  <a:pt x="772839" y="848077"/>
                </a:lnTo>
                <a:lnTo>
                  <a:pt x="781083" y="843515"/>
                </a:lnTo>
                <a:cubicBezTo>
                  <a:pt x="791752" y="837363"/>
                  <a:pt x="804579" y="829258"/>
                  <a:pt x="802012" y="827356"/>
                </a:cubicBezTo>
                <a:cubicBezTo>
                  <a:pt x="797043" y="820262"/>
                  <a:pt x="757134" y="850335"/>
                  <a:pt x="757134" y="850335"/>
                </a:cubicBezTo>
                <a:cubicBezTo>
                  <a:pt x="703958" y="874547"/>
                  <a:pt x="662912" y="896957"/>
                  <a:pt x="614204" y="920506"/>
                </a:cubicBezTo>
                <a:cubicBezTo>
                  <a:pt x="602642" y="926138"/>
                  <a:pt x="586680" y="928508"/>
                  <a:pt x="567456" y="935279"/>
                </a:cubicBezTo>
                <a:cubicBezTo>
                  <a:pt x="544969" y="946450"/>
                  <a:pt x="538541" y="955889"/>
                  <a:pt x="522010" y="954427"/>
                </a:cubicBezTo>
                <a:cubicBezTo>
                  <a:pt x="509216" y="951760"/>
                  <a:pt x="507508" y="940267"/>
                  <a:pt x="499846" y="941404"/>
                </a:cubicBezTo>
                <a:cubicBezTo>
                  <a:pt x="480054" y="944344"/>
                  <a:pt x="428583" y="980049"/>
                  <a:pt x="406192" y="991858"/>
                </a:cubicBezTo>
                <a:cubicBezTo>
                  <a:pt x="368646" y="1011464"/>
                  <a:pt x="332057" y="1030929"/>
                  <a:pt x="294743" y="1051561"/>
                </a:cubicBezTo>
                <a:lnTo>
                  <a:pt x="269982" y="1065827"/>
                </a:lnTo>
                <a:lnTo>
                  <a:pt x="264915" y="1065575"/>
                </a:lnTo>
                <a:lnTo>
                  <a:pt x="252085" y="1068645"/>
                </a:lnTo>
                <a:lnTo>
                  <a:pt x="361196" y="1005799"/>
                </a:lnTo>
                <a:cubicBezTo>
                  <a:pt x="415752" y="974938"/>
                  <a:pt x="471741" y="943294"/>
                  <a:pt x="531429" y="908000"/>
                </a:cubicBezTo>
                <a:cubicBezTo>
                  <a:pt x="542353" y="902463"/>
                  <a:pt x="568100" y="886892"/>
                  <a:pt x="598224" y="870020"/>
                </a:cubicBezTo>
                <a:cubicBezTo>
                  <a:pt x="609785" y="864386"/>
                  <a:pt x="695707" y="818997"/>
                  <a:pt x="646431" y="838714"/>
                </a:cubicBezTo>
                <a:cubicBezTo>
                  <a:pt x="600252" y="857319"/>
                  <a:pt x="668253" y="823075"/>
                  <a:pt x="675346" y="818106"/>
                </a:cubicBezTo>
                <a:cubicBezTo>
                  <a:pt x="679247" y="813610"/>
                  <a:pt x="688369" y="795942"/>
                  <a:pt x="683969" y="792679"/>
                </a:cubicBezTo>
                <a:cubicBezTo>
                  <a:pt x="680139" y="793249"/>
                  <a:pt x="586483" y="843702"/>
                  <a:pt x="574921" y="849335"/>
                </a:cubicBezTo>
                <a:cubicBezTo>
                  <a:pt x="544774" y="861643"/>
                  <a:pt x="517913" y="874115"/>
                  <a:pt x="494859" y="881455"/>
                </a:cubicBezTo>
                <a:cubicBezTo>
                  <a:pt x="491028" y="882024"/>
                  <a:pt x="478328" y="879995"/>
                  <a:pt x="474496" y="880564"/>
                </a:cubicBezTo>
                <a:cubicBezTo>
                  <a:pt x="439311" y="889704"/>
                  <a:pt x="397942" y="936308"/>
                  <a:pt x="392309" y="924746"/>
                </a:cubicBezTo>
                <a:lnTo>
                  <a:pt x="396132" y="921057"/>
                </a:lnTo>
                <a:lnTo>
                  <a:pt x="397567" y="920696"/>
                </a:lnTo>
                <a:lnTo>
                  <a:pt x="401594" y="918740"/>
                </a:lnTo>
                <a:lnTo>
                  <a:pt x="397837" y="919411"/>
                </a:lnTo>
                <a:lnTo>
                  <a:pt x="398302" y="918961"/>
                </a:lnTo>
                <a:cubicBezTo>
                  <a:pt x="401707" y="915520"/>
                  <a:pt x="405926" y="910977"/>
                  <a:pt x="409189" y="906577"/>
                </a:cubicBezTo>
                <a:cubicBezTo>
                  <a:pt x="409757" y="910408"/>
                  <a:pt x="409757" y="910408"/>
                  <a:pt x="405927" y="910977"/>
                </a:cubicBezTo>
                <a:lnTo>
                  <a:pt x="415218" y="904402"/>
                </a:lnTo>
                <a:lnTo>
                  <a:pt x="419951" y="902695"/>
                </a:lnTo>
                <a:cubicBezTo>
                  <a:pt x="422737" y="901139"/>
                  <a:pt x="424487" y="899737"/>
                  <a:pt x="424487" y="899737"/>
                </a:cubicBezTo>
                <a:lnTo>
                  <a:pt x="424512" y="898116"/>
                </a:lnTo>
                <a:lnTo>
                  <a:pt x="438170" y="893827"/>
                </a:lnTo>
                <a:cubicBezTo>
                  <a:pt x="442194" y="892373"/>
                  <a:pt x="443359" y="891472"/>
                  <a:pt x="435867" y="892483"/>
                </a:cubicBezTo>
                <a:lnTo>
                  <a:pt x="424564" y="894845"/>
                </a:lnTo>
                <a:lnTo>
                  <a:pt x="424588" y="893278"/>
                </a:lnTo>
                <a:cubicBezTo>
                  <a:pt x="425116" y="889692"/>
                  <a:pt x="426598" y="885393"/>
                  <a:pt x="430416" y="882542"/>
                </a:cubicBezTo>
                <a:cubicBezTo>
                  <a:pt x="444671" y="868678"/>
                  <a:pt x="493948" y="848961"/>
                  <a:pt x="508772" y="838928"/>
                </a:cubicBezTo>
                <a:cubicBezTo>
                  <a:pt x="512603" y="838359"/>
                  <a:pt x="511370" y="830059"/>
                  <a:pt x="514632" y="825659"/>
                </a:cubicBezTo>
                <a:cubicBezTo>
                  <a:pt x="532150" y="807396"/>
                  <a:pt x="582633" y="791415"/>
                  <a:pt x="608287" y="775206"/>
                </a:cubicBezTo>
                <a:cubicBezTo>
                  <a:pt x="635242" y="763371"/>
                  <a:pt x="669859" y="750399"/>
                  <a:pt x="706435" y="728653"/>
                </a:cubicBezTo>
                <a:cubicBezTo>
                  <a:pt x="706435" y="728653"/>
                  <a:pt x="714167" y="723589"/>
                  <a:pt x="713504" y="719120"/>
                </a:cubicBezTo>
                <a:cubicBezTo>
                  <a:pt x="700234" y="713259"/>
                  <a:pt x="634104" y="755710"/>
                  <a:pt x="618711" y="761911"/>
                </a:cubicBezTo>
                <a:lnTo>
                  <a:pt x="584808" y="778816"/>
                </a:lnTo>
                <a:lnTo>
                  <a:pt x="621912" y="756135"/>
                </a:lnTo>
                <a:cubicBezTo>
                  <a:pt x="637927" y="748141"/>
                  <a:pt x="685192" y="715136"/>
                  <a:pt x="629477" y="744398"/>
                </a:cubicBezTo>
                <a:cubicBezTo>
                  <a:pt x="605836" y="760256"/>
                  <a:pt x="578331" y="776819"/>
                  <a:pt x="553995" y="789459"/>
                </a:cubicBezTo>
                <a:cubicBezTo>
                  <a:pt x="532234" y="801737"/>
                  <a:pt x="515427" y="810710"/>
                  <a:pt x="499096" y="819273"/>
                </a:cubicBezTo>
                <a:lnTo>
                  <a:pt x="461578" y="838994"/>
                </a:lnTo>
                <a:lnTo>
                  <a:pt x="459795" y="839495"/>
                </a:lnTo>
                <a:cubicBezTo>
                  <a:pt x="448204" y="843652"/>
                  <a:pt x="438810" y="849505"/>
                  <a:pt x="429356" y="855447"/>
                </a:cubicBezTo>
                <a:lnTo>
                  <a:pt x="405413" y="868266"/>
                </a:lnTo>
                <a:lnTo>
                  <a:pt x="401441" y="870247"/>
                </a:lnTo>
                <a:lnTo>
                  <a:pt x="470602" y="829718"/>
                </a:lnTo>
                <a:cubicBezTo>
                  <a:pt x="471183" y="828855"/>
                  <a:pt x="481629" y="826571"/>
                  <a:pt x="479120" y="823687"/>
                </a:cubicBezTo>
                <a:cubicBezTo>
                  <a:pt x="478326" y="822775"/>
                  <a:pt x="470179" y="826171"/>
                  <a:pt x="473605" y="825260"/>
                </a:cubicBezTo>
                <a:cubicBezTo>
                  <a:pt x="468554" y="827364"/>
                  <a:pt x="462582" y="830835"/>
                  <a:pt x="456524" y="834174"/>
                </a:cubicBezTo>
                <a:lnTo>
                  <a:pt x="438963" y="842277"/>
                </a:lnTo>
                <a:lnTo>
                  <a:pt x="478582" y="818056"/>
                </a:lnTo>
                <a:lnTo>
                  <a:pt x="638375" y="729113"/>
                </a:lnTo>
                <a:lnTo>
                  <a:pt x="669836" y="719759"/>
                </a:lnTo>
                <a:lnTo>
                  <a:pt x="690932" y="711922"/>
                </a:lnTo>
                <a:lnTo>
                  <a:pt x="689913" y="711109"/>
                </a:lnTo>
                <a:cubicBezTo>
                  <a:pt x="689208" y="710419"/>
                  <a:pt x="688593" y="709892"/>
                  <a:pt x="688142" y="710241"/>
                </a:cubicBezTo>
                <a:cubicBezTo>
                  <a:pt x="685546" y="710398"/>
                  <a:pt x="680673" y="711775"/>
                  <a:pt x="675710" y="712990"/>
                </a:cubicBezTo>
                <a:lnTo>
                  <a:pt x="664606" y="714512"/>
                </a:lnTo>
                <a:lnTo>
                  <a:pt x="692688" y="698881"/>
                </a:lnTo>
                <a:lnTo>
                  <a:pt x="705998" y="690589"/>
                </a:lnTo>
                <a:lnTo>
                  <a:pt x="706069" y="690574"/>
                </a:lnTo>
                <a:cubicBezTo>
                  <a:pt x="716057" y="688491"/>
                  <a:pt x="733102" y="685030"/>
                  <a:pt x="733778" y="684506"/>
                </a:cubicBezTo>
                <a:cubicBezTo>
                  <a:pt x="733960" y="682513"/>
                  <a:pt x="728259" y="679205"/>
                  <a:pt x="726488" y="678723"/>
                </a:cubicBezTo>
                <a:lnTo>
                  <a:pt x="724465" y="679085"/>
                </a:lnTo>
                <a:lnTo>
                  <a:pt x="903062" y="567821"/>
                </a:lnTo>
                <a:cubicBezTo>
                  <a:pt x="1081533" y="461138"/>
                  <a:pt x="1279673" y="374167"/>
                  <a:pt x="1478449" y="286538"/>
                </a:cubicBezTo>
                <a:cubicBezTo>
                  <a:pt x="1511187" y="274414"/>
                  <a:pt x="1543985" y="266284"/>
                  <a:pt x="1571797" y="252693"/>
                </a:cubicBezTo>
                <a:lnTo>
                  <a:pt x="1593875" y="239290"/>
                </a:lnTo>
                <a:lnTo>
                  <a:pt x="1595062" y="239877"/>
                </a:lnTo>
                <a:cubicBezTo>
                  <a:pt x="1596675" y="239851"/>
                  <a:pt x="1597790" y="238867"/>
                  <a:pt x="1597760" y="236931"/>
                </a:cubicBezTo>
                <a:lnTo>
                  <a:pt x="1593875" y="239290"/>
                </a:lnTo>
                <a:lnTo>
                  <a:pt x="1589370" y="237059"/>
                </a:lnTo>
                <a:cubicBezTo>
                  <a:pt x="1607317" y="228714"/>
                  <a:pt x="1626217" y="219385"/>
                  <a:pt x="1640624" y="211659"/>
                </a:cubicBezTo>
                <a:lnTo>
                  <a:pt x="1645378" y="208934"/>
                </a:lnTo>
                <a:lnTo>
                  <a:pt x="1646122" y="210055"/>
                </a:lnTo>
                <a:lnTo>
                  <a:pt x="1689885" y="196687"/>
                </a:lnTo>
                <a:cubicBezTo>
                  <a:pt x="1805639" y="163422"/>
                  <a:pt x="1922551" y="136122"/>
                  <a:pt x="2038565" y="115821"/>
                </a:cubicBezTo>
                <a:cubicBezTo>
                  <a:pt x="2060391" y="109659"/>
                  <a:pt x="2083851" y="105310"/>
                  <a:pt x="2107308" y="101264"/>
                </a:cubicBezTo>
                <a:cubicBezTo>
                  <a:pt x="2174431" y="88534"/>
                  <a:pt x="2174431" y="88534"/>
                  <a:pt x="2174431" y="88534"/>
                </a:cubicBezTo>
                <a:cubicBezTo>
                  <a:pt x="2221114" y="80139"/>
                  <a:pt x="2266409" y="73874"/>
                  <a:pt x="2311698" y="65485"/>
                </a:cubicBezTo>
                <a:cubicBezTo>
                  <a:pt x="2335158" y="61439"/>
                  <a:pt x="2356995" y="59219"/>
                  <a:pt x="2380453" y="55174"/>
                </a:cubicBezTo>
                <a:cubicBezTo>
                  <a:pt x="2449212" y="46682"/>
                  <a:pt x="2449212" y="46682"/>
                  <a:pt x="2449212" y="46682"/>
                </a:cubicBezTo>
                <a:cubicBezTo>
                  <a:pt x="2494507" y="40417"/>
                  <a:pt x="2539801" y="33848"/>
                  <a:pt x="2586729" y="29698"/>
                </a:cubicBezTo>
                <a:cubicBezTo>
                  <a:pt x="2738199" y="16902"/>
                  <a:pt x="2738199" y="16902"/>
                  <a:pt x="2738199" y="16902"/>
                </a:cubicBezTo>
                <a:cubicBezTo>
                  <a:pt x="2813237" y="10202"/>
                  <a:pt x="2813237" y="10202"/>
                  <a:pt x="2813237" y="10202"/>
                </a:cubicBezTo>
                <a:cubicBezTo>
                  <a:pt x="2889912" y="8046"/>
                  <a:pt x="2889912" y="8046"/>
                  <a:pt x="2889912" y="8046"/>
                </a:cubicBezTo>
                <a:cubicBezTo>
                  <a:pt x="3041398" y="1010"/>
                  <a:pt x="3041398" y="1010"/>
                  <a:pt x="3041398" y="1010"/>
                </a:cubicBezTo>
                <a:cubicBezTo>
                  <a:pt x="3193132" y="342"/>
                  <a:pt x="3193132" y="342"/>
                  <a:pt x="3193132" y="342"/>
                </a:cubicBezTo>
                <a:cubicBezTo>
                  <a:pt x="3269811" y="5"/>
                  <a:pt x="3269811" y="5"/>
                  <a:pt x="3269811" y="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16210485"/>
      </p:ext>
    </p:extLst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759929" y="1517800"/>
            <a:ext cx="6019391" cy="3787550"/>
          </a:xfrm>
          <a:custGeom>
            <a:avLst/>
            <a:gdLst>
              <a:gd name="connsiteX0" fmla="*/ 2071687 w 6019391"/>
              <a:gd name="connsiteY0" fmla="*/ 3700791 h 3787550"/>
              <a:gd name="connsiteX1" fmla="*/ 2071486 w 6019391"/>
              <a:gd name="connsiteY1" fmla="*/ 3702868 h 3787550"/>
              <a:gd name="connsiteX2" fmla="*/ 2071383 w 6019391"/>
              <a:gd name="connsiteY2" fmla="*/ 3707526 h 3787550"/>
              <a:gd name="connsiteX3" fmla="*/ 2066932 w 6019391"/>
              <a:gd name="connsiteY3" fmla="*/ 3715918 h 3787550"/>
              <a:gd name="connsiteX4" fmla="*/ 2061885 w 6019391"/>
              <a:gd name="connsiteY4" fmla="*/ 3724486 h 3787550"/>
              <a:gd name="connsiteX5" fmla="*/ 2062117 w 6019391"/>
              <a:gd name="connsiteY5" fmla="*/ 3721576 h 3787550"/>
              <a:gd name="connsiteX6" fmla="*/ 2062492 w 6019391"/>
              <a:gd name="connsiteY6" fmla="*/ 3719150 h 3787550"/>
              <a:gd name="connsiteX7" fmla="*/ 1978898 w 6019391"/>
              <a:gd name="connsiteY7" fmla="*/ 3697159 h 3787550"/>
              <a:gd name="connsiteX8" fmla="*/ 1975702 w 6019391"/>
              <a:gd name="connsiteY8" fmla="*/ 3705591 h 3787550"/>
              <a:gd name="connsiteX9" fmla="*/ 1975707 w 6019391"/>
              <a:gd name="connsiteY9" fmla="*/ 3705533 h 3787550"/>
              <a:gd name="connsiteX10" fmla="*/ 1975776 w 6019391"/>
              <a:gd name="connsiteY10" fmla="*/ 3702965 h 3787550"/>
              <a:gd name="connsiteX11" fmla="*/ 2040236 w 6019391"/>
              <a:gd name="connsiteY11" fmla="*/ 3666216 h 3787550"/>
              <a:gd name="connsiteX12" fmla="*/ 2038360 w 6019391"/>
              <a:gd name="connsiteY12" fmla="*/ 3671170 h 3787550"/>
              <a:gd name="connsiteX13" fmla="*/ 2037054 w 6019391"/>
              <a:gd name="connsiteY13" fmla="*/ 3671756 h 3787550"/>
              <a:gd name="connsiteX14" fmla="*/ 2037347 w 6019391"/>
              <a:gd name="connsiteY14" fmla="*/ 3669950 h 3787550"/>
              <a:gd name="connsiteX15" fmla="*/ 1915244 w 6019391"/>
              <a:gd name="connsiteY15" fmla="*/ 3661879 h 3787550"/>
              <a:gd name="connsiteX16" fmla="*/ 1914470 w 6019391"/>
              <a:gd name="connsiteY16" fmla="*/ 3665614 h 3787550"/>
              <a:gd name="connsiteX17" fmla="*/ 1914871 w 6019391"/>
              <a:gd name="connsiteY17" fmla="*/ 3662586 h 3787550"/>
              <a:gd name="connsiteX18" fmla="*/ 2208786 w 6019391"/>
              <a:gd name="connsiteY18" fmla="*/ 3657207 h 3787550"/>
              <a:gd name="connsiteX19" fmla="*/ 2209008 w 6019391"/>
              <a:gd name="connsiteY19" fmla="*/ 3657428 h 3787550"/>
              <a:gd name="connsiteX20" fmla="*/ 2208406 w 6019391"/>
              <a:gd name="connsiteY20" fmla="*/ 3658151 h 3787550"/>
              <a:gd name="connsiteX21" fmla="*/ 2185862 w 6019391"/>
              <a:gd name="connsiteY21" fmla="*/ 3650628 h 3787550"/>
              <a:gd name="connsiteX22" fmla="*/ 2185529 w 6019391"/>
              <a:gd name="connsiteY22" fmla="*/ 3653425 h 3787550"/>
              <a:gd name="connsiteX23" fmla="*/ 2184660 w 6019391"/>
              <a:gd name="connsiteY23" fmla="*/ 3652171 h 3787550"/>
              <a:gd name="connsiteX24" fmla="*/ 2184776 w 6019391"/>
              <a:gd name="connsiteY24" fmla="*/ 3651790 h 3787550"/>
              <a:gd name="connsiteX25" fmla="*/ 2184583 w 6019391"/>
              <a:gd name="connsiteY25" fmla="*/ 3651837 h 3787550"/>
              <a:gd name="connsiteX26" fmla="*/ 2172360 w 6019391"/>
              <a:gd name="connsiteY26" fmla="*/ 3649729 h 3787550"/>
              <a:gd name="connsiteX27" fmla="*/ 2172214 w 6019391"/>
              <a:gd name="connsiteY27" fmla="*/ 3651245 h 3787550"/>
              <a:gd name="connsiteX28" fmla="*/ 2170307 w 6019391"/>
              <a:gd name="connsiteY28" fmla="*/ 3661547 h 3787550"/>
              <a:gd name="connsiteX29" fmla="*/ 2168753 w 6019391"/>
              <a:gd name="connsiteY29" fmla="*/ 3658808 h 3787550"/>
              <a:gd name="connsiteX30" fmla="*/ 2169093 w 6019391"/>
              <a:gd name="connsiteY30" fmla="*/ 3656014 h 3787550"/>
              <a:gd name="connsiteX31" fmla="*/ 2170521 w 6019391"/>
              <a:gd name="connsiteY31" fmla="*/ 3653334 h 3787550"/>
              <a:gd name="connsiteX32" fmla="*/ 1912813 w 6019391"/>
              <a:gd name="connsiteY32" fmla="*/ 3649540 h 3787550"/>
              <a:gd name="connsiteX33" fmla="*/ 1910743 w 6019391"/>
              <a:gd name="connsiteY33" fmla="*/ 3659243 h 3787550"/>
              <a:gd name="connsiteX34" fmla="*/ 1911633 w 6019391"/>
              <a:gd name="connsiteY34" fmla="*/ 3652806 h 3787550"/>
              <a:gd name="connsiteX35" fmla="*/ 2165266 w 6019391"/>
              <a:gd name="connsiteY35" fmla="*/ 3649010 h 3787550"/>
              <a:gd name="connsiteX36" fmla="*/ 2162466 w 6019391"/>
              <a:gd name="connsiteY36" fmla="*/ 3663684 h 3787550"/>
              <a:gd name="connsiteX37" fmla="*/ 2160437 w 6019391"/>
              <a:gd name="connsiteY37" fmla="*/ 3666569 h 3787550"/>
              <a:gd name="connsiteX38" fmla="*/ 2158871 w 6019391"/>
              <a:gd name="connsiteY38" fmla="*/ 3667589 h 3787550"/>
              <a:gd name="connsiteX39" fmla="*/ 2158695 w 6019391"/>
              <a:gd name="connsiteY39" fmla="*/ 3666583 h 3787550"/>
              <a:gd name="connsiteX40" fmla="*/ 2159067 w 6019391"/>
              <a:gd name="connsiteY40" fmla="*/ 3664653 h 3787550"/>
              <a:gd name="connsiteX41" fmla="*/ 2165141 w 6019391"/>
              <a:gd name="connsiteY41" fmla="*/ 3649284 h 3787550"/>
              <a:gd name="connsiteX42" fmla="*/ 2185439 w 6019391"/>
              <a:gd name="connsiteY42" fmla="*/ 3648979 h 3787550"/>
              <a:gd name="connsiteX43" fmla="*/ 2185862 w 6019391"/>
              <a:gd name="connsiteY43" fmla="*/ 3650628 h 3787550"/>
              <a:gd name="connsiteX44" fmla="*/ 2185196 w 6019391"/>
              <a:gd name="connsiteY44" fmla="*/ 3649563 h 3787550"/>
              <a:gd name="connsiteX45" fmla="*/ 2185439 w 6019391"/>
              <a:gd name="connsiteY45" fmla="*/ 3648979 h 3787550"/>
              <a:gd name="connsiteX46" fmla="*/ 497441 w 6019391"/>
              <a:gd name="connsiteY46" fmla="*/ 3646774 h 3787550"/>
              <a:gd name="connsiteX47" fmla="*/ 497748 w 6019391"/>
              <a:gd name="connsiteY47" fmla="*/ 3646816 h 3787550"/>
              <a:gd name="connsiteX48" fmla="*/ 496982 w 6019391"/>
              <a:gd name="connsiteY48" fmla="*/ 3648066 h 3787550"/>
              <a:gd name="connsiteX49" fmla="*/ 2131585 w 6019391"/>
              <a:gd name="connsiteY49" fmla="*/ 3646304 h 3787550"/>
              <a:gd name="connsiteX50" fmla="*/ 2128947 w 6019391"/>
              <a:gd name="connsiteY50" fmla="*/ 3659302 h 3787550"/>
              <a:gd name="connsiteX51" fmla="*/ 2128082 w 6019391"/>
              <a:gd name="connsiteY51" fmla="*/ 3660805 h 3787550"/>
              <a:gd name="connsiteX52" fmla="*/ 2122556 w 6019391"/>
              <a:gd name="connsiteY52" fmla="*/ 3671358 h 3787550"/>
              <a:gd name="connsiteX53" fmla="*/ 2114675 w 6019391"/>
              <a:gd name="connsiteY53" fmla="*/ 3685168 h 3787550"/>
              <a:gd name="connsiteX54" fmla="*/ 2114409 w 6019391"/>
              <a:gd name="connsiteY54" fmla="*/ 3683763 h 3787550"/>
              <a:gd name="connsiteX55" fmla="*/ 2114416 w 6019391"/>
              <a:gd name="connsiteY55" fmla="*/ 3683069 h 3787550"/>
              <a:gd name="connsiteX56" fmla="*/ 2116569 w 6019391"/>
              <a:gd name="connsiteY56" fmla="*/ 3677840 h 3787550"/>
              <a:gd name="connsiteX57" fmla="*/ 2125660 w 6019391"/>
              <a:gd name="connsiteY57" fmla="*/ 3661211 h 3787550"/>
              <a:gd name="connsiteX58" fmla="*/ 2095362 w 6019391"/>
              <a:gd name="connsiteY58" fmla="*/ 3646091 h 3787550"/>
              <a:gd name="connsiteX59" fmla="*/ 2092739 w 6019391"/>
              <a:gd name="connsiteY59" fmla="*/ 3658421 h 3787550"/>
              <a:gd name="connsiteX60" fmla="*/ 2091545 w 6019391"/>
              <a:gd name="connsiteY60" fmla="*/ 3667793 h 3787550"/>
              <a:gd name="connsiteX61" fmla="*/ 2080742 w 6019391"/>
              <a:gd name="connsiteY61" fmla="*/ 3689880 h 3787550"/>
              <a:gd name="connsiteX62" fmla="*/ 2078976 w 6019391"/>
              <a:gd name="connsiteY62" fmla="*/ 3693210 h 3787550"/>
              <a:gd name="connsiteX63" fmla="*/ 2079231 w 6019391"/>
              <a:gd name="connsiteY63" fmla="*/ 3690792 h 3787550"/>
              <a:gd name="connsiteX64" fmla="*/ 2079788 w 6019391"/>
              <a:gd name="connsiteY64" fmla="*/ 3684306 h 3787550"/>
              <a:gd name="connsiteX65" fmla="*/ 2079511 w 6019391"/>
              <a:gd name="connsiteY65" fmla="*/ 3684407 h 3787550"/>
              <a:gd name="connsiteX66" fmla="*/ 2084593 w 6019391"/>
              <a:gd name="connsiteY66" fmla="*/ 3673616 h 3787550"/>
              <a:gd name="connsiteX67" fmla="*/ 2092932 w 6019391"/>
              <a:gd name="connsiteY67" fmla="*/ 3650712 h 3787550"/>
              <a:gd name="connsiteX68" fmla="*/ 2154874 w 6019391"/>
              <a:gd name="connsiteY68" fmla="*/ 3635490 h 3787550"/>
              <a:gd name="connsiteX69" fmla="*/ 2154726 w 6019391"/>
              <a:gd name="connsiteY69" fmla="*/ 3637636 h 3787550"/>
              <a:gd name="connsiteX70" fmla="*/ 2153358 w 6019391"/>
              <a:gd name="connsiteY70" fmla="*/ 3635703 h 3787550"/>
              <a:gd name="connsiteX71" fmla="*/ 2154874 w 6019391"/>
              <a:gd name="connsiteY71" fmla="*/ 3635490 h 3787550"/>
              <a:gd name="connsiteX72" fmla="*/ 2053833 w 6019391"/>
              <a:gd name="connsiteY72" fmla="*/ 3627330 h 3787550"/>
              <a:gd name="connsiteX73" fmla="*/ 2051843 w 6019391"/>
              <a:gd name="connsiteY73" fmla="*/ 3633184 h 3787550"/>
              <a:gd name="connsiteX74" fmla="*/ 2049441 w 6019391"/>
              <a:gd name="connsiteY74" fmla="*/ 3634030 h 3787550"/>
              <a:gd name="connsiteX75" fmla="*/ 2050168 w 6019391"/>
              <a:gd name="connsiteY75" fmla="*/ 3630997 h 3787550"/>
              <a:gd name="connsiteX76" fmla="*/ 2053067 w 6019391"/>
              <a:gd name="connsiteY76" fmla="*/ 3627960 h 3787550"/>
              <a:gd name="connsiteX77" fmla="*/ 2069274 w 6019391"/>
              <a:gd name="connsiteY77" fmla="*/ 3619743 h 3787550"/>
              <a:gd name="connsiteX78" fmla="*/ 2067969 w 6019391"/>
              <a:gd name="connsiteY78" fmla="*/ 3622815 h 3787550"/>
              <a:gd name="connsiteX79" fmla="*/ 2067532 w 6019391"/>
              <a:gd name="connsiteY79" fmla="*/ 3623839 h 3787550"/>
              <a:gd name="connsiteX80" fmla="*/ 2069274 w 6019391"/>
              <a:gd name="connsiteY80" fmla="*/ 3619743 h 3787550"/>
              <a:gd name="connsiteX81" fmla="*/ 2102447 w 6019391"/>
              <a:gd name="connsiteY81" fmla="*/ 3615915 h 3787550"/>
              <a:gd name="connsiteX82" fmla="*/ 2098396 w 6019391"/>
              <a:gd name="connsiteY82" fmla="*/ 3633106 h 3787550"/>
              <a:gd name="connsiteX83" fmla="*/ 2097862 w 6019391"/>
              <a:gd name="connsiteY83" fmla="*/ 3633726 h 3787550"/>
              <a:gd name="connsiteX84" fmla="*/ 2096456 w 6019391"/>
              <a:gd name="connsiteY84" fmla="*/ 3634456 h 3787550"/>
              <a:gd name="connsiteX85" fmla="*/ 2101648 w 6019391"/>
              <a:gd name="connsiteY85" fmla="*/ 3617621 h 3787550"/>
              <a:gd name="connsiteX86" fmla="*/ 2071017 w 6019391"/>
              <a:gd name="connsiteY86" fmla="*/ 3615647 h 3787550"/>
              <a:gd name="connsiteX87" fmla="*/ 2069274 w 6019391"/>
              <a:gd name="connsiteY87" fmla="*/ 3619743 h 3787550"/>
              <a:gd name="connsiteX88" fmla="*/ 2066008 w 6019391"/>
              <a:gd name="connsiteY88" fmla="*/ 3620204 h 3787550"/>
              <a:gd name="connsiteX89" fmla="*/ 2064867 w 6019391"/>
              <a:gd name="connsiteY89" fmla="*/ 3621094 h 3787550"/>
              <a:gd name="connsiteX90" fmla="*/ 2066542 w 6019391"/>
              <a:gd name="connsiteY90" fmla="*/ 3616596 h 3787550"/>
              <a:gd name="connsiteX91" fmla="*/ 1930269 w 6019391"/>
              <a:gd name="connsiteY91" fmla="*/ 3601222 h 3787550"/>
              <a:gd name="connsiteX92" fmla="*/ 1922627 w 6019391"/>
              <a:gd name="connsiteY92" fmla="*/ 3646263 h 3787550"/>
              <a:gd name="connsiteX93" fmla="*/ 1918878 w 6019391"/>
              <a:gd name="connsiteY93" fmla="*/ 3656885 h 3787550"/>
              <a:gd name="connsiteX94" fmla="*/ 1919318 w 6019391"/>
              <a:gd name="connsiteY94" fmla="*/ 3653368 h 3787550"/>
              <a:gd name="connsiteX95" fmla="*/ 1921380 w 6019391"/>
              <a:gd name="connsiteY95" fmla="*/ 3648743 h 3787550"/>
              <a:gd name="connsiteX96" fmla="*/ 1922570 w 6019391"/>
              <a:gd name="connsiteY96" fmla="*/ 3644691 h 3787550"/>
              <a:gd name="connsiteX97" fmla="*/ 1920747 w 6019391"/>
              <a:gd name="connsiteY97" fmla="*/ 3645211 h 3787550"/>
              <a:gd name="connsiteX98" fmla="*/ 1920992 w 6019391"/>
              <a:gd name="connsiteY98" fmla="*/ 3643971 h 3787550"/>
              <a:gd name="connsiteX99" fmla="*/ 1920971 w 6019391"/>
              <a:gd name="connsiteY99" fmla="*/ 3631594 h 3787550"/>
              <a:gd name="connsiteX100" fmla="*/ 1917910 w 6019391"/>
              <a:gd name="connsiteY100" fmla="*/ 3649001 h 3787550"/>
              <a:gd name="connsiteX101" fmla="*/ 1917685 w 6019391"/>
              <a:gd name="connsiteY101" fmla="*/ 3650084 h 3787550"/>
              <a:gd name="connsiteX102" fmla="*/ 1917604 w 6019391"/>
              <a:gd name="connsiteY102" fmla="*/ 3650218 h 3787550"/>
              <a:gd name="connsiteX103" fmla="*/ 1916082 w 6019391"/>
              <a:gd name="connsiteY103" fmla="*/ 3653448 h 3787550"/>
              <a:gd name="connsiteX104" fmla="*/ 1918796 w 6019391"/>
              <a:gd name="connsiteY104" fmla="*/ 3632960 h 3787550"/>
              <a:gd name="connsiteX105" fmla="*/ 1928629 w 6019391"/>
              <a:gd name="connsiteY105" fmla="*/ 3605715 h 3787550"/>
              <a:gd name="connsiteX106" fmla="*/ 1945988 w 6019391"/>
              <a:gd name="connsiteY106" fmla="*/ 3599510 h 3787550"/>
              <a:gd name="connsiteX107" fmla="*/ 1946642 w 6019391"/>
              <a:gd name="connsiteY107" fmla="*/ 3600104 h 3787550"/>
              <a:gd name="connsiteX108" fmla="*/ 1945351 w 6019391"/>
              <a:gd name="connsiteY108" fmla="*/ 3603940 h 3787550"/>
              <a:gd name="connsiteX109" fmla="*/ 1945051 w 6019391"/>
              <a:gd name="connsiteY109" fmla="*/ 3601755 h 3787550"/>
              <a:gd name="connsiteX110" fmla="*/ 1945988 w 6019391"/>
              <a:gd name="connsiteY110" fmla="*/ 3599510 h 3787550"/>
              <a:gd name="connsiteX111" fmla="*/ 2099290 w 6019391"/>
              <a:gd name="connsiteY111" fmla="*/ 3599215 h 3787550"/>
              <a:gd name="connsiteX112" fmla="*/ 2098754 w 6019391"/>
              <a:gd name="connsiteY112" fmla="*/ 3599333 h 3787550"/>
              <a:gd name="connsiteX113" fmla="*/ 2098678 w 6019391"/>
              <a:gd name="connsiteY113" fmla="*/ 3599349 h 3787550"/>
              <a:gd name="connsiteX114" fmla="*/ 2097659 w 6019391"/>
              <a:gd name="connsiteY114" fmla="*/ 3599573 h 3787550"/>
              <a:gd name="connsiteX115" fmla="*/ 2098754 w 6019391"/>
              <a:gd name="connsiteY115" fmla="*/ 3599333 h 3787550"/>
              <a:gd name="connsiteX116" fmla="*/ 2099264 w 6019391"/>
              <a:gd name="connsiteY116" fmla="*/ 3599221 h 3787550"/>
              <a:gd name="connsiteX117" fmla="*/ 2099290 w 6019391"/>
              <a:gd name="connsiteY117" fmla="*/ 3599215 h 3787550"/>
              <a:gd name="connsiteX118" fmla="*/ 438380 w 6019391"/>
              <a:gd name="connsiteY118" fmla="*/ 3598381 h 3787550"/>
              <a:gd name="connsiteX119" fmla="*/ 438341 w 6019391"/>
              <a:gd name="connsiteY119" fmla="*/ 3598903 h 3787550"/>
              <a:gd name="connsiteX120" fmla="*/ 437683 w 6019391"/>
              <a:gd name="connsiteY120" fmla="*/ 3599975 h 3787550"/>
              <a:gd name="connsiteX121" fmla="*/ 2114803 w 6019391"/>
              <a:gd name="connsiteY121" fmla="*/ 3584613 h 3787550"/>
              <a:gd name="connsiteX122" fmla="*/ 2114283 w 6019391"/>
              <a:gd name="connsiteY122" fmla="*/ 3585822 h 3787550"/>
              <a:gd name="connsiteX123" fmla="*/ 2114161 w 6019391"/>
              <a:gd name="connsiteY123" fmla="*/ 3587287 h 3787550"/>
              <a:gd name="connsiteX124" fmla="*/ 2115407 w 6019391"/>
              <a:gd name="connsiteY124" fmla="*/ 3586972 h 3787550"/>
              <a:gd name="connsiteX125" fmla="*/ 2115986 w 6019391"/>
              <a:gd name="connsiteY125" fmla="*/ 3585138 h 3787550"/>
              <a:gd name="connsiteX126" fmla="*/ 2114803 w 6019391"/>
              <a:gd name="connsiteY126" fmla="*/ 3584613 h 3787550"/>
              <a:gd name="connsiteX127" fmla="*/ 1987359 w 6019391"/>
              <a:gd name="connsiteY127" fmla="*/ 3582047 h 3787550"/>
              <a:gd name="connsiteX128" fmla="*/ 1984664 w 6019391"/>
              <a:gd name="connsiteY128" fmla="*/ 3589001 h 3787550"/>
              <a:gd name="connsiteX129" fmla="*/ 1980934 w 6019391"/>
              <a:gd name="connsiteY129" fmla="*/ 3597530 h 3787550"/>
              <a:gd name="connsiteX130" fmla="*/ 1979365 w 6019391"/>
              <a:gd name="connsiteY130" fmla="*/ 3600249 h 3787550"/>
              <a:gd name="connsiteX131" fmla="*/ 1979022 w 6019391"/>
              <a:gd name="connsiteY131" fmla="*/ 3602050 h 3787550"/>
              <a:gd name="connsiteX132" fmla="*/ 1982525 w 6019391"/>
              <a:gd name="connsiteY132" fmla="*/ 3594610 h 3787550"/>
              <a:gd name="connsiteX133" fmla="*/ 1986404 w 6019391"/>
              <a:gd name="connsiteY133" fmla="*/ 3586308 h 3787550"/>
              <a:gd name="connsiteX134" fmla="*/ 1986832 w 6019391"/>
              <a:gd name="connsiteY134" fmla="*/ 3584989 h 3787550"/>
              <a:gd name="connsiteX135" fmla="*/ 2093195 w 6019391"/>
              <a:gd name="connsiteY135" fmla="*/ 3579338 h 3787550"/>
              <a:gd name="connsiteX136" fmla="*/ 2093134 w 6019391"/>
              <a:gd name="connsiteY136" fmla="*/ 3579497 h 3787550"/>
              <a:gd name="connsiteX137" fmla="*/ 2091934 w 6019391"/>
              <a:gd name="connsiteY137" fmla="*/ 3583298 h 3787550"/>
              <a:gd name="connsiteX138" fmla="*/ 2092011 w 6019391"/>
              <a:gd name="connsiteY138" fmla="*/ 3580357 h 3787550"/>
              <a:gd name="connsiteX139" fmla="*/ 907329 w 6019391"/>
              <a:gd name="connsiteY139" fmla="*/ 3576948 h 3787550"/>
              <a:gd name="connsiteX140" fmla="*/ 906987 w 6019391"/>
              <a:gd name="connsiteY140" fmla="*/ 3578924 h 3787550"/>
              <a:gd name="connsiteX141" fmla="*/ 906560 w 6019391"/>
              <a:gd name="connsiteY141" fmla="*/ 3583379 h 3787550"/>
              <a:gd name="connsiteX142" fmla="*/ 901640 w 6019391"/>
              <a:gd name="connsiteY142" fmla="*/ 3591130 h 3787550"/>
              <a:gd name="connsiteX143" fmla="*/ 896132 w 6019391"/>
              <a:gd name="connsiteY143" fmla="*/ 3599011 h 3787550"/>
              <a:gd name="connsiteX144" fmla="*/ 896560 w 6019391"/>
              <a:gd name="connsiteY144" fmla="*/ 3596238 h 3787550"/>
              <a:gd name="connsiteX145" fmla="*/ 897096 w 6019391"/>
              <a:gd name="connsiteY145" fmla="*/ 3593938 h 3787550"/>
              <a:gd name="connsiteX146" fmla="*/ 1943683 w 6019391"/>
              <a:gd name="connsiteY146" fmla="*/ 3572141 h 3787550"/>
              <a:gd name="connsiteX147" fmla="*/ 1942770 w 6019391"/>
              <a:gd name="connsiteY147" fmla="*/ 3576772 h 3787550"/>
              <a:gd name="connsiteX148" fmla="*/ 1942759 w 6019391"/>
              <a:gd name="connsiteY148" fmla="*/ 3574164 h 3787550"/>
              <a:gd name="connsiteX149" fmla="*/ 1943683 w 6019391"/>
              <a:gd name="connsiteY149" fmla="*/ 3572141 h 3787550"/>
              <a:gd name="connsiteX150" fmla="*/ 1941707 w 6019391"/>
              <a:gd name="connsiteY150" fmla="*/ 3569865 h 3787550"/>
              <a:gd name="connsiteX151" fmla="*/ 1940402 w 6019391"/>
              <a:gd name="connsiteY151" fmla="*/ 3577166 h 3787550"/>
              <a:gd name="connsiteX152" fmla="*/ 1931519 w 6019391"/>
              <a:gd name="connsiteY152" fmla="*/ 3621595 h 3787550"/>
              <a:gd name="connsiteX153" fmla="*/ 1931508 w 6019391"/>
              <a:gd name="connsiteY153" fmla="*/ 3622132 h 3787550"/>
              <a:gd name="connsiteX154" fmla="*/ 1931501 w 6019391"/>
              <a:gd name="connsiteY154" fmla="*/ 3622274 h 3787550"/>
              <a:gd name="connsiteX155" fmla="*/ 1932368 w 6019391"/>
              <a:gd name="connsiteY155" fmla="*/ 3620169 h 3787550"/>
              <a:gd name="connsiteX156" fmla="*/ 1941459 w 6019391"/>
              <a:gd name="connsiteY156" fmla="*/ 3603540 h 3787550"/>
              <a:gd name="connsiteX157" fmla="*/ 1947385 w 6019391"/>
              <a:gd name="connsiteY157" fmla="*/ 3588634 h 3787550"/>
              <a:gd name="connsiteX158" fmla="*/ 1944747 w 6019391"/>
              <a:gd name="connsiteY158" fmla="*/ 3601632 h 3787550"/>
              <a:gd name="connsiteX159" fmla="*/ 1943881 w 6019391"/>
              <a:gd name="connsiteY159" fmla="*/ 3603134 h 3787550"/>
              <a:gd name="connsiteX160" fmla="*/ 1938355 w 6019391"/>
              <a:gd name="connsiteY160" fmla="*/ 3613687 h 3787550"/>
              <a:gd name="connsiteX161" fmla="*/ 1932305 w 6019391"/>
              <a:gd name="connsiteY161" fmla="*/ 3624806 h 3787550"/>
              <a:gd name="connsiteX162" fmla="*/ 1931139 w 6019391"/>
              <a:gd name="connsiteY162" fmla="*/ 3626519 h 3787550"/>
              <a:gd name="connsiteX163" fmla="*/ 1931015 w 6019391"/>
              <a:gd name="connsiteY163" fmla="*/ 3627735 h 3787550"/>
              <a:gd name="connsiteX164" fmla="*/ 1927816 w 6019391"/>
              <a:gd name="connsiteY164" fmla="*/ 3633074 h 3787550"/>
              <a:gd name="connsiteX165" fmla="*/ 1931341 w 6019391"/>
              <a:gd name="connsiteY165" fmla="*/ 3612702 h 3787550"/>
              <a:gd name="connsiteX166" fmla="*/ 1935912 w 6019391"/>
              <a:gd name="connsiteY166" fmla="*/ 3585912 h 3787550"/>
              <a:gd name="connsiteX167" fmla="*/ 1935957 w 6019391"/>
              <a:gd name="connsiteY167" fmla="*/ 3585627 h 3787550"/>
              <a:gd name="connsiteX168" fmla="*/ 2095242 w 6019391"/>
              <a:gd name="connsiteY168" fmla="*/ 3569520 h 3787550"/>
              <a:gd name="connsiteX169" fmla="*/ 2098190 w 6019391"/>
              <a:gd name="connsiteY169" fmla="*/ 3569580 h 3787550"/>
              <a:gd name="connsiteX170" fmla="*/ 2098962 w 6019391"/>
              <a:gd name="connsiteY170" fmla="*/ 3569597 h 3787550"/>
              <a:gd name="connsiteX171" fmla="*/ 2095884 w 6019391"/>
              <a:gd name="connsiteY171" fmla="*/ 3572373 h 3787550"/>
              <a:gd name="connsiteX172" fmla="*/ 2095115 w 6019391"/>
              <a:gd name="connsiteY172" fmla="*/ 3574366 h 3787550"/>
              <a:gd name="connsiteX173" fmla="*/ 2115544 w 6019391"/>
              <a:gd name="connsiteY173" fmla="*/ 3557794 h 3787550"/>
              <a:gd name="connsiteX174" fmla="*/ 2114618 w 6019391"/>
              <a:gd name="connsiteY174" fmla="*/ 3558611 h 3787550"/>
              <a:gd name="connsiteX175" fmla="*/ 2116788 w 6019391"/>
              <a:gd name="connsiteY175" fmla="*/ 3558213 h 3787550"/>
              <a:gd name="connsiteX176" fmla="*/ 2115544 w 6019391"/>
              <a:gd name="connsiteY176" fmla="*/ 3557794 h 3787550"/>
              <a:gd name="connsiteX177" fmla="*/ 588441 w 6019391"/>
              <a:gd name="connsiteY177" fmla="*/ 3556262 h 3787550"/>
              <a:gd name="connsiteX178" fmla="*/ 588210 w 6019391"/>
              <a:gd name="connsiteY178" fmla="*/ 3556804 h 3787550"/>
              <a:gd name="connsiteX179" fmla="*/ 586788 w 6019391"/>
              <a:gd name="connsiteY179" fmla="*/ 3559125 h 3787550"/>
              <a:gd name="connsiteX180" fmla="*/ 1989632 w 6019391"/>
              <a:gd name="connsiteY180" fmla="*/ 3549907 h 3787550"/>
              <a:gd name="connsiteX181" fmla="*/ 1989073 w 6019391"/>
              <a:gd name="connsiteY181" fmla="*/ 3550038 h 3787550"/>
              <a:gd name="connsiteX182" fmla="*/ 1989607 w 6019391"/>
              <a:gd name="connsiteY182" fmla="*/ 3549914 h 3787550"/>
              <a:gd name="connsiteX183" fmla="*/ 1989632 w 6019391"/>
              <a:gd name="connsiteY183" fmla="*/ 3549907 h 3787550"/>
              <a:gd name="connsiteX184" fmla="*/ 880040 w 6019391"/>
              <a:gd name="connsiteY184" fmla="*/ 3540837 h 3787550"/>
              <a:gd name="connsiteX185" fmla="*/ 877472 w 6019391"/>
              <a:gd name="connsiteY185" fmla="*/ 3546249 h 3787550"/>
              <a:gd name="connsiteX186" fmla="*/ 875682 w 6019391"/>
              <a:gd name="connsiteY186" fmla="*/ 3546901 h 3787550"/>
              <a:gd name="connsiteX187" fmla="*/ 876094 w 6019391"/>
              <a:gd name="connsiteY187" fmla="*/ 3545190 h 3787550"/>
              <a:gd name="connsiteX188" fmla="*/ 880040 w 6019391"/>
              <a:gd name="connsiteY188" fmla="*/ 3540837 h 3787550"/>
              <a:gd name="connsiteX189" fmla="*/ 826044 w 6019391"/>
              <a:gd name="connsiteY189" fmla="*/ 3534382 h 3787550"/>
              <a:gd name="connsiteX190" fmla="*/ 824320 w 6019391"/>
              <a:gd name="connsiteY190" fmla="*/ 3537138 h 3787550"/>
              <a:gd name="connsiteX191" fmla="*/ 824920 w 6019391"/>
              <a:gd name="connsiteY191" fmla="*/ 3535645 h 3787550"/>
              <a:gd name="connsiteX192" fmla="*/ 825392 w 6019391"/>
              <a:gd name="connsiteY192" fmla="*/ 3535070 h 3787550"/>
              <a:gd name="connsiteX193" fmla="*/ 826044 w 6019391"/>
              <a:gd name="connsiteY193" fmla="*/ 3534382 h 3787550"/>
              <a:gd name="connsiteX194" fmla="*/ 757897 w 6019391"/>
              <a:gd name="connsiteY194" fmla="*/ 3529574 h 3787550"/>
              <a:gd name="connsiteX195" fmla="*/ 756883 w 6019391"/>
              <a:gd name="connsiteY195" fmla="*/ 3533101 h 3787550"/>
              <a:gd name="connsiteX196" fmla="*/ 757486 w 6019391"/>
              <a:gd name="connsiteY196" fmla="*/ 3530227 h 3787550"/>
              <a:gd name="connsiteX197" fmla="*/ 969413 w 6019391"/>
              <a:gd name="connsiteY197" fmla="*/ 3528628 h 3787550"/>
              <a:gd name="connsiteX198" fmla="*/ 965936 w 6019391"/>
              <a:gd name="connsiteY198" fmla="*/ 3540907 h 3787550"/>
              <a:gd name="connsiteX199" fmla="*/ 964988 w 6019391"/>
              <a:gd name="connsiteY199" fmla="*/ 3542290 h 3787550"/>
              <a:gd name="connsiteX200" fmla="*/ 958873 w 6019391"/>
              <a:gd name="connsiteY200" fmla="*/ 3552041 h 3787550"/>
              <a:gd name="connsiteX201" fmla="*/ 950237 w 6019391"/>
              <a:gd name="connsiteY201" fmla="*/ 3564761 h 3787550"/>
              <a:gd name="connsiteX202" fmla="*/ 950078 w 6019391"/>
              <a:gd name="connsiteY202" fmla="*/ 3563397 h 3787550"/>
              <a:gd name="connsiteX203" fmla="*/ 950132 w 6019391"/>
              <a:gd name="connsiteY203" fmla="*/ 3562733 h 3787550"/>
              <a:gd name="connsiteX204" fmla="*/ 952594 w 6019391"/>
              <a:gd name="connsiteY204" fmla="*/ 3557864 h 3787550"/>
              <a:gd name="connsiteX205" fmla="*/ 962603 w 6019391"/>
              <a:gd name="connsiteY205" fmla="*/ 3542522 h 3787550"/>
              <a:gd name="connsiteX206" fmla="*/ 1959412 w 6019391"/>
              <a:gd name="connsiteY206" fmla="*/ 3526302 h 3787550"/>
              <a:gd name="connsiteX207" fmla="*/ 1959081 w 6019391"/>
              <a:gd name="connsiteY207" fmla="*/ 3527180 h 3787550"/>
              <a:gd name="connsiteX208" fmla="*/ 1958126 w 6019391"/>
              <a:gd name="connsiteY208" fmla="*/ 3532241 h 3787550"/>
              <a:gd name="connsiteX209" fmla="*/ 1958107 w 6019391"/>
              <a:gd name="connsiteY209" fmla="*/ 3532405 h 3787550"/>
              <a:gd name="connsiteX210" fmla="*/ 934197 w 6019391"/>
              <a:gd name="connsiteY210" fmla="*/ 3526084 h 3787550"/>
              <a:gd name="connsiteX211" fmla="*/ 930779 w 6019391"/>
              <a:gd name="connsiteY211" fmla="*/ 3537725 h 3787550"/>
              <a:gd name="connsiteX212" fmla="*/ 928960 w 6019391"/>
              <a:gd name="connsiteY212" fmla="*/ 3546624 h 3787550"/>
              <a:gd name="connsiteX213" fmla="*/ 916902 w 6019391"/>
              <a:gd name="connsiteY213" fmla="*/ 3567083 h 3787550"/>
              <a:gd name="connsiteX214" fmla="*/ 914951 w 6019391"/>
              <a:gd name="connsiteY214" fmla="*/ 3570157 h 3787550"/>
              <a:gd name="connsiteX215" fmla="*/ 915367 w 6019391"/>
              <a:gd name="connsiteY215" fmla="*/ 3567858 h 3787550"/>
              <a:gd name="connsiteX216" fmla="*/ 916366 w 6019391"/>
              <a:gd name="connsiteY216" fmla="*/ 3561682 h 3787550"/>
              <a:gd name="connsiteX217" fmla="*/ 916089 w 6019391"/>
              <a:gd name="connsiteY217" fmla="*/ 3561760 h 3787550"/>
              <a:gd name="connsiteX218" fmla="*/ 921789 w 6019391"/>
              <a:gd name="connsiteY218" fmla="*/ 3551753 h 3787550"/>
              <a:gd name="connsiteX219" fmla="*/ 931509 w 6019391"/>
              <a:gd name="connsiteY219" fmla="*/ 3530353 h 3787550"/>
              <a:gd name="connsiteX220" fmla="*/ 2131766 w 6019391"/>
              <a:gd name="connsiteY220" fmla="*/ 3519759 h 3787550"/>
              <a:gd name="connsiteX221" fmla="*/ 2127513 w 6019391"/>
              <a:gd name="connsiteY221" fmla="*/ 3525937 h 3787550"/>
              <a:gd name="connsiteX222" fmla="*/ 2127285 w 6019391"/>
              <a:gd name="connsiteY222" fmla="*/ 3527608 h 3787550"/>
              <a:gd name="connsiteX223" fmla="*/ 2129640 w 6019391"/>
              <a:gd name="connsiteY223" fmla="*/ 3523748 h 3787550"/>
              <a:gd name="connsiteX224" fmla="*/ 2131766 w 6019391"/>
              <a:gd name="connsiteY224" fmla="*/ 3519759 h 3787550"/>
              <a:gd name="connsiteX225" fmla="*/ 2240827 w 6019391"/>
              <a:gd name="connsiteY225" fmla="*/ 3518129 h 3787550"/>
              <a:gd name="connsiteX226" fmla="*/ 2239820 w 6019391"/>
              <a:gd name="connsiteY226" fmla="*/ 3518637 h 3787550"/>
              <a:gd name="connsiteX227" fmla="*/ 2241989 w 6019391"/>
              <a:gd name="connsiteY227" fmla="*/ 3518240 h 3787550"/>
              <a:gd name="connsiteX228" fmla="*/ 2240827 w 6019391"/>
              <a:gd name="connsiteY228" fmla="*/ 3518129 h 3787550"/>
              <a:gd name="connsiteX229" fmla="*/ 2125922 w 6019391"/>
              <a:gd name="connsiteY229" fmla="*/ 3518096 h 3787550"/>
              <a:gd name="connsiteX230" fmla="*/ 2123586 w 6019391"/>
              <a:gd name="connsiteY230" fmla="*/ 3521261 h 3787550"/>
              <a:gd name="connsiteX231" fmla="*/ 2116821 w 6019391"/>
              <a:gd name="connsiteY231" fmla="*/ 3550145 h 3787550"/>
              <a:gd name="connsiteX232" fmla="*/ 2121438 w 6019391"/>
              <a:gd name="connsiteY232" fmla="*/ 3534037 h 3787550"/>
              <a:gd name="connsiteX233" fmla="*/ 2125922 w 6019391"/>
              <a:gd name="connsiteY233" fmla="*/ 3518096 h 3787550"/>
              <a:gd name="connsiteX234" fmla="*/ 2215484 w 6019391"/>
              <a:gd name="connsiteY234" fmla="*/ 3512308 h 3787550"/>
              <a:gd name="connsiteX235" fmla="*/ 2204959 w 6019391"/>
              <a:gd name="connsiteY235" fmla="*/ 3542890 h 3787550"/>
              <a:gd name="connsiteX236" fmla="*/ 2204433 w 6019391"/>
              <a:gd name="connsiteY236" fmla="*/ 3545367 h 3787550"/>
              <a:gd name="connsiteX237" fmla="*/ 2205878 w 6019391"/>
              <a:gd name="connsiteY237" fmla="*/ 3545555 h 3787550"/>
              <a:gd name="connsiteX238" fmla="*/ 2208463 w 6019391"/>
              <a:gd name="connsiteY238" fmla="*/ 3539512 h 3787550"/>
              <a:gd name="connsiteX239" fmla="*/ 2215484 w 6019391"/>
              <a:gd name="connsiteY239" fmla="*/ 3512308 h 3787550"/>
              <a:gd name="connsiteX240" fmla="*/ 2203570 w 6019391"/>
              <a:gd name="connsiteY240" fmla="*/ 3511873 h 3787550"/>
              <a:gd name="connsiteX241" fmla="*/ 2204448 w 6019391"/>
              <a:gd name="connsiteY241" fmla="*/ 3516431 h 3787550"/>
              <a:gd name="connsiteX242" fmla="*/ 2204141 w 6019391"/>
              <a:gd name="connsiteY242" fmla="*/ 3517233 h 3787550"/>
              <a:gd name="connsiteX243" fmla="*/ 2192618 w 6019391"/>
              <a:gd name="connsiteY243" fmla="*/ 3554081 h 3787550"/>
              <a:gd name="connsiteX244" fmla="*/ 2173121 w 6019391"/>
              <a:gd name="connsiteY244" fmla="*/ 3643178 h 3787550"/>
              <a:gd name="connsiteX245" fmla="*/ 2172922 w 6019391"/>
              <a:gd name="connsiteY245" fmla="*/ 3644598 h 3787550"/>
              <a:gd name="connsiteX246" fmla="*/ 2172399 w 6019391"/>
              <a:gd name="connsiteY246" fmla="*/ 3645066 h 3787550"/>
              <a:gd name="connsiteX247" fmla="*/ 2169926 w 6019391"/>
              <a:gd name="connsiteY247" fmla="*/ 3649145 h 3787550"/>
              <a:gd name="connsiteX248" fmla="*/ 2170039 w 6019391"/>
              <a:gd name="connsiteY248" fmla="*/ 3648207 h 3787550"/>
              <a:gd name="connsiteX249" fmla="*/ 2188658 w 6019391"/>
              <a:gd name="connsiteY249" fmla="*/ 3555672 h 3787550"/>
              <a:gd name="connsiteX250" fmla="*/ 2130663 w 6019391"/>
              <a:gd name="connsiteY250" fmla="*/ 3506572 h 3787550"/>
              <a:gd name="connsiteX251" fmla="*/ 2125546 w 6019391"/>
              <a:gd name="connsiteY251" fmla="*/ 3514233 h 3787550"/>
              <a:gd name="connsiteX252" fmla="*/ 2125295 w 6019391"/>
              <a:gd name="connsiteY252" fmla="*/ 3515699 h 3787550"/>
              <a:gd name="connsiteX253" fmla="*/ 2125500 w 6019391"/>
              <a:gd name="connsiteY253" fmla="*/ 3516447 h 3787550"/>
              <a:gd name="connsiteX254" fmla="*/ 2130663 w 6019391"/>
              <a:gd name="connsiteY254" fmla="*/ 3506572 h 3787550"/>
              <a:gd name="connsiteX255" fmla="*/ 731775 w 6019391"/>
              <a:gd name="connsiteY255" fmla="*/ 3503660 h 3787550"/>
              <a:gd name="connsiteX256" fmla="*/ 729923 w 6019391"/>
              <a:gd name="connsiteY256" fmla="*/ 3504800 h 3787550"/>
              <a:gd name="connsiteX257" fmla="*/ 726969 w 6019391"/>
              <a:gd name="connsiteY257" fmla="*/ 3509620 h 3787550"/>
              <a:gd name="connsiteX258" fmla="*/ 727845 w 6019391"/>
              <a:gd name="connsiteY258" fmla="*/ 3516788 h 3787550"/>
              <a:gd name="connsiteX259" fmla="*/ 731841 w 6019391"/>
              <a:gd name="connsiteY259" fmla="*/ 3507691 h 3787550"/>
              <a:gd name="connsiteX260" fmla="*/ 731775 w 6019391"/>
              <a:gd name="connsiteY260" fmla="*/ 3503660 h 3787550"/>
              <a:gd name="connsiteX261" fmla="*/ 748285 w 6019391"/>
              <a:gd name="connsiteY261" fmla="*/ 3501058 h 3787550"/>
              <a:gd name="connsiteX262" fmla="*/ 723222 w 6019391"/>
              <a:gd name="connsiteY262" fmla="*/ 3541955 h 3787550"/>
              <a:gd name="connsiteX263" fmla="*/ 722456 w 6019391"/>
              <a:gd name="connsiteY263" fmla="*/ 3543206 h 3787550"/>
              <a:gd name="connsiteX264" fmla="*/ 712469 w 6019391"/>
              <a:gd name="connsiteY264" fmla="*/ 3565090 h 3787550"/>
              <a:gd name="connsiteX265" fmla="*/ 710963 w 6019391"/>
              <a:gd name="connsiteY265" fmla="*/ 3579149 h 3787550"/>
              <a:gd name="connsiteX266" fmla="*/ 748285 w 6019391"/>
              <a:gd name="connsiteY266" fmla="*/ 3501058 h 3787550"/>
              <a:gd name="connsiteX267" fmla="*/ 2220226 w 6019391"/>
              <a:gd name="connsiteY267" fmla="*/ 3500784 h 3787550"/>
              <a:gd name="connsiteX268" fmla="*/ 2218019 w 6019391"/>
              <a:gd name="connsiteY268" fmla="*/ 3504032 h 3787550"/>
              <a:gd name="connsiteX269" fmla="*/ 2217487 w 6019391"/>
              <a:gd name="connsiteY269" fmla="*/ 3505740 h 3787550"/>
              <a:gd name="connsiteX270" fmla="*/ 2217600 w 6019391"/>
              <a:gd name="connsiteY270" fmla="*/ 3507600 h 3787550"/>
              <a:gd name="connsiteX271" fmla="*/ 2220226 w 6019391"/>
              <a:gd name="connsiteY271" fmla="*/ 3500784 h 3787550"/>
              <a:gd name="connsiteX272" fmla="*/ 943208 w 6019391"/>
              <a:gd name="connsiteY272" fmla="*/ 3497638 h 3787550"/>
              <a:gd name="connsiteX273" fmla="*/ 938059 w 6019391"/>
              <a:gd name="connsiteY273" fmla="*/ 3513843 h 3787550"/>
              <a:gd name="connsiteX274" fmla="*/ 937497 w 6019391"/>
              <a:gd name="connsiteY274" fmla="*/ 3514401 h 3787550"/>
              <a:gd name="connsiteX275" fmla="*/ 936079 w 6019391"/>
              <a:gd name="connsiteY275" fmla="*/ 3515011 h 3787550"/>
              <a:gd name="connsiteX276" fmla="*/ 942310 w 6019391"/>
              <a:gd name="connsiteY276" fmla="*/ 3499220 h 3787550"/>
              <a:gd name="connsiteX277" fmla="*/ 761392 w 6019391"/>
              <a:gd name="connsiteY277" fmla="*/ 3491275 h 3787550"/>
              <a:gd name="connsiteX278" fmla="*/ 758601 w 6019391"/>
              <a:gd name="connsiteY278" fmla="*/ 3495831 h 3787550"/>
              <a:gd name="connsiteX279" fmla="*/ 742513 w 6019391"/>
              <a:gd name="connsiteY279" fmla="*/ 3530679 h 3787550"/>
              <a:gd name="connsiteX280" fmla="*/ 742266 w 6019391"/>
              <a:gd name="connsiteY280" fmla="*/ 3545264 h 3787550"/>
              <a:gd name="connsiteX281" fmla="*/ 756291 w 6019391"/>
              <a:gd name="connsiteY281" fmla="*/ 3514785 h 3787550"/>
              <a:gd name="connsiteX282" fmla="*/ 761230 w 6019391"/>
              <a:gd name="connsiteY282" fmla="*/ 3491892 h 3787550"/>
              <a:gd name="connsiteX283" fmla="*/ 777255 w 6019391"/>
              <a:gd name="connsiteY283" fmla="*/ 3491181 h 3787550"/>
              <a:gd name="connsiteX284" fmla="*/ 776526 w 6019391"/>
              <a:gd name="connsiteY284" fmla="*/ 3492371 h 3787550"/>
              <a:gd name="connsiteX285" fmla="*/ 776508 w 6019391"/>
              <a:gd name="connsiteY285" fmla="*/ 3492555 h 3787550"/>
              <a:gd name="connsiteX286" fmla="*/ 776492 w 6019391"/>
              <a:gd name="connsiteY286" fmla="*/ 3492691 h 3787550"/>
              <a:gd name="connsiteX287" fmla="*/ 539212 w 6019391"/>
              <a:gd name="connsiteY287" fmla="*/ 3487083 h 3787550"/>
              <a:gd name="connsiteX288" fmla="*/ 538919 w 6019391"/>
              <a:gd name="connsiteY288" fmla="*/ 3488822 h 3787550"/>
              <a:gd name="connsiteX289" fmla="*/ 538050 w 6019391"/>
              <a:gd name="connsiteY289" fmla="*/ 3491222 h 3787550"/>
              <a:gd name="connsiteX290" fmla="*/ 535484 w 6019391"/>
              <a:gd name="connsiteY290" fmla="*/ 3496261 h 3787550"/>
              <a:gd name="connsiteX291" fmla="*/ 864829 w 6019391"/>
              <a:gd name="connsiteY291" fmla="*/ 3482021 h 3787550"/>
              <a:gd name="connsiteX292" fmla="*/ 862321 w 6019391"/>
              <a:gd name="connsiteY292" fmla="*/ 3487176 h 3787550"/>
              <a:gd name="connsiteX293" fmla="*/ 861782 w 6019391"/>
              <a:gd name="connsiteY293" fmla="*/ 3488645 h 3787550"/>
              <a:gd name="connsiteX294" fmla="*/ 863411 w 6019391"/>
              <a:gd name="connsiteY294" fmla="*/ 3485435 h 3787550"/>
              <a:gd name="connsiteX295" fmla="*/ 941308 w 6019391"/>
              <a:gd name="connsiteY295" fmla="*/ 3481438 h 3787550"/>
              <a:gd name="connsiteX296" fmla="*/ 941284 w 6019391"/>
              <a:gd name="connsiteY296" fmla="*/ 3481442 h 3787550"/>
              <a:gd name="connsiteX297" fmla="*/ 940779 w 6019391"/>
              <a:gd name="connsiteY297" fmla="*/ 3481516 h 3787550"/>
              <a:gd name="connsiteX298" fmla="*/ 939698 w 6019391"/>
              <a:gd name="connsiteY298" fmla="*/ 3481676 h 3787550"/>
              <a:gd name="connsiteX299" fmla="*/ 940704 w 6019391"/>
              <a:gd name="connsiteY299" fmla="*/ 3481527 h 3787550"/>
              <a:gd name="connsiteX300" fmla="*/ 940779 w 6019391"/>
              <a:gd name="connsiteY300" fmla="*/ 3481516 h 3787550"/>
              <a:gd name="connsiteX301" fmla="*/ 2140065 w 6019391"/>
              <a:gd name="connsiteY301" fmla="*/ 3479796 h 3787550"/>
              <a:gd name="connsiteX302" fmla="*/ 2129804 w 6019391"/>
              <a:gd name="connsiteY302" fmla="*/ 3502027 h 3787550"/>
              <a:gd name="connsiteX303" fmla="*/ 2129784 w 6019391"/>
              <a:gd name="connsiteY303" fmla="*/ 3503135 h 3787550"/>
              <a:gd name="connsiteX304" fmla="*/ 2135570 w 6019391"/>
              <a:gd name="connsiteY304" fmla="*/ 3492282 h 3787550"/>
              <a:gd name="connsiteX305" fmla="*/ 2140065 w 6019391"/>
              <a:gd name="connsiteY305" fmla="*/ 3479796 h 3787550"/>
              <a:gd name="connsiteX306" fmla="*/ 768579 w 6019391"/>
              <a:gd name="connsiteY306" fmla="*/ 3479548 h 3787550"/>
              <a:gd name="connsiteX307" fmla="*/ 766029 w 6019391"/>
              <a:gd name="connsiteY307" fmla="*/ 3483709 h 3787550"/>
              <a:gd name="connsiteX308" fmla="*/ 763247 w 6019391"/>
              <a:gd name="connsiteY308" fmla="*/ 3494313 h 3787550"/>
              <a:gd name="connsiteX309" fmla="*/ 758888 w 6019391"/>
              <a:gd name="connsiteY309" fmla="*/ 3509137 h 3787550"/>
              <a:gd name="connsiteX310" fmla="*/ 764481 w 6019391"/>
              <a:gd name="connsiteY310" fmla="*/ 3496986 h 3787550"/>
              <a:gd name="connsiteX311" fmla="*/ 2144944 w 6019391"/>
              <a:gd name="connsiteY311" fmla="*/ 3476967 h 3787550"/>
              <a:gd name="connsiteX312" fmla="*/ 2143069 w 6019391"/>
              <a:gd name="connsiteY312" fmla="*/ 3479245 h 3787550"/>
              <a:gd name="connsiteX313" fmla="*/ 2136504 w 6019391"/>
              <a:gd name="connsiteY313" fmla="*/ 3500030 h 3787550"/>
              <a:gd name="connsiteX314" fmla="*/ 2135494 w 6019391"/>
              <a:gd name="connsiteY314" fmla="*/ 3501205 h 3787550"/>
              <a:gd name="connsiteX315" fmla="*/ 2135427 w 6019391"/>
              <a:gd name="connsiteY315" fmla="*/ 3501584 h 3787550"/>
              <a:gd name="connsiteX316" fmla="*/ 2135960 w 6019391"/>
              <a:gd name="connsiteY316" fmla="*/ 3502001 h 3787550"/>
              <a:gd name="connsiteX317" fmla="*/ 2136403 w 6019391"/>
              <a:gd name="connsiteY317" fmla="*/ 3501686 h 3787550"/>
              <a:gd name="connsiteX318" fmla="*/ 2136504 w 6019391"/>
              <a:gd name="connsiteY318" fmla="*/ 3500030 h 3787550"/>
              <a:gd name="connsiteX319" fmla="*/ 2142457 w 6019391"/>
              <a:gd name="connsiteY319" fmla="*/ 3489147 h 3787550"/>
              <a:gd name="connsiteX320" fmla="*/ 2144944 w 6019391"/>
              <a:gd name="connsiteY320" fmla="*/ 3476967 h 3787550"/>
              <a:gd name="connsiteX321" fmla="*/ 868625 w 6019391"/>
              <a:gd name="connsiteY321" fmla="*/ 3476922 h 3787550"/>
              <a:gd name="connsiteX322" fmla="*/ 868825 w 6019391"/>
              <a:gd name="connsiteY322" fmla="*/ 3477148 h 3787550"/>
              <a:gd name="connsiteX323" fmla="*/ 868189 w 6019391"/>
              <a:gd name="connsiteY323" fmla="*/ 3477801 h 3787550"/>
              <a:gd name="connsiteX324" fmla="*/ 486078 w 6019391"/>
              <a:gd name="connsiteY324" fmla="*/ 3476518 h 3787550"/>
              <a:gd name="connsiteX325" fmla="*/ 484912 w 6019391"/>
              <a:gd name="connsiteY325" fmla="*/ 3480089 h 3787550"/>
              <a:gd name="connsiteX326" fmla="*/ 484280 w 6019391"/>
              <a:gd name="connsiteY326" fmla="*/ 3486547 h 3787550"/>
              <a:gd name="connsiteX327" fmla="*/ 450626 w 6019391"/>
              <a:gd name="connsiteY327" fmla="*/ 3573269 h 3787550"/>
              <a:gd name="connsiteX328" fmla="*/ 443652 w 6019391"/>
              <a:gd name="connsiteY328" fmla="*/ 3586315 h 3787550"/>
              <a:gd name="connsiteX329" fmla="*/ 438380 w 6019391"/>
              <a:gd name="connsiteY329" fmla="*/ 3598381 h 3787550"/>
              <a:gd name="connsiteX330" fmla="*/ 438597 w 6019391"/>
              <a:gd name="connsiteY330" fmla="*/ 3595530 h 3787550"/>
              <a:gd name="connsiteX331" fmla="*/ 439572 w 6019391"/>
              <a:gd name="connsiteY331" fmla="*/ 3591307 h 3787550"/>
              <a:gd name="connsiteX332" fmla="*/ 477221 w 6019391"/>
              <a:gd name="connsiteY332" fmla="*/ 3492048 h 3787550"/>
              <a:gd name="connsiteX333" fmla="*/ 479137 w 6019391"/>
              <a:gd name="connsiteY333" fmla="*/ 3494941 h 3787550"/>
              <a:gd name="connsiteX334" fmla="*/ 704930 w 6019391"/>
              <a:gd name="connsiteY334" fmla="*/ 3473701 h 3787550"/>
              <a:gd name="connsiteX335" fmla="*/ 702360 w 6019391"/>
              <a:gd name="connsiteY335" fmla="*/ 3479115 h 3787550"/>
              <a:gd name="connsiteX336" fmla="*/ 700571 w 6019391"/>
              <a:gd name="connsiteY336" fmla="*/ 3479767 h 3787550"/>
              <a:gd name="connsiteX337" fmla="*/ 700983 w 6019391"/>
              <a:gd name="connsiteY337" fmla="*/ 3478056 h 3787550"/>
              <a:gd name="connsiteX338" fmla="*/ 704930 w 6019391"/>
              <a:gd name="connsiteY338" fmla="*/ 3473701 h 3787550"/>
              <a:gd name="connsiteX339" fmla="*/ 487786 w 6019391"/>
              <a:gd name="connsiteY339" fmla="*/ 3471986 h 3787550"/>
              <a:gd name="connsiteX340" fmla="*/ 486078 w 6019391"/>
              <a:gd name="connsiteY340" fmla="*/ 3476518 h 3787550"/>
              <a:gd name="connsiteX341" fmla="*/ 487126 w 6019391"/>
              <a:gd name="connsiteY341" fmla="*/ 3473308 h 3787550"/>
              <a:gd name="connsiteX342" fmla="*/ 789725 w 6019391"/>
              <a:gd name="connsiteY342" fmla="*/ 3470834 h 3787550"/>
              <a:gd name="connsiteX343" fmla="*/ 778282 w 6019391"/>
              <a:gd name="connsiteY343" fmla="*/ 3489506 h 3787550"/>
              <a:gd name="connsiteX344" fmla="*/ 787493 w 6019391"/>
              <a:gd name="connsiteY344" fmla="*/ 3475388 h 3787550"/>
              <a:gd name="connsiteX345" fmla="*/ 818434 w 6019391"/>
              <a:gd name="connsiteY345" fmla="*/ 3468734 h 3787550"/>
              <a:gd name="connsiteX346" fmla="*/ 817742 w 6019391"/>
              <a:gd name="connsiteY346" fmla="*/ 3469750 h 3787550"/>
              <a:gd name="connsiteX347" fmla="*/ 817542 w 6019391"/>
              <a:gd name="connsiteY347" fmla="*/ 3470113 h 3787550"/>
              <a:gd name="connsiteX348" fmla="*/ 818381 w 6019391"/>
              <a:gd name="connsiteY348" fmla="*/ 3469104 h 3787550"/>
              <a:gd name="connsiteX349" fmla="*/ 957423 w 6019391"/>
              <a:gd name="connsiteY349" fmla="*/ 3468455 h 3787550"/>
              <a:gd name="connsiteX350" fmla="*/ 956833 w 6019391"/>
              <a:gd name="connsiteY350" fmla="*/ 3469578 h 3787550"/>
              <a:gd name="connsiteX351" fmla="*/ 956610 w 6019391"/>
              <a:gd name="connsiteY351" fmla="*/ 3470974 h 3787550"/>
              <a:gd name="connsiteX352" fmla="*/ 957845 w 6019391"/>
              <a:gd name="connsiteY352" fmla="*/ 3470753 h 3787550"/>
              <a:gd name="connsiteX353" fmla="*/ 958537 w 6019391"/>
              <a:gd name="connsiteY353" fmla="*/ 3469033 h 3787550"/>
              <a:gd name="connsiteX354" fmla="*/ 957423 w 6019391"/>
              <a:gd name="connsiteY354" fmla="*/ 3468455 h 3787550"/>
              <a:gd name="connsiteX355" fmla="*/ 1154824 w 6019391"/>
              <a:gd name="connsiteY355" fmla="*/ 3464353 h 3787550"/>
              <a:gd name="connsiteX356" fmla="*/ 1154753 w 6019391"/>
              <a:gd name="connsiteY356" fmla="*/ 3466371 h 3787550"/>
              <a:gd name="connsiteX357" fmla="*/ 1154790 w 6019391"/>
              <a:gd name="connsiteY357" fmla="*/ 3467323 h 3787550"/>
              <a:gd name="connsiteX358" fmla="*/ 1153100 w 6019391"/>
              <a:gd name="connsiteY358" fmla="*/ 3471764 h 3787550"/>
              <a:gd name="connsiteX359" fmla="*/ 1147820 w 6019391"/>
              <a:gd name="connsiteY359" fmla="*/ 3485761 h 3787550"/>
              <a:gd name="connsiteX360" fmla="*/ 1146774 w 6019391"/>
              <a:gd name="connsiteY360" fmla="*/ 3487818 h 3787550"/>
              <a:gd name="connsiteX361" fmla="*/ 1146824 w 6019391"/>
              <a:gd name="connsiteY361" fmla="*/ 3484993 h 3787550"/>
              <a:gd name="connsiteX362" fmla="*/ 1147042 w 6019391"/>
              <a:gd name="connsiteY362" fmla="*/ 3482625 h 3787550"/>
              <a:gd name="connsiteX363" fmla="*/ 794392 w 6019391"/>
              <a:gd name="connsiteY363" fmla="*/ 3463219 h 3787550"/>
              <a:gd name="connsiteX364" fmla="*/ 793317 w 6019391"/>
              <a:gd name="connsiteY364" fmla="*/ 3464971 h 3787550"/>
              <a:gd name="connsiteX365" fmla="*/ 792283 w 6019391"/>
              <a:gd name="connsiteY365" fmla="*/ 3468627 h 3787550"/>
              <a:gd name="connsiteX366" fmla="*/ 2243202 w 6019391"/>
              <a:gd name="connsiteY366" fmla="*/ 3457881 h 3787550"/>
              <a:gd name="connsiteX367" fmla="*/ 2225795 w 6019391"/>
              <a:gd name="connsiteY367" fmla="*/ 3500103 h 3787550"/>
              <a:gd name="connsiteX368" fmla="*/ 2210222 w 6019391"/>
              <a:gd name="connsiteY368" fmla="*/ 3546386 h 3787550"/>
              <a:gd name="connsiteX369" fmla="*/ 2185439 w 6019391"/>
              <a:gd name="connsiteY369" fmla="*/ 3648979 h 3787550"/>
              <a:gd name="connsiteX370" fmla="*/ 2201554 w 6019391"/>
              <a:gd name="connsiteY370" fmla="*/ 3559639 h 3787550"/>
              <a:gd name="connsiteX371" fmla="*/ 2203090 w 6019391"/>
              <a:gd name="connsiteY371" fmla="*/ 3553365 h 3787550"/>
              <a:gd name="connsiteX372" fmla="*/ 2203119 w 6019391"/>
              <a:gd name="connsiteY372" fmla="*/ 3553499 h 3787550"/>
              <a:gd name="connsiteX373" fmla="*/ 2200998 w 6019391"/>
              <a:gd name="connsiteY373" fmla="*/ 3571325 h 3787550"/>
              <a:gd name="connsiteX374" fmla="*/ 2204012 w 6019391"/>
              <a:gd name="connsiteY374" fmla="*/ 3557611 h 3787550"/>
              <a:gd name="connsiteX375" fmla="*/ 2203119 w 6019391"/>
              <a:gd name="connsiteY375" fmla="*/ 3553499 h 3787550"/>
              <a:gd name="connsiteX376" fmla="*/ 2203178 w 6019391"/>
              <a:gd name="connsiteY376" fmla="*/ 3553006 h 3787550"/>
              <a:gd name="connsiteX377" fmla="*/ 2203090 w 6019391"/>
              <a:gd name="connsiteY377" fmla="*/ 3553365 h 3787550"/>
              <a:gd name="connsiteX378" fmla="*/ 2202087 w 6019391"/>
              <a:gd name="connsiteY378" fmla="*/ 3548744 h 3787550"/>
              <a:gd name="connsiteX379" fmla="*/ 2195611 w 6019391"/>
              <a:gd name="connsiteY379" fmla="*/ 3573975 h 3787550"/>
              <a:gd name="connsiteX380" fmla="*/ 2180054 w 6019391"/>
              <a:gd name="connsiteY380" fmla="*/ 3649104 h 3787550"/>
              <a:gd name="connsiteX381" fmla="*/ 2192106 w 6019391"/>
              <a:gd name="connsiteY381" fmla="*/ 3577354 h 3787550"/>
              <a:gd name="connsiteX382" fmla="*/ 2193019 w 6019391"/>
              <a:gd name="connsiteY382" fmla="*/ 3572724 h 3787550"/>
              <a:gd name="connsiteX383" fmla="*/ 2196212 w 6019391"/>
              <a:gd name="connsiteY383" fmla="*/ 3555149 h 3787550"/>
              <a:gd name="connsiteX384" fmla="*/ 2207474 w 6019391"/>
              <a:gd name="connsiteY384" fmla="*/ 3519249 h 3787550"/>
              <a:gd name="connsiteX385" fmla="*/ 2210457 w 6019391"/>
              <a:gd name="connsiteY385" fmla="*/ 3510827 h 3787550"/>
              <a:gd name="connsiteX386" fmla="*/ 833647 w 6019391"/>
              <a:gd name="connsiteY386" fmla="*/ 3457767 h 3787550"/>
              <a:gd name="connsiteX387" fmla="*/ 830537 w 6019391"/>
              <a:gd name="connsiteY387" fmla="*/ 3464252 h 3787550"/>
              <a:gd name="connsiteX388" fmla="*/ 826309 w 6019391"/>
              <a:gd name="connsiteY388" fmla="*/ 3472182 h 3787550"/>
              <a:gd name="connsiteX389" fmla="*/ 824592 w 6019391"/>
              <a:gd name="connsiteY389" fmla="*/ 3474685 h 3787550"/>
              <a:gd name="connsiteX390" fmla="*/ 824132 w 6019391"/>
              <a:gd name="connsiteY390" fmla="*/ 3476387 h 3787550"/>
              <a:gd name="connsiteX391" fmla="*/ 828061 w 6019391"/>
              <a:gd name="connsiteY391" fmla="*/ 3469488 h 3787550"/>
              <a:gd name="connsiteX392" fmla="*/ 832767 w 6019391"/>
              <a:gd name="connsiteY392" fmla="*/ 3461170 h 3787550"/>
              <a:gd name="connsiteX393" fmla="*/ 784206 w 6019391"/>
              <a:gd name="connsiteY393" fmla="*/ 3454444 h 3787550"/>
              <a:gd name="connsiteX394" fmla="*/ 778694 w 6019391"/>
              <a:gd name="connsiteY394" fmla="*/ 3464336 h 3787550"/>
              <a:gd name="connsiteX395" fmla="*/ 777679 w 6019391"/>
              <a:gd name="connsiteY395" fmla="*/ 3468299 h 3787550"/>
              <a:gd name="connsiteX396" fmla="*/ 779560 w 6019391"/>
              <a:gd name="connsiteY396" fmla="*/ 3464209 h 3787550"/>
              <a:gd name="connsiteX397" fmla="*/ 777503 w 6019391"/>
              <a:gd name="connsiteY397" fmla="*/ 3468984 h 3787550"/>
              <a:gd name="connsiteX398" fmla="*/ 774109 w 6019391"/>
              <a:gd name="connsiteY398" fmla="*/ 3482232 h 3787550"/>
              <a:gd name="connsiteX399" fmla="*/ 770791 w 6019391"/>
              <a:gd name="connsiteY399" fmla="*/ 3495974 h 3787550"/>
              <a:gd name="connsiteX400" fmla="*/ 778302 w 6019391"/>
              <a:gd name="connsiteY400" fmla="*/ 3478332 h 3787550"/>
              <a:gd name="connsiteX401" fmla="*/ 783335 w 6019391"/>
              <a:gd name="connsiteY401" fmla="*/ 3458147 h 3787550"/>
              <a:gd name="connsiteX402" fmla="*/ 810596 w 6019391"/>
              <a:gd name="connsiteY402" fmla="*/ 3451392 h 3787550"/>
              <a:gd name="connsiteX403" fmla="*/ 810313 w 6019391"/>
              <a:gd name="connsiteY403" fmla="*/ 3451855 h 3787550"/>
              <a:gd name="connsiteX404" fmla="*/ 810574 w 6019391"/>
              <a:gd name="connsiteY404" fmla="*/ 3451466 h 3787550"/>
              <a:gd name="connsiteX405" fmla="*/ 788094 w 6019391"/>
              <a:gd name="connsiteY405" fmla="*/ 3450861 h 3787550"/>
              <a:gd name="connsiteX406" fmla="*/ 784491 w 6019391"/>
              <a:gd name="connsiteY406" fmla="*/ 3463788 h 3787550"/>
              <a:gd name="connsiteX407" fmla="*/ 786729 w 6019391"/>
              <a:gd name="connsiteY407" fmla="*/ 3458528 h 3787550"/>
              <a:gd name="connsiteX408" fmla="*/ 788100 w 6019391"/>
              <a:gd name="connsiteY408" fmla="*/ 3450865 h 3787550"/>
              <a:gd name="connsiteX409" fmla="*/ 960028 w 6019391"/>
              <a:gd name="connsiteY409" fmla="*/ 3442814 h 3787550"/>
              <a:gd name="connsiteX410" fmla="*/ 959070 w 6019391"/>
              <a:gd name="connsiteY410" fmla="*/ 3443537 h 3787550"/>
              <a:gd name="connsiteX411" fmla="*/ 961207 w 6019391"/>
              <a:gd name="connsiteY411" fmla="*/ 3443295 h 3787550"/>
              <a:gd name="connsiteX412" fmla="*/ 960028 w 6019391"/>
              <a:gd name="connsiteY412" fmla="*/ 3442814 h 3787550"/>
              <a:gd name="connsiteX413" fmla="*/ 2191017 w 6019391"/>
              <a:gd name="connsiteY413" fmla="*/ 3441936 h 3787550"/>
              <a:gd name="connsiteX414" fmla="*/ 2178620 w 6019391"/>
              <a:gd name="connsiteY414" fmla="*/ 3469982 h 3787550"/>
              <a:gd name="connsiteX415" fmla="*/ 2151470 w 6019391"/>
              <a:gd name="connsiteY415" fmla="*/ 3554437 h 3787550"/>
              <a:gd name="connsiteX416" fmla="*/ 2150693 w 6019391"/>
              <a:gd name="connsiteY416" fmla="*/ 3557441 h 3787550"/>
              <a:gd name="connsiteX417" fmla="*/ 2153797 w 6019391"/>
              <a:gd name="connsiteY417" fmla="*/ 3550555 h 3787550"/>
              <a:gd name="connsiteX418" fmla="*/ 2186154 w 6019391"/>
              <a:gd name="connsiteY418" fmla="*/ 3457082 h 3787550"/>
              <a:gd name="connsiteX419" fmla="*/ 2191228 w 6019391"/>
              <a:gd name="connsiteY419" fmla="*/ 3442761 h 3787550"/>
              <a:gd name="connsiteX420" fmla="*/ 784626 w 6019391"/>
              <a:gd name="connsiteY420" fmla="*/ 3440782 h 3787550"/>
              <a:gd name="connsiteX421" fmla="*/ 783779 w 6019391"/>
              <a:gd name="connsiteY421" fmla="*/ 3444087 h 3787550"/>
              <a:gd name="connsiteX422" fmla="*/ 782388 w 6019391"/>
              <a:gd name="connsiteY422" fmla="*/ 3449788 h 3787550"/>
              <a:gd name="connsiteX423" fmla="*/ 786573 w 6019391"/>
              <a:gd name="connsiteY423" fmla="*/ 3444361 h 3787550"/>
              <a:gd name="connsiteX424" fmla="*/ 786632 w 6019391"/>
              <a:gd name="connsiteY424" fmla="*/ 3444109 h 3787550"/>
              <a:gd name="connsiteX425" fmla="*/ 786018 w 6019391"/>
              <a:gd name="connsiteY425" fmla="*/ 3443478 h 3787550"/>
              <a:gd name="connsiteX426" fmla="*/ 784743 w 6019391"/>
              <a:gd name="connsiteY426" fmla="*/ 3441035 h 3787550"/>
              <a:gd name="connsiteX427" fmla="*/ 844574 w 6019391"/>
              <a:gd name="connsiteY427" fmla="*/ 3440185 h 3787550"/>
              <a:gd name="connsiteX428" fmla="*/ 842666 w 6019391"/>
              <a:gd name="connsiteY428" fmla="*/ 3441570 h 3787550"/>
              <a:gd name="connsiteX429" fmla="*/ 840116 w 6019391"/>
              <a:gd name="connsiteY429" fmla="*/ 3445096 h 3787550"/>
              <a:gd name="connsiteX430" fmla="*/ 838133 w 6019391"/>
              <a:gd name="connsiteY430" fmla="*/ 3451238 h 3787550"/>
              <a:gd name="connsiteX431" fmla="*/ 838422 w 6019391"/>
              <a:gd name="connsiteY431" fmla="*/ 3450902 h 3787550"/>
              <a:gd name="connsiteX432" fmla="*/ 842831 w 6019391"/>
              <a:gd name="connsiteY432" fmla="*/ 3445211 h 3787550"/>
              <a:gd name="connsiteX433" fmla="*/ 844574 w 6019391"/>
              <a:gd name="connsiteY433" fmla="*/ 3440185 h 3787550"/>
              <a:gd name="connsiteX434" fmla="*/ 590484 w 6019391"/>
              <a:gd name="connsiteY434" fmla="*/ 3433803 h 3787550"/>
              <a:gd name="connsiteX435" fmla="*/ 589681 w 6019391"/>
              <a:gd name="connsiteY435" fmla="*/ 3436373 h 3787550"/>
              <a:gd name="connsiteX436" fmla="*/ 590585 w 6019391"/>
              <a:gd name="connsiteY436" fmla="*/ 3434556 h 3787550"/>
              <a:gd name="connsiteX437" fmla="*/ 1069169 w 6019391"/>
              <a:gd name="connsiteY437" fmla="*/ 3432035 h 3787550"/>
              <a:gd name="connsiteX438" fmla="*/ 1067843 w 6019391"/>
              <a:gd name="connsiteY438" fmla="*/ 3435008 h 3787550"/>
              <a:gd name="connsiteX439" fmla="*/ 1068233 w 6019391"/>
              <a:gd name="connsiteY439" fmla="*/ 3433440 h 3787550"/>
              <a:gd name="connsiteX440" fmla="*/ 1068620 w 6019391"/>
              <a:gd name="connsiteY440" fmla="*/ 3432805 h 3787550"/>
              <a:gd name="connsiteX441" fmla="*/ 1069169 w 6019391"/>
              <a:gd name="connsiteY441" fmla="*/ 3432035 h 3787550"/>
              <a:gd name="connsiteX442" fmla="*/ 565399 w 6019391"/>
              <a:gd name="connsiteY442" fmla="*/ 3425482 h 3787550"/>
              <a:gd name="connsiteX443" fmla="*/ 550499 w 6019391"/>
              <a:gd name="connsiteY443" fmla="*/ 3459302 h 3787550"/>
              <a:gd name="connsiteX444" fmla="*/ 539212 w 6019391"/>
              <a:gd name="connsiteY444" fmla="*/ 3487083 h 3787550"/>
              <a:gd name="connsiteX445" fmla="*/ 539466 w 6019391"/>
              <a:gd name="connsiteY445" fmla="*/ 3485579 h 3787550"/>
              <a:gd name="connsiteX446" fmla="*/ 540019 w 6019391"/>
              <a:gd name="connsiteY446" fmla="*/ 3479411 h 3787550"/>
              <a:gd name="connsiteX447" fmla="*/ 551731 w 6019391"/>
              <a:gd name="connsiteY447" fmla="*/ 3451705 h 3787550"/>
              <a:gd name="connsiteX448" fmla="*/ 560103 w 6019391"/>
              <a:gd name="connsiteY448" fmla="*/ 3432026 h 3787550"/>
              <a:gd name="connsiteX449" fmla="*/ 563363 w 6019391"/>
              <a:gd name="connsiteY449" fmla="*/ 3427083 h 3787550"/>
              <a:gd name="connsiteX450" fmla="*/ 568572 w 6019391"/>
              <a:gd name="connsiteY450" fmla="*/ 3418276 h 3787550"/>
              <a:gd name="connsiteX451" fmla="*/ 568291 w 6019391"/>
              <a:gd name="connsiteY451" fmla="*/ 3419846 h 3787550"/>
              <a:gd name="connsiteX452" fmla="*/ 566479 w 6019391"/>
              <a:gd name="connsiteY452" fmla="*/ 3424632 h 3787550"/>
              <a:gd name="connsiteX453" fmla="*/ 565399 w 6019391"/>
              <a:gd name="connsiteY453" fmla="*/ 3425482 h 3787550"/>
              <a:gd name="connsiteX454" fmla="*/ 1072663 w 6019391"/>
              <a:gd name="connsiteY454" fmla="*/ 3417327 h 3787550"/>
              <a:gd name="connsiteX455" fmla="*/ 1071986 w 6019391"/>
              <a:gd name="connsiteY455" fmla="*/ 3418840 h 3787550"/>
              <a:gd name="connsiteX456" fmla="*/ 1070154 w 6019391"/>
              <a:gd name="connsiteY456" fmla="*/ 3423503 h 3787550"/>
              <a:gd name="connsiteX457" fmla="*/ 1072798 w 6019391"/>
              <a:gd name="connsiteY457" fmla="*/ 3417918 h 3787550"/>
              <a:gd name="connsiteX458" fmla="*/ 593502 w 6019391"/>
              <a:gd name="connsiteY458" fmla="*/ 3412267 h 3787550"/>
              <a:gd name="connsiteX459" fmla="*/ 590297 w 6019391"/>
              <a:gd name="connsiteY459" fmla="*/ 3418946 h 3787550"/>
              <a:gd name="connsiteX460" fmla="*/ 588137 w 6019391"/>
              <a:gd name="connsiteY460" fmla="*/ 3427180 h 3787550"/>
              <a:gd name="connsiteX461" fmla="*/ 579283 w 6019391"/>
              <a:gd name="connsiteY461" fmla="*/ 3457286 h 3787550"/>
              <a:gd name="connsiteX462" fmla="*/ 586737 w 6019391"/>
              <a:gd name="connsiteY462" fmla="*/ 3442297 h 3787550"/>
              <a:gd name="connsiteX463" fmla="*/ 589164 w 6019391"/>
              <a:gd name="connsiteY463" fmla="*/ 3430721 h 3787550"/>
              <a:gd name="connsiteX464" fmla="*/ 1006518 w 6019391"/>
              <a:gd name="connsiteY464" fmla="*/ 3410975 h 3787550"/>
              <a:gd name="connsiteX465" fmla="*/ 1003609 w 6019391"/>
              <a:gd name="connsiteY465" fmla="*/ 3418932 h 3787550"/>
              <a:gd name="connsiteX466" fmla="*/ 1003311 w 6019391"/>
              <a:gd name="connsiteY466" fmla="*/ 3423210 h 3787550"/>
              <a:gd name="connsiteX467" fmla="*/ 1003159 w 6019391"/>
              <a:gd name="connsiteY467" fmla="*/ 3424270 h 3787550"/>
              <a:gd name="connsiteX468" fmla="*/ 1003088 w 6019391"/>
              <a:gd name="connsiteY468" fmla="*/ 3424404 h 3787550"/>
              <a:gd name="connsiteX469" fmla="*/ 1001811 w 6019391"/>
              <a:gd name="connsiteY469" fmla="*/ 3427612 h 3787550"/>
              <a:gd name="connsiteX470" fmla="*/ 1002137 w 6019391"/>
              <a:gd name="connsiteY470" fmla="*/ 3422958 h 3787550"/>
              <a:gd name="connsiteX471" fmla="*/ 995206 w 6019391"/>
              <a:gd name="connsiteY471" fmla="*/ 3441919 h 3787550"/>
              <a:gd name="connsiteX472" fmla="*/ 994240 w 6019391"/>
              <a:gd name="connsiteY472" fmla="*/ 3444746 h 3787550"/>
              <a:gd name="connsiteX473" fmla="*/ 997741 w 6019391"/>
              <a:gd name="connsiteY473" fmla="*/ 3438350 h 3787550"/>
              <a:gd name="connsiteX474" fmla="*/ 1006080 w 6019391"/>
              <a:gd name="connsiteY474" fmla="*/ 3417608 h 3787550"/>
              <a:gd name="connsiteX475" fmla="*/ 1006932 w 6019391"/>
              <a:gd name="connsiteY475" fmla="*/ 3412502 h 3787550"/>
              <a:gd name="connsiteX476" fmla="*/ 1174419 w 6019391"/>
              <a:gd name="connsiteY476" fmla="*/ 3410127 h 3787550"/>
              <a:gd name="connsiteX477" fmla="*/ 1173041 w 6019391"/>
              <a:gd name="connsiteY477" fmla="*/ 3419378 h 3787550"/>
              <a:gd name="connsiteX478" fmla="*/ 1161628 w 6019391"/>
              <a:gd name="connsiteY478" fmla="*/ 3449361 h 3787550"/>
              <a:gd name="connsiteX479" fmla="*/ 1161662 w 6019391"/>
              <a:gd name="connsiteY479" fmla="*/ 3447955 h 3787550"/>
              <a:gd name="connsiteX480" fmla="*/ 1161400 w 6019391"/>
              <a:gd name="connsiteY480" fmla="*/ 3448068 h 3787550"/>
              <a:gd name="connsiteX481" fmla="*/ 1165663 w 6019391"/>
              <a:gd name="connsiteY481" fmla="*/ 3437347 h 3787550"/>
              <a:gd name="connsiteX482" fmla="*/ 1172348 w 6019391"/>
              <a:gd name="connsiteY482" fmla="*/ 3414731 h 3787550"/>
              <a:gd name="connsiteX483" fmla="*/ 2770995 w 6019391"/>
              <a:gd name="connsiteY483" fmla="*/ 3409931 h 3787550"/>
              <a:gd name="connsiteX484" fmla="*/ 2770794 w 6019391"/>
              <a:gd name="connsiteY484" fmla="*/ 3412009 h 3787550"/>
              <a:gd name="connsiteX485" fmla="*/ 2770691 w 6019391"/>
              <a:gd name="connsiteY485" fmla="*/ 3416667 h 3787550"/>
              <a:gd name="connsiteX486" fmla="*/ 2766239 w 6019391"/>
              <a:gd name="connsiteY486" fmla="*/ 3425059 h 3787550"/>
              <a:gd name="connsiteX487" fmla="*/ 2761193 w 6019391"/>
              <a:gd name="connsiteY487" fmla="*/ 3433627 h 3787550"/>
              <a:gd name="connsiteX488" fmla="*/ 2761425 w 6019391"/>
              <a:gd name="connsiteY488" fmla="*/ 3430716 h 3787550"/>
              <a:gd name="connsiteX489" fmla="*/ 2761800 w 6019391"/>
              <a:gd name="connsiteY489" fmla="*/ 3428290 h 3787550"/>
              <a:gd name="connsiteX490" fmla="*/ 978476 w 6019391"/>
              <a:gd name="connsiteY490" fmla="*/ 3407430 h 3787550"/>
              <a:gd name="connsiteX491" fmla="*/ 973905 w 6019391"/>
              <a:gd name="connsiteY491" fmla="*/ 3413074 h 3787550"/>
              <a:gd name="connsiteX492" fmla="*/ 973566 w 6019391"/>
              <a:gd name="connsiteY492" fmla="*/ 3414658 h 3787550"/>
              <a:gd name="connsiteX493" fmla="*/ 976128 w 6019391"/>
              <a:gd name="connsiteY493" fmla="*/ 3411115 h 3787550"/>
              <a:gd name="connsiteX494" fmla="*/ 977358 w 6019391"/>
              <a:gd name="connsiteY494" fmla="*/ 3409574 h 3787550"/>
              <a:gd name="connsiteX495" fmla="*/ 978476 w 6019391"/>
              <a:gd name="connsiteY495" fmla="*/ 3407430 h 3787550"/>
              <a:gd name="connsiteX496" fmla="*/ 972910 w 6019391"/>
              <a:gd name="connsiteY496" fmla="*/ 3405460 h 3787550"/>
              <a:gd name="connsiteX497" fmla="*/ 970416 w 6019391"/>
              <a:gd name="connsiteY497" fmla="*/ 3408341 h 3787550"/>
              <a:gd name="connsiteX498" fmla="*/ 961807 w 6019391"/>
              <a:gd name="connsiteY498" fmla="*/ 3435570 h 3787550"/>
              <a:gd name="connsiteX499" fmla="*/ 967428 w 6019391"/>
              <a:gd name="connsiteY499" fmla="*/ 3420439 h 3787550"/>
              <a:gd name="connsiteX500" fmla="*/ 972910 w 6019391"/>
              <a:gd name="connsiteY500" fmla="*/ 3405460 h 3787550"/>
              <a:gd name="connsiteX501" fmla="*/ 810378 w 6019391"/>
              <a:gd name="connsiteY501" fmla="*/ 3402567 h 3787550"/>
              <a:gd name="connsiteX502" fmla="*/ 809996 w 6019391"/>
              <a:gd name="connsiteY502" fmla="*/ 3403387 h 3787550"/>
              <a:gd name="connsiteX503" fmla="*/ 808711 w 6019391"/>
              <a:gd name="connsiteY503" fmla="*/ 3408173 h 3787550"/>
              <a:gd name="connsiteX504" fmla="*/ 808681 w 6019391"/>
              <a:gd name="connsiteY504" fmla="*/ 3408328 h 3787550"/>
              <a:gd name="connsiteX505" fmla="*/ 1012887 w 6019391"/>
              <a:gd name="connsiteY505" fmla="*/ 3394949 h 3787550"/>
              <a:gd name="connsiteX506" fmla="*/ 1010303 w 6019391"/>
              <a:gd name="connsiteY506" fmla="*/ 3400623 h 3787550"/>
              <a:gd name="connsiteX507" fmla="*/ 1009431 w 6019391"/>
              <a:gd name="connsiteY507" fmla="*/ 3403008 h 3787550"/>
              <a:gd name="connsiteX508" fmla="*/ 1008596 w 6019391"/>
              <a:gd name="connsiteY508" fmla="*/ 3411350 h 3787550"/>
              <a:gd name="connsiteX509" fmla="*/ 1012227 w 6019391"/>
              <a:gd name="connsiteY509" fmla="*/ 3402321 h 3787550"/>
              <a:gd name="connsiteX510" fmla="*/ 1012550 w 6019391"/>
              <a:gd name="connsiteY510" fmla="*/ 3397047 h 3787550"/>
              <a:gd name="connsiteX511" fmla="*/ 978330 w 6019391"/>
              <a:gd name="connsiteY511" fmla="*/ 3394729 h 3787550"/>
              <a:gd name="connsiteX512" fmla="*/ 972814 w 6019391"/>
              <a:gd name="connsiteY512" fmla="*/ 3401737 h 3787550"/>
              <a:gd name="connsiteX513" fmla="*/ 972468 w 6019391"/>
              <a:gd name="connsiteY513" fmla="*/ 3403125 h 3787550"/>
              <a:gd name="connsiteX514" fmla="*/ 972615 w 6019391"/>
              <a:gd name="connsiteY514" fmla="*/ 3403853 h 3787550"/>
              <a:gd name="connsiteX515" fmla="*/ 976015 w 6019391"/>
              <a:gd name="connsiteY515" fmla="*/ 3399845 h 3787550"/>
              <a:gd name="connsiteX516" fmla="*/ 978330 w 6019391"/>
              <a:gd name="connsiteY516" fmla="*/ 3394729 h 3787550"/>
              <a:gd name="connsiteX517" fmla="*/ 599174 w 6019391"/>
              <a:gd name="connsiteY517" fmla="*/ 3389607 h 3787550"/>
              <a:gd name="connsiteX518" fmla="*/ 596810 w 6019391"/>
              <a:gd name="connsiteY518" fmla="*/ 3394114 h 3787550"/>
              <a:gd name="connsiteX519" fmla="*/ 596428 w 6019391"/>
              <a:gd name="connsiteY519" fmla="*/ 3395568 h 3787550"/>
              <a:gd name="connsiteX520" fmla="*/ 599196 w 6019391"/>
              <a:gd name="connsiteY520" fmla="*/ 3389987 h 3787550"/>
              <a:gd name="connsiteX521" fmla="*/ 581798 w 6019391"/>
              <a:gd name="connsiteY521" fmla="*/ 3388253 h 3787550"/>
              <a:gd name="connsiteX522" fmla="*/ 568572 w 6019391"/>
              <a:gd name="connsiteY522" fmla="*/ 3418276 h 3787550"/>
              <a:gd name="connsiteX523" fmla="*/ 569242 w 6019391"/>
              <a:gd name="connsiteY523" fmla="*/ 3414535 h 3787550"/>
              <a:gd name="connsiteX524" fmla="*/ 2289153 w 6019391"/>
              <a:gd name="connsiteY524" fmla="*/ 3383583 h 3787550"/>
              <a:gd name="connsiteX525" fmla="*/ 2295746 w 6019391"/>
              <a:gd name="connsiteY525" fmla="*/ 3383680 h 3787550"/>
              <a:gd name="connsiteX526" fmla="*/ 2292730 w 6019391"/>
              <a:gd name="connsiteY526" fmla="*/ 3391086 h 3787550"/>
              <a:gd name="connsiteX527" fmla="*/ 2274536 w 6019391"/>
              <a:gd name="connsiteY527" fmla="*/ 3442584 h 3787550"/>
              <a:gd name="connsiteX528" fmla="*/ 2253062 w 6019391"/>
              <a:gd name="connsiteY528" fmla="*/ 3493891 h 3787550"/>
              <a:gd name="connsiteX529" fmla="*/ 2214214 w 6019391"/>
              <a:gd name="connsiteY529" fmla="*/ 3630306 h 3787550"/>
              <a:gd name="connsiteX530" fmla="*/ 2210949 w 6019391"/>
              <a:gd name="connsiteY530" fmla="*/ 3651840 h 3787550"/>
              <a:gd name="connsiteX531" fmla="*/ 2208786 w 6019391"/>
              <a:gd name="connsiteY531" fmla="*/ 3657207 h 3787550"/>
              <a:gd name="connsiteX532" fmla="*/ 2207948 w 6019391"/>
              <a:gd name="connsiteY532" fmla="*/ 3656363 h 3787550"/>
              <a:gd name="connsiteX533" fmla="*/ 2208793 w 6019391"/>
              <a:gd name="connsiteY533" fmla="*/ 3648617 h 3787550"/>
              <a:gd name="connsiteX534" fmla="*/ 2206742 w 6019391"/>
              <a:gd name="connsiteY534" fmla="*/ 3655726 h 3787550"/>
              <a:gd name="connsiteX535" fmla="*/ 2206736 w 6019391"/>
              <a:gd name="connsiteY535" fmla="*/ 3655722 h 3787550"/>
              <a:gd name="connsiteX536" fmla="*/ 2206725 w 6019391"/>
              <a:gd name="connsiteY536" fmla="*/ 3655782 h 3787550"/>
              <a:gd name="connsiteX537" fmla="*/ 2202664 w 6019391"/>
              <a:gd name="connsiteY537" fmla="*/ 3669859 h 3787550"/>
              <a:gd name="connsiteX538" fmla="*/ 2205652 w 6019391"/>
              <a:gd name="connsiteY538" fmla="*/ 3661644 h 3787550"/>
              <a:gd name="connsiteX539" fmla="*/ 2206725 w 6019391"/>
              <a:gd name="connsiteY539" fmla="*/ 3655782 h 3787550"/>
              <a:gd name="connsiteX540" fmla="*/ 2206742 w 6019391"/>
              <a:gd name="connsiteY540" fmla="*/ 3655726 h 3787550"/>
              <a:gd name="connsiteX541" fmla="*/ 2207948 w 6019391"/>
              <a:gd name="connsiteY541" fmla="*/ 3656363 h 3787550"/>
              <a:gd name="connsiteX542" fmla="*/ 2201752 w 6019391"/>
              <a:gd name="connsiteY542" fmla="*/ 3674490 h 3787550"/>
              <a:gd name="connsiteX543" fmla="*/ 2201661 w 6019391"/>
              <a:gd name="connsiteY543" fmla="*/ 3670043 h 3787550"/>
              <a:gd name="connsiteX544" fmla="*/ 2198779 w 6019391"/>
              <a:gd name="connsiteY544" fmla="*/ 3666973 h 3787550"/>
              <a:gd name="connsiteX545" fmla="*/ 2201261 w 6019391"/>
              <a:gd name="connsiteY545" fmla="*/ 3651400 h 3787550"/>
              <a:gd name="connsiteX546" fmla="*/ 2223084 w 6019391"/>
              <a:gd name="connsiteY546" fmla="*/ 3550215 h 3787550"/>
              <a:gd name="connsiteX547" fmla="*/ 2260894 w 6019391"/>
              <a:gd name="connsiteY547" fmla="*/ 3448687 h 3787550"/>
              <a:gd name="connsiteX548" fmla="*/ 2261552 w 6019391"/>
              <a:gd name="connsiteY548" fmla="*/ 3442376 h 3787550"/>
              <a:gd name="connsiteX549" fmla="*/ 2254018 w 6019391"/>
              <a:gd name="connsiteY549" fmla="*/ 3455276 h 3787550"/>
              <a:gd name="connsiteX550" fmla="*/ 2238541 w 6019391"/>
              <a:gd name="connsiteY550" fmla="*/ 3496557 h 3787550"/>
              <a:gd name="connsiteX551" fmla="*/ 2219579 w 6019391"/>
              <a:gd name="connsiteY551" fmla="*/ 3553594 h 3787550"/>
              <a:gd name="connsiteX552" fmla="*/ 2196388 w 6019391"/>
              <a:gd name="connsiteY552" fmla="*/ 3657622 h 3787550"/>
              <a:gd name="connsiteX553" fmla="*/ 2189868 w 6019391"/>
              <a:gd name="connsiteY553" fmla="*/ 3687469 h 3787550"/>
              <a:gd name="connsiteX554" fmla="*/ 2187656 w 6019391"/>
              <a:gd name="connsiteY554" fmla="*/ 3689837 h 3787550"/>
              <a:gd name="connsiteX555" fmla="*/ 2188532 w 6019391"/>
              <a:gd name="connsiteY555" fmla="*/ 3682244 h 3787550"/>
              <a:gd name="connsiteX556" fmla="*/ 2189768 w 6019391"/>
              <a:gd name="connsiteY556" fmla="*/ 3674098 h 3787550"/>
              <a:gd name="connsiteX557" fmla="*/ 2191446 w 6019391"/>
              <a:gd name="connsiteY557" fmla="*/ 3642405 h 3787550"/>
              <a:gd name="connsiteX558" fmla="*/ 2237684 w 6019391"/>
              <a:gd name="connsiteY558" fmla="*/ 3476127 h 3787550"/>
              <a:gd name="connsiteX559" fmla="*/ 2246998 w 6019391"/>
              <a:gd name="connsiteY559" fmla="*/ 3453110 h 3787550"/>
              <a:gd name="connsiteX560" fmla="*/ 2246837 w 6019391"/>
              <a:gd name="connsiteY560" fmla="*/ 3452005 h 3787550"/>
              <a:gd name="connsiteX561" fmla="*/ 1179461 w 6019391"/>
              <a:gd name="connsiteY561" fmla="*/ 3380556 h 3787550"/>
              <a:gd name="connsiteX562" fmla="*/ 1176573 w 6019391"/>
              <a:gd name="connsiteY562" fmla="*/ 3397403 h 3787550"/>
              <a:gd name="connsiteX563" fmla="*/ 1176096 w 6019391"/>
              <a:gd name="connsiteY563" fmla="*/ 3398032 h 3787550"/>
              <a:gd name="connsiteX564" fmla="*/ 1174782 w 6019391"/>
              <a:gd name="connsiteY564" fmla="*/ 3398819 h 3787550"/>
              <a:gd name="connsiteX565" fmla="*/ 1178791 w 6019391"/>
              <a:gd name="connsiteY565" fmla="*/ 3382251 h 3787550"/>
              <a:gd name="connsiteX566" fmla="*/ 988162 w 6019391"/>
              <a:gd name="connsiteY566" fmla="*/ 3379671 h 3787550"/>
              <a:gd name="connsiteX567" fmla="*/ 984470 w 6019391"/>
              <a:gd name="connsiteY567" fmla="*/ 3388839 h 3787550"/>
              <a:gd name="connsiteX568" fmla="*/ 983405 w 6019391"/>
              <a:gd name="connsiteY568" fmla="*/ 3389899 h 3787550"/>
              <a:gd name="connsiteX569" fmla="*/ 983313 w 6019391"/>
              <a:gd name="connsiteY569" fmla="*/ 3390258 h 3787550"/>
              <a:gd name="connsiteX570" fmla="*/ 983802 w 6019391"/>
              <a:gd name="connsiteY570" fmla="*/ 3390693 h 3787550"/>
              <a:gd name="connsiteX571" fmla="*/ 984256 w 6019391"/>
              <a:gd name="connsiteY571" fmla="*/ 3390419 h 3787550"/>
              <a:gd name="connsiteX572" fmla="*/ 984470 w 6019391"/>
              <a:gd name="connsiteY572" fmla="*/ 3388839 h 3787550"/>
              <a:gd name="connsiteX573" fmla="*/ 986264 w 6019391"/>
              <a:gd name="connsiteY573" fmla="*/ 3386093 h 3787550"/>
              <a:gd name="connsiteX574" fmla="*/ 2303548 w 6019391"/>
              <a:gd name="connsiteY574" fmla="*/ 3379246 h 3787550"/>
              <a:gd name="connsiteX575" fmla="*/ 2300191 w 6019391"/>
              <a:gd name="connsiteY575" fmla="*/ 3387718 h 3787550"/>
              <a:gd name="connsiteX576" fmla="*/ 2285152 w 6019391"/>
              <a:gd name="connsiteY576" fmla="*/ 3424653 h 3787550"/>
              <a:gd name="connsiteX577" fmla="*/ 2281834 w 6019391"/>
              <a:gd name="connsiteY577" fmla="*/ 3432174 h 3787550"/>
              <a:gd name="connsiteX578" fmla="*/ 2282570 w 6019391"/>
              <a:gd name="connsiteY578" fmla="*/ 3426856 h 3787550"/>
              <a:gd name="connsiteX579" fmla="*/ 2289769 w 6019391"/>
              <a:gd name="connsiteY579" fmla="*/ 3408546 h 3787550"/>
              <a:gd name="connsiteX580" fmla="*/ 2294243 w 6019391"/>
              <a:gd name="connsiteY580" fmla="*/ 3395379 h 3787550"/>
              <a:gd name="connsiteX581" fmla="*/ 2298002 w 6019391"/>
              <a:gd name="connsiteY581" fmla="*/ 3383713 h 3787550"/>
              <a:gd name="connsiteX582" fmla="*/ 2299039 w 6019391"/>
              <a:gd name="connsiteY582" fmla="*/ 3383729 h 3787550"/>
              <a:gd name="connsiteX583" fmla="*/ 611090 w 6019391"/>
              <a:gd name="connsiteY583" fmla="*/ 3378399 h 3787550"/>
              <a:gd name="connsiteX584" fmla="*/ 605034 w 6019391"/>
              <a:gd name="connsiteY584" fmla="*/ 3391539 h 3787550"/>
              <a:gd name="connsiteX585" fmla="*/ 598998 w 6019391"/>
              <a:gd name="connsiteY585" fmla="*/ 3415098 h 3787550"/>
              <a:gd name="connsiteX586" fmla="*/ 598300 w 6019391"/>
              <a:gd name="connsiteY586" fmla="*/ 3417988 h 3787550"/>
              <a:gd name="connsiteX587" fmla="*/ 605254 w 6019391"/>
              <a:gd name="connsiteY587" fmla="*/ 3402515 h 3787550"/>
              <a:gd name="connsiteX588" fmla="*/ 2290866 w 6019391"/>
              <a:gd name="connsiteY588" fmla="*/ 3377062 h 3787550"/>
              <a:gd name="connsiteX589" fmla="*/ 2294660 w 6019391"/>
              <a:gd name="connsiteY589" fmla="*/ 3378035 h 3787550"/>
              <a:gd name="connsiteX590" fmla="*/ 2289153 w 6019391"/>
              <a:gd name="connsiteY590" fmla="*/ 3383583 h 3787550"/>
              <a:gd name="connsiteX591" fmla="*/ 2290866 w 6019391"/>
              <a:gd name="connsiteY591" fmla="*/ 3377062 h 3787550"/>
              <a:gd name="connsiteX592" fmla="*/ 2740366 w 6019391"/>
              <a:gd name="connsiteY592" fmla="*/ 3374295 h 3787550"/>
              <a:gd name="connsiteX593" fmla="*/ 2738144 w 6019391"/>
              <a:gd name="connsiteY593" fmla="*/ 3380096 h 3787550"/>
              <a:gd name="connsiteX594" fmla="*/ 2736362 w 6019391"/>
              <a:gd name="connsiteY594" fmla="*/ 3380897 h 3787550"/>
              <a:gd name="connsiteX595" fmla="*/ 2736656 w 6019391"/>
              <a:gd name="connsiteY595" fmla="*/ 3379090 h 3787550"/>
              <a:gd name="connsiteX596" fmla="*/ 2740366 w 6019391"/>
              <a:gd name="connsiteY596" fmla="*/ 3374295 h 3787550"/>
              <a:gd name="connsiteX597" fmla="*/ 2614552 w 6019391"/>
              <a:gd name="connsiteY597" fmla="*/ 3371020 h 3787550"/>
              <a:gd name="connsiteX598" fmla="*/ 2613778 w 6019391"/>
              <a:gd name="connsiteY598" fmla="*/ 3374753 h 3787550"/>
              <a:gd name="connsiteX599" fmla="*/ 2614179 w 6019391"/>
              <a:gd name="connsiteY599" fmla="*/ 3371726 h 3787550"/>
              <a:gd name="connsiteX600" fmla="*/ 598218 w 6019391"/>
              <a:gd name="connsiteY600" fmla="*/ 3370477 h 3787550"/>
              <a:gd name="connsiteX601" fmla="*/ 596424 w 6019391"/>
              <a:gd name="connsiteY601" fmla="*/ 3374602 h 3787550"/>
              <a:gd name="connsiteX602" fmla="*/ 597947 w 6019391"/>
              <a:gd name="connsiteY602" fmla="*/ 3374669 h 3787550"/>
              <a:gd name="connsiteX603" fmla="*/ 598771 w 6019391"/>
              <a:gd name="connsiteY603" fmla="*/ 3370918 h 3787550"/>
              <a:gd name="connsiteX604" fmla="*/ 598218 w 6019391"/>
              <a:gd name="connsiteY604" fmla="*/ 3370477 h 3787550"/>
              <a:gd name="connsiteX605" fmla="*/ 989355 w 6019391"/>
              <a:gd name="connsiteY605" fmla="*/ 3369689 h 3787550"/>
              <a:gd name="connsiteX606" fmla="*/ 977814 w 6019391"/>
              <a:gd name="connsiteY606" fmla="*/ 3390319 h 3787550"/>
              <a:gd name="connsiteX607" fmla="*/ 977716 w 6019391"/>
              <a:gd name="connsiteY607" fmla="*/ 3391380 h 3787550"/>
              <a:gd name="connsiteX608" fmla="*/ 981076 w 6019391"/>
              <a:gd name="connsiteY608" fmla="*/ 3387273 h 3787550"/>
              <a:gd name="connsiteX609" fmla="*/ 984106 w 6019391"/>
              <a:gd name="connsiteY609" fmla="*/ 3381358 h 3787550"/>
              <a:gd name="connsiteX610" fmla="*/ 989355 w 6019391"/>
              <a:gd name="connsiteY610" fmla="*/ 3369689 h 3787550"/>
              <a:gd name="connsiteX611" fmla="*/ 590684 w 6019391"/>
              <a:gd name="connsiteY611" fmla="*/ 3368231 h 3787550"/>
              <a:gd name="connsiteX612" fmla="*/ 582985 w 6019391"/>
              <a:gd name="connsiteY612" fmla="*/ 3385771 h 3787550"/>
              <a:gd name="connsiteX613" fmla="*/ 581798 w 6019391"/>
              <a:gd name="connsiteY613" fmla="*/ 3388253 h 3787550"/>
              <a:gd name="connsiteX614" fmla="*/ 589557 w 6019391"/>
              <a:gd name="connsiteY614" fmla="*/ 3370638 h 3787550"/>
              <a:gd name="connsiteX615" fmla="*/ 994298 w 6019391"/>
              <a:gd name="connsiteY615" fmla="*/ 3367296 h 3787550"/>
              <a:gd name="connsiteX616" fmla="*/ 992593 w 6019391"/>
              <a:gd name="connsiteY616" fmla="*/ 3369067 h 3787550"/>
              <a:gd name="connsiteX617" fmla="*/ 991392 w 6019391"/>
              <a:gd name="connsiteY617" fmla="*/ 3377127 h 3787550"/>
              <a:gd name="connsiteX618" fmla="*/ 991354 w 6019391"/>
              <a:gd name="connsiteY618" fmla="*/ 3377704 h 3787550"/>
              <a:gd name="connsiteX619" fmla="*/ 992938 w 6019391"/>
              <a:gd name="connsiteY619" fmla="*/ 3372432 h 3787550"/>
              <a:gd name="connsiteX620" fmla="*/ 994298 w 6019391"/>
              <a:gd name="connsiteY620" fmla="*/ 3367296 h 3787550"/>
              <a:gd name="connsiteX621" fmla="*/ 617454 w 6019391"/>
              <a:gd name="connsiteY621" fmla="*/ 3366468 h 3787550"/>
              <a:gd name="connsiteX622" fmla="*/ 617045 w 6019391"/>
              <a:gd name="connsiteY622" fmla="*/ 3368034 h 3787550"/>
              <a:gd name="connsiteX623" fmla="*/ 611656 w 6019391"/>
              <a:gd name="connsiteY623" fmla="*/ 3388264 h 3787550"/>
              <a:gd name="connsiteX624" fmla="*/ 615923 w 6019391"/>
              <a:gd name="connsiteY624" fmla="*/ 3378766 h 3787550"/>
              <a:gd name="connsiteX625" fmla="*/ 617585 w 6019391"/>
              <a:gd name="connsiteY625" fmla="*/ 3367996 h 3787550"/>
              <a:gd name="connsiteX626" fmla="*/ 2908095 w 6019391"/>
              <a:gd name="connsiteY626" fmla="*/ 3366348 h 3787550"/>
              <a:gd name="connsiteX627" fmla="*/ 2908315 w 6019391"/>
              <a:gd name="connsiteY627" fmla="*/ 3366569 h 3787550"/>
              <a:gd name="connsiteX628" fmla="*/ 2907714 w 6019391"/>
              <a:gd name="connsiteY628" fmla="*/ 3367291 h 3787550"/>
              <a:gd name="connsiteX629" fmla="*/ 1175419 w 6019391"/>
              <a:gd name="connsiteY629" fmla="*/ 3364602 h 3787550"/>
              <a:gd name="connsiteX630" fmla="*/ 1175394 w 6019391"/>
              <a:gd name="connsiteY630" fmla="*/ 3364609 h 3787550"/>
              <a:gd name="connsiteX631" fmla="*/ 1174909 w 6019391"/>
              <a:gd name="connsiteY631" fmla="*/ 3364746 h 3787550"/>
              <a:gd name="connsiteX632" fmla="*/ 1173867 w 6019391"/>
              <a:gd name="connsiteY632" fmla="*/ 3365042 h 3787550"/>
              <a:gd name="connsiteX633" fmla="*/ 1174836 w 6019391"/>
              <a:gd name="connsiteY633" fmla="*/ 3364767 h 3787550"/>
              <a:gd name="connsiteX634" fmla="*/ 1174909 w 6019391"/>
              <a:gd name="connsiteY634" fmla="*/ 3364746 h 3787550"/>
              <a:gd name="connsiteX635" fmla="*/ 2885169 w 6019391"/>
              <a:gd name="connsiteY635" fmla="*/ 3359769 h 3787550"/>
              <a:gd name="connsiteX636" fmla="*/ 2884836 w 6019391"/>
              <a:gd name="connsiteY636" fmla="*/ 3362565 h 3787550"/>
              <a:gd name="connsiteX637" fmla="*/ 2883968 w 6019391"/>
              <a:gd name="connsiteY637" fmla="*/ 3361312 h 3787550"/>
              <a:gd name="connsiteX638" fmla="*/ 2884084 w 6019391"/>
              <a:gd name="connsiteY638" fmla="*/ 3360931 h 3787550"/>
              <a:gd name="connsiteX639" fmla="*/ 2883891 w 6019391"/>
              <a:gd name="connsiteY639" fmla="*/ 3360976 h 3787550"/>
              <a:gd name="connsiteX640" fmla="*/ 2871668 w 6019391"/>
              <a:gd name="connsiteY640" fmla="*/ 3358870 h 3787550"/>
              <a:gd name="connsiteX641" fmla="*/ 2871523 w 6019391"/>
              <a:gd name="connsiteY641" fmla="*/ 3360386 h 3787550"/>
              <a:gd name="connsiteX642" fmla="*/ 2869614 w 6019391"/>
              <a:gd name="connsiteY642" fmla="*/ 3370687 h 3787550"/>
              <a:gd name="connsiteX643" fmla="*/ 2868061 w 6019391"/>
              <a:gd name="connsiteY643" fmla="*/ 3367948 h 3787550"/>
              <a:gd name="connsiteX644" fmla="*/ 2868400 w 6019391"/>
              <a:gd name="connsiteY644" fmla="*/ 3365155 h 3787550"/>
              <a:gd name="connsiteX645" fmla="*/ 2869828 w 6019391"/>
              <a:gd name="connsiteY645" fmla="*/ 3362476 h 3787550"/>
              <a:gd name="connsiteX646" fmla="*/ 2864574 w 6019391"/>
              <a:gd name="connsiteY646" fmla="*/ 3358151 h 3787550"/>
              <a:gd name="connsiteX647" fmla="*/ 2861774 w 6019391"/>
              <a:gd name="connsiteY647" fmla="*/ 3372825 h 3787550"/>
              <a:gd name="connsiteX648" fmla="*/ 2859745 w 6019391"/>
              <a:gd name="connsiteY648" fmla="*/ 3375710 h 3787550"/>
              <a:gd name="connsiteX649" fmla="*/ 2858179 w 6019391"/>
              <a:gd name="connsiteY649" fmla="*/ 3376730 h 3787550"/>
              <a:gd name="connsiteX650" fmla="*/ 2858004 w 6019391"/>
              <a:gd name="connsiteY650" fmla="*/ 3375723 h 3787550"/>
              <a:gd name="connsiteX651" fmla="*/ 2858375 w 6019391"/>
              <a:gd name="connsiteY651" fmla="*/ 3373793 h 3787550"/>
              <a:gd name="connsiteX652" fmla="*/ 2864449 w 6019391"/>
              <a:gd name="connsiteY652" fmla="*/ 3358425 h 3787550"/>
              <a:gd name="connsiteX653" fmla="*/ 2884747 w 6019391"/>
              <a:gd name="connsiteY653" fmla="*/ 3358119 h 3787550"/>
              <a:gd name="connsiteX654" fmla="*/ 2885169 w 6019391"/>
              <a:gd name="connsiteY654" fmla="*/ 3359769 h 3787550"/>
              <a:gd name="connsiteX655" fmla="*/ 2884503 w 6019391"/>
              <a:gd name="connsiteY655" fmla="*/ 3358703 h 3787550"/>
              <a:gd name="connsiteX656" fmla="*/ 2884747 w 6019391"/>
              <a:gd name="connsiteY656" fmla="*/ 3358119 h 3787550"/>
              <a:gd name="connsiteX657" fmla="*/ 1031437 w 6019391"/>
              <a:gd name="connsiteY657" fmla="*/ 3356040 h 3787550"/>
              <a:gd name="connsiteX658" fmla="*/ 1029284 w 6019391"/>
              <a:gd name="connsiteY658" fmla="*/ 3358934 h 3787550"/>
              <a:gd name="connsiteX659" fmla="*/ 1027543 w 6019391"/>
              <a:gd name="connsiteY659" fmla="*/ 3362779 h 3787550"/>
              <a:gd name="connsiteX660" fmla="*/ 1015845 w 6019391"/>
              <a:gd name="connsiteY660" fmla="*/ 3388459 h 3787550"/>
              <a:gd name="connsiteX661" fmla="*/ 1014827 w 6019391"/>
              <a:gd name="connsiteY661" fmla="*/ 3395848 h 3787550"/>
              <a:gd name="connsiteX662" fmla="*/ 1015530 w 6019391"/>
              <a:gd name="connsiteY662" fmla="*/ 3394102 h 3787550"/>
              <a:gd name="connsiteX663" fmla="*/ 1023837 w 6019391"/>
              <a:gd name="connsiteY663" fmla="*/ 3376381 h 3787550"/>
              <a:gd name="connsiteX664" fmla="*/ 1028165 w 6019391"/>
              <a:gd name="connsiteY664" fmla="*/ 3363170 h 3787550"/>
              <a:gd name="connsiteX665" fmla="*/ 1027376 w 6019391"/>
              <a:gd name="connsiteY665" fmla="*/ 3368829 h 3787550"/>
              <a:gd name="connsiteX666" fmla="*/ 1030889 w 6019391"/>
              <a:gd name="connsiteY666" fmla="*/ 3361336 h 3787550"/>
              <a:gd name="connsiteX667" fmla="*/ 2830893 w 6019391"/>
              <a:gd name="connsiteY667" fmla="*/ 3355444 h 3787550"/>
              <a:gd name="connsiteX668" fmla="*/ 2828256 w 6019391"/>
              <a:gd name="connsiteY668" fmla="*/ 3368443 h 3787550"/>
              <a:gd name="connsiteX669" fmla="*/ 2827390 w 6019391"/>
              <a:gd name="connsiteY669" fmla="*/ 3369945 h 3787550"/>
              <a:gd name="connsiteX670" fmla="*/ 2821864 w 6019391"/>
              <a:gd name="connsiteY670" fmla="*/ 3380498 h 3787550"/>
              <a:gd name="connsiteX671" fmla="*/ 2813983 w 6019391"/>
              <a:gd name="connsiteY671" fmla="*/ 3394310 h 3787550"/>
              <a:gd name="connsiteX672" fmla="*/ 2813717 w 6019391"/>
              <a:gd name="connsiteY672" fmla="*/ 3392903 h 3787550"/>
              <a:gd name="connsiteX673" fmla="*/ 2813724 w 6019391"/>
              <a:gd name="connsiteY673" fmla="*/ 3392210 h 3787550"/>
              <a:gd name="connsiteX674" fmla="*/ 2815878 w 6019391"/>
              <a:gd name="connsiteY674" fmla="*/ 3386981 h 3787550"/>
              <a:gd name="connsiteX675" fmla="*/ 2824967 w 6019391"/>
              <a:gd name="connsiteY675" fmla="*/ 3370352 h 3787550"/>
              <a:gd name="connsiteX676" fmla="*/ 2794670 w 6019391"/>
              <a:gd name="connsiteY676" fmla="*/ 3355232 h 3787550"/>
              <a:gd name="connsiteX677" fmla="*/ 2792047 w 6019391"/>
              <a:gd name="connsiteY677" fmla="*/ 3367562 h 3787550"/>
              <a:gd name="connsiteX678" fmla="*/ 2790853 w 6019391"/>
              <a:gd name="connsiteY678" fmla="*/ 3376933 h 3787550"/>
              <a:gd name="connsiteX679" fmla="*/ 2780050 w 6019391"/>
              <a:gd name="connsiteY679" fmla="*/ 3399021 h 3787550"/>
              <a:gd name="connsiteX680" fmla="*/ 2778284 w 6019391"/>
              <a:gd name="connsiteY680" fmla="*/ 3402350 h 3787550"/>
              <a:gd name="connsiteX681" fmla="*/ 2778538 w 6019391"/>
              <a:gd name="connsiteY681" fmla="*/ 3399932 h 3787550"/>
              <a:gd name="connsiteX682" fmla="*/ 2779096 w 6019391"/>
              <a:gd name="connsiteY682" fmla="*/ 3393446 h 3787550"/>
              <a:gd name="connsiteX683" fmla="*/ 2778820 w 6019391"/>
              <a:gd name="connsiteY683" fmla="*/ 3393547 h 3787550"/>
              <a:gd name="connsiteX684" fmla="*/ 2783901 w 6019391"/>
              <a:gd name="connsiteY684" fmla="*/ 3382756 h 3787550"/>
              <a:gd name="connsiteX685" fmla="*/ 2792240 w 6019391"/>
              <a:gd name="connsiteY685" fmla="*/ 3359853 h 3787550"/>
              <a:gd name="connsiteX686" fmla="*/ 2586794 w 6019391"/>
              <a:gd name="connsiteY686" fmla="*/ 3352261 h 3787550"/>
              <a:gd name="connsiteX687" fmla="*/ 2586593 w 6019391"/>
              <a:gd name="connsiteY687" fmla="*/ 3354338 h 3787550"/>
              <a:gd name="connsiteX688" fmla="*/ 2586490 w 6019391"/>
              <a:gd name="connsiteY688" fmla="*/ 3358996 h 3787550"/>
              <a:gd name="connsiteX689" fmla="*/ 2582038 w 6019391"/>
              <a:gd name="connsiteY689" fmla="*/ 3367387 h 3787550"/>
              <a:gd name="connsiteX690" fmla="*/ 2576992 w 6019391"/>
              <a:gd name="connsiteY690" fmla="*/ 3375956 h 3787550"/>
              <a:gd name="connsiteX691" fmla="*/ 2577223 w 6019391"/>
              <a:gd name="connsiteY691" fmla="*/ 3373046 h 3787550"/>
              <a:gd name="connsiteX692" fmla="*/ 2577599 w 6019391"/>
              <a:gd name="connsiteY692" fmla="*/ 3370619 h 3787550"/>
              <a:gd name="connsiteX693" fmla="*/ 1189524 w 6019391"/>
              <a:gd name="connsiteY693" fmla="*/ 3349593 h 3787550"/>
              <a:gd name="connsiteX694" fmla="*/ 1189093 w 6019391"/>
              <a:gd name="connsiteY694" fmla="*/ 3350791 h 3787550"/>
              <a:gd name="connsiteX695" fmla="*/ 1189062 w 6019391"/>
              <a:gd name="connsiteY695" fmla="*/ 3352215 h 3787550"/>
              <a:gd name="connsiteX696" fmla="*/ 1190246 w 6019391"/>
              <a:gd name="connsiteY696" fmla="*/ 3351838 h 3787550"/>
              <a:gd name="connsiteX697" fmla="*/ 1190697 w 6019391"/>
              <a:gd name="connsiteY697" fmla="*/ 3350032 h 3787550"/>
              <a:gd name="connsiteX698" fmla="*/ 1189524 w 6019391"/>
              <a:gd name="connsiteY698" fmla="*/ 3349593 h 3787550"/>
              <a:gd name="connsiteX699" fmla="*/ 2328700 w 6019391"/>
              <a:gd name="connsiteY699" fmla="*/ 3345906 h 3787550"/>
              <a:gd name="connsiteX700" fmla="*/ 2324253 w 6019391"/>
              <a:gd name="connsiteY700" fmla="*/ 3359132 h 3787550"/>
              <a:gd name="connsiteX701" fmla="*/ 2328251 w 6019391"/>
              <a:gd name="connsiteY701" fmla="*/ 3346297 h 3787550"/>
              <a:gd name="connsiteX702" fmla="*/ 2854182 w 6019391"/>
              <a:gd name="connsiteY702" fmla="*/ 3344631 h 3787550"/>
              <a:gd name="connsiteX703" fmla="*/ 2854034 w 6019391"/>
              <a:gd name="connsiteY703" fmla="*/ 3346778 h 3787550"/>
              <a:gd name="connsiteX704" fmla="*/ 2852666 w 6019391"/>
              <a:gd name="connsiteY704" fmla="*/ 3344843 h 3787550"/>
              <a:gd name="connsiteX705" fmla="*/ 2854182 w 6019391"/>
              <a:gd name="connsiteY705" fmla="*/ 3344631 h 3787550"/>
              <a:gd name="connsiteX706" fmla="*/ 2610799 w 6019391"/>
              <a:gd name="connsiteY706" fmla="*/ 3337150 h 3787550"/>
              <a:gd name="connsiteX707" fmla="*/ 2610466 w 6019391"/>
              <a:gd name="connsiteY707" fmla="*/ 3339945 h 3787550"/>
              <a:gd name="connsiteX708" fmla="*/ 2610086 w 6019391"/>
              <a:gd name="connsiteY708" fmla="*/ 3337945 h 3787550"/>
              <a:gd name="connsiteX709" fmla="*/ 2610799 w 6019391"/>
              <a:gd name="connsiteY709" fmla="*/ 3337150 h 3787550"/>
              <a:gd name="connsiteX710" fmla="*/ 2611132 w 6019391"/>
              <a:gd name="connsiteY710" fmla="*/ 3334352 h 3787550"/>
              <a:gd name="connsiteX711" fmla="*/ 2610799 w 6019391"/>
              <a:gd name="connsiteY711" fmla="*/ 3337150 h 3787550"/>
              <a:gd name="connsiteX712" fmla="*/ 2610419 w 6019391"/>
              <a:gd name="connsiteY712" fmla="*/ 3335149 h 3787550"/>
              <a:gd name="connsiteX713" fmla="*/ 2611132 w 6019391"/>
              <a:gd name="connsiteY713" fmla="*/ 3334352 h 3787550"/>
              <a:gd name="connsiteX714" fmla="*/ 2768583 w 6019391"/>
              <a:gd name="connsiteY714" fmla="*/ 3328883 h 3787550"/>
              <a:gd name="connsiteX715" fmla="*/ 2767276 w 6019391"/>
              <a:gd name="connsiteY715" fmla="*/ 3331956 h 3787550"/>
              <a:gd name="connsiteX716" fmla="*/ 2766841 w 6019391"/>
              <a:gd name="connsiteY716" fmla="*/ 3332979 h 3787550"/>
              <a:gd name="connsiteX717" fmla="*/ 2768583 w 6019391"/>
              <a:gd name="connsiteY717" fmla="*/ 3328883 h 3787550"/>
              <a:gd name="connsiteX718" fmla="*/ 2612579 w 6019391"/>
              <a:gd name="connsiteY718" fmla="*/ 3327032 h 3787550"/>
              <a:gd name="connsiteX719" fmla="*/ 2611132 w 6019391"/>
              <a:gd name="connsiteY719" fmla="*/ 3334352 h 3787550"/>
              <a:gd name="connsiteX720" fmla="*/ 2611246 w 6019391"/>
              <a:gd name="connsiteY720" fmla="*/ 3330102 h 3787550"/>
              <a:gd name="connsiteX721" fmla="*/ 2612579 w 6019391"/>
              <a:gd name="connsiteY721" fmla="*/ 3327032 h 3787550"/>
              <a:gd name="connsiteX722" fmla="*/ 615739 w 6019391"/>
              <a:gd name="connsiteY722" fmla="*/ 3326342 h 3787550"/>
              <a:gd name="connsiteX723" fmla="*/ 614284 w 6019391"/>
              <a:gd name="connsiteY723" fmla="*/ 3331887 h 3787550"/>
              <a:gd name="connsiteX724" fmla="*/ 610801 w 6019391"/>
              <a:gd name="connsiteY724" fmla="*/ 3339563 h 3787550"/>
              <a:gd name="connsiteX725" fmla="*/ 615755 w 6019391"/>
              <a:gd name="connsiteY725" fmla="*/ 3326285 h 3787550"/>
              <a:gd name="connsiteX726" fmla="*/ 615760 w 6019391"/>
              <a:gd name="connsiteY726" fmla="*/ 3326289 h 3787550"/>
              <a:gd name="connsiteX727" fmla="*/ 615739 w 6019391"/>
              <a:gd name="connsiteY727" fmla="*/ 3326342 h 3787550"/>
              <a:gd name="connsiteX728" fmla="*/ 2801755 w 6019391"/>
              <a:gd name="connsiteY728" fmla="*/ 3325055 h 3787550"/>
              <a:gd name="connsiteX729" fmla="*/ 2797704 w 6019391"/>
              <a:gd name="connsiteY729" fmla="*/ 3342246 h 3787550"/>
              <a:gd name="connsiteX730" fmla="*/ 2797170 w 6019391"/>
              <a:gd name="connsiteY730" fmla="*/ 3342866 h 3787550"/>
              <a:gd name="connsiteX731" fmla="*/ 2795764 w 6019391"/>
              <a:gd name="connsiteY731" fmla="*/ 3343597 h 3787550"/>
              <a:gd name="connsiteX732" fmla="*/ 2800956 w 6019391"/>
              <a:gd name="connsiteY732" fmla="*/ 3326762 h 3787550"/>
              <a:gd name="connsiteX733" fmla="*/ 1188642 w 6019391"/>
              <a:gd name="connsiteY733" fmla="*/ 3323634 h 3787550"/>
              <a:gd name="connsiteX734" fmla="*/ 1187797 w 6019391"/>
              <a:gd name="connsiteY734" fmla="*/ 3324478 h 3787550"/>
              <a:gd name="connsiteX735" fmla="*/ 1189867 w 6019391"/>
              <a:gd name="connsiteY735" fmla="*/ 3323968 h 3787550"/>
              <a:gd name="connsiteX736" fmla="*/ 1188642 w 6019391"/>
              <a:gd name="connsiteY736" fmla="*/ 3323634 h 3787550"/>
              <a:gd name="connsiteX737" fmla="*/ 2556165 w 6019391"/>
              <a:gd name="connsiteY737" fmla="*/ 3316624 h 3787550"/>
              <a:gd name="connsiteX738" fmla="*/ 2553943 w 6019391"/>
              <a:gd name="connsiteY738" fmla="*/ 3322426 h 3787550"/>
              <a:gd name="connsiteX739" fmla="*/ 2552161 w 6019391"/>
              <a:gd name="connsiteY739" fmla="*/ 3323226 h 3787550"/>
              <a:gd name="connsiteX740" fmla="*/ 2552455 w 6019391"/>
              <a:gd name="connsiteY740" fmla="*/ 3321419 h 3787550"/>
              <a:gd name="connsiteX741" fmla="*/ 2556165 w 6019391"/>
              <a:gd name="connsiteY741" fmla="*/ 3316624 h 3787550"/>
              <a:gd name="connsiteX742" fmla="*/ 620535 w 6019391"/>
              <a:gd name="connsiteY742" fmla="*/ 3314145 h 3787550"/>
              <a:gd name="connsiteX743" fmla="*/ 616890 w 6019391"/>
              <a:gd name="connsiteY743" fmla="*/ 3326978 h 3787550"/>
              <a:gd name="connsiteX744" fmla="*/ 615760 w 6019391"/>
              <a:gd name="connsiteY744" fmla="*/ 3326289 h 3787550"/>
              <a:gd name="connsiteX745" fmla="*/ 618255 w 6019391"/>
              <a:gd name="connsiteY745" fmla="*/ 3319612 h 3787550"/>
              <a:gd name="connsiteX746" fmla="*/ 620535 w 6019391"/>
              <a:gd name="connsiteY746" fmla="*/ 3314145 h 3787550"/>
              <a:gd name="connsiteX747" fmla="*/ 2500435 w 6019391"/>
              <a:gd name="connsiteY747" fmla="*/ 3313642 h 3787550"/>
              <a:gd name="connsiteX748" fmla="*/ 2498878 w 6019391"/>
              <a:gd name="connsiteY748" fmla="*/ 3316625 h 3787550"/>
              <a:gd name="connsiteX749" fmla="*/ 2499381 w 6019391"/>
              <a:gd name="connsiteY749" fmla="*/ 3315033 h 3787550"/>
              <a:gd name="connsiteX750" fmla="*/ 2499820 w 6019391"/>
              <a:gd name="connsiteY750" fmla="*/ 3314403 h 3787550"/>
              <a:gd name="connsiteX751" fmla="*/ 2500435 w 6019391"/>
              <a:gd name="connsiteY751" fmla="*/ 3313642 h 3787550"/>
              <a:gd name="connsiteX752" fmla="*/ 2430350 w 6019391"/>
              <a:gd name="connsiteY752" fmla="*/ 3313348 h 3787550"/>
              <a:gd name="connsiteX753" fmla="*/ 2429577 w 6019391"/>
              <a:gd name="connsiteY753" fmla="*/ 3317082 h 3787550"/>
              <a:gd name="connsiteX754" fmla="*/ 2429978 w 6019391"/>
              <a:gd name="connsiteY754" fmla="*/ 3314056 h 3787550"/>
              <a:gd name="connsiteX755" fmla="*/ 2355683 w 6019391"/>
              <a:gd name="connsiteY755" fmla="*/ 3312367 h 3787550"/>
              <a:gd name="connsiteX756" fmla="*/ 2345125 w 6019391"/>
              <a:gd name="connsiteY756" fmla="*/ 3341810 h 3787550"/>
              <a:gd name="connsiteX757" fmla="*/ 2350769 w 6019391"/>
              <a:gd name="connsiteY757" fmla="*/ 3319411 h 3787550"/>
              <a:gd name="connsiteX758" fmla="*/ 2645295 w 6019391"/>
              <a:gd name="connsiteY758" fmla="*/ 3308651 h 3787550"/>
              <a:gd name="connsiteX759" fmla="*/ 2645950 w 6019391"/>
              <a:gd name="connsiteY759" fmla="*/ 3309245 h 3787550"/>
              <a:gd name="connsiteX760" fmla="*/ 2644659 w 6019391"/>
              <a:gd name="connsiteY760" fmla="*/ 3313081 h 3787550"/>
              <a:gd name="connsiteX761" fmla="*/ 2644358 w 6019391"/>
              <a:gd name="connsiteY761" fmla="*/ 3310896 h 3787550"/>
              <a:gd name="connsiteX762" fmla="*/ 2645295 w 6019391"/>
              <a:gd name="connsiteY762" fmla="*/ 3308651 h 3787550"/>
              <a:gd name="connsiteX763" fmla="*/ 2798597 w 6019391"/>
              <a:gd name="connsiteY763" fmla="*/ 3308355 h 3787550"/>
              <a:gd name="connsiteX764" fmla="*/ 2798062 w 6019391"/>
              <a:gd name="connsiteY764" fmla="*/ 3308474 h 3787550"/>
              <a:gd name="connsiteX765" fmla="*/ 2797986 w 6019391"/>
              <a:gd name="connsiteY765" fmla="*/ 3308490 h 3787550"/>
              <a:gd name="connsiteX766" fmla="*/ 2796967 w 6019391"/>
              <a:gd name="connsiteY766" fmla="*/ 3308713 h 3787550"/>
              <a:gd name="connsiteX767" fmla="*/ 2798062 w 6019391"/>
              <a:gd name="connsiteY767" fmla="*/ 3308474 h 3787550"/>
              <a:gd name="connsiteX768" fmla="*/ 2798572 w 6019391"/>
              <a:gd name="connsiteY768" fmla="*/ 3308362 h 3787550"/>
              <a:gd name="connsiteX769" fmla="*/ 2798597 w 6019391"/>
              <a:gd name="connsiteY769" fmla="*/ 3308355 h 3787550"/>
              <a:gd name="connsiteX770" fmla="*/ 2610470 w 6019391"/>
              <a:gd name="connsiteY770" fmla="*/ 3297561 h 3787550"/>
              <a:gd name="connsiteX771" fmla="*/ 2607846 w 6019391"/>
              <a:gd name="connsiteY771" fmla="*/ 3309890 h 3787550"/>
              <a:gd name="connsiteX772" fmla="*/ 2606652 w 6019391"/>
              <a:gd name="connsiteY772" fmla="*/ 3319262 h 3787550"/>
              <a:gd name="connsiteX773" fmla="*/ 2595849 w 6019391"/>
              <a:gd name="connsiteY773" fmla="*/ 3341349 h 3787550"/>
              <a:gd name="connsiteX774" fmla="*/ 2594083 w 6019391"/>
              <a:gd name="connsiteY774" fmla="*/ 3344680 h 3787550"/>
              <a:gd name="connsiteX775" fmla="*/ 2594338 w 6019391"/>
              <a:gd name="connsiteY775" fmla="*/ 3342261 h 3787550"/>
              <a:gd name="connsiteX776" fmla="*/ 2594895 w 6019391"/>
              <a:gd name="connsiteY776" fmla="*/ 3335776 h 3787550"/>
              <a:gd name="connsiteX777" fmla="*/ 2594618 w 6019391"/>
              <a:gd name="connsiteY777" fmla="*/ 3335877 h 3787550"/>
              <a:gd name="connsiteX778" fmla="*/ 2599700 w 6019391"/>
              <a:gd name="connsiteY778" fmla="*/ 3325086 h 3787550"/>
              <a:gd name="connsiteX779" fmla="*/ 2608039 w 6019391"/>
              <a:gd name="connsiteY779" fmla="*/ 3302182 h 3787550"/>
              <a:gd name="connsiteX780" fmla="*/ 2814111 w 6019391"/>
              <a:gd name="connsiteY780" fmla="*/ 3293754 h 3787550"/>
              <a:gd name="connsiteX781" fmla="*/ 2813591 w 6019391"/>
              <a:gd name="connsiteY781" fmla="*/ 3294962 h 3787550"/>
              <a:gd name="connsiteX782" fmla="*/ 2813468 w 6019391"/>
              <a:gd name="connsiteY782" fmla="*/ 3296428 h 3787550"/>
              <a:gd name="connsiteX783" fmla="*/ 2814715 w 6019391"/>
              <a:gd name="connsiteY783" fmla="*/ 3296113 h 3787550"/>
              <a:gd name="connsiteX784" fmla="*/ 2815295 w 6019391"/>
              <a:gd name="connsiteY784" fmla="*/ 3294279 h 3787550"/>
              <a:gd name="connsiteX785" fmla="*/ 2814111 w 6019391"/>
              <a:gd name="connsiteY785" fmla="*/ 3293754 h 3787550"/>
              <a:gd name="connsiteX786" fmla="*/ 2686667 w 6019391"/>
              <a:gd name="connsiteY786" fmla="*/ 3291188 h 3787550"/>
              <a:gd name="connsiteX787" fmla="*/ 2683972 w 6019391"/>
              <a:gd name="connsiteY787" fmla="*/ 3298141 h 3787550"/>
              <a:gd name="connsiteX788" fmla="*/ 2680242 w 6019391"/>
              <a:gd name="connsiteY788" fmla="*/ 3306671 h 3787550"/>
              <a:gd name="connsiteX789" fmla="*/ 2678673 w 6019391"/>
              <a:gd name="connsiteY789" fmla="*/ 3309390 h 3787550"/>
              <a:gd name="connsiteX790" fmla="*/ 2678329 w 6019391"/>
              <a:gd name="connsiteY790" fmla="*/ 3311191 h 3787550"/>
              <a:gd name="connsiteX791" fmla="*/ 2681833 w 6019391"/>
              <a:gd name="connsiteY791" fmla="*/ 3303751 h 3787550"/>
              <a:gd name="connsiteX792" fmla="*/ 2685712 w 6019391"/>
              <a:gd name="connsiteY792" fmla="*/ 3295449 h 3787550"/>
              <a:gd name="connsiteX793" fmla="*/ 2686140 w 6019391"/>
              <a:gd name="connsiteY793" fmla="*/ 3294130 h 3787550"/>
              <a:gd name="connsiteX794" fmla="*/ 629764 w 6019391"/>
              <a:gd name="connsiteY794" fmla="*/ 3287392 h 3787550"/>
              <a:gd name="connsiteX795" fmla="*/ 610209 w 6019391"/>
              <a:gd name="connsiteY795" fmla="*/ 3326453 h 3787550"/>
              <a:gd name="connsiteX796" fmla="*/ 609024 w 6019391"/>
              <a:gd name="connsiteY796" fmla="*/ 3328987 h 3787550"/>
              <a:gd name="connsiteX797" fmla="*/ 607226 w 6019391"/>
              <a:gd name="connsiteY797" fmla="*/ 3336548 h 3787550"/>
              <a:gd name="connsiteX798" fmla="*/ 609814 w 6019391"/>
              <a:gd name="connsiteY798" fmla="*/ 3339674 h 3787550"/>
              <a:gd name="connsiteX799" fmla="*/ 610071 w 6019391"/>
              <a:gd name="connsiteY799" fmla="*/ 3341765 h 3787550"/>
              <a:gd name="connsiteX800" fmla="*/ 609951 w 6019391"/>
              <a:gd name="connsiteY800" fmla="*/ 3342307 h 3787550"/>
              <a:gd name="connsiteX801" fmla="*/ 615237 w 6019391"/>
              <a:gd name="connsiteY801" fmla="*/ 3330456 h 3787550"/>
              <a:gd name="connsiteX802" fmla="*/ 609857 w 6019391"/>
              <a:gd name="connsiteY802" fmla="*/ 3342731 h 3787550"/>
              <a:gd name="connsiteX803" fmla="*/ 609589 w 6019391"/>
              <a:gd name="connsiteY803" fmla="*/ 3343939 h 3787550"/>
              <a:gd name="connsiteX804" fmla="*/ 616890 w 6019391"/>
              <a:gd name="connsiteY804" fmla="*/ 3326978 h 3787550"/>
              <a:gd name="connsiteX805" fmla="*/ 617645 w 6019391"/>
              <a:gd name="connsiteY805" fmla="*/ 3327840 h 3787550"/>
              <a:gd name="connsiteX806" fmla="*/ 617209 w 6019391"/>
              <a:gd name="connsiteY806" fmla="*/ 3328720 h 3787550"/>
              <a:gd name="connsiteX807" fmla="*/ 617845 w 6019391"/>
              <a:gd name="connsiteY807" fmla="*/ 3328067 h 3787550"/>
              <a:gd name="connsiteX808" fmla="*/ 617645 w 6019391"/>
              <a:gd name="connsiteY808" fmla="*/ 3327840 h 3787550"/>
              <a:gd name="connsiteX809" fmla="*/ 620127 w 6019391"/>
              <a:gd name="connsiteY809" fmla="*/ 3322839 h 3787550"/>
              <a:gd name="connsiteX810" fmla="*/ 624815 w 6019391"/>
              <a:gd name="connsiteY810" fmla="*/ 3302424 h 3787550"/>
              <a:gd name="connsiteX811" fmla="*/ 1202033 w 6019391"/>
              <a:gd name="connsiteY811" fmla="*/ 3285943 h 3787550"/>
              <a:gd name="connsiteX812" fmla="*/ 1198297 w 6019391"/>
              <a:gd name="connsiteY812" fmla="*/ 3292159 h 3787550"/>
              <a:gd name="connsiteX813" fmla="*/ 1198177 w 6019391"/>
              <a:gd name="connsiteY813" fmla="*/ 3293786 h 3787550"/>
              <a:gd name="connsiteX814" fmla="*/ 1200220 w 6019391"/>
              <a:gd name="connsiteY814" fmla="*/ 3289920 h 3787550"/>
              <a:gd name="connsiteX815" fmla="*/ 1202033 w 6019391"/>
              <a:gd name="connsiteY815" fmla="*/ 3285943 h 3787550"/>
              <a:gd name="connsiteX816" fmla="*/ 2642991 w 6019391"/>
              <a:gd name="connsiteY816" fmla="*/ 3281281 h 3787550"/>
              <a:gd name="connsiteX817" fmla="*/ 2642078 w 6019391"/>
              <a:gd name="connsiteY817" fmla="*/ 3285913 h 3787550"/>
              <a:gd name="connsiteX818" fmla="*/ 2642067 w 6019391"/>
              <a:gd name="connsiteY818" fmla="*/ 3283304 h 3787550"/>
              <a:gd name="connsiteX819" fmla="*/ 2642991 w 6019391"/>
              <a:gd name="connsiteY819" fmla="*/ 3281281 h 3787550"/>
              <a:gd name="connsiteX820" fmla="*/ 2426598 w 6019391"/>
              <a:gd name="connsiteY820" fmla="*/ 3279478 h 3787550"/>
              <a:gd name="connsiteX821" fmla="*/ 2426265 w 6019391"/>
              <a:gd name="connsiteY821" fmla="*/ 3282275 h 3787550"/>
              <a:gd name="connsiteX822" fmla="*/ 2425885 w 6019391"/>
              <a:gd name="connsiteY822" fmla="*/ 3280274 h 3787550"/>
              <a:gd name="connsiteX823" fmla="*/ 2426598 w 6019391"/>
              <a:gd name="connsiteY823" fmla="*/ 3279478 h 3787550"/>
              <a:gd name="connsiteX824" fmla="*/ 2426931 w 6019391"/>
              <a:gd name="connsiteY824" fmla="*/ 3276681 h 3787550"/>
              <a:gd name="connsiteX825" fmla="*/ 2426598 w 6019391"/>
              <a:gd name="connsiteY825" fmla="*/ 3279478 h 3787550"/>
              <a:gd name="connsiteX826" fmla="*/ 2426218 w 6019391"/>
              <a:gd name="connsiteY826" fmla="*/ 3277478 h 3787550"/>
              <a:gd name="connsiteX827" fmla="*/ 2426931 w 6019391"/>
              <a:gd name="connsiteY827" fmla="*/ 3276681 h 3787550"/>
              <a:gd name="connsiteX828" fmla="*/ 2623441 w 6019391"/>
              <a:gd name="connsiteY828" fmla="*/ 3274407 h 3787550"/>
              <a:gd name="connsiteX829" fmla="*/ 2621915 w 6019391"/>
              <a:gd name="connsiteY829" fmla="*/ 3278817 h 3787550"/>
              <a:gd name="connsiteX830" fmla="*/ 2623478 w 6019391"/>
              <a:gd name="connsiteY830" fmla="*/ 3278782 h 3787550"/>
              <a:gd name="connsiteX831" fmla="*/ 2624029 w 6019391"/>
              <a:gd name="connsiteY831" fmla="*/ 3277431 h 3787550"/>
              <a:gd name="connsiteX832" fmla="*/ 2624131 w 6019391"/>
              <a:gd name="connsiteY832" fmla="*/ 3276890 h 3787550"/>
              <a:gd name="connsiteX833" fmla="*/ 2624039 w 6019391"/>
              <a:gd name="connsiteY833" fmla="*/ 3274827 h 3787550"/>
              <a:gd name="connsiteX834" fmla="*/ 2623441 w 6019391"/>
              <a:gd name="connsiteY834" fmla="*/ 3274407 h 3787550"/>
              <a:gd name="connsiteX835" fmla="*/ 1200186 w 6019391"/>
              <a:gd name="connsiteY835" fmla="*/ 3273264 h 3787550"/>
              <a:gd name="connsiteX836" fmla="*/ 1195702 w 6019391"/>
              <a:gd name="connsiteY836" fmla="*/ 3280964 h 3787550"/>
              <a:gd name="connsiteX837" fmla="*/ 1195547 w 6019391"/>
              <a:gd name="connsiteY837" fmla="*/ 3282394 h 3787550"/>
              <a:gd name="connsiteX838" fmla="*/ 1195789 w 6019391"/>
              <a:gd name="connsiteY838" fmla="*/ 3283104 h 3787550"/>
              <a:gd name="connsiteX839" fmla="*/ 1198594 w 6019391"/>
              <a:gd name="connsiteY839" fmla="*/ 3278670 h 3787550"/>
              <a:gd name="connsiteX840" fmla="*/ 1200186 w 6019391"/>
              <a:gd name="connsiteY840" fmla="*/ 3273264 h 3787550"/>
              <a:gd name="connsiteX841" fmla="*/ 2428378 w 6019391"/>
              <a:gd name="connsiteY841" fmla="*/ 3269361 h 3787550"/>
              <a:gd name="connsiteX842" fmla="*/ 2426931 w 6019391"/>
              <a:gd name="connsiteY842" fmla="*/ 3276681 h 3787550"/>
              <a:gd name="connsiteX843" fmla="*/ 2427046 w 6019391"/>
              <a:gd name="connsiteY843" fmla="*/ 3272431 h 3787550"/>
              <a:gd name="connsiteX844" fmla="*/ 2428378 w 6019391"/>
              <a:gd name="connsiteY844" fmla="*/ 3269361 h 3787550"/>
              <a:gd name="connsiteX845" fmla="*/ 2617555 w 6019391"/>
              <a:gd name="connsiteY845" fmla="*/ 3267384 h 3787550"/>
              <a:gd name="connsiteX846" fmla="*/ 2613503 w 6019391"/>
              <a:gd name="connsiteY846" fmla="*/ 3284575 h 3787550"/>
              <a:gd name="connsiteX847" fmla="*/ 2612969 w 6019391"/>
              <a:gd name="connsiteY847" fmla="*/ 3285195 h 3787550"/>
              <a:gd name="connsiteX848" fmla="*/ 2611563 w 6019391"/>
              <a:gd name="connsiteY848" fmla="*/ 3285925 h 3787550"/>
              <a:gd name="connsiteX849" fmla="*/ 2616755 w 6019391"/>
              <a:gd name="connsiteY849" fmla="*/ 3269091 h 3787550"/>
              <a:gd name="connsiteX850" fmla="*/ 2814853 w 6019391"/>
              <a:gd name="connsiteY850" fmla="*/ 3266934 h 3787550"/>
              <a:gd name="connsiteX851" fmla="*/ 2813926 w 6019391"/>
              <a:gd name="connsiteY851" fmla="*/ 3267753 h 3787550"/>
              <a:gd name="connsiteX852" fmla="*/ 2816096 w 6019391"/>
              <a:gd name="connsiteY852" fmla="*/ 3267353 h 3787550"/>
              <a:gd name="connsiteX853" fmla="*/ 2814853 w 6019391"/>
              <a:gd name="connsiteY853" fmla="*/ 3266934 h 3787550"/>
              <a:gd name="connsiteX854" fmla="*/ 3142078 w 6019391"/>
              <a:gd name="connsiteY854" fmla="*/ 3259747 h 3787550"/>
              <a:gd name="connsiteX855" fmla="*/ 3142392 w 6019391"/>
              <a:gd name="connsiteY855" fmla="*/ 3259790 h 3787550"/>
              <a:gd name="connsiteX856" fmla="*/ 3141606 w 6019391"/>
              <a:gd name="connsiteY856" fmla="*/ 3261075 h 3787550"/>
              <a:gd name="connsiteX857" fmla="*/ 2688939 w 6019391"/>
              <a:gd name="connsiteY857" fmla="*/ 3259048 h 3787550"/>
              <a:gd name="connsiteX858" fmla="*/ 2688381 w 6019391"/>
              <a:gd name="connsiteY858" fmla="*/ 3259179 h 3787550"/>
              <a:gd name="connsiteX859" fmla="*/ 2688916 w 6019391"/>
              <a:gd name="connsiteY859" fmla="*/ 3259054 h 3787550"/>
              <a:gd name="connsiteX860" fmla="*/ 2688939 w 6019391"/>
              <a:gd name="connsiteY860" fmla="*/ 3259048 h 3787550"/>
              <a:gd name="connsiteX861" fmla="*/ 2385720 w 6019391"/>
              <a:gd name="connsiteY861" fmla="*/ 3255535 h 3787550"/>
              <a:gd name="connsiteX862" fmla="*/ 2375744 w 6019391"/>
              <a:gd name="connsiteY862" fmla="*/ 3286025 h 3787550"/>
              <a:gd name="connsiteX863" fmla="*/ 2373224 w 6019391"/>
              <a:gd name="connsiteY863" fmla="*/ 3292565 h 3787550"/>
              <a:gd name="connsiteX864" fmla="*/ 2374150 w 6019391"/>
              <a:gd name="connsiteY864" fmla="*/ 3290897 h 3787550"/>
              <a:gd name="connsiteX865" fmla="*/ 2365591 w 6019391"/>
              <a:gd name="connsiteY865" fmla="*/ 3317056 h 3787550"/>
              <a:gd name="connsiteX866" fmla="*/ 2364363 w 6019391"/>
              <a:gd name="connsiteY866" fmla="*/ 3319811 h 3787550"/>
              <a:gd name="connsiteX867" fmla="*/ 2369803 w 6019391"/>
              <a:gd name="connsiteY867" fmla="*/ 3299696 h 3787550"/>
              <a:gd name="connsiteX868" fmla="*/ 2369919 w 6019391"/>
              <a:gd name="connsiteY868" fmla="*/ 3299778 h 3787550"/>
              <a:gd name="connsiteX869" fmla="*/ 2371231 w 6019391"/>
              <a:gd name="connsiteY869" fmla="*/ 3298447 h 3787550"/>
              <a:gd name="connsiteX870" fmla="*/ 2370201 w 6019391"/>
              <a:gd name="connsiteY870" fmla="*/ 3298222 h 3787550"/>
              <a:gd name="connsiteX871" fmla="*/ 2371135 w 6019391"/>
              <a:gd name="connsiteY871" fmla="*/ 3294769 h 3787550"/>
              <a:gd name="connsiteX872" fmla="*/ 2365049 w 6019391"/>
              <a:gd name="connsiteY872" fmla="*/ 3298873 h 3787550"/>
              <a:gd name="connsiteX873" fmla="*/ 2361931 w 6019391"/>
              <a:gd name="connsiteY873" fmla="*/ 3301821 h 3787550"/>
              <a:gd name="connsiteX874" fmla="*/ 2378125 w 6019391"/>
              <a:gd name="connsiteY874" fmla="*/ 3270152 h 3787550"/>
              <a:gd name="connsiteX875" fmla="*/ 2461095 w 6019391"/>
              <a:gd name="connsiteY875" fmla="*/ 3250980 h 3787550"/>
              <a:gd name="connsiteX876" fmla="*/ 2461748 w 6019391"/>
              <a:gd name="connsiteY876" fmla="*/ 3251573 h 3787550"/>
              <a:gd name="connsiteX877" fmla="*/ 2460458 w 6019391"/>
              <a:gd name="connsiteY877" fmla="*/ 3255409 h 3787550"/>
              <a:gd name="connsiteX878" fmla="*/ 2460157 w 6019391"/>
              <a:gd name="connsiteY878" fmla="*/ 3253225 h 3787550"/>
              <a:gd name="connsiteX879" fmla="*/ 2461095 w 6019391"/>
              <a:gd name="connsiteY879" fmla="*/ 3250980 h 3787550"/>
              <a:gd name="connsiteX880" fmla="*/ 2614397 w 6019391"/>
              <a:gd name="connsiteY880" fmla="*/ 3250685 h 3787550"/>
              <a:gd name="connsiteX881" fmla="*/ 2614371 w 6019391"/>
              <a:gd name="connsiteY881" fmla="*/ 3250690 h 3787550"/>
              <a:gd name="connsiteX882" fmla="*/ 2614216 w 6019391"/>
              <a:gd name="connsiteY882" fmla="*/ 3250724 h 3787550"/>
              <a:gd name="connsiteX883" fmla="*/ 2613785 w 6019391"/>
              <a:gd name="connsiteY883" fmla="*/ 3250819 h 3787550"/>
              <a:gd name="connsiteX884" fmla="*/ 2612766 w 6019391"/>
              <a:gd name="connsiteY884" fmla="*/ 3251042 h 3787550"/>
              <a:gd name="connsiteX885" fmla="*/ 2614216 w 6019391"/>
              <a:gd name="connsiteY885" fmla="*/ 3250724 h 3787550"/>
              <a:gd name="connsiteX886" fmla="*/ 1207666 w 6019391"/>
              <a:gd name="connsiteY886" fmla="*/ 3246846 h 3787550"/>
              <a:gd name="connsiteX887" fmla="*/ 1199086 w 6019391"/>
              <a:gd name="connsiteY887" fmla="*/ 3268920 h 3787550"/>
              <a:gd name="connsiteX888" fmla="*/ 1199131 w 6019391"/>
              <a:gd name="connsiteY888" fmla="*/ 3269994 h 3787550"/>
              <a:gd name="connsiteX889" fmla="*/ 1201886 w 6019391"/>
              <a:gd name="connsiteY889" fmla="*/ 3265465 h 3787550"/>
              <a:gd name="connsiteX890" fmla="*/ 1204071 w 6019391"/>
              <a:gd name="connsiteY890" fmla="*/ 3259171 h 3787550"/>
              <a:gd name="connsiteX891" fmla="*/ 1207666 w 6019391"/>
              <a:gd name="connsiteY891" fmla="*/ 3246846 h 3787550"/>
              <a:gd name="connsiteX892" fmla="*/ 1212207 w 6019391"/>
              <a:gd name="connsiteY892" fmla="*/ 3243830 h 3787550"/>
              <a:gd name="connsiteX893" fmla="*/ 1210532 w 6019391"/>
              <a:gd name="connsiteY893" fmla="*/ 3246138 h 3787550"/>
              <a:gd name="connsiteX894" fmla="*/ 1205433 w 6019391"/>
              <a:gd name="connsiteY894" fmla="*/ 3266604 h 3787550"/>
              <a:gd name="connsiteX895" fmla="*/ 1204527 w 6019391"/>
              <a:gd name="connsiteY895" fmla="*/ 3267798 h 3787550"/>
              <a:gd name="connsiteX896" fmla="*/ 1204486 w 6019391"/>
              <a:gd name="connsiteY896" fmla="*/ 3268168 h 3787550"/>
              <a:gd name="connsiteX897" fmla="*/ 1205025 w 6019391"/>
              <a:gd name="connsiteY897" fmla="*/ 3268540 h 3787550"/>
              <a:gd name="connsiteX898" fmla="*/ 1205434 w 6019391"/>
              <a:gd name="connsiteY898" fmla="*/ 3268209 h 3787550"/>
              <a:gd name="connsiteX899" fmla="*/ 1205433 w 6019391"/>
              <a:gd name="connsiteY899" fmla="*/ 3266604 h 3787550"/>
              <a:gd name="connsiteX900" fmla="*/ 1210531 w 6019391"/>
              <a:gd name="connsiteY900" fmla="*/ 3255743 h 3787550"/>
              <a:gd name="connsiteX901" fmla="*/ 1212207 w 6019391"/>
              <a:gd name="connsiteY901" fmla="*/ 3243830 h 3787550"/>
              <a:gd name="connsiteX902" fmla="*/ 2630518 w 6019391"/>
              <a:gd name="connsiteY902" fmla="*/ 3235997 h 3787550"/>
              <a:gd name="connsiteX903" fmla="*/ 2630113 w 6019391"/>
              <a:gd name="connsiteY903" fmla="*/ 3238534 h 3787550"/>
              <a:gd name="connsiteX904" fmla="*/ 2630225 w 6019391"/>
              <a:gd name="connsiteY904" fmla="*/ 3238775 h 3787550"/>
              <a:gd name="connsiteX905" fmla="*/ 2630514 w 6019391"/>
              <a:gd name="connsiteY905" fmla="*/ 3238442 h 3787550"/>
              <a:gd name="connsiteX906" fmla="*/ 2631093 w 6019391"/>
              <a:gd name="connsiteY906" fmla="*/ 3236608 h 3787550"/>
              <a:gd name="connsiteX907" fmla="*/ 2658721 w 6019391"/>
              <a:gd name="connsiteY907" fmla="*/ 3235442 h 3787550"/>
              <a:gd name="connsiteX908" fmla="*/ 2658389 w 6019391"/>
              <a:gd name="connsiteY908" fmla="*/ 3236320 h 3787550"/>
              <a:gd name="connsiteX909" fmla="*/ 2657435 w 6019391"/>
              <a:gd name="connsiteY909" fmla="*/ 3241381 h 3787550"/>
              <a:gd name="connsiteX910" fmla="*/ 2657415 w 6019391"/>
              <a:gd name="connsiteY910" fmla="*/ 3241544 h 3787550"/>
              <a:gd name="connsiteX911" fmla="*/ 2831073 w 6019391"/>
              <a:gd name="connsiteY911" fmla="*/ 3228900 h 3787550"/>
              <a:gd name="connsiteX912" fmla="*/ 2826820 w 6019391"/>
              <a:gd name="connsiteY912" fmla="*/ 3235078 h 3787550"/>
              <a:gd name="connsiteX913" fmla="*/ 2826593 w 6019391"/>
              <a:gd name="connsiteY913" fmla="*/ 3236747 h 3787550"/>
              <a:gd name="connsiteX914" fmla="*/ 2828948 w 6019391"/>
              <a:gd name="connsiteY914" fmla="*/ 3232889 h 3787550"/>
              <a:gd name="connsiteX915" fmla="*/ 2831073 w 6019391"/>
              <a:gd name="connsiteY915" fmla="*/ 3228900 h 3787550"/>
              <a:gd name="connsiteX916" fmla="*/ 2940134 w 6019391"/>
              <a:gd name="connsiteY916" fmla="*/ 3227269 h 3787550"/>
              <a:gd name="connsiteX917" fmla="*/ 2939128 w 6019391"/>
              <a:gd name="connsiteY917" fmla="*/ 3227778 h 3787550"/>
              <a:gd name="connsiteX918" fmla="*/ 2941298 w 6019391"/>
              <a:gd name="connsiteY918" fmla="*/ 3227380 h 3787550"/>
              <a:gd name="connsiteX919" fmla="*/ 2940134 w 6019391"/>
              <a:gd name="connsiteY919" fmla="*/ 3227269 h 3787550"/>
              <a:gd name="connsiteX920" fmla="*/ 2825230 w 6019391"/>
              <a:gd name="connsiteY920" fmla="*/ 3227237 h 3787550"/>
              <a:gd name="connsiteX921" fmla="*/ 2822895 w 6019391"/>
              <a:gd name="connsiteY921" fmla="*/ 3230402 h 3787550"/>
              <a:gd name="connsiteX922" fmla="*/ 2816129 w 6019391"/>
              <a:gd name="connsiteY922" fmla="*/ 3259285 h 3787550"/>
              <a:gd name="connsiteX923" fmla="*/ 2820745 w 6019391"/>
              <a:gd name="connsiteY923" fmla="*/ 3243177 h 3787550"/>
              <a:gd name="connsiteX924" fmla="*/ 2825230 w 6019391"/>
              <a:gd name="connsiteY924" fmla="*/ 3227237 h 3787550"/>
              <a:gd name="connsiteX925" fmla="*/ 2458789 w 6019391"/>
              <a:gd name="connsiteY925" fmla="*/ 3223611 h 3787550"/>
              <a:gd name="connsiteX926" fmla="*/ 2457877 w 6019391"/>
              <a:gd name="connsiteY926" fmla="*/ 3228242 h 3787550"/>
              <a:gd name="connsiteX927" fmla="*/ 2457865 w 6019391"/>
              <a:gd name="connsiteY927" fmla="*/ 3225634 h 3787550"/>
              <a:gd name="connsiteX928" fmla="*/ 2458789 w 6019391"/>
              <a:gd name="connsiteY928" fmla="*/ 3223611 h 3787550"/>
              <a:gd name="connsiteX929" fmla="*/ 2914791 w 6019391"/>
              <a:gd name="connsiteY929" fmla="*/ 3221448 h 3787550"/>
              <a:gd name="connsiteX930" fmla="*/ 2904266 w 6019391"/>
              <a:gd name="connsiteY930" fmla="*/ 3252030 h 3787550"/>
              <a:gd name="connsiteX931" fmla="*/ 2903740 w 6019391"/>
              <a:gd name="connsiteY931" fmla="*/ 3254507 h 3787550"/>
              <a:gd name="connsiteX932" fmla="*/ 2905185 w 6019391"/>
              <a:gd name="connsiteY932" fmla="*/ 3254696 h 3787550"/>
              <a:gd name="connsiteX933" fmla="*/ 2907771 w 6019391"/>
              <a:gd name="connsiteY933" fmla="*/ 3248651 h 3787550"/>
              <a:gd name="connsiteX934" fmla="*/ 2914791 w 6019391"/>
              <a:gd name="connsiteY934" fmla="*/ 3221448 h 3787550"/>
              <a:gd name="connsiteX935" fmla="*/ 2902878 w 6019391"/>
              <a:gd name="connsiteY935" fmla="*/ 3221014 h 3787550"/>
              <a:gd name="connsiteX936" fmla="*/ 2903756 w 6019391"/>
              <a:gd name="connsiteY936" fmla="*/ 3225572 h 3787550"/>
              <a:gd name="connsiteX937" fmla="*/ 2903449 w 6019391"/>
              <a:gd name="connsiteY937" fmla="*/ 3226374 h 3787550"/>
              <a:gd name="connsiteX938" fmla="*/ 2891926 w 6019391"/>
              <a:gd name="connsiteY938" fmla="*/ 3263222 h 3787550"/>
              <a:gd name="connsiteX939" fmla="*/ 2872430 w 6019391"/>
              <a:gd name="connsiteY939" fmla="*/ 3352319 h 3787550"/>
              <a:gd name="connsiteX940" fmla="*/ 2872231 w 6019391"/>
              <a:gd name="connsiteY940" fmla="*/ 3353738 h 3787550"/>
              <a:gd name="connsiteX941" fmla="*/ 2871706 w 6019391"/>
              <a:gd name="connsiteY941" fmla="*/ 3354207 h 3787550"/>
              <a:gd name="connsiteX942" fmla="*/ 2869233 w 6019391"/>
              <a:gd name="connsiteY942" fmla="*/ 3358284 h 3787550"/>
              <a:gd name="connsiteX943" fmla="*/ 2869347 w 6019391"/>
              <a:gd name="connsiteY943" fmla="*/ 3357347 h 3787550"/>
              <a:gd name="connsiteX944" fmla="*/ 2887965 w 6019391"/>
              <a:gd name="connsiteY944" fmla="*/ 3264813 h 3787550"/>
              <a:gd name="connsiteX945" fmla="*/ 2404560 w 6019391"/>
              <a:gd name="connsiteY945" fmla="*/ 3220252 h 3787550"/>
              <a:gd name="connsiteX946" fmla="*/ 2388974 w 6019391"/>
              <a:gd name="connsiteY946" fmla="*/ 3270545 h 3787550"/>
              <a:gd name="connsiteX947" fmla="*/ 2386802 w 6019391"/>
              <a:gd name="connsiteY947" fmla="*/ 3274775 h 3787550"/>
              <a:gd name="connsiteX948" fmla="*/ 2390267 w 6019391"/>
              <a:gd name="connsiteY948" fmla="*/ 3263228 h 3787550"/>
              <a:gd name="connsiteX949" fmla="*/ 2396737 w 6019391"/>
              <a:gd name="connsiteY949" fmla="*/ 3241664 h 3787550"/>
              <a:gd name="connsiteX950" fmla="*/ 2392860 w 6019391"/>
              <a:gd name="connsiteY950" fmla="*/ 3243415 h 3787550"/>
              <a:gd name="connsiteX951" fmla="*/ 2389556 w 6019391"/>
              <a:gd name="connsiteY951" fmla="*/ 3248153 h 3787550"/>
              <a:gd name="connsiteX952" fmla="*/ 2398246 w 6019391"/>
              <a:gd name="connsiteY952" fmla="*/ 3231429 h 3787550"/>
              <a:gd name="connsiteX953" fmla="*/ 2439240 w 6019391"/>
              <a:gd name="connsiteY953" fmla="*/ 3216735 h 3787550"/>
              <a:gd name="connsiteX954" fmla="*/ 2437714 w 6019391"/>
              <a:gd name="connsiteY954" fmla="*/ 3221145 h 3787550"/>
              <a:gd name="connsiteX955" fmla="*/ 2439277 w 6019391"/>
              <a:gd name="connsiteY955" fmla="*/ 3221111 h 3787550"/>
              <a:gd name="connsiteX956" fmla="*/ 2439838 w 6019391"/>
              <a:gd name="connsiteY956" fmla="*/ 3217156 h 3787550"/>
              <a:gd name="connsiteX957" fmla="*/ 2439240 w 6019391"/>
              <a:gd name="connsiteY957" fmla="*/ 3216735 h 3787550"/>
              <a:gd name="connsiteX958" fmla="*/ 2829972 w 6019391"/>
              <a:gd name="connsiteY958" fmla="*/ 3215713 h 3787550"/>
              <a:gd name="connsiteX959" fmla="*/ 2824854 w 6019391"/>
              <a:gd name="connsiteY959" fmla="*/ 3223374 h 3787550"/>
              <a:gd name="connsiteX960" fmla="*/ 2824603 w 6019391"/>
              <a:gd name="connsiteY960" fmla="*/ 3224840 h 3787550"/>
              <a:gd name="connsiteX961" fmla="*/ 2824809 w 6019391"/>
              <a:gd name="connsiteY961" fmla="*/ 3225587 h 3787550"/>
              <a:gd name="connsiteX962" fmla="*/ 2829972 w 6019391"/>
              <a:gd name="connsiteY962" fmla="*/ 3215713 h 3787550"/>
              <a:gd name="connsiteX963" fmla="*/ 2499250 w 6019391"/>
              <a:gd name="connsiteY963" fmla="*/ 3211608 h 3787550"/>
              <a:gd name="connsiteX964" fmla="*/ 2496996 w 6019391"/>
              <a:gd name="connsiteY964" fmla="*/ 3218141 h 3787550"/>
              <a:gd name="connsiteX965" fmla="*/ 2498761 w 6019391"/>
              <a:gd name="connsiteY965" fmla="*/ 3212074 h 3787550"/>
              <a:gd name="connsiteX966" fmla="*/ 3081408 w 6019391"/>
              <a:gd name="connsiteY966" fmla="*/ 3210036 h 3787550"/>
              <a:gd name="connsiteX967" fmla="*/ 3081367 w 6019391"/>
              <a:gd name="connsiteY967" fmla="*/ 3210573 h 3787550"/>
              <a:gd name="connsiteX968" fmla="*/ 3080692 w 6019391"/>
              <a:gd name="connsiteY968" fmla="*/ 3211673 h 3787550"/>
              <a:gd name="connsiteX969" fmla="*/ 2919533 w 6019391"/>
              <a:gd name="connsiteY969" fmla="*/ 3209924 h 3787550"/>
              <a:gd name="connsiteX970" fmla="*/ 2917327 w 6019391"/>
              <a:gd name="connsiteY970" fmla="*/ 3213172 h 3787550"/>
              <a:gd name="connsiteX971" fmla="*/ 2916795 w 6019391"/>
              <a:gd name="connsiteY971" fmla="*/ 3214881 h 3787550"/>
              <a:gd name="connsiteX972" fmla="*/ 2916908 w 6019391"/>
              <a:gd name="connsiteY972" fmla="*/ 3216741 h 3787550"/>
              <a:gd name="connsiteX973" fmla="*/ 2919533 w 6019391"/>
              <a:gd name="connsiteY973" fmla="*/ 3209924 h 3787550"/>
              <a:gd name="connsiteX974" fmla="*/ 2630652 w 6019391"/>
              <a:gd name="connsiteY974" fmla="*/ 3209263 h 3787550"/>
              <a:gd name="connsiteX975" fmla="*/ 2629725 w 6019391"/>
              <a:gd name="connsiteY975" fmla="*/ 3210081 h 3787550"/>
              <a:gd name="connsiteX976" fmla="*/ 2631895 w 6019391"/>
              <a:gd name="connsiteY976" fmla="*/ 3209683 h 3787550"/>
              <a:gd name="connsiteX977" fmla="*/ 2630652 w 6019391"/>
              <a:gd name="connsiteY977" fmla="*/ 3209263 h 3787550"/>
              <a:gd name="connsiteX978" fmla="*/ 1305479 w 6019391"/>
              <a:gd name="connsiteY978" fmla="*/ 3205684 h 3787550"/>
              <a:gd name="connsiteX979" fmla="*/ 1294786 w 6019391"/>
              <a:gd name="connsiteY979" fmla="*/ 3223253 h 3787550"/>
              <a:gd name="connsiteX980" fmla="*/ 1300062 w 6019391"/>
              <a:gd name="connsiteY980" fmla="*/ 3211885 h 3787550"/>
              <a:gd name="connsiteX981" fmla="*/ 1305479 w 6019391"/>
              <a:gd name="connsiteY981" fmla="*/ 3205684 h 3787550"/>
              <a:gd name="connsiteX982" fmla="*/ 2419726 w 6019391"/>
              <a:gd name="connsiteY982" fmla="*/ 3195841 h 3787550"/>
              <a:gd name="connsiteX983" fmla="*/ 2409814 w 6019391"/>
              <a:gd name="connsiteY983" fmla="*/ 3219204 h 3787550"/>
              <a:gd name="connsiteX984" fmla="*/ 2414213 w 6019391"/>
              <a:gd name="connsiteY984" fmla="*/ 3206159 h 3787550"/>
              <a:gd name="connsiteX985" fmla="*/ 2411620 w 6019391"/>
              <a:gd name="connsiteY985" fmla="*/ 3207753 h 3787550"/>
              <a:gd name="connsiteX986" fmla="*/ 2417983 w 6019391"/>
              <a:gd name="connsiteY986" fmla="*/ 3196488 h 3787550"/>
              <a:gd name="connsiteX987" fmla="*/ 1924881 w 6019391"/>
              <a:gd name="connsiteY987" fmla="*/ 3189626 h 3787550"/>
              <a:gd name="connsiteX988" fmla="*/ 1925085 w 6019391"/>
              <a:gd name="connsiteY988" fmla="*/ 3197090 h 3787550"/>
              <a:gd name="connsiteX989" fmla="*/ 1924881 w 6019391"/>
              <a:gd name="connsiteY989" fmla="*/ 3189626 h 3787550"/>
              <a:gd name="connsiteX990" fmla="*/ 2839373 w 6019391"/>
              <a:gd name="connsiteY990" fmla="*/ 3188937 h 3787550"/>
              <a:gd name="connsiteX991" fmla="*/ 2829112 w 6019391"/>
              <a:gd name="connsiteY991" fmla="*/ 3211167 h 3787550"/>
              <a:gd name="connsiteX992" fmla="*/ 2829092 w 6019391"/>
              <a:gd name="connsiteY992" fmla="*/ 3212276 h 3787550"/>
              <a:gd name="connsiteX993" fmla="*/ 2834878 w 6019391"/>
              <a:gd name="connsiteY993" fmla="*/ 3201423 h 3787550"/>
              <a:gd name="connsiteX994" fmla="*/ 2839373 w 6019391"/>
              <a:gd name="connsiteY994" fmla="*/ 3188937 h 3787550"/>
              <a:gd name="connsiteX995" fmla="*/ 3563129 w 6019391"/>
              <a:gd name="connsiteY995" fmla="*/ 3188019 h 3787550"/>
              <a:gd name="connsiteX996" fmla="*/ 3562777 w 6019391"/>
              <a:gd name="connsiteY996" fmla="*/ 3190049 h 3787550"/>
              <a:gd name="connsiteX997" fmla="*/ 3562339 w 6019391"/>
              <a:gd name="connsiteY997" fmla="*/ 3194626 h 3787550"/>
              <a:gd name="connsiteX998" fmla="*/ 3557286 w 6019391"/>
              <a:gd name="connsiteY998" fmla="*/ 3202588 h 3787550"/>
              <a:gd name="connsiteX999" fmla="*/ 3551626 w 6019391"/>
              <a:gd name="connsiteY999" fmla="*/ 3210684 h 3787550"/>
              <a:gd name="connsiteX1000" fmla="*/ 3552067 w 6019391"/>
              <a:gd name="connsiteY1000" fmla="*/ 3207835 h 3787550"/>
              <a:gd name="connsiteX1001" fmla="*/ 3552617 w 6019391"/>
              <a:gd name="connsiteY1001" fmla="*/ 3205472 h 3787550"/>
              <a:gd name="connsiteX1002" fmla="*/ 2844251 w 6019391"/>
              <a:gd name="connsiteY1002" fmla="*/ 3186109 h 3787550"/>
              <a:gd name="connsiteX1003" fmla="*/ 2842377 w 6019391"/>
              <a:gd name="connsiteY1003" fmla="*/ 3188385 h 3787550"/>
              <a:gd name="connsiteX1004" fmla="*/ 2835812 w 6019391"/>
              <a:gd name="connsiteY1004" fmla="*/ 3209170 h 3787550"/>
              <a:gd name="connsiteX1005" fmla="*/ 2834802 w 6019391"/>
              <a:gd name="connsiteY1005" fmla="*/ 3210345 h 3787550"/>
              <a:gd name="connsiteX1006" fmla="*/ 2834734 w 6019391"/>
              <a:gd name="connsiteY1006" fmla="*/ 3210724 h 3787550"/>
              <a:gd name="connsiteX1007" fmla="*/ 2835267 w 6019391"/>
              <a:gd name="connsiteY1007" fmla="*/ 3211142 h 3787550"/>
              <a:gd name="connsiteX1008" fmla="*/ 2835711 w 6019391"/>
              <a:gd name="connsiteY1008" fmla="*/ 3210827 h 3787550"/>
              <a:gd name="connsiteX1009" fmla="*/ 2835812 w 6019391"/>
              <a:gd name="connsiteY1009" fmla="*/ 3209170 h 3787550"/>
              <a:gd name="connsiteX1010" fmla="*/ 2841765 w 6019391"/>
              <a:gd name="connsiteY1010" fmla="*/ 3198287 h 3787550"/>
              <a:gd name="connsiteX1011" fmla="*/ 2844251 w 6019391"/>
              <a:gd name="connsiteY1011" fmla="*/ 3186109 h 3787550"/>
              <a:gd name="connsiteX1012" fmla="*/ 1137200 w 6019391"/>
              <a:gd name="connsiteY1012" fmla="*/ 3181021 h 3787550"/>
              <a:gd name="connsiteX1013" fmla="*/ 1109146 w 6019391"/>
              <a:gd name="connsiteY1013" fmla="*/ 3230370 h 3787550"/>
              <a:gd name="connsiteX1014" fmla="*/ 1112771 w 6019391"/>
              <a:gd name="connsiteY1014" fmla="*/ 3233886 h 3787550"/>
              <a:gd name="connsiteX1015" fmla="*/ 1137200 w 6019391"/>
              <a:gd name="connsiteY1015" fmla="*/ 3181021 h 3787550"/>
              <a:gd name="connsiteX1016" fmla="*/ 1582229 w 6019391"/>
              <a:gd name="connsiteY1016" fmla="*/ 3178305 h 3787550"/>
              <a:gd name="connsiteX1017" fmla="*/ 1578294 w 6019391"/>
              <a:gd name="connsiteY1017" fmla="*/ 3184725 h 3787550"/>
              <a:gd name="connsiteX1018" fmla="*/ 1578467 w 6019391"/>
              <a:gd name="connsiteY1018" fmla="*/ 3187368 h 3787550"/>
              <a:gd name="connsiteX1019" fmla="*/ 1580861 w 6019391"/>
              <a:gd name="connsiteY1019" fmla="*/ 3181388 h 3787550"/>
              <a:gd name="connsiteX1020" fmla="*/ 1784732 w 6019391"/>
              <a:gd name="connsiteY1020" fmla="*/ 3176216 h 3787550"/>
              <a:gd name="connsiteX1021" fmla="*/ 1785185 w 6019391"/>
              <a:gd name="connsiteY1021" fmla="*/ 3177789 h 3787550"/>
              <a:gd name="connsiteX1022" fmla="*/ 1784073 w 6019391"/>
              <a:gd name="connsiteY1022" fmla="*/ 3178843 h 3787550"/>
              <a:gd name="connsiteX1023" fmla="*/ 1783946 w 6019391"/>
              <a:gd name="connsiteY1023" fmla="*/ 3176895 h 3787550"/>
              <a:gd name="connsiteX1024" fmla="*/ 1784732 w 6019391"/>
              <a:gd name="connsiteY1024" fmla="*/ 3176216 h 3787550"/>
              <a:gd name="connsiteX1025" fmla="*/ 1785392 w 6019391"/>
              <a:gd name="connsiteY1025" fmla="*/ 3173590 h 3787550"/>
              <a:gd name="connsiteX1026" fmla="*/ 1785844 w 6019391"/>
              <a:gd name="connsiteY1026" fmla="*/ 3175162 h 3787550"/>
              <a:gd name="connsiteX1027" fmla="*/ 1784732 w 6019391"/>
              <a:gd name="connsiteY1027" fmla="*/ 3176216 h 3787550"/>
              <a:gd name="connsiteX1028" fmla="*/ 1784605 w 6019391"/>
              <a:gd name="connsiteY1028" fmla="*/ 3174268 h 3787550"/>
              <a:gd name="connsiteX1029" fmla="*/ 1785392 w 6019391"/>
              <a:gd name="connsiteY1029" fmla="*/ 3173590 h 3787550"/>
              <a:gd name="connsiteX1030" fmla="*/ 2646872 w 6019391"/>
              <a:gd name="connsiteY1030" fmla="*/ 3171229 h 3787550"/>
              <a:gd name="connsiteX1031" fmla="*/ 2642619 w 6019391"/>
              <a:gd name="connsiteY1031" fmla="*/ 3177407 h 3787550"/>
              <a:gd name="connsiteX1032" fmla="*/ 2642391 w 6019391"/>
              <a:gd name="connsiteY1032" fmla="*/ 3179077 h 3787550"/>
              <a:gd name="connsiteX1033" fmla="*/ 2644746 w 6019391"/>
              <a:gd name="connsiteY1033" fmla="*/ 3175218 h 3787550"/>
              <a:gd name="connsiteX1034" fmla="*/ 2646872 w 6019391"/>
              <a:gd name="connsiteY1034" fmla="*/ 3171229 h 3787550"/>
              <a:gd name="connsiteX1035" fmla="*/ 2453858 w 6019391"/>
              <a:gd name="connsiteY1035" fmla="*/ 3169672 h 3787550"/>
              <a:gd name="connsiteX1036" fmla="*/ 2452784 w 6019391"/>
              <a:gd name="connsiteY1036" fmla="*/ 3175535 h 3787550"/>
              <a:gd name="connsiteX1037" fmla="*/ 2449796 w 6019391"/>
              <a:gd name="connsiteY1037" fmla="*/ 3183749 h 3787550"/>
              <a:gd name="connsiteX1038" fmla="*/ 2453869 w 6019391"/>
              <a:gd name="connsiteY1038" fmla="*/ 3169613 h 3787550"/>
              <a:gd name="connsiteX1039" fmla="*/ 2453874 w 6019391"/>
              <a:gd name="connsiteY1039" fmla="*/ 3169616 h 3787550"/>
              <a:gd name="connsiteX1040" fmla="*/ 2453858 w 6019391"/>
              <a:gd name="connsiteY1040" fmla="*/ 3169672 h 3787550"/>
              <a:gd name="connsiteX1041" fmla="*/ 2641029 w 6019391"/>
              <a:gd name="connsiteY1041" fmla="*/ 3169566 h 3787550"/>
              <a:gd name="connsiteX1042" fmla="*/ 2640242 w 6019391"/>
              <a:gd name="connsiteY1042" fmla="*/ 3170137 h 3787550"/>
              <a:gd name="connsiteX1043" fmla="*/ 2640091 w 6019391"/>
              <a:gd name="connsiteY1043" fmla="*/ 3170353 h 3787550"/>
              <a:gd name="connsiteX1044" fmla="*/ 2639936 w 6019391"/>
              <a:gd name="connsiteY1044" fmla="*/ 3170695 h 3787550"/>
              <a:gd name="connsiteX1045" fmla="*/ 2639975 w 6019391"/>
              <a:gd name="connsiteY1045" fmla="*/ 3170520 h 3787550"/>
              <a:gd name="connsiteX1046" fmla="*/ 2639486 w 6019391"/>
              <a:gd name="connsiteY1046" fmla="*/ 3171217 h 3787550"/>
              <a:gd name="connsiteX1047" fmla="*/ 2638693 w 6019391"/>
              <a:gd name="connsiteY1047" fmla="*/ 3172730 h 3787550"/>
              <a:gd name="connsiteX1048" fmla="*/ 2631928 w 6019391"/>
              <a:gd name="connsiteY1048" fmla="*/ 3201614 h 3787550"/>
              <a:gd name="connsiteX1049" fmla="*/ 2636544 w 6019391"/>
              <a:gd name="connsiteY1049" fmla="*/ 3185506 h 3787550"/>
              <a:gd name="connsiteX1050" fmla="*/ 2641029 w 6019391"/>
              <a:gd name="connsiteY1050" fmla="*/ 3169566 h 3787550"/>
              <a:gd name="connsiteX1051" fmla="*/ 2942510 w 6019391"/>
              <a:gd name="connsiteY1051" fmla="*/ 3167022 h 3787550"/>
              <a:gd name="connsiteX1052" fmla="*/ 2925103 w 6019391"/>
              <a:gd name="connsiteY1052" fmla="*/ 3209243 h 3787550"/>
              <a:gd name="connsiteX1053" fmla="*/ 2909530 w 6019391"/>
              <a:gd name="connsiteY1053" fmla="*/ 3255527 h 3787550"/>
              <a:gd name="connsiteX1054" fmla="*/ 2884747 w 6019391"/>
              <a:gd name="connsiteY1054" fmla="*/ 3358119 h 3787550"/>
              <a:gd name="connsiteX1055" fmla="*/ 2900862 w 6019391"/>
              <a:gd name="connsiteY1055" fmla="*/ 3268780 h 3787550"/>
              <a:gd name="connsiteX1056" fmla="*/ 2902398 w 6019391"/>
              <a:gd name="connsiteY1056" fmla="*/ 3262505 h 3787550"/>
              <a:gd name="connsiteX1057" fmla="*/ 2902427 w 6019391"/>
              <a:gd name="connsiteY1057" fmla="*/ 3262638 h 3787550"/>
              <a:gd name="connsiteX1058" fmla="*/ 2900305 w 6019391"/>
              <a:gd name="connsiteY1058" fmla="*/ 3280466 h 3787550"/>
              <a:gd name="connsiteX1059" fmla="*/ 2903320 w 6019391"/>
              <a:gd name="connsiteY1059" fmla="*/ 3266752 h 3787550"/>
              <a:gd name="connsiteX1060" fmla="*/ 2902427 w 6019391"/>
              <a:gd name="connsiteY1060" fmla="*/ 3262638 h 3787550"/>
              <a:gd name="connsiteX1061" fmla="*/ 2902485 w 6019391"/>
              <a:gd name="connsiteY1061" fmla="*/ 3262147 h 3787550"/>
              <a:gd name="connsiteX1062" fmla="*/ 2902398 w 6019391"/>
              <a:gd name="connsiteY1062" fmla="*/ 3262505 h 3787550"/>
              <a:gd name="connsiteX1063" fmla="*/ 2901396 w 6019391"/>
              <a:gd name="connsiteY1063" fmla="*/ 3257885 h 3787550"/>
              <a:gd name="connsiteX1064" fmla="*/ 2894919 w 6019391"/>
              <a:gd name="connsiteY1064" fmla="*/ 3283116 h 3787550"/>
              <a:gd name="connsiteX1065" fmla="*/ 2879362 w 6019391"/>
              <a:gd name="connsiteY1065" fmla="*/ 3358244 h 3787550"/>
              <a:gd name="connsiteX1066" fmla="*/ 2891414 w 6019391"/>
              <a:gd name="connsiteY1066" fmla="*/ 3286494 h 3787550"/>
              <a:gd name="connsiteX1067" fmla="*/ 2892327 w 6019391"/>
              <a:gd name="connsiteY1067" fmla="*/ 3281864 h 3787550"/>
              <a:gd name="connsiteX1068" fmla="*/ 2895519 w 6019391"/>
              <a:gd name="connsiteY1068" fmla="*/ 3264289 h 3787550"/>
              <a:gd name="connsiteX1069" fmla="*/ 2906782 w 6019391"/>
              <a:gd name="connsiteY1069" fmla="*/ 3228390 h 3787550"/>
              <a:gd name="connsiteX1070" fmla="*/ 2909765 w 6019391"/>
              <a:gd name="connsiteY1070" fmla="*/ 3219968 h 3787550"/>
              <a:gd name="connsiteX1071" fmla="*/ 1541244 w 6019391"/>
              <a:gd name="connsiteY1071" fmla="*/ 3166954 h 3787550"/>
              <a:gd name="connsiteX1072" fmla="*/ 1537962 w 6019391"/>
              <a:gd name="connsiteY1072" fmla="*/ 3173062 h 3787550"/>
              <a:gd name="connsiteX1073" fmla="*/ 1523918 w 6019391"/>
              <a:gd name="connsiteY1073" fmla="*/ 3211475 h 3787550"/>
              <a:gd name="connsiteX1074" fmla="*/ 1522952 w 6019391"/>
              <a:gd name="connsiteY1074" fmla="*/ 3214303 h 3787550"/>
              <a:gd name="connsiteX1075" fmla="*/ 1526455 w 6019391"/>
              <a:gd name="connsiteY1075" fmla="*/ 3207906 h 3787550"/>
              <a:gd name="connsiteX1076" fmla="*/ 1542285 w 6019391"/>
              <a:gd name="connsiteY1076" fmla="*/ 3168526 h 3787550"/>
              <a:gd name="connsiteX1077" fmla="*/ 1787675 w 6019391"/>
              <a:gd name="connsiteY1077" fmla="*/ 3166780 h 3787550"/>
              <a:gd name="connsiteX1078" fmla="*/ 1785392 w 6019391"/>
              <a:gd name="connsiteY1078" fmla="*/ 3173590 h 3787550"/>
              <a:gd name="connsiteX1079" fmla="*/ 1786014 w 6019391"/>
              <a:gd name="connsiteY1079" fmla="*/ 3169553 h 3787550"/>
              <a:gd name="connsiteX1080" fmla="*/ 1787675 w 6019391"/>
              <a:gd name="connsiteY1080" fmla="*/ 3166780 h 3787550"/>
              <a:gd name="connsiteX1081" fmla="*/ 3235556 w 6019391"/>
              <a:gd name="connsiteY1081" fmla="*/ 3166770 h 3787550"/>
              <a:gd name="connsiteX1082" fmla="*/ 3235317 w 6019391"/>
              <a:gd name="connsiteY1082" fmla="*/ 3167326 h 3787550"/>
              <a:gd name="connsiteX1083" fmla="*/ 3233856 w 6019391"/>
              <a:gd name="connsiteY1083" fmla="*/ 3169711 h 3787550"/>
              <a:gd name="connsiteX1084" fmla="*/ 2641694 w 6019391"/>
              <a:gd name="connsiteY1084" fmla="*/ 3162702 h 3787550"/>
              <a:gd name="connsiteX1085" fmla="*/ 2641650 w 6019391"/>
              <a:gd name="connsiteY1085" fmla="*/ 3162792 h 3787550"/>
              <a:gd name="connsiteX1086" fmla="*/ 2640652 w 6019391"/>
              <a:gd name="connsiteY1086" fmla="*/ 3165703 h 3787550"/>
              <a:gd name="connsiteX1087" fmla="*/ 2640402 w 6019391"/>
              <a:gd name="connsiteY1087" fmla="*/ 3167168 h 3787550"/>
              <a:gd name="connsiteX1088" fmla="*/ 2640574 w 6019391"/>
              <a:gd name="connsiteY1088" fmla="*/ 3167795 h 3787550"/>
              <a:gd name="connsiteX1089" fmla="*/ 2644584 w 6019391"/>
              <a:gd name="connsiteY1089" fmla="*/ 3157986 h 3787550"/>
              <a:gd name="connsiteX1090" fmla="*/ 2643053 w 6019391"/>
              <a:gd name="connsiteY1090" fmla="*/ 3162317 h 3787550"/>
              <a:gd name="connsiteX1091" fmla="*/ 2641148 w 6019391"/>
              <a:gd name="connsiteY1091" fmla="*/ 3167730 h 3787550"/>
              <a:gd name="connsiteX1092" fmla="*/ 2641234 w 6019391"/>
              <a:gd name="connsiteY1092" fmla="*/ 3167700 h 3787550"/>
              <a:gd name="connsiteX1093" fmla="*/ 2645770 w 6019391"/>
              <a:gd name="connsiteY1093" fmla="*/ 3158042 h 3787550"/>
              <a:gd name="connsiteX1094" fmla="*/ 2457848 w 6019391"/>
              <a:gd name="connsiteY1094" fmla="*/ 3156670 h 3787550"/>
              <a:gd name="connsiteX1095" fmla="*/ 2455082 w 6019391"/>
              <a:gd name="connsiteY1095" fmla="*/ 3170253 h 3787550"/>
              <a:gd name="connsiteX1096" fmla="*/ 2453874 w 6019391"/>
              <a:gd name="connsiteY1096" fmla="*/ 3169616 h 3787550"/>
              <a:gd name="connsiteX1097" fmla="*/ 2455925 w 6019391"/>
              <a:gd name="connsiteY1097" fmla="*/ 3162507 h 3787550"/>
              <a:gd name="connsiteX1098" fmla="*/ 2457848 w 6019391"/>
              <a:gd name="connsiteY1098" fmla="*/ 3156670 h 3787550"/>
              <a:gd name="connsiteX1099" fmla="*/ 3703253 w 6019391"/>
              <a:gd name="connsiteY1099" fmla="*/ 3154231 h 3787550"/>
              <a:gd name="connsiteX1100" fmla="*/ 3703457 w 6019391"/>
              <a:gd name="connsiteY1100" fmla="*/ 3154464 h 3787550"/>
              <a:gd name="connsiteX1101" fmla="*/ 3702805 w 6019391"/>
              <a:gd name="connsiteY1101" fmla="*/ 3155134 h 3787550"/>
              <a:gd name="connsiteX1102" fmla="*/ 1821556 w 6019391"/>
              <a:gd name="connsiteY1102" fmla="*/ 3153009 h 3787550"/>
              <a:gd name="connsiteX1103" fmla="*/ 1822118 w 6019391"/>
              <a:gd name="connsiteY1103" fmla="*/ 3153649 h 3787550"/>
              <a:gd name="connsiteX1104" fmla="*/ 1820407 w 6019391"/>
              <a:gd name="connsiteY1104" fmla="*/ 3157156 h 3787550"/>
              <a:gd name="connsiteX1105" fmla="*/ 1820378 w 6019391"/>
              <a:gd name="connsiteY1105" fmla="*/ 3155041 h 3787550"/>
              <a:gd name="connsiteX1106" fmla="*/ 1821556 w 6019391"/>
              <a:gd name="connsiteY1106" fmla="*/ 3153009 h 3787550"/>
              <a:gd name="connsiteX1107" fmla="*/ 2890325 w 6019391"/>
              <a:gd name="connsiteY1107" fmla="*/ 3151077 h 3787550"/>
              <a:gd name="connsiteX1108" fmla="*/ 2877928 w 6019391"/>
              <a:gd name="connsiteY1108" fmla="*/ 3179122 h 3787550"/>
              <a:gd name="connsiteX1109" fmla="*/ 2850778 w 6019391"/>
              <a:gd name="connsiteY1109" fmla="*/ 3263578 h 3787550"/>
              <a:gd name="connsiteX1110" fmla="*/ 2850001 w 6019391"/>
              <a:gd name="connsiteY1110" fmla="*/ 3266582 h 3787550"/>
              <a:gd name="connsiteX1111" fmla="*/ 2853105 w 6019391"/>
              <a:gd name="connsiteY1111" fmla="*/ 3259695 h 3787550"/>
              <a:gd name="connsiteX1112" fmla="*/ 2885462 w 6019391"/>
              <a:gd name="connsiteY1112" fmla="*/ 3166222 h 3787550"/>
              <a:gd name="connsiteX1113" fmla="*/ 2890536 w 6019391"/>
              <a:gd name="connsiteY1113" fmla="*/ 3151902 h 3787550"/>
              <a:gd name="connsiteX1114" fmla="*/ 3535097 w 6019391"/>
              <a:gd name="connsiteY1114" fmla="*/ 3150924 h 3787550"/>
              <a:gd name="connsiteX1115" fmla="*/ 3532458 w 6019391"/>
              <a:gd name="connsiteY1115" fmla="*/ 3156484 h 3787550"/>
              <a:gd name="connsiteX1116" fmla="*/ 3530620 w 6019391"/>
              <a:gd name="connsiteY1116" fmla="*/ 3157154 h 3787550"/>
              <a:gd name="connsiteX1117" fmla="*/ 3531044 w 6019391"/>
              <a:gd name="connsiteY1117" fmla="*/ 3155397 h 3787550"/>
              <a:gd name="connsiteX1118" fmla="*/ 3535097 w 6019391"/>
              <a:gd name="connsiteY1118" fmla="*/ 3150924 h 3787550"/>
              <a:gd name="connsiteX1119" fmla="*/ 3680822 w 6019391"/>
              <a:gd name="connsiteY1119" fmla="*/ 3146237 h 3787550"/>
              <a:gd name="connsiteX1120" fmla="*/ 3680288 w 6019391"/>
              <a:gd name="connsiteY1120" fmla="*/ 3148968 h 3787550"/>
              <a:gd name="connsiteX1121" fmla="*/ 3679511 w 6019391"/>
              <a:gd name="connsiteY1121" fmla="*/ 3147675 h 3787550"/>
              <a:gd name="connsiteX1122" fmla="*/ 3679654 w 6019391"/>
              <a:gd name="connsiteY1122" fmla="*/ 3147308 h 3787550"/>
              <a:gd name="connsiteX1123" fmla="*/ 3679458 w 6019391"/>
              <a:gd name="connsiteY1123" fmla="*/ 3147340 h 3787550"/>
              <a:gd name="connsiteX1124" fmla="*/ 3680520 w 6019391"/>
              <a:gd name="connsiteY1124" fmla="*/ 3144586 h 3787550"/>
              <a:gd name="connsiteX1125" fmla="*/ 3680822 w 6019391"/>
              <a:gd name="connsiteY1125" fmla="*/ 3146237 h 3787550"/>
              <a:gd name="connsiteX1126" fmla="*/ 3680235 w 6019391"/>
              <a:gd name="connsiteY1126" fmla="*/ 3145145 h 3787550"/>
              <a:gd name="connsiteX1127" fmla="*/ 3680520 w 6019391"/>
              <a:gd name="connsiteY1127" fmla="*/ 3144586 h 3787550"/>
              <a:gd name="connsiteX1128" fmla="*/ 3667398 w 6019391"/>
              <a:gd name="connsiteY1128" fmla="*/ 3144457 h 3787550"/>
              <a:gd name="connsiteX1129" fmla="*/ 3667142 w 6019391"/>
              <a:gd name="connsiteY1129" fmla="*/ 3145939 h 3787550"/>
              <a:gd name="connsiteX1130" fmla="*/ 3664493 w 6019391"/>
              <a:gd name="connsiteY1130" fmla="*/ 3155948 h 3787550"/>
              <a:gd name="connsiteX1131" fmla="*/ 3663139 w 6019391"/>
              <a:gd name="connsiteY1131" fmla="*/ 3153151 h 3787550"/>
              <a:gd name="connsiteX1132" fmla="*/ 3663679 w 6019391"/>
              <a:gd name="connsiteY1132" fmla="*/ 3150424 h 3787550"/>
              <a:gd name="connsiteX1133" fmla="*/ 3665299 w 6019391"/>
              <a:gd name="connsiteY1133" fmla="*/ 3147883 h 3787550"/>
              <a:gd name="connsiteX1134" fmla="*/ 3479630 w 6019391"/>
              <a:gd name="connsiteY1134" fmla="*/ 3144294 h 3787550"/>
              <a:gd name="connsiteX1135" fmla="*/ 3477860 w 6019391"/>
              <a:gd name="connsiteY1135" fmla="*/ 3147125 h 3787550"/>
              <a:gd name="connsiteX1136" fmla="*/ 3478476 w 6019391"/>
              <a:gd name="connsiteY1136" fmla="*/ 3145592 h 3787550"/>
              <a:gd name="connsiteX1137" fmla="*/ 3478961 w 6019391"/>
              <a:gd name="connsiteY1137" fmla="*/ 3145000 h 3787550"/>
              <a:gd name="connsiteX1138" fmla="*/ 3479630 w 6019391"/>
              <a:gd name="connsiteY1138" fmla="*/ 3144294 h 3787550"/>
              <a:gd name="connsiteX1139" fmla="*/ 3660361 w 6019391"/>
              <a:gd name="connsiteY1139" fmla="*/ 3143279 h 3787550"/>
              <a:gd name="connsiteX1140" fmla="*/ 3656505 w 6019391"/>
              <a:gd name="connsiteY1140" fmla="*/ 3157531 h 3787550"/>
              <a:gd name="connsiteX1141" fmla="*/ 3654271 w 6019391"/>
              <a:gd name="connsiteY1141" fmla="*/ 3160236 h 3787550"/>
              <a:gd name="connsiteX1142" fmla="*/ 3652632 w 6019391"/>
              <a:gd name="connsiteY1142" fmla="*/ 3161135 h 3787550"/>
              <a:gd name="connsiteX1143" fmla="*/ 3652529 w 6019391"/>
              <a:gd name="connsiteY1143" fmla="*/ 3160132 h 3787550"/>
              <a:gd name="connsiteX1144" fmla="*/ 3653040 w 6019391"/>
              <a:gd name="connsiteY1144" fmla="*/ 3158259 h 3787550"/>
              <a:gd name="connsiteX1145" fmla="*/ 3660217 w 6019391"/>
              <a:gd name="connsiteY1145" fmla="*/ 3143540 h 3787550"/>
              <a:gd name="connsiteX1146" fmla="*/ 3409627 w 6019391"/>
              <a:gd name="connsiteY1146" fmla="*/ 3139355 h 3787550"/>
              <a:gd name="connsiteX1147" fmla="*/ 3408586 w 6019391"/>
              <a:gd name="connsiteY1147" fmla="*/ 3142978 h 3787550"/>
              <a:gd name="connsiteX1148" fmla="*/ 3409205 w 6019391"/>
              <a:gd name="connsiteY1148" fmla="*/ 3140026 h 3787550"/>
              <a:gd name="connsiteX1149" fmla="*/ 3626904 w 6019391"/>
              <a:gd name="connsiteY1149" fmla="*/ 3138383 h 3787550"/>
              <a:gd name="connsiteX1150" fmla="*/ 3623333 w 6019391"/>
              <a:gd name="connsiteY1150" fmla="*/ 3150997 h 3787550"/>
              <a:gd name="connsiteX1151" fmla="*/ 3622358 w 6019391"/>
              <a:gd name="connsiteY1151" fmla="*/ 3152418 h 3787550"/>
              <a:gd name="connsiteX1152" fmla="*/ 3616076 w 6019391"/>
              <a:gd name="connsiteY1152" fmla="*/ 3162434 h 3787550"/>
              <a:gd name="connsiteX1153" fmla="*/ 3607206 w 6019391"/>
              <a:gd name="connsiteY1153" fmla="*/ 3175500 h 3787550"/>
              <a:gd name="connsiteX1154" fmla="*/ 3607043 w 6019391"/>
              <a:gd name="connsiteY1154" fmla="*/ 3174099 h 3787550"/>
              <a:gd name="connsiteX1155" fmla="*/ 3607099 w 6019391"/>
              <a:gd name="connsiteY1155" fmla="*/ 3173417 h 3787550"/>
              <a:gd name="connsiteX1156" fmla="*/ 3609628 w 6019391"/>
              <a:gd name="connsiteY1156" fmla="*/ 3168415 h 3787550"/>
              <a:gd name="connsiteX1157" fmla="*/ 3619909 w 6019391"/>
              <a:gd name="connsiteY1157" fmla="*/ 3152656 h 3787550"/>
              <a:gd name="connsiteX1158" fmla="*/ 3590729 w 6019391"/>
              <a:gd name="connsiteY1158" fmla="*/ 3135771 h 3787550"/>
              <a:gd name="connsiteX1159" fmla="*/ 3587218 w 6019391"/>
              <a:gd name="connsiteY1159" fmla="*/ 3147728 h 3787550"/>
              <a:gd name="connsiteX1160" fmla="*/ 3585350 w 6019391"/>
              <a:gd name="connsiteY1160" fmla="*/ 3156869 h 3787550"/>
              <a:gd name="connsiteX1161" fmla="*/ 3572962 w 6019391"/>
              <a:gd name="connsiteY1161" fmla="*/ 3177885 h 3787550"/>
              <a:gd name="connsiteX1162" fmla="*/ 3570959 w 6019391"/>
              <a:gd name="connsiteY1162" fmla="*/ 3181043 h 3787550"/>
              <a:gd name="connsiteX1163" fmla="*/ 3571387 w 6019391"/>
              <a:gd name="connsiteY1163" fmla="*/ 3178682 h 3787550"/>
              <a:gd name="connsiteX1164" fmla="*/ 3572413 w 6019391"/>
              <a:gd name="connsiteY1164" fmla="*/ 3172337 h 3787550"/>
              <a:gd name="connsiteX1165" fmla="*/ 3572128 w 6019391"/>
              <a:gd name="connsiteY1165" fmla="*/ 3172418 h 3787550"/>
              <a:gd name="connsiteX1166" fmla="*/ 3577983 w 6019391"/>
              <a:gd name="connsiteY1166" fmla="*/ 3162138 h 3787550"/>
              <a:gd name="connsiteX1167" fmla="*/ 3587967 w 6019391"/>
              <a:gd name="connsiteY1167" fmla="*/ 3140156 h 3787550"/>
              <a:gd name="connsiteX1168" fmla="*/ 2654164 w 6019391"/>
              <a:gd name="connsiteY1168" fmla="*/ 3134731 h 3787550"/>
              <a:gd name="connsiteX1169" fmla="*/ 2651252 w 6019391"/>
              <a:gd name="connsiteY1169" fmla="*/ 3137353 h 3787550"/>
              <a:gd name="connsiteX1170" fmla="*/ 2649539 w 6019391"/>
              <a:gd name="connsiteY1170" fmla="*/ 3139901 h 3787550"/>
              <a:gd name="connsiteX1171" fmla="*/ 2647837 w 6019391"/>
              <a:gd name="connsiteY1171" fmla="*/ 3146227 h 3787550"/>
              <a:gd name="connsiteX1172" fmla="*/ 2646163 w 6019391"/>
              <a:gd name="connsiteY1172" fmla="*/ 3153816 h 3787550"/>
              <a:gd name="connsiteX1173" fmla="*/ 2646284 w 6019391"/>
              <a:gd name="connsiteY1173" fmla="*/ 3153669 h 3787550"/>
              <a:gd name="connsiteX1174" fmla="*/ 2650677 w 6019391"/>
              <a:gd name="connsiteY1174" fmla="*/ 3143752 h 3787550"/>
              <a:gd name="connsiteX1175" fmla="*/ 2653580 w 6019391"/>
              <a:gd name="connsiteY1175" fmla="*/ 3136741 h 3787550"/>
              <a:gd name="connsiteX1176" fmla="*/ 1827766 w 6019391"/>
              <a:gd name="connsiteY1176" fmla="*/ 3134568 h 3787550"/>
              <a:gd name="connsiteX1177" fmla="*/ 1828394 w 6019391"/>
              <a:gd name="connsiteY1177" fmla="*/ 3135659 h 3787550"/>
              <a:gd name="connsiteX1178" fmla="*/ 1825978 w 6019391"/>
              <a:gd name="connsiteY1178" fmla="*/ 3135093 h 3787550"/>
              <a:gd name="connsiteX1179" fmla="*/ 1827766 w 6019391"/>
              <a:gd name="connsiteY1179" fmla="*/ 3134568 h 3787550"/>
              <a:gd name="connsiteX1180" fmla="*/ 2657094 w 6019391"/>
              <a:gd name="connsiteY1180" fmla="*/ 3134138 h 3787550"/>
              <a:gd name="connsiteX1181" fmla="*/ 2651610 w 6019391"/>
              <a:gd name="connsiteY1181" fmla="*/ 3151499 h 3787550"/>
              <a:gd name="connsiteX1182" fmla="*/ 2650601 w 6019391"/>
              <a:gd name="connsiteY1182" fmla="*/ 3152674 h 3787550"/>
              <a:gd name="connsiteX1183" fmla="*/ 2650534 w 6019391"/>
              <a:gd name="connsiteY1183" fmla="*/ 3153054 h 3787550"/>
              <a:gd name="connsiteX1184" fmla="*/ 2651067 w 6019391"/>
              <a:gd name="connsiteY1184" fmla="*/ 3153471 h 3787550"/>
              <a:gd name="connsiteX1185" fmla="*/ 2651510 w 6019391"/>
              <a:gd name="connsiteY1185" fmla="*/ 3153154 h 3787550"/>
              <a:gd name="connsiteX1186" fmla="*/ 2651610 w 6019391"/>
              <a:gd name="connsiteY1186" fmla="*/ 3151499 h 3787550"/>
              <a:gd name="connsiteX1187" fmla="*/ 2657565 w 6019391"/>
              <a:gd name="connsiteY1187" fmla="*/ 3140616 h 3787550"/>
              <a:gd name="connsiteX1188" fmla="*/ 2658386 w 6019391"/>
              <a:gd name="connsiteY1188" fmla="*/ 3136875 h 3787550"/>
              <a:gd name="connsiteX1189" fmla="*/ 2657624 w 6019391"/>
              <a:gd name="connsiteY1189" fmla="*/ 3137492 h 3787550"/>
              <a:gd name="connsiteX1190" fmla="*/ 2658495 w 6019391"/>
              <a:gd name="connsiteY1190" fmla="*/ 3134306 h 3787550"/>
              <a:gd name="connsiteX1191" fmla="*/ 3650954 w 6019391"/>
              <a:gd name="connsiteY1191" fmla="*/ 3129288 h 3787550"/>
              <a:gd name="connsiteX1192" fmla="*/ 3650652 w 6019391"/>
              <a:gd name="connsiteY1192" fmla="*/ 3131389 h 3787550"/>
              <a:gd name="connsiteX1193" fmla="*/ 3649424 w 6019391"/>
              <a:gd name="connsiteY1193" fmla="*/ 3129395 h 3787550"/>
              <a:gd name="connsiteX1194" fmla="*/ 3650954 w 6019391"/>
              <a:gd name="connsiteY1194" fmla="*/ 3129288 h 3787550"/>
              <a:gd name="connsiteX1195" fmla="*/ 1822622 w 6019391"/>
              <a:gd name="connsiteY1195" fmla="*/ 3126664 h 3787550"/>
              <a:gd name="connsiteX1196" fmla="*/ 1821181 w 6019391"/>
              <a:gd name="connsiteY1196" fmla="*/ 3130973 h 3787550"/>
              <a:gd name="connsiteX1197" fmla="*/ 1821485 w 6019391"/>
              <a:gd name="connsiteY1197" fmla="*/ 3128486 h 3787550"/>
              <a:gd name="connsiteX1198" fmla="*/ 1822622 w 6019391"/>
              <a:gd name="connsiteY1198" fmla="*/ 3126664 h 3787550"/>
              <a:gd name="connsiteX1199" fmla="*/ 1804527 w 6019391"/>
              <a:gd name="connsiteY1199" fmla="*/ 3117875 h 3787550"/>
              <a:gd name="connsiteX1200" fmla="*/ 1802520 w 6019391"/>
              <a:gd name="connsiteY1200" fmla="*/ 3121903 h 3787550"/>
              <a:gd name="connsiteX1201" fmla="*/ 1804037 w 6019391"/>
              <a:gd name="connsiteY1201" fmla="*/ 3122048 h 3787550"/>
              <a:gd name="connsiteX1202" fmla="*/ 1805057 w 6019391"/>
              <a:gd name="connsiteY1202" fmla="*/ 3118344 h 3787550"/>
              <a:gd name="connsiteX1203" fmla="*/ 1804527 w 6019391"/>
              <a:gd name="connsiteY1203" fmla="*/ 3117875 h 3787550"/>
              <a:gd name="connsiteX1204" fmla="*/ 3382793 w 6019391"/>
              <a:gd name="connsiteY1204" fmla="*/ 3112736 h 3787550"/>
              <a:gd name="connsiteX1205" fmla="*/ 3380892 w 6019391"/>
              <a:gd name="connsiteY1205" fmla="*/ 3113906 h 3787550"/>
              <a:gd name="connsiteX1206" fmla="*/ 3377857 w 6019391"/>
              <a:gd name="connsiteY1206" fmla="*/ 3118859 h 3787550"/>
              <a:gd name="connsiteX1207" fmla="*/ 3378756 w 6019391"/>
              <a:gd name="connsiteY1207" fmla="*/ 3126221 h 3787550"/>
              <a:gd name="connsiteX1208" fmla="*/ 3382860 w 6019391"/>
              <a:gd name="connsiteY1208" fmla="*/ 3116876 h 3787550"/>
              <a:gd name="connsiteX1209" fmla="*/ 3382793 w 6019391"/>
              <a:gd name="connsiteY1209" fmla="*/ 3112736 h 3787550"/>
              <a:gd name="connsiteX1210" fmla="*/ 3399754 w 6019391"/>
              <a:gd name="connsiteY1210" fmla="*/ 3110063 h 3787550"/>
              <a:gd name="connsiteX1211" fmla="*/ 3374007 w 6019391"/>
              <a:gd name="connsiteY1211" fmla="*/ 3152074 h 3787550"/>
              <a:gd name="connsiteX1212" fmla="*/ 3373220 w 6019391"/>
              <a:gd name="connsiteY1212" fmla="*/ 3153358 h 3787550"/>
              <a:gd name="connsiteX1213" fmla="*/ 3362961 w 6019391"/>
              <a:gd name="connsiteY1213" fmla="*/ 3175838 h 3787550"/>
              <a:gd name="connsiteX1214" fmla="*/ 3361415 w 6019391"/>
              <a:gd name="connsiteY1214" fmla="*/ 3190281 h 3787550"/>
              <a:gd name="connsiteX1215" fmla="*/ 3399754 w 6019391"/>
              <a:gd name="connsiteY1215" fmla="*/ 3110063 h 3787550"/>
              <a:gd name="connsiteX1216" fmla="*/ 1618901 w 6019391"/>
              <a:gd name="connsiteY1216" fmla="*/ 3109408 h 3787550"/>
              <a:gd name="connsiteX1217" fmla="*/ 1612282 w 6019391"/>
              <a:gd name="connsiteY1217" fmla="*/ 3126730 h 3787550"/>
              <a:gd name="connsiteX1218" fmla="*/ 1611071 w 6019391"/>
              <a:gd name="connsiteY1218" fmla="*/ 3132521 h 3787550"/>
              <a:gd name="connsiteX1219" fmla="*/ 1594864 w 6019391"/>
              <a:gd name="connsiteY1219" fmla="*/ 3160920 h 3787550"/>
              <a:gd name="connsiteX1220" fmla="*/ 1588123 w 6019391"/>
              <a:gd name="connsiteY1220" fmla="*/ 3172677 h 3787550"/>
              <a:gd name="connsiteX1221" fmla="*/ 1578993 w 6019391"/>
              <a:gd name="connsiteY1221" fmla="*/ 3187286 h 3787550"/>
              <a:gd name="connsiteX1222" fmla="*/ 1570968 w 6019391"/>
              <a:gd name="connsiteY1222" fmla="*/ 3200043 h 3787550"/>
              <a:gd name="connsiteX1223" fmla="*/ 1569354 w 6019391"/>
              <a:gd name="connsiteY1223" fmla="*/ 3202694 h 3787550"/>
              <a:gd name="connsiteX1224" fmla="*/ 1571048 w 6019391"/>
              <a:gd name="connsiteY1224" fmla="*/ 3196755 h 3787550"/>
              <a:gd name="connsiteX1225" fmla="*/ 1574624 w 6019391"/>
              <a:gd name="connsiteY1225" fmla="*/ 3183517 h 3787550"/>
              <a:gd name="connsiteX1226" fmla="*/ 1599344 w 6019391"/>
              <a:gd name="connsiteY1226" fmla="*/ 3142966 h 3787550"/>
              <a:gd name="connsiteX1227" fmla="*/ 1618838 w 6019391"/>
              <a:gd name="connsiteY1227" fmla="*/ 3109442 h 3787550"/>
              <a:gd name="connsiteX1228" fmla="*/ 3599985 w 6019391"/>
              <a:gd name="connsiteY1228" fmla="*/ 3106550 h 3787550"/>
              <a:gd name="connsiteX1229" fmla="*/ 3594696 w 6019391"/>
              <a:gd name="connsiteY1229" fmla="*/ 3123195 h 3787550"/>
              <a:gd name="connsiteX1230" fmla="*/ 3594119 w 6019391"/>
              <a:gd name="connsiteY1230" fmla="*/ 3123769 h 3787550"/>
              <a:gd name="connsiteX1231" fmla="*/ 3592662 w 6019391"/>
              <a:gd name="connsiteY1231" fmla="*/ 3124395 h 3787550"/>
              <a:gd name="connsiteX1232" fmla="*/ 3599064 w 6019391"/>
              <a:gd name="connsiteY1232" fmla="*/ 3108175 h 3787550"/>
              <a:gd name="connsiteX1233" fmla="*/ 3413218 w 6019391"/>
              <a:gd name="connsiteY1233" fmla="*/ 3100013 h 3787550"/>
              <a:gd name="connsiteX1234" fmla="*/ 3410350 w 6019391"/>
              <a:gd name="connsiteY1234" fmla="*/ 3104693 h 3787550"/>
              <a:gd name="connsiteX1235" fmla="*/ 3393823 w 6019391"/>
              <a:gd name="connsiteY1235" fmla="*/ 3140490 h 3787550"/>
              <a:gd name="connsiteX1236" fmla="*/ 3393570 w 6019391"/>
              <a:gd name="connsiteY1236" fmla="*/ 3155472 h 3787550"/>
              <a:gd name="connsiteX1237" fmla="*/ 3407977 w 6019391"/>
              <a:gd name="connsiteY1237" fmla="*/ 3124163 h 3787550"/>
              <a:gd name="connsiteX1238" fmla="*/ 3413051 w 6019391"/>
              <a:gd name="connsiteY1238" fmla="*/ 3100646 h 3787550"/>
              <a:gd name="connsiteX1239" fmla="*/ 3429512 w 6019391"/>
              <a:gd name="connsiteY1239" fmla="*/ 3099917 h 3787550"/>
              <a:gd name="connsiteX1240" fmla="*/ 3428763 w 6019391"/>
              <a:gd name="connsiteY1240" fmla="*/ 3101139 h 3787550"/>
              <a:gd name="connsiteX1241" fmla="*/ 3428746 w 6019391"/>
              <a:gd name="connsiteY1241" fmla="*/ 3101327 h 3787550"/>
              <a:gd name="connsiteX1242" fmla="*/ 3428729 w 6019391"/>
              <a:gd name="connsiteY1242" fmla="*/ 3101467 h 3787550"/>
              <a:gd name="connsiteX1243" fmla="*/ 3184986 w 6019391"/>
              <a:gd name="connsiteY1243" fmla="*/ 3095707 h 3787550"/>
              <a:gd name="connsiteX1244" fmla="*/ 3184685 w 6019391"/>
              <a:gd name="connsiteY1244" fmla="*/ 3097493 h 3787550"/>
              <a:gd name="connsiteX1245" fmla="*/ 3183792 w 6019391"/>
              <a:gd name="connsiteY1245" fmla="*/ 3099958 h 3787550"/>
              <a:gd name="connsiteX1246" fmla="*/ 3181156 w 6019391"/>
              <a:gd name="connsiteY1246" fmla="*/ 3105135 h 3787550"/>
              <a:gd name="connsiteX1247" fmla="*/ 2988461 w 6019391"/>
              <a:gd name="connsiteY1247" fmla="*/ 3092724 h 3787550"/>
              <a:gd name="connsiteX1248" fmla="*/ 2995054 w 6019391"/>
              <a:gd name="connsiteY1248" fmla="*/ 3092821 h 3787550"/>
              <a:gd name="connsiteX1249" fmla="*/ 2992038 w 6019391"/>
              <a:gd name="connsiteY1249" fmla="*/ 3100226 h 3787550"/>
              <a:gd name="connsiteX1250" fmla="*/ 2973844 w 6019391"/>
              <a:gd name="connsiteY1250" fmla="*/ 3151724 h 3787550"/>
              <a:gd name="connsiteX1251" fmla="*/ 2952370 w 6019391"/>
              <a:gd name="connsiteY1251" fmla="*/ 3203032 h 3787550"/>
              <a:gd name="connsiteX1252" fmla="*/ 2913522 w 6019391"/>
              <a:gd name="connsiteY1252" fmla="*/ 3339447 h 3787550"/>
              <a:gd name="connsiteX1253" fmla="*/ 2910258 w 6019391"/>
              <a:gd name="connsiteY1253" fmla="*/ 3360980 h 3787550"/>
              <a:gd name="connsiteX1254" fmla="*/ 2908095 w 6019391"/>
              <a:gd name="connsiteY1254" fmla="*/ 3366348 h 3787550"/>
              <a:gd name="connsiteX1255" fmla="*/ 2907257 w 6019391"/>
              <a:gd name="connsiteY1255" fmla="*/ 3365504 h 3787550"/>
              <a:gd name="connsiteX1256" fmla="*/ 2908101 w 6019391"/>
              <a:gd name="connsiteY1256" fmla="*/ 3357757 h 3787550"/>
              <a:gd name="connsiteX1257" fmla="*/ 2906050 w 6019391"/>
              <a:gd name="connsiteY1257" fmla="*/ 3364866 h 3787550"/>
              <a:gd name="connsiteX1258" fmla="*/ 2906044 w 6019391"/>
              <a:gd name="connsiteY1258" fmla="*/ 3364863 h 3787550"/>
              <a:gd name="connsiteX1259" fmla="*/ 2906033 w 6019391"/>
              <a:gd name="connsiteY1259" fmla="*/ 3364922 h 3787550"/>
              <a:gd name="connsiteX1260" fmla="*/ 2901971 w 6019391"/>
              <a:gd name="connsiteY1260" fmla="*/ 3379000 h 3787550"/>
              <a:gd name="connsiteX1261" fmla="*/ 2904960 w 6019391"/>
              <a:gd name="connsiteY1261" fmla="*/ 3370785 h 3787550"/>
              <a:gd name="connsiteX1262" fmla="*/ 2906033 w 6019391"/>
              <a:gd name="connsiteY1262" fmla="*/ 3364922 h 3787550"/>
              <a:gd name="connsiteX1263" fmla="*/ 2906050 w 6019391"/>
              <a:gd name="connsiteY1263" fmla="*/ 3364866 h 3787550"/>
              <a:gd name="connsiteX1264" fmla="*/ 2907257 w 6019391"/>
              <a:gd name="connsiteY1264" fmla="*/ 3365504 h 3787550"/>
              <a:gd name="connsiteX1265" fmla="*/ 2901059 w 6019391"/>
              <a:gd name="connsiteY1265" fmla="*/ 3383630 h 3787550"/>
              <a:gd name="connsiteX1266" fmla="*/ 2900970 w 6019391"/>
              <a:gd name="connsiteY1266" fmla="*/ 3379183 h 3787550"/>
              <a:gd name="connsiteX1267" fmla="*/ 2898087 w 6019391"/>
              <a:gd name="connsiteY1267" fmla="*/ 3376114 h 3787550"/>
              <a:gd name="connsiteX1268" fmla="*/ 2900570 w 6019391"/>
              <a:gd name="connsiteY1268" fmla="*/ 3360541 h 3787550"/>
              <a:gd name="connsiteX1269" fmla="*/ 2922392 w 6019391"/>
              <a:gd name="connsiteY1269" fmla="*/ 3259356 h 3787550"/>
              <a:gd name="connsiteX1270" fmla="*/ 2960203 w 6019391"/>
              <a:gd name="connsiteY1270" fmla="*/ 3157827 h 3787550"/>
              <a:gd name="connsiteX1271" fmla="*/ 2960860 w 6019391"/>
              <a:gd name="connsiteY1271" fmla="*/ 3151516 h 3787550"/>
              <a:gd name="connsiteX1272" fmla="*/ 2953326 w 6019391"/>
              <a:gd name="connsiteY1272" fmla="*/ 3164417 h 3787550"/>
              <a:gd name="connsiteX1273" fmla="*/ 2937848 w 6019391"/>
              <a:gd name="connsiteY1273" fmla="*/ 3205698 h 3787550"/>
              <a:gd name="connsiteX1274" fmla="*/ 2918887 w 6019391"/>
              <a:gd name="connsiteY1274" fmla="*/ 3262735 h 3787550"/>
              <a:gd name="connsiteX1275" fmla="*/ 2895695 w 6019391"/>
              <a:gd name="connsiteY1275" fmla="*/ 3366763 h 3787550"/>
              <a:gd name="connsiteX1276" fmla="*/ 2889176 w 6019391"/>
              <a:gd name="connsiteY1276" fmla="*/ 3396609 h 3787550"/>
              <a:gd name="connsiteX1277" fmla="*/ 2886965 w 6019391"/>
              <a:gd name="connsiteY1277" fmla="*/ 3398977 h 3787550"/>
              <a:gd name="connsiteX1278" fmla="*/ 2887839 w 6019391"/>
              <a:gd name="connsiteY1278" fmla="*/ 3391384 h 3787550"/>
              <a:gd name="connsiteX1279" fmla="*/ 2889076 w 6019391"/>
              <a:gd name="connsiteY1279" fmla="*/ 3383238 h 3787550"/>
              <a:gd name="connsiteX1280" fmla="*/ 2890755 w 6019391"/>
              <a:gd name="connsiteY1280" fmla="*/ 3351546 h 3787550"/>
              <a:gd name="connsiteX1281" fmla="*/ 2936991 w 6019391"/>
              <a:gd name="connsiteY1281" fmla="*/ 3185268 h 3787550"/>
              <a:gd name="connsiteX1282" fmla="*/ 2946306 w 6019391"/>
              <a:gd name="connsiteY1282" fmla="*/ 3162250 h 3787550"/>
              <a:gd name="connsiteX1283" fmla="*/ 2946145 w 6019391"/>
              <a:gd name="connsiteY1283" fmla="*/ 3161145 h 3787550"/>
              <a:gd name="connsiteX1284" fmla="*/ 3519471 w 6019391"/>
              <a:gd name="connsiteY1284" fmla="*/ 3090506 h 3787550"/>
              <a:gd name="connsiteX1285" fmla="*/ 3516896 w 6019391"/>
              <a:gd name="connsiteY1285" fmla="*/ 3095802 h 3787550"/>
              <a:gd name="connsiteX1286" fmla="*/ 3516342 w 6019391"/>
              <a:gd name="connsiteY1286" fmla="*/ 3097311 h 3787550"/>
              <a:gd name="connsiteX1287" fmla="*/ 3518014 w 6019391"/>
              <a:gd name="connsiteY1287" fmla="*/ 3094014 h 3787550"/>
              <a:gd name="connsiteX1288" fmla="*/ 3598035 w 6019391"/>
              <a:gd name="connsiteY1288" fmla="*/ 3089908 h 3787550"/>
              <a:gd name="connsiteX1289" fmla="*/ 3597491 w 6019391"/>
              <a:gd name="connsiteY1289" fmla="*/ 3089988 h 3787550"/>
              <a:gd name="connsiteX1290" fmla="*/ 3596380 w 6019391"/>
              <a:gd name="connsiteY1290" fmla="*/ 3090153 h 3787550"/>
              <a:gd name="connsiteX1291" fmla="*/ 3597414 w 6019391"/>
              <a:gd name="connsiteY1291" fmla="*/ 3090000 h 3787550"/>
              <a:gd name="connsiteX1292" fmla="*/ 3597491 w 6019391"/>
              <a:gd name="connsiteY1292" fmla="*/ 3089988 h 3787550"/>
              <a:gd name="connsiteX1293" fmla="*/ 3598009 w 6019391"/>
              <a:gd name="connsiteY1293" fmla="*/ 3089913 h 3787550"/>
              <a:gd name="connsiteX1294" fmla="*/ 3598035 w 6019391"/>
              <a:gd name="connsiteY1294" fmla="*/ 3089908 h 3787550"/>
              <a:gd name="connsiteX1295" fmla="*/ 3002855 w 6019391"/>
              <a:gd name="connsiteY1295" fmla="*/ 3088387 h 3787550"/>
              <a:gd name="connsiteX1296" fmla="*/ 2999498 w 6019391"/>
              <a:gd name="connsiteY1296" fmla="*/ 3096860 h 3787550"/>
              <a:gd name="connsiteX1297" fmla="*/ 2984460 w 6019391"/>
              <a:gd name="connsiteY1297" fmla="*/ 3133794 h 3787550"/>
              <a:gd name="connsiteX1298" fmla="*/ 2981141 w 6019391"/>
              <a:gd name="connsiteY1298" fmla="*/ 3141314 h 3787550"/>
              <a:gd name="connsiteX1299" fmla="*/ 2981879 w 6019391"/>
              <a:gd name="connsiteY1299" fmla="*/ 3135996 h 3787550"/>
              <a:gd name="connsiteX1300" fmla="*/ 2989078 w 6019391"/>
              <a:gd name="connsiteY1300" fmla="*/ 3117686 h 3787550"/>
              <a:gd name="connsiteX1301" fmla="*/ 2993551 w 6019391"/>
              <a:gd name="connsiteY1301" fmla="*/ 3104519 h 3787550"/>
              <a:gd name="connsiteX1302" fmla="*/ 2997310 w 6019391"/>
              <a:gd name="connsiteY1302" fmla="*/ 3092854 h 3787550"/>
              <a:gd name="connsiteX1303" fmla="*/ 2998347 w 6019391"/>
              <a:gd name="connsiteY1303" fmla="*/ 3092870 h 3787550"/>
              <a:gd name="connsiteX1304" fmla="*/ 3420600 w 6019391"/>
              <a:gd name="connsiteY1304" fmla="*/ 3087967 h 3787550"/>
              <a:gd name="connsiteX1305" fmla="*/ 3417981 w 6019391"/>
              <a:gd name="connsiteY1305" fmla="*/ 3092240 h 3787550"/>
              <a:gd name="connsiteX1306" fmla="*/ 3415124 w 6019391"/>
              <a:gd name="connsiteY1306" fmla="*/ 3103134 h 3787550"/>
              <a:gd name="connsiteX1307" fmla="*/ 3410646 w 6019391"/>
              <a:gd name="connsiteY1307" fmla="*/ 3118362 h 3787550"/>
              <a:gd name="connsiteX1308" fmla="*/ 3416389 w 6019391"/>
              <a:gd name="connsiteY1308" fmla="*/ 3105880 h 3787550"/>
              <a:gd name="connsiteX1309" fmla="*/ 2990174 w 6019391"/>
              <a:gd name="connsiteY1309" fmla="*/ 3086203 h 3787550"/>
              <a:gd name="connsiteX1310" fmla="*/ 2993967 w 6019391"/>
              <a:gd name="connsiteY1310" fmla="*/ 3087175 h 3787550"/>
              <a:gd name="connsiteX1311" fmla="*/ 2988461 w 6019391"/>
              <a:gd name="connsiteY1311" fmla="*/ 3092724 h 3787550"/>
              <a:gd name="connsiteX1312" fmla="*/ 2990174 w 6019391"/>
              <a:gd name="connsiteY1312" fmla="*/ 3086203 h 3787550"/>
              <a:gd name="connsiteX1313" fmla="*/ 3523372 w 6019391"/>
              <a:gd name="connsiteY1313" fmla="*/ 3085269 h 3787550"/>
              <a:gd name="connsiteX1314" fmla="*/ 3523577 w 6019391"/>
              <a:gd name="connsiteY1314" fmla="*/ 3085502 h 3787550"/>
              <a:gd name="connsiteX1315" fmla="*/ 3522924 w 6019391"/>
              <a:gd name="connsiteY1315" fmla="*/ 3086172 h 3787550"/>
              <a:gd name="connsiteX1316" fmla="*/ 3130404 w 6019391"/>
              <a:gd name="connsiteY1316" fmla="*/ 3084855 h 3787550"/>
              <a:gd name="connsiteX1317" fmla="*/ 3129207 w 6019391"/>
              <a:gd name="connsiteY1317" fmla="*/ 3088522 h 3787550"/>
              <a:gd name="connsiteX1318" fmla="*/ 3128558 w 6019391"/>
              <a:gd name="connsiteY1318" fmla="*/ 3095156 h 3787550"/>
              <a:gd name="connsiteX1319" fmla="*/ 3093986 w 6019391"/>
              <a:gd name="connsiteY1319" fmla="*/ 3184241 h 3787550"/>
              <a:gd name="connsiteX1320" fmla="*/ 3086822 w 6019391"/>
              <a:gd name="connsiteY1320" fmla="*/ 3197642 h 3787550"/>
              <a:gd name="connsiteX1321" fmla="*/ 3081408 w 6019391"/>
              <a:gd name="connsiteY1321" fmla="*/ 3210036 h 3787550"/>
              <a:gd name="connsiteX1322" fmla="*/ 3081630 w 6019391"/>
              <a:gd name="connsiteY1322" fmla="*/ 3207107 h 3787550"/>
              <a:gd name="connsiteX1323" fmla="*/ 3082631 w 6019391"/>
              <a:gd name="connsiteY1323" fmla="*/ 3202770 h 3787550"/>
              <a:gd name="connsiteX1324" fmla="*/ 3121305 w 6019391"/>
              <a:gd name="connsiteY1324" fmla="*/ 3100808 h 3787550"/>
              <a:gd name="connsiteX1325" fmla="*/ 3123274 w 6019391"/>
              <a:gd name="connsiteY1325" fmla="*/ 3103779 h 3787550"/>
              <a:gd name="connsiteX1326" fmla="*/ 3355217 w 6019391"/>
              <a:gd name="connsiteY1326" fmla="*/ 3081961 h 3787550"/>
              <a:gd name="connsiteX1327" fmla="*/ 3352578 w 6019391"/>
              <a:gd name="connsiteY1327" fmla="*/ 3087522 h 3787550"/>
              <a:gd name="connsiteX1328" fmla="*/ 3350740 w 6019391"/>
              <a:gd name="connsiteY1328" fmla="*/ 3088191 h 3787550"/>
              <a:gd name="connsiteX1329" fmla="*/ 3351163 w 6019391"/>
              <a:gd name="connsiteY1329" fmla="*/ 3086434 h 3787550"/>
              <a:gd name="connsiteX1330" fmla="*/ 3355217 w 6019391"/>
              <a:gd name="connsiteY1330" fmla="*/ 3081961 h 3787550"/>
              <a:gd name="connsiteX1331" fmla="*/ 3132158 w 6019391"/>
              <a:gd name="connsiteY1331" fmla="*/ 3080199 h 3787550"/>
              <a:gd name="connsiteX1332" fmla="*/ 3130404 w 6019391"/>
              <a:gd name="connsiteY1332" fmla="*/ 3084855 h 3787550"/>
              <a:gd name="connsiteX1333" fmla="*/ 3131480 w 6019391"/>
              <a:gd name="connsiteY1333" fmla="*/ 3081556 h 3787550"/>
              <a:gd name="connsiteX1334" fmla="*/ 3442322 w 6019391"/>
              <a:gd name="connsiteY1334" fmla="*/ 3079015 h 3787550"/>
              <a:gd name="connsiteX1335" fmla="*/ 3430567 w 6019391"/>
              <a:gd name="connsiteY1335" fmla="*/ 3098195 h 3787550"/>
              <a:gd name="connsiteX1336" fmla="*/ 3440029 w 6019391"/>
              <a:gd name="connsiteY1336" fmla="*/ 3083694 h 3787550"/>
              <a:gd name="connsiteX1337" fmla="*/ 3471813 w 6019391"/>
              <a:gd name="connsiteY1337" fmla="*/ 3076858 h 3787550"/>
              <a:gd name="connsiteX1338" fmla="*/ 3471103 w 6019391"/>
              <a:gd name="connsiteY1338" fmla="*/ 3077901 h 3787550"/>
              <a:gd name="connsiteX1339" fmla="*/ 3470897 w 6019391"/>
              <a:gd name="connsiteY1339" fmla="*/ 3078275 h 3787550"/>
              <a:gd name="connsiteX1340" fmla="*/ 3471759 w 6019391"/>
              <a:gd name="connsiteY1340" fmla="*/ 3077238 h 3787550"/>
              <a:gd name="connsiteX1341" fmla="*/ 3614589 w 6019391"/>
              <a:gd name="connsiteY1341" fmla="*/ 3076571 h 3787550"/>
              <a:gd name="connsiteX1342" fmla="*/ 3613982 w 6019391"/>
              <a:gd name="connsiteY1342" fmla="*/ 3077724 h 3787550"/>
              <a:gd name="connsiteX1343" fmla="*/ 3613753 w 6019391"/>
              <a:gd name="connsiteY1343" fmla="*/ 3079159 h 3787550"/>
              <a:gd name="connsiteX1344" fmla="*/ 3615021 w 6019391"/>
              <a:gd name="connsiteY1344" fmla="*/ 3078931 h 3787550"/>
              <a:gd name="connsiteX1345" fmla="*/ 3615732 w 6019391"/>
              <a:gd name="connsiteY1345" fmla="*/ 3077165 h 3787550"/>
              <a:gd name="connsiteX1346" fmla="*/ 3614589 w 6019391"/>
              <a:gd name="connsiteY1346" fmla="*/ 3076571 h 3787550"/>
              <a:gd name="connsiteX1347" fmla="*/ 1824347 w 6019391"/>
              <a:gd name="connsiteY1347" fmla="*/ 3074702 h 3787550"/>
              <a:gd name="connsiteX1348" fmla="*/ 1822602 w 6019391"/>
              <a:gd name="connsiteY1348" fmla="*/ 3080165 h 3787550"/>
              <a:gd name="connsiteX1349" fmla="*/ 1818719 w 6019391"/>
              <a:gd name="connsiteY1349" fmla="*/ 3087650 h 3787550"/>
              <a:gd name="connsiteX1350" fmla="*/ 1824365 w 6019391"/>
              <a:gd name="connsiteY1350" fmla="*/ 3074645 h 3787550"/>
              <a:gd name="connsiteX1351" fmla="*/ 1824370 w 6019391"/>
              <a:gd name="connsiteY1351" fmla="*/ 3074649 h 3787550"/>
              <a:gd name="connsiteX1352" fmla="*/ 1824347 w 6019391"/>
              <a:gd name="connsiteY1352" fmla="*/ 3074702 h 3787550"/>
              <a:gd name="connsiteX1353" fmla="*/ 3817366 w 6019391"/>
              <a:gd name="connsiteY1353" fmla="*/ 3072357 h 3787550"/>
              <a:gd name="connsiteX1354" fmla="*/ 3817293 w 6019391"/>
              <a:gd name="connsiteY1354" fmla="*/ 3074431 h 3787550"/>
              <a:gd name="connsiteX1355" fmla="*/ 3817477 w 6019391"/>
              <a:gd name="connsiteY1355" fmla="*/ 3079062 h 3787550"/>
              <a:gd name="connsiteX1356" fmla="*/ 3813576 w 6019391"/>
              <a:gd name="connsiteY1356" fmla="*/ 3087656 h 3787550"/>
              <a:gd name="connsiteX1357" fmla="*/ 3809096 w 6019391"/>
              <a:gd name="connsiteY1357" fmla="*/ 3096462 h 3787550"/>
              <a:gd name="connsiteX1358" fmla="*/ 3809148 w 6019391"/>
              <a:gd name="connsiteY1358" fmla="*/ 3093559 h 3787550"/>
              <a:gd name="connsiteX1359" fmla="*/ 3809371 w 6019391"/>
              <a:gd name="connsiteY1359" fmla="*/ 3091127 h 3787550"/>
              <a:gd name="connsiteX1360" fmla="*/ 3447116 w 6019391"/>
              <a:gd name="connsiteY1360" fmla="*/ 3071192 h 3787550"/>
              <a:gd name="connsiteX1361" fmla="*/ 3446012 w 6019391"/>
              <a:gd name="connsiteY1361" fmla="*/ 3072993 h 3787550"/>
              <a:gd name="connsiteX1362" fmla="*/ 3444949 w 6019391"/>
              <a:gd name="connsiteY1362" fmla="*/ 3076748 h 3787550"/>
              <a:gd name="connsiteX1363" fmla="*/ 3487440 w 6019391"/>
              <a:gd name="connsiteY1363" fmla="*/ 3065591 h 3787550"/>
              <a:gd name="connsiteX1364" fmla="*/ 3484245 w 6019391"/>
              <a:gd name="connsiteY1364" fmla="*/ 3072255 h 3787550"/>
              <a:gd name="connsiteX1365" fmla="*/ 3479903 w 6019391"/>
              <a:gd name="connsiteY1365" fmla="*/ 3080401 h 3787550"/>
              <a:gd name="connsiteX1366" fmla="*/ 3478139 w 6019391"/>
              <a:gd name="connsiteY1366" fmla="*/ 3082970 h 3787550"/>
              <a:gd name="connsiteX1367" fmla="*/ 3477666 w 6019391"/>
              <a:gd name="connsiteY1367" fmla="*/ 3084719 h 3787550"/>
              <a:gd name="connsiteX1368" fmla="*/ 3481703 w 6019391"/>
              <a:gd name="connsiteY1368" fmla="*/ 3077632 h 3787550"/>
              <a:gd name="connsiteX1369" fmla="*/ 3486537 w 6019391"/>
              <a:gd name="connsiteY1369" fmla="*/ 3069087 h 3787550"/>
              <a:gd name="connsiteX1370" fmla="*/ 1645727 w 6019391"/>
              <a:gd name="connsiteY1370" fmla="*/ 3065299 h 3787550"/>
              <a:gd name="connsiteX1371" fmla="*/ 1639278 w 6019391"/>
              <a:gd name="connsiteY1371" fmla="*/ 3082405 h 3787550"/>
              <a:gd name="connsiteX1372" fmla="*/ 1637368 w 6019391"/>
              <a:gd name="connsiteY1372" fmla="*/ 3085849 h 3787550"/>
              <a:gd name="connsiteX1373" fmla="*/ 1639725 w 6019391"/>
              <a:gd name="connsiteY1373" fmla="*/ 3078847 h 3787550"/>
              <a:gd name="connsiteX1374" fmla="*/ 2383196 w 6019391"/>
              <a:gd name="connsiteY1374" fmla="*/ 3064626 h 3787550"/>
              <a:gd name="connsiteX1375" fmla="*/ 2380886 w 6019391"/>
              <a:gd name="connsiteY1375" fmla="*/ 3064878 h 3787550"/>
              <a:gd name="connsiteX1376" fmla="*/ 2378248 w 6019391"/>
              <a:gd name="connsiteY1376" fmla="*/ 3068592 h 3787550"/>
              <a:gd name="connsiteX1377" fmla="*/ 2381006 w 6019391"/>
              <a:gd name="connsiteY1377" fmla="*/ 3069201 h 3787550"/>
              <a:gd name="connsiteX1378" fmla="*/ 1829776 w 6019391"/>
              <a:gd name="connsiteY1378" fmla="*/ 3062767 h 3787550"/>
              <a:gd name="connsiteX1379" fmla="*/ 1825462 w 6019391"/>
              <a:gd name="connsiteY1379" fmla="*/ 3075394 h 3787550"/>
              <a:gd name="connsiteX1380" fmla="*/ 1824370 w 6019391"/>
              <a:gd name="connsiteY1380" fmla="*/ 3074649 h 3787550"/>
              <a:gd name="connsiteX1381" fmla="*/ 1827212 w 6019391"/>
              <a:gd name="connsiteY1381" fmla="*/ 3068110 h 3787550"/>
              <a:gd name="connsiteX1382" fmla="*/ 1829776 w 6019391"/>
              <a:gd name="connsiteY1382" fmla="*/ 3062767 h 3787550"/>
              <a:gd name="connsiteX1383" fmla="*/ 3436652 w 6019391"/>
              <a:gd name="connsiteY1383" fmla="*/ 3062178 h 3787550"/>
              <a:gd name="connsiteX1384" fmla="*/ 3430990 w 6019391"/>
              <a:gd name="connsiteY1384" fmla="*/ 3072340 h 3787550"/>
              <a:gd name="connsiteX1385" fmla="*/ 3429948 w 6019391"/>
              <a:gd name="connsiteY1385" fmla="*/ 3076410 h 3787550"/>
              <a:gd name="connsiteX1386" fmla="*/ 3431880 w 6019391"/>
              <a:gd name="connsiteY1386" fmla="*/ 3072211 h 3787550"/>
              <a:gd name="connsiteX1387" fmla="*/ 3429767 w 6019391"/>
              <a:gd name="connsiteY1387" fmla="*/ 3077115 h 3787550"/>
              <a:gd name="connsiteX1388" fmla="*/ 3426280 w 6019391"/>
              <a:gd name="connsiteY1388" fmla="*/ 3090724 h 3787550"/>
              <a:gd name="connsiteX1389" fmla="*/ 3422873 w 6019391"/>
              <a:gd name="connsiteY1389" fmla="*/ 3104840 h 3787550"/>
              <a:gd name="connsiteX1390" fmla="*/ 3430587 w 6019391"/>
              <a:gd name="connsiteY1390" fmla="*/ 3086717 h 3787550"/>
              <a:gd name="connsiteX1391" fmla="*/ 3435759 w 6019391"/>
              <a:gd name="connsiteY1391" fmla="*/ 3065983 h 3787550"/>
              <a:gd name="connsiteX1392" fmla="*/ 3463762 w 6019391"/>
              <a:gd name="connsiteY1392" fmla="*/ 3059043 h 3787550"/>
              <a:gd name="connsiteX1393" fmla="*/ 3463470 w 6019391"/>
              <a:gd name="connsiteY1393" fmla="*/ 3059520 h 3787550"/>
              <a:gd name="connsiteX1394" fmla="*/ 3463740 w 6019391"/>
              <a:gd name="connsiteY1394" fmla="*/ 3059119 h 3787550"/>
              <a:gd name="connsiteX1395" fmla="*/ 3440647 w 6019391"/>
              <a:gd name="connsiteY1395" fmla="*/ 3058498 h 3787550"/>
              <a:gd name="connsiteX1396" fmla="*/ 3436946 w 6019391"/>
              <a:gd name="connsiteY1396" fmla="*/ 3071777 h 3787550"/>
              <a:gd name="connsiteX1397" fmla="*/ 3439245 w 6019391"/>
              <a:gd name="connsiteY1397" fmla="*/ 3066374 h 3787550"/>
              <a:gd name="connsiteX1398" fmla="*/ 3440653 w 6019391"/>
              <a:gd name="connsiteY1398" fmla="*/ 3058502 h 3787550"/>
              <a:gd name="connsiteX1399" fmla="*/ 3028008 w 6019391"/>
              <a:gd name="connsiteY1399" fmla="*/ 3055046 h 3787550"/>
              <a:gd name="connsiteX1400" fmla="*/ 3023562 w 6019391"/>
              <a:gd name="connsiteY1400" fmla="*/ 3068272 h 3787550"/>
              <a:gd name="connsiteX1401" fmla="*/ 3027560 w 6019391"/>
              <a:gd name="connsiteY1401" fmla="*/ 3055437 h 3787550"/>
              <a:gd name="connsiteX1402" fmla="*/ 522551 w 6019391"/>
              <a:gd name="connsiteY1402" fmla="*/ 3054254 h 3787550"/>
              <a:gd name="connsiteX1403" fmla="*/ 522854 w 6019391"/>
              <a:gd name="connsiteY1403" fmla="*/ 3054323 h 3787550"/>
              <a:gd name="connsiteX1404" fmla="*/ 521970 w 6019391"/>
              <a:gd name="connsiteY1404" fmla="*/ 3055495 h 3787550"/>
              <a:gd name="connsiteX1405" fmla="*/ 3617264 w 6019391"/>
              <a:gd name="connsiteY1405" fmla="*/ 3050232 h 3787550"/>
              <a:gd name="connsiteX1406" fmla="*/ 3616278 w 6019391"/>
              <a:gd name="connsiteY1406" fmla="*/ 3050975 h 3787550"/>
              <a:gd name="connsiteX1407" fmla="*/ 3618475 w 6019391"/>
              <a:gd name="connsiteY1407" fmla="*/ 3050726 h 3787550"/>
              <a:gd name="connsiteX1408" fmla="*/ 3617264 w 6019391"/>
              <a:gd name="connsiteY1408" fmla="*/ 3050232 h 3787550"/>
              <a:gd name="connsiteX1409" fmla="*/ 3437083 w 6019391"/>
              <a:gd name="connsiteY1409" fmla="*/ 3048144 h 3787550"/>
              <a:gd name="connsiteX1410" fmla="*/ 3436213 w 6019391"/>
              <a:gd name="connsiteY1410" fmla="*/ 3051539 h 3787550"/>
              <a:gd name="connsiteX1411" fmla="*/ 3434785 w 6019391"/>
              <a:gd name="connsiteY1411" fmla="*/ 3057395 h 3787550"/>
              <a:gd name="connsiteX1412" fmla="*/ 3439084 w 6019391"/>
              <a:gd name="connsiteY1412" fmla="*/ 3051821 h 3787550"/>
              <a:gd name="connsiteX1413" fmla="*/ 3439145 w 6019391"/>
              <a:gd name="connsiteY1413" fmla="*/ 3051562 h 3787550"/>
              <a:gd name="connsiteX1414" fmla="*/ 3438514 w 6019391"/>
              <a:gd name="connsiteY1414" fmla="*/ 3050915 h 3787550"/>
              <a:gd name="connsiteX1415" fmla="*/ 3437205 w 6019391"/>
              <a:gd name="connsiteY1415" fmla="*/ 3048404 h 3787550"/>
              <a:gd name="connsiteX1416" fmla="*/ 3498665 w 6019391"/>
              <a:gd name="connsiteY1416" fmla="*/ 3047532 h 3787550"/>
              <a:gd name="connsiteX1417" fmla="*/ 3496705 w 6019391"/>
              <a:gd name="connsiteY1417" fmla="*/ 3048955 h 3787550"/>
              <a:gd name="connsiteX1418" fmla="*/ 3494085 w 6019391"/>
              <a:gd name="connsiteY1418" fmla="*/ 3052576 h 3787550"/>
              <a:gd name="connsiteX1419" fmla="*/ 3492048 w 6019391"/>
              <a:gd name="connsiteY1419" fmla="*/ 3058885 h 3787550"/>
              <a:gd name="connsiteX1420" fmla="*/ 3492346 w 6019391"/>
              <a:gd name="connsiteY1420" fmla="*/ 3058541 h 3787550"/>
              <a:gd name="connsiteX1421" fmla="*/ 3496874 w 6019391"/>
              <a:gd name="connsiteY1421" fmla="*/ 3052695 h 3787550"/>
              <a:gd name="connsiteX1422" fmla="*/ 3498665 w 6019391"/>
              <a:gd name="connsiteY1422" fmla="*/ 3047532 h 3787550"/>
              <a:gd name="connsiteX1423" fmla="*/ 2391473 w 6019391"/>
              <a:gd name="connsiteY1423" fmla="*/ 3042239 h 3787550"/>
              <a:gd name="connsiteX1424" fmla="*/ 2386143 w 6019391"/>
              <a:gd name="connsiteY1424" fmla="*/ 3057675 h 3787550"/>
              <a:gd name="connsiteX1425" fmla="*/ 2382085 w 6019391"/>
              <a:gd name="connsiteY1425" fmla="*/ 3069528 h 3787550"/>
              <a:gd name="connsiteX1426" fmla="*/ 2383651 w 6019391"/>
              <a:gd name="connsiteY1426" fmla="*/ 3070064 h 3787550"/>
              <a:gd name="connsiteX1427" fmla="*/ 2389644 w 6019391"/>
              <a:gd name="connsiteY1427" fmla="*/ 3052561 h 3787550"/>
              <a:gd name="connsiteX1428" fmla="*/ 2391473 w 6019391"/>
              <a:gd name="connsiteY1428" fmla="*/ 3042239 h 3787550"/>
              <a:gd name="connsiteX1429" fmla="*/ 3237655 w 6019391"/>
              <a:gd name="connsiteY1429" fmla="*/ 3040976 h 3787550"/>
              <a:gd name="connsiteX1430" fmla="*/ 3236829 w 6019391"/>
              <a:gd name="connsiteY1430" fmla="*/ 3043616 h 3787550"/>
              <a:gd name="connsiteX1431" fmla="*/ 3237757 w 6019391"/>
              <a:gd name="connsiteY1431" fmla="*/ 3041748 h 3787550"/>
              <a:gd name="connsiteX1432" fmla="*/ 3729378 w 6019391"/>
              <a:gd name="connsiteY1432" fmla="*/ 3039160 h 3787550"/>
              <a:gd name="connsiteX1433" fmla="*/ 3728015 w 6019391"/>
              <a:gd name="connsiteY1433" fmla="*/ 3042214 h 3787550"/>
              <a:gd name="connsiteX1434" fmla="*/ 3728416 w 6019391"/>
              <a:gd name="connsiteY1434" fmla="*/ 3040603 h 3787550"/>
              <a:gd name="connsiteX1435" fmla="*/ 3728813 w 6019391"/>
              <a:gd name="connsiteY1435" fmla="*/ 3039951 h 3787550"/>
              <a:gd name="connsiteX1436" fmla="*/ 3729378 w 6019391"/>
              <a:gd name="connsiteY1436" fmla="*/ 3039160 h 3787550"/>
              <a:gd name="connsiteX1437" fmla="*/ 3784818 w 6019391"/>
              <a:gd name="connsiteY1437" fmla="*/ 3038805 h 3787550"/>
              <a:gd name="connsiteX1438" fmla="*/ 3782969 w 6019391"/>
              <a:gd name="connsiteY1438" fmla="*/ 3044696 h 3787550"/>
              <a:gd name="connsiteX1439" fmla="*/ 3781250 w 6019391"/>
              <a:gd name="connsiteY1439" fmla="*/ 3045596 h 3787550"/>
              <a:gd name="connsiteX1440" fmla="*/ 3781432 w 6019391"/>
              <a:gd name="connsiteY1440" fmla="*/ 3043785 h 3787550"/>
              <a:gd name="connsiteX1441" fmla="*/ 3784818 w 6019391"/>
              <a:gd name="connsiteY1441" fmla="*/ 3038805 h 3787550"/>
              <a:gd name="connsiteX1442" fmla="*/ 3211885 w 6019391"/>
              <a:gd name="connsiteY1442" fmla="*/ 3032427 h 3787550"/>
              <a:gd name="connsiteX1443" fmla="*/ 3196581 w 6019391"/>
              <a:gd name="connsiteY1443" fmla="*/ 3067168 h 3787550"/>
              <a:gd name="connsiteX1444" fmla="*/ 3184986 w 6019391"/>
              <a:gd name="connsiteY1444" fmla="*/ 3095707 h 3787550"/>
              <a:gd name="connsiteX1445" fmla="*/ 3185246 w 6019391"/>
              <a:gd name="connsiteY1445" fmla="*/ 3094162 h 3787550"/>
              <a:gd name="connsiteX1446" fmla="*/ 3185815 w 6019391"/>
              <a:gd name="connsiteY1446" fmla="*/ 3087826 h 3787550"/>
              <a:gd name="connsiteX1447" fmla="*/ 3197846 w 6019391"/>
              <a:gd name="connsiteY1447" fmla="*/ 3059365 h 3787550"/>
              <a:gd name="connsiteX1448" fmla="*/ 3206446 w 6019391"/>
              <a:gd name="connsiteY1448" fmla="*/ 3039149 h 3787550"/>
              <a:gd name="connsiteX1449" fmla="*/ 3209794 w 6019391"/>
              <a:gd name="connsiteY1449" fmla="*/ 3034073 h 3787550"/>
              <a:gd name="connsiteX1450" fmla="*/ 2487959 w 6019391"/>
              <a:gd name="connsiteY1450" fmla="*/ 3032019 h 3787550"/>
              <a:gd name="connsiteX1451" fmla="*/ 2489122 w 6019391"/>
              <a:gd name="connsiteY1451" fmla="*/ 3032129 h 3787550"/>
              <a:gd name="connsiteX1452" fmla="*/ 2486953 w 6019391"/>
              <a:gd name="connsiteY1452" fmla="*/ 3032528 h 3787550"/>
              <a:gd name="connsiteX1453" fmla="*/ 2487959 w 6019391"/>
              <a:gd name="connsiteY1453" fmla="*/ 3032019 h 3787550"/>
              <a:gd name="connsiteX1454" fmla="*/ 3215145 w 6019391"/>
              <a:gd name="connsiteY1454" fmla="*/ 3025025 h 3787550"/>
              <a:gd name="connsiteX1455" fmla="*/ 3214857 w 6019391"/>
              <a:gd name="connsiteY1455" fmla="*/ 3026639 h 3787550"/>
              <a:gd name="connsiteX1456" fmla="*/ 3212994 w 6019391"/>
              <a:gd name="connsiteY1456" fmla="*/ 3031554 h 3787550"/>
              <a:gd name="connsiteX1457" fmla="*/ 3211885 w 6019391"/>
              <a:gd name="connsiteY1457" fmla="*/ 3032427 h 3787550"/>
              <a:gd name="connsiteX1458" fmla="*/ 3732967 w 6019391"/>
              <a:gd name="connsiteY1458" fmla="*/ 3024050 h 3787550"/>
              <a:gd name="connsiteX1459" fmla="*/ 3732271 w 6019391"/>
              <a:gd name="connsiteY1459" fmla="*/ 3025604 h 3787550"/>
              <a:gd name="connsiteX1460" fmla="*/ 3730389 w 6019391"/>
              <a:gd name="connsiteY1460" fmla="*/ 3030394 h 3787550"/>
              <a:gd name="connsiteX1461" fmla="*/ 3733105 w 6019391"/>
              <a:gd name="connsiteY1461" fmla="*/ 3024659 h 3787550"/>
              <a:gd name="connsiteX1462" fmla="*/ 3054990 w 6019391"/>
              <a:gd name="connsiteY1462" fmla="*/ 3021508 h 3787550"/>
              <a:gd name="connsiteX1463" fmla="*/ 3044432 w 6019391"/>
              <a:gd name="connsiteY1463" fmla="*/ 3050951 h 3787550"/>
              <a:gd name="connsiteX1464" fmla="*/ 3050076 w 6019391"/>
              <a:gd name="connsiteY1464" fmla="*/ 3028551 h 3787550"/>
              <a:gd name="connsiteX1465" fmla="*/ 3950636 w 6019391"/>
              <a:gd name="connsiteY1465" fmla="*/ 3020941 h 3787550"/>
              <a:gd name="connsiteX1466" fmla="*/ 3950869 w 6019391"/>
              <a:gd name="connsiteY1466" fmla="*/ 3021148 h 3787550"/>
              <a:gd name="connsiteX1467" fmla="*/ 3950317 w 6019391"/>
              <a:gd name="connsiteY1467" fmla="*/ 3021902 h 3787550"/>
              <a:gd name="connsiteX1468" fmla="*/ 3717852 w 6019391"/>
              <a:gd name="connsiteY1468" fmla="*/ 3020879 h 3787550"/>
              <a:gd name="connsiteX1469" fmla="*/ 3707082 w 6019391"/>
              <a:gd name="connsiteY1469" fmla="*/ 3043519 h 3787550"/>
              <a:gd name="connsiteX1470" fmla="*/ 3706970 w 6019391"/>
              <a:gd name="connsiteY1470" fmla="*/ 3043901 h 3787550"/>
              <a:gd name="connsiteX1471" fmla="*/ 3708402 w 6019391"/>
              <a:gd name="connsiteY1471" fmla="*/ 3044183 h 3787550"/>
              <a:gd name="connsiteX1472" fmla="*/ 3711420 w 6019391"/>
              <a:gd name="connsiteY1472" fmla="*/ 3038407 h 3787550"/>
              <a:gd name="connsiteX1473" fmla="*/ 3716686 w 6019391"/>
              <a:gd name="connsiteY1473" fmla="*/ 3024905 h 3787550"/>
              <a:gd name="connsiteX1474" fmla="*/ 3745298 w 6019391"/>
              <a:gd name="connsiteY1474" fmla="*/ 3019516 h 3787550"/>
              <a:gd name="connsiteX1475" fmla="*/ 3744256 w 6019391"/>
              <a:gd name="connsiteY1475" fmla="*/ 3019949 h 3787550"/>
              <a:gd name="connsiteX1476" fmla="*/ 3746453 w 6019391"/>
              <a:gd name="connsiteY1476" fmla="*/ 3019701 h 3787550"/>
              <a:gd name="connsiteX1477" fmla="*/ 3745298 w 6019391"/>
              <a:gd name="connsiteY1477" fmla="*/ 3019516 h 3787550"/>
              <a:gd name="connsiteX1478" fmla="*/ 3240754 w 6019391"/>
              <a:gd name="connsiteY1478" fmla="*/ 3018852 h 3787550"/>
              <a:gd name="connsiteX1479" fmla="*/ 3237461 w 6019391"/>
              <a:gd name="connsiteY1479" fmla="*/ 3025713 h 3787550"/>
              <a:gd name="connsiteX1480" fmla="*/ 3235243 w 6019391"/>
              <a:gd name="connsiteY1480" fmla="*/ 3034171 h 3787550"/>
              <a:gd name="connsiteX1481" fmla="*/ 3226148 w 6019391"/>
              <a:gd name="connsiteY1481" fmla="*/ 3065098 h 3787550"/>
              <a:gd name="connsiteX1482" fmla="*/ 3233805 w 6019391"/>
              <a:gd name="connsiteY1482" fmla="*/ 3049700 h 3787550"/>
              <a:gd name="connsiteX1483" fmla="*/ 3236298 w 6019391"/>
              <a:gd name="connsiteY1483" fmla="*/ 3037810 h 3787550"/>
              <a:gd name="connsiteX1484" fmla="*/ 3665021 w 6019391"/>
              <a:gd name="connsiteY1484" fmla="*/ 3017525 h 3787550"/>
              <a:gd name="connsiteX1485" fmla="*/ 3662032 w 6019391"/>
              <a:gd name="connsiteY1485" fmla="*/ 3025700 h 3787550"/>
              <a:gd name="connsiteX1486" fmla="*/ 3661725 w 6019391"/>
              <a:gd name="connsiteY1486" fmla="*/ 3030094 h 3787550"/>
              <a:gd name="connsiteX1487" fmla="*/ 3661569 w 6019391"/>
              <a:gd name="connsiteY1487" fmla="*/ 3031183 h 3787550"/>
              <a:gd name="connsiteX1488" fmla="*/ 3661496 w 6019391"/>
              <a:gd name="connsiteY1488" fmla="*/ 3031321 h 3787550"/>
              <a:gd name="connsiteX1489" fmla="*/ 3660184 w 6019391"/>
              <a:gd name="connsiteY1489" fmla="*/ 3034617 h 3787550"/>
              <a:gd name="connsiteX1490" fmla="*/ 3660520 w 6019391"/>
              <a:gd name="connsiteY1490" fmla="*/ 3029835 h 3787550"/>
              <a:gd name="connsiteX1491" fmla="*/ 3653399 w 6019391"/>
              <a:gd name="connsiteY1491" fmla="*/ 3049313 h 3787550"/>
              <a:gd name="connsiteX1492" fmla="*/ 3652408 w 6019391"/>
              <a:gd name="connsiteY1492" fmla="*/ 3052216 h 3787550"/>
              <a:gd name="connsiteX1493" fmla="*/ 3656004 w 6019391"/>
              <a:gd name="connsiteY1493" fmla="*/ 3045647 h 3787550"/>
              <a:gd name="connsiteX1494" fmla="*/ 3664571 w 6019391"/>
              <a:gd name="connsiteY1494" fmla="*/ 3024339 h 3787550"/>
              <a:gd name="connsiteX1495" fmla="*/ 3665445 w 6019391"/>
              <a:gd name="connsiteY1495" fmla="*/ 3019093 h 3787550"/>
              <a:gd name="connsiteX1496" fmla="*/ 3837495 w 6019391"/>
              <a:gd name="connsiteY1496" fmla="*/ 3016654 h 3787550"/>
              <a:gd name="connsiteX1497" fmla="*/ 3835647 w 6019391"/>
              <a:gd name="connsiteY1497" fmla="*/ 3029048 h 3787550"/>
              <a:gd name="connsiteX1498" fmla="*/ 3835037 w 6019391"/>
              <a:gd name="connsiteY1498" fmla="*/ 3038422 h 3787550"/>
              <a:gd name="connsiteX1499" fmla="*/ 3825677 w 6019391"/>
              <a:gd name="connsiteY1499" fmla="*/ 3060990 h 3787550"/>
              <a:gd name="connsiteX1500" fmla="*/ 3824129 w 6019391"/>
              <a:gd name="connsiteY1500" fmla="*/ 3064399 h 3787550"/>
              <a:gd name="connsiteX1501" fmla="*/ 3824233 w 6019391"/>
              <a:gd name="connsiteY1501" fmla="*/ 3061985 h 3787550"/>
              <a:gd name="connsiteX1502" fmla="*/ 3824390 w 6019391"/>
              <a:gd name="connsiteY1502" fmla="*/ 3055513 h 3787550"/>
              <a:gd name="connsiteX1503" fmla="*/ 3824121 w 6019391"/>
              <a:gd name="connsiteY1503" fmla="*/ 3055630 h 3787550"/>
              <a:gd name="connsiteX1504" fmla="*/ 3828500 w 6019391"/>
              <a:gd name="connsiteY1504" fmla="*/ 3044616 h 3787550"/>
              <a:gd name="connsiteX1505" fmla="*/ 3835367 w 6019391"/>
              <a:gd name="connsiteY1505" fmla="*/ 3021385 h 3787550"/>
              <a:gd name="connsiteX1506" fmla="*/ 3927503 w 6019391"/>
              <a:gd name="connsiteY1506" fmla="*/ 3015775 h 3787550"/>
              <a:gd name="connsiteX1507" fmla="*/ 3927344 w 6019391"/>
              <a:gd name="connsiteY1507" fmla="*/ 3018571 h 3787550"/>
              <a:gd name="connsiteX1508" fmla="*/ 3926407 w 6019391"/>
              <a:gd name="connsiteY1508" fmla="*/ 3017378 h 3787550"/>
              <a:gd name="connsiteX1509" fmla="*/ 3926499 w 6019391"/>
              <a:gd name="connsiteY1509" fmla="*/ 3016993 h 3787550"/>
              <a:gd name="connsiteX1510" fmla="*/ 3926309 w 6019391"/>
              <a:gd name="connsiteY1510" fmla="*/ 3017050 h 3787550"/>
              <a:gd name="connsiteX1511" fmla="*/ 3914062 w 6019391"/>
              <a:gd name="connsiteY1511" fmla="*/ 3015686 h 3787550"/>
              <a:gd name="connsiteX1512" fmla="*/ 3914009 w 6019391"/>
              <a:gd name="connsiteY1512" fmla="*/ 3017198 h 3787550"/>
              <a:gd name="connsiteX1513" fmla="*/ 3912747 w 6019391"/>
              <a:gd name="connsiteY1513" fmla="*/ 3027538 h 3787550"/>
              <a:gd name="connsiteX1514" fmla="*/ 3911041 w 6019391"/>
              <a:gd name="connsiteY1514" fmla="*/ 3024912 h 3787550"/>
              <a:gd name="connsiteX1515" fmla="*/ 3911205 w 6019391"/>
              <a:gd name="connsiteY1515" fmla="*/ 3022119 h 3787550"/>
              <a:gd name="connsiteX1516" fmla="*/ 3912458 w 6019391"/>
              <a:gd name="connsiteY1516" fmla="*/ 3019373 h 3787550"/>
              <a:gd name="connsiteX1517" fmla="*/ 3906983 w 6019391"/>
              <a:gd name="connsiteY1517" fmla="*/ 3015393 h 3787550"/>
              <a:gd name="connsiteX1518" fmla="*/ 3905105 w 6019391"/>
              <a:gd name="connsiteY1518" fmla="*/ 3030125 h 3787550"/>
              <a:gd name="connsiteX1519" fmla="*/ 3903271 w 6019391"/>
              <a:gd name="connsiteY1519" fmla="*/ 3033110 h 3787550"/>
              <a:gd name="connsiteX1520" fmla="*/ 3901780 w 6019391"/>
              <a:gd name="connsiteY1520" fmla="*/ 3034216 h 3787550"/>
              <a:gd name="connsiteX1521" fmla="*/ 3901544 w 6019391"/>
              <a:gd name="connsiteY1521" fmla="*/ 3033226 h 3787550"/>
              <a:gd name="connsiteX1522" fmla="*/ 3901795 w 6019391"/>
              <a:gd name="connsiteY1522" fmla="*/ 3031289 h 3787550"/>
              <a:gd name="connsiteX1523" fmla="*/ 3906877 w 6019391"/>
              <a:gd name="connsiteY1523" fmla="*/ 3015673 h 3787550"/>
              <a:gd name="connsiteX1524" fmla="*/ 3873423 w 6019391"/>
              <a:gd name="connsiteY1524" fmla="*/ 3014711 h 3787550"/>
              <a:gd name="connsiteX1525" fmla="*/ 3871603 w 6019391"/>
              <a:gd name="connsiteY1525" fmla="*/ 3027769 h 3787550"/>
              <a:gd name="connsiteX1526" fmla="*/ 3870837 w 6019391"/>
              <a:gd name="connsiteY1526" fmla="*/ 3029314 h 3787550"/>
              <a:gd name="connsiteX1527" fmla="*/ 3866003 w 6019391"/>
              <a:gd name="connsiteY1527" fmla="*/ 3040116 h 3787550"/>
              <a:gd name="connsiteX1528" fmla="*/ 3859034 w 6019391"/>
              <a:gd name="connsiteY1528" fmla="*/ 3054294 h 3787550"/>
              <a:gd name="connsiteX1529" fmla="*/ 3858684 w 6019391"/>
              <a:gd name="connsiteY1529" fmla="*/ 3052914 h 3787550"/>
              <a:gd name="connsiteX1530" fmla="*/ 3858649 w 6019391"/>
              <a:gd name="connsiteY1530" fmla="*/ 3052226 h 3787550"/>
              <a:gd name="connsiteX1531" fmla="*/ 3860463 w 6019391"/>
              <a:gd name="connsiteY1531" fmla="*/ 3046906 h 3787550"/>
              <a:gd name="connsiteX1532" fmla="*/ 3868459 w 6019391"/>
              <a:gd name="connsiteY1532" fmla="*/ 3029859 h 3787550"/>
              <a:gd name="connsiteX1533" fmla="*/ 3926984 w 6019391"/>
              <a:gd name="connsiteY1533" fmla="*/ 3014162 h 3787550"/>
              <a:gd name="connsiteX1534" fmla="*/ 3927503 w 6019391"/>
              <a:gd name="connsiteY1534" fmla="*/ 3015775 h 3787550"/>
              <a:gd name="connsiteX1535" fmla="*/ 3926778 w 6019391"/>
              <a:gd name="connsiteY1535" fmla="*/ 3014757 h 3787550"/>
              <a:gd name="connsiteX1536" fmla="*/ 3926984 w 6019391"/>
              <a:gd name="connsiteY1536" fmla="*/ 3014162 h 3787550"/>
              <a:gd name="connsiteX1537" fmla="*/ 3636214 w 6019391"/>
              <a:gd name="connsiteY1537" fmla="*/ 3013884 h 3787550"/>
              <a:gd name="connsiteX1538" fmla="*/ 3631519 w 6019391"/>
              <a:gd name="connsiteY1538" fmla="*/ 3019682 h 3787550"/>
              <a:gd name="connsiteX1539" fmla="*/ 3631171 w 6019391"/>
              <a:gd name="connsiteY1539" fmla="*/ 3021309 h 3787550"/>
              <a:gd name="connsiteX1540" fmla="*/ 3633803 w 6019391"/>
              <a:gd name="connsiteY1540" fmla="*/ 3017669 h 3787550"/>
              <a:gd name="connsiteX1541" fmla="*/ 3635065 w 6019391"/>
              <a:gd name="connsiteY1541" fmla="*/ 3016086 h 3787550"/>
              <a:gd name="connsiteX1542" fmla="*/ 3636214 w 6019391"/>
              <a:gd name="connsiteY1542" fmla="*/ 3013884 h 3787550"/>
              <a:gd name="connsiteX1543" fmla="*/ 3630496 w 6019391"/>
              <a:gd name="connsiteY1543" fmla="*/ 3011861 h 3787550"/>
              <a:gd name="connsiteX1544" fmla="*/ 3627934 w 6019391"/>
              <a:gd name="connsiteY1544" fmla="*/ 3014820 h 3787550"/>
              <a:gd name="connsiteX1545" fmla="*/ 3619091 w 6019391"/>
              <a:gd name="connsiteY1545" fmla="*/ 3042790 h 3787550"/>
              <a:gd name="connsiteX1546" fmla="*/ 3624865 w 6019391"/>
              <a:gd name="connsiteY1546" fmla="*/ 3027248 h 3787550"/>
              <a:gd name="connsiteX1547" fmla="*/ 3630496 w 6019391"/>
              <a:gd name="connsiteY1547" fmla="*/ 3011861 h 3787550"/>
              <a:gd name="connsiteX1548" fmla="*/ 3463538 w 6019391"/>
              <a:gd name="connsiteY1548" fmla="*/ 3008888 h 3787550"/>
              <a:gd name="connsiteX1549" fmla="*/ 3463145 w 6019391"/>
              <a:gd name="connsiteY1549" fmla="*/ 3009731 h 3787550"/>
              <a:gd name="connsiteX1550" fmla="*/ 3461826 w 6019391"/>
              <a:gd name="connsiteY1550" fmla="*/ 3014648 h 3787550"/>
              <a:gd name="connsiteX1551" fmla="*/ 3461794 w 6019391"/>
              <a:gd name="connsiteY1551" fmla="*/ 3014807 h 3787550"/>
              <a:gd name="connsiteX1552" fmla="*/ 3895853 w 6019391"/>
              <a:gd name="connsiteY1552" fmla="*/ 3002591 h 3787550"/>
              <a:gd name="connsiteX1553" fmla="*/ 3895838 w 6019391"/>
              <a:gd name="connsiteY1553" fmla="*/ 3004730 h 3787550"/>
              <a:gd name="connsiteX1554" fmla="*/ 3894363 w 6019391"/>
              <a:gd name="connsiteY1554" fmla="*/ 3002892 h 3787550"/>
              <a:gd name="connsiteX1555" fmla="*/ 3895853 w 6019391"/>
              <a:gd name="connsiteY1555" fmla="*/ 3002591 h 3787550"/>
              <a:gd name="connsiteX1556" fmla="*/ 3753953 w 6019391"/>
              <a:gd name="connsiteY1556" fmla="*/ 3002277 h 3787550"/>
              <a:gd name="connsiteX1557" fmla="*/ 3751478 w 6019391"/>
              <a:gd name="connsiteY1557" fmla="*/ 3005946 h 3787550"/>
              <a:gd name="connsiteX1558" fmla="*/ 3749539 w 6019391"/>
              <a:gd name="connsiteY1558" fmla="*/ 3009489 h 3787550"/>
              <a:gd name="connsiteX1559" fmla="*/ 3747698 w 6019391"/>
              <a:gd name="connsiteY1559" fmla="*/ 3015206 h 3787550"/>
              <a:gd name="connsiteX1560" fmla="*/ 3753953 w 6019391"/>
              <a:gd name="connsiteY1560" fmla="*/ 3002277 h 3787550"/>
              <a:gd name="connsiteX1561" fmla="*/ 3671564 w 6019391"/>
              <a:gd name="connsiteY1561" fmla="*/ 3001064 h 3787550"/>
              <a:gd name="connsiteX1562" fmla="*/ 3668908 w 6019391"/>
              <a:gd name="connsiteY1562" fmla="*/ 3006893 h 3787550"/>
              <a:gd name="connsiteX1563" fmla="*/ 3668012 w 6019391"/>
              <a:gd name="connsiteY1563" fmla="*/ 3009342 h 3787550"/>
              <a:gd name="connsiteX1564" fmla="*/ 3667155 w 6019391"/>
              <a:gd name="connsiteY1564" fmla="*/ 3017911 h 3787550"/>
              <a:gd name="connsiteX1565" fmla="*/ 3670883 w 6019391"/>
              <a:gd name="connsiteY1565" fmla="*/ 3008636 h 3787550"/>
              <a:gd name="connsiteX1566" fmla="*/ 3671216 w 6019391"/>
              <a:gd name="connsiteY1566" fmla="*/ 3003217 h 3787550"/>
              <a:gd name="connsiteX1567" fmla="*/ 468027 w 6019391"/>
              <a:gd name="connsiteY1567" fmla="*/ 3000994 h 3787550"/>
              <a:gd name="connsiteX1568" fmla="*/ 467937 w 6019391"/>
              <a:gd name="connsiteY1568" fmla="*/ 3001509 h 3787550"/>
              <a:gd name="connsiteX1569" fmla="*/ 467179 w 6019391"/>
              <a:gd name="connsiteY1569" fmla="*/ 3002512 h 3787550"/>
              <a:gd name="connsiteX1570" fmla="*/ 3636064 w 6019391"/>
              <a:gd name="connsiteY1570" fmla="*/ 3000837 h 3787550"/>
              <a:gd name="connsiteX1571" fmla="*/ 3630397 w 6019391"/>
              <a:gd name="connsiteY1571" fmla="*/ 3008037 h 3787550"/>
              <a:gd name="connsiteX1572" fmla="*/ 3630042 w 6019391"/>
              <a:gd name="connsiteY1572" fmla="*/ 3009462 h 3787550"/>
              <a:gd name="connsiteX1573" fmla="*/ 3630193 w 6019391"/>
              <a:gd name="connsiteY1573" fmla="*/ 3010209 h 3787550"/>
              <a:gd name="connsiteX1574" fmla="*/ 3633686 w 6019391"/>
              <a:gd name="connsiteY1574" fmla="*/ 3006093 h 3787550"/>
              <a:gd name="connsiteX1575" fmla="*/ 3636064 w 6019391"/>
              <a:gd name="connsiteY1575" fmla="*/ 3000837 h 3787550"/>
              <a:gd name="connsiteX1576" fmla="*/ 2410080 w 6019391"/>
              <a:gd name="connsiteY1576" fmla="*/ 2996044 h 3787550"/>
              <a:gd name="connsiteX1577" fmla="*/ 2401441 w 6019391"/>
              <a:gd name="connsiteY1577" fmla="*/ 3016310 h 3787550"/>
              <a:gd name="connsiteX1578" fmla="*/ 2400327 w 6019391"/>
              <a:gd name="connsiteY1578" fmla="*/ 3019084 h 3787550"/>
              <a:gd name="connsiteX1579" fmla="*/ 2404162 w 6019391"/>
              <a:gd name="connsiteY1579" fmla="*/ 3012877 h 3787550"/>
              <a:gd name="connsiteX1580" fmla="*/ 2405873 w 6019391"/>
              <a:gd name="connsiteY1580" fmla="*/ 3009189 h 3787550"/>
              <a:gd name="connsiteX1581" fmla="*/ 3246581 w 6019391"/>
              <a:gd name="connsiteY1581" fmla="*/ 2995576 h 3787550"/>
              <a:gd name="connsiteX1582" fmla="*/ 3244152 w 6019391"/>
              <a:gd name="connsiteY1582" fmla="*/ 3000205 h 3787550"/>
              <a:gd name="connsiteX1583" fmla="*/ 3243760 w 6019391"/>
              <a:gd name="connsiteY1583" fmla="*/ 3001700 h 3787550"/>
              <a:gd name="connsiteX1584" fmla="*/ 3246604 w 6019391"/>
              <a:gd name="connsiteY1584" fmla="*/ 2995966 h 3787550"/>
              <a:gd name="connsiteX1585" fmla="*/ 3228731 w 6019391"/>
              <a:gd name="connsiteY1585" fmla="*/ 2994186 h 3787550"/>
              <a:gd name="connsiteX1586" fmla="*/ 3215145 w 6019391"/>
              <a:gd name="connsiteY1586" fmla="*/ 3025025 h 3787550"/>
              <a:gd name="connsiteX1587" fmla="*/ 3215835 w 6019391"/>
              <a:gd name="connsiteY1587" fmla="*/ 3021182 h 3787550"/>
              <a:gd name="connsiteX1588" fmla="*/ 1696119 w 6019391"/>
              <a:gd name="connsiteY1588" fmla="*/ 2989489 h 3787550"/>
              <a:gd name="connsiteX1589" fmla="*/ 1693814 w 6019391"/>
              <a:gd name="connsiteY1589" fmla="*/ 2997812 h 3787550"/>
              <a:gd name="connsiteX1590" fmla="*/ 1677772 w 6019391"/>
              <a:gd name="connsiteY1590" fmla="*/ 3025755 h 3787550"/>
              <a:gd name="connsiteX1591" fmla="*/ 1688396 w 6019391"/>
              <a:gd name="connsiteY1591" fmla="*/ 3000357 h 3787550"/>
              <a:gd name="connsiteX1592" fmla="*/ 1696119 w 6019391"/>
              <a:gd name="connsiteY1592" fmla="*/ 2989489 h 3787550"/>
              <a:gd name="connsiteX1593" fmla="*/ 55958 w 6019391"/>
              <a:gd name="connsiteY1593" fmla="*/ 2987652 h 3787550"/>
              <a:gd name="connsiteX1594" fmla="*/ 56270 w 6019391"/>
              <a:gd name="connsiteY1594" fmla="*/ 2987716 h 3787550"/>
              <a:gd name="connsiteX1595" fmla="*/ 55387 w 6019391"/>
              <a:gd name="connsiteY1595" fmla="*/ 2988937 h 3787550"/>
              <a:gd name="connsiteX1596" fmla="*/ 3842674 w 6019391"/>
              <a:gd name="connsiteY1596" fmla="*/ 2986278 h 3787550"/>
              <a:gd name="connsiteX1597" fmla="*/ 3839707 w 6019391"/>
              <a:gd name="connsiteY1597" fmla="*/ 3003583 h 3787550"/>
              <a:gd name="connsiteX1598" fmla="*/ 3839216 w 6019391"/>
              <a:gd name="connsiteY1598" fmla="*/ 3004230 h 3787550"/>
              <a:gd name="connsiteX1599" fmla="*/ 3837867 w 6019391"/>
              <a:gd name="connsiteY1599" fmla="*/ 3005039 h 3787550"/>
              <a:gd name="connsiteX1600" fmla="*/ 3841986 w 6019391"/>
              <a:gd name="connsiteY1600" fmla="*/ 2988019 h 3787550"/>
              <a:gd name="connsiteX1601" fmla="*/ 3646163 w 6019391"/>
              <a:gd name="connsiteY1601" fmla="*/ 2985369 h 3787550"/>
              <a:gd name="connsiteX1602" fmla="*/ 3642372 w 6019391"/>
              <a:gd name="connsiteY1602" fmla="*/ 2994787 h 3787550"/>
              <a:gd name="connsiteX1603" fmla="*/ 3641278 w 6019391"/>
              <a:gd name="connsiteY1603" fmla="*/ 2995876 h 3787550"/>
              <a:gd name="connsiteX1604" fmla="*/ 3641183 w 6019391"/>
              <a:gd name="connsiteY1604" fmla="*/ 2996244 h 3787550"/>
              <a:gd name="connsiteX1605" fmla="*/ 3641685 w 6019391"/>
              <a:gd name="connsiteY1605" fmla="*/ 2996690 h 3787550"/>
              <a:gd name="connsiteX1606" fmla="*/ 3642151 w 6019391"/>
              <a:gd name="connsiteY1606" fmla="*/ 2996409 h 3787550"/>
              <a:gd name="connsiteX1607" fmla="*/ 3642372 w 6019391"/>
              <a:gd name="connsiteY1607" fmla="*/ 2994787 h 3787550"/>
              <a:gd name="connsiteX1608" fmla="*/ 3644214 w 6019391"/>
              <a:gd name="connsiteY1608" fmla="*/ 2991966 h 3787550"/>
              <a:gd name="connsiteX1609" fmla="*/ 3258821 w 6019391"/>
              <a:gd name="connsiteY1609" fmla="*/ 2984062 h 3787550"/>
              <a:gd name="connsiteX1610" fmla="*/ 3252601 w 6019391"/>
              <a:gd name="connsiteY1610" fmla="*/ 2997560 h 3787550"/>
              <a:gd name="connsiteX1611" fmla="*/ 3246400 w 6019391"/>
              <a:gd name="connsiteY1611" fmla="*/ 3021761 h 3787550"/>
              <a:gd name="connsiteX1612" fmla="*/ 3245683 w 6019391"/>
              <a:gd name="connsiteY1612" fmla="*/ 3024730 h 3787550"/>
              <a:gd name="connsiteX1613" fmla="*/ 3252826 w 6019391"/>
              <a:gd name="connsiteY1613" fmla="*/ 3008835 h 3787550"/>
              <a:gd name="connsiteX1614" fmla="*/ 3245597 w 6019391"/>
              <a:gd name="connsiteY1614" fmla="*/ 2975924 h 3787550"/>
              <a:gd name="connsiteX1615" fmla="*/ 3243755 w 6019391"/>
              <a:gd name="connsiteY1615" fmla="*/ 2980162 h 3787550"/>
              <a:gd name="connsiteX1616" fmla="*/ 3245320 w 6019391"/>
              <a:gd name="connsiteY1616" fmla="*/ 2980231 h 3787550"/>
              <a:gd name="connsiteX1617" fmla="*/ 3246167 w 6019391"/>
              <a:gd name="connsiteY1617" fmla="*/ 2976378 h 3787550"/>
              <a:gd name="connsiteX1618" fmla="*/ 3245597 w 6019391"/>
              <a:gd name="connsiteY1618" fmla="*/ 2975924 h 3787550"/>
              <a:gd name="connsiteX1619" fmla="*/ 3647390 w 6019391"/>
              <a:gd name="connsiteY1619" fmla="*/ 2975115 h 3787550"/>
              <a:gd name="connsiteX1620" fmla="*/ 3635534 w 6019391"/>
              <a:gd name="connsiteY1620" fmla="*/ 2996307 h 3787550"/>
              <a:gd name="connsiteX1621" fmla="*/ 3635434 w 6019391"/>
              <a:gd name="connsiteY1621" fmla="*/ 2997397 h 3787550"/>
              <a:gd name="connsiteX1622" fmla="*/ 3638885 w 6019391"/>
              <a:gd name="connsiteY1622" fmla="*/ 2993178 h 3787550"/>
              <a:gd name="connsiteX1623" fmla="*/ 3641997 w 6019391"/>
              <a:gd name="connsiteY1623" fmla="*/ 2987102 h 3787550"/>
              <a:gd name="connsiteX1624" fmla="*/ 3647390 w 6019391"/>
              <a:gd name="connsiteY1624" fmla="*/ 2975115 h 3787550"/>
              <a:gd name="connsiteX1625" fmla="*/ 3237859 w 6019391"/>
              <a:gd name="connsiteY1625" fmla="*/ 2973617 h 3787550"/>
              <a:gd name="connsiteX1626" fmla="*/ 3229950 w 6019391"/>
              <a:gd name="connsiteY1626" fmla="*/ 2991635 h 3787550"/>
              <a:gd name="connsiteX1627" fmla="*/ 3228731 w 6019391"/>
              <a:gd name="connsiteY1627" fmla="*/ 2994186 h 3787550"/>
              <a:gd name="connsiteX1628" fmla="*/ 3236703 w 6019391"/>
              <a:gd name="connsiteY1628" fmla="*/ 2976091 h 3787550"/>
              <a:gd name="connsiteX1629" fmla="*/ 3652468 w 6019391"/>
              <a:gd name="connsiteY1629" fmla="*/ 2972657 h 3787550"/>
              <a:gd name="connsiteX1630" fmla="*/ 3650715 w 6019391"/>
              <a:gd name="connsiteY1630" fmla="*/ 2974476 h 3787550"/>
              <a:gd name="connsiteX1631" fmla="*/ 3649482 w 6019391"/>
              <a:gd name="connsiteY1631" fmla="*/ 2982756 h 3787550"/>
              <a:gd name="connsiteX1632" fmla="*/ 3649443 w 6019391"/>
              <a:gd name="connsiteY1632" fmla="*/ 2983348 h 3787550"/>
              <a:gd name="connsiteX1633" fmla="*/ 3651070 w 6019391"/>
              <a:gd name="connsiteY1633" fmla="*/ 2977932 h 3787550"/>
              <a:gd name="connsiteX1634" fmla="*/ 3652468 w 6019391"/>
              <a:gd name="connsiteY1634" fmla="*/ 2972657 h 3787550"/>
              <a:gd name="connsiteX1635" fmla="*/ 622067 w 6019391"/>
              <a:gd name="connsiteY1635" fmla="*/ 2972653 h 3787550"/>
              <a:gd name="connsiteX1636" fmla="*/ 621784 w 6019391"/>
              <a:gd name="connsiteY1636" fmla="*/ 2973170 h 3787550"/>
              <a:gd name="connsiteX1637" fmla="*/ 620144 w 6019391"/>
              <a:gd name="connsiteY1637" fmla="*/ 2975344 h 3787550"/>
              <a:gd name="connsiteX1638" fmla="*/ 3722313 w 6019391"/>
              <a:gd name="connsiteY1638" fmla="*/ 2972644 h 3787550"/>
              <a:gd name="connsiteX1639" fmla="*/ 3721552 w 6019391"/>
              <a:gd name="connsiteY1639" fmla="*/ 2973927 h 3787550"/>
              <a:gd name="connsiteX1640" fmla="*/ 3721066 w 6019391"/>
              <a:gd name="connsiteY1640" fmla="*/ 2975255 h 3787550"/>
              <a:gd name="connsiteX1641" fmla="*/ 3719677 w 6019391"/>
              <a:gd name="connsiteY1641" fmla="*/ 2978048 h 3787550"/>
              <a:gd name="connsiteX1642" fmla="*/ 3719446 w 6019391"/>
              <a:gd name="connsiteY1642" fmla="*/ 2979855 h 3787550"/>
              <a:gd name="connsiteX1643" fmla="*/ 3265358 w 6019391"/>
              <a:gd name="connsiteY1643" fmla="*/ 2971807 h 3787550"/>
              <a:gd name="connsiteX1644" fmla="*/ 3264940 w 6019391"/>
              <a:gd name="connsiteY1644" fmla="*/ 2973415 h 3787550"/>
              <a:gd name="connsiteX1645" fmla="*/ 3259404 w 6019391"/>
              <a:gd name="connsiteY1645" fmla="*/ 2994196 h 3787550"/>
              <a:gd name="connsiteX1646" fmla="*/ 3263786 w 6019391"/>
              <a:gd name="connsiteY1646" fmla="*/ 2984440 h 3787550"/>
              <a:gd name="connsiteX1647" fmla="*/ 3265493 w 6019391"/>
              <a:gd name="connsiteY1647" fmla="*/ 2973376 h 3787550"/>
              <a:gd name="connsiteX1648" fmla="*/ 3838521 w 6019391"/>
              <a:gd name="connsiteY1648" fmla="*/ 2969889 h 3787550"/>
              <a:gd name="connsiteX1649" fmla="*/ 3838496 w 6019391"/>
              <a:gd name="connsiteY1649" fmla="*/ 2969896 h 3787550"/>
              <a:gd name="connsiteX1650" fmla="*/ 3837998 w 6019391"/>
              <a:gd name="connsiteY1650" fmla="*/ 2970037 h 3787550"/>
              <a:gd name="connsiteX1651" fmla="*/ 3836926 w 6019391"/>
              <a:gd name="connsiteY1651" fmla="*/ 2970341 h 3787550"/>
              <a:gd name="connsiteX1652" fmla="*/ 3837924 w 6019391"/>
              <a:gd name="connsiteY1652" fmla="*/ 2970059 h 3787550"/>
              <a:gd name="connsiteX1653" fmla="*/ 3837998 w 6019391"/>
              <a:gd name="connsiteY1653" fmla="*/ 2970037 h 3787550"/>
              <a:gd name="connsiteX1654" fmla="*/ 3085027 w 6019391"/>
              <a:gd name="connsiteY1654" fmla="*/ 2964676 h 3787550"/>
              <a:gd name="connsiteX1655" fmla="*/ 3075051 w 6019391"/>
              <a:gd name="connsiteY1655" fmla="*/ 2995166 h 3787550"/>
              <a:gd name="connsiteX1656" fmla="*/ 3072531 w 6019391"/>
              <a:gd name="connsiteY1656" fmla="*/ 3001705 h 3787550"/>
              <a:gd name="connsiteX1657" fmla="*/ 3073457 w 6019391"/>
              <a:gd name="connsiteY1657" fmla="*/ 3000038 h 3787550"/>
              <a:gd name="connsiteX1658" fmla="*/ 3064898 w 6019391"/>
              <a:gd name="connsiteY1658" fmla="*/ 3026196 h 3787550"/>
              <a:gd name="connsiteX1659" fmla="*/ 3063670 w 6019391"/>
              <a:gd name="connsiteY1659" fmla="*/ 3028952 h 3787550"/>
              <a:gd name="connsiteX1660" fmla="*/ 3069111 w 6019391"/>
              <a:gd name="connsiteY1660" fmla="*/ 3008837 h 3787550"/>
              <a:gd name="connsiteX1661" fmla="*/ 3069227 w 6019391"/>
              <a:gd name="connsiteY1661" fmla="*/ 3008919 h 3787550"/>
              <a:gd name="connsiteX1662" fmla="*/ 3070539 w 6019391"/>
              <a:gd name="connsiteY1662" fmla="*/ 3007587 h 3787550"/>
              <a:gd name="connsiteX1663" fmla="*/ 3069509 w 6019391"/>
              <a:gd name="connsiteY1663" fmla="*/ 3007363 h 3787550"/>
              <a:gd name="connsiteX1664" fmla="*/ 3070443 w 6019391"/>
              <a:gd name="connsiteY1664" fmla="*/ 3003909 h 3787550"/>
              <a:gd name="connsiteX1665" fmla="*/ 3064357 w 6019391"/>
              <a:gd name="connsiteY1665" fmla="*/ 3008014 h 3787550"/>
              <a:gd name="connsiteX1666" fmla="*/ 3061239 w 6019391"/>
              <a:gd name="connsiteY1666" fmla="*/ 3010961 h 3787550"/>
              <a:gd name="connsiteX1667" fmla="*/ 3077432 w 6019391"/>
              <a:gd name="connsiteY1667" fmla="*/ 2979293 h 3787550"/>
              <a:gd name="connsiteX1668" fmla="*/ 2493724 w 6019391"/>
              <a:gd name="connsiteY1668" fmla="*/ 2964213 h 3787550"/>
              <a:gd name="connsiteX1669" fmla="*/ 2494131 w 6019391"/>
              <a:gd name="connsiteY1669" fmla="*/ 2967000 h 3787550"/>
              <a:gd name="connsiteX1670" fmla="*/ 2484816 w 6019391"/>
              <a:gd name="connsiteY1670" fmla="*/ 2990017 h 3787550"/>
              <a:gd name="connsiteX1671" fmla="*/ 2469978 w 6019391"/>
              <a:gd name="connsiteY1671" fmla="*/ 3030232 h 3787550"/>
              <a:gd name="connsiteX1672" fmla="*/ 2459740 w 6019391"/>
              <a:gd name="connsiteY1672" fmla="*/ 3063169 h 3787550"/>
              <a:gd name="connsiteX1673" fmla="*/ 2474515 w 6019391"/>
              <a:gd name="connsiteY1673" fmla="*/ 3010143 h 3787550"/>
              <a:gd name="connsiteX1674" fmla="*/ 2491381 w 6019391"/>
              <a:gd name="connsiteY1674" fmla="*/ 2969232 h 3787550"/>
              <a:gd name="connsiteX1675" fmla="*/ 2493724 w 6019391"/>
              <a:gd name="connsiteY1675" fmla="*/ 2964213 h 3787550"/>
              <a:gd name="connsiteX1676" fmla="*/ 3690618 w 6019391"/>
              <a:gd name="connsiteY1676" fmla="*/ 2961094 h 3787550"/>
              <a:gd name="connsiteX1677" fmla="*/ 3688406 w 6019391"/>
              <a:gd name="connsiteY1677" fmla="*/ 2964067 h 3787550"/>
              <a:gd name="connsiteX1678" fmla="*/ 3686619 w 6019391"/>
              <a:gd name="connsiteY1678" fmla="*/ 2968017 h 3787550"/>
              <a:gd name="connsiteX1679" fmla="*/ 3674601 w 6019391"/>
              <a:gd name="connsiteY1679" fmla="*/ 2994396 h 3787550"/>
              <a:gd name="connsiteX1680" fmla="*/ 3673556 w 6019391"/>
              <a:gd name="connsiteY1680" fmla="*/ 3001986 h 3787550"/>
              <a:gd name="connsiteX1681" fmla="*/ 3674277 w 6019391"/>
              <a:gd name="connsiteY1681" fmla="*/ 3000193 h 3787550"/>
              <a:gd name="connsiteX1682" fmla="*/ 3682811 w 6019391"/>
              <a:gd name="connsiteY1682" fmla="*/ 2981989 h 3787550"/>
              <a:gd name="connsiteX1683" fmla="*/ 3687257 w 6019391"/>
              <a:gd name="connsiteY1683" fmla="*/ 2968419 h 3787550"/>
              <a:gd name="connsiteX1684" fmla="*/ 3686447 w 6019391"/>
              <a:gd name="connsiteY1684" fmla="*/ 2974232 h 3787550"/>
              <a:gd name="connsiteX1685" fmla="*/ 3690055 w 6019391"/>
              <a:gd name="connsiteY1685" fmla="*/ 2966536 h 3787550"/>
              <a:gd name="connsiteX1686" fmla="*/ 2508685 w 6019391"/>
              <a:gd name="connsiteY1686" fmla="*/ 2956266 h 3787550"/>
              <a:gd name="connsiteX1687" fmla="*/ 2508027 w 6019391"/>
              <a:gd name="connsiteY1687" fmla="*/ 2962577 h 3787550"/>
              <a:gd name="connsiteX1688" fmla="*/ 2470217 w 6019391"/>
              <a:gd name="connsiteY1688" fmla="*/ 3064106 h 3787550"/>
              <a:gd name="connsiteX1689" fmla="*/ 2463636 w 6019391"/>
              <a:gd name="connsiteY1689" fmla="*/ 3088556 h 3787550"/>
              <a:gd name="connsiteX1690" fmla="*/ 2461945 w 6019391"/>
              <a:gd name="connsiteY1690" fmla="*/ 3096222 h 3787550"/>
              <a:gd name="connsiteX1691" fmla="*/ 2461371 w 6019391"/>
              <a:gd name="connsiteY1691" fmla="*/ 3097525 h 3787550"/>
              <a:gd name="connsiteX1692" fmla="*/ 2456490 w 6019391"/>
              <a:gd name="connsiteY1692" fmla="*/ 3111360 h 3787550"/>
              <a:gd name="connsiteX1693" fmla="*/ 2455735 w 6019391"/>
              <a:gd name="connsiteY1693" fmla="*/ 3113025 h 3787550"/>
              <a:gd name="connsiteX1694" fmla="*/ 2459906 w 6019391"/>
              <a:gd name="connsiteY1694" fmla="*/ 3094062 h 3787550"/>
              <a:gd name="connsiteX1695" fmla="*/ 2466712 w 6019391"/>
              <a:gd name="connsiteY1695" fmla="*/ 3067484 h 3787550"/>
              <a:gd name="connsiteX1696" fmla="*/ 2485674 w 6019391"/>
              <a:gd name="connsiteY1696" fmla="*/ 3010448 h 3787550"/>
              <a:gd name="connsiteX1697" fmla="*/ 2501150 w 6019391"/>
              <a:gd name="connsiteY1697" fmla="*/ 2969167 h 3787550"/>
              <a:gd name="connsiteX1698" fmla="*/ 2508685 w 6019391"/>
              <a:gd name="connsiteY1698" fmla="*/ 2956266 h 3787550"/>
              <a:gd name="connsiteX1699" fmla="*/ 3853011 w 6019391"/>
              <a:gd name="connsiteY1699" fmla="*/ 2954473 h 3787550"/>
              <a:gd name="connsiteX1700" fmla="*/ 3852569 w 6019391"/>
              <a:gd name="connsiteY1700" fmla="*/ 2955702 h 3787550"/>
              <a:gd name="connsiteX1701" fmla="*/ 3852537 w 6019391"/>
              <a:gd name="connsiteY1701" fmla="*/ 2957165 h 3787550"/>
              <a:gd name="connsiteX1702" fmla="*/ 3853753 w 6019391"/>
              <a:gd name="connsiteY1702" fmla="*/ 2956778 h 3787550"/>
              <a:gd name="connsiteX1703" fmla="*/ 3854216 w 6019391"/>
              <a:gd name="connsiteY1703" fmla="*/ 2954923 h 3787550"/>
              <a:gd name="connsiteX1704" fmla="*/ 3853011 w 6019391"/>
              <a:gd name="connsiteY1704" fmla="*/ 2954473 h 3787550"/>
              <a:gd name="connsiteX1705" fmla="*/ 4106226 w 6019391"/>
              <a:gd name="connsiteY1705" fmla="*/ 2951392 h 3787550"/>
              <a:gd name="connsiteX1706" fmla="*/ 4105892 w 6019391"/>
              <a:gd name="connsiteY1706" fmla="*/ 2953328 h 3787550"/>
              <a:gd name="connsiteX1707" fmla="*/ 4105454 w 6019391"/>
              <a:gd name="connsiteY1707" fmla="*/ 2957905 h 3787550"/>
              <a:gd name="connsiteX1708" fmla="*/ 4100401 w 6019391"/>
              <a:gd name="connsiteY1708" fmla="*/ 2965867 h 3787550"/>
              <a:gd name="connsiteX1709" fmla="*/ 4094740 w 6019391"/>
              <a:gd name="connsiteY1709" fmla="*/ 2973962 h 3787550"/>
              <a:gd name="connsiteX1710" fmla="*/ 4095182 w 6019391"/>
              <a:gd name="connsiteY1710" fmla="*/ 2971113 h 3787550"/>
              <a:gd name="connsiteX1711" fmla="*/ 4095663 w 6019391"/>
              <a:gd name="connsiteY1711" fmla="*/ 2969048 h 3787550"/>
              <a:gd name="connsiteX1712" fmla="*/ 2522294 w 6019391"/>
              <a:gd name="connsiteY1712" fmla="*/ 2948409 h 3787550"/>
              <a:gd name="connsiteX1713" fmla="*/ 2521279 w 6019391"/>
              <a:gd name="connsiteY1713" fmla="*/ 2949925 h 3787550"/>
              <a:gd name="connsiteX1714" fmla="*/ 2508149 w 6019391"/>
              <a:gd name="connsiteY1714" fmla="*/ 2986831 h 3787550"/>
              <a:gd name="connsiteX1715" fmla="*/ 2517601 w 6019391"/>
              <a:gd name="connsiteY1715" fmla="*/ 2966191 h 3787550"/>
              <a:gd name="connsiteX1716" fmla="*/ 2521668 w 6019391"/>
              <a:gd name="connsiteY1716" fmla="*/ 2956473 h 3787550"/>
              <a:gd name="connsiteX1717" fmla="*/ 2521732 w 6019391"/>
              <a:gd name="connsiteY1717" fmla="*/ 2956292 h 3787550"/>
              <a:gd name="connsiteX1718" fmla="*/ 2519158 w 6019391"/>
              <a:gd name="connsiteY1718" fmla="*/ 2957067 h 3787550"/>
              <a:gd name="connsiteX1719" fmla="*/ 1873939 w 6019391"/>
              <a:gd name="connsiteY1719" fmla="*/ 2947432 h 3787550"/>
              <a:gd name="connsiteX1720" fmla="*/ 1875053 w 6019391"/>
              <a:gd name="connsiteY1720" fmla="*/ 2947669 h 3787550"/>
              <a:gd name="connsiteX1721" fmla="*/ 1872904 w 6019391"/>
              <a:gd name="connsiteY1721" fmla="*/ 2947801 h 3787550"/>
              <a:gd name="connsiteX1722" fmla="*/ 1873939 w 6019391"/>
              <a:gd name="connsiteY1722" fmla="*/ 2947432 h 3787550"/>
              <a:gd name="connsiteX1723" fmla="*/ 3263598 w 6019391"/>
              <a:gd name="connsiteY1723" fmla="*/ 2930587 h 3787550"/>
              <a:gd name="connsiteX1724" fmla="*/ 3262103 w 6019391"/>
              <a:gd name="connsiteY1724" fmla="*/ 2936284 h 3787550"/>
              <a:gd name="connsiteX1725" fmla="*/ 3258525 w 6019391"/>
              <a:gd name="connsiteY1725" fmla="*/ 2944169 h 3787550"/>
              <a:gd name="connsiteX1726" fmla="*/ 3263614 w 6019391"/>
              <a:gd name="connsiteY1726" fmla="*/ 2930529 h 3787550"/>
              <a:gd name="connsiteX1727" fmla="*/ 3263619 w 6019391"/>
              <a:gd name="connsiteY1727" fmla="*/ 2930533 h 3787550"/>
              <a:gd name="connsiteX1728" fmla="*/ 3263598 w 6019391"/>
              <a:gd name="connsiteY1728" fmla="*/ 2930587 h 3787550"/>
              <a:gd name="connsiteX1729" fmla="*/ 3103867 w 6019391"/>
              <a:gd name="connsiteY1729" fmla="*/ 2929392 h 3787550"/>
              <a:gd name="connsiteX1730" fmla="*/ 3088282 w 6019391"/>
              <a:gd name="connsiteY1730" fmla="*/ 2979686 h 3787550"/>
              <a:gd name="connsiteX1731" fmla="*/ 3086109 w 6019391"/>
              <a:gd name="connsiteY1731" fmla="*/ 2983916 h 3787550"/>
              <a:gd name="connsiteX1732" fmla="*/ 3089574 w 6019391"/>
              <a:gd name="connsiteY1732" fmla="*/ 2972369 h 3787550"/>
              <a:gd name="connsiteX1733" fmla="*/ 3096045 w 6019391"/>
              <a:gd name="connsiteY1733" fmla="*/ 2950804 h 3787550"/>
              <a:gd name="connsiteX1734" fmla="*/ 3092167 w 6019391"/>
              <a:gd name="connsiteY1734" fmla="*/ 2952556 h 3787550"/>
              <a:gd name="connsiteX1735" fmla="*/ 3088863 w 6019391"/>
              <a:gd name="connsiteY1735" fmla="*/ 2957293 h 3787550"/>
              <a:gd name="connsiteX1736" fmla="*/ 3097554 w 6019391"/>
              <a:gd name="connsiteY1736" fmla="*/ 2940569 h 3787550"/>
              <a:gd name="connsiteX1737" fmla="*/ 3852105 w 6019391"/>
              <a:gd name="connsiteY1737" fmla="*/ 2927806 h 3787550"/>
              <a:gd name="connsiteX1738" fmla="*/ 3851236 w 6019391"/>
              <a:gd name="connsiteY1738" fmla="*/ 2928673 h 3787550"/>
              <a:gd name="connsiteX1739" fmla="*/ 3853363 w 6019391"/>
              <a:gd name="connsiteY1739" fmla="*/ 2928149 h 3787550"/>
              <a:gd name="connsiteX1740" fmla="*/ 3852105 w 6019391"/>
              <a:gd name="connsiteY1740" fmla="*/ 2927806 h 3787550"/>
              <a:gd name="connsiteX1741" fmla="*/ 65160 w 6019391"/>
              <a:gd name="connsiteY1741" fmla="*/ 2923012 h 3787550"/>
              <a:gd name="connsiteX1742" fmla="*/ 38848 w 6019391"/>
              <a:gd name="connsiteY1742" fmla="*/ 2977172 h 3787550"/>
              <a:gd name="connsiteX1743" fmla="*/ 36132 w 6019391"/>
              <a:gd name="connsiteY1743" fmla="*/ 2988646 h 3787550"/>
              <a:gd name="connsiteX1744" fmla="*/ 36653 w 6019391"/>
              <a:gd name="connsiteY1744" fmla="*/ 2992455 h 3787550"/>
              <a:gd name="connsiteX1745" fmla="*/ 29819 w 6019391"/>
              <a:gd name="connsiteY1745" fmla="*/ 3003252 h 3787550"/>
              <a:gd name="connsiteX1746" fmla="*/ 12514 w 6019391"/>
              <a:gd name="connsiteY1746" fmla="*/ 3038085 h 3787550"/>
              <a:gd name="connsiteX1747" fmla="*/ 0 w 6019391"/>
              <a:gd name="connsiteY1747" fmla="*/ 3060085 h 3787550"/>
              <a:gd name="connsiteX1748" fmla="*/ 13383 w 6019391"/>
              <a:gd name="connsiteY1748" fmla="*/ 3022976 h 3787550"/>
              <a:gd name="connsiteX1749" fmla="*/ 14642 w 6019391"/>
              <a:gd name="connsiteY1749" fmla="*/ 3014893 h 3787550"/>
              <a:gd name="connsiteX1750" fmla="*/ 15004 w 6019391"/>
              <a:gd name="connsiteY1750" fmla="*/ 3012299 h 3787550"/>
              <a:gd name="connsiteX1751" fmla="*/ 56328 w 6019391"/>
              <a:gd name="connsiteY1751" fmla="*/ 2940264 h 3787550"/>
              <a:gd name="connsiteX1752" fmla="*/ 3268524 w 6019391"/>
              <a:gd name="connsiteY1752" fmla="*/ 2918058 h 3787550"/>
              <a:gd name="connsiteX1753" fmla="*/ 3264779 w 6019391"/>
              <a:gd name="connsiteY1753" fmla="*/ 2931240 h 3787550"/>
              <a:gd name="connsiteX1754" fmla="*/ 3263619 w 6019391"/>
              <a:gd name="connsiteY1754" fmla="*/ 2930533 h 3787550"/>
              <a:gd name="connsiteX1755" fmla="*/ 3266181 w 6019391"/>
              <a:gd name="connsiteY1755" fmla="*/ 2923675 h 3787550"/>
              <a:gd name="connsiteX1756" fmla="*/ 3268524 w 6019391"/>
              <a:gd name="connsiteY1756" fmla="*/ 2918058 h 3787550"/>
              <a:gd name="connsiteX1757" fmla="*/ 4131288 w 6019391"/>
              <a:gd name="connsiteY1757" fmla="*/ 2907753 h 3787550"/>
              <a:gd name="connsiteX1758" fmla="*/ 4130333 w 6019391"/>
              <a:gd name="connsiteY1758" fmla="*/ 2911006 h 3787550"/>
              <a:gd name="connsiteX1759" fmla="*/ 4128464 w 6019391"/>
              <a:gd name="connsiteY1759" fmla="*/ 2920148 h 3787550"/>
              <a:gd name="connsiteX1760" fmla="*/ 4116078 w 6019391"/>
              <a:gd name="connsiteY1760" fmla="*/ 2941164 h 3787550"/>
              <a:gd name="connsiteX1761" fmla="*/ 4114073 w 6019391"/>
              <a:gd name="connsiteY1761" fmla="*/ 2944322 h 3787550"/>
              <a:gd name="connsiteX1762" fmla="*/ 4114501 w 6019391"/>
              <a:gd name="connsiteY1762" fmla="*/ 2941961 h 3787550"/>
              <a:gd name="connsiteX1763" fmla="*/ 4115475 w 6019391"/>
              <a:gd name="connsiteY1763" fmla="*/ 2935936 h 3787550"/>
              <a:gd name="connsiteX1764" fmla="*/ 4119153 w 6019391"/>
              <a:gd name="connsiteY1764" fmla="*/ 2929789 h 3787550"/>
              <a:gd name="connsiteX1765" fmla="*/ 457414 w 6019391"/>
              <a:gd name="connsiteY1765" fmla="*/ 2907383 h 3787550"/>
              <a:gd name="connsiteX1766" fmla="*/ 454358 w 6019391"/>
              <a:gd name="connsiteY1766" fmla="*/ 2912723 h 3787550"/>
              <a:gd name="connsiteX1767" fmla="*/ 452468 w 6019391"/>
              <a:gd name="connsiteY1767" fmla="*/ 2913258 h 3787550"/>
              <a:gd name="connsiteX1768" fmla="*/ 453024 w 6019391"/>
              <a:gd name="connsiteY1768" fmla="*/ 2911541 h 3787550"/>
              <a:gd name="connsiteX1769" fmla="*/ 457414 w 6019391"/>
              <a:gd name="connsiteY1769" fmla="*/ 2907383 h 3787550"/>
              <a:gd name="connsiteX1770" fmla="*/ 3119034 w 6019391"/>
              <a:gd name="connsiteY1770" fmla="*/ 2904982 h 3787550"/>
              <a:gd name="connsiteX1771" fmla="*/ 3109122 w 6019391"/>
              <a:gd name="connsiteY1771" fmla="*/ 2928345 h 3787550"/>
              <a:gd name="connsiteX1772" fmla="*/ 3113521 w 6019391"/>
              <a:gd name="connsiteY1772" fmla="*/ 2915300 h 3787550"/>
              <a:gd name="connsiteX1773" fmla="*/ 3110927 w 6019391"/>
              <a:gd name="connsiteY1773" fmla="*/ 2916894 h 3787550"/>
              <a:gd name="connsiteX1774" fmla="*/ 3117291 w 6019391"/>
              <a:gd name="connsiteY1774" fmla="*/ 2905629 h 3787550"/>
              <a:gd name="connsiteX1775" fmla="*/ 414347 w 6019391"/>
              <a:gd name="connsiteY1775" fmla="*/ 2904907 h 3787550"/>
              <a:gd name="connsiteX1776" fmla="*/ 411430 w 6019391"/>
              <a:gd name="connsiteY1776" fmla="*/ 2913126 h 3787550"/>
              <a:gd name="connsiteX1777" fmla="*/ 408319 w 6019391"/>
              <a:gd name="connsiteY1777" fmla="*/ 2922302 h 3787550"/>
              <a:gd name="connsiteX1778" fmla="*/ 406784 w 6019391"/>
              <a:gd name="connsiteY1778" fmla="*/ 2926246 h 3787550"/>
              <a:gd name="connsiteX1779" fmla="*/ 397803 w 6019391"/>
              <a:gd name="connsiteY1779" fmla="*/ 2937140 h 3787550"/>
              <a:gd name="connsiteX1780" fmla="*/ 396975 w 6019391"/>
              <a:gd name="connsiteY1780" fmla="*/ 2936267 h 3787550"/>
              <a:gd name="connsiteX1781" fmla="*/ 396550 w 6019391"/>
              <a:gd name="connsiteY1781" fmla="*/ 2937802 h 3787550"/>
              <a:gd name="connsiteX1782" fmla="*/ 394910 w 6019391"/>
              <a:gd name="connsiteY1782" fmla="*/ 2940650 h 3787550"/>
              <a:gd name="connsiteX1783" fmla="*/ 388198 w 6019391"/>
              <a:gd name="connsiteY1783" fmla="*/ 2948793 h 3787550"/>
              <a:gd name="connsiteX1784" fmla="*/ 388374 w 6019391"/>
              <a:gd name="connsiteY1784" fmla="*/ 2948255 h 3787550"/>
              <a:gd name="connsiteX1785" fmla="*/ 156445 w 6019391"/>
              <a:gd name="connsiteY1785" fmla="*/ 2901875 h 3787550"/>
              <a:gd name="connsiteX1786" fmla="*/ 156164 w 6019391"/>
              <a:gd name="connsiteY1786" fmla="*/ 2902412 h 3787550"/>
              <a:gd name="connsiteX1787" fmla="*/ 154525 w 6019391"/>
              <a:gd name="connsiteY1787" fmla="*/ 2904678 h 3787550"/>
              <a:gd name="connsiteX1788" fmla="*/ 746330 w 6019391"/>
              <a:gd name="connsiteY1788" fmla="*/ 2901216 h 3787550"/>
              <a:gd name="connsiteX1789" fmla="*/ 743252 w 6019391"/>
              <a:gd name="connsiteY1789" fmla="*/ 2906353 h 3787550"/>
              <a:gd name="connsiteX1790" fmla="*/ 741401 w 6019391"/>
              <a:gd name="connsiteY1790" fmla="*/ 2906839 h 3787550"/>
              <a:gd name="connsiteX1791" fmla="*/ 741974 w 6019391"/>
              <a:gd name="connsiteY1791" fmla="*/ 2905180 h 3787550"/>
              <a:gd name="connsiteX1792" fmla="*/ 746330 w 6019391"/>
              <a:gd name="connsiteY1792" fmla="*/ 2901216 h 3787550"/>
              <a:gd name="connsiteX1793" fmla="*/ 579329 w 6019391"/>
              <a:gd name="connsiteY1793" fmla="*/ 2899666 h 3787550"/>
              <a:gd name="connsiteX1794" fmla="*/ 578872 w 6019391"/>
              <a:gd name="connsiteY1794" fmla="*/ 2901363 h 3787550"/>
              <a:gd name="connsiteX1795" fmla="*/ 577777 w 6019391"/>
              <a:gd name="connsiteY1795" fmla="*/ 2903665 h 3787550"/>
              <a:gd name="connsiteX1796" fmla="*/ 574738 w 6019391"/>
              <a:gd name="connsiteY1796" fmla="*/ 2908431 h 3787550"/>
              <a:gd name="connsiteX1797" fmla="*/ 402395 w 6019391"/>
              <a:gd name="connsiteY1797" fmla="*/ 2896857 h 3787550"/>
              <a:gd name="connsiteX1798" fmla="*/ 400412 w 6019391"/>
              <a:gd name="connsiteY1798" fmla="*/ 2899545 h 3787550"/>
              <a:gd name="connsiteX1799" fmla="*/ 401143 w 6019391"/>
              <a:gd name="connsiteY1799" fmla="*/ 2898065 h 3787550"/>
              <a:gd name="connsiteX1800" fmla="*/ 401673 w 6019391"/>
              <a:gd name="connsiteY1800" fmla="*/ 2897513 h 3787550"/>
              <a:gd name="connsiteX1801" fmla="*/ 402395 w 6019391"/>
              <a:gd name="connsiteY1801" fmla="*/ 2896857 h 3787550"/>
              <a:gd name="connsiteX1802" fmla="*/ 416082 w 6019391"/>
              <a:gd name="connsiteY1802" fmla="*/ 2895530 h 3787550"/>
              <a:gd name="connsiteX1803" fmla="*/ 405019 w 6019391"/>
              <a:gd name="connsiteY1803" fmla="*/ 2913849 h 3787550"/>
              <a:gd name="connsiteX1804" fmla="*/ 387683 w 6019391"/>
              <a:gd name="connsiteY1804" fmla="*/ 2944547 h 3787550"/>
              <a:gd name="connsiteX1805" fmla="*/ 386761 w 6019391"/>
              <a:gd name="connsiteY1805" fmla="*/ 2944188 h 3787550"/>
              <a:gd name="connsiteX1806" fmla="*/ 392527 w 6019391"/>
              <a:gd name="connsiteY1806" fmla="*/ 2935016 h 3787550"/>
              <a:gd name="connsiteX1807" fmla="*/ 385118 w 6019391"/>
              <a:gd name="connsiteY1807" fmla="*/ 2943464 h 3787550"/>
              <a:gd name="connsiteX1808" fmla="*/ 386512 w 6019391"/>
              <a:gd name="connsiteY1808" fmla="*/ 2937722 h 3787550"/>
              <a:gd name="connsiteX1809" fmla="*/ 386793 w 6019391"/>
              <a:gd name="connsiteY1809" fmla="*/ 2936139 h 3787550"/>
              <a:gd name="connsiteX1810" fmla="*/ 388462 w 6019391"/>
              <a:gd name="connsiteY1810" fmla="*/ 2933240 h 3787550"/>
              <a:gd name="connsiteX1811" fmla="*/ 408406 w 6019391"/>
              <a:gd name="connsiteY1811" fmla="*/ 2906895 h 3787550"/>
              <a:gd name="connsiteX1812" fmla="*/ 4194069 w 6019391"/>
              <a:gd name="connsiteY1812" fmla="*/ 2892566 h 3787550"/>
              <a:gd name="connsiteX1813" fmla="*/ 4193766 w 6019391"/>
              <a:gd name="connsiteY1813" fmla="*/ 2894668 h 3787550"/>
              <a:gd name="connsiteX1814" fmla="*/ 4192539 w 6019391"/>
              <a:gd name="connsiteY1814" fmla="*/ 2892673 h 3787550"/>
              <a:gd name="connsiteX1815" fmla="*/ 4194069 w 6019391"/>
              <a:gd name="connsiteY1815" fmla="*/ 2892566 h 3787550"/>
              <a:gd name="connsiteX1816" fmla="*/ 3278004 w 6019391"/>
              <a:gd name="connsiteY1816" fmla="*/ 2890577 h 3787550"/>
              <a:gd name="connsiteX1817" fmla="*/ 3257916 w 6019391"/>
              <a:gd name="connsiteY1817" fmla="*/ 2930701 h 3787550"/>
              <a:gd name="connsiteX1818" fmla="*/ 3256698 w 6019391"/>
              <a:gd name="connsiteY1818" fmla="*/ 2933305 h 3787550"/>
              <a:gd name="connsiteX1819" fmla="*/ 3254853 w 6019391"/>
              <a:gd name="connsiteY1819" fmla="*/ 2941071 h 3787550"/>
              <a:gd name="connsiteX1820" fmla="*/ 3257511 w 6019391"/>
              <a:gd name="connsiteY1820" fmla="*/ 2944283 h 3787550"/>
              <a:gd name="connsiteX1821" fmla="*/ 3257775 w 6019391"/>
              <a:gd name="connsiteY1821" fmla="*/ 2946431 h 3787550"/>
              <a:gd name="connsiteX1822" fmla="*/ 3257651 w 6019391"/>
              <a:gd name="connsiteY1822" fmla="*/ 2946988 h 3787550"/>
              <a:gd name="connsiteX1823" fmla="*/ 3263082 w 6019391"/>
              <a:gd name="connsiteY1823" fmla="*/ 2934814 h 3787550"/>
              <a:gd name="connsiteX1824" fmla="*/ 3257555 w 6019391"/>
              <a:gd name="connsiteY1824" fmla="*/ 2947423 h 3787550"/>
              <a:gd name="connsiteX1825" fmla="*/ 3257279 w 6019391"/>
              <a:gd name="connsiteY1825" fmla="*/ 2948664 h 3787550"/>
              <a:gd name="connsiteX1826" fmla="*/ 3264779 w 6019391"/>
              <a:gd name="connsiteY1826" fmla="*/ 2931240 h 3787550"/>
              <a:gd name="connsiteX1827" fmla="*/ 3265555 w 6019391"/>
              <a:gd name="connsiteY1827" fmla="*/ 2932125 h 3787550"/>
              <a:gd name="connsiteX1828" fmla="*/ 3265107 w 6019391"/>
              <a:gd name="connsiteY1828" fmla="*/ 2933030 h 3787550"/>
              <a:gd name="connsiteX1829" fmla="*/ 3265760 w 6019391"/>
              <a:gd name="connsiteY1829" fmla="*/ 2932359 h 3787550"/>
              <a:gd name="connsiteX1830" fmla="*/ 3265555 w 6019391"/>
              <a:gd name="connsiteY1830" fmla="*/ 2932125 h 3787550"/>
              <a:gd name="connsiteX1831" fmla="*/ 3268104 w 6019391"/>
              <a:gd name="connsiteY1831" fmla="*/ 2926989 h 3787550"/>
              <a:gd name="connsiteX1832" fmla="*/ 3272919 w 6019391"/>
              <a:gd name="connsiteY1832" fmla="*/ 2906018 h 3787550"/>
              <a:gd name="connsiteX1833" fmla="*/ 3865861 w 6019391"/>
              <a:gd name="connsiteY1833" fmla="*/ 2889089 h 3787550"/>
              <a:gd name="connsiteX1834" fmla="*/ 3862023 w 6019391"/>
              <a:gd name="connsiteY1834" fmla="*/ 2895473 h 3787550"/>
              <a:gd name="connsiteX1835" fmla="*/ 3861899 w 6019391"/>
              <a:gd name="connsiteY1835" fmla="*/ 2897144 h 3787550"/>
              <a:gd name="connsiteX1836" fmla="*/ 3863998 w 6019391"/>
              <a:gd name="connsiteY1836" fmla="*/ 2893175 h 3787550"/>
              <a:gd name="connsiteX1837" fmla="*/ 3865861 w 6019391"/>
              <a:gd name="connsiteY1837" fmla="*/ 2889089 h 3787550"/>
              <a:gd name="connsiteX1838" fmla="*/ 3859967 w 6019391"/>
              <a:gd name="connsiteY1838" fmla="*/ 2887784 h 3787550"/>
              <a:gd name="connsiteX1839" fmla="*/ 3857845 w 6019391"/>
              <a:gd name="connsiteY1839" fmla="*/ 2891065 h 3787550"/>
              <a:gd name="connsiteX1840" fmla="*/ 3852903 w 6019391"/>
              <a:gd name="connsiteY1840" fmla="*/ 2920138 h 3787550"/>
              <a:gd name="connsiteX1841" fmla="*/ 3856495 w 6019391"/>
              <a:gd name="connsiteY1841" fmla="*/ 2903874 h 3787550"/>
              <a:gd name="connsiteX1842" fmla="*/ 3859967 w 6019391"/>
              <a:gd name="connsiteY1842" fmla="*/ 2887784 h 3787550"/>
              <a:gd name="connsiteX1843" fmla="*/ 332705 w 6019391"/>
              <a:gd name="connsiteY1843" fmla="*/ 2886981 h 3787550"/>
              <a:gd name="connsiteX1844" fmla="*/ 331392 w 6019391"/>
              <a:gd name="connsiteY1844" fmla="*/ 2890508 h 3787550"/>
              <a:gd name="connsiteX1845" fmla="*/ 332231 w 6019391"/>
              <a:gd name="connsiteY1845" fmla="*/ 2887619 h 3787550"/>
              <a:gd name="connsiteX1846" fmla="*/ 527177 w 6019391"/>
              <a:gd name="connsiteY1846" fmla="*/ 2884441 h 3787550"/>
              <a:gd name="connsiteX1847" fmla="*/ 525678 w 6019391"/>
              <a:gd name="connsiteY1847" fmla="*/ 2887876 h 3787550"/>
              <a:gd name="connsiteX1848" fmla="*/ 524438 w 6019391"/>
              <a:gd name="connsiteY1848" fmla="*/ 2894222 h 3787550"/>
              <a:gd name="connsiteX1849" fmla="*/ 482632 w 6019391"/>
              <a:gd name="connsiteY1849" fmla="*/ 2977192 h 3787550"/>
              <a:gd name="connsiteX1850" fmla="*/ 474431 w 6019391"/>
              <a:gd name="connsiteY1850" fmla="*/ 2989503 h 3787550"/>
              <a:gd name="connsiteX1851" fmla="*/ 468027 w 6019391"/>
              <a:gd name="connsiteY1851" fmla="*/ 3000994 h 3787550"/>
              <a:gd name="connsiteX1852" fmla="*/ 468510 w 6019391"/>
              <a:gd name="connsiteY1852" fmla="*/ 2998188 h 3787550"/>
              <a:gd name="connsiteX1853" fmla="*/ 469882 w 6019391"/>
              <a:gd name="connsiteY1853" fmla="*/ 2994088 h 3787550"/>
              <a:gd name="connsiteX1854" fmla="*/ 516861 w 6019391"/>
              <a:gd name="connsiteY1854" fmla="*/ 2899046 h 3787550"/>
              <a:gd name="connsiteX1855" fmla="*/ 518505 w 6019391"/>
              <a:gd name="connsiteY1855" fmla="*/ 2902084 h 3787550"/>
              <a:gd name="connsiteX1856" fmla="*/ 1903044 w 6019391"/>
              <a:gd name="connsiteY1856" fmla="*/ 2883733 h 3787550"/>
              <a:gd name="connsiteX1857" fmla="*/ 1901177 w 6019391"/>
              <a:gd name="connsiteY1857" fmla="*/ 2886398 h 3787550"/>
              <a:gd name="connsiteX1858" fmla="*/ 1901855 w 6019391"/>
              <a:gd name="connsiteY1858" fmla="*/ 2884937 h 3787550"/>
              <a:gd name="connsiteX1859" fmla="*/ 1902356 w 6019391"/>
              <a:gd name="connsiteY1859" fmla="*/ 2884387 h 3787550"/>
              <a:gd name="connsiteX1860" fmla="*/ 1903044 w 6019391"/>
              <a:gd name="connsiteY1860" fmla="*/ 2883733 h 3787550"/>
              <a:gd name="connsiteX1861" fmla="*/ 1887689 w 6019391"/>
              <a:gd name="connsiteY1861" fmla="*/ 2883478 h 3787550"/>
              <a:gd name="connsiteX1862" fmla="*/ 1887747 w 6019391"/>
              <a:gd name="connsiteY1862" fmla="*/ 2886181 h 3787550"/>
              <a:gd name="connsiteX1863" fmla="*/ 1875958 w 6019391"/>
              <a:gd name="connsiteY1863" fmla="*/ 2907048 h 3787550"/>
              <a:gd name="connsiteX1864" fmla="*/ 1856749 w 6019391"/>
              <a:gd name="connsiteY1864" fmla="*/ 2943671 h 3787550"/>
              <a:gd name="connsiteX1865" fmla="*/ 1842872 w 6019391"/>
              <a:gd name="connsiteY1865" fmla="*/ 2973886 h 3787550"/>
              <a:gd name="connsiteX1866" fmla="*/ 1863562 w 6019391"/>
              <a:gd name="connsiteY1866" fmla="*/ 2925047 h 3787550"/>
              <a:gd name="connsiteX1867" fmla="*/ 1884817 w 6019391"/>
              <a:gd name="connsiteY1867" fmla="*/ 2887993 h 3787550"/>
              <a:gd name="connsiteX1868" fmla="*/ 1887689 w 6019391"/>
              <a:gd name="connsiteY1868" fmla="*/ 2883478 h 3787550"/>
              <a:gd name="connsiteX1869" fmla="*/ 3974881 w 6019391"/>
              <a:gd name="connsiteY1869" fmla="*/ 2881018 h 3787550"/>
              <a:gd name="connsiteX1870" fmla="*/ 3974856 w 6019391"/>
              <a:gd name="connsiteY1870" fmla="*/ 2881074 h 3787550"/>
              <a:gd name="connsiteX1871" fmla="*/ 3975060 w 6019391"/>
              <a:gd name="connsiteY1871" fmla="*/ 2881024 h 3787550"/>
              <a:gd name="connsiteX1872" fmla="*/ 529312 w 6019391"/>
              <a:gd name="connsiteY1872" fmla="*/ 2880099 h 3787550"/>
              <a:gd name="connsiteX1873" fmla="*/ 527177 w 6019391"/>
              <a:gd name="connsiteY1873" fmla="*/ 2884441 h 3787550"/>
              <a:gd name="connsiteX1874" fmla="*/ 528528 w 6019391"/>
              <a:gd name="connsiteY1874" fmla="*/ 2881351 h 3787550"/>
              <a:gd name="connsiteX1875" fmla="*/ 2516571 w 6019391"/>
              <a:gd name="connsiteY1875" fmla="*/ 2877412 h 3787550"/>
              <a:gd name="connsiteX1876" fmla="*/ 2475252 w 6019391"/>
              <a:gd name="connsiteY1876" fmla="*/ 2952639 h 3787550"/>
              <a:gd name="connsiteX1877" fmla="*/ 2313401 w 6019391"/>
              <a:gd name="connsiteY1877" fmla="*/ 3235520 h 3787550"/>
              <a:gd name="connsiteX1878" fmla="*/ 2308408 w 6019391"/>
              <a:gd name="connsiteY1878" fmla="*/ 3252618 h 3787550"/>
              <a:gd name="connsiteX1879" fmla="*/ 2330292 w 6019391"/>
              <a:gd name="connsiteY1879" fmla="*/ 3218807 h 3787550"/>
              <a:gd name="connsiteX1880" fmla="*/ 2500680 w 6019391"/>
              <a:gd name="connsiteY1880" fmla="*/ 2914999 h 3787550"/>
              <a:gd name="connsiteX1881" fmla="*/ 2520305 w 6019391"/>
              <a:gd name="connsiteY1881" fmla="*/ 2880698 h 3787550"/>
              <a:gd name="connsiteX1882" fmla="*/ 2518072 w 6019391"/>
              <a:gd name="connsiteY1882" fmla="*/ 2882400 h 3787550"/>
              <a:gd name="connsiteX1883" fmla="*/ 3948415 w 6019391"/>
              <a:gd name="connsiteY1883" fmla="*/ 2876713 h 3787550"/>
              <a:gd name="connsiteX1884" fmla="*/ 3939849 w 6019391"/>
              <a:gd name="connsiteY1884" fmla="*/ 2907695 h 3787550"/>
              <a:gd name="connsiteX1885" fmla="*/ 3939478 w 6019391"/>
              <a:gd name="connsiteY1885" fmla="*/ 2910184 h 3787550"/>
              <a:gd name="connsiteX1886" fmla="*/ 3940923 w 6019391"/>
              <a:gd name="connsiteY1886" fmla="*/ 2910287 h 3787550"/>
              <a:gd name="connsiteX1887" fmla="*/ 3943117 w 6019391"/>
              <a:gd name="connsiteY1887" fmla="*/ 2904133 h 3787550"/>
              <a:gd name="connsiteX1888" fmla="*/ 3948415 w 6019391"/>
              <a:gd name="connsiteY1888" fmla="*/ 2876713 h 3787550"/>
              <a:gd name="connsiteX1889" fmla="*/ 3863963 w 6019391"/>
              <a:gd name="connsiteY1889" fmla="*/ 2876063 h 3787550"/>
              <a:gd name="connsiteX1890" fmla="*/ 3859357 w 6019391"/>
              <a:gd name="connsiteY1890" fmla="*/ 2883973 h 3787550"/>
              <a:gd name="connsiteX1891" fmla="*/ 3859198 w 6019391"/>
              <a:gd name="connsiteY1891" fmla="*/ 2885442 h 3787550"/>
              <a:gd name="connsiteX1892" fmla="*/ 3859446 w 6019391"/>
              <a:gd name="connsiteY1892" fmla="*/ 2886172 h 3787550"/>
              <a:gd name="connsiteX1893" fmla="*/ 3862329 w 6019391"/>
              <a:gd name="connsiteY1893" fmla="*/ 2881617 h 3787550"/>
              <a:gd name="connsiteX1894" fmla="*/ 3863963 w 6019391"/>
              <a:gd name="connsiteY1894" fmla="*/ 2876063 h 3787550"/>
              <a:gd name="connsiteX1895" fmla="*/ 1835242 w 6019391"/>
              <a:gd name="connsiteY1895" fmla="*/ 2875432 h 3787550"/>
              <a:gd name="connsiteX1896" fmla="*/ 1834044 w 6019391"/>
              <a:gd name="connsiteY1896" fmla="*/ 2878901 h 3787550"/>
              <a:gd name="connsiteX1897" fmla="*/ 1834796 w 6019391"/>
              <a:gd name="connsiteY1897" fmla="*/ 2876063 h 3787550"/>
              <a:gd name="connsiteX1898" fmla="*/ 3952411 w 6019391"/>
              <a:gd name="connsiteY1898" fmla="*/ 2864991 h 3787550"/>
              <a:gd name="connsiteX1899" fmla="*/ 3952284 w 6019391"/>
              <a:gd name="connsiteY1899" fmla="*/ 2865205 h 3787550"/>
              <a:gd name="connsiteX1900" fmla="*/ 3951971 w 6019391"/>
              <a:gd name="connsiteY1900" fmla="*/ 2866330 h 3787550"/>
              <a:gd name="connsiteX1901" fmla="*/ 3952044 w 6019391"/>
              <a:gd name="connsiteY1901" fmla="*/ 2865610 h 3787550"/>
              <a:gd name="connsiteX1902" fmla="*/ 3950423 w 6019391"/>
              <a:gd name="connsiteY1902" fmla="*/ 2868346 h 3787550"/>
              <a:gd name="connsiteX1903" fmla="*/ 3949999 w 6019391"/>
              <a:gd name="connsiteY1903" fmla="*/ 2870075 h 3787550"/>
              <a:gd name="connsiteX1904" fmla="*/ 3950225 w 6019391"/>
              <a:gd name="connsiteY1904" fmla="*/ 2871914 h 3787550"/>
              <a:gd name="connsiteX1905" fmla="*/ 3950813 w 6019391"/>
              <a:gd name="connsiteY1905" fmla="*/ 2871031 h 3787550"/>
              <a:gd name="connsiteX1906" fmla="*/ 3950667 w 6019391"/>
              <a:gd name="connsiteY1906" fmla="*/ 2869796 h 3787550"/>
              <a:gd name="connsiteX1907" fmla="*/ 3951436 w 6019391"/>
              <a:gd name="connsiteY1907" fmla="*/ 2869059 h 3787550"/>
              <a:gd name="connsiteX1908" fmla="*/ 3951672 w 6019391"/>
              <a:gd name="connsiteY1908" fmla="*/ 2869740 h 3787550"/>
              <a:gd name="connsiteX1909" fmla="*/ 3952249 w 6019391"/>
              <a:gd name="connsiteY1909" fmla="*/ 2868875 h 3787550"/>
              <a:gd name="connsiteX1910" fmla="*/ 3952278 w 6019391"/>
              <a:gd name="connsiteY1910" fmla="*/ 2868174 h 3787550"/>
              <a:gd name="connsiteX1911" fmla="*/ 3951436 w 6019391"/>
              <a:gd name="connsiteY1911" fmla="*/ 2869059 h 3787550"/>
              <a:gd name="connsiteX1912" fmla="*/ 3951201 w 6019391"/>
              <a:gd name="connsiteY1912" fmla="*/ 2867066 h 3787550"/>
              <a:gd name="connsiteX1913" fmla="*/ 3951971 w 6019391"/>
              <a:gd name="connsiteY1913" fmla="*/ 2866330 h 3787550"/>
              <a:gd name="connsiteX1914" fmla="*/ 3952314 w 6019391"/>
              <a:gd name="connsiteY1914" fmla="*/ 2867319 h 3787550"/>
              <a:gd name="connsiteX1915" fmla="*/ 307832 w 6019391"/>
              <a:gd name="connsiteY1915" fmla="*/ 2858620 h 3787550"/>
              <a:gd name="connsiteX1916" fmla="*/ 305841 w 6019391"/>
              <a:gd name="connsiteY1916" fmla="*/ 2859648 h 3787550"/>
              <a:gd name="connsiteX1917" fmla="*/ 302436 w 6019391"/>
              <a:gd name="connsiteY1917" fmla="*/ 2864355 h 3787550"/>
              <a:gd name="connsiteX1918" fmla="*/ 302786 w 6019391"/>
              <a:gd name="connsiteY1918" fmla="*/ 2871736 h 3787550"/>
              <a:gd name="connsiteX1919" fmla="*/ 307590 w 6019391"/>
              <a:gd name="connsiteY1919" fmla="*/ 2862739 h 3787550"/>
              <a:gd name="connsiteX1920" fmla="*/ 307832 w 6019391"/>
              <a:gd name="connsiteY1920" fmla="*/ 2858620 h 3787550"/>
              <a:gd name="connsiteX1921" fmla="*/ 325005 w 6019391"/>
              <a:gd name="connsiteY1921" fmla="*/ 2857167 h 3787550"/>
              <a:gd name="connsiteX1922" fmla="*/ 296105 w 6019391"/>
              <a:gd name="connsiteY1922" fmla="*/ 2897093 h 3787550"/>
              <a:gd name="connsiteX1923" fmla="*/ 295222 w 6019391"/>
              <a:gd name="connsiteY1923" fmla="*/ 2898314 h 3787550"/>
              <a:gd name="connsiteX1924" fmla="*/ 283279 w 6019391"/>
              <a:gd name="connsiteY1924" fmla="*/ 2919929 h 3787550"/>
              <a:gd name="connsiteX1925" fmla="*/ 280655 w 6019391"/>
              <a:gd name="connsiteY1925" fmla="*/ 2934175 h 3787550"/>
              <a:gd name="connsiteX1926" fmla="*/ 325005 w 6019391"/>
              <a:gd name="connsiteY1926" fmla="*/ 2857167 h 3787550"/>
              <a:gd name="connsiteX1927" fmla="*/ 635614 w 6019391"/>
              <a:gd name="connsiteY1927" fmla="*/ 2851425 h 3787550"/>
              <a:gd name="connsiteX1928" fmla="*/ 634570 w 6019391"/>
              <a:gd name="connsiteY1928" fmla="*/ 2853902 h 3787550"/>
              <a:gd name="connsiteX1929" fmla="*/ 635644 w 6019391"/>
              <a:gd name="connsiteY1929" fmla="*/ 2852181 h 3787550"/>
              <a:gd name="connsiteX1930" fmla="*/ 2543667 w 6019391"/>
              <a:gd name="connsiteY1930" fmla="*/ 2850452 h 3787550"/>
              <a:gd name="connsiteX1931" fmla="*/ 2541393 w 6019391"/>
              <a:gd name="connsiteY1931" fmla="*/ 2854469 h 3787550"/>
              <a:gd name="connsiteX1932" fmla="*/ 2543570 w 6019391"/>
              <a:gd name="connsiteY1932" fmla="*/ 2851365 h 3787550"/>
              <a:gd name="connsiteX1933" fmla="*/ 2543757 w 6019391"/>
              <a:gd name="connsiteY1933" fmla="*/ 2850875 h 3787550"/>
              <a:gd name="connsiteX1934" fmla="*/ 2543913 w 6019391"/>
              <a:gd name="connsiteY1934" fmla="*/ 2850506 h 3787550"/>
              <a:gd name="connsiteX1935" fmla="*/ 355545 w 6019391"/>
              <a:gd name="connsiteY1935" fmla="*/ 2849195 h 3787550"/>
              <a:gd name="connsiteX1936" fmla="*/ 354704 w 6019391"/>
              <a:gd name="connsiteY1936" fmla="*/ 2850357 h 3787550"/>
              <a:gd name="connsiteX1937" fmla="*/ 354672 w 6019391"/>
              <a:gd name="connsiteY1937" fmla="*/ 2850542 h 3787550"/>
              <a:gd name="connsiteX1938" fmla="*/ 354645 w 6019391"/>
              <a:gd name="connsiteY1938" fmla="*/ 2850679 h 3787550"/>
              <a:gd name="connsiteX1939" fmla="*/ 3871647 w 6019391"/>
              <a:gd name="connsiteY1939" fmla="*/ 2848926 h 3787550"/>
              <a:gd name="connsiteX1940" fmla="*/ 3862833 w 6019391"/>
              <a:gd name="connsiteY1940" fmla="*/ 2871602 h 3787550"/>
              <a:gd name="connsiteX1941" fmla="*/ 3862880 w 6019391"/>
              <a:gd name="connsiteY1941" fmla="*/ 2872704 h 3787550"/>
              <a:gd name="connsiteX1942" fmla="*/ 3865709 w 6019391"/>
              <a:gd name="connsiteY1942" fmla="*/ 2868053 h 3787550"/>
              <a:gd name="connsiteX1943" fmla="*/ 3867954 w 6019391"/>
              <a:gd name="connsiteY1943" fmla="*/ 2861587 h 3787550"/>
              <a:gd name="connsiteX1944" fmla="*/ 3871647 w 6019391"/>
              <a:gd name="connsiteY1944" fmla="*/ 2848926 h 3787550"/>
              <a:gd name="connsiteX1945" fmla="*/ 339230 w 6019391"/>
              <a:gd name="connsiteY1945" fmla="*/ 2848135 h 3787550"/>
              <a:gd name="connsiteX1946" fmla="*/ 336011 w 6019391"/>
              <a:gd name="connsiteY1946" fmla="*/ 2852582 h 3787550"/>
              <a:gd name="connsiteX1947" fmla="*/ 316802 w 6019391"/>
              <a:gd name="connsiteY1947" fmla="*/ 2886988 h 3787550"/>
              <a:gd name="connsiteX1948" fmla="*/ 315432 w 6019391"/>
              <a:gd name="connsiteY1948" fmla="*/ 2901860 h 3787550"/>
              <a:gd name="connsiteX1949" fmla="*/ 332184 w 6019391"/>
              <a:gd name="connsiteY1949" fmla="*/ 2871764 h 3787550"/>
              <a:gd name="connsiteX1950" fmla="*/ 339017 w 6019391"/>
              <a:gd name="connsiteY1950" fmla="*/ 2848751 h 3787550"/>
              <a:gd name="connsiteX1951" fmla="*/ 494799 w 6019391"/>
              <a:gd name="connsiteY1951" fmla="*/ 2848025 h 3787550"/>
              <a:gd name="connsiteX1952" fmla="*/ 495313 w 6019391"/>
              <a:gd name="connsiteY1952" fmla="*/ 2854004 h 3787550"/>
              <a:gd name="connsiteX1953" fmla="*/ 494214 w 6019391"/>
              <a:gd name="connsiteY1953" fmla="*/ 2858234 h 3787550"/>
              <a:gd name="connsiteX1954" fmla="*/ 493774 w 6019391"/>
              <a:gd name="connsiteY1954" fmla="*/ 2858392 h 3787550"/>
              <a:gd name="connsiteX1955" fmla="*/ 481326 w 6019391"/>
              <a:gd name="connsiteY1955" fmla="*/ 2873729 h 3787550"/>
              <a:gd name="connsiteX1956" fmla="*/ 457414 w 6019391"/>
              <a:gd name="connsiteY1956" fmla="*/ 2907383 h 3787550"/>
              <a:gd name="connsiteX1957" fmla="*/ 467853 w 6019391"/>
              <a:gd name="connsiteY1957" fmla="*/ 2888721 h 3787550"/>
              <a:gd name="connsiteX1958" fmla="*/ 474364 w 6019391"/>
              <a:gd name="connsiteY1958" fmla="*/ 2877259 h 3787550"/>
              <a:gd name="connsiteX1959" fmla="*/ 472263 w 6019391"/>
              <a:gd name="connsiteY1959" fmla="*/ 2881915 h 3787550"/>
              <a:gd name="connsiteX1960" fmla="*/ 494799 w 6019391"/>
              <a:gd name="connsiteY1960" fmla="*/ 2848025 h 3787550"/>
              <a:gd name="connsiteX1961" fmla="*/ 3876312 w 6019391"/>
              <a:gd name="connsiteY1961" fmla="*/ 2845828 h 3787550"/>
              <a:gd name="connsiteX1962" fmla="*/ 3874592 w 6019391"/>
              <a:gd name="connsiteY1962" fmla="*/ 2848199 h 3787550"/>
              <a:gd name="connsiteX1963" fmla="*/ 3869354 w 6019391"/>
              <a:gd name="connsiteY1963" fmla="*/ 2869222 h 3787550"/>
              <a:gd name="connsiteX1964" fmla="*/ 3868423 w 6019391"/>
              <a:gd name="connsiteY1964" fmla="*/ 2870448 h 3787550"/>
              <a:gd name="connsiteX1965" fmla="*/ 3868381 w 6019391"/>
              <a:gd name="connsiteY1965" fmla="*/ 2870828 h 3787550"/>
              <a:gd name="connsiteX1966" fmla="*/ 3868934 w 6019391"/>
              <a:gd name="connsiteY1966" fmla="*/ 2871211 h 3787550"/>
              <a:gd name="connsiteX1967" fmla="*/ 3869355 w 6019391"/>
              <a:gd name="connsiteY1967" fmla="*/ 2870872 h 3787550"/>
              <a:gd name="connsiteX1968" fmla="*/ 3869354 w 6019391"/>
              <a:gd name="connsiteY1968" fmla="*/ 2869222 h 3787550"/>
              <a:gd name="connsiteX1969" fmla="*/ 3874590 w 6019391"/>
              <a:gd name="connsiteY1969" fmla="*/ 2858065 h 3787550"/>
              <a:gd name="connsiteX1970" fmla="*/ 3876312 w 6019391"/>
              <a:gd name="connsiteY1970" fmla="*/ 2845828 h 3787550"/>
              <a:gd name="connsiteX1971" fmla="*/ 504547 w 6019391"/>
              <a:gd name="connsiteY1971" fmla="*/ 2843902 h 3787550"/>
              <a:gd name="connsiteX1972" fmla="*/ 504500 w 6019391"/>
              <a:gd name="connsiteY1972" fmla="*/ 2844029 h 3787550"/>
              <a:gd name="connsiteX1973" fmla="*/ 500336 w 6019391"/>
              <a:gd name="connsiteY1973" fmla="*/ 2854726 h 3787550"/>
              <a:gd name="connsiteX1974" fmla="*/ 499353 w 6019391"/>
              <a:gd name="connsiteY1974" fmla="*/ 2856395 h 3787550"/>
              <a:gd name="connsiteX1975" fmla="*/ 497024 w 6019391"/>
              <a:gd name="connsiteY1975" fmla="*/ 2857228 h 3787550"/>
              <a:gd name="connsiteX1976" fmla="*/ 1835690 w 6019391"/>
              <a:gd name="connsiteY1976" fmla="*/ 2842726 h 3787550"/>
              <a:gd name="connsiteX1977" fmla="*/ 1836143 w 6019391"/>
              <a:gd name="connsiteY1977" fmla="*/ 2844298 h 3787550"/>
              <a:gd name="connsiteX1978" fmla="*/ 1835031 w 6019391"/>
              <a:gd name="connsiteY1978" fmla="*/ 2845353 h 3787550"/>
              <a:gd name="connsiteX1979" fmla="*/ 1834905 w 6019391"/>
              <a:gd name="connsiteY1979" fmla="*/ 2843403 h 3787550"/>
              <a:gd name="connsiteX1980" fmla="*/ 1835690 w 6019391"/>
              <a:gd name="connsiteY1980" fmla="*/ 2842726 h 3787550"/>
              <a:gd name="connsiteX1981" fmla="*/ 611306 w 6019391"/>
              <a:gd name="connsiteY1981" fmla="*/ 2840932 h 3787550"/>
              <a:gd name="connsiteX1982" fmla="*/ 593228 w 6019391"/>
              <a:gd name="connsiteY1982" fmla="*/ 2873131 h 3787550"/>
              <a:gd name="connsiteX1983" fmla="*/ 579329 w 6019391"/>
              <a:gd name="connsiteY1983" fmla="*/ 2899666 h 3787550"/>
              <a:gd name="connsiteX1984" fmla="*/ 579723 w 6019391"/>
              <a:gd name="connsiteY1984" fmla="*/ 2898197 h 3787550"/>
              <a:gd name="connsiteX1985" fmla="*/ 580857 w 6019391"/>
              <a:gd name="connsiteY1985" fmla="*/ 2892131 h 3787550"/>
              <a:gd name="connsiteX1986" fmla="*/ 595172 w 6019391"/>
              <a:gd name="connsiteY1986" fmla="*/ 2865709 h 3787550"/>
              <a:gd name="connsiteX1987" fmla="*/ 605395 w 6019391"/>
              <a:gd name="connsiteY1987" fmla="*/ 2846947 h 3787550"/>
              <a:gd name="connsiteX1988" fmla="*/ 609120 w 6019391"/>
              <a:gd name="connsiteY1988" fmla="*/ 2842338 h 3787550"/>
              <a:gd name="connsiteX1989" fmla="*/ 1836349 w 6019391"/>
              <a:gd name="connsiteY1989" fmla="*/ 2840100 h 3787550"/>
              <a:gd name="connsiteX1990" fmla="*/ 1836803 w 6019391"/>
              <a:gd name="connsiteY1990" fmla="*/ 2841672 h 3787550"/>
              <a:gd name="connsiteX1991" fmla="*/ 1835690 w 6019391"/>
              <a:gd name="connsiteY1991" fmla="*/ 2842726 h 3787550"/>
              <a:gd name="connsiteX1992" fmla="*/ 1835564 w 6019391"/>
              <a:gd name="connsiteY1992" fmla="*/ 2840778 h 3787550"/>
              <a:gd name="connsiteX1993" fmla="*/ 1836349 w 6019391"/>
              <a:gd name="connsiteY1993" fmla="*/ 2840100 h 3787550"/>
              <a:gd name="connsiteX1994" fmla="*/ 347517 w 6019391"/>
              <a:gd name="connsiteY1994" fmla="*/ 2836685 h 3787550"/>
              <a:gd name="connsiteX1995" fmla="*/ 344577 w 6019391"/>
              <a:gd name="connsiteY1995" fmla="*/ 2840747 h 3787550"/>
              <a:gd name="connsiteX1996" fmla="*/ 340905 w 6019391"/>
              <a:gd name="connsiteY1996" fmla="*/ 2851371 h 3787550"/>
              <a:gd name="connsiteX1997" fmla="*/ 335289 w 6019391"/>
              <a:gd name="connsiteY1997" fmla="*/ 2866188 h 3787550"/>
              <a:gd name="connsiteX1998" fmla="*/ 341967 w 6019391"/>
              <a:gd name="connsiteY1998" fmla="*/ 2854190 h 3787550"/>
              <a:gd name="connsiteX1999" fmla="*/ 517288 w 6019391"/>
              <a:gd name="connsiteY1999" fmla="*/ 2836643 h 3787550"/>
              <a:gd name="connsiteX2000" fmla="*/ 517475 w 6019391"/>
              <a:gd name="connsiteY2000" fmla="*/ 2836890 h 3787550"/>
              <a:gd name="connsiteX2001" fmla="*/ 516772 w 6019391"/>
              <a:gd name="connsiteY2001" fmla="*/ 2837511 h 3787550"/>
              <a:gd name="connsiteX2002" fmla="*/ 515469 w 6019391"/>
              <a:gd name="connsiteY2002" fmla="*/ 2834923 h 3787550"/>
              <a:gd name="connsiteX2003" fmla="*/ 516577 w 6019391"/>
              <a:gd name="connsiteY2003" fmla="*/ 2835708 h 3787550"/>
              <a:gd name="connsiteX2004" fmla="*/ 513850 w 6019391"/>
              <a:gd name="connsiteY2004" fmla="*/ 2841547 h 3787550"/>
              <a:gd name="connsiteX2005" fmla="*/ 513349 w 6019391"/>
              <a:gd name="connsiteY2005" fmla="*/ 2841509 h 3787550"/>
              <a:gd name="connsiteX2006" fmla="*/ 514612 w 6019391"/>
              <a:gd name="connsiteY2006" fmla="*/ 2839139 h 3787550"/>
              <a:gd name="connsiteX2007" fmla="*/ 513330 w 6019391"/>
              <a:gd name="connsiteY2007" fmla="*/ 2841507 h 3787550"/>
              <a:gd name="connsiteX2008" fmla="*/ 512999 w 6019391"/>
              <a:gd name="connsiteY2008" fmla="*/ 2841483 h 3787550"/>
              <a:gd name="connsiteX2009" fmla="*/ 513522 w 6019391"/>
              <a:gd name="connsiteY2009" fmla="*/ 2840530 h 3787550"/>
              <a:gd name="connsiteX2010" fmla="*/ 515444 w 6019391"/>
              <a:gd name="connsiteY2010" fmla="*/ 2834975 h 3787550"/>
              <a:gd name="connsiteX2011" fmla="*/ 615157 w 6019391"/>
              <a:gd name="connsiteY2011" fmla="*/ 2834072 h 3787550"/>
              <a:gd name="connsiteX2012" fmla="*/ 614728 w 6019391"/>
              <a:gd name="connsiteY2012" fmla="*/ 2835604 h 3787550"/>
              <a:gd name="connsiteX2013" fmla="*/ 612466 w 6019391"/>
              <a:gd name="connsiteY2013" fmla="*/ 2840186 h 3787550"/>
              <a:gd name="connsiteX2014" fmla="*/ 611306 w 6019391"/>
              <a:gd name="connsiteY2014" fmla="*/ 2840932 h 3787550"/>
              <a:gd name="connsiteX2015" fmla="*/ 1838633 w 6019391"/>
              <a:gd name="connsiteY2015" fmla="*/ 2833290 h 3787550"/>
              <a:gd name="connsiteX2016" fmla="*/ 1836349 w 6019391"/>
              <a:gd name="connsiteY2016" fmla="*/ 2840100 h 3787550"/>
              <a:gd name="connsiteX2017" fmla="*/ 1836973 w 6019391"/>
              <a:gd name="connsiteY2017" fmla="*/ 2836063 h 3787550"/>
              <a:gd name="connsiteX2018" fmla="*/ 1838633 w 6019391"/>
              <a:gd name="connsiteY2018" fmla="*/ 2833290 h 3787550"/>
              <a:gd name="connsiteX2019" fmla="*/ 1946416 w 6019391"/>
              <a:gd name="connsiteY2019" fmla="*/ 2830834 h 3787550"/>
              <a:gd name="connsiteX2020" fmla="*/ 1941558 w 6019391"/>
              <a:gd name="connsiteY2020" fmla="*/ 2838808 h 3787550"/>
              <a:gd name="connsiteX2021" fmla="*/ 1933995 w 6019391"/>
              <a:gd name="connsiteY2021" fmla="*/ 2850818 h 3787550"/>
              <a:gd name="connsiteX2022" fmla="*/ 1931472 w 6019391"/>
              <a:gd name="connsiteY2022" fmla="*/ 2854126 h 3787550"/>
              <a:gd name="connsiteX2023" fmla="*/ 1925343 w 6019391"/>
              <a:gd name="connsiteY2023" fmla="*/ 2865233 h 3787550"/>
              <a:gd name="connsiteX2024" fmla="*/ 1924020 w 6019391"/>
              <a:gd name="connsiteY2024" fmla="*/ 2870099 h 3787550"/>
              <a:gd name="connsiteX2025" fmla="*/ 1924772 w 6019391"/>
              <a:gd name="connsiteY2025" fmla="*/ 2868925 h 3787550"/>
              <a:gd name="connsiteX2026" fmla="*/ 1928107 w 6019391"/>
              <a:gd name="connsiteY2026" fmla="*/ 2863431 h 3787550"/>
              <a:gd name="connsiteX2027" fmla="*/ 640655 w 6019391"/>
              <a:gd name="connsiteY2027" fmla="*/ 2830344 h 3787550"/>
              <a:gd name="connsiteX2028" fmla="*/ 636822 w 6019391"/>
              <a:gd name="connsiteY2028" fmla="*/ 2836679 h 3787550"/>
              <a:gd name="connsiteX2029" fmla="*/ 633889 w 6019391"/>
              <a:gd name="connsiteY2029" fmla="*/ 2844649 h 3787550"/>
              <a:gd name="connsiteX2030" fmla="*/ 622205 w 6019391"/>
              <a:gd name="connsiteY2030" fmla="*/ 2873706 h 3787550"/>
              <a:gd name="connsiteX2031" fmla="*/ 631068 w 6019391"/>
              <a:gd name="connsiteY2031" fmla="*/ 2859511 h 3787550"/>
              <a:gd name="connsiteX2032" fmla="*/ 634583 w 6019391"/>
              <a:gd name="connsiteY2032" fmla="*/ 2848252 h 3787550"/>
              <a:gd name="connsiteX2033" fmla="*/ 4008593 w 6019391"/>
              <a:gd name="connsiteY2033" fmla="*/ 2829745 h 3787550"/>
              <a:gd name="connsiteX2034" fmla="*/ 4005296 w 6019391"/>
              <a:gd name="connsiteY2034" fmla="*/ 2837699 h 3787550"/>
              <a:gd name="connsiteX2035" fmla="*/ 4007315 w 6019391"/>
              <a:gd name="connsiteY2035" fmla="*/ 2830155 h 3787550"/>
              <a:gd name="connsiteX2036" fmla="*/ 4003078 w 6019391"/>
              <a:gd name="connsiteY2036" fmla="*/ 2835432 h 3787550"/>
              <a:gd name="connsiteX2037" fmla="*/ 4004697 w 6019391"/>
              <a:gd name="connsiteY2037" fmla="*/ 2829846 h 3787550"/>
              <a:gd name="connsiteX2038" fmla="*/ 4003732 w 6019391"/>
              <a:gd name="connsiteY2038" fmla="*/ 2830906 h 3787550"/>
              <a:gd name="connsiteX2039" fmla="*/ 4003598 w 6019391"/>
              <a:gd name="connsiteY2039" fmla="*/ 2831146 h 3787550"/>
              <a:gd name="connsiteX2040" fmla="*/ 3999518 w 6019391"/>
              <a:gd name="connsiteY2040" fmla="*/ 2849161 h 3787550"/>
              <a:gd name="connsiteX2041" fmla="*/ 4004779 w 6019391"/>
              <a:gd name="connsiteY2041" fmla="*/ 2840455 h 3787550"/>
              <a:gd name="connsiteX2042" fmla="*/ 4011208 w 6019391"/>
              <a:gd name="connsiteY2042" fmla="*/ 2830187 h 3787550"/>
              <a:gd name="connsiteX2043" fmla="*/ 3969676 w 6019391"/>
              <a:gd name="connsiteY2043" fmla="*/ 2829502 h 3787550"/>
              <a:gd name="connsiteX2044" fmla="*/ 3969035 w 6019391"/>
              <a:gd name="connsiteY2044" fmla="*/ 2831379 h 3787550"/>
              <a:gd name="connsiteX2045" fmla="*/ 3969742 w 6019391"/>
              <a:gd name="connsiteY2045" fmla="*/ 2830609 h 3787550"/>
              <a:gd name="connsiteX2046" fmla="*/ 369923 w 6019391"/>
              <a:gd name="connsiteY2046" fmla="*/ 2829330 h 3787550"/>
              <a:gd name="connsiteX2047" fmla="*/ 356729 w 6019391"/>
              <a:gd name="connsiteY2047" fmla="*/ 2847559 h 3787550"/>
              <a:gd name="connsiteX2048" fmla="*/ 367280 w 6019391"/>
              <a:gd name="connsiteY2048" fmla="*/ 2833817 h 3787550"/>
              <a:gd name="connsiteX2049" fmla="*/ 399600 w 6019391"/>
              <a:gd name="connsiteY2049" fmla="*/ 2829279 h 3787550"/>
              <a:gd name="connsiteX2050" fmla="*/ 398811 w 6019391"/>
              <a:gd name="connsiteY2050" fmla="*/ 2830265 h 3787550"/>
              <a:gd name="connsiteX2051" fmla="*/ 398577 w 6019391"/>
              <a:gd name="connsiteY2051" fmla="*/ 2830622 h 3787550"/>
              <a:gd name="connsiteX2052" fmla="*/ 399517 w 6019391"/>
              <a:gd name="connsiteY2052" fmla="*/ 2829652 h 3787550"/>
              <a:gd name="connsiteX2053" fmla="*/ 4030554 w 6019391"/>
              <a:gd name="connsiteY2053" fmla="*/ 2828871 h 3787550"/>
              <a:gd name="connsiteX2054" fmla="*/ 4027360 w 6019391"/>
              <a:gd name="connsiteY2054" fmla="*/ 2835534 h 3787550"/>
              <a:gd name="connsiteX2055" fmla="*/ 4023017 w 6019391"/>
              <a:gd name="connsiteY2055" fmla="*/ 2843678 h 3787550"/>
              <a:gd name="connsiteX2056" fmla="*/ 4021254 w 6019391"/>
              <a:gd name="connsiteY2056" fmla="*/ 2846250 h 3787550"/>
              <a:gd name="connsiteX2057" fmla="*/ 4020781 w 6019391"/>
              <a:gd name="connsiteY2057" fmla="*/ 2847998 h 3787550"/>
              <a:gd name="connsiteX2058" fmla="*/ 4024817 w 6019391"/>
              <a:gd name="connsiteY2058" fmla="*/ 2840911 h 3787550"/>
              <a:gd name="connsiteX2059" fmla="*/ 4029651 w 6019391"/>
              <a:gd name="connsiteY2059" fmla="*/ 2832367 h 3787550"/>
              <a:gd name="connsiteX2060" fmla="*/ 2545363 w 6019391"/>
              <a:gd name="connsiteY2060" fmla="*/ 2827723 h 3787550"/>
              <a:gd name="connsiteX2061" fmla="*/ 2541572 w 6019391"/>
              <a:gd name="connsiteY2061" fmla="*/ 2830272 h 3787550"/>
              <a:gd name="connsiteX2062" fmla="*/ 2538645 w 6019391"/>
              <a:gd name="connsiteY2062" fmla="*/ 2837878 h 3787550"/>
              <a:gd name="connsiteX2063" fmla="*/ 2539503 w 6019391"/>
              <a:gd name="connsiteY2063" fmla="*/ 2839950 h 3787550"/>
              <a:gd name="connsiteX2064" fmla="*/ 2537685 w 6019391"/>
              <a:gd name="connsiteY2064" fmla="*/ 2840377 h 3787550"/>
              <a:gd name="connsiteX2065" fmla="*/ 2532571 w 6019391"/>
              <a:gd name="connsiteY2065" fmla="*/ 2853668 h 3787550"/>
              <a:gd name="connsiteX2066" fmla="*/ 2531696 w 6019391"/>
              <a:gd name="connsiteY2066" fmla="*/ 2846915 h 3787550"/>
              <a:gd name="connsiteX2067" fmla="*/ 2533025 w 6019391"/>
              <a:gd name="connsiteY2067" fmla="*/ 2842913 h 3787550"/>
              <a:gd name="connsiteX2068" fmla="*/ 2531792 w 6019391"/>
              <a:gd name="connsiteY2068" fmla="*/ 2845521 h 3787550"/>
              <a:gd name="connsiteX2069" fmla="*/ 2531055 w 6019391"/>
              <a:gd name="connsiteY2069" fmla="*/ 2848220 h 3787550"/>
              <a:gd name="connsiteX2070" fmla="*/ 2529197 w 6019391"/>
              <a:gd name="connsiteY2070" fmla="*/ 2854426 h 3787550"/>
              <a:gd name="connsiteX2071" fmla="*/ 2521563 w 6019391"/>
              <a:gd name="connsiteY2071" fmla="*/ 2868323 h 3787550"/>
              <a:gd name="connsiteX2072" fmla="*/ 2522419 w 6019391"/>
              <a:gd name="connsiteY2072" fmla="*/ 2871673 h 3787550"/>
              <a:gd name="connsiteX2073" fmla="*/ 2521257 w 6019391"/>
              <a:gd name="connsiteY2073" fmla="*/ 2873405 h 3787550"/>
              <a:gd name="connsiteX2074" fmla="*/ 2520468 w 6019391"/>
              <a:gd name="connsiteY2074" fmla="*/ 2870318 h 3787550"/>
              <a:gd name="connsiteX2075" fmla="*/ 2517450 w 6019391"/>
              <a:gd name="connsiteY2075" fmla="*/ 2875812 h 3787550"/>
              <a:gd name="connsiteX2076" fmla="*/ 2521257 w 6019391"/>
              <a:gd name="connsiteY2076" fmla="*/ 2873405 h 3787550"/>
              <a:gd name="connsiteX2077" fmla="*/ 2520781 w 6019391"/>
              <a:gd name="connsiteY2077" fmla="*/ 2879868 h 3787550"/>
              <a:gd name="connsiteX2078" fmla="*/ 2537664 w 6019391"/>
              <a:gd name="connsiteY2078" fmla="*/ 2850359 h 3787550"/>
              <a:gd name="connsiteX2079" fmla="*/ 2541210 w 6019391"/>
              <a:gd name="connsiteY2079" fmla="*/ 2840157 h 3787550"/>
              <a:gd name="connsiteX2080" fmla="*/ 493517 w 6019391"/>
              <a:gd name="connsiteY2080" fmla="*/ 2826306 h 3787550"/>
              <a:gd name="connsiteX2081" fmla="*/ 491120 w 6019391"/>
              <a:gd name="connsiteY2081" fmla="*/ 2840127 h 3787550"/>
              <a:gd name="connsiteX2082" fmla="*/ 488055 w 6019391"/>
              <a:gd name="connsiteY2082" fmla="*/ 2846920 h 3787550"/>
              <a:gd name="connsiteX2083" fmla="*/ 483551 w 6019391"/>
              <a:gd name="connsiteY2083" fmla="*/ 2852635 h 3787550"/>
              <a:gd name="connsiteX2084" fmla="*/ 479583 w 6019391"/>
              <a:gd name="connsiteY2084" fmla="*/ 2852931 h 3787550"/>
              <a:gd name="connsiteX2085" fmla="*/ 469953 w 6019391"/>
              <a:gd name="connsiteY2085" fmla="*/ 2867606 h 3787550"/>
              <a:gd name="connsiteX2086" fmla="*/ 464920 w 6019391"/>
              <a:gd name="connsiteY2086" fmla="*/ 2875585 h 3787550"/>
              <a:gd name="connsiteX2087" fmla="*/ 460119 w 6019391"/>
              <a:gd name="connsiteY2087" fmla="*/ 2880353 h 3787550"/>
              <a:gd name="connsiteX2088" fmla="*/ 492861 w 6019391"/>
              <a:gd name="connsiteY2088" fmla="*/ 2827102 h 3787550"/>
              <a:gd name="connsiteX2089" fmla="*/ 493517 w 6019391"/>
              <a:gd name="connsiteY2089" fmla="*/ 2826306 h 3787550"/>
              <a:gd name="connsiteX2090" fmla="*/ 3162185 w 6019391"/>
              <a:gd name="connsiteY2090" fmla="*/ 2826153 h 3787550"/>
              <a:gd name="connsiteX2091" fmla="*/ 3159301 w 6019391"/>
              <a:gd name="connsiteY2091" fmla="*/ 2834569 h 3787550"/>
              <a:gd name="connsiteX2092" fmla="*/ 3165388 w 6019391"/>
              <a:gd name="connsiteY2092" fmla="*/ 2830464 h 3787550"/>
              <a:gd name="connsiteX2093" fmla="*/ 3159103 w 6019391"/>
              <a:gd name="connsiteY2093" fmla="*/ 2847757 h 3787550"/>
              <a:gd name="connsiteX2094" fmla="*/ 3160579 w 6019391"/>
              <a:gd name="connsiteY2094" fmla="*/ 2839720 h 3787550"/>
              <a:gd name="connsiteX2095" fmla="*/ 3151882 w 6019391"/>
              <a:gd name="connsiteY2095" fmla="*/ 2848832 h 3787550"/>
              <a:gd name="connsiteX2096" fmla="*/ 3136598 w 6019391"/>
              <a:gd name="connsiteY2096" fmla="*/ 2884635 h 3787550"/>
              <a:gd name="connsiteX2097" fmla="*/ 3143446 w 6019391"/>
              <a:gd name="connsiteY2097" fmla="*/ 2864158 h 3787550"/>
              <a:gd name="connsiteX2098" fmla="*/ 3141708 w 6019391"/>
              <a:gd name="connsiteY2098" fmla="*/ 2863991 h 3787550"/>
              <a:gd name="connsiteX2099" fmla="*/ 3139664 w 6019391"/>
              <a:gd name="connsiteY2099" fmla="*/ 2866021 h 3787550"/>
              <a:gd name="connsiteX2100" fmla="*/ 282528 w 6019391"/>
              <a:gd name="connsiteY2100" fmla="*/ 2826076 h 3787550"/>
              <a:gd name="connsiteX2101" fmla="*/ 279471 w 6019391"/>
              <a:gd name="connsiteY2101" fmla="*/ 2831416 h 3787550"/>
              <a:gd name="connsiteX2102" fmla="*/ 277582 w 6019391"/>
              <a:gd name="connsiteY2102" fmla="*/ 2831950 h 3787550"/>
              <a:gd name="connsiteX2103" fmla="*/ 278137 w 6019391"/>
              <a:gd name="connsiteY2103" fmla="*/ 2830234 h 3787550"/>
              <a:gd name="connsiteX2104" fmla="*/ 282528 w 6019391"/>
              <a:gd name="connsiteY2104" fmla="*/ 2826076 h 3787550"/>
              <a:gd name="connsiteX2105" fmla="*/ 375305 w 6019391"/>
              <a:gd name="connsiteY2105" fmla="*/ 2821895 h 3787550"/>
              <a:gd name="connsiteX2106" fmla="*/ 374066 w 6019391"/>
              <a:gd name="connsiteY2106" fmla="*/ 2823606 h 3787550"/>
              <a:gd name="connsiteX2107" fmla="*/ 372722 w 6019391"/>
              <a:gd name="connsiteY2107" fmla="*/ 2827262 h 3787550"/>
              <a:gd name="connsiteX2108" fmla="*/ 1872515 w 6019391"/>
              <a:gd name="connsiteY2108" fmla="*/ 2819519 h 3787550"/>
              <a:gd name="connsiteX2109" fmla="*/ 1873076 w 6019391"/>
              <a:gd name="connsiteY2109" fmla="*/ 2820159 h 3787550"/>
              <a:gd name="connsiteX2110" fmla="*/ 1871365 w 6019391"/>
              <a:gd name="connsiteY2110" fmla="*/ 2823667 h 3787550"/>
              <a:gd name="connsiteX2111" fmla="*/ 1871336 w 6019391"/>
              <a:gd name="connsiteY2111" fmla="*/ 2821551 h 3787550"/>
              <a:gd name="connsiteX2112" fmla="*/ 1872515 w 6019391"/>
              <a:gd name="connsiteY2112" fmla="*/ 2819519 h 3787550"/>
              <a:gd name="connsiteX2113" fmla="*/ 416079 w 6019391"/>
              <a:gd name="connsiteY2113" fmla="*/ 2819190 h 3787550"/>
              <a:gd name="connsiteX2114" fmla="*/ 412385 w 6019391"/>
              <a:gd name="connsiteY2114" fmla="*/ 2825585 h 3787550"/>
              <a:gd name="connsiteX2115" fmla="*/ 407432 w 6019391"/>
              <a:gd name="connsiteY2115" fmla="*/ 2833373 h 3787550"/>
              <a:gd name="connsiteX2116" fmla="*/ 405475 w 6019391"/>
              <a:gd name="connsiteY2116" fmla="*/ 2835803 h 3787550"/>
              <a:gd name="connsiteX2117" fmla="*/ 404872 w 6019391"/>
              <a:gd name="connsiteY2117" fmla="*/ 2837507 h 3787550"/>
              <a:gd name="connsiteX2118" fmla="*/ 409440 w 6019391"/>
              <a:gd name="connsiteY2118" fmla="*/ 2830750 h 3787550"/>
              <a:gd name="connsiteX2119" fmla="*/ 414915 w 6019391"/>
              <a:gd name="connsiteY2119" fmla="*/ 2822601 h 3787550"/>
              <a:gd name="connsiteX2120" fmla="*/ 3986520 w 6019391"/>
              <a:gd name="connsiteY2120" fmla="*/ 2818743 h 3787550"/>
              <a:gd name="connsiteX2121" fmla="*/ 3984903 w 6019391"/>
              <a:gd name="connsiteY2121" fmla="*/ 2825014 h 3787550"/>
              <a:gd name="connsiteX2122" fmla="*/ 3986404 w 6019391"/>
              <a:gd name="connsiteY2122" fmla="*/ 2820442 h 3787550"/>
              <a:gd name="connsiteX2123" fmla="*/ 2550500 w 6019391"/>
              <a:gd name="connsiteY2123" fmla="*/ 2812337 h 3787550"/>
              <a:gd name="connsiteX2124" fmla="*/ 2547794 w 6019391"/>
              <a:gd name="connsiteY2124" fmla="*/ 2814101 h 3787550"/>
              <a:gd name="connsiteX2125" fmla="*/ 2547569 w 6019391"/>
              <a:gd name="connsiteY2125" fmla="*/ 2814685 h 3787550"/>
              <a:gd name="connsiteX2126" fmla="*/ 2549282 w 6019391"/>
              <a:gd name="connsiteY2126" fmla="*/ 2815986 h 3787550"/>
              <a:gd name="connsiteX2127" fmla="*/ 365505 w 6019391"/>
              <a:gd name="connsiteY2127" fmla="*/ 2812193 h 3787550"/>
              <a:gd name="connsiteX2128" fmla="*/ 359080 w 6019391"/>
              <a:gd name="connsiteY2128" fmla="*/ 2821892 h 3787550"/>
              <a:gd name="connsiteX2129" fmla="*/ 357734 w 6019391"/>
              <a:gd name="connsiteY2129" fmla="*/ 2825863 h 3787550"/>
              <a:gd name="connsiteX2130" fmla="*/ 359980 w 6019391"/>
              <a:gd name="connsiteY2130" fmla="*/ 2821826 h 3787550"/>
              <a:gd name="connsiteX2131" fmla="*/ 357501 w 6019391"/>
              <a:gd name="connsiteY2131" fmla="*/ 2826550 h 3787550"/>
              <a:gd name="connsiteX2132" fmla="*/ 352997 w 6019391"/>
              <a:gd name="connsiteY2132" fmla="*/ 2839828 h 3787550"/>
              <a:gd name="connsiteX2133" fmla="*/ 348533 w 6019391"/>
              <a:gd name="connsiteY2133" fmla="*/ 2853616 h 3787550"/>
              <a:gd name="connsiteX2134" fmla="*/ 357605 w 6019391"/>
              <a:gd name="connsiteY2134" fmla="*/ 2836152 h 3787550"/>
              <a:gd name="connsiteX2135" fmla="*/ 364327 w 6019391"/>
              <a:gd name="connsiteY2135" fmla="*/ 2815910 h 3787550"/>
              <a:gd name="connsiteX2136" fmla="*/ 3988403 w 6019391"/>
              <a:gd name="connsiteY2136" fmla="*/ 2811446 h 3787550"/>
              <a:gd name="connsiteX2137" fmla="*/ 3986768 w 6019391"/>
              <a:gd name="connsiteY2137" fmla="*/ 2817782 h 3787550"/>
              <a:gd name="connsiteX2138" fmla="*/ 3987631 w 6019391"/>
              <a:gd name="connsiteY2138" fmla="*/ 2816226 h 3787550"/>
              <a:gd name="connsiteX2139" fmla="*/ 3986779 w 6019391"/>
              <a:gd name="connsiteY2139" fmla="*/ 2819298 h 3787550"/>
              <a:gd name="connsiteX2140" fmla="*/ 3988564 w 6019391"/>
              <a:gd name="connsiteY2140" fmla="*/ 2813861 h 3787550"/>
              <a:gd name="connsiteX2141" fmla="*/ 3987631 w 6019391"/>
              <a:gd name="connsiteY2141" fmla="*/ 2816226 h 3787550"/>
              <a:gd name="connsiteX2142" fmla="*/ 392870 w 6019391"/>
              <a:gd name="connsiteY2142" fmla="*/ 2811001 h 3787550"/>
              <a:gd name="connsiteX2143" fmla="*/ 392543 w 6019391"/>
              <a:gd name="connsiteY2143" fmla="*/ 2811454 h 3787550"/>
              <a:gd name="connsiteX2144" fmla="*/ 392843 w 6019391"/>
              <a:gd name="connsiteY2144" fmla="*/ 2811075 h 3787550"/>
              <a:gd name="connsiteX2145" fmla="*/ 4041780 w 6019391"/>
              <a:gd name="connsiteY2145" fmla="*/ 2810811 h 3787550"/>
              <a:gd name="connsiteX2146" fmla="*/ 4039820 w 6019391"/>
              <a:gd name="connsiteY2146" fmla="*/ 2812233 h 3787550"/>
              <a:gd name="connsiteX2147" fmla="*/ 4037199 w 6019391"/>
              <a:gd name="connsiteY2147" fmla="*/ 2815855 h 3787550"/>
              <a:gd name="connsiteX2148" fmla="*/ 4035163 w 6019391"/>
              <a:gd name="connsiteY2148" fmla="*/ 2822164 h 3787550"/>
              <a:gd name="connsiteX2149" fmla="*/ 4035460 w 6019391"/>
              <a:gd name="connsiteY2149" fmla="*/ 2821818 h 3787550"/>
              <a:gd name="connsiteX2150" fmla="*/ 4039988 w 6019391"/>
              <a:gd name="connsiteY2150" fmla="*/ 2815973 h 3787550"/>
              <a:gd name="connsiteX2151" fmla="*/ 4041780 w 6019391"/>
              <a:gd name="connsiteY2151" fmla="*/ 2810811 h 3787550"/>
              <a:gd name="connsiteX2152" fmla="*/ 4232548 w 6019391"/>
              <a:gd name="connsiteY2152" fmla="*/ 2810205 h 3787550"/>
              <a:gd name="connsiteX2153" fmla="*/ 4221240 w 6019391"/>
              <a:gd name="connsiteY2153" fmla="*/ 2842110 h 3787550"/>
              <a:gd name="connsiteX2154" fmla="*/ 4220405 w 6019391"/>
              <a:gd name="connsiteY2154" fmla="*/ 2845134 h 3787550"/>
              <a:gd name="connsiteX2155" fmla="*/ 4212537 w 6019391"/>
              <a:gd name="connsiteY2155" fmla="*/ 2859756 h 3787550"/>
              <a:gd name="connsiteX2156" fmla="*/ 4194718 w 6019391"/>
              <a:gd name="connsiteY2156" fmla="*/ 2892950 h 3787550"/>
              <a:gd name="connsiteX2157" fmla="*/ 4194069 w 6019391"/>
              <a:gd name="connsiteY2157" fmla="*/ 2892566 h 3787550"/>
              <a:gd name="connsiteX2158" fmla="*/ 4198793 w 6019391"/>
              <a:gd name="connsiteY2158" fmla="*/ 2885014 h 3787550"/>
              <a:gd name="connsiteX2159" fmla="*/ 4194628 w 6019391"/>
              <a:gd name="connsiteY2159" fmla="*/ 2888685 h 3787550"/>
              <a:gd name="connsiteX2160" fmla="*/ 4182672 w 6019391"/>
              <a:gd name="connsiteY2160" fmla="*/ 2901559 h 3787550"/>
              <a:gd name="connsiteX2161" fmla="*/ 4188316 w 6019391"/>
              <a:gd name="connsiteY2161" fmla="*/ 2889016 h 3787550"/>
              <a:gd name="connsiteX2162" fmla="*/ 4194192 w 6019391"/>
              <a:gd name="connsiteY2162" fmla="*/ 2874854 h 3787550"/>
              <a:gd name="connsiteX2163" fmla="*/ 4192282 w 6019391"/>
              <a:gd name="connsiteY2163" fmla="*/ 2876259 h 3787550"/>
              <a:gd name="connsiteX2164" fmla="*/ 4010722 w 6019391"/>
              <a:gd name="connsiteY2164" fmla="*/ 2809016 h 3787550"/>
              <a:gd name="connsiteX2165" fmla="*/ 4007549 w 6019391"/>
              <a:gd name="connsiteY2165" fmla="*/ 2813695 h 3787550"/>
              <a:gd name="connsiteX2166" fmla="*/ 4004922 w 6019391"/>
              <a:gd name="connsiteY2166" fmla="*/ 2825298 h 3787550"/>
              <a:gd name="connsiteX2167" fmla="*/ 4005615 w 6019391"/>
              <a:gd name="connsiteY2167" fmla="*/ 2824236 h 3787550"/>
              <a:gd name="connsiteX2168" fmla="*/ 4006854 w 6019391"/>
              <a:gd name="connsiteY2168" fmla="*/ 2822398 h 3787550"/>
              <a:gd name="connsiteX2169" fmla="*/ 4007644 w 6019391"/>
              <a:gd name="connsiteY2169" fmla="*/ 2819675 h 3787550"/>
              <a:gd name="connsiteX2170" fmla="*/ 3920063 w 6019391"/>
              <a:gd name="connsiteY2170" fmla="*/ 2808976 h 3787550"/>
              <a:gd name="connsiteX2171" fmla="*/ 3919589 w 6019391"/>
              <a:gd name="connsiteY2171" fmla="*/ 2809861 h 3787550"/>
              <a:gd name="connsiteX2172" fmla="*/ 3917206 w 6019391"/>
              <a:gd name="connsiteY2172" fmla="*/ 2814077 h 3787550"/>
              <a:gd name="connsiteX2173" fmla="*/ 3913805 w 6019391"/>
              <a:gd name="connsiteY2173" fmla="*/ 2821484 h 3787550"/>
              <a:gd name="connsiteX2174" fmla="*/ 3909274 w 6019391"/>
              <a:gd name="connsiteY2174" fmla="*/ 2836891 h 3787550"/>
              <a:gd name="connsiteX2175" fmla="*/ 3887520 w 6019391"/>
              <a:gd name="connsiteY2175" fmla="*/ 2922338 h 3787550"/>
              <a:gd name="connsiteX2176" fmla="*/ 3886933 w 6019391"/>
              <a:gd name="connsiteY2176" fmla="*/ 2925366 h 3787550"/>
              <a:gd name="connsiteX2177" fmla="*/ 3889591 w 6019391"/>
              <a:gd name="connsiteY2177" fmla="*/ 2918346 h 3787550"/>
              <a:gd name="connsiteX2178" fmla="*/ 3915955 w 6019391"/>
              <a:gd name="connsiteY2178" fmla="*/ 2823638 h 3787550"/>
              <a:gd name="connsiteX2179" fmla="*/ 3920111 w 6019391"/>
              <a:gd name="connsiteY2179" fmla="*/ 2809121 h 3787550"/>
              <a:gd name="connsiteX2180" fmla="*/ 369777 w 6019391"/>
              <a:gd name="connsiteY2180" fmla="*/ 2808819 h 3787550"/>
              <a:gd name="connsiteX2181" fmla="*/ 365083 w 6019391"/>
              <a:gd name="connsiteY2181" fmla="*/ 2821754 h 3787550"/>
              <a:gd name="connsiteX2182" fmla="*/ 367787 w 6019391"/>
              <a:gd name="connsiteY2182" fmla="*/ 2816547 h 3787550"/>
              <a:gd name="connsiteX2183" fmla="*/ 369784 w 6019391"/>
              <a:gd name="connsiteY2183" fmla="*/ 2808824 h 3787550"/>
              <a:gd name="connsiteX2184" fmla="*/ 648457 w 6019391"/>
              <a:gd name="connsiteY2184" fmla="*/ 2808385 h 3787550"/>
              <a:gd name="connsiteX2185" fmla="*/ 645669 w 6019391"/>
              <a:gd name="connsiteY2185" fmla="*/ 2812642 h 3787550"/>
              <a:gd name="connsiteX2186" fmla="*/ 645150 w 6019391"/>
              <a:gd name="connsiteY2186" fmla="*/ 2814051 h 3787550"/>
              <a:gd name="connsiteX2187" fmla="*/ 648443 w 6019391"/>
              <a:gd name="connsiteY2187" fmla="*/ 2808764 h 3787550"/>
              <a:gd name="connsiteX2188" fmla="*/ 460647 w 6019391"/>
              <a:gd name="connsiteY2188" fmla="*/ 2807886 h 3787550"/>
              <a:gd name="connsiteX2189" fmla="*/ 458582 w 6019391"/>
              <a:gd name="connsiteY2189" fmla="*/ 2824112 h 3787550"/>
              <a:gd name="connsiteX2190" fmla="*/ 453779 w 6019391"/>
              <a:gd name="connsiteY2190" fmla="*/ 2833109 h 3787550"/>
              <a:gd name="connsiteX2191" fmla="*/ 439724 w 6019391"/>
              <a:gd name="connsiteY2191" fmla="*/ 2856381 h 3787550"/>
              <a:gd name="connsiteX2192" fmla="*/ 439107 w 6019391"/>
              <a:gd name="connsiteY2192" fmla="*/ 2857243 h 3787550"/>
              <a:gd name="connsiteX2193" fmla="*/ 426546 w 6019391"/>
              <a:gd name="connsiteY2193" fmla="*/ 2874378 h 3787550"/>
              <a:gd name="connsiteX2194" fmla="*/ 422366 w 6019391"/>
              <a:gd name="connsiteY2194" fmla="*/ 2875630 h 3787550"/>
              <a:gd name="connsiteX2195" fmla="*/ 418253 w 6019391"/>
              <a:gd name="connsiteY2195" fmla="*/ 2881505 h 3787550"/>
              <a:gd name="connsiteX2196" fmla="*/ 631205 w 6019391"/>
              <a:gd name="connsiteY2196" fmla="*/ 2805489 h 3787550"/>
              <a:gd name="connsiteX2197" fmla="*/ 615157 w 6019391"/>
              <a:gd name="connsiteY2197" fmla="*/ 2834072 h 3787550"/>
              <a:gd name="connsiteX2198" fmla="*/ 616179 w 6019391"/>
              <a:gd name="connsiteY2198" fmla="*/ 2830422 h 3787550"/>
              <a:gd name="connsiteX2199" fmla="*/ 428660 w 6019391"/>
              <a:gd name="connsiteY2199" fmla="*/ 2802037 h 3787550"/>
              <a:gd name="connsiteX2200" fmla="*/ 426593 w 6019391"/>
              <a:gd name="connsiteY2200" fmla="*/ 2803311 h 3787550"/>
              <a:gd name="connsiteX2201" fmla="*/ 423700 w 6019391"/>
              <a:gd name="connsiteY2201" fmla="*/ 2806725 h 3787550"/>
              <a:gd name="connsiteX2202" fmla="*/ 421192 w 6019391"/>
              <a:gd name="connsiteY2202" fmla="*/ 2812851 h 3787550"/>
              <a:gd name="connsiteX2203" fmla="*/ 421515 w 6019391"/>
              <a:gd name="connsiteY2203" fmla="*/ 2812529 h 3787550"/>
              <a:gd name="connsiteX2204" fmla="*/ 426483 w 6019391"/>
              <a:gd name="connsiteY2204" fmla="*/ 2807041 h 3787550"/>
              <a:gd name="connsiteX2205" fmla="*/ 428660 w 6019391"/>
              <a:gd name="connsiteY2205" fmla="*/ 2802037 h 3787550"/>
              <a:gd name="connsiteX2206" fmla="*/ 661427 w 6019391"/>
              <a:gd name="connsiteY2206" fmla="*/ 2798338 h 3787550"/>
              <a:gd name="connsiteX2207" fmla="*/ 654136 w 6019391"/>
              <a:gd name="connsiteY2207" fmla="*/ 2810824 h 3787550"/>
              <a:gd name="connsiteX2208" fmla="*/ 645886 w 6019391"/>
              <a:gd name="connsiteY2208" fmla="*/ 2833642 h 3787550"/>
              <a:gd name="connsiteX2209" fmla="*/ 644917 w 6019391"/>
              <a:gd name="connsiteY2209" fmla="*/ 2836444 h 3787550"/>
              <a:gd name="connsiteX2210" fmla="*/ 653324 w 6019391"/>
              <a:gd name="connsiteY2210" fmla="*/ 2821725 h 3787550"/>
              <a:gd name="connsiteX2211" fmla="*/ 366983 w 6019391"/>
              <a:gd name="connsiteY2211" fmla="*/ 2798276 h 3787550"/>
              <a:gd name="connsiteX2212" fmla="*/ 365858 w 6019391"/>
              <a:gd name="connsiteY2212" fmla="*/ 2801588 h 3787550"/>
              <a:gd name="connsiteX2213" fmla="*/ 363993 w 6019391"/>
              <a:gd name="connsiteY2213" fmla="*/ 2807307 h 3787550"/>
              <a:gd name="connsiteX2214" fmla="*/ 368711 w 6019391"/>
              <a:gd name="connsiteY2214" fmla="*/ 2802072 h 3787550"/>
              <a:gd name="connsiteX2215" fmla="*/ 368791 w 6019391"/>
              <a:gd name="connsiteY2215" fmla="*/ 2801818 h 3787550"/>
              <a:gd name="connsiteX2216" fmla="*/ 368207 w 6019391"/>
              <a:gd name="connsiteY2216" fmla="*/ 2801131 h 3787550"/>
              <a:gd name="connsiteX2217" fmla="*/ 367085 w 6019391"/>
              <a:gd name="connsiteY2217" fmla="*/ 2798542 h 3787550"/>
              <a:gd name="connsiteX2218" fmla="*/ 4035143 w 6019391"/>
              <a:gd name="connsiteY2218" fmla="*/ 2797399 h 3787550"/>
              <a:gd name="connsiteX2219" fmla="*/ 4034576 w 6019391"/>
              <a:gd name="connsiteY2219" fmla="*/ 2797491 h 3787550"/>
              <a:gd name="connsiteX2220" fmla="*/ 4035119 w 6019391"/>
              <a:gd name="connsiteY2220" fmla="*/ 2797403 h 3787550"/>
              <a:gd name="connsiteX2221" fmla="*/ 4035143 w 6019391"/>
              <a:gd name="connsiteY2221" fmla="*/ 2797399 h 3787550"/>
              <a:gd name="connsiteX2222" fmla="*/ 532845 w 6019391"/>
              <a:gd name="connsiteY2222" fmla="*/ 2796232 h 3787550"/>
              <a:gd name="connsiteX2223" fmla="*/ 526604 w 6019391"/>
              <a:gd name="connsiteY2223" fmla="*/ 2811219 h 3787550"/>
              <a:gd name="connsiteX2224" fmla="*/ 520221 w 6019391"/>
              <a:gd name="connsiteY2224" fmla="*/ 2831719 h 3787550"/>
              <a:gd name="connsiteX2225" fmla="*/ 517288 w 6019391"/>
              <a:gd name="connsiteY2225" fmla="*/ 2836643 h 3787550"/>
              <a:gd name="connsiteX2226" fmla="*/ 516577 w 6019391"/>
              <a:gd name="connsiteY2226" fmla="*/ 2835708 h 3787550"/>
              <a:gd name="connsiteX2227" fmla="*/ 518543 w 6019391"/>
              <a:gd name="connsiteY2227" fmla="*/ 2828288 h 3787550"/>
              <a:gd name="connsiteX2228" fmla="*/ 515469 w 6019391"/>
              <a:gd name="connsiteY2228" fmla="*/ 2834923 h 3787550"/>
              <a:gd name="connsiteX2229" fmla="*/ 515464 w 6019391"/>
              <a:gd name="connsiteY2229" fmla="*/ 2834919 h 3787550"/>
              <a:gd name="connsiteX2230" fmla="*/ 515444 w 6019391"/>
              <a:gd name="connsiteY2230" fmla="*/ 2834975 h 3787550"/>
              <a:gd name="connsiteX2231" fmla="*/ 512447 w 6019391"/>
              <a:gd name="connsiteY2231" fmla="*/ 2841440 h 3787550"/>
              <a:gd name="connsiteX2232" fmla="*/ 512030 w 6019391"/>
              <a:gd name="connsiteY2232" fmla="*/ 2841408 h 3787550"/>
              <a:gd name="connsiteX2233" fmla="*/ 509245 w 6019391"/>
              <a:gd name="connsiteY2233" fmla="*/ 2839618 h 3787550"/>
              <a:gd name="connsiteX2234" fmla="*/ 506059 w 6019391"/>
              <a:gd name="connsiteY2234" fmla="*/ 2845022 h 3787550"/>
              <a:gd name="connsiteX2235" fmla="*/ 505909 w 6019391"/>
              <a:gd name="connsiteY2235" fmla="*/ 2844775 h 3787550"/>
              <a:gd name="connsiteX2236" fmla="*/ 508335 w 6019391"/>
              <a:gd name="connsiteY2236" fmla="*/ 2837188 h 3787550"/>
              <a:gd name="connsiteX2237" fmla="*/ 509749 w 6019391"/>
              <a:gd name="connsiteY2237" fmla="*/ 2834686 h 3787550"/>
              <a:gd name="connsiteX2238" fmla="*/ 1873581 w 6019391"/>
              <a:gd name="connsiteY2238" fmla="*/ 2793174 h 3787550"/>
              <a:gd name="connsiteX2239" fmla="*/ 1872139 w 6019391"/>
              <a:gd name="connsiteY2239" fmla="*/ 2797482 h 3787550"/>
              <a:gd name="connsiteX2240" fmla="*/ 1872442 w 6019391"/>
              <a:gd name="connsiteY2240" fmla="*/ 2794996 h 3787550"/>
              <a:gd name="connsiteX2241" fmla="*/ 1873581 w 6019391"/>
              <a:gd name="connsiteY2241" fmla="*/ 2793174 h 3787550"/>
              <a:gd name="connsiteX2242" fmla="*/ 649297 w 6019391"/>
              <a:gd name="connsiteY2242" fmla="*/ 2789332 h 3787550"/>
              <a:gd name="connsiteX2243" fmla="*/ 647115 w 6019391"/>
              <a:gd name="connsiteY2243" fmla="*/ 2793262 h 3787550"/>
              <a:gd name="connsiteX2244" fmla="*/ 648632 w 6019391"/>
              <a:gd name="connsiteY2244" fmla="*/ 2793465 h 3787550"/>
              <a:gd name="connsiteX2245" fmla="*/ 649809 w 6019391"/>
              <a:gd name="connsiteY2245" fmla="*/ 2789820 h 3787550"/>
              <a:gd name="connsiteX2246" fmla="*/ 649297 w 6019391"/>
              <a:gd name="connsiteY2246" fmla="*/ 2789332 h 3787550"/>
              <a:gd name="connsiteX2247" fmla="*/ 668913 w 6019391"/>
              <a:gd name="connsiteY2247" fmla="*/ 2787078 h 3787550"/>
              <a:gd name="connsiteX2248" fmla="*/ 668358 w 6019391"/>
              <a:gd name="connsiteY2248" fmla="*/ 2788594 h 3787550"/>
              <a:gd name="connsiteX2249" fmla="*/ 661068 w 6019391"/>
              <a:gd name="connsiteY2249" fmla="*/ 2808169 h 3787550"/>
              <a:gd name="connsiteX2250" fmla="*/ 666227 w 6019391"/>
              <a:gd name="connsiteY2250" fmla="*/ 2799135 h 3787550"/>
              <a:gd name="connsiteX2251" fmla="*/ 668901 w 6019391"/>
              <a:gd name="connsiteY2251" fmla="*/ 2788605 h 3787550"/>
              <a:gd name="connsiteX2252" fmla="*/ 641973 w 6019391"/>
              <a:gd name="connsiteY2252" fmla="*/ 2786432 h 3787550"/>
              <a:gd name="connsiteX2253" fmla="*/ 632625 w 6019391"/>
              <a:gd name="connsiteY2253" fmla="*/ 2803134 h 3787550"/>
              <a:gd name="connsiteX2254" fmla="*/ 631205 w 6019391"/>
              <a:gd name="connsiteY2254" fmla="*/ 2805489 h 3787550"/>
              <a:gd name="connsiteX2255" fmla="*/ 640620 w 6019391"/>
              <a:gd name="connsiteY2255" fmla="*/ 2788719 h 3787550"/>
              <a:gd name="connsiteX2256" fmla="*/ 1855486 w 6019391"/>
              <a:gd name="connsiteY2256" fmla="*/ 2784384 h 3787550"/>
              <a:gd name="connsiteX2257" fmla="*/ 1853479 w 6019391"/>
              <a:gd name="connsiteY2257" fmla="*/ 2788413 h 3787550"/>
              <a:gd name="connsiteX2258" fmla="*/ 1854996 w 6019391"/>
              <a:gd name="connsiteY2258" fmla="*/ 2788558 h 3787550"/>
              <a:gd name="connsiteX2259" fmla="*/ 1856015 w 6019391"/>
              <a:gd name="connsiteY2259" fmla="*/ 2784855 h 3787550"/>
              <a:gd name="connsiteX2260" fmla="*/ 1855486 w 6019391"/>
              <a:gd name="connsiteY2260" fmla="*/ 2784384 h 3787550"/>
              <a:gd name="connsiteX2261" fmla="*/ 4256413 w 6019391"/>
              <a:gd name="connsiteY2261" fmla="*/ 2778518 h 3787550"/>
              <a:gd name="connsiteX2262" fmla="*/ 4252371 w 6019391"/>
              <a:gd name="connsiteY2262" fmla="*/ 2785112 h 3787550"/>
              <a:gd name="connsiteX2263" fmla="*/ 4252549 w 6019391"/>
              <a:gd name="connsiteY2263" fmla="*/ 2787827 h 3787550"/>
              <a:gd name="connsiteX2264" fmla="*/ 4255007 w 6019391"/>
              <a:gd name="connsiteY2264" fmla="*/ 2781684 h 3787550"/>
              <a:gd name="connsiteX2265" fmla="*/ 167925 w 6019391"/>
              <a:gd name="connsiteY2265" fmla="*/ 2776998 h 3787550"/>
              <a:gd name="connsiteX2266" fmla="*/ 166903 w 6019391"/>
              <a:gd name="connsiteY2266" fmla="*/ 2779564 h 3787550"/>
              <a:gd name="connsiteX2267" fmla="*/ 167970 w 6019391"/>
              <a:gd name="connsiteY2267" fmla="*/ 2777774 h 3787550"/>
              <a:gd name="connsiteX2268" fmla="*/ 469175 w 6019391"/>
              <a:gd name="connsiteY2268" fmla="*/ 2774861 h 3787550"/>
              <a:gd name="connsiteX2269" fmla="*/ 467111 w 6019391"/>
              <a:gd name="connsiteY2269" fmla="*/ 2791089 h 3787550"/>
              <a:gd name="connsiteX2270" fmla="*/ 426010 w 6019391"/>
              <a:gd name="connsiteY2270" fmla="*/ 2861197 h 3787550"/>
              <a:gd name="connsiteX2271" fmla="*/ 406133 w 6019391"/>
              <a:gd name="connsiteY2271" fmla="*/ 2895044 h 3787550"/>
              <a:gd name="connsiteX2272" fmla="*/ 402680 w 6019391"/>
              <a:gd name="connsiteY2272" fmla="*/ 2895812 h 3787550"/>
              <a:gd name="connsiteX2273" fmla="*/ 401718 w 6019391"/>
              <a:gd name="connsiteY2273" fmla="*/ 2896904 h 3787550"/>
              <a:gd name="connsiteX2274" fmla="*/ 401143 w 6019391"/>
              <a:gd name="connsiteY2274" fmla="*/ 2898065 h 3787550"/>
              <a:gd name="connsiteX2275" fmla="*/ 399764 w 6019391"/>
              <a:gd name="connsiteY2275" fmla="*/ 2899507 h 3787550"/>
              <a:gd name="connsiteX2276" fmla="*/ 399347 w 6019391"/>
              <a:gd name="connsiteY2276" fmla="*/ 2899484 h 3787550"/>
              <a:gd name="connsiteX2277" fmla="*/ 399014 w 6019391"/>
              <a:gd name="connsiteY2277" fmla="*/ 2900293 h 3787550"/>
              <a:gd name="connsiteX2278" fmla="*/ 399764 w 6019391"/>
              <a:gd name="connsiteY2278" fmla="*/ 2899507 h 3787550"/>
              <a:gd name="connsiteX2279" fmla="*/ 400412 w 6019391"/>
              <a:gd name="connsiteY2279" fmla="*/ 2899545 h 3787550"/>
              <a:gd name="connsiteX2280" fmla="*/ 394606 w 6019391"/>
              <a:gd name="connsiteY2280" fmla="*/ 2903487 h 3787550"/>
              <a:gd name="connsiteX2281" fmla="*/ 409102 w 6019391"/>
              <a:gd name="connsiteY2281" fmla="*/ 2883552 h 3787550"/>
              <a:gd name="connsiteX2282" fmla="*/ 409013 w 6019391"/>
              <a:gd name="connsiteY2282" fmla="*/ 2878412 h 3787550"/>
              <a:gd name="connsiteX2283" fmla="*/ 419738 w 6019391"/>
              <a:gd name="connsiteY2283" fmla="*/ 2858808 h 3787550"/>
              <a:gd name="connsiteX2284" fmla="*/ 421584 w 6019391"/>
              <a:gd name="connsiteY2284" fmla="*/ 2856193 h 3787550"/>
              <a:gd name="connsiteX2285" fmla="*/ 412313 w 6019391"/>
              <a:gd name="connsiteY2285" fmla="*/ 2874664 h 3787550"/>
              <a:gd name="connsiteX2286" fmla="*/ 427821 w 6019391"/>
              <a:gd name="connsiteY2286" fmla="*/ 2847447 h 3787550"/>
              <a:gd name="connsiteX2287" fmla="*/ 429666 w 6019391"/>
              <a:gd name="connsiteY2287" fmla="*/ 2844869 h 3787550"/>
              <a:gd name="connsiteX2288" fmla="*/ 429679 w 6019391"/>
              <a:gd name="connsiteY2288" fmla="*/ 2844850 h 3787550"/>
              <a:gd name="connsiteX2289" fmla="*/ 429879 w 6019391"/>
              <a:gd name="connsiteY2289" fmla="*/ 2843833 h 3787550"/>
              <a:gd name="connsiteX2290" fmla="*/ 3082504 w 6019391"/>
              <a:gd name="connsiteY2290" fmla="*/ 2773765 h 3787550"/>
              <a:gd name="connsiteX2291" fmla="*/ 3080193 w 6019391"/>
              <a:gd name="connsiteY2291" fmla="*/ 2774018 h 3787550"/>
              <a:gd name="connsiteX2292" fmla="*/ 3077556 w 6019391"/>
              <a:gd name="connsiteY2292" fmla="*/ 2777732 h 3787550"/>
              <a:gd name="connsiteX2293" fmla="*/ 3080314 w 6019391"/>
              <a:gd name="connsiteY2293" fmla="*/ 2778341 h 3787550"/>
              <a:gd name="connsiteX2294" fmla="*/ 4214312 w 6019391"/>
              <a:gd name="connsiteY2294" fmla="*/ 2766857 h 3787550"/>
              <a:gd name="connsiteX2295" fmla="*/ 4210940 w 6019391"/>
              <a:gd name="connsiteY2295" fmla="*/ 2773132 h 3787550"/>
              <a:gd name="connsiteX2296" fmla="*/ 4196514 w 6019391"/>
              <a:gd name="connsiteY2296" fmla="*/ 2812591 h 3787550"/>
              <a:gd name="connsiteX2297" fmla="*/ 4195522 w 6019391"/>
              <a:gd name="connsiteY2297" fmla="*/ 2815496 h 3787550"/>
              <a:gd name="connsiteX2298" fmla="*/ 4199120 w 6019391"/>
              <a:gd name="connsiteY2298" fmla="*/ 2808926 h 3787550"/>
              <a:gd name="connsiteX2299" fmla="*/ 4215381 w 6019391"/>
              <a:gd name="connsiteY2299" fmla="*/ 2768473 h 3787550"/>
              <a:gd name="connsiteX2300" fmla="*/ 396386 w 6019391"/>
              <a:gd name="connsiteY2300" fmla="*/ 2761136 h 3787550"/>
              <a:gd name="connsiteX2301" fmla="*/ 395929 w 6019391"/>
              <a:gd name="connsiteY2301" fmla="*/ 2761946 h 3787550"/>
              <a:gd name="connsiteX2302" fmla="*/ 394242 w 6019391"/>
              <a:gd name="connsiteY2302" fmla="*/ 2766738 h 3787550"/>
              <a:gd name="connsiteX2303" fmla="*/ 394199 w 6019391"/>
              <a:gd name="connsiteY2303" fmla="*/ 2766895 h 3787550"/>
              <a:gd name="connsiteX2304" fmla="*/ 172676 w 6019391"/>
              <a:gd name="connsiteY2304" fmla="*/ 2755230 h 3787550"/>
              <a:gd name="connsiteX2305" fmla="*/ 168869 w 6019391"/>
              <a:gd name="connsiteY2305" fmla="*/ 2761816 h 3787550"/>
              <a:gd name="connsiteX2306" fmla="*/ 166019 w 6019391"/>
              <a:gd name="connsiteY2306" fmla="*/ 2770065 h 3787550"/>
              <a:gd name="connsiteX2307" fmla="*/ 154610 w 6019391"/>
              <a:gd name="connsiteY2307" fmla="*/ 2800157 h 3787550"/>
              <a:gd name="connsiteX2308" fmla="*/ 163421 w 6019391"/>
              <a:gd name="connsiteY2308" fmla="*/ 2785396 h 3787550"/>
              <a:gd name="connsiteX2309" fmla="*/ 166803 w 6019391"/>
              <a:gd name="connsiteY2309" fmla="*/ 2773755 h 3787550"/>
              <a:gd name="connsiteX2310" fmla="*/ 3090780 w 6019391"/>
              <a:gd name="connsiteY2310" fmla="*/ 2751380 h 3787550"/>
              <a:gd name="connsiteX2311" fmla="*/ 3085450 w 6019391"/>
              <a:gd name="connsiteY2311" fmla="*/ 2766816 h 3787550"/>
              <a:gd name="connsiteX2312" fmla="*/ 3081394 w 6019391"/>
              <a:gd name="connsiteY2312" fmla="*/ 2778669 h 3787550"/>
              <a:gd name="connsiteX2313" fmla="*/ 3082958 w 6019391"/>
              <a:gd name="connsiteY2313" fmla="*/ 2779205 h 3787550"/>
              <a:gd name="connsiteX2314" fmla="*/ 3088952 w 6019391"/>
              <a:gd name="connsiteY2314" fmla="*/ 2761701 h 3787550"/>
              <a:gd name="connsiteX2315" fmla="*/ 3090780 w 6019391"/>
              <a:gd name="connsiteY2315" fmla="*/ 2751380 h 3787550"/>
              <a:gd name="connsiteX2316" fmla="*/ 670968 w 6019391"/>
              <a:gd name="connsiteY2316" fmla="*/ 2747143 h 3787550"/>
              <a:gd name="connsiteX2317" fmla="*/ 668992 w 6019391"/>
              <a:gd name="connsiteY2317" fmla="*/ 2752510 h 3787550"/>
              <a:gd name="connsiteX2318" fmla="*/ 664786 w 6019391"/>
              <a:gd name="connsiteY2318" fmla="*/ 2759809 h 3787550"/>
              <a:gd name="connsiteX2319" fmla="*/ 670989 w 6019391"/>
              <a:gd name="connsiteY2319" fmla="*/ 2747088 h 3787550"/>
              <a:gd name="connsiteX2320" fmla="*/ 670994 w 6019391"/>
              <a:gd name="connsiteY2320" fmla="*/ 2747092 h 3787550"/>
              <a:gd name="connsiteX2321" fmla="*/ 670968 w 6019391"/>
              <a:gd name="connsiteY2321" fmla="*/ 2747143 h 3787550"/>
              <a:gd name="connsiteX2322" fmla="*/ 1875305 w 6019391"/>
              <a:gd name="connsiteY2322" fmla="*/ 2741211 h 3787550"/>
              <a:gd name="connsiteX2323" fmla="*/ 1873560 w 6019391"/>
              <a:gd name="connsiteY2323" fmla="*/ 2746674 h 3787550"/>
              <a:gd name="connsiteX2324" fmla="*/ 1869678 w 6019391"/>
              <a:gd name="connsiteY2324" fmla="*/ 2754161 h 3787550"/>
              <a:gd name="connsiteX2325" fmla="*/ 1875323 w 6019391"/>
              <a:gd name="connsiteY2325" fmla="*/ 2741155 h 3787550"/>
              <a:gd name="connsiteX2326" fmla="*/ 1875329 w 6019391"/>
              <a:gd name="connsiteY2326" fmla="*/ 2741159 h 3787550"/>
              <a:gd name="connsiteX2327" fmla="*/ 1875305 w 6019391"/>
              <a:gd name="connsiteY2327" fmla="*/ 2741211 h 3787550"/>
              <a:gd name="connsiteX2328" fmla="*/ 676910 w 6019391"/>
              <a:gd name="connsiteY2328" fmla="*/ 2735479 h 3787550"/>
              <a:gd name="connsiteX2329" fmla="*/ 672059 w 6019391"/>
              <a:gd name="connsiteY2329" fmla="*/ 2747875 h 3787550"/>
              <a:gd name="connsiteX2330" fmla="*/ 670994 w 6019391"/>
              <a:gd name="connsiteY2330" fmla="*/ 2747092 h 3787550"/>
              <a:gd name="connsiteX2331" fmla="*/ 674116 w 6019391"/>
              <a:gd name="connsiteY2331" fmla="*/ 2740695 h 3787550"/>
              <a:gd name="connsiteX2332" fmla="*/ 676910 w 6019391"/>
              <a:gd name="connsiteY2332" fmla="*/ 2735479 h 3787550"/>
              <a:gd name="connsiteX2333" fmla="*/ 180243 w 6019391"/>
              <a:gd name="connsiteY2333" fmla="*/ 2732509 h 3787550"/>
              <a:gd name="connsiteX2334" fmla="*/ 177467 w 6019391"/>
              <a:gd name="connsiteY2334" fmla="*/ 2736938 h 3787550"/>
              <a:gd name="connsiteX2335" fmla="*/ 176963 w 6019391"/>
              <a:gd name="connsiteY2335" fmla="*/ 2738395 h 3787550"/>
              <a:gd name="connsiteX2336" fmla="*/ 180237 w 6019391"/>
              <a:gd name="connsiteY2336" fmla="*/ 2732898 h 3787550"/>
              <a:gd name="connsiteX2337" fmla="*/ 1880735 w 6019391"/>
              <a:gd name="connsiteY2337" fmla="*/ 2729277 h 3787550"/>
              <a:gd name="connsiteX2338" fmla="*/ 1876419 w 6019391"/>
              <a:gd name="connsiteY2338" fmla="*/ 2741905 h 3787550"/>
              <a:gd name="connsiteX2339" fmla="*/ 1875329 w 6019391"/>
              <a:gd name="connsiteY2339" fmla="*/ 2741159 h 3787550"/>
              <a:gd name="connsiteX2340" fmla="*/ 1878169 w 6019391"/>
              <a:gd name="connsiteY2340" fmla="*/ 2734619 h 3787550"/>
              <a:gd name="connsiteX2341" fmla="*/ 1880735 w 6019391"/>
              <a:gd name="connsiteY2341" fmla="*/ 2729277 h 3787550"/>
              <a:gd name="connsiteX2342" fmla="*/ 517563 w 6019391"/>
              <a:gd name="connsiteY2342" fmla="*/ 2729250 h 3787550"/>
              <a:gd name="connsiteX2343" fmla="*/ 514183 w 6019391"/>
              <a:gd name="connsiteY2343" fmla="*/ 2744542 h 3787550"/>
              <a:gd name="connsiteX2344" fmla="*/ 484751 w 6019391"/>
              <a:gd name="connsiteY2344" fmla="*/ 2793071 h 3787550"/>
              <a:gd name="connsiteX2345" fmla="*/ 456761 w 6019391"/>
              <a:gd name="connsiteY2345" fmla="*/ 2842363 h 3787550"/>
              <a:gd name="connsiteX2346" fmla="*/ 410609 w 6019391"/>
              <a:gd name="connsiteY2346" fmla="*/ 2920984 h 3787550"/>
              <a:gd name="connsiteX2347" fmla="*/ 413544 w 6019391"/>
              <a:gd name="connsiteY2347" fmla="*/ 2912884 h 3787550"/>
              <a:gd name="connsiteX2348" fmla="*/ 416630 w 6019391"/>
              <a:gd name="connsiteY2348" fmla="*/ 2902615 h 3787550"/>
              <a:gd name="connsiteX2349" fmla="*/ 416279 w 6019391"/>
              <a:gd name="connsiteY2349" fmla="*/ 2901681 h 3787550"/>
              <a:gd name="connsiteX2350" fmla="*/ 445863 w 6019391"/>
              <a:gd name="connsiteY2350" fmla="*/ 2852307 h 3787550"/>
              <a:gd name="connsiteX2351" fmla="*/ 448511 w 6019391"/>
              <a:gd name="connsiteY2351" fmla="*/ 2847639 h 3787550"/>
              <a:gd name="connsiteX2352" fmla="*/ 455832 w 6019391"/>
              <a:gd name="connsiteY2352" fmla="*/ 2837575 h 3787550"/>
              <a:gd name="connsiteX2353" fmla="*/ 461508 w 6019391"/>
              <a:gd name="connsiteY2353" fmla="*/ 2826134 h 3787550"/>
              <a:gd name="connsiteX2354" fmla="*/ 460369 w 6019391"/>
              <a:gd name="connsiteY2354" fmla="*/ 2826742 h 3787550"/>
              <a:gd name="connsiteX2355" fmla="*/ 466171 w 6019391"/>
              <a:gd name="connsiteY2355" fmla="*/ 2816515 h 3787550"/>
              <a:gd name="connsiteX2356" fmla="*/ 480992 w 6019391"/>
              <a:gd name="connsiteY2356" fmla="*/ 2790398 h 3787550"/>
              <a:gd name="connsiteX2357" fmla="*/ 517563 w 6019391"/>
              <a:gd name="connsiteY2357" fmla="*/ 2729250 h 3787550"/>
              <a:gd name="connsiteX2358" fmla="*/ 193352 w 6019391"/>
              <a:gd name="connsiteY2358" fmla="*/ 2721935 h 3787550"/>
              <a:gd name="connsiteX2359" fmla="*/ 186120 w 6019391"/>
              <a:gd name="connsiteY2359" fmla="*/ 2734908 h 3787550"/>
              <a:gd name="connsiteX2360" fmla="*/ 178110 w 6019391"/>
              <a:gd name="connsiteY2360" fmla="*/ 2758521 h 3787550"/>
              <a:gd name="connsiteX2361" fmla="*/ 177171 w 6019391"/>
              <a:gd name="connsiteY2361" fmla="*/ 2761421 h 3787550"/>
              <a:gd name="connsiteX2362" fmla="*/ 185504 w 6019391"/>
              <a:gd name="connsiteY2362" fmla="*/ 2746130 h 3787550"/>
              <a:gd name="connsiteX2363" fmla="*/ 180724 w 6019391"/>
              <a:gd name="connsiteY2363" fmla="*/ 2712907 h 3787550"/>
              <a:gd name="connsiteX2364" fmla="*/ 178564 w 6019391"/>
              <a:gd name="connsiteY2364" fmla="*/ 2716989 h 3787550"/>
              <a:gd name="connsiteX2365" fmla="*/ 180126 w 6019391"/>
              <a:gd name="connsiteY2365" fmla="*/ 2717168 h 3787550"/>
              <a:gd name="connsiteX2366" fmla="*/ 181260 w 6019391"/>
              <a:gd name="connsiteY2366" fmla="*/ 2713398 h 3787550"/>
              <a:gd name="connsiteX2367" fmla="*/ 180724 w 6019391"/>
              <a:gd name="connsiteY2367" fmla="*/ 2712907 h 3787550"/>
              <a:gd name="connsiteX2368" fmla="*/ 200808 w 6019391"/>
              <a:gd name="connsiteY2368" fmla="*/ 2710218 h 3787550"/>
              <a:gd name="connsiteX2369" fmla="*/ 200269 w 6019391"/>
              <a:gd name="connsiteY2369" fmla="*/ 2711786 h 3787550"/>
              <a:gd name="connsiteX2370" fmla="*/ 193178 w 6019391"/>
              <a:gd name="connsiteY2370" fmla="*/ 2732047 h 3787550"/>
              <a:gd name="connsiteX2371" fmla="*/ 198293 w 6019391"/>
              <a:gd name="connsiteY2371" fmla="*/ 2722662 h 3787550"/>
              <a:gd name="connsiteX2372" fmla="*/ 200827 w 6019391"/>
              <a:gd name="connsiteY2372" fmla="*/ 2711787 h 3787550"/>
              <a:gd name="connsiteX2373" fmla="*/ 688654 w 6019391"/>
              <a:gd name="connsiteY2373" fmla="*/ 2709780 h 3787550"/>
              <a:gd name="connsiteX2374" fmla="*/ 665425 w 6019391"/>
              <a:gd name="connsiteY2374" fmla="*/ 2746758 h 3787550"/>
              <a:gd name="connsiteX2375" fmla="*/ 664002 w 6019391"/>
              <a:gd name="connsiteY2375" fmla="*/ 2749165 h 3787550"/>
              <a:gd name="connsiteX2376" fmla="*/ 661494 w 6019391"/>
              <a:gd name="connsiteY2376" fmla="*/ 2756500 h 3787550"/>
              <a:gd name="connsiteX2377" fmla="*/ 663789 w 6019391"/>
              <a:gd name="connsiteY2377" fmla="*/ 2759831 h 3787550"/>
              <a:gd name="connsiteX2378" fmla="*/ 663850 w 6019391"/>
              <a:gd name="connsiteY2378" fmla="*/ 2761926 h 3787550"/>
              <a:gd name="connsiteX2379" fmla="*/ 663678 w 6019391"/>
              <a:gd name="connsiteY2379" fmla="*/ 2762454 h 3787550"/>
              <a:gd name="connsiteX2380" fmla="*/ 670080 w 6019391"/>
              <a:gd name="connsiteY2380" fmla="*/ 2751177 h 3787550"/>
              <a:gd name="connsiteX2381" fmla="*/ 663545 w 6019391"/>
              <a:gd name="connsiteY2381" fmla="*/ 2762865 h 3787550"/>
              <a:gd name="connsiteX2382" fmla="*/ 663163 w 6019391"/>
              <a:gd name="connsiteY2382" fmla="*/ 2764039 h 3787550"/>
              <a:gd name="connsiteX2383" fmla="*/ 672059 w 6019391"/>
              <a:gd name="connsiteY2383" fmla="*/ 2747875 h 3787550"/>
              <a:gd name="connsiteX2384" fmla="*/ 672733 w 6019391"/>
              <a:gd name="connsiteY2384" fmla="*/ 2748798 h 3787550"/>
              <a:gd name="connsiteX2385" fmla="*/ 672214 w 6019391"/>
              <a:gd name="connsiteY2385" fmla="*/ 2749631 h 3787550"/>
              <a:gd name="connsiteX2386" fmla="*/ 672911 w 6019391"/>
              <a:gd name="connsiteY2386" fmla="*/ 2749040 h 3787550"/>
              <a:gd name="connsiteX2387" fmla="*/ 672733 w 6019391"/>
              <a:gd name="connsiteY2387" fmla="*/ 2748798 h 3787550"/>
              <a:gd name="connsiteX2388" fmla="*/ 675684 w 6019391"/>
              <a:gd name="connsiteY2388" fmla="*/ 2744062 h 3787550"/>
              <a:gd name="connsiteX2389" fmla="*/ 682291 w 6019391"/>
              <a:gd name="connsiteY2389" fmla="*/ 2724241 h 3787550"/>
              <a:gd name="connsiteX2390" fmla="*/ 3109387 w 6019391"/>
              <a:gd name="connsiteY2390" fmla="*/ 2705186 h 3787550"/>
              <a:gd name="connsiteX2391" fmla="*/ 3100749 w 6019391"/>
              <a:gd name="connsiteY2391" fmla="*/ 2725451 h 3787550"/>
              <a:gd name="connsiteX2392" fmla="*/ 3099635 w 6019391"/>
              <a:gd name="connsiteY2392" fmla="*/ 2728225 h 3787550"/>
              <a:gd name="connsiteX2393" fmla="*/ 3103470 w 6019391"/>
              <a:gd name="connsiteY2393" fmla="*/ 2722017 h 3787550"/>
              <a:gd name="connsiteX2394" fmla="*/ 3105181 w 6019391"/>
              <a:gd name="connsiteY2394" fmla="*/ 2718330 h 3787550"/>
              <a:gd name="connsiteX2395" fmla="*/ 4299695 w 6019391"/>
              <a:gd name="connsiteY2395" fmla="*/ 2704789 h 3787550"/>
              <a:gd name="connsiteX2396" fmla="*/ 4298493 w 6019391"/>
              <a:gd name="connsiteY2396" fmla="*/ 2709667 h 3787550"/>
              <a:gd name="connsiteX2397" fmla="*/ 4269392 w 6019391"/>
              <a:gd name="connsiteY2397" fmla="*/ 2760659 h 3787550"/>
              <a:gd name="connsiteX2398" fmla="*/ 4262468 w 6019391"/>
              <a:gd name="connsiteY2398" fmla="*/ 2772736 h 3787550"/>
              <a:gd name="connsiteX2399" fmla="*/ 4253088 w 6019391"/>
              <a:gd name="connsiteY2399" fmla="*/ 2787744 h 3787550"/>
              <a:gd name="connsiteX2400" fmla="*/ 4244845 w 6019391"/>
              <a:gd name="connsiteY2400" fmla="*/ 2800848 h 3787550"/>
              <a:gd name="connsiteX2401" fmla="*/ 4242847 w 6019391"/>
              <a:gd name="connsiteY2401" fmla="*/ 2804132 h 3787550"/>
              <a:gd name="connsiteX2402" fmla="*/ 4242331 w 6019391"/>
              <a:gd name="connsiteY2402" fmla="*/ 2803254 h 3787550"/>
              <a:gd name="connsiteX2403" fmla="*/ 4240326 w 6019391"/>
              <a:gd name="connsiteY2403" fmla="*/ 2808274 h 3787550"/>
              <a:gd name="connsiteX2404" fmla="*/ 4239594 w 6019391"/>
              <a:gd name="connsiteY2404" fmla="*/ 2809476 h 3787550"/>
              <a:gd name="connsiteX2405" fmla="*/ 4230495 w 6019391"/>
              <a:gd name="connsiteY2405" fmla="*/ 2826385 h 3787550"/>
              <a:gd name="connsiteX2406" fmla="*/ 4233580 w 6019391"/>
              <a:gd name="connsiteY2406" fmla="*/ 2816273 h 3787550"/>
              <a:gd name="connsiteX2407" fmla="*/ 4244811 w 6019391"/>
              <a:gd name="connsiteY2407" fmla="*/ 2790089 h 3787550"/>
              <a:gd name="connsiteX2408" fmla="*/ 4273994 w 6019391"/>
              <a:gd name="connsiteY2408" fmla="*/ 2742216 h 3787550"/>
              <a:gd name="connsiteX2409" fmla="*/ 4299695 w 6019391"/>
              <a:gd name="connsiteY2409" fmla="*/ 2704789 h 3787550"/>
              <a:gd name="connsiteX2410" fmla="*/ 4317922 w 6019391"/>
              <a:gd name="connsiteY2410" fmla="*/ 2682602 h 3787550"/>
              <a:gd name="connsiteX2411" fmla="*/ 4317876 w 6019391"/>
              <a:gd name="connsiteY2411" fmla="*/ 2682709 h 3787550"/>
              <a:gd name="connsiteX2412" fmla="*/ 4317851 w 6019391"/>
              <a:gd name="connsiteY2412" fmla="*/ 2682742 h 3787550"/>
              <a:gd name="connsiteX2413" fmla="*/ 202120 w 6019391"/>
              <a:gd name="connsiteY2413" fmla="*/ 2669125 h 3787550"/>
              <a:gd name="connsiteX2414" fmla="*/ 200199 w 6019391"/>
              <a:gd name="connsiteY2414" fmla="*/ 2674680 h 3787550"/>
              <a:gd name="connsiteX2415" fmla="*/ 196028 w 6019391"/>
              <a:gd name="connsiteY2415" fmla="*/ 2682264 h 3787550"/>
              <a:gd name="connsiteX2416" fmla="*/ 202140 w 6019391"/>
              <a:gd name="connsiteY2416" fmla="*/ 2669068 h 3787550"/>
              <a:gd name="connsiteX2417" fmla="*/ 202145 w 6019391"/>
              <a:gd name="connsiteY2417" fmla="*/ 2669072 h 3787550"/>
              <a:gd name="connsiteX2418" fmla="*/ 202120 w 6019391"/>
              <a:gd name="connsiteY2418" fmla="*/ 2669125 h 3787550"/>
              <a:gd name="connsiteX2419" fmla="*/ 187531 w 6019391"/>
              <a:gd name="connsiteY2419" fmla="*/ 2667255 h 3787550"/>
              <a:gd name="connsiteX2420" fmla="*/ 171844 w 6019391"/>
              <a:gd name="connsiteY2420" fmla="*/ 2696656 h 3787550"/>
              <a:gd name="connsiteX2421" fmla="*/ 164291 w 6019391"/>
              <a:gd name="connsiteY2421" fmla="*/ 2708015 h 3787550"/>
              <a:gd name="connsiteX2422" fmla="*/ 170502 w 6019391"/>
              <a:gd name="connsiteY2422" fmla="*/ 2691383 h 3787550"/>
              <a:gd name="connsiteX2423" fmla="*/ 187531 w 6019391"/>
              <a:gd name="connsiteY2423" fmla="*/ 2667255 h 3787550"/>
              <a:gd name="connsiteX2424" fmla="*/ 207542 w 6019391"/>
              <a:gd name="connsiteY2424" fmla="*/ 2658850 h 3787550"/>
              <a:gd name="connsiteX2425" fmla="*/ 207336 w 6019391"/>
              <a:gd name="connsiteY2425" fmla="*/ 2659704 h 3787550"/>
              <a:gd name="connsiteX2426" fmla="*/ 203252 w 6019391"/>
              <a:gd name="connsiteY2426" fmla="*/ 2669858 h 3787550"/>
              <a:gd name="connsiteX2427" fmla="*/ 202145 w 6019391"/>
              <a:gd name="connsiteY2427" fmla="*/ 2669072 h 3787550"/>
              <a:gd name="connsiteX2428" fmla="*/ 204728 w 6019391"/>
              <a:gd name="connsiteY2428" fmla="*/ 2663500 h 3787550"/>
              <a:gd name="connsiteX2429" fmla="*/ 194737 w 6019391"/>
              <a:gd name="connsiteY2429" fmla="*/ 2645851 h 3787550"/>
              <a:gd name="connsiteX2430" fmla="*/ 200157 w 6019391"/>
              <a:gd name="connsiteY2430" fmla="*/ 2647103 h 3787550"/>
              <a:gd name="connsiteX2431" fmla="*/ 198929 w 6019391"/>
              <a:gd name="connsiteY2431" fmla="*/ 2652285 h 3787550"/>
              <a:gd name="connsiteX2432" fmla="*/ 194737 w 6019391"/>
              <a:gd name="connsiteY2432" fmla="*/ 2645851 h 3787550"/>
              <a:gd name="connsiteX2433" fmla="*/ 4337258 w 6019391"/>
              <a:gd name="connsiteY2433" fmla="*/ 2639359 h 3787550"/>
              <a:gd name="connsiteX2434" fmla="*/ 4333028 w 6019391"/>
              <a:gd name="connsiteY2434" fmla="*/ 2646384 h 3787550"/>
              <a:gd name="connsiteX2435" fmla="*/ 4327850 w 6019391"/>
              <a:gd name="connsiteY2435" fmla="*/ 2659469 h 3787550"/>
              <a:gd name="connsiteX2436" fmla="*/ 4327010 w 6019391"/>
              <a:gd name="connsiteY2436" fmla="*/ 2660068 h 3787550"/>
              <a:gd name="connsiteX2437" fmla="*/ 4327236 w 6019391"/>
              <a:gd name="connsiteY2437" fmla="*/ 2661019 h 3787550"/>
              <a:gd name="connsiteX2438" fmla="*/ 4326073 w 6019391"/>
              <a:gd name="connsiteY2438" fmla="*/ 2663957 h 3787550"/>
              <a:gd name="connsiteX2439" fmla="*/ 4322132 w 6019391"/>
              <a:gd name="connsiteY2439" fmla="*/ 2672971 h 3787550"/>
              <a:gd name="connsiteX2440" fmla="*/ 4322491 w 6019391"/>
              <a:gd name="connsiteY2440" fmla="*/ 2671337 h 3787550"/>
              <a:gd name="connsiteX2441" fmla="*/ 4315909 w 6019391"/>
              <a:gd name="connsiteY2441" fmla="*/ 2678396 h 3787550"/>
              <a:gd name="connsiteX2442" fmla="*/ 4313054 w 6019391"/>
              <a:gd name="connsiteY2442" fmla="*/ 2683543 h 3787550"/>
              <a:gd name="connsiteX2443" fmla="*/ 4315475 w 6019391"/>
              <a:gd name="connsiteY2443" fmla="*/ 2676350 h 3787550"/>
              <a:gd name="connsiteX2444" fmla="*/ 4328034 w 6019391"/>
              <a:gd name="connsiteY2444" fmla="*/ 2648003 h 3787550"/>
              <a:gd name="connsiteX2445" fmla="*/ 4337258 w 6019391"/>
              <a:gd name="connsiteY2445" fmla="*/ 2639359 h 3787550"/>
              <a:gd name="connsiteX2446" fmla="*/ 3215878 w 6019391"/>
              <a:gd name="connsiteY2446" fmla="*/ 2586553 h 3787550"/>
              <a:gd name="connsiteX2447" fmla="*/ 3174559 w 6019391"/>
              <a:gd name="connsiteY2447" fmla="*/ 2661779 h 3787550"/>
              <a:gd name="connsiteX2448" fmla="*/ 3012709 w 6019391"/>
              <a:gd name="connsiteY2448" fmla="*/ 2944660 h 3787550"/>
              <a:gd name="connsiteX2449" fmla="*/ 3007715 w 6019391"/>
              <a:gd name="connsiteY2449" fmla="*/ 2961758 h 3787550"/>
              <a:gd name="connsiteX2450" fmla="*/ 3029600 w 6019391"/>
              <a:gd name="connsiteY2450" fmla="*/ 2927947 h 3787550"/>
              <a:gd name="connsiteX2451" fmla="*/ 3199988 w 6019391"/>
              <a:gd name="connsiteY2451" fmla="*/ 2624139 h 3787550"/>
              <a:gd name="connsiteX2452" fmla="*/ 3219613 w 6019391"/>
              <a:gd name="connsiteY2452" fmla="*/ 2589839 h 3787550"/>
              <a:gd name="connsiteX2453" fmla="*/ 3217380 w 6019391"/>
              <a:gd name="connsiteY2453" fmla="*/ 2591539 h 3787550"/>
              <a:gd name="connsiteX2454" fmla="*/ 4373405 w 6019391"/>
              <a:gd name="connsiteY2454" fmla="*/ 2584559 h 3787550"/>
              <a:gd name="connsiteX2455" fmla="*/ 4371037 w 6019391"/>
              <a:gd name="connsiteY2455" fmla="*/ 2593109 h 3787550"/>
              <a:gd name="connsiteX2456" fmla="*/ 4354558 w 6019391"/>
              <a:gd name="connsiteY2456" fmla="*/ 2621812 h 3787550"/>
              <a:gd name="connsiteX2457" fmla="*/ 4365471 w 6019391"/>
              <a:gd name="connsiteY2457" fmla="*/ 2595723 h 3787550"/>
              <a:gd name="connsiteX2458" fmla="*/ 4373405 w 6019391"/>
              <a:gd name="connsiteY2458" fmla="*/ 2584559 h 3787550"/>
              <a:gd name="connsiteX2459" fmla="*/ 1942757 w 6019391"/>
              <a:gd name="connsiteY2459" fmla="*/ 2557330 h 3787550"/>
              <a:gd name="connsiteX2460" fmla="*/ 1943209 w 6019391"/>
              <a:gd name="connsiteY2460" fmla="*/ 2558903 h 3787550"/>
              <a:gd name="connsiteX2461" fmla="*/ 1942097 w 6019391"/>
              <a:gd name="connsiteY2461" fmla="*/ 2559957 h 3787550"/>
              <a:gd name="connsiteX2462" fmla="*/ 1941970 w 6019391"/>
              <a:gd name="connsiteY2462" fmla="*/ 2558008 h 3787550"/>
              <a:gd name="connsiteX2463" fmla="*/ 1942757 w 6019391"/>
              <a:gd name="connsiteY2463" fmla="*/ 2557330 h 3787550"/>
              <a:gd name="connsiteX2464" fmla="*/ 1945040 w 6019391"/>
              <a:gd name="connsiteY2464" fmla="*/ 2550521 h 3787550"/>
              <a:gd name="connsiteX2465" fmla="*/ 1942757 w 6019391"/>
              <a:gd name="connsiteY2465" fmla="*/ 2557330 h 3787550"/>
              <a:gd name="connsiteX2466" fmla="*/ 1943379 w 6019391"/>
              <a:gd name="connsiteY2466" fmla="*/ 2553294 h 3787550"/>
              <a:gd name="connsiteX2467" fmla="*/ 1945040 w 6019391"/>
              <a:gd name="connsiteY2467" fmla="*/ 2550521 h 3787550"/>
              <a:gd name="connsiteX2468" fmla="*/ 1961841 w 6019391"/>
              <a:gd name="connsiteY2468" fmla="*/ 2520770 h 3787550"/>
              <a:gd name="connsiteX2469" fmla="*/ 1959244 w 6019391"/>
              <a:gd name="connsiteY2469" fmla="*/ 2525149 h 3787550"/>
              <a:gd name="connsiteX2470" fmla="*/ 1952682 w 6019391"/>
              <a:gd name="connsiteY2470" fmla="*/ 2545705 h 3787550"/>
              <a:gd name="connsiteX2471" fmla="*/ 1954086 w 6019391"/>
              <a:gd name="connsiteY2471" fmla="*/ 2544127 h 3787550"/>
              <a:gd name="connsiteX2472" fmla="*/ 1953720 w 6019391"/>
              <a:gd name="connsiteY2472" fmla="*/ 2546770 h 3787550"/>
              <a:gd name="connsiteX2473" fmla="*/ 1953265 w 6019391"/>
              <a:gd name="connsiteY2473" fmla="*/ 2548228 h 3787550"/>
              <a:gd name="connsiteX2474" fmla="*/ 1953635 w 6019391"/>
              <a:gd name="connsiteY2474" fmla="*/ 2547754 h 3787550"/>
              <a:gd name="connsiteX2475" fmla="*/ 1960236 w 6019391"/>
              <a:gd name="connsiteY2475" fmla="*/ 2525089 h 3787550"/>
              <a:gd name="connsiteX2476" fmla="*/ 1961841 w 6019391"/>
              <a:gd name="connsiteY2476" fmla="*/ 2520770 h 3787550"/>
              <a:gd name="connsiteX2477" fmla="*/ 1979987 w 6019391"/>
              <a:gd name="connsiteY2477" fmla="*/ 2510404 h 3787550"/>
              <a:gd name="connsiteX2478" fmla="*/ 1978546 w 6019391"/>
              <a:gd name="connsiteY2478" fmla="*/ 2514713 h 3787550"/>
              <a:gd name="connsiteX2479" fmla="*/ 1978849 w 6019391"/>
              <a:gd name="connsiteY2479" fmla="*/ 2512228 h 3787550"/>
              <a:gd name="connsiteX2480" fmla="*/ 1979987 w 6019391"/>
              <a:gd name="connsiteY2480" fmla="*/ 2510404 h 3787550"/>
              <a:gd name="connsiteX2481" fmla="*/ 1961893 w 6019391"/>
              <a:gd name="connsiteY2481" fmla="*/ 2501616 h 3787550"/>
              <a:gd name="connsiteX2482" fmla="*/ 1959885 w 6019391"/>
              <a:gd name="connsiteY2482" fmla="*/ 2505643 h 3787550"/>
              <a:gd name="connsiteX2483" fmla="*/ 1961402 w 6019391"/>
              <a:gd name="connsiteY2483" fmla="*/ 2505789 h 3787550"/>
              <a:gd name="connsiteX2484" fmla="*/ 1962421 w 6019391"/>
              <a:gd name="connsiteY2484" fmla="*/ 2502085 h 3787550"/>
              <a:gd name="connsiteX2485" fmla="*/ 1961893 w 6019391"/>
              <a:gd name="connsiteY2485" fmla="*/ 2501616 h 3787550"/>
              <a:gd name="connsiteX2486" fmla="*/ 1978976 w 6019391"/>
              <a:gd name="connsiteY2486" fmla="*/ 2493587 h 3787550"/>
              <a:gd name="connsiteX2487" fmla="*/ 1969502 w 6019391"/>
              <a:gd name="connsiteY2487" fmla="*/ 2516899 h 3787550"/>
              <a:gd name="connsiteX2488" fmla="*/ 1964001 w 6019391"/>
              <a:gd name="connsiteY2488" fmla="*/ 2534476 h 3787550"/>
              <a:gd name="connsiteX2489" fmla="*/ 1968991 w 6019391"/>
              <a:gd name="connsiteY2489" fmla="*/ 2528087 h 3787550"/>
              <a:gd name="connsiteX2490" fmla="*/ 1978257 w 6019391"/>
              <a:gd name="connsiteY2490" fmla="*/ 2497035 h 3787550"/>
              <a:gd name="connsiteX2491" fmla="*/ 1978976 w 6019391"/>
              <a:gd name="connsiteY2491" fmla="*/ 2493587 h 3787550"/>
              <a:gd name="connsiteX2492" fmla="*/ 3271766 w 6019391"/>
              <a:gd name="connsiteY2492" fmla="*/ 2492171 h 3787550"/>
              <a:gd name="connsiteX2493" fmla="*/ 3268492 w 6019391"/>
              <a:gd name="connsiteY2493" fmla="*/ 2498865 h 3787550"/>
              <a:gd name="connsiteX2494" fmla="*/ 3259232 w 6019391"/>
              <a:gd name="connsiteY2494" fmla="*/ 2515336 h 3787550"/>
              <a:gd name="connsiteX2495" fmla="*/ 3246566 w 6019391"/>
              <a:gd name="connsiteY2495" fmla="*/ 2523590 h 3787550"/>
              <a:gd name="connsiteX2496" fmla="*/ 3252979 w 6019391"/>
              <a:gd name="connsiteY2496" fmla="*/ 2525802 h 3787550"/>
              <a:gd name="connsiteX2497" fmla="*/ 3239823 w 6019391"/>
              <a:gd name="connsiteY2497" fmla="*/ 2540123 h 3787550"/>
              <a:gd name="connsiteX2498" fmla="*/ 3237169 w 6019391"/>
              <a:gd name="connsiteY2498" fmla="*/ 2541823 h 3787550"/>
              <a:gd name="connsiteX2499" fmla="*/ 3236439 w 6019391"/>
              <a:gd name="connsiteY2499" fmla="*/ 2543366 h 3787550"/>
              <a:gd name="connsiteX2500" fmla="*/ 3237450 w 6019391"/>
              <a:gd name="connsiteY2500" fmla="*/ 2545802 h 3787550"/>
              <a:gd name="connsiteX2501" fmla="*/ 3238811 w 6019391"/>
              <a:gd name="connsiteY2501" fmla="*/ 2549090 h 3787550"/>
              <a:gd name="connsiteX2502" fmla="*/ 3233100 w 6019391"/>
              <a:gd name="connsiteY2502" fmla="*/ 2550430 h 3787550"/>
              <a:gd name="connsiteX2503" fmla="*/ 3231100 w 6019391"/>
              <a:gd name="connsiteY2503" fmla="*/ 2554661 h 3787550"/>
              <a:gd name="connsiteX2504" fmla="*/ 3230362 w 6019391"/>
              <a:gd name="connsiteY2504" fmla="*/ 2557361 h 3787550"/>
              <a:gd name="connsiteX2505" fmla="*/ 3228504 w 6019391"/>
              <a:gd name="connsiteY2505" fmla="*/ 2563567 h 3787550"/>
              <a:gd name="connsiteX2506" fmla="*/ 3220871 w 6019391"/>
              <a:gd name="connsiteY2506" fmla="*/ 2577464 h 3787550"/>
              <a:gd name="connsiteX2507" fmla="*/ 3221726 w 6019391"/>
              <a:gd name="connsiteY2507" fmla="*/ 2580814 h 3787550"/>
              <a:gd name="connsiteX2508" fmla="*/ 3220565 w 6019391"/>
              <a:gd name="connsiteY2508" fmla="*/ 2582545 h 3787550"/>
              <a:gd name="connsiteX2509" fmla="*/ 3219776 w 6019391"/>
              <a:gd name="connsiteY2509" fmla="*/ 2579457 h 3787550"/>
              <a:gd name="connsiteX2510" fmla="*/ 3216758 w 6019391"/>
              <a:gd name="connsiteY2510" fmla="*/ 2584953 h 3787550"/>
              <a:gd name="connsiteX2511" fmla="*/ 3220565 w 6019391"/>
              <a:gd name="connsiteY2511" fmla="*/ 2582545 h 3787550"/>
              <a:gd name="connsiteX2512" fmla="*/ 3220089 w 6019391"/>
              <a:gd name="connsiteY2512" fmla="*/ 2589008 h 3787550"/>
              <a:gd name="connsiteX2513" fmla="*/ 3261187 w 6019391"/>
              <a:gd name="connsiteY2513" fmla="*/ 2517178 h 3787550"/>
              <a:gd name="connsiteX2514" fmla="*/ 2002332 w 6019391"/>
              <a:gd name="connsiteY2514" fmla="*/ 2482595 h 3787550"/>
              <a:gd name="connsiteX2515" fmla="*/ 1996766 w 6019391"/>
              <a:gd name="connsiteY2515" fmla="*/ 2491696 h 3787550"/>
              <a:gd name="connsiteX2516" fmla="*/ 1995735 w 6019391"/>
              <a:gd name="connsiteY2516" fmla="*/ 2493835 h 3787550"/>
              <a:gd name="connsiteX2517" fmla="*/ 2000610 w 6019391"/>
              <a:gd name="connsiteY2517" fmla="*/ 2487592 h 3787550"/>
              <a:gd name="connsiteX2518" fmla="*/ 1981712 w 6019391"/>
              <a:gd name="connsiteY2518" fmla="*/ 2458442 h 3787550"/>
              <a:gd name="connsiteX2519" fmla="*/ 1979967 w 6019391"/>
              <a:gd name="connsiteY2519" fmla="*/ 2463904 h 3787550"/>
              <a:gd name="connsiteX2520" fmla="*/ 1976085 w 6019391"/>
              <a:gd name="connsiteY2520" fmla="*/ 2471391 h 3787550"/>
              <a:gd name="connsiteX2521" fmla="*/ 1981730 w 6019391"/>
              <a:gd name="connsiteY2521" fmla="*/ 2458386 h 3787550"/>
              <a:gd name="connsiteX2522" fmla="*/ 1981735 w 6019391"/>
              <a:gd name="connsiteY2522" fmla="*/ 2458390 h 3787550"/>
              <a:gd name="connsiteX2523" fmla="*/ 1981712 w 6019391"/>
              <a:gd name="connsiteY2523" fmla="*/ 2458442 h 3787550"/>
              <a:gd name="connsiteX2524" fmla="*/ 2011985 w 6019391"/>
              <a:gd name="connsiteY2524" fmla="*/ 2452322 h 3787550"/>
              <a:gd name="connsiteX2525" fmla="*/ 2006579 w 6019391"/>
              <a:gd name="connsiteY2525" fmla="*/ 2459774 h 3787550"/>
              <a:gd name="connsiteX2526" fmla="*/ 1996188 w 6019391"/>
              <a:gd name="connsiteY2526" fmla="*/ 2487584 h 3787550"/>
              <a:gd name="connsiteX2527" fmla="*/ 1995043 w 6019391"/>
              <a:gd name="connsiteY2527" fmla="*/ 2490721 h 3787550"/>
              <a:gd name="connsiteX2528" fmla="*/ 2006458 w 6019391"/>
              <a:gd name="connsiteY2528" fmla="*/ 2470622 h 3787550"/>
              <a:gd name="connsiteX2529" fmla="*/ 2012046 w 6019391"/>
              <a:gd name="connsiteY2529" fmla="*/ 2454403 h 3787550"/>
              <a:gd name="connsiteX2530" fmla="*/ 2011985 w 6019391"/>
              <a:gd name="connsiteY2530" fmla="*/ 2452322 h 3787550"/>
              <a:gd name="connsiteX2531" fmla="*/ 1987141 w 6019391"/>
              <a:gd name="connsiteY2531" fmla="*/ 2446509 h 3787550"/>
              <a:gd name="connsiteX2532" fmla="*/ 1982827 w 6019391"/>
              <a:gd name="connsiteY2532" fmla="*/ 2459135 h 3787550"/>
              <a:gd name="connsiteX2533" fmla="*/ 1981735 w 6019391"/>
              <a:gd name="connsiteY2533" fmla="*/ 2458390 h 3787550"/>
              <a:gd name="connsiteX2534" fmla="*/ 1984577 w 6019391"/>
              <a:gd name="connsiteY2534" fmla="*/ 2451850 h 3787550"/>
              <a:gd name="connsiteX2535" fmla="*/ 1987141 w 6019391"/>
              <a:gd name="connsiteY2535" fmla="*/ 2446509 h 3787550"/>
              <a:gd name="connsiteX2536" fmla="*/ 2010089 w 6019391"/>
              <a:gd name="connsiteY2536" fmla="*/ 2439276 h 3787550"/>
              <a:gd name="connsiteX2537" fmla="*/ 2007491 w 6019391"/>
              <a:gd name="connsiteY2537" fmla="*/ 2443654 h 3787550"/>
              <a:gd name="connsiteX2538" fmla="*/ 1995029 w 6019391"/>
              <a:gd name="connsiteY2538" fmla="*/ 2474774 h 3787550"/>
              <a:gd name="connsiteX2539" fmla="*/ 1989895 w 6019391"/>
              <a:gd name="connsiteY2539" fmla="*/ 2482709 h 3787550"/>
              <a:gd name="connsiteX2540" fmla="*/ 1979987 w 6019391"/>
              <a:gd name="connsiteY2540" fmla="*/ 2510404 h 3787550"/>
              <a:gd name="connsiteX2541" fmla="*/ 1984039 w 6019391"/>
              <a:gd name="connsiteY2541" fmla="*/ 2494094 h 3787550"/>
              <a:gd name="connsiteX2542" fmla="*/ 1989352 w 6019391"/>
              <a:gd name="connsiteY2542" fmla="*/ 2478523 h 3787550"/>
              <a:gd name="connsiteX2543" fmla="*/ 1980825 w 6019391"/>
              <a:gd name="connsiteY2543" fmla="*/ 2500144 h 3787550"/>
              <a:gd name="connsiteX2544" fmla="*/ 1973761 w 6019391"/>
              <a:gd name="connsiteY2544" fmla="*/ 2521977 h 3787550"/>
              <a:gd name="connsiteX2545" fmla="*/ 1987858 w 6019391"/>
              <a:gd name="connsiteY2545" fmla="*/ 2503924 h 3787550"/>
              <a:gd name="connsiteX2546" fmla="*/ 1990444 w 6019391"/>
              <a:gd name="connsiteY2546" fmla="*/ 2498821 h 3787550"/>
              <a:gd name="connsiteX2547" fmla="*/ 1991513 w 6019391"/>
              <a:gd name="connsiteY2547" fmla="*/ 2496937 h 3787550"/>
              <a:gd name="connsiteX2548" fmla="*/ 1995878 w 6019391"/>
              <a:gd name="connsiteY2548" fmla="*/ 2482293 h 3787550"/>
              <a:gd name="connsiteX2549" fmla="*/ 2008033 w 6019391"/>
              <a:gd name="connsiteY2549" fmla="*/ 2447841 h 3787550"/>
              <a:gd name="connsiteX2550" fmla="*/ 2010089 w 6019391"/>
              <a:gd name="connsiteY2550" fmla="*/ 2439276 h 3787550"/>
              <a:gd name="connsiteX2551" fmla="*/ 3345457 w 6019391"/>
              <a:gd name="connsiteY2551" fmla="*/ 2438783 h 3787550"/>
              <a:gd name="connsiteX2552" fmla="*/ 3343372 w 6019391"/>
              <a:gd name="connsiteY2552" fmla="*/ 2440204 h 3787550"/>
              <a:gd name="connsiteX2553" fmla="*/ 3343641 w 6019391"/>
              <a:gd name="connsiteY2553" fmla="*/ 2441481 h 3787550"/>
              <a:gd name="connsiteX2554" fmla="*/ 3345457 w 6019391"/>
              <a:gd name="connsiteY2554" fmla="*/ 2438783 h 3787550"/>
              <a:gd name="connsiteX2555" fmla="*/ 244672 w 6019391"/>
              <a:gd name="connsiteY2555" fmla="*/ 2437515 h 3787550"/>
              <a:gd name="connsiteX2556" fmla="*/ 178171 w 6019391"/>
              <a:gd name="connsiteY2556" fmla="*/ 2546704 h 3787550"/>
              <a:gd name="connsiteX2557" fmla="*/ 176531 w 6019391"/>
              <a:gd name="connsiteY2557" fmla="*/ 2548972 h 3787550"/>
              <a:gd name="connsiteX2558" fmla="*/ 170843 w 6019391"/>
              <a:gd name="connsiteY2558" fmla="*/ 2559189 h 3787550"/>
              <a:gd name="connsiteX2559" fmla="*/ 134830 w 6019391"/>
              <a:gd name="connsiteY2559" fmla="*/ 2622319 h 3787550"/>
              <a:gd name="connsiteX2560" fmla="*/ 120236 w 6019391"/>
              <a:gd name="connsiteY2560" fmla="*/ 2647594 h 3787550"/>
              <a:gd name="connsiteX2561" fmla="*/ 123292 w 6019391"/>
              <a:gd name="connsiteY2561" fmla="*/ 2635507 h 3787550"/>
              <a:gd name="connsiteX2562" fmla="*/ 195425 w 6019391"/>
              <a:gd name="connsiteY2562" fmla="*/ 2514607 h 3787550"/>
              <a:gd name="connsiteX2563" fmla="*/ 232430 w 6019391"/>
              <a:gd name="connsiteY2563" fmla="*/ 2455615 h 3787550"/>
              <a:gd name="connsiteX2564" fmla="*/ 235896 w 6019391"/>
              <a:gd name="connsiteY2564" fmla="*/ 2450105 h 3787550"/>
              <a:gd name="connsiteX2565" fmla="*/ 1994893 w 6019391"/>
              <a:gd name="connsiteY2565" fmla="*/ 2427655 h 3787550"/>
              <a:gd name="connsiteX2566" fmla="*/ 1984670 w 6019391"/>
              <a:gd name="connsiteY2566" fmla="*/ 2439102 h 3787550"/>
              <a:gd name="connsiteX2567" fmla="*/ 1985446 w 6019391"/>
              <a:gd name="connsiteY2567" fmla="*/ 2438974 h 3787550"/>
              <a:gd name="connsiteX2568" fmla="*/ 1985923 w 6019391"/>
              <a:gd name="connsiteY2568" fmla="*/ 2440085 h 3787550"/>
              <a:gd name="connsiteX2569" fmla="*/ 1984310 w 6019391"/>
              <a:gd name="connsiteY2569" fmla="*/ 2439507 h 3787550"/>
              <a:gd name="connsiteX2570" fmla="*/ 1979867 w 6019391"/>
              <a:gd name="connsiteY2570" fmla="*/ 2444481 h 3787550"/>
              <a:gd name="connsiteX2571" fmla="*/ 1976952 w 6019391"/>
              <a:gd name="connsiteY2571" fmla="*/ 2453641 h 3787550"/>
              <a:gd name="connsiteX2572" fmla="*/ 1972673 w 6019391"/>
              <a:gd name="connsiteY2572" fmla="*/ 2468196 h 3787550"/>
              <a:gd name="connsiteX2573" fmla="*/ 1975093 w 6019391"/>
              <a:gd name="connsiteY2573" fmla="*/ 2471452 h 3787550"/>
              <a:gd name="connsiteX2574" fmla="*/ 1974644 w 6019391"/>
              <a:gd name="connsiteY2574" fmla="*/ 2475699 h 3787550"/>
              <a:gd name="connsiteX2575" fmla="*/ 1982827 w 6019391"/>
              <a:gd name="connsiteY2575" fmla="*/ 2459135 h 3787550"/>
              <a:gd name="connsiteX2576" fmla="*/ 1983536 w 6019391"/>
              <a:gd name="connsiteY2576" fmla="*/ 2460035 h 3787550"/>
              <a:gd name="connsiteX2577" fmla="*/ 1983054 w 6019391"/>
              <a:gd name="connsiteY2577" fmla="*/ 2460891 h 3787550"/>
              <a:gd name="connsiteX2578" fmla="*/ 1983723 w 6019391"/>
              <a:gd name="connsiteY2578" fmla="*/ 2460272 h 3787550"/>
              <a:gd name="connsiteX2579" fmla="*/ 1983536 w 6019391"/>
              <a:gd name="connsiteY2579" fmla="*/ 2460035 h 3787550"/>
              <a:gd name="connsiteX2580" fmla="*/ 1986277 w 6019391"/>
              <a:gd name="connsiteY2580" fmla="*/ 2455168 h 3787550"/>
              <a:gd name="connsiteX2581" fmla="*/ 1992030 w 6019391"/>
              <a:gd name="connsiteY2581" fmla="*/ 2435023 h 3787550"/>
              <a:gd name="connsiteX2582" fmla="*/ 3311052 w 6019391"/>
              <a:gd name="connsiteY2582" fmla="*/ 2397747 h 3787550"/>
              <a:gd name="connsiteX2583" fmla="*/ 3304468 w 6019391"/>
              <a:gd name="connsiteY2583" fmla="*/ 2399984 h 3787550"/>
              <a:gd name="connsiteX2584" fmla="*/ 3308645 w 6019391"/>
              <a:gd name="connsiteY2584" fmla="*/ 2401199 h 3787550"/>
              <a:gd name="connsiteX2585" fmla="*/ 3311052 w 6019391"/>
              <a:gd name="connsiteY2585" fmla="*/ 2397747 h 3787550"/>
              <a:gd name="connsiteX2586" fmla="*/ 2010565 w 6019391"/>
              <a:gd name="connsiteY2586" fmla="*/ 2387322 h 3787550"/>
              <a:gd name="connsiteX2587" fmla="*/ 1976033 w 6019391"/>
              <a:gd name="connsiteY2587" fmla="*/ 2422763 h 3787550"/>
              <a:gd name="connsiteX2588" fmla="*/ 1852438 w 6019391"/>
              <a:gd name="connsiteY2588" fmla="*/ 2561194 h 3787550"/>
              <a:gd name="connsiteX2589" fmla="*/ 1770536 w 6019391"/>
              <a:gd name="connsiteY2589" fmla="*/ 2657559 h 3787550"/>
              <a:gd name="connsiteX2590" fmla="*/ 1720147 w 6019391"/>
              <a:gd name="connsiteY2590" fmla="*/ 2725477 h 3787550"/>
              <a:gd name="connsiteX2591" fmla="*/ 1704040 w 6019391"/>
              <a:gd name="connsiteY2591" fmla="*/ 2748315 h 3787550"/>
              <a:gd name="connsiteX2592" fmla="*/ 1721961 w 6019391"/>
              <a:gd name="connsiteY2592" fmla="*/ 2727365 h 3787550"/>
              <a:gd name="connsiteX2593" fmla="*/ 1850045 w 6019391"/>
              <a:gd name="connsiteY2593" fmla="*/ 2581541 h 3787550"/>
              <a:gd name="connsiteX2594" fmla="*/ 1960210 w 6019391"/>
              <a:gd name="connsiteY2594" fmla="*/ 2449902 h 3787550"/>
              <a:gd name="connsiteX2595" fmla="*/ 1985520 w 6019391"/>
              <a:gd name="connsiteY2595" fmla="*/ 2425217 h 3787550"/>
              <a:gd name="connsiteX2596" fmla="*/ 1988869 w 6019391"/>
              <a:gd name="connsiteY2596" fmla="*/ 2414945 h 3787550"/>
              <a:gd name="connsiteX2597" fmla="*/ 1991041 w 6019391"/>
              <a:gd name="connsiteY2597" fmla="*/ 2410121 h 3787550"/>
              <a:gd name="connsiteX2598" fmla="*/ 1986314 w 6019391"/>
              <a:gd name="connsiteY2598" fmla="*/ 2424442 h 3787550"/>
              <a:gd name="connsiteX2599" fmla="*/ 1991415 w 6019391"/>
              <a:gd name="connsiteY2599" fmla="*/ 2419469 h 3787550"/>
              <a:gd name="connsiteX2600" fmla="*/ 2002333 w 6019391"/>
              <a:gd name="connsiteY2600" fmla="*/ 2408507 h 3787550"/>
              <a:gd name="connsiteX2601" fmla="*/ 3335844 w 6019391"/>
              <a:gd name="connsiteY2601" fmla="*/ 2351823 h 3787550"/>
              <a:gd name="connsiteX2602" fmla="*/ 3328943 w 6019391"/>
              <a:gd name="connsiteY2602" fmla="*/ 2362218 h 3787550"/>
              <a:gd name="connsiteX2603" fmla="*/ 3315113 w 6019391"/>
              <a:gd name="connsiteY2603" fmla="*/ 2385173 h 3787550"/>
              <a:gd name="connsiteX2604" fmla="*/ 3324770 w 6019391"/>
              <a:gd name="connsiteY2604" fmla="*/ 2374535 h 3787550"/>
              <a:gd name="connsiteX2605" fmla="*/ 3325970 w 6019391"/>
              <a:gd name="connsiteY2605" fmla="*/ 2372073 h 3787550"/>
              <a:gd name="connsiteX2606" fmla="*/ 3328943 w 6019391"/>
              <a:gd name="connsiteY2606" fmla="*/ 2362218 h 3787550"/>
              <a:gd name="connsiteX2607" fmla="*/ 3332020 w 6019391"/>
              <a:gd name="connsiteY2607" fmla="*/ 2359667 h 3787550"/>
              <a:gd name="connsiteX2608" fmla="*/ 3340250 w 6019391"/>
              <a:gd name="connsiteY2608" fmla="*/ 2342790 h 3787550"/>
              <a:gd name="connsiteX2609" fmla="*/ 3338005 w 6019391"/>
              <a:gd name="connsiteY2609" fmla="*/ 2345229 h 3787550"/>
              <a:gd name="connsiteX2610" fmla="*/ 3337424 w 6019391"/>
              <a:gd name="connsiteY2610" fmla="*/ 2348584 h 3787550"/>
              <a:gd name="connsiteX2611" fmla="*/ 3344316 w 6019391"/>
              <a:gd name="connsiteY2611" fmla="*/ 2334450 h 3787550"/>
              <a:gd name="connsiteX2612" fmla="*/ 3342503 w 6019391"/>
              <a:gd name="connsiteY2612" fmla="*/ 2336267 h 3787550"/>
              <a:gd name="connsiteX2613" fmla="*/ 3342872 w 6019391"/>
              <a:gd name="connsiteY2613" fmla="*/ 2337411 h 3787550"/>
              <a:gd name="connsiteX2614" fmla="*/ 3450430 w 6019391"/>
              <a:gd name="connsiteY2614" fmla="*/ 2330550 h 3787550"/>
              <a:gd name="connsiteX2615" fmla="*/ 3447345 w 6019391"/>
              <a:gd name="connsiteY2615" fmla="*/ 2337849 h 3787550"/>
              <a:gd name="connsiteX2616" fmla="*/ 3446908 w 6019391"/>
              <a:gd name="connsiteY2616" fmla="*/ 2336523 h 3787550"/>
              <a:gd name="connsiteX2617" fmla="*/ 3446883 w 6019391"/>
              <a:gd name="connsiteY2617" fmla="*/ 2336324 h 3787550"/>
              <a:gd name="connsiteX2618" fmla="*/ 1986031 w 6019391"/>
              <a:gd name="connsiteY2618" fmla="*/ 2319488 h 3787550"/>
              <a:gd name="connsiteX2619" fmla="*/ 1967133 w 6019391"/>
              <a:gd name="connsiteY2619" fmla="*/ 2330950 h 3787550"/>
              <a:gd name="connsiteX2620" fmla="*/ 1960594 w 6019391"/>
              <a:gd name="connsiteY2620" fmla="*/ 2334581 h 3787550"/>
              <a:gd name="connsiteX2621" fmla="*/ 1960428 w 6019391"/>
              <a:gd name="connsiteY2621" fmla="*/ 2338538 h 3787550"/>
              <a:gd name="connsiteX2622" fmla="*/ 1951753 w 6019391"/>
              <a:gd name="connsiteY2622" fmla="*/ 2349682 h 3787550"/>
              <a:gd name="connsiteX2623" fmla="*/ 1950523 w 6019391"/>
              <a:gd name="connsiteY2623" fmla="*/ 2357278 h 3787550"/>
              <a:gd name="connsiteX2624" fmla="*/ 1962836 w 6019391"/>
              <a:gd name="connsiteY2624" fmla="*/ 2343204 h 3787550"/>
              <a:gd name="connsiteX2625" fmla="*/ 1964478 w 6019391"/>
              <a:gd name="connsiteY2625" fmla="*/ 2349123 h 3787550"/>
              <a:gd name="connsiteX2626" fmla="*/ 2014102 w 6019391"/>
              <a:gd name="connsiteY2626" fmla="*/ 2311773 h 3787550"/>
              <a:gd name="connsiteX2627" fmla="*/ 2007680 w 6019391"/>
              <a:gd name="connsiteY2627" fmla="*/ 2319074 h 3787550"/>
              <a:gd name="connsiteX2628" fmla="*/ 2010221 w 6019391"/>
              <a:gd name="connsiteY2628" fmla="*/ 2315884 h 3787550"/>
              <a:gd name="connsiteX2629" fmla="*/ 2019751 w 6019391"/>
              <a:gd name="connsiteY2629" fmla="*/ 2305351 h 3787550"/>
              <a:gd name="connsiteX2630" fmla="*/ 2021092 w 6019391"/>
              <a:gd name="connsiteY2630" fmla="*/ 2306171 h 3787550"/>
              <a:gd name="connsiteX2631" fmla="*/ 2018985 w 6019391"/>
              <a:gd name="connsiteY2631" fmla="*/ 2306601 h 3787550"/>
              <a:gd name="connsiteX2632" fmla="*/ 2014102 w 6019391"/>
              <a:gd name="connsiteY2632" fmla="*/ 2311773 h 3787550"/>
              <a:gd name="connsiteX2633" fmla="*/ 2000003 w 6019391"/>
              <a:gd name="connsiteY2633" fmla="*/ 2303204 h 3787550"/>
              <a:gd name="connsiteX2634" fmla="*/ 1999269 w 6019391"/>
              <a:gd name="connsiteY2634" fmla="*/ 2304263 h 3787550"/>
              <a:gd name="connsiteX2635" fmla="*/ 2000688 w 6019391"/>
              <a:gd name="connsiteY2635" fmla="*/ 2303330 h 3787550"/>
              <a:gd name="connsiteX2636" fmla="*/ 3423835 w 6019391"/>
              <a:gd name="connsiteY2636" fmla="*/ 2302469 h 3787550"/>
              <a:gd name="connsiteX2637" fmla="*/ 3422965 w 6019391"/>
              <a:gd name="connsiteY2637" fmla="*/ 2314723 h 3787550"/>
              <a:gd name="connsiteX2638" fmla="*/ 3423039 w 6019391"/>
              <a:gd name="connsiteY2638" fmla="*/ 2321522 h 3787550"/>
              <a:gd name="connsiteX2639" fmla="*/ 3422042 w 6019391"/>
              <a:gd name="connsiteY2639" fmla="*/ 2323389 h 3787550"/>
              <a:gd name="connsiteX2640" fmla="*/ 3414987 w 6019391"/>
              <a:gd name="connsiteY2640" fmla="*/ 2337696 h 3787550"/>
              <a:gd name="connsiteX2641" fmla="*/ 3417220 w 6019391"/>
              <a:gd name="connsiteY2641" fmla="*/ 2330440 h 3787550"/>
              <a:gd name="connsiteX2642" fmla="*/ 3422133 w 6019391"/>
              <a:gd name="connsiteY2642" fmla="*/ 2307242 h 3787550"/>
              <a:gd name="connsiteX2643" fmla="*/ 3398544 w 6019391"/>
              <a:gd name="connsiteY2643" fmla="*/ 2299784 h 3787550"/>
              <a:gd name="connsiteX2644" fmla="*/ 3400826 w 6019391"/>
              <a:gd name="connsiteY2644" fmla="*/ 2300359 h 3787550"/>
              <a:gd name="connsiteX2645" fmla="*/ 3406163 w 6019391"/>
              <a:gd name="connsiteY2645" fmla="*/ 2309426 h 3787550"/>
              <a:gd name="connsiteX2646" fmla="*/ 3402914 w 6019391"/>
              <a:gd name="connsiteY2646" fmla="*/ 2301048 h 3787550"/>
              <a:gd name="connsiteX2647" fmla="*/ 3409397 w 6019391"/>
              <a:gd name="connsiteY2647" fmla="*/ 2334412 h 3787550"/>
              <a:gd name="connsiteX2648" fmla="*/ 3406921 w 6019391"/>
              <a:gd name="connsiteY2648" fmla="*/ 2339737 h 3787550"/>
              <a:gd name="connsiteX2649" fmla="*/ 3406602 w 6019391"/>
              <a:gd name="connsiteY2649" fmla="*/ 2329546 h 3787550"/>
              <a:gd name="connsiteX2650" fmla="*/ 3404052 w 6019391"/>
              <a:gd name="connsiteY2650" fmla="*/ 2340728 h 3787550"/>
              <a:gd name="connsiteX2651" fmla="*/ 3371513 w 6019391"/>
              <a:gd name="connsiteY2651" fmla="*/ 2408468 h 3787550"/>
              <a:gd name="connsiteX2652" fmla="*/ 3326931 w 6019391"/>
              <a:gd name="connsiteY2652" fmla="*/ 2479665 h 3787550"/>
              <a:gd name="connsiteX2653" fmla="*/ 3284849 w 6019391"/>
              <a:gd name="connsiteY2653" fmla="*/ 2547883 h 3787550"/>
              <a:gd name="connsiteX2654" fmla="*/ 3289816 w 6019391"/>
              <a:gd name="connsiteY2654" fmla="*/ 2535966 h 3787550"/>
              <a:gd name="connsiteX2655" fmla="*/ 3289897 w 6019391"/>
              <a:gd name="connsiteY2655" fmla="*/ 2535836 h 3787550"/>
              <a:gd name="connsiteX2656" fmla="*/ 3328760 w 6019391"/>
              <a:gd name="connsiteY2656" fmla="*/ 2469344 h 3787550"/>
              <a:gd name="connsiteX2657" fmla="*/ 3339602 w 6019391"/>
              <a:gd name="connsiteY2657" fmla="*/ 2450168 h 3787550"/>
              <a:gd name="connsiteX2658" fmla="*/ 3335846 w 6019391"/>
              <a:gd name="connsiteY2658" fmla="*/ 2452030 h 3787550"/>
              <a:gd name="connsiteX2659" fmla="*/ 3325620 w 6019391"/>
              <a:gd name="connsiteY2659" fmla="*/ 2469536 h 3787550"/>
              <a:gd name="connsiteX2660" fmla="*/ 3299423 w 6019391"/>
              <a:gd name="connsiteY2660" fmla="*/ 2513072 h 3787550"/>
              <a:gd name="connsiteX2661" fmla="*/ 3331890 w 6019391"/>
              <a:gd name="connsiteY2661" fmla="*/ 2437174 h 3787550"/>
              <a:gd name="connsiteX2662" fmla="*/ 3368651 w 6019391"/>
              <a:gd name="connsiteY2662" fmla="*/ 2356598 h 3787550"/>
              <a:gd name="connsiteX2663" fmla="*/ 3397454 w 6019391"/>
              <a:gd name="connsiteY2663" fmla="*/ 2299813 h 3787550"/>
              <a:gd name="connsiteX2664" fmla="*/ 3490686 w 6019391"/>
              <a:gd name="connsiteY2664" fmla="*/ 2296544 h 3787550"/>
              <a:gd name="connsiteX2665" fmla="*/ 3490618 w 6019391"/>
              <a:gd name="connsiteY2665" fmla="*/ 2297879 h 3787550"/>
              <a:gd name="connsiteX2666" fmla="*/ 3490081 w 6019391"/>
              <a:gd name="connsiteY2666" fmla="*/ 2298656 h 3787550"/>
              <a:gd name="connsiteX2667" fmla="*/ 3490603 w 6019391"/>
              <a:gd name="connsiteY2667" fmla="*/ 2296825 h 3787550"/>
              <a:gd name="connsiteX2668" fmla="*/ 2012411 w 6019391"/>
              <a:gd name="connsiteY2668" fmla="*/ 2295020 h 3787550"/>
              <a:gd name="connsiteX2669" fmla="*/ 2011426 w 6019391"/>
              <a:gd name="connsiteY2669" fmla="*/ 2295584 h 3787550"/>
              <a:gd name="connsiteX2670" fmla="*/ 2009563 w 6019391"/>
              <a:gd name="connsiteY2670" fmla="*/ 2299266 h 3787550"/>
              <a:gd name="connsiteX2671" fmla="*/ 2012563 w 6019391"/>
              <a:gd name="connsiteY2671" fmla="*/ 2297603 h 3787550"/>
              <a:gd name="connsiteX2672" fmla="*/ 2030424 w 6019391"/>
              <a:gd name="connsiteY2672" fmla="*/ 2292232 h 3787550"/>
              <a:gd name="connsiteX2673" fmla="*/ 2017779 w 6019391"/>
              <a:gd name="connsiteY2673" fmla="*/ 2300058 h 3787550"/>
              <a:gd name="connsiteX2674" fmla="*/ 2008094 w 6019391"/>
              <a:gd name="connsiteY2674" fmla="*/ 2309758 h 3787550"/>
              <a:gd name="connsiteX2675" fmla="*/ 2010311 w 6019391"/>
              <a:gd name="connsiteY2675" fmla="*/ 2304680 h 3787550"/>
              <a:gd name="connsiteX2676" fmla="*/ 2003738 w 6019391"/>
              <a:gd name="connsiteY2676" fmla="*/ 2308748 h 3787550"/>
              <a:gd name="connsiteX2677" fmla="*/ 1989703 w 6019391"/>
              <a:gd name="connsiteY2677" fmla="*/ 2317261 h 3787550"/>
              <a:gd name="connsiteX2678" fmla="*/ 1978870 w 6019391"/>
              <a:gd name="connsiteY2678" fmla="*/ 2331653 h 3787550"/>
              <a:gd name="connsiteX2679" fmla="*/ 1979746 w 6019391"/>
              <a:gd name="connsiteY2679" fmla="*/ 2338821 h 3787550"/>
              <a:gd name="connsiteX2680" fmla="*/ 2004838 w 6019391"/>
              <a:gd name="connsiteY2680" fmla="*/ 2309484 h 3787550"/>
              <a:gd name="connsiteX2681" fmla="*/ 1977476 w 6019391"/>
              <a:gd name="connsiteY2681" fmla="*/ 2345535 h 3787550"/>
              <a:gd name="connsiteX2682" fmla="*/ 1978352 w 6019391"/>
              <a:gd name="connsiteY2682" fmla="*/ 2352702 h 3787550"/>
              <a:gd name="connsiteX2683" fmla="*/ 1999338 w 6019391"/>
              <a:gd name="connsiteY2683" fmla="*/ 2328558 h 3787550"/>
              <a:gd name="connsiteX2684" fmla="*/ 2007680 w 6019391"/>
              <a:gd name="connsiteY2684" fmla="*/ 2319074 h 3787550"/>
              <a:gd name="connsiteX2685" fmla="*/ 2002564 w 6019391"/>
              <a:gd name="connsiteY2685" fmla="*/ 2325499 h 3787550"/>
              <a:gd name="connsiteX2686" fmla="*/ 1988092 w 6019391"/>
              <a:gd name="connsiteY2686" fmla="*/ 2345405 h 3787550"/>
              <a:gd name="connsiteX2687" fmla="*/ 1988201 w 6019391"/>
              <a:gd name="connsiteY2687" fmla="*/ 2353822 h 3787550"/>
              <a:gd name="connsiteX2688" fmla="*/ 1989735 w 6019391"/>
              <a:gd name="connsiteY2688" fmla="*/ 2351321 h 3787550"/>
              <a:gd name="connsiteX2689" fmla="*/ 1991266 w 6019391"/>
              <a:gd name="connsiteY2689" fmla="*/ 2357417 h 3787550"/>
              <a:gd name="connsiteX2690" fmla="*/ 1997178 w 6019391"/>
              <a:gd name="connsiteY2690" fmla="*/ 2347773 h 3787550"/>
              <a:gd name="connsiteX2691" fmla="*/ 1998053 w 6019391"/>
              <a:gd name="connsiteY2691" fmla="*/ 2354941 h 3787550"/>
              <a:gd name="connsiteX2692" fmla="*/ 1999137 w 6019391"/>
              <a:gd name="connsiteY2692" fmla="*/ 2353547 h 3787550"/>
              <a:gd name="connsiteX2693" fmla="*/ 2005345 w 6019391"/>
              <a:gd name="connsiteY2693" fmla="*/ 2345571 h 3787550"/>
              <a:gd name="connsiteX2694" fmla="*/ 2020927 w 6019391"/>
              <a:gd name="connsiteY2694" fmla="*/ 2308789 h 3787550"/>
              <a:gd name="connsiteX2695" fmla="*/ 2027828 w 6019391"/>
              <a:gd name="connsiteY2695" fmla="*/ 2286197 h 3787550"/>
              <a:gd name="connsiteX2696" fmla="*/ 2018928 w 6019391"/>
              <a:gd name="connsiteY2696" fmla="*/ 2291291 h 3787550"/>
              <a:gd name="connsiteX2697" fmla="*/ 2018614 w 6019391"/>
              <a:gd name="connsiteY2697" fmla="*/ 2294095 h 3787550"/>
              <a:gd name="connsiteX2698" fmla="*/ 2018661 w 6019391"/>
              <a:gd name="connsiteY2698" fmla="*/ 2294223 h 3787550"/>
              <a:gd name="connsiteX2699" fmla="*/ 2023939 w 6019391"/>
              <a:gd name="connsiteY2699" fmla="*/ 2291298 h 3787550"/>
              <a:gd name="connsiteX2700" fmla="*/ 3479024 w 6019391"/>
              <a:gd name="connsiteY2700" fmla="*/ 2284767 h 3787550"/>
              <a:gd name="connsiteX2701" fmla="*/ 3479166 w 6019391"/>
              <a:gd name="connsiteY2701" fmla="*/ 2286862 h 3787550"/>
              <a:gd name="connsiteX2702" fmla="*/ 3478028 w 6019391"/>
              <a:gd name="connsiteY2702" fmla="*/ 2285618 h 3787550"/>
              <a:gd name="connsiteX2703" fmla="*/ 3478451 w 6019391"/>
              <a:gd name="connsiteY2703" fmla="*/ 2284928 h 3787550"/>
              <a:gd name="connsiteX2704" fmla="*/ 2046161 w 6019391"/>
              <a:gd name="connsiteY2704" fmla="*/ 2282590 h 3787550"/>
              <a:gd name="connsiteX2705" fmla="*/ 2039717 w 6019391"/>
              <a:gd name="connsiteY2705" fmla="*/ 2286480 h 3787550"/>
              <a:gd name="connsiteX2706" fmla="*/ 2033633 w 6019391"/>
              <a:gd name="connsiteY2706" fmla="*/ 2290246 h 3787550"/>
              <a:gd name="connsiteX2707" fmla="*/ 2033322 w 6019391"/>
              <a:gd name="connsiteY2707" fmla="*/ 2290789 h 3787550"/>
              <a:gd name="connsiteX2708" fmla="*/ 2014115 w 6019391"/>
              <a:gd name="connsiteY2708" fmla="*/ 2327411 h 3787550"/>
              <a:gd name="connsiteX2709" fmla="*/ 2006393 w 6019391"/>
              <a:gd name="connsiteY2709" fmla="*/ 2344224 h 3787550"/>
              <a:gd name="connsiteX2710" fmla="*/ 2006727 w 6019391"/>
              <a:gd name="connsiteY2710" fmla="*/ 2343796 h 3787550"/>
              <a:gd name="connsiteX2711" fmla="*/ 2009135 w 6019391"/>
              <a:gd name="connsiteY2711" fmla="*/ 2348462 h 3787550"/>
              <a:gd name="connsiteX2712" fmla="*/ 2015873 w 6019391"/>
              <a:gd name="connsiteY2712" fmla="*/ 2341842 h 3787550"/>
              <a:gd name="connsiteX2713" fmla="*/ 2018329 w 6019391"/>
              <a:gd name="connsiteY2713" fmla="*/ 2336440 h 3787550"/>
              <a:gd name="connsiteX2714" fmla="*/ 2031691 w 6019391"/>
              <a:gd name="connsiteY2714" fmla="*/ 2310355 h 3787550"/>
              <a:gd name="connsiteX2715" fmla="*/ 2040909 w 6019391"/>
              <a:gd name="connsiteY2715" fmla="*/ 2291975 h 3787550"/>
              <a:gd name="connsiteX2716" fmla="*/ 2036957 w 6019391"/>
              <a:gd name="connsiteY2716" fmla="*/ 2280844 h 3787550"/>
              <a:gd name="connsiteX2717" fmla="*/ 2032444 w 6019391"/>
              <a:gd name="connsiteY2717" fmla="*/ 2283503 h 3787550"/>
              <a:gd name="connsiteX2718" fmla="*/ 2027933 w 6019391"/>
              <a:gd name="connsiteY2718" fmla="*/ 2288993 h 3787550"/>
              <a:gd name="connsiteX2719" fmla="*/ 2027846 w 6019391"/>
              <a:gd name="connsiteY2719" fmla="*/ 2289132 h 3787550"/>
              <a:gd name="connsiteX2720" fmla="*/ 2029130 w 6019391"/>
              <a:gd name="connsiteY2720" fmla="*/ 2288421 h 3787550"/>
              <a:gd name="connsiteX2721" fmla="*/ 2034344 w 6019391"/>
              <a:gd name="connsiteY2721" fmla="*/ 2285399 h 3787550"/>
              <a:gd name="connsiteX2722" fmla="*/ 3407881 w 6019391"/>
              <a:gd name="connsiteY2722" fmla="*/ 2279418 h 3787550"/>
              <a:gd name="connsiteX2723" fmla="*/ 3406570 w 6019391"/>
              <a:gd name="connsiteY2723" fmla="*/ 2282420 h 3787550"/>
              <a:gd name="connsiteX2724" fmla="*/ 3406640 w 6019391"/>
              <a:gd name="connsiteY2724" fmla="*/ 2281701 h 3787550"/>
              <a:gd name="connsiteX2725" fmla="*/ 3406957 w 6019391"/>
              <a:gd name="connsiteY2725" fmla="*/ 2281079 h 3787550"/>
              <a:gd name="connsiteX2726" fmla="*/ 3426597 w 6019391"/>
              <a:gd name="connsiteY2726" fmla="*/ 2272394 h 3787550"/>
              <a:gd name="connsiteX2727" fmla="*/ 3425009 w 6019391"/>
              <a:gd name="connsiteY2727" fmla="*/ 2289528 h 3787550"/>
              <a:gd name="connsiteX2728" fmla="*/ 3424583 w 6019391"/>
              <a:gd name="connsiteY2728" fmla="*/ 2290195 h 3787550"/>
              <a:gd name="connsiteX2729" fmla="*/ 3423344 w 6019391"/>
              <a:gd name="connsiteY2729" fmla="*/ 2291078 h 3787550"/>
              <a:gd name="connsiteX2730" fmla="*/ 3426062 w 6019391"/>
              <a:gd name="connsiteY2730" fmla="*/ 2274145 h 3787550"/>
              <a:gd name="connsiteX2731" fmla="*/ 2052307 w 6019391"/>
              <a:gd name="connsiteY2731" fmla="*/ 2271800 h 3787550"/>
              <a:gd name="connsiteX2732" fmla="*/ 2040009 w 6019391"/>
              <a:gd name="connsiteY2732" fmla="*/ 2279045 h 3787550"/>
              <a:gd name="connsiteX2733" fmla="*/ 2038924 w 6019391"/>
              <a:gd name="connsiteY2733" fmla="*/ 2280985 h 3787550"/>
              <a:gd name="connsiteX2734" fmla="*/ 2037422 w 6019391"/>
              <a:gd name="connsiteY2734" fmla="*/ 2283616 h 3787550"/>
              <a:gd name="connsiteX2735" fmla="*/ 2049506 w 6019391"/>
              <a:gd name="connsiteY2735" fmla="*/ 2276612 h 3787550"/>
              <a:gd name="connsiteX2736" fmla="*/ 2051646 w 6019391"/>
              <a:gd name="connsiteY2736" fmla="*/ 2272789 h 3787550"/>
              <a:gd name="connsiteX2737" fmla="*/ 2070064 w 6019391"/>
              <a:gd name="connsiteY2737" fmla="*/ 2268160 h 3787550"/>
              <a:gd name="connsiteX2738" fmla="*/ 2053290 w 6019391"/>
              <a:gd name="connsiteY2738" fmla="*/ 2278286 h 3787550"/>
              <a:gd name="connsiteX2739" fmla="*/ 2023851 w 6019391"/>
              <a:gd name="connsiteY2739" fmla="*/ 2334006 h 3787550"/>
              <a:gd name="connsiteX2740" fmla="*/ 2037365 w 6019391"/>
              <a:gd name="connsiteY2740" fmla="*/ 2320729 h 3787550"/>
              <a:gd name="connsiteX2741" fmla="*/ 2040247 w 6019391"/>
              <a:gd name="connsiteY2741" fmla="*/ 2317898 h 3787550"/>
              <a:gd name="connsiteX2742" fmla="*/ 2043709 w 6019391"/>
              <a:gd name="connsiteY2742" fmla="*/ 2314451 h 3787550"/>
              <a:gd name="connsiteX2743" fmla="*/ 2046068 w 6019391"/>
              <a:gd name="connsiteY2743" fmla="*/ 2309477 h 3787550"/>
              <a:gd name="connsiteX2744" fmla="*/ 3492562 w 6019391"/>
              <a:gd name="connsiteY2744" fmla="*/ 2261954 h 3787550"/>
              <a:gd name="connsiteX2745" fmla="*/ 3491064 w 6019391"/>
              <a:gd name="connsiteY2745" fmla="*/ 2288986 h 3787550"/>
              <a:gd name="connsiteX2746" fmla="*/ 3491054 w 6019391"/>
              <a:gd name="connsiteY2746" fmla="*/ 2289206 h 3787550"/>
              <a:gd name="connsiteX2747" fmla="*/ 3489563 w 6019391"/>
              <a:gd name="connsiteY2747" fmla="*/ 2294520 h 3787550"/>
              <a:gd name="connsiteX2748" fmla="*/ 3489266 w 6019391"/>
              <a:gd name="connsiteY2748" fmla="*/ 2296949 h 3787550"/>
              <a:gd name="connsiteX2749" fmla="*/ 3485621 w 6019391"/>
              <a:gd name="connsiteY2749" fmla="*/ 2294207 h 3787550"/>
              <a:gd name="connsiteX2750" fmla="*/ 3483489 w 6019391"/>
              <a:gd name="connsiteY2750" fmla="*/ 2299593 h 3787550"/>
              <a:gd name="connsiteX2751" fmla="*/ 3480183 w 6019391"/>
              <a:gd name="connsiteY2751" fmla="*/ 2301846 h 3787550"/>
              <a:gd name="connsiteX2752" fmla="*/ 3483750 w 6019391"/>
              <a:gd name="connsiteY2752" fmla="*/ 2286436 h 3787550"/>
              <a:gd name="connsiteX2753" fmla="*/ 3479024 w 6019391"/>
              <a:gd name="connsiteY2753" fmla="*/ 2284767 h 3787550"/>
              <a:gd name="connsiteX2754" fmla="*/ 3479633 w 6019391"/>
              <a:gd name="connsiteY2754" fmla="*/ 2283002 h 3787550"/>
              <a:gd name="connsiteX2755" fmla="*/ 2075751 w 6019391"/>
              <a:gd name="connsiteY2755" fmla="*/ 2257988 h 3787550"/>
              <a:gd name="connsiteX2756" fmla="*/ 2058710 w 6019391"/>
              <a:gd name="connsiteY2756" fmla="*/ 2268028 h 3787550"/>
              <a:gd name="connsiteX2757" fmla="*/ 2056235 w 6019391"/>
              <a:gd name="connsiteY2757" fmla="*/ 2272712 h 3787550"/>
              <a:gd name="connsiteX2758" fmla="*/ 2063757 w 6019391"/>
              <a:gd name="connsiteY2758" fmla="*/ 2268353 h 3787550"/>
              <a:gd name="connsiteX2759" fmla="*/ 2072978 w 6019391"/>
              <a:gd name="connsiteY2759" fmla="*/ 2263140 h 3787550"/>
              <a:gd name="connsiteX2760" fmla="*/ 2073036 w 6019391"/>
              <a:gd name="connsiteY2760" fmla="*/ 2263042 h 3787550"/>
              <a:gd name="connsiteX2761" fmla="*/ 3417351 w 6019391"/>
              <a:gd name="connsiteY2761" fmla="*/ 2256835 h 3787550"/>
              <a:gd name="connsiteX2762" fmla="*/ 3414761 w 6019391"/>
              <a:gd name="connsiteY2762" fmla="*/ 2262500 h 3787550"/>
              <a:gd name="connsiteX2763" fmla="*/ 3410477 w 6019391"/>
              <a:gd name="connsiteY2763" fmla="*/ 2273387 h 3787550"/>
              <a:gd name="connsiteX2764" fmla="*/ 3406939 w 6019391"/>
              <a:gd name="connsiteY2764" fmla="*/ 2278655 h 3787550"/>
              <a:gd name="connsiteX2765" fmla="*/ 3407051 w 6019391"/>
              <a:gd name="connsiteY2765" fmla="*/ 2277513 h 3787550"/>
              <a:gd name="connsiteX2766" fmla="*/ 3408185 w 6019391"/>
              <a:gd name="connsiteY2766" fmla="*/ 2271867 h 3787550"/>
              <a:gd name="connsiteX2767" fmla="*/ 3421395 w 6019391"/>
              <a:gd name="connsiteY2767" fmla="*/ 2256636 h 3787550"/>
              <a:gd name="connsiteX2768" fmla="*/ 3421371 w 6019391"/>
              <a:gd name="connsiteY2768" fmla="*/ 2256644 h 3787550"/>
              <a:gd name="connsiteX2769" fmla="*/ 3420901 w 6019391"/>
              <a:gd name="connsiteY2769" fmla="*/ 2256817 h 3787550"/>
              <a:gd name="connsiteX2770" fmla="*/ 3420831 w 6019391"/>
              <a:gd name="connsiteY2770" fmla="*/ 2256843 h 3787550"/>
              <a:gd name="connsiteX2771" fmla="*/ 3419892 w 6019391"/>
              <a:gd name="connsiteY2771" fmla="*/ 2257186 h 3787550"/>
              <a:gd name="connsiteX2772" fmla="*/ 3420901 w 6019391"/>
              <a:gd name="connsiteY2772" fmla="*/ 2256817 h 3787550"/>
              <a:gd name="connsiteX2773" fmla="*/ 3500723 w 6019391"/>
              <a:gd name="connsiteY2773" fmla="*/ 2248667 h 3787550"/>
              <a:gd name="connsiteX2774" fmla="*/ 3497552 w 6019391"/>
              <a:gd name="connsiteY2774" fmla="*/ 2287873 h 3787550"/>
              <a:gd name="connsiteX2775" fmla="*/ 3495275 w 6019391"/>
              <a:gd name="connsiteY2775" fmla="*/ 2291159 h 3787550"/>
              <a:gd name="connsiteX2776" fmla="*/ 3496677 w 6019391"/>
              <a:gd name="connsiteY2776" fmla="*/ 2255253 h 3787550"/>
              <a:gd name="connsiteX2777" fmla="*/ 3434222 w 6019391"/>
              <a:gd name="connsiteY2777" fmla="*/ 2240572 h 3787550"/>
              <a:gd name="connsiteX2778" fmla="*/ 3433887 w 6019391"/>
              <a:gd name="connsiteY2778" fmla="*/ 2241806 h 3787550"/>
              <a:gd name="connsiteX2779" fmla="*/ 3433964 w 6019391"/>
              <a:gd name="connsiteY2779" fmla="*/ 2243238 h 3787550"/>
              <a:gd name="connsiteX2780" fmla="*/ 3435107 w 6019391"/>
              <a:gd name="connsiteY2780" fmla="*/ 2242778 h 3787550"/>
              <a:gd name="connsiteX2781" fmla="*/ 3435416 w 6019391"/>
              <a:gd name="connsiteY2781" fmla="*/ 2240932 h 3787550"/>
              <a:gd name="connsiteX2782" fmla="*/ 3434222 w 6019391"/>
              <a:gd name="connsiteY2782" fmla="*/ 2240572 h 3787550"/>
              <a:gd name="connsiteX2783" fmla="*/ 3428867 w 6019391"/>
              <a:gd name="connsiteY2783" fmla="*/ 2238357 h 3787550"/>
              <a:gd name="connsiteX2784" fmla="*/ 3426723 w 6019391"/>
              <a:gd name="connsiteY2784" fmla="*/ 2244229 h 3787550"/>
              <a:gd name="connsiteX2785" fmla="*/ 3424392 w 6019391"/>
              <a:gd name="connsiteY2785" fmla="*/ 2252714 h 3787550"/>
              <a:gd name="connsiteX2786" fmla="*/ 3419489 w 6019391"/>
              <a:gd name="connsiteY2786" fmla="*/ 2268250 h 3787550"/>
              <a:gd name="connsiteX2787" fmla="*/ 3417547 w 6019391"/>
              <a:gd name="connsiteY2787" fmla="*/ 2256512 h 3787550"/>
              <a:gd name="connsiteX2788" fmla="*/ 3425586 w 6019391"/>
              <a:gd name="connsiteY2788" fmla="*/ 2243328 h 3787550"/>
              <a:gd name="connsiteX2789" fmla="*/ 3429896 w 6019391"/>
              <a:gd name="connsiteY2789" fmla="*/ 2236797 h 3787550"/>
              <a:gd name="connsiteX2790" fmla="*/ 3429865 w 6019391"/>
              <a:gd name="connsiteY2790" fmla="*/ 2237127 h 3787550"/>
              <a:gd name="connsiteX2791" fmla="*/ 3428293 w 6019391"/>
              <a:gd name="connsiteY2791" fmla="*/ 2254098 h 3787550"/>
              <a:gd name="connsiteX2792" fmla="*/ 3427625 w 6019391"/>
              <a:gd name="connsiteY2792" fmla="*/ 2255184 h 3787550"/>
              <a:gd name="connsiteX2793" fmla="*/ 3425876 w 6019391"/>
              <a:gd name="connsiteY2793" fmla="*/ 2257603 h 3787550"/>
              <a:gd name="connsiteX2794" fmla="*/ 3427259 w 6019391"/>
              <a:gd name="connsiteY2794" fmla="*/ 2248942 h 3787550"/>
              <a:gd name="connsiteX2795" fmla="*/ 3429173 w 6019391"/>
              <a:gd name="connsiteY2795" fmla="*/ 2237893 h 3787550"/>
              <a:gd name="connsiteX2796" fmla="*/ 3508672 w 6019391"/>
              <a:gd name="connsiteY2796" fmla="*/ 2236009 h 3787550"/>
              <a:gd name="connsiteX2797" fmla="*/ 3507322 w 6019391"/>
              <a:gd name="connsiteY2797" fmla="*/ 2257767 h 3787550"/>
              <a:gd name="connsiteX2798" fmla="*/ 3506091 w 6019391"/>
              <a:gd name="connsiteY2798" fmla="*/ 2275548 h 3787550"/>
              <a:gd name="connsiteX2799" fmla="*/ 3504831 w 6019391"/>
              <a:gd name="connsiteY2799" fmla="*/ 2277366 h 3787550"/>
              <a:gd name="connsiteX2800" fmla="*/ 3504912 w 6019391"/>
              <a:gd name="connsiteY2800" fmla="*/ 2258191 h 3787550"/>
              <a:gd name="connsiteX2801" fmla="*/ 3505878 w 6019391"/>
              <a:gd name="connsiteY2801" fmla="*/ 2240320 h 3787550"/>
              <a:gd name="connsiteX2802" fmla="*/ 3516786 w 6019391"/>
              <a:gd name="connsiteY2802" fmla="*/ 2223490 h 3787550"/>
              <a:gd name="connsiteX2803" fmla="*/ 3512596 w 6019391"/>
              <a:gd name="connsiteY2803" fmla="*/ 2266160 h 3787550"/>
              <a:gd name="connsiteX2804" fmla="*/ 3509400 w 6019391"/>
              <a:gd name="connsiteY2804" fmla="*/ 2270772 h 3787550"/>
              <a:gd name="connsiteX2805" fmla="*/ 3508991 w 6019391"/>
              <a:gd name="connsiteY2805" fmla="*/ 2250204 h 3787550"/>
              <a:gd name="connsiteX2806" fmla="*/ 3510710 w 6019391"/>
              <a:gd name="connsiteY2806" fmla="*/ 2232865 h 3787550"/>
              <a:gd name="connsiteX2807" fmla="*/ 2087282 w 6019391"/>
              <a:gd name="connsiteY2807" fmla="*/ 2212764 h 3787550"/>
              <a:gd name="connsiteX2808" fmla="*/ 2086781 w 6019391"/>
              <a:gd name="connsiteY2808" fmla="*/ 2213191 h 3787550"/>
              <a:gd name="connsiteX2809" fmla="*/ 2087574 w 6019391"/>
              <a:gd name="connsiteY2809" fmla="*/ 2213498 h 3787550"/>
              <a:gd name="connsiteX2810" fmla="*/ 3529088 w 6019391"/>
              <a:gd name="connsiteY2810" fmla="*/ 2204510 h 3787550"/>
              <a:gd name="connsiteX2811" fmla="*/ 3524956 w 6019391"/>
              <a:gd name="connsiteY2811" fmla="*/ 2247906 h 3787550"/>
              <a:gd name="connsiteX2812" fmla="*/ 3521987 w 6019391"/>
              <a:gd name="connsiteY2812" fmla="*/ 2252606 h 3787550"/>
              <a:gd name="connsiteX2813" fmla="*/ 3516769 w 6019391"/>
              <a:gd name="connsiteY2813" fmla="*/ 2260136 h 3787550"/>
              <a:gd name="connsiteX2814" fmla="*/ 3519970 w 6019391"/>
              <a:gd name="connsiteY2814" fmla="*/ 2218578 h 3787550"/>
              <a:gd name="connsiteX2815" fmla="*/ 3483194 w 6019391"/>
              <a:gd name="connsiteY2815" fmla="*/ 2189726 h 3787550"/>
              <a:gd name="connsiteX2816" fmla="*/ 3479920 w 6019391"/>
              <a:gd name="connsiteY2816" fmla="*/ 2190556 h 3787550"/>
              <a:gd name="connsiteX2817" fmla="*/ 3486426 w 6019391"/>
              <a:gd name="connsiteY2817" fmla="*/ 2191083 h 3787550"/>
              <a:gd name="connsiteX2818" fmla="*/ 3483194 w 6019391"/>
              <a:gd name="connsiteY2818" fmla="*/ 2189726 h 3787550"/>
              <a:gd name="connsiteX2819" fmla="*/ 3546293 w 6019391"/>
              <a:gd name="connsiteY2819" fmla="*/ 2177964 h 3787550"/>
              <a:gd name="connsiteX2820" fmla="*/ 3541906 w 6019391"/>
              <a:gd name="connsiteY2820" fmla="*/ 2202999 h 3787550"/>
              <a:gd name="connsiteX2821" fmla="*/ 3539681 w 6019391"/>
              <a:gd name="connsiteY2821" fmla="*/ 2224596 h 3787550"/>
              <a:gd name="connsiteX2822" fmla="*/ 3527616 w 6019391"/>
              <a:gd name="connsiteY2822" fmla="*/ 2243694 h 3787550"/>
              <a:gd name="connsiteX2823" fmla="*/ 3532017 w 6019391"/>
              <a:gd name="connsiteY2823" fmla="*/ 2199989 h 3787550"/>
              <a:gd name="connsiteX2824" fmla="*/ 3515391 w 6019391"/>
              <a:gd name="connsiteY2824" fmla="*/ 2141981 h 3787550"/>
              <a:gd name="connsiteX2825" fmla="*/ 3510290 w 6019391"/>
              <a:gd name="connsiteY2825" fmla="*/ 2164221 h 3787550"/>
              <a:gd name="connsiteX2826" fmla="*/ 3510125 w 6019391"/>
              <a:gd name="connsiteY2826" fmla="*/ 2165223 h 3787550"/>
              <a:gd name="connsiteX2827" fmla="*/ 3506838 w 6019391"/>
              <a:gd name="connsiteY2827" fmla="*/ 2170694 h 3787550"/>
              <a:gd name="connsiteX2828" fmla="*/ 3510373 w 6019391"/>
              <a:gd name="connsiteY2828" fmla="*/ 2152104 h 3787550"/>
              <a:gd name="connsiteX2829" fmla="*/ 3510682 w 6019391"/>
              <a:gd name="connsiteY2829" fmla="*/ 2150472 h 3787550"/>
              <a:gd name="connsiteX2830" fmla="*/ 548759 w 6019391"/>
              <a:gd name="connsiteY2830" fmla="*/ 2138886 h 3787550"/>
              <a:gd name="connsiteX2831" fmla="*/ 517146 w 6019391"/>
              <a:gd name="connsiteY2831" fmla="*/ 2187751 h 3787550"/>
              <a:gd name="connsiteX2832" fmla="*/ 522035 w 6019391"/>
              <a:gd name="connsiteY2832" fmla="*/ 2188974 h 3787550"/>
              <a:gd name="connsiteX2833" fmla="*/ 548759 w 6019391"/>
              <a:gd name="connsiteY2833" fmla="*/ 2138886 h 3787550"/>
              <a:gd name="connsiteX2834" fmla="*/ 3629880 w 6019391"/>
              <a:gd name="connsiteY2834" fmla="*/ 2052796 h 3787550"/>
              <a:gd name="connsiteX2835" fmla="*/ 3625971 w 6019391"/>
              <a:gd name="connsiteY2835" fmla="*/ 2059825 h 3787550"/>
              <a:gd name="connsiteX2836" fmla="*/ 3625308 w 6019391"/>
              <a:gd name="connsiteY2836" fmla="*/ 2059218 h 3787550"/>
              <a:gd name="connsiteX2837" fmla="*/ 3588886 w 6019391"/>
              <a:gd name="connsiteY2837" fmla="*/ 1987362 h 3787550"/>
              <a:gd name="connsiteX2838" fmla="*/ 3577905 w 6019391"/>
              <a:gd name="connsiteY2838" fmla="*/ 2031120 h 3787550"/>
              <a:gd name="connsiteX2839" fmla="*/ 3569687 w 6019391"/>
              <a:gd name="connsiteY2839" fmla="*/ 2071829 h 3787550"/>
              <a:gd name="connsiteX2840" fmla="*/ 3554272 w 6019391"/>
              <a:gd name="connsiteY2840" fmla="*/ 2094738 h 3787550"/>
              <a:gd name="connsiteX2841" fmla="*/ 3555223 w 6019391"/>
              <a:gd name="connsiteY2841" fmla="*/ 2090817 h 3787550"/>
              <a:gd name="connsiteX2842" fmla="*/ 3555017 w 6019391"/>
              <a:gd name="connsiteY2842" fmla="*/ 2084631 h 3787550"/>
              <a:gd name="connsiteX2843" fmla="*/ 3549553 w 6019391"/>
              <a:gd name="connsiteY2843" fmla="*/ 2098052 h 3787550"/>
              <a:gd name="connsiteX2844" fmla="*/ 3548132 w 6019391"/>
              <a:gd name="connsiteY2844" fmla="*/ 2103862 h 3787550"/>
              <a:gd name="connsiteX2845" fmla="*/ 3537457 w 6019391"/>
              <a:gd name="connsiteY2845" fmla="*/ 2119726 h 3787550"/>
              <a:gd name="connsiteX2846" fmla="*/ 3536599 w 6019391"/>
              <a:gd name="connsiteY2846" fmla="*/ 2121155 h 3787550"/>
              <a:gd name="connsiteX2847" fmla="*/ 3536769 w 6019391"/>
              <a:gd name="connsiteY2847" fmla="*/ 2120263 h 3787550"/>
              <a:gd name="connsiteX2848" fmla="*/ 3542592 w 6019391"/>
              <a:gd name="connsiteY2848" fmla="*/ 2096835 h 3787550"/>
              <a:gd name="connsiteX2849" fmla="*/ 3540272 w 6019391"/>
              <a:gd name="connsiteY2849" fmla="*/ 2099338 h 3787550"/>
              <a:gd name="connsiteX2850" fmla="*/ 3533294 w 6019391"/>
              <a:gd name="connsiteY2850" fmla="*/ 2126657 h 3787550"/>
              <a:gd name="connsiteX2851" fmla="*/ 3515719 w 6019391"/>
              <a:gd name="connsiteY2851" fmla="*/ 2155910 h 3787550"/>
              <a:gd name="connsiteX2852" fmla="*/ 3516302 w 6019391"/>
              <a:gd name="connsiteY2852" fmla="*/ 2153039 h 3787550"/>
              <a:gd name="connsiteX2853" fmla="*/ 3519497 w 6019391"/>
              <a:gd name="connsiteY2853" fmla="*/ 2142196 h 3787550"/>
              <a:gd name="connsiteX2854" fmla="*/ 3521509 w 6019391"/>
              <a:gd name="connsiteY2854" fmla="*/ 2128012 h 3787550"/>
              <a:gd name="connsiteX2855" fmla="*/ 3522126 w 6019391"/>
              <a:gd name="connsiteY2855" fmla="*/ 2116029 h 3787550"/>
              <a:gd name="connsiteX2856" fmla="*/ 3518827 w 6019391"/>
              <a:gd name="connsiteY2856" fmla="*/ 2126997 h 3787550"/>
              <a:gd name="connsiteX2857" fmla="*/ 3516214 w 6019391"/>
              <a:gd name="connsiteY2857" fmla="*/ 2138388 h 3787550"/>
              <a:gd name="connsiteX2858" fmla="*/ 3512295 w 6019391"/>
              <a:gd name="connsiteY2858" fmla="*/ 2141972 h 3787550"/>
              <a:gd name="connsiteX2859" fmla="*/ 3519806 w 6019391"/>
              <a:gd name="connsiteY2859" fmla="*/ 2102387 h 3787550"/>
              <a:gd name="connsiteX2860" fmla="*/ 3509761 w 6019391"/>
              <a:gd name="connsiteY2860" fmla="*/ 2133067 h 3787550"/>
              <a:gd name="connsiteX2861" fmla="*/ 3505627 w 6019391"/>
              <a:gd name="connsiteY2861" fmla="*/ 2151282 h 3787550"/>
              <a:gd name="connsiteX2862" fmla="*/ 3500553 w 6019391"/>
              <a:gd name="connsiteY2862" fmla="*/ 2159529 h 3787550"/>
              <a:gd name="connsiteX2863" fmla="*/ 3492729 w 6019391"/>
              <a:gd name="connsiteY2863" fmla="*/ 2176496 h 3787550"/>
              <a:gd name="connsiteX2864" fmla="*/ 3490065 w 6019391"/>
              <a:gd name="connsiteY2864" fmla="*/ 2178107 h 3787550"/>
              <a:gd name="connsiteX2865" fmla="*/ 3489611 w 6019391"/>
              <a:gd name="connsiteY2865" fmla="*/ 2182088 h 3787550"/>
              <a:gd name="connsiteX2866" fmla="*/ 3492729 w 6019391"/>
              <a:gd name="connsiteY2866" fmla="*/ 2176496 h 3787550"/>
              <a:gd name="connsiteX2867" fmla="*/ 3503077 w 6019391"/>
              <a:gd name="connsiteY2867" fmla="*/ 2162519 h 3787550"/>
              <a:gd name="connsiteX2868" fmla="*/ 3502537 w 6019391"/>
              <a:gd name="connsiteY2868" fmla="*/ 2164899 h 3787550"/>
              <a:gd name="connsiteX2869" fmla="*/ 3500485 w 6019391"/>
              <a:gd name="connsiteY2869" fmla="*/ 2181267 h 3787550"/>
              <a:gd name="connsiteX2870" fmla="*/ 3477632 w 6019391"/>
              <a:gd name="connsiteY2870" fmla="*/ 2219309 h 3787550"/>
              <a:gd name="connsiteX2871" fmla="*/ 3463194 w 6019391"/>
              <a:gd name="connsiteY2871" fmla="*/ 2246341 h 3787550"/>
              <a:gd name="connsiteX2872" fmla="*/ 3463255 w 6019391"/>
              <a:gd name="connsiteY2872" fmla="*/ 2245364 h 3787550"/>
              <a:gd name="connsiteX2873" fmla="*/ 3462327 w 6019391"/>
              <a:gd name="connsiteY2873" fmla="*/ 2234759 h 3787550"/>
              <a:gd name="connsiteX2874" fmla="*/ 3461196 w 6019391"/>
              <a:gd name="connsiteY2874" fmla="*/ 2247645 h 3787550"/>
              <a:gd name="connsiteX2875" fmla="*/ 3461229 w 6019391"/>
              <a:gd name="connsiteY2875" fmla="*/ 2250020 h 3787550"/>
              <a:gd name="connsiteX2876" fmla="*/ 3445208 w 6019391"/>
              <a:gd name="connsiteY2876" fmla="*/ 2280015 h 3787550"/>
              <a:gd name="connsiteX2877" fmla="*/ 3444833 w 6019391"/>
              <a:gd name="connsiteY2877" fmla="*/ 2279636 h 3787550"/>
              <a:gd name="connsiteX2878" fmla="*/ 3442764 w 6019391"/>
              <a:gd name="connsiteY2878" fmla="*/ 2277112 h 3787550"/>
              <a:gd name="connsiteX2879" fmla="*/ 3442568 w 6019391"/>
              <a:gd name="connsiteY2879" fmla="*/ 2274212 h 3787550"/>
              <a:gd name="connsiteX2880" fmla="*/ 3438132 w 6019391"/>
              <a:gd name="connsiteY2880" fmla="*/ 2279651 h 3787550"/>
              <a:gd name="connsiteX2881" fmla="*/ 3434036 w 6019391"/>
              <a:gd name="connsiteY2881" fmla="*/ 2290084 h 3787550"/>
              <a:gd name="connsiteX2882" fmla="*/ 3433581 w 6019391"/>
              <a:gd name="connsiteY2882" fmla="*/ 2291489 h 3787550"/>
              <a:gd name="connsiteX2883" fmla="*/ 3435520 w 6019391"/>
              <a:gd name="connsiteY2883" fmla="*/ 2251661 h 3787550"/>
              <a:gd name="connsiteX2884" fmla="*/ 3433508 w 6019391"/>
              <a:gd name="connsiteY2884" fmla="*/ 2249700 h 3787550"/>
              <a:gd name="connsiteX2885" fmla="*/ 3430364 w 6019391"/>
              <a:gd name="connsiteY2885" fmla="*/ 2281998 h 3787550"/>
              <a:gd name="connsiteX2886" fmla="*/ 3429803 w 6019391"/>
              <a:gd name="connsiteY2886" fmla="*/ 2268591 h 3787550"/>
              <a:gd name="connsiteX2887" fmla="*/ 3430279 w 6019391"/>
              <a:gd name="connsiteY2887" fmla="*/ 2258748 h 3787550"/>
              <a:gd name="connsiteX2888" fmla="*/ 3430651 w 6019391"/>
              <a:gd name="connsiteY2888" fmla="*/ 2257159 h 3787550"/>
              <a:gd name="connsiteX2889" fmla="*/ 3431624 w 6019391"/>
              <a:gd name="connsiteY2889" fmla="*/ 2250297 h 3787550"/>
              <a:gd name="connsiteX2890" fmla="*/ 3430670 w 6019391"/>
              <a:gd name="connsiteY2890" fmla="*/ 2250851 h 3787550"/>
              <a:gd name="connsiteX2891" fmla="*/ 3431096 w 6019391"/>
              <a:gd name="connsiteY2891" fmla="*/ 2242407 h 3787550"/>
              <a:gd name="connsiteX2892" fmla="*/ 3430847 w 6019391"/>
              <a:gd name="connsiteY2892" fmla="*/ 2235355 h 3787550"/>
              <a:gd name="connsiteX2893" fmla="*/ 3441025 w 6019391"/>
              <a:gd name="connsiteY2893" fmla="*/ 2219930 h 3787550"/>
              <a:gd name="connsiteX2894" fmla="*/ 3450548 w 6019391"/>
              <a:gd name="connsiteY2894" fmla="*/ 2202836 h 3787550"/>
              <a:gd name="connsiteX2895" fmla="*/ 3469790 w 6019391"/>
              <a:gd name="connsiteY2895" fmla="*/ 2172161 h 3787550"/>
              <a:gd name="connsiteX2896" fmla="*/ 3465110 w 6019391"/>
              <a:gd name="connsiteY2896" fmla="*/ 2206796 h 3787550"/>
              <a:gd name="connsiteX2897" fmla="*/ 3464767 w 6019391"/>
              <a:gd name="connsiteY2897" fmla="*/ 2209799 h 3787550"/>
              <a:gd name="connsiteX2898" fmla="*/ 3466810 w 6019391"/>
              <a:gd name="connsiteY2898" fmla="*/ 2202750 h 3787550"/>
              <a:gd name="connsiteX2899" fmla="*/ 3472688 w 6019391"/>
              <a:gd name="connsiteY2899" fmla="*/ 2167541 h 3787550"/>
              <a:gd name="connsiteX2900" fmla="*/ 3479338 w 6019391"/>
              <a:gd name="connsiteY2900" fmla="*/ 2156941 h 3787550"/>
              <a:gd name="connsiteX2901" fmla="*/ 3479301 w 6019391"/>
              <a:gd name="connsiteY2901" fmla="*/ 2156810 h 3787550"/>
              <a:gd name="connsiteX2902" fmla="*/ 3480218 w 6019391"/>
              <a:gd name="connsiteY2902" fmla="*/ 2155537 h 3787550"/>
              <a:gd name="connsiteX2903" fmla="*/ 3493736 w 6019391"/>
              <a:gd name="connsiteY2903" fmla="*/ 2133988 h 3787550"/>
              <a:gd name="connsiteX2904" fmla="*/ 3493654 w 6019391"/>
              <a:gd name="connsiteY2904" fmla="*/ 2133640 h 3787550"/>
              <a:gd name="connsiteX2905" fmla="*/ 3495804 w 6019391"/>
              <a:gd name="connsiteY2905" fmla="*/ 2130692 h 3787550"/>
              <a:gd name="connsiteX2906" fmla="*/ 3497892 w 6019391"/>
              <a:gd name="connsiteY2906" fmla="*/ 2127361 h 3787550"/>
              <a:gd name="connsiteX2907" fmla="*/ 3547009 w 6019391"/>
              <a:gd name="connsiteY2907" fmla="*/ 2052580 h 3787550"/>
              <a:gd name="connsiteX2908" fmla="*/ 3604422 w 6019391"/>
              <a:gd name="connsiteY2908" fmla="*/ 1986347 h 3787550"/>
              <a:gd name="connsiteX2909" fmla="*/ 3604256 w 6019391"/>
              <a:gd name="connsiteY2909" fmla="*/ 1986586 h 3787550"/>
              <a:gd name="connsiteX2910" fmla="*/ 3603606 w 6019391"/>
              <a:gd name="connsiteY2910" fmla="*/ 1987527 h 3787550"/>
              <a:gd name="connsiteX2911" fmla="*/ 3603407 w 6019391"/>
              <a:gd name="connsiteY2911" fmla="*/ 1987411 h 3787550"/>
              <a:gd name="connsiteX2912" fmla="*/ 3604422 w 6019391"/>
              <a:gd name="connsiteY2912" fmla="*/ 1986347 h 3787550"/>
              <a:gd name="connsiteX2913" fmla="*/ 3557904 w 6019391"/>
              <a:gd name="connsiteY2913" fmla="*/ 1973761 h 3787550"/>
              <a:gd name="connsiteX2914" fmla="*/ 3557622 w 6019391"/>
              <a:gd name="connsiteY2914" fmla="*/ 1974353 h 3787550"/>
              <a:gd name="connsiteX2915" fmla="*/ 3558415 w 6019391"/>
              <a:gd name="connsiteY2915" fmla="*/ 1974436 h 3787550"/>
              <a:gd name="connsiteX2916" fmla="*/ 3601300 w 6019391"/>
              <a:gd name="connsiteY2916" fmla="*/ 1963049 h 3787550"/>
              <a:gd name="connsiteX2917" fmla="*/ 3593215 w 6019391"/>
              <a:gd name="connsiteY2917" fmla="*/ 1990992 h 3787550"/>
              <a:gd name="connsiteX2918" fmla="*/ 3584555 w 6019391"/>
              <a:gd name="connsiteY2918" fmla="*/ 2026929 h 3787550"/>
              <a:gd name="connsiteX2919" fmla="*/ 3577956 w 6019391"/>
              <a:gd name="connsiteY2919" fmla="*/ 2053236 h 3787550"/>
              <a:gd name="connsiteX2920" fmla="*/ 3583119 w 6019391"/>
              <a:gd name="connsiteY2920" fmla="*/ 2043384 h 3787550"/>
              <a:gd name="connsiteX2921" fmla="*/ 3585875 w 6019391"/>
              <a:gd name="connsiteY2921" fmla="*/ 2038225 h 3787550"/>
              <a:gd name="connsiteX2922" fmla="*/ 3586018 w 6019391"/>
              <a:gd name="connsiteY2922" fmla="*/ 2040347 h 3787550"/>
              <a:gd name="connsiteX2923" fmla="*/ 3588544 w 6019391"/>
              <a:gd name="connsiteY2923" fmla="*/ 2040702 h 3787550"/>
              <a:gd name="connsiteX2924" fmla="*/ 3592597 w 6019391"/>
              <a:gd name="connsiteY2924" fmla="*/ 2037781 h 3787550"/>
              <a:gd name="connsiteX2925" fmla="*/ 3589305 w 6019391"/>
              <a:gd name="connsiteY2925" fmla="*/ 2042672 h 3787550"/>
              <a:gd name="connsiteX2926" fmla="*/ 3587318 w 6019391"/>
              <a:gd name="connsiteY2926" fmla="*/ 2043528 h 3787550"/>
              <a:gd name="connsiteX2927" fmla="*/ 3576580 w 6019391"/>
              <a:gd name="connsiteY2927" fmla="*/ 2058723 h 3787550"/>
              <a:gd name="connsiteX2928" fmla="*/ 3575437 w 6019391"/>
              <a:gd name="connsiteY2928" fmla="*/ 2063285 h 3787550"/>
              <a:gd name="connsiteX2929" fmla="*/ 3572965 w 6019391"/>
              <a:gd name="connsiteY2929" fmla="*/ 2066958 h 3787550"/>
              <a:gd name="connsiteX2930" fmla="*/ 3574289 w 6019391"/>
              <a:gd name="connsiteY2930" fmla="*/ 2061395 h 3787550"/>
              <a:gd name="connsiteX2931" fmla="*/ 3572941 w 6019391"/>
              <a:gd name="connsiteY2931" fmla="*/ 2062807 h 3787550"/>
              <a:gd name="connsiteX2932" fmla="*/ 3574796 w 6019391"/>
              <a:gd name="connsiteY2932" fmla="*/ 2059267 h 3787550"/>
              <a:gd name="connsiteX2933" fmla="*/ 3577390 w 6019391"/>
              <a:gd name="connsiteY2933" fmla="*/ 2048378 h 3787550"/>
              <a:gd name="connsiteX2934" fmla="*/ 3582080 w 6019391"/>
              <a:gd name="connsiteY2934" fmla="*/ 2022556 h 3787550"/>
              <a:gd name="connsiteX2935" fmla="*/ 3589034 w 6019391"/>
              <a:gd name="connsiteY2935" fmla="*/ 1998177 h 3787550"/>
              <a:gd name="connsiteX2936" fmla="*/ 3594856 w 6019391"/>
              <a:gd name="connsiteY2936" fmla="*/ 1978065 h 3787550"/>
              <a:gd name="connsiteX2937" fmla="*/ 3595917 w 6019391"/>
              <a:gd name="connsiteY2937" fmla="*/ 1976411 h 3787550"/>
              <a:gd name="connsiteX2938" fmla="*/ 3598923 w 6019391"/>
              <a:gd name="connsiteY2938" fmla="*/ 1968744 h 3787550"/>
              <a:gd name="connsiteX2939" fmla="*/ 4671214 w 6019391"/>
              <a:gd name="connsiteY2939" fmla="*/ 1896308 h 3787550"/>
              <a:gd name="connsiteX2940" fmla="*/ 4651801 w 6019391"/>
              <a:gd name="connsiteY2940" fmla="*/ 1908082 h 3787550"/>
              <a:gd name="connsiteX2941" fmla="*/ 4645085 w 6019391"/>
              <a:gd name="connsiteY2941" fmla="*/ 1911813 h 3787550"/>
              <a:gd name="connsiteX2942" fmla="*/ 4644913 w 6019391"/>
              <a:gd name="connsiteY2942" fmla="*/ 1915877 h 3787550"/>
              <a:gd name="connsiteX2943" fmla="*/ 4636003 w 6019391"/>
              <a:gd name="connsiteY2943" fmla="*/ 1927324 h 3787550"/>
              <a:gd name="connsiteX2944" fmla="*/ 4634738 w 6019391"/>
              <a:gd name="connsiteY2944" fmla="*/ 1935127 h 3787550"/>
              <a:gd name="connsiteX2945" fmla="*/ 4647387 w 6019391"/>
              <a:gd name="connsiteY2945" fmla="*/ 1920670 h 3787550"/>
              <a:gd name="connsiteX2946" fmla="*/ 4649074 w 6019391"/>
              <a:gd name="connsiteY2946" fmla="*/ 1926749 h 3787550"/>
              <a:gd name="connsiteX2947" fmla="*/ 4700050 w 6019391"/>
              <a:gd name="connsiteY2947" fmla="*/ 1888383 h 3787550"/>
              <a:gd name="connsiteX2948" fmla="*/ 4693453 w 6019391"/>
              <a:gd name="connsiteY2948" fmla="*/ 1895883 h 3787550"/>
              <a:gd name="connsiteX2949" fmla="*/ 4696064 w 6019391"/>
              <a:gd name="connsiteY2949" fmla="*/ 1892606 h 3787550"/>
              <a:gd name="connsiteX2950" fmla="*/ 3618628 w 6019391"/>
              <a:gd name="connsiteY2950" fmla="*/ 1887258 h 3787550"/>
              <a:gd name="connsiteX2951" fmla="*/ 3615977 w 6019391"/>
              <a:gd name="connsiteY2951" fmla="*/ 1888303 h 3787550"/>
              <a:gd name="connsiteX2952" fmla="*/ 3613381 w 6019391"/>
              <a:gd name="connsiteY2952" fmla="*/ 1898141 h 3787550"/>
              <a:gd name="connsiteX2953" fmla="*/ 3617318 w 6019391"/>
              <a:gd name="connsiteY2953" fmla="*/ 1893076 h 3787550"/>
              <a:gd name="connsiteX2954" fmla="*/ 3618764 w 6019391"/>
              <a:gd name="connsiteY2954" fmla="*/ 1887268 h 3787550"/>
              <a:gd name="connsiteX2955" fmla="*/ 4705852 w 6019391"/>
              <a:gd name="connsiteY2955" fmla="*/ 1881786 h 3787550"/>
              <a:gd name="connsiteX2956" fmla="*/ 4707230 w 6019391"/>
              <a:gd name="connsiteY2956" fmla="*/ 1882629 h 3787550"/>
              <a:gd name="connsiteX2957" fmla="*/ 4705065 w 6019391"/>
              <a:gd name="connsiteY2957" fmla="*/ 1883070 h 3787550"/>
              <a:gd name="connsiteX2958" fmla="*/ 4700050 w 6019391"/>
              <a:gd name="connsiteY2958" fmla="*/ 1888383 h 3787550"/>
              <a:gd name="connsiteX2959" fmla="*/ 4685566 w 6019391"/>
              <a:gd name="connsiteY2959" fmla="*/ 1879580 h 3787550"/>
              <a:gd name="connsiteX2960" fmla="*/ 4684812 w 6019391"/>
              <a:gd name="connsiteY2960" fmla="*/ 1880668 h 3787550"/>
              <a:gd name="connsiteX2961" fmla="*/ 4686269 w 6019391"/>
              <a:gd name="connsiteY2961" fmla="*/ 1879710 h 3787550"/>
              <a:gd name="connsiteX2962" fmla="*/ 3634662 w 6019391"/>
              <a:gd name="connsiteY2962" fmla="*/ 1878248 h 3787550"/>
              <a:gd name="connsiteX2963" fmla="*/ 3630919 w 6019391"/>
              <a:gd name="connsiteY2963" fmla="*/ 1884279 h 3787550"/>
              <a:gd name="connsiteX2964" fmla="*/ 3631062 w 6019391"/>
              <a:gd name="connsiteY2964" fmla="*/ 1886400 h 3787550"/>
              <a:gd name="connsiteX2965" fmla="*/ 3629904 w 6019391"/>
              <a:gd name="connsiteY2965" fmla="*/ 1885341 h 3787550"/>
              <a:gd name="connsiteX2966" fmla="*/ 3620309 w 6019391"/>
              <a:gd name="connsiteY2966" fmla="*/ 1875057 h 3787550"/>
              <a:gd name="connsiteX2967" fmla="*/ 3618163 w 6019391"/>
              <a:gd name="connsiteY2967" fmla="*/ 1880012 h 3787550"/>
              <a:gd name="connsiteX2968" fmla="*/ 3617876 w 6019391"/>
              <a:gd name="connsiteY2968" fmla="*/ 1881100 h 3787550"/>
              <a:gd name="connsiteX2969" fmla="*/ 3620434 w 6019391"/>
              <a:gd name="connsiteY2969" fmla="*/ 1880558 h 3787550"/>
              <a:gd name="connsiteX2970" fmla="*/ 3621257 w 6019391"/>
              <a:gd name="connsiteY2970" fmla="*/ 1877256 h 3787550"/>
              <a:gd name="connsiteX2971" fmla="*/ 3620309 w 6019391"/>
              <a:gd name="connsiteY2971" fmla="*/ 1875057 h 3787550"/>
              <a:gd name="connsiteX2972" fmla="*/ 4698312 w 6019391"/>
              <a:gd name="connsiteY2972" fmla="*/ 1871175 h 3787550"/>
              <a:gd name="connsiteX2973" fmla="*/ 4697300 w 6019391"/>
              <a:gd name="connsiteY2973" fmla="*/ 1871753 h 3787550"/>
              <a:gd name="connsiteX2974" fmla="*/ 4695387 w 6019391"/>
              <a:gd name="connsiteY2974" fmla="*/ 1875535 h 3787550"/>
              <a:gd name="connsiteX2975" fmla="*/ 4698470 w 6019391"/>
              <a:gd name="connsiteY2975" fmla="*/ 1873826 h 3787550"/>
              <a:gd name="connsiteX2976" fmla="*/ 3640069 w 6019391"/>
              <a:gd name="connsiteY2976" fmla="*/ 1870184 h 3787550"/>
              <a:gd name="connsiteX2977" fmla="*/ 3634662 w 6019391"/>
              <a:gd name="connsiteY2977" fmla="*/ 1878248 h 3787550"/>
              <a:gd name="connsiteX2978" fmla="*/ 3637636 w 6019391"/>
              <a:gd name="connsiteY2978" fmla="*/ 1873455 h 3787550"/>
              <a:gd name="connsiteX2979" fmla="*/ 3623387 w 6019391"/>
              <a:gd name="connsiteY2979" fmla="*/ 1866116 h 3787550"/>
              <a:gd name="connsiteX2980" fmla="*/ 3622550 w 6019391"/>
              <a:gd name="connsiteY2980" fmla="*/ 1867097 h 3787550"/>
              <a:gd name="connsiteX2981" fmla="*/ 3622855 w 6019391"/>
              <a:gd name="connsiteY2981" fmla="*/ 1867716 h 3787550"/>
              <a:gd name="connsiteX2982" fmla="*/ 4714150 w 6019391"/>
              <a:gd name="connsiteY2982" fmla="*/ 1862110 h 3787550"/>
              <a:gd name="connsiteX2983" fmla="*/ 4705005 w 6019391"/>
              <a:gd name="connsiteY2983" fmla="*/ 1867344 h 3787550"/>
              <a:gd name="connsiteX2984" fmla="*/ 4704685 w 6019391"/>
              <a:gd name="connsiteY2984" fmla="*/ 1870223 h 3787550"/>
              <a:gd name="connsiteX2985" fmla="*/ 4704733 w 6019391"/>
              <a:gd name="connsiteY2985" fmla="*/ 1870355 h 3787550"/>
              <a:gd name="connsiteX2986" fmla="*/ 4710155 w 6019391"/>
              <a:gd name="connsiteY2986" fmla="*/ 1867350 h 3787550"/>
              <a:gd name="connsiteX2987" fmla="*/ 4857780 w 6019391"/>
              <a:gd name="connsiteY2987" fmla="*/ 1859502 h 3787550"/>
              <a:gd name="connsiteX2988" fmla="*/ 4851035 w 6019391"/>
              <a:gd name="connsiteY2988" fmla="*/ 1870509 h 3787550"/>
              <a:gd name="connsiteX2989" fmla="*/ 4850331 w 6019391"/>
              <a:gd name="connsiteY2989" fmla="*/ 1868566 h 3787550"/>
              <a:gd name="connsiteX2990" fmla="*/ 4822420 w 6019391"/>
              <a:gd name="connsiteY2990" fmla="*/ 1902187 h 3787550"/>
              <a:gd name="connsiteX2991" fmla="*/ 4806342 w 6019391"/>
              <a:gd name="connsiteY2991" fmla="*/ 1919592 h 3787550"/>
              <a:gd name="connsiteX2992" fmla="*/ 4805275 w 6019391"/>
              <a:gd name="connsiteY2992" fmla="*/ 1927515 h 3787550"/>
              <a:gd name="connsiteX2993" fmla="*/ 4813118 w 6019391"/>
              <a:gd name="connsiteY2993" fmla="*/ 1920459 h 3787550"/>
              <a:gd name="connsiteX2994" fmla="*/ 4812442 w 6019391"/>
              <a:gd name="connsiteY2994" fmla="*/ 1921560 h 3787550"/>
              <a:gd name="connsiteX2995" fmla="*/ 4813343 w 6019391"/>
              <a:gd name="connsiteY2995" fmla="*/ 1928921 h 3787550"/>
              <a:gd name="connsiteX2996" fmla="*/ 4815507 w 6019391"/>
              <a:gd name="connsiteY2996" fmla="*/ 1928481 h 3787550"/>
              <a:gd name="connsiteX2997" fmla="*/ 4816968 w 6019391"/>
              <a:gd name="connsiteY2997" fmla="*/ 1926097 h 3787550"/>
              <a:gd name="connsiteX2998" fmla="*/ 4818429 w 6019391"/>
              <a:gd name="connsiteY2998" fmla="*/ 1923712 h 3787550"/>
              <a:gd name="connsiteX2999" fmla="*/ 4838330 w 6019391"/>
              <a:gd name="connsiteY2999" fmla="*/ 1900070 h 3787550"/>
              <a:gd name="connsiteX3000" fmla="*/ 4840185 w 6019391"/>
              <a:gd name="connsiteY3000" fmla="*/ 1894394 h 3787550"/>
              <a:gd name="connsiteX3001" fmla="*/ 4840860 w 6019391"/>
              <a:gd name="connsiteY3001" fmla="*/ 1893293 h 3787550"/>
              <a:gd name="connsiteX3002" fmla="*/ 4841056 w 6019391"/>
              <a:gd name="connsiteY3002" fmla="*/ 1889881 h 3787550"/>
              <a:gd name="connsiteX3003" fmla="*/ 4842518 w 6019391"/>
              <a:gd name="connsiteY3003" fmla="*/ 1887496 h 3787550"/>
              <a:gd name="connsiteX3004" fmla="*/ 4844205 w 6019391"/>
              <a:gd name="connsiteY3004" fmla="*/ 1893576 h 3787550"/>
              <a:gd name="connsiteX3005" fmla="*/ 4850867 w 6019391"/>
              <a:gd name="connsiteY3005" fmla="*/ 1885795 h 3787550"/>
              <a:gd name="connsiteX3006" fmla="*/ 4842266 w 6019391"/>
              <a:gd name="connsiteY3006" fmla="*/ 1902479 h 3787550"/>
              <a:gd name="connsiteX3007" fmla="*/ 4841488 w 6019391"/>
              <a:gd name="connsiteY3007" fmla="*/ 1906917 h 3787550"/>
              <a:gd name="connsiteX3008" fmla="*/ 4838967 w 6019391"/>
              <a:gd name="connsiteY3008" fmla="*/ 1910368 h 3787550"/>
              <a:gd name="connsiteX3009" fmla="*/ 4838443 w 6019391"/>
              <a:gd name="connsiteY3009" fmla="*/ 1908717 h 3787550"/>
              <a:gd name="connsiteX3010" fmla="*/ 4782002 w 6019391"/>
              <a:gd name="connsiteY3010" fmla="*/ 1974321 h 3787550"/>
              <a:gd name="connsiteX3011" fmla="*/ 4780849 w 6019391"/>
              <a:gd name="connsiteY3011" fmla="*/ 1981942 h 3787550"/>
              <a:gd name="connsiteX3012" fmla="*/ 4788102 w 6019391"/>
              <a:gd name="connsiteY3012" fmla="*/ 1976288 h 3787550"/>
              <a:gd name="connsiteX3013" fmla="*/ 4776240 w 6019391"/>
              <a:gd name="connsiteY3013" fmla="*/ 1989463 h 3787550"/>
              <a:gd name="connsiteX3014" fmla="*/ 4775935 w 6019391"/>
              <a:gd name="connsiteY3014" fmla="*/ 1993438 h 3787550"/>
              <a:gd name="connsiteX3015" fmla="*/ 4776257 w 6019391"/>
              <a:gd name="connsiteY3015" fmla="*/ 1995480 h 3787550"/>
              <a:gd name="connsiteX3016" fmla="*/ 4765699 w 6019391"/>
              <a:gd name="connsiteY3016" fmla="*/ 2008765 h 3787550"/>
              <a:gd name="connsiteX3017" fmla="*/ 4750297 w 6019391"/>
              <a:gd name="connsiteY3017" fmla="*/ 2026055 h 3787550"/>
              <a:gd name="connsiteX3018" fmla="*/ 4729329 w 6019391"/>
              <a:gd name="connsiteY3018" fmla="*/ 2054089 h 3787550"/>
              <a:gd name="connsiteX3019" fmla="*/ 4727867 w 6019391"/>
              <a:gd name="connsiteY3019" fmla="*/ 2056474 h 3787550"/>
              <a:gd name="connsiteX3020" fmla="*/ 4726014 w 6019391"/>
              <a:gd name="connsiteY3020" fmla="*/ 2059183 h 3787550"/>
              <a:gd name="connsiteX3021" fmla="*/ 4655057 w 6019391"/>
              <a:gd name="connsiteY3021" fmla="*/ 2151090 h 3787550"/>
              <a:gd name="connsiteX3022" fmla="*/ 4572045 w 6019391"/>
              <a:gd name="connsiteY3022" fmla="*/ 2262907 h 3787550"/>
              <a:gd name="connsiteX3023" fmla="*/ 4402720 w 6019391"/>
              <a:gd name="connsiteY3023" fmla="*/ 2485478 h 3787550"/>
              <a:gd name="connsiteX3024" fmla="*/ 4202158 w 6019391"/>
              <a:gd name="connsiteY3024" fmla="*/ 2806641 h 3787550"/>
              <a:gd name="connsiteX3025" fmla="*/ 4154588 w 6019391"/>
              <a:gd name="connsiteY3025" fmla="*/ 2888464 h 3787550"/>
              <a:gd name="connsiteX3026" fmla="*/ 4152307 w 6019391"/>
              <a:gd name="connsiteY3026" fmla="*/ 2891874 h 3787550"/>
              <a:gd name="connsiteX3027" fmla="*/ 4156790 w 6019391"/>
              <a:gd name="connsiteY3027" fmla="*/ 2878227 h 3787550"/>
              <a:gd name="connsiteX3028" fmla="*/ 4157049 w 6019391"/>
              <a:gd name="connsiteY3028" fmla="*/ 2877436 h 3787550"/>
              <a:gd name="connsiteX3029" fmla="*/ 4153503 w 6019391"/>
              <a:gd name="connsiteY3029" fmla="*/ 2882085 h 3787550"/>
              <a:gd name="connsiteX3030" fmla="*/ 4153344 w 6019391"/>
              <a:gd name="connsiteY3030" fmla="*/ 2879319 h 3787550"/>
              <a:gd name="connsiteX3031" fmla="*/ 4146924 w 6019391"/>
              <a:gd name="connsiteY3031" fmla="*/ 2888829 h 3787550"/>
              <a:gd name="connsiteX3032" fmla="*/ 4146158 w 6019391"/>
              <a:gd name="connsiteY3032" fmla="*/ 2890129 h 3787550"/>
              <a:gd name="connsiteX3033" fmla="*/ 4151787 w 6019391"/>
              <a:gd name="connsiteY3033" fmla="*/ 2869200 h 3787550"/>
              <a:gd name="connsiteX3034" fmla="*/ 4175815 w 6019391"/>
              <a:gd name="connsiteY3034" fmla="*/ 2821900 h 3787550"/>
              <a:gd name="connsiteX3035" fmla="*/ 4189017 w 6019391"/>
              <a:gd name="connsiteY3035" fmla="*/ 2795511 h 3787550"/>
              <a:gd name="connsiteX3036" fmla="*/ 4191166 w 6019391"/>
              <a:gd name="connsiteY3036" fmla="*/ 2796221 h 3787550"/>
              <a:gd name="connsiteX3037" fmla="*/ 4190395 w 6019391"/>
              <a:gd name="connsiteY3037" fmla="*/ 2794543 h 3787550"/>
              <a:gd name="connsiteX3038" fmla="*/ 4189407 w 6019391"/>
              <a:gd name="connsiteY3038" fmla="*/ 2794731 h 3787550"/>
              <a:gd name="connsiteX3039" fmla="*/ 4209706 w 6019391"/>
              <a:gd name="connsiteY3039" fmla="*/ 2754161 h 3787550"/>
              <a:gd name="connsiteX3040" fmla="*/ 4289357 w 6019391"/>
              <a:gd name="connsiteY3040" fmla="*/ 2618960 h 3787550"/>
              <a:gd name="connsiteX3041" fmla="*/ 4392249 w 6019391"/>
              <a:gd name="connsiteY3041" fmla="*/ 2458616 h 3787550"/>
              <a:gd name="connsiteX3042" fmla="*/ 4548184 w 6019391"/>
              <a:gd name="connsiteY3042" fmla="*/ 2245732 h 3787550"/>
              <a:gd name="connsiteX3043" fmla="*/ 4784707 w 6019391"/>
              <a:gd name="connsiteY3043" fmla="*/ 1942823 h 3787550"/>
              <a:gd name="connsiteX3044" fmla="*/ 4851816 w 6019391"/>
              <a:gd name="connsiteY3044" fmla="*/ 1862095 h 3787550"/>
              <a:gd name="connsiteX3045" fmla="*/ 4852693 w 6019391"/>
              <a:gd name="connsiteY3045" fmla="*/ 1864712 h 3787550"/>
              <a:gd name="connsiteX3046" fmla="*/ 4857780 w 6019391"/>
              <a:gd name="connsiteY3046" fmla="*/ 1859502 h 3787550"/>
              <a:gd name="connsiteX3047" fmla="*/ 4878746 w 6019391"/>
              <a:gd name="connsiteY3047" fmla="*/ 1829701 h 3787550"/>
              <a:gd name="connsiteX3048" fmla="*/ 4879536 w 6019391"/>
              <a:gd name="connsiteY3048" fmla="*/ 1830184 h 3787550"/>
              <a:gd name="connsiteX3049" fmla="*/ 4873565 w 6019391"/>
              <a:gd name="connsiteY3049" fmla="*/ 1835934 h 3787550"/>
              <a:gd name="connsiteX3050" fmla="*/ 4800831 w 6019391"/>
              <a:gd name="connsiteY3050" fmla="*/ 1827916 h 3787550"/>
              <a:gd name="connsiteX3051" fmla="*/ 4801002 w 6019391"/>
              <a:gd name="connsiteY3051" fmla="*/ 1828079 h 3787550"/>
              <a:gd name="connsiteX3052" fmla="*/ 4800238 w 6019391"/>
              <a:gd name="connsiteY3052" fmla="*/ 1828973 h 3787550"/>
              <a:gd name="connsiteX3053" fmla="*/ 4800044 w 6019391"/>
              <a:gd name="connsiteY3053" fmla="*/ 1829201 h 3787550"/>
              <a:gd name="connsiteX3054" fmla="*/ 4800831 w 6019391"/>
              <a:gd name="connsiteY3054" fmla="*/ 1827916 h 3787550"/>
              <a:gd name="connsiteX3055" fmla="*/ 3659531 w 6019391"/>
              <a:gd name="connsiteY3055" fmla="*/ 1805266 h 3787550"/>
              <a:gd name="connsiteX3056" fmla="*/ 3655012 w 6019391"/>
              <a:gd name="connsiteY3056" fmla="*/ 1808742 h 3787550"/>
              <a:gd name="connsiteX3057" fmla="*/ 3646457 w 6019391"/>
              <a:gd name="connsiteY3057" fmla="*/ 1819975 h 3787550"/>
              <a:gd name="connsiteX3058" fmla="*/ 3642645 w 6019391"/>
              <a:gd name="connsiteY3058" fmla="*/ 1821190 h 3787550"/>
              <a:gd name="connsiteX3059" fmla="*/ 3640846 w 6019391"/>
              <a:gd name="connsiteY3059" fmla="*/ 1828386 h 3787550"/>
              <a:gd name="connsiteX3060" fmla="*/ 3634704 w 6019391"/>
              <a:gd name="connsiteY3060" fmla="*/ 1849447 h 3787550"/>
              <a:gd name="connsiteX3061" fmla="*/ 3657857 w 6019391"/>
              <a:gd name="connsiteY3061" fmla="*/ 1821015 h 3787550"/>
              <a:gd name="connsiteX3062" fmla="*/ 3651649 w 6019391"/>
              <a:gd name="connsiteY3062" fmla="*/ 1821027 h 3787550"/>
              <a:gd name="connsiteX3063" fmla="*/ 3662091 w 6019391"/>
              <a:gd name="connsiteY3063" fmla="*/ 1805546 h 3787550"/>
              <a:gd name="connsiteX3064" fmla="*/ 3659531 w 6019391"/>
              <a:gd name="connsiteY3064" fmla="*/ 1805266 h 3787550"/>
              <a:gd name="connsiteX3065" fmla="*/ 4775224 w 6019391"/>
              <a:gd name="connsiteY3065" fmla="*/ 1786678 h 3787550"/>
              <a:gd name="connsiteX3066" fmla="*/ 4774708 w 6019391"/>
              <a:gd name="connsiteY3066" fmla="*/ 1787115 h 3787550"/>
              <a:gd name="connsiteX3067" fmla="*/ 4775523 w 6019391"/>
              <a:gd name="connsiteY3067" fmla="*/ 1787432 h 3787550"/>
              <a:gd name="connsiteX3068" fmla="*/ 4872174 w 6019391"/>
              <a:gd name="connsiteY3068" fmla="*/ 1776351 h 3787550"/>
              <a:gd name="connsiteX3069" fmla="*/ 4869170 w 6019391"/>
              <a:gd name="connsiteY3069" fmla="*/ 1779776 h 3787550"/>
              <a:gd name="connsiteX3070" fmla="*/ 4864915 w 6019391"/>
              <a:gd name="connsiteY3070" fmla="*/ 1782143 h 3787550"/>
              <a:gd name="connsiteX3071" fmla="*/ 4852634 w 6019391"/>
              <a:gd name="connsiteY3071" fmla="*/ 1796812 h 3787550"/>
              <a:gd name="connsiteX3072" fmla="*/ 4852321 w 6019391"/>
              <a:gd name="connsiteY3072" fmla="*/ 1798991 h 3787550"/>
              <a:gd name="connsiteX3073" fmla="*/ 4848323 w 6019391"/>
              <a:gd name="connsiteY3073" fmla="*/ 1803552 h 3787550"/>
              <a:gd name="connsiteX3074" fmla="*/ 4850139 w 6019391"/>
              <a:gd name="connsiteY3074" fmla="*/ 1798786 h 3787550"/>
              <a:gd name="connsiteX3075" fmla="*/ 4849092 w 6019391"/>
              <a:gd name="connsiteY3075" fmla="*/ 1796411 h 3787550"/>
              <a:gd name="connsiteX3076" fmla="*/ 4846928 w 6019391"/>
              <a:gd name="connsiteY3076" fmla="*/ 1796851 h 3787550"/>
              <a:gd name="connsiteX3077" fmla="*/ 4851341 w 6019391"/>
              <a:gd name="connsiteY3077" fmla="*/ 1792741 h 3787550"/>
              <a:gd name="connsiteX3078" fmla="*/ 4859795 w 6019391"/>
              <a:gd name="connsiteY3078" fmla="*/ 1784992 h 3787550"/>
              <a:gd name="connsiteX3079" fmla="*/ 4835253 w 6019391"/>
              <a:gd name="connsiteY3079" fmla="*/ 1798650 h 3787550"/>
              <a:gd name="connsiteX3080" fmla="*/ 4801630 w 6019391"/>
              <a:gd name="connsiteY3080" fmla="*/ 1816961 h 3787550"/>
              <a:gd name="connsiteX3081" fmla="*/ 4775855 w 6019391"/>
              <a:gd name="connsiteY3081" fmla="*/ 1832522 h 3787550"/>
              <a:gd name="connsiteX3082" fmla="*/ 4780908 w 6019391"/>
              <a:gd name="connsiteY3082" fmla="*/ 1828637 h 3787550"/>
              <a:gd name="connsiteX3083" fmla="*/ 4787765 w 6019391"/>
              <a:gd name="connsiteY3083" fmla="*/ 1823596 h 3787550"/>
              <a:gd name="connsiteX3084" fmla="*/ 4789130 w 6019391"/>
              <a:gd name="connsiteY3084" fmla="*/ 1822105 h 3787550"/>
              <a:gd name="connsiteX3085" fmla="*/ 4807681 w 6019391"/>
              <a:gd name="connsiteY3085" fmla="*/ 1810902 h 3787550"/>
              <a:gd name="connsiteX3086" fmla="*/ 4830196 w 6019391"/>
              <a:gd name="connsiteY3086" fmla="*/ 1797425 h 3787550"/>
              <a:gd name="connsiteX3087" fmla="*/ 4854775 w 6019391"/>
              <a:gd name="connsiteY3087" fmla="*/ 1785767 h 3787550"/>
              <a:gd name="connsiteX3088" fmla="*/ 4864973 w 6019391"/>
              <a:gd name="connsiteY3088" fmla="*/ 1780247 h 3787550"/>
              <a:gd name="connsiteX3089" fmla="*/ 4868010 w 6019391"/>
              <a:gd name="connsiteY3089" fmla="*/ 1777464 h 3787550"/>
              <a:gd name="connsiteX3090" fmla="*/ 4866964 w 6019391"/>
              <a:gd name="connsiteY3090" fmla="*/ 1779170 h 3787550"/>
              <a:gd name="connsiteX3091" fmla="*/ 5036779 w 6019391"/>
              <a:gd name="connsiteY3091" fmla="*/ 1683595 h 3787550"/>
              <a:gd name="connsiteX3092" fmla="*/ 5020952 w 6019391"/>
              <a:gd name="connsiteY3092" fmla="*/ 1700632 h 3787550"/>
              <a:gd name="connsiteX3093" fmla="*/ 4999930 w 6019391"/>
              <a:gd name="connsiteY3093" fmla="*/ 1708721 h 3787550"/>
              <a:gd name="connsiteX3094" fmla="*/ 4976056 w 6019391"/>
              <a:gd name="connsiteY3094" fmla="*/ 1719866 h 3787550"/>
              <a:gd name="connsiteX3095" fmla="*/ 4994209 w 6019391"/>
              <a:gd name="connsiteY3095" fmla="*/ 1699866 h 3787550"/>
              <a:gd name="connsiteX3096" fmla="*/ 4957976 w 6019391"/>
              <a:gd name="connsiteY3096" fmla="*/ 1683238 h 3787550"/>
              <a:gd name="connsiteX3097" fmla="*/ 4953396 w 6019391"/>
              <a:gd name="connsiteY3097" fmla="*/ 1687952 h 3787550"/>
              <a:gd name="connsiteX3098" fmla="*/ 4952438 w 6019391"/>
              <a:gd name="connsiteY3098" fmla="*/ 1688388 h 3787550"/>
              <a:gd name="connsiteX3099" fmla="*/ 4931559 w 6019391"/>
              <a:gd name="connsiteY3099" fmla="*/ 1699467 h 3787550"/>
              <a:gd name="connsiteX3100" fmla="*/ 4938775 w 6019391"/>
              <a:gd name="connsiteY3100" fmla="*/ 1692535 h 3787550"/>
              <a:gd name="connsiteX3101" fmla="*/ 4940324 w 6019391"/>
              <a:gd name="connsiteY3101" fmla="*/ 1691786 h 3787550"/>
              <a:gd name="connsiteX3102" fmla="*/ 5050278 w 6019391"/>
              <a:gd name="connsiteY3102" fmla="*/ 1668480 h 3787550"/>
              <a:gd name="connsiteX3103" fmla="*/ 5044165 w 6019391"/>
              <a:gd name="connsiteY3103" fmla="*/ 1675647 h 3787550"/>
              <a:gd name="connsiteX3104" fmla="*/ 5040269 w 6019391"/>
              <a:gd name="connsiteY3104" fmla="*/ 1679840 h 3787550"/>
              <a:gd name="connsiteX3105" fmla="*/ 4997936 w 6019391"/>
              <a:gd name="connsiteY3105" fmla="*/ 1695761 h 3787550"/>
              <a:gd name="connsiteX3106" fmla="*/ 5009530 w 6019391"/>
              <a:gd name="connsiteY3106" fmla="*/ 1682987 h 3787550"/>
              <a:gd name="connsiteX3107" fmla="*/ 5058914 w 6019391"/>
              <a:gd name="connsiteY3107" fmla="*/ 1658357 h 3787550"/>
              <a:gd name="connsiteX3108" fmla="*/ 5055170 w 6019391"/>
              <a:gd name="connsiteY3108" fmla="*/ 1662747 h 3787550"/>
              <a:gd name="connsiteX3109" fmla="*/ 5013579 w 6019391"/>
              <a:gd name="connsiteY3109" fmla="*/ 1678526 h 3787550"/>
              <a:gd name="connsiteX3110" fmla="*/ 5021306 w 6019391"/>
              <a:gd name="connsiteY3110" fmla="*/ 1670012 h 3787550"/>
              <a:gd name="connsiteX3111" fmla="*/ 5038202 w 6019391"/>
              <a:gd name="connsiteY3111" fmla="*/ 1663584 h 3787550"/>
              <a:gd name="connsiteX3112" fmla="*/ 5064268 w 6019391"/>
              <a:gd name="connsiteY3112" fmla="*/ 1652080 h 3787550"/>
              <a:gd name="connsiteX3113" fmla="*/ 5062793 w 6019391"/>
              <a:gd name="connsiteY3113" fmla="*/ 1653811 h 3787550"/>
              <a:gd name="connsiteX3114" fmla="*/ 5045320 w 6019391"/>
              <a:gd name="connsiteY3114" fmla="*/ 1659882 h 3787550"/>
              <a:gd name="connsiteX3115" fmla="*/ 5023897 w 6019391"/>
              <a:gd name="connsiteY3115" fmla="*/ 1667158 h 3787550"/>
              <a:gd name="connsiteX3116" fmla="*/ 5027451 w 6019391"/>
              <a:gd name="connsiteY3116" fmla="*/ 1663243 h 3787550"/>
              <a:gd name="connsiteX3117" fmla="*/ 5045085 w 6019391"/>
              <a:gd name="connsiteY3117" fmla="*/ 1657407 h 3787550"/>
              <a:gd name="connsiteX3118" fmla="*/ 4970504 w 6019391"/>
              <a:gd name="connsiteY3118" fmla="*/ 1651455 h 3787550"/>
              <a:gd name="connsiteX3119" fmla="*/ 4972811 w 6019391"/>
              <a:gd name="connsiteY3119" fmla="*/ 1657680 h 3787550"/>
              <a:gd name="connsiteX3120" fmla="*/ 4970504 w 6019391"/>
              <a:gd name="connsiteY3120" fmla="*/ 1651455 h 3787550"/>
              <a:gd name="connsiteX3121" fmla="*/ 5075468 w 6019391"/>
              <a:gd name="connsiteY3121" fmla="*/ 1638952 h 3787550"/>
              <a:gd name="connsiteX3122" fmla="*/ 5072800 w 6019391"/>
              <a:gd name="connsiteY3122" fmla="*/ 1642080 h 3787550"/>
              <a:gd name="connsiteX3123" fmla="*/ 5034399 w 6019391"/>
              <a:gd name="connsiteY3123" fmla="*/ 1655913 h 3787550"/>
              <a:gd name="connsiteX3124" fmla="*/ 5039890 w 6019391"/>
              <a:gd name="connsiteY3124" fmla="*/ 1650151 h 3787550"/>
              <a:gd name="connsiteX3125" fmla="*/ 5081555 w 6019391"/>
              <a:gd name="connsiteY3125" fmla="*/ 1631816 h 3787550"/>
              <a:gd name="connsiteX3126" fmla="*/ 5080924 w 6019391"/>
              <a:gd name="connsiteY3126" fmla="*/ 1632555 h 3787550"/>
              <a:gd name="connsiteX3127" fmla="*/ 5079606 w 6019391"/>
              <a:gd name="connsiteY3127" fmla="*/ 1632986 h 3787550"/>
              <a:gd name="connsiteX3128" fmla="*/ 5079864 w 6019391"/>
              <a:gd name="connsiteY3128" fmla="*/ 1632828 h 3787550"/>
              <a:gd name="connsiteX3129" fmla="*/ 5065198 w 6019391"/>
              <a:gd name="connsiteY3129" fmla="*/ 1623587 h 3787550"/>
              <a:gd name="connsiteX3130" fmla="*/ 5066755 w 6019391"/>
              <a:gd name="connsiteY3130" fmla="*/ 1624363 h 3787550"/>
              <a:gd name="connsiteX3131" fmla="*/ 5064620 w 6019391"/>
              <a:gd name="connsiteY3131" fmla="*/ 1624795 h 3787550"/>
              <a:gd name="connsiteX3132" fmla="*/ 5064623 w 6019391"/>
              <a:gd name="connsiteY3132" fmla="*/ 1624190 h 3787550"/>
              <a:gd name="connsiteX3133" fmla="*/ 5082043 w 6019391"/>
              <a:gd name="connsiteY3133" fmla="*/ 1621256 h 3787550"/>
              <a:gd name="connsiteX3134" fmla="*/ 5080691 w 6019391"/>
              <a:gd name="connsiteY3134" fmla="*/ 1625108 h 3787550"/>
              <a:gd name="connsiteX3135" fmla="*/ 5075879 w 6019391"/>
              <a:gd name="connsiteY3135" fmla="*/ 1628669 h 3787550"/>
              <a:gd name="connsiteX3136" fmla="*/ 5079623 w 6019391"/>
              <a:gd name="connsiteY3136" fmla="*/ 1631486 h 3787550"/>
              <a:gd name="connsiteX3137" fmla="*/ 5077272 w 6019391"/>
              <a:gd name="connsiteY3137" fmla="*/ 1632442 h 3787550"/>
              <a:gd name="connsiteX3138" fmla="*/ 5072357 w 6019391"/>
              <a:gd name="connsiteY3138" fmla="*/ 1635354 h 3787550"/>
              <a:gd name="connsiteX3139" fmla="*/ 5072139 w 6019391"/>
              <a:gd name="connsiteY3139" fmla="*/ 1635425 h 3787550"/>
              <a:gd name="connsiteX3140" fmla="*/ 5045474 w 6019391"/>
              <a:gd name="connsiteY3140" fmla="*/ 1644289 h 3787550"/>
              <a:gd name="connsiteX3141" fmla="*/ 5063017 w 6019391"/>
              <a:gd name="connsiteY3141" fmla="*/ 1625875 h 3787550"/>
              <a:gd name="connsiteX3142" fmla="*/ 5064620 w 6019391"/>
              <a:gd name="connsiteY3142" fmla="*/ 1624795 h 3787550"/>
              <a:gd name="connsiteX3143" fmla="*/ 5067583 w 6019391"/>
              <a:gd name="connsiteY3143" fmla="*/ 1628964 h 3787550"/>
              <a:gd name="connsiteX3144" fmla="*/ 5082043 w 6019391"/>
              <a:gd name="connsiteY3144" fmla="*/ 1621256 h 3787550"/>
              <a:gd name="connsiteX3145" fmla="*/ 5010692 w 6019391"/>
              <a:gd name="connsiteY3145" fmla="*/ 1592056 h 3787550"/>
              <a:gd name="connsiteX3146" fmla="*/ 5009236 w 6019391"/>
              <a:gd name="connsiteY3146" fmla="*/ 1592373 h 3787550"/>
              <a:gd name="connsiteX3147" fmla="*/ 5008091 w 6019391"/>
              <a:gd name="connsiteY3147" fmla="*/ 1593041 h 3787550"/>
              <a:gd name="connsiteX3148" fmla="*/ 5008778 w 6019391"/>
              <a:gd name="connsiteY3148" fmla="*/ 1594109 h 3787550"/>
              <a:gd name="connsiteX3149" fmla="*/ 5010543 w 6019391"/>
              <a:gd name="connsiteY3149" fmla="*/ 1593302 h 3787550"/>
              <a:gd name="connsiteX3150" fmla="*/ 5010692 w 6019391"/>
              <a:gd name="connsiteY3150" fmla="*/ 1592056 h 3787550"/>
              <a:gd name="connsiteX3151" fmla="*/ 5022866 w 6019391"/>
              <a:gd name="connsiteY3151" fmla="*/ 1580210 h 3787550"/>
              <a:gd name="connsiteX3152" fmla="*/ 5020921 w 6019391"/>
              <a:gd name="connsiteY3152" fmla="*/ 1582584 h 3787550"/>
              <a:gd name="connsiteX3153" fmla="*/ 5020017 w 6019391"/>
              <a:gd name="connsiteY3153" fmla="*/ 1583535 h 3787550"/>
              <a:gd name="connsiteX3154" fmla="*/ 5003449 w 6019391"/>
              <a:gd name="connsiteY3154" fmla="*/ 1589718 h 3787550"/>
              <a:gd name="connsiteX3155" fmla="*/ 5003127 w 6019391"/>
              <a:gd name="connsiteY3155" fmla="*/ 1589839 h 3787550"/>
              <a:gd name="connsiteX3156" fmla="*/ 5004027 w 6019391"/>
              <a:gd name="connsiteY3156" fmla="*/ 1588831 h 3787550"/>
              <a:gd name="connsiteX3157" fmla="*/ 5014570 w 6019391"/>
              <a:gd name="connsiteY3157" fmla="*/ 1583934 h 3787550"/>
              <a:gd name="connsiteX3158" fmla="*/ 5022866 w 6019391"/>
              <a:gd name="connsiteY3158" fmla="*/ 1580210 h 3787550"/>
              <a:gd name="connsiteX3159" fmla="*/ 5107667 w 6019391"/>
              <a:gd name="connsiteY3159" fmla="*/ 1579197 h 3787550"/>
              <a:gd name="connsiteX3160" fmla="*/ 5109115 w 6019391"/>
              <a:gd name="connsiteY3160" fmla="*/ 1579262 h 3787550"/>
              <a:gd name="connsiteX3161" fmla="*/ 5102649 w 6019391"/>
              <a:gd name="connsiteY3161" fmla="*/ 1584278 h 3787550"/>
              <a:gd name="connsiteX3162" fmla="*/ 5107462 w 6019391"/>
              <a:gd name="connsiteY3162" fmla="*/ 1579227 h 3787550"/>
              <a:gd name="connsiteX3163" fmla="*/ 5048528 w 6019391"/>
              <a:gd name="connsiteY3163" fmla="*/ 1577927 h 3787550"/>
              <a:gd name="connsiteX3164" fmla="*/ 5017039 w 6019391"/>
              <a:gd name="connsiteY3164" fmla="*/ 1589843 h 3787550"/>
              <a:gd name="connsiteX3165" fmla="*/ 5019553 w 6019391"/>
              <a:gd name="connsiteY3165" fmla="*/ 1591275 h 3787550"/>
              <a:gd name="connsiteX3166" fmla="*/ 5058914 w 6019391"/>
              <a:gd name="connsiteY3166" fmla="*/ 1578478 h 3787550"/>
              <a:gd name="connsiteX3167" fmla="*/ 5057632 w 6019391"/>
              <a:gd name="connsiteY3167" fmla="*/ 1579307 h 3787550"/>
              <a:gd name="connsiteX3168" fmla="*/ 5048303 w 6019391"/>
              <a:gd name="connsiteY3168" fmla="*/ 1586172 h 3787550"/>
              <a:gd name="connsiteX3169" fmla="*/ 5044070 w 6019391"/>
              <a:gd name="connsiteY3169" fmla="*/ 1592001 h 3787550"/>
              <a:gd name="connsiteX3170" fmla="*/ 5047028 w 6019391"/>
              <a:gd name="connsiteY3170" fmla="*/ 1591401 h 3787550"/>
              <a:gd name="connsiteX3171" fmla="*/ 5050122 w 6019391"/>
              <a:gd name="connsiteY3171" fmla="*/ 1592734 h 3787550"/>
              <a:gd name="connsiteX3172" fmla="*/ 5050604 w 6019391"/>
              <a:gd name="connsiteY3172" fmla="*/ 1592999 h 3787550"/>
              <a:gd name="connsiteX3173" fmla="*/ 5024946 w 6019391"/>
              <a:gd name="connsiteY3173" fmla="*/ 1616888 h 3787550"/>
              <a:gd name="connsiteX3174" fmla="*/ 5022559 w 6019391"/>
              <a:gd name="connsiteY3174" fmla="*/ 1617506 h 3787550"/>
              <a:gd name="connsiteX3175" fmla="*/ 5009961 w 6019391"/>
              <a:gd name="connsiteY3175" fmla="*/ 1622139 h 3787550"/>
              <a:gd name="connsiteX3176" fmla="*/ 5020837 w 6019391"/>
              <a:gd name="connsiteY3176" fmla="*/ 1620145 h 3787550"/>
              <a:gd name="connsiteX3177" fmla="*/ 5021798 w 6019391"/>
              <a:gd name="connsiteY3177" fmla="*/ 1619818 h 3787550"/>
              <a:gd name="connsiteX3178" fmla="*/ 4998675 w 6019391"/>
              <a:gd name="connsiteY3178" fmla="*/ 1641347 h 3787550"/>
              <a:gd name="connsiteX3179" fmla="*/ 4966828 w 6019391"/>
              <a:gd name="connsiteY3179" fmla="*/ 1674127 h 3787550"/>
              <a:gd name="connsiteX3180" fmla="*/ 4950996 w 6019391"/>
              <a:gd name="connsiteY3180" fmla="*/ 1680614 h 3787550"/>
              <a:gd name="connsiteX3181" fmla="*/ 4948760 w 6019391"/>
              <a:gd name="connsiteY3181" fmla="*/ 1681794 h 3787550"/>
              <a:gd name="connsiteX3182" fmla="*/ 4959926 w 6019391"/>
              <a:gd name="connsiteY3182" fmla="*/ 1667841 h 3787550"/>
              <a:gd name="connsiteX3183" fmla="*/ 4964673 w 6019391"/>
              <a:gd name="connsiteY3183" fmla="*/ 1663259 h 3787550"/>
              <a:gd name="connsiteX3184" fmla="*/ 4960810 w 6019391"/>
              <a:gd name="connsiteY3184" fmla="*/ 1664793 h 3787550"/>
              <a:gd name="connsiteX3185" fmla="*/ 4959926 w 6019391"/>
              <a:gd name="connsiteY3185" fmla="*/ 1667841 h 3787550"/>
              <a:gd name="connsiteX3186" fmla="*/ 4945073 w 6019391"/>
              <a:gd name="connsiteY3186" fmla="*/ 1680141 h 3787550"/>
              <a:gd name="connsiteX3187" fmla="*/ 4938202 w 6019391"/>
              <a:gd name="connsiteY3187" fmla="*/ 1687365 h 3787550"/>
              <a:gd name="connsiteX3188" fmla="*/ 4921090 w 6019391"/>
              <a:gd name="connsiteY3188" fmla="*/ 1696395 h 3787550"/>
              <a:gd name="connsiteX3189" fmla="*/ 4893111 w 6019391"/>
              <a:gd name="connsiteY3189" fmla="*/ 1714624 h 3787550"/>
              <a:gd name="connsiteX3190" fmla="*/ 4930703 w 6019391"/>
              <a:gd name="connsiteY3190" fmla="*/ 1696440 h 3787550"/>
              <a:gd name="connsiteX3191" fmla="*/ 4928185 w 6019391"/>
              <a:gd name="connsiteY3191" fmla="*/ 1701258 h 3787550"/>
              <a:gd name="connsiteX3192" fmla="*/ 4917492 w 6019391"/>
              <a:gd name="connsiteY3192" fmla="*/ 1706931 h 3787550"/>
              <a:gd name="connsiteX3193" fmla="*/ 4907409 w 6019391"/>
              <a:gd name="connsiteY3193" fmla="*/ 1713162 h 3787550"/>
              <a:gd name="connsiteX3194" fmla="*/ 4919241 w 6019391"/>
              <a:gd name="connsiteY3194" fmla="*/ 1709278 h 3787550"/>
              <a:gd name="connsiteX3195" fmla="*/ 4932898 w 6019391"/>
              <a:gd name="connsiteY3195" fmla="*/ 1703428 h 3787550"/>
              <a:gd name="connsiteX3196" fmla="*/ 4942883 w 6019391"/>
              <a:gd name="connsiteY3196" fmla="*/ 1697332 h 3787550"/>
              <a:gd name="connsiteX3197" fmla="*/ 4945600 w 6019391"/>
              <a:gd name="connsiteY3197" fmla="*/ 1695976 h 3787550"/>
              <a:gd name="connsiteX3198" fmla="*/ 4921110 w 6019391"/>
              <a:gd name="connsiteY3198" fmla="*/ 1721184 h 3787550"/>
              <a:gd name="connsiteX3199" fmla="*/ 4895658 w 6019391"/>
              <a:gd name="connsiteY3199" fmla="*/ 1735491 h 3787550"/>
              <a:gd name="connsiteX3200" fmla="*/ 4893785 w 6019391"/>
              <a:gd name="connsiteY3200" fmla="*/ 1738446 h 3787550"/>
              <a:gd name="connsiteX3201" fmla="*/ 4915657 w 6019391"/>
              <a:gd name="connsiteY3201" fmla="*/ 1726334 h 3787550"/>
              <a:gd name="connsiteX3202" fmla="*/ 4916504 w 6019391"/>
              <a:gd name="connsiteY3202" fmla="*/ 1725924 h 3787550"/>
              <a:gd name="connsiteX3203" fmla="*/ 4915309 w 6019391"/>
              <a:gd name="connsiteY3203" fmla="*/ 1727156 h 3787550"/>
              <a:gd name="connsiteX3204" fmla="*/ 4902340 w 6019391"/>
              <a:gd name="connsiteY3204" fmla="*/ 1741946 h 3787550"/>
              <a:gd name="connsiteX3205" fmla="*/ 4896909 w 6019391"/>
              <a:gd name="connsiteY3205" fmla="*/ 1744925 h 3787550"/>
              <a:gd name="connsiteX3206" fmla="*/ 4884963 w 6019391"/>
              <a:gd name="connsiteY3206" fmla="*/ 1753947 h 3787550"/>
              <a:gd name="connsiteX3207" fmla="*/ 4891215 w 6019391"/>
              <a:gd name="connsiteY3207" fmla="*/ 1752456 h 3787550"/>
              <a:gd name="connsiteX3208" fmla="*/ 4894882 w 6019391"/>
              <a:gd name="connsiteY3208" fmla="*/ 1750452 h 3787550"/>
              <a:gd name="connsiteX3209" fmla="*/ 4876155 w 6019391"/>
              <a:gd name="connsiteY3209" fmla="*/ 1771809 h 3787550"/>
              <a:gd name="connsiteX3210" fmla="*/ 4837631 w 6019391"/>
              <a:gd name="connsiteY3210" fmla="*/ 1790994 h 3787550"/>
              <a:gd name="connsiteX3211" fmla="*/ 4796808 w 6019391"/>
              <a:gd name="connsiteY3211" fmla="*/ 1813718 h 3787550"/>
              <a:gd name="connsiteX3212" fmla="*/ 4850669 w 6019391"/>
              <a:gd name="connsiteY3212" fmla="*/ 1754881 h 3787550"/>
              <a:gd name="connsiteX3213" fmla="*/ 4912127 w 6019391"/>
              <a:gd name="connsiteY3213" fmla="*/ 1686341 h 3787550"/>
              <a:gd name="connsiteX3214" fmla="*/ 4914891 w 6019391"/>
              <a:gd name="connsiteY3214" fmla="*/ 1683386 h 3787550"/>
              <a:gd name="connsiteX3215" fmla="*/ 4917256 w 6019391"/>
              <a:gd name="connsiteY3215" fmla="*/ 1680475 h 3787550"/>
              <a:gd name="connsiteX3216" fmla="*/ 4917626 w 6019391"/>
              <a:gd name="connsiteY3216" fmla="*/ 1680460 h 3787550"/>
              <a:gd name="connsiteX3217" fmla="*/ 4935511 w 6019391"/>
              <a:gd name="connsiteY3217" fmla="*/ 1661331 h 3787550"/>
              <a:gd name="connsiteX3218" fmla="*/ 4936535 w 6019391"/>
              <a:gd name="connsiteY3218" fmla="*/ 1660086 h 3787550"/>
              <a:gd name="connsiteX3219" fmla="*/ 4936675 w 6019391"/>
              <a:gd name="connsiteY3219" fmla="*/ 1660085 h 3787550"/>
              <a:gd name="connsiteX3220" fmla="*/ 4945473 w 6019391"/>
              <a:gd name="connsiteY3220" fmla="*/ 1650676 h 3787550"/>
              <a:gd name="connsiteX3221" fmla="*/ 4979128 w 6019391"/>
              <a:gd name="connsiteY3221" fmla="*/ 1635288 h 3787550"/>
              <a:gd name="connsiteX3222" fmla="*/ 4985630 w 6019391"/>
              <a:gd name="connsiteY3222" fmla="*/ 1631358 h 3787550"/>
              <a:gd name="connsiteX3223" fmla="*/ 4982716 w 6019391"/>
              <a:gd name="connsiteY3223" fmla="*/ 1632516 h 3787550"/>
              <a:gd name="connsiteX3224" fmla="*/ 4949307 w 6019391"/>
              <a:gd name="connsiteY3224" fmla="*/ 1646576 h 3787550"/>
              <a:gd name="connsiteX3225" fmla="*/ 4974764 w 6019391"/>
              <a:gd name="connsiteY3225" fmla="*/ 1619347 h 3787550"/>
              <a:gd name="connsiteX3226" fmla="*/ 4989279 w 6019391"/>
              <a:gd name="connsiteY3226" fmla="*/ 1605347 h 3787550"/>
              <a:gd name="connsiteX3227" fmla="*/ 5001943 w 6019391"/>
              <a:gd name="connsiteY3227" fmla="*/ 1591163 h 3787550"/>
              <a:gd name="connsiteX3228" fmla="*/ 5009074 w 6019391"/>
              <a:gd name="connsiteY3228" fmla="*/ 1589478 h 3787550"/>
              <a:gd name="connsiteX3229" fmla="*/ 5017415 w 6019391"/>
              <a:gd name="connsiteY3229" fmla="*/ 1586751 h 3787550"/>
              <a:gd name="connsiteX3230" fmla="*/ 5017121 w 6019391"/>
              <a:gd name="connsiteY3230" fmla="*/ 1587835 h 3787550"/>
              <a:gd name="connsiteX3231" fmla="*/ 5023728 w 6019391"/>
              <a:gd name="connsiteY3231" fmla="*/ 1585004 h 3787550"/>
              <a:gd name="connsiteX3232" fmla="*/ 5025218 w 6019391"/>
              <a:gd name="connsiteY3232" fmla="*/ 1584206 h 3787550"/>
              <a:gd name="connsiteX3233" fmla="*/ 5034946 w 6019391"/>
              <a:gd name="connsiteY3233" fmla="*/ 1581046 h 3787550"/>
              <a:gd name="connsiteX3234" fmla="*/ 5048528 w 6019391"/>
              <a:gd name="connsiteY3234" fmla="*/ 1577927 h 3787550"/>
              <a:gd name="connsiteX3235" fmla="*/ 5020811 w 6019391"/>
              <a:gd name="connsiteY3235" fmla="*/ 1574467 h 3787550"/>
              <a:gd name="connsiteX3236" fmla="*/ 5020724 w 6019391"/>
              <a:gd name="connsiteY3236" fmla="*/ 1575480 h 3787550"/>
              <a:gd name="connsiteX3237" fmla="*/ 5020718 w 6019391"/>
              <a:gd name="connsiteY3237" fmla="*/ 1575556 h 3787550"/>
              <a:gd name="connsiteX3238" fmla="*/ 5020673 w 6019391"/>
              <a:gd name="connsiteY3238" fmla="*/ 1576063 h 3787550"/>
              <a:gd name="connsiteX3239" fmla="*/ 5020671 w 6019391"/>
              <a:gd name="connsiteY3239" fmla="*/ 1576089 h 3787550"/>
              <a:gd name="connsiteX3240" fmla="*/ 5020718 w 6019391"/>
              <a:gd name="connsiteY3240" fmla="*/ 1575556 h 3787550"/>
              <a:gd name="connsiteX3241" fmla="*/ 5031782 w 6019391"/>
              <a:gd name="connsiteY3241" fmla="*/ 1571045 h 3787550"/>
              <a:gd name="connsiteX3242" fmla="*/ 5017564 w 6019391"/>
              <a:gd name="connsiteY3242" fmla="*/ 1580095 h 3787550"/>
              <a:gd name="connsiteX3243" fmla="*/ 5009702 w 6019391"/>
              <a:gd name="connsiteY3243" fmla="*/ 1584700 h 3787550"/>
              <a:gd name="connsiteX3244" fmla="*/ 5004407 w 6019391"/>
              <a:gd name="connsiteY3244" fmla="*/ 1588404 h 3787550"/>
              <a:gd name="connsiteX3245" fmla="*/ 5008489 w 6019391"/>
              <a:gd name="connsiteY3245" fmla="*/ 1583833 h 3787550"/>
              <a:gd name="connsiteX3246" fmla="*/ 5019494 w 6019391"/>
              <a:gd name="connsiteY3246" fmla="*/ 1572357 h 3787550"/>
              <a:gd name="connsiteX3247" fmla="*/ 5055701 w 6019391"/>
              <a:gd name="connsiteY3247" fmla="*/ 1568570 h 3787550"/>
              <a:gd name="connsiteX3248" fmla="*/ 5055156 w 6019391"/>
              <a:gd name="connsiteY3248" fmla="*/ 1570025 h 3787550"/>
              <a:gd name="connsiteX3249" fmla="*/ 5054605 w 6019391"/>
              <a:gd name="connsiteY3249" fmla="*/ 1570624 h 3787550"/>
              <a:gd name="connsiteX3250" fmla="*/ 5037878 w 6019391"/>
              <a:gd name="connsiteY3250" fmla="*/ 1576868 h 3787550"/>
              <a:gd name="connsiteX3251" fmla="*/ 5039485 w 6019391"/>
              <a:gd name="connsiteY3251" fmla="*/ 1575865 h 3787550"/>
              <a:gd name="connsiteX3252" fmla="*/ 5055701 w 6019391"/>
              <a:gd name="connsiteY3252" fmla="*/ 1568570 h 3787550"/>
              <a:gd name="connsiteX3253" fmla="*/ 5038770 w 6019391"/>
              <a:gd name="connsiteY3253" fmla="*/ 1555913 h 3787550"/>
              <a:gd name="connsiteX3254" fmla="*/ 5034461 w 6019391"/>
              <a:gd name="connsiteY3254" fmla="*/ 1560819 h 3787550"/>
              <a:gd name="connsiteX3255" fmla="*/ 5024729 w 6019391"/>
              <a:gd name="connsiteY3255" fmla="*/ 1567990 h 3787550"/>
              <a:gd name="connsiteX3256" fmla="*/ 5019762 w 6019391"/>
              <a:gd name="connsiteY3256" fmla="*/ 1572076 h 3787550"/>
              <a:gd name="connsiteX3257" fmla="*/ 5032310 w 6019391"/>
              <a:gd name="connsiteY3257" fmla="*/ 1558992 h 3787550"/>
              <a:gd name="connsiteX3258" fmla="*/ 5037656 w 6019391"/>
              <a:gd name="connsiteY3258" fmla="*/ 1556335 h 3787550"/>
              <a:gd name="connsiteX3259" fmla="*/ 5042439 w 6019391"/>
              <a:gd name="connsiteY3259" fmla="*/ 1554522 h 3787550"/>
              <a:gd name="connsiteX3260" fmla="*/ 5039790 w 6019391"/>
              <a:gd name="connsiteY3260" fmla="*/ 1556628 h 3787550"/>
              <a:gd name="connsiteX3261" fmla="*/ 5041200 w 6019391"/>
              <a:gd name="connsiteY3261" fmla="*/ 1555267 h 3787550"/>
              <a:gd name="connsiteX3262" fmla="*/ 5041738 w 6019391"/>
              <a:gd name="connsiteY3262" fmla="*/ 1554787 h 3787550"/>
              <a:gd name="connsiteX3263" fmla="*/ 5100105 w 6019391"/>
              <a:gd name="connsiteY3263" fmla="*/ 1547632 h 3787550"/>
              <a:gd name="connsiteX3264" fmla="*/ 5087706 w 6019391"/>
              <a:gd name="connsiteY3264" fmla="*/ 1558453 h 3787550"/>
              <a:gd name="connsiteX3265" fmla="*/ 5086110 w 6019391"/>
              <a:gd name="connsiteY3265" fmla="*/ 1559940 h 3787550"/>
              <a:gd name="connsiteX3266" fmla="*/ 5079280 w 6019391"/>
              <a:gd name="connsiteY3266" fmla="*/ 1561729 h 3787550"/>
              <a:gd name="connsiteX3267" fmla="*/ 5067244 w 6019391"/>
              <a:gd name="connsiteY3267" fmla="*/ 1565934 h 3787550"/>
              <a:gd name="connsiteX3268" fmla="*/ 5071560 w 6019391"/>
              <a:gd name="connsiteY3268" fmla="*/ 1562962 h 3787550"/>
              <a:gd name="connsiteX3269" fmla="*/ 5093449 w 6019391"/>
              <a:gd name="connsiteY3269" fmla="*/ 1551805 h 3787550"/>
              <a:gd name="connsiteX3270" fmla="*/ 5060096 w 6019391"/>
              <a:gd name="connsiteY3270" fmla="*/ 1545845 h 3787550"/>
              <a:gd name="connsiteX3271" fmla="*/ 5065971 w 6019391"/>
              <a:gd name="connsiteY3271" fmla="*/ 1546678 h 3787550"/>
              <a:gd name="connsiteX3272" fmla="*/ 5064815 w 6019391"/>
              <a:gd name="connsiteY3272" fmla="*/ 1546659 h 3787550"/>
              <a:gd name="connsiteX3273" fmla="*/ 5060096 w 6019391"/>
              <a:gd name="connsiteY3273" fmla="*/ 1545845 h 3787550"/>
              <a:gd name="connsiteX3274" fmla="*/ 5078838 w 6019391"/>
              <a:gd name="connsiteY3274" fmla="*/ 1477079 h 3787550"/>
              <a:gd name="connsiteX3275" fmla="*/ 5077514 w 6019391"/>
              <a:gd name="connsiteY3275" fmla="*/ 1479351 h 3787550"/>
              <a:gd name="connsiteX3276" fmla="*/ 5080085 w 6019391"/>
              <a:gd name="connsiteY3276" fmla="*/ 1477127 h 3787550"/>
              <a:gd name="connsiteX3277" fmla="*/ 5089784 w 6019391"/>
              <a:gd name="connsiteY3277" fmla="*/ 1468737 h 3787550"/>
              <a:gd name="connsiteX3278" fmla="*/ 5086582 w 6019391"/>
              <a:gd name="connsiteY3278" fmla="*/ 1470224 h 3787550"/>
              <a:gd name="connsiteX3279" fmla="*/ 5084754 w 6019391"/>
              <a:gd name="connsiteY3279" fmla="*/ 1473088 h 3787550"/>
              <a:gd name="connsiteX3280" fmla="*/ 5184529 w 6019391"/>
              <a:gd name="connsiteY3280" fmla="*/ 1449398 h 3787550"/>
              <a:gd name="connsiteX3281" fmla="*/ 5183177 w 6019391"/>
              <a:gd name="connsiteY3281" fmla="*/ 1449483 h 3787550"/>
              <a:gd name="connsiteX3282" fmla="*/ 5182324 w 6019391"/>
              <a:gd name="connsiteY3282" fmla="*/ 1451913 h 3787550"/>
              <a:gd name="connsiteX3283" fmla="*/ 5184529 w 6019391"/>
              <a:gd name="connsiteY3283" fmla="*/ 1449398 h 3787550"/>
              <a:gd name="connsiteX3284" fmla="*/ 5120325 w 6019391"/>
              <a:gd name="connsiteY3284" fmla="*/ 1436885 h 3787550"/>
              <a:gd name="connsiteX3285" fmla="*/ 5101120 w 6019391"/>
              <a:gd name="connsiteY3285" fmla="*/ 1456704 h 3787550"/>
              <a:gd name="connsiteX3286" fmla="*/ 5092596 w 6019391"/>
              <a:gd name="connsiteY3286" fmla="*/ 1466304 h 3787550"/>
              <a:gd name="connsiteX3287" fmla="*/ 5099406 w 6019391"/>
              <a:gd name="connsiteY3287" fmla="*/ 1460413 h 3787550"/>
              <a:gd name="connsiteX3288" fmla="*/ 5101120 w 6019391"/>
              <a:gd name="connsiteY3288" fmla="*/ 1456704 h 3787550"/>
              <a:gd name="connsiteX3289" fmla="*/ 5110176 w 6019391"/>
              <a:gd name="connsiteY3289" fmla="*/ 1451097 h 3787550"/>
              <a:gd name="connsiteX3290" fmla="*/ 5112313 w 6019391"/>
              <a:gd name="connsiteY3290" fmla="*/ 1449249 h 3787550"/>
              <a:gd name="connsiteX3291" fmla="*/ 5132246 w 6019391"/>
              <a:gd name="connsiteY3291" fmla="*/ 1422413 h 3787550"/>
              <a:gd name="connsiteX3292" fmla="*/ 5131807 w 6019391"/>
              <a:gd name="connsiteY3292" fmla="*/ 1429470 h 3787550"/>
              <a:gd name="connsiteX3293" fmla="*/ 5134606 w 6019391"/>
              <a:gd name="connsiteY3293" fmla="*/ 1426170 h 3787550"/>
              <a:gd name="connsiteX3294" fmla="*/ 5132246 w 6019391"/>
              <a:gd name="connsiteY3294" fmla="*/ 1422413 h 3787550"/>
              <a:gd name="connsiteX3295" fmla="*/ 5275010 w 6019391"/>
              <a:gd name="connsiteY3295" fmla="*/ 1362736 h 3787550"/>
              <a:gd name="connsiteX3296" fmla="*/ 5218201 w 6019391"/>
              <a:gd name="connsiteY3296" fmla="*/ 1422592 h 3787550"/>
              <a:gd name="connsiteX3297" fmla="*/ 5159093 w 6019391"/>
              <a:gd name="connsiteY3297" fmla="*/ 1485713 h 3787550"/>
              <a:gd name="connsiteX3298" fmla="*/ 5100150 w 6019391"/>
              <a:gd name="connsiteY3298" fmla="*/ 1536099 h 3787550"/>
              <a:gd name="connsiteX3299" fmla="*/ 5089649 w 6019391"/>
              <a:gd name="connsiteY3299" fmla="*/ 1541655 h 3787550"/>
              <a:gd name="connsiteX3300" fmla="*/ 5099943 w 6019391"/>
              <a:gd name="connsiteY3300" fmla="*/ 1539179 h 3787550"/>
              <a:gd name="connsiteX3301" fmla="*/ 5095287 w 6019391"/>
              <a:gd name="connsiteY3301" fmla="*/ 1543059 h 3787550"/>
              <a:gd name="connsiteX3302" fmla="*/ 5076537 w 6019391"/>
              <a:gd name="connsiteY3302" fmla="*/ 1548175 h 3787550"/>
              <a:gd name="connsiteX3303" fmla="*/ 5065971 w 6019391"/>
              <a:gd name="connsiteY3303" fmla="*/ 1546678 h 3787550"/>
              <a:gd name="connsiteX3304" fmla="*/ 5069377 w 6019391"/>
              <a:gd name="connsiteY3304" fmla="*/ 1546732 h 3787550"/>
              <a:gd name="connsiteX3305" fmla="*/ 5058834 w 6019391"/>
              <a:gd name="connsiteY3305" fmla="*/ 1543990 h 3787550"/>
              <a:gd name="connsiteX3306" fmla="*/ 5057634 w 6019391"/>
              <a:gd name="connsiteY3306" fmla="*/ 1541914 h 3787550"/>
              <a:gd name="connsiteX3307" fmla="*/ 5057364 w 6019391"/>
              <a:gd name="connsiteY3307" fmla="*/ 1540839 h 3787550"/>
              <a:gd name="connsiteX3308" fmla="*/ 5106357 w 6019391"/>
              <a:gd name="connsiteY3308" fmla="*/ 1497107 h 3787550"/>
              <a:gd name="connsiteX3309" fmla="*/ 5177000 w 6019391"/>
              <a:gd name="connsiteY3309" fmla="*/ 1439075 h 3787550"/>
              <a:gd name="connsiteX3310" fmla="*/ 5244133 w 6019391"/>
              <a:gd name="connsiteY3310" fmla="*/ 1386526 h 3787550"/>
              <a:gd name="connsiteX3311" fmla="*/ 5207696 w 6019391"/>
              <a:gd name="connsiteY3311" fmla="*/ 1424082 h 3787550"/>
              <a:gd name="connsiteX3312" fmla="*/ 5192962 w 6019391"/>
              <a:gd name="connsiteY3312" fmla="*/ 1438881 h 3787550"/>
              <a:gd name="connsiteX3313" fmla="*/ 5192124 w 6019391"/>
              <a:gd name="connsiteY3313" fmla="*/ 1443069 h 3787550"/>
              <a:gd name="connsiteX3314" fmla="*/ 5208364 w 6019391"/>
              <a:gd name="connsiteY3314" fmla="*/ 1427207 h 3787550"/>
              <a:gd name="connsiteX3315" fmla="*/ 5264326 w 6019391"/>
              <a:gd name="connsiteY3315" fmla="*/ 1370972 h 3787550"/>
              <a:gd name="connsiteX3316" fmla="*/ 5264434 w 6019391"/>
              <a:gd name="connsiteY3316" fmla="*/ 1370856 h 3787550"/>
              <a:gd name="connsiteX3317" fmla="*/ 5293504 w 6019391"/>
              <a:gd name="connsiteY3317" fmla="*/ 1285944 h 3787550"/>
              <a:gd name="connsiteX3318" fmla="*/ 5288826 w 6019391"/>
              <a:gd name="connsiteY3318" fmla="*/ 1290402 h 3787550"/>
              <a:gd name="connsiteX3319" fmla="*/ 5292134 w 6019391"/>
              <a:gd name="connsiteY3319" fmla="*/ 1290328 h 3787550"/>
              <a:gd name="connsiteX3320" fmla="*/ 5290717 w 6019391"/>
              <a:gd name="connsiteY3320" fmla="*/ 1291940 h 3787550"/>
              <a:gd name="connsiteX3321" fmla="*/ 5287130 w 6019391"/>
              <a:gd name="connsiteY3321" fmla="*/ 1292019 h 3787550"/>
              <a:gd name="connsiteX3322" fmla="*/ 5275299 w 6019391"/>
              <a:gd name="connsiteY3322" fmla="*/ 1303293 h 3787550"/>
              <a:gd name="connsiteX3323" fmla="*/ 5269591 w 6019391"/>
              <a:gd name="connsiteY3323" fmla="*/ 1306810 h 3787550"/>
              <a:gd name="connsiteX3324" fmla="*/ 5267090 w 6019391"/>
              <a:gd name="connsiteY3324" fmla="*/ 1308271 h 3787550"/>
              <a:gd name="connsiteX3325" fmla="*/ 5263399 w 6019391"/>
              <a:gd name="connsiteY3325" fmla="*/ 1311388 h 3787550"/>
              <a:gd name="connsiteX3326" fmla="*/ 5263621 w 6019391"/>
              <a:gd name="connsiteY3326" fmla="*/ 1317343 h 3787550"/>
              <a:gd name="connsiteX3327" fmla="*/ 5259955 w 6019391"/>
              <a:gd name="connsiteY3327" fmla="*/ 1316911 h 3787550"/>
              <a:gd name="connsiteX3328" fmla="*/ 5257237 w 6019391"/>
              <a:gd name="connsiteY3328" fmla="*/ 1316589 h 3787550"/>
              <a:gd name="connsiteX3329" fmla="*/ 5255892 w 6019391"/>
              <a:gd name="connsiteY3329" fmla="*/ 1317725 h 3787550"/>
              <a:gd name="connsiteX3330" fmla="*/ 5254916 w 6019391"/>
              <a:gd name="connsiteY3330" fmla="*/ 1320788 h 3787550"/>
              <a:gd name="connsiteX3331" fmla="*/ 5244173 w 6019391"/>
              <a:gd name="connsiteY3331" fmla="*/ 1337584 h 3787550"/>
              <a:gd name="connsiteX3332" fmla="*/ 5240202 w 6019391"/>
              <a:gd name="connsiteY3332" fmla="*/ 1331913 h 3787550"/>
              <a:gd name="connsiteX3333" fmla="*/ 5235402 w 6019391"/>
              <a:gd name="connsiteY3333" fmla="*/ 1346568 h 3787550"/>
              <a:gd name="connsiteX3334" fmla="*/ 5221439 w 6019391"/>
              <a:gd name="connsiteY3334" fmla="*/ 1360140 h 3787550"/>
              <a:gd name="connsiteX3335" fmla="*/ 5215629 w 6019391"/>
              <a:gd name="connsiteY3335" fmla="*/ 1365177 h 3787550"/>
              <a:gd name="connsiteX3336" fmla="*/ 5237780 w 6019391"/>
              <a:gd name="connsiteY3336" fmla="*/ 1347979 h 3787550"/>
              <a:gd name="connsiteX3337" fmla="*/ 5298477 w 6019391"/>
              <a:gd name="connsiteY3337" fmla="*/ 1288094 h 3787550"/>
              <a:gd name="connsiteX3338" fmla="*/ 5292134 w 6019391"/>
              <a:gd name="connsiteY3338" fmla="*/ 1290328 h 3787550"/>
              <a:gd name="connsiteX3339" fmla="*/ 5298849 w 6019391"/>
              <a:gd name="connsiteY3339" fmla="*/ 1280912 h 3787550"/>
              <a:gd name="connsiteX3340" fmla="*/ 5300272 w 6019391"/>
              <a:gd name="connsiteY3340" fmla="*/ 1284750 h 3787550"/>
              <a:gd name="connsiteX3341" fmla="*/ 5298849 w 6019391"/>
              <a:gd name="connsiteY3341" fmla="*/ 1280912 h 3787550"/>
              <a:gd name="connsiteX3342" fmla="*/ 4396550 w 6019391"/>
              <a:gd name="connsiteY3342" fmla="*/ 1179022 h 3787550"/>
              <a:gd name="connsiteX3343" fmla="*/ 4394345 w 6019391"/>
              <a:gd name="connsiteY3343" fmla="*/ 1181536 h 3787550"/>
              <a:gd name="connsiteX3344" fmla="*/ 4395197 w 6019391"/>
              <a:gd name="connsiteY3344" fmla="*/ 1179107 h 3787550"/>
              <a:gd name="connsiteX3345" fmla="*/ 4396550 w 6019391"/>
              <a:gd name="connsiteY3345" fmla="*/ 1179022 h 3787550"/>
              <a:gd name="connsiteX3346" fmla="*/ 1778553 w 6019391"/>
              <a:gd name="connsiteY3346" fmla="*/ 1174492 h 3787550"/>
              <a:gd name="connsiteX3347" fmla="*/ 1777519 w 6019391"/>
              <a:gd name="connsiteY3347" fmla="*/ 1176845 h 3787550"/>
              <a:gd name="connsiteX3348" fmla="*/ 1779912 w 6019391"/>
              <a:gd name="connsiteY3348" fmla="*/ 1174504 h 3787550"/>
              <a:gd name="connsiteX3349" fmla="*/ 1778553 w 6019391"/>
              <a:gd name="connsiteY3349" fmla="*/ 1174492 h 3787550"/>
              <a:gd name="connsiteX3350" fmla="*/ 4383800 w 6019391"/>
              <a:gd name="connsiteY3350" fmla="*/ 1169821 h 3787550"/>
              <a:gd name="connsiteX3351" fmla="*/ 4381300 w 6019391"/>
              <a:gd name="connsiteY3351" fmla="*/ 1171496 h 3787550"/>
              <a:gd name="connsiteX3352" fmla="*/ 4347589 w 6019391"/>
              <a:gd name="connsiteY3352" fmla="*/ 1195110 h 3787550"/>
              <a:gd name="connsiteX3353" fmla="*/ 4342507 w 6019391"/>
              <a:gd name="connsiteY3353" fmla="*/ 1199865 h 3787550"/>
              <a:gd name="connsiteX3354" fmla="*/ 4344317 w 6019391"/>
              <a:gd name="connsiteY3354" fmla="*/ 1200438 h 3787550"/>
              <a:gd name="connsiteX3355" fmla="*/ 4378497 w 6019391"/>
              <a:gd name="connsiteY3355" fmla="*/ 1174863 h 3787550"/>
              <a:gd name="connsiteX3356" fmla="*/ 4383800 w 6019391"/>
              <a:gd name="connsiteY3356" fmla="*/ 1169821 h 3787550"/>
              <a:gd name="connsiteX3357" fmla="*/ 1932905 w 6019391"/>
              <a:gd name="connsiteY3357" fmla="*/ 1155196 h 3787550"/>
              <a:gd name="connsiteX3358" fmla="*/ 1934229 w 6019391"/>
              <a:gd name="connsiteY3358" fmla="*/ 1155231 h 3787550"/>
              <a:gd name="connsiteX3359" fmla="*/ 1931853 w 6019391"/>
              <a:gd name="connsiteY3359" fmla="*/ 1157467 h 3787550"/>
              <a:gd name="connsiteX3360" fmla="*/ 1932905 w 6019391"/>
              <a:gd name="connsiteY3360" fmla="*/ 1155196 h 3787550"/>
              <a:gd name="connsiteX3361" fmla="*/ 5404950 w 6019391"/>
              <a:gd name="connsiteY3361" fmla="*/ 1132097 h 3787550"/>
              <a:gd name="connsiteX3362" fmla="*/ 5402475 w 6019391"/>
              <a:gd name="connsiteY3362" fmla="*/ 1133947 h 3787550"/>
              <a:gd name="connsiteX3363" fmla="*/ 5384542 w 6019391"/>
              <a:gd name="connsiteY3363" fmla="*/ 1147948 h 3787550"/>
              <a:gd name="connsiteX3364" fmla="*/ 5396557 w 6019391"/>
              <a:gd name="connsiteY3364" fmla="*/ 1140233 h 3787550"/>
              <a:gd name="connsiteX3365" fmla="*/ 5399782 w 6019391"/>
              <a:gd name="connsiteY3365" fmla="*/ 1137549 h 3787550"/>
              <a:gd name="connsiteX3366" fmla="*/ 5404950 w 6019391"/>
              <a:gd name="connsiteY3366" fmla="*/ 1132097 h 3787550"/>
              <a:gd name="connsiteX3367" fmla="*/ 5571724 w 6019391"/>
              <a:gd name="connsiteY3367" fmla="*/ 1125470 h 3787550"/>
              <a:gd name="connsiteX3368" fmla="*/ 5540047 w 6019391"/>
              <a:gd name="connsiteY3368" fmla="*/ 1150227 h 3787550"/>
              <a:gd name="connsiteX3369" fmla="*/ 5533301 w 6019391"/>
              <a:gd name="connsiteY3369" fmla="*/ 1161234 h 3787550"/>
              <a:gd name="connsiteX3370" fmla="*/ 5540946 w 6019391"/>
              <a:gd name="connsiteY3370" fmla="*/ 1157589 h 3787550"/>
              <a:gd name="connsiteX3371" fmla="*/ 5525345 w 6019391"/>
              <a:gd name="connsiteY3371" fmla="*/ 1168474 h 3787550"/>
              <a:gd name="connsiteX3372" fmla="*/ 5527790 w 6019391"/>
              <a:gd name="connsiteY3372" fmla="*/ 1161392 h 3787550"/>
              <a:gd name="connsiteX3373" fmla="*/ 5520151 w 6019391"/>
              <a:gd name="connsiteY3373" fmla="*/ 1166519 h 3787550"/>
              <a:gd name="connsiteX3374" fmla="*/ 5553919 w 6019391"/>
              <a:gd name="connsiteY3374" fmla="*/ 1133565 h 3787550"/>
              <a:gd name="connsiteX3375" fmla="*/ 5552444 w 6019391"/>
              <a:gd name="connsiteY3375" fmla="*/ 1136121 h 3787550"/>
              <a:gd name="connsiteX3376" fmla="*/ 5553088 w 6019391"/>
              <a:gd name="connsiteY3376" fmla="*/ 1137776 h 3787550"/>
              <a:gd name="connsiteX3377" fmla="*/ 5571724 w 6019391"/>
              <a:gd name="connsiteY3377" fmla="*/ 1125470 h 3787550"/>
              <a:gd name="connsiteX3378" fmla="*/ 4441837 w 6019391"/>
              <a:gd name="connsiteY3378" fmla="*/ 1104678 h 3787550"/>
              <a:gd name="connsiteX3379" fmla="*/ 4440801 w 6019391"/>
              <a:gd name="connsiteY3379" fmla="*/ 1105726 h 3787550"/>
              <a:gd name="connsiteX3380" fmla="*/ 4433441 w 6019391"/>
              <a:gd name="connsiteY3380" fmla="*/ 1114147 h 3787550"/>
              <a:gd name="connsiteX3381" fmla="*/ 4436107 w 6019391"/>
              <a:gd name="connsiteY3381" fmla="*/ 1113576 h 3787550"/>
              <a:gd name="connsiteX3382" fmla="*/ 4432614 w 6019391"/>
              <a:gd name="connsiteY3382" fmla="*/ 1118072 h 3787550"/>
              <a:gd name="connsiteX3383" fmla="*/ 4433297 w 6019391"/>
              <a:gd name="connsiteY3383" fmla="*/ 1117626 h 3787550"/>
              <a:gd name="connsiteX3384" fmla="*/ 4445089 w 6019391"/>
              <a:gd name="connsiteY3384" fmla="*/ 1109928 h 3787550"/>
              <a:gd name="connsiteX3385" fmla="*/ 4442443 w 6019391"/>
              <a:gd name="connsiteY3385" fmla="*/ 1112929 h 3787550"/>
              <a:gd name="connsiteX3386" fmla="*/ 4377117 w 6019391"/>
              <a:gd name="connsiteY3386" fmla="*/ 1178274 h 3787550"/>
              <a:gd name="connsiteX3387" fmla="*/ 4124294 w 6019391"/>
              <a:gd name="connsiteY3387" fmla="*/ 1447600 h 3787550"/>
              <a:gd name="connsiteX3388" fmla="*/ 3956951 w 6019391"/>
              <a:gd name="connsiteY3388" fmla="*/ 1662382 h 3787550"/>
              <a:gd name="connsiteX3389" fmla="*/ 3872347 w 6019391"/>
              <a:gd name="connsiteY3389" fmla="*/ 1768380 h 3787550"/>
              <a:gd name="connsiteX3390" fmla="*/ 3803513 w 6019391"/>
              <a:gd name="connsiteY3390" fmla="*/ 1858034 h 3787550"/>
              <a:gd name="connsiteX3391" fmla="*/ 3801423 w 6019391"/>
              <a:gd name="connsiteY3391" fmla="*/ 1860456 h 3787550"/>
              <a:gd name="connsiteX3392" fmla="*/ 3799539 w 6019391"/>
              <a:gd name="connsiteY3392" fmla="*/ 1862430 h 3787550"/>
              <a:gd name="connsiteX3393" fmla="*/ 3778368 w 6019391"/>
              <a:gd name="connsiteY3393" fmla="*/ 1889149 h 3787550"/>
              <a:gd name="connsiteX3394" fmla="*/ 3765950 w 6019391"/>
              <a:gd name="connsiteY3394" fmla="*/ 1907921 h 3787550"/>
              <a:gd name="connsiteX3395" fmla="*/ 3756080 w 6019391"/>
              <a:gd name="connsiteY3395" fmla="*/ 1921158 h 3787550"/>
              <a:gd name="connsiteX3396" fmla="*/ 3754058 w 6019391"/>
              <a:gd name="connsiteY3396" fmla="*/ 1921388 h 3787550"/>
              <a:gd name="connsiteX3397" fmla="*/ 3750364 w 6019391"/>
              <a:gd name="connsiteY3397" fmla="*/ 1922703 h 3787550"/>
              <a:gd name="connsiteX3398" fmla="*/ 3740936 w 6019391"/>
              <a:gd name="connsiteY3398" fmla="*/ 1937122 h 3787550"/>
              <a:gd name="connsiteX3399" fmla="*/ 3744420 w 6019391"/>
              <a:gd name="connsiteY3399" fmla="*/ 1928930 h 3787550"/>
              <a:gd name="connsiteX3400" fmla="*/ 3737486 w 6019391"/>
              <a:gd name="connsiteY3400" fmla="*/ 1931975 h 3787550"/>
              <a:gd name="connsiteX3401" fmla="*/ 3689855 w 6019391"/>
              <a:gd name="connsiteY3401" fmla="*/ 2001341 h 3787550"/>
              <a:gd name="connsiteX3402" fmla="*/ 3691558 w 6019391"/>
              <a:gd name="connsiteY3402" fmla="*/ 2001399 h 3787550"/>
              <a:gd name="connsiteX3403" fmla="*/ 3688936 w 6019391"/>
              <a:gd name="connsiteY3403" fmla="*/ 2004632 h 3787550"/>
              <a:gd name="connsiteX3404" fmla="*/ 3684925 w 6019391"/>
              <a:gd name="connsiteY3404" fmla="*/ 2006504 h 3787550"/>
              <a:gd name="connsiteX3405" fmla="*/ 3671321 w 6019391"/>
              <a:gd name="connsiteY3405" fmla="*/ 2018809 h 3787550"/>
              <a:gd name="connsiteX3406" fmla="*/ 3676976 w 6019391"/>
              <a:gd name="connsiteY3406" fmla="*/ 2010613 h 3787550"/>
              <a:gd name="connsiteX3407" fmla="*/ 3670770 w 6019391"/>
              <a:gd name="connsiteY3407" fmla="*/ 2010625 h 3787550"/>
              <a:gd name="connsiteX3408" fmla="*/ 3672655 w 6019391"/>
              <a:gd name="connsiteY3408" fmla="*/ 2008650 h 3787550"/>
              <a:gd name="connsiteX3409" fmla="*/ 3675842 w 6019391"/>
              <a:gd name="connsiteY3409" fmla="*/ 2007583 h 3787550"/>
              <a:gd name="connsiteX3410" fmla="*/ 3676712 w 6019391"/>
              <a:gd name="connsiteY3410" fmla="*/ 2006672 h 3787550"/>
              <a:gd name="connsiteX3411" fmla="*/ 3681618 w 6019391"/>
              <a:gd name="connsiteY3411" fmla="*/ 2003479 h 3787550"/>
              <a:gd name="connsiteX3412" fmla="*/ 3698897 w 6019391"/>
              <a:gd name="connsiteY3412" fmla="*/ 1978889 h 3787550"/>
              <a:gd name="connsiteX3413" fmla="*/ 3700781 w 6019391"/>
              <a:gd name="connsiteY3413" fmla="*/ 1976915 h 3787550"/>
              <a:gd name="connsiteX3414" fmla="*/ 3702666 w 6019391"/>
              <a:gd name="connsiteY3414" fmla="*/ 1974941 h 3787550"/>
              <a:gd name="connsiteX3415" fmla="*/ 3702523 w 6019391"/>
              <a:gd name="connsiteY3415" fmla="*/ 1972819 h 3787550"/>
              <a:gd name="connsiteX3416" fmla="*/ 3695301 w 6019391"/>
              <a:gd name="connsiteY3416" fmla="*/ 1973894 h 3787550"/>
              <a:gd name="connsiteX3417" fmla="*/ 3694431 w 6019391"/>
              <a:gd name="connsiteY3417" fmla="*/ 1974805 h 3787550"/>
              <a:gd name="connsiteX3418" fmla="*/ 3699095 w 6019391"/>
              <a:gd name="connsiteY3418" fmla="*/ 1965701 h 3787550"/>
              <a:gd name="connsiteX3419" fmla="*/ 3691851 w 6019391"/>
              <a:gd name="connsiteY3419" fmla="*/ 1968747 h 3787550"/>
              <a:gd name="connsiteX3420" fmla="*/ 3679502 w 6019391"/>
              <a:gd name="connsiteY3420" fmla="*/ 1988173 h 3787550"/>
              <a:gd name="connsiteX3421" fmla="*/ 3654828 w 6019391"/>
              <a:gd name="connsiteY3421" fmla="*/ 2022782 h 3787550"/>
              <a:gd name="connsiteX3422" fmla="*/ 3656855 w 6019391"/>
              <a:gd name="connsiteY3422" fmla="*/ 2022930 h 3787550"/>
              <a:gd name="connsiteX3423" fmla="*/ 3648156 w 6019391"/>
              <a:gd name="connsiteY3423" fmla="*/ 2032042 h 3787550"/>
              <a:gd name="connsiteX3424" fmla="*/ 3651783 w 6019391"/>
              <a:gd name="connsiteY3424" fmla="*/ 2025972 h 3787550"/>
              <a:gd name="connsiteX3425" fmla="*/ 3649072 w 6019391"/>
              <a:gd name="connsiteY3425" fmla="*/ 2025838 h 3787550"/>
              <a:gd name="connsiteX3426" fmla="*/ 3708291 w 6019391"/>
              <a:gd name="connsiteY3426" fmla="*/ 1942653 h 3787550"/>
              <a:gd name="connsiteX3427" fmla="*/ 3934460 w 6019391"/>
              <a:gd name="connsiteY3427" fmla="*/ 1644705 h 3787550"/>
              <a:gd name="connsiteX3428" fmla="*/ 4096081 w 6019391"/>
              <a:gd name="connsiteY3428" fmla="*/ 1444855 h 3787550"/>
              <a:gd name="connsiteX3429" fmla="*/ 4221590 w 6019391"/>
              <a:gd name="connsiteY3429" fmla="*/ 1307831 h 3787550"/>
              <a:gd name="connsiteX3430" fmla="*/ 4329261 w 6019391"/>
              <a:gd name="connsiteY3430" fmla="*/ 1198886 h 3787550"/>
              <a:gd name="connsiteX3431" fmla="*/ 4362504 w 6019391"/>
              <a:gd name="connsiteY3431" fmla="*/ 1169536 h 3787550"/>
              <a:gd name="connsiteX3432" fmla="*/ 4362583 w 6019391"/>
              <a:gd name="connsiteY3432" fmla="*/ 1170501 h 3787550"/>
              <a:gd name="connsiteX3433" fmla="*/ 4364375 w 6019391"/>
              <a:gd name="connsiteY3433" fmla="*/ 1170780 h 3787550"/>
              <a:gd name="connsiteX3434" fmla="*/ 4363144 w 6019391"/>
              <a:gd name="connsiteY3434" fmla="*/ 1168972 h 3787550"/>
              <a:gd name="connsiteX3435" fmla="*/ 4384767 w 6019391"/>
              <a:gd name="connsiteY3435" fmla="*/ 1149882 h 3787550"/>
              <a:gd name="connsiteX3436" fmla="*/ 4423431 w 6019391"/>
              <a:gd name="connsiteY3436" fmla="*/ 1115327 h 3787550"/>
              <a:gd name="connsiteX3437" fmla="*/ 5450481 w 6019391"/>
              <a:gd name="connsiteY3437" fmla="*/ 1100438 h 3787550"/>
              <a:gd name="connsiteX3438" fmla="*/ 5439720 w 6019391"/>
              <a:gd name="connsiteY3438" fmla="*/ 1107652 h 3787550"/>
              <a:gd name="connsiteX3439" fmla="*/ 5425718 w 6019391"/>
              <a:gd name="connsiteY3439" fmla="*/ 1117094 h 3787550"/>
              <a:gd name="connsiteX3440" fmla="*/ 5435555 w 6019391"/>
              <a:gd name="connsiteY3440" fmla="*/ 1112479 h 3787550"/>
              <a:gd name="connsiteX3441" fmla="*/ 5451446 w 6019391"/>
              <a:gd name="connsiteY3441" fmla="*/ 1101822 h 3787550"/>
              <a:gd name="connsiteX3442" fmla="*/ 5448493 w 6019391"/>
              <a:gd name="connsiteY3442" fmla="*/ 1096938 h 3787550"/>
              <a:gd name="connsiteX3443" fmla="*/ 5445495 w 6019391"/>
              <a:gd name="connsiteY3443" fmla="*/ 1100536 h 3787550"/>
              <a:gd name="connsiteX3444" fmla="*/ 5445873 w 6019391"/>
              <a:gd name="connsiteY3444" fmla="*/ 1102866 h 3787550"/>
              <a:gd name="connsiteX3445" fmla="*/ 5449858 w 6019391"/>
              <a:gd name="connsiteY3445" fmla="*/ 1099471 h 3787550"/>
              <a:gd name="connsiteX3446" fmla="*/ 5607982 w 6019391"/>
              <a:gd name="connsiteY3446" fmla="*/ 1086615 h 3787550"/>
              <a:gd name="connsiteX3447" fmla="*/ 5587296 w 6019391"/>
              <a:gd name="connsiteY3447" fmla="*/ 1102710 h 3787550"/>
              <a:gd name="connsiteX3448" fmla="*/ 5587466 w 6019391"/>
              <a:gd name="connsiteY3448" fmla="*/ 1100827 h 3787550"/>
              <a:gd name="connsiteX3449" fmla="*/ 5597008 w 6019391"/>
              <a:gd name="connsiteY3449" fmla="*/ 1091515 h 3787550"/>
              <a:gd name="connsiteX3450" fmla="*/ 5596121 w 6019391"/>
              <a:gd name="connsiteY3450" fmla="*/ 1094490 h 3787550"/>
              <a:gd name="connsiteX3451" fmla="*/ 5607982 w 6019391"/>
              <a:gd name="connsiteY3451" fmla="*/ 1086615 h 3787550"/>
              <a:gd name="connsiteX3452" fmla="*/ 1848035 w 6019391"/>
              <a:gd name="connsiteY3452" fmla="*/ 1064894 h 3787550"/>
              <a:gd name="connsiteX3453" fmla="*/ 1848092 w 6019391"/>
              <a:gd name="connsiteY3453" fmla="*/ 1066733 h 3787550"/>
              <a:gd name="connsiteX3454" fmla="*/ 1849324 w 6019391"/>
              <a:gd name="connsiteY3454" fmla="*/ 1066982 h 3787550"/>
              <a:gd name="connsiteX3455" fmla="*/ 4456084 w 6019391"/>
              <a:gd name="connsiteY3455" fmla="*/ 1064488 h 3787550"/>
              <a:gd name="connsiteX3456" fmla="*/ 4457521 w 6019391"/>
              <a:gd name="connsiteY3456" fmla="*/ 1066487 h 3787550"/>
              <a:gd name="connsiteX3457" fmla="*/ 4456279 w 6019391"/>
              <a:gd name="connsiteY3457" fmla="*/ 1066323 h 3787550"/>
              <a:gd name="connsiteX3458" fmla="*/ 4456084 w 6019391"/>
              <a:gd name="connsiteY3458" fmla="*/ 1064488 h 3787550"/>
              <a:gd name="connsiteX3459" fmla="*/ 4484955 w 6019391"/>
              <a:gd name="connsiteY3459" fmla="*/ 1060862 h 3787550"/>
              <a:gd name="connsiteX3460" fmla="*/ 4482476 w 6019391"/>
              <a:gd name="connsiteY3460" fmla="*/ 1063540 h 3787550"/>
              <a:gd name="connsiteX3461" fmla="*/ 4465742 w 6019391"/>
              <a:gd name="connsiteY3461" fmla="*/ 1080480 h 3787550"/>
              <a:gd name="connsiteX3462" fmla="*/ 4457549 w 6019391"/>
              <a:gd name="connsiteY3462" fmla="*/ 1084585 h 3787550"/>
              <a:gd name="connsiteX3463" fmla="*/ 4454709 w 6019391"/>
              <a:gd name="connsiteY3463" fmla="*/ 1086314 h 3787550"/>
              <a:gd name="connsiteX3464" fmla="*/ 4472476 w 6019391"/>
              <a:gd name="connsiteY3464" fmla="*/ 1069344 h 3787550"/>
              <a:gd name="connsiteX3465" fmla="*/ 4477358 w 6019391"/>
              <a:gd name="connsiteY3465" fmla="*/ 1064337 h 3787550"/>
              <a:gd name="connsiteX3466" fmla="*/ 4482825 w 6019391"/>
              <a:gd name="connsiteY3466" fmla="*/ 1061872 h 3787550"/>
              <a:gd name="connsiteX3467" fmla="*/ 2002669 w 6019391"/>
              <a:gd name="connsiteY3467" fmla="*/ 1049871 h 3787550"/>
              <a:gd name="connsiteX3468" fmla="*/ 2003884 w 6019391"/>
              <a:gd name="connsiteY3468" fmla="*/ 1051925 h 3787550"/>
              <a:gd name="connsiteX3469" fmla="*/ 2002689 w 6019391"/>
              <a:gd name="connsiteY3469" fmla="*/ 1051660 h 3787550"/>
              <a:gd name="connsiteX3470" fmla="*/ 2002669 w 6019391"/>
              <a:gd name="connsiteY3470" fmla="*/ 1049871 h 3787550"/>
              <a:gd name="connsiteX3471" fmla="*/ 5657344 w 6019391"/>
              <a:gd name="connsiteY3471" fmla="*/ 1048882 h 3787550"/>
              <a:gd name="connsiteX3472" fmla="*/ 5653701 w 6019391"/>
              <a:gd name="connsiteY3472" fmla="*/ 1052167 h 3787550"/>
              <a:gd name="connsiteX3473" fmla="*/ 5607594 w 6019391"/>
              <a:gd name="connsiteY3473" fmla="*/ 1081184 h 3787550"/>
              <a:gd name="connsiteX3474" fmla="*/ 5617060 w 6019391"/>
              <a:gd name="connsiteY3474" fmla="*/ 1071946 h 3787550"/>
              <a:gd name="connsiteX3475" fmla="*/ 5631434 w 6019391"/>
              <a:gd name="connsiteY3475" fmla="*/ 1058864 h 3787550"/>
              <a:gd name="connsiteX3476" fmla="*/ 5627591 w 6019391"/>
              <a:gd name="connsiteY3476" fmla="*/ 1063394 h 3787550"/>
              <a:gd name="connsiteX3477" fmla="*/ 5626899 w 6019391"/>
              <a:gd name="connsiteY3477" fmla="*/ 1067669 h 3787550"/>
              <a:gd name="connsiteX3478" fmla="*/ 5646726 w 6019391"/>
              <a:gd name="connsiteY3478" fmla="*/ 1055433 h 3787550"/>
              <a:gd name="connsiteX3479" fmla="*/ 4508074 w 6019391"/>
              <a:gd name="connsiteY3479" fmla="*/ 1035242 h 3787550"/>
              <a:gd name="connsiteX3480" fmla="*/ 4501859 w 6019391"/>
              <a:gd name="connsiteY3480" fmla="*/ 1042592 h 3787550"/>
              <a:gd name="connsiteX3481" fmla="*/ 4495611 w 6019391"/>
              <a:gd name="connsiteY3481" fmla="*/ 1049344 h 3787550"/>
              <a:gd name="connsiteX3482" fmla="*/ 4491380 w 6019391"/>
              <a:gd name="connsiteY3482" fmla="*/ 1050938 h 3787550"/>
              <a:gd name="connsiteX3483" fmla="*/ 4489630 w 6019391"/>
              <a:gd name="connsiteY3483" fmla="*/ 1051750 h 3787550"/>
              <a:gd name="connsiteX3484" fmla="*/ 4503647 w 6019391"/>
              <a:gd name="connsiteY3484" fmla="*/ 1037373 h 3787550"/>
              <a:gd name="connsiteX3485" fmla="*/ 4505484 w 6019391"/>
              <a:gd name="connsiteY3485" fmla="*/ 1036391 h 3787550"/>
              <a:gd name="connsiteX3486" fmla="*/ 4324967 w 6019391"/>
              <a:gd name="connsiteY3486" fmla="*/ 1025206 h 3787550"/>
              <a:gd name="connsiteX3487" fmla="*/ 4325027 w 6019391"/>
              <a:gd name="connsiteY3487" fmla="*/ 1025755 h 3787550"/>
              <a:gd name="connsiteX3488" fmla="*/ 4325025 w 6019391"/>
              <a:gd name="connsiteY3488" fmla="*/ 1025732 h 3787550"/>
              <a:gd name="connsiteX3489" fmla="*/ 4348540 w 6019391"/>
              <a:gd name="connsiteY3489" fmla="*/ 1019351 h 3787550"/>
              <a:gd name="connsiteX3490" fmla="*/ 4343079 w 6019391"/>
              <a:gd name="connsiteY3490" fmla="*/ 1022877 h 3787550"/>
              <a:gd name="connsiteX3491" fmla="*/ 4340321 w 6019391"/>
              <a:gd name="connsiteY3491" fmla="*/ 1026246 h 3787550"/>
              <a:gd name="connsiteX3492" fmla="*/ 4339479 w 6019391"/>
              <a:gd name="connsiteY3492" fmla="*/ 1028433 h 3787550"/>
              <a:gd name="connsiteX3493" fmla="*/ 4343915 w 6019391"/>
              <a:gd name="connsiteY3493" fmla="*/ 1025433 h 3787550"/>
              <a:gd name="connsiteX3494" fmla="*/ 4348289 w 6019391"/>
              <a:gd name="connsiteY3494" fmla="*/ 1019716 h 3787550"/>
              <a:gd name="connsiteX3495" fmla="*/ 5696311 w 6019391"/>
              <a:gd name="connsiteY3495" fmla="*/ 1014594 h 3787550"/>
              <a:gd name="connsiteX3496" fmla="*/ 5693886 w 6019391"/>
              <a:gd name="connsiteY3496" fmla="*/ 1016550 h 3787550"/>
              <a:gd name="connsiteX3497" fmla="*/ 5670029 w 6019391"/>
              <a:gd name="connsiteY3497" fmla="*/ 1032087 h 3787550"/>
              <a:gd name="connsiteX3498" fmla="*/ 5671445 w 6019391"/>
              <a:gd name="connsiteY3498" fmla="*/ 1030724 h 3787550"/>
              <a:gd name="connsiteX3499" fmla="*/ 5665586 w 6019391"/>
              <a:gd name="connsiteY3499" fmla="*/ 1034980 h 3787550"/>
              <a:gd name="connsiteX3500" fmla="*/ 5637778 w 6019391"/>
              <a:gd name="connsiteY3500" fmla="*/ 1053089 h 3787550"/>
              <a:gd name="connsiteX3501" fmla="*/ 5650339 w 6019391"/>
              <a:gd name="connsiteY3501" fmla="*/ 1041655 h 3787550"/>
              <a:gd name="connsiteX3502" fmla="*/ 5677626 w 6019391"/>
              <a:gd name="connsiteY3502" fmla="*/ 1017138 h 3787550"/>
              <a:gd name="connsiteX3503" fmla="*/ 5675526 w 6019391"/>
              <a:gd name="connsiteY3503" fmla="*/ 1020996 h 3787550"/>
              <a:gd name="connsiteX3504" fmla="*/ 5673082 w 6019391"/>
              <a:gd name="connsiteY3504" fmla="*/ 1028077 h 3787550"/>
              <a:gd name="connsiteX3505" fmla="*/ 5676286 w 6019391"/>
              <a:gd name="connsiteY3505" fmla="*/ 1026217 h 3787550"/>
              <a:gd name="connsiteX3506" fmla="*/ 5676791 w 6019391"/>
              <a:gd name="connsiteY3506" fmla="*/ 1027164 h 3787550"/>
              <a:gd name="connsiteX3507" fmla="*/ 5677766 w 6019391"/>
              <a:gd name="connsiteY3507" fmla="*/ 1025515 h 3787550"/>
              <a:gd name="connsiteX3508" fmla="*/ 5677652 w 6019391"/>
              <a:gd name="connsiteY3508" fmla="*/ 1025424 h 3787550"/>
              <a:gd name="connsiteX3509" fmla="*/ 1465230 w 6019391"/>
              <a:gd name="connsiteY3509" fmla="*/ 1008640 h 3787550"/>
              <a:gd name="connsiteX3510" fmla="*/ 1466588 w 6019391"/>
              <a:gd name="connsiteY3510" fmla="*/ 1008652 h 3787550"/>
              <a:gd name="connsiteX3511" fmla="*/ 1464195 w 6019391"/>
              <a:gd name="connsiteY3511" fmla="*/ 1010995 h 3787550"/>
              <a:gd name="connsiteX3512" fmla="*/ 1465230 w 6019391"/>
              <a:gd name="connsiteY3512" fmla="*/ 1008640 h 3787550"/>
              <a:gd name="connsiteX3513" fmla="*/ 4369331 w 6019391"/>
              <a:gd name="connsiteY3513" fmla="*/ 999310 h 3787550"/>
              <a:gd name="connsiteX3514" fmla="*/ 4367793 w 6019391"/>
              <a:gd name="connsiteY3514" fmla="*/ 1000203 h 3787550"/>
              <a:gd name="connsiteX3515" fmla="*/ 4365810 w 6019391"/>
              <a:gd name="connsiteY3515" fmla="*/ 1002506 h 3787550"/>
              <a:gd name="connsiteX3516" fmla="*/ 4359206 w 6019391"/>
              <a:gd name="connsiteY3516" fmla="*/ 1008647 h 3787550"/>
              <a:gd name="connsiteX3517" fmla="*/ 4353710 w 6019391"/>
              <a:gd name="connsiteY3517" fmla="*/ 1013337 h 3787550"/>
              <a:gd name="connsiteX3518" fmla="*/ 4356793 w 6019391"/>
              <a:gd name="connsiteY3518" fmla="*/ 1011593 h 3787550"/>
              <a:gd name="connsiteX3519" fmla="*/ 4363651 w 6019391"/>
              <a:gd name="connsiteY3519" fmla="*/ 1004893 h 3787550"/>
              <a:gd name="connsiteX3520" fmla="*/ 4343671 w 6019391"/>
              <a:gd name="connsiteY3520" fmla="*/ 990489 h 3787550"/>
              <a:gd name="connsiteX3521" fmla="*/ 4333339 w 6019391"/>
              <a:gd name="connsiteY3521" fmla="*/ 995935 h 3787550"/>
              <a:gd name="connsiteX3522" fmla="*/ 4329720 w 6019391"/>
              <a:gd name="connsiteY3522" fmla="*/ 1000092 h 3787550"/>
              <a:gd name="connsiteX3523" fmla="*/ 4339039 w 6019391"/>
              <a:gd name="connsiteY3523" fmla="*/ 994472 h 3787550"/>
              <a:gd name="connsiteX3524" fmla="*/ 4341419 w 6019391"/>
              <a:gd name="connsiteY3524" fmla="*/ 993033 h 3787550"/>
              <a:gd name="connsiteX3525" fmla="*/ 4342842 w 6019391"/>
              <a:gd name="connsiteY3525" fmla="*/ 991406 h 3787550"/>
              <a:gd name="connsiteX3526" fmla="*/ 5713080 w 6019391"/>
              <a:gd name="connsiteY3526" fmla="*/ 989744 h 3787550"/>
              <a:gd name="connsiteX3527" fmla="*/ 5686479 w 6019391"/>
              <a:gd name="connsiteY3527" fmla="*/ 1008136 h 3787550"/>
              <a:gd name="connsiteX3528" fmla="*/ 5692189 w 6019391"/>
              <a:gd name="connsiteY3528" fmla="*/ 1001398 h 3787550"/>
              <a:gd name="connsiteX3529" fmla="*/ 1710884 w 6019391"/>
              <a:gd name="connsiteY3529" fmla="*/ 988644 h 3787550"/>
              <a:gd name="connsiteX3530" fmla="*/ 1711077 w 6019391"/>
              <a:gd name="connsiteY3530" fmla="*/ 993471 h 3787550"/>
              <a:gd name="connsiteX3531" fmla="*/ 1711077 w 6019391"/>
              <a:gd name="connsiteY3531" fmla="*/ 993471 h 3787550"/>
              <a:gd name="connsiteX3532" fmla="*/ 1710884 w 6019391"/>
              <a:gd name="connsiteY3532" fmla="*/ 988644 h 3787550"/>
              <a:gd name="connsiteX3533" fmla="*/ 4364920 w 6019391"/>
              <a:gd name="connsiteY3533" fmla="*/ 979287 h 3787550"/>
              <a:gd name="connsiteX3534" fmla="*/ 4348878 w 6019391"/>
              <a:gd name="connsiteY3534" fmla="*/ 987744 h 3787550"/>
              <a:gd name="connsiteX3535" fmla="*/ 4348684 w 6019391"/>
              <a:gd name="connsiteY3535" fmla="*/ 987931 h 3787550"/>
              <a:gd name="connsiteX3536" fmla="*/ 4347929 w 6019391"/>
              <a:gd name="connsiteY3536" fmla="*/ 989100 h 3787550"/>
              <a:gd name="connsiteX3537" fmla="*/ 4352811 w 6019391"/>
              <a:gd name="connsiteY3537" fmla="*/ 986150 h 3787550"/>
              <a:gd name="connsiteX3538" fmla="*/ 4348901 w 6019391"/>
              <a:gd name="connsiteY3538" fmla="*/ 991448 h 3787550"/>
              <a:gd name="connsiteX3539" fmla="*/ 4355538 w 6019391"/>
              <a:gd name="connsiteY3539" fmla="*/ 987619 h 3787550"/>
              <a:gd name="connsiteX3540" fmla="*/ 4348844 w 6019391"/>
              <a:gd name="connsiteY3540" fmla="*/ 992741 h 3787550"/>
              <a:gd name="connsiteX3541" fmla="*/ 4349942 w 6019391"/>
              <a:gd name="connsiteY3541" fmla="*/ 995052 h 3787550"/>
              <a:gd name="connsiteX3542" fmla="*/ 4358020 w 6019391"/>
              <a:gd name="connsiteY3542" fmla="*/ 986426 h 3787550"/>
              <a:gd name="connsiteX3543" fmla="*/ 5611539 w 6019391"/>
              <a:gd name="connsiteY3543" fmla="*/ 977333 h 3787550"/>
              <a:gd name="connsiteX3544" fmla="*/ 5597938 w 6019391"/>
              <a:gd name="connsiteY3544" fmla="*/ 987783 h 3787550"/>
              <a:gd name="connsiteX3545" fmla="*/ 5358903 w 6019391"/>
              <a:gd name="connsiteY3545" fmla="*/ 1223615 h 3787550"/>
              <a:gd name="connsiteX3546" fmla="*/ 5294866 w 6019391"/>
              <a:gd name="connsiteY3546" fmla="*/ 1284646 h 3787550"/>
              <a:gd name="connsiteX3547" fmla="*/ 5300272 w 6019391"/>
              <a:gd name="connsiteY3547" fmla="*/ 1284750 h 3787550"/>
              <a:gd name="connsiteX3548" fmla="*/ 5299179 w 6019391"/>
              <a:gd name="connsiteY3548" fmla="*/ 1287401 h 3787550"/>
              <a:gd name="connsiteX3549" fmla="*/ 5328164 w 6019391"/>
              <a:gd name="connsiteY3549" fmla="*/ 1258805 h 3787550"/>
              <a:gd name="connsiteX3550" fmla="*/ 5585821 w 6019391"/>
              <a:gd name="connsiteY3550" fmla="*/ 1008890 h 3787550"/>
              <a:gd name="connsiteX3551" fmla="*/ 5613696 w 6019391"/>
              <a:gd name="connsiteY3551" fmla="*/ 978217 h 3787550"/>
              <a:gd name="connsiteX3552" fmla="*/ 5611539 w 6019391"/>
              <a:gd name="connsiteY3552" fmla="*/ 977333 h 3787550"/>
              <a:gd name="connsiteX3553" fmla="*/ 4333270 w 6019391"/>
              <a:gd name="connsiteY3553" fmla="*/ 975217 h 3787550"/>
              <a:gd name="connsiteX3554" fmla="*/ 4330575 w 6019391"/>
              <a:gd name="connsiteY3554" fmla="*/ 976803 h 3787550"/>
              <a:gd name="connsiteX3555" fmla="*/ 4331829 w 6019391"/>
              <a:gd name="connsiteY3555" fmla="*/ 975599 h 3787550"/>
              <a:gd name="connsiteX3556" fmla="*/ 4326237 w 6019391"/>
              <a:gd name="connsiteY3556" fmla="*/ 978759 h 3787550"/>
              <a:gd name="connsiteX3557" fmla="*/ 4330575 w 6019391"/>
              <a:gd name="connsiteY3557" fmla="*/ 976803 h 3787550"/>
              <a:gd name="connsiteX3558" fmla="*/ 4328572 w 6019391"/>
              <a:gd name="connsiteY3558" fmla="*/ 978282 h 3787550"/>
              <a:gd name="connsiteX3559" fmla="*/ 4338209 w 6019391"/>
              <a:gd name="connsiteY3559" fmla="*/ 971994 h 3787550"/>
              <a:gd name="connsiteX3560" fmla="*/ 4332675 w 6019391"/>
              <a:gd name="connsiteY3560" fmla="*/ 975120 h 3787550"/>
              <a:gd name="connsiteX3561" fmla="*/ 4334259 w 6019391"/>
              <a:gd name="connsiteY3561" fmla="*/ 974572 h 3787550"/>
              <a:gd name="connsiteX3562" fmla="*/ 2015055 w 6019391"/>
              <a:gd name="connsiteY3562" fmla="*/ 970398 h 3787550"/>
              <a:gd name="connsiteX3563" fmla="*/ 2014885 w 6019391"/>
              <a:gd name="connsiteY3563" fmla="*/ 971499 h 3787550"/>
              <a:gd name="connsiteX3564" fmla="*/ 2015352 w 6019391"/>
              <a:gd name="connsiteY3564" fmla="*/ 972556 h 3787550"/>
              <a:gd name="connsiteX3565" fmla="*/ 2015055 w 6019391"/>
              <a:gd name="connsiteY3565" fmla="*/ 970398 h 3787550"/>
              <a:gd name="connsiteX3566" fmla="*/ 5724715 w 6019391"/>
              <a:gd name="connsiteY3566" fmla="*/ 964576 h 3787550"/>
              <a:gd name="connsiteX3567" fmla="*/ 5712686 w 6019391"/>
              <a:gd name="connsiteY3567" fmla="*/ 972547 h 3787550"/>
              <a:gd name="connsiteX3568" fmla="*/ 5712954 w 6019391"/>
              <a:gd name="connsiteY3568" fmla="*/ 972002 h 3787550"/>
              <a:gd name="connsiteX3569" fmla="*/ 2167166 w 6019391"/>
              <a:gd name="connsiteY3569" fmla="*/ 960990 h 3787550"/>
              <a:gd name="connsiteX3570" fmla="*/ 2167415 w 6019391"/>
              <a:gd name="connsiteY3570" fmla="*/ 963094 h 3787550"/>
              <a:gd name="connsiteX3571" fmla="*/ 2166980 w 6019391"/>
              <a:gd name="connsiteY3571" fmla="*/ 962057 h 3787550"/>
              <a:gd name="connsiteX3572" fmla="*/ 2167166 w 6019391"/>
              <a:gd name="connsiteY3572" fmla="*/ 960990 h 3787550"/>
              <a:gd name="connsiteX3573" fmla="*/ 4615040 w 6019391"/>
              <a:gd name="connsiteY3573" fmla="*/ 958062 h 3787550"/>
              <a:gd name="connsiteX3574" fmla="*/ 4615496 w 6019391"/>
              <a:gd name="connsiteY3574" fmla="*/ 960201 h 3787550"/>
              <a:gd name="connsiteX3575" fmla="*/ 4614952 w 6019391"/>
              <a:gd name="connsiteY3575" fmla="*/ 959177 h 3787550"/>
              <a:gd name="connsiteX3576" fmla="*/ 4615040 w 6019391"/>
              <a:gd name="connsiteY3576" fmla="*/ 958062 h 3787550"/>
              <a:gd name="connsiteX3577" fmla="*/ 4340136 w 6019391"/>
              <a:gd name="connsiteY3577" fmla="*/ 955624 h 3787550"/>
              <a:gd name="connsiteX3578" fmla="*/ 4338520 w 6019391"/>
              <a:gd name="connsiteY3578" fmla="*/ 956706 h 3787550"/>
              <a:gd name="connsiteX3579" fmla="*/ 4339587 w 6019391"/>
              <a:gd name="connsiteY3579" fmla="*/ 956481 h 3787550"/>
              <a:gd name="connsiteX3580" fmla="*/ 4388814 w 6019391"/>
              <a:gd name="connsiteY3580" fmla="*/ 948135 h 3787550"/>
              <a:gd name="connsiteX3581" fmla="*/ 4388767 w 6019391"/>
              <a:gd name="connsiteY3581" fmla="*/ 948173 h 3787550"/>
              <a:gd name="connsiteX3582" fmla="*/ 4388819 w 6019391"/>
              <a:gd name="connsiteY3582" fmla="*/ 948337 h 3787550"/>
              <a:gd name="connsiteX3583" fmla="*/ 2035700 w 6019391"/>
              <a:gd name="connsiteY3583" fmla="*/ 935359 h 3787550"/>
              <a:gd name="connsiteX3584" fmla="*/ 1989906 w 6019391"/>
              <a:gd name="connsiteY3584" fmla="*/ 965701 h 3787550"/>
              <a:gd name="connsiteX3585" fmla="*/ 1956275 w 6019391"/>
              <a:gd name="connsiteY3585" fmla="*/ 994235 h 3787550"/>
              <a:gd name="connsiteX3586" fmla="*/ 1955012 w 6019391"/>
              <a:gd name="connsiteY3586" fmla="*/ 997507 h 3787550"/>
              <a:gd name="connsiteX3587" fmla="*/ 1973986 w 6019391"/>
              <a:gd name="connsiteY3587" fmla="*/ 981617 h 3787550"/>
              <a:gd name="connsiteX3588" fmla="*/ 2007584 w 6019391"/>
              <a:gd name="connsiteY3588" fmla="*/ 955199 h 3787550"/>
              <a:gd name="connsiteX3589" fmla="*/ 4373730 w 6019391"/>
              <a:gd name="connsiteY3589" fmla="*/ 927664 h 3787550"/>
              <a:gd name="connsiteX3590" fmla="*/ 4371927 w 6019391"/>
              <a:gd name="connsiteY3590" fmla="*/ 927932 h 3787550"/>
              <a:gd name="connsiteX3591" fmla="*/ 4370397 w 6019391"/>
              <a:gd name="connsiteY3591" fmla="*/ 928773 h 3787550"/>
              <a:gd name="connsiteX3592" fmla="*/ 4368220 w 6019391"/>
              <a:gd name="connsiteY3592" fmla="*/ 930986 h 3787550"/>
              <a:gd name="connsiteX3593" fmla="*/ 4368883 w 6019391"/>
              <a:gd name="connsiteY3593" fmla="*/ 930733 h 3787550"/>
              <a:gd name="connsiteX3594" fmla="*/ 4367898 w 6019391"/>
              <a:gd name="connsiteY3594" fmla="*/ 931314 h 3787550"/>
              <a:gd name="connsiteX3595" fmla="*/ 4367727 w 6019391"/>
              <a:gd name="connsiteY3595" fmla="*/ 931487 h 3787550"/>
              <a:gd name="connsiteX3596" fmla="*/ 4369911 w 6019391"/>
              <a:gd name="connsiteY3596" fmla="*/ 930794 h 3787550"/>
              <a:gd name="connsiteX3597" fmla="*/ 4368883 w 6019391"/>
              <a:gd name="connsiteY3597" fmla="*/ 930733 h 3787550"/>
              <a:gd name="connsiteX3598" fmla="*/ 4369384 w 6019391"/>
              <a:gd name="connsiteY3598" fmla="*/ 929826 h 3787550"/>
              <a:gd name="connsiteX3599" fmla="*/ 4371336 w 6019391"/>
              <a:gd name="connsiteY3599" fmla="*/ 929528 h 3787550"/>
              <a:gd name="connsiteX3600" fmla="*/ 4370714 w 6019391"/>
              <a:gd name="connsiteY3600" fmla="*/ 930539 h 3787550"/>
              <a:gd name="connsiteX3601" fmla="*/ 4371372 w 6019391"/>
              <a:gd name="connsiteY3601" fmla="*/ 930330 h 3787550"/>
              <a:gd name="connsiteX3602" fmla="*/ 4372044 w 6019391"/>
              <a:gd name="connsiteY3602" fmla="*/ 929571 h 3787550"/>
              <a:gd name="connsiteX3603" fmla="*/ 4371336 w 6019391"/>
              <a:gd name="connsiteY3603" fmla="*/ 929528 h 3787550"/>
              <a:gd name="connsiteX3604" fmla="*/ 4371835 w 6019391"/>
              <a:gd name="connsiteY3604" fmla="*/ 928624 h 3787550"/>
              <a:gd name="connsiteX3605" fmla="*/ 4373045 w 6019391"/>
              <a:gd name="connsiteY3605" fmla="*/ 928438 h 3787550"/>
              <a:gd name="connsiteX3606" fmla="*/ 2187942 w 6019391"/>
              <a:gd name="connsiteY3606" fmla="*/ 927289 h 3787550"/>
              <a:gd name="connsiteX3607" fmla="*/ 2160176 w 6019391"/>
              <a:gd name="connsiteY3607" fmla="*/ 946076 h 3787550"/>
              <a:gd name="connsiteX3608" fmla="*/ 2126944 w 6019391"/>
              <a:gd name="connsiteY3608" fmla="*/ 971159 h 3787550"/>
              <a:gd name="connsiteX3609" fmla="*/ 2108159 w 6019391"/>
              <a:gd name="connsiteY3609" fmla="*/ 986269 h 3787550"/>
              <a:gd name="connsiteX3610" fmla="*/ 2109453 w 6019391"/>
              <a:gd name="connsiteY3610" fmla="*/ 983111 h 3787550"/>
              <a:gd name="connsiteX3611" fmla="*/ 2142755 w 6019391"/>
              <a:gd name="connsiteY3611" fmla="*/ 955969 h 3787550"/>
              <a:gd name="connsiteX3612" fmla="*/ 5739600 w 6019391"/>
              <a:gd name="connsiteY3612" fmla="*/ 923528 h 3787550"/>
              <a:gd name="connsiteX3613" fmla="*/ 5735550 w 6019391"/>
              <a:gd name="connsiteY3613" fmla="*/ 930437 h 3787550"/>
              <a:gd name="connsiteX3614" fmla="*/ 5739600 w 6019391"/>
              <a:gd name="connsiteY3614" fmla="*/ 923528 h 3787550"/>
              <a:gd name="connsiteX3615" fmla="*/ 4632947 w 6019391"/>
              <a:gd name="connsiteY3615" fmla="*/ 921530 h 3787550"/>
              <a:gd name="connsiteX3616" fmla="*/ 4606482 w 6019391"/>
              <a:gd name="connsiteY3616" fmla="*/ 943381 h 3787550"/>
              <a:gd name="connsiteX3617" fmla="*/ 4575058 w 6019391"/>
              <a:gd name="connsiteY3617" fmla="*/ 972205 h 3787550"/>
              <a:gd name="connsiteX3618" fmla="*/ 4557384 w 6019391"/>
              <a:gd name="connsiteY3618" fmla="*/ 989454 h 3787550"/>
              <a:gd name="connsiteX3619" fmla="*/ 4558397 w 6019391"/>
              <a:gd name="connsiteY3619" fmla="*/ 986091 h 3787550"/>
              <a:gd name="connsiteX3620" fmla="*/ 4589694 w 6019391"/>
              <a:gd name="connsiteY3620" fmla="*/ 955146 h 3787550"/>
              <a:gd name="connsiteX3621" fmla="*/ 2233252 w 6019391"/>
              <a:gd name="connsiteY3621" fmla="*/ 909391 h 3787550"/>
              <a:gd name="connsiteX3622" fmla="*/ 2231917 w 6019391"/>
              <a:gd name="connsiteY3622" fmla="*/ 910558 h 3787550"/>
              <a:gd name="connsiteX3623" fmla="*/ 2220420 w 6019391"/>
              <a:gd name="connsiteY3623" fmla="*/ 918983 h 3787550"/>
              <a:gd name="connsiteX3624" fmla="*/ 2219371 w 6019391"/>
              <a:gd name="connsiteY3624" fmla="*/ 919880 h 3787550"/>
              <a:gd name="connsiteX3625" fmla="*/ 2212710 w 6019391"/>
              <a:gd name="connsiteY3625" fmla="*/ 923619 h 3787550"/>
              <a:gd name="connsiteX3626" fmla="*/ 2191808 w 6019391"/>
              <a:gd name="connsiteY3626" fmla="*/ 936631 h 3787550"/>
              <a:gd name="connsiteX3627" fmla="*/ 2108009 w 6019391"/>
              <a:gd name="connsiteY3627" fmla="*/ 1000277 h 3787550"/>
              <a:gd name="connsiteX3628" fmla="*/ 2102316 w 6019391"/>
              <a:gd name="connsiteY3628" fmla="*/ 1002681 h 3787550"/>
              <a:gd name="connsiteX3629" fmla="*/ 2112183 w 6019391"/>
              <a:gd name="connsiteY3629" fmla="*/ 992089 h 3787550"/>
              <a:gd name="connsiteX3630" fmla="*/ 2146226 w 6019391"/>
              <a:gd name="connsiteY3630" fmla="*/ 966117 h 3787550"/>
              <a:gd name="connsiteX3631" fmla="*/ 2193955 w 6019391"/>
              <a:gd name="connsiteY3631" fmla="*/ 932453 h 3787550"/>
              <a:gd name="connsiteX3632" fmla="*/ 2216774 w 6019391"/>
              <a:gd name="connsiteY3632" fmla="*/ 918627 h 3787550"/>
              <a:gd name="connsiteX3633" fmla="*/ 4407270 w 6019391"/>
              <a:gd name="connsiteY3633" fmla="*/ 907771 h 3787550"/>
              <a:gd name="connsiteX3634" fmla="*/ 4405003 w 6019391"/>
              <a:gd name="connsiteY3634" fmla="*/ 908760 h 3787550"/>
              <a:gd name="connsiteX3635" fmla="*/ 4377816 w 6019391"/>
              <a:gd name="connsiteY3635" fmla="*/ 924741 h 3787550"/>
              <a:gd name="connsiteX3636" fmla="*/ 4402470 w 6019391"/>
              <a:gd name="connsiteY3636" fmla="*/ 912716 h 3787550"/>
              <a:gd name="connsiteX3637" fmla="*/ 4407741 w 6019391"/>
              <a:gd name="connsiteY3637" fmla="*/ 909084 h 3787550"/>
              <a:gd name="connsiteX3638" fmla="*/ 4407270 w 6019391"/>
              <a:gd name="connsiteY3638" fmla="*/ 907771 h 3787550"/>
              <a:gd name="connsiteX3639" fmla="*/ 2170787 w 6019391"/>
              <a:gd name="connsiteY3639" fmla="*/ 903463 h 3787550"/>
              <a:gd name="connsiteX3640" fmla="*/ 2152524 w 6019391"/>
              <a:gd name="connsiteY3640" fmla="*/ 918826 h 3787550"/>
              <a:gd name="connsiteX3641" fmla="*/ 2137057 w 6019391"/>
              <a:gd name="connsiteY3641" fmla="*/ 927630 h 3787550"/>
              <a:gd name="connsiteX3642" fmla="*/ 2141451 w 6019391"/>
              <a:gd name="connsiteY3642" fmla="*/ 921126 h 3787550"/>
              <a:gd name="connsiteX3643" fmla="*/ 2167808 w 6019391"/>
              <a:gd name="connsiteY3643" fmla="*/ 905228 h 3787550"/>
              <a:gd name="connsiteX3644" fmla="*/ 5786529 w 6019391"/>
              <a:gd name="connsiteY3644" fmla="*/ 902125 h 3787550"/>
              <a:gd name="connsiteX3645" fmla="*/ 5786265 w 6019391"/>
              <a:gd name="connsiteY3645" fmla="*/ 903066 h 3787550"/>
              <a:gd name="connsiteX3646" fmla="*/ 5779641 w 6019391"/>
              <a:gd name="connsiteY3646" fmla="*/ 908373 h 3787550"/>
              <a:gd name="connsiteX3647" fmla="*/ 5746762 w 6019391"/>
              <a:gd name="connsiteY3647" fmla="*/ 933200 h 3787550"/>
              <a:gd name="connsiteX3648" fmla="*/ 5739195 w 6019391"/>
              <a:gd name="connsiteY3648" fmla="*/ 938805 h 3787550"/>
              <a:gd name="connsiteX3649" fmla="*/ 5742451 w 6019391"/>
              <a:gd name="connsiteY3649" fmla="*/ 933164 h 3787550"/>
              <a:gd name="connsiteX3650" fmla="*/ 5742152 w 6019391"/>
              <a:gd name="connsiteY3650" fmla="*/ 932154 h 3787550"/>
              <a:gd name="connsiteX3651" fmla="*/ 5752808 w 6019391"/>
              <a:gd name="connsiteY3651" fmla="*/ 925282 h 3787550"/>
              <a:gd name="connsiteX3652" fmla="*/ 5764772 w 6019391"/>
              <a:gd name="connsiteY3652" fmla="*/ 917300 h 3787550"/>
              <a:gd name="connsiteX3653" fmla="*/ 5781140 w 6019391"/>
              <a:gd name="connsiteY3653" fmla="*/ 905243 h 3787550"/>
              <a:gd name="connsiteX3654" fmla="*/ 5786529 w 6019391"/>
              <a:gd name="connsiteY3654" fmla="*/ 902125 h 3787550"/>
              <a:gd name="connsiteX3655" fmla="*/ 1534711 w 6019391"/>
              <a:gd name="connsiteY3655" fmla="*/ 899042 h 3787550"/>
              <a:gd name="connsiteX3656" fmla="*/ 1536000 w 6019391"/>
              <a:gd name="connsiteY3656" fmla="*/ 901131 h 3787550"/>
              <a:gd name="connsiteX3657" fmla="*/ 1534767 w 6019391"/>
              <a:gd name="connsiteY3657" fmla="*/ 900881 h 3787550"/>
              <a:gd name="connsiteX3658" fmla="*/ 1534711 w 6019391"/>
              <a:gd name="connsiteY3658" fmla="*/ 899042 h 3787550"/>
              <a:gd name="connsiteX3659" fmla="*/ 4677366 w 6019391"/>
              <a:gd name="connsiteY3659" fmla="*/ 898979 h 3787550"/>
              <a:gd name="connsiteX3660" fmla="*/ 4676119 w 6019391"/>
              <a:gd name="connsiteY3660" fmla="*/ 900302 h 3787550"/>
              <a:gd name="connsiteX3661" fmla="*/ 4665223 w 6019391"/>
              <a:gd name="connsiteY3661" fmla="*/ 910013 h 3787550"/>
              <a:gd name="connsiteX3662" fmla="*/ 4664241 w 6019391"/>
              <a:gd name="connsiteY3662" fmla="*/ 911031 h 3787550"/>
              <a:gd name="connsiteX3663" fmla="*/ 4657818 w 6019391"/>
              <a:gd name="connsiteY3663" fmla="*/ 915484 h 3787550"/>
              <a:gd name="connsiteX3664" fmla="*/ 4637786 w 6019391"/>
              <a:gd name="connsiteY3664" fmla="*/ 930772 h 3787550"/>
              <a:gd name="connsiteX3665" fmla="*/ 4558583 w 6019391"/>
              <a:gd name="connsiteY3665" fmla="*/ 1003859 h 3787550"/>
              <a:gd name="connsiteX3666" fmla="*/ 4553017 w 6019391"/>
              <a:gd name="connsiteY3666" fmla="*/ 1006852 h 3787550"/>
              <a:gd name="connsiteX3667" fmla="*/ 4562045 w 6019391"/>
              <a:gd name="connsiteY3667" fmla="*/ 995064 h 3787550"/>
              <a:gd name="connsiteX3668" fmla="*/ 4594208 w 6019391"/>
              <a:gd name="connsiteY3668" fmla="*/ 965253 h 3787550"/>
              <a:gd name="connsiteX3669" fmla="*/ 4639569 w 6019391"/>
              <a:gd name="connsiteY3669" fmla="*/ 926282 h 3787550"/>
              <a:gd name="connsiteX3670" fmla="*/ 4661476 w 6019391"/>
              <a:gd name="connsiteY3670" fmla="*/ 909982 h 3787550"/>
              <a:gd name="connsiteX3671" fmla="*/ 2320145 w 6019391"/>
              <a:gd name="connsiteY3671" fmla="*/ 898706 h 3787550"/>
              <a:gd name="connsiteX3672" fmla="*/ 2317210 w 6019391"/>
              <a:gd name="connsiteY3672" fmla="*/ 900370 h 3787550"/>
              <a:gd name="connsiteX3673" fmla="*/ 2291233 w 6019391"/>
              <a:gd name="connsiteY3673" fmla="*/ 915354 h 3787550"/>
              <a:gd name="connsiteX3674" fmla="*/ 2286828 w 6019391"/>
              <a:gd name="connsiteY3674" fmla="*/ 921600 h 3787550"/>
              <a:gd name="connsiteX3675" fmla="*/ 2302063 w 6019391"/>
              <a:gd name="connsiteY3675" fmla="*/ 913317 h 3787550"/>
              <a:gd name="connsiteX3676" fmla="*/ 2266668 w 6019391"/>
              <a:gd name="connsiteY3676" fmla="*/ 896779 h 3787550"/>
              <a:gd name="connsiteX3677" fmla="*/ 2267884 w 6019391"/>
              <a:gd name="connsiteY3677" fmla="*/ 898834 h 3787550"/>
              <a:gd name="connsiteX3678" fmla="*/ 2266689 w 6019391"/>
              <a:gd name="connsiteY3678" fmla="*/ 898568 h 3787550"/>
              <a:gd name="connsiteX3679" fmla="*/ 2266668 w 6019391"/>
              <a:gd name="connsiteY3679" fmla="*/ 896779 h 3787550"/>
              <a:gd name="connsiteX3680" fmla="*/ 2285452 w 6019391"/>
              <a:gd name="connsiteY3680" fmla="*/ 891538 h 3787550"/>
              <a:gd name="connsiteX3681" fmla="*/ 2286391 w 6019391"/>
              <a:gd name="connsiteY3681" fmla="*/ 892464 h 3787550"/>
              <a:gd name="connsiteX3682" fmla="*/ 2279414 w 6019391"/>
              <a:gd name="connsiteY3682" fmla="*/ 895448 h 3787550"/>
              <a:gd name="connsiteX3683" fmla="*/ 2285501 w 6019391"/>
              <a:gd name="connsiteY3683" fmla="*/ 891507 h 3787550"/>
              <a:gd name="connsiteX3684" fmla="*/ 2285452 w 6019391"/>
              <a:gd name="connsiteY3684" fmla="*/ 891538 h 3787550"/>
              <a:gd name="connsiteX3685" fmla="*/ 2285448 w 6019391"/>
              <a:gd name="connsiteY3685" fmla="*/ 891534 h 3787550"/>
              <a:gd name="connsiteX3686" fmla="*/ 4516119 w 6019391"/>
              <a:gd name="connsiteY3686" fmla="*/ 888850 h 3787550"/>
              <a:gd name="connsiteX3687" fmla="*/ 4515548 w 6019391"/>
              <a:gd name="connsiteY3687" fmla="*/ 889557 h 3787550"/>
              <a:gd name="connsiteX3688" fmla="*/ 4515290 w 6019391"/>
              <a:gd name="connsiteY3688" fmla="*/ 889395 h 3787550"/>
              <a:gd name="connsiteX3689" fmla="*/ 2099645 w 6019391"/>
              <a:gd name="connsiteY3689" fmla="*/ 886433 h 3787550"/>
              <a:gd name="connsiteX3690" fmla="*/ 2092873 w 6019391"/>
              <a:gd name="connsiteY3690" fmla="*/ 890891 h 3787550"/>
              <a:gd name="connsiteX3691" fmla="*/ 2094644 w 6019391"/>
              <a:gd name="connsiteY3691" fmla="*/ 889147 h 3787550"/>
              <a:gd name="connsiteX3692" fmla="*/ 2297457 w 6019391"/>
              <a:gd name="connsiteY3692" fmla="*/ 883765 h 3787550"/>
              <a:gd name="connsiteX3693" fmla="*/ 2290655 w 6019391"/>
              <a:gd name="connsiteY3693" fmla="*/ 888850 h 3787550"/>
              <a:gd name="connsiteX3694" fmla="*/ 2285501 w 6019391"/>
              <a:gd name="connsiteY3694" fmla="*/ 891507 h 3787550"/>
              <a:gd name="connsiteX3695" fmla="*/ 4710181 w 6019391"/>
              <a:gd name="connsiteY3695" fmla="*/ 882953 h 3787550"/>
              <a:gd name="connsiteX3696" fmla="*/ 4711619 w 6019391"/>
              <a:gd name="connsiteY3696" fmla="*/ 884952 h 3787550"/>
              <a:gd name="connsiteX3697" fmla="*/ 4710375 w 6019391"/>
              <a:gd name="connsiteY3697" fmla="*/ 884789 h 3787550"/>
              <a:gd name="connsiteX3698" fmla="*/ 4710181 w 6019391"/>
              <a:gd name="connsiteY3698" fmla="*/ 882953 h 3787550"/>
              <a:gd name="connsiteX3699" fmla="*/ 4764831 w 6019391"/>
              <a:gd name="connsiteY3699" fmla="*/ 880021 h 3787550"/>
              <a:gd name="connsiteX3700" fmla="*/ 4762002 w 6019391"/>
              <a:gd name="connsiteY3700" fmla="*/ 881999 h 3787550"/>
              <a:gd name="connsiteX3701" fmla="*/ 4736991 w 6019391"/>
              <a:gd name="connsiteY3701" fmla="*/ 899781 h 3787550"/>
              <a:gd name="connsiteX3702" fmla="*/ 4733108 w 6019391"/>
              <a:gd name="connsiteY3702" fmla="*/ 906602 h 3787550"/>
              <a:gd name="connsiteX3703" fmla="*/ 4747825 w 6019391"/>
              <a:gd name="connsiteY3703" fmla="*/ 896693 h 3787550"/>
              <a:gd name="connsiteX3704" fmla="*/ 2341223 w 6019391"/>
              <a:gd name="connsiteY3704" fmla="*/ 878483 h 3787550"/>
              <a:gd name="connsiteX3705" fmla="*/ 2337169 w 6019391"/>
              <a:gd name="connsiteY3705" fmla="*/ 880641 h 3787550"/>
              <a:gd name="connsiteX3706" fmla="*/ 2338791 w 6019391"/>
              <a:gd name="connsiteY3706" fmla="*/ 879216 h 3787550"/>
              <a:gd name="connsiteX3707" fmla="*/ 2341223 w 6019391"/>
              <a:gd name="connsiteY3707" fmla="*/ 878483 h 3787550"/>
              <a:gd name="connsiteX3708" fmla="*/ 4728805 w 6019391"/>
              <a:gd name="connsiteY3708" fmla="*/ 875843 h 3787550"/>
              <a:gd name="connsiteX3709" fmla="*/ 4729852 w 6019391"/>
              <a:gd name="connsiteY3709" fmla="*/ 876707 h 3787550"/>
              <a:gd name="connsiteX3710" fmla="*/ 4723034 w 6019391"/>
              <a:gd name="connsiteY3710" fmla="*/ 880415 h 3787550"/>
              <a:gd name="connsiteX3711" fmla="*/ 4728853 w 6019391"/>
              <a:gd name="connsiteY3711" fmla="*/ 875806 h 3787550"/>
              <a:gd name="connsiteX3712" fmla="*/ 4728805 w 6019391"/>
              <a:gd name="connsiteY3712" fmla="*/ 875843 h 3787550"/>
              <a:gd name="connsiteX3713" fmla="*/ 4728801 w 6019391"/>
              <a:gd name="connsiteY3713" fmla="*/ 875839 h 3787550"/>
              <a:gd name="connsiteX3714" fmla="*/ 2214013 w 6019391"/>
              <a:gd name="connsiteY3714" fmla="*/ 873353 h 3787550"/>
              <a:gd name="connsiteX3715" fmla="*/ 2213804 w 6019391"/>
              <a:gd name="connsiteY3715" fmla="*/ 874278 h 3787550"/>
              <a:gd name="connsiteX3716" fmla="*/ 2207691 w 6019391"/>
              <a:gd name="connsiteY3716" fmla="*/ 879728 h 3787550"/>
              <a:gd name="connsiteX3717" fmla="*/ 2177671 w 6019391"/>
              <a:gd name="connsiteY3717" fmla="*/ 904744 h 3787550"/>
              <a:gd name="connsiteX3718" fmla="*/ 2169726 w 6019391"/>
              <a:gd name="connsiteY3718" fmla="*/ 909034 h 3787550"/>
              <a:gd name="connsiteX3719" fmla="*/ 2163940 w 6019391"/>
              <a:gd name="connsiteY3719" fmla="*/ 912327 h 3787550"/>
              <a:gd name="connsiteX3720" fmla="*/ 2172132 w 6019391"/>
              <a:gd name="connsiteY3720" fmla="*/ 904976 h 3787550"/>
              <a:gd name="connsiteX3721" fmla="*/ 2188522 w 6019391"/>
              <a:gd name="connsiteY3721" fmla="*/ 892952 h 3787550"/>
              <a:gd name="connsiteX3722" fmla="*/ 2194694 w 6019391"/>
              <a:gd name="connsiteY3722" fmla="*/ 889293 h 3787550"/>
              <a:gd name="connsiteX3723" fmla="*/ 2190701 w 6019391"/>
              <a:gd name="connsiteY3723" fmla="*/ 891354 h 3787550"/>
              <a:gd name="connsiteX3724" fmla="*/ 2193820 w 6019391"/>
              <a:gd name="connsiteY3724" fmla="*/ 889066 h 3787550"/>
              <a:gd name="connsiteX3725" fmla="*/ 2208980 w 6019391"/>
              <a:gd name="connsiteY3725" fmla="*/ 876624 h 3787550"/>
              <a:gd name="connsiteX3726" fmla="*/ 2214013 w 6019391"/>
              <a:gd name="connsiteY3726" fmla="*/ 873353 h 3787550"/>
              <a:gd name="connsiteX3727" fmla="*/ 2362824 w 6019391"/>
              <a:gd name="connsiteY3727" fmla="*/ 870205 h 3787550"/>
              <a:gd name="connsiteX3728" fmla="*/ 2357860 w 6019391"/>
              <a:gd name="connsiteY3728" fmla="*/ 873295 h 3787550"/>
              <a:gd name="connsiteX3729" fmla="*/ 2342856 w 6019391"/>
              <a:gd name="connsiteY3729" fmla="*/ 885121 h 3787550"/>
              <a:gd name="connsiteX3730" fmla="*/ 2339774 w 6019391"/>
              <a:gd name="connsiteY3730" fmla="*/ 887290 h 3787550"/>
              <a:gd name="connsiteX3731" fmla="*/ 2343704 w 6019391"/>
              <a:gd name="connsiteY3731" fmla="*/ 885358 h 3787550"/>
              <a:gd name="connsiteX3732" fmla="*/ 2337620 w 6019391"/>
              <a:gd name="connsiteY3732" fmla="*/ 888805 h 3787550"/>
              <a:gd name="connsiteX3733" fmla="*/ 2321425 w 6019391"/>
              <a:gd name="connsiteY3733" fmla="*/ 900202 h 3787550"/>
              <a:gd name="connsiteX3734" fmla="*/ 2313308 w 6019391"/>
              <a:gd name="connsiteY3734" fmla="*/ 907204 h 3787550"/>
              <a:gd name="connsiteX3735" fmla="*/ 2319006 w 6019391"/>
              <a:gd name="connsiteY3735" fmla="*/ 904104 h 3787550"/>
              <a:gd name="connsiteX3736" fmla="*/ 2326827 w 6019391"/>
              <a:gd name="connsiteY3736" fmla="*/ 900076 h 3787550"/>
              <a:gd name="connsiteX3737" fmla="*/ 2356545 w 6019391"/>
              <a:gd name="connsiteY3737" fmla="*/ 876291 h 3787550"/>
              <a:gd name="connsiteX3738" fmla="*/ 2362604 w 6019391"/>
              <a:gd name="connsiteY3738" fmla="*/ 871101 h 3787550"/>
              <a:gd name="connsiteX3739" fmla="*/ 2362824 w 6019391"/>
              <a:gd name="connsiteY3739" fmla="*/ 870205 h 3787550"/>
              <a:gd name="connsiteX3740" fmla="*/ 2199315 w 6019391"/>
              <a:gd name="connsiteY3740" fmla="*/ 869192 h 3787550"/>
              <a:gd name="connsiteX3741" fmla="*/ 2199430 w 6019391"/>
              <a:gd name="connsiteY3741" fmla="*/ 872053 h 3787550"/>
              <a:gd name="connsiteX3742" fmla="*/ 2199442 w 6019391"/>
              <a:gd name="connsiteY3742" fmla="*/ 872340 h 3787550"/>
              <a:gd name="connsiteX3743" fmla="*/ 2184627 w 6019391"/>
              <a:gd name="connsiteY3743" fmla="*/ 879986 h 3787550"/>
              <a:gd name="connsiteX3744" fmla="*/ 2173871 w 6019391"/>
              <a:gd name="connsiteY3744" fmla="*/ 885538 h 3787550"/>
              <a:gd name="connsiteX3745" fmla="*/ 2170489 w 6019391"/>
              <a:gd name="connsiteY3745" fmla="*/ 886945 h 3787550"/>
              <a:gd name="connsiteX3746" fmla="*/ 2180393 w 6019391"/>
              <a:gd name="connsiteY3746" fmla="*/ 879160 h 3787550"/>
              <a:gd name="connsiteX3747" fmla="*/ 2183700 w 6019391"/>
              <a:gd name="connsiteY3747" fmla="*/ 877429 h 3787550"/>
              <a:gd name="connsiteX3748" fmla="*/ 2192430 w 6019391"/>
              <a:gd name="connsiteY3748" fmla="*/ 872860 h 3787550"/>
              <a:gd name="connsiteX3749" fmla="*/ 4503233 w 6019391"/>
              <a:gd name="connsiteY3749" fmla="*/ 868869 h 3787550"/>
              <a:gd name="connsiteX3750" fmla="*/ 4504387 w 6019391"/>
              <a:gd name="connsiteY3750" fmla="*/ 869278 h 3787550"/>
              <a:gd name="connsiteX3751" fmla="*/ 4502721 w 6019391"/>
              <a:gd name="connsiteY3751" fmla="*/ 869215 h 3787550"/>
              <a:gd name="connsiteX3752" fmla="*/ 4503233 w 6019391"/>
              <a:gd name="connsiteY3752" fmla="*/ 868869 h 3787550"/>
              <a:gd name="connsiteX3753" fmla="*/ 4505287 w 6019391"/>
              <a:gd name="connsiteY3753" fmla="*/ 867840 h 3787550"/>
              <a:gd name="connsiteX3754" fmla="*/ 4505283 w 6019391"/>
              <a:gd name="connsiteY3754" fmla="*/ 868030 h 3787550"/>
              <a:gd name="connsiteX3755" fmla="*/ 4505624 w 6019391"/>
              <a:gd name="connsiteY3755" fmla="*/ 867845 h 3787550"/>
              <a:gd name="connsiteX3756" fmla="*/ 4507000 w 6019391"/>
              <a:gd name="connsiteY3756" fmla="*/ 868405 h 3787550"/>
              <a:gd name="connsiteX3757" fmla="*/ 4504387 w 6019391"/>
              <a:gd name="connsiteY3757" fmla="*/ 869278 h 3787550"/>
              <a:gd name="connsiteX3758" fmla="*/ 4740282 w 6019391"/>
              <a:gd name="connsiteY3758" fmla="*/ 866755 h 3787550"/>
              <a:gd name="connsiteX3759" fmla="*/ 4733846 w 6019391"/>
              <a:gd name="connsiteY3759" fmla="*/ 872603 h 3787550"/>
              <a:gd name="connsiteX3760" fmla="*/ 4728853 w 6019391"/>
              <a:gd name="connsiteY3760" fmla="*/ 875806 h 3787550"/>
              <a:gd name="connsiteX3761" fmla="*/ 2179256 w 6019391"/>
              <a:gd name="connsiteY3761" fmla="*/ 866458 h 3787550"/>
              <a:gd name="connsiteX3762" fmla="*/ 2179439 w 6019391"/>
              <a:gd name="connsiteY3762" fmla="*/ 867056 h 3787550"/>
              <a:gd name="connsiteX3763" fmla="*/ 2176948 w 6019391"/>
              <a:gd name="connsiteY3763" fmla="*/ 868277 h 3787550"/>
              <a:gd name="connsiteX3764" fmla="*/ 2328850 w 6019391"/>
              <a:gd name="connsiteY3764" fmla="*/ 862015 h 3787550"/>
              <a:gd name="connsiteX3765" fmla="*/ 2325177 w 6019391"/>
              <a:gd name="connsiteY3765" fmla="*/ 864672 h 3787550"/>
              <a:gd name="connsiteX3766" fmla="*/ 2325739 w 6019391"/>
              <a:gd name="connsiteY3766" fmla="*/ 865102 h 3787550"/>
              <a:gd name="connsiteX3767" fmla="*/ 2329264 w 6019391"/>
              <a:gd name="connsiteY3767" fmla="*/ 863459 h 3787550"/>
              <a:gd name="connsiteX3768" fmla="*/ 2328850 w 6019391"/>
              <a:gd name="connsiteY3768" fmla="*/ 862015 h 3787550"/>
              <a:gd name="connsiteX3769" fmla="*/ 2224678 w 6019391"/>
              <a:gd name="connsiteY3769" fmla="*/ 861409 h 3787550"/>
              <a:gd name="connsiteX3770" fmla="*/ 2221425 w 6019391"/>
              <a:gd name="connsiteY3770" fmla="*/ 864200 h 3787550"/>
              <a:gd name="connsiteX3771" fmla="*/ 2178148 w 6019391"/>
              <a:gd name="connsiteY3771" fmla="*/ 897271 h 3787550"/>
              <a:gd name="connsiteX3772" fmla="*/ 2176435 w 6019391"/>
              <a:gd name="connsiteY3772" fmla="*/ 898710 h 3787550"/>
              <a:gd name="connsiteX3773" fmla="*/ 2162335 w 6019391"/>
              <a:gd name="connsiteY3773" fmla="*/ 905984 h 3787550"/>
              <a:gd name="connsiteX3774" fmla="*/ 2129539 w 6019391"/>
              <a:gd name="connsiteY3774" fmla="*/ 924967 h 3787550"/>
              <a:gd name="connsiteX3775" fmla="*/ 2121191 w 6019391"/>
              <a:gd name="connsiteY3775" fmla="*/ 928727 h 3787550"/>
              <a:gd name="connsiteX3776" fmla="*/ 2125148 w 6019391"/>
              <a:gd name="connsiteY3776" fmla="*/ 925270 h 3787550"/>
              <a:gd name="connsiteX3777" fmla="*/ 2154472 w 6019391"/>
              <a:gd name="connsiteY3777" fmla="*/ 906653 h 3787550"/>
              <a:gd name="connsiteX3778" fmla="*/ 2161558 w 6019391"/>
              <a:gd name="connsiteY3778" fmla="*/ 899962 h 3787550"/>
              <a:gd name="connsiteX3779" fmla="*/ 2187895 w 6019391"/>
              <a:gd name="connsiteY3779" fmla="*/ 884569 h 3787550"/>
              <a:gd name="connsiteX3780" fmla="*/ 2192013 w 6019391"/>
              <a:gd name="connsiteY3780" fmla="*/ 882273 h 3787550"/>
              <a:gd name="connsiteX3781" fmla="*/ 2189531 w 6019391"/>
              <a:gd name="connsiteY3781" fmla="*/ 883072 h 3787550"/>
              <a:gd name="connsiteX3782" fmla="*/ 2187895 w 6019391"/>
              <a:gd name="connsiteY3782" fmla="*/ 884569 h 3787550"/>
              <a:gd name="connsiteX3783" fmla="*/ 2172026 w 6019391"/>
              <a:gd name="connsiteY3783" fmla="*/ 891866 h 3787550"/>
              <a:gd name="connsiteX3784" fmla="*/ 2157168 w 6019391"/>
              <a:gd name="connsiteY3784" fmla="*/ 900266 h 3787550"/>
              <a:gd name="connsiteX3785" fmla="*/ 2177568 w 6019391"/>
              <a:gd name="connsiteY3785" fmla="*/ 887461 h 3787550"/>
              <a:gd name="connsiteX3786" fmla="*/ 2184755 w 6019391"/>
              <a:gd name="connsiteY3786" fmla="*/ 883545 h 3787550"/>
              <a:gd name="connsiteX3787" fmla="*/ 2184770 w 6019391"/>
              <a:gd name="connsiteY3787" fmla="*/ 884199 h 3787550"/>
              <a:gd name="connsiteX3788" fmla="*/ 2184783 w 6019391"/>
              <a:gd name="connsiteY3788" fmla="*/ 884710 h 3787550"/>
              <a:gd name="connsiteX3789" fmla="*/ 2184755 w 6019391"/>
              <a:gd name="connsiteY3789" fmla="*/ 883545 h 3787550"/>
              <a:gd name="connsiteX3790" fmla="*/ 2204071 w 6019391"/>
              <a:gd name="connsiteY3790" fmla="*/ 873019 h 3787550"/>
              <a:gd name="connsiteX3791" fmla="*/ 2373441 w 6019391"/>
              <a:gd name="connsiteY3791" fmla="*/ 858783 h 3787550"/>
              <a:gd name="connsiteX3792" fmla="*/ 2353147 w 6019391"/>
              <a:gd name="connsiteY3792" fmla="*/ 869702 h 3787550"/>
              <a:gd name="connsiteX3793" fmla="*/ 2327054 w 6019391"/>
              <a:gd name="connsiteY3793" fmla="*/ 883268 h 3787550"/>
              <a:gd name="connsiteX3794" fmla="*/ 2306938 w 6019391"/>
              <a:gd name="connsiteY3794" fmla="*/ 895353 h 3787550"/>
              <a:gd name="connsiteX3795" fmla="*/ 2321572 w 6019391"/>
              <a:gd name="connsiteY3795" fmla="*/ 887452 h 3787550"/>
              <a:gd name="connsiteX3796" fmla="*/ 2337169 w 6019391"/>
              <a:gd name="connsiteY3796" fmla="*/ 880641 h 3787550"/>
              <a:gd name="connsiteX3797" fmla="*/ 2311221 w 6019391"/>
              <a:gd name="connsiteY3797" fmla="*/ 895137 h 3787550"/>
              <a:gd name="connsiteX3798" fmla="*/ 2304191 w 6019391"/>
              <a:gd name="connsiteY3798" fmla="*/ 901514 h 3787550"/>
              <a:gd name="connsiteX3799" fmla="*/ 2275271 w 6019391"/>
              <a:gd name="connsiteY3799" fmla="*/ 919090 h 3787550"/>
              <a:gd name="connsiteX3800" fmla="*/ 2271352 w 6019391"/>
              <a:gd name="connsiteY3800" fmla="*/ 922381 h 3787550"/>
              <a:gd name="connsiteX3801" fmla="*/ 2279554 w 6019391"/>
              <a:gd name="connsiteY3801" fmla="*/ 918874 h 3787550"/>
              <a:gd name="connsiteX3802" fmla="*/ 2311864 w 6019391"/>
              <a:gd name="connsiteY3802" fmla="*/ 901005 h 3787550"/>
              <a:gd name="connsiteX3803" fmla="*/ 2325737 w 6019391"/>
              <a:gd name="connsiteY3803" fmla="*/ 894187 h 3787550"/>
              <a:gd name="connsiteX3804" fmla="*/ 2327433 w 6019391"/>
              <a:gd name="connsiteY3804" fmla="*/ 892818 h 3787550"/>
              <a:gd name="connsiteX3805" fmla="*/ 2370219 w 6019391"/>
              <a:gd name="connsiteY3805" fmla="*/ 861438 h 3787550"/>
              <a:gd name="connsiteX3806" fmla="*/ 4784347 w 6019391"/>
              <a:gd name="connsiteY3806" fmla="*/ 857308 h 3787550"/>
              <a:gd name="connsiteX3807" fmla="*/ 4780426 w 6019391"/>
              <a:gd name="connsiteY3807" fmla="*/ 859897 h 3787550"/>
              <a:gd name="connsiteX3808" fmla="*/ 4781939 w 6019391"/>
              <a:gd name="connsiteY3808" fmla="*/ 858284 h 3787550"/>
              <a:gd name="connsiteX3809" fmla="*/ 4784347 w 6019391"/>
              <a:gd name="connsiteY3809" fmla="*/ 857308 h 3787550"/>
              <a:gd name="connsiteX3810" fmla="*/ 4408052 w 6019391"/>
              <a:gd name="connsiteY3810" fmla="*/ 855095 h 3787550"/>
              <a:gd name="connsiteX3811" fmla="*/ 4405329 w 6019391"/>
              <a:gd name="connsiteY3811" fmla="*/ 856425 h 3787550"/>
              <a:gd name="connsiteX3812" fmla="*/ 4329867 w 6019391"/>
              <a:gd name="connsiteY3812" fmla="*/ 898764 h 3787550"/>
              <a:gd name="connsiteX3813" fmla="*/ 4316419 w 6019391"/>
              <a:gd name="connsiteY3813" fmla="*/ 906962 h 3787550"/>
              <a:gd name="connsiteX3814" fmla="*/ 4310270 w 6019391"/>
              <a:gd name="connsiteY3814" fmla="*/ 912038 h 3787550"/>
              <a:gd name="connsiteX3815" fmla="*/ 4306887 w 6019391"/>
              <a:gd name="connsiteY3815" fmla="*/ 915342 h 3787550"/>
              <a:gd name="connsiteX3816" fmla="*/ 4306170 w 6019391"/>
              <a:gd name="connsiteY3816" fmla="*/ 916012 h 3787550"/>
              <a:gd name="connsiteX3817" fmla="*/ 4306320 w 6019391"/>
              <a:gd name="connsiteY3817" fmla="*/ 916018 h 3787550"/>
              <a:gd name="connsiteX3818" fmla="*/ 4319021 w 6019391"/>
              <a:gd name="connsiteY3818" fmla="*/ 908399 h 3787550"/>
              <a:gd name="connsiteX3819" fmla="*/ 4402077 w 6019391"/>
              <a:gd name="connsiteY3819" fmla="*/ 859380 h 3787550"/>
              <a:gd name="connsiteX3820" fmla="*/ 4408052 w 6019391"/>
              <a:gd name="connsiteY3820" fmla="*/ 855095 h 3787550"/>
              <a:gd name="connsiteX3821" fmla="*/ 4351475 w 6019391"/>
              <a:gd name="connsiteY3821" fmla="*/ 852031 h 3787550"/>
              <a:gd name="connsiteX3822" fmla="*/ 4351124 w 6019391"/>
              <a:gd name="connsiteY3822" fmla="*/ 852170 h 3787550"/>
              <a:gd name="connsiteX3823" fmla="*/ 4350201 w 6019391"/>
              <a:gd name="connsiteY3823" fmla="*/ 853350 h 3787550"/>
              <a:gd name="connsiteX3824" fmla="*/ 4331606 w 6019391"/>
              <a:gd name="connsiteY3824" fmla="*/ 863662 h 3787550"/>
              <a:gd name="connsiteX3825" fmla="*/ 4329801 w 6019391"/>
              <a:gd name="connsiteY3825" fmla="*/ 865872 h 3787550"/>
              <a:gd name="connsiteX3826" fmla="*/ 4340970 w 6019391"/>
              <a:gd name="connsiteY3826" fmla="*/ 861102 h 3787550"/>
              <a:gd name="connsiteX3827" fmla="*/ 4350201 w 6019391"/>
              <a:gd name="connsiteY3827" fmla="*/ 853350 h 3787550"/>
              <a:gd name="connsiteX3828" fmla="*/ 4351768 w 6019391"/>
              <a:gd name="connsiteY3828" fmla="*/ 852923 h 3787550"/>
              <a:gd name="connsiteX3829" fmla="*/ 4351980 w 6019391"/>
              <a:gd name="connsiteY3829" fmla="*/ 852445 h 3787550"/>
              <a:gd name="connsiteX3830" fmla="*/ 4351475 w 6019391"/>
              <a:gd name="connsiteY3830" fmla="*/ 852031 h 3787550"/>
              <a:gd name="connsiteX3831" fmla="*/ 4512206 w 6019391"/>
              <a:gd name="connsiteY3831" fmla="*/ 851032 h 3787550"/>
              <a:gd name="connsiteX3832" fmla="*/ 4511725 w 6019391"/>
              <a:gd name="connsiteY3832" fmla="*/ 852540 h 3787550"/>
              <a:gd name="connsiteX3833" fmla="*/ 4502239 w 6019391"/>
              <a:gd name="connsiteY3833" fmla="*/ 856393 h 3787550"/>
              <a:gd name="connsiteX3834" fmla="*/ 4500816 w 6019391"/>
              <a:gd name="connsiteY3834" fmla="*/ 856833 h 3787550"/>
              <a:gd name="connsiteX3835" fmla="*/ 4503901 w 6019391"/>
              <a:gd name="connsiteY3835" fmla="*/ 854389 h 3787550"/>
              <a:gd name="connsiteX3836" fmla="*/ 4506182 w 6019391"/>
              <a:gd name="connsiteY3836" fmla="*/ 852516 h 3787550"/>
              <a:gd name="connsiteX3837" fmla="*/ 4508790 w 6019391"/>
              <a:gd name="connsiteY3837" fmla="*/ 851638 h 3787550"/>
              <a:gd name="connsiteX3838" fmla="*/ 4512206 w 6019391"/>
              <a:gd name="connsiteY3838" fmla="*/ 851032 h 3787550"/>
              <a:gd name="connsiteX3839" fmla="*/ 2218514 w 6019391"/>
              <a:gd name="connsiteY3839" fmla="*/ 850383 h 3787550"/>
              <a:gd name="connsiteX3840" fmla="*/ 2217519 w 6019391"/>
              <a:gd name="connsiteY3840" fmla="*/ 851661 h 3787550"/>
              <a:gd name="connsiteX3841" fmla="*/ 2206373 w 6019391"/>
              <a:gd name="connsiteY3841" fmla="*/ 857068 h 3787550"/>
              <a:gd name="connsiteX3842" fmla="*/ 2205190 w 6019391"/>
              <a:gd name="connsiteY3842" fmla="*/ 858848 h 3787550"/>
              <a:gd name="connsiteX3843" fmla="*/ 2198944 w 6019391"/>
              <a:gd name="connsiteY3843" fmla="*/ 862020 h 3787550"/>
              <a:gd name="connsiteX3844" fmla="*/ 2194851 w 6019391"/>
              <a:gd name="connsiteY3844" fmla="*/ 864482 h 3787550"/>
              <a:gd name="connsiteX3845" fmla="*/ 2198808 w 6019391"/>
              <a:gd name="connsiteY3845" fmla="*/ 861024 h 3787550"/>
              <a:gd name="connsiteX3846" fmla="*/ 2241215 w 6019391"/>
              <a:gd name="connsiteY3846" fmla="*/ 847226 h 3787550"/>
              <a:gd name="connsiteX3847" fmla="*/ 2232605 w 6019391"/>
              <a:gd name="connsiteY3847" fmla="*/ 854610 h 3787550"/>
              <a:gd name="connsiteX3848" fmla="*/ 2231309 w 6019391"/>
              <a:gd name="connsiteY3848" fmla="*/ 855217 h 3787550"/>
              <a:gd name="connsiteX3849" fmla="*/ 2222601 w 6019391"/>
              <a:gd name="connsiteY3849" fmla="*/ 860385 h 3787550"/>
              <a:gd name="connsiteX3850" fmla="*/ 2199442 w 6019391"/>
              <a:gd name="connsiteY3850" fmla="*/ 872340 h 3787550"/>
              <a:gd name="connsiteX3851" fmla="*/ 2199315 w 6019391"/>
              <a:gd name="connsiteY3851" fmla="*/ 869192 h 3787550"/>
              <a:gd name="connsiteX3852" fmla="*/ 2220574 w 6019391"/>
              <a:gd name="connsiteY3852" fmla="*/ 857865 h 3787550"/>
              <a:gd name="connsiteX3853" fmla="*/ 4805547 w 6019391"/>
              <a:gd name="connsiteY3853" fmla="*/ 846819 h 3787550"/>
              <a:gd name="connsiteX3854" fmla="*/ 4800789 w 6019391"/>
              <a:gd name="connsiteY3854" fmla="*/ 850449 h 3787550"/>
              <a:gd name="connsiteX3855" fmla="*/ 4786649 w 6019391"/>
              <a:gd name="connsiteY3855" fmla="*/ 863977 h 3787550"/>
              <a:gd name="connsiteX3856" fmla="*/ 4783720 w 6019391"/>
              <a:gd name="connsiteY3856" fmla="*/ 866488 h 3787550"/>
              <a:gd name="connsiteX3857" fmla="*/ 4787537 w 6019391"/>
              <a:gd name="connsiteY3857" fmla="*/ 864144 h 3787550"/>
              <a:gd name="connsiteX3858" fmla="*/ 4781674 w 6019391"/>
              <a:gd name="connsiteY3858" fmla="*/ 868243 h 3787550"/>
              <a:gd name="connsiteX3859" fmla="*/ 4766279 w 6019391"/>
              <a:gd name="connsiteY3859" fmla="*/ 881440 h 3787550"/>
              <a:gd name="connsiteX3860" fmla="*/ 4758687 w 6019391"/>
              <a:gd name="connsiteY3860" fmla="*/ 889379 h 3787550"/>
              <a:gd name="connsiteX3861" fmla="*/ 4764192 w 6019391"/>
              <a:gd name="connsiteY3861" fmla="*/ 885671 h 3787550"/>
              <a:gd name="connsiteX3862" fmla="*/ 4771768 w 6019391"/>
              <a:gd name="connsiteY3862" fmla="*/ 880814 h 3787550"/>
              <a:gd name="connsiteX3863" fmla="*/ 4799740 w 6019391"/>
              <a:gd name="connsiteY3863" fmla="*/ 853648 h 3787550"/>
              <a:gd name="connsiteX3864" fmla="*/ 4805410 w 6019391"/>
              <a:gd name="connsiteY3864" fmla="*/ 847760 h 3787550"/>
              <a:gd name="connsiteX3865" fmla="*/ 4805547 w 6019391"/>
              <a:gd name="connsiteY3865" fmla="*/ 846819 h 3787550"/>
              <a:gd name="connsiteX3866" fmla="*/ 4351828 w 6019391"/>
              <a:gd name="connsiteY3866" fmla="*/ 846443 h 3787550"/>
              <a:gd name="connsiteX3867" fmla="*/ 4350770 w 6019391"/>
              <a:gd name="connsiteY3867" fmla="*/ 846685 h 3787550"/>
              <a:gd name="connsiteX3868" fmla="*/ 4331532 w 6019391"/>
              <a:gd name="connsiteY3868" fmla="*/ 860741 h 3787550"/>
              <a:gd name="connsiteX3869" fmla="*/ 4342592 w 6019391"/>
              <a:gd name="connsiteY3869" fmla="*/ 854032 h 3787550"/>
              <a:gd name="connsiteX3870" fmla="*/ 4348146 w 6019391"/>
              <a:gd name="connsiteY3870" fmla="*/ 850273 h 3787550"/>
              <a:gd name="connsiteX3871" fmla="*/ 4351828 w 6019391"/>
              <a:gd name="connsiteY3871" fmla="*/ 846443 h 3787550"/>
              <a:gd name="connsiteX3872" fmla="*/ 2389820 w 6019391"/>
              <a:gd name="connsiteY3872" fmla="*/ 845289 h 3787550"/>
              <a:gd name="connsiteX3873" fmla="*/ 2369510 w 6019391"/>
              <a:gd name="connsiteY3873" fmla="*/ 855262 h 3787550"/>
              <a:gd name="connsiteX3874" fmla="*/ 2341810 w 6019391"/>
              <a:gd name="connsiteY3874" fmla="*/ 869337 h 3787550"/>
              <a:gd name="connsiteX3875" fmla="*/ 2320169 w 6019391"/>
              <a:gd name="connsiteY3875" fmla="*/ 882638 h 3787550"/>
              <a:gd name="connsiteX3876" fmla="*/ 2323489 w 6019391"/>
              <a:gd name="connsiteY3876" fmla="*/ 881332 h 3787550"/>
              <a:gd name="connsiteX3877" fmla="*/ 2371438 w 6019391"/>
              <a:gd name="connsiteY3877" fmla="*/ 857750 h 3787550"/>
              <a:gd name="connsiteX3878" fmla="*/ 2380018 w 6019391"/>
              <a:gd name="connsiteY3878" fmla="*/ 852881 h 3787550"/>
              <a:gd name="connsiteX3879" fmla="*/ 2381293 w 6019391"/>
              <a:gd name="connsiteY3879" fmla="*/ 852315 h 3787550"/>
              <a:gd name="connsiteX3880" fmla="*/ 4483564 w 6019391"/>
              <a:gd name="connsiteY3880" fmla="*/ 841880 h 3787550"/>
              <a:gd name="connsiteX3881" fmla="*/ 4485692 w 6019391"/>
              <a:gd name="connsiteY3881" fmla="*/ 842772 h 3787550"/>
              <a:gd name="connsiteX3882" fmla="*/ 4483666 w 6019391"/>
              <a:gd name="connsiteY3882" fmla="*/ 843340 h 3787550"/>
              <a:gd name="connsiteX3883" fmla="*/ 4483564 w 6019391"/>
              <a:gd name="connsiteY3883" fmla="*/ 841880 h 3787550"/>
              <a:gd name="connsiteX3884" fmla="*/ 4770156 w 6019391"/>
              <a:gd name="connsiteY3884" fmla="*/ 841525 h 3787550"/>
              <a:gd name="connsiteX3885" fmla="*/ 4766670 w 6019391"/>
              <a:gd name="connsiteY3885" fmla="*/ 844592 h 3787550"/>
              <a:gd name="connsiteX3886" fmla="*/ 4767285 w 6019391"/>
              <a:gd name="connsiteY3886" fmla="*/ 844981 h 3787550"/>
              <a:gd name="connsiteX3887" fmla="*/ 4770716 w 6019391"/>
              <a:gd name="connsiteY3887" fmla="*/ 842969 h 3787550"/>
              <a:gd name="connsiteX3888" fmla="*/ 4770156 w 6019391"/>
              <a:gd name="connsiteY3888" fmla="*/ 841525 h 3787550"/>
              <a:gd name="connsiteX3889" fmla="*/ 4515219 w 6019391"/>
              <a:gd name="connsiteY3889" fmla="*/ 840635 h 3787550"/>
              <a:gd name="connsiteX3890" fmla="*/ 4514556 w 6019391"/>
              <a:gd name="connsiteY3890" fmla="*/ 842305 h 3787550"/>
              <a:gd name="connsiteX3891" fmla="*/ 4512200 w 6019391"/>
              <a:gd name="connsiteY3891" fmla="*/ 844780 h 3787550"/>
              <a:gd name="connsiteX3892" fmla="*/ 4498703 w 6019391"/>
              <a:gd name="connsiteY3892" fmla="*/ 850343 h 3787550"/>
              <a:gd name="connsiteX3893" fmla="*/ 4498941 w 6019391"/>
              <a:gd name="connsiteY3893" fmla="*/ 850172 h 3787550"/>
              <a:gd name="connsiteX3894" fmla="*/ 4512445 w 6019391"/>
              <a:gd name="connsiteY3894" fmla="*/ 841408 h 3787550"/>
              <a:gd name="connsiteX3895" fmla="*/ 4514220 w 6019391"/>
              <a:gd name="connsiteY3895" fmla="*/ 840673 h 3787550"/>
              <a:gd name="connsiteX3896" fmla="*/ 4515219 w 6019391"/>
              <a:gd name="connsiteY3896" fmla="*/ 840635 h 3787550"/>
              <a:gd name="connsiteX3897" fmla="*/ 4362964 w 6019391"/>
              <a:gd name="connsiteY3897" fmla="*/ 839724 h 3787550"/>
              <a:gd name="connsiteX3898" fmla="*/ 4361610 w 6019391"/>
              <a:gd name="connsiteY3898" fmla="*/ 840252 h 3787550"/>
              <a:gd name="connsiteX3899" fmla="*/ 4355297 w 6019391"/>
              <a:gd name="connsiteY3899" fmla="*/ 846576 h 3787550"/>
              <a:gd name="connsiteX3900" fmla="*/ 4360145 w 6019391"/>
              <a:gd name="connsiteY3900" fmla="*/ 843620 h 3787550"/>
              <a:gd name="connsiteX3901" fmla="*/ 4363720 w 6019391"/>
              <a:gd name="connsiteY3901" fmla="*/ 839765 h 3787550"/>
              <a:gd name="connsiteX3902" fmla="*/ 4362964 w 6019391"/>
              <a:gd name="connsiteY3902" fmla="*/ 839724 h 3787550"/>
              <a:gd name="connsiteX3903" fmla="*/ 4374771 w 6019391"/>
              <a:gd name="connsiteY3903" fmla="*/ 839195 h 3787550"/>
              <a:gd name="connsiteX3904" fmla="*/ 4373217 w 6019391"/>
              <a:gd name="connsiteY3904" fmla="*/ 839743 h 3787550"/>
              <a:gd name="connsiteX3905" fmla="*/ 4368153 w 6019391"/>
              <a:gd name="connsiteY3905" fmla="*/ 844959 h 3787550"/>
              <a:gd name="connsiteX3906" fmla="*/ 4371547 w 6019391"/>
              <a:gd name="connsiteY3906" fmla="*/ 842171 h 3787550"/>
              <a:gd name="connsiteX3907" fmla="*/ 4374771 w 6019391"/>
              <a:gd name="connsiteY3907" fmla="*/ 839195 h 3787550"/>
              <a:gd name="connsiteX3908" fmla="*/ 5861368 w 6019391"/>
              <a:gd name="connsiteY3908" fmla="*/ 838282 h 3787550"/>
              <a:gd name="connsiteX3909" fmla="*/ 5861134 w 6019391"/>
              <a:gd name="connsiteY3909" fmla="*/ 839406 h 3787550"/>
              <a:gd name="connsiteX3910" fmla="*/ 5861563 w 6019391"/>
              <a:gd name="connsiteY3910" fmla="*/ 840514 h 3787550"/>
              <a:gd name="connsiteX3911" fmla="*/ 5861368 w 6019391"/>
              <a:gd name="connsiteY3911" fmla="*/ 838282 h 3787550"/>
              <a:gd name="connsiteX3912" fmla="*/ 2230964 w 6019391"/>
              <a:gd name="connsiteY3912" fmla="*/ 837017 h 3787550"/>
              <a:gd name="connsiteX3913" fmla="*/ 2231831 w 6019391"/>
              <a:gd name="connsiteY3913" fmla="*/ 837085 h 3787550"/>
              <a:gd name="connsiteX3914" fmla="*/ 2227096 w 6019391"/>
              <a:gd name="connsiteY3914" fmla="*/ 841018 h 3787550"/>
              <a:gd name="connsiteX3915" fmla="*/ 2223013 w 6019391"/>
              <a:gd name="connsiteY3915" fmla="*/ 844993 h 3787550"/>
              <a:gd name="connsiteX3916" fmla="*/ 2192575 w 6019391"/>
              <a:gd name="connsiteY3916" fmla="*/ 861456 h 3787550"/>
              <a:gd name="connsiteX3917" fmla="*/ 2182368 w 6019391"/>
              <a:gd name="connsiteY3917" fmla="*/ 864171 h 3787550"/>
              <a:gd name="connsiteX3918" fmla="*/ 2192140 w 6019391"/>
              <a:gd name="connsiteY3918" fmla="*/ 858302 h 3787550"/>
              <a:gd name="connsiteX3919" fmla="*/ 2221904 w 6019391"/>
              <a:gd name="connsiteY3919" fmla="*/ 841833 h 3787550"/>
              <a:gd name="connsiteX3920" fmla="*/ 2228410 w 6019391"/>
              <a:gd name="connsiteY3920" fmla="*/ 838199 h 3787550"/>
              <a:gd name="connsiteX3921" fmla="*/ 2230109 w 6019391"/>
              <a:gd name="connsiteY3921" fmla="*/ 838332 h 3787550"/>
              <a:gd name="connsiteX3922" fmla="*/ 2230964 w 6019391"/>
              <a:gd name="connsiteY3922" fmla="*/ 837017 h 3787550"/>
              <a:gd name="connsiteX3923" fmla="*/ 2377517 w 6019391"/>
              <a:gd name="connsiteY3923" fmla="*/ 836280 h 3787550"/>
              <a:gd name="connsiteX3924" fmla="*/ 2371109 w 6019391"/>
              <a:gd name="connsiteY3924" fmla="*/ 839696 h 3787550"/>
              <a:gd name="connsiteX3925" fmla="*/ 2373589 w 6019391"/>
              <a:gd name="connsiteY3925" fmla="*/ 837598 h 3787550"/>
              <a:gd name="connsiteX3926" fmla="*/ 2377517 w 6019391"/>
              <a:gd name="connsiteY3926" fmla="*/ 836280 h 3787550"/>
              <a:gd name="connsiteX3927" fmla="*/ 2380026 w 6019391"/>
              <a:gd name="connsiteY3927" fmla="*/ 835176 h 3787550"/>
              <a:gd name="connsiteX3928" fmla="*/ 2379169 w 6019391"/>
              <a:gd name="connsiteY3928" fmla="*/ 836440 h 3787550"/>
              <a:gd name="connsiteX3929" fmla="*/ 2377517 w 6019391"/>
              <a:gd name="connsiteY3929" fmla="*/ 836280 h 3787550"/>
              <a:gd name="connsiteX3930" fmla="*/ 2378055 w 6019391"/>
              <a:gd name="connsiteY3930" fmla="*/ 835398 h 3787550"/>
              <a:gd name="connsiteX3931" fmla="*/ 2380026 w 6019391"/>
              <a:gd name="connsiteY3931" fmla="*/ 835176 h 3787550"/>
              <a:gd name="connsiteX3932" fmla="*/ 4815257 w 6019391"/>
              <a:gd name="connsiteY3932" fmla="*/ 834108 h 3787550"/>
              <a:gd name="connsiteX3933" fmla="*/ 4795643 w 6019391"/>
              <a:gd name="connsiteY3933" fmla="*/ 847191 h 3787550"/>
              <a:gd name="connsiteX3934" fmla="*/ 4770377 w 6019391"/>
              <a:gd name="connsiteY3934" fmla="*/ 863525 h 3787550"/>
              <a:gd name="connsiteX3935" fmla="*/ 4751056 w 6019391"/>
              <a:gd name="connsiteY3935" fmla="*/ 877788 h 3787550"/>
              <a:gd name="connsiteX3936" fmla="*/ 4765198 w 6019391"/>
              <a:gd name="connsiteY3936" fmla="*/ 868327 h 3787550"/>
              <a:gd name="connsiteX3937" fmla="*/ 4780426 w 6019391"/>
              <a:gd name="connsiteY3937" fmla="*/ 859897 h 3787550"/>
              <a:gd name="connsiteX3938" fmla="*/ 4755398 w 6019391"/>
              <a:gd name="connsiteY3938" fmla="*/ 877173 h 3787550"/>
              <a:gd name="connsiteX3939" fmla="*/ 4748854 w 6019391"/>
              <a:gd name="connsiteY3939" fmla="*/ 884371 h 3787550"/>
              <a:gd name="connsiteX3940" fmla="*/ 4721096 w 6019391"/>
              <a:gd name="connsiteY3940" fmla="*/ 905085 h 3787550"/>
              <a:gd name="connsiteX3941" fmla="*/ 4717421 w 6019391"/>
              <a:gd name="connsiteY3941" fmla="*/ 908825 h 3787550"/>
              <a:gd name="connsiteX3942" fmla="*/ 4725438 w 6019391"/>
              <a:gd name="connsiteY3942" fmla="*/ 904469 h 3787550"/>
              <a:gd name="connsiteX3943" fmla="*/ 4756619 w 6019391"/>
              <a:gd name="connsiteY3943" fmla="*/ 883144 h 3787550"/>
              <a:gd name="connsiteX3944" fmla="*/ 4770090 w 6019391"/>
              <a:gd name="connsiteY3944" fmla="*/ 874864 h 3787550"/>
              <a:gd name="connsiteX3945" fmla="*/ 4771685 w 6019391"/>
              <a:gd name="connsiteY3945" fmla="*/ 873302 h 3787550"/>
              <a:gd name="connsiteX3946" fmla="*/ 4812232 w 6019391"/>
              <a:gd name="connsiteY3946" fmla="*/ 837132 h 3787550"/>
              <a:gd name="connsiteX3947" fmla="*/ 4394262 w 6019391"/>
              <a:gd name="connsiteY3947" fmla="*/ 824886 h 3787550"/>
              <a:gd name="connsiteX3948" fmla="*/ 4367949 w 6019391"/>
              <a:gd name="connsiteY3948" fmla="*/ 837010 h 3787550"/>
              <a:gd name="connsiteX3949" fmla="*/ 4365386 w 6019391"/>
              <a:gd name="connsiteY3949" fmla="*/ 839829 h 3787550"/>
              <a:gd name="connsiteX3950" fmla="*/ 4379757 w 6019391"/>
              <a:gd name="connsiteY3950" fmla="*/ 832437 h 3787550"/>
              <a:gd name="connsiteX3951" fmla="*/ 4394262 w 6019391"/>
              <a:gd name="connsiteY3951" fmla="*/ 824886 h 3787550"/>
              <a:gd name="connsiteX3952" fmla="*/ 4401933 w 6019391"/>
              <a:gd name="connsiteY3952" fmla="*/ 821127 h 3787550"/>
              <a:gd name="connsiteX3953" fmla="*/ 4401334 w 6019391"/>
              <a:gd name="connsiteY3953" fmla="*/ 822157 h 3787550"/>
              <a:gd name="connsiteX3954" fmla="*/ 4401987 w 6019391"/>
              <a:gd name="connsiteY3954" fmla="*/ 823235 h 3787550"/>
              <a:gd name="connsiteX3955" fmla="*/ 4401933 w 6019391"/>
              <a:gd name="connsiteY3955" fmla="*/ 821127 h 3787550"/>
              <a:gd name="connsiteX3956" fmla="*/ 5844232 w 6019391"/>
              <a:gd name="connsiteY3956" fmla="*/ 819554 h 3787550"/>
              <a:gd name="connsiteX3957" fmla="*/ 5842337 w 6019391"/>
              <a:gd name="connsiteY3957" fmla="*/ 819952 h 3787550"/>
              <a:gd name="connsiteX3958" fmla="*/ 5840771 w 6019391"/>
              <a:gd name="connsiteY3958" fmla="*/ 820942 h 3787550"/>
              <a:gd name="connsiteX3959" fmla="*/ 5838122 w 6019391"/>
              <a:gd name="connsiteY3959" fmla="*/ 823989 h 3787550"/>
              <a:gd name="connsiteX3960" fmla="*/ 5844232 w 6019391"/>
              <a:gd name="connsiteY3960" fmla="*/ 819554 h 3787550"/>
              <a:gd name="connsiteX3961" fmla="*/ 4830636 w 6019391"/>
              <a:gd name="connsiteY3961" fmla="*/ 818740 h 3787550"/>
              <a:gd name="connsiteX3962" fmla="*/ 4810915 w 6019391"/>
              <a:gd name="connsiteY3962" fmla="*/ 830852 h 3787550"/>
              <a:gd name="connsiteX3963" fmla="*/ 4784061 w 6019391"/>
              <a:gd name="connsiteY3963" fmla="*/ 847857 h 3787550"/>
              <a:gd name="connsiteX3964" fmla="*/ 4763303 w 6019391"/>
              <a:gd name="connsiteY3964" fmla="*/ 863511 h 3787550"/>
              <a:gd name="connsiteX3965" fmla="*/ 4766560 w 6019391"/>
              <a:gd name="connsiteY3965" fmla="*/ 861863 h 3787550"/>
              <a:gd name="connsiteX3966" fmla="*/ 4813117 w 6019391"/>
              <a:gd name="connsiteY3966" fmla="*/ 833230 h 3787550"/>
              <a:gd name="connsiteX3967" fmla="*/ 4821388 w 6019391"/>
              <a:gd name="connsiteY3967" fmla="*/ 827440 h 3787550"/>
              <a:gd name="connsiteX3968" fmla="*/ 4822629 w 6019391"/>
              <a:gd name="connsiteY3968" fmla="*/ 826741 h 3787550"/>
              <a:gd name="connsiteX3969" fmla="*/ 4429313 w 6019391"/>
              <a:gd name="connsiteY3969" fmla="*/ 814943 h 3787550"/>
              <a:gd name="connsiteX3970" fmla="*/ 4427933 w 6019391"/>
              <a:gd name="connsiteY3970" fmla="*/ 815353 h 3787550"/>
              <a:gd name="connsiteX3971" fmla="*/ 4426880 w 6019391"/>
              <a:gd name="connsiteY3971" fmla="*/ 816081 h 3787550"/>
              <a:gd name="connsiteX3972" fmla="*/ 4427621 w 6019391"/>
              <a:gd name="connsiteY3972" fmla="*/ 817083 h 3787550"/>
              <a:gd name="connsiteX3973" fmla="*/ 4429261 w 6019391"/>
              <a:gd name="connsiteY3973" fmla="*/ 816173 h 3787550"/>
              <a:gd name="connsiteX3974" fmla="*/ 4429313 w 6019391"/>
              <a:gd name="connsiteY3974" fmla="*/ 814943 h 3787550"/>
              <a:gd name="connsiteX3975" fmla="*/ 4817237 w 6019391"/>
              <a:gd name="connsiteY3975" fmla="*/ 810614 h 3787550"/>
              <a:gd name="connsiteX3976" fmla="*/ 4811041 w 6019391"/>
              <a:gd name="connsiteY3976" fmla="*/ 814713 h 3787550"/>
              <a:gd name="connsiteX3977" fmla="*/ 4813364 w 6019391"/>
              <a:gd name="connsiteY3977" fmla="*/ 812329 h 3787550"/>
              <a:gd name="connsiteX3978" fmla="*/ 4817237 w 6019391"/>
              <a:gd name="connsiteY3978" fmla="*/ 810614 h 3787550"/>
              <a:gd name="connsiteX3979" fmla="*/ 4819687 w 6019391"/>
              <a:gd name="connsiteY3979" fmla="*/ 809250 h 3787550"/>
              <a:gd name="connsiteX3980" fmla="*/ 4818935 w 6019391"/>
              <a:gd name="connsiteY3980" fmla="*/ 810628 h 3787550"/>
              <a:gd name="connsiteX3981" fmla="*/ 4817237 w 6019391"/>
              <a:gd name="connsiteY3981" fmla="*/ 810614 h 3787550"/>
              <a:gd name="connsiteX3982" fmla="*/ 4817700 w 6019391"/>
              <a:gd name="connsiteY3982" fmla="*/ 809659 h 3787550"/>
              <a:gd name="connsiteX3983" fmla="*/ 4819687 w 6019391"/>
              <a:gd name="connsiteY3983" fmla="*/ 809250 h 3787550"/>
              <a:gd name="connsiteX3984" fmla="*/ 2282894 w 6019391"/>
              <a:gd name="connsiteY3984" fmla="*/ 808003 h 3787550"/>
              <a:gd name="connsiteX3985" fmla="*/ 2282725 w 6019391"/>
              <a:gd name="connsiteY3985" fmla="*/ 809104 h 3787550"/>
              <a:gd name="connsiteX3986" fmla="*/ 2283192 w 6019391"/>
              <a:gd name="connsiteY3986" fmla="*/ 810161 h 3787550"/>
              <a:gd name="connsiteX3987" fmla="*/ 2282894 w 6019391"/>
              <a:gd name="connsiteY3987" fmla="*/ 808003 h 3787550"/>
              <a:gd name="connsiteX3988" fmla="*/ 1701731 w 6019391"/>
              <a:gd name="connsiteY3988" fmla="*/ 804546 h 3787550"/>
              <a:gd name="connsiteX3989" fmla="*/ 1702029 w 6019391"/>
              <a:gd name="connsiteY3989" fmla="*/ 806705 h 3787550"/>
              <a:gd name="connsiteX3990" fmla="*/ 1701561 w 6019391"/>
              <a:gd name="connsiteY3990" fmla="*/ 805648 h 3787550"/>
              <a:gd name="connsiteX3991" fmla="*/ 1701731 w 6019391"/>
              <a:gd name="connsiteY3991" fmla="*/ 804546 h 3787550"/>
              <a:gd name="connsiteX3992" fmla="*/ 4437771 w 6019391"/>
              <a:gd name="connsiteY3992" fmla="*/ 797047 h 3787550"/>
              <a:gd name="connsiteX3993" fmla="*/ 4437760 w 6019391"/>
              <a:gd name="connsiteY3993" fmla="*/ 798119 h 3787550"/>
              <a:gd name="connsiteX3994" fmla="*/ 4437755 w 6019391"/>
              <a:gd name="connsiteY3994" fmla="*/ 798619 h 3787550"/>
              <a:gd name="connsiteX3995" fmla="*/ 4437756 w 6019391"/>
              <a:gd name="connsiteY3995" fmla="*/ 798644 h 3787550"/>
              <a:gd name="connsiteX3996" fmla="*/ 4437760 w 6019391"/>
              <a:gd name="connsiteY3996" fmla="*/ 798119 h 3787550"/>
              <a:gd name="connsiteX3997" fmla="*/ 4437762 w 6019391"/>
              <a:gd name="connsiteY3997" fmla="*/ 798045 h 3787550"/>
              <a:gd name="connsiteX3998" fmla="*/ 4437771 w 6019391"/>
              <a:gd name="connsiteY3998" fmla="*/ 797047 h 3787550"/>
              <a:gd name="connsiteX3999" fmla="*/ 5878453 w 6019391"/>
              <a:gd name="connsiteY3999" fmla="*/ 796330 h 3787550"/>
              <a:gd name="connsiteX4000" fmla="*/ 5876118 w 6019391"/>
              <a:gd name="connsiteY4000" fmla="*/ 797523 h 3787550"/>
              <a:gd name="connsiteX4001" fmla="*/ 5848367 w 6019391"/>
              <a:gd name="connsiteY4001" fmla="*/ 816194 h 3787550"/>
              <a:gd name="connsiteX4002" fmla="*/ 5873692 w 6019391"/>
              <a:gd name="connsiteY4002" fmla="*/ 801878 h 3787550"/>
              <a:gd name="connsiteX4003" fmla="*/ 5879039 w 6019391"/>
              <a:gd name="connsiteY4003" fmla="*/ 797693 h 3787550"/>
              <a:gd name="connsiteX4004" fmla="*/ 5878453 w 6019391"/>
              <a:gd name="connsiteY4004" fmla="*/ 796330 h 3787550"/>
              <a:gd name="connsiteX4005" fmla="*/ 4523190 w 6019391"/>
              <a:gd name="connsiteY4005" fmla="*/ 795778 h 3787550"/>
              <a:gd name="connsiteX4006" fmla="*/ 4511541 w 6019391"/>
              <a:gd name="connsiteY4006" fmla="*/ 805920 h 3787550"/>
              <a:gd name="connsiteX4007" fmla="*/ 4502540 w 6019391"/>
              <a:gd name="connsiteY4007" fmla="*/ 813205 h 3787550"/>
              <a:gd name="connsiteX4008" fmla="*/ 4501275 w 6019391"/>
              <a:gd name="connsiteY4008" fmla="*/ 814317 h 3787550"/>
              <a:gd name="connsiteX4009" fmla="*/ 4489352 w 6019391"/>
              <a:gd name="connsiteY4009" fmla="*/ 819391 h 3787550"/>
              <a:gd name="connsiteX4010" fmla="*/ 4502442 w 6019391"/>
              <a:gd name="connsiteY4010" fmla="*/ 810859 h 3787550"/>
              <a:gd name="connsiteX4011" fmla="*/ 4516549 w 6019391"/>
              <a:gd name="connsiteY4011" fmla="*/ 799021 h 3787550"/>
              <a:gd name="connsiteX4012" fmla="*/ 4521128 w 6019391"/>
              <a:gd name="connsiteY4012" fmla="*/ 795958 h 3787550"/>
              <a:gd name="connsiteX4013" fmla="*/ 4521791 w 6019391"/>
              <a:gd name="connsiteY4013" fmla="*/ 795812 h 3787550"/>
              <a:gd name="connsiteX4014" fmla="*/ 4470950 w 6019391"/>
              <a:gd name="connsiteY4014" fmla="*/ 788921 h 3787550"/>
              <a:gd name="connsiteX4015" fmla="*/ 4470531 w 6019391"/>
              <a:gd name="connsiteY4015" fmla="*/ 790382 h 3787550"/>
              <a:gd name="connsiteX4016" fmla="*/ 4470045 w 6019391"/>
              <a:gd name="connsiteY4016" fmla="*/ 791005 h 3787550"/>
              <a:gd name="connsiteX4017" fmla="*/ 4454389 w 6019391"/>
              <a:gd name="connsiteY4017" fmla="*/ 798245 h 3787550"/>
              <a:gd name="connsiteX4018" fmla="*/ 4455863 w 6019391"/>
              <a:gd name="connsiteY4018" fmla="*/ 797154 h 3787550"/>
              <a:gd name="connsiteX4019" fmla="*/ 4470950 w 6019391"/>
              <a:gd name="connsiteY4019" fmla="*/ 788921 h 3787550"/>
              <a:gd name="connsiteX4020" fmla="*/ 1978179 w 6019391"/>
              <a:gd name="connsiteY4020" fmla="*/ 783742 h 3787550"/>
              <a:gd name="connsiteX4021" fmla="*/ 1964788 w 6019391"/>
              <a:gd name="connsiteY4021" fmla="*/ 799389 h 3787550"/>
              <a:gd name="connsiteX4022" fmla="*/ 1978179 w 6019391"/>
              <a:gd name="connsiteY4022" fmla="*/ 783742 h 3787550"/>
              <a:gd name="connsiteX4023" fmla="*/ 2442888 w 6019391"/>
              <a:gd name="connsiteY4023" fmla="*/ 779943 h 3787550"/>
              <a:gd name="connsiteX4024" fmla="*/ 2442613 w 6019391"/>
              <a:gd name="connsiteY4024" fmla="*/ 780509 h 3787550"/>
              <a:gd name="connsiteX4025" fmla="*/ 2424176 w 6019391"/>
              <a:gd name="connsiteY4025" fmla="*/ 792984 h 3787550"/>
              <a:gd name="connsiteX4026" fmla="*/ 2390944 w 6019391"/>
              <a:gd name="connsiteY4026" fmla="*/ 818067 h 3787550"/>
              <a:gd name="connsiteX4027" fmla="*/ 2372158 w 6019391"/>
              <a:gd name="connsiteY4027" fmla="*/ 833177 h 3787550"/>
              <a:gd name="connsiteX4028" fmla="*/ 2373453 w 6019391"/>
              <a:gd name="connsiteY4028" fmla="*/ 830019 h 3787550"/>
              <a:gd name="connsiteX4029" fmla="*/ 2406754 w 6019391"/>
              <a:gd name="connsiteY4029" fmla="*/ 802877 h 3787550"/>
              <a:gd name="connsiteX4030" fmla="*/ 4869136 w 6019391"/>
              <a:gd name="connsiteY4030" fmla="*/ 776527 h 3787550"/>
              <a:gd name="connsiteX4031" fmla="*/ 4869593 w 6019391"/>
              <a:gd name="connsiteY4031" fmla="*/ 778666 h 3787550"/>
              <a:gd name="connsiteX4032" fmla="*/ 4869050 w 6019391"/>
              <a:gd name="connsiteY4032" fmla="*/ 777641 h 3787550"/>
              <a:gd name="connsiteX4033" fmla="*/ 4869136 w 6019391"/>
              <a:gd name="connsiteY4033" fmla="*/ 776527 h 3787550"/>
              <a:gd name="connsiteX4034" fmla="*/ 1722377 w 6019391"/>
              <a:gd name="connsiteY4034" fmla="*/ 769507 h 3787550"/>
              <a:gd name="connsiteX4035" fmla="*/ 1694260 w 6019391"/>
              <a:gd name="connsiteY4035" fmla="*/ 789348 h 3787550"/>
              <a:gd name="connsiteX4036" fmla="*/ 1660662 w 6019391"/>
              <a:gd name="connsiteY4036" fmla="*/ 815765 h 3787550"/>
              <a:gd name="connsiteX4037" fmla="*/ 1641688 w 6019391"/>
              <a:gd name="connsiteY4037" fmla="*/ 831656 h 3787550"/>
              <a:gd name="connsiteX4038" fmla="*/ 1642952 w 6019391"/>
              <a:gd name="connsiteY4038" fmla="*/ 828384 h 3787550"/>
              <a:gd name="connsiteX4039" fmla="*/ 1676582 w 6019391"/>
              <a:gd name="connsiteY4039" fmla="*/ 799849 h 3787550"/>
              <a:gd name="connsiteX4040" fmla="*/ 5992505 w 6019391"/>
              <a:gd name="connsiteY4040" fmla="*/ 769353 h 3787550"/>
              <a:gd name="connsiteX4041" fmla="*/ 5991946 w 6019391"/>
              <a:gd name="connsiteY4041" fmla="*/ 770139 h 3787550"/>
              <a:gd name="connsiteX4042" fmla="*/ 5991664 w 6019391"/>
              <a:gd name="connsiteY4042" fmla="*/ 769984 h 3787550"/>
              <a:gd name="connsiteX4043" fmla="*/ 3120028 w 6019391"/>
              <a:gd name="connsiteY4043" fmla="*/ 763785 h 3787550"/>
              <a:gd name="connsiteX4044" fmla="*/ 3083881 w 6019391"/>
              <a:gd name="connsiteY4044" fmla="*/ 807864 h 3787550"/>
              <a:gd name="connsiteX4045" fmla="*/ 3081432 w 6019391"/>
              <a:gd name="connsiteY4045" fmla="*/ 803509 h 3787550"/>
              <a:gd name="connsiteX4046" fmla="*/ 3041732 w 6019391"/>
              <a:gd name="connsiteY4046" fmla="*/ 846229 h 3787550"/>
              <a:gd name="connsiteX4047" fmla="*/ 3120028 w 6019391"/>
              <a:gd name="connsiteY4047" fmla="*/ 763785 h 3787550"/>
              <a:gd name="connsiteX4048" fmla="*/ 4523729 w 6019391"/>
              <a:gd name="connsiteY4048" fmla="*/ 760782 h 3787550"/>
              <a:gd name="connsiteX4049" fmla="*/ 4520894 w 6019391"/>
              <a:gd name="connsiteY4049" fmla="*/ 763102 h 3787550"/>
              <a:gd name="connsiteX4050" fmla="*/ 4501901 w 6019391"/>
              <a:gd name="connsiteY4050" fmla="*/ 777637 h 3787550"/>
              <a:gd name="connsiteX4051" fmla="*/ 4493161 w 6019391"/>
              <a:gd name="connsiteY4051" fmla="*/ 780635 h 3787550"/>
              <a:gd name="connsiteX4052" fmla="*/ 4481877 w 6019391"/>
              <a:gd name="connsiteY4052" fmla="*/ 785563 h 3787550"/>
              <a:gd name="connsiteX4053" fmla="*/ 4485816 w 6019391"/>
              <a:gd name="connsiteY4053" fmla="*/ 782362 h 3787550"/>
              <a:gd name="connsiteX4054" fmla="*/ 4506085 w 6019391"/>
              <a:gd name="connsiteY4054" fmla="*/ 769967 h 3787550"/>
              <a:gd name="connsiteX4055" fmla="*/ 4515403 w 6019391"/>
              <a:gd name="connsiteY4055" fmla="*/ 763049 h 3787550"/>
              <a:gd name="connsiteX4056" fmla="*/ 4515362 w 6019391"/>
              <a:gd name="connsiteY4056" fmla="*/ 763329 h 3787550"/>
              <a:gd name="connsiteX4057" fmla="*/ 4521464 w 6019391"/>
              <a:gd name="connsiteY4057" fmla="*/ 761505 h 3787550"/>
              <a:gd name="connsiteX4058" fmla="*/ 2898045 w 6019391"/>
              <a:gd name="connsiteY4058" fmla="*/ 758456 h 3787550"/>
              <a:gd name="connsiteX4059" fmla="*/ 2901751 w 6019391"/>
              <a:gd name="connsiteY4059" fmla="*/ 761025 h 3787550"/>
              <a:gd name="connsiteX4060" fmla="*/ 2893191 w 6019391"/>
              <a:gd name="connsiteY4060" fmla="*/ 770205 h 3787550"/>
              <a:gd name="connsiteX4061" fmla="*/ 2886060 w 6019391"/>
              <a:gd name="connsiteY4061" fmla="*/ 774481 h 3787550"/>
              <a:gd name="connsiteX4062" fmla="*/ 2898045 w 6019391"/>
              <a:gd name="connsiteY4062" fmla="*/ 758456 h 3787550"/>
              <a:gd name="connsiteX4063" fmla="*/ 2332790 w 6019391"/>
              <a:gd name="connsiteY4063" fmla="*/ 750331 h 3787550"/>
              <a:gd name="connsiteX4064" fmla="*/ 2323960 w 6019391"/>
              <a:gd name="connsiteY4064" fmla="*/ 762232 h 3787550"/>
              <a:gd name="connsiteX4065" fmla="*/ 2272080 w 6019391"/>
              <a:gd name="connsiteY4065" fmla="*/ 804655 h 3787550"/>
              <a:gd name="connsiteX4066" fmla="*/ 2264749 w 6019391"/>
              <a:gd name="connsiteY4066" fmla="*/ 811289 h 3787550"/>
              <a:gd name="connsiteX4067" fmla="*/ 2261509 w 6019391"/>
              <a:gd name="connsiteY4067" fmla="*/ 813671 h 3787550"/>
              <a:gd name="connsiteX4068" fmla="*/ 2244563 w 6019391"/>
              <a:gd name="connsiteY4068" fmla="*/ 826509 h 3787550"/>
              <a:gd name="connsiteX4069" fmla="*/ 2233302 w 6019391"/>
              <a:gd name="connsiteY4069" fmla="*/ 835864 h 3787550"/>
              <a:gd name="connsiteX4070" fmla="*/ 2231499 w 6019391"/>
              <a:gd name="connsiteY4070" fmla="*/ 836101 h 3787550"/>
              <a:gd name="connsiteX4071" fmla="*/ 2230964 w 6019391"/>
              <a:gd name="connsiteY4071" fmla="*/ 837017 h 3787550"/>
              <a:gd name="connsiteX4072" fmla="*/ 2228945 w 6019391"/>
              <a:gd name="connsiteY4072" fmla="*/ 837282 h 3787550"/>
              <a:gd name="connsiteX4073" fmla="*/ 2228410 w 6019391"/>
              <a:gd name="connsiteY4073" fmla="*/ 838199 h 3787550"/>
              <a:gd name="connsiteX4074" fmla="*/ 2224406 w 6019391"/>
              <a:gd name="connsiteY4074" fmla="*/ 839628 h 3787550"/>
              <a:gd name="connsiteX4075" fmla="*/ 2221904 w 6019391"/>
              <a:gd name="connsiteY4075" fmla="*/ 841833 h 3787550"/>
              <a:gd name="connsiteX4076" fmla="*/ 2195838 w 6019391"/>
              <a:gd name="connsiteY4076" fmla="*/ 854778 h 3787550"/>
              <a:gd name="connsiteX4077" fmla="*/ 2190580 w 6019391"/>
              <a:gd name="connsiteY4077" fmla="*/ 857538 h 3787550"/>
              <a:gd name="connsiteX4078" fmla="*/ 2236000 w 6019391"/>
              <a:gd name="connsiteY4078" fmla="*/ 821756 h 3787550"/>
              <a:gd name="connsiteX4079" fmla="*/ 2224116 w 6019391"/>
              <a:gd name="connsiteY4079" fmla="*/ 831840 h 3787550"/>
              <a:gd name="connsiteX4080" fmla="*/ 2222850 w 6019391"/>
              <a:gd name="connsiteY4080" fmla="*/ 835111 h 3787550"/>
              <a:gd name="connsiteX4081" fmla="*/ 2241825 w 6019391"/>
              <a:gd name="connsiteY4081" fmla="*/ 819222 h 3787550"/>
              <a:gd name="connsiteX4082" fmla="*/ 2275424 w 6019391"/>
              <a:gd name="connsiteY4082" fmla="*/ 792805 h 3787550"/>
              <a:gd name="connsiteX4083" fmla="*/ 2303539 w 6019391"/>
              <a:gd name="connsiteY4083" fmla="*/ 772963 h 3787550"/>
              <a:gd name="connsiteX4084" fmla="*/ 2268292 w 6019391"/>
              <a:gd name="connsiteY4084" fmla="*/ 796318 h 3787550"/>
              <a:gd name="connsiteX4085" fmla="*/ 2312594 w 6019391"/>
              <a:gd name="connsiteY4085" fmla="*/ 761417 h 3787550"/>
              <a:gd name="connsiteX4086" fmla="*/ 2332790 w 6019391"/>
              <a:gd name="connsiteY4086" fmla="*/ 750331 h 3787550"/>
              <a:gd name="connsiteX4087" fmla="*/ 1768514 w 6019391"/>
              <a:gd name="connsiteY4087" fmla="*/ 750248 h 3787550"/>
              <a:gd name="connsiteX4088" fmla="*/ 1767167 w 6019391"/>
              <a:gd name="connsiteY4088" fmla="*/ 751473 h 3787550"/>
              <a:gd name="connsiteX4089" fmla="*/ 1755538 w 6019391"/>
              <a:gd name="connsiteY4089" fmla="*/ 760352 h 3787550"/>
              <a:gd name="connsiteX4090" fmla="*/ 1754479 w 6019391"/>
              <a:gd name="connsiteY4090" fmla="*/ 761294 h 3787550"/>
              <a:gd name="connsiteX4091" fmla="*/ 1747718 w 6019391"/>
              <a:gd name="connsiteY4091" fmla="*/ 765264 h 3787550"/>
              <a:gd name="connsiteX4092" fmla="*/ 1726532 w 6019391"/>
              <a:gd name="connsiteY4092" fmla="*/ 779037 h 3787550"/>
              <a:gd name="connsiteX4093" fmla="*/ 1641813 w 6019391"/>
              <a:gd name="connsiteY4093" fmla="*/ 846057 h 3787550"/>
              <a:gd name="connsiteX4094" fmla="*/ 1636020 w 6019391"/>
              <a:gd name="connsiteY4094" fmla="*/ 848638 h 3787550"/>
              <a:gd name="connsiteX4095" fmla="*/ 1645933 w 6019391"/>
              <a:gd name="connsiteY4095" fmla="*/ 837562 h 3787550"/>
              <a:gd name="connsiteX4096" fmla="*/ 1680346 w 6019391"/>
              <a:gd name="connsiteY4096" fmla="*/ 810215 h 3787550"/>
              <a:gd name="connsiteX4097" fmla="*/ 1728650 w 6019391"/>
              <a:gd name="connsiteY4097" fmla="*/ 774701 h 3787550"/>
              <a:gd name="connsiteX4098" fmla="*/ 1751789 w 6019391"/>
              <a:gd name="connsiteY4098" fmla="*/ 760055 h 3787550"/>
              <a:gd name="connsiteX4099" fmla="*/ 5977551 w 6019391"/>
              <a:gd name="connsiteY4099" fmla="*/ 748986 h 3787550"/>
              <a:gd name="connsiteX4100" fmla="*/ 5978801 w 6019391"/>
              <a:gd name="connsiteY4100" fmla="*/ 749346 h 3787550"/>
              <a:gd name="connsiteX4101" fmla="*/ 5977033 w 6019391"/>
              <a:gd name="connsiteY4101" fmla="*/ 749384 h 3787550"/>
              <a:gd name="connsiteX4102" fmla="*/ 5977551 w 6019391"/>
              <a:gd name="connsiteY4102" fmla="*/ 748986 h 3787550"/>
              <a:gd name="connsiteX4103" fmla="*/ 5980017 w 6019391"/>
              <a:gd name="connsiteY4103" fmla="*/ 747748 h 3787550"/>
              <a:gd name="connsiteX4104" fmla="*/ 5981511 w 6019391"/>
              <a:gd name="connsiteY4104" fmla="*/ 748254 h 3787550"/>
              <a:gd name="connsiteX4105" fmla="*/ 5978801 w 6019391"/>
              <a:gd name="connsiteY4105" fmla="*/ 749346 h 3787550"/>
              <a:gd name="connsiteX4106" fmla="*/ 5979659 w 6019391"/>
              <a:gd name="connsiteY4106" fmla="*/ 747764 h 3787550"/>
              <a:gd name="connsiteX4107" fmla="*/ 5979667 w 6019391"/>
              <a:gd name="connsiteY4107" fmla="*/ 747965 h 3787550"/>
              <a:gd name="connsiteX4108" fmla="*/ 5975683 w 6019391"/>
              <a:gd name="connsiteY4108" fmla="*/ 744078 h 3787550"/>
              <a:gd name="connsiteX4109" fmla="*/ 5904694 w 6019391"/>
              <a:gd name="connsiteY4109" fmla="*/ 779866 h 3787550"/>
              <a:gd name="connsiteX4110" fmla="*/ 5881196 w 6019391"/>
              <a:gd name="connsiteY4110" fmla="*/ 793112 h 3787550"/>
              <a:gd name="connsiteX4111" fmla="*/ 5886096 w 6019391"/>
              <a:gd name="connsiteY4111" fmla="*/ 792828 h 3787550"/>
              <a:gd name="connsiteX4112" fmla="*/ 5885762 w 6019391"/>
              <a:gd name="connsiteY4112" fmla="*/ 793011 h 3787550"/>
              <a:gd name="connsiteX4113" fmla="*/ 5886237 w 6019391"/>
              <a:gd name="connsiteY4113" fmla="*/ 792820 h 3787550"/>
              <a:gd name="connsiteX4114" fmla="*/ 5890603 w 6019391"/>
              <a:gd name="connsiteY4114" fmla="*/ 792568 h 3787550"/>
              <a:gd name="connsiteX4115" fmla="*/ 5903514 w 6019391"/>
              <a:gd name="connsiteY4115" fmla="*/ 785864 h 3787550"/>
              <a:gd name="connsiteX4116" fmla="*/ 5886237 w 6019391"/>
              <a:gd name="connsiteY4116" fmla="*/ 792820 h 3787550"/>
              <a:gd name="connsiteX4117" fmla="*/ 5886096 w 6019391"/>
              <a:gd name="connsiteY4117" fmla="*/ 792828 h 3787550"/>
              <a:gd name="connsiteX4118" fmla="*/ 5891962 w 6019391"/>
              <a:gd name="connsiteY4118" fmla="*/ 789607 h 3787550"/>
              <a:gd name="connsiteX4119" fmla="*/ 5977033 w 6019391"/>
              <a:gd name="connsiteY4119" fmla="*/ 749384 h 3787550"/>
              <a:gd name="connsiteX4120" fmla="*/ 5881060 w 6019391"/>
              <a:gd name="connsiteY4120" fmla="*/ 801718 h 3787550"/>
              <a:gd name="connsiteX4121" fmla="*/ 5838964 w 6019391"/>
              <a:gd name="connsiteY4121" fmla="*/ 829627 h 3787550"/>
              <a:gd name="connsiteX4122" fmla="*/ 5801440 w 6019391"/>
              <a:gd name="connsiteY4122" fmla="*/ 858219 h 3787550"/>
              <a:gd name="connsiteX4123" fmla="*/ 5845508 w 6019391"/>
              <a:gd name="connsiteY4123" fmla="*/ 811680 h 3787550"/>
              <a:gd name="connsiteX4124" fmla="*/ 5853127 w 6019391"/>
              <a:gd name="connsiteY4124" fmla="*/ 806455 h 3787550"/>
              <a:gd name="connsiteX4125" fmla="*/ 5886002 w 6019391"/>
              <a:gd name="connsiteY4125" fmla="*/ 785606 h 3787550"/>
              <a:gd name="connsiteX4126" fmla="*/ 5902730 w 6019391"/>
              <a:gd name="connsiteY4126" fmla="*/ 777673 h 3787550"/>
              <a:gd name="connsiteX4127" fmla="*/ 5907118 w 6019391"/>
              <a:gd name="connsiteY4127" fmla="*/ 775511 h 3787550"/>
              <a:gd name="connsiteX4128" fmla="*/ 5975683 w 6019391"/>
              <a:gd name="connsiteY4128" fmla="*/ 744078 h 3787550"/>
              <a:gd name="connsiteX4129" fmla="*/ 2545404 w 6019391"/>
              <a:gd name="connsiteY4129" fmla="*/ 741068 h 3787550"/>
              <a:gd name="connsiteX4130" fmla="*/ 2544441 w 6019391"/>
              <a:gd name="connsiteY4130" fmla="*/ 742761 h 3787550"/>
              <a:gd name="connsiteX4131" fmla="*/ 2539176 w 6019391"/>
              <a:gd name="connsiteY4131" fmla="*/ 745760 h 3787550"/>
              <a:gd name="connsiteX4132" fmla="*/ 2543414 w 6019391"/>
              <a:gd name="connsiteY4132" fmla="*/ 742356 h 3787550"/>
              <a:gd name="connsiteX4133" fmla="*/ 5815717 w 6019391"/>
              <a:gd name="connsiteY4133" fmla="*/ 740772 h 3787550"/>
              <a:gd name="connsiteX4134" fmla="*/ 5815356 w 6019391"/>
              <a:gd name="connsiteY4134" fmla="*/ 740941 h 3787550"/>
              <a:gd name="connsiteX4135" fmla="*/ 5814454 w 6019391"/>
              <a:gd name="connsiteY4135" fmla="*/ 742251 h 3787550"/>
              <a:gd name="connsiteX4136" fmla="*/ 5795434 w 6019391"/>
              <a:gd name="connsiteY4136" fmla="*/ 754366 h 3787550"/>
              <a:gd name="connsiteX4137" fmla="*/ 5793666 w 6019391"/>
              <a:gd name="connsiteY4137" fmla="*/ 756824 h 3787550"/>
              <a:gd name="connsiteX4138" fmla="*/ 5805184 w 6019391"/>
              <a:gd name="connsiteY4138" fmla="*/ 751057 h 3787550"/>
              <a:gd name="connsiteX4139" fmla="*/ 5814454 w 6019391"/>
              <a:gd name="connsiteY4139" fmla="*/ 742251 h 3787550"/>
              <a:gd name="connsiteX4140" fmla="*/ 5816085 w 6019391"/>
              <a:gd name="connsiteY4140" fmla="*/ 741699 h 3787550"/>
              <a:gd name="connsiteX4141" fmla="*/ 5816280 w 6019391"/>
              <a:gd name="connsiteY4141" fmla="*/ 741180 h 3787550"/>
              <a:gd name="connsiteX4142" fmla="*/ 5815717 w 6019391"/>
              <a:gd name="connsiteY4142" fmla="*/ 740772 h 3787550"/>
              <a:gd name="connsiteX4143" fmla="*/ 5875841 w 6019391"/>
              <a:gd name="connsiteY4143" fmla="*/ 740427 h 3787550"/>
              <a:gd name="connsiteX4144" fmla="*/ 5873045 w 6019391"/>
              <a:gd name="connsiteY4144" fmla="*/ 742010 h 3787550"/>
              <a:gd name="connsiteX4145" fmla="*/ 5795886 w 6019391"/>
              <a:gd name="connsiteY4145" fmla="*/ 791696 h 3787550"/>
              <a:gd name="connsiteX4146" fmla="*/ 5771188 w 6019391"/>
              <a:gd name="connsiteY4146" fmla="*/ 811506 h 3787550"/>
              <a:gd name="connsiteX4147" fmla="*/ 5772071 w 6019391"/>
              <a:gd name="connsiteY4147" fmla="*/ 811487 h 3787550"/>
              <a:gd name="connsiteX4148" fmla="*/ 5785028 w 6019391"/>
              <a:gd name="connsiteY4148" fmla="*/ 802602 h 3787550"/>
              <a:gd name="connsiteX4149" fmla="*/ 5869792 w 6019391"/>
              <a:gd name="connsiteY4149" fmla="*/ 745350 h 3787550"/>
              <a:gd name="connsiteX4150" fmla="*/ 5875841 w 6019391"/>
              <a:gd name="connsiteY4150" fmla="*/ 740427 h 3787550"/>
              <a:gd name="connsiteX4151" fmla="*/ 6018562 w 6019391"/>
              <a:gd name="connsiteY4151" fmla="*/ 740372 h 3787550"/>
              <a:gd name="connsiteX4152" fmla="*/ 6016795 w 6019391"/>
              <a:gd name="connsiteY4152" fmla="*/ 743185 h 3787550"/>
              <a:gd name="connsiteX4153" fmla="*/ 5988686 w 6019391"/>
              <a:gd name="connsiteY4153" fmla="*/ 757734 h 3787550"/>
              <a:gd name="connsiteX4154" fmla="*/ 5890841 w 6019391"/>
              <a:gd name="connsiteY4154" fmla="*/ 808905 h 3787550"/>
              <a:gd name="connsiteX4155" fmla="*/ 5838902 w 6019391"/>
              <a:gd name="connsiteY4155" fmla="*/ 843072 h 3787550"/>
              <a:gd name="connsiteX4156" fmla="*/ 5801792 w 6019391"/>
              <a:gd name="connsiteY4156" fmla="*/ 869519 h 3787550"/>
              <a:gd name="connsiteX4157" fmla="*/ 5790932 w 6019391"/>
              <a:gd name="connsiteY4157" fmla="*/ 880423 h 3787550"/>
              <a:gd name="connsiteX4158" fmla="*/ 5797073 w 6019391"/>
              <a:gd name="connsiteY4158" fmla="*/ 878053 h 3787550"/>
              <a:gd name="connsiteX4159" fmla="*/ 5888415 w 6019391"/>
              <a:gd name="connsiteY4159" fmla="*/ 813259 h 3787550"/>
              <a:gd name="connsiteX4160" fmla="*/ 5983788 w 6019391"/>
              <a:gd name="connsiteY4160" fmla="*/ 764208 h 3787550"/>
              <a:gd name="connsiteX4161" fmla="*/ 5998706 w 6019391"/>
              <a:gd name="connsiteY4161" fmla="*/ 757516 h 3787550"/>
              <a:gd name="connsiteX4162" fmla="*/ 6002570 w 6019391"/>
              <a:gd name="connsiteY4162" fmla="*/ 759497 h 3787550"/>
              <a:gd name="connsiteX4163" fmla="*/ 6007047 w 6019391"/>
              <a:gd name="connsiteY4163" fmla="*/ 758368 h 3787550"/>
              <a:gd name="connsiteX4164" fmla="*/ 5990588 w 6019391"/>
              <a:gd name="connsiteY4164" fmla="*/ 769394 h 3787550"/>
              <a:gd name="connsiteX4165" fmla="*/ 5989620 w 6019391"/>
              <a:gd name="connsiteY4165" fmla="*/ 768387 h 3787550"/>
              <a:gd name="connsiteX4166" fmla="*/ 5989672 w 6019391"/>
              <a:gd name="connsiteY4166" fmla="*/ 768356 h 3787550"/>
              <a:gd name="connsiteX4167" fmla="*/ 5995250 w 6019391"/>
              <a:gd name="connsiteY4167" fmla="*/ 765701 h 3787550"/>
              <a:gd name="connsiteX4168" fmla="*/ 6002660 w 6019391"/>
              <a:gd name="connsiteY4168" fmla="*/ 760528 h 3787550"/>
              <a:gd name="connsiteX4169" fmla="*/ 5989672 w 6019391"/>
              <a:gd name="connsiteY4169" fmla="*/ 768356 h 3787550"/>
              <a:gd name="connsiteX4170" fmla="*/ 5989615 w 6019391"/>
              <a:gd name="connsiteY4170" fmla="*/ 768383 h 3787550"/>
              <a:gd name="connsiteX4171" fmla="*/ 5989620 w 6019391"/>
              <a:gd name="connsiteY4171" fmla="*/ 768387 h 3787550"/>
              <a:gd name="connsiteX4172" fmla="*/ 5983061 w 6019391"/>
              <a:gd name="connsiteY4172" fmla="*/ 772341 h 3787550"/>
              <a:gd name="connsiteX4173" fmla="*/ 5990588 w 6019391"/>
              <a:gd name="connsiteY4173" fmla="*/ 769394 h 3787550"/>
              <a:gd name="connsiteX4174" fmla="*/ 5991664 w 6019391"/>
              <a:gd name="connsiteY4174" fmla="*/ 769984 h 3787550"/>
              <a:gd name="connsiteX4175" fmla="*/ 5986880 w 6019391"/>
              <a:gd name="connsiteY4175" fmla="*/ 773569 h 3787550"/>
              <a:gd name="connsiteX4176" fmla="*/ 5966206 w 6019391"/>
              <a:gd name="connsiteY4176" fmla="*/ 782658 h 3787550"/>
              <a:gd name="connsiteX4177" fmla="*/ 5840206 w 6019391"/>
              <a:gd name="connsiteY4177" fmla="*/ 858014 h 3787550"/>
              <a:gd name="connsiteX4178" fmla="*/ 5794693 w 6019391"/>
              <a:gd name="connsiteY4178" fmla="*/ 893075 h 3787550"/>
              <a:gd name="connsiteX4179" fmla="*/ 5748094 w 6019391"/>
              <a:gd name="connsiteY4179" fmla="*/ 924976 h 3787550"/>
              <a:gd name="connsiteX4180" fmla="*/ 5741502 w 6019391"/>
              <a:gd name="connsiteY4180" fmla="*/ 929955 h 3787550"/>
              <a:gd name="connsiteX4181" fmla="*/ 5739600 w 6019391"/>
              <a:gd name="connsiteY4181" fmla="*/ 923528 h 3787550"/>
              <a:gd name="connsiteX4182" fmla="*/ 5796548 w 6019391"/>
              <a:gd name="connsiteY4182" fmla="*/ 863385 h 3787550"/>
              <a:gd name="connsiteX4183" fmla="*/ 5797700 w 6019391"/>
              <a:gd name="connsiteY4183" fmla="*/ 863240 h 3787550"/>
              <a:gd name="connsiteX4184" fmla="*/ 5818205 w 6019391"/>
              <a:gd name="connsiteY4184" fmla="*/ 847824 h 3787550"/>
              <a:gd name="connsiteX4185" fmla="*/ 5972092 w 6019391"/>
              <a:gd name="connsiteY4185" fmla="*/ 757063 h 3787550"/>
              <a:gd name="connsiteX4186" fmla="*/ 6003376 w 6019391"/>
              <a:gd name="connsiteY4186" fmla="*/ 746746 h 3787550"/>
              <a:gd name="connsiteX4187" fmla="*/ 6011196 w 6019391"/>
              <a:gd name="connsiteY4187" fmla="*/ 743307 h 3787550"/>
              <a:gd name="connsiteX4188" fmla="*/ 6018562 w 6019391"/>
              <a:gd name="connsiteY4188" fmla="*/ 740372 h 3787550"/>
              <a:gd name="connsiteX4189" fmla="*/ 4887043 w 6019391"/>
              <a:gd name="connsiteY4189" fmla="*/ 739994 h 3787550"/>
              <a:gd name="connsiteX4190" fmla="*/ 4860578 w 6019391"/>
              <a:gd name="connsiteY4190" fmla="*/ 761846 h 3787550"/>
              <a:gd name="connsiteX4191" fmla="*/ 4829155 w 6019391"/>
              <a:gd name="connsiteY4191" fmla="*/ 790669 h 3787550"/>
              <a:gd name="connsiteX4192" fmla="*/ 4811480 w 6019391"/>
              <a:gd name="connsiteY4192" fmla="*/ 807919 h 3787550"/>
              <a:gd name="connsiteX4193" fmla="*/ 4812494 w 6019391"/>
              <a:gd name="connsiteY4193" fmla="*/ 804555 h 3787550"/>
              <a:gd name="connsiteX4194" fmla="*/ 4843790 w 6019391"/>
              <a:gd name="connsiteY4194" fmla="*/ 773611 h 3787550"/>
              <a:gd name="connsiteX4195" fmla="*/ 4550263 w 6019391"/>
              <a:gd name="connsiteY4195" fmla="*/ 738522 h 3787550"/>
              <a:gd name="connsiteX4196" fmla="*/ 4543067 w 6019391"/>
              <a:gd name="connsiteY4196" fmla="*/ 744963 h 3787550"/>
              <a:gd name="connsiteX4197" fmla="*/ 4535921 w 6019391"/>
              <a:gd name="connsiteY4197" fmla="*/ 750808 h 3787550"/>
              <a:gd name="connsiteX4198" fmla="*/ 4531478 w 6019391"/>
              <a:gd name="connsiteY4198" fmla="*/ 751839 h 3787550"/>
              <a:gd name="connsiteX4199" fmla="*/ 4529529 w 6019391"/>
              <a:gd name="connsiteY4199" fmla="*/ 752445 h 3787550"/>
              <a:gd name="connsiteX4200" fmla="*/ 4545271 w 6019391"/>
              <a:gd name="connsiteY4200" fmla="*/ 740161 h 3787550"/>
              <a:gd name="connsiteX4201" fmla="*/ 4547521 w 6019391"/>
              <a:gd name="connsiteY4201" fmla="*/ 739324 h 3787550"/>
              <a:gd name="connsiteX4202" fmla="*/ 2699296 w 6019391"/>
              <a:gd name="connsiteY4202" fmla="*/ 737779 h 3787550"/>
              <a:gd name="connsiteX4203" fmla="*/ 2696961 w 6019391"/>
              <a:gd name="connsiteY4203" fmla="*/ 740059 h 3787550"/>
              <a:gd name="connsiteX4204" fmla="*/ 2697493 w 6019391"/>
              <a:gd name="connsiteY4204" fmla="*/ 739277 h 3787550"/>
              <a:gd name="connsiteX4205" fmla="*/ 2697954 w 6019391"/>
              <a:gd name="connsiteY4205" fmla="*/ 738695 h 3787550"/>
              <a:gd name="connsiteX4206" fmla="*/ 1857463 w 6019391"/>
              <a:gd name="connsiteY4206" fmla="*/ 737612 h 3787550"/>
              <a:gd name="connsiteX4207" fmla="*/ 1854485 w 6019391"/>
              <a:gd name="connsiteY4207" fmla="*/ 739377 h 3787550"/>
              <a:gd name="connsiteX4208" fmla="*/ 1828127 w 6019391"/>
              <a:gd name="connsiteY4208" fmla="*/ 755275 h 3787550"/>
              <a:gd name="connsiteX4209" fmla="*/ 1823734 w 6019391"/>
              <a:gd name="connsiteY4209" fmla="*/ 761779 h 3787550"/>
              <a:gd name="connsiteX4210" fmla="*/ 1839200 w 6019391"/>
              <a:gd name="connsiteY4210" fmla="*/ 752975 h 3787550"/>
              <a:gd name="connsiteX4211" fmla="*/ 1802550 w 6019391"/>
              <a:gd name="connsiteY4211" fmla="*/ 736647 h 3787550"/>
              <a:gd name="connsiteX4212" fmla="*/ 1803839 w 6019391"/>
              <a:gd name="connsiteY4212" fmla="*/ 738736 h 3787550"/>
              <a:gd name="connsiteX4213" fmla="*/ 1802608 w 6019391"/>
              <a:gd name="connsiteY4213" fmla="*/ 738486 h 3787550"/>
              <a:gd name="connsiteX4214" fmla="*/ 1802550 w 6019391"/>
              <a:gd name="connsiteY4214" fmla="*/ 736647 h 3787550"/>
              <a:gd name="connsiteX4215" fmla="*/ 2348810 w 6019391"/>
              <a:gd name="connsiteY4215" fmla="*/ 735790 h 3787550"/>
              <a:gd name="connsiteX4216" fmla="*/ 2341993 w 6019391"/>
              <a:gd name="connsiteY4216" fmla="*/ 746088 h 3787550"/>
              <a:gd name="connsiteX4217" fmla="*/ 2343357 w 6019391"/>
              <a:gd name="connsiteY4217" fmla="*/ 741103 h 3787550"/>
              <a:gd name="connsiteX4218" fmla="*/ 2348810 w 6019391"/>
              <a:gd name="connsiteY4218" fmla="*/ 735790 h 3787550"/>
              <a:gd name="connsiteX4219" fmla="*/ 5815725 w 6019391"/>
              <a:gd name="connsiteY4219" fmla="*/ 734825 h 3787550"/>
              <a:gd name="connsiteX4220" fmla="*/ 5814621 w 6019391"/>
              <a:gd name="connsiteY4220" fmla="*/ 735148 h 3787550"/>
              <a:gd name="connsiteX4221" fmla="*/ 5795163 w 6019391"/>
              <a:gd name="connsiteY4221" fmla="*/ 751275 h 3787550"/>
              <a:gd name="connsiteX4222" fmla="*/ 5806439 w 6019391"/>
              <a:gd name="connsiteY4222" fmla="*/ 743458 h 3787550"/>
              <a:gd name="connsiteX4223" fmla="*/ 5815725 w 6019391"/>
              <a:gd name="connsiteY4223" fmla="*/ 734825 h 3787550"/>
              <a:gd name="connsiteX4224" fmla="*/ 5972952 w 6019391"/>
              <a:gd name="connsiteY4224" fmla="*/ 734154 h 3787550"/>
              <a:gd name="connsiteX4225" fmla="*/ 5969545 w 6019391"/>
              <a:gd name="connsiteY4225" fmla="*/ 737691 h 3787550"/>
              <a:gd name="connsiteX4226" fmla="*/ 5969219 w 6019391"/>
              <a:gd name="connsiteY4226" fmla="*/ 738332 h 3787550"/>
              <a:gd name="connsiteX4227" fmla="*/ 5967851 w 6019391"/>
              <a:gd name="connsiteY4227" fmla="*/ 738915 h 3787550"/>
              <a:gd name="connsiteX4228" fmla="*/ 5883949 w 6019391"/>
              <a:gd name="connsiteY4228" fmla="*/ 782382 h 3787550"/>
              <a:gd name="connsiteX4229" fmla="*/ 5850197 w 6019391"/>
              <a:gd name="connsiteY4229" fmla="*/ 803744 h 3787550"/>
              <a:gd name="connsiteX4230" fmla="*/ 5849477 w 6019391"/>
              <a:gd name="connsiteY4230" fmla="*/ 804265 h 3787550"/>
              <a:gd name="connsiteX4231" fmla="*/ 5844671 w 6019391"/>
              <a:gd name="connsiteY4231" fmla="*/ 804652 h 3787550"/>
              <a:gd name="connsiteX4232" fmla="*/ 5884459 w 6019391"/>
              <a:gd name="connsiteY4232" fmla="*/ 778070 h 3787550"/>
              <a:gd name="connsiteX4233" fmla="*/ 5972045 w 6019391"/>
              <a:gd name="connsiteY4233" fmla="*/ 734522 h 3787550"/>
              <a:gd name="connsiteX4234" fmla="*/ 2607704 w 6019391"/>
              <a:gd name="connsiteY4234" fmla="*/ 732266 h 3787550"/>
              <a:gd name="connsiteX4235" fmla="*/ 2581209 w 6019391"/>
              <a:gd name="connsiteY4235" fmla="*/ 747278 h 3787550"/>
              <a:gd name="connsiteX4236" fmla="*/ 2567719 w 6019391"/>
              <a:gd name="connsiteY4236" fmla="*/ 755059 h 3787550"/>
              <a:gd name="connsiteX4237" fmla="*/ 2569278 w 6019391"/>
              <a:gd name="connsiteY4237" fmla="*/ 752341 h 3787550"/>
              <a:gd name="connsiteX4238" fmla="*/ 1821720 w 6019391"/>
              <a:gd name="connsiteY4238" fmla="*/ 730903 h 3787550"/>
              <a:gd name="connsiteX4239" fmla="*/ 1822703 w 6019391"/>
              <a:gd name="connsiteY4239" fmla="*/ 731836 h 3787550"/>
              <a:gd name="connsiteX4240" fmla="*/ 1815603 w 6019391"/>
              <a:gd name="connsiteY4240" fmla="*/ 735037 h 3787550"/>
              <a:gd name="connsiteX4241" fmla="*/ 1821769 w 6019391"/>
              <a:gd name="connsiteY4241" fmla="*/ 730870 h 3787550"/>
              <a:gd name="connsiteX4242" fmla="*/ 1821720 w 6019391"/>
              <a:gd name="connsiteY4242" fmla="*/ 730903 h 3787550"/>
              <a:gd name="connsiteX4243" fmla="*/ 1821716 w 6019391"/>
              <a:gd name="connsiteY4243" fmla="*/ 730899 h 3787550"/>
              <a:gd name="connsiteX4244" fmla="*/ 5985890 w 6019391"/>
              <a:gd name="connsiteY4244" fmla="*/ 729503 h 3787550"/>
              <a:gd name="connsiteX4245" fmla="*/ 5985479 w 6019391"/>
              <a:gd name="connsiteY4245" fmla="*/ 731133 h 3787550"/>
              <a:gd name="connsiteX4246" fmla="*/ 5975683 w 6019391"/>
              <a:gd name="connsiteY4246" fmla="*/ 735820 h 3787550"/>
              <a:gd name="connsiteX4247" fmla="*/ 5974204 w 6019391"/>
              <a:gd name="connsiteY4247" fmla="*/ 736378 h 3787550"/>
              <a:gd name="connsiteX4248" fmla="*/ 5977312 w 6019391"/>
              <a:gd name="connsiteY4248" fmla="*/ 733589 h 3787550"/>
              <a:gd name="connsiteX4249" fmla="*/ 5979605 w 6019391"/>
              <a:gd name="connsiteY4249" fmla="*/ 731458 h 3787550"/>
              <a:gd name="connsiteX4250" fmla="*/ 5982311 w 6019391"/>
              <a:gd name="connsiteY4250" fmla="*/ 730363 h 3787550"/>
              <a:gd name="connsiteX4251" fmla="*/ 5985890 w 6019391"/>
              <a:gd name="connsiteY4251" fmla="*/ 729503 h 3787550"/>
              <a:gd name="connsiteX4252" fmla="*/ 2552345 w 6019391"/>
              <a:gd name="connsiteY4252" fmla="*/ 728861 h 3787550"/>
              <a:gd name="connsiteX4253" fmla="*/ 2551008 w 6019391"/>
              <a:gd name="connsiteY4253" fmla="*/ 731212 h 3787550"/>
              <a:gd name="connsiteX4254" fmla="*/ 2543855 w 6019391"/>
              <a:gd name="connsiteY4254" fmla="*/ 734654 h 3787550"/>
              <a:gd name="connsiteX4255" fmla="*/ 2521817 w 6019391"/>
              <a:gd name="connsiteY4255" fmla="*/ 745984 h 3787550"/>
              <a:gd name="connsiteX4256" fmla="*/ 2520571 w 6019391"/>
              <a:gd name="connsiteY4256" fmla="*/ 746641 h 3787550"/>
              <a:gd name="connsiteX4257" fmla="*/ 2521884 w 6019391"/>
              <a:gd name="connsiteY4257" fmla="*/ 745398 h 3787550"/>
              <a:gd name="connsiteX4258" fmla="*/ 2531905 w 6019391"/>
              <a:gd name="connsiteY4258" fmla="*/ 740160 h 3787550"/>
              <a:gd name="connsiteX4259" fmla="*/ 2601168 w 6019391"/>
              <a:gd name="connsiteY4259" fmla="*/ 727550 h 3787550"/>
              <a:gd name="connsiteX4260" fmla="*/ 2575220 w 6019391"/>
              <a:gd name="connsiteY4260" fmla="*/ 742044 h 3787550"/>
              <a:gd name="connsiteX4261" fmla="*/ 2575155 w 6019391"/>
              <a:gd name="connsiteY4261" fmla="*/ 742103 h 3787550"/>
              <a:gd name="connsiteX4262" fmla="*/ 2576574 w 6019391"/>
              <a:gd name="connsiteY4262" fmla="*/ 739632 h 3787550"/>
              <a:gd name="connsiteX4263" fmla="*/ 2579550 w 6019391"/>
              <a:gd name="connsiteY4263" fmla="*/ 738244 h 3787550"/>
              <a:gd name="connsiteX4264" fmla="*/ 2585571 w 6019391"/>
              <a:gd name="connsiteY4264" fmla="*/ 734360 h 3787550"/>
              <a:gd name="connsiteX4265" fmla="*/ 2601168 w 6019391"/>
              <a:gd name="connsiteY4265" fmla="*/ 727550 h 3787550"/>
              <a:gd name="connsiteX4266" fmla="*/ 5827887 w 6019391"/>
              <a:gd name="connsiteY4266" fmla="*/ 726988 h 3787550"/>
              <a:gd name="connsiteX4267" fmla="*/ 5827081 w 6019391"/>
              <a:gd name="connsiteY4267" fmla="*/ 726993 h 3787550"/>
              <a:gd name="connsiteX4268" fmla="*/ 5825683 w 6019391"/>
              <a:gd name="connsiteY4268" fmla="*/ 727639 h 3787550"/>
              <a:gd name="connsiteX4269" fmla="*/ 5819409 w 6019391"/>
              <a:gd name="connsiteY4269" fmla="*/ 734745 h 3787550"/>
              <a:gd name="connsiteX4270" fmla="*/ 5827887 w 6019391"/>
              <a:gd name="connsiteY4270" fmla="*/ 726988 h 3787550"/>
              <a:gd name="connsiteX4271" fmla="*/ 4494761 w 6019391"/>
              <a:gd name="connsiteY4271" fmla="*/ 725887 h 3787550"/>
              <a:gd name="connsiteX4272" fmla="*/ 4494353 w 6019391"/>
              <a:gd name="connsiteY4272" fmla="*/ 727714 h 3787550"/>
              <a:gd name="connsiteX4273" fmla="*/ 4489239 w 6019391"/>
              <a:gd name="connsiteY4273" fmla="*/ 730957 h 3787550"/>
              <a:gd name="connsiteX4274" fmla="*/ 4493090 w 6019391"/>
              <a:gd name="connsiteY4274" fmla="*/ 726524 h 3787550"/>
              <a:gd name="connsiteX4275" fmla="*/ 4494761 w 6019391"/>
              <a:gd name="connsiteY4275" fmla="*/ 725887 h 3787550"/>
              <a:gd name="connsiteX4276" fmla="*/ 5839552 w 6019391"/>
              <a:gd name="connsiteY4276" fmla="*/ 725681 h 3787550"/>
              <a:gd name="connsiteX4277" fmla="*/ 5837942 w 6019391"/>
              <a:gd name="connsiteY4277" fmla="*/ 726360 h 3787550"/>
              <a:gd name="connsiteX4278" fmla="*/ 5832919 w 6019391"/>
              <a:gd name="connsiteY4278" fmla="*/ 732214 h 3787550"/>
              <a:gd name="connsiteX4279" fmla="*/ 5836333 w 6019391"/>
              <a:gd name="connsiteY4279" fmla="*/ 729042 h 3787550"/>
              <a:gd name="connsiteX4280" fmla="*/ 5839552 w 6019391"/>
              <a:gd name="connsiteY4280" fmla="*/ 725681 h 3787550"/>
              <a:gd name="connsiteX4281" fmla="*/ 2605223 w 6019391"/>
              <a:gd name="connsiteY4281" fmla="*/ 725391 h 3787550"/>
              <a:gd name="connsiteX4282" fmla="*/ 2601168 w 6019391"/>
              <a:gd name="connsiteY4282" fmla="*/ 727550 h 3787550"/>
              <a:gd name="connsiteX4283" fmla="*/ 2602790 w 6019391"/>
              <a:gd name="connsiteY4283" fmla="*/ 726125 h 3787550"/>
              <a:gd name="connsiteX4284" fmla="*/ 2605223 w 6019391"/>
              <a:gd name="connsiteY4284" fmla="*/ 725391 h 3787550"/>
              <a:gd name="connsiteX4285" fmla="*/ 1833883 w 6019391"/>
              <a:gd name="connsiteY4285" fmla="*/ 722685 h 3787550"/>
              <a:gd name="connsiteX4286" fmla="*/ 1827007 w 6019391"/>
              <a:gd name="connsiteY4286" fmla="*/ 728040 h 3787550"/>
              <a:gd name="connsiteX4287" fmla="*/ 1821769 w 6019391"/>
              <a:gd name="connsiteY4287" fmla="*/ 730870 h 3787550"/>
              <a:gd name="connsiteX4288" fmla="*/ 5954955 w 6019391"/>
              <a:gd name="connsiteY4288" fmla="*/ 721617 h 3787550"/>
              <a:gd name="connsiteX4289" fmla="*/ 5957267 w 6019391"/>
              <a:gd name="connsiteY4289" fmla="*/ 722427 h 3787550"/>
              <a:gd name="connsiteX4290" fmla="*/ 5955158 w 6019391"/>
              <a:gd name="connsiteY4290" fmla="*/ 723160 h 3787550"/>
              <a:gd name="connsiteX4291" fmla="*/ 5954955 w 6019391"/>
              <a:gd name="connsiteY4291" fmla="*/ 721617 h 3787550"/>
              <a:gd name="connsiteX4292" fmla="*/ 2400326 w 6019391"/>
              <a:gd name="connsiteY4292" fmla="*/ 720145 h 3787550"/>
              <a:gd name="connsiteX4293" fmla="*/ 2374544 w 6019391"/>
              <a:gd name="connsiteY4293" fmla="*/ 742134 h 3787550"/>
              <a:gd name="connsiteX4294" fmla="*/ 2359882 w 6019391"/>
              <a:gd name="connsiteY4294" fmla="*/ 750166 h 3787550"/>
              <a:gd name="connsiteX4295" fmla="*/ 2355384 w 6019391"/>
              <a:gd name="connsiteY4295" fmla="*/ 753291 h 3787550"/>
              <a:gd name="connsiteX4296" fmla="*/ 2372639 w 6019391"/>
              <a:gd name="connsiteY4296" fmla="*/ 743759 h 3787550"/>
              <a:gd name="connsiteX4297" fmla="*/ 2326414 w 6019391"/>
              <a:gd name="connsiteY4297" fmla="*/ 783187 h 3787550"/>
              <a:gd name="connsiteX4298" fmla="*/ 2320372 w 6019391"/>
              <a:gd name="connsiteY4298" fmla="*/ 786937 h 3787550"/>
              <a:gd name="connsiteX4299" fmla="*/ 2263501 w 6019391"/>
              <a:gd name="connsiteY4299" fmla="*/ 828112 h 3787550"/>
              <a:gd name="connsiteX4300" fmla="*/ 2247180 w 6019391"/>
              <a:gd name="connsiteY4300" fmla="*/ 842110 h 3787550"/>
              <a:gd name="connsiteX4301" fmla="*/ 2244012 w 6019391"/>
              <a:gd name="connsiteY4301" fmla="*/ 844012 h 3787550"/>
              <a:gd name="connsiteX4302" fmla="*/ 2237326 w 6019391"/>
              <a:gd name="connsiteY4302" fmla="*/ 844788 h 3787550"/>
              <a:gd name="connsiteX4303" fmla="*/ 2252917 w 6019391"/>
              <a:gd name="connsiteY4303" fmla="*/ 836505 h 3787550"/>
              <a:gd name="connsiteX4304" fmla="*/ 2253877 w 6019391"/>
              <a:gd name="connsiteY4304" fmla="*/ 835958 h 3787550"/>
              <a:gd name="connsiteX4305" fmla="*/ 2253978 w 6019391"/>
              <a:gd name="connsiteY4305" fmla="*/ 835839 h 3787550"/>
              <a:gd name="connsiteX4306" fmla="*/ 2256574 w 6019391"/>
              <a:gd name="connsiteY4306" fmla="*/ 833408 h 3787550"/>
              <a:gd name="connsiteX4307" fmla="*/ 2233877 w 6019391"/>
              <a:gd name="connsiteY4307" fmla="*/ 844273 h 3787550"/>
              <a:gd name="connsiteX4308" fmla="*/ 2220339 w 6019391"/>
              <a:gd name="connsiteY4308" fmla="*/ 851150 h 3787550"/>
              <a:gd name="connsiteX4309" fmla="*/ 2221249 w 6019391"/>
              <a:gd name="connsiteY4309" fmla="*/ 850434 h 3787550"/>
              <a:gd name="connsiteX4310" fmla="*/ 2222977 w 6019391"/>
              <a:gd name="connsiteY4310" fmla="*/ 849514 h 3787550"/>
              <a:gd name="connsiteX4311" fmla="*/ 2227334 w 6019391"/>
              <a:gd name="connsiteY4311" fmla="*/ 845905 h 3787550"/>
              <a:gd name="connsiteX4312" fmla="*/ 2228884 w 6019391"/>
              <a:gd name="connsiteY4312" fmla="*/ 844783 h 3787550"/>
              <a:gd name="connsiteX4313" fmla="*/ 2230036 w 6019391"/>
              <a:gd name="connsiteY4313" fmla="*/ 844162 h 3787550"/>
              <a:gd name="connsiteX4314" fmla="*/ 2260418 w 6019391"/>
              <a:gd name="connsiteY4314" fmla="*/ 826603 h 3787550"/>
              <a:gd name="connsiteX4315" fmla="*/ 2240909 w 6019391"/>
              <a:gd name="connsiteY4315" fmla="*/ 836078 h 3787550"/>
              <a:gd name="connsiteX4316" fmla="*/ 2311824 w 6019391"/>
              <a:gd name="connsiteY4316" fmla="*/ 784737 h 3787550"/>
              <a:gd name="connsiteX4317" fmla="*/ 2400326 w 6019391"/>
              <a:gd name="connsiteY4317" fmla="*/ 720145 h 3787550"/>
              <a:gd name="connsiteX4318" fmla="*/ 5988401 w 6019391"/>
              <a:gd name="connsiteY4318" fmla="*/ 718287 h 3787550"/>
              <a:gd name="connsiteX4319" fmla="*/ 5987808 w 6019391"/>
              <a:gd name="connsiteY4319" fmla="*/ 720099 h 3787550"/>
              <a:gd name="connsiteX4320" fmla="*/ 5985473 w 6019391"/>
              <a:gd name="connsiteY4320" fmla="*/ 722874 h 3787550"/>
              <a:gd name="connsiteX4321" fmla="*/ 5971543 w 6019391"/>
              <a:gd name="connsiteY4321" fmla="*/ 729630 h 3787550"/>
              <a:gd name="connsiteX4322" fmla="*/ 5971783 w 6019391"/>
              <a:gd name="connsiteY4322" fmla="*/ 729433 h 3787550"/>
              <a:gd name="connsiteX4323" fmla="*/ 5985515 w 6019391"/>
              <a:gd name="connsiteY4323" fmla="*/ 719282 h 3787550"/>
              <a:gd name="connsiteX4324" fmla="*/ 5987345 w 6019391"/>
              <a:gd name="connsiteY4324" fmla="*/ 718390 h 3787550"/>
              <a:gd name="connsiteX4325" fmla="*/ 5988401 w 6019391"/>
              <a:gd name="connsiteY4325" fmla="*/ 718287 h 3787550"/>
              <a:gd name="connsiteX4326" fmla="*/ 1878689 w 6019391"/>
              <a:gd name="connsiteY4326" fmla="*/ 716422 h 3787550"/>
              <a:gd name="connsiteX4327" fmla="*/ 1874571 w 6019391"/>
              <a:gd name="connsiteY4327" fmla="*/ 718718 h 3787550"/>
              <a:gd name="connsiteX4328" fmla="*/ 1876207 w 6019391"/>
              <a:gd name="connsiteY4328" fmla="*/ 717222 h 3787550"/>
              <a:gd name="connsiteX4329" fmla="*/ 1878689 w 6019391"/>
              <a:gd name="connsiteY4329" fmla="*/ 716422 h 3787550"/>
              <a:gd name="connsiteX4330" fmla="*/ 2400845 w 6019391"/>
              <a:gd name="connsiteY4330" fmla="*/ 715615 h 3787550"/>
              <a:gd name="connsiteX4331" fmla="*/ 2400326 w 6019391"/>
              <a:gd name="connsiteY4331" fmla="*/ 720145 h 3787550"/>
              <a:gd name="connsiteX4332" fmla="*/ 2400845 w 6019391"/>
              <a:gd name="connsiteY4332" fmla="*/ 715615 h 3787550"/>
              <a:gd name="connsiteX4333" fmla="*/ 5859262 w 6019391"/>
              <a:gd name="connsiteY4333" fmla="*/ 709271 h 3787550"/>
              <a:gd name="connsiteX4334" fmla="*/ 5832184 w 6019391"/>
              <a:gd name="connsiteY4334" fmla="*/ 723798 h 3787550"/>
              <a:gd name="connsiteX4335" fmla="*/ 5829654 w 6019391"/>
              <a:gd name="connsiteY4335" fmla="*/ 726951 h 3787550"/>
              <a:gd name="connsiteX4336" fmla="*/ 5844392 w 6019391"/>
              <a:gd name="connsiteY4336" fmla="*/ 718198 h 3787550"/>
              <a:gd name="connsiteX4337" fmla="*/ 5859262 w 6019391"/>
              <a:gd name="connsiteY4337" fmla="*/ 709271 h 3787550"/>
              <a:gd name="connsiteX4338" fmla="*/ 1900688 w 6019391"/>
              <a:gd name="connsiteY4338" fmla="*/ 707502 h 3787550"/>
              <a:gd name="connsiteX4339" fmla="*/ 1895655 w 6019391"/>
              <a:gd name="connsiteY4339" fmla="*/ 710772 h 3787550"/>
              <a:gd name="connsiteX4340" fmla="*/ 1880495 w 6019391"/>
              <a:gd name="connsiteY4340" fmla="*/ 723214 h 3787550"/>
              <a:gd name="connsiteX4341" fmla="*/ 1877378 w 6019391"/>
              <a:gd name="connsiteY4341" fmla="*/ 725503 h 3787550"/>
              <a:gd name="connsiteX4342" fmla="*/ 1881371 w 6019391"/>
              <a:gd name="connsiteY4342" fmla="*/ 723442 h 3787550"/>
              <a:gd name="connsiteX4343" fmla="*/ 1875197 w 6019391"/>
              <a:gd name="connsiteY4343" fmla="*/ 727101 h 3787550"/>
              <a:gd name="connsiteX4344" fmla="*/ 1858807 w 6019391"/>
              <a:gd name="connsiteY4344" fmla="*/ 739125 h 3787550"/>
              <a:gd name="connsiteX4345" fmla="*/ 1850617 w 6019391"/>
              <a:gd name="connsiteY4345" fmla="*/ 746477 h 3787550"/>
              <a:gd name="connsiteX4346" fmla="*/ 1856403 w 6019391"/>
              <a:gd name="connsiteY4346" fmla="*/ 743183 h 3787550"/>
              <a:gd name="connsiteX4347" fmla="*/ 1864347 w 6019391"/>
              <a:gd name="connsiteY4347" fmla="*/ 738892 h 3787550"/>
              <a:gd name="connsiteX4348" fmla="*/ 1894367 w 6019391"/>
              <a:gd name="connsiteY4348" fmla="*/ 713878 h 3787550"/>
              <a:gd name="connsiteX4349" fmla="*/ 1900481 w 6019391"/>
              <a:gd name="connsiteY4349" fmla="*/ 708427 h 3787550"/>
              <a:gd name="connsiteX4350" fmla="*/ 1900688 w 6019391"/>
              <a:gd name="connsiteY4350" fmla="*/ 707502 h 3787550"/>
              <a:gd name="connsiteX4351" fmla="*/ 5125374 w 6019391"/>
              <a:gd name="connsiteY4351" fmla="*/ 706678 h 3787550"/>
              <a:gd name="connsiteX4352" fmla="*/ 5120862 w 6019391"/>
              <a:gd name="connsiteY4352" fmla="*/ 709303 h 3787550"/>
              <a:gd name="connsiteX4353" fmla="*/ 5111414 w 6019391"/>
              <a:gd name="connsiteY4353" fmla="*/ 718343 h 3787550"/>
              <a:gd name="connsiteX4354" fmla="*/ 5108792 w 6019391"/>
              <a:gd name="connsiteY4354" fmla="*/ 721718 h 3787550"/>
              <a:gd name="connsiteX4355" fmla="*/ 5098832 w 6019391"/>
              <a:gd name="connsiteY4355" fmla="*/ 732407 h 3787550"/>
              <a:gd name="connsiteX4356" fmla="*/ 5092175 w 6019391"/>
              <a:gd name="connsiteY4356" fmla="*/ 739344 h 3787550"/>
              <a:gd name="connsiteX4357" fmla="*/ 5119812 w 6019391"/>
              <a:gd name="connsiteY4357" fmla="*/ 712503 h 3787550"/>
              <a:gd name="connsiteX4358" fmla="*/ 5124404 w 6019391"/>
              <a:gd name="connsiteY4358" fmla="*/ 707736 h 3787550"/>
              <a:gd name="connsiteX4359" fmla="*/ 5867140 w 6019391"/>
              <a:gd name="connsiteY4359" fmla="*/ 704798 h 3787550"/>
              <a:gd name="connsiteX4360" fmla="*/ 5866574 w 6019391"/>
              <a:gd name="connsiteY4360" fmla="*/ 705929 h 3787550"/>
              <a:gd name="connsiteX4361" fmla="*/ 5867335 w 6019391"/>
              <a:gd name="connsiteY4361" fmla="*/ 707030 h 3787550"/>
              <a:gd name="connsiteX4362" fmla="*/ 5867140 w 6019391"/>
              <a:gd name="connsiteY4362" fmla="*/ 704798 h 3787550"/>
              <a:gd name="connsiteX4363" fmla="*/ 4457213 w 6019391"/>
              <a:gd name="connsiteY4363" fmla="*/ 702647 h 3787550"/>
              <a:gd name="connsiteX4364" fmla="*/ 4452264 w 6019391"/>
              <a:gd name="connsiteY4364" fmla="*/ 705837 h 3787550"/>
              <a:gd name="connsiteX4365" fmla="*/ 4449405 w 6019391"/>
              <a:gd name="connsiteY4365" fmla="*/ 708554 h 3787550"/>
              <a:gd name="connsiteX4366" fmla="*/ 4446564 w 6019391"/>
              <a:gd name="connsiteY4366" fmla="*/ 711801 h 3787550"/>
              <a:gd name="connsiteX4367" fmla="*/ 4457213 w 6019391"/>
              <a:gd name="connsiteY4367" fmla="*/ 702647 h 3787550"/>
              <a:gd name="connsiteX4368" fmla="*/ 1865663 w 6019391"/>
              <a:gd name="connsiteY4368" fmla="*/ 699728 h 3787550"/>
              <a:gd name="connsiteX4369" fmla="*/ 1861946 w 6019391"/>
              <a:gd name="connsiteY4369" fmla="*/ 702530 h 3787550"/>
              <a:gd name="connsiteX4370" fmla="*/ 1862531 w 6019391"/>
              <a:gd name="connsiteY4370" fmla="*/ 702960 h 3787550"/>
              <a:gd name="connsiteX4371" fmla="*/ 1866115 w 6019391"/>
              <a:gd name="connsiteY4371" fmla="*/ 701205 h 3787550"/>
              <a:gd name="connsiteX4372" fmla="*/ 1865663 w 6019391"/>
              <a:gd name="connsiteY4372" fmla="*/ 699728 h 3787550"/>
              <a:gd name="connsiteX4373" fmla="*/ 2755709 w 6019391"/>
              <a:gd name="connsiteY4373" fmla="*/ 699531 h 3787550"/>
              <a:gd name="connsiteX4374" fmla="*/ 2755958 w 6019391"/>
              <a:gd name="connsiteY4374" fmla="*/ 701635 h 3787550"/>
              <a:gd name="connsiteX4375" fmla="*/ 2755523 w 6019391"/>
              <a:gd name="connsiteY4375" fmla="*/ 700599 h 3787550"/>
              <a:gd name="connsiteX4376" fmla="*/ 2755709 w 6019391"/>
              <a:gd name="connsiteY4376" fmla="*/ 699531 h 3787550"/>
              <a:gd name="connsiteX4377" fmla="*/ 4460823 w 6019391"/>
              <a:gd name="connsiteY4377" fmla="*/ 698224 h 3787550"/>
              <a:gd name="connsiteX4378" fmla="*/ 4460682 w 6019391"/>
              <a:gd name="connsiteY4378" fmla="*/ 699302 h 3787550"/>
              <a:gd name="connsiteX4379" fmla="*/ 4461158 w 6019391"/>
              <a:gd name="connsiteY4379" fmla="*/ 700325 h 3787550"/>
              <a:gd name="connsiteX4380" fmla="*/ 4460823 w 6019391"/>
              <a:gd name="connsiteY4380" fmla="*/ 698224 h 3787550"/>
              <a:gd name="connsiteX4381" fmla="*/ 5895736 w 6019391"/>
              <a:gd name="connsiteY4381" fmla="*/ 696502 h 3787550"/>
              <a:gd name="connsiteX4382" fmla="*/ 5894302 w 6019391"/>
              <a:gd name="connsiteY4382" fmla="*/ 697023 h 3787550"/>
              <a:gd name="connsiteX4383" fmla="*/ 5893234 w 6019391"/>
              <a:gd name="connsiteY4383" fmla="*/ 697864 h 3787550"/>
              <a:gd name="connsiteX4384" fmla="*/ 5894083 w 6019391"/>
              <a:gd name="connsiteY4384" fmla="*/ 698878 h 3787550"/>
              <a:gd name="connsiteX4385" fmla="*/ 5895762 w 6019391"/>
              <a:gd name="connsiteY4385" fmla="*/ 697809 h 3787550"/>
              <a:gd name="connsiteX4386" fmla="*/ 5895736 w 6019391"/>
              <a:gd name="connsiteY4386" fmla="*/ 696502 h 3787550"/>
              <a:gd name="connsiteX4387" fmla="*/ 1911353 w 6019391"/>
              <a:gd name="connsiteY4387" fmla="*/ 695559 h 3787550"/>
              <a:gd name="connsiteX4388" fmla="*/ 1890748 w 6019391"/>
              <a:gd name="connsiteY4388" fmla="*/ 707168 h 3787550"/>
              <a:gd name="connsiteX4389" fmla="*/ 1864244 w 6019391"/>
              <a:gd name="connsiteY4389" fmla="*/ 721610 h 3787550"/>
              <a:gd name="connsiteX4390" fmla="*/ 1843844 w 6019391"/>
              <a:gd name="connsiteY4390" fmla="*/ 734415 h 3787550"/>
              <a:gd name="connsiteX4391" fmla="*/ 1858702 w 6019391"/>
              <a:gd name="connsiteY4391" fmla="*/ 726015 h 3787550"/>
              <a:gd name="connsiteX4392" fmla="*/ 1874571 w 6019391"/>
              <a:gd name="connsiteY4392" fmla="*/ 718718 h 3787550"/>
              <a:gd name="connsiteX4393" fmla="*/ 1848234 w 6019391"/>
              <a:gd name="connsiteY4393" fmla="*/ 734111 h 3787550"/>
              <a:gd name="connsiteX4394" fmla="*/ 1841149 w 6019391"/>
              <a:gd name="connsiteY4394" fmla="*/ 740802 h 3787550"/>
              <a:gd name="connsiteX4395" fmla="*/ 1811824 w 6019391"/>
              <a:gd name="connsiteY4395" fmla="*/ 759419 h 3787550"/>
              <a:gd name="connsiteX4396" fmla="*/ 1807868 w 6019391"/>
              <a:gd name="connsiteY4396" fmla="*/ 762876 h 3787550"/>
              <a:gd name="connsiteX4397" fmla="*/ 1816215 w 6019391"/>
              <a:gd name="connsiteY4397" fmla="*/ 759116 h 3787550"/>
              <a:gd name="connsiteX4398" fmla="*/ 1849012 w 6019391"/>
              <a:gd name="connsiteY4398" fmla="*/ 740133 h 3787550"/>
              <a:gd name="connsiteX4399" fmla="*/ 1863112 w 6019391"/>
              <a:gd name="connsiteY4399" fmla="*/ 732860 h 3787550"/>
              <a:gd name="connsiteX4400" fmla="*/ 1864823 w 6019391"/>
              <a:gd name="connsiteY4400" fmla="*/ 731421 h 3787550"/>
              <a:gd name="connsiteX4401" fmla="*/ 1908101 w 6019391"/>
              <a:gd name="connsiteY4401" fmla="*/ 698349 h 3787550"/>
              <a:gd name="connsiteX4402" fmla="*/ 2616432 w 6019391"/>
              <a:gd name="connsiteY4402" fmla="*/ 695432 h 3787550"/>
              <a:gd name="connsiteX4403" fmla="*/ 2614943 w 6019391"/>
              <a:gd name="connsiteY4403" fmla="*/ 697255 h 3787550"/>
              <a:gd name="connsiteX4404" fmla="*/ 2605802 w 6019391"/>
              <a:gd name="connsiteY4404" fmla="*/ 702083 h 3787550"/>
              <a:gd name="connsiteX4405" fmla="*/ 2598611 w 6019391"/>
              <a:gd name="connsiteY4405" fmla="*/ 706213 h 3787550"/>
              <a:gd name="connsiteX4406" fmla="*/ 2601030 w 6019391"/>
              <a:gd name="connsiteY4406" fmla="*/ 702944 h 3787550"/>
              <a:gd name="connsiteX4407" fmla="*/ 2609470 w 6019391"/>
              <a:gd name="connsiteY4407" fmla="*/ 698723 h 3787550"/>
              <a:gd name="connsiteX4408" fmla="*/ 4982903 w 6019391"/>
              <a:gd name="connsiteY4408" fmla="*/ 694308 h 3787550"/>
              <a:gd name="connsiteX4409" fmla="*/ 4983949 w 6019391"/>
              <a:gd name="connsiteY4409" fmla="*/ 695172 h 3787550"/>
              <a:gd name="connsiteX4410" fmla="*/ 4977131 w 6019391"/>
              <a:gd name="connsiteY4410" fmla="*/ 698879 h 3787550"/>
              <a:gd name="connsiteX4411" fmla="*/ 4982949 w 6019391"/>
              <a:gd name="connsiteY4411" fmla="*/ 694271 h 3787550"/>
              <a:gd name="connsiteX4412" fmla="*/ 4982903 w 6019391"/>
              <a:gd name="connsiteY4412" fmla="*/ 694308 h 3787550"/>
              <a:gd name="connsiteX4413" fmla="*/ 4982898 w 6019391"/>
              <a:gd name="connsiteY4413" fmla="*/ 694304 h 3787550"/>
              <a:gd name="connsiteX4414" fmla="*/ 1912744 w 6019391"/>
              <a:gd name="connsiteY4414" fmla="*/ 689182 h 3787550"/>
              <a:gd name="connsiteX4415" fmla="*/ 1907250 w 6019391"/>
              <a:gd name="connsiteY4415" fmla="*/ 692013 h 3787550"/>
              <a:gd name="connsiteX4416" fmla="*/ 1879107 w 6019391"/>
              <a:gd name="connsiteY4416" fmla="*/ 707009 h 3787550"/>
              <a:gd name="connsiteX4417" fmla="*/ 1877023 w 6019391"/>
              <a:gd name="connsiteY4417" fmla="*/ 708099 h 3787550"/>
              <a:gd name="connsiteX4418" fmla="*/ 1879001 w 6019391"/>
              <a:gd name="connsiteY4418" fmla="*/ 706281 h 3787550"/>
              <a:gd name="connsiteX4419" fmla="*/ 1896290 w 6019391"/>
              <a:gd name="connsiteY4419" fmla="*/ 695239 h 3787550"/>
              <a:gd name="connsiteX4420" fmla="*/ 2637290 w 6019391"/>
              <a:gd name="connsiteY4420" fmla="*/ 689098 h 3787550"/>
              <a:gd name="connsiteX4421" fmla="*/ 2635541 w 6019391"/>
              <a:gd name="connsiteY4421" fmla="*/ 691989 h 3787550"/>
              <a:gd name="connsiteX4422" fmla="*/ 2634649 w 6019391"/>
              <a:gd name="connsiteY4422" fmla="*/ 693310 h 3787550"/>
              <a:gd name="connsiteX4423" fmla="*/ 2612246 w 6019391"/>
              <a:gd name="connsiteY4423" fmla="*/ 704851 h 3787550"/>
              <a:gd name="connsiteX4424" fmla="*/ 2608326 w 6019391"/>
              <a:gd name="connsiteY4424" fmla="*/ 708142 h 3787550"/>
              <a:gd name="connsiteX4425" fmla="*/ 2612360 w 6019391"/>
              <a:gd name="connsiteY4425" fmla="*/ 705821 h 3787550"/>
              <a:gd name="connsiteX4426" fmla="*/ 2632921 w 6019391"/>
              <a:gd name="connsiteY4426" fmla="*/ 695873 h 3787550"/>
              <a:gd name="connsiteX4427" fmla="*/ 2625966 w 6019391"/>
              <a:gd name="connsiteY4427" fmla="*/ 706184 h 3787550"/>
              <a:gd name="connsiteX4428" fmla="*/ 2605809 w 6019391"/>
              <a:gd name="connsiteY4428" fmla="*/ 716245 h 3787550"/>
              <a:gd name="connsiteX4429" fmla="*/ 2584168 w 6019391"/>
              <a:gd name="connsiteY4429" fmla="*/ 729546 h 3787550"/>
              <a:gd name="connsiteX4430" fmla="*/ 2587489 w 6019391"/>
              <a:gd name="connsiteY4430" fmla="*/ 728239 h 3787550"/>
              <a:gd name="connsiteX4431" fmla="*/ 2622941 w 6019391"/>
              <a:gd name="connsiteY4431" fmla="*/ 710803 h 3787550"/>
              <a:gd name="connsiteX4432" fmla="*/ 2620227 w 6019391"/>
              <a:gd name="connsiteY4432" fmla="*/ 714952 h 3787550"/>
              <a:gd name="connsiteX4433" fmla="*/ 2617146 w 6019391"/>
              <a:gd name="connsiteY4433" fmla="*/ 716610 h 3787550"/>
              <a:gd name="connsiteX4434" fmla="*/ 2591054 w 6019391"/>
              <a:gd name="connsiteY4434" fmla="*/ 730176 h 3787550"/>
              <a:gd name="connsiteX4435" fmla="*/ 2580013 w 6019391"/>
              <a:gd name="connsiteY4435" fmla="*/ 735840 h 3787550"/>
              <a:gd name="connsiteX4436" fmla="*/ 2578125 w 6019391"/>
              <a:gd name="connsiteY4436" fmla="*/ 736929 h 3787550"/>
              <a:gd name="connsiteX4437" fmla="*/ 2579002 w 6019391"/>
              <a:gd name="connsiteY4437" fmla="*/ 735404 h 3787550"/>
              <a:gd name="connsiteX4438" fmla="*/ 2596511 w 6019391"/>
              <a:gd name="connsiteY4438" fmla="*/ 709051 h 3787550"/>
              <a:gd name="connsiteX4439" fmla="*/ 2597584 w 6019391"/>
              <a:gd name="connsiteY4439" fmla="*/ 707602 h 3787550"/>
              <a:gd name="connsiteX4440" fmla="*/ 2600681 w 6019391"/>
              <a:gd name="connsiteY4440" fmla="*/ 707570 h 3787550"/>
              <a:gd name="connsiteX4441" fmla="*/ 2606165 w 6019391"/>
              <a:gd name="connsiteY4441" fmla="*/ 705157 h 3787550"/>
              <a:gd name="connsiteX4442" fmla="*/ 2609568 w 6019391"/>
              <a:gd name="connsiteY4442" fmla="*/ 703401 h 3787550"/>
              <a:gd name="connsiteX4443" fmla="*/ 2607219 w 6019391"/>
              <a:gd name="connsiteY4443" fmla="*/ 705853 h 3787550"/>
              <a:gd name="connsiteX4444" fmla="*/ 2610767 w 6019391"/>
              <a:gd name="connsiteY4444" fmla="*/ 705041 h 3787550"/>
              <a:gd name="connsiteX4445" fmla="*/ 2622374 w 6019391"/>
              <a:gd name="connsiteY4445" fmla="*/ 696794 h 3787550"/>
              <a:gd name="connsiteX4446" fmla="*/ 3265785 w 6019391"/>
              <a:gd name="connsiteY4446" fmla="*/ 687592 h 3787550"/>
              <a:gd name="connsiteX4447" fmla="*/ 3265419 w 6019391"/>
              <a:gd name="connsiteY4447" fmla="*/ 687723 h 3787550"/>
              <a:gd name="connsiteX4448" fmla="*/ 3264421 w 6019391"/>
              <a:gd name="connsiteY4448" fmla="*/ 688909 h 3787550"/>
              <a:gd name="connsiteX4449" fmla="*/ 3248028 w 6019391"/>
              <a:gd name="connsiteY4449" fmla="*/ 697293 h 3787550"/>
              <a:gd name="connsiteX4450" fmla="*/ 3248444 w 6019391"/>
              <a:gd name="connsiteY4450" fmla="*/ 698620 h 3787550"/>
              <a:gd name="connsiteX4451" fmla="*/ 3251477 w 6019391"/>
              <a:gd name="connsiteY4451" fmla="*/ 697211 h 3787550"/>
              <a:gd name="connsiteX4452" fmla="*/ 3250993 w 6019391"/>
              <a:gd name="connsiteY4452" fmla="*/ 698058 h 3787550"/>
              <a:gd name="connsiteX4453" fmla="*/ 3254590 w 6019391"/>
              <a:gd name="connsiteY4453" fmla="*/ 696601 h 3787550"/>
              <a:gd name="connsiteX4454" fmla="*/ 3264421 w 6019391"/>
              <a:gd name="connsiteY4454" fmla="*/ 688909 h 3787550"/>
              <a:gd name="connsiteX4455" fmla="*/ 3266060 w 6019391"/>
              <a:gd name="connsiteY4455" fmla="*/ 688519 h 3787550"/>
              <a:gd name="connsiteX4456" fmla="*/ 3266297 w 6019391"/>
              <a:gd name="connsiteY4456" fmla="*/ 688033 h 3787550"/>
              <a:gd name="connsiteX4457" fmla="*/ 3265785 w 6019391"/>
              <a:gd name="connsiteY4457" fmla="*/ 687592 h 3787550"/>
              <a:gd name="connsiteX4458" fmla="*/ 2635109 w 6019391"/>
              <a:gd name="connsiteY4458" fmla="*/ 686604 h 3787550"/>
              <a:gd name="connsiteX4459" fmla="*/ 2634152 w 6019391"/>
              <a:gd name="connsiteY4459" fmla="*/ 687110 h 3787550"/>
              <a:gd name="connsiteX4460" fmla="*/ 2634289 w 6019391"/>
              <a:gd name="connsiteY4460" fmla="*/ 686992 h 3787550"/>
              <a:gd name="connsiteX4461" fmla="*/ 4416333 w 6019391"/>
              <a:gd name="connsiteY4461" fmla="*/ 685611 h 3787550"/>
              <a:gd name="connsiteX4462" fmla="*/ 4414676 w 6019391"/>
              <a:gd name="connsiteY4462" fmla="*/ 686293 h 3787550"/>
              <a:gd name="connsiteX4463" fmla="*/ 4412386 w 6019391"/>
              <a:gd name="connsiteY4463" fmla="*/ 688307 h 3787550"/>
              <a:gd name="connsiteX4464" fmla="*/ 4411251 w 6019391"/>
              <a:gd name="connsiteY4464" fmla="*/ 689101 h 3787550"/>
              <a:gd name="connsiteX4465" fmla="*/ 4410231 w 6019391"/>
              <a:gd name="connsiteY4465" fmla="*/ 690140 h 3787550"/>
              <a:gd name="connsiteX4466" fmla="*/ 4994379 w 6019391"/>
              <a:gd name="connsiteY4466" fmla="*/ 685220 h 3787550"/>
              <a:gd name="connsiteX4467" fmla="*/ 4987943 w 6019391"/>
              <a:gd name="connsiteY4467" fmla="*/ 691069 h 3787550"/>
              <a:gd name="connsiteX4468" fmla="*/ 4982949 w 6019391"/>
              <a:gd name="connsiteY4468" fmla="*/ 694271 h 3787550"/>
              <a:gd name="connsiteX4469" fmla="*/ 2638426 w 6019391"/>
              <a:gd name="connsiteY4469" fmla="*/ 684224 h 3787550"/>
              <a:gd name="connsiteX4470" fmla="*/ 2639364 w 6019391"/>
              <a:gd name="connsiteY4470" fmla="*/ 684336 h 3787550"/>
              <a:gd name="connsiteX4471" fmla="*/ 2635109 w 6019391"/>
              <a:gd name="connsiteY4471" fmla="*/ 686604 h 3787550"/>
              <a:gd name="connsiteX4472" fmla="*/ 2637587 w 6019391"/>
              <a:gd name="connsiteY4472" fmla="*/ 684505 h 3787550"/>
              <a:gd name="connsiteX4473" fmla="*/ 3265776 w 6019391"/>
              <a:gd name="connsiteY4473" fmla="*/ 683223 h 3787550"/>
              <a:gd name="connsiteX4474" fmla="*/ 3258481 w 6019391"/>
              <a:gd name="connsiteY4474" fmla="*/ 686188 h 3787550"/>
              <a:gd name="connsiteX4475" fmla="*/ 3252454 w 6019391"/>
              <a:gd name="connsiteY4475" fmla="*/ 688956 h 3787550"/>
              <a:gd name="connsiteX4476" fmla="*/ 3250209 w 6019391"/>
              <a:gd name="connsiteY4476" fmla="*/ 691065 h 3787550"/>
              <a:gd name="connsiteX4477" fmla="*/ 3248102 w 6019391"/>
              <a:gd name="connsiteY4477" fmla="*/ 694350 h 3787550"/>
              <a:gd name="connsiteX4478" fmla="*/ 3250009 w 6019391"/>
              <a:gd name="connsiteY4478" fmla="*/ 693429 h 3787550"/>
              <a:gd name="connsiteX4479" fmla="*/ 3256508 w 6019391"/>
              <a:gd name="connsiteY4479" fmla="*/ 689377 h 3787550"/>
              <a:gd name="connsiteX4480" fmla="*/ 3265650 w 6019391"/>
              <a:gd name="connsiteY4480" fmla="*/ 683367 h 3787550"/>
              <a:gd name="connsiteX4481" fmla="*/ 4467141 w 6019391"/>
              <a:gd name="connsiteY4481" fmla="*/ 682653 h 3787550"/>
              <a:gd name="connsiteX4482" fmla="*/ 4463083 w 6019391"/>
              <a:gd name="connsiteY4482" fmla="*/ 685640 h 3787550"/>
              <a:gd name="connsiteX4483" fmla="*/ 4461788 w 6019391"/>
              <a:gd name="connsiteY4483" fmla="*/ 686689 h 3787550"/>
              <a:gd name="connsiteX4484" fmla="*/ 4462400 w 6019391"/>
              <a:gd name="connsiteY4484" fmla="*/ 686660 h 3787550"/>
              <a:gd name="connsiteX4485" fmla="*/ 5135446 w 6019391"/>
              <a:gd name="connsiteY4485" fmla="*/ 679859 h 3787550"/>
              <a:gd name="connsiteX4486" fmla="*/ 5133288 w 6019391"/>
              <a:gd name="connsiteY4486" fmla="*/ 682416 h 3787550"/>
              <a:gd name="connsiteX4487" fmla="*/ 5133754 w 6019391"/>
              <a:gd name="connsiteY4487" fmla="*/ 681564 h 3787550"/>
              <a:gd name="connsiteX4488" fmla="*/ 5134168 w 6019391"/>
              <a:gd name="connsiteY4488" fmla="*/ 680923 h 3787550"/>
              <a:gd name="connsiteX4489" fmla="*/ 4477744 w 6019391"/>
              <a:gd name="connsiteY4489" fmla="*/ 677386 h 3787550"/>
              <a:gd name="connsiteX4490" fmla="*/ 4475198 w 6019391"/>
              <a:gd name="connsiteY4490" fmla="*/ 679441 h 3787550"/>
              <a:gd name="connsiteX4491" fmla="*/ 4475802 w 6019391"/>
              <a:gd name="connsiteY4491" fmla="*/ 678713 h 3787550"/>
              <a:gd name="connsiteX4492" fmla="*/ 4476318 w 6019391"/>
              <a:gd name="connsiteY4492" fmla="*/ 678175 h 3787550"/>
              <a:gd name="connsiteX4493" fmla="*/ 5903525 w 6019391"/>
              <a:gd name="connsiteY4493" fmla="*/ 676989 h 3787550"/>
              <a:gd name="connsiteX4494" fmla="*/ 5903584 w 6019391"/>
              <a:gd name="connsiteY4494" fmla="*/ 678127 h 3787550"/>
              <a:gd name="connsiteX4495" fmla="*/ 5903613 w 6019391"/>
              <a:gd name="connsiteY4495" fmla="*/ 678683 h 3787550"/>
              <a:gd name="connsiteX4496" fmla="*/ 5903612 w 6019391"/>
              <a:gd name="connsiteY4496" fmla="*/ 678656 h 3787550"/>
              <a:gd name="connsiteX4497" fmla="*/ 5903584 w 6019391"/>
              <a:gd name="connsiteY4497" fmla="*/ 678127 h 3787550"/>
              <a:gd name="connsiteX4498" fmla="*/ 5903581 w 6019391"/>
              <a:gd name="connsiteY4498" fmla="*/ 678048 h 3787550"/>
              <a:gd name="connsiteX4499" fmla="*/ 5903525 w 6019391"/>
              <a:gd name="connsiteY4499" fmla="*/ 676989 h 3787550"/>
              <a:gd name="connsiteX4500" fmla="*/ 3278804 w 6019391"/>
              <a:gd name="connsiteY4500" fmla="*/ 675904 h 3787550"/>
              <a:gd name="connsiteX4501" fmla="*/ 3273728 w 6019391"/>
              <a:gd name="connsiteY4501" fmla="*/ 678707 h 3787550"/>
              <a:gd name="connsiteX4502" fmla="*/ 3269666 w 6019391"/>
              <a:gd name="connsiteY4502" fmla="*/ 680957 h 3787550"/>
              <a:gd name="connsiteX4503" fmla="*/ 3269932 w 6019391"/>
              <a:gd name="connsiteY4503" fmla="*/ 682095 h 3787550"/>
              <a:gd name="connsiteX4504" fmla="*/ 3278791 w 6019391"/>
              <a:gd name="connsiteY4504" fmla="*/ 675992 h 3787550"/>
              <a:gd name="connsiteX4505" fmla="*/ 5038443 w 6019391"/>
              <a:gd name="connsiteY4505" fmla="*/ 675772 h 3787550"/>
              <a:gd name="connsiteX4506" fmla="*/ 5034522 w 6019391"/>
              <a:gd name="connsiteY4506" fmla="*/ 678362 h 3787550"/>
              <a:gd name="connsiteX4507" fmla="*/ 5036036 w 6019391"/>
              <a:gd name="connsiteY4507" fmla="*/ 676749 h 3787550"/>
              <a:gd name="connsiteX4508" fmla="*/ 5038443 w 6019391"/>
              <a:gd name="connsiteY4508" fmla="*/ 675772 h 3787550"/>
              <a:gd name="connsiteX4509" fmla="*/ 3278111 w 6019391"/>
              <a:gd name="connsiteY4509" fmla="*/ 675281 h 3787550"/>
              <a:gd name="connsiteX4510" fmla="*/ 3276689 w 6019391"/>
              <a:gd name="connsiteY4510" fmla="*/ 675784 h 3787550"/>
              <a:gd name="connsiteX4511" fmla="*/ 3273955 w 6019391"/>
              <a:gd name="connsiteY4511" fmla="*/ 677264 h 3787550"/>
              <a:gd name="connsiteX4512" fmla="*/ 3273873 w 6019391"/>
              <a:gd name="connsiteY4512" fmla="*/ 677322 h 3787550"/>
              <a:gd name="connsiteX4513" fmla="*/ 3278768 w 6019391"/>
              <a:gd name="connsiteY4513" fmla="*/ 675338 h 3787550"/>
              <a:gd name="connsiteX4514" fmla="*/ 3290374 w 6019391"/>
              <a:gd name="connsiteY4514" fmla="*/ 675101 h 3787550"/>
              <a:gd name="connsiteX4515" fmla="*/ 3288744 w 6019391"/>
              <a:gd name="connsiteY4515" fmla="*/ 675617 h 3787550"/>
              <a:gd name="connsiteX4516" fmla="*/ 3283317 w 6019391"/>
              <a:gd name="connsiteY4516" fmla="*/ 680829 h 3787550"/>
              <a:gd name="connsiteX4517" fmla="*/ 3286931 w 6019391"/>
              <a:gd name="connsiteY4517" fmla="*/ 678064 h 3787550"/>
              <a:gd name="connsiteX4518" fmla="*/ 3290374 w 6019391"/>
              <a:gd name="connsiteY4518" fmla="*/ 675101 h 3787550"/>
              <a:gd name="connsiteX4519" fmla="*/ 2781798 w 6019391"/>
              <a:gd name="connsiteY4519" fmla="*/ 671463 h 3787550"/>
              <a:gd name="connsiteX4520" fmla="*/ 2776975 w 6019391"/>
              <a:gd name="connsiteY4520" fmla="*/ 676489 h 3787550"/>
              <a:gd name="connsiteX4521" fmla="*/ 2775551 w 6019391"/>
              <a:gd name="connsiteY4521" fmla="*/ 678650 h 3787550"/>
              <a:gd name="connsiteX4522" fmla="*/ 2738004 w 6019391"/>
              <a:gd name="connsiteY4522" fmla="*/ 705858 h 3787550"/>
              <a:gd name="connsiteX4523" fmla="*/ 2726206 w 6019391"/>
              <a:gd name="connsiteY4523" fmla="*/ 715238 h 3787550"/>
              <a:gd name="connsiteX4524" fmla="*/ 2731229 w 6019391"/>
              <a:gd name="connsiteY4524" fmla="*/ 708753 h 3787550"/>
              <a:gd name="connsiteX4525" fmla="*/ 2733392 w 6019391"/>
              <a:gd name="connsiteY4525" fmla="*/ 705659 h 3787550"/>
              <a:gd name="connsiteX4526" fmla="*/ 2734769 w 6019391"/>
              <a:gd name="connsiteY4526" fmla="*/ 704658 h 3787550"/>
              <a:gd name="connsiteX4527" fmla="*/ 2758496 w 6019391"/>
              <a:gd name="connsiteY4527" fmla="*/ 687100 h 3787550"/>
              <a:gd name="connsiteX4528" fmla="*/ 5993913 w 6019391"/>
              <a:gd name="connsiteY4528" fmla="*/ 670218 h 3787550"/>
              <a:gd name="connsiteX4529" fmla="*/ 5982236 w 6019391"/>
              <a:gd name="connsiteY4529" fmla="*/ 681712 h 3787550"/>
              <a:gd name="connsiteX4530" fmla="*/ 5973180 w 6019391"/>
              <a:gd name="connsiteY4530" fmla="*/ 690008 h 3787550"/>
              <a:gd name="connsiteX4531" fmla="*/ 5971912 w 6019391"/>
              <a:gd name="connsiteY4531" fmla="*/ 691267 h 3787550"/>
              <a:gd name="connsiteX4532" fmla="*/ 5959615 w 6019391"/>
              <a:gd name="connsiteY4532" fmla="*/ 697405 h 3787550"/>
              <a:gd name="connsiteX4533" fmla="*/ 5972924 w 6019391"/>
              <a:gd name="connsiteY4533" fmla="*/ 687526 h 3787550"/>
              <a:gd name="connsiteX4534" fmla="*/ 5987092 w 6019391"/>
              <a:gd name="connsiteY4534" fmla="*/ 674078 h 3787550"/>
              <a:gd name="connsiteX4535" fmla="*/ 5991740 w 6019391"/>
              <a:gd name="connsiteY4535" fmla="*/ 670539 h 3787550"/>
              <a:gd name="connsiteX4536" fmla="*/ 5992433 w 6019391"/>
              <a:gd name="connsiteY4536" fmla="*/ 670343 h 3787550"/>
              <a:gd name="connsiteX4537" fmla="*/ 5064457 w 6019391"/>
              <a:gd name="connsiteY4537" fmla="*/ 667847 h 3787550"/>
              <a:gd name="connsiteX4538" fmla="*/ 5061411 w 6019391"/>
              <a:gd name="connsiteY4538" fmla="*/ 670483 h 3787550"/>
              <a:gd name="connsiteX4539" fmla="*/ 5060617 w 6019391"/>
              <a:gd name="connsiteY4539" fmla="*/ 670108 h 3787550"/>
              <a:gd name="connsiteX4540" fmla="*/ 5062329 w 6019391"/>
              <a:gd name="connsiteY4540" fmla="*/ 668400 h 3787550"/>
              <a:gd name="connsiteX4541" fmla="*/ 5064457 w 6019391"/>
              <a:gd name="connsiteY4541" fmla="*/ 667847 h 3787550"/>
              <a:gd name="connsiteX4542" fmla="*/ 5938135 w 6019391"/>
              <a:gd name="connsiteY4542" fmla="*/ 666265 h 3787550"/>
              <a:gd name="connsiteX4543" fmla="*/ 5937788 w 6019391"/>
              <a:gd name="connsiteY4543" fmla="*/ 667841 h 3787550"/>
              <a:gd name="connsiteX4544" fmla="*/ 5937312 w 6019391"/>
              <a:gd name="connsiteY4544" fmla="*/ 668533 h 3787550"/>
              <a:gd name="connsiteX4545" fmla="*/ 5921203 w 6019391"/>
              <a:gd name="connsiteY4545" fmla="*/ 677203 h 3787550"/>
              <a:gd name="connsiteX4546" fmla="*/ 5922693 w 6019391"/>
              <a:gd name="connsiteY4546" fmla="*/ 675954 h 3787550"/>
              <a:gd name="connsiteX4547" fmla="*/ 5938135 w 6019391"/>
              <a:gd name="connsiteY4547" fmla="*/ 666265 h 3787550"/>
              <a:gd name="connsiteX4548" fmla="*/ 2776485 w 6019391"/>
              <a:gd name="connsiteY4548" fmla="*/ 665830 h 3787550"/>
              <a:gd name="connsiteX4549" fmla="*/ 2748719 w 6019391"/>
              <a:gd name="connsiteY4549" fmla="*/ 684617 h 3787550"/>
              <a:gd name="connsiteX4550" fmla="*/ 2747867 w 6019391"/>
              <a:gd name="connsiteY4550" fmla="*/ 685260 h 3787550"/>
              <a:gd name="connsiteX4551" fmla="*/ 2749641 w 6019391"/>
              <a:gd name="connsiteY4551" fmla="*/ 682868 h 3787550"/>
              <a:gd name="connsiteX4552" fmla="*/ 3311064 w 6019391"/>
              <a:gd name="connsiteY4552" fmla="*/ 660979 h 3787550"/>
              <a:gd name="connsiteX4553" fmla="*/ 3283372 w 6019391"/>
              <a:gd name="connsiteY4553" fmla="*/ 672642 h 3787550"/>
              <a:gd name="connsiteX4554" fmla="*/ 3281998 w 6019391"/>
              <a:gd name="connsiteY4554" fmla="*/ 673677 h 3787550"/>
              <a:gd name="connsiteX4555" fmla="*/ 3281387 w 6019391"/>
              <a:gd name="connsiteY4555" fmla="*/ 674274 h 3787550"/>
              <a:gd name="connsiteX4556" fmla="*/ 3281557 w 6019391"/>
              <a:gd name="connsiteY4556" fmla="*/ 674206 h 3787550"/>
              <a:gd name="connsiteX4557" fmla="*/ 3281242 w 6019391"/>
              <a:gd name="connsiteY4557" fmla="*/ 674417 h 3787550"/>
              <a:gd name="connsiteX4558" fmla="*/ 3281053 w 6019391"/>
              <a:gd name="connsiteY4558" fmla="*/ 674601 h 3787550"/>
              <a:gd name="connsiteX4559" fmla="*/ 3280620 w 6019391"/>
              <a:gd name="connsiteY4559" fmla="*/ 675465 h 3787550"/>
              <a:gd name="connsiteX4560" fmla="*/ 3295770 w 6019391"/>
              <a:gd name="connsiteY4560" fmla="*/ 668300 h 3787550"/>
              <a:gd name="connsiteX4561" fmla="*/ 3311064 w 6019391"/>
              <a:gd name="connsiteY4561" fmla="*/ 660979 h 3787550"/>
              <a:gd name="connsiteX4562" fmla="*/ 5024252 w 6019391"/>
              <a:gd name="connsiteY4562" fmla="*/ 659989 h 3787550"/>
              <a:gd name="connsiteX4563" fmla="*/ 5020767 w 6019391"/>
              <a:gd name="connsiteY4563" fmla="*/ 663057 h 3787550"/>
              <a:gd name="connsiteX4564" fmla="*/ 5021382 w 6019391"/>
              <a:gd name="connsiteY4564" fmla="*/ 663446 h 3787550"/>
              <a:gd name="connsiteX4565" fmla="*/ 5024812 w 6019391"/>
              <a:gd name="connsiteY4565" fmla="*/ 661435 h 3787550"/>
              <a:gd name="connsiteX4566" fmla="*/ 5024252 w 6019391"/>
              <a:gd name="connsiteY4566" fmla="*/ 659989 h 3787550"/>
              <a:gd name="connsiteX4567" fmla="*/ 4473887 w 6019391"/>
              <a:gd name="connsiteY4567" fmla="*/ 657428 h 3787550"/>
              <a:gd name="connsiteX4568" fmla="*/ 4473554 w 6019391"/>
              <a:gd name="connsiteY4568" fmla="*/ 657631 h 3787550"/>
              <a:gd name="connsiteX4569" fmla="*/ 4454858 w 6019391"/>
              <a:gd name="connsiteY4569" fmla="*/ 673493 h 3787550"/>
              <a:gd name="connsiteX4570" fmla="*/ 4458377 w 6019391"/>
              <a:gd name="connsiteY4570" fmla="*/ 671366 h 3787550"/>
              <a:gd name="connsiteX4571" fmla="*/ 4469826 w 6019391"/>
              <a:gd name="connsiteY4571" fmla="*/ 662980 h 3787550"/>
              <a:gd name="connsiteX4572" fmla="*/ 4474526 w 6019391"/>
              <a:gd name="connsiteY4572" fmla="*/ 658682 h 3787550"/>
              <a:gd name="connsiteX4573" fmla="*/ 4473887 w 6019391"/>
              <a:gd name="connsiteY4573" fmla="*/ 657428 h 3787550"/>
              <a:gd name="connsiteX4574" fmla="*/ 3319143 w 6019391"/>
              <a:gd name="connsiteY4574" fmla="*/ 657346 h 3787550"/>
              <a:gd name="connsiteX4575" fmla="*/ 3318488 w 6019391"/>
              <a:gd name="connsiteY4575" fmla="*/ 658389 h 3787550"/>
              <a:gd name="connsiteX4576" fmla="*/ 3319128 w 6019391"/>
              <a:gd name="connsiteY4576" fmla="*/ 659519 h 3787550"/>
              <a:gd name="connsiteX4577" fmla="*/ 3319143 w 6019391"/>
              <a:gd name="connsiteY4577" fmla="*/ 657346 h 3787550"/>
              <a:gd name="connsiteX4578" fmla="*/ 3347163 w 6019391"/>
              <a:gd name="connsiteY4578" fmla="*/ 646894 h 3787550"/>
              <a:gd name="connsiteX4579" fmla="*/ 3340390 w 6019391"/>
              <a:gd name="connsiteY4579" fmla="*/ 649757 h 3787550"/>
              <a:gd name="connsiteX4580" fmla="*/ 3333041 w 6019391"/>
              <a:gd name="connsiteY4580" fmla="*/ 652864 h 3787550"/>
              <a:gd name="connsiteX4581" fmla="*/ 3332927 w 6019391"/>
              <a:gd name="connsiteY4581" fmla="*/ 652966 h 3787550"/>
              <a:gd name="connsiteX4582" fmla="*/ 3343755 w 6019391"/>
              <a:gd name="connsiteY4582" fmla="*/ 649925 h 3787550"/>
              <a:gd name="connsiteX4583" fmla="*/ 5919584 w 6019391"/>
              <a:gd name="connsiteY4583" fmla="*/ 640861 h 3787550"/>
              <a:gd name="connsiteX4584" fmla="*/ 5918678 w 6019391"/>
              <a:gd name="connsiteY4584" fmla="*/ 641568 h 3787550"/>
              <a:gd name="connsiteX4585" fmla="*/ 5915959 w 6019391"/>
              <a:gd name="connsiteY4585" fmla="*/ 643688 h 3787550"/>
              <a:gd name="connsiteX4586" fmla="*/ 5919584 w 6019391"/>
              <a:gd name="connsiteY4586" fmla="*/ 640861 h 3787550"/>
              <a:gd name="connsiteX4587" fmla="*/ 4425436 w 6019391"/>
              <a:gd name="connsiteY4587" fmla="*/ 637306 h 3787550"/>
              <a:gd name="connsiteX4588" fmla="*/ 4418503 w 6019391"/>
              <a:gd name="connsiteY4588" fmla="*/ 640243 h 3787550"/>
              <a:gd name="connsiteX4589" fmla="*/ 4396582 w 6019391"/>
              <a:gd name="connsiteY4589" fmla="*/ 658231 h 3787550"/>
              <a:gd name="connsiteX4590" fmla="*/ 4393296 w 6019391"/>
              <a:gd name="connsiteY4590" fmla="*/ 660914 h 3787550"/>
              <a:gd name="connsiteX4591" fmla="*/ 4391048 w 6019391"/>
              <a:gd name="connsiteY4591" fmla="*/ 663737 h 3787550"/>
              <a:gd name="connsiteX4592" fmla="*/ 4396066 w 6019391"/>
              <a:gd name="connsiteY4592" fmla="*/ 661804 h 3787550"/>
              <a:gd name="connsiteX4593" fmla="*/ 4402436 w 6019391"/>
              <a:gd name="connsiteY4593" fmla="*/ 656461 h 3787550"/>
              <a:gd name="connsiteX4594" fmla="*/ 4397128 w 6019391"/>
              <a:gd name="connsiteY4594" fmla="*/ 658720 h 3787550"/>
              <a:gd name="connsiteX4595" fmla="*/ 4408856 w 6019391"/>
              <a:gd name="connsiteY4595" fmla="*/ 651076 h 3787550"/>
              <a:gd name="connsiteX4596" fmla="*/ 4423922 w 6019391"/>
              <a:gd name="connsiteY4596" fmla="*/ 638439 h 3787550"/>
              <a:gd name="connsiteX4597" fmla="*/ 3358864 w 6019391"/>
              <a:gd name="connsiteY4597" fmla="*/ 636490 h 3787550"/>
              <a:gd name="connsiteX4598" fmla="*/ 3354105 w 6019391"/>
              <a:gd name="connsiteY4598" fmla="*/ 639485 h 3787550"/>
              <a:gd name="connsiteX4599" fmla="*/ 3340262 w 6019391"/>
              <a:gd name="connsiteY4599" fmla="*/ 649184 h 3787550"/>
              <a:gd name="connsiteX4600" fmla="*/ 3350629 w 6019391"/>
              <a:gd name="connsiteY4600" fmla="*/ 643811 h 3787550"/>
              <a:gd name="connsiteX4601" fmla="*/ 5189210 w 6019391"/>
              <a:gd name="connsiteY4601" fmla="*/ 635382 h 3787550"/>
              <a:gd name="connsiteX4602" fmla="*/ 5189665 w 6019391"/>
              <a:gd name="connsiteY4602" fmla="*/ 637521 h 3787550"/>
              <a:gd name="connsiteX4603" fmla="*/ 5189122 w 6019391"/>
              <a:gd name="connsiteY4603" fmla="*/ 636496 h 3787550"/>
              <a:gd name="connsiteX4604" fmla="*/ 5189210 w 6019391"/>
              <a:gd name="connsiteY4604" fmla="*/ 635382 h 3787550"/>
              <a:gd name="connsiteX4605" fmla="*/ 3357113 w 6019391"/>
              <a:gd name="connsiteY4605" fmla="*/ 633674 h 3787550"/>
              <a:gd name="connsiteX4606" fmla="*/ 3357051 w 6019391"/>
              <a:gd name="connsiteY4606" fmla="*/ 635135 h 3787550"/>
              <a:gd name="connsiteX4607" fmla="*/ 3357044 w 6019391"/>
              <a:gd name="connsiteY4607" fmla="*/ 635291 h 3787550"/>
              <a:gd name="connsiteX4608" fmla="*/ 3357043 w 6019391"/>
              <a:gd name="connsiteY4608" fmla="*/ 635316 h 3787550"/>
              <a:gd name="connsiteX4609" fmla="*/ 3357051 w 6019391"/>
              <a:gd name="connsiteY4609" fmla="*/ 635135 h 3787550"/>
              <a:gd name="connsiteX4610" fmla="*/ 3357070 w 6019391"/>
              <a:gd name="connsiteY4610" fmla="*/ 634701 h 3787550"/>
              <a:gd name="connsiteX4611" fmla="*/ 3357113 w 6019391"/>
              <a:gd name="connsiteY4611" fmla="*/ 633674 h 3787550"/>
              <a:gd name="connsiteX4612" fmla="*/ 5992197 w 6019391"/>
              <a:gd name="connsiteY4612" fmla="*/ 633077 h 3787550"/>
              <a:gd name="connsiteX4613" fmla="*/ 5989346 w 6019391"/>
              <a:gd name="connsiteY4613" fmla="*/ 635716 h 3787550"/>
              <a:gd name="connsiteX4614" fmla="*/ 5970180 w 6019391"/>
              <a:gd name="connsiteY4614" fmla="*/ 652335 h 3787550"/>
              <a:gd name="connsiteX4615" fmla="*/ 5961120 w 6019391"/>
              <a:gd name="connsiteY4615" fmla="*/ 656068 h 3787550"/>
              <a:gd name="connsiteX4616" fmla="*/ 5949489 w 6019391"/>
              <a:gd name="connsiteY4616" fmla="*/ 662010 h 3787550"/>
              <a:gd name="connsiteX4617" fmla="*/ 5953452 w 6019391"/>
              <a:gd name="connsiteY4617" fmla="*/ 658366 h 3787550"/>
              <a:gd name="connsiteX4618" fmla="*/ 5974109 w 6019391"/>
              <a:gd name="connsiteY4618" fmla="*/ 643936 h 3787550"/>
              <a:gd name="connsiteX4619" fmla="*/ 5983528 w 6019391"/>
              <a:gd name="connsiteY4619" fmla="*/ 636009 h 3787550"/>
              <a:gd name="connsiteX4620" fmla="*/ 5983502 w 6019391"/>
              <a:gd name="connsiteY4620" fmla="*/ 636308 h 3787550"/>
              <a:gd name="connsiteX4621" fmla="*/ 5989846 w 6019391"/>
              <a:gd name="connsiteY4621" fmla="*/ 633987 h 3787550"/>
              <a:gd name="connsiteX4622" fmla="*/ 5071332 w 6019391"/>
              <a:gd name="connsiteY4622" fmla="*/ 629079 h 3787550"/>
              <a:gd name="connsiteX4623" fmla="*/ 5065137 w 6019391"/>
              <a:gd name="connsiteY4623" fmla="*/ 633178 h 3787550"/>
              <a:gd name="connsiteX4624" fmla="*/ 5067460 w 6019391"/>
              <a:gd name="connsiteY4624" fmla="*/ 630793 h 3787550"/>
              <a:gd name="connsiteX4625" fmla="*/ 5071332 w 6019391"/>
              <a:gd name="connsiteY4625" fmla="*/ 629079 h 3787550"/>
              <a:gd name="connsiteX4626" fmla="*/ 5073783 w 6019391"/>
              <a:gd name="connsiteY4626" fmla="*/ 627714 h 3787550"/>
              <a:gd name="connsiteX4627" fmla="*/ 5073032 w 6019391"/>
              <a:gd name="connsiteY4627" fmla="*/ 629092 h 3787550"/>
              <a:gd name="connsiteX4628" fmla="*/ 5071332 w 6019391"/>
              <a:gd name="connsiteY4628" fmla="*/ 629079 h 3787550"/>
              <a:gd name="connsiteX4629" fmla="*/ 5071796 w 6019391"/>
              <a:gd name="connsiteY4629" fmla="*/ 628124 h 3787550"/>
              <a:gd name="connsiteX4630" fmla="*/ 5073783 w 6019391"/>
              <a:gd name="connsiteY4630" fmla="*/ 627714 h 3787550"/>
              <a:gd name="connsiteX4631" fmla="*/ 4438891 w 6019391"/>
              <a:gd name="connsiteY4631" fmla="*/ 627238 h 3787550"/>
              <a:gd name="connsiteX4632" fmla="*/ 4430980 w 6019391"/>
              <a:gd name="connsiteY4632" fmla="*/ 630256 h 3787550"/>
              <a:gd name="connsiteX4633" fmla="*/ 4428888 w 6019391"/>
              <a:gd name="connsiteY4633" fmla="*/ 631721 h 3787550"/>
              <a:gd name="connsiteX4634" fmla="*/ 4424044 w 6019391"/>
              <a:gd name="connsiteY4634" fmla="*/ 635697 h 3787550"/>
              <a:gd name="connsiteX4635" fmla="*/ 4425998 w 6019391"/>
              <a:gd name="connsiteY4635" fmla="*/ 634815 h 3787550"/>
              <a:gd name="connsiteX4636" fmla="*/ 4431055 w 6019391"/>
              <a:gd name="connsiteY4636" fmla="*/ 633101 h 3787550"/>
              <a:gd name="connsiteX4637" fmla="*/ 5076234 w 6019391"/>
              <a:gd name="connsiteY4637" fmla="*/ 626351 h 3787550"/>
              <a:gd name="connsiteX4638" fmla="*/ 5075482 w 6019391"/>
              <a:gd name="connsiteY4638" fmla="*/ 627728 h 3787550"/>
              <a:gd name="connsiteX4639" fmla="*/ 5073783 w 6019391"/>
              <a:gd name="connsiteY4639" fmla="*/ 627714 h 3787550"/>
              <a:gd name="connsiteX4640" fmla="*/ 5074246 w 6019391"/>
              <a:gd name="connsiteY4640" fmla="*/ 626760 h 3787550"/>
              <a:gd name="connsiteX4641" fmla="*/ 5076234 w 6019391"/>
              <a:gd name="connsiteY4641" fmla="*/ 626351 h 3787550"/>
              <a:gd name="connsiteX4642" fmla="*/ 4578387 w 6019391"/>
              <a:gd name="connsiteY4642" fmla="*/ 624715 h 3787550"/>
              <a:gd name="connsiteX4643" fmla="*/ 4577919 w 6019391"/>
              <a:gd name="connsiteY4643" fmla="*/ 625494 h 3787550"/>
              <a:gd name="connsiteX4644" fmla="*/ 4577645 w 6019391"/>
              <a:gd name="connsiteY4644" fmla="*/ 625365 h 3787550"/>
              <a:gd name="connsiteX4645" fmla="*/ 2886000 w 6019391"/>
              <a:gd name="connsiteY4645" fmla="*/ 622307 h 3787550"/>
              <a:gd name="connsiteX4646" fmla="*/ 2884940 w 6019391"/>
              <a:gd name="connsiteY4646" fmla="*/ 623099 h 3787550"/>
              <a:gd name="connsiteX4647" fmla="*/ 2885114 w 6019391"/>
              <a:gd name="connsiteY4647" fmla="*/ 622880 h 3787550"/>
              <a:gd name="connsiteX4648" fmla="*/ 3766208 w 6019391"/>
              <a:gd name="connsiteY4648" fmla="*/ 621558 h 3787550"/>
              <a:gd name="connsiteX4649" fmla="*/ 3760369 w 6019391"/>
              <a:gd name="connsiteY4649" fmla="*/ 623578 h 3787550"/>
              <a:gd name="connsiteX4650" fmla="*/ 3756455 w 6019391"/>
              <a:gd name="connsiteY4650" fmla="*/ 627677 h 3787550"/>
              <a:gd name="connsiteX4651" fmla="*/ 3759785 w 6019391"/>
              <a:gd name="connsiteY4651" fmla="*/ 628733 h 3787550"/>
              <a:gd name="connsiteX4652" fmla="*/ 3767591 w 6019391"/>
              <a:gd name="connsiteY4652" fmla="*/ 622502 h 3787550"/>
              <a:gd name="connsiteX4653" fmla="*/ 3766208 w 6019391"/>
              <a:gd name="connsiteY4653" fmla="*/ 621558 h 3787550"/>
              <a:gd name="connsiteX4654" fmla="*/ 4401492 w 6019391"/>
              <a:gd name="connsiteY4654" fmla="*/ 619773 h 3787550"/>
              <a:gd name="connsiteX4655" fmla="*/ 4400939 w 6019391"/>
              <a:gd name="connsiteY4655" fmla="*/ 619963 h 3787550"/>
              <a:gd name="connsiteX4656" fmla="*/ 4393400 w 6019391"/>
              <a:gd name="connsiteY4656" fmla="*/ 623255 h 3787550"/>
              <a:gd name="connsiteX4657" fmla="*/ 4392129 w 6019391"/>
              <a:gd name="connsiteY4657" fmla="*/ 625352 h 3787550"/>
              <a:gd name="connsiteX4658" fmla="*/ 4396773 w 6019391"/>
              <a:gd name="connsiteY4658" fmla="*/ 622688 h 3787550"/>
              <a:gd name="connsiteX4659" fmla="*/ 1973343 w 6019391"/>
              <a:gd name="connsiteY4659" fmla="*/ 618292 h 3787550"/>
              <a:gd name="connsiteX4660" fmla="*/ 1966830 w 6019391"/>
              <a:gd name="connsiteY4660" fmla="*/ 623616 h 3787550"/>
              <a:gd name="connsiteX4661" fmla="*/ 1962100 w 6019391"/>
              <a:gd name="connsiteY4661" fmla="*/ 626953 h 3787550"/>
              <a:gd name="connsiteX4662" fmla="*/ 1928501 w 6019391"/>
              <a:gd name="connsiteY4662" fmla="*/ 653370 h 3787550"/>
              <a:gd name="connsiteX4663" fmla="*/ 1913622 w 6019391"/>
              <a:gd name="connsiteY4663" fmla="*/ 665830 h 3787550"/>
              <a:gd name="connsiteX4664" fmla="*/ 1909090 w 6019391"/>
              <a:gd name="connsiteY4664" fmla="*/ 669337 h 3787550"/>
              <a:gd name="connsiteX4665" fmla="*/ 1906750 w 6019391"/>
              <a:gd name="connsiteY4665" fmla="*/ 669746 h 3787550"/>
              <a:gd name="connsiteX4666" fmla="*/ 1910792 w 6019391"/>
              <a:gd name="connsiteY4666" fmla="*/ 665989 h 3787550"/>
              <a:gd name="connsiteX4667" fmla="*/ 1944420 w 6019391"/>
              <a:gd name="connsiteY4667" fmla="*/ 637455 h 3787550"/>
              <a:gd name="connsiteX4668" fmla="*/ 5109565 w 6019391"/>
              <a:gd name="connsiteY4668" fmla="*/ 616202 h 3787550"/>
              <a:gd name="connsiteX4669" fmla="*/ 5106418 w 6019391"/>
              <a:gd name="connsiteY4669" fmla="*/ 618325 h 3787550"/>
              <a:gd name="connsiteX4670" fmla="*/ 5106928 w 6019391"/>
              <a:gd name="connsiteY4670" fmla="*/ 617716 h 3787550"/>
              <a:gd name="connsiteX4671" fmla="*/ 4411591 w 6019391"/>
              <a:gd name="connsiteY4671" fmla="*/ 608767 h 3787550"/>
              <a:gd name="connsiteX4672" fmla="*/ 4411265 w 6019391"/>
              <a:gd name="connsiteY4672" fmla="*/ 608951 h 3787550"/>
              <a:gd name="connsiteX4673" fmla="*/ 4410516 w 6019391"/>
              <a:gd name="connsiteY4673" fmla="*/ 610247 h 3787550"/>
              <a:gd name="connsiteX4674" fmla="*/ 4402559 w 6019391"/>
              <a:gd name="connsiteY4674" fmla="*/ 616207 h 3787550"/>
              <a:gd name="connsiteX4675" fmla="*/ 4408315 w 6019391"/>
              <a:gd name="connsiteY4675" fmla="*/ 612688 h 3787550"/>
              <a:gd name="connsiteX4676" fmla="*/ 4410516 w 6019391"/>
              <a:gd name="connsiteY4676" fmla="*/ 610247 h 3787550"/>
              <a:gd name="connsiteX4677" fmla="*/ 4411998 w 6019391"/>
              <a:gd name="connsiteY4677" fmla="*/ 609623 h 3787550"/>
              <a:gd name="connsiteX4678" fmla="*/ 4412143 w 6019391"/>
              <a:gd name="connsiteY4678" fmla="*/ 609117 h 3787550"/>
              <a:gd name="connsiteX4679" fmla="*/ 4411591 w 6019391"/>
              <a:gd name="connsiteY4679" fmla="*/ 608767 h 3787550"/>
              <a:gd name="connsiteX4680" fmla="*/ 6018846 w 6019391"/>
              <a:gd name="connsiteY4680" fmla="*/ 607788 h 3787550"/>
              <a:gd name="connsiteX4681" fmla="*/ 6011645 w 6019391"/>
              <a:gd name="connsiteY4681" fmla="*/ 615073 h 3787550"/>
              <a:gd name="connsiteX4682" fmla="*/ 6004458 w 6019391"/>
              <a:gd name="connsiteY4682" fmla="*/ 621726 h 3787550"/>
              <a:gd name="connsiteX4683" fmla="*/ 5999821 w 6019391"/>
              <a:gd name="connsiteY4683" fmla="*/ 623102 h 3787550"/>
              <a:gd name="connsiteX4684" fmla="*/ 5997795 w 6019391"/>
              <a:gd name="connsiteY4684" fmla="*/ 623868 h 3787550"/>
              <a:gd name="connsiteX4685" fmla="*/ 6013667 w 6019391"/>
              <a:gd name="connsiteY4685" fmla="*/ 609843 h 3787550"/>
              <a:gd name="connsiteX4686" fmla="*/ 6015994 w 6019391"/>
              <a:gd name="connsiteY4686" fmla="*/ 608812 h 3787550"/>
              <a:gd name="connsiteX4687" fmla="*/ 3724228 w 6019391"/>
              <a:gd name="connsiteY4687" fmla="*/ 606379 h 3787550"/>
              <a:gd name="connsiteX4688" fmla="*/ 3724069 w 6019391"/>
              <a:gd name="connsiteY4688" fmla="*/ 608258 h 3787550"/>
              <a:gd name="connsiteX4689" fmla="*/ 3719475 w 6019391"/>
              <a:gd name="connsiteY4689" fmla="*/ 612148 h 3787550"/>
              <a:gd name="connsiteX4690" fmla="*/ 3722669 w 6019391"/>
              <a:gd name="connsiteY4690" fmla="*/ 607228 h 3787550"/>
              <a:gd name="connsiteX4691" fmla="*/ 3724228 w 6019391"/>
              <a:gd name="connsiteY4691" fmla="*/ 606379 h 3787550"/>
              <a:gd name="connsiteX4692" fmla="*/ 4563050 w 6019391"/>
              <a:gd name="connsiteY4692" fmla="*/ 606371 h 3787550"/>
              <a:gd name="connsiteX4693" fmla="*/ 4564240 w 6019391"/>
              <a:gd name="connsiteY4693" fmla="*/ 606633 h 3787550"/>
              <a:gd name="connsiteX4694" fmla="*/ 4562594 w 6019391"/>
              <a:gd name="connsiteY4694" fmla="*/ 606780 h 3787550"/>
              <a:gd name="connsiteX4695" fmla="*/ 4563050 w 6019391"/>
              <a:gd name="connsiteY4695" fmla="*/ 606371 h 3787550"/>
              <a:gd name="connsiteX4696" fmla="*/ 4565266 w 6019391"/>
              <a:gd name="connsiteY4696" fmla="*/ 605043 h 3787550"/>
              <a:gd name="connsiteX4697" fmla="*/ 4566693 w 6019391"/>
              <a:gd name="connsiteY4697" fmla="*/ 605428 h 3787550"/>
              <a:gd name="connsiteX4698" fmla="*/ 4564240 w 6019391"/>
              <a:gd name="connsiteY4698" fmla="*/ 606633 h 3787550"/>
              <a:gd name="connsiteX4699" fmla="*/ 4564933 w 6019391"/>
              <a:gd name="connsiteY4699" fmla="*/ 605081 h 3787550"/>
              <a:gd name="connsiteX4700" fmla="*/ 4564954 w 6019391"/>
              <a:gd name="connsiteY4700" fmla="*/ 605271 h 3787550"/>
              <a:gd name="connsiteX4701" fmla="*/ 4467629 w 6019391"/>
              <a:gd name="connsiteY4701" fmla="*/ 604661 h 3787550"/>
              <a:gd name="connsiteX4702" fmla="*/ 4465130 w 6019391"/>
              <a:gd name="connsiteY4702" fmla="*/ 606335 h 3787550"/>
              <a:gd name="connsiteX4703" fmla="*/ 4448489 w 6019391"/>
              <a:gd name="connsiteY4703" fmla="*/ 617991 h 3787550"/>
              <a:gd name="connsiteX4704" fmla="*/ 4452941 w 6019391"/>
              <a:gd name="connsiteY4704" fmla="*/ 616440 h 3787550"/>
              <a:gd name="connsiteX4705" fmla="*/ 4450152 w 6019391"/>
              <a:gd name="connsiteY4705" fmla="*/ 618511 h 3787550"/>
              <a:gd name="connsiteX4706" fmla="*/ 4450040 w 6019391"/>
              <a:gd name="connsiteY4706" fmla="*/ 618615 h 3787550"/>
              <a:gd name="connsiteX4707" fmla="*/ 4449047 w 6019391"/>
              <a:gd name="connsiteY4707" fmla="*/ 619042 h 3787550"/>
              <a:gd name="connsiteX4708" fmla="*/ 4444956 w 6019391"/>
              <a:gd name="connsiteY4708" fmla="*/ 620466 h 3787550"/>
              <a:gd name="connsiteX4709" fmla="*/ 4437972 w 6019391"/>
              <a:gd name="connsiteY4709" fmla="*/ 625358 h 3787550"/>
              <a:gd name="connsiteX4710" fmla="*/ 4439571 w 6019391"/>
              <a:gd name="connsiteY4710" fmla="*/ 625345 h 3787550"/>
              <a:gd name="connsiteX4711" fmla="*/ 4444323 w 6019391"/>
              <a:gd name="connsiteY4711" fmla="*/ 623174 h 3787550"/>
              <a:gd name="connsiteX4712" fmla="*/ 4462326 w 6019391"/>
              <a:gd name="connsiteY4712" fmla="*/ 609702 h 3787550"/>
              <a:gd name="connsiteX4713" fmla="*/ 4467629 w 6019391"/>
              <a:gd name="connsiteY4713" fmla="*/ 604661 h 3787550"/>
              <a:gd name="connsiteX4714" fmla="*/ 4411193 w 6019391"/>
              <a:gd name="connsiteY4714" fmla="*/ 603135 h 3787550"/>
              <a:gd name="connsiteX4715" fmla="*/ 4410185 w 6019391"/>
              <a:gd name="connsiteY4715" fmla="*/ 603511 h 3787550"/>
              <a:gd name="connsiteX4716" fmla="*/ 4393145 w 6019391"/>
              <a:gd name="connsiteY4716" fmla="*/ 620004 h 3787550"/>
              <a:gd name="connsiteX4717" fmla="*/ 4403124 w 6019391"/>
              <a:gd name="connsiteY4717" fmla="*/ 611894 h 3787550"/>
              <a:gd name="connsiteX4718" fmla="*/ 4408084 w 6019391"/>
              <a:gd name="connsiteY4718" fmla="*/ 607431 h 3787550"/>
              <a:gd name="connsiteX4719" fmla="*/ 4411193 w 6019391"/>
              <a:gd name="connsiteY4719" fmla="*/ 603135 h 3787550"/>
              <a:gd name="connsiteX4720" fmla="*/ 5207116 w 6019391"/>
              <a:gd name="connsiteY4720" fmla="*/ 598849 h 3787550"/>
              <a:gd name="connsiteX4721" fmla="*/ 5180651 w 6019391"/>
              <a:gd name="connsiteY4721" fmla="*/ 620701 h 3787550"/>
              <a:gd name="connsiteX4722" fmla="*/ 5149227 w 6019391"/>
              <a:gd name="connsiteY4722" fmla="*/ 649524 h 3787550"/>
              <a:gd name="connsiteX4723" fmla="*/ 5131553 w 6019391"/>
              <a:gd name="connsiteY4723" fmla="*/ 666774 h 3787550"/>
              <a:gd name="connsiteX4724" fmla="*/ 5132567 w 6019391"/>
              <a:gd name="connsiteY4724" fmla="*/ 663410 h 3787550"/>
              <a:gd name="connsiteX4725" fmla="*/ 5163863 w 6019391"/>
              <a:gd name="connsiteY4725" fmla="*/ 632466 h 3787550"/>
              <a:gd name="connsiteX4726" fmla="*/ 5959236 w 6019391"/>
              <a:gd name="connsiteY4726" fmla="*/ 597916 h 3787550"/>
              <a:gd name="connsiteX4727" fmla="*/ 5958923 w 6019391"/>
              <a:gd name="connsiteY4727" fmla="*/ 599879 h 3787550"/>
              <a:gd name="connsiteX4728" fmla="*/ 5953720 w 6019391"/>
              <a:gd name="connsiteY4728" fmla="*/ 603642 h 3787550"/>
              <a:gd name="connsiteX4729" fmla="*/ 5957508 w 6019391"/>
              <a:gd name="connsiteY4729" fmla="*/ 598698 h 3787550"/>
              <a:gd name="connsiteX4730" fmla="*/ 5959236 w 6019391"/>
              <a:gd name="connsiteY4730" fmla="*/ 597916 h 3787550"/>
              <a:gd name="connsiteX4731" fmla="*/ 4421995 w 6019391"/>
              <a:gd name="connsiteY4731" fmla="*/ 594952 h 3787550"/>
              <a:gd name="connsiteX4732" fmla="*/ 4421246 w 6019391"/>
              <a:gd name="connsiteY4732" fmla="*/ 595006 h 3787550"/>
              <a:gd name="connsiteX4733" fmla="*/ 4419986 w 6019391"/>
              <a:gd name="connsiteY4733" fmla="*/ 595705 h 3787550"/>
              <a:gd name="connsiteX4734" fmla="*/ 4414622 w 6019391"/>
              <a:gd name="connsiteY4734" fmla="*/ 602828 h 3787550"/>
              <a:gd name="connsiteX4735" fmla="*/ 4418993 w 6019391"/>
              <a:gd name="connsiteY4735" fmla="*/ 599259 h 3787550"/>
              <a:gd name="connsiteX4736" fmla="*/ 4421995 w 6019391"/>
              <a:gd name="connsiteY4736" fmla="*/ 594952 h 3787550"/>
              <a:gd name="connsiteX4737" fmla="*/ 4432785 w 6019391"/>
              <a:gd name="connsiteY4737" fmla="*/ 592980 h 3787550"/>
              <a:gd name="connsiteX4738" fmla="*/ 4431330 w 6019391"/>
              <a:gd name="connsiteY4738" fmla="*/ 593724 h 3787550"/>
              <a:gd name="connsiteX4739" fmla="*/ 4427045 w 6019391"/>
              <a:gd name="connsiteY4739" fmla="*/ 599583 h 3787550"/>
              <a:gd name="connsiteX4740" fmla="*/ 4428837 w 6019391"/>
              <a:gd name="connsiteY4740" fmla="*/ 597946 h 3787550"/>
              <a:gd name="connsiteX4741" fmla="*/ 4430012 w 6019391"/>
              <a:gd name="connsiteY4741" fmla="*/ 596365 h 3787550"/>
              <a:gd name="connsiteX4742" fmla="*/ 4432785 w 6019391"/>
              <a:gd name="connsiteY4742" fmla="*/ 592980 h 3787550"/>
              <a:gd name="connsiteX4743" fmla="*/ 4569494 w 6019391"/>
              <a:gd name="connsiteY4743" fmla="*/ 587398 h 3787550"/>
              <a:gd name="connsiteX4744" fmla="*/ 4569222 w 6019391"/>
              <a:gd name="connsiteY4744" fmla="*/ 588968 h 3787550"/>
              <a:gd name="connsiteX4745" fmla="*/ 4560408 w 6019391"/>
              <a:gd name="connsiteY4745" fmla="*/ 594021 h 3787550"/>
              <a:gd name="connsiteX4746" fmla="*/ 4559068 w 6019391"/>
              <a:gd name="connsiteY4746" fmla="*/ 594643 h 3787550"/>
              <a:gd name="connsiteX4747" fmla="*/ 4561776 w 6019391"/>
              <a:gd name="connsiteY4747" fmla="*/ 591808 h 3787550"/>
              <a:gd name="connsiteX4748" fmla="*/ 4563768 w 6019391"/>
              <a:gd name="connsiteY4748" fmla="*/ 589646 h 3787550"/>
              <a:gd name="connsiteX4749" fmla="*/ 4566216 w 6019391"/>
              <a:gd name="connsiteY4749" fmla="*/ 588438 h 3787550"/>
              <a:gd name="connsiteX4750" fmla="*/ 4569494 w 6019391"/>
              <a:gd name="connsiteY4750" fmla="*/ 587398 h 3787550"/>
              <a:gd name="connsiteX4751" fmla="*/ 5824195 w 6019391"/>
              <a:gd name="connsiteY4751" fmla="*/ 584265 h 3787550"/>
              <a:gd name="connsiteX4752" fmla="*/ 5824216 w 6019391"/>
              <a:gd name="connsiteY4752" fmla="*/ 584847 h 3787550"/>
              <a:gd name="connsiteX4753" fmla="*/ 5824216 w 6019391"/>
              <a:gd name="connsiteY4753" fmla="*/ 584822 h 3787550"/>
              <a:gd name="connsiteX4754" fmla="*/ 4540111 w 6019391"/>
              <a:gd name="connsiteY4754" fmla="*/ 581877 h 3787550"/>
              <a:gd name="connsiteX4755" fmla="*/ 4542322 w 6019391"/>
              <a:gd name="connsiteY4755" fmla="*/ 582499 h 3787550"/>
              <a:gd name="connsiteX4756" fmla="*/ 4540405 w 6019391"/>
              <a:gd name="connsiteY4756" fmla="*/ 583324 h 3787550"/>
              <a:gd name="connsiteX4757" fmla="*/ 4540111 w 6019391"/>
              <a:gd name="connsiteY4757" fmla="*/ 581877 h 3787550"/>
              <a:gd name="connsiteX4758" fmla="*/ 2109531 w 6019391"/>
              <a:gd name="connsiteY4758" fmla="*/ 577894 h 3787550"/>
              <a:gd name="connsiteX4759" fmla="*/ 2108988 w 6019391"/>
              <a:gd name="connsiteY4759" fmla="*/ 578407 h 3787550"/>
              <a:gd name="connsiteX4760" fmla="*/ 2106699 w 6019391"/>
              <a:gd name="connsiteY4760" fmla="*/ 579860 h 3787550"/>
              <a:gd name="connsiteX4761" fmla="*/ 4571070 w 6019391"/>
              <a:gd name="connsiteY4761" fmla="*/ 576621 h 3787550"/>
              <a:gd name="connsiteX4762" fmla="*/ 4570641 w 6019391"/>
              <a:gd name="connsiteY4762" fmla="*/ 578375 h 3787550"/>
              <a:gd name="connsiteX4763" fmla="*/ 4568653 w 6019391"/>
              <a:gd name="connsiteY4763" fmla="*/ 581149 h 3787550"/>
              <a:gd name="connsiteX4764" fmla="*/ 4556126 w 6019391"/>
              <a:gd name="connsiteY4764" fmla="*/ 588421 h 3787550"/>
              <a:gd name="connsiteX4765" fmla="*/ 4556336 w 6019391"/>
              <a:gd name="connsiteY4765" fmla="*/ 588220 h 3787550"/>
              <a:gd name="connsiteX4766" fmla="*/ 4568445 w 6019391"/>
              <a:gd name="connsiteY4766" fmla="*/ 577745 h 3787550"/>
              <a:gd name="connsiteX4767" fmla="*/ 4570091 w 6019391"/>
              <a:gd name="connsiteY4767" fmla="*/ 576786 h 3787550"/>
              <a:gd name="connsiteX4768" fmla="*/ 4571070 w 6019391"/>
              <a:gd name="connsiteY4768" fmla="*/ 576621 h 3787550"/>
              <a:gd name="connsiteX4769" fmla="*/ 5707542 w 6019391"/>
              <a:gd name="connsiteY4769" fmla="*/ 576266 h 3787550"/>
              <a:gd name="connsiteX4770" fmla="*/ 5707181 w 6019391"/>
              <a:gd name="connsiteY4770" fmla="*/ 576435 h 3787550"/>
              <a:gd name="connsiteX4771" fmla="*/ 5706281 w 6019391"/>
              <a:gd name="connsiteY4771" fmla="*/ 577745 h 3787550"/>
              <a:gd name="connsiteX4772" fmla="*/ 5690393 w 6019391"/>
              <a:gd name="connsiteY4772" fmla="*/ 587864 h 3787550"/>
              <a:gd name="connsiteX4773" fmla="*/ 5690944 w 6019391"/>
              <a:gd name="connsiteY4773" fmla="*/ 589189 h 3787550"/>
              <a:gd name="connsiteX4774" fmla="*/ 5693897 w 6019391"/>
              <a:gd name="connsiteY4774" fmla="*/ 587464 h 3787550"/>
              <a:gd name="connsiteX4775" fmla="*/ 5693487 w 6019391"/>
              <a:gd name="connsiteY4775" fmla="*/ 588378 h 3787550"/>
              <a:gd name="connsiteX4776" fmla="*/ 5697009 w 6019391"/>
              <a:gd name="connsiteY4776" fmla="*/ 586550 h 3787550"/>
              <a:gd name="connsiteX4777" fmla="*/ 5706281 w 6019391"/>
              <a:gd name="connsiteY4777" fmla="*/ 577745 h 3787550"/>
              <a:gd name="connsiteX4778" fmla="*/ 5707912 w 6019391"/>
              <a:gd name="connsiteY4778" fmla="*/ 577193 h 3787550"/>
              <a:gd name="connsiteX4779" fmla="*/ 5708107 w 6019391"/>
              <a:gd name="connsiteY4779" fmla="*/ 576673 h 3787550"/>
              <a:gd name="connsiteX4780" fmla="*/ 5707542 w 6019391"/>
              <a:gd name="connsiteY4780" fmla="*/ 576266 h 3787550"/>
              <a:gd name="connsiteX4781" fmla="*/ 4450041 w 6019391"/>
              <a:gd name="connsiteY4781" fmla="*/ 576203 h 3787550"/>
              <a:gd name="connsiteX4782" fmla="*/ 4425785 w 6019391"/>
              <a:gd name="connsiteY4782" fmla="*/ 591661 h 3787550"/>
              <a:gd name="connsiteX4783" fmla="*/ 4423642 w 6019391"/>
              <a:gd name="connsiteY4783" fmla="*/ 594804 h 3787550"/>
              <a:gd name="connsiteX4784" fmla="*/ 4436785 w 6019391"/>
              <a:gd name="connsiteY4784" fmla="*/ 585591 h 3787550"/>
              <a:gd name="connsiteX4785" fmla="*/ 4450041 w 6019391"/>
              <a:gd name="connsiteY4785" fmla="*/ 576203 h 3787550"/>
              <a:gd name="connsiteX4786" fmla="*/ 5707110 w 6019391"/>
              <a:gd name="connsiteY4786" fmla="*/ 571779 h 3787550"/>
              <a:gd name="connsiteX4787" fmla="*/ 5699967 w 6019391"/>
              <a:gd name="connsiteY4787" fmla="*/ 575494 h 3787550"/>
              <a:gd name="connsiteX4788" fmla="*/ 5694097 w 6019391"/>
              <a:gd name="connsiteY4788" fmla="*/ 578892 h 3787550"/>
              <a:gd name="connsiteX4789" fmla="*/ 5692013 w 6019391"/>
              <a:gd name="connsiteY4789" fmla="*/ 581265 h 3787550"/>
              <a:gd name="connsiteX4790" fmla="*/ 5690185 w 6019391"/>
              <a:gd name="connsiteY4790" fmla="*/ 584833 h 3787550"/>
              <a:gd name="connsiteX4791" fmla="*/ 5692038 w 6019391"/>
              <a:gd name="connsiteY4791" fmla="*/ 583712 h 3787550"/>
              <a:gd name="connsiteX4792" fmla="*/ 5698265 w 6019391"/>
              <a:gd name="connsiteY4792" fmla="*/ 578952 h 3787550"/>
              <a:gd name="connsiteX4793" fmla="*/ 5706996 w 6019391"/>
              <a:gd name="connsiteY4793" fmla="*/ 571938 h 3787550"/>
              <a:gd name="connsiteX4794" fmla="*/ 4457081 w 6019391"/>
              <a:gd name="connsiteY4794" fmla="*/ 571472 h 3787550"/>
              <a:gd name="connsiteX4795" fmla="*/ 4456630 w 6019391"/>
              <a:gd name="connsiteY4795" fmla="*/ 572579 h 3787550"/>
              <a:gd name="connsiteX4796" fmla="*/ 4457413 w 6019391"/>
              <a:gd name="connsiteY4796" fmla="*/ 573574 h 3787550"/>
              <a:gd name="connsiteX4797" fmla="*/ 4457081 w 6019391"/>
              <a:gd name="connsiteY4797" fmla="*/ 571472 h 3787550"/>
              <a:gd name="connsiteX4798" fmla="*/ 2089558 w 6019391"/>
              <a:gd name="connsiteY4798" fmla="*/ 568508 h 3787550"/>
              <a:gd name="connsiteX4799" fmla="*/ 2090541 w 6019391"/>
              <a:gd name="connsiteY4799" fmla="*/ 569441 h 3787550"/>
              <a:gd name="connsiteX4800" fmla="*/ 2083443 w 6019391"/>
              <a:gd name="connsiteY4800" fmla="*/ 572641 h 3787550"/>
              <a:gd name="connsiteX4801" fmla="*/ 2089609 w 6019391"/>
              <a:gd name="connsiteY4801" fmla="*/ 568475 h 3787550"/>
              <a:gd name="connsiteX4802" fmla="*/ 2089558 w 6019391"/>
              <a:gd name="connsiteY4802" fmla="*/ 568508 h 3787550"/>
              <a:gd name="connsiteX4803" fmla="*/ 2089555 w 6019391"/>
              <a:gd name="connsiteY4803" fmla="*/ 568504 h 3787550"/>
              <a:gd name="connsiteX4804" fmla="*/ 3551987 w 6019391"/>
              <a:gd name="connsiteY4804" fmla="*/ 566460 h 3787550"/>
              <a:gd name="connsiteX4805" fmla="*/ 3552959 w 6019391"/>
              <a:gd name="connsiteY4805" fmla="*/ 567352 h 3787550"/>
              <a:gd name="connsiteX4806" fmla="*/ 3546142 w 6019391"/>
              <a:gd name="connsiteY4806" fmla="*/ 570615 h 3787550"/>
              <a:gd name="connsiteX4807" fmla="*/ 3552033 w 6019391"/>
              <a:gd name="connsiteY4807" fmla="*/ 566426 h 3787550"/>
              <a:gd name="connsiteX4808" fmla="*/ 3551987 w 6019391"/>
              <a:gd name="connsiteY4808" fmla="*/ 566460 h 3787550"/>
              <a:gd name="connsiteX4809" fmla="*/ 3551982 w 6019391"/>
              <a:gd name="connsiteY4809" fmla="*/ 566456 h 3787550"/>
              <a:gd name="connsiteX4810" fmla="*/ 5719674 w 6019391"/>
              <a:gd name="connsiteY4810" fmla="*/ 563063 h 3787550"/>
              <a:gd name="connsiteX4811" fmla="*/ 5714773 w 6019391"/>
              <a:gd name="connsiteY4811" fmla="*/ 566408 h 3787550"/>
              <a:gd name="connsiteX4812" fmla="*/ 5710854 w 6019391"/>
              <a:gd name="connsiteY4812" fmla="*/ 569094 h 3787550"/>
              <a:gd name="connsiteX4813" fmla="*/ 5711235 w 6019391"/>
              <a:gd name="connsiteY4813" fmla="*/ 570238 h 3787550"/>
              <a:gd name="connsiteX4814" fmla="*/ 5719668 w 6019391"/>
              <a:gd name="connsiteY4814" fmla="*/ 563154 h 3787550"/>
              <a:gd name="connsiteX4815" fmla="*/ 5719581 w 6019391"/>
              <a:gd name="connsiteY4815" fmla="*/ 562483 h 3787550"/>
              <a:gd name="connsiteX4816" fmla="*/ 5718907 w 6019391"/>
              <a:gd name="connsiteY4816" fmla="*/ 562486 h 3787550"/>
              <a:gd name="connsiteX4817" fmla="*/ 5717507 w 6019391"/>
              <a:gd name="connsiteY4817" fmla="*/ 563133 h 3787550"/>
              <a:gd name="connsiteX4818" fmla="*/ 5714865 w 6019391"/>
              <a:gd name="connsiteY4818" fmla="*/ 564905 h 3787550"/>
              <a:gd name="connsiteX4819" fmla="*/ 5714788 w 6019391"/>
              <a:gd name="connsiteY4819" fmla="*/ 564973 h 3787550"/>
              <a:gd name="connsiteX4820" fmla="*/ 3418586 w 6019391"/>
              <a:gd name="connsiteY4820" fmla="*/ 562206 h 3787550"/>
              <a:gd name="connsiteX4821" fmla="*/ 3418101 w 6019391"/>
              <a:gd name="connsiteY4821" fmla="*/ 564073 h 3787550"/>
              <a:gd name="connsiteX4822" fmla="*/ 3412691 w 6019391"/>
              <a:gd name="connsiteY4822" fmla="*/ 567252 h 3787550"/>
              <a:gd name="connsiteX4823" fmla="*/ 3416832 w 6019391"/>
              <a:gd name="connsiteY4823" fmla="*/ 562810 h 3787550"/>
              <a:gd name="connsiteX4824" fmla="*/ 3418586 w 6019391"/>
              <a:gd name="connsiteY4824" fmla="*/ 562206 h 3787550"/>
              <a:gd name="connsiteX4825" fmla="*/ 4483177 w 6019391"/>
              <a:gd name="connsiteY4825" fmla="*/ 561820 h 3787550"/>
              <a:gd name="connsiteX4826" fmla="*/ 4481874 w 6019391"/>
              <a:gd name="connsiteY4826" fmla="*/ 562403 h 3787550"/>
              <a:gd name="connsiteX4827" fmla="*/ 4480937 w 6019391"/>
              <a:gd name="connsiteY4827" fmla="*/ 563266 h 3787550"/>
              <a:gd name="connsiteX4828" fmla="*/ 4481797 w 6019391"/>
              <a:gd name="connsiteY4828" fmla="*/ 564173 h 3787550"/>
              <a:gd name="connsiteX4829" fmla="*/ 4483289 w 6019391"/>
              <a:gd name="connsiteY4829" fmla="*/ 563055 h 3787550"/>
              <a:gd name="connsiteX4830" fmla="*/ 4483177 w 6019391"/>
              <a:gd name="connsiteY4830" fmla="*/ 561820 h 3787550"/>
              <a:gd name="connsiteX4831" fmla="*/ 5731378 w 6019391"/>
              <a:gd name="connsiteY4831" fmla="*/ 561175 h 3787550"/>
              <a:gd name="connsiteX4832" fmla="*/ 5729768 w 6019391"/>
              <a:gd name="connsiteY4832" fmla="*/ 561854 h 3787550"/>
              <a:gd name="connsiteX4833" fmla="*/ 5724744 w 6019391"/>
              <a:gd name="connsiteY4833" fmla="*/ 567707 h 3787550"/>
              <a:gd name="connsiteX4834" fmla="*/ 5728158 w 6019391"/>
              <a:gd name="connsiteY4834" fmla="*/ 564535 h 3787550"/>
              <a:gd name="connsiteX4835" fmla="*/ 5731378 w 6019391"/>
              <a:gd name="connsiteY4835" fmla="*/ 561175 h 3787550"/>
              <a:gd name="connsiteX4836" fmla="*/ 2101722 w 6019391"/>
              <a:gd name="connsiteY4836" fmla="*/ 560290 h 3787550"/>
              <a:gd name="connsiteX4837" fmla="*/ 2094845 w 6019391"/>
              <a:gd name="connsiteY4837" fmla="*/ 565646 h 3787550"/>
              <a:gd name="connsiteX4838" fmla="*/ 2089609 w 6019391"/>
              <a:gd name="connsiteY4838" fmla="*/ 568475 h 3787550"/>
              <a:gd name="connsiteX4839" fmla="*/ 5873538 w 6019391"/>
              <a:gd name="connsiteY4839" fmla="*/ 560192 h 3787550"/>
              <a:gd name="connsiteX4840" fmla="*/ 5871828 w 6019391"/>
              <a:gd name="connsiteY4840" fmla="*/ 561022 h 3787550"/>
              <a:gd name="connsiteX4841" fmla="*/ 5869533 w 6019391"/>
              <a:gd name="connsiteY4841" fmla="*/ 563301 h 3787550"/>
              <a:gd name="connsiteX4842" fmla="*/ 5862011 w 6019391"/>
              <a:gd name="connsiteY4842" fmla="*/ 569286 h 3787550"/>
              <a:gd name="connsiteX4843" fmla="*/ 5855785 w 6019391"/>
              <a:gd name="connsiteY4843" fmla="*/ 573827 h 3787550"/>
              <a:gd name="connsiteX4844" fmla="*/ 5858587 w 6019391"/>
              <a:gd name="connsiteY4844" fmla="*/ 572506 h 3787550"/>
              <a:gd name="connsiteX4845" fmla="*/ 5859791 w 6019391"/>
              <a:gd name="connsiteY4845" fmla="*/ 571727 h 3787550"/>
              <a:gd name="connsiteX4846" fmla="*/ 5867045 w 6019391"/>
              <a:gd name="connsiteY4846" fmla="*/ 565657 h 3787550"/>
              <a:gd name="connsiteX4847" fmla="*/ 2165171 w 6019391"/>
              <a:gd name="connsiteY4847" fmla="*/ 559986 h 3787550"/>
              <a:gd name="connsiteX4848" fmla="*/ 2162819 w 6019391"/>
              <a:gd name="connsiteY4848" fmla="*/ 563290 h 3787550"/>
              <a:gd name="connsiteX4849" fmla="*/ 2121166 w 6019391"/>
              <a:gd name="connsiteY4849" fmla="*/ 588960 h 3787550"/>
              <a:gd name="connsiteX4850" fmla="*/ 2117703 w 6019391"/>
              <a:gd name="connsiteY4850" fmla="*/ 591176 h 3787550"/>
              <a:gd name="connsiteX4851" fmla="*/ 2125412 w 6019391"/>
              <a:gd name="connsiteY4851" fmla="*/ 585578 h 3787550"/>
              <a:gd name="connsiteX4852" fmla="*/ 2146075 w 6019391"/>
              <a:gd name="connsiteY4852" fmla="*/ 569141 h 3787550"/>
              <a:gd name="connsiteX4853" fmla="*/ 2155736 w 6019391"/>
              <a:gd name="connsiteY4853" fmla="*/ 563780 h 3787550"/>
              <a:gd name="connsiteX4854" fmla="*/ 2165171 w 6019391"/>
              <a:gd name="connsiteY4854" fmla="*/ 559986 h 3787550"/>
              <a:gd name="connsiteX4855" fmla="*/ 5798057 w 6019391"/>
              <a:gd name="connsiteY4855" fmla="*/ 558782 h 3787550"/>
              <a:gd name="connsiteX4856" fmla="*/ 5797899 w 6019391"/>
              <a:gd name="connsiteY4856" fmla="*/ 558846 h 3787550"/>
              <a:gd name="connsiteX4857" fmla="*/ 5793091 w 6019391"/>
              <a:gd name="connsiteY4857" fmla="*/ 561166 h 3787550"/>
              <a:gd name="connsiteX4858" fmla="*/ 5792302 w 6019391"/>
              <a:gd name="connsiteY4858" fmla="*/ 561730 h 3787550"/>
              <a:gd name="connsiteX4859" fmla="*/ 3563608 w 6019391"/>
              <a:gd name="connsiteY4859" fmla="*/ 558198 h 3787550"/>
              <a:gd name="connsiteX4860" fmla="*/ 3557052 w 6019391"/>
              <a:gd name="connsiteY4860" fmla="*/ 563562 h 3787550"/>
              <a:gd name="connsiteX4861" fmla="*/ 3552033 w 6019391"/>
              <a:gd name="connsiteY4861" fmla="*/ 566426 h 3787550"/>
              <a:gd name="connsiteX4862" fmla="*/ 2142411 w 6019391"/>
              <a:gd name="connsiteY4862" fmla="*/ 556323 h 3787550"/>
              <a:gd name="connsiteX4863" fmla="*/ 2129293 w 6019391"/>
              <a:gd name="connsiteY4863" fmla="*/ 564394 h 3787550"/>
              <a:gd name="connsiteX4864" fmla="*/ 2127732 w 6019391"/>
              <a:gd name="connsiteY4864" fmla="*/ 565258 h 3787550"/>
              <a:gd name="connsiteX4865" fmla="*/ 2137056 w 6019391"/>
              <a:gd name="connsiteY4865" fmla="*/ 558785 h 3787550"/>
              <a:gd name="connsiteX4866" fmla="*/ 3559716 w 6019391"/>
              <a:gd name="connsiteY4866" fmla="*/ 555595 h 3787550"/>
              <a:gd name="connsiteX4867" fmla="*/ 3552824 w 6019391"/>
              <a:gd name="connsiteY4867" fmla="*/ 559322 h 3787550"/>
              <a:gd name="connsiteX4868" fmla="*/ 3550667 w 6019391"/>
              <a:gd name="connsiteY4868" fmla="*/ 561127 h 3787550"/>
              <a:gd name="connsiteX4869" fmla="*/ 3517793 w 6019391"/>
              <a:gd name="connsiteY4869" fmla="*/ 590167 h 3787550"/>
              <a:gd name="connsiteX4870" fmla="*/ 3531131 w 6019391"/>
              <a:gd name="connsiteY4870" fmla="*/ 581445 h 3787550"/>
              <a:gd name="connsiteX4871" fmla="*/ 3549786 w 6019391"/>
              <a:gd name="connsiteY4871" fmla="*/ 571540 h 3787550"/>
              <a:gd name="connsiteX4872" fmla="*/ 3554001 w 6019391"/>
              <a:gd name="connsiteY4872" fmla="*/ 567843 h 3787550"/>
              <a:gd name="connsiteX4873" fmla="*/ 3554275 w 6019391"/>
              <a:gd name="connsiteY4873" fmla="*/ 567972 h 3787550"/>
              <a:gd name="connsiteX4874" fmla="*/ 3554743 w 6019391"/>
              <a:gd name="connsiteY4874" fmla="*/ 567193 h 3787550"/>
              <a:gd name="connsiteX4875" fmla="*/ 3554001 w 6019391"/>
              <a:gd name="connsiteY4875" fmla="*/ 567843 h 3787550"/>
              <a:gd name="connsiteX4876" fmla="*/ 3552959 w 6019391"/>
              <a:gd name="connsiteY4876" fmla="*/ 567352 h 3787550"/>
              <a:gd name="connsiteX4877" fmla="*/ 3567552 w 6019391"/>
              <a:gd name="connsiteY4877" fmla="*/ 555878 h 3787550"/>
              <a:gd name="connsiteX4878" fmla="*/ 3566446 w 6019391"/>
              <a:gd name="connsiteY4878" fmla="*/ 556455 h 3787550"/>
              <a:gd name="connsiteX4879" fmla="*/ 3555910 w 6019391"/>
              <a:gd name="connsiteY4879" fmla="*/ 564852 h 3787550"/>
              <a:gd name="connsiteX4880" fmla="*/ 3566057 w 6019391"/>
              <a:gd name="connsiteY4880" fmla="*/ 556657 h 3787550"/>
              <a:gd name="connsiteX4881" fmla="*/ 3565561 w 6019391"/>
              <a:gd name="connsiteY4881" fmla="*/ 556917 h 3787550"/>
              <a:gd name="connsiteX4882" fmla="*/ 3563454 w 6019391"/>
              <a:gd name="connsiteY4882" fmla="*/ 557228 h 3787550"/>
              <a:gd name="connsiteX4883" fmla="*/ 3559716 w 6019391"/>
              <a:gd name="connsiteY4883" fmla="*/ 555595 h 3787550"/>
              <a:gd name="connsiteX4884" fmla="*/ 2146527 w 6019391"/>
              <a:gd name="connsiteY4884" fmla="*/ 554027 h 3787550"/>
              <a:gd name="connsiteX4885" fmla="*/ 2142411 w 6019391"/>
              <a:gd name="connsiteY4885" fmla="*/ 556323 h 3787550"/>
              <a:gd name="connsiteX4886" fmla="*/ 2144045 w 6019391"/>
              <a:gd name="connsiteY4886" fmla="*/ 554827 h 3787550"/>
              <a:gd name="connsiteX4887" fmla="*/ 2146527 w 6019391"/>
              <a:gd name="connsiteY4887" fmla="*/ 554027 h 3787550"/>
              <a:gd name="connsiteX4888" fmla="*/ 5302975 w 6019391"/>
              <a:gd name="connsiteY4888" fmla="*/ 553163 h 3787550"/>
              <a:gd name="connsiteX4889" fmla="*/ 5304021 w 6019391"/>
              <a:gd name="connsiteY4889" fmla="*/ 554027 h 3787550"/>
              <a:gd name="connsiteX4890" fmla="*/ 5297203 w 6019391"/>
              <a:gd name="connsiteY4890" fmla="*/ 557735 h 3787550"/>
              <a:gd name="connsiteX4891" fmla="*/ 5303021 w 6019391"/>
              <a:gd name="connsiteY4891" fmla="*/ 553126 h 3787550"/>
              <a:gd name="connsiteX4892" fmla="*/ 5302975 w 6019391"/>
              <a:gd name="connsiteY4892" fmla="*/ 553163 h 3787550"/>
              <a:gd name="connsiteX4893" fmla="*/ 5302971 w 6019391"/>
              <a:gd name="connsiteY4893" fmla="*/ 553159 h 3787550"/>
              <a:gd name="connsiteX4894" fmla="*/ 2173153 w 6019391"/>
              <a:gd name="connsiteY4894" fmla="*/ 547997 h 3787550"/>
              <a:gd name="connsiteX4895" fmla="*/ 2169909 w 6019391"/>
              <a:gd name="connsiteY4895" fmla="*/ 550400 h 3787550"/>
              <a:gd name="connsiteX4896" fmla="*/ 2169747 w 6019391"/>
              <a:gd name="connsiteY4896" fmla="*/ 550310 h 3787550"/>
              <a:gd name="connsiteX4897" fmla="*/ 2172505 w 6019391"/>
              <a:gd name="connsiteY4897" fmla="*/ 548116 h 3787550"/>
              <a:gd name="connsiteX4898" fmla="*/ 2243495 w 6019391"/>
              <a:gd name="connsiteY4898" fmla="*/ 546854 h 3787550"/>
              <a:gd name="connsiteX4899" fmla="*/ 2241321 w 6019391"/>
              <a:gd name="connsiteY4899" fmla="*/ 549742 h 3787550"/>
              <a:gd name="connsiteX4900" fmla="*/ 2238455 w 6019391"/>
              <a:gd name="connsiteY4900" fmla="*/ 552029 h 3787550"/>
              <a:gd name="connsiteX4901" fmla="*/ 2237609 w 6019391"/>
              <a:gd name="connsiteY4901" fmla="*/ 552176 h 3787550"/>
              <a:gd name="connsiteX4902" fmla="*/ 2241650 w 6019391"/>
              <a:gd name="connsiteY4902" fmla="*/ 548420 h 3787550"/>
              <a:gd name="connsiteX4903" fmla="*/ 3611321 w 6019391"/>
              <a:gd name="connsiteY4903" fmla="*/ 546038 h 3787550"/>
              <a:gd name="connsiteX4904" fmla="*/ 3593032 w 6019391"/>
              <a:gd name="connsiteY4904" fmla="*/ 556563 h 3787550"/>
              <a:gd name="connsiteX4905" fmla="*/ 3591613 w 6019391"/>
              <a:gd name="connsiteY4905" fmla="*/ 557369 h 3787550"/>
              <a:gd name="connsiteX4906" fmla="*/ 3593139 w 6019391"/>
              <a:gd name="connsiteY4906" fmla="*/ 557088 h 3787550"/>
              <a:gd name="connsiteX4907" fmla="*/ 3603197 w 6019391"/>
              <a:gd name="connsiteY4907" fmla="*/ 552634 h 3787550"/>
              <a:gd name="connsiteX4908" fmla="*/ 5751089 w 6019391"/>
              <a:gd name="connsiteY4908" fmla="*/ 544765 h 3787550"/>
              <a:gd name="connsiteX4909" fmla="*/ 5724010 w 6019391"/>
              <a:gd name="connsiteY4909" fmla="*/ 559292 h 3787550"/>
              <a:gd name="connsiteX4910" fmla="*/ 5722711 w 6019391"/>
              <a:gd name="connsiteY4910" fmla="*/ 560482 h 3787550"/>
              <a:gd name="connsiteX4911" fmla="*/ 5722146 w 6019391"/>
              <a:gd name="connsiteY4911" fmla="*/ 561151 h 3787550"/>
              <a:gd name="connsiteX4912" fmla="*/ 5722312 w 6019391"/>
              <a:gd name="connsiteY4912" fmla="*/ 561065 h 3787550"/>
              <a:gd name="connsiteX4913" fmla="*/ 5722011 w 6019391"/>
              <a:gd name="connsiteY4913" fmla="*/ 561311 h 3787550"/>
              <a:gd name="connsiteX4914" fmla="*/ 5721838 w 6019391"/>
              <a:gd name="connsiteY4914" fmla="*/ 561517 h 3787550"/>
              <a:gd name="connsiteX4915" fmla="*/ 5721480 w 6019391"/>
              <a:gd name="connsiteY4915" fmla="*/ 562444 h 3787550"/>
              <a:gd name="connsiteX4916" fmla="*/ 5736218 w 6019391"/>
              <a:gd name="connsiteY4916" fmla="*/ 553692 h 3787550"/>
              <a:gd name="connsiteX4917" fmla="*/ 5751089 w 6019391"/>
              <a:gd name="connsiteY4917" fmla="*/ 544765 h 3787550"/>
              <a:gd name="connsiteX4918" fmla="*/ 5314451 w 6019391"/>
              <a:gd name="connsiteY4918" fmla="*/ 544074 h 3787550"/>
              <a:gd name="connsiteX4919" fmla="*/ 5308015 w 6019391"/>
              <a:gd name="connsiteY4919" fmla="*/ 549923 h 3787550"/>
              <a:gd name="connsiteX4920" fmla="*/ 5303021 w 6019391"/>
              <a:gd name="connsiteY4920" fmla="*/ 553126 h 3787550"/>
              <a:gd name="connsiteX4921" fmla="*/ 4489105 w 6019391"/>
              <a:gd name="connsiteY4921" fmla="*/ 542854 h 3787550"/>
              <a:gd name="connsiteX4922" fmla="*/ 4489238 w 6019391"/>
              <a:gd name="connsiteY4922" fmla="*/ 543928 h 3787550"/>
              <a:gd name="connsiteX4923" fmla="*/ 4489303 w 6019391"/>
              <a:gd name="connsiteY4923" fmla="*/ 544453 h 3787550"/>
              <a:gd name="connsiteX4924" fmla="*/ 4489300 w 6019391"/>
              <a:gd name="connsiteY4924" fmla="*/ 544427 h 3787550"/>
              <a:gd name="connsiteX4925" fmla="*/ 4489238 w 6019391"/>
              <a:gd name="connsiteY4925" fmla="*/ 543928 h 3787550"/>
              <a:gd name="connsiteX4926" fmla="*/ 4489229 w 6019391"/>
              <a:gd name="connsiteY4926" fmla="*/ 543853 h 3787550"/>
              <a:gd name="connsiteX4927" fmla="*/ 4489105 w 6019391"/>
              <a:gd name="connsiteY4927" fmla="*/ 542854 h 3787550"/>
              <a:gd name="connsiteX4928" fmla="*/ 5758965 w 6019391"/>
              <a:gd name="connsiteY4928" fmla="*/ 540291 h 3787550"/>
              <a:gd name="connsiteX4929" fmla="*/ 5758399 w 6019391"/>
              <a:gd name="connsiteY4929" fmla="*/ 541422 h 3787550"/>
              <a:gd name="connsiteX4930" fmla="*/ 5759161 w 6019391"/>
              <a:gd name="connsiteY4930" fmla="*/ 542524 h 3787550"/>
              <a:gd name="connsiteX4931" fmla="*/ 5758965 w 6019391"/>
              <a:gd name="connsiteY4931" fmla="*/ 540291 h 3787550"/>
              <a:gd name="connsiteX4932" fmla="*/ 5363955 w 6019391"/>
              <a:gd name="connsiteY4932" fmla="*/ 538194 h 3787550"/>
              <a:gd name="connsiteX4933" fmla="*/ 5365183 w 6019391"/>
              <a:gd name="connsiteY4933" fmla="*/ 540404 h 3787550"/>
              <a:gd name="connsiteX4934" fmla="*/ 5363918 w 6019391"/>
              <a:gd name="connsiteY4934" fmla="*/ 540088 h 3787550"/>
              <a:gd name="connsiteX4935" fmla="*/ 5363955 w 6019391"/>
              <a:gd name="connsiteY4935" fmla="*/ 538194 h 3787550"/>
              <a:gd name="connsiteX4936" fmla="*/ 3121532 w 6019391"/>
              <a:gd name="connsiteY4936" fmla="*/ 537799 h 3787550"/>
              <a:gd name="connsiteX4937" fmla="*/ 3115915 w 6019391"/>
              <a:gd name="connsiteY4937" fmla="*/ 544537 h 3787550"/>
              <a:gd name="connsiteX4938" fmla="*/ 3097165 w 6019391"/>
              <a:gd name="connsiteY4938" fmla="*/ 554780 h 3787550"/>
              <a:gd name="connsiteX4939" fmla="*/ 3083373 w 6019391"/>
              <a:gd name="connsiteY4939" fmla="*/ 563123 h 3787550"/>
              <a:gd name="connsiteX4940" fmla="*/ 3089220 w 6019391"/>
              <a:gd name="connsiteY4940" fmla="*/ 555771 h 3787550"/>
              <a:gd name="connsiteX4941" fmla="*/ 3093975 w 6019391"/>
              <a:gd name="connsiteY4941" fmla="*/ 553164 h 3787550"/>
              <a:gd name="connsiteX4942" fmla="*/ 3120774 w 6019391"/>
              <a:gd name="connsiteY4942" fmla="*/ 538180 h 3787550"/>
              <a:gd name="connsiteX4943" fmla="*/ 3593941 w 6019391"/>
              <a:gd name="connsiteY4943" fmla="*/ 535164 h 3787550"/>
              <a:gd name="connsiteX4944" fmla="*/ 3590397 w 6019391"/>
              <a:gd name="connsiteY4944" fmla="*/ 537972 h 3787550"/>
              <a:gd name="connsiteX4945" fmla="*/ 3590975 w 6019391"/>
              <a:gd name="connsiteY4945" fmla="*/ 538382 h 3787550"/>
              <a:gd name="connsiteX4946" fmla="*/ 3594413 w 6019391"/>
              <a:gd name="connsiteY4946" fmla="*/ 536598 h 3787550"/>
              <a:gd name="connsiteX4947" fmla="*/ 3593941 w 6019391"/>
              <a:gd name="connsiteY4947" fmla="*/ 535164 h 3787550"/>
              <a:gd name="connsiteX4948" fmla="*/ 5358516 w 6019391"/>
              <a:gd name="connsiteY4948" fmla="*/ 534627 h 3787550"/>
              <a:gd name="connsiteX4949" fmla="*/ 5354595 w 6019391"/>
              <a:gd name="connsiteY4949" fmla="*/ 537217 h 3787550"/>
              <a:gd name="connsiteX4950" fmla="*/ 5356108 w 6019391"/>
              <a:gd name="connsiteY4950" fmla="*/ 535604 h 3787550"/>
              <a:gd name="connsiteX4951" fmla="*/ 5358516 w 6019391"/>
              <a:gd name="connsiteY4951" fmla="*/ 534627 h 3787550"/>
              <a:gd name="connsiteX4952" fmla="*/ 5787570 w 6019391"/>
              <a:gd name="connsiteY4952" fmla="*/ 532885 h 3787550"/>
              <a:gd name="connsiteX4953" fmla="*/ 5785140 w 6019391"/>
              <a:gd name="connsiteY4953" fmla="*/ 533975 h 3787550"/>
              <a:gd name="connsiteX4954" fmla="*/ 5785909 w 6019391"/>
              <a:gd name="connsiteY4954" fmla="*/ 534371 h 3787550"/>
              <a:gd name="connsiteX4955" fmla="*/ 5787588 w 6019391"/>
              <a:gd name="connsiteY4955" fmla="*/ 533302 h 3787550"/>
              <a:gd name="connsiteX4956" fmla="*/ 5787842 w 6019391"/>
              <a:gd name="connsiteY4956" fmla="*/ 532928 h 3787550"/>
              <a:gd name="connsiteX4957" fmla="*/ 5838299 w 6019391"/>
              <a:gd name="connsiteY4957" fmla="*/ 531629 h 3787550"/>
              <a:gd name="connsiteX4958" fmla="*/ 5833910 w 6019391"/>
              <a:gd name="connsiteY4958" fmla="*/ 533790 h 3787550"/>
              <a:gd name="connsiteX4959" fmla="*/ 5835683 w 6019391"/>
              <a:gd name="connsiteY4959" fmla="*/ 532332 h 3787550"/>
              <a:gd name="connsiteX4960" fmla="*/ 5838299 w 6019391"/>
              <a:gd name="connsiteY4960" fmla="*/ 531629 h 3787550"/>
              <a:gd name="connsiteX4961" fmla="*/ 4572923 w 6019391"/>
              <a:gd name="connsiteY4961" fmla="*/ 530761 h 3787550"/>
              <a:gd name="connsiteX4962" fmla="*/ 4562822 w 6019391"/>
              <a:gd name="connsiteY4962" fmla="*/ 542377 h 3787550"/>
              <a:gd name="connsiteX4963" fmla="*/ 4554943 w 6019391"/>
              <a:gd name="connsiteY4963" fmla="*/ 550802 h 3787550"/>
              <a:gd name="connsiteX4964" fmla="*/ 4553848 w 6019391"/>
              <a:gd name="connsiteY4964" fmla="*/ 552074 h 3787550"/>
              <a:gd name="connsiteX4965" fmla="*/ 4542801 w 6019391"/>
              <a:gd name="connsiteY4965" fmla="*/ 558659 h 3787550"/>
              <a:gd name="connsiteX4966" fmla="*/ 4554535 w 6019391"/>
              <a:gd name="connsiteY4966" fmla="*/ 548469 h 3787550"/>
              <a:gd name="connsiteX4967" fmla="*/ 4566826 w 6019391"/>
              <a:gd name="connsiteY4967" fmla="*/ 534844 h 3787550"/>
              <a:gd name="connsiteX4968" fmla="*/ 4570919 w 6019391"/>
              <a:gd name="connsiteY4968" fmla="*/ 531201 h 3787550"/>
              <a:gd name="connsiteX4969" fmla="*/ 4571551 w 6019391"/>
              <a:gd name="connsiteY4969" fmla="*/ 530972 h 3787550"/>
              <a:gd name="connsiteX4970" fmla="*/ 2179665 w 6019391"/>
              <a:gd name="connsiteY4970" fmla="*/ 530626 h 3787550"/>
              <a:gd name="connsiteX4971" fmla="*/ 2170346 w 6019391"/>
              <a:gd name="connsiteY4971" fmla="*/ 538148 h 3787550"/>
              <a:gd name="connsiteX4972" fmla="*/ 2158586 w 6019391"/>
              <a:gd name="connsiteY4972" fmla="*/ 544774 h 3787550"/>
              <a:gd name="connsiteX4973" fmla="*/ 2148147 w 6019391"/>
              <a:gd name="connsiteY4973" fmla="*/ 550462 h 3787550"/>
              <a:gd name="connsiteX4974" fmla="*/ 2159850 w 6019391"/>
              <a:gd name="connsiteY4974" fmla="*/ 541051 h 3787550"/>
              <a:gd name="connsiteX4975" fmla="*/ 2177116 w 6019391"/>
              <a:gd name="connsiteY4975" fmla="*/ 532138 h 3787550"/>
              <a:gd name="connsiteX4976" fmla="*/ 4520643 w 6019391"/>
              <a:gd name="connsiteY4976" fmla="*/ 530525 h 3787550"/>
              <a:gd name="connsiteX4977" fmla="*/ 4520427 w 6019391"/>
              <a:gd name="connsiteY4977" fmla="*/ 532038 h 3787550"/>
              <a:gd name="connsiteX4978" fmla="*/ 4520032 w 6019391"/>
              <a:gd name="connsiteY4978" fmla="*/ 532723 h 3787550"/>
              <a:gd name="connsiteX4979" fmla="*/ 4505604 w 6019391"/>
              <a:gd name="connsiteY4979" fmla="*/ 541946 h 3787550"/>
              <a:gd name="connsiteX4980" fmla="*/ 4506907 w 6019391"/>
              <a:gd name="connsiteY4980" fmla="*/ 540670 h 3787550"/>
              <a:gd name="connsiteX4981" fmla="*/ 4520643 w 6019391"/>
              <a:gd name="connsiteY4981" fmla="*/ 530525 h 3787550"/>
              <a:gd name="connsiteX4982" fmla="*/ 2144259 w 6019391"/>
              <a:gd name="connsiteY4982" fmla="*/ 529729 h 3787550"/>
              <a:gd name="connsiteX4983" fmla="*/ 2137284 w 6019391"/>
              <a:gd name="connsiteY4983" fmla="*/ 535685 h 3787550"/>
              <a:gd name="connsiteX4984" fmla="*/ 2136882 w 6019391"/>
              <a:gd name="connsiteY4984" fmla="*/ 535926 h 3787550"/>
              <a:gd name="connsiteX4985" fmla="*/ 2137005 w 6019391"/>
              <a:gd name="connsiteY4985" fmla="*/ 535922 h 3787550"/>
              <a:gd name="connsiteX4986" fmla="*/ 2133886 w 6019391"/>
              <a:gd name="connsiteY4986" fmla="*/ 538587 h 3787550"/>
              <a:gd name="connsiteX4987" fmla="*/ 2133501 w 6019391"/>
              <a:gd name="connsiteY4987" fmla="*/ 537333 h 3787550"/>
              <a:gd name="connsiteX4988" fmla="*/ 2129784 w 6019391"/>
              <a:gd name="connsiteY4988" fmla="*/ 540135 h 3787550"/>
              <a:gd name="connsiteX4989" fmla="*/ 2130372 w 6019391"/>
              <a:gd name="connsiteY4989" fmla="*/ 540566 h 3787550"/>
              <a:gd name="connsiteX4990" fmla="*/ 2133182 w 6019391"/>
              <a:gd name="connsiteY4990" fmla="*/ 539189 h 3787550"/>
              <a:gd name="connsiteX4991" fmla="*/ 1993610 w 6019391"/>
              <a:gd name="connsiteY4991" fmla="*/ 658369 h 3787550"/>
              <a:gd name="connsiteX4992" fmla="*/ 1986964 w 6019391"/>
              <a:gd name="connsiteY4992" fmla="*/ 660387 h 3787550"/>
              <a:gd name="connsiteX4993" fmla="*/ 1977633 w 6019391"/>
              <a:gd name="connsiteY4993" fmla="*/ 666879 h 3787550"/>
              <a:gd name="connsiteX4994" fmla="*/ 1977633 w 6019391"/>
              <a:gd name="connsiteY4994" fmla="*/ 666879 h 3787550"/>
              <a:gd name="connsiteX4995" fmla="*/ 1986964 w 6019391"/>
              <a:gd name="connsiteY4995" fmla="*/ 660387 h 3787550"/>
              <a:gd name="connsiteX4996" fmla="*/ 1993610 w 6019391"/>
              <a:gd name="connsiteY4996" fmla="*/ 658369 h 3787550"/>
              <a:gd name="connsiteX4997" fmla="*/ 2077407 w 6019391"/>
              <a:gd name="connsiteY4997" fmla="*/ 600196 h 3787550"/>
              <a:gd name="connsiteX4998" fmla="*/ 2079725 w 6019391"/>
              <a:gd name="connsiteY4998" fmla="*/ 599806 h 3787550"/>
              <a:gd name="connsiteX4999" fmla="*/ 2084055 w 6019391"/>
              <a:gd name="connsiteY4999" fmla="*/ 596720 h 3787550"/>
              <a:gd name="connsiteX5000" fmla="*/ 2126708 w 6019391"/>
              <a:gd name="connsiteY5000" fmla="*/ 573368 h 3787550"/>
              <a:gd name="connsiteX5001" fmla="*/ 2121951 w 6019391"/>
              <a:gd name="connsiteY5001" fmla="*/ 577207 h 3787550"/>
              <a:gd name="connsiteX5002" fmla="*/ 2095967 w 6019391"/>
              <a:gd name="connsiteY5002" fmla="*/ 592880 h 3787550"/>
              <a:gd name="connsiteX5003" fmla="*/ 2091571 w 6019391"/>
              <a:gd name="connsiteY5003" fmla="*/ 599384 h 3787550"/>
              <a:gd name="connsiteX5004" fmla="*/ 2101673 w 6019391"/>
              <a:gd name="connsiteY5004" fmla="*/ 593780 h 3787550"/>
              <a:gd name="connsiteX5005" fmla="*/ 2003103 w 6019391"/>
              <a:gd name="connsiteY5005" fmla="*/ 674381 h 3787550"/>
              <a:gd name="connsiteX5006" fmla="*/ 2110556 w 6019391"/>
              <a:gd name="connsiteY5006" fmla="*/ 596365 h 3787550"/>
              <a:gd name="connsiteX5007" fmla="*/ 2114793 w 6019391"/>
              <a:gd name="connsiteY5007" fmla="*/ 594596 h 3787550"/>
              <a:gd name="connsiteX5008" fmla="*/ 2150735 w 6019391"/>
              <a:gd name="connsiteY5008" fmla="*/ 574579 h 3787550"/>
              <a:gd name="connsiteX5009" fmla="*/ 2165117 w 6019391"/>
              <a:gd name="connsiteY5009" fmla="*/ 566343 h 3787550"/>
              <a:gd name="connsiteX5010" fmla="*/ 2160535 w 6019391"/>
              <a:gd name="connsiteY5010" fmla="*/ 572242 h 3787550"/>
              <a:gd name="connsiteX5011" fmla="*/ 2170480 w 6019391"/>
              <a:gd name="connsiteY5011" fmla="*/ 566730 h 3787550"/>
              <a:gd name="connsiteX5012" fmla="*/ 2178152 w 6019391"/>
              <a:gd name="connsiteY5012" fmla="*/ 559169 h 3787550"/>
              <a:gd name="connsiteX5013" fmla="*/ 2184778 w 6019391"/>
              <a:gd name="connsiteY5013" fmla="*/ 555572 h 3787550"/>
              <a:gd name="connsiteX5014" fmla="*/ 2185577 w 6019391"/>
              <a:gd name="connsiteY5014" fmla="*/ 555135 h 3787550"/>
              <a:gd name="connsiteX5015" fmla="*/ 2182706 w 6019391"/>
              <a:gd name="connsiteY5015" fmla="*/ 558352 h 3787550"/>
              <a:gd name="connsiteX5016" fmla="*/ 2170877 w 6019391"/>
              <a:gd name="connsiteY5016" fmla="*/ 570616 h 3787550"/>
              <a:gd name="connsiteX5017" fmla="*/ 2166724 w 6019391"/>
              <a:gd name="connsiteY5017" fmla="*/ 574546 h 3787550"/>
              <a:gd name="connsiteX5018" fmla="*/ 2103353 w 6019391"/>
              <a:gd name="connsiteY5018" fmla="*/ 625897 h 3787550"/>
              <a:gd name="connsiteX5019" fmla="*/ 2036970 w 6019391"/>
              <a:gd name="connsiteY5019" fmla="*/ 682991 h 3787550"/>
              <a:gd name="connsiteX5020" fmla="*/ 1976841 w 6019391"/>
              <a:gd name="connsiteY5020" fmla="*/ 727462 h 3787550"/>
              <a:gd name="connsiteX5021" fmla="*/ 2024774 w 6019391"/>
              <a:gd name="connsiteY5021" fmla="*/ 701933 h 3787550"/>
              <a:gd name="connsiteX5022" fmla="*/ 2174694 w 6019391"/>
              <a:gd name="connsiteY5022" fmla="*/ 585880 h 3787550"/>
              <a:gd name="connsiteX5023" fmla="*/ 2171201 w 6019391"/>
              <a:gd name="connsiteY5023" fmla="*/ 589494 h 3787550"/>
              <a:gd name="connsiteX5024" fmla="*/ 2156261 w 6019391"/>
              <a:gd name="connsiteY5024" fmla="*/ 601639 h 3787550"/>
              <a:gd name="connsiteX5025" fmla="*/ 2156553 w 6019391"/>
              <a:gd name="connsiteY5025" fmla="*/ 601339 h 3787550"/>
              <a:gd name="connsiteX5026" fmla="*/ 2157268 w 6019391"/>
              <a:gd name="connsiteY5026" fmla="*/ 600626 h 3787550"/>
              <a:gd name="connsiteX5027" fmla="*/ 2157100 w 6019391"/>
              <a:gd name="connsiteY5027" fmla="*/ 600776 h 3787550"/>
              <a:gd name="connsiteX5028" fmla="*/ 2156553 w 6019391"/>
              <a:gd name="connsiteY5028" fmla="*/ 601339 h 3787550"/>
              <a:gd name="connsiteX5029" fmla="*/ 2156209 w 6019391"/>
              <a:gd name="connsiteY5029" fmla="*/ 601682 h 3787550"/>
              <a:gd name="connsiteX5030" fmla="*/ 2156261 w 6019391"/>
              <a:gd name="connsiteY5030" fmla="*/ 601639 h 3787550"/>
              <a:gd name="connsiteX5031" fmla="*/ 2154523 w 6019391"/>
              <a:gd name="connsiteY5031" fmla="*/ 603428 h 3787550"/>
              <a:gd name="connsiteX5032" fmla="*/ 2150427 w 6019391"/>
              <a:gd name="connsiteY5032" fmla="*/ 609344 h 3787550"/>
              <a:gd name="connsiteX5033" fmla="*/ 2160043 w 6019391"/>
              <a:gd name="connsiteY5033" fmla="*/ 600131 h 3787550"/>
              <a:gd name="connsiteX5034" fmla="*/ 2182484 w 6019391"/>
              <a:gd name="connsiteY5034" fmla="*/ 579433 h 3787550"/>
              <a:gd name="connsiteX5035" fmla="*/ 2194672 w 6019391"/>
              <a:gd name="connsiteY5035" fmla="*/ 569246 h 3787550"/>
              <a:gd name="connsiteX5036" fmla="*/ 2201557 w 6019391"/>
              <a:gd name="connsiteY5036" fmla="*/ 564814 h 3787550"/>
              <a:gd name="connsiteX5037" fmla="*/ 2211589 w 6019391"/>
              <a:gd name="connsiteY5037" fmla="*/ 556710 h 3787550"/>
              <a:gd name="connsiteX5038" fmla="*/ 2218079 w 6019391"/>
              <a:gd name="connsiteY5038" fmla="*/ 559411 h 3787550"/>
              <a:gd name="connsiteX5039" fmla="*/ 2237968 w 6019391"/>
              <a:gd name="connsiteY5039" fmla="*/ 539440 h 3787550"/>
              <a:gd name="connsiteX5040" fmla="*/ 2245640 w 6019391"/>
              <a:gd name="connsiteY5040" fmla="*/ 531776 h 3787550"/>
              <a:gd name="connsiteX5041" fmla="*/ 2246958 w 6019391"/>
              <a:gd name="connsiteY5041" fmla="*/ 531500 h 3787550"/>
              <a:gd name="connsiteX5042" fmla="*/ 2250635 w 6019391"/>
              <a:gd name="connsiteY5042" fmla="*/ 530367 h 3787550"/>
              <a:gd name="connsiteX5043" fmla="*/ 2248258 w 6019391"/>
              <a:gd name="connsiteY5043" fmla="*/ 532910 h 3787550"/>
              <a:gd name="connsiteX5044" fmla="*/ 2212541 w 6019391"/>
              <a:gd name="connsiteY5044" fmla="*/ 571022 h 3787550"/>
              <a:gd name="connsiteX5045" fmla="*/ 2206096 w 6019391"/>
              <a:gd name="connsiteY5045" fmla="*/ 577832 h 3787550"/>
              <a:gd name="connsiteX5046" fmla="*/ 2055162 w 6019391"/>
              <a:gd name="connsiteY5046" fmla="*/ 698190 h 3787550"/>
              <a:gd name="connsiteX5047" fmla="*/ 1864602 w 6019391"/>
              <a:gd name="connsiteY5047" fmla="*/ 848712 h 3787550"/>
              <a:gd name="connsiteX5048" fmla="*/ 1807060 w 6019391"/>
              <a:gd name="connsiteY5048" fmla="*/ 900321 h 3787550"/>
              <a:gd name="connsiteX5049" fmla="*/ 1843334 w 6019391"/>
              <a:gd name="connsiteY5049" fmla="*/ 885036 h 3787550"/>
              <a:gd name="connsiteX5050" fmla="*/ 1954263 w 6019391"/>
              <a:gd name="connsiteY5050" fmla="*/ 802586 h 3787550"/>
              <a:gd name="connsiteX5051" fmla="*/ 1932096 w 6019391"/>
              <a:gd name="connsiteY5051" fmla="*/ 824556 h 3787550"/>
              <a:gd name="connsiteX5052" fmla="*/ 1843792 w 6019391"/>
              <a:gd name="connsiteY5052" fmla="*/ 896479 h 3787550"/>
              <a:gd name="connsiteX5053" fmla="*/ 1734992 w 6019391"/>
              <a:gd name="connsiteY5053" fmla="*/ 974627 h 3787550"/>
              <a:gd name="connsiteX5054" fmla="*/ 1723085 w 6019391"/>
              <a:gd name="connsiteY5054" fmla="*/ 986099 h 3787550"/>
              <a:gd name="connsiteX5055" fmla="*/ 1773595 w 6019391"/>
              <a:gd name="connsiteY5055" fmla="*/ 955589 h 3787550"/>
              <a:gd name="connsiteX5056" fmla="*/ 1826142 w 6019391"/>
              <a:gd name="connsiteY5056" fmla="*/ 920734 h 3787550"/>
              <a:gd name="connsiteX5057" fmla="*/ 1849962 w 6019391"/>
              <a:gd name="connsiteY5057" fmla="*/ 913500 h 3787550"/>
              <a:gd name="connsiteX5058" fmla="*/ 1866676 w 6019391"/>
              <a:gd name="connsiteY5058" fmla="*/ 896843 h 3787550"/>
              <a:gd name="connsiteX5059" fmla="*/ 1891048 w 6019391"/>
              <a:gd name="connsiteY5059" fmla="*/ 889441 h 3787550"/>
              <a:gd name="connsiteX5060" fmla="*/ 1938525 w 6019391"/>
              <a:gd name="connsiteY5060" fmla="*/ 852471 h 3787550"/>
              <a:gd name="connsiteX5061" fmla="*/ 1920322 w 6019391"/>
              <a:gd name="connsiteY5061" fmla="*/ 876894 h 3787550"/>
              <a:gd name="connsiteX5062" fmla="*/ 1887629 w 6019391"/>
              <a:gd name="connsiteY5062" fmla="*/ 902062 h 3787550"/>
              <a:gd name="connsiteX5063" fmla="*/ 1882634 w 6019391"/>
              <a:gd name="connsiteY5063" fmla="*/ 918816 h 3787550"/>
              <a:gd name="connsiteX5064" fmla="*/ 1811138 w 6019391"/>
              <a:gd name="connsiteY5064" fmla="*/ 969673 h 3787550"/>
              <a:gd name="connsiteX5065" fmla="*/ 1784952 w 6019391"/>
              <a:gd name="connsiteY5065" fmla="*/ 986204 h 3787550"/>
              <a:gd name="connsiteX5066" fmla="*/ 1786059 w 6019391"/>
              <a:gd name="connsiteY5066" fmla="*/ 985341 h 3787550"/>
              <a:gd name="connsiteX5067" fmla="*/ 1788713 w 6019391"/>
              <a:gd name="connsiteY5067" fmla="*/ 983335 h 3787550"/>
              <a:gd name="connsiteX5068" fmla="*/ 1788093 w 6019391"/>
              <a:gd name="connsiteY5068" fmla="*/ 983756 h 3787550"/>
              <a:gd name="connsiteX5069" fmla="*/ 1786059 w 6019391"/>
              <a:gd name="connsiteY5069" fmla="*/ 985341 h 3787550"/>
              <a:gd name="connsiteX5070" fmla="*/ 1784741 w 6019391"/>
              <a:gd name="connsiteY5070" fmla="*/ 986337 h 3787550"/>
              <a:gd name="connsiteX5071" fmla="*/ 1784952 w 6019391"/>
              <a:gd name="connsiteY5071" fmla="*/ 986204 h 3787550"/>
              <a:gd name="connsiteX5072" fmla="*/ 1778396 w 6019391"/>
              <a:gd name="connsiteY5072" fmla="*/ 991312 h 3787550"/>
              <a:gd name="connsiteX5073" fmla="*/ 1762574 w 6019391"/>
              <a:gd name="connsiteY5073" fmla="*/ 1008306 h 3787550"/>
              <a:gd name="connsiteX5074" fmla="*/ 1798590 w 6019391"/>
              <a:gd name="connsiteY5074" fmla="*/ 982131 h 3787550"/>
              <a:gd name="connsiteX5075" fmla="*/ 1913837 w 6019391"/>
              <a:gd name="connsiteY5075" fmla="*/ 901416 h 3787550"/>
              <a:gd name="connsiteX5076" fmla="*/ 1952994 w 6019391"/>
              <a:gd name="connsiteY5076" fmla="*/ 882209 h 3787550"/>
              <a:gd name="connsiteX5077" fmla="*/ 1990203 w 6019391"/>
              <a:gd name="connsiteY5077" fmla="*/ 859328 h 3787550"/>
              <a:gd name="connsiteX5078" fmla="*/ 2012352 w 6019391"/>
              <a:gd name="connsiteY5078" fmla="*/ 867840 h 3787550"/>
              <a:gd name="connsiteX5079" fmla="*/ 2087066 w 6019391"/>
              <a:gd name="connsiteY5079" fmla="*/ 811015 h 3787550"/>
              <a:gd name="connsiteX5080" fmla="*/ 2267638 w 6019391"/>
              <a:gd name="connsiteY5080" fmla="*/ 669622 h 3787550"/>
              <a:gd name="connsiteX5081" fmla="*/ 2272747 w 6019391"/>
              <a:gd name="connsiteY5081" fmla="*/ 666057 h 3787550"/>
              <a:gd name="connsiteX5082" fmla="*/ 2270365 w 6019391"/>
              <a:gd name="connsiteY5082" fmla="*/ 671995 h 3787550"/>
              <a:gd name="connsiteX5083" fmla="*/ 2280106 w 6019391"/>
              <a:gd name="connsiteY5083" fmla="*/ 666171 h 3787550"/>
              <a:gd name="connsiteX5084" fmla="*/ 2291665 w 6019391"/>
              <a:gd name="connsiteY5084" fmla="*/ 652135 h 3787550"/>
              <a:gd name="connsiteX5085" fmla="*/ 2299039 w 6019391"/>
              <a:gd name="connsiteY5085" fmla="*/ 647229 h 3787550"/>
              <a:gd name="connsiteX5086" fmla="*/ 2305401 w 6019391"/>
              <a:gd name="connsiteY5086" fmla="*/ 646573 h 3787550"/>
              <a:gd name="connsiteX5087" fmla="*/ 2252673 w 6019391"/>
              <a:gd name="connsiteY5087" fmla="*/ 689406 h 3787550"/>
              <a:gd name="connsiteX5088" fmla="*/ 1990088 w 6019391"/>
              <a:gd name="connsiteY5088" fmla="*/ 901420 h 3787550"/>
              <a:gd name="connsiteX5089" fmla="*/ 1937159 w 6019391"/>
              <a:gd name="connsiteY5089" fmla="*/ 943704 h 3787550"/>
              <a:gd name="connsiteX5090" fmla="*/ 1899656 w 6019391"/>
              <a:gd name="connsiteY5090" fmla="*/ 977647 h 3787550"/>
              <a:gd name="connsiteX5091" fmla="*/ 1877488 w 6019391"/>
              <a:gd name="connsiteY5091" fmla="*/ 999617 h 3787550"/>
              <a:gd name="connsiteX5092" fmla="*/ 1874327 w 6019391"/>
              <a:gd name="connsiteY5092" fmla="*/ 1023130 h 3787550"/>
              <a:gd name="connsiteX5093" fmla="*/ 1961696 w 6019391"/>
              <a:gd name="connsiteY5093" fmla="*/ 958805 h 3787550"/>
              <a:gd name="connsiteX5094" fmla="*/ 2027537 w 6019391"/>
              <a:gd name="connsiteY5094" fmla="*/ 919914 h 3787550"/>
              <a:gd name="connsiteX5095" fmla="*/ 2045904 w 6019391"/>
              <a:gd name="connsiteY5095" fmla="*/ 917993 h 3787550"/>
              <a:gd name="connsiteX5096" fmla="*/ 2111487 w 6019391"/>
              <a:gd name="connsiteY5096" fmla="*/ 868208 h 3787550"/>
              <a:gd name="connsiteX5097" fmla="*/ 2099645 w 6019391"/>
              <a:gd name="connsiteY5097" fmla="*/ 886433 h 3787550"/>
              <a:gd name="connsiteX5098" fmla="*/ 2101774 w 6019391"/>
              <a:gd name="connsiteY5098" fmla="*/ 882130 h 3787550"/>
              <a:gd name="connsiteX5099" fmla="*/ 2094644 w 6019391"/>
              <a:gd name="connsiteY5099" fmla="*/ 889147 h 3787550"/>
              <a:gd name="connsiteX5100" fmla="*/ 2090717 w 6019391"/>
              <a:gd name="connsiteY5100" fmla="*/ 891278 h 3787550"/>
              <a:gd name="connsiteX5101" fmla="*/ 2087191 w 6019391"/>
              <a:gd name="connsiteY5101" fmla="*/ 894482 h 3787550"/>
              <a:gd name="connsiteX5102" fmla="*/ 2084965 w 6019391"/>
              <a:gd name="connsiteY5102" fmla="*/ 910397 h 3787550"/>
              <a:gd name="connsiteX5103" fmla="*/ 2074823 w 6019391"/>
              <a:gd name="connsiteY5103" fmla="*/ 920213 h 3787550"/>
              <a:gd name="connsiteX5104" fmla="*/ 2065113 w 6019391"/>
              <a:gd name="connsiteY5104" fmla="*/ 925906 h 3787550"/>
              <a:gd name="connsiteX5105" fmla="*/ 2041973 w 6019391"/>
              <a:gd name="connsiteY5105" fmla="*/ 940553 h 3787550"/>
              <a:gd name="connsiteX5106" fmla="*/ 1993671 w 6019391"/>
              <a:gd name="connsiteY5106" fmla="*/ 976066 h 3787550"/>
              <a:gd name="connsiteX5107" fmla="*/ 1959258 w 6019391"/>
              <a:gd name="connsiteY5107" fmla="*/ 1003413 h 3787550"/>
              <a:gd name="connsiteX5108" fmla="*/ 1949343 w 6019391"/>
              <a:gd name="connsiteY5108" fmla="*/ 1014489 h 3787550"/>
              <a:gd name="connsiteX5109" fmla="*/ 1955138 w 6019391"/>
              <a:gd name="connsiteY5109" fmla="*/ 1011909 h 3787550"/>
              <a:gd name="connsiteX5110" fmla="*/ 2039855 w 6019391"/>
              <a:gd name="connsiteY5110" fmla="*/ 944889 h 3787550"/>
              <a:gd name="connsiteX5111" fmla="*/ 2059683 w 6019391"/>
              <a:gd name="connsiteY5111" fmla="*/ 931999 h 3787550"/>
              <a:gd name="connsiteX5112" fmla="*/ 2054283 w 6019391"/>
              <a:gd name="connsiteY5112" fmla="*/ 936020 h 3787550"/>
              <a:gd name="connsiteX5113" fmla="*/ 2022705 w 6019391"/>
              <a:gd name="connsiteY5113" fmla="*/ 959172 h 3787550"/>
              <a:gd name="connsiteX5114" fmla="*/ 2019840 w 6019391"/>
              <a:gd name="connsiteY5114" fmla="*/ 971623 h 3787550"/>
              <a:gd name="connsiteX5115" fmla="*/ 2014930 w 6019391"/>
              <a:gd name="connsiteY5115" fmla="*/ 976556 h 3787550"/>
              <a:gd name="connsiteX5116" fmla="*/ 1995660 w 6019391"/>
              <a:gd name="connsiteY5116" fmla="*/ 990507 h 3787550"/>
              <a:gd name="connsiteX5117" fmla="*/ 1979305 w 6019391"/>
              <a:gd name="connsiteY5117" fmla="*/ 1004535 h 3787550"/>
              <a:gd name="connsiteX5118" fmla="*/ 1945126 w 6019391"/>
              <a:gd name="connsiteY5118" fmla="*/ 1028446 h 3787550"/>
              <a:gd name="connsiteX5119" fmla="*/ 1865695 w 6019391"/>
              <a:gd name="connsiteY5119" fmla="*/ 1082437 h 3787550"/>
              <a:gd name="connsiteX5120" fmla="*/ 1861080 w 6019391"/>
              <a:gd name="connsiteY5120" fmla="*/ 1091762 h 3787550"/>
              <a:gd name="connsiteX5121" fmla="*/ 1876796 w 6019391"/>
              <a:gd name="connsiteY5121" fmla="*/ 1086399 h 3787550"/>
              <a:gd name="connsiteX5122" fmla="*/ 1886027 w 6019391"/>
              <a:gd name="connsiteY5122" fmla="*/ 1080092 h 3787550"/>
              <a:gd name="connsiteX5123" fmla="*/ 1867443 w 6019391"/>
              <a:gd name="connsiteY5123" fmla="*/ 1095724 h 3787550"/>
              <a:gd name="connsiteX5124" fmla="*/ 1804987 w 6019391"/>
              <a:gd name="connsiteY5124" fmla="*/ 1150984 h 3787550"/>
              <a:gd name="connsiteX5125" fmla="*/ 1789137 w 6019391"/>
              <a:gd name="connsiteY5125" fmla="*/ 1164649 h 3787550"/>
              <a:gd name="connsiteX5126" fmla="*/ 1787986 w 6019391"/>
              <a:gd name="connsiteY5126" fmla="*/ 1168750 h 3787550"/>
              <a:gd name="connsiteX5127" fmla="*/ 1805421 w 6019391"/>
              <a:gd name="connsiteY5127" fmla="*/ 1154138 h 3787550"/>
              <a:gd name="connsiteX5128" fmla="*/ 1865621 w 6019391"/>
              <a:gd name="connsiteY5128" fmla="*/ 1102219 h 3787550"/>
              <a:gd name="connsiteX5129" fmla="*/ 1904292 w 6019391"/>
              <a:gd name="connsiteY5129" fmla="*/ 1067372 h 3787550"/>
              <a:gd name="connsiteX5130" fmla="*/ 1925980 w 6019391"/>
              <a:gd name="connsiteY5130" fmla="*/ 1051461 h 3787550"/>
              <a:gd name="connsiteX5131" fmla="*/ 1937188 w 6019391"/>
              <a:gd name="connsiteY5131" fmla="*/ 1042262 h 3787550"/>
              <a:gd name="connsiteX5132" fmla="*/ 1938183 w 6019391"/>
              <a:gd name="connsiteY5132" fmla="*/ 1041528 h 3787550"/>
              <a:gd name="connsiteX5133" fmla="*/ 1942970 w 6019391"/>
              <a:gd name="connsiteY5133" fmla="*/ 1038128 h 3787550"/>
              <a:gd name="connsiteX5134" fmla="*/ 1945965 w 6019391"/>
              <a:gd name="connsiteY5134" fmla="*/ 1036674 h 3787550"/>
              <a:gd name="connsiteX5135" fmla="*/ 1939852 w 6019391"/>
              <a:gd name="connsiteY5135" fmla="*/ 1042122 h 3787550"/>
              <a:gd name="connsiteX5136" fmla="*/ 1880205 w 6019391"/>
              <a:gd name="connsiteY5136" fmla="*/ 1091826 h 3787550"/>
              <a:gd name="connsiteX5137" fmla="*/ 1815610 w 6019391"/>
              <a:gd name="connsiteY5137" fmla="*/ 1150250 h 3787550"/>
              <a:gd name="connsiteX5138" fmla="*/ 1751747 w 6019391"/>
              <a:gd name="connsiteY5138" fmla="*/ 1208791 h 3787550"/>
              <a:gd name="connsiteX5139" fmla="*/ 1706350 w 6019391"/>
              <a:gd name="connsiteY5139" fmla="*/ 1245061 h 3787550"/>
              <a:gd name="connsiteX5140" fmla="*/ 1702144 w 6019391"/>
              <a:gd name="connsiteY5140" fmla="*/ 1247395 h 3787550"/>
              <a:gd name="connsiteX5141" fmla="*/ 1702371 w 6019391"/>
              <a:gd name="connsiteY5141" fmla="*/ 1247581 h 3787550"/>
              <a:gd name="connsiteX5142" fmla="*/ 1702921 w 6019391"/>
              <a:gd name="connsiteY5142" fmla="*/ 1251565 h 3787550"/>
              <a:gd name="connsiteX5143" fmla="*/ 1706462 w 6019391"/>
              <a:gd name="connsiteY5143" fmla="*/ 1251320 h 3787550"/>
              <a:gd name="connsiteX5144" fmla="*/ 1708159 w 6019391"/>
              <a:gd name="connsiteY5144" fmla="*/ 1257403 h 3787550"/>
              <a:gd name="connsiteX5145" fmla="*/ 1676207 w 6019391"/>
              <a:gd name="connsiteY5145" fmla="*/ 1284459 h 3787550"/>
              <a:gd name="connsiteX5146" fmla="*/ 1437564 w 6019391"/>
              <a:gd name="connsiteY5146" fmla="*/ 1511281 h 3787550"/>
              <a:gd name="connsiteX5147" fmla="*/ 1391376 w 6019391"/>
              <a:gd name="connsiteY5147" fmla="*/ 1556608 h 3787550"/>
              <a:gd name="connsiteX5148" fmla="*/ 1347199 w 6019391"/>
              <a:gd name="connsiteY5148" fmla="*/ 1601515 h 3787550"/>
              <a:gd name="connsiteX5149" fmla="*/ 1258708 w 6019391"/>
              <a:gd name="connsiteY5149" fmla="*/ 1694667 h 3787550"/>
              <a:gd name="connsiteX5150" fmla="*/ 1215150 w 6019391"/>
              <a:gd name="connsiteY5150" fmla="*/ 1741867 h 3787550"/>
              <a:gd name="connsiteX5151" fmla="*/ 1172721 w 6019391"/>
              <a:gd name="connsiteY5151" fmla="*/ 1789866 h 3787550"/>
              <a:gd name="connsiteX5152" fmla="*/ 1087860 w 6019391"/>
              <a:gd name="connsiteY5152" fmla="*/ 1885865 h 3787550"/>
              <a:gd name="connsiteX5153" fmla="*/ 998062 w 6019391"/>
              <a:gd name="connsiteY5153" fmla="*/ 1994199 h 3787550"/>
              <a:gd name="connsiteX5154" fmla="*/ 953352 w 6019391"/>
              <a:gd name="connsiteY5154" fmla="*/ 2047708 h 3787550"/>
              <a:gd name="connsiteX5155" fmla="*/ 910578 w 6019391"/>
              <a:gd name="connsiteY5155" fmla="*/ 2104444 h 3787550"/>
              <a:gd name="connsiteX5156" fmla="*/ 824349 w 6019391"/>
              <a:gd name="connsiteY5156" fmla="*/ 2215318 h 3787550"/>
              <a:gd name="connsiteX5157" fmla="*/ 741939 w 6019391"/>
              <a:gd name="connsiteY5157" fmla="*/ 2329173 h 3787550"/>
              <a:gd name="connsiteX5158" fmla="*/ 700295 w 6019391"/>
              <a:gd name="connsiteY5158" fmla="*/ 2386711 h 3787550"/>
              <a:gd name="connsiteX5159" fmla="*/ 660848 w 6019391"/>
              <a:gd name="connsiteY5159" fmla="*/ 2443964 h 3787550"/>
              <a:gd name="connsiteX5160" fmla="*/ 583641 w 6019391"/>
              <a:gd name="connsiteY5160" fmla="*/ 2561254 h 3787550"/>
              <a:gd name="connsiteX5161" fmla="*/ 545753 w 6019391"/>
              <a:gd name="connsiteY5161" fmla="*/ 2621466 h 3787550"/>
              <a:gd name="connsiteX5162" fmla="*/ 508749 w 6019391"/>
              <a:gd name="connsiteY5162" fmla="*/ 2680457 h 3787550"/>
              <a:gd name="connsiteX5163" fmla="*/ 436616 w 6019391"/>
              <a:gd name="connsiteY5163" fmla="*/ 2801358 h 3787550"/>
              <a:gd name="connsiteX5164" fmla="*/ 433560 w 6019391"/>
              <a:gd name="connsiteY5164" fmla="*/ 2813446 h 3787550"/>
              <a:gd name="connsiteX5165" fmla="*/ 448154 w 6019391"/>
              <a:gd name="connsiteY5165" fmla="*/ 2788171 h 3787550"/>
              <a:gd name="connsiteX5166" fmla="*/ 484166 w 6019391"/>
              <a:gd name="connsiteY5166" fmla="*/ 2725041 h 3787550"/>
              <a:gd name="connsiteX5167" fmla="*/ 489855 w 6019391"/>
              <a:gd name="connsiteY5167" fmla="*/ 2714822 h 3787550"/>
              <a:gd name="connsiteX5168" fmla="*/ 491495 w 6019391"/>
              <a:gd name="connsiteY5168" fmla="*/ 2712556 h 3787550"/>
              <a:gd name="connsiteX5169" fmla="*/ 573092 w 6019391"/>
              <a:gd name="connsiteY5169" fmla="*/ 2578580 h 3787550"/>
              <a:gd name="connsiteX5170" fmla="*/ 569587 w 6019391"/>
              <a:gd name="connsiteY5170" fmla="*/ 2594046 h 3787550"/>
              <a:gd name="connsiteX5171" fmla="*/ 482428 w 6019391"/>
              <a:gd name="connsiteY5171" fmla="*/ 2738066 h 3787550"/>
              <a:gd name="connsiteX5172" fmla="*/ 447091 w 6019391"/>
              <a:gd name="connsiteY5172" fmla="*/ 2805373 h 3787550"/>
              <a:gd name="connsiteX5173" fmla="*/ 432334 w 6019391"/>
              <a:gd name="connsiteY5173" fmla="*/ 2834776 h 3787550"/>
              <a:gd name="connsiteX5174" fmla="*/ 432884 w 6019391"/>
              <a:gd name="connsiteY5174" fmla="*/ 2832980 h 3787550"/>
              <a:gd name="connsiteX5175" fmla="*/ 432088 w 6019391"/>
              <a:gd name="connsiteY5175" fmla="*/ 2833248 h 3787550"/>
              <a:gd name="connsiteX5176" fmla="*/ 430373 w 6019391"/>
              <a:gd name="connsiteY5176" fmla="*/ 2834065 h 3787550"/>
              <a:gd name="connsiteX5177" fmla="*/ 423698 w 6019391"/>
              <a:gd name="connsiteY5177" fmla="*/ 2840993 h 3787550"/>
              <a:gd name="connsiteX5178" fmla="*/ 413519 w 6019391"/>
              <a:gd name="connsiteY5178" fmla="*/ 2852596 h 3787550"/>
              <a:gd name="connsiteX5179" fmla="*/ 401094 w 6019391"/>
              <a:gd name="connsiteY5179" fmla="*/ 2868763 h 3787550"/>
              <a:gd name="connsiteX5180" fmla="*/ 369113 w 6019391"/>
              <a:gd name="connsiteY5180" fmla="*/ 2909949 h 3787550"/>
              <a:gd name="connsiteX5181" fmla="*/ 366978 w 6019391"/>
              <a:gd name="connsiteY5181" fmla="*/ 2912690 h 3787550"/>
              <a:gd name="connsiteX5182" fmla="*/ 367470 w 6019391"/>
              <a:gd name="connsiteY5182" fmla="*/ 2908939 h 3787550"/>
              <a:gd name="connsiteX5183" fmla="*/ 367517 w 6019391"/>
              <a:gd name="connsiteY5183" fmla="*/ 2907617 h 3787550"/>
              <a:gd name="connsiteX5184" fmla="*/ 373862 w 6019391"/>
              <a:gd name="connsiteY5184" fmla="*/ 2898861 h 3787550"/>
              <a:gd name="connsiteX5185" fmla="*/ 390414 w 6019391"/>
              <a:gd name="connsiteY5185" fmla="*/ 2876147 h 3787550"/>
              <a:gd name="connsiteX5186" fmla="*/ 386568 w 6019391"/>
              <a:gd name="connsiteY5186" fmla="*/ 2870350 h 3787550"/>
              <a:gd name="connsiteX5187" fmla="*/ 392940 w 6019391"/>
              <a:gd name="connsiteY5187" fmla="*/ 2859237 h 3787550"/>
              <a:gd name="connsiteX5188" fmla="*/ 397965 w 6019391"/>
              <a:gd name="connsiteY5188" fmla="*/ 2847723 h 3787550"/>
              <a:gd name="connsiteX5189" fmla="*/ 400176 w 6019391"/>
              <a:gd name="connsiteY5189" fmla="*/ 2844452 h 3787550"/>
              <a:gd name="connsiteX5190" fmla="*/ 400029 w 6019391"/>
              <a:gd name="connsiteY5190" fmla="*/ 2844558 h 3787550"/>
              <a:gd name="connsiteX5191" fmla="*/ 399397 w 6019391"/>
              <a:gd name="connsiteY5191" fmla="*/ 2844565 h 3787550"/>
              <a:gd name="connsiteX5192" fmla="*/ 400019 w 6019391"/>
              <a:gd name="connsiteY5192" fmla="*/ 2841736 h 3787550"/>
              <a:gd name="connsiteX5193" fmla="*/ 401329 w 6019391"/>
              <a:gd name="connsiteY5193" fmla="*/ 2839115 h 3787550"/>
              <a:gd name="connsiteX5194" fmla="*/ 399823 w 6019391"/>
              <a:gd name="connsiteY5194" fmla="*/ 2839828 h 3787550"/>
              <a:gd name="connsiteX5195" fmla="*/ 397112 w 6019391"/>
              <a:gd name="connsiteY5195" fmla="*/ 2840468 h 3787550"/>
              <a:gd name="connsiteX5196" fmla="*/ 389765 w 6019391"/>
              <a:gd name="connsiteY5196" fmla="*/ 2850418 h 3787550"/>
              <a:gd name="connsiteX5197" fmla="*/ 382081 w 6019391"/>
              <a:gd name="connsiteY5197" fmla="*/ 2856344 h 3787550"/>
              <a:gd name="connsiteX5198" fmla="*/ 392896 w 6019391"/>
              <a:gd name="connsiteY5198" fmla="*/ 2841878 h 3787550"/>
              <a:gd name="connsiteX5199" fmla="*/ 394366 w 6019391"/>
              <a:gd name="connsiteY5199" fmla="*/ 2837693 h 3787550"/>
              <a:gd name="connsiteX5200" fmla="*/ 394387 w 6019391"/>
              <a:gd name="connsiteY5200" fmla="*/ 2837006 h 3787550"/>
              <a:gd name="connsiteX5201" fmla="*/ 351352 w 6019391"/>
              <a:gd name="connsiteY5201" fmla="*/ 2902584 h 3787550"/>
              <a:gd name="connsiteX5202" fmla="*/ 386237 w 6019391"/>
              <a:gd name="connsiteY5202" fmla="*/ 2838653 h 3787550"/>
              <a:gd name="connsiteX5203" fmla="*/ 386586 w 6019391"/>
              <a:gd name="connsiteY5203" fmla="*/ 2837605 h 3787550"/>
              <a:gd name="connsiteX5204" fmla="*/ 383155 w 6019391"/>
              <a:gd name="connsiteY5204" fmla="*/ 2842154 h 3787550"/>
              <a:gd name="connsiteX5205" fmla="*/ 380431 w 6019391"/>
              <a:gd name="connsiteY5205" fmla="*/ 2845491 h 3787550"/>
              <a:gd name="connsiteX5206" fmla="*/ 380730 w 6019391"/>
              <a:gd name="connsiteY5206" fmla="*/ 2844645 h 3787550"/>
              <a:gd name="connsiteX5207" fmla="*/ 383179 w 6019391"/>
              <a:gd name="connsiteY5207" fmla="*/ 2837613 h 3787550"/>
              <a:gd name="connsiteX5208" fmla="*/ 389419 w 6019391"/>
              <a:gd name="connsiteY5208" fmla="*/ 2828875 h 3787550"/>
              <a:gd name="connsiteX5209" fmla="*/ 389482 w 6019391"/>
              <a:gd name="connsiteY5209" fmla="*/ 2828791 h 3787550"/>
              <a:gd name="connsiteX5210" fmla="*/ 388861 w 6019391"/>
              <a:gd name="connsiteY5210" fmla="*/ 2824406 h 3787550"/>
              <a:gd name="connsiteX5211" fmla="*/ 384571 w 6019391"/>
              <a:gd name="connsiteY5211" fmla="*/ 2830335 h 3787550"/>
              <a:gd name="connsiteX5212" fmla="*/ 389462 w 6019391"/>
              <a:gd name="connsiteY5212" fmla="*/ 2822299 h 3787550"/>
              <a:gd name="connsiteX5213" fmla="*/ 388093 w 6019391"/>
              <a:gd name="connsiteY5213" fmla="*/ 2823761 h 3787550"/>
              <a:gd name="connsiteX5214" fmla="*/ 390128 w 6019391"/>
              <a:gd name="connsiteY5214" fmla="*/ 2818325 h 3787550"/>
              <a:gd name="connsiteX5215" fmla="*/ 389084 w 6019391"/>
              <a:gd name="connsiteY5215" fmla="*/ 2819308 h 3787550"/>
              <a:gd name="connsiteX5216" fmla="*/ 388015 w 6019391"/>
              <a:gd name="connsiteY5216" fmla="*/ 2820924 h 3787550"/>
              <a:gd name="connsiteX5217" fmla="*/ 387653 w 6019391"/>
              <a:gd name="connsiteY5217" fmla="*/ 2818208 h 3787550"/>
              <a:gd name="connsiteX5218" fmla="*/ 375764 w 6019391"/>
              <a:gd name="connsiteY5218" fmla="*/ 2834635 h 3787550"/>
              <a:gd name="connsiteX5219" fmla="*/ 380380 w 6019391"/>
              <a:gd name="connsiteY5219" fmla="*/ 2825504 h 3787550"/>
              <a:gd name="connsiteX5220" fmla="*/ 382706 w 6019391"/>
              <a:gd name="connsiteY5220" fmla="*/ 2817724 h 3787550"/>
              <a:gd name="connsiteX5221" fmla="*/ 381394 w 6019391"/>
              <a:gd name="connsiteY5221" fmla="*/ 2819392 h 3787550"/>
              <a:gd name="connsiteX5222" fmla="*/ 381265 w 6019391"/>
              <a:gd name="connsiteY5222" fmla="*/ 2819552 h 3787550"/>
              <a:gd name="connsiteX5223" fmla="*/ 360061 w 6019391"/>
              <a:gd name="connsiteY5223" fmla="*/ 2853576 h 3787550"/>
              <a:gd name="connsiteX5224" fmla="*/ 369319 w 6019391"/>
              <a:gd name="connsiteY5224" fmla="*/ 2834334 h 3787550"/>
              <a:gd name="connsiteX5225" fmla="*/ 362715 w 6019391"/>
              <a:gd name="connsiteY5225" fmla="*/ 2843263 h 3787550"/>
              <a:gd name="connsiteX5226" fmla="*/ 355076 w 6019391"/>
              <a:gd name="connsiteY5226" fmla="*/ 2853252 h 3787550"/>
              <a:gd name="connsiteX5227" fmla="*/ 353668 w 6019391"/>
              <a:gd name="connsiteY5227" fmla="*/ 2854758 h 3787550"/>
              <a:gd name="connsiteX5228" fmla="*/ 353366 w 6019391"/>
              <a:gd name="connsiteY5228" fmla="*/ 2855924 h 3787550"/>
              <a:gd name="connsiteX5229" fmla="*/ 349406 w 6019391"/>
              <a:gd name="connsiteY5229" fmla="*/ 2860680 h 3787550"/>
              <a:gd name="connsiteX5230" fmla="*/ 350785 w 6019391"/>
              <a:gd name="connsiteY5230" fmla="*/ 2855771 h 3787550"/>
              <a:gd name="connsiteX5231" fmla="*/ 350697 w 6019391"/>
              <a:gd name="connsiteY5231" fmla="*/ 2855894 h 3787550"/>
              <a:gd name="connsiteX5232" fmla="*/ 347001 w 6019391"/>
              <a:gd name="connsiteY5232" fmla="*/ 2858349 h 3787550"/>
              <a:gd name="connsiteX5233" fmla="*/ 342323 w 6019391"/>
              <a:gd name="connsiteY5233" fmla="*/ 2872802 h 3787550"/>
              <a:gd name="connsiteX5234" fmla="*/ 337047 w 6019391"/>
              <a:gd name="connsiteY5234" fmla="*/ 2882622 h 3787550"/>
              <a:gd name="connsiteX5235" fmla="*/ 337998 w 6019391"/>
              <a:gd name="connsiteY5235" fmla="*/ 2879260 h 3787550"/>
              <a:gd name="connsiteX5236" fmla="*/ 340721 w 6019391"/>
              <a:gd name="connsiteY5236" fmla="*/ 2875043 h 3787550"/>
              <a:gd name="connsiteX5237" fmla="*/ 342496 w 6019391"/>
              <a:gd name="connsiteY5237" fmla="*/ 2871264 h 3787550"/>
              <a:gd name="connsiteX5238" fmla="*/ 340606 w 6019391"/>
              <a:gd name="connsiteY5238" fmla="*/ 2871520 h 3787550"/>
              <a:gd name="connsiteX5239" fmla="*/ 341030 w 6019391"/>
              <a:gd name="connsiteY5239" fmla="*/ 2870349 h 3787550"/>
              <a:gd name="connsiteX5240" fmla="*/ 342811 w 6019391"/>
              <a:gd name="connsiteY5240" fmla="*/ 2858305 h 3787550"/>
              <a:gd name="connsiteX5241" fmla="*/ 337231 w 6019391"/>
              <a:gd name="connsiteY5241" fmla="*/ 2874818 h 3787550"/>
              <a:gd name="connsiteX5242" fmla="*/ 336851 w 6019391"/>
              <a:gd name="connsiteY5242" fmla="*/ 2875842 h 3787550"/>
              <a:gd name="connsiteX5243" fmla="*/ 336750 w 6019391"/>
              <a:gd name="connsiteY5243" fmla="*/ 2875962 h 3787550"/>
              <a:gd name="connsiteX5244" fmla="*/ 334766 w 6019391"/>
              <a:gd name="connsiteY5244" fmla="*/ 2878895 h 3787550"/>
              <a:gd name="connsiteX5245" fmla="*/ 340645 w 6019391"/>
              <a:gd name="connsiteY5245" fmla="*/ 2858656 h 3787550"/>
              <a:gd name="connsiteX5246" fmla="*/ 331639 w 6019391"/>
              <a:gd name="connsiteY5246" fmla="*/ 2875811 h 3787550"/>
              <a:gd name="connsiteX5247" fmla="*/ 328611 w 6019391"/>
              <a:gd name="connsiteY5247" fmla="*/ 2883801 h 3787550"/>
              <a:gd name="connsiteX5248" fmla="*/ 330128 w 6019391"/>
              <a:gd name="connsiteY5248" fmla="*/ 2878691 h 3787550"/>
              <a:gd name="connsiteX5249" fmla="*/ 304354 w 6019391"/>
              <a:gd name="connsiteY5249" fmla="*/ 2927789 h 3787550"/>
              <a:gd name="connsiteX5250" fmla="*/ 301810 w 6019391"/>
              <a:gd name="connsiteY5250" fmla="*/ 2936809 h 3787550"/>
              <a:gd name="connsiteX5251" fmla="*/ 283934 w 6019391"/>
              <a:gd name="connsiteY5251" fmla="*/ 2966619 h 3787550"/>
              <a:gd name="connsiteX5252" fmla="*/ 298422 w 6019391"/>
              <a:gd name="connsiteY5252" fmla="*/ 2935984 h 3787550"/>
              <a:gd name="connsiteX5253" fmla="*/ 299034 w 6019391"/>
              <a:gd name="connsiteY5253" fmla="*/ 2922157 h 3787550"/>
              <a:gd name="connsiteX5254" fmla="*/ 251809 w 6019391"/>
              <a:gd name="connsiteY5254" fmla="*/ 2995270 h 3787550"/>
              <a:gd name="connsiteX5255" fmla="*/ 248401 w 6019391"/>
              <a:gd name="connsiteY5255" fmla="*/ 2999977 h 3787550"/>
              <a:gd name="connsiteX5256" fmla="*/ 262004 w 6019391"/>
              <a:gd name="connsiteY5256" fmla="*/ 2970563 h 3787550"/>
              <a:gd name="connsiteX5257" fmla="*/ 264628 w 6019391"/>
              <a:gd name="connsiteY5257" fmla="*/ 2956318 h 3787550"/>
              <a:gd name="connsiteX5258" fmla="*/ 213562 w 6019391"/>
              <a:gd name="connsiteY5258" fmla="*/ 3031983 h 3787550"/>
              <a:gd name="connsiteX5259" fmla="*/ 250295 w 6019391"/>
              <a:gd name="connsiteY5259" fmla="*/ 2960387 h 3787550"/>
              <a:gd name="connsiteX5260" fmla="*/ 253676 w 6019391"/>
              <a:gd name="connsiteY5260" fmla="*/ 2945094 h 3787550"/>
              <a:gd name="connsiteX5261" fmla="*/ 254559 w 6019391"/>
              <a:gd name="connsiteY5261" fmla="*/ 2943874 h 3787550"/>
              <a:gd name="connsiteX5262" fmla="*/ 298271 w 6019391"/>
              <a:gd name="connsiteY5262" fmla="*/ 2870109 h 3787550"/>
              <a:gd name="connsiteX5263" fmla="*/ 290572 w 6019391"/>
              <a:gd name="connsiteY5263" fmla="*/ 2880745 h 3787550"/>
              <a:gd name="connsiteX5264" fmla="*/ 324249 w 6019391"/>
              <a:gd name="connsiteY5264" fmla="*/ 2821236 h 3787550"/>
              <a:gd name="connsiteX5265" fmla="*/ 317560 w 6019391"/>
              <a:gd name="connsiteY5265" fmla="*/ 2830478 h 3787550"/>
              <a:gd name="connsiteX5266" fmla="*/ 321293 w 6019391"/>
              <a:gd name="connsiteY5266" fmla="*/ 2822567 h 3787550"/>
              <a:gd name="connsiteX5267" fmla="*/ 324674 w 6019391"/>
              <a:gd name="connsiteY5267" fmla="*/ 2807275 h 3787550"/>
              <a:gd name="connsiteX5268" fmla="*/ 300858 w 6019391"/>
              <a:gd name="connsiteY5268" fmla="*/ 2840179 h 3787550"/>
              <a:gd name="connsiteX5269" fmla="*/ 309855 w 6019391"/>
              <a:gd name="connsiteY5269" fmla="*/ 2824996 h 3787550"/>
              <a:gd name="connsiteX5270" fmla="*/ 300064 w 6019391"/>
              <a:gd name="connsiteY5270" fmla="*/ 2841276 h 3787550"/>
              <a:gd name="connsiteX5271" fmla="*/ 300858 w 6019391"/>
              <a:gd name="connsiteY5271" fmla="*/ 2840179 h 3787550"/>
              <a:gd name="connsiteX5272" fmla="*/ 266143 w 6019391"/>
              <a:gd name="connsiteY5272" fmla="*/ 2898761 h 3787550"/>
              <a:gd name="connsiteX5273" fmla="*/ 267757 w 6019391"/>
              <a:gd name="connsiteY5273" fmla="*/ 2885910 h 3787550"/>
              <a:gd name="connsiteX5274" fmla="*/ 302262 w 6019391"/>
              <a:gd name="connsiteY5274" fmla="*/ 2822700 h 3787550"/>
              <a:gd name="connsiteX5275" fmla="*/ 328371 w 6019391"/>
              <a:gd name="connsiteY5275" fmla="*/ 2768642 h 3787550"/>
              <a:gd name="connsiteX5276" fmla="*/ 324466 w 6019391"/>
              <a:gd name="connsiteY5276" fmla="*/ 2775088 h 3787550"/>
              <a:gd name="connsiteX5277" fmla="*/ 318887 w 6019391"/>
              <a:gd name="connsiteY5277" fmla="*/ 2777085 h 3787550"/>
              <a:gd name="connsiteX5278" fmla="*/ 315295 w 6019391"/>
              <a:gd name="connsiteY5278" fmla="*/ 2780572 h 3787550"/>
              <a:gd name="connsiteX5279" fmla="*/ 295063 w 6019391"/>
              <a:gd name="connsiteY5279" fmla="*/ 2816323 h 3787550"/>
              <a:gd name="connsiteX5280" fmla="*/ 301849 w 6019391"/>
              <a:gd name="connsiteY5280" fmla="*/ 2799259 h 3787550"/>
              <a:gd name="connsiteX5281" fmla="*/ 294848 w 6019391"/>
              <a:gd name="connsiteY5281" fmla="*/ 2809685 h 3787550"/>
              <a:gd name="connsiteX5282" fmla="*/ 282528 w 6019391"/>
              <a:gd name="connsiteY5282" fmla="*/ 2826076 h 3787550"/>
              <a:gd name="connsiteX5283" fmla="*/ 303554 w 6019391"/>
              <a:gd name="connsiteY5283" fmla="*/ 2788777 h 3787550"/>
              <a:gd name="connsiteX5284" fmla="*/ 307583 w 6019391"/>
              <a:gd name="connsiteY5284" fmla="*/ 2781157 h 3787550"/>
              <a:gd name="connsiteX5285" fmla="*/ 310923 w 6019391"/>
              <a:gd name="connsiteY5285" fmla="*/ 2776444 h 3787550"/>
              <a:gd name="connsiteX5286" fmla="*/ 313814 w 6019391"/>
              <a:gd name="connsiteY5286" fmla="*/ 2769176 h 3787550"/>
              <a:gd name="connsiteX5287" fmla="*/ 314260 w 6019391"/>
              <a:gd name="connsiteY5287" fmla="*/ 2764229 h 3787550"/>
              <a:gd name="connsiteX5288" fmla="*/ 308665 w 6019391"/>
              <a:gd name="connsiteY5288" fmla="*/ 2771328 h 3787550"/>
              <a:gd name="connsiteX5289" fmla="*/ 308065 w 6019391"/>
              <a:gd name="connsiteY5289" fmla="*/ 2771430 h 3787550"/>
              <a:gd name="connsiteX5290" fmla="*/ 276440 w 6019391"/>
              <a:gd name="connsiteY5290" fmla="*/ 2826319 h 3787550"/>
              <a:gd name="connsiteX5291" fmla="*/ 274367 w 6019391"/>
              <a:gd name="connsiteY5291" fmla="*/ 2826430 h 3787550"/>
              <a:gd name="connsiteX5292" fmla="*/ 273831 w 6019391"/>
              <a:gd name="connsiteY5292" fmla="*/ 2827170 h 3787550"/>
              <a:gd name="connsiteX5293" fmla="*/ 270960 w 6019391"/>
              <a:gd name="connsiteY5293" fmla="*/ 2831137 h 3787550"/>
              <a:gd name="connsiteX5294" fmla="*/ 270932 w 6019391"/>
              <a:gd name="connsiteY5294" fmla="*/ 2820553 h 3787550"/>
              <a:gd name="connsiteX5295" fmla="*/ 225475 w 6019391"/>
              <a:gd name="connsiteY5295" fmla="*/ 2891225 h 3787550"/>
              <a:gd name="connsiteX5296" fmla="*/ 222851 w 6019391"/>
              <a:gd name="connsiteY5296" fmla="*/ 2905472 h 3787550"/>
              <a:gd name="connsiteX5297" fmla="*/ 218235 w 6019391"/>
              <a:gd name="connsiteY5297" fmla="*/ 2914602 h 3787550"/>
              <a:gd name="connsiteX5298" fmla="*/ 205507 w 6019391"/>
              <a:gd name="connsiteY5298" fmla="*/ 2926679 h 3787550"/>
              <a:gd name="connsiteX5299" fmla="*/ 223031 w 6019391"/>
              <a:gd name="connsiteY5299" fmla="*/ 2889489 h 3787550"/>
              <a:gd name="connsiteX5300" fmla="*/ 225528 w 6019391"/>
              <a:gd name="connsiteY5300" fmla="*/ 2875417 h 3787550"/>
              <a:gd name="connsiteX5301" fmla="*/ 183909 w 6019391"/>
              <a:gd name="connsiteY5301" fmla="*/ 2943539 h 3787550"/>
              <a:gd name="connsiteX5302" fmla="*/ 180952 w 6019391"/>
              <a:gd name="connsiteY5302" fmla="*/ 2944870 h 3787550"/>
              <a:gd name="connsiteX5303" fmla="*/ 203868 w 6019391"/>
              <a:gd name="connsiteY5303" fmla="*/ 2891970 h 3787550"/>
              <a:gd name="connsiteX5304" fmla="*/ 206492 w 6019391"/>
              <a:gd name="connsiteY5304" fmla="*/ 2877724 h 3787550"/>
              <a:gd name="connsiteX5305" fmla="*/ 135547 w 6019391"/>
              <a:gd name="connsiteY5305" fmla="*/ 2999734 h 3787550"/>
              <a:gd name="connsiteX5306" fmla="*/ 131383 w 6019391"/>
              <a:gd name="connsiteY5306" fmla="*/ 3005489 h 3787550"/>
              <a:gd name="connsiteX5307" fmla="*/ 123252 w 6019391"/>
              <a:gd name="connsiteY5307" fmla="*/ 3013966 h 3787550"/>
              <a:gd name="connsiteX5308" fmla="*/ 127624 w 6019391"/>
              <a:gd name="connsiteY5308" fmla="*/ 3002815 h 3787550"/>
              <a:gd name="connsiteX5309" fmla="*/ 127165 w 6019391"/>
              <a:gd name="connsiteY5309" fmla="*/ 2990074 h 3787550"/>
              <a:gd name="connsiteX5310" fmla="*/ 86430 w 6019391"/>
              <a:gd name="connsiteY5310" fmla="*/ 3056975 h 3787550"/>
              <a:gd name="connsiteX5311" fmla="*/ 48569 w 6019391"/>
              <a:gd name="connsiteY5311" fmla="*/ 3127771 h 3787550"/>
              <a:gd name="connsiteX5312" fmla="*/ 45919 w 6019391"/>
              <a:gd name="connsiteY5312" fmla="*/ 3131432 h 3787550"/>
              <a:gd name="connsiteX5313" fmla="*/ 95715 w 6019391"/>
              <a:gd name="connsiteY5313" fmla="*/ 3022905 h 3787550"/>
              <a:gd name="connsiteX5314" fmla="*/ 97211 w 6019391"/>
              <a:gd name="connsiteY5314" fmla="*/ 3007858 h 3787550"/>
              <a:gd name="connsiteX5315" fmla="*/ 117070 w 6019391"/>
              <a:gd name="connsiteY5315" fmla="*/ 2967046 h 3787550"/>
              <a:gd name="connsiteX5316" fmla="*/ 120477 w 6019391"/>
              <a:gd name="connsiteY5316" fmla="*/ 2962338 h 3787550"/>
              <a:gd name="connsiteX5317" fmla="*/ 120829 w 6019391"/>
              <a:gd name="connsiteY5317" fmla="*/ 2969720 h 3787550"/>
              <a:gd name="connsiteX5318" fmla="*/ 125445 w 6019391"/>
              <a:gd name="connsiteY5318" fmla="*/ 2960589 h 3787550"/>
              <a:gd name="connsiteX5319" fmla="*/ 121387 w 6019391"/>
              <a:gd name="connsiteY5319" fmla="*/ 2971703 h 3787550"/>
              <a:gd name="connsiteX5320" fmla="*/ 120406 w 6019391"/>
              <a:gd name="connsiteY5320" fmla="*/ 2983681 h 3787550"/>
              <a:gd name="connsiteX5321" fmla="*/ 149810 w 6019391"/>
              <a:gd name="connsiteY5321" fmla="*/ 2924567 h 3787550"/>
              <a:gd name="connsiteX5322" fmla="*/ 125128 w 6019391"/>
              <a:gd name="connsiteY5322" fmla="*/ 2979908 h 3787550"/>
              <a:gd name="connsiteX5323" fmla="*/ 123758 w 6019391"/>
              <a:gd name="connsiteY5323" fmla="*/ 2994782 h 3787550"/>
              <a:gd name="connsiteX5324" fmla="*/ 150188 w 6019391"/>
              <a:gd name="connsiteY5324" fmla="*/ 2942532 h 3787550"/>
              <a:gd name="connsiteX5325" fmla="*/ 145817 w 6019391"/>
              <a:gd name="connsiteY5325" fmla="*/ 2953685 h 3787550"/>
              <a:gd name="connsiteX5326" fmla="*/ 143319 w 6019391"/>
              <a:gd name="connsiteY5326" fmla="*/ 2967756 h 3787550"/>
              <a:gd name="connsiteX5327" fmla="*/ 200290 w 6019391"/>
              <a:gd name="connsiteY5327" fmla="*/ 2873312 h 3787550"/>
              <a:gd name="connsiteX5328" fmla="*/ 201923 w 6019391"/>
              <a:gd name="connsiteY5328" fmla="*/ 2870710 h 3787550"/>
              <a:gd name="connsiteX5329" fmla="*/ 211910 w 6019391"/>
              <a:gd name="connsiteY5329" fmla="*/ 2854809 h 3787550"/>
              <a:gd name="connsiteX5330" fmla="*/ 212067 w 6019391"/>
              <a:gd name="connsiteY5330" fmla="*/ 2853924 h 3787550"/>
              <a:gd name="connsiteX5331" fmla="*/ 213511 w 6019391"/>
              <a:gd name="connsiteY5331" fmla="*/ 2852017 h 3787550"/>
              <a:gd name="connsiteX5332" fmla="*/ 216845 w 6019391"/>
              <a:gd name="connsiteY5332" fmla="*/ 2841343 h 3787550"/>
              <a:gd name="connsiteX5333" fmla="*/ 216867 w 6019391"/>
              <a:gd name="connsiteY5333" fmla="*/ 2837034 h 3787550"/>
              <a:gd name="connsiteX5334" fmla="*/ 204553 w 6019391"/>
              <a:gd name="connsiteY5334" fmla="*/ 2856800 h 3787550"/>
              <a:gd name="connsiteX5335" fmla="*/ 192239 w 6019391"/>
              <a:gd name="connsiteY5335" fmla="*/ 2876567 h 3787550"/>
              <a:gd name="connsiteX5336" fmla="*/ 190599 w 6019391"/>
              <a:gd name="connsiteY5336" fmla="*/ 2878833 h 3787550"/>
              <a:gd name="connsiteX5337" fmla="*/ 165133 w 6019391"/>
              <a:gd name="connsiteY5337" fmla="*/ 2924639 h 3787550"/>
              <a:gd name="connsiteX5338" fmla="*/ 185876 w 6019391"/>
              <a:gd name="connsiteY5338" fmla="*/ 2882605 h 3787550"/>
              <a:gd name="connsiteX5339" fmla="*/ 206618 w 6019391"/>
              <a:gd name="connsiteY5339" fmla="*/ 2840574 h 3787550"/>
              <a:gd name="connsiteX5340" fmla="*/ 208115 w 6019391"/>
              <a:gd name="connsiteY5340" fmla="*/ 2825526 h 3787550"/>
              <a:gd name="connsiteX5341" fmla="*/ 180450 w 6019391"/>
              <a:gd name="connsiteY5341" fmla="*/ 2871614 h 3787550"/>
              <a:gd name="connsiteX5342" fmla="*/ 156111 w 6019391"/>
              <a:gd name="connsiteY5342" fmla="*/ 2918221 h 3787550"/>
              <a:gd name="connsiteX5343" fmla="*/ 162448 w 6019391"/>
              <a:gd name="connsiteY5343" fmla="*/ 2901598 h 3787550"/>
              <a:gd name="connsiteX5344" fmla="*/ 161665 w 6019391"/>
              <a:gd name="connsiteY5344" fmla="*/ 2892060 h 3787550"/>
              <a:gd name="connsiteX5345" fmla="*/ 158920 w 6019391"/>
              <a:gd name="connsiteY5345" fmla="*/ 2898262 h 3787550"/>
              <a:gd name="connsiteX5346" fmla="*/ 156445 w 6019391"/>
              <a:gd name="connsiteY5346" fmla="*/ 2901875 h 3787550"/>
              <a:gd name="connsiteX5347" fmla="*/ 170247 w 6019391"/>
              <a:gd name="connsiteY5347" fmla="*/ 2875385 h 3787550"/>
              <a:gd name="connsiteX5348" fmla="*/ 184607 w 6019391"/>
              <a:gd name="connsiteY5348" fmla="*/ 2849743 h 3787550"/>
              <a:gd name="connsiteX5349" fmla="*/ 198938 w 6019391"/>
              <a:gd name="connsiteY5349" fmla="*/ 2822574 h 3787550"/>
              <a:gd name="connsiteX5350" fmla="*/ 194225 w 6019391"/>
              <a:gd name="connsiteY5350" fmla="*/ 2828641 h 3787550"/>
              <a:gd name="connsiteX5351" fmla="*/ 192092 w 6019391"/>
              <a:gd name="connsiteY5351" fmla="*/ 2831383 h 3787550"/>
              <a:gd name="connsiteX5352" fmla="*/ 192584 w 6019391"/>
              <a:gd name="connsiteY5352" fmla="*/ 2827632 h 3787550"/>
              <a:gd name="connsiteX5353" fmla="*/ 192630 w 6019391"/>
              <a:gd name="connsiteY5353" fmla="*/ 2826310 h 3787550"/>
              <a:gd name="connsiteX5354" fmla="*/ 198976 w 6019391"/>
              <a:gd name="connsiteY5354" fmla="*/ 2817554 h 3787550"/>
              <a:gd name="connsiteX5355" fmla="*/ 203809 w 6019391"/>
              <a:gd name="connsiteY5355" fmla="*/ 2811566 h 3787550"/>
              <a:gd name="connsiteX5356" fmla="*/ 211822 w 6019391"/>
              <a:gd name="connsiteY5356" fmla="*/ 2789248 h 3787550"/>
              <a:gd name="connsiteX5357" fmla="*/ 211681 w 6019391"/>
              <a:gd name="connsiteY5357" fmla="*/ 2789044 h 3787550"/>
              <a:gd name="connsiteX5358" fmla="*/ 212216 w 6019391"/>
              <a:gd name="connsiteY5358" fmla="*/ 2787439 h 3787550"/>
              <a:gd name="connsiteX5359" fmla="*/ 211612 w 6019391"/>
              <a:gd name="connsiteY5359" fmla="*/ 2785192 h 3787550"/>
              <a:gd name="connsiteX5360" fmla="*/ 208594 w 6019391"/>
              <a:gd name="connsiteY5360" fmla="*/ 2795756 h 3787550"/>
              <a:gd name="connsiteX5361" fmla="*/ 196650 w 6019391"/>
              <a:gd name="connsiteY5361" fmla="*/ 2817371 h 3787550"/>
              <a:gd name="connsiteX5362" fmla="*/ 195090 w 6019391"/>
              <a:gd name="connsiteY5362" fmla="*/ 2814412 h 3787550"/>
              <a:gd name="connsiteX5363" fmla="*/ 118378 w 6019391"/>
              <a:gd name="connsiteY5363" fmla="*/ 2951864 h 3787550"/>
              <a:gd name="connsiteX5364" fmla="*/ 104857 w 6019391"/>
              <a:gd name="connsiteY5364" fmla="*/ 2976053 h 3787550"/>
              <a:gd name="connsiteX5365" fmla="*/ 106597 w 6019391"/>
              <a:gd name="connsiteY5365" fmla="*/ 2963029 h 3787550"/>
              <a:gd name="connsiteX5366" fmla="*/ 138769 w 6019391"/>
              <a:gd name="connsiteY5366" fmla="*/ 2902451 h 3787550"/>
              <a:gd name="connsiteX5367" fmla="*/ 169571 w 6019391"/>
              <a:gd name="connsiteY5367" fmla="*/ 2839048 h 3787550"/>
              <a:gd name="connsiteX5368" fmla="*/ 171312 w 6019391"/>
              <a:gd name="connsiteY5368" fmla="*/ 2826023 h 3787550"/>
              <a:gd name="connsiteX5369" fmla="*/ 153868 w 6019391"/>
              <a:gd name="connsiteY5369" fmla="*/ 2857989 h 3787550"/>
              <a:gd name="connsiteX5370" fmla="*/ 136300 w 6019391"/>
              <a:gd name="connsiteY5370" fmla="*/ 2890131 h 3787550"/>
              <a:gd name="connsiteX5371" fmla="*/ 135191 w 6019391"/>
              <a:gd name="connsiteY5371" fmla="*/ 2883793 h 3787550"/>
              <a:gd name="connsiteX5372" fmla="*/ 128808 w 6019391"/>
              <a:gd name="connsiteY5372" fmla="*/ 2895367 h 3787550"/>
              <a:gd name="connsiteX5373" fmla="*/ 121670 w 6019391"/>
              <a:gd name="connsiteY5373" fmla="*/ 2907983 h 3787550"/>
              <a:gd name="connsiteX5374" fmla="*/ 121993 w 6019391"/>
              <a:gd name="connsiteY5374" fmla="*/ 2904781 h 3787550"/>
              <a:gd name="connsiteX5375" fmla="*/ 212227 w 6019391"/>
              <a:gd name="connsiteY5375" fmla="*/ 2743139 h 3787550"/>
              <a:gd name="connsiteX5376" fmla="*/ 215608 w 6019391"/>
              <a:gd name="connsiteY5376" fmla="*/ 2727848 h 3787550"/>
              <a:gd name="connsiteX5377" fmla="*/ 216662 w 6019391"/>
              <a:gd name="connsiteY5377" fmla="*/ 2723994 h 3787550"/>
              <a:gd name="connsiteX5378" fmla="*/ 209741 w 6019391"/>
              <a:gd name="connsiteY5378" fmla="*/ 2740768 h 3787550"/>
              <a:gd name="connsiteX5379" fmla="*/ 208991 w 6019391"/>
              <a:gd name="connsiteY5379" fmla="*/ 2733840 h 3787550"/>
              <a:gd name="connsiteX5380" fmla="*/ 211856 w 6019391"/>
              <a:gd name="connsiteY5380" fmla="*/ 2725553 h 3787550"/>
              <a:gd name="connsiteX5381" fmla="*/ 194651 w 6019391"/>
              <a:gd name="connsiteY5381" fmla="*/ 2759161 h 3787550"/>
              <a:gd name="connsiteX5382" fmla="*/ 196216 w 6019391"/>
              <a:gd name="connsiteY5382" fmla="*/ 2752662 h 3787550"/>
              <a:gd name="connsiteX5383" fmla="*/ 196222 w 6019391"/>
              <a:gd name="connsiteY5383" fmla="*/ 2751755 h 3787550"/>
              <a:gd name="connsiteX5384" fmla="*/ 195184 w 6019391"/>
              <a:gd name="connsiteY5384" fmla="*/ 2750560 h 3787550"/>
              <a:gd name="connsiteX5385" fmla="*/ 154319 w 6019391"/>
              <a:gd name="connsiteY5385" fmla="*/ 2817635 h 3787550"/>
              <a:gd name="connsiteX5386" fmla="*/ 134993 w 6019391"/>
              <a:gd name="connsiteY5386" fmla="*/ 2849846 h 3787550"/>
              <a:gd name="connsiteX5387" fmla="*/ 116911 w 6019391"/>
              <a:gd name="connsiteY5387" fmla="*/ 2885054 h 3787550"/>
              <a:gd name="connsiteX5388" fmla="*/ 97377 w 6019391"/>
              <a:gd name="connsiteY5388" fmla="*/ 2922663 h 3787550"/>
              <a:gd name="connsiteX5389" fmla="*/ 94933 w 6019391"/>
              <a:gd name="connsiteY5389" fmla="*/ 2920926 h 3787550"/>
              <a:gd name="connsiteX5390" fmla="*/ 72875 w 6019391"/>
              <a:gd name="connsiteY5390" fmla="*/ 2962022 h 3787550"/>
              <a:gd name="connsiteX5391" fmla="*/ 117850 w 6019391"/>
              <a:gd name="connsiteY5391" fmla="*/ 2868025 h 3787550"/>
              <a:gd name="connsiteX5392" fmla="*/ 129361 w 6019391"/>
              <a:gd name="connsiteY5392" fmla="*/ 2844254 h 3787550"/>
              <a:gd name="connsiteX5393" fmla="*/ 142000 w 6019391"/>
              <a:gd name="connsiteY5393" fmla="*/ 2821285 h 3787550"/>
              <a:gd name="connsiteX5394" fmla="*/ 153094 w 6019391"/>
              <a:gd name="connsiteY5394" fmla="*/ 2802698 h 3787550"/>
              <a:gd name="connsiteX5395" fmla="*/ 154227 w 6019391"/>
              <a:gd name="connsiteY5395" fmla="*/ 2800798 h 3787550"/>
              <a:gd name="connsiteX5396" fmla="*/ 162562 w 6019391"/>
              <a:gd name="connsiteY5396" fmla="*/ 2772725 h 3787550"/>
              <a:gd name="connsiteX5397" fmla="*/ 147888 w 6019391"/>
              <a:gd name="connsiteY5397" fmla="*/ 2798104 h 3787550"/>
              <a:gd name="connsiteX5398" fmla="*/ 112748 w 6019391"/>
              <a:gd name="connsiteY5398" fmla="*/ 2853831 h 3787550"/>
              <a:gd name="connsiteX5399" fmla="*/ 122619 w 6019391"/>
              <a:gd name="connsiteY5399" fmla="*/ 2832328 h 3787550"/>
              <a:gd name="connsiteX5400" fmla="*/ 158307 w 6019391"/>
              <a:gd name="connsiteY5400" fmla="*/ 2772400 h 3787550"/>
              <a:gd name="connsiteX5401" fmla="*/ 158946 w 6019391"/>
              <a:gd name="connsiteY5401" fmla="*/ 2770674 h 3787550"/>
              <a:gd name="connsiteX5402" fmla="*/ 158927 w 6019391"/>
              <a:gd name="connsiteY5402" fmla="*/ 2770215 h 3787550"/>
              <a:gd name="connsiteX5403" fmla="*/ 159199 w 6019391"/>
              <a:gd name="connsiteY5403" fmla="*/ 2769991 h 3787550"/>
              <a:gd name="connsiteX5404" fmla="*/ 160108 w 6019391"/>
              <a:gd name="connsiteY5404" fmla="*/ 2767542 h 3787550"/>
              <a:gd name="connsiteX5405" fmla="*/ 160486 w 6019391"/>
              <a:gd name="connsiteY5405" fmla="*/ 2765418 h 3787550"/>
              <a:gd name="connsiteX5406" fmla="*/ 162258 w 6019391"/>
              <a:gd name="connsiteY5406" fmla="*/ 2762614 h 3787550"/>
              <a:gd name="connsiteX5407" fmla="*/ 161119 w 6019391"/>
              <a:gd name="connsiteY5407" fmla="*/ 2765760 h 3787550"/>
              <a:gd name="connsiteX5408" fmla="*/ 163806 w 6019391"/>
              <a:gd name="connsiteY5408" fmla="*/ 2762050 h 3787550"/>
              <a:gd name="connsiteX5409" fmla="*/ 164873 w 6019391"/>
              <a:gd name="connsiteY5409" fmla="*/ 2759936 h 3787550"/>
              <a:gd name="connsiteX5410" fmla="*/ 170790 w 6019391"/>
              <a:gd name="connsiteY5410" fmla="*/ 2748218 h 3787550"/>
              <a:gd name="connsiteX5411" fmla="*/ 176807 w 6019391"/>
              <a:gd name="connsiteY5411" fmla="*/ 2730840 h 3787550"/>
              <a:gd name="connsiteX5412" fmla="*/ 177746 w 6019391"/>
              <a:gd name="connsiteY5412" fmla="*/ 2720501 h 3787550"/>
              <a:gd name="connsiteX5413" fmla="*/ 173568 w 6019391"/>
              <a:gd name="connsiteY5413" fmla="*/ 2730973 h 3787550"/>
              <a:gd name="connsiteX5414" fmla="*/ 162258 w 6019391"/>
              <a:gd name="connsiteY5414" fmla="*/ 2762614 h 3787550"/>
              <a:gd name="connsiteX5415" fmla="*/ 170680 w 6019391"/>
              <a:gd name="connsiteY5415" fmla="*/ 2735162 h 3787550"/>
              <a:gd name="connsiteX5416" fmla="*/ 174604 w 6019391"/>
              <a:gd name="connsiteY5416" fmla="*/ 2723343 h 3787550"/>
              <a:gd name="connsiteX5417" fmla="*/ 160795 w 6019391"/>
              <a:gd name="connsiteY5417" fmla="*/ 2749245 h 3787550"/>
              <a:gd name="connsiteX5418" fmla="*/ 120067 w 6019391"/>
              <a:gd name="connsiteY5418" fmla="*/ 2825232 h 3787550"/>
              <a:gd name="connsiteX5419" fmla="*/ 97478 w 6019391"/>
              <a:gd name="connsiteY5419" fmla="*/ 2874929 h 3787550"/>
              <a:gd name="connsiteX5420" fmla="*/ 95414 w 6019391"/>
              <a:gd name="connsiteY5420" fmla="*/ 2891155 h 3787550"/>
              <a:gd name="connsiteX5421" fmla="*/ 110683 w 6019391"/>
              <a:gd name="connsiteY5421" fmla="*/ 2870059 h 3787550"/>
              <a:gd name="connsiteX5422" fmla="*/ 80980 w 6019391"/>
              <a:gd name="connsiteY5422" fmla="*/ 2931305 h 3787550"/>
              <a:gd name="connsiteX5423" fmla="*/ 55958 w 6019391"/>
              <a:gd name="connsiteY5423" fmla="*/ 2987652 h 3787550"/>
              <a:gd name="connsiteX5424" fmla="*/ 52430 w 6019391"/>
              <a:gd name="connsiteY5424" fmla="*/ 2986920 h 3787550"/>
              <a:gd name="connsiteX5425" fmla="*/ 29481 w 6019391"/>
              <a:gd name="connsiteY5425" fmla="*/ 3016468 h 3787550"/>
              <a:gd name="connsiteX5426" fmla="*/ 27709 w 6019391"/>
              <a:gd name="connsiteY5426" fmla="*/ 3019526 h 3787550"/>
              <a:gd name="connsiteX5427" fmla="*/ 29714 w 6019391"/>
              <a:gd name="connsiteY5427" fmla="*/ 3015655 h 3787550"/>
              <a:gd name="connsiteX5428" fmla="*/ 43081 w 6019391"/>
              <a:gd name="connsiteY5428" fmla="*/ 2983452 h 3787550"/>
              <a:gd name="connsiteX5429" fmla="*/ 38930 w 6019391"/>
              <a:gd name="connsiteY5429" fmla="*/ 2988991 h 3787550"/>
              <a:gd name="connsiteX5430" fmla="*/ 115903 w 6019391"/>
              <a:gd name="connsiteY5430" fmla="*/ 2830984 h 3787550"/>
              <a:gd name="connsiteX5431" fmla="*/ 175267 w 6019391"/>
              <a:gd name="connsiteY5431" fmla="*/ 2721347 h 3787550"/>
              <a:gd name="connsiteX5432" fmla="*/ 180435 w 6019391"/>
              <a:gd name="connsiteY5432" fmla="*/ 2705776 h 3787550"/>
              <a:gd name="connsiteX5433" fmla="*/ 182784 w 6019391"/>
              <a:gd name="connsiteY5433" fmla="*/ 2699743 h 3787550"/>
              <a:gd name="connsiteX5434" fmla="*/ 194019 w 6019391"/>
              <a:gd name="connsiteY5434" fmla="*/ 2681187 h 3787550"/>
              <a:gd name="connsiteX5435" fmla="*/ 195007 w 6019391"/>
              <a:gd name="connsiteY5435" fmla="*/ 2682305 h 3787550"/>
              <a:gd name="connsiteX5436" fmla="*/ 195110 w 6019391"/>
              <a:gd name="connsiteY5436" fmla="*/ 2684458 h 3787550"/>
              <a:gd name="connsiteX5437" fmla="*/ 194945 w 6019391"/>
              <a:gd name="connsiteY5437" fmla="*/ 2685002 h 3787550"/>
              <a:gd name="connsiteX5438" fmla="*/ 201288 w 6019391"/>
              <a:gd name="connsiteY5438" fmla="*/ 2673289 h 3787550"/>
              <a:gd name="connsiteX5439" fmla="*/ 194816 w 6019391"/>
              <a:gd name="connsiteY5439" fmla="*/ 2685428 h 3787550"/>
              <a:gd name="connsiteX5440" fmla="*/ 194448 w 6019391"/>
              <a:gd name="connsiteY5440" fmla="*/ 2686643 h 3787550"/>
              <a:gd name="connsiteX5441" fmla="*/ 203252 w 6019391"/>
              <a:gd name="connsiteY5441" fmla="*/ 2669858 h 3787550"/>
              <a:gd name="connsiteX5442" fmla="*/ 203963 w 6019391"/>
              <a:gd name="connsiteY5442" fmla="*/ 2670793 h 3787550"/>
              <a:gd name="connsiteX5443" fmla="*/ 203448 w 6019391"/>
              <a:gd name="connsiteY5443" fmla="*/ 2671659 h 3787550"/>
              <a:gd name="connsiteX5444" fmla="*/ 204151 w 6019391"/>
              <a:gd name="connsiteY5444" fmla="*/ 2671039 h 3787550"/>
              <a:gd name="connsiteX5445" fmla="*/ 203963 w 6019391"/>
              <a:gd name="connsiteY5445" fmla="*/ 2670793 h 3787550"/>
              <a:gd name="connsiteX5446" fmla="*/ 206897 w 6019391"/>
              <a:gd name="connsiteY5446" fmla="*/ 2665868 h 3787550"/>
              <a:gd name="connsiteX5447" fmla="*/ 210712 w 6019391"/>
              <a:gd name="connsiteY5447" fmla="*/ 2653616 h 3787550"/>
              <a:gd name="connsiteX5448" fmla="*/ 298254 w 6019391"/>
              <a:gd name="connsiteY5448" fmla="*/ 2509032 h 3787550"/>
              <a:gd name="connsiteX5449" fmla="*/ 460696 w 6019391"/>
              <a:gd name="connsiteY5449" fmla="*/ 2275992 h 3787550"/>
              <a:gd name="connsiteX5450" fmla="*/ 516118 w 6019391"/>
              <a:gd name="connsiteY5450" fmla="*/ 2208788 h 3787550"/>
              <a:gd name="connsiteX5451" fmla="*/ 526594 w 6019391"/>
              <a:gd name="connsiteY5451" fmla="*/ 2188719 h 3787550"/>
              <a:gd name="connsiteX5452" fmla="*/ 527795 w 6019391"/>
              <a:gd name="connsiteY5452" fmla="*/ 2188651 h 3787550"/>
              <a:gd name="connsiteX5453" fmla="*/ 528437 w 6019391"/>
              <a:gd name="connsiteY5453" fmla="*/ 2185186 h 3787550"/>
              <a:gd name="connsiteX5454" fmla="*/ 526594 w 6019391"/>
              <a:gd name="connsiteY5454" fmla="*/ 2188719 h 3787550"/>
              <a:gd name="connsiteX5455" fmla="*/ 522035 w 6019391"/>
              <a:gd name="connsiteY5455" fmla="*/ 2188974 h 3787550"/>
              <a:gd name="connsiteX5456" fmla="*/ 560157 w 6019391"/>
              <a:gd name="connsiteY5456" fmla="*/ 2123916 h 3787550"/>
              <a:gd name="connsiteX5457" fmla="*/ 546825 w 6019391"/>
              <a:gd name="connsiteY5457" fmla="*/ 2135915 h 3787550"/>
              <a:gd name="connsiteX5458" fmla="*/ 530645 w 6019391"/>
              <a:gd name="connsiteY5458" fmla="*/ 2137258 h 3787550"/>
              <a:gd name="connsiteX5459" fmla="*/ 490865 w 6019391"/>
              <a:gd name="connsiteY5459" fmla="*/ 2186158 h 3787550"/>
              <a:gd name="connsiteX5460" fmla="*/ 246466 w 6019391"/>
              <a:gd name="connsiteY5460" fmla="*/ 2517896 h 3787550"/>
              <a:gd name="connsiteX5461" fmla="*/ 40590 w 6019391"/>
              <a:gd name="connsiteY5461" fmla="*/ 2889926 h 3787550"/>
              <a:gd name="connsiteX5462" fmla="*/ 36962 w 6019391"/>
              <a:gd name="connsiteY5462" fmla="*/ 2894044 h 3787550"/>
              <a:gd name="connsiteX5463" fmla="*/ 36466 w 6019391"/>
              <a:gd name="connsiteY5463" fmla="*/ 2894718 h 3787550"/>
              <a:gd name="connsiteX5464" fmla="*/ 37164 w 6019391"/>
              <a:gd name="connsiteY5464" fmla="*/ 2890993 h 3787550"/>
              <a:gd name="connsiteX5465" fmla="*/ 37535 w 6019391"/>
              <a:gd name="connsiteY5465" fmla="*/ 2883796 h 3787550"/>
              <a:gd name="connsiteX5466" fmla="*/ 39302 w 6019391"/>
              <a:gd name="connsiteY5466" fmla="*/ 2881353 h 3787550"/>
              <a:gd name="connsiteX5467" fmla="*/ 39734 w 6019391"/>
              <a:gd name="connsiteY5467" fmla="*/ 2883510 h 3787550"/>
              <a:gd name="connsiteX5468" fmla="*/ 63884 w 6019391"/>
              <a:gd name="connsiteY5468" fmla="*/ 2836772 h 3787550"/>
              <a:gd name="connsiteX5469" fmla="*/ 75395 w 6019391"/>
              <a:gd name="connsiteY5469" fmla="*/ 2812999 h 3787550"/>
              <a:gd name="connsiteX5470" fmla="*/ 89349 w 6019391"/>
              <a:gd name="connsiteY5470" fmla="*/ 2790966 h 3787550"/>
              <a:gd name="connsiteX5471" fmla="*/ 92299 w 6019391"/>
              <a:gd name="connsiteY5471" fmla="*/ 2773519 h 3787550"/>
              <a:gd name="connsiteX5472" fmla="*/ 91190 w 6019391"/>
              <a:gd name="connsiteY5472" fmla="*/ 2767182 h 3787550"/>
              <a:gd name="connsiteX5473" fmla="*/ 86042 w 6019391"/>
              <a:gd name="connsiteY5473" fmla="*/ 2784916 h 3787550"/>
              <a:gd name="connsiteX5474" fmla="*/ 83518 w 6019391"/>
              <a:gd name="connsiteY5474" fmla="*/ 2788403 h 3787550"/>
              <a:gd name="connsiteX5475" fmla="*/ 54626 w 6019391"/>
              <a:gd name="connsiteY5475" fmla="*/ 2844448 h 3787550"/>
              <a:gd name="connsiteX5476" fmla="*/ 54193 w 6019391"/>
              <a:gd name="connsiteY5476" fmla="*/ 2842292 h 3787550"/>
              <a:gd name="connsiteX5477" fmla="*/ 68680 w 6019391"/>
              <a:gd name="connsiteY5477" fmla="*/ 2811657 h 3787550"/>
              <a:gd name="connsiteX5478" fmla="*/ 83598 w 6019391"/>
              <a:gd name="connsiteY5478" fmla="*/ 2783178 h 3787550"/>
              <a:gd name="connsiteX5479" fmla="*/ 86016 w 6019391"/>
              <a:gd name="connsiteY5479" fmla="*/ 2774331 h 3787550"/>
              <a:gd name="connsiteX5480" fmla="*/ 143437 w 6019391"/>
              <a:gd name="connsiteY5480" fmla="*/ 2676511 h 3787550"/>
              <a:gd name="connsiteX5481" fmla="*/ 171426 w 6019391"/>
              <a:gd name="connsiteY5481" fmla="*/ 2627220 h 3787550"/>
              <a:gd name="connsiteX5482" fmla="*/ 200858 w 6019391"/>
              <a:gd name="connsiteY5482" fmla="*/ 2578691 h 3787550"/>
              <a:gd name="connsiteX5483" fmla="*/ 204402 w 6019391"/>
              <a:gd name="connsiteY5483" fmla="*/ 2569313 h 3787550"/>
              <a:gd name="connsiteX5484" fmla="*/ 247762 w 6019391"/>
              <a:gd name="connsiteY5484" fmla="*/ 2499990 h 3787550"/>
              <a:gd name="connsiteX5485" fmla="*/ 497157 w 6019391"/>
              <a:gd name="connsiteY5485" fmla="*/ 2157068 h 3787550"/>
              <a:gd name="connsiteX5486" fmla="*/ 569044 w 6019391"/>
              <a:gd name="connsiteY5486" fmla="*/ 2059011 h 3787550"/>
              <a:gd name="connsiteX5487" fmla="*/ 550330 w 6019391"/>
              <a:gd name="connsiteY5487" fmla="*/ 2070081 h 3787550"/>
              <a:gd name="connsiteX5488" fmla="*/ 529370 w 6019391"/>
              <a:gd name="connsiteY5488" fmla="*/ 2095506 h 3787550"/>
              <a:gd name="connsiteX5489" fmla="*/ 440067 w 6019391"/>
              <a:gd name="connsiteY5489" fmla="*/ 2186724 h 3787550"/>
              <a:gd name="connsiteX5490" fmla="*/ 235724 w 6019391"/>
              <a:gd name="connsiteY5490" fmla="*/ 2465804 h 3787550"/>
              <a:gd name="connsiteX5491" fmla="*/ 136112 w 6019391"/>
              <a:gd name="connsiteY5491" fmla="*/ 2635055 h 3787550"/>
              <a:gd name="connsiteX5492" fmla="*/ 169103 w 6019391"/>
              <a:gd name="connsiteY5492" fmla="*/ 2572215 h 3787550"/>
              <a:gd name="connsiteX5493" fmla="*/ 256262 w 6019391"/>
              <a:gd name="connsiteY5493" fmla="*/ 2428195 h 3787550"/>
              <a:gd name="connsiteX5494" fmla="*/ 260571 w 6019391"/>
              <a:gd name="connsiteY5494" fmla="*/ 2416931 h 3787550"/>
              <a:gd name="connsiteX5495" fmla="*/ 260766 w 6019391"/>
              <a:gd name="connsiteY5495" fmla="*/ 2414428 h 3787550"/>
              <a:gd name="connsiteX5496" fmla="*/ 324242 w 6019391"/>
              <a:gd name="connsiteY5496" fmla="*/ 2323371 h 3787550"/>
              <a:gd name="connsiteX5497" fmla="*/ 444594 w 6019391"/>
              <a:gd name="connsiteY5497" fmla="*/ 2153879 h 3787550"/>
              <a:gd name="connsiteX5498" fmla="*/ 450504 w 6019391"/>
              <a:gd name="connsiteY5498" fmla="*/ 2150384 h 3787550"/>
              <a:gd name="connsiteX5499" fmla="*/ 457927 w 6019391"/>
              <a:gd name="connsiteY5499" fmla="*/ 2141880 h 3787550"/>
              <a:gd name="connsiteX5500" fmla="*/ 450504 w 6019391"/>
              <a:gd name="connsiteY5500" fmla="*/ 2150384 h 3787550"/>
              <a:gd name="connsiteX5501" fmla="*/ 444594 w 6019391"/>
              <a:gd name="connsiteY5501" fmla="*/ 2153879 h 3787550"/>
              <a:gd name="connsiteX5502" fmla="*/ 391543 w 6019391"/>
              <a:gd name="connsiteY5502" fmla="*/ 2214544 h 3787550"/>
              <a:gd name="connsiteX5503" fmla="*/ 392176 w 6019391"/>
              <a:gd name="connsiteY5503" fmla="*/ 2213668 h 3787550"/>
              <a:gd name="connsiteX5504" fmla="*/ 428616 w 6019391"/>
              <a:gd name="connsiteY5504" fmla="*/ 2163322 h 3787550"/>
              <a:gd name="connsiteX5505" fmla="*/ 511026 w 6019391"/>
              <a:gd name="connsiteY5505" fmla="*/ 2049467 h 3787550"/>
              <a:gd name="connsiteX5506" fmla="*/ 597254 w 6019391"/>
              <a:gd name="connsiteY5506" fmla="*/ 1938594 h 3787550"/>
              <a:gd name="connsiteX5507" fmla="*/ 640027 w 6019391"/>
              <a:gd name="connsiteY5507" fmla="*/ 1881858 h 3787550"/>
              <a:gd name="connsiteX5508" fmla="*/ 684737 w 6019391"/>
              <a:gd name="connsiteY5508" fmla="*/ 1828348 h 3787550"/>
              <a:gd name="connsiteX5509" fmla="*/ 774537 w 6019391"/>
              <a:gd name="connsiteY5509" fmla="*/ 1720014 h 3787550"/>
              <a:gd name="connsiteX5510" fmla="*/ 859396 w 6019391"/>
              <a:gd name="connsiteY5510" fmla="*/ 1624014 h 3787550"/>
              <a:gd name="connsiteX5511" fmla="*/ 901826 w 6019391"/>
              <a:gd name="connsiteY5511" fmla="*/ 1576014 h 3787550"/>
              <a:gd name="connsiteX5512" fmla="*/ 945383 w 6019391"/>
              <a:gd name="connsiteY5512" fmla="*/ 1528816 h 3787550"/>
              <a:gd name="connsiteX5513" fmla="*/ 1033874 w 6019391"/>
              <a:gd name="connsiteY5513" fmla="*/ 1435664 h 3787550"/>
              <a:gd name="connsiteX5514" fmla="*/ 1078052 w 6019391"/>
              <a:gd name="connsiteY5514" fmla="*/ 1390757 h 3787550"/>
              <a:gd name="connsiteX5515" fmla="*/ 1124241 w 6019391"/>
              <a:gd name="connsiteY5515" fmla="*/ 1345430 h 3787550"/>
              <a:gd name="connsiteX5516" fmla="*/ 1362884 w 6019391"/>
              <a:gd name="connsiteY5516" fmla="*/ 1118609 h 3787550"/>
              <a:gd name="connsiteX5517" fmla="*/ 1394835 w 6019391"/>
              <a:gd name="connsiteY5517" fmla="*/ 1091552 h 3787550"/>
              <a:gd name="connsiteX5518" fmla="*/ 1393138 w 6019391"/>
              <a:gd name="connsiteY5518" fmla="*/ 1085469 h 3787550"/>
              <a:gd name="connsiteX5519" fmla="*/ 1389596 w 6019391"/>
              <a:gd name="connsiteY5519" fmla="*/ 1085713 h 3787550"/>
              <a:gd name="connsiteX5520" fmla="*/ 1389048 w 6019391"/>
              <a:gd name="connsiteY5520" fmla="*/ 1081730 h 3787550"/>
              <a:gd name="connsiteX5521" fmla="*/ 1388821 w 6019391"/>
              <a:gd name="connsiteY5521" fmla="*/ 1081544 h 3787550"/>
              <a:gd name="connsiteX5522" fmla="*/ 1393027 w 6019391"/>
              <a:gd name="connsiteY5522" fmla="*/ 1079210 h 3787550"/>
              <a:gd name="connsiteX5523" fmla="*/ 1438423 w 6019391"/>
              <a:gd name="connsiteY5523" fmla="*/ 1042941 h 3787550"/>
              <a:gd name="connsiteX5524" fmla="*/ 1502286 w 6019391"/>
              <a:gd name="connsiteY5524" fmla="*/ 984399 h 3787550"/>
              <a:gd name="connsiteX5525" fmla="*/ 1566880 w 6019391"/>
              <a:gd name="connsiteY5525" fmla="*/ 925975 h 3787550"/>
              <a:gd name="connsiteX5526" fmla="*/ 1626529 w 6019391"/>
              <a:gd name="connsiteY5526" fmla="*/ 876272 h 3787550"/>
              <a:gd name="connsiteX5527" fmla="*/ 1627816 w 6019391"/>
              <a:gd name="connsiteY5527" fmla="*/ 873166 h 3787550"/>
              <a:gd name="connsiteX5528" fmla="*/ 1612656 w 6019391"/>
              <a:gd name="connsiteY5528" fmla="*/ 885610 h 3787550"/>
              <a:gd name="connsiteX5529" fmla="*/ 1590967 w 6019391"/>
              <a:gd name="connsiteY5529" fmla="*/ 901521 h 3787550"/>
              <a:gd name="connsiteX5530" fmla="*/ 1552297 w 6019391"/>
              <a:gd name="connsiteY5530" fmla="*/ 936368 h 3787550"/>
              <a:gd name="connsiteX5531" fmla="*/ 1492097 w 6019391"/>
              <a:gd name="connsiteY5531" fmla="*/ 988288 h 3787550"/>
              <a:gd name="connsiteX5532" fmla="*/ 1474661 w 6019391"/>
              <a:gd name="connsiteY5532" fmla="*/ 1002899 h 3787550"/>
              <a:gd name="connsiteX5533" fmla="*/ 1475812 w 6019391"/>
              <a:gd name="connsiteY5533" fmla="*/ 998798 h 3787550"/>
              <a:gd name="connsiteX5534" fmla="*/ 1491662 w 6019391"/>
              <a:gd name="connsiteY5534" fmla="*/ 985134 h 3787550"/>
              <a:gd name="connsiteX5535" fmla="*/ 1554119 w 6019391"/>
              <a:gd name="connsiteY5535" fmla="*/ 929873 h 3787550"/>
              <a:gd name="connsiteX5536" fmla="*/ 1640261 w 6019391"/>
              <a:gd name="connsiteY5536" fmla="*/ 860744 h 3787550"/>
              <a:gd name="connsiteX5537" fmla="*/ 1682336 w 6019391"/>
              <a:gd name="connsiteY5537" fmla="*/ 824656 h 3787550"/>
              <a:gd name="connsiteX5538" fmla="*/ 1799890 w 6019391"/>
              <a:gd name="connsiteY5538" fmla="*/ 745813 h 3787550"/>
              <a:gd name="connsiteX5539" fmla="*/ 1819339 w 6019391"/>
              <a:gd name="connsiteY5539" fmla="*/ 736057 h 3787550"/>
              <a:gd name="connsiteX5540" fmla="*/ 1823766 w 6019391"/>
              <a:gd name="connsiteY5540" fmla="*/ 732359 h 3787550"/>
              <a:gd name="connsiteX5541" fmla="*/ 1824045 w 6019391"/>
              <a:gd name="connsiteY5541" fmla="*/ 732497 h 3787550"/>
              <a:gd name="connsiteX5542" fmla="*/ 1824544 w 6019391"/>
              <a:gd name="connsiteY5542" fmla="*/ 731709 h 3787550"/>
              <a:gd name="connsiteX5543" fmla="*/ 1823766 w 6019391"/>
              <a:gd name="connsiteY5543" fmla="*/ 732359 h 3787550"/>
              <a:gd name="connsiteX5544" fmla="*/ 1822703 w 6019391"/>
              <a:gd name="connsiteY5544" fmla="*/ 731836 h 3787550"/>
              <a:gd name="connsiteX5545" fmla="*/ 1838000 w 6019391"/>
              <a:gd name="connsiteY5545" fmla="*/ 720389 h 3787550"/>
              <a:gd name="connsiteX5546" fmla="*/ 1833747 w 6019391"/>
              <a:gd name="connsiteY5546" fmla="*/ 721688 h 3787550"/>
              <a:gd name="connsiteX5547" fmla="*/ 1829930 w 6019391"/>
              <a:gd name="connsiteY5547" fmla="*/ 719942 h 3787550"/>
              <a:gd name="connsiteX5548" fmla="*/ 1815902 w 6019391"/>
              <a:gd name="connsiteY5548" fmla="*/ 727111 h 3787550"/>
              <a:gd name="connsiteX5549" fmla="*/ 1793514 w 6019391"/>
              <a:gd name="connsiteY5549" fmla="*/ 739177 h 3787550"/>
              <a:gd name="connsiteX5550" fmla="*/ 1774220 w 6019391"/>
              <a:gd name="connsiteY5550" fmla="*/ 749835 h 3787550"/>
              <a:gd name="connsiteX5551" fmla="*/ 1778719 w 6019391"/>
              <a:gd name="connsiteY5551" fmla="*/ 746710 h 3787550"/>
              <a:gd name="connsiteX5552" fmla="*/ 1803749 w 6019391"/>
              <a:gd name="connsiteY5552" fmla="*/ 732998 h 3787550"/>
              <a:gd name="connsiteX5553" fmla="*/ 1854742 w 6019391"/>
              <a:gd name="connsiteY5553" fmla="*/ 703499 h 3787550"/>
              <a:gd name="connsiteX5554" fmla="*/ 1882514 w 6019391"/>
              <a:gd name="connsiteY5554" fmla="*/ 688928 h 3787550"/>
              <a:gd name="connsiteX5555" fmla="*/ 1888811 w 6019391"/>
              <a:gd name="connsiteY5555" fmla="*/ 685801 h 3787550"/>
              <a:gd name="connsiteX5556" fmla="*/ 1885406 w 6019391"/>
              <a:gd name="connsiteY5556" fmla="*/ 688805 h 3787550"/>
              <a:gd name="connsiteX5557" fmla="*/ 1878816 w 6019391"/>
              <a:gd name="connsiteY5557" fmla="*/ 692451 h 3787550"/>
              <a:gd name="connsiteX5558" fmla="*/ 1869043 w 6019391"/>
              <a:gd name="connsiteY5558" fmla="*/ 698321 h 3787550"/>
              <a:gd name="connsiteX5559" fmla="*/ 1873673 w 6019391"/>
              <a:gd name="connsiteY5559" fmla="*/ 698189 h 3787550"/>
              <a:gd name="connsiteX5560" fmla="*/ 1875982 w 6019391"/>
              <a:gd name="connsiteY5560" fmla="*/ 697118 h 3787550"/>
              <a:gd name="connsiteX5561" fmla="*/ 1848555 w 6019391"/>
              <a:gd name="connsiteY5561" fmla="*/ 721317 h 3787550"/>
              <a:gd name="connsiteX5562" fmla="*/ 1854895 w 6019391"/>
              <a:gd name="connsiteY5562" fmla="*/ 726163 h 3787550"/>
              <a:gd name="connsiteX5563" fmla="*/ 1869252 w 6019391"/>
              <a:gd name="connsiteY5563" fmla="*/ 715194 h 3787550"/>
              <a:gd name="connsiteX5564" fmla="*/ 1909277 w 6019391"/>
              <a:gd name="connsiteY5564" fmla="*/ 694534 h 3787550"/>
              <a:gd name="connsiteX5565" fmla="*/ 1917986 w 6019391"/>
              <a:gd name="connsiteY5565" fmla="*/ 689366 h 3787550"/>
              <a:gd name="connsiteX5566" fmla="*/ 1919282 w 6019391"/>
              <a:gd name="connsiteY5566" fmla="*/ 688759 h 3787550"/>
              <a:gd name="connsiteX5567" fmla="*/ 1924719 w 6019391"/>
              <a:gd name="connsiteY5567" fmla="*/ 684096 h 3787550"/>
              <a:gd name="connsiteX5568" fmla="*/ 1949463 w 6019391"/>
              <a:gd name="connsiteY5568" fmla="*/ 669109 h 3787550"/>
              <a:gd name="connsiteX5569" fmla="*/ 2005902 w 6019391"/>
              <a:gd name="connsiteY5569" fmla="*/ 627817 h 3787550"/>
              <a:gd name="connsiteX5570" fmla="*/ 2042246 w 6019391"/>
              <a:gd name="connsiteY5570" fmla="*/ 599237 h 3787550"/>
              <a:gd name="connsiteX5571" fmla="*/ 2067729 w 6019391"/>
              <a:gd name="connsiteY5571" fmla="*/ 583419 h 3787550"/>
              <a:gd name="connsiteX5572" fmla="*/ 2087178 w 6019391"/>
              <a:gd name="connsiteY5572" fmla="*/ 573662 h 3787550"/>
              <a:gd name="connsiteX5573" fmla="*/ 2091605 w 6019391"/>
              <a:gd name="connsiteY5573" fmla="*/ 569964 h 3787550"/>
              <a:gd name="connsiteX5574" fmla="*/ 2091884 w 6019391"/>
              <a:gd name="connsiteY5574" fmla="*/ 570101 h 3787550"/>
              <a:gd name="connsiteX5575" fmla="*/ 2092383 w 6019391"/>
              <a:gd name="connsiteY5575" fmla="*/ 569314 h 3787550"/>
              <a:gd name="connsiteX5576" fmla="*/ 2091605 w 6019391"/>
              <a:gd name="connsiteY5576" fmla="*/ 569964 h 3787550"/>
              <a:gd name="connsiteX5577" fmla="*/ 2090541 w 6019391"/>
              <a:gd name="connsiteY5577" fmla="*/ 569441 h 3787550"/>
              <a:gd name="connsiteX5578" fmla="*/ 2105839 w 6019391"/>
              <a:gd name="connsiteY5578" fmla="*/ 557994 h 3787550"/>
              <a:gd name="connsiteX5579" fmla="*/ 2101584 w 6019391"/>
              <a:gd name="connsiteY5579" fmla="*/ 559293 h 3787550"/>
              <a:gd name="connsiteX5580" fmla="*/ 2097769 w 6019391"/>
              <a:gd name="connsiteY5580" fmla="*/ 557546 h 3787550"/>
              <a:gd name="connsiteX5581" fmla="*/ 2090611 w 6019391"/>
              <a:gd name="connsiteY5581" fmla="*/ 561205 h 3787550"/>
              <a:gd name="connsiteX5582" fmla="*/ 2098336 w 6019391"/>
              <a:gd name="connsiteY5582" fmla="*/ 555130 h 3787550"/>
              <a:gd name="connsiteX5583" fmla="*/ 2122580 w 6019391"/>
              <a:gd name="connsiteY5583" fmla="*/ 541104 h 3787550"/>
              <a:gd name="connsiteX5584" fmla="*/ 3614622 w 6019391"/>
              <a:gd name="connsiteY5584" fmla="*/ 529206 h 3787550"/>
              <a:gd name="connsiteX5585" fmla="*/ 3613069 w 6019391"/>
              <a:gd name="connsiteY5585" fmla="*/ 530333 h 3787550"/>
              <a:gd name="connsiteX5586" fmla="*/ 3613789 w 6019391"/>
              <a:gd name="connsiteY5586" fmla="*/ 529923 h 3787550"/>
              <a:gd name="connsiteX5587" fmla="*/ 3609305 w 6019391"/>
              <a:gd name="connsiteY5587" fmla="*/ 533787 h 3787550"/>
              <a:gd name="connsiteX5588" fmla="*/ 3609681 w 6019391"/>
              <a:gd name="connsiteY5588" fmla="*/ 533707 h 3787550"/>
              <a:gd name="connsiteX5589" fmla="*/ 3614386 w 6019391"/>
              <a:gd name="connsiteY5589" fmla="*/ 529583 h 3787550"/>
              <a:gd name="connsiteX5590" fmla="*/ 3613789 w 6019391"/>
              <a:gd name="connsiteY5590" fmla="*/ 529923 h 3787550"/>
              <a:gd name="connsiteX5591" fmla="*/ 5866215 w 6019391"/>
              <a:gd name="connsiteY5591" fmla="*/ 526720 h 3787550"/>
              <a:gd name="connsiteX5592" fmla="*/ 5862727 w 6019391"/>
              <a:gd name="connsiteY5592" fmla="*/ 529033 h 3787550"/>
              <a:gd name="connsiteX5593" fmla="*/ 5861953 w 6019391"/>
              <a:gd name="connsiteY5593" fmla="*/ 528555 h 3787550"/>
              <a:gd name="connsiteX5594" fmla="*/ 5863946 w 6019391"/>
              <a:gd name="connsiteY5594" fmla="*/ 527024 h 3787550"/>
              <a:gd name="connsiteX5595" fmla="*/ 5866215 w 6019391"/>
              <a:gd name="connsiteY5595" fmla="*/ 526720 h 3787550"/>
              <a:gd name="connsiteX5596" fmla="*/ 5384529 w 6019391"/>
              <a:gd name="connsiteY5596" fmla="*/ 526703 h 3787550"/>
              <a:gd name="connsiteX5597" fmla="*/ 5381484 w 6019391"/>
              <a:gd name="connsiteY5597" fmla="*/ 529338 h 3787550"/>
              <a:gd name="connsiteX5598" fmla="*/ 5380690 w 6019391"/>
              <a:gd name="connsiteY5598" fmla="*/ 528963 h 3787550"/>
              <a:gd name="connsiteX5599" fmla="*/ 5382402 w 6019391"/>
              <a:gd name="connsiteY5599" fmla="*/ 527255 h 3787550"/>
              <a:gd name="connsiteX5600" fmla="*/ 5384529 w 6019391"/>
              <a:gd name="connsiteY5600" fmla="*/ 526703 h 3787550"/>
              <a:gd name="connsiteX5601" fmla="*/ 3636744 w 6019391"/>
              <a:gd name="connsiteY5601" fmla="*/ 525393 h 3787550"/>
              <a:gd name="connsiteX5602" fmla="*/ 3634113 w 6019391"/>
              <a:gd name="connsiteY5602" fmla="*/ 526828 h 3787550"/>
              <a:gd name="connsiteX5603" fmla="*/ 3612750 w 6019391"/>
              <a:gd name="connsiteY5603" fmla="*/ 538855 h 3787550"/>
              <a:gd name="connsiteX5604" fmla="*/ 3601552 w 6019391"/>
              <a:gd name="connsiteY5604" fmla="*/ 548127 h 3787550"/>
              <a:gd name="connsiteX5605" fmla="*/ 3623509 w 6019391"/>
              <a:gd name="connsiteY5605" fmla="*/ 536141 h 3787550"/>
              <a:gd name="connsiteX5606" fmla="*/ 3134430 w 6019391"/>
              <a:gd name="connsiteY5606" fmla="*/ 522331 h 3787550"/>
              <a:gd name="connsiteX5607" fmla="*/ 3134033 w 6019391"/>
              <a:gd name="connsiteY5607" fmla="*/ 522807 h 3787550"/>
              <a:gd name="connsiteX5608" fmla="*/ 3110987 w 6019391"/>
              <a:gd name="connsiteY5608" fmla="*/ 534462 h 3787550"/>
              <a:gd name="connsiteX5609" fmla="*/ 3102145 w 6019391"/>
              <a:gd name="connsiteY5609" fmla="*/ 539515 h 3787550"/>
              <a:gd name="connsiteX5610" fmla="*/ 3104701 w 6019391"/>
              <a:gd name="connsiteY5610" fmla="*/ 536300 h 3787550"/>
              <a:gd name="connsiteX5611" fmla="*/ 5344324 w 6019391"/>
              <a:gd name="connsiteY5611" fmla="*/ 518844 h 3787550"/>
              <a:gd name="connsiteX5612" fmla="*/ 5340840 w 6019391"/>
              <a:gd name="connsiteY5612" fmla="*/ 521912 h 3787550"/>
              <a:gd name="connsiteX5613" fmla="*/ 5341455 w 6019391"/>
              <a:gd name="connsiteY5613" fmla="*/ 522301 h 3787550"/>
              <a:gd name="connsiteX5614" fmla="*/ 5344885 w 6019391"/>
              <a:gd name="connsiteY5614" fmla="*/ 520290 h 3787550"/>
              <a:gd name="connsiteX5615" fmla="*/ 5344324 w 6019391"/>
              <a:gd name="connsiteY5615" fmla="*/ 518844 h 3787550"/>
              <a:gd name="connsiteX5616" fmla="*/ 2278008 w 6019391"/>
              <a:gd name="connsiteY5616" fmla="*/ 518078 h 3787550"/>
              <a:gd name="connsiteX5617" fmla="*/ 2264078 w 6019391"/>
              <a:gd name="connsiteY5617" fmla="*/ 530140 h 3787550"/>
              <a:gd name="connsiteX5618" fmla="*/ 2265684 w 6019391"/>
              <a:gd name="connsiteY5618" fmla="*/ 528026 h 3787550"/>
              <a:gd name="connsiteX5619" fmla="*/ 2275279 w 6019391"/>
              <a:gd name="connsiteY5619" fmla="*/ 519886 h 3787550"/>
              <a:gd name="connsiteX5620" fmla="*/ 3603356 w 6019391"/>
              <a:gd name="connsiteY5620" fmla="*/ 517592 h 3787550"/>
              <a:gd name="connsiteX5621" fmla="*/ 3601251 w 6019391"/>
              <a:gd name="connsiteY5621" fmla="*/ 519384 h 3787550"/>
              <a:gd name="connsiteX5622" fmla="*/ 3586200 w 6019391"/>
              <a:gd name="connsiteY5622" fmla="*/ 531393 h 3787550"/>
              <a:gd name="connsiteX5623" fmla="*/ 3588248 w 6019391"/>
              <a:gd name="connsiteY5623" fmla="*/ 529678 h 3787550"/>
              <a:gd name="connsiteX5624" fmla="*/ 5825674 w 6019391"/>
              <a:gd name="connsiteY5624" fmla="*/ 513836 h 3787550"/>
              <a:gd name="connsiteX5625" fmla="*/ 5821674 w 6019391"/>
              <a:gd name="connsiteY5625" fmla="*/ 516536 h 3787550"/>
              <a:gd name="connsiteX5626" fmla="*/ 5822258 w 6019391"/>
              <a:gd name="connsiteY5626" fmla="*/ 517008 h 3787550"/>
              <a:gd name="connsiteX5627" fmla="*/ 5824351 w 6019391"/>
              <a:gd name="connsiteY5627" fmla="*/ 516533 h 3787550"/>
              <a:gd name="connsiteX5628" fmla="*/ 5824864 w 6019391"/>
              <a:gd name="connsiteY5628" fmla="*/ 516284 h 3787550"/>
              <a:gd name="connsiteX5629" fmla="*/ 5826066 w 6019391"/>
              <a:gd name="connsiteY5629" fmla="*/ 515376 h 3787550"/>
              <a:gd name="connsiteX5630" fmla="*/ 5825674 w 6019391"/>
              <a:gd name="connsiteY5630" fmla="*/ 513836 h 3787550"/>
              <a:gd name="connsiteX5631" fmla="*/ 5795351 w 6019391"/>
              <a:gd name="connsiteY5631" fmla="*/ 512482 h 3787550"/>
              <a:gd name="connsiteX5632" fmla="*/ 5795405 w 6019391"/>
              <a:gd name="connsiteY5632" fmla="*/ 513541 h 3787550"/>
              <a:gd name="connsiteX5633" fmla="*/ 5795429 w 6019391"/>
              <a:gd name="connsiteY5633" fmla="*/ 513989 h 3787550"/>
              <a:gd name="connsiteX5634" fmla="*/ 5795437 w 6019391"/>
              <a:gd name="connsiteY5634" fmla="*/ 514150 h 3787550"/>
              <a:gd name="connsiteX5635" fmla="*/ 5795438 w 6019391"/>
              <a:gd name="connsiteY5635" fmla="*/ 514177 h 3787550"/>
              <a:gd name="connsiteX5636" fmla="*/ 5795429 w 6019391"/>
              <a:gd name="connsiteY5636" fmla="*/ 513989 h 3787550"/>
              <a:gd name="connsiteX5637" fmla="*/ 3652374 w 6019391"/>
              <a:gd name="connsiteY5637" fmla="*/ 512283 h 3787550"/>
              <a:gd name="connsiteX5638" fmla="*/ 3650082 w 6019391"/>
              <a:gd name="connsiteY5638" fmla="*/ 513733 h 3787550"/>
              <a:gd name="connsiteX5639" fmla="*/ 3650843 w 6019391"/>
              <a:gd name="connsiteY5639" fmla="*/ 513628 h 3787550"/>
              <a:gd name="connsiteX5640" fmla="*/ 3402555 w 6019391"/>
              <a:gd name="connsiteY5640" fmla="*/ 511770 h 3787550"/>
              <a:gd name="connsiteX5641" fmla="*/ 3399848 w 6019391"/>
              <a:gd name="connsiteY5641" fmla="*/ 513807 h 3787550"/>
              <a:gd name="connsiteX5642" fmla="*/ 3400500 w 6019391"/>
              <a:gd name="connsiteY5642" fmla="*/ 513075 h 3787550"/>
              <a:gd name="connsiteX5643" fmla="*/ 3401052 w 6019391"/>
              <a:gd name="connsiteY5643" fmla="*/ 512539 h 3787550"/>
              <a:gd name="connsiteX5644" fmla="*/ 3182618 w 6019391"/>
              <a:gd name="connsiteY5644" fmla="*/ 509529 h 3787550"/>
              <a:gd name="connsiteX5645" fmla="*/ 3180561 w 6019391"/>
              <a:gd name="connsiteY5645" fmla="*/ 512121 h 3787550"/>
              <a:gd name="connsiteX5646" fmla="*/ 3176771 w 6019391"/>
              <a:gd name="connsiteY5646" fmla="*/ 514218 h 3787550"/>
              <a:gd name="connsiteX5647" fmla="*/ 3175570 w 6019391"/>
              <a:gd name="connsiteY5647" fmla="*/ 515003 h 3787550"/>
              <a:gd name="connsiteX5648" fmla="*/ 3168201 w 6019391"/>
              <a:gd name="connsiteY5648" fmla="*/ 517998 h 3787550"/>
              <a:gd name="connsiteX5649" fmla="*/ 3146536 w 6019391"/>
              <a:gd name="connsiteY5649" fmla="*/ 527952 h 3787550"/>
              <a:gd name="connsiteX5650" fmla="*/ 3149962 w 6019391"/>
              <a:gd name="connsiteY5650" fmla="*/ 523686 h 3787550"/>
              <a:gd name="connsiteX5651" fmla="*/ 3173048 w 6019391"/>
              <a:gd name="connsiteY5651" fmla="*/ 513411 h 3787550"/>
              <a:gd name="connsiteX5652" fmla="*/ 3293254 w 6019391"/>
              <a:gd name="connsiteY5652" fmla="*/ 506731 h 3787550"/>
              <a:gd name="connsiteX5653" fmla="*/ 3286324 w 6019391"/>
              <a:gd name="connsiteY5653" fmla="*/ 514426 h 3787550"/>
              <a:gd name="connsiteX5654" fmla="*/ 3276343 w 6019391"/>
              <a:gd name="connsiteY5654" fmla="*/ 518728 h 3787550"/>
              <a:gd name="connsiteX5655" fmla="*/ 3268370 w 6019391"/>
              <a:gd name="connsiteY5655" fmla="*/ 522322 h 3787550"/>
              <a:gd name="connsiteX5656" fmla="*/ 3276527 w 6019391"/>
              <a:gd name="connsiteY5656" fmla="*/ 513065 h 3787550"/>
              <a:gd name="connsiteX5657" fmla="*/ 2211089 w 6019391"/>
              <a:gd name="connsiteY5657" fmla="*/ 505163 h 3787550"/>
              <a:gd name="connsiteX5658" fmla="*/ 2210298 w 6019391"/>
              <a:gd name="connsiteY5658" fmla="*/ 505903 h 3787550"/>
              <a:gd name="connsiteX5659" fmla="*/ 2207303 w 6019391"/>
              <a:gd name="connsiteY5659" fmla="*/ 508322 h 3787550"/>
              <a:gd name="connsiteX5660" fmla="*/ 2198627 w 6019391"/>
              <a:gd name="connsiteY5660" fmla="*/ 512470 h 3787550"/>
              <a:gd name="connsiteX5661" fmla="*/ 2191842 w 6019391"/>
              <a:gd name="connsiteY5661" fmla="*/ 516542 h 3787550"/>
              <a:gd name="connsiteX5662" fmla="*/ 2198002 w 6019391"/>
              <a:gd name="connsiteY5662" fmla="*/ 515827 h 3787550"/>
              <a:gd name="connsiteX5663" fmla="*/ 2190769 w 6019391"/>
              <a:gd name="connsiteY5663" fmla="*/ 521664 h 3787550"/>
              <a:gd name="connsiteX5664" fmla="*/ 2171244 w 6019391"/>
              <a:gd name="connsiteY5664" fmla="*/ 531890 h 3787550"/>
              <a:gd name="connsiteX5665" fmla="*/ 2194766 w 6019391"/>
              <a:gd name="connsiteY5665" fmla="*/ 512975 h 3787550"/>
              <a:gd name="connsiteX5666" fmla="*/ 3227780 w 6019391"/>
              <a:gd name="connsiteY5666" fmla="*/ 504495 h 3787550"/>
              <a:gd name="connsiteX5667" fmla="*/ 3224509 w 6019391"/>
              <a:gd name="connsiteY5667" fmla="*/ 508993 h 3787550"/>
              <a:gd name="connsiteX5668" fmla="*/ 3215728 w 6019391"/>
              <a:gd name="connsiteY5668" fmla="*/ 513795 h 3787550"/>
              <a:gd name="connsiteX5669" fmla="*/ 3219834 w 6019391"/>
              <a:gd name="connsiteY5669" fmla="*/ 507507 h 3787550"/>
              <a:gd name="connsiteX5670" fmla="*/ 3223449 w 6019391"/>
              <a:gd name="connsiteY5670" fmla="*/ 505936 h 3787550"/>
              <a:gd name="connsiteX5671" fmla="*/ 5829959 w 6019391"/>
              <a:gd name="connsiteY5671" fmla="*/ 501759 h 3787550"/>
              <a:gd name="connsiteX5672" fmla="*/ 5829613 w 6019391"/>
              <a:gd name="connsiteY5672" fmla="*/ 503334 h 3787550"/>
              <a:gd name="connsiteX5673" fmla="*/ 5829138 w 6019391"/>
              <a:gd name="connsiteY5673" fmla="*/ 504027 h 3787550"/>
              <a:gd name="connsiteX5674" fmla="*/ 5813029 w 6019391"/>
              <a:gd name="connsiteY5674" fmla="*/ 512697 h 3787550"/>
              <a:gd name="connsiteX5675" fmla="*/ 5814519 w 6019391"/>
              <a:gd name="connsiteY5675" fmla="*/ 511447 h 3787550"/>
              <a:gd name="connsiteX5676" fmla="*/ 5829959 w 6019391"/>
              <a:gd name="connsiteY5676" fmla="*/ 501759 h 3787550"/>
              <a:gd name="connsiteX5677" fmla="*/ 3210071 w 6019391"/>
              <a:gd name="connsiteY5677" fmla="*/ 500930 h 3787550"/>
              <a:gd name="connsiteX5678" fmla="*/ 3209270 w 6019391"/>
              <a:gd name="connsiteY5678" fmla="*/ 501797 h 3787550"/>
              <a:gd name="connsiteX5679" fmla="*/ 3197763 w 6019391"/>
              <a:gd name="connsiteY5679" fmla="*/ 506130 h 3787550"/>
              <a:gd name="connsiteX5680" fmla="*/ 3197876 w 6019391"/>
              <a:gd name="connsiteY5680" fmla="*/ 505991 h 3787550"/>
              <a:gd name="connsiteX5681" fmla="*/ 3202045 w 6019391"/>
              <a:gd name="connsiteY5681" fmla="*/ 503920 h 3787550"/>
              <a:gd name="connsiteX5682" fmla="*/ 2214934 w 6019391"/>
              <a:gd name="connsiteY5682" fmla="*/ 498357 h 3787550"/>
              <a:gd name="connsiteX5683" fmla="*/ 2207866 w 6019391"/>
              <a:gd name="connsiteY5683" fmla="*/ 502442 h 3787550"/>
              <a:gd name="connsiteX5684" fmla="*/ 2209914 w 6019391"/>
              <a:gd name="connsiteY5684" fmla="*/ 500794 h 3787550"/>
              <a:gd name="connsiteX5685" fmla="*/ 3301415 w 6019391"/>
              <a:gd name="connsiteY5685" fmla="*/ 497669 h 3787550"/>
              <a:gd name="connsiteX5686" fmla="*/ 3301019 w 6019391"/>
              <a:gd name="connsiteY5686" fmla="*/ 498108 h 3787550"/>
              <a:gd name="connsiteX5687" fmla="*/ 3283282 w 6019391"/>
              <a:gd name="connsiteY5687" fmla="*/ 505397 h 3787550"/>
              <a:gd name="connsiteX5688" fmla="*/ 3284564 w 6019391"/>
              <a:gd name="connsiteY5688" fmla="*/ 503943 h 3787550"/>
              <a:gd name="connsiteX5689" fmla="*/ 3629105 w 6019391"/>
              <a:gd name="connsiteY5689" fmla="*/ 496992 h 3787550"/>
              <a:gd name="connsiteX5690" fmla="*/ 3603356 w 6019391"/>
              <a:gd name="connsiteY5690" fmla="*/ 517592 h 3787550"/>
              <a:gd name="connsiteX5691" fmla="*/ 3625636 w 6019391"/>
              <a:gd name="connsiteY5691" fmla="*/ 498627 h 3787550"/>
              <a:gd name="connsiteX5692" fmla="*/ 3669995 w 6019391"/>
              <a:gd name="connsiteY5692" fmla="*/ 496803 h 3787550"/>
              <a:gd name="connsiteX5693" fmla="*/ 3642999 w 6019391"/>
              <a:gd name="connsiteY5693" fmla="*/ 513261 h 3787550"/>
              <a:gd name="connsiteX5694" fmla="*/ 3635546 w 6019391"/>
              <a:gd name="connsiteY5694" fmla="*/ 517512 h 3787550"/>
              <a:gd name="connsiteX5695" fmla="*/ 3629888 w 6019391"/>
              <a:gd name="connsiteY5695" fmla="*/ 522346 h 3787550"/>
              <a:gd name="connsiteX5696" fmla="*/ 3646726 w 6019391"/>
              <a:gd name="connsiteY5696" fmla="*/ 513296 h 3787550"/>
              <a:gd name="connsiteX5697" fmla="*/ 3657365 w 6019391"/>
              <a:gd name="connsiteY5697" fmla="*/ 507899 h 3787550"/>
              <a:gd name="connsiteX5698" fmla="*/ 4568783 w 6019391"/>
              <a:gd name="connsiteY5698" fmla="*/ 495702 h 3787550"/>
              <a:gd name="connsiteX5699" fmla="*/ 4566306 w 6019391"/>
              <a:gd name="connsiteY5699" fmla="*/ 498380 h 3787550"/>
              <a:gd name="connsiteX5700" fmla="*/ 4549571 w 6019391"/>
              <a:gd name="connsiteY5700" fmla="*/ 515320 h 3787550"/>
              <a:gd name="connsiteX5701" fmla="*/ 4541378 w 6019391"/>
              <a:gd name="connsiteY5701" fmla="*/ 519424 h 3787550"/>
              <a:gd name="connsiteX5702" fmla="*/ 4530939 w 6019391"/>
              <a:gd name="connsiteY5702" fmla="*/ 525781 h 3787550"/>
              <a:gd name="connsiteX5703" fmla="*/ 4534385 w 6019391"/>
              <a:gd name="connsiteY5703" fmla="*/ 522083 h 3787550"/>
              <a:gd name="connsiteX5704" fmla="*/ 4552661 w 6019391"/>
              <a:gd name="connsiteY5704" fmla="*/ 507120 h 3787550"/>
              <a:gd name="connsiteX5705" fmla="*/ 4560900 w 6019391"/>
              <a:gd name="connsiteY5705" fmla="*/ 499023 h 3787550"/>
              <a:gd name="connsiteX5706" fmla="*/ 4560897 w 6019391"/>
              <a:gd name="connsiteY5706" fmla="*/ 499308 h 3787550"/>
              <a:gd name="connsiteX5707" fmla="*/ 4566654 w 6019391"/>
              <a:gd name="connsiteY5707" fmla="*/ 496712 h 3787550"/>
              <a:gd name="connsiteX5708" fmla="*/ 3360785 w 6019391"/>
              <a:gd name="connsiteY5708" fmla="*/ 494286 h 3787550"/>
              <a:gd name="connsiteX5709" fmla="*/ 3351400 w 6019391"/>
              <a:gd name="connsiteY5709" fmla="*/ 503102 h 3787550"/>
              <a:gd name="connsiteX5710" fmla="*/ 3341378 w 6019391"/>
              <a:gd name="connsiteY5710" fmla="*/ 510643 h 3787550"/>
              <a:gd name="connsiteX5711" fmla="*/ 3339513 w 6019391"/>
              <a:gd name="connsiteY5711" fmla="*/ 516170 h 3787550"/>
              <a:gd name="connsiteX5712" fmla="*/ 3329271 w 6019391"/>
              <a:gd name="connsiteY5712" fmla="*/ 524021 h 3787550"/>
              <a:gd name="connsiteX5713" fmla="*/ 3339614 w 6019391"/>
              <a:gd name="connsiteY5713" fmla="*/ 512093 h 3787550"/>
              <a:gd name="connsiteX5714" fmla="*/ 3351780 w 6019391"/>
              <a:gd name="connsiteY5714" fmla="*/ 499135 h 3787550"/>
              <a:gd name="connsiteX5715" fmla="*/ 3357250 w 6019391"/>
              <a:gd name="connsiteY5715" fmla="*/ 495374 h 3787550"/>
              <a:gd name="connsiteX5716" fmla="*/ 3360785 w 6019391"/>
              <a:gd name="connsiteY5716" fmla="*/ 494286 h 3787550"/>
              <a:gd name="connsiteX5717" fmla="*/ 3247551 w 6019391"/>
              <a:gd name="connsiteY5717" fmla="*/ 494200 h 3787550"/>
              <a:gd name="connsiteX5718" fmla="*/ 3248403 w 6019391"/>
              <a:gd name="connsiteY5718" fmla="*/ 495256 h 3787550"/>
              <a:gd name="connsiteX5719" fmla="*/ 3238485 w 6019391"/>
              <a:gd name="connsiteY5719" fmla="*/ 499359 h 3787550"/>
              <a:gd name="connsiteX5720" fmla="*/ 3239592 w 6019391"/>
              <a:gd name="connsiteY5720" fmla="*/ 498082 h 3787550"/>
              <a:gd name="connsiteX5721" fmla="*/ 3240803 w 6019391"/>
              <a:gd name="connsiteY5721" fmla="*/ 497444 h 3787550"/>
              <a:gd name="connsiteX5722" fmla="*/ 3247604 w 6019391"/>
              <a:gd name="connsiteY5722" fmla="*/ 494174 h 3787550"/>
              <a:gd name="connsiteX5723" fmla="*/ 3247551 w 6019391"/>
              <a:gd name="connsiteY5723" fmla="*/ 494200 h 3787550"/>
              <a:gd name="connsiteX5724" fmla="*/ 3247547 w 6019391"/>
              <a:gd name="connsiteY5724" fmla="*/ 494196 h 3787550"/>
              <a:gd name="connsiteX5725" fmla="*/ 3635285 w 6019391"/>
              <a:gd name="connsiteY5725" fmla="*/ 492047 h 3787550"/>
              <a:gd name="connsiteX5726" fmla="*/ 3634744 w 6019391"/>
              <a:gd name="connsiteY5726" fmla="*/ 493303 h 3787550"/>
              <a:gd name="connsiteX5727" fmla="*/ 3630561 w 6019391"/>
              <a:gd name="connsiteY5727" fmla="*/ 496305 h 3787550"/>
              <a:gd name="connsiteX5728" fmla="*/ 3629105 w 6019391"/>
              <a:gd name="connsiteY5728" fmla="*/ 496992 h 3787550"/>
              <a:gd name="connsiteX5729" fmla="*/ 3238151 w 6019391"/>
              <a:gd name="connsiteY5729" fmla="*/ 490232 h 3787550"/>
              <a:gd name="connsiteX5730" fmla="*/ 3237237 w 6019391"/>
              <a:gd name="connsiteY5730" fmla="*/ 491490 h 3787550"/>
              <a:gd name="connsiteX5731" fmla="*/ 3228182 w 6019391"/>
              <a:gd name="connsiteY5731" fmla="*/ 494794 h 3787550"/>
              <a:gd name="connsiteX5732" fmla="*/ 3228741 w 6019391"/>
              <a:gd name="connsiteY5732" fmla="*/ 493974 h 3787550"/>
              <a:gd name="connsiteX5733" fmla="*/ 3229189 w 6019391"/>
              <a:gd name="connsiteY5733" fmla="*/ 493807 h 3787550"/>
              <a:gd name="connsiteX5734" fmla="*/ 3302427 w 6019391"/>
              <a:gd name="connsiteY5734" fmla="*/ 489406 h 3787550"/>
              <a:gd name="connsiteX5735" fmla="*/ 3294285 w 6019391"/>
              <a:gd name="connsiteY5735" fmla="*/ 492908 h 3787550"/>
              <a:gd name="connsiteX5736" fmla="*/ 3295587 w 6019391"/>
              <a:gd name="connsiteY5736" fmla="*/ 491430 h 3787550"/>
              <a:gd name="connsiteX5737" fmla="*/ 3259459 w 6019391"/>
              <a:gd name="connsiteY5737" fmla="*/ 488474 h 3787550"/>
              <a:gd name="connsiteX5738" fmla="*/ 3259239 w 6019391"/>
              <a:gd name="connsiteY5738" fmla="*/ 488726 h 3787550"/>
              <a:gd name="connsiteX5739" fmla="*/ 3253278 w 6019391"/>
              <a:gd name="connsiteY5739" fmla="*/ 492097 h 3787550"/>
              <a:gd name="connsiteX5740" fmla="*/ 3247604 w 6019391"/>
              <a:gd name="connsiteY5740" fmla="*/ 494174 h 3787550"/>
              <a:gd name="connsiteX5741" fmla="*/ 5878346 w 6019391"/>
              <a:gd name="connsiteY5741" fmla="*/ 488083 h 3787550"/>
              <a:gd name="connsiteX5742" fmla="*/ 5871410 w 6019391"/>
              <a:gd name="connsiteY5742" fmla="*/ 491504 h 3787550"/>
              <a:gd name="connsiteX5743" fmla="*/ 5874121 w 6019391"/>
              <a:gd name="connsiteY5743" fmla="*/ 489358 h 3787550"/>
              <a:gd name="connsiteX5744" fmla="*/ 5878346 w 6019391"/>
              <a:gd name="connsiteY5744" fmla="*/ 488083 h 3787550"/>
              <a:gd name="connsiteX5745" fmla="*/ 5391405 w 6019391"/>
              <a:gd name="connsiteY5745" fmla="*/ 487935 h 3787550"/>
              <a:gd name="connsiteX5746" fmla="*/ 5385210 w 6019391"/>
              <a:gd name="connsiteY5746" fmla="*/ 492032 h 3787550"/>
              <a:gd name="connsiteX5747" fmla="*/ 5387533 w 6019391"/>
              <a:gd name="connsiteY5747" fmla="*/ 489648 h 3787550"/>
              <a:gd name="connsiteX5748" fmla="*/ 5391405 w 6019391"/>
              <a:gd name="connsiteY5748" fmla="*/ 487935 h 3787550"/>
              <a:gd name="connsiteX5749" fmla="*/ 3306897 w 6019391"/>
              <a:gd name="connsiteY5749" fmla="*/ 487702 h 3787550"/>
              <a:gd name="connsiteX5750" fmla="*/ 3302427 w 6019391"/>
              <a:gd name="connsiteY5750" fmla="*/ 489406 h 3787550"/>
              <a:gd name="connsiteX5751" fmla="*/ 3304287 w 6019391"/>
              <a:gd name="connsiteY5751" fmla="*/ 488153 h 3787550"/>
              <a:gd name="connsiteX5752" fmla="*/ 3306897 w 6019391"/>
              <a:gd name="connsiteY5752" fmla="*/ 487702 h 3787550"/>
              <a:gd name="connsiteX5753" fmla="*/ 5881055 w 6019391"/>
              <a:gd name="connsiteY5753" fmla="*/ 486992 h 3787550"/>
              <a:gd name="connsiteX5754" fmla="*/ 5878346 w 6019391"/>
              <a:gd name="connsiteY5754" fmla="*/ 488083 h 3787550"/>
              <a:gd name="connsiteX5755" fmla="*/ 5878948 w 6019391"/>
              <a:gd name="connsiteY5755" fmla="*/ 487167 h 3787550"/>
              <a:gd name="connsiteX5756" fmla="*/ 5881055 w 6019391"/>
              <a:gd name="connsiteY5756" fmla="*/ 486992 h 3787550"/>
              <a:gd name="connsiteX5757" fmla="*/ 5393855 w 6019391"/>
              <a:gd name="connsiteY5757" fmla="*/ 486570 h 3787550"/>
              <a:gd name="connsiteX5758" fmla="*/ 5393104 w 6019391"/>
              <a:gd name="connsiteY5758" fmla="*/ 487948 h 3787550"/>
              <a:gd name="connsiteX5759" fmla="*/ 5391405 w 6019391"/>
              <a:gd name="connsiteY5759" fmla="*/ 487935 h 3787550"/>
              <a:gd name="connsiteX5760" fmla="*/ 5391869 w 6019391"/>
              <a:gd name="connsiteY5760" fmla="*/ 486979 h 3787550"/>
              <a:gd name="connsiteX5761" fmla="*/ 5393855 w 6019391"/>
              <a:gd name="connsiteY5761" fmla="*/ 486570 h 3787550"/>
              <a:gd name="connsiteX5762" fmla="*/ 5883765 w 6019391"/>
              <a:gd name="connsiteY5762" fmla="*/ 485901 h 3787550"/>
              <a:gd name="connsiteX5763" fmla="*/ 5881055 w 6019391"/>
              <a:gd name="connsiteY5763" fmla="*/ 486992 h 3787550"/>
              <a:gd name="connsiteX5764" fmla="*/ 5881658 w 6019391"/>
              <a:gd name="connsiteY5764" fmla="*/ 486076 h 3787550"/>
              <a:gd name="connsiteX5765" fmla="*/ 5883765 w 6019391"/>
              <a:gd name="connsiteY5765" fmla="*/ 485901 h 3787550"/>
              <a:gd name="connsiteX5766" fmla="*/ 5396307 w 6019391"/>
              <a:gd name="connsiteY5766" fmla="*/ 485205 h 3787550"/>
              <a:gd name="connsiteX5767" fmla="*/ 5395555 w 6019391"/>
              <a:gd name="connsiteY5767" fmla="*/ 486583 h 3787550"/>
              <a:gd name="connsiteX5768" fmla="*/ 5393855 w 6019391"/>
              <a:gd name="connsiteY5768" fmla="*/ 486570 h 3787550"/>
              <a:gd name="connsiteX5769" fmla="*/ 5394319 w 6019391"/>
              <a:gd name="connsiteY5769" fmla="*/ 485614 h 3787550"/>
              <a:gd name="connsiteX5770" fmla="*/ 5396307 w 6019391"/>
              <a:gd name="connsiteY5770" fmla="*/ 485205 h 3787550"/>
              <a:gd name="connsiteX5771" fmla="*/ 5919535 w 6019391"/>
              <a:gd name="connsiteY5771" fmla="*/ 479616 h 3787550"/>
              <a:gd name="connsiteX5772" fmla="*/ 5916006 w 6019391"/>
              <a:gd name="connsiteY5772" fmla="*/ 481395 h 3787550"/>
              <a:gd name="connsiteX5773" fmla="*/ 5916613 w 6019391"/>
              <a:gd name="connsiteY5773" fmla="*/ 480837 h 3787550"/>
              <a:gd name="connsiteX5774" fmla="*/ 3268487 w 6019391"/>
              <a:gd name="connsiteY5774" fmla="*/ 478130 h 3787550"/>
              <a:gd name="connsiteX5775" fmla="*/ 3260968 w 6019391"/>
              <a:gd name="connsiteY5775" fmla="*/ 486744 h 3787550"/>
              <a:gd name="connsiteX5776" fmla="*/ 3259560 w 6019391"/>
              <a:gd name="connsiteY5776" fmla="*/ 485649 h 3787550"/>
              <a:gd name="connsiteX5777" fmla="*/ 3257392 w 6019391"/>
              <a:gd name="connsiteY5777" fmla="*/ 484499 h 3787550"/>
              <a:gd name="connsiteX5778" fmla="*/ 3250850 w 6019391"/>
              <a:gd name="connsiteY5778" fmla="*/ 486772 h 3787550"/>
              <a:gd name="connsiteX5779" fmla="*/ 3248803 w 6019391"/>
              <a:gd name="connsiteY5779" fmla="*/ 487459 h 3787550"/>
              <a:gd name="connsiteX5780" fmla="*/ 3250761 w 6019391"/>
              <a:gd name="connsiteY5780" fmla="*/ 485202 h 3787550"/>
              <a:gd name="connsiteX5781" fmla="*/ 3319437 w 6019391"/>
              <a:gd name="connsiteY5781" fmla="*/ 477656 h 3787550"/>
              <a:gd name="connsiteX5782" fmla="*/ 3315518 w 6019391"/>
              <a:gd name="connsiteY5782" fmla="*/ 482007 h 3787550"/>
              <a:gd name="connsiteX5783" fmla="*/ 3298264 w 6019391"/>
              <a:gd name="connsiteY5783" fmla="*/ 488392 h 3787550"/>
              <a:gd name="connsiteX5784" fmla="*/ 3302603 w 6019391"/>
              <a:gd name="connsiteY5784" fmla="*/ 483467 h 3787550"/>
              <a:gd name="connsiteX5785" fmla="*/ 3771290 w 6019391"/>
              <a:gd name="connsiteY5785" fmla="*/ 476821 h 3787550"/>
              <a:gd name="connsiteX5786" fmla="*/ 3769405 w 6019391"/>
              <a:gd name="connsiteY5786" fmla="*/ 478795 h 3787550"/>
              <a:gd name="connsiteX5787" fmla="*/ 3768938 w 6019391"/>
              <a:gd name="connsiteY5787" fmla="*/ 479160 h 3787550"/>
              <a:gd name="connsiteX5788" fmla="*/ 4466275 w 6019391"/>
              <a:gd name="connsiteY5788" fmla="*/ 475753 h 3787550"/>
              <a:gd name="connsiteX5789" fmla="*/ 4465809 w 6019391"/>
              <a:gd name="connsiteY5789" fmla="*/ 476532 h 3787550"/>
              <a:gd name="connsiteX5790" fmla="*/ 4465535 w 6019391"/>
              <a:gd name="connsiteY5790" fmla="*/ 476402 h 3787550"/>
              <a:gd name="connsiteX5791" fmla="*/ 5429638 w 6019391"/>
              <a:gd name="connsiteY5791" fmla="*/ 475058 h 3787550"/>
              <a:gd name="connsiteX5792" fmla="*/ 5426491 w 6019391"/>
              <a:gd name="connsiteY5792" fmla="*/ 477180 h 3787550"/>
              <a:gd name="connsiteX5793" fmla="*/ 5427001 w 6019391"/>
              <a:gd name="connsiteY5793" fmla="*/ 476571 h 3787550"/>
              <a:gd name="connsiteX5794" fmla="*/ 4591903 w 6019391"/>
              <a:gd name="connsiteY5794" fmla="*/ 470083 h 3787550"/>
              <a:gd name="connsiteX5795" fmla="*/ 4585687 w 6019391"/>
              <a:gd name="connsiteY5795" fmla="*/ 477432 h 3787550"/>
              <a:gd name="connsiteX5796" fmla="*/ 4579440 w 6019391"/>
              <a:gd name="connsiteY5796" fmla="*/ 484184 h 3787550"/>
              <a:gd name="connsiteX5797" fmla="*/ 4575210 w 6019391"/>
              <a:gd name="connsiteY5797" fmla="*/ 485778 h 3787550"/>
              <a:gd name="connsiteX5798" fmla="*/ 4573374 w 6019391"/>
              <a:gd name="connsiteY5798" fmla="*/ 486630 h 3787550"/>
              <a:gd name="connsiteX5799" fmla="*/ 4587213 w 6019391"/>
              <a:gd name="connsiteY5799" fmla="*/ 472353 h 3787550"/>
              <a:gd name="connsiteX5800" fmla="*/ 4589313 w 6019391"/>
              <a:gd name="connsiteY5800" fmla="*/ 471231 h 3787550"/>
              <a:gd name="connsiteX5801" fmla="*/ 5884022 w 6019391"/>
              <a:gd name="connsiteY5801" fmla="*/ 468570 h 3787550"/>
              <a:gd name="connsiteX5802" fmla="*/ 5881171 w 6019391"/>
              <a:gd name="connsiteY5802" fmla="*/ 471209 h 3787550"/>
              <a:gd name="connsiteX5803" fmla="*/ 5862006 w 6019391"/>
              <a:gd name="connsiteY5803" fmla="*/ 487828 h 3787550"/>
              <a:gd name="connsiteX5804" fmla="*/ 5852946 w 6019391"/>
              <a:gd name="connsiteY5804" fmla="*/ 491561 h 3787550"/>
              <a:gd name="connsiteX5805" fmla="*/ 5841314 w 6019391"/>
              <a:gd name="connsiteY5805" fmla="*/ 497504 h 3787550"/>
              <a:gd name="connsiteX5806" fmla="*/ 5845278 w 6019391"/>
              <a:gd name="connsiteY5806" fmla="*/ 493860 h 3787550"/>
              <a:gd name="connsiteX5807" fmla="*/ 5865936 w 6019391"/>
              <a:gd name="connsiteY5807" fmla="*/ 479429 h 3787550"/>
              <a:gd name="connsiteX5808" fmla="*/ 5875354 w 6019391"/>
              <a:gd name="connsiteY5808" fmla="*/ 471502 h 3787550"/>
              <a:gd name="connsiteX5809" fmla="*/ 5875327 w 6019391"/>
              <a:gd name="connsiteY5809" fmla="*/ 471802 h 3787550"/>
              <a:gd name="connsiteX5810" fmla="*/ 5881671 w 6019391"/>
              <a:gd name="connsiteY5810" fmla="*/ 469480 h 3787550"/>
              <a:gd name="connsiteX5811" fmla="*/ 4475142 w 6019391"/>
              <a:gd name="connsiteY5811" fmla="*/ 466758 h 3787550"/>
              <a:gd name="connsiteX5812" fmla="*/ 4473853 w 6019391"/>
              <a:gd name="connsiteY5812" fmla="*/ 467663 h 3787550"/>
              <a:gd name="connsiteX5813" fmla="*/ 4469495 w 6019391"/>
              <a:gd name="connsiteY5813" fmla="*/ 471425 h 3787550"/>
              <a:gd name="connsiteX5814" fmla="*/ 4472446 w 6019391"/>
              <a:gd name="connsiteY5814" fmla="*/ 469165 h 3787550"/>
              <a:gd name="connsiteX5815" fmla="*/ 4475142 w 6019391"/>
              <a:gd name="connsiteY5815" fmla="*/ 466758 h 3787550"/>
              <a:gd name="connsiteX5816" fmla="*/ 4535647 w 6019391"/>
              <a:gd name="connsiteY5816" fmla="*/ 464482 h 3787550"/>
              <a:gd name="connsiteX5817" fmla="*/ 4535488 w 6019391"/>
              <a:gd name="connsiteY5817" fmla="*/ 466361 h 3787550"/>
              <a:gd name="connsiteX5818" fmla="*/ 4530894 w 6019391"/>
              <a:gd name="connsiteY5818" fmla="*/ 470250 h 3787550"/>
              <a:gd name="connsiteX5819" fmla="*/ 4534089 w 6019391"/>
              <a:gd name="connsiteY5819" fmla="*/ 465330 h 3787550"/>
              <a:gd name="connsiteX5820" fmla="*/ 4535647 w 6019391"/>
              <a:gd name="connsiteY5820" fmla="*/ 464482 h 3787550"/>
              <a:gd name="connsiteX5821" fmla="*/ 3332250 w 6019391"/>
              <a:gd name="connsiteY5821" fmla="*/ 463426 h 3787550"/>
              <a:gd name="connsiteX5822" fmla="*/ 3323356 w 6019391"/>
              <a:gd name="connsiteY5822" fmla="*/ 473303 h 3787550"/>
              <a:gd name="connsiteX5823" fmla="*/ 3308685 w 6019391"/>
              <a:gd name="connsiteY5823" fmla="*/ 478463 h 3787550"/>
              <a:gd name="connsiteX5824" fmla="*/ 3306260 w 6019391"/>
              <a:gd name="connsiteY5824" fmla="*/ 479316 h 3787550"/>
              <a:gd name="connsiteX5825" fmla="*/ 3314085 w 6019391"/>
              <a:gd name="connsiteY5825" fmla="*/ 470435 h 3787550"/>
              <a:gd name="connsiteX5826" fmla="*/ 3315211 w 6019391"/>
              <a:gd name="connsiteY5826" fmla="*/ 470381 h 3787550"/>
              <a:gd name="connsiteX5827" fmla="*/ 3316805 w 6019391"/>
              <a:gd name="connsiteY5827" fmla="*/ 468650 h 3787550"/>
              <a:gd name="connsiteX5828" fmla="*/ 3338232 w 6019391"/>
              <a:gd name="connsiteY5828" fmla="*/ 457047 h 3787550"/>
              <a:gd name="connsiteX5829" fmla="*/ 3335009 w 6019391"/>
              <a:gd name="connsiteY5829" fmla="*/ 460362 h 3787550"/>
              <a:gd name="connsiteX5830" fmla="*/ 3334167 w 6019391"/>
              <a:gd name="connsiteY5830" fmla="*/ 461298 h 3787550"/>
              <a:gd name="connsiteX5831" fmla="*/ 3316811 w 6019391"/>
              <a:gd name="connsiteY5831" fmla="*/ 467647 h 3787550"/>
              <a:gd name="connsiteX5832" fmla="*/ 3318608 w 6019391"/>
              <a:gd name="connsiteY5832" fmla="*/ 466761 h 3787550"/>
              <a:gd name="connsiteX5833" fmla="*/ 3316599 w 6019391"/>
              <a:gd name="connsiteY5833" fmla="*/ 467581 h 3787550"/>
              <a:gd name="connsiteX5834" fmla="*/ 3317823 w 6019391"/>
              <a:gd name="connsiteY5834" fmla="*/ 466192 h 3787550"/>
              <a:gd name="connsiteX5835" fmla="*/ 3320163 w 6019391"/>
              <a:gd name="connsiteY5835" fmla="*/ 463671 h 3787550"/>
              <a:gd name="connsiteX5836" fmla="*/ 4432369 w 6019391"/>
              <a:gd name="connsiteY5836" fmla="*/ 454191 h 3787550"/>
              <a:gd name="connsiteX5837" fmla="*/ 4426909 w 6019391"/>
              <a:gd name="connsiteY5837" fmla="*/ 457717 h 3787550"/>
              <a:gd name="connsiteX5838" fmla="*/ 4424150 w 6019391"/>
              <a:gd name="connsiteY5838" fmla="*/ 461086 h 3787550"/>
              <a:gd name="connsiteX5839" fmla="*/ 4423308 w 6019391"/>
              <a:gd name="connsiteY5839" fmla="*/ 463273 h 3787550"/>
              <a:gd name="connsiteX5840" fmla="*/ 4427744 w 6019391"/>
              <a:gd name="connsiteY5840" fmla="*/ 460273 h 3787550"/>
              <a:gd name="connsiteX5841" fmla="*/ 4432118 w 6019391"/>
              <a:gd name="connsiteY5841" fmla="*/ 454557 h 3787550"/>
              <a:gd name="connsiteX5842" fmla="*/ 3342805 w 6019391"/>
              <a:gd name="connsiteY5842" fmla="*/ 451858 h 3787550"/>
              <a:gd name="connsiteX5843" fmla="*/ 3324838 w 6019391"/>
              <a:gd name="connsiteY5843" fmla="*/ 458638 h 3787550"/>
              <a:gd name="connsiteX5844" fmla="*/ 3326016 w 6019391"/>
              <a:gd name="connsiteY5844" fmla="*/ 457369 h 3787550"/>
              <a:gd name="connsiteX5845" fmla="*/ 3344079 w 6019391"/>
              <a:gd name="connsiteY5845" fmla="*/ 451033 h 3787550"/>
              <a:gd name="connsiteX5846" fmla="*/ 3343556 w 6019391"/>
              <a:gd name="connsiteY5846" fmla="*/ 451571 h 3787550"/>
              <a:gd name="connsiteX5847" fmla="*/ 3342805 w 6019391"/>
              <a:gd name="connsiteY5847" fmla="*/ 451858 h 3787550"/>
              <a:gd name="connsiteX5848" fmla="*/ 3688372 w 6019391"/>
              <a:gd name="connsiteY5848" fmla="*/ 450685 h 3787550"/>
              <a:gd name="connsiteX5849" fmla="*/ 3664291 w 6019391"/>
              <a:gd name="connsiteY5849" fmla="*/ 468841 h 3787550"/>
              <a:gd name="connsiteX5850" fmla="*/ 3635285 w 6019391"/>
              <a:gd name="connsiteY5850" fmla="*/ 492047 h 3787550"/>
              <a:gd name="connsiteX5851" fmla="*/ 3636305 w 6019391"/>
              <a:gd name="connsiteY5851" fmla="*/ 489682 h 3787550"/>
              <a:gd name="connsiteX5852" fmla="*/ 3640256 w 6019391"/>
              <a:gd name="connsiteY5852" fmla="*/ 485259 h 3787550"/>
              <a:gd name="connsiteX5853" fmla="*/ 3657212 w 6019391"/>
              <a:gd name="connsiteY5853" fmla="*/ 472039 h 3787550"/>
              <a:gd name="connsiteX5854" fmla="*/ 3681106 w 6019391"/>
              <a:gd name="connsiteY5854" fmla="*/ 453498 h 3787550"/>
              <a:gd name="connsiteX5855" fmla="*/ 3686972 w 6019391"/>
              <a:gd name="connsiteY5855" fmla="*/ 451327 h 3787550"/>
              <a:gd name="connsiteX5856" fmla="*/ 5542057 w 6019391"/>
              <a:gd name="connsiteY5856" fmla="*/ 449144 h 3787550"/>
              <a:gd name="connsiteX5857" fmla="*/ 5542251 w 6019391"/>
              <a:gd name="connsiteY5857" fmla="*/ 451376 h 3787550"/>
              <a:gd name="connsiteX5858" fmla="*/ 5541823 w 6019391"/>
              <a:gd name="connsiteY5858" fmla="*/ 450267 h 3787550"/>
              <a:gd name="connsiteX5859" fmla="*/ 5542057 w 6019391"/>
              <a:gd name="connsiteY5859" fmla="*/ 449144 h 3787550"/>
              <a:gd name="connsiteX5860" fmla="*/ 3696327 w 6019391"/>
              <a:gd name="connsiteY5860" fmla="*/ 444688 h 3787550"/>
              <a:gd name="connsiteX5861" fmla="*/ 3692097 w 6019391"/>
              <a:gd name="connsiteY5861" fmla="*/ 448474 h 3787550"/>
              <a:gd name="connsiteX5862" fmla="*/ 3689989 w 6019391"/>
              <a:gd name="connsiteY5862" fmla="*/ 449942 h 3787550"/>
              <a:gd name="connsiteX5863" fmla="*/ 3688372 w 6019391"/>
              <a:gd name="connsiteY5863" fmla="*/ 450685 h 3787550"/>
              <a:gd name="connsiteX5864" fmla="*/ 5910672 w 6019391"/>
              <a:gd name="connsiteY5864" fmla="*/ 443282 h 3787550"/>
              <a:gd name="connsiteX5865" fmla="*/ 5903471 w 6019391"/>
              <a:gd name="connsiteY5865" fmla="*/ 450567 h 3787550"/>
              <a:gd name="connsiteX5866" fmla="*/ 5896284 w 6019391"/>
              <a:gd name="connsiteY5866" fmla="*/ 457220 h 3787550"/>
              <a:gd name="connsiteX5867" fmla="*/ 5891646 w 6019391"/>
              <a:gd name="connsiteY5867" fmla="*/ 458595 h 3787550"/>
              <a:gd name="connsiteX5868" fmla="*/ 5889621 w 6019391"/>
              <a:gd name="connsiteY5868" fmla="*/ 459361 h 3787550"/>
              <a:gd name="connsiteX5869" fmla="*/ 5905493 w 6019391"/>
              <a:gd name="connsiteY5869" fmla="*/ 445337 h 3787550"/>
              <a:gd name="connsiteX5870" fmla="*/ 5907820 w 6019391"/>
              <a:gd name="connsiteY5870" fmla="*/ 444306 h 3787550"/>
              <a:gd name="connsiteX5871" fmla="*/ 4382684 w 6019391"/>
              <a:gd name="connsiteY5871" fmla="*/ 437561 h 3787550"/>
              <a:gd name="connsiteX5872" fmla="*/ 4382540 w 6019391"/>
              <a:gd name="connsiteY5872" fmla="*/ 437631 h 3787550"/>
              <a:gd name="connsiteX5873" fmla="*/ 4378216 w 6019391"/>
              <a:gd name="connsiteY5873" fmla="*/ 440130 h 3787550"/>
              <a:gd name="connsiteX5874" fmla="*/ 4377518 w 6019391"/>
              <a:gd name="connsiteY5874" fmla="*/ 440713 h 3787550"/>
              <a:gd name="connsiteX5875" fmla="*/ 4453159 w 6019391"/>
              <a:gd name="connsiteY5875" fmla="*/ 434150 h 3787550"/>
              <a:gd name="connsiteX5876" fmla="*/ 4451622 w 6019391"/>
              <a:gd name="connsiteY5876" fmla="*/ 435043 h 3787550"/>
              <a:gd name="connsiteX5877" fmla="*/ 4449640 w 6019391"/>
              <a:gd name="connsiteY5877" fmla="*/ 437346 h 3787550"/>
              <a:gd name="connsiteX5878" fmla="*/ 4443034 w 6019391"/>
              <a:gd name="connsiteY5878" fmla="*/ 443486 h 3787550"/>
              <a:gd name="connsiteX5879" fmla="*/ 4437538 w 6019391"/>
              <a:gd name="connsiteY5879" fmla="*/ 448177 h 3787550"/>
              <a:gd name="connsiteX5880" fmla="*/ 4440623 w 6019391"/>
              <a:gd name="connsiteY5880" fmla="*/ 446432 h 3787550"/>
              <a:gd name="connsiteX5881" fmla="*/ 4447479 w 6019391"/>
              <a:gd name="connsiteY5881" fmla="*/ 439733 h 3787550"/>
              <a:gd name="connsiteX5882" fmla="*/ 5851062 w 6019391"/>
              <a:gd name="connsiteY5882" fmla="*/ 433409 h 3787550"/>
              <a:gd name="connsiteX5883" fmla="*/ 5850749 w 6019391"/>
              <a:gd name="connsiteY5883" fmla="*/ 435373 h 3787550"/>
              <a:gd name="connsiteX5884" fmla="*/ 5845545 w 6019391"/>
              <a:gd name="connsiteY5884" fmla="*/ 439135 h 3787550"/>
              <a:gd name="connsiteX5885" fmla="*/ 5849333 w 6019391"/>
              <a:gd name="connsiteY5885" fmla="*/ 434191 h 3787550"/>
              <a:gd name="connsiteX5886" fmla="*/ 5851062 w 6019391"/>
              <a:gd name="connsiteY5886" fmla="*/ 433409 h 3787550"/>
              <a:gd name="connsiteX5887" fmla="*/ 4445287 w 6019391"/>
              <a:gd name="connsiteY5887" fmla="*/ 429543 h 3787550"/>
              <a:gd name="connsiteX5888" fmla="*/ 4444986 w 6019391"/>
              <a:gd name="connsiteY5888" fmla="*/ 429831 h 3787550"/>
              <a:gd name="connsiteX5889" fmla="*/ 4444180 w 6019391"/>
              <a:gd name="connsiteY5889" fmla="*/ 430761 h 3787550"/>
              <a:gd name="connsiteX5890" fmla="*/ 4444525 w 6019391"/>
              <a:gd name="connsiteY5890" fmla="*/ 430611 h 3787550"/>
              <a:gd name="connsiteX5891" fmla="*/ 4425558 w 6019391"/>
              <a:gd name="connsiteY5891" fmla="*/ 427519 h 3787550"/>
              <a:gd name="connsiteX5892" fmla="*/ 4425181 w 6019391"/>
              <a:gd name="connsiteY5892" fmla="*/ 427913 h 3787550"/>
              <a:gd name="connsiteX5893" fmla="*/ 4425248 w 6019391"/>
              <a:gd name="connsiteY5893" fmla="*/ 427873 h 3787550"/>
              <a:gd name="connsiteX5894" fmla="*/ 4512444 w 6019391"/>
              <a:gd name="connsiteY5894" fmla="*/ 418144 h 3787550"/>
              <a:gd name="connsiteX5895" fmla="*/ 4510216 w 6019391"/>
              <a:gd name="connsiteY5895" fmla="*/ 420522 h 3787550"/>
              <a:gd name="connsiteX5896" fmla="*/ 4510712 w 6019391"/>
              <a:gd name="connsiteY5896" fmla="*/ 419717 h 3787550"/>
              <a:gd name="connsiteX5897" fmla="*/ 4511148 w 6019391"/>
              <a:gd name="connsiteY5897" fmla="*/ 419114 h 3787550"/>
              <a:gd name="connsiteX5898" fmla="*/ 5565300 w 6019391"/>
              <a:gd name="connsiteY5898" fmla="*/ 414122 h 3787550"/>
              <a:gd name="connsiteX5899" fmla="*/ 5535112 w 6019391"/>
              <a:gd name="connsiteY5899" fmla="*/ 433157 h 3787550"/>
              <a:gd name="connsiteX5900" fmla="*/ 5498894 w 6019391"/>
              <a:gd name="connsiteY5900" fmla="*/ 458686 h 3787550"/>
              <a:gd name="connsiteX5901" fmla="*/ 5478391 w 6019391"/>
              <a:gd name="connsiteY5901" fmla="*/ 474102 h 3787550"/>
              <a:gd name="connsiteX5902" fmla="*/ 5479873 w 6019391"/>
              <a:gd name="connsiteY5902" fmla="*/ 470801 h 3787550"/>
              <a:gd name="connsiteX5903" fmla="*/ 5516233 w 6019391"/>
              <a:gd name="connsiteY5903" fmla="*/ 443096 h 3787550"/>
              <a:gd name="connsiteX5904" fmla="*/ 5730714 w 6019391"/>
              <a:gd name="connsiteY5904" fmla="*/ 408175 h 3787550"/>
              <a:gd name="connsiteX5905" fmla="*/ 5724786 w 6019391"/>
              <a:gd name="connsiteY5905" fmla="*/ 412169 h 3787550"/>
              <a:gd name="connsiteX5906" fmla="*/ 5725120 w 6019391"/>
              <a:gd name="connsiteY5906" fmla="*/ 411563 h 3787550"/>
              <a:gd name="connsiteX5907" fmla="*/ 5730714 w 6019391"/>
              <a:gd name="connsiteY5907" fmla="*/ 408175 h 3787550"/>
              <a:gd name="connsiteX5908" fmla="*/ 4437108 w 6019391"/>
              <a:gd name="connsiteY5908" fmla="*/ 405871 h 3787550"/>
              <a:gd name="connsiteX5909" fmla="*/ 4433819 w 6019391"/>
              <a:gd name="connsiteY5909" fmla="*/ 407831 h 3787550"/>
              <a:gd name="connsiteX5910" fmla="*/ 4432396 w 6019391"/>
              <a:gd name="connsiteY5910" fmla="*/ 409322 h 3787550"/>
              <a:gd name="connsiteX5911" fmla="*/ 3663916 w 6019391"/>
              <a:gd name="connsiteY5911" fmla="*/ 402872 h 3787550"/>
              <a:gd name="connsiteX5912" fmla="*/ 3659950 w 6019391"/>
              <a:gd name="connsiteY5912" fmla="*/ 405708 h 3787550"/>
              <a:gd name="connsiteX5913" fmla="*/ 3661064 w 6019391"/>
              <a:gd name="connsiteY5913" fmla="*/ 404727 h 3787550"/>
              <a:gd name="connsiteX5914" fmla="*/ 4416102 w 6019391"/>
              <a:gd name="connsiteY5914" fmla="*/ 401463 h 3787550"/>
              <a:gd name="connsiteX5915" fmla="*/ 4410915 w 6019391"/>
              <a:gd name="connsiteY5915" fmla="*/ 404306 h 3787550"/>
              <a:gd name="connsiteX5916" fmla="*/ 4407917 w 6019391"/>
              <a:gd name="connsiteY5916" fmla="*/ 405995 h 3787550"/>
              <a:gd name="connsiteX5917" fmla="*/ 4408197 w 6019391"/>
              <a:gd name="connsiteY5917" fmla="*/ 406040 h 3787550"/>
              <a:gd name="connsiteX5918" fmla="*/ 4410917 w 6019391"/>
              <a:gd name="connsiteY5918" fmla="*/ 406602 h 3787550"/>
              <a:gd name="connsiteX5919" fmla="*/ 4411697 w 6019391"/>
              <a:gd name="connsiteY5919" fmla="*/ 407019 h 3787550"/>
              <a:gd name="connsiteX5920" fmla="*/ 4411928 w 6019391"/>
              <a:gd name="connsiteY5920" fmla="*/ 406896 h 3787550"/>
              <a:gd name="connsiteX5921" fmla="*/ 4430313 w 6019391"/>
              <a:gd name="connsiteY5921" fmla="*/ 399737 h 3787550"/>
              <a:gd name="connsiteX5922" fmla="*/ 4418669 w 6019391"/>
              <a:gd name="connsiteY5922" fmla="*/ 406614 h 3787550"/>
              <a:gd name="connsiteX5923" fmla="*/ 4418675 w 6019391"/>
              <a:gd name="connsiteY5923" fmla="*/ 406619 h 3787550"/>
              <a:gd name="connsiteX5924" fmla="*/ 4425781 w 6019391"/>
              <a:gd name="connsiteY5924" fmla="*/ 403272 h 3787550"/>
              <a:gd name="connsiteX5925" fmla="*/ 5614139 w 6019391"/>
              <a:gd name="connsiteY5925" fmla="*/ 396558 h 3787550"/>
              <a:gd name="connsiteX5926" fmla="*/ 5612677 w 6019391"/>
              <a:gd name="connsiteY5926" fmla="*/ 397752 h 3787550"/>
              <a:gd name="connsiteX5927" fmla="*/ 5600156 w 6019391"/>
              <a:gd name="connsiteY5927" fmla="*/ 406317 h 3787550"/>
              <a:gd name="connsiteX5928" fmla="*/ 5599009 w 6019391"/>
              <a:gd name="connsiteY5928" fmla="*/ 407234 h 3787550"/>
              <a:gd name="connsiteX5929" fmla="*/ 5591793 w 6019391"/>
              <a:gd name="connsiteY5929" fmla="*/ 410987 h 3787550"/>
              <a:gd name="connsiteX5930" fmla="*/ 5569105 w 6019391"/>
              <a:gd name="connsiteY5930" fmla="*/ 424120 h 3787550"/>
              <a:gd name="connsiteX5931" fmla="*/ 5477763 w 6019391"/>
              <a:gd name="connsiteY5931" fmla="*/ 488914 h 3787550"/>
              <a:gd name="connsiteX5932" fmla="*/ 5471622 w 6019391"/>
              <a:gd name="connsiteY5932" fmla="*/ 491285 h 3787550"/>
              <a:gd name="connsiteX5933" fmla="*/ 5482480 w 6019391"/>
              <a:gd name="connsiteY5933" fmla="*/ 480380 h 3787550"/>
              <a:gd name="connsiteX5934" fmla="*/ 5519591 w 6019391"/>
              <a:gd name="connsiteY5934" fmla="*/ 453934 h 3787550"/>
              <a:gd name="connsiteX5935" fmla="*/ 5571530 w 6019391"/>
              <a:gd name="connsiteY5935" fmla="*/ 419766 h 3787550"/>
              <a:gd name="connsiteX5936" fmla="*/ 5596286 w 6019391"/>
              <a:gd name="connsiteY5936" fmla="*/ 405830 h 3787550"/>
              <a:gd name="connsiteX5937" fmla="*/ 4453735 w 6019391"/>
              <a:gd name="connsiteY5937" fmla="*/ 386969 h 3787550"/>
              <a:gd name="connsiteX5938" fmla="*/ 4438579 w 6019391"/>
              <a:gd name="connsiteY5938" fmla="*/ 402847 h 3787550"/>
              <a:gd name="connsiteX5939" fmla="*/ 4442424 w 6019391"/>
              <a:gd name="connsiteY5939" fmla="*/ 399506 h 3787550"/>
              <a:gd name="connsiteX5940" fmla="*/ 4456363 w 6019391"/>
              <a:gd name="connsiteY5940" fmla="*/ 384415 h 3787550"/>
              <a:gd name="connsiteX5941" fmla="*/ 4456235 w 6019391"/>
              <a:gd name="connsiteY5941" fmla="*/ 384467 h 3787550"/>
              <a:gd name="connsiteX5942" fmla="*/ 4456061 w 6019391"/>
              <a:gd name="connsiteY5942" fmla="*/ 384532 h 3787550"/>
              <a:gd name="connsiteX5943" fmla="*/ 4455095 w 6019391"/>
              <a:gd name="connsiteY5943" fmla="*/ 385544 h 3787550"/>
              <a:gd name="connsiteX5944" fmla="*/ 5829869 w 6019391"/>
              <a:gd name="connsiteY5944" fmla="*/ 383064 h 3787550"/>
              <a:gd name="connsiteX5945" fmla="*/ 5827308 w 6019391"/>
              <a:gd name="connsiteY5945" fmla="*/ 385404 h 3787550"/>
              <a:gd name="connsiteX5946" fmla="*/ 5827900 w 6019391"/>
              <a:gd name="connsiteY5946" fmla="*/ 384594 h 3787550"/>
              <a:gd name="connsiteX5947" fmla="*/ 5828411 w 6019391"/>
              <a:gd name="connsiteY5947" fmla="*/ 383991 h 3787550"/>
              <a:gd name="connsiteX5948" fmla="*/ 5670310 w 6019391"/>
              <a:gd name="connsiteY5948" fmla="*/ 379250 h 3787550"/>
              <a:gd name="connsiteX5949" fmla="*/ 5671279 w 6019391"/>
              <a:gd name="connsiteY5949" fmla="*/ 380256 h 3787550"/>
              <a:gd name="connsiteX5950" fmla="*/ 5663751 w 6019391"/>
              <a:gd name="connsiteY5950" fmla="*/ 383203 h 3787550"/>
              <a:gd name="connsiteX5951" fmla="*/ 5670362 w 6019391"/>
              <a:gd name="connsiteY5951" fmla="*/ 379217 h 3787550"/>
              <a:gd name="connsiteX5952" fmla="*/ 5670310 w 6019391"/>
              <a:gd name="connsiteY5952" fmla="*/ 379250 h 3787550"/>
              <a:gd name="connsiteX5953" fmla="*/ 5670305 w 6019391"/>
              <a:gd name="connsiteY5953" fmla="*/ 379244 h 3787550"/>
              <a:gd name="connsiteX5954" fmla="*/ 4458045 w 6019391"/>
              <a:gd name="connsiteY5954" fmla="*/ 378109 h 3787550"/>
              <a:gd name="connsiteX5955" fmla="*/ 4445531 w 6019391"/>
              <a:gd name="connsiteY5955" fmla="*/ 384931 h 3787550"/>
              <a:gd name="connsiteX5956" fmla="*/ 4433518 w 6019391"/>
              <a:gd name="connsiteY5956" fmla="*/ 391694 h 3787550"/>
              <a:gd name="connsiteX5957" fmla="*/ 4429411 w 6019391"/>
              <a:gd name="connsiteY5957" fmla="*/ 394926 h 3787550"/>
              <a:gd name="connsiteX5958" fmla="*/ 4432897 w 6019391"/>
              <a:gd name="connsiteY5958" fmla="*/ 392044 h 3787550"/>
              <a:gd name="connsiteX5959" fmla="*/ 4429304 w 6019391"/>
              <a:gd name="connsiteY5959" fmla="*/ 394067 h 3787550"/>
              <a:gd name="connsiteX5960" fmla="*/ 4421127 w 6019391"/>
              <a:gd name="connsiteY5960" fmla="*/ 401954 h 3787550"/>
              <a:gd name="connsiteX5961" fmla="*/ 4424506 w 6019391"/>
              <a:gd name="connsiteY5961" fmla="*/ 400139 h 3787550"/>
              <a:gd name="connsiteX5962" fmla="*/ 4442845 w 6019391"/>
              <a:gd name="connsiteY5962" fmla="*/ 389964 h 3787550"/>
              <a:gd name="connsiteX5963" fmla="*/ 5683350 w 6019391"/>
              <a:gd name="connsiteY5963" fmla="*/ 371390 h 3787550"/>
              <a:gd name="connsiteX5964" fmla="*/ 5675939 w 6019391"/>
              <a:gd name="connsiteY5964" fmla="*/ 376563 h 3787550"/>
              <a:gd name="connsiteX5965" fmla="*/ 5670362 w 6019391"/>
              <a:gd name="connsiteY5965" fmla="*/ 379217 h 3787550"/>
              <a:gd name="connsiteX5966" fmla="*/ 3834084 w 6019391"/>
              <a:gd name="connsiteY5966" fmla="*/ 367559 h 3787550"/>
              <a:gd name="connsiteX5967" fmla="*/ 3833068 w 6019391"/>
              <a:gd name="connsiteY5967" fmla="*/ 368622 h 3787550"/>
              <a:gd name="connsiteX5968" fmla="*/ 3832947 w 6019391"/>
              <a:gd name="connsiteY5968" fmla="*/ 368341 h 3787550"/>
              <a:gd name="connsiteX5969" fmla="*/ 5730124 w 6019391"/>
              <a:gd name="connsiteY5969" fmla="*/ 367123 h 3787550"/>
              <a:gd name="connsiteX5970" fmla="*/ 5725736 w 6019391"/>
              <a:gd name="connsiteY5970" fmla="*/ 369283 h 3787550"/>
              <a:gd name="connsiteX5971" fmla="*/ 5727508 w 6019391"/>
              <a:gd name="connsiteY5971" fmla="*/ 367825 h 3787550"/>
              <a:gd name="connsiteX5972" fmla="*/ 5730124 w 6019391"/>
              <a:gd name="connsiteY5972" fmla="*/ 367123 h 3787550"/>
              <a:gd name="connsiteX5973" fmla="*/ 4467710 w 6019391"/>
              <a:gd name="connsiteY5973" fmla="*/ 363261 h 3787550"/>
              <a:gd name="connsiteX5974" fmla="*/ 4454417 w 6019391"/>
              <a:gd name="connsiteY5974" fmla="*/ 371364 h 3787550"/>
              <a:gd name="connsiteX5975" fmla="*/ 4444818 w 6019391"/>
              <a:gd name="connsiteY5975" fmla="*/ 376840 h 3787550"/>
              <a:gd name="connsiteX5976" fmla="*/ 4441442 w 6019391"/>
              <a:gd name="connsiteY5976" fmla="*/ 380377 h 3787550"/>
              <a:gd name="connsiteX5977" fmla="*/ 4457351 w 6019391"/>
              <a:gd name="connsiteY5977" fmla="*/ 371825 h 3787550"/>
              <a:gd name="connsiteX5978" fmla="*/ 5758042 w 6019391"/>
              <a:gd name="connsiteY5978" fmla="*/ 362213 h 3787550"/>
              <a:gd name="connsiteX5979" fmla="*/ 5754552 w 6019391"/>
              <a:gd name="connsiteY5979" fmla="*/ 364526 h 3787550"/>
              <a:gd name="connsiteX5980" fmla="*/ 5753779 w 6019391"/>
              <a:gd name="connsiteY5980" fmla="*/ 364048 h 3787550"/>
              <a:gd name="connsiteX5981" fmla="*/ 5755770 w 6019391"/>
              <a:gd name="connsiteY5981" fmla="*/ 362517 h 3787550"/>
              <a:gd name="connsiteX5982" fmla="*/ 5758042 w 6019391"/>
              <a:gd name="connsiteY5982" fmla="*/ 362213 h 3787550"/>
              <a:gd name="connsiteX5983" fmla="*/ 4490540 w 6019391"/>
              <a:gd name="connsiteY5983" fmla="*/ 354966 h 3787550"/>
              <a:gd name="connsiteX5984" fmla="*/ 4487372 w 6019391"/>
              <a:gd name="connsiteY5984" fmla="*/ 356871 h 3787550"/>
              <a:gd name="connsiteX5985" fmla="*/ 4487900 w 6019391"/>
              <a:gd name="connsiteY5985" fmla="*/ 356305 h 3787550"/>
              <a:gd name="connsiteX5986" fmla="*/ 5717498 w 6019391"/>
              <a:gd name="connsiteY5986" fmla="*/ 349329 h 3787550"/>
              <a:gd name="connsiteX5987" fmla="*/ 5713499 w 6019391"/>
              <a:gd name="connsiteY5987" fmla="*/ 352030 h 3787550"/>
              <a:gd name="connsiteX5988" fmla="*/ 5714084 w 6019391"/>
              <a:gd name="connsiteY5988" fmla="*/ 352501 h 3787550"/>
              <a:gd name="connsiteX5989" fmla="*/ 5717891 w 6019391"/>
              <a:gd name="connsiteY5989" fmla="*/ 350870 h 3787550"/>
              <a:gd name="connsiteX5990" fmla="*/ 5717498 w 6019391"/>
              <a:gd name="connsiteY5990" fmla="*/ 349329 h 3787550"/>
              <a:gd name="connsiteX5991" fmla="*/ 4498207 w 6019391"/>
              <a:gd name="connsiteY5991" fmla="*/ 336711 h 3787550"/>
              <a:gd name="connsiteX5992" fmla="*/ 4494356 w 6019391"/>
              <a:gd name="connsiteY5992" fmla="*/ 337521 h 3787550"/>
              <a:gd name="connsiteX5993" fmla="*/ 4484351 w 6019391"/>
              <a:gd name="connsiteY5993" fmla="*/ 341918 h 3787550"/>
              <a:gd name="connsiteX5994" fmla="*/ 4454659 w 6019391"/>
              <a:gd name="connsiteY5994" fmla="*/ 366531 h 3787550"/>
              <a:gd name="connsiteX5995" fmla="*/ 4450961 w 6019391"/>
              <a:gd name="connsiteY5995" fmla="*/ 370405 h 3787550"/>
              <a:gd name="connsiteX5996" fmla="*/ 4451518 w 6019391"/>
              <a:gd name="connsiteY5996" fmla="*/ 370086 h 3787550"/>
              <a:gd name="connsiteX5997" fmla="*/ 4472523 w 6019391"/>
              <a:gd name="connsiteY5997" fmla="*/ 359280 h 3787550"/>
              <a:gd name="connsiteX5998" fmla="*/ 4498506 w 6019391"/>
              <a:gd name="connsiteY5998" fmla="*/ 337797 h 3787550"/>
              <a:gd name="connsiteX5999" fmla="*/ 4498207 w 6019391"/>
              <a:gd name="connsiteY5999" fmla="*/ 336711 h 3787550"/>
              <a:gd name="connsiteX6000" fmla="*/ 4465516 w 6019391"/>
              <a:gd name="connsiteY6000" fmla="*/ 330698 h 3787550"/>
              <a:gd name="connsiteX6001" fmla="*/ 4459676 w 6019391"/>
              <a:gd name="connsiteY6001" fmla="*/ 332718 h 3787550"/>
              <a:gd name="connsiteX6002" fmla="*/ 4455763 w 6019391"/>
              <a:gd name="connsiteY6002" fmla="*/ 336818 h 3787550"/>
              <a:gd name="connsiteX6003" fmla="*/ 4459093 w 6019391"/>
              <a:gd name="connsiteY6003" fmla="*/ 337874 h 3787550"/>
              <a:gd name="connsiteX6004" fmla="*/ 4466899 w 6019391"/>
              <a:gd name="connsiteY6004" fmla="*/ 331643 h 3787550"/>
              <a:gd name="connsiteX6005" fmla="*/ 4465516 w 6019391"/>
              <a:gd name="connsiteY6005" fmla="*/ 330698 h 3787550"/>
              <a:gd name="connsiteX6006" fmla="*/ 3770026 w 6019391"/>
              <a:gd name="connsiteY6006" fmla="*/ 324960 h 3787550"/>
              <a:gd name="connsiteX6007" fmla="*/ 3759666 w 6019391"/>
              <a:gd name="connsiteY6007" fmla="*/ 333196 h 3787550"/>
              <a:gd name="connsiteX6008" fmla="*/ 3748804 w 6019391"/>
              <a:gd name="connsiteY6008" fmla="*/ 343317 h 3787550"/>
              <a:gd name="connsiteX6009" fmla="*/ 3673214 w 6019391"/>
              <a:gd name="connsiteY6009" fmla="*/ 398488 h 3787550"/>
              <a:gd name="connsiteX6010" fmla="*/ 3667085 w 6019391"/>
              <a:gd name="connsiteY6010" fmla="*/ 400811 h 3787550"/>
              <a:gd name="connsiteX6011" fmla="*/ 3663916 w 6019391"/>
              <a:gd name="connsiteY6011" fmla="*/ 402872 h 3787550"/>
              <a:gd name="connsiteX6012" fmla="*/ 3680027 w 6019391"/>
              <a:gd name="connsiteY6012" fmla="*/ 391351 h 3787550"/>
              <a:gd name="connsiteX6013" fmla="*/ 3676697 w 6019391"/>
              <a:gd name="connsiteY6013" fmla="*/ 390296 h 3787550"/>
              <a:gd name="connsiteX6014" fmla="*/ 3763447 w 6019391"/>
              <a:gd name="connsiteY6014" fmla="*/ 327979 h 3787550"/>
              <a:gd name="connsiteX6015" fmla="*/ 3767305 w 6019391"/>
              <a:gd name="connsiteY6015" fmla="*/ 325924 h 3787550"/>
              <a:gd name="connsiteX6016" fmla="*/ 3771395 w 6019391"/>
              <a:gd name="connsiteY6016" fmla="*/ 323871 h 3787550"/>
              <a:gd name="connsiteX6017" fmla="*/ 3770525 w 6019391"/>
              <a:gd name="connsiteY6017" fmla="*/ 324782 h 3787550"/>
              <a:gd name="connsiteX6018" fmla="*/ 3770026 w 6019391"/>
              <a:gd name="connsiteY6018" fmla="*/ 324960 h 3787550"/>
              <a:gd name="connsiteX6019" fmla="*/ 5770171 w 6019391"/>
              <a:gd name="connsiteY6019" fmla="*/ 323577 h 3787550"/>
              <a:gd name="connsiteX6020" fmla="*/ 5763235 w 6019391"/>
              <a:gd name="connsiteY6020" fmla="*/ 326997 h 3787550"/>
              <a:gd name="connsiteX6021" fmla="*/ 5765945 w 6019391"/>
              <a:gd name="connsiteY6021" fmla="*/ 324852 h 3787550"/>
              <a:gd name="connsiteX6022" fmla="*/ 5770171 w 6019391"/>
              <a:gd name="connsiteY6022" fmla="*/ 323577 h 3787550"/>
              <a:gd name="connsiteX6023" fmla="*/ 5772881 w 6019391"/>
              <a:gd name="connsiteY6023" fmla="*/ 322485 h 3787550"/>
              <a:gd name="connsiteX6024" fmla="*/ 5770171 w 6019391"/>
              <a:gd name="connsiteY6024" fmla="*/ 323577 h 3787550"/>
              <a:gd name="connsiteX6025" fmla="*/ 5770774 w 6019391"/>
              <a:gd name="connsiteY6025" fmla="*/ 322660 h 3787550"/>
              <a:gd name="connsiteX6026" fmla="*/ 5772881 w 6019391"/>
              <a:gd name="connsiteY6026" fmla="*/ 322485 h 3787550"/>
              <a:gd name="connsiteX6027" fmla="*/ 5775590 w 6019391"/>
              <a:gd name="connsiteY6027" fmla="*/ 321394 h 3787550"/>
              <a:gd name="connsiteX6028" fmla="*/ 5772881 w 6019391"/>
              <a:gd name="connsiteY6028" fmla="*/ 322485 h 3787550"/>
              <a:gd name="connsiteX6029" fmla="*/ 5773484 w 6019391"/>
              <a:gd name="connsiteY6029" fmla="*/ 321569 h 3787550"/>
              <a:gd name="connsiteX6030" fmla="*/ 5775590 w 6019391"/>
              <a:gd name="connsiteY6030" fmla="*/ 321394 h 3787550"/>
              <a:gd name="connsiteX6031" fmla="*/ 4423535 w 6019391"/>
              <a:gd name="connsiteY6031" fmla="*/ 315520 h 3787550"/>
              <a:gd name="connsiteX6032" fmla="*/ 4423377 w 6019391"/>
              <a:gd name="connsiteY6032" fmla="*/ 317398 h 3787550"/>
              <a:gd name="connsiteX6033" fmla="*/ 4418783 w 6019391"/>
              <a:gd name="connsiteY6033" fmla="*/ 321288 h 3787550"/>
              <a:gd name="connsiteX6034" fmla="*/ 4421977 w 6019391"/>
              <a:gd name="connsiteY6034" fmla="*/ 316368 h 3787550"/>
              <a:gd name="connsiteX6035" fmla="*/ 4423535 w 6019391"/>
              <a:gd name="connsiteY6035" fmla="*/ 315520 h 3787550"/>
              <a:gd name="connsiteX6036" fmla="*/ 5811361 w 6019391"/>
              <a:gd name="connsiteY6036" fmla="*/ 315110 h 3787550"/>
              <a:gd name="connsiteX6037" fmla="*/ 5807832 w 6019391"/>
              <a:gd name="connsiteY6037" fmla="*/ 316888 h 3787550"/>
              <a:gd name="connsiteX6038" fmla="*/ 5808439 w 6019391"/>
              <a:gd name="connsiteY6038" fmla="*/ 316330 h 3787550"/>
              <a:gd name="connsiteX6039" fmla="*/ 5803961 w 6019391"/>
              <a:gd name="connsiteY6039" fmla="*/ 313206 h 3787550"/>
              <a:gd name="connsiteX6040" fmla="*/ 5738286 w 6019391"/>
              <a:gd name="connsiteY6040" fmla="*/ 345607 h 3787550"/>
              <a:gd name="connsiteX6041" fmla="*/ 5734002 w 6019391"/>
              <a:gd name="connsiteY6041" fmla="*/ 348971 h 3787550"/>
              <a:gd name="connsiteX6042" fmla="*/ 5738375 w 6019391"/>
              <a:gd name="connsiteY6042" fmla="*/ 346638 h 3787550"/>
              <a:gd name="connsiteX6043" fmla="*/ 5775518 w 6019391"/>
              <a:gd name="connsiteY6043" fmla="*/ 330086 h 3787550"/>
              <a:gd name="connsiteX6044" fmla="*/ 5799617 w 6019391"/>
              <a:gd name="connsiteY6044" fmla="*/ 320016 h 3787550"/>
              <a:gd name="connsiteX6045" fmla="*/ 5796799 w 6019391"/>
              <a:gd name="connsiteY6045" fmla="*/ 322390 h 3787550"/>
              <a:gd name="connsiteX6046" fmla="*/ 5796687 w 6019391"/>
              <a:gd name="connsiteY6046" fmla="*/ 322506 h 3787550"/>
              <a:gd name="connsiteX6047" fmla="*/ 5795664 w 6019391"/>
              <a:gd name="connsiteY6047" fmla="*/ 323023 h 3787550"/>
              <a:gd name="connsiteX6048" fmla="*/ 5779068 w 6019391"/>
              <a:gd name="connsiteY6048" fmla="*/ 330783 h 3787550"/>
              <a:gd name="connsiteX6049" fmla="*/ 5791471 w 6019391"/>
              <a:gd name="connsiteY6049" fmla="*/ 327416 h 3787550"/>
              <a:gd name="connsiteX6050" fmla="*/ 5792644 w 6019391"/>
              <a:gd name="connsiteY6050" fmla="*/ 326837 h 3787550"/>
              <a:gd name="connsiteX6051" fmla="*/ 5792623 w 6019391"/>
              <a:gd name="connsiteY6051" fmla="*/ 328763 h 3787550"/>
              <a:gd name="connsiteX6052" fmla="*/ 5796355 w 6019391"/>
              <a:gd name="connsiteY6052" fmla="*/ 326489 h 3787550"/>
              <a:gd name="connsiteX6053" fmla="*/ 5800424 w 6019391"/>
              <a:gd name="connsiteY6053" fmla="*/ 323206 h 3787550"/>
              <a:gd name="connsiteX6054" fmla="*/ 5803825 w 6019391"/>
              <a:gd name="connsiteY6054" fmla="*/ 321813 h 3787550"/>
              <a:gd name="connsiteX6055" fmla="*/ 5794213 w 6019391"/>
              <a:gd name="connsiteY6055" fmla="*/ 328389 h 3787550"/>
              <a:gd name="connsiteX6056" fmla="*/ 5731053 w 6019391"/>
              <a:gd name="connsiteY6056" fmla="*/ 357466 h 3787550"/>
              <a:gd name="connsiteX6057" fmla="*/ 5707568 w 6019391"/>
              <a:gd name="connsiteY6057" fmla="*/ 370882 h 3787550"/>
              <a:gd name="connsiteX6058" fmla="*/ 5711147 w 6019391"/>
              <a:gd name="connsiteY6058" fmla="*/ 369600 h 3787550"/>
              <a:gd name="connsiteX6059" fmla="*/ 5762984 w 6019391"/>
              <a:gd name="connsiteY6059" fmla="*/ 346103 h 3787550"/>
              <a:gd name="connsiteX6060" fmla="*/ 5782422 w 6019391"/>
              <a:gd name="connsiteY6060" fmla="*/ 337077 h 3787550"/>
              <a:gd name="connsiteX6061" fmla="*/ 5771939 w 6019391"/>
              <a:gd name="connsiteY6061" fmla="*/ 343843 h 3787550"/>
              <a:gd name="connsiteX6062" fmla="*/ 5714879 w 6019391"/>
              <a:gd name="connsiteY6062" fmla="*/ 371756 h 3787550"/>
              <a:gd name="connsiteX6063" fmla="*/ 5693058 w 6019391"/>
              <a:gd name="connsiteY6063" fmla="*/ 383932 h 3787550"/>
              <a:gd name="connsiteX6064" fmla="*/ 5708902 w 6019391"/>
              <a:gd name="connsiteY6064" fmla="*/ 376016 h 3787550"/>
              <a:gd name="connsiteX6065" fmla="*/ 5725736 w 6019391"/>
              <a:gd name="connsiteY6065" fmla="*/ 369283 h 3787550"/>
              <a:gd name="connsiteX6066" fmla="*/ 5697626 w 6019391"/>
              <a:gd name="connsiteY6066" fmla="*/ 383832 h 3787550"/>
              <a:gd name="connsiteX6067" fmla="*/ 5689928 w 6019391"/>
              <a:gd name="connsiteY6067" fmla="*/ 390367 h 3787550"/>
              <a:gd name="connsiteX6068" fmla="*/ 5658552 w 6019391"/>
              <a:gd name="connsiteY6068" fmla="*/ 408085 h 3787550"/>
              <a:gd name="connsiteX6069" fmla="*/ 5654268 w 6019391"/>
              <a:gd name="connsiteY6069" fmla="*/ 411447 h 3787550"/>
              <a:gd name="connsiteX6070" fmla="*/ 5663120 w 6019391"/>
              <a:gd name="connsiteY6070" fmla="*/ 407985 h 3787550"/>
              <a:gd name="connsiteX6071" fmla="*/ 5732537 w 6019391"/>
              <a:gd name="connsiteY6071" fmla="*/ 374469 h 3787550"/>
              <a:gd name="connsiteX6072" fmla="*/ 5675670 w 6019391"/>
              <a:gd name="connsiteY6072" fmla="*/ 404615 h 3787550"/>
              <a:gd name="connsiteX6073" fmla="*/ 5670772 w 6019391"/>
              <a:gd name="connsiteY6073" fmla="*/ 411088 h 3787550"/>
              <a:gd name="connsiteX6074" fmla="*/ 5739157 w 6019391"/>
              <a:gd name="connsiteY6074" fmla="*/ 377595 h 3787550"/>
              <a:gd name="connsiteX6075" fmla="*/ 5746525 w 6019391"/>
              <a:gd name="connsiteY6075" fmla="*/ 377434 h 3787550"/>
              <a:gd name="connsiteX6076" fmla="*/ 5701999 w 6019391"/>
              <a:gd name="connsiteY6076" fmla="*/ 401805 h 3787550"/>
              <a:gd name="connsiteX6077" fmla="*/ 5695097 w 6019391"/>
              <a:gd name="connsiteY6077" fmla="*/ 407290 h 3787550"/>
              <a:gd name="connsiteX6078" fmla="*/ 5733407 w 6019391"/>
              <a:gd name="connsiteY6078" fmla="*/ 388453 h 3787550"/>
              <a:gd name="connsiteX6079" fmla="*/ 5748746 w 6019391"/>
              <a:gd name="connsiteY6079" fmla="*/ 380683 h 3787550"/>
              <a:gd name="connsiteX6080" fmla="*/ 5743687 w 6019391"/>
              <a:gd name="connsiteY6080" fmla="*/ 386526 h 3787550"/>
              <a:gd name="connsiteX6081" fmla="*/ 5754285 w 6019391"/>
              <a:gd name="connsiteY6081" fmla="*/ 381342 h 3787550"/>
              <a:gd name="connsiteX6082" fmla="*/ 5762637 w 6019391"/>
              <a:gd name="connsiteY6082" fmla="*/ 373941 h 3787550"/>
              <a:gd name="connsiteX6083" fmla="*/ 5769695 w 6019391"/>
              <a:gd name="connsiteY6083" fmla="*/ 370563 h 3787550"/>
              <a:gd name="connsiteX6084" fmla="*/ 5770544 w 6019391"/>
              <a:gd name="connsiteY6084" fmla="*/ 370154 h 3787550"/>
              <a:gd name="connsiteX6085" fmla="*/ 5767399 w 6019391"/>
              <a:gd name="connsiteY6085" fmla="*/ 373322 h 3787550"/>
              <a:gd name="connsiteX6086" fmla="*/ 5754493 w 6019391"/>
              <a:gd name="connsiteY6086" fmla="*/ 385356 h 3787550"/>
              <a:gd name="connsiteX6087" fmla="*/ 5722911 w 6019391"/>
              <a:gd name="connsiteY6087" fmla="*/ 412236 h 3787550"/>
              <a:gd name="connsiteX6088" fmla="*/ 5720417 w 6019391"/>
              <a:gd name="connsiteY6088" fmla="*/ 415114 h 3787550"/>
              <a:gd name="connsiteX6089" fmla="*/ 5724786 w 6019391"/>
              <a:gd name="connsiteY6089" fmla="*/ 412169 h 3787550"/>
              <a:gd name="connsiteX6090" fmla="*/ 5724211 w 6019391"/>
              <a:gd name="connsiteY6090" fmla="*/ 413218 h 3787550"/>
              <a:gd name="connsiteX6091" fmla="*/ 5734172 w 6019391"/>
              <a:gd name="connsiteY6091" fmla="*/ 405746 h 3787550"/>
              <a:gd name="connsiteX6092" fmla="*/ 5749444 w 6019391"/>
              <a:gd name="connsiteY6092" fmla="*/ 393776 h 3787550"/>
              <a:gd name="connsiteX6093" fmla="*/ 5756421 w 6019391"/>
              <a:gd name="connsiteY6093" fmla="*/ 391354 h 3787550"/>
              <a:gd name="connsiteX6094" fmla="*/ 5761243 w 6019391"/>
              <a:gd name="connsiteY6094" fmla="*/ 385594 h 3787550"/>
              <a:gd name="connsiteX6095" fmla="*/ 5768382 w 6019391"/>
              <a:gd name="connsiteY6095" fmla="*/ 383115 h 3787550"/>
              <a:gd name="connsiteX6096" fmla="*/ 5782145 w 6019391"/>
              <a:gd name="connsiteY6096" fmla="*/ 370380 h 3787550"/>
              <a:gd name="connsiteX6097" fmla="*/ 5776933 w 6019391"/>
              <a:gd name="connsiteY6097" fmla="*/ 378857 h 3787550"/>
              <a:gd name="connsiteX6098" fmla="*/ 5767455 w 6019391"/>
              <a:gd name="connsiteY6098" fmla="*/ 387524 h 3787550"/>
              <a:gd name="connsiteX6099" fmla="*/ 5766089 w 6019391"/>
              <a:gd name="connsiteY6099" fmla="*/ 393375 h 3787550"/>
              <a:gd name="connsiteX6100" fmla="*/ 5753837 w 6019391"/>
              <a:gd name="connsiteY6100" fmla="*/ 404780 h 3787550"/>
              <a:gd name="connsiteX6101" fmla="*/ 5737712 w 6019391"/>
              <a:gd name="connsiteY6101" fmla="*/ 416541 h 3787550"/>
              <a:gd name="connsiteX6102" fmla="*/ 5738030 w 6019391"/>
              <a:gd name="connsiteY6102" fmla="*/ 416245 h 3787550"/>
              <a:gd name="connsiteX6103" fmla="*/ 5738807 w 6019391"/>
              <a:gd name="connsiteY6103" fmla="*/ 415548 h 3787550"/>
              <a:gd name="connsiteX6104" fmla="*/ 5738626 w 6019391"/>
              <a:gd name="connsiteY6104" fmla="*/ 415693 h 3787550"/>
              <a:gd name="connsiteX6105" fmla="*/ 5738030 w 6019391"/>
              <a:gd name="connsiteY6105" fmla="*/ 416245 h 3787550"/>
              <a:gd name="connsiteX6106" fmla="*/ 5737654 w 6019391"/>
              <a:gd name="connsiteY6106" fmla="*/ 416581 h 3787550"/>
              <a:gd name="connsiteX6107" fmla="*/ 5737712 w 6019391"/>
              <a:gd name="connsiteY6107" fmla="*/ 416541 h 3787550"/>
              <a:gd name="connsiteX6108" fmla="*/ 5735816 w 6019391"/>
              <a:gd name="connsiteY6108" fmla="*/ 418295 h 3787550"/>
              <a:gd name="connsiteX6109" fmla="*/ 5731259 w 6019391"/>
              <a:gd name="connsiteY6109" fmla="*/ 424179 h 3787550"/>
              <a:gd name="connsiteX6110" fmla="*/ 5741711 w 6019391"/>
              <a:gd name="connsiteY6110" fmla="*/ 415173 h 3787550"/>
              <a:gd name="connsiteX6111" fmla="*/ 5775178 w 6019391"/>
              <a:gd name="connsiteY6111" fmla="*/ 387424 h 3787550"/>
              <a:gd name="connsiteX6112" fmla="*/ 5786601 w 6019391"/>
              <a:gd name="connsiteY6112" fmla="*/ 380877 h 3787550"/>
              <a:gd name="connsiteX6113" fmla="*/ 5797426 w 6019391"/>
              <a:gd name="connsiteY6113" fmla="*/ 373032 h 3787550"/>
              <a:gd name="connsiteX6114" fmla="*/ 5804011 w 6019391"/>
              <a:gd name="connsiteY6114" fmla="*/ 376124 h 3787550"/>
              <a:gd name="connsiteX6115" fmla="*/ 5825679 w 6019391"/>
              <a:gd name="connsiteY6115" fmla="*/ 356557 h 3787550"/>
              <a:gd name="connsiteX6116" fmla="*/ 5834036 w 6019391"/>
              <a:gd name="connsiteY6116" fmla="*/ 349050 h 3787550"/>
              <a:gd name="connsiteX6117" fmla="*/ 5835415 w 6019391"/>
              <a:gd name="connsiteY6117" fmla="*/ 348830 h 3787550"/>
              <a:gd name="connsiteX6118" fmla="*/ 5839288 w 6019391"/>
              <a:gd name="connsiteY6118" fmla="*/ 347843 h 3787550"/>
              <a:gd name="connsiteX6119" fmla="*/ 5836689 w 6019391"/>
              <a:gd name="connsiteY6119" fmla="*/ 350342 h 3787550"/>
              <a:gd name="connsiteX6120" fmla="*/ 5797661 w 6019391"/>
              <a:gd name="connsiteY6120" fmla="*/ 387792 h 3787550"/>
              <a:gd name="connsiteX6121" fmla="*/ 5785653 w 6019391"/>
              <a:gd name="connsiteY6121" fmla="*/ 399202 h 3787550"/>
              <a:gd name="connsiteX6122" fmla="*/ 5793958 w 6019391"/>
              <a:gd name="connsiteY6122" fmla="*/ 394166 h 3787550"/>
              <a:gd name="connsiteX6123" fmla="*/ 5803459 w 6019391"/>
              <a:gd name="connsiteY6123" fmla="*/ 384845 h 3787550"/>
              <a:gd name="connsiteX6124" fmla="*/ 5806213 w 6019391"/>
              <a:gd name="connsiteY6124" fmla="*/ 382999 h 3787550"/>
              <a:gd name="connsiteX6125" fmla="*/ 5796797 w 6019391"/>
              <a:gd name="connsiteY6125" fmla="*/ 392625 h 3787550"/>
              <a:gd name="connsiteX6126" fmla="*/ 5808181 w 6019391"/>
              <a:gd name="connsiteY6126" fmla="*/ 385970 h 3787550"/>
              <a:gd name="connsiteX6127" fmla="*/ 5808378 w 6019391"/>
              <a:gd name="connsiteY6127" fmla="*/ 382559 h 3787550"/>
              <a:gd name="connsiteX6128" fmla="*/ 5818975 w 6019391"/>
              <a:gd name="connsiteY6128" fmla="*/ 377188 h 3787550"/>
              <a:gd name="connsiteX6129" fmla="*/ 5821336 w 6019391"/>
              <a:gd name="connsiteY6129" fmla="*/ 382166 h 3787550"/>
              <a:gd name="connsiteX6130" fmla="*/ 5816838 w 6019391"/>
              <a:gd name="connsiteY6130" fmla="*/ 389505 h 3787550"/>
              <a:gd name="connsiteX6131" fmla="*/ 5810321 w 6019391"/>
              <a:gd name="connsiteY6131" fmla="*/ 394295 h 3787550"/>
              <a:gd name="connsiteX6132" fmla="*/ 5811522 w 6019391"/>
              <a:gd name="connsiteY6132" fmla="*/ 394164 h 3787550"/>
              <a:gd name="connsiteX6133" fmla="*/ 5814224 w 6019391"/>
              <a:gd name="connsiteY6133" fmla="*/ 393872 h 3787550"/>
              <a:gd name="connsiteX6134" fmla="*/ 5833244 w 6019391"/>
              <a:gd name="connsiteY6134" fmla="*/ 376730 h 3787550"/>
              <a:gd name="connsiteX6135" fmla="*/ 5829869 w 6019391"/>
              <a:gd name="connsiteY6135" fmla="*/ 383064 h 3787550"/>
              <a:gd name="connsiteX6136" fmla="*/ 5829744 w 6019391"/>
              <a:gd name="connsiteY6136" fmla="*/ 382420 h 3787550"/>
              <a:gd name="connsiteX6137" fmla="*/ 5830470 w 6019391"/>
              <a:gd name="connsiteY6137" fmla="*/ 381565 h 3787550"/>
              <a:gd name="connsiteX6138" fmla="*/ 5829665 w 6019391"/>
              <a:gd name="connsiteY6138" fmla="*/ 382005 h 3787550"/>
              <a:gd name="connsiteX6139" fmla="*/ 5829744 w 6019391"/>
              <a:gd name="connsiteY6139" fmla="*/ 382420 h 3787550"/>
              <a:gd name="connsiteX6140" fmla="*/ 5828411 w 6019391"/>
              <a:gd name="connsiteY6140" fmla="*/ 383991 h 3787550"/>
              <a:gd name="connsiteX6141" fmla="*/ 5827268 w 6019391"/>
              <a:gd name="connsiteY6141" fmla="*/ 384719 h 3787550"/>
              <a:gd name="connsiteX6142" fmla="*/ 5826247 w 6019391"/>
              <a:gd name="connsiteY6142" fmla="*/ 385827 h 3787550"/>
              <a:gd name="connsiteX6143" fmla="*/ 5825693 w 6019391"/>
              <a:gd name="connsiteY6143" fmla="*/ 391396 h 3787550"/>
              <a:gd name="connsiteX6144" fmla="*/ 5807648 w 6019391"/>
              <a:gd name="connsiteY6144" fmla="*/ 408200 h 3787550"/>
              <a:gd name="connsiteX6145" fmla="*/ 5806881 w 6019391"/>
              <a:gd name="connsiteY6145" fmla="*/ 412553 h 3787550"/>
              <a:gd name="connsiteX6146" fmla="*/ 5785214 w 6019391"/>
              <a:gd name="connsiteY6146" fmla="*/ 432119 h 3787550"/>
              <a:gd name="connsiteX6147" fmla="*/ 5762138 w 6019391"/>
              <a:gd name="connsiteY6147" fmla="*/ 450669 h 3787550"/>
              <a:gd name="connsiteX6148" fmla="*/ 5760836 w 6019391"/>
              <a:gd name="connsiteY6148" fmla="*/ 453917 h 3787550"/>
              <a:gd name="connsiteX6149" fmla="*/ 5783250 w 6019391"/>
              <a:gd name="connsiteY6149" fmla="*/ 436672 h 3787550"/>
              <a:gd name="connsiteX6150" fmla="*/ 5838626 w 6019391"/>
              <a:gd name="connsiteY6150" fmla="*/ 390106 h 3787550"/>
              <a:gd name="connsiteX6151" fmla="*/ 5865550 w 6019391"/>
              <a:gd name="connsiteY6151" fmla="*/ 364891 h 3787550"/>
              <a:gd name="connsiteX6152" fmla="*/ 5868103 w 6019391"/>
              <a:gd name="connsiteY6152" fmla="*/ 364121 h 3787550"/>
              <a:gd name="connsiteX6153" fmla="*/ 5873945 w 6019391"/>
              <a:gd name="connsiteY6153" fmla="*/ 361969 h 3787550"/>
              <a:gd name="connsiteX6154" fmla="*/ 5866053 w 6019391"/>
              <a:gd name="connsiteY6154" fmla="*/ 370502 h 3787550"/>
              <a:gd name="connsiteX6155" fmla="*/ 5874921 w 6019391"/>
              <a:gd name="connsiteY6155" fmla="*/ 363521 h 3787550"/>
              <a:gd name="connsiteX6156" fmla="*/ 5876332 w 6019391"/>
              <a:gd name="connsiteY6156" fmla="*/ 366007 h 3787550"/>
              <a:gd name="connsiteX6157" fmla="*/ 5879940 w 6019391"/>
              <a:gd name="connsiteY6157" fmla="*/ 364355 h 3787550"/>
              <a:gd name="connsiteX6158" fmla="*/ 5872273 w 6019391"/>
              <a:gd name="connsiteY6158" fmla="*/ 372149 h 3787550"/>
              <a:gd name="connsiteX6159" fmla="*/ 5869501 w 6019391"/>
              <a:gd name="connsiteY6159" fmla="*/ 374166 h 3787550"/>
              <a:gd name="connsiteX6160" fmla="*/ 5867945 w 6019391"/>
              <a:gd name="connsiteY6160" fmla="*/ 374794 h 3787550"/>
              <a:gd name="connsiteX6161" fmla="*/ 5868971 w 6019391"/>
              <a:gd name="connsiteY6161" fmla="*/ 375508 h 3787550"/>
              <a:gd name="connsiteX6162" fmla="*/ 5858714 w 6019391"/>
              <a:gd name="connsiteY6162" fmla="*/ 385937 h 3787550"/>
              <a:gd name="connsiteX6163" fmla="*/ 5854777 w 6019391"/>
              <a:gd name="connsiteY6163" fmla="*/ 387993 h 3787550"/>
              <a:gd name="connsiteX6164" fmla="*/ 5845558 w 6019391"/>
              <a:gd name="connsiteY6164" fmla="*/ 392316 h 3787550"/>
              <a:gd name="connsiteX6165" fmla="*/ 5835208 w 6019391"/>
              <a:gd name="connsiteY6165" fmla="*/ 398908 h 3787550"/>
              <a:gd name="connsiteX6166" fmla="*/ 5854515 w 6019391"/>
              <a:gd name="connsiteY6166" fmla="*/ 390056 h 3787550"/>
              <a:gd name="connsiteX6167" fmla="*/ 5854739 w 6019391"/>
              <a:gd name="connsiteY6167" fmla="*/ 389979 h 3787550"/>
              <a:gd name="connsiteX6168" fmla="*/ 5851944 w 6019391"/>
              <a:gd name="connsiteY6168" fmla="*/ 392822 h 3787550"/>
              <a:gd name="connsiteX6169" fmla="*/ 5801076 w 6019391"/>
              <a:gd name="connsiteY6169" fmla="*/ 439947 h 3787550"/>
              <a:gd name="connsiteX6170" fmla="*/ 5808411 w 6019391"/>
              <a:gd name="connsiteY6170" fmla="*/ 435465 h 3787550"/>
              <a:gd name="connsiteX6171" fmla="*/ 5806674 w 6019391"/>
              <a:gd name="connsiteY6171" fmla="*/ 438970 h 3787550"/>
              <a:gd name="connsiteX6172" fmla="*/ 5787626 w 6019391"/>
              <a:gd name="connsiteY6172" fmla="*/ 449157 h 3787550"/>
              <a:gd name="connsiteX6173" fmla="*/ 5802818 w 6019391"/>
              <a:gd name="connsiteY6173" fmla="*/ 442965 h 3787550"/>
              <a:gd name="connsiteX6174" fmla="*/ 5802082 w 6019391"/>
              <a:gd name="connsiteY6174" fmla="*/ 443688 h 3787550"/>
              <a:gd name="connsiteX6175" fmla="*/ 5785559 w 6019391"/>
              <a:gd name="connsiteY6175" fmla="*/ 461251 h 3787550"/>
              <a:gd name="connsiteX6176" fmla="*/ 5813603 w 6019391"/>
              <a:gd name="connsiteY6176" fmla="*/ 440761 h 3787550"/>
              <a:gd name="connsiteX6177" fmla="*/ 5814184 w 6019391"/>
              <a:gd name="connsiteY6177" fmla="*/ 445936 h 3787550"/>
              <a:gd name="connsiteX6178" fmla="*/ 5818240 w 6019391"/>
              <a:gd name="connsiteY6178" fmla="*/ 444528 h 3787550"/>
              <a:gd name="connsiteX6179" fmla="*/ 5805451 w 6019391"/>
              <a:gd name="connsiteY6179" fmla="*/ 456926 h 3787550"/>
              <a:gd name="connsiteX6180" fmla="*/ 5791316 w 6019391"/>
              <a:gd name="connsiteY6180" fmla="*/ 468501 h 3787550"/>
              <a:gd name="connsiteX6181" fmla="*/ 5791523 w 6019391"/>
              <a:gd name="connsiteY6181" fmla="*/ 472515 h 3787550"/>
              <a:gd name="connsiteX6182" fmla="*/ 5776025 w 6019391"/>
              <a:gd name="connsiteY6182" fmla="*/ 487145 h 3787550"/>
              <a:gd name="connsiteX6183" fmla="*/ 5791342 w 6019391"/>
              <a:gd name="connsiteY6183" fmla="*/ 479246 h 3787550"/>
              <a:gd name="connsiteX6184" fmla="*/ 5809162 w 6019391"/>
              <a:gd name="connsiteY6184" fmla="*/ 465102 h 3787550"/>
              <a:gd name="connsiteX6185" fmla="*/ 5845545 w 6019391"/>
              <a:gd name="connsiteY6185" fmla="*/ 439135 h 3787550"/>
              <a:gd name="connsiteX6186" fmla="*/ 5813363 w 6019391"/>
              <a:gd name="connsiteY6186" fmla="*/ 467514 h 3787550"/>
              <a:gd name="connsiteX6187" fmla="*/ 5798900 w 6019391"/>
              <a:gd name="connsiteY6187" fmla="*/ 481999 h 3787550"/>
              <a:gd name="connsiteX6188" fmla="*/ 5797535 w 6019391"/>
              <a:gd name="connsiteY6188" fmla="*/ 487850 h 3787550"/>
              <a:gd name="connsiteX6189" fmla="*/ 5781227 w 6019391"/>
              <a:gd name="connsiteY6189" fmla="*/ 499964 h 3787550"/>
              <a:gd name="connsiteX6190" fmla="*/ 5784128 w 6019391"/>
              <a:gd name="connsiteY6190" fmla="*/ 505624 h 3787550"/>
              <a:gd name="connsiteX6191" fmla="*/ 5765171 w 6019391"/>
              <a:gd name="connsiteY6191" fmla="*/ 522960 h 3787550"/>
              <a:gd name="connsiteX6192" fmla="*/ 5765284 w 6019391"/>
              <a:gd name="connsiteY6192" fmla="*/ 523314 h 3787550"/>
              <a:gd name="connsiteX6193" fmla="*/ 5765427 w 6019391"/>
              <a:gd name="connsiteY6193" fmla="*/ 523756 h 3787550"/>
              <a:gd name="connsiteX6194" fmla="*/ 5765512 w 6019391"/>
              <a:gd name="connsiteY6194" fmla="*/ 524022 h 3787550"/>
              <a:gd name="connsiteX6195" fmla="*/ 5765474 w 6019391"/>
              <a:gd name="connsiteY6195" fmla="*/ 523903 h 3787550"/>
              <a:gd name="connsiteX6196" fmla="*/ 5765427 w 6019391"/>
              <a:gd name="connsiteY6196" fmla="*/ 523756 h 3787550"/>
              <a:gd name="connsiteX6197" fmla="*/ 5765171 w 6019391"/>
              <a:gd name="connsiteY6197" fmla="*/ 522960 h 3787550"/>
              <a:gd name="connsiteX6198" fmla="*/ 5782389 w 6019391"/>
              <a:gd name="connsiteY6198" fmla="*/ 510315 h 3787550"/>
              <a:gd name="connsiteX6199" fmla="*/ 5809895 w 6019391"/>
              <a:gd name="connsiteY6199" fmla="*/ 491517 h 3787550"/>
              <a:gd name="connsiteX6200" fmla="*/ 5793631 w 6019391"/>
              <a:gd name="connsiteY6200" fmla="*/ 510499 h 3787550"/>
              <a:gd name="connsiteX6201" fmla="*/ 5806011 w 6019391"/>
              <a:gd name="connsiteY6201" fmla="*/ 507491 h 3787550"/>
              <a:gd name="connsiteX6202" fmla="*/ 5792849 w 6019391"/>
              <a:gd name="connsiteY6202" fmla="*/ 518728 h 3787550"/>
              <a:gd name="connsiteX6203" fmla="*/ 5779687 w 6019391"/>
              <a:gd name="connsiteY6203" fmla="*/ 529965 h 3787550"/>
              <a:gd name="connsiteX6204" fmla="*/ 5798252 w 6019391"/>
              <a:gd name="connsiteY6204" fmla="*/ 518143 h 3787550"/>
              <a:gd name="connsiteX6205" fmla="*/ 5796612 w 6019391"/>
              <a:gd name="connsiteY6205" fmla="*/ 520853 h 3787550"/>
              <a:gd name="connsiteX6206" fmla="*/ 5795828 w 6019391"/>
              <a:gd name="connsiteY6206" fmla="*/ 521955 h 3787550"/>
              <a:gd name="connsiteX6207" fmla="*/ 5779873 w 6019391"/>
              <a:gd name="connsiteY6207" fmla="*/ 530543 h 3787550"/>
              <a:gd name="connsiteX6208" fmla="*/ 5772205 w 6019391"/>
              <a:gd name="connsiteY6208" fmla="*/ 534669 h 3787550"/>
              <a:gd name="connsiteX6209" fmla="*/ 5785552 w 6019391"/>
              <a:gd name="connsiteY6209" fmla="*/ 529546 h 3787550"/>
              <a:gd name="connsiteX6210" fmla="*/ 5793639 w 6019391"/>
              <a:gd name="connsiteY6210" fmla="*/ 525622 h 3787550"/>
              <a:gd name="connsiteX6211" fmla="*/ 5793495 w 6019391"/>
              <a:gd name="connsiteY6211" fmla="*/ 526781 h 3787550"/>
              <a:gd name="connsiteX6212" fmla="*/ 5799807 w 6019391"/>
              <a:gd name="connsiteY6212" fmla="*/ 522980 h 3787550"/>
              <a:gd name="connsiteX6213" fmla="*/ 5801206 w 6019391"/>
              <a:gd name="connsiteY6213" fmla="*/ 521958 h 3787550"/>
              <a:gd name="connsiteX6214" fmla="*/ 5810642 w 6019391"/>
              <a:gd name="connsiteY6214" fmla="*/ 517402 h 3787550"/>
              <a:gd name="connsiteX6215" fmla="*/ 5823999 w 6019391"/>
              <a:gd name="connsiteY6215" fmla="*/ 512377 h 3787550"/>
              <a:gd name="connsiteX6216" fmla="*/ 5822403 w 6019391"/>
              <a:gd name="connsiteY6216" fmla="*/ 513378 h 3787550"/>
              <a:gd name="connsiteX6217" fmla="*/ 5843709 w 6019391"/>
              <a:gd name="connsiteY6217" fmla="*/ 503549 h 3787550"/>
              <a:gd name="connsiteX6218" fmla="*/ 5871410 w 6019391"/>
              <a:gd name="connsiteY6218" fmla="*/ 491504 h 3787550"/>
              <a:gd name="connsiteX6219" fmla="*/ 5839692 w 6019391"/>
              <a:gd name="connsiteY6219" fmla="*/ 506992 h 3787550"/>
              <a:gd name="connsiteX6220" fmla="*/ 5829252 w 6019391"/>
              <a:gd name="connsiteY6220" fmla="*/ 512553 h 3787550"/>
              <a:gd name="connsiteX6221" fmla="*/ 5830774 w 6019391"/>
              <a:gd name="connsiteY6221" fmla="*/ 513287 h 3787550"/>
              <a:gd name="connsiteX6222" fmla="*/ 5831269 w 6019391"/>
              <a:gd name="connsiteY6222" fmla="*/ 513189 h 3787550"/>
              <a:gd name="connsiteX6223" fmla="*/ 5834628 w 6019391"/>
              <a:gd name="connsiteY6223" fmla="*/ 511566 h 3787550"/>
              <a:gd name="connsiteX6224" fmla="*/ 5833443 w 6019391"/>
              <a:gd name="connsiteY6224" fmla="*/ 512594 h 3787550"/>
              <a:gd name="connsiteX6225" fmla="*/ 5833179 w 6019391"/>
              <a:gd name="connsiteY6225" fmla="*/ 512815 h 3787550"/>
              <a:gd name="connsiteX6226" fmla="*/ 5834057 w 6019391"/>
              <a:gd name="connsiteY6226" fmla="*/ 512643 h 3787550"/>
              <a:gd name="connsiteX6227" fmla="*/ 5839976 w 6019391"/>
              <a:gd name="connsiteY6227" fmla="*/ 510256 h 3787550"/>
              <a:gd name="connsiteX6228" fmla="*/ 5912135 w 6019391"/>
              <a:gd name="connsiteY6228" fmla="*/ 477713 h 3787550"/>
              <a:gd name="connsiteX6229" fmla="*/ 5846459 w 6019391"/>
              <a:gd name="connsiteY6229" fmla="*/ 510114 h 3787550"/>
              <a:gd name="connsiteX6230" fmla="*/ 5842176 w 6019391"/>
              <a:gd name="connsiteY6230" fmla="*/ 513477 h 3787550"/>
              <a:gd name="connsiteX6231" fmla="*/ 5846549 w 6019391"/>
              <a:gd name="connsiteY6231" fmla="*/ 511145 h 3787550"/>
              <a:gd name="connsiteX6232" fmla="*/ 5883694 w 6019391"/>
              <a:gd name="connsiteY6232" fmla="*/ 494593 h 3787550"/>
              <a:gd name="connsiteX6233" fmla="*/ 5907792 w 6019391"/>
              <a:gd name="connsiteY6233" fmla="*/ 484523 h 3787550"/>
              <a:gd name="connsiteX6234" fmla="*/ 5904974 w 6019391"/>
              <a:gd name="connsiteY6234" fmla="*/ 486896 h 3787550"/>
              <a:gd name="connsiteX6235" fmla="*/ 5904861 w 6019391"/>
              <a:gd name="connsiteY6235" fmla="*/ 487013 h 3787550"/>
              <a:gd name="connsiteX6236" fmla="*/ 5903838 w 6019391"/>
              <a:gd name="connsiteY6236" fmla="*/ 487529 h 3787550"/>
              <a:gd name="connsiteX6237" fmla="*/ 5887242 w 6019391"/>
              <a:gd name="connsiteY6237" fmla="*/ 495289 h 3787550"/>
              <a:gd name="connsiteX6238" fmla="*/ 5899644 w 6019391"/>
              <a:gd name="connsiteY6238" fmla="*/ 491922 h 3787550"/>
              <a:gd name="connsiteX6239" fmla="*/ 5900818 w 6019391"/>
              <a:gd name="connsiteY6239" fmla="*/ 491343 h 3787550"/>
              <a:gd name="connsiteX6240" fmla="*/ 5900797 w 6019391"/>
              <a:gd name="connsiteY6240" fmla="*/ 493270 h 3787550"/>
              <a:gd name="connsiteX6241" fmla="*/ 5904530 w 6019391"/>
              <a:gd name="connsiteY6241" fmla="*/ 490995 h 3787550"/>
              <a:gd name="connsiteX6242" fmla="*/ 5908597 w 6019391"/>
              <a:gd name="connsiteY6242" fmla="*/ 487712 h 3787550"/>
              <a:gd name="connsiteX6243" fmla="*/ 5912000 w 6019391"/>
              <a:gd name="connsiteY6243" fmla="*/ 486319 h 3787550"/>
              <a:gd name="connsiteX6244" fmla="*/ 5902387 w 6019391"/>
              <a:gd name="connsiteY6244" fmla="*/ 492895 h 3787550"/>
              <a:gd name="connsiteX6245" fmla="*/ 5839227 w 6019391"/>
              <a:gd name="connsiteY6245" fmla="*/ 521973 h 3787550"/>
              <a:gd name="connsiteX6246" fmla="*/ 5830751 w 6019391"/>
              <a:gd name="connsiteY6246" fmla="*/ 525832 h 3787550"/>
              <a:gd name="connsiteX6247" fmla="*/ 5827421 w 6019391"/>
              <a:gd name="connsiteY6247" fmla="*/ 527394 h 3787550"/>
              <a:gd name="connsiteX6248" fmla="*/ 5827715 w 6019391"/>
              <a:gd name="connsiteY6248" fmla="*/ 527461 h 3787550"/>
              <a:gd name="connsiteX6249" fmla="*/ 5830577 w 6019391"/>
              <a:gd name="connsiteY6249" fmla="*/ 528245 h 3787550"/>
              <a:gd name="connsiteX6250" fmla="*/ 5831375 w 6019391"/>
              <a:gd name="connsiteY6250" fmla="*/ 528740 h 3787550"/>
              <a:gd name="connsiteX6251" fmla="*/ 5845577 w 6019391"/>
              <a:gd name="connsiteY6251" fmla="*/ 522415 h 3787550"/>
              <a:gd name="connsiteX6252" fmla="*/ 5871157 w 6019391"/>
              <a:gd name="connsiteY6252" fmla="*/ 510609 h 3787550"/>
              <a:gd name="connsiteX6253" fmla="*/ 5890596 w 6019391"/>
              <a:gd name="connsiteY6253" fmla="*/ 501583 h 3787550"/>
              <a:gd name="connsiteX6254" fmla="*/ 5886126 w 6019391"/>
              <a:gd name="connsiteY6254" fmla="*/ 506176 h 3787550"/>
              <a:gd name="connsiteX6255" fmla="*/ 5884940 w 6019391"/>
              <a:gd name="connsiteY6255" fmla="*/ 506631 h 3787550"/>
              <a:gd name="connsiteX6256" fmla="*/ 5883544 w 6019391"/>
              <a:gd name="connsiteY6256" fmla="*/ 508240 h 3787550"/>
              <a:gd name="connsiteX6257" fmla="*/ 5874063 w 6019391"/>
              <a:gd name="connsiteY6257" fmla="*/ 517205 h 3787550"/>
              <a:gd name="connsiteX6258" fmla="*/ 5865006 w 6019391"/>
              <a:gd name="connsiteY6258" fmla="*/ 525501 h 3787550"/>
              <a:gd name="connsiteX6259" fmla="*/ 5863739 w 6019391"/>
              <a:gd name="connsiteY6259" fmla="*/ 526761 h 3787550"/>
              <a:gd name="connsiteX6260" fmla="*/ 5851442 w 6019391"/>
              <a:gd name="connsiteY6260" fmla="*/ 532899 h 3787550"/>
              <a:gd name="connsiteX6261" fmla="*/ 5864749 w 6019391"/>
              <a:gd name="connsiteY6261" fmla="*/ 523020 h 3787550"/>
              <a:gd name="connsiteX6262" fmla="*/ 5878917 w 6019391"/>
              <a:gd name="connsiteY6262" fmla="*/ 509571 h 3787550"/>
              <a:gd name="connsiteX6263" fmla="*/ 5880789 w 6019391"/>
              <a:gd name="connsiteY6263" fmla="*/ 508146 h 3787550"/>
              <a:gd name="connsiteX6264" fmla="*/ 5880649 w 6019391"/>
              <a:gd name="connsiteY6264" fmla="*/ 508192 h 3787550"/>
              <a:gd name="connsiteX6265" fmla="*/ 5880113 w 6019391"/>
              <a:gd name="connsiteY6265" fmla="*/ 508350 h 3787550"/>
              <a:gd name="connsiteX6266" fmla="*/ 5838044 w 6019391"/>
              <a:gd name="connsiteY6266" fmla="*/ 529204 h 3787550"/>
              <a:gd name="connsiteX6267" fmla="*/ 5829725 w 6019391"/>
              <a:gd name="connsiteY6267" fmla="*/ 533121 h 3787550"/>
              <a:gd name="connsiteX6268" fmla="*/ 5827312 w 6019391"/>
              <a:gd name="connsiteY6268" fmla="*/ 535799 h 3787550"/>
              <a:gd name="connsiteX6269" fmla="*/ 5826469 w 6019391"/>
              <a:gd name="connsiteY6269" fmla="*/ 536658 h 3787550"/>
              <a:gd name="connsiteX6270" fmla="*/ 5829119 w 6019391"/>
              <a:gd name="connsiteY6270" fmla="*/ 535541 h 3787550"/>
              <a:gd name="connsiteX6271" fmla="*/ 5833910 w 6019391"/>
              <a:gd name="connsiteY6271" fmla="*/ 533790 h 3787550"/>
              <a:gd name="connsiteX6272" fmla="*/ 5827117 w 6019391"/>
              <a:gd name="connsiteY6272" fmla="*/ 538051 h 3787550"/>
              <a:gd name="connsiteX6273" fmla="*/ 5823248 w 6019391"/>
              <a:gd name="connsiteY6273" fmla="*/ 539871 h 3787550"/>
              <a:gd name="connsiteX6274" fmla="*/ 5817797 w 6019391"/>
              <a:gd name="connsiteY6274" fmla="*/ 545046 h 3787550"/>
              <a:gd name="connsiteX6275" fmla="*/ 5813668 w 6019391"/>
              <a:gd name="connsiteY6275" fmla="*/ 548711 h 3787550"/>
              <a:gd name="connsiteX6276" fmla="*/ 5812373 w 6019391"/>
              <a:gd name="connsiteY6276" fmla="*/ 551225 h 3787550"/>
              <a:gd name="connsiteX6277" fmla="*/ 5813432 w 6019391"/>
              <a:gd name="connsiteY6277" fmla="*/ 551152 h 3787550"/>
              <a:gd name="connsiteX6278" fmla="*/ 5814889 w 6019391"/>
              <a:gd name="connsiteY6278" fmla="*/ 550455 h 3787550"/>
              <a:gd name="connsiteX6279" fmla="*/ 5817059 w 6019391"/>
              <a:gd name="connsiteY6279" fmla="*/ 549163 h 3787550"/>
              <a:gd name="connsiteX6280" fmla="*/ 5835751 w 6019391"/>
              <a:gd name="connsiteY6280" fmla="*/ 537173 h 3787550"/>
              <a:gd name="connsiteX6281" fmla="*/ 5834183 w 6019391"/>
              <a:gd name="connsiteY6281" fmla="*/ 540624 h 3787550"/>
              <a:gd name="connsiteX6282" fmla="*/ 5832811 w 6019391"/>
              <a:gd name="connsiteY6282" fmla="*/ 542217 h 3787550"/>
              <a:gd name="connsiteX6283" fmla="*/ 5830911 w 6019391"/>
              <a:gd name="connsiteY6283" fmla="*/ 543169 h 3787550"/>
              <a:gd name="connsiteX6284" fmla="*/ 5840711 w 6019391"/>
              <a:gd name="connsiteY6284" fmla="*/ 538975 h 3787550"/>
              <a:gd name="connsiteX6285" fmla="*/ 5797988 w 6019391"/>
              <a:gd name="connsiteY6285" fmla="*/ 560667 h 3787550"/>
              <a:gd name="connsiteX6286" fmla="*/ 5794222 w 6019391"/>
              <a:gd name="connsiteY6286" fmla="*/ 562918 h 3787550"/>
              <a:gd name="connsiteX6287" fmla="*/ 5796143 w 6019391"/>
              <a:gd name="connsiteY6287" fmla="*/ 562197 h 3787550"/>
              <a:gd name="connsiteX6288" fmla="*/ 5801846 w 6019391"/>
              <a:gd name="connsiteY6288" fmla="*/ 559663 h 3787550"/>
              <a:gd name="connsiteX6289" fmla="*/ 5829093 w 6019391"/>
              <a:gd name="connsiteY6289" fmla="*/ 546015 h 3787550"/>
              <a:gd name="connsiteX6290" fmla="*/ 5829832 w 6019391"/>
              <a:gd name="connsiteY6290" fmla="*/ 545677 h 3787550"/>
              <a:gd name="connsiteX6291" fmla="*/ 5829795 w 6019391"/>
              <a:gd name="connsiteY6291" fmla="*/ 545720 h 3787550"/>
              <a:gd name="connsiteX6292" fmla="*/ 5829939 w 6019391"/>
              <a:gd name="connsiteY6292" fmla="*/ 547149 h 3787550"/>
              <a:gd name="connsiteX6293" fmla="*/ 5838167 w 6019391"/>
              <a:gd name="connsiteY6293" fmla="*/ 541873 h 3787550"/>
              <a:gd name="connsiteX6294" fmla="*/ 5855271 w 6019391"/>
              <a:gd name="connsiteY6294" fmla="*/ 534067 h 3787550"/>
              <a:gd name="connsiteX6295" fmla="*/ 5857582 w 6019391"/>
              <a:gd name="connsiteY6295" fmla="*/ 532888 h 3787550"/>
              <a:gd name="connsiteX6296" fmla="*/ 5851461 w 6019391"/>
              <a:gd name="connsiteY6296" fmla="*/ 539055 h 3787550"/>
              <a:gd name="connsiteX6297" fmla="*/ 5848980 w 6019391"/>
              <a:gd name="connsiteY6297" fmla="*/ 541463 h 3787550"/>
              <a:gd name="connsiteX6298" fmla="*/ 5852364 w 6019391"/>
              <a:gd name="connsiteY6298" fmla="*/ 540153 h 3787550"/>
              <a:gd name="connsiteX6299" fmla="*/ 5854699 w 6019391"/>
              <a:gd name="connsiteY6299" fmla="*/ 541941 h 3787550"/>
              <a:gd name="connsiteX6300" fmla="*/ 5839053 w 6019391"/>
              <a:gd name="connsiteY6300" fmla="*/ 550757 h 3787550"/>
              <a:gd name="connsiteX6301" fmla="*/ 5835580 w 6019391"/>
              <a:gd name="connsiteY6301" fmla="*/ 553901 h 3787550"/>
              <a:gd name="connsiteX6302" fmla="*/ 5831202 w 6019391"/>
              <a:gd name="connsiteY6302" fmla="*/ 558206 h 3787550"/>
              <a:gd name="connsiteX6303" fmla="*/ 5841580 w 6019391"/>
              <a:gd name="connsiteY6303" fmla="*/ 552959 h 3787550"/>
              <a:gd name="connsiteX6304" fmla="*/ 5844233 w 6019391"/>
              <a:gd name="connsiteY6304" fmla="*/ 551617 h 3787550"/>
              <a:gd name="connsiteX6305" fmla="*/ 5845876 w 6019391"/>
              <a:gd name="connsiteY6305" fmla="*/ 550008 h 3787550"/>
              <a:gd name="connsiteX6306" fmla="*/ 5853934 w 6019391"/>
              <a:gd name="connsiteY6306" fmla="*/ 545487 h 3787550"/>
              <a:gd name="connsiteX6307" fmla="*/ 5852379 w 6019391"/>
              <a:gd name="connsiteY6307" fmla="*/ 546769 h 3787550"/>
              <a:gd name="connsiteX6308" fmla="*/ 5851483 w 6019391"/>
              <a:gd name="connsiteY6308" fmla="*/ 547944 h 3787550"/>
              <a:gd name="connsiteX6309" fmla="*/ 5856921 w 6019391"/>
              <a:gd name="connsiteY6309" fmla="*/ 545190 h 3787550"/>
              <a:gd name="connsiteX6310" fmla="*/ 5851862 w 6019391"/>
              <a:gd name="connsiteY6310" fmla="*/ 551033 h 3787550"/>
              <a:gd name="connsiteX6311" fmla="*/ 5862459 w 6019391"/>
              <a:gd name="connsiteY6311" fmla="*/ 545848 h 3787550"/>
              <a:gd name="connsiteX6312" fmla="*/ 5870810 w 6019391"/>
              <a:gd name="connsiteY6312" fmla="*/ 538447 h 3787550"/>
              <a:gd name="connsiteX6313" fmla="*/ 5877869 w 6019391"/>
              <a:gd name="connsiteY6313" fmla="*/ 535071 h 3787550"/>
              <a:gd name="connsiteX6314" fmla="*/ 5878719 w 6019391"/>
              <a:gd name="connsiteY6314" fmla="*/ 534660 h 3787550"/>
              <a:gd name="connsiteX6315" fmla="*/ 5875573 w 6019391"/>
              <a:gd name="connsiteY6315" fmla="*/ 537827 h 3787550"/>
              <a:gd name="connsiteX6316" fmla="*/ 5862667 w 6019391"/>
              <a:gd name="connsiteY6316" fmla="*/ 549863 h 3787550"/>
              <a:gd name="connsiteX6317" fmla="*/ 5855015 w 6019391"/>
              <a:gd name="connsiteY6317" fmla="*/ 556337 h 3787550"/>
              <a:gd name="connsiteX6318" fmla="*/ 5849147 w 6019391"/>
              <a:gd name="connsiteY6318" fmla="*/ 560965 h 3787550"/>
              <a:gd name="connsiteX6319" fmla="*/ 5849491 w 6019391"/>
              <a:gd name="connsiteY6319" fmla="*/ 561332 h 3787550"/>
              <a:gd name="connsiteX6320" fmla="*/ 5850585 w 6019391"/>
              <a:gd name="connsiteY6320" fmla="*/ 562566 h 3787550"/>
              <a:gd name="connsiteX6321" fmla="*/ 5864183 w 6019391"/>
              <a:gd name="connsiteY6321" fmla="*/ 552683 h 3787550"/>
              <a:gd name="connsiteX6322" fmla="*/ 5865352 w 6019391"/>
              <a:gd name="connsiteY6322" fmla="*/ 554870 h 3787550"/>
              <a:gd name="connsiteX6323" fmla="*/ 5864214 w 6019391"/>
              <a:gd name="connsiteY6323" fmla="*/ 555992 h 3787550"/>
              <a:gd name="connsiteX6324" fmla="*/ 5864595 w 6019391"/>
              <a:gd name="connsiteY6324" fmla="*/ 555860 h 3787550"/>
              <a:gd name="connsiteX6325" fmla="*/ 5869417 w 6019391"/>
              <a:gd name="connsiteY6325" fmla="*/ 550100 h 3787550"/>
              <a:gd name="connsiteX6326" fmla="*/ 5876556 w 6019391"/>
              <a:gd name="connsiteY6326" fmla="*/ 547622 h 3787550"/>
              <a:gd name="connsiteX6327" fmla="*/ 5890319 w 6019391"/>
              <a:gd name="connsiteY6327" fmla="*/ 534886 h 3787550"/>
              <a:gd name="connsiteX6328" fmla="*/ 5885108 w 6019391"/>
              <a:gd name="connsiteY6328" fmla="*/ 543363 h 3787550"/>
              <a:gd name="connsiteX6329" fmla="*/ 5875629 w 6019391"/>
              <a:gd name="connsiteY6329" fmla="*/ 552031 h 3787550"/>
              <a:gd name="connsiteX6330" fmla="*/ 5875311 w 6019391"/>
              <a:gd name="connsiteY6330" fmla="*/ 554830 h 3787550"/>
              <a:gd name="connsiteX6331" fmla="*/ 5874761 w 6019391"/>
              <a:gd name="connsiteY6331" fmla="*/ 556433 h 3787550"/>
              <a:gd name="connsiteX6332" fmla="*/ 5877340 w 6019391"/>
              <a:gd name="connsiteY6332" fmla="*/ 554776 h 3787550"/>
              <a:gd name="connsiteX6333" fmla="*/ 5880227 w 6019391"/>
              <a:gd name="connsiteY6333" fmla="*/ 553781 h 3787550"/>
              <a:gd name="connsiteX6334" fmla="*/ 5880301 w 6019391"/>
              <a:gd name="connsiteY6334" fmla="*/ 554414 h 3787550"/>
              <a:gd name="connsiteX6335" fmla="*/ 5880210 w 6019391"/>
              <a:gd name="connsiteY6335" fmla="*/ 554576 h 3787550"/>
              <a:gd name="connsiteX6336" fmla="*/ 5883353 w 6019391"/>
              <a:gd name="connsiteY6336" fmla="*/ 551931 h 3787550"/>
              <a:gd name="connsiteX6337" fmla="*/ 5894775 w 6019391"/>
              <a:gd name="connsiteY6337" fmla="*/ 545384 h 3787550"/>
              <a:gd name="connsiteX6338" fmla="*/ 5905601 w 6019391"/>
              <a:gd name="connsiteY6338" fmla="*/ 537539 h 3787550"/>
              <a:gd name="connsiteX6339" fmla="*/ 5912186 w 6019391"/>
              <a:gd name="connsiteY6339" fmla="*/ 540631 h 3787550"/>
              <a:gd name="connsiteX6340" fmla="*/ 5933853 w 6019391"/>
              <a:gd name="connsiteY6340" fmla="*/ 521064 h 3787550"/>
              <a:gd name="connsiteX6341" fmla="*/ 5942209 w 6019391"/>
              <a:gd name="connsiteY6341" fmla="*/ 513557 h 3787550"/>
              <a:gd name="connsiteX6342" fmla="*/ 5943589 w 6019391"/>
              <a:gd name="connsiteY6342" fmla="*/ 513336 h 3787550"/>
              <a:gd name="connsiteX6343" fmla="*/ 5947461 w 6019391"/>
              <a:gd name="connsiteY6343" fmla="*/ 512349 h 3787550"/>
              <a:gd name="connsiteX6344" fmla="*/ 5944865 w 6019391"/>
              <a:gd name="connsiteY6344" fmla="*/ 514849 h 3787550"/>
              <a:gd name="connsiteX6345" fmla="*/ 5916829 w 6019391"/>
              <a:gd name="connsiteY6345" fmla="*/ 541750 h 3787550"/>
              <a:gd name="connsiteX6346" fmla="*/ 5916124 w 6019391"/>
              <a:gd name="connsiteY6346" fmla="*/ 545398 h 3787550"/>
              <a:gd name="connsiteX6347" fmla="*/ 5916911 w 6019391"/>
              <a:gd name="connsiteY6347" fmla="*/ 544114 h 3787550"/>
              <a:gd name="connsiteX6348" fmla="*/ 5918288 w 6019391"/>
              <a:gd name="connsiteY6348" fmla="*/ 544956 h 3787550"/>
              <a:gd name="connsiteX6349" fmla="*/ 5921128 w 6019391"/>
              <a:gd name="connsiteY6349" fmla="*/ 543415 h 3787550"/>
              <a:gd name="connsiteX6350" fmla="*/ 5919272 w 6019391"/>
              <a:gd name="connsiteY6350" fmla="*/ 549091 h 3787550"/>
              <a:gd name="connsiteX6351" fmla="*/ 5936447 w 6019391"/>
              <a:gd name="connsiteY6351" fmla="*/ 539169 h 3787550"/>
              <a:gd name="connsiteX6352" fmla="*/ 5934985 w 6019391"/>
              <a:gd name="connsiteY6352" fmla="*/ 541555 h 3787550"/>
              <a:gd name="connsiteX6353" fmla="*/ 5915844 w 6019391"/>
              <a:gd name="connsiteY6353" fmla="*/ 552037 h 3787550"/>
              <a:gd name="connsiteX6354" fmla="*/ 5913201 w 6019391"/>
              <a:gd name="connsiteY6354" fmla="*/ 558998 h 3787550"/>
              <a:gd name="connsiteX6355" fmla="*/ 5887651 w 6019391"/>
              <a:gd name="connsiteY6355" fmla="*/ 575301 h 3787550"/>
              <a:gd name="connsiteX6356" fmla="*/ 5880924 w 6019391"/>
              <a:gd name="connsiteY6356" fmla="*/ 579063 h 3787550"/>
              <a:gd name="connsiteX6357" fmla="*/ 5873260 w 6019391"/>
              <a:gd name="connsiteY6357" fmla="*/ 586191 h 3787550"/>
              <a:gd name="connsiteX6358" fmla="*/ 5872627 w 6019391"/>
              <a:gd name="connsiteY6358" fmla="*/ 588017 h 3787550"/>
              <a:gd name="connsiteX6359" fmla="*/ 5872450 w 6019391"/>
              <a:gd name="connsiteY6359" fmla="*/ 588849 h 3787550"/>
              <a:gd name="connsiteX6360" fmla="*/ 5878475 w 6019391"/>
              <a:gd name="connsiteY6360" fmla="*/ 586230 h 3787550"/>
              <a:gd name="connsiteX6361" fmla="*/ 5889484 w 6019391"/>
              <a:gd name="connsiteY6361" fmla="*/ 579661 h 3787550"/>
              <a:gd name="connsiteX6362" fmla="*/ 5897830 w 6019391"/>
              <a:gd name="connsiteY6362" fmla="*/ 572284 h 3787550"/>
              <a:gd name="connsiteX6363" fmla="*/ 5916996 w 6019391"/>
              <a:gd name="connsiteY6363" fmla="*/ 558963 h 3787550"/>
              <a:gd name="connsiteX6364" fmla="*/ 5917298 w 6019391"/>
              <a:gd name="connsiteY6364" fmla="*/ 558931 h 3787550"/>
              <a:gd name="connsiteX6365" fmla="*/ 5917531 w 6019391"/>
              <a:gd name="connsiteY6365" fmla="*/ 558116 h 3787550"/>
              <a:gd name="connsiteX6366" fmla="*/ 5931150 w 6019391"/>
              <a:gd name="connsiteY6366" fmla="*/ 550012 h 3787550"/>
              <a:gd name="connsiteX6367" fmla="*/ 5934368 w 6019391"/>
              <a:gd name="connsiteY6367" fmla="*/ 546937 h 3787550"/>
              <a:gd name="connsiteX6368" fmla="*/ 5941418 w 6019391"/>
              <a:gd name="connsiteY6368" fmla="*/ 541237 h 3787550"/>
              <a:gd name="connsiteX6369" fmla="*/ 5939337 w 6019391"/>
              <a:gd name="connsiteY6369" fmla="*/ 545142 h 3787550"/>
              <a:gd name="connsiteX6370" fmla="*/ 5940101 w 6019391"/>
              <a:gd name="connsiteY6370" fmla="*/ 544687 h 3787550"/>
              <a:gd name="connsiteX6371" fmla="*/ 5942856 w 6019391"/>
              <a:gd name="connsiteY6371" fmla="*/ 546373 h 3787550"/>
              <a:gd name="connsiteX6372" fmla="*/ 5951795 w 6019391"/>
              <a:gd name="connsiteY6372" fmla="*/ 546800 h 3787550"/>
              <a:gd name="connsiteX6373" fmla="*/ 5947382 w 6019391"/>
              <a:gd name="connsiteY6373" fmla="*/ 550910 h 3787550"/>
              <a:gd name="connsiteX6374" fmla="*/ 5943608 w 6019391"/>
              <a:gd name="connsiteY6374" fmla="*/ 556295 h 3787550"/>
              <a:gd name="connsiteX6375" fmla="*/ 5943804 w 6019391"/>
              <a:gd name="connsiteY6375" fmla="*/ 557132 h 3787550"/>
              <a:gd name="connsiteX6376" fmla="*/ 5946799 w 6019391"/>
              <a:gd name="connsiteY6376" fmla="*/ 554612 h 3787550"/>
              <a:gd name="connsiteX6377" fmla="*/ 5973724 w 6019391"/>
              <a:gd name="connsiteY6377" fmla="*/ 529398 h 3787550"/>
              <a:gd name="connsiteX6378" fmla="*/ 5976277 w 6019391"/>
              <a:gd name="connsiteY6378" fmla="*/ 528628 h 3787550"/>
              <a:gd name="connsiteX6379" fmla="*/ 5982120 w 6019391"/>
              <a:gd name="connsiteY6379" fmla="*/ 526475 h 3787550"/>
              <a:gd name="connsiteX6380" fmla="*/ 5974227 w 6019391"/>
              <a:gd name="connsiteY6380" fmla="*/ 535009 h 3787550"/>
              <a:gd name="connsiteX6381" fmla="*/ 5983096 w 6019391"/>
              <a:gd name="connsiteY6381" fmla="*/ 528028 h 3787550"/>
              <a:gd name="connsiteX6382" fmla="*/ 5984506 w 6019391"/>
              <a:gd name="connsiteY6382" fmla="*/ 530514 h 3787550"/>
              <a:gd name="connsiteX6383" fmla="*/ 5988114 w 6019391"/>
              <a:gd name="connsiteY6383" fmla="*/ 528861 h 3787550"/>
              <a:gd name="connsiteX6384" fmla="*/ 5980449 w 6019391"/>
              <a:gd name="connsiteY6384" fmla="*/ 536656 h 3787550"/>
              <a:gd name="connsiteX6385" fmla="*/ 5977675 w 6019391"/>
              <a:gd name="connsiteY6385" fmla="*/ 538672 h 3787550"/>
              <a:gd name="connsiteX6386" fmla="*/ 5976120 w 6019391"/>
              <a:gd name="connsiteY6386" fmla="*/ 539300 h 3787550"/>
              <a:gd name="connsiteX6387" fmla="*/ 5977146 w 6019391"/>
              <a:gd name="connsiteY6387" fmla="*/ 540015 h 3787550"/>
              <a:gd name="connsiteX6388" fmla="*/ 5966888 w 6019391"/>
              <a:gd name="connsiteY6388" fmla="*/ 550443 h 3787550"/>
              <a:gd name="connsiteX6389" fmla="*/ 5962952 w 6019391"/>
              <a:gd name="connsiteY6389" fmla="*/ 552500 h 3787550"/>
              <a:gd name="connsiteX6390" fmla="*/ 5957609 w 6019391"/>
              <a:gd name="connsiteY6390" fmla="*/ 555004 h 3787550"/>
              <a:gd name="connsiteX6391" fmla="*/ 5958868 w 6019391"/>
              <a:gd name="connsiteY6391" fmla="*/ 556450 h 3787550"/>
              <a:gd name="connsiteX6392" fmla="*/ 5962688 w 6019391"/>
              <a:gd name="connsiteY6392" fmla="*/ 554563 h 3787550"/>
              <a:gd name="connsiteX6393" fmla="*/ 5962913 w 6019391"/>
              <a:gd name="connsiteY6393" fmla="*/ 554486 h 3787550"/>
              <a:gd name="connsiteX6394" fmla="*/ 5960117 w 6019391"/>
              <a:gd name="connsiteY6394" fmla="*/ 557329 h 3787550"/>
              <a:gd name="connsiteX6395" fmla="*/ 5959847 w 6019391"/>
              <a:gd name="connsiteY6395" fmla="*/ 557574 h 3787550"/>
              <a:gd name="connsiteX6396" fmla="*/ 5960893 w 6019391"/>
              <a:gd name="connsiteY6396" fmla="*/ 558775 h 3787550"/>
              <a:gd name="connsiteX6397" fmla="*/ 5968239 w 6019391"/>
              <a:gd name="connsiteY6397" fmla="*/ 567211 h 3787550"/>
              <a:gd name="connsiteX6398" fmla="*/ 5959807 w 6019391"/>
              <a:gd name="connsiteY6398" fmla="*/ 572140 h 3787550"/>
              <a:gd name="connsiteX6399" fmla="*/ 5958064 w 6019391"/>
              <a:gd name="connsiteY6399" fmla="*/ 581164 h 3787550"/>
              <a:gd name="connsiteX6400" fmla="*/ 5972090 w 6019391"/>
              <a:gd name="connsiteY6400" fmla="*/ 572848 h 3787550"/>
              <a:gd name="connsiteX6401" fmla="*/ 5946286 w 6019391"/>
              <a:gd name="connsiteY6401" fmla="*/ 591110 h 3787550"/>
              <a:gd name="connsiteX6402" fmla="*/ 5943167 w 6019391"/>
              <a:gd name="connsiteY6402" fmla="*/ 599292 h 3787550"/>
              <a:gd name="connsiteX6403" fmla="*/ 5949744 w 6019391"/>
              <a:gd name="connsiteY6403" fmla="*/ 594740 h 3787550"/>
              <a:gd name="connsiteX6404" fmla="*/ 5938754 w 6019391"/>
              <a:gd name="connsiteY6404" fmla="*/ 603402 h 3787550"/>
              <a:gd name="connsiteX6405" fmla="*/ 5938361 w 6019391"/>
              <a:gd name="connsiteY6405" fmla="*/ 601394 h 3787550"/>
              <a:gd name="connsiteX6406" fmla="*/ 5924767 w 6019391"/>
              <a:gd name="connsiteY6406" fmla="*/ 611082 h 3787550"/>
              <a:gd name="connsiteX6407" fmla="*/ 5921340 w 6019391"/>
              <a:gd name="connsiteY6407" fmla="*/ 615340 h 3787550"/>
              <a:gd name="connsiteX6408" fmla="*/ 5913625 w 6019391"/>
              <a:gd name="connsiteY6408" fmla="*/ 621432 h 3787550"/>
              <a:gd name="connsiteX6409" fmla="*/ 5899489 w 6019391"/>
              <a:gd name="connsiteY6409" fmla="*/ 633007 h 3787550"/>
              <a:gd name="connsiteX6410" fmla="*/ 5899698 w 6019391"/>
              <a:gd name="connsiteY6410" fmla="*/ 637022 h 3787550"/>
              <a:gd name="connsiteX6411" fmla="*/ 5884200 w 6019391"/>
              <a:gd name="connsiteY6411" fmla="*/ 651650 h 3787550"/>
              <a:gd name="connsiteX6412" fmla="*/ 5881420 w 6019391"/>
              <a:gd name="connsiteY6412" fmla="*/ 656744 h 3787550"/>
              <a:gd name="connsiteX6413" fmla="*/ 5883071 w 6019391"/>
              <a:gd name="connsiteY6413" fmla="*/ 655847 h 3787550"/>
              <a:gd name="connsiteX6414" fmla="*/ 5884646 w 6019391"/>
              <a:gd name="connsiteY6414" fmla="*/ 653278 h 3787550"/>
              <a:gd name="connsiteX6415" fmla="*/ 5901898 w 6019391"/>
              <a:gd name="connsiteY6415" fmla="*/ 641862 h 3787550"/>
              <a:gd name="connsiteX6416" fmla="*/ 5917336 w 6019391"/>
              <a:gd name="connsiteY6416" fmla="*/ 629608 h 3787550"/>
              <a:gd name="connsiteX6417" fmla="*/ 5918191 w 6019391"/>
              <a:gd name="connsiteY6417" fmla="*/ 628993 h 3787550"/>
              <a:gd name="connsiteX6418" fmla="*/ 5919753 w 6019391"/>
              <a:gd name="connsiteY6418" fmla="*/ 625575 h 3787550"/>
              <a:gd name="connsiteX6419" fmla="*/ 5922001 w 6019391"/>
              <a:gd name="connsiteY6419" fmla="*/ 621906 h 3787550"/>
              <a:gd name="connsiteX6420" fmla="*/ 5924840 w 6019391"/>
              <a:gd name="connsiteY6420" fmla="*/ 620365 h 3787550"/>
              <a:gd name="connsiteX6421" fmla="*/ 5924543 w 6019391"/>
              <a:gd name="connsiteY6421" fmla="*/ 624429 h 3787550"/>
              <a:gd name="connsiteX6422" fmla="*/ 5935504 w 6019391"/>
              <a:gd name="connsiteY6422" fmla="*/ 616553 h 3787550"/>
              <a:gd name="connsiteX6423" fmla="*/ 5953720 w 6019391"/>
              <a:gd name="connsiteY6423" fmla="*/ 603642 h 3787550"/>
              <a:gd name="connsiteX6424" fmla="*/ 5921538 w 6019391"/>
              <a:gd name="connsiteY6424" fmla="*/ 632021 h 3787550"/>
              <a:gd name="connsiteX6425" fmla="*/ 5917800 w 6019391"/>
              <a:gd name="connsiteY6425" fmla="*/ 635013 h 3787550"/>
              <a:gd name="connsiteX6426" fmla="*/ 5915526 w 6019391"/>
              <a:gd name="connsiteY6426" fmla="*/ 640364 h 3787550"/>
              <a:gd name="connsiteX6427" fmla="*/ 5915959 w 6019391"/>
              <a:gd name="connsiteY6427" fmla="*/ 643688 h 3787550"/>
              <a:gd name="connsiteX6428" fmla="*/ 5912333 w 6019391"/>
              <a:gd name="connsiteY6428" fmla="*/ 646514 h 3787550"/>
              <a:gd name="connsiteX6429" fmla="*/ 5912023 w 6019391"/>
              <a:gd name="connsiteY6429" fmla="*/ 641278 h 3787550"/>
              <a:gd name="connsiteX6430" fmla="*/ 5910149 w 6019391"/>
              <a:gd name="connsiteY6430" fmla="*/ 642594 h 3787550"/>
              <a:gd name="connsiteX6431" fmla="*/ 5907075 w 6019391"/>
              <a:gd name="connsiteY6431" fmla="*/ 646505 h 3787550"/>
              <a:gd name="connsiteX6432" fmla="*/ 5905709 w 6019391"/>
              <a:gd name="connsiteY6432" fmla="*/ 652357 h 3787550"/>
              <a:gd name="connsiteX6433" fmla="*/ 5889401 w 6019391"/>
              <a:gd name="connsiteY6433" fmla="*/ 664470 h 3787550"/>
              <a:gd name="connsiteX6434" fmla="*/ 5892303 w 6019391"/>
              <a:gd name="connsiteY6434" fmla="*/ 670131 h 3787550"/>
              <a:gd name="connsiteX6435" fmla="*/ 5873344 w 6019391"/>
              <a:gd name="connsiteY6435" fmla="*/ 687466 h 3787550"/>
              <a:gd name="connsiteX6436" fmla="*/ 5873601 w 6019391"/>
              <a:gd name="connsiteY6436" fmla="*/ 688262 h 3787550"/>
              <a:gd name="connsiteX6437" fmla="*/ 5873686 w 6019391"/>
              <a:gd name="connsiteY6437" fmla="*/ 688528 h 3787550"/>
              <a:gd name="connsiteX6438" fmla="*/ 5873649 w 6019391"/>
              <a:gd name="connsiteY6438" fmla="*/ 688409 h 3787550"/>
              <a:gd name="connsiteX6439" fmla="*/ 5873601 w 6019391"/>
              <a:gd name="connsiteY6439" fmla="*/ 688262 h 3787550"/>
              <a:gd name="connsiteX6440" fmla="*/ 5873459 w 6019391"/>
              <a:gd name="connsiteY6440" fmla="*/ 687820 h 3787550"/>
              <a:gd name="connsiteX6441" fmla="*/ 5873344 w 6019391"/>
              <a:gd name="connsiteY6441" fmla="*/ 687466 h 3787550"/>
              <a:gd name="connsiteX6442" fmla="*/ 5890564 w 6019391"/>
              <a:gd name="connsiteY6442" fmla="*/ 674821 h 3787550"/>
              <a:gd name="connsiteX6443" fmla="*/ 5918069 w 6019391"/>
              <a:gd name="connsiteY6443" fmla="*/ 656024 h 3787550"/>
              <a:gd name="connsiteX6444" fmla="*/ 5901805 w 6019391"/>
              <a:gd name="connsiteY6444" fmla="*/ 675005 h 3787550"/>
              <a:gd name="connsiteX6445" fmla="*/ 5914186 w 6019391"/>
              <a:gd name="connsiteY6445" fmla="*/ 671998 h 3787550"/>
              <a:gd name="connsiteX6446" fmla="*/ 5901023 w 6019391"/>
              <a:gd name="connsiteY6446" fmla="*/ 683235 h 3787550"/>
              <a:gd name="connsiteX6447" fmla="*/ 5887861 w 6019391"/>
              <a:gd name="connsiteY6447" fmla="*/ 694472 h 3787550"/>
              <a:gd name="connsiteX6448" fmla="*/ 5906427 w 6019391"/>
              <a:gd name="connsiteY6448" fmla="*/ 682650 h 3787550"/>
              <a:gd name="connsiteX6449" fmla="*/ 5904786 w 6019391"/>
              <a:gd name="connsiteY6449" fmla="*/ 685360 h 3787550"/>
              <a:gd name="connsiteX6450" fmla="*/ 5904002 w 6019391"/>
              <a:gd name="connsiteY6450" fmla="*/ 686462 h 3787550"/>
              <a:gd name="connsiteX6451" fmla="*/ 5888047 w 6019391"/>
              <a:gd name="connsiteY6451" fmla="*/ 695049 h 3787550"/>
              <a:gd name="connsiteX6452" fmla="*/ 5880379 w 6019391"/>
              <a:gd name="connsiteY6452" fmla="*/ 699176 h 3787550"/>
              <a:gd name="connsiteX6453" fmla="*/ 5893727 w 6019391"/>
              <a:gd name="connsiteY6453" fmla="*/ 694053 h 3787550"/>
              <a:gd name="connsiteX6454" fmla="*/ 5901813 w 6019391"/>
              <a:gd name="connsiteY6454" fmla="*/ 690129 h 3787550"/>
              <a:gd name="connsiteX6455" fmla="*/ 5901670 w 6019391"/>
              <a:gd name="connsiteY6455" fmla="*/ 691288 h 3787550"/>
              <a:gd name="connsiteX6456" fmla="*/ 5907981 w 6019391"/>
              <a:gd name="connsiteY6456" fmla="*/ 687487 h 3787550"/>
              <a:gd name="connsiteX6457" fmla="*/ 5909381 w 6019391"/>
              <a:gd name="connsiteY6457" fmla="*/ 686464 h 3787550"/>
              <a:gd name="connsiteX6458" fmla="*/ 5918817 w 6019391"/>
              <a:gd name="connsiteY6458" fmla="*/ 681908 h 3787550"/>
              <a:gd name="connsiteX6459" fmla="*/ 5932173 w 6019391"/>
              <a:gd name="connsiteY6459" fmla="*/ 676883 h 3787550"/>
              <a:gd name="connsiteX6460" fmla="*/ 5901870 w 6019391"/>
              <a:gd name="connsiteY6460" fmla="*/ 693374 h 3787550"/>
              <a:gd name="connsiteX6461" fmla="*/ 5904627 w 6019391"/>
              <a:gd name="connsiteY6461" fmla="*/ 694519 h 3787550"/>
              <a:gd name="connsiteX6462" fmla="*/ 5942803 w 6019391"/>
              <a:gd name="connsiteY6462" fmla="*/ 676073 h 3787550"/>
              <a:gd name="connsiteX6463" fmla="*/ 5941617 w 6019391"/>
              <a:gd name="connsiteY6463" fmla="*/ 677101 h 3787550"/>
              <a:gd name="connsiteX6464" fmla="*/ 5933112 w 6019391"/>
              <a:gd name="connsiteY6464" fmla="*/ 685431 h 3787550"/>
              <a:gd name="connsiteX6465" fmla="*/ 5929636 w 6019391"/>
              <a:gd name="connsiteY6465" fmla="*/ 692014 h 3787550"/>
              <a:gd name="connsiteX6466" fmla="*/ 5932557 w 6019391"/>
              <a:gd name="connsiteY6466" fmla="*/ 691000 h 3787550"/>
              <a:gd name="connsiteX6467" fmla="*/ 5940278 w 6019391"/>
              <a:gd name="connsiteY6467" fmla="*/ 693697 h 3787550"/>
              <a:gd name="connsiteX6468" fmla="*/ 5921842 w 6019391"/>
              <a:gd name="connsiteY6468" fmla="*/ 713217 h 3787550"/>
              <a:gd name="connsiteX6469" fmla="*/ 5943925 w 6019391"/>
              <a:gd name="connsiteY6469" fmla="*/ 701680 h 3787550"/>
              <a:gd name="connsiteX6470" fmla="*/ 5942357 w 6019391"/>
              <a:gd name="connsiteY6470" fmla="*/ 705131 h 3787550"/>
              <a:gd name="connsiteX6471" fmla="*/ 5940986 w 6019391"/>
              <a:gd name="connsiteY6471" fmla="*/ 706723 h 3787550"/>
              <a:gd name="connsiteX6472" fmla="*/ 5914950 w 6019391"/>
              <a:gd name="connsiteY6472" fmla="*/ 719761 h 3787550"/>
              <a:gd name="connsiteX6473" fmla="*/ 5899254 w 6019391"/>
              <a:gd name="connsiteY6473" fmla="*/ 727674 h 3787550"/>
              <a:gd name="connsiteX6474" fmla="*/ 5910020 w 6019391"/>
              <a:gd name="connsiteY6474" fmla="*/ 724170 h 3787550"/>
              <a:gd name="connsiteX6475" fmla="*/ 5937268 w 6019391"/>
              <a:gd name="connsiteY6475" fmla="*/ 710521 h 3787550"/>
              <a:gd name="connsiteX6476" fmla="*/ 5938006 w 6019391"/>
              <a:gd name="connsiteY6476" fmla="*/ 710184 h 3787550"/>
              <a:gd name="connsiteX6477" fmla="*/ 5937969 w 6019391"/>
              <a:gd name="connsiteY6477" fmla="*/ 710227 h 3787550"/>
              <a:gd name="connsiteX6478" fmla="*/ 5938113 w 6019391"/>
              <a:gd name="connsiteY6478" fmla="*/ 711656 h 3787550"/>
              <a:gd name="connsiteX6479" fmla="*/ 5946340 w 6019391"/>
              <a:gd name="connsiteY6479" fmla="*/ 706380 h 3787550"/>
              <a:gd name="connsiteX6480" fmla="*/ 5963445 w 6019391"/>
              <a:gd name="connsiteY6480" fmla="*/ 698573 h 3787550"/>
              <a:gd name="connsiteX6481" fmla="*/ 5965757 w 6019391"/>
              <a:gd name="connsiteY6481" fmla="*/ 697394 h 3787550"/>
              <a:gd name="connsiteX6482" fmla="*/ 5959635 w 6019391"/>
              <a:gd name="connsiteY6482" fmla="*/ 703562 h 3787550"/>
              <a:gd name="connsiteX6483" fmla="*/ 5949728 w 6019391"/>
              <a:gd name="connsiteY6483" fmla="*/ 713001 h 3787550"/>
              <a:gd name="connsiteX6484" fmla="*/ 5938512 w 6019391"/>
              <a:gd name="connsiteY6484" fmla="*/ 723561 h 3787550"/>
              <a:gd name="connsiteX6485" fmla="*/ 5950309 w 6019391"/>
              <a:gd name="connsiteY6485" fmla="*/ 718175 h 3787550"/>
              <a:gd name="connsiteX6486" fmla="*/ 5962107 w 6019391"/>
              <a:gd name="connsiteY6486" fmla="*/ 709993 h 3787550"/>
              <a:gd name="connsiteX6487" fmla="*/ 5951263 w 6019391"/>
              <a:gd name="connsiteY6487" fmla="*/ 724512 h 3787550"/>
              <a:gd name="connsiteX6488" fmla="*/ 5948326 w 6019391"/>
              <a:gd name="connsiteY6488" fmla="*/ 729403 h 3787550"/>
              <a:gd name="connsiteX6489" fmla="*/ 5955158 w 6019391"/>
              <a:gd name="connsiteY6489" fmla="*/ 723160 h 3787550"/>
              <a:gd name="connsiteX6490" fmla="*/ 5958760 w 6019391"/>
              <a:gd name="connsiteY6490" fmla="*/ 727071 h 3787550"/>
              <a:gd name="connsiteX6491" fmla="*/ 5972357 w 6019391"/>
              <a:gd name="connsiteY6491" fmla="*/ 717189 h 3787550"/>
              <a:gd name="connsiteX6492" fmla="*/ 5971529 w 6019391"/>
              <a:gd name="connsiteY6492" fmla="*/ 721348 h 3787550"/>
              <a:gd name="connsiteX6493" fmla="*/ 5967144 w 6019391"/>
              <a:gd name="connsiteY6493" fmla="*/ 725666 h 3787550"/>
              <a:gd name="connsiteX6494" fmla="*/ 5971348 w 6019391"/>
              <a:gd name="connsiteY6494" fmla="*/ 728078 h 3787550"/>
              <a:gd name="connsiteX6495" fmla="*/ 5969094 w 6019391"/>
              <a:gd name="connsiteY6495" fmla="*/ 729379 h 3787550"/>
              <a:gd name="connsiteX6496" fmla="*/ 5964514 w 6019391"/>
              <a:gd name="connsiteY6496" fmla="*/ 733040 h 3787550"/>
              <a:gd name="connsiteX6497" fmla="*/ 5964302 w 6019391"/>
              <a:gd name="connsiteY6497" fmla="*/ 733142 h 3787550"/>
              <a:gd name="connsiteX6498" fmla="*/ 5908615 w 6019391"/>
              <a:gd name="connsiteY6498" fmla="*/ 760509 h 3787550"/>
              <a:gd name="connsiteX6499" fmla="*/ 5847630 w 6019391"/>
              <a:gd name="connsiteY6499" fmla="*/ 795905 h 3787550"/>
              <a:gd name="connsiteX6500" fmla="*/ 5793642 w 6019391"/>
              <a:gd name="connsiteY6500" fmla="*/ 838722 h 3787550"/>
              <a:gd name="connsiteX6501" fmla="*/ 5809730 w 6019391"/>
              <a:gd name="connsiteY6501" fmla="*/ 827981 h 3787550"/>
              <a:gd name="connsiteX6502" fmla="*/ 5803934 w 6019391"/>
              <a:gd name="connsiteY6502" fmla="*/ 833625 h 3787550"/>
              <a:gd name="connsiteX6503" fmla="*/ 5787388 w 6019391"/>
              <a:gd name="connsiteY6503" fmla="*/ 846581 h 3787550"/>
              <a:gd name="connsiteX6504" fmla="*/ 5802218 w 6019391"/>
              <a:gd name="connsiteY6504" fmla="*/ 827043 h 3787550"/>
              <a:gd name="connsiteX6505" fmla="*/ 5824574 w 6019391"/>
              <a:gd name="connsiteY6505" fmla="*/ 801738 h 3787550"/>
              <a:gd name="connsiteX6506" fmla="*/ 5825950 w 6019391"/>
              <a:gd name="connsiteY6506" fmla="*/ 797019 h 3787550"/>
              <a:gd name="connsiteX6507" fmla="*/ 5826407 w 6019391"/>
              <a:gd name="connsiteY6507" fmla="*/ 795446 h 3787550"/>
              <a:gd name="connsiteX6508" fmla="*/ 5826204 w 6019391"/>
              <a:gd name="connsiteY6508" fmla="*/ 796144 h 3787550"/>
              <a:gd name="connsiteX6509" fmla="*/ 5825950 w 6019391"/>
              <a:gd name="connsiteY6509" fmla="*/ 797019 h 3787550"/>
              <a:gd name="connsiteX6510" fmla="*/ 5825184 w 6019391"/>
              <a:gd name="connsiteY6510" fmla="*/ 799641 h 3787550"/>
              <a:gd name="connsiteX6511" fmla="*/ 5824574 w 6019391"/>
              <a:gd name="connsiteY6511" fmla="*/ 801738 h 3787550"/>
              <a:gd name="connsiteX6512" fmla="*/ 5683922 w 6019391"/>
              <a:gd name="connsiteY6512" fmla="*/ 928515 h 3787550"/>
              <a:gd name="connsiteX6513" fmla="*/ 5683266 w 6019391"/>
              <a:gd name="connsiteY6513" fmla="*/ 927332 h 3787550"/>
              <a:gd name="connsiteX6514" fmla="*/ 5683230 w 6019391"/>
              <a:gd name="connsiteY6514" fmla="*/ 929138 h 3787550"/>
              <a:gd name="connsiteX6515" fmla="*/ 5634935 w 6019391"/>
              <a:gd name="connsiteY6515" fmla="*/ 972668 h 3787550"/>
              <a:gd name="connsiteX6516" fmla="*/ 5447516 w 6019391"/>
              <a:gd name="connsiteY6516" fmla="*/ 1150155 h 3787550"/>
              <a:gd name="connsiteX6517" fmla="*/ 5273690 w 6019391"/>
              <a:gd name="connsiteY6517" fmla="*/ 1320097 h 3787550"/>
              <a:gd name="connsiteX6518" fmla="*/ 5275726 w 6019391"/>
              <a:gd name="connsiteY6518" fmla="*/ 1318517 h 3787550"/>
              <a:gd name="connsiteX6519" fmla="*/ 5371378 w 6019391"/>
              <a:gd name="connsiteY6519" fmla="*/ 1260657 h 3787550"/>
              <a:gd name="connsiteX6520" fmla="*/ 5394647 w 6019391"/>
              <a:gd name="connsiteY6520" fmla="*/ 1243727 h 3787550"/>
              <a:gd name="connsiteX6521" fmla="*/ 5413053 w 6019391"/>
              <a:gd name="connsiteY6521" fmla="*/ 1238315 h 3787550"/>
              <a:gd name="connsiteX6522" fmla="*/ 5409839 w 6019391"/>
              <a:gd name="connsiteY6522" fmla="*/ 1241171 h 3787550"/>
              <a:gd name="connsiteX6523" fmla="*/ 5368782 w 6019391"/>
              <a:gd name="connsiteY6523" fmla="*/ 1269408 h 3787550"/>
              <a:gd name="connsiteX6524" fmla="*/ 5361249 w 6019391"/>
              <a:gd name="connsiteY6524" fmla="*/ 1281700 h 3787550"/>
              <a:gd name="connsiteX6525" fmla="*/ 5363456 w 6019391"/>
              <a:gd name="connsiteY6525" fmla="*/ 1280307 h 3787550"/>
              <a:gd name="connsiteX6526" fmla="*/ 5367418 w 6019391"/>
              <a:gd name="connsiteY6526" fmla="*/ 1277805 h 3787550"/>
              <a:gd name="connsiteX6527" fmla="*/ 5352717 w 6019391"/>
              <a:gd name="connsiteY6527" fmla="*/ 1289509 h 3787550"/>
              <a:gd name="connsiteX6528" fmla="*/ 5331043 w 6019391"/>
              <a:gd name="connsiteY6528" fmla="*/ 1305439 h 3787550"/>
              <a:gd name="connsiteX6529" fmla="*/ 5117356 w 6019391"/>
              <a:gd name="connsiteY6529" fmla="*/ 1478258 h 3787550"/>
              <a:gd name="connsiteX6530" fmla="*/ 5072820 w 6019391"/>
              <a:gd name="connsiteY6530" fmla="*/ 1517144 h 3787550"/>
              <a:gd name="connsiteX6531" fmla="*/ 5048464 w 6019391"/>
              <a:gd name="connsiteY6531" fmla="*/ 1544875 h 3787550"/>
              <a:gd name="connsiteX6532" fmla="*/ 5036541 w 6019391"/>
              <a:gd name="connsiteY6532" fmla="*/ 1554580 h 3787550"/>
              <a:gd name="connsiteX6533" fmla="*/ 5070492 w 6019391"/>
              <a:gd name="connsiteY6533" fmla="*/ 1519176 h 3787550"/>
              <a:gd name="connsiteX6534" fmla="*/ 5045965 w 6019391"/>
              <a:gd name="connsiteY6534" fmla="*/ 1540591 h 3787550"/>
              <a:gd name="connsiteX6535" fmla="*/ 4937156 w 6019391"/>
              <a:gd name="connsiteY6535" fmla="*/ 1646658 h 3787550"/>
              <a:gd name="connsiteX6536" fmla="*/ 4927151 w 6019391"/>
              <a:gd name="connsiteY6536" fmla="*/ 1657078 h 3787550"/>
              <a:gd name="connsiteX6537" fmla="*/ 4901516 w 6019391"/>
              <a:gd name="connsiteY6537" fmla="*/ 1670179 h 3787550"/>
              <a:gd name="connsiteX6538" fmla="*/ 4895537 w 6019391"/>
              <a:gd name="connsiteY6538" fmla="*/ 1673217 h 3787550"/>
              <a:gd name="connsiteX6539" fmla="*/ 4887298 w 6019391"/>
              <a:gd name="connsiteY6539" fmla="*/ 1680383 h 3787550"/>
              <a:gd name="connsiteX6540" fmla="*/ 4889570 w 6019391"/>
              <a:gd name="connsiteY6540" fmla="*/ 1679201 h 3787550"/>
              <a:gd name="connsiteX6541" fmla="*/ 4922482 w 6019391"/>
              <a:gd name="connsiteY6541" fmla="*/ 1661942 h 3787550"/>
              <a:gd name="connsiteX6542" fmla="*/ 4899864 w 6019391"/>
              <a:gd name="connsiteY6542" fmla="*/ 1685500 h 3787550"/>
              <a:gd name="connsiteX6543" fmla="*/ 4876525 w 6019391"/>
              <a:gd name="connsiteY6543" fmla="*/ 1709279 h 3787550"/>
              <a:gd name="connsiteX6544" fmla="*/ 4861114 w 6019391"/>
              <a:gd name="connsiteY6544" fmla="*/ 1724968 h 3787550"/>
              <a:gd name="connsiteX6545" fmla="*/ 4806679 w 6019391"/>
              <a:gd name="connsiteY6545" fmla="*/ 1790417 h 3787550"/>
              <a:gd name="connsiteX6546" fmla="*/ 4779496 w 6019391"/>
              <a:gd name="connsiteY6546" fmla="*/ 1823637 h 3787550"/>
              <a:gd name="connsiteX6547" fmla="*/ 4718890 w 6019391"/>
              <a:gd name="connsiteY6547" fmla="*/ 1859343 h 3787550"/>
              <a:gd name="connsiteX6548" fmla="*/ 4714256 w 6019391"/>
              <a:gd name="connsiteY6548" fmla="*/ 1864982 h 3787550"/>
              <a:gd name="connsiteX6549" fmla="*/ 4714168 w 6019391"/>
              <a:gd name="connsiteY6549" fmla="*/ 1865125 h 3787550"/>
              <a:gd name="connsiteX6550" fmla="*/ 4715486 w 6019391"/>
              <a:gd name="connsiteY6550" fmla="*/ 1864395 h 3787550"/>
              <a:gd name="connsiteX6551" fmla="*/ 4751057 w 6019391"/>
              <a:gd name="connsiteY6551" fmla="*/ 1843780 h 3787550"/>
              <a:gd name="connsiteX6552" fmla="*/ 4773303 w 6019391"/>
              <a:gd name="connsiteY6552" fmla="*/ 1831205 h 3787550"/>
              <a:gd name="connsiteX6553" fmla="*/ 4769461 w 6019391"/>
              <a:gd name="connsiteY6553" fmla="*/ 1835901 h 3787550"/>
              <a:gd name="connsiteX6554" fmla="*/ 4770662 w 6019391"/>
              <a:gd name="connsiteY6554" fmla="*/ 1835657 h 3787550"/>
              <a:gd name="connsiteX6555" fmla="*/ 4726362 w 6019391"/>
              <a:gd name="connsiteY6555" fmla="*/ 1862400 h 3787550"/>
              <a:gd name="connsiteX6556" fmla="*/ 4703827 w 6019391"/>
              <a:gd name="connsiteY6556" fmla="*/ 1876349 h 3787550"/>
              <a:gd name="connsiteX6557" fmla="*/ 4693878 w 6019391"/>
              <a:gd name="connsiteY6557" fmla="*/ 1886313 h 3787550"/>
              <a:gd name="connsiteX6558" fmla="*/ 4696156 w 6019391"/>
              <a:gd name="connsiteY6558" fmla="*/ 1881097 h 3787550"/>
              <a:gd name="connsiteX6559" fmla="*/ 4689403 w 6019391"/>
              <a:gd name="connsiteY6559" fmla="*/ 1885276 h 3787550"/>
              <a:gd name="connsiteX6560" fmla="*/ 4674986 w 6019391"/>
              <a:gd name="connsiteY6560" fmla="*/ 1894020 h 3787550"/>
              <a:gd name="connsiteX6561" fmla="*/ 4663858 w 6019391"/>
              <a:gd name="connsiteY6561" fmla="*/ 1908805 h 3787550"/>
              <a:gd name="connsiteX6562" fmla="*/ 4664758 w 6019391"/>
              <a:gd name="connsiteY6562" fmla="*/ 1916168 h 3787550"/>
              <a:gd name="connsiteX6563" fmla="*/ 4690533 w 6019391"/>
              <a:gd name="connsiteY6563" fmla="*/ 1886032 h 3787550"/>
              <a:gd name="connsiteX6564" fmla="*/ 4662425 w 6019391"/>
              <a:gd name="connsiteY6564" fmla="*/ 1923066 h 3787550"/>
              <a:gd name="connsiteX6565" fmla="*/ 4663326 w 6019391"/>
              <a:gd name="connsiteY6565" fmla="*/ 1930427 h 3787550"/>
              <a:gd name="connsiteX6566" fmla="*/ 4684884 w 6019391"/>
              <a:gd name="connsiteY6566" fmla="*/ 1905625 h 3787550"/>
              <a:gd name="connsiteX6567" fmla="*/ 4693453 w 6019391"/>
              <a:gd name="connsiteY6567" fmla="*/ 1895883 h 3787550"/>
              <a:gd name="connsiteX6568" fmla="*/ 4688197 w 6019391"/>
              <a:gd name="connsiteY6568" fmla="*/ 1902482 h 3787550"/>
              <a:gd name="connsiteX6569" fmla="*/ 4673332 w 6019391"/>
              <a:gd name="connsiteY6569" fmla="*/ 1922930 h 3787550"/>
              <a:gd name="connsiteX6570" fmla="*/ 4673444 w 6019391"/>
              <a:gd name="connsiteY6570" fmla="*/ 1931576 h 3787550"/>
              <a:gd name="connsiteX6571" fmla="*/ 4675018 w 6019391"/>
              <a:gd name="connsiteY6571" fmla="*/ 1929008 h 3787550"/>
              <a:gd name="connsiteX6572" fmla="*/ 4676592 w 6019391"/>
              <a:gd name="connsiteY6572" fmla="*/ 1935270 h 3787550"/>
              <a:gd name="connsiteX6573" fmla="*/ 4682664 w 6019391"/>
              <a:gd name="connsiteY6573" fmla="*/ 1925363 h 3787550"/>
              <a:gd name="connsiteX6574" fmla="*/ 4683564 w 6019391"/>
              <a:gd name="connsiteY6574" fmla="*/ 1932726 h 3787550"/>
              <a:gd name="connsiteX6575" fmla="*/ 4692473 w 6019391"/>
              <a:gd name="connsiteY6575" fmla="*/ 1921278 h 3787550"/>
              <a:gd name="connsiteX6576" fmla="*/ 4694947 w 6019391"/>
              <a:gd name="connsiteY6576" fmla="*/ 1926071 h 3787550"/>
              <a:gd name="connsiteX6577" fmla="*/ 4726906 w 6019391"/>
              <a:gd name="connsiteY6577" fmla="*/ 1894676 h 3787550"/>
              <a:gd name="connsiteX6578" fmla="*/ 4759540 w 6019391"/>
              <a:gd name="connsiteY6578" fmla="*/ 1862178 h 3787550"/>
              <a:gd name="connsiteX6579" fmla="*/ 4760918 w 6019391"/>
              <a:gd name="connsiteY6579" fmla="*/ 1863021 h 3787550"/>
              <a:gd name="connsiteX6580" fmla="*/ 4779159 w 6019391"/>
              <a:gd name="connsiteY6580" fmla="*/ 1845176 h 3787550"/>
              <a:gd name="connsiteX6581" fmla="*/ 4783571 w 6019391"/>
              <a:gd name="connsiteY6581" fmla="*/ 1841066 h 3787550"/>
              <a:gd name="connsiteX6582" fmla="*/ 4767494 w 6019391"/>
              <a:gd name="connsiteY6582" fmla="*/ 1858470 h 3787550"/>
              <a:gd name="connsiteX6583" fmla="*/ 4767607 w 6019391"/>
              <a:gd name="connsiteY6583" fmla="*/ 1867116 h 3787550"/>
              <a:gd name="connsiteX6584" fmla="*/ 4800156 w 6019391"/>
              <a:gd name="connsiteY6584" fmla="*/ 1837849 h 3787550"/>
              <a:gd name="connsiteX6585" fmla="*/ 4801944 w 6019391"/>
              <a:gd name="connsiteY6585" fmla="*/ 1828972 h 3787550"/>
              <a:gd name="connsiteX6586" fmla="*/ 4801002 w 6019391"/>
              <a:gd name="connsiteY6586" fmla="*/ 1828079 h 3787550"/>
              <a:gd name="connsiteX6587" fmla="*/ 4801600 w 6019391"/>
              <a:gd name="connsiteY6587" fmla="*/ 1827379 h 3787550"/>
              <a:gd name="connsiteX6588" fmla="*/ 4812495 w 6019391"/>
              <a:gd name="connsiteY6588" fmla="*/ 1814623 h 3787550"/>
              <a:gd name="connsiteX6589" fmla="*/ 4813479 w 6019391"/>
              <a:gd name="connsiteY6589" fmla="*/ 1818757 h 3787550"/>
              <a:gd name="connsiteX6590" fmla="*/ 4815644 w 6019391"/>
              <a:gd name="connsiteY6590" fmla="*/ 1818317 h 3787550"/>
              <a:gd name="connsiteX6591" fmla="*/ 4817105 w 6019391"/>
              <a:gd name="connsiteY6591" fmla="*/ 1815932 h 3787550"/>
              <a:gd name="connsiteX6592" fmla="*/ 4817612 w 6019391"/>
              <a:gd name="connsiteY6592" fmla="*/ 1821288 h 3787550"/>
              <a:gd name="connsiteX6593" fmla="*/ 4829080 w 6019391"/>
              <a:gd name="connsiteY6593" fmla="*/ 1811405 h 3787550"/>
              <a:gd name="connsiteX6594" fmla="*/ 4829782 w 6019391"/>
              <a:gd name="connsiteY6594" fmla="*/ 1813349 h 3787550"/>
              <a:gd name="connsiteX6595" fmla="*/ 4815363 w 6019391"/>
              <a:gd name="connsiteY6595" fmla="*/ 1824956 h 3787550"/>
              <a:gd name="connsiteX6596" fmla="*/ 4814885 w 6019391"/>
              <a:gd name="connsiteY6596" fmla="*/ 1831475 h 3787550"/>
              <a:gd name="connsiteX6597" fmla="*/ 4779216 w 6019391"/>
              <a:gd name="connsiteY6597" fmla="*/ 1868925 h 3787550"/>
              <a:gd name="connsiteX6598" fmla="*/ 4777952 w 6019391"/>
              <a:gd name="connsiteY6598" fmla="*/ 1876730 h 3787550"/>
              <a:gd name="connsiteX6599" fmla="*/ 4817358 w 6019391"/>
              <a:gd name="connsiteY6599" fmla="*/ 1836270 h 3787550"/>
              <a:gd name="connsiteX6600" fmla="*/ 4819101 w 6019391"/>
              <a:gd name="connsiteY6600" fmla="*/ 1830777 h 3787550"/>
              <a:gd name="connsiteX6601" fmla="*/ 4846068 w 6019391"/>
              <a:gd name="connsiteY6601" fmla="*/ 1806123 h 3787550"/>
              <a:gd name="connsiteX6602" fmla="*/ 4791100 w 6019391"/>
              <a:gd name="connsiteY6602" fmla="*/ 1868813 h 3787550"/>
              <a:gd name="connsiteX6603" fmla="*/ 4533981 w 6019391"/>
              <a:gd name="connsiteY6603" fmla="*/ 2144598 h 3787550"/>
              <a:gd name="connsiteX6604" fmla="*/ 4449848 w 6019391"/>
              <a:gd name="connsiteY6604" fmla="*/ 2243587 h 3787550"/>
              <a:gd name="connsiteX6605" fmla="*/ 4398088 w 6019391"/>
              <a:gd name="connsiteY6605" fmla="*/ 2313355 h 3787550"/>
              <a:gd name="connsiteX6606" fmla="*/ 4381541 w 6019391"/>
              <a:gd name="connsiteY6606" fmla="*/ 2336816 h 3787550"/>
              <a:gd name="connsiteX6607" fmla="*/ 4399951 w 6019391"/>
              <a:gd name="connsiteY6607" fmla="*/ 2315295 h 3787550"/>
              <a:gd name="connsiteX6608" fmla="*/ 4531525 w 6019391"/>
              <a:gd name="connsiteY6608" fmla="*/ 2165498 h 3787550"/>
              <a:gd name="connsiteX6609" fmla="*/ 4644689 w 6019391"/>
              <a:gd name="connsiteY6609" fmla="*/ 2030274 h 3787550"/>
              <a:gd name="connsiteX6610" fmla="*/ 4710313 w 6019391"/>
              <a:gd name="connsiteY6610" fmla="*/ 1965313 h 3787550"/>
              <a:gd name="connsiteX6611" fmla="*/ 4755396 w 6019391"/>
              <a:gd name="connsiteY6611" fmla="*/ 1915949 h 3787550"/>
              <a:gd name="connsiteX6612" fmla="*/ 4752780 w 6019391"/>
              <a:gd name="connsiteY6612" fmla="*/ 1926278 h 3787550"/>
              <a:gd name="connsiteX6613" fmla="*/ 4575833 w 6019391"/>
              <a:gd name="connsiteY6613" fmla="*/ 2122735 h 3787550"/>
              <a:gd name="connsiteX6614" fmla="*/ 4386934 w 6019391"/>
              <a:gd name="connsiteY6614" fmla="*/ 2349257 h 3787550"/>
              <a:gd name="connsiteX6615" fmla="*/ 4294875 w 6019391"/>
              <a:gd name="connsiteY6615" fmla="*/ 2462080 h 3787550"/>
              <a:gd name="connsiteX6616" fmla="*/ 4287468 w 6019391"/>
              <a:gd name="connsiteY6616" fmla="*/ 2470999 h 3787550"/>
              <a:gd name="connsiteX6617" fmla="*/ 4198333 w 6019391"/>
              <a:gd name="connsiteY6617" fmla="*/ 2605485 h 3787550"/>
              <a:gd name="connsiteX6618" fmla="*/ 4106246 w 6019391"/>
              <a:gd name="connsiteY6618" fmla="*/ 2755493 h 3787550"/>
              <a:gd name="connsiteX6619" fmla="*/ 4020872 w 6019391"/>
              <a:gd name="connsiteY6619" fmla="*/ 2909748 h 3787550"/>
              <a:gd name="connsiteX6620" fmla="*/ 4020327 w 6019391"/>
              <a:gd name="connsiteY6620" fmla="*/ 2910412 h 3787550"/>
              <a:gd name="connsiteX6621" fmla="*/ 4019911 w 6019391"/>
              <a:gd name="connsiteY6621" fmla="*/ 2910418 h 3787550"/>
              <a:gd name="connsiteX6622" fmla="*/ 4019639 w 6019391"/>
              <a:gd name="connsiteY6622" fmla="*/ 2911251 h 3787550"/>
              <a:gd name="connsiteX6623" fmla="*/ 4020327 w 6019391"/>
              <a:gd name="connsiteY6623" fmla="*/ 2910412 h 3787550"/>
              <a:gd name="connsiteX6624" fmla="*/ 4020505 w 6019391"/>
              <a:gd name="connsiteY6624" fmla="*/ 2910410 h 3787550"/>
              <a:gd name="connsiteX6625" fmla="*/ 4020143 w 6019391"/>
              <a:gd name="connsiteY6625" fmla="*/ 2911065 h 3787550"/>
              <a:gd name="connsiteX6626" fmla="*/ 4015498 w 6019391"/>
              <a:gd name="connsiteY6626" fmla="*/ 2914760 h 3787550"/>
              <a:gd name="connsiteX6627" fmla="*/ 4028418 w 6019391"/>
              <a:gd name="connsiteY6627" fmla="*/ 2893780 h 3787550"/>
              <a:gd name="connsiteX6628" fmla="*/ 4027946 w 6019391"/>
              <a:gd name="connsiteY6628" fmla="*/ 2888644 h 3787550"/>
              <a:gd name="connsiteX6629" fmla="*/ 4037144 w 6019391"/>
              <a:gd name="connsiteY6629" fmla="*/ 2868263 h 3787550"/>
              <a:gd name="connsiteX6630" fmla="*/ 4045442 w 6019391"/>
              <a:gd name="connsiteY6630" fmla="*/ 2854486 h 3787550"/>
              <a:gd name="connsiteX6631" fmla="*/ 4046320 w 6019391"/>
              <a:gd name="connsiteY6631" fmla="*/ 2850769 h 3787550"/>
              <a:gd name="connsiteX6632" fmla="*/ 4046463 w 6019391"/>
              <a:gd name="connsiteY6632" fmla="*/ 2849571 h 3787550"/>
              <a:gd name="connsiteX6633" fmla="*/ 4048284 w 6019391"/>
              <a:gd name="connsiteY6633" fmla="*/ 2841479 h 3787550"/>
              <a:gd name="connsiteX6634" fmla="*/ 4047513 w 6019391"/>
              <a:gd name="connsiteY6634" fmla="*/ 2841804 h 3787550"/>
              <a:gd name="connsiteX6635" fmla="*/ 4045869 w 6019391"/>
              <a:gd name="connsiteY6635" fmla="*/ 2842744 h 3787550"/>
              <a:gd name="connsiteX6636" fmla="*/ 4039752 w 6019391"/>
              <a:gd name="connsiteY6636" fmla="*/ 2850152 h 3787550"/>
              <a:gd name="connsiteX6637" fmla="*/ 4030500 w 6019391"/>
              <a:gd name="connsiteY6637" fmla="*/ 2862487 h 3787550"/>
              <a:gd name="connsiteX6638" fmla="*/ 4019355 w 6019391"/>
              <a:gd name="connsiteY6638" fmla="*/ 2879548 h 3787550"/>
              <a:gd name="connsiteX6639" fmla="*/ 3990641 w 6019391"/>
              <a:gd name="connsiteY6639" fmla="*/ 2923037 h 3787550"/>
              <a:gd name="connsiteX6640" fmla="*/ 3988724 w 6019391"/>
              <a:gd name="connsiteY6640" fmla="*/ 2925932 h 3787550"/>
              <a:gd name="connsiteX6641" fmla="*/ 3988933 w 6019391"/>
              <a:gd name="connsiteY6641" fmla="*/ 2922143 h 3787550"/>
              <a:gd name="connsiteX6642" fmla="*/ 3988882 w 6019391"/>
              <a:gd name="connsiteY6642" fmla="*/ 2920817 h 3787550"/>
              <a:gd name="connsiteX6643" fmla="*/ 3994535 w 6019391"/>
              <a:gd name="connsiteY6643" fmla="*/ 2911603 h 3787550"/>
              <a:gd name="connsiteX6644" fmla="*/ 4009292 w 6019391"/>
              <a:gd name="connsiteY6644" fmla="*/ 2887695 h 3787550"/>
              <a:gd name="connsiteX6645" fmla="*/ 4005037 w 6019391"/>
              <a:gd name="connsiteY6645" fmla="*/ 2882167 h 3787550"/>
              <a:gd name="connsiteX6646" fmla="*/ 4010543 w 6019391"/>
              <a:gd name="connsiteY6646" fmla="*/ 2870592 h 3787550"/>
              <a:gd name="connsiteX6647" fmla="*/ 4014678 w 6019391"/>
              <a:gd name="connsiteY6647" fmla="*/ 2858713 h 3787550"/>
              <a:gd name="connsiteX6648" fmla="*/ 4016632 w 6019391"/>
              <a:gd name="connsiteY6648" fmla="*/ 2855282 h 3787550"/>
              <a:gd name="connsiteX6649" fmla="*/ 4016493 w 6019391"/>
              <a:gd name="connsiteY6649" fmla="*/ 2855398 h 3787550"/>
              <a:gd name="connsiteX6650" fmla="*/ 4015866 w 6019391"/>
              <a:gd name="connsiteY6650" fmla="*/ 2855452 h 3787550"/>
              <a:gd name="connsiteX6651" fmla="*/ 4016273 w 6019391"/>
              <a:gd name="connsiteY6651" fmla="*/ 2852576 h 3787550"/>
              <a:gd name="connsiteX6652" fmla="*/ 4017380 w 6019391"/>
              <a:gd name="connsiteY6652" fmla="*/ 2849858 h 3787550"/>
              <a:gd name="connsiteX6653" fmla="*/ 4015936 w 6019391"/>
              <a:gd name="connsiteY6653" fmla="*/ 2850679 h 3787550"/>
              <a:gd name="connsiteX6654" fmla="*/ 4013290 w 6019391"/>
              <a:gd name="connsiteY6654" fmla="*/ 2851512 h 3787550"/>
              <a:gd name="connsiteX6655" fmla="*/ 4006730 w 6019391"/>
              <a:gd name="connsiteY6655" fmla="*/ 2861992 h 3787550"/>
              <a:gd name="connsiteX6656" fmla="*/ 3999534 w 6019391"/>
              <a:gd name="connsiteY6656" fmla="*/ 2868467 h 3787550"/>
              <a:gd name="connsiteX6657" fmla="*/ 4009205 w 6019391"/>
              <a:gd name="connsiteY6657" fmla="*/ 2853222 h 3787550"/>
              <a:gd name="connsiteX6658" fmla="*/ 4010229 w 6019391"/>
              <a:gd name="connsiteY6658" fmla="*/ 2846107 h 3787550"/>
              <a:gd name="connsiteX6659" fmla="*/ 4014873 w 6019391"/>
              <a:gd name="connsiteY6659" fmla="*/ 2840516 h 3787550"/>
              <a:gd name="connsiteX6660" fmla="*/ 4014927 w 6019391"/>
              <a:gd name="connsiteY6660" fmla="*/ 2840137 h 3787550"/>
              <a:gd name="connsiteX6661" fmla="*/ 4014061 w 6019391"/>
              <a:gd name="connsiteY6661" fmla="*/ 2841411 h 3787550"/>
              <a:gd name="connsiteX6662" fmla="*/ 4011720 w 6019391"/>
              <a:gd name="connsiteY6662" fmla="*/ 2840744 h 3787550"/>
              <a:gd name="connsiteX6663" fmla="*/ 4018663 w 6019391"/>
              <a:gd name="connsiteY6663" fmla="*/ 2826201 h 3787550"/>
              <a:gd name="connsiteX6664" fmla="*/ 4017261 w 6019391"/>
              <a:gd name="connsiteY6664" fmla="*/ 2825420 h 3787550"/>
              <a:gd name="connsiteX6665" fmla="*/ 4016840 w 6019391"/>
              <a:gd name="connsiteY6665" fmla="*/ 2825171 h 3787550"/>
              <a:gd name="connsiteX6666" fmla="*/ 4013492 w 6019391"/>
              <a:gd name="connsiteY6666" fmla="*/ 2831516 h 3787550"/>
              <a:gd name="connsiteX6667" fmla="*/ 4008702 w 6019391"/>
              <a:gd name="connsiteY6667" fmla="*/ 2839876 h 3787550"/>
              <a:gd name="connsiteX6668" fmla="*/ 3999543 w 6019391"/>
              <a:gd name="connsiteY6668" fmla="*/ 2854190 h 3787550"/>
              <a:gd name="connsiteX6669" fmla="*/ 3997085 w 6019391"/>
              <a:gd name="connsiteY6669" fmla="*/ 2857724 h 3787550"/>
              <a:gd name="connsiteX6670" fmla="*/ 3997319 w 6019391"/>
              <a:gd name="connsiteY6670" fmla="*/ 2856855 h 3787550"/>
              <a:gd name="connsiteX6671" fmla="*/ 3998944 w 6019391"/>
              <a:gd name="connsiteY6671" fmla="*/ 2850714 h 3787550"/>
              <a:gd name="connsiteX6672" fmla="*/ 3997763 w 6019391"/>
              <a:gd name="connsiteY6672" fmla="*/ 2849990 h 3787550"/>
              <a:gd name="connsiteX6673" fmla="*/ 3983030 w 6019391"/>
              <a:gd name="connsiteY6673" fmla="*/ 2862384 h 3787550"/>
              <a:gd name="connsiteX6674" fmla="*/ 3982848 w 6019391"/>
              <a:gd name="connsiteY6674" fmla="*/ 2862801 h 3787550"/>
              <a:gd name="connsiteX6675" fmla="*/ 3967116 w 6019391"/>
              <a:gd name="connsiteY6675" fmla="*/ 2923949 h 3787550"/>
              <a:gd name="connsiteX6676" fmla="*/ 3954373 w 6019391"/>
              <a:gd name="connsiteY6676" fmla="*/ 2993917 h 3787550"/>
              <a:gd name="connsiteX6677" fmla="*/ 3952453 w 6019391"/>
              <a:gd name="connsiteY6677" fmla="*/ 3015486 h 3787550"/>
              <a:gd name="connsiteX6678" fmla="*/ 3950636 w 6019391"/>
              <a:gd name="connsiteY6678" fmla="*/ 3020941 h 3787550"/>
              <a:gd name="connsiteX6679" fmla="*/ 3949754 w 6019391"/>
              <a:gd name="connsiteY6679" fmla="*/ 3020154 h 3787550"/>
              <a:gd name="connsiteX6680" fmla="*/ 3950117 w 6019391"/>
              <a:gd name="connsiteY6680" fmla="*/ 3012415 h 3787550"/>
              <a:gd name="connsiteX6681" fmla="*/ 3948519 w 6019391"/>
              <a:gd name="connsiteY6681" fmla="*/ 3019593 h 3787550"/>
              <a:gd name="connsiteX6682" fmla="*/ 3948513 w 6019391"/>
              <a:gd name="connsiteY6682" fmla="*/ 3019590 h 3787550"/>
              <a:gd name="connsiteX6683" fmla="*/ 3948506 w 6019391"/>
              <a:gd name="connsiteY6683" fmla="*/ 3019650 h 3787550"/>
              <a:gd name="connsiteX6684" fmla="*/ 3945339 w 6019391"/>
              <a:gd name="connsiteY6684" fmla="*/ 3033865 h 3787550"/>
              <a:gd name="connsiteX6685" fmla="*/ 3947800 w 6019391"/>
              <a:gd name="connsiteY6685" fmla="*/ 3025533 h 3787550"/>
              <a:gd name="connsiteX6686" fmla="*/ 3948506 w 6019391"/>
              <a:gd name="connsiteY6686" fmla="*/ 3019650 h 3787550"/>
              <a:gd name="connsiteX6687" fmla="*/ 3948519 w 6019391"/>
              <a:gd name="connsiteY6687" fmla="*/ 3019593 h 3787550"/>
              <a:gd name="connsiteX6688" fmla="*/ 3949754 w 6019391"/>
              <a:gd name="connsiteY6688" fmla="*/ 3020154 h 3787550"/>
              <a:gd name="connsiteX6689" fmla="*/ 3944717 w 6019391"/>
              <a:gd name="connsiteY6689" fmla="*/ 3038515 h 3787550"/>
              <a:gd name="connsiteX6690" fmla="*/ 3944357 w 6019391"/>
              <a:gd name="connsiteY6690" fmla="*/ 3034107 h 3787550"/>
              <a:gd name="connsiteX6691" fmla="*/ 3941312 w 6019391"/>
              <a:gd name="connsiteY6691" fmla="*/ 3031231 h 3787550"/>
              <a:gd name="connsiteX6692" fmla="*/ 3942820 w 6019391"/>
              <a:gd name="connsiteY6692" fmla="*/ 3015626 h 3787550"/>
              <a:gd name="connsiteX6693" fmla="*/ 3958269 w 6019391"/>
              <a:gd name="connsiteY6693" fmla="*/ 2913889 h 3787550"/>
              <a:gd name="connsiteX6694" fmla="*/ 3969386 w 6019391"/>
              <a:gd name="connsiteY6694" fmla="*/ 2874044 h 3787550"/>
              <a:gd name="connsiteX6695" fmla="*/ 3967382 w 6019391"/>
              <a:gd name="connsiteY6695" fmla="*/ 2875127 h 3787550"/>
              <a:gd name="connsiteX6696" fmla="*/ 3969431 w 6019391"/>
              <a:gd name="connsiteY6696" fmla="*/ 2864904 h 3787550"/>
              <a:gd name="connsiteX6697" fmla="*/ 3970323 w 6019391"/>
              <a:gd name="connsiteY6697" fmla="*/ 2861997 h 3787550"/>
              <a:gd name="connsiteX6698" fmla="*/ 3969976 w 6019391"/>
              <a:gd name="connsiteY6698" fmla="*/ 2860868 h 3787550"/>
              <a:gd name="connsiteX6699" fmla="*/ 3961904 w 6019391"/>
              <a:gd name="connsiteY6699" fmla="*/ 2888710 h 3787550"/>
              <a:gd name="connsiteX6700" fmla="*/ 3955001 w 6019391"/>
              <a:gd name="connsiteY6700" fmla="*/ 2917451 h 3787550"/>
              <a:gd name="connsiteX6701" fmla="*/ 3938368 w 6019391"/>
              <a:gd name="connsiteY6701" fmla="*/ 3022091 h 3787550"/>
              <a:gd name="connsiteX6702" fmla="*/ 3933729 w 6019391"/>
              <a:gd name="connsiteY6702" fmla="*/ 3052106 h 3787550"/>
              <a:gd name="connsiteX6703" fmla="*/ 3932084 w 6019391"/>
              <a:gd name="connsiteY6703" fmla="*/ 3046999 h 3787550"/>
              <a:gd name="connsiteX6704" fmla="*/ 3932812 w 6019391"/>
              <a:gd name="connsiteY6704" fmla="*/ 3038840 h 3787550"/>
              <a:gd name="connsiteX6705" fmla="*/ 3932538 w 6019391"/>
              <a:gd name="connsiteY6705" fmla="*/ 3007281 h 3787550"/>
              <a:gd name="connsiteX6706" fmla="*/ 3945792 w 6019391"/>
              <a:gd name="connsiteY6706" fmla="*/ 2921898 h 3787550"/>
              <a:gd name="connsiteX6707" fmla="*/ 3957266 w 6019391"/>
              <a:gd name="connsiteY6707" fmla="*/ 2879718 h 3787550"/>
              <a:gd name="connsiteX6708" fmla="*/ 3959293 w 6019391"/>
              <a:gd name="connsiteY6708" fmla="*/ 2870052 h 3787550"/>
              <a:gd name="connsiteX6709" fmla="*/ 3966954 w 6019391"/>
              <a:gd name="connsiteY6709" fmla="*/ 2837470 h 3787550"/>
              <a:gd name="connsiteX6710" fmla="*/ 3962121 w 6019391"/>
              <a:gd name="connsiteY6710" fmla="*/ 2851609 h 3787550"/>
              <a:gd name="connsiteX6711" fmla="*/ 3958239 w 6019391"/>
              <a:gd name="connsiteY6711" fmla="*/ 2866413 h 3787550"/>
              <a:gd name="connsiteX6712" fmla="*/ 3948437 w 6019391"/>
              <a:gd name="connsiteY6712" fmla="*/ 2899742 h 3787550"/>
              <a:gd name="connsiteX6713" fmla="*/ 3949109 w 6019391"/>
              <a:gd name="connsiteY6713" fmla="*/ 2896628 h 3787550"/>
              <a:gd name="connsiteX6714" fmla="*/ 3945282 w 6019391"/>
              <a:gd name="connsiteY6714" fmla="*/ 2910853 h 3787550"/>
              <a:gd name="connsiteX6715" fmla="*/ 3926984 w 6019391"/>
              <a:gd name="connsiteY6715" fmla="*/ 3014162 h 3787550"/>
              <a:gd name="connsiteX6716" fmla="*/ 3937497 w 6019391"/>
              <a:gd name="connsiteY6716" fmla="*/ 2924524 h 3787550"/>
              <a:gd name="connsiteX6717" fmla="*/ 3938637 w 6019391"/>
              <a:gd name="connsiteY6717" fmla="*/ 2918204 h 3787550"/>
              <a:gd name="connsiteX6718" fmla="*/ 3938674 w 6019391"/>
              <a:gd name="connsiteY6718" fmla="*/ 2918335 h 3787550"/>
              <a:gd name="connsiteX6719" fmla="*/ 3937661 w 6019391"/>
              <a:gd name="connsiteY6719" fmla="*/ 2936157 h 3787550"/>
              <a:gd name="connsiteX6720" fmla="*/ 3939810 w 6019391"/>
              <a:gd name="connsiteY6720" fmla="*/ 2922364 h 3787550"/>
              <a:gd name="connsiteX6721" fmla="*/ 3938674 w 6019391"/>
              <a:gd name="connsiteY6721" fmla="*/ 2918335 h 3787550"/>
              <a:gd name="connsiteX6722" fmla="*/ 3938702 w 6019391"/>
              <a:gd name="connsiteY6722" fmla="*/ 2917843 h 3787550"/>
              <a:gd name="connsiteX6723" fmla="*/ 3938637 w 6019391"/>
              <a:gd name="connsiteY6723" fmla="*/ 2918204 h 3787550"/>
              <a:gd name="connsiteX6724" fmla="*/ 3937361 w 6019391"/>
              <a:gd name="connsiteY6724" fmla="*/ 2913677 h 3787550"/>
              <a:gd name="connsiteX6725" fmla="*/ 3932481 w 6019391"/>
              <a:gd name="connsiteY6725" fmla="*/ 2939108 h 3787550"/>
              <a:gd name="connsiteX6726" fmla="*/ 3921652 w 6019391"/>
              <a:gd name="connsiteY6726" fmla="*/ 3014607 h 3787550"/>
              <a:gd name="connsiteX6727" fmla="*/ 3929214 w 6019391"/>
              <a:gd name="connsiteY6727" fmla="*/ 2942670 h 3787550"/>
              <a:gd name="connsiteX6728" fmla="*/ 3929836 w 6019391"/>
              <a:gd name="connsiteY6728" fmla="*/ 2938019 h 3787550"/>
              <a:gd name="connsiteX6729" fmla="*/ 3931926 w 6019391"/>
              <a:gd name="connsiteY6729" fmla="*/ 2920385 h 3787550"/>
              <a:gd name="connsiteX6730" fmla="*/ 3940897 w 6019391"/>
              <a:gd name="connsiteY6730" fmla="*/ 2884079 h 3787550"/>
              <a:gd name="connsiteX6731" fmla="*/ 3948682 w 6019391"/>
              <a:gd name="connsiteY6731" fmla="*/ 2860543 h 3787550"/>
              <a:gd name="connsiteX6732" fmla="*/ 3951855 w 6019391"/>
              <a:gd name="connsiteY6732" fmla="*/ 2846269 h 3787550"/>
              <a:gd name="connsiteX6733" fmla="*/ 3953421 w 6019391"/>
              <a:gd name="connsiteY6733" fmla="*/ 2834131 h 3787550"/>
              <a:gd name="connsiteX6734" fmla="*/ 3951403 w 6019391"/>
              <a:gd name="connsiteY6734" fmla="*/ 2838806 h 3787550"/>
              <a:gd name="connsiteX6735" fmla="*/ 3950452 w 6019391"/>
              <a:gd name="connsiteY6735" fmla="*/ 2842044 h 3787550"/>
              <a:gd name="connsiteX6736" fmla="*/ 3948584 w 6019391"/>
              <a:gd name="connsiteY6736" fmla="*/ 2851186 h 3787550"/>
              <a:gd name="connsiteX6737" fmla="*/ 3946414 w 6019391"/>
              <a:gd name="connsiteY6737" fmla="*/ 2854867 h 3787550"/>
              <a:gd name="connsiteX6738" fmla="*/ 3928298 w 6019391"/>
              <a:gd name="connsiteY6738" fmla="*/ 2919538 h 3787550"/>
              <a:gd name="connsiteX6739" fmla="*/ 3914415 w 6019391"/>
              <a:gd name="connsiteY6739" fmla="*/ 3009137 h 3787550"/>
              <a:gd name="connsiteX6740" fmla="*/ 3914306 w 6019391"/>
              <a:gd name="connsiteY6740" fmla="*/ 3010557 h 3787550"/>
              <a:gd name="connsiteX6741" fmla="*/ 3913815 w 6019391"/>
              <a:gd name="connsiteY6741" fmla="*/ 3011054 h 3787550"/>
              <a:gd name="connsiteX6742" fmla="*/ 3911612 w 6019391"/>
              <a:gd name="connsiteY6742" fmla="*/ 3015249 h 3787550"/>
              <a:gd name="connsiteX6743" fmla="*/ 3911667 w 6019391"/>
              <a:gd name="connsiteY6743" fmla="*/ 3014312 h 3787550"/>
              <a:gd name="connsiteX6744" fmla="*/ 3924467 w 6019391"/>
              <a:gd name="connsiteY6744" fmla="*/ 2921354 h 3787550"/>
              <a:gd name="connsiteX6745" fmla="*/ 3938492 w 6019391"/>
              <a:gd name="connsiteY6745" fmla="*/ 2869965 h 3787550"/>
              <a:gd name="connsiteX6746" fmla="*/ 3939332 w 6019391"/>
              <a:gd name="connsiteY6746" fmla="*/ 2866881 h 3787550"/>
              <a:gd name="connsiteX6747" fmla="*/ 3936197 w 6019391"/>
              <a:gd name="connsiteY6747" fmla="*/ 2872202 h 3787550"/>
              <a:gd name="connsiteX6748" fmla="*/ 3934192 w 6019391"/>
              <a:gd name="connsiteY6748" fmla="*/ 2875360 h 3787550"/>
              <a:gd name="connsiteX6749" fmla="*/ 3934620 w 6019391"/>
              <a:gd name="connsiteY6749" fmla="*/ 2872999 h 3787550"/>
              <a:gd name="connsiteX6750" fmla="*/ 3935646 w 6019391"/>
              <a:gd name="connsiteY6750" fmla="*/ 2866653 h 3787550"/>
              <a:gd name="connsiteX6751" fmla="*/ 3935362 w 6019391"/>
              <a:gd name="connsiteY6751" fmla="*/ 2866734 h 3787550"/>
              <a:gd name="connsiteX6752" fmla="*/ 3941217 w 6019391"/>
              <a:gd name="connsiteY6752" fmla="*/ 2856454 h 3787550"/>
              <a:gd name="connsiteX6753" fmla="*/ 3943608 w 6019391"/>
              <a:gd name="connsiteY6753" fmla="*/ 2851188 h 3787550"/>
              <a:gd name="connsiteX6754" fmla="*/ 3952081 w 6019391"/>
              <a:gd name="connsiteY6754" fmla="*/ 2820098 h 3787550"/>
              <a:gd name="connsiteX6755" fmla="*/ 3929410 w 6019391"/>
              <a:gd name="connsiteY6755" fmla="*/ 2882414 h 3787550"/>
              <a:gd name="connsiteX6756" fmla="*/ 3915802 w 6019391"/>
              <a:gd name="connsiteY6756" fmla="*/ 2948733 h 3787550"/>
              <a:gd name="connsiteX6757" fmla="*/ 3907961 w 6019391"/>
              <a:gd name="connsiteY6757" fmla="*/ 3007736 h 3787550"/>
              <a:gd name="connsiteX6758" fmla="*/ 3907931 w 6019391"/>
              <a:gd name="connsiteY6758" fmla="*/ 3007960 h 3787550"/>
              <a:gd name="connsiteX6759" fmla="*/ 3905982 w 6019391"/>
              <a:gd name="connsiteY6759" fmla="*/ 3013256 h 3787550"/>
              <a:gd name="connsiteX6760" fmla="*/ 3905487 w 6019391"/>
              <a:gd name="connsiteY6760" fmla="*/ 3015704 h 3787550"/>
              <a:gd name="connsiteX6761" fmla="*/ 3901935 w 6019391"/>
              <a:gd name="connsiteY6761" fmla="*/ 3012657 h 3787550"/>
              <a:gd name="connsiteX6762" fmla="*/ 3899316 w 6019391"/>
              <a:gd name="connsiteY6762" fmla="*/ 3017981 h 3787550"/>
              <a:gd name="connsiteX6763" fmla="*/ 3895727 w 6019391"/>
              <a:gd name="connsiteY6763" fmla="*/ 3020036 h 3787550"/>
              <a:gd name="connsiteX6764" fmla="*/ 3900604 w 6019391"/>
              <a:gd name="connsiteY6764" fmla="*/ 3004624 h 3787550"/>
              <a:gd name="connsiteX6765" fmla="*/ 3895853 w 6019391"/>
              <a:gd name="connsiteY6765" fmla="*/ 3002591 h 3787550"/>
              <a:gd name="connsiteX6766" fmla="*/ 3899486 w 6019391"/>
              <a:gd name="connsiteY6766" fmla="*/ 2994447 h 3787550"/>
              <a:gd name="connsiteX6767" fmla="*/ 3895883 w 6019391"/>
              <a:gd name="connsiteY6767" fmla="*/ 2998642 h 3787550"/>
              <a:gd name="connsiteX6768" fmla="*/ 3885853 w 6019391"/>
              <a:gd name="connsiteY6768" fmla="*/ 3013017 h 3787550"/>
              <a:gd name="connsiteX6769" fmla="*/ 3889720 w 6019391"/>
              <a:gd name="connsiteY6769" fmla="*/ 2999766 h 3787550"/>
              <a:gd name="connsiteX6770" fmla="*/ 3891000 w 6019391"/>
              <a:gd name="connsiteY6770" fmla="*/ 2987396 h 3787550"/>
              <a:gd name="connsiteX6771" fmla="*/ 3884749 w 6019391"/>
              <a:gd name="connsiteY6771" fmla="*/ 3000864 h 3787550"/>
              <a:gd name="connsiteX6772" fmla="*/ 3879126 w 6019391"/>
              <a:gd name="connsiteY6772" fmla="*/ 3012796 h 3787550"/>
              <a:gd name="connsiteX6773" fmla="*/ 3875340 w 6019391"/>
              <a:gd name="connsiteY6773" fmla="*/ 3020274 h 3787550"/>
              <a:gd name="connsiteX6774" fmla="*/ 3875706 w 6019391"/>
              <a:gd name="connsiteY6774" fmla="*/ 3017811 h 3787550"/>
              <a:gd name="connsiteX6775" fmla="*/ 3877561 w 6019391"/>
              <a:gd name="connsiteY6775" fmla="*/ 2999876 h 3787550"/>
              <a:gd name="connsiteX6776" fmla="*/ 3879859 w 6019391"/>
              <a:gd name="connsiteY6776" fmla="*/ 2990772 h 3787550"/>
              <a:gd name="connsiteX6777" fmla="*/ 3878491 w 6019391"/>
              <a:gd name="connsiteY6777" fmla="*/ 2991090 h 3787550"/>
              <a:gd name="connsiteX6778" fmla="*/ 3878464 w 6019391"/>
              <a:gd name="connsiteY6778" fmla="*/ 2991137 h 3787550"/>
              <a:gd name="connsiteX6779" fmla="*/ 3878544 w 6019391"/>
              <a:gd name="connsiteY6779" fmla="*/ 2990362 h 3787550"/>
              <a:gd name="connsiteX6780" fmla="*/ 3882620 w 6019391"/>
              <a:gd name="connsiteY6780" fmla="*/ 2961412 h 3787550"/>
              <a:gd name="connsiteX6781" fmla="*/ 3882482 w 6019391"/>
              <a:gd name="connsiteY6781" fmla="*/ 2950564 h 3787550"/>
              <a:gd name="connsiteX6782" fmla="*/ 3880088 w 6019391"/>
              <a:gd name="connsiteY6782" fmla="*/ 2967258 h 3787550"/>
              <a:gd name="connsiteX6783" fmla="*/ 3876197 w 6019391"/>
              <a:gd name="connsiteY6783" fmla="*/ 2994921 h 3787550"/>
              <a:gd name="connsiteX6784" fmla="*/ 3875154 w 6019391"/>
              <a:gd name="connsiteY6784" fmla="*/ 2996662 h 3787550"/>
              <a:gd name="connsiteX6785" fmla="*/ 3872453 w 6019391"/>
              <a:gd name="connsiteY6785" fmla="*/ 2999165 h 3787550"/>
              <a:gd name="connsiteX6786" fmla="*/ 3876196 w 6019391"/>
              <a:gd name="connsiteY6786" fmla="*/ 2975551 h 3787550"/>
              <a:gd name="connsiteX6787" fmla="*/ 3863922 w 6019391"/>
              <a:gd name="connsiteY6787" fmla="*/ 2998369 h 3787550"/>
              <a:gd name="connsiteX6788" fmla="*/ 3859004 w 6019391"/>
              <a:gd name="connsiteY6788" fmla="*/ 2992226 h 3787550"/>
              <a:gd name="connsiteX6789" fmla="*/ 3859025 w 6019391"/>
              <a:gd name="connsiteY6789" fmla="*/ 2989264 h 3787550"/>
              <a:gd name="connsiteX6790" fmla="*/ 3854024 w 6019391"/>
              <a:gd name="connsiteY6790" fmla="*/ 2994476 h 3787550"/>
              <a:gd name="connsiteX6791" fmla="*/ 3848987 w 6019391"/>
              <a:gd name="connsiteY6791" fmla="*/ 3004791 h 3787550"/>
              <a:gd name="connsiteX6792" fmla="*/ 3848408 w 6019391"/>
              <a:gd name="connsiteY6792" fmla="*/ 3006187 h 3787550"/>
              <a:gd name="connsiteX6793" fmla="*/ 3853492 w 6019391"/>
              <a:gd name="connsiteY6793" fmla="*/ 2965838 h 3787550"/>
              <a:gd name="connsiteX6794" fmla="*/ 3851567 w 6019391"/>
              <a:gd name="connsiteY6794" fmla="*/ 2963700 h 3787550"/>
              <a:gd name="connsiteX6795" fmla="*/ 3845821 w 6019391"/>
              <a:gd name="connsiteY6795" fmla="*/ 2996309 h 3787550"/>
              <a:gd name="connsiteX6796" fmla="*/ 3846279 w 6019391"/>
              <a:gd name="connsiteY6796" fmla="*/ 2982641 h 3787550"/>
              <a:gd name="connsiteX6797" fmla="*/ 3847531 w 6019391"/>
              <a:gd name="connsiteY6797" fmla="*/ 2972668 h 3787550"/>
              <a:gd name="connsiteX6798" fmla="*/ 3848039 w 6019391"/>
              <a:gd name="connsiteY6798" fmla="*/ 2971080 h 3787550"/>
              <a:gd name="connsiteX6799" fmla="*/ 3849574 w 6019391"/>
              <a:gd name="connsiteY6799" fmla="*/ 2964173 h 3787550"/>
              <a:gd name="connsiteX6800" fmla="*/ 3848547 w 6019391"/>
              <a:gd name="connsiteY6800" fmla="*/ 2964668 h 3787550"/>
              <a:gd name="connsiteX6801" fmla="*/ 3849641 w 6019391"/>
              <a:gd name="connsiteY6801" fmla="*/ 2956115 h 3787550"/>
              <a:gd name="connsiteX6802" fmla="*/ 3850190 w 6019391"/>
              <a:gd name="connsiteY6802" fmla="*/ 2942423 h 3787550"/>
              <a:gd name="connsiteX6803" fmla="*/ 3848778 w 6019391"/>
              <a:gd name="connsiteY6803" fmla="*/ 2950660 h 3787550"/>
              <a:gd name="connsiteX6804" fmla="*/ 3845841 w 6019391"/>
              <a:gd name="connsiteY6804" fmla="*/ 2967800 h 3787550"/>
              <a:gd name="connsiteX6805" fmla="*/ 3845068 w 6019391"/>
              <a:gd name="connsiteY6805" fmla="*/ 2968855 h 3787550"/>
              <a:gd name="connsiteX6806" fmla="*/ 3843074 w 6019391"/>
              <a:gd name="connsiteY6806" fmla="*/ 2971191 h 3787550"/>
              <a:gd name="connsiteX6807" fmla="*/ 3848185 w 6019391"/>
              <a:gd name="connsiteY6807" fmla="*/ 2950673 h 3787550"/>
              <a:gd name="connsiteX6808" fmla="*/ 3841920 w 6019391"/>
              <a:gd name="connsiteY6808" fmla="*/ 2966116 h 3787550"/>
              <a:gd name="connsiteX6809" fmla="*/ 3835655 w 6019391"/>
              <a:gd name="connsiteY6809" fmla="*/ 2981559 h 3787550"/>
              <a:gd name="connsiteX6810" fmla="*/ 3834552 w 6019391"/>
              <a:gd name="connsiteY6810" fmla="*/ 2969406 h 3787550"/>
              <a:gd name="connsiteX6811" fmla="*/ 3822093 w 6019391"/>
              <a:gd name="connsiteY6811" fmla="*/ 2990089 h 3787550"/>
              <a:gd name="connsiteX6812" fmla="*/ 3830852 w 6019391"/>
              <a:gd name="connsiteY6812" fmla="*/ 2959288 h 3787550"/>
              <a:gd name="connsiteX6813" fmla="*/ 3837148 w 6019391"/>
              <a:gd name="connsiteY6813" fmla="*/ 2939732 h 3787550"/>
              <a:gd name="connsiteX6814" fmla="*/ 3837964 w 6019391"/>
              <a:gd name="connsiteY6814" fmla="*/ 2939713 h 3787550"/>
              <a:gd name="connsiteX6815" fmla="*/ 3838116 w 6019391"/>
              <a:gd name="connsiteY6815" fmla="*/ 2939710 h 3787550"/>
              <a:gd name="connsiteX6816" fmla="*/ 3838237 w 6019391"/>
              <a:gd name="connsiteY6816" fmla="*/ 2939706 h 3787550"/>
              <a:gd name="connsiteX6817" fmla="*/ 3837964 w 6019391"/>
              <a:gd name="connsiteY6817" fmla="*/ 2939713 h 3787550"/>
              <a:gd name="connsiteX6818" fmla="*/ 3837510 w 6019391"/>
              <a:gd name="connsiteY6818" fmla="*/ 2939723 h 3787550"/>
              <a:gd name="connsiteX6819" fmla="*/ 3837148 w 6019391"/>
              <a:gd name="connsiteY6819" fmla="*/ 2939732 h 3787550"/>
              <a:gd name="connsiteX6820" fmla="*/ 3827058 w 6019391"/>
              <a:gd name="connsiteY6820" fmla="*/ 2962334 h 3787550"/>
              <a:gd name="connsiteX6821" fmla="*/ 3820912 w 6019391"/>
              <a:gd name="connsiteY6821" fmla="*/ 2961484 h 3787550"/>
              <a:gd name="connsiteX6822" fmla="*/ 3814821 w 6019391"/>
              <a:gd name="connsiteY6822" fmla="*/ 2980050 h 3787550"/>
              <a:gd name="connsiteX6823" fmla="*/ 3809836 w 6019391"/>
              <a:gd name="connsiteY6823" fmla="*/ 2983123 h 3787550"/>
              <a:gd name="connsiteX6824" fmla="*/ 3800973 w 6019391"/>
              <a:gd name="connsiteY6824" fmla="*/ 3000763 h 3787550"/>
              <a:gd name="connsiteX6825" fmla="*/ 3784818 w 6019391"/>
              <a:gd name="connsiteY6825" fmla="*/ 3038805 h 3787550"/>
              <a:gd name="connsiteX6826" fmla="*/ 3797422 w 6019391"/>
              <a:gd name="connsiteY6826" fmla="*/ 2997716 h 3787550"/>
              <a:gd name="connsiteX6827" fmla="*/ 3804916 w 6019391"/>
              <a:gd name="connsiteY6827" fmla="*/ 2977146 h 3787550"/>
              <a:gd name="connsiteX6828" fmla="*/ 3807415 w 6019391"/>
              <a:gd name="connsiteY6828" fmla="*/ 2960799 h 3787550"/>
              <a:gd name="connsiteX6829" fmla="*/ 3798745 w 6019391"/>
              <a:gd name="connsiteY6829" fmla="*/ 2979422 h 3787550"/>
              <a:gd name="connsiteX6830" fmla="*/ 3794965 w 6019391"/>
              <a:gd name="connsiteY6830" fmla="*/ 2980494 h 3787550"/>
              <a:gd name="connsiteX6831" fmla="*/ 3788693 w 6019391"/>
              <a:gd name="connsiteY6831" fmla="*/ 2996924 h 3787550"/>
              <a:gd name="connsiteX6832" fmla="*/ 3781236 w 6019391"/>
              <a:gd name="connsiteY6832" fmla="*/ 3012393 h 3787550"/>
              <a:gd name="connsiteX6833" fmla="*/ 3781266 w 6019391"/>
              <a:gd name="connsiteY6833" fmla="*/ 3008278 h 3787550"/>
              <a:gd name="connsiteX6834" fmla="*/ 3776295 w 6019391"/>
              <a:gd name="connsiteY6834" fmla="*/ 3009377 h 3787550"/>
              <a:gd name="connsiteX6835" fmla="*/ 3786450 w 6019391"/>
              <a:gd name="connsiteY6835" fmla="*/ 2977558 h 3787550"/>
              <a:gd name="connsiteX6836" fmla="*/ 3775387 w 6019391"/>
              <a:gd name="connsiteY6836" fmla="*/ 2998029 h 3787550"/>
              <a:gd name="connsiteX6837" fmla="*/ 3774948 w 6019391"/>
              <a:gd name="connsiteY6837" fmla="*/ 2998922 h 3787550"/>
              <a:gd name="connsiteX6838" fmla="*/ 3775909 w 6019391"/>
              <a:gd name="connsiteY6838" fmla="*/ 2983225 h 3787550"/>
              <a:gd name="connsiteX6839" fmla="*/ 3772463 w 6019391"/>
              <a:gd name="connsiteY6839" fmla="*/ 3003666 h 3787550"/>
              <a:gd name="connsiteX6840" fmla="*/ 3769765 w 6019391"/>
              <a:gd name="connsiteY6840" fmla="*/ 3006340 h 3787550"/>
              <a:gd name="connsiteX6841" fmla="*/ 3771609 w 6019391"/>
              <a:gd name="connsiteY6841" fmla="*/ 2998293 h 3787550"/>
              <a:gd name="connsiteX6842" fmla="*/ 3743974 w 6019391"/>
              <a:gd name="connsiteY6842" fmla="*/ 3059134 h 3787550"/>
              <a:gd name="connsiteX6843" fmla="*/ 3742221 w 6019391"/>
              <a:gd name="connsiteY6843" fmla="*/ 3062557 h 3787550"/>
              <a:gd name="connsiteX6844" fmla="*/ 3742222 w 6019391"/>
              <a:gd name="connsiteY6844" fmla="*/ 3062329 h 3787550"/>
              <a:gd name="connsiteX6845" fmla="*/ 3744351 w 6019391"/>
              <a:gd name="connsiteY6845" fmla="*/ 3042074 h 3787550"/>
              <a:gd name="connsiteX6846" fmla="*/ 3741501 w 6019391"/>
              <a:gd name="connsiteY6846" fmla="*/ 3053512 h 3787550"/>
              <a:gd name="connsiteX6847" fmla="*/ 3740395 w 6019391"/>
              <a:gd name="connsiteY6847" fmla="*/ 3063215 h 3787550"/>
              <a:gd name="connsiteX6848" fmla="*/ 3739728 w 6019391"/>
              <a:gd name="connsiteY6848" fmla="*/ 3067425 h 3787550"/>
              <a:gd name="connsiteX6849" fmla="*/ 3733299 w 6019391"/>
              <a:gd name="connsiteY6849" fmla="*/ 3079983 h 3787550"/>
              <a:gd name="connsiteX6850" fmla="*/ 3732316 w 6019391"/>
              <a:gd name="connsiteY6850" fmla="*/ 3079280 h 3787550"/>
              <a:gd name="connsiteX6851" fmla="*/ 3732223 w 6019391"/>
              <a:gd name="connsiteY6851" fmla="*/ 3080885 h 3787550"/>
              <a:gd name="connsiteX6852" fmla="*/ 3731228 w 6019391"/>
              <a:gd name="connsiteY6852" fmla="*/ 3084028 h 3787550"/>
              <a:gd name="connsiteX6853" fmla="*/ 3726422 w 6019391"/>
              <a:gd name="connsiteY6853" fmla="*/ 3093415 h 3787550"/>
              <a:gd name="connsiteX6854" fmla="*/ 3726818 w 6019391"/>
              <a:gd name="connsiteY6854" fmla="*/ 3089630 h 3787550"/>
              <a:gd name="connsiteX6855" fmla="*/ 3724075 w 6019391"/>
              <a:gd name="connsiteY6855" fmla="*/ 3089133 h 3787550"/>
              <a:gd name="connsiteX6856" fmla="*/ 3727750 w 6019391"/>
              <a:gd name="connsiteY6856" fmla="*/ 3078913 h 3787550"/>
              <a:gd name="connsiteX6857" fmla="*/ 3725448 w 6019391"/>
              <a:gd name="connsiteY6857" fmla="*/ 3083088 h 3787550"/>
              <a:gd name="connsiteX6858" fmla="*/ 3710616 w 6019391"/>
              <a:gd name="connsiteY6858" fmla="*/ 3128124 h 3787550"/>
              <a:gd name="connsiteX6859" fmla="*/ 3705801 w 6019391"/>
              <a:gd name="connsiteY6859" fmla="*/ 3149094 h 3787550"/>
              <a:gd name="connsiteX6860" fmla="*/ 3703253 w 6019391"/>
              <a:gd name="connsiteY6860" fmla="*/ 3154231 h 3787550"/>
              <a:gd name="connsiteX6861" fmla="*/ 3702477 w 6019391"/>
              <a:gd name="connsiteY6861" fmla="*/ 3153346 h 3787550"/>
              <a:gd name="connsiteX6862" fmla="*/ 3703880 w 6019391"/>
              <a:gd name="connsiteY6862" fmla="*/ 3145780 h 3787550"/>
              <a:gd name="connsiteX6863" fmla="*/ 3701316 w 6019391"/>
              <a:gd name="connsiteY6863" fmla="*/ 3152638 h 3787550"/>
              <a:gd name="connsiteX6864" fmla="*/ 3701311 w 6019391"/>
              <a:gd name="connsiteY6864" fmla="*/ 3152634 h 3787550"/>
              <a:gd name="connsiteX6865" fmla="*/ 3701296 w 6019391"/>
              <a:gd name="connsiteY6865" fmla="*/ 3152693 h 3787550"/>
              <a:gd name="connsiteX6866" fmla="*/ 3696222 w 6019391"/>
              <a:gd name="connsiteY6866" fmla="*/ 3166273 h 3787550"/>
              <a:gd name="connsiteX6867" fmla="*/ 3699800 w 6019391"/>
              <a:gd name="connsiteY6867" fmla="*/ 3158389 h 3787550"/>
              <a:gd name="connsiteX6868" fmla="*/ 3701296 w 6019391"/>
              <a:gd name="connsiteY6868" fmla="*/ 3152693 h 3787550"/>
              <a:gd name="connsiteX6869" fmla="*/ 3701316 w 6019391"/>
              <a:gd name="connsiteY6869" fmla="*/ 3152638 h 3787550"/>
              <a:gd name="connsiteX6870" fmla="*/ 3702477 w 6019391"/>
              <a:gd name="connsiteY6870" fmla="*/ 3153346 h 3787550"/>
              <a:gd name="connsiteX6871" fmla="*/ 3694977 w 6019391"/>
              <a:gd name="connsiteY6871" fmla="*/ 3170769 h 3787550"/>
              <a:gd name="connsiteX6872" fmla="*/ 3695208 w 6019391"/>
              <a:gd name="connsiteY6872" fmla="*/ 3166388 h 3787550"/>
              <a:gd name="connsiteX6873" fmla="*/ 3692550 w 6019391"/>
              <a:gd name="connsiteY6873" fmla="*/ 3163176 h 3787550"/>
              <a:gd name="connsiteX6874" fmla="*/ 3696153 w 6019391"/>
              <a:gd name="connsiteY6874" fmla="*/ 3148018 h 3787550"/>
              <a:gd name="connsiteX6875" fmla="*/ 3725256 w 6019391"/>
              <a:gd name="connsiteY6875" fmla="*/ 3049910 h 3787550"/>
              <a:gd name="connsiteX6876" fmla="*/ 3730488 w 6019391"/>
              <a:gd name="connsiteY6876" fmla="*/ 3037901 h 3787550"/>
              <a:gd name="connsiteX6877" fmla="*/ 3729435 w 6019391"/>
              <a:gd name="connsiteY6877" fmla="*/ 3038067 h 3787550"/>
              <a:gd name="connsiteX6878" fmla="*/ 3728731 w 6019391"/>
              <a:gd name="connsiteY6878" fmla="*/ 3039338 h 3787550"/>
              <a:gd name="connsiteX6879" fmla="*/ 3728416 w 6019391"/>
              <a:gd name="connsiteY6879" fmla="*/ 3040603 h 3787550"/>
              <a:gd name="connsiteX6880" fmla="*/ 3727381 w 6019391"/>
              <a:gd name="connsiteY6880" fmla="*/ 3042302 h 3787550"/>
              <a:gd name="connsiteX6881" fmla="*/ 3726972 w 6019391"/>
              <a:gd name="connsiteY6881" fmla="*/ 3042360 h 3787550"/>
              <a:gd name="connsiteX6882" fmla="*/ 3726817 w 6019391"/>
              <a:gd name="connsiteY6882" fmla="*/ 3043227 h 3787550"/>
              <a:gd name="connsiteX6883" fmla="*/ 3727381 w 6019391"/>
              <a:gd name="connsiteY6883" fmla="*/ 3042302 h 3787550"/>
              <a:gd name="connsiteX6884" fmla="*/ 3728015 w 6019391"/>
              <a:gd name="connsiteY6884" fmla="*/ 3042214 h 3787550"/>
              <a:gd name="connsiteX6885" fmla="*/ 3724155 w 6019391"/>
              <a:gd name="connsiteY6885" fmla="*/ 3046269 h 3787550"/>
              <a:gd name="connsiteX6886" fmla="*/ 3721510 w 6019391"/>
              <a:gd name="connsiteY6886" fmla="*/ 3053002 h 3787550"/>
              <a:gd name="connsiteX6887" fmla="*/ 3690835 w 6019391"/>
              <a:gd name="connsiteY6887" fmla="*/ 3153817 h 3787550"/>
              <a:gd name="connsiteX6888" fmla="*/ 3682167 w 6019391"/>
              <a:gd name="connsiteY6888" fmla="*/ 3182751 h 3787550"/>
              <a:gd name="connsiteX6889" fmla="*/ 3681209 w 6019391"/>
              <a:gd name="connsiteY6889" fmla="*/ 3177521 h 3787550"/>
              <a:gd name="connsiteX6890" fmla="*/ 3683033 w 6019391"/>
              <a:gd name="connsiteY6890" fmla="*/ 3169589 h 3787550"/>
              <a:gd name="connsiteX6891" fmla="*/ 3686996 w 6019391"/>
              <a:gd name="connsiteY6891" fmla="*/ 3138517 h 3787550"/>
              <a:gd name="connsiteX6892" fmla="*/ 3711709 w 6019391"/>
              <a:gd name="connsiteY6892" fmla="*/ 3056215 h 3787550"/>
              <a:gd name="connsiteX6893" fmla="*/ 3744923 w 6019391"/>
              <a:gd name="connsiteY6893" fmla="*/ 2978599 h 3787550"/>
              <a:gd name="connsiteX6894" fmla="*/ 3744916 w 6019391"/>
              <a:gd name="connsiteY6894" fmla="*/ 2978194 h 3787550"/>
              <a:gd name="connsiteX6895" fmla="*/ 3745299 w 6019391"/>
              <a:gd name="connsiteY6895" fmla="*/ 2973672 h 3787550"/>
              <a:gd name="connsiteX6896" fmla="*/ 3731580 w 6019391"/>
              <a:gd name="connsiteY6896" fmla="*/ 3000782 h 3787550"/>
              <a:gd name="connsiteX6897" fmla="*/ 3712681 w 6019391"/>
              <a:gd name="connsiteY6897" fmla="*/ 3045289 h 3787550"/>
              <a:gd name="connsiteX6898" fmla="*/ 3680520 w 6019391"/>
              <a:gd name="connsiteY6898" fmla="*/ 3144586 h 3787550"/>
              <a:gd name="connsiteX6899" fmla="*/ 3703065 w 6019391"/>
              <a:gd name="connsiteY6899" fmla="*/ 3057753 h 3787550"/>
              <a:gd name="connsiteX6900" fmla="*/ 3705052 w 6019391"/>
              <a:gd name="connsiteY6900" fmla="*/ 3051682 h 3787550"/>
              <a:gd name="connsiteX6901" fmla="*/ 3705072 w 6019391"/>
              <a:gd name="connsiteY6901" fmla="*/ 3051815 h 3787550"/>
              <a:gd name="connsiteX6902" fmla="*/ 3701666 w 6019391"/>
              <a:gd name="connsiteY6902" fmla="*/ 3069215 h 3787550"/>
              <a:gd name="connsiteX6903" fmla="*/ 3705667 w 6019391"/>
              <a:gd name="connsiteY6903" fmla="*/ 3055920 h 3787550"/>
              <a:gd name="connsiteX6904" fmla="*/ 3705072 w 6019391"/>
              <a:gd name="connsiteY6904" fmla="*/ 3051815 h 3787550"/>
              <a:gd name="connsiteX6905" fmla="*/ 3705166 w 6019391"/>
              <a:gd name="connsiteY6905" fmla="*/ 3051335 h 3787550"/>
              <a:gd name="connsiteX6906" fmla="*/ 3705052 w 6019391"/>
              <a:gd name="connsiteY6906" fmla="*/ 3051682 h 3787550"/>
              <a:gd name="connsiteX6907" fmla="*/ 3704619 w 6019391"/>
              <a:gd name="connsiteY6907" fmla="*/ 3048696 h 3787550"/>
              <a:gd name="connsiteX6908" fmla="*/ 3699880 w 6019391"/>
              <a:gd name="connsiteY6908" fmla="*/ 3058659 h 3787550"/>
              <a:gd name="connsiteX6909" fmla="*/ 3699743 w 6019391"/>
              <a:gd name="connsiteY6909" fmla="*/ 3058946 h 3787550"/>
              <a:gd name="connsiteX6910" fmla="*/ 3696093 w 6019391"/>
              <a:gd name="connsiteY6910" fmla="*/ 3071464 h 3787550"/>
              <a:gd name="connsiteX6911" fmla="*/ 3675130 w 6019391"/>
              <a:gd name="connsiteY6911" fmla="*/ 3144351 h 3787550"/>
              <a:gd name="connsiteX6912" fmla="*/ 3692347 w 6019391"/>
              <a:gd name="connsiteY6912" fmla="*/ 3074556 h 3787550"/>
              <a:gd name="connsiteX6913" fmla="*/ 3693593 w 6019391"/>
              <a:gd name="connsiteY6913" fmla="*/ 3070061 h 3787550"/>
              <a:gd name="connsiteX6914" fmla="*/ 3698051 w 6019391"/>
              <a:gd name="connsiteY6914" fmla="*/ 3052981 h 3787550"/>
              <a:gd name="connsiteX6915" fmla="*/ 3711645 w 6019391"/>
              <a:gd name="connsiteY6915" fmla="*/ 3019027 h 3787550"/>
              <a:gd name="connsiteX6916" fmla="*/ 3711532 w 6019391"/>
              <a:gd name="connsiteY6916" fmla="*/ 3018908 h 3787550"/>
              <a:gd name="connsiteX6917" fmla="*/ 3708726 w 6019391"/>
              <a:gd name="connsiteY6917" fmla="*/ 3016163 h 3787550"/>
              <a:gd name="connsiteX6918" fmla="*/ 3708708 w 6019391"/>
              <a:gd name="connsiteY6918" fmla="*/ 3016201 h 3787550"/>
              <a:gd name="connsiteX6919" fmla="*/ 3694538 w 6019391"/>
              <a:gd name="connsiteY6919" fmla="*/ 3051692 h 3787550"/>
              <a:gd name="connsiteX6920" fmla="*/ 3668631 w 6019391"/>
              <a:gd name="connsiteY6920" fmla="*/ 3138062 h 3787550"/>
              <a:gd name="connsiteX6921" fmla="*/ 3668330 w 6019391"/>
              <a:gd name="connsiteY6921" fmla="*/ 3139446 h 3787550"/>
              <a:gd name="connsiteX6922" fmla="*/ 3667773 w 6019391"/>
              <a:gd name="connsiteY6922" fmla="*/ 3139872 h 3787550"/>
              <a:gd name="connsiteX6923" fmla="*/ 3665008 w 6019391"/>
              <a:gd name="connsiteY6923" fmla="*/ 3143719 h 3787550"/>
              <a:gd name="connsiteX6924" fmla="*/ 3665188 w 6019391"/>
              <a:gd name="connsiteY6924" fmla="*/ 3142805 h 3787550"/>
              <a:gd name="connsiteX6925" fmla="*/ 3690465 w 6019391"/>
              <a:gd name="connsiteY6925" fmla="*/ 3052995 h 3787550"/>
              <a:gd name="connsiteX6926" fmla="*/ 3711385 w 6019391"/>
              <a:gd name="connsiteY6926" fmla="*/ 3004221 h 3787550"/>
              <a:gd name="connsiteX6927" fmla="*/ 3713121 w 6019391"/>
              <a:gd name="connsiteY6927" fmla="*/ 3000169 h 3787550"/>
              <a:gd name="connsiteX6928" fmla="*/ 3714883 w 6019391"/>
              <a:gd name="connsiteY6928" fmla="*/ 2991334 h 3787550"/>
              <a:gd name="connsiteX6929" fmla="*/ 3716344 w 6019391"/>
              <a:gd name="connsiteY6929" fmla="*/ 2987658 h 3787550"/>
              <a:gd name="connsiteX6930" fmla="*/ 3716224 w 6019391"/>
              <a:gd name="connsiteY6930" fmla="*/ 2987792 h 3787550"/>
              <a:gd name="connsiteX6931" fmla="*/ 3715614 w 6019391"/>
              <a:gd name="connsiteY6931" fmla="*/ 2987924 h 3787550"/>
              <a:gd name="connsiteX6932" fmla="*/ 3715629 w 6019391"/>
              <a:gd name="connsiteY6932" fmla="*/ 2984998 h 3787550"/>
              <a:gd name="connsiteX6933" fmla="*/ 3716110 w 6019391"/>
              <a:gd name="connsiteY6933" fmla="*/ 2983096 h 3787550"/>
              <a:gd name="connsiteX6934" fmla="*/ 3714829 w 6019391"/>
              <a:gd name="connsiteY6934" fmla="*/ 2985254 h 3787550"/>
              <a:gd name="connsiteX6935" fmla="*/ 3700635 w 6019391"/>
              <a:gd name="connsiteY6935" fmla="*/ 3015321 h 3787550"/>
              <a:gd name="connsiteX6936" fmla="*/ 3678127 w 6019391"/>
              <a:gd name="connsiteY6936" fmla="*/ 3078831 h 3787550"/>
              <a:gd name="connsiteX6937" fmla="*/ 3662365 w 6019391"/>
              <a:gd name="connsiteY6937" fmla="*/ 3135872 h 3787550"/>
              <a:gd name="connsiteX6938" fmla="*/ 3662307 w 6019391"/>
              <a:gd name="connsiteY6938" fmla="*/ 3136087 h 3787550"/>
              <a:gd name="connsiteX6939" fmla="*/ 3659647 w 6019391"/>
              <a:gd name="connsiteY6939" fmla="*/ 3141051 h 3787550"/>
              <a:gd name="connsiteX6940" fmla="*/ 3658823 w 6019391"/>
              <a:gd name="connsiteY6940" fmla="*/ 3143396 h 3787550"/>
              <a:gd name="connsiteX6941" fmla="*/ 3655682 w 6019391"/>
              <a:gd name="connsiteY6941" fmla="*/ 3139952 h 3787550"/>
              <a:gd name="connsiteX6942" fmla="*/ 3652350 w 6019391"/>
              <a:gd name="connsiteY6942" fmla="*/ 3144858 h 3787550"/>
              <a:gd name="connsiteX6943" fmla="*/ 3648486 w 6019391"/>
              <a:gd name="connsiteY6943" fmla="*/ 3146427 h 3787550"/>
              <a:gd name="connsiteX6944" fmla="*/ 3655430 w 6019391"/>
              <a:gd name="connsiteY6944" fmla="*/ 3131884 h 3787550"/>
              <a:gd name="connsiteX6945" fmla="*/ 3650954 w 6019391"/>
              <a:gd name="connsiteY6945" fmla="*/ 3129288 h 3787550"/>
              <a:gd name="connsiteX6946" fmla="*/ 3655680 w 6019391"/>
              <a:gd name="connsiteY6946" fmla="*/ 3121735 h 3787550"/>
              <a:gd name="connsiteX6947" fmla="*/ 3651514 w 6019391"/>
              <a:gd name="connsiteY6947" fmla="*/ 3125406 h 3787550"/>
              <a:gd name="connsiteX6948" fmla="*/ 3639557 w 6019391"/>
              <a:gd name="connsiteY6948" fmla="*/ 3138281 h 3787550"/>
              <a:gd name="connsiteX6949" fmla="*/ 3645203 w 6019391"/>
              <a:gd name="connsiteY6949" fmla="*/ 3125737 h 3787550"/>
              <a:gd name="connsiteX6950" fmla="*/ 3648144 w 6019391"/>
              <a:gd name="connsiteY6950" fmla="*/ 3113733 h 3787550"/>
              <a:gd name="connsiteX6951" fmla="*/ 3640086 w 6019391"/>
              <a:gd name="connsiteY6951" fmla="*/ 3126191 h 3787550"/>
              <a:gd name="connsiteX6952" fmla="*/ 3632863 w 6019391"/>
              <a:gd name="connsiteY6952" fmla="*/ 3137217 h 3787550"/>
              <a:gd name="connsiteX6953" fmla="*/ 3628075 w 6019391"/>
              <a:gd name="connsiteY6953" fmla="*/ 3144095 h 3787550"/>
              <a:gd name="connsiteX6954" fmla="*/ 3628771 w 6019391"/>
              <a:gd name="connsiteY6954" fmla="*/ 3141719 h 3787550"/>
              <a:gd name="connsiteX6955" fmla="*/ 3633033 w 6019391"/>
              <a:gd name="connsiteY6955" fmla="*/ 3124314 h 3787550"/>
              <a:gd name="connsiteX6956" fmla="*/ 3636553 w 6019391"/>
              <a:gd name="connsiteY6956" fmla="*/ 3115651 h 3787550"/>
              <a:gd name="connsiteX6957" fmla="*/ 3635143 w 6019391"/>
              <a:gd name="connsiteY6957" fmla="*/ 3115791 h 3787550"/>
              <a:gd name="connsiteX6958" fmla="*/ 3635109 w 6019391"/>
              <a:gd name="connsiteY6958" fmla="*/ 3115833 h 3787550"/>
              <a:gd name="connsiteX6959" fmla="*/ 3635293 w 6019391"/>
              <a:gd name="connsiteY6959" fmla="*/ 3115083 h 3787550"/>
              <a:gd name="connsiteX6960" fmla="*/ 3643255 w 6019391"/>
              <a:gd name="connsiteY6960" fmla="*/ 3087123 h 3787550"/>
              <a:gd name="connsiteX6961" fmla="*/ 3644573 w 6019391"/>
              <a:gd name="connsiteY6961" fmla="*/ 3076438 h 3787550"/>
              <a:gd name="connsiteX6962" fmla="*/ 3639940 w 6019391"/>
              <a:gd name="connsiteY6962" fmla="*/ 3092554 h 3787550"/>
              <a:gd name="connsiteX6963" fmla="*/ 3632335 w 6019391"/>
              <a:gd name="connsiteY6963" fmla="*/ 3119269 h 3787550"/>
              <a:gd name="connsiteX6964" fmla="*/ 3631060 w 6019391"/>
              <a:gd name="connsiteY6964" fmla="*/ 3120850 h 3787550"/>
              <a:gd name="connsiteX6965" fmla="*/ 3628022 w 6019391"/>
              <a:gd name="connsiteY6965" fmla="*/ 3122972 h 3787550"/>
              <a:gd name="connsiteX6966" fmla="*/ 3634935 w 6019391"/>
              <a:gd name="connsiteY6966" fmla="*/ 3100220 h 3787550"/>
              <a:gd name="connsiteX6967" fmla="*/ 3619602 w 6019391"/>
              <a:gd name="connsiteY6967" fmla="*/ 3121115 h 3787550"/>
              <a:gd name="connsiteX6968" fmla="*/ 3615510 w 6019391"/>
              <a:gd name="connsiteY6968" fmla="*/ 3114454 h 3787550"/>
              <a:gd name="connsiteX6969" fmla="*/ 3615929 w 6019391"/>
              <a:gd name="connsiteY6969" fmla="*/ 3111543 h 3787550"/>
              <a:gd name="connsiteX6970" fmla="*/ 3610230 w 6019391"/>
              <a:gd name="connsiteY6970" fmla="*/ 3116040 h 3787550"/>
              <a:gd name="connsiteX6971" fmla="*/ 3603809 w 6019391"/>
              <a:gd name="connsiteY6971" fmla="*/ 3125550 h 3787550"/>
              <a:gd name="connsiteX6972" fmla="*/ 3603043 w 6019391"/>
              <a:gd name="connsiteY6972" fmla="*/ 3126851 h 3787550"/>
              <a:gd name="connsiteX6973" fmla="*/ 3613544 w 6019391"/>
              <a:gd name="connsiteY6973" fmla="*/ 3087808 h 3787550"/>
              <a:gd name="connsiteX6974" fmla="*/ 3611906 w 6019391"/>
              <a:gd name="connsiteY6974" fmla="*/ 3085464 h 3787550"/>
              <a:gd name="connsiteX6975" fmla="*/ 3601784 w 6019391"/>
              <a:gd name="connsiteY6975" fmla="*/ 3116811 h 3787550"/>
              <a:gd name="connsiteX6976" fmla="*/ 3604077 w 6019391"/>
              <a:gd name="connsiteY6976" fmla="*/ 3103426 h 3787550"/>
              <a:gd name="connsiteX6977" fmla="*/ 3606668 w 6019391"/>
              <a:gd name="connsiteY6977" fmla="*/ 3093776 h 3787550"/>
              <a:gd name="connsiteX6978" fmla="*/ 3607388 w 6019391"/>
              <a:gd name="connsiteY6978" fmla="*/ 3092280 h 3787550"/>
              <a:gd name="connsiteX6979" fmla="*/ 3609851 w 6019391"/>
              <a:gd name="connsiteY6979" fmla="*/ 3085679 h 3787550"/>
              <a:gd name="connsiteX6980" fmla="*/ 3608757 w 6019391"/>
              <a:gd name="connsiteY6980" fmla="*/ 3086035 h 3787550"/>
              <a:gd name="connsiteX6981" fmla="*/ 3610999 w 6019391"/>
              <a:gd name="connsiteY6981" fmla="*/ 3077761 h 3787550"/>
              <a:gd name="connsiteX6982" fmla="*/ 3613387 w 6019391"/>
              <a:gd name="connsiteY6982" fmla="*/ 3064366 h 3787550"/>
              <a:gd name="connsiteX6983" fmla="*/ 3610869 w 6019391"/>
              <a:gd name="connsiteY6983" fmla="*/ 3072289 h 3787550"/>
              <a:gd name="connsiteX6984" fmla="*/ 3605632 w 6019391"/>
              <a:gd name="connsiteY6984" fmla="*/ 3088776 h 3787550"/>
              <a:gd name="connsiteX6985" fmla="*/ 3604718 w 6019391"/>
              <a:gd name="connsiteY6985" fmla="*/ 3089717 h 3787550"/>
              <a:gd name="connsiteX6986" fmla="*/ 3602411 w 6019391"/>
              <a:gd name="connsiteY6986" fmla="*/ 3091762 h 3787550"/>
              <a:gd name="connsiteX6987" fmla="*/ 3610276 w 6019391"/>
              <a:gd name="connsiteY6987" fmla="*/ 3072227 h 3787550"/>
              <a:gd name="connsiteX6988" fmla="*/ 3601939 w 6019391"/>
              <a:gd name="connsiteY6988" fmla="*/ 3086626 h 3787550"/>
              <a:gd name="connsiteX6989" fmla="*/ 3593601 w 6019391"/>
              <a:gd name="connsiteY6989" fmla="*/ 3101024 h 3787550"/>
              <a:gd name="connsiteX6990" fmla="*/ 3594130 w 6019391"/>
              <a:gd name="connsiteY6990" fmla="*/ 3088935 h 3787550"/>
              <a:gd name="connsiteX6991" fmla="*/ 3578901 w 6019391"/>
              <a:gd name="connsiteY6991" fmla="*/ 3107706 h 3787550"/>
              <a:gd name="connsiteX6992" fmla="*/ 3591792 w 6019391"/>
              <a:gd name="connsiteY6992" fmla="*/ 3078517 h 3787550"/>
              <a:gd name="connsiteX6993" fmla="*/ 3600711 w 6019391"/>
              <a:gd name="connsiteY6993" fmla="*/ 3060076 h 3787550"/>
              <a:gd name="connsiteX6994" fmla="*/ 3601075 w 6019391"/>
              <a:gd name="connsiteY6994" fmla="*/ 3060114 h 3787550"/>
              <a:gd name="connsiteX6995" fmla="*/ 3601529 w 6019391"/>
              <a:gd name="connsiteY6995" fmla="*/ 3060161 h 3787550"/>
              <a:gd name="connsiteX6996" fmla="*/ 3601803 w 6019391"/>
              <a:gd name="connsiteY6996" fmla="*/ 3060190 h 3787550"/>
              <a:gd name="connsiteX6997" fmla="*/ 3601681 w 6019391"/>
              <a:gd name="connsiteY6997" fmla="*/ 3060177 h 3787550"/>
              <a:gd name="connsiteX6998" fmla="*/ 3601529 w 6019391"/>
              <a:gd name="connsiteY6998" fmla="*/ 3060161 h 3787550"/>
              <a:gd name="connsiteX6999" fmla="*/ 3600711 w 6019391"/>
              <a:gd name="connsiteY6999" fmla="*/ 3060076 h 3787550"/>
              <a:gd name="connsiteX7000" fmla="*/ 3587590 w 6019391"/>
              <a:gd name="connsiteY7000" fmla="*/ 3081036 h 3787550"/>
              <a:gd name="connsiteX7001" fmla="*/ 3581560 w 6019391"/>
              <a:gd name="connsiteY7001" fmla="*/ 3079426 h 3787550"/>
              <a:gd name="connsiteX7002" fmla="*/ 3572978 w 6019391"/>
              <a:gd name="connsiteY7002" fmla="*/ 3096918 h 3787550"/>
              <a:gd name="connsiteX7003" fmla="*/ 3567582 w 6019391"/>
              <a:gd name="connsiteY7003" fmla="*/ 3099312 h 3787550"/>
              <a:gd name="connsiteX7004" fmla="*/ 3556355 w 6019391"/>
              <a:gd name="connsiteY7004" fmla="*/ 3115545 h 3787550"/>
              <a:gd name="connsiteX7005" fmla="*/ 3535097 w 6019391"/>
              <a:gd name="connsiteY7005" fmla="*/ 3150924 h 3787550"/>
              <a:gd name="connsiteX7006" fmla="*/ 3553215 w 6019391"/>
              <a:gd name="connsiteY7006" fmla="*/ 3112102 h 3787550"/>
              <a:gd name="connsiteX7007" fmla="*/ 3563467 w 6019391"/>
              <a:gd name="connsiteY7007" fmla="*/ 3092814 h 3787550"/>
              <a:gd name="connsiteX7008" fmla="*/ 3568161 w 6019391"/>
              <a:gd name="connsiteY7008" fmla="*/ 3077053 h 3787550"/>
              <a:gd name="connsiteX7009" fmla="*/ 3556992 w 6019391"/>
              <a:gd name="connsiteY7009" fmla="*/ 3094276 h 3787550"/>
              <a:gd name="connsiteX7010" fmla="*/ 3553071 w 6019391"/>
              <a:gd name="connsiteY7010" fmla="*/ 3094855 h 3787550"/>
              <a:gd name="connsiteX7011" fmla="*/ 3544595 w 6019391"/>
              <a:gd name="connsiteY7011" fmla="*/ 3110223 h 3787550"/>
              <a:gd name="connsiteX7012" fmla="*/ 3535064 w 6019391"/>
              <a:gd name="connsiteY7012" fmla="*/ 3124499 h 3787550"/>
              <a:gd name="connsiteX7013" fmla="*/ 3535646 w 6019391"/>
              <a:gd name="connsiteY7013" fmla="*/ 3120456 h 3787550"/>
              <a:gd name="connsiteX7014" fmla="*/ 3530530 w 6019391"/>
              <a:gd name="connsiteY7014" fmla="*/ 3120911 h 3787550"/>
              <a:gd name="connsiteX7015" fmla="*/ 3544953 w 6019391"/>
              <a:gd name="connsiteY7015" fmla="*/ 3090895 h 3787550"/>
              <a:gd name="connsiteX7016" fmla="*/ 3531146 w 6019391"/>
              <a:gd name="connsiteY7016" fmla="*/ 3109634 h 3787550"/>
              <a:gd name="connsiteX7017" fmla="*/ 3530587 w 6019391"/>
              <a:gd name="connsiteY7017" fmla="*/ 3110459 h 3787550"/>
              <a:gd name="connsiteX7018" fmla="*/ 3533654 w 6019391"/>
              <a:gd name="connsiteY7018" fmla="*/ 3095142 h 3787550"/>
              <a:gd name="connsiteX7019" fmla="*/ 3527466 w 6019391"/>
              <a:gd name="connsiteY7019" fmla="*/ 3114811 h 3787550"/>
              <a:gd name="connsiteX7020" fmla="*/ 3524410 w 6019391"/>
              <a:gd name="connsiteY7020" fmla="*/ 3117101 h 3787550"/>
              <a:gd name="connsiteX7021" fmla="*/ 3527334 w 6019391"/>
              <a:gd name="connsiteY7021" fmla="*/ 3109419 h 3787550"/>
              <a:gd name="connsiteX7022" fmla="*/ 3491540 w 6019391"/>
              <a:gd name="connsiteY7022" fmla="*/ 3165776 h 3787550"/>
              <a:gd name="connsiteX7023" fmla="*/ 3489327 w 6019391"/>
              <a:gd name="connsiteY7023" fmla="*/ 3168921 h 3787550"/>
              <a:gd name="connsiteX7024" fmla="*/ 3489358 w 6019391"/>
              <a:gd name="connsiteY7024" fmla="*/ 3168698 h 3787550"/>
              <a:gd name="connsiteX7025" fmla="*/ 3494208 w 6019391"/>
              <a:gd name="connsiteY7025" fmla="*/ 3149045 h 3787550"/>
              <a:gd name="connsiteX7026" fmla="*/ 3489822 w 6019391"/>
              <a:gd name="connsiteY7026" fmla="*/ 3159935 h 3787550"/>
              <a:gd name="connsiteX7027" fmla="*/ 3487414 w 6019391"/>
              <a:gd name="connsiteY7027" fmla="*/ 3169339 h 3787550"/>
              <a:gd name="connsiteX7028" fmla="*/ 3486182 w 6019391"/>
              <a:gd name="connsiteY7028" fmla="*/ 3173394 h 3787550"/>
              <a:gd name="connsiteX7029" fmla="*/ 3478069 w 6019391"/>
              <a:gd name="connsiteY7029" fmla="*/ 3184936 h 3787550"/>
              <a:gd name="connsiteX7030" fmla="*/ 3477180 w 6019391"/>
              <a:gd name="connsiteY7030" fmla="*/ 3184120 h 3787550"/>
              <a:gd name="connsiteX7031" fmla="*/ 3476872 w 6019391"/>
              <a:gd name="connsiteY7031" fmla="*/ 3185687 h 3787550"/>
              <a:gd name="connsiteX7032" fmla="*/ 3475455 w 6019391"/>
              <a:gd name="connsiteY7032" fmla="*/ 3188654 h 3787550"/>
              <a:gd name="connsiteX7033" fmla="*/ 3469391 w 6019391"/>
              <a:gd name="connsiteY7033" fmla="*/ 3197279 h 3787550"/>
              <a:gd name="connsiteX7034" fmla="*/ 3470296 w 6019391"/>
              <a:gd name="connsiteY7034" fmla="*/ 3193607 h 3787550"/>
              <a:gd name="connsiteX7035" fmla="*/ 3467620 w 6019391"/>
              <a:gd name="connsiteY7035" fmla="*/ 3192774 h 3787550"/>
              <a:gd name="connsiteX7036" fmla="*/ 3472667 w 6019391"/>
              <a:gd name="connsiteY7036" fmla="*/ 3183184 h 3787550"/>
              <a:gd name="connsiteX7037" fmla="*/ 3465932 w 6019391"/>
              <a:gd name="connsiteY7037" fmla="*/ 3192165 h 3787550"/>
              <a:gd name="connsiteX7038" fmla="*/ 3466890 w 6019391"/>
              <a:gd name="connsiteY7038" fmla="*/ 3186319 h 3787550"/>
              <a:gd name="connsiteX7039" fmla="*/ 3467144 w 6019391"/>
              <a:gd name="connsiteY7039" fmla="*/ 3183795 h 3787550"/>
              <a:gd name="connsiteX7040" fmla="*/ 3486353 w 6019391"/>
              <a:gd name="connsiteY7040" fmla="*/ 3153913 h 3787550"/>
              <a:gd name="connsiteX7041" fmla="*/ 3520741 w 6019391"/>
              <a:gd name="connsiteY7041" fmla="*/ 3093474 h 3787550"/>
              <a:gd name="connsiteX7042" fmla="*/ 3533109 w 6019391"/>
              <a:gd name="connsiteY7042" fmla="*/ 3069317 h 3787550"/>
              <a:gd name="connsiteX7043" fmla="*/ 3530218 w 6019391"/>
              <a:gd name="connsiteY7043" fmla="*/ 3071152 h 3787550"/>
              <a:gd name="connsiteX7044" fmla="*/ 3526872 w 6019391"/>
              <a:gd name="connsiteY7044" fmla="*/ 3076476 h 3787550"/>
              <a:gd name="connsiteX7045" fmla="*/ 3525921 w 6019391"/>
              <a:gd name="connsiteY7045" fmla="*/ 3080131 h 3787550"/>
              <a:gd name="connsiteX7046" fmla="*/ 3523372 w 6019391"/>
              <a:gd name="connsiteY7046" fmla="*/ 3085269 h 3787550"/>
              <a:gd name="connsiteX7047" fmla="*/ 3522596 w 6019391"/>
              <a:gd name="connsiteY7047" fmla="*/ 3084382 h 3787550"/>
              <a:gd name="connsiteX7048" fmla="*/ 3522798 w 6019391"/>
              <a:gd name="connsiteY7048" fmla="*/ 3083758 h 3787550"/>
              <a:gd name="connsiteX7049" fmla="*/ 3522541 w 6019391"/>
              <a:gd name="connsiteY7049" fmla="*/ 3084234 h 3787550"/>
              <a:gd name="connsiteX7050" fmla="*/ 3522596 w 6019391"/>
              <a:gd name="connsiteY7050" fmla="*/ 3084382 h 3787550"/>
              <a:gd name="connsiteX7051" fmla="*/ 3515096 w 6019391"/>
              <a:gd name="connsiteY7051" fmla="*/ 3101806 h 3787550"/>
              <a:gd name="connsiteX7052" fmla="*/ 3515591 w 6019391"/>
              <a:gd name="connsiteY7052" fmla="*/ 3099573 h 3787550"/>
              <a:gd name="connsiteX7053" fmla="*/ 3515452 w 6019391"/>
              <a:gd name="connsiteY7053" fmla="*/ 3098261 h 3787550"/>
              <a:gd name="connsiteX7054" fmla="*/ 3513165 w 6019391"/>
              <a:gd name="connsiteY7054" fmla="*/ 3102043 h 3787550"/>
              <a:gd name="connsiteX7055" fmla="*/ 3501957 w 6019391"/>
              <a:gd name="connsiteY7055" fmla="*/ 3120083 h 3787550"/>
              <a:gd name="connsiteX7056" fmla="*/ 3497896 w 6019391"/>
              <a:gd name="connsiteY7056" fmla="*/ 3121631 h 3787550"/>
              <a:gd name="connsiteX7057" fmla="*/ 3485113 w 6019391"/>
              <a:gd name="connsiteY7057" fmla="*/ 3141641 h 3787550"/>
              <a:gd name="connsiteX7058" fmla="*/ 3479834 w 6019391"/>
              <a:gd name="connsiteY7058" fmla="*/ 3143227 h 3787550"/>
              <a:gd name="connsiteX7059" fmla="*/ 3478960 w 6019391"/>
              <a:gd name="connsiteY7059" fmla="*/ 3144388 h 3787550"/>
              <a:gd name="connsiteX7060" fmla="*/ 3478476 w 6019391"/>
              <a:gd name="connsiteY7060" fmla="*/ 3145592 h 3787550"/>
              <a:gd name="connsiteX7061" fmla="*/ 3477212 w 6019391"/>
              <a:gd name="connsiteY7061" fmla="*/ 3147133 h 3787550"/>
              <a:gd name="connsiteX7062" fmla="*/ 3476796 w 6019391"/>
              <a:gd name="connsiteY7062" fmla="*/ 3147139 h 3787550"/>
              <a:gd name="connsiteX7063" fmla="*/ 3476525 w 6019391"/>
              <a:gd name="connsiteY7063" fmla="*/ 3147972 h 3787550"/>
              <a:gd name="connsiteX7064" fmla="*/ 3477212 w 6019391"/>
              <a:gd name="connsiteY7064" fmla="*/ 3147133 h 3787550"/>
              <a:gd name="connsiteX7065" fmla="*/ 3477860 w 6019391"/>
              <a:gd name="connsiteY7065" fmla="*/ 3147125 h 3787550"/>
              <a:gd name="connsiteX7066" fmla="*/ 3472383 w 6019391"/>
              <a:gd name="connsiteY7066" fmla="*/ 3151481 h 3787550"/>
              <a:gd name="connsiteX7067" fmla="*/ 3485304 w 6019391"/>
              <a:gd name="connsiteY7067" fmla="*/ 3130501 h 3787550"/>
              <a:gd name="connsiteX7068" fmla="*/ 3484832 w 6019391"/>
              <a:gd name="connsiteY7068" fmla="*/ 3125364 h 3787550"/>
              <a:gd name="connsiteX7069" fmla="*/ 3494030 w 6019391"/>
              <a:gd name="connsiteY7069" fmla="*/ 3104984 h 3787550"/>
              <a:gd name="connsiteX7070" fmla="*/ 3502858 w 6019391"/>
              <a:gd name="connsiteY7070" fmla="*/ 3090327 h 3787550"/>
              <a:gd name="connsiteX7071" fmla="*/ 3502870 w 6019391"/>
              <a:gd name="connsiteY7071" fmla="*/ 3090308 h 3787550"/>
              <a:gd name="connsiteX7072" fmla="*/ 3503349 w 6019391"/>
              <a:gd name="connsiteY7072" fmla="*/ 3086292 h 3787550"/>
              <a:gd name="connsiteX7073" fmla="*/ 3505170 w 6019391"/>
              <a:gd name="connsiteY7073" fmla="*/ 3078200 h 3787550"/>
              <a:gd name="connsiteX7074" fmla="*/ 3504399 w 6019391"/>
              <a:gd name="connsiteY7074" fmla="*/ 3078525 h 3787550"/>
              <a:gd name="connsiteX7075" fmla="*/ 3502755 w 6019391"/>
              <a:gd name="connsiteY7075" fmla="*/ 3079465 h 3787550"/>
              <a:gd name="connsiteX7076" fmla="*/ 3496638 w 6019391"/>
              <a:gd name="connsiteY7076" fmla="*/ 3086873 h 3787550"/>
              <a:gd name="connsiteX7077" fmla="*/ 3487385 w 6019391"/>
              <a:gd name="connsiteY7077" fmla="*/ 3099208 h 3787550"/>
              <a:gd name="connsiteX7078" fmla="*/ 3476241 w 6019391"/>
              <a:gd name="connsiteY7078" fmla="*/ 3116269 h 3787550"/>
              <a:gd name="connsiteX7079" fmla="*/ 3447526 w 6019391"/>
              <a:gd name="connsiteY7079" fmla="*/ 3159757 h 3787550"/>
              <a:gd name="connsiteX7080" fmla="*/ 3445610 w 6019391"/>
              <a:gd name="connsiteY7080" fmla="*/ 3162653 h 3787550"/>
              <a:gd name="connsiteX7081" fmla="*/ 3445819 w 6019391"/>
              <a:gd name="connsiteY7081" fmla="*/ 3158863 h 3787550"/>
              <a:gd name="connsiteX7082" fmla="*/ 3445767 w 6019391"/>
              <a:gd name="connsiteY7082" fmla="*/ 3157537 h 3787550"/>
              <a:gd name="connsiteX7083" fmla="*/ 3451421 w 6019391"/>
              <a:gd name="connsiteY7083" fmla="*/ 3148325 h 3787550"/>
              <a:gd name="connsiteX7084" fmla="*/ 3466178 w 6019391"/>
              <a:gd name="connsiteY7084" fmla="*/ 3124416 h 3787550"/>
              <a:gd name="connsiteX7085" fmla="*/ 3461922 w 6019391"/>
              <a:gd name="connsiteY7085" fmla="*/ 3118887 h 3787550"/>
              <a:gd name="connsiteX7086" fmla="*/ 3467428 w 6019391"/>
              <a:gd name="connsiteY7086" fmla="*/ 3107314 h 3787550"/>
              <a:gd name="connsiteX7087" fmla="*/ 3471563 w 6019391"/>
              <a:gd name="connsiteY7087" fmla="*/ 3095434 h 3787550"/>
              <a:gd name="connsiteX7088" fmla="*/ 3473517 w 6019391"/>
              <a:gd name="connsiteY7088" fmla="*/ 3092003 h 3787550"/>
              <a:gd name="connsiteX7089" fmla="*/ 3473379 w 6019391"/>
              <a:gd name="connsiteY7089" fmla="*/ 3092119 h 3787550"/>
              <a:gd name="connsiteX7090" fmla="*/ 3472752 w 6019391"/>
              <a:gd name="connsiteY7090" fmla="*/ 3092172 h 3787550"/>
              <a:gd name="connsiteX7091" fmla="*/ 3473159 w 6019391"/>
              <a:gd name="connsiteY7091" fmla="*/ 3089296 h 3787550"/>
              <a:gd name="connsiteX7092" fmla="*/ 3474265 w 6019391"/>
              <a:gd name="connsiteY7092" fmla="*/ 3086580 h 3787550"/>
              <a:gd name="connsiteX7093" fmla="*/ 3472821 w 6019391"/>
              <a:gd name="connsiteY7093" fmla="*/ 3087400 h 3787550"/>
              <a:gd name="connsiteX7094" fmla="*/ 3470175 w 6019391"/>
              <a:gd name="connsiteY7094" fmla="*/ 3088233 h 3787550"/>
              <a:gd name="connsiteX7095" fmla="*/ 3463615 w 6019391"/>
              <a:gd name="connsiteY7095" fmla="*/ 3098713 h 3787550"/>
              <a:gd name="connsiteX7096" fmla="*/ 3456419 w 6019391"/>
              <a:gd name="connsiteY7096" fmla="*/ 3105189 h 3787550"/>
              <a:gd name="connsiteX7097" fmla="*/ 3466090 w 6019391"/>
              <a:gd name="connsiteY7097" fmla="*/ 3089944 h 3787550"/>
              <a:gd name="connsiteX7098" fmla="*/ 3467238 w 6019391"/>
              <a:gd name="connsiteY7098" fmla="*/ 3085652 h 3787550"/>
              <a:gd name="connsiteX7099" fmla="*/ 3467208 w 6019391"/>
              <a:gd name="connsiteY7099" fmla="*/ 3084962 h 3787550"/>
              <a:gd name="connsiteX7100" fmla="*/ 3429325 w 6019391"/>
              <a:gd name="connsiteY7100" fmla="*/ 3153647 h 3787550"/>
              <a:gd name="connsiteX7101" fmla="*/ 3459231 w 6019391"/>
              <a:gd name="connsiteY7101" fmla="*/ 3087188 h 3787550"/>
              <a:gd name="connsiteX7102" fmla="*/ 3459499 w 6019391"/>
              <a:gd name="connsiteY7102" fmla="*/ 3086115 h 3787550"/>
              <a:gd name="connsiteX7103" fmla="*/ 3456429 w 6019391"/>
              <a:gd name="connsiteY7103" fmla="*/ 3090911 h 3787550"/>
              <a:gd name="connsiteX7104" fmla="*/ 3453971 w 6019391"/>
              <a:gd name="connsiteY7104" fmla="*/ 3094445 h 3787550"/>
              <a:gd name="connsiteX7105" fmla="*/ 3454205 w 6019391"/>
              <a:gd name="connsiteY7105" fmla="*/ 3093576 h 3787550"/>
              <a:gd name="connsiteX7106" fmla="*/ 3456113 w 6019391"/>
              <a:gd name="connsiteY7106" fmla="*/ 3086365 h 3787550"/>
              <a:gd name="connsiteX7107" fmla="*/ 3461665 w 6019391"/>
              <a:gd name="connsiteY7107" fmla="*/ 3077176 h 3787550"/>
              <a:gd name="connsiteX7108" fmla="*/ 3461720 w 6019391"/>
              <a:gd name="connsiteY7108" fmla="*/ 3077088 h 3787550"/>
              <a:gd name="connsiteX7109" fmla="*/ 3460776 w 6019391"/>
              <a:gd name="connsiteY7109" fmla="*/ 3072744 h 3787550"/>
              <a:gd name="connsiteX7110" fmla="*/ 3456954 w 6019391"/>
              <a:gd name="connsiteY7110" fmla="*/ 3078982 h 3787550"/>
              <a:gd name="connsiteX7111" fmla="*/ 3461217 w 6019391"/>
              <a:gd name="connsiteY7111" fmla="*/ 3070592 h 3787550"/>
              <a:gd name="connsiteX7112" fmla="*/ 3459964 w 6019391"/>
              <a:gd name="connsiteY7112" fmla="*/ 3072153 h 3787550"/>
              <a:gd name="connsiteX7113" fmla="*/ 3461582 w 6019391"/>
              <a:gd name="connsiteY7113" fmla="*/ 3066567 h 3787550"/>
              <a:gd name="connsiteX7114" fmla="*/ 3460619 w 6019391"/>
              <a:gd name="connsiteY7114" fmla="*/ 3067626 h 3787550"/>
              <a:gd name="connsiteX7115" fmla="*/ 3459677 w 6019391"/>
              <a:gd name="connsiteY7115" fmla="*/ 3069318 h 3787550"/>
              <a:gd name="connsiteX7116" fmla="*/ 3459114 w 6019391"/>
              <a:gd name="connsiteY7116" fmla="*/ 3066626 h 3787550"/>
              <a:gd name="connsiteX7117" fmla="*/ 3448521 w 6019391"/>
              <a:gd name="connsiteY7117" fmla="*/ 3083911 h 3787550"/>
              <a:gd name="connsiteX7118" fmla="*/ 3452429 w 6019391"/>
              <a:gd name="connsiteY7118" fmla="*/ 3074445 h 3787550"/>
              <a:gd name="connsiteX7119" fmla="*/ 3454161 w 6019391"/>
              <a:gd name="connsiteY7119" fmla="*/ 3066493 h 3787550"/>
              <a:gd name="connsiteX7120" fmla="*/ 3452982 w 6019391"/>
              <a:gd name="connsiteY7120" fmla="*/ 3068256 h 3787550"/>
              <a:gd name="connsiteX7121" fmla="*/ 3452864 w 6019391"/>
              <a:gd name="connsiteY7121" fmla="*/ 3068424 h 3787550"/>
              <a:gd name="connsiteX7122" fmla="*/ 3434327 w 6019391"/>
              <a:gd name="connsiteY7122" fmla="*/ 3103981 h 3787550"/>
              <a:gd name="connsiteX7123" fmla="*/ 3442095 w 6019391"/>
              <a:gd name="connsiteY7123" fmla="*/ 3084066 h 3787550"/>
              <a:gd name="connsiteX7124" fmla="*/ 3436196 w 6019391"/>
              <a:gd name="connsiteY7124" fmla="*/ 3093471 h 3787550"/>
              <a:gd name="connsiteX7125" fmla="*/ 3429348 w 6019391"/>
              <a:gd name="connsiteY7125" fmla="*/ 3104011 h 3787550"/>
              <a:gd name="connsiteX7126" fmla="*/ 3428062 w 6019391"/>
              <a:gd name="connsiteY7126" fmla="*/ 3105618 h 3787550"/>
              <a:gd name="connsiteX7127" fmla="*/ 3427848 w 6019391"/>
              <a:gd name="connsiteY7127" fmla="*/ 3106806 h 3787550"/>
              <a:gd name="connsiteX7128" fmla="*/ 3424267 w 6019391"/>
              <a:gd name="connsiteY7128" fmla="*/ 3111849 h 3787550"/>
              <a:gd name="connsiteX7129" fmla="*/ 3425272 w 6019391"/>
              <a:gd name="connsiteY7129" fmla="*/ 3106836 h 3787550"/>
              <a:gd name="connsiteX7130" fmla="*/ 3425192 w 6019391"/>
              <a:gd name="connsiteY7130" fmla="*/ 3106966 h 3787550"/>
              <a:gd name="connsiteX7131" fmla="*/ 3421703 w 6019391"/>
              <a:gd name="connsiteY7131" fmla="*/ 3109685 h 3787550"/>
              <a:gd name="connsiteX7132" fmla="*/ 3418131 w 6019391"/>
              <a:gd name="connsiteY7132" fmla="*/ 3124481 h 3787550"/>
              <a:gd name="connsiteX7133" fmla="*/ 3413619 w 6019391"/>
              <a:gd name="connsiteY7133" fmla="*/ 3134684 h 3787550"/>
              <a:gd name="connsiteX7134" fmla="*/ 3414313 w 6019391"/>
              <a:gd name="connsiteY7134" fmla="*/ 3131252 h 3787550"/>
              <a:gd name="connsiteX7135" fmla="*/ 3416706 w 6019391"/>
              <a:gd name="connsiteY7135" fmla="*/ 3126838 h 3787550"/>
              <a:gd name="connsiteX7136" fmla="*/ 3418187 w 6019391"/>
              <a:gd name="connsiteY7136" fmla="*/ 3122930 h 3787550"/>
              <a:gd name="connsiteX7137" fmla="*/ 3416329 w 6019391"/>
              <a:gd name="connsiteY7137" fmla="*/ 3123320 h 3787550"/>
              <a:gd name="connsiteX7138" fmla="*/ 3416663 w 6019391"/>
              <a:gd name="connsiteY7138" fmla="*/ 3122118 h 3787550"/>
              <a:gd name="connsiteX7139" fmla="*/ 3417535 w 6019391"/>
              <a:gd name="connsiteY7139" fmla="*/ 3109939 h 3787550"/>
              <a:gd name="connsiteX7140" fmla="*/ 3413221 w 6019391"/>
              <a:gd name="connsiteY7140" fmla="*/ 3126861 h 3787550"/>
              <a:gd name="connsiteX7141" fmla="*/ 3412919 w 6019391"/>
              <a:gd name="connsiteY7141" fmla="*/ 3127913 h 3787550"/>
              <a:gd name="connsiteX7142" fmla="*/ 3412827 w 6019391"/>
              <a:gd name="connsiteY7142" fmla="*/ 3128039 h 3787550"/>
              <a:gd name="connsiteX7143" fmla="*/ 3411074 w 6019391"/>
              <a:gd name="connsiteY7143" fmla="*/ 3131115 h 3787550"/>
              <a:gd name="connsiteX7144" fmla="*/ 3415409 w 6019391"/>
              <a:gd name="connsiteY7144" fmla="*/ 3110444 h 3787550"/>
              <a:gd name="connsiteX7145" fmla="*/ 3407737 w 6019391"/>
              <a:gd name="connsiteY7145" fmla="*/ 3128252 h 3787550"/>
              <a:gd name="connsiteX7146" fmla="*/ 3405323 w 6019391"/>
              <a:gd name="connsiteY7146" fmla="*/ 3136463 h 3787550"/>
              <a:gd name="connsiteX7147" fmla="*/ 3406450 w 6019391"/>
              <a:gd name="connsiteY7147" fmla="*/ 3131241 h 3787550"/>
              <a:gd name="connsiteX7148" fmla="*/ 3384493 w 6019391"/>
              <a:gd name="connsiteY7148" fmla="*/ 3182208 h 3787550"/>
              <a:gd name="connsiteX7149" fmla="*/ 3382637 w 6019391"/>
              <a:gd name="connsiteY7149" fmla="*/ 3191416 h 3787550"/>
              <a:gd name="connsiteX7150" fmla="*/ 3367093 w 6019391"/>
              <a:gd name="connsiteY7150" fmla="*/ 3222518 h 3787550"/>
              <a:gd name="connsiteX7151" fmla="*/ 3379208 w 6019391"/>
              <a:gd name="connsiteY7151" fmla="*/ 3190831 h 3787550"/>
              <a:gd name="connsiteX7152" fmla="*/ 3378786 w 6019391"/>
              <a:gd name="connsiteY7152" fmla="*/ 3176949 h 3787550"/>
              <a:gd name="connsiteX7153" fmla="*/ 3337300 w 6019391"/>
              <a:gd name="connsiteY7153" fmla="*/ 3253474 h 3787550"/>
              <a:gd name="connsiteX7154" fmla="*/ 3334264 w 6019391"/>
              <a:gd name="connsiteY7154" fmla="*/ 3258427 h 3787550"/>
              <a:gd name="connsiteX7155" fmla="*/ 3345591 w 6019391"/>
              <a:gd name="connsiteY7155" fmla="*/ 3228023 h 3787550"/>
              <a:gd name="connsiteX7156" fmla="*/ 3347137 w 6019391"/>
              <a:gd name="connsiteY7156" fmla="*/ 3213580 h 3787550"/>
              <a:gd name="connsiteX7157" fmla="*/ 3302024 w 6019391"/>
              <a:gd name="connsiteY7157" fmla="*/ 3292931 h 3787550"/>
              <a:gd name="connsiteX7158" fmla="*/ 3333194 w 6019391"/>
              <a:gd name="connsiteY7158" fmla="*/ 3218668 h 3787550"/>
              <a:gd name="connsiteX7159" fmla="*/ 3335414 w 6019391"/>
              <a:gd name="connsiteY7159" fmla="*/ 3203124 h 3787550"/>
              <a:gd name="connsiteX7160" fmla="*/ 3336201 w 6019391"/>
              <a:gd name="connsiteY7160" fmla="*/ 3201841 h 3787550"/>
              <a:gd name="connsiteX7161" fmla="*/ 3374147 w 6019391"/>
              <a:gd name="connsiteY7161" fmla="*/ 3124913 h 3787550"/>
              <a:gd name="connsiteX7162" fmla="*/ 3367288 w 6019391"/>
              <a:gd name="connsiteY7162" fmla="*/ 3136104 h 3787550"/>
              <a:gd name="connsiteX7163" fmla="*/ 3396323 w 6019391"/>
              <a:gd name="connsiteY7163" fmla="*/ 3074156 h 3787550"/>
              <a:gd name="connsiteX7164" fmla="*/ 3390364 w 6019391"/>
              <a:gd name="connsiteY7164" fmla="*/ 3083880 h 3787550"/>
              <a:gd name="connsiteX7165" fmla="*/ 3393484 w 6019391"/>
              <a:gd name="connsiteY7165" fmla="*/ 3075698 h 3787550"/>
              <a:gd name="connsiteX7166" fmla="*/ 3395704 w 6019391"/>
              <a:gd name="connsiteY7166" fmla="*/ 3060153 h 3787550"/>
              <a:gd name="connsiteX7167" fmla="*/ 3374487 w 6019391"/>
              <a:gd name="connsiteY7167" fmla="*/ 3094774 h 3787550"/>
              <a:gd name="connsiteX7168" fmla="*/ 3382296 w 6019391"/>
              <a:gd name="connsiteY7168" fmla="*/ 3078941 h 3787550"/>
              <a:gd name="connsiteX7169" fmla="*/ 3373780 w 6019391"/>
              <a:gd name="connsiteY7169" fmla="*/ 3095928 h 3787550"/>
              <a:gd name="connsiteX7170" fmla="*/ 3374487 w 6019391"/>
              <a:gd name="connsiteY7170" fmla="*/ 3094774 h 3787550"/>
              <a:gd name="connsiteX7171" fmla="*/ 3344351 w 6019391"/>
              <a:gd name="connsiteY7171" fmla="*/ 3155868 h 3787550"/>
              <a:gd name="connsiteX7172" fmla="*/ 3344998 w 6019391"/>
              <a:gd name="connsiteY7172" fmla="*/ 3142893 h 3787550"/>
              <a:gd name="connsiteX7173" fmla="*/ 3374580 w 6019391"/>
              <a:gd name="connsiteY7173" fmla="*/ 3077182 h 3787550"/>
              <a:gd name="connsiteX7174" fmla="*/ 3396499 w 6019391"/>
              <a:gd name="connsiteY7174" fmla="*/ 3021227 h 3787550"/>
              <a:gd name="connsiteX7175" fmla="*/ 3393097 w 6019391"/>
              <a:gd name="connsiteY7175" fmla="*/ 3027955 h 3787550"/>
              <a:gd name="connsiteX7176" fmla="*/ 3387701 w 6019391"/>
              <a:gd name="connsiteY7176" fmla="*/ 3030349 h 3787550"/>
              <a:gd name="connsiteX7177" fmla="*/ 3384391 w 6019391"/>
              <a:gd name="connsiteY7177" fmla="*/ 3034094 h 3787550"/>
              <a:gd name="connsiteX7178" fmla="*/ 3366949 w 6019391"/>
              <a:gd name="connsiteY7178" fmla="*/ 3071310 h 3787550"/>
              <a:gd name="connsiteX7179" fmla="*/ 3372422 w 6019391"/>
              <a:gd name="connsiteY7179" fmla="*/ 3053751 h 3787550"/>
              <a:gd name="connsiteX7180" fmla="*/ 3366241 w 6019391"/>
              <a:gd name="connsiteY7180" fmla="*/ 3064682 h 3787550"/>
              <a:gd name="connsiteX7181" fmla="*/ 3355217 w 6019391"/>
              <a:gd name="connsiteY7181" fmla="*/ 3081961 h 3787550"/>
              <a:gd name="connsiteX7182" fmla="*/ 3373333 w 6019391"/>
              <a:gd name="connsiteY7182" fmla="*/ 3043139 h 3787550"/>
              <a:gd name="connsiteX7183" fmla="*/ 3376771 w 6019391"/>
              <a:gd name="connsiteY7183" fmla="*/ 3035228 h 3787550"/>
              <a:gd name="connsiteX7184" fmla="*/ 3379739 w 6019391"/>
              <a:gd name="connsiteY7184" fmla="*/ 3030274 h 3787550"/>
              <a:gd name="connsiteX7185" fmla="*/ 3382070 w 6019391"/>
              <a:gd name="connsiteY7185" fmla="*/ 3022794 h 3787550"/>
              <a:gd name="connsiteX7186" fmla="*/ 3382144 w 6019391"/>
              <a:gd name="connsiteY7186" fmla="*/ 3017811 h 3787550"/>
              <a:gd name="connsiteX7187" fmla="*/ 3377113 w 6019391"/>
              <a:gd name="connsiteY7187" fmla="*/ 3025314 h 3787550"/>
              <a:gd name="connsiteX7188" fmla="*/ 3376525 w 6019391"/>
              <a:gd name="connsiteY7188" fmla="*/ 3025459 h 3787550"/>
              <a:gd name="connsiteX7189" fmla="*/ 3349184 w 6019391"/>
              <a:gd name="connsiteY7189" fmla="*/ 3082637 h 3787550"/>
              <a:gd name="connsiteX7190" fmla="*/ 3347132 w 6019391"/>
              <a:gd name="connsiteY7190" fmla="*/ 3082895 h 3787550"/>
              <a:gd name="connsiteX7191" fmla="*/ 3346654 w 6019391"/>
              <a:gd name="connsiteY7191" fmla="*/ 3083673 h 3787550"/>
              <a:gd name="connsiteX7192" fmla="*/ 3344097 w 6019391"/>
              <a:gd name="connsiteY7192" fmla="*/ 3087847 h 3787550"/>
              <a:gd name="connsiteX7193" fmla="*/ 3343281 w 6019391"/>
              <a:gd name="connsiteY7193" fmla="*/ 3077257 h 3787550"/>
              <a:gd name="connsiteX7194" fmla="*/ 3303369 w 6019391"/>
              <a:gd name="connsiteY7194" fmla="*/ 3151213 h 3787550"/>
              <a:gd name="connsiteX7195" fmla="*/ 3301823 w 6019391"/>
              <a:gd name="connsiteY7195" fmla="*/ 3165657 h 3787550"/>
              <a:gd name="connsiteX7196" fmla="*/ 3297917 w 6019391"/>
              <a:gd name="connsiteY7196" fmla="*/ 3175122 h 3787550"/>
              <a:gd name="connsiteX7197" fmla="*/ 3286167 w 6019391"/>
              <a:gd name="connsiteY7197" fmla="*/ 3188112 h 3787550"/>
              <a:gd name="connsiteX7198" fmla="*/ 3300811 w 6019391"/>
              <a:gd name="connsiteY7198" fmla="*/ 3149647 h 3787550"/>
              <a:gd name="connsiteX7199" fmla="*/ 3302244 w 6019391"/>
              <a:gd name="connsiteY7199" fmla="*/ 3135388 h 3787550"/>
              <a:gd name="connsiteX7200" fmla="*/ 3265958 w 6019391"/>
              <a:gd name="connsiteY7200" fmla="*/ 3206519 h 3787550"/>
              <a:gd name="connsiteX7201" fmla="*/ 3263118 w 6019391"/>
              <a:gd name="connsiteY7201" fmla="*/ 3208060 h 3787550"/>
              <a:gd name="connsiteX7202" fmla="*/ 3281950 w 6019391"/>
              <a:gd name="connsiteY7202" fmla="*/ 3153491 h 3787550"/>
              <a:gd name="connsiteX7203" fmla="*/ 3283496 w 6019391"/>
              <a:gd name="connsiteY7203" fmla="*/ 3139046 h 3787550"/>
              <a:gd name="connsiteX7204" fmla="*/ 3222081 w 6019391"/>
              <a:gd name="connsiteY7204" fmla="*/ 3266191 h 3787550"/>
              <a:gd name="connsiteX7205" fmla="*/ 3218371 w 6019391"/>
              <a:gd name="connsiteY7205" fmla="*/ 3272246 h 3787550"/>
              <a:gd name="connsiteX7206" fmla="*/ 3210923 w 6019391"/>
              <a:gd name="connsiteY7206" fmla="*/ 3281309 h 3787550"/>
              <a:gd name="connsiteX7207" fmla="*/ 3214436 w 6019391"/>
              <a:gd name="connsiteY7207" fmla="*/ 3269837 h 3787550"/>
              <a:gd name="connsiteX7208" fmla="*/ 3213030 w 6019391"/>
              <a:gd name="connsiteY7208" fmla="*/ 3257118 h 3787550"/>
              <a:gd name="connsiteX7209" fmla="*/ 3177531 w 6019391"/>
              <a:gd name="connsiteY7209" fmla="*/ 3326965 h 3787550"/>
              <a:gd name="connsiteX7210" fmla="*/ 3145180 w 6019391"/>
              <a:gd name="connsiteY7210" fmla="*/ 3400505 h 3787550"/>
              <a:gd name="connsiteX7211" fmla="*/ 3142819 w 6019391"/>
              <a:gd name="connsiteY7211" fmla="*/ 3404358 h 3787550"/>
              <a:gd name="connsiteX7212" fmla="*/ 3184220 w 6019391"/>
              <a:gd name="connsiteY7212" fmla="*/ 3292209 h 3787550"/>
              <a:gd name="connsiteX7213" fmla="*/ 3184584 w 6019391"/>
              <a:gd name="connsiteY7213" fmla="*/ 3277043 h 3787550"/>
              <a:gd name="connsiteX7214" fmla="*/ 3201280 w 6019391"/>
              <a:gd name="connsiteY7214" fmla="*/ 3234787 h 3787550"/>
              <a:gd name="connsiteX7215" fmla="*/ 3204315 w 6019391"/>
              <a:gd name="connsiteY7215" fmla="*/ 3229834 h 3787550"/>
              <a:gd name="connsiteX7216" fmla="*/ 3205216 w 6019391"/>
              <a:gd name="connsiteY7216" fmla="*/ 3237197 h 3787550"/>
              <a:gd name="connsiteX7217" fmla="*/ 3209121 w 6019391"/>
              <a:gd name="connsiteY7217" fmla="*/ 3227732 h 3787550"/>
              <a:gd name="connsiteX7218" fmla="*/ 3205917 w 6019391"/>
              <a:gd name="connsiteY7218" fmla="*/ 3239142 h 3787550"/>
              <a:gd name="connsiteX7219" fmla="*/ 3205834 w 6019391"/>
              <a:gd name="connsiteY7219" fmla="*/ 3251200 h 3787550"/>
              <a:gd name="connsiteX7220" fmla="*/ 3230652 w 6019391"/>
              <a:gd name="connsiteY7220" fmla="*/ 3189952 h 3787550"/>
              <a:gd name="connsiteX7221" fmla="*/ 3210247 w 6019391"/>
              <a:gd name="connsiteY7221" fmla="*/ 3247089 h 3787550"/>
              <a:gd name="connsiteX7222" fmla="*/ 3209994 w 6019391"/>
              <a:gd name="connsiteY7222" fmla="*/ 3262072 h 3787550"/>
              <a:gd name="connsiteX7223" fmla="*/ 3232367 w 6019391"/>
              <a:gd name="connsiteY7223" fmla="*/ 3207904 h 3787550"/>
              <a:gd name="connsiteX7224" fmla="*/ 3228854 w 6019391"/>
              <a:gd name="connsiteY7224" fmla="*/ 3219376 h 3787550"/>
              <a:gd name="connsiteX7225" fmla="*/ 3227421 w 6019391"/>
              <a:gd name="connsiteY7225" fmla="*/ 3233636 h 3787550"/>
              <a:gd name="connsiteX7226" fmla="*/ 3277002 w 6019391"/>
              <a:gd name="connsiteY7226" fmla="*/ 3135072 h 3787550"/>
              <a:gd name="connsiteX7227" fmla="*/ 3278432 w 6019391"/>
              <a:gd name="connsiteY7227" fmla="*/ 3132352 h 3787550"/>
              <a:gd name="connsiteX7228" fmla="*/ 3287173 w 6019391"/>
              <a:gd name="connsiteY7228" fmla="*/ 3115728 h 3787550"/>
              <a:gd name="connsiteX7229" fmla="*/ 3287263 w 6019391"/>
              <a:gd name="connsiteY7229" fmla="*/ 3114833 h 3787550"/>
              <a:gd name="connsiteX7230" fmla="*/ 3288556 w 6019391"/>
              <a:gd name="connsiteY7230" fmla="*/ 3112822 h 3787550"/>
              <a:gd name="connsiteX7231" fmla="*/ 3291073 w 6019391"/>
              <a:gd name="connsiteY7231" fmla="*/ 3101902 h 3787550"/>
              <a:gd name="connsiteX7232" fmla="*/ 3290774 w 6019391"/>
              <a:gd name="connsiteY7232" fmla="*/ 3097587 h 3787550"/>
              <a:gd name="connsiteX7233" fmla="*/ 3280010 w 6019391"/>
              <a:gd name="connsiteY7233" fmla="*/ 3118244 h 3787550"/>
              <a:gd name="connsiteX7234" fmla="*/ 3269244 w 6019391"/>
              <a:gd name="connsiteY7234" fmla="*/ 3138901 h 3787550"/>
              <a:gd name="connsiteX7235" fmla="*/ 3267783 w 6019391"/>
              <a:gd name="connsiteY7235" fmla="*/ 3141285 h 3787550"/>
              <a:gd name="connsiteX7236" fmla="*/ 3245887 w 6019391"/>
              <a:gd name="connsiteY7236" fmla="*/ 3188935 h 3787550"/>
              <a:gd name="connsiteX7237" fmla="*/ 3263370 w 6019391"/>
              <a:gd name="connsiteY7237" fmla="*/ 3145395 h 3787550"/>
              <a:gd name="connsiteX7238" fmla="*/ 3280852 w 6019391"/>
              <a:gd name="connsiteY7238" fmla="*/ 3101857 h 3787550"/>
              <a:gd name="connsiteX7239" fmla="*/ 3281217 w 6019391"/>
              <a:gd name="connsiteY7239" fmla="*/ 3086690 h 3787550"/>
              <a:gd name="connsiteX7240" fmla="*/ 3257158 w 6019391"/>
              <a:gd name="connsiteY7240" fmla="*/ 3134780 h 3787550"/>
              <a:gd name="connsiteX7241" fmla="*/ 3236442 w 6019391"/>
              <a:gd name="connsiteY7241" fmla="*/ 3183152 h 3787550"/>
              <a:gd name="connsiteX7242" fmla="*/ 3241502 w 6019391"/>
              <a:gd name="connsiteY7242" fmla="*/ 3166066 h 3787550"/>
              <a:gd name="connsiteX7243" fmla="*/ 3240012 w 6019391"/>
              <a:gd name="connsiteY7243" fmla="*/ 3156577 h 3787550"/>
              <a:gd name="connsiteX7244" fmla="*/ 3237746 w 6019391"/>
              <a:gd name="connsiteY7244" fmla="*/ 3162978 h 3787550"/>
              <a:gd name="connsiteX7245" fmla="*/ 3235556 w 6019391"/>
              <a:gd name="connsiteY7245" fmla="*/ 3166770 h 3787550"/>
              <a:gd name="connsiteX7246" fmla="*/ 3247298 w 6019391"/>
              <a:gd name="connsiteY7246" fmla="*/ 3139278 h 3787550"/>
              <a:gd name="connsiteX7247" fmla="*/ 3259658 w 6019391"/>
              <a:gd name="connsiteY7247" fmla="*/ 3112596 h 3787550"/>
              <a:gd name="connsiteX7248" fmla="*/ 3271876 w 6019391"/>
              <a:gd name="connsiteY7248" fmla="*/ 3084388 h 3787550"/>
              <a:gd name="connsiteX7249" fmla="*/ 3267645 w 6019391"/>
              <a:gd name="connsiteY7249" fmla="*/ 3090795 h 3787550"/>
              <a:gd name="connsiteX7250" fmla="*/ 3265728 w 6019391"/>
              <a:gd name="connsiteY7250" fmla="*/ 3093690 h 3787550"/>
              <a:gd name="connsiteX7251" fmla="*/ 3265938 w 6019391"/>
              <a:gd name="connsiteY7251" fmla="*/ 3089901 h 3787550"/>
              <a:gd name="connsiteX7252" fmla="*/ 3265886 w 6019391"/>
              <a:gd name="connsiteY7252" fmla="*/ 3088575 h 3787550"/>
              <a:gd name="connsiteX7253" fmla="*/ 3271540 w 6019391"/>
              <a:gd name="connsiteY7253" fmla="*/ 3079362 h 3787550"/>
              <a:gd name="connsiteX7254" fmla="*/ 3275897 w 6019391"/>
              <a:gd name="connsiteY7254" fmla="*/ 3073026 h 3787550"/>
              <a:gd name="connsiteX7255" fmla="*/ 3282198 w 6019391"/>
              <a:gd name="connsiteY7255" fmla="*/ 3050120 h 3787550"/>
              <a:gd name="connsiteX7256" fmla="*/ 3282042 w 6019391"/>
              <a:gd name="connsiteY7256" fmla="*/ 3049926 h 3787550"/>
              <a:gd name="connsiteX7257" fmla="*/ 3282454 w 6019391"/>
              <a:gd name="connsiteY7257" fmla="*/ 3048281 h 3787550"/>
              <a:gd name="connsiteX7258" fmla="*/ 3281686 w 6019391"/>
              <a:gd name="connsiteY7258" fmla="*/ 3046076 h 3787550"/>
              <a:gd name="connsiteX7259" fmla="*/ 3279473 w 6019391"/>
              <a:gd name="connsiteY7259" fmla="*/ 3056863 h 3787550"/>
              <a:gd name="connsiteX7260" fmla="*/ 3269215 w 6019391"/>
              <a:gd name="connsiteY7260" fmla="*/ 3079343 h 3787550"/>
              <a:gd name="connsiteX7261" fmla="*/ 3267444 w 6019391"/>
              <a:gd name="connsiteY7261" fmla="*/ 3076492 h 3787550"/>
              <a:gd name="connsiteX7262" fmla="*/ 3201448 w 6019391"/>
              <a:gd name="connsiteY7262" fmla="*/ 3219501 h 3787550"/>
              <a:gd name="connsiteX7263" fmla="*/ 3189812 w 6019391"/>
              <a:gd name="connsiteY7263" fmla="*/ 3244670 h 3787550"/>
              <a:gd name="connsiteX7264" fmla="*/ 3190571 w 6019391"/>
              <a:gd name="connsiteY7264" fmla="*/ 3231511 h 3787550"/>
              <a:gd name="connsiteX7265" fmla="*/ 3218030 w 6019391"/>
              <a:gd name="connsiteY7265" fmla="*/ 3168600 h 3787550"/>
              <a:gd name="connsiteX7266" fmla="*/ 3243917 w 6019391"/>
              <a:gd name="connsiteY7266" fmla="*/ 3102959 h 3787550"/>
              <a:gd name="connsiteX7267" fmla="*/ 3244676 w 6019391"/>
              <a:gd name="connsiteY7267" fmla="*/ 3089801 h 3787550"/>
              <a:gd name="connsiteX7268" fmla="*/ 3229723 w 6019391"/>
              <a:gd name="connsiteY7268" fmla="*/ 3123031 h 3787550"/>
              <a:gd name="connsiteX7269" fmla="*/ 3214657 w 6019391"/>
              <a:gd name="connsiteY7269" fmla="*/ 3156444 h 3787550"/>
              <a:gd name="connsiteX7270" fmla="*/ 3213083 w 6019391"/>
              <a:gd name="connsiteY7270" fmla="*/ 3150182 h 3787550"/>
              <a:gd name="connsiteX7271" fmla="*/ 3207602 w 6019391"/>
              <a:gd name="connsiteY7271" fmla="*/ 3162217 h 3787550"/>
              <a:gd name="connsiteX7272" fmla="*/ 3201447 w 6019391"/>
              <a:gd name="connsiteY7272" fmla="*/ 3175350 h 3787550"/>
              <a:gd name="connsiteX7273" fmla="*/ 3201530 w 6019391"/>
              <a:gd name="connsiteY7273" fmla="*/ 3172123 h 3787550"/>
              <a:gd name="connsiteX7274" fmla="*/ 3279162 w 6019391"/>
              <a:gd name="connsiteY7274" fmla="*/ 3003945 h 3787550"/>
              <a:gd name="connsiteX7275" fmla="*/ 3281382 w 6019391"/>
              <a:gd name="connsiteY7275" fmla="*/ 2988401 h 3787550"/>
              <a:gd name="connsiteX7276" fmla="*/ 3282142 w 6019391"/>
              <a:gd name="connsiteY7276" fmla="*/ 2984469 h 3787550"/>
              <a:gd name="connsiteX7277" fmla="*/ 3276515 w 6019391"/>
              <a:gd name="connsiteY7277" fmla="*/ 3001749 h 3787550"/>
              <a:gd name="connsiteX7278" fmla="*/ 3275253 w 6019391"/>
              <a:gd name="connsiteY7278" fmla="*/ 2994868 h 3787550"/>
              <a:gd name="connsiteX7279" fmla="*/ 3277482 w 6019391"/>
              <a:gd name="connsiteY7279" fmla="*/ 2986371 h 3787550"/>
              <a:gd name="connsiteX7280" fmla="*/ 3262887 w 6019391"/>
              <a:gd name="connsiteY7280" fmla="*/ 3021228 h 3787550"/>
              <a:gd name="connsiteX7281" fmla="*/ 3263957 w 6019391"/>
              <a:gd name="connsiteY7281" fmla="*/ 3014612 h 3787550"/>
              <a:gd name="connsiteX7282" fmla="*/ 3263898 w 6019391"/>
              <a:gd name="connsiteY7282" fmla="*/ 3013704 h 3787550"/>
              <a:gd name="connsiteX7283" fmla="*/ 3262776 w 6019391"/>
              <a:gd name="connsiteY7283" fmla="*/ 3012582 h 3787550"/>
              <a:gd name="connsiteX7284" fmla="*/ 3227163 w 6019391"/>
              <a:gd name="connsiteY7284" fmla="*/ 3082612 h 3787550"/>
              <a:gd name="connsiteX7285" fmla="*/ 3210355 w 6019391"/>
              <a:gd name="connsiteY7285" fmla="*/ 3116220 h 3787550"/>
              <a:gd name="connsiteX7286" fmla="*/ 3195008 w 6019391"/>
              <a:gd name="connsiteY7286" fmla="*/ 3152741 h 3787550"/>
              <a:gd name="connsiteX7287" fmla="*/ 3178398 w 6019391"/>
              <a:gd name="connsiteY7287" fmla="*/ 3191767 h 3787550"/>
              <a:gd name="connsiteX7288" fmla="*/ 3175840 w 6019391"/>
              <a:gd name="connsiteY7288" fmla="*/ 3190201 h 3787550"/>
              <a:gd name="connsiteX7289" fmla="*/ 3156980 w 6019391"/>
              <a:gd name="connsiteY7289" fmla="*/ 3232896 h 3787550"/>
              <a:gd name="connsiteX7290" fmla="*/ 3194671 w 6019391"/>
              <a:gd name="connsiteY7290" fmla="*/ 3135631 h 3787550"/>
              <a:gd name="connsiteX7291" fmla="*/ 3204341 w 6019391"/>
              <a:gd name="connsiteY7291" fmla="*/ 3111024 h 3787550"/>
              <a:gd name="connsiteX7292" fmla="*/ 3215189 w 6019391"/>
              <a:gd name="connsiteY7292" fmla="*/ 3087138 h 3787550"/>
              <a:gd name="connsiteX7293" fmla="*/ 3224830 w 6019391"/>
              <a:gd name="connsiteY7293" fmla="*/ 3067748 h 3787550"/>
              <a:gd name="connsiteX7294" fmla="*/ 3225816 w 6019391"/>
              <a:gd name="connsiteY7294" fmla="*/ 3065767 h 3787550"/>
              <a:gd name="connsiteX7295" fmla="*/ 3232005 w 6019391"/>
              <a:gd name="connsiteY7295" fmla="*/ 3037079 h 3787550"/>
              <a:gd name="connsiteX7296" fmla="*/ 3219314 w 6019391"/>
              <a:gd name="connsiteY7296" fmla="*/ 3063521 h 3787550"/>
              <a:gd name="connsiteX7297" fmla="*/ 3188543 w 6019391"/>
              <a:gd name="connsiteY7297" fmla="*/ 3121788 h 3787550"/>
              <a:gd name="connsiteX7298" fmla="*/ 3196751 w 6019391"/>
              <a:gd name="connsiteY7298" fmla="*/ 3099566 h 3787550"/>
              <a:gd name="connsiteX7299" fmla="*/ 3227752 w 6019391"/>
              <a:gd name="connsiteY7299" fmla="*/ 3037056 h 3787550"/>
              <a:gd name="connsiteX7300" fmla="*/ 3228260 w 6019391"/>
              <a:gd name="connsiteY7300" fmla="*/ 3035283 h 3787550"/>
              <a:gd name="connsiteX7301" fmla="*/ 3228206 w 6019391"/>
              <a:gd name="connsiteY7301" fmla="*/ 3034826 h 3787550"/>
              <a:gd name="connsiteX7302" fmla="*/ 3228460 w 6019391"/>
              <a:gd name="connsiteY7302" fmla="*/ 3034582 h 3787550"/>
              <a:gd name="connsiteX7303" fmla="*/ 3229180 w 6019391"/>
              <a:gd name="connsiteY7303" fmla="*/ 3032067 h 3787550"/>
              <a:gd name="connsiteX7304" fmla="*/ 3229397 w 6019391"/>
              <a:gd name="connsiteY7304" fmla="*/ 3029914 h 3787550"/>
              <a:gd name="connsiteX7305" fmla="*/ 3230950 w 6019391"/>
              <a:gd name="connsiteY7305" fmla="*/ 3026983 h 3787550"/>
              <a:gd name="connsiteX7306" fmla="*/ 3230053 w 6019391"/>
              <a:gd name="connsiteY7306" fmla="*/ 3030211 h 3787550"/>
              <a:gd name="connsiteX7307" fmla="*/ 3232446 w 6019391"/>
              <a:gd name="connsiteY7307" fmla="*/ 3026307 h 3787550"/>
              <a:gd name="connsiteX7308" fmla="*/ 3233349 w 6019391"/>
              <a:gd name="connsiteY7308" fmla="*/ 3024116 h 3787550"/>
              <a:gd name="connsiteX7309" fmla="*/ 3238355 w 6019391"/>
              <a:gd name="connsiteY7309" fmla="*/ 3011968 h 3787550"/>
              <a:gd name="connsiteX7310" fmla="*/ 3243042 w 6019391"/>
              <a:gd name="connsiteY7310" fmla="*/ 2994150 h 3787550"/>
              <a:gd name="connsiteX7311" fmla="*/ 3243203 w 6019391"/>
              <a:gd name="connsiteY7311" fmla="*/ 2983735 h 3787550"/>
              <a:gd name="connsiteX7312" fmla="*/ 3239831 w 6019391"/>
              <a:gd name="connsiteY7312" fmla="*/ 2994512 h 3787550"/>
              <a:gd name="connsiteX7313" fmla="*/ 3230950 w 6019391"/>
              <a:gd name="connsiteY7313" fmla="*/ 3026983 h 3787550"/>
              <a:gd name="connsiteX7314" fmla="*/ 3237274 w 6019391"/>
              <a:gd name="connsiteY7314" fmla="*/ 2998909 h 3787550"/>
              <a:gd name="connsiteX7315" fmla="*/ 3240293 w 6019391"/>
              <a:gd name="connsiteY7315" fmla="*/ 2986802 h 3787550"/>
              <a:gd name="connsiteX7316" fmla="*/ 3228499 w 6019391"/>
              <a:gd name="connsiteY7316" fmla="*/ 3013705 h 3787550"/>
              <a:gd name="connsiteX7317" fmla="*/ 3193686 w 6019391"/>
              <a:gd name="connsiteY7317" fmla="*/ 3092645 h 3787550"/>
              <a:gd name="connsiteX7318" fmla="*/ 3174939 w 6019391"/>
              <a:gd name="connsiteY7318" fmla="*/ 3143986 h 3787550"/>
              <a:gd name="connsiteX7319" fmla="*/ 3174096 w 6019391"/>
              <a:gd name="connsiteY7319" fmla="*/ 3160372 h 3787550"/>
              <a:gd name="connsiteX7320" fmla="*/ 3187700 w 6019391"/>
              <a:gd name="connsiteY7320" fmla="*/ 3138176 h 3787550"/>
              <a:gd name="connsiteX7321" fmla="*/ 3162745 w 6019391"/>
              <a:gd name="connsiteY7321" fmla="*/ 3201579 h 3787550"/>
              <a:gd name="connsiteX7322" fmla="*/ 3142078 w 6019391"/>
              <a:gd name="connsiteY7322" fmla="*/ 3259747 h 3787550"/>
              <a:gd name="connsiteX7323" fmla="*/ 3138516 w 6019391"/>
              <a:gd name="connsiteY7323" fmla="*/ 3259266 h 3787550"/>
              <a:gd name="connsiteX7324" fmla="*/ 3117911 w 6019391"/>
              <a:gd name="connsiteY7324" fmla="*/ 3290466 h 3787550"/>
              <a:gd name="connsiteX7325" fmla="*/ 3085925 w 6019391"/>
              <a:gd name="connsiteY7325" fmla="*/ 3357670 h 3787550"/>
              <a:gd name="connsiteX7326" fmla="*/ 3102395 w 6019391"/>
              <a:gd name="connsiteY7326" fmla="*/ 3298123 h 3787550"/>
              <a:gd name="connsiteX7327" fmla="*/ 3102366 w 6019391"/>
              <a:gd name="connsiteY7327" fmla="*/ 3286248 h 3787550"/>
              <a:gd name="connsiteX7328" fmla="*/ 3097870 w 6019391"/>
              <a:gd name="connsiteY7328" fmla="*/ 3293586 h 3787550"/>
              <a:gd name="connsiteX7329" fmla="*/ 3110854 w 6019391"/>
              <a:gd name="connsiteY7329" fmla="*/ 3257386 h 3787550"/>
              <a:gd name="connsiteX7330" fmla="*/ 3113018 w 6019391"/>
              <a:gd name="connsiteY7330" fmla="*/ 3256945 h 3787550"/>
              <a:gd name="connsiteX7331" fmla="*/ 3131962 w 6019391"/>
              <a:gd name="connsiteY7331" fmla="*/ 3211022 h 3787550"/>
              <a:gd name="connsiteX7332" fmla="*/ 3133846 w 6019391"/>
              <a:gd name="connsiteY7332" fmla="*/ 3217220 h 3787550"/>
              <a:gd name="connsiteX7333" fmla="*/ 3134633 w 6019391"/>
              <a:gd name="connsiteY7333" fmla="*/ 3215936 h 3787550"/>
              <a:gd name="connsiteX7334" fmla="*/ 3151244 w 6019391"/>
              <a:gd name="connsiteY7334" fmla="*/ 3176909 h 3787550"/>
              <a:gd name="connsiteX7335" fmla="*/ 3153212 w 6019391"/>
              <a:gd name="connsiteY7335" fmla="*/ 3176348 h 3787550"/>
              <a:gd name="connsiteX7336" fmla="*/ 3158973 w 6019391"/>
              <a:gd name="connsiteY7336" fmla="*/ 3161206 h 3787550"/>
              <a:gd name="connsiteX7337" fmla="*/ 3174488 w 6019391"/>
              <a:gd name="connsiteY7337" fmla="*/ 3118229 h 3787550"/>
              <a:gd name="connsiteX7338" fmla="*/ 3178413 w 6019391"/>
              <a:gd name="connsiteY7338" fmla="*/ 3110521 h 3787550"/>
              <a:gd name="connsiteX7339" fmla="*/ 3181156 w 6019391"/>
              <a:gd name="connsiteY7339" fmla="*/ 3105135 h 3787550"/>
              <a:gd name="connsiteX7340" fmla="*/ 3178286 w 6019391"/>
              <a:gd name="connsiteY7340" fmla="*/ 3112197 h 3787550"/>
              <a:gd name="connsiteX7341" fmla="*/ 3160435 w 6019391"/>
              <a:gd name="connsiteY7341" fmla="*/ 3158822 h 3787550"/>
              <a:gd name="connsiteX7342" fmla="*/ 3124290 w 6019391"/>
              <a:gd name="connsiteY7342" fmla="*/ 3250474 h 3787550"/>
              <a:gd name="connsiteX7343" fmla="*/ 3123447 w 6019391"/>
              <a:gd name="connsiteY7343" fmla="*/ 3266861 h 3787550"/>
              <a:gd name="connsiteX7344" fmla="*/ 3189975 w 6019391"/>
              <a:gd name="connsiteY7344" fmla="*/ 3098698 h 3787550"/>
              <a:gd name="connsiteX7345" fmla="*/ 3240802 w 6019391"/>
              <a:gd name="connsiteY7345" fmla="*/ 2984759 h 3787550"/>
              <a:gd name="connsiteX7346" fmla="*/ 3244779 w 6019391"/>
              <a:gd name="connsiteY7346" fmla="*/ 2968807 h 3787550"/>
              <a:gd name="connsiteX7347" fmla="*/ 3253396 w 6019391"/>
              <a:gd name="connsiteY7347" fmla="*/ 2940423 h 3787550"/>
              <a:gd name="connsiteX7348" fmla="*/ 3253433 w 6019391"/>
              <a:gd name="connsiteY7348" fmla="*/ 2940294 h 3787550"/>
              <a:gd name="connsiteX7349" fmla="*/ 3237859 w 6019391"/>
              <a:gd name="connsiteY7349" fmla="*/ 2973617 h 3787550"/>
              <a:gd name="connsiteX7350" fmla="*/ 3243098 w 6019391"/>
              <a:gd name="connsiteY7350" fmla="*/ 2961682 h 3787550"/>
              <a:gd name="connsiteX7351" fmla="*/ 3244052 w 6019391"/>
              <a:gd name="connsiteY7351" fmla="*/ 2945113 h 3787550"/>
              <a:gd name="connsiteX7352" fmla="*/ 3224180 w 6019391"/>
              <a:gd name="connsiteY7352" fmla="*/ 2980629 h 3787550"/>
              <a:gd name="connsiteX7353" fmla="*/ 3239808 w 6019391"/>
              <a:gd name="connsiteY7353" fmla="*/ 2937468 h 3787550"/>
              <a:gd name="connsiteX7354" fmla="*/ 3240567 w 6019391"/>
              <a:gd name="connsiteY7354" fmla="*/ 2924310 h 3787550"/>
              <a:gd name="connsiteX7355" fmla="*/ 3202706 w 6019391"/>
              <a:gd name="connsiteY7355" fmla="*/ 2998008 h 3787550"/>
              <a:gd name="connsiteX7356" fmla="*/ 3202003 w 6019391"/>
              <a:gd name="connsiteY7356" fmla="*/ 2987234 h 3787550"/>
              <a:gd name="connsiteX7357" fmla="*/ 3146464 w 6019391"/>
              <a:gd name="connsiteY7357" fmla="*/ 3104353 h 3787550"/>
              <a:gd name="connsiteX7358" fmla="*/ 3096433 w 6019391"/>
              <a:gd name="connsiteY7358" fmla="*/ 3224842 h 3787550"/>
              <a:gd name="connsiteX7359" fmla="*/ 3095056 w 6019391"/>
              <a:gd name="connsiteY7359" fmla="*/ 3223999 h 3787550"/>
              <a:gd name="connsiteX7360" fmla="*/ 3071305 w 6019391"/>
              <a:gd name="connsiteY7360" fmla="*/ 3277323 h 3787550"/>
              <a:gd name="connsiteX7361" fmla="*/ 3100228 w 6019391"/>
              <a:gd name="connsiteY7361" fmla="*/ 3206730 h 3787550"/>
              <a:gd name="connsiteX7362" fmla="*/ 3101605 w 6019391"/>
              <a:gd name="connsiteY7362" fmla="*/ 3207574 h 3787550"/>
              <a:gd name="connsiteX7363" fmla="*/ 3115181 w 6019391"/>
              <a:gd name="connsiteY7363" fmla="*/ 3173500 h 3787550"/>
              <a:gd name="connsiteX7364" fmla="*/ 3116023 w 6019391"/>
              <a:gd name="connsiteY7364" fmla="*/ 3157114 h 3787550"/>
              <a:gd name="connsiteX7365" fmla="*/ 3117597 w 6019391"/>
              <a:gd name="connsiteY7365" fmla="*/ 3154545 h 3787550"/>
              <a:gd name="connsiteX7366" fmla="*/ 3118187 w 6019391"/>
              <a:gd name="connsiteY7366" fmla="*/ 3156672 h 3787550"/>
              <a:gd name="connsiteX7367" fmla="*/ 3138705 w 6019391"/>
              <a:gd name="connsiteY7367" fmla="*/ 3108181 h 3787550"/>
              <a:gd name="connsiteX7368" fmla="*/ 3148374 w 6019391"/>
              <a:gd name="connsiteY7368" fmla="*/ 3083573 h 3787550"/>
              <a:gd name="connsiteX7369" fmla="*/ 3160600 w 6019391"/>
              <a:gd name="connsiteY7369" fmla="*/ 3060531 h 3787550"/>
              <a:gd name="connsiteX7370" fmla="*/ 3162230 w 6019391"/>
              <a:gd name="connsiteY7370" fmla="*/ 3042860 h 3787550"/>
              <a:gd name="connsiteX7371" fmla="*/ 3160656 w 6019391"/>
              <a:gd name="connsiteY7371" fmla="*/ 3036598 h 3787550"/>
              <a:gd name="connsiteX7372" fmla="*/ 3156862 w 6019391"/>
              <a:gd name="connsiteY7372" fmla="*/ 3054711 h 3787550"/>
              <a:gd name="connsiteX7373" fmla="*/ 3154613 w 6019391"/>
              <a:gd name="connsiteY7373" fmla="*/ 3058380 h 3787550"/>
              <a:gd name="connsiteX7374" fmla="*/ 3130076 w 6019391"/>
              <a:gd name="connsiteY7374" fmla="*/ 3116521 h 3787550"/>
              <a:gd name="connsiteX7375" fmla="*/ 3129485 w 6019391"/>
              <a:gd name="connsiteY7375" fmla="*/ 3114394 h 3787550"/>
              <a:gd name="connsiteX7376" fmla="*/ 3141600 w 6019391"/>
              <a:gd name="connsiteY7376" fmla="*/ 3082706 h 3787550"/>
              <a:gd name="connsiteX7377" fmla="*/ 3154304 w 6019391"/>
              <a:gd name="connsiteY7377" fmla="*/ 3053145 h 3787550"/>
              <a:gd name="connsiteX7378" fmla="*/ 3156046 w 6019391"/>
              <a:gd name="connsiteY7378" fmla="*/ 3044119 h 3787550"/>
              <a:gd name="connsiteX7379" fmla="*/ 3205825 w 6019391"/>
              <a:gd name="connsiteY7379" fmla="*/ 2942145 h 3787550"/>
              <a:gd name="connsiteX7380" fmla="*/ 3229968 w 6019391"/>
              <a:gd name="connsiteY7380" fmla="*/ 2890826 h 3787550"/>
              <a:gd name="connsiteX7381" fmla="*/ 3255602 w 6019391"/>
              <a:gd name="connsiteY7381" fmla="*/ 2840169 h 3787550"/>
              <a:gd name="connsiteX7382" fmla="*/ 3257822 w 6019391"/>
              <a:gd name="connsiteY7382" fmla="*/ 2824625 h 3787550"/>
              <a:gd name="connsiteX7383" fmla="*/ 3226032 w 6019391"/>
              <a:gd name="connsiteY7383" fmla="*/ 2888418 h 3787550"/>
              <a:gd name="connsiteX7384" fmla="*/ 3195734 w 6019391"/>
              <a:gd name="connsiteY7384" fmla="*/ 2952871 h 3787550"/>
              <a:gd name="connsiteX7385" fmla="*/ 3132158 w 6019391"/>
              <a:gd name="connsiteY7385" fmla="*/ 3080199 h 3787550"/>
              <a:gd name="connsiteX7386" fmla="*/ 3139687 w 6019391"/>
              <a:gd name="connsiteY7386" fmla="*/ 3060217 h 3787550"/>
              <a:gd name="connsiteX7387" fmla="*/ 3159728 w 6019391"/>
              <a:gd name="connsiteY7387" fmla="*/ 3017362 h 3787550"/>
              <a:gd name="connsiteX7388" fmla="*/ 3202170 w 6019391"/>
              <a:gd name="connsiteY7388" fmla="*/ 2933095 h 3787550"/>
              <a:gd name="connsiteX7389" fmla="*/ 3206273 w 6019391"/>
              <a:gd name="connsiteY7389" fmla="*/ 2923750 h 3787550"/>
              <a:gd name="connsiteX7390" fmla="*/ 3207116 w 6019391"/>
              <a:gd name="connsiteY7390" fmla="*/ 2907363 h 3787550"/>
              <a:gd name="connsiteX7391" fmla="*/ 3136231 w 6019391"/>
              <a:gd name="connsiteY7391" fmla="*/ 3055704 h 3787550"/>
              <a:gd name="connsiteX7392" fmla="*/ 3135331 w 6019391"/>
              <a:gd name="connsiteY7392" fmla="*/ 3048341 h 3787550"/>
              <a:gd name="connsiteX7393" fmla="*/ 3126927 w 6019391"/>
              <a:gd name="connsiteY7393" fmla="*/ 3065146 h 3787550"/>
              <a:gd name="connsiteX7394" fmla="*/ 3140502 w 6019391"/>
              <a:gd name="connsiteY7394" fmla="*/ 3031072 h 3787550"/>
              <a:gd name="connsiteX7395" fmla="*/ 3141486 w 6019391"/>
              <a:gd name="connsiteY7395" fmla="*/ 3035206 h 3787550"/>
              <a:gd name="connsiteX7396" fmla="*/ 3212287 w 6019391"/>
              <a:gd name="connsiteY7396" fmla="*/ 2890095 h 3787550"/>
              <a:gd name="connsiteX7397" fmla="*/ 3213130 w 6019391"/>
              <a:gd name="connsiteY7397" fmla="*/ 2873707 h 3787550"/>
              <a:gd name="connsiteX7398" fmla="*/ 3164056 w 6019391"/>
              <a:gd name="connsiteY7398" fmla="*/ 2977627 h 3787550"/>
              <a:gd name="connsiteX7399" fmla="*/ 3193455 w 6019391"/>
              <a:gd name="connsiteY7399" fmla="*/ 2905811 h 3787550"/>
              <a:gd name="connsiteX7400" fmla="*/ 3223557 w 6019391"/>
              <a:gd name="connsiteY7400" fmla="*/ 2835941 h 3787550"/>
              <a:gd name="connsiteX7401" fmla="*/ 3299447 w 6019391"/>
              <a:gd name="connsiteY7401" fmla="*/ 2685618 h 3787550"/>
              <a:gd name="connsiteX7402" fmla="*/ 3301779 w 6019391"/>
              <a:gd name="connsiteY7402" fmla="*/ 2669891 h 3787550"/>
              <a:gd name="connsiteX7403" fmla="*/ 3230668 w 6019391"/>
              <a:gd name="connsiteY7403" fmla="*/ 2809767 h 3787550"/>
              <a:gd name="connsiteX7404" fmla="*/ 3229207 w 6019391"/>
              <a:gd name="connsiteY7404" fmla="*/ 2812151 h 3787550"/>
              <a:gd name="connsiteX7405" fmla="*/ 3224316 w 6019391"/>
              <a:gd name="connsiteY7405" fmla="*/ 2822782 h 3787550"/>
              <a:gd name="connsiteX7406" fmla="*/ 3193230 w 6019391"/>
              <a:gd name="connsiteY7406" fmla="*/ 2888519 h 3787550"/>
              <a:gd name="connsiteX7407" fmla="*/ 3180609 w 6019391"/>
              <a:gd name="connsiteY7407" fmla="*/ 2914850 h 3787550"/>
              <a:gd name="connsiteX7408" fmla="*/ 3182746 w 6019391"/>
              <a:gd name="connsiteY7408" fmla="*/ 2902535 h 3787550"/>
              <a:gd name="connsiteX7409" fmla="*/ 3245424 w 6019391"/>
              <a:gd name="connsiteY7409" fmla="*/ 2776418 h 3787550"/>
              <a:gd name="connsiteX7410" fmla="*/ 3277804 w 6019391"/>
              <a:gd name="connsiteY7410" fmla="*/ 2714752 h 3787550"/>
              <a:gd name="connsiteX7411" fmla="*/ 3310971 w 6019391"/>
              <a:gd name="connsiteY7411" fmla="*/ 2651803 h 3787550"/>
              <a:gd name="connsiteX7412" fmla="*/ 3378962 w 6019391"/>
              <a:gd name="connsiteY7412" fmla="*/ 2528936 h 3787550"/>
              <a:gd name="connsiteX7413" fmla="*/ 3413900 w 6019391"/>
              <a:gd name="connsiteY7413" fmla="*/ 2468837 h 3787550"/>
              <a:gd name="connsiteX7414" fmla="*/ 3451001 w 6019391"/>
              <a:gd name="connsiteY7414" fmla="*/ 2408297 h 3787550"/>
              <a:gd name="connsiteX7415" fmla="*/ 3524419 w 6019391"/>
              <a:gd name="connsiteY7415" fmla="*/ 2288501 h 3787550"/>
              <a:gd name="connsiteX7416" fmla="*/ 3601856 w 6019391"/>
              <a:gd name="connsiteY7416" fmla="*/ 2171417 h 3787550"/>
              <a:gd name="connsiteX7417" fmla="*/ 3640137 w 6019391"/>
              <a:gd name="connsiteY7417" fmla="*/ 2111599 h 3787550"/>
              <a:gd name="connsiteX7418" fmla="*/ 3680585 w 6019391"/>
              <a:gd name="connsiteY7418" fmla="*/ 2054873 h 3787550"/>
              <a:gd name="connsiteX7419" fmla="*/ 3761759 w 6019391"/>
              <a:gd name="connsiteY7419" fmla="*/ 1940078 h 3787550"/>
              <a:gd name="connsiteX7420" fmla="*/ 3838943 w 6019391"/>
              <a:gd name="connsiteY7420" fmla="*/ 1837978 h 3787550"/>
              <a:gd name="connsiteX7421" fmla="*/ 3877535 w 6019391"/>
              <a:gd name="connsiteY7421" fmla="*/ 1786927 h 3787550"/>
              <a:gd name="connsiteX7422" fmla="*/ 3917308 w 6019391"/>
              <a:gd name="connsiteY7422" fmla="*/ 1736599 h 3787550"/>
              <a:gd name="connsiteX7423" fmla="*/ 3998314 w 6019391"/>
              <a:gd name="connsiteY7423" fmla="*/ 1637091 h 3787550"/>
              <a:gd name="connsiteX7424" fmla="*/ 4038874 w 6019391"/>
              <a:gd name="connsiteY7424" fmla="*/ 1589012 h 3787550"/>
              <a:gd name="connsiteX7425" fmla="*/ 4081401 w 6019391"/>
              <a:gd name="connsiteY7425" fmla="*/ 1540370 h 3787550"/>
              <a:gd name="connsiteX7426" fmla="*/ 4215413 w 6019391"/>
              <a:gd name="connsiteY7426" fmla="*/ 1391960 h 3787550"/>
              <a:gd name="connsiteX7427" fmla="*/ 4210736 w 6019391"/>
              <a:gd name="connsiteY7427" fmla="*/ 1394712 h 3787550"/>
              <a:gd name="connsiteX7428" fmla="*/ 4219275 w 6019391"/>
              <a:gd name="connsiteY7428" fmla="*/ 1384457 h 3787550"/>
              <a:gd name="connsiteX7429" fmla="*/ 4233038 w 6019391"/>
              <a:gd name="connsiteY7429" fmla="*/ 1371441 h 3787550"/>
              <a:gd name="connsiteX7430" fmla="*/ 4234617 w 6019391"/>
              <a:gd name="connsiteY7430" fmla="*/ 1370693 h 3787550"/>
              <a:gd name="connsiteX7431" fmla="*/ 4265813 w 6019391"/>
              <a:gd name="connsiteY7431" fmla="*/ 1336144 h 3787550"/>
              <a:gd name="connsiteX7432" fmla="*/ 4258946 w 6019391"/>
              <a:gd name="connsiteY7432" fmla="*/ 1341226 h 3787550"/>
              <a:gd name="connsiteX7433" fmla="*/ 4253377 w 6019391"/>
              <a:gd name="connsiteY7433" fmla="*/ 1346970 h 3787550"/>
              <a:gd name="connsiteX7434" fmla="*/ 4259188 w 6019391"/>
              <a:gd name="connsiteY7434" fmla="*/ 1336174 h 3787550"/>
              <a:gd name="connsiteX7435" fmla="*/ 4282838 w 6019391"/>
              <a:gd name="connsiteY7435" fmla="*/ 1317172 h 3787550"/>
              <a:gd name="connsiteX7436" fmla="*/ 4283105 w 6019391"/>
              <a:gd name="connsiteY7436" fmla="*/ 1316995 h 3787550"/>
              <a:gd name="connsiteX7437" fmla="*/ 4301676 w 6019391"/>
              <a:gd name="connsiteY7437" fmla="*/ 1296427 h 3787550"/>
              <a:gd name="connsiteX7438" fmla="*/ 4306535 w 6019391"/>
              <a:gd name="connsiteY7438" fmla="*/ 1291633 h 3787550"/>
              <a:gd name="connsiteX7439" fmla="*/ 4307104 w 6019391"/>
              <a:gd name="connsiteY7439" fmla="*/ 1289119 h 3787550"/>
              <a:gd name="connsiteX7440" fmla="*/ 4328280 w 6019391"/>
              <a:gd name="connsiteY7440" fmla="*/ 1267341 h 3787550"/>
              <a:gd name="connsiteX7441" fmla="*/ 4330715 w 6019391"/>
              <a:gd name="connsiteY7441" fmla="*/ 1265133 h 3787550"/>
              <a:gd name="connsiteX7442" fmla="*/ 4329275 w 6019391"/>
              <a:gd name="connsiteY7442" fmla="*/ 1261114 h 3787550"/>
              <a:gd name="connsiteX7443" fmla="*/ 4325774 w 6019391"/>
              <a:gd name="connsiteY7443" fmla="*/ 1261610 h 3787550"/>
              <a:gd name="connsiteX7444" fmla="*/ 4324931 w 6019391"/>
              <a:gd name="connsiteY7444" fmla="*/ 1257662 h 3787550"/>
              <a:gd name="connsiteX7445" fmla="*/ 4324691 w 6019391"/>
              <a:gd name="connsiteY7445" fmla="*/ 1257491 h 3787550"/>
              <a:gd name="connsiteX7446" fmla="*/ 4328697 w 6019391"/>
              <a:gd name="connsiteY7446" fmla="*/ 1254857 h 3787550"/>
              <a:gd name="connsiteX7447" fmla="*/ 4371113 w 6019391"/>
              <a:gd name="connsiteY7447" fmla="*/ 1215337 h 3787550"/>
              <a:gd name="connsiteX7448" fmla="*/ 4430222 w 6019391"/>
              <a:gd name="connsiteY7448" fmla="*/ 1152216 h 3787550"/>
              <a:gd name="connsiteX7449" fmla="*/ 4490066 w 6019391"/>
              <a:gd name="connsiteY7449" fmla="*/ 1089160 h 3787550"/>
              <a:gd name="connsiteX7450" fmla="*/ 4545644 w 6019391"/>
              <a:gd name="connsiteY7450" fmla="*/ 1035183 h 3787550"/>
              <a:gd name="connsiteX7451" fmla="*/ 4546692 w 6019391"/>
              <a:gd name="connsiteY7451" fmla="*/ 1031983 h 3787550"/>
              <a:gd name="connsiteX7452" fmla="*/ 4532553 w 6019391"/>
              <a:gd name="connsiteY7452" fmla="*/ 1045513 h 3787550"/>
              <a:gd name="connsiteX7453" fmla="*/ 4512183 w 6019391"/>
              <a:gd name="connsiteY7453" fmla="*/ 1062976 h 3787550"/>
              <a:gd name="connsiteX7454" fmla="*/ 4476346 w 6019391"/>
              <a:gd name="connsiteY7454" fmla="*/ 1100595 h 3787550"/>
              <a:gd name="connsiteX7455" fmla="*/ 4420385 w 6019391"/>
              <a:gd name="connsiteY7455" fmla="*/ 1156830 h 3787550"/>
              <a:gd name="connsiteX7456" fmla="*/ 4404145 w 6019391"/>
              <a:gd name="connsiteY7456" fmla="*/ 1172691 h 3787550"/>
              <a:gd name="connsiteX7457" fmla="*/ 4404982 w 6019391"/>
              <a:gd name="connsiteY7457" fmla="*/ 1168504 h 3787550"/>
              <a:gd name="connsiteX7458" fmla="*/ 4419718 w 6019391"/>
              <a:gd name="connsiteY7458" fmla="*/ 1153704 h 3787550"/>
              <a:gd name="connsiteX7459" fmla="*/ 4477673 w 6019391"/>
              <a:gd name="connsiteY7459" fmla="*/ 1093966 h 3787550"/>
              <a:gd name="connsiteX7460" fmla="*/ 4558136 w 6019391"/>
              <a:gd name="connsiteY7460" fmla="*/ 1018667 h 3787550"/>
              <a:gd name="connsiteX7461" fmla="*/ 4597262 w 6019391"/>
              <a:gd name="connsiteY7461" fmla="*/ 979565 h 3787550"/>
              <a:gd name="connsiteX7462" fmla="*/ 4708220 w 6019391"/>
              <a:gd name="connsiteY7462" fmla="*/ 892315 h 3787550"/>
              <a:gd name="connsiteX7463" fmla="*/ 4726823 w 6019391"/>
              <a:gd name="connsiteY7463" fmla="*/ 881170 h 3787550"/>
              <a:gd name="connsiteX7464" fmla="*/ 4730948 w 6019391"/>
              <a:gd name="connsiteY7464" fmla="*/ 877155 h 3787550"/>
              <a:gd name="connsiteX7465" fmla="*/ 4731236 w 6019391"/>
              <a:gd name="connsiteY7465" fmla="*/ 877273 h 3787550"/>
              <a:gd name="connsiteX7466" fmla="*/ 4731673 w 6019391"/>
              <a:gd name="connsiteY7466" fmla="*/ 876450 h 3787550"/>
              <a:gd name="connsiteX7467" fmla="*/ 4730948 w 6019391"/>
              <a:gd name="connsiteY7467" fmla="*/ 877155 h 3787550"/>
              <a:gd name="connsiteX7468" fmla="*/ 4729852 w 6019391"/>
              <a:gd name="connsiteY7468" fmla="*/ 876707 h 3787550"/>
              <a:gd name="connsiteX7469" fmla="*/ 4744202 w 6019391"/>
              <a:gd name="connsiteY7469" fmla="*/ 864165 h 3787550"/>
              <a:gd name="connsiteX7470" fmla="*/ 4740072 w 6019391"/>
              <a:gd name="connsiteY7470" fmla="*/ 865767 h 3787550"/>
              <a:gd name="connsiteX7471" fmla="*/ 4736148 w 6019391"/>
              <a:gd name="connsiteY7471" fmla="*/ 864290 h 3787550"/>
              <a:gd name="connsiteX7472" fmla="*/ 4722741 w 6019391"/>
              <a:gd name="connsiteY7472" fmla="*/ 872461 h 3787550"/>
              <a:gd name="connsiteX7473" fmla="*/ 4701388 w 6019391"/>
              <a:gd name="connsiteY7473" fmla="*/ 886125 h 3787550"/>
              <a:gd name="connsiteX7474" fmla="*/ 4683007 w 6019391"/>
              <a:gd name="connsiteY7474" fmla="*/ 898162 h 3787550"/>
              <a:gd name="connsiteX7475" fmla="*/ 4687246 w 6019391"/>
              <a:gd name="connsiteY7475" fmla="*/ 894715 h 3787550"/>
              <a:gd name="connsiteX7476" fmla="*/ 4711101 w 6019391"/>
              <a:gd name="connsiteY7476" fmla="*/ 879216 h 3787550"/>
              <a:gd name="connsiteX7477" fmla="*/ 4759583 w 6019391"/>
              <a:gd name="connsiteY7477" fmla="*/ 846073 h 3787550"/>
              <a:gd name="connsiteX7478" fmla="*/ 4786099 w 6019391"/>
              <a:gd name="connsiteY7478" fmla="*/ 829519 h 3787550"/>
              <a:gd name="connsiteX7479" fmla="*/ 4811041 w 6019391"/>
              <a:gd name="connsiteY7479" fmla="*/ 814713 h 3787550"/>
              <a:gd name="connsiteX7480" fmla="*/ 4782687 w 6019391"/>
              <a:gd name="connsiteY7480" fmla="*/ 833308 h 3787550"/>
              <a:gd name="connsiteX7481" fmla="*/ 4773411 w 6019391"/>
              <a:gd name="connsiteY7481" fmla="*/ 839876 h 3787550"/>
              <a:gd name="connsiteX7482" fmla="*/ 4783353 w 6019391"/>
              <a:gd name="connsiteY7482" fmla="*/ 836434 h 3787550"/>
              <a:gd name="connsiteX7483" fmla="*/ 4812379 w 6019391"/>
              <a:gd name="connsiteY7483" fmla="*/ 817797 h 3787550"/>
              <a:gd name="connsiteX7484" fmla="*/ 4816141 w 6019391"/>
              <a:gd name="connsiteY7484" fmla="*/ 813529 h 3787550"/>
              <a:gd name="connsiteX7485" fmla="*/ 4820553 w 6019391"/>
              <a:gd name="connsiteY7485" fmla="*/ 809257 h 3787550"/>
              <a:gd name="connsiteX7486" fmla="*/ 4819687 w 6019391"/>
              <a:gd name="connsiteY7486" fmla="*/ 809250 h 3787550"/>
              <a:gd name="connsiteX7487" fmla="*/ 4820150 w 6019391"/>
              <a:gd name="connsiteY7487" fmla="*/ 808295 h 3787550"/>
              <a:gd name="connsiteX7488" fmla="*/ 4821924 w 6019391"/>
              <a:gd name="connsiteY7488" fmla="*/ 807930 h 3787550"/>
              <a:gd name="connsiteX7489" fmla="*/ 4832419 w 6019391"/>
              <a:gd name="connsiteY7489" fmla="*/ 797769 h 3787550"/>
              <a:gd name="connsiteX7490" fmla="*/ 4848305 w 6019391"/>
              <a:gd name="connsiteY7490" fmla="*/ 783718 h 3787550"/>
              <a:gd name="connsiteX7491" fmla="*/ 4893666 w 6019391"/>
              <a:gd name="connsiteY7491" fmla="*/ 744747 h 3787550"/>
              <a:gd name="connsiteX7492" fmla="*/ 4915571 w 6019391"/>
              <a:gd name="connsiteY7492" fmla="*/ 728446 h 3787550"/>
              <a:gd name="connsiteX7493" fmla="*/ 4931463 w 6019391"/>
              <a:gd name="connsiteY7493" fmla="*/ 717444 h 3787550"/>
              <a:gd name="connsiteX7494" fmla="*/ 4930216 w 6019391"/>
              <a:gd name="connsiteY7494" fmla="*/ 718766 h 3787550"/>
              <a:gd name="connsiteX7495" fmla="*/ 4919319 w 6019391"/>
              <a:gd name="connsiteY7495" fmla="*/ 728477 h 3787550"/>
              <a:gd name="connsiteX7496" fmla="*/ 4918337 w 6019391"/>
              <a:gd name="connsiteY7496" fmla="*/ 729497 h 3787550"/>
              <a:gd name="connsiteX7497" fmla="*/ 4911915 w 6019391"/>
              <a:gd name="connsiteY7497" fmla="*/ 733948 h 3787550"/>
              <a:gd name="connsiteX7498" fmla="*/ 4891883 w 6019391"/>
              <a:gd name="connsiteY7498" fmla="*/ 749237 h 3787550"/>
              <a:gd name="connsiteX7499" fmla="*/ 4851715 w 6019391"/>
              <a:gd name="connsiteY7499" fmla="*/ 784653 h 3787550"/>
              <a:gd name="connsiteX7500" fmla="*/ 4825555 w 6019391"/>
              <a:gd name="connsiteY7500" fmla="*/ 809899 h 3787550"/>
              <a:gd name="connsiteX7501" fmla="*/ 4848184 w 6019391"/>
              <a:gd name="connsiteY7501" fmla="*/ 796737 h 3787550"/>
              <a:gd name="connsiteX7502" fmla="*/ 4819297 w 6019391"/>
              <a:gd name="connsiteY7502" fmla="*/ 816466 h 3787550"/>
              <a:gd name="connsiteX7503" fmla="*/ 4817665 w 6019391"/>
              <a:gd name="connsiteY7503" fmla="*/ 817512 h 3787550"/>
              <a:gd name="connsiteX7504" fmla="*/ 4812679 w 6019391"/>
              <a:gd name="connsiteY7504" fmla="*/ 822324 h 3787550"/>
              <a:gd name="connsiteX7505" fmla="*/ 4807113 w 6019391"/>
              <a:gd name="connsiteY7505" fmla="*/ 825317 h 3787550"/>
              <a:gd name="connsiteX7506" fmla="*/ 4808309 w 6019391"/>
              <a:gd name="connsiteY7506" fmla="*/ 823510 h 3787550"/>
              <a:gd name="connsiteX7507" fmla="*/ 4789517 w 6019391"/>
              <a:gd name="connsiteY7507" fmla="*/ 835559 h 3787550"/>
              <a:gd name="connsiteX7508" fmla="*/ 4785841 w 6019391"/>
              <a:gd name="connsiteY7508" fmla="*/ 839300 h 3787550"/>
              <a:gd name="connsiteX7509" fmla="*/ 4789727 w 6019391"/>
              <a:gd name="connsiteY7509" fmla="*/ 836546 h 3787550"/>
              <a:gd name="connsiteX7510" fmla="*/ 4823122 w 6019391"/>
              <a:gd name="connsiteY7510" fmla="*/ 816306 h 3787550"/>
              <a:gd name="connsiteX7511" fmla="*/ 4844870 w 6019391"/>
              <a:gd name="connsiteY7511" fmla="*/ 803821 h 3787550"/>
              <a:gd name="connsiteX7512" fmla="*/ 4842472 w 6019391"/>
              <a:gd name="connsiteY7512" fmla="*/ 806438 h 3787550"/>
              <a:gd name="connsiteX7513" fmla="*/ 4842381 w 6019391"/>
              <a:gd name="connsiteY7513" fmla="*/ 806564 h 3787550"/>
              <a:gd name="connsiteX7514" fmla="*/ 4841468 w 6019391"/>
              <a:gd name="connsiteY7514" fmla="*/ 807179 h 3787550"/>
              <a:gd name="connsiteX7515" fmla="*/ 4826590 w 6019391"/>
              <a:gd name="connsiteY7515" fmla="*/ 816576 h 3787550"/>
              <a:gd name="connsiteX7516" fmla="*/ 4833177 w 6019391"/>
              <a:gd name="connsiteY7516" fmla="*/ 815325 h 3787550"/>
              <a:gd name="connsiteX7517" fmla="*/ 4836183 w 6019391"/>
              <a:gd name="connsiteY7517" fmla="*/ 813196 h 3787550"/>
              <a:gd name="connsiteX7518" fmla="*/ 4851360 w 6019391"/>
              <a:gd name="connsiteY7518" fmla="*/ 798029 h 3787550"/>
              <a:gd name="connsiteX7519" fmla="*/ 4962316 w 6019391"/>
              <a:gd name="connsiteY7519" fmla="*/ 710780 h 3787550"/>
              <a:gd name="connsiteX7520" fmla="*/ 4980919 w 6019391"/>
              <a:gd name="connsiteY7520" fmla="*/ 699634 h 3787550"/>
              <a:gd name="connsiteX7521" fmla="*/ 4985044 w 6019391"/>
              <a:gd name="connsiteY7521" fmla="*/ 695620 h 3787550"/>
              <a:gd name="connsiteX7522" fmla="*/ 4985331 w 6019391"/>
              <a:gd name="connsiteY7522" fmla="*/ 695738 h 3787550"/>
              <a:gd name="connsiteX7523" fmla="*/ 4985769 w 6019391"/>
              <a:gd name="connsiteY7523" fmla="*/ 694914 h 3787550"/>
              <a:gd name="connsiteX7524" fmla="*/ 4985044 w 6019391"/>
              <a:gd name="connsiteY7524" fmla="*/ 695620 h 3787550"/>
              <a:gd name="connsiteX7525" fmla="*/ 4983949 w 6019391"/>
              <a:gd name="connsiteY7525" fmla="*/ 695172 h 3787550"/>
              <a:gd name="connsiteX7526" fmla="*/ 4998299 w 6019391"/>
              <a:gd name="connsiteY7526" fmla="*/ 682630 h 3787550"/>
              <a:gd name="connsiteX7527" fmla="*/ 4994168 w 6019391"/>
              <a:gd name="connsiteY7527" fmla="*/ 684233 h 3787550"/>
              <a:gd name="connsiteX7528" fmla="*/ 4990245 w 6019391"/>
              <a:gd name="connsiteY7528" fmla="*/ 682754 h 3787550"/>
              <a:gd name="connsiteX7529" fmla="*/ 4976837 w 6019391"/>
              <a:gd name="connsiteY7529" fmla="*/ 690925 h 3787550"/>
              <a:gd name="connsiteX7530" fmla="*/ 4955486 w 6019391"/>
              <a:gd name="connsiteY7530" fmla="*/ 704590 h 3787550"/>
              <a:gd name="connsiteX7531" fmla="*/ 4937104 w 6019391"/>
              <a:gd name="connsiteY7531" fmla="*/ 716626 h 3787550"/>
              <a:gd name="connsiteX7532" fmla="*/ 4941342 w 6019391"/>
              <a:gd name="connsiteY7532" fmla="*/ 713179 h 3787550"/>
              <a:gd name="connsiteX7533" fmla="*/ 4965198 w 6019391"/>
              <a:gd name="connsiteY7533" fmla="*/ 697680 h 3787550"/>
              <a:gd name="connsiteX7534" fmla="*/ 5013679 w 6019391"/>
              <a:gd name="connsiteY7534" fmla="*/ 664538 h 3787550"/>
              <a:gd name="connsiteX7535" fmla="*/ 5040195 w 6019391"/>
              <a:gd name="connsiteY7535" fmla="*/ 647983 h 3787550"/>
              <a:gd name="connsiteX7536" fmla="*/ 5065137 w 6019391"/>
              <a:gd name="connsiteY7536" fmla="*/ 633178 h 3787550"/>
              <a:gd name="connsiteX7537" fmla="*/ 5036783 w 6019391"/>
              <a:gd name="connsiteY7537" fmla="*/ 651773 h 3787550"/>
              <a:gd name="connsiteX7538" fmla="*/ 5027507 w 6019391"/>
              <a:gd name="connsiteY7538" fmla="*/ 658341 h 3787550"/>
              <a:gd name="connsiteX7539" fmla="*/ 5037450 w 6019391"/>
              <a:gd name="connsiteY7539" fmla="*/ 654898 h 3787550"/>
              <a:gd name="connsiteX7540" fmla="*/ 5102281 w 6019391"/>
              <a:gd name="connsiteY7540" fmla="*/ 615202 h 3787550"/>
              <a:gd name="connsiteX7541" fmla="*/ 5043612 w 6019391"/>
              <a:gd name="connsiteY7541" fmla="*/ 654024 h 3787550"/>
              <a:gd name="connsiteX7542" fmla="*/ 5039939 w 6019391"/>
              <a:gd name="connsiteY7542" fmla="*/ 657765 h 3787550"/>
              <a:gd name="connsiteX7543" fmla="*/ 5043824 w 6019391"/>
              <a:gd name="connsiteY7543" fmla="*/ 655011 h 3787550"/>
              <a:gd name="connsiteX7544" fmla="*/ 5077219 w 6019391"/>
              <a:gd name="connsiteY7544" fmla="*/ 634770 h 3787550"/>
              <a:gd name="connsiteX7545" fmla="*/ 5098967 w 6019391"/>
              <a:gd name="connsiteY7545" fmla="*/ 622286 h 3787550"/>
              <a:gd name="connsiteX7546" fmla="*/ 5096569 w 6019391"/>
              <a:gd name="connsiteY7546" fmla="*/ 624903 h 3787550"/>
              <a:gd name="connsiteX7547" fmla="*/ 5096476 w 6019391"/>
              <a:gd name="connsiteY7547" fmla="*/ 625029 h 3787550"/>
              <a:gd name="connsiteX7548" fmla="*/ 5095563 w 6019391"/>
              <a:gd name="connsiteY7548" fmla="*/ 625644 h 3787550"/>
              <a:gd name="connsiteX7549" fmla="*/ 5080686 w 6019391"/>
              <a:gd name="connsiteY7549" fmla="*/ 635041 h 3787550"/>
              <a:gd name="connsiteX7550" fmla="*/ 5092099 w 6019391"/>
              <a:gd name="connsiteY7550" fmla="*/ 630372 h 3787550"/>
              <a:gd name="connsiteX7551" fmla="*/ 5093147 w 6019391"/>
              <a:gd name="connsiteY7551" fmla="*/ 629679 h 3787550"/>
              <a:gd name="connsiteX7552" fmla="*/ 5093361 w 6019391"/>
              <a:gd name="connsiteY7552" fmla="*/ 631546 h 3787550"/>
              <a:gd name="connsiteX7553" fmla="*/ 5096642 w 6019391"/>
              <a:gd name="connsiteY7553" fmla="*/ 628920 h 3787550"/>
              <a:gd name="connsiteX7554" fmla="*/ 5100123 w 6019391"/>
              <a:gd name="connsiteY7554" fmla="*/ 625281 h 3787550"/>
              <a:gd name="connsiteX7555" fmla="*/ 5103196 w 6019391"/>
              <a:gd name="connsiteY7555" fmla="*/ 623545 h 3787550"/>
              <a:gd name="connsiteX7556" fmla="*/ 5094831 w 6019391"/>
              <a:gd name="connsiteY7556" fmla="*/ 631002 h 3787550"/>
              <a:gd name="connsiteX7557" fmla="*/ 5038157 w 6019391"/>
              <a:gd name="connsiteY7557" fmla="*/ 666322 h 3787550"/>
              <a:gd name="connsiteX7558" fmla="*/ 5017400 w 6019391"/>
              <a:gd name="connsiteY7558" fmla="*/ 681975 h 3787550"/>
              <a:gd name="connsiteX7559" fmla="*/ 5020656 w 6019391"/>
              <a:gd name="connsiteY7559" fmla="*/ 680327 h 3787550"/>
              <a:gd name="connsiteX7560" fmla="*/ 5067213 w 6019391"/>
              <a:gd name="connsiteY7560" fmla="*/ 651695 h 3787550"/>
              <a:gd name="connsiteX7561" fmla="*/ 5084647 w 6019391"/>
              <a:gd name="connsiteY7561" fmla="*/ 640751 h 3787550"/>
              <a:gd name="connsiteX7562" fmla="*/ 5075476 w 6019391"/>
              <a:gd name="connsiteY7562" fmla="*/ 648491 h 3787550"/>
              <a:gd name="connsiteX7563" fmla="*/ 5024475 w 6019391"/>
              <a:gd name="connsiteY7563" fmla="*/ 681990 h 3787550"/>
              <a:gd name="connsiteX7564" fmla="*/ 5005152 w 6019391"/>
              <a:gd name="connsiteY7564" fmla="*/ 696253 h 3787550"/>
              <a:gd name="connsiteX7565" fmla="*/ 5019294 w 6019391"/>
              <a:gd name="connsiteY7565" fmla="*/ 686792 h 3787550"/>
              <a:gd name="connsiteX7566" fmla="*/ 5034522 w 6019391"/>
              <a:gd name="connsiteY7566" fmla="*/ 678362 h 3787550"/>
              <a:gd name="connsiteX7567" fmla="*/ 5009494 w 6019391"/>
              <a:gd name="connsiteY7567" fmla="*/ 695638 h 3787550"/>
              <a:gd name="connsiteX7568" fmla="*/ 5002950 w 6019391"/>
              <a:gd name="connsiteY7568" fmla="*/ 702836 h 3787550"/>
              <a:gd name="connsiteX7569" fmla="*/ 4975193 w 6019391"/>
              <a:gd name="connsiteY7569" fmla="*/ 723550 h 3787550"/>
              <a:gd name="connsiteX7570" fmla="*/ 4971518 w 6019391"/>
              <a:gd name="connsiteY7570" fmla="*/ 727291 h 3787550"/>
              <a:gd name="connsiteX7571" fmla="*/ 4979535 w 6019391"/>
              <a:gd name="connsiteY7571" fmla="*/ 722933 h 3787550"/>
              <a:gd name="connsiteX7572" fmla="*/ 5041633 w 6019391"/>
              <a:gd name="connsiteY7572" fmla="*/ 682607 h 3787550"/>
              <a:gd name="connsiteX7573" fmla="*/ 4991088 w 6019391"/>
              <a:gd name="connsiteY7573" fmla="*/ 718245 h 3787550"/>
              <a:gd name="connsiteX7574" fmla="*/ 4987204 w 6019391"/>
              <a:gd name="connsiteY7574" fmla="*/ 725066 h 3787550"/>
              <a:gd name="connsiteX7575" fmla="*/ 5048324 w 6019391"/>
              <a:gd name="connsiteY7575" fmla="*/ 684880 h 3787550"/>
              <a:gd name="connsiteX7576" fmla="*/ 5055326 w 6019391"/>
              <a:gd name="connsiteY7576" fmla="*/ 683887 h 3787550"/>
              <a:gd name="connsiteX7577" fmla="*/ 5015842 w 6019391"/>
              <a:gd name="connsiteY7577" fmla="*/ 712533 h 3787550"/>
              <a:gd name="connsiteX7578" fmla="*/ 5009927 w 6019391"/>
              <a:gd name="connsiteY7578" fmla="*/ 718626 h 3787550"/>
              <a:gd name="connsiteX7579" fmla="*/ 5044157 w 6019391"/>
              <a:gd name="connsiteY7579" fmla="*/ 696042 h 3787550"/>
              <a:gd name="connsiteX7580" fmla="*/ 5057837 w 6019391"/>
              <a:gd name="connsiteY7580" fmla="*/ 686779 h 3787550"/>
              <a:gd name="connsiteX7581" fmla="*/ 5053723 w 6019391"/>
              <a:gd name="connsiteY7581" fmla="*/ 693008 h 3787550"/>
              <a:gd name="connsiteX7582" fmla="*/ 5063196 w 6019391"/>
              <a:gd name="connsiteY7582" fmla="*/ 686785 h 3787550"/>
              <a:gd name="connsiteX7583" fmla="*/ 5070259 w 6019391"/>
              <a:gd name="connsiteY7583" fmla="*/ 678674 h 3787550"/>
              <a:gd name="connsiteX7584" fmla="*/ 5076576 w 6019391"/>
              <a:gd name="connsiteY7584" fmla="*/ 674604 h 3787550"/>
              <a:gd name="connsiteX7585" fmla="*/ 5077337 w 6019391"/>
              <a:gd name="connsiteY7585" fmla="*/ 674110 h 3787550"/>
              <a:gd name="connsiteX7586" fmla="*/ 5074722 w 6019391"/>
              <a:gd name="connsiteY7586" fmla="*/ 677533 h 3787550"/>
              <a:gd name="connsiteX7587" fmla="*/ 5063880 w 6019391"/>
              <a:gd name="connsiteY7587" fmla="*/ 690647 h 3787550"/>
              <a:gd name="connsiteX7588" fmla="*/ 5037039 w 6019391"/>
              <a:gd name="connsiteY7588" fmla="*/ 720250 h 3787550"/>
              <a:gd name="connsiteX7589" fmla="*/ 5046985 w 6019391"/>
              <a:gd name="connsiteY7589" fmla="*/ 712689 h 3787550"/>
              <a:gd name="connsiteX7590" fmla="*/ 5060089 w 6019391"/>
              <a:gd name="connsiteY7590" fmla="*/ 699369 h 3787550"/>
              <a:gd name="connsiteX7591" fmla="*/ 5066446 w 6019391"/>
              <a:gd name="connsiteY7591" fmla="*/ 696232 h 3787550"/>
              <a:gd name="connsiteX7592" fmla="*/ 5070343 w 6019391"/>
              <a:gd name="connsiteY7592" fmla="*/ 690110 h 3787550"/>
              <a:gd name="connsiteX7593" fmla="*/ 5076847 w 6019391"/>
              <a:gd name="connsiteY7593" fmla="*/ 686900 h 3787550"/>
              <a:gd name="connsiteX7594" fmla="*/ 5088419 w 6019391"/>
              <a:gd name="connsiteY7594" fmla="*/ 673010 h 3787550"/>
              <a:gd name="connsiteX7595" fmla="*/ 5084480 w 6019391"/>
              <a:gd name="connsiteY7595" fmla="*/ 681806 h 3787550"/>
              <a:gd name="connsiteX7596" fmla="*/ 5076497 w 6019391"/>
              <a:gd name="connsiteY7596" fmla="*/ 691271 h 3787550"/>
              <a:gd name="connsiteX7597" fmla="*/ 5075906 w 6019391"/>
              <a:gd name="connsiteY7597" fmla="*/ 697089 h 3787550"/>
              <a:gd name="connsiteX7598" fmla="*/ 5065610 w 6019391"/>
              <a:gd name="connsiteY7598" fmla="*/ 709518 h 3787550"/>
              <a:gd name="connsiteX7599" fmla="*/ 5051667 w 6019391"/>
              <a:gd name="connsiteY7599" fmla="*/ 722732 h 3787550"/>
              <a:gd name="connsiteX7600" fmla="*/ 5051934 w 6019391"/>
              <a:gd name="connsiteY7600" fmla="*/ 722411 h 3787550"/>
              <a:gd name="connsiteX7601" fmla="*/ 5052592 w 6019391"/>
              <a:gd name="connsiteY7601" fmla="*/ 721648 h 3787550"/>
              <a:gd name="connsiteX7602" fmla="*/ 5052437 w 6019391"/>
              <a:gd name="connsiteY7602" fmla="*/ 721809 h 3787550"/>
              <a:gd name="connsiteX7603" fmla="*/ 5051934 w 6019391"/>
              <a:gd name="connsiteY7603" fmla="*/ 722411 h 3787550"/>
              <a:gd name="connsiteX7604" fmla="*/ 5051618 w 6019391"/>
              <a:gd name="connsiteY7604" fmla="*/ 722779 h 3787550"/>
              <a:gd name="connsiteX7605" fmla="*/ 5051667 w 6019391"/>
              <a:gd name="connsiteY7605" fmla="*/ 722732 h 3787550"/>
              <a:gd name="connsiteX7606" fmla="*/ 5050073 w 6019391"/>
              <a:gd name="connsiteY7606" fmla="*/ 724646 h 3787550"/>
              <a:gd name="connsiteX7607" fmla="*/ 5046444 w 6019391"/>
              <a:gd name="connsiteY7607" fmla="*/ 730858 h 3787550"/>
              <a:gd name="connsiteX7608" fmla="*/ 5055313 w 6019391"/>
              <a:gd name="connsiteY7608" fmla="*/ 720955 h 3787550"/>
              <a:gd name="connsiteX7609" fmla="*/ 5083846 w 6019391"/>
              <a:gd name="connsiteY7609" fmla="*/ 690296 h 3787550"/>
              <a:gd name="connsiteX7610" fmla="*/ 5093941 w 6019391"/>
              <a:gd name="connsiteY7610" fmla="*/ 682663 h 3787550"/>
              <a:gd name="connsiteX7611" fmla="*/ 5103308 w 6019391"/>
              <a:gd name="connsiteY7611" fmla="*/ 673840 h 3787550"/>
              <a:gd name="connsiteX7612" fmla="*/ 5109959 w 6019391"/>
              <a:gd name="connsiteY7612" fmla="*/ 676083 h 3787550"/>
              <a:gd name="connsiteX7613" fmla="*/ 5128238 w 6019391"/>
              <a:gd name="connsiteY7613" fmla="*/ 654685 h 3787550"/>
              <a:gd name="connsiteX7614" fmla="*/ 5135292 w 6019391"/>
              <a:gd name="connsiteY7614" fmla="*/ 646470 h 3787550"/>
              <a:gd name="connsiteX7615" fmla="*/ 5136580 w 6019391"/>
              <a:gd name="connsiteY7615" fmla="*/ 646099 h 3787550"/>
              <a:gd name="connsiteX7616" fmla="*/ 5140151 w 6019391"/>
              <a:gd name="connsiteY7616" fmla="*/ 644705 h 3787550"/>
              <a:gd name="connsiteX7617" fmla="*/ 5137978 w 6019391"/>
              <a:gd name="connsiteY7617" fmla="*/ 647418 h 3787550"/>
              <a:gd name="connsiteX7618" fmla="*/ 5105320 w 6019391"/>
              <a:gd name="connsiteY7618" fmla="*/ 688096 h 3787550"/>
              <a:gd name="connsiteX7619" fmla="*/ 5092470 w 6019391"/>
              <a:gd name="connsiteY7619" fmla="*/ 703942 h 3787550"/>
              <a:gd name="connsiteX7620" fmla="*/ 5083558 w 6019391"/>
              <a:gd name="connsiteY7620" fmla="*/ 716518 h 3787550"/>
              <a:gd name="connsiteX7621" fmla="*/ 5078383 w 6019391"/>
              <a:gd name="connsiteY7621" fmla="*/ 724598 h 3787550"/>
              <a:gd name="connsiteX7622" fmla="*/ 5078636 w 6019391"/>
              <a:gd name="connsiteY7622" fmla="*/ 732651 h 3787550"/>
              <a:gd name="connsiteX7623" fmla="*/ 5100114 w 6019391"/>
              <a:gd name="connsiteY7623" fmla="*/ 708348 h 3787550"/>
              <a:gd name="connsiteX7624" fmla="*/ 5116766 w 6019391"/>
              <a:gd name="connsiteY7624" fmla="*/ 693277 h 3787550"/>
              <a:gd name="connsiteX7625" fmla="*/ 5121844 w 6019391"/>
              <a:gd name="connsiteY7625" fmla="*/ 692097 h 3787550"/>
              <a:gd name="connsiteX7626" fmla="*/ 5129033 w 6019391"/>
              <a:gd name="connsiteY7626" fmla="*/ 683178 h 3787550"/>
              <a:gd name="connsiteX7627" fmla="*/ 5127185 w 6019391"/>
              <a:gd name="connsiteY7627" fmla="*/ 684171 h 3787550"/>
              <a:gd name="connsiteX7628" fmla="*/ 5136214 w 6019391"/>
              <a:gd name="connsiteY7628" fmla="*/ 672384 h 3787550"/>
              <a:gd name="connsiteX7629" fmla="*/ 5168377 w 6019391"/>
              <a:gd name="connsiteY7629" fmla="*/ 642572 h 3787550"/>
              <a:gd name="connsiteX7630" fmla="*/ 5213739 w 6019391"/>
              <a:gd name="connsiteY7630" fmla="*/ 603601 h 3787550"/>
              <a:gd name="connsiteX7631" fmla="*/ 5235645 w 6019391"/>
              <a:gd name="connsiteY7631" fmla="*/ 587301 h 3787550"/>
              <a:gd name="connsiteX7632" fmla="*/ 5251536 w 6019391"/>
              <a:gd name="connsiteY7632" fmla="*/ 576299 h 3787550"/>
              <a:gd name="connsiteX7633" fmla="*/ 5250288 w 6019391"/>
              <a:gd name="connsiteY7633" fmla="*/ 577621 h 3787550"/>
              <a:gd name="connsiteX7634" fmla="*/ 5239392 w 6019391"/>
              <a:gd name="connsiteY7634" fmla="*/ 587332 h 3787550"/>
              <a:gd name="connsiteX7635" fmla="*/ 5238409 w 6019391"/>
              <a:gd name="connsiteY7635" fmla="*/ 588351 h 3787550"/>
              <a:gd name="connsiteX7636" fmla="*/ 5231988 w 6019391"/>
              <a:gd name="connsiteY7636" fmla="*/ 592803 h 3787550"/>
              <a:gd name="connsiteX7637" fmla="*/ 5211955 w 6019391"/>
              <a:gd name="connsiteY7637" fmla="*/ 608091 h 3787550"/>
              <a:gd name="connsiteX7638" fmla="*/ 5171789 w 6019391"/>
              <a:gd name="connsiteY7638" fmla="*/ 643508 h 3787550"/>
              <a:gd name="connsiteX7639" fmla="*/ 5136201 w 6019391"/>
              <a:gd name="connsiteY7639" fmla="*/ 677850 h 3787550"/>
              <a:gd name="connsiteX7640" fmla="*/ 5135446 w 6019391"/>
              <a:gd name="connsiteY7640" fmla="*/ 679859 h 3787550"/>
              <a:gd name="connsiteX7641" fmla="*/ 5135249 w 6019391"/>
              <a:gd name="connsiteY7641" fmla="*/ 679250 h 3787550"/>
              <a:gd name="connsiteX7642" fmla="*/ 5135836 w 6019391"/>
              <a:gd name="connsiteY7642" fmla="*/ 678341 h 3787550"/>
              <a:gd name="connsiteX7643" fmla="*/ 5135261 w 6019391"/>
              <a:gd name="connsiteY7643" fmla="*/ 678757 h 3787550"/>
              <a:gd name="connsiteX7644" fmla="*/ 5135131 w 6019391"/>
              <a:gd name="connsiteY7644" fmla="*/ 678883 h 3787550"/>
              <a:gd name="connsiteX7645" fmla="*/ 5135249 w 6019391"/>
              <a:gd name="connsiteY7645" fmla="*/ 679250 h 3787550"/>
              <a:gd name="connsiteX7646" fmla="*/ 5134168 w 6019391"/>
              <a:gd name="connsiteY7646" fmla="*/ 680923 h 3787550"/>
              <a:gd name="connsiteX7647" fmla="*/ 5133167 w 6019391"/>
              <a:gd name="connsiteY7647" fmla="*/ 681756 h 3787550"/>
              <a:gd name="connsiteX7648" fmla="*/ 5132329 w 6019391"/>
              <a:gd name="connsiteY7648" fmla="*/ 682944 h 3787550"/>
              <a:gd name="connsiteX7649" fmla="*/ 5132476 w 6019391"/>
              <a:gd name="connsiteY7649" fmla="*/ 688397 h 3787550"/>
              <a:gd name="connsiteX7650" fmla="*/ 5117314 w 6019391"/>
              <a:gd name="connsiteY7650" fmla="*/ 706710 h 3787550"/>
              <a:gd name="connsiteX7651" fmla="*/ 5117026 w 6019391"/>
              <a:gd name="connsiteY7651" fmla="*/ 708455 h 3787550"/>
              <a:gd name="connsiteX7652" fmla="*/ 5117064 w 6019391"/>
              <a:gd name="connsiteY7652" fmla="*/ 709583 h 3787550"/>
              <a:gd name="connsiteX7653" fmla="*/ 5132305 w 6019391"/>
              <a:gd name="connsiteY7653" fmla="*/ 695987 h 3787550"/>
              <a:gd name="connsiteX7654" fmla="*/ 5154037 w 6019391"/>
              <a:gd name="connsiteY7654" fmla="*/ 674268 h 3787550"/>
              <a:gd name="connsiteX7655" fmla="*/ 5167249 w 6019391"/>
              <a:gd name="connsiteY7655" fmla="*/ 658216 h 3787550"/>
              <a:gd name="connsiteX7656" fmla="*/ 5169591 w 6019391"/>
              <a:gd name="connsiteY7656" fmla="*/ 657182 h 3787550"/>
              <a:gd name="connsiteX7657" fmla="*/ 5173428 w 6019391"/>
              <a:gd name="connsiteY7657" fmla="*/ 655196 h 3787550"/>
              <a:gd name="connsiteX7658" fmla="*/ 5224887 w 6019391"/>
              <a:gd name="connsiteY7658" fmla="*/ 611639 h 3787550"/>
              <a:gd name="connsiteX7659" fmla="*/ 5282390 w 6019391"/>
              <a:gd name="connsiteY7659" fmla="*/ 569634 h 3787550"/>
              <a:gd name="connsiteX7660" fmla="*/ 5300993 w 6019391"/>
              <a:gd name="connsiteY7660" fmla="*/ 558489 h 3787550"/>
              <a:gd name="connsiteX7661" fmla="*/ 5305116 w 6019391"/>
              <a:gd name="connsiteY7661" fmla="*/ 554475 h 3787550"/>
              <a:gd name="connsiteX7662" fmla="*/ 5305404 w 6019391"/>
              <a:gd name="connsiteY7662" fmla="*/ 554594 h 3787550"/>
              <a:gd name="connsiteX7663" fmla="*/ 5305842 w 6019391"/>
              <a:gd name="connsiteY7663" fmla="*/ 553769 h 3787550"/>
              <a:gd name="connsiteX7664" fmla="*/ 5305116 w 6019391"/>
              <a:gd name="connsiteY7664" fmla="*/ 554475 h 3787550"/>
              <a:gd name="connsiteX7665" fmla="*/ 5304021 w 6019391"/>
              <a:gd name="connsiteY7665" fmla="*/ 554027 h 3787550"/>
              <a:gd name="connsiteX7666" fmla="*/ 5318372 w 6019391"/>
              <a:gd name="connsiteY7666" fmla="*/ 541484 h 3787550"/>
              <a:gd name="connsiteX7667" fmla="*/ 5314241 w 6019391"/>
              <a:gd name="connsiteY7667" fmla="*/ 543087 h 3787550"/>
              <a:gd name="connsiteX7668" fmla="*/ 5310317 w 6019391"/>
              <a:gd name="connsiteY7668" fmla="*/ 541610 h 3787550"/>
              <a:gd name="connsiteX7669" fmla="*/ 5296910 w 6019391"/>
              <a:gd name="connsiteY7669" fmla="*/ 549781 h 3787550"/>
              <a:gd name="connsiteX7670" fmla="*/ 5275559 w 6019391"/>
              <a:gd name="connsiteY7670" fmla="*/ 563445 h 3787550"/>
              <a:gd name="connsiteX7671" fmla="*/ 5257176 w 6019391"/>
              <a:gd name="connsiteY7671" fmla="*/ 575481 h 3787550"/>
              <a:gd name="connsiteX7672" fmla="*/ 5261415 w 6019391"/>
              <a:gd name="connsiteY7672" fmla="*/ 572034 h 3787550"/>
              <a:gd name="connsiteX7673" fmla="*/ 5285271 w 6019391"/>
              <a:gd name="connsiteY7673" fmla="*/ 556535 h 3787550"/>
              <a:gd name="connsiteX7674" fmla="*/ 5333752 w 6019391"/>
              <a:gd name="connsiteY7674" fmla="*/ 523393 h 3787550"/>
              <a:gd name="connsiteX7675" fmla="*/ 5360267 w 6019391"/>
              <a:gd name="connsiteY7675" fmla="*/ 506837 h 3787550"/>
              <a:gd name="connsiteX7676" fmla="*/ 5385210 w 6019391"/>
              <a:gd name="connsiteY7676" fmla="*/ 492032 h 3787550"/>
              <a:gd name="connsiteX7677" fmla="*/ 5356856 w 6019391"/>
              <a:gd name="connsiteY7677" fmla="*/ 510626 h 3787550"/>
              <a:gd name="connsiteX7678" fmla="*/ 5347579 w 6019391"/>
              <a:gd name="connsiteY7678" fmla="*/ 517196 h 3787550"/>
              <a:gd name="connsiteX7679" fmla="*/ 5357523 w 6019391"/>
              <a:gd name="connsiteY7679" fmla="*/ 513753 h 3787550"/>
              <a:gd name="connsiteX7680" fmla="*/ 5422354 w 6019391"/>
              <a:gd name="connsiteY7680" fmla="*/ 474056 h 3787550"/>
              <a:gd name="connsiteX7681" fmla="*/ 5363686 w 6019391"/>
              <a:gd name="connsiteY7681" fmla="*/ 512879 h 3787550"/>
              <a:gd name="connsiteX7682" fmla="*/ 5360011 w 6019391"/>
              <a:gd name="connsiteY7682" fmla="*/ 516620 h 3787550"/>
              <a:gd name="connsiteX7683" fmla="*/ 5363896 w 6019391"/>
              <a:gd name="connsiteY7683" fmla="*/ 513866 h 3787550"/>
              <a:gd name="connsiteX7684" fmla="*/ 5397292 w 6019391"/>
              <a:gd name="connsiteY7684" fmla="*/ 493625 h 3787550"/>
              <a:gd name="connsiteX7685" fmla="*/ 5419040 w 6019391"/>
              <a:gd name="connsiteY7685" fmla="*/ 481141 h 3787550"/>
              <a:gd name="connsiteX7686" fmla="*/ 5416642 w 6019391"/>
              <a:gd name="connsiteY7686" fmla="*/ 483758 h 3787550"/>
              <a:gd name="connsiteX7687" fmla="*/ 5416550 w 6019391"/>
              <a:gd name="connsiteY7687" fmla="*/ 483883 h 3787550"/>
              <a:gd name="connsiteX7688" fmla="*/ 5415636 w 6019391"/>
              <a:gd name="connsiteY7688" fmla="*/ 484500 h 3787550"/>
              <a:gd name="connsiteX7689" fmla="*/ 5400759 w 6019391"/>
              <a:gd name="connsiteY7689" fmla="*/ 493896 h 3787550"/>
              <a:gd name="connsiteX7690" fmla="*/ 5412172 w 6019391"/>
              <a:gd name="connsiteY7690" fmla="*/ 489227 h 3787550"/>
              <a:gd name="connsiteX7691" fmla="*/ 5413220 w 6019391"/>
              <a:gd name="connsiteY7691" fmla="*/ 488534 h 3787550"/>
              <a:gd name="connsiteX7692" fmla="*/ 5413434 w 6019391"/>
              <a:gd name="connsiteY7692" fmla="*/ 490400 h 3787550"/>
              <a:gd name="connsiteX7693" fmla="*/ 5416716 w 6019391"/>
              <a:gd name="connsiteY7693" fmla="*/ 487775 h 3787550"/>
              <a:gd name="connsiteX7694" fmla="*/ 5420195 w 6019391"/>
              <a:gd name="connsiteY7694" fmla="*/ 484135 h 3787550"/>
              <a:gd name="connsiteX7695" fmla="*/ 5423268 w 6019391"/>
              <a:gd name="connsiteY7695" fmla="*/ 482400 h 3787550"/>
              <a:gd name="connsiteX7696" fmla="*/ 5414904 w 6019391"/>
              <a:gd name="connsiteY7696" fmla="*/ 489856 h 3787550"/>
              <a:gd name="connsiteX7697" fmla="*/ 5358230 w 6019391"/>
              <a:gd name="connsiteY7697" fmla="*/ 525177 h 3787550"/>
              <a:gd name="connsiteX7698" fmla="*/ 5337473 w 6019391"/>
              <a:gd name="connsiteY7698" fmla="*/ 540830 h 3787550"/>
              <a:gd name="connsiteX7699" fmla="*/ 5340729 w 6019391"/>
              <a:gd name="connsiteY7699" fmla="*/ 539183 h 3787550"/>
              <a:gd name="connsiteX7700" fmla="*/ 5387286 w 6019391"/>
              <a:gd name="connsiteY7700" fmla="*/ 510550 h 3787550"/>
              <a:gd name="connsiteX7701" fmla="*/ 5404720 w 6019391"/>
              <a:gd name="connsiteY7701" fmla="*/ 499606 h 3787550"/>
              <a:gd name="connsiteX7702" fmla="*/ 5395548 w 6019391"/>
              <a:gd name="connsiteY7702" fmla="*/ 507346 h 3787550"/>
              <a:gd name="connsiteX7703" fmla="*/ 5344547 w 6019391"/>
              <a:gd name="connsiteY7703" fmla="*/ 540844 h 3787550"/>
              <a:gd name="connsiteX7704" fmla="*/ 5325226 w 6019391"/>
              <a:gd name="connsiteY7704" fmla="*/ 555108 h 3787550"/>
              <a:gd name="connsiteX7705" fmla="*/ 5339367 w 6019391"/>
              <a:gd name="connsiteY7705" fmla="*/ 545647 h 3787550"/>
              <a:gd name="connsiteX7706" fmla="*/ 5354595 w 6019391"/>
              <a:gd name="connsiteY7706" fmla="*/ 537217 h 3787550"/>
              <a:gd name="connsiteX7707" fmla="*/ 5329567 w 6019391"/>
              <a:gd name="connsiteY7707" fmla="*/ 554492 h 3787550"/>
              <a:gd name="connsiteX7708" fmla="*/ 5323022 w 6019391"/>
              <a:gd name="connsiteY7708" fmla="*/ 561690 h 3787550"/>
              <a:gd name="connsiteX7709" fmla="*/ 5295266 w 6019391"/>
              <a:gd name="connsiteY7709" fmla="*/ 582404 h 3787550"/>
              <a:gd name="connsiteX7710" fmla="*/ 5291591 w 6019391"/>
              <a:gd name="connsiteY7710" fmla="*/ 586146 h 3787550"/>
              <a:gd name="connsiteX7711" fmla="*/ 5299607 w 6019391"/>
              <a:gd name="connsiteY7711" fmla="*/ 581789 h 3787550"/>
              <a:gd name="connsiteX7712" fmla="*/ 5361706 w 6019391"/>
              <a:gd name="connsiteY7712" fmla="*/ 541463 h 3787550"/>
              <a:gd name="connsiteX7713" fmla="*/ 5311161 w 6019391"/>
              <a:gd name="connsiteY7713" fmla="*/ 577100 h 3787550"/>
              <a:gd name="connsiteX7714" fmla="*/ 5307277 w 6019391"/>
              <a:gd name="connsiteY7714" fmla="*/ 583921 h 3787550"/>
              <a:gd name="connsiteX7715" fmla="*/ 5368395 w 6019391"/>
              <a:gd name="connsiteY7715" fmla="*/ 543735 h 3787550"/>
              <a:gd name="connsiteX7716" fmla="*/ 5375399 w 6019391"/>
              <a:gd name="connsiteY7716" fmla="*/ 542742 h 3787550"/>
              <a:gd name="connsiteX7717" fmla="*/ 5335915 w 6019391"/>
              <a:gd name="connsiteY7717" fmla="*/ 571387 h 3787550"/>
              <a:gd name="connsiteX7718" fmla="*/ 5330001 w 6019391"/>
              <a:gd name="connsiteY7718" fmla="*/ 577481 h 3787550"/>
              <a:gd name="connsiteX7719" fmla="*/ 5364231 w 6019391"/>
              <a:gd name="connsiteY7719" fmla="*/ 554896 h 3787550"/>
              <a:gd name="connsiteX7720" fmla="*/ 5377910 w 6019391"/>
              <a:gd name="connsiteY7720" fmla="*/ 545633 h 3787550"/>
              <a:gd name="connsiteX7721" fmla="*/ 5373796 w 6019391"/>
              <a:gd name="connsiteY7721" fmla="*/ 551863 h 3787550"/>
              <a:gd name="connsiteX7722" fmla="*/ 5383269 w 6019391"/>
              <a:gd name="connsiteY7722" fmla="*/ 545640 h 3787550"/>
              <a:gd name="connsiteX7723" fmla="*/ 5390331 w 6019391"/>
              <a:gd name="connsiteY7723" fmla="*/ 537529 h 3787550"/>
              <a:gd name="connsiteX7724" fmla="*/ 5396649 w 6019391"/>
              <a:gd name="connsiteY7724" fmla="*/ 533458 h 3787550"/>
              <a:gd name="connsiteX7725" fmla="*/ 5397409 w 6019391"/>
              <a:gd name="connsiteY7725" fmla="*/ 532965 h 3787550"/>
              <a:gd name="connsiteX7726" fmla="*/ 5394795 w 6019391"/>
              <a:gd name="connsiteY7726" fmla="*/ 536388 h 3787550"/>
              <a:gd name="connsiteX7727" fmla="*/ 5383954 w 6019391"/>
              <a:gd name="connsiteY7727" fmla="*/ 549502 h 3787550"/>
              <a:gd name="connsiteX7728" fmla="*/ 5357112 w 6019391"/>
              <a:gd name="connsiteY7728" fmla="*/ 579105 h 3787550"/>
              <a:gd name="connsiteX7729" fmla="*/ 5367058 w 6019391"/>
              <a:gd name="connsiteY7729" fmla="*/ 571544 h 3787550"/>
              <a:gd name="connsiteX7730" fmla="*/ 5380162 w 6019391"/>
              <a:gd name="connsiteY7730" fmla="*/ 558225 h 3787550"/>
              <a:gd name="connsiteX7731" fmla="*/ 5386519 w 6019391"/>
              <a:gd name="connsiteY7731" fmla="*/ 555087 h 3787550"/>
              <a:gd name="connsiteX7732" fmla="*/ 5390417 w 6019391"/>
              <a:gd name="connsiteY7732" fmla="*/ 548964 h 3787550"/>
              <a:gd name="connsiteX7733" fmla="*/ 5396920 w 6019391"/>
              <a:gd name="connsiteY7733" fmla="*/ 545754 h 3787550"/>
              <a:gd name="connsiteX7734" fmla="*/ 5408494 w 6019391"/>
              <a:gd name="connsiteY7734" fmla="*/ 531865 h 3787550"/>
              <a:gd name="connsiteX7735" fmla="*/ 5404554 w 6019391"/>
              <a:gd name="connsiteY7735" fmla="*/ 540660 h 3787550"/>
              <a:gd name="connsiteX7736" fmla="*/ 5396571 w 6019391"/>
              <a:gd name="connsiteY7736" fmla="*/ 550127 h 3787550"/>
              <a:gd name="connsiteX7737" fmla="*/ 5395977 w 6019391"/>
              <a:gd name="connsiteY7737" fmla="*/ 555944 h 3787550"/>
              <a:gd name="connsiteX7738" fmla="*/ 5390663 w 6019391"/>
              <a:gd name="connsiteY7738" fmla="*/ 562361 h 3787550"/>
              <a:gd name="connsiteX7739" fmla="*/ 5393872 w 6019391"/>
              <a:gd name="connsiteY7739" fmla="*/ 559947 h 3787550"/>
              <a:gd name="connsiteX7740" fmla="*/ 5403919 w 6019391"/>
              <a:gd name="connsiteY7740" fmla="*/ 549151 h 3787550"/>
              <a:gd name="connsiteX7741" fmla="*/ 5414013 w 6019391"/>
              <a:gd name="connsiteY7741" fmla="*/ 541517 h 3787550"/>
              <a:gd name="connsiteX7742" fmla="*/ 5423380 w 6019391"/>
              <a:gd name="connsiteY7742" fmla="*/ 532695 h 3787550"/>
              <a:gd name="connsiteX7743" fmla="*/ 5428019 w 6019391"/>
              <a:gd name="connsiteY7743" fmla="*/ 534258 h 3787550"/>
              <a:gd name="connsiteX7744" fmla="*/ 5428627 w 6019391"/>
              <a:gd name="connsiteY7744" fmla="*/ 533802 h 3787550"/>
              <a:gd name="connsiteX7745" fmla="*/ 5436031 w 6019391"/>
              <a:gd name="connsiteY7745" fmla="*/ 528648 h 3787550"/>
              <a:gd name="connsiteX7746" fmla="*/ 5439241 w 6019391"/>
              <a:gd name="connsiteY7746" fmla="*/ 525282 h 3787550"/>
              <a:gd name="connsiteX7747" fmla="*/ 5448310 w 6019391"/>
              <a:gd name="connsiteY7747" fmla="*/ 513540 h 3787550"/>
              <a:gd name="connsiteX7748" fmla="*/ 5455365 w 6019391"/>
              <a:gd name="connsiteY7748" fmla="*/ 505324 h 3787550"/>
              <a:gd name="connsiteX7749" fmla="*/ 5456653 w 6019391"/>
              <a:gd name="connsiteY7749" fmla="*/ 504954 h 3787550"/>
              <a:gd name="connsiteX7750" fmla="*/ 5460225 w 6019391"/>
              <a:gd name="connsiteY7750" fmla="*/ 503559 h 3787550"/>
              <a:gd name="connsiteX7751" fmla="*/ 5458051 w 6019391"/>
              <a:gd name="connsiteY7751" fmla="*/ 506273 h 3787550"/>
              <a:gd name="connsiteX7752" fmla="*/ 5445230 w 6019391"/>
              <a:gd name="connsiteY7752" fmla="*/ 522243 h 3787550"/>
              <a:gd name="connsiteX7753" fmla="*/ 5475291 w 6019391"/>
              <a:gd name="connsiteY7753" fmla="*/ 501316 h 3787550"/>
              <a:gd name="connsiteX7754" fmla="*/ 5475219 w 6019391"/>
              <a:gd name="connsiteY7754" fmla="*/ 504049 h 3787550"/>
              <a:gd name="connsiteX7755" fmla="*/ 5475383 w 6019391"/>
              <a:gd name="connsiteY7755" fmla="*/ 503937 h 3787550"/>
              <a:gd name="connsiteX7756" fmla="*/ 5484002 w 6019391"/>
              <a:gd name="connsiteY7756" fmla="*/ 497297 h 3787550"/>
              <a:gd name="connsiteX7757" fmla="*/ 5504720 w 6019391"/>
              <a:gd name="connsiteY7757" fmla="*/ 480229 h 3787550"/>
              <a:gd name="connsiteX7758" fmla="*/ 5505186 w 6019391"/>
              <a:gd name="connsiteY7758" fmla="*/ 480979 h 3787550"/>
              <a:gd name="connsiteX7759" fmla="*/ 5520895 w 6019391"/>
              <a:gd name="connsiteY7759" fmla="*/ 468877 h 3787550"/>
              <a:gd name="connsiteX7760" fmla="*/ 5646895 w 6019391"/>
              <a:gd name="connsiteY7760" fmla="*/ 393520 h 3787550"/>
              <a:gd name="connsiteX7761" fmla="*/ 5667570 w 6019391"/>
              <a:gd name="connsiteY7761" fmla="*/ 384431 h 3787550"/>
              <a:gd name="connsiteX7762" fmla="*/ 5672353 w 6019391"/>
              <a:gd name="connsiteY7762" fmla="*/ 380845 h 3787550"/>
              <a:gd name="connsiteX7763" fmla="*/ 5672636 w 6019391"/>
              <a:gd name="connsiteY7763" fmla="*/ 381000 h 3787550"/>
              <a:gd name="connsiteX7764" fmla="*/ 5673194 w 6019391"/>
              <a:gd name="connsiteY7764" fmla="*/ 380215 h 3787550"/>
              <a:gd name="connsiteX7765" fmla="*/ 5672353 w 6019391"/>
              <a:gd name="connsiteY7765" fmla="*/ 380845 h 3787550"/>
              <a:gd name="connsiteX7766" fmla="*/ 5671279 w 6019391"/>
              <a:gd name="connsiteY7766" fmla="*/ 380256 h 3787550"/>
              <a:gd name="connsiteX7767" fmla="*/ 5687738 w 6019391"/>
              <a:gd name="connsiteY7767" fmla="*/ 369229 h 3787550"/>
              <a:gd name="connsiteX7768" fmla="*/ 5683260 w 6019391"/>
              <a:gd name="connsiteY7768" fmla="*/ 370359 h 3787550"/>
              <a:gd name="connsiteX7769" fmla="*/ 5679396 w 6019391"/>
              <a:gd name="connsiteY7769" fmla="*/ 368378 h 3787550"/>
              <a:gd name="connsiteX7770" fmla="*/ 5664478 w 6019391"/>
              <a:gd name="connsiteY7770" fmla="*/ 375070 h 3787550"/>
              <a:gd name="connsiteX7771" fmla="*/ 5640636 w 6019391"/>
              <a:gd name="connsiteY7771" fmla="*/ 386388 h 3787550"/>
              <a:gd name="connsiteX7772" fmla="*/ 5620075 w 6019391"/>
              <a:gd name="connsiteY7772" fmla="*/ 396410 h 3787550"/>
              <a:gd name="connsiteX7773" fmla="*/ 5624903 w 6019391"/>
              <a:gd name="connsiteY7773" fmla="*/ 393416 h 3787550"/>
              <a:gd name="connsiteX7774" fmla="*/ 5651571 w 6019391"/>
              <a:gd name="connsiteY7774" fmla="*/ 380533 h 3787550"/>
              <a:gd name="connsiteX7775" fmla="*/ 5705980 w 6019391"/>
              <a:gd name="connsiteY7775" fmla="*/ 352677 h 3787550"/>
              <a:gd name="connsiteX7776" fmla="*/ 5735534 w 6019391"/>
              <a:gd name="connsiteY7776" fmla="*/ 339043 h 3787550"/>
              <a:gd name="connsiteX7777" fmla="*/ 5763235 w 6019391"/>
              <a:gd name="connsiteY7777" fmla="*/ 326997 h 3787550"/>
              <a:gd name="connsiteX7778" fmla="*/ 5731517 w 6019391"/>
              <a:gd name="connsiteY7778" fmla="*/ 342486 h 3787550"/>
              <a:gd name="connsiteX7779" fmla="*/ 5721078 w 6019391"/>
              <a:gd name="connsiteY7779" fmla="*/ 348047 h 3787550"/>
              <a:gd name="connsiteX7780" fmla="*/ 5731801 w 6019391"/>
              <a:gd name="connsiteY7780" fmla="*/ 345749 h 3787550"/>
              <a:gd name="connsiteX7781" fmla="*/ 5803961 w 6019391"/>
              <a:gd name="connsiteY7781" fmla="*/ 313206 h 3787550"/>
              <a:gd name="connsiteX7782" fmla="*/ 4522899 w 6019391"/>
              <a:gd name="connsiteY7782" fmla="*/ 297895 h 3787550"/>
              <a:gd name="connsiteX7783" fmla="*/ 4519106 w 6019391"/>
              <a:gd name="connsiteY7783" fmla="*/ 298857 h 3787550"/>
              <a:gd name="connsiteX7784" fmla="*/ 4509898 w 6019391"/>
              <a:gd name="connsiteY7784" fmla="*/ 304124 h 3787550"/>
              <a:gd name="connsiteX7785" fmla="*/ 4491221 w 6019391"/>
              <a:gd name="connsiteY7785" fmla="*/ 319470 h 3787550"/>
              <a:gd name="connsiteX7786" fmla="*/ 4490205 w 6019391"/>
              <a:gd name="connsiteY7786" fmla="*/ 320533 h 3787550"/>
              <a:gd name="connsiteX7787" fmla="*/ 4457007 w 6019391"/>
              <a:gd name="connsiteY7787" fmla="*/ 355310 h 3787550"/>
              <a:gd name="connsiteX7788" fmla="*/ 4523204 w 6019391"/>
              <a:gd name="connsiteY7788" fmla="*/ 298944 h 3787550"/>
              <a:gd name="connsiteX7789" fmla="*/ 4522899 w 6019391"/>
              <a:gd name="connsiteY7789" fmla="*/ 297895 h 3787550"/>
              <a:gd name="connsiteX7790" fmla="*/ 4251295 w 6019391"/>
              <a:gd name="connsiteY7790" fmla="*/ 275600 h 3787550"/>
              <a:gd name="connsiteX7791" fmla="*/ 4252267 w 6019391"/>
              <a:gd name="connsiteY7791" fmla="*/ 276493 h 3787550"/>
              <a:gd name="connsiteX7792" fmla="*/ 4245450 w 6019391"/>
              <a:gd name="connsiteY7792" fmla="*/ 279756 h 3787550"/>
              <a:gd name="connsiteX7793" fmla="*/ 4251341 w 6019391"/>
              <a:gd name="connsiteY7793" fmla="*/ 275567 h 3787550"/>
              <a:gd name="connsiteX7794" fmla="*/ 4251295 w 6019391"/>
              <a:gd name="connsiteY7794" fmla="*/ 275600 h 3787550"/>
              <a:gd name="connsiteX7795" fmla="*/ 4251290 w 6019391"/>
              <a:gd name="connsiteY7795" fmla="*/ 275597 h 3787550"/>
              <a:gd name="connsiteX7796" fmla="*/ 4262917 w 6019391"/>
              <a:gd name="connsiteY7796" fmla="*/ 267339 h 3787550"/>
              <a:gd name="connsiteX7797" fmla="*/ 4256360 w 6019391"/>
              <a:gd name="connsiteY7797" fmla="*/ 272702 h 3787550"/>
              <a:gd name="connsiteX7798" fmla="*/ 4251341 w 6019391"/>
              <a:gd name="connsiteY7798" fmla="*/ 275567 h 3787550"/>
              <a:gd name="connsiteX7799" fmla="*/ 4259023 w 6019391"/>
              <a:gd name="connsiteY7799" fmla="*/ 264736 h 3787550"/>
              <a:gd name="connsiteX7800" fmla="*/ 4252132 w 6019391"/>
              <a:gd name="connsiteY7800" fmla="*/ 268462 h 3787550"/>
              <a:gd name="connsiteX7801" fmla="*/ 4249976 w 6019391"/>
              <a:gd name="connsiteY7801" fmla="*/ 270267 h 3787550"/>
              <a:gd name="connsiteX7802" fmla="*/ 4217100 w 6019391"/>
              <a:gd name="connsiteY7802" fmla="*/ 299307 h 3787550"/>
              <a:gd name="connsiteX7803" fmla="*/ 4230438 w 6019391"/>
              <a:gd name="connsiteY7803" fmla="*/ 290585 h 3787550"/>
              <a:gd name="connsiteX7804" fmla="*/ 4249094 w 6019391"/>
              <a:gd name="connsiteY7804" fmla="*/ 280680 h 3787550"/>
              <a:gd name="connsiteX7805" fmla="*/ 4253309 w 6019391"/>
              <a:gd name="connsiteY7805" fmla="*/ 276983 h 3787550"/>
              <a:gd name="connsiteX7806" fmla="*/ 4253583 w 6019391"/>
              <a:gd name="connsiteY7806" fmla="*/ 277113 h 3787550"/>
              <a:gd name="connsiteX7807" fmla="*/ 4254051 w 6019391"/>
              <a:gd name="connsiteY7807" fmla="*/ 276333 h 3787550"/>
              <a:gd name="connsiteX7808" fmla="*/ 4253309 w 6019391"/>
              <a:gd name="connsiteY7808" fmla="*/ 276983 h 3787550"/>
              <a:gd name="connsiteX7809" fmla="*/ 4252267 w 6019391"/>
              <a:gd name="connsiteY7809" fmla="*/ 276493 h 3787550"/>
              <a:gd name="connsiteX7810" fmla="*/ 4266860 w 6019391"/>
              <a:gd name="connsiteY7810" fmla="*/ 265018 h 3787550"/>
              <a:gd name="connsiteX7811" fmla="*/ 4265754 w 6019391"/>
              <a:gd name="connsiteY7811" fmla="*/ 265596 h 3787550"/>
              <a:gd name="connsiteX7812" fmla="*/ 4255219 w 6019391"/>
              <a:gd name="connsiteY7812" fmla="*/ 273992 h 3787550"/>
              <a:gd name="connsiteX7813" fmla="*/ 4265365 w 6019391"/>
              <a:gd name="connsiteY7813" fmla="*/ 265798 h 3787550"/>
              <a:gd name="connsiteX7814" fmla="*/ 4264869 w 6019391"/>
              <a:gd name="connsiteY7814" fmla="*/ 266057 h 3787550"/>
              <a:gd name="connsiteX7815" fmla="*/ 4262762 w 6019391"/>
              <a:gd name="connsiteY7815" fmla="*/ 266369 h 3787550"/>
              <a:gd name="connsiteX7816" fmla="*/ 4259023 w 6019391"/>
              <a:gd name="connsiteY7816" fmla="*/ 264736 h 3787550"/>
              <a:gd name="connsiteX7817" fmla="*/ 4310629 w 6019391"/>
              <a:gd name="connsiteY7817" fmla="*/ 255179 h 3787550"/>
              <a:gd name="connsiteX7818" fmla="*/ 4292340 w 6019391"/>
              <a:gd name="connsiteY7818" fmla="*/ 265703 h 3787550"/>
              <a:gd name="connsiteX7819" fmla="*/ 4290922 w 6019391"/>
              <a:gd name="connsiteY7819" fmla="*/ 266509 h 3787550"/>
              <a:gd name="connsiteX7820" fmla="*/ 4292447 w 6019391"/>
              <a:gd name="connsiteY7820" fmla="*/ 266228 h 3787550"/>
              <a:gd name="connsiteX7821" fmla="*/ 4302506 w 6019391"/>
              <a:gd name="connsiteY7821" fmla="*/ 261775 h 3787550"/>
              <a:gd name="connsiteX7822" fmla="*/ 4293249 w 6019391"/>
              <a:gd name="connsiteY7822" fmla="*/ 244305 h 3787550"/>
              <a:gd name="connsiteX7823" fmla="*/ 4289705 w 6019391"/>
              <a:gd name="connsiteY7823" fmla="*/ 247113 h 3787550"/>
              <a:gd name="connsiteX7824" fmla="*/ 4290283 w 6019391"/>
              <a:gd name="connsiteY7824" fmla="*/ 247523 h 3787550"/>
              <a:gd name="connsiteX7825" fmla="*/ 4293721 w 6019391"/>
              <a:gd name="connsiteY7825" fmla="*/ 245738 h 3787550"/>
              <a:gd name="connsiteX7826" fmla="*/ 4293249 w 6019391"/>
              <a:gd name="connsiteY7826" fmla="*/ 244305 h 3787550"/>
              <a:gd name="connsiteX7827" fmla="*/ 4313930 w 6019391"/>
              <a:gd name="connsiteY7827" fmla="*/ 238346 h 3787550"/>
              <a:gd name="connsiteX7828" fmla="*/ 4312377 w 6019391"/>
              <a:gd name="connsiteY7828" fmla="*/ 239474 h 3787550"/>
              <a:gd name="connsiteX7829" fmla="*/ 4313098 w 6019391"/>
              <a:gd name="connsiteY7829" fmla="*/ 239063 h 3787550"/>
              <a:gd name="connsiteX7830" fmla="*/ 4308613 w 6019391"/>
              <a:gd name="connsiteY7830" fmla="*/ 242928 h 3787550"/>
              <a:gd name="connsiteX7831" fmla="*/ 4308989 w 6019391"/>
              <a:gd name="connsiteY7831" fmla="*/ 242848 h 3787550"/>
              <a:gd name="connsiteX7832" fmla="*/ 4313695 w 6019391"/>
              <a:gd name="connsiteY7832" fmla="*/ 238723 h 3787550"/>
              <a:gd name="connsiteX7833" fmla="*/ 4313098 w 6019391"/>
              <a:gd name="connsiteY7833" fmla="*/ 239063 h 3787550"/>
              <a:gd name="connsiteX7834" fmla="*/ 4336052 w 6019391"/>
              <a:gd name="connsiteY7834" fmla="*/ 234534 h 3787550"/>
              <a:gd name="connsiteX7835" fmla="*/ 4333421 w 6019391"/>
              <a:gd name="connsiteY7835" fmla="*/ 235969 h 3787550"/>
              <a:gd name="connsiteX7836" fmla="*/ 4312058 w 6019391"/>
              <a:gd name="connsiteY7836" fmla="*/ 247996 h 3787550"/>
              <a:gd name="connsiteX7837" fmla="*/ 4300860 w 6019391"/>
              <a:gd name="connsiteY7837" fmla="*/ 257268 h 3787550"/>
              <a:gd name="connsiteX7838" fmla="*/ 4322818 w 6019391"/>
              <a:gd name="connsiteY7838" fmla="*/ 245281 h 3787550"/>
              <a:gd name="connsiteX7839" fmla="*/ 4302665 w 6019391"/>
              <a:gd name="connsiteY7839" fmla="*/ 226732 h 3787550"/>
              <a:gd name="connsiteX7840" fmla="*/ 4300559 w 6019391"/>
              <a:gd name="connsiteY7840" fmla="*/ 228524 h 3787550"/>
              <a:gd name="connsiteX7841" fmla="*/ 4285508 w 6019391"/>
              <a:gd name="connsiteY7841" fmla="*/ 240533 h 3787550"/>
              <a:gd name="connsiteX7842" fmla="*/ 4287556 w 6019391"/>
              <a:gd name="connsiteY7842" fmla="*/ 238819 h 3787550"/>
              <a:gd name="connsiteX7843" fmla="*/ 4351682 w 6019391"/>
              <a:gd name="connsiteY7843" fmla="*/ 221423 h 3787550"/>
              <a:gd name="connsiteX7844" fmla="*/ 4349391 w 6019391"/>
              <a:gd name="connsiteY7844" fmla="*/ 222873 h 3787550"/>
              <a:gd name="connsiteX7845" fmla="*/ 4350151 w 6019391"/>
              <a:gd name="connsiteY7845" fmla="*/ 222768 h 3787550"/>
              <a:gd name="connsiteX7846" fmla="*/ 4328413 w 6019391"/>
              <a:gd name="connsiteY7846" fmla="*/ 206132 h 3787550"/>
              <a:gd name="connsiteX7847" fmla="*/ 4302665 w 6019391"/>
              <a:gd name="connsiteY7847" fmla="*/ 226732 h 3787550"/>
              <a:gd name="connsiteX7848" fmla="*/ 4324943 w 6019391"/>
              <a:gd name="connsiteY7848" fmla="*/ 207768 h 3787550"/>
              <a:gd name="connsiteX7849" fmla="*/ 4369302 w 6019391"/>
              <a:gd name="connsiteY7849" fmla="*/ 205944 h 3787550"/>
              <a:gd name="connsiteX7850" fmla="*/ 4342307 w 6019391"/>
              <a:gd name="connsiteY7850" fmla="*/ 222402 h 3787550"/>
              <a:gd name="connsiteX7851" fmla="*/ 4334854 w 6019391"/>
              <a:gd name="connsiteY7851" fmla="*/ 226653 h 3787550"/>
              <a:gd name="connsiteX7852" fmla="*/ 4329196 w 6019391"/>
              <a:gd name="connsiteY7852" fmla="*/ 231486 h 3787550"/>
              <a:gd name="connsiteX7853" fmla="*/ 4346033 w 6019391"/>
              <a:gd name="connsiteY7853" fmla="*/ 222436 h 3787550"/>
              <a:gd name="connsiteX7854" fmla="*/ 4356672 w 6019391"/>
              <a:gd name="connsiteY7854" fmla="*/ 217040 h 3787550"/>
              <a:gd name="connsiteX7855" fmla="*/ 4334593 w 6019391"/>
              <a:gd name="connsiteY7855" fmla="*/ 201188 h 3787550"/>
              <a:gd name="connsiteX7856" fmla="*/ 4334052 w 6019391"/>
              <a:gd name="connsiteY7856" fmla="*/ 202444 h 3787550"/>
              <a:gd name="connsiteX7857" fmla="*/ 4329869 w 6019391"/>
              <a:gd name="connsiteY7857" fmla="*/ 205446 h 3787550"/>
              <a:gd name="connsiteX7858" fmla="*/ 4328413 w 6019391"/>
              <a:gd name="connsiteY7858" fmla="*/ 206132 h 3787550"/>
              <a:gd name="connsiteX7859" fmla="*/ 4470597 w 6019391"/>
              <a:gd name="connsiteY7859" fmla="*/ 185962 h 3787550"/>
              <a:gd name="connsiteX7860" fmla="*/ 4468713 w 6019391"/>
              <a:gd name="connsiteY7860" fmla="*/ 187936 h 3787550"/>
              <a:gd name="connsiteX7861" fmla="*/ 4468246 w 6019391"/>
              <a:gd name="connsiteY7861" fmla="*/ 188301 h 3787550"/>
              <a:gd name="connsiteX7862" fmla="*/ 4387680 w 6019391"/>
              <a:gd name="connsiteY7862" fmla="*/ 159825 h 3787550"/>
              <a:gd name="connsiteX7863" fmla="*/ 4363600 w 6019391"/>
              <a:gd name="connsiteY7863" fmla="*/ 177982 h 3787550"/>
              <a:gd name="connsiteX7864" fmla="*/ 4334593 w 6019391"/>
              <a:gd name="connsiteY7864" fmla="*/ 201188 h 3787550"/>
              <a:gd name="connsiteX7865" fmla="*/ 4335612 w 6019391"/>
              <a:gd name="connsiteY7865" fmla="*/ 198822 h 3787550"/>
              <a:gd name="connsiteX7866" fmla="*/ 4339563 w 6019391"/>
              <a:gd name="connsiteY7866" fmla="*/ 194399 h 3787550"/>
              <a:gd name="connsiteX7867" fmla="*/ 4356521 w 6019391"/>
              <a:gd name="connsiteY7867" fmla="*/ 181179 h 3787550"/>
              <a:gd name="connsiteX7868" fmla="*/ 4380414 w 6019391"/>
              <a:gd name="connsiteY7868" fmla="*/ 162639 h 3787550"/>
              <a:gd name="connsiteX7869" fmla="*/ 4386281 w 6019391"/>
              <a:gd name="connsiteY7869" fmla="*/ 160467 h 3787550"/>
              <a:gd name="connsiteX7870" fmla="*/ 4395635 w 6019391"/>
              <a:gd name="connsiteY7870" fmla="*/ 153828 h 3787550"/>
              <a:gd name="connsiteX7871" fmla="*/ 4391405 w 6019391"/>
              <a:gd name="connsiteY7871" fmla="*/ 157615 h 3787550"/>
              <a:gd name="connsiteX7872" fmla="*/ 4389297 w 6019391"/>
              <a:gd name="connsiteY7872" fmla="*/ 159083 h 3787550"/>
              <a:gd name="connsiteX7873" fmla="*/ 4387680 w 6019391"/>
              <a:gd name="connsiteY7873" fmla="*/ 159825 h 3787550"/>
              <a:gd name="connsiteX7874" fmla="*/ 4363223 w 6019391"/>
              <a:gd name="connsiteY7874" fmla="*/ 112013 h 3787550"/>
              <a:gd name="connsiteX7875" fmla="*/ 4359258 w 6019391"/>
              <a:gd name="connsiteY7875" fmla="*/ 114847 h 3787550"/>
              <a:gd name="connsiteX7876" fmla="*/ 4360371 w 6019391"/>
              <a:gd name="connsiteY7876" fmla="*/ 113867 h 3787550"/>
              <a:gd name="connsiteX7877" fmla="*/ 4533392 w 6019391"/>
              <a:gd name="connsiteY7877" fmla="*/ 76699 h 3787550"/>
              <a:gd name="connsiteX7878" fmla="*/ 4532377 w 6019391"/>
              <a:gd name="connsiteY7878" fmla="*/ 77762 h 3787550"/>
              <a:gd name="connsiteX7879" fmla="*/ 4532254 w 6019391"/>
              <a:gd name="connsiteY7879" fmla="*/ 77480 h 3787550"/>
              <a:gd name="connsiteX7880" fmla="*/ 4469334 w 6019391"/>
              <a:gd name="connsiteY7880" fmla="*/ 34100 h 3787550"/>
              <a:gd name="connsiteX7881" fmla="*/ 4458974 w 6019391"/>
              <a:gd name="connsiteY7881" fmla="*/ 42337 h 3787550"/>
              <a:gd name="connsiteX7882" fmla="*/ 4448112 w 6019391"/>
              <a:gd name="connsiteY7882" fmla="*/ 52458 h 3787550"/>
              <a:gd name="connsiteX7883" fmla="*/ 4372522 w 6019391"/>
              <a:gd name="connsiteY7883" fmla="*/ 107629 h 3787550"/>
              <a:gd name="connsiteX7884" fmla="*/ 4366394 w 6019391"/>
              <a:gd name="connsiteY7884" fmla="*/ 109951 h 3787550"/>
              <a:gd name="connsiteX7885" fmla="*/ 4363223 w 6019391"/>
              <a:gd name="connsiteY7885" fmla="*/ 112013 h 3787550"/>
              <a:gd name="connsiteX7886" fmla="*/ 4379336 w 6019391"/>
              <a:gd name="connsiteY7886" fmla="*/ 100491 h 3787550"/>
              <a:gd name="connsiteX7887" fmla="*/ 4376006 w 6019391"/>
              <a:gd name="connsiteY7887" fmla="*/ 99436 h 3787550"/>
              <a:gd name="connsiteX7888" fmla="*/ 4462754 w 6019391"/>
              <a:gd name="connsiteY7888" fmla="*/ 37119 h 3787550"/>
              <a:gd name="connsiteX7889" fmla="*/ 4466612 w 6019391"/>
              <a:gd name="connsiteY7889" fmla="*/ 35066 h 3787550"/>
              <a:gd name="connsiteX7890" fmla="*/ 4470702 w 6019391"/>
              <a:gd name="connsiteY7890" fmla="*/ 33011 h 3787550"/>
              <a:gd name="connsiteX7891" fmla="*/ 4469833 w 6019391"/>
              <a:gd name="connsiteY7891" fmla="*/ 33923 h 3787550"/>
              <a:gd name="connsiteX7892" fmla="*/ 4469334 w 6019391"/>
              <a:gd name="connsiteY7892" fmla="*/ 34100 h 3787550"/>
              <a:gd name="connsiteX7893" fmla="*/ 4610636 w 6019391"/>
              <a:gd name="connsiteY7893" fmla="*/ 0 h 3787550"/>
              <a:gd name="connsiteX7894" fmla="*/ 4555144 w 6019391"/>
              <a:gd name="connsiteY7894" fmla="*/ 47098 h 3787550"/>
              <a:gd name="connsiteX7895" fmla="*/ 4530873 w 6019391"/>
              <a:gd name="connsiteY7895" fmla="*/ 74302 h 3787550"/>
              <a:gd name="connsiteX7896" fmla="*/ 4532254 w 6019391"/>
              <a:gd name="connsiteY7896" fmla="*/ 77480 h 3787550"/>
              <a:gd name="connsiteX7897" fmla="*/ 4482402 w 6019391"/>
              <a:gd name="connsiteY7897" fmla="*/ 111738 h 3787550"/>
              <a:gd name="connsiteX7898" fmla="*/ 4428694 w 6019391"/>
              <a:gd name="connsiteY7898" fmla="*/ 151329 h 3787550"/>
              <a:gd name="connsiteX7899" fmla="*/ 4446235 w 6019391"/>
              <a:gd name="connsiteY7899" fmla="*/ 132953 h 3787550"/>
              <a:gd name="connsiteX7900" fmla="*/ 4430899 w 6019391"/>
              <a:gd name="connsiteY7900" fmla="*/ 137986 h 3787550"/>
              <a:gd name="connsiteX7901" fmla="*/ 4387029 w 6019391"/>
              <a:gd name="connsiteY7901" fmla="*/ 168689 h 3787550"/>
              <a:gd name="connsiteX7902" fmla="*/ 4321132 w 6019391"/>
              <a:gd name="connsiteY7902" fmla="*/ 221455 h 3787550"/>
              <a:gd name="connsiteX7903" fmla="*/ 4298654 w 6019391"/>
              <a:gd name="connsiteY7903" fmla="*/ 239371 h 3787550"/>
              <a:gd name="connsiteX7904" fmla="*/ 4309363 w 6019391"/>
              <a:gd name="connsiteY7904" fmla="*/ 233431 h 3787550"/>
              <a:gd name="connsiteX7905" fmla="*/ 4334369 w 6019391"/>
              <a:gd name="connsiteY7905" fmla="*/ 220284 h 3787550"/>
              <a:gd name="connsiteX7906" fmla="*/ 4305854 w 6019391"/>
              <a:gd name="connsiteY7906" fmla="*/ 236944 h 3787550"/>
              <a:gd name="connsiteX7907" fmla="*/ 4296499 w 6019391"/>
              <a:gd name="connsiteY7907" fmla="*/ 242865 h 3787550"/>
              <a:gd name="connsiteX7908" fmla="*/ 4306341 w 6019391"/>
              <a:gd name="connsiteY7908" fmla="*/ 240015 h 3787550"/>
              <a:gd name="connsiteX7909" fmla="*/ 4322039 w 6019391"/>
              <a:gd name="connsiteY7909" fmla="*/ 231047 h 3787550"/>
              <a:gd name="connsiteX7910" fmla="*/ 4332271 w 6019391"/>
              <a:gd name="connsiteY7910" fmla="*/ 223252 h 3787550"/>
              <a:gd name="connsiteX7911" fmla="*/ 4334117 w 6019391"/>
              <a:gd name="connsiteY7911" fmla="*/ 221847 h 3787550"/>
              <a:gd name="connsiteX7912" fmla="*/ 4337202 w 6019391"/>
              <a:gd name="connsiteY7912" fmla="*/ 218615 h 3787550"/>
              <a:gd name="connsiteX7913" fmla="*/ 4334369 w 6019391"/>
              <a:gd name="connsiteY7913" fmla="*/ 220284 h 3787550"/>
              <a:gd name="connsiteX7914" fmla="*/ 4336749 w 6019391"/>
              <a:gd name="connsiteY7914" fmla="*/ 218083 h 3787550"/>
              <a:gd name="connsiteX7915" fmla="*/ 4338736 w 6019391"/>
              <a:gd name="connsiteY7915" fmla="*/ 217324 h 3787550"/>
              <a:gd name="connsiteX7916" fmla="*/ 4340937 w 6019391"/>
              <a:gd name="connsiteY7916" fmla="*/ 216004 h 3787550"/>
              <a:gd name="connsiteX7917" fmla="*/ 4341102 w 6019391"/>
              <a:gd name="connsiteY7917" fmla="*/ 215704 h 3787550"/>
              <a:gd name="connsiteX7918" fmla="*/ 4341551 w 6019391"/>
              <a:gd name="connsiteY7918" fmla="*/ 215635 h 3787550"/>
              <a:gd name="connsiteX7919" fmla="*/ 4343103 w 6019391"/>
              <a:gd name="connsiteY7919" fmla="*/ 214705 h 3787550"/>
              <a:gd name="connsiteX7920" fmla="*/ 4394393 w 6019391"/>
              <a:gd name="connsiteY7920" fmla="*/ 169738 h 3787550"/>
              <a:gd name="connsiteX7921" fmla="*/ 4413358 w 6019391"/>
              <a:gd name="connsiteY7921" fmla="*/ 156361 h 3787550"/>
              <a:gd name="connsiteX7922" fmla="*/ 4366033 w 6019391"/>
              <a:gd name="connsiteY7922" fmla="*/ 200014 h 3787550"/>
              <a:gd name="connsiteX7923" fmla="*/ 4344226 w 6019391"/>
              <a:gd name="connsiteY7923" fmla="*/ 218645 h 3787550"/>
              <a:gd name="connsiteX7924" fmla="*/ 4369851 w 6019391"/>
              <a:gd name="connsiteY7924" fmla="*/ 205462 h 3787550"/>
              <a:gd name="connsiteX7925" fmla="*/ 4371476 w 6019391"/>
              <a:gd name="connsiteY7925" fmla="*/ 204035 h 3787550"/>
              <a:gd name="connsiteX7926" fmla="*/ 4387381 w 6019391"/>
              <a:gd name="connsiteY7926" fmla="*/ 190063 h 3787550"/>
              <a:gd name="connsiteX7927" fmla="*/ 4407237 w 6019391"/>
              <a:gd name="connsiteY7927" fmla="*/ 173806 h 3787550"/>
              <a:gd name="connsiteX7928" fmla="*/ 4428086 w 6019391"/>
              <a:gd name="connsiteY7928" fmla="*/ 158455 h 3787550"/>
              <a:gd name="connsiteX7929" fmla="*/ 4510633 w 6019391"/>
              <a:gd name="connsiteY7929" fmla="*/ 98268 h 3787550"/>
              <a:gd name="connsiteX7930" fmla="*/ 4474999 w 6019391"/>
              <a:gd name="connsiteY7930" fmla="*/ 126835 h 3787550"/>
              <a:gd name="connsiteX7931" fmla="*/ 4477148 w 6019391"/>
              <a:gd name="connsiteY7931" fmla="*/ 128802 h 3787550"/>
              <a:gd name="connsiteX7932" fmla="*/ 4444414 w 6019391"/>
              <a:gd name="connsiteY7932" fmla="*/ 154330 h 3787550"/>
              <a:gd name="connsiteX7933" fmla="*/ 4413730 w 6019391"/>
              <a:gd name="connsiteY7933" fmla="*/ 178037 h 3787550"/>
              <a:gd name="connsiteX7934" fmla="*/ 4386189 w 6019391"/>
              <a:gd name="connsiteY7934" fmla="*/ 202344 h 3787550"/>
              <a:gd name="connsiteX7935" fmla="*/ 4328954 w 6019391"/>
              <a:gd name="connsiteY7935" fmla="*/ 253538 h 3787550"/>
              <a:gd name="connsiteX7936" fmla="*/ 4330311 w 6019391"/>
              <a:gd name="connsiteY7936" fmla="*/ 254288 h 3787550"/>
              <a:gd name="connsiteX7937" fmla="*/ 4331188 w 6019391"/>
              <a:gd name="connsiteY7937" fmla="*/ 254109 h 3787550"/>
              <a:gd name="connsiteX7938" fmla="*/ 4337191 w 6019391"/>
              <a:gd name="connsiteY7938" fmla="*/ 251400 h 3787550"/>
              <a:gd name="connsiteX7939" fmla="*/ 4307890 w 6019391"/>
              <a:gd name="connsiteY7939" fmla="*/ 273978 h 3787550"/>
              <a:gd name="connsiteX7940" fmla="*/ 4315377 w 6019391"/>
              <a:gd name="connsiteY7940" fmla="*/ 269706 h 3787550"/>
              <a:gd name="connsiteX7941" fmla="*/ 4322236 w 6019391"/>
              <a:gd name="connsiteY7941" fmla="*/ 269092 h 3787550"/>
              <a:gd name="connsiteX7942" fmla="*/ 4307293 w 6019391"/>
              <a:gd name="connsiteY7942" fmla="*/ 278793 h 3787550"/>
              <a:gd name="connsiteX7943" fmla="*/ 4310829 w 6019391"/>
              <a:gd name="connsiteY7943" fmla="*/ 277069 h 3787550"/>
              <a:gd name="connsiteX7944" fmla="*/ 4325007 w 6019391"/>
              <a:gd name="connsiteY7944" fmla="*/ 270978 h 3787550"/>
              <a:gd name="connsiteX7945" fmla="*/ 4464503 w 6019391"/>
              <a:gd name="connsiteY7945" fmla="*/ 155353 h 3787550"/>
              <a:gd name="connsiteX7946" fmla="*/ 4467545 w 6019391"/>
              <a:gd name="connsiteY7946" fmla="*/ 154438 h 3787550"/>
              <a:gd name="connsiteX7947" fmla="*/ 4456675 w 6019391"/>
              <a:gd name="connsiteY7947" fmla="*/ 163554 h 3787550"/>
              <a:gd name="connsiteX7948" fmla="*/ 4446673 w 6019391"/>
              <a:gd name="connsiteY7948" fmla="*/ 171759 h 3787550"/>
              <a:gd name="connsiteX7949" fmla="*/ 4453025 w 6019391"/>
              <a:gd name="connsiteY7949" fmla="*/ 171595 h 3787550"/>
              <a:gd name="connsiteX7950" fmla="*/ 4425218 w 6019391"/>
              <a:gd name="connsiteY7950" fmla="*/ 194234 h 3787550"/>
              <a:gd name="connsiteX7951" fmla="*/ 4397555 w 6019391"/>
              <a:gd name="connsiteY7951" fmla="*/ 216722 h 3787550"/>
              <a:gd name="connsiteX7952" fmla="*/ 4409848 w 6019391"/>
              <a:gd name="connsiteY7952" fmla="*/ 212606 h 3787550"/>
              <a:gd name="connsiteX7953" fmla="*/ 4465439 w 6019391"/>
              <a:gd name="connsiteY7953" fmla="*/ 171571 h 3787550"/>
              <a:gd name="connsiteX7954" fmla="*/ 4518030 w 6019391"/>
              <a:gd name="connsiteY7954" fmla="*/ 129784 h 3787550"/>
              <a:gd name="connsiteX7955" fmla="*/ 4530323 w 6019391"/>
              <a:gd name="connsiteY7955" fmla="*/ 125668 h 3787550"/>
              <a:gd name="connsiteX7956" fmla="*/ 4509452 w 6019391"/>
              <a:gd name="connsiteY7956" fmla="*/ 142988 h 3787550"/>
              <a:gd name="connsiteX7957" fmla="*/ 4390828 w 6019391"/>
              <a:gd name="connsiteY7957" fmla="*/ 241292 h 3787550"/>
              <a:gd name="connsiteX7958" fmla="*/ 4393993 w 6019391"/>
              <a:gd name="connsiteY7958" fmla="*/ 242196 h 3787550"/>
              <a:gd name="connsiteX7959" fmla="*/ 4375316 w 6019391"/>
              <a:gd name="connsiteY7959" fmla="*/ 257542 h 3787550"/>
              <a:gd name="connsiteX7960" fmla="*/ 4365651 w 6019391"/>
              <a:gd name="connsiteY7960" fmla="*/ 262393 h 3787550"/>
              <a:gd name="connsiteX7961" fmla="*/ 4367944 w 6019391"/>
              <a:gd name="connsiteY7961" fmla="*/ 262533 h 3787550"/>
              <a:gd name="connsiteX7962" fmla="*/ 4369397 w 6019391"/>
              <a:gd name="connsiteY7962" fmla="*/ 261724 h 3787550"/>
              <a:gd name="connsiteX7963" fmla="*/ 4369623 w 6019391"/>
              <a:gd name="connsiteY7963" fmla="*/ 261817 h 3787550"/>
              <a:gd name="connsiteX7964" fmla="*/ 4389729 w 6019391"/>
              <a:gd name="connsiteY7964" fmla="*/ 250033 h 3787550"/>
              <a:gd name="connsiteX7965" fmla="*/ 4394613 w 6019391"/>
              <a:gd name="connsiteY7965" fmla="*/ 244348 h 3787550"/>
              <a:gd name="connsiteX7966" fmla="*/ 4401892 w 6019391"/>
              <a:gd name="connsiteY7966" fmla="*/ 236715 h 3787550"/>
              <a:gd name="connsiteX7967" fmla="*/ 4403164 w 6019391"/>
              <a:gd name="connsiteY7967" fmla="*/ 236419 h 3787550"/>
              <a:gd name="connsiteX7968" fmla="*/ 4406707 w 6019391"/>
              <a:gd name="connsiteY7968" fmla="*/ 235241 h 3787550"/>
              <a:gd name="connsiteX7969" fmla="*/ 4404455 w 6019391"/>
              <a:gd name="connsiteY7969" fmla="*/ 237770 h 3787550"/>
              <a:gd name="connsiteX7970" fmla="*/ 4399472 w 6019391"/>
              <a:gd name="connsiteY7970" fmla="*/ 243356 h 3787550"/>
              <a:gd name="connsiteX7971" fmla="*/ 4423077 w 6019391"/>
              <a:gd name="connsiteY7971" fmla="*/ 224708 h 3787550"/>
              <a:gd name="connsiteX7972" fmla="*/ 4445197 w 6019391"/>
              <a:gd name="connsiteY7972" fmla="*/ 206323 h 3787550"/>
              <a:gd name="connsiteX7973" fmla="*/ 4468246 w 6019391"/>
              <a:gd name="connsiteY7973" fmla="*/ 188301 h 3787550"/>
              <a:gd name="connsiteX7974" fmla="*/ 4465215 w 6019391"/>
              <a:gd name="connsiteY7974" fmla="*/ 191316 h 3787550"/>
              <a:gd name="connsiteX7975" fmla="*/ 4459728 w 6019391"/>
              <a:gd name="connsiteY7975" fmla="*/ 195077 h 3787550"/>
              <a:gd name="connsiteX7976" fmla="*/ 4469121 w 6019391"/>
              <a:gd name="connsiteY7976" fmla="*/ 193999 h 3787550"/>
              <a:gd name="connsiteX7977" fmla="*/ 4484026 w 6019391"/>
              <a:gd name="connsiteY7977" fmla="*/ 184874 h 3787550"/>
              <a:gd name="connsiteX7978" fmla="*/ 4443485 w 6019391"/>
              <a:gd name="connsiteY7978" fmla="*/ 216635 h 3787550"/>
              <a:gd name="connsiteX7979" fmla="*/ 4404080 w 6019391"/>
              <a:gd name="connsiteY7979" fmla="*/ 251423 h 3787550"/>
              <a:gd name="connsiteX7980" fmla="*/ 4418381 w 6019391"/>
              <a:gd name="connsiteY7980" fmla="*/ 247151 h 3787550"/>
              <a:gd name="connsiteX7981" fmla="*/ 4455172 w 6019391"/>
              <a:gd name="connsiteY7981" fmla="*/ 219643 h 3787550"/>
              <a:gd name="connsiteX7982" fmla="*/ 4491964 w 6019391"/>
              <a:gd name="connsiteY7982" fmla="*/ 192136 h 3787550"/>
              <a:gd name="connsiteX7983" fmla="*/ 4452415 w 6019391"/>
              <a:gd name="connsiteY7983" fmla="*/ 224803 h 3787550"/>
              <a:gd name="connsiteX7984" fmla="*/ 4450531 w 6019391"/>
              <a:gd name="connsiteY7984" fmla="*/ 226776 h 3787550"/>
              <a:gd name="connsiteX7985" fmla="*/ 4433716 w 6019391"/>
              <a:gd name="connsiteY7985" fmla="*/ 242120 h 3787550"/>
              <a:gd name="connsiteX7986" fmla="*/ 4416902 w 6019391"/>
              <a:gd name="connsiteY7986" fmla="*/ 257462 h 3787550"/>
              <a:gd name="connsiteX7987" fmla="*/ 4421075 w 6019391"/>
              <a:gd name="connsiteY7987" fmla="*/ 256620 h 3787550"/>
              <a:gd name="connsiteX7988" fmla="*/ 4430786 w 6019391"/>
              <a:gd name="connsiteY7988" fmla="*/ 251453 h 3787550"/>
              <a:gd name="connsiteX7989" fmla="*/ 4432360 w 6019391"/>
              <a:gd name="connsiteY7989" fmla="*/ 249732 h 3787550"/>
              <a:gd name="connsiteX7990" fmla="*/ 4433186 w 6019391"/>
              <a:gd name="connsiteY7990" fmla="*/ 249417 h 3787550"/>
              <a:gd name="connsiteX7991" fmla="*/ 4446699 w 6019391"/>
              <a:gd name="connsiteY7991" fmla="*/ 236998 h 3787550"/>
              <a:gd name="connsiteX7992" fmla="*/ 4448909 w 6019391"/>
              <a:gd name="connsiteY7992" fmla="*/ 234966 h 3787550"/>
              <a:gd name="connsiteX7993" fmla="*/ 4529604 w 6019391"/>
              <a:gd name="connsiteY7993" fmla="*/ 163414 h 3787550"/>
              <a:gd name="connsiteX7994" fmla="*/ 4516441 w 6019391"/>
              <a:gd name="connsiteY7994" fmla="*/ 168442 h 3787550"/>
              <a:gd name="connsiteX7995" fmla="*/ 4506463 w 6019391"/>
              <a:gd name="connsiteY7995" fmla="*/ 174675 h 3787550"/>
              <a:gd name="connsiteX7996" fmla="*/ 4552075 w 6019391"/>
              <a:gd name="connsiteY7996" fmla="*/ 139875 h 3787550"/>
              <a:gd name="connsiteX7997" fmla="*/ 4537919 w 6019391"/>
              <a:gd name="connsiteY7997" fmla="*/ 143995 h 3787550"/>
              <a:gd name="connsiteX7998" fmla="*/ 4488978 w 6019391"/>
              <a:gd name="connsiteY7998" fmla="*/ 177741 h 3787550"/>
              <a:gd name="connsiteX7999" fmla="*/ 4540677 w 6019391"/>
              <a:gd name="connsiteY7999" fmla="*/ 138835 h 3787550"/>
              <a:gd name="connsiteX8000" fmla="*/ 4529253 w 6019391"/>
              <a:gd name="connsiteY8000" fmla="*/ 142040 h 3787550"/>
              <a:gd name="connsiteX8001" fmla="*/ 4519254 w 6019391"/>
              <a:gd name="connsiteY8001" fmla="*/ 147971 h 3787550"/>
              <a:gd name="connsiteX8002" fmla="*/ 4527226 w 6019391"/>
              <a:gd name="connsiteY8002" fmla="*/ 141893 h 3787550"/>
              <a:gd name="connsiteX8003" fmla="*/ 4520004 w 6019391"/>
              <a:gd name="connsiteY8003" fmla="*/ 142968 h 3787550"/>
              <a:gd name="connsiteX8004" fmla="*/ 4523918 w 6019391"/>
              <a:gd name="connsiteY8004" fmla="*/ 138868 h 3787550"/>
              <a:gd name="connsiteX8005" fmla="*/ 4559694 w 6019391"/>
              <a:gd name="connsiteY8005" fmla="*/ 112423 h 3787550"/>
              <a:gd name="connsiteX8006" fmla="*/ 4573995 w 6019391"/>
              <a:gd name="connsiteY8006" fmla="*/ 108151 h 3787550"/>
              <a:gd name="connsiteX8007" fmla="*/ 4669707 w 6019391"/>
              <a:gd name="connsiteY8007" fmla="*/ 40663 h 3787550"/>
              <a:gd name="connsiteX8008" fmla="*/ 4666663 w 6019391"/>
              <a:gd name="connsiteY8008" fmla="*/ 43853 h 3787550"/>
              <a:gd name="connsiteX8009" fmla="*/ 4605250 w 6019391"/>
              <a:gd name="connsiteY8009" fmla="*/ 92933 h 3787550"/>
              <a:gd name="connsiteX8010" fmla="*/ 4548161 w 6019391"/>
              <a:gd name="connsiteY8010" fmla="*/ 143975 h 3787550"/>
              <a:gd name="connsiteX8011" fmla="*/ 4560597 w 6019391"/>
              <a:gd name="connsiteY8011" fmla="*/ 141980 h 3787550"/>
              <a:gd name="connsiteX8012" fmla="*/ 4570575 w 6019391"/>
              <a:gd name="connsiteY8012" fmla="*/ 135746 h 3787550"/>
              <a:gd name="connsiteX8013" fmla="*/ 4563904 w 6019391"/>
              <a:gd name="connsiteY8013" fmla="*/ 145005 h 3787550"/>
              <a:gd name="connsiteX8014" fmla="*/ 4559121 w 6019391"/>
              <a:gd name="connsiteY8014" fmla="*/ 150017 h 3787550"/>
              <a:gd name="connsiteX8015" fmla="*/ 4454365 w 6019391"/>
              <a:gd name="connsiteY8015" fmla="*/ 239958 h 3787550"/>
              <a:gd name="connsiteX8016" fmla="*/ 4467675 w 6019391"/>
              <a:gd name="connsiteY8016" fmla="*/ 234778 h 3787550"/>
              <a:gd name="connsiteX8017" fmla="*/ 4514587 w 6019391"/>
              <a:gd name="connsiteY8017" fmla="*/ 203158 h 3787550"/>
              <a:gd name="connsiteX8018" fmla="*/ 4513860 w 6019391"/>
              <a:gd name="connsiteY8018" fmla="*/ 206192 h 3787550"/>
              <a:gd name="connsiteX8019" fmla="*/ 4455755 w 6019391"/>
              <a:gd name="connsiteY8019" fmla="*/ 258297 h 3787550"/>
              <a:gd name="connsiteX8020" fmla="*/ 4468919 w 6019391"/>
              <a:gd name="connsiteY8020" fmla="*/ 253270 h 3787550"/>
              <a:gd name="connsiteX8021" fmla="*/ 4501631 w 6019391"/>
              <a:gd name="connsiteY8021" fmla="*/ 229710 h 3787550"/>
              <a:gd name="connsiteX8022" fmla="*/ 4492348 w 6019391"/>
              <a:gd name="connsiteY8022" fmla="*/ 243978 h 3787550"/>
              <a:gd name="connsiteX8023" fmla="*/ 4484378 w 6019391"/>
              <a:gd name="connsiteY8023" fmla="*/ 250056 h 3787550"/>
              <a:gd name="connsiteX8024" fmla="*/ 4471069 w 6019391"/>
              <a:gd name="connsiteY8024" fmla="*/ 255236 h 3787550"/>
              <a:gd name="connsiteX8025" fmla="*/ 4411222 w 6019391"/>
              <a:gd name="connsiteY8025" fmla="*/ 311437 h 3787550"/>
              <a:gd name="connsiteX8026" fmla="*/ 4421486 w 6019391"/>
              <a:gd name="connsiteY8026" fmla="*/ 309447 h 3787550"/>
              <a:gd name="connsiteX8027" fmla="*/ 4418188 w 6019391"/>
              <a:gd name="connsiteY8027" fmla="*/ 312903 h 3787550"/>
              <a:gd name="connsiteX8028" fmla="*/ 4417573 w 6019391"/>
              <a:gd name="connsiteY8028" fmla="*/ 313547 h 3787550"/>
              <a:gd name="connsiteX8029" fmla="*/ 4417860 w 6019391"/>
              <a:gd name="connsiteY8029" fmla="*/ 315518 h 3787550"/>
              <a:gd name="connsiteX8030" fmla="*/ 4370678 w 6019391"/>
              <a:gd name="connsiteY8030" fmla="*/ 355706 h 3787550"/>
              <a:gd name="connsiteX8031" fmla="*/ 4370693 w 6019391"/>
              <a:gd name="connsiteY8031" fmla="*/ 356290 h 3787550"/>
              <a:gd name="connsiteX8032" fmla="*/ 4364877 w 6019391"/>
              <a:gd name="connsiteY8032" fmla="*/ 362903 h 3787550"/>
              <a:gd name="connsiteX8033" fmla="*/ 4369588 w 6019391"/>
              <a:gd name="connsiteY8033" fmla="*/ 361541 h 3787550"/>
              <a:gd name="connsiteX8034" fmla="*/ 4376083 w 6019391"/>
              <a:gd name="connsiteY8034" fmla="*/ 357439 h 3787550"/>
              <a:gd name="connsiteX8035" fmla="*/ 4380016 w 6019391"/>
              <a:gd name="connsiteY8035" fmla="*/ 353401 h 3787550"/>
              <a:gd name="connsiteX8036" fmla="*/ 4386633 w 6019391"/>
              <a:gd name="connsiteY8036" fmla="*/ 348161 h 3787550"/>
              <a:gd name="connsiteX8037" fmla="*/ 4418783 w 6019391"/>
              <a:gd name="connsiteY8037" fmla="*/ 321288 h 3787550"/>
              <a:gd name="connsiteX8038" fmla="*/ 4405241 w 6019391"/>
              <a:gd name="connsiteY8038" fmla="*/ 335996 h 3787550"/>
              <a:gd name="connsiteX8039" fmla="*/ 4396468 w 6019391"/>
              <a:gd name="connsiteY8039" fmla="*/ 344563 h 3787550"/>
              <a:gd name="connsiteX8040" fmla="*/ 4411717 w 6019391"/>
              <a:gd name="connsiteY8040" fmla="*/ 334932 h 3787550"/>
              <a:gd name="connsiteX8041" fmla="*/ 4380916 w 6019391"/>
              <a:gd name="connsiteY8041" fmla="*/ 360764 h 3787550"/>
              <a:gd name="connsiteX8042" fmla="*/ 4378220 w 6019391"/>
              <a:gd name="connsiteY8042" fmla="*/ 364805 h 3787550"/>
              <a:gd name="connsiteX8043" fmla="*/ 4377347 w 6019391"/>
              <a:gd name="connsiteY8043" fmla="*/ 370432 h 3787550"/>
              <a:gd name="connsiteX8044" fmla="*/ 4371843 w 6019391"/>
              <a:gd name="connsiteY8044" fmla="*/ 375331 h 3787550"/>
              <a:gd name="connsiteX8045" fmla="*/ 4419269 w 6019391"/>
              <a:gd name="connsiteY8045" fmla="*/ 340489 h 3787550"/>
              <a:gd name="connsiteX8046" fmla="*/ 4473968 w 6019391"/>
              <a:gd name="connsiteY8046" fmla="*/ 296007 h 3787550"/>
              <a:gd name="connsiteX8047" fmla="*/ 4486116 w 6019391"/>
              <a:gd name="connsiteY8047" fmla="*/ 292042 h 3787550"/>
              <a:gd name="connsiteX8048" fmla="*/ 4435943 w 6019391"/>
              <a:gd name="connsiteY8048" fmla="*/ 335838 h 3787550"/>
              <a:gd name="connsiteX8049" fmla="*/ 4436854 w 6019391"/>
              <a:gd name="connsiteY8049" fmla="*/ 334884 h 3787550"/>
              <a:gd name="connsiteX8050" fmla="*/ 4422940 w 6019391"/>
              <a:gd name="connsiteY8050" fmla="*/ 347190 h 3787550"/>
              <a:gd name="connsiteX8051" fmla="*/ 4435943 w 6019391"/>
              <a:gd name="connsiteY8051" fmla="*/ 335838 h 3787550"/>
              <a:gd name="connsiteX8052" fmla="*/ 4408585 w 6019391"/>
              <a:gd name="connsiteY8052" fmla="*/ 364498 h 3787550"/>
              <a:gd name="connsiteX8053" fmla="*/ 4422763 w 6019391"/>
              <a:gd name="connsiteY8053" fmla="*/ 358407 h 3787550"/>
              <a:gd name="connsiteX8054" fmla="*/ 4429720 w 6019391"/>
              <a:gd name="connsiteY8054" fmla="*/ 353392 h 3787550"/>
              <a:gd name="connsiteX8055" fmla="*/ 4422036 w 6019391"/>
              <a:gd name="connsiteY8055" fmla="*/ 361440 h 3787550"/>
              <a:gd name="connsiteX8056" fmla="*/ 4473305 w 6019391"/>
              <a:gd name="connsiteY8056" fmla="*/ 318443 h 3787550"/>
              <a:gd name="connsiteX8057" fmla="*/ 4464461 w 6019391"/>
              <a:gd name="connsiteY8057" fmla="*/ 327708 h 3787550"/>
              <a:gd name="connsiteX8058" fmla="*/ 4527637 w 6019391"/>
              <a:gd name="connsiteY8058" fmla="*/ 272560 h 3787550"/>
              <a:gd name="connsiteX8059" fmla="*/ 4528653 w 6019391"/>
              <a:gd name="connsiteY8059" fmla="*/ 271496 h 3787550"/>
              <a:gd name="connsiteX8060" fmla="*/ 4542831 w 6019391"/>
              <a:gd name="connsiteY8060" fmla="*/ 265406 h 3787550"/>
              <a:gd name="connsiteX8061" fmla="*/ 4605235 w 6019391"/>
              <a:gd name="connsiteY8061" fmla="*/ 217233 h 3787550"/>
              <a:gd name="connsiteX8062" fmla="*/ 4541617 w 6019391"/>
              <a:gd name="connsiteY8062" fmla="*/ 279657 h 3787550"/>
              <a:gd name="connsiteX8063" fmla="*/ 4554925 w 6019391"/>
              <a:gd name="connsiteY8063" fmla="*/ 274478 h 3787550"/>
              <a:gd name="connsiteX8064" fmla="*/ 4580845 w 6019391"/>
              <a:gd name="connsiteY8064" fmla="*/ 256086 h 3787550"/>
              <a:gd name="connsiteX8065" fmla="*/ 4576932 w 6019391"/>
              <a:gd name="connsiteY8065" fmla="*/ 260186 h 3787550"/>
              <a:gd name="connsiteX8066" fmla="*/ 4515055 w 6019391"/>
              <a:gd name="connsiteY8066" fmla="*/ 318514 h 3787550"/>
              <a:gd name="connsiteX8067" fmla="*/ 4528342 w 6019391"/>
              <a:gd name="connsiteY8067" fmla="*/ 315305 h 3787550"/>
              <a:gd name="connsiteX8068" fmla="*/ 4555277 w 6019391"/>
              <a:gd name="connsiteY8068" fmla="*/ 295850 h 3787550"/>
              <a:gd name="connsiteX8069" fmla="*/ 4529787 w 6019391"/>
              <a:gd name="connsiteY8069" fmla="*/ 318334 h 3787550"/>
              <a:gd name="connsiteX8070" fmla="*/ 4521527 w 6019391"/>
              <a:gd name="connsiteY8070" fmla="*/ 322444 h 3787550"/>
              <a:gd name="connsiteX8071" fmla="*/ 4478847 w 6019391"/>
              <a:gd name="connsiteY8071" fmla="*/ 356028 h 3787550"/>
              <a:gd name="connsiteX8072" fmla="*/ 4483510 w 6019391"/>
              <a:gd name="connsiteY8072" fmla="*/ 353629 h 3787550"/>
              <a:gd name="connsiteX8073" fmla="*/ 4476342 w 6019391"/>
              <a:gd name="connsiteY8073" fmla="*/ 357997 h 3787550"/>
              <a:gd name="connsiteX8074" fmla="*/ 4461429 w 6019391"/>
              <a:gd name="connsiteY8074" fmla="*/ 369733 h 3787550"/>
              <a:gd name="connsiteX8075" fmla="*/ 4479926 w 6019391"/>
              <a:gd name="connsiteY8075" fmla="*/ 360350 h 3787550"/>
              <a:gd name="connsiteX8076" fmla="*/ 4477460 w 6019391"/>
              <a:gd name="connsiteY8076" fmla="*/ 362774 h 3787550"/>
              <a:gd name="connsiteX8077" fmla="*/ 4477364 w 6019391"/>
              <a:gd name="connsiteY8077" fmla="*/ 362892 h 3787550"/>
              <a:gd name="connsiteX8078" fmla="*/ 4476445 w 6019391"/>
              <a:gd name="connsiteY8078" fmla="*/ 363444 h 3787550"/>
              <a:gd name="connsiteX8079" fmla="*/ 4461501 w 6019391"/>
              <a:gd name="connsiteY8079" fmla="*/ 371836 h 3787550"/>
              <a:gd name="connsiteX8080" fmla="*/ 4472836 w 6019391"/>
              <a:gd name="connsiteY8080" fmla="*/ 367867 h 3787550"/>
              <a:gd name="connsiteX8081" fmla="*/ 4473890 w 6019391"/>
              <a:gd name="connsiteY8081" fmla="*/ 367246 h 3787550"/>
              <a:gd name="connsiteX8082" fmla="*/ 4474002 w 6019391"/>
              <a:gd name="connsiteY8082" fmla="*/ 369071 h 3787550"/>
              <a:gd name="connsiteX8083" fmla="*/ 4477326 w 6019391"/>
              <a:gd name="connsiteY8083" fmla="*/ 366684 h 3787550"/>
              <a:gd name="connsiteX8084" fmla="*/ 4480896 w 6019391"/>
              <a:gd name="connsiteY8084" fmla="*/ 363319 h 3787550"/>
              <a:gd name="connsiteX8085" fmla="*/ 4483973 w 6019391"/>
              <a:gd name="connsiteY8085" fmla="*/ 361786 h 3787550"/>
              <a:gd name="connsiteX8086" fmla="*/ 4475460 w 6019391"/>
              <a:gd name="connsiteY8086" fmla="*/ 368616 h 3787550"/>
              <a:gd name="connsiteX8087" fmla="*/ 4462341 w 6019391"/>
              <a:gd name="connsiteY8087" fmla="*/ 375767 h 3787550"/>
              <a:gd name="connsiteX8088" fmla="*/ 4460666 w 6019391"/>
              <a:gd name="connsiteY8088" fmla="*/ 379708 h 3787550"/>
              <a:gd name="connsiteX8089" fmla="*/ 4460563 w 6019391"/>
              <a:gd name="connsiteY8089" fmla="*/ 379816 h 3787550"/>
              <a:gd name="connsiteX8090" fmla="*/ 4465059 w 6019391"/>
              <a:gd name="connsiteY8090" fmla="*/ 377584 h 3787550"/>
              <a:gd name="connsiteX8091" fmla="*/ 4461203 w 6019391"/>
              <a:gd name="connsiteY8091" fmla="*/ 382213 h 3787550"/>
              <a:gd name="connsiteX8092" fmla="*/ 4460130 w 6019391"/>
              <a:gd name="connsiteY8092" fmla="*/ 382719 h 3787550"/>
              <a:gd name="connsiteX8093" fmla="*/ 4458938 w 6019391"/>
              <a:gd name="connsiteY8093" fmla="*/ 384330 h 3787550"/>
              <a:gd name="connsiteX8094" fmla="*/ 4450712 w 6019391"/>
              <a:gd name="connsiteY8094" fmla="*/ 393416 h 3787550"/>
              <a:gd name="connsiteX8095" fmla="*/ 4443314 w 6019391"/>
              <a:gd name="connsiteY8095" fmla="*/ 401327 h 3787550"/>
              <a:gd name="connsiteX8096" fmla="*/ 4460202 w 6019391"/>
              <a:gd name="connsiteY8096" fmla="*/ 388956 h 3787550"/>
              <a:gd name="connsiteX8097" fmla="*/ 4431260 w 6019391"/>
              <a:gd name="connsiteY8097" fmla="*/ 415372 h 3787550"/>
              <a:gd name="connsiteX8098" fmla="*/ 4431129 w 6019391"/>
              <a:gd name="connsiteY8098" fmla="*/ 415525 h 3787550"/>
              <a:gd name="connsiteX8099" fmla="*/ 4429762 w 6019391"/>
              <a:gd name="connsiteY8099" fmla="*/ 417075 h 3787550"/>
              <a:gd name="connsiteX8100" fmla="*/ 4436861 w 6019391"/>
              <a:gd name="connsiteY8100" fmla="*/ 413407 h 3787550"/>
              <a:gd name="connsiteX8101" fmla="*/ 4444833 w 6019391"/>
              <a:gd name="connsiteY8101" fmla="*/ 407328 h 3787550"/>
              <a:gd name="connsiteX8102" fmla="*/ 4431173 w 6019391"/>
              <a:gd name="connsiteY8102" fmla="*/ 421636 h 3787550"/>
              <a:gd name="connsiteX8103" fmla="*/ 4433875 w 6019391"/>
              <a:gd name="connsiteY8103" fmla="*/ 421459 h 3787550"/>
              <a:gd name="connsiteX8104" fmla="*/ 4432514 w 6019391"/>
              <a:gd name="connsiteY8104" fmla="*/ 422772 h 3787550"/>
              <a:gd name="connsiteX8105" fmla="*/ 4431758 w 6019391"/>
              <a:gd name="connsiteY8105" fmla="*/ 423940 h 3787550"/>
              <a:gd name="connsiteX8106" fmla="*/ 4436641 w 6019391"/>
              <a:gd name="connsiteY8106" fmla="*/ 420990 h 3787550"/>
              <a:gd name="connsiteX8107" fmla="*/ 4435483 w 6019391"/>
              <a:gd name="connsiteY8107" fmla="*/ 422558 h 3787550"/>
              <a:gd name="connsiteX8108" fmla="*/ 4442341 w 6019391"/>
              <a:gd name="connsiteY8108" fmla="*/ 416428 h 3787550"/>
              <a:gd name="connsiteX8109" fmla="*/ 4437412 w 6019391"/>
              <a:gd name="connsiteY8109" fmla="*/ 421590 h 3787550"/>
              <a:gd name="connsiteX8110" fmla="*/ 4441780 w 6019391"/>
              <a:gd name="connsiteY8110" fmla="*/ 421339 h 3787550"/>
              <a:gd name="connsiteX8111" fmla="*/ 4441849 w 6019391"/>
              <a:gd name="connsiteY8111" fmla="*/ 421265 h 3787550"/>
              <a:gd name="connsiteX8112" fmla="*/ 4449131 w 6019391"/>
              <a:gd name="connsiteY8112" fmla="*/ 413732 h 3787550"/>
              <a:gd name="connsiteX8113" fmla="*/ 4455481 w 6019391"/>
              <a:gd name="connsiteY8113" fmla="*/ 410092 h 3787550"/>
              <a:gd name="connsiteX8114" fmla="*/ 4456245 w 6019391"/>
              <a:gd name="connsiteY8114" fmla="*/ 409649 h 3787550"/>
              <a:gd name="connsiteX8115" fmla="*/ 4453529 w 6019391"/>
              <a:gd name="connsiteY8115" fmla="*/ 412846 h 3787550"/>
              <a:gd name="connsiteX8116" fmla="*/ 4449773 w 6019391"/>
              <a:gd name="connsiteY8116" fmla="*/ 416937 h 3787550"/>
              <a:gd name="connsiteX8117" fmla="*/ 4450721 w 6019391"/>
              <a:gd name="connsiteY8117" fmla="*/ 416410 h 3787550"/>
              <a:gd name="connsiteX8118" fmla="*/ 4506046 w 6019391"/>
              <a:gd name="connsiteY8118" fmla="*/ 371435 h 3787550"/>
              <a:gd name="connsiteX8119" fmla="*/ 4450677 w 6019391"/>
              <a:gd name="connsiteY8119" fmla="*/ 424388 h 3787550"/>
              <a:gd name="connsiteX8120" fmla="*/ 4451338 w 6019391"/>
              <a:gd name="connsiteY8120" fmla="*/ 424237 h 3787550"/>
              <a:gd name="connsiteX8121" fmla="*/ 4455115 w 6019391"/>
              <a:gd name="connsiteY8121" fmla="*/ 422058 h 3787550"/>
              <a:gd name="connsiteX8122" fmla="*/ 4467078 w 6019391"/>
              <a:gd name="connsiteY8122" fmla="*/ 409134 h 3787550"/>
              <a:gd name="connsiteX8123" fmla="*/ 4462797 w 6019391"/>
              <a:gd name="connsiteY8123" fmla="*/ 417488 h 3787550"/>
              <a:gd name="connsiteX8124" fmla="*/ 4454551 w 6019391"/>
              <a:gd name="connsiteY8124" fmla="*/ 426292 h 3787550"/>
              <a:gd name="connsiteX8125" fmla="*/ 4454447 w 6019391"/>
              <a:gd name="connsiteY8125" fmla="*/ 428961 h 3787550"/>
              <a:gd name="connsiteX8126" fmla="*/ 4454043 w 6019391"/>
              <a:gd name="connsiteY8126" fmla="*/ 430513 h 3787550"/>
              <a:gd name="connsiteX8127" fmla="*/ 4456334 w 6019391"/>
              <a:gd name="connsiteY8127" fmla="*/ 428783 h 3787550"/>
              <a:gd name="connsiteX8128" fmla="*/ 4458959 w 6019391"/>
              <a:gd name="connsiteY8128" fmla="*/ 427659 h 3787550"/>
              <a:gd name="connsiteX8129" fmla="*/ 4459070 w 6019391"/>
              <a:gd name="connsiteY8129" fmla="*/ 428255 h 3787550"/>
              <a:gd name="connsiteX8130" fmla="*/ 4458997 w 6019391"/>
              <a:gd name="connsiteY8130" fmla="*/ 428413 h 3787550"/>
              <a:gd name="connsiteX8131" fmla="*/ 4461746 w 6019391"/>
              <a:gd name="connsiteY8131" fmla="*/ 425711 h 3787550"/>
              <a:gd name="connsiteX8132" fmla="*/ 4471949 w 6019391"/>
              <a:gd name="connsiteY8132" fmla="*/ 418794 h 3787550"/>
              <a:gd name="connsiteX8133" fmla="*/ 4481508 w 6019391"/>
              <a:gd name="connsiteY8133" fmla="*/ 410686 h 3787550"/>
              <a:gd name="connsiteX8134" fmla="*/ 4487859 w 6019391"/>
              <a:gd name="connsiteY8134" fmla="*/ 413198 h 3787550"/>
              <a:gd name="connsiteX8135" fmla="*/ 4506724 w 6019391"/>
              <a:gd name="connsiteY8135" fmla="*/ 393310 h 3787550"/>
              <a:gd name="connsiteX8136" fmla="*/ 4514003 w 6019391"/>
              <a:gd name="connsiteY8136" fmla="*/ 385677 h 3787550"/>
              <a:gd name="connsiteX8137" fmla="*/ 4515275 w 6019391"/>
              <a:gd name="connsiteY8137" fmla="*/ 385382 h 3787550"/>
              <a:gd name="connsiteX8138" fmla="*/ 4518818 w 6019391"/>
              <a:gd name="connsiteY8138" fmla="*/ 384204 h 3787550"/>
              <a:gd name="connsiteX8139" fmla="*/ 4516566 w 6019391"/>
              <a:gd name="connsiteY8139" fmla="*/ 386733 h 3787550"/>
              <a:gd name="connsiteX8140" fmla="*/ 4482735 w 6019391"/>
              <a:gd name="connsiteY8140" fmla="*/ 424646 h 3787550"/>
              <a:gd name="connsiteX8141" fmla="*/ 4469431 w 6019391"/>
              <a:gd name="connsiteY8141" fmla="*/ 439408 h 3787550"/>
              <a:gd name="connsiteX8142" fmla="*/ 4460124 w 6019391"/>
              <a:gd name="connsiteY8142" fmla="*/ 451189 h 3787550"/>
              <a:gd name="connsiteX8143" fmla="*/ 4454678 w 6019391"/>
              <a:gd name="connsiteY8143" fmla="*/ 458785 h 3787550"/>
              <a:gd name="connsiteX8144" fmla="*/ 4454214 w 6019391"/>
              <a:gd name="connsiteY8144" fmla="*/ 460553 h 3787550"/>
              <a:gd name="connsiteX8145" fmla="*/ 4454104 w 6019391"/>
              <a:gd name="connsiteY8145" fmla="*/ 461353 h 3787550"/>
              <a:gd name="connsiteX8146" fmla="*/ 4461313 w 6019391"/>
              <a:gd name="connsiteY8146" fmla="*/ 457564 h 3787550"/>
              <a:gd name="connsiteX8147" fmla="*/ 4465001 w 6019391"/>
              <a:gd name="connsiteY8147" fmla="*/ 456079 h 3787550"/>
              <a:gd name="connsiteX8148" fmla="*/ 4465016 w 6019391"/>
              <a:gd name="connsiteY8148" fmla="*/ 456062 h 3787550"/>
              <a:gd name="connsiteX8149" fmla="*/ 4476638 w 6019391"/>
              <a:gd name="connsiteY8149" fmla="*/ 444073 h 3787550"/>
              <a:gd name="connsiteX8150" fmla="*/ 4493597 w 6019391"/>
              <a:gd name="connsiteY8150" fmla="*/ 430255 h 3787550"/>
              <a:gd name="connsiteX8151" fmla="*/ 4498595 w 6019391"/>
              <a:gd name="connsiteY8151" fmla="*/ 429361 h 3787550"/>
              <a:gd name="connsiteX8152" fmla="*/ 4515158 w 6019391"/>
              <a:gd name="connsiteY8152" fmla="*/ 411935 h 3787550"/>
              <a:gd name="connsiteX8153" fmla="*/ 4512444 w 6019391"/>
              <a:gd name="connsiteY8153" fmla="*/ 418144 h 3787550"/>
              <a:gd name="connsiteX8154" fmla="*/ 4512283 w 6019391"/>
              <a:gd name="connsiteY8154" fmla="*/ 417542 h 3787550"/>
              <a:gd name="connsiteX8155" fmla="*/ 4512901 w 6019391"/>
              <a:gd name="connsiteY8155" fmla="*/ 416687 h 3787550"/>
              <a:gd name="connsiteX8156" fmla="*/ 4512181 w 6019391"/>
              <a:gd name="connsiteY8156" fmla="*/ 417155 h 3787550"/>
              <a:gd name="connsiteX8157" fmla="*/ 4512283 w 6019391"/>
              <a:gd name="connsiteY8157" fmla="*/ 417542 h 3787550"/>
              <a:gd name="connsiteX8158" fmla="*/ 4511148 w 6019391"/>
              <a:gd name="connsiteY8158" fmla="*/ 419114 h 3787550"/>
              <a:gd name="connsiteX8159" fmla="*/ 4510131 w 6019391"/>
              <a:gd name="connsiteY8159" fmla="*/ 419875 h 3787550"/>
              <a:gd name="connsiteX8160" fmla="*/ 4509256 w 6019391"/>
              <a:gd name="connsiteY8160" fmla="*/ 420987 h 3787550"/>
              <a:gd name="connsiteX8161" fmla="*/ 4509119 w 6019391"/>
              <a:gd name="connsiteY8161" fmla="*/ 426296 h 3787550"/>
              <a:gd name="connsiteX8162" fmla="*/ 4493442 w 6019391"/>
              <a:gd name="connsiteY8162" fmla="*/ 443341 h 3787550"/>
              <a:gd name="connsiteX8163" fmla="*/ 4493025 w 6019391"/>
              <a:gd name="connsiteY8163" fmla="*/ 447510 h 3787550"/>
              <a:gd name="connsiteX8164" fmla="*/ 4478809 w 6019391"/>
              <a:gd name="connsiteY8164" fmla="*/ 462584 h 3787550"/>
              <a:gd name="connsiteX8165" fmla="*/ 4475813 w 6019391"/>
              <a:gd name="connsiteY8165" fmla="*/ 465687 h 3787550"/>
              <a:gd name="connsiteX8166" fmla="*/ 4477094 w 6019391"/>
              <a:gd name="connsiteY8166" fmla="*/ 465476 h 3787550"/>
              <a:gd name="connsiteX8167" fmla="*/ 4479086 w 6019391"/>
              <a:gd name="connsiteY8167" fmla="*/ 464437 h 3787550"/>
              <a:gd name="connsiteX8168" fmla="*/ 4464492 w 6019391"/>
              <a:gd name="connsiteY8168" fmla="*/ 475912 h 3787550"/>
              <a:gd name="connsiteX8169" fmla="*/ 4464338 w 6019391"/>
              <a:gd name="connsiteY8169" fmla="*/ 475900 h 3787550"/>
              <a:gd name="connsiteX8170" fmla="*/ 4463953 w 6019391"/>
              <a:gd name="connsiteY8170" fmla="*/ 476262 h 3787550"/>
              <a:gd name="connsiteX8171" fmla="*/ 4464492 w 6019391"/>
              <a:gd name="connsiteY8171" fmla="*/ 475912 h 3787550"/>
              <a:gd name="connsiteX8172" fmla="*/ 4465535 w 6019391"/>
              <a:gd name="connsiteY8172" fmla="*/ 476402 h 3787550"/>
              <a:gd name="connsiteX8173" fmla="*/ 4461320 w 6019391"/>
              <a:gd name="connsiteY8173" fmla="*/ 480099 h 3787550"/>
              <a:gd name="connsiteX8174" fmla="*/ 4458097 w 6019391"/>
              <a:gd name="connsiteY8174" fmla="*/ 481930 h 3787550"/>
              <a:gd name="connsiteX8175" fmla="*/ 4453912 w 6019391"/>
              <a:gd name="connsiteY8175" fmla="*/ 486414 h 3787550"/>
              <a:gd name="connsiteX8176" fmla="*/ 4452920 w 6019391"/>
              <a:gd name="connsiteY8176" fmla="*/ 489571 h 3787550"/>
              <a:gd name="connsiteX8177" fmla="*/ 4472640 w 6019391"/>
              <a:gd name="connsiteY8177" fmla="*/ 471834 h 3787550"/>
              <a:gd name="connsiteX8178" fmla="*/ 4521089 w 6019391"/>
              <a:gd name="connsiteY8178" fmla="*/ 424262 h 3787550"/>
              <a:gd name="connsiteX8179" fmla="*/ 4544471 w 6019391"/>
              <a:gd name="connsiteY8179" fmla="*/ 398694 h 3787550"/>
              <a:gd name="connsiteX8180" fmla="*/ 4546800 w 6019391"/>
              <a:gd name="connsiteY8180" fmla="*/ 397806 h 3787550"/>
              <a:gd name="connsiteX8181" fmla="*/ 4552100 w 6019391"/>
              <a:gd name="connsiteY8181" fmla="*/ 395400 h 3787550"/>
              <a:gd name="connsiteX8182" fmla="*/ 4545323 w 6019391"/>
              <a:gd name="connsiteY8182" fmla="*/ 403976 h 3787550"/>
              <a:gd name="connsiteX8183" fmla="*/ 4553115 w 6019391"/>
              <a:gd name="connsiteY8183" fmla="*/ 396808 h 3787550"/>
              <a:gd name="connsiteX8184" fmla="*/ 4554601 w 6019391"/>
              <a:gd name="connsiteY8184" fmla="*/ 399074 h 3787550"/>
              <a:gd name="connsiteX8185" fmla="*/ 4557852 w 6019391"/>
              <a:gd name="connsiteY8185" fmla="*/ 397282 h 3787550"/>
              <a:gd name="connsiteX8186" fmla="*/ 4551237 w 6019391"/>
              <a:gd name="connsiteY8186" fmla="*/ 405144 h 3787550"/>
              <a:gd name="connsiteX8187" fmla="*/ 4548789 w 6019391"/>
              <a:gd name="connsiteY8187" fmla="*/ 407228 h 3787550"/>
              <a:gd name="connsiteX8188" fmla="*/ 4547382 w 6019391"/>
              <a:gd name="connsiteY8188" fmla="*/ 407920 h 3787550"/>
              <a:gd name="connsiteX8189" fmla="*/ 4548387 w 6019391"/>
              <a:gd name="connsiteY8189" fmla="*/ 408532 h 3787550"/>
              <a:gd name="connsiteX8190" fmla="*/ 4539536 w 6019391"/>
              <a:gd name="connsiteY8190" fmla="*/ 419051 h 3787550"/>
              <a:gd name="connsiteX8191" fmla="*/ 4536006 w 6019391"/>
              <a:gd name="connsiteY8191" fmla="*/ 421246 h 3787550"/>
              <a:gd name="connsiteX8192" fmla="*/ 4527704 w 6019391"/>
              <a:gd name="connsiteY8192" fmla="*/ 425919 h 3787550"/>
              <a:gd name="connsiteX8193" fmla="*/ 4518505 w 6019391"/>
              <a:gd name="connsiteY8193" fmla="*/ 432811 h 3787550"/>
              <a:gd name="connsiteX8194" fmla="*/ 4535901 w 6019391"/>
              <a:gd name="connsiteY8194" fmla="*/ 423215 h 3787550"/>
              <a:gd name="connsiteX8195" fmla="*/ 4536106 w 6019391"/>
              <a:gd name="connsiteY8195" fmla="*/ 423128 h 3787550"/>
              <a:gd name="connsiteX8196" fmla="*/ 4533694 w 6019391"/>
              <a:gd name="connsiteY8196" fmla="*/ 425996 h 3787550"/>
              <a:gd name="connsiteX8197" fmla="*/ 4489485 w 6019391"/>
              <a:gd name="connsiteY8197" fmla="*/ 473814 h 3787550"/>
              <a:gd name="connsiteX8198" fmla="*/ 4496019 w 6019391"/>
              <a:gd name="connsiteY8198" fmla="*/ 469109 h 3787550"/>
              <a:gd name="connsiteX8199" fmla="*/ 4494638 w 6019391"/>
              <a:gd name="connsiteY8199" fmla="*/ 472537 h 3787550"/>
              <a:gd name="connsiteX8200" fmla="*/ 4477573 w 6019391"/>
              <a:gd name="connsiteY8200" fmla="*/ 483380 h 3787550"/>
              <a:gd name="connsiteX8201" fmla="*/ 4491315 w 6019391"/>
              <a:gd name="connsiteY8201" fmla="*/ 476562 h 3787550"/>
              <a:gd name="connsiteX8202" fmla="*/ 4490679 w 6019391"/>
              <a:gd name="connsiteY8202" fmla="*/ 477294 h 3787550"/>
              <a:gd name="connsiteX8203" fmla="*/ 4476473 w 6019391"/>
              <a:gd name="connsiteY8203" fmla="*/ 494961 h 3787550"/>
              <a:gd name="connsiteX8204" fmla="*/ 4501222 w 6019391"/>
              <a:gd name="connsiteY8204" fmla="*/ 473797 h 3787550"/>
              <a:gd name="connsiteX8205" fmla="*/ 4502116 w 6019391"/>
              <a:gd name="connsiteY8205" fmla="*/ 478661 h 3787550"/>
              <a:gd name="connsiteX8206" fmla="*/ 4505802 w 6019391"/>
              <a:gd name="connsiteY8206" fmla="*/ 477073 h 3787550"/>
              <a:gd name="connsiteX8207" fmla="*/ 4494725 w 6019391"/>
              <a:gd name="connsiteY8207" fmla="*/ 489615 h 3787550"/>
              <a:gd name="connsiteX8208" fmla="*/ 4482336 w 6019391"/>
              <a:gd name="connsiteY8208" fmla="*/ 501465 h 3787550"/>
              <a:gd name="connsiteX8209" fmla="*/ 4482804 w 6019391"/>
              <a:gd name="connsiteY8209" fmla="*/ 505251 h 3787550"/>
              <a:gd name="connsiteX8210" fmla="*/ 4469353 w 6019391"/>
              <a:gd name="connsiteY8210" fmla="*/ 520077 h 3787550"/>
              <a:gd name="connsiteX8211" fmla="*/ 4483094 w 6019391"/>
              <a:gd name="connsiteY8211" fmla="*/ 511636 h 3787550"/>
              <a:gd name="connsiteX8212" fmla="*/ 4498744 w 6019391"/>
              <a:gd name="connsiteY8212" fmla="*/ 497124 h 3787550"/>
              <a:gd name="connsiteX8213" fmla="*/ 4530894 w 6019391"/>
              <a:gd name="connsiteY8213" fmla="*/ 470250 h 3787550"/>
              <a:gd name="connsiteX8214" fmla="*/ 4502827 w 6019391"/>
              <a:gd name="connsiteY8214" fmla="*/ 499143 h 3787550"/>
              <a:gd name="connsiteX8215" fmla="*/ 4490331 w 6019391"/>
              <a:gd name="connsiteY8215" fmla="*/ 513767 h 3787550"/>
              <a:gd name="connsiteX8216" fmla="*/ 4489458 w 6019391"/>
              <a:gd name="connsiteY8216" fmla="*/ 519393 h 3787550"/>
              <a:gd name="connsiteX8217" fmla="*/ 4475080 w 6019391"/>
              <a:gd name="connsiteY8217" fmla="*/ 531889 h 3787550"/>
              <a:gd name="connsiteX8218" fmla="*/ 4478172 w 6019391"/>
              <a:gd name="connsiteY8218" fmla="*/ 537066 h 3787550"/>
              <a:gd name="connsiteX8219" fmla="*/ 4461681 w 6019391"/>
              <a:gd name="connsiteY8219" fmla="*/ 554671 h 3787550"/>
              <a:gd name="connsiteX8220" fmla="*/ 4461811 w 6019391"/>
              <a:gd name="connsiteY8220" fmla="*/ 554999 h 3787550"/>
              <a:gd name="connsiteX8221" fmla="*/ 4461974 w 6019391"/>
              <a:gd name="connsiteY8221" fmla="*/ 555409 h 3787550"/>
              <a:gd name="connsiteX8222" fmla="*/ 4462028 w 6019391"/>
              <a:gd name="connsiteY8222" fmla="*/ 555546 h 3787550"/>
              <a:gd name="connsiteX8223" fmla="*/ 4462072 w 6019391"/>
              <a:gd name="connsiteY8223" fmla="*/ 555655 h 3787550"/>
              <a:gd name="connsiteX8224" fmla="*/ 4461974 w 6019391"/>
              <a:gd name="connsiteY8224" fmla="*/ 555409 h 3787550"/>
              <a:gd name="connsiteX8225" fmla="*/ 4461681 w 6019391"/>
              <a:gd name="connsiteY8225" fmla="*/ 554671 h 3787550"/>
              <a:gd name="connsiteX8226" fmla="*/ 4476872 w 6019391"/>
              <a:gd name="connsiteY8226" fmla="*/ 541616 h 3787550"/>
              <a:gd name="connsiteX8227" fmla="*/ 4501233 w 6019391"/>
              <a:gd name="connsiteY8227" fmla="*/ 522089 h 3787550"/>
              <a:gd name="connsiteX8228" fmla="*/ 4487366 w 6019391"/>
              <a:gd name="connsiteY8228" fmla="*/ 541084 h 3787550"/>
              <a:gd name="connsiteX8229" fmla="*/ 4498704 w 6019391"/>
              <a:gd name="connsiteY8229" fmla="*/ 537458 h 3787550"/>
              <a:gd name="connsiteX8230" fmla="*/ 4487200 w 6019391"/>
              <a:gd name="connsiteY8230" fmla="*/ 548925 h 3787550"/>
              <a:gd name="connsiteX8231" fmla="*/ 4475694 w 6019391"/>
              <a:gd name="connsiteY8231" fmla="*/ 560392 h 3787550"/>
              <a:gd name="connsiteX8232" fmla="*/ 4492197 w 6019391"/>
              <a:gd name="connsiteY8232" fmla="*/ 548031 h 3787550"/>
              <a:gd name="connsiteX8233" fmla="*/ 4490853 w 6019391"/>
              <a:gd name="connsiteY8233" fmla="*/ 550701 h 3787550"/>
              <a:gd name="connsiteX8234" fmla="*/ 4490198 w 6019391"/>
              <a:gd name="connsiteY8234" fmla="*/ 551793 h 3787550"/>
              <a:gd name="connsiteX8235" fmla="*/ 4475908 w 6019391"/>
              <a:gd name="connsiteY8235" fmla="*/ 560927 h 3787550"/>
              <a:gd name="connsiteX8236" fmla="*/ 4469041 w 6019391"/>
              <a:gd name="connsiteY8236" fmla="*/ 565316 h 3787550"/>
              <a:gd name="connsiteX8237" fmla="*/ 4481136 w 6019391"/>
              <a:gd name="connsiteY8237" fmla="*/ 559627 h 3787550"/>
              <a:gd name="connsiteX8238" fmla="*/ 4488407 w 6019391"/>
              <a:gd name="connsiteY8238" fmla="*/ 555403 h 3787550"/>
              <a:gd name="connsiteX8239" fmla="*/ 4488352 w 6019391"/>
              <a:gd name="connsiteY8239" fmla="*/ 556510 h 3787550"/>
              <a:gd name="connsiteX8240" fmla="*/ 4493979 w 6019391"/>
              <a:gd name="connsiteY8240" fmla="*/ 552514 h 3787550"/>
              <a:gd name="connsiteX8241" fmla="*/ 4495212 w 6019391"/>
              <a:gd name="connsiteY8241" fmla="*/ 551458 h 3787550"/>
              <a:gd name="connsiteX8242" fmla="*/ 4503700 w 6019391"/>
              <a:gd name="connsiteY8242" fmla="*/ 546551 h 3787550"/>
              <a:gd name="connsiteX8243" fmla="*/ 4515810 w 6019391"/>
              <a:gd name="connsiteY8243" fmla="*/ 540953 h 3787550"/>
              <a:gd name="connsiteX8244" fmla="*/ 4488683 w 6019391"/>
              <a:gd name="connsiteY8244" fmla="*/ 558472 h 3787550"/>
              <a:gd name="connsiteX8245" fmla="*/ 4491333 w 6019391"/>
              <a:gd name="connsiteY8245" fmla="*/ 559382 h 3787550"/>
              <a:gd name="connsiteX8246" fmla="*/ 4525666 w 6019391"/>
              <a:gd name="connsiteY8246" fmla="*/ 539517 h 3787550"/>
              <a:gd name="connsiteX8247" fmla="*/ 4524630 w 6019391"/>
              <a:gd name="connsiteY8247" fmla="*/ 540565 h 3787550"/>
              <a:gd name="connsiteX8248" fmla="*/ 4517270 w 6019391"/>
              <a:gd name="connsiteY8248" fmla="*/ 548987 h 3787550"/>
              <a:gd name="connsiteX8249" fmla="*/ 4514479 w 6019391"/>
              <a:gd name="connsiteY8249" fmla="*/ 555438 h 3787550"/>
              <a:gd name="connsiteX8250" fmla="*/ 4517133 w 6019391"/>
              <a:gd name="connsiteY8250" fmla="*/ 554295 h 3787550"/>
              <a:gd name="connsiteX8251" fmla="*/ 4524517 w 6019391"/>
              <a:gd name="connsiteY8251" fmla="*/ 556363 h 3787550"/>
              <a:gd name="connsiteX8252" fmla="*/ 4508661 w 6019391"/>
              <a:gd name="connsiteY8252" fmla="*/ 576005 h 3787550"/>
              <a:gd name="connsiteX8253" fmla="*/ 4528464 w 6019391"/>
              <a:gd name="connsiteY8253" fmla="*/ 563692 h 3787550"/>
              <a:gd name="connsiteX8254" fmla="*/ 4527237 w 6019391"/>
              <a:gd name="connsiteY8254" fmla="*/ 567060 h 3787550"/>
              <a:gd name="connsiteX8255" fmla="*/ 4526068 w 6019391"/>
              <a:gd name="connsiteY8255" fmla="*/ 568653 h 3787550"/>
              <a:gd name="connsiteX8256" fmla="*/ 4502682 w 6019391"/>
              <a:gd name="connsiteY8256" fmla="*/ 582635 h 3787550"/>
              <a:gd name="connsiteX8257" fmla="*/ 4488587 w 6019391"/>
              <a:gd name="connsiteY8257" fmla="*/ 591113 h 3787550"/>
              <a:gd name="connsiteX8258" fmla="*/ 4498387 w 6019391"/>
              <a:gd name="connsiteY8258" fmla="*/ 587119 h 3787550"/>
              <a:gd name="connsiteX8259" fmla="*/ 4522860 w 6019391"/>
              <a:gd name="connsiteY8259" fmla="*/ 572483 h 3787550"/>
              <a:gd name="connsiteX8260" fmla="*/ 4523525 w 6019391"/>
              <a:gd name="connsiteY8260" fmla="*/ 572117 h 3787550"/>
              <a:gd name="connsiteX8261" fmla="*/ 4523495 w 6019391"/>
              <a:gd name="connsiteY8261" fmla="*/ 572160 h 3787550"/>
              <a:gd name="connsiteX8262" fmla="*/ 4523726 w 6019391"/>
              <a:gd name="connsiteY8262" fmla="*/ 573503 h 3787550"/>
              <a:gd name="connsiteX8263" fmla="*/ 4531037 w 6019391"/>
              <a:gd name="connsiteY8263" fmla="*/ 567991 h 3787550"/>
              <a:gd name="connsiteX8264" fmla="*/ 4546452 w 6019391"/>
              <a:gd name="connsiteY8264" fmla="*/ 559524 h 3787550"/>
              <a:gd name="connsiteX8265" fmla="*/ 4548527 w 6019391"/>
              <a:gd name="connsiteY8265" fmla="*/ 558262 h 3787550"/>
              <a:gd name="connsiteX8266" fmla="*/ 4543241 w 6019391"/>
              <a:gd name="connsiteY8266" fmla="*/ 564488 h 3787550"/>
              <a:gd name="connsiteX8267" fmla="*/ 4534648 w 6019391"/>
              <a:gd name="connsiteY8267" fmla="*/ 574047 h 3787550"/>
              <a:gd name="connsiteX8268" fmla="*/ 4524913 w 6019391"/>
              <a:gd name="connsiteY8268" fmla="*/ 584751 h 3787550"/>
              <a:gd name="connsiteX8269" fmla="*/ 4535544 w 6019391"/>
              <a:gd name="connsiteY8269" fmla="*/ 578911 h 3787550"/>
              <a:gd name="connsiteX8270" fmla="*/ 4545986 w 6019391"/>
              <a:gd name="connsiteY8270" fmla="*/ 570421 h 3787550"/>
              <a:gd name="connsiteX8271" fmla="*/ 4536867 w 6019391"/>
              <a:gd name="connsiteY8271" fmla="*/ 584850 h 3787550"/>
              <a:gd name="connsiteX8272" fmla="*/ 4534463 w 6019391"/>
              <a:gd name="connsiteY8272" fmla="*/ 589666 h 3787550"/>
              <a:gd name="connsiteX8273" fmla="*/ 4540405 w 6019391"/>
              <a:gd name="connsiteY8273" fmla="*/ 583324 h 3787550"/>
              <a:gd name="connsiteX8274" fmla="*/ 4544031 w 6019391"/>
              <a:gd name="connsiteY8274" fmla="*/ 586802 h 3787550"/>
              <a:gd name="connsiteX8275" fmla="*/ 4556034 w 6019391"/>
              <a:gd name="connsiteY8275" fmla="*/ 576591 h 3787550"/>
              <a:gd name="connsiteX8276" fmla="*/ 4555547 w 6019391"/>
              <a:gd name="connsiteY8276" fmla="*/ 580581 h 3787550"/>
              <a:gd name="connsiteX8277" fmla="*/ 4551754 w 6019391"/>
              <a:gd name="connsiteY8277" fmla="*/ 584944 h 3787550"/>
              <a:gd name="connsiteX8278" fmla="*/ 4555837 w 6019391"/>
              <a:gd name="connsiteY8278" fmla="*/ 586965 h 3787550"/>
              <a:gd name="connsiteX8279" fmla="*/ 4553825 w 6019391"/>
              <a:gd name="connsiteY8279" fmla="*/ 588337 h 3787550"/>
              <a:gd name="connsiteX8280" fmla="*/ 4549804 w 6019391"/>
              <a:gd name="connsiteY8280" fmla="*/ 592091 h 3787550"/>
              <a:gd name="connsiteX8281" fmla="*/ 4549615 w 6019391"/>
              <a:gd name="connsiteY8281" fmla="*/ 592201 h 3787550"/>
              <a:gd name="connsiteX8282" fmla="*/ 4499560 w 6019391"/>
              <a:gd name="connsiteY8282" fmla="*/ 621615 h 3787550"/>
              <a:gd name="connsiteX8283" fmla="*/ 4445117 w 6019391"/>
              <a:gd name="connsiteY8283" fmla="*/ 658964 h 3787550"/>
              <a:gd name="connsiteX8284" fmla="*/ 4420259 w 6019391"/>
              <a:gd name="connsiteY8284" fmla="*/ 679928 h 3787550"/>
              <a:gd name="connsiteX8285" fmla="*/ 4418543 w 6019391"/>
              <a:gd name="connsiteY8285" fmla="*/ 681676 h 3787550"/>
              <a:gd name="connsiteX8286" fmla="*/ 4420223 w 6019391"/>
              <a:gd name="connsiteY8286" fmla="*/ 680736 h 3787550"/>
              <a:gd name="connsiteX8287" fmla="*/ 4422996 w 6019391"/>
              <a:gd name="connsiteY8287" fmla="*/ 679963 h 3787550"/>
              <a:gd name="connsiteX8288" fmla="*/ 4423030 w 6019391"/>
              <a:gd name="connsiteY8288" fmla="*/ 680562 h 3787550"/>
              <a:gd name="connsiteX8289" fmla="*/ 4422934 w 6019391"/>
              <a:gd name="connsiteY8289" fmla="*/ 680710 h 3787550"/>
              <a:gd name="connsiteX8290" fmla="*/ 4426044 w 6019391"/>
              <a:gd name="connsiteY8290" fmla="*/ 678401 h 3787550"/>
              <a:gd name="connsiteX8291" fmla="*/ 4433973 w 6019391"/>
              <a:gd name="connsiteY8291" fmla="*/ 674476 h 3787550"/>
              <a:gd name="connsiteX8292" fmla="*/ 4437369 w 6019391"/>
              <a:gd name="connsiteY8292" fmla="*/ 671814 h 3787550"/>
              <a:gd name="connsiteX8293" fmla="*/ 4478238 w 6019391"/>
              <a:gd name="connsiteY8293" fmla="*/ 639760 h 3787550"/>
              <a:gd name="connsiteX8294" fmla="*/ 4556928 w 6019391"/>
              <a:gd name="connsiteY8294" fmla="*/ 593022 h 3787550"/>
              <a:gd name="connsiteX8295" fmla="*/ 4557749 w 6019391"/>
              <a:gd name="connsiteY8295" fmla="*/ 592617 h 3787550"/>
              <a:gd name="connsiteX8296" fmla="*/ 4554814 w 6019391"/>
              <a:gd name="connsiteY8296" fmla="*/ 596180 h 3787550"/>
              <a:gd name="connsiteX8297" fmla="*/ 4554553 w 6019391"/>
              <a:gd name="connsiteY8297" fmla="*/ 596807 h 3787550"/>
              <a:gd name="connsiteX8298" fmla="*/ 4553318 w 6019391"/>
              <a:gd name="connsiteY8298" fmla="*/ 597445 h 3787550"/>
              <a:gd name="connsiteX8299" fmla="*/ 4478057 w 6019391"/>
              <a:gd name="connsiteY8299" fmla="*/ 643876 h 3787550"/>
              <a:gd name="connsiteX8300" fmla="*/ 4448046 w 6019391"/>
              <a:gd name="connsiteY8300" fmla="*/ 666224 h 3787550"/>
              <a:gd name="connsiteX8301" fmla="*/ 4448015 w 6019391"/>
              <a:gd name="connsiteY8301" fmla="*/ 666250 h 3787550"/>
              <a:gd name="connsiteX8302" fmla="*/ 4451347 w 6019391"/>
              <a:gd name="connsiteY8302" fmla="*/ 668142 h 3787550"/>
              <a:gd name="connsiteX8303" fmla="*/ 4451490 w 6019391"/>
              <a:gd name="connsiteY8303" fmla="*/ 668215 h 3787550"/>
              <a:gd name="connsiteX8304" fmla="*/ 4480192 w 6019391"/>
              <a:gd name="connsiteY8304" fmla="*/ 646800 h 3787550"/>
              <a:gd name="connsiteX8305" fmla="*/ 4495248 w 6019391"/>
              <a:gd name="connsiteY8305" fmla="*/ 638235 h 3787550"/>
              <a:gd name="connsiteX8306" fmla="*/ 4499191 w 6019391"/>
              <a:gd name="connsiteY8306" fmla="*/ 635915 h 3787550"/>
              <a:gd name="connsiteX8307" fmla="*/ 4560974 w 6019391"/>
              <a:gd name="connsiteY8307" fmla="*/ 601842 h 3787550"/>
              <a:gd name="connsiteX8308" fmla="*/ 4497228 w 6019391"/>
              <a:gd name="connsiteY8308" fmla="*/ 640190 h 3787550"/>
              <a:gd name="connsiteX8309" fmla="*/ 4486293 w 6019391"/>
              <a:gd name="connsiteY8309" fmla="*/ 646822 h 3787550"/>
              <a:gd name="connsiteX8310" fmla="*/ 4486056 w 6019391"/>
              <a:gd name="connsiteY8310" fmla="*/ 647024 h 3787550"/>
              <a:gd name="connsiteX8311" fmla="*/ 4477828 w 6019391"/>
              <a:gd name="connsiteY8311" fmla="*/ 654004 h 3787550"/>
              <a:gd name="connsiteX8312" fmla="*/ 4480775 w 6019391"/>
              <a:gd name="connsiteY8312" fmla="*/ 653632 h 3787550"/>
              <a:gd name="connsiteX8313" fmla="*/ 4480475 w 6019391"/>
              <a:gd name="connsiteY8313" fmla="*/ 653826 h 3787550"/>
              <a:gd name="connsiteX8314" fmla="*/ 4480906 w 6019391"/>
              <a:gd name="connsiteY8314" fmla="*/ 653615 h 3787550"/>
              <a:gd name="connsiteX8315" fmla="*/ 4484957 w 6019391"/>
              <a:gd name="connsiteY8315" fmla="*/ 653101 h 3787550"/>
              <a:gd name="connsiteX8316" fmla="*/ 4496538 w 6019391"/>
              <a:gd name="connsiteY8316" fmla="*/ 645943 h 3787550"/>
              <a:gd name="connsiteX8317" fmla="*/ 4480906 w 6019391"/>
              <a:gd name="connsiteY8317" fmla="*/ 653615 h 3787550"/>
              <a:gd name="connsiteX8318" fmla="*/ 4480775 w 6019391"/>
              <a:gd name="connsiteY8318" fmla="*/ 653632 h 3787550"/>
              <a:gd name="connsiteX8319" fmla="*/ 4486022 w 6019391"/>
              <a:gd name="connsiteY8319" fmla="*/ 650213 h 3787550"/>
              <a:gd name="connsiteX8320" fmla="*/ 4562594 w 6019391"/>
              <a:gd name="connsiteY8320" fmla="*/ 606780 h 3787550"/>
              <a:gd name="connsiteX8321" fmla="*/ 4476685 w 6019391"/>
              <a:gd name="connsiteY8321" fmla="*/ 662365 h 3787550"/>
              <a:gd name="connsiteX8322" fmla="*/ 4439343 w 6019391"/>
              <a:gd name="connsiteY8322" fmla="*/ 691438 h 3787550"/>
              <a:gd name="connsiteX8323" fmla="*/ 4417169 w 6019391"/>
              <a:gd name="connsiteY8323" fmla="*/ 711194 h 3787550"/>
              <a:gd name="connsiteX8324" fmla="*/ 4421362 w 6019391"/>
              <a:gd name="connsiteY8324" fmla="*/ 709665 h 3787550"/>
              <a:gd name="connsiteX8325" fmla="*/ 4421747 w 6019391"/>
              <a:gd name="connsiteY8325" fmla="*/ 709567 h 3787550"/>
              <a:gd name="connsiteX8326" fmla="*/ 4486805 w 6019391"/>
              <a:gd name="connsiteY8326" fmla="*/ 658629 h 3787550"/>
              <a:gd name="connsiteX8327" fmla="*/ 4558514 w 6019391"/>
              <a:gd name="connsiteY8327" fmla="*/ 614362 h 3787550"/>
              <a:gd name="connsiteX8328" fmla="*/ 4586978 w 6019391"/>
              <a:gd name="connsiteY8328" fmla="*/ 602627 h 3787550"/>
              <a:gd name="connsiteX8329" fmla="*/ 4594034 w 6019391"/>
              <a:gd name="connsiteY8329" fmla="*/ 598878 h 3787550"/>
              <a:gd name="connsiteX8330" fmla="*/ 4599247 w 6019391"/>
              <a:gd name="connsiteY8330" fmla="*/ 598410 h 3787550"/>
              <a:gd name="connsiteX8331" fmla="*/ 4574031 w 6019391"/>
              <a:gd name="connsiteY8331" fmla="*/ 613954 h 3787550"/>
              <a:gd name="connsiteX8332" fmla="*/ 4486296 w 6019391"/>
              <a:gd name="connsiteY8332" fmla="*/ 668555 h 3787550"/>
              <a:gd name="connsiteX8333" fmla="*/ 4480592 w 6019391"/>
              <a:gd name="connsiteY8333" fmla="*/ 672754 h 3787550"/>
              <a:gd name="connsiteX8334" fmla="*/ 4477744 w 6019391"/>
              <a:gd name="connsiteY8334" fmla="*/ 677386 h 3787550"/>
              <a:gd name="connsiteX8335" fmla="*/ 4477663 w 6019391"/>
              <a:gd name="connsiteY8335" fmla="*/ 676774 h 3787550"/>
              <a:gd name="connsiteX8336" fmla="*/ 4478395 w 6019391"/>
              <a:gd name="connsiteY8336" fmla="*/ 676011 h 3787550"/>
              <a:gd name="connsiteX8337" fmla="*/ 4477611 w 6019391"/>
              <a:gd name="connsiteY8337" fmla="*/ 676381 h 3787550"/>
              <a:gd name="connsiteX8338" fmla="*/ 4477663 w 6019391"/>
              <a:gd name="connsiteY8338" fmla="*/ 676774 h 3787550"/>
              <a:gd name="connsiteX8339" fmla="*/ 4476318 w 6019391"/>
              <a:gd name="connsiteY8339" fmla="*/ 678175 h 3787550"/>
              <a:gd name="connsiteX8340" fmla="*/ 4475201 w 6019391"/>
              <a:gd name="connsiteY8340" fmla="*/ 678795 h 3787550"/>
              <a:gd name="connsiteX8341" fmla="*/ 4474177 w 6019391"/>
              <a:gd name="connsiteY8341" fmla="*/ 679778 h 3787550"/>
              <a:gd name="connsiteX8342" fmla="*/ 4474291 w 6019391"/>
              <a:gd name="connsiteY8342" fmla="*/ 680798 h 3787550"/>
              <a:gd name="connsiteX8343" fmla="*/ 4484333 w 6019391"/>
              <a:gd name="connsiteY8343" fmla="*/ 672830 h 3787550"/>
              <a:gd name="connsiteX8344" fmla="*/ 4569907 w 6019391"/>
              <a:gd name="connsiteY8344" fmla="*/ 620391 h 3787550"/>
              <a:gd name="connsiteX8345" fmla="*/ 4583360 w 6019391"/>
              <a:gd name="connsiteY8345" fmla="*/ 613118 h 3787550"/>
              <a:gd name="connsiteX8346" fmla="*/ 4587098 w 6019391"/>
              <a:gd name="connsiteY8346" fmla="*/ 614751 h 3787550"/>
              <a:gd name="connsiteX8347" fmla="*/ 4591195 w 6019391"/>
              <a:gd name="connsiteY8347" fmla="*/ 613399 h 3787550"/>
              <a:gd name="connsiteX8348" fmla="*/ 4576603 w 6019391"/>
              <a:gd name="connsiteY8348" fmla="*/ 624875 h 3787550"/>
              <a:gd name="connsiteX8349" fmla="*/ 4575631 w 6019391"/>
              <a:gd name="connsiteY8349" fmla="*/ 623982 h 3787550"/>
              <a:gd name="connsiteX8350" fmla="*/ 4575678 w 6019391"/>
              <a:gd name="connsiteY8350" fmla="*/ 623949 h 3787550"/>
              <a:gd name="connsiteX8351" fmla="*/ 4580696 w 6019391"/>
              <a:gd name="connsiteY8351" fmla="*/ 621085 h 3787550"/>
              <a:gd name="connsiteX8352" fmla="*/ 4587252 w 6019391"/>
              <a:gd name="connsiteY8352" fmla="*/ 615721 h 3787550"/>
              <a:gd name="connsiteX8353" fmla="*/ 4575678 w 6019391"/>
              <a:gd name="connsiteY8353" fmla="*/ 623949 h 3787550"/>
              <a:gd name="connsiteX8354" fmla="*/ 4575627 w 6019391"/>
              <a:gd name="connsiteY8354" fmla="*/ 623978 h 3787550"/>
              <a:gd name="connsiteX8355" fmla="*/ 4575631 w 6019391"/>
              <a:gd name="connsiteY8355" fmla="*/ 623982 h 3787550"/>
              <a:gd name="connsiteX8356" fmla="*/ 4569785 w 6019391"/>
              <a:gd name="connsiteY8356" fmla="*/ 628138 h 3787550"/>
              <a:gd name="connsiteX8357" fmla="*/ 4576603 w 6019391"/>
              <a:gd name="connsiteY8357" fmla="*/ 624875 h 3787550"/>
              <a:gd name="connsiteX8358" fmla="*/ 4577645 w 6019391"/>
              <a:gd name="connsiteY8358" fmla="*/ 625365 h 3787550"/>
              <a:gd name="connsiteX8359" fmla="*/ 4573430 w 6019391"/>
              <a:gd name="connsiteY8359" fmla="*/ 629062 h 3787550"/>
              <a:gd name="connsiteX8360" fmla="*/ 4554775 w 6019391"/>
              <a:gd name="connsiteY8360" fmla="*/ 638966 h 3787550"/>
              <a:gd name="connsiteX8361" fmla="*/ 4515874 w 6019391"/>
              <a:gd name="connsiteY8361" fmla="*/ 664404 h 3787550"/>
              <a:gd name="connsiteX8362" fmla="*/ 4512508 w 6019391"/>
              <a:gd name="connsiteY8362" fmla="*/ 667622 h 3787550"/>
              <a:gd name="connsiteX8363" fmla="*/ 4521257 w 6019391"/>
              <a:gd name="connsiteY8363" fmla="*/ 661562 h 3787550"/>
              <a:gd name="connsiteX8364" fmla="*/ 4522440 w 6019391"/>
              <a:gd name="connsiteY8364" fmla="*/ 663978 h 3787550"/>
              <a:gd name="connsiteX8365" fmla="*/ 4525929 w 6019391"/>
              <a:gd name="connsiteY8365" fmla="*/ 662628 h 3787550"/>
              <a:gd name="connsiteX8366" fmla="*/ 4518267 w 6019391"/>
              <a:gd name="connsiteY8366" fmla="*/ 669520 h 3787550"/>
              <a:gd name="connsiteX8367" fmla="*/ 4515541 w 6019391"/>
              <a:gd name="connsiteY8367" fmla="*/ 671259 h 3787550"/>
              <a:gd name="connsiteX8368" fmla="*/ 4514041 w 6019391"/>
              <a:gd name="connsiteY8368" fmla="*/ 671761 h 3787550"/>
              <a:gd name="connsiteX8369" fmla="*/ 4514964 w 6019391"/>
              <a:gd name="connsiteY8369" fmla="*/ 672490 h 3787550"/>
              <a:gd name="connsiteX8370" fmla="*/ 4504711 w 6019391"/>
              <a:gd name="connsiteY8370" fmla="*/ 681713 h 3787550"/>
              <a:gd name="connsiteX8371" fmla="*/ 4500888 w 6019391"/>
              <a:gd name="connsiteY8371" fmla="*/ 683422 h 3787550"/>
              <a:gd name="connsiteX8372" fmla="*/ 4491965 w 6019391"/>
              <a:gd name="connsiteY8372" fmla="*/ 686964 h 3787550"/>
              <a:gd name="connsiteX8373" fmla="*/ 4481847 w 6019391"/>
              <a:gd name="connsiteY8373" fmla="*/ 692575 h 3787550"/>
              <a:gd name="connsiteX8374" fmla="*/ 4500521 w 6019391"/>
              <a:gd name="connsiteY8374" fmla="*/ 685346 h 3787550"/>
              <a:gd name="connsiteX8375" fmla="*/ 4500738 w 6019391"/>
              <a:gd name="connsiteY8375" fmla="*/ 685286 h 3787550"/>
              <a:gd name="connsiteX8376" fmla="*/ 4497943 w 6019391"/>
              <a:gd name="connsiteY8376" fmla="*/ 687800 h 3787550"/>
              <a:gd name="connsiteX8377" fmla="*/ 4447361 w 6019391"/>
              <a:gd name="connsiteY8377" fmla="*/ 729213 h 3787550"/>
              <a:gd name="connsiteX8378" fmla="*/ 4454521 w 6019391"/>
              <a:gd name="connsiteY8378" fmla="*/ 725415 h 3787550"/>
              <a:gd name="connsiteX8379" fmla="*/ 4452683 w 6019391"/>
              <a:gd name="connsiteY8379" fmla="*/ 728611 h 3787550"/>
              <a:gd name="connsiteX8380" fmla="*/ 4434175 w 6019391"/>
              <a:gd name="connsiteY8380" fmla="*/ 737109 h 3787550"/>
              <a:gd name="connsiteX8381" fmla="*/ 4448825 w 6019391"/>
              <a:gd name="connsiteY8381" fmla="*/ 732146 h 3787550"/>
              <a:gd name="connsiteX8382" fmla="*/ 4448090 w 6019391"/>
              <a:gd name="connsiteY8382" fmla="*/ 732785 h 3787550"/>
              <a:gd name="connsiteX8383" fmla="*/ 4431530 w 6019391"/>
              <a:gd name="connsiteY8383" fmla="*/ 748356 h 3787550"/>
              <a:gd name="connsiteX8384" fmla="*/ 4459097 w 6019391"/>
              <a:gd name="connsiteY8384" fmla="*/ 730684 h 3787550"/>
              <a:gd name="connsiteX8385" fmla="*/ 4459345 w 6019391"/>
              <a:gd name="connsiteY8385" fmla="*/ 735579 h 3787550"/>
              <a:gd name="connsiteX8386" fmla="*/ 4463241 w 6019391"/>
              <a:gd name="connsiteY8386" fmla="*/ 734485 h 3787550"/>
              <a:gd name="connsiteX8387" fmla="*/ 4450493 w 6019391"/>
              <a:gd name="connsiteY8387" fmla="*/ 745413 h 3787550"/>
              <a:gd name="connsiteX8388" fmla="*/ 4436525 w 6019391"/>
              <a:gd name="connsiteY8388" fmla="*/ 755492 h 3787550"/>
              <a:gd name="connsiteX8389" fmla="*/ 4436488 w 6019391"/>
              <a:gd name="connsiteY8389" fmla="*/ 759277 h 3787550"/>
              <a:gd name="connsiteX8390" fmla="*/ 4421060 w 6019391"/>
              <a:gd name="connsiteY8390" fmla="*/ 772149 h 3787550"/>
              <a:gd name="connsiteX8391" fmla="*/ 4435927 w 6019391"/>
              <a:gd name="connsiteY8391" fmla="*/ 765591 h 3787550"/>
              <a:gd name="connsiteX8392" fmla="*/ 4453509 w 6019391"/>
              <a:gd name="connsiteY8392" fmla="*/ 753305 h 3787550"/>
              <a:gd name="connsiteX8393" fmla="*/ 4489239 w 6019391"/>
              <a:gd name="connsiteY8393" fmla="*/ 730957 h 3787550"/>
              <a:gd name="connsiteX8394" fmla="*/ 4457322 w 6019391"/>
              <a:gd name="connsiteY8394" fmla="*/ 755808 h 3787550"/>
              <a:gd name="connsiteX8395" fmla="*/ 4442877 w 6019391"/>
              <a:gd name="connsiteY8395" fmla="*/ 768604 h 3787550"/>
              <a:gd name="connsiteX8396" fmla="*/ 4441253 w 6019391"/>
              <a:gd name="connsiteY8396" fmla="*/ 774025 h 3787550"/>
              <a:gd name="connsiteX8397" fmla="*/ 4425210 w 6019391"/>
              <a:gd name="connsiteY8397" fmla="*/ 784489 h 3787550"/>
              <a:gd name="connsiteX8398" fmla="*/ 4427612 w 6019391"/>
              <a:gd name="connsiteY8398" fmla="*/ 789970 h 3787550"/>
              <a:gd name="connsiteX8399" fmla="*/ 4408774 w 6019391"/>
              <a:gd name="connsiteY8399" fmla="*/ 805191 h 3787550"/>
              <a:gd name="connsiteX8400" fmla="*/ 4408860 w 6019391"/>
              <a:gd name="connsiteY8400" fmla="*/ 805530 h 3787550"/>
              <a:gd name="connsiteX8401" fmla="*/ 4408969 w 6019391"/>
              <a:gd name="connsiteY8401" fmla="*/ 805953 h 3787550"/>
              <a:gd name="connsiteX8402" fmla="*/ 4409034 w 6019391"/>
              <a:gd name="connsiteY8402" fmla="*/ 806207 h 3787550"/>
              <a:gd name="connsiteX8403" fmla="*/ 4409005 w 6019391"/>
              <a:gd name="connsiteY8403" fmla="*/ 806094 h 3787550"/>
              <a:gd name="connsiteX8404" fmla="*/ 4408969 w 6019391"/>
              <a:gd name="connsiteY8404" fmla="*/ 805953 h 3787550"/>
              <a:gd name="connsiteX8405" fmla="*/ 4408774 w 6019391"/>
              <a:gd name="connsiteY8405" fmla="*/ 805191 h 3787550"/>
              <a:gd name="connsiteX8406" fmla="*/ 4425704 w 6019391"/>
              <a:gd name="connsiteY8406" fmla="*/ 794279 h 3787550"/>
              <a:gd name="connsiteX8407" fmla="*/ 4452668 w 6019391"/>
              <a:gd name="connsiteY8407" fmla="*/ 778167 h 3787550"/>
              <a:gd name="connsiteX8408" fmla="*/ 4436268 w 6019391"/>
              <a:gd name="connsiteY8408" fmla="*/ 795086 h 3787550"/>
              <a:gd name="connsiteX8409" fmla="*/ 4448089 w 6019391"/>
              <a:gd name="connsiteY8409" fmla="*/ 792958 h 3787550"/>
              <a:gd name="connsiteX8410" fmla="*/ 4435056 w 6019391"/>
              <a:gd name="connsiteY8410" fmla="*/ 802774 h 3787550"/>
              <a:gd name="connsiteX8411" fmla="*/ 4422023 w 6019391"/>
              <a:gd name="connsiteY8411" fmla="*/ 812591 h 3787550"/>
              <a:gd name="connsiteX8412" fmla="*/ 4440172 w 6019391"/>
              <a:gd name="connsiteY8412" fmla="*/ 802529 h 3787550"/>
              <a:gd name="connsiteX8413" fmla="*/ 4438472 w 6019391"/>
              <a:gd name="connsiteY8413" fmla="*/ 804984 h 3787550"/>
              <a:gd name="connsiteX8414" fmla="*/ 4437671 w 6019391"/>
              <a:gd name="connsiteY8414" fmla="*/ 805975 h 3787550"/>
              <a:gd name="connsiteX8415" fmla="*/ 4422164 w 6019391"/>
              <a:gd name="connsiteY8415" fmla="*/ 813144 h 3787550"/>
              <a:gd name="connsiteX8416" fmla="*/ 4414711 w 6019391"/>
              <a:gd name="connsiteY8416" fmla="*/ 816590 h 3787550"/>
              <a:gd name="connsiteX8417" fmla="*/ 4427565 w 6019391"/>
              <a:gd name="connsiteY8417" fmla="*/ 812530 h 3787550"/>
              <a:gd name="connsiteX8418" fmla="*/ 4435400 w 6019391"/>
              <a:gd name="connsiteY8418" fmla="*/ 809297 h 3787550"/>
              <a:gd name="connsiteX8419" fmla="*/ 4435197 w 6019391"/>
              <a:gd name="connsiteY8419" fmla="*/ 810378 h 3787550"/>
              <a:gd name="connsiteX8420" fmla="*/ 4441355 w 6019391"/>
              <a:gd name="connsiteY8420" fmla="*/ 807163 h 3787550"/>
              <a:gd name="connsiteX8421" fmla="*/ 4442730 w 6019391"/>
              <a:gd name="connsiteY8421" fmla="*/ 806280 h 3787550"/>
              <a:gd name="connsiteX8422" fmla="*/ 4451872 w 6019391"/>
              <a:gd name="connsiteY8422" fmla="*/ 802531 h 3787550"/>
              <a:gd name="connsiteX8423" fmla="*/ 4464725 w 6019391"/>
              <a:gd name="connsiteY8423" fmla="*/ 798563 h 3787550"/>
              <a:gd name="connsiteX8424" fmla="*/ 4435265 w 6019391"/>
              <a:gd name="connsiteY8424" fmla="*/ 812349 h 3787550"/>
              <a:gd name="connsiteX8425" fmla="*/ 4437792 w 6019391"/>
              <a:gd name="connsiteY8425" fmla="*/ 813580 h 3787550"/>
              <a:gd name="connsiteX8426" fmla="*/ 4474773 w 6019391"/>
              <a:gd name="connsiteY8426" fmla="*/ 798399 h 3787550"/>
              <a:gd name="connsiteX8427" fmla="*/ 4473597 w 6019391"/>
              <a:gd name="connsiteY8427" fmla="*/ 799299 h 3787550"/>
              <a:gd name="connsiteX8428" fmla="*/ 4465114 w 6019391"/>
              <a:gd name="connsiteY8428" fmla="*/ 806646 h 3787550"/>
              <a:gd name="connsiteX8429" fmla="*/ 4461463 w 6019391"/>
              <a:gd name="connsiteY8429" fmla="*/ 812636 h 3787550"/>
              <a:gd name="connsiteX8430" fmla="*/ 4464269 w 6019391"/>
              <a:gd name="connsiteY8430" fmla="*/ 811848 h 3787550"/>
              <a:gd name="connsiteX8431" fmla="*/ 4471375 w 6019391"/>
              <a:gd name="connsiteY8431" fmla="*/ 814818 h 3787550"/>
              <a:gd name="connsiteX8432" fmla="*/ 4452901 w 6019391"/>
              <a:gd name="connsiteY8432" fmla="*/ 832120 h 3787550"/>
              <a:gd name="connsiteX8433" fmla="*/ 4474344 w 6019391"/>
              <a:gd name="connsiteY8433" fmla="*/ 822524 h 3787550"/>
              <a:gd name="connsiteX8434" fmla="*/ 4472669 w 6019391"/>
              <a:gd name="connsiteY8434" fmla="*/ 825678 h 3787550"/>
              <a:gd name="connsiteX8435" fmla="*/ 4471286 w 6019391"/>
              <a:gd name="connsiteY8435" fmla="*/ 827097 h 3787550"/>
              <a:gd name="connsiteX8436" fmla="*/ 4446040 w 6019391"/>
              <a:gd name="connsiteY8436" fmla="*/ 837881 h 3787550"/>
              <a:gd name="connsiteX8437" fmla="*/ 4430815 w 6019391"/>
              <a:gd name="connsiteY8437" fmla="*/ 844431 h 3787550"/>
              <a:gd name="connsiteX8438" fmla="*/ 4441147 w 6019391"/>
              <a:gd name="connsiteY8438" fmla="*/ 841746 h 3787550"/>
              <a:gd name="connsiteX8439" fmla="*/ 4467568 w 6019391"/>
              <a:gd name="connsiteY8439" fmla="*/ 830457 h 3787550"/>
              <a:gd name="connsiteX8440" fmla="*/ 4468282 w 6019391"/>
              <a:gd name="connsiteY8440" fmla="*/ 830182 h 3787550"/>
              <a:gd name="connsiteX8441" fmla="*/ 4468246 w 6019391"/>
              <a:gd name="connsiteY8441" fmla="*/ 830219 h 3787550"/>
              <a:gd name="connsiteX8442" fmla="*/ 4468299 w 6019391"/>
              <a:gd name="connsiteY8442" fmla="*/ 831569 h 3787550"/>
              <a:gd name="connsiteX8443" fmla="*/ 4476344 w 6019391"/>
              <a:gd name="connsiteY8443" fmla="*/ 827076 h 3787550"/>
              <a:gd name="connsiteX8444" fmla="*/ 4492886 w 6019391"/>
              <a:gd name="connsiteY8444" fmla="*/ 820705 h 3787550"/>
              <a:gd name="connsiteX8445" fmla="*/ 4495128 w 6019391"/>
              <a:gd name="connsiteY8445" fmla="*/ 819727 h 3787550"/>
              <a:gd name="connsiteX8446" fmla="*/ 4489013 w 6019391"/>
              <a:gd name="connsiteY8446" fmla="*/ 825178 h 3787550"/>
              <a:gd name="connsiteX8447" fmla="*/ 4479146 w 6019391"/>
              <a:gd name="connsiteY8447" fmla="*/ 833488 h 3787550"/>
              <a:gd name="connsiteX8448" fmla="*/ 4467984 w 6019391"/>
              <a:gd name="connsiteY8448" fmla="*/ 842779 h 3787550"/>
              <a:gd name="connsiteX8449" fmla="*/ 4479393 w 6019391"/>
              <a:gd name="connsiteY8449" fmla="*/ 838383 h 3787550"/>
              <a:gd name="connsiteX8450" fmla="*/ 4490966 w 6019391"/>
              <a:gd name="connsiteY8450" fmla="*/ 831360 h 3787550"/>
              <a:gd name="connsiteX8451" fmla="*/ 4479924 w 6019391"/>
              <a:gd name="connsiteY8451" fmla="*/ 844391 h 3787550"/>
              <a:gd name="connsiteX8452" fmla="*/ 4476877 w 6019391"/>
              <a:gd name="connsiteY8452" fmla="*/ 848821 h 3787550"/>
              <a:gd name="connsiteX8453" fmla="*/ 4483666 w 6019391"/>
              <a:gd name="connsiteY8453" fmla="*/ 843340 h 3787550"/>
              <a:gd name="connsiteX8454" fmla="*/ 4486826 w 6019391"/>
              <a:gd name="connsiteY8454" fmla="*/ 847219 h 3787550"/>
              <a:gd name="connsiteX8455" fmla="*/ 4500190 w 6019391"/>
              <a:gd name="connsiteY8455" fmla="*/ 838700 h 3787550"/>
              <a:gd name="connsiteX8456" fmla="*/ 4499171 w 6019391"/>
              <a:gd name="connsiteY8456" fmla="*/ 842560 h 3787550"/>
              <a:gd name="connsiteX8457" fmla="*/ 4494797 w 6019391"/>
              <a:gd name="connsiteY8457" fmla="*/ 846371 h 3787550"/>
              <a:gd name="connsiteX8458" fmla="*/ 4498610 w 6019391"/>
              <a:gd name="connsiteY8458" fmla="*/ 848875 h 3787550"/>
              <a:gd name="connsiteX8459" fmla="*/ 4496414 w 6019391"/>
              <a:gd name="connsiteY8459" fmla="*/ 849969 h 3787550"/>
              <a:gd name="connsiteX8460" fmla="*/ 4491894 w 6019391"/>
              <a:gd name="connsiteY8460" fmla="*/ 853150 h 3787550"/>
              <a:gd name="connsiteX8461" fmla="*/ 4491689 w 6019391"/>
              <a:gd name="connsiteY8461" fmla="*/ 853235 h 3787550"/>
              <a:gd name="connsiteX8462" fmla="*/ 4437718 w 6019391"/>
              <a:gd name="connsiteY8462" fmla="*/ 875812 h 3787550"/>
              <a:gd name="connsiteX8463" fmla="*/ 4378299 w 6019391"/>
              <a:gd name="connsiteY8463" fmla="*/ 905635 h 3787550"/>
              <a:gd name="connsiteX8464" fmla="*/ 4325031 w 6019391"/>
              <a:gd name="connsiteY8464" fmla="*/ 942824 h 3787550"/>
              <a:gd name="connsiteX8465" fmla="*/ 4352343 w 6019391"/>
              <a:gd name="connsiteY8465" fmla="*/ 926902 h 3787550"/>
              <a:gd name="connsiteX8466" fmla="*/ 4356721 w 6019391"/>
              <a:gd name="connsiteY8466" fmla="*/ 923318 h 3787550"/>
              <a:gd name="connsiteX8467" fmla="*/ 4364960 w 6019391"/>
              <a:gd name="connsiteY8467" fmla="*/ 915221 h 3787550"/>
              <a:gd name="connsiteX8468" fmla="*/ 4364957 w 6019391"/>
              <a:gd name="connsiteY8468" fmla="*/ 915506 h 3787550"/>
              <a:gd name="connsiteX8469" fmla="*/ 4370713 w 6019391"/>
              <a:gd name="connsiteY8469" fmla="*/ 912910 h 3787550"/>
              <a:gd name="connsiteX8470" fmla="*/ 4372844 w 6019391"/>
              <a:gd name="connsiteY8470" fmla="*/ 911900 h 3787550"/>
              <a:gd name="connsiteX8471" fmla="*/ 4370366 w 6019391"/>
              <a:gd name="connsiteY8471" fmla="*/ 914578 h 3787550"/>
              <a:gd name="connsiteX8472" fmla="*/ 4366129 w 6019391"/>
              <a:gd name="connsiteY8472" fmla="*/ 918866 h 3787550"/>
              <a:gd name="connsiteX8473" fmla="*/ 4368838 w 6019391"/>
              <a:gd name="connsiteY8473" fmla="*/ 917287 h 3787550"/>
              <a:gd name="connsiteX8474" fmla="*/ 4413977 w 6019391"/>
              <a:gd name="connsiteY8474" fmla="*/ 890951 h 3787550"/>
              <a:gd name="connsiteX8475" fmla="*/ 4498891 w 6019391"/>
              <a:gd name="connsiteY8475" fmla="*/ 854968 h 3787550"/>
              <a:gd name="connsiteX8476" fmla="*/ 4499767 w 6019391"/>
              <a:gd name="connsiteY8476" fmla="*/ 854674 h 3787550"/>
              <a:gd name="connsiteX8477" fmla="*/ 4496356 w 6019391"/>
              <a:gd name="connsiteY8477" fmla="*/ 857805 h 3787550"/>
              <a:gd name="connsiteX8478" fmla="*/ 4496012 w 6019391"/>
              <a:gd name="connsiteY8478" fmla="*/ 858390 h 3787550"/>
              <a:gd name="connsiteX8479" fmla="*/ 4494692 w 6019391"/>
              <a:gd name="connsiteY8479" fmla="*/ 858860 h 3787550"/>
              <a:gd name="connsiteX8480" fmla="*/ 4413248 w 6019391"/>
              <a:gd name="connsiteY8480" fmla="*/ 894975 h 3787550"/>
              <a:gd name="connsiteX8481" fmla="*/ 4356562 w 6019391"/>
              <a:gd name="connsiteY8481" fmla="*/ 928551 h 3787550"/>
              <a:gd name="connsiteX8482" fmla="*/ 4353631 w 6019391"/>
              <a:gd name="connsiteY8482" fmla="*/ 931518 h 3787550"/>
              <a:gd name="connsiteX8483" fmla="*/ 4345438 w 6019391"/>
              <a:gd name="connsiteY8483" fmla="*/ 935622 h 3787550"/>
              <a:gd name="connsiteX8484" fmla="*/ 4342611 w 6019391"/>
              <a:gd name="connsiteY8484" fmla="*/ 937344 h 3787550"/>
              <a:gd name="connsiteX8485" fmla="*/ 4338697 w 6019391"/>
              <a:gd name="connsiteY8485" fmla="*/ 940428 h 3787550"/>
              <a:gd name="connsiteX8486" fmla="*/ 4349812 w 6019391"/>
              <a:gd name="connsiteY8486" fmla="*/ 935828 h 3787550"/>
              <a:gd name="connsiteX8487" fmla="*/ 4362538 w 6019391"/>
              <a:gd name="connsiteY8487" fmla="*/ 929182 h 3787550"/>
              <a:gd name="connsiteX8488" fmla="*/ 4382859 w 6019391"/>
              <a:gd name="connsiteY8488" fmla="*/ 915857 h 3787550"/>
              <a:gd name="connsiteX8489" fmla="*/ 4414992 w 6019391"/>
              <a:gd name="connsiteY8489" fmla="*/ 898120 h 3787550"/>
              <a:gd name="connsiteX8490" fmla="*/ 4431188 w 6019391"/>
              <a:gd name="connsiteY8490" fmla="*/ 891607 h 3787550"/>
              <a:gd name="connsiteX8491" fmla="*/ 4435442 w 6019391"/>
              <a:gd name="connsiteY8491" fmla="*/ 889824 h 3787550"/>
              <a:gd name="connsiteX8492" fmla="*/ 4501761 w 6019391"/>
              <a:gd name="connsiteY8492" fmla="*/ 864153 h 3787550"/>
              <a:gd name="connsiteX8493" fmla="*/ 4432908 w 6019391"/>
              <a:gd name="connsiteY8493" fmla="*/ 893780 h 3787550"/>
              <a:gd name="connsiteX8494" fmla="*/ 4410034 w 6019391"/>
              <a:gd name="connsiteY8494" fmla="*/ 904901 h 3787550"/>
              <a:gd name="connsiteX8495" fmla="*/ 4414662 w 6019391"/>
              <a:gd name="connsiteY8495" fmla="*/ 904911 h 3787550"/>
              <a:gd name="connsiteX8496" fmla="*/ 4414337 w 6019391"/>
              <a:gd name="connsiteY8496" fmla="*/ 905065 h 3787550"/>
              <a:gd name="connsiteX8497" fmla="*/ 4414797 w 6019391"/>
              <a:gd name="connsiteY8497" fmla="*/ 904911 h 3787550"/>
              <a:gd name="connsiteX8498" fmla="*/ 4418916 w 6019391"/>
              <a:gd name="connsiteY8498" fmla="*/ 904920 h 3787550"/>
              <a:gd name="connsiteX8499" fmla="*/ 4431450 w 6019391"/>
              <a:gd name="connsiteY8499" fmla="*/ 899349 h 3787550"/>
              <a:gd name="connsiteX8500" fmla="*/ 4414797 w 6019391"/>
              <a:gd name="connsiteY8500" fmla="*/ 904911 h 3787550"/>
              <a:gd name="connsiteX8501" fmla="*/ 4414662 w 6019391"/>
              <a:gd name="connsiteY8501" fmla="*/ 904911 h 3787550"/>
              <a:gd name="connsiteX8502" fmla="*/ 4420366 w 6019391"/>
              <a:gd name="connsiteY8502" fmla="*/ 902215 h 3787550"/>
              <a:gd name="connsiteX8503" fmla="*/ 4502721 w 6019391"/>
              <a:gd name="connsiteY8503" fmla="*/ 869215 h 3787550"/>
              <a:gd name="connsiteX8504" fmla="*/ 4409409 w 6019391"/>
              <a:gd name="connsiteY8504" fmla="*/ 912980 h 3787550"/>
              <a:gd name="connsiteX8505" fmla="*/ 4396900 w 6019391"/>
              <a:gd name="connsiteY8505" fmla="*/ 920220 h 3787550"/>
              <a:gd name="connsiteX8506" fmla="*/ 4399681 w 6019391"/>
              <a:gd name="connsiteY8506" fmla="*/ 918788 h 3787550"/>
              <a:gd name="connsiteX8507" fmla="*/ 4370588 w 6019391"/>
              <a:gd name="connsiteY8507" fmla="*/ 936524 h 3787550"/>
              <a:gd name="connsiteX8508" fmla="*/ 4357544 w 6019391"/>
              <a:gd name="connsiteY8508" fmla="*/ 943965 h 3787550"/>
              <a:gd name="connsiteX8509" fmla="*/ 4345377 w 6019391"/>
              <a:gd name="connsiteY8509" fmla="*/ 952115 h 3787550"/>
              <a:gd name="connsiteX8510" fmla="*/ 4374315 w 6019391"/>
              <a:gd name="connsiteY8510" fmla="*/ 936558 h 3787550"/>
              <a:gd name="connsiteX8511" fmla="*/ 4382965 w 6019391"/>
              <a:gd name="connsiteY8511" fmla="*/ 932172 h 3787550"/>
              <a:gd name="connsiteX8512" fmla="*/ 4420025 w 6019391"/>
              <a:gd name="connsiteY8512" fmla="*/ 910589 h 3787550"/>
              <a:gd name="connsiteX8513" fmla="*/ 4497631 w 6019391"/>
              <a:gd name="connsiteY8513" fmla="*/ 876151 h 3787550"/>
              <a:gd name="connsiteX8514" fmla="*/ 4527657 w 6019391"/>
              <a:gd name="connsiteY8514" fmla="*/ 868221 h 3787550"/>
              <a:gd name="connsiteX8515" fmla="*/ 4535212 w 6019391"/>
              <a:gd name="connsiteY8515" fmla="*/ 865429 h 3787550"/>
              <a:gd name="connsiteX8516" fmla="*/ 4540486 w 6019391"/>
              <a:gd name="connsiteY8516" fmla="*/ 865630 h 3787550"/>
              <a:gd name="connsiteX8517" fmla="*/ 4513200 w 6019391"/>
              <a:gd name="connsiteY8517" fmla="*/ 877718 h 3787550"/>
              <a:gd name="connsiteX8518" fmla="*/ 4418193 w 6019391"/>
              <a:gd name="connsiteY8518" fmla="*/ 920284 h 3787550"/>
              <a:gd name="connsiteX8519" fmla="*/ 4392703 w 6019391"/>
              <a:gd name="connsiteY8519" fmla="*/ 934141 h 3787550"/>
              <a:gd name="connsiteX8520" fmla="*/ 4368369 w 6019391"/>
              <a:gd name="connsiteY8520" fmla="*/ 948849 h 3787550"/>
              <a:gd name="connsiteX8521" fmla="*/ 4369531 w 6019391"/>
              <a:gd name="connsiteY8521" fmla="*/ 948878 h 3787550"/>
              <a:gd name="connsiteX8522" fmla="*/ 4372059 w 6019391"/>
              <a:gd name="connsiteY8522" fmla="*/ 947297 h 3787550"/>
              <a:gd name="connsiteX8523" fmla="*/ 4381230 w 6019391"/>
              <a:gd name="connsiteY8523" fmla="*/ 942745 h 3787550"/>
              <a:gd name="connsiteX8524" fmla="*/ 4380722 w 6019391"/>
              <a:gd name="connsiteY8524" fmla="*/ 944885 h 3787550"/>
              <a:gd name="connsiteX8525" fmla="*/ 4415660 w 6019391"/>
              <a:gd name="connsiteY8525" fmla="*/ 924239 h 3787550"/>
              <a:gd name="connsiteX8526" fmla="*/ 4508218 w 6019391"/>
              <a:gd name="connsiteY8526" fmla="*/ 883524 h 3787550"/>
              <a:gd name="connsiteX8527" fmla="*/ 4522639 w 6019391"/>
              <a:gd name="connsiteY8527" fmla="*/ 878077 h 3787550"/>
              <a:gd name="connsiteX8528" fmla="*/ 4526158 w 6019391"/>
              <a:gd name="connsiteY8528" fmla="*/ 880157 h 3787550"/>
              <a:gd name="connsiteX8529" fmla="*/ 4530436 w 6019391"/>
              <a:gd name="connsiteY8529" fmla="*/ 879346 h 3787550"/>
              <a:gd name="connsiteX8530" fmla="*/ 4514315 w 6019391"/>
              <a:gd name="connsiteY8530" fmla="*/ 888780 h 3787550"/>
              <a:gd name="connsiteX8531" fmla="*/ 4513461 w 6019391"/>
              <a:gd name="connsiteY8531" fmla="*/ 887780 h 3787550"/>
              <a:gd name="connsiteX8532" fmla="*/ 4513512 w 6019391"/>
              <a:gd name="connsiteY8532" fmla="*/ 887754 h 3787550"/>
              <a:gd name="connsiteX8533" fmla="*/ 4518913 w 6019391"/>
              <a:gd name="connsiteY8533" fmla="*/ 885573 h 3787550"/>
              <a:gd name="connsiteX8534" fmla="*/ 4526183 w 6019391"/>
              <a:gd name="connsiteY8534" fmla="*/ 881130 h 3787550"/>
              <a:gd name="connsiteX8535" fmla="*/ 4513512 w 6019391"/>
              <a:gd name="connsiteY8535" fmla="*/ 887754 h 3787550"/>
              <a:gd name="connsiteX8536" fmla="*/ 4513458 w 6019391"/>
              <a:gd name="connsiteY8536" fmla="*/ 887776 h 3787550"/>
              <a:gd name="connsiteX8537" fmla="*/ 4513461 w 6019391"/>
              <a:gd name="connsiteY8537" fmla="*/ 887780 h 3787550"/>
              <a:gd name="connsiteX8538" fmla="*/ 4507063 w 6019391"/>
              <a:gd name="connsiteY8538" fmla="*/ 891124 h 3787550"/>
              <a:gd name="connsiteX8539" fmla="*/ 4514315 w 6019391"/>
              <a:gd name="connsiteY8539" fmla="*/ 888780 h 3787550"/>
              <a:gd name="connsiteX8540" fmla="*/ 4515290 w 6019391"/>
              <a:gd name="connsiteY8540" fmla="*/ 889395 h 3787550"/>
              <a:gd name="connsiteX8541" fmla="*/ 4510584 w 6019391"/>
              <a:gd name="connsiteY8541" fmla="*/ 892495 h 3787550"/>
              <a:gd name="connsiteX8542" fmla="*/ 4490609 w 6019391"/>
              <a:gd name="connsiteY8542" fmla="*/ 899869 h 3787550"/>
              <a:gd name="connsiteX8543" fmla="*/ 4427502 w 6019391"/>
              <a:gd name="connsiteY8543" fmla="*/ 929836 h 3787550"/>
              <a:gd name="connsiteX8544" fmla="*/ 4373543 w 6019391"/>
              <a:gd name="connsiteY8544" fmla="*/ 960287 h 3787550"/>
              <a:gd name="connsiteX8545" fmla="*/ 4373194 w 6019391"/>
              <a:gd name="connsiteY8545" fmla="*/ 960565 h 3787550"/>
              <a:gd name="connsiteX8546" fmla="*/ 4365252 w 6019391"/>
              <a:gd name="connsiteY8546" fmla="*/ 977444 h 3787550"/>
              <a:gd name="connsiteX8547" fmla="*/ 4366244 w 6019391"/>
              <a:gd name="connsiteY8547" fmla="*/ 978352 h 3787550"/>
              <a:gd name="connsiteX8548" fmla="*/ 4371652 w 6019391"/>
              <a:gd name="connsiteY8548" fmla="*/ 975251 h 3787550"/>
              <a:gd name="connsiteX8549" fmla="*/ 4372415 w 6019391"/>
              <a:gd name="connsiteY8549" fmla="*/ 974810 h 3787550"/>
              <a:gd name="connsiteX8550" fmla="*/ 4369699 w 6019391"/>
              <a:gd name="connsiteY8550" fmla="*/ 978006 h 3787550"/>
              <a:gd name="connsiteX8551" fmla="*/ 4358489 w 6019391"/>
              <a:gd name="connsiteY8551" fmla="*/ 990214 h 3787550"/>
              <a:gd name="connsiteX8552" fmla="*/ 4351795 w 6019391"/>
              <a:gd name="connsiteY8552" fmla="*/ 996825 h 3787550"/>
              <a:gd name="connsiteX8553" fmla="*/ 4346641 w 6019391"/>
              <a:gd name="connsiteY8553" fmla="*/ 1001577 h 3787550"/>
              <a:gd name="connsiteX8554" fmla="*/ 4346986 w 6019391"/>
              <a:gd name="connsiteY8554" fmla="*/ 1001902 h 3787550"/>
              <a:gd name="connsiteX8555" fmla="*/ 4348092 w 6019391"/>
              <a:gd name="connsiteY8555" fmla="*/ 1003001 h 3787550"/>
              <a:gd name="connsiteX8556" fmla="*/ 4360095 w 6019391"/>
              <a:gd name="connsiteY8556" fmla="*/ 992788 h 3787550"/>
              <a:gd name="connsiteX8557" fmla="*/ 4361334 w 6019391"/>
              <a:gd name="connsiteY8557" fmla="*/ 994787 h 3787550"/>
              <a:gd name="connsiteX8558" fmla="*/ 4360351 w 6019391"/>
              <a:gd name="connsiteY8558" fmla="*/ 995920 h 3787550"/>
              <a:gd name="connsiteX8559" fmla="*/ 4360696 w 6019391"/>
              <a:gd name="connsiteY8559" fmla="*/ 995771 h 3787550"/>
              <a:gd name="connsiteX8560" fmla="*/ 4364799 w 6019391"/>
              <a:gd name="connsiteY8560" fmla="*/ 990015 h 3787550"/>
              <a:gd name="connsiteX8561" fmla="*/ 4371286 w 6019391"/>
              <a:gd name="connsiteY8561" fmla="*/ 987220 h 3787550"/>
              <a:gd name="connsiteX8562" fmla="*/ 4383248 w 6019391"/>
              <a:gd name="connsiteY8562" fmla="*/ 974295 h 3787550"/>
              <a:gd name="connsiteX8563" fmla="*/ 4378969 w 6019391"/>
              <a:gd name="connsiteY8563" fmla="*/ 982649 h 3787550"/>
              <a:gd name="connsiteX8564" fmla="*/ 4370723 w 6019391"/>
              <a:gd name="connsiteY8564" fmla="*/ 991452 h 3787550"/>
              <a:gd name="connsiteX8565" fmla="*/ 4370618 w 6019391"/>
              <a:gd name="connsiteY8565" fmla="*/ 994122 h 3787550"/>
              <a:gd name="connsiteX8566" fmla="*/ 4370214 w 6019391"/>
              <a:gd name="connsiteY8566" fmla="*/ 995674 h 3787550"/>
              <a:gd name="connsiteX8567" fmla="*/ 4372506 w 6019391"/>
              <a:gd name="connsiteY8567" fmla="*/ 993943 h 3787550"/>
              <a:gd name="connsiteX8568" fmla="*/ 4375130 w 6019391"/>
              <a:gd name="connsiteY8568" fmla="*/ 992819 h 3787550"/>
              <a:gd name="connsiteX8569" fmla="*/ 4375242 w 6019391"/>
              <a:gd name="connsiteY8569" fmla="*/ 993415 h 3787550"/>
              <a:gd name="connsiteX8570" fmla="*/ 4375168 w 6019391"/>
              <a:gd name="connsiteY8570" fmla="*/ 993574 h 3787550"/>
              <a:gd name="connsiteX8571" fmla="*/ 4377918 w 6019391"/>
              <a:gd name="connsiteY8571" fmla="*/ 990872 h 3787550"/>
              <a:gd name="connsiteX8572" fmla="*/ 4388121 w 6019391"/>
              <a:gd name="connsiteY8572" fmla="*/ 983955 h 3787550"/>
              <a:gd name="connsiteX8573" fmla="*/ 4397679 w 6019391"/>
              <a:gd name="connsiteY8573" fmla="*/ 975846 h 3787550"/>
              <a:gd name="connsiteX8574" fmla="*/ 4404030 w 6019391"/>
              <a:gd name="connsiteY8574" fmla="*/ 978359 h 3787550"/>
              <a:gd name="connsiteX8575" fmla="*/ 4422895 w 6019391"/>
              <a:gd name="connsiteY8575" fmla="*/ 958470 h 3787550"/>
              <a:gd name="connsiteX8576" fmla="*/ 4430175 w 6019391"/>
              <a:gd name="connsiteY8576" fmla="*/ 950837 h 3787550"/>
              <a:gd name="connsiteX8577" fmla="*/ 4431446 w 6019391"/>
              <a:gd name="connsiteY8577" fmla="*/ 950542 h 3787550"/>
              <a:gd name="connsiteX8578" fmla="*/ 4434989 w 6019391"/>
              <a:gd name="connsiteY8578" fmla="*/ 949365 h 3787550"/>
              <a:gd name="connsiteX8579" fmla="*/ 4432737 w 6019391"/>
              <a:gd name="connsiteY8579" fmla="*/ 951894 h 3787550"/>
              <a:gd name="connsiteX8580" fmla="*/ 4398906 w 6019391"/>
              <a:gd name="connsiteY8580" fmla="*/ 989806 h 3787550"/>
              <a:gd name="connsiteX8581" fmla="*/ 4385602 w 6019391"/>
              <a:gd name="connsiteY8581" fmla="*/ 1004569 h 3787550"/>
              <a:gd name="connsiteX8582" fmla="*/ 4376294 w 6019391"/>
              <a:gd name="connsiteY8582" fmla="*/ 1016349 h 3787550"/>
              <a:gd name="connsiteX8583" fmla="*/ 4370850 w 6019391"/>
              <a:gd name="connsiteY8583" fmla="*/ 1023945 h 3787550"/>
              <a:gd name="connsiteX8584" fmla="*/ 4370384 w 6019391"/>
              <a:gd name="connsiteY8584" fmla="*/ 1025714 h 3787550"/>
              <a:gd name="connsiteX8585" fmla="*/ 4370275 w 6019391"/>
              <a:gd name="connsiteY8585" fmla="*/ 1026512 h 3787550"/>
              <a:gd name="connsiteX8586" fmla="*/ 4377484 w 6019391"/>
              <a:gd name="connsiteY8586" fmla="*/ 1022725 h 3787550"/>
              <a:gd name="connsiteX8587" fmla="*/ 4378584 w 6019391"/>
              <a:gd name="connsiteY8587" fmla="*/ 1022282 h 3787550"/>
              <a:gd name="connsiteX8588" fmla="*/ 4381885 w 6019391"/>
              <a:gd name="connsiteY8588" fmla="*/ 1020503 h 3787550"/>
              <a:gd name="connsiteX8589" fmla="*/ 4392808 w 6019391"/>
              <a:gd name="connsiteY8589" fmla="*/ 1009233 h 3787550"/>
              <a:gd name="connsiteX8590" fmla="*/ 4409767 w 6019391"/>
              <a:gd name="connsiteY8590" fmla="*/ 995415 h 3787550"/>
              <a:gd name="connsiteX8591" fmla="*/ 4414765 w 6019391"/>
              <a:gd name="connsiteY8591" fmla="*/ 994522 h 3787550"/>
              <a:gd name="connsiteX8592" fmla="*/ 4431329 w 6019391"/>
              <a:gd name="connsiteY8592" fmla="*/ 977096 h 3787550"/>
              <a:gd name="connsiteX8593" fmla="*/ 4429026 w 6019391"/>
              <a:gd name="connsiteY8593" fmla="*/ 982363 h 3787550"/>
              <a:gd name="connsiteX8594" fmla="*/ 4428498 w 6019391"/>
              <a:gd name="connsiteY8594" fmla="*/ 982869 h 3787550"/>
              <a:gd name="connsiteX8595" fmla="*/ 4428454 w 6019391"/>
              <a:gd name="connsiteY8595" fmla="*/ 982703 h 3787550"/>
              <a:gd name="connsiteX8596" fmla="*/ 4429072 w 6019391"/>
              <a:gd name="connsiteY8596" fmla="*/ 981847 h 3787550"/>
              <a:gd name="connsiteX8597" fmla="*/ 4428352 w 6019391"/>
              <a:gd name="connsiteY8597" fmla="*/ 982315 h 3787550"/>
              <a:gd name="connsiteX8598" fmla="*/ 4428454 w 6019391"/>
              <a:gd name="connsiteY8598" fmla="*/ 982703 h 3787550"/>
              <a:gd name="connsiteX8599" fmla="*/ 4427965 w 6019391"/>
              <a:gd name="connsiteY8599" fmla="*/ 983380 h 3787550"/>
              <a:gd name="connsiteX8600" fmla="*/ 4303693 w 6019391"/>
              <a:gd name="connsiteY8600" fmla="*/ 1102575 h 3787550"/>
              <a:gd name="connsiteX8601" fmla="*/ 4185193 w 6019391"/>
              <a:gd name="connsiteY8601" fmla="*/ 1226897 h 3787550"/>
              <a:gd name="connsiteX8602" fmla="*/ 4080660 w 6019391"/>
              <a:gd name="connsiteY8602" fmla="*/ 1344453 h 3787550"/>
              <a:gd name="connsiteX8603" fmla="*/ 4074115 w 6019391"/>
              <a:gd name="connsiteY8603" fmla="*/ 1353637 h 3787550"/>
              <a:gd name="connsiteX8604" fmla="*/ 3990902 w 6019391"/>
              <a:gd name="connsiteY8604" fmla="*/ 1468288 h 3787550"/>
              <a:gd name="connsiteX8605" fmla="*/ 3824885 w 6019391"/>
              <a:gd name="connsiteY8605" fmla="*/ 1702250 h 3787550"/>
              <a:gd name="connsiteX8606" fmla="*/ 3684306 w 6019391"/>
              <a:gd name="connsiteY8606" fmla="*/ 1917330 h 3787550"/>
              <a:gd name="connsiteX8607" fmla="*/ 3675182 w 6019391"/>
              <a:gd name="connsiteY8607" fmla="*/ 1922435 h 3787550"/>
              <a:gd name="connsiteX8608" fmla="*/ 3710344 w 6019391"/>
              <a:gd name="connsiteY8608" fmla="*/ 1867816 h 3787550"/>
              <a:gd name="connsiteX8609" fmla="*/ 3754982 w 6019391"/>
              <a:gd name="connsiteY8609" fmla="*/ 1790098 h 3787550"/>
              <a:gd name="connsiteX8610" fmla="*/ 3853984 w 6019391"/>
              <a:gd name="connsiteY8610" fmla="*/ 1650062 h 3787550"/>
              <a:gd name="connsiteX8611" fmla="*/ 3962043 w 6019391"/>
              <a:gd name="connsiteY8611" fmla="*/ 1489170 h 3787550"/>
              <a:gd name="connsiteX8612" fmla="*/ 3977695 w 6019391"/>
              <a:gd name="connsiteY8612" fmla="*/ 1466513 h 3787550"/>
              <a:gd name="connsiteX8613" fmla="*/ 3959718 w 6019391"/>
              <a:gd name="connsiteY8613" fmla="*/ 1487945 h 3787550"/>
              <a:gd name="connsiteX8614" fmla="*/ 3906921 w 6019391"/>
              <a:gd name="connsiteY8614" fmla="*/ 1554050 h 3787550"/>
              <a:gd name="connsiteX8615" fmla="*/ 3834783 w 6019391"/>
              <a:gd name="connsiteY8615" fmla="*/ 1657760 h 3787550"/>
              <a:gd name="connsiteX8616" fmla="*/ 3639701 w 6019391"/>
              <a:gd name="connsiteY8616" fmla="*/ 1967777 h 3787550"/>
              <a:gd name="connsiteX8617" fmla="*/ 3594453 w 6019391"/>
              <a:gd name="connsiteY8617" fmla="*/ 2035023 h 3787550"/>
              <a:gd name="connsiteX8618" fmla="*/ 3610861 w 6019391"/>
              <a:gd name="connsiteY8618" fmla="*/ 2003614 h 3787550"/>
              <a:gd name="connsiteX8619" fmla="*/ 3615622 w 6019391"/>
              <a:gd name="connsiteY8619" fmla="*/ 2000574 h 3787550"/>
              <a:gd name="connsiteX8620" fmla="*/ 3643804 w 6019391"/>
              <a:gd name="connsiteY8620" fmla="*/ 1953529 h 3787550"/>
              <a:gd name="connsiteX8621" fmla="*/ 3636725 w 6019391"/>
              <a:gd name="connsiteY8621" fmla="*/ 1956726 h 3787550"/>
              <a:gd name="connsiteX8622" fmla="*/ 3610429 w 6019391"/>
              <a:gd name="connsiteY8622" fmla="*/ 1999523 h 3787550"/>
              <a:gd name="connsiteX8623" fmla="*/ 3604366 w 6019391"/>
              <a:gd name="connsiteY8623" fmla="*/ 2001657 h 3787550"/>
              <a:gd name="connsiteX8624" fmla="*/ 3597088 w 6019391"/>
              <a:gd name="connsiteY8624" fmla="*/ 2018043 h 3787550"/>
              <a:gd name="connsiteX8625" fmla="*/ 3595061 w 6019391"/>
              <a:gd name="connsiteY8625" fmla="*/ 2017894 h 3787550"/>
              <a:gd name="connsiteX8626" fmla="*/ 3601466 w 6019391"/>
              <a:gd name="connsiteY8626" fmla="*/ 2004695 h 3787550"/>
              <a:gd name="connsiteX8627" fmla="*/ 3596252 w 6019391"/>
              <a:gd name="connsiteY8627" fmla="*/ 2005614 h 3787550"/>
              <a:gd name="connsiteX8628" fmla="*/ 3598136 w 6019391"/>
              <a:gd name="connsiteY8628" fmla="*/ 2003640 h 3787550"/>
              <a:gd name="connsiteX8629" fmla="*/ 3597994 w 6019391"/>
              <a:gd name="connsiteY8629" fmla="*/ 2001518 h 3787550"/>
              <a:gd name="connsiteX8630" fmla="*/ 3593814 w 6019391"/>
              <a:gd name="connsiteY8630" fmla="*/ 2001676 h 3787550"/>
              <a:gd name="connsiteX8631" fmla="*/ 3603096 w 6019391"/>
              <a:gd name="connsiteY8631" fmla="*/ 1988263 h 3787550"/>
              <a:gd name="connsiteX8632" fmla="*/ 3603606 w 6019391"/>
              <a:gd name="connsiteY8632" fmla="*/ 1987527 h 3787550"/>
              <a:gd name="connsiteX8633" fmla="*/ 3604697 w 6019391"/>
              <a:gd name="connsiteY8633" fmla="*/ 1988169 h 3787550"/>
              <a:gd name="connsiteX8634" fmla="*/ 3612659 w 6019391"/>
              <a:gd name="connsiteY8634" fmla="*/ 1984208 h 3787550"/>
              <a:gd name="connsiteX8635" fmla="*/ 3631997 w 6019391"/>
              <a:gd name="connsiteY8635" fmla="*/ 1946427 h 3787550"/>
              <a:gd name="connsiteX8636" fmla="*/ 3623761 w 6019391"/>
              <a:gd name="connsiteY8636" fmla="*/ 1948564 h 3787550"/>
              <a:gd name="connsiteX8637" fmla="*/ 3611412 w 6019391"/>
              <a:gd name="connsiteY8637" fmla="*/ 1967991 h 3787550"/>
              <a:gd name="connsiteX8638" fmla="*/ 3614169 w 6019391"/>
              <a:gd name="connsiteY8638" fmla="*/ 1962832 h 3787550"/>
              <a:gd name="connsiteX8639" fmla="*/ 3626375 w 6019391"/>
              <a:gd name="connsiteY8639" fmla="*/ 1941284 h 3787550"/>
              <a:gd name="connsiteX8640" fmla="*/ 3625218 w 6019391"/>
              <a:gd name="connsiteY8640" fmla="*/ 1940225 h 3787550"/>
              <a:gd name="connsiteX8641" fmla="*/ 3647599 w 6019391"/>
              <a:gd name="connsiteY8641" fmla="*/ 1901527 h 3787550"/>
              <a:gd name="connsiteX8642" fmla="*/ 3669111 w 6019391"/>
              <a:gd name="connsiteY8642" fmla="*/ 1863741 h 3787550"/>
              <a:gd name="connsiteX8643" fmla="*/ 3663919 w 6019391"/>
              <a:gd name="connsiteY8643" fmla="*/ 1862690 h 3787550"/>
              <a:gd name="connsiteX8644" fmla="*/ 3672475 w 6019391"/>
              <a:gd name="connsiteY8644" fmla="*/ 1851456 h 3787550"/>
              <a:gd name="connsiteX8645" fmla="*/ 3665253 w 6019391"/>
              <a:gd name="connsiteY8645" fmla="*/ 1852531 h 3787550"/>
              <a:gd name="connsiteX8646" fmla="*/ 3673081 w 6019391"/>
              <a:gd name="connsiteY8646" fmla="*/ 1844330 h 3787550"/>
              <a:gd name="connsiteX8647" fmla="*/ 3666730 w 6019391"/>
              <a:gd name="connsiteY8647" fmla="*/ 1844494 h 3787550"/>
              <a:gd name="connsiteX8648" fmla="*/ 3668759 w 6019391"/>
              <a:gd name="connsiteY8648" fmla="*/ 1842368 h 3787550"/>
              <a:gd name="connsiteX8649" fmla="*/ 3660524 w 6019391"/>
              <a:gd name="connsiteY8649" fmla="*/ 1844506 h 3787550"/>
              <a:gd name="connsiteX8650" fmla="*/ 3644970 w 6019391"/>
              <a:gd name="connsiteY8650" fmla="*/ 1863598 h 3787550"/>
              <a:gd name="connsiteX8651" fmla="*/ 3640069 w 6019391"/>
              <a:gd name="connsiteY8651" fmla="*/ 1870184 h 3787550"/>
              <a:gd name="connsiteX8652" fmla="*/ 3647094 w 6019391"/>
              <a:gd name="connsiteY8652" fmla="*/ 1859709 h 3787550"/>
              <a:gd name="connsiteX8653" fmla="*/ 3665044 w 6019391"/>
              <a:gd name="connsiteY8653" fmla="*/ 1833281 h 3787550"/>
              <a:gd name="connsiteX8654" fmla="*/ 3657823 w 6019391"/>
              <a:gd name="connsiteY8654" fmla="*/ 1834355 h 3787550"/>
              <a:gd name="connsiteX8655" fmla="*/ 3629961 w 6019391"/>
              <a:gd name="connsiteY8655" fmla="*/ 1870031 h 3787550"/>
              <a:gd name="connsiteX8656" fmla="*/ 3651880 w 6019391"/>
              <a:gd name="connsiteY8656" fmla="*/ 1838308 h 3787550"/>
              <a:gd name="connsiteX8657" fmla="*/ 3644659 w 6019391"/>
              <a:gd name="connsiteY8657" fmla="*/ 1839383 h 3787550"/>
              <a:gd name="connsiteX8658" fmla="*/ 3633512 w 6019391"/>
              <a:gd name="connsiteY8658" fmla="*/ 1853538 h 3787550"/>
              <a:gd name="connsiteX8659" fmla="*/ 3628951 w 6019391"/>
              <a:gd name="connsiteY8659" fmla="*/ 1869179 h 3787550"/>
              <a:gd name="connsiteX8660" fmla="*/ 3626736 w 6019391"/>
              <a:gd name="connsiteY8660" fmla="*/ 1876526 h 3787550"/>
              <a:gd name="connsiteX8661" fmla="*/ 3631096 w 6019391"/>
              <a:gd name="connsiteY8661" fmla="*/ 1873061 h 3787550"/>
              <a:gd name="connsiteX8662" fmla="*/ 3624219 w 6019391"/>
              <a:gd name="connsiteY8662" fmla="*/ 1884873 h 3787550"/>
              <a:gd name="connsiteX8663" fmla="*/ 3616824 w 6019391"/>
              <a:gd name="connsiteY8663" fmla="*/ 1909394 h 3787550"/>
              <a:gd name="connsiteX8664" fmla="*/ 3602929 w 6019391"/>
              <a:gd name="connsiteY8664" fmla="*/ 1957420 h 3787550"/>
              <a:gd name="connsiteX8665" fmla="*/ 3602849 w 6019391"/>
              <a:gd name="connsiteY8665" fmla="*/ 1956242 h 3787550"/>
              <a:gd name="connsiteX8666" fmla="*/ 3599389 w 6019391"/>
              <a:gd name="connsiteY8666" fmla="*/ 1961024 h 3787550"/>
              <a:gd name="connsiteX8667" fmla="*/ 3605555 w 6019391"/>
              <a:gd name="connsiteY8667" fmla="*/ 1937128 h 3787550"/>
              <a:gd name="connsiteX8668" fmla="*/ 3615896 w 6019391"/>
              <a:gd name="connsiteY8668" fmla="*/ 1898788 h 3787550"/>
              <a:gd name="connsiteX8669" fmla="*/ 3616248 w 6019391"/>
              <a:gd name="connsiteY8669" fmla="*/ 1897376 h 3787550"/>
              <a:gd name="connsiteX8670" fmla="*/ 3616134 w 6019391"/>
              <a:gd name="connsiteY8670" fmla="*/ 1897495 h 3787550"/>
              <a:gd name="connsiteX8671" fmla="*/ 3611983 w 6019391"/>
              <a:gd name="connsiteY8671" fmla="*/ 1903256 h 3787550"/>
              <a:gd name="connsiteX8672" fmla="*/ 3593811 w 6019391"/>
              <a:gd name="connsiteY8672" fmla="*/ 1968731 h 3787550"/>
              <a:gd name="connsiteX8673" fmla="*/ 3569330 w 6019391"/>
              <a:gd name="connsiteY8673" fmla="*/ 2002561 h 3787550"/>
              <a:gd name="connsiteX8674" fmla="*/ 3521326 w 6019391"/>
              <a:gd name="connsiteY8674" fmla="*/ 2070027 h 3787550"/>
              <a:gd name="connsiteX8675" fmla="*/ 3510431 w 6019391"/>
              <a:gd name="connsiteY8675" fmla="*/ 2088390 h 3787550"/>
              <a:gd name="connsiteX8676" fmla="*/ 3493913 w 6019391"/>
              <a:gd name="connsiteY8676" fmla="*/ 2116205 h 3787550"/>
              <a:gd name="connsiteX8677" fmla="*/ 3477418 w 6019391"/>
              <a:gd name="connsiteY8677" fmla="*/ 2143295 h 3787550"/>
              <a:gd name="connsiteX8678" fmla="*/ 3485264 w 6019391"/>
              <a:gd name="connsiteY8678" fmla="*/ 2108290 h 3787550"/>
              <a:gd name="connsiteX8679" fmla="*/ 3485797 w 6019391"/>
              <a:gd name="connsiteY8679" fmla="*/ 2105875 h 3787550"/>
              <a:gd name="connsiteX8680" fmla="*/ 3481132 w 6019391"/>
              <a:gd name="connsiteY8680" fmla="*/ 2115377 h 3787550"/>
              <a:gd name="connsiteX8681" fmla="*/ 3479800 w 6019391"/>
              <a:gd name="connsiteY8681" fmla="*/ 2121710 h 3787550"/>
              <a:gd name="connsiteX8682" fmla="*/ 3474014 w 6019391"/>
              <a:gd name="connsiteY8682" fmla="*/ 2148887 h 3787550"/>
              <a:gd name="connsiteX8683" fmla="*/ 3466717 w 6019391"/>
              <a:gd name="connsiteY8683" fmla="*/ 2160870 h 3787550"/>
              <a:gd name="connsiteX8684" fmla="*/ 3394261 w 6019391"/>
              <a:gd name="connsiteY8684" fmla="*/ 2289305 h 3787550"/>
              <a:gd name="connsiteX8685" fmla="*/ 3380296 w 6019391"/>
              <a:gd name="connsiteY8685" fmla="*/ 2317609 h 3787550"/>
              <a:gd name="connsiteX8686" fmla="*/ 3405096 w 6019391"/>
              <a:gd name="connsiteY8686" fmla="*/ 2276935 h 3787550"/>
              <a:gd name="connsiteX8687" fmla="*/ 3398976 w 6019391"/>
              <a:gd name="connsiteY8687" fmla="*/ 2290511 h 3787550"/>
              <a:gd name="connsiteX8688" fmla="*/ 3378972 w 6019391"/>
              <a:gd name="connsiteY8688" fmla="*/ 2320295 h 3787550"/>
              <a:gd name="connsiteX8689" fmla="*/ 3353612 w 6019391"/>
              <a:gd name="connsiteY8689" fmla="*/ 2371688 h 3787550"/>
              <a:gd name="connsiteX8690" fmla="*/ 3244998 w 6019391"/>
              <a:gd name="connsiteY8690" fmla="*/ 2614716 h 3787550"/>
              <a:gd name="connsiteX8691" fmla="*/ 3235498 w 6019391"/>
              <a:gd name="connsiteY8691" fmla="*/ 2638951 h 3787550"/>
              <a:gd name="connsiteX8692" fmla="*/ 3228203 w 6019391"/>
              <a:gd name="connsiteY8692" fmla="*/ 2655624 h 3787550"/>
              <a:gd name="connsiteX8693" fmla="*/ 3229550 w 6019391"/>
              <a:gd name="connsiteY8693" fmla="*/ 2651298 h 3787550"/>
              <a:gd name="connsiteX8694" fmla="*/ 3230299 w 6019391"/>
              <a:gd name="connsiteY8694" fmla="*/ 2648891 h 3787550"/>
              <a:gd name="connsiteX8695" fmla="*/ 3220587 w 6019391"/>
              <a:gd name="connsiteY8695" fmla="*/ 2659065 h 3787550"/>
              <a:gd name="connsiteX8696" fmla="*/ 3204432 w 6019391"/>
              <a:gd name="connsiteY8696" fmla="*/ 2704471 h 3787550"/>
              <a:gd name="connsiteX8697" fmla="*/ 3202557 w 6019391"/>
              <a:gd name="connsiteY8697" fmla="*/ 2708193 h 3787550"/>
              <a:gd name="connsiteX8698" fmla="*/ 3202919 w 6019391"/>
              <a:gd name="connsiteY8698" fmla="*/ 2689717 h 3787550"/>
              <a:gd name="connsiteX8699" fmla="*/ 3212954 w 6019391"/>
              <a:gd name="connsiteY8699" fmla="*/ 2663743 h 3787550"/>
              <a:gd name="connsiteX8700" fmla="*/ 3243064 w 6019391"/>
              <a:gd name="connsiteY8700" fmla="*/ 2560015 h 3787550"/>
              <a:gd name="connsiteX8701" fmla="*/ 3244037 w 6019391"/>
              <a:gd name="connsiteY8701" fmla="*/ 2557716 h 3787550"/>
              <a:gd name="connsiteX8702" fmla="*/ 3127815 w 6019391"/>
              <a:gd name="connsiteY8702" fmla="*/ 2763025 h 3787550"/>
              <a:gd name="connsiteX8703" fmla="*/ 3007958 w 6019391"/>
              <a:gd name="connsiteY8703" fmla="*/ 2982897 h 3787550"/>
              <a:gd name="connsiteX8704" fmla="*/ 2979165 w 6019391"/>
              <a:gd name="connsiteY8704" fmla="*/ 3038983 h 3787550"/>
              <a:gd name="connsiteX8705" fmla="*/ 2977461 w 6019391"/>
              <a:gd name="connsiteY8705" fmla="*/ 3039484 h 3787550"/>
              <a:gd name="connsiteX8706" fmla="*/ 2978753 w 6019391"/>
              <a:gd name="connsiteY8706" fmla="*/ 3039786 h 3787550"/>
              <a:gd name="connsiteX8707" fmla="*/ 2894899 w 6019391"/>
              <a:gd name="connsiteY8707" fmla="*/ 3203127 h 3787550"/>
              <a:gd name="connsiteX8708" fmla="*/ 2893066 w 6019391"/>
              <a:gd name="connsiteY8708" fmla="*/ 3204238 h 3787550"/>
              <a:gd name="connsiteX8709" fmla="*/ 2890777 w 6019391"/>
              <a:gd name="connsiteY8709" fmla="*/ 3205628 h 3787550"/>
              <a:gd name="connsiteX8710" fmla="*/ 2890012 w 6019391"/>
              <a:gd name="connsiteY8710" fmla="*/ 3206092 h 3787550"/>
              <a:gd name="connsiteX8711" fmla="*/ 2889403 w 6019391"/>
              <a:gd name="connsiteY8711" fmla="*/ 3206461 h 3787550"/>
              <a:gd name="connsiteX8712" fmla="*/ 2890777 w 6019391"/>
              <a:gd name="connsiteY8712" fmla="*/ 3205628 h 3787550"/>
              <a:gd name="connsiteX8713" fmla="*/ 2894899 w 6019391"/>
              <a:gd name="connsiteY8713" fmla="*/ 3203127 h 3787550"/>
              <a:gd name="connsiteX8714" fmla="*/ 2913120 w 6019391"/>
              <a:gd name="connsiteY8714" fmla="*/ 3175828 h 3787550"/>
              <a:gd name="connsiteX8715" fmla="*/ 2927819 w 6019391"/>
              <a:gd name="connsiteY8715" fmla="*/ 3157006 h 3787550"/>
              <a:gd name="connsiteX8716" fmla="*/ 2919812 w 6019391"/>
              <a:gd name="connsiteY8716" fmla="*/ 3175714 h 3787550"/>
              <a:gd name="connsiteX8717" fmla="*/ 2915959 w 6019391"/>
              <a:gd name="connsiteY8717" fmla="*/ 3182553 h 3787550"/>
              <a:gd name="connsiteX8718" fmla="*/ 2921981 w 6019391"/>
              <a:gd name="connsiteY8718" fmla="*/ 3164844 h 3787550"/>
              <a:gd name="connsiteX8719" fmla="*/ 2895342 w 6019391"/>
              <a:gd name="connsiteY8719" fmla="*/ 3226026 h 3787550"/>
              <a:gd name="connsiteX8720" fmla="*/ 2877562 w 6019391"/>
              <a:gd name="connsiteY8720" fmla="*/ 3291773 h 3787550"/>
              <a:gd name="connsiteX8721" fmla="*/ 2866028 w 6019391"/>
              <a:gd name="connsiteY8721" fmla="*/ 3350524 h 3787550"/>
              <a:gd name="connsiteX8722" fmla="*/ 2865986 w 6019391"/>
              <a:gd name="connsiteY8722" fmla="*/ 3350747 h 3787550"/>
              <a:gd name="connsiteX8723" fmla="*/ 2863700 w 6019391"/>
              <a:gd name="connsiteY8723" fmla="*/ 3355945 h 3787550"/>
              <a:gd name="connsiteX8724" fmla="*/ 2863050 w 6019391"/>
              <a:gd name="connsiteY8724" fmla="*/ 3358372 h 3787550"/>
              <a:gd name="connsiteX8725" fmla="*/ 2859669 w 6019391"/>
              <a:gd name="connsiteY8725" fmla="*/ 3355099 h 3787550"/>
              <a:gd name="connsiteX8726" fmla="*/ 2856709 w 6019391"/>
              <a:gd name="connsiteY8726" fmla="*/ 3360286 h 3787550"/>
              <a:gd name="connsiteX8727" fmla="*/ 2852976 w 6019391"/>
              <a:gd name="connsiteY8727" fmla="*/ 3362132 h 3787550"/>
              <a:gd name="connsiteX8728" fmla="*/ 2858830 w 6019391"/>
              <a:gd name="connsiteY8728" fmla="*/ 3346957 h 3787550"/>
              <a:gd name="connsiteX8729" fmla="*/ 2854182 w 6019391"/>
              <a:gd name="connsiteY8729" fmla="*/ 3344631 h 3787550"/>
              <a:gd name="connsiteX8730" fmla="*/ 2858336 w 6019391"/>
              <a:gd name="connsiteY8730" fmla="*/ 3336674 h 3787550"/>
              <a:gd name="connsiteX8731" fmla="*/ 2854456 w 6019391"/>
              <a:gd name="connsiteY8731" fmla="*/ 3340668 h 3787550"/>
              <a:gd name="connsiteX8732" fmla="*/ 2843488 w 6019391"/>
              <a:gd name="connsiteY8732" fmla="*/ 3354492 h 3787550"/>
              <a:gd name="connsiteX8733" fmla="*/ 2848194 w 6019391"/>
              <a:gd name="connsiteY8733" fmla="*/ 3341426 h 3787550"/>
              <a:gd name="connsiteX8734" fmla="*/ 2850246 w 6019391"/>
              <a:gd name="connsiteY8734" fmla="*/ 3329089 h 3787550"/>
              <a:gd name="connsiteX8735" fmla="*/ 2843131 w 6019391"/>
              <a:gd name="connsiteY8735" fmla="*/ 3342229 h 3787550"/>
              <a:gd name="connsiteX8736" fmla="*/ 2836742 w 6019391"/>
              <a:gd name="connsiteY8736" fmla="*/ 3353867 h 3787550"/>
              <a:gd name="connsiteX8737" fmla="*/ 2832475 w 6019391"/>
              <a:gd name="connsiteY8737" fmla="*/ 3361145 h 3787550"/>
              <a:gd name="connsiteX8738" fmla="*/ 2832995 w 6019391"/>
              <a:gd name="connsiteY8738" fmla="*/ 3358695 h 3787550"/>
              <a:gd name="connsiteX8739" fmla="*/ 2835969 w 6019391"/>
              <a:gd name="connsiteY8739" fmla="*/ 3340805 h 3787550"/>
              <a:gd name="connsiteX8740" fmla="*/ 2838842 w 6019391"/>
              <a:gd name="connsiteY8740" fmla="*/ 3331805 h 3787550"/>
              <a:gd name="connsiteX8741" fmla="*/ 2837449 w 6019391"/>
              <a:gd name="connsiteY8741" fmla="*/ 3332042 h 3787550"/>
              <a:gd name="connsiteX8742" fmla="*/ 2837418 w 6019391"/>
              <a:gd name="connsiteY8742" fmla="*/ 3332087 h 3787550"/>
              <a:gd name="connsiteX8743" fmla="*/ 2837547 w 6019391"/>
              <a:gd name="connsiteY8743" fmla="*/ 3331315 h 3787550"/>
              <a:gd name="connsiteX8744" fmla="*/ 2843435 w 6019391"/>
              <a:gd name="connsiteY8744" fmla="*/ 3302502 h 3787550"/>
              <a:gd name="connsiteX8745" fmla="*/ 2843967 w 6019391"/>
              <a:gd name="connsiteY8745" fmla="*/ 3291606 h 3787550"/>
              <a:gd name="connsiteX8746" fmla="*/ 2840528 w 6019391"/>
              <a:gd name="connsiteY8746" fmla="*/ 3308218 h 3787550"/>
              <a:gd name="connsiteX8747" fmla="*/ 2834906 w 6019391"/>
              <a:gd name="connsiteY8747" fmla="*/ 3335749 h 3787550"/>
              <a:gd name="connsiteX8748" fmla="*/ 2833750 w 6019391"/>
              <a:gd name="connsiteY8748" fmla="*/ 3337433 h 3787550"/>
              <a:gd name="connsiteX8749" fmla="*/ 2830881 w 6019391"/>
              <a:gd name="connsiteY8749" fmla="*/ 3339784 h 3787550"/>
              <a:gd name="connsiteX8750" fmla="*/ 2836105 w 6019391"/>
              <a:gd name="connsiteY8750" fmla="*/ 3316307 h 3787550"/>
              <a:gd name="connsiteX8751" fmla="*/ 2822358 w 6019391"/>
              <a:gd name="connsiteY8751" fmla="*/ 3338470 h 3787550"/>
              <a:gd name="connsiteX8752" fmla="*/ 2817796 w 6019391"/>
              <a:gd name="connsiteY8752" fmla="*/ 3332008 h 3787550"/>
              <a:gd name="connsiteX8753" fmla="*/ 2818000 w 6019391"/>
              <a:gd name="connsiteY8753" fmla="*/ 3329036 h 3787550"/>
              <a:gd name="connsiteX8754" fmla="*/ 2812653 w 6019391"/>
              <a:gd name="connsiteY8754" fmla="*/ 3333967 h 3787550"/>
              <a:gd name="connsiteX8755" fmla="*/ 2806953 w 6019391"/>
              <a:gd name="connsiteY8755" fmla="*/ 3344016 h 3787550"/>
              <a:gd name="connsiteX8756" fmla="*/ 2806284 w 6019391"/>
              <a:gd name="connsiteY8756" fmla="*/ 3345384 h 3787550"/>
              <a:gd name="connsiteX8757" fmla="*/ 2813892 w 6019391"/>
              <a:gd name="connsiteY8757" fmla="*/ 3305190 h 3787550"/>
              <a:gd name="connsiteX8758" fmla="*/ 2812090 w 6019391"/>
              <a:gd name="connsiteY8758" fmla="*/ 3302929 h 3787550"/>
              <a:gd name="connsiteX8759" fmla="*/ 2804297 w 6019391"/>
              <a:gd name="connsiteY8759" fmla="*/ 3335313 h 3787550"/>
              <a:gd name="connsiteX8760" fmla="*/ 2805603 w 6019391"/>
              <a:gd name="connsiteY8760" fmla="*/ 3321622 h 3787550"/>
              <a:gd name="connsiteX8761" fmla="*/ 2807479 w 6019391"/>
              <a:gd name="connsiteY8761" fmla="*/ 3311688 h 3787550"/>
              <a:gd name="connsiteX8762" fmla="*/ 2808087 w 6019391"/>
              <a:gd name="connsiteY8762" fmla="*/ 3310124 h 3787550"/>
              <a:gd name="connsiteX8763" fmla="*/ 2810058 w 6019391"/>
              <a:gd name="connsiteY8763" fmla="*/ 3303285 h 3787550"/>
              <a:gd name="connsiteX8764" fmla="*/ 2808995 w 6019391"/>
              <a:gd name="connsiteY8764" fmla="*/ 3303718 h 3787550"/>
              <a:gd name="connsiteX8765" fmla="*/ 2810623 w 6019391"/>
              <a:gd name="connsiteY8765" fmla="*/ 3295199 h 3787550"/>
              <a:gd name="connsiteX8766" fmla="*/ 2812022 w 6019391"/>
              <a:gd name="connsiteY8766" fmla="*/ 3281491 h 3787550"/>
              <a:gd name="connsiteX8767" fmla="*/ 2810094 w 6019391"/>
              <a:gd name="connsiteY8767" fmla="*/ 3289673 h 3787550"/>
              <a:gd name="connsiteX8768" fmla="*/ 2806082 w 6019391"/>
              <a:gd name="connsiteY8768" fmla="*/ 3306699 h 3787550"/>
              <a:gd name="connsiteX8769" fmla="*/ 2805240 w 6019391"/>
              <a:gd name="connsiteY8769" fmla="*/ 3307712 h 3787550"/>
              <a:gd name="connsiteX8770" fmla="*/ 2803093 w 6019391"/>
              <a:gd name="connsiteY8770" fmla="*/ 3309937 h 3787550"/>
              <a:gd name="connsiteX8771" fmla="*/ 2809498 w 6019391"/>
              <a:gd name="connsiteY8771" fmla="*/ 3289650 h 3787550"/>
              <a:gd name="connsiteX8772" fmla="*/ 2802246 w 6019391"/>
              <a:gd name="connsiteY8772" fmla="*/ 3304774 h 3787550"/>
              <a:gd name="connsiteX8773" fmla="*/ 2794994 w 6019391"/>
              <a:gd name="connsiteY8773" fmla="*/ 3319896 h 3787550"/>
              <a:gd name="connsiteX8774" fmla="*/ 2794637 w 6019391"/>
              <a:gd name="connsiteY8774" fmla="*/ 3307633 h 3787550"/>
              <a:gd name="connsiteX8775" fmla="*/ 2780839 w 6019391"/>
              <a:gd name="connsiteY8775" fmla="*/ 3327642 h 3787550"/>
              <a:gd name="connsiteX8776" fmla="*/ 2791548 w 6019391"/>
              <a:gd name="connsiteY8776" fmla="*/ 3297253 h 3787550"/>
              <a:gd name="connsiteX8777" fmla="*/ 2799084 w 6019391"/>
              <a:gd name="connsiteY8777" fmla="*/ 3278002 h 3787550"/>
              <a:gd name="connsiteX8778" fmla="*/ 2799450 w 6019391"/>
              <a:gd name="connsiteY8778" fmla="*/ 3278017 h 3787550"/>
              <a:gd name="connsiteX8779" fmla="*/ 2799906 w 6019391"/>
              <a:gd name="connsiteY8779" fmla="*/ 3278034 h 3787550"/>
              <a:gd name="connsiteX8780" fmla="*/ 2800059 w 6019391"/>
              <a:gd name="connsiteY8780" fmla="*/ 3278040 h 3787550"/>
              <a:gd name="connsiteX8781" fmla="*/ 2800180 w 6019391"/>
              <a:gd name="connsiteY8781" fmla="*/ 3278044 h 3787550"/>
              <a:gd name="connsiteX8782" fmla="*/ 2799906 w 6019391"/>
              <a:gd name="connsiteY8782" fmla="*/ 3278034 h 3787550"/>
              <a:gd name="connsiteX8783" fmla="*/ 2799084 w 6019391"/>
              <a:gd name="connsiteY8783" fmla="*/ 3278002 h 3787550"/>
              <a:gd name="connsiteX8784" fmla="*/ 2787547 w 6019391"/>
              <a:gd name="connsiteY8784" fmla="*/ 3300083 h 3787550"/>
              <a:gd name="connsiteX8785" fmla="*/ 2781422 w 6019391"/>
              <a:gd name="connsiteY8785" fmla="*/ 3298860 h 3787550"/>
              <a:gd name="connsiteX8786" fmla="*/ 2774153 w 6019391"/>
              <a:gd name="connsiteY8786" fmla="*/ 3317127 h 3787550"/>
              <a:gd name="connsiteX8787" fmla="*/ 2768953 w 6019391"/>
              <a:gd name="connsiteY8787" fmla="*/ 3319911 h 3787550"/>
              <a:gd name="connsiteX8788" fmla="*/ 2766038 w 6019391"/>
              <a:gd name="connsiteY8788" fmla="*/ 3323778 h 3787550"/>
              <a:gd name="connsiteX8789" fmla="*/ 2765276 w 6019391"/>
              <a:gd name="connsiteY8789" fmla="*/ 3325858 h 3787550"/>
              <a:gd name="connsiteX8790" fmla="*/ 2770325 w 6019391"/>
              <a:gd name="connsiteY8790" fmla="*/ 3324787 h 3787550"/>
              <a:gd name="connsiteX8791" fmla="*/ 2768583 w 6019391"/>
              <a:gd name="connsiteY8791" fmla="*/ 3328883 h 3787550"/>
              <a:gd name="connsiteX8792" fmla="*/ 2765317 w 6019391"/>
              <a:gd name="connsiteY8792" fmla="*/ 3329345 h 3787550"/>
              <a:gd name="connsiteX8793" fmla="*/ 2760826 w 6019391"/>
              <a:gd name="connsiteY8793" fmla="*/ 3332841 h 3787550"/>
              <a:gd name="connsiteX8794" fmla="*/ 2758956 w 6019391"/>
              <a:gd name="connsiteY8794" fmla="*/ 3337083 h 3787550"/>
              <a:gd name="connsiteX8795" fmla="*/ 2740366 w 6019391"/>
              <a:gd name="connsiteY8795" fmla="*/ 3374295 h 3787550"/>
              <a:gd name="connsiteX8796" fmla="*/ 2747897 w 6019391"/>
              <a:gd name="connsiteY8796" fmla="*/ 3354050 h 3787550"/>
              <a:gd name="connsiteX8797" fmla="*/ 2752530 w 6019391"/>
              <a:gd name="connsiteY8797" fmla="*/ 3341840 h 3787550"/>
              <a:gd name="connsiteX8798" fmla="*/ 2748749 w 6019391"/>
              <a:gd name="connsiteY8798" fmla="*/ 3343171 h 3787550"/>
              <a:gd name="connsiteX8799" fmla="*/ 2749476 w 6019391"/>
              <a:gd name="connsiteY8799" fmla="*/ 3340138 h 3787550"/>
              <a:gd name="connsiteX8800" fmla="*/ 2752375 w 6019391"/>
              <a:gd name="connsiteY8800" fmla="*/ 3337100 h 3787550"/>
              <a:gd name="connsiteX8801" fmla="*/ 2755215 w 6019391"/>
              <a:gd name="connsiteY8801" fmla="*/ 3334765 h 3787550"/>
              <a:gd name="connsiteX8802" fmla="*/ 2755577 w 6019391"/>
              <a:gd name="connsiteY8802" fmla="*/ 3333812 h 3787550"/>
              <a:gd name="connsiteX8803" fmla="*/ 2763203 w 6019391"/>
              <a:gd name="connsiteY8803" fmla="*/ 3316315 h 3787550"/>
              <a:gd name="connsiteX8804" fmla="*/ 2769565 w 6019391"/>
              <a:gd name="connsiteY8804" fmla="*/ 3297352 h 3787550"/>
              <a:gd name="connsiteX8805" fmla="*/ 2771594 w 6019391"/>
              <a:gd name="connsiteY8805" fmla="*/ 3295225 h 3787550"/>
              <a:gd name="connsiteX8806" fmla="*/ 2772017 w 6019391"/>
              <a:gd name="connsiteY8806" fmla="*/ 3293461 h 3787550"/>
              <a:gd name="connsiteX8807" fmla="*/ 2767904 w 6019391"/>
              <a:gd name="connsiteY8807" fmla="*/ 3297360 h 3787550"/>
              <a:gd name="connsiteX8808" fmla="*/ 2758038 w 6019391"/>
              <a:gd name="connsiteY8808" fmla="*/ 3315529 h 3787550"/>
              <a:gd name="connsiteX8809" fmla="*/ 2754173 w 6019391"/>
              <a:gd name="connsiteY8809" fmla="*/ 3316378 h 3787550"/>
              <a:gd name="connsiteX8810" fmla="*/ 2746853 w 6019391"/>
              <a:gd name="connsiteY8810" fmla="*/ 3332491 h 3787550"/>
              <a:gd name="connsiteX8811" fmla="*/ 2743072 w 6019391"/>
              <a:gd name="connsiteY8811" fmla="*/ 3341226 h 3787550"/>
              <a:gd name="connsiteX8812" fmla="*/ 2739919 w 6019391"/>
              <a:gd name="connsiteY8812" fmla="*/ 3345510 h 3787550"/>
              <a:gd name="connsiteX8813" fmla="*/ 2734249 w 6019391"/>
              <a:gd name="connsiteY8813" fmla="*/ 3360631 h 3787550"/>
              <a:gd name="connsiteX8814" fmla="*/ 2736257 w 6019391"/>
              <a:gd name="connsiteY8814" fmla="*/ 3360475 h 3787550"/>
              <a:gd name="connsiteX8815" fmla="*/ 2730885 w 6019391"/>
              <a:gd name="connsiteY8815" fmla="*/ 3372916 h 3787550"/>
              <a:gd name="connsiteX8816" fmla="*/ 2733500 w 6019391"/>
              <a:gd name="connsiteY8816" fmla="*/ 3365635 h 3787550"/>
              <a:gd name="connsiteX8817" fmla="*/ 2726543 w 6019391"/>
              <a:gd name="connsiteY8817" fmla="*/ 3370651 h 3787550"/>
              <a:gd name="connsiteX8818" fmla="*/ 2715902 w 6019391"/>
              <a:gd name="connsiteY8818" fmla="*/ 3399321 h 3787550"/>
              <a:gd name="connsiteX8819" fmla="*/ 2720158 w 6019391"/>
              <a:gd name="connsiteY8819" fmla="*/ 3384154 h 3787550"/>
              <a:gd name="connsiteX8820" fmla="*/ 2712044 w 6019391"/>
              <a:gd name="connsiteY8820" fmla="*/ 3388111 h 3787550"/>
              <a:gd name="connsiteX8821" fmla="*/ 2709552 w 6019391"/>
              <a:gd name="connsiteY8821" fmla="*/ 3397210 h 3787550"/>
              <a:gd name="connsiteX8822" fmla="*/ 2699641 w 6019391"/>
              <a:gd name="connsiteY8822" fmla="*/ 3392585 h 3787550"/>
              <a:gd name="connsiteX8823" fmla="*/ 2698229 w 6019391"/>
              <a:gd name="connsiteY8823" fmla="*/ 3391926 h 3787550"/>
              <a:gd name="connsiteX8824" fmla="*/ 2698067 w 6019391"/>
              <a:gd name="connsiteY8824" fmla="*/ 3392240 h 3787550"/>
              <a:gd name="connsiteX8825" fmla="*/ 2696093 w 6019391"/>
              <a:gd name="connsiteY8825" fmla="*/ 3395571 h 3787550"/>
              <a:gd name="connsiteX8826" fmla="*/ 2696107 w 6019391"/>
              <a:gd name="connsiteY8826" fmla="*/ 3395342 h 3787550"/>
              <a:gd name="connsiteX8827" fmla="*/ 2696907 w 6019391"/>
              <a:gd name="connsiteY8827" fmla="*/ 3391309 h 3787550"/>
              <a:gd name="connsiteX8828" fmla="*/ 2695209 w 6019391"/>
              <a:gd name="connsiteY8828" fmla="*/ 3390516 h 3787550"/>
              <a:gd name="connsiteX8829" fmla="*/ 2694219 w 6019391"/>
              <a:gd name="connsiteY8829" fmla="*/ 3396121 h 3787550"/>
              <a:gd name="connsiteX8830" fmla="*/ 2693287 w 6019391"/>
              <a:gd name="connsiteY8830" fmla="*/ 3400307 h 3787550"/>
              <a:gd name="connsiteX8831" fmla="*/ 2686048 w 6019391"/>
              <a:gd name="connsiteY8831" fmla="*/ 3412526 h 3787550"/>
              <a:gd name="connsiteX8832" fmla="*/ 2685105 w 6019391"/>
              <a:gd name="connsiteY8832" fmla="*/ 3411760 h 3787550"/>
              <a:gd name="connsiteX8833" fmla="*/ 2684912 w 6019391"/>
              <a:gd name="connsiteY8833" fmla="*/ 3413365 h 3787550"/>
              <a:gd name="connsiteX8834" fmla="*/ 2683717 w 6019391"/>
              <a:gd name="connsiteY8834" fmla="*/ 3416460 h 3787550"/>
              <a:gd name="connsiteX8835" fmla="*/ 2678307 w 6019391"/>
              <a:gd name="connsiteY8835" fmla="*/ 3425592 h 3787550"/>
              <a:gd name="connsiteX8836" fmla="*/ 2678940 w 6019391"/>
              <a:gd name="connsiteY8836" fmla="*/ 3421817 h 3787550"/>
              <a:gd name="connsiteX8837" fmla="*/ 2676214 w 6019391"/>
              <a:gd name="connsiteY8837" fmla="*/ 3421153 h 3787550"/>
              <a:gd name="connsiteX8838" fmla="*/ 2680540 w 6019391"/>
              <a:gd name="connsiteY8838" fmla="*/ 3411116 h 3787550"/>
              <a:gd name="connsiteX8839" fmla="*/ 2674487 w 6019391"/>
              <a:gd name="connsiteY8839" fmla="*/ 3420651 h 3787550"/>
              <a:gd name="connsiteX8840" fmla="*/ 2675015 w 6019391"/>
              <a:gd name="connsiteY8840" fmla="*/ 3414674 h 3787550"/>
              <a:gd name="connsiteX8841" fmla="*/ 2675084 w 6019391"/>
              <a:gd name="connsiteY8841" fmla="*/ 3412105 h 3787550"/>
              <a:gd name="connsiteX8842" fmla="*/ 2692034 w 6019391"/>
              <a:gd name="connsiteY8842" fmla="*/ 3380592 h 3787550"/>
              <a:gd name="connsiteX8843" fmla="*/ 2693648 w 6019391"/>
              <a:gd name="connsiteY8843" fmla="*/ 3377160 h 3787550"/>
              <a:gd name="connsiteX8844" fmla="*/ 2692803 w 6019391"/>
              <a:gd name="connsiteY8844" fmla="*/ 3377195 h 3787550"/>
              <a:gd name="connsiteX8845" fmla="*/ 2688671 w 6019391"/>
              <a:gd name="connsiteY8845" fmla="*/ 3382093 h 3787550"/>
              <a:gd name="connsiteX8846" fmla="*/ 2685914 w 6019391"/>
              <a:gd name="connsiteY8846" fmla="*/ 3387251 h 3787550"/>
              <a:gd name="connsiteX8847" fmla="*/ 2683191 w 6019391"/>
              <a:gd name="connsiteY8847" fmla="*/ 3379071 h 3787550"/>
              <a:gd name="connsiteX8848" fmla="*/ 2680875 w 6019391"/>
              <a:gd name="connsiteY8848" fmla="*/ 3376953 h 3787550"/>
              <a:gd name="connsiteX8849" fmla="*/ 2681109 w 6019391"/>
              <a:gd name="connsiteY8849" fmla="*/ 3376126 h 3787550"/>
              <a:gd name="connsiteX8850" fmla="*/ 2677942 w 6019391"/>
              <a:gd name="connsiteY8850" fmla="*/ 3379069 h 3787550"/>
              <a:gd name="connsiteX8851" fmla="*/ 2681524 w 6019391"/>
              <a:gd name="connsiteY8851" fmla="*/ 3371052 h 3787550"/>
              <a:gd name="connsiteX8852" fmla="*/ 2683609 w 6019391"/>
              <a:gd name="connsiteY8852" fmla="*/ 3367270 h 3787550"/>
              <a:gd name="connsiteX8853" fmla="*/ 2687768 w 6019391"/>
              <a:gd name="connsiteY8853" fmla="*/ 3352535 h 3787550"/>
              <a:gd name="connsiteX8854" fmla="*/ 2688481 w 6019391"/>
              <a:gd name="connsiteY8854" fmla="*/ 3352107 h 3787550"/>
              <a:gd name="connsiteX8855" fmla="*/ 2688434 w 6019391"/>
              <a:gd name="connsiteY8855" fmla="*/ 3351819 h 3787550"/>
              <a:gd name="connsiteX8856" fmla="*/ 2696107 w 6019391"/>
              <a:gd name="connsiteY8856" fmla="*/ 3330587 h 3787550"/>
              <a:gd name="connsiteX8857" fmla="*/ 2700944 w 6019391"/>
              <a:gd name="connsiteY8857" fmla="*/ 3320932 h 3787550"/>
              <a:gd name="connsiteX8858" fmla="*/ 2704325 w 6019391"/>
              <a:gd name="connsiteY8858" fmla="*/ 3309017 h 3787550"/>
              <a:gd name="connsiteX8859" fmla="*/ 2705247 w 6019391"/>
              <a:gd name="connsiteY8859" fmla="*/ 3302750 h 3787550"/>
              <a:gd name="connsiteX8860" fmla="*/ 2704504 w 6019391"/>
              <a:gd name="connsiteY8860" fmla="*/ 3303130 h 3787550"/>
              <a:gd name="connsiteX8861" fmla="*/ 2702935 w 6019391"/>
              <a:gd name="connsiteY8861" fmla="*/ 3304191 h 3787550"/>
              <a:gd name="connsiteX8862" fmla="*/ 2698157 w 6019391"/>
              <a:gd name="connsiteY8862" fmla="*/ 3313147 h 3787550"/>
              <a:gd name="connsiteX8863" fmla="*/ 2696331 w 6019391"/>
              <a:gd name="connsiteY8863" fmla="*/ 3320363 h 3787550"/>
              <a:gd name="connsiteX8864" fmla="*/ 2687482 w 6019391"/>
              <a:gd name="connsiteY8864" fmla="*/ 3348291 h 3787550"/>
              <a:gd name="connsiteX8865" fmla="*/ 2681560 w 6019391"/>
              <a:gd name="connsiteY8865" fmla="*/ 3352547 h 3787550"/>
              <a:gd name="connsiteX8866" fmla="*/ 2676576 w 6019391"/>
              <a:gd name="connsiteY8866" fmla="*/ 3373020 h 3787550"/>
              <a:gd name="connsiteX8867" fmla="*/ 2674690 w 6019391"/>
              <a:gd name="connsiteY8867" fmla="*/ 3374995 h 3787550"/>
              <a:gd name="connsiteX8868" fmla="*/ 2679654 w 6019391"/>
              <a:gd name="connsiteY8868" fmla="*/ 3356491 h 3787550"/>
              <a:gd name="connsiteX8869" fmla="*/ 2674748 w 6019391"/>
              <a:gd name="connsiteY8869" fmla="*/ 3359684 h 3787550"/>
              <a:gd name="connsiteX8870" fmla="*/ 2675475 w 6019391"/>
              <a:gd name="connsiteY8870" fmla="*/ 3356651 h 3787550"/>
              <a:gd name="connsiteX8871" fmla="*/ 2674317 w 6019391"/>
              <a:gd name="connsiteY8871" fmla="*/ 3355591 h 3787550"/>
              <a:gd name="connsiteX8872" fmla="*/ 2675332 w 6019391"/>
              <a:gd name="connsiteY8872" fmla="*/ 3354529 h 3787550"/>
              <a:gd name="connsiteX8873" fmla="*/ 2672052 w 6019391"/>
              <a:gd name="connsiteY8873" fmla="*/ 3356129 h 3787550"/>
              <a:gd name="connsiteX8874" fmla="*/ 2653790 w 6019391"/>
              <a:gd name="connsiteY8874" fmla="*/ 3389110 h 3787550"/>
              <a:gd name="connsiteX8875" fmla="*/ 2652091 w 6019391"/>
              <a:gd name="connsiteY8875" fmla="*/ 3392167 h 3787550"/>
              <a:gd name="connsiteX8876" fmla="*/ 2652023 w 6019391"/>
              <a:gd name="connsiteY8876" fmla="*/ 3388320 h 3787550"/>
              <a:gd name="connsiteX8877" fmla="*/ 2651874 w 6019391"/>
              <a:gd name="connsiteY8877" fmla="*/ 3386983 h 3787550"/>
              <a:gd name="connsiteX8878" fmla="*/ 2656833 w 6019391"/>
              <a:gd name="connsiteY8878" fmla="*/ 3377285 h 3787550"/>
              <a:gd name="connsiteX8879" fmla="*/ 2669785 w 6019391"/>
              <a:gd name="connsiteY8879" fmla="*/ 3352112 h 3787550"/>
              <a:gd name="connsiteX8880" fmla="*/ 2665144 w 6019391"/>
              <a:gd name="connsiteY8880" fmla="*/ 3346806 h 3787550"/>
              <a:gd name="connsiteX8881" fmla="*/ 2669781 w 6019391"/>
              <a:gd name="connsiteY8881" fmla="*/ 3334730 h 3787550"/>
              <a:gd name="connsiteX8882" fmla="*/ 2673033 w 6019391"/>
              <a:gd name="connsiteY8882" fmla="*/ 3322437 h 3787550"/>
              <a:gd name="connsiteX8883" fmla="*/ 2674729 w 6019391"/>
              <a:gd name="connsiteY8883" fmla="*/ 3318836 h 3787550"/>
              <a:gd name="connsiteX8884" fmla="*/ 2674599 w 6019391"/>
              <a:gd name="connsiteY8884" fmla="*/ 3318962 h 3787550"/>
              <a:gd name="connsiteX8885" fmla="*/ 2673979 w 6019391"/>
              <a:gd name="connsiteY8885" fmla="*/ 3319058 h 3787550"/>
              <a:gd name="connsiteX8886" fmla="*/ 2674174 w 6019391"/>
              <a:gd name="connsiteY8886" fmla="*/ 3316122 h 3787550"/>
              <a:gd name="connsiteX8887" fmla="*/ 2675078 w 6019391"/>
              <a:gd name="connsiteY8887" fmla="*/ 3313300 h 3787550"/>
              <a:gd name="connsiteX8888" fmla="*/ 2673699 w 6019391"/>
              <a:gd name="connsiteY8888" fmla="*/ 3314227 h 3787550"/>
              <a:gd name="connsiteX8889" fmla="*/ 2671125 w 6019391"/>
              <a:gd name="connsiteY8889" fmla="*/ 3315247 h 3787550"/>
              <a:gd name="connsiteX8890" fmla="*/ 2665356 w 6019391"/>
              <a:gd name="connsiteY8890" fmla="*/ 3326288 h 3787550"/>
              <a:gd name="connsiteX8891" fmla="*/ 2658662 w 6019391"/>
              <a:gd name="connsiteY8891" fmla="*/ 3333320 h 3787550"/>
              <a:gd name="connsiteX8892" fmla="*/ 2667181 w 6019391"/>
              <a:gd name="connsiteY8892" fmla="*/ 3317251 h 3787550"/>
              <a:gd name="connsiteX8893" fmla="*/ 2667682 w 6019391"/>
              <a:gd name="connsiteY8893" fmla="*/ 3309986 h 3787550"/>
              <a:gd name="connsiteX8894" fmla="*/ 2671899 w 6019391"/>
              <a:gd name="connsiteY8894" fmla="*/ 3304020 h 3787550"/>
              <a:gd name="connsiteX8895" fmla="*/ 2671925 w 6019391"/>
              <a:gd name="connsiteY8895" fmla="*/ 3303633 h 3787550"/>
              <a:gd name="connsiteX8896" fmla="*/ 2671155 w 6019391"/>
              <a:gd name="connsiteY8896" fmla="*/ 3304979 h 3787550"/>
              <a:gd name="connsiteX8897" fmla="*/ 2668775 w 6019391"/>
              <a:gd name="connsiteY8897" fmla="*/ 3304462 h 3787550"/>
              <a:gd name="connsiteX8898" fmla="*/ 2674629 w 6019391"/>
              <a:gd name="connsiteY8898" fmla="*/ 3289286 h 3787550"/>
              <a:gd name="connsiteX8899" fmla="*/ 2673174 w 6019391"/>
              <a:gd name="connsiteY8899" fmla="*/ 3288590 h 3787550"/>
              <a:gd name="connsiteX8900" fmla="*/ 2672737 w 6019391"/>
              <a:gd name="connsiteY8900" fmla="*/ 3288367 h 3787550"/>
              <a:gd name="connsiteX8901" fmla="*/ 2669866 w 6019391"/>
              <a:gd name="connsiteY8901" fmla="*/ 3295010 h 3787550"/>
              <a:gd name="connsiteX8902" fmla="*/ 2665705 w 6019391"/>
              <a:gd name="connsiteY8902" fmla="*/ 3303787 h 3787550"/>
              <a:gd name="connsiteX8903" fmla="*/ 2657628 w 6019391"/>
              <a:gd name="connsiteY8903" fmla="*/ 3318880 h 3787550"/>
              <a:gd name="connsiteX8904" fmla="*/ 2655438 w 6019391"/>
              <a:gd name="connsiteY8904" fmla="*/ 3322619 h 3787550"/>
              <a:gd name="connsiteX8905" fmla="*/ 2655608 w 6019391"/>
              <a:gd name="connsiteY8905" fmla="*/ 3321724 h 3787550"/>
              <a:gd name="connsiteX8906" fmla="*/ 2656982 w 6019391"/>
              <a:gd name="connsiteY8906" fmla="*/ 3314301 h 3787550"/>
              <a:gd name="connsiteX8907" fmla="*/ 2661841 w 6019391"/>
              <a:gd name="connsiteY8907" fmla="*/ 3304635 h 3787550"/>
              <a:gd name="connsiteX8908" fmla="*/ 2664013 w 6019391"/>
              <a:gd name="connsiteY8908" fmla="*/ 3293461 h 3787550"/>
              <a:gd name="connsiteX8909" fmla="*/ 2659780 w 6019391"/>
              <a:gd name="connsiteY8909" fmla="*/ 3299669 h 3787550"/>
              <a:gd name="connsiteX8910" fmla="*/ 2660983 w 6019391"/>
              <a:gd name="connsiteY8910" fmla="*/ 3293911 h 3787550"/>
              <a:gd name="connsiteX8911" fmla="*/ 2660101 w 6019391"/>
              <a:gd name="connsiteY8911" fmla="*/ 3295046 h 3787550"/>
              <a:gd name="connsiteX8912" fmla="*/ 2659286 w 6019391"/>
              <a:gd name="connsiteY8912" fmla="*/ 3296822 h 3787550"/>
              <a:gd name="connsiteX8913" fmla="*/ 2661488 w 6019391"/>
              <a:gd name="connsiteY8913" fmla="*/ 3288175 h 3787550"/>
              <a:gd name="connsiteX8914" fmla="*/ 2662588 w 6019391"/>
              <a:gd name="connsiteY8914" fmla="*/ 3286232 h 3787550"/>
              <a:gd name="connsiteX8915" fmla="*/ 2663175 w 6019391"/>
              <a:gd name="connsiteY8915" fmla="*/ 3283424 h 3787550"/>
              <a:gd name="connsiteX8916" fmla="*/ 2665464 w 6019391"/>
              <a:gd name="connsiteY8916" fmla="*/ 3272438 h 3787550"/>
              <a:gd name="connsiteX8917" fmla="*/ 2662513 w 6019391"/>
              <a:gd name="connsiteY8917" fmla="*/ 3277616 h 3787550"/>
              <a:gd name="connsiteX8918" fmla="*/ 2660429 w 6019391"/>
              <a:gd name="connsiteY8918" fmla="*/ 3281652 h 3787550"/>
              <a:gd name="connsiteX8919" fmla="*/ 2656120 w 6019391"/>
              <a:gd name="connsiteY8919" fmla="*/ 3298450 h 3787550"/>
              <a:gd name="connsiteX8920" fmla="*/ 2653817 w 6019391"/>
              <a:gd name="connsiteY8920" fmla="*/ 3296748 h 3787550"/>
              <a:gd name="connsiteX8921" fmla="*/ 2654182 w 6019391"/>
              <a:gd name="connsiteY8921" fmla="*/ 3293270 h 3787550"/>
              <a:gd name="connsiteX8922" fmla="*/ 2652541 w 6019391"/>
              <a:gd name="connsiteY8922" fmla="*/ 3296196 h 3787550"/>
              <a:gd name="connsiteX8923" fmla="*/ 2648274 w 6019391"/>
              <a:gd name="connsiteY8923" fmla="*/ 3303473 h 3787550"/>
              <a:gd name="connsiteX8924" fmla="*/ 2648794 w 6019391"/>
              <a:gd name="connsiteY8924" fmla="*/ 3301023 h 3787550"/>
              <a:gd name="connsiteX8925" fmla="*/ 2651768 w 6019391"/>
              <a:gd name="connsiteY8925" fmla="*/ 3283133 h 3787550"/>
              <a:gd name="connsiteX8926" fmla="*/ 2654641 w 6019391"/>
              <a:gd name="connsiteY8926" fmla="*/ 3274134 h 3787550"/>
              <a:gd name="connsiteX8927" fmla="*/ 2653247 w 6019391"/>
              <a:gd name="connsiteY8927" fmla="*/ 3274372 h 3787550"/>
              <a:gd name="connsiteX8928" fmla="*/ 2653217 w 6019391"/>
              <a:gd name="connsiteY8928" fmla="*/ 3274415 h 3787550"/>
              <a:gd name="connsiteX8929" fmla="*/ 2653345 w 6019391"/>
              <a:gd name="connsiteY8929" fmla="*/ 3273643 h 3787550"/>
              <a:gd name="connsiteX8930" fmla="*/ 2659234 w 6019391"/>
              <a:gd name="connsiteY8930" fmla="*/ 3244830 h 3787550"/>
              <a:gd name="connsiteX8931" fmla="*/ 2660159 w 6019391"/>
              <a:gd name="connsiteY8931" fmla="*/ 3238884 h 3787550"/>
              <a:gd name="connsiteX8932" fmla="*/ 2660346 w 6019391"/>
              <a:gd name="connsiteY8932" fmla="*/ 3236915 h 3787550"/>
              <a:gd name="connsiteX8933" fmla="*/ 2659186 w 6019391"/>
              <a:gd name="connsiteY8933" fmla="*/ 3240992 h 3787550"/>
              <a:gd name="connsiteX8934" fmla="*/ 2649677 w 6019391"/>
              <a:gd name="connsiteY8934" fmla="*/ 3286245 h 3787550"/>
              <a:gd name="connsiteX8935" fmla="*/ 2651115 w 6019391"/>
              <a:gd name="connsiteY8935" fmla="*/ 3276067 h 3787550"/>
              <a:gd name="connsiteX8936" fmla="*/ 2650705 w 6019391"/>
              <a:gd name="connsiteY8936" fmla="*/ 3278077 h 3787550"/>
              <a:gd name="connsiteX8937" fmla="*/ 2649548 w 6019391"/>
              <a:gd name="connsiteY8937" fmla="*/ 3279763 h 3787550"/>
              <a:gd name="connsiteX8938" fmla="*/ 2646680 w 6019391"/>
              <a:gd name="connsiteY8938" fmla="*/ 3282112 h 3787550"/>
              <a:gd name="connsiteX8939" fmla="*/ 2653213 w 6019391"/>
              <a:gd name="connsiteY8939" fmla="*/ 3261665 h 3787550"/>
              <a:gd name="connsiteX8940" fmla="*/ 2653877 w 6019391"/>
              <a:gd name="connsiteY8940" fmla="*/ 3259316 h 3787550"/>
              <a:gd name="connsiteX8941" fmla="*/ 2654159 w 6019391"/>
              <a:gd name="connsiteY8941" fmla="*/ 3257784 h 3787550"/>
              <a:gd name="connsiteX8942" fmla="*/ 2653955 w 6019391"/>
              <a:gd name="connsiteY8942" fmla="*/ 3256784 h 3787550"/>
              <a:gd name="connsiteX8943" fmla="*/ 2651904 w 6019391"/>
              <a:gd name="connsiteY8943" fmla="*/ 3258636 h 3787550"/>
              <a:gd name="connsiteX8944" fmla="*/ 2649495 w 6019391"/>
              <a:gd name="connsiteY8944" fmla="*/ 3263416 h 3787550"/>
              <a:gd name="connsiteX8945" fmla="*/ 2645998 w 6019391"/>
              <a:gd name="connsiteY8945" fmla="*/ 3269816 h 3787550"/>
              <a:gd name="connsiteX8946" fmla="*/ 2645274 w 6019391"/>
              <a:gd name="connsiteY8946" fmla="*/ 3273876 h 3787550"/>
              <a:gd name="connsiteX8947" fmla="*/ 2642991 w 6019391"/>
              <a:gd name="connsiteY8947" fmla="*/ 3281281 h 3787550"/>
              <a:gd name="connsiteX8948" fmla="*/ 2643411 w 6019391"/>
              <a:gd name="connsiteY8948" fmla="*/ 3276384 h 3787550"/>
              <a:gd name="connsiteX8949" fmla="*/ 2643784 w 6019391"/>
              <a:gd name="connsiteY8949" fmla="*/ 3273636 h 3787550"/>
              <a:gd name="connsiteX8950" fmla="*/ 2643187 w 6019391"/>
              <a:gd name="connsiteY8950" fmla="*/ 3274642 h 3787550"/>
              <a:gd name="connsiteX8951" fmla="*/ 2641272 w 6019391"/>
              <a:gd name="connsiteY8951" fmla="*/ 3277574 h 3787550"/>
              <a:gd name="connsiteX8952" fmla="*/ 2639711 w 6019391"/>
              <a:gd name="connsiteY8952" fmla="*/ 3286306 h 3787550"/>
              <a:gd name="connsiteX8953" fmla="*/ 2630827 w 6019391"/>
              <a:gd name="connsiteY8953" fmla="*/ 3330736 h 3787550"/>
              <a:gd name="connsiteX8954" fmla="*/ 2630815 w 6019391"/>
              <a:gd name="connsiteY8954" fmla="*/ 3331273 h 3787550"/>
              <a:gd name="connsiteX8955" fmla="*/ 2630809 w 6019391"/>
              <a:gd name="connsiteY8955" fmla="*/ 3331415 h 3787550"/>
              <a:gd name="connsiteX8956" fmla="*/ 2631677 w 6019391"/>
              <a:gd name="connsiteY8956" fmla="*/ 3329309 h 3787550"/>
              <a:gd name="connsiteX8957" fmla="*/ 2640766 w 6019391"/>
              <a:gd name="connsiteY8957" fmla="*/ 3312681 h 3787550"/>
              <a:gd name="connsiteX8958" fmla="*/ 2646692 w 6019391"/>
              <a:gd name="connsiteY8958" fmla="*/ 3297774 h 3787550"/>
              <a:gd name="connsiteX8959" fmla="*/ 2644055 w 6019391"/>
              <a:gd name="connsiteY8959" fmla="*/ 3310772 h 3787550"/>
              <a:gd name="connsiteX8960" fmla="*/ 2643189 w 6019391"/>
              <a:gd name="connsiteY8960" fmla="*/ 3312274 h 3787550"/>
              <a:gd name="connsiteX8961" fmla="*/ 2637663 w 6019391"/>
              <a:gd name="connsiteY8961" fmla="*/ 3322828 h 3787550"/>
              <a:gd name="connsiteX8962" fmla="*/ 2631613 w 6019391"/>
              <a:gd name="connsiteY8962" fmla="*/ 3333947 h 3787550"/>
              <a:gd name="connsiteX8963" fmla="*/ 2630448 w 6019391"/>
              <a:gd name="connsiteY8963" fmla="*/ 3335659 h 3787550"/>
              <a:gd name="connsiteX8964" fmla="*/ 2630322 w 6019391"/>
              <a:gd name="connsiteY8964" fmla="*/ 3336875 h 3787550"/>
              <a:gd name="connsiteX8965" fmla="*/ 2627123 w 6019391"/>
              <a:gd name="connsiteY8965" fmla="*/ 3342214 h 3787550"/>
              <a:gd name="connsiteX8966" fmla="*/ 2630649 w 6019391"/>
              <a:gd name="connsiteY8966" fmla="*/ 3321843 h 3787550"/>
              <a:gd name="connsiteX8967" fmla="*/ 2635220 w 6019391"/>
              <a:gd name="connsiteY8967" fmla="*/ 3295054 h 3787550"/>
              <a:gd name="connsiteX8968" fmla="*/ 2637540 w 6019391"/>
              <a:gd name="connsiteY8968" fmla="*/ 3280240 h 3787550"/>
              <a:gd name="connsiteX8969" fmla="*/ 2636864 w 6019391"/>
              <a:gd name="connsiteY8969" fmla="*/ 3279628 h 3787550"/>
              <a:gd name="connsiteX8970" fmla="*/ 2635377 w 6019391"/>
              <a:gd name="connsiteY8970" fmla="*/ 3277177 h 3787550"/>
              <a:gd name="connsiteX8971" fmla="*/ 2635238 w 6019391"/>
              <a:gd name="connsiteY8971" fmla="*/ 3276922 h 3787550"/>
              <a:gd name="connsiteX8972" fmla="*/ 2634618 w 6019391"/>
              <a:gd name="connsiteY8972" fmla="*/ 3280416 h 3787550"/>
              <a:gd name="connsiteX8973" fmla="*/ 2633154 w 6019391"/>
              <a:gd name="connsiteY8973" fmla="*/ 3289278 h 3787550"/>
              <a:gd name="connsiteX8974" fmla="*/ 2621935 w 6019391"/>
              <a:gd name="connsiteY8974" fmla="*/ 3355404 h 3787550"/>
              <a:gd name="connsiteX8975" fmla="*/ 2618186 w 6019391"/>
              <a:gd name="connsiteY8975" fmla="*/ 3366026 h 3787550"/>
              <a:gd name="connsiteX8976" fmla="*/ 2618626 w 6019391"/>
              <a:gd name="connsiteY8976" fmla="*/ 3362509 h 3787550"/>
              <a:gd name="connsiteX8977" fmla="*/ 2620688 w 6019391"/>
              <a:gd name="connsiteY8977" fmla="*/ 3357884 h 3787550"/>
              <a:gd name="connsiteX8978" fmla="*/ 2621877 w 6019391"/>
              <a:gd name="connsiteY8978" fmla="*/ 3353832 h 3787550"/>
              <a:gd name="connsiteX8979" fmla="*/ 2620054 w 6019391"/>
              <a:gd name="connsiteY8979" fmla="*/ 3354351 h 3787550"/>
              <a:gd name="connsiteX8980" fmla="*/ 2620300 w 6019391"/>
              <a:gd name="connsiteY8980" fmla="*/ 3353113 h 3787550"/>
              <a:gd name="connsiteX8981" fmla="*/ 2620279 w 6019391"/>
              <a:gd name="connsiteY8981" fmla="*/ 3340735 h 3787550"/>
              <a:gd name="connsiteX8982" fmla="*/ 2617218 w 6019391"/>
              <a:gd name="connsiteY8982" fmla="*/ 3358141 h 3787550"/>
              <a:gd name="connsiteX8983" fmla="*/ 2616993 w 6019391"/>
              <a:gd name="connsiteY8983" fmla="*/ 3359225 h 3787550"/>
              <a:gd name="connsiteX8984" fmla="*/ 2616912 w 6019391"/>
              <a:gd name="connsiteY8984" fmla="*/ 3359359 h 3787550"/>
              <a:gd name="connsiteX8985" fmla="*/ 2615389 w 6019391"/>
              <a:gd name="connsiteY8985" fmla="*/ 3362588 h 3787550"/>
              <a:gd name="connsiteX8986" fmla="*/ 2618698 w 6019391"/>
              <a:gd name="connsiteY8986" fmla="*/ 3337624 h 3787550"/>
              <a:gd name="connsiteX8987" fmla="*/ 2624776 w 6019391"/>
              <a:gd name="connsiteY8987" fmla="*/ 3298879 h 3787550"/>
              <a:gd name="connsiteX8988" fmla="*/ 2625854 w 6019391"/>
              <a:gd name="connsiteY8988" fmla="*/ 3294217 h 3787550"/>
              <a:gd name="connsiteX8989" fmla="*/ 2623774 w 6019391"/>
              <a:gd name="connsiteY8989" fmla="*/ 3299063 h 3787550"/>
              <a:gd name="connsiteX8990" fmla="*/ 2610052 w 6019391"/>
              <a:gd name="connsiteY8990" fmla="*/ 3368383 h 3787550"/>
              <a:gd name="connsiteX8991" fmla="*/ 2622226 w 6019391"/>
              <a:gd name="connsiteY8991" fmla="*/ 3293012 h 3787550"/>
              <a:gd name="connsiteX8992" fmla="*/ 2622957 w 6019391"/>
              <a:gd name="connsiteY8992" fmla="*/ 3286903 h 3787550"/>
              <a:gd name="connsiteX8993" fmla="*/ 2622893 w 6019391"/>
              <a:gd name="connsiteY8993" fmla="*/ 3286044 h 3787550"/>
              <a:gd name="connsiteX8994" fmla="*/ 2622751 w 6019391"/>
              <a:gd name="connsiteY8994" fmla="*/ 3286346 h 3787550"/>
              <a:gd name="connsiteX8995" fmla="*/ 2622083 w 6019391"/>
              <a:gd name="connsiteY8995" fmla="*/ 3287713 h 3787550"/>
              <a:gd name="connsiteX8996" fmla="*/ 2622753 w 6019391"/>
              <a:gd name="connsiteY8996" fmla="*/ 3284175 h 3787550"/>
              <a:gd name="connsiteX8997" fmla="*/ 2622717 w 6019391"/>
              <a:gd name="connsiteY8997" fmla="*/ 3283690 h 3787550"/>
              <a:gd name="connsiteX8998" fmla="*/ 2621626 w 6019391"/>
              <a:gd name="connsiteY8998" fmla="*/ 3282469 h 3787550"/>
              <a:gd name="connsiteX8999" fmla="*/ 2619054 w 6019391"/>
              <a:gd name="connsiteY8999" fmla="*/ 3293594 h 3787550"/>
              <a:gd name="connsiteX9000" fmla="*/ 2612579 w 6019391"/>
              <a:gd name="connsiteY9000" fmla="*/ 3327032 h 3787550"/>
              <a:gd name="connsiteX9001" fmla="*/ 2616829 w 6019391"/>
              <a:gd name="connsiteY9001" fmla="*/ 3298214 h 3787550"/>
              <a:gd name="connsiteX9002" fmla="*/ 2620633 w 6019391"/>
              <a:gd name="connsiteY9002" fmla="*/ 3275902 h 3787550"/>
              <a:gd name="connsiteX9003" fmla="*/ 2620096 w 6019391"/>
              <a:gd name="connsiteY9003" fmla="*/ 3277642 h 3787550"/>
              <a:gd name="connsiteX9004" fmla="*/ 2621401 w 6019391"/>
              <a:gd name="connsiteY9004" fmla="*/ 3263951 h 3787550"/>
              <a:gd name="connsiteX9005" fmla="*/ 2623278 w 6019391"/>
              <a:gd name="connsiteY9005" fmla="*/ 3254016 h 3787550"/>
              <a:gd name="connsiteX9006" fmla="*/ 2623886 w 6019391"/>
              <a:gd name="connsiteY9006" fmla="*/ 3252454 h 3787550"/>
              <a:gd name="connsiteX9007" fmla="*/ 2625857 w 6019391"/>
              <a:gd name="connsiteY9007" fmla="*/ 3245613 h 3787550"/>
              <a:gd name="connsiteX9008" fmla="*/ 2624794 w 6019391"/>
              <a:gd name="connsiteY9008" fmla="*/ 3246047 h 3787550"/>
              <a:gd name="connsiteX9009" fmla="*/ 2626422 w 6019391"/>
              <a:gd name="connsiteY9009" fmla="*/ 3237529 h 3787550"/>
              <a:gd name="connsiteX9010" fmla="*/ 2627822 w 6019391"/>
              <a:gd name="connsiteY9010" fmla="*/ 3223820 h 3787550"/>
              <a:gd name="connsiteX9011" fmla="*/ 2625893 w 6019391"/>
              <a:gd name="connsiteY9011" fmla="*/ 3232001 h 3787550"/>
              <a:gd name="connsiteX9012" fmla="*/ 2621881 w 6019391"/>
              <a:gd name="connsiteY9012" fmla="*/ 3249028 h 3787550"/>
              <a:gd name="connsiteX9013" fmla="*/ 2621039 w 6019391"/>
              <a:gd name="connsiteY9013" fmla="*/ 3250041 h 3787550"/>
              <a:gd name="connsiteX9014" fmla="*/ 2618892 w 6019391"/>
              <a:gd name="connsiteY9014" fmla="*/ 3252266 h 3787550"/>
              <a:gd name="connsiteX9015" fmla="*/ 2625297 w 6019391"/>
              <a:gd name="connsiteY9015" fmla="*/ 3231979 h 3787550"/>
              <a:gd name="connsiteX9016" fmla="*/ 2618046 w 6019391"/>
              <a:gd name="connsiteY9016" fmla="*/ 3247102 h 3787550"/>
              <a:gd name="connsiteX9017" fmla="*/ 2610793 w 6019391"/>
              <a:gd name="connsiteY9017" fmla="*/ 3262225 h 3787550"/>
              <a:gd name="connsiteX9018" fmla="*/ 2610437 w 6019391"/>
              <a:gd name="connsiteY9018" fmla="*/ 3249962 h 3787550"/>
              <a:gd name="connsiteX9019" fmla="*/ 2596639 w 6019391"/>
              <a:gd name="connsiteY9019" fmla="*/ 3269970 h 3787550"/>
              <a:gd name="connsiteX9020" fmla="*/ 2607347 w 6019391"/>
              <a:gd name="connsiteY9020" fmla="*/ 3239582 h 3787550"/>
              <a:gd name="connsiteX9021" fmla="*/ 2614884 w 6019391"/>
              <a:gd name="connsiteY9021" fmla="*/ 3220332 h 3787550"/>
              <a:gd name="connsiteX9022" fmla="*/ 2615705 w 6019391"/>
              <a:gd name="connsiteY9022" fmla="*/ 3220363 h 3787550"/>
              <a:gd name="connsiteX9023" fmla="*/ 2615858 w 6019391"/>
              <a:gd name="connsiteY9023" fmla="*/ 3220369 h 3787550"/>
              <a:gd name="connsiteX9024" fmla="*/ 2615979 w 6019391"/>
              <a:gd name="connsiteY9024" fmla="*/ 3220373 h 3787550"/>
              <a:gd name="connsiteX9025" fmla="*/ 2615705 w 6019391"/>
              <a:gd name="connsiteY9025" fmla="*/ 3220363 h 3787550"/>
              <a:gd name="connsiteX9026" fmla="*/ 2615249 w 6019391"/>
              <a:gd name="connsiteY9026" fmla="*/ 3220345 h 3787550"/>
              <a:gd name="connsiteX9027" fmla="*/ 2614884 w 6019391"/>
              <a:gd name="connsiteY9027" fmla="*/ 3220332 h 3787550"/>
              <a:gd name="connsiteX9028" fmla="*/ 2603346 w 6019391"/>
              <a:gd name="connsiteY9028" fmla="*/ 3242412 h 3787550"/>
              <a:gd name="connsiteX9029" fmla="*/ 2597221 w 6019391"/>
              <a:gd name="connsiteY9029" fmla="*/ 3241188 h 3787550"/>
              <a:gd name="connsiteX9030" fmla="*/ 2589953 w 6019391"/>
              <a:gd name="connsiteY9030" fmla="*/ 3259456 h 3787550"/>
              <a:gd name="connsiteX9031" fmla="*/ 2584753 w 6019391"/>
              <a:gd name="connsiteY9031" fmla="*/ 3262241 h 3787550"/>
              <a:gd name="connsiteX9032" fmla="*/ 2574755 w 6019391"/>
              <a:gd name="connsiteY9032" fmla="*/ 3279413 h 3787550"/>
              <a:gd name="connsiteX9033" fmla="*/ 2556165 w 6019391"/>
              <a:gd name="connsiteY9033" fmla="*/ 3316624 h 3787550"/>
              <a:gd name="connsiteX9034" fmla="*/ 2571376 w 6019391"/>
              <a:gd name="connsiteY9034" fmla="*/ 3276141 h 3787550"/>
              <a:gd name="connsiteX9035" fmla="*/ 2580180 w 6019391"/>
              <a:gd name="connsiteY9035" fmla="*/ 3255944 h 3787550"/>
              <a:gd name="connsiteX9036" fmla="*/ 2583703 w 6019391"/>
              <a:gd name="connsiteY9036" fmla="*/ 3239689 h 3787550"/>
              <a:gd name="connsiteX9037" fmla="*/ 2573838 w 6019391"/>
              <a:gd name="connsiteY9037" fmla="*/ 3257858 h 3787550"/>
              <a:gd name="connsiteX9038" fmla="*/ 2569973 w 6019391"/>
              <a:gd name="connsiteY9038" fmla="*/ 3258707 h 3787550"/>
              <a:gd name="connsiteX9039" fmla="*/ 2562653 w 6019391"/>
              <a:gd name="connsiteY9039" fmla="*/ 3274820 h 3787550"/>
              <a:gd name="connsiteX9040" fmla="*/ 2554202 w 6019391"/>
              <a:gd name="connsiteY9040" fmla="*/ 3289898 h 3787550"/>
              <a:gd name="connsiteX9041" fmla="*/ 2554487 w 6019391"/>
              <a:gd name="connsiteY9041" fmla="*/ 3285770 h 3787550"/>
              <a:gd name="connsiteX9042" fmla="*/ 2549424 w 6019391"/>
              <a:gd name="connsiteY9042" fmla="*/ 3286573 h 3787550"/>
              <a:gd name="connsiteX9043" fmla="*/ 2561599 w 6019391"/>
              <a:gd name="connsiteY9043" fmla="*/ 3255247 h 3787550"/>
              <a:gd name="connsiteX9044" fmla="*/ 2549214 w 6019391"/>
              <a:gd name="connsiteY9044" fmla="*/ 3275128 h 3787550"/>
              <a:gd name="connsiteX9045" fmla="*/ 2548718 w 6019391"/>
              <a:gd name="connsiteY9045" fmla="*/ 3275998 h 3787550"/>
              <a:gd name="connsiteX9046" fmla="*/ 2550655 w 6019391"/>
              <a:gd name="connsiteY9046" fmla="*/ 3260301 h 3787550"/>
              <a:gd name="connsiteX9047" fmla="*/ 2545927 w 6019391"/>
              <a:gd name="connsiteY9047" fmla="*/ 3280611 h 3787550"/>
              <a:gd name="connsiteX9048" fmla="*/ 2543051 w 6019391"/>
              <a:gd name="connsiteY9048" fmla="*/ 3283132 h 3787550"/>
              <a:gd name="connsiteX9049" fmla="*/ 2545403 w 6019391"/>
              <a:gd name="connsiteY9049" fmla="*/ 3275166 h 3787550"/>
              <a:gd name="connsiteX9050" fmla="*/ 2513866 w 6019391"/>
              <a:gd name="connsiteY9050" fmla="*/ 3334570 h 3787550"/>
              <a:gd name="connsiteX9051" fmla="*/ 2511892 w 6019391"/>
              <a:gd name="connsiteY9051" fmla="*/ 3337901 h 3787550"/>
              <a:gd name="connsiteX9052" fmla="*/ 2511907 w 6019391"/>
              <a:gd name="connsiteY9052" fmla="*/ 3337672 h 3787550"/>
              <a:gd name="connsiteX9053" fmla="*/ 2515302 w 6019391"/>
              <a:gd name="connsiteY9053" fmla="*/ 3317468 h 3787550"/>
              <a:gd name="connsiteX9054" fmla="*/ 2511729 w 6019391"/>
              <a:gd name="connsiteY9054" fmla="*/ 3328779 h 3787550"/>
              <a:gd name="connsiteX9055" fmla="*/ 2510017 w 6019391"/>
              <a:gd name="connsiteY9055" fmla="*/ 3338451 h 3787550"/>
              <a:gd name="connsiteX9056" fmla="*/ 2509086 w 6019391"/>
              <a:gd name="connsiteY9056" fmla="*/ 3342636 h 3787550"/>
              <a:gd name="connsiteX9057" fmla="*/ 2501848 w 6019391"/>
              <a:gd name="connsiteY9057" fmla="*/ 3354854 h 3787550"/>
              <a:gd name="connsiteX9058" fmla="*/ 2500903 w 6019391"/>
              <a:gd name="connsiteY9058" fmla="*/ 3354089 h 3787550"/>
              <a:gd name="connsiteX9059" fmla="*/ 2500711 w 6019391"/>
              <a:gd name="connsiteY9059" fmla="*/ 3355694 h 3787550"/>
              <a:gd name="connsiteX9060" fmla="*/ 2499517 w 6019391"/>
              <a:gd name="connsiteY9060" fmla="*/ 3358789 h 3787550"/>
              <a:gd name="connsiteX9061" fmla="*/ 2494107 w 6019391"/>
              <a:gd name="connsiteY9061" fmla="*/ 3367920 h 3787550"/>
              <a:gd name="connsiteX9062" fmla="*/ 2494739 w 6019391"/>
              <a:gd name="connsiteY9062" fmla="*/ 3364146 h 3787550"/>
              <a:gd name="connsiteX9063" fmla="*/ 2492013 w 6019391"/>
              <a:gd name="connsiteY9063" fmla="*/ 3363482 h 3787550"/>
              <a:gd name="connsiteX9064" fmla="*/ 2496339 w 6019391"/>
              <a:gd name="connsiteY9064" fmla="*/ 3353445 h 3787550"/>
              <a:gd name="connsiteX9065" fmla="*/ 2490286 w 6019391"/>
              <a:gd name="connsiteY9065" fmla="*/ 3362980 h 3787550"/>
              <a:gd name="connsiteX9066" fmla="*/ 2490814 w 6019391"/>
              <a:gd name="connsiteY9066" fmla="*/ 3357003 h 3787550"/>
              <a:gd name="connsiteX9067" fmla="*/ 2490882 w 6019391"/>
              <a:gd name="connsiteY9067" fmla="*/ 3354434 h 3787550"/>
              <a:gd name="connsiteX9068" fmla="*/ 2507833 w 6019391"/>
              <a:gd name="connsiteY9068" fmla="*/ 3322921 h 3787550"/>
              <a:gd name="connsiteX9069" fmla="*/ 2537671 w 6019391"/>
              <a:gd name="connsiteY9069" fmla="*/ 3259480 h 3787550"/>
              <a:gd name="connsiteX9070" fmla="*/ 2548225 w 6019391"/>
              <a:gd name="connsiteY9070" fmla="*/ 3234218 h 3787550"/>
              <a:gd name="connsiteX9071" fmla="*/ 2545480 w 6019391"/>
              <a:gd name="connsiteY9071" fmla="*/ 3236267 h 3787550"/>
              <a:gd name="connsiteX9072" fmla="*/ 2533858 w 6019391"/>
              <a:gd name="connsiteY9072" fmla="*/ 3262483 h 3787550"/>
              <a:gd name="connsiteX9073" fmla="*/ 2520906 w 6019391"/>
              <a:gd name="connsiteY9073" fmla="*/ 3287655 h 3787550"/>
              <a:gd name="connsiteX9074" fmla="*/ 2516973 w 6019391"/>
              <a:gd name="connsiteY9074" fmla="*/ 3289494 h 3787550"/>
              <a:gd name="connsiteX9075" fmla="*/ 2505703 w 6019391"/>
              <a:gd name="connsiteY9075" fmla="*/ 3310591 h 3787550"/>
              <a:gd name="connsiteX9076" fmla="*/ 2500560 w 6019391"/>
              <a:gd name="connsiteY9076" fmla="*/ 3312550 h 3787550"/>
              <a:gd name="connsiteX9077" fmla="*/ 2499775 w 6019391"/>
              <a:gd name="connsiteY9077" fmla="*/ 3313783 h 3787550"/>
              <a:gd name="connsiteX9078" fmla="*/ 2499381 w 6019391"/>
              <a:gd name="connsiteY9078" fmla="*/ 3315033 h 3787550"/>
              <a:gd name="connsiteX9079" fmla="*/ 2498234 w 6019391"/>
              <a:gd name="connsiteY9079" fmla="*/ 3316677 h 3787550"/>
              <a:gd name="connsiteX9080" fmla="*/ 2497820 w 6019391"/>
              <a:gd name="connsiteY9080" fmla="*/ 3316710 h 3787550"/>
              <a:gd name="connsiteX9081" fmla="*/ 2497611 w 6019391"/>
              <a:gd name="connsiteY9081" fmla="*/ 3317571 h 3787550"/>
              <a:gd name="connsiteX9082" fmla="*/ 2498234 w 6019391"/>
              <a:gd name="connsiteY9082" fmla="*/ 3316677 h 3787550"/>
              <a:gd name="connsiteX9083" fmla="*/ 2498878 w 6019391"/>
              <a:gd name="connsiteY9083" fmla="*/ 3316625 h 3787550"/>
              <a:gd name="connsiteX9084" fmla="*/ 2493741 w 6019391"/>
              <a:gd name="connsiteY9084" fmla="*/ 3321398 h 3787550"/>
              <a:gd name="connsiteX9085" fmla="*/ 2505079 w 6019391"/>
              <a:gd name="connsiteY9085" fmla="*/ 3299311 h 3787550"/>
              <a:gd name="connsiteX9086" fmla="*/ 2504656 w 6019391"/>
              <a:gd name="connsiteY9086" fmla="*/ 3296728 h 3787550"/>
              <a:gd name="connsiteX9087" fmla="*/ 2504468 w 6019391"/>
              <a:gd name="connsiteY9087" fmla="*/ 3295582 h 3787550"/>
              <a:gd name="connsiteX9088" fmla="*/ 2501611 w 6019391"/>
              <a:gd name="connsiteY9088" fmla="*/ 3302868 h 3787550"/>
              <a:gd name="connsiteX9089" fmla="*/ 2495812 w 6019391"/>
              <a:gd name="connsiteY9089" fmla="*/ 3308943 h 3787550"/>
              <a:gd name="connsiteX9090" fmla="*/ 2490476 w 6019391"/>
              <a:gd name="connsiteY9090" fmla="*/ 3308044 h 3787550"/>
              <a:gd name="connsiteX9091" fmla="*/ 2492824 w 6019391"/>
              <a:gd name="connsiteY9091" fmla="*/ 3296823 h 3787550"/>
              <a:gd name="connsiteX9092" fmla="*/ 2496012 w 6019391"/>
              <a:gd name="connsiteY9092" fmla="*/ 3295755 h 3787550"/>
              <a:gd name="connsiteX9093" fmla="*/ 2499374 w 6019391"/>
              <a:gd name="connsiteY9093" fmla="*/ 3283470 h 3787550"/>
              <a:gd name="connsiteX9094" fmla="*/ 2492681 w 6019391"/>
              <a:gd name="connsiteY9094" fmla="*/ 3294700 h 3787550"/>
              <a:gd name="connsiteX9095" fmla="*/ 2493719 w 6019391"/>
              <a:gd name="connsiteY9095" fmla="*/ 3291667 h 3787550"/>
              <a:gd name="connsiteX9096" fmla="*/ 2500102 w 6019391"/>
              <a:gd name="connsiteY9096" fmla="*/ 3280436 h 3787550"/>
              <a:gd name="connsiteX9097" fmla="*/ 2502728 w 6019391"/>
              <a:gd name="connsiteY9097" fmla="*/ 3271427 h 3787550"/>
              <a:gd name="connsiteX9098" fmla="*/ 2495013 w 6019391"/>
              <a:gd name="connsiteY9098" fmla="*/ 3285525 h 3787550"/>
              <a:gd name="connsiteX9099" fmla="*/ 2469588 w 6019391"/>
              <a:gd name="connsiteY9099" fmla="*/ 3331438 h 3787550"/>
              <a:gd name="connsiteX9100" fmla="*/ 2467891 w 6019391"/>
              <a:gd name="connsiteY9100" fmla="*/ 3334496 h 3787550"/>
              <a:gd name="connsiteX9101" fmla="*/ 2467822 w 6019391"/>
              <a:gd name="connsiteY9101" fmla="*/ 3330648 h 3787550"/>
              <a:gd name="connsiteX9102" fmla="*/ 2467673 w 6019391"/>
              <a:gd name="connsiteY9102" fmla="*/ 3329312 h 3787550"/>
              <a:gd name="connsiteX9103" fmla="*/ 2472632 w 6019391"/>
              <a:gd name="connsiteY9103" fmla="*/ 3319613 h 3787550"/>
              <a:gd name="connsiteX9104" fmla="*/ 2485584 w 6019391"/>
              <a:gd name="connsiteY9104" fmla="*/ 3294441 h 3787550"/>
              <a:gd name="connsiteX9105" fmla="*/ 2480942 w 6019391"/>
              <a:gd name="connsiteY9105" fmla="*/ 3289135 h 3787550"/>
              <a:gd name="connsiteX9106" fmla="*/ 2485581 w 6019391"/>
              <a:gd name="connsiteY9106" fmla="*/ 3277059 h 3787550"/>
              <a:gd name="connsiteX9107" fmla="*/ 2488832 w 6019391"/>
              <a:gd name="connsiteY9107" fmla="*/ 3264766 h 3787550"/>
              <a:gd name="connsiteX9108" fmla="*/ 2506491 w 6019391"/>
              <a:gd name="connsiteY9108" fmla="*/ 3226527 h 3787550"/>
              <a:gd name="connsiteX9109" fmla="*/ 2512328 w 6019391"/>
              <a:gd name="connsiteY9109" fmla="*/ 3214496 h 3787550"/>
              <a:gd name="connsiteX9110" fmla="*/ 2507925 w 6019391"/>
              <a:gd name="connsiteY9110" fmla="*/ 3220249 h 3787550"/>
              <a:gd name="connsiteX9111" fmla="*/ 2506751 w 6019391"/>
              <a:gd name="connsiteY9111" fmla="*/ 3222462 h 3787550"/>
              <a:gd name="connsiteX9112" fmla="*/ 2506775 w 6019391"/>
              <a:gd name="connsiteY9112" fmla="*/ 3222399 h 3787550"/>
              <a:gd name="connsiteX9113" fmla="*/ 2506553 w 6019391"/>
              <a:gd name="connsiteY9113" fmla="*/ 3222835 h 3787550"/>
              <a:gd name="connsiteX9114" fmla="*/ 2506184 w 6019391"/>
              <a:gd name="connsiteY9114" fmla="*/ 3223530 h 3787550"/>
              <a:gd name="connsiteX9115" fmla="*/ 2506093 w 6019391"/>
              <a:gd name="connsiteY9115" fmla="*/ 3223737 h 3787550"/>
              <a:gd name="connsiteX9116" fmla="*/ 2506553 w 6019391"/>
              <a:gd name="connsiteY9116" fmla="*/ 3222835 h 3787550"/>
              <a:gd name="connsiteX9117" fmla="*/ 2506751 w 6019391"/>
              <a:gd name="connsiteY9117" fmla="*/ 3222462 h 3787550"/>
              <a:gd name="connsiteX9118" fmla="*/ 2499771 w 6019391"/>
              <a:gd name="connsiteY9118" fmla="*/ 3240470 h 3787550"/>
              <a:gd name="connsiteX9119" fmla="*/ 2492123 w 6019391"/>
              <a:gd name="connsiteY9119" fmla="*/ 3254791 h 3787550"/>
              <a:gd name="connsiteX9120" fmla="*/ 2486924 w 6019391"/>
              <a:gd name="connsiteY9120" fmla="*/ 3257576 h 3787550"/>
              <a:gd name="connsiteX9121" fmla="*/ 2481155 w 6019391"/>
              <a:gd name="connsiteY9121" fmla="*/ 3268615 h 3787550"/>
              <a:gd name="connsiteX9122" fmla="*/ 2474461 w 6019391"/>
              <a:gd name="connsiteY9122" fmla="*/ 3275648 h 3787550"/>
              <a:gd name="connsiteX9123" fmla="*/ 2482980 w 6019391"/>
              <a:gd name="connsiteY9123" fmla="*/ 3259580 h 3787550"/>
              <a:gd name="connsiteX9124" fmla="*/ 2483481 w 6019391"/>
              <a:gd name="connsiteY9124" fmla="*/ 3252315 h 3787550"/>
              <a:gd name="connsiteX9125" fmla="*/ 2487697 w 6019391"/>
              <a:gd name="connsiteY9125" fmla="*/ 3246349 h 3787550"/>
              <a:gd name="connsiteX9126" fmla="*/ 2488187 w 6019391"/>
              <a:gd name="connsiteY9126" fmla="*/ 3239249 h 3787550"/>
              <a:gd name="connsiteX9127" fmla="*/ 2495588 w 6019391"/>
              <a:gd name="connsiteY9127" fmla="*/ 3221979 h 3787550"/>
              <a:gd name="connsiteX9128" fmla="*/ 2500097 w 6019391"/>
              <a:gd name="connsiteY9128" fmla="*/ 3210801 h 3787550"/>
              <a:gd name="connsiteX9129" fmla="*/ 2499250 w 6019391"/>
              <a:gd name="connsiteY9129" fmla="*/ 3211608 h 3787550"/>
              <a:gd name="connsiteX9130" fmla="*/ 2500912 w 6019391"/>
              <a:gd name="connsiteY9130" fmla="*/ 3206791 h 3787550"/>
              <a:gd name="connsiteX9131" fmla="*/ 2498827 w 6019391"/>
              <a:gd name="connsiteY9131" fmla="*/ 3209852 h 3787550"/>
              <a:gd name="connsiteX9132" fmla="*/ 2481504 w 6019391"/>
              <a:gd name="connsiteY9132" fmla="*/ 3246117 h 3787550"/>
              <a:gd name="connsiteX9133" fmla="*/ 2473428 w 6019391"/>
              <a:gd name="connsiteY9133" fmla="*/ 3261208 h 3787550"/>
              <a:gd name="connsiteX9134" fmla="*/ 2471237 w 6019391"/>
              <a:gd name="connsiteY9134" fmla="*/ 3264947 h 3787550"/>
              <a:gd name="connsiteX9135" fmla="*/ 2471406 w 6019391"/>
              <a:gd name="connsiteY9135" fmla="*/ 3264053 h 3787550"/>
              <a:gd name="connsiteX9136" fmla="*/ 2472781 w 6019391"/>
              <a:gd name="connsiteY9136" fmla="*/ 3256630 h 3787550"/>
              <a:gd name="connsiteX9137" fmla="*/ 2477640 w 6019391"/>
              <a:gd name="connsiteY9137" fmla="*/ 3246964 h 3787550"/>
              <a:gd name="connsiteX9138" fmla="*/ 2479812 w 6019391"/>
              <a:gd name="connsiteY9138" fmla="*/ 3235789 h 3787550"/>
              <a:gd name="connsiteX9139" fmla="*/ 2475579 w 6019391"/>
              <a:gd name="connsiteY9139" fmla="*/ 3241997 h 3787550"/>
              <a:gd name="connsiteX9140" fmla="*/ 2478976 w 6019391"/>
              <a:gd name="connsiteY9140" fmla="*/ 3225754 h 3787550"/>
              <a:gd name="connsiteX9141" fmla="*/ 2486919 w 6019391"/>
              <a:gd name="connsiteY9141" fmla="*/ 3185334 h 3787550"/>
              <a:gd name="connsiteX9142" fmla="*/ 2483502 w 6019391"/>
              <a:gd name="connsiteY9142" fmla="*/ 3193159 h 3787550"/>
              <a:gd name="connsiteX9143" fmla="*/ 2471919 w 6019391"/>
              <a:gd name="connsiteY9143" fmla="*/ 3240779 h 3787550"/>
              <a:gd name="connsiteX9144" fmla="*/ 2470160 w 6019391"/>
              <a:gd name="connsiteY9144" fmla="*/ 3233904 h 3787550"/>
              <a:gd name="connsiteX9145" fmla="*/ 2484215 w 6019391"/>
              <a:gd name="connsiteY9145" fmla="*/ 3161787 h 3787550"/>
              <a:gd name="connsiteX9146" fmla="*/ 2479341 w 6019391"/>
              <a:gd name="connsiteY9146" fmla="*/ 3168010 h 3787550"/>
              <a:gd name="connsiteX9147" fmla="*/ 2465476 w 6019391"/>
              <a:gd name="connsiteY9147" fmla="*/ 3228573 h 3787550"/>
              <a:gd name="connsiteX9148" fmla="*/ 2479285 w 6019391"/>
              <a:gd name="connsiteY9148" fmla="*/ 3155494 h 3787550"/>
              <a:gd name="connsiteX9149" fmla="*/ 2480275 w 6019391"/>
              <a:gd name="connsiteY9149" fmla="*/ 3146386 h 3787550"/>
              <a:gd name="connsiteX9150" fmla="*/ 2478194 w 6019391"/>
              <a:gd name="connsiteY9150" fmla="*/ 3151231 h 3787550"/>
              <a:gd name="connsiteX9151" fmla="*/ 2469515 w 6019391"/>
              <a:gd name="connsiteY9151" fmla="*/ 3184930 h 3787550"/>
              <a:gd name="connsiteX9152" fmla="*/ 2465309 w 6019391"/>
              <a:gd name="connsiteY9152" fmla="*/ 3193764 h 3787550"/>
              <a:gd name="connsiteX9153" fmla="*/ 2458789 w 6019391"/>
              <a:gd name="connsiteY9153" fmla="*/ 3223611 h 3787550"/>
              <a:gd name="connsiteX9154" fmla="*/ 2460815 w 6019391"/>
              <a:gd name="connsiteY9154" fmla="*/ 3206251 h 3787550"/>
              <a:gd name="connsiteX9155" fmla="*/ 2464219 w 6019391"/>
              <a:gd name="connsiteY9155" fmla="*/ 3189501 h 3787550"/>
              <a:gd name="connsiteX9156" fmla="*/ 2458322 w 6019391"/>
              <a:gd name="connsiteY9156" fmla="*/ 3212899 h 3787550"/>
              <a:gd name="connsiteX9157" fmla="*/ 2446627 w 6019391"/>
              <a:gd name="connsiteY9157" fmla="*/ 3273064 h 3787550"/>
              <a:gd name="connsiteX9158" fmla="*/ 2442922 w 6019391"/>
              <a:gd name="connsiteY9158" fmla="*/ 3284543 h 3787550"/>
              <a:gd name="connsiteX9159" fmla="*/ 2446448 w 6019391"/>
              <a:gd name="connsiteY9159" fmla="*/ 3264172 h 3787550"/>
              <a:gd name="connsiteX9160" fmla="*/ 2455307 w 6019391"/>
              <a:gd name="connsiteY9160" fmla="*/ 3209997 h 3787550"/>
              <a:gd name="connsiteX9161" fmla="*/ 2455596 w 6019391"/>
              <a:gd name="connsiteY9161" fmla="*/ 3206345 h 3787550"/>
              <a:gd name="connsiteX9162" fmla="*/ 2448953 w 6019391"/>
              <a:gd name="connsiteY9162" fmla="*/ 3231607 h 3787550"/>
              <a:gd name="connsiteX9163" fmla="*/ 2437734 w 6019391"/>
              <a:gd name="connsiteY9163" fmla="*/ 3297733 h 3787550"/>
              <a:gd name="connsiteX9164" fmla="*/ 2433985 w 6019391"/>
              <a:gd name="connsiteY9164" fmla="*/ 3308355 h 3787550"/>
              <a:gd name="connsiteX9165" fmla="*/ 2434425 w 6019391"/>
              <a:gd name="connsiteY9165" fmla="*/ 3304837 h 3787550"/>
              <a:gd name="connsiteX9166" fmla="*/ 2436487 w 6019391"/>
              <a:gd name="connsiteY9166" fmla="*/ 3300212 h 3787550"/>
              <a:gd name="connsiteX9167" fmla="*/ 2437677 w 6019391"/>
              <a:gd name="connsiteY9167" fmla="*/ 3296161 h 3787550"/>
              <a:gd name="connsiteX9168" fmla="*/ 2435854 w 6019391"/>
              <a:gd name="connsiteY9168" fmla="*/ 3296680 h 3787550"/>
              <a:gd name="connsiteX9169" fmla="*/ 2436099 w 6019391"/>
              <a:gd name="connsiteY9169" fmla="*/ 3295441 h 3787550"/>
              <a:gd name="connsiteX9170" fmla="*/ 2436078 w 6019391"/>
              <a:gd name="connsiteY9170" fmla="*/ 3283064 h 3787550"/>
              <a:gd name="connsiteX9171" fmla="*/ 2433017 w 6019391"/>
              <a:gd name="connsiteY9171" fmla="*/ 3300470 h 3787550"/>
              <a:gd name="connsiteX9172" fmla="*/ 2432792 w 6019391"/>
              <a:gd name="connsiteY9172" fmla="*/ 3301554 h 3787550"/>
              <a:gd name="connsiteX9173" fmla="*/ 2432711 w 6019391"/>
              <a:gd name="connsiteY9173" fmla="*/ 3301688 h 3787550"/>
              <a:gd name="connsiteX9174" fmla="*/ 2431188 w 6019391"/>
              <a:gd name="connsiteY9174" fmla="*/ 3304917 h 3787550"/>
              <a:gd name="connsiteX9175" fmla="*/ 2434497 w 6019391"/>
              <a:gd name="connsiteY9175" fmla="*/ 3279953 h 3787550"/>
              <a:gd name="connsiteX9176" fmla="*/ 2440574 w 6019391"/>
              <a:gd name="connsiteY9176" fmla="*/ 3241208 h 3787550"/>
              <a:gd name="connsiteX9177" fmla="*/ 2441654 w 6019391"/>
              <a:gd name="connsiteY9177" fmla="*/ 3236546 h 3787550"/>
              <a:gd name="connsiteX9178" fmla="*/ 2439573 w 6019391"/>
              <a:gd name="connsiteY9178" fmla="*/ 3241392 h 3787550"/>
              <a:gd name="connsiteX9179" fmla="*/ 2425851 w 6019391"/>
              <a:gd name="connsiteY9179" fmla="*/ 3310713 h 3787550"/>
              <a:gd name="connsiteX9180" fmla="*/ 2438025 w 6019391"/>
              <a:gd name="connsiteY9180" fmla="*/ 3235341 h 3787550"/>
              <a:gd name="connsiteX9181" fmla="*/ 2437425 w 6019391"/>
              <a:gd name="connsiteY9181" fmla="*/ 3224798 h 3787550"/>
              <a:gd name="connsiteX9182" fmla="*/ 2434854 w 6019391"/>
              <a:gd name="connsiteY9182" fmla="*/ 3235923 h 3787550"/>
              <a:gd name="connsiteX9183" fmla="*/ 2428378 w 6019391"/>
              <a:gd name="connsiteY9183" fmla="*/ 3269361 h 3787550"/>
              <a:gd name="connsiteX9184" fmla="*/ 2432627 w 6019391"/>
              <a:gd name="connsiteY9184" fmla="*/ 3240543 h 3787550"/>
              <a:gd name="connsiteX9185" fmla="*/ 2437904 w 6019391"/>
              <a:gd name="connsiteY9185" fmla="*/ 3209593 h 3787550"/>
              <a:gd name="connsiteX9186" fmla="*/ 2450232 w 6019391"/>
              <a:gd name="connsiteY9186" fmla="*/ 3151902 h 3787550"/>
              <a:gd name="connsiteX9187" fmla="*/ 2452518 w 6019391"/>
              <a:gd name="connsiteY9187" fmla="*/ 3139821 h 3787550"/>
              <a:gd name="connsiteX9188" fmla="*/ 2437291 w 6019391"/>
              <a:gd name="connsiteY9188" fmla="*/ 3175495 h 3787550"/>
              <a:gd name="connsiteX9189" fmla="*/ 2444137 w 6019391"/>
              <a:gd name="connsiteY9189" fmla="*/ 3155018 h 3787550"/>
              <a:gd name="connsiteX9190" fmla="*/ 2442400 w 6019391"/>
              <a:gd name="connsiteY9190" fmla="*/ 3154850 h 3787550"/>
              <a:gd name="connsiteX9191" fmla="*/ 2440357 w 6019391"/>
              <a:gd name="connsiteY9191" fmla="*/ 3156880 h 3787550"/>
              <a:gd name="connsiteX9192" fmla="*/ 2453789 w 6019391"/>
              <a:gd name="connsiteY9192" fmla="*/ 3133101 h 3787550"/>
              <a:gd name="connsiteX9193" fmla="*/ 2455544 w 6019391"/>
              <a:gd name="connsiteY9193" fmla="*/ 3123825 h 3787550"/>
              <a:gd name="connsiteX9194" fmla="*/ 2457134 w 6019391"/>
              <a:gd name="connsiteY9194" fmla="*/ 3118569 h 3787550"/>
              <a:gd name="connsiteX9195" fmla="*/ 2454613 w 6019391"/>
              <a:gd name="connsiteY9195" fmla="*/ 3131643 h 3787550"/>
              <a:gd name="connsiteX9196" fmla="*/ 2462878 w 6019391"/>
              <a:gd name="connsiteY9196" fmla="*/ 3117012 h 3787550"/>
              <a:gd name="connsiteX9197" fmla="*/ 2459993 w 6019391"/>
              <a:gd name="connsiteY9197" fmla="*/ 3125428 h 3787550"/>
              <a:gd name="connsiteX9198" fmla="*/ 2466079 w 6019391"/>
              <a:gd name="connsiteY9198" fmla="*/ 3121323 h 3787550"/>
              <a:gd name="connsiteX9199" fmla="*/ 2459795 w 6019391"/>
              <a:gd name="connsiteY9199" fmla="*/ 3138616 h 3787550"/>
              <a:gd name="connsiteX9200" fmla="*/ 2461272 w 6019391"/>
              <a:gd name="connsiteY9200" fmla="*/ 3130580 h 3787550"/>
              <a:gd name="connsiteX9201" fmla="*/ 2458291 w 6019391"/>
              <a:gd name="connsiteY9201" fmla="*/ 3132120 h 3787550"/>
              <a:gd name="connsiteX9202" fmla="*/ 2453227 w 6019391"/>
              <a:gd name="connsiteY9202" fmla="*/ 3138825 h 3787550"/>
              <a:gd name="connsiteX9203" fmla="*/ 2452954 w 6019391"/>
              <a:gd name="connsiteY9203" fmla="*/ 3140239 h 3787550"/>
              <a:gd name="connsiteX9204" fmla="*/ 2448394 w 6019391"/>
              <a:gd name="connsiteY9204" fmla="*/ 3165290 h 3787550"/>
              <a:gd name="connsiteX9205" fmla="*/ 2445912 w 6019391"/>
              <a:gd name="connsiteY9205" fmla="*/ 3180863 h 3787550"/>
              <a:gd name="connsiteX9206" fmla="*/ 2448794 w 6019391"/>
              <a:gd name="connsiteY9206" fmla="*/ 3183933 h 3787550"/>
              <a:gd name="connsiteX9207" fmla="*/ 2448884 w 6019391"/>
              <a:gd name="connsiteY9207" fmla="*/ 3188380 h 3787550"/>
              <a:gd name="connsiteX9208" fmla="*/ 2455082 w 6019391"/>
              <a:gd name="connsiteY9208" fmla="*/ 3170253 h 3787550"/>
              <a:gd name="connsiteX9209" fmla="*/ 2455919 w 6019391"/>
              <a:gd name="connsiteY9209" fmla="*/ 3171097 h 3787550"/>
              <a:gd name="connsiteX9210" fmla="*/ 2455539 w 6019391"/>
              <a:gd name="connsiteY9210" fmla="*/ 3172041 h 3787550"/>
              <a:gd name="connsiteX9211" fmla="*/ 2456140 w 6019391"/>
              <a:gd name="connsiteY9211" fmla="*/ 3171319 h 3787550"/>
              <a:gd name="connsiteX9212" fmla="*/ 2455919 w 6019391"/>
              <a:gd name="connsiteY9212" fmla="*/ 3171097 h 3787550"/>
              <a:gd name="connsiteX9213" fmla="*/ 2458083 w 6019391"/>
              <a:gd name="connsiteY9213" fmla="*/ 3165730 h 3787550"/>
              <a:gd name="connsiteX9214" fmla="*/ 2461347 w 6019391"/>
              <a:gd name="connsiteY9214" fmla="*/ 3144196 h 3787550"/>
              <a:gd name="connsiteX9215" fmla="*/ 2500194 w 6019391"/>
              <a:gd name="connsiteY9215" fmla="*/ 3007781 h 3787550"/>
              <a:gd name="connsiteX9216" fmla="*/ 2507607 w 6019391"/>
              <a:gd name="connsiteY9216" fmla="*/ 2990070 h 3787550"/>
              <a:gd name="connsiteX9217" fmla="*/ 2507053 w 6019391"/>
              <a:gd name="connsiteY9217" fmla="*/ 2989912 h 3787550"/>
              <a:gd name="connsiteX9218" fmla="*/ 2505126 w 6019391"/>
              <a:gd name="connsiteY9218" fmla="*/ 2995330 h 3787550"/>
              <a:gd name="connsiteX9219" fmla="*/ 2503249 w 6019391"/>
              <a:gd name="connsiteY9219" fmla="*/ 2999052 h 3787550"/>
              <a:gd name="connsiteX9220" fmla="*/ 2503611 w 6019391"/>
              <a:gd name="connsiteY9220" fmla="*/ 2980576 h 3787550"/>
              <a:gd name="connsiteX9221" fmla="*/ 2513647 w 6019391"/>
              <a:gd name="connsiteY9221" fmla="*/ 2954603 h 3787550"/>
              <a:gd name="connsiteX9222" fmla="*/ 2522815 w 6019391"/>
              <a:gd name="connsiteY9222" fmla="*/ 2905733 h 3787550"/>
              <a:gd name="connsiteX9223" fmla="*/ 2539332 w 6019391"/>
              <a:gd name="connsiteY9223" fmla="*/ 2862467 h 3787550"/>
              <a:gd name="connsiteX9224" fmla="*/ 2531570 w 6019391"/>
              <a:gd name="connsiteY9224" fmla="*/ 2873307 h 3787550"/>
              <a:gd name="connsiteX9225" fmla="*/ 2528999 w 6019391"/>
              <a:gd name="connsiteY9225" fmla="*/ 2876620 h 3787550"/>
              <a:gd name="connsiteX9226" fmla="*/ 2529196 w 6019391"/>
              <a:gd name="connsiteY9226" fmla="*/ 2876016 h 3787550"/>
              <a:gd name="connsiteX9227" fmla="*/ 2428507 w 6019391"/>
              <a:gd name="connsiteY9227" fmla="*/ 3053884 h 3787550"/>
              <a:gd name="connsiteX9228" fmla="*/ 2308650 w 6019391"/>
              <a:gd name="connsiteY9228" fmla="*/ 3273756 h 3787550"/>
              <a:gd name="connsiteX9229" fmla="*/ 2279857 w 6019391"/>
              <a:gd name="connsiteY9229" fmla="*/ 3329843 h 3787550"/>
              <a:gd name="connsiteX9230" fmla="*/ 2278154 w 6019391"/>
              <a:gd name="connsiteY9230" fmla="*/ 3330344 h 3787550"/>
              <a:gd name="connsiteX9231" fmla="*/ 2279445 w 6019391"/>
              <a:gd name="connsiteY9231" fmla="*/ 3330646 h 3787550"/>
              <a:gd name="connsiteX9232" fmla="*/ 2195592 w 6019391"/>
              <a:gd name="connsiteY9232" fmla="*/ 3493987 h 3787550"/>
              <a:gd name="connsiteX9233" fmla="*/ 2193759 w 6019391"/>
              <a:gd name="connsiteY9233" fmla="*/ 3495098 h 3787550"/>
              <a:gd name="connsiteX9234" fmla="*/ 2191469 w 6019391"/>
              <a:gd name="connsiteY9234" fmla="*/ 3496488 h 3787550"/>
              <a:gd name="connsiteX9235" fmla="*/ 2190704 w 6019391"/>
              <a:gd name="connsiteY9235" fmla="*/ 3496950 h 3787550"/>
              <a:gd name="connsiteX9236" fmla="*/ 2190095 w 6019391"/>
              <a:gd name="connsiteY9236" fmla="*/ 3497320 h 3787550"/>
              <a:gd name="connsiteX9237" fmla="*/ 2191469 w 6019391"/>
              <a:gd name="connsiteY9237" fmla="*/ 3496488 h 3787550"/>
              <a:gd name="connsiteX9238" fmla="*/ 2195592 w 6019391"/>
              <a:gd name="connsiteY9238" fmla="*/ 3493987 h 3787550"/>
              <a:gd name="connsiteX9239" fmla="*/ 2213812 w 6019391"/>
              <a:gd name="connsiteY9239" fmla="*/ 3466688 h 3787550"/>
              <a:gd name="connsiteX9240" fmla="*/ 2228510 w 6019391"/>
              <a:gd name="connsiteY9240" fmla="*/ 3447866 h 3787550"/>
              <a:gd name="connsiteX9241" fmla="*/ 2220504 w 6019391"/>
              <a:gd name="connsiteY9241" fmla="*/ 3466573 h 3787550"/>
              <a:gd name="connsiteX9242" fmla="*/ 2216651 w 6019391"/>
              <a:gd name="connsiteY9242" fmla="*/ 3473413 h 3787550"/>
              <a:gd name="connsiteX9243" fmla="*/ 2222674 w 6019391"/>
              <a:gd name="connsiteY9243" fmla="*/ 3455704 h 3787550"/>
              <a:gd name="connsiteX9244" fmla="*/ 2196035 w 6019391"/>
              <a:gd name="connsiteY9244" fmla="*/ 3516886 h 3787550"/>
              <a:gd name="connsiteX9245" fmla="*/ 2178254 w 6019391"/>
              <a:gd name="connsiteY9245" fmla="*/ 3582633 h 3787550"/>
              <a:gd name="connsiteX9246" fmla="*/ 2166721 w 6019391"/>
              <a:gd name="connsiteY9246" fmla="*/ 3641383 h 3787550"/>
              <a:gd name="connsiteX9247" fmla="*/ 2166679 w 6019391"/>
              <a:gd name="connsiteY9247" fmla="*/ 3641606 h 3787550"/>
              <a:gd name="connsiteX9248" fmla="*/ 2164391 w 6019391"/>
              <a:gd name="connsiteY9248" fmla="*/ 3646804 h 3787550"/>
              <a:gd name="connsiteX9249" fmla="*/ 2163742 w 6019391"/>
              <a:gd name="connsiteY9249" fmla="*/ 3649231 h 3787550"/>
              <a:gd name="connsiteX9250" fmla="*/ 2160362 w 6019391"/>
              <a:gd name="connsiteY9250" fmla="*/ 3645959 h 3787550"/>
              <a:gd name="connsiteX9251" fmla="*/ 2157401 w 6019391"/>
              <a:gd name="connsiteY9251" fmla="*/ 3651145 h 3787550"/>
              <a:gd name="connsiteX9252" fmla="*/ 2153669 w 6019391"/>
              <a:gd name="connsiteY9252" fmla="*/ 3652991 h 3787550"/>
              <a:gd name="connsiteX9253" fmla="*/ 2159522 w 6019391"/>
              <a:gd name="connsiteY9253" fmla="*/ 3637816 h 3787550"/>
              <a:gd name="connsiteX9254" fmla="*/ 2154874 w 6019391"/>
              <a:gd name="connsiteY9254" fmla="*/ 3635490 h 3787550"/>
              <a:gd name="connsiteX9255" fmla="*/ 2159028 w 6019391"/>
              <a:gd name="connsiteY9255" fmla="*/ 3627534 h 3787550"/>
              <a:gd name="connsiteX9256" fmla="*/ 2155148 w 6019391"/>
              <a:gd name="connsiteY9256" fmla="*/ 3631527 h 3787550"/>
              <a:gd name="connsiteX9257" fmla="*/ 2144180 w 6019391"/>
              <a:gd name="connsiteY9257" fmla="*/ 3645352 h 3787550"/>
              <a:gd name="connsiteX9258" fmla="*/ 2148885 w 6019391"/>
              <a:gd name="connsiteY9258" fmla="*/ 3632286 h 3787550"/>
              <a:gd name="connsiteX9259" fmla="*/ 2150938 w 6019391"/>
              <a:gd name="connsiteY9259" fmla="*/ 3619947 h 3787550"/>
              <a:gd name="connsiteX9260" fmla="*/ 2143823 w 6019391"/>
              <a:gd name="connsiteY9260" fmla="*/ 3633088 h 3787550"/>
              <a:gd name="connsiteX9261" fmla="*/ 2137434 w 6019391"/>
              <a:gd name="connsiteY9261" fmla="*/ 3644726 h 3787550"/>
              <a:gd name="connsiteX9262" fmla="*/ 2133167 w 6019391"/>
              <a:gd name="connsiteY9262" fmla="*/ 3652004 h 3787550"/>
              <a:gd name="connsiteX9263" fmla="*/ 2133687 w 6019391"/>
              <a:gd name="connsiteY9263" fmla="*/ 3649554 h 3787550"/>
              <a:gd name="connsiteX9264" fmla="*/ 2136661 w 6019391"/>
              <a:gd name="connsiteY9264" fmla="*/ 3631663 h 3787550"/>
              <a:gd name="connsiteX9265" fmla="*/ 2139534 w 6019391"/>
              <a:gd name="connsiteY9265" fmla="*/ 3622665 h 3787550"/>
              <a:gd name="connsiteX9266" fmla="*/ 2138141 w 6019391"/>
              <a:gd name="connsiteY9266" fmla="*/ 3622902 h 3787550"/>
              <a:gd name="connsiteX9267" fmla="*/ 2138110 w 6019391"/>
              <a:gd name="connsiteY9267" fmla="*/ 3622946 h 3787550"/>
              <a:gd name="connsiteX9268" fmla="*/ 2138238 w 6019391"/>
              <a:gd name="connsiteY9268" fmla="*/ 3622174 h 3787550"/>
              <a:gd name="connsiteX9269" fmla="*/ 2144127 w 6019391"/>
              <a:gd name="connsiteY9269" fmla="*/ 3593361 h 3787550"/>
              <a:gd name="connsiteX9270" fmla="*/ 2144660 w 6019391"/>
              <a:gd name="connsiteY9270" fmla="*/ 3582465 h 3787550"/>
              <a:gd name="connsiteX9271" fmla="*/ 2141221 w 6019391"/>
              <a:gd name="connsiteY9271" fmla="*/ 3599077 h 3787550"/>
              <a:gd name="connsiteX9272" fmla="*/ 2135598 w 6019391"/>
              <a:gd name="connsiteY9272" fmla="*/ 3626608 h 3787550"/>
              <a:gd name="connsiteX9273" fmla="*/ 2134442 w 6019391"/>
              <a:gd name="connsiteY9273" fmla="*/ 3628293 h 3787550"/>
              <a:gd name="connsiteX9274" fmla="*/ 2131573 w 6019391"/>
              <a:gd name="connsiteY9274" fmla="*/ 3630643 h 3787550"/>
              <a:gd name="connsiteX9275" fmla="*/ 2136797 w 6019391"/>
              <a:gd name="connsiteY9275" fmla="*/ 3607166 h 3787550"/>
              <a:gd name="connsiteX9276" fmla="*/ 2123050 w 6019391"/>
              <a:gd name="connsiteY9276" fmla="*/ 3629329 h 3787550"/>
              <a:gd name="connsiteX9277" fmla="*/ 2118487 w 6019391"/>
              <a:gd name="connsiteY9277" fmla="*/ 3622868 h 3787550"/>
              <a:gd name="connsiteX9278" fmla="*/ 2118692 w 6019391"/>
              <a:gd name="connsiteY9278" fmla="*/ 3619896 h 3787550"/>
              <a:gd name="connsiteX9279" fmla="*/ 2113345 w 6019391"/>
              <a:gd name="connsiteY9279" fmla="*/ 3624827 h 3787550"/>
              <a:gd name="connsiteX9280" fmla="*/ 2107644 w 6019391"/>
              <a:gd name="connsiteY9280" fmla="*/ 3634876 h 3787550"/>
              <a:gd name="connsiteX9281" fmla="*/ 2106977 w 6019391"/>
              <a:gd name="connsiteY9281" fmla="*/ 3636243 h 3787550"/>
              <a:gd name="connsiteX9282" fmla="*/ 2114584 w 6019391"/>
              <a:gd name="connsiteY9282" fmla="*/ 3596050 h 3787550"/>
              <a:gd name="connsiteX9283" fmla="*/ 2112781 w 6019391"/>
              <a:gd name="connsiteY9283" fmla="*/ 3593789 h 3787550"/>
              <a:gd name="connsiteX9284" fmla="*/ 2104989 w 6019391"/>
              <a:gd name="connsiteY9284" fmla="*/ 3626172 h 3787550"/>
              <a:gd name="connsiteX9285" fmla="*/ 2106295 w 6019391"/>
              <a:gd name="connsiteY9285" fmla="*/ 3612481 h 3787550"/>
              <a:gd name="connsiteX9286" fmla="*/ 2108171 w 6019391"/>
              <a:gd name="connsiteY9286" fmla="*/ 3602547 h 3787550"/>
              <a:gd name="connsiteX9287" fmla="*/ 2108779 w 6019391"/>
              <a:gd name="connsiteY9287" fmla="*/ 3600983 h 3787550"/>
              <a:gd name="connsiteX9288" fmla="*/ 2110750 w 6019391"/>
              <a:gd name="connsiteY9288" fmla="*/ 3594144 h 3787550"/>
              <a:gd name="connsiteX9289" fmla="*/ 2109687 w 6019391"/>
              <a:gd name="connsiteY9289" fmla="*/ 3594577 h 3787550"/>
              <a:gd name="connsiteX9290" fmla="*/ 2111315 w 6019391"/>
              <a:gd name="connsiteY9290" fmla="*/ 3586058 h 3787550"/>
              <a:gd name="connsiteX9291" fmla="*/ 2112715 w 6019391"/>
              <a:gd name="connsiteY9291" fmla="*/ 3572349 h 3787550"/>
              <a:gd name="connsiteX9292" fmla="*/ 2110786 w 6019391"/>
              <a:gd name="connsiteY9292" fmla="*/ 3580532 h 3787550"/>
              <a:gd name="connsiteX9293" fmla="*/ 2106773 w 6019391"/>
              <a:gd name="connsiteY9293" fmla="*/ 3597558 h 3787550"/>
              <a:gd name="connsiteX9294" fmla="*/ 2105931 w 6019391"/>
              <a:gd name="connsiteY9294" fmla="*/ 3598572 h 3787550"/>
              <a:gd name="connsiteX9295" fmla="*/ 2103785 w 6019391"/>
              <a:gd name="connsiteY9295" fmla="*/ 3600796 h 3787550"/>
              <a:gd name="connsiteX9296" fmla="*/ 2110190 w 6019391"/>
              <a:gd name="connsiteY9296" fmla="*/ 3580510 h 3787550"/>
              <a:gd name="connsiteX9297" fmla="*/ 2102938 w 6019391"/>
              <a:gd name="connsiteY9297" fmla="*/ 3595632 h 3787550"/>
              <a:gd name="connsiteX9298" fmla="*/ 2095686 w 6019391"/>
              <a:gd name="connsiteY9298" fmla="*/ 3610756 h 3787550"/>
              <a:gd name="connsiteX9299" fmla="*/ 2095330 w 6019391"/>
              <a:gd name="connsiteY9299" fmla="*/ 3598492 h 3787550"/>
              <a:gd name="connsiteX9300" fmla="*/ 2081531 w 6019391"/>
              <a:gd name="connsiteY9300" fmla="*/ 3618501 h 3787550"/>
              <a:gd name="connsiteX9301" fmla="*/ 2092239 w 6019391"/>
              <a:gd name="connsiteY9301" fmla="*/ 3588113 h 3787550"/>
              <a:gd name="connsiteX9302" fmla="*/ 2096436 w 6019391"/>
              <a:gd name="connsiteY9302" fmla="*/ 3578814 h 3787550"/>
              <a:gd name="connsiteX9303" fmla="*/ 2099525 w 6019391"/>
              <a:gd name="connsiteY9303" fmla="*/ 3569608 h 3787550"/>
              <a:gd name="connsiteX9304" fmla="*/ 2099776 w 6019391"/>
              <a:gd name="connsiteY9304" fmla="*/ 3568862 h 3787550"/>
              <a:gd name="connsiteX9305" fmla="*/ 2100141 w 6019391"/>
              <a:gd name="connsiteY9305" fmla="*/ 3568877 h 3787550"/>
              <a:gd name="connsiteX9306" fmla="*/ 2100598 w 6019391"/>
              <a:gd name="connsiteY9306" fmla="*/ 3568893 h 3787550"/>
              <a:gd name="connsiteX9307" fmla="*/ 2100751 w 6019391"/>
              <a:gd name="connsiteY9307" fmla="*/ 3568899 h 3787550"/>
              <a:gd name="connsiteX9308" fmla="*/ 2100872 w 6019391"/>
              <a:gd name="connsiteY9308" fmla="*/ 3568904 h 3787550"/>
              <a:gd name="connsiteX9309" fmla="*/ 2100598 w 6019391"/>
              <a:gd name="connsiteY9309" fmla="*/ 3568893 h 3787550"/>
              <a:gd name="connsiteX9310" fmla="*/ 2099776 w 6019391"/>
              <a:gd name="connsiteY9310" fmla="*/ 3568862 h 3787550"/>
              <a:gd name="connsiteX9311" fmla="*/ 2098962 w 6019391"/>
              <a:gd name="connsiteY9311" fmla="*/ 3569595 h 3787550"/>
              <a:gd name="connsiteX9312" fmla="*/ 2095242 w 6019391"/>
              <a:gd name="connsiteY9312" fmla="*/ 3569520 h 3787550"/>
              <a:gd name="connsiteX9313" fmla="*/ 2091745 w 6019391"/>
              <a:gd name="connsiteY9313" fmla="*/ 3570669 h 3787550"/>
              <a:gd name="connsiteX9314" fmla="*/ 2092011 w 6019391"/>
              <a:gd name="connsiteY9314" fmla="*/ 3580357 h 3787550"/>
              <a:gd name="connsiteX9315" fmla="*/ 2088513 w 6019391"/>
              <a:gd name="connsiteY9315" fmla="*/ 3581505 h 3787550"/>
              <a:gd name="connsiteX9316" fmla="*/ 2088749 w 6019391"/>
              <a:gd name="connsiteY9316" fmla="*/ 3590129 h 3787550"/>
              <a:gd name="connsiteX9317" fmla="*/ 2088239 w 6019391"/>
              <a:gd name="connsiteY9317" fmla="*/ 3590942 h 3787550"/>
              <a:gd name="connsiteX9318" fmla="*/ 2082113 w 6019391"/>
              <a:gd name="connsiteY9318" fmla="*/ 3589720 h 3787550"/>
              <a:gd name="connsiteX9319" fmla="*/ 2074845 w 6019391"/>
              <a:gd name="connsiteY9319" fmla="*/ 3607987 h 3787550"/>
              <a:gd name="connsiteX9320" fmla="*/ 2069645 w 6019391"/>
              <a:gd name="connsiteY9320" fmla="*/ 3610772 h 3787550"/>
              <a:gd name="connsiteX9321" fmla="*/ 2067798 w 6019391"/>
              <a:gd name="connsiteY9321" fmla="*/ 3613221 h 3787550"/>
              <a:gd name="connsiteX9322" fmla="*/ 2073181 w 6019391"/>
              <a:gd name="connsiteY9322" fmla="*/ 3598765 h 3787550"/>
              <a:gd name="connsiteX9323" fmla="*/ 2118035 w 6019391"/>
              <a:gd name="connsiteY9323" fmla="*/ 3456945 h 3787550"/>
              <a:gd name="connsiteX9324" fmla="*/ 2067360 w 6019391"/>
              <a:gd name="connsiteY9324" fmla="*/ 3587529 h 3787550"/>
              <a:gd name="connsiteX9325" fmla="*/ 2064416 w 6019391"/>
              <a:gd name="connsiteY9325" fmla="*/ 3596191 h 3787550"/>
              <a:gd name="connsiteX9326" fmla="*/ 2063637 w 6019391"/>
              <a:gd name="connsiteY9326" fmla="*/ 3597675 h 3787550"/>
              <a:gd name="connsiteX9327" fmla="*/ 2058730 w 6019391"/>
              <a:gd name="connsiteY9327" fmla="*/ 3606389 h 3787550"/>
              <a:gd name="connsiteX9328" fmla="*/ 2054865 w 6019391"/>
              <a:gd name="connsiteY9328" fmla="*/ 3607237 h 3787550"/>
              <a:gd name="connsiteX9329" fmla="*/ 2051224 w 6019391"/>
              <a:gd name="connsiteY9329" fmla="*/ 3615253 h 3787550"/>
              <a:gd name="connsiteX9330" fmla="*/ 2065616 w 6019391"/>
              <a:gd name="connsiteY9330" fmla="*/ 3572144 h 3787550"/>
              <a:gd name="connsiteX9331" fmla="*/ 2110204 w 6019391"/>
              <a:gd name="connsiteY9331" fmla="*/ 3428667 h 3787550"/>
              <a:gd name="connsiteX9332" fmla="*/ 2086059 w 6019391"/>
              <a:gd name="connsiteY9332" fmla="*/ 3491868 h 3787550"/>
              <a:gd name="connsiteX9333" fmla="*/ 2062595 w 6019391"/>
              <a:gd name="connsiteY9333" fmla="*/ 3558527 h 3787550"/>
              <a:gd name="connsiteX9334" fmla="*/ 2071836 w 6019391"/>
              <a:gd name="connsiteY9334" fmla="*/ 3509366 h 3787550"/>
              <a:gd name="connsiteX9335" fmla="*/ 2088709 w 6019391"/>
              <a:gd name="connsiteY9335" fmla="*/ 3459789 h 3787550"/>
              <a:gd name="connsiteX9336" fmla="*/ 2068022 w 6019391"/>
              <a:gd name="connsiteY9336" fmla="*/ 3498961 h 3787550"/>
              <a:gd name="connsiteX9337" fmla="*/ 2022785 w 6019391"/>
              <a:gd name="connsiteY9337" fmla="*/ 3632166 h 3787550"/>
              <a:gd name="connsiteX9338" fmla="*/ 2004062 w 6019391"/>
              <a:gd name="connsiteY9338" fmla="*/ 3685186 h 3787550"/>
              <a:gd name="connsiteX9339" fmla="*/ 2000333 w 6019391"/>
              <a:gd name="connsiteY9339" fmla="*/ 3683445 h 3787550"/>
              <a:gd name="connsiteX9340" fmla="*/ 1998921 w 6019391"/>
              <a:gd name="connsiteY9340" fmla="*/ 3682785 h 3787550"/>
              <a:gd name="connsiteX9341" fmla="*/ 1998759 w 6019391"/>
              <a:gd name="connsiteY9341" fmla="*/ 3683100 h 3787550"/>
              <a:gd name="connsiteX9342" fmla="*/ 1996785 w 6019391"/>
              <a:gd name="connsiteY9342" fmla="*/ 3686431 h 3787550"/>
              <a:gd name="connsiteX9343" fmla="*/ 1996800 w 6019391"/>
              <a:gd name="connsiteY9343" fmla="*/ 3686202 h 3787550"/>
              <a:gd name="connsiteX9344" fmla="*/ 1997599 w 6019391"/>
              <a:gd name="connsiteY9344" fmla="*/ 3682168 h 3787550"/>
              <a:gd name="connsiteX9345" fmla="*/ 1995903 w 6019391"/>
              <a:gd name="connsiteY9345" fmla="*/ 3681376 h 3787550"/>
              <a:gd name="connsiteX9346" fmla="*/ 1994911 w 6019391"/>
              <a:gd name="connsiteY9346" fmla="*/ 3686981 h 3787550"/>
              <a:gd name="connsiteX9347" fmla="*/ 1993980 w 6019391"/>
              <a:gd name="connsiteY9347" fmla="*/ 3691166 h 3787550"/>
              <a:gd name="connsiteX9348" fmla="*/ 1986741 w 6019391"/>
              <a:gd name="connsiteY9348" fmla="*/ 3703384 h 3787550"/>
              <a:gd name="connsiteX9349" fmla="*/ 1986274 w 6019391"/>
              <a:gd name="connsiteY9349" fmla="*/ 3703007 h 3787550"/>
              <a:gd name="connsiteX9350" fmla="*/ 2013259 w 6019391"/>
              <a:gd name="connsiteY9350" fmla="*/ 3625230 h 3787550"/>
              <a:gd name="connsiteX9351" fmla="*/ 2040526 w 6019391"/>
              <a:gd name="connsiteY9351" fmla="*/ 3547173 h 3787550"/>
              <a:gd name="connsiteX9352" fmla="*/ 2019345 w 6019391"/>
              <a:gd name="connsiteY9352" fmla="*/ 3589778 h 3787550"/>
              <a:gd name="connsiteX9353" fmla="*/ 1996054 w 6019391"/>
              <a:gd name="connsiteY9353" fmla="*/ 3651902 h 3787550"/>
              <a:gd name="connsiteX9354" fmla="*/ 1986378 w 6019391"/>
              <a:gd name="connsiteY9354" fmla="*/ 3677426 h 3787550"/>
              <a:gd name="connsiteX9355" fmla="*/ 1983884 w 6019391"/>
              <a:gd name="connsiteY9355" fmla="*/ 3669930 h 3787550"/>
              <a:gd name="connsiteX9356" fmla="*/ 1981567 w 6019391"/>
              <a:gd name="connsiteY9356" fmla="*/ 3667812 h 3787550"/>
              <a:gd name="connsiteX9357" fmla="*/ 1981801 w 6019391"/>
              <a:gd name="connsiteY9357" fmla="*/ 3666987 h 3787550"/>
              <a:gd name="connsiteX9358" fmla="*/ 1981228 w 6019391"/>
              <a:gd name="connsiteY9358" fmla="*/ 3667519 h 3787550"/>
              <a:gd name="connsiteX9359" fmla="*/ 1981377 w 6019391"/>
              <a:gd name="connsiteY9359" fmla="*/ 3663599 h 3787550"/>
              <a:gd name="connsiteX9360" fmla="*/ 1978826 w 6019391"/>
              <a:gd name="connsiteY9360" fmla="*/ 3666922 h 3787550"/>
              <a:gd name="connsiteX9361" fmla="*/ 1982217 w 6019391"/>
              <a:gd name="connsiteY9361" fmla="*/ 3661911 h 3787550"/>
              <a:gd name="connsiteX9362" fmla="*/ 1984301 w 6019391"/>
              <a:gd name="connsiteY9362" fmla="*/ 3658129 h 3787550"/>
              <a:gd name="connsiteX9363" fmla="*/ 1988460 w 6019391"/>
              <a:gd name="connsiteY9363" fmla="*/ 3643394 h 3787550"/>
              <a:gd name="connsiteX9364" fmla="*/ 1989173 w 6019391"/>
              <a:gd name="connsiteY9364" fmla="*/ 3642966 h 3787550"/>
              <a:gd name="connsiteX9365" fmla="*/ 1989126 w 6019391"/>
              <a:gd name="connsiteY9365" fmla="*/ 3642679 h 3787550"/>
              <a:gd name="connsiteX9366" fmla="*/ 1996799 w 6019391"/>
              <a:gd name="connsiteY9366" fmla="*/ 3621446 h 3787550"/>
              <a:gd name="connsiteX9367" fmla="*/ 2001636 w 6019391"/>
              <a:gd name="connsiteY9367" fmla="*/ 3611792 h 3787550"/>
              <a:gd name="connsiteX9368" fmla="*/ 2005016 w 6019391"/>
              <a:gd name="connsiteY9368" fmla="*/ 3599876 h 3787550"/>
              <a:gd name="connsiteX9369" fmla="*/ 2005938 w 6019391"/>
              <a:gd name="connsiteY9369" fmla="*/ 3593609 h 3787550"/>
              <a:gd name="connsiteX9370" fmla="*/ 2005196 w 6019391"/>
              <a:gd name="connsiteY9370" fmla="*/ 3593989 h 3787550"/>
              <a:gd name="connsiteX9371" fmla="*/ 2003627 w 6019391"/>
              <a:gd name="connsiteY9371" fmla="*/ 3595050 h 3787550"/>
              <a:gd name="connsiteX9372" fmla="*/ 1998849 w 6019391"/>
              <a:gd name="connsiteY9372" fmla="*/ 3604006 h 3787550"/>
              <a:gd name="connsiteX9373" fmla="*/ 1997023 w 6019391"/>
              <a:gd name="connsiteY9373" fmla="*/ 3611222 h 3787550"/>
              <a:gd name="connsiteX9374" fmla="*/ 1988175 w 6019391"/>
              <a:gd name="connsiteY9374" fmla="*/ 3639150 h 3787550"/>
              <a:gd name="connsiteX9375" fmla="*/ 1982253 w 6019391"/>
              <a:gd name="connsiteY9375" fmla="*/ 3643407 h 3787550"/>
              <a:gd name="connsiteX9376" fmla="*/ 1977268 w 6019391"/>
              <a:gd name="connsiteY9376" fmla="*/ 3663879 h 3787550"/>
              <a:gd name="connsiteX9377" fmla="*/ 1975383 w 6019391"/>
              <a:gd name="connsiteY9377" fmla="*/ 3665854 h 3787550"/>
              <a:gd name="connsiteX9378" fmla="*/ 1980345 w 6019391"/>
              <a:gd name="connsiteY9378" fmla="*/ 3647351 h 3787550"/>
              <a:gd name="connsiteX9379" fmla="*/ 1975440 w 6019391"/>
              <a:gd name="connsiteY9379" fmla="*/ 3650543 h 3787550"/>
              <a:gd name="connsiteX9380" fmla="*/ 1976167 w 6019391"/>
              <a:gd name="connsiteY9380" fmla="*/ 3647510 h 3787550"/>
              <a:gd name="connsiteX9381" fmla="*/ 1975009 w 6019391"/>
              <a:gd name="connsiteY9381" fmla="*/ 3646451 h 3787550"/>
              <a:gd name="connsiteX9382" fmla="*/ 1976025 w 6019391"/>
              <a:gd name="connsiteY9382" fmla="*/ 3645388 h 3787550"/>
              <a:gd name="connsiteX9383" fmla="*/ 1972744 w 6019391"/>
              <a:gd name="connsiteY9383" fmla="*/ 3646989 h 3787550"/>
              <a:gd name="connsiteX9384" fmla="*/ 1954481 w 6019391"/>
              <a:gd name="connsiteY9384" fmla="*/ 3679970 h 3787550"/>
              <a:gd name="connsiteX9385" fmla="*/ 1952783 w 6019391"/>
              <a:gd name="connsiteY9385" fmla="*/ 3683027 h 3787550"/>
              <a:gd name="connsiteX9386" fmla="*/ 1952715 w 6019391"/>
              <a:gd name="connsiteY9386" fmla="*/ 3679179 h 3787550"/>
              <a:gd name="connsiteX9387" fmla="*/ 1952567 w 6019391"/>
              <a:gd name="connsiteY9387" fmla="*/ 3677842 h 3787550"/>
              <a:gd name="connsiteX9388" fmla="*/ 1957525 w 6019391"/>
              <a:gd name="connsiteY9388" fmla="*/ 3668144 h 3787550"/>
              <a:gd name="connsiteX9389" fmla="*/ 1970478 w 6019391"/>
              <a:gd name="connsiteY9389" fmla="*/ 3642971 h 3787550"/>
              <a:gd name="connsiteX9390" fmla="*/ 1965836 w 6019391"/>
              <a:gd name="connsiteY9390" fmla="*/ 3637665 h 3787550"/>
              <a:gd name="connsiteX9391" fmla="*/ 1970474 w 6019391"/>
              <a:gd name="connsiteY9391" fmla="*/ 3625589 h 3787550"/>
              <a:gd name="connsiteX9392" fmla="*/ 1973725 w 6019391"/>
              <a:gd name="connsiteY9392" fmla="*/ 3613297 h 3787550"/>
              <a:gd name="connsiteX9393" fmla="*/ 1975421 w 6019391"/>
              <a:gd name="connsiteY9393" fmla="*/ 3609696 h 3787550"/>
              <a:gd name="connsiteX9394" fmla="*/ 1975291 w 6019391"/>
              <a:gd name="connsiteY9394" fmla="*/ 3609822 h 3787550"/>
              <a:gd name="connsiteX9395" fmla="*/ 1974670 w 6019391"/>
              <a:gd name="connsiteY9395" fmla="*/ 3609918 h 3787550"/>
              <a:gd name="connsiteX9396" fmla="*/ 1974866 w 6019391"/>
              <a:gd name="connsiteY9396" fmla="*/ 3606982 h 3787550"/>
              <a:gd name="connsiteX9397" fmla="*/ 1975769 w 6019391"/>
              <a:gd name="connsiteY9397" fmla="*/ 3604160 h 3787550"/>
              <a:gd name="connsiteX9398" fmla="*/ 1974391 w 6019391"/>
              <a:gd name="connsiteY9398" fmla="*/ 3605086 h 3787550"/>
              <a:gd name="connsiteX9399" fmla="*/ 1971817 w 6019391"/>
              <a:gd name="connsiteY9399" fmla="*/ 3606107 h 3787550"/>
              <a:gd name="connsiteX9400" fmla="*/ 1966048 w 6019391"/>
              <a:gd name="connsiteY9400" fmla="*/ 3617147 h 3787550"/>
              <a:gd name="connsiteX9401" fmla="*/ 1959354 w 6019391"/>
              <a:gd name="connsiteY9401" fmla="*/ 3624179 h 3787550"/>
              <a:gd name="connsiteX9402" fmla="*/ 1967873 w 6019391"/>
              <a:gd name="connsiteY9402" fmla="*/ 3608110 h 3787550"/>
              <a:gd name="connsiteX9403" fmla="*/ 1968373 w 6019391"/>
              <a:gd name="connsiteY9403" fmla="*/ 3600846 h 3787550"/>
              <a:gd name="connsiteX9404" fmla="*/ 1972591 w 6019391"/>
              <a:gd name="connsiteY9404" fmla="*/ 3594879 h 3787550"/>
              <a:gd name="connsiteX9405" fmla="*/ 1972618 w 6019391"/>
              <a:gd name="connsiteY9405" fmla="*/ 3594492 h 3787550"/>
              <a:gd name="connsiteX9406" fmla="*/ 1971847 w 6019391"/>
              <a:gd name="connsiteY9406" fmla="*/ 3595838 h 3787550"/>
              <a:gd name="connsiteX9407" fmla="*/ 1969467 w 6019391"/>
              <a:gd name="connsiteY9407" fmla="*/ 3595321 h 3787550"/>
              <a:gd name="connsiteX9408" fmla="*/ 1975321 w 6019391"/>
              <a:gd name="connsiteY9408" fmla="*/ 3580145 h 3787550"/>
              <a:gd name="connsiteX9409" fmla="*/ 1973866 w 6019391"/>
              <a:gd name="connsiteY9409" fmla="*/ 3579449 h 3787550"/>
              <a:gd name="connsiteX9410" fmla="*/ 1973429 w 6019391"/>
              <a:gd name="connsiteY9410" fmla="*/ 3579227 h 3787550"/>
              <a:gd name="connsiteX9411" fmla="*/ 1970558 w 6019391"/>
              <a:gd name="connsiteY9411" fmla="*/ 3585869 h 3787550"/>
              <a:gd name="connsiteX9412" fmla="*/ 1966398 w 6019391"/>
              <a:gd name="connsiteY9412" fmla="*/ 3594646 h 3787550"/>
              <a:gd name="connsiteX9413" fmla="*/ 1958321 w 6019391"/>
              <a:gd name="connsiteY9413" fmla="*/ 3609739 h 3787550"/>
              <a:gd name="connsiteX9414" fmla="*/ 1956130 w 6019391"/>
              <a:gd name="connsiteY9414" fmla="*/ 3613478 h 3787550"/>
              <a:gd name="connsiteX9415" fmla="*/ 1956300 w 6019391"/>
              <a:gd name="connsiteY9415" fmla="*/ 3612583 h 3787550"/>
              <a:gd name="connsiteX9416" fmla="*/ 1957674 w 6019391"/>
              <a:gd name="connsiteY9416" fmla="*/ 3605160 h 3787550"/>
              <a:gd name="connsiteX9417" fmla="*/ 1962533 w 6019391"/>
              <a:gd name="connsiteY9417" fmla="*/ 3595495 h 3787550"/>
              <a:gd name="connsiteX9418" fmla="*/ 1964706 w 6019391"/>
              <a:gd name="connsiteY9418" fmla="*/ 3584320 h 3787550"/>
              <a:gd name="connsiteX9419" fmla="*/ 1960472 w 6019391"/>
              <a:gd name="connsiteY9419" fmla="*/ 3590529 h 3787550"/>
              <a:gd name="connsiteX9420" fmla="*/ 1961675 w 6019391"/>
              <a:gd name="connsiteY9420" fmla="*/ 3584770 h 3787550"/>
              <a:gd name="connsiteX9421" fmla="*/ 1960793 w 6019391"/>
              <a:gd name="connsiteY9421" fmla="*/ 3585906 h 3787550"/>
              <a:gd name="connsiteX9422" fmla="*/ 1959979 w 6019391"/>
              <a:gd name="connsiteY9422" fmla="*/ 3587681 h 3787550"/>
              <a:gd name="connsiteX9423" fmla="*/ 1962180 w 6019391"/>
              <a:gd name="connsiteY9423" fmla="*/ 3579034 h 3787550"/>
              <a:gd name="connsiteX9424" fmla="*/ 1963280 w 6019391"/>
              <a:gd name="connsiteY9424" fmla="*/ 3577092 h 3787550"/>
              <a:gd name="connsiteX9425" fmla="*/ 1963868 w 6019391"/>
              <a:gd name="connsiteY9425" fmla="*/ 3574284 h 3787550"/>
              <a:gd name="connsiteX9426" fmla="*/ 1966156 w 6019391"/>
              <a:gd name="connsiteY9426" fmla="*/ 3563297 h 3787550"/>
              <a:gd name="connsiteX9427" fmla="*/ 1963205 w 6019391"/>
              <a:gd name="connsiteY9427" fmla="*/ 3568475 h 3787550"/>
              <a:gd name="connsiteX9428" fmla="*/ 1961122 w 6019391"/>
              <a:gd name="connsiteY9428" fmla="*/ 3572511 h 3787550"/>
              <a:gd name="connsiteX9429" fmla="*/ 1956812 w 6019391"/>
              <a:gd name="connsiteY9429" fmla="*/ 3589311 h 3787550"/>
              <a:gd name="connsiteX9430" fmla="*/ 1954509 w 6019391"/>
              <a:gd name="connsiteY9430" fmla="*/ 3587608 h 3787550"/>
              <a:gd name="connsiteX9431" fmla="*/ 1954874 w 6019391"/>
              <a:gd name="connsiteY9431" fmla="*/ 3584129 h 3787550"/>
              <a:gd name="connsiteX9432" fmla="*/ 1953233 w 6019391"/>
              <a:gd name="connsiteY9432" fmla="*/ 3587055 h 3787550"/>
              <a:gd name="connsiteX9433" fmla="*/ 1948966 w 6019391"/>
              <a:gd name="connsiteY9433" fmla="*/ 3594333 h 3787550"/>
              <a:gd name="connsiteX9434" fmla="*/ 1949486 w 6019391"/>
              <a:gd name="connsiteY9434" fmla="*/ 3591883 h 3787550"/>
              <a:gd name="connsiteX9435" fmla="*/ 1952459 w 6019391"/>
              <a:gd name="connsiteY9435" fmla="*/ 3573993 h 3787550"/>
              <a:gd name="connsiteX9436" fmla="*/ 1955333 w 6019391"/>
              <a:gd name="connsiteY9436" fmla="*/ 3564993 h 3787550"/>
              <a:gd name="connsiteX9437" fmla="*/ 1953939 w 6019391"/>
              <a:gd name="connsiteY9437" fmla="*/ 3565231 h 3787550"/>
              <a:gd name="connsiteX9438" fmla="*/ 1953909 w 6019391"/>
              <a:gd name="connsiteY9438" fmla="*/ 3565275 h 3787550"/>
              <a:gd name="connsiteX9439" fmla="*/ 1954037 w 6019391"/>
              <a:gd name="connsiteY9439" fmla="*/ 3564503 h 3787550"/>
              <a:gd name="connsiteX9440" fmla="*/ 1959926 w 6019391"/>
              <a:gd name="connsiteY9440" fmla="*/ 3535690 h 3787550"/>
              <a:gd name="connsiteX9441" fmla="*/ 1960851 w 6019391"/>
              <a:gd name="connsiteY9441" fmla="*/ 3529743 h 3787550"/>
              <a:gd name="connsiteX9442" fmla="*/ 1961037 w 6019391"/>
              <a:gd name="connsiteY9442" fmla="*/ 3527775 h 3787550"/>
              <a:gd name="connsiteX9443" fmla="*/ 1959878 w 6019391"/>
              <a:gd name="connsiteY9443" fmla="*/ 3531851 h 3787550"/>
              <a:gd name="connsiteX9444" fmla="*/ 1950369 w 6019391"/>
              <a:gd name="connsiteY9444" fmla="*/ 3577105 h 3787550"/>
              <a:gd name="connsiteX9445" fmla="*/ 1951808 w 6019391"/>
              <a:gd name="connsiteY9445" fmla="*/ 3566927 h 3787550"/>
              <a:gd name="connsiteX9446" fmla="*/ 1951396 w 6019391"/>
              <a:gd name="connsiteY9446" fmla="*/ 3568937 h 3787550"/>
              <a:gd name="connsiteX9447" fmla="*/ 1950241 w 6019391"/>
              <a:gd name="connsiteY9447" fmla="*/ 3570622 h 3787550"/>
              <a:gd name="connsiteX9448" fmla="*/ 1947372 w 6019391"/>
              <a:gd name="connsiteY9448" fmla="*/ 3572971 h 3787550"/>
              <a:gd name="connsiteX9449" fmla="*/ 1953905 w 6019391"/>
              <a:gd name="connsiteY9449" fmla="*/ 3552524 h 3787550"/>
              <a:gd name="connsiteX9450" fmla="*/ 1954568 w 6019391"/>
              <a:gd name="connsiteY9450" fmla="*/ 3550176 h 3787550"/>
              <a:gd name="connsiteX9451" fmla="*/ 1954852 w 6019391"/>
              <a:gd name="connsiteY9451" fmla="*/ 3548643 h 3787550"/>
              <a:gd name="connsiteX9452" fmla="*/ 1954647 w 6019391"/>
              <a:gd name="connsiteY9452" fmla="*/ 3547643 h 3787550"/>
              <a:gd name="connsiteX9453" fmla="*/ 1952595 w 6019391"/>
              <a:gd name="connsiteY9453" fmla="*/ 3549496 h 3787550"/>
              <a:gd name="connsiteX9454" fmla="*/ 1950188 w 6019391"/>
              <a:gd name="connsiteY9454" fmla="*/ 3554276 h 3787550"/>
              <a:gd name="connsiteX9455" fmla="*/ 1946690 w 6019391"/>
              <a:gd name="connsiteY9455" fmla="*/ 3560675 h 3787550"/>
              <a:gd name="connsiteX9456" fmla="*/ 1945967 w 6019391"/>
              <a:gd name="connsiteY9456" fmla="*/ 3564735 h 3787550"/>
              <a:gd name="connsiteX9457" fmla="*/ 1943683 w 6019391"/>
              <a:gd name="connsiteY9457" fmla="*/ 3572141 h 3787550"/>
              <a:gd name="connsiteX9458" fmla="*/ 1944103 w 6019391"/>
              <a:gd name="connsiteY9458" fmla="*/ 3567243 h 3787550"/>
              <a:gd name="connsiteX9459" fmla="*/ 1944475 w 6019391"/>
              <a:gd name="connsiteY9459" fmla="*/ 3564496 h 3787550"/>
              <a:gd name="connsiteX9460" fmla="*/ 1943879 w 6019391"/>
              <a:gd name="connsiteY9460" fmla="*/ 3565501 h 3787550"/>
              <a:gd name="connsiteX9461" fmla="*/ 1942566 w 6019391"/>
              <a:gd name="connsiteY9461" fmla="*/ 3567511 h 3787550"/>
              <a:gd name="connsiteX9462" fmla="*/ 1948732 w 6019391"/>
              <a:gd name="connsiteY9462" fmla="*/ 3550609 h 3787550"/>
              <a:gd name="connsiteX9463" fmla="*/ 1966116 w 6019391"/>
              <a:gd name="connsiteY9463" fmla="*/ 3492865 h 3787550"/>
              <a:gd name="connsiteX9464" fmla="*/ 1968484 w 6019391"/>
              <a:gd name="connsiteY9464" fmla="*/ 3450451 h 3787550"/>
              <a:gd name="connsiteX9465" fmla="*/ 1991537 w 6019391"/>
              <a:gd name="connsiteY9465" fmla="*/ 3368867 h 3787550"/>
              <a:gd name="connsiteX9466" fmla="*/ 1990862 w 6019391"/>
              <a:gd name="connsiteY9466" fmla="*/ 3344179 h 3787550"/>
              <a:gd name="connsiteX9467" fmla="*/ 2004204 w 6019391"/>
              <a:gd name="connsiteY9467" fmla="*/ 3294529 h 3787550"/>
              <a:gd name="connsiteX9468" fmla="*/ 2013445 w 6019391"/>
              <a:gd name="connsiteY9468" fmla="*/ 3245371 h 3787550"/>
              <a:gd name="connsiteX9469" fmla="*/ 1993025 w 6019391"/>
              <a:gd name="connsiteY9469" fmla="*/ 3294302 h 3787550"/>
              <a:gd name="connsiteX9470" fmla="*/ 1992050 w 6019391"/>
              <a:gd name="connsiteY9470" fmla="*/ 3258706 h 3787550"/>
              <a:gd name="connsiteX9471" fmla="*/ 1958493 w 6019391"/>
              <a:gd name="connsiteY9471" fmla="*/ 3364750 h 3787550"/>
              <a:gd name="connsiteX9472" fmla="*/ 1951148 w 6019391"/>
              <a:gd name="connsiteY9472" fmla="*/ 3354271 h 3787550"/>
              <a:gd name="connsiteX9473" fmla="*/ 1960865 w 6019391"/>
              <a:gd name="connsiteY9473" fmla="*/ 3301105 h 3787550"/>
              <a:gd name="connsiteX9474" fmla="*/ 1983825 w 6019391"/>
              <a:gd name="connsiteY9474" fmla="*/ 3216076 h 3787550"/>
              <a:gd name="connsiteX9475" fmla="*/ 1966748 w 6019391"/>
              <a:gd name="connsiteY9475" fmla="*/ 3258189 h 3787550"/>
              <a:gd name="connsiteX9476" fmla="*/ 1946156 w 6019391"/>
              <a:gd name="connsiteY9476" fmla="*/ 3300805 h 3787550"/>
              <a:gd name="connsiteX9477" fmla="*/ 1959105 w 6019391"/>
              <a:gd name="connsiteY9477" fmla="*/ 3236802 h 3787550"/>
              <a:gd name="connsiteX9478" fmla="*/ 1975013 w 6019391"/>
              <a:gd name="connsiteY9478" fmla="*/ 3173434 h 3787550"/>
              <a:gd name="connsiteX9479" fmla="*/ 1954987 w 6019391"/>
              <a:gd name="connsiteY9479" fmla="*/ 3236718 h 3787550"/>
              <a:gd name="connsiteX9480" fmla="*/ 1944096 w 6019391"/>
              <a:gd name="connsiteY9480" fmla="*/ 3225594 h 3787550"/>
              <a:gd name="connsiteX9481" fmla="*/ 1936950 w 6019391"/>
              <a:gd name="connsiteY9481" fmla="*/ 3243810 h 3787550"/>
              <a:gd name="connsiteX9482" fmla="*/ 1926547 w 6019391"/>
              <a:gd name="connsiteY9482" fmla="*/ 3250484 h 3787550"/>
              <a:gd name="connsiteX9483" fmla="*/ 1939207 w 6019391"/>
              <a:gd name="connsiteY9483" fmla="*/ 3197377 h 3787550"/>
              <a:gd name="connsiteX9484" fmla="*/ 1924881 w 6019391"/>
              <a:gd name="connsiteY9484" fmla="*/ 3189626 h 3787550"/>
              <a:gd name="connsiteX9485" fmla="*/ 1934702 w 6019391"/>
              <a:gd name="connsiteY9485" fmla="*/ 3161709 h 3787550"/>
              <a:gd name="connsiteX9486" fmla="*/ 1924503 w 6019391"/>
              <a:gd name="connsiteY9486" fmla="*/ 3175847 h 3787550"/>
              <a:gd name="connsiteX9487" fmla="*/ 1896436 w 6019391"/>
              <a:gd name="connsiteY9487" fmla="*/ 3224622 h 3787550"/>
              <a:gd name="connsiteX9488" fmla="*/ 1906357 w 6019391"/>
              <a:gd name="connsiteY9488" fmla="*/ 3178920 h 3787550"/>
              <a:gd name="connsiteX9489" fmla="*/ 1908708 w 6019391"/>
              <a:gd name="connsiteY9489" fmla="*/ 3135931 h 3787550"/>
              <a:gd name="connsiteX9490" fmla="*/ 1891741 w 6019391"/>
              <a:gd name="connsiteY9490" fmla="*/ 3182065 h 3787550"/>
              <a:gd name="connsiteX9491" fmla="*/ 1840729 w 6019391"/>
              <a:gd name="connsiteY9491" fmla="*/ 3316443 h 3787550"/>
              <a:gd name="connsiteX9492" fmla="*/ 1820121 w 6019391"/>
              <a:gd name="connsiteY9492" fmla="*/ 3358485 h 3787550"/>
              <a:gd name="connsiteX9493" fmla="*/ 1846814 w 6019391"/>
              <a:gd name="connsiteY9493" fmla="*/ 3280990 h 3787550"/>
              <a:gd name="connsiteX9494" fmla="*/ 1876056 w 6019391"/>
              <a:gd name="connsiteY9494" fmla="*/ 3146168 h 3787550"/>
              <a:gd name="connsiteX9495" fmla="*/ 1855071 w 6019391"/>
              <a:gd name="connsiteY9495" fmla="*/ 3174431 h 3787550"/>
              <a:gd name="connsiteX9496" fmla="*/ 1864393 w 6019391"/>
              <a:gd name="connsiteY9496" fmla="*/ 3120252 h 3787550"/>
              <a:gd name="connsiteX9497" fmla="*/ 1864926 w 6019391"/>
              <a:gd name="connsiteY9497" fmla="*/ 3117806 h 3787550"/>
              <a:gd name="connsiteX9498" fmla="*/ 1865206 w 6019391"/>
              <a:gd name="connsiteY9498" fmla="*/ 3117308 h 3787550"/>
              <a:gd name="connsiteX9499" fmla="*/ 1866322 w 6019391"/>
              <a:gd name="connsiteY9499" fmla="*/ 3114445 h 3787550"/>
              <a:gd name="connsiteX9500" fmla="*/ 1865442 w 6019391"/>
              <a:gd name="connsiteY9500" fmla="*/ 3115433 h 3787550"/>
              <a:gd name="connsiteX9501" fmla="*/ 1868155 w 6019391"/>
              <a:gd name="connsiteY9501" fmla="*/ 3102971 h 3787550"/>
              <a:gd name="connsiteX9502" fmla="*/ 1863415 w 6019391"/>
              <a:gd name="connsiteY9502" fmla="*/ 3092546 h 3787550"/>
              <a:gd name="connsiteX9503" fmla="*/ 1847981 w 6019391"/>
              <a:gd name="connsiteY9503" fmla="*/ 3135625 h 3787550"/>
              <a:gd name="connsiteX9504" fmla="*/ 1840748 w 6019391"/>
              <a:gd name="connsiteY9504" fmla="*/ 3152315 h 3787550"/>
              <a:gd name="connsiteX9505" fmla="*/ 1832262 w 6019391"/>
              <a:gd name="connsiteY9505" fmla="*/ 3164167 h 3787550"/>
              <a:gd name="connsiteX9506" fmla="*/ 1829690 w 6019391"/>
              <a:gd name="connsiteY9506" fmla="*/ 3167480 h 3787550"/>
              <a:gd name="connsiteX9507" fmla="*/ 1829963 w 6019391"/>
              <a:gd name="connsiteY9507" fmla="*/ 3166646 h 3787550"/>
              <a:gd name="connsiteX9508" fmla="*/ 1832187 w 6019391"/>
              <a:gd name="connsiteY9508" fmla="*/ 3159731 h 3787550"/>
              <a:gd name="connsiteX9509" fmla="*/ 1838054 w 6019391"/>
              <a:gd name="connsiteY9509" fmla="*/ 3151076 h 3787550"/>
              <a:gd name="connsiteX9510" fmla="*/ 1841504 w 6019391"/>
              <a:gd name="connsiteY9510" fmla="*/ 3140676 h 3787550"/>
              <a:gd name="connsiteX9511" fmla="*/ 1836657 w 6019391"/>
              <a:gd name="connsiteY9511" fmla="*/ 3146107 h 3787550"/>
              <a:gd name="connsiteX9512" fmla="*/ 1841903 w 6019391"/>
              <a:gd name="connsiteY9512" fmla="*/ 3131017 h 3787550"/>
              <a:gd name="connsiteX9513" fmla="*/ 1854461 w 6019391"/>
              <a:gd name="connsiteY9513" fmla="*/ 3093409 h 3787550"/>
              <a:gd name="connsiteX9514" fmla="*/ 1850212 w 6019391"/>
              <a:gd name="connsiteY9514" fmla="*/ 3100475 h 3787550"/>
              <a:gd name="connsiteX9515" fmla="*/ 1833263 w 6019391"/>
              <a:gd name="connsiteY9515" fmla="*/ 3144528 h 3787550"/>
              <a:gd name="connsiteX9516" fmla="*/ 1832387 w 6019391"/>
              <a:gd name="connsiteY9516" fmla="*/ 3137776 h 3787550"/>
              <a:gd name="connsiteX9517" fmla="*/ 1854680 w 6019391"/>
              <a:gd name="connsiteY9517" fmla="*/ 3070662 h 3787550"/>
              <a:gd name="connsiteX9518" fmla="*/ 1849214 w 6019391"/>
              <a:gd name="connsiteY9518" fmla="*/ 3076033 h 3787550"/>
              <a:gd name="connsiteX9519" fmla="*/ 1828497 w 6019391"/>
              <a:gd name="connsiteY9519" fmla="*/ 3132158 h 3787550"/>
              <a:gd name="connsiteX9520" fmla="*/ 1850668 w 6019391"/>
              <a:gd name="connsiteY9520" fmla="*/ 3064101 h 3787550"/>
              <a:gd name="connsiteX9521" fmla="*/ 1852723 w 6019391"/>
              <a:gd name="connsiteY9521" fmla="*/ 3055535 h 3787550"/>
              <a:gd name="connsiteX9522" fmla="*/ 1850126 w 6019391"/>
              <a:gd name="connsiteY9522" fmla="*/ 3059913 h 3787550"/>
              <a:gd name="connsiteX9523" fmla="*/ 1837664 w 6019391"/>
              <a:gd name="connsiteY9523" fmla="*/ 3091032 h 3787550"/>
              <a:gd name="connsiteX9524" fmla="*/ 1832529 w 6019391"/>
              <a:gd name="connsiteY9524" fmla="*/ 3098969 h 3787550"/>
              <a:gd name="connsiteX9525" fmla="*/ 1822622 w 6019391"/>
              <a:gd name="connsiteY9525" fmla="*/ 3126664 h 3787550"/>
              <a:gd name="connsiteX9526" fmla="*/ 1826674 w 6019391"/>
              <a:gd name="connsiteY9526" fmla="*/ 3110353 h 3787550"/>
              <a:gd name="connsiteX9527" fmla="*/ 1831987 w 6019391"/>
              <a:gd name="connsiteY9527" fmla="*/ 3094783 h 3787550"/>
              <a:gd name="connsiteX9528" fmla="*/ 1823459 w 6019391"/>
              <a:gd name="connsiteY9528" fmla="*/ 3116403 h 3787550"/>
              <a:gd name="connsiteX9529" fmla="*/ 1814507 w 6019391"/>
              <a:gd name="connsiteY9529" fmla="*/ 3144074 h 3787550"/>
              <a:gd name="connsiteX9530" fmla="*/ 1814269 w 6019391"/>
              <a:gd name="connsiteY9530" fmla="*/ 3144776 h 3787550"/>
              <a:gd name="connsiteX9531" fmla="*/ 1814084 w 6019391"/>
              <a:gd name="connsiteY9531" fmla="*/ 3138019 h 3787550"/>
              <a:gd name="connsiteX9532" fmla="*/ 1812673 w 6019391"/>
              <a:gd name="connsiteY9532" fmla="*/ 3140837 h 3787550"/>
              <a:gd name="connsiteX9533" fmla="*/ 1820892 w 6019391"/>
              <a:gd name="connsiteY9533" fmla="*/ 3113293 h 3787550"/>
              <a:gd name="connsiteX9534" fmla="*/ 1821612 w 6019391"/>
              <a:gd name="connsiteY9534" fmla="*/ 3109846 h 3787550"/>
              <a:gd name="connsiteX9535" fmla="*/ 1812137 w 6019391"/>
              <a:gd name="connsiteY9535" fmla="*/ 3133159 h 3787550"/>
              <a:gd name="connsiteX9536" fmla="*/ 1804123 w 6019391"/>
              <a:gd name="connsiteY9536" fmla="*/ 3159435 h 3787550"/>
              <a:gd name="connsiteX9537" fmla="*/ 1801742 w 6019391"/>
              <a:gd name="connsiteY9537" fmla="*/ 3165167 h 3787550"/>
              <a:gd name="connsiteX9538" fmla="*/ 1799861 w 6019391"/>
              <a:gd name="connsiteY9538" fmla="*/ 3155516 h 3787550"/>
              <a:gd name="connsiteX9539" fmla="*/ 1802407 w 6019391"/>
              <a:gd name="connsiteY9539" fmla="*/ 3143870 h 3787550"/>
              <a:gd name="connsiteX9540" fmla="*/ 1802579 w 6019391"/>
              <a:gd name="connsiteY9540" fmla="*/ 3142349 h 3787550"/>
              <a:gd name="connsiteX9541" fmla="*/ 1802871 w 6019391"/>
              <a:gd name="connsiteY9541" fmla="*/ 3141348 h 3787550"/>
              <a:gd name="connsiteX9542" fmla="*/ 1804477 w 6019391"/>
              <a:gd name="connsiteY9542" fmla="*/ 3137030 h 3787550"/>
              <a:gd name="connsiteX9543" fmla="*/ 1801879 w 6019391"/>
              <a:gd name="connsiteY9543" fmla="*/ 3141409 h 3787550"/>
              <a:gd name="connsiteX9544" fmla="*/ 1800278 w 6019391"/>
              <a:gd name="connsiteY9544" fmla="*/ 3146422 h 3787550"/>
              <a:gd name="connsiteX9545" fmla="*/ 1799173 w 6019391"/>
              <a:gd name="connsiteY9545" fmla="*/ 3149191 h 3787550"/>
              <a:gd name="connsiteX9546" fmla="*/ 1792411 w 6019391"/>
              <a:gd name="connsiteY9546" fmla="*/ 3170374 h 3787550"/>
              <a:gd name="connsiteX9547" fmla="*/ 1790064 w 6019391"/>
              <a:gd name="connsiteY9547" fmla="*/ 3178006 h 3787550"/>
              <a:gd name="connsiteX9548" fmla="*/ 1780245 w 6019391"/>
              <a:gd name="connsiteY9548" fmla="*/ 3205895 h 3787550"/>
              <a:gd name="connsiteX9549" fmla="*/ 1801110 w 6019391"/>
              <a:gd name="connsiteY9549" fmla="*/ 3135466 h 3787550"/>
              <a:gd name="connsiteX9550" fmla="*/ 1801799 w 6019391"/>
              <a:gd name="connsiteY9550" fmla="*/ 3125350 h 3787550"/>
              <a:gd name="connsiteX9551" fmla="*/ 1797970 w 6019391"/>
              <a:gd name="connsiteY9551" fmla="*/ 3135658 h 3787550"/>
              <a:gd name="connsiteX9552" fmla="*/ 1787675 w 6019391"/>
              <a:gd name="connsiteY9552" fmla="*/ 3166780 h 3787550"/>
              <a:gd name="connsiteX9553" fmla="*/ 1795259 w 6019391"/>
              <a:gd name="connsiteY9553" fmla="*/ 3139805 h 3787550"/>
              <a:gd name="connsiteX9554" fmla="*/ 1804095 w 6019391"/>
              <a:gd name="connsiteY9554" fmla="*/ 3110916 h 3787550"/>
              <a:gd name="connsiteX9555" fmla="*/ 1822979 w 6019391"/>
              <a:gd name="connsiteY9555" fmla="*/ 3057353 h 3787550"/>
              <a:gd name="connsiteX9556" fmla="*/ 1831504 w 6019391"/>
              <a:gd name="connsiteY9556" fmla="*/ 3031205 h 3787550"/>
              <a:gd name="connsiteX9557" fmla="*/ 1833675 w 6019391"/>
              <a:gd name="connsiteY9557" fmla="*/ 3026380 h 3787550"/>
              <a:gd name="connsiteX9558" fmla="*/ 1827019 w 6019391"/>
              <a:gd name="connsiteY9558" fmla="*/ 3046551 h 3787550"/>
              <a:gd name="connsiteX9559" fmla="*/ 1819587 w 6019391"/>
              <a:gd name="connsiteY9559" fmla="*/ 3069900 h 3787550"/>
              <a:gd name="connsiteX9560" fmla="*/ 1815308 w 6019391"/>
              <a:gd name="connsiteY9560" fmla="*/ 3084455 h 3787550"/>
              <a:gd name="connsiteX9561" fmla="*/ 1817728 w 6019391"/>
              <a:gd name="connsiteY9561" fmla="*/ 3087711 h 3787550"/>
              <a:gd name="connsiteX9562" fmla="*/ 1817279 w 6019391"/>
              <a:gd name="connsiteY9562" fmla="*/ 3091959 h 3787550"/>
              <a:gd name="connsiteX9563" fmla="*/ 1825462 w 6019391"/>
              <a:gd name="connsiteY9563" fmla="*/ 3075394 h 3787550"/>
              <a:gd name="connsiteX9564" fmla="*/ 1826170 w 6019391"/>
              <a:gd name="connsiteY9564" fmla="*/ 3076295 h 3787550"/>
              <a:gd name="connsiteX9565" fmla="*/ 1825688 w 6019391"/>
              <a:gd name="connsiteY9565" fmla="*/ 3077152 h 3787550"/>
              <a:gd name="connsiteX9566" fmla="*/ 1826358 w 6019391"/>
              <a:gd name="connsiteY9566" fmla="*/ 3076531 h 3787550"/>
              <a:gd name="connsiteX9567" fmla="*/ 1826170 w 6019391"/>
              <a:gd name="connsiteY9567" fmla="*/ 3076295 h 3787550"/>
              <a:gd name="connsiteX9568" fmla="*/ 1828911 w 6019391"/>
              <a:gd name="connsiteY9568" fmla="*/ 3071428 h 3787550"/>
              <a:gd name="connsiteX9569" fmla="*/ 1834666 w 6019391"/>
              <a:gd name="connsiteY9569" fmla="*/ 3051282 h 3787550"/>
              <a:gd name="connsiteX9570" fmla="*/ 1859622 w 6019391"/>
              <a:gd name="connsiteY9570" fmla="*/ 2987053 h 3787550"/>
              <a:gd name="connsiteX9571" fmla="*/ 1887617 w 6019391"/>
              <a:gd name="connsiteY9571" fmla="*/ 2928024 h 3787550"/>
              <a:gd name="connsiteX9572" fmla="*/ 1888508 w 6019391"/>
              <a:gd name="connsiteY9572" fmla="*/ 2923951 h 3787550"/>
              <a:gd name="connsiteX9573" fmla="*/ 1888882 w 6019391"/>
              <a:gd name="connsiteY9573" fmla="*/ 2921510 h 3787550"/>
              <a:gd name="connsiteX9574" fmla="*/ 1900692 w 6019391"/>
              <a:gd name="connsiteY9574" fmla="*/ 2905093 h 3787550"/>
              <a:gd name="connsiteX9575" fmla="*/ 1915670 w 6019391"/>
              <a:gd name="connsiteY9575" fmla="*/ 2879302 h 3787550"/>
              <a:gd name="connsiteX9576" fmla="*/ 1924622 w 6019391"/>
              <a:gd name="connsiteY9576" fmla="*/ 2861638 h 3787550"/>
              <a:gd name="connsiteX9577" fmla="*/ 1923541 w 6019391"/>
              <a:gd name="connsiteY9577" fmla="*/ 2861895 h 3787550"/>
              <a:gd name="connsiteX9578" fmla="*/ 1921960 w 6019391"/>
              <a:gd name="connsiteY9578" fmla="*/ 2862615 h 3787550"/>
              <a:gd name="connsiteX9579" fmla="*/ 1908511 w 6019391"/>
              <a:gd name="connsiteY9579" fmla="*/ 2881428 h 3787550"/>
              <a:gd name="connsiteX9580" fmla="*/ 1903296 w 6019391"/>
              <a:gd name="connsiteY9580" fmla="*/ 2882706 h 3787550"/>
              <a:gd name="connsiteX9581" fmla="*/ 1902387 w 6019391"/>
              <a:gd name="connsiteY9581" fmla="*/ 2883791 h 3787550"/>
              <a:gd name="connsiteX9582" fmla="*/ 1901855 w 6019391"/>
              <a:gd name="connsiteY9582" fmla="*/ 2884937 h 3787550"/>
              <a:gd name="connsiteX9583" fmla="*/ 1900547 w 6019391"/>
              <a:gd name="connsiteY9583" fmla="*/ 2886373 h 3787550"/>
              <a:gd name="connsiteX9584" fmla="*/ 1900169 w 6019391"/>
              <a:gd name="connsiteY9584" fmla="*/ 2886358 h 3787550"/>
              <a:gd name="connsiteX9585" fmla="*/ 1900083 w 6019391"/>
              <a:gd name="connsiteY9585" fmla="*/ 2886512 h 3787550"/>
              <a:gd name="connsiteX9586" fmla="*/ 1899836 w 6019391"/>
              <a:gd name="connsiteY9586" fmla="*/ 2887153 h 3787550"/>
              <a:gd name="connsiteX9587" fmla="*/ 1900547 w 6019391"/>
              <a:gd name="connsiteY9587" fmla="*/ 2886373 h 3787550"/>
              <a:gd name="connsiteX9588" fmla="*/ 1901177 w 6019391"/>
              <a:gd name="connsiteY9588" fmla="*/ 2886398 h 3787550"/>
              <a:gd name="connsiteX9589" fmla="*/ 1899467 w 6019391"/>
              <a:gd name="connsiteY9589" fmla="*/ 2887619 h 3787550"/>
              <a:gd name="connsiteX9590" fmla="*/ 1876099 w 6019391"/>
              <a:gd name="connsiteY9590" fmla="*/ 2929535 h 3787550"/>
              <a:gd name="connsiteX9591" fmla="*/ 1852900 w 6019391"/>
              <a:gd name="connsiteY9591" fmla="*/ 2975977 h 3787550"/>
              <a:gd name="connsiteX9592" fmla="*/ 1843585 w 6019391"/>
              <a:gd name="connsiteY9592" fmla="*/ 2998523 h 3787550"/>
              <a:gd name="connsiteX9593" fmla="*/ 1841024 w 6019391"/>
              <a:gd name="connsiteY9593" fmla="*/ 3005635 h 3787550"/>
              <a:gd name="connsiteX9594" fmla="*/ 1840312 w 6019391"/>
              <a:gd name="connsiteY9594" fmla="*/ 3006810 h 3787550"/>
              <a:gd name="connsiteX9595" fmla="*/ 1833920 w 6019391"/>
              <a:gd name="connsiteY9595" fmla="*/ 3019436 h 3787550"/>
              <a:gd name="connsiteX9596" fmla="*/ 1832989 w 6019391"/>
              <a:gd name="connsiteY9596" fmla="*/ 3020936 h 3787550"/>
              <a:gd name="connsiteX9597" fmla="*/ 1839311 w 6019391"/>
              <a:gd name="connsiteY9597" fmla="*/ 3003342 h 3787550"/>
              <a:gd name="connsiteX9598" fmla="*/ 1849101 w 6019391"/>
              <a:gd name="connsiteY9598" fmla="*/ 2978796 h 3787550"/>
              <a:gd name="connsiteX9599" fmla="*/ 1874327 w 6019391"/>
              <a:gd name="connsiteY9599" fmla="*/ 2926614 h 3787550"/>
              <a:gd name="connsiteX9600" fmla="*/ 1894280 w 6019391"/>
              <a:gd name="connsiteY9600" fmla="*/ 2889048 h 3787550"/>
              <a:gd name="connsiteX9601" fmla="*/ 1903127 w 6019391"/>
              <a:gd name="connsiteY9601" fmla="*/ 2877618 h 3787550"/>
              <a:gd name="connsiteX9602" fmla="*/ 1902664 w 6019391"/>
              <a:gd name="connsiteY9602" fmla="*/ 2879589 h 3787550"/>
              <a:gd name="connsiteX9603" fmla="*/ 1909266 w 6019391"/>
              <a:gd name="connsiteY9603" fmla="*/ 2870608 h 3787550"/>
              <a:gd name="connsiteX9604" fmla="*/ 1909068 w 6019391"/>
              <a:gd name="connsiteY9604" fmla="*/ 2865591 h 3787550"/>
              <a:gd name="connsiteX9605" fmla="*/ 1919054 w 6019391"/>
              <a:gd name="connsiteY9605" fmla="*/ 2846237 h 3787550"/>
              <a:gd name="connsiteX9606" fmla="*/ 1936551 w 6019391"/>
              <a:gd name="connsiteY9606" fmla="*/ 2820012 h 3787550"/>
              <a:gd name="connsiteX9607" fmla="*/ 1928843 w 6019391"/>
              <a:gd name="connsiteY9607" fmla="*/ 2821866 h 3787550"/>
              <a:gd name="connsiteX9608" fmla="*/ 1922515 w 6019391"/>
              <a:gd name="connsiteY9608" fmla="*/ 2828761 h 3787550"/>
              <a:gd name="connsiteX9609" fmla="*/ 1912890 w 6019391"/>
              <a:gd name="connsiteY9609" fmla="*/ 2840290 h 3787550"/>
              <a:gd name="connsiteX9610" fmla="*/ 1901182 w 6019391"/>
              <a:gd name="connsiteY9610" fmla="*/ 2856319 h 3787550"/>
              <a:gd name="connsiteX9611" fmla="*/ 1871042 w 6019391"/>
              <a:gd name="connsiteY9611" fmla="*/ 2897161 h 3787550"/>
              <a:gd name="connsiteX9612" fmla="*/ 1869030 w 6019391"/>
              <a:gd name="connsiteY9612" fmla="*/ 2899880 h 3787550"/>
              <a:gd name="connsiteX9613" fmla="*/ 1869428 w 6019391"/>
              <a:gd name="connsiteY9613" fmla="*/ 2896206 h 3787550"/>
              <a:gd name="connsiteX9614" fmla="*/ 1869445 w 6019391"/>
              <a:gd name="connsiteY9614" fmla="*/ 2894915 h 3787550"/>
              <a:gd name="connsiteX9615" fmla="*/ 1875412 w 6019391"/>
              <a:gd name="connsiteY9615" fmla="*/ 2886241 h 3787550"/>
              <a:gd name="connsiteX9616" fmla="*/ 1890982 w 6019391"/>
              <a:gd name="connsiteY9616" fmla="*/ 2863736 h 3787550"/>
              <a:gd name="connsiteX9617" fmla="*/ 1887129 w 6019391"/>
              <a:gd name="connsiteY9617" fmla="*/ 2858149 h 3787550"/>
              <a:gd name="connsiteX9618" fmla="*/ 1893074 w 6019391"/>
              <a:gd name="connsiteY9618" fmla="*/ 2847172 h 3787550"/>
              <a:gd name="connsiteX9619" fmla="*/ 1897701 w 6019391"/>
              <a:gd name="connsiteY9619" fmla="*/ 2835830 h 3787550"/>
              <a:gd name="connsiteX9620" fmla="*/ 1919402 w 6019391"/>
              <a:gd name="connsiteY9620" fmla="*/ 2801412 h 3787550"/>
              <a:gd name="connsiteX9621" fmla="*/ 1926500 w 6019391"/>
              <a:gd name="connsiteY9621" fmla="*/ 2790616 h 3787550"/>
              <a:gd name="connsiteX9622" fmla="*/ 1921546 w 6019391"/>
              <a:gd name="connsiteY9622" fmla="*/ 2795594 h 3787550"/>
              <a:gd name="connsiteX9623" fmla="*/ 1920143 w 6019391"/>
              <a:gd name="connsiteY9623" fmla="*/ 2797569 h 3787550"/>
              <a:gd name="connsiteX9624" fmla="*/ 1920174 w 6019391"/>
              <a:gd name="connsiteY9624" fmla="*/ 2797512 h 3787550"/>
              <a:gd name="connsiteX9625" fmla="*/ 1919907 w 6019391"/>
              <a:gd name="connsiteY9625" fmla="*/ 2797901 h 3787550"/>
              <a:gd name="connsiteX9626" fmla="*/ 1919465 w 6019391"/>
              <a:gd name="connsiteY9626" fmla="*/ 2798522 h 3787550"/>
              <a:gd name="connsiteX9627" fmla="*/ 1919353 w 6019391"/>
              <a:gd name="connsiteY9627" fmla="*/ 2798708 h 3787550"/>
              <a:gd name="connsiteX9628" fmla="*/ 1919907 w 6019391"/>
              <a:gd name="connsiteY9628" fmla="*/ 2797901 h 3787550"/>
              <a:gd name="connsiteX9629" fmla="*/ 1920143 w 6019391"/>
              <a:gd name="connsiteY9629" fmla="*/ 2797569 h 3787550"/>
              <a:gd name="connsiteX9630" fmla="*/ 1911216 w 6019391"/>
              <a:gd name="connsiteY9630" fmla="*/ 2813929 h 3787550"/>
              <a:gd name="connsiteX9631" fmla="*/ 1902089 w 6019391"/>
              <a:gd name="connsiteY9631" fmla="*/ 2826702 h 3787550"/>
              <a:gd name="connsiteX9632" fmla="*/ 1896721 w 6019391"/>
              <a:gd name="connsiteY9632" fmla="*/ 2828761 h 3787550"/>
              <a:gd name="connsiteX9633" fmla="*/ 1889807 w 6019391"/>
              <a:gd name="connsiteY9633" fmla="*/ 2838620 h 3787550"/>
              <a:gd name="connsiteX9634" fmla="*/ 1882479 w 6019391"/>
              <a:gd name="connsiteY9634" fmla="*/ 2844555 h 3787550"/>
              <a:gd name="connsiteX9635" fmla="*/ 1892661 w 6019391"/>
              <a:gd name="connsiteY9635" fmla="*/ 2830218 h 3787550"/>
              <a:gd name="connsiteX9636" fmla="*/ 1894022 w 6019391"/>
              <a:gd name="connsiteY9636" fmla="*/ 2823353 h 3787550"/>
              <a:gd name="connsiteX9637" fmla="*/ 1898822 w 6019391"/>
              <a:gd name="connsiteY9637" fmla="*/ 2818150 h 3787550"/>
              <a:gd name="connsiteX9638" fmla="*/ 1900151 w 6019391"/>
              <a:gd name="connsiteY9638" fmla="*/ 2811440 h 3787550"/>
              <a:gd name="connsiteX9639" fmla="*/ 1909395 w 6019391"/>
              <a:gd name="connsiteY9639" fmla="*/ 2795831 h 3787550"/>
              <a:gd name="connsiteX9640" fmla="*/ 1913992 w 6019391"/>
              <a:gd name="connsiteY9640" fmla="*/ 2784645 h 3787550"/>
              <a:gd name="connsiteX9641" fmla="*/ 1892855 w 6019391"/>
              <a:gd name="connsiteY9641" fmla="*/ 2817220 h 3787550"/>
              <a:gd name="connsiteX9642" fmla="*/ 1883220 w 6019391"/>
              <a:gd name="connsiteY9642" fmla="*/ 2830677 h 3787550"/>
              <a:gd name="connsiteX9643" fmla="*/ 1880649 w 6019391"/>
              <a:gd name="connsiteY9643" fmla="*/ 2833989 h 3787550"/>
              <a:gd name="connsiteX9644" fmla="*/ 1880920 w 6019391"/>
              <a:gd name="connsiteY9644" fmla="*/ 2833157 h 3787550"/>
              <a:gd name="connsiteX9645" fmla="*/ 1883145 w 6019391"/>
              <a:gd name="connsiteY9645" fmla="*/ 2826240 h 3787550"/>
              <a:gd name="connsiteX9646" fmla="*/ 1889013 w 6019391"/>
              <a:gd name="connsiteY9646" fmla="*/ 2817586 h 3787550"/>
              <a:gd name="connsiteX9647" fmla="*/ 1892462 w 6019391"/>
              <a:gd name="connsiteY9647" fmla="*/ 2807186 h 3787550"/>
              <a:gd name="connsiteX9648" fmla="*/ 1887616 w 6019391"/>
              <a:gd name="connsiteY9648" fmla="*/ 2812618 h 3787550"/>
              <a:gd name="connsiteX9649" fmla="*/ 1892861 w 6019391"/>
              <a:gd name="connsiteY9649" fmla="*/ 2797526 h 3787550"/>
              <a:gd name="connsiteX9650" fmla="*/ 1905419 w 6019391"/>
              <a:gd name="connsiteY9650" fmla="*/ 2759919 h 3787550"/>
              <a:gd name="connsiteX9651" fmla="*/ 1901171 w 6019391"/>
              <a:gd name="connsiteY9651" fmla="*/ 2766985 h 3787550"/>
              <a:gd name="connsiteX9652" fmla="*/ 1884220 w 6019391"/>
              <a:gd name="connsiteY9652" fmla="*/ 2811039 h 3787550"/>
              <a:gd name="connsiteX9653" fmla="*/ 1883346 w 6019391"/>
              <a:gd name="connsiteY9653" fmla="*/ 2804285 h 3787550"/>
              <a:gd name="connsiteX9654" fmla="*/ 1905639 w 6019391"/>
              <a:gd name="connsiteY9654" fmla="*/ 2737172 h 3787550"/>
              <a:gd name="connsiteX9655" fmla="*/ 1900171 w 6019391"/>
              <a:gd name="connsiteY9655" fmla="*/ 2742543 h 3787550"/>
              <a:gd name="connsiteX9656" fmla="*/ 1879455 w 6019391"/>
              <a:gd name="connsiteY9656" fmla="*/ 2798669 h 3787550"/>
              <a:gd name="connsiteX9657" fmla="*/ 1901625 w 6019391"/>
              <a:gd name="connsiteY9657" fmla="*/ 2730610 h 3787550"/>
              <a:gd name="connsiteX9658" fmla="*/ 1903682 w 6019391"/>
              <a:gd name="connsiteY9658" fmla="*/ 2722045 h 3787550"/>
              <a:gd name="connsiteX9659" fmla="*/ 1901084 w 6019391"/>
              <a:gd name="connsiteY9659" fmla="*/ 2726424 h 3787550"/>
              <a:gd name="connsiteX9660" fmla="*/ 1888622 w 6019391"/>
              <a:gd name="connsiteY9660" fmla="*/ 2757542 h 3787550"/>
              <a:gd name="connsiteX9661" fmla="*/ 1883487 w 6019391"/>
              <a:gd name="connsiteY9661" fmla="*/ 2765479 h 3787550"/>
              <a:gd name="connsiteX9662" fmla="*/ 1873581 w 6019391"/>
              <a:gd name="connsiteY9662" fmla="*/ 2793174 h 3787550"/>
              <a:gd name="connsiteX9663" fmla="*/ 1877633 w 6019391"/>
              <a:gd name="connsiteY9663" fmla="*/ 2776863 h 3787550"/>
              <a:gd name="connsiteX9664" fmla="*/ 1882945 w 6019391"/>
              <a:gd name="connsiteY9664" fmla="*/ 2761292 h 3787550"/>
              <a:gd name="connsiteX9665" fmla="*/ 1874418 w 6019391"/>
              <a:gd name="connsiteY9665" fmla="*/ 2782914 h 3787550"/>
              <a:gd name="connsiteX9666" fmla="*/ 1855850 w 6019391"/>
              <a:gd name="connsiteY9666" fmla="*/ 2838908 h 3787550"/>
              <a:gd name="connsiteX9667" fmla="*/ 1850881 w 6019391"/>
              <a:gd name="connsiteY9667" fmla="*/ 2849422 h 3787550"/>
              <a:gd name="connsiteX9668" fmla="*/ 1856747 w 6019391"/>
              <a:gd name="connsiteY9668" fmla="*/ 2830414 h 3787550"/>
              <a:gd name="connsiteX9669" fmla="*/ 1871850 w 6019391"/>
              <a:gd name="connsiteY9669" fmla="*/ 2779803 h 3787550"/>
              <a:gd name="connsiteX9670" fmla="*/ 1872570 w 6019391"/>
              <a:gd name="connsiteY9670" fmla="*/ 2776357 h 3787550"/>
              <a:gd name="connsiteX9671" fmla="*/ 1863095 w 6019391"/>
              <a:gd name="connsiteY9671" fmla="*/ 2799669 h 3787550"/>
              <a:gd name="connsiteX9672" fmla="*/ 1844270 w 6019391"/>
              <a:gd name="connsiteY9672" fmla="*/ 2861397 h 3787550"/>
              <a:gd name="connsiteX9673" fmla="*/ 1839361 w 6019391"/>
              <a:gd name="connsiteY9673" fmla="*/ 2871089 h 3787550"/>
              <a:gd name="connsiteX9674" fmla="*/ 1840212 w 6019391"/>
              <a:gd name="connsiteY9674" fmla="*/ 2867788 h 3787550"/>
              <a:gd name="connsiteX9675" fmla="*/ 1842763 w 6019391"/>
              <a:gd name="connsiteY9675" fmla="*/ 2863617 h 3787550"/>
              <a:gd name="connsiteX9676" fmla="*/ 1844404 w 6019391"/>
              <a:gd name="connsiteY9676" fmla="*/ 2859892 h 3787550"/>
              <a:gd name="connsiteX9677" fmla="*/ 1842577 w 6019391"/>
              <a:gd name="connsiteY9677" fmla="*/ 2860178 h 3787550"/>
              <a:gd name="connsiteX9678" fmla="*/ 1842963 w 6019391"/>
              <a:gd name="connsiteY9678" fmla="*/ 2859026 h 3787550"/>
              <a:gd name="connsiteX9679" fmla="*/ 1844434 w 6019391"/>
              <a:gd name="connsiteY9679" fmla="*/ 2847230 h 3787550"/>
              <a:gd name="connsiteX9680" fmla="*/ 1839374 w 6019391"/>
              <a:gd name="connsiteY9680" fmla="*/ 2863465 h 3787550"/>
              <a:gd name="connsiteX9681" fmla="*/ 1839027 w 6019391"/>
              <a:gd name="connsiteY9681" fmla="*/ 2864472 h 3787550"/>
              <a:gd name="connsiteX9682" fmla="*/ 1838931 w 6019391"/>
              <a:gd name="connsiteY9682" fmla="*/ 2864591 h 3787550"/>
              <a:gd name="connsiteX9683" fmla="*/ 1837069 w 6019391"/>
              <a:gd name="connsiteY9683" fmla="*/ 2867493 h 3787550"/>
              <a:gd name="connsiteX9684" fmla="*/ 1843278 w 6019391"/>
              <a:gd name="connsiteY9684" fmla="*/ 2844083 h 3787550"/>
              <a:gd name="connsiteX9685" fmla="*/ 1853829 w 6019391"/>
              <a:gd name="connsiteY9685" fmla="*/ 2807857 h 3787550"/>
              <a:gd name="connsiteX9686" fmla="*/ 1855436 w 6019391"/>
              <a:gd name="connsiteY9686" fmla="*/ 2803540 h 3787550"/>
              <a:gd name="connsiteX9687" fmla="*/ 1852837 w 6019391"/>
              <a:gd name="connsiteY9687" fmla="*/ 2807919 h 3787550"/>
              <a:gd name="connsiteX9688" fmla="*/ 1831204 w 6019391"/>
              <a:gd name="connsiteY9688" fmla="*/ 2872406 h 3787550"/>
              <a:gd name="connsiteX9689" fmla="*/ 1852068 w 6019391"/>
              <a:gd name="connsiteY9689" fmla="*/ 2801975 h 3787550"/>
              <a:gd name="connsiteX9690" fmla="*/ 1852758 w 6019391"/>
              <a:gd name="connsiteY9690" fmla="*/ 2791860 h 3787550"/>
              <a:gd name="connsiteX9691" fmla="*/ 1848929 w 6019391"/>
              <a:gd name="connsiteY9691" fmla="*/ 2802167 h 3787550"/>
              <a:gd name="connsiteX9692" fmla="*/ 1838633 w 6019391"/>
              <a:gd name="connsiteY9692" fmla="*/ 2833290 h 3787550"/>
              <a:gd name="connsiteX9693" fmla="*/ 1846217 w 6019391"/>
              <a:gd name="connsiteY9693" fmla="*/ 2806315 h 3787550"/>
              <a:gd name="connsiteX9694" fmla="*/ 1855054 w 6019391"/>
              <a:gd name="connsiteY9694" fmla="*/ 2777426 h 3787550"/>
              <a:gd name="connsiteX9695" fmla="*/ 1873937 w 6019391"/>
              <a:gd name="connsiteY9695" fmla="*/ 2723863 h 3787550"/>
              <a:gd name="connsiteX9696" fmla="*/ 1882461 w 6019391"/>
              <a:gd name="connsiteY9696" fmla="*/ 2697715 h 3787550"/>
              <a:gd name="connsiteX9697" fmla="*/ 1884633 w 6019391"/>
              <a:gd name="connsiteY9697" fmla="*/ 2692890 h 3787550"/>
              <a:gd name="connsiteX9698" fmla="*/ 1877977 w 6019391"/>
              <a:gd name="connsiteY9698" fmla="*/ 2713061 h 3787550"/>
              <a:gd name="connsiteX9699" fmla="*/ 1870545 w 6019391"/>
              <a:gd name="connsiteY9699" fmla="*/ 2736410 h 3787550"/>
              <a:gd name="connsiteX9700" fmla="*/ 1866267 w 6019391"/>
              <a:gd name="connsiteY9700" fmla="*/ 2750965 h 3787550"/>
              <a:gd name="connsiteX9701" fmla="*/ 1868686 w 6019391"/>
              <a:gd name="connsiteY9701" fmla="*/ 2754221 h 3787550"/>
              <a:gd name="connsiteX9702" fmla="*/ 1868237 w 6019391"/>
              <a:gd name="connsiteY9702" fmla="*/ 2758469 h 3787550"/>
              <a:gd name="connsiteX9703" fmla="*/ 1876419 w 6019391"/>
              <a:gd name="connsiteY9703" fmla="*/ 2741905 h 3787550"/>
              <a:gd name="connsiteX9704" fmla="*/ 1877129 w 6019391"/>
              <a:gd name="connsiteY9704" fmla="*/ 2742805 h 3787550"/>
              <a:gd name="connsiteX9705" fmla="*/ 1876646 w 6019391"/>
              <a:gd name="connsiteY9705" fmla="*/ 2743661 h 3787550"/>
              <a:gd name="connsiteX9706" fmla="*/ 1877315 w 6019391"/>
              <a:gd name="connsiteY9706" fmla="*/ 2743041 h 3787550"/>
              <a:gd name="connsiteX9707" fmla="*/ 1877129 w 6019391"/>
              <a:gd name="connsiteY9707" fmla="*/ 2742805 h 3787550"/>
              <a:gd name="connsiteX9708" fmla="*/ 1879870 w 6019391"/>
              <a:gd name="connsiteY9708" fmla="*/ 2737938 h 3787550"/>
              <a:gd name="connsiteX9709" fmla="*/ 1885624 w 6019391"/>
              <a:gd name="connsiteY9709" fmla="*/ 2717792 h 3787550"/>
              <a:gd name="connsiteX9710" fmla="*/ 1910579 w 6019391"/>
              <a:gd name="connsiteY9710" fmla="*/ 2653562 h 3787550"/>
              <a:gd name="connsiteX9711" fmla="*/ 1917936 w 6019391"/>
              <a:gd name="connsiteY9711" fmla="*/ 2638051 h 3787550"/>
              <a:gd name="connsiteX9712" fmla="*/ 1890235 w 6019391"/>
              <a:gd name="connsiteY9712" fmla="*/ 2675365 h 3787550"/>
              <a:gd name="connsiteX9713" fmla="*/ 1884878 w 6019391"/>
              <a:gd name="connsiteY9713" fmla="*/ 2685945 h 3787550"/>
              <a:gd name="connsiteX9714" fmla="*/ 1883947 w 6019391"/>
              <a:gd name="connsiteY9714" fmla="*/ 2687446 h 3787550"/>
              <a:gd name="connsiteX9715" fmla="*/ 1886621 w 6019391"/>
              <a:gd name="connsiteY9715" fmla="*/ 2680003 h 3787550"/>
              <a:gd name="connsiteX9716" fmla="*/ 1805625 w 6019391"/>
              <a:gd name="connsiteY9716" fmla="*/ 2782631 h 3787550"/>
              <a:gd name="connsiteX9717" fmla="*/ 1724656 w 6019391"/>
              <a:gd name="connsiteY9717" fmla="*/ 2893035 h 3787550"/>
              <a:gd name="connsiteX9718" fmla="*/ 1628029 w 6019391"/>
              <a:gd name="connsiteY9718" fmla="*/ 3045440 h 3787550"/>
              <a:gd name="connsiteX9719" fmla="*/ 1595736 w 6019391"/>
              <a:gd name="connsiteY9719" fmla="*/ 3097915 h 3787550"/>
              <a:gd name="connsiteX9720" fmla="*/ 1597451 w 6019391"/>
              <a:gd name="connsiteY9720" fmla="*/ 3087122 h 3787550"/>
              <a:gd name="connsiteX9721" fmla="*/ 1587927 w 6019391"/>
              <a:gd name="connsiteY9721" fmla="*/ 3103407 h 3787550"/>
              <a:gd name="connsiteX9722" fmla="*/ 1579119 w 6019391"/>
              <a:gd name="connsiteY9722" fmla="*/ 3124915 h 3787550"/>
              <a:gd name="connsiteX9723" fmla="*/ 1553683 w 6019391"/>
              <a:gd name="connsiteY9723" fmla="*/ 3166246 h 3787550"/>
              <a:gd name="connsiteX9724" fmla="*/ 1555858 w 6019391"/>
              <a:gd name="connsiteY9724" fmla="*/ 3157425 h 3787550"/>
              <a:gd name="connsiteX9725" fmla="*/ 1548507 w 6019391"/>
              <a:gd name="connsiteY9725" fmla="*/ 3174656 h 3787550"/>
              <a:gd name="connsiteX9726" fmla="*/ 1529413 w 6019391"/>
              <a:gd name="connsiteY9726" fmla="*/ 3205683 h 3787550"/>
              <a:gd name="connsiteX9727" fmla="*/ 1483105 w 6019391"/>
              <a:gd name="connsiteY9727" fmla="*/ 3285336 h 3787550"/>
              <a:gd name="connsiteX9728" fmla="*/ 1480883 w 6019391"/>
              <a:gd name="connsiteY9728" fmla="*/ 3288656 h 3787550"/>
              <a:gd name="connsiteX9729" fmla="*/ 1485248 w 6019391"/>
              <a:gd name="connsiteY9729" fmla="*/ 3275370 h 3787550"/>
              <a:gd name="connsiteX9730" fmla="*/ 1485501 w 6019391"/>
              <a:gd name="connsiteY9730" fmla="*/ 3274600 h 3787550"/>
              <a:gd name="connsiteX9731" fmla="*/ 1482048 w 6019391"/>
              <a:gd name="connsiteY9731" fmla="*/ 3279126 h 3787550"/>
              <a:gd name="connsiteX9732" fmla="*/ 1481894 w 6019391"/>
              <a:gd name="connsiteY9732" fmla="*/ 3276434 h 3787550"/>
              <a:gd name="connsiteX9733" fmla="*/ 1475644 w 6019391"/>
              <a:gd name="connsiteY9733" fmla="*/ 3285691 h 3787550"/>
              <a:gd name="connsiteX9734" fmla="*/ 1474898 w 6019391"/>
              <a:gd name="connsiteY9734" fmla="*/ 3286957 h 3787550"/>
              <a:gd name="connsiteX9735" fmla="*/ 1480378 w 6019391"/>
              <a:gd name="connsiteY9735" fmla="*/ 3266582 h 3787550"/>
              <a:gd name="connsiteX9736" fmla="*/ 1503768 w 6019391"/>
              <a:gd name="connsiteY9736" fmla="*/ 3220536 h 3787550"/>
              <a:gd name="connsiteX9737" fmla="*/ 1516620 w 6019391"/>
              <a:gd name="connsiteY9737" fmla="*/ 3194848 h 3787550"/>
              <a:gd name="connsiteX9738" fmla="*/ 1518712 w 6019391"/>
              <a:gd name="connsiteY9738" fmla="*/ 3195538 h 3787550"/>
              <a:gd name="connsiteX9739" fmla="*/ 1517962 w 6019391"/>
              <a:gd name="connsiteY9739" fmla="*/ 3193905 h 3787550"/>
              <a:gd name="connsiteX9740" fmla="*/ 1517000 w 6019391"/>
              <a:gd name="connsiteY9740" fmla="*/ 3194088 h 3787550"/>
              <a:gd name="connsiteX9741" fmla="*/ 1536761 w 6019391"/>
              <a:gd name="connsiteY9741" fmla="*/ 3154594 h 3787550"/>
              <a:gd name="connsiteX9742" fmla="*/ 1614300 w 6019391"/>
              <a:gd name="connsiteY9742" fmla="*/ 3022978 h 3787550"/>
              <a:gd name="connsiteX9743" fmla="*/ 1714463 w 6019391"/>
              <a:gd name="connsiteY9743" fmla="*/ 2866886 h 3787550"/>
              <a:gd name="connsiteX9744" fmla="*/ 1866264 w 6019391"/>
              <a:gd name="connsiteY9744" fmla="*/ 2659646 h 3787550"/>
              <a:gd name="connsiteX9745" fmla="*/ 1908699 w 6019391"/>
              <a:gd name="connsiteY9745" fmla="*/ 2605302 h 3787550"/>
              <a:gd name="connsiteX9746" fmla="*/ 1914521 w 6019391"/>
              <a:gd name="connsiteY9746" fmla="*/ 2591557 h 3787550"/>
              <a:gd name="connsiteX9747" fmla="*/ 1935775 w 6019391"/>
              <a:gd name="connsiteY9747" fmla="*/ 2554503 h 3787550"/>
              <a:gd name="connsiteX9748" fmla="*/ 1938704 w 6019391"/>
              <a:gd name="connsiteY9748" fmla="*/ 2552691 h 3787550"/>
              <a:gd name="connsiteX9749" fmla="*/ 1926916 w 6019391"/>
              <a:gd name="connsiteY9749" fmla="*/ 2573558 h 3787550"/>
              <a:gd name="connsiteX9750" fmla="*/ 1913477 w 6019391"/>
              <a:gd name="connsiteY9750" fmla="*/ 2599182 h 3787550"/>
              <a:gd name="connsiteX9751" fmla="*/ 1939419 w 6019391"/>
              <a:gd name="connsiteY9751" fmla="*/ 2565959 h 3787550"/>
              <a:gd name="connsiteX9752" fmla="*/ 1941424 w 6019391"/>
              <a:gd name="connsiteY9752" fmla="*/ 2562375 h 3787550"/>
              <a:gd name="connsiteX9753" fmla="*/ 1941311 w 6019391"/>
              <a:gd name="connsiteY9753" fmla="*/ 2560635 h 3787550"/>
              <a:gd name="connsiteX9754" fmla="*/ 1942097 w 6019391"/>
              <a:gd name="connsiteY9754" fmla="*/ 2559957 h 3787550"/>
              <a:gd name="connsiteX9755" fmla="*/ 1942328 w 6019391"/>
              <a:gd name="connsiteY9755" fmla="*/ 2560758 h 3787550"/>
              <a:gd name="connsiteX9756" fmla="*/ 1945239 w 6019391"/>
              <a:gd name="connsiteY9756" fmla="*/ 2555558 h 3787550"/>
              <a:gd name="connsiteX9757" fmla="*/ 1948314 w 6019391"/>
              <a:gd name="connsiteY9757" fmla="*/ 2550962 h 3787550"/>
              <a:gd name="connsiteX9758" fmla="*/ 1958475 w 6019391"/>
              <a:gd name="connsiteY9758" fmla="*/ 2519207 h 3787550"/>
              <a:gd name="connsiteX9759" fmla="*/ 1959164 w 6019391"/>
              <a:gd name="connsiteY9759" fmla="*/ 2509091 h 3787550"/>
              <a:gd name="connsiteX9760" fmla="*/ 1955335 w 6019391"/>
              <a:gd name="connsiteY9760" fmla="*/ 2519398 h 3787550"/>
              <a:gd name="connsiteX9761" fmla="*/ 1945040 w 6019391"/>
              <a:gd name="connsiteY9761" fmla="*/ 2550521 h 3787550"/>
              <a:gd name="connsiteX9762" fmla="*/ 1952625 w 6019391"/>
              <a:gd name="connsiteY9762" fmla="*/ 2523546 h 3787550"/>
              <a:gd name="connsiteX9763" fmla="*/ 1961461 w 6019391"/>
              <a:gd name="connsiteY9763" fmla="*/ 2494657 h 3787550"/>
              <a:gd name="connsiteX9764" fmla="*/ 1978682 w 6019391"/>
              <a:gd name="connsiteY9764" fmla="*/ 2445809 h 3787550"/>
              <a:gd name="connsiteX9765" fmla="*/ 1977720 w 6019391"/>
              <a:gd name="connsiteY9765" fmla="*/ 2446885 h 3787550"/>
              <a:gd name="connsiteX9766" fmla="*/ 1893178 w 6019391"/>
              <a:gd name="connsiteY9766" fmla="*/ 2539911 h 3787550"/>
              <a:gd name="connsiteX9767" fmla="*/ 1709290 w 6019391"/>
              <a:gd name="connsiteY9767" fmla="*/ 2760426 h 3787550"/>
              <a:gd name="connsiteX9768" fmla="*/ 1619671 w 6019391"/>
              <a:gd name="connsiteY9768" fmla="*/ 2870258 h 3787550"/>
              <a:gd name="connsiteX9769" fmla="*/ 1612460 w 6019391"/>
              <a:gd name="connsiteY9769" fmla="*/ 2878941 h 3787550"/>
              <a:gd name="connsiteX9770" fmla="*/ 1525689 w 6019391"/>
              <a:gd name="connsiteY9770" fmla="*/ 3009861 h 3787550"/>
              <a:gd name="connsiteX9771" fmla="*/ 1478913 w 6019391"/>
              <a:gd name="connsiteY9771" fmla="*/ 3086058 h 3787550"/>
              <a:gd name="connsiteX9772" fmla="*/ 1485798 w 6019391"/>
              <a:gd name="connsiteY9772" fmla="*/ 3065325 h 3787550"/>
              <a:gd name="connsiteX9773" fmla="*/ 1490562 w 6019391"/>
              <a:gd name="connsiteY9773" fmla="*/ 3049365 h 3787550"/>
              <a:gd name="connsiteX9774" fmla="*/ 1469089 w 6019391"/>
              <a:gd name="connsiteY9774" fmla="*/ 3059829 h 3787550"/>
              <a:gd name="connsiteX9775" fmla="*/ 1455150 w 6019391"/>
              <a:gd name="connsiteY9775" fmla="*/ 3087663 h 3787550"/>
              <a:gd name="connsiteX9776" fmla="*/ 1434651 w 6019391"/>
              <a:gd name="connsiteY9776" fmla="*/ 3133722 h 3787550"/>
              <a:gd name="connsiteX9777" fmla="*/ 1411095 w 6019391"/>
              <a:gd name="connsiteY9777" fmla="*/ 3196936 h 3787550"/>
              <a:gd name="connsiteX9778" fmla="*/ 1406285 w 6019391"/>
              <a:gd name="connsiteY9778" fmla="*/ 3209661 h 3787550"/>
              <a:gd name="connsiteX9779" fmla="*/ 1376631 w 6019391"/>
              <a:gd name="connsiteY9779" fmla="*/ 3263240 h 3787550"/>
              <a:gd name="connsiteX9780" fmla="*/ 1382516 w 6019391"/>
              <a:gd name="connsiteY9780" fmla="*/ 3246901 h 3787550"/>
              <a:gd name="connsiteX9781" fmla="*/ 1386084 w 6019391"/>
              <a:gd name="connsiteY9781" fmla="*/ 3228559 h 3787550"/>
              <a:gd name="connsiteX9782" fmla="*/ 1380072 w 6019391"/>
              <a:gd name="connsiteY9782" fmla="*/ 3221048 h 3787550"/>
              <a:gd name="connsiteX9783" fmla="*/ 1372423 w 6019391"/>
              <a:gd name="connsiteY9783" fmla="*/ 3212232 h 3787550"/>
              <a:gd name="connsiteX9784" fmla="*/ 1373287 w 6019391"/>
              <a:gd name="connsiteY9784" fmla="*/ 3209741 h 3787550"/>
              <a:gd name="connsiteX9785" fmla="*/ 1371432 w 6019391"/>
              <a:gd name="connsiteY9785" fmla="*/ 3211088 h 3787550"/>
              <a:gd name="connsiteX9786" fmla="*/ 1370887 w 6019391"/>
              <a:gd name="connsiteY9786" fmla="*/ 3210461 h 3787550"/>
              <a:gd name="connsiteX9787" fmla="*/ 1380903 w 6019391"/>
              <a:gd name="connsiteY9787" fmla="*/ 3168203 h 3787550"/>
              <a:gd name="connsiteX9788" fmla="*/ 1386785 w 6019391"/>
              <a:gd name="connsiteY9788" fmla="*/ 3125287 h 3787550"/>
              <a:gd name="connsiteX9789" fmla="*/ 1427222 w 6019391"/>
              <a:gd name="connsiteY9789" fmla="*/ 2991266 h 3787550"/>
              <a:gd name="connsiteX9790" fmla="*/ 1440769 w 6019391"/>
              <a:gd name="connsiteY9790" fmla="*/ 2949080 h 3787550"/>
              <a:gd name="connsiteX9791" fmla="*/ 1429563 w 6019391"/>
              <a:gd name="connsiteY9791" fmla="*/ 2969365 h 3787550"/>
              <a:gd name="connsiteX9792" fmla="*/ 1426770 w 6019391"/>
              <a:gd name="connsiteY9792" fmla="*/ 2977152 h 3787550"/>
              <a:gd name="connsiteX9793" fmla="*/ 1426829 w 6019391"/>
              <a:gd name="connsiteY9793" fmla="*/ 2976913 h 3787550"/>
              <a:gd name="connsiteX9794" fmla="*/ 1426299 w 6019391"/>
              <a:gd name="connsiteY9794" fmla="*/ 2978465 h 3787550"/>
              <a:gd name="connsiteX9795" fmla="*/ 1425431 w 6019391"/>
              <a:gd name="connsiteY9795" fmla="*/ 2980883 h 3787550"/>
              <a:gd name="connsiteX9796" fmla="*/ 1425226 w 6019391"/>
              <a:gd name="connsiteY9796" fmla="*/ 2981602 h 3787550"/>
              <a:gd name="connsiteX9797" fmla="*/ 1426299 w 6019391"/>
              <a:gd name="connsiteY9797" fmla="*/ 2978465 h 3787550"/>
              <a:gd name="connsiteX9798" fmla="*/ 1426770 w 6019391"/>
              <a:gd name="connsiteY9798" fmla="*/ 2977152 h 3787550"/>
              <a:gd name="connsiteX9799" fmla="*/ 1419310 w 6019391"/>
              <a:gd name="connsiteY9799" fmla="*/ 3007028 h 3787550"/>
              <a:gd name="connsiteX9800" fmla="*/ 1393476 w 6019391"/>
              <a:gd name="connsiteY9800" fmla="*/ 3090421 h 3787550"/>
              <a:gd name="connsiteX9801" fmla="*/ 1379049 w 6019391"/>
              <a:gd name="connsiteY9801" fmla="*/ 3100455 h 3787550"/>
              <a:gd name="connsiteX9802" fmla="*/ 1365408 w 6019391"/>
              <a:gd name="connsiteY9802" fmla="*/ 3139197 h 3787550"/>
              <a:gd name="connsiteX9803" fmla="*/ 1347859 w 6019391"/>
              <a:gd name="connsiteY9803" fmla="*/ 3164086 h 3787550"/>
              <a:gd name="connsiteX9804" fmla="*/ 1368073 w 6019391"/>
              <a:gd name="connsiteY9804" fmla="*/ 3107691 h 3787550"/>
              <a:gd name="connsiteX9805" fmla="*/ 1367382 w 6019391"/>
              <a:gd name="connsiteY9805" fmla="*/ 3082429 h 3787550"/>
              <a:gd name="connsiteX9806" fmla="*/ 1377979 w 6019391"/>
              <a:gd name="connsiteY9806" fmla="*/ 3061414 h 3787550"/>
              <a:gd name="connsiteX9807" fmla="*/ 1377303 w 6019391"/>
              <a:gd name="connsiteY9807" fmla="*/ 3036726 h 3787550"/>
              <a:gd name="connsiteX9808" fmla="*/ 1393878 w 6019391"/>
              <a:gd name="connsiteY9808" fmla="*/ 2976241 h 3787550"/>
              <a:gd name="connsiteX9809" fmla="*/ 1399776 w 6019391"/>
              <a:gd name="connsiteY9809" fmla="*/ 2933899 h 3787550"/>
              <a:gd name="connsiteX9810" fmla="*/ 1359739 w 6019391"/>
              <a:gd name="connsiteY9810" fmla="*/ 3061042 h 3787550"/>
              <a:gd name="connsiteX9811" fmla="*/ 1319120 w 6019391"/>
              <a:gd name="connsiteY9811" fmla="*/ 3166943 h 3787550"/>
              <a:gd name="connsiteX9812" fmla="*/ 1305180 w 6019391"/>
              <a:gd name="connsiteY9812" fmla="*/ 3194775 h 3787550"/>
              <a:gd name="connsiteX9813" fmla="*/ 1348653 w 6019391"/>
              <a:gd name="connsiteY9813" fmla="*/ 3064259 h 3787550"/>
              <a:gd name="connsiteX9814" fmla="*/ 1351702 w 6019391"/>
              <a:gd name="connsiteY9814" fmla="*/ 3025302 h 3787550"/>
              <a:gd name="connsiteX9815" fmla="*/ 1320701 w 6019391"/>
              <a:gd name="connsiteY9815" fmla="*/ 3095822 h 3787550"/>
              <a:gd name="connsiteX9816" fmla="*/ 1237529 w 6019391"/>
              <a:gd name="connsiteY9816" fmla="*/ 3322861 h 3787550"/>
              <a:gd name="connsiteX9817" fmla="*/ 1214377 w 6019391"/>
              <a:gd name="connsiteY9817" fmla="*/ 3385159 h 3787550"/>
              <a:gd name="connsiteX9818" fmla="*/ 1214329 w 6019391"/>
              <a:gd name="connsiteY9818" fmla="*/ 3385241 h 3787550"/>
              <a:gd name="connsiteX9819" fmla="*/ 1214302 w 6019391"/>
              <a:gd name="connsiteY9819" fmla="*/ 3385286 h 3787550"/>
              <a:gd name="connsiteX9820" fmla="*/ 1214380 w 6019391"/>
              <a:gd name="connsiteY9820" fmla="*/ 3384532 h 3787550"/>
              <a:gd name="connsiteX9821" fmla="*/ 1218348 w 6019391"/>
              <a:gd name="connsiteY9821" fmla="*/ 3356349 h 3787550"/>
              <a:gd name="connsiteX9822" fmla="*/ 1218214 w 6019391"/>
              <a:gd name="connsiteY9822" fmla="*/ 3345790 h 3787550"/>
              <a:gd name="connsiteX9823" fmla="*/ 1215883 w 6019391"/>
              <a:gd name="connsiteY9823" fmla="*/ 3362041 h 3787550"/>
              <a:gd name="connsiteX9824" fmla="*/ 1212096 w 6019391"/>
              <a:gd name="connsiteY9824" fmla="*/ 3388970 h 3787550"/>
              <a:gd name="connsiteX9825" fmla="*/ 1211080 w 6019391"/>
              <a:gd name="connsiteY9825" fmla="*/ 3390665 h 3787550"/>
              <a:gd name="connsiteX9826" fmla="*/ 1208451 w 6019391"/>
              <a:gd name="connsiteY9826" fmla="*/ 3393101 h 3787550"/>
              <a:gd name="connsiteX9827" fmla="*/ 1212095 w 6019391"/>
              <a:gd name="connsiteY9827" fmla="*/ 3370114 h 3787550"/>
              <a:gd name="connsiteX9828" fmla="*/ 1200146 w 6019391"/>
              <a:gd name="connsiteY9828" fmla="*/ 3392326 h 3787550"/>
              <a:gd name="connsiteX9829" fmla="*/ 1197336 w 6019391"/>
              <a:gd name="connsiteY9829" fmla="*/ 3389089 h 3787550"/>
              <a:gd name="connsiteX9830" fmla="*/ 1224749 w 6019391"/>
              <a:gd name="connsiteY9830" fmla="*/ 3311903 h 3787550"/>
              <a:gd name="connsiteX9831" fmla="*/ 1223118 w 6019391"/>
              <a:gd name="connsiteY9831" fmla="*/ 3318311 h 3787550"/>
              <a:gd name="connsiteX9832" fmla="*/ 1222548 w 6019391"/>
              <a:gd name="connsiteY9832" fmla="*/ 3321260 h 3787550"/>
              <a:gd name="connsiteX9833" fmla="*/ 1225134 w 6019391"/>
              <a:gd name="connsiteY9833" fmla="*/ 3314426 h 3787550"/>
              <a:gd name="connsiteX9834" fmla="*/ 1228120 w 6019391"/>
              <a:gd name="connsiteY9834" fmla="*/ 3302413 h 3787550"/>
              <a:gd name="connsiteX9835" fmla="*/ 1231423 w 6019391"/>
              <a:gd name="connsiteY9835" fmla="*/ 3293114 h 3787550"/>
              <a:gd name="connsiteX9836" fmla="*/ 1246036 w 6019391"/>
              <a:gd name="connsiteY9836" fmla="*/ 3237896 h 3787550"/>
              <a:gd name="connsiteX9837" fmla="*/ 1245955 w 6019391"/>
              <a:gd name="connsiteY9837" fmla="*/ 3237926 h 3787550"/>
              <a:gd name="connsiteX9838" fmla="*/ 1250800 w 6019391"/>
              <a:gd name="connsiteY9838" fmla="*/ 3222228 h 3787550"/>
              <a:gd name="connsiteX9839" fmla="*/ 1254845 w 6019391"/>
              <a:gd name="connsiteY9839" fmla="*/ 3208097 h 3787550"/>
              <a:gd name="connsiteX9840" fmla="*/ 1254799 w 6019391"/>
              <a:gd name="connsiteY9840" fmla="*/ 3207955 h 3787550"/>
              <a:gd name="connsiteX9841" fmla="*/ 1254336 w 6019391"/>
              <a:gd name="connsiteY9841" fmla="*/ 3208818 h 3787550"/>
              <a:gd name="connsiteX9842" fmla="*/ 1252016 w 6019391"/>
              <a:gd name="connsiteY9842" fmla="*/ 3212921 h 3787550"/>
              <a:gd name="connsiteX9843" fmla="*/ 1248706 w 6019391"/>
              <a:gd name="connsiteY9843" fmla="*/ 3220132 h 3787550"/>
              <a:gd name="connsiteX9844" fmla="*/ 1244295 w 6019391"/>
              <a:gd name="connsiteY9844" fmla="*/ 3235131 h 3787550"/>
              <a:gd name="connsiteX9845" fmla="*/ 1243336 w 6019391"/>
              <a:gd name="connsiteY9845" fmla="*/ 3238900 h 3787550"/>
              <a:gd name="connsiteX9846" fmla="*/ 1240551 w 6019391"/>
              <a:gd name="connsiteY9846" fmla="*/ 3239935 h 3787550"/>
              <a:gd name="connsiteX9847" fmla="*/ 1217199 w 6019391"/>
              <a:gd name="connsiteY9847" fmla="*/ 3310612 h 3787550"/>
              <a:gd name="connsiteX9848" fmla="*/ 1187181 w 6019391"/>
              <a:gd name="connsiteY9848" fmla="*/ 3382969 h 3787550"/>
              <a:gd name="connsiteX9849" fmla="*/ 1189992 w 6019391"/>
              <a:gd name="connsiteY9849" fmla="*/ 3360657 h 3787550"/>
              <a:gd name="connsiteX9850" fmla="*/ 1188118 w 6019391"/>
              <a:gd name="connsiteY9850" fmla="*/ 3358577 h 3787550"/>
              <a:gd name="connsiteX9851" fmla="*/ 1182525 w 6019391"/>
              <a:gd name="connsiteY9851" fmla="*/ 3390321 h 3787550"/>
              <a:gd name="connsiteX9852" fmla="*/ 1182970 w 6019391"/>
              <a:gd name="connsiteY9852" fmla="*/ 3377016 h 3787550"/>
              <a:gd name="connsiteX9853" fmla="*/ 1184189 w 6019391"/>
              <a:gd name="connsiteY9853" fmla="*/ 3367307 h 3787550"/>
              <a:gd name="connsiteX9854" fmla="*/ 1184684 w 6019391"/>
              <a:gd name="connsiteY9854" fmla="*/ 3365761 h 3787550"/>
              <a:gd name="connsiteX9855" fmla="*/ 1186178 w 6019391"/>
              <a:gd name="connsiteY9855" fmla="*/ 3359038 h 3787550"/>
              <a:gd name="connsiteX9856" fmla="*/ 1185178 w 6019391"/>
              <a:gd name="connsiteY9856" fmla="*/ 3359519 h 3787550"/>
              <a:gd name="connsiteX9857" fmla="*/ 1186243 w 6019391"/>
              <a:gd name="connsiteY9857" fmla="*/ 3351193 h 3787550"/>
              <a:gd name="connsiteX9858" fmla="*/ 1186778 w 6019391"/>
              <a:gd name="connsiteY9858" fmla="*/ 3337864 h 3787550"/>
              <a:gd name="connsiteX9859" fmla="*/ 1185403 w 6019391"/>
              <a:gd name="connsiteY9859" fmla="*/ 3345883 h 3787550"/>
              <a:gd name="connsiteX9860" fmla="*/ 1182544 w 6019391"/>
              <a:gd name="connsiteY9860" fmla="*/ 3362568 h 3787550"/>
              <a:gd name="connsiteX9861" fmla="*/ 1181792 w 6019391"/>
              <a:gd name="connsiteY9861" fmla="*/ 3363595 h 3787550"/>
              <a:gd name="connsiteX9862" fmla="*/ 1179851 w 6019391"/>
              <a:gd name="connsiteY9862" fmla="*/ 3365869 h 3787550"/>
              <a:gd name="connsiteX9863" fmla="*/ 1184827 w 6019391"/>
              <a:gd name="connsiteY9863" fmla="*/ 3345895 h 3787550"/>
              <a:gd name="connsiteX9864" fmla="*/ 1178728 w 6019391"/>
              <a:gd name="connsiteY9864" fmla="*/ 3360929 h 3787550"/>
              <a:gd name="connsiteX9865" fmla="*/ 1172628 w 6019391"/>
              <a:gd name="connsiteY9865" fmla="*/ 3375962 h 3787550"/>
              <a:gd name="connsiteX9866" fmla="*/ 1171942 w 6019391"/>
              <a:gd name="connsiteY9866" fmla="*/ 3368408 h 3787550"/>
              <a:gd name="connsiteX9867" fmla="*/ 1176436 w 6019391"/>
              <a:gd name="connsiteY9867" fmla="*/ 3355542 h 3787550"/>
              <a:gd name="connsiteX9868" fmla="*/ 1191369 w 6019391"/>
              <a:gd name="connsiteY9868" fmla="*/ 3304699 h 3787550"/>
              <a:gd name="connsiteX9869" fmla="*/ 1189419 w 6019391"/>
              <a:gd name="connsiteY9869" fmla="*/ 3316169 h 3787550"/>
              <a:gd name="connsiteX9870" fmla="*/ 1192916 w 6019391"/>
              <a:gd name="connsiteY9870" fmla="*/ 3300337 h 3787550"/>
              <a:gd name="connsiteX9871" fmla="*/ 1195851 w 6019391"/>
              <a:gd name="connsiteY9871" fmla="*/ 3292569 h 3787550"/>
              <a:gd name="connsiteX9872" fmla="*/ 1196069 w 6019391"/>
              <a:gd name="connsiteY9872" fmla="*/ 3288695 h 3787550"/>
              <a:gd name="connsiteX9873" fmla="*/ 1198172 w 6019391"/>
              <a:gd name="connsiteY9873" fmla="*/ 3281534 h 3787550"/>
              <a:gd name="connsiteX9874" fmla="*/ 1196182 w 6019391"/>
              <a:gd name="connsiteY9874" fmla="*/ 3286687 h 3787550"/>
              <a:gd name="connsiteX9875" fmla="*/ 1196295 w 6019391"/>
              <a:gd name="connsiteY9875" fmla="*/ 3284674 h 3787550"/>
              <a:gd name="connsiteX9876" fmla="*/ 1194229 w 6019391"/>
              <a:gd name="connsiteY9876" fmla="*/ 3287868 h 3787550"/>
              <a:gd name="connsiteX9877" fmla="*/ 1193054 w 6019391"/>
              <a:gd name="connsiteY9877" fmla="*/ 3294785 h 3787550"/>
              <a:gd name="connsiteX9878" fmla="*/ 1171521 w 6019391"/>
              <a:gd name="connsiteY9878" fmla="*/ 3350528 h 3787550"/>
              <a:gd name="connsiteX9879" fmla="*/ 1161976 w 6019391"/>
              <a:gd name="connsiteY9879" fmla="*/ 3375297 h 3787550"/>
              <a:gd name="connsiteX9880" fmla="*/ 1167953 w 6019391"/>
              <a:gd name="connsiteY9880" fmla="*/ 3354281 h 3787550"/>
              <a:gd name="connsiteX9881" fmla="*/ 1174081 w 6019391"/>
              <a:gd name="connsiteY9881" fmla="*/ 3335244 h 3787550"/>
              <a:gd name="connsiteX9882" fmla="*/ 1174876 w 6019391"/>
              <a:gd name="connsiteY9882" fmla="*/ 3335226 h 3787550"/>
              <a:gd name="connsiteX9883" fmla="*/ 1175141 w 6019391"/>
              <a:gd name="connsiteY9883" fmla="*/ 3335220 h 3787550"/>
              <a:gd name="connsiteX9884" fmla="*/ 1175023 w 6019391"/>
              <a:gd name="connsiteY9884" fmla="*/ 3335223 h 3787550"/>
              <a:gd name="connsiteX9885" fmla="*/ 1174876 w 6019391"/>
              <a:gd name="connsiteY9885" fmla="*/ 3335226 h 3787550"/>
              <a:gd name="connsiteX9886" fmla="*/ 1174434 w 6019391"/>
              <a:gd name="connsiteY9886" fmla="*/ 3335236 h 3787550"/>
              <a:gd name="connsiteX9887" fmla="*/ 1174081 w 6019391"/>
              <a:gd name="connsiteY9887" fmla="*/ 3335244 h 3787550"/>
              <a:gd name="connsiteX9888" fmla="*/ 1164260 w 6019391"/>
              <a:gd name="connsiteY9888" fmla="*/ 3357248 h 3787550"/>
              <a:gd name="connsiteX9889" fmla="*/ 1158275 w 6019391"/>
              <a:gd name="connsiteY9889" fmla="*/ 3356420 h 3787550"/>
              <a:gd name="connsiteX9890" fmla="*/ 1152347 w 6019391"/>
              <a:gd name="connsiteY9890" fmla="*/ 3374493 h 3787550"/>
              <a:gd name="connsiteX9891" fmla="*/ 1150793 w 6019391"/>
              <a:gd name="connsiteY9891" fmla="*/ 3375451 h 3787550"/>
              <a:gd name="connsiteX9892" fmla="*/ 1179837 w 6019391"/>
              <a:gd name="connsiteY9892" fmla="*/ 3277716 h 3787550"/>
              <a:gd name="connsiteX9893" fmla="*/ 1179648 w 6019391"/>
              <a:gd name="connsiteY9893" fmla="*/ 3270826 h 3787550"/>
              <a:gd name="connsiteX9894" fmla="*/ 1182879 w 6019391"/>
              <a:gd name="connsiteY9894" fmla="*/ 3259990 h 3787550"/>
              <a:gd name="connsiteX9895" fmla="*/ 1179864 w 6019391"/>
              <a:gd name="connsiteY9895" fmla="*/ 3262584 h 3787550"/>
              <a:gd name="connsiteX9896" fmla="*/ 1179648 w 6019391"/>
              <a:gd name="connsiteY9896" fmla="*/ 3270826 h 3787550"/>
              <a:gd name="connsiteX9897" fmla="*/ 1178384 w 6019391"/>
              <a:gd name="connsiteY9897" fmla="*/ 3272953 h 3787550"/>
              <a:gd name="connsiteX9898" fmla="*/ 1179837 w 6019391"/>
              <a:gd name="connsiteY9898" fmla="*/ 3277716 h 3787550"/>
              <a:gd name="connsiteX9899" fmla="*/ 1148586 w 6019391"/>
              <a:gd name="connsiteY9899" fmla="*/ 3353813 h 3787550"/>
              <a:gd name="connsiteX9900" fmla="*/ 1149045 w 6019391"/>
              <a:gd name="connsiteY9900" fmla="*/ 3351566 h 3787550"/>
              <a:gd name="connsiteX9901" fmla="*/ 1145138 w 6019391"/>
              <a:gd name="connsiteY9901" fmla="*/ 3355753 h 3787550"/>
              <a:gd name="connsiteX9902" fmla="*/ 1136697 w 6019391"/>
              <a:gd name="connsiteY9902" fmla="*/ 3373882 h 3787550"/>
              <a:gd name="connsiteX9903" fmla="*/ 1133018 w 6019391"/>
              <a:gd name="connsiteY9903" fmla="*/ 3374926 h 3787550"/>
              <a:gd name="connsiteX9904" fmla="*/ 1126912 w 6019391"/>
              <a:gd name="connsiteY9904" fmla="*/ 3390920 h 3787550"/>
              <a:gd name="connsiteX9905" fmla="*/ 1119653 w 6019391"/>
              <a:gd name="connsiteY9905" fmla="*/ 3405978 h 3787550"/>
              <a:gd name="connsiteX9906" fmla="*/ 1119681 w 6019391"/>
              <a:gd name="connsiteY9906" fmla="*/ 3401974 h 3787550"/>
              <a:gd name="connsiteX9907" fmla="*/ 1114952 w 6019391"/>
              <a:gd name="connsiteY9907" fmla="*/ 3407820 h 3787550"/>
              <a:gd name="connsiteX9908" fmla="*/ 1154544 w 6019391"/>
              <a:gd name="connsiteY9908" fmla="*/ 3299006 h 3787550"/>
              <a:gd name="connsiteX9909" fmla="*/ 1184068 w 6019391"/>
              <a:gd name="connsiteY9909" fmla="*/ 3174517 h 3787550"/>
              <a:gd name="connsiteX9910" fmla="*/ 1194383 w 6019391"/>
              <a:gd name="connsiteY9910" fmla="*/ 3143167 h 3787550"/>
              <a:gd name="connsiteX9911" fmla="*/ 1193786 w 6019391"/>
              <a:gd name="connsiteY9911" fmla="*/ 3121350 h 3787550"/>
              <a:gd name="connsiteX9912" fmla="*/ 1149253 w 6019391"/>
              <a:gd name="connsiteY9912" fmla="*/ 3234631 h 3787550"/>
              <a:gd name="connsiteX9913" fmla="*/ 1073725 w 6019391"/>
              <a:gd name="connsiteY9913" fmla="*/ 3432131 h 3787550"/>
              <a:gd name="connsiteX9914" fmla="*/ 1047048 w 6019391"/>
              <a:gd name="connsiteY9914" fmla="*/ 3499742 h 3787550"/>
              <a:gd name="connsiteX9915" fmla="*/ 1049708 w 6019391"/>
              <a:gd name="connsiteY9915" fmla="*/ 3489783 h 3787550"/>
              <a:gd name="connsiteX9916" fmla="*/ 1065156 w 6019391"/>
              <a:gd name="connsiteY9916" fmla="*/ 3442500 h 3787550"/>
              <a:gd name="connsiteX9917" fmla="*/ 1070250 w 6019391"/>
              <a:gd name="connsiteY9917" fmla="*/ 3430810 h 3787550"/>
              <a:gd name="connsiteX9918" fmla="*/ 1069225 w 6019391"/>
              <a:gd name="connsiteY9918" fmla="*/ 3430972 h 3787550"/>
              <a:gd name="connsiteX9919" fmla="*/ 1068539 w 6019391"/>
              <a:gd name="connsiteY9919" fmla="*/ 3432210 h 3787550"/>
              <a:gd name="connsiteX9920" fmla="*/ 1068233 w 6019391"/>
              <a:gd name="connsiteY9920" fmla="*/ 3433440 h 3787550"/>
              <a:gd name="connsiteX9921" fmla="*/ 1067225 w 6019391"/>
              <a:gd name="connsiteY9921" fmla="*/ 3435094 h 3787550"/>
              <a:gd name="connsiteX9922" fmla="*/ 1066827 w 6019391"/>
              <a:gd name="connsiteY9922" fmla="*/ 3435151 h 3787550"/>
              <a:gd name="connsiteX9923" fmla="*/ 1066676 w 6019391"/>
              <a:gd name="connsiteY9923" fmla="*/ 3435995 h 3787550"/>
              <a:gd name="connsiteX9924" fmla="*/ 1067225 w 6019391"/>
              <a:gd name="connsiteY9924" fmla="*/ 3435094 h 3787550"/>
              <a:gd name="connsiteX9925" fmla="*/ 1067843 w 6019391"/>
              <a:gd name="connsiteY9925" fmla="*/ 3435008 h 3787550"/>
              <a:gd name="connsiteX9926" fmla="*/ 1064085 w 6019391"/>
              <a:gd name="connsiteY9926" fmla="*/ 3438956 h 3787550"/>
              <a:gd name="connsiteX9927" fmla="*/ 1061511 w 6019391"/>
              <a:gd name="connsiteY9927" fmla="*/ 3445510 h 3787550"/>
              <a:gd name="connsiteX9928" fmla="*/ 1045768 w 6019391"/>
              <a:gd name="connsiteY9928" fmla="*/ 3494621 h 3787550"/>
              <a:gd name="connsiteX9929" fmla="*/ 1036851 w 6019391"/>
              <a:gd name="connsiteY9929" fmla="*/ 3525585 h 3787550"/>
              <a:gd name="connsiteX9930" fmla="*/ 1035497 w 6019391"/>
              <a:gd name="connsiteY9930" fmla="*/ 3529016 h 3787550"/>
              <a:gd name="connsiteX9931" fmla="*/ 1024101 w 6019391"/>
              <a:gd name="connsiteY9931" fmla="*/ 3555509 h 3787550"/>
              <a:gd name="connsiteX9932" fmla="*/ 1024245 w 6019391"/>
              <a:gd name="connsiteY9932" fmla="*/ 3545053 h 3787550"/>
              <a:gd name="connsiteX9933" fmla="*/ 1027911 w 6019391"/>
              <a:gd name="connsiteY9933" fmla="*/ 3528758 h 3787550"/>
              <a:gd name="connsiteX9934" fmla="*/ 1033070 w 6019391"/>
              <a:gd name="connsiteY9934" fmla="*/ 3511579 h 3787550"/>
              <a:gd name="connsiteX9935" fmla="*/ 1057314 w 6019391"/>
              <a:gd name="connsiteY9935" fmla="*/ 3450230 h 3787550"/>
              <a:gd name="connsiteX9936" fmla="*/ 1128063 w 6019391"/>
              <a:gd name="connsiteY9936" fmla="*/ 3255430 h 3787550"/>
              <a:gd name="connsiteX9937" fmla="*/ 1148184 w 6019391"/>
              <a:gd name="connsiteY9937" fmla="*/ 3195590 h 3787550"/>
              <a:gd name="connsiteX9938" fmla="*/ 1140730 w 6019391"/>
              <a:gd name="connsiteY9938" fmla="*/ 3181093 h 3787550"/>
              <a:gd name="connsiteX9939" fmla="*/ 1143773 w 6019391"/>
              <a:gd name="connsiteY9939" fmla="*/ 3163367 h 3787550"/>
              <a:gd name="connsiteX9940" fmla="*/ 1109146 w 6019391"/>
              <a:gd name="connsiteY9940" fmla="*/ 3230370 h 3787550"/>
              <a:gd name="connsiteX9941" fmla="*/ 1106942 w 6019391"/>
              <a:gd name="connsiteY9941" fmla="*/ 3226352 h 3787550"/>
              <a:gd name="connsiteX9942" fmla="*/ 1108942 w 6019391"/>
              <a:gd name="connsiteY9942" fmla="*/ 3222906 h 3787550"/>
              <a:gd name="connsiteX9943" fmla="*/ 1106361 w 6019391"/>
              <a:gd name="connsiteY9943" fmla="*/ 3225292 h 3787550"/>
              <a:gd name="connsiteX9944" fmla="*/ 1106942 w 6019391"/>
              <a:gd name="connsiteY9944" fmla="*/ 3226352 h 3787550"/>
              <a:gd name="connsiteX9945" fmla="*/ 1095578 w 6019391"/>
              <a:gd name="connsiteY9945" fmla="*/ 3245927 h 3787550"/>
              <a:gd name="connsiteX9946" fmla="*/ 1068324 w 6019391"/>
              <a:gd name="connsiteY9946" fmla="*/ 3328806 h 3787550"/>
              <a:gd name="connsiteX9947" fmla="*/ 986867 w 6019391"/>
              <a:gd name="connsiteY9947" fmla="*/ 3522350 h 3787550"/>
              <a:gd name="connsiteX9948" fmla="*/ 986016 w 6019391"/>
              <a:gd name="connsiteY9948" fmla="*/ 3523182 h 3787550"/>
              <a:gd name="connsiteX9949" fmla="*/ 981730 w 6019391"/>
              <a:gd name="connsiteY9949" fmla="*/ 3528528 h 3787550"/>
              <a:gd name="connsiteX9950" fmla="*/ 987226 w 6019391"/>
              <a:gd name="connsiteY9950" fmla="*/ 3516318 h 3787550"/>
              <a:gd name="connsiteX9951" fmla="*/ 990089 w 6019391"/>
              <a:gd name="connsiteY9951" fmla="*/ 3504632 h 3787550"/>
              <a:gd name="connsiteX9952" fmla="*/ 982245 w 6019391"/>
              <a:gd name="connsiteY9952" fmla="*/ 3516760 h 3787550"/>
              <a:gd name="connsiteX9953" fmla="*/ 975214 w 6019391"/>
              <a:gd name="connsiteY9953" fmla="*/ 3527494 h 3787550"/>
              <a:gd name="connsiteX9954" fmla="*/ 970552 w 6019391"/>
              <a:gd name="connsiteY9954" fmla="*/ 3534189 h 3787550"/>
              <a:gd name="connsiteX9955" fmla="*/ 971230 w 6019391"/>
              <a:gd name="connsiteY9955" fmla="*/ 3531875 h 3787550"/>
              <a:gd name="connsiteX9956" fmla="*/ 975379 w 6019391"/>
              <a:gd name="connsiteY9956" fmla="*/ 3514932 h 3787550"/>
              <a:gd name="connsiteX9957" fmla="*/ 978806 w 6019391"/>
              <a:gd name="connsiteY9957" fmla="*/ 3506498 h 3787550"/>
              <a:gd name="connsiteX9958" fmla="*/ 977433 w 6019391"/>
              <a:gd name="connsiteY9958" fmla="*/ 3506635 h 3787550"/>
              <a:gd name="connsiteX9959" fmla="*/ 977400 w 6019391"/>
              <a:gd name="connsiteY9959" fmla="*/ 3506676 h 3787550"/>
              <a:gd name="connsiteX9960" fmla="*/ 977579 w 6019391"/>
              <a:gd name="connsiteY9960" fmla="*/ 3505945 h 3787550"/>
              <a:gd name="connsiteX9961" fmla="*/ 985330 w 6019391"/>
              <a:gd name="connsiteY9961" fmla="*/ 3478727 h 3787550"/>
              <a:gd name="connsiteX9962" fmla="*/ 986614 w 6019391"/>
              <a:gd name="connsiteY9962" fmla="*/ 3468325 h 3787550"/>
              <a:gd name="connsiteX9963" fmla="*/ 982102 w 6019391"/>
              <a:gd name="connsiteY9963" fmla="*/ 3484014 h 3787550"/>
              <a:gd name="connsiteX9964" fmla="*/ 974700 w 6019391"/>
              <a:gd name="connsiteY9964" fmla="*/ 3510020 h 3787550"/>
              <a:gd name="connsiteX9965" fmla="*/ 973457 w 6019391"/>
              <a:gd name="connsiteY9965" fmla="*/ 3511560 h 3787550"/>
              <a:gd name="connsiteX9966" fmla="*/ 970502 w 6019391"/>
              <a:gd name="connsiteY9966" fmla="*/ 3513625 h 3787550"/>
              <a:gd name="connsiteX9967" fmla="*/ 977231 w 6019391"/>
              <a:gd name="connsiteY9967" fmla="*/ 3491477 h 3787550"/>
              <a:gd name="connsiteX9968" fmla="*/ 962304 w 6019391"/>
              <a:gd name="connsiteY9968" fmla="*/ 3511817 h 3787550"/>
              <a:gd name="connsiteX9969" fmla="*/ 958320 w 6019391"/>
              <a:gd name="connsiteY9969" fmla="*/ 3505333 h 3787550"/>
              <a:gd name="connsiteX9970" fmla="*/ 958728 w 6019391"/>
              <a:gd name="connsiteY9970" fmla="*/ 3502500 h 3787550"/>
              <a:gd name="connsiteX9971" fmla="*/ 953181 w 6019391"/>
              <a:gd name="connsiteY9971" fmla="*/ 3506878 h 3787550"/>
              <a:gd name="connsiteX9972" fmla="*/ 946930 w 6019391"/>
              <a:gd name="connsiteY9972" fmla="*/ 3516135 h 3787550"/>
              <a:gd name="connsiteX9973" fmla="*/ 946185 w 6019391"/>
              <a:gd name="connsiteY9973" fmla="*/ 3517401 h 3787550"/>
              <a:gd name="connsiteX9974" fmla="*/ 956407 w 6019391"/>
              <a:gd name="connsiteY9974" fmla="*/ 3479394 h 3787550"/>
              <a:gd name="connsiteX9975" fmla="*/ 954814 w 6019391"/>
              <a:gd name="connsiteY9975" fmla="*/ 3477113 h 3787550"/>
              <a:gd name="connsiteX9976" fmla="*/ 944960 w 6019391"/>
              <a:gd name="connsiteY9976" fmla="*/ 3507627 h 3787550"/>
              <a:gd name="connsiteX9977" fmla="*/ 947191 w 6019391"/>
              <a:gd name="connsiteY9977" fmla="*/ 3494598 h 3787550"/>
              <a:gd name="connsiteX9978" fmla="*/ 949713 w 6019391"/>
              <a:gd name="connsiteY9978" fmla="*/ 3485203 h 3787550"/>
              <a:gd name="connsiteX9979" fmla="*/ 950414 w 6019391"/>
              <a:gd name="connsiteY9979" fmla="*/ 3483746 h 3787550"/>
              <a:gd name="connsiteX9980" fmla="*/ 952811 w 6019391"/>
              <a:gd name="connsiteY9980" fmla="*/ 3477321 h 3787550"/>
              <a:gd name="connsiteX9981" fmla="*/ 951747 w 6019391"/>
              <a:gd name="connsiteY9981" fmla="*/ 3477667 h 3787550"/>
              <a:gd name="connsiteX9982" fmla="*/ 953929 w 6019391"/>
              <a:gd name="connsiteY9982" fmla="*/ 3469614 h 3787550"/>
              <a:gd name="connsiteX9983" fmla="*/ 956253 w 6019391"/>
              <a:gd name="connsiteY9983" fmla="*/ 3456574 h 3787550"/>
              <a:gd name="connsiteX9984" fmla="*/ 953802 w 6019391"/>
              <a:gd name="connsiteY9984" fmla="*/ 3464287 h 3787550"/>
              <a:gd name="connsiteX9985" fmla="*/ 948704 w 6019391"/>
              <a:gd name="connsiteY9985" fmla="*/ 3480336 h 3787550"/>
              <a:gd name="connsiteX9986" fmla="*/ 947814 w 6019391"/>
              <a:gd name="connsiteY9986" fmla="*/ 3481252 h 3787550"/>
              <a:gd name="connsiteX9987" fmla="*/ 945569 w 6019391"/>
              <a:gd name="connsiteY9987" fmla="*/ 3483243 h 3787550"/>
              <a:gd name="connsiteX9988" fmla="*/ 953224 w 6019391"/>
              <a:gd name="connsiteY9988" fmla="*/ 3464226 h 3787550"/>
              <a:gd name="connsiteX9989" fmla="*/ 945110 w 6019391"/>
              <a:gd name="connsiteY9989" fmla="*/ 3478243 h 3787550"/>
              <a:gd name="connsiteX9990" fmla="*/ 936994 w 6019391"/>
              <a:gd name="connsiteY9990" fmla="*/ 3492259 h 3787550"/>
              <a:gd name="connsiteX9991" fmla="*/ 937508 w 6019391"/>
              <a:gd name="connsiteY9991" fmla="*/ 3480491 h 3787550"/>
              <a:gd name="connsiteX9992" fmla="*/ 922682 w 6019391"/>
              <a:gd name="connsiteY9992" fmla="*/ 3498764 h 3787550"/>
              <a:gd name="connsiteX9993" fmla="*/ 935231 w 6019391"/>
              <a:gd name="connsiteY9993" fmla="*/ 3470350 h 3787550"/>
              <a:gd name="connsiteX9994" fmla="*/ 943913 w 6019391"/>
              <a:gd name="connsiteY9994" fmla="*/ 3452398 h 3787550"/>
              <a:gd name="connsiteX9995" fmla="*/ 944711 w 6019391"/>
              <a:gd name="connsiteY9995" fmla="*/ 3452480 h 3787550"/>
              <a:gd name="connsiteX9996" fmla="*/ 944977 w 6019391"/>
              <a:gd name="connsiteY9996" fmla="*/ 3452508 h 3787550"/>
              <a:gd name="connsiteX9997" fmla="*/ 944858 w 6019391"/>
              <a:gd name="connsiteY9997" fmla="*/ 3452495 h 3787550"/>
              <a:gd name="connsiteX9998" fmla="*/ 944711 w 6019391"/>
              <a:gd name="connsiteY9998" fmla="*/ 3452480 h 3787550"/>
              <a:gd name="connsiteX9999" fmla="*/ 944268 w 6019391"/>
              <a:gd name="connsiteY9999" fmla="*/ 3452434 h 3787550"/>
              <a:gd name="connsiteX10000" fmla="*/ 943913 w 6019391"/>
              <a:gd name="connsiteY10000" fmla="*/ 3452398 h 3787550"/>
              <a:gd name="connsiteX10001" fmla="*/ 931142 w 6019391"/>
              <a:gd name="connsiteY10001" fmla="*/ 3472801 h 3787550"/>
              <a:gd name="connsiteX10002" fmla="*/ 925270 w 6019391"/>
              <a:gd name="connsiteY10002" fmla="*/ 3471234 h 3787550"/>
              <a:gd name="connsiteX10003" fmla="*/ 916916 w 6019391"/>
              <a:gd name="connsiteY10003" fmla="*/ 3488262 h 3787550"/>
              <a:gd name="connsiteX10004" fmla="*/ 911663 w 6019391"/>
              <a:gd name="connsiteY10004" fmla="*/ 3490593 h 3787550"/>
              <a:gd name="connsiteX10005" fmla="*/ 900734 w 6019391"/>
              <a:gd name="connsiteY10005" fmla="*/ 3506395 h 3787550"/>
              <a:gd name="connsiteX10006" fmla="*/ 880040 w 6019391"/>
              <a:gd name="connsiteY10006" fmla="*/ 3540837 h 3787550"/>
              <a:gd name="connsiteX10007" fmla="*/ 897677 w 6019391"/>
              <a:gd name="connsiteY10007" fmla="*/ 3503043 h 3787550"/>
              <a:gd name="connsiteX10008" fmla="*/ 907657 w 6019391"/>
              <a:gd name="connsiteY10008" fmla="*/ 3484266 h 3787550"/>
              <a:gd name="connsiteX10009" fmla="*/ 912227 w 6019391"/>
              <a:gd name="connsiteY10009" fmla="*/ 3468924 h 3787550"/>
              <a:gd name="connsiteX10010" fmla="*/ 901355 w 6019391"/>
              <a:gd name="connsiteY10010" fmla="*/ 3485691 h 3787550"/>
              <a:gd name="connsiteX10011" fmla="*/ 897537 w 6019391"/>
              <a:gd name="connsiteY10011" fmla="*/ 3486254 h 3787550"/>
              <a:gd name="connsiteX10012" fmla="*/ 889286 w 6019391"/>
              <a:gd name="connsiteY10012" fmla="*/ 3501214 h 3787550"/>
              <a:gd name="connsiteX10013" fmla="*/ 880008 w 6019391"/>
              <a:gd name="connsiteY10013" fmla="*/ 3515111 h 3787550"/>
              <a:gd name="connsiteX10014" fmla="*/ 880574 w 6019391"/>
              <a:gd name="connsiteY10014" fmla="*/ 3511176 h 3787550"/>
              <a:gd name="connsiteX10015" fmla="*/ 875593 w 6019391"/>
              <a:gd name="connsiteY10015" fmla="*/ 3511619 h 3787550"/>
              <a:gd name="connsiteX10016" fmla="*/ 889634 w 6019391"/>
              <a:gd name="connsiteY10016" fmla="*/ 3482399 h 3787550"/>
              <a:gd name="connsiteX10017" fmla="*/ 876194 w 6019391"/>
              <a:gd name="connsiteY10017" fmla="*/ 3500642 h 3787550"/>
              <a:gd name="connsiteX10018" fmla="*/ 875650 w 6019391"/>
              <a:gd name="connsiteY10018" fmla="*/ 3501443 h 3787550"/>
              <a:gd name="connsiteX10019" fmla="*/ 878637 w 6019391"/>
              <a:gd name="connsiteY10019" fmla="*/ 3486533 h 3787550"/>
              <a:gd name="connsiteX10020" fmla="*/ 872610 w 6019391"/>
              <a:gd name="connsiteY10020" fmla="*/ 3505681 h 3787550"/>
              <a:gd name="connsiteX10021" fmla="*/ 869636 w 6019391"/>
              <a:gd name="connsiteY10021" fmla="*/ 3507911 h 3787550"/>
              <a:gd name="connsiteX10022" fmla="*/ 872483 w 6019391"/>
              <a:gd name="connsiteY10022" fmla="*/ 3500432 h 3787550"/>
              <a:gd name="connsiteX10023" fmla="*/ 837637 w 6019391"/>
              <a:gd name="connsiteY10023" fmla="*/ 3555294 h 3787550"/>
              <a:gd name="connsiteX10024" fmla="*/ 835484 w 6019391"/>
              <a:gd name="connsiteY10024" fmla="*/ 3558356 h 3787550"/>
              <a:gd name="connsiteX10025" fmla="*/ 835513 w 6019391"/>
              <a:gd name="connsiteY10025" fmla="*/ 3558139 h 3787550"/>
              <a:gd name="connsiteX10026" fmla="*/ 840235 w 6019391"/>
              <a:gd name="connsiteY10026" fmla="*/ 3539006 h 3787550"/>
              <a:gd name="connsiteX10027" fmla="*/ 835966 w 6019391"/>
              <a:gd name="connsiteY10027" fmla="*/ 3549608 h 3787550"/>
              <a:gd name="connsiteX10028" fmla="*/ 833622 w 6019391"/>
              <a:gd name="connsiteY10028" fmla="*/ 3558763 h 3787550"/>
              <a:gd name="connsiteX10029" fmla="*/ 832422 w 6019391"/>
              <a:gd name="connsiteY10029" fmla="*/ 3562711 h 3787550"/>
              <a:gd name="connsiteX10030" fmla="*/ 824524 w 6019391"/>
              <a:gd name="connsiteY10030" fmla="*/ 3573946 h 3787550"/>
              <a:gd name="connsiteX10031" fmla="*/ 823660 w 6019391"/>
              <a:gd name="connsiteY10031" fmla="*/ 3573152 h 3787550"/>
              <a:gd name="connsiteX10032" fmla="*/ 823359 w 6019391"/>
              <a:gd name="connsiteY10032" fmla="*/ 3574677 h 3787550"/>
              <a:gd name="connsiteX10033" fmla="*/ 821980 w 6019391"/>
              <a:gd name="connsiteY10033" fmla="*/ 3577565 h 3787550"/>
              <a:gd name="connsiteX10034" fmla="*/ 816076 w 6019391"/>
              <a:gd name="connsiteY10034" fmla="*/ 3585962 h 3787550"/>
              <a:gd name="connsiteX10035" fmla="*/ 816957 w 6019391"/>
              <a:gd name="connsiteY10035" fmla="*/ 3582388 h 3787550"/>
              <a:gd name="connsiteX10036" fmla="*/ 814352 w 6019391"/>
              <a:gd name="connsiteY10036" fmla="*/ 3581576 h 3787550"/>
              <a:gd name="connsiteX10037" fmla="*/ 819265 w 6019391"/>
              <a:gd name="connsiteY10037" fmla="*/ 3572241 h 3787550"/>
              <a:gd name="connsiteX10038" fmla="*/ 812709 w 6019391"/>
              <a:gd name="connsiteY10038" fmla="*/ 3580983 h 3787550"/>
              <a:gd name="connsiteX10039" fmla="*/ 813642 w 6019391"/>
              <a:gd name="connsiteY10039" fmla="*/ 3575292 h 3787550"/>
              <a:gd name="connsiteX10040" fmla="*/ 813889 w 6019391"/>
              <a:gd name="connsiteY10040" fmla="*/ 3572836 h 3787550"/>
              <a:gd name="connsiteX10041" fmla="*/ 832588 w 6019391"/>
              <a:gd name="connsiteY10041" fmla="*/ 3543746 h 3787550"/>
              <a:gd name="connsiteX10042" fmla="*/ 866064 w 6019391"/>
              <a:gd name="connsiteY10042" fmla="*/ 3484909 h 3787550"/>
              <a:gd name="connsiteX10043" fmla="*/ 878104 w 6019391"/>
              <a:gd name="connsiteY10043" fmla="*/ 3461393 h 3787550"/>
              <a:gd name="connsiteX10044" fmla="*/ 875291 w 6019391"/>
              <a:gd name="connsiteY10044" fmla="*/ 3463179 h 3787550"/>
              <a:gd name="connsiteX10045" fmla="*/ 872034 w 6019391"/>
              <a:gd name="connsiteY10045" fmla="*/ 3468362 h 3787550"/>
              <a:gd name="connsiteX10046" fmla="*/ 871107 w 6019391"/>
              <a:gd name="connsiteY10046" fmla="*/ 3471920 h 3787550"/>
              <a:gd name="connsiteX10047" fmla="*/ 868625 w 6019391"/>
              <a:gd name="connsiteY10047" fmla="*/ 3476922 h 3787550"/>
              <a:gd name="connsiteX10048" fmla="*/ 867870 w 6019391"/>
              <a:gd name="connsiteY10048" fmla="*/ 3476060 h 3787550"/>
              <a:gd name="connsiteX10049" fmla="*/ 868067 w 6019391"/>
              <a:gd name="connsiteY10049" fmla="*/ 3475452 h 3787550"/>
              <a:gd name="connsiteX10050" fmla="*/ 867817 w 6019391"/>
              <a:gd name="connsiteY10050" fmla="*/ 3475915 h 3787550"/>
              <a:gd name="connsiteX10051" fmla="*/ 867870 w 6019391"/>
              <a:gd name="connsiteY10051" fmla="*/ 3476060 h 3787550"/>
              <a:gd name="connsiteX10052" fmla="*/ 860570 w 6019391"/>
              <a:gd name="connsiteY10052" fmla="*/ 3493021 h 3787550"/>
              <a:gd name="connsiteX10053" fmla="*/ 861053 w 6019391"/>
              <a:gd name="connsiteY10053" fmla="*/ 3490846 h 3787550"/>
              <a:gd name="connsiteX10054" fmla="*/ 860915 w 6019391"/>
              <a:gd name="connsiteY10054" fmla="*/ 3489570 h 3787550"/>
              <a:gd name="connsiteX10055" fmla="*/ 858689 w 6019391"/>
              <a:gd name="connsiteY10055" fmla="*/ 3493251 h 3787550"/>
              <a:gd name="connsiteX10056" fmla="*/ 847779 w 6019391"/>
              <a:gd name="connsiteY10056" fmla="*/ 3510813 h 3787550"/>
              <a:gd name="connsiteX10057" fmla="*/ 843826 w 6019391"/>
              <a:gd name="connsiteY10057" fmla="*/ 3512320 h 3787550"/>
              <a:gd name="connsiteX10058" fmla="*/ 831382 w 6019391"/>
              <a:gd name="connsiteY10058" fmla="*/ 3531800 h 3787550"/>
              <a:gd name="connsiteX10059" fmla="*/ 826243 w 6019391"/>
              <a:gd name="connsiteY10059" fmla="*/ 3533344 h 3787550"/>
              <a:gd name="connsiteX10060" fmla="*/ 825391 w 6019391"/>
              <a:gd name="connsiteY10060" fmla="*/ 3534474 h 3787550"/>
              <a:gd name="connsiteX10061" fmla="*/ 824920 w 6019391"/>
              <a:gd name="connsiteY10061" fmla="*/ 3535645 h 3787550"/>
              <a:gd name="connsiteX10062" fmla="*/ 823691 w 6019391"/>
              <a:gd name="connsiteY10062" fmla="*/ 3537146 h 3787550"/>
              <a:gd name="connsiteX10063" fmla="*/ 823285 w 6019391"/>
              <a:gd name="connsiteY10063" fmla="*/ 3537151 h 3787550"/>
              <a:gd name="connsiteX10064" fmla="*/ 823021 w 6019391"/>
              <a:gd name="connsiteY10064" fmla="*/ 3537963 h 3787550"/>
              <a:gd name="connsiteX10065" fmla="*/ 823691 w 6019391"/>
              <a:gd name="connsiteY10065" fmla="*/ 3537146 h 3787550"/>
              <a:gd name="connsiteX10066" fmla="*/ 824320 w 6019391"/>
              <a:gd name="connsiteY10066" fmla="*/ 3537138 h 3787550"/>
              <a:gd name="connsiteX10067" fmla="*/ 818989 w 6019391"/>
              <a:gd name="connsiteY10067" fmla="*/ 3541379 h 3787550"/>
              <a:gd name="connsiteX10068" fmla="*/ 831567 w 6019391"/>
              <a:gd name="connsiteY10068" fmla="*/ 3520955 h 3787550"/>
              <a:gd name="connsiteX10069" fmla="*/ 831107 w 6019391"/>
              <a:gd name="connsiteY10069" fmla="*/ 3515954 h 3787550"/>
              <a:gd name="connsiteX10070" fmla="*/ 840061 w 6019391"/>
              <a:gd name="connsiteY10070" fmla="*/ 3496114 h 3787550"/>
              <a:gd name="connsiteX10071" fmla="*/ 848656 w 6019391"/>
              <a:gd name="connsiteY10071" fmla="*/ 3481846 h 3787550"/>
              <a:gd name="connsiteX10072" fmla="*/ 848668 w 6019391"/>
              <a:gd name="connsiteY10072" fmla="*/ 3481827 h 3787550"/>
              <a:gd name="connsiteX10073" fmla="*/ 849133 w 6019391"/>
              <a:gd name="connsiteY10073" fmla="*/ 3477918 h 3787550"/>
              <a:gd name="connsiteX10074" fmla="*/ 850907 w 6019391"/>
              <a:gd name="connsiteY10074" fmla="*/ 3470040 h 3787550"/>
              <a:gd name="connsiteX10075" fmla="*/ 850156 w 6019391"/>
              <a:gd name="connsiteY10075" fmla="*/ 3470357 h 3787550"/>
              <a:gd name="connsiteX10076" fmla="*/ 848556 w 6019391"/>
              <a:gd name="connsiteY10076" fmla="*/ 3471272 h 3787550"/>
              <a:gd name="connsiteX10077" fmla="*/ 842601 w 6019391"/>
              <a:gd name="connsiteY10077" fmla="*/ 3478483 h 3787550"/>
              <a:gd name="connsiteX10078" fmla="*/ 833593 w 6019391"/>
              <a:gd name="connsiteY10078" fmla="*/ 3490490 h 3787550"/>
              <a:gd name="connsiteX10079" fmla="*/ 822745 w 6019391"/>
              <a:gd name="connsiteY10079" fmla="*/ 3507099 h 3787550"/>
              <a:gd name="connsiteX10080" fmla="*/ 794791 w 6019391"/>
              <a:gd name="connsiteY10080" fmla="*/ 3549435 h 3787550"/>
              <a:gd name="connsiteX10081" fmla="*/ 792925 w 6019391"/>
              <a:gd name="connsiteY10081" fmla="*/ 3552254 h 3787550"/>
              <a:gd name="connsiteX10082" fmla="*/ 793129 w 6019391"/>
              <a:gd name="connsiteY10082" fmla="*/ 3548565 h 3787550"/>
              <a:gd name="connsiteX10083" fmla="*/ 793079 w 6019391"/>
              <a:gd name="connsiteY10083" fmla="*/ 3547274 h 3787550"/>
              <a:gd name="connsiteX10084" fmla="*/ 798582 w 6019391"/>
              <a:gd name="connsiteY10084" fmla="*/ 3538306 h 3787550"/>
              <a:gd name="connsiteX10085" fmla="*/ 812948 w 6019391"/>
              <a:gd name="connsiteY10085" fmla="*/ 3515031 h 3787550"/>
              <a:gd name="connsiteX10086" fmla="*/ 808806 w 6019391"/>
              <a:gd name="connsiteY10086" fmla="*/ 3509649 h 3787550"/>
              <a:gd name="connsiteX10087" fmla="*/ 814165 w 6019391"/>
              <a:gd name="connsiteY10087" fmla="*/ 3498382 h 3787550"/>
              <a:gd name="connsiteX10088" fmla="*/ 818191 w 6019391"/>
              <a:gd name="connsiteY10088" fmla="*/ 3486817 h 3787550"/>
              <a:gd name="connsiteX10089" fmla="*/ 820093 w 6019391"/>
              <a:gd name="connsiteY10089" fmla="*/ 3483478 h 3787550"/>
              <a:gd name="connsiteX10090" fmla="*/ 819959 w 6019391"/>
              <a:gd name="connsiteY10090" fmla="*/ 3483590 h 3787550"/>
              <a:gd name="connsiteX10091" fmla="*/ 819348 w 6019391"/>
              <a:gd name="connsiteY10091" fmla="*/ 3483642 h 3787550"/>
              <a:gd name="connsiteX10092" fmla="*/ 819745 w 6019391"/>
              <a:gd name="connsiteY10092" fmla="*/ 3480843 h 3787550"/>
              <a:gd name="connsiteX10093" fmla="*/ 820821 w 6019391"/>
              <a:gd name="connsiteY10093" fmla="*/ 3478197 h 3787550"/>
              <a:gd name="connsiteX10094" fmla="*/ 819415 w 6019391"/>
              <a:gd name="connsiteY10094" fmla="*/ 3478996 h 3787550"/>
              <a:gd name="connsiteX10095" fmla="*/ 816840 w 6019391"/>
              <a:gd name="connsiteY10095" fmla="*/ 3479807 h 3787550"/>
              <a:gd name="connsiteX10096" fmla="*/ 810453 w 6019391"/>
              <a:gd name="connsiteY10096" fmla="*/ 3490010 h 3787550"/>
              <a:gd name="connsiteX10097" fmla="*/ 803448 w 6019391"/>
              <a:gd name="connsiteY10097" fmla="*/ 3496313 h 3787550"/>
              <a:gd name="connsiteX10098" fmla="*/ 812863 w 6019391"/>
              <a:gd name="connsiteY10098" fmla="*/ 3481473 h 3787550"/>
              <a:gd name="connsiteX10099" fmla="*/ 813981 w 6019391"/>
              <a:gd name="connsiteY10099" fmla="*/ 3477294 h 3787550"/>
              <a:gd name="connsiteX10100" fmla="*/ 813951 w 6019391"/>
              <a:gd name="connsiteY10100" fmla="*/ 3476623 h 3787550"/>
              <a:gd name="connsiteX10101" fmla="*/ 777072 w 6019391"/>
              <a:gd name="connsiteY10101" fmla="*/ 3543487 h 3787550"/>
              <a:gd name="connsiteX10102" fmla="*/ 806186 w 6019391"/>
              <a:gd name="connsiteY10102" fmla="*/ 3478791 h 3787550"/>
              <a:gd name="connsiteX10103" fmla="*/ 806446 w 6019391"/>
              <a:gd name="connsiteY10103" fmla="*/ 3477746 h 3787550"/>
              <a:gd name="connsiteX10104" fmla="*/ 803457 w 6019391"/>
              <a:gd name="connsiteY10104" fmla="*/ 3482414 h 3787550"/>
              <a:gd name="connsiteX10105" fmla="*/ 801064 w 6019391"/>
              <a:gd name="connsiteY10105" fmla="*/ 3485855 h 3787550"/>
              <a:gd name="connsiteX10106" fmla="*/ 801293 w 6019391"/>
              <a:gd name="connsiteY10106" fmla="*/ 3485009 h 3787550"/>
              <a:gd name="connsiteX10107" fmla="*/ 803151 w 6019391"/>
              <a:gd name="connsiteY10107" fmla="*/ 3477988 h 3787550"/>
              <a:gd name="connsiteX10108" fmla="*/ 808555 w 6019391"/>
              <a:gd name="connsiteY10108" fmla="*/ 3469044 h 3787550"/>
              <a:gd name="connsiteX10109" fmla="*/ 808609 w 6019391"/>
              <a:gd name="connsiteY10109" fmla="*/ 3468958 h 3787550"/>
              <a:gd name="connsiteX10110" fmla="*/ 807690 w 6019391"/>
              <a:gd name="connsiteY10110" fmla="*/ 3464730 h 3787550"/>
              <a:gd name="connsiteX10111" fmla="*/ 803970 w 6019391"/>
              <a:gd name="connsiteY10111" fmla="*/ 3470801 h 3787550"/>
              <a:gd name="connsiteX10112" fmla="*/ 808119 w 6019391"/>
              <a:gd name="connsiteY10112" fmla="*/ 3462634 h 3787550"/>
              <a:gd name="connsiteX10113" fmla="*/ 806899 w 6019391"/>
              <a:gd name="connsiteY10113" fmla="*/ 3464154 h 3787550"/>
              <a:gd name="connsiteX10114" fmla="*/ 808474 w 6019391"/>
              <a:gd name="connsiteY10114" fmla="*/ 3458716 h 3787550"/>
              <a:gd name="connsiteX10115" fmla="*/ 807536 w 6019391"/>
              <a:gd name="connsiteY10115" fmla="*/ 3459747 h 3787550"/>
              <a:gd name="connsiteX10116" fmla="*/ 806619 w 6019391"/>
              <a:gd name="connsiteY10116" fmla="*/ 3461394 h 3787550"/>
              <a:gd name="connsiteX10117" fmla="*/ 806072 w 6019391"/>
              <a:gd name="connsiteY10117" fmla="*/ 3458773 h 3787550"/>
              <a:gd name="connsiteX10118" fmla="*/ 795760 w 6019391"/>
              <a:gd name="connsiteY10118" fmla="*/ 3475600 h 3787550"/>
              <a:gd name="connsiteX10119" fmla="*/ 799564 w 6019391"/>
              <a:gd name="connsiteY10119" fmla="*/ 3466385 h 3787550"/>
              <a:gd name="connsiteX10120" fmla="*/ 801250 w 6019391"/>
              <a:gd name="connsiteY10120" fmla="*/ 3458644 h 3787550"/>
              <a:gd name="connsiteX10121" fmla="*/ 800103 w 6019391"/>
              <a:gd name="connsiteY10121" fmla="*/ 3460360 h 3787550"/>
              <a:gd name="connsiteX10122" fmla="*/ 799988 w 6019391"/>
              <a:gd name="connsiteY10122" fmla="*/ 3460523 h 3787550"/>
              <a:gd name="connsiteX10123" fmla="*/ 781942 w 6019391"/>
              <a:gd name="connsiteY10123" fmla="*/ 3495138 h 3787550"/>
              <a:gd name="connsiteX10124" fmla="*/ 789504 w 6019391"/>
              <a:gd name="connsiteY10124" fmla="*/ 3475751 h 3787550"/>
              <a:gd name="connsiteX10125" fmla="*/ 783762 w 6019391"/>
              <a:gd name="connsiteY10125" fmla="*/ 3484907 h 3787550"/>
              <a:gd name="connsiteX10126" fmla="*/ 777095 w 6019391"/>
              <a:gd name="connsiteY10126" fmla="*/ 3495166 h 3787550"/>
              <a:gd name="connsiteX10127" fmla="*/ 775842 w 6019391"/>
              <a:gd name="connsiteY10127" fmla="*/ 3496732 h 3787550"/>
              <a:gd name="connsiteX10128" fmla="*/ 775635 w 6019391"/>
              <a:gd name="connsiteY10128" fmla="*/ 3497889 h 3787550"/>
              <a:gd name="connsiteX10129" fmla="*/ 772148 w 6019391"/>
              <a:gd name="connsiteY10129" fmla="*/ 3502796 h 3787550"/>
              <a:gd name="connsiteX10130" fmla="*/ 773126 w 6019391"/>
              <a:gd name="connsiteY10130" fmla="*/ 3497918 h 3787550"/>
              <a:gd name="connsiteX10131" fmla="*/ 773049 w 6019391"/>
              <a:gd name="connsiteY10131" fmla="*/ 3498044 h 3787550"/>
              <a:gd name="connsiteX10132" fmla="*/ 769653 w 6019391"/>
              <a:gd name="connsiteY10132" fmla="*/ 3500690 h 3787550"/>
              <a:gd name="connsiteX10133" fmla="*/ 766175 w 6019391"/>
              <a:gd name="connsiteY10133" fmla="*/ 3515094 h 3787550"/>
              <a:gd name="connsiteX10134" fmla="*/ 761784 w 6019391"/>
              <a:gd name="connsiteY10134" fmla="*/ 3525026 h 3787550"/>
              <a:gd name="connsiteX10135" fmla="*/ 762459 w 6019391"/>
              <a:gd name="connsiteY10135" fmla="*/ 3521686 h 3787550"/>
              <a:gd name="connsiteX10136" fmla="*/ 764789 w 6019391"/>
              <a:gd name="connsiteY10136" fmla="*/ 3517389 h 3787550"/>
              <a:gd name="connsiteX10137" fmla="*/ 766230 w 6019391"/>
              <a:gd name="connsiteY10137" fmla="*/ 3513584 h 3787550"/>
              <a:gd name="connsiteX10138" fmla="*/ 764421 w 6019391"/>
              <a:gd name="connsiteY10138" fmla="*/ 3513964 h 3787550"/>
              <a:gd name="connsiteX10139" fmla="*/ 764747 w 6019391"/>
              <a:gd name="connsiteY10139" fmla="*/ 3512794 h 3787550"/>
              <a:gd name="connsiteX10140" fmla="*/ 765595 w 6019391"/>
              <a:gd name="connsiteY10140" fmla="*/ 3500937 h 3787550"/>
              <a:gd name="connsiteX10141" fmla="*/ 761396 w 6019391"/>
              <a:gd name="connsiteY10141" fmla="*/ 3517411 h 3787550"/>
              <a:gd name="connsiteX10142" fmla="*/ 761101 w 6019391"/>
              <a:gd name="connsiteY10142" fmla="*/ 3518435 h 3787550"/>
              <a:gd name="connsiteX10143" fmla="*/ 761012 w 6019391"/>
              <a:gd name="connsiteY10143" fmla="*/ 3518558 h 3787550"/>
              <a:gd name="connsiteX10144" fmla="*/ 759306 w 6019391"/>
              <a:gd name="connsiteY10144" fmla="*/ 3521552 h 3787550"/>
              <a:gd name="connsiteX10145" fmla="*/ 763525 w 6019391"/>
              <a:gd name="connsiteY10145" fmla="*/ 3501429 h 3787550"/>
              <a:gd name="connsiteX10146" fmla="*/ 756058 w 6019391"/>
              <a:gd name="connsiteY10146" fmla="*/ 3518765 h 3787550"/>
              <a:gd name="connsiteX10147" fmla="*/ 753707 w 6019391"/>
              <a:gd name="connsiteY10147" fmla="*/ 3526759 h 3787550"/>
              <a:gd name="connsiteX10148" fmla="*/ 754803 w 6019391"/>
              <a:gd name="connsiteY10148" fmla="*/ 3521676 h 3787550"/>
              <a:gd name="connsiteX10149" fmla="*/ 733429 w 6019391"/>
              <a:gd name="connsiteY10149" fmla="*/ 3571290 h 3787550"/>
              <a:gd name="connsiteX10150" fmla="*/ 731623 w 6019391"/>
              <a:gd name="connsiteY10150" fmla="*/ 3580255 h 3787550"/>
              <a:gd name="connsiteX10151" fmla="*/ 716491 w 6019391"/>
              <a:gd name="connsiteY10151" fmla="*/ 3610532 h 3787550"/>
              <a:gd name="connsiteX10152" fmla="*/ 728285 w 6019391"/>
              <a:gd name="connsiteY10152" fmla="*/ 3579685 h 3787550"/>
              <a:gd name="connsiteX10153" fmla="*/ 727874 w 6019391"/>
              <a:gd name="connsiteY10153" fmla="*/ 3566171 h 3787550"/>
              <a:gd name="connsiteX10154" fmla="*/ 687487 w 6019391"/>
              <a:gd name="connsiteY10154" fmla="*/ 3640667 h 3787550"/>
              <a:gd name="connsiteX10155" fmla="*/ 684533 w 6019391"/>
              <a:gd name="connsiteY10155" fmla="*/ 3645488 h 3787550"/>
              <a:gd name="connsiteX10156" fmla="*/ 695560 w 6019391"/>
              <a:gd name="connsiteY10156" fmla="*/ 3615891 h 3787550"/>
              <a:gd name="connsiteX10157" fmla="*/ 697063 w 6019391"/>
              <a:gd name="connsiteY10157" fmla="*/ 3601831 h 3787550"/>
              <a:gd name="connsiteX10158" fmla="*/ 653147 w 6019391"/>
              <a:gd name="connsiteY10158" fmla="*/ 3679078 h 3787550"/>
              <a:gd name="connsiteX10159" fmla="*/ 683491 w 6019391"/>
              <a:gd name="connsiteY10159" fmla="*/ 3606784 h 3787550"/>
              <a:gd name="connsiteX10160" fmla="*/ 685652 w 6019391"/>
              <a:gd name="connsiteY10160" fmla="*/ 3591653 h 3787550"/>
              <a:gd name="connsiteX10161" fmla="*/ 686419 w 6019391"/>
              <a:gd name="connsiteY10161" fmla="*/ 3590402 h 3787550"/>
              <a:gd name="connsiteX10162" fmla="*/ 723357 w 6019391"/>
              <a:gd name="connsiteY10162" fmla="*/ 3515514 h 3787550"/>
              <a:gd name="connsiteX10163" fmla="*/ 716680 w 6019391"/>
              <a:gd name="connsiteY10163" fmla="*/ 3526409 h 3787550"/>
              <a:gd name="connsiteX10164" fmla="*/ 744946 w 6019391"/>
              <a:gd name="connsiteY10164" fmla="*/ 3466104 h 3787550"/>
              <a:gd name="connsiteX10165" fmla="*/ 739145 w 6019391"/>
              <a:gd name="connsiteY10165" fmla="*/ 3475570 h 3787550"/>
              <a:gd name="connsiteX10166" fmla="*/ 742181 w 6019391"/>
              <a:gd name="connsiteY10166" fmla="*/ 3467604 h 3787550"/>
              <a:gd name="connsiteX10167" fmla="*/ 744343 w 6019391"/>
              <a:gd name="connsiteY10167" fmla="*/ 3452472 h 3787550"/>
              <a:gd name="connsiteX10168" fmla="*/ 723688 w 6019391"/>
              <a:gd name="connsiteY10168" fmla="*/ 3486176 h 3787550"/>
              <a:gd name="connsiteX10169" fmla="*/ 731291 w 6019391"/>
              <a:gd name="connsiteY10169" fmla="*/ 3470762 h 3787550"/>
              <a:gd name="connsiteX10170" fmla="*/ 723001 w 6019391"/>
              <a:gd name="connsiteY10170" fmla="*/ 3487298 h 3787550"/>
              <a:gd name="connsiteX10171" fmla="*/ 723688 w 6019391"/>
              <a:gd name="connsiteY10171" fmla="*/ 3486176 h 3787550"/>
              <a:gd name="connsiteX10172" fmla="*/ 694354 w 6019391"/>
              <a:gd name="connsiteY10172" fmla="*/ 3545649 h 3787550"/>
              <a:gd name="connsiteX10173" fmla="*/ 694982 w 6019391"/>
              <a:gd name="connsiteY10173" fmla="*/ 3533018 h 3787550"/>
              <a:gd name="connsiteX10174" fmla="*/ 723780 w 6019391"/>
              <a:gd name="connsiteY10174" fmla="*/ 3469049 h 3787550"/>
              <a:gd name="connsiteX10175" fmla="*/ 745117 w 6019391"/>
              <a:gd name="connsiteY10175" fmla="*/ 3414579 h 3787550"/>
              <a:gd name="connsiteX10176" fmla="*/ 741806 w 6019391"/>
              <a:gd name="connsiteY10176" fmla="*/ 3421128 h 3787550"/>
              <a:gd name="connsiteX10177" fmla="*/ 736553 w 6019391"/>
              <a:gd name="connsiteY10177" fmla="*/ 3423459 h 3787550"/>
              <a:gd name="connsiteX10178" fmla="*/ 733331 w 6019391"/>
              <a:gd name="connsiteY10178" fmla="*/ 3427104 h 3787550"/>
              <a:gd name="connsiteX10179" fmla="*/ 716351 w 6019391"/>
              <a:gd name="connsiteY10179" fmla="*/ 3463333 h 3787550"/>
              <a:gd name="connsiteX10180" fmla="*/ 721678 w 6019391"/>
              <a:gd name="connsiteY10180" fmla="*/ 3446239 h 3787550"/>
              <a:gd name="connsiteX10181" fmla="*/ 715661 w 6019391"/>
              <a:gd name="connsiteY10181" fmla="*/ 3456881 h 3787550"/>
              <a:gd name="connsiteX10182" fmla="*/ 704930 w 6019391"/>
              <a:gd name="connsiteY10182" fmla="*/ 3473701 h 3787550"/>
              <a:gd name="connsiteX10183" fmla="*/ 722566 w 6019391"/>
              <a:gd name="connsiteY10183" fmla="*/ 3435909 h 3787550"/>
              <a:gd name="connsiteX10184" fmla="*/ 725912 w 6019391"/>
              <a:gd name="connsiteY10184" fmla="*/ 3428208 h 3787550"/>
              <a:gd name="connsiteX10185" fmla="*/ 728800 w 6019391"/>
              <a:gd name="connsiteY10185" fmla="*/ 3423385 h 3787550"/>
              <a:gd name="connsiteX10186" fmla="*/ 731071 w 6019391"/>
              <a:gd name="connsiteY10186" fmla="*/ 3416104 h 3787550"/>
              <a:gd name="connsiteX10187" fmla="*/ 731143 w 6019391"/>
              <a:gd name="connsiteY10187" fmla="*/ 3411253 h 3787550"/>
              <a:gd name="connsiteX10188" fmla="*/ 726244 w 6019391"/>
              <a:gd name="connsiteY10188" fmla="*/ 3418557 h 3787550"/>
              <a:gd name="connsiteX10189" fmla="*/ 725672 w 6019391"/>
              <a:gd name="connsiteY10189" fmla="*/ 3418698 h 3787550"/>
              <a:gd name="connsiteX10190" fmla="*/ 699056 w 6019391"/>
              <a:gd name="connsiteY10190" fmla="*/ 3474359 h 3787550"/>
              <a:gd name="connsiteX10191" fmla="*/ 697059 w 6019391"/>
              <a:gd name="connsiteY10191" fmla="*/ 3474610 h 3787550"/>
              <a:gd name="connsiteX10192" fmla="*/ 696595 w 6019391"/>
              <a:gd name="connsiteY10192" fmla="*/ 3475368 h 3787550"/>
              <a:gd name="connsiteX10193" fmla="*/ 694104 w 6019391"/>
              <a:gd name="connsiteY10193" fmla="*/ 3479431 h 3787550"/>
              <a:gd name="connsiteX10194" fmla="*/ 693310 w 6019391"/>
              <a:gd name="connsiteY10194" fmla="*/ 3469123 h 3787550"/>
              <a:gd name="connsiteX10195" fmla="*/ 654456 w 6019391"/>
              <a:gd name="connsiteY10195" fmla="*/ 3541117 h 3787550"/>
              <a:gd name="connsiteX10196" fmla="*/ 652951 w 6019391"/>
              <a:gd name="connsiteY10196" fmla="*/ 3555179 h 3787550"/>
              <a:gd name="connsiteX10197" fmla="*/ 649149 w 6019391"/>
              <a:gd name="connsiteY10197" fmla="*/ 3564393 h 3787550"/>
              <a:gd name="connsiteX10198" fmla="*/ 637711 w 6019391"/>
              <a:gd name="connsiteY10198" fmla="*/ 3577038 h 3787550"/>
              <a:gd name="connsiteX10199" fmla="*/ 651966 w 6019391"/>
              <a:gd name="connsiteY10199" fmla="*/ 3539593 h 3787550"/>
              <a:gd name="connsiteX10200" fmla="*/ 653362 w 6019391"/>
              <a:gd name="connsiteY10200" fmla="*/ 3525711 h 3787550"/>
              <a:gd name="connsiteX10201" fmla="*/ 618037 w 6019391"/>
              <a:gd name="connsiteY10201" fmla="*/ 3594957 h 3787550"/>
              <a:gd name="connsiteX10202" fmla="*/ 615273 w 6019391"/>
              <a:gd name="connsiteY10202" fmla="*/ 3596458 h 3787550"/>
              <a:gd name="connsiteX10203" fmla="*/ 633606 w 6019391"/>
              <a:gd name="connsiteY10203" fmla="*/ 3543335 h 3787550"/>
              <a:gd name="connsiteX10204" fmla="*/ 635111 w 6019391"/>
              <a:gd name="connsiteY10204" fmla="*/ 3529273 h 3787550"/>
              <a:gd name="connsiteX10205" fmla="*/ 575324 w 6019391"/>
              <a:gd name="connsiteY10205" fmla="*/ 3653048 h 3787550"/>
              <a:gd name="connsiteX10206" fmla="*/ 571712 w 6019391"/>
              <a:gd name="connsiteY10206" fmla="*/ 3658941 h 3787550"/>
              <a:gd name="connsiteX10207" fmla="*/ 564461 w 6019391"/>
              <a:gd name="connsiteY10207" fmla="*/ 3667764 h 3787550"/>
              <a:gd name="connsiteX10208" fmla="*/ 567882 w 6019391"/>
              <a:gd name="connsiteY10208" fmla="*/ 3656596 h 3787550"/>
              <a:gd name="connsiteX10209" fmla="*/ 566514 w 6019391"/>
              <a:gd name="connsiteY10209" fmla="*/ 3644215 h 3787550"/>
              <a:gd name="connsiteX10210" fmla="*/ 531955 w 6019391"/>
              <a:gd name="connsiteY10210" fmla="*/ 3712209 h 3787550"/>
              <a:gd name="connsiteX10211" fmla="*/ 500462 w 6019391"/>
              <a:gd name="connsiteY10211" fmla="*/ 3783799 h 3787550"/>
              <a:gd name="connsiteX10212" fmla="*/ 498163 w 6019391"/>
              <a:gd name="connsiteY10212" fmla="*/ 3787550 h 3787550"/>
              <a:gd name="connsiteX10213" fmla="*/ 538467 w 6019391"/>
              <a:gd name="connsiteY10213" fmla="*/ 3678374 h 3787550"/>
              <a:gd name="connsiteX10214" fmla="*/ 538821 w 6019391"/>
              <a:gd name="connsiteY10214" fmla="*/ 3663610 h 3787550"/>
              <a:gd name="connsiteX10215" fmla="*/ 555075 w 6019391"/>
              <a:gd name="connsiteY10215" fmla="*/ 3622476 h 3787550"/>
              <a:gd name="connsiteX10216" fmla="*/ 558029 w 6019391"/>
              <a:gd name="connsiteY10216" fmla="*/ 3617655 h 3787550"/>
              <a:gd name="connsiteX10217" fmla="*/ 558905 w 6019391"/>
              <a:gd name="connsiteY10217" fmla="*/ 3624822 h 3787550"/>
              <a:gd name="connsiteX10218" fmla="*/ 562707 w 6019391"/>
              <a:gd name="connsiteY10218" fmla="*/ 3615607 h 3787550"/>
              <a:gd name="connsiteX10219" fmla="*/ 559589 w 6019391"/>
              <a:gd name="connsiteY10219" fmla="*/ 3626714 h 3787550"/>
              <a:gd name="connsiteX10220" fmla="*/ 559509 w 6019391"/>
              <a:gd name="connsiteY10220" fmla="*/ 3638453 h 3787550"/>
              <a:gd name="connsiteX10221" fmla="*/ 583668 w 6019391"/>
              <a:gd name="connsiteY10221" fmla="*/ 3578828 h 3787550"/>
              <a:gd name="connsiteX10222" fmla="*/ 563803 w 6019391"/>
              <a:gd name="connsiteY10222" fmla="*/ 3634452 h 3787550"/>
              <a:gd name="connsiteX10223" fmla="*/ 563558 w 6019391"/>
              <a:gd name="connsiteY10223" fmla="*/ 3649037 h 3787550"/>
              <a:gd name="connsiteX10224" fmla="*/ 585338 w 6019391"/>
              <a:gd name="connsiteY10224" fmla="*/ 3596305 h 3787550"/>
              <a:gd name="connsiteX10225" fmla="*/ 581917 w 6019391"/>
              <a:gd name="connsiteY10225" fmla="*/ 3607473 h 3787550"/>
              <a:gd name="connsiteX10226" fmla="*/ 580523 w 6019391"/>
              <a:gd name="connsiteY10226" fmla="*/ 3621355 h 3787550"/>
              <a:gd name="connsiteX10227" fmla="*/ 628789 w 6019391"/>
              <a:gd name="connsiteY10227" fmla="*/ 3525404 h 3787550"/>
              <a:gd name="connsiteX10228" fmla="*/ 630181 w 6019391"/>
              <a:gd name="connsiteY10228" fmla="*/ 3522757 h 3787550"/>
              <a:gd name="connsiteX10229" fmla="*/ 638690 w 6019391"/>
              <a:gd name="connsiteY10229" fmla="*/ 3506574 h 3787550"/>
              <a:gd name="connsiteX10230" fmla="*/ 638777 w 6019391"/>
              <a:gd name="connsiteY10230" fmla="*/ 3505702 h 3787550"/>
              <a:gd name="connsiteX10231" fmla="*/ 640036 w 6019391"/>
              <a:gd name="connsiteY10231" fmla="*/ 3503744 h 3787550"/>
              <a:gd name="connsiteX10232" fmla="*/ 642487 w 6019391"/>
              <a:gd name="connsiteY10232" fmla="*/ 3493113 h 3787550"/>
              <a:gd name="connsiteX10233" fmla="*/ 642196 w 6019391"/>
              <a:gd name="connsiteY10233" fmla="*/ 3488913 h 3787550"/>
              <a:gd name="connsiteX10234" fmla="*/ 631716 w 6019391"/>
              <a:gd name="connsiteY10234" fmla="*/ 3509022 h 3787550"/>
              <a:gd name="connsiteX10235" fmla="*/ 621236 w 6019391"/>
              <a:gd name="connsiteY10235" fmla="*/ 3529132 h 3787550"/>
              <a:gd name="connsiteX10236" fmla="*/ 619814 w 6019391"/>
              <a:gd name="connsiteY10236" fmla="*/ 3531452 h 3787550"/>
              <a:gd name="connsiteX10237" fmla="*/ 598499 w 6019391"/>
              <a:gd name="connsiteY10237" fmla="*/ 3577838 h 3787550"/>
              <a:gd name="connsiteX10238" fmla="*/ 615517 w 6019391"/>
              <a:gd name="connsiteY10238" fmla="*/ 3535454 h 3787550"/>
              <a:gd name="connsiteX10239" fmla="*/ 632537 w 6019391"/>
              <a:gd name="connsiteY10239" fmla="*/ 3493070 h 3787550"/>
              <a:gd name="connsiteX10240" fmla="*/ 632893 w 6019391"/>
              <a:gd name="connsiteY10240" fmla="*/ 3478306 h 3787550"/>
              <a:gd name="connsiteX10241" fmla="*/ 609471 w 6019391"/>
              <a:gd name="connsiteY10241" fmla="*/ 3525120 h 3787550"/>
              <a:gd name="connsiteX10242" fmla="*/ 589304 w 6019391"/>
              <a:gd name="connsiteY10242" fmla="*/ 3572210 h 3787550"/>
              <a:gd name="connsiteX10243" fmla="*/ 594229 w 6019391"/>
              <a:gd name="connsiteY10243" fmla="*/ 3555577 h 3787550"/>
              <a:gd name="connsiteX10244" fmla="*/ 592779 w 6019391"/>
              <a:gd name="connsiteY10244" fmla="*/ 3546339 h 3787550"/>
              <a:gd name="connsiteX10245" fmla="*/ 590573 w 6019391"/>
              <a:gd name="connsiteY10245" fmla="*/ 3552571 h 3787550"/>
              <a:gd name="connsiteX10246" fmla="*/ 588441 w 6019391"/>
              <a:gd name="connsiteY10246" fmla="*/ 3556262 h 3787550"/>
              <a:gd name="connsiteX10247" fmla="*/ 599872 w 6019391"/>
              <a:gd name="connsiteY10247" fmla="*/ 3529499 h 3787550"/>
              <a:gd name="connsiteX10248" fmla="*/ 611905 w 6019391"/>
              <a:gd name="connsiteY10248" fmla="*/ 3503525 h 3787550"/>
              <a:gd name="connsiteX10249" fmla="*/ 623798 w 6019391"/>
              <a:gd name="connsiteY10249" fmla="*/ 3476064 h 3787550"/>
              <a:gd name="connsiteX10250" fmla="*/ 619681 w 6019391"/>
              <a:gd name="connsiteY10250" fmla="*/ 3482302 h 3787550"/>
              <a:gd name="connsiteX10251" fmla="*/ 617815 w 6019391"/>
              <a:gd name="connsiteY10251" fmla="*/ 3485121 h 3787550"/>
              <a:gd name="connsiteX10252" fmla="*/ 618018 w 6019391"/>
              <a:gd name="connsiteY10252" fmla="*/ 3481431 h 3787550"/>
              <a:gd name="connsiteX10253" fmla="*/ 617967 w 6019391"/>
              <a:gd name="connsiteY10253" fmla="*/ 3480141 h 3787550"/>
              <a:gd name="connsiteX10254" fmla="*/ 623471 w 6019391"/>
              <a:gd name="connsiteY10254" fmla="*/ 3471171 h 3787550"/>
              <a:gd name="connsiteX10255" fmla="*/ 627714 w 6019391"/>
              <a:gd name="connsiteY10255" fmla="*/ 3465003 h 3787550"/>
              <a:gd name="connsiteX10256" fmla="*/ 633846 w 6019391"/>
              <a:gd name="connsiteY10256" fmla="*/ 3442706 h 3787550"/>
              <a:gd name="connsiteX10257" fmla="*/ 633695 w 6019391"/>
              <a:gd name="connsiteY10257" fmla="*/ 3442515 h 3787550"/>
              <a:gd name="connsiteX10258" fmla="*/ 634096 w 6019391"/>
              <a:gd name="connsiteY10258" fmla="*/ 3440915 h 3787550"/>
              <a:gd name="connsiteX10259" fmla="*/ 633350 w 6019391"/>
              <a:gd name="connsiteY10259" fmla="*/ 3438769 h 3787550"/>
              <a:gd name="connsiteX10260" fmla="*/ 631195 w 6019391"/>
              <a:gd name="connsiteY10260" fmla="*/ 3449269 h 3787550"/>
              <a:gd name="connsiteX10261" fmla="*/ 621208 w 6019391"/>
              <a:gd name="connsiteY10261" fmla="*/ 3471153 h 3787550"/>
              <a:gd name="connsiteX10262" fmla="*/ 619483 w 6019391"/>
              <a:gd name="connsiteY10262" fmla="*/ 3468378 h 3787550"/>
              <a:gd name="connsiteX10263" fmla="*/ 555238 w 6019391"/>
              <a:gd name="connsiteY10263" fmla="*/ 3607595 h 3787550"/>
              <a:gd name="connsiteX10264" fmla="*/ 543910 w 6019391"/>
              <a:gd name="connsiteY10264" fmla="*/ 3632096 h 3787550"/>
              <a:gd name="connsiteX10265" fmla="*/ 544649 w 6019391"/>
              <a:gd name="connsiteY10265" fmla="*/ 3619286 h 3787550"/>
              <a:gd name="connsiteX10266" fmla="*/ 571380 w 6019391"/>
              <a:gd name="connsiteY10266" fmla="*/ 3558044 h 3787550"/>
              <a:gd name="connsiteX10267" fmla="*/ 596581 w 6019391"/>
              <a:gd name="connsiteY10267" fmla="*/ 3494144 h 3787550"/>
              <a:gd name="connsiteX10268" fmla="*/ 597320 w 6019391"/>
              <a:gd name="connsiteY10268" fmla="*/ 3481334 h 3787550"/>
              <a:gd name="connsiteX10269" fmla="*/ 582763 w 6019391"/>
              <a:gd name="connsiteY10269" fmla="*/ 3513682 h 3787550"/>
              <a:gd name="connsiteX10270" fmla="*/ 568098 w 6019391"/>
              <a:gd name="connsiteY10270" fmla="*/ 3546209 h 3787550"/>
              <a:gd name="connsiteX10271" fmla="*/ 566564 w 6019391"/>
              <a:gd name="connsiteY10271" fmla="*/ 3540113 h 3787550"/>
              <a:gd name="connsiteX10272" fmla="*/ 561229 w 6019391"/>
              <a:gd name="connsiteY10272" fmla="*/ 3551829 h 3787550"/>
              <a:gd name="connsiteX10273" fmla="*/ 555237 w 6019391"/>
              <a:gd name="connsiteY10273" fmla="*/ 3564615 h 3787550"/>
              <a:gd name="connsiteX10274" fmla="*/ 555319 w 6019391"/>
              <a:gd name="connsiteY10274" fmla="*/ 3561473 h 3787550"/>
              <a:gd name="connsiteX10275" fmla="*/ 630891 w 6019391"/>
              <a:gd name="connsiteY10275" fmla="*/ 3397755 h 3787550"/>
              <a:gd name="connsiteX10276" fmla="*/ 633053 w 6019391"/>
              <a:gd name="connsiteY10276" fmla="*/ 3382623 h 3787550"/>
              <a:gd name="connsiteX10277" fmla="*/ 633792 w 6019391"/>
              <a:gd name="connsiteY10277" fmla="*/ 3378795 h 3787550"/>
              <a:gd name="connsiteX10278" fmla="*/ 628314 w 6019391"/>
              <a:gd name="connsiteY10278" fmla="*/ 3395616 h 3787550"/>
              <a:gd name="connsiteX10279" fmla="*/ 627086 w 6019391"/>
              <a:gd name="connsiteY10279" fmla="*/ 3388917 h 3787550"/>
              <a:gd name="connsiteX10280" fmla="*/ 629257 w 6019391"/>
              <a:gd name="connsiteY10280" fmla="*/ 3380646 h 3787550"/>
              <a:gd name="connsiteX10281" fmla="*/ 615048 w 6019391"/>
              <a:gd name="connsiteY10281" fmla="*/ 3414580 h 3787550"/>
              <a:gd name="connsiteX10282" fmla="*/ 616090 w 6019391"/>
              <a:gd name="connsiteY10282" fmla="*/ 3408139 h 3787550"/>
              <a:gd name="connsiteX10283" fmla="*/ 616031 w 6019391"/>
              <a:gd name="connsiteY10283" fmla="*/ 3407255 h 3787550"/>
              <a:gd name="connsiteX10284" fmla="*/ 614939 w 6019391"/>
              <a:gd name="connsiteY10284" fmla="*/ 3406162 h 3787550"/>
              <a:gd name="connsiteX10285" fmla="*/ 580271 w 6019391"/>
              <a:gd name="connsiteY10285" fmla="*/ 3474336 h 3787550"/>
              <a:gd name="connsiteX10286" fmla="*/ 563908 w 6019391"/>
              <a:gd name="connsiteY10286" fmla="*/ 3507052 h 3787550"/>
              <a:gd name="connsiteX10287" fmla="*/ 548970 w 6019391"/>
              <a:gd name="connsiteY10287" fmla="*/ 3542605 h 3787550"/>
              <a:gd name="connsiteX10288" fmla="*/ 532799 w 6019391"/>
              <a:gd name="connsiteY10288" fmla="*/ 3580596 h 3787550"/>
              <a:gd name="connsiteX10289" fmla="*/ 530309 w 6019391"/>
              <a:gd name="connsiteY10289" fmla="*/ 3579072 h 3787550"/>
              <a:gd name="connsiteX10290" fmla="*/ 511949 w 6019391"/>
              <a:gd name="connsiteY10290" fmla="*/ 3620634 h 3787550"/>
              <a:gd name="connsiteX10291" fmla="*/ 548641 w 6019391"/>
              <a:gd name="connsiteY10291" fmla="*/ 3525948 h 3787550"/>
              <a:gd name="connsiteX10292" fmla="*/ 558054 w 6019391"/>
              <a:gd name="connsiteY10292" fmla="*/ 3501994 h 3787550"/>
              <a:gd name="connsiteX10293" fmla="*/ 568615 w 6019391"/>
              <a:gd name="connsiteY10293" fmla="*/ 3478743 h 3787550"/>
              <a:gd name="connsiteX10294" fmla="*/ 578001 w 6019391"/>
              <a:gd name="connsiteY10294" fmla="*/ 3459865 h 3787550"/>
              <a:gd name="connsiteX10295" fmla="*/ 578960 w 6019391"/>
              <a:gd name="connsiteY10295" fmla="*/ 3457937 h 3787550"/>
              <a:gd name="connsiteX10296" fmla="*/ 584985 w 6019391"/>
              <a:gd name="connsiteY10296" fmla="*/ 3430009 h 3787550"/>
              <a:gd name="connsiteX10297" fmla="*/ 572630 w 6019391"/>
              <a:gd name="connsiteY10297" fmla="*/ 3455750 h 3787550"/>
              <a:gd name="connsiteX10298" fmla="*/ 542675 w 6019391"/>
              <a:gd name="connsiteY10298" fmla="*/ 3512472 h 3787550"/>
              <a:gd name="connsiteX10299" fmla="*/ 550665 w 6019391"/>
              <a:gd name="connsiteY10299" fmla="*/ 3490839 h 3787550"/>
              <a:gd name="connsiteX10300" fmla="*/ 580845 w 6019391"/>
              <a:gd name="connsiteY10300" fmla="*/ 3429987 h 3787550"/>
              <a:gd name="connsiteX10301" fmla="*/ 581339 w 6019391"/>
              <a:gd name="connsiteY10301" fmla="*/ 3428262 h 3787550"/>
              <a:gd name="connsiteX10302" fmla="*/ 581286 w 6019391"/>
              <a:gd name="connsiteY10302" fmla="*/ 3427816 h 3787550"/>
              <a:gd name="connsiteX10303" fmla="*/ 581534 w 6019391"/>
              <a:gd name="connsiteY10303" fmla="*/ 3427579 h 3787550"/>
              <a:gd name="connsiteX10304" fmla="*/ 582234 w 6019391"/>
              <a:gd name="connsiteY10304" fmla="*/ 3425131 h 3787550"/>
              <a:gd name="connsiteX10305" fmla="*/ 582445 w 6019391"/>
              <a:gd name="connsiteY10305" fmla="*/ 3423036 h 3787550"/>
              <a:gd name="connsiteX10306" fmla="*/ 583958 w 6019391"/>
              <a:gd name="connsiteY10306" fmla="*/ 3420181 h 3787550"/>
              <a:gd name="connsiteX10307" fmla="*/ 583086 w 6019391"/>
              <a:gd name="connsiteY10307" fmla="*/ 3423325 h 3787550"/>
              <a:gd name="connsiteX10308" fmla="*/ 585415 w 6019391"/>
              <a:gd name="connsiteY10308" fmla="*/ 3419524 h 3787550"/>
              <a:gd name="connsiteX10309" fmla="*/ 586293 w 6019391"/>
              <a:gd name="connsiteY10309" fmla="*/ 3417390 h 3787550"/>
              <a:gd name="connsiteX10310" fmla="*/ 591167 w 6019391"/>
              <a:gd name="connsiteY10310" fmla="*/ 3405565 h 3787550"/>
              <a:gd name="connsiteX10311" fmla="*/ 595729 w 6019391"/>
              <a:gd name="connsiteY10311" fmla="*/ 3388219 h 3787550"/>
              <a:gd name="connsiteX10312" fmla="*/ 595886 w 6019391"/>
              <a:gd name="connsiteY10312" fmla="*/ 3378081 h 3787550"/>
              <a:gd name="connsiteX10313" fmla="*/ 592604 w 6019391"/>
              <a:gd name="connsiteY10313" fmla="*/ 3388572 h 3787550"/>
              <a:gd name="connsiteX10314" fmla="*/ 583958 w 6019391"/>
              <a:gd name="connsiteY10314" fmla="*/ 3420181 h 3787550"/>
              <a:gd name="connsiteX10315" fmla="*/ 590114 w 6019391"/>
              <a:gd name="connsiteY10315" fmla="*/ 3392852 h 3787550"/>
              <a:gd name="connsiteX10316" fmla="*/ 593053 w 6019391"/>
              <a:gd name="connsiteY10316" fmla="*/ 3381066 h 3787550"/>
              <a:gd name="connsiteX10317" fmla="*/ 581572 w 6019391"/>
              <a:gd name="connsiteY10317" fmla="*/ 3407256 h 3787550"/>
              <a:gd name="connsiteX10318" fmla="*/ 547682 w 6019391"/>
              <a:gd name="connsiteY10318" fmla="*/ 3484102 h 3787550"/>
              <a:gd name="connsiteX10319" fmla="*/ 529432 w 6019391"/>
              <a:gd name="connsiteY10319" fmla="*/ 3534082 h 3787550"/>
              <a:gd name="connsiteX10320" fmla="*/ 528611 w 6019391"/>
              <a:gd name="connsiteY10320" fmla="*/ 3550035 h 3787550"/>
              <a:gd name="connsiteX10321" fmla="*/ 541855 w 6019391"/>
              <a:gd name="connsiteY10321" fmla="*/ 3528426 h 3787550"/>
              <a:gd name="connsiteX10322" fmla="*/ 517562 w 6019391"/>
              <a:gd name="connsiteY10322" fmla="*/ 3590148 h 3787550"/>
              <a:gd name="connsiteX10323" fmla="*/ 497441 w 6019391"/>
              <a:gd name="connsiteY10323" fmla="*/ 3646774 h 3787550"/>
              <a:gd name="connsiteX10324" fmla="*/ 493974 w 6019391"/>
              <a:gd name="connsiteY10324" fmla="*/ 3646304 h 3787550"/>
              <a:gd name="connsiteX10325" fmla="*/ 473916 w 6019391"/>
              <a:gd name="connsiteY10325" fmla="*/ 3676678 h 3787550"/>
              <a:gd name="connsiteX10326" fmla="*/ 442778 w 6019391"/>
              <a:gd name="connsiteY10326" fmla="*/ 3742100 h 3787550"/>
              <a:gd name="connsiteX10327" fmla="*/ 458811 w 6019391"/>
              <a:gd name="connsiteY10327" fmla="*/ 3684131 h 3787550"/>
              <a:gd name="connsiteX10328" fmla="*/ 458784 w 6019391"/>
              <a:gd name="connsiteY10328" fmla="*/ 3672572 h 3787550"/>
              <a:gd name="connsiteX10329" fmla="*/ 454406 w 6019391"/>
              <a:gd name="connsiteY10329" fmla="*/ 3679715 h 3787550"/>
              <a:gd name="connsiteX10330" fmla="*/ 467046 w 6019391"/>
              <a:gd name="connsiteY10330" fmla="*/ 3644475 h 3787550"/>
              <a:gd name="connsiteX10331" fmla="*/ 469153 w 6019391"/>
              <a:gd name="connsiteY10331" fmla="*/ 3644046 h 3787550"/>
              <a:gd name="connsiteX10332" fmla="*/ 487594 w 6019391"/>
              <a:gd name="connsiteY10332" fmla="*/ 3599340 h 3787550"/>
              <a:gd name="connsiteX10333" fmla="*/ 489428 w 6019391"/>
              <a:gd name="connsiteY10333" fmla="*/ 3605375 h 3787550"/>
              <a:gd name="connsiteX10334" fmla="*/ 490195 w 6019391"/>
              <a:gd name="connsiteY10334" fmla="*/ 3604123 h 3787550"/>
              <a:gd name="connsiteX10335" fmla="*/ 506366 w 6019391"/>
              <a:gd name="connsiteY10335" fmla="*/ 3566132 h 3787550"/>
              <a:gd name="connsiteX10336" fmla="*/ 508280 w 6019391"/>
              <a:gd name="connsiteY10336" fmla="*/ 3565586 h 3787550"/>
              <a:gd name="connsiteX10337" fmla="*/ 513890 w 6019391"/>
              <a:gd name="connsiteY10337" fmla="*/ 3550846 h 3787550"/>
              <a:gd name="connsiteX10338" fmla="*/ 528993 w 6019391"/>
              <a:gd name="connsiteY10338" fmla="*/ 3509008 h 3787550"/>
              <a:gd name="connsiteX10339" fmla="*/ 532814 w 6019391"/>
              <a:gd name="connsiteY10339" fmla="*/ 3501504 h 3787550"/>
              <a:gd name="connsiteX10340" fmla="*/ 535484 w 6019391"/>
              <a:gd name="connsiteY10340" fmla="*/ 3496261 h 3787550"/>
              <a:gd name="connsiteX10341" fmla="*/ 532691 w 6019391"/>
              <a:gd name="connsiteY10341" fmla="*/ 3503136 h 3787550"/>
              <a:gd name="connsiteX10342" fmla="*/ 515312 w 6019391"/>
              <a:gd name="connsiteY10342" fmla="*/ 3548524 h 3787550"/>
              <a:gd name="connsiteX10343" fmla="*/ 480125 w 6019391"/>
              <a:gd name="connsiteY10343" fmla="*/ 3637747 h 3787550"/>
              <a:gd name="connsiteX10344" fmla="*/ 479306 w 6019391"/>
              <a:gd name="connsiteY10344" fmla="*/ 3653699 h 3787550"/>
              <a:gd name="connsiteX10345" fmla="*/ 544069 w 6019391"/>
              <a:gd name="connsiteY10345" fmla="*/ 3489995 h 3787550"/>
              <a:gd name="connsiteX10346" fmla="*/ 593549 w 6019391"/>
              <a:gd name="connsiteY10346" fmla="*/ 3379077 h 3787550"/>
              <a:gd name="connsiteX10347" fmla="*/ 597420 w 6019391"/>
              <a:gd name="connsiteY10347" fmla="*/ 3363548 h 3787550"/>
              <a:gd name="connsiteX10348" fmla="*/ 605809 w 6019391"/>
              <a:gd name="connsiteY10348" fmla="*/ 3335917 h 3787550"/>
              <a:gd name="connsiteX10349" fmla="*/ 605845 w 6019391"/>
              <a:gd name="connsiteY10349" fmla="*/ 3335791 h 3787550"/>
              <a:gd name="connsiteX10350" fmla="*/ 590684 w 6019391"/>
              <a:gd name="connsiteY10350" fmla="*/ 3368231 h 3787550"/>
              <a:gd name="connsiteX10351" fmla="*/ 595783 w 6019391"/>
              <a:gd name="connsiteY10351" fmla="*/ 3356613 h 3787550"/>
              <a:gd name="connsiteX10352" fmla="*/ 596713 w 6019391"/>
              <a:gd name="connsiteY10352" fmla="*/ 3340483 h 3787550"/>
              <a:gd name="connsiteX10353" fmla="*/ 577368 w 6019391"/>
              <a:gd name="connsiteY10353" fmla="*/ 3375057 h 3787550"/>
              <a:gd name="connsiteX10354" fmla="*/ 592580 w 6019391"/>
              <a:gd name="connsiteY10354" fmla="*/ 3333040 h 3787550"/>
              <a:gd name="connsiteX10355" fmla="*/ 593320 w 6019391"/>
              <a:gd name="connsiteY10355" fmla="*/ 3320230 h 3787550"/>
              <a:gd name="connsiteX10356" fmla="*/ 556463 w 6019391"/>
              <a:gd name="connsiteY10356" fmla="*/ 3391975 h 3787550"/>
              <a:gd name="connsiteX10357" fmla="*/ 555778 w 6019391"/>
              <a:gd name="connsiteY10357" fmla="*/ 3381487 h 3787550"/>
              <a:gd name="connsiteX10358" fmla="*/ 501712 w 6019391"/>
              <a:gd name="connsiteY10358" fmla="*/ 3495499 h 3787550"/>
              <a:gd name="connsiteX10359" fmla="*/ 453008 w 6019391"/>
              <a:gd name="connsiteY10359" fmla="*/ 3612794 h 3787550"/>
              <a:gd name="connsiteX10360" fmla="*/ 451667 w 6019391"/>
              <a:gd name="connsiteY10360" fmla="*/ 3611974 h 3787550"/>
              <a:gd name="connsiteX10361" fmla="*/ 428547 w 6019391"/>
              <a:gd name="connsiteY10361" fmla="*/ 3663884 h 3787550"/>
              <a:gd name="connsiteX10362" fmla="*/ 456701 w 6019391"/>
              <a:gd name="connsiteY10362" fmla="*/ 3595162 h 3787550"/>
              <a:gd name="connsiteX10363" fmla="*/ 458042 w 6019391"/>
              <a:gd name="connsiteY10363" fmla="*/ 3595984 h 3787550"/>
              <a:gd name="connsiteX10364" fmla="*/ 471259 w 6019391"/>
              <a:gd name="connsiteY10364" fmla="*/ 3562813 h 3787550"/>
              <a:gd name="connsiteX10365" fmla="*/ 472078 w 6019391"/>
              <a:gd name="connsiteY10365" fmla="*/ 3546862 h 3787550"/>
              <a:gd name="connsiteX10366" fmla="*/ 473610 w 6019391"/>
              <a:gd name="connsiteY10366" fmla="*/ 3544361 h 3787550"/>
              <a:gd name="connsiteX10367" fmla="*/ 474185 w 6019391"/>
              <a:gd name="connsiteY10367" fmla="*/ 3546432 h 3787550"/>
              <a:gd name="connsiteX10368" fmla="*/ 494159 w 6019391"/>
              <a:gd name="connsiteY10368" fmla="*/ 3499226 h 3787550"/>
              <a:gd name="connsiteX10369" fmla="*/ 503571 w 6019391"/>
              <a:gd name="connsiteY10369" fmla="*/ 3475271 h 3787550"/>
              <a:gd name="connsiteX10370" fmla="*/ 515474 w 6019391"/>
              <a:gd name="connsiteY10370" fmla="*/ 3452840 h 3787550"/>
              <a:gd name="connsiteX10371" fmla="*/ 517060 w 6019391"/>
              <a:gd name="connsiteY10371" fmla="*/ 3435638 h 3787550"/>
              <a:gd name="connsiteX10372" fmla="*/ 515527 w 6019391"/>
              <a:gd name="connsiteY10372" fmla="*/ 3429542 h 3787550"/>
              <a:gd name="connsiteX10373" fmla="*/ 511834 w 6019391"/>
              <a:gd name="connsiteY10373" fmla="*/ 3447174 h 3787550"/>
              <a:gd name="connsiteX10374" fmla="*/ 509645 w 6019391"/>
              <a:gd name="connsiteY10374" fmla="*/ 3450746 h 3787550"/>
              <a:gd name="connsiteX10375" fmla="*/ 485759 w 6019391"/>
              <a:gd name="connsiteY10375" fmla="*/ 3507345 h 3787550"/>
              <a:gd name="connsiteX10376" fmla="*/ 485184 w 6019391"/>
              <a:gd name="connsiteY10376" fmla="*/ 3505274 h 3787550"/>
              <a:gd name="connsiteX10377" fmla="*/ 496976 w 6019391"/>
              <a:gd name="connsiteY10377" fmla="*/ 3474427 h 3787550"/>
              <a:gd name="connsiteX10378" fmla="*/ 509344 w 6019391"/>
              <a:gd name="connsiteY10378" fmla="*/ 3445650 h 3787550"/>
              <a:gd name="connsiteX10379" fmla="*/ 511040 w 6019391"/>
              <a:gd name="connsiteY10379" fmla="*/ 3436864 h 3787550"/>
              <a:gd name="connsiteX10380" fmla="*/ 559498 w 6019391"/>
              <a:gd name="connsiteY10380" fmla="*/ 3337592 h 3787550"/>
              <a:gd name="connsiteX10381" fmla="*/ 583002 w 6019391"/>
              <a:gd name="connsiteY10381" fmla="*/ 3287635 h 3787550"/>
              <a:gd name="connsiteX10382" fmla="*/ 607956 w 6019391"/>
              <a:gd name="connsiteY10382" fmla="*/ 3238321 h 3787550"/>
              <a:gd name="connsiteX10383" fmla="*/ 610118 w 6019391"/>
              <a:gd name="connsiteY10383" fmla="*/ 3223189 h 3787550"/>
              <a:gd name="connsiteX10384" fmla="*/ 579170 w 6019391"/>
              <a:gd name="connsiteY10384" fmla="*/ 3285290 h 3787550"/>
              <a:gd name="connsiteX10385" fmla="*/ 549675 w 6019391"/>
              <a:gd name="connsiteY10385" fmla="*/ 3348034 h 3787550"/>
              <a:gd name="connsiteX10386" fmla="*/ 487786 w 6019391"/>
              <a:gd name="connsiteY10386" fmla="*/ 3471986 h 3787550"/>
              <a:gd name="connsiteX10387" fmla="*/ 495115 w 6019391"/>
              <a:gd name="connsiteY10387" fmla="*/ 3452534 h 3787550"/>
              <a:gd name="connsiteX10388" fmla="*/ 514624 w 6019391"/>
              <a:gd name="connsiteY10388" fmla="*/ 3410815 h 3787550"/>
              <a:gd name="connsiteX10389" fmla="*/ 555941 w 6019391"/>
              <a:gd name="connsiteY10389" fmla="*/ 3328784 h 3787550"/>
              <a:gd name="connsiteX10390" fmla="*/ 559935 w 6019391"/>
              <a:gd name="connsiteY10390" fmla="*/ 3319686 h 3787550"/>
              <a:gd name="connsiteX10391" fmla="*/ 560756 w 6019391"/>
              <a:gd name="connsiteY10391" fmla="*/ 3303734 h 3787550"/>
              <a:gd name="connsiteX10392" fmla="*/ 491749 w 6019391"/>
              <a:gd name="connsiteY10392" fmla="*/ 3448141 h 3787550"/>
              <a:gd name="connsiteX10393" fmla="*/ 490874 w 6019391"/>
              <a:gd name="connsiteY10393" fmla="*/ 3440973 h 3787550"/>
              <a:gd name="connsiteX10394" fmla="*/ 482693 w 6019391"/>
              <a:gd name="connsiteY10394" fmla="*/ 3457332 h 3787550"/>
              <a:gd name="connsiteX10395" fmla="*/ 495907 w 6019391"/>
              <a:gd name="connsiteY10395" fmla="*/ 3424162 h 3787550"/>
              <a:gd name="connsiteX10396" fmla="*/ 496866 w 6019391"/>
              <a:gd name="connsiteY10396" fmla="*/ 3428186 h 3787550"/>
              <a:gd name="connsiteX10397" fmla="*/ 565790 w 6019391"/>
              <a:gd name="connsiteY10397" fmla="*/ 3286923 h 3787550"/>
              <a:gd name="connsiteX10398" fmla="*/ 566611 w 6019391"/>
              <a:gd name="connsiteY10398" fmla="*/ 3270970 h 3787550"/>
              <a:gd name="connsiteX10399" fmla="*/ 518837 w 6019391"/>
              <a:gd name="connsiteY10399" fmla="*/ 3372134 h 3787550"/>
              <a:gd name="connsiteX10400" fmla="*/ 547457 w 6019391"/>
              <a:gd name="connsiteY10400" fmla="*/ 3302224 h 3787550"/>
              <a:gd name="connsiteX10401" fmla="*/ 576762 w 6019391"/>
              <a:gd name="connsiteY10401" fmla="*/ 3234205 h 3787550"/>
              <a:gd name="connsiteX10402" fmla="*/ 650638 w 6019391"/>
              <a:gd name="connsiteY10402" fmla="*/ 3087868 h 3787550"/>
              <a:gd name="connsiteX10403" fmla="*/ 652909 w 6019391"/>
              <a:gd name="connsiteY10403" fmla="*/ 3072558 h 3787550"/>
              <a:gd name="connsiteX10404" fmla="*/ 583684 w 6019391"/>
              <a:gd name="connsiteY10404" fmla="*/ 3208725 h 3787550"/>
              <a:gd name="connsiteX10405" fmla="*/ 582262 w 6019391"/>
              <a:gd name="connsiteY10405" fmla="*/ 3211047 h 3787550"/>
              <a:gd name="connsiteX10406" fmla="*/ 577500 w 6019391"/>
              <a:gd name="connsiteY10406" fmla="*/ 3221395 h 3787550"/>
              <a:gd name="connsiteX10407" fmla="*/ 547238 w 6019391"/>
              <a:gd name="connsiteY10407" fmla="*/ 3285389 h 3787550"/>
              <a:gd name="connsiteX10408" fmla="*/ 534952 w 6019391"/>
              <a:gd name="connsiteY10408" fmla="*/ 3311023 h 3787550"/>
              <a:gd name="connsiteX10409" fmla="*/ 537031 w 6019391"/>
              <a:gd name="connsiteY10409" fmla="*/ 3299034 h 3787550"/>
              <a:gd name="connsiteX10410" fmla="*/ 598048 w 6019391"/>
              <a:gd name="connsiteY10410" fmla="*/ 3176260 h 3787550"/>
              <a:gd name="connsiteX10411" fmla="*/ 629569 w 6019391"/>
              <a:gd name="connsiteY10411" fmla="*/ 3116230 h 3787550"/>
              <a:gd name="connsiteX10412" fmla="*/ 661856 w 6019391"/>
              <a:gd name="connsiteY10412" fmla="*/ 3054949 h 3787550"/>
              <a:gd name="connsiteX10413" fmla="*/ 728044 w 6019391"/>
              <a:gd name="connsiteY10413" fmla="*/ 2935341 h 3787550"/>
              <a:gd name="connsiteX10414" fmla="*/ 752352 w 6019391"/>
              <a:gd name="connsiteY10414" fmla="*/ 2893528 h 3787550"/>
              <a:gd name="connsiteX10415" fmla="*/ 746330 w 6019391"/>
              <a:gd name="connsiteY10415" fmla="*/ 2901216 h 3787550"/>
              <a:gd name="connsiteX10416" fmla="*/ 767519 w 6019391"/>
              <a:gd name="connsiteY10416" fmla="*/ 2865323 h 3787550"/>
              <a:gd name="connsiteX10417" fmla="*/ 771590 w 6019391"/>
              <a:gd name="connsiteY10417" fmla="*/ 2857987 h 3787550"/>
              <a:gd name="connsiteX10418" fmla="*/ 774932 w 6019391"/>
              <a:gd name="connsiteY10418" fmla="*/ 2853464 h 3787550"/>
              <a:gd name="connsiteX10419" fmla="*/ 777886 w 6019391"/>
              <a:gd name="connsiteY10419" fmla="*/ 2846448 h 3787550"/>
              <a:gd name="connsiteX10420" fmla="*/ 778414 w 6019391"/>
              <a:gd name="connsiteY10420" fmla="*/ 2841645 h 3787550"/>
              <a:gd name="connsiteX10421" fmla="*/ 772828 w 6019391"/>
              <a:gd name="connsiteY10421" fmla="*/ 2848449 h 3787550"/>
              <a:gd name="connsiteX10422" fmla="*/ 772243 w 6019391"/>
              <a:gd name="connsiteY10422" fmla="*/ 2848537 h 3787550"/>
              <a:gd name="connsiteX10423" fmla="*/ 740394 w 6019391"/>
              <a:gd name="connsiteY10423" fmla="*/ 2901342 h 3787550"/>
              <a:gd name="connsiteX10424" fmla="*/ 738373 w 6019391"/>
              <a:gd name="connsiteY10424" fmla="*/ 2901412 h 3787550"/>
              <a:gd name="connsiteX10425" fmla="*/ 737837 w 6019391"/>
              <a:gd name="connsiteY10425" fmla="*/ 2902122 h 3787550"/>
              <a:gd name="connsiteX10426" fmla="*/ 734965 w 6019391"/>
              <a:gd name="connsiteY10426" fmla="*/ 2905928 h 3787550"/>
              <a:gd name="connsiteX10427" fmla="*/ 735139 w 6019391"/>
              <a:gd name="connsiteY10427" fmla="*/ 2895636 h 3787550"/>
              <a:gd name="connsiteX10428" fmla="*/ 689515 w 6019391"/>
              <a:gd name="connsiteY10428" fmla="*/ 2963541 h 3787550"/>
              <a:gd name="connsiteX10429" fmla="*/ 686690 w 6019391"/>
              <a:gd name="connsiteY10429" fmla="*/ 2977347 h 3787550"/>
              <a:gd name="connsiteX10430" fmla="*/ 682022 w 6019391"/>
              <a:gd name="connsiteY10430" fmla="*/ 2986143 h 3787550"/>
              <a:gd name="connsiteX10431" fmla="*/ 669394 w 6019391"/>
              <a:gd name="connsiteY10431" fmla="*/ 2997657 h 3787550"/>
              <a:gd name="connsiteX10432" fmla="*/ 687169 w 6019391"/>
              <a:gd name="connsiteY10432" fmla="*/ 2961807 h 3787550"/>
              <a:gd name="connsiteX10433" fmla="*/ 689867 w 6019391"/>
              <a:gd name="connsiteY10433" fmla="*/ 2948171 h 3787550"/>
              <a:gd name="connsiteX10434" fmla="*/ 648034 w 6019391"/>
              <a:gd name="connsiteY10434" fmla="*/ 3013663 h 3787550"/>
              <a:gd name="connsiteX10435" fmla="*/ 645128 w 6019391"/>
              <a:gd name="connsiteY10435" fmla="*/ 3014905 h 3787550"/>
              <a:gd name="connsiteX10436" fmla="*/ 668454 w 6019391"/>
              <a:gd name="connsiteY10436" fmla="*/ 2963875 h 3787550"/>
              <a:gd name="connsiteX10437" fmla="*/ 671279 w 6019391"/>
              <a:gd name="connsiteY10437" fmla="*/ 2950069 h 3787550"/>
              <a:gd name="connsiteX10438" fmla="*/ 599856 w 6019391"/>
              <a:gd name="connsiteY10438" fmla="*/ 3067437 h 3787550"/>
              <a:gd name="connsiteX10439" fmla="*/ 595690 w 6019391"/>
              <a:gd name="connsiteY10439" fmla="*/ 3072958 h 3787550"/>
              <a:gd name="connsiteX10440" fmla="*/ 587610 w 6019391"/>
              <a:gd name="connsiteY10440" fmla="*/ 3081057 h 3787550"/>
              <a:gd name="connsiteX10441" fmla="*/ 592079 w 6019391"/>
              <a:gd name="connsiteY10441" fmla="*/ 3070290 h 3787550"/>
              <a:gd name="connsiteX10442" fmla="*/ 591874 w 6019391"/>
              <a:gd name="connsiteY10442" fmla="*/ 3057893 h 3787550"/>
              <a:gd name="connsiteX10443" fmla="*/ 550923 w 6019391"/>
              <a:gd name="connsiteY10443" fmla="*/ 3122215 h 3787550"/>
              <a:gd name="connsiteX10444" fmla="*/ 512700 w 6019391"/>
              <a:gd name="connsiteY10444" fmla="*/ 3190377 h 3787550"/>
              <a:gd name="connsiteX10445" fmla="*/ 510049 w 6019391"/>
              <a:gd name="connsiteY10445" fmla="*/ 3193890 h 3787550"/>
              <a:gd name="connsiteX10446" fmla="*/ 560614 w 6019391"/>
              <a:gd name="connsiteY10446" fmla="*/ 3089253 h 3787550"/>
              <a:gd name="connsiteX10447" fmla="*/ 562355 w 6019391"/>
              <a:gd name="connsiteY10447" fmla="*/ 3074646 h 3787550"/>
              <a:gd name="connsiteX10448" fmla="*/ 582475 w 6019391"/>
              <a:gd name="connsiteY10448" fmla="*/ 3035317 h 3787550"/>
              <a:gd name="connsiteX10449" fmla="*/ 585883 w 6019391"/>
              <a:gd name="connsiteY10449" fmla="*/ 3030801 h 3787550"/>
              <a:gd name="connsiteX10450" fmla="*/ 586087 w 6019391"/>
              <a:gd name="connsiteY10450" fmla="*/ 3037986 h 3787550"/>
              <a:gd name="connsiteX10451" fmla="*/ 590755 w 6019391"/>
              <a:gd name="connsiteY10451" fmla="*/ 3029190 h 3787550"/>
              <a:gd name="connsiteX10452" fmla="*/ 586592 w 6019391"/>
              <a:gd name="connsiteY10452" fmla="*/ 3039923 h 3787550"/>
              <a:gd name="connsiteX10453" fmla="*/ 585409 w 6019391"/>
              <a:gd name="connsiteY10453" fmla="*/ 3051554 h 3787550"/>
              <a:gd name="connsiteX10454" fmla="*/ 615173 w 6019391"/>
              <a:gd name="connsiteY10454" fmla="*/ 2994600 h 3787550"/>
              <a:gd name="connsiteX10455" fmla="*/ 590082 w 6019391"/>
              <a:gd name="connsiteY10455" fmla="*/ 3047971 h 3787550"/>
              <a:gd name="connsiteX10456" fmla="*/ 588465 w 6019391"/>
              <a:gd name="connsiteY10456" fmla="*/ 3062409 h 3787550"/>
              <a:gd name="connsiteX10457" fmla="*/ 615202 w 6019391"/>
              <a:gd name="connsiteY10457" fmla="*/ 3012076 h 3787550"/>
              <a:gd name="connsiteX10458" fmla="*/ 610732 w 6019391"/>
              <a:gd name="connsiteY10458" fmla="*/ 3022843 h 3787550"/>
              <a:gd name="connsiteX10459" fmla="*/ 608033 w 6019391"/>
              <a:gd name="connsiteY10459" fmla="*/ 3036481 h 3787550"/>
              <a:gd name="connsiteX10460" fmla="*/ 665321 w 6019391"/>
              <a:gd name="connsiteY10460" fmla="*/ 2945668 h 3787550"/>
              <a:gd name="connsiteX10461" fmla="*/ 666961 w 6019391"/>
              <a:gd name="connsiteY10461" fmla="*/ 2943168 h 3787550"/>
              <a:gd name="connsiteX10462" fmla="*/ 676991 w 6019391"/>
              <a:gd name="connsiteY10462" fmla="*/ 2927883 h 3787550"/>
              <a:gd name="connsiteX10463" fmla="*/ 677161 w 6019391"/>
              <a:gd name="connsiteY10463" fmla="*/ 2927027 h 3787550"/>
              <a:gd name="connsiteX10464" fmla="*/ 678604 w 6019391"/>
              <a:gd name="connsiteY10464" fmla="*/ 2925199 h 3787550"/>
              <a:gd name="connsiteX10465" fmla="*/ 682054 w 6019391"/>
              <a:gd name="connsiteY10465" fmla="*/ 2914878 h 3787550"/>
              <a:gd name="connsiteX10466" fmla="*/ 682157 w 6019391"/>
              <a:gd name="connsiteY10466" fmla="*/ 2910688 h 3787550"/>
              <a:gd name="connsiteX10467" fmla="*/ 669787 w 6019391"/>
              <a:gd name="connsiteY10467" fmla="*/ 2929688 h 3787550"/>
              <a:gd name="connsiteX10468" fmla="*/ 657416 w 6019391"/>
              <a:gd name="connsiteY10468" fmla="*/ 2948687 h 3787550"/>
              <a:gd name="connsiteX10469" fmla="*/ 655776 w 6019391"/>
              <a:gd name="connsiteY10469" fmla="*/ 2950862 h 3787550"/>
              <a:gd name="connsiteX10470" fmla="*/ 630100 w 6019391"/>
              <a:gd name="connsiteY10470" fmla="*/ 2994944 h 3787550"/>
              <a:gd name="connsiteX10471" fmla="*/ 651103 w 6019391"/>
              <a:gd name="connsiteY10471" fmla="*/ 2954444 h 3787550"/>
              <a:gd name="connsiteX10472" fmla="*/ 672106 w 6019391"/>
              <a:gd name="connsiteY10472" fmla="*/ 2913945 h 3787550"/>
              <a:gd name="connsiteX10473" fmla="*/ 673848 w 6019391"/>
              <a:gd name="connsiteY10473" fmla="*/ 2899339 h 3787550"/>
              <a:gd name="connsiteX10474" fmla="*/ 646026 w 6019391"/>
              <a:gd name="connsiteY10474" fmla="*/ 2943658 h 3787550"/>
              <a:gd name="connsiteX10475" fmla="*/ 621432 w 6019391"/>
              <a:gd name="connsiteY10475" fmla="*/ 2988542 h 3787550"/>
              <a:gd name="connsiteX10476" fmla="*/ 627921 w 6019391"/>
              <a:gd name="connsiteY10476" fmla="*/ 2972492 h 3787550"/>
              <a:gd name="connsiteX10477" fmla="*/ 627338 w 6019391"/>
              <a:gd name="connsiteY10477" fmla="*/ 2963203 h 3787550"/>
              <a:gd name="connsiteX10478" fmla="*/ 624547 w 6019391"/>
              <a:gd name="connsiteY10478" fmla="*/ 2969184 h 3787550"/>
              <a:gd name="connsiteX10479" fmla="*/ 622067 w 6019391"/>
              <a:gd name="connsiteY10479" fmla="*/ 2972653 h 3787550"/>
              <a:gd name="connsiteX10480" fmla="*/ 636014 w 6019391"/>
              <a:gd name="connsiteY10480" fmla="*/ 2947141 h 3787550"/>
              <a:gd name="connsiteX10481" fmla="*/ 650489 w 6019391"/>
              <a:gd name="connsiteY10481" fmla="*/ 2922466 h 3787550"/>
              <a:gd name="connsiteX10482" fmla="*/ 664964 w 6019391"/>
              <a:gd name="connsiteY10482" fmla="*/ 2896304 h 3787550"/>
              <a:gd name="connsiteX10483" fmla="*/ 660259 w 6019391"/>
              <a:gd name="connsiteY10483" fmla="*/ 2902120 h 3787550"/>
              <a:gd name="connsiteX10484" fmla="*/ 658128 w 6019391"/>
              <a:gd name="connsiteY10484" fmla="*/ 2904747 h 3787550"/>
              <a:gd name="connsiteX10485" fmla="*/ 658679 w 6019391"/>
              <a:gd name="connsiteY10485" fmla="*/ 2901107 h 3787550"/>
              <a:gd name="connsiteX10486" fmla="*/ 658748 w 6019391"/>
              <a:gd name="connsiteY10486" fmla="*/ 2899823 h 3787550"/>
              <a:gd name="connsiteX10487" fmla="*/ 665096 w 6019391"/>
              <a:gd name="connsiteY10487" fmla="*/ 2891423 h 3787550"/>
              <a:gd name="connsiteX10488" fmla="*/ 669917 w 6019391"/>
              <a:gd name="connsiteY10488" fmla="*/ 2885687 h 3787550"/>
              <a:gd name="connsiteX10489" fmla="*/ 678146 w 6019391"/>
              <a:gd name="connsiteY10489" fmla="*/ 2864129 h 3787550"/>
              <a:gd name="connsiteX10490" fmla="*/ 678012 w 6019391"/>
              <a:gd name="connsiteY10490" fmla="*/ 2863927 h 3787550"/>
              <a:gd name="connsiteX10491" fmla="*/ 678565 w 6019391"/>
              <a:gd name="connsiteY10491" fmla="*/ 2862376 h 3787550"/>
              <a:gd name="connsiteX10492" fmla="*/ 678019 w 6019391"/>
              <a:gd name="connsiteY10492" fmla="*/ 2860181 h 3787550"/>
              <a:gd name="connsiteX10493" fmla="*/ 674878 w 6019391"/>
              <a:gd name="connsiteY10493" fmla="*/ 2870399 h 3787550"/>
              <a:gd name="connsiteX10494" fmla="*/ 662834 w 6019391"/>
              <a:gd name="connsiteY10494" fmla="*/ 2891202 h 3787550"/>
              <a:gd name="connsiteX10495" fmla="*/ 661370 w 6019391"/>
              <a:gd name="connsiteY10495" fmla="*/ 2888297 h 3787550"/>
              <a:gd name="connsiteX10496" fmla="*/ 584036 w 6019391"/>
              <a:gd name="connsiteY10496" fmla="*/ 3020579 h 3787550"/>
              <a:gd name="connsiteX10497" fmla="*/ 570405 w 6019391"/>
              <a:gd name="connsiteY10497" fmla="*/ 3043857 h 3787550"/>
              <a:gd name="connsiteX10498" fmla="*/ 572348 w 6019391"/>
              <a:gd name="connsiteY10498" fmla="*/ 3031223 h 3787550"/>
              <a:gd name="connsiteX10499" fmla="*/ 604837 w 6019391"/>
              <a:gd name="connsiteY10499" fmla="*/ 2972894 h 3787550"/>
              <a:gd name="connsiteX10500" fmla="*/ 636044 w 6019391"/>
              <a:gd name="connsiteY10500" fmla="*/ 2911795 h 3787550"/>
              <a:gd name="connsiteX10501" fmla="*/ 637986 w 6019391"/>
              <a:gd name="connsiteY10501" fmla="*/ 2899161 h 3787550"/>
              <a:gd name="connsiteX10502" fmla="*/ 620388 w 6019391"/>
              <a:gd name="connsiteY10502" fmla="*/ 2929931 h 3787550"/>
              <a:gd name="connsiteX10503" fmla="*/ 602664 w 6019391"/>
              <a:gd name="connsiteY10503" fmla="*/ 2960868 h 3787550"/>
              <a:gd name="connsiteX10504" fmla="*/ 601704 w 6019391"/>
              <a:gd name="connsiteY10504" fmla="*/ 2954687 h 3787550"/>
              <a:gd name="connsiteX10505" fmla="*/ 595266 w 6019391"/>
              <a:gd name="connsiteY10505" fmla="*/ 2965825 h 3787550"/>
              <a:gd name="connsiteX10506" fmla="*/ 588073 w 6019391"/>
              <a:gd name="connsiteY10506" fmla="*/ 2977965 h 3787550"/>
              <a:gd name="connsiteX10507" fmla="*/ 588449 w 6019391"/>
              <a:gd name="connsiteY10507" fmla="*/ 2974858 h 3787550"/>
              <a:gd name="connsiteX10508" fmla="*/ 679414 w 6019391"/>
              <a:gd name="connsiteY10508" fmla="*/ 2819299 h 3787550"/>
              <a:gd name="connsiteX10509" fmla="*/ 682997 w 6019391"/>
              <a:gd name="connsiteY10509" fmla="*/ 2804490 h 3787550"/>
              <a:gd name="connsiteX10510" fmla="*/ 684097 w 6019391"/>
              <a:gd name="connsiteY10510" fmla="*/ 2800760 h 3787550"/>
              <a:gd name="connsiteX10511" fmla="*/ 677037 w 6019391"/>
              <a:gd name="connsiteY10511" fmla="*/ 2816948 h 3787550"/>
              <a:gd name="connsiteX10512" fmla="*/ 676438 w 6019391"/>
              <a:gd name="connsiteY10512" fmla="*/ 2810197 h 3787550"/>
              <a:gd name="connsiteX10513" fmla="*/ 679385 w 6019391"/>
              <a:gd name="connsiteY10513" fmla="*/ 2802190 h 3787550"/>
              <a:gd name="connsiteX10514" fmla="*/ 661988 w 6019391"/>
              <a:gd name="connsiteY10514" fmla="*/ 2834563 h 3787550"/>
              <a:gd name="connsiteX10515" fmla="*/ 663635 w 6019391"/>
              <a:gd name="connsiteY10515" fmla="*/ 2828271 h 3787550"/>
              <a:gd name="connsiteX10516" fmla="*/ 663659 w 6019391"/>
              <a:gd name="connsiteY10516" fmla="*/ 2827389 h 3787550"/>
              <a:gd name="connsiteX10517" fmla="*/ 662669 w 6019391"/>
              <a:gd name="connsiteY10517" fmla="*/ 2826208 h 3787550"/>
              <a:gd name="connsiteX10518" fmla="*/ 621592 w 6019391"/>
              <a:gd name="connsiteY10518" fmla="*/ 2890698 h 3787550"/>
              <a:gd name="connsiteX10519" fmla="*/ 602154 w 6019391"/>
              <a:gd name="connsiteY10519" fmla="*/ 2921672 h 3787550"/>
              <a:gd name="connsiteX10520" fmla="*/ 583872 w 6019391"/>
              <a:gd name="connsiteY10520" fmla="*/ 2955584 h 3787550"/>
              <a:gd name="connsiteX10521" fmla="*/ 564130 w 6019391"/>
              <a:gd name="connsiteY10521" fmla="*/ 2991804 h 3787550"/>
              <a:gd name="connsiteX10522" fmla="*/ 561782 w 6019391"/>
              <a:gd name="connsiteY10522" fmla="*/ 2990070 h 3787550"/>
              <a:gd name="connsiteX10523" fmla="*/ 539516 w 6019391"/>
              <a:gd name="connsiteY10523" fmla="*/ 3029636 h 3787550"/>
              <a:gd name="connsiteX10524" fmla="*/ 585108 w 6019391"/>
              <a:gd name="connsiteY10524" fmla="*/ 2939040 h 3787550"/>
              <a:gd name="connsiteX10525" fmla="*/ 596773 w 6019391"/>
              <a:gd name="connsiteY10525" fmla="*/ 2916132 h 3787550"/>
              <a:gd name="connsiteX10526" fmla="*/ 609520 w 6019391"/>
              <a:gd name="connsiteY10526" fmla="*/ 2894025 h 3787550"/>
              <a:gd name="connsiteX10527" fmla="*/ 620680 w 6019391"/>
              <a:gd name="connsiteY10527" fmla="*/ 2876148 h 3787550"/>
              <a:gd name="connsiteX10528" fmla="*/ 621820 w 6019391"/>
              <a:gd name="connsiteY10528" fmla="*/ 2874323 h 3787550"/>
              <a:gd name="connsiteX10529" fmla="*/ 630470 w 6019391"/>
              <a:gd name="connsiteY10529" fmla="*/ 2847172 h 3787550"/>
              <a:gd name="connsiteX10530" fmla="*/ 615695 w 6019391"/>
              <a:gd name="connsiteY10530" fmla="*/ 2871589 h 3787550"/>
              <a:gd name="connsiteX10531" fmla="*/ 580408 w 6019391"/>
              <a:gd name="connsiteY10531" fmla="*/ 2925147 h 3787550"/>
              <a:gd name="connsiteX10532" fmla="*/ 590431 w 6019391"/>
              <a:gd name="connsiteY10532" fmla="*/ 2904413 h 3787550"/>
              <a:gd name="connsiteX10533" fmla="*/ 626331 w 6019391"/>
              <a:gd name="connsiteY10533" fmla="*/ 2846781 h 3787550"/>
              <a:gd name="connsiteX10534" fmla="*/ 626987 w 6019391"/>
              <a:gd name="connsiteY10534" fmla="*/ 2845114 h 3787550"/>
              <a:gd name="connsiteX10535" fmla="*/ 626977 w 6019391"/>
              <a:gd name="connsiteY10535" fmla="*/ 2844668 h 3787550"/>
              <a:gd name="connsiteX10536" fmla="*/ 627247 w 6019391"/>
              <a:gd name="connsiteY10536" fmla="*/ 2844454 h 3787550"/>
              <a:gd name="connsiteX10537" fmla="*/ 628177 w 6019391"/>
              <a:gd name="connsiteY10537" fmla="*/ 2842090 h 3787550"/>
              <a:gd name="connsiteX10538" fmla="*/ 628585 w 6019391"/>
              <a:gd name="connsiteY10538" fmla="*/ 2840031 h 3787550"/>
              <a:gd name="connsiteX10539" fmla="*/ 630367 w 6019391"/>
              <a:gd name="connsiteY10539" fmla="*/ 2837337 h 3787550"/>
              <a:gd name="connsiteX10540" fmla="*/ 629198 w 6019391"/>
              <a:gd name="connsiteY10540" fmla="*/ 2840375 h 3787550"/>
              <a:gd name="connsiteX10541" fmla="*/ 631884 w 6019391"/>
              <a:gd name="connsiteY10541" fmla="*/ 2836815 h 3787550"/>
              <a:gd name="connsiteX10542" fmla="*/ 632963 w 6019391"/>
              <a:gd name="connsiteY10542" fmla="*/ 2834779 h 3787550"/>
              <a:gd name="connsiteX10543" fmla="*/ 638950 w 6019391"/>
              <a:gd name="connsiteY10543" fmla="*/ 2823490 h 3787550"/>
              <a:gd name="connsiteX10544" fmla="*/ 645142 w 6019391"/>
              <a:gd name="connsiteY10544" fmla="*/ 2806700 h 3787550"/>
              <a:gd name="connsiteX10545" fmla="*/ 646250 w 6019391"/>
              <a:gd name="connsiteY10545" fmla="*/ 2796663 h 3787550"/>
              <a:gd name="connsiteX10546" fmla="*/ 641983 w 6019391"/>
              <a:gd name="connsiteY10546" fmla="*/ 2806772 h 3787550"/>
              <a:gd name="connsiteX10547" fmla="*/ 630367 w 6019391"/>
              <a:gd name="connsiteY10547" fmla="*/ 2837337 h 3787550"/>
              <a:gd name="connsiteX10548" fmla="*/ 639091 w 6019391"/>
              <a:gd name="connsiteY10548" fmla="*/ 2810792 h 3787550"/>
              <a:gd name="connsiteX10549" fmla="*/ 643137 w 6019391"/>
              <a:gd name="connsiteY10549" fmla="*/ 2799369 h 3787550"/>
              <a:gd name="connsiteX10550" fmla="*/ 629194 w 6019391"/>
              <a:gd name="connsiteY10550" fmla="*/ 2824309 h 3787550"/>
              <a:gd name="connsiteX10551" fmla="*/ 588079 w 6019391"/>
              <a:gd name="connsiteY10551" fmla="*/ 2897467 h 3787550"/>
              <a:gd name="connsiteX10552" fmla="*/ 565132 w 6019391"/>
              <a:gd name="connsiteY10552" fmla="*/ 2945387 h 3787550"/>
              <a:gd name="connsiteX10553" fmla="*/ 562813 w 6019391"/>
              <a:gd name="connsiteY10553" fmla="*/ 2961130 h 3787550"/>
              <a:gd name="connsiteX10554" fmla="*/ 578088 w 6019391"/>
              <a:gd name="connsiteY10554" fmla="*/ 2940890 h 3787550"/>
              <a:gd name="connsiteX10555" fmla="*/ 547993 w 6019391"/>
              <a:gd name="connsiteY10555" fmla="*/ 2999912 h 3787550"/>
              <a:gd name="connsiteX10556" fmla="*/ 522551 w 6019391"/>
              <a:gd name="connsiteY10556" fmla="*/ 3054254 h 3787550"/>
              <a:gd name="connsiteX10557" fmla="*/ 519126 w 6019391"/>
              <a:gd name="connsiteY10557" fmla="*/ 3053479 h 3787550"/>
              <a:gd name="connsiteX10558" fmla="*/ 496211 w 6019391"/>
              <a:gd name="connsiteY10558" fmla="*/ 3081799 h 3787550"/>
              <a:gd name="connsiteX10559" fmla="*/ 458924 w 6019391"/>
              <a:gd name="connsiteY10559" fmla="*/ 3143877 h 3787550"/>
              <a:gd name="connsiteX10560" fmla="*/ 480404 w 6019391"/>
              <a:gd name="connsiteY10560" fmla="*/ 3087838 h 3787550"/>
              <a:gd name="connsiteX10561" fmla="*/ 481463 w 6019391"/>
              <a:gd name="connsiteY10561" fmla="*/ 3076375 h 3787550"/>
              <a:gd name="connsiteX10562" fmla="*/ 476414 w 6019391"/>
              <a:gd name="connsiteY10562" fmla="*/ 3083066 h 3787550"/>
              <a:gd name="connsiteX10563" fmla="*/ 492366 w 6019391"/>
              <a:gd name="connsiteY10563" fmla="*/ 3049257 h 3787550"/>
              <a:gd name="connsiteX10564" fmla="*/ 494513 w 6019391"/>
              <a:gd name="connsiteY10564" fmla="*/ 3049020 h 3787550"/>
              <a:gd name="connsiteX10565" fmla="*/ 517157 w 6019391"/>
              <a:gd name="connsiteY10565" fmla="*/ 3006347 h 3787550"/>
              <a:gd name="connsiteX10566" fmla="*/ 518424 w 6019391"/>
              <a:gd name="connsiteY10566" fmla="*/ 3012492 h 3787550"/>
              <a:gd name="connsiteX10567" fmla="*/ 519309 w 6019391"/>
              <a:gd name="connsiteY10567" fmla="*/ 3011322 h 3787550"/>
              <a:gd name="connsiteX10568" fmla="*/ 539051 w 6019391"/>
              <a:gd name="connsiteY10568" fmla="*/ 2975101 h 3787550"/>
              <a:gd name="connsiteX10569" fmla="*/ 541018 w 6019391"/>
              <a:gd name="connsiteY10569" fmla="*/ 2974731 h 3787550"/>
              <a:gd name="connsiteX10570" fmla="*/ 548013 w 6019391"/>
              <a:gd name="connsiteY10570" fmla="*/ 2960618 h 3787550"/>
              <a:gd name="connsiteX10571" fmla="*/ 567048 w 6019391"/>
              <a:gd name="connsiteY10571" fmla="*/ 2920488 h 3787550"/>
              <a:gd name="connsiteX10572" fmla="*/ 571575 w 6019391"/>
              <a:gd name="connsiteY10572" fmla="*/ 2913391 h 3787550"/>
              <a:gd name="connsiteX10573" fmla="*/ 574738 w 6019391"/>
              <a:gd name="connsiteY10573" fmla="*/ 2908431 h 3787550"/>
              <a:gd name="connsiteX10574" fmla="*/ 571298 w 6019391"/>
              <a:gd name="connsiteY10574" fmla="*/ 2914998 h 3787550"/>
              <a:gd name="connsiteX10575" fmla="*/ 549654 w 6019391"/>
              <a:gd name="connsiteY10575" fmla="*/ 2958444 h 3787550"/>
              <a:gd name="connsiteX10576" fmla="*/ 506080 w 6019391"/>
              <a:gd name="connsiteY10576" fmla="*/ 3043756 h 3787550"/>
              <a:gd name="connsiteX10577" fmla="*/ 503761 w 6019391"/>
              <a:gd name="connsiteY10577" fmla="*/ 3059499 h 3787550"/>
              <a:gd name="connsiteX10578" fmla="*/ 583912 w 6019391"/>
              <a:gd name="connsiteY10578" fmla="*/ 2902987 h 3787550"/>
              <a:gd name="connsiteX10579" fmla="*/ 643820 w 6019391"/>
              <a:gd name="connsiteY10579" fmla="*/ 2797442 h 3787550"/>
              <a:gd name="connsiteX10580" fmla="*/ 649150 w 6019391"/>
              <a:gd name="connsiteY10580" fmla="*/ 2782393 h 3787550"/>
              <a:gd name="connsiteX10581" fmla="*/ 660136 w 6019391"/>
              <a:gd name="connsiteY10581" fmla="*/ 2755748 h 3787550"/>
              <a:gd name="connsiteX10582" fmla="*/ 660183 w 6019391"/>
              <a:gd name="connsiteY10582" fmla="*/ 2755626 h 3787550"/>
              <a:gd name="connsiteX10583" fmla="*/ 641973 w 6019391"/>
              <a:gd name="connsiteY10583" fmla="*/ 2786432 h 3787550"/>
              <a:gd name="connsiteX10584" fmla="*/ 648165 w 6019391"/>
              <a:gd name="connsiteY10584" fmla="*/ 2775370 h 3787550"/>
              <a:gd name="connsiteX10585" fmla="*/ 650610 w 6019391"/>
              <a:gd name="connsiteY10585" fmla="*/ 2759461 h 3787550"/>
              <a:gd name="connsiteX10586" fmla="*/ 628014 w 6019391"/>
              <a:gd name="connsiteY10586" fmla="*/ 2792009 h 3787550"/>
              <a:gd name="connsiteX10587" fmla="*/ 647175 w 6019391"/>
              <a:gd name="connsiteY10587" fmla="*/ 2751713 h 3787550"/>
              <a:gd name="connsiteX10588" fmla="*/ 649118 w 6019391"/>
              <a:gd name="connsiteY10588" fmla="*/ 2739079 h 3787550"/>
              <a:gd name="connsiteX10589" fmla="*/ 605516 w 6019391"/>
              <a:gd name="connsiteY10589" fmla="*/ 2806913 h 3787550"/>
              <a:gd name="connsiteX10590" fmla="*/ 605816 w 6019391"/>
              <a:gd name="connsiteY10590" fmla="*/ 2796454 h 3787550"/>
              <a:gd name="connsiteX10591" fmla="*/ 541031 w 6019391"/>
              <a:gd name="connsiteY10591" fmla="*/ 2904656 h 3787550"/>
              <a:gd name="connsiteX10592" fmla="*/ 481301 w 6019391"/>
              <a:gd name="connsiteY10592" fmla="*/ 3016592 h 3787550"/>
              <a:gd name="connsiteX10593" fmla="*/ 480037 w 6019391"/>
              <a:gd name="connsiteY10593" fmla="*/ 3015658 h 3787550"/>
              <a:gd name="connsiteX10594" fmla="*/ 452036 w 6019391"/>
              <a:gd name="connsiteY10594" fmla="*/ 3065058 h 3787550"/>
              <a:gd name="connsiteX10595" fmla="*/ 486652 w 6019391"/>
              <a:gd name="connsiteY10595" fmla="*/ 2999442 h 3787550"/>
              <a:gd name="connsiteX10596" fmla="*/ 487916 w 6019391"/>
              <a:gd name="connsiteY10596" fmla="*/ 3000376 h 3787550"/>
              <a:gd name="connsiteX10597" fmla="*/ 504250 w 6019391"/>
              <a:gd name="connsiteY10597" fmla="*/ 2968672 h 3787550"/>
              <a:gd name="connsiteX10598" fmla="*/ 506568 w 6019391"/>
              <a:gd name="connsiteY10598" fmla="*/ 2952930 h 3787550"/>
              <a:gd name="connsiteX10599" fmla="*/ 508336 w 6019391"/>
              <a:gd name="connsiteY10599" fmla="*/ 2950587 h 3787550"/>
              <a:gd name="connsiteX10600" fmla="*/ 508716 w 6019391"/>
              <a:gd name="connsiteY10600" fmla="*/ 2952692 h 3787550"/>
              <a:gd name="connsiteX10601" fmla="*/ 533127 w 6019391"/>
              <a:gd name="connsiteY10601" fmla="*/ 2907676 h 3787550"/>
              <a:gd name="connsiteX10602" fmla="*/ 544791 w 6019391"/>
              <a:gd name="connsiteY10602" fmla="*/ 2884767 h 3787550"/>
              <a:gd name="connsiteX10603" fmla="*/ 558802 w 6019391"/>
              <a:gd name="connsiteY10603" fmla="*/ 2863593 h 3787550"/>
              <a:gd name="connsiteX10604" fmla="*/ 562005 w 6019391"/>
              <a:gd name="connsiteY10604" fmla="*/ 2846680 h 3787550"/>
              <a:gd name="connsiteX10605" fmla="*/ 561045 w 6019391"/>
              <a:gd name="connsiteY10605" fmla="*/ 2840498 h 3787550"/>
              <a:gd name="connsiteX10606" fmla="*/ 555695 w 6019391"/>
              <a:gd name="connsiteY10606" fmla="*/ 2857650 h 3787550"/>
              <a:gd name="connsiteX10607" fmla="*/ 553170 w 6019391"/>
              <a:gd name="connsiteY10607" fmla="*/ 2860995 h 3787550"/>
              <a:gd name="connsiteX10608" fmla="*/ 523964 w 6019391"/>
              <a:gd name="connsiteY10608" fmla="*/ 2914974 h 3787550"/>
              <a:gd name="connsiteX10609" fmla="*/ 523582 w 6019391"/>
              <a:gd name="connsiteY10609" fmla="*/ 2912869 h 3787550"/>
              <a:gd name="connsiteX10610" fmla="*/ 538275 w 6019391"/>
              <a:gd name="connsiteY10610" fmla="*/ 2883341 h 3787550"/>
              <a:gd name="connsiteX10611" fmla="*/ 553348 w 6019391"/>
              <a:gd name="connsiteY10611" fmla="*/ 2855916 h 3787550"/>
              <a:gd name="connsiteX10612" fmla="*/ 555870 w 6019391"/>
              <a:gd name="connsiteY10612" fmla="*/ 2847357 h 3787550"/>
              <a:gd name="connsiteX10613" fmla="*/ 613661 w 6019391"/>
              <a:gd name="connsiteY10613" fmla="*/ 2753268 h 3787550"/>
              <a:gd name="connsiteX10614" fmla="*/ 641861 w 6019391"/>
              <a:gd name="connsiteY10614" fmla="*/ 2705840 h 3787550"/>
              <a:gd name="connsiteX10615" fmla="*/ 671452 w 6019391"/>
              <a:gd name="connsiteY10615" fmla="*/ 2659178 h 3787550"/>
              <a:gd name="connsiteX10616" fmla="*/ 675035 w 6019391"/>
              <a:gd name="connsiteY10616" fmla="*/ 2644370 h 3787550"/>
              <a:gd name="connsiteX10617" fmla="*/ 638249 w 6019391"/>
              <a:gd name="connsiteY10617" fmla="*/ 2703173 h 3787550"/>
              <a:gd name="connsiteX10618" fmla="*/ 602855 w 6019391"/>
              <a:gd name="connsiteY10618" fmla="*/ 2762742 h 3787550"/>
              <a:gd name="connsiteX10619" fmla="*/ 529312 w 6019391"/>
              <a:gd name="connsiteY10619" fmla="*/ 2880099 h 3787550"/>
              <a:gd name="connsiteX10620" fmla="*/ 538469 w 6019391"/>
              <a:gd name="connsiteY10620" fmla="*/ 2861470 h 3787550"/>
              <a:gd name="connsiteX10621" fmla="*/ 561901 w 6019391"/>
              <a:gd name="connsiteY10621" fmla="*/ 2821851 h 3787550"/>
              <a:gd name="connsiteX10622" fmla="*/ 610930 w 6019391"/>
              <a:gd name="connsiteY10622" fmla="*/ 2744217 h 3787550"/>
              <a:gd name="connsiteX10623" fmla="*/ 615780 w 6019391"/>
              <a:gd name="connsiteY10623" fmla="*/ 2735554 h 3787550"/>
              <a:gd name="connsiteX10624" fmla="*/ 618098 w 6019391"/>
              <a:gd name="connsiteY10624" fmla="*/ 2719812 h 3787550"/>
              <a:gd name="connsiteX10625" fmla="*/ 535516 w 6019391"/>
              <a:gd name="connsiteY10625" fmla="*/ 2856813 h 3787550"/>
              <a:gd name="connsiteX10626" fmla="*/ 535314 w 6019391"/>
              <a:gd name="connsiteY10626" fmla="*/ 2849628 h 3787550"/>
              <a:gd name="connsiteX10627" fmla="*/ 525594 w 6019391"/>
              <a:gd name="connsiteY10627" fmla="*/ 2865116 h 3787550"/>
              <a:gd name="connsiteX10628" fmla="*/ 541928 w 6019391"/>
              <a:gd name="connsiteY10628" fmla="*/ 2833411 h 3787550"/>
              <a:gd name="connsiteX10629" fmla="*/ 542508 w 6019391"/>
              <a:gd name="connsiteY10629" fmla="*/ 2837486 h 3787550"/>
              <a:gd name="connsiteX10630" fmla="*/ 624713 w 6019391"/>
              <a:gd name="connsiteY10630" fmla="*/ 2703595 h 3787550"/>
              <a:gd name="connsiteX10631" fmla="*/ 627032 w 6019391"/>
              <a:gd name="connsiteY10631" fmla="*/ 2687851 h 3787550"/>
              <a:gd name="connsiteX10632" fmla="*/ 569748 w 6019391"/>
              <a:gd name="connsiteY10632" fmla="*/ 2783878 h 3787550"/>
              <a:gd name="connsiteX10633" fmla="*/ 604940 w 6019391"/>
              <a:gd name="connsiteY10633" fmla="*/ 2717125 h 3787550"/>
              <a:gd name="connsiteX10634" fmla="*/ 640639 w 6019391"/>
              <a:gd name="connsiteY10634" fmla="*/ 2652309 h 3787550"/>
              <a:gd name="connsiteX10635" fmla="*/ 728273 w 6019391"/>
              <a:gd name="connsiteY10635" fmla="*/ 2513830 h 3787550"/>
              <a:gd name="connsiteX10636" fmla="*/ 731982 w 6019391"/>
              <a:gd name="connsiteY10636" fmla="*/ 2498854 h 3787550"/>
              <a:gd name="connsiteX10637" fmla="*/ 649955 w 6019391"/>
              <a:gd name="connsiteY10637" fmla="*/ 2627666 h 3787550"/>
              <a:gd name="connsiteX10638" fmla="*/ 648314 w 6019391"/>
              <a:gd name="connsiteY10638" fmla="*/ 2629841 h 3787550"/>
              <a:gd name="connsiteX10639" fmla="*/ 642580 w 6019391"/>
              <a:gd name="connsiteY10639" fmla="*/ 2639675 h 3787550"/>
              <a:gd name="connsiteX10640" fmla="*/ 606302 w 6019391"/>
              <a:gd name="connsiteY10640" fmla="*/ 2700415 h 3787550"/>
              <a:gd name="connsiteX10641" fmla="*/ 591606 w 6019391"/>
              <a:gd name="connsiteY10641" fmla="*/ 2724731 h 3787550"/>
              <a:gd name="connsiteX10642" fmla="*/ 594813 w 6019391"/>
              <a:gd name="connsiteY10642" fmla="*/ 2713031 h 3787550"/>
              <a:gd name="connsiteX10643" fmla="*/ 667371 w 6019391"/>
              <a:gd name="connsiteY10643" fmla="*/ 2596764 h 3787550"/>
              <a:gd name="connsiteX10644" fmla="*/ 704537 w 6019391"/>
              <a:gd name="connsiteY10644" fmla="*/ 2540065 h 3787550"/>
              <a:gd name="connsiteX10645" fmla="*/ 742586 w 6019391"/>
              <a:gd name="connsiteY10645" fmla="*/ 2482197 h 3787550"/>
              <a:gd name="connsiteX10646" fmla="*/ 820020 w 6019391"/>
              <a:gd name="connsiteY10646" fmla="*/ 2369530 h 3787550"/>
              <a:gd name="connsiteX10647" fmla="*/ 859533 w 6019391"/>
              <a:gd name="connsiteY10647" fmla="*/ 2314567 h 3787550"/>
              <a:gd name="connsiteX10648" fmla="*/ 901193 w 6019391"/>
              <a:gd name="connsiteY10648" fmla="*/ 2259365 h 3787550"/>
              <a:gd name="connsiteX10649" fmla="*/ 983630 w 6019391"/>
              <a:gd name="connsiteY10649" fmla="*/ 2150134 h 3787550"/>
              <a:gd name="connsiteX10650" fmla="*/ 1069732 w 6019391"/>
              <a:gd name="connsiteY10650" fmla="*/ 2043871 h 3787550"/>
              <a:gd name="connsiteX10651" fmla="*/ 1112475 w 6019391"/>
              <a:gd name="connsiteY10651" fmla="*/ 1989470 h 3787550"/>
              <a:gd name="connsiteX10652" fmla="*/ 1157043 w 6019391"/>
              <a:gd name="connsiteY10652" fmla="*/ 1938242 h 3787550"/>
              <a:gd name="connsiteX10653" fmla="*/ 1246575 w 6019391"/>
              <a:gd name="connsiteY10653" fmla="*/ 1834513 h 3787550"/>
              <a:gd name="connsiteX10654" fmla="*/ 1331061 w 6019391"/>
              <a:gd name="connsiteY10654" fmla="*/ 1742688 h 3787550"/>
              <a:gd name="connsiteX10655" fmla="*/ 1373305 w 6019391"/>
              <a:gd name="connsiteY10655" fmla="*/ 1696776 h 3787550"/>
              <a:gd name="connsiteX10656" fmla="*/ 1416631 w 6019391"/>
              <a:gd name="connsiteY10656" fmla="*/ 1651664 h 3787550"/>
              <a:gd name="connsiteX10657" fmla="*/ 1504602 w 6019391"/>
              <a:gd name="connsiteY10657" fmla="*/ 1562675 h 3787550"/>
              <a:gd name="connsiteX10658" fmla="*/ 1548490 w 6019391"/>
              <a:gd name="connsiteY10658" fmla="*/ 1519801 h 3787550"/>
              <a:gd name="connsiteX10659" fmla="*/ 1594344 w 6019391"/>
              <a:gd name="connsiteY10659" fmla="*/ 1476557 h 3787550"/>
              <a:gd name="connsiteX10660" fmla="*/ 1831120 w 6019391"/>
              <a:gd name="connsiteY10660" fmla="*/ 1260288 h 3787550"/>
              <a:gd name="connsiteX10661" fmla="*/ 1862758 w 6019391"/>
              <a:gd name="connsiteY10661" fmla="*/ 1234553 h 3787550"/>
              <a:gd name="connsiteX10662" fmla="*/ 1861220 w 6019391"/>
              <a:gd name="connsiteY10662" fmla="*/ 1228607 h 3787550"/>
              <a:gd name="connsiteX10663" fmla="*/ 1857767 w 6019391"/>
              <a:gd name="connsiteY10663" fmla="*/ 1228782 h 3787550"/>
              <a:gd name="connsiteX10664" fmla="*/ 1857307 w 6019391"/>
              <a:gd name="connsiteY10664" fmla="*/ 1224898 h 3787550"/>
              <a:gd name="connsiteX10665" fmla="*/ 1857089 w 6019391"/>
              <a:gd name="connsiteY10665" fmla="*/ 1224712 h 3787550"/>
              <a:gd name="connsiteX10666" fmla="*/ 1861229 w 6019391"/>
              <a:gd name="connsiteY10666" fmla="*/ 1222519 h 3787550"/>
              <a:gd name="connsiteX10667" fmla="*/ 1906141 w 6019391"/>
              <a:gd name="connsiteY10667" fmla="*/ 1188067 h 3787550"/>
              <a:gd name="connsiteX10668" fmla="*/ 1969465 w 6019391"/>
              <a:gd name="connsiteY10668" fmla="*/ 1132291 h 3787550"/>
              <a:gd name="connsiteX10669" fmla="*/ 2033497 w 6019391"/>
              <a:gd name="connsiteY10669" fmla="*/ 1076641 h 3787550"/>
              <a:gd name="connsiteX10670" fmla="*/ 2092546 w 6019391"/>
              <a:gd name="connsiteY10670" fmla="*/ 1029383 h 3787550"/>
              <a:gd name="connsiteX10671" fmla="*/ 2093860 w 6019391"/>
              <a:gd name="connsiteY10671" fmla="*/ 1026386 h 3787550"/>
              <a:gd name="connsiteX10672" fmla="*/ 2078856 w 6019391"/>
              <a:gd name="connsiteY10672" fmla="*/ 1038213 h 3787550"/>
              <a:gd name="connsiteX10673" fmla="*/ 2057426 w 6019391"/>
              <a:gd name="connsiteY10673" fmla="*/ 1053294 h 3787550"/>
              <a:gd name="connsiteX10674" fmla="*/ 2019093 w 6019391"/>
              <a:gd name="connsiteY10674" fmla="*/ 1086484 h 3787550"/>
              <a:gd name="connsiteX10675" fmla="*/ 1959464 w 6019391"/>
              <a:gd name="connsiteY10675" fmla="*/ 1135888 h 3787550"/>
              <a:gd name="connsiteX10676" fmla="*/ 1942203 w 6019391"/>
              <a:gd name="connsiteY10676" fmla="*/ 1149782 h 3787550"/>
              <a:gd name="connsiteX10677" fmla="*/ 1943402 w 6019391"/>
              <a:gd name="connsiteY10677" fmla="*/ 1145814 h 3787550"/>
              <a:gd name="connsiteX10678" fmla="*/ 1959101 w 6019391"/>
              <a:gd name="connsiteY10678" fmla="*/ 1132813 h 3787550"/>
              <a:gd name="connsiteX10679" fmla="*/ 2020991 w 6019391"/>
              <a:gd name="connsiteY10679" fmla="*/ 1080202 h 3787550"/>
              <a:gd name="connsiteX10680" fmla="*/ 2106220 w 6019391"/>
              <a:gd name="connsiteY10680" fmla="*/ 1014530 h 3787550"/>
              <a:gd name="connsiteX10681" fmla="*/ 2147892 w 6019391"/>
              <a:gd name="connsiteY10681" fmla="*/ 980195 h 3787550"/>
              <a:gd name="connsiteX10682" fmla="*/ 2263902 w 6019391"/>
              <a:gd name="connsiteY10682" fmla="*/ 905645 h 3787550"/>
              <a:gd name="connsiteX10683" fmla="*/ 2283034 w 6019391"/>
              <a:gd name="connsiteY10683" fmla="*/ 896506 h 3787550"/>
              <a:gd name="connsiteX10684" fmla="*/ 2287417 w 6019391"/>
              <a:gd name="connsiteY10684" fmla="*/ 892991 h 3787550"/>
              <a:gd name="connsiteX10685" fmla="*/ 2287687 w 6019391"/>
              <a:gd name="connsiteY10685" fmla="*/ 893131 h 3787550"/>
              <a:gd name="connsiteX10686" fmla="*/ 2288188 w 6019391"/>
              <a:gd name="connsiteY10686" fmla="*/ 892374 h 3787550"/>
              <a:gd name="connsiteX10687" fmla="*/ 2287417 w 6019391"/>
              <a:gd name="connsiteY10687" fmla="*/ 892991 h 3787550"/>
              <a:gd name="connsiteX10688" fmla="*/ 2286391 w 6019391"/>
              <a:gd name="connsiteY10688" fmla="*/ 892464 h 3787550"/>
              <a:gd name="connsiteX10689" fmla="*/ 2301511 w 6019391"/>
              <a:gd name="connsiteY10689" fmla="*/ 881607 h 3787550"/>
              <a:gd name="connsiteX10690" fmla="*/ 2297342 w 6019391"/>
              <a:gd name="connsiteY10690" fmla="*/ 882795 h 3787550"/>
              <a:gd name="connsiteX10691" fmla="*/ 2293657 w 6019391"/>
              <a:gd name="connsiteY10691" fmla="*/ 881027 h 3787550"/>
              <a:gd name="connsiteX10692" fmla="*/ 2279856 w 6019391"/>
              <a:gd name="connsiteY10692" fmla="*/ 887746 h 3787550"/>
              <a:gd name="connsiteX10693" fmla="*/ 2257817 w 6019391"/>
              <a:gd name="connsiteY10693" fmla="*/ 899076 h 3787550"/>
              <a:gd name="connsiteX10694" fmla="*/ 2238820 w 6019391"/>
              <a:gd name="connsiteY10694" fmla="*/ 909093 h 3787550"/>
              <a:gd name="connsiteX10695" fmla="*/ 2243261 w 6019391"/>
              <a:gd name="connsiteY10695" fmla="*/ 906135 h 3787550"/>
              <a:gd name="connsiteX10696" fmla="*/ 2267906 w 6019391"/>
              <a:gd name="connsiteY10696" fmla="*/ 893253 h 3787550"/>
              <a:gd name="connsiteX10697" fmla="*/ 2318140 w 6019391"/>
              <a:gd name="connsiteY10697" fmla="*/ 865485 h 3787550"/>
              <a:gd name="connsiteX10698" fmla="*/ 2345470 w 6019391"/>
              <a:gd name="connsiteY10698" fmla="*/ 851816 h 3787550"/>
              <a:gd name="connsiteX10699" fmla="*/ 2371109 w 6019391"/>
              <a:gd name="connsiteY10699" fmla="*/ 839696 h 3787550"/>
              <a:gd name="connsiteX10700" fmla="*/ 2341802 w 6019391"/>
              <a:gd name="connsiteY10700" fmla="*/ 855175 h 3787550"/>
              <a:gd name="connsiteX10701" fmla="*/ 2332170 w 6019391"/>
              <a:gd name="connsiteY10701" fmla="*/ 860707 h 3787550"/>
              <a:gd name="connsiteX10702" fmla="*/ 2342166 w 6019391"/>
              <a:gd name="connsiteY10702" fmla="*/ 858250 h 3787550"/>
              <a:gd name="connsiteX10703" fmla="*/ 2372130 w 6019391"/>
              <a:gd name="connsiteY10703" fmla="*/ 842790 h 3787550"/>
              <a:gd name="connsiteX10704" fmla="*/ 2376183 w 6019391"/>
              <a:gd name="connsiteY10704" fmla="*/ 838998 h 3787550"/>
              <a:gd name="connsiteX10705" fmla="*/ 2380869 w 6019391"/>
              <a:gd name="connsiteY10705" fmla="*/ 835259 h 3787550"/>
              <a:gd name="connsiteX10706" fmla="*/ 2380026 w 6019391"/>
              <a:gd name="connsiteY10706" fmla="*/ 835176 h 3787550"/>
              <a:gd name="connsiteX10707" fmla="*/ 2380566 w 6019391"/>
              <a:gd name="connsiteY10707" fmla="*/ 834295 h 3787550"/>
              <a:gd name="connsiteX10708" fmla="*/ 2382326 w 6019391"/>
              <a:gd name="connsiteY10708" fmla="*/ 834098 h 3787550"/>
              <a:gd name="connsiteX10709" fmla="*/ 2393474 w 6019391"/>
              <a:gd name="connsiteY10709" fmla="*/ 825204 h 3787550"/>
              <a:gd name="connsiteX10710" fmla="*/ 2410226 w 6019391"/>
              <a:gd name="connsiteY10710" fmla="*/ 813025 h 3787550"/>
              <a:gd name="connsiteX10711" fmla="*/ 2433952 w 6019391"/>
              <a:gd name="connsiteY10711" fmla="*/ 795467 h 3787550"/>
              <a:gd name="connsiteX10712" fmla="*/ 2436005 w 6019391"/>
              <a:gd name="connsiteY10712" fmla="*/ 794090 h 3787550"/>
              <a:gd name="connsiteX10713" fmla="*/ 2433150 w 6019391"/>
              <a:gd name="connsiteY10713" fmla="*/ 799957 h 3787550"/>
              <a:gd name="connsiteX10714" fmla="*/ 2413461 w 6019391"/>
              <a:gd name="connsiteY10714" fmla="*/ 814224 h 3787550"/>
              <a:gd name="connsiteX10715" fmla="*/ 2385680 w 6019391"/>
              <a:gd name="connsiteY10715" fmla="*/ 836314 h 3787550"/>
              <a:gd name="connsiteX10716" fmla="*/ 2408918 w 6019391"/>
              <a:gd name="connsiteY10716" fmla="*/ 825580 h 3787550"/>
              <a:gd name="connsiteX10717" fmla="*/ 2378988 w 6019391"/>
              <a:gd name="connsiteY10717" fmla="*/ 842107 h 3787550"/>
              <a:gd name="connsiteX10718" fmla="*/ 2377303 w 6019391"/>
              <a:gd name="connsiteY10718" fmla="*/ 842974 h 3787550"/>
              <a:gd name="connsiteX10719" fmla="*/ 2372008 w 6019391"/>
              <a:gd name="connsiteY10719" fmla="*/ 847185 h 3787550"/>
              <a:gd name="connsiteX10720" fmla="*/ 2366315 w 6019391"/>
              <a:gd name="connsiteY10720" fmla="*/ 849589 h 3787550"/>
              <a:gd name="connsiteX10721" fmla="*/ 2367645 w 6019391"/>
              <a:gd name="connsiteY10721" fmla="*/ 847950 h 3787550"/>
              <a:gd name="connsiteX10722" fmla="*/ 2348246 w 6019391"/>
              <a:gd name="connsiteY10722" fmla="*/ 857943 h 3787550"/>
              <a:gd name="connsiteX10723" fmla="*/ 2344326 w 6019391"/>
              <a:gd name="connsiteY10723" fmla="*/ 861233 h 3787550"/>
              <a:gd name="connsiteX10724" fmla="*/ 2348361 w 6019391"/>
              <a:gd name="connsiteY10724" fmla="*/ 858914 h 3787550"/>
              <a:gd name="connsiteX10725" fmla="*/ 2382727 w 6019391"/>
              <a:gd name="connsiteY10725" fmla="*/ 842284 h 3787550"/>
              <a:gd name="connsiteX10726" fmla="*/ 2405043 w 6019391"/>
              <a:gd name="connsiteY10726" fmla="*/ 832129 h 3787550"/>
              <a:gd name="connsiteX10727" fmla="*/ 2402469 w 6019391"/>
              <a:gd name="connsiteY10727" fmla="*/ 834446 h 3787550"/>
              <a:gd name="connsiteX10728" fmla="*/ 2402368 w 6019391"/>
              <a:gd name="connsiteY10728" fmla="*/ 834560 h 3787550"/>
              <a:gd name="connsiteX10729" fmla="*/ 2401422 w 6019391"/>
              <a:gd name="connsiteY10729" fmla="*/ 835074 h 3787550"/>
              <a:gd name="connsiteX10730" fmla="*/ 2386078 w 6019391"/>
              <a:gd name="connsiteY10730" fmla="*/ 842848 h 3787550"/>
              <a:gd name="connsiteX10731" fmla="*/ 2392606 w 6019391"/>
              <a:gd name="connsiteY10731" fmla="*/ 842214 h 3787550"/>
              <a:gd name="connsiteX10732" fmla="*/ 2395728 w 6019391"/>
              <a:gd name="connsiteY10732" fmla="*/ 840421 h 3787550"/>
              <a:gd name="connsiteX10733" fmla="*/ 2411891 w 6019391"/>
              <a:gd name="connsiteY10733" fmla="*/ 827103 h 3787550"/>
              <a:gd name="connsiteX10734" fmla="*/ 2424050 w 6019391"/>
              <a:gd name="connsiteY10734" fmla="*/ 818659 h 3787550"/>
              <a:gd name="connsiteX10735" fmla="*/ 2424007 w 6019391"/>
              <a:gd name="connsiteY10735" fmla="*/ 818746 h 3787550"/>
              <a:gd name="connsiteX10736" fmla="*/ 2387709 w 6019391"/>
              <a:gd name="connsiteY10736" fmla="*/ 877444 h 3787550"/>
              <a:gd name="connsiteX10737" fmla="*/ 2437635 w 6019391"/>
              <a:gd name="connsiteY10737" fmla="*/ 812375 h 3787550"/>
              <a:gd name="connsiteX10738" fmla="*/ 2454254 w 6019391"/>
              <a:gd name="connsiteY10738" fmla="*/ 821256 h 3787550"/>
              <a:gd name="connsiteX10739" fmla="*/ 2472002 w 6019391"/>
              <a:gd name="connsiteY10739" fmla="*/ 792226 h 3787550"/>
              <a:gd name="connsiteX10740" fmla="*/ 2478698 w 6019391"/>
              <a:gd name="connsiteY10740" fmla="*/ 781779 h 3787550"/>
              <a:gd name="connsiteX10741" fmla="*/ 2527902 w 6019391"/>
              <a:gd name="connsiteY10741" fmla="*/ 752552 h 3787550"/>
              <a:gd name="connsiteX10742" fmla="*/ 2542963 w 6019391"/>
              <a:gd name="connsiteY10742" fmla="*/ 745359 h 3787550"/>
              <a:gd name="connsiteX10743" fmla="*/ 2540571 w 6019391"/>
              <a:gd name="connsiteY10743" fmla="*/ 749565 h 3787550"/>
              <a:gd name="connsiteX10744" fmla="*/ 2514360 w 6019391"/>
              <a:gd name="connsiteY10744" fmla="*/ 785052 h 3787550"/>
              <a:gd name="connsiteX10745" fmla="*/ 2491846 w 6019391"/>
              <a:gd name="connsiteY10745" fmla="*/ 836833 h 3787550"/>
              <a:gd name="connsiteX10746" fmla="*/ 2533995 w 6019391"/>
              <a:gd name="connsiteY10746" fmla="*/ 783578 h 3787550"/>
              <a:gd name="connsiteX10747" fmla="*/ 2545717 w 6019391"/>
              <a:gd name="connsiteY10747" fmla="*/ 783746 h 3787550"/>
              <a:gd name="connsiteX10748" fmla="*/ 2563507 w 6019391"/>
              <a:gd name="connsiteY10748" fmla="*/ 761792 h 3787550"/>
              <a:gd name="connsiteX10749" fmla="*/ 2581531 w 6019391"/>
              <a:gd name="connsiteY10749" fmla="*/ 752244 h 3787550"/>
              <a:gd name="connsiteX10750" fmla="*/ 2580789 w 6019391"/>
              <a:gd name="connsiteY10750" fmla="*/ 754792 h 3787550"/>
              <a:gd name="connsiteX10751" fmla="*/ 2580161 w 6019391"/>
              <a:gd name="connsiteY10751" fmla="*/ 756947 h 3787550"/>
              <a:gd name="connsiteX10752" fmla="*/ 2581531 w 6019391"/>
              <a:gd name="connsiteY10752" fmla="*/ 752244 h 3787550"/>
              <a:gd name="connsiteX10753" fmla="*/ 2602699 w 6019391"/>
              <a:gd name="connsiteY10753" fmla="*/ 741033 h 3787550"/>
              <a:gd name="connsiteX10754" fmla="*/ 2597472 w 6019391"/>
              <a:gd name="connsiteY10754" fmla="*/ 748517 h 3787550"/>
              <a:gd name="connsiteX10755" fmla="*/ 2579856 w 6019391"/>
              <a:gd name="connsiteY10755" fmla="*/ 758904 h 3787550"/>
              <a:gd name="connsiteX10756" fmla="*/ 2573541 w 6019391"/>
              <a:gd name="connsiteY10756" fmla="*/ 764270 h 3787550"/>
              <a:gd name="connsiteX10757" fmla="*/ 2594345 w 6019391"/>
              <a:gd name="connsiteY10757" fmla="*/ 753208 h 3787550"/>
              <a:gd name="connsiteX10758" fmla="*/ 2581794 w 6019391"/>
              <a:gd name="connsiteY10758" fmla="*/ 773050 h 3787550"/>
              <a:gd name="connsiteX10759" fmla="*/ 2567075 w 6019391"/>
              <a:gd name="connsiteY10759" fmla="*/ 801884 h 3787550"/>
              <a:gd name="connsiteX10760" fmla="*/ 2617749 w 6019391"/>
              <a:gd name="connsiteY10760" fmla="*/ 744853 h 3787550"/>
              <a:gd name="connsiteX10761" fmla="*/ 2618317 w 6019391"/>
              <a:gd name="connsiteY10761" fmla="*/ 744163 h 3787550"/>
              <a:gd name="connsiteX10762" fmla="*/ 2617520 w 6019391"/>
              <a:gd name="connsiteY10762" fmla="*/ 747273 h 3787550"/>
              <a:gd name="connsiteX10763" fmla="*/ 2628316 w 6019391"/>
              <a:gd name="connsiteY10763" fmla="*/ 738175 h 3787550"/>
              <a:gd name="connsiteX10764" fmla="*/ 2635935 w 6019391"/>
              <a:gd name="connsiteY10764" fmla="*/ 730961 h 3787550"/>
              <a:gd name="connsiteX10765" fmla="*/ 2640456 w 6019391"/>
              <a:gd name="connsiteY10765" fmla="*/ 728620 h 3787550"/>
              <a:gd name="connsiteX10766" fmla="*/ 2638084 w 6019391"/>
              <a:gd name="connsiteY10766" fmla="*/ 732542 h 3787550"/>
              <a:gd name="connsiteX10767" fmla="*/ 2628630 w 6019391"/>
              <a:gd name="connsiteY10767" fmla="*/ 741961 h 3787550"/>
              <a:gd name="connsiteX10768" fmla="*/ 2599789 w 6019391"/>
              <a:gd name="connsiteY10768" fmla="*/ 768196 h 3787550"/>
              <a:gd name="connsiteX10769" fmla="*/ 2610164 w 6019391"/>
              <a:gd name="connsiteY10769" fmla="*/ 761764 h 3787550"/>
              <a:gd name="connsiteX10770" fmla="*/ 2624140 w 6019391"/>
              <a:gd name="connsiteY10770" fmla="*/ 750050 h 3787550"/>
              <a:gd name="connsiteX10771" fmla="*/ 2630617 w 6019391"/>
              <a:gd name="connsiteY10771" fmla="*/ 747575 h 3787550"/>
              <a:gd name="connsiteX10772" fmla="*/ 2634971 w 6019391"/>
              <a:gd name="connsiteY10772" fmla="*/ 742006 h 3787550"/>
              <a:gd name="connsiteX10773" fmla="*/ 2641598 w 6019391"/>
              <a:gd name="connsiteY10773" fmla="*/ 739473 h 3787550"/>
              <a:gd name="connsiteX10774" fmla="*/ 2654136 w 6019391"/>
              <a:gd name="connsiteY10774" fmla="*/ 727075 h 3787550"/>
              <a:gd name="connsiteX10775" fmla="*/ 2649496 w 6019391"/>
              <a:gd name="connsiteY10775" fmla="*/ 735221 h 3787550"/>
              <a:gd name="connsiteX10776" fmla="*/ 2640858 w 6019391"/>
              <a:gd name="connsiteY10776" fmla="*/ 743662 h 3787550"/>
              <a:gd name="connsiteX10777" fmla="*/ 2639748 w 6019391"/>
              <a:gd name="connsiteY10777" fmla="*/ 749226 h 3787550"/>
              <a:gd name="connsiteX10778" fmla="*/ 2628588 w 6019391"/>
              <a:gd name="connsiteY10778" fmla="*/ 760325 h 3787550"/>
              <a:gd name="connsiteX10779" fmla="*/ 2613804 w 6019391"/>
              <a:gd name="connsiteY10779" fmla="*/ 771865 h 3787550"/>
              <a:gd name="connsiteX10780" fmla="*/ 2614094 w 6019391"/>
              <a:gd name="connsiteY10780" fmla="*/ 771578 h 3787550"/>
              <a:gd name="connsiteX10781" fmla="*/ 2614804 w 6019391"/>
              <a:gd name="connsiteY10781" fmla="*/ 770899 h 3787550"/>
              <a:gd name="connsiteX10782" fmla="*/ 2614638 w 6019391"/>
              <a:gd name="connsiteY10782" fmla="*/ 771041 h 3787550"/>
              <a:gd name="connsiteX10783" fmla="*/ 2614094 w 6019391"/>
              <a:gd name="connsiteY10783" fmla="*/ 771578 h 3787550"/>
              <a:gd name="connsiteX10784" fmla="*/ 2613753 w 6019391"/>
              <a:gd name="connsiteY10784" fmla="*/ 771907 h 3787550"/>
              <a:gd name="connsiteX10785" fmla="*/ 2613804 w 6019391"/>
              <a:gd name="connsiteY10785" fmla="*/ 771865 h 3787550"/>
              <a:gd name="connsiteX10786" fmla="*/ 2612077 w 6019391"/>
              <a:gd name="connsiteY10786" fmla="*/ 773574 h 3787550"/>
              <a:gd name="connsiteX10787" fmla="*/ 2607976 w 6019391"/>
              <a:gd name="connsiteY10787" fmla="*/ 779254 h 3787550"/>
              <a:gd name="connsiteX10788" fmla="*/ 2617517 w 6019391"/>
              <a:gd name="connsiteY10788" fmla="*/ 770467 h 3787550"/>
              <a:gd name="connsiteX10789" fmla="*/ 2648102 w 6019391"/>
              <a:gd name="connsiteY10789" fmla="*/ 743361 h 3787550"/>
              <a:gd name="connsiteX10790" fmla="*/ 2658628 w 6019391"/>
              <a:gd name="connsiteY10790" fmla="*/ 736872 h 3787550"/>
              <a:gd name="connsiteX10791" fmla="*/ 2668555 w 6019391"/>
              <a:gd name="connsiteY10791" fmla="*/ 729172 h 3787550"/>
              <a:gd name="connsiteX10792" fmla="*/ 2674825 w 6019391"/>
              <a:gd name="connsiteY10792" fmla="*/ 731915 h 3787550"/>
              <a:gd name="connsiteX10793" fmla="*/ 2694580 w 6019391"/>
              <a:gd name="connsiteY10793" fmla="*/ 712854 h 3787550"/>
              <a:gd name="connsiteX10794" fmla="*/ 2702199 w 6019391"/>
              <a:gd name="connsiteY10794" fmla="*/ 705540 h 3787550"/>
              <a:gd name="connsiteX10795" fmla="*/ 2703488 w 6019391"/>
              <a:gd name="connsiteY10795" fmla="*/ 705294 h 3787550"/>
              <a:gd name="connsiteX10796" fmla="*/ 2707091 w 6019391"/>
              <a:gd name="connsiteY10796" fmla="*/ 704259 h 3787550"/>
              <a:gd name="connsiteX10797" fmla="*/ 2704728 w 6019391"/>
              <a:gd name="connsiteY10797" fmla="*/ 706689 h 3787550"/>
              <a:gd name="connsiteX10798" fmla="*/ 2669211 w 6019391"/>
              <a:gd name="connsiteY10798" fmla="*/ 743107 h 3787550"/>
              <a:gd name="connsiteX10799" fmla="*/ 2655250 w 6019391"/>
              <a:gd name="connsiteY10799" fmla="*/ 757282 h 3787550"/>
              <a:gd name="connsiteX10800" fmla="*/ 2645423 w 6019391"/>
              <a:gd name="connsiteY10800" fmla="*/ 768644 h 3787550"/>
              <a:gd name="connsiteX10801" fmla="*/ 2639645 w 6019391"/>
              <a:gd name="connsiteY10801" fmla="*/ 775992 h 3787550"/>
              <a:gd name="connsiteX10802" fmla="*/ 2639154 w 6019391"/>
              <a:gd name="connsiteY10802" fmla="*/ 783786 h 3787550"/>
              <a:gd name="connsiteX10803" fmla="*/ 2662289 w 6019391"/>
              <a:gd name="connsiteY10803" fmla="*/ 762199 h 3787550"/>
              <a:gd name="connsiteX10804" fmla="*/ 2675216 w 6019391"/>
              <a:gd name="connsiteY10804" fmla="*/ 752576 h 3787550"/>
              <a:gd name="connsiteX10805" fmla="*/ 2638881 w 6019391"/>
              <a:gd name="connsiteY10805" fmla="*/ 806347 h 3787550"/>
              <a:gd name="connsiteX10806" fmla="*/ 2589339 w 6019391"/>
              <a:gd name="connsiteY10806" fmla="*/ 882857 h 3787550"/>
              <a:gd name="connsiteX10807" fmla="*/ 2598771 w 6019391"/>
              <a:gd name="connsiteY10807" fmla="*/ 878124 h 3787550"/>
              <a:gd name="connsiteX10808" fmla="*/ 2652099 w 6019391"/>
              <a:gd name="connsiteY10808" fmla="*/ 799250 h 3787550"/>
              <a:gd name="connsiteX10809" fmla="*/ 2665720 w 6019391"/>
              <a:gd name="connsiteY10809" fmla="*/ 780964 h 3787550"/>
              <a:gd name="connsiteX10810" fmla="*/ 2666739 w 6019391"/>
              <a:gd name="connsiteY10810" fmla="*/ 779408 h 3787550"/>
              <a:gd name="connsiteX10811" fmla="*/ 2681089 w 6019391"/>
              <a:gd name="connsiteY10811" fmla="*/ 767924 h 3787550"/>
              <a:gd name="connsiteX10812" fmla="*/ 2685995 w 6019391"/>
              <a:gd name="connsiteY10812" fmla="*/ 763723 h 3787550"/>
              <a:gd name="connsiteX10813" fmla="*/ 2687036 w 6019391"/>
              <a:gd name="connsiteY10813" fmla="*/ 762786 h 3787550"/>
              <a:gd name="connsiteX10814" fmla="*/ 2682403 w 6019391"/>
              <a:gd name="connsiteY10814" fmla="*/ 764928 h 3787550"/>
              <a:gd name="connsiteX10815" fmla="*/ 2672378 w 6019391"/>
              <a:gd name="connsiteY10815" fmla="*/ 772830 h 3787550"/>
              <a:gd name="connsiteX10816" fmla="*/ 2669517 w 6019391"/>
              <a:gd name="connsiteY10816" fmla="*/ 775858 h 3787550"/>
              <a:gd name="connsiteX10817" fmla="*/ 2668442 w 6019391"/>
              <a:gd name="connsiteY10817" fmla="*/ 776810 h 3787550"/>
              <a:gd name="connsiteX10818" fmla="*/ 2679922 w 6019391"/>
              <a:gd name="connsiteY10818" fmla="*/ 759289 h 3787550"/>
              <a:gd name="connsiteX10819" fmla="*/ 2708441 w 6019391"/>
              <a:gd name="connsiteY10819" fmla="*/ 724912 h 3787550"/>
              <a:gd name="connsiteX10820" fmla="*/ 2715344 w 6019391"/>
              <a:gd name="connsiteY10820" fmla="*/ 723875 h 3787550"/>
              <a:gd name="connsiteX10821" fmla="*/ 2700214 w 6019391"/>
              <a:gd name="connsiteY10821" fmla="*/ 735906 h 3787550"/>
              <a:gd name="connsiteX10822" fmla="*/ 2699296 w 6019391"/>
              <a:gd name="connsiteY10822" fmla="*/ 737779 h 3787550"/>
              <a:gd name="connsiteX10823" fmla="*/ 2699159 w 6019391"/>
              <a:gd name="connsiteY10823" fmla="*/ 737173 h 3787550"/>
              <a:gd name="connsiteX10824" fmla="*/ 2699814 w 6019391"/>
              <a:gd name="connsiteY10824" fmla="*/ 736347 h 3787550"/>
              <a:gd name="connsiteX10825" fmla="*/ 2699216 w 6019391"/>
              <a:gd name="connsiteY10825" fmla="*/ 736699 h 3787550"/>
              <a:gd name="connsiteX10826" fmla="*/ 2699077 w 6019391"/>
              <a:gd name="connsiteY10826" fmla="*/ 736810 h 3787550"/>
              <a:gd name="connsiteX10827" fmla="*/ 2699159 w 6019391"/>
              <a:gd name="connsiteY10827" fmla="*/ 737173 h 3787550"/>
              <a:gd name="connsiteX10828" fmla="*/ 2697954 w 6019391"/>
              <a:gd name="connsiteY10828" fmla="*/ 738695 h 3787550"/>
              <a:gd name="connsiteX10829" fmla="*/ 2696903 w 6019391"/>
              <a:gd name="connsiteY10829" fmla="*/ 739412 h 3787550"/>
              <a:gd name="connsiteX10830" fmla="*/ 2695979 w 6019391"/>
              <a:gd name="connsiteY10830" fmla="*/ 740485 h 3787550"/>
              <a:gd name="connsiteX10831" fmla="*/ 2695623 w 6019391"/>
              <a:gd name="connsiteY10831" fmla="*/ 745761 h 3787550"/>
              <a:gd name="connsiteX10832" fmla="*/ 2679185 w 6019391"/>
              <a:gd name="connsiteY10832" fmla="*/ 762116 h 3787550"/>
              <a:gd name="connsiteX10833" fmla="*/ 2678746 w 6019391"/>
              <a:gd name="connsiteY10833" fmla="*/ 763774 h 3787550"/>
              <a:gd name="connsiteX10834" fmla="*/ 2678679 w 6019391"/>
              <a:gd name="connsiteY10834" fmla="*/ 764866 h 3787550"/>
              <a:gd name="connsiteX10835" fmla="*/ 2694762 w 6019391"/>
              <a:gd name="connsiteY10835" fmla="*/ 753071 h 3787550"/>
              <a:gd name="connsiteX10836" fmla="*/ 2717908 w 6019391"/>
              <a:gd name="connsiteY10836" fmla="*/ 734000 h 3787550"/>
              <a:gd name="connsiteX10837" fmla="*/ 2732241 w 6019391"/>
              <a:gd name="connsiteY10837" fmla="*/ 719658 h 3787550"/>
              <a:gd name="connsiteX10838" fmla="*/ 2734615 w 6019391"/>
              <a:gd name="connsiteY10838" fmla="*/ 718864 h 3787550"/>
              <a:gd name="connsiteX10839" fmla="*/ 2738532 w 6019391"/>
              <a:gd name="connsiteY10839" fmla="*/ 717281 h 3787550"/>
              <a:gd name="connsiteX10840" fmla="*/ 2762488 w 6019391"/>
              <a:gd name="connsiteY10840" fmla="*/ 700645 h 3787550"/>
              <a:gd name="connsiteX10841" fmla="*/ 2761938 w 6019391"/>
              <a:gd name="connsiteY10841" fmla="*/ 707147 h 3787550"/>
              <a:gd name="connsiteX10842" fmla="*/ 2761178 w 6019391"/>
              <a:gd name="connsiteY10842" fmla="*/ 716138 h 3787550"/>
              <a:gd name="connsiteX10843" fmla="*/ 2722974 w 6019391"/>
              <a:gd name="connsiteY10843" fmla="*/ 781376 h 3787550"/>
              <a:gd name="connsiteX10844" fmla="*/ 2659263 w 6019391"/>
              <a:gd name="connsiteY10844" fmla="*/ 868253 h 3787550"/>
              <a:gd name="connsiteX10845" fmla="*/ 2683251 w 6019391"/>
              <a:gd name="connsiteY10845" fmla="*/ 864595 h 3787550"/>
              <a:gd name="connsiteX10846" fmla="*/ 2705198 w 6019391"/>
              <a:gd name="connsiteY10846" fmla="*/ 842414 h 3787550"/>
              <a:gd name="connsiteX10847" fmla="*/ 2739026 w 6019391"/>
              <a:gd name="connsiteY10847" fmla="*/ 804968 h 3787550"/>
              <a:gd name="connsiteX10848" fmla="*/ 2781018 w 6019391"/>
              <a:gd name="connsiteY10848" fmla="*/ 752256 h 3787550"/>
              <a:gd name="connsiteX10849" fmla="*/ 2836703 w 6019391"/>
              <a:gd name="connsiteY10849" fmla="*/ 683731 h 3787550"/>
              <a:gd name="connsiteX10850" fmla="*/ 2882649 w 6019391"/>
              <a:gd name="connsiteY10850" fmla="*/ 625979 h 3787550"/>
              <a:gd name="connsiteX10851" fmla="*/ 2885259 w 6019391"/>
              <a:gd name="connsiteY10851" fmla="*/ 624277 h 3787550"/>
              <a:gd name="connsiteX10852" fmla="*/ 2890053 w 6019391"/>
              <a:gd name="connsiteY10852" fmla="*/ 620148 h 3787550"/>
              <a:gd name="connsiteX10853" fmla="*/ 2888012 w 6019391"/>
              <a:gd name="connsiteY10853" fmla="*/ 621106 h 3787550"/>
              <a:gd name="connsiteX10854" fmla="*/ 2886386 w 6019391"/>
              <a:gd name="connsiteY10854" fmla="*/ 621282 h 3787550"/>
              <a:gd name="connsiteX10855" fmla="*/ 2888941 w 6019391"/>
              <a:gd name="connsiteY10855" fmla="*/ 618069 h 3787550"/>
              <a:gd name="connsiteX10856" fmla="*/ 2895102 w 6019391"/>
              <a:gd name="connsiteY10856" fmla="*/ 610426 h 3787550"/>
              <a:gd name="connsiteX10857" fmla="*/ 2906682 w 6019391"/>
              <a:gd name="connsiteY10857" fmla="*/ 604026 h 3787550"/>
              <a:gd name="connsiteX10858" fmla="*/ 2911846 w 6019391"/>
              <a:gd name="connsiteY10858" fmla="*/ 601443 h 3787550"/>
              <a:gd name="connsiteX10859" fmla="*/ 2873867 w 6019391"/>
              <a:gd name="connsiteY10859" fmla="*/ 651811 h 3787550"/>
              <a:gd name="connsiteX10860" fmla="*/ 2863814 w 6019391"/>
              <a:gd name="connsiteY10860" fmla="*/ 657630 h 3787550"/>
              <a:gd name="connsiteX10861" fmla="*/ 2859894 w 6019391"/>
              <a:gd name="connsiteY10861" fmla="*/ 660922 h 3787550"/>
              <a:gd name="connsiteX10862" fmla="*/ 2868098 w 6019391"/>
              <a:gd name="connsiteY10862" fmla="*/ 657415 h 3787550"/>
              <a:gd name="connsiteX10863" fmla="*/ 2870564 w 6019391"/>
              <a:gd name="connsiteY10863" fmla="*/ 656126 h 3787550"/>
              <a:gd name="connsiteX10864" fmla="*/ 2857490 w 6019391"/>
              <a:gd name="connsiteY10864" fmla="*/ 672117 h 3787550"/>
              <a:gd name="connsiteX10865" fmla="*/ 2814846 w 6019391"/>
              <a:gd name="connsiteY10865" fmla="*/ 729701 h 3787550"/>
              <a:gd name="connsiteX10866" fmla="*/ 2824095 w 6019391"/>
              <a:gd name="connsiteY10866" fmla="*/ 751120 h 3787550"/>
              <a:gd name="connsiteX10867" fmla="*/ 2801581 w 6019391"/>
              <a:gd name="connsiteY10867" fmla="*/ 788010 h 3787550"/>
              <a:gd name="connsiteX10868" fmla="*/ 2782875 w 6019391"/>
              <a:gd name="connsiteY10868" fmla="*/ 826714 h 3787550"/>
              <a:gd name="connsiteX10869" fmla="*/ 2703066 w 6019391"/>
              <a:gd name="connsiteY10869" fmla="*/ 941211 h 3787550"/>
              <a:gd name="connsiteX10870" fmla="*/ 2677150 w 6019391"/>
              <a:gd name="connsiteY10870" fmla="*/ 977015 h 3787550"/>
              <a:gd name="connsiteX10871" fmla="*/ 2694161 w 6019391"/>
              <a:gd name="connsiteY10871" fmla="*/ 961152 h 3787550"/>
              <a:gd name="connsiteX10872" fmla="*/ 2699228 w 6019391"/>
              <a:gd name="connsiteY10872" fmla="*/ 954628 h 3787550"/>
              <a:gd name="connsiteX10873" fmla="*/ 2699097 w 6019391"/>
              <a:gd name="connsiteY10873" fmla="*/ 954836 h 3787550"/>
              <a:gd name="connsiteX10874" fmla="*/ 2700083 w 6019391"/>
              <a:gd name="connsiteY10874" fmla="*/ 953528 h 3787550"/>
              <a:gd name="connsiteX10875" fmla="*/ 2701656 w 6019391"/>
              <a:gd name="connsiteY10875" fmla="*/ 951502 h 3787550"/>
              <a:gd name="connsiteX10876" fmla="*/ 2702073 w 6019391"/>
              <a:gd name="connsiteY10876" fmla="*/ 950884 h 3787550"/>
              <a:gd name="connsiteX10877" fmla="*/ 2700083 w 6019391"/>
              <a:gd name="connsiteY10877" fmla="*/ 953528 h 3787550"/>
              <a:gd name="connsiteX10878" fmla="*/ 2699228 w 6019391"/>
              <a:gd name="connsiteY10878" fmla="*/ 954628 h 3787550"/>
              <a:gd name="connsiteX10879" fmla="*/ 2715512 w 6019391"/>
              <a:gd name="connsiteY10879" fmla="*/ 928655 h 3787550"/>
              <a:gd name="connsiteX10880" fmla="*/ 2765825 w 6019391"/>
              <a:gd name="connsiteY10880" fmla="*/ 857605 h 3787550"/>
              <a:gd name="connsiteX10881" fmla="*/ 2782853 w 6019391"/>
              <a:gd name="connsiteY10881" fmla="*/ 852320 h 3787550"/>
              <a:gd name="connsiteX10882" fmla="*/ 2807815 w 6019391"/>
              <a:gd name="connsiteY10882" fmla="*/ 819785 h 3787550"/>
              <a:gd name="connsiteX10883" fmla="*/ 2832370 w 6019391"/>
              <a:gd name="connsiteY10883" fmla="*/ 801416 h 3787550"/>
              <a:gd name="connsiteX10884" fmla="*/ 2795685 w 6019391"/>
              <a:gd name="connsiteY10884" fmla="*/ 848674 h 3787550"/>
              <a:gd name="connsiteX10885" fmla="*/ 2788702 w 6019391"/>
              <a:gd name="connsiteY10885" fmla="*/ 872653 h 3787550"/>
              <a:gd name="connsiteX10886" fmla="*/ 2772061 w 6019391"/>
              <a:gd name="connsiteY10886" fmla="*/ 889379 h 3787550"/>
              <a:gd name="connsiteX10887" fmla="*/ 2765235 w 6019391"/>
              <a:gd name="connsiteY10887" fmla="*/ 912814 h 3787550"/>
              <a:gd name="connsiteX10888" fmla="*/ 2730840 w 6019391"/>
              <a:gd name="connsiteY10888" fmla="*/ 964972 h 3787550"/>
              <a:gd name="connsiteX10889" fmla="*/ 2712294 w 6019391"/>
              <a:gd name="connsiteY10889" fmla="*/ 1003128 h 3787550"/>
              <a:gd name="connsiteX10890" fmla="*/ 2789631 w 6019391"/>
              <a:gd name="connsiteY10890" fmla="*/ 894990 h 3787550"/>
              <a:gd name="connsiteX10891" fmla="*/ 2861097 w 6019391"/>
              <a:gd name="connsiteY10891" fmla="*/ 807015 h 3787550"/>
              <a:gd name="connsiteX10892" fmla="*/ 2883045 w 6019391"/>
              <a:gd name="connsiteY10892" fmla="*/ 784835 h 3787550"/>
              <a:gd name="connsiteX10893" fmla="*/ 2801353 w 6019391"/>
              <a:gd name="connsiteY10893" fmla="*/ 895159 h 3787550"/>
              <a:gd name="connsiteX10894" fmla="*/ 2786593 w 6019391"/>
              <a:gd name="connsiteY10894" fmla="*/ 930951 h 3787550"/>
              <a:gd name="connsiteX10895" fmla="*/ 2838016 w 6019391"/>
              <a:gd name="connsiteY10895" fmla="*/ 873508 h 3787550"/>
              <a:gd name="connsiteX10896" fmla="*/ 2987440 w 6019391"/>
              <a:gd name="connsiteY10896" fmla="*/ 683773 h 3787550"/>
              <a:gd name="connsiteX10897" fmla="*/ 3066409 w 6019391"/>
              <a:gd name="connsiteY10897" fmla="*/ 584459 h 3787550"/>
              <a:gd name="connsiteX10898" fmla="*/ 3077092 w 6019391"/>
              <a:gd name="connsiteY10898" fmla="*/ 577248 h 3787550"/>
              <a:gd name="connsiteX10899" fmla="*/ 3077477 w 6019391"/>
              <a:gd name="connsiteY10899" fmla="*/ 578012 h 3787550"/>
              <a:gd name="connsiteX10900" fmla="*/ 3093879 w 6019391"/>
              <a:gd name="connsiteY10900" fmla="*/ 567699 h 3787550"/>
              <a:gd name="connsiteX10901" fmla="*/ 3098891 w 6019391"/>
              <a:gd name="connsiteY10901" fmla="*/ 565088 h 3787550"/>
              <a:gd name="connsiteX10902" fmla="*/ 2984347 w 6019391"/>
              <a:gd name="connsiteY10902" fmla="*/ 713537 h 3787550"/>
              <a:gd name="connsiteX10903" fmla="*/ 2959384 w 6019391"/>
              <a:gd name="connsiteY10903" fmla="*/ 760964 h 3787550"/>
              <a:gd name="connsiteX10904" fmla="*/ 3003438 w 6019391"/>
              <a:gd name="connsiteY10904" fmla="*/ 701167 h 3787550"/>
              <a:gd name="connsiteX10905" fmla="*/ 3114409 w 6019391"/>
              <a:gd name="connsiteY10905" fmla="*/ 567953 h 3787550"/>
              <a:gd name="connsiteX10906" fmla="*/ 3129521 w 6019391"/>
              <a:gd name="connsiteY10906" fmla="*/ 549137 h 3787550"/>
              <a:gd name="connsiteX10907" fmla="*/ 3157005 w 6019391"/>
              <a:gd name="connsiteY10907" fmla="*/ 534825 h 3787550"/>
              <a:gd name="connsiteX10908" fmla="*/ 3165474 w 6019391"/>
              <a:gd name="connsiteY10908" fmla="*/ 531142 h 3787550"/>
              <a:gd name="connsiteX10909" fmla="*/ 3100990 w 6019391"/>
              <a:gd name="connsiteY10909" fmla="*/ 612438 h 3787550"/>
              <a:gd name="connsiteX10910" fmla="*/ 3013074 w 6019391"/>
              <a:gd name="connsiteY10910" fmla="*/ 734027 h 3787550"/>
              <a:gd name="connsiteX10911" fmla="*/ 3108953 w 6019391"/>
              <a:gd name="connsiteY10911" fmla="*/ 616470 h 3787550"/>
              <a:gd name="connsiteX10912" fmla="*/ 3184176 w 6019391"/>
              <a:gd name="connsiteY10912" fmla="*/ 523010 h 3787550"/>
              <a:gd name="connsiteX10913" fmla="*/ 3193362 w 6019391"/>
              <a:gd name="connsiteY10913" fmla="*/ 519016 h 3787550"/>
              <a:gd name="connsiteX10914" fmla="*/ 3189136 w 6019391"/>
              <a:gd name="connsiteY10914" fmla="*/ 523592 h 3787550"/>
              <a:gd name="connsiteX10915" fmla="*/ 3029692 w 6019391"/>
              <a:gd name="connsiteY10915" fmla="*/ 742908 h 3787550"/>
              <a:gd name="connsiteX10916" fmla="*/ 3027788 w 6019391"/>
              <a:gd name="connsiteY10916" fmla="*/ 749448 h 3787550"/>
              <a:gd name="connsiteX10917" fmla="*/ 3021372 w 6019391"/>
              <a:gd name="connsiteY10917" fmla="*/ 758717 h 3787550"/>
              <a:gd name="connsiteX10918" fmla="*/ 3025082 w 6019391"/>
              <a:gd name="connsiteY10918" fmla="*/ 757146 h 3787550"/>
              <a:gd name="connsiteX10919" fmla="*/ 3027788 w 6019391"/>
              <a:gd name="connsiteY10919" fmla="*/ 749448 h 3787550"/>
              <a:gd name="connsiteX10920" fmla="*/ 3029659 w 6019391"/>
              <a:gd name="connsiteY10920" fmla="*/ 747812 h 3787550"/>
              <a:gd name="connsiteX10921" fmla="*/ 3029692 w 6019391"/>
              <a:gd name="connsiteY10921" fmla="*/ 742908 h 3787550"/>
              <a:gd name="connsiteX10922" fmla="*/ 3164646 w 6019391"/>
              <a:gd name="connsiteY10922" fmla="*/ 584515 h 3787550"/>
              <a:gd name="connsiteX10923" fmla="*/ 3236566 w 6019391"/>
              <a:gd name="connsiteY10923" fmla="*/ 501572 h 3787550"/>
              <a:gd name="connsiteX10924" fmla="*/ 3244409 w 6019391"/>
              <a:gd name="connsiteY10924" fmla="*/ 498964 h 3787550"/>
              <a:gd name="connsiteX10925" fmla="*/ 3249394 w 6019391"/>
              <a:gd name="connsiteY10925" fmla="*/ 495918 h 3787550"/>
              <a:gd name="connsiteX10926" fmla="*/ 3249655 w 6019391"/>
              <a:gd name="connsiteY10926" fmla="*/ 496093 h 3787550"/>
              <a:gd name="connsiteX10927" fmla="*/ 3250271 w 6019391"/>
              <a:gd name="connsiteY10927" fmla="*/ 495383 h 3787550"/>
              <a:gd name="connsiteX10928" fmla="*/ 3249394 w 6019391"/>
              <a:gd name="connsiteY10928" fmla="*/ 495918 h 3787550"/>
              <a:gd name="connsiteX10929" fmla="*/ 3248403 w 6019391"/>
              <a:gd name="connsiteY10929" fmla="*/ 495256 h 3787550"/>
              <a:gd name="connsiteX10930" fmla="*/ 3257301 w 6019391"/>
              <a:gd name="connsiteY10930" fmla="*/ 490946 h 3787550"/>
              <a:gd name="connsiteX10931" fmla="*/ 3168011 w 6019391"/>
              <a:gd name="connsiteY10931" fmla="*/ 593240 h 3787550"/>
              <a:gd name="connsiteX10932" fmla="*/ 3060665 w 6019391"/>
              <a:gd name="connsiteY10932" fmla="*/ 730162 h 3787550"/>
              <a:gd name="connsiteX10933" fmla="*/ 2994323 w 6019391"/>
              <a:gd name="connsiteY10933" fmla="*/ 838834 h 3787550"/>
              <a:gd name="connsiteX10934" fmla="*/ 2974823 w 6019391"/>
              <a:gd name="connsiteY10934" fmla="*/ 865370 h 3787550"/>
              <a:gd name="connsiteX10935" fmla="*/ 2968792 w 6019391"/>
              <a:gd name="connsiteY10935" fmla="*/ 886079 h 3787550"/>
              <a:gd name="connsiteX10936" fmla="*/ 3046289 w 6019391"/>
              <a:gd name="connsiteY10936" fmla="*/ 792287 h 3787550"/>
              <a:gd name="connsiteX10937" fmla="*/ 3245769 w 6019391"/>
              <a:gd name="connsiteY10937" fmla="*/ 547976 h 3787550"/>
              <a:gd name="connsiteX10938" fmla="*/ 3266895 w 6019391"/>
              <a:gd name="connsiteY10938" fmla="*/ 523996 h 3787550"/>
              <a:gd name="connsiteX10939" fmla="*/ 3269120 w 6019391"/>
              <a:gd name="connsiteY10939" fmla="*/ 523421 h 3787550"/>
              <a:gd name="connsiteX10940" fmla="*/ 3282968 w 6019391"/>
              <a:gd name="connsiteY10940" fmla="*/ 518153 h 3787550"/>
              <a:gd name="connsiteX10941" fmla="*/ 3267752 w 6019391"/>
              <a:gd name="connsiteY10941" fmla="*/ 535049 h 3787550"/>
              <a:gd name="connsiteX10942" fmla="*/ 3073135 w 6019391"/>
              <a:gd name="connsiteY10942" fmla="*/ 778819 h 3787550"/>
              <a:gd name="connsiteX10943" fmla="*/ 3035496 w 6019391"/>
              <a:gd name="connsiteY10943" fmla="*/ 829346 h 3787550"/>
              <a:gd name="connsiteX10944" fmla="*/ 3038331 w 6019391"/>
              <a:gd name="connsiteY10944" fmla="*/ 845143 h 3787550"/>
              <a:gd name="connsiteX10945" fmla="*/ 3030009 w 6019391"/>
              <a:gd name="connsiteY10945" fmla="*/ 860951 h 3787550"/>
              <a:gd name="connsiteX10946" fmla="*/ 3083881 w 6019391"/>
              <a:gd name="connsiteY10946" fmla="*/ 807864 h 3787550"/>
              <a:gd name="connsiteX10947" fmla="*/ 3084800 w 6019391"/>
              <a:gd name="connsiteY10947" fmla="*/ 812283 h 3787550"/>
              <a:gd name="connsiteX10948" fmla="*/ 3081817 w 6019391"/>
              <a:gd name="connsiteY10948" fmla="*/ 814949 h 3787550"/>
              <a:gd name="connsiteX10949" fmla="*/ 3085043 w 6019391"/>
              <a:gd name="connsiteY10949" fmla="*/ 813448 h 3787550"/>
              <a:gd name="connsiteX10950" fmla="*/ 3084800 w 6019391"/>
              <a:gd name="connsiteY10950" fmla="*/ 812283 h 3787550"/>
              <a:gd name="connsiteX10951" fmla="*/ 3101749 w 6019391"/>
              <a:gd name="connsiteY10951" fmla="*/ 797132 h 3787550"/>
              <a:gd name="connsiteX10952" fmla="*/ 3153283 w 6019391"/>
              <a:gd name="connsiteY10952" fmla="*/ 726975 h 3787550"/>
              <a:gd name="connsiteX10953" fmla="*/ 3328125 w 6019391"/>
              <a:gd name="connsiteY10953" fmla="*/ 525342 h 3787550"/>
              <a:gd name="connsiteX10954" fmla="*/ 3348907 w 6019391"/>
              <a:gd name="connsiteY10954" fmla="*/ 511218 h 3787550"/>
              <a:gd name="connsiteX10955" fmla="*/ 3360628 w 6019391"/>
              <a:gd name="connsiteY10955" fmla="*/ 505894 h 3787550"/>
              <a:gd name="connsiteX10956" fmla="*/ 3371885 w 6019391"/>
              <a:gd name="connsiteY10956" fmla="*/ 499265 h 3787550"/>
              <a:gd name="connsiteX10957" fmla="*/ 3378014 w 6019391"/>
              <a:gd name="connsiteY10957" fmla="*/ 502821 h 3787550"/>
              <a:gd name="connsiteX10958" fmla="*/ 3400899 w 6019391"/>
              <a:gd name="connsiteY10958" fmla="*/ 485822 h 3787550"/>
              <a:gd name="connsiteX10959" fmla="*/ 3409723 w 6019391"/>
              <a:gd name="connsiteY10959" fmla="*/ 479304 h 3787550"/>
              <a:gd name="connsiteX10960" fmla="*/ 3411086 w 6019391"/>
              <a:gd name="connsiteY10960" fmla="*/ 479212 h 3787550"/>
              <a:gd name="connsiteX10961" fmla="*/ 3414946 w 6019391"/>
              <a:gd name="connsiteY10961" fmla="*/ 478597 h 3787550"/>
              <a:gd name="connsiteX10962" fmla="*/ 3412189 w 6019391"/>
              <a:gd name="connsiteY10962" fmla="*/ 480782 h 3787550"/>
              <a:gd name="connsiteX10963" fmla="*/ 3370764 w 6019391"/>
              <a:gd name="connsiteY10963" fmla="*/ 513530 h 3787550"/>
              <a:gd name="connsiteX10964" fmla="*/ 3358029 w 6019391"/>
              <a:gd name="connsiteY10964" fmla="*/ 523498 h 3787550"/>
              <a:gd name="connsiteX10965" fmla="*/ 3366576 w 6019391"/>
              <a:gd name="connsiteY10965" fmla="*/ 519360 h 3787550"/>
              <a:gd name="connsiteX10966" fmla="*/ 3376679 w 6019391"/>
              <a:gd name="connsiteY10966" fmla="*/ 511191 h 3787550"/>
              <a:gd name="connsiteX10967" fmla="*/ 3379529 w 6019391"/>
              <a:gd name="connsiteY10967" fmla="*/ 509649 h 3787550"/>
              <a:gd name="connsiteX10968" fmla="*/ 3369481 w 6019391"/>
              <a:gd name="connsiteY10968" fmla="*/ 518118 h 3787550"/>
              <a:gd name="connsiteX10969" fmla="*/ 3381174 w 6019391"/>
              <a:gd name="connsiteY10969" fmla="*/ 512687 h 3787550"/>
              <a:gd name="connsiteX10970" fmla="*/ 3381677 w 6019391"/>
              <a:gd name="connsiteY10970" fmla="*/ 509411 h 3787550"/>
              <a:gd name="connsiteX10971" fmla="*/ 3392486 w 6019391"/>
              <a:gd name="connsiteY10971" fmla="*/ 505151 h 3787550"/>
              <a:gd name="connsiteX10972" fmla="*/ 3394329 w 6019391"/>
              <a:gd name="connsiteY10972" fmla="*/ 510161 h 3787550"/>
              <a:gd name="connsiteX10973" fmla="*/ 3389280 w 6019391"/>
              <a:gd name="connsiteY10973" fmla="*/ 516852 h 3787550"/>
              <a:gd name="connsiteX10974" fmla="*/ 3382496 w 6019391"/>
              <a:gd name="connsiteY10974" fmla="*/ 520908 h 3787550"/>
              <a:gd name="connsiteX10975" fmla="*/ 3383677 w 6019391"/>
              <a:gd name="connsiteY10975" fmla="*/ 520887 h 3787550"/>
              <a:gd name="connsiteX10976" fmla="*/ 3386335 w 6019391"/>
              <a:gd name="connsiteY10976" fmla="*/ 520840 h 3787550"/>
              <a:gd name="connsiteX10977" fmla="*/ 3406421 w 6019391"/>
              <a:gd name="connsiteY10977" fmla="*/ 505951 h 3787550"/>
              <a:gd name="connsiteX10978" fmla="*/ 3402555 w 6019391"/>
              <a:gd name="connsiteY10978" fmla="*/ 511770 h 3787550"/>
              <a:gd name="connsiteX10979" fmla="*/ 3402493 w 6019391"/>
              <a:gd name="connsiteY10979" fmla="*/ 511137 h 3787550"/>
              <a:gd name="connsiteX10980" fmla="*/ 3403277 w 6019391"/>
              <a:gd name="connsiteY10980" fmla="*/ 510375 h 3787550"/>
              <a:gd name="connsiteX10981" fmla="*/ 3402453 w 6019391"/>
              <a:gd name="connsiteY10981" fmla="*/ 510730 h 3787550"/>
              <a:gd name="connsiteX10982" fmla="*/ 3402493 w 6019391"/>
              <a:gd name="connsiteY10982" fmla="*/ 511137 h 3787550"/>
              <a:gd name="connsiteX10983" fmla="*/ 3401052 w 6019391"/>
              <a:gd name="connsiteY10983" fmla="*/ 512539 h 3787550"/>
              <a:gd name="connsiteX10984" fmla="*/ 3399871 w 6019391"/>
              <a:gd name="connsiteY10984" fmla="*/ 513141 h 3787550"/>
              <a:gd name="connsiteX10985" fmla="*/ 3398777 w 6019391"/>
              <a:gd name="connsiteY10985" fmla="*/ 514121 h 3787550"/>
              <a:gd name="connsiteX10986" fmla="*/ 3397728 w 6019391"/>
              <a:gd name="connsiteY10986" fmla="*/ 519449 h 3787550"/>
              <a:gd name="connsiteX10987" fmla="*/ 3378621 w 6019391"/>
              <a:gd name="connsiteY10987" fmla="*/ 534096 h 3787550"/>
              <a:gd name="connsiteX10988" fmla="*/ 3377477 w 6019391"/>
              <a:gd name="connsiteY10988" fmla="*/ 538230 h 3787550"/>
              <a:gd name="connsiteX10989" fmla="*/ 3354592 w 6019391"/>
              <a:gd name="connsiteY10989" fmla="*/ 555229 h 3787550"/>
              <a:gd name="connsiteX10990" fmla="*/ 3330427 w 6019391"/>
              <a:gd name="connsiteY10990" fmla="*/ 571124 h 3787550"/>
              <a:gd name="connsiteX10991" fmla="*/ 3328863 w 6019391"/>
              <a:gd name="connsiteY10991" fmla="*/ 574145 h 3787550"/>
              <a:gd name="connsiteX10992" fmla="*/ 3352263 w 6019391"/>
              <a:gd name="connsiteY10992" fmla="*/ 559453 h 3787550"/>
              <a:gd name="connsiteX10993" fmla="*/ 3410437 w 6019391"/>
              <a:gd name="connsiteY10993" fmla="*/ 519329 h 3787550"/>
              <a:gd name="connsiteX10994" fmla="*/ 3438958 w 6019391"/>
              <a:gd name="connsiteY10994" fmla="*/ 497336 h 3787550"/>
              <a:gd name="connsiteX10995" fmla="*/ 3441515 w 6019391"/>
              <a:gd name="connsiteY10995" fmla="*/ 496815 h 3787550"/>
              <a:gd name="connsiteX10996" fmla="*/ 3447400 w 6019391"/>
              <a:gd name="connsiteY10996" fmla="*/ 495246 h 3787550"/>
              <a:gd name="connsiteX10997" fmla="*/ 3438934 w 6019391"/>
              <a:gd name="connsiteY10997" fmla="*/ 502796 h 3787550"/>
              <a:gd name="connsiteX10998" fmla="*/ 3448208 w 6019391"/>
              <a:gd name="connsiteY10998" fmla="*/ 496830 h 3787550"/>
              <a:gd name="connsiteX10999" fmla="*/ 3449353 w 6019391"/>
              <a:gd name="connsiteY10999" fmla="*/ 499352 h 3787550"/>
              <a:gd name="connsiteX11000" fmla="*/ 3453018 w 6019391"/>
              <a:gd name="connsiteY11000" fmla="*/ 498071 h 3787550"/>
              <a:gd name="connsiteX11001" fmla="*/ 3444841 w 6019391"/>
              <a:gd name="connsiteY11001" fmla="*/ 504927 h 3787550"/>
              <a:gd name="connsiteX11002" fmla="*/ 3441957 w 6019391"/>
              <a:gd name="connsiteY11002" fmla="*/ 506632 h 3787550"/>
              <a:gd name="connsiteX11003" fmla="*/ 3440385 w 6019391"/>
              <a:gd name="connsiteY11003" fmla="*/ 507103 h 3787550"/>
              <a:gd name="connsiteX11004" fmla="*/ 3441318 w 6019391"/>
              <a:gd name="connsiteY11004" fmla="*/ 507882 h 3787550"/>
              <a:gd name="connsiteX11005" fmla="*/ 3430378 w 6019391"/>
              <a:gd name="connsiteY11005" fmla="*/ 517054 h 3787550"/>
              <a:gd name="connsiteX11006" fmla="*/ 3426357 w 6019391"/>
              <a:gd name="connsiteY11006" fmla="*/ 518696 h 3787550"/>
              <a:gd name="connsiteX11007" fmla="*/ 3416985 w 6019391"/>
              <a:gd name="connsiteY11007" fmla="*/ 522066 h 3787550"/>
              <a:gd name="connsiteX11008" fmla="*/ 3406305 w 6019391"/>
              <a:gd name="connsiteY11008" fmla="*/ 527527 h 3787550"/>
              <a:gd name="connsiteX11009" fmla="*/ 3425912 w 6019391"/>
              <a:gd name="connsiteY11009" fmla="*/ 520664 h 3787550"/>
              <a:gd name="connsiteX11010" fmla="*/ 3426138 w 6019391"/>
              <a:gd name="connsiteY11010" fmla="*/ 520609 h 3787550"/>
              <a:gd name="connsiteX11011" fmla="*/ 3423156 w 6019391"/>
              <a:gd name="connsiteY11011" fmla="*/ 523109 h 3787550"/>
              <a:gd name="connsiteX11012" fmla="*/ 3369321 w 6019391"/>
              <a:gd name="connsiteY11012" fmla="*/ 564165 h 3787550"/>
              <a:gd name="connsiteX11013" fmla="*/ 3376872 w 6019391"/>
              <a:gd name="connsiteY11013" fmla="*/ 560478 h 3787550"/>
              <a:gd name="connsiteX11014" fmla="*/ 3374859 w 6019391"/>
              <a:gd name="connsiteY11014" fmla="*/ 563709 h 3787550"/>
              <a:gd name="connsiteX11015" fmla="*/ 3355382 w 6019391"/>
              <a:gd name="connsiteY11015" fmla="*/ 571882 h 3787550"/>
              <a:gd name="connsiteX11016" fmla="*/ 3370740 w 6019391"/>
              <a:gd name="connsiteY11016" fmla="*/ 567229 h 3787550"/>
              <a:gd name="connsiteX11017" fmla="*/ 3369957 w 6019391"/>
              <a:gd name="connsiteY11017" fmla="*/ 567864 h 3787550"/>
              <a:gd name="connsiteX11018" fmla="*/ 3352263 w 6019391"/>
              <a:gd name="connsiteY11018" fmla="*/ 583375 h 3787550"/>
              <a:gd name="connsiteX11019" fmla="*/ 3381442 w 6019391"/>
              <a:gd name="connsiteY11019" fmla="*/ 566041 h 3787550"/>
              <a:gd name="connsiteX11020" fmla="*/ 3381535 w 6019391"/>
              <a:gd name="connsiteY11020" fmla="*/ 571086 h 3787550"/>
              <a:gd name="connsiteX11021" fmla="*/ 3385613 w 6019391"/>
              <a:gd name="connsiteY11021" fmla="*/ 570080 h 3787550"/>
              <a:gd name="connsiteX11022" fmla="*/ 3372027 w 6019391"/>
              <a:gd name="connsiteY11022" fmla="*/ 580933 h 3787550"/>
              <a:gd name="connsiteX11023" fmla="*/ 3357206 w 6019391"/>
              <a:gd name="connsiteY11023" fmla="*/ 590873 h 3787550"/>
              <a:gd name="connsiteX11024" fmla="*/ 3357041 w 6019391"/>
              <a:gd name="connsiteY11024" fmla="*/ 594766 h 3787550"/>
              <a:gd name="connsiteX11025" fmla="*/ 3340613 w 6019391"/>
              <a:gd name="connsiteY11025" fmla="*/ 607537 h 3787550"/>
              <a:gd name="connsiteX11026" fmla="*/ 3356250 w 6019391"/>
              <a:gd name="connsiteY11026" fmla="*/ 601246 h 3787550"/>
              <a:gd name="connsiteX11027" fmla="*/ 3374892 w 6019391"/>
              <a:gd name="connsiteY11027" fmla="*/ 589147 h 3787550"/>
              <a:gd name="connsiteX11028" fmla="*/ 3412691 w 6019391"/>
              <a:gd name="connsiteY11028" fmla="*/ 567252 h 3787550"/>
              <a:gd name="connsiteX11029" fmla="*/ 3378762 w 6019391"/>
              <a:gd name="connsiteY11029" fmla="*/ 591841 h 3787550"/>
              <a:gd name="connsiteX11030" fmla="*/ 3363356 w 6019391"/>
              <a:gd name="connsiteY11030" fmla="*/ 604562 h 3787550"/>
              <a:gd name="connsiteX11031" fmla="*/ 3361491 w 6019391"/>
              <a:gd name="connsiteY11031" fmla="*/ 610090 h 3787550"/>
              <a:gd name="connsiteX11032" fmla="*/ 3344506 w 6019391"/>
              <a:gd name="connsiteY11032" fmla="*/ 620363 h 3787550"/>
              <a:gd name="connsiteX11033" fmla="*/ 3346812 w 6019391"/>
              <a:gd name="connsiteY11033" fmla="*/ 626078 h 3787550"/>
              <a:gd name="connsiteX11034" fmla="*/ 3326770 w 6019391"/>
              <a:gd name="connsiteY11034" fmla="*/ 641159 h 3787550"/>
              <a:gd name="connsiteX11035" fmla="*/ 3326848 w 6019391"/>
              <a:gd name="connsiteY11035" fmla="*/ 641511 h 3787550"/>
              <a:gd name="connsiteX11036" fmla="*/ 3326946 w 6019391"/>
              <a:gd name="connsiteY11036" fmla="*/ 641949 h 3787550"/>
              <a:gd name="connsiteX11037" fmla="*/ 3326979 w 6019391"/>
              <a:gd name="connsiteY11037" fmla="*/ 642097 h 3787550"/>
              <a:gd name="connsiteX11038" fmla="*/ 3327005 w 6019391"/>
              <a:gd name="connsiteY11038" fmla="*/ 642213 h 3787550"/>
              <a:gd name="connsiteX11039" fmla="*/ 3326946 w 6019391"/>
              <a:gd name="connsiteY11039" fmla="*/ 641949 h 3787550"/>
              <a:gd name="connsiteX11040" fmla="*/ 3326770 w 6019391"/>
              <a:gd name="connsiteY11040" fmla="*/ 641159 h 3787550"/>
              <a:gd name="connsiteX11041" fmla="*/ 3344691 w 6019391"/>
              <a:gd name="connsiteY11041" fmla="*/ 630453 h 3787550"/>
              <a:gd name="connsiteX11042" fmla="*/ 3373191 w 6019391"/>
              <a:gd name="connsiteY11042" fmla="*/ 614705 h 3787550"/>
              <a:gd name="connsiteX11043" fmla="*/ 3373943 w 6019391"/>
              <a:gd name="connsiteY11043" fmla="*/ 614383 h 3787550"/>
              <a:gd name="connsiteX11044" fmla="*/ 3379836 w 6019391"/>
              <a:gd name="connsiteY11044" fmla="*/ 608972 h 3787550"/>
              <a:gd name="connsiteX11045" fmla="*/ 3400986 w 6019391"/>
              <a:gd name="connsiteY11045" fmla="*/ 589554 h 3787550"/>
              <a:gd name="connsiteX11046" fmla="*/ 3504438 w 6019391"/>
              <a:gd name="connsiteY11046" fmla="*/ 498707 h 3787550"/>
              <a:gd name="connsiteX11047" fmla="*/ 3515573 w 6019391"/>
              <a:gd name="connsiteY11047" fmla="*/ 493531 h 3787550"/>
              <a:gd name="connsiteX11048" fmla="*/ 3493852 w 6019391"/>
              <a:gd name="connsiteY11048" fmla="*/ 512067 h 3787550"/>
              <a:gd name="connsiteX11049" fmla="*/ 3439519 w 6019391"/>
              <a:gd name="connsiteY11049" fmla="*/ 557951 h 3787550"/>
              <a:gd name="connsiteX11050" fmla="*/ 3430697 w 6019391"/>
              <a:gd name="connsiteY11050" fmla="*/ 565245 h 3787550"/>
              <a:gd name="connsiteX11051" fmla="*/ 3428812 w 6019391"/>
              <a:gd name="connsiteY11051" fmla="*/ 567219 h 3787550"/>
              <a:gd name="connsiteX11052" fmla="*/ 3357044 w 6019391"/>
              <a:gd name="connsiteY11052" fmla="*/ 631399 h 3787550"/>
              <a:gd name="connsiteX11053" fmla="*/ 3366095 w 6019391"/>
              <a:gd name="connsiteY11053" fmla="*/ 630059 h 3787550"/>
              <a:gd name="connsiteX11054" fmla="*/ 3451813 w 6019391"/>
              <a:gd name="connsiteY11054" fmla="*/ 553835 h 3787550"/>
              <a:gd name="connsiteX11055" fmla="*/ 3510325 w 6019391"/>
              <a:gd name="connsiteY11055" fmla="*/ 507791 h 3787550"/>
              <a:gd name="connsiteX11056" fmla="*/ 3570865 w 6019391"/>
              <a:gd name="connsiteY11056" fmla="*/ 461897 h 3787550"/>
              <a:gd name="connsiteX11057" fmla="*/ 3484955 w 6019391"/>
              <a:gd name="connsiteY11057" fmla="*/ 534368 h 3787550"/>
              <a:gd name="connsiteX11058" fmla="*/ 3500291 w 6019391"/>
              <a:gd name="connsiteY11058" fmla="*/ 529335 h 3787550"/>
              <a:gd name="connsiteX11059" fmla="*/ 3619664 w 6019391"/>
              <a:gd name="connsiteY11059" fmla="*/ 426028 h 3787550"/>
              <a:gd name="connsiteX11060" fmla="*/ 3615485 w 6019391"/>
              <a:gd name="connsiteY11060" fmla="*/ 426188 h 3787550"/>
              <a:gd name="connsiteX11061" fmla="*/ 3644306 w 6019391"/>
              <a:gd name="connsiteY11061" fmla="*/ 404758 h 3787550"/>
              <a:gd name="connsiteX11062" fmla="*/ 3630535 w 6019391"/>
              <a:gd name="connsiteY11062" fmla="*/ 416912 h 3787550"/>
              <a:gd name="connsiteX11063" fmla="*/ 3637757 w 6019391"/>
              <a:gd name="connsiteY11063" fmla="*/ 415837 h 3787550"/>
              <a:gd name="connsiteX11064" fmla="*/ 3515341 w 6019391"/>
              <a:gd name="connsiteY11064" fmla="*/ 520060 h 3787550"/>
              <a:gd name="connsiteX11065" fmla="*/ 3530676 w 6019391"/>
              <a:gd name="connsiteY11065" fmla="*/ 515029 h 3787550"/>
              <a:gd name="connsiteX11066" fmla="*/ 3538483 w 6019391"/>
              <a:gd name="connsiteY11066" fmla="*/ 508798 h 3787550"/>
              <a:gd name="connsiteX11067" fmla="*/ 3607458 w 6019391"/>
              <a:gd name="connsiteY11067" fmla="*/ 447577 h 3787550"/>
              <a:gd name="connsiteX11068" fmla="*/ 3642937 w 6019391"/>
              <a:gd name="connsiteY11068" fmla="*/ 417874 h 3787550"/>
              <a:gd name="connsiteX11069" fmla="*/ 3659950 w 6019391"/>
              <a:gd name="connsiteY11069" fmla="*/ 405708 h 3787550"/>
              <a:gd name="connsiteX11070" fmla="*/ 3555583 w 6019391"/>
              <a:gd name="connsiteY11070" fmla="*/ 497699 h 3787550"/>
              <a:gd name="connsiteX11071" fmla="*/ 3502264 w 6019391"/>
              <a:gd name="connsiteY11071" fmla="*/ 542520 h 3787550"/>
              <a:gd name="connsiteX11072" fmla="*/ 3449958 w 6019391"/>
              <a:gd name="connsiteY11072" fmla="*/ 588551 h 3787550"/>
              <a:gd name="connsiteX11073" fmla="*/ 3464136 w 6019391"/>
              <a:gd name="connsiteY11073" fmla="*/ 582461 h 3787550"/>
              <a:gd name="connsiteX11074" fmla="*/ 3505571 w 6019391"/>
              <a:gd name="connsiteY11074" fmla="*/ 545546 h 3787550"/>
              <a:gd name="connsiteX11075" fmla="*/ 3548019 w 6019391"/>
              <a:gd name="connsiteY11075" fmla="*/ 509841 h 3787550"/>
              <a:gd name="connsiteX11076" fmla="*/ 3631901 w 6019391"/>
              <a:gd name="connsiteY11076" fmla="*/ 437222 h 3787550"/>
              <a:gd name="connsiteX11077" fmla="*/ 3640016 w 6019391"/>
              <a:gd name="connsiteY11077" fmla="*/ 433265 h 3787550"/>
              <a:gd name="connsiteX11078" fmla="*/ 3664779 w 6019391"/>
              <a:gd name="connsiteY11078" fmla="*/ 413815 h 3787550"/>
              <a:gd name="connsiteX11079" fmla="*/ 3691714 w 6019391"/>
              <a:gd name="connsiteY11079" fmla="*/ 394359 h 3787550"/>
              <a:gd name="connsiteX11080" fmla="*/ 3693887 w 6019391"/>
              <a:gd name="connsiteY11080" fmla="*/ 394356 h 3787550"/>
              <a:gd name="connsiteX11081" fmla="*/ 3645065 w 6019391"/>
              <a:gd name="connsiteY11081" fmla="*/ 432194 h 3787550"/>
              <a:gd name="connsiteX11082" fmla="*/ 3642165 w 6019391"/>
              <a:gd name="connsiteY11082" fmla="*/ 435232 h 3787550"/>
              <a:gd name="connsiteX11083" fmla="*/ 3625957 w 6019391"/>
              <a:gd name="connsiteY11083" fmla="*/ 443448 h 3787550"/>
              <a:gd name="connsiteX11084" fmla="*/ 3632309 w 6019391"/>
              <a:gd name="connsiteY11084" fmla="*/ 443284 h 3787550"/>
              <a:gd name="connsiteX11085" fmla="*/ 3648660 w 6019391"/>
              <a:gd name="connsiteY11085" fmla="*/ 437189 h 3787550"/>
              <a:gd name="connsiteX11086" fmla="*/ 3667358 w 6019391"/>
              <a:gd name="connsiteY11086" fmla="*/ 419873 h 3787550"/>
              <a:gd name="connsiteX11087" fmla="*/ 3688208 w 6019391"/>
              <a:gd name="connsiteY11087" fmla="*/ 404522 h 3787550"/>
              <a:gd name="connsiteX11088" fmla="*/ 3728914 w 6019391"/>
              <a:gd name="connsiteY11088" fmla="*/ 372915 h 3787550"/>
              <a:gd name="connsiteX11089" fmla="*/ 3726742 w 6019391"/>
              <a:gd name="connsiteY11089" fmla="*/ 372919 h 3787550"/>
              <a:gd name="connsiteX11090" fmla="*/ 3728772 w 6019391"/>
              <a:gd name="connsiteY11090" fmla="*/ 370793 h 3787550"/>
              <a:gd name="connsiteX11091" fmla="*/ 3744106 w 6019391"/>
              <a:gd name="connsiteY11091" fmla="*/ 365762 h 3787550"/>
              <a:gd name="connsiteX11092" fmla="*/ 3772927 w 6019391"/>
              <a:gd name="connsiteY11092" fmla="*/ 344332 h 3787550"/>
              <a:gd name="connsiteX11093" fmla="*/ 3771770 w 6019391"/>
              <a:gd name="connsiteY11093" fmla="*/ 343273 h 3787550"/>
              <a:gd name="connsiteX11094" fmla="*/ 3831274 w 6019391"/>
              <a:gd name="connsiteY11094" fmla="*/ 298137 h 3787550"/>
              <a:gd name="connsiteX11095" fmla="*/ 3786819 w 6019391"/>
              <a:gd name="connsiteY11095" fmla="*/ 333998 h 3787550"/>
              <a:gd name="connsiteX11096" fmla="*/ 3787977 w 6019391"/>
              <a:gd name="connsiteY11096" fmla="*/ 335056 h 3787550"/>
              <a:gd name="connsiteX11097" fmla="*/ 3686587 w 6019391"/>
              <a:gd name="connsiteY11097" fmla="*/ 412712 h 3787550"/>
              <a:gd name="connsiteX11098" fmla="*/ 3589826 w 6019391"/>
              <a:gd name="connsiteY11098" fmla="*/ 494602 h 3787550"/>
              <a:gd name="connsiteX11099" fmla="*/ 3600234 w 6019391"/>
              <a:gd name="connsiteY11099" fmla="*/ 492460 h 3787550"/>
              <a:gd name="connsiteX11100" fmla="*/ 3540101 w 6019391"/>
              <a:gd name="connsiteY11100" fmla="*/ 546692 h 3787550"/>
              <a:gd name="connsiteX11101" fmla="*/ 3552394 w 6019391"/>
              <a:gd name="connsiteY11101" fmla="*/ 542575 h 3787550"/>
              <a:gd name="connsiteX11102" fmla="*/ 3589308 w 6019391"/>
              <a:gd name="connsiteY11102" fmla="*/ 516886 h 3787550"/>
              <a:gd name="connsiteX11103" fmla="*/ 3560751 w 6019391"/>
              <a:gd name="connsiteY11103" fmla="*/ 544530 h 3787550"/>
              <a:gd name="connsiteX11104" fmla="*/ 3576232 w 6019391"/>
              <a:gd name="connsiteY11104" fmla="*/ 539346 h 3787550"/>
              <a:gd name="connsiteX11105" fmla="*/ 3586200 w 6019391"/>
              <a:gd name="connsiteY11105" fmla="*/ 531393 h 3787550"/>
              <a:gd name="connsiteX11106" fmla="*/ 3558611 w 6019391"/>
              <a:gd name="connsiteY11106" fmla="*/ 554481 h 3787550"/>
              <a:gd name="connsiteX11107" fmla="*/ 3558724 w 6019391"/>
              <a:gd name="connsiteY11107" fmla="*/ 554412 h 3787550"/>
              <a:gd name="connsiteX11108" fmla="*/ 3583430 w 6019391"/>
              <a:gd name="connsiteY11108" fmla="*/ 539058 h 3787550"/>
              <a:gd name="connsiteX11109" fmla="*/ 3597539 w 6019391"/>
              <a:gd name="connsiteY11109" fmla="*/ 531233 h 3787550"/>
              <a:gd name="connsiteX11110" fmla="*/ 3692505 w 6019391"/>
              <a:gd name="connsiteY11110" fmla="*/ 454537 h 3787550"/>
              <a:gd name="connsiteX11111" fmla="*/ 3834867 w 6019391"/>
              <a:gd name="connsiteY11111" fmla="*/ 349216 h 3787550"/>
              <a:gd name="connsiteX11112" fmla="*/ 3819531 w 6019391"/>
              <a:gd name="connsiteY11112" fmla="*/ 354247 h 3787550"/>
              <a:gd name="connsiteX11113" fmla="*/ 3741911 w 6019391"/>
              <a:gd name="connsiteY11113" fmla="*/ 411543 h 3787550"/>
              <a:gd name="connsiteX11114" fmla="*/ 3702286 w 6019391"/>
              <a:gd name="connsiteY11114" fmla="*/ 440194 h 3787550"/>
              <a:gd name="connsiteX11115" fmla="*/ 3696327 w 6019391"/>
              <a:gd name="connsiteY11115" fmla="*/ 444688 h 3787550"/>
              <a:gd name="connsiteX11116" fmla="*/ 3700728 w 6019391"/>
              <a:gd name="connsiteY11116" fmla="*/ 440747 h 3787550"/>
              <a:gd name="connsiteX11117" fmla="*/ 3707026 w 6019391"/>
              <a:gd name="connsiteY11117" fmla="*/ 435107 h 3787550"/>
              <a:gd name="connsiteX11118" fmla="*/ 3743796 w 6019391"/>
              <a:gd name="connsiteY11118" fmla="*/ 409570 h 3787550"/>
              <a:gd name="connsiteX11119" fmla="*/ 3756673 w 6019391"/>
              <a:gd name="connsiteY11119" fmla="*/ 400298 h 3787550"/>
              <a:gd name="connsiteX11120" fmla="*/ 3756696 w 6019391"/>
              <a:gd name="connsiteY11120" fmla="*/ 398328 h 3787550"/>
              <a:gd name="connsiteX11121" fmla="*/ 3789430 w 6019391"/>
              <a:gd name="connsiteY11121" fmla="*/ 372798 h 3787550"/>
              <a:gd name="connsiteX11122" fmla="*/ 3790445 w 6019391"/>
              <a:gd name="connsiteY11122" fmla="*/ 371735 h 3787550"/>
              <a:gd name="connsiteX11123" fmla="*/ 3784073 w 6019391"/>
              <a:gd name="connsiteY11123" fmla="*/ 371596 h 3787550"/>
              <a:gd name="connsiteX11124" fmla="*/ 3822749 w 6019391"/>
              <a:gd name="connsiteY11124" fmla="*/ 342114 h 3787550"/>
              <a:gd name="connsiteX11125" fmla="*/ 3822607 w 6019391"/>
              <a:gd name="connsiteY11125" fmla="*/ 339992 h 3787550"/>
              <a:gd name="connsiteX11126" fmla="*/ 3853600 w 6019391"/>
              <a:gd name="connsiteY11126" fmla="*/ 318559 h 3787550"/>
              <a:gd name="connsiteX11127" fmla="*/ 3847800 w 6019391"/>
              <a:gd name="connsiteY11127" fmla="*/ 324634 h 3787550"/>
              <a:gd name="connsiteX11128" fmla="*/ 3859079 w 6019391"/>
              <a:gd name="connsiteY11128" fmla="*/ 321580 h 3787550"/>
              <a:gd name="connsiteX11129" fmla="*/ 3911329 w 6019391"/>
              <a:gd name="connsiteY11129" fmla="*/ 290860 h 3787550"/>
              <a:gd name="connsiteX11130" fmla="*/ 3855836 w 6019391"/>
              <a:gd name="connsiteY11130" fmla="*/ 337958 h 3787550"/>
              <a:gd name="connsiteX11131" fmla="*/ 3831565 w 6019391"/>
              <a:gd name="connsiteY11131" fmla="*/ 365162 h 3787550"/>
              <a:gd name="connsiteX11132" fmla="*/ 3832947 w 6019391"/>
              <a:gd name="connsiteY11132" fmla="*/ 368341 h 3787550"/>
              <a:gd name="connsiteX11133" fmla="*/ 3783094 w 6019391"/>
              <a:gd name="connsiteY11133" fmla="*/ 402597 h 3787550"/>
              <a:gd name="connsiteX11134" fmla="*/ 3729386 w 6019391"/>
              <a:gd name="connsiteY11134" fmla="*/ 442188 h 3787550"/>
              <a:gd name="connsiteX11135" fmla="*/ 3746927 w 6019391"/>
              <a:gd name="connsiteY11135" fmla="*/ 423813 h 3787550"/>
              <a:gd name="connsiteX11136" fmla="*/ 3731591 w 6019391"/>
              <a:gd name="connsiteY11136" fmla="*/ 428845 h 3787550"/>
              <a:gd name="connsiteX11137" fmla="*/ 3687722 w 6019391"/>
              <a:gd name="connsiteY11137" fmla="*/ 459549 h 3787550"/>
              <a:gd name="connsiteX11138" fmla="*/ 3621824 w 6019391"/>
              <a:gd name="connsiteY11138" fmla="*/ 512315 h 3787550"/>
              <a:gd name="connsiteX11139" fmla="*/ 3599347 w 6019391"/>
              <a:gd name="connsiteY11139" fmla="*/ 530231 h 3787550"/>
              <a:gd name="connsiteX11140" fmla="*/ 3610055 w 6019391"/>
              <a:gd name="connsiteY11140" fmla="*/ 524290 h 3787550"/>
              <a:gd name="connsiteX11141" fmla="*/ 3635062 w 6019391"/>
              <a:gd name="connsiteY11141" fmla="*/ 511144 h 3787550"/>
              <a:gd name="connsiteX11142" fmla="*/ 3606545 w 6019391"/>
              <a:gd name="connsiteY11142" fmla="*/ 527803 h 3787550"/>
              <a:gd name="connsiteX11143" fmla="*/ 3597190 w 6019391"/>
              <a:gd name="connsiteY11143" fmla="*/ 533725 h 3787550"/>
              <a:gd name="connsiteX11144" fmla="*/ 3607033 w 6019391"/>
              <a:gd name="connsiteY11144" fmla="*/ 530875 h 3787550"/>
              <a:gd name="connsiteX11145" fmla="*/ 3622731 w 6019391"/>
              <a:gd name="connsiteY11145" fmla="*/ 521907 h 3787550"/>
              <a:gd name="connsiteX11146" fmla="*/ 3632963 w 6019391"/>
              <a:gd name="connsiteY11146" fmla="*/ 514112 h 3787550"/>
              <a:gd name="connsiteX11147" fmla="*/ 3634809 w 6019391"/>
              <a:gd name="connsiteY11147" fmla="*/ 512707 h 3787550"/>
              <a:gd name="connsiteX11148" fmla="*/ 3637893 w 6019391"/>
              <a:gd name="connsiteY11148" fmla="*/ 509474 h 3787550"/>
              <a:gd name="connsiteX11149" fmla="*/ 3635062 w 6019391"/>
              <a:gd name="connsiteY11149" fmla="*/ 511144 h 3787550"/>
              <a:gd name="connsiteX11150" fmla="*/ 3637442 w 6019391"/>
              <a:gd name="connsiteY11150" fmla="*/ 508942 h 3787550"/>
              <a:gd name="connsiteX11151" fmla="*/ 3639428 w 6019391"/>
              <a:gd name="connsiteY11151" fmla="*/ 508183 h 3787550"/>
              <a:gd name="connsiteX11152" fmla="*/ 3641629 w 6019391"/>
              <a:gd name="connsiteY11152" fmla="*/ 506863 h 3787550"/>
              <a:gd name="connsiteX11153" fmla="*/ 3641794 w 6019391"/>
              <a:gd name="connsiteY11153" fmla="*/ 506564 h 3787550"/>
              <a:gd name="connsiteX11154" fmla="*/ 3642242 w 6019391"/>
              <a:gd name="connsiteY11154" fmla="*/ 506495 h 3787550"/>
              <a:gd name="connsiteX11155" fmla="*/ 3643794 w 6019391"/>
              <a:gd name="connsiteY11155" fmla="*/ 505564 h 3787550"/>
              <a:gd name="connsiteX11156" fmla="*/ 3695086 w 6019391"/>
              <a:gd name="connsiteY11156" fmla="*/ 460597 h 3787550"/>
              <a:gd name="connsiteX11157" fmla="*/ 3714050 w 6019391"/>
              <a:gd name="connsiteY11157" fmla="*/ 447221 h 3787550"/>
              <a:gd name="connsiteX11158" fmla="*/ 3666724 w 6019391"/>
              <a:gd name="connsiteY11158" fmla="*/ 490873 h 3787550"/>
              <a:gd name="connsiteX11159" fmla="*/ 3644918 w 6019391"/>
              <a:gd name="connsiteY11159" fmla="*/ 509504 h 3787550"/>
              <a:gd name="connsiteX11160" fmla="*/ 3670543 w 6019391"/>
              <a:gd name="connsiteY11160" fmla="*/ 496322 h 3787550"/>
              <a:gd name="connsiteX11161" fmla="*/ 3672168 w 6019391"/>
              <a:gd name="connsiteY11161" fmla="*/ 494894 h 3787550"/>
              <a:gd name="connsiteX11162" fmla="*/ 3688073 w 6019391"/>
              <a:gd name="connsiteY11162" fmla="*/ 480923 h 3787550"/>
              <a:gd name="connsiteX11163" fmla="*/ 3707930 w 6019391"/>
              <a:gd name="connsiteY11163" fmla="*/ 464665 h 3787550"/>
              <a:gd name="connsiteX11164" fmla="*/ 3728778 w 6019391"/>
              <a:gd name="connsiteY11164" fmla="*/ 449314 h 3787550"/>
              <a:gd name="connsiteX11165" fmla="*/ 3811325 w 6019391"/>
              <a:gd name="connsiteY11165" fmla="*/ 389128 h 3787550"/>
              <a:gd name="connsiteX11166" fmla="*/ 3775691 w 6019391"/>
              <a:gd name="connsiteY11166" fmla="*/ 417694 h 3787550"/>
              <a:gd name="connsiteX11167" fmla="*/ 3777841 w 6019391"/>
              <a:gd name="connsiteY11167" fmla="*/ 419661 h 3787550"/>
              <a:gd name="connsiteX11168" fmla="*/ 3745106 w 6019391"/>
              <a:gd name="connsiteY11168" fmla="*/ 445190 h 3787550"/>
              <a:gd name="connsiteX11169" fmla="*/ 3714422 w 6019391"/>
              <a:gd name="connsiteY11169" fmla="*/ 468897 h 3787550"/>
              <a:gd name="connsiteX11170" fmla="*/ 3686881 w 6019391"/>
              <a:gd name="connsiteY11170" fmla="*/ 493203 h 3787550"/>
              <a:gd name="connsiteX11171" fmla="*/ 3629647 w 6019391"/>
              <a:gd name="connsiteY11171" fmla="*/ 544398 h 3787550"/>
              <a:gd name="connsiteX11172" fmla="*/ 3631003 w 6019391"/>
              <a:gd name="connsiteY11172" fmla="*/ 545147 h 3787550"/>
              <a:gd name="connsiteX11173" fmla="*/ 3631880 w 6019391"/>
              <a:gd name="connsiteY11173" fmla="*/ 544968 h 3787550"/>
              <a:gd name="connsiteX11174" fmla="*/ 3637883 w 6019391"/>
              <a:gd name="connsiteY11174" fmla="*/ 542259 h 3787550"/>
              <a:gd name="connsiteX11175" fmla="*/ 3608582 w 6019391"/>
              <a:gd name="connsiteY11175" fmla="*/ 564837 h 3787550"/>
              <a:gd name="connsiteX11176" fmla="*/ 3616069 w 6019391"/>
              <a:gd name="connsiteY11176" fmla="*/ 560565 h 3787550"/>
              <a:gd name="connsiteX11177" fmla="*/ 3622928 w 6019391"/>
              <a:gd name="connsiteY11177" fmla="*/ 559951 h 3787550"/>
              <a:gd name="connsiteX11178" fmla="*/ 3607986 w 6019391"/>
              <a:gd name="connsiteY11178" fmla="*/ 569652 h 3787550"/>
              <a:gd name="connsiteX11179" fmla="*/ 3611521 w 6019391"/>
              <a:gd name="connsiteY11179" fmla="*/ 567928 h 3787550"/>
              <a:gd name="connsiteX11180" fmla="*/ 3625700 w 6019391"/>
              <a:gd name="connsiteY11180" fmla="*/ 561838 h 3787550"/>
              <a:gd name="connsiteX11181" fmla="*/ 3765195 w 6019391"/>
              <a:gd name="connsiteY11181" fmla="*/ 446212 h 3787550"/>
              <a:gd name="connsiteX11182" fmla="*/ 3768237 w 6019391"/>
              <a:gd name="connsiteY11182" fmla="*/ 445298 h 3787550"/>
              <a:gd name="connsiteX11183" fmla="*/ 3757367 w 6019391"/>
              <a:gd name="connsiteY11183" fmla="*/ 454413 h 3787550"/>
              <a:gd name="connsiteX11184" fmla="*/ 3747365 w 6019391"/>
              <a:gd name="connsiteY11184" fmla="*/ 462619 h 3787550"/>
              <a:gd name="connsiteX11185" fmla="*/ 3753717 w 6019391"/>
              <a:gd name="connsiteY11185" fmla="*/ 462454 h 3787550"/>
              <a:gd name="connsiteX11186" fmla="*/ 3725910 w 6019391"/>
              <a:gd name="connsiteY11186" fmla="*/ 485094 h 3787550"/>
              <a:gd name="connsiteX11187" fmla="*/ 3698248 w 6019391"/>
              <a:gd name="connsiteY11187" fmla="*/ 507582 h 3787550"/>
              <a:gd name="connsiteX11188" fmla="*/ 3710540 w 6019391"/>
              <a:gd name="connsiteY11188" fmla="*/ 503466 h 3787550"/>
              <a:gd name="connsiteX11189" fmla="*/ 3766131 w 6019391"/>
              <a:gd name="connsiteY11189" fmla="*/ 462430 h 3787550"/>
              <a:gd name="connsiteX11190" fmla="*/ 3818722 w 6019391"/>
              <a:gd name="connsiteY11190" fmla="*/ 420643 h 3787550"/>
              <a:gd name="connsiteX11191" fmla="*/ 3831015 w 6019391"/>
              <a:gd name="connsiteY11191" fmla="*/ 416528 h 3787550"/>
              <a:gd name="connsiteX11192" fmla="*/ 3810144 w 6019391"/>
              <a:gd name="connsiteY11192" fmla="*/ 433847 h 3787550"/>
              <a:gd name="connsiteX11193" fmla="*/ 3691519 w 6019391"/>
              <a:gd name="connsiteY11193" fmla="*/ 532152 h 3787550"/>
              <a:gd name="connsiteX11194" fmla="*/ 3694685 w 6019391"/>
              <a:gd name="connsiteY11194" fmla="*/ 533056 h 3787550"/>
              <a:gd name="connsiteX11195" fmla="*/ 3676008 w 6019391"/>
              <a:gd name="connsiteY11195" fmla="*/ 548402 h 3787550"/>
              <a:gd name="connsiteX11196" fmla="*/ 3666344 w 6019391"/>
              <a:gd name="connsiteY11196" fmla="*/ 553252 h 3787550"/>
              <a:gd name="connsiteX11197" fmla="*/ 3668636 w 6019391"/>
              <a:gd name="connsiteY11197" fmla="*/ 553392 h 3787550"/>
              <a:gd name="connsiteX11198" fmla="*/ 3670089 w 6019391"/>
              <a:gd name="connsiteY11198" fmla="*/ 552583 h 3787550"/>
              <a:gd name="connsiteX11199" fmla="*/ 3670315 w 6019391"/>
              <a:gd name="connsiteY11199" fmla="*/ 552677 h 3787550"/>
              <a:gd name="connsiteX11200" fmla="*/ 3690421 w 6019391"/>
              <a:gd name="connsiteY11200" fmla="*/ 540892 h 3787550"/>
              <a:gd name="connsiteX11201" fmla="*/ 3695305 w 6019391"/>
              <a:gd name="connsiteY11201" fmla="*/ 535207 h 3787550"/>
              <a:gd name="connsiteX11202" fmla="*/ 3702584 w 6019391"/>
              <a:gd name="connsiteY11202" fmla="*/ 527574 h 3787550"/>
              <a:gd name="connsiteX11203" fmla="*/ 3703856 w 6019391"/>
              <a:gd name="connsiteY11203" fmla="*/ 527278 h 3787550"/>
              <a:gd name="connsiteX11204" fmla="*/ 3707399 w 6019391"/>
              <a:gd name="connsiteY11204" fmla="*/ 526101 h 3787550"/>
              <a:gd name="connsiteX11205" fmla="*/ 3705148 w 6019391"/>
              <a:gd name="connsiteY11205" fmla="*/ 528630 h 3787550"/>
              <a:gd name="connsiteX11206" fmla="*/ 3700163 w 6019391"/>
              <a:gd name="connsiteY11206" fmla="*/ 534216 h 3787550"/>
              <a:gd name="connsiteX11207" fmla="*/ 3723770 w 6019391"/>
              <a:gd name="connsiteY11207" fmla="*/ 515567 h 3787550"/>
              <a:gd name="connsiteX11208" fmla="*/ 3745889 w 6019391"/>
              <a:gd name="connsiteY11208" fmla="*/ 497183 h 3787550"/>
              <a:gd name="connsiteX11209" fmla="*/ 3768938 w 6019391"/>
              <a:gd name="connsiteY11209" fmla="*/ 479160 h 3787550"/>
              <a:gd name="connsiteX11210" fmla="*/ 3765908 w 6019391"/>
              <a:gd name="connsiteY11210" fmla="*/ 482175 h 3787550"/>
              <a:gd name="connsiteX11211" fmla="*/ 3760420 w 6019391"/>
              <a:gd name="connsiteY11211" fmla="*/ 485937 h 3787550"/>
              <a:gd name="connsiteX11212" fmla="*/ 3769813 w 6019391"/>
              <a:gd name="connsiteY11212" fmla="*/ 484858 h 3787550"/>
              <a:gd name="connsiteX11213" fmla="*/ 3784718 w 6019391"/>
              <a:gd name="connsiteY11213" fmla="*/ 475734 h 3787550"/>
              <a:gd name="connsiteX11214" fmla="*/ 3744177 w 6019391"/>
              <a:gd name="connsiteY11214" fmla="*/ 507495 h 3787550"/>
              <a:gd name="connsiteX11215" fmla="*/ 3704772 w 6019391"/>
              <a:gd name="connsiteY11215" fmla="*/ 542283 h 3787550"/>
              <a:gd name="connsiteX11216" fmla="*/ 3719073 w 6019391"/>
              <a:gd name="connsiteY11216" fmla="*/ 538011 h 3787550"/>
              <a:gd name="connsiteX11217" fmla="*/ 3755864 w 6019391"/>
              <a:gd name="connsiteY11217" fmla="*/ 510503 h 3787550"/>
              <a:gd name="connsiteX11218" fmla="*/ 3792656 w 6019391"/>
              <a:gd name="connsiteY11218" fmla="*/ 482995 h 3787550"/>
              <a:gd name="connsiteX11219" fmla="*/ 3753107 w 6019391"/>
              <a:gd name="connsiteY11219" fmla="*/ 515663 h 3787550"/>
              <a:gd name="connsiteX11220" fmla="*/ 3751223 w 6019391"/>
              <a:gd name="connsiteY11220" fmla="*/ 517636 h 3787550"/>
              <a:gd name="connsiteX11221" fmla="*/ 3734408 w 6019391"/>
              <a:gd name="connsiteY11221" fmla="*/ 532979 h 3787550"/>
              <a:gd name="connsiteX11222" fmla="*/ 3717593 w 6019391"/>
              <a:gd name="connsiteY11222" fmla="*/ 548322 h 3787550"/>
              <a:gd name="connsiteX11223" fmla="*/ 3721766 w 6019391"/>
              <a:gd name="connsiteY11223" fmla="*/ 547480 h 3787550"/>
              <a:gd name="connsiteX11224" fmla="*/ 3731478 w 6019391"/>
              <a:gd name="connsiteY11224" fmla="*/ 542313 h 3787550"/>
              <a:gd name="connsiteX11225" fmla="*/ 3733052 w 6019391"/>
              <a:gd name="connsiteY11225" fmla="*/ 540592 h 3787550"/>
              <a:gd name="connsiteX11226" fmla="*/ 3733879 w 6019391"/>
              <a:gd name="connsiteY11226" fmla="*/ 540276 h 3787550"/>
              <a:gd name="connsiteX11227" fmla="*/ 3747391 w 6019391"/>
              <a:gd name="connsiteY11227" fmla="*/ 527857 h 3787550"/>
              <a:gd name="connsiteX11228" fmla="*/ 3749602 w 6019391"/>
              <a:gd name="connsiteY11228" fmla="*/ 525826 h 3787550"/>
              <a:gd name="connsiteX11229" fmla="*/ 3830297 w 6019391"/>
              <a:gd name="connsiteY11229" fmla="*/ 454273 h 3787550"/>
              <a:gd name="connsiteX11230" fmla="*/ 3817133 w 6019391"/>
              <a:gd name="connsiteY11230" fmla="*/ 459301 h 3787550"/>
              <a:gd name="connsiteX11231" fmla="*/ 3807155 w 6019391"/>
              <a:gd name="connsiteY11231" fmla="*/ 465535 h 3787550"/>
              <a:gd name="connsiteX11232" fmla="*/ 3852767 w 6019391"/>
              <a:gd name="connsiteY11232" fmla="*/ 430734 h 3787550"/>
              <a:gd name="connsiteX11233" fmla="*/ 3838611 w 6019391"/>
              <a:gd name="connsiteY11233" fmla="*/ 434854 h 3787550"/>
              <a:gd name="connsiteX11234" fmla="*/ 3789670 w 6019391"/>
              <a:gd name="connsiteY11234" fmla="*/ 468600 h 3787550"/>
              <a:gd name="connsiteX11235" fmla="*/ 3841369 w 6019391"/>
              <a:gd name="connsiteY11235" fmla="*/ 429695 h 3787550"/>
              <a:gd name="connsiteX11236" fmla="*/ 3829945 w 6019391"/>
              <a:gd name="connsiteY11236" fmla="*/ 432900 h 3787550"/>
              <a:gd name="connsiteX11237" fmla="*/ 3819946 w 6019391"/>
              <a:gd name="connsiteY11237" fmla="*/ 438831 h 3787550"/>
              <a:gd name="connsiteX11238" fmla="*/ 3827917 w 6019391"/>
              <a:gd name="connsiteY11238" fmla="*/ 432753 h 3787550"/>
              <a:gd name="connsiteX11239" fmla="*/ 3820695 w 6019391"/>
              <a:gd name="connsiteY11239" fmla="*/ 433827 h 3787550"/>
              <a:gd name="connsiteX11240" fmla="*/ 3824609 w 6019391"/>
              <a:gd name="connsiteY11240" fmla="*/ 429728 h 3787550"/>
              <a:gd name="connsiteX11241" fmla="*/ 3860387 w 6019391"/>
              <a:gd name="connsiteY11241" fmla="*/ 403282 h 3787550"/>
              <a:gd name="connsiteX11242" fmla="*/ 3874687 w 6019391"/>
              <a:gd name="connsiteY11242" fmla="*/ 399011 h 3787550"/>
              <a:gd name="connsiteX11243" fmla="*/ 3970399 w 6019391"/>
              <a:gd name="connsiteY11243" fmla="*/ 331522 h 3787550"/>
              <a:gd name="connsiteX11244" fmla="*/ 3967354 w 6019391"/>
              <a:gd name="connsiteY11244" fmla="*/ 334712 h 3787550"/>
              <a:gd name="connsiteX11245" fmla="*/ 3905942 w 6019391"/>
              <a:gd name="connsiteY11245" fmla="*/ 383793 h 3787550"/>
              <a:gd name="connsiteX11246" fmla="*/ 3848853 w 6019391"/>
              <a:gd name="connsiteY11246" fmla="*/ 434835 h 3787550"/>
              <a:gd name="connsiteX11247" fmla="*/ 3861290 w 6019391"/>
              <a:gd name="connsiteY11247" fmla="*/ 432840 h 3787550"/>
              <a:gd name="connsiteX11248" fmla="*/ 3871266 w 6019391"/>
              <a:gd name="connsiteY11248" fmla="*/ 426606 h 3787550"/>
              <a:gd name="connsiteX11249" fmla="*/ 3864597 w 6019391"/>
              <a:gd name="connsiteY11249" fmla="*/ 435865 h 3787550"/>
              <a:gd name="connsiteX11250" fmla="*/ 3859812 w 6019391"/>
              <a:gd name="connsiteY11250" fmla="*/ 440876 h 3787550"/>
              <a:gd name="connsiteX11251" fmla="*/ 3755058 w 6019391"/>
              <a:gd name="connsiteY11251" fmla="*/ 530817 h 3787550"/>
              <a:gd name="connsiteX11252" fmla="*/ 3768367 w 6019391"/>
              <a:gd name="connsiteY11252" fmla="*/ 525638 h 3787550"/>
              <a:gd name="connsiteX11253" fmla="*/ 3815279 w 6019391"/>
              <a:gd name="connsiteY11253" fmla="*/ 494017 h 3787550"/>
              <a:gd name="connsiteX11254" fmla="*/ 3814553 w 6019391"/>
              <a:gd name="connsiteY11254" fmla="*/ 497051 h 3787550"/>
              <a:gd name="connsiteX11255" fmla="*/ 3756448 w 6019391"/>
              <a:gd name="connsiteY11255" fmla="*/ 549156 h 3787550"/>
              <a:gd name="connsiteX11256" fmla="*/ 3769611 w 6019391"/>
              <a:gd name="connsiteY11256" fmla="*/ 544129 h 3787550"/>
              <a:gd name="connsiteX11257" fmla="*/ 3802323 w 6019391"/>
              <a:gd name="connsiteY11257" fmla="*/ 520570 h 3787550"/>
              <a:gd name="connsiteX11258" fmla="*/ 3793040 w 6019391"/>
              <a:gd name="connsiteY11258" fmla="*/ 534837 h 3787550"/>
              <a:gd name="connsiteX11259" fmla="*/ 3785069 w 6019391"/>
              <a:gd name="connsiteY11259" fmla="*/ 540916 h 3787550"/>
              <a:gd name="connsiteX11260" fmla="*/ 3771760 w 6019391"/>
              <a:gd name="connsiteY11260" fmla="*/ 546096 h 3787550"/>
              <a:gd name="connsiteX11261" fmla="*/ 3711914 w 6019391"/>
              <a:gd name="connsiteY11261" fmla="*/ 602297 h 3787550"/>
              <a:gd name="connsiteX11262" fmla="*/ 3722178 w 6019391"/>
              <a:gd name="connsiteY11262" fmla="*/ 600307 h 3787550"/>
              <a:gd name="connsiteX11263" fmla="*/ 3718880 w 6019391"/>
              <a:gd name="connsiteY11263" fmla="*/ 603762 h 3787550"/>
              <a:gd name="connsiteX11264" fmla="*/ 3718264 w 6019391"/>
              <a:gd name="connsiteY11264" fmla="*/ 604407 h 3787550"/>
              <a:gd name="connsiteX11265" fmla="*/ 3718552 w 6019391"/>
              <a:gd name="connsiteY11265" fmla="*/ 606378 h 3787550"/>
              <a:gd name="connsiteX11266" fmla="*/ 3671371 w 6019391"/>
              <a:gd name="connsiteY11266" fmla="*/ 646566 h 3787550"/>
              <a:gd name="connsiteX11267" fmla="*/ 3671386 w 6019391"/>
              <a:gd name="connsiteY11267" fmla="*/ 647149 h 3787550"/>
              <a:gd name="connsiteX11268" fmla="*/ 3665570 w 6019391"/>
              <a:gd name="connsiteY11268" fmla="*/ 653762 h 3787550"/>
              <a:gd name="connsiteX11269" fmla="*/ 3670280 w 6019391"/>
              <a:gd name="connsiteY11269" fmla="*/ 652401 h 3787550"/>
              <a:gd name="connsiteX11270" fmla="*/ 3676775 w 6019391"/>
              <a:gd name="connsiteY11270" fmla="*/ 648298 h 3787550"/>
              <a:gd name="connsiteX11271" fmla="*/ 3680708 w 6019391"/>
              <a:gd name="connsiteY11271" fmla="*/ 644261 h 3787550"/>
              <a:gd name="connsiteX11272" fmla="*/ 3687325 w 6019391"/>
              <a:gd name="connsiteY11272" fmla="*/ 639021 h 3787550"/>
              <a:gd name="connsiteX11273" fmla="*/ 3719475 w 6019391"/>
              <a:gd name="connsiteY11273" fmla="*/ 612148 h 3787550"/>
              <a:gd name="connsiteX11274" fmla="*/ 3705933 w 6019391"/>
              <a:gd name="connsiteY11274" fmla="*/ 626854 h 3787550"/>
              <a:gd name="connsiteX11275" fmla="*/ 3697161 w 6019391"/>
              <a:gd name="connsiteY11275" fmla="*/ 635423 h 3787550"/>
              <a:gd name="connsiteX11276" fmla="*/ 3712408 w 6019391"/>
              <a:gd name="connsiteY11276" fmla="*/ 625792 h 3787550"/>
              <a:gd name="connsiteX11277" fmla="*/ 3681608 w 6019391"/>
              <a:gd name="connsiteY11277" fmla="*/ 651623 h 3787550"/>
              <a:gd name="connsiteX11278" fmla="*/ 3678912 w 6019391"/>
              <a:gd name="connsiteY11278" fmla="*/ 655665 h 3787550"/>
              <a:gd name="connsiteX11279" fmla="*/ 3678039 w 6019391"/>
              <a:gd name="connsiteY11279" fmla="*/ 661291 h 3787550"/>
              <a:gd name="connsiteX11280" fmla="*/ 3672535 w 6019391"/>
              <a:gd name="connsiteY11280" fmla="*/ 666191 h 3787550"/>
              <a:gd name="connsiteX11281" fmla="*/ 3719961 w 6019391"/>
              <a:gd name="connsiteY11281" fmla="*/ 631348 h 3787550"/>
              <a:gd name="connsiteX11282" fmla="*/ 3774659 w 6019391"/>
              <a:gd name="connsiteY11282" fmla="*/ 586866 h 3787550"/>
              <a:gd name="connsiteX11283" fmla="*/ 3786808 w 6019391"/>
              <a:gd name="connsiteY11283" fmla="*/ 582902 h 3787550"/>
              <a:gd name="connsiteX11284" fmla="*/ 3736636 w 6019391"/>
              <a:gd name="connsiteY11284" fmla="*/ 626697 h 3787550"/>
              <a:gd name="connsiteX11285" fmla="*/ 3737546 w 6019391"/>
              <a:gd name="connsiteY11285" fmla="*/ 625744 h 3787550"/>
              <a:gd name="connsiteX11286" fmla="*/ 3723632 w 6019391"/>
              <a:gd name="connsiteY11286" fmla="*/ 638049 h 3787550"/>
              <a:gd name="connsiteX11287" fmla="*/ 3736636 w 6019391"/>
              <a:gd name="connsiteY11287" fmla="*/ 626697 h 3787550"/>
              <a:gd name="connsiteX11288" fmla="*/ 3709276 w 6019391"/>
              <a:gd name="connsiteY11288" fmla="*/ 655358 h 3787550"/>
              <a:gd name="connsiteX11289" fmla="*/ 3723455 w 6019391"/>
              <a:gd name="connsiteY11289" fmla="*/ 649266 h 3787550"/>
              <a:gd name="connsiteX11290" fmla="*/ 3730412 w 6019391"/>
              <a:gd name="connsiteY11290" fmla="*/ 644251 h 3787550"/>
              <a:gd name="connsiteX11291" fmla="*/ 3722728 w 6019391"/>
              <a:gd name="connsiteY11291" fmla="*/ 652300 h 3787550"/>
              <a:gd name="connsiteX11292" fmla="*/ 3773997 w 6019391"/>
              <a:gd name="connsiteY11292" fmla="*/ 609302 h 3787550"/>
              <a:gd name="connsiteX11293" fmla="*/ 3765153 w 6019391"/>
              <a:gd name="connsiteY11293" fmla="*/ 618567 h 3787550"/>
              <a:gd name="connsiteX11294" fmla="*/ 3806322 w 6019391"/>
              <a:gd name="connsiteY11294" fmla="*/ 582630 h 3787550"/>
              <a:gd name="connsiteX11295" fmla="*/ 3831859 w 6019391"/>
              <a:gd name="connsiteY11295" fmla="*/ 555879 h 3787550"/>
              <a:gd name="connsiteX11296" fmla="*/ 3852042 w 6019391"/>
              <a:gd name="connsiteY11296" fmla="*/ 534737 h 3787550"/>
              <a:gd name="connsiteX11297" fmla="*/ 3900025 w 6019391"/>
              <a:gd name="connsiteY11297" fmla="*/ 486743 h 3787550"/>
              <a:gd name="connsiteX11298" fmla="*/ 3999012 w 6019391"/>
              <a:gd name="connsiteY11298" fmla="*/ 391812 h 3787550"/>
              <a:gd name="connsiteX11299" fmla="*/ 4050161 w 6019391"/>
              <a:gd name="connsiteY11299" fmla="*/ 344722 h 3787550"/>
              <a:gd name="connsiteX11300" fmla="*/ 4100294 w 6019391"/>
              <a:gd name="connsiteY11300" fmla="*/ 298695 h 3787550"/>
              <a:gd name="connsiteX11301" fmla="*/ 4203746 w 6019391"/>
              <a:gd name="connsiteY11301" fmla="*/ 207848 h 3787550"/>
              <a:gd name="connsiteX11302" fmla="*/ 4214881 w 6019391"/>
              <a:gd name="connsiteY11302" fmla="*/ 202672 h 3787550"/>
              <a:gd name="connsiteX11303" fmla="*/ 4193160 w 6019391"/>
              <a:gd name="connsiteY11303" fmla="*/ 221208 h 3787550"/>
              <a:gd name="connsiteX11304" fmla="*/ 4138826 w 6019391"/>
              <a:gd name="connsiteY11304" fmla="*/ 267091 h 3787550"/>
              <a:gd name="connsiteX11305" fmla="*/ 4130006 w 6019391"/>
              <a:gd name="connsiteY11305" fmla="*/ 274385 h 3787550"/>
              <a:gd name="connsiteX11306" fmla="*/ 4128121 w 6019391"/>
              <a:gd name="connsiteY11306" fmla="*/ 276359 h 3787550"/>
              <a:gd name="connsiteX11307" fmla="*/ 4013797 w 6019391"/>
              <a:gd name="connsiteY11307" fmla="*/ 378595 h 3787550"/>
              <a:gd name="connsiteX11308" fmla="*/ 4028120 w 6019391"/>
              <a:gd name="connsiteY11308" fmla="*/ 372353 h 3787550"/>
              <a:gd name="connsiteX11309" fmla="*/ 4151121 w 6019391"/>
              <a:gd name="connsiteY11309" fmla="*/ 262975 h 3787550"/>
              <a:gd name="connsiteX11310" fmla="*/ 4209633 w 6019391"/>
              <a:gd name="connsiteY11310" fmla="*/ 216932 h 3787550"/>
              <a:gd name="connsiteX11311" fmla="*/ 4270172 w 6019391"/>
              <a:gd name="connsiteY11311" fmla="*/ 171037 h 3787550"/>
              <a:gd name="connsiteX11312" fmla="*/ 4184262 w 6019391"/>
              <a:gd name="connsiteY11312" fmla="*/ 243508 h 3787550"/>
              <a:gd name="connsiteX11313" fmla="*/ 4199599 w 6019391"/>
              <a:gd name="connsiteY11313" fmla="*/ 238476 h 3787550"/>
              <a:gd name="connsiteX11314" fmla="*/ 4318971 w 6019391"/>
              <a:gd name="connsiteY11314" fmla="*/ 135169 h 3787550"/>
              <a:gd name="connsiteX11315" fmla="*/ 4314793 w 6019391"/>
              <a:gd name="connsiteY11315" fmla="*/ 135328 h 3787550"/>
              <a:gd name="connsiteX11316" fmla="*/ 4343613 w 6019391"/>
              <a:gd name="connsiteY11316" fmla="*/ 113899 h 3787550"/>
              <a:gd name="connsiteX11317" fmla="*/ 4329842 w 6019391"/>
              <a:gd name="connsiteY11317" fmla="*/ 126053 h 3787550"/>
              <a:gd name="connsiteX11318" fmla="*/ 4337064 w 6019391"/>
              <a:gd name="connsiteY11318" fmla="*/ 124978 h 3787550"/>
              <a:gd name="connsiteX11319" fmla="*/ 4214649 w 6019391"/>
              <a:gd name="connsiteY11319" fmla="*/ 229200 h 3787550"/>
              <a:gd name="connsiteX11320" fmla="*/ 4229984 w 6019391"/>
              <a:gd name="connsiteY11320" fmla="*/ 224170 h 3787550"/>
              <a:gd name="connsiteX11321" fmla="*/ 4237790 w 6019391"/>
              <a:gd name="connsiteY11321" fmla="*/ 217939 h 3787550"/>
              <a:gd name="connsiteX11322" fmla="*/ 4306765 w 6019391"/>
              <a:gd name="connsiteY11322" fmla="*/ 156718 h 3787550"/>
              <a:gd name="connsiteX11323" fmla="*/ 4342245 w 6019391"/>
              <a:gd name="connsiteY11323" fmla="*/ 127014 h 3787550"/>
              <a:gd name="connsiteX11324" fmla="*/ 4359258 w 6019391"/>
              <a:gd name="connsiteY11324" fmla="*/ 114847 h 3787550"/>
              <a:gd name="connsiteX11325" fmla="*/ 4254891 w 6019391"/>
              <a:gd name="connsiteY11325" fmla="*/ 206840 h 3787550"/>
              <a:gd name="connsiteX11326" fmla="*/ 4201572 w 6019391"/>
              <a:gd name="connsiteY11326" fmla="*/ 251660 h 3787550"/>
              <a:gd name="connsiteX11327" fmla="*/ 4149266 w 6019391"/>
              <a:gd name="connsiteY11327" fmla="*/ 297691 h 3787550"/>
              <a:gd name="connsiteX11328" fmla="*/ 4163444 w 6019391"/>
              <a:gd name="connsiteY11328" fmla="*/ 291602 h 3787550"/>
              <a:gd name="connsiteX11329" fmla="*/ 4204879 w 6019391"/>
              <a:gd name="connsiteY11329" fmla="*/ 254686 h 3787550"/>
              <a:gd name="connsiteX11330" fmla="*/ 4247327 w 6019391"/>
              <a:gd name="connsiteY11330" fmla="*/ 218982 h 3787550"/>
              <a:gd name="connsiteX11331" fmla="*/ 4331209 w 6019391"/>
              <a:gd name="connsiteY11331" fmla="*/ 146362 h 3787550"/>
              <a:gd name="connsiteX11332" fmla="*/ 4339323 w 6019391"/>
              <a:gd name="connsiteY11332" fmla="*/ 142405 h 3787550"/>
              <a:gd name="connsiteX11333" fmla="*/ 4364086 w 6019391"/>
              <a:gd name="connsiteY11333" fmla="*/ 122955 h 3787550"/>
              <a:gd name="connsiteX11334" fmla="*/ 4391022 w 6019391"/>
              <a:gd name="connsiteY11334" fmla="*/ 103500 h 3787550"/>
              <a:gd name="connsiteX11335" fmla="*/ 4393194 w 6019391"/>
              <a:gd name="connsiteY11335" fmla="*/ 103496 h 3787550"/>
              <a:gd name="connsiteX11336" fmla="*/ 4344372 w 6019391"/>
              <a:gd name="connsiteY11336" fmla="*/ 141334 h 3787550"/>
              <a:gd name="connsiteX11337" fmla="*/ 4341474 w 6019391"/>
              <a:gd name="connsiteY11337" fmla="*/ 144372 h 3787550"/>
              <a:gd name="connsiteX11338" fmla="*/ 4325265 w 6019391"/>
              <a:gd name="connsiteY11338" fmla="*/ 152588 h 3787550"/>
              <a:gd name="connsiteX11339" fmla="*/ 4331617 w 6019391"/>
              <a:gd name="connsiteY11339" fmla="*/ 152425 h 3787550"/>
              <a:gd name="connsiteX11340" fmla="*/ 4347968 w 6019391"/>
              <a:gd name="connsiteY11340" fmla="*/ 146330 h 3787550"/>
              <a:gd name="connsiteX11341" fmla="*/ 4366667 w 6019391"/>
              <a:gd name="connsiteY11341" fmla="*/ 129014 h 3787550"/>
              <a:gd name="connsiteX11342" fmla="*/ 4387517 w 6019391"/>
              <a:gd name="connsiteY11342" fmla="*/ 113662 h 3787550"/>
              <a:gd name="connsiteX11343" fmla="*/ 4428222 w 6019391"/>
              <a:gd name="connsiteY11343" fmla="*/ 82055 h 3787550"/>
              <a:gd name="connsiteX11344" fmla="*/ 4426050 w 6019391"/>
              <a:gd name="connsiteY11344" fmla="*/ 82059 h 3787550"/>
              <a:gd name="connsiteX11345" fmla="*/ 4428079 w 6019391"/>
              <a:gd name="connsiteY11345" fmla="*/ 79933 h 3787550"/>
              <a:gd name="connsiteX11346" fmla="*/ 4443415 w 6019391"/>
              <a:gd name="connsiteY11346" fmla="*/ 74902 h 3787550"/>
              <a:gd name="connsiteX11347" fmla="*/ 4472234 w 6019391"/>
              <a:gd name="connsiteY11347" fmla="*/ 53472 h 3787550"/>
              <a:gd name="connsiteX11348" fmla="*/ 4471077 w 6019391"/>
              <a:gd name="connsiteY11348" fmla="*/ 52413 h 3787550"/>
              <a:gd name="connsiteX11349" fmla="*/ 4530581 w 6019391"/>
              <a:gd name="connsiteY11349" fmla="*/ 7278 h 3787550"/>
              <a:gd name="connsiteX11350" fmla="*/ 4486127 w 6019391"/>
              <a:gd name="connsiteY11350" fmla="*/ 43138 h 3787550"/>
              <a:gd name="connsiteX11351" fmla="*/ 4487285 w 6019391"/>
              <a:gd name="connsiteY11351" fmla="*/ 44197 h 3787550"/>
              <a:gd name="connsiteX11352" fmla="*/ 4385895 w 6019391"/>
              <a:gd name="connsiteY11352" fmla="*/ 121852 h 3787550"/>
              <a:gd name="connsiteX11353" fmla="*/ 4289135 w 6019391"/>
              <a:gd name="connsiteY11353" fmla="*/ 203743 h 3787550"/>
              <a:gd name="connsiteX11354" fmla="*/ 4299542 w 6019391"/>
              <a:gd name="connsiteY11354" fmla="*/ 201601 h 3787550"/>
              <a:gd name="connsiteX11355" fmla="*/ 4239409 w 6019391"/>
              <a:gd name="connsiteY11355" fmla="*/ 255833 h 3787550"/>
              <a:gd name="connsiteX11356" fmla="*/ 4251702 w 6019391"/>
              <a:gd name="connsiteY11356" fmla="*/ 251715 h 3787550"/>
              <a:gd name="connsiteX11357" fmla="*/ 4288616 w 6019391"/>
              <a:gd name="connsiteY11357" fmla="*/ 226026 h 3787550"/>
              <a:gd name="connsiteX11358" fmla="*/ 4260059 w 6019391"/>
              <a:gd name="connsiteY11358" fmla="*/ 253671 h 3787550"/>
              <a:gd name="connsiteX11359" fmla="*/ 4275539 w 6019391"/>
              <a:gd name="connsiteY11359" fmla="*/ 248487 h 3787550"/>
              <a:gd name="connsiteX11360" fmla="*/ 4285508 w 6019391"/>
              <a:gd name="connsiteY11360" fmla="*/ 240533 h 3787550"/>
              <a:gd name="connsiteX11361" fmla="*/ 4257918 w 6019391"/>
              <a:gd name="connsiteY11361" fmla="*/ 263621 h 3787550"/>
              <a:gd name="connsiteX11362" fmla="*/ 4258032 w 6019391"/>
              <a:gd name="connsiteY11362" fmla="*/ 263553 h 3787550"/>
              <a:gd name="connsiteX11363" fmla="*/ 4282738 w 6019391"/>
              <a:gd name="connsiteY11363" fmla="*/ 248199 h 3787550"/>
              <a:gd name="connsiteX11364" fmla="*/ 4296847 w 6019391"/>
              <a:gd name="connsiteY11364" fmla="*/ 240373 h 3787550"/>
              <a:gd name="connsiteX11365" fmla="*/ 4391812 w 6019391"/>
              <a:gd name="connsiteY11365" fmla="*/ 163678 h 3787550"/>
              <a:gd name="connsiteX11366" fmla="*/ 4534175 w 6019391"/>
              <a:gd name="connsiteY11366" fmla="*/ 58356 h 3787550"/>
              <a:gd name="connsiteX11367" fmla="*/ 4518839 w 6019391"/>
              <a:gd name="connsiteY11367" fmla="*/ 63387 h 3787550"/>
              <a:gd name="connsiteX11368" fmla="*/ 4441219 w 6019391"/>
              <a:gd name="connsiteY11368" fmla="*/ 120684 h 3787550"/>
              <a:gd name="connsiteX11369" fmla="*/ 4401595 w 6019391"/>
              <a:gd name="connsiteY11369" fmla="*/ 149334 h 3787550"/>
              <a:gd name="connsiteX11370" fmla="*/ 4395635 w 6019391"/>
              <a:gd name="connsiteY11370" fmla="*/ 153828 h 3787550"/>
              <a:gd name="connsiteX11371" fmla="*/ 4400036 w 6019391"/>
              <a:gd name="connsiteY11371" fmla="*/ 149887 h 3787550"/>
              <a:gd name="connsiteX11372" fmla="*/ 4406335 w 6019391"/>
              <a:gd name="connsiteY11372" fmla="*/ 144248 h 3787550"/>
              <a:gd name="connsiteX11373" fmla="*/ 4443104 w 6019391"/>
              <a:gd name="connsiteY11373" fmla="*/ 118710 h 3787550"/>
              <a:gd name="connsiteX11374" fmla="*/ 4455982 w 6019391"/>
              <a:gd name="connsiteY11374" fmla="*/ 109438 h 3787550"/>
              <a:gd name="connsiteX11375" fmla="*/ 4456004 w 6019391"/>
              <a:gd name="connsiteY11375" fmla="*/ 107469 h 3787550"/>
              <a:gd name="connsiteX11376" fmla="*/ 4488738 w 6019391"/>
              <a:gd name="connsiteY11376" fmla="*/ 81939 h 3787550"/>
              <a:gd name="connsiteX11377" fmla="*/ 4489754 w 6019391"/>
              <a:gd name="connsiteY11377" fmla="*/ 80875 h 3787550"/>
              <a:gd name="connsiteX11378" fmla="*/ 4483382 w 6019391"/>
              <a:gd name="connsiteY11378" fmla="*/ 80736 h 3787550"/>
              <a:gd name="connsiteX11379" fmla="*/ 4522057 w 6019391"/>
              <a:gd name="connsiteY11379" fmla="*/ 51254 h 3787550"/>
              <a:gd name="connsiteX11380" fmla="*/ 4521915 w 6019391"/>
              <a:gd name="connsiteY11380" fmla="*/ 49133 h 3787550"/>
              <a:gd name="connsiteX11381" fmla="*/ 4552907 w 6019391"/>
              <a:gd name="connsiteY11381" fmla="*/ 27700 h 3787550"/>
              <a:gd name="connsiteX11382" fmla="*/ 4547108 w 6019391"/>
              <a:gd name="connsiteY11382" fmla="*/ 33774 h 3787550"/>
              <a:gd name="connsiteX11383" fmla="*/ 4558387 w 6019391"/>
              <a:gd name="connsiteY11383" fmla="*/ 30721 h 3787550"/>
              <a:gd name="connsiteX11384" fmla="*/ 4610636 w 6019391"/>
              <a:gd name="connsiteY11384" fmla="*/ 0 h 3787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</a:cxnLst>
            <a:rect l="l" t="t" r="r" b="b"/>
            <a:pathLst>
              <a:path w="6019391" h="3787550">
                <a:moveTo>
                  <a:pt x="2071687" y="3700791"/>
                </a:moveTo>
                <a:lnTo>
                  <a:pt x="2071486" y="3702868"/>
                </a:lnTo>
                <a:lnTo>
                  <a:pt x="2071383" y="3707526"/>
                </a:lnTo>
                <a:lnTo>
                  <a:pt x="2066932" y="3715918"/>
                </a:lnTo>
                <a:lnTo>
                  <a:pt x="2061885" y="3724486"/>
                </a:lnTo>
                <a:lnTo>
                  <a:pt x="2062117" y="3721576"/>
                </a:lnTo>
                <a:lnTo>
                  <a:pt x="2062492" y="3719150"/>
                </a:lnTo>
                <a:close/>
                <a:moveTo>
                  <a:pt x="1978898" y="3697159"/>
                </a:moveTo>
                <a:lnTo>
                  <a:pt x="1975702" y="3705591"/>
                </a:lnTo>
                <a:lnTo>
                  <a:pt x="1975707" y="3705533"/>
                </a:lnTo>
                <a:lnTo>
                  <a:pt x="1975776" y="3702965"/>
                </a:lnTo>
                <a:close/>
                <a:moveTo>
                  <a:pt x="2040236" y="3666216"/>
                </a:moveTo>
                <a:lnTo>
                  <a:pt x="2038360" y="3671170"/>
                </a:lnTo>
                <a:lnTo>
                  <a:pt x="2037054" y="3671756"/>
                </a:lnTo>
                <a:cubicBezTo>
                  <a:pt x="2036893" y="3671444"/>
                  <a:pt x="2036949" y="3670827"/>
                  <a:pt x="2037347" y="3669950"/>
                </a:cubicBezTo>
                <a:close/>
                <a:moveTo>
                  <a:pt x="1915244" y="3661879"/>
                </a:moveTo>
                <a:lnTo>
                  <a:pt x="1914470" y="3665614"/>
                </a:lnTo>
                <a:lnTo>
                  <a:pt x="1914871" y="3662586"/>
                </a:lnTo>
                <a:close/>
                <a:moveTo>
                  <a:pt x="2208786" y="3657207"/>
                </a:moveTo>
                <a:lnTo>
                  <a:pt x="2209008" y="3657428"/>
                </a:lnTo>
                <a:cubicBezTo>
                  <a:pt x="2209095" y="3657773"/>
                  <a:pt x="2208906" y="3658059"/>
                  <a:pt x="2208406" y="3658151"/>
                </a:cubicBezTo>
                <a:close/>
                <a:moveTo>
                  <a:pt x="2185862" y="3650628"/>
                </a:moveTo>
                <a:cubicBezTo>
                  <a:pt x="2186319" y="3652417"/>
                  <a:pt x="2186530" y="3653241"/>
                  <a:pt x="2185529" y="3653425"/>
                </a:cubicBezTo>
                <a:lnTo>
                  <a:pt x="2184660" y="3652171"/>
                </a:lnTo>
                <a:lnTo>
                  <a:pt x="2184776" y="3651790"/>
                </a:lnTo>
                <a:lnTo>
                  <a:pt x="2184583" y="3651837"/>
                </a:lnTo>
                <a:close/>
                <a:moveTo>
                  <a:pt x="2172360" y="3649729"/>
                </a:moveTo>
                <a:lnTo>
                  <a:pt x="2172214" y="3651245"/>
                </a:lnTo>
                <a:cubicBezTo>
                  <a:pt x="2171822" y="3655005"/>
                  <a:pt x="2171263" y="3659139"/>
                  <a:pt x="2170307" y="3661547"/>
                </a:cubicBezTo>
                <a:cubicBezTo>
                  <a:pt x="2168765" y="3664061"/>
                  <a:pt x="2168523" y="3662090"/>
                  <a:pt x="2168753" y="3658808"/>
                </a:cubicBezTo>
                <a:lnTo>
                  <a:pt x="2169093" y="3656014"/>
                </a:lnTo>
                <a:lnTo>
                  <a:pt x="2170521" y="3653334"/>
                </a:lnTo>
                <a:close/>
                <a:moveTo>
                  <a:pt x="1912813" y="3649540"/>
                </a:moveTo>
                <a:lnTo>
                  <a:pt x="1910743" y="3659243"/>
                </a:lnTo>
                <a:lnTo>
                  <a:pt x="1911633" y="3652806"/>
                </a:lnTo>
                <a:close/>
                <a:moveTo>
                  <a:pt x="2165266" y="3649010"/>
                </a:moveTo>
                <a:lnTo>
                  <a:pt x="2162466" y="3663684"/>
                </a:lnTo>
                <a:lnTo>
                  <a:pt x="2160437" y="3666569"/>
                </a:lnTo>
                <a:cubicBezTo>
                  <a:pt x="2159722" y="3667413"/>
                  <a:pt x="2159154" y="3667848"/>
                  <a:pt x="2158871" y="3667589"/>
                </a:cubicBezTo>
                <a:cubicBezTo>
                  <a:pt x="2158707" y="3667438"/>
                  <a:pt x="2158656" y="3667086"/>
                  <a:pt x="2158695" y="3666583"/>
                </a:cubicBezTo>
                <a:cubicBezTo>
                  <a:pt x="2158736" y="3666078"/>
                  <a:pt x="2158868" y="3665418"/>
                  <a:pt x="2159067" y="3664653"/>
                </a:cubicBezTo>
                <a:cubicBezTo>
                  <a:pt x="2160267" y="3660058"/>
                  <a:pt x="2163930" y="3651597"/>
                  <a:pt x="2165141" y="3649284"/>
                </a:cubicBezTo>
                <a:close/>
                <a:moveTo>
                  <a:pt x="2185439" y="3648979"/>
                </a:moveTo>
                <a:cubicBezTo>
                  <a:pt x="2186652" y="3649619"/>
                  <a:pt x="2185862" y="3650628"/>
                  <a:pt x="2185862" y="3650628"/>
                </a:cubicBezTo>
                <a:cubicBezTo>
                  <a:pt x="2185255" y="3650308"/>
                  <a:pt x="2185150" y="3649896"/>
                  <a:pt x="2185196" y="3649563"/>
                </a:cubicBezTo>
                <a:cubicBezTo>
                  <a:pt x="2185242" y="3649231"/>
                  <a:pt x="2185439" y="3648979"/>
                  <a:pt x="2185439" y="3648979"/>
                </a:cubicBezTo>
                <a:close/>
                <a:moveTo>
                  <a:pt x="497441" y="3646774"/>
                </a:moveTo>
                <a:lnTo>
                  <a:pt x="497748" y="3646816"/>
                </a:lnTo>
                <a:cubicBezTo>
                  <a:pt x="496982" y="3648066"/>
                  <a:pt x="496982" y="3648066"/>
                  <a:pt x="496982" y="3648066"/>
                </a:cubicBezTo>
                <a:close/>
                <a:moveTo>
                  <a:pt x="2131585" y="3646304"/>
                </a:moveTo>
                <a:lnTo>
                  <a:pt x="2128947" y="3659302"/>
                </a:lnTo>
                <a:lnTo>
                  <a:pt x="2128082" y="3660805"/>
                </a:lnTo>
                <a:cubicBezTo>
                  <a:pt x="2126476" y="3663704"/>
                  <a:pt x="2124706" y="3667051"/>
                  <a:pt x="2122556" y="3671358"/>
                </a:cubicBezTo>
                <a:cubicBezTo>
                  <a:pt x="2121555" y="3672810"/>
                  <a:pt x="2116428" y="3683420"/>
                  <a:pt x="2114675" y="3685168"/>
                </a:cubicBezTo>
                <a:lnTo>
                  <a:pt x="2114409" y="3683763"/>
                </a:lnTo>
                <a:lnTo>
                  <a:pt x="2114416" y="3683069"/>
                </a:lnTo>
                <a:lnTo>
                  <a:pt x="2116569" y="3677840"/>
                </a:lnTo>
                <a:cubicBezTo>
                  <a:pt x="2119641" y="3671693"/>
                  <a:pt x="2124556" y="3664150"/>
                  <a:pt x="2125660" y="3661211"/>
                </a:cubicBezTo>
                <a:close/>
                <a:moveTo>
                  <a:pt x="2095362" y="3646091"/>
                </a:moveTo>
                <a:lnTo>
                  <a:pt x="2092739" y="3658421"/>
                </a:lnTo>
                <a:lnTo>
                  <a:pt x="2091545" y="3667793"/>
                </a:lnTo>
                <a:lnTo>
                  <a:pt x="2080742" y="3689880"/>
                </a:lnTo>
                <a:lnTo>
                  <a:pt x="2078976" y="3693210"/>
                </a:lnTo>
                <a:lnTo>
                  <a:pt x="2079231" y="3690792"/>
                </a:lnTo>
                <a:cubicBezTo>
                  <a:pt x="2079653" y="3687152"/>
                  <a:pt x="2079823" y="3685169"/>
                  <a:pt x="2079788" y="3684306"/>
                </a:cubicBezTo>
                <a:lnTo>
                  <a:pt x="2079511" y="3684407"/>
                </a:lnTo>
                <a:lnTo>
                  <a:pt x="2084593" y="3673616"/>
                </a:lnTo>
                <a:cubicBezTo>
                  <a:pt x="2087778" y="3665914"/>
                  <a:pt x="2090505" y="3658319"/>
                  <a:pt x="2092932" y="3650712"/>
                </a:cubicBezTo>
                <a:close/>
                <a:moveTo>
                  <a:pt x="2154874" y="3635490"/>
                </a:moveTo>
                <a:cubicBezTo>
                  <a:pt x="2154795" y="3636646"/>
                  <a:pt x="2154726" y="3637636"/>
                  <a:pt x="2154726" y="3637636"/>
                </a:cubicBezTo>
                <a:cubicBezTo>
                  <a:pt x="2153502" y="3636515"/>
                  <a:pt x="2153189" y="3635965"/>
                  <a:pt x="2153358" y="3635703"/>
                </a:cubicBezTo>
                <a:cubicBezTo>
                  <a:pt x="2153526" y="3635439"/>
                  <a:pt x="2154175" y="3635463"/>
                  <a:pt x="2154874" y="3635490"/>
                </a:cubicBezTo>
                <a:close/>
                <a:moveTo>
                  <a:pt x="2053833" y="3627330"/>
                </a:moveTo>
                <a:lnTo>
                  <a:pt x="2051843" y="3633184"/>
                </a:lnTo>
                <a:lnTo>
                  <a:pt x="2049441" y="3634030"/>
                </a:lnTo>
                <a:cubicBezTo>
                  <a:pt x="2050168" y="3630997"/>
                  <a:pt x="2050168" y="3630997"/>
                  <a:pt x="2050168" y="3630997"/>
                </a:cubicBezTo>
                <a:cubicBezTo>
                  <a:pt x="2051183" y="3629934"/>
                  <a:pt x="2052197" y="3628871"/>
                  <a:pt x="2053067" y="3627960"/>
                </a:cubicBezTo>
                <a:close/>
                <a:moveTo>
                  <a:pt x="2069274" y="3619743"/>
                </a:moveTo>
                <a:lnTo>
                  <a:pt x="2067969" y="3622815"/>
                </a:lnTo>
                <a:cubicBezTo>
                  <a:pt x="2067532" y="3623839"/>
                  <a:pt x="2067532" y="3623839"/>
                  <a:pt x="2067532" y="3623839"/>
                </a:cubicBezTo>
                <a:cubicBezTo>
                  <a:pt x="2069274" y="3619743"/>
                  <a:pt x="2069274" y="3619743"/>
                  <a:pt x="2069274" y="3619743"/>
                </a:cubicBezTo>
                <a:close/>
                <a:moveTo>
                  <a:pt x="2102447" y="3615915"/>
                </a:moveTo>
                <a:lnTo>
                  <a:pt x="2098396" y="3633106"/>
                </a:lnTo>
                <a:lnTo>
                  <a:pt x="2097862" y="3633726"/>
                </a:lnTo>
                <a:cubicBezTo>
                  <a:pt x="2096999" y="3634581"/>
                  <a:pt x="2096422" y="3634952"/>
                  <a:pt x="2096456" y="3634456"/>
                </a:cubicBezTo>
                <a:cubicBezTo>
                  <a:pt x="2096848" y="3628761"/>
                  <a:pt x="2099087" y="3623175"/>
                  <a:pt x="2101648" y="3617621"/>
                </a:cubicBezTo>
                <a:close/>
                <a:moveTo>
                  <a:pt x="2071017" y="3615647"/>
                </a:moveTo>
                <a:lnTo>
                  <a:pt x="2069274" y="3619743"/>
                </a:lnTo>
                <a:lnTo>
                  <a:pt x="2066008" y="3620204"/>
                </a:lnTo>
                <a:lnTo>
                  <a:pt x="2064867" y="3621094"/>
                </a:lnTo>
                <a:lnTo>
                  <a:pt x="2066542" y="3616596"/>
                </a:lnTo>
                <a:close/>
                <a:moveTo>
                  <a:pt x="1930269" y="3601222"/>
                </a:moveTo>
                <a:lnTo>
                  <a:pt x="1922627" y="3646263"/>
                </a:lnTo>
                <a:cubicBezTo>
                  <a:pt x="1922627" y="3646263"/>
                  <a:pt x="1920513" y="3659176"/>
                  <a:pt x="1918878" y="3656885"/>
                </a:cubicBezTo>
                <a:lnTo>
                  <a:pt x="1919318" y="3653368"/>
                </a:lnTo>
                <a:lnTo>
                  <a:pt x="1921380" y="3648743"/>
                </a:lnTo>
                <a:cubicBezTo>
                  <a:pt x="1922119" y="3646909"/>
                  <a:pt x="1922605" y="3645417"/>
                  <a:pt x="1922570" y="3644691"/>
                </a:cubicBezTo>
                <a:lnTo>
                  <a:pt x="1920747" y="3645211"/>
                </a:lnTo>
                <a:lnTo>
                  <a:pt x="1920992" y="3643971"/>
                </a:lnTo>
                <a:cubicBezTo>
                  <a:pt x="1921414" y="3645622"/>
                  <a:pt x="1924143" y="3631013"/>
                  <a:pt x="1920971" y="3631594"/>
                </a:cubicBezTo>
                <a:cubicBezTo>
                  <a:pt x="1919970" y="3631779"/>
                  <a:pt x="1918243" y="3646204"/>
                  <a:pt x="1917910" y="3649001"/>
                </a:cubicBezTo>
                <a:lnTo>
                  <a:pt x="1917685" y="3650084"/>
                </a:lnTo>
                <a:lnTo>
                  <a:pt x="1917604" y="3650218"/>
                </a:lnTo>
                <a:lnTo>
                  <a:pt x="1916082" y="3653448"/>
                </a:lnTo>
                <a:lnTo>
                  <a:pt x="1918796" y="3632960"/>
                </a:lnTo>
                <a:lnTo>
                  <a:pt x="1928629" y="3605715"/>
                </a:lnTo>
                <a:close/>
                <a:moveTo>
                  <a:pt x="1945988" y="3599510"/>
                </a:moveTo>
                <a:cubicBezTo>
                  <a:pt x="1946235" y="3599324"/>
                  <a:pt x="1946475" y="3599451"/>
                  <a:pt x="1946642" y="3600104"/>
                </a:cubicBezTo>
                <a:cubicBezTo>
                  <a:pt x="1947064" y="3601754"/>
                  <a:pt x="1945351" y="3603940"/>
                  <a:pt x="1945351" y="3603940"/>
                </a:cubicBezTo>
                <a:cubicBezTo>
                  <a:pt x="1944897" y="3603700"/>
                  <a:pt x="1944871" y="3602732"/>
                  <a:pt x="1945051" y="3601755"/>
                </a:cubicBezTo>
                <a:cubicBezTo>
                  <a:pt x="1945231" y="3600778"/>
                  <a:pt x="1945617" y="3599791"/>
                  <a:pt x="1945988" y="3599510"/>
                </a:cubicBezTo>
                <a:close/>
                <a:moveTo>
                  <a:pt x="2099290" y="3599215"/>
                </a:moveTo>
                <a:lnTo>
                  <a:pt x="2098754" y="3599333"/>
                </a:lnTo>
                <a:lnTo>
                  <a:pt x="2098678" y="3599349"/>
                </a:lnTo>
                <a:cubicBezTo>
                  <a:pt x="2098202" y="3599454"/>
                  <a:pt x="2097659" y="3599573"/>
                  <a:pt x="2097659" y="3599573"/>
                </a:cubicBezTo>
                <a:lnTo>
                  <a:pt x="2098754" y="3599333"/>
                </a:lnTo>
                <a:lnTo>
                  <a:pt x="2099264" y="3599221"/>
                </a:lnTo>
                <a:cubicBezTo>
                  <a:pt x="2099391" y="3599192"/>
                  <a:pt x="2099426" y="3599185"/>
                  <a:pt x="2099290" y="3599215"/>
                </a:cubicBezTo>
                <a:close/>
                <a:moveTo>
                  <a:pt x="438380" y="3598381"/>
                </a:moveTo>
                <a:lnTo>
                  <a:pt x="438341" y="3598903"/>
                </a:lnTo>
                <a:cubicBezTo>
                  <a:pt x="437683" y="3599975"/>
                  <a:pt x="437683" y="3599975"/>
                  <a:pt x="437683" y="3599975"/>
                </a:cubicBezTo>
                <a:close/>
                <a:moveTo>
                  <a:pt x="2114803" y="3584613"/>
                </a:moveTo>
                <a:cubicBezTo>
                  <a:pt x="2114572" y="3584861"/>
                  <a:pt x="2114395" y="3585320"/>
                  <a:pt x="2114283" y="3585822"/>
                </a:cubicBezTo>
                <a:cubicBezTo>
                  <a:pt x="2114171" y="3586322"/>
                  <a:pt x="2114126" y="3586867"/>
                  <a:pt x="2114161" y="3587287"/>
                </a:cubicBezTo>
                <a:cubicBezTo>
                  <a:pt x="2114228" y="3588127"/>
                  <a:pt x="2114610" y="3588468"/>
                  <a:pt x="2115407" y="3586972"/>
                </a:cubicBezTo>
                <a:cubicBezTo>
                  <a:pt x="2115196" y="3586148"/>
                  <a:pt x="2116197" y="3585963"/>
                  <a:pt x="2115986" y="3585138"/>
                </a:cubicBezTo>
                <a:cubicBezTo>
                  <a:pt x="2115516" y="3584325"/>
                  <a:pt x="2115112" y="3584282"/>
                  <a:pt x="2114803" y="3584613"/>
                </a:cubicBezTo>
                <a:close/>
                <a:moveTo>
                  <a:pt x="1987359" y="3582047"/>
                </a:moveTo>
                <a:lnTo>
                  <a:pt x="1984664" y="3589001"/>
                </a:lnTo>
                <a:cubicBezTo>
                  <a:pt x="1983449" y="3592100"/>
                  <a:pt x="1982206" y="3595044"/>
                  <a:pt x="1980934" y="3597530"/>
                </a:cubicBezTo>
                <a:lnTo>
                  <a:pt x="1979365" y="3600249"/>
                </a:lnTo>
                <a:lnTo>
                  <a:pt x="1979022" y="3602050"/>
                </a:lnTo>
                <a:lnTo>
                  <a:pt x="1982525" y="3594610"/>
                </a:lnTo>
                <a:lnTo>
                  <a:pt x="1986404" y="3586308"/>
                </a:lnTo>
                <a:lnTo>
                  <a:pt x="1986832" y="3584989"/>
                </a:lnTo>
                <a:close/>
                <a:moveTo>
                  <a:pt x="2093195" y="3579338"/>
                </a:moveTo>
                <a:lnTo>
                  <a:pt x="2093134" y="3579497"/>
                </a:lnTo>
                <a:lnTo>
                  <a:pt x="2091934" y="3583298"/>
                </a:lnTo>
                <a:lnTo>
                  <a:pt x="2092011" y="3580357"/>
                </a:lnTo>
                <a:close/>
                <a:moveTo>
                  <a:pt x="907329" y="3576948"/>
                </a:moveTo>
                <a:lnTo>
                  <a:pt x="906987" y="3578924"/>
                </a:lnTo>
                <a:lnTo>
                  <a:pt x="906560" y="3583379"/>
                </a:lnTo>
                <a:lnTo>
                  <a:pt x="901640" y="3591130"/>
                </a:lnTo>
                <a:lnTo>
                  <a:pt x="896132" y="3599011"/>
                </a:lnTo>
                <a:lnTo>
                  <a:pt x="896560" y="3596238"/>
                </a:lnTo>
                <a:lnTo>
                  <a:pt x="897096" y="3593938"/>
                </a:lnTo>
                <a:close/>
                <a:moveTo>
                  <a:pt x="1943683" y="3572141"/>
                </a:moveTo>
                <a:cubicBezTo>
                  <a:pt x="1944316" y="3574616"/>
                  <a:pt x="1944562" y="3575579"/>
                  <a:pt x="1942770" y="3576772"/>
                </a:cubicBezTo>
                <a:cubicBezTo>
                  <a:pt x="1942542" y="3575878"/>
                  <a:pt x="1942572" y="3574973"/>
                  <a:pt x="1942759" y="3574164"/>
                </a:cubicBezTo>
                <a:cubicBezTo>
                  <a:pt x="1942945" y="3573356"/>
                  <a:pt x="1943288" y="3572645"/>
                  <a:pt x="1943683" y="3572141"/>
                </a:cubicBezTo>
                <a:close/>
                <a:moveTo>
                  <a:pt x="1941707" y="3569865"/>
                </a:moveTo>
                <a:lnTo>
                  <a:pt x="1940402" y="3577166"/>
                </a:lnTo>
                <a:cubicBezTo>
                  <a:pt x="1937664" y="3591692"/>
                  <a:pt x="1935033" y="3603567"/>
                  <a:pt x="1931519" y="3621595"/>
                </a:cubicBezTo>
                <a:cubicBezTo>
                  <a:pt x="1931519" y="3621595"/>
                  <a:pt x="1931517" y="3621791"/>
                  <a:pt x="1931508" y="3622132"/>
                </a:cubicBezTo>
                <a:lnTo>
                  <a:pt x="1931501" y="3622274"/>
                </a:lnTo>
                <a:lnTo>
                  <a:pt x="1932368" y="3620169"/>
                </a:lnTo>
                <a:cubicBezTo>
                  <a:pt x="1935440" y="3614022"/>
                  <a:pt x="1940355" y="3606479"/>
                  <a:pt x="1941459" y="3603540"/>
                </a:cubicBezTo>
                <a:lnTo>
                  <a:pt x="1947385" y="3588634"/>
                </a:lnTo>
                <a:lnTo>
                  <a:pt x="1944747" y="3601632"/>
                </a:lnTo>
                <a:lnTo>
                  <a:pt x="1943881" y="3603134"/>
                </a:lnTo>
                <a:cubicBezTo>
                  <a:pt x="1942276" y="3606033"/>
                  <a:pt x="1940505" y="3609380"/>
                  <a:pt x="1938355" y="3613687"/>
                </a:cubicBezTo>
                <a:cubicBezTo>
                  <a:pt x="1937603" y="3614776"/>
                  <a:pt x="1934533" y="3621016"/>
                  <a:pt x="1932305" y="3624806"/>
                </a:cubicBezTo>
                <a:lnTo>
                  <a:pt x="1931139" y="3626519"/>
                </a:lnTo>
                <a:lnTo>
                  <a:pt x="1931015" y="3627735"/>
                </a:lnTo>
                <a:cubicBezTo>
                  <a:pt x="1930538" y="3630738"/>
                  <a:pt x="1929612" y="3633607"/>
                  <a:pt x="1927816" y="3633074"/>
                </a:cubicBezTo>
                <a:cubicBezTo>
                  <a:pt x="1926356" y="3631470"/>
                  <a:pt x="1931552" y="3613528"/>
                  <a:pt x="1931341" y="3612702"/>
                </a:cubicBezTo>
                <a:cubicBezTo>
                  <a:pt x="1932832" y="3603503"/>
                  <a:pt x="1934396" y="3594758"/>
                  <a:pt x="1935912" y="3585912"/>
                </a:cubicBezTo>
                <a:lnTo>
                  <a:pt x="1935957" y="3585627"/>
                </a:lnTo>
                <a:close/>
                <a:moveTo>
                  <a:pt x="2095242" y="3569520"/>
                </a:moveTo>
                <a:cubicBezTo>
                  <a:pt x="2095242" y="3569520"/>
                  <a:pt x="2096815" y="3569553"/>
                  <a:pt x="2098190" y="3569580"/>
                </a:cubicBezTo>
                <a:lnTo>
                  <a:pt x="2098962" y="3569597"/>
                </a:lnTo>
                <a:lnTo>
                  <a:pt x="2095884" y="3572373"/>
                </a:lnTo>
                <a:lnTo>
                  <a:pt x="2095115" y="3574366"/>
                </a:lnTo>
                <a:close/>
                <a:moveTo>
                  <a:pt x="2115544" y="3557794"/>
                </a:moveTo>
                <a:cubicBezTo>
                  <a:pt x="2115002" y="3557893"/>
                  <a:pt x="2114512" y="3558199"/>
                  <a:pt x="2114618" y="3558611"/>
                </a:cubicBezTo>
                <a:cubicBezTo>
                  <a:pt x="2113827" y="3559620"/>
                  <a:pt x="2116788" y="3558213"/>
                  <a:pt x="2116788" y="3558213"/>
                </a:cubicBezTo>
                <a:cubicBezTo>
                  <a:pt x="2116682" y="3557800"/>
                  <a:pt x="2116087" y="3557695"/>
                  <a:pt x="2115544" y="3557794"/>
                </a:cubicBezTo>
                <a:close/>
                <a:moveTo>
                  <a:pt x="588441" y="3556262"/>
                </a:moveTo>
                <a:lnTo>
                  <a:pt x="588210" y="3556804"/>
                </a:lnTo>
                <a:cubicBezTo>
                  <a:pt x="586788" y="3559125"/>
                  <a:pt x="586788" y="3559125"/>
                  <a:pt x="586788" y="3559125"/>
                </a:cubicBezTo>
                <a:close/>
                <a:moveTo>
                  <a:pt x="1989632" y="3549907"/>
                </a:moveTo>
                <a:lnTo>
                  <a:pt x="1989073" y="3550038"/>
                </a:lnTo>
                <a:lnTo>
                  <a:pt x="1989607" y="3549914"/>
                </a:lnTo>
                <a:cubicBezTo>
                  <a:pt x="1989727" y="3549885"/>
                  <a:pt x="1989760" y="3549877"/>
                  <a:pt x="1989632" y="3549907"/>
                </a:cubicBezTo>
                <a:close/>
                <a:moveTo>
                  <a:pt x="880040" y="3540837"/>
                </a:moveTo>
                <a:cubicBezTo>
                  <a:pt x="879318" y="3543547"/>
                  <a:pt x="878330" y="3545295"/>
                  <a:pt x="877472" y="3546249"/>
                </a:cubicBezTo>
                <a:cubicBezTo>
                  <a:pt x="876613" y="3547204"/>
                  <a:pt x="875884" y="3547365"/>
                  <a:pt x="875682" y="3546901"/>
                </a:cubicBezTo>
                <a:cubicBezTo>
                  <a:pt x="875546" y="3546592"/>
                  <a:pt x="875645" y="3546004"/>
                  <a:pt x="876094" y="3545190"/>
                </a:cubicBezTo>
                <a:cubicBezTo>
                  <a:pt x="876693" y="3544104"/>
                  <a:pt x="877917" y="3542613"/>
                  <a:pt x="880040" y="3540837"/>
                </a:cubicBezTo>
                <a:close/>
                <a:moveTo>
                  <a:pt x="826044" y="3534382"/>
                </a:moveTo>
                <a:cubicBezTo>
                  <a:pt x="826025" y="3534519"/>
                  <a:pt x="825214" y="3535713"/>
                  <a:pt x="824320" y="3537138"/>
                </a:cubicBezTo>
                <a:lnTo>
                  <a:pt x="824920" y="3535645"/>
                </a:lnTo>
                <a:lnTo>
                  <a:pt x="825392" y="3535070"/>
                </a:lnTo>
                <a:cubicBezTo>
                  <a:pt x="825865" y="3534508"/>
                  <a:pt x="826053" y="3534312"/>
                  <a:pt x="826044" y="3534382"/>
                </a:cubicBezTo>
                <a:close/>
                <a:moveTo>
                  <a:pt x="757897" y="3529574"/>
                </a:moveTo>
                <a:lnTo>
                  <a:pt x="756883" y="3533101"/>
                </a:lnTo>
                <a:lnTo>
                  <a:pt x="757486" y="3530227"/>
                </a:lnTo>
                <a:close/>
                <a:moveTo>
                  <a:pt x="969413" y="3528628"/>
                </a:moveTo>
                <a:lnTo>
                  <a:pt x="965936" y="3540907"/>
                </a:lnTo>
                <a:lnTo>
                  <a:pt x="964988" y="3542290"/>
                </a:lnTo>
                <a:cubicBezTo>
                  <a:pt x="963224" y="3544963"/>
                  <a:pt x="961266" y="3548055"/>
                  <a:pt x="958873" y="3552041"/>
                </a:cubicBezTo>
                <a:cubicBezTo>
                  <a:pt x="957796" y="3553367"/>
                  <a:pt x="952066" y="3563198"/>
                  <a:pt x="950237" y="3564761"/>
                </a:cubicBezTo>
                <a:lnTo>
                  <a:pt x="950078" y="3563397"/>
                </a:lnTo>
                <a:lnTo>
                  <a:pt x="950132" y="3562733"/>
                </a:lnTo>
                <a:lnTo>
                  <a:pt x="952594" y="3557864"/>
                </a:lnTo>
                <a:cubicBezTo>
                  <a:pt x="956014" y="3552175"/>
                  <a:pt x="961323" y="3545265"/>
                  <a:pt x="962603" y="3542522"/>
                </a:cubicBezTo>
                <a:close/>
                <a:moveTo>
                  <a:pt x="1959412" y="3526302"/>
                </a:moveTo>
                <a:lnTo>
                  <a:pt x="1959081" y="3527180"/>
                </a:lnTo>
                <a:cubicBezTo>
                  <a:pt x="1958699" y="3528546"/>
                  <a:pt x="1958386" y="3530357"/>
                  <a:pt x="1958126" y="3532241"/>
                </a:cubicBezTo>
                <a:lnTo>
                  <a:pt x="1958107" y="3532405"/>
                </a:lnTo>
                <a:close/>
                <a:moveTo>
                  <a:pt x="934197" y="3526084"/>
                </a:moveTo>
                <a:lnTo>
                  <a:pt x="930779" y="3537725"/>
                </a:lnTo>
                <a:lnTo>
                  <a:pt x="928960" y="3546624"/>
                </a:lnTo>
                <a:lnTo>
                  <a:pt x="916902" y="3567083"/>
                </a:lnTo>
                <a:lnTo>
                  <a:pt x="914951" y="3570157"/>
                </a:lnTo>
                <a:lnTo>
                  <a:pt x="915367" y="3567858"/>
                </a:lnTo>
                <a:cubicBezTo>
                  <a:pt x="916035" y="3564398"/>
                  <a:pt x="916340" y="3562509"/>
                  <a:pt x="916366" y="3561682"/>
                </a:cubicBezTo>
                <a:lnTo>
                  <a:pt x="916089" y="3561760"/>
                </a:lnTo>
                <a:lnTo>
                  <a:pt x="921789" y="3551753"/>
                </a:lnTo>
                <a:cubicBezTo>
                  <a:pt x="925428" y="3544581"/>
                  <a:pt x="928613" y="3537482"/>
                  <a:pt x="931509" y="3530353"/>
                </a:cubicBezTo>
                <a:close/>
                <a:moveTo>
                  <a:pt x="2131766" y="3519759"/>
                </a:moveTo>
                <a:cubicBezTo>
                  <a:pt x="2130707" y="3517929"/>
                  <a:pt x="2128350" y="3523124"/>
                  <a:pt x="2127513" y="3525937"/>
                </a:cubicBezTo>
                <a:cubicBezTo>
                  <a:pt x="2127233" y="3526875"/>
                  <a:pt x="2127123" y="3527547"/>
                  <a:pt x="2127285" y="3527608"/>
                </a:cubicBezTo>
                <a:cubicBezTo>
                  <a:pt x="2127501" y="3527686"/>
                  <a:pt x="2128205" y="3526676"/>
                  <a:pt x="2129640" y="3523748"/>
                </a:cubicBezTo>
                <a:cubicBezTo>
                  <a:pt x="2129640" y="3523748"/>
                  <a:pt x="2131976" y="3520584"/>
                  <a:pt x="2131766" y="3519759"/>
                </a:cubicBezTo>
                <a:close/>
                <a:moveTo>
                  <a:pt x="2240827" y="3518129"/>
                </a:moveTo>
                <a:cubicBezTo>
                  <a:pt x="2240310" y="3518332"/>
                  <a:pt x="2239820" y="3518637"/>
                  <a:pt x="2239820" y="3518637"/>
                </a:cubicBezTo>
                <a:cubicBezTo>
                  <a:pt x="2240242" y="3520287"/>
                  <a:pt x="2242201" y="3519064"/>
                  <a:pt x="2241989" y="3518240"/>
                </a:cubicBezTo>
                <a:cubicBezTo>
                  <a:pt x="2241884" y="3517827"/>
                  <a:pt x="2241342" y="3517926"/>
                  <a:pt x="2240827" y="3518129"/>
                </a:cubicBezTo>
                <a:close/>
                <a:moveTo>
                  <a:pt x="2125922" y="3518096"/>
                </a:moveTo>
                <a:cubicBezTo>
                  <a:pt x="2124921" y="3518281"/>
                  <a:pt x="2123586" y="3521261"/>
                  <a:pt x="2123586" y="3521261"/>
                </a:cubicBezTo>
                <a:cubicBezTo>
                  <a:pt x="2119592" y="3530920"/>
                  <a:pt x="2118022" y="3541863"/>
                  <a:pt x="2116821" y="3550145"/>
                </a:cubicBezTo>
                <a:cubicBezTo>
                  <a:pt x="2120114" y="3545941"/>
                  <a:pt x="2119024" y="3541679"/>
                  <a:pt x="2121438" y="3534037"/>
                </a:cubicBezTo>
                <a:cubicBezTo>
                  <a:pt x="2122017" y="3532203"/>
                  <a:pt x="2128761" y="3520311"/>
                  <a:pt x="2125922" y="3518096"/>
                </a:cubicBezTo>
                <a:close/>
                <a:moveTo>
                  <a:pt x="2215484" y="3512308"/>
                </a:moveTo>
                <a:cubicBezTo>
                  <a:pt x="2211278" y="3521142"/>
                  <a:pt x="2207162" y="3534423"/>
                  <a:pt x="2204959" y="3542890"/>
                </a:cubicBezTo>
                <a:cubicBezTo>
                  <a:pt x="2204683" y="3543948"/>
                  <a:pt x="2204515" y="3544762"/>
                  <a:pt x="2204433" y="3545367"/>
                </a:cubicBezTo>
                <a:cubicBezTo>
                  <a:pt x="2204145" y="3547483"/>
                  <a:pt x="2204916" y="3547038"/>
                  <a:pt x="2205878" y="3545555"/>
                </a:cubicBezTo>
                <a:cubicBezTo>
                  <a:pt x="2206839" y="3544072"/>
                  <a:pt x="2207991" y="3541550"/>
                  <a:pt x="2208463" y="3539512"/>
                </a:cubicBezTo>
                <a:cubicBezTo>
                  <a:pt x="2211245" y="3529210"/>
                  <a:pt x="2214695" y="3521523"/>
                  <a:pt x="2215484" y="3512308"/>
                </a:cubicBezTo>
                <a:close/>
                <a:moveTo>
                  <a:pt x="2203570" y="3511873"/>
                </a:moveTo>
                <a:lnTo>
                  <a:pt x="2204448" y="3516431"/>
                </a:lnTo>
                <a:lnTo>
                  <a:pt x="2204141" y="3517233"/>
                </a:lnTo>
                <a:cubicBezTo>
                  <a:pt x="2199642" y="3529792"/>
                  <a:pt x="2195567" y="3542382"/>
                  <a:pt x="2192618" y="3554081"/>
                </a:cubicBezTo>
                <a:cubicBezTo>
                  <a:pt x="2184150" y="3588604"/>
                  <a:pt x="2180888" y="3614109"/>
                  <a:pt x="2173121" y="3643178"/>
                </a:cubicBezTo>
                <a:lnTo>
                  <a:pt x="2172922" y="3644598"/>
                </a:lnTo>
                <a:lnTo>
                  <a:pt x="2172399" y="3645066"/>
                </a:lnTo>
                <a:lnTo>
                  <a:pt x="2169926" y="3649145"/>
                </a:lnTo>
                <a:lnTo>
                  <a:pt x="2170039" y="3648207"/>
                </a:lnTo>
                <a:cubicBezTo>
                  <a:pt x="2175135" y="3616893"/>
                  <a:pt x="2181101" y="3585566"/>
                  <a:pt x="2188658" y="3555672"/>
                </a:cubicBezTo>
                <a:close/>
                <a:moveTo>
                  <a:pt x="2130663" y="3506572"/>
                </a:moveTo>
                <a:cubicBezTo>
                  <a:pt x="2129411" y="3504751"/>
                  <a:pt x="2126431" y="3510777"/>
                  <a:pt x="2125546" y="3514233"/>
                </a:cubicBezTo>
                <a:cubicBezTo>
                  <a:pt x="2125398" y="3514810"/>
                  <a:pt x="2125309" y="3515314"/>
                  <a:pt x="2125295" y="3515699"/>
                </a:cubicBezTo>
                <a:cubicBezTo>
                  <a:pt x="2125282" y="3516084"/>
                  <a:pt x="2125344" y="3516349"/>
                  <a:pt x="2125500" y="3516447"/>
                </a:cubicBezTo>
                <a:cubicBezTo>
                  <a:pt x="2126880" y="3517057"/>
                  <a:pt x="2130875" y="3507398"/>
                  <a:pt x="2130663" y="3506572"/>
                </a:cubicBezTo>
                <a:close/>
                <a:moveTo>
                  <a:pt x="731775" y="3503660"/>
                </a:moveTo>
                <a:cubicBezTo>
                  <a:pt x="731545" y="3502906"/>
                  <a:pt x="731019" y="3503014"/>
                  <a:pt x="729923" y="3504800"/>
                </a:cubicBezTo>
                <a:cubicBezTo>
                  <a:pt x="729158" y="3506049"/>
                  <a:pt x="727735" y="3508371"/>
                  <a:pt x="726969" y="3509620"/>
                </a:cubicBezTo>
                <a:cubicBezTo>
                  <a:pt x="726121" y="3514013"/>
                  <a:pt x="726422" y="3519110"/>
                  <a:pt x="727845" y="3516788"/>
                </a:cubicBezTo>
                <a:cubicBezTo>
                  <a:pt x="729378" y="3514288"/>
                  <a:pt x="729651" y="3511263"/>
                  <a:pt x="731841" y="3507691"/>
                </a:cubicBezTo>
                <a:cubicBezTo>
                  <a:pt x="731936" y="3506030"/>
                  <a:pt x="732004" y="3504415"/>
                  <a:pt x="731775" y="3503660"/>
                </a:cubicBezTo>
                <a:close/>
                <a:moveTo>
                  <a:pt x="748285" y="3501058"/>
                </a:moveTo>
                <a:cubicBezTo>
                  <a:pt x="740185" y="3514275"/>
                  <a:pt x="731320" y="3528740"/>
                  <a:pt x="723222" y="3541955"/>
                </a:cubicBezTo>
                <a:cubicBezTo>
                  <a:pt x="722456" y="3543206"/>
                  <a:pt x="722456" y="3543206"/>
                  <a:pt x="722456" y="3543206"/>
                </a:cubicBezTo>
                <a:cubicBezTo>
                  <a:pt x="719418" y="3551171"/>
                  <a:pt x="715696" y="3557242"/>
                  <a:pt x="712469" y="3565090"/>
                </a:cubicBezTo>
                <a:cubicBezTo>
                  <a:pt x="709513" y="3569911"/>
                  <a:pt x="708774" y="3582722"/>
                  <a:pt x="710963" y="3579149"/>
                </a:cubicBezTo>
                <a:cubicBezTo>
                  <a:pt x="723248" y="3553516"/>
                  <a:pt x="736000" y="3526692"/>
                  <a:pt x="748285" y="3501058"/>
                </a:cubicBezTo>
                <a:close/>
                <a:moveTo>
                  <a:pt x="2220226" y="3500784"/>
                </a:moveTo>
                <a:cubicBezTo>
                  <a:pt x="2219368" y="3501877"/>
                  <a:pt x="2218545" y="3502927"/>
                  <a:pt x="2218019" y="3504032"/>
                </a:cubicBezTo>
                <a:cubicBezTo>
                  <a:pt x="2217757" y="3504584"/>
                  <a:pt x="2217568" y="3505149"/>
                  <a:pt x="2217487" y="3505740"/>
                </a:cubicBezTo>
                <a:cubicBezTo>
                  <a:pt x="2217406" y="3506331"/>
                  <a:pt x="2217432" y="3506947"/>
                  <a:pt x="2217600" y="3507600"/>
                </a:cubicBezTo>
                <a:cubicBezTo>
                  <a:pt x="2219146" y="3505445"/>
                  <a:pt x="2221104" y="3504221"/>
                  <a:pt x="2220226" y="3500784"/>
                </a:cubicBezTo>
                <a:close/>
                <a:moveTo>
                  <a:pt x="943208" y="3497638"/>
                </a:moveTo>
                <a:lnTo>
                  <a:pt x="938059" y="3513843"/>
                </a:lnTo>
                <a:lnTo>
                  <a:pt x="937497" y="3514401"/>
                </a:lnTo>
                <a:cubicBezTo>
                  <a:pt x="936597" y="3515164"/>
                  <a:pt x="936010" y="3515482"/>
                  <a:pt x="936079" y="3515011"/>
                </a:cubicBezTo>
                <a:cubicBezTo>
                  <a:pt x="936860" y="3509581"/>
                  <a:pt x="939428" y="3504374"/>
                  <a:pt x="942310" y="3499220"/>
                </a:cubicBezTo>
                <a:close/>
                <a:moveTo>
                  <a:pt x="761392" y="3491275"/>
                </a:moveTo>
                <a:lnTo>
                  <a:pt x="758601" y="3495831"/>
                </a:lnTo>
                <a:cubicBezTo>
                  <a:pt x="758601" y="3495831"/>
                  <a:pt x="758601" y="3495831"/>
                  <a:pt x="742513" y="3530679"/>
                </a:cubicBezTo>
                <a:cubicBezTo>
                  <a:pt x="740707" y="3536205"/>
                  <a:pt x="740077" y="3548836"/>
                  <a:pt x="742266" y="3545264"/>
                </a:cubicBezTo>
                <a:lnTo>
                  <a:pt x="756291" y="3514785"/>
                </a:lnTo>
                <a:lnTo>
                  <a:pt x="761230" y="3491892"/>
                </a:lnTo>
                <a:close/>
                <a:moveTo>
                  <a:pt x="777255" y="3491181"/>
                </a:moveTo>
                <a:lnTo>
                  <a:pt x="776526" y="3492371"/>
                </a:lnTo>
                <a:lnTo>
                  <a:pt x="776508" y="3492555"/>
                </a:lnTo>
                <a:lnTo>
                  <a:pt x="776492" y="3492691"/>
                </a:lnTo>
                <a:close/>
                <a:moveTo>
                  <a:pt x="539212" y="3487083"/>
                </a:moveTo>
                <a:lnTo>
                  <a:pt x="538919" y="3488822"/>
                </a:lnTo>
                <a:cubicBezTo>
                  <a:pt x="538690" y="3489801"/>
                  <a:pt x="538405" y="3490641"/>
                  <a:pt x="538050" y="3491222"/>
                </a:cubicBezTo>
                <a:lnTo>
                  <a:pt x="535484" y="3496261"/>
                </a:lnTo>
                <a:close/>
                <a:moveTo>
                  <a:pt x="864829" y="3482021"/>
                </a:moveTo>
                <a:lnTo>
                  <a:pt x="862321" y="3487176"/>
                </a:lnTo>
                <a:lnTo>
                  <a:pt x="861782" y="3488645"/>
                </a:lnTo>
                <a:cubicBezTo>
                  <a:pt x="862206" y="3487982"/>
                  <a:pt x="862789" y="3486814"/>
                  <a:pt x="863411" y="3485435"/>
                </a:cubicBezTo>
                <a:close/>
                <a:moveTo>
                  <a:pt x="941308" y="3481438"/>
                </a:moveTo>
                <a:cubicBezTo>
                  <a:pt x="941442" y="3481419"/>
                  <a:pt x="941410" y="3481424"/>
                  <a:pt x="941284" y="3481442"/>
                </a:cubicBezTo>
                <a:lnTo>
                  <a:pt x="940779" y="3481516"/>
                </a:lnTo>
                <a:lnTo>
                  <a:pt x="939698" y="3481676"/>
                </a:lnTo>
                <a:cubicBezTo>
                  <a:pt x="939698" y="3481676"/>
                  <a:pt x="940234" y="3481597"/>
                  <a:pt x="940704" y="3481527"/>
                </a:cubicBezTo>
                <a:lnTo>
                  <a:pt x="940779" y="3481516"/>
                </a:lnTo>
                <a:close/>
                <a:moveTo>
                  <a:pt x="2140065" y="3479796"/>
                </a:moveTo>
                <a:cubicBezTo>
                  <a:pt x="2137212" y="3476414"/>
                  <a:pt x="2130714" y="3496961"/>
                  <a:pt x="2129804" y="3502027"/>
                </a:cubicBezTo>
                <a:cubicBezTo>
                  <a:pt x="2129675" y="3502750"/>
                  <a:pt x="2129658" y="3503157"/>
                  <a:pt x="2129784" y="3503135"/>
                </a:cubicBezTo>
                <a:cubicBezTo>
                  <a:pt x="2131208" y="3504601"/>
                  <a:pt x="2134780" y="3493291"/>
                  <a:pt x="2135570" y="3492282"/>
                </a:cubicBezTo>
                <a:cubicBezTo>
                  <a:pt x="2136861" y="3488446"/>
                  <a:pt x="2140523" y="3481584"/>
                  <a:pt x="2140065" y="3479796"/>
                </a:cubicBezTo>
                <a:close/>
                <a:moveTo>
                  <a:pt x="768579" y="3479548"/>
                </a:moveTo>
                <a:lnTo>
                  <a:pt x="766029" y="3483709"/>
                </a:lnTo>
                <a:lnTo>
                  <a:pt x="763247" y="3494313"/>
                </a:lnTo>
                <a:lnTo>
                  <a:pt x="758888" y="3509137"/>
                </a:lnTo>
                <a:lnTo>
                  <a:pt x="764481" y="3496986"/>
                </a:lnTo>
                <a:close/>
                <a:moveTo>
                  <a:pt x="2144944" y="3476967"/>
                </a:moveTo>
                <a:cubicBezTo>
                  <a:pt x="2144773" y="3476682"/>
                  <a:pt x="2144224" y="3477268"/>
                  <a:pt x="2143069" y="3479245"/>
                </a:cubicBezTo>
                <a:cubicBezTo>
                  <a:pt x="2140612" y="3486030"/>
                  <a:pt x="2137160" y="3493718"/>
                  <a:pt x="2136504" y="3500030"/>
                </a:cubicBezTo>
                <a:cubicBezTo>
                  <a:pt x="2136126" y="3500603"/>
                  <a:pt x="2135687" y="3500935"/>
                  <a:pt x="2135494" y="3501205"/>
                </a:cubicBezTo>
                <a:cubicBezTo>
                  <a:pt x="2135397" y="3501339"/>
                  <a:pt x="2135362" y="3501458"/>
                  <a:pt x="2135427" y="3501584"/>
                </a:cubicBezTo>
                <a:cubicBezTo>
                  <a:pt x="2135491" y="3501709"/>
                  <a:pt x="2135657" y="3501841"/>
                  <a:pt x="2135960" y="3502001"/>
                </a:cubicBezTo>
                <a:cubicBezTo>
                  <a:pt x="2135960" y="3502001"/>
                  <a:pt x="2136210" y="3501955"/>
                  <a:pt x="2136403" y="3501686"/>
                </a:cubicBezTo>
                <a:cubicBezTo>
                  <a:pt x="2136597" y="3501416"/>
                  <a:pt x="2136733" y="3500923"/>
                  <a:pt x="2136504" y="3500030"/>
                </a:cubicBezTo>
                <a:cubicBezTo>
                  <a:pt x="2138040" y="3497156"/>
                  <a:pt x="2140376" y="3493992"/>
                  <a:pt x="2142457" y="3489147"/>
                </a:cubicBezTo>
                <a:cubicBezTo>
                  <a:pt x="2142575" y="3486533"/>
                  <a:pt x="2145459" y="3477825"/>
                  <a:pt x="2144944" y="3476967"/>
                </a:cubicBezTo>
                <a:close/>
                <a:moveTo>
                  <a:pt x="868625" y="3476922"/>
                </a:moveTo>
                <a:lnTo>
                  <a:pt x="868825" y="3477148"/>
                </a:lnTo>
                <a:cubicBezTo>
                  <a:pt x="868887" y="3477483"/>
                  <a:pt x="868682" y="3477745"/>
                  <a:pt x="868189" y="3477801"/>
                </a:cubicBezTo>
                <a:close/>
                <a:moveTo>
                  <a:pt x="486078" y="3476518"/>
                </a:moveTo>
                <a:lnTo>
                  <a:pt x="484912" y="3480089"/>
                </a:lnTo>
                <a:cubicBezTo>
                  <a:pt x="484514" y="3482514"/>
                  <a:pt x="484376" y="3484887"/>
                  <a:pt x="484280" y="3486547"/>
                </a:cubicBezTo>
                <a:cubicBezTo>
                  <a:pt x="471912" y="3515324"/>
                  <a:pt x="459546" y="3544101"/>
                  <a:pt x="450626" y="3573269"/>
                </a:cubicBezTo>
                <a:cubicBezTo>
                  <a:pt x="448054" y="3577466"/>
                  <a:pt x="445768" y="3581839"/>
                  <a:pt x="443652" y="3586315"/>
                </a:cubicBezTo>
                <a:lnTo>
                  <a:pt x="438380" y="3598381"/>
                </a:lnTo>
                <a:lnTo>
                  <a:pt x="438597" y="3595530"/>
                </a:lnTo>
                <a:cubicBezTo>
                  <a:pt x="438929" y="3594291"/>
                  <a:pt x="439379" y="3592909"/>
                  <a:pt x="439572" y="3591307"/>
                </a:cubicBezTo>
                <a:cubicBezTo>
                  <a:pt x="450681" y="3558566"/>
                  <a:pt x="464662" y="3524147"/>
                  <a:pt x="477221" y="3492048"/>
                </a:cubicBezTo>
                <a:cubicBezTo>
                  <a:pt x="477029" y="3495370"/>
                  <a:pt x="476948" y="3498512"/>
                  <a:pt x="479137" y="3494941"/>
                </a:cubicBezTo>
                <a:close/>
                <a:moveTo>
                  <a:pt x="704930" y="3473701"/>
                </a:moveTo>
                <a:cubicBezTo>
                  <a:pt x="704207" y="3476413"/>
                  <a:pt x="703219" y="3478161"/>
                  <a:pt x="702360" y="3479115"/>
                </a:cubicBezTo>
                <a:cubicBezTo>
                  <a:pt x="701502" y="3480070"/>
                  <a:pt x="700774" y="3480232"/>
                  <a:pt x="700571" y="3479767"/>
                </a:cubicBezTo>
                <a:cubicBezTo>
                  <a:pt x="700436" y="3479457"/>
                  <a:pt x="700534" y="3478871"/>
                  <a:pt x="700983" y="3478056"/>
                </a:cubicBezTo>
                <a:cubicBezTo>
                  <a:pt x="701582" y="3476970"/>
                  <a:pt x="702805" y="3475479"/>
                  <a:pt x="704930" y="3473701"/>
                </a:cubicBezTo>
                <a:close/>
                <a:moveTo>
                  <a:pt x="487786" y="3471986"/>
                </a:moveTo>
                <a:lnTo>
                  <a:pt x="486078" y="3476518"/>
                </a:lnTo>
                <a:lnTo>
                  <a:pt x="487126" y="3473308"/>
                </a:lnTo>
                <a:close/>
                <a:moveTo>
                  <a:pt x="789725" y="3470834"/>
                </a:moveTo>
                <a:lnTo>
                  <a:pt x="778282" y="3489506"/>
                </a:lnTo>
                <a:lnTo>
                  <a:pt x="787493" y="3475388"/>
                </a:lnTo>
                <a:close/>
                <a:moveTo>
                  <a:pt x="818434" y="3468734"/>
                </a:moveTo>
                <a:lnTo>
                  <a:pt x="817742" y="3469750"/>
                </a:lnTo>
                <a:lnTo>
                  <a:pt x="817542" y="3470113"/>
                </a:lnTo>
                <a:lnTo>
                  <a:pt x="818381" y="3469104"/>
                </a:lnTo>
                <a:close/>
                <a:moveTo>
                  <a:pt x="957423" y="3468455"/>
                </a:moveTo>
                <a:cubicBezTo>
                  <a:pt x="957181" y="3468677"/>
                  <a:pt x="956976" y="3469105"/>
                  <a:pt x="956833" y="3469578"/>
                </a:cubicBezTo>
                <a:cubicBezTo>
                  <a:pt x="956689" y="3470051"/>
                  <a:pt x="956607" y="3470569"/>
                  <a:pt x="956610" y="3470974"/>
                </a:cubicBezTo>
                <a:cubicBezTo>
                  <a:pt x="956616" y="3471782"/>
                  <a:pt x="956965" y="3472134"/>
                  <a:pt x="957845" y="3470753"/>
                </a:cubicBezTo>
                <a:cubicBezTo>
                  <a:pt x="957698" y="3469949"/>
                  <a:pt x="958684" y="3469838"/>
                  <a:pt x="958537" y="3469033"/>
                </a:cubicBezTo>
                <a:cubicBezTo>
                  <a:pt x="958136" y="3468224"/>
                  <a:pt x="957747" y="3468157"/>
                  <a:pt x="957423" y="3468455"/>
                </a:cubicBezTo>
                <a:close/>
                <a:moveTo>
                  <a:pt x="1154824" y="3464353"/>
                </a:moveTo>
                <a:lnTo>
                  <a:pt x="1154753" y="3466371"/>
                </a:lnTo>
                <a:lnTo>
                  <a:pt x="1154790" y="3467323"/>
                </a:lnTo>
                <a:lnTo>
                  <a:pt x="1153100" y="3471764"/>
                </a:lnTo>
                <a:lnTo>
                  <a:pt x="1147820" y="3485761"/>
                </a:lnTo>
                <a:lnTo>
                  <a:pt x="1146774" y="3487818"/>
                </a:lnTo>
                <a:lnTo>
                  <a:pt x="1146824" y="3484993"/>
                </a:lnTo>
                <a:lnTo>
                  <a:pt x="1147042" y="3482625"/>
                </a:lnTo>
                <a:close/>
                <a:moveTo>
                  <a:pt x="794392" y="3463219"/>
                </a:moveTo>
                <a:lnTo>
                  <a:pt x="793317" y="3464971"/>
                </a:lnTo>
                <a:lnTo>
                  <a:pt x="792283" y="3468627"/>
                </a:lnTo>
                <a:close/>
                <a:moveTo>
                  <a:pt x="2243202" y="3457881"/>
                </a:moveTo>
                <a:lnTo>
                  <a:pt x="2225795" y="3500103"/>
                </a:lnTo>
                <a:cubicBezTo>
                  <a:pt x="2220044" y="3515105"/>
                  <a:pt x="2214772" y="3530362"/>
                  <a:pt x="2210222" y="3546386"/>
                </a:cubicBezTo>
                <a:cubicBezTo>
                  <a:pt x="2200585" y="3581124"/>
                  <a:pt x="2194119" y="3615280"/>
                  <a:pt x="2185439" y="3648979"/>
                </a:cubicBezTo>
                <a:cubicBezTo>
                  <a:pt x="2187786" y="3619898"/>
                  <a:pt x="2191749" y="3588937"/>
                  <a:pt x="2201554" y="3559639"/>
                </a:cubicBezTo>
                <a:lnTo>
                  <a:pt x="2203090" y="3553365"/>
                </a:lnTo>
                <a:lnTo>
                  <a:pt x="2203119" y="3553499"/>
                </a:lnTo>
                <a:lnTo>
                  <a:pt x="2200998" y="3571325"/>
                </a:lnTo>
                <a:cubicBezTo>
                  <a:pt x="2198853" y="3592601"/>
                  <a:pt x="2203438" y="3571005"/>
                  <a:pt x="2204012" y="3557611"/>
                </a:cubicBezTo>
                <a:lnTo>
                  <a:pt x="2203119" y="3553499"/>
                </a:lnTo>
                <a:lnTo>
                  <a:pt x="2203178" y="3553006"/>
                </a:lnTo>
                <a:lnTo>
                  <a:pt x="2203090" y="3553365"/>
                </a:lnTo>
                <a:lnTo>
                  <a:pt x="2202087" y="3548744"/>
                </a:lnTo>
                <a:cubicBezTo>
                  <a:pt x="2200085" y="3549112"/>
                  <a:pt x="2196769" y="3570308"/>
                  <a:pt x="2195611" y="3573975"/>
                </a:cubicBezTo>
                <a:cubicBezTo>
                  <a:pt x="2190926" y="3598014"/>
                  <a:pt x="2184950" y="3625890"/>
                  <a:pt x="2180054" y="3649104"/>
                </a:cubicBezTo>
                <a:cubicBezTo>
                  <a:pt x="2182068" y="3622820"/>
                  <a:pt x="2188176" y="3600247"/>
                  <a:pt x="2192106" y="3577354"/>
                </a:cubicBezTo>
                <a:cubicBezTo>
                  <a:pt x="2193899" y="3576162"/>
                  <a:pt x="2193441" y="3574373"/>
                  <a:pt x="2193019" y="3572724"/>
                </a:cubicBezTo>
                <a:cubicBezTo>
                  <a:pt x="2189268" y="3575140"/>
                  <a:pt x="2195133" y="3559810"/>
                  <a:pt x="2196212" y="3555149"/>
                </a:cubicBezTo>
                <a:cubicBezTo>
                  <a:pt x="2199573" y="3543015"/>
                  <a:pt x="2202899" y="3530743"/>
                  <a:pt x="2207474" y="3519249"/>
                </a:cubicBezTo>
                <a:lnTo>
                  <a:pt x="2210457" y="3510827"/>
                </a:lnTo>
                <a:close/>
                <a:moveTo>
                  <a:pt x="833647" y="3457767"/>
                </a:moveTo>
                <a:lnTo>
                  <a:pt x="830537" y="3464252"/>
                </a:lnTo>
                <a:cubicBezTo>
                  <a:pt x="829137" y="3467143"/>
                  <a:pt x="827723" y="3469882"/>
                  <a:pt x="826309" y="3472182"/>
                </a:cubicBezTo>
                <a:lnTo>
                  <a:pt x="824592" y="3474685"/>
                </a:lnTo>
                <a:lnTo>
                  <a:pt x="824132" y="3476387"/>
                </a:lnTo>
                <a:lnTo>
                  <a:pt x="828061" y="3469488"/>
                </a:lnTo>
                <a:lnTo>
                  <a:pt x="832767" y="3461170"/>
                </a:lnTo>
                <a:close/>
                <a:moveTo>
                  <a:pt x="784206" y="3454444"/>
                </a:moveTo>
                <a:lnTo>
                  <a:pt x="778694" y="3464336"/>
                </a:lnTo>
                <a:lnTo>
                  <a:pt x="777679" y="3468299"/>
                </a:lnTo>
                <a:lnTo>
                  <a:pt x="779560" y="3464209"/>
                </a:lnTo>
                <a:lnTo>
                  <a:pt x="777503" y="3468984"/>
                </a:lnTo>
                <a:lnTo>
                  <a:pt x="774109" y="3482232"/>
                </a:lnTo>
                <a:lnTo>
                  <a:pt x="770791" y="3495974"/>
                </a:lnTo>
                <a:lnTo>
                  <a:pt x="778302" y="3478332"/>
                </a:lnTo>
                <a:lnTo>
                  <a:pt x="783335" y="3458147"/>
                </a:lnTo>
                <a:close/>
                <a:moveTo>
                  <a:pt x="810596" y="3451392"/>
                </a:moveTo>
                <a:lnTo>
                  <a:pt x="810313" y="3451855"/>
                </a:lnTo>
                <a:lnTo>
                  <a:pt x="810574" y="3451466"/>
                </a:lnTo>
                <a:close/>
                <a:moveTo>
                  <a:pt x="788094" y="3450861"/>
                </a:moveTo>
                <a:lnTo>
                  <a:pt x="784491" y="3463788"/>
                </a:lnTo>
                <a:lnTo>
                  <a:pt x="786729" y="3458528"/>
                </a:lnTo>
                <a:cubicBezTo>
                  <a:pt x="787536" y="3455707"/>
                  <a:pt x="788056" y="3452709"/>
                  <a:pt x="788100" y="3450865"/>
                </a:cubicBezTo>
                <a:close/>
                <a:moveTo>
                  <a:pt x="960028" y="3442814"/>
                </a:moveTo>
                <a:cubicBezTo>
                  <a:pt x="959492" y="3442874"/>
                  <a:pt x="958995" y="3443136"/>
                  <a:pt x="959070" y="3443537"/>
                </a:cubicBezTo>
                <a:cubicBezTo>
                  <a:pt x="958230" y="3444452"/>
                  <a:pt x="961207" y="3443295"/>
                  <a:pt x="961207" y="3443295"/>
                </a:cubicBezTo>
                <a:cubicBezTo>
                  <a:pt x="961134" y="3442893"/>
                  <a:pt x="960562" y="3442753"/>
                  <a:pt x="960028" y="3442814"/>
                </a:cubicBezTo>
                <a:close/>
                <a:moveTo>
                  <a:pt x="2191017" y="3441936"/>
                </a:moveTo>
                <a:cubicBezTo>
                  <a:pt x="2185142" y="3448342"/>
                  <a:pt x="2182650" y="3460460"/>
                  <a:pt x="2178620" y="3469982"/>
                </a:cubicBezTo>
                <a:cubicBezTo>
                  <a:pt x="2169007" y="3495933"/>
                  <a:pt x="2157813" y="3523903"/>
                  <a:pt x="2151470" y="3554437"/>
                </a:cubicBezTo>
                <a:cubicBezTo>
                  <a:pt x="2150908" y="3556341"/>
                  <a:pt x="2150687" y="3557226"/>
                  <a:pt x="2150693" y="3557441"/>
                </a:cubicBezTo>
                <a:cubicBezTo>
                  <a:pt x="2150710" y="3558086"/>
                  <a:pt x="2152770" y="3552686"/>
                  <a:pt x="2153797" y="3550555"/>
                </a:cubicBezTo>
                <a:cubicBezTo>
                  <a:pt x="2161686" y="3517865"/>
                  <a:pt x="2174803" y="3488535"/>
                  <a:pt x="2186154" y="3457082"/>
                </a:cubicBezTo>
                <a:cubicBezTo>
                  <a:pt x="2187445" y="3453245"/>
                  <a:pt x="2191439" y="3443586"/>
                  <a:pt x="2191228" y="3442761"/>
                </a:cubicBezTo>
                <a:close/>
                <a:moveTo>
                  <a:pt x="784626" y="3440782"/>
                </a:moveTo>
                <a:lnTo>
                  <a:pt x="783779" y="3444087"/>
                </a:lnTo>
                <a:lnTo>
                  <a:pt x="782388" y="3449788"/>
                </a:lnTo>
                <a:lnTo>
                  <a:pt x="786573" y="3444361"/>
                </a:lnTo>
                <a:lnTo>
                  <a:pt x="786632" y="3444109"/>
                </a:lnTo>
                <a:lnTo>
                  <a:pt x="786018" y="3443478"/>
                </a:lnTo>
                <a:cubicBezTo>
                  <a:pt x="785591" y="3442790"/>
                  <a:pt x="785148" y="3441896"/>
                  <a:pt x="784743" y="3441035"/>
                </a:cubicBezTo>
                <a:close/>
                <a:moveTo>
                  <a:pt x="844574" y="3440185"/>
                </a:moveTo>
                <a:cubicBezTo>
                  <a:pt x="844275" y="3439875"/>
                  <a:pt x="843542" y="3440518"/>
                  <a:pt x="842666" y="3441570"/>
                </a:cubicBezTo>
                <a:lnTo>
                  <a:pt x="840116" y="3445096"/>
                </a:lnTo>
                <a:lnTo>
                  <a:pt x="838133" y="3451238"/>
                </a:lnTo>
                <a:lnTo>
                  <a:pt x="838422" y="3450902"/>
                </a:lnTo>
                <a:cubicBezTo>
                  <a:pt x="839240" y="3449940"/>
                  <a:pt x="841258" y="3447520"/>
                  <a:pt x="842831" y="3445211"/>
                </a:cubicBezTo>
                <a:cubicBezTo>
                  <a:pt x="844403" y="3442902"/>
                  <a:pt x="845532" y="3440704"/>
                  <a:pt x="844574" y="3440185"/>
                </a:cubicBezTo>
                <a:close/>
                <a:moveTo>
                  <a:pt x="590484" y="3433803"/>
                </a:moveTo>
                <a:lnTo>
                  <a:pt x="589681" y="3436373"/>
                </a:lnTo>
                <a:lnTo>
                  <a:pt x="590585" y="3434556"/>
                </a:lnTo>
                <a:close/>
                <a:moveTo>
                  <a:pt x="1069169" y="3432035"/>
                </a:moveTo>
                <a:cubicBezTo>
                  <a:pt x="1069168" y="3432175"/>
                  <a:pt x="1068530" y="3433470"/>
                  <a:pt x="1067843" y="3435008"/>
                </a:cubicBezTo>
                <a:lnTo>
                  <a:pt x="1068233" y="3433440"/>
                </a:lnTo>
                <a:lnTo>
                  <a:pt x="1068620" y="3432805"/>
                </a:lnTo>
                <a:cubicBezTo>
                  <a:pt x="1069011" y="3432184"/>
                  <a:pt x="1069169" y="3431965"/>
                  <a:pt x="1069169" y="3432035"/>
                </a:cubicBezTo>
                <a:close/>
                <a:moveTo>
                  <a:pt x="565399" y="3425482"/>
                </a:moveTo>
                <a:lnTo>
                  <a:pt x="550499" y="3459302"/>
                </a:lnTo>
                <a:lnTo>
                  <a:pt x="539212" y="3487083"/>
                </a:lnTo>
                <a:lnTo>
                  <a:pt x="539466" y="3485579"/>
                </a:lnTo>
                <a:cubicBezTo>
                  <a:pt x="539746" y="3483296"/>
                  <a:pt x="539883" y="3480923"/>
                  <a:pt x="540019" y="3479411"/>
                </a:cubicBezTo>
                <a:cubicBezTo>
                  <a:pt x="543823" y="3470196"/>
                  <a:pt x="547626" y="3460981"/>
                  <a:pt x="551731" y="3451705"/>
                </a:cubicBezTo>
                <a:cubicBezTo>
                  <a:pt x="551731" y="3451705"/>
                  <a:pt x="551731" y="3451705"/>
                  <a:pt x="560103" y="3432026"/>
                </a:cubicBezTo>
                <a:cubicBezTo>
                  <a:pt x="561199" y="3430240"/>
                  <a:pt x="562292" y="3428455"/>
                  <a:pt x="563363" y="3427083"/>
                </a:cubicBezTo>
                <a:close/>
                <a:moveTo>
                  <a:pt x="568572" y="3418276"/>
                </a:moveTo>
                <a:lnTo>
                  <a:pt x="568291" y="3419846"/>
                </a:lnTo>
                <a:cubicBezTo>
                  <a:pt x="567839" y="3421658"/>
                  <a:pt x="567244" y="3423381"/>
                  <a:pt x="566479" y="3424632"/>
                </a:cubicBezTo>
                <a:lnTo>
                  <a:pt x="565399" y="3425482"/>
                </a:lnTo>
                <a:close/>
                <a:moveTo>
                  <a:pt x="1072663" y="3417327"/>
                </a:moveTo>
                <a:lnTo>
                  <a:pt x="1071986" y="3418840"/>
                </a:lnTo>
                <a:lnTo>
                  <a:pt x="1070154" y="3423503"/>
                </a:lnTo>
                <a:lnTo>
                  <a:pt x="1072798" y="3417918"/>
                </a:lnTo>
                <a:close/>
                <a:moveTo>
                  <a:pt x="593502" y="3412267"/>
                </a:moveTo>
                <a:lnTo>
                  <a:pt x="590297" y="3418946"/>
                </a:lnTo>
                <a:lnTo>
                  <a:pt x="588137" y="3427180"/>
                </a:lnTo>
                <a:lnTo>
                  <a:pt x="579283" y="3457286"/>
                </a:lnTo>
                <a:lnTo>
                  <a:pt x="586737" y="3442297"/>
                </a:lnTo>
                <a:lnTo>
                  <a:pt x="589164" y="3430721"/>
                </a:lnTo>
                <a:close/>
                <a:moveTo>
                  <a:pt x="1006518" y="3410975"/>
                </a:moveTo>
                <a:lnTo>
                  <a:pt x="1003609" y="3418932"/>
                </a:lnTo>
                <a:lnTo>
                  <a:pt x="1003311" y="3423210"/>
                </a:lnTo>
                <a:lnTo>
                  <a:pt x="1003159" y="3424270"/>
                </a:lnTo>
                <a:lnTo>
                  <a:pt x="1003088" y="3424404"/>
                </a:lnTo>
                <a:lnTo>
                  <a:pt x="1001811" y="3427612"/>
                </a:lnTo>
                <a:lnTo>
                  <a:pt x="1002137" y="3422958"/>
                </a:lnTo>
                <a:lnTo>
                  <a:pt x="995206" y="3441919"/>
                </a:lnTo>
                <a:cubicBezTo>
                  <a:pt x="994526" y="3443705"/>
                  <a:pt x="994248" y="3444540"/>
                  <a:pt x="994240" y="3444746"/>
                </a:cubicBezTo>
                <a:cubicBezTo>
                  <a:pt x="994211" y="3445364"/>
                  <a:pt x="996592" y="3440326"/>
                  <a:pt x="997741" y="3438350"/>
                </a:cubicBezTo>
                <a:lnTo>
                  <a:pt x="1006080" y="3417608"/>
                </a:lnTo>
                <a:lnTo>
                  <a:pt x="1006932" y="3412502"/>
                </a:lnTo>
                <a:close/>
                <a:moveTo>
                  <a:pt x="1174419" y="3410127"/>
                </a:moveTo>
                <a:lnTo>
                  <a:pt x="1173041" y="3419378"/>
                </a:lnTo>
                <a:lnTo>
                  <a:pt x="1161628" y="3449361"/>
                </a:lnTo>
                <a:lnTo>
                  <a:pt x="1161662" y="3447955"/>
                </a:lnTo>
                <a:lnTo>
                  <a:pt x="1161400" y="3448068"/>
                </a:lnTo>
                <a:lnTo>
                  <a:pt x="1165663" y="3437347"/>
                </a:lnTo>
                <a:cubicBezTo>
                  <a:pt x="1168278" y="3429719"/>
                  <a:pt x="1170459" y="3422222"/>
                  <a:pt x="1172348" y="3414731"/>
                </a:cubicBezTo>
                <a:close/>
                <a:moveTo>
                  <a:pt x="2770995" y="3409931"/>
                </a:moveTo>
                <a:lnTo>
                  <a:pt x="2770794" y="3412009"/>
                </a:lnTo>
                <a:lnTo>
                  <a:pt x="2770691" y="3416667"/>
                </a:lnTo>
                <a:lnTo>
                  <a:pt x="2766239" y="3425059"/>
                </a:lnTo>
                <a:lnTo>
                  <a:pt x="2761193" y="3433627"/>
                </a:lnTo>
                <a:lnTo>
                  <a:pt x="2761425" y="3430716"/>
                </a:lnTo>
                <a:lnTo>
                  <a:pt x="2761800" y="3428290"/>
                </a:lnTo>
                <a:close/>
                <a:moveTo>
                  <a:pt x="978476" y="3407430"/>
                </a:moveTo>
                <a:cubicBezTo>
                  <a:pt x="977575" y="3405610"/>
                  <a:pt x="974917" y="3410433"/>
                  <a:pt x="973905" y="3413074"/>
                </a:cubicBezTo>
                <a:cubicBezTo>
                  <a:pt x="973567" y="3413953"/>
                  <a:pt x="973412" y="3414592"/>
                  <a:pt x="973566" y="3414658"/>
                </a:cubicBezTo>
                <a:cubicBezTo>
                  <a:pt x="973772" y="3414749"/>
                  <a:pt x="974526" y="3413825"/>
                  <a:pt x="976128" y="3411115"/>
                </a:cubicBezTo>
                <a:cubicBezTo>
                  <a:pt x="976128" y="3411115"/>
                  <a:pt x="976752" y="3410395"/>
                  <a:pt x="977358" y="3409574"/>
                </a:cubicBezTo>
                <a:cubicBezTo>
                  <a:pt x="977962" y="3408753"/>
                  <a:pt x="978549" y="3407833"/>
                  <a:pt x="978476" y="3407430"/>
                </a:cubicBezTo>
                <a:close/>
                <a:moveTo>
                  <a:pt x="972910" y="3405460"/>
                </a:moveTo>
                <a:cubicBezTo>
                  <a:pt x="971922" y="3405572"/>
                  <a:pt x="970416" y="3408341"/>
                  <a:pt x="970416" y="3408341"/>
                </a:cubicBezTo>
                <a:cubicBezTo>
                  <a:pt x="965851" y="3417335"/>
                  <a:pt x="963556" y="3427714"/>
                  <a:pt x="961807" y="3435570"/>
                </a:cubicBezTo>
                <a:cubicBezTo>
                  <a:pt x="965304" y="3431756"/>
                  <a:pt x="964543" y="3427602"/>
                  <a:pt x="967428" y="3420439"/>
                </a:cubicBezTo>
                <a:cubicBezTo>
                  <a:pt x="968119" y="3418720"/>
                  <a:pt x="975515" y="3407765"/>
                  <a:pt x="972910" y="3405460"/>
                </a:cubicBezTo>
                <a:close/>
                <a:moveTo>
                  <a:pt x="810378" y="3402567"/>
                </a:moveTo>
                <a:lnTo>
                  <a:pt x="809996" y="3403387"/>
                </a:lnTo>
                <a:cubicBezTo>
                  <a:pt x="809528" y="3404671"/>
                  <a:pt x="809097" y="3406386"/>
                  <a:pt x="808711" y="3408173"/>
                </a:cubicBezTo>
                <a:lnTo>
                  <a:pt x="808681" y="3408328"/>
                </a:lnTo>
                <a:close/>
                <a:moveTo>
                  <a:pt x="1012887" y="3394949"/>
                </a:moveTo>
                <a:lnTo>
                  <a:pt x="1010303" y="3400623"/>
                </a:lnTo>
                <a:lnTo>
                  <a:pt x="1009431" y="3403008"/>
                </a:lnTo>
                <a:lnTo>
                  <a:pt x="1008596" y="3411350"/>
                </a:lnTo>
                <a:lnTo>
                  <a:pt x="1012227" y="3402321"/>
                </a:lnTo>
                <a:lnTo>
                  <a:pt x="1012550" y="3397047"/>
                </a:lnTo>
                <a:close/>
                <a:moveTo>
                  <a:pt x="978330" y="3394729"/>
                </a:moveTo>
                <a:cubicBezTo>
                  <a:pt x="977240" y="3392904"/>
                  <a:pt x="973919" y="3398484"/>
                  <a:pt x="972814" y="3401737"/>
                </a:cubicBezTo>
                <a:cubicBezTo>
                  <a:pt x="972630" y="3402278"/>
                  <a:pt x="972508" y="3402756"/>
                  <a:pt x="972468" y="3403125"/>
                </a:cubicBezTo>
                <a:cubicBezTo>
                  <a:pt x="972428" y="3403492"/>
                  <a:pt x="972470" y="3403750"/>
                  <a:pt x="972615" y="3403853"/>
                </a:cubicBezTo>
                <a:cubicBezTo>
                  <a:pt x="973264" y="3404190"/>
                  <a:pt x="974729" y="3402110"/>
                  <a:pt x="976015" y="3399845"/>
                </a:cubicBezTo>
                <a:cubicBezTo>
                  <a:pt x="977299" y="3397581"/>
                  <a:pt x="978403" y="3395131"/>
                  <a:pt x="978330" y="3394729"/>
                </a:cubicBezTo>
                <a:close/>
                <a:moveTo>
                  <a:pt x="599174" y="3389607"/>
                </a:moveTo>
                <a:cubicBezTo>
                  <a:pt x="597874" y="3388934"/>
                  <a:pt x="594741" y="3400228"/>
                  <a:pt x="596810" y="3394114"/>
                </a:cubicBezTo>
                <a:lnTo>
                  <a:pt x="596428" y="3395568"/>
                </a:lnTo>
                <a:lnTo>
                  <a:pt x="599196" y="3389987"/>
                </a:lnTo>
                <a:close/>
                <a:moveTo>
                  <a:pt x="581798" y="3388253"/>
                </a:moveTo>
                <a:lnTo>
                  <a:pt x="568572" y="3418276"/>
                </a:lnTo>
                <a:lnTo>
                  <a:pt x="569242" y="3414535"/>
                </a:lnTo>
                <a:close/>
                <a:moveTo>
                  <a:pt x="2289153" y="3383583"/>
                </a:moveTo>
                <a:lnTo>
                  <a:pt x="2295746" y="3383680"/>
                </a:lnTo>
                <a:lnTo>
                  <a:pt x="2292730" y="3391086"/>
                </a:lnTo>
                <a:cubicBezTo>
                  <a:pt x="2286398" y="3408517"/>
                  <a:pt x="2280567" y="3425856"/>
                  <a:pt x="2274536" y="3442584"/>
                </a:cubicBezTo>
                <a:cubicBezTo>
                  <a:pt x="2267917" y="3459059"/>
                  <a:pt x="2260471" y="3476406"/>
                  <a:pt x="2253062" y="3493891"/>
                </a:cubicBezTo>
                <a:cubicBezTo>
                  <a:pt x="2236003" y="3537190"/>
                  <a:pt x="2225174" y="3583664"/>
                  <a:pt x="2214214" y="3630306"/>
                </a:cubicBezTo>
                <a:cubicBezTo>
                  <a:pt x="2213004" y="3637871"/>
                  <a:pt x="2212826" y="3645246"/>
                  <a:pt x="2210949" y="3651840"/>
                </a:cubicBezTo>
                <a:lnTo>
                  <a:pt x="2208786" y="3657207"/>
                </a:lnTo>
                <a:lnTo>
                  <a:pt x="2207948" y="3656363"/>
                </a:lnTo>
                <a:cubicBezTo>
                  <a:pt x="2210720" y="3645165"/>
                  <a:pt x="2212740" y="3635643"/>
                  <a:pt x="2208793" y="3648617"/>
                </a:cubicBezTo>
                <a:lnTo>
                  <a:pt x="2206742" y="3655726"/>
                </a:lnTo>
                <a:lnTo>
                  <a:pt x="2206736" y="3655722"/>
                </a:lnTo>
                <a:lnTo>
                  <a:pt x="2206725" y="3655782"/>
                </a:lnTo>
                <a:lnTo>
                  <a:pt x="2202664" y="3669859"/>
                </a:lnTo>
                <a:cubicBezTo>
                  <a:pt x="2203431" y="3668423"/>
                  <a:pt x="2204700" y="3664842"/>
                  <a:pt x="2205652" y="3661644"/>
                </a:cubicBezTo>
                <a:lnTo>
                  <a:pt x="2206725" y="3655782"/>
                </a:lnTo>
                <a:lnTo>
                  <a:pt x="2206742" y="3655726"/>
                </a:lnTo>
                <a:lnTo>
                  <a:pt x="2207948" y="3656363"/>
                </a:lnTo>
                <a:cubicBezTo>
                  <a:pt x="2205745" y="3664830"/>
                  <a:pt x="2202752" y="3674306"/>
                  <a:pt x="2201752" y="3674490"/>
                </a:cubicBezTo>
                <a:cubicBezTo>
                  <a:pt x="2202752" y="3674306"/>
                  <a:pt x="2201661" y="3670043"/>
                  <a:pt x="2201661" y="3670043"/>
                </a:cubicBezTo>
                <a:cubicBezTo>
                  <a:pt x="2201029" y="3667568"/>
                  <a:pt x="2199659" y="3670410"/>
                  <a:pt x="2198779" y="3666973"/>
                </a:cubicBezTo>
                <a:cubicBezTo>
                  <a:pt x="2199148" y="3664314"/>
                  <a:pt x="2200560" y="3656856"/>
                  <a:pt x="2201261" y="3651400"/>
                </a:cubicBezTo>
                <a:cubicBezTo>
                  <a:pt x="2207148" y="3619078"/>
                  <a:pt x="2213604" y="3581469"/>
                  <a:pt x="2223084" y="3550215"/>
                </a:cubicBezTo>
                <a:cubicBezTo>
                  <a:pt x="2232554" y="3515508"/>
                  <a:pt x="2248043" y="3483151"/>
                  <a:pt x="2260894" y="3448687"/>
                </a:cubicBezTo>
                <a:cubicBezTo>
                  <a:pt x="2260683" y="3447862"/>
                  <a:pt x="2262554" y="3442192"/>
                  <a:pt x="2261552" y="3442376"/>
                </a:cubicBezTo>
                <a:cubicBezTo>
                  <a:pt x="2260550" y="3442559"/>
                  <a:pt x="2253807" y="3454452"/>
                  <a:pt x="2254018" y="3455276"/>
                </a:cubicBezTo>
                <a:cubicBezTo>
                  <a:pt x="2248310" y="3467122"/>
                  <a:pt x="2242324" y="3486073"/>
                  <a:pt x="2238541" y="3496557"/>
                </a:cubicBezTo>
                <a:cubicBezTo>
                  <a:pt x="2230974" y="3517526"/>
                  <a:pt x="2225110" y="3532855"/>
                  <a:pt x="2219579" y="3553594"/>
                </a:cubicBezTo>
                <a:cubicBezTo>
                  <a:pt x="2209364" y="3590167"/>
                  <a:pt x="2204399" y="3621311"/>
                  <a:pt x="2196388" y="3657622"/>
                </a:cubicBezTo>
                <a:cubicBezTo>
                  <a:pt x="2194853" y="3668701"/>
                  <a:pt x="2193195" y="3675197"/>
                  <a:pt x="2189868" y="3687469"/>
                </a:cubicBezTo>
                <a:cubicBezTo>
                  <a:pt x="2188539" y="3690809"/>
                  <a:pt x="2187840" y="3691153"/>
                  <a:pt x="2187656" y="3689837"/>
                </a:cubicBezTo>
                <a:cubicBezTo>
                  <a:pt x="2187472" y="3688521"/>
                  <a:pt x="2187802" y="3685544"/>
                  <a:pt x="2188532" y="3682244"/>
                </a:cubicBezTo>
                <a:cubicBezTo>
                  <a:pt x="2188899" y="3679584"/>
                  <a:pt x="2190068" y="3679370"/>
                  <a:pt x="2189768" y="3674098"/>
                </a:cubicBezTo>
                <a:cubicBezTo>
                  <a:pt x="2186796" y="3666581"/>
                  <a:pt x="2189913" y="3653484"/>
                  <a:pt x="2191446" y="3642405"/>
                </a:cubicBezTo>
                <a:cubicBezTo>
                  <a:pt x="2200462" y="3584746"/>
                  <a:pt x="2216631" y="3529085"/>
                  <a:pt x="2237684" y="3476127"/>
                </a:cubicBezTo>
                <a:cubicBezTo>
                  <a:pt x="2239764" y="3471282"/>
                  <a:pt x="2244338" y="3459789"/>
                  <a:pt x="2246998" y="3453110"/>
                </a:cubicBezTo>
                <a:lnTo>
                  <a:pt x="2246837" y="3452005"/>
                </a:lnTo>
                <a:close/>
                <a:moveTo>
                  <a:pt x="1179461" y="3380556"/>
                </a:moveTo>
                <a:lnTo>
                  <a:pt x="1176573" y="3397403"/>
                </a:lnTo>
                <a:lnTo>
                  <a:pt x="1176096" y="3398032"/>
                </a:lnTo>
                <a:cubicBezTo>
                  <a:pt x="1175313" y="3398908"/>
                  <a:pt x="1174779" y="3399299"/>
                  <a:pt x="1174782" y="3398819"/>
                </a:cubicBezTo>
                <a:cubicBezTo>
                  <a:pt x="1174822" y="3393292"/>
                  <a:pt x="1176650" y="3387765"/>
                  <a:pt x="1178791" y="3382251"/>
                </a:cubicBezTo>
                <a:close/>
                <a:moveTo>
                  <a:pt x="988162" y="3379671"/>
                </a:moveTo>
                <a:lnTo>
                  <a:pt x="984470" y="3388839"/>
                </a:lnTo>
                <a:cubicBezTo>
                  <a:pt x="984062" y="3389364"/>
                  <a:pt x="983611" y="3389654"/>
                  <a:pt x="983405" y="3389899"/>
                </a:cubicBezTo>
                <a:cubicBezTo>
                  <a:pt x="983301" y="3390022"/>
                  <a:pt x="983258" y="3390134"/>
                  <a:pt x="983313" y="3390258"/>
                </a:cubicBezTo>
                <a:cubicBezTo>
                  <a:pt x="983368" y="3390382"/>
                  <a:pt x="983519" y="3390519"/>
                  <a:pt x="983802" y="3390693"/>
                </a:cubicBezTo>
                <a:cubicBezTo>
                  <a:pt x="983802" y="3390693"/>
                  <a:pt x="984048" y="3390665"/>
                  <a:pt x="984256" y="3390419"/>
                </a:cubicBezTo>
                <a:cubicBezTo>
                  <a:pt x="984463" y="3390174"/>
                  <a:pt x="984630" y="3389710"/>
                  <a:pt x="984470" y="3388839"/>
                </a:cubicBezTo>
                <a:lnTo>
                  <a:pt x="986264" y="3386093"/>
                </a:lnTo>
                <a:close/>
                <a:moveTo>
                  <a:pt x="2303548" y="3379246"/>
                </a:moveTo>
                <a:lnTo>
                  <a:pt x="2300191" y="3387718"/>
                </a:lnTo>
                <a:cubicBezTo>
                  <a:pt x="2295370" y="3399527"/>
                  <a:pt x="2290377" y="3411602"/>
                  <a:pt x="2285152" y="3424653"/>
                </a:cubicBezTo>
                <a:cubicBezTo>
                  <a:pt x="2284591" y="3426556"/>
                  <a:pt x="2282875" y="3430435"/>
                  <a:pt x="2281834" y="3432174"/>
                </a:cubicBezTo>
                <a:cubicBezTo>
                  <a:pt x="2280793" y="3433913"/>
                  <a:pt x="2280429" y="3433512"/>
                  <a:pt x="2282570" y="3426856"/>
                </a:cubicBezTo>
                <a:cubicBezTo>
                  <a:pt x="2285275" y="3421033"/>
                  <a:pt x="2287935" y="3414353"/>
                  <a:pt x="2289769" y="3408546"/>
                </a:cubicBezTo>
                <a:cubicBezTo>
                  <a:pt x="2291661" y="3403304"/>
                  <a:pt x="2292991" y="3399280"/>
                  <a:pt x="2294243" y="3395379"/>
                </a:cubicBezTo>
                <a:lnTo>
                  <a:pt x="2298002" y="3383713"/>
                </a:lnTo>
                <a:lnTo>
                  <a:pt x="2299039" y="3383729"/>
                </a:lnTo>
                <a:close/>
                <a:moveTo>
                  <a:pt x="611090" y="3378399"/>
                </a:moveTo>
                <a:lnTo>
                  <a:pt x="605034" y="3391539"/>
                </a:lnTo>
                <a:lnTo>
                  <a:pt x="598998" y="3415098"/>
                </a:lnTo>
                <a:lnTo>
                  <a:pt x="598300" y="3417988"/>
                </a:lnTo>
                <a:lnTo>
                  <a:pt x="605254" y="3402515"/>
                </a:lnTo>
                <a:close/>
                <a:moveTo>
                  <a:pt x="2290866" y="3377062"/>
                </a:moveTo>
                <a:cubicBezTo>
                  <a:pt x="2292818" y="3376055"/>
                  <a:pt x="2295116" y="3376296"/>
                  <a:pt x="2294660" y="3378035"/>
                </a:cubicBezTo>
                <a:cubicBezTo>
                  <a:pt x="2294355" y="3379194"/>
                  <a:pt x="2292826" y="3381019"/>
                  <a:pt x="2289153" y="3383583"/>
                </a:cubicBezTo>
                <a:cubicBezTo>
                  <a:pt x="2287309" y="3380327"/>
                  <a:pt x="2288914" y="3378071"/>
                  <a:pt x="2290866" y="3377062"/>
                </a:cubicBezTo>
                <a:close/>
                <a:moveTo>
                  <a:pt x="2740366" y="3374295"/>
                </a:moveTo>
                <a:cubicBezTo>
                  <a:pt x="2739831" y="3377161"/>
                  <a:pt x="2738951" y="3379045"/>
                  <a:pt x="2738144" y="3380096"/>
                </a:cubicBezTo>
                <a:cubicBezTo>
                  <a:pt x="2737338" y="3381147"/>
                  <a:pt x="2736604" y="3381365"/>
                  <a:pt x="2736362" y="3380897"/>
                </a:cubicBezTo>
                <a:cubicBezTo>
                  <a:pt x="2736201" y="3380585"/>
                  <a:pt x="2736257" y="3379967"/>
                  <a:pt x="2736656" y="3379090"/>
                </a:cubicBezTo>
                <a:cubicBezTo>
                  <a:pt x="2737187" y="3377921"/>
                  <a:pt x="2738326" y="3376287"/>
                  <a:pt x="2740366" y="3374295"/>
                </a:cubicBezTo>
                <a:close/>
                <a:moveTo>
                  <a:pt x="2614552" y="3371020"/>
                </a:moveTo>
                <a:lnTo>
                  <a:pt x="2613778" y="3374753"/>
                </a:lnTo>
                <a:lnTo>
                  <a:pt x="2614179" y="3371726"/>
                </a:lnTo>
                <a:close/>
                <a:moveTo>
                  <a:pt x="598218" y="3370477"/>
                </a:moveTo>
                <a:cubicBezTo>
                  <a:pt x="597494" y="3371174"/>
                  <a:pt x="596424" y="3374602"/>
                  <a:pt x="596424" y="3374602"/>
                </a:cubicBezTo>
                <a:cubicBezTo>
                  <a:pt x="596583" y="3375473"/>
                  <a:pt x="597322" y="3375390"/>
                  <a:pt x="597947" y="3374669"/>
                </a:cubicBezTo>
                <a:cubicBezTo>
                  <a:pt x="598570" y="3373948"/>
                  <a:pt x="599078" y="3372592"/>
                  <a:pt x="598771" y="3370918"/>
                </a:cubicBezTo>
                <a:cubicBezTo>
                  <a:pt x="598659" y="3370315"/>
                  <a:pt x="598458" y="3370244"/>
                  <a:pt x="598218" y="3370477"/>
                </a:cubicBezTo>
                <a:close/>
                <a:moveTo>
                  <a:pt x="989355" y="3369689"/>
                </a:moveTo>
                <a:cubicBezTo>
                  <a:pt x="986817" y="3366266"/>
                  <a:pt x="979054" y="3385526"/>
                  <a:pt x="977814" y="3390319"/>
                </a:cubicBezTo>
                <a:cubicBezTo>
                  <a:pt x="977636" y="3391004"/>
                  <a:pt x="977593" y="3391394"/>
                  <a:pt x="977716" y="3391380"/>
                </a:cubicBezTo>
                <a:cubicBezTo>
                  <a:pt x="978356" y="3392128"/>
                  <a:pt x="979744" y="3389851"/>
                  <a:pt x="981076" y="3387273"/>
                </a:cubicBezTo>
                <a:cubicBezTo>
                  <a:pt x="982409" y="3384695"/>
                  <a:pt x="983686" y="3381817"/>
                  <a:pt x="984106" y="3381358"/>
                </a:cubicBezTo>
                <a:cubicBezTo>
                  <a:pt x="985630" y="3377768"/>
                  <a:pt x="989674" y="3371431"/>
                  <a:pt x="989355" y="3369689"/>
                </a:cubicBezTo>
                <a:close/>
                <a:moveTo>
                  <a:pt x="590684" y="3368231"/>
                </a:moveTo>
                <a:lnTo>
                  <a:pt x="582985" y="3385771"/>
                </a:lnTo>
                <a:lnTo>
                  <a:pt x="581798" y="3388253"/>
                </a:lnTo>
                <a:lnTo>
                  <a:pt x="589557" y="3370638"/>
                </a:lnTo>
                <a:close/>
                <a:moveTo>
                  <a:pt x="994298" y="3367296"/>
                </a:moveTo>
                <a:lnTo>
                  <a:pt x="992593" y="3369067"/>
                </a:lnTo>
                <a:lnTo>
                  <a:pt x="991392" y="3377127"/>
                </a:lnTo>
                <a:lnTo>
                  <a:pt x="991354" y="3377704"/>
                </a:lnTo>
                <a:lnTo>
                  <a:pt x="992938" y="3372432"/>
                </a:lnTo>
                <a:cubicBezTo>
                  <a:pt x="993775" y="3369975"/>
                  <a:pt x="994519" y="3367723"/>
                  <a:pt x="994298" y="3367296"/>
                </a:cubicBezTo>
                <a:close/>
                <a:moveTo>
                  <a:pt x="617454" y="3366468"/>
                </a:moveTo>
                <a:lnTo>
                  <a:pt x="617045" y="3368034"/>
                </a:lnTo>
                <a:lnTo>
                  <a:pt x="611656" y="3388264"/>
                </a:lnTo>
                <a:lnTo>
                  <a:pt x="615923" y="3378766"/>
                </a:lnTo>
                <a:cubicBezTo>
                  <a:pt x="616730" y="3375945"/>
                  <a:pt x="617319" y="3371333"/>
                  <a:pt x="617585" y="3367996"/>
                </a:cubicBezTo>
                <a:close/>
                <a:moveTo>
                  <a:pt x="2908095" y="3366348"/>
                </a:moveTo>
                <a:lnTo>
                  <a:pt x="2908315" y="3366569"/>
                </a:lnTo>
                <a:cubicBezTo>
                  <a:pt x="2908403" y="3366913"/>
                  <a:pt x="2908214" y="3367200"/>
                  <a:pt x="2907714" y="3367291"/>
                </a:cubicBezTo>
                <a:close/>
                <a:moveTo>
                  <a:pt x="1175419" y="3364602"/>
                </a:moveTo>
                <a:cubicBezTo>
                  <a:pt x="1175548" y="3364565"/>
                  <a:pt x="1175515" y="3364574"/>
                  <a:pt x="1175394" y="3364609"/>
                </a:cubicBezTo>
                <a:lnTo>
                  <a:pt x="1174909" y="3364746"/>
                </a:lnTo>
                <a:lnTo>
                  <a:pt x="1173867" y="3365042"/>
                </a:lnTo>
                <a:cubicBezTo>
                  <a:pt x="1173867" y="3365042"/>
                  <a:pt x="1174384" y="3364895"/>
                  <a:pt x="1174836" y="3364767"/>
                </a:cubicBezTo>
                <a:lnTo>
                  <a:pt x="1174909" y="3364746"/>
                </a:lnTo>
                <a:close/>
                <a:moveTo>
                  <a:pt x="2885169" y="3359769"/>
                </a:moveTo>
                <a:cubicBezTo>
                  <a:pt x="2885627" y="3361557"/>
                  <a:pt x="2885838" y="3362381"/>
                  <a:pt x="2884836" y="3362565"/>
                </a:cubicBezTo>
                <a:lnTo>
                  <a:pt x="2883968" y="3361312"/>
                </a:lnTo>
                <a:lnTo>
                  <a:pt x="2884084" y="3360931"/>
                </a:lnTo>
                <a:lnTo>
                  <a:pt x="2883891" y="3360976"/>
                </a:lnTo>
                <a:close/>
                <a:moveTo>
                  <a:pt x="2871668" y="3358870"/>
                </a:moveTo>
                <a:lnTo>
                  <a:pt x="2871523" y="3360386"/>
                </a:lnTo>
                <a:cubicBezTo>
                  <a:pt x="2871130" y="3364146"/>
                  <a:pt x="2870571" y="3368280"/>
                  <a:pt x="2869614" y="3370687"/>
                </a:cubicBezTo>
                <a:cubicBezTo>
                  <a:pt x="2868073" y="3373201"/>
                  <a:pt x="2867831" y="3371231"/>
                  <a:pt x="2868061" y="3367948"/>
                </a:cubicBezTo>
                <a:lnTo>
                  <a:pt x="2868400" y="3365155"/>
                </a:lnTo>
                <a:lnTo>
                  <a:pt x="2869828" y="3362476"/>
                </a:lnTo>
                <a:close/>
                <a:moveTo>
                  <a:pt x="2864574" y="3358151"/>
                </a:moveTo>
                <a:lnTo>
                  <a:pt x="2861774" y="3372825"/>
                </a:lnTo>
                <a:lnTo>
                  <a:pt x="2859745" y="3375710"/>
                </a:lnTo>
                <a:cubicBezTo>
                  <a:pt x="2859030" y="3376554"/>
                  <a:pt x="2858462" y="3376989"/>
                  <a:pt x="2858179" y="3376730"/>
                </a:cubicBezTo>
                <a:cubicBezTo>
                  <a:pt x="2858014" y="3376579"/>
                  <a:pt x="2857964" y="3376227"/>
                  <a:pt x="2858004" y="3375723"/>
                </a:cubicBezTo>
                <a:cubicBezTo>
                  <a:pt x="2858044" y="3375218"/>
                  <a:pt x="2858175" y="3374559"/>
                  <a:pt x="2858375" y="3373793"/>
                </a:cubicBezTo>
                <a:cubicBezTo>
                  <a:pt x="2859575" y="3369198"/>
                  <a:pt x="2863238" y="3360737"/>
                  <a:pt x="2864449" y="3358425"/>
                </a:cubicBezTo>
                <a:close/>
                <a:moveTo>
                  <a:pt x="2884747" y="3358119"/>
                </a:moveTo>
                <a:cubicBezTo>
                  <a:pt x="2885960" y="3358760"/>
                  <a:pt x="2885169" y="3359769"/>
                  <a:pt x="2885169" y="3359769"/>
                </a:cubicBezTo>
                <a:cubicBezTo>
                  <a:pt x="2884563" y="3359449"/>
                  <a:pt x="2884458" y="3359036"/>
                  <a:pt x="2884503" y="3358703"/>
                </a:cubicBezTo>
                <a:cubicBezTo>
                  <a:pt x="2884550" y="3358371"/>
                  <a:pt x="2884747" y="3358119"/>
                  <a:pt x="2884747" y="3358119"/>
                </a:cubicBezTo>
                <a:close/>
                <a:moveTo>
                  <a:pt x="1031437" y="3356040"/>
                </a:moveTo>
                <a:lnTo>
                  <a:pt x="1029284" y="3358934"/>
                </a:lnTo>
                <a:lnTo>
                  <a:pt x="1027543" y="3362779"/>
                </a:lnTo>
                <a:lnTo>
                  <a:pt x="1015845" y="3388459"/>
                </a:lnTo>
                <a:lnTo>
                  <a:pt x="1014827" y="3395848"/>
                </a:lnTo>
                <a:lnTo>
                  <a:pt x="1015530" y="3394102"/>
                </a:lnTo>
                <a:lnTo>
                  <a:pt x="1023837" y="3376381"/>
                </a:lnTo>
                <a:lnTo>
                  <a:pt x="1028165" y="3363170"/>
                </a:lnTo>
                <a:lnTo>
                  <a:pt x="1027376" y="3368829"/>
                </a:lnTo>
                <a:lnTo>
                  <a:pt x="1030889" y="3361336"/>
                </a:lnTo>
                <a:close/>
                <a:moveTo>
                  <a:pt x="2830893" y="3355444"/>
                </a:moveTo>
                <a:lnTo>
                  <a:pt x="2828256" y="3368443"/>
                </a:lnTo>
                <a:lnTo>
                  <a:pt x="2827390" y="3369945"/>
                </a:lnTo>
                <a:cubicBezTo>
                  <a:pt x="2825784" y="3372844"/>
                  <a:pt x="2824015" y="3376192"/>
                  <a:pt x="2821864" y="3380498"/>
                </a:cubicBezTo>
                <a:cubicBezTo>
                  <a:pt x="2820862" y="3381951"/>
                  <a:pt x="2815737" y="3392560"/>
                  <a:pt x="2813983" y="3394310"/>
                </a:cubicBezTo>
                <a:lnTo>
                  <a:pt x="2813717" y="3392903"/>
                </a:lnTo>
                <a:lnTo>
                  <a:pt x="2813724" y="3392210"/>
                </a:lnTo>
                <a:lnTo>
                  <a:pt x="2815878" y="3386981"/>
                </a:lnTo>
                <a:cubicBezTo>
                  <a:pt x="2818949" y="3380834"/>
                  <a:pt x="2823863" y="3373290"/>
                  <a:pt x="2824967" y="3370352"/>
                </a:cubicBezTo>
                <a:close/>
                <a:moveTo>
                  <a:pt x="2794670" y="3355232"/>
                </a:moveTo>
                <a:lnTo>
                  <a:pt x="2792047" y="3367562"/>
                </a:lnTo>
                <a:lnTo>
                  <a:pt x="2790853" y="3376933"/>
                </a:lnTo>
                <a:lnTo>
                  <a:pt x="2780050" y="3399021"/>
                </a:lnTo>
                <a:lnTo>
                  <a:pt x="2778284" y="3402350"/>
                </a:lnTo>
                <a:lnTo>
                  <a:pt x="2778538" y="3399932"/>
                </a:lnTo>
                <a:cubicBezTo>
                  <a:pt x="2778961" y="3396292"/>
                  <a:pt x="2779131" y="3394309"/>
                  <a:pt x="2779096" y="3393446"/>
                </a:cubicBezTo>
                <a:lnTo>
                  <a:pt x="2778820" y="3393547"/>
                </a:lnTo>
                <a:lnTo>
                  <a:pt x="2783901" y="3382756"/>
                </a:lnTo>
                <a:cubicBezTo>
                  <a:pt x="2787086" y="3375054"/>
                  <a:pt x="2789813" y="3367460"/>
                  <a:pt x="2792240" y="3359853"/>
                </a:cubicBezTo>
                <a:close/>
                <a:moveTo>
                  <a:pt x="2586794" y="3352261"/>
                </a:moveTo>
                <a:lnTo>
                  <a:pt x="2586593" y="3354338"/>
                </a:lnTo>
                <a:lnTo>
                  <a:pt x="2586490" y="3358996"/>
                </a:lnTo>
                <a:lnTo>
                  <a:pt x="2582038" y="3367387"/>
                </a:lnTo>
                <a:lnTo>
                  <a:pt x="2576992" y="3375956"/>
                </a:lnTo>
                <a:lnTo>
                  <a:pt x="2577223" y="3373046"/>
                </a:lnTo>
                <a:lnTo>
                  <a:pt x="2577599" y="3370619"/>
                </a:lnTo>
                <a:close/>
                <a:moveTo>
                  <a:pt x="1189524" y="3349593"/>
                </a:moveTo>
                <a:cubicBezTo>
                  <a:pt x="1189315" y="3349847"/>
                  <a:pt x="1189171" y="3350299"/>
                  <a:pt x="1189093" y="3350791"/>
                </a:cubicBezTo>
                <a:cubicBezTo>
                  <a:pt x="1189016" y="3351283"/>
                  <a:pt x="1189005" y="3351810"/>
                  <a:pt x="1189062" y="3352215"/>
                </a:cubicBezTo>
                <a:cubicBezTo>
                  <a:pt x="1189177" y="3353022"/>
                  <a:pt x="1189567" y="3353330"/>
                  <a:pt x="1190246" y="3351838"/>
                </a:cubicBezTo>
                <a:cubicBezTo>
                  <a:pt x="1189994" y="3351052"/>
                  <a:pt x="1190949" y="3350817"/>
                  <a:pt x="1190697" y="3350032"/>
                </a:cubicBezTo>
                <a:cubicBezTo>
                  <a:pt x="1190194" y="3349274"/>
                  <a:pt x="1189802" y="3349256"/>
                  <a:pt x="1189524" y="3349593"/>
                </a:cubicBezTo>
                <a:close/>
                <a:moveTo>
                  <a:pt x="2328700" y="3345906"/>
                </a:moveTo>
                <a:lnTo>
                  <a:pt x="2324253" y="3359132"/>
                </a:lnTo>
                <a:lnTo>
                  <a:pt x="2328251" y="3346297"/>
                </a:lnTo>
                <a:close/>
                <a:moveTo>
                  <a:pt x="2854182" y="3344631"/>
                </a:moveTo>
                <a:cubicBezTo>
                  <a:pt x="2854103" y="3345786"/>
                  <a:pt x="2854034" y="3346778"/>
                  <a:pt x="2854034" y="3346778"/>
                </a:cubicBezTo>
                <a:cubicBezTo>
                  <a:pt x="2852810" y="3345655"/>
                  <a:pt x="2852497" y="3345105"/>
                  <a:pt x="2852666" y="3344843"/>
                </a:cubicBezTo>
                <a:cubicBezTo>
                  <a:pt x="2852834" y="3344580"/>
                  <a:pt x="2853483" y="3344604"/>
                  <a:pt x="2854182" y="3344631"/>
                </a:cubicBezTo>
                <a:close/>
                <a:moveTo>
                  <a:pt x="2610799" y="3337150"/>
                </a:moveTo>
                <a:cubicBezTo>
                  <a:pt x="2611011" y="3337974"/>
                  <a:pt x="2612468" y="3339578"/>
                  <a:pt x="2610466" y="3339945"/>
                </a:cubicBezTo>
                <a:cubicBezTo>
                  <a:pt x="2610238" y="3339052"/>
                  <a:pt x="2610070" y="3338398"/>
                  <a:pt x="2610086" y="3337945"/>
                </a:cubicBezTo>
                <a:cubicBezTo>
                  <a:pt x="2610102" y="3337493"/>
                  <a:pt x="2610299" y="3337240"/>
                  <a:pt x="2610799" y="3337150"/>
                </a:cubicBezTo>
                <a:close/>
                <a:moveTo>
                  <a:pt x="2611132" y="3334352"/>
                </a:moveTo>
                <a:cubicBezTo>
                  <a:pt x="2611344" y="3335177"/>
                  <a:pt x="2612802" y="3336781"/>
                  <a:pt x="2610799" y="3337150"/>
                </a:cubicBezTo>
                <a:cubicBezTo>
                  <a:pt x="2610570" y="3336254"/>
                  <a:pt x="2610403" y="3335602"/>
                  <a:pt x="2610419" y="3335149"/>
                </a:cubicBezTo>
                <a:cubicBezTo>
                  <a:pt x="2610434" y="3334696"/>
                  <a:pt x="2610631" y="3334444"/>
                  <a:pt x="2611132" y="3334352"/>
                </a:cubicBezTo>
                <a:close/>
                <a:moveTo>
                  <a:pt x="2768583" y="3328883"/>
                </a:moveTo>
                <a:lnTo>
                  <a:pt x="2767276" y="3331956"/>
                </a:lnTo>
                <a:cubicBezTo>
                  <a:pt x="2766841" y="3332979"/>
                  <a:pt x="2766841" y="3332979"/>
                  <a:pt x="2766841" y="3332979"/>
                </a:cubicBezTo>
                <a:cubicBezTo>
                  <a:pt x="2768583" y="3328883"/>
                  <a:pt x="2768583" y="3328883"/>
                  <a:pt x="2768583" y="3328883"/>
                </a:cubicBezTo>
                <a:close/>
                <a:moveTo>
                  <a:pt x="2612579" y="3327032"/>
                </a:moveTo>
                <a:cubicBezTo>
                  <a:pt x="2613213" y="3329507"/>
                  <a:pt x="2612713" y="3332334"/>
                  <a:pt x="2611132" y="3334352"/>
                </a:cubicBezTo>
                <a:cubicBezTo>
                  <a:pt x="2611194" y="3332542"/>
                  <a:pt x="2611119" y="3331224"/>
                  <a:pt x="2611246" y="3330102"/>
                </a:cubicBezTo>
                <a:cubicBezTo>
                  <a:pt x="2611375" y="3328980"/>
                  <a:pt x="2611706" y="3328055"/>
                  <a:pt x="2612579" y="3327032"/>
                </a:cubicBezTo>
                <a:close/>
                <a:moveTo>
                  <a:pt x="615739" y="3326342"/>
                </a:moveTo>
                <a:lnTo>
                  <a:pt x="614284" y="3331887"/>
                </a:lnTo>
                <a:cubicBezTo>
                  <a:pt x="613135" y="3334889"/>
                  <a:pt x="611649" y="3338236"/>
                  <a:pt x="610801" y="3339563"/>
                </a:cubicBezTo>
                <a:close/>
                <a:moveTo>
                  <a:pt x="615755" y="3326285"/>
                </a:moveTo>
                <a:lnTo>
                  <a:pt x="615760" y="3326289"/>
                </a:lnTo>
                <a:lnTo>
                  <a:pt x="615739" y="3326342"/>
                </a:lnTo>
                <a:close/>
                <a:moveTo>
                  <a:pt x="2801755" y="3325055"/>
                </a:moveTo>
                <a:lnTo>
                  <a:pt x="2797704" y="3342246"/>
                </a:lnTo>
                <a:lnTo>
                  <a:pt x="2797170" y="3342866"/>
                </a:lnTo>
                <a:cubicBezTo>
                  <a:pt x="2796307" y="3343721"/>
                  <a:pt x="2795730" y="3344092"/>
                  <a:pt x="2795764" y="3343597"/>
                </a:cubicBezTo>
                <a:cubicBezTo>
                  <a:pt x="2796157" y="3337900"/>
                  <a:pt x="2798395" y="3332315"/>
                  <a:pt x="2800956" y="3326762"/>
                </a:cubicBezTo>
                <a:close/>
                <a:moveTo>
                  <a:pt x="1188642" y="3323634"/>
                </a:moveTo>
                <a:cubicBezTo>
                  <a:pt x="1188125" y="3323762"/>
                  <a:pt x="1187670" y="3324086"/>
                  <a:pt x="1187797" y="3324478"/>
                </a:cubicBezTo>
                <a:cubicBezTo>
                  <a:pt x="1187093" y="3325499"/>
                  <a:pt x="1189867" y="3323968"/>
                  <a:pt x="1189867" y="3323968"/>
                </a:cubicBezTo>
                <a:cubicBezTo>
                  <a:pt x="1189740" y="3323575"/>
                  <a:pt x="1189160" y="3323507"/>
                  <a:pt x="1188642" y="3323634"/>
                </a:cubicBezTo>
                <a:close/>
                <a:moveTo>
                  <a:pt x="2556165" y="3316624"/>
                </a:moveTo>
                <a:cubicBezTo>
                  <a:pt x="2555630" y="3319490"/>
                  <a:pt x="2554750" y="3321374"/>
                  <a:pt x="2553943" y="3322426"/>
                </a:cubicBezTo>
                <a:cubicBezTo>
                  <a:pt x="2553137" y="3323476"/>
                  <a:pt x="2552403" y="3323693"/>
                  <a:pt x="2552161" y="3323226"/>
                </a:cubicBezTo>
                <a:cubicBezTo>
                  <a:pt x="2551999" y="3322914"/>
                  <a:pt x="2552056" y="3322297"/>
                  <a:pt x="2552455" y="3321419"/>
                </a:cubicBezTo>
                <a:cubicBezTo>
                  <a:pt x="2552986" y="3320249"/>
                  <a:pt x="2554126" y="3318616"/>
                  <a:pt x="2556165" y="3316624"/>
                </a:cubicBezTo>
                <a:close/>
                <a:moveTo>
                  <a:pt x="620535" y="3314145"/>
                </a:moveTo>
                <a:cubicBezTo>
                  <a:pt x="621635" y="3312033"/>
                  <a:pt x="619501" y="3319067"/>
                  <a:pt x="616890" y="3326978"/>
                </a:cubicBezTo>
                <a:lnTo>
                  <a:pt x="615760" y="3326289"/>
                </a:lnTo>
                <a:lnTo>
                  <a:pt x="618255" y="3319612"/>
                </a:lnTo>
                <a:cubicBezTo>
                  <a:pt x="619442" y="3316570"/>
                  <a:pt x="620169" y="3314850"/>
                  <a:pt x="620535" y="3314145"/>
                </a:cubicBezTo>
                <a:close/>
                <a:moveTo>
                  <a:pt x="2500435" y="3313642"/>
                </a:moveTo>
                <a:cubicBezTo>
                  <a:pt x="2500425" y="3313787"/>
                  <a:pt x="2499685" y="3315083"/>
                  <a:pt x="2498878" y="3316625"/>
                </a:cubicBezTo>
                <a:lnTo>
                  <a:pt x="2499381" y="3315033"/>
                </a:lnTo>
                <a:lnTo>
                  <a:pt x="2499820" y="3314403"/>
                </a:lnTo>
                <a:cubicBezTo>
                  <a:pt x="2500263" y="3313786"/>
                  <a:pt x="2500440" y="3313569"/>
                  <a:pt x="2500435" y="3313642"/>
                </a:cubicBezTo>
                <a:close/>
                <a:moveTo>
                  <a:pt x="2430350" y="3313348"/>
                </a:moveTo>
                <a:lnTo>
                  <a:pt x="2429577" y="3317082"/>
                </a:lnTo>
                <a:lnTo>
                  <a:pt x="2429978" y="3314056"/>
                </a:lnTo>
                <a:close/>
                <a:moveTo>
                  <a:pt x="2355683" y="3312367"/>
                </a:moveTo>
                <a:lnTo>
                  <a:pt x="2345125" y="3341810"/>
                </a:lnTo>
                <a:lnTo>
                  <a:pt x="2350769" y="3319411"/>
                </a:lnTo>
                <a:close/>
                <a:moveTo>
                  <a:pt x="2645295" y="3308651"/>
                </a:moveTo>
                <a:cubicBezTo>
                  <a:pt x="2645543" y="3308465"/>
                  <a:pt x="2645783" y="3308591"/>
                  <a:pt x="2645950" y="3309245"/>
                </a:cubicBezTo>
                <a:cubicBezTo>
                  <a:pt x="2646372" y="3310894"/>
                  <a:pt x="2644659" y="3313081"/>
                  <a:pt x="2644659" y="3313081"/>
                </a:cubicBezTo>
                <a:cubicBezTo>
                  <a:pt x="2644205" y="3312840"/>
                  <a:pt x="2644178" y="3311873"/>
                  <a:pt x="2644358" y="3310896"/>
                </a:cubicBezTo>
                <a:cubicBezTo>
                  <a:pt x="2644539" y="3309919"/>
                  <a:pt x="2644925" y="3308932"/>
                  <a:pt x="2645295" y="3308651"/>
                </a:cubicBezTo>
                <a:close/>
                <a:moveTo>
                  <a:pt x="2798597" y="3308355"/>
                </a:moveTo>
                <a:lnTo>
                  <a:pt x="2798062" y="3308474"/>
                </a:lnTo>
                <a:lnTo>
                  <a:pt x="2797986" y="3308490"/>
                </a:lnTo>
                <a:cubicBezTo>
                  <a:pt x="2797511" y="3308595"/>
                  <a:pt x="2796967" y="3308713"/>
                  <a:pt x="2796967" y="3308713"/>
                </a:cubicBezTo>
                <a:lnTo>
                  <a:pt x="2798062" y="3308474"/>
                </a:lnTo>
                <a:lnTo>
                  <a:pt x="2798572" y="3308362"/>
                </a:lnTo>
                <a:cubicBezTo>
                  <a:pt x="2798700" y="3308333"/>
                  <a:pt x="2798733" y="3308325"/>
                  <a:pt x="2798597" y="3308355"/>
                </a:cubicBezTo>
                <a:close/>
                <a:moveTo>
                  <a:pt x="2610470" y="3297561"/>
                </a:moveTo>
                <a:lnTo>
                  <a:pt x="2607846" y="3309890"/>
                </a:lnTo>
                <a:lnTo>
                  <a:pt x="2606652" y="3319262"/>
                </a:lnTo>
                <a:lnTo>
                  <a:pt x="2595849" y="3341349"/>
                </a:lnTo>
                <a:lnTo>
                  <a:pt x="2594083" y="3344680"/>
                </a:lnTo>
                <a:lnTo>
                  <a:pt x="2594338" y="3342261"/>
                </a:lnTo>
                <a:cubicBezTo>
                  <a:pt x="2594761" y="3338621"/>
                  <a:pt x="2594930" y="3336637"/>
                  <a:pt x="2594895" y="3335776"/>
                </a:cubicBezTo>
                <a:lnTo>
                  <a:pt x="2594618" y="3335877"/>
                </a:lnTo>
                <a:lnTo>
                  <a:pt x="2599700" y="3325086"/>
                </a:lnTo>
                <a:cubicBezTo>
                  <a:pt x="2602884" y="3317383"/>
                  <a:pt x="2605612" y="3309789"/>
                  <a:pt x="2608039" y="3302182"/>
                </a:cubicBezTo>
                <a:close/>
                <a:moveTo>
                  <a:pt x="2814111" y="3293754"/>
                </a:moveTo>
                <a:cubicBezTo>
                  <a:pt x="2813880" y="3294001"/>
                  <a:pt x="2813702" y="3294461"/>
                  <a:pt x="2813591" y="3294962"/>
                </a:cubicBezTo>
                <a:cubicBezTo>
                  <a:pt x="2813479" y="3295463"/>
                  <a:pt x="2813435" y="3296008"/>
                  <a:pt x="2813468" y="3296428"/>
                </a:cubicBezTo>
                <a:cubicBezTo>
                  <a:pt x="2813535" y="3297268"/>
                  <a:pt x="2813918" y="3297609"/>
                  <a:pt x="2814715" y="3296113"/>
                </a:cubicBezTo>
                <a:cubicBezTo>
                  <a:pt x="2814504" y="3295288"/>
                  <a:pt x="2815505" y="3295103"/>
                  <a:pt x="2815295" y="3294279"/>
                </a:cubicBezTo>
                <a:cubicBezTo>
                  <a:pt x="2814824" y="3293466"/>
                  <a:pt x="2814420" y="3293423"/>
                  <a:pt x="2814111" y="3293754"/>
                </a:cubicBezTo>
                <a:close/>
                <a:moveTo>
                  <a:pt x="2686667" y="3291188"/>
                </a:moveTo>
                <a:lnTo>
                  <a:pt x="2683972" y="3298141"/>
                </a:lnTo>
                <a:cubicBezTo>
                  <a:pt x="2682757" y="3301241"/>
                  <a:pt x="2681515" y="3304184"/>
                  <a:pt x="2680242" y="3306671"/>
                </a:cubicBezTo>
                <a:lnTo>
                  <a:pt x="2678673" y="3309390"/>
                </a:lnTo>
                <a:lnTo>
                  <a:pt x="2678329" y="3311191"/>
                </a:lnTo>
                <a:lnTo>
                  <a:pt x="2681833" y="3303751"/>
                </a:lnTo>
                <a:lnTo>
                  <a:pt x="2685712" y="3295449"/>
                </a:lnTo>
                <a:lnTo>
                  <a:pt x="2686140" y="3294130"/>
                </a:lnTo>
                <a:close/>
                <a:moveTo>
                  <a:pt x="629764" y="3287392"/>
                </a:moveTo>
                <a:lnTo>
                  <a:pt x="610209" y="3326453"/>
                </a:lnTo>
                <a:lnTo>
                  <a:pt x="609024" y="3328987"/>
                </a:lnTo>
                <a:lnTo>
                  <a:pt x="607226" y="3336548"/>
                </a:lnTo>
                <a:cubicBezTo>
                  <a:pt x="607840" y="3339898"/>
                  <a:pt x="609372" y="3337263"/>
                  <a:pt x="609814" y="3339674"/>
                </a:cubicBezTo>
                <a:cubicBezTo>
                  <a:pt x="609814" y="3339674"/>
                  <a:pt x="610004" y="3340712"/>
                  <a:pt x="610071" y="3341765"/>
                </a:cubicBezTo>
                <a:lnTo>
                  <a:pt x="609951" y="3342307"/>
                </a:lnTo>
                <a:lnTo>
                  <a:pt x="615237" y="3330456"/>
                </a:lnTo>
                <a:lnTo>
                  <a:pt x="609857" y="3342731"/>
                </a:lnTo>
                <a:lnTo>
                  <a:pt x="609589" y="3343939"/>
                </a:lnTo>
                <a:cubicBezTo>
                  <a:pt x="610576" y="3343827"/>
                  <a:pt x="614153" y="3334945"/>
                  <a:pt x="616890" y="3326978"/>
                </a:cubicBezTo>
                <a:lnTo>
                  <a:pt x="617645" y="3327840"/>
                </a:lnTo>
                <a:lnTo>
                  <a:pt x="617209" y="3328720"/>
                </a:lnTo>
                <a:cubicBezTo>
                  <a:pt x="617703" y="3328664"/>
                  <a:pt x="617905" y="3328402"/>
                  <a:pt x="617845" y="3328067"/>
                </a:cubicBezTo>
                <a:lnTo>
                  <a:pt x="617645" y="3327840"/>
                </a:lnTo>
                <a:lnTo>
                  <a:pt x="620127" y="3322839"/>
                </a:lnTo>
                <a:cubicBezTo>
                  <a:pt x="622414" y="3316644"/>
                  <a:pt x="623105" y="3309592"/>
                  <a:pt x="624815" y="3302424"/>
                </a:cubicBezTo>
                <a:close/>
                <a:moveTo>
                  <a:pt x="1202033" y="3285943"/>
                </a:moveTo>
                <a:cubicBezTo>
                  <a:pt x="1200904" y="3284235"/>
                  <a:pt x="1198937" y="3289392"/>
                  <a:pt x="1198297" y="3292159"/>
                </a:cubicBezTo>
                <a:cubicBezTo>
                  <a:pt x="1198082" y="3293081"/>
                  <a:pt x="1198017" y="3293738"/>
                  <a:pt x="1198177" y="3293786"/>
                </a:cubicBezTo>
                <a:cubicBezTo>
                  <a:pt x="1198391" y="3293849"/>
                  <a:pt x="1199009" y="3292832"/>
                  <a:pt x="1200220" y="3289920"/>
                </a:cubicBezTo>
                <a:cubicBezTo>
                  <a:pt x="1200220" y="3289920"/>
                  <a:pt x="1202286" y="3286728"/>
                  <a:pt x="1202033" y="3285943"/>
                </a:cubicBezTo>
                <a:close/>
                <a:moveTo>
                  <a:pt x="2642991" y="3281281"/>
                </a:moveTo>
                <a:cubicBezTo>
                  <a:pt x="2643624" y="3283757"/>
                  <a:pt x="2643870" y="3284720"/>
                  <a:pt x="2642078" y="3285913"/>
                </a:cubicBezTo>
                <a:cubicBezTo>
                  <a:pt x="2641850" y="3285019"/>
                  <a:pt x="2641880" y="3284113"/>
                  <a:pt x="2642067" y="3283304"/>
                </a:cubicBezTo>
                <a:cubicBezTo>
                  <a:pt x="2642253" y="3282497"/>
                  <a:pt x="2642596" y="3281786"/>
                  <a:pt x="2642991" y="3281281"/>
                </a:cubicBezTo>
                <a:close/>
                <a:moveTo>
                  <a:pt x="2426598" y="3279478"/>
                </a:moveTo>
                <a:cubicBezTo>
                  <a:pt x="2426809" y="3280302"/>
                  <a:pt x="2428268" y="3281906"/>
                  <a:pt x="2426265" y="3282275"/>
                </a:cubicBezTo>
                <a:cubicBezTo>
                  <a:pt x="2426036" y="3281380"/>
                  <a:pt x="2425869" y="3280727"/>
                  <a:pt x="2425885" y="3280274"/>
                </a:cubicBezTo>
                <a:cubicBezTo>
                  <a:pt x="2425900" y="3279821"/>
                  <a:pt x="2426098" y="3279569"/>
                  <a:pt x="2426598" y="3279478"/>
                </a:cubicBezTo>
                <a:close/>
                <a:moveTo>
                  <a:pt x="2426931" y="3276681"/>
                </a:moveTo>
                <a:cubicBezTo>
                  <a:pt x="2427142" y="3277506"/>
                  <a:pt x="2428601" y="3279110"/>
                  <a:pt x="2426598" y="3279478"/>
                </a:cubicBezTo>
                <a:cubicBezTo>
                  <a:pt x="2426369" y="3278584"/>
                  <a:pt x="2426203" y="3277930"/>
                  <a:pt x="2426218" y="3277478"/>
                </a:cubicBezTo>
                <a:cubicBezTo>
                  <a:pt x="2426233" y="3277025"/>
                  <a:pt x="2426431" y="3276773"/>
                  <a:pt x="2426931" y="3276681"/>
                </a:cubicBezTo>
                <a:close/>
                <a:moveTo>
                  <a:pt x="2623441" y="3274407"/>
                </a:moveTo>
                <a:cubicBezTo>
                  <a:pt x="2622754" y="3275180"/>
                  <a:pt x="2621915" y="3278817"/>
                  <a:pt x="2621915" y="3278817"/>
                </a:cubicBezTo>
                <a:cubicBezTo>
                  <a:pt x="2622143" y="3279711"/>
                  <a:pt x="2622895" y="3279573"/>
                  <a:pt x="2623478" y="3278782"/>
                </a:cubicBezTo>
                <a:lnTo>
                  <a:pt x="2624029" y="3277431"/>
                </a:lnTo>
                <a:lnTo>
                  <a:pt x="2624131" y="3276890"/>
                </a:lnTo>
                <a:lnTo>
                  <a:pt x="2624039" y="3274827"/>
                </a:lnTo>
                <a:cubicBezTo>
                  <a:pt x="2623882" y="3274209"/>
                  <a:pt x="2623669" y="3274148"/>
                  <a:pt x="2623441" y="3274407"/>
                </a:cubicBezTo>
                <a:close/>
                <a:moveTo>
                  <a:pt x="1200186" y="3273264"/>
                </a:moveTo>
                <a:cubicBezTo>
                  <a:pt x="1198869" y="3271576"/>
                  <a:pt x="1196350" y="3277573"/>
                  <a:pt x="1195702" y="3280964"/>
                </a:cubicBezTo>
                <a:cubicBezTo>
                  <a:pt x="1195594" y="3281528"/>
                  <a:pt x="1195538" y="3282022"/>
                  <a:pt x="1195547" y="3282394"/>
                </a:cubicBezTo>
                <a:cubicBezTo>
                  <a:pt x="1195557" y="3282767"/>
                  <a:pt x="1195633" y="3283019"/>
                  <a:pt x="1195789" y="3283104"/>
                </a:cubicBezTo>
                <a:cubicBezTo>
                  <a:pt x="1196473" y="3283359"/>
                  <a:pt x="1197636" y="3281095"/>
                  <a:pt x="1198594" y="3278670"/>
                </a:cubicBezTo>
                <a:cubicBezTo>
                  <a:pt x="1199555" y="3276243"/>
                  <a:pt x="1200311" y="3273657"/>
                  <a:pt x="1200186" y="3273264"/>
                </a:cubicBezTo>
                <a:close/>
                <a:moveTo>
                  <a:pt x="2428378" y="3269361"/>
                </a:moveTo>
                <a:cubicBezTo>
                  <a:pt x="2429012" y="3271836"/>
                  <a:pt x="2428512" y="3274663"/>
                  <a:pt x="2426931" y="3276681"/>
                </a:cubicBezTo>
                <a:cubicBezTo>
                  <a:pt x="2426993" y="3274869"/>
                  <a:pt x="2426918" y="3273552"/>
                  <a:pt x="2427046" y="3272431"/>
                </a:cubicBezTo>
                <a:cubicBezTo>
                  <a:pt x="2427174" y="3271310"/>
                  <a:pt x="2427505" y="3270385"/>
                  <a:pt x="2428378" y="3269361"/>
                </a:cubicBezTo>
                <a:close/>
                <a:moveTo>
                  <a:pt x="2617555" y="3267384"/>
                </a:moveTo>
                <a:lnTo>
                  <a:pt x="2613503" y="3284575"/>
                </a:lnTo>
                <a:lnTo>
                  <a:pt x="2612969" y="3285195"/>
                </a:lnTo>
                <a:cubicBezTo>
                  <a:pt x="2612106" y="3286049"/>
                  <a:pt x="2611529" y="3286421"/>
                  <a:pt x="2611563" y="3285925"/>
                </a:cubicBezTo>
                <a:cubicBezTo>
                  <a:pt x="2611956" y="3280229"/>
                  <a:pt x="2614194" y="3274643"/>
                  <a:pt x="2616755" y="3269091"/>
                </a:cubicBezTo>
                <a:close/>
                <a:moveTo>
                  <a:pt x="2814853" y="3266934"/>
                </a:moveTo>
                <a:cubicBezTo>
                  <a:pt x="2814310" y="3267033"/>
                  <a:pt x="2813820" y="3267339"/>
                  <a:pt x="2813926" y="3267753"/>
                </a:cubicBezTo>
                <a:cubicBezTo>
                  <a:pt x="2813135" y="3268761"/>
                  <a:pt x="2816096" y="3267353"/>
                  <a:pt x="2816096" y="3267353"/>
                </a:cubicBezTo>
                <a:cubicBezTo>
                  <a:pt x="2815990" y="3266941"/>
                  <a:pt x="2815395" y="3266834"/>
                  <a:pt x="2814853" y="3266934"/>
                </a:cubicBezTo>
                <a:close/>
                <a:moveTo>
                  <a:pt x="3142078" y="3259747"/>
                </a:moveTo>
                <a:lnTo>
                  <a:pt x="3142392" y="3259790"/>
                </a:lnTo>
                <a:cubicBezTo>
                  <a:pt x="3141606" y="3261075"/>
                  <a:pt x="3141606" y="3261075"/>
                  <a:pt x="3141606" y="3261075"/>
                </a:cubicBezTo>
                <a:close/>
                <a:moveTo>
                  <a:pt x="2688939" y="3259048"/>
                </a:moveTo>
                <a:lnTo>
                  <a:pt x="2688381" y="3259179"/>
                </a:lnTo>
                <a:lnTo>
                  <a:pt x="2688916" y="3259054"/>
                </a:lnTo>
                <a:cubicBezTo>
                  <a:pt x="2689035" y="3259026"/>
                  <a:pt x="2689067" y="3259018"/>
                  <a:pt x="2688939" y="3259048"/>
                </a:cubicBezTo>
                <a:close/>
                <a:moveTo>
                  <a:pt x="2385720" y="3255535"/>
                </a:moveTo>
                <a:lnTo>
                  <a:pt x="2375744" y="3286025"/>
                </a:lnTo>
                <a:lnTo>
                  <a:pt x="2373224" y="3292565"/>
                </a:lnTo>
                <a:lnTo>
                  <a:pt x="2374150" y="3290897"/>
                </a:lnTo>
                <a:lnTo>
                  <a:pt x="2365591" y="3317056"/>
                </a:lnTo>
                <a:lnTo>
                  <a:pt x="2364363" y="3319811"/>
                </a:lnTo>
                <a:lnTo>
                  <a:pt x="2369803" y="3299696"/>
                </a:lnTo>
                <a:lnTo>
                  <a:pt x="2369919" y="3299778"/>
                </a:lnTo>
                <a:cubicBezTo>
                  <a:pt x="2370636" y="3299598"/>
                  <a:pt x="2371301" y="3299002"/>
                  <a:pt x="2371231" y="3298447"/>
                </a:cubicBezTo>
                <a:lnTo>
                  <a:pt x="2370201" y="3298222"/>
                </a:lnTo>
                <a:lnTo>
                  <a:pt x="2371135" y="3294769"/>
                </a:lnTo>
                <a:cubicBezTo>
                  <a:pt x="2371863" y="3291736"/>
                  <a:pt x="2368963" y="3294773"/>
                  <a:pt x="2365049" y="3298873"/>
                </a:cubicBezTo>
                <a:lnTo>
                  <a:pt x="2361931" y="3301821"/>
                </a:lnTo>
                <a:lnTo>
                  <a:pt x="2378125" y="3270152"/>
                </a:lnTo>
                <a:close/>
                <a:moveTo>
                  <a:pt x="2461095" y="3250980"/>
                </a:moveTo>
                <a:cubicBezTo>
                  <a:pt x="2461342" y="3250793"/>
                  <a:pt x="2461581" y="3250920"/>
                  <a:pt x="2461748" y="3251573"/>
                </a:cubicBezTo>
                <a:cubicBezTo>
                  <a:pt x="2462171" y="3253224"/>
                  <a:pt x="2460458" y="3255409"/>
                  <a:pt x="2460458" y="3255409"/>
                </a:cubicBezTo>
                <a:cubicBezTo>
                  <a:pt x="2460003" y="3255168"/>
                  <a:pt x="2459977" y="3254202"/>
                  <a:pt x="2460157" y="3253225"/>
                </a:cubicBezTo>
                <a:cubicBezTo>
                  <a:pt x="2460338" y="3252248"/>
                  <a:pt x="2460724" y="3251261"/>
                  <a:pt x="2461095" y="3250980"/>
                </a:cubicBezTo>
                <a:close/>
                <a:moveTo>
                  <a:pt x="2614397" y="3250685"/>
                </a:moveTo>
                <a:cubicBezTo>
                  <a:pt x="2614533" y="3250655"/>
                  <a:pt x="2614499" y="3250662"/>
                  <a:pt x="2614371" y="3250690"/>
                </a:cubicBezTo>
                <a:lnTo>
                  <a:pt x="2614216" y="3250724"/>
                </a:lnTo>
                <a:lnTo>
                  <a:pt x="2613785" y="3250819"/>
                </a:lnTo>
                <a:cubicBezTo>
                  <a:pt x="2613310" y="3250924"/>
                  <a:pt x="2612766" y="3251042"/>
                  <a:pt x="2612766" y="3251042"/>
                </a:cubicBezTo>
                <a:lnTo>
                  <a:pt x="2614216" y="3250724"/>
                </a:lnTo>
                <a:close/>
                <a:moveTo>
                  <a:pt x="1207666" y="3246846"/>
                </a:moveTo>
                <a:cubicBezTo>
                  <a:pt x="1204711" y="3243743"/>
                  <a:pt x="1199662" y="3263973"/>
                  <a:pt x="1199086" y="3268920"/>
                </a:cubicBezTo>
                <a:cubicBezTo>
                  <a:pt x="1199003" y="3269628"/>
                  <a:pt x="1199012" y="3270022"/>
                  <a:pt x="1199131" y="3269994"/>
                </a:cubicBezTo>
                <a:cubicBezTo>
                  <a:pt x="1199862" y="3270660"/>
                  <a:pt x="1200922" y="3268210"/>
                  <a:pt x="1201886" y="3265465"/>
                </a:cubicBezTo>
                <a:cubicBezTo>
                  <a:pt x="1202850" y="3262721"/>
                  <a:pt x="1203719" y="3259682"/>
                  <a:pt x="1204071" y="3259171"/>
                </a:cubicBezTo>
                <a:cubicBezTo>
                  <a:pt x="1205088" y="3255390"/>
                  <a:pt x="1208213" y="3248546"/>
                  <a:pt x="1207666" y="3246846"/>
                </a:cubicBezTo>
                <a:close/>
                <a:moveTo>
                  <a:pt x="1212207" y="3243830"/>
                </a:moveTo>
                <a:cubicBezTo>
                  <a:pt x="1212025" y="3243564"/>
                  <a:pt x="1211530" y="3244162"/>
                  <a:pt x="1210532" y="3246138"/>
                </a:cubicBezTo>
                <a:cubicBezTo>
                  <a:pt x="1208564" y="3252838"/>
                  <a:pt x="1205691" y="3260467"/>
                  <a:pt x="1205433" y="3266604"/>
                </a:cubicBezTo>
                <a:cubicBezTo>
                  <a:pt x="1205103" y="3267180"/>
                  <a:pt x="1204698" y="3267526"/>
                  <a:pt x="1204527" y="3267798"/>
                </a:cubicBezTo>
                <a:cubicBezTo>
                  <a:pt x="1204442" y="3267933"/>
                  <a:pt x="1204415" y="3268050"/>
                  <a:pt x="1204486" y="3268168"/>
                </a:cubicBezTo>
                <a:cubicBezTo>
                  <a:pt x="1204557" y="3268284"/>
                  <a:pt x="1204722" y="3268403"/>
                  <a:pt x="1205025" y="3268540"/>
                </a:cubicBezTo>
                <a:cubicBezTo>
                  <a:pt x="1205025" y="3268540"/>
                  <a:pt x="1205264" y="3268482"/>
                  <a:pt x="1205434" y="3268209"/>
                </a:cubicBezTo>
                <a:cubicBezTo>
                  <a:pt x="1205605" y="3267939"/>
                  <a:pt x="1205707" y="3267454"/>
                  <a:pt x="1205433" y="3266604"/>
                </a:cubicBezTo>
                <a:cubicBezTo>
                  <a:pt x="1206746" y="3263738"/>
                  <a:pt x="1208812" y="3260544"/>
                  <a:pt x="1210531" y="3255743"/>
                </a:cubicBezTo>
                <a:cubicBezTo>
                  <a:pt x="1210490" y="3253211"/>
                  <a:pt x="1212754" y="3244628"/>
                  <a:pt x="1212207" y="3243830"/>
                </a:cubicBezTo>
                <a:close/>
                <a:moveTo>
                  <a:pt x="2630518" y="3235997"/>
                </a:moveTo>
                <a:lnTo>
                  <a:pt x="2630113" y="3238534"/>
                </a:lnTo>
                <a:lnTo>
                  <a:pt x="2630225" y="3238775"/>
                </a:lnTo>
                <a:lnTo>
                  <a:pt x="2630514" y="3238442"/>
                </a:lnTo>
                <a:cubicBezTo>
                  <a:pt x="2630303" y="3237617"/>
                  <a:pt x="2631304" y="3237433"/>
                  <a:pt x="2631093" y="3236608"/>
                </a:cubicBezTo>
                <a:close/>
                <a:moveTo>
                  <a:pt x="2658721" y="3235442"/>
                </a:moveTo>
                <a:lnTo>
                  <a:pt x="2658389" y="3236320"/>
                </a:lnTo>
                <a:cubicBezTo>
                  <a:pt x="2658007" y="3237686"/>
                  <a:pt x="2657695" y="3239497"/>
                  <a:pt x="2657435" y="3241381"/>
                </a:cubicBezTo>
                <a:lnTo>
                  <a:pt x="2657415" y="3241544"/>
                </a:lnTo>
                <a:close/>
                <a:moveTo>
                  <a:pt x="2831073" y="3228900"/>
                </a:moveTo>
                <a:cubicBezTo>
                  <a:pt x="2830015" y="3227069"/>
                  <a:pt x="2827658" y="3232265"/>
                  <a:pt x="2826820" y="3235078"/>
                </a:cubicBezTo>
                <a:cubicBezTo>
                  <a:pt x="2826541" y="3236015"/>
                  <a:pt x="2826430" y="3236689"/>
                  <a:pt x="2826593" y="3236747"/>
                </a:cubicBezTo>
                <a:cubicBezTo>
                  <a:pt x="2826809" y="3236827"/>
                  <a:pt x="2827512" y="3235815"/>
                  <a:pt x="2828948" y="3232889"/>
                </a:cubicBezTo>
                <a:cubicBezTo>
                  <a:pt x="2828948" y="3232889"/>
                  <a:pt x="2831284" y="3229724"/>
                  <a:pt x="2831073" y="3228900"/>
                </a:cubicBezTo>
                <a:close/>
                <a:moveTo>
                  <a:pt x="2940134" y="3227269"/>
                </a:moveTo>
                <a:cubicBezTo>
                  <a:pt x="2939617" y="3227472"/>
                  <a:pt x="2939128" y="3227778"/>
                  <a:pt x="2939128" y="3227778"/>
                </a:cubicBezTo>
                <a:cubicBezTo>
                  <a:pt x="2939550" y="3229428"/>
                  <a:pt x="2941508" y="3228205"/>
                  <a:pt x="2941298" y="3227380"/>
                </a:cubicBezTo>
                <a:cubicBezTo>
                  <a:pt x="2941192" y="3226967"/>
                  <a:pt x="2940649" y="3227066"/>
                  <a:pt x="2940134" y="3227269"/>
                </a:cubicBezTo>
                <a:close/>
                <a:moveTo>
                  <a:pt x="2825230" y="3227237"/>
                </a:moveTo>
                <a:cubicBezTo>
                  <a:pt x="2824229" y="3227421"/>
                  <a:pt x="2822895" y="3230402"/>
                  <a:pt x="2822895" y="3230402"/>
                </a:cubicBezTo>
                <a:cubicBezTo>
                  <a:pt x="2818900" y="3240060"/>
                  <a:pt x="2817330" y="3251003"/>
                  <a:pt x="2816129" y="3259285"/>
                </a:cubicBezTo>
                <a:cubicBezTo>
                  <a:pt x="2819422" y="3255082"/>
                  <a:pt x="2818332" y="3250819"/>
                  <a:pt x="2820745" y="3243177"/>
                </a:cubicBezTo>
                <a:cubicBezTo>
                  <a:pt x="2821324" y="3241343"/>
                  <a:pt x="2828068" y="3229452"/>
                  <a:pt x="2825230" y="3227237"/>
                </a:cubicBezTo>
                <a:close/>
                <a:moveTo>
                  <a:pt x="2458789" y="3223611"/>
                </a:moveTo>
                <a:cubicBezTo>
                  <a:pt x="2459423" y="3226085"/>
                  <a:pt x="2459669" y="3227049"/>
                  <a:pt x="2457877" y="3228242"/>
                </a:cubicBezTo>
                <a:cubicBezTo>
                  <a:pt x="2457649" y="3227348"/>
                  <a:pt x="2457680" y="3226441"/>
                  <a:pt x="2457865" y="3225634"/>
                </a:cubicBezTo>
                <a:cubicBezTo>
                  <a:pt x="2458052" y="3224826"/>
                  <a:pt x="2458395" y="3224114"/>
                  <a:pt x="2458789" y="3223611"/>
                </a:cubicBezTo>
                <a:close/>
                <a:moveTo>
                  <a:pt x="2914791" y="3221448"/>
                </a:moveTo>
                <a:cubicBezTo>
                  <a:pt x="2910586" y="3230283"/>
                  <a:pt x="2906470" y="3243563"/>
                  <a:pt x="2904266" y="3252030"/>
                </a:cubicBezTo>
                <a:cubicBezTo>
                  <a:pt x="2903991" y="3253088"/>
                  <a:pt x="2903822" y="3253903"/>
                  <a:pt x="2903740" y="3254507"/>
                </a:cubicBezTo>
                <a:cubicBezTo>
                  <a:pt x="2903452" y="3256623"/>
                  <a:pt x="2904224" y="3256179"/>
                  <a:pt x="2905185" y="3254696"/>
                </a:cubicBezTo>
                <a:cubicBezTo>
                  <a:pt x="2906148" y="3253213"/>
                  <a:pt x="2907299" y="3250691"/>
                  <a:pt x="2907771" y="3248651"/>
                </a:cubicBezTo>
                <a:cubicBezTo>
                  <a:pt x="2910553" y="3238351"/>
                  <a:pt x="2914004" y="3230663"/>
                  <a:pt x="2914791" y="3221448"/>
                </a:cubicBezTo>
                <a:close/>
                <a:moveTo>
                  <a:pt x="2902878" y="3221014"/>
                </a:moveTo>
                <a:lnTo>
                  <a:pt x="2903756" y="3225572"/>
                </a:lnTo>
                <a:lnTo>
                  <a:pt x="2903449" y="3226374"/>
                </a:lnTo>
                <a:cubicBezTo>
                  <a:pt x="2898950" y="3238933"/>
                  <a:pt x="2894876" y="3251523"/>
                  <a:pt x="2891926" y="3263222"/>
                </a:cubicBezTo>
                <a:cubicBezTo>
                  <a:pt x="2883458" y="3297745"/>
                  <a:pt x="2880197" y="3323250"/>
                  <a:pt x="2872430" y="3352319"/>
                </a:cubicBezTo>
                <a:lnTo>
                  <a:pt x="2872231" y="3353738"/>
                </a:lnTo>
                <a:lnTo>
                  <a:pt x="2871706" y="3354207"/>
                </a:lnTo>
                <a:lnTo>
                  <a:pt x="2869233" y="3358284"/>
                </a:lnTo>
                <a:lnTo>
                  <a:pt x="2869347" y="3357347"/>
                </a:lnTo>
                <a:cubicBezTo>
                  <a:pt x="2874443" y="3326035"/>
                  <a:pt x="2880408" y="3294706"/>
                  <a:pt x="2887965" y="3264813"/>
                </a:cubicBezTo>
                <a:close/>
                <a:moveTo>
                  <a:pt x="2404560" y="3220252"/>
                </a:moveTo>
                <a:lnTo>
                  <a:pt x="2388974" y="3270545"/>
                </a:lnTo>
                <a:lnTo>
                  <a:pt x="2386802" y="3274775"/>
                </a:lnTo>
                <a:lnTo>
                  <a:pt x="2390267" y="3263228"/>
                </a:lnTo>
                <a:cubicBezTo>
                  <a:pt x="2396737" y="3241664"/>
                  <a:pt x="2396737" y="3241664"/>
                  <a:pt x="2396737" y="3241664"/>
                </a:cubicBezTo>
                <a:cubicBezTo>
                  <a:pt x="2397112" y="3239163"/>
                  <a:pt x="2395161" y="3240720"/>
                  <a:pt x="2392860" y="3243415"/>
                </a:cubicBezTo>
                <a:lnTo>
                  <a:pt x="2389556" y="3248153"/>
                </a:lnTo>
                <a:lnTo>
                  <a:pt x="2398246" y="3231429"/>
                </a:lnTo>
                <a:close/>
                <a:moveTo>
                  <a:pt x="2439240" y="3216735"/>
                </a:moveTo>
                <a:cubicBezTo>
                  <a:pt x="2438553" y="3217509"/>
                  <a:pt x="2437714" y="3221145"/>
                  <a:pt x="2437714" y="3221145"/>
                </a:cubicBezTo>
                <a:cubicBezTo>
                  <a:pt x="2437942" y="3222039"/>
                  <a:pt x="2438693" y="3221901"/>
                  <a:pt x="2439277" y="3221111"/>
                </a:cubicBezTo>
                <a:cubicBezTo>
                  <a:pt x="2439862" y="3220319"/>
                  <a:pt x="2440279" y="3218875"/>
                  <a:pt x="2439838" y="3217156"/>
                </a:cubicBezTo>
                <a:cubicBezTo>
                  <a:pt x="2439680" y="3216537"/>
                  <a:pt x="2439468" y="3216477"/>
                  <a:pt x="2439240" y="3216735"/>
                </a:cubicBezTo>
                <a:close/>
                <a:moveTo>
                  <a:pt x="2829972" y="3215713"/>
                </a:moveTo>
                <a:cubicBezTo>
                  <a:pt x="2828719" y="3213892"/>
                  <a:pt x="2825739" y="3219918"/>
                  <a:pt x="2824854" y="3223374"/>
                </a:cubicBezTo>
                <a:cubicBezTo>
                  <a:pt x="2824706" y="3223951"/>
                  <a:pt x="2824617" y="3224455"/>
                  <a:pt x="2824603" y="3224840"/>
                </a:cubicBezTo>
                <a:cubicBezTo>
                  <a:pt x="2824590" y="3225224"/>
                  <a:pt x="2824652" y="3225489"/>
                  <a:pt x="2824809" y="3225587"/>
                </a:cubicBezTo>
                <a:cubicBezTo>
                  <a:pt x="2826188" y="3226197"/>
                  <a:pt x="2830182" y="3216538"/>
                  <a:pt x="2829972" y="3215713"/>
                </a:cubicBezTo>
                <a:close/>
                <a:moveTo>
                  <a:pt x="2499250" y="3211608"/>
                </a:moveTo>
                <a:lnTo>
                  <a:pt x="2496996" y="3218141"/>
                </a:lnTo>
                <a:cubicBezTo>
                  <a:pt x="2496996" y="3218141"/>
                  <a:pt x="2496996" y="3218141"/>
                  <a:pt x="2498761" y="3212074"/>
                </a:cubicBezTo>
                <a:close/>
                <a:moveTo>
                  <a:pt x="3081408" y="3210036"/>
                </a:moveTo>
                <a:lnTo>
                  <a:pt x="3081367" y="3210573"/>
                </a:lnTo>
                <a:cubicBezTo>
                  <a:pt x="3080692" y="3211673"/>
                  <a:pt x="3080692" y="3211673"/>
                  <a:pt x="3080692" y="3211673"/>
                </a:cubicBezTo>
                <a:close/>
                <a:moveTo>
                  <a:pt x="2919533" y="3209924"/>
                </a:moveTo>
                <a:cubicBezTo>
                  <a:pt x="2918677" y="3211018"/>
                  <a:pt x="2917853" y="3212068"/>
                  <a:pt x="2917327" y="3213172"/>
                </a:cubicBezTo>
                <a:cubicBezTo>
                  <a:pt x="2917065" y="3213725"/>
                  <a:pt x="2916876" y="3214290"/>
                  <a:pt x="2916795" y="3214881"/>
                </a:cubicBezTo>
                <a:cubicBezTo>
                  <a:pt x="2916714" y="3215472"/>
                  <a:pt x="2916740" y="3216087"/>
                  <a:pt x="2916908" y="3216741"/>
                </a:cubicBezTo>
                <a:cubicBezTo>
                  <a:pt x="2918454" y="3214585"/>
                  <a:pt x="2920412" y="3213362"/>
                  <a:pt x="2919533" y="3209924"/>
                </a:cubicBezTo>
                <a:close/>
                <a:moveTo>
                  <a:pt x="2630652" y="3209263"/>
                </a:moveTo>
                <a:cubicBezTo>
                  <a:pt x="2630109" y="3209362"/>
                  <a:pt x="2629620" y="3209669"/>
                  <a:pt x="2629725" y="3210081"/>
                </a:cubicBezTo>
                <a:cubicBezTo>
                  <a:pt x="2628934" y="3211090"/>
                  <a:pt x="2631895" y="3209683"/>
                  <a:pt x="2631895" y="3209683"/>
                </a:cubicBezTo>
                <a:cubicBezTo>
                  <a:pt x="2631789" y="3209270"/>
                  <a:pt x="2631194" y="3209163"/>
                  <a:pt x="2630652" y="3209263"/>
                </a:cubicBezTo>
                <a:close/>
                <a:moveTo>
                  <a:pt x="1305479" y="3205684"/>
                </a:moveTo>
                <a:cubicBezTo>
                  <a:pt x="1312729" y="3212717"/>
                  <a:pt x="1298521" y="3230789"/>
                  <a:pt x="1294786" y="3223253"/>
                </a:cubicBezTo>
                <a:cubicBezTo>
                  <a:pt x="1294692" y="3219809"/>
                  <a:pt x="1297365" y="3215417"/>
                  <a:pt x="1300062" y="3211885"/>
                </a:cubicBezTo>
                <a:cubicBezTo>
                  <a:pt x="1302758" y="3208354"/>
                  <a:pt x="1305479" y="3205684"/>
                  <a:pt x="1305479" y="3205684"/>
                </a:cubicBezTo>
                <a:close/>
                <a:moveTo>
                  <a:pt x="2419726" y="3195841"/>
                </a:moveTo>
                <a:cubicBezTo>
                  <a:pt x="2416242" y="3204033"/>
                  <a:pt x="2412449" y="3212226"/>
                  <a:pt x="2409814" y="3219204"/>
                </a:cubicBezTo>
                <a:cubicBezTo>
                  <a:pt x="2414213" y="3206159"/>
                  <a:pt x="2414213" y="3206159"/>
                  <a:pt x="2414213" y="3206159"/>
                </a:cubicBezTo>
                <a:lnTo>
                  <a:pt x="2411620" y="3207753"/>
                </a:lnTo>
                <a:lnTo>
                  <a:pt x="2417983" y="3196488"/>
                </a:lnTo>
                <a:close/>
                <a:moveTo>
                  <a:pt x="1924881" y="3189626"/>
                </a:moveTo>
                <a:cubicBezTo>
                  <a:pt x="1924991" y="3193645"/>
                  <a:pt x="1925085" y="3197090"/>
                  <a:pt x="1925085" y="3197090"/>
                </a:cubicBezTo>
                <a:cubicBezTo>
                  <a:pt x="1917232" y="3189470"/>
                  <a:pt x="1920762" y="3189542"/>
                  <a:pt x="1924881" y="3189626"/>
                </a:cubicBezTo>
                <a:close/>
                <a:moveTo>
                  <a:pt x="2839373" y="3188937"/>
                </a:moveTo>
                <a:cubicBezTo>
                  <a:pt x="2836520" y="3185555"/>
                  <a:pt x="2830022" y="3206101"/>
                  <a:pt x="2829112" y="3211167"/>
                </a:cubicBezTo>
                <a:cubicBezTo>
                  <a:pt x="2828983" y="3211890"/>
                  <a:pt x="2828966" y="3212298"/>
                  <a:pt x="2829092" y="3212276"/>
                </a:cubicBezTo>
                <a:cubicBezTo>
                  <a:pt x="2830515" y="3213741"/>
                  <a:pt x="2834088" y="3202432"/>
                  <a:pt x="2834878" y="3201423"/>
                </a:cubicBezTo>
                <a:cubicBezTo>
                  <a:pt x="2836169" y="3197587"/>
                  <a:pt x="2839830" y="3190724"/>
                  <a:pt x="2839373" y="3188937"/>
                </a:cubicBezTo>
                <a:close/>
                <a:moveTo>
                  <a:pt x="3563129" y="3188019"/>
                </a:moveTo>
                <a:lnTo>
                  <a:pt x="3562777" y="3190049"/>
                </a:lnTo>
                <a:lnTo>
                  <a:pt x="3562339" y="3194626"/>
                </a:lnTo>
                <a:lnTo>
                  <a:pt x="3557286" y="3202588"/>
                </a:lnTo>
                <a:lnTo>
                  <a:pt x="3551626" y="3210684"/>
                </a:lnTo>
                <a:lnTo>
                  <a:pt x="3552067" y="3207835"/>
                </a:lnTo>
                <a:lnTo>
                  <a:pt x="3552617" y="3205472"/>
                </a:lnTo>
                <a:close/>
                <a:moveTo>
                  <a:pt x="2844251" y="3186109"/>
                </a:moveTo>
                <a:cubicBezTo>
                  <a:pt x="2844081" y="3185822"/>
                  <a:pt x="2843533" y="3186409"/>
                  <a:pt x="2842377" y="3188385"/>
                </a:cubicBezTo>
                <a:cubicBezTo>
                  <a:pt x="2839919" y="3195171"/>
                  <a:pt x="2836468" y="3202859"/>
                  <a:pt x="2835812" y="3209170"/>
                </a:cubicBezTo>
                <a:cubicBezTo>
                  <a:pt x="2835434" y="3209743"/>
                  <a:pt x="2834995" y="3210075"/>
                  <a:pt x="2834802" y="3210345"/>
                </a:cubicBezTo>
                <a:cubicBezTo>
                  <a:pt x="2834705" y="3210480"/>
                  <a:pt x="2834670" y="3210599"/>
                  <a:pt x="2834734" y="3210724"/>
                </a:cubicBezTo>
                <a:cubicBezTo>
                  <a:pt x="2834799" y="3210850"/>
                  <a:pt x="2834964" y="3210981"/>
                  <a:pt x="2835267" y="3211142"/>
                </a:cubicBezTo>
                <a:cubicBezTo>
                  <a:pt x="2835267" y="3211142"/>
                  <a:pt x="2835518" y="3211096"/>
                  <a:pt x="2835711" y="3210827"/>
                </a:cubicBezTo>
                <a:cubicBezTo>
                  <a:pt x="2835904" y="3210557"/>
                  <a:pt x="2836040" y="3210064"/>
                  <a:pt x="2835812" y="3209170"/>
                </a:cubicBezTo>
                <a:cubicBezTo>
                  <a:pt x="2837348" y="3206297"/>
                  <a:pt x="2839684" y="3203132"/>
                  <a:pt x="2841765" y="3198287"/>
                </a:cubicBezTo>
                <a:cubicBezTo>
                  <a:pt x="2841883" y="3195674"/>
                  <a:pt x="2844767" y="3186965"/>
                  <a:pt x="2844251" y="3186109"/>
                </a:cubicBezTo>
                <a:close/>
                <a:moveTo>
                  <a:pt x="1137200" y="3181021"/>
                </a:moveTo>
                <a:cubicBezTo>
                  <a:pt x="1068418" y="3332251"/>
                  <a:pt x="1085401" y="3286694"/>
                  <a:pt x="1109146" y="3230370"/>
                </a:cubicBezTo>
                <a:cubicBezTo>
                  <a:pt x="1109241" y="3233815"/>
                  <a:pt x="1109241" y="3233815"/>
                  <a:pt x="1112771" y="3233886"/>
                </a:cubicBezTo>
                <a:cubicBezTo>
                  <a:pt x="1109241" y="3233815"/>
                  <a:pt x="1129833" y="3191199"/>
                  <a:pt x="1137200" y="3181021"/>
                </a:cubicBezTo>
                <a:close/>
                <a:moveTo>
                  <a:pt x="1582229" y="3178305"/>
                </a:moveTo>
                <a:lnTo>
                  <a:pt x="1578294" y="3184725"/>
                </a:lnTo>
                <a:lnTo>
                  <a:pt x="1578467" y="3187368"/>
                </a:lnTo>
                <a:lnTo>
                  <a:pt x="1580861" y="3181388"/>
                </a:lnTo>
                <a:close/>
                <a:moveTo>
                  <a:pt x="1784732" y="3176216"/>
                </a:moveTo>
                <a:cubicBezTo>
                  <a:pt x="1784784" y="3176622"/>
                  <a:pt x="1785116" y="3177247"/>
                  <a:pt x="1785185" y="3177789"/>
                </a:cubicBezTo>
                <a:cubicBezTo>
                  <a:pt x="1785256" y="3178329"/>
                  <a:pt x="1785065" y="3178783"/>
                  <a:pt x="1784073" y="3178843"/>
                </a:cubicBezTo>
                <a:cubicBezTo>
                  <a:pt x="1783959" y="3177966"/>
                  <a:pt x="1783876" y="3177324"/>
                  <a:pt x="1783946" y="3176895"/>
                </a:cubicBezTo>
                <a:cubicBezTo>
                  <a:pt x="1784015" y="3176464"/>
                  <a:pt x="1784236" y="3176248"/>
                  <a:pt x="1784732" y="3176216"/>
                </a:cubicBezTo>
                <a:close/>
                <a:moveTo>
                  <a:pt x="1785392" y="3173590"/>
                </a:moveTo>
                <a:cubicBezTo>
                  <a:pt x="1785443" y="3173994"/>
                  <a:pt x="1785774" y="3174622"/>
                  <a:pt x="1785844" y="3175162"/>
                </a:cubicBezTo>
                <a:cubicBezTo>
                  <a:pt x="1785915" y="3175702"/>
                  <a:pt x="1785724" y="3176157"/>
                  <a:pt x="1784732" y="3176216"/>
                </a:cubicBezTo>
                <a:cubicBezTo>
                  <a:pt x="1784619" y="3175339"/>
                  <a:pt x="1784535" y="3174697"/>
                  <a:pt x="1784605" y="3174268"/>
                </a:cubicBezTo>
                <a:cubicBezTo>
                  <a:pt x="1784674" y="3173838"/>
                  <a:pt x="1784896" y="3173621"/>
                  <a:pt x="1785392" y="3173590"/>
                </a:cubicBezTo>
                <a:close/>
                <a:moveTo>
                  <a:pt x="2646872" y="3171229"/>
                </a:moveTo>
                <a:cubicBezTo>
                  <a:pt x="2645814" y="3169398"/>
                  <a:pt x="2643457" y="3174594"/>
                  <a:pt x="2642619" y="3177407"/>
                </a:cubicBezTo>
                <a:cubicBezTo>
                  <a:pt x="2642340" y="3178344"/>
                  <a:pt x="2642229" y="3179017"/>
                  <a:pt x="2642391" y="3179077"/>
                </a:cubicBezTo>
                <a:cubicBezTo>
                  <a:pt x="2642608" y="3179156"/>
                  <a:pt x="2643311" y="3178145"/>
                  <a:pt x="2644746" y="3175218"/>
                </a:cubicBezTo>
                <a:cubicBezTo>
                  <a:pt x="2644746" y="3175218"/>
                  <a:pt x="2647082" y="3172054"/>
                  <a:pt x="2646872" y="3171229"/>
                </a:cubicBezTo>
                <a:close/>
                <a:moveTo>
                  <a:pt x="2453858" y="3169672"/>
                </a:moveTo>
                <a:lnTo>
                  <a:pt x="2452784" y="3175535"/>
                </a:lnTo>
                <a:cubicBezTo>
                  <a:pt x="2451833" y="3178732"/>
                  <a:pt x="2450565" y="3182313"/>
                  <a:pt x="2449796" y="3183749"/>
                </a:cubicBezTo>
                <a:close/>
                <a:moveTo>
                  <a:pt x="2453869" y="3169613"/>
                </a:moveTo>
                <a:lnTo>
                  <a:pt x="2453874" y="3169616"/>
                </a:lnTo>
                <a:lnTo>
                  <a:pt x="2453858" y="3169672"/>
                </a:lnTo>
                <a:close/>
                <a:moveTo>
                  <a:pt x="2641029" y="3169566"/>
                </a:moveTo>
                <a:cubicBezTo>
                  <a:pt x="2640779" y="3169611"/>
                  <a:pt x="2640508" y="3169832"/>
                  <a:pt x="2640242" y="3170137"/>
                </a:cubicBezTo>
                <a:lnTo>
                  <a:pt x="2640091" y="3170353"/>
                </a:lnTo>
                <a:lnTo>
                  <a:pt x="2639936" y="3170695"/>
                </a:lnTo>
                <a:lnTo>
                  <a:pt x="2639975" y="3170520"/>
                </a:lnTo>
                <a:lnTo>
                  <a:pt x="2639486" y="3171217"/>
                </a:lnTo>
                <a:cubicBezTo>
                  <a:pt x="2639027" y="3171985"/>
                  <a:pt x="2638693" y="3172730"/>
                  <a:pt x="2638693" y="3172730"/>
                </a:cubicBezTo>
                <a:cubicBezTo>
                  <a:pt x="2634699" y="3182389"/>
                  <a:pt x="2633129" y="3193331"/>
                  <a:pt x="2631928" y="3201614"/>
                </a:cubicBezTo>
                <a:cubicBezTo>
                  <a:pt x="2635221" y="3197410"/>
                  <a:pt x="2634130" y="3193147"/>
                  <a:pt x="2636544" y="3185506"/>
                </a:cubicBezTo>
                <a:cubicBezTo>
                  <a:pt x="2637123" y="3183671"/>
                  <a:pt x="2643867" y="3171780"/>
                  <a:pt x="2641029" y="3169566"/>
                </a:cubicBezTo>
                <a:close/>
                <a:moveTo>
                  <a:pt x="2942510" y="3167022"/>
                </a:moveTo>
                <a:lnTo>
                  <a:pt x="2925103" y="3209243"/>
                </a:lnTo>
                <a:cubicBezTo>
                  <a:pt x="2919351" y="3224246"/>
                  <a:pt x="2914080" y="3239503"/>
                  <a:pt x="2909530" y="3255527"/>
                </a:cubicBezTo>
                <a:cubicBezTo>
                  <a:pt x="2899893" y="3290265"/>
                  <a:pt x="2893428" y="3324420"/>
                  <a:pt x="2884747" y="3358119"/>
                </a:cubicBezTo>
                <a:cubicBezTo>
                  <a:pt x="2887094" y="3329039"/>
                  <a:pt x="2891057" y="3298077"/>
                  <a:pt x="2900862" y="3268780"/>
                </a:cubicBezTo>
                <a:lnTo>
                  <a:pt x="2902398" y="3262505"/>
                </a:lnTo>
                <a:lnTo>
                  <a:pt x="2902427" y="3262638"/>
                </a:lnTo>
                <a:lnTo>
                  <a:pt x="2900305" y="3280466"/>
                </a:lnTo>
                <a:cubicBezTo>
                  <a:pt x="2898161" y="3301742"/>
                  <a:pt x="2902746" y="3280146"/>
                  <a:pt x="2903320" y="3266752"/>
                </a:cubicBezTo>
                <a:lnTo>
                  <a:pt x="2902427" y="3262638"/>
                </a:lnTo>
                <a:lnTo>
                  <a:pt x="2902485" y="3262147"/>
                </a:lnTo>
                <a:lnTo>
                  <a:pt x="2902398" y="3262505"/>
                </a:lnTo>
                <a:lnTo>
                  <a:pt x="2901396" y="3257885"/>
                </a:lnTo>
                <a:cubicBezTo>
                  <a:pt x="2899392" y="3258252"/>
                  <a:pt x="2896077" y="3279448"/>
                  <a:pt x="2894919" y="3283116"/>
                </a:cubicBezTo>
                <a:cubicBezTo>
                  <a:pt x="2890233" y="3307156"/>
                  <a:pt x="2884259" y="3335030"/>
                  <a:pt x="2879362" y="3358244"/>
                </a:cubicBezTo>
                <a:cubicBezTo>
                  <a:pt x="2881375" y="3331960"/>
                  <a:pt x="2887484" y="3309387"/>
                  <a:pt x="2891414" y="3286494"/>
                </a:cubicBezTo>
                <a:cubicBezTo>
                  <a:pt x="2893206" y="3285302"/>
                  <a:pt x="2892748" y="3283515"/>
                  <a:pt x="2892327" y="3281864"/>
                </a:cubicBezTo>
                <a:cubicBezTo>
                  <a:pt x="2888576" y="3284281"/>
                  <a:pt x="2894441" y="3268950"/>
                  <a:pt x="2895519" y="3264289"/>
                </a:cubicBezTo>
                <a:cubicBezTo>
                  <a:pt x="2898882" y="3252156"/>
                  <a:pt x="2902207" y="3239883"/>
                  <a:pt x="2906782" y="3228390"/>
                </a:cubicBezTo>
                <a:lnTo>
                  <a:pt x="2909765" y="3219968"/>
                </a:lnTo>
                <a:close/>
                <a:moveTo>
                  <a:pt x="1541244" y="3166954"/>
                </a:moveTo>
                <a:lnTo>
                  <a:pt x="1537962" y="3173062"/>
                </a:lnTo>
                <a:lnTo>
                  <a:pt x="1523918" y="3211475"/>
                </a:lnTo>
                <a:cubicBezTo>
                  <a:pt x="1523239" y="3213261"/>
                  <a:pt x="1522962" y="3214095"/>
                  <a:pt x="1522952" y="3214303"/>
                </a:cubicBezTo>
                <a:cubicBezTo>
                  <a:pt x="1522924" y="3214920"/>
                  <a:pt x="1525307" y="3209883"/>
                  <a:pt x="1526455" y="3207906"/>
                </a:cubicBezTo>
                <a:lnTo>
                  <a:pt x="1542285" y="3168526"/>
                </a:lnTo>
                <a:close/>
                <a:moveTo>
                  <a:pt x="1787675" y="3166780"/>
                </a:moveTo>
                <a:cubicBezTo>
                  <a:pt x="1787989" y="3169211"/>
                  <a:pt x="1787164" y="3171848"/>
                  <a:pt x="1785392" y="3173590"/>
                </a:cubicBezTo>
                <a:cubicBezTo>
                  <a:pt x="1785669" y="3171871"/>
                  <a:pt x="1785755" y="3170606"/>
                  <a:pt x="1786014" y="3169553"/>
                </a:cubicBezTo>
                <a:cubicBezTo>
                  <a:pt x="1786273" y="3168499"/>
                  <a:pt x="1786705" y="3167656"/>
                  <a:pt x="1787675" y="3166780"/>
                </a:cubicBezTo>
                <a:close/>
                <a:moveTo>
                  <a:pt x="3235556" y="3166770"/>
                </a:moveTo>
                <a:lnTo>
                  <a:pt x="3235317" y="3167326"/>
                </a:lnTo>
                <a:cubicBezTo>
                  <a:pt x="3233856" y="3169711"/>
                  <a:pt x="3233856" y="3169711"/>
                  <a:pt x="3233856" y="3169711"/>
                </a:cubicBezTo>
                <a:close/>
                <a:moveTo>
                  <a:pt x="2641694" y="3162702"/>
                </a:moveTo>
                <a:lnTo>
                  <a:pt x="2641650" y="3162792"/>
                </a:lnTo>
                <a:cubicBezTo>
                  <a:pt x="2641226" y="3163814"/>
                  <a:pt x="2640874" y="3164839"/>
                  <a:pt x="2640652" y="3165703"/>
                </a:cubicBezTo>
                <a:cubicBezTo>
                  <a:pt x="2640506" y="3166279"/>
                  <a:pt x="2640415" y="3166783"/>
                  <a:pt x="2640402" y="3167168"/>
                </a:cubicBezTo>
                <a:lnTo>
                  <a:pt x="2640574" y="3167795"/>
                </a:lnTo>
                <a:close/>
                <a:moveTo>
                  <a:pt x="2644584" y="3157986"/>
                </a:moveTo>
                <a:lnTo>
                  <a:pt x="2643053" y="3162317"/>
                </a:lnTo>
                <a:lnTo>
                  <a:pt x="2641148" y="3167730"/>
                </a:lnTo>
                <a:lnTo>
                  <a:pt x="2641234" y="3167700"/>
                </a:lnTo>
                <a:cubicBezTo>
                  <a:pt x="2642920" y="3166249"/>
                  <a:pt x="2645955" y="3158764"/>
                  <a:pt x="2645770" y="3158042"/>
                </a:cubicBezTo>
                <a:close/>
                <a:moveTo>
                  <a:pt x="2457848" y="3156670"/>
                </a:moveTo>
                <a:cubicBezTo>
                  <a:pt x="2458815" y="3154399"/>
                  <a:pt x="2457159" y="3161855"/>
                  <a:pt x="2455082" y="3170253"/>
                </a:cubicBezTo>
                <a:lnTo>
                  <a:pt x="2453874" y="3169616"/>
                </a:lnTo>
                <a:lnTo>
                  <a:pt x="2455925" y="3162507"/>
                </a:lnTo>
                <a:cubicBezTo>
                  <a:pt x="2456912" y="3159263"/>
                  <a:pt x="2457526" y="3157426"/>
                  <a:pt x="2457848" y="3156670"/>
                </a:cubicBezTo>
                <a:close/>
                <a:moveTo>
                  <a:pt x="3703253" y="3154231"/>
                </a:moveTo>
                <a:lnTo>
                  <a:pt x="3703457" y="3154464"/>
                </a:lnTo>
                <a:cubicBezTo>
                  <a:pt x="3703521" y="3154808"/>
                  <a:pt x="3703312" y="3155077"/>
                  <a:pt x="3702805" y="3155134"/>
                </a:cubicBezTo>
                <a:close/>
                <a:moveTo>
                  <a:pt x="1821556" y="3153009"/>
                </a:moveTo>
                <a:cubicBezTo>
                  <a:pt x="1821817" y="3152859"/>
                  <a:pt x="1822035" y="3153008"/>
                  <a:pt x="1822118" y="3153649"/>
                </a:cubicBezTo>
                <a:cubicBezTo>
                  <a:pt x="1822328" y="3155269"/>
                  <a:pt x="1820407" y="3157156"/>
                  <a:pt x="1820407" y="3157156"/>
                </a:cubicBezTo>
                <a:cubicBezTo>
                  <a:pt x="1819995" y="3156876"/>
                  <a:pt x="1820086" y="3155952"/>
                  <a:pt x="1820378" y="3155041"/>
                </a:cubicBezTo>
                <a:cubicBezTo>
                  <a:pt x="1820671" y="3154131"/>
                  <a:pt x="1821163" y="3153234"/>
                  <a:pt x="1821556" y="3153009"/>
                </a:cubicBezTo>
                <a:close/>
                <a:moveTo>
                  <a:pt x="2890325" y="3151077"/>
                </a:moveTo>
                <a:cubicBezTo>
                  <a:pt x="2884449" y="3157482"/>
                  <a:pt x="2881958" y="3169601"/>
                  <a:pt x="2877928" y="3179122"/>
                </a:cubicBezTo>
                <a:cubicBezTo>
                  <a:pt x="2868315" y="3205074"/>
                  <a:pt x="2857121" y="3233044"/>
                  <a:pt x="2850778" y="3263578"/>
                </a:cubicBezTo>
                <a:cubicBezTo>
                  <a:pt x="2850216" y="3265481"/>
                  <a:pt x="2849995" y="3266366"/>
                  <a:pt x="2850001" y="3266582"/>
                </a:cubicBezTo>
                <a:cubicBezTo>
                  <a:pt x="2850018" y="3267227"/>
                  <a:pt x="2852078" y="3261828"/>
                  <a:pt x="2853105" y="3259695"/>
                </a:cubicBezTo>
                <a:cubicBezTo>
                  <a:pt x="2860994" y="3227006"/>
                  <a:pt x="2874110" y="3197676"/>
                  <a:pt x="2885462" y="3166222"/>
                </a:cubicBezTo>
                <a:cubicBezTo>
                  <a:pt x="2886752" y="3162386"/>
                  <a:pt x="2890747" y="3152727"/>
                  <a:pt x="2890536" y="3151902"/>
                </a:cubicBezTo>
                <a:close/>
                <a:moveTo>
                  <a:pt x="3535097" y="3150924"/>
                </a:moveTo>
                <a:cubicBezTo>
                  <a:pt x="3534355" y="3153709"/>
                  <a:pt x="3533340" y="3155505"/>
                  <a:pt x="3532458" y="3156484"/>
                </a:cubicBezTo>
                <a:cubicBezTo>
                  <a:pt x="3531577" y="3157466"/>
                  <a:pt x="3530829" y="3157631"/>
                  <a:pt x="3530620" y="3157154"/>
                </a:cubicBezTo>
                <a:cubicBezTo>
                  <a:pt x="3530481" y="3156836"/>
                  <a:pt x="3530583" y="3156233"/>
                  <a:pt x="3531044" y="3155397"/>
                </a:cubicBezTo>
                <a:cubicBezTo>
                  <a:pt x="3531658" y="3154282"/>
                  <a:pt x="3532915" y="3152749"/>
                  <a:pt x="3535097" y="3150924"/>
                </a:cubicBezTo>
                <a:close/>
                <a:moveTo>
                  <a:pt x="3680822" y="3146237"/>
                </a:moveTo>
                <a:cubicBezTo>
                  <a:pt x="3681150" y="3148027"/>
                  <a:pt x="3681302" y="3148853"/>
                  <a:pt x="3680288" y="3148968"/>
                </a:cubicBezTo>
                <a:lnTo>
                  <a:pt x="3679511" y="3147675"/>
                </a:lnTo>
                <a:lnTo>
                  <a:pt x="3679654" y="3147308"/>
                </a:lnTo>
                <a:lnTo>
                  <a:pt x="3679458" y="3147340"/>
                </a:lnTo>
                <a:close/>
                <a:moveTo>
                  <a:pt x="3680520" y="3144586"/>
                </a:moveTo>
                <a:cubicBezTo>
                  <a:pt x="3681685" y="3145298"/>
                  <a:pt x="3680822" y="3146237"/>
                  <a:pt x="3680822" y="3146237"/>
                </a:cubicBezTo>
                <a:cubicBezTo>
                  <a:pt x="3680240" y="3145882"/>
                  <a:pt x="3680164" y="3145469"/>
                  <a:pt x="3680235" y="3145145"/>
                </a:cubicBezTo>
                <a:cubicBezTo>
                  <a:pt x="3680304" y="3144822"/>
                  <a:pt x="3680520" y="3144586"/>
                  <a:pt x="3680520" y="3144586"/>
                </a:cubicBezTo>
                <a:close/>
                <a:moveTo>
                  <a:pt x="3667398" y="3144457"/>
                </a:moveTo>
                <a:lnTo>
                  <a:pt x="3667142" y="3145939"/>
                </a:lnTo>
                <a:cubicBezTo>
                  <a:pt x="3666479" y="3149613"/>
                  <a:pt x="3665622" y="3153643"/>
                  <a:pt x="3664493" y="3155948"/>
                </a:cubicBezTo>
                <a:cubicBezTo>
                  <a:pt x="3662771" y="3158320"/>
                  <a:pt x="3662671" y="3156365"/>
                  <a:pt x="3663139" y="3153151"/>
                </a:cubicBezTo>
                <a:lnTo>
                  <a:pt x="3663679" y="3150424"/>
                </a:lnTo>
                <a:lnTo>
                  <a:pt x="3665299" y="3147883"/>
                </a:lnTo>
                <a:close/>
                <a:moveTo>
                  <a:pt x="3479630" y="3144294"/>
                </a:moveTo>
                <a:cubicBezTo>
                  <a:pt x="3479610" y="3144435"/>
                  <a:pt x="3478778" y="3145661"/>
                  <a:pt x="3477860" y="3147125"/>
                </a:cubicBezTo>
                <a:lnTo>
                  <a:pt x="3478476" y="3145592"/>
                </a:lnTo>
                <a:lnTo>
                  <a:pt x="3478961" y="3145000"/>
                </a:lnTo>
                <a:cubicBezTo>
                  <a:pt x="3479448" y="3144424"/>
                  <a:pt x="3479640" y="3144223"/>
                  <a:pt x="3479630" y="3144294"/>
                </a:cubicBezTo>
                <a:close/>
                <a:moveTo>
                  <a:pt x="3660361" y="3143279"/>
                </a:moveTo>
                <a:lnTo>
                  <a:pt x="3656505" y="3157531"/>
                </a:lnTo>
                <a:lnTo>
                  <a:pt x="3654271" y="3160236"/>
                </a:lnTo>
                <a:cubicBezTo>
                  <a:pt x="3653495" y="3161019"/>
                  <a:pt x="3652896" y="3161408"/>
                  <a:pt x="3652632" y="3161135"/>
                </a:cubicBezTo>
                <a:cubicBezTo>
                  <a:pt x="3652478" y="3160975"/>
                  <a:pt x="3652453" y="3160627"/>
                  <a:pt x="3652529" y="3160132"/>
                </a:cubicBezTo>
                <a:cubicBezTo>
                  <a:pt x="3652606" y="3159638"/>
                  <a:pt x="3652785" y="3158999"/>
                  <a:pt x="3653040" y="3158259"/>
                </a:cubicBezTo>
                <a:cubicBezTo>
                  <a:pt x="3654570" y="3153818"/>
                  <a:pt x="3658840" y="3145736"/>
                  <a:pt x="3660217" y="3143540"/>
                </a:cubicBezTo>
                <a:close/>
                <a:moveTo>
                  <a:pt x="3409627" y="3139355"/>
                </a:moveTo>
                <a:lnTo>
                  <a:pt x="3408586" y="3142978"/>
                </a:lnTo>
                <a:lnTo>
                  <a:pt x="3409205" y="3140026"/>
                </a:lnTo>
                <a:close/>
                <a:moveTo>
                  <a:pt x="3626904" y="3138383"/>
                </a:moveTo>
                <a:lnTo>
                  <a:pt x="3623333" y="3150997"/>
                </a:lnTo>
                <a:lnTo>
                  <a:pt x="3622358" y="3152418"/>
                </a:lnTo>
                <a:cubicBezTo>
                  <a:pt x="3620546" y="3155163"/>
                  <a:pt x="3618535" y="3158340"/>
                  <a:pt x="3616076" y="3162434"/>
                </a:cubicBezTo>
                <a:cubicBezTo>
                  <a:pt x="3614971" y="3163797"/>
                  <a:pt x="3609084" y="3173895"/>
                  <a:pt x="3607206" y="3175500"/>
                </a:cubicBezTo>
                <a:lnTo>
                  <a:pt x="3607043" y="3174099"/>
                </a:lnTo>
                <a:lnTo>
                  <a:pt x="3607099" y="3173417"/>
                </a:lnTo>
                <a:lnTo>
                  <a:pt x="3609628" y="3168415"/>
                </a:lnTo>
                <a:cubicBezTo>
                  <a:pt x="3613140" y="3162571"/>
                  <a:pt x="3618594" y="3155474"/>
                  <a:pt x="3619909" y="3152656"/>
                </a:cubicBezTo>
                <a:close/>
                <a:moveTo>
                  <a:pt x="3590729" y="3135771"/>
                </a:moveTo>
                <a:lnTo>
                  <a:pt x="3587218" y="3147728"/>
                </a:lnTo>
                <a:lnTo>
                  <a:pt x="3585350" y="3156869"/>
                </a:lnTo>
                <a:lnTo>
                  <a:pt x="3572962" y="3177885"/>
                </a:lnTo>
                <a:lnTo>
                  <a:pt x="3570959" y="3181043"/>
                </a:lnTo>
                <a:lnTo>
                  <a:pt x="3571387" y="3178682"/>
                </a:lnTo>
                <a:cubicBezTo>
                  <a:pt x="3572073" y="3175128"/>
                  <a:pt x="3572385" y="3173187"/>
                  <a:pt x="3572413" y="3172337"/>
                </a:cubicBezTo>
                <a:lnTo>
                  <a:pt x="3572128" y="3172418"/>
                </a:lnTo>
                <a:lnTo>
                  <a:pt x="3577983" y="3162138"/>
                </a:lnTo>
                <a:cubicBezTo>
                  <a:pt x="3581721" y="3154771"/>
                  <a:pt x="3584994" y="3147479"/>
                  <a:pt x="3587967" y="3140156"/>
                </a:cubicBezTo>
                <a:close/>
                <a:moveTo>
                  <a:pt x="2654164" y="3134731"/>
                </a:moveTo>
                <a:lnTo>
                  <a:pt x="2651252" y="3137353"/>
                </a:lnTo>
                <a:lnTo>
                  <a:pt x="2649539" y="3139901"/>
                </a:lnTo>
                <a:lnTo>
                  <a:pt x="2647837" y="3146227"/>
                </a:lnTo>
                <a:lnTo>
                  <a:pt x="2646163" y="3153816"/>
                </a:lnTo>
                <a:lnTo>
                  <a:pt x="2646284" y="3153669"/>
                </a:lnTo>
                <a:cubicBezTo>
                  <a:pt x="2647926" y="3151059"/>
                  <a:pt x="2650085" y="3144508"/>
                  <a:pt x="2650677" y="3143752"/>
                </a:cubicBezTo>
                <a:cubicBezTo>
                  <a:pt x="2651323" y="3141834"/>
                  <a:pt x="2652561" y="3139159"/>
                  <a:pt x="2653580" y="3136741"/>
                </a:cubicBezTo>
                <a:close/>
                <a:moveTo>
                  <a:pt x="1827766" y="3134568"/>
                </a:moveTo>
                <a:cubicBezTo>
                  <a:pt x="1828365" y="3134691"/>
                  <a:pt x="1828772" y="3135084"/>
                  <a:pt x="1828394" y="3135659"/>
                </a:cubicBezTo>
                <a:lnTo>
                  <a:pt x="1825978" y="3135093"/>
                </a:lnTo>
                <a:cubicBezTo>
                  <a:pt x="1826373" y="3134589"/>
                  <a:pt x="1827165" y="3134443"/>
                  <a:pt x="1827766" y="3134568"/>
                </a:cubicBezTo>
                <a:close/>
                <a:moveTo>
                  <a:pt x="2657094" y="3134138"/>
                </a:moveTo>
                <a:lnTo>
                  <a:pt x="2651610" y="3151499"/>
                </a:lnTo>
                <a:cubicBezTo>
                  <a:pt x="2651233" y="3152072"/>
                  <a:pt x="2650794" y="3152405"/>
                  <a:pt x="2650601" y="3152674"/>
                </a:cubicBezTo>
                <a:cubicBezTo>
                  <a:pt x="2650504" y="3152809"/>
                  <a:pt x="2650469" y="3152928"/>
                  <a:pt x="2650534" y="3153054"/>
                </a:cubicBezTo>
                <a:cubicBezTo>
                  <a:pt x="2650599" y="3153178"/>
                  <a:pt x="2650763" y="3153310"/>
                  <a:pt x="2651067" y="3153471"/>
                </a:cubicBezTo>
                <a:cubicBezTo>
                  <a:pt x="2651067" y="3153471"/>
                  <a:pt x="2651317" y="3153425"/>
                  <a:pt x="2651510" y="3153154"/>
                </a:cubicBezTo>
                <a:cubicBezTo>
                  <a:pt x="2651703" y="3152886"/>
                  <a:pt x="2651839" y="3152393"/>
                  <a:pt x="2651610" y="3151499"/>
                </a:cubicBezTo>
                <a:cubicBezTo>
                  <a:pt x="2653147" y="3148625"/>
                  <a:pt x="2655483" y="3145461"/>
                  <a:pt x="2657565" y="3140616"/>
                </a:cubicBezTo>
                <a:lnTo>
                  <a:pt x="2658386" y="3136875"/>
                </a:lnTo>
                <a:lnTo>
                  <a:pt x="2657624" y="3137492"/>
                </a:lnTo>
                <a:cubicBezTo>
                  <a:pt x="2658495" y="3134306"/>
                  <a:pt x="2658495" y="3134306"/>
                  <a:pt x="2658495" y="3134306"/>
                </a:cubicBezTo>
                <a:close/>
                <a:moveTo>
                  <a:pt x="3650954" y="3129288"/>
                </a:moveTo>
                <a:cubicBezTo>
                  <a:pt x="3650792" y="3130419"/>
                  <a:pt x="3650652" y="3131389"/>
                  <a:pt x="3650652" y="3131389"/>
                </a:cubicBezTo>
                <a:cubicBezTo>
                  <a:pt x="3649509" y="3130204"/>
                  <a:pt x="3649236" y="3129642"/>
                  <a:pt x="3649424" y="3129395"/>
                </a:cubicBezTo>
                <a:cubicBezTo>
                  <a:pt x="3649611" y="3129148"/>
                  <a:pt x="3650258" y="3129215"/>
                  <a:pt x="3650954" y="3129288"/>
                </a:cubicBezTo>
                <a:close/>
                <a:moveTo>
                  <a:pt x="1822622" y="3126664"/>
                </a:moveTo>
                <a:cubicBezTo>
                  <a:pt x="1822937" y="3129095"/>
                  <a:pt x="1823059" y="3130041"/>
                  <a:pt x="1821181" y="3130973"/>
                </a:cubicBezTo>
                <a:cubicBezTo>
                  <a:pt x="1821067" y="3130094"/>
                  <a:pt x="1821206" y="3129236"/>
                  <a:pt x="1821485" y="3128486"/>
                </a:cubicBezTo>
                <a:cubicBezTo>
                  <a:pt x="1821761" y="3127737"/>
                  <a:pt x="1822179" y="3127100"/>
                  <a:pt x="1822622" y="3126664"/>
                </a:cubicBezTo>
                <a:close/>
                <a:moveTo>
                  <a:pt x="1804527" y="3117875"/>
                </a:moveTo>
                <a:cubicBezTo>
                  <a:pt x="1803769" y="3118534"/>
                  <a:pt x="1802520" y="3121903"/>
                  <a:pt x="1802520" y="3121903"/>
                </a:cubicBezTo>
                <a:cubicBezTo>
                  <a:pt x="1802633" y="3122781"/>
                  <a:pt x="1803377" y="3122736"/>
                  <a:pt x="1804037" y="3122048"/>
                </a:cubicBezTo>
                <a:cubicBezTo>
                  <a:pt x="1804697" y="3121362"/>
                  <a:pt x="1805275" y="3120033"/>
                  <a:pt x="1805057" y="3118344"/>
                </a:cubicBezTo>
                <a:cubicBezTo>
                  <a:pt x="1804978" y="3117737"/>
                  <a:pt x="1804780" y="3117655"/>
                  <a:pt x="1804527" y="3117875"/>
                </a:cubicBezTo>
                <a:close/>
                <a:moveTo>
                  <a:pt x="3382793" y="3112736"/>
                </a:moveTo>
                <a:cubicBezTo>
                  <a:pt x="3382558" y="3111961"/>
                  <a:pt x="3382017" y="3112071"/>
                  <a:pt x="3380892" y="3113906"/>
                </a:cubicBezTo>
                <a:cubicBezTo>
                  <a:pt x="3380105" y="3115190"/>
                  <a:pt x="3378643" y="3117575"/>
                  <a:pt x="3377857" y="3118859"/>
                </a:cubicBezTo>
                <a:cubicBezTo>
                  <a:pt x="3376985" y="3123370"/>
                  <a:pt x="3377295" y="3128606"/>
                  <a:pt x="3378756" y="3126221"/>
                </a:cubicBezTo>
                <a:cubicBezTo>
                  <a:pt x="3380330" y="3123653"/>
                  <a:pt x="3380612" y="3120545"/>
                  <a:pt x="3382860" y="3116876"/>
                </a:cubicBezTo>
                <a:cubicBezTo>
                  <a:pt x="3382959" y="3115170"/>
                  <a:pt x="3383029" y="3113510"/>
                  <a:pt x="3382793" y="3112736"/>
                </a:cubicBezTo>
                <a:close/>
                <a:moveTo>
                  <a:pt x="3399754" y="3110063"/>
                </a:moveTo>
                <a:cubicBezTo>
                  <a:pt x="3391433" y="3123638"/>
                  <a:pt x="3382326" y="3138499"/>
                  <a:pt x="3374007" y="3152074"/>
                </a:cubicBezTo>
                <a:cubicBezTo>
                  <a:pt x="3373220" y="3153358"/>
                  <a:pt x="3373220" y="3153358"/>
                  <a:pt x="3373220" y="3153358"/>
                </a:cubicBezTo>
                <a:cubicBezTo>
                  <a:pt x="3370100" y="3161539"/>
                  <a:pt x="3366277" y="3167776"/>
                  <a:pt x="3362961" y="3175838"/>
                </a:cubicBezTo>
                <a:cubicBezTo>
                  <a:pt x="3359926" y="3180791"/>
                  <a:pt x="3359166" y="3193951"/>
                  <a:pt x="3361415" y="3190281"/>
                </a:cubicBezTo>
                <a:cubicBezTo>
                  <a:pt x="3374034" y="3163949"/>
                  <a:pt x="3387133" y="3136394"/>
                  <a:pt x="3399754" y="3110063"/>
                </a:cubicBezTo>
                <a:close/>
                <a:moveTo>
                  <a:pt x="1618901" y="3109408"/>
                </a:moveTo>
                <a:lnTo>
                  <a:pt x="1612282" y="3126730"/>
                </a:lnTo>
                <a:lnTo>
                  <a:pt x="1611071" y="3132521"/>
                </a:lnTo>
                <a:lnTo>
                  <a:pt x="1594864" y="3160920"/>
                </a:lnTo>
                <a:lnTo>
                  <a:pt x="1588123" y="3172677"/>
                </a:lnTo>
                <a:lnTo>
                  <a:pt x="1578993" y="3187286"/>
                </a:lnTo>
                <a:cubicBezTo>
                  <a:pt x="1575959" y="3192090"/>
                  <a:pt x="1573220" y="3196430"/>
                  <a:pt x="1570968" y="3200043"/>
                </a:cubicBezTo>
                <a:lnTo>
                  <a:pt x="1569354" y="3202694"/>
                </a:lnTo>
                <a:lnTo>
                  <a:pt x="1571048" y="3196755"/>
                </a:lnTo>
                <a:lnTo>
                  <a:pt x="1574624" y="3183517"/>
                </a:lnTo>
                <a:lnTo>
                  <a:pt x="1599344" y="3142966"/>
                </a:lnTo>
                <a:cubicBezTo>
                  <a:pt x="1600405" y="3141117"/>
                  <a:pt x="1611527" y="3118299"/>
                  <a:pt x="1618838" y="3109442"/>
                </a:cubicBezTo>
                <a:close/>
                <a:moveTo>
                  <a:pt x="3599985" y="3106550"/>
                </a:moveTo>
                <a:lnTo>
                  <a:pt x="3594696" y="3123195"/>
                </a:lnTo>
                <a:lnTo>
                  <a:pt x="3594119" y="3123769"/>
                </a:lnTo>
                <a:cubicBezTo>
                  <a:pt x="3593195" y="3124553"/>
                  <a:pt x="3592592" y="3124880"/>
                  <a:pt x="3592662" y="3124395"/>
                </a:cubicBezTo>
                <a:cubicBezTo>
                  <a:pt x="3593465" y="3118816"/>
                  <a:pt x="3596104" y="3113468"/>
                  <a:pt x="3599064" y="3108175"/>
                </a:cubicBezTo>
                <a:close/>
                <a:moveTo>
                  <a:pt x="3413218" y="3100013"/>
                </a:moveTo>
                <a:lnTo>
                  <a:pt x="3410350" y="3104693"/>
                </a:lnTo>
                <a:cubicBezTo>
                  <a:pt x="3410350" y="3104693"/>
                  <a:pt x="3410350" y="3104693"/>
                  <a:pt x="3393823" y="3140490"/>
                </a:cubicBezTo>
                <a:cubicBezTo>
                  <a:pt x="3391968" y="3146167"/>
                  <a:pt x="3391321" y="3159143"/>
                  <a:pt x="3393570" y="3155472"/>
                </a:cubicBezTo>
                <a:lnTo>
                  <a:pt x="3407977" y="3124163"/>
                </a:lnTo>
                <a:lnTo>
                  <a:pt x="3413051" y="3100646"/>
                </a:lnTo>
                <a:close/>
                <a:moveTo>
                  <a:pt x="3429512" y="3099917"/>
                </a:moveTo>
                <a:lnTo>
                  <a:pt x="3428763" y="3101139"/>
                </a:lnTo>
                <a:lnTo>
                  <a:pt x="3428746" y="3101327"/>
                </a:lnTo>
                <a:lnTo>
                  <a:pt x="3428729" y="3101467"/>
                </a:lnTo>
                <a:close/>
                <a:moveTo>
                  <a:pt x="3184986" y="3095707"/>
                </a:moveTo>
                <a:lnTo>
                  <a:pt x="3184685" y="3097493"/>
                </a:lnTo>
                <a:cubicBezTo>
                  <a:pt x="3184449" y="3098499"/>
                  <a:pt x="3184157" y="3099362"/>
                  <a:pt x="3183792" y="3099958"/>
                </a:cubicBezTo>
                <a:lnTo>
                  <a:pt x="3181156" y="3105135"/>
                </a:lnTo>
                <a:close/>
                <a:moveTo>
                  <a:pt x="2988461" y="3092724"/>
                </a:moveTo>
                <a:lnTo>
                  <a:pt x="2995054" y="3092821"/>
                </a:lnTo>
                <a:lnTo>
                  <a:pt x="2992038" y="3100226"/>
                </a:lnTo>
                <a:cubicBezTo>
                  <a:pt x="2985706" y="3117658"/>
                  <a:pt x="2979875" y="3134996"/>
                  <a:pt x="2973844" y="3151724"/>
                </a:cubicBezTo>
                <a:cubicBezTo>
                  <a:pt x="2967224" y="3168200"/>
                  <a:pt x="2959780" y="3185547"/>
                  <a:pt x="2952370" y="3203032"/>
                </a:cubicBezTo>
                <a:cubicBezTo>
                  <a:pt x="2935311" y="3246331"/>
                  <a:pt x="2924482" y="3292805"/>
                  <a:pt x="2913522" y="3339447"/>
                </a:cubicBezTo>
                <a:cubicBezTo>
                  <a:pt x="2912311" y="3347012"/>
                  <a:pt x="2912134" y="3354387"/>
                  <a:pt x="2910258" y="3360980"/>
                </a:cubicBezTo>
                <a:lnTo>
                  <a:pt x="2908095" y="3366348"/>
                </a:lnTo>
                <a:lnTo>
                  <a:pt x="2907257" y="3365504"/>
                </a:lnTo>
                <a:cubicBezTo>
                  <a:pt x="2910027" y="3354306"/>
                  <a:pt x="2912048" y="3344784"/>
                  <a:pt x="2908101" y="3357757"/>
                </a:cubicBezTo>
                <a:lnTo>
                  <a:pt x="2906050" y="3364866"/>
                </a:lnTo>
                <a:lnTo>
                  <a:pt x="2906044" y="3364863"/>
                </a:lnTo>
                <a:lnTo>
                  <a:pt x="2906033" y="3364922"/>
                </a:lnTo>
                <a:lnTo>
                  <a:pt x="2901971" y="3379000"/>
                </a:lnTo>
                <a:cubicBezTo>
                  <a:pt x="2902740" y="3377563"/>
                  <a:pt x="2904008" y="3373983"/>
                  <a:pt x="2904960" y="3370785"/>
                </a:cubicBezTo>
                <a:lnTo>
                  <a:pt x="2906033" y="3364922"/>
                </a:lnTo>
                <a:lnTo>
                  <a:pt x="2906050" y="3364866"/>
                </a:lnTo>
                <a:lnTo>
                  <a:pt x="2907257" y="3365504"/>
                </a:lnTo>
                <a:cubicBezTo>
                  <a:pt x="2905053" y="3373970"/>
                  <a:pt x="2902060" y="3383446"/>
                  <a:pt x="2901059" y="3383630"/>
                </a:cubicBezTo>
                <a:cubicBezTo>
                  <a:pt x="2902060" y="3383446"/>
                  <a:pt x="2900970" y="3379183"/>
                  <a:pt x="2900970" y="3379183"/>
                </a:cubicBezTo>
                <a:cubicBezTo>
                  <a:pt x="2900337" y="3376709"/>
                  <a:pt x="2898967" y="3379551"/>
                  <a:pt x="2898087" y="3376114"/>
                </a:cubicBezTo>
                <a:cubicBezTo>
                  <a:pt x="2898455" y="3373455"/>
                  <a:pt x="2899868" y="3365997"/>
                  <a:pt x="2900570" y="3360541"/>
                </a:cubicBezTo>
                <a:cubicBezTo>
                  <a:pt x="2906457" y="3328219"/>
                  <a:pt x="2912912" y="3290610"/>
                  <a:pt x="2922392" y="3259356"/>
                </a:cubicBezTo>
                <a:cubicBezTo>
                  <a:pt x="2931862" y="3224649"/>
                  <a:pt x="2947350" y="3192292"/>
                  <a:pt x="2960203" y="3157827"/>
                </a:cubicBezTo>
                <a:cubicBezTo>
                  <a:pt x="2959991" y="3157003"/>
                  <a:pt x="2961861" y="3151332"/>
                  <a:pt x="2960860" y="3151516"/>
                </a:cubicBezTo>
                <a:cubicBezTo>
                  <a:pt x="2959858" y="3151700"/>
                  <a:pt x="2953115" y="3163592"/>
                  <a:pt x="2953326" y="3164417"/>
                </a:cubicBezTo>
                <a:cubicBezTo>
                  <a:pt x="2947618" y="3176262"/>
                  <a:pt x="2941632" y="3195213"/>
                  <a:pt x="2937848" y="3205698"/>
                </a:cubicBezTo>
                <a:cubicBezTo>
                  <a:pt x="2930281" y="3226667"/>
                  <a:pt x="2924417" y="3241996"/>
                  <a:pt x="2918887" y="3262735"/>
                </a:cubicBezTo>
                <a:cubicBezTo>
                  <a:pt x="2908672" y="3299308"/>
                  <a:pt x="2903707" y="3330452"/>
                  <a:pt x="2895695" y="3366763"/>
                </a:cubicBezTo>
                <a:cubicBezTo>
                  <a:pt x="2894161" y="3377842"/>
                  <a:pt x="2892502" y="3384337"/>
                  <a:pt x="2889176" y="3396609"/>
                </a:cubicBezTo>
                <a:cubicBezTo>
                  <a:pt x="2887846" y="3399949"/>
                  <a:pt x="2887147" y="3400294"/>
                  <a:pt x="2886965" y="3398977"/>
                </a:cubicBezTo>
                <a:cubicBezTo>
                  <a:pt x="2886781" y="3397661"/>
                  <a:pt x="2887111" y="3394685"/>
                  <a:pt x="2887839" y="3391384"/>
                </a:cubicBezTo>
                <a:cubicBezTo>
                  <a:pt x="2888208" y="3388725"/>
                  <a:pt x="2889376" y="3388511"/>
                  <a:pt x="2889076" y="3383238"/>
                </a:cubicBezTo>
                <a:cubicBezTo>
                  <a:pt x="2886104" y="3375722"/>
                  <a:pt x="2889220" y="3362625"/>
                  <a:pt x="2890755" y="3351546"/>
                </a:cubicBezTo>
                <a:cubicBezTo>
                  <a:pt x="2899770" y="3293887"/>
                  <a:pt x="2915938" y="3238226"/>
                  <a:pt x="2936991" y="3185268"/>
                </a:cubicBezTo>
                <a:cubicBezTo>
                  <a:pt x="2939072" y="3180423"/>
                  <a:pt x="2943645" y="3168929"/>
                  <a:pt x="2946306" y="3162250"/>
                </a:cubicBezTo>
                <a:lnTo>
                  <a:pt x="2946145" y="3161145"/>
                </a:lnTo>
                <a:close/>
                <a:moveTo>
                  <a:pt x="3519471" y="3090506"/>
                </a:moveTo>
                <a:lnTo>
                  <a:pt x="3516896" y="3095802"/>
                </a:lnTo>
                <a:lnTo>
                  <a:pt x="3516342" y="3097311"/>
                </a:lnTo>
                <a:cubicBezTo>
                  <a:pt x="3516777" y="3096630"/>
                  <a:pt x="3517377" y="3095429"/>
                  <a:pt x="3518014" y="3094014"/>
                </a:cubicBezTo>
                <a:close/>
                <a:moveTo>
                  <a:pt x="3598035" y="3089908"/>
                </a:moveTo>
                <a:lnTo>
                  <a:pt x="3597491" y="3089988"/>
                </a:lnTo>
                <a:lnTo>
                  <a:pt x="3596380" y="3090153"/>
                </a:lnTo>
                <a:cubicBezTo>
                  <a:pt x="3596380" y="3090153"/>
                  <a:pt x="3596931" y="3090071"/>
                  <a:pt x="3597414" y="3090000"/>
                </a:cubicBezTo>
                <a:lnTo>
                  <a:pt x="3597491" y="3089988"/>
                </a:lnTo>
                <a:lnTo>
                  <a:pt x="3598009" y="3089913"/>
                </a:lnTo>
                <a:cubicBezTo>
                  <a:pt x="3598138" y="3089893"/>
                  <a:pt x="3598173" y="3089888"/>
                  <a:pt x="3598035" y="3089908"/>
                </a:cubicBezTo>
                <a:close/>
                <a:moveTo>
                  <a:pt x="3002855" y="3088387"/>
                </a:moveTo>
                <a:lnTo>
                  <a:pt x="2999498" y="3096860"/>
                </a:lnTo>
                <a:cubicBezTo>
                  <a:pt x="2994677" y="3108668"/>
                  <a:pt x="2989685" y="3120742"/>
                  <a:pt x="2984460" y="3133794"/>
                </a:cubicBezTo>
                <a:cubicBezTo>
                  <a:pt x="2983899" y="3135697"/>
                  <a:pt x="2982183" y="3139575"/>
                  <a:pt x="2981141" y="3141314"/>
                </a:cubicBezTo>
                <a:cubicBezTo>
                  <a:pt x="2980101" y="3143053"/>
                  <a:pt x="2979737" y="3142652"/>
                  <a:pt x="2981879" y="3135996"/>
                </a:cubicBezTo>
                <a:cubicBezTo>
                  <a:pt x="2984582" y="3130173"/>
                  <a:pt x="2987243" y="3123494"/>
                  <a:pt x="2989078" y="3117686"/>
                </a:cubicBezTo>
                <a:cubicBezTo>
                  <a:pt x="2990969" y="3112444"/>
                  <a:pt x="2992299" y="3108421"/>
                  <a:pt x="2993551" y="3104519"/>
                </a:cubicBezTo>
                <a:lnTo>
                  <a:pt x="2997310" y="3092854"/>
                </a:lnTo>
                <a:lnTo>
                  <a:pt x="2998347" y="3092870"/>
                </a:lnTo>
                <a:close/>
                <a:moveTo>
                  <a:pt x="3420600" y="3087967"/>
                </a:moveTo>
                <a:lnTo>
                  <a:pt x="3417981" y="3092240"/>
                </a:lnTo>
                <a:lnTo>
                  <a:pt x="3415124" y="3103134"/>
                </a:lnTo>
                <a:lnTo>
                  <a:pt x="3410646" y="3118362"/>
                </a:lnTo>
                <a:lnTo>
                  <a:pt x="3416389" y="3105880"/>
                </a:lnTo>
                <a:close/>
                <a:moveTo>
                  <a:pt x="2990174" y="3086203"/>
                </a:moveTo>
                <a:cubicBezTo>
                  <a:pt x="2992126" y="3085196"/>
                  <a:pt x="2994424" y="3085436"/>
                  <a:pt x="2993967" y="3087175"/>
                </a:cubicBezTo>
                <a:cubicBezTo>
                  <a:pt x="2993663" y="3088335"/>
                  <a:pt x="2992134" y="3090159"/>
                  <a:pt x="2988461" y="3092724"/>
                </a:cubicBezTo>
                <a:cubicBezTo>
                  <a:pt x="2986617" y="3089468"/>
                  <a:pt x="2988222" y="3087212"/>
                  <a:pt x="2990174" y="3086203"/>
                </a:cubicBezTo>
                <a:close/>
                <a:moveTo>
                  <a:pt x="3523372" y="3085269"/>
                </a:moveTo>
                <a:lnTo>
                  <a:pt x="3523577" y="3085502"/>
                </a:lnTo>
                <a:cubicBezTo>
                  <a:pt x="3523639" y="3085845"/>
                  <a:pt x="3523430" y="3086115"/>
                  <a:pt x="3522924" y="3086172"/>
                </a:cubicBezTo>
                <a:close/>
                <a:moveTo>
                  <a:pt x="3130404" y="3084855"/>
                </a:moveTo>
                <a:lnTo>
                  <a:pt x="3129207" y="3088522"/>
                </a:lnTo>
                <a:cubicBezTo>
                  <a:pt x="3128796" y="3091014"/>
                  <a:pt x="3128656" y="3093451"/>
                  <a:pt x="3128558" y="3095156"/>
                </a:cubicBezTo>
                <a:cubicBezTo>
                  <a:pt x="3115854" y="3124716"/>
                  <a:pt x="3103149" y="3154277"/>
                  <a:pt x="3093986" y="3184241"/>
                </a:cubicBezTo>
                <a:cubicBezTo>
                  <a:pt x="3091344" y="3188551"/>
                  <a:pt x="3088998" y="3193044"/>
                  <a:pt x="3086822" y="3197642"/>
                </a:cubicBezTo>
                <a:lnTo>
                  <a:pt x="3081408" y="3210036"/>
                </a:lnTo>
                <a:lnTo>
                  <a:pt x="3081630" y="3207107"/>
                </a:lnTo>
                <a:cubicBezTo>
                  <a:pt x="3081971" y="3205834"/>
                  <a:pt x="3082433" y="3204416"/>
                  <a:pt x="3082631" y="3202770"/>
                </a:cubicBezTo>
                <a:cubicBezTo>
                  <a:pt x="3094042" y="3169137"/>
                  <a:pt x="3108405" y="3133780"/>
                  <a:pt x="3121305" y="3100808"/>
                </a:cubicBezTo>
                <a:cubicBezTo>
                  <a:pt x="3121109" y="3104219"/>
                  <a:pt x="3121025" y="3107447"/>
                  <a:pt x="3123274" y="3103779"/>
                </a:cubicBezTo>
                <a:close/>
                <a:moveTo>
                  <a:pt x="3355217" y="3081961"/>
                </a:moveTo>
                <a:cubicBezTo>
                  <a:pt x="3354474" y="3084746"/>
                  <a:pt x="3353459" y="3086542"/>
                  <a:pt x="3352578" y="3087522"/>
                </a:cubicBezTo>
                <a:cubicBezTo>
                  <a:pt x="3351695" y="3088504"/>
                  <a:pt x="3350948" y="3088668"/>
                  <a:pt x="3350740" y="3088191"/>
                </a:cubicBezTo>
                <a:cubicBezTo>
                  <a:pt x="3350600" y="3087874"/>
                  <a:pt x="3350701" y="3087270"/>
                  <a:pt x="3351163" y="3086434"/>
                </a:cubicBezTo>
                <a:cubicBezTo>
                  <a:pt x="3351778" y="3085318"/>
                  <a:pt x="3353034" y="3083787"/>
                  <a:pt x="3355217" y="3081961"/>
                </a:cubicBezTo>
                <a:close/>
                <a:moveTo>
                  <a:pt x="3132158" y="3080199"/>
                </a:moveTo>
                <a:lnTo>
                  <a:pt x="3130404" y="3084855"/>
                </a:lnTo>
                <a:lnTo>
                  <a:pt x="3131480" y="3081556"/>
                </a:lnTo>
                <a:close/>
                <a:moveTo>
                  <a:pt x="3442322" y="3079015"/>
                </a:moveTo>
                <a:lnTo>
                  <a:pt x="3430567" y="3098195"/>
                </a:lnTo>
                <a:lnTo>
                  <a:pt x="3440029" y="3083694"/>
                </a:lnTo>
                <a:close/>
                <a:moveTo>
                  <a:pt x="3471813" y="3076858"/>
                </a:moveTo>
                <a:lnTo>
                  <a:pt x="3471103" y="3077901"/>
                </a:lnTo>
                <a:lnTo>
                  <a:pt x="3470897" y="3078275"/>
                </a:lnTo>
                <a:lnTo>
                  <a:pt x="3471759" y="3077238"/>
                </a:lnTo>
                <a:close/>
                <a:moveTo>
                  <a:pt x="3614589" y="3076571"/>
                </a:moveTo>
                <a:cubicBezTo>
                  <a:pt x="3614339" y="3076800"/>
                  <a:pt x="3614128" y="3077239"/>
                  <a:pt x="3613982" y="3077724"/>
                </a:cubicBezTo>
                <a:cubicBezTo>
                  <a:pt x="3613834" y="3078211"/>
                  <a:pt x="3613750" y="3078743"/>
                  <a:pt x="3613753" y="3079159"/>
                </a:cubicBezTo>
                <a:cubicBezTo>
                  <a:pt x="3613759" y="3079989"/>
                  <a:pt x="3614117" y="3080351"/>
                  <a:pt x="3615021" y="3078931"/>
                </a:cubicBezTo>
                <a:cubicBezTo>
                  <a:pt x="3614870" y="3078106"/>
                  <a:pt x="3615883" y="3077991"/>
                  <a:pt x="3615732" y="3077165"/>
                </a:cubicBezTo>
                <a:cubicBezTo>
                  <a:pt x="3615322" y="3076334"/>
                  <a:pt x="3614921" y="3076266"/>
                  <a:pt x="3614589" y="3076571"/>
                </a:cubicBezTo>
                <a:close/>
                <a:moveTo>
                  <a:pt x="1824347" y="3074702"/>
                </a:moveTo>
                <a:lnTo>
                  <a:pt x="1822602" y="3080165"/>
                </a:lnTo>
                <a:cubicBezTo>
                  <a:pt x="1821295" y="3083103"/>
                  <a:pt x="1819636" y="3086370"/>
                  <a:pt x="1818719" y="3087650"/>
                </a:cubicBezTo>
                <a:close/>
                <a:moveTo>
                  <a:pt x="1824365" y="3074645"/>
                </a:moveTo>
                <a:lnTo>
                  <a:pt x="1824370" y="3074649"/>
                </a:lnTo>
                <a:lnTo>
                  <a:pt x="1824347" y="3074702"/>
                </a:lnTo>
                <a:close/>
                <a:moveTo>
                  <a:pt x="3817366" y="3072357"/>
                </a:moveTo>
                <a:lnTo>
                  <a:pt x="3817293" y="3074431"/>
                </a:lnTo>
                <a:lnTo>
                  <a:pt x="3817477" y="3079062"/>
                </a:lnTo>
                <a:lnTo>
                  <a:pt x="3813576" y="3087656"/>
                </a:lnTo>
                <a:lnTo>
                  <a:pt x="3809096" y="3096462"/>
                </a:lnTo>
                <a:lnTo>
                  <a:pt x="3809148" y="3093559"/>
                </a:lnTo>
                <a:lnTo>
                  <a:pt x="3809371" y="3091127"/>
                </a:lnTo>
                <a:close/>
                <a:moveTo>
                  <a:pt x="3447116" y="3071192"/>
                </a:moveTo>
                <a:lnTo>
                  <a:pt x="3446012" y="3072993"/>
                </a:lnTo>
                <a:lnTo>
                  <a:pt x="3444949" y="3076748"/>
                </a:lnTo>
                <a:close/>
                <a:moveTo>
                  <a:pt x="3487440" y="3065591"/>
                </a:moveTo>
                <a:lnTo>
                  <a:pt x="3484245" y="3072255"/>
                </a:lnTo>
                <a:cubicBezTo>
                  <a:pt x="3482808" y="3075223"/>
                  <a:pt x="3481354" y="3078038"/>
                  <a:pt x="3479903" y="3080401"/>
                </a:cubicBezTo>
                <a:lnTo>
                  <a:pt x="3478139" y="3082970"/>
                </a:lnTo>
                <a:lnTo>
                  <a:pt x="3477666" y="3084719"/>
                </a:lnTo>
                <a:lnTo>
                  <a:pt x="3481703" y="3077632"/>
                </a:lnTo>
                <a:lnTo>
                  <a:pt x="3486537" y="3069087"/>
                </a:lnTo>
                <a:close/>
                <a:moveTo>
                  <a:pt x="1645727" y="3065299"/>
                </a:moveTo>
                <a:lnTo>
                  <a:pt x="1639278" y="3082405"/>
                </a:lnTo>
                <a:lnTo>
                  <a:pt x="1637368" y="3085849"/>
                </a:lnTo>
                <a:lnTo>
                  <a:pt x="1639725" y="3078847"/>
                </a:lnTo>
                <a:close/>
                <a:moveTo>
                  <a:pt x="2383196" y="3064626"/>
                </a:moveTo>
                <a:cubicBezTo>
                  <a:pt x="2383698" y="3063014"/>
                  <a:pt x="2383194" y="3062745"/>
                  <a:pt x="2380886" y="3064878"/>
                </a:cubicBezTo>
                <a:lnTo>
                  <a:pt x="2378248" y="3068592"/>
                </a:lnTo>
                <a:lnTo>
                  <a:pt x="2381006" y="3069201"/>
                </a:lnTo>
                <a:close/>
                <a:moveTo>
                  <a:pt x="1829776" y="3062767"/>
                </a:moveTo>
                <a:cubicBezTo>
                  <a:pt x="1830986" y="3060715"/>
                  <a:pt x="1828485" y="3067629"/>
                  <a:pt x="1825462" y="3075394"/>
                </a:cubicBezTo>
                <a:lnTo>
                  <a:pt x="1824370" y="3074649"/>
                </a:lnTo>
                <a:lnTo>
                  <a:pt x="1827212" y="3068110"/>
                </a:lnTo>
                <a:cubicBezTo>
                  <a:pt x="1828558" y="3065131"/>
                  <a:pt x="1829374" y="3063451"/>
                  <a:pt x="1829776" y="3062767"/>
                </a:cubicBezTo>
                <a:close/>
                <a:moveTo>
                  <a:pt x="3436652" y="3062178"/>
                </a:moveTo>
                <a:lnTo>
                  <a:pt x="3430990" y="3072340"/>
                </a:lnTo>
                <a:lnTo>
                  <a:pt x="3429948" y="3076410"/>
                </a:lnTo>
                <a:lnTo>
                  <a:pt x="3431880" y="3072211"/>
                </a:lnTo>
                <a:lnTo>
                  <a:pt x="3429767" y="3077115"/>
                </a:lnTo>
                <a:lnTo>
                  <a:pt x="3426280" y="3090724"/>
                </a:lnTo>
                <a:lnTo>
                  <a:pt x="3422873" y="3104840"/>
                </a:lnTo>
                <a:lnTo>
                  <a:pt x="3430587" y="3086717"/>
                </a:lnTo>
                <a:lnTo>
                  <a:pt x="3435759" y="3065983"/>
                </a:lnTo>
                <a:close/>
                <a:moveTo>
                  <a:pt x="3463762" y="3059043"/>
                </a:moveTo>
                <a:lnTo>
                  <a:pt x="3463470" y="3059520"/>
                </a:lnTo>
                <a:lnTo>
                  <a:pt x="3463740" y="3059119"/>
                </a:lnTo>
                <a:close/>
                <a:moveTo>
                  <a:pt x="3440647" y="3058498"/>
                </a:moveTo>
                <a:lnTo>
                  <a:pt x="3436946" y="3071777"/>
                </a:lnTo>
                <a:lnTo>
                  <a:pt x="3439245" y="3066374"/>
                </a:lnTo>
                <a:cubicBezTo>
                  <a:pt x="3440074" y="3063476"/>
                  <a:pt x="3440608" y="3060397"/>
                  <a:pt x="3440653" y="3058502"/>
                </a:cubicBezTo>
                <a:close/>
                <a:moveTo>
                  <a:pt x="3028008" y="3055046"/>
                </a:moveTo>
                <a:lnTo>
                  <a:pt x="3023562" y="3068272"/>
                </a:lnTo>
                <a:lnTo>
                  <a:pt x="3027560" y="3055437"/>
                </a:lnTo>
                <a:close/>
                <a:moveTo>
                  <a:pt x="522551" y="3054254"/>
                </a:moveTo>
                <a:lnTo>
                  <a:pt x="522854" y="3054323"/>
                </a:lnTo>
                <a:cubicBezTo>
                  <a:pt x="521970" y="3055495"/>
                  <a:pt x="521970" y="3055495"/>
                  <a:pt x="521970" y="3055495"/>
                </a:cubicBezTo>
                <a:close/>
                <a:moveTo>
                  <a:pt x="3617264" y="3050232"/>
                </a:moveTo>
                <a:cubicBezTo>
                  <a:pt x="3616714" y="3050294"/>
                  <a:pt x="3616203" y="3050562"/>
                  <a:pt x="3616278" y="3050975"/>
                </a:cubicBezTo>
                <a:cubicBezTo>
                  <a:pt x="3615416" y="3051915"/>
                  <a:pt x="3618475" y="3050726"/>
                  <a:pt x="3618475" y="3050726"/>
                </a:cubicBezTo>
                <a:cubicBezTo>
                  <a:pt x="3618399" y="3050313"/>
                  <a:pt x="3617812" y="3050169"/>
                  <a:pt x="3617264" y="3050232"/>
                </a:cubicBezTo>
                <a:close/>
                <a:moveTo>
                  <a:pt x="3437083" y="3048144"/>
                </a:moveTo>
                <a:lnTo>
                  <a:pt x="3436213" y="3051539"/>
                </a:lnTo>
                <a:lnTo>
                  <a:pt x="3434785" y="3057395"/>
                </a:lnTo>
                <a:lnTo>
                  <a:pt x="3439084" y="3051821"/>
                </a:lnTo>
                <a:lnTo>
                  <a:pt x="3439145" y="3051562"/>
                </a:lnTo>
                <a:lnTo>
                  <a:pt x="3438514" y="3050915"/>
                </a:lnTo>
                <a:cubicBezTo>
                  <a:pt x="3438076" y="3050207"/>
                  <a:pt x="3437620" y="3049288"/>
                  <a:pt x="3437205" y="3048404"/>
                </a:cubicBezTo>
                <a:close/>
                <a:moveTo>
                  <a:pt x="3498665" y="3047532"/>
                </a:moveTo>
                <a:cubicBezTo>
                  <a:pt x="3498358" y="3047213"/>
                  <a:pt x="3497605" y="3047873"/>
                  <a:pt x="3496705" y="3048955"/>
                </a:cubicBezTo>
                <a:lnTo>
                  <a:pt x="3494085" y="3052576"/>
                </a:lnTo>
                <a:lnTo>
                  <a:pt x="3492048" y="3058885"/>
                </a:lnTo>
                <a:lnTo>
                  <a:pt x="3492346" y="3058541"/>
                </a:lnTo>
                <a:cubicBezTo>
                  <a:pt x="3493186" y="3057552"/>
                  <a:pt x="3495259" y="3055066"/>
                  <a:pt x="3496874" y="3052695"/>
                </a:cubicBezTo>
                <a:cubicBezTo>
                  <a:pt x="3498489" y="3050323"/>
                  <a:pt x="3499650" y="3048064"/>
                  <a:pt x="3498665" y="3047532"/>
                </a:cubicBezTo>
                <a:close/>
                <a:moveTo>
                  <a:pt x="2391473" y="3042239"/>
                </a:moveTo>
                <a:cubicBezTo>
                  <a:pt x="2389325" y="3042370"/>
                  <a:pt x="2386984" y="3055173"/>
                  <a:pt x="2386143" y="3057675"/>
                </a:cubicBezTo>
                <a:lnTo>
                  <a:pt x="2382085" y="3069528"/>
                </a:lnTo>
                <a:lnTo>
                  <a:pt x="2383651" y="3070064"/>
                </a:lnTo>
                <a:lnTo>
                  <a:pt x="2389644" y="3052561"/>
                </a:lnTo>
                <a:cubicBezTo>
                  <a:pt x="2389522" y="3051616"/>
                  <a:pt x="2393456" y="3042118"/>
                  <a:pt x="2391473" y="3042239"/>
                </a:cubicBezTo>
                <a:close/>
                <a:moveTo>
                  <a:pt x="3237655" y="3040976"/>
                </a:moveTo>
                <a:lnTo>
                  <a:pt x="3236829" y="3043616"/>
                </a:lnTo>
                <a:lnTo>
                  <a:pt x="3237757" y="3041748"/>
                </a:lnTo>
                <a:close/>
                <a:moveTo>
                  <a:pt x="3729378" y="3039160"/>
                </a:moveTo>
                <a:cubicBezTo>
                  <a:pt x="3729376" y="3039303"/>
                  <a:pt x="3728721" y="3040634"/>
                  <a:pt x="3728015" y="3042214"/>
                </a:cubicBezTo>
                <a:lnTo>
                  <a:pt x="3728416" y="3040603"/>
                </a:lnTo>
                <a:lnTo>
                  <a:pt x="3728813" y="3039951"/>
                </a:lnTo>
                <a:cubicBezTo>
                  <a:pt x="3729215" y="3039311"/>
                  <a:pt x="3729378" y="3039087"/>
                  <a:pt x="3729378" y="3039160"/>
                </a:cubicBezTo>
                <a:close/>
                <a:moveTo>
                  <a:pt x="3784818" y="3038805"/>
                </a:moveTo>
                <a:cubicBezTo>
                  <a:pt x="3784462" y="3041682"/>
                  <a:pt x="3783704" y="3043605"/>
                  <a:pt x="3782969" y="3044696"/>
                </a:cubicBezTo>
                <a:cubicBezTo>
                  <a:pt x="3782234" y="3045787"/>
                  <a:pt x="3781520" y="3046047"/>
                  <a:pt x="3781250" y="3045596"/>
                </a:cubicBezTo>
                <a:cubicBezTo>
                  <a:pt x="3781071" y="3045296"/>
                  <a:pt x="3781090" y="3044680"/>
                  <a:pt x="3781432" y="3043785"/>
                </a:cubicBezTo>
                <a:cubicBezTo>
                  <a:pt x="3781887" y="3042593"/>
                  <a:pt x="3782917" y="3040904"/>
                  <a:pt x="3784818" y="3038805"/>
                </a:cubicBezTo>
                <a:close/>
                <a:moveTo>
                  <a:pt x="3211885" y="3032427"/>
                </a:moveTo>
                <a:lnTo>
                  <a:pt x="3196581" y="3067168"/>
                </a:lnTo>
                <a:lnTo>
                  <a:pt x="3184986" y="3095707"/>
                </a:lnTo>
                <a:lnTo>
                  <a:pt x="3185246" y="3094162"/>
                </a:lnTo>
                <a:cubicBezTo>
                  <a:pt x="3185534" y="3091816"/>
                  <a:pt x="3185674" y="3089379"/>
                  <a:pt x="3185815" y="3087826"/>
                </a:cubicBezTo>
                <a:cubicBezTo>
                  <a:pt x="3189722" y="3078360"/>
                  <a:pt x="3193629" y="3068894"/>
                  <a:pt x="3197846" y="3059365"/>
                </a:cubicBezTo>
                <a:cubicBezTo>
                  <a:pt x="3197846" y="3059365"/>
                  <a:pt x="3197846" y="3059365"/>
                  <a:pt x="3206446" y="3039149"/>
                </a:cubicBezTo>
                <a:cubicBezTo>
                  <a:pt x="3207570" y="3037315"/>
                  <a:pt x="3208694" y="3035481"/>
                  <a:pt x="3209794" y="3034073"/>
                </a:cubicBezTo>
                <a:close/>
                <a:moveTo>
                  <a:pt x="2487959" y="3032019"/>
                </a:moveTo>
                <a:cubicBezTo>
                  <a:pt x="2488474" y="3031816"/>
                  <a:pt x="2489017" y="3031716"/>
                  <a:pt x="2489122" y="3032129"/>
                </a:cubicBezTo>
                <a:cubicBezTo>
                  <a:pt x="2489334" y="3032954"/>
                  <a:pt x="2487376" y="3034178"/>
                  <a:pt x="2486953" y="3032528"/>
                </a:cubicBezTo>
                <a:cubicBezTo>
                  <a:pt x="2486953" y="3032528"/>
                  <a:pt x="2487443" y="3032222"/>
                  <a:pt x="2487959" y="3032019"/>
                </a:cubicBezTo>
                <a:close/>
                <a:moveTo>
                  <a:pt x="3215145" y="3025025"/>
                </a:moveTo>
                <a:lnTo>
                  <a:pt x="3214857" y="3026639"/>
                </a:lnTo>
                <a:cubicBezTo>
                  <a:pt x="3214393" y="3028499"/>
                  <a:pt x="3213782" y="3030270"/>
                  <a:pt x="3212994" y="3031554"/>
                </a:cubicBezTo>
                <a:lnTo>
                  <a:pt x="3211885" y="3032427"/>
                </a:lnTo>
                <a:close/>
                <a:moveTo>
                  <a:pt x="3732967" y="3024050"/>
                </a:moveTo>
                <a:lnTo>
                  <a:pt x="3732271" y="3025604"/>
                </a:lnTo>
                <a:lnTo>
                  <a:pt x="3730389" y="3030394"/>
                </a:lnTo>
                <a:lnTo>
                  <a:pt x="3733105" y="3024659"/>
                </a:lnTo>
                <a:close/>
                <a:moveTo>
                  <a:pt x="3054990" y="3021508"/>
                </a:moveTo>
                <a:lnTo>
                  <a:pt x="3044432" y="3050951"/>
                </a:lnTo>
                <a:lnTo>
                  <a:pt x="3050076" y="3028551"/>
                </a:lnTo>
                <a:close/>
                <a:moveTo>
                  <a:pt x="3950636" y="3020941"/>
                </a:moveTo>
                <a:lnTo>
                  <a:pt x="3950869" y="3021148"/>
                </a:lnTo>
                <a:cubicBezTo>
                  <a:pt x="3950977" y="3021484"/>
                  <a:pt x="3950807" y="3021780"/>
                  <a:pt x="3950317" y="3021902"/>
                </a:cubicBezTo>
                <a:close/>
                <a:moveTo>
                  <a:pt x="3717852" y="3020879"/>
                </a:moveTo>
                <a:lnTo>
                  <a:pt x="3707082" y="3043519"/>
                </a:lnTo>
                <a:lnTo>
                  <a:pt x="3706970" y="3043901"/>
                </a:lnTo>
                <a:cubicBezTo>
                  <a:pt x="3706531" y="3045964"/>
                  <a:pt x="3707333" y="3045578"/>
                  <a:pt x="3708402" y="3044183"/>
                </a:cubicBezTo>
                <a:cubicBezTo>
                  <a:pt x="3709469" y="3042787"/>
                  <a:pt x="3710801" y="3040382"/>
                  <a:pt x="3711420" y="3038407"/>
                </a:cubicBezTo>
                <a:cubicBezTo>
                  <a:pt x="3713181" y="3033431"/>
                  <a:pt x="3715063" y="3029109"/>
                  <a:pt x="3716686" y="3024905"/>
                </a:cubicBezTo>
                <a:close/>
                <a:moveTo>
                  <a:pt x="3745298" y="3019516"/>
                </a:moveTo>
                <a:cubicBezTo>
                  <a:pt x="3744766" y="3019680"/>
                  <a:pt x="3744256" y="3019949"/>
                  <a:pt x="3744256" y="3019949"/>
                </a:cubicBezTo>
                <a:cubicBezTo>
                  <a:pt x="3744558" y="3021600"/>
                  <a:pt x="3746604" y="3020526"/>
                  <a:pt x="3746453" y="3019701"/>
                </a:cubicBezTo>
                <a:cubicBezTo>
                  <a:pt x="3746377" y="3019288"/>
                  <a:pt x="3745827" y="3019350"/>
                  <a:pt x="3745298" y="3019516"/>
                </a:cubicBezTo>
                <a:close/>
                <a:moveTo>
                  <a:pt x="3240754" y="3018852"/>
                </a:moveTo>
                <a:lnTo>
                  <a:pt x="3237461" y="3025713"/>
                </a:lnTo>
                <a:lnTo>
                  <a:pt x="3235243" y="3034171"/>
                </a:lnTo>
                <a:lnTo>
                  <a:pt x="3226148" y="3065098"/>
                </a:lnTo>
                <a:lnTo>
                  <a:pt x="3233805" y="3049700"/>
                </a:lnTo>
                <a:lnTo>
                  <a:pt x="3236298" y="3037810"/>
                </a:lnTo>
                <a:close/>
                <a:moveTo>
                  <a:pt x="3665021" y="3017525"/>
                </a:moveTo>
                <a:lnTo>
                  <a:pt x="3662032" y="3025700"/>
                </a:lnTo>
                <a:lnTo>
                  <a:pt x="3661725" y="3030094"/>
                </a:lnTo>
                <a:lnTo>
                  <a:pt x="3661569" y="3031183"/>
                </a:lnTo>
                <a:lnTo>
                  <a:pt x="3661496" y="3031321"/>
                </a:lnTo>
                <a:lnTo>
                  <a:pt x="3660184" y="3034617"/>
                </a:lnTo>
                <a:lnTo>
                  <a:pt x="3660520" y="3029835"/>
                </a:lnTo>
                <a:lnTo>
                  <a:pt x="3653399" y="3049313"/>
                </a:lnTo>
                <a:cubicBezTo>
                  <a:pt x="3652702" y="3051147"/>
                  <a:pt x="3652417" y="3052004"/>
                  <a:pt x="3652408" y="3052216"/>
                </a:cubicBezTo>
                <a:cubicBezTo>
                  <a:pt x="3652377" y="3052852"/>
                  <a:pt x="3654824" y="3047677"/>
                  <a:pt x="3656004" y="3045647"/>
                </a:cubicBezTo>
                <a:lnTo>
                  <a:pt x="3664571" y="3024339"/>
                </a:lnTo>
                <a:lnTo>
                  <a:pt x="3665445" y="3019093"/>
                </a:lnTo>
                <a:close/>
                <a:moveTo>
                  <a:pt x="3837495" y="3016654"/>
                </a:moveTo>
                <a:lnTo>
                  <a:pt x="3835647" y="3029048"/>
                </a:lnTo>
                <a:lnTo>
                  <a:pt x="3835037" y="3038422"/>
                </a:lnTo>
                <a:lnTo>
                  <a:pt x="3825677" y="3060990"/>
                </a:lnTo>
                <a:lnTo>
                  <a:pt x="3824129" y="3064399"/>
                </a:lnTo>
                <a:lnTo>
                  <a:pt x="3824233" y="3061985"/>
                </a:lnTo>
                <a:cubicBezTo>
                  <a:pt x="3824430" y="3058345"/>
                  <a:pt x="3824477" y="3056366"/>
                  <a:pt x="3824390" y="3055513"/>
                </a:cubicBezTo>
                <a:lnTo>
                  <a:pt x="3824121" y="3055630"/>
                </a:lnTo>
                <a:lnTo>
                  <a:pt x="3828500" y="3044616"/>
                </a:lnTo>
                <a:cubicBezTo>
                  <a:pt x="3831187" y="3036780"/>
                  <a:pt x="3833426" y="3029079"/>
                  <a:pt x="3835367" y="3021385"/>
                </a:cubicBezTo>
                <a:close/>
                <a:moveTo>
                  <a:pt x="3927503" y="3015775"/>
                </a:moveTo>
                <a:cubicBezTo>
                  <a:pt x="3928066" y="3017522"/>
                  <a:pt x="3928326" y="3018329"/>
                  <a:pt x="3927344" y="3018571"/>
                </a:cubicBezTo>
                <a:lnTo>
                  <a:pt x="3926407" y="3017378"/>
                </a:lnTo>
                <a:lnTo>
                  <a:pt x="3926499" y="3016993"/>
                </a:lnTo>
                <a:lnTo>
                  <a:pt x="3926309" y="3017050"/>
                </a:lnTo>
                <a:close/>
                <a:moveTo>
                  <a:pt x="3914062" y="3015686"/>
                </a:moveTo>
                <a:lnTo>
                  <a:pt x="3914009" y="3017198"/>
                </a:lnTo>
                <a:cubicBezTo>
                  <a:pt x="3913851" y="3020955"/>
                  <a:pt x="3913550" y="3025091"/>
                  <a:pt x="3912747" y="3027538"/>
                </a:cubicBezTo>
                <a:cubicBezTo>
                  <a:pt x="3911373" y="3030126"/>
                  <a:pt x="3911013" y="3028182"/>
                  <a:pt x="3911041" y="3024912"/>
                </a:cubicBezTo>
                <a:lnTo>
                  <a:pt x="3911205" y="3022119"/>
                </a:lnTo>
                <a:lnTo>
                  <a:pt x="3912458" y="3019373"/>
                </a:lnTo>
                <a:close/>
                <a:moveTo>
                  <a:pt x="3906983" y="3015393"/>
                </a:moveTo>
                <a:lnTo>
                  <a:pt x="3905105" y="3030125"/>
                </a:lnTo>
                <a:lnTo>
                  <a:pt x="3903271" y="3033110"/>
                </a:lnTo>
                <a:cubicBezTo>
                  <a:pt x="3902613" y="3033991"/>
                  <a:pt x="3902076" y="3034456"/>
                  <a:pt x="3901780" y="3034216"/>
                </a:cubicBezTo>
                <a:cubicBezTo>
                  <a:pt x="3901607" y="3034075"/>
                  <a:pt x="3901535" y="3033730"/>
                  <a:pt x="3901544" y="3033226"/>
                </a:cubicBezTo>
                <a:cubicBezTo>
                  <a:pt x="3901553" y="3032723"/>
                  <a:pt x="3901643" y="3032062"/>
                  <a:pt x="3901795" y="3031289"/>
                </a:cubicBezTo>
                <a:cubicBezTo>
                  <a:pt x="3902703" y="3026657"/>
                  <a:pt x="3905817" y="3018042"/>
                  <a:pt x="3906877" y="3015673"/>
                </a:cubicBezTo>
                <a:close/>
                <a:moveTo>
                  <a:pt x="3873423" y="3014711"/>
                </a:moveTo>
                <a:lnTo>
                  <a:pt x="3871603" y="3027769"/>
                </a:lnTo>
                <a:lnTo>
                  <a:pt x="3870837" y="3029314"/>
                </a:lnTo>
                <a:cubicBezTo>
                  <a:pt x="3869422" y="3032286"/>
                  <a:pt x="3867871" y="3035714"/>
                  <a:pt x="3866003" y="3040116"/>
                </a:cubicBezTo>
                <a:cubicBezTo>
                  <a:pt x="3865099" y="3041617"/>
                  <a:pt x="3860666" y="3052453"/>
                  <a:pt x="3859034" y="3054294"/>
                </a:cubicBezTo>
                <a:lnTo>
                  <a:pt x="3858684" y="3052914"/>
                </a:lnTo>
                <a:lnTo>
                  <a:pt x="3858649" y="3052226"/>
                </a:lnTo>
                <a:lnTo>
                  <a:pt x="3860463" y="3046906"/>
                </a:lnTo>
                <a:cubicBezTo>
                  <a:pt x="3863134" y="3040623"/>
                  <a:pt x="3867544" y="3032842"/>
                  <a:pt x="3868459" y="3029859"/>
                </a:cubicBezTo>
                <a:close/>
                <a:moveTo>
                  <a:pt x="3926984" y="3014162"/>
                </a:moveTo>
                <a:cubicBezTo>
                  <a:pt x="3928225" y="3014727"/>
                  <a:pt x="3927503" y="3015775"/>
                  <a:pt x="3927503" y="3015775"/>
                </a:cubicBezTo>
                <a:cubicBezTo>
                  <a:pt x="3926883" y="3015494"/>
                  <a:pt x="3926753" y="3015091"/>
                  <a:pt x="3926778" y="3014757"/>
                </a:cubicBezTo>
                <a:cubicBezTo>
                  <a:pt x="3926804" y="3014425"/>
                  <a:pt x="3926984" y="3014162"/>
                  <a:pt x="3926984" y="3014162"/>
                </a:cubicBezTo>
                <a:close/>
                <a:moveTo>
                  <a:pt x="3636214" y="3013884"/>
                </a:moveTo>
                <a:cubicBezTo>
                  <a:pt x="3635289" y="3012014"/>
                  <a:pt x="3632558" y="3016969"/>
                  <a:pt x="3631519" y="3019682"/>
                </a:cubicBezTo>
                <a:cubicBezTo>
                  <a:pt x="3631172" y="3020586"/>
                  <a:pt x="3631013" y="3021240"/>
                  <a:pt x="3631171" y="3021309"/>
                </a:cubicBezTo>
                <a:cubicBezTo>
                  <a:pt x="3631382" y="3021403"/>
                  <a:pt x="3632157" y="3020454"/>
                  <a:pt x="3633803" y="3017669"/>
                </a:cubicBezTo>
                <a:cubicBezTo>
                  <a:pt x="3633803" y="3017669"/>
                  <a:pt x="3634443" y="3016930"/>
                  <a:pt x="3635065" y="3016086"/>
                </a:cubicBezTo>
                <a:cubicBezTo>
                  <a:pt x="3635686" y="3015244"/>
                  <a:pt x="3636289" y="3014298"/>
                  <a:pt x="3636214" y="3013884"/>
                </a:cubicBezTo>
                <a:close/>
                <a:moveTo>
                  <a:pt x="3630496" y="3011861"/>
                </a:moveTo>
                <a:cubicBezTo>
                  <a:pt x="3629482" y="3011976"/>
                  <a:pt x="3627934" y="3014820"/>
                  <a:pt x="3627934" y="3014820"/>
                </a:cubicBezTo>
                <a:cubicBezTo>
                  <a:pt x="3623246" y="3024059"/>
                  <a:pt x="3620888" y="3034720"/>
                  <a:pt x="3619091" y="3042790"/>
                </a:cubicBezTo>
                <a:cubicBezTo>
                  <a:pt x="3622684" y="3038873"/>
                  <a:pt x="3621902" y="3034606"/>
                  <a:pt x="3624865" y="3027248"/>
                </a:cubicBezTo>
                <a:cubicBezTo>
                  <a:pt x="3625576" y="3025481"/>
                  <a:pt x="3633172" y="3014229"/>
                  <a:pt x="3630496" y="3011861"/>
                </a:cubicBezTo>
                <a:close/>
                <a:moveTo>
                  <a:pt x="3463538" y="3008888"/>
                </a:moveTo>
                <a:lnTo>
                  <a:pt x="3463145" y="3009731"/>
                </a:lnTo>
                <a:cubicBezTo>
                  <a:pt x="3462664" y="3011050"/>
                  <a:pt x="3462221" y="3012812"/>
                  <a:pt x="3461826" y="3014648"/>
                </a:cubicBezTo>
                <a:lnTo>
                  <a:pt x="3461794" y="3014807"/>
                </a:lnTo>
                <a:close/>
                <a:moveTo>
                  <a:pt x="3895853" y="3002591"/>
                </a:moveTo>
                <a:cubicBezTo>
                  <a:pt x="3895846" y="3003742"/>
                  <a:pt x="3895838" y="3004730"/>
                  <a:pt x="3895838" y="3004730"/>
                </a:cubicBezTo>
                <a:cubicBezTo>
                  <a:pt x="3894555" y="3003690"/>
                  <a:pt x="3894212" y="3003162"/>
                  <a:pt x="3894363" y="3002892"/>
                </a:cubicBezTo>
                <a:cubicBezTo>
                  <a:pt x="3894514" y="3002621"/>
                  <a:pt x="3895158" y="3002607"/>
                  <a:pt x="3895853" y="3002591"/>
                </a:cubicBezTo>
                <a:close/>
                <a:moveTo>
                  <a:pt x="3753953" y="3002277"/>
                </a:moveTo>
                <a:lnTo>
                  <a:pt x="3751478" y="3005946"/>
                </a:lnTo>
                <a:lnTo>
                  <a:pt x="3749539" y="3009489"/>
                </a:lnTo>
                <a:lnTo>
                  <a:pt x="3747698" y="3015206"/>
                </a:lnTo>
                <a:cubicBezTo>
                  <a:pt x="3750278" y="3011402"/>
                  <a:pt x="3752539" y="3006792"/>
                  <a:pt x="3753953" y="3002277"/>
                </a:cubicBezTo>
                <a:close/>
                <a:moveTo>
                  <a:pt x="3671564" y="3001064"/>
                </a:moveTo>
                <a:lnTo>
                  <a:pt x="3668908" y="3006893"/>
                </a:lnTo>
                <a:lnTo>
                  <a:pt x="3668012" y="3009342"/>
                </a:lnTo>
                <a:lnTo>
                  <a:pt x="3667155" y="3017911"/>
                </a:lnTo>
                <a:lnTo>
                  <a:pt x="3670883" y="3008636"/>
                </a:lnTo>
                <a:lnTo>
                  <a:pt x="3671216" y="3003217"/>
                </a:lnTo>
                <a:close/>
                <a:moveTo>
                  <a:pt x="468027" y="3000994"/>
                </a:moveTo>
                <a:lnTo>
                  <a:pt x="467937" y="3001509"/>
                </a:lnTo>
                <a:cubicBezTo>
                  <a:pt x="467179" y="3002512"/>
                  <a:pt x="467179" y="3002512"/>
                  <a:pt x="467179" y="3002512"/>
                </a:cubicBezTo>
                <a:close/>
                <a:moveTo>
                  <a:pt x="3636064" y="3000837"/>
                </a:moveTo>
                <a:cubicBezTo>
                  <a:pt x="3634945" y="2998962"/>
                  <a:pt x="3631533" y="3004695"/>
                  <a:pt x="3630397" y="3008037"/>
                </a:cubicBezTo>
                <a:cubicBezTo>
                  <a:pt x="3630209" y="3008592"/>
                  <a:pt x="3630084" y="3009084"/>
                  <a:pt x="3630042" y="3009462"/>
                </a:cubicBezTo>
                <a:cubicBezTo>
                  <a:pt x="3630001" y="3009839"/>
                  <a:pt x="3630044" y="3010104"/>
                  <a:pt x="3630193" y="3010209"/>
                </a:cubicBezTo>
                <a:cubicBezTo>
                  <a:pt x="3630860" y="3010556"/>
                  <a:pt x="3632365" y="3008419"/>
                  <a:pt x="3633686" y="3006093"/>
                </a:cubicBezTo>
                <a:cubicBezTo>
                  <a:pt x="3635005" y="3003767"/>
                  <a:pt x="3636139" y="3001251"/>
                  <a:pt x="3636064" y="3000837"/>
                </a:cubicBezTo>
                <a:close/>
                <a:moveTo>
                  <a:pt x="2410080" y="2996044"/>
                </a:moveTo>
                <a:lnTo>
                  <a:pt x="2401441" y="3016310"/>
                </a:lnTo>
                <a:cubicBezTo>
                  <a:pt x="2400668" y="3018060"/>
                  <a:pt x="2400348" y="3018879"/>
                  <a:pt x="2400327" y="3019084"/>
                </a:cubicBezTo>
                <a:cubicBezTo>
                  <a:pt x="2400267" y="3019700"/>
                  <a:pt x="2402910" y="3014791"/>
                  <a:pt x="2404162" y="3012877"/>
                </a:cubicBezTo>
                <a:lnTo>
                  <a:pt x="2405873" y="3009189"/>
                </a:lnTo>
                <a:close/>
                <a:moveTo>
                  <a:pt x="3246581" y="2995576"/>
                </a:moveTo>
                <a:cubicBezTo>
                  <a:pt x="3245246" y="2994884"/>
                  <a:pt x="3242026" y="3006486"/>
                  <a:pt x="3244152" y="3000205"/>
                </a:cubicBezTo>
                <a:lnTo>
                  <a:pt x="3243760" y="3001700"/>
                </a:lnTo>
                <a:lnTo>
                  <a:pt x="3246604" y="2995966"/>
                </a:lnTo>
                <a:close/>
                <a:moveTo>
                  <a:pt x="3228731" y="2994186"/>
                </a:moveTo>
                <a:lnTo>
                  <a:pt x="3215145" y="3025025"/>
                </a:lnTo>
                <a:lnTo>
                  <a:pt x="3215835" y="3021182"/>
                </a:lnTo>
                <a:close/>
                <a:moveTo>
                  <a:pt x="1696119" y="2989489"/>
                </a:moveTo>
                <a:cubicBezTo>
                  <a:pt x="1697507" y="2988316"/>
                  <a:pt x="1697224" y="2990342"/>
                  <a:pt x="1693814" y="2997812"/>
                </a:cubicBezTo>
                <a:cubicBezTo>
                  <a:pt x="1693814" y="2997812"/>
                  <a:pt x="1679422" y="3022880"/>
                  <a:pt x="1677772" y="3025755"/>
                </a:cubicBezTo>
                <a:cubicBezTo>
                  <a:pt x="1674423" y="3025461"/>
                  <a:pt x="1681843" y="3011005"/>
                  <a:pt x="1688396" y="3000357"/>
                </a:cubicBezTo>
                <a:cubicBezTo>
                  <a:pt x="1691672" y="2995033"/>
                  <a:pt x="1694731" y="2990662"/>
                  <a:pt x="1696119" y="2989489"/>
                </a:cubicBezTo>
                <a:close/>
                <a:moveTo>
                  <a:pt x="55958" y="2987652"/>
                </a:moveTo>
                <a:lnTo>
                  <a:pt x="56270" y="2987716"/>
                </a:lnTo>
                <a:cubicBezTo>
                  <a:pt x="55387" y="2988937"/>
                  <a:pt x="55387" y="2988937"/>
                  <a:pt x="55387" y="2988937"/>
                </a:cubicBezTo>
                <a:close/>
                <a:moveTo>
                  <a:pt x="3842674" y="2986278"/>
                </a:moveTo>
                <a:lnTo>
                  <a:pt x="3839707" y="3003583"/>
                </a:lnTo>
                <a:lnTo>
                  <a:pt x="3839216" y="3004230"/>
                </a:lnTo>
                <a:cubicBezTo>
                  <a:pt x="3838412" y="3005130"/>
                  <a:pt x="3837864" y="3005532"/>
                  <a:pt x="3837867" y="3005039"/>
                </a:cubicBezTo>
                <a:cubicBezTo>
                  <a:pt x="3837908" y="2999361"/>
                  <a:pt x="3839786" y="2993683"/>
                  <a:pt x="3841986" y="2988019"/>
                </a:cubicBezTo>
                <a:close/>
                <a:moveTo>
                  <a:pt x="3646163" y="2985369"/>
                </a:moveTo>
                <a:lnTo>
                  <a:pt x="3642372" y="2994787"/>
                </a:lnTo>
                <a:cubicBezTo>
                  <a:pt x="3641953" y="2995326"/>
                  <a:pt x="3641490" y="2995624"/>
                  <a:pt x="3641278" y="2995876"/>
                </a:cubicBezTo>
                <a:cubicBezTo>
                  <a:pt x="3641171" y="2996002"/>
                  <a:pt x="3641128" y="2996117"/>
                  <a:pt x="3641183" y="2996244"/>
                </a:cubicBezTo>
                <a:cubicBezTo>
                  <a:pt x="3641239" y="2996372"/>
                  <a:pt x="3641394" y="2996513"/>
                  <a:pt x="3641685" y="2996690"/>
                </a:cubicBezTo>
                <a:cubicBezTo>
                  <a:pt x="3641685" y="2996690"/>
                  <a:pt x="3641939" y="2996662"/>
                  <a:pt x="3642151" y="2996409"/>
                </a:cubicBezTo>
                <a:cubicBezTo>
                  <a:pt x="3642364" y="2996158"/>
                  <a:pt x="3642535" y="2995681"/>
                  <a:pt x="3642372" y="2994787"/>
                </a:cubicBezTo>
                <a:lnTo>
                  <a:pt x="3644214" y="2991966"/>
                </a:lnTo>
                <a:close/>
                <a:moveTo>
                  <a:pt x="3258821" y="2984062"/>
                </a:moveTo>
                <a:lnTo>
                  <a:pt x="3252601" y="2997560"/>
                </a:lnTo>
                <a:lnTo>
                  <a:pt x="3246400" y="3021761"/>
                </a:lnTo>
                <a:lnTo>
                  <a:pt x="3245683" y="3024730"/>
                </a:lnTo>
                <a:lnTo>
                  <a:pt x="3252826" y="3008835"/>
                </a:lnTo>
                <a:close/>
                <a:moveTo>
                  <a:pt x="3245597" y="2975924"/>
                </a:moveTo>
                <a:cubicBezTo>
                  <a:pt x="3244856" y="2976640"/>
                  <a:pt x="3243755" y="2980162"/>
                  <a:pt x="3243755" y="2980162"/>
                </a:cubicBezTo>
                <a:cubicBezTo>
                  <a:pt x="3243919" y="2981056"/>
                  <a:pt x="3244679" y="2980970"/>
                  <a:pt x="3245320" y="2980231"/>
                </a:cubicBezTo>
                <a:cubicBezTo>
                  <a:pt x="3245960" y="2979491"/>
                  <a:pt x="3246482" y="2978098"/>
                  <a:pt x="3246167" y="2976378"/>
                </a:cubicBezTo>
                <a:cubicBezTo>
                  <a:pt x="3246052" y="2975758"/>
                  <a:pt x="3245845" y="2975685"/>
                  <a:pt x="3245597" y="2975924"/>
                </a:cubicBezTo>
                <a:close/>
                <a:moveTo>
                  <a:pt x="3647390" y="2975115"/>
                </a:moveTo>
                <a:cubicBezTo>
                  <a:pt x="3644782" y="2971600"/>
                  <a:pt x="3636808" y="2991383"/>
                  <a:pt x="3635534" y="2996307"/>
                </a:cubicBezTo>
                <a:cubicBezTo>
                  <a:pt x="3635351" y="2997012"/>
                  <a:pt x="3635307" y="2997411"/>
                  <a:pt x="3635434" y="2997397"/>
                </a:cubicBezTo>
                <a:cubicBezTo>
                  <a:pt x="3636092" y="2998165"/>
                  <a:pt x="3637517" y="2995826"/>
                  <a:pt x="3638885" y="2993178"/>
                </a:cubicBezTo>
                <a:cubicBezTo>
                  <a:pt x="3640254" y="2990530"/>
                  <a:pt x="3641567" y="2987573"/>
                  <a:pt x="3641997" y="2987102"/>
                </a:cubicBezTo>
                <a:cubicBezTo>
                  <a:pt x="3643564" y="2983414"/>
                  <a:pt x="3647717" y="2976904"/>
                  <a:pt x="3647390" y="2975115"/>
                </a:cubicBezTo>
                <a:close/>
                <a:moveTo>
                  <a:pt x="3237859" y="2973617"/>
                </a:moveTo>
                <a:lnTo>
                  <a:pt x="3229950" y="2991635"/>
                </a:lnTo>
                <a:lnTo>
                  <a:pt x="3228731" y="2994186"/>
                </a:lnTo>
                <a:lnTo>
                  <a:pt x="3236703" y="2976091"/>
                </a:lnTo>
                <a:close/>
                <a:moveTo>
                  <a:pt x="3652468" y="2972657"/>
                </a:moveTo>
                <a:lnTo>
                  <a:pt x="3650715" y="2974476"/>
                </a:lnTo>
                <a:lnTo>
                  <a:pt x="3649482" y="2982756"/>
                </a:lnTo>
                <a:lnTo>
                  <a:pt x="3649443" y="2983348"/>
                </a:lnTo>
                <a:lnTo>
                  <a:pt x="3651070" y="2977932"/>
                </a:lnTo>
                <a:cubicBezTo>
                  <a:pt x="3651930" y="2975408"/>
                  <a:pt x="3652695" y="2973095"/>
                  <a:pt x="3652468" y="2972657"/>
                </a:cubicBezTo>
                <a:close/>
                <a:moveTo>
                  <a:pt x="622067" y="2972653"/>
                </a:moveTo>
                <a:lnTo>
                  <a:pt x="621784" y="2973170"/>
                </a:lnTo>
                <a:cubicBezTo>
                  <a:pt x="620144" y="2975344"/>
                  <a:pt x="620144" y="2975344"/>
                  <a:pt x="620144" y="2975344"/>
                </a:cubicBezTo>
                <a:close/>
                <a:moveTo>
                  <a:pt x="3722313" y="2972644"/>
                </a:moveTo>
                <a:lnTo>
                  <a:pt x="3721552" y="2973927"/>
                </a:lnTo>
                <a:lnTo>
                  <a:pt x="3721066" y="2975255"/>
                </a:lnTo>
                <a:lnTo>
                  <a:pt x="3719677" y="2978048"/>
                </a:lnTo>
                <a:lnTo>
                  <a:pt x="3719446" y="2979855"/>
                </a:lnTo>
                <a:close/>
                <a:moveTo>
                  <a:pt x="3265358" y="2971807"/>
                </a:moveTo>
                <a:lnTo>
                  <a:pt x="3264940" y="2973415"/>
                </a:lnTo>
                <a:lnTo>
                  <a:pt x="3259404" y="2994196"/>
                </a:lnTo>
                <a:lnTo>
                  <a:pt x="3263786" y="2984440"/>
                </a:lnTo>
                <a:cubicBezTo>
                  <a:pt x="3264616" y="2981542"/>
                  <a:pt x="3265220" y="2976803"/>
                  <a:pt x="3265493" y="2973376"/>
                </a:cubicBezTo>
                <a:close/>
                <a:moveTo>
                  <a:pt x="3838521" y="2969889"/>
                </a:moveTo>
                <a:cubicBezTo>
                  <a:pt x="3838654" y="2969851"/>
                  <a:pt x="3838621" y="2969861"/>
                  <a:pt x="3838496" y="2969896"/>
                </a:cubicBezTo>
                <a:lnTo>
                  <a:pt x="3837998" y="2970037"/>
                </a:lnTo>
                <a:lnTo>
                  <a:pt x="3836926" y="2970341"/>
                </a:lnTo>
                <a:cubicBezTo>
                  <a:pt x="3836926" y="2970341"/>
                  <a:pt x="3837458" y="2970190"/>
                  <a:pt x="3837924" y="2970059"/>
                </a:cubicBezTo>
                <a:lnTo>
                  <a:pt x="3837998" y="2970037"/>
                </a:lnTo>
                <a:close/>
                <a:moveTo>
                  <a:pt x="3085027" y="2964676"/>
                </a:moveTo>
                <a:lnTo>
                  <a:pt x="3075051" y="2995166"/>
                </a:lnTo>
                <a:lnTo>
                  <a:pt x="3072531" y="3001705"/>
                </a:lnTo>
                <a:lnTo>
                  <a:pt x="3073457" y="3000038"/>
                </a:lnTo>
                <a:lnTo>
                  <a:pt x="3064898" y="3026196"/>
                </a:lnTo>
                <a:lnTo>
                  <a:pt x="3063670" y="3028952"/>
                </a:lnTo>
                <a:lnTo>
                  <a:pt x="3069111" y="3008837"/>
                </a:lnTo>
                <a:lnTo>
                  <a:pt x="3069227" y="3008919"/>
                </a:lnTo>
                <a:cubicBezTo>
                  <a:pt x="3069944" y="3008739"/>
                  <a:pt x="3070609" y="3008142"/>
                  <a:pt x="3070539" y="3007587"/>
                </a:cubicBezTo>
                <a:lnTo>
                  <a:pt x="3069509" y="3007363"/>
                </a:lnTo>
                <a:lnTo>
                  <a:pt x="3070443" y="3003909"/>
                </a:lnTo>
                <a:cubicBezTo>
                  <a:pt x="3071170" y="3000876"/>
                  <a:pt x="3068271" y="3003913"/>
                  <a:pt x="3064357" y="3008014"/>
                </a:cubicBezTo>
                <a:lnTo>
                  <a:pt x="3061239" y="3010961"/>
                </a:lnTo>
                <a:lnTo>
                  <a:pt x="3077432" y="2979293"/>
                </a:lnTo>
                <a:close/>
                <a:moveTo>
                  <a:pt x="2493724" y="2964213"/>
                </a:moveTo>
                <a:cubicBezTo>
                  <a:pt x="2494453" y="2963306"/>
                  <a:pt x="2494858" y="2963699"/>
                  <a:pt x="2494131" y="2967000"/>
                </a:cubicBezTo>
                <a:cubicBezTo>
                  <a:pt x="2491471" y="2973679"/>
                  <a:pt x="2486896" y="2985172"/>
                  <a:pt x="2484816" y="2990017"/>
                </a:cubicBezTo>
                <a:cubicBezTo>
                  <a:pt x="2479553" y="3003256"/>
                  <a:pt x="2474595" y="3016665"/>
                  <a:pt x="2469978" y="3030232"/>
                </a:cubicBezTo>
                <a:lnTo>
                  <a:pt x="2459740" y="3063169"/>
                </a:lnTo>
                <a:lnTo>
                  <a:pt x="2474515" y="3010143"/>
                </a:lnTo>
                <a:lnTo>
                  <a:pt x="2491381" y="2969232"/>
                </a:lnTo>
                <a:cubicBezTo>
                  <a:pt x="2491943" y="2967329"/>
                  <a:pt x="2492994" y="2965121"/>
                  <a:pt x="2493724" y="2964213"/>
                </a:cubicBezTo>
                <a:close/>
                <a:moveTo>
                  <a:pt x="3690618" y="2961094"/>
                </a:moveTo>
                <a:lnTo>
                  <a:pt x="3688406" y="2964067"/>
                </a:lnTo>
                <a:lnTo>
                  <a:pt x="3686619" y="2968017"/>
                </a:lnTo>
                <a:lnTo>
                  <a:pt x="3674601" y="2994396"/>
                </a:lnTo>
                <a:lnTo>
                  <a:pt x="3673556" y="3001986"/>
                </a:lnTo>
                <a:lnTo>
                  <a:pt x="3674277" y="3000193"/>
                </a:lnTo>
                <a:lnTo>
                  <a:pt x="3682811" y="2981989"/>
                </a:lnTo>
                <a:lnTo>
                  <a:pt x="3687257" y="2968419"/>
                </a:lnTo>
                <a:lnTo>
                  <a:pt x="3686447" y="2974232"/>
                </a:lnTo>
                <a:lnTo>
                  <a:pt x="3690055" y="2966536"/>
                </a:lnTo>
                <a:close/>
                <a:moveTo>
                  <a:pt x="2508685" y="2956266"/>
                </a:moveTo>
                <a:cubicBezTo>
                  <a:pt x="2509687" y="2956082"/>
                  <a:pt x="2507816" y="2961753"/>
                  <a:pt x="2508027" y="2962577"/>
                </a:cubicBezTo>
                <a:cubicBezTo>
                  <a:pt x="2495175" y="2997041"/>
                  <a:pt x="2479686" y="3029399"/>
                  <a:pt x="2470217" y="3064106"/>
                </a:cubicBezTo>
                <a:cubicBezTo>
                  <a:pt x="2467847" y="3071919"/>
                  <a:pt x="2465666" y="3080130"/>
                  <a:pt x="2463636" y="3088556"/>
                </a:cubicBezTo>
                <a:lnTo>
                  <a:pt x="2461945" y="3096222"/>
                </a:lnTo>
                <a:lnTo>
                  <a:pt x="2461371" y="3097525"/>
                </a:lnTo>
                <a:cubicBezTo>
                  <a:pt x="2459627" y="3102109"/>
                  <a:pt x="2458022" y="3107318"/>
                  <a:pt x="2456490" y="3111360"/>
                </a:cubicBezTo>
                <a:lnTo>
                  <a:pt x="2455735" y="3113025"/>
                </a:lnTo>
                <a:lnTo>
                  <a:pt x="2459906" y="3094062"/>
                </a:lnTo>
                <a:cubicBezTo>
                  <a:pt x="2461933" y="3085431"/>
                  <a:pt x="2464158" y="3076627"/>
                  <a:pt x="2466712" y="3067484"/>
                </a:cubicBezTo>
                <a:cubicBezTo>
                  <a:pt x="2472242" y="3046745"/>
                  <a:pt x="2478106" y="3031416"/>
                  <a:pt x="2485674" y="3010448"/>
                </a:cubicBezTo>
                <a:cubicBezTo>
                  <a:pt x="2489457" y="2999963"/>
                  <a:pt x="2495444" y="2981012"/>
                  <a:pt x="2501150" y="2969167"/>
                </a:cubicBezTo>
                <a:cubicBezTo>
                  <a:pt x="2500939" y="2968342"/>
                  <a:pt x="2507684" y="2956450"/>
                  <a:pt x="2508685" y="2956266"/>
                </a:cubicBezTo>
                <a:close/>
                <a:moveTo>
                  <a:pt x="3853011" y="2954473"/>
                </a:moveTo>
                <a:cubicBezTo>
                  <a:pt x="3852797" y="2954733"/>
                  <a:pt x="3852649" y="2955198"/>
                  <a:pt x="3852569" y="2955702"/>
                </a:cubicBezTo>
                <a:cubicBezTo>
                  <a:pt x="3852489" y="2956207"/>
                  <a:pt x="3852477" y="2956750"/>
                  <a:pt x="3852537" y="2957165"/>
                </a:cubicBezTo>
                <a:cubicBezTo>
                  <a:pt x="3852654" y="2957994"/>
                  <a:pt x="3853055" y="2958310"/>
                  <a:pt x="3853753" y="2956778"/>
                </a:cubicBezTo>
                <a:cubicBezTo>
                  <a:pt x="3853494" y="2955971"/>
                  <a:pt x="3854475" y="2955730"/>
                  <a:pt x="3854216" y="2954923"/>
                </a:cubicBezTo>
                <a:cubicBezTo>
                  <a:pt x="3853700" y="2954143"/>
                  <a:pt x="3853296" y="2954125"/>
                  <a:pt x="3853011" y="2954473"/>
                </a:cubicBezTo>
                <a:close/>
                <a:moveTo>
                  <a:pt x="4106226" y="2951392"/>
                </a:moveTo>
                <a:lnTo>
                  <a:pt x="4105892" y="2953328"/>
                </a:lnTo>
                <a:lnTo>
                  <a:pt x="4105454" y="2957905"/>
                </a:lnTo>
                <a:lnTo>
                  <a:pt x="4100401" y="2965867"/>
                </a:lnTo>
                <a:lnTo>
                  <a:pt x="4094740" y="2973962"/>
                </a:lnTo>
                <a:lnTo>
                  <a:pt x="4095182" y="2971113"/>
                </a:lnTo>
                <a:lnTo>
                  <a:pt x="4095663" y="2969048"/>
                </a:lnTo>
                <a:close/>
                <a:moveTo>
                  <a:pt x="2522294" y="2948409"/>
                </a:moveTo>
                <a:lnTo>
                  <a:pt x="2521279" y="2949925"/>
                </a:lnTo>
                <a:lnTo>
                  <a:pt x="2508149" y="2986831"/>
                </a:lnTo>
                <a:lnTo>
                  <a:pt x="2517601" y="2966191"/>
                </a:lnTo>
                <a:lnTo>
                  <a:pt x="2521668" y="2956473"/>
                </a:lnTo>
                <a:lnTo>
                  <a:pt x="2521732" y="2956292"/>
                </a:lnTo>
                <a:lnTo>
                  <a:pt x="2519158" y="2957067"/>
                </a:lnTo>
                <a:close/>
                <a:moveTo>
                  <a:pt x="1873939" y="2947432"/>
                </a:moveTo>
                <a:cubicBezTo>
                  <a:pt x="1874463" y="2947298"/>
                  <a:pt x="1875000" y="2947265"/>
                  <a:pt x="1875053" y="2947669"/>
                </a:cubicBezTo>
                <a:cubicBezTo>
                  <a:pt x="1875158" y="2948480"/>
                  <a:pt x="1873114" y="2949422"/>
                  <a:pt x="1872904" y="2947801"/>
                </a:cubicBezTo>
                <a:cubicBezTo>
                  <a:pt x="1872904" y="2947801"/>
                  <a:pt x="1873415" y="2947566"/>
                  <a:pt x="1873939" y="2947432"/>
                </a:cubicBezTo>
                <a:close/>
                <a:moveTo>
                  <a:pt x="3263598" y="2930587"/>
                </a:moveTo>
                <a:lnTo>
                  <a:pt x="3262103" y="2936284"/>
                </a:lnTo>
                <a:cubicBezTo>
                  <a:pt x="3260921" y="2939368"/>
                  <a:pt x="3259395" y="2942806"/>
                  <a:pt x="3258525" y="2944169"/>
                </a:cubicBezTo>
                <a:close/>
                <a:moveTo>
                  <a:pt x="3263614" y="2930529"/>
                </a:moveTo>
                <a:lnTo>
                  <a:pt x="3263619" y="2930533"/>
                </a:lnTo>
                <a:lnTo>
                  <a:pt x="3263598" y="2930587"/>
                </a:lnTo>
                <a:close/>
                <a:moveTo>
                  <a:pt x="3103867" y="2929392"/>
                </a:moveTo>
                <a:lnTo>
                  <a:pt x="3088282" y="2979686"/>
                </a:lnTo>
                <a:lnTo>
                  <a:pt x="3086109" y="2983916"/>
                </a:lnTo>
                <a:lnTo>
                  <a:pt x="3089574" y="2972369"/>
                </a:lnTo>
                <a:cubicBezTo>
                  <a:pt x="3096045" y="2950804"/>
                  <a:pt x="3096045" y="2950804"/>
                  <a:pt x="3096045" y="2950804"/>
                </a:cubicBezTo>
                <a:cubicBezTo>
                  <a:pt x="3096420" y="2948303"/>
                  <a:pt x="3094469" y="2949861"/>
                  <a:pt x="3092167" y="2952556"/>
                </a:cubicBezTo>
                <a:lnTo>
                  <a:pt x="3088863" y="2957293"/>
                </a:lnTo>
                <a:lnTo>
                  <a:pt x="3097554" y="2940569"/>
                </a:lnTo>
                <a:close/>
                <a:moveTo>
                  <a:pt x="3852105" y="2927806"/>
                </a:moveTo>
                <a:cubicBezTo>
                  <a:pt x="3851573" y="2927937"/>
                  <a:pt x="3851106" y="2928270"/>
                  <a:pt x="3851236" y="2928673"/>
                </a:cubicBezTo>
                <a:cubicBezTo>
                  <a:pt x="3850514" y="2929722"/>
                  <a:pt x="3853363" y="2928149"/>
                  <a:pt x="3853363" y="2928149"/>
                </a:cubicBezTo>
                <a:cubicBezTo>
                  <a:pt x="3853233" y="2927746"/>
                  <a:pt x="3852636" y="2927675"/>
                  <a:pt x="3852105" y="2927806"/>
                </a:cubicBezTo>
                <a:close/>
                <a:moveTo>
                  <a:pt x="65160" y="2923012"/>
                </a:moveTo>
                <a:lnTo>
                  <a:pt x="38848" y="2977172"/>
                </a:lnTo>
                <a:cubicBezTo>
                  <a:pt x="37423" y="2980517"/>
                  <a:pt x="36497" y="2985141"/>
                  <a:pt x="36132" y="2988646"/>
                </a:cubicBezTo>
                <a:lnTo>
                  <a:pt x="36653" y="2992455"/>
                </a:lnTo>
                <a:lnTo>
                  <a:pt x="29819" y="3003252"/>
                </a:lnTo>
                <a:cubicBezTo>
                  <a:pt x="24577" y="3014580"/>
                  <a:pt x="18677" y="3026468"/>
                  <a:pt x="12514" y="3038085"/>
                </a:cubicBezTo>
                <a:lnTo>
                  <a:pt x="0" y="3060085"/>
                </a:lnTo>
                <a:lnTo>
                  <a:pt x="13383" y="3022976"/>
                </a:lnTo>
                <a:cubicBezTo>
                  <a:pt x="13166" y="3021898"/>
                  <a:pt x="14043" y="3018032"/>
                  <a:pt x="14642" y="3014893"/>
                </a:cubicBezTo>
                <a:lnTo>
                  <a:pt x="15004" y="3012299"/>
                </a:lnTo>
                <a:lnTo>
                  <a:pt x="56328" y="2940264"/>
                </a:lnTo>
                <a:close/>
                <a:moveTo>
                  <a:pt x="3268524" y="2918058"/>
                </a:moveTo>
                <a:cubicBezTo>
                  <a:pt x="3269654" y="2915889"/>
                  <a:pt x="3267461" y="2923115"/>
                  <a:pt x="3264779" y="2931240"/>
                </a:cubicBezTo>
                <a:lnTo>
                  <a:pt x="3263619" y="2930533"/>
                </a:lnTo>
                <a:lnTo>
                  <a:pt x="3266181" y="2923675"/>
                </a:lnTo>
                <a:cubicBezTo>
                  <a:pt x="3267401" y="2920549"/>
                  <a:pt x="3268148" y="2918781"/>
                  <a:pt x="3268524" y="2918058"/>
                </a:cubicBezTo>
                <a:close/>
                <a:moveTo>
                  <a:pt x="4131288" y="2907753"/>
                </a:moveTo>
                <a:lnTo>
                  <a:pt x="4130333" y="2911006"/>
                </a:lnTo>
                <a:lnTo>
                  <a:pt x="4128464" y="2920148"/>
                </a:lnTo>
                <a:lnTo>
                  <a:pt x="4116078" y="2941164"/>
                </a:lnTo>
                <a:lnTo>
                  <a:pt x="4114073" y="2944322"/>
                </a:lnTo>
                <a:lnTo>
                  <a:pt x="4114501" y="2941961"/>
                </a:lnTo>
                <a:lnTo>
                  <a:pt x="4115475" y="2935936"/>
                </a:lnTo>
                <a:lnTo>
                  <a:pt x="4119153" y="2929789"/>
                </a:lnTo>
                <a:close/>
                <a:moveTo>
                  <a:pt x="457414" y="2907383"/>
                </a:moveTo>
                <a:cubicBezTo>
                  <a:pt x="456463" y="2910099"/>
                  <a:pt x="455314" y="2911811"/>
                  <a:pt x="454358" y="2912723"/>
                </a:cubicBezTo>
                <a:cubicBezTo>
                  <a:pt x="453402" y="2913635"/>
                  <a:pt x="452641" y="2913746"/>
                  <a:pt x="452468" y="2913258"/>
                </a:cubicBezTo>
                <a:cubicBezTo>
                  <a:pt x="452353" y="2912932"/>
                  <a:pt x="452500" y="2912339"/>
                  <a:pt x="453024" y="2911541"/>
                </a:cubicBezTo>
                <a:cubicBezTo>
                  <a:pt x="453723" y="2910476"/>
                  <a:pt x="455094" y="2909043"/>
                  <a:pt x="457414" y="2907383"/>
                </a:cubicBezTo>
                <a:close/>
                <a:moveTo>
                  <a:pt x="3119034" y="2904982"/>
                </a:moveTo>
                <a:cubicBezTo>
                  <a:pt x="3115550" y="2913174"/>
                  <a:pt x="3111757" y="2921366"/>
                  <a:pt x="3109122" y="2928345"/>
                </a:cubicBezTo>
                <a:cubicBezTo>
                  <a:pt x="3113521" y="2915300"/>
                  <a:pt x="3113521" y="2915300"/>
                  <a:pt x="3113521" y="2915300"/>
                </a:cubicBezTo>
                <a:lnTo>
                  <a:pt x="3110927" y="2916894"/>
                </a:lnTo>
                <a:lnTo>
                  <a:pt x="3117291" y="2905629"/>
                </a:lnTo>
                <a:close/>
                <a:moveTo>
                  <a:pt x="414347" y="2904907"/>
                </a:moveTo>
                <a:lnTo>
                  <a:pt x="411430" y="2913126"/>
                </a:lnTo>
                <a:cubicBezTo>
                  <a:pt x="410250" y="2916864"/>
                  <a:pt x="409247" y="2919776"/>
                  <a:pt x="408319" y="2922302"/>
                </a:cubicBezTo>
                <a:lnTo>
                  <a:pt x="406784" y="2926246"/>
                </a:lnTo>
                <a:lnTo>
                  <a:pt x="397803" y="2937140"/>
                </a:lnTo>
                <a:lnTo>
                  <a:pt x="396975" y="2936267"/>
                </a:lnTo>
                <a:cubicBezTo>
                  <a:pt x="397232" y="2936256"/>
                  <a:pt x="397028" y="2936857"/>
                  <a:pt x="396550" y="2937802"/>
                </a:cubicBezTo>
                <a:lnTo>
                  <a:pt x="394910" y="2940650"/>
                </a:lnTo>
                <a:lnTo>
                  <a:pt x="388198" y="2948793"/>
                </a:lnTo>
                <a:lnTo>
                  <a:pt x="388374" y="2948255"/>
                </a:lnTo>
                <a:close/>
                <a:moveTo>
                  <a:pt x="156445" y="2901875"/>
                </a:moveTo>
                <a:lnTo>
                  <a:pt x="156164" y="2902412"/>
                </a:lnTo>
                <a:cubicBezTo>
                  <a:pt x="154525" y="2904678"/>
                  <a:pt x="154525" y="2904678"/>
                  <a:pt x="154525" y="2904678"/>
                </a:cubicBezTo>
                <a:close/>
                <a:moveTo>
                  <a:pt x="746330" y="2901216"/>
                </a:moveTo>
                <a:cubicBezTo>
                  <a:pt x="745353" y="2903839"/>
                  <a:pt x="744200" y="2905484"/>
                  <a:pt x="743252" y="2906353"/>
                </a:cubicBezTo>
                <a:cubicBezTo>
                  <a:pt x="742304" y="2907223"/>
                  <a:pt x="741560" y="2907317"/>
                  <a:pt x="741401" y="2906839"/>
                </a:cubicBezTo>
                <a:cubicBezTo>
                  <a:pt x="741294" y="2906520"/>
                  <a:pt x="741449" y="2905947"/>
                  <a:pt x="741974" y="2905180"/>
                </a:cubicBezTo>
                <a:cubicBezTo>
                  <a:pt x="742675" y="2904156"/>
                  <a:pt x="744038" y="2902788"/>
                  <a:pt x="746330" y="2901216"/>
                </a:cubicBezTo>
                <a:close/>
                <a:moveTo>
                  <a:pt x="579329" y="2899666"/>
                </a:moveTo>
                <a:lnTo>
                  <a:pt x="578872" y="2901363"/>
                </a:lnTo>
                <a:cubicBezTo>
                  <a:pt x="578551" y="2902313"/>
                  <a:pt x="578188" y="2903120"/>
                  <a:pt x="577777" y="2903665"/>
                </a:cubicBezTo>
                <a:lnTo>
                  <a:pt x="574738" y="2908431"/>
                </a:lnTo>
                <a:close/>
                <a:moveTo>
                  <a:pt x="402395" y="2896857"/>
                </a:moveTo>
                <a:cubicBezTo>
                  <a:pt x="402365" y="2896996"/>
                  <a:pt x="401439" y="2898157"/>
                  <a:pt x="400412" y="2899545"/>
                </a:cubicBezTo>
                <a:lnTo>
                  <a:pt x="401143" y="2898065"/>
                </a:lnTo>
                <a:lnTo>
                  <a:pt x="401673" y="2897513"/>
                </a:lnTo>
                <a:cubicBezTo>
                  <a:pt x="402203" y="2896973"/>
                  <a:pt x="402411" y="2896788"/>
                  <a:pt x="402395" y="2896857"/>
                </a:cubicBezTo>
                <a:close/>
                <a:moveTo>
                  <a:pt x="416082" y="2895530"/>
                </a:moveTo>
                <a:lnTo>
                  <a:pt x="405019" y="2913849"/>
                </a:lnTo>
                <a:lnTo>
                  <a:pt x="387683" y="2944547"/>
                </a:lnTo>
                <a:lnTo>
                  <a:pt x="386761" y="2944188"/>
                </a:lnTo>
                <a:lnTo>
                  <a:pt x="392527" y="2935016"/>
                </a:lnTo>
                <a:lnTo>
                  <a:pt x="385118" y="2943464"/>
                </a:lnTo>
                <a:lnTo>
                  <a:pt x="386512" y="2937722"/>
                </a:lnTo>
                <a:lnTo>
                  <a:pt x="386793" y="2936139"/>
                </a:lnTo>
                <a:lnTo>
                  <a:pt x="388462" y="2933240"/>
                </a:lnTo>
                <a:lnTo>
                  <a:pt x="408406" y="2906895"/>
                </a:lnTo>
                <a:close/>
                <a:moveTo>
                  <a:pt x="4194069" y="2892566"/>
                </a:moveTo>
                <a:cubicBezTo>
                  <a:pt x="4193906" y="2893697"/>
                  <a:pt x="4193766" y="2894668"/>
                  <a:pt x="4193766" y="2894668"/>
                </a:cubicBezTo>
                <a:cubicBezTo>
                  <a:pt x="4192623" y="2893483"/>
                  <a:pt x="4192351" y="2892921"/>
                  <a:pt x="4192539" y="2892673"/>
                </a:cubicBezTo>
                <a:cubicBezTo>
                  <a:pt x="4192725" y="2892427"/>
                  <a:pt x="4193372" y="2892494"/>
                  <a:pt x="4194069" y="2892566"/>
                </a:cubicBezTo>
                <a:close/>
                <a:moveTo>
                  <a:pt x="3278004" y="2890577"/>
                </a:moveTo>
                <a:lnTo>
                  <a:pt x="3257916" y="2930701"/>
                </a:lnTo>
                <a:lnTo>
                  <a:pt x="3256698" y="2933305"/>
                </a:lnTo>
                <a:lnTo>
                  <a:pt x="3254853" y="2941071"/>
                </a:lnTo>
                <a:cubicBezTo>
                  <a:pt x="3255483" y="2944513"/>
                  <a:pt x="3257057" y="2941806"/>
                  <a:pt x="3257511" y="2944283"/>
                </a:cubicBezTo>
                <a:cubicBezTo>
                  <a:pt x="3257511" y="2944283"/>
                  <a:pt x="3257706" y="2945349"/>
                  <a:pt x="3257775" y="2946431"/>
                </a:cubicBezTo>
                <a:lnTo>
                  <a:pt x="3257651" y="2946988"/>
                </a:lnTo>
                <a:lnTo>
                  <a:pt x="3263082" y="2934814"/>
                </a:lnTo>
                <a:lnTo>
                  <a:pt x="3257555" y="2947423"/>
                </a:lnTo>
                <a:lnTo>
                  <a:pt x="3257279" y="2948664"/>
                </a:lnTo>
                <a:cubicBezTo>
                  <a:pt x="3258293" y="2948550"/>
                  <a:pt x="3261967" y="2939425"/>
                  <a:pt x="3264779" y="2931240"/>
                </a:cubicBezTo>
                <a:lnTo>
                  <a:pt x="3265555" y="2932125"/>
                </a:lnTo>
                <a:lnTo>
                  <a:pt x="3265107" y="2933030"/>
                </a:lnTo>
                <a:cubicBezTo>
                  <a:pt x="3265614" y="2932973"/>
                  <a:pt x="3265823" y="2932703"/>
                  <a:pt x="3265760" y="2932359"/>
                </a:cubicBezTo>
                <a:lnTo>
                  <a:pt x="3265555" y="2932125"/>
                </a:lnTo>
                <a:lnTo>
                  <a:pt x="3268104" y="2926989"/>
                </a:lnTo>
                <a:cubicBezTo>
                  <a:pt x="3270454" y="2920626"/>
                  <a:pt x="3271164" y="2913382"/>
                  <a:pt x="3272919" y="2906018"/>
                </a:cubicBezTo>
                <a:close/>
                <a:moveTo>
                  <a:pt x="3865861" y="2889089"/>
                </a:moveTo>
                <a:cubicBezTo>
                  <a:pt x="3864700" y="2887334"/>
                  <a:pt x="3862681" y="2892632"/>
                  <a:pt x="3862023" y="2895473"/>
                </a:cubicBezTo>
                <a:cubicBezTo>
                  <a:pt x="3861803" y="2896421"/>
                  <a:pt x="3861735" y="2897094"/>
                  <a:pt x="3861899" y="2897144"/>
                </a:cubicBezTo>
                <a:cubicBezTo>
                  <a:pt x="3862119" y="2897210"/>
                  <a:pt x="3862754" y="2896165"/>
                  <a:pt x="3863998" y="2893175"/>
                </a:cubicBezTo>
                <a:cubicBezTo>
                  <a:pt x="3863998" y="2893175"/>
                  <a:pt x="3866120" y="2889894"/>
                  <a:pt x="3865861" y="2889089"/>
                </a:cubicBezTo>
                <a:close/>
                <a:moveTo>
                  <a:pt x="3859967" y="2887784"/>
                </a:moveTo>
                <a:cubicBezTo>
                  <a:pt x="3858986" y="2888027"/>
                  <a:pt x="3857845" y="2891065"/>
                  <a:pt x="3857845" y="2891065"/>
                </a:cubicBezTo>
                <a:cubicBezTo>
                  <a:pt x="3854474" y="2900890"/>
                  <a:pt x="3853587" y="2911845"/>
                  <a:pt x="3852903" y="2920138"/>
                </a:cubicBezTo>
                <a:cubicBezTo>
                  <a:pt x="3855910" y="2915769"/>
                  <a:pt x="3854569" y="2911603"/>
                  <a:pt x="3856495" y="2903874"/>
                </a:cubicBezTo>
                <a:cubicBezTo>
                  <a:pt x="3856957" y="2902019"/>
                  <a:pt x="3862916" y="2889815"/>
                  <a:pt x="3859967" y="2887784"/>
                </a:cubicBezTo>
                <a:close/>
                <a:moveTo>
                  <a:pt x="332705" y="2886981"/>
                </a:moveTo>
                <a:lnTo>
                  <a:pt x="331392" y="2890508"/>
                </a:lnTo>
                <a:lnTo>
                  <a:pt x="332231" y="2887619"/>
                </a:lnTo>
                <a:close/>
                <a:moveTo>
                  <a:pt x="527177" y="2884441"/>
                </a:moveTo>
                <a:lnTo>
                  <a:pt x="525678" y="2887876"/>
                </a:lnTo>
                <a:cubicBezTo>
                  <a:pt x="525050" y="2890244"/>
                  <a:pt x="524690" y="2892585"/>
                  <a:pt x="524438" y="2894222"/>
                </a:cubicBezTo>
                <a:cubicBezTo>
                  <a:pt x="509366" y="2921647"/>
                  <a:pt x="494293" y="2949071"/>
                  <a:pt x="482632" y="2977192"/>
                </a:cubicBezTo>
                <a:cubicBezTo>
                  <a:pt x="479666" y="2981124"/>
                  <a:pt x="476969" y="2985256"/>
                  <a:pt x="474431" y="2989503"/>
                </a:cubicBezTo>
                <a:lnTo>
                  <a:pt x="468027" y="3000994"/>
                </a:lnTo>
                <a:lnTo>
                  <a:pt x="468510" y="2998188"/>
                </a:lnTo>
                <a:cubicBezTo>
                  <a:pt x="468958" y="2996988"/>
                  <a:pt x="469539" y="2995659"/>
                  <a:pt x="469882" y="2994088"/>
                </a:cubicBezTo>
                <a:cubicBezTo>
                  <a:pt x="484068" y="2962621"/>
                  <a:pt x="501285" y="2929746"/>
                  <a:pt x="516861" y="2899046"/>
                </a:cubicBezTo>
                <a:cubicBezTo>
                  <a:pt x="516356" y="2902321"/>
                  <a:pt x="515979" y="2905430"/>
                  <a:pt x="518505" y="2902084"/>
                </a:cubicBezTo>
                <a:close/>
                <a:moveTo>
                  <a:pt x="1903044" y="2883733"/>
                </a:moveTo>
                <a:cubicBezTo>
                  <a:pt x="1903017" y="2883870"/>
                  <a:pt x="1902144" y="2885020"/>
                  <a:pt x="1901177" y="2886398"/>
                </a:cubicBezTo>
                <a:lnTo>
                  <a:pt x="1901855" y="2884937"/>
                </a:lnTo>
                <a:lnTo>
                  <a:pt x="1902356" y="2884387"/>
                </a:lnTo>
                <a:cubicBezTo>
                  <a:pt x="1902859" y="2883850"/>
                  <a:pt x="1903057" y="2883665"/>
                  <a:pt x="1903044" y="2883733"/>
                </a:cubicBezTo>
                <a:close/>
                <a:moveTo>
                  <a:pt x="1887689" y="2883478"/>
                </a:moveTo>
                <a:cubicBezTo>
                  <a:pt x="1888504" y="2882697"/>
                  <a:pt x="1888850" y="2883118"/>
                  <a:pt x="1887747" y="2886181"/>
                </a:cubicBezTo>
                <a:cubicBezTo>
                  <a:pt x="1884367" y="2892240"/>
                  <a:pt x="1878556" y="2902670"/>
                  <a:pt x="1875958" y="2907048"/>
                </a:cubicBezTo>
                <a:cubicBezTo>
                  <a:pt x="1869268" y="2919062"/>
                  <a:pt x="1862853" y="2931272"/>
                  <a:pt x="1856749" y="2943671"/>
                </a:cubicBezTo>
                <a:lnTo>
                  <a:pt x="1842872" y="2973886"/>
                </a:lnTo>
                <a:lnTo>
                  <a:pt x="1863562" y="2925047"/>
                </a:lnTo>
                <a:lnTo>
                  <a:pt x="1884817" y="2887993"/>
                </a:lnTo>
                <a:cubicBezTo>
                  <a:pt x="1885590" y="2886244"/>
                  <a:pt x="1886873" y="2884261"/>
                  <a:pt x="1887689" y="2883478"/>
                </a:cubicBezTo>
                <a:close/>
                <a:moveTo>
                  <a:pt x="3974881" y="2881018"/>
                </a:moveTo>
                <a:lnTo>
                  <a:pt x="3974856" y="2881074"/>
                </a:lnTo>
                <a:lnTo>
                  <a:pt x="3975060" y="2881024"/>
                </a:lnTo>
                <a:close/>
                <a:moveTo>
                  <a:pt x="529312" y="2880099"/>
                </a:moveTo>
                <a:lnTo>
                  <a:pt x="527177" y="2884441"/>
                </a:lnTo>
                <a:lnTo>
                  <a:pt x="528528" y="2881351"/>
                </a:lnTo>
                <a:close/>
                <a:moveTo>
                  <a:pt x="2516571" y="2877412"/>
                </a:moveTo>
                <a:lnTo>
                  <a:pt x="2475252" y="2952639"/>
                </a:lnTo>
                <a:cubicBezTo>
                  <a:pt x="2419496" y="3048718"/>
                  <a:pt x="2360120" y="3139556"/>
                  <a:pt x="2313401" y="3235520"/>
                </a:cubicBezTo>
                <a:cubicBezTo>
                  <a:pt x="2305867" y="3251263"/>
                  <a:pt x="2305555" y="3254948"/>
                  <a:pt x="2308408" y="3252618"/>
                </a:cubicBezTo>
                <a:cubicBezTo>
                  <a:pt x="2313164" y="3248733"/>
                  <a:pt x="2326716" y="3228138"/>
                  <a:pt x="2330292" y="3218807"/>
                </a:cubicBezTo>
                <a:cubicBezTo>
                  <a:pt x="2388204" y="3117293"/>
                  <a:pt x="2444008" y="3015728"/>
                  <a:pt x="2500680" y="2914999"/>
                </a:cubicBezTo>
                <a:lnTo>
                  <a:pt x="2520305" y="2880698"/>
                </a:lnTo>
                <a:lnTo>
                  <a:pt x="2518072" y="2882400"/>
                </a:lnTo>
                <a:close/>
                <a:moveTo>
                  <a:pt x="3948415" y="2876713"/>
                </a:moveTo>
                <a:cubicBezTo>
                  <a:pt x="3944784" y="2885732"/>
                  <a:pt x="3941515" y="2899159"/>
                  <a:pt x="3939849" y="2907695"/>
                </a:cubicBezTo>
                <a:cubicBezTo>
                  <a:pt x="3939641" y="2908762"/>
                  <a:pt x="3939523" y="2909580"/>
                  <a:pt x="3939478" y="2910184"/>
                </a:cubicBezTo>
                <a:cubicBezTo>
                  <a:pt x="3939323" y="2912302"/>
                  <a:pt x="3940061" y="2911816"/>
                  <a:pt x="3940923" y="2910287"/>
                </a:cubicBezTo>
                <a:cubicBezTo>
                  <a:pt x="3941786" y="2908756"/>
                  <a:pt x="3942773" y="2906185"/>
                  <a:pt x="3943117" y="2904133"/>
                </a:cubicBezTo>
                <a:cubicBezTo>
                  <a:pt x="3945245" y="2893742"/>
                  <a:pt x="3948196" y="2885906"/>
                  <a:pt x="3948415" y="2876713"/>
                </a:cubicBezTo>
                <a:close/>
                <a:moveTo>
                  <a:pt x="3863963" y="2876063"/>
                </a:moveTo>
                <a:cubicBezTo>
                  <a:pt x="3862610" y="2874330"/>
                  <a:pt x="3860024" y="2880489"/>
                  <a:pt x="3859357" y="2883973"/>
                </a:cubicBezTo>
                <a:cubicBezTo>
                  <a:pt x="3859246" y="2884553"/>
                  <a:pt x="3859188" y="2885059"/>
                  <a:pt x="3859198" y="2885442"/>
                </a:cubicBezTo>
                <a:cubicBezTo>
                  <a:pt x="3859208" y="2885826"/>
                  <a:pt x="3859286" y="2886084"/>
                  <a:pt x="3859446" y="2886172"/>
                </a:cubicBezTo>
                <a:cubicBezTo>
                  <a:pt x="3860150" y="2886434"/>
                  <a:pt x="3861343" y="2884108"/>
                  <a:pt x="3862329" y="2881617"/>
                </a:cubicBezTo>
                <a:cubicBezTo>
                  <a:pt x="3863315" y="2879124"/>
                  <a:pt x="3864092" y="2876467"/>
                  <a:pt x="3863963" y="2876063"/>
                </a:cubicBezTo>
                <a:close/>
                <a:moveTo>
                  <a:pt x="1835242" y="2875432"/>
                </a:moveTo>
                <a:lnTo>
                  <a:pt x="1834044" y="2878901"/>
                </a:lnTo>
                <a:lnTo>
                  <a:pt x="1834796" y="2876063"/>
                </a:lnTo>
                <a:close/>
                <a:moveTo>
                  <a:pt x="3952411" y="2864991"/>
                </a:moveTo>
                <a:lnTo>
                  <a:pt x="3952284" y="2865205"/>
                </a:lnTo>
                <a:lnTo>
                  <a:pt x="3951971" y="2866330"/>
                </a:lnTo>
                <a:lnTo>
                  <a:pt x="3952044" y="2865610"/>
                </a:lnTo>
                <a:lnTo>
                  <a:pt x="3950423" y="2868346"/>
                </a:lnTo>
                <a:cubicBezTo>
                  <a:pt x="3950196" y="2868910"/>
                  <a:pt x="3950043" y="2869483"/>
                  <a:pt x="3949999" y="2870075"/>
                </a:cubicBezTo>
                <a:cubicBezTo>
                  <a:pt x="3949956" y="2870666"/>
                  <a:pt x="3950018" y="2871275"/>
                  <a:pt x="3950225" y="2871914"/>
                </a:cubicBezTo>
                <a:lnTo>
                  <a:pt x="3950813" y="2871031"/>
                </a:lnTo>
                <a:lnTo>
                  <a:pt x="3950667" y="2869796"/>
                </a:lnTo>
                <a:cubicBezTo>
                  <a:pt x="3950714" y="2869352"/>
                  <a:pt x="3950931" y="2869117"/>
                  <a:pt x="3951436" y="2869059"/>
                </a:cubicBezTo>
                <a:lnTo>
                  <a:pt x="3951672" y="2869740"/>
                </a:lnTo>
                <a:lnTo>
                  <a:pt x="3952249" y="2868875"/>
                </a:lnTo>
                <a:lnTo>
                  <a:pt x="3952278" y="2868174"/>
                </a:lnTo>
                <a:lnTo>
                  <a:pt x="3951436" y="2869059"/>
                </a:lnTo>
                <a:cubicBezTo>
                  <a:pt x="3951272" y="2868165"/>
                  <a:pt x="3951153" y="2867511"/>
                  <a:pt x="3951201" y="2867066"/>
                </a:cubicBezTo>
                <a:cubicBezTo>
                  <a:pt x="3951248" y="2866623"/>
                  <a:pt x="3951464" y="2866387"/>
                  <a:pt x="3951971" y="2866330"/>
                </a:cubicBezTo>
                <a:lnTo>
                  <a:pt x="3952314" y="2867319"/>
                </a:lnTo>
                <a:close/>
                <a:moveTo>
                  <a:pt x="307832" y="2858620"/>
                </a:moveTo>
                <a:cubicBezTo>
                  <a:pt x="307655" y="2857833"/>
                  <a:pt x="307104" y="2857904"/>
                  <a:pt x="305841" y="2859648"/>
                </a:cubicBezTo>
                <a:cubicBezTo>
                  <a:pt x="304959" y="2860868"/>
                  <a:pt x="303318" y="2863136"/>
                  <a:pt x="302436" y="2864355"/>
                </a:cubicBezTo>
                <a:cubicBezTo>
                  <a:pt x="301227" y="2868778"/>
                  <a:pt x="301146" y="2874002"/>
                  <a:pt x="302786" y="2871736"/>
                </a:cubicBezTo>
                <a:cubicBezTo>
                  <a:pt x="304553" y="2869296"/>
                  <a:pt x="305066" y="2866226"/>
                  <a:pt x="307590" y="2862739"/>
                </a:cubicBezTo>
                <a:cubicBezTo>
                  <a:pt x="307816" y="2861051"/>
                  <a:pt x="308010" y="2859407"/>
                  <a:pt x="307832" y="2858620"/>
                </a:cubicBezTo>
                <a:close/>
                <a:moveTo>
                  <a:pt x="325005" y="2857167"/>
                </a:moveTo>
                <a:cubicBezTo>
                  <a:pt x="315667" y="2870070"/>
                  <a:pt x="305444" y="2884192"/>
                  <a:pt x="296105" y="2897093"/>
                </a:cubicBezTo>
                <a:cubicBezTo>
                  <a:pt x="295222" y="2898314"/>
                  <a:pt x="295222" y="2898314"/>
                  <a:pt x="295222" y="2898314"/>
                </a:cubicBezTo>
                <a:cubicBezTo>
                  <a:pt x="291490" y="2906226"/>
                  <a:pt x="287199" y="2912153"/>
                  <a:pt x="283279" y="2919929"/>
                </a:cubicBezTo>
                <a:cubicBezTo>
                  <a:pt x="279871" y="2924637"/>
                  <a:pt x="278130" y="2937662"/>
                  <a:pt x="280655" y="2934175"/>
                </a:cubicBezTo>
                <a:cubicBezTo>
                  <a:pt x="295248" y="2908899"/>
                  <a:pt x="310413" y="2882442"/>
                  <a:pt x="325005" y="2857167"/>
                </a:cubicBezTo>
                <a:close/>
                <a:moveTo>
                  <a:pt x="635614" y="2851425"/>
                </a:moveTo>
                <a:lnTo>
                  <a:pt x="634570" y="2853902"/>
                </a:lnTo>
                <a:lnTo>
                  <a:pt x="635644" y="2852181"/>
                </a:lnTo>
                <a:close/>
                <a:moveTo>
                  <a:pt x="2543667" y="2850452"/>
                </a:moveTo>
                <a:lnTo>
                  <a:pt x="2541393" y="2854469"/>
                </a:lnTo>
                <a:lnTo>
                  <a:pt x="2543570" y="2851365"/>
                </a:lnTo>
                <a:lnTo>
                  <a:pt x="2543757" y="2850875"/>
                </a:lnTo>
                <a:lnTo>
                  <a:pt x="2543913" y="2850506"/>
                </a:lnTo>
                <a:close/>
                <a:moveTo>
                  <a:pt x="355545" y="2849195"/>
                </a:moveTo>
                <a:lnTo>
                  <a:pt x="354704" y="2850357"/>
                </a:lnTo>
                <a:lnTo>
                  <a:pt x="354672" y="2850542"/>
                </a:lnTo>
                <a:lnTo>
                  <a:pt x="354645" y="2850679"/>
                </a:lnTo>
                <a:close/>
                <a:moveTo>
                  <a:pt x="3871647" y="2848926"/>
                </a:moveTo>
                <a:cubicBezTo>
                  <a:pt x="3868612" y="2845738"/>
                  <a:pt x="3863425" y="2866520"/>
                  <a:pt x="3862833" y="2871602"/>
                </a:cubicBezTo>
                <a:cubicBezTo>
                  <a:pt x="3862748" y="2872328"/>
                  <a:pt x="3862758" y="2872734"/>
                  <a:pt x="3862880" y="2872704"/>
                </a:cubicBezTo>
                <a:cubicBezTo>
                  <a:pt x="3863631" y="2873388"/>
                  <a:pt x="3864718" y="2870872"/>
                  <a:pt x="3865709" y="2868053"/>
                </a:cubicBezTo>
                <a:cubicBezTo>
                  <a:pt x="3866700" y="2865233"/>
                  <a:pt x="3867593" y="2862112"/>
                  <a:pt x="3867954" y="2861587"/>
                </a:cubicBezTo>
                <a:cubicBezTo>
                  <a:pt x="3868999" y="2857703"/>
                  <a:pt x="3872210" y="2850673"/>
                  <a:pt x="3871647" y="2848926"/>
                </a:cubicBezTo>
                <a:close/>
                <a:moveTo>
                  <a:pt x="339230" y="2848135"/>
                </a:moveTo>
                <a:lnTo>
                  <a:pt x="336011" y="2852582"/>
                </a:lnTo>
                <a:cubicBezTo>
                  <a:pt x="336011" y="2852582"/>
                  <a:pt x="336011" y="2852582"/>
                  <a:pt x="316802" y="2886988"/>
                </a:cubicBezTo>
                <a:cubicBezTo>
                  <a:pt x="314522" y="2892498"/>
                  <a:pt x="312908" y="2905349"/>
                  <a:pt x="315432" y="2901860"/>
                </a:cubicBezTo>
                <a:lnTo>
                  <a:pt x="332184" y="2871764"/>
                </a:lnTo>
                <a:lnTo>
                  <a:pt x="339017" y="2848751"/>
                </a:lnTo>
                <a:close/>
                <a:moveTo>
                  <a:pt x="494799" y="2848025"/>
                </a:moveTo>
                <a:cubicBezTo>
                  <a:pt x="496719" y="2846750"/>
                  <a:pt x="496284" y="2850006"/>
                  <a:pt x="495313" y="2854004"/>
                </a:cubicBezTo>
                <a:lnTo>
                  <a:pt x="494214" y="2858234"/>
                </a:lnTo>
                <a:lnTo>
                  <a:pt x="493774" y="2858392"/>
                </a:lnTo>
                <a:cubicBezTo>
                  <a:pt x="487947" y="2861502"/>
                  <a:pt x="485241" y="2868134"/>
                  <a:pt x="481326" y="2873729"/>
                </a:cubicBezTo>
                <a:cubicBezTo>
                  <a:pt x="472370" y="2885380"/>
                  <a:pt x="467345" y="2896894"/>
                  <a:pt x="457414" y="2907383"/>
                </a:cubicBezTo>
                <a:cubicBezTo>
                  <a:pt x="460838" y="2900299"/>
                  <a:pt x="464334" y="2894507"/>
                  <a:pt x="467853" y="2888721"/>
                </a:cubicBezTo>
                <a:lnTo>
                  <a:pt x="474364" y="2877259"/>
                </a:lnTo>
                <a:lnTo>
                  <a:pt x="472263" y="2881915"/>
                </a:lnTo>
                <a:cubicBezTo>
                  <a:pt x="478645" y="2870343"/>
                  <a:pt x="486218" y="2859881"/>
                  <a:pt x="494799" y="2848025"/>
                </a:cubicBezTo>
                <a:close/>
                <a:moveTo>
                  <a:pt x="3876312" y="2845828"/>
                </a:moveTo>
                <a:cubicBezTo>
                  <a:pt x="3876124" y="2845554"/>
                  <a:pt x="3875616" y="2846169"/>
                  <a:pt x="3874592" y="2848199"/>
                </a:cubicBezTo>
                <a:cubicBezTo>
                  <a:pt x="3872570" y="2855081"/>
                  <a:pt x="3869619" y="2862918"/>
                  <a:pt x="3869354" y="2869222"/>
                </a:cubicBezTo>
                <a:cubicBezTo>
                  <a:pt x="3869014" y="2869813"/>
                  <a:pt x="3868598" y="2870169"/>
                  <a:pt x="3868423" y="2870448"/>
                </a:cubicBezTo>
                <a:cubicBezTo>
                  <a:pt x="3868336" y="2870587"/>
                  <a:pt x="3868308" y="2870708"/>
                  <a:pt x="3868381" y="2870828"/>
                </a:cubicBezTo>
                <a:cubicBezTo>
                  <a:pt x="3868453" y="2870949"/>
                  <a:pt x="3868624" y="2871070"/>
                  <a:pt x="3868934" y="2871211"/>
                </a:cubicBezTo>
                <a:cubicBezTo>
                  <a:pt x="3868934" y="2871211"/>
                  <a:pt x="3869179" y="2871151"/>
                  <a:pt x="3869355" y="2870872"/>
                </a:cubicBezTo>
                <a:cubicBezTo>
                  <a:pt x="3869530" y="2870593"/>
                  <a:pt x="3869634" y="2870096"/>
                  <a:pt x="3869354" y="2869222"/>
                </a:cubicBezTo>
                <a:cubicBezTo>
                  <a:pt x="3870701" y="2866278"/>
                  <a:pt x="3872823" y="2862998"/>
                  <a:pt x="3874590" y="2858065"/>
                </a:cubicBezTo>
                <a:cubicBezTo>
                  <a:pt x="3874548" y="2855464"/>
                  <a:pt x="3876874" y="2846649"/>
                  <a:pt x="3876312" y="2845828"/>
                </a:cubicBezTo>
                <a:close/>
                <a:moveTo>
                  <a:pt x="504547" y="2843902"/>
                </a:moveTo>
                <a:lnTo>
                  <a:pt x="504500" y="2844029"/>
                </a:lnTo>
                <a:lnTo>
                  <a:pt x="500336" y="2854726"/>
                </a:lnTo>
                <a:lnTo>
                  <a:pt x="499353" y="2856395"/>
                </a:lnTo>
                <a:lnTo>
                  <a:pt x="497024" y="2857228"/>
                </a:lnTo>
                <a:close/>
                <a:moveTo>
                  <a:pt x="1835690" y="2842726"/>
                </a:moveTo>
                <a:cubicBezTo>
                  <a:pt x="1835743" y="2843132"/>
                  <a:pt x="1836074" y="2843758"/>
                  <a:pt x="1836143" y="2844298"/>
                </a:cubicBezTo>
                <a:cubicBezTo>
                  <a:pt x="1836214" y="2844839"/>
                  <a:pt x="1836022" y="2845292"/>
                  <a:pt x="1835031" y="2845353"/>
                </a:cubicBezTo>
                <a:cubicBezTo>
                  <a:pt x="1834917" y="2844475"/>
                  <a:pt x="1834834" y="2843834"/>
                  <a:pt x="1834905" y="2843403"/>
                </a:cubicBezTo>
                <a:cubicBezTo>
                  <a:pt x="1834974" y="2842975"/>
                  <a:pt x="1835194" y="2842757"/>
                  <a:pt x="1835690" y="2842726"/>
                </a:cubicBezTo>
                <a:close/>
                <a:moveTo>
                  <a:pt x="611306" y="2840932"/>
                </a:moveTo>
                <a:lnTo>
                  <a:pt x="593228" y="2873131"/>
                </a:lnTo>
                <a:lnTo>
                  <a:pt x="579329" y="2899666"/>
                </a:lnTo>
                <a:lnTo>
                  <a:pt x="579723" y="2898197"/>
                </a:lnTo>
                <a:cubicBezTo>
                  <a:pt x="580218" y="2895958"/>
                  <a:pt x="580578" y="2893618"/>
                  <a:pt x="580857" y="2892131"/>
                </a:cubicBezTo>
                <a:cubicBezTo>
                  <a:pt x="585526" y="2883335"/>
                  <a:pt x="590195" y="2874539"/>
                  <a:pt x="595172" y="2865709"/>
                </a:cubicBezTo>
                <a:cubicBezTo>
                  <a:pt x="595172" y="2865709"/>
                  <a:pt x="595172" y="2865709"/>
                  <a:pt x="605395" y="2846947"/>
                </a:cubicBezTo>
                <a:cubicBezTo>
                  <a:pt x="606657" y="2845275"/>
                  <a:pt x="607920" y="2843602"/>
                  <a:pt x="609120" y="2842338"/>
                </a:cubicBezTo>
                <a:close/>
                <a:moveTo>
                  <a:pt x="1836349" y="2840100"/>
                </a:moveTo>
                <a:cubicBezTo>
                  <a:pt x="1836402" y="2840504"/>
                  <a:pt x="1836733" y="2841131"/>
                  <a:pt x="1836803" y="2841672"/>
                </a:cubicBezTo>
                <a:cubicBezTo>
                  <a:pt x="1836873" y="2842212"/>
                  <a:pt x="1836682" y="2842665"/>
                  <a:pt x="1835690" y="2842726"/>
                </a:cubicBezTo>
                <a:cubicBezTo>
                  <a:pt x="1835578" y="2841849"/>
                  <a:pt x="1835493" y="2841207"/>
                  <a:pt x="1835564" y="2840778"/>
                </a:cubicBezTo>
                <a:cubicBezTo>
                  <a:pt x="1835633" y="2840347"/>
                  <a:pt x="1835854" y="2840130"/>
                  <a:pt x="1836349" y="2840100"/>
                </a:cubicBezTo>
                <a:close/>
                <a:moveTo>
                  <a:pt x="347517" y="2836685"/>
                </a:moveTo>
                <a:lnTo>
                  <a:pt x="344577" y="2840747"/>
                </a:lnTo>
                <a:lnTo>
                  <a:pt x="340905" y="2851371"/>
                </a:lnTo>
                <a:lnTo>
                  <a:pt x="335289" y="2866188"/>
                </a:lnTo>
                <a:lnTo>
                  <a:pt x="341967" y="2854190"/>
                </a:lnTo>
                <a:close/>
                <a:moveTo>
                  <a:pt x="517288" y="2836643"/>
                </a:moveTo>
                <a:lnTo>
                  <a:pt x="517475" y="2836890"/>
                </a:lnTo>
                <a:cubicBezTo>
                  <a:pt x="517513" y="2837237"/>
                  <a:pt x="517283" y="2837490"/>
                  <a:pt x="516772" y="2837511"/>
                </a:cubicBezTo>
                <a:close/>
                <a:moveTo>
                  <a:pt x="515469" y="2834923"/>
                </a:moveTo>
                <a:lnTo>
                  <a:pt x="516577" y="2835708"/>
                </a:lnTo>
                <a:lnTo>
                  <a:pt x="513850" y="2841547"/>
                </a:lnTo>
                <a:lnTo>
                  <a:pt x="513349" y="2841509"/>
                </a:lnTo>
                <a:lnTo>
                  <a:pt x="514612" y="2839139"/>
                </a:lnTo>
                <a:lnTo>
                  <a:pt x="513330" y="2841507"/>
                </a:lnTo>
                <a:lnTo>
                  <a:pt x="512999" y="2841483"/>
                </a:lnTo>
                <a:lnTo>
                  <a:pt x="513522" y="2840530"/>
                </a:lnTo>
                <a:lnTo>
                  <a:pt x="515444" y="2834975"/>
                </a:lnTo>
                <a:close/>
                <a:moveTo>
                  <a:pt x="615157" y="2834072"/>
                </a:moveTo>
                <a:lnTo>
                  <a:pt x="614728" y="2835604"/>
                </a:lnTo>
                <a:cubicBezTo>
                  <a:pt x="614106" y="2837359"/>
                  <a:pt x="613350" y="2839016"/>
                  <a:pt x="612466" y="2840186"/>
                </a:cubicBezTo>
                <a:lnTo>
                  <a:pt x="611306" y="2840932"/>
                </a:lnTo>
                <a:close/>
                <a:moveTo>
                  <a:pt x="1838633" y="2833290"/>
                </a:moveTo>
                <a:cubicBezTo>
                  <a:pt x="1838948" y="2835720"/>
                  <a:pt x="1838122" y="2838358"/>
                  <a:pt x="1836349" y="2840100"/>
                </a:cubicBezTo>
                <a:cubicBezTo>
                  <a:pt x="1836627" y="2838381"/>
                  <a:pt x="1836713" y="2837117"/>
                  <a:pt x="1836973" y="2836063"/>
                </a:cubicBezTo>
                <a:cubicBezTo>
                  <a:pt x="1837231" y="2835009"/>
                  <a:pt x="1837664" y="2834166"/>
                  <a:pt x="1838633" y="2833290"/>
                </a:cubicBezTo>
                <a:close/>
                <a:moveTo>
                  <a:pt x="1946416" y="2830834"/>
                </a:moveTo>
                <a:lnTo>
                  <a:pt x="1941558" y="2838808"/>
                </a:lnTo>
                <a:cubicBezTo>
                  <a:pt x="1939066" y="2841876"/>
                  <a:pt x="1936567" y="2846475"/>
                  <a:pt x="1933995" y="2850818"/>
                </a:cubicBezTo>
                <a:lnTo>
                  <a:pt x="1931472" y="2854126"/>
                </a:lnTo>
                <a:lnTo>
                  <a:pt x="1925343" y="2865233"/>
                </a:lnTo>
                <a:lnTo>
                  <a:pt x="1924020" y="2870099"/>
                </a:lnTo>
                <a:lnTo>
                  <a:pt x="1924772" y="2868925"/>
                </a:lnTo>
                <a:lnTo>
                  <a:pt x="1928107" y="2863431"/>
                </a:lnTo>
                <a:close/>
                <a:moveTo>
                  <a:pt x="640655" y="2830344"/>
                </a:moveTo>
                <a:lnTo>
                  <a:pt x="636822" y="2836679"/>
                </a:lnTo>
                <a:lnTo>
                  <a:pt x="633889" y="2844649"/>
                </a:lnTo>
                <a:lnTo>
                  <a:pt x="622205" y="2873706"/>
                </a:lnTo>
                <a:lnTo>
                  <a:pt x="631068" y="2859511"/>
                </a:lnTo>
                <a:lnTo>
                  <a:pt x="634583" y="2848252"/>
                </a:lnTo>
                <a:close/>
                <a:moveTo>
                  <a:pt x="4008593" y="2829745"/>
                </a:moveTo>
                <a:lnTo>
                  <a:pt x="4005296" y="2837699"/>
                </a:lnTo>
                <a:lnTo>
                  <a:pt x="4007315" y="2830155"/>
                </a:lnTo>
                <a:lnTo>
                  <a:pt x="4003078" y="2835432"/>
                </a:lnTo>
                <a:lnTo>
                  <a:pt x="4004697" y="2829846"/>
                </a:lnTo>
                <a:lnTo>
                  <a:pt x="4003732" y="2830906"/>
                </a:lnTo>
                <a:lnTo>
                  <a:pt x="4003598" y="2831146"/>
                </a:lnTo>
                <a:lnTo>
                  <a:pt x="3999518" y="2849161"/>
                </a:lnTo>
                <a:lnTo>
                  <a:pt x="4004779" y="2840455"/>
                </a:lnTo>
                <a:cubicBezTo>
                  <a:pt x="4007171" y="2837174"/>
                  <a:pt x="4010013" y="2832874"/>
                  <a:pt x="4011208" y="2830187"/>
                </a:cubicBezTo>
                <a:close/>
                <a:moveTo>
                  <a:pt x="3969676" y="2829502"/>
                </a:moveTo>
                <a:lnTo>
                  <a:pt x="3969035" y="2831379"/>
                </a:lnTo>
                <a:lnTo>
                  <a:pt x="3969742" y="2830609"/>
                </a:lnTo>
                <a:close/>
                <a:moveTo>
                  <a:pt x="369923" y="2829330"/>
                </a:moveTo>
                <a:lnTo>
                  <a:pt x="356729" y="2847559"/>
                </a:lnTo>
                <a:lnTo>
                  <a:pt x="367280" y="2833817"/>
                </a:lnTo>
                <a:close/>
                <a:moveTo>
                  <a:pt x="399600" y="2829279"/>
                </a:moveTo>
                <a:lnTo>
                  <a:pt x="398811" y="2830265"/>
                </a:lnTo>
                <a:lnTo>
                  <a:pt x="398577" y="2830622"/>
                </a:lnTo>
                <a:lnTo>
                  <a:pt x="399517" y="2829652"/>
                </a:lnTo>
                <a:close/>
                <a:moveTo>
                  <a:pt x="4030554" y="2828871"/>
                </a:moveTo>
                <a:lnTo>
                  <a:pt x="4027360" y="2835534"/>
                </a:lnTo>
                <a:cubicBezTo>
                  <a:pt x="4025923" y="2838503"/>
                  <a:pt x="4024469" y="2841316"/>
                  <a:pt x="4023017" y="2843678"/>
                </a:cubicBezTo>
                <a:lnTo>
                  <a:pt x="4021254" y="2846250"/>
                </a:lnTo>
                <a:lnTo>
                  <a:pt x="4020781" y="2847998"/>
                </a:lnTo>
                <a:lnTo>
                  <a:pt x="4024817" y="2840911"/>
                </a:lnTo>
                <a:lnTo>
                  <a:pt x="4029651" y="2832367"/>
                </a:lnTo>
                <a:close/>
                <a:moveTo>
                  <a:pt x="2545363" y="2827723"/>
                </a:moveTo>
                <a:lnTo>
                  <a:pt x="2541572" y="2830272"/>
                </a:lnTo>
                <a:lnTo>
                  <a:pt x="2538645" y="2837878"/>
                </a:lnTo>
                <a:lnTo>
                  <a:pt x="2539503" y="2839950"/>
                </a:lnTo>
                <a:lnTo>
                  <a:pt x="2537685" y="2840377"/>
                </a:lnTo>
                <a:lnTo>
                  <a:pt x="2532571" y="2853668"/>
                </a:lnTo>
                <a:cubicBezTo>
                  <a:pt x="2527871" y="2864982"/>
                  <a:pt x="2530212" y="2852179"/>
                  <a:pt x="2531696" y="2846915"/>
                </a:cubicBezTo>
                <a:lnTo>
                  <a:pt x="2533025" y="2842913"/>
                </a:lnTo>
                <a:lnTo>
                  <a:pt x="2531792" y="2845521"/>
                </a:lnTo>
                <a:lnTo>
                  <a:pt x="2531055" y="2848220"/>
                </a:lnTo>
                <a:cubicBezTo>
                  <a:pt x="2530593" y="2849837"/>
                  <a:pt x="2530128" y="2851366"/>
                  <a:pt x="2529197" y="2854426"/>
                </a:cubicBezTo>
                <a:lnTo>
                  <a:pt x="2521563" y="2868323"/>
                </a:lnTo>
                <a:lnTo>
                  <a:pt x="2522419" y="2871673"/>
                </a:lnTo>
                <a:cubicBezTo>
                  <a:pt x="2522021" y="2872736"/>
                  <a:pt x="2521257" y="2873405"/>
                  <a:pt x="2521257" y="2873405"/>
                </a:cubicBezTo>
                <a:lnTo>
                  <a:pt x="2520468" y="2870318"/>
                </a:lnTo>
                <a:lnTo>
                  <a:pt x="2517450" y="2875812"/>
                </a:lnTo>
                <a:lnTo>
                  <a:pt x="2521257" y="2873405"/>
                </a:lnTo>
                <a:lnTo>
                  <a:pt x="2520781" y="2879868"/>
                </a:lnTo>
                <a:lnTo>
                  <a:pt x="2537664" y="2850359"/>
                </a:lnTo>
                <a:lnTo>
                  <a:pt x="2541210" y="2840157"/>
                </a:lnTo>
                <a:close/>
                <a:moveTo>
                  <a:pt x="493517" y="2826306"/>
                </a:moveTo>
                <a:cubicBezTo>
                  <a:pt x="493398" y="2828425"/>
                  <a:pt x="491365" y="2837724"/>
                  <a:pt x="491120" y="2840127"/>
                </a:cubicBezTo>
                <a:lnTo>
                  <a:pt x="488055" y="2846920"/>
                </a:lnTo>
                <a:lnTo>
                  <a:pt x="483551" y="2852635"/>
                </a:lnTo>
                <a:cubicBezTo>
                  <a:pt x="482153" y="2853382"/>
                  <a:pt x="479583" y="2852931"/>
                  <a:pt x="479583" y="2852931"/>
                </a:cubicBezTo>
                <a:cubicBezTo>
                  <a:pt x="474928" y="2857238"/>
                  <a:pt x="472433" y="2862917"/>
                  <a:pt x="469953" y="2867606"/>
                </a:cubicBezTo>
                <a:cubicBezTo>
                  <a:pt x="468325" y="2869386"/>
                  <a:pt x="466666" y="2872689"/>
                  <a:pt x="464920" y="2875585"/>
                </a:cubicBezTo>
                <a:lnTo>
                  <a:pt x="460119" y="2880353"/>
                </a:lnTo>
                <a:lnTo>
                  <a:pt x="492861" y="2827102"/>
                </a:lnTo>
                <a:cubicBezTo>
                  <a:pt x="493384" y="2825691"/>
                  <a:pt x="493557" y="2825599"/>
                  <a:pt x="493517" y="2826306"/>
                </a:cubicBezTo>
                <a:close/>
                <a:moveTo>
                  <a:pt x="3162185" y="2826153"/>
                </a:moveTo>
                <a:lnTo>
                  <a:pt x="3159301" y="2834569"/>
                </a:lnTo>
                <a:cubicBezTo>
                  <a:pt x="3159443" y="2836690"/>
                  <a:pt x="3161474" y="2834564"/>
                  <a:pt x="3165388" y="2830464"/>
                </a:cubicBezTo>
                <a:cubicBezTo>
                  <a:pt x="3159103" y="2847757"/>
                  <a:pt x="3159103" y="2847757"/>
                  <a:pt x="3159103" y="2847757"/>
                </a:cubicBezTo>
                <a:cubicBezTo>
                  <a:pt x="3160579" y="2839720"/>
                  <a:pt x="3160579" y="2839720"/>
                  <a:pt x="3160579" y="2839720"/>
                </a:cubicBezTo>
                <a:cubicBezTo>
                  <a:pt x="3162344" y="2833653"/>
                  <a:pt x="3153765" y="2846857"/>
                  <a:pt x="3151882" y="2848832"/>
                </a:cubicBezTo>
                <a:cubicBezTo>
                  <a:pt x="3147361" y="2860058"/>
                  <a:pt x="3141824" y="2872347"/>
                  <a:pt x="3136598" y="2884635"/>
                </a:cubicBezTo>
                <a:cubicBezTo>
                  <a:pt x="3139068" y="2877506"/>
                  <a:pt x="3140831" y="2871439"/>
                  <a:pt x="3143446" y="2864158"/>
                </a:cubicBezTo>
                <a:cubicBezTo>
                  <a:pt x="3143809" y="2862642"/>
                  <a:pt x="3143049" y="2862871"/>
                  <a:pt x="3141708" y="2863991"/>
                </a:cubicBezTo>
                <a:lnTo>
                  <a:pt x="3139664" y="2866021"/>
                </a:lnTo>
                <a:close/>
                <a:moveTo>
                  <a:pt x="282528" y="2826076"/>
                </a:moveTo>
                <a:cubicBezTo>
                  <a:pt x="281577" y="2828792"/>
                  <a:pt x="280427" y="2830505"/>
                  <a:pt x="279471" y="2831416"/>
                </a:cubicBezTo>
                <a:cubicBezTo>
                  <a:pt x="278516" y="2832329"/>
                  <a:pt x="277755" y="2832440"/>
                  <a:pt x="277582" y="2831950"/>
                </a:cubicBezTo>
                <a:cubicBezTo>
                  <a:pt x="277467" y="2831625"/>
                  <a:pt x="277612" y="2831033"/>
                  <a:pt x="278137" y="2830234"/>
                </a:cubicBezTo>
                <a:cubicBezTo>
                  <a:pt x="278836" y="2829169"/>
                  <a:pt x="280207" y="2827736"/>
                  <a:pt x="282528" y="2826076"/>
                </a:cubicBezTo>
                <a:close/>
                <a:moveTo>
                  <a:pt x="375305" y="2821895"/>
                </a:moveTo>
                <a:lnTo>
                  <a:pt x="374066" y="2823606"/>
                </a:lnTo>
                <a:lnTo>
                  <a:pt x="372722" y="2827262"/>
                </a:lnTo>
                <a:close/>
                <a:moveTo>
                  <a:pt x="1872515" y="2819519"/>
                </a:moveTo>
                <a:cubicBezTo>
                  <a:pt x="1872776" y="2819368"/>
                  <a:pt x="1872994" y="2819518"/>
                  <a:pt x="1873076" y="2820159"/>
                </a:cubicBezTo>
                <a:cubicBezTo>
                  <a:pt x="1873286" y="2821780"/>
                  <a:pt x="1871365" y="2823667"/>
                  <a:pt x="1871365" y="2823667"/>
                </a:cubicBezTo>
                <a:cubicBezTo>
                  <a:pt x="1870953" y="2823385"/>
                  <a:pt x="1871045" y="2822462"/>
                  <a:pt x="1871336" y="2821551"/>
                </a:cubicBezTo>
                <a:cubicBezTo>
                  <a:pt x="1871629" y="2820641"/>
                  <a:pt x="1872121" y="2819744"/>
                  <a:pt x="1872515" y="2819519"/>
                </a:cubicBezTo>
                <a:close/>
                <a:moveTo>
                  <a:pt x="416079" y="2819190"/>
                </a:moveTo>
                <a:lnTo>
                  <a:pt x="412385" y="2825585"/>
                </a:lnTo>
                <a:cubicBezTo>
                  <a:pt x="410726" y="2828434"/>
                  <a:pt x="409060" y="2831129"/>
                  <a:pt x="407432" y="2833373"/>
                </a:cubicBezTo>
                <a:lnTo>
                  <a:pt x="405475" y="2835803"/>
                </a:lnTo>
                <a:lnTo>
                  <a:pt x="404872" y="2837507"/>
                </a:lnTo>
                <a:lnTo>
                  <a:pt x="409440" y="2830750"/>
                </a:lnTo>
                <a:lnTo>
                  <a:pt x="414915" y="2822601"/>
                </a:lnTo>
                <a:close/>
                <a:moveTo>
                  <a:pt x="3986520" y="2818743"/>
                </a:moveTo>
                <a:lnTo>
                  <a:pt x="3984903" y="2825014"/>
                </a:lnTo>
                <a:lnTo>
                  <a:pt x="3986404" y="2820442"/>
                </a:lnTo>
                <a:close/>
                <a:moveTo>
                  <a:pt x="2550500" y="2812337"/>
                </a:moveTo>
                <a:lnTo>
                  <a:pt x="2547794" y="2814101"/>
                </a:lnTo>
                <a:lnTo>
                  <a:pt x="2547569" y="2814685"/>
                </a:lnTo>
                <a:lnTo>
                  <a:pt x="2549282" y="2815986"/>
                </a:lnTo>
                <a:close/>
                <a:moveTo>
                  <a:pt x="365505" y="2812193"/>
                </a:moveTo>
                <a:lnTo>
                  <a:pt x="359080" y="2821892"/>
                </a:lnTo>
                <a:lnTo>
                  <a:pt x="357734" y="2825863"/>
                </a:lnTo>
                <a:lnTo>
                  <a:pt x="359980" y="2821826"/>
                </a:lnTo>
                <a:lnTo>
                  <a:pt x="357501" y="2826550"/>
                </a:lnTo>
                <a:lnTo>
                  <a:pt x="352997" y="2839828"/>
                </a:lnTo>
                <a:lnTo>
                  <a:pt x="348533" y="2853616"/>
                </a:lnTo>
                <a:lnTo>
                  <a:pt x="357605" y="2836152"/>
                </a:lnTo>
                <a:lnTo>
                  <a:pt x="364327" y="2815910"/>
                </a:lnTo>
                <a:close/>
                <a:moveTo>
                  <a:pt x="3988403" y="2811446"/>
                </a:moveTo>
                <a:lnTo>
                  <a:pt x="3986768" y="2817782"/>
                </a:lnTo>
                <a:lnTo>
                  <a:pt x="3987631" y="2816226"/>
                </a:lnTo>
                <a:lnTo>
                  <a:pt x="3986779" y="2819298"/>
                </a:lnTo>
                <a:lnTo>
                  <a:pt x="3988564" y="2813861"/>
                </a:lnTo>
                <a:lnTo>
                  <a:pt x="3987631" y="2816226"/>
                </a:lnTo>
                <a:close/>
                <a:moveTo>
                  <a:pt x="392870" y="2811001"/>
                </a:moveTo>
                <a:lnTo>
                  <a:pt x="392543" y="2811454"/>
                </a:lnTo>
                <a:lnTo>
                  <a:pt x="392843" y="2811075"/>
                </a:lnTo>
                <a:close/>
                <a:moveTo>
                  <a:pt x="4041780" y="2810811"/>
                </a:moveTo>
                <a:cubicBezTo>
                  <a:pt x="4041472" y="2810492"/>
                  <a:pt x="4040721" y="2811152"/>
                  <a:pt x="4039820" y="2812233"/>
                </a:cubicBezTo>
                <a:lnTo>
                  <a:pt x="4037199" y="2815855"/>
                </a:lnTo>
                <a:lnTo>
                  <a:pt x="4035163" y="2822164"/>
                </a:lnTo>
                <a:lnTo>
                  <a:pt x="4035460" y="2821818"/>
                </a:lnTo>
                <a:cubicBezTo>
                  <a:pt x="4036301" y="2820831"/>
                  <a:pt x="4038373" y="2818346"/>
                  <a:pt x="4039988" y="2815973"/>
                </a:cubicBezTo>
                <a:cubicBezTo>
                  <a:pt x="4041604" y="2813602"/>
                  <a:pt x="4042764" y="2811343"/>
                  <a:pt x="4041780" y="2810811"/>
                </a:cubicBezTo>
                <a:close/>
                <a:moveTo>
                  <a:pt x="4232548" y="2810205"/>
                </a:moveTo>
                <a:lnTo>
                  <a:pt x="4221240" y="2842110"/>
                </a:lnTo>
                <a:lnTo>
                  <a:pt x="4220405" y="2845134"/>
                </a:lnTo>
                <a:lnTo>
                  <a:pt x="4212537" y="2859756"/>
                </a:lnTo>
                <a:lnTo>
                  <a:pt x="4194718" y="2892950"/>
                </a:lnTo>
                <a:lnTo>
                  <a:pt x="4194069" y="2892566"/>
                </a:lnTo>
                <a:cubicBezTo>
                  <a:pt x="4195683" y="2889779"/>
                  <a:pt x="4198793" y="2885014"/>
                  <a:pt x="4198793" y="2885014"/>
                </a:cubicBezTo>
                <a:cubicBezTo>
                  <a:pt x="4196847" y="2881694"/>
                  <a:pt x="4194628" y="2888685"/>
                  <a:pt x="4194628" y="2888685"/>
                </a:cubicBezTo>
                <a:cubicBezTo>
                  <a:pt x="4191621" y="2891328"/>
                  <a:pt x="4181478" y="2901436"/>
                  <a:pt x="4182672" y="2901559"/>
                </a:cubicBezTo>
                <a:cubicBezTo>
                  <a:pt x="4179229" y="2900218"/>
                  <a:pt x="4184868" y="2894731"/>
                  <a:pt x="4188316" y="2889016"/>
                </a:cubicBezTo>
                <a:cubicBezTo>
                  <a:pt x="4189649" y="2886077"/>
                  <a:pt x="4194829" y="2876151"/>
                  <a:pt x="4194192" y="2874854"/>
                </a:cubicBezTo>
                <a:lnTo>
                  <a:pt x="4192282" y="2876259"/>
                </a:lnTo>
                <a:close/>
                <a:moveTo>
                  <a:pt x="4010722" y="2809016"/>
                </a:moveTo>
                <a:lnTo>
                  <a:pt x="4007549" y="2813695"/>
                </a:lnTo>
                <a:lnTo>
                  <a:pt x="4004922" y="2825298"/>
                </a:lnTo>
                <a:lnTo>
                  <a:pt x="4005615" y="2824236"/>
                </a:lnTo>
                <a:lnTo>
                  <a:pt x="4006854" y="2822398"/>
                </a:lnTo>
                <a:lnTo>
                  <a:pt x="4007644" y="2819675"/>
                </a:lnTo>
                <a:close/>
                <a:moveTo>
                  <a:pt x="3920063" y="2808976"/>
                </a:moveTo>
                <a:lnTo>
                  <a:pt x="3919589" y="2809861"/>
                </a:lnTo>
                <a:lnTo>
                  <a:pt x="3917206" y="2814077"/>
                </a:lnTo>
                <a:lnTo>
                  <a:pt x="3913805" y="2821484"/>
                </a:lnTo>
                <a:cubicBezTo>
                  <a:pt x="3912267" y="2826579"/>
                  <a:pt x="3910981" y="2832046"/>
                  <a:pt x="3909274" y="2836891"/>
                </a:cubicBezTo>
                <a:cubicBezTo>
                  <a:pt x="3901331" y="2863224"/>
                  <a:pt x="3891942" y="2891652"/>
                  <a:pt x="3887520" y="2922338"/>
                </a:cubicBezTo>
                <a:cubicBezTo>
                  <a:pt x="3887080" y="2924260"/>
                  <a:pt x="3886915" y="2925154"/>
                  <a:pt x="3886933" y="2925366"/>
                </a:cubicBezTo>
                <a:cubicBezTo>
                  <a:pt x="3886990" y="2926005"/>
                  <a:pt x="3888702" y="2920523"/>
                  <a:pt x="3889591" y="2918346"/>
                </a:cubicBezTo>
                <a:cubicBezTo>
                  <a:pt x="3895413" y="2885429"/>
                  <a:pt x="3906625" y="2855534"/>
                  <a:pt x="3915955" y="2823638"/>
                </a:cubicBezTo>
                <a:cubicBezTo>
                  <a:pt x="3917001" y="2819753"/>
                  <a:pt x="3920371" y="2809927"/>
                  <a:pt x="3920111" y="2809121"/>
                </a:cubicBezTo>
                <a:close/>
                <a:moveTo>
                  <a:pt x="369777" y="2808819"/>
                </a:moveTo>
                <a:lnTo>
                  <a:pt x="365083" y="2821754"/>
                </a:lnTo>
                <a:lnTo>
                  <a:pt x="367787" y="2816547"/>
                </a:lnTo>
                <a:cubicBezTo>
                  <a:pt x="368832" y="2813726"/>
                  <a:pt x="369597" y="2810704"/>
                  <a:pt x="369784" y="2808824"/>
                </a:cubicBezTo>
                <a:close/>
                <a:moveTo>
                  <a:pt x="648457" y="2808385"/>
                </a:moveTo>
                <a:cubicBezTo>
                  <a:pt x="647221" y="2807601"/>
                  <a:pt x="643025" y="2818519"/>
                  <a:pt x="645669" y="2812642"/>
                </a:cubicBezTo>
                <a:lnTo>
                  <a:pt x="645150" y="2814051"/>
                </a:lnTo>
                <a:lnTo>
                  <a:pt x="648443" y="2808764"/>
                </a:lnTo>
                <a:close/>
                <a:moveTo>
                  <a:pt x="460647" y="2807886"/>
                </a:moveTo>
                <a:cubicBezTo>
                  <a:pt x="463171" y="2804398"/>
                  <a:pt x="460674" y="2818469"/>
                  <a:pt x="458582" y="2824112"/>
                </a:cubicBezTo>
                <a:cubicBezTo>
                  <a:pt x="453779" y="2833109"/>
                  <a:pt x="453779" y="2833109"/>
                  <a:pt x="453779" y="2833109"/>
                </a:cubicBezTo>
                <a:lnTo>
                  <a:pt x="439724" y="2856381"/>
                </a:lnTo>
                <a:lnTo>
                  <a:pt x="439107" y="2857243"/>
                </a:lnTo>
                <a:cubicBezTo>
                  <a:pt x="435079" y="2863540"/>
                  <a:pt x="430927" y="2871304"/>
                  <a:pt x="426546" y="2874378"/>
                </a:cubicBezTo>
                <a:cubicBezTo>
                  <a:pt x="425148" y="2875124"/>
                  <a:pt x="422577" y="2874676"/>
                  <a:pt x="422366" y="2875630"/>
                </a:cubicBezTo>
                <a:lnTo>
                  <a:pt x="418253" y="2881505"/>
                </a:lnTo>
                <a:close/>
                <a:moveTo>
                  <a:pt x="631205" y="2805489"/>
                </a:moveTo>
                <a:lnTo>
                  <a:pt x="615157" y="2834072"/>
                </a:lnTo>
                <a:lnTo>
                  <a:pt x="616179" y="2830422"/>
                </a:lnTo>
                <a:close/>
                <a:moveTo>
                  <a:pt x="428660" y="2802037"/>
                </a:moveTo>
                <a:cubicBezTo>
                  <a:pt x="428376" y="2801698"/>
                  <a:pt x="427574" y="2802301"/>
                  <a:pt x="426593" y="2803311"/>
                </a:cubicBezTo>
                <a:lnTo>
                  <a:pt x="423700" y="2806725"/>
                </a:lnTo>
                <a:lnTo>
                  <a:pt x="421192" y="2812851"/>
                </a:lnTo>
                <a:lnTo>
                  <a:pt x="421515" y="2812529"/>
                </a:lnTo>
                <a:cubicBezTo>
                  <a:pt x="422431" y="2811607"/>
                  <a:pt x="424690" y="2809284"/>
                  <a:pt x="426483" y="2807041"/>
                </a:cubicBezTo>
                <a:cubicBezTo>
                  <a:pt x="428276" y="2804799"/>
                  <a:pt x="429605" y="2802636"/>
                  <a:pt x="428660" y="2802037"/>
                </a:cubicBezTo>
                <a:close/>
                <a:moveTo>
                  <a:pt x="661427" y="2798338"/>
                </a:moveTo>
                <a:lnTo>
                  <a:pt x="654136" y="2810824"/>
                </a:lnTo>
                <a:lnTo>
                  <a:pt x="645886" y="2833642"/>
                </a:lnTo>
                <a:lnTo>
                  <a:pt x="644917" y="2836444"/>
                </a:lnTo>
                <a:lnTo>
                  <a:pt x="653324" y="2821725"/>
                </a:lnTo>
                <a:close/>
                <a:moveTo>
                  <a:pt x="366983" y="2798276"/>
                </a:moveTo>
                <a:lnTo>
                  <a:pt x="365858" y="2801588"/>
                </a:lnTo>
                <a:lnTo>
                  <a:pt x="363993" y="2807307"/>
                </a:lnTo>
                <a:lnTo>
                  <a:pt x="368711" y="2802072"/>
                </a:lnTo>
                <a:lnTo>
                  <a:pt x="368791" y="2801818"/>
                </a:lnTo>
                <a:lnTo>
                  <a:pt x="368207" y="2801131"/>
                </a:lnTo>
                <a:cubicBezTo>
                  <a:pt x="367822" y="2800396"/>
                  <a:pt x="367435" y="2799451"/>
                  <a:pt x="367085" y="2798542"/>
                </a:cubicBezTo>
                <a:close/>
                <a:moveTo>
                  <a:pt x="4035143" y="2797399"/>
                </a:moveTo>
                <a:lnTo>
                  <a:pt x="4034576" y="2797491"/>
                </a:lnTo>
                <a:lnTo>
                  <a:pt x="4035119" y="2797403"/>
                </a:lnTo>
                <a:cubicBezTo>
                  <a:pt x="4035241" y="2797383"/>
                  <a:pt x="4035273" y="2797377"/>
                  <a:pt x="4035143" y="2797399"/>
                </a:cubicBezTo>
                <a:close/>
                <a:moveTo>
                  <a:pt x="532845" y="2796232"/>
                </a:moveTo>
                <a:lnTo>
                  <a:pt x="526604" y="2811219"/>
                </a:lnTo>
                <a:cubicBezTo>
                  <a:pt x="524299" y="2818412"/>
                  <a:pt x="523048" y="2825563"/>
                  <a:pt x="520221" y="2831719"/>
                </a:cubicBezTo>
                <a:lnTo>
                  <a:pt x="517288" y="2836643"/>
                </a:lnTo>
                <a:lnTo>
                  <a:pt x="516577" y="2835708"/>
                </a:lnTo>
                <a:cubicBezTo>
                  <a:pt x="520964" y="2825194"/>
                  <a:pt x="524359" y="2816208"/>
                  <a:pt x="518543" y="2828288"/>
                </a:cubicBezTo>
                <a:lnTo>
                  <a:pt x="515469" y="2834923"/>
                </a:lnTo>
                <a:lnTo>
                  <a:pt x="515464" y="2834919"/>
                </a:lnTo>
                <a:lnTo>
                  <a:pt x="515444" y="2834975"/>
                </a:lnTo>
                <a:lnTo>
                  <a:pt x="512447" y="2841440"/>
                </a:lnTo>
                <a:lnTo>
                  <a:pt x="512030" y="2841408"/>
                </a:lnTo>
                <a:cubicBezTo>
                  <a:pt x="510556" y="2840882"/>
                  <a:pt x="509138" y="2840095"/>
                  <a:pt x="509245" y="2839618"/>
                </a:cubicBezTo>
                <a:lnTo>
                  <a:pt x="506059" y="2845022"/>
                </a:lnTo>
                <a:lnTo>
                  <a:pt x="505909" y="2844775"/>
                </a:lnTo>
                <a:lnTo>
                  <a:pt x="508335" y="2837188"/>
                </a:lnTo>
                <a:lnTo>
                  <a:pt x="509749" y="2834686"/>
                </a:lnTo>
                <a:close/>
                <a:moveTo>
                  <a:pt x="1873581" y="2793174"/>
                </a:moveTo>
                <a:cubicBezTo>
                  <a:pt x="1873895" y="2795606"/>
                  <a:pt x="1874017" y="2796551"/>
                  <a:pt x="1872139" y="2797482"/>
                </a:cubicBezTo>
                <a:cubicBezTo>
                  <a:pt x="1872026" y="2796604"/>
                  <a:pt x="1872164" y="2795745"/>
                  <a:pt x="1872442" y="2794996"/>
                </a:cubicBezTo>
                <a:cubicBezTo>
                  <a:pt x="1872721" y="2794248"/>
                  <a:pt x="1873137" y="2793609"/>
                  <a:pt x="1873581" y="2793174"/>
                </a:cubicBezTo>
                <a:close/>
                <a:moveTo>
                  <a:pt x="649297" y="2789332"/>
                </a:moveTo>
                <a:cubicBezTo>
                  <a:pt x="648509" y="2789958"/>
                  <a:pt x="647115" y="2793262"/>
                  <a:pt x="647115" y="2793262"/>
                </a:cubicBezTo>
                <a:cubicBezTo>
                  <a:pt x="647194" y="2794139"/>
                  <a:pt x="647941" y="2794123"/>
                  <a:pt x="648632" y="2793465"/>
                </a:cubicBezTo>
                <a:cubicBezTo>
                  <a:pt x="649324" y="2792807"/>
                  <a:pt x="649958" y="2791508"/>
                  <a:pt x="649809" y="2789820"/>
                </a:cubicBezTo>
                <a:cubicBezTo>
                  <a:pt x="649755" y="2789212"/>
                  <a:pt x="649559" y="2789123"/>
                  <a:pt x="649297" y="2789332"/>
                </a:cubicBezTo>
                <a:close/>
                <a:moveTo>
                  <a:pt x="668913" y="2787078"/>
                </a:moveTo>
                <a:lnTo>
                  <a:pt x="668358" y="2788594"/>
                </a:lnTo>
                <a:lnTo>
                  <a:pt x="661068" y="2808169"/>
                </a:lnTo>
                <a:lnTo>
                  <a:pt x="666227" y="2799135"/>
                </a:lnTo>
                <a:cubicBezTo>
                  <a:pt x="667299" y="2796410"/>
                  <a:pt x="668321" y="2791889"/>
                  <a:pt x="668901" y="2788605"/>
                </a:cubicBezTo>
                <a:close/>
                <a:moveTo>
                  <a:pt x="641973" y="2786432"/>
                </a:moveTo>
                <a:lnTo>
                  <a:pt x="632625" y="2803134"/>
                </a:lnTo>
                <a:lnTo>
                  <a:pt x="631205" y="2805489"/>
                </a:lnTo>
                <a:lnTo>
                  <a:pt x="640620" y="2788719"/>
                </a:lnTo>
                <a:close/>
                <a:moveTo>
                  <a:pt x="1855486" y="2784384"/>
                </a:moveTo>
                <a:cubicBezTo>
                  <a:pt x="1854727" y="2785044"/>
                  <a:pt x="1853479" y="2788413"/>
                  <a:pt x="1853479" y="2788413"/>
                </a:cubicBezTo>
                <a:cubicBezTo>
                  <a:pt x="1853592" y="2789291"/>
                  <a:pt x="1854335" y="2789246"/>
                  <a:pt x="1854996" y="2788558"/>
                </a:cubicBezTo>
                <a:cubicBezTo>
                  <a:pt x="1855656" y="2787871"/>
                  <a:pt x="1856233" y="2786543"/>
                  <a:pt x="1856015" y="2784855"/>
                </a:cubicBezTo>
                <a:cubicBezTo>
                  <a:pt x="1855936" y="2784247"/>
                  <a:pt x="1855738" y="2784165"/>
                  <a:pt x="1855486" y="2784384"/>
                </a:cubicBezTo>
                <a:close/>
                <a:moveTo>
                  <a:pt x="4256413" y="2778518"/>
                </a:moveTo>
                <a:lnTo>
                  <a:pt x="4252371" y="2785112"/>
                </a:lnTo>
                <a:lnTo>
                  <a:pt x="4252549" y="2787827"/>
                </a:lnTo>
                <a:lnTo>
                  <a:pt x="4255007" y="2781684"/>
                </a:lnTo>
                <a:close/>
                <a:moveTo>
                  <a:pt x="167925" y="2776998"/>
                </a:moveTo>
                <a:lnTo>
                  <a:pt x="166903" y="2779564"/>
                </a:lnTo>
                <a:lnTo>
                  <a:pt x="167970" y="2777774"/>
                </a:lnTo>
                <a:close/>
                <a:moveTo>
                  <a:pt x="469175" y="2774861"/>
                </a:moveTo>
                <a:cubicBezTo>
                  <a:pt x="471700" y="2771375"/>
                  <a:pt x="469202" y="2785445"/>
                  <a:pt x="467111" y="2791089"/>
                </a:cubicBezTo>
                <a:cubicBezTo>
                  <a:pt x="452273" y="2814342"/>
                  <a:pt x="439098" y="2837854"/>
                  <a:pt x="426010" y="2861197"/>
                </a:cubicBezTo>
                <a:lnTo>
                  <a:pt x="406133" y="2895044"/>
                </a:lnTo>
                <a:lnTo>
                  <a:pt x="402680" y="2895812"/>
                </a:lnTo>
                <a:cubicBezTo>
                  <a:pt x="402680" y="2895812"/>
                  <a:pt x="402228" y="2896229"/>
                  <a:pt x="401718" y="2896904"/>
                </a:cubicBezTo>
                <a:lnTo>
                  <a:pt x="401143" y="2898065"/>
                </a:lnTo>
                <a:lnTo>
                  <a:pt x="399764" y="2899507"/>
                </a:lnTo>
                <a:lnTo>
                  <a:pt x="399347" y="2899484"/>
                </a:lnTo>
                <a:cubicBezTo>
                  <a:pt x="399173" y="2899576"/>
                  <a:pt x="399120" y="2899815"/>
                  <a:pt x="399014" y="2900293"/>
                </a:cubicBezTo>
                <a:lnTo>
                  <a:pt x="399764" y="2899507"/>
                </a:lnTo>
                <a:lnTo>
                  <a:pt x="400412" y="2899545"/>
                </a:lnTo>
                <a:cubicBezTo>
                  <a:pt x="397615" y="2901039"/>
                  <a:pt x="394606" y="2903487"/>
                  <a:pt x="394606" y="2903487"/>
                </a:cubicBezTo>
                <a:cubicBezTo>
                  <a:pt x="391063" y="2901874"/>
                  <a:pt x="405936" y="2892251"/>
                  <a:pt x="409102" y="2883552"/>
                </a:cubicBezTo>
                <a:cubicBezTo>
                  <a:pt x="409315" y="2882597"/>
                  <a:pt x="408800" y="2879366"/>
                  <a:pt x="409013" y="2878412"/>
                </a:cubicBezTo>
                <a:cubicBezTo>
                  <a:pt x="411506" y="2872736"/>
                  <a:pt x="415632" y="2866187"/>
                  <a:pt x="419738" y="2858808"/>
                </a:cubicBezTo>
                <a:lnTo>
                  <a:pt x="421584" y="2856193"/>
                </a:lnTo>
                <a:lnTo>
                  <a:pt x="412313" y="2874664"/>
                </a:lnTo>
                <a:lnTo>
                  <a:pt x="427821" y="2847447"/>
                </a:lnTo>
                <a:lnTo>
                  <a:pt x="429666" y="2844869"/>
                </a:lnTo>
                <a:lnTo>
                  <a:pt x="429679" y="2844850"/>
                </a:lnTo>
                <a:lnTo>
                  <a:pt x="429879" y="2843833"/>
                </a:lnTo>
                <a:close/>
                <a:moveTo>
                  <a:pt x="3082504" y="2773765"/>
                </a:moveTo>
                <a:cubicBezTo>
                  <a:pt x="3083005" y="2772155"/>
                  <a:pt x="3082501" y="2771885"/>
                  <a:pt x="3080193" y="2774018"/>
                </a:cubicBezTo>
                <a:lnTo>
                  <a:pt x="3077556" y="2777732"/>
                </a:lnTo>
                <a:lnTo>
                  <a:pt x="3080314" y="2778341"/>
                </a:lnTo>
                <a:close/>
                <a:moveTo>
                  <a:pt x="4214312" y="2766857"/>
                </a:moveTo>
                <a:lnTo>
                  <a:pt x="4210940" y="2773132"/>
                </a:lnTo>
                <a:lnTo>
                  <a:pt x="4196514" y="2812591"/>
                </a:lnTo>
                <a:cubicBezTo>
                  <a:pt x="4195816" y="2814426"/>
                  <a:pt x="4195531" y="2815283"/>
                  <a:pt x="4195522" y="2815496"/>
                </a:cubicBezTo>
                <a:cubicBezTo>
                  <a:pt x="4195491" y="2816130"/>
                  <a:pt x="4197939" y="2810956"/>
                  <a:pt x="4199120" y="2808926"/>
                </a:cubicBezTo>
                <a:lnTo>
                  <a:pt x="4215381" y="2768473"/>
                </a:lnTo>
                <a:close/>
                <a:moveTo>
                  <a:pt x="396386" y="2761136"/>
                </a:moveTo>
                <a:lnTo>
                  <a:pt x="395929" y="2761946"/>
                </a:lnTo>
                <a:cubicBezTo>
                  <a:pt x="395350" y="2763224"/>
                  <a:pt x="394776" y="2764942"/>
                  <a:pt x="394242" y="2766738"/>
                </a:cubicBezTo>
                <a:lnTo>
                  <a:pt x="394199" y="2766895"/>
                </a:lnTo>
                <a:close/>
                <a:moveTo>
                  <a:pt x="172676" y="2755230"/>
                </a:moveTo>
                <a:lnTo>
                  <a:pt x="168869" y="2761816"/>
                </a:lnTo>
                <a:lnTo>
                  <a:pt x="166019" y="2770065"/>
                </a:lnTo>
                <a:lnTo>
                  <a:pt x="154610" y="2800157"/>
                </a:lnTo>
                <a:lnTo>
                  <a:pt x="163421" y="2785396"/>
                </a:lnTo>
                <a:lnTo>
                  <a:pt x="166803" y="2773755"/>
                </a:lnTo>
                <a:close/>
                <a:moveTo>
                  <a:pt x="3090780" y="2751380"/>
                </a:moveTo>
                <a:cubicBezTo>
                  <a:pt x="3088633" y="2751511"/>
                  <a:pt x="3086292" y="2764314"/>
                  <a:pt x="3085450" y="2766816"/>
                </a:cubicBezTo>
                <a:lnTo>
                  <a:pt x="3081394" y="2778669"/>
                </a:lnTo>
                <a:lnTo>
                  <a:pt x="3082958" y="2779205"/>
                </a:lnTo>
                <a:lnTo>
                  <a:pt x="3088952" y="2761701"/>
                </a:lnTo>
                <a:cubicBezTo>
                  <a:pt x="3088830" y="2760756"/>
                  <a:pt x="3092763" y="2751259"/>
                  <a:pt x="3090780" y="2751380"/>
                </a:cubicBezTo>
                <a:close/>
                <a:moveTo>
                  <a:pt x="670968" y="2747143"/>
                </a:moveTo>
                <a:lnTo>
                  <a:pt x="668992" y="2752510"/>
                </a:lnTo>
                <a:cubicBezTo>
                  <a:pt x="667560" y="2755384"/>
                  <a:pt x="665760" y="2758569"/>
                  <a:pt x="664786" y="2759809"/>
                </a:cubicBezTo>
                <a:close/>
                <a:moveTo>
                  <a:pt x="670989" y="2747088"/>
                </a:moveTo>
                <a:lnTo>
                  <a:pt x="670994" y="2747092"/>
                </a:lnTo>
                <a:lnTo>
                  <a:pt x="670968" y="2747143"/>
                </a:lnTo>
                <a:close/>
                <a:moveTo>
                  <a:pt x="1875305" y="2741211"/>
                </a:moveTo>
                <a:lnTo>
                  <a:pt x="1873560" y="2746674"/>
                </a:lnTo>
                <a:cubicBezTo>
                  <a:pt x="1872253" y="2749613"/>
                  <a:pt x="1870594" y="2752879"/>
                  <a:pt x="1869678" y="2754161"/>
                </a:cubicBezTo>
                <a:close/>
                <a:moveTo>
                  <a:pt x="1875323" y="2741155"/>
                </a:moveTo>
                <a:lnTo>
                  <a:pt x="1875329" y="2741159"/>
                </a:lnTo>
                <a:lnTo>
                  <a:pt x="1875305" y="2741211"/>
                </a:lnTo>
                <a:close/>
                <a:moveTo>
                  <a:pt x="676910" y="2735479"/>
                </a:moveTo>
                <a:cubicBezTo>
                  <a:pt x="678208" y="2733484"/>
                  <a:pt x="675412" y="2740267"/>
                  <a:pt x="672059" y="2747875"/>
                </a:cubicBezTo>
                <a:lnTo>
                  <a:pt x="670994" y="2747092"/>
                </a:lnTo>
                <a:lnTo>
                  <a:pt x="674116" y="2740695"/>
                </a:lnTo>
                <a:cubicBezTo>
                  <a:pt x="675589" y="2737784"/>
                  <a:pt x="676477" y="2736144"/>
                  <a:pt x="676910" y="2735479"/>
                </a:cubicBezTo>
                <a:close/>
                <a:moveTo>
                  <a:pt x="180243" y="2732509"/>
                </a:moveTo>
                <a:cubicBezTo>
                  <a:pt x="178959" y="2731726"/>
                  <a:pt x="174872" y="2743029"/>
                  <a:pt x="177467" y="2736938"/>
                </a:cubicBezTo>
                <a:lnTo>
                  <a:pt x="176963" y="2738395"/>
                </a:lnTo>
                <a:lnTo>
                  <a:pt x="180237" y="2732898"/>
                </a:lnTo>
                <a:close/>
                <a:moveTo>
                  <a:pt x="1880735" y="2729277"/>
                </a:moveTo>
                <a:cubicBezTo>
                  <a:pt x="1881945" y="2727225"/>
                  <a:pt x="1879443" y="2734140"/>
                  <a:pt x="1876419" y="2741905"/>
                </a:cubicBezTo>
                <a:lnTo>
                  <a:pt x="1875329" y="2741159"/>
                </a:lnTo>
                <a:lnTo>
                  <a:pt x="1878169" y="2734619"/>
                </a:lnTo>
                <a:cubicBezTo>
                  <a:pt x="1879516" y="2731642"/>
                  <a:pt x="1880332" y="2729961"/>
                  <a:pt x="1880735" y="2729277"/>
                </a:cubicBezTo>
                <a:close/>
                <a:moveTo>
                  <a:pt x="517563" y="2729250"/>
                </a:moveTo>
                <a:cubicBezTo>
                  <a:pt x="520087" y="2725763"/>
                  <a:pt x="518347" y="2738788"/>
                  <a:pt x="514183" y="2744542"/>
                </a:cubicBezTo>
                <a:cubicBezTo>
                  <a:pt x="504393" y="2760821"/>
                  <a:pt x="494541" y="2776792"/>
                  <a:pt x="484751" y="2793071"/>
                </a:cubicBezTo>
                <a:cubicBezTo>
                  <a:pt x="456761" y="2842363"/>
                  <a:pt x="456761" y="2842363"/>
                  <a:pt x="456761" y="2842363"/>
                </a:cubicBezTo>
                <a:lnTo>
                  <a:pt x="410609" y="2920984"/>
                </a:lnTo>
                <a:lnTo>
                  <a:pt x="413544" y="2912884"/>
                </a:lnTo>
                <a:cubicBezTo>
                  <a:pt x="414983" y="2909154"/>
                  <a:pt x="416396" y="2905198"/>
                  <a:pt x="416630" y="2902615"/>
                </a:cubicBezTo>
                <a:lnTo>
                  <a:pt x="416279" y="2901681"/>
                </a:lnTo>
                <a:lnTo>
                  <a:pt x="445863" y="2852307"/>
                </a:lnTo>
                <a:lnTo>
                  <a:pt x="448511" y="2847639"/>
                </a:lnTo>
                <a:lnTo>
                  <a:pt x="455832" y="2837575"/>
                </a:lnTo>
                <a:cubicBezTo>
                  <a:pt x="459331" y="2832693"/>
                  <a:pt x="462359" y="2827853"/>
                  <a:pt x="461508" y="2826134"/>
                </a:cubicBezTo>
                <a:lnTo>
                  <a:pt x="460369" y="2826742"/>
                </a:lnTo>
                <a:lnTo>
                  <a:pt x="466171" y="2816515"/>
                </a:lnTo>
                <a:cubicBezTo>
                  <a:pt x="480992" y="2790398"/>
                  <a:pt x="480992" y="2790398"/>
                  <a:pt x="480992" y="2790398"/>
                </a:cubicBezTo>
                <a:cubicBezTo>
                  <a:pt x="492178" y="2769829"/>
                  <a:pt x="505250" y="2749016"/>
                  <a:pt x="517563" y="2729250"/>
                </a:cubicBezTo>
                <a:close/>
                <a:moveTo>
                  <a:pt x="193352" y="2721935"/>
                </a:moveTo>
                <a:lnTo>
                  <a:pt x="186120" y="2734908"/>
                </a:lnTo>
                <a:lnTo>
                  <a:pt x="178110" y="2758521"/>
                </a:lnTo>
                <a:lnTo>
                  <a:pt x="177171" y="2761421"/>
                </a:lnTo>
                <a:lnTo>
                  <a:pt x="185504" y="2746130"/>
                </a:lnTo>
                <a:close/>
                <a:moveTo>
                  <a:pt x="180724" y="2712907"/>
                </a:moveTo>
                <a:cubicBezTo>
                  <a:pt x="179929" y="2713566"/>
                  <a:pt x="178564" y="2716989"/>
                  <a:pt x="178564" y="2716989"/>
                </a:cubicBezTo>
                <a:cubicBezTo>
                  <a:pt x="178663" y="2717889"/>
                  <a:pt x="179429" y="2717857"/>
                  <a:pt x="180126" y="2717168"/>
                </a:cubicBezTo>
                <a:cubicBezTo>
                  <a:pt x="180821" y="2716478"/>
                  <a:pt x="181448" y="2715130"/>
                  <a:pt x="181260" y="2713398"/>
                </a:cubicBezTo>
                <a:cubicBezTo>
                  <a:pt x="181192" y="2712774"/>
                  <a:pt x="180989" y="2712688"/>
                  <a:pt x="180724" y="2712907"/>
                </a:cubicBezTo>
                <a:close/>
                <a:moveTo>
                  <a:pt x="200808" y="2710218"/>
                </a:moveTo>
                <a:lnTo>
                  <a:pt x="200269" y="2711786"/>
                </a:lnTo>
                <a:lnTo>
                  <a:pt x="193178" y="2732047"/>
                </a:lnTo>
                <a:lnTo>
                  <a:pt x="198293" y="2722662"/>
                </a:lnTo>
                <a:cubicBezTo>
                  <a:pt x="199339" y="2719840"/>
                  <a:pt x="200297" y="2715173"/>
                  <a:pt x="200827" y="2711787"/>
                </a:cubicBezTo>
                <a:close/>
                <a:moveTo>
                  <a:pt x="688654" y="2709780"/>
                </a:moveTo>
                <a:lnTo>
                  <a:pt x="665425" y="2746758"/>
                </a:lnTo>
                <a:lnTo>
                  <a:pt x="664002" y="2749165"/>
                </a:lnTo>
                <a:lnTo>
                  <a:pt x="661494" y="2756500"/>
                </a:lnTo>
                <a:cubicBezTo>
                  <a:pt x="661794" y="2759876"/>
                  <a:pt x="663573" y="2757400"/>
                  <a:pt x="663789" y="2759831"/>
                </a:cubicBezTo>
                <a:cubicBezTo>
                  <a:pt x="663789" y="2759831"/>
                  <a:pt x="663882" y="2760877"/>
                  <a:pt x="663850" y="2761926"/>
                </a:cubicBezTo>
                <a:lnTo>
                  <a:pt x="663678" y="2762454"/>
                </a:lnTo>
                <a:lnTo>
                  <a:pt x="670080" y="2751177"/>
                </a:lnTo>
                <a:lnTo>
                  <a:pt x="663545" y="2762865"/>
                </a:lnTo>
                <a:lnTo>
                  <a:pt x="663163" y="2764039"/>
                </a:lnTo>
                <a:cubicBezTo>
                  <a:pt x="664161" y="2764017"/>
                  <a:pt x="668572" y="2755530"/>
                  <a:pt x="672059" y="2747875"/>
                </a:cubicBezTo>
                <a:lnTo>
                  <a:pt x="672733" y="2748798"/>
                </a:lnTo>
                <a:lnTo>
                  <a:pt x="672214" y="2749631"/>
                </a:lnTo>
                <a:cubicBezTo>
                  <a:pt x="672713" y="2749620"/>
                  <a:pt x="672941" y="2749379"/>
                  <a:pt x="672911" y="2749040"/>
                </a:cubicBezTo>
                <a:lnTo>
                  <a:pt x="672733" y="2748798"/>
                </a:lnTo>
                <a:lnTo>
                  <a:pt x="675684" y="2744062"/>
                </a:lnTo>
                <a:cubicBezTo>
                  <a:pt x="678554" y="2738125"/>
                  <a:pt x="679908" y="2731194"/>
                  <a:pt x="682291" y="2724241"/>
                </a:cubicBezTo>
                <a:close/>
                <a:moveTo>
                  <a:pt x="3109387" y="2705186"/>
                </a:moveTo>
                <a:lnTo>
                  <a:pt x="3100749" y="2725451"/>
                </a:lnTo>
                <a:cubicBezTo>
                  <a:pt x="3099977" y="2727200"/>
                  <a:pt x="3099655" y="2728019"/>
                  <a:pt x="3099635" y="2728225"/>
                </a:cubicBezTo>
                <a:cubicBezTo>
                  <a:pt x="3099574" y="2728841"/>
                  <a:pt x="3102218" y="2723931"/>
                  <a:pt x="3103470" y="2722017"/>
                </a:cubicBezTo>
                <a:lnTo>
                  <a:pt x="3105181" y="2718330"/>
                </a:lnTo>
                <a:close/>
                <a:moveTo>
                  <a:pt x="4299695" y="2704789"/>
                </a:moveTo>
                <a:lnTo>
                  <a:pt x="4298493" y="2709667"/>
                </a:lnTo>
                <a:lnTo>
                  <a:pt x="4269392" y="2760659"/>
                </a:lnTo>
                <a:lnTo>
                  <a:pt x="4262468" y="2772736"/>
                </a:lnTo>
                <a:lnTo>
                  <a:pt x="4253088" y="2787744"/>
                </a:lnTo>
                <a:cubicBezTo>
                  <a:pt x="4249972" y="2792679"/>
                  <a:pt x="4247159" y="2797137"/>
                  <a:pt x="4244845" y="2800848"/>
                </a:cubicBezTo>
                <a:lnTo>
                  <a:pt x="4242847" y="2804132"/>
                </a:lnTo>
                <a:lnTo>
                  <a:pt x="4242331" y="2803254"/>
                </a:lnTo>
                <a:lnTo>
                  <a:pt x="4240326" y="2808274"/>
                </a:lnTo>
                <a:lnTo>
                  <a:pt x="4239594" y="2809476"/>
                </a:lnTo>
                <a:lnTo>
                  <a:pt x="4230495" y="2826385"/>
                </a:lnTo>
                <a:lnTo>
                  <a:pt x="4233580" y="2816273"/>
                </a:lnTo>
                <a:lnTo>
                  <a:pt x="4244811" y="2790089"/>
                </a:lnTo>
                <a:lnTo>
                  <a:pt x="4273994" y="2742216"/>
                </a:lnTo>
                <a:cubicBezTo>
                  <a:pt x="4275447" y="2739684"/>
                  <a:pt x="4295273" y="2698858"/>
                  <a:pt x="4299695" y="2704789"/>
                </a:cubicBezTo>
                <a:close/>
                <a:moveTo>
                  <a:pt x="4317922" y="2682602"/>
                </a:moveTo>
                <a:lnTo>
                  <a:pt x="4317876" y="2682709"/>
                </a:lnTo>
                <a:lnTo>
                  <a:pt x="4317851" y="2682742"/>
                </a:lnTo>
                <a:close/>
                <a:moveTo>
                  <a:pt x="202120" y="2669125"/>
                </a:moveTo>
                <a:lnTo>
                  <a:pt x="200199" y="2674680"/>
                </a:lnTo>
                <a:cubicBezTo>
                  <a:pt x="198785" y="2677661"/>
                  <a:pt x="197002" y="2680971"/>
                  <a:pt x="196028" y="2682264"/>
                </a:cubicBezTo>
                <a:close/>
                <a:moveTo>
                  <a:pt x="202140" y="2669068"/>
                </a:moveTo>
                <a:lnTo>
                  <a:pt x="202145" y="2669072"/>
                </a:lnTo>
                <a:lnTo>
                  <a:pt x="202120" y="2669125"/>
                </a:lnTo>
                <a:close/>
                <a:moveTo>
                  <a:pt x="187531" y="2667255"/>
                </a:moveTo>
                <a:lnTo>
                  <a:pt x="171844" y="2696656"/>
                </a:lnTo>
                <a:lnTo>
                  <a:pt x="164291" y="2708015"/>
                </a:lnTo>
                <a:lnTo>
                  <a:pt x="170502" y="2691383"/>
                </a:lnTo>
                <a:cubicBezTo>
                  <a:pt x="175636" y="2683032"/>
                  <a:pt x="181994" y="2674987"/>
                  <a:pt x="187531" y="2667255"/>
                </a:cubicBezTo>
                <a:close/>
                <a:moveTo>
                  <a:pt x="207542" y="2658850"/>
                </a:moveTo>
                <a:lnTo>
                  <a:pt x="207336" y="2659704"/>
                </a:lnTo>
                <a:cubicBezTo>
                  <a:pt x="206403" y="2662187"/>
                  <a:pt x="204898" y="2665914"/>
                  <a:pt x="203252" y="2669858"/>
                </a:cubicBezTo>
                <a:lnTo>
                  <a:pt x="202145" y="2669072"/>
                </a:lnTo>
                <a:lnTo>
                  <a:pt x="204728" y="2663500"/>
                </a:lnTo>
                <a:close/>
                <a:moveTo>
                  <a:pt x="194737" y="2645851"/>
                </a:moveTo>
                <a:cubicBezTo>
                  <a:pt x="197691" y="2644105"/>
                  <a:pt x="199478" y="2645276"/>
                  <a:pt x="200157" y="2647103"/>
                </a:cubicBezTo>
                <a:cubicBezTo>
                  <a:pt x="200835" y="2648930"/>
                  <a:pt x="200406" y="2651412"/>
                  <a:pt x="198929" y="2652285"/>
                </a:cubicBezTo>
                <a:cubicBezTo>
                  <a:pt x="195973" y="2654034"/>
                  <a:pt x="194737" y="2645851"/>
                  <a:pt x="194737" y="2645851"/>
                </a:cubicBezTo>
                <a:close/>
                <a:moveTo>
                  <a:pt x="4337258" y="2639359"/>
                </a:moveTo>
                <a:cubicBezTo>
                  <a:pt x="4336467" y="2638902"/>
                  <a:pt x="4334975" y="2641764"/>
                  <a:pt x="4333028" y="2646384"/>
                </a:cubicBezTo>
                <a:lnTo>
                  <a:pt x="4327850" y="2659469"/>
                </a:lnTo>
                <a:lnTo>
                  <a:pt x="4327010" y="2660068"/>
                </a:lnTo>
                <a:lnTo>
                  <a:pt x="4327236" y="2661019"/>
                </a:lnTo>
                <a:lnTo>
                  <a:pt x="4326073" y="2663957"/>
                </a:lnTo>
                <a:lnTo>
                  <a:pt x="4322132" y="2672971"/>
                </a:lnTo>
                <a:lnTo>
                  <a:pt x="4322491" y="2671337"/>
                </a:lnTo>
                <a:cubicBezTo>
                  <a:pt x="4321950" y="2669919"/>
                  <a:pt x="4317756" y="2675427"/>
                  <a:pt x="4315909" y="2678396"/>
                </a:cubicBezTo>
                <a:lnTo>
                  <a:pt x="4313054" y="2683543"/>
                </a:lnTo>
                <a:lnTo>
                  <a:pt x="4315475" y="2676350"/>
                </a:lnTo>
                <a:cubicBezTo>
                  <a:pt x="4318835" y="2666938"/>
                  <a:pt x="4323365" y="2655621"/>
                  <a:pt x="4328034" y="2648003"/>
                </a:cubicBezTo>
                <a:cubicBezTo>
                  <a:pt x="4331148" y="2642924"/>
                  <a:pt x="4334324" y="2639490"/>
                  <a:pt x="4337258" y="2639359"/>
                </a:cubicBezTo>
                <a:close/>
                <a:moveTo>
                  <a:pt x="3215878" y="2586553"/>
                </a:moveTo>
                <a:lnTo>
                  <a:pt x="3174559" y="2661779"/>
                </a:lnTo>
                <a:cubicBezTo>
                  <a:pt x="3118804" y="2757858"/>
                  <a:pt x="3059429" y="2848696"/>
                  <a:pt x="3012709" y="2944660"/>
                </a:cubicBezTo>
                <a:cubicBezTo>
                  <a:pt x="3005175" y="2960403"/>
                  <a:pt x="3004863" y="2964089"/>
                  <a:pt x="3007715" y="2961758"/>
                </a:cubicBezTo>
                <a:cubicBezTo>
                  <a:pt x="3012472" y="2957874"/>
                  <a:pt x="3026024" y="2937279"/>
                  <a:pt x="3029600" y="2927947"/>
                </a:cubicBezTo>
                <a:cubicBezTo>
                  <a:pt x="3087512" y="2826434"/>
                  <a:pt x="3143316" y="2724869"/>
                  <a:pt x="3199988" y="2624139"/>
                </a:cubicBezTo>
                <a:lnTo>
                  <a:pt x="3219613" y="2589839"/>
                </a:lnTo>
                <a:lnTo>
                  <a:pt x="3217380" y="2591539"/>
                </a:lnTo>
                <a:close/>
                <a:moveTo>
                  <a:pt x="4373405" y="2584559"/>
                </a:moveTo>
                <a:cubicBezTo>
                  <a:pt x="4374831" y="2583353"/>
                  <a:pt x="4374539" y="2585435"/>
                  <a:pt x="4371037" y="2593109"/>
                </a:cubicBezTo>
                <a:cubicBezTo>
                  <a:pt x="4371037" y="2593109"/>
                  <a:pt x="4356254" y="2618858"/>
                  <a:pt x="4354558" y="2621812"/>
                </a:cubicBezTo>
                <a:cubicBezTo>
                  <a:pt x="4351118" y="2621511"/>
                  <a:pt x="4358740" y="2606660"/>
                  <a:pt x="4365471" y="2595723"/>
                </a:cubicBezTo>
                <a:cubicBezTo>
                  <a:pt x="4368837" y="2590254"/>
                  <a:pt x="4371979" y="2585764"/>
                  <a:pt x="4373405" y="2584559"/>
                </a:cubicBezTo>
                <a:close/>
                <a:moveTo>
                  <a:pt x="1942757" y="2557330"/>
                </a:moveTo>
                <a:cubicBezTo>
                  <a:pt x="1942808" y="2557735"/>
                  <a:pt x="1943140" y="2558362"/>
                  <a:pt x="1943209" y="2558903"/>
                </a:cubicBezTo>
                <a:cubicBezTo>
                  <a:pt x="1943279" y="2559442"/>
                  <a:pt x="1943089" y="2559897"/>
                  <a:pt x="1942097" y="2559957"/>
                </a:cubicBezTo>
                <a:cubicBezTo>
                  <a:pt x="1941983" y="2559080"/>
                  <a:pt x="1941901" y="2558438"/>
                  <a:pt x="1941970" y="2558008"/>
                </a:cubicBezTo>
                <a:cubicBezTo>
                  <a:pt x="1942039" y="2557579"/>
                  <a:pt x="1942261" y="2557361"/>
                  <a:pt x="1942757" y="2557330"/>
                </a:cubicBezTo>
                <a:close/>
                <a:moveTo>
                  <a:pt x="1945040" y="2550521"/>
                </a:moveTo>
                <a:cubicBezTo>
                  <a:pt x="1945355" y="2552952"/>
                  <a:pt x="1944530" y="2555588"/>
                  <a:pt x="1942757" y="2557330"/>
                </a:cubicBezTo>
                <a:cubicBezTo>
                  <a:pt x="1943034" y="2555612"/>
                  <a:pt x="1943120" y="2554347"/>
                  <a:pt x="1943379" y="2553294"/>
                </a:cubicBezTo>
                <a:cubicBezTo>
                  <a:pt x="1943639" y="2552239"/>
                  <a:pt x="1944071" y="2551397"/>
                  <a:pt x="1945040" y="2550521"/>
                </a:cubicBezTo>
                <a:close/>
                <a:moveTo>
                  <a:pt x="1961841" y="2520770"/>
                </a:moveTo>
                <a:cubicBezTo>
                  <a:pt x="1960581" y="2520031"/>
                  <a:pt x="1956856" y="2531149"/>
                  <a:pt x="1959244" y="2525149"/>
                </a:cubicBezTo>
                <a:lnTo>
                  <a:pt x="1952682" y="2545705"/>
                </a:lnTo>
                <a:lnTo>
                  <a:pt x="1954086" y="2544127"/>
                </a:lnTo>
                <a:cubicBezTo>
                  <a:pt x="1954581" y="2544097"/>
                  <a:pt x="1954206" y="2545379"/>
                  <a:pt x="1953720" y="2546770"/>
                </a:cubicBezTo>
                <a:lnTo>
                  <a:pt x="1953265" y="2548228"/>
                </a:lnTo>
                <a:lnTo>
                  <a:pt x="1953635" y="2547754"/>
                </a:lnTo>
                <a:lnTo>
                  <a:pt x="1960236" y="2525089"/>
                </a:lnTo>
                <a:cubicBezTo>
                  <a:pt x="1960236" y="2525089"/>
                  <a:pt x="1964035" y="2522270"/>
                  <a:pt x="1961841" y="2520770"/>
                </a:cubicBezTo>
                <a:close/>
                <a:moveTo>
                  <a:pt x="1979987" y="2510404"/>
                </a:moveTo>
                <a:cubicBezTo>
                  <a:pt x="1980302" y="2512836"/>
                  <a:pt x="1980425" y="2513782"/>
                  <a:pt x="1978546" y="2514713"/>
                </a:cubicBezTo>
                <a:cubicBezTo>
                  <a:pt x="1978433" y="2513835"/>
                  <a:pt x="1978572" y="2512976"/>
                  <a:pt x="1978849" y="2512228"/>
                </a:cubicBezTo>
                <a:cubicBezTo>
                  <a:pt x="1979127" y="2511478"/>
                  <a:pt x="1979545" y="2510841"/>
                  <a:pt x="1979987" y="2510404"/>
                </a:cubicBezTo>
                <a:close/>
                <a:moveTo>
                  <a:pt x="1961893" y="2501616"/>
                </a:moveTo>
                <a:cubicBezTo>
                  <a:pt x="1961135" y="2502275"/>
                  <a:pt x="1959885" y="2505643"/>
                  <a:pt x="1959885" y="2505643"/>
                </a:cubicBezTo>
                <a:cubicBezTo>
                  <a:pt x="1959998" y="2506521"/>
                  <a:pt x="1960742" y="2506476"/>
                  <a:pt x="1961402" y="2505789"/>
                </a:cubicBezTo>
                <a:cubicBezTo>
                  <a:pt x="1962063" y="2505102"/>
                  <a:pt x="1962641" y="2503773"/>
                  <a:pt x="1962421" y="2502085"/>
                </a:cubicBezTo>
                <a:cubicBezTo>
                  <a:pt x="1962344" y="2501477"/>
                  <a:pt x="1962144" y="2501397"/>
                  <a:pt x="1961893" y="2501616"/>
                </a:cubicBezTo>
                <a:close/>
                <a:moveTo>
                  <a:pt x="1978976" y="2493587"/>
                </a:moveTo>
                <a:cubicBezTo>
                  <a:pt x="1975732" y="2492968"/>
                  <a:pt x="1970284" y="2515218"/>
                  <a:pt x="1969502" y="2516899"/>
                </a:cubicBezTo>
                <a:lnTo>
                  <a:pt x="1964001" y="2534476"/>
                </a:lnTo>
                <a:lnTo>
                  <a:pt x="1968991" y="2528087"/>
                </a:lnTo>
                <a:lnTo>
                  <a:pt x="1978257" y="2497035"/>
                </a:lnTo>
                <a:cubicBezTo>
                  <a:pt x="1975795" y="2508891"/>
                  <a:pt x="1981064" y="2494276"/>
                  <a:pt x="1978976" y="2493587"/>
                </a:cubicBezTo>
                <a:close/>
                <a:moveTo>
                  <a:pt x="3271766" y="2492171"/>
                </a:moveTo>
                <a:lnTo>
                  <a:pt x="3268492" y="2498865"/>
                </a:lnTo>
                <a:cubicBezTo>
                  <a:pt x="3264759" y="2506481"/>
                  <a:pt x="3261259" y="2513332"/>
                  <a:pt x="3259232" y="2515336"/>
                </a:cubicBezTo>
                <a:cubicBezTo>
                  <a:pt x="3254839" y="2519683"/>
                  <a:pt x="3248593" y="2521584"/>
                  <a:pt x="3246566" y="2523590"/>
                </a:cubicBezTo>
                <a:cubicBezTo>
                  <a:pt x="3244539" y="2525596"/>
                  <a:pt x="3252979" y="2525802"/>
                  <a:pt x="3252979" y="2525802"/>
                </a:cubicBezTo>
                <a:cubicBezTo>
                  <a:pt x="3253501" y="2532237"/>
                  <a:pt x="3245069" y="2537104"/>
                  <a:pt x="3239823" y="2540123"/>
                </a:cubicBezTo>
                <a:lnTo>
                  <a:pt x="3237169" y="2541823"/>
                </a:lnTo>
                <a:lnTo>
                  <a:pt x="3236439" y="2543366"/>
                </a:lnTo>
                <a:lnTo>
                  <a:pt x="3237450" y="2545802"/>
                </a:lnTo>
                <a:cubicBezTo>
                  <a:pt x="3238638" y="2546945"/>
                  <a:pt x="3239825" y="2548087"/>
                  <a:pt x="3238811" y="2549090"/>
                </a:cubicBezTo>
                <a:lnTo>
                  <a:pt x="3233100" y="2550430"/>
                </a:lnTo>
                <a:lnTo>
                  <a:pt x="3231100" y="2554661"/>
                </a:lnTo>
                <a:lnTo>
                  <a:pt x="3230362" y="2557361"/>
                </a:lnTo>
                <a:cubicBezTo>
                  <a:pt x="3229901" y="2558977"/>
                  <a:pt x="3229436" y="2560506"/>
                  <a:pt x="3228504" y="2563567"/>
                </a:cubicBezTo>
                <a:lnTo>
                  <a:pt x="3220871" y="2577464"/>
                </a:lnTo>
                <a:lnTo>
                  <a:pt x="3221726" y="2580814"/>
                </a:lnTo>
                <a:cubicBezTo>
                  <a:pt x="3221329" y="2581877"/>
                  <a:pt x="3220565" y="2582545"/>
                  <a:pt x="3220565" y="2582545"/>
                </a:cubicBezTo>
                <a:lnTo>
                  <a:pt x="3219776" y="2579457"/>
                </a:lnTo>
                <a:lnTo>
                  <a:pt x="3216758" y="2584953"/>
                </a:lnTo>
                <a:lnTo>
                  <a:pt x="3220565" y="2582545"/>
                </a:lnTo>
                <a:lnTo>
                  <a:pt x="3220089" y="2589008"/>
                </a:lnTo>
                <a:lnTo>
                  <a:pt x="3261187" y="2517178"/>
                </a:lnTo>
                <a:close/>
                <a:moveTo>
                  <a:pt x="2002332" y="2482595"/>
                </a:moveTo>
                <a:lnTo>
                  <a:pt x="1996766" y="2491696"/>
                </a:lnTo>
                <a:lnTo>
                  <a:pt x="1995735" y="2493835"/>
                </a:lnTo>
                <a:lnTo>
                  <a:pt x="2000610" y="2487592"/>
                </a:lnTo>
                <a:close/>
                <a:moveTo>
                  <a:pt x="1981712" y="2458442"/>
                </a:moveTo>
                <a:lnTo>
                  <a:pt x="1979967" y="2463904"/>
                </a:lnTo>
                <a:cubicBezTo>
                  <a:pt x="1978660" y="2466843"/>
                  <a:pt x="1977002" y="2470110"/>
                  <a:pt x="1976085" y="2471391"/>
                </a:cubicBezTo>
                <a:close/>
                <a:moveTo>
                  <a:pt x="1981730" y="2458386"/>
                </a:moveTo>
                <a:lnTo>
                  <a:pt x="1981735" y="2458390"/>
                </a:lnTo>
                <a:lnTo>
                  <a:pt x="1981712" y="2458442"/>
                </a:lnTo>
                <a:close/>
                <a:moveTo>
                  <a:pt x="2011985" y="2452322"/>
                </a:moveTo>
                <a:cubicBezTo>
                  <a:pt x="2010495" y="2452872"/>
                  <a:pt x="2005712" y="2459827"/>
                  <a:pt x="2006579" y="2459774"/>
                </a:cubicBezTo>
                <a:cubicBezTo>
                  <a:pt x="2001580" y="2469404"/>
                  <a:pt x="1998878" y="2478451"/>
                  <a:pt x="1996188" y="2487584"/>
                </a:cubicBezTo>
                <a:lnTo>
                  <a:pt x="1995043" y="2490721"/>
                </a:lnTo>
                <a:lnTo>
                  <a:pt x="2006458" y="2470622"/>
                </a:lnTo>
                <a:lnTo>
                  <a:pt x="2012046" y="2454403"/>
                </a:lnTo>
                <a:cubicBezTo>
                  <a:pt x="2012613" y="2452666"/>
                  <a:pt x="2012482" y="2452139"/>
                  <a:pt x="2011985" y="2452322"/>
                </a:cubicBezTo>
                <a:close/>
                <a:moveTo>
                  <a:pt x="1987141" y="2446509"/>
                </a:moveTo>
                <a:cubicBezTo>
                  <a:pt x="1988352" y="2444455"/>
                  <a:pt x="1985850" y="2451371"/>
                  <a:pt x="1982827" y="2459135"/>
                </a:cubicBezTo>
                <a:lnTo>
                  <a:pt x="1981735" y="2458390"/>
                </a:lnTo>
                <a:lnTo>
                  <a:pt x="1984577" y="2451850"/>
                </a:lnTo>
                <a:cubicBezTo>
                  <a:pt x="1985923" y="2448872"/>
                  <a:pt x="1986738" y="2447192"/>
                  <a:pt x="1987141" y="2446509"/>
                </a:cubicBezTo>
                <a:close/>
                <a:moveTo>
                  <a:pt x="2010089" y="2439276"/>
                </a:moveTo>
                <a:cubicBezTo>
                  <a:pt x="2009097" y="2439336"/>
                  <a:pt x="2005840" y="2446342"/>
                  <a:pt x="2007491" y="2443654"/>
                </a:cubicBezTo>
                <a:cubicBezTo>
                  <a:pt x="2003451" y="2452342"/>
                  <a:pt x="2000077" y="2466160"/>
                  <a:pt x="1995029" y="2474774"/>
                </a:cubicBezTo>
                <a:cubicBezTo>
                  <a:pt x="1993484" y="2478270"/>
                  <a:pt x="1990571" y="2480218"/>
                  <a:pt x="1989895" y="2482709"/>
                </a:cubicBezTo>
                <a:cubicBezTo>
                  <a:pt x="1985855" y="2491396"/>
                  <a:pt x="1985018" y="2501658"/>
                  <a:pt x="1979987" y="2510404"/>
                </a:cubicBezTo>
                <a:cubicBezTo>
                  <a:pt x="1981262" y="2503520"/>
                  <a:pt x="1982807" y="2500023"/>
                  <a:pt x="1984039" y="2494094"/>
                </a:cubicBezTo>
                <a:cubicBezTo>
                  <a:pt x="1983257" y="2495775"/>
                  <a:pt x="1990571" y="2480218"/>
                  <a:pt x="1989352" y="2478523"/>
                </a:cubicBezTo>
                <a:cubicBezTo>
                  <a:pt x="1987098" y="2477844"/>
                  <a:pt x="1981608" y="2498463"/>
                  <a:pt x="1980825" y="2500144"/>
                </a:cubicBezTo>
                <a:lnTo>
                  <a:pt x="1973761" y="2521977"/>
                </a:lnTo>
                <a:lnTo>
                  <a:pt x="1987858" y="2503924"/>
                </a:lnTo>
                <a:lnTo>
                  <a:pt x="1990444" y="2498821"/>
                </a:lnTo>
                <a:lnTo>
                  <a:pt x="1991513" y="2496937"/>
                </a:lnTo>
                <a:lnTo>
                  <a:pt x="1995878" y="2482293"/>
                </a:lnTo>
                <a:cubicBezTo>
                  <a:pt x="1999702" y="2470982"/>
                  <a:pt x="2003882" y="2459530"/>
                  <a:pt x="2008033" y="2447841"/>
                </a:cubicBezTo>
                <a:cubicBezTo>
                  <a:pt x="2007928" y="2447031"/>
                  <a:pt x="2013228" y="2439083"/>
                  <a:pt x="2010089" y="2439276"/>
                </a:cubicBezTo>
                <a:close/>
                <a:moveTo>
                  <a:pt x="3345457" y="2438783"/>
                </a:moveTo>
                <a:cubicBezTo>
                  <a:pt x="3344436" y="2439254"/>
                  <a:pt x="3343708" y="2439741"/>
                  <a:pt x="3343372" y="2440204"/>
                </a:cubicBezTo>
                <a:cubicBezTo>
                  <a:pt x="3343036" y="2440667"/>
                  <a:pt x="3343093" y="2441106"/>
                  <a:pt x="3343641" y="2441481"/>
                </a:cubicBezTo>
                <a:cubicBezTo>
                  <a:pt x="3344798" y="2441409"/>
                  <a:pt x="3345684" y="2440539"/>
                  <a:pt x="3345457" y="2438783"/>
                </a:cubicBezTo>
                <a:close/>
                <a:moveTo>
                  <a:pt x="244672" y="2437515"/>
                </a:moveTo>
                <a:lnTo>
                  <a:pt x="178171" y="2546704"/>
                </a:lnTo>
                <a:cubicBezTo>
                  <a:pt x="177738" y="2544549"/>
                  <a:pt x="176855" y="2545770"/>
                  <a:pt x="176531" y="2548972"/>
                </a:cubicBezTo>
                <a:cubicBezTo>
                  <a:pt x="173881" y="2552633"/>
                  <a:pt x="172239" y="2554901"/>
                  <a:pt x="170843" y="2559189"/>
                </a:cubicBezTo>
                <a:cubicBezTo>
                  <a:pt x="158529" y="2578956"/>
                  <a:pt x="146773" y="2600705"/>
                  <a:pt x="134830" y="2622319"/>
                </a:cubicBezTo>
                <a:cubicBezTo>
                  <a:pt x="134830" y="2622319"/>
                  <a:pt x="134830" y="2622319"/>
                  <a:pt x="120236" y="2647594"/>
                </a:cubicBezTo>
                <a:cubicBezTo>
                  <a:pt x="120749" y="2644526"/>
                  <a:pt x="122842" y="2638882"/>
                  <a:pt x="123292" y="2635507"/>
                </a:cubicBezTo>
                <a:cubicBezTo>
                  <a:pt x="145351" y="2594409"/>
                  <a:pt x="172239" y="2554901"/>
                  <a:pt x="195425" y="2514607"/>
                </a:cubicBezTo>
                <a:cubicBezTo>
                  <a:pt x="195425" y="2514607"/>
                  <a:pt x="195425" y="2514607"/>
                  <a:pt x="232430" y="2455615"/>
                </a:cubicBezTo>
                <a:lnTo>
                  <a:pt x="235896" y="2450105"/>
                </a:lnTo>
                <a:close/>
                <a:moveTo>
                  <a:pt x="1994893" y="2427655"/>
                </a:moveTo>
                <a:lnTo>
                  <a:pt x="1984670" y="2439102"/>
                </a:lnTo>
                <a:lnTo>
                  <a:pt x="1985446" y="2438974"/>
                </a:lnTo>
                <a:cubicBezTo>
                  <a:pt x="1986012" y="2439160"/>
                  <a:pt x="1986357" y="2439582"/>
                  <a:pt x="1985923" y="2440085"/>
                </a:cubicBezTo>
                <a:lnTo>
                  <a:pt x="1984310" y="2439507"/>
                </a:lnTo>
                <a:lnTo>
                  <a:pt x="1979867" y="2444481"/>
                </a:lnTo>
                <a:lnTo>
                  <a:pt x="1976952" y="2453641"/>
                </a:lnTo>
                <a:cubicBezTo>
                  <a:pt x="1975616" y="2458760"/>
                  <a:pt x="1973350" y="2465705"/>
                  <a:pt x="1972673" y="2468196"/>
                </a:cubicBezTo>
                <a:cubicBezTo>
                  <a:pt x="1973110" y="2471573"/>
                  <a:pt x="1974779" y="2469020"/>
                  <a:pt x="1975093" y="2471452"/>
                </a:cubicBezTo>
                <a:cubicBezTo>
                  <a:pt x="1975093" y="2471452"/>
                  <a:pt x="1975635" y="2475639"/>
                  <a:pt x="1974644" y="2475699"/>
                </a:cubicBezTo>
                <a:cubicBezTo>
                  <a:pt x="1975635" y="2475639"/>
                  <a:pt x="1979674" y="2466951"/>
                  <a:pt x="1982827" y="2459135"/>
                </a:cubicBezTo>
                <a:lnTo>
                  <a:pt x="1983536" y="2460035"/>
                </a:lnTo>
                <a:lnTo>
                  <a:pt x="1983054" y="2460891"/>
                </a:lnTo>
                <a:cubicBezTo>
                  <a:pt x="1983550" y="2460861"/>
                  <a:pt x="1983767" y="2460610"/>
                  <a:pt x="1983723" y="2460272"/>
                </a:cubicBezTo>
                <a:lnTo>
                  <a:pt x="1983536" y="2460035"/>
                </a:lnTo>
                <a:lnTo>
                  <a:pt x="1986277" y="2455168"/>
                </a:lnTo>
                <a:cubicBezTo>
                  <a:pt x="1988887" y="2449100"/>
                  <a:pt x="1989948" y="2442093"/>
                  <a:pt x="1992030" y="2435023"/>
                </a:cubicBezTo>
                <a:close/>
                <a:moveTo>
                  <a:pt x="3311052" y="2397747"/>
                </a:moveTo>
                <a:lnTo>
                  <a:pt x="3304468" y="2399984"/>
                </a:lnTo>
                <a:cubicBezTo>
                  <a:pt x="3304552" y="2402041"/>
                  <a:pt x="3306746" y="2402009"/>
                  <a:pt x="3308645" y="2401199"/>
                </a:cubicBezTo>
                <a:cubicBezTo>
                  <a:pt x="3310544" y="2400389"/>
                  <a:pt x="3312149" y="2398801"/>
                  <a:pt x="3311052" y="2397747"/>
                </a:cubicBezTo>
                <a:close/>
                <a:moveTo>
                  <a:pt x="2010565" y="2387322"/>
                </a:moveTo>
                <a:lnTo>
                  <a:pt x="1976033" y="2422763"/>
                </a:lnTo>
                <a:cubicBezTo>
                  <a:pt x="1933421" y="2467212"/>
                  <a:pt x="1891328" y="2513058"/>
                  <a:pt x="1852438" y="2561194"/>
                </a:cubicBezTo>
                <a:lnTo>
                  <a:pt x="1770536" y="2657559"/>
                </a:lnTo>
                <a:lnTo>
                  <a:pt x="1720147" y="2725477"/>
                </a:lnTo>
                <a:lnTo>
                  <a:pt x="1704040" y="2748315"/>
                </a:lnTo>
                <a:lnTo>
                  <a:pt x="1721961" y="2727365"/>
                </a:lnTo>
                <a:cubicBezTo>
                  <a:pt x="1765797" y="2676677"/>
                  <a:pt x="1807285" y="2630168"/>
                  <a:pt x="1850045" y="2581541"/>
                </a:cubicBezTo>
                <a:cubicBezTo>
                  <a:pt x="1887049" y="2541713"/>
                  <a:pt x="1923034" y="2489263"/>
                  <a:pt x="1960210" y="2449902"/>
                </a:cubicBezTo>
                <a:lnTo>
                  <a:pt x="1985520" y="2425217"/>
                </a:lnTo>
                <a:lnTo>
                  <a:pt x="1988869" y="2414945"/>
                </a:lnTo>
                <a:lnTo>
                  <a:pt x="1991041" y="2410121"/>
                </a:lnTo>
                <a:lnTo>
                  <a:pt x="1986314" y="2424442"/>
                </a:lnTo>
                <a:lnTo>
                  <a:pt x="1991415" y="2419469"/>
                </a:lnTo>
                <a:lnTo>
                  <a:pt x="2002333" y="2408507"/>
                </a:lnTo>
                <a:close/>
                <a:moveTo>
                  <a:pt x="3335844" y="2351823"/>
                </a:moveTo>
                <a:lnTo>
                  <a:pt x="3328943" y="2362218"/>
                </a:lnTo>
                <a:cubicBezTo>
                  <a:pt x="3322861" y="2368236"/>
                  <a:pt x="3316609" y="2378702"/>
                  <a:pt x="3315113" y="2385173"/>
                </a:cubicBezTo>
                <a:lnTo>
                  <a:pt x="3324770" y="2374535"/>
                </a:lnTo>
                <a:lnTo>
                  <a:pt x="3325970" y="2372073"/>
                </a:lnTo>
                <a:lnTo>
                  <a:pt x="3328943" y="2362218"/>
                </a:lnTo>
                <a:lnTo>
                  <a:pt x="3332020" y="2359667"/>
                </a:lnTo>
                <a:close/>
                <a:moveTo>
                  <a:pt x="3340250" y="2342790"/>
                </a:moveTo>
                <a:lnTo>
                  <a:pt x="3338005" y="2345229"/>
                </a:lnTo>
                <a:lnTo>
                  <a:pt x="3337424" y="2348584"/>
                </a:lnTo>
                <a:close/>
                <a:moveTo>
                  <a:pt x="3344316" y="2334450"/>
                </a:moveTo>
                <a:lnTo>
                  <a:pt x="3342503" y="2336267"/>
                </a:lnTo>
                <a:lnTo>
                  <a:pt x="3342872" y="2337411"/>
                </a:lnTo>
                <a:close/>
                <a:moveTo>
                  <a:pt x="3450430" y="2330550"/>
                </a:moveTo>
                <a:lnTo>
                  <a:pt x="3447345" y="2337849"/>
                </a:lnTo>
                <a:lnTo>
                  <a:pt x="3446908" y="2336523"/>
                </a:lnTo>
                <a:lnTo>
                  <a:pt x="3446883" y="2336324"/>
                </a:lnTo>
                <a:close/>
                <a:moveTo>
                  <a:pt x="1986031" y="2319488"/>
                </a:moveTo>
                <a:lnTo>
                  <a:pt x="1967133" y="2330950"/>
                </a:lnTo>
                <a:lnTo>
                  <a:pt x="1960594" y="2334581"/>
                </a:lnTo>
                <a:lnTo>
                  <a:pt x="1960428" y="2338538"/>
                </a:lnTo>
                <a:cubicBezTo>
                  <a:pt x="1957472" y="2343360"/>
                  <a:pt x="1953943" y="2346110"/>
                  <a:pt x="1951753" y="2349682"/>
                </a:cubicBezTo>
                <a:cubicBezTo>
                  <a:pt x="1948990" y="2351183"/>
                  <a:pt x="1949100" y="2359600"/>
                  <a:pt x="1950523" y="2357278"/>
                </a:cubicBezTo>
                <a:cubicBezTo>
                  <a:pt x="1954819" y="2353277"/>
                  <a:pt x="1959115" y="2349276"/>
                  <a:pt x="1962836" y="2343204"/>
                </a:cubicBezTo>
                <a:cubicBezTo>
                  <a:pt x="1962645" y="2346526"/>
                  <a:pt x="1963712" y="2350372"/>
                  <a:pt x="1964478" y="2349123"/>
                </a:cubicBezTo>
                <a:close/>
                <a:moveTo>
                  <a:pt x="2014102" y="2311773"/>
                </a:moveTo>
                <a:lnTo>
                  <a:pt x="2007680" y="2319074"/>
                </a:lnTo>
                <a:lnTo>
                  <a:pt x="2010221" y="2315884"/>
                </a:lnTo>
                <a:close/>
                <a:moveTo>
                  <a:pt x="2019751" y="2305351"/>
                </a:moveTo>
                <a:cubicBezTo>
                  <a:pt x="2019751" y="2305351"/>
                  <a:pt x="2019751" y="2305351"/>
                  <a:pt x="2021092" y="2306171"/>
                </a:cubicBezTo>
                <a:cubicBezTo>
                  <a:pt x="2021092" y="2306171"/>
                  <a:pt x="2021092" y="2306171"/>
                  <a:pt x="2018985" y="2306601"/>
                </a:cubicBezTo>
                <a:lnTo>
                  <a:pt x="2014102" y="2311773"/>
                </a:lnTo>
                <a:close/>
                <a:moveTo>
                  <a:pt x="2000003" y="2303204"/>
                </a:moveTo>
                <a:lnTo>
                  <a:pt x="1999269" y="2304263"/>
                </a:lnTo>
                <a:lnTo>
                  <a:pt x="2000688" y="2303330"/>
                </a:lnTo>
                <a:close/>
                <a:moveTo>
                  <a:pt x="3423835" y="2302469"/>
                </a:moveTo>
                <a:lnTo>
                  <a:pt x="3422965" y="2314723"/>
                </a:lnTo>
                <a:lnTo>
                  <a:pt x="3423039" y="2321522"/>
                </a:lnTo>
                <a:lnTo>
                  <a:pt x="3422042" y="2323389"/>
                </a:lnTo>
                <a:lnTo>
                  <a:pt x="3414987" y="2337696"/>
                </a:lnTo>
                <a:lnTo>
                  <a:pt x="3417220" y="2330440"/>
                </a:lnTo>
                <a:cubicBezTo>
                  <a:pt x="3419235" y="2322591"/>
                  <a:pt x="3420827" y="2314904"/>
                  <a:pt x="3422133" y="2307242"/>
                </a:cubicBezTo>
                <a:close/>
                <a:moveTo>
                  <a:pt x="3398544" y="2299784"/>
                </a:moveTo>
                <a:cubicBezTo>
                  <a:pt x="3399714" y="2299814"/>
                  <a:pt x="3400773" y="2299954"/>
                  <a:pt x="3400826" y="2300359"/>
                </a:cubicBezTo>
                <a:cubicBezTo>
                  <a:pt x="3399729" y="2299610"/>
                  <a:pt x="3404225" y="2311178"/>
                  <a:pt x="3406163" y="2309426"/>
                </a:cubicBezTo>
                <a:cubicBezTo>
                  <a:pt x="3407709" y="2305928"/>
                  <a:pt x="3402359" y="2304486"/>
                  <a:pt x="3402914" y="2301048"/>
                </a:cubicBezTo>
                <a:cubicBezTo>
                  <a:pt x="3409630" y="2304041"/>
                  <a:pt x="3411305" y="2325991"/>
                  <a:pt x="3409397" y="2334412"/>
                </a:cubicBezTo>
                <a:cubicBezTo>
                  <a:pt x="3408467" y="2336239"/>
                  <a:pt x="3405691" y="2345665"/>
                  <a:pt x="3406921" y="2339737"/>
                </a:cubicBezTo>
                <a:cubicBezTo>
                  <a:pt x="3407686" y="2337920"/>
                  <a:pt x="3407593" y="2329486"/>
                  <a:pt x="3406602" y="2329546"/>
                </a:cubicBezTo>
                <a:cubicBezTo>
                  <a:pt x="3405715" y="2330417"/>
                  <a:pt x="3403947" y="2339918"/>
                  <a:pt x="3404052" y="2340728"/>
                </a:cubicBezTo>
                <a:cubicBezTo>
                  <a:pt x="3397944" y="2365606"/>
                  <a:pt x="3383137" y="2387611"/>
                  <a:pt x="3371513" y="2408468"/>
                </a:cubicBezTo>
                <a:cubicBezTo>
                  <a:pt x="3357143" y="2433849"/>
                  <a:pt x="3341406" y="2455094"/>
                  <a:pt x="3326931" y="2479665"/>
                </a:cubicBezTo>
                <a:lnTo>
                  <a:pt x="3284849" y="2547883"/>
                </a:lnTo>
                <a:lnTo>
                  <a:pt x="3289816" y="2535966"/>
                </a:lnTo>
                <a:lnTo>
                  <a:pt x="3289897" y="2535836"/>
                </a:lnTo>
                <a:cubicBezTo>
                  <a:pt x="3302556" y="2513962"/>
                  <a:pt x="3314346" y="2493095"/>
                  <a:pt x="3328760" y="2469344"/>
                </a:cubicBezTo>
                <a:cubicBezTo>
                  <a:pt x="3331192" y="2464975"/>
                  <a:pt x="3336493" y="2457027"/>
                  <a:pt x="3339602" y="2450168"/>
                </a:cubicBezTo>
                <a:cubicBezTo>
                  <a:pt x="3341972" y="2444033"/>
                  <a:pt x="3337515" y="2449479"/>
                  <a:pt x="3335846" y="2452030"/>
                </a:cubicBezTo>
                <a:cubicBezTo>
                  <a:pt x="3332362" y="2457280"/>
                  <a:pt x="3329104" y="2464286"/>
                  <a:pt x="3325620" y="2469536"/>
                </a:cubicBezTo>
                <a:lnTo>
                  <a:pt x="3299423" y="2513072"/>
                </a:lnTo>
                <a:lnTo>
                  <a:pt x="3331890" y="2437174"/>
                </a:lnTo>
                <a:cubicBezTo>
                  <a:pt x="3343862" y="2409897"/>
                  <a:pt x="3356128" y="2382826"/>
                  <a:pt x="3368651" y="2356598"/>
                </a:cubicBezTo>
                <a:lnTo>
                  <a:pt x="3397454" y="2299813"/>
                </a:lnTo>
                <a:close/>
                <a:moveTo>
                  <a:pt x="3490686" y="2296544"/>
                </a:moveTo>
                <a:lnTo>
                  <a:pt x="3490618" y="2297879"/>
                </a:lnTo>
                <a:lnTo>
                  <a:pt x="3490081" y="2298656"/>
                </a:lnTo>
                <a:lnTo>
                  <a:pt x="3490603" y="2296825"/>
                </a:lnTo>
                <a:close/>
                <a:moveTo>
                  <a:pt x="2012411" y="2295020"/>
                </a:moveTo>
                <a:lnTo>
                  <a:pt x="2011426" y="2295584"/>
                </a:lnTo>
                <a:cubicBezTo>
                  <a:pt x="2008825" y="2297247"/>
                  <a:pt x="2003289" y="2301667"/>
                  <a:pt x="2009563" y="2299266"/>
                </a:cubicBezTo>
                <a:lnTo>
                  <a:pt x="2012563" y="2297603"/>
                </a:lnTo>
                <a:close/>
                <a:moveTo>
                  <a:pt x="2030424" y="2292232"/>
                </a:moveTo>
                <a:lnTo>
                  <a:pt x="2017779" y="2300058"/>
                </a:lnTo>
                <a:lnTo>
                  <a:pt x="2008094" y="2309758"/>
                </a:lnTo>
                <a:lnTo>
                  <a:pt x="2010311" y="2304680"/>
                </a:lnTo>
                <a:lnTo>
                  <a:pt x="2003738" y="2308748"/>
                </a:lnTo>
                <a:lnTo>
                  <a:pt x="1989703" y="2317261"/>
                </a:lnTo>
                <a:lnTo>
                  <a:pt x="1978870" y="2331653"/>
                </a:lnTo>
                <a:cubicBezTo>
                  <a:pt x="1978214" y="2332726"/>
                  <a:pt x="1978323" y="2341143"/>
                  <a:pt x="1979746" y="2338821"/>
                </a:cubicBezTo>
                <a:cubicBezTo>
                  <a:pt x="1988913" y="2329451"/>
                  <a:pt x="1995480" y="2318736"/>
                  <a:pt x="2004838" y="2309484"/>
                </a:cubicBezTo>
                <a:cubicBezTo>
                  <a:pt x="1996738" y="2322700"/>
                  <a:pt x="1984808" y="2333570"/>
                  <a:pt x="1977476" y="2345535"/>
                </a:cubicBezTo>
                <a:cubicBezTo>
                  <a:pt x="1976709" y="2346786"/>
                  <a:pt x="1976818" y="2355203"/>
                  <a:pt x="1978352" y="2352702"/>
                </a:cubicBezTo>
                <a:cubicBezTo>
                  <a:pt x="1985794" y="2344856"/>
                  <a:pt x="1992614" y="2336629"/>
                  <a:pt x="1999338" y="2328558"/>
                </a:cubicBezTo>
                <a:lnTo>
                  <a:pt x="2007680" y="2319074"/>
                </a:lnTo>
                <a:lnTo>
                  <a:pt x="2002564" y="2325499"/>
                </a:lnTo>
                <a:cubicBezTo>
                  <a:pt x="1997689" y="2332001"/>
                  <a:pt x="1993141" y="2338672"/>
                  <a:pt x="1988092" y="2345405"/>
                </a:cubicBezTo>
                <a:cubicBezTo>
                  <a:pt x="1986560" y="2347905"/>
                  <a:pt x="1987436" y="2355071"/>
                  <a:pt x="1988201" y="2353822"/>
                </a:cubicBezTo>
                <a:cubicBezTo>
                  <a:pt x="1988201" y="2353822"/>
                  <a:pt x="1988201" y="2353822"/>
                  <a:pt x="1989735" y="2351321"/>
                </a:cubicBezTo>
                <a:cubicBezTo>
                  <a:pt x="1989543" y="2354643"/>
                  <a:pt x="1989845" y="2359738"/>
                  <a:pt x="1991266" y="2357417"/>
                </a:cubicBezTo>
                <a:cubicBezTo>
                  <a:pt x="1992033" y="2356167"/>
                  <a:pt x="1994222" y="2352596"/>
                  <a:pt x="1997178" y="2347773"/>
                </a:cubicBezTo>
                <a:cubicBezTo>
                  <a:pt x="1997095" y="2350916"/>
                  <a:pt x="1997397" y="2356012"/>
                  <a:pt x="1998053" y="2354941"/>
                </a:cubicBezTo>
                <a:cubicBezTo>
                  <a:pt x="1998053" y="2354941"/>
                  <a:pt x="1998053" y="2354941"/>
                  <a:pt x="1999137" y="2353547"/>
                </a:cubicBezTo>
                <a:lnTo>
                  <a:pt x="2005345" y="2345571"/>
                </a:lnTo>
                <a:lnTo>
                  <a:pt x="2020927" y="2308789"/>
                </a:lnTo>
                <a:close/>
                <a:moveTo>
                  <a:pt x="2027828" y="2286197"/>
                </a:moveTo>
                <a:lnTo>
                  <a:pt x="2018928" y="2291291"/>
                </a:lnTo>
                <a:lnTo>
                  <a:pt x="2018614" y="2294095"/>
                </a:lnTo>
                <a:lnTo>
                  <a:pt x="2018661" y="2294223"/>
                </a:lnTo>
                <a:lnTo>
                  <a:pt x="2023939" y="2291298"/>
                </a:lnTo>
                <a:close/>
                <a:moveTo>
                  <a:pt x="3479024" y="2284767"/>
                </a:moveTo>
                <a:cubicBezTo>
                  <a:pt x="3479101" y="2285896"/>
                  <a:pt x="3479166" y="2286862"/>
                  <a:pt x="3479166" y="2286862"/>
                </a:cubicBezTo>
                <a:lnTo>
                  <a:pt x="3478028" y="2285618"/>
                </a:lnTo>
                <a:lnTo>
                  <a:pt x="3478451" y="2284928"/>
                </a:lnTo>
                <a:close/>
                <a:moveTo>
                  <a:pt x="2046161" y="2282590"/>
                </a:moveTo>
                <a:lnTo>
                  <a:pt x="2039717" y="2286480"/>
                </a:lnTo>
                <a:lnTo>
                  <a:pt x="2033633" y="2290246"/>
                </a:lnTo>
                <a:lnTo>
                  <a:pt x="2033322" y="2290789"/>
                </a:lnTo>
                <a:cubicBezTo>
                  <a:pt x="2026633" y="2302803"/>
                  <a:pt x="2020218" y="2315012"/>
                  <a:pt x="2014115" y="2327411"/>
                </a:cubicBezTo>
                <a:lnTo>
                  <a:pt x="2006393" y="2344224"/>
                </a:lnTo>
                <a:lnTo>
                  <a:pt x="2006727" y="2343796"/>
                </a:lnTo>
                <a:cubicBezTo>
                  <a:pt x="2007411" y="2345688"/>
                  <a:pt x="2007219" y="2349009"/>
                  <a:pt x="2009135" y="2348462"/>
                </a:cubicBezTo>
                <a:lnTo>
                  <a:pt x="2015873" y="2341842"/>
                </a:lnTo>
                <a:lnTo>
                  <a:pt x="2018329" y="2336440"/>
                </a:lnTo>
                <a:cubicBezTo>
                  <a:pt x="2022422" y="2328176"/>
                  <a:pt x="2026766" y="2319913"/>
                  <a:pt x="2031691" y="2310355"/>
                </a:cubicBezTo>
                <a:cubicBezTo>
                  <a:pt x="2034154" y="2305576"/>
                  <a:pt x="2037405" y="2298843"/>
                  <a:pt x="2040909" y="2291975"/>
                </a:cubicBezTo>
                <a:close/>
                <a:moveTo>
                  <a:pt x="2036957" y="2280844"/>
                </a:moveTo>
                <a:lnTo>
                  <a:pt x="2032444" y="2283503"/>
                </a:lnTo>
                <a:lnTo>
                  <a:pt x="2027933" y="2288993"/>
                </a:lnTo>
                <a:lnTo>
                  <a:pt x="2027846" y="2289132"/>
                </a:lnTo>
                <a:lnTo>
                  <a:pt x="2029130" y="2288421"/>
                </a:lnTo>
                <a:lnTo>
                  <a:pt x="2034344" y="2285399"/>
                </a:lnTo>
                <a:close/>
                <a:moveTo>
                  <a:pt x="3407881" y="2279418"/>
                </a:moveTo>
                <a:lnTo>
                  <a:pt x="3406570" y="2282420"/>
                </a:lnTo>
                <a:lnTo>
                  <a:pt x="3406640" y="2281701"/>
                </a:lnTo>
                <a:lnTo>
                  <a:pt x="3406957" y="2281079"/>
                </a:lnTo>
                <a:close/>
                <a:moveTo>
                  <a:pt x="3426597" y="2272394"/>
                </a:moveTo>
                <a:lnTo>
                  <a:pt x="3425009" y="2289528"/>
                </a:lnTo>
                <a:lnTo>
                  <a:pt x="3424583" y="2290195"/>
                </a:lnTo>
                <a:cubicBezTo>
                  <a:pt x="3423875" y="2291130"/>
                  <a:pt x="3423376" y="2291561"/>
                  <a:pt x="3423344" y="2291078"/>
                </a:cubicBezTo>
                <a:cubicBezTo>
                  <a:pt x="3422966" y="2285519"/>
                  <a:pt x="3424358" y="2279836"/>
                  <a:pt x="3426062" y="2274145"/>
                </a:cubicBezTo>
                <a:close/>
                <a:moveTo>
                  <a:pt x="2052307" y="2271800"/>
                </a:moveTo>
                <a:lnTo>
                  <a:pt x="2040009" y="2279045"/>
                </a:lnTo>
                <a:lnTo>
                  <a:pt x="2038924" y="2280985"/>
                </a:lnTo>
                <a:lnTo>
                  <a:pt x="2037422" y="2283616"/>
                </a:lnTo>
                <a:lnTo>
                  <a:pt x="2049506" y="2276612"/>
                </a:lnTo>
                <a:lnTo>
                  <a:pt x="2051646" y="2272789"/>
                </a:lnTo>
                <a:close/>
                <a:moveTo>
                  <a:pt x="2070064" y="2268160"/>
                </a:moveTo>
                <a:lnTo>
                  <a:pt x="2053290" y="2278286"/>
                </a:lnTo>
                <a:lnTo>
                  <a:pt x="2023851" y="2334006"/>
                </a:lnTo>
                <a:lnTo>
                  <a:pt x="2037365" y="2320729"/>
                </a:lnTo>
                <a:lnTo>
                  <a:pt x="2040247" y="2317898"/>
                </a:lnTo>
                <a:lnTo>
                  <a:pt x="2043709" y="2314451"/>
                </a:lnTo>
                <a:lnTo>
                  <a:pt x="2046068" y="2309477"/>
                </a:lnTo>
                <a:close/>
                <a:moveTo>
                  <a:pt x="3492562" y="2261954"/>
                </a:moveTo>
                <a:lnTo>
                  <a:pt x="3491064" y="2288986"/>
                </a:lnTo>
                <a:lnTo>
                  <a:pt x="3491054" y="2289206"/>
                </a:lnTo>
                <a:lnTo>
                  <a:pt x="3489563" y="2294520"/>
                </a:lnTo>
                <a:cubicBezTo>
                  <a:pt x="3489155" y="2296200"/>
                  <a:pt x="3488996" y="2297218"/>
                  <a:pt x="3489266" y="2296949"/>
                </a:cubicBezTo>
                <a:cubicBezTo>
                  <a:pt x="3487040" y="2298129"/>
                  <a:pt x="3483281" y="2296532"/>
                  <a:pt x="3485621" y="2294207"/>
                </a:cubicBezTo>
                <a:cubicBezTo>
                  <a:pt x="3482201" y="2297606"/>
                  <a:pt x="3485556" y="2293241"/>
                  <a:pt x="3483489" y="2299593"/>
                </a:cubicBezTo>
                <a:cubicBezTo>
                  <a:pt x="3480587" y="2307809"/>
                  <a:pt x="3480183" y="2301846"/>
                  <a:pt x="3480183" y="2301846"/>
                </a:cubicBezTo>
                <a:cubicBezTo>
                  <a:pt x="3479909" y="2297819"/>
                  <a:pt x="3483881" y="2288370"/>
                  <a:pt x="3483750" y="2286436"/>
                </a:cubicBezTo>
                <a:cubicBezTo>
                  <a:pt x="3483750" y="2286436"/>
                  <a:pt x="3481392" y="2285682"/>
                  <a:pt x="3479024" y="2284767"/>
                </a:cubicBezTo>
                <a:lnTo>
                  <a:pt x="3479633" y="2283002"/>
                </a:lnTo>
                <a:close/>
                <a:moveTo>
                  <a:pt x="2075751" y="2257988"/>
                </a:moveTo>
                <a:lnTo>
                  <a:pt x="2058710" y="2268028"/>
                </a:lnTo>
                <a:lnTo>
                  <a:pt x="2056235" y="2272712"/>
                </a:lnTo>
                <a:lnTo>
                  <a:pt x="2063757" y="2268353"/>
                </a:lnTo>
                <a:lnTo>
                  <a:pt x="2072978" y="2263140"/>
                </a:lnTo>
                <a:lnTo>
                  <a:pt x="2073036" y="2263042"/>
                </a:lnTo>
                <a:close/>
                <a:moveTo>
                  <a:pt x="3417351" y="2256835"/>
                </a:moveTo>
                <a:lnTo>
                  <a:pt x="3414761" y="2262500"/>
                </a:lnTo>
                <a:lnTo>
                  <a:pt x="3410477" y="2273387"/>
                </a:lnTo>
                <a:lnTo>
                  <a:pt x="3406939" y="2278655"/>
                </a:lnTo>
                <a:lnTo>
                  <a:pt x="3407051" y="2277513"/>
                </a:lnTo>
                <a:lnTo>
                  <a:pt x="3408185" y="2271867"/>
                </a:lnTo>
                <a:close/>
                <a:moveTo>
                  <a:pt x="3421395" y="2256636"/>
                </a:moveTo>
                <a:cubicBezTo>
                  <a:pt x="3421520" y="2256590"/>
                  <a:pt x="3421488" y="2256602"/>
                  <a:pt x="3421371" y="2256644"/>
                </a:cubicBezTo>
                <a:lnTo>
                  <a:pt x="3420901" y="2256817"/>
                </a:lnTo>
                <a:lnTo>
                  <a:pt x="3420831" y="2256843"/>
                </a:lnTo>
                <a:cubicBezTo>
                  <a:pt x="3420393" y="2257003"/>
                  <a:pt x="3419892" y="2257186"/>
                  <a:pt x="3419892" y="2257186"/>
                </a:cubicBezTo>
                <a:lnTo>
                  <a:pt x="3420901" y="2256817"/>
                </a:lnTo>
                <a:close/>
                <a:moveTo>
                  <a:pt x="3500723" y="2248667"/>
                </a:moveTo>
                <a:lnTo>
                  <a:pt x="3497552" y="2287873"/>
                </a:lnTo>
                <a:lnTo>
                  <a:pt x="3495275" y="2291159"/>
                </a:lnTo>
                <a:lnTo>
                  <a:pt x="3496677" y="2255253"/>
                </a:lnTo>
                <a:close/>
                <a:moveTo>
                  <a:pt x="3434222" y="2240572"/>
                </a:moveTo>
                <a:cubicBezTo>
                  <a:pt x="3434035" y="2240841"/>
                  <a:pt x="3433927" y="2241307"/>
                  <a:pt x="3433887" y="2241806"/>
                </a:cubicBezTo>
                <a:cubicBezTo>
                  <a:pt x="3433847" y="2242304"/>
                  <a:pt x="3433876" y="2242836"/>
                  <a:pt x="3433964" y="2243238"/>
                </a:cubicBezTo>
                <a:cubicBezTo>
                  <a:pt x="3434137" y="2244042"/>
                  <a:pt x="3434546" y="2244325"/>
                  <a:pt x="3435107" y="2242778"/>
                </a:cubicBezTo>
                <a:cubicBezTo>
                  <a:pt x="3434798" y="2242006"/>
                  <a:pt x="3435726" y="2241703"/>
                  <a:pt x="3435416" y="2240932"/>
                </a:cubicBezTo>
                <a:cubicBezTo>
                  <a:pt x="3434862" y="2240204"/>
                  <a:pt x="3434472" y="2240213"/>
                  <a:pt x="3434222" y="2240572"/>
                </a:cubicBezTo>
                <a:close/>
                <a:moveTo>
                  <a:pt x="3428867" y="2238357"/>
                </a:moveTo>
                <a:lnTo>
                  <a:pt x="3426723" y="2244229"/>
                </a:lnTo>
                <a:cubicBezTo>
                  <a:pt x="3426279" y="2246540"/>
                  <a:pt x="3425877" y="2249091"/>
                  <a:pt x="3424392" y="2252714"/>
                </a:cubicBezTo>
                <a:cubicBezTo>
                  <a:pt x="3424392" y="2252714"/>
                  <a:pt x="3420635" y="2268143"/>
                  <a:pt x="3419489" y="2268250"/>
                </a:cubicBezTo>
                <a:lnTo>
                  <a:pt x="3417547" y="2256512"/>
                </a:lnTo>
                <a:lnTo>
                  <a:pt x="3425586" y="2243328"/>
                </a:lnTo>
                <a:close/>
                <a:moveTo>
                  <a:pt x="3429896" y="2236797"/>
                </a:moveTo>
                <a:lnTo>
                  <a:pt x="3429865" y="2237127"/>
                </a:lnTo>
                <a:lnTo>
                  <a:pt x="3428293" y="2254098"/>
                </a:lnTo>
                <a:lnTo>
                  <a:pt x="3427625" y="2255184"/>
                </a:lnTo>
                <a:cubicBezTo>
                  <a:pt x="3426836" y="2256511"/>
                  <a:pt x="3426164" y="2257576"/>
                  <a:pt x="3425876" y="2257603"/>
                </a:cubicBezTo>
                <a:cubicBezTo>
                  <a:pt x="3425303" y="2257657"/>
                  <a:pt x="3426227" y="2253558"/>
                  <a:pt x="3427259" y="2248942"/>
                </a:cubicBezTo>
                <a:lnTo>
                  <a:pt x="3429173" y="2237893"/>
                </a:lnTo>
                <a:close/>
                <a:moveTo>
                  <a:pt x="3508672" y="2236009"/>
                </a:moveTo>
                <a:lnTo>
                  <a:pt x="3507322" y="2257767"/>
                </a:lnTo>
                <a:lnTo>
                  <a:pt x="3506091" y="2275548"/>
                </a:lnTo>
                <a:lnTo>
                  <a:pt x="3504831" y="2277366"/>
                </a:lnTo>
                <a:lnTo>
                  <a:pt x="3504912" y="2258191"/>
                </a:lnTo>
                <a:lnTo>
                  <a:pt x="3505878" y="2240320"/>
                </a:lnTo>
                <a:close/>
                <a:moveTo>
                  <a:pt x="3516786" y="2223490"/>
                </a:moveTo>
                <a:lnTo>
                  <a:pt x="3512596" y="2266160"/>
                </a:lnTo>
                <a:lnTo>
                  <a:pt x="3509400" y="2270772"/>
                </a:lnTo>
                <a:lnTo>
                  <a:pt x="3508991" y="2250204"/>
                </a:lnTo>
                <a:lnTo>
                  <a:pt x="3510710" y="2232865"/>
                </a:lnTo>
                <a:close/>
                <a:moveTo>
                  <a:pt x="2087282" y="2212764"/>
                </a:moveTo>
                <a:lnTo>
                  <a:pt x="2086781" y="2213191"/>
                </a:lnTo>
                <a:lnTo>
                  <a:pt x="2087574" y="2213498"/>
                </a:lnTo>
                <a:close/>
                <a:moveTo>
                  <a:pt x="3529088" y="2204510"/>
                </a:moveTo>
                <a:lnTo>
                  <a:pt x="3524956" y="2247906"/>
                </a:lnTo>
                <a:lnTo>
                  <a:pt x="3521987" y="2252606"/>
                </a:lnTo>
                <a:lnTo>
                  <a:pt x="3516769" y="2260136"/>
                </a:lnTo>
                <a:lnTo>
                  <a:pt x="3519970" y="2218578"/>
                </a:lnTo>
                <a:close/>
                <a:moveTo>
                  <a:pt x="3483194" y="2189726"/>
                </a:moveTo>
                <a:cubicBezTo>
                  <a:pt x="3481560" y="2189959"/>
                  <a:pt x="3479920" y="2190556"/>
                  <a:pt x="3479920" y="2190556"/>
                </a:cubicBezTo>
                <a:cubicBezTo>
                  <a:pt x="3479805" y="2196391"/>
                  <a:pt x="3486369" y="2194000"/>
                  <a:pt x="3486426" y="2191083"/>
                </a:cubicBezTo>
                <a:cubicBezTo>
                  <a:pt x="3486455" y="2189625"/>
                  <a:pt x="3484828" y="2189492"/>
                  <a:pt x="3483194" y="2189726"/>
                </a:cubicBezTo>
                <a:close/>
                <a:moveTo>
                  <a:pt x="3546293" y="2177964"/>
                </a:moveTo>
                <a:lnTo>
                  <a:pt x="3541906" y="2202999"/>
                </a:lnTo>
                <a:lnTo>
                  <a:pt x="3539681" y="2224596"/>
                </a:lnTo>
                <a:lnTo>
                  <a:pt x="3527616" y="2243694"/>
                </a:lnTo>
                <a:lnTo>
                  <a:pt x="3532017" y="2199989"/>
                </a:lnTo>
                <a:close/>
                <a:moveTo>
                  <a:pt x="3515391" y="2141981"/>
                </a:moveTo>
                <a:lnTo>
                  <a:pt x="3510290" y="2164221"/>
                </a:lnTo>
                <a:lnTo>
                  <a:pt x="3510125" y="2165223"/>
                </a:lnTo>
                <a:lnTo>
                  <a:pt x="3506838" y="2170694"/>
                </a:lnTo>
                <a:lnTo>
                  <a:pt x="3510373" y="2152104"/>
                </a:lnTo>
                <a:lnTo>
                  <a:pt x="3510682" y="2150472"/>
                </a:lnTo>
                <a:close/>
                <a:moveTo>
                  <a:pt x="548759" y="2138886"/>
                </a:moveTo>
                <a:cubicBezTo>
                  <a:pt x="544087" y="2150562"/>
                  <a:pt x="519080" y="2190721"/>
                  <a:pt x="517146" y="2187751"/>
                </a:cubicBezTo>
                <a:cubicBezTo>
                  <a:pt x="519080" y="2190721"/>
                  <a:pt x="519080" y="2190721"/>
                  <a:pt x="522035" y="2188974"/>
                </a:cubicBezTo>
                <a:cubicBezTo>
                  <a:pt x="487144" y="2239093"/>
                  <a:pt x="457742" y="2277740"/>
                  <a:pt x="548759" y="2138886"/>
                </a:cubicBezTo>
                <a:close/>
                <a:moveTo>
                  <a:pt x="3629880" y="2052796"/>
                </a:moveTo>
                <a:lnTo>
                  <a:pt x="3625971" y="2059825"/>
                </a:lnTo>
                <a:lnTo>
                  <a:pt x="3625308" y="2059218"/>
                </a:lnTo>
                <a:close/>
                <a:moveTo>
                  <a:pt x="3588886" y="1987362"/>
                </a:moveTo>
                <a:lnTo>
                  <a:pt x="3577905" y="2031120"/>
                </a:lnTo>
                <a:lnTo>
                  <a:pt x="3569687" y="2071829"/>
                </a:lnTo>
                <a:lnTo>
                  <a:pt x="3554272" y="2094738"/>
                </a:lnTo>
                <a:lnTo>
                  <a:pt x="3555223" y="2090817"/>
                </a:lnTo>
                <a:cubicBezTo>
                  <a:pt x="3554914" y="2090046"/>
                  <a:pt x="3555944" y="2084327"/>
                  <a:pt x="3555017" y="2084631"/>
                </a:cubicBezTo>
                <a:cubicBezTo>
                  <a:pt x="3554089" y="2084934"/>
                  <a:pt x="3549243" y="2097280"/>
                  <a:pt x="3549553" y="2098052"/>
                </a:cubicBezTo>
                <a:lnTo>
                  <a:pt x="3548132" y="2103862"/>
                </a:lnTo>
                <a:lnTo>
                  <a:pt x="3537457" y="2119726"/>
                </a:lnTo>
                <a:lnTo>
                  <a:pt x="3536599" y="2121155"/>
                </a:lnTo>
                <a:lnTo>
                  <a:pt x="3536769" y="2120263"/>
                </a:lnTo>
                <a:cubicBezTo>
                  <a:pt x="3538108" y="2115317"/>
                  <a:pt x="3540943" y="2103628"/>
                  <a:pt x="3542592" y="2096835"/>
                </a:cubicBezTo>
                <a:cubicBezTo>
                  <a:pt x="3543108" y="2090267"/>
                  <a:pt x="3540840" y="2095517"/>
                  <a:pt x="3540272" y="2099338"/>
                </a:cubicBezTo>
                <a:lnTo>
                  <a:pt x="3533294" y="2126657"/>
                </a:lnTo>
                <a:lnTo>
                  <a:pt x="3515719" y="2155910"/>
                </a:lnTo>
                <a:lnTo>
                  <a:pt x="3516302" y="2153039"/>
                </a:lnTo>
                <a:cubicBezTo>
                  <a:pt x="3516971" y="2149312"/>
                  <a:pt x="3517744" y="2145895"/>
                  <a:pt x="3519497" y="2142196"/>
                </a:cubicBezTo>
                <a:cubicBezTo>
                  <a:pt x="3519445" y="2139449"/>
                  <a:pt x="3520786" y="2134502"/>
                  <a:pt x="3521509" y="2128012"/>
                </a:cubicBezTo>
                <a:cubicBezTo>
                  <a:pt x="3521766" y="2123419"/>
                  <a:pt x="3523983" y="2115423"/>
                  <a:pt x="3522126" y="2116029"/>
                </a:cubicBezTo>
                <a:cubicBezTo>
                  <a:pt x="3522126" y="2116029"/>
                  <a:pt x="3518518" y="2126225"/>
                  <a:pt x="3518827" y="2126997"/>
                </a:cubicBezTo>
                <a:lnTo>
                  <a:pt x="3516214" y="2138388"/>
                </a:lnTo>
                <a:lnTo>
                  <a:pt x="3512295" y="2141972"/>
                </a:lnTo>
                <a:lnTo>
                  <a:pt x="3519806" y="2102387"/>
                </a:lnTo>
                <a:cubicBezTo>
                  <a:pt x="3516120" y="2112173"/>
                  <a:pt x="3512705" y="2122525"/>
                  <a:pt x="3509761" y="2133067"/>
                </a:cubicBezTo>
                <a:lnTo>
                  <a:pt x="3505627" y="2151282"/>
                </a:lnTo>
                <a:lnTo>
                  <a:pt x="3500553" y="2159529"/>
                </a:lnTo>
                <a:cubicBezTo>
                  <a:pt x="3497768" y="2165170"/>
                  <a:pt x="3495280" y="2171041"/>
                  <a:pt x="3492729" y="2176496"/>
                </a:cubicBezTo>
                <a:cubicBezTo>
                  <a:pt x="3491226" y="2176374"/>
                  <a:pt x="3490462" y="2177043"/>
                  <a:pt x="3490065" y="2178107"/>
                </a:cubicBezTo>
                <a:cubicBezTo>
                  <a:pt x="3489668" y="2179170"/>
                  <a:pt x="3489639" y="2180629"/>
                  <a:pt x="3489611" y="2182088"/>
                </a:cubicBezTo>
                <a:cubicBezTo>
                  <a:pt x="3492615" y="2182330"/>
                  <a:pt x="3492671" y="2179413"/>
                  <a:pt x="3492729" y="2176496"/>
                </a:cubicBezTo>
                <a:lnTo>
                  <a:pt x="3503077" y="2162519"/>
                </a:lnTo>
                <a:lnTo>
                  <a:pt x="3502537" y="2164899"/>
                </a:lnTo>
                <a:lnTo>
                  <a:pt x="3500485" y="2181267"/>
                </a:lnTo>
                <a:lnTo>
                  <a:pt x="3477632" y="2219309"/>
                </a:lnTo>
                <a:lnTo>
                  <a:pt x="3463194" y="2246341"/>
                </a:lnTo>
                <a:lnTo>
                  <a:pt x="3463255" y="2245364"/>
                </a:lnTo>
                <a:cubicBezTo>
                  <a:pt x="3462895" y="2244464"/>
                  <a:pt x="3464183" y="2234152"/>
                  <a:pt x="3462327" y="2234759"/>
                </a:cubicBezTo>
                <a:cubicBezTo>
                  <a:pt x="3460819" y="2235251"/>
                  <a:pt x="3461052" y="2242784"/>
                  <a:pt x="3461196" y="2247645"/>
                </a:cubicBezTo>
                <a:lnTo>
                  <a:pt x="3461229" y="2250020"/>
                </a:lnTo>
                <a:lnTo>
                  <a:pt x="3445208" y="2280015"/>
                </a:lnTo>
                <a:lnTo>
                  <a:pt x="3444833" y="2279636"/>
                </a:lnTo>
                <a:cubicBezTo>
                  <a:pt x="3443695" y="2278080"/>
                  <a:pt x="3442732" y="2276629"/>
                  <a:pt x="3442764" y="2277112"/>
                </a:cubicBezTo>
                <a:cubicBezTo>
                  <a:pt x="3442699" y="2276145"/>
                  <a:pt x="3442633" y="2275179"/>
                  <a:pt x="3442568" y="2274212"/>
                </a:cubicBezTo>
                <a:cubicBezTo>
                  <a:pt x="3440282" y="2277343"/>
                  <a:pt x="3436394" y="2290838"/>
                  <a:pt x="3438132" y="2279651"/>
                </a:cubicBezTo>
                <a:cubicBezTo>
                  <a:pt x="3440941" y="2267229"/>
                  <a:pt x="3435924" y="2283909"/>
                  <a:pt x="3434036" y="2290084"/>
                </a:cubicBezTo>
                <a:lnTo>
                  <a:pt x="3433581" y="2291489"/>
                </a:lnTo>
                <a:lnTo>
                  <a:pt x="3435520" y="2251661"/>
                </a:lnTo>
                <a:cubicBezTo>
                  <a:pt x="3435158" y="2248142"/>
                  <a:pt x="3434488" y="2241235"/>
                  <a:pt x="3433508" y="2249700"/>
                </a:cubicBezTo>
                <a:cubicBezTo>
                  <a:pt x="3432478" y="2260654"/>
                  <a:pt x="3432582" y="2271384"/>
                  <a:pt x="3430364" y="2281998"/>
                </a:cubicBezTo>
                <a:cubicBezTo>
                  <a:pt x="3429849" y="2277439"/>
                  <a:pt x="3429727" y="2272988"/>
                  <a:pt x="3429803" y="2268591"/>
                </a:cubicBezTo>
                <a:lnTo>
                  <a:pt x="3430279" y="2258748"/>
                </a:lnTo>
                <a:lnTo>
                  <a:pt x="3430651" y="2257159"/>
                </a:lnTo>
                <a:cubicBezTo>
                  <a:pt x="3431574" y="2253061"/>
                  <a:pt x="3431808" y="2251033"/>
                  <a:pt x="3431624" y="2250297"/>
                </a:cubicBezTo>
                <a:lnTo>
                  <a:pt x="3430670" y="2250851"/>
                </a:lnTo>
                <a:lnTo>
                  <a:pt x="3431096" y="2242407"/>
                </a:lnTo>
                <a:lnTo>
                  <a:pt x="3430847" y="2235355"/>
                </a:lnTo>
                <a:lnTo>
                  <a:pt x="3441025" y="2219930"/>
                </a:lnTo>
                <a:lnTo>
                  <a:pt x="3450548" y="2202836"/>
                </a:lnTo>
                <a:lnTo>
                  <a:pt x="3469790" y="2172161"/>
                </a:lnTo>
                <a:lnTo>
                  <a:pt x="3465110" y="2206796"/>
                </a:lnTo>
                <a:cubicBezTo>
                  <a:pt x="3464827" y="2208708"/>
                  <a:pt x="3464733" y="2209592"/>
                  <a:pt x="3464767" y="2209799"/>
                </a:cubicBezTo>
                <a:cubicBezTo>
                  <a:pt x="3464869" y="2210420"/>
                  <a:pt x="3466115" y="2204941"/>
                  <a:pt x="3466810" y="2202750"/>
                </a:cubicBezTo>
                <a:lnTo>
                  <a:pt x="3472688" y="2167541"/>
                </a:lnTo>
                <a:lnTo>
                  <a:pt x="3479338" y="2156941"/>
                </a:lnTo>
                <a:lnTo>
                  <a:pt x="3479301" y="2156810"/>
                </a:lnTo>
                <a:lnTo>
                  <a:pt x="3480218" y="2155537"/>
                </a:lnTo>
                <a:lnTo>
                  <a:pt x="3493736" y="2133988"/>
                </a:lnTo>
                <a:lnTo>
                  <a:pt x="3493654" y="2133640"/>
                </a:lnTo>
                <a:lnTo>
                  <a:pt x="3495804" y="2130692"/>
                </a:lnTo>
                <a:lnTo>
                  <a:pt x="3497892" y="2127361"/>
                </a:lnTo>
                <a:cubicBezTo>
                  <a:pt x="3514080" y="2102435"/>
                  <a:pt x="3530561" y="2077623"/>
                  <a:pt x="3547009" y="2052580"/>
                </a:cubicBezTo>
                <a:close/>
                <a:moveTo>
                  <a:pt x="3604422" y="1986347"/>
                </a:moveTo>
                <a:cubicBezTo>
                  <a:pt x="3604422" y="1986347"/>
                  <a:pt x="3604422" y="1986347"/>
                  <a:pt x="3604256" y="1986586"/>
                </a:cubicBezTo>
                <a:lnTo>
                  <a:pt x="3603606" y="1987527"/>
                </a:lnTo>
                <a:lnTo>
                  <a:pt x="3603407" y="1987411"/>
                </a:lnTo>
                <a:cubicBezTo>
                  <a:pt x="3603407" y="1987411"/>
                  <a:pt x="3603407" y="1987411"/>
                  <a:pt x="3604422" y="1986347"/>
                </a:cubicBezTo>
                <a:close/>
                <a:moveTo>
                  <a:pt x="3557904" y="1973761"/>
                </a:moveTo>
                <a:lnTo>
                  <a:pt x="3557622" y="1974353"/>
                </a:lnTo>
                <a:lnTo>
                  <a:pt x="3558415" y="1974436"/>
                </a:lnTo>
                <a:close/>
                <a:moveTo>
                  <a:pt x="3601300" y="1963049"/>
                </a:moveTo>
                <a:lnTo>
                  <a:pt x="3593215" y="1990992"/>
                </a:lnTo>
                <a:cubicBezTo>
                  <a:pt x="3590483" y="2003158"/>
                  <a:pt x="3587584" y="2014904"/>
                  <a:pt x="3584555" y="2026929"/>
                </a:cubicBezTo>
                <a:lnTo>
                  <a:pt x="3577956" y="2053236"/>
                </a:lnTo>
                <a:lnTo>
                  <a:pt x="3583119" y="2043384"/>
                </a:lnTo>
                <a:cubicBezTo>
                  <a:pt x="3585875" y="2038225"/>
                  <a:pt x="3585875" y="2038225"/>
                  <a:pt x="3585875" y="2038225"/>
                </a:cubicBezTo>
                <a:cubicBezTo>
                  <a:pt x="3586018" y="2040347"/>
                  <a:pt x="3586018" y="2040347"/>
                  <a:pt x="3586018" y="2040347"/>
                </a:cubicBezTo>
                <a:cubicBezTo>
                  <a:pt x="3585076" y="2041335"/>
                  <a:pt x="3586628" y="2041331"/>
                  <a:pt x="3588544" y="2040702"/>
                </a:cubicBezTo>
                <a:lnTo>
                  <a:pt x="3592597" y="2037781"/>
                </a:lnTo>
                <a:lnTo>
                  <a:pt x="3589305" y="2042672"/>
                </a:lnTo>
                <a:lnTo>
                  <a:pt x="3587318" y="2043528"/>
                </a:lnTo>
                <a:lnTo>
                  <a:pt x="3576580" y="2058723"/>
                </a:lnTo>
                <a:lnTo>
                  <a:pt x="3575437" y="2063285"/>
                </a:lnTo>
                <a:lnTo>
                  <a:pt x="3572965" y="2066958"/>
                </a:lnTo>
                <a:lnTo>
                  <a:pt x="3574289" y="2061395"/>
                </a:lnTo>
                <a:lnTo>
                  <a:pt x="3572941" y="2062807"/>
                </a:lnTo>
                <a:lnTo>
                  <a:pt x="3574796" y="2059267"/>
                </a:lnTo>
                <a:lnTo>
                  <a:pt x="3577390" y="2048378"/>
                </a:lnTo>
                <a:cubicBezTo>
                  <a:pt x="3579607" y="2037764"/>
                  <a:pt x="3580328" y="2032147"/>
                  <a:pt x="3582080" y="2022556"/>
                </a:cubicBezTo>
                <a:cubicBezTo>
                  <a:pt x="3583782" y="2014801"/>
                  <a:pt x="3586398" y="2006492"/>
                  <a:pt x="3589034" y="1998177"/>
                </a:cubicBezTo>
                <a:lnTo>
                  <a:pt x="3594856" y="1978065"/>
                </a:lnTo>
                <a:lnTo>
                  <a:pt x="3595917" y="1976411"/>
                </a:lnTo>
                <a:cubicBezTo>
                  <a:pt x="3595939" y="1975316"/>
                  <a:pt x="3597339" y="1972212"/>
                  <a:pt x="3598923" y="1968744"/>
                </a:cubicBezTo>
                <a:close/>
                <a:moveTo>
                  <a:pt x="4671214" y="1896308"/>
                </a:moveTo>
                <a:lnTo>
                  <a:pt x="4651801" y="1908082"/>
                </a:lnTo>
                <a:lnTo>
                  <a:pt x="4645085" y="1911813"/>
                </a:lnTo>
                <a:lnTo>
                  <a:pt x="4644913" y="1915877"/>
                </a:lnTo>
                <a:cubicBezTo>
                  <a:pt x="4641878" y="1920830"/>
                  <a:pt x="4638252" y="1923655"/>
                  <a:pt x="4636003" y="1927324"/>
                </a:cubicBezTo>
                <a:cubicBezTo>
                  <a:pt x="4633164" y="1928866"/>
                  <a:pt x="4633276" y="1937513"/>
                  <a:pt x="4634738" y="1935127"/>
                </a:cubicBezTo>
                <a:cubicBezTo>
                  <a:pt x="4639151" y="1931018"/>
                  <a:pt x="4643564" y="1926908"/>
                  <a:pt x="4647387" y="1920670"/>
                </a:cubicBezTo>
                <a:cubicBezTo>
                  <a:pt x="4647190" y="1924082"/>
                  <a:pt x="4648286" y="1928033"/>
                  <a:pt x="4649074" y="1926749"/>
                </a:cubicBezTo>
                <a:close/>
                <a:moveTo>
                  <a:pt x="4700050" y="1888383"/>
                </a:moveTo>
                <a:lnTo>
                  <a:pt x="4693453" y="1895883"/>
                </a:lnTo>
                <a:lnTo>
                  <a:pt x="4696064" y="1892606"/>
                </a:lnTo>
                <a:close/>
                <a:moveTo>
                  <a:pt x="3618628" y="1887258"/>
                </a:moveTo>
                <a:lnTo>
                  <a:pt x="3615977" y="1888303"/>
                </a:lnTo>
                <a:lnTo>
                  <a:pt x="3613381" y="1898141"/>
                </a:lnTo>
                <a:lnTo>
                  <a:pt x="3617318" y="1893076"/>
                </a:lnTo>
                <a:lnTo>
                  <a:pt x="3618764" y="1887268"/>
                </a:lnTo>
                <a:close/>
                <a:moveTo>
                  <a:pt x="4705852" y="1881786"/>
                </a:moveTo>
                <a:cubicBezTo>
                  <a:pt x="4705852" y="1881786"/>
                  <a:pt x="4705852" y="1881786"/>
                  <a:pt x="4707230" y="1882629"/>
                </a:cubicBezTo>
                <a:cubicBezTo>
                  <a:pt x="4707230" y="1882629"/>
                  <a:pt x="4707230" y="1882629"/>
                  <a:pt x="4705065" y="1883070"/>
                </a:cubicBezTo>
                <a:lnTo>
                  <a:pt x="4700050" y="1888383"/>
                </a:lnTo>
                <a:close/>
                <a:moveTo>
                  <a:pt x="4685566" y="1879580"/>
                </a:moveTo>
                <a:lnTo>
                  <a:pt x="4684812" y="1880668"/>
                </a:lnTo>
                <a:lnTo>
                  <a:pt x="4686269" y="1879710"/>
                </a:lnTo>
                <a:close/>
                <a:moveTo>
                  <a:pt x="3634662" y="1878248"/>
                </a:moveTo>
                <a:lnTo>
                  <a:pt x="3630919" y="1884279"/>
                </a:lnTo>
                <a:cubicBezTo>
                  <a:pt x="3631062" y="1886400"/>
                  <a:pt x="3631062" y="1886400"/>
                  <a:pt x="3631062" y="1886400"/>
                </a:cubicBezTo>
                <a:cubicBezTo>
                  <a:pt x="3629904" y="1885341"/>
                  <a:pt x="3629904" y="1885341"/>
                  <a:pt x="3629904" y="1885341"/>
                </a:cubicBezTo>
                <a:close/>
                <a:moveTo>
                  <a:pt x="3620309" y="1875057"/>
                </a:moveTo>
                <a:cubicBezTo>
                  <a:pt x="3619569" y="1876208"/>
                  <a:pt x="3618628" y="1878551"/>
                  <a:pt x="3618163" y="1880012"/>
                </a:cubicBezTo>
                <a:lnTo>
                  <a:pt x="3617876" y="1881100"/>
                </a:lnTo>
                <a:lnTo>
                  <a:pt x="3620434" y="1880558"/>
                </a:lnTo>
                <a:lnTo>
                  <a:pt x="3621257" y="1877256"/>
                </a:lnTo>
                <a:cubicBezTo>
                  <a:pt x="3621592" y="1873947"/>
                  <a:pt x="3621050" y="1873905"/>
                  <a:pt x="3620309" y="1875057"/>
                </a:cubicBezTo>
                <a:close/>
                <a:moveTo>
                  <a:pt x="4698312" y="1871175"/>
                </a:moveTo>
                <a:lnTo>
                  <a:pt x="4697300" y="1871753"/>
                </a:lnTo>
                <a:cubicBezTo>
                  <a:pt x="4694629" y="1873461"/>
                  <a:pt x="4688941" y="1878002"/>
                  <a:pt x="4695387" y="1875535"/>
                </a:cubicBezTo>
                <a:lnTo>
                  <a:pt x="4698470" y="1873826"/>
                </a:lnTo>
                <a:close/>
                <a:moveTo>
                  <a:pt x="3640069" y="1870184"/>
                </a:moveTo>
                <a:lnTo>
                  <a:pt x="3634662" y="1878248"/>
                </a:lnTo>
                <a:lnTo>
                  <a:pt x="3637636" y="1873455"/>
                </a:lnTo>
                <a:close/>
                <a:moveTo>
                  <a:pt x="3623387" y="1866116"/>
                </a:moveTo>
                <a:lnTo>
                  <a:pt x="3622550" y="1867097"/>
                </a:lnTo>
                <a:lnTo>
                  <a:pt x="3622855" y="1867716"/>
                </a:lnTo>
                <a:close/>
                <a:moveTo>
                  <a:pt x="4714150" y="1862110"/>
                </a:moveTo>
                <a:lnTo>
                  <a:pt x="4705005" y="1867344"/>
                </a:lnTo>
                <a:lnTo>
                  <a:pt x="4704685" y="1870223"/>
                </a:lnTo>
                <a:lnTo>
                  <a:pt x="4704733" y="1870355"/>
                </a:lnTo>
                <a:lnTo>
                  <a:pt x="4710155" y="1867350"/>
                </a:lnTo>
                <a:close/>
                <a:moveTo>
                  <a:pt x="4857780" y="1859502"/>
                </a:moveTo>
                <a:cubicBezTo>
                  <a:pt x="4855532" y="1863171"/>
                  <a:pt x="4853283" y="1866840"/>
                  <a:pt x="4851035" y="1870509"/>
                </a:cubicBezTo>
                <a:cubicBezTo>
                  <a:pt x="4850331" y="1868566"/>
                  <a:pt x="4850331" y="1868566"/>
                  <a:pt x="4850331" y="1868566"/>
                </a:cubicBezTo>
                <a:cubicBezTo>
                  <a:pt x="4840242" y="1879291"/>
                  <a:pt x="4829954" y="1889896"/>
                  <a:pt x="4822420" y="1902187"/>
                </a:cubicBezTo>
                <a:cubicBezTo>
                  <a:pt x="4816630" y="1908987"/>
                  <a:pt x="4811543" y="1914197"/>
                  <a:pt x="4806342" y="1919592"/>
                </a:cubicBezTo>
                <a:cubicBezTo>
                  <a:pt x="4803504" y="1921133"/>
                  <a:pt x="4804601" y="1928616"/>
                  <a:pt x="4805275" y="1927515"/>
                </a:cubicBezTo>
                <a:cubicBezTo>
                  <a:pt x="4808030" y="1925670"/>
                  <a:pt x="4810278" y="1922000"/>
                  <a:pt x="4813118" y="1920459"/>
                </a:cubicBezTo>
                <a:lnTo>
                  <a:pt x="4812442" y="1921560"/>
                </a:lnTo>
                <a:cubicBezTo>
                  <a:pt x="4812246" y="1924971"/>
                  <a:pt x="4812162" y="1928199"/>
                  <a:pt x="4813343" y="1928921"/>
                </a:cubicBezTo>
                <a:cubicBezTo>
                  <a:pt x="4813343" y="1928921"/>
                  <a:pt x="4813343" y="1928921"/>
                  <a:pt x="4815507" y="1928481"/>
                </a:cubicBezTo>
                <a:cubicBezTo>
                  <a:pt x="4815507" y="1928481"/>
                  <a:pt x="4815507" y="1928481"/>
                  <a:pt x="4816968" y="1926097"/>
                </a:cubicBezTo>
                <a:cubicBezTo>
                  <a:pt x="4816968" y="1926097"/>
                  <a:pt x="4817756" y="1924811"/>
                  <a:pt x="4818429" y="1923712"/>
                </a:cubicBezTo>
                <a:cubicBezTo>
                  <a:pt x="4825204" y="1915748"/>
                  <a:pt x="4831865" y="1907969"/>
                  <a:pt x="4838330" y="1900070"/>
                </a:cubicBezTo>
                <a:cubicBezTo>
                  <a:pt x="4840495" y="1899629"/>
                  <a:pt x="4840579" y="1896401"/>
                  <a:pt x="4840185" y="1894394"/>
                </a:cubicBezTo>
                <a:cubicBezTo>
                  <a:pt x="4840185" y="1894394"/>
                  <a:pt x="4840185" y="1894394"/>
                  <a:pt x="4840860" y="1893293"/>
                </a:cubicBezTo>
                <a:cubicBezTo>
                  <a:pt x="4841646" y="1892009"/>
                  <a:pt x="4840269" y="1891165"/>
                  <a:pt x="4841056" y="1889881"/>
                </a:cubicBezTo>
                <a:cubicBezTo>
                  <a:pt x="4841056" y="1889881"/>
                  <a:pt x="4841056" y="1889881"/>
                  <a:pt x="4842518" y="1887496"/>
                </a:cubicBezTo>
                <a:cubicBezTo>
                  <a:pt x="4842434" y="1890724"/>
                  <a:pt x="4843418" y="1894859"/>
                  <a:pt x="4844205" y="1893576"/>
                </a:cubicBezTo>
                <a:cubicBezTo>
                  <a:pt x="4845779" y="1891006"/>
                  <a:pt x="4849405" y="1888180"/>
                  <a:pt x="4850867" y="1885795"/>
                </a:cubicBezTo>
                <a:cubicBezTo>
                  <a:pt x="4847830" y="1890749"/>
                  <a:pt x="4844121" y="1896803"/>
                  <a:pt x="4842266" y="1902479"/>
                </a:cubicBezTo>
                <a:lnTo>
                  <a:pt x="4841488" y="1906917"/>
                </a:lnTo>
                <a:lnTo>
                  <a:pt x="4838967" y="1910368"/>
                </a:lnTo>
                <a:lnTo>
                  <a:pt x="4838443" y="1908717"/>
                </a:lnTo>
                <a:cubicBezTo>
                  <a:pt x="4820819" y="1931734"/>
                  <a:pt x="4799739" y="1951119"/>
                  <a:pt x="4782002" y="1974321"/>
                </a:cubicBezTo>
                <a:cubicBezTo>
                  <a:pt x="4779838" y="1974762"/>
                  <a:pt x="4779276" y="1984509"/>
                  <a:pt x="4780849" y="1981942"/>
                </a:cubicBezTo>
                <a:cubicBezTo>
                  <a:pt x="4783689" y="1980398"/>
                  <a:pt x="4786528" y="1978858"/>
                  <a:pt x="4788102" y="1976288"/>
                </a:cubicBezTo>
                <a:cubicBezTo>
                  <a:pt x="4785066" y="1981242"/>
                  <a:pt x="4780653" y="1985352"/>
                  <a:pt x="4776240" y="1989463"/>
                </a:cubicBezTo>
                <a:cubicBezTo>
                  <a:pt x="4775903" y="1990013"/>
                  <a:pt x="4775833" y="1991673"/>
                  <a:pt x="4775935" y="1993438"/>
                </a:cubicBezTo>
                <a:lnTo>
                  <a:pt x="4776257" y="1995480"/>
                </a:lnTo>
                <a:lnTo>
                  <a:pt x="4765699" y="2008765"/>
                </a:lnTo>
                <a:lnTo>
                  <a:pt x="4750297" y="2026055"/>
                </a:lnTo>
                <a:cubicBezTo>
                  <a:pt x="4742848" y="2035118"/>
                  <a:pt x="4736778" y="2045025"/>
                  <a:pt x="4729329" y="2054089"/>
                </a:cubicBezTo>
                <a:cubicBezTo>
                  <a:pt x="4728654" y="2055190"/>
                  <a:pt x="4728654" y="2055190"/>
                  <a:pt x="4727867" y="2056474"/>
                </a:cubicBezTo>
                <a:lnTo>
                  <a:pt x="4726014" y="2059183"/>
                </a:lnTo>
                <a:lnTo>
                  <a:pt x="4655057" y="2151090"/>
                </a:lnTo>
                <a:cubicBezTo>
                  <a:pt x="4627139" y="2187657"/>
                  <a:pt x="4599378" y="2224737"/>
                  <a:pt x="4572045" y="2262907"/>
                </a:cubicBezTo>
                <a:cubicBezTo>
                  <a:pt x="4515668" y="2334886"/>
                  <a:pt x="4455125" y="2407828"/>
                  <a:pt x="4402720" y="2485478"/>
                </a:cubicBezTo>
                <a:cubicBezTo>
                  <a:pt x="4338028" y="2587544"/>
                  <a:pt x="4269573" y="2693840"/>
                  <a:pt x="4202158" y="2806641"/>
                </a:cubicBezTo>
                <a:lnTo>
                  <a:pt x="4154588" y="2888464"/>
                </a:lnTo>
                <a:lnTo>
                  <a:pt x="4152307" y="2891874"/>
                </a:lnTo>
                <a:cubicBezTo>
                  <a:pt x="4152307" y="2891874"/>
                  <a:pt x="4152307" y="2891874"/>
                  <a:pt x="4156790" y="2878227"/>
                </a:cubicBezTo>
                <a:lnTo>
                  <a:pt x="4157049" y="2877436"/>
                </a:lnTo>
                <a:lnTo>
                  <a:pt x="4153503" y="2882085"/>
                </a:lnTo>
                <a:cubicBezTo>
                  <a:pt x="4151932" y="2884220"/>
                  <a:pt x="4151259" y="2884683"/>
                  <a:pt x="4153344" y="2879319"/>
                </a:cubicBezTo>
                <a:cubicBezTo>
                  <a:pt x="4158873" y="2867585"/>
                  <a:pt x="4150174" y="2883094"/>
                  <a:pt x="4146924" y="2888829"/>
                </a:cubicBezTo>
                <a:lnTo>
                  <a:pt x="4146158" y="2890129"/>
                </a:lnTo>
                <a:lnTo>
                  <a:pt x="4151787" y="2869200"/>
                </a:lnTo>
                <a:lnTo>
                  <a:pt x="4175815" y="2821900"/>
                </a:lnTo>
                <a:lnTo>
                  <a:pt x="4189017" y="2795511"/>
                </a:lnTo>
                <a:lnTo>
                  <a:pt x="4191166" y="2796221"/>
                </a:lnTo>
                <a:cubicBezTo>
                  <a:pt x="4191813" y="2795438"/>
                  <a:pt x="4191268" y="2794807"/>
                  <a:pt x="4190395" y="2794543"/>
                </a:cubicBezTo>
                <a:lnTo>
                  <a:pt x="4189407" y="2794731"/>
                </a:lnTo>
                <a:lnTo>
                  <a:pt x="4209706" y="2754161"/>
                </a:lnTo>
                <a:cubicBezTo>
                  <a:pt x="4233152" y="2708469"/>
                  <a:pt x="4258768" y="2662277"/>
                  <a:pt x="4289357" y="2618960"/>
                </a:cubicBezTo>
                <a:cubicBezTo>
                  <a:pt x="4324832" y="2569754"/>
                  <a:pt x="4358032" y="2511923"/>
                  <a:pt x="4392249" y="2458616"/>
                </a:cubicBezTo>
                <a:cubicBezTo>
                  <a:pt x="4441294" y="2385770"/>
                  <a:pt x="4497428" y="2314214"/>
                  <a:pt x="4548184" y="2245732"/>
                </a:cubicBezTo>
                <a:cubicBezTo>
                  <a:pt x="4627410" y="2143392"/>
                  <a:pt x="4705482" y="2041228"/>
                  <a:pt x="4784707" y="1942823"/>
                </a:cubicBezTo>
                <a:lnTo>
                  <a:pt x="4851816" y="1862095"/>
                </a:lnTo>
                <a:lnTo>
                  <a:pt x="4852693" y="1864712"/>
                </a:lnTo>
                <a:cubicBezTo>
                  <a:pt x="4852693" y="1864712"/>
                  <a:pt x="4852693" y="1864712"/>
                  <a:pt x="4857780" y="1859502"/>
                </a:cubicBezTo>
                <a:close/>
                <a:moveTo>
                  <a:pt x="4878746" y="1829701"/>
                </a:moveTo>
                <a:lnTo>
                  <a:pt x="4879536" y="1830184"/>
                </a:lnTo>
                <a:lnTo>
                  <a:pt x="4873565" y="1835934"/>
                </a:lnTo>
                <a:close/>
                <a:moveTo>
                  <a:pt x="4800831" y="1827916"/>
                </a:moveTo>
                <a:lnTo>
                  <a:pt x="4801002" y="1828079"/>
                </a:lnTo>
                <a:lnTo>
                  <a:pt x="4800238" y="1828973"/>
                </a:lnTo>
                <a:cubicBezTo>
                  <a:pt x="4800044" y="1829201"/>
                  <a:pt x="4800044" y="1829201"/>
                  <a:pt x="4800044" y="1829201"/>
                </a:cubicBezTo>
                <a:cubicBezTo>
                  <a:pt x="4800831" y="1827916"/>
                  <a:pt x="4800831" y="1827916"/>
                  <a:pt x="4800831" y="1827916"/>
                </a:cubicBezTo>
                <a:close/>
                <a:moveTo>
                  <a:pt x="3659531" y="1805266"/>
                </a:moveTo>
                <a:cubicBezTo>
                  <a:pt x="3657616" y="1805932"/>
                  <a:pt x="3655376" y="1807226"/>
                  <a:pt x="3655012" y="1808742"/>
                </a:cubicBezTo>
                <a:cubicBezTo>
                  <a:pt x="3652114" y="1811780"/>
                  <a:pt x="3650371" y="1815876"/>
                  <a:pt x="3646457" y="1819975"/>
                </a:cubicBezTo>
                <a:lnTo>
                  <a:pt x="3642645" y="1821190"/>
                </a:lnTo>
                <a:lnTo>
                  <a:pt x="3640846" y="1828386"/>
                </a:lnTo>
                <a:lnTo>
                  <a:pt x="3634704" y="1849447"/>
                </a:lnTo>
                <a:lnTo>
                  <a:pt x="3657857" y="1821015"/>
                </a:lnTo>
                <a:cubicBezTo>
                  <a:pt x="3658871" y="1819952"/>
                  <a:pt x="3654837" y="1819960"/>
                  <a:pt x="3651649" y="1821027"/>
                </a:cubicBezTo>
                <a:cubicBezTo>
                  <a:pt x="3656579" y="1815864"/>
                  <a:pt x="3659335" y="1810705"/>
                  <a:pt x="3662091" y="1805546"/>
                </a:cubicBezTo>
                <a:cubicBezTo>
                  <a:pt x="3663034" y="1804558"/>
                  <a:pt x="3661445" y="1804599"/>
                  <a:pt x="3659531" y="1805266"/>
                </a:cubicBezTo>
                <a:close/>
                <a:moveTo>
                  <a:pt x="4775224" y="1786678"/>
                </a:moveTo>
                <a:lnTo>
                  <a:pt x="4774708" y="1787115"/>
                </a:lnTo>
                <a:lnTo>
                  <a:pt x="4775523" y="1787432"/>
                </a:lnTo>
                <a:close/>
                <a:moveTo>
                  <a:pt x="4872174" y="1776351"/>
                </a:moveTo>
                <a:lnTo>
                  <a:pt x="4869170" y="1779776"/>
                </a:lnTo>
                <a:lnTo>
                  <a:pt x="4864915" y="1782143"/>
                </a:lnTo>
                <a:lnTo>
                  <a:pt x="4852634" y="1796812"/>
                </a:lnTo>
                <a:lnTo>
                  <a:pt x="4852321" y="1798991"/>
                </a:lnTo>
                <a:lnTo>
                  <a:pt x="4848323" y="1803552"/>
                </a:lnTo>
                <a:lnTo>
                  <a:pt x="4850139" y="1798786"/>
                </a:lnTo>
                <a:cubicBezTo>
                  <a:pt x="4850246" y="1796737"/>
                  <a:pt x="4849824" y="1795217"/>
                  <a:pt x="4849092" y="1796411"/>
                </a:cubicBezTo>
                <a:cubicBezTo>
                  <a:pt x="4849092" y="1796411"/>
                  <a:pt x="4849092" y="1796411"/>
                  <a:pt x="4846928" y="1796851"/>
                </a:cubicBezTo>
                <a:cubicBezTo>
                  <a:pt x="4846928" y="1796851"/>
                  <a:pt x="4846928" y="1796851"/>
                  <a:pt x="4851341" y="1792741"/>
                </a:cubicBezTo>
                <a:lnTo>
                  <a:pt x="4859795" y="1784992"/>
                </a:lnTo>
                <a:lnTo>
                  <a:pt x="4835253" y="1798650"/>
                </a:lnTo>
                <a:cubicBezTo>
                  <a:pt x="4824037" y="1804906"/>
                  <a:pt x="4813067" y="1810958"/>
                  <a:pt x="4801630" y="1816961"/>
                </a:cubicBezTo>
                <a:lnTo>
                  <a:pt x="4775855" y="1832522"/>
                </a:lnTo>
                <a:lnTo>
                  <a:pt x="4780908" y="1828637"/>
                </a:lnTo>
                <a:cubicBezTo>
                  <a:pt x="4783947" y="1826137"/>
                  <a:pt x="4786675" y="1823917"/>
                  <a:pt x="4787765" y="1823596"/>
                </a:cubicBezTo>
                <a:lnTo>
                  <a:pt x="4789130" y="1822105"/>
                </a:lnTo>
                <a:lnTo>
                  <a:pt x="4807681" y="1810902"/>
                </a:lnTo>
                <a:cubicBezTo>
                  <a:pt x="4815288" y="1806047"/>
                  <a:pt x="4822895" y="1801212"/>
                  <a:pt x="4830196" y="1797425"/>
                </a:cubicBezTo>
                <a:cubicBezTo>
                  <a:pt x="4839322" y="1793085"/>
                  <a:pt x="4844751" y="1790842"/>
                  <a:pt x="4854775" y="1785767"/>
                </a:cubicBezTo>
                <a:lnTo>
                  <a:pt x="4864973" y="1780247"/>
                </a:lnTo>
                <a:lnTo>
                  <a:pt x="4868010" y="1777464"/>
                </a:lnTo>
                <a:lnTo>
                  <a:pt x="4866964" y="1779170"/>
                </a:lnTo>
                <a:close/>
                <a:moveTo>
                  <a:pt x="5036779" y="1683595"/>
                </a:moveTo>
                <a:lnTo>
                  <a:pt x="5020952" y="1700632"/>
                </a:lnTo>
                <a:lnTo>
                  <a:pt x="4999930" y="1708721"/>
                </a:lnTo>
                <a:lnTo>
                  <a:pt x="4976056" y="1719866"/>
                </a:lnTo>
                <a:lnTo>
                  <a:pt x="4994209" y="1699866"/>
                </a:lnTo>
                <a:close/>
                <a:moveTo>
                  <a:pt x="4957976" y="1683238"/>
                </a:moveTo>
                <a:lnTo>
                  <a:pt x="4953396" y="1687952"/>
                </a:lnTo>
                <a:lnTo>
                  <a:pt x="4952438" y="1688388"/>
                </a:lnTo>
                <a:lnTo>
                  <a:pt x="4931559" y="1699467"/>
                </a:lnTo>
                <a:lnTo>
                  <a:pt x="4938775" y="1692535"/>
                </a:lnTo>
                <a:lnTo>
                  <a:pt x="4940324" y="1691786"/>
                </a:lnTo>
                <a:close/>
                <a:moveTo>
                  <a:pt x="5050278" y="1668480"/>
                </a:moveTo>
                <a:lnTo>
                  <a:pt x="5044165" y="1675647"/>
                </a:lnTo>
                <a:lnTo>
                  <a:pt x="5040269" y="1679840"/>
                </a:lnTo>
                <a:lnTo>
                  <a:pt x="4997936" y="1695761"/>
                </a:lnTo>
                <a:lnTo>
                  <a:pt x="5009530" y="1682987"/>
                </a:lnTo>
                <a:close/>
                <a:moveTo>
                  <a:pt x="5058914" y="1658357"/>
                </a:moveTo>
                <a:lnTo>
                  <a:pt x="5055170" y="1662747"/>
                </a:lnTo>
                <a:lnTo>
                  <a:pt x="5013579" y="1678526"/>
                </a:lnTo>
                <a:lnTo>
                  <a:pt x="5021306" y="1670012"/>
                </a:lnTo>
                <a:lnTo>
                  <a:pt x="5038202" y="1663584"/>
                </a:lnTo>
                <a:close/>
                <a:moveTo>
                  <a:pt x="5064268" y="1652080"/>
                </a:moveTo>
                <a:lnTo>
                  <a:pt x="5062793" y="1653811"/>
                </a:lnTo>
                <a:lnTo>
                  <a:pt x="5045320" y="1659882"/>
                </a:lnTo>
                <a:lnTo>
                  <a:pt x="5023897" y="1667158"/>
                </a:lnTo>
                <a:lnTo>
                  <a:pt x="5027451" y="1663243"/>
                </a:lnTo>
                <a:lnTo>
                  <a:pt x="5045085" y="1657407"/>
                </a:lnTo>
                <a:close/>
                <a:moveTo>
                  <a:pt x="4970504" y="1651455"/>
                </a:moveTo>
                <a:cubicBezTo>
                  <a:pt x="4970504" y="1651455"/>
                  <a:pt x="4969906" y="1658534"/>
                  <a:pt x="4972811" y="1657680"/>
                </a:cubicBezTo>
                <a:cubicBezTo>
                  <a:pt x="4975718" y="1656825"/>
                  <a:pt x="4976316" y="1649746"/>
                  <a:pt x="4970504" y="1651455"/>
                </a:cubicBezTo>
                <a:close/>
                <a:moveTo>
                  <a:pt x="5075468" y="1638952"/>
                </a:moveTo>
                <a:lnTo>
                  <a:pt x="5072800" y="1642080"/>
                </a:lnTo>
                <a:lnTo>
                  <a:pt x="5034399" y="1655913"/>
                </a:lnTo>
                <a:lnTo>
                  <a:pt x="5039890" y="1650151"/>
                </a:lnTo>
                <a:close/>
                <a:moveTo>
                  <a:pt x="5081555" y="1631816"/>
                </a:moveTo>
                <a:lnTo>
                  <a:pt x="5080924" y="1632555"/>
                </a:lnTo>
                <a:lnTo>
                  <a:pt x="5079606" y="1632986"/>
                </a:lnTo>
                <a:lnTo>
                  <a:pt x="5079864" y="1632828"/>
                </a:lnTo>
                <a:close/>
                <a:moveTo>
                  <a:pt x="5065198" y="1623587"/>
                </a:moveTo>
                <a:lnTo>
                  <a:pt x="5066755" y="1624363"/>
                </a:lnTo>
                <a:cubicBezTo>
                  <a:pt x="5066755" y="1624363"/>
                  <a:pt x="5065769" y="1624562"/>
                  <a:pt x="5064620" y="1624795"/>
                </a:cubicBezTo>
                <a:lnTo>
                  <a:pt x="5064623" y="1624190"/>
                </a:lnTo>
                <a:close/>
                <a:moveTo>
                  <a:pt x="5082043" y="1621256"/>
                </a:moveTo>
                <a:cubicBezTo>
                  <a:pt x="5082043" y="1621256"/>
                  <a:pt x="5088125" y="1620019"/>
                  <a:pt x="5080691" y="1625108"/>
                </a:cubicBezTo>
                <a:cubicBezTo>
                  <a:pt x="5074893" y="1628870"/>
                  <a:pt x="5078347" y="1624391"/>
                  <a:pt x="5075879" y="1628669"/>
                </a:cubicBezTo>
                <a:cubicBezTo>
                  <a:pt x="5077568" y="1625742"/>
                  <a:pt x="5080195" y="1628984"/>
                  <a:pt x="5079623" y="1631486"/>
                </a:cubicBezTo>
                <a:cubicBezTo>
                  <a:pt x="5079819" y="1631148"/>
                  <a:pt x="5078842" y="1631582"/>
                  <a:pt x="5077272" y="1632442"/>
                </a:cubicBezTo>
                <a:lnTo>
                  <a:pt x="5072357" y="1635354"/>
                </a:lnTo>
                <a:lnTo>
                  <a:pt x="5072139" y="1635425"/>
                </a:lnTo>
                <a:lnTo>
                  <a:pt x="5045474" y="1644289"/>
                </a:lnTo>
                <a:lnTo>
                  <a:pt x="5063017" y="1625875"/>
                </a:lnTo>
                <a:lnTo>
                  <a:pt x="5064620" y="1624795"/>
                </a:lnTo>
                <a:cubicBezTo>
                  <a:pt x="5066183" y="1626863"/>
                  <a:pt x="5067583" y="1628964"/>
                  <a:pt x="5067583" y="1628964"/>
                </a:cubicBezTo>
                <a:cubicBezTo>
                  <a:pt x="5069556" y="1628562"/>
                  <a:pt x="5077932" y="1622089"/>
                  <a:pt x="5082043" y="1621256"/>
                </a:cubicBezTo>
                <a:close/>
                <a:moveTo>
                  <a:pt x="5010692" y="1592056"/>
                </a:moveTo>
                <a:cubicBezTo>
                  <a:pt x="5010265" y="1592081"/>
                  <a:pt x="5009724" y="1592198"/>
                  <a:pt x="5009236" y="1592373"/>
                </a:cubicBezTo>
                <a:cubicBezTo>
                  <a:pt x="5008747" y="1592549"/>
                  <a:pt x="5008310" y="1592783"/>
                  <a:pt x="5008091" y="1593041"/>
                </a:cubicBezTo>
                <a:cubicBezTo>
                  <a:pt x="5007801" y="1593383"/>
                  <a:pt x="5007898" y="1593767"/>
                  <a:pt x="5008778" y="1594109"/>
                </a:cubicBezTo>
                <a:cubicBezTo>
                  <a:pt x="5009636" y="1594202"/>
                  <a:pt x="5009686" y="1593210"/>
                  <a:pt x="5010543" y="1593302"/>
                </a:cubicBezTo>
                <a:cubicBezTo>
                  <a:pt x="5011939" y="1592330"/>
                  <a:pt x="5011545" y="1592007"/>
                  <a:pt x="5010692" y="1592056"/>
                </a:cubicBezTo>
                <a:close/>
                <a:moveTo>
                  <a:pt x="5022866" y="1580210"/>
                </a:moveTo>
                <a:cubicBezTo>
                  <a:pt x="5022918" y="1580498"/>
                  <a:pt x="5022035" y="1581448"/>
                  <a:pt x="5020921" y="1582584"/>
                </a:cubicBezTo>
                <a:lnTo>
                  <a:pt x="5020017" y="1583535"/>
                </a:lnTo>
                <a:lnTo>
                  <a:pt x="5003449" y="1589718"/>
                </a:lnTo>
                <a:lnTo>
                  <a:pt x="5003127" y="1589839"/>
                </a:lnTo>
                <a:lnTo>
                  <a:pt x="5004027" y="1588831"/>
                </a:lnTo>
                <a:lnTo>
                  <a:pt x="5014570" y="1583934"/>
                </a:lnTo>
                <a:cubicBezTo>
                  <a:pt x="5018910" y="1581661"/>
                  <a:pt x="5022763" y="1579635"/>
                  <a:pt x="5022866" y="1580210"/>
                </a:cubicBezTo>
                <a:close/>
                <a:moveTo>
                  <a:pt x="5107667" y="1579197"/>
                </a:moveTo>
                <a:lnTo>
                  <a:pt x="5109115" y="1579262"/>
                </a:lnTo>
                <a:lnTo>
                  <a:pt x="5102649" y="1584278"/>
                </a:lnTo>
                <a:lnTo>
                  <a:pt x="5107462" y="1579227"/>
                </a:lnTo>
                <a:close/>
                <a:moveTo>
                  <a:pt x="5048528" y="1577927"/>
                </a:moveTo>
                <a:cubicBezTo>
                  <a:pt x="5038504" y="1583002"/>
                  <a:pt x="5027728" y="1585837"/>
                  <a:pt x="5017039" y="1589843"/>
                </a:cubicBezTo>
                <a:cubicBezTo>
                  <a:pt x="5008829" y="1593118"/>
                  <a:pt x="5015932" y="1591884"/>
                  <a:pt x="5019553" y="1591275"/>
                </a:cubicBezTo>
                <a:lnTo>
                  <a:pt x="5058914" y="1578478"/>
                </a:lnTo>
                <a:lnTo>
                  <a:pt x="5057632" y="1579307"/>
                </a:lnTo>
                <a:cubicBezTo>
                  <a:pt x="5051964" y="1582844"/>
                  <a:pt x="5036630" y="1592321"/>
                  <a:pt x="5048303" y="1586172"/>
                </a:cubicBezTo>
                <a:cubicBezTo>
                  <a:pt x="5059032" y="1581408"/>
                  <a:pt x="5046580" y="1588908"/>
                  <a:pt x="5044070" y="1592001"/>
                </a:cubicBezTo>
                <a:cubicBezTo>
                  <a:pt x="5045055" y="1591801"/>
                  <a:pt x="5046042" y="1591600"/>
                  <a:pt x="5047028" y="1591401"/>
                </a:cubicBezTo>
                <a:cubicBezTo>
                  <a:pt x="5046536" y="1591501"/>
                  <a:pt x="5048252" y="1592046"/>
                  <a:pt x="5050122" y="1592734"/>
                </a:cubicBezTo>
                <a:lnTo>
                  <a:pt x="5050604" y="1592999"/>
                </a:lnTo>
                <a:lnTo>
                  <a:pt x="5024946" y="1616888"/>
                </a:lnTo>
                <a:lnTo>
                  <a:pt x="5022559" y="1617506"/>
                </a:lnTo>
                <a:cubicBezTo>
                  <a:pt x="5017650" y="1618695"/>
                  <a:pt x="5010042" y="1620528"/>
                  <a:pt x="5009961" y="1622139"/>
                </a:cubicBezTo>
                <a:cubicBezTo>
                  <a:pt x="5009862" y="1624121"/>
                  <a:pt x="5019837" y="1620039"/>
                  <a:pt x="5020837" y="1620145"/>
                </a:cubicBezTo>
                <a:lnTo>
                  <a:pt x="5021798" y="1619818"/>
                </a:lnTo>
                <a:lnTo>
                  <a:pt x="4998675" y="1641347"/>
                </a:lnTo>
                <a:lnTo>
                  <a:pt x="4966828" y="1674127"/>
                </a:lnTo>
                <a:lnTo>
                  <a:pt x="4950996" y="1680614"/>
                </a:lnTo>
                <a:lnTo>
                  <a:pt x="4948760" y="1681794"/>
                </a:lnTo>
                <a:lnTo>
                  <a:pt x="4959926" y="1667841"/>
                </a:lnTo>
                <a:cubicBezTo>
                  <a:pt x="4962832" y="1666986"/>
                  <a:pt x="4965738" y="1666132"/>
                  <a:pt x="4964673" y="1663259"/>
                </a:cubicBezTo>
                <a:cubicBezTo>
                  <a:pt x="4963220" y="1663685"/>
                  <a:pt x="4961767" y="1664112"/>
                  <a:pt x="4960810" y="1664793"/>
                </a:cubicBezTo>
                <a:cubicBezTo>
                  <a:pt x="4959854" y="1665472"/>
                  <a:pt x="4959394" y="1666404"/>
                  <a:pt x="4959926" y="1667841"/>
                </a:cubicBezTo>
                <a:cubicBezTo>
                  <a:pt x="4955161" y="1671830"/>
                  <a:pt x="4949962" y="1675872"/>
                  <a:pt x="4945073" y="1680141"/>
                </a:cubicBezTo>
                <a:lnTo>
                  <a:pt x="4938202" y="1687365"/>
                </a:lnTo>
                <a:lnTo>
                  <a:pt x="4921090" y="1696395"/>
                </a:lnTo>
                <a:cubicBezTo>
                  <a:pt x="4911337" y="1702162"/>
                  <a:pt x="4901902" y="1708339"/>
                  <a:pt x="4893111" y="1714624"/>
                </a:cubicBezTo>
                <a:lnTo>
                  <a:pt x="4930703" y="1696440"/>
                </a:lnTo>
                <a:lnTo>
                  <a:pt x="4928185" y="1701258"/>
                </a:lnTo>
                <a:lnTo>
                  <a:pt x="4917492" y="1706931"/>
                </a:lnTo>
                <a:cubicBezTo>
                  <a:pt x="4916634" y="1706839"/>
                  <a:pt x="4907409" y="1713162"/>
                  <a:pt x="4907409" y="1713162"/>
                </a:cubicBezTo>
                <a:cubicBezTo>
                  <a:pt x="4907309" y="1715144"/>
                  <a:pt x="4914712" y="1710787"/>
                  <a:pt x="4919241" y="1709278"/>
                </a:cubicBezTo>
                <a:cubicBezTo>
                  <a:pt x="4925544" y="1706795"/>
                  <a:pt x="4930132" y="1704130"/>
                  <a:pt x="4932898" y="1703428"/>
                </a:cubicBezTo>
                <a:cubicBezTo>
                  <a:pt x="4936123" y="1700700"/>
                  <a:pt x="4939334" y="1699008"/>
                  <a:pt x="4942883" y="1697332"/>
                </a:cubicBezTo>
                <a:lnTo>
                  <a:pt x="4945600" y="1695976"/>
                </a:lnTo>
                <a:lnTo>
                  <a:pt x="4921110" y="1721184"/>
                </a:lnTo>
                <a:lnTo>
                  <a:pt x="4895658" y="1735491"/>
                </a:lnTo>
                <a:cubicBezTo>
                  <a:pt x="4891986" y="1737092"/>
                  <a:pt x="4887347" y="1740750"/>
                  <a:pt x="4893785" y="1738446"/>
                </a:cubicBezTo>
                <a:cubicBezTo>
                  <a:pt x="4900137" y="1734973"/>
                  <a:pt x="4911070" y="1729000"/>
                  <a:pt x="4915657" y="1726334"/>
                </a:cubicBezTo>
                <a:lnTo>
                  <a:pt x="4916504" y="1725924"/>
                </a:lnTo>
                <a:lnTo>
                  <a:pt x="4915309" y="1727156"/>
                </a:lnTo>
                <a:lnTo>
                  <a:pt x="4902340" y="1741946"/>
                </a:lnTo>
                <a:lnTo>
                  <a:pt x="4896909" y="1744925"/>
                </a:lnTo>
                <a:cubicBezTo>
                  <a:pt x="4896052" y="1744835"/>
                  <a:pt x="4885012" y="1752956"/>
                  <a:pt x="4884963" y="1753947"/>
                </a:cubicBezTo>
                <a:cubicBezTo>
                  <a:pt x="4884913" y="1754938"/>
                  <a:pt x="4890358" y="1752364"/>
                  <a:pt x="4891215" y="1752456"/>
                </a:cubicBezTo>
                <a:lnTo>
                  <a:pt x="4894882" y="1750452"/>
                </a:lnTo>
                <a:lnTo>
                  <a:pt x="4876155" y="1771809"/>
                </a:lnTo>
                <a:lnTo>
                  <a:pt x="4837631" y="1790994"/>
                </a:lnTo>
                <a:lnTo>
                  <a:pt x="4796808" y="1813718"/>
                </a:lnTo>
                <a:lnTo>
                  <a:pt x="4850669" y="1754881"/>
                </a:lnTo>
                <a:cubicBezTo>
                  <a:pt x="4871250" y="1731929"/>
                  <a:pt x="4891591" y="1709007"/>
                  <a:pt x="4912127" y="1686341"/>
                </a:cubicBezTo>
                <a:lnTo>
                  <a:pt x="4914891" y="1683386"/>
                </a:lnTo>
                <a:lnTo>
                  <a:pt x="4917256" y="1680475"/>
                </a:lnTo>
                <a:lnTo>
                  <a:pt x="4917626" y="1680460"/>
                </a:lnTo>
                <a:lnTo>
                  <a:pt x="4935511" y="1661331"/>
                </a:lnTo>
                <a:lnTo>
                  <a:pt x="4936535" y="1660086"/>
                </a:lnTo>
                <a:lnTo>
                  <a:pt x="4936675" y="1660085"/>
                </a:lnTo>
                <a:lnTo>
                  <a:pt x="4945473" y="1650676"/>
                </a:lnTo>
                <a:lnTo>
                  <a:pt x="4979128" y="1635288"/>
                </a:lnTo>
                <a:cubicBezTo>
                  <a:pt x="4981132" y="1634007"/>
                  <a:pt x="4986280" y="1631288"/>
                  <a:pt x="4985630" y="1631358"/>
                </a:cubicBezTo>
                <a:cubicBezTo>
                  <a:pt x="4985413" y="1631382"/>
                  <a:pt x="4984552" y="1631715"/>
                  <a:pt x="4982716" y="1632516"/>
                </a:cubicBezTo>
                <a:lnTo>
                  <a:pt x="4949307" y="1646576"/>
                </a:lnTo>
                <a:lnTo>
                  <a:pt x="4974764" y="1619347"/>
                </a:lnTo>
                <a:lnTo>
                  <a:pt x="4989279" y="1605347"/>
                </a:lnTo>
                <a:lnTo>
                  <a:pt x="5001943" y="1591163"/>
                </a:lnTo>
                <a:lnTo>
                  <a:pt x="5009074" y="1589478"/>
                </a:lnTo>
                <a:lnTo>
                  <a:pt x="5017415" y="1586751"/>
                </a:lnTo>
                <a:lnTo>
                  <a:pt x="5017121" y="1587835"/>
                </a:lnTo>
                <a:cubicBezTo>
                  <a:pt x="5017909" y="1587814"/>
                  <a:pt x="5019876" y="1587029"/>
                  <a:pt x="5023728" y="1585004"/>
                </a:cubicBezTo>
                <a:lnTo>
                  <a:pt x="5025218" y="1584206"/>
                </a:lnTo>
                <a:lnTo>
                  <a:pt x="5034946" y="1581046"/>
                </a:lnTo>
                <a:cubicBezTo>
                  <a:pt x="5039329" y="1579768"/>
                  <a:pt x="5043821" y="1578670"/>
                  <a:pt x="5048528" y="1577927"/>
                </a:cubicBezTo>
                <a:close/>
                <a:moveTo>
                  <a:pt x="5020811" y="1574467"/>
                </a:moveTo>
                <a:cubicBezTo>
                  <a:pt x="5020811" y="1574467"/>
                  <a:pt x="5020764" y="1575007"/>
                  <a:pt x="5020724" y="1575480"/>
                </a:cubicBezTo>
                <a:lnTo>
                  <a:pt x="5020718" y="1575556"/>
                </a:lnTo>
                <a:lnTo>
                  <a:pt x="5020673" y="1576063"/>
                </a:lnTo>
                <a:cubicBezTo>
                  <a:pt x="5020663" y="1576190"/>
                  <a:pt x="5020659" y="1576223"/>
                  <a:pt x="5020671" y="1576089"/>
                </a:cubicBezTo>
                <a:lnTo>
                  <a:pt x="5020718" y="1575556"/>
                </a:lnTo>
                <a:close/>
                <a:moveTo>
                  <a:pt x="5031782" y="1571045"/>
                </a:moveTo>
                <a:cubicBezTo>
                  <a:pt x="5031988" y="1572196"/>
                  <a:pt x="5017564" y="1580095"/>
                  <a:pt x="5017564" y="1580095"/>
                </a:cubicBezTo>
                <a:cubicBezTo>
                  <a:pt x="5014340" y="1582539"/>
                  <a:pt x="5011896" y="1583633"/>
                  <a:pt x="5009702" y="1584700"/>
                </a:cubicBezTo>
                <a:lnTo>
                  <a:pt x="5004407" y="1588404"/>
                </a:lnTo>
                <a:lnTo>
                  <a:pt x="5008489" y="1583833"/>
                </a:lnTo>
                <a:lnTo>
                  <a:pt x="5019494" y="1572357"/>
                </a:lnTo>
                <a:close/>
                <a:moveTo>
                  <a:pt x="5055701" y="1568570"/>
                </a:moveTo>
                <a:cubicBezTo>
                  <a:pt x="5056194" y="1568469"/>
                  <a:pt x="5055899" y="1569076"/>
                  <a:pt x="5055156" y="1570025"/>
                </a:cubicBezTo>
                <a:lnTo>
                  <a:pt x="5054605" y="1570624"/>
                </a:lnTo>
                <a:lnTo>
                  <a:pt x="5037878" y="1576868"/>
                </a:lnTo>
                <a:lnTo>
                  <a:pt x="5039485" y="1575865"/>
                </a:lnTo>
                <a:cubicBezTo>
                  <a:pt x="5044719" y="1572640"/>
                  <a:pt x="5050030" y="1569722"/>
                  <a:pt x="5055701" y="1568570"/>
                </a:cubicBezTo>
                <a:close/>
                <a:moveTo>
                  <a:pt x="5038770" y="1555913"/>
                </a:moveTo>
                <a:lnTo>
                  <a:pt x="5034461" y="1560819"/>
                </a:lnTo>
                <a:lnTo>
                  <a:pt x="5024729" y="1567990"/>
                </a:lnTo>
                <a:lnTo>
                  <a:pt x="5019762" y="1572076"/>
                </a:lnTo>
                <a:lnTo>
                  <a:pt x="5032310" y="1558992"/>
                </a:lnTo>
                <a:lnTo>
                  <a:pt x="5037656" y="1556335"/>
                </a:lnTo>
                <a:close/>
                <a:moveTo>
                  <a:pt x="5042439" y="1554522"/>
                </a:moveTo>
                <a:lnTo>
                  <a:pt x="5039790" y="1556628"/>
                </a:lnTo>
                <a:lnTo>
                  <a:pt x="5041200" y="1555267"/>
                </a:lnTo>
                <a:lnTo>
                  <a:pt x="5041738" y="1554787"/>
                </a:lnTo>
                <a:close/>
                <a:moveTo>
                  <a:pt x="5100105" y="1547632"/>
                </a:moveTo>
                <a:lnTo>
                  <a:pt x="5087706" y="1558453"/>
                </a:lnTo>
                <a:lnTo>
                  <a:pt x="5086110" y="1559940"/>
                </a:lnTo>
                <a:lnTo>
                  <a:pt x="5079280" y="1561729"/>
                </a:lnTo>
                <a:lnTo>
                  <a:pt x="5067244" y="1565934"/>
                </a:lnTo>
                <a:lnTo>
                  <a:pt x="5071560" y="1562962"/>
                </a:lnTo>
                <a:cubicBezTo>
                  <a:pt x="5078876" y="1559587"/>
                  <a:pt x="5086139" y="1555924"/>
                  <a:pt x="5093449" y="1551805"/>
                </a:cubicBezTo>
                <a:close/>
                <a:moveTo>
                  <a:pt x="5060096" y="1545845"/>
                </a:moveTo>
                <a:lnTo>
                  <a:pt x="5065971" y="1546678"/>
                </a:lnTo>
                <a:lnTo>
                  <a:pt x="5064815" y="1546659"/>
                </a:lnTo>
                <a:cubicBezTo>
                  <a:pt x="5063292" y="1545943"/>
                  <a:pt x="5061741" y="1545104"/>
                  <a:pt x="5060096" y="1545845"/>
                </a:cubicBezTo>
                <a:close/>
                <a:moveTo>
                  <a:pt x="5078838" y="1477079"/>
                </a:moveTo>
                <a:lnTo>
                  <a:pt x="5077514" y="1479351"/>
                </a:lnTo>
                <a:lnTo>
                  <a:pt x="5080085" y="1477127"/>
                </a:lnTo>
                <a:close/>
                <a:moveTo>
                  <a:pt x="5089784" y="1468737"/>
                </a:moveTo>
                <a:lnTo>
                  <a:pt x="5086582" y="1470224"/>
                </a:lnTo>
                <a:lnTo>
                  <a:pt x="5084754" y="1473088"/>
                </a:lnTo>
                <a:close/>
                <a:moveTo>
                  <a:pt x="5184529" y="1449398"/>
                </a:moveTo>
                <a:cubicBezTo>
                  <a:pt x="5184004" y="1448964"/>
                  <a:pt x="5183549" y="1449029"/>
                  <a:pt x="5183177" y="1449483"/>
                </a:cubicBezTo>
                <a:cubicBezTo>
                  <a:pt x="5182806" y="1449939"/>
                  <a:pt x="5182517" y="1450784"/>
                  <a:pt x="5182324" y="1451913"/>
                </a:cubicBezTo>
                <a:cubicBezTo>
                  <a:pt x="5184146" y="1451655"/>
                  <a:pt x="5184775" y="1450549"/>
                  <a:pt x="5184529" y="1449398"/>
                </a:cubicBezTo>
                <a:close/>
                <a:moveTo>
                  <a:pt x="5120325" y="1436885"/>
                </a:moveTo>
                <a:cubicBezTo>
                  <a:pt x="5114252" y="1440120"/>
                  <a:pt x="5105481" y="1449104"/>
                  <a:pt x="5101120" y="1456704"/>
                </a:cubicBezTo>
                <a:lnTo>
                  <a:pt x="5092596" y="1466304"/>
                </a:lnTo>
                <a:lnTo>
                  <a:pt x="5099406" y="1460413"/>
                </a:lnTo>
                <a:lnTo>
                  <a:pt x="5101120" y="1456704"/>
                </a:lnTo>
                <a:lnTo>
                  <a:pt x="5110176" y="1451097"/>
                </a:lnTo>
                <a:lnTo>
                  <a:pt x="5112313" y="1449249"/>
                </a:lnTo>
                <a:close/>
                <a:moveTo>
                  <a:pt x="5132246" y="1422413"/>
                </a:moveTo>
                <a:lnTo>
                  <a:pt x="5131807" y="1429470"/>
                </a:lnTo>
                <a:cubicBezTo>
                  <a:pt x="5133164" y="1430255"/>
                  <a:pt x="5134315" y="1428249"/>
                  <a:pt x="5134606" y="1426170"/>
                </a:cubicBezTo>
                <a:cubicBezTo>
                  <a:pt x="5134898" y="1424088"/>
                  <a:pt x="5134329" y="1421932"/>
                  <a:pt x="5132246" y="1422413"/>
                </a:cubicBezTo>
                <a:close/>
                <a:moveTo>
                  <a:pt x="5275010" y="1362736"/>
                </a:moveTo>
                <a:lnTo>
                  <a:pt x="5218201" y="1422592"/>
                </a:lnTo>
                <a:cubicBezTo>
                  <a:pt x="5197552" y="1443484"/>
                  <a:pt x="5180581" y="1464702"/>
                  <a:pt x="5159093" y="1485713"/>
                </a:cubicBezTo>
                <a:cubicBezTo>
                  <a:pt x="5141382" y="1502799"/>
                  <a:pt x="5123395" y="1523314"/>
                  <a:pt x="5100150" y="1536099"/>
                </a:cubicBezTo>
                <a:cubicBezTo>
                  <a:pt x="5099311" y="1536219"/>
                  <a:pt x="5090279" y="1540550"/>
                  <a:pt x="5089649" y="1541655"/>
                </a:cubicBezTo>
                <a:cubicBezTo>
                  <a:pt x="5089859" y="1542642"/>
                  <a:pt x="5098332" y="1540425"/>
                  <a:pt x="5099943" y="1539179"/>
                </a:cubicBezTo>
                <a:cubicBezTo>
                  <a:pt x="5105543" y="1536352"/>
                  <a:pt x="5096862" y="1541650"/>
                  <a:pt x="5095287" y="1543059"/>
                </a:cubicBezTo>
                <a:cubicBezTo>
                  <a:pt x="5091330" y="1545145"/>
                  <a:pt x="5083742" y="1547281"/>
                  <a:pt x="5076537" y="1548175"/>
                </a:cubicBezTo>
                <a:lnTo>
                  <a:pt x="5065971" y="1546678"/>
                </a:lnTo>
                <a:lnTo>
                  <a:pt x="5069377" y="1546732"/>
                </a:lnTo>
                <a:cubicBezTo>
                  <a:pt x="5070599" y="1544357"/>
                  <a:pt x="5057783" y="1543122"/>
                  <a:pt x="5058834" y="1543990"/>
                </a:cubicBezTo>
                <a:cubicBezTo>
                  <a:pt x="5058414" y="1544049"/>
                  <a:pt x="5057984" y="1543051"/>
                  <a:pt x="5057634" y="1541914"/>
                </a:cubicBezTo>
                <a:lnTo>
                  <a:pt x="5057364" y="1540839"/>
                </a:lnTo>
                <a:lnTo>
                  <a:pt x="5106357" y="1497107"/>
                </a:lnTo>
                <a:cubicBezTo>
                  <a:pt x="5129200" y="1477672"/>
                  <a:pt x="5152956" y="1458257"/>
                  <a:pt x="5177000" y="1439075"/>
                </a:cubicBezTo>
                <a:lnTo>
                  <a:pt x="5244133" y="1386526"/>
                </a:lnTo>
                <a:lnTo>
                  <a:pt x="5207696" y="1424082"/>
                </a:lnTo>
                <a:cubicBezTo>
                  <a:pt x="5203393" y="1428928"/>
                  <a:pt x="5197268" y="1434035"/>
                  <a:pt x="5192962" y="1438881"/>
                </a:cubicBezTo>
                <a:cubicBezTo>
                  <a:pt x="5190863" y="1441213"/>
                  <a:pt x="5186629" y="1447066"/>
                  <a:pt x="5192124" y="1443069"/>
                </a:cubicBezTo>
                <a:cubicBezTo>
                  <a:pt x="5198144" y="1438146"/>
                  <a:pt x="5204654" y="1430783"/>
                  <a:pt x="5208364" y="1427207"/>
                </a:cubicBezTo>
                <a:cubicBezTo>
                  <a:pt x="5228208" y="1406599"/>
                  <a:pt x="5245881" y="1389349"/>
                  <a:pt x="5264326" y="1370972"/>
                </a:cubicBezTo>
                <a:lnTo>
                  <a:pt x="5264434" y="1370856"/>
                </a:lnTo>
                <a:close/>
                <a:moveTo>
                  <a:pt x="5293504" y="1285944"/>
                </a:moveTo>
                <a:lnTo>
                  <a:pt x="5288826" y="1290402"/>
                </a:lnTo>
                <a:lnTo>
                  <a:pt x="5292134" y="1290328"/>
                </a:lnTo>
                <a:cubicBezTo>
                  <a:pt x="5292134" y="1290328"/>
                  <a:pt x="5291674" y="1291259"/>
                  <a:pt x="5290717" y="1291940"/>
                </a:cubicBezTo>
                <a:lnTo>
                  <a:pt x="5287130" y="1292019"/>
                </a:lnTo>
                <a:lnTo>
                  <a:pt x="5275299" y="1303293"/>
                </a:lnTo>
                <a:cubicBezTo>
                  <a:pt x="5272488" y="1305043"/>
                  <a:pt x="5271083" y="1305918"/>
                  <a:pt x="5269591" y="1306810"/>
                </a:cubicBezTo>
                <a:lnTo>
                  <a:pt x="5267090" y="1308271"/>
                </a:lnTo>
                <a:lnTo>
                  <a:pt x="5263399" y="1311388"/>
                </a:lnTo>
                <a:lnTo>
                  <a:pt x="5263621" y="1317343"/>
                </a:lnTo>
                <a:cubicBezTo>
                  <a:pt x="5262893" y="1318610"/>
                  <a:pt x="5261424" y="1317760"/>
                  <a:pt x="5259955" y="1316911"/>
                </a:cubicBezTo>
                <a:lnTo>
                  <a:pt x="5257237" y="1316589"/>
                </a:lnTo>
                <a:lnTo>
                  <a:pt x="5255892" y="1317725"/>
                </a:lnTo>
                <a:lnTo>
                  <a:pt x="5254916" y="1320788"/>
                </a:lnTo>
                <a:cubicBezTo>
                  <a:pt x="5253328" y="1326749"/>
                  <a:pt x="5250761" y="1336334"/>
                  <a:pt x="5244173" y="1337584"/>
                </a:cubicBezTo>
                <a:cubicBezTo>
                  <a:pt x="5244173" y="1337584"/>
                  <a:pt x="5241656" y="1329381"/>
                  <a:pt x="5240202" y="1331913"/>
                </a:cubicBezTo>
                <a:cubicBezTo>
                  <a:pt x="5238748" y="1334446"/>
                  <a:pt x="5238552" y="1341080"/>
                  <a:pt x="5235402" y="1346568"/>
                </a:cubicBezTo>
                <a:cubicBezTo>
                  <a:pt x="5233948" y="1349101"/>
                  <a:pt x="5228045" y="1354402"/>
                  <a:pt x="5221439" y="1360140"/>
                </a:cubicBezTo>
                <a:lnTo>
                  <a:pt x="5215629" y="1365177"/>
                </a:lnTo>
                <a:lnTo>
                  <a:pt x="5237780" y="1347979"/>
                </a:lnTo>
                <a:lnTo>
                  <a:pt x="5298477" y="1288094"/>
                </a:lnTo>
                <a:lnTo>
                  <a:pt x="5292134" y="1290328"/>
                </a:lnTo>
                <a:close/>
                <a:moveTo>
                  <a:pt x="5298849" y="1280912"/>
                </a:moveTo>
                <a:cubicBezTo>
                  <a:pt x="5298374" y="1279633"/>
                  <a:pt x="5300272" y="1284750"/>
                  <a:pt x="5300272" y="1284750"/>
                </a:cubicBezTo>
                <a:cubicBezTo>
                  <a:pt x="5299429" y="1282475"/>
                  <a:pt x="5299007" y="1281339"/>
                  <a:pt x="5298849" y="1280912"/>
                </a:cubicBezTo>
                <a:close/>
                <a:moveTo>
                  <a:pt x="4396550" y="1179022"/>
                </a:moveTo>
                <a:cubicBezTo>
                  <a:pt x="4396795" y="1180172"/>
                  <a:pt x="4396166" y="1181278"/>
                  <a:pt x="4394345" y="1181536"/>
                </a:cubicBezTo>
                <a:cubicBezTo>
                  <a:pt x="4394537" y="1180408"/>
                  <a:pt x="4394825" y="1179562"/>
                  <a:pt x="4395197" y="1179107"/>
                </a:cubicBezTo>
                <a:cubicBezTo>
                  <a:pt x="4395569" y="1178651"/>
                  <a:pt x="4396024" y="1178587"/>
                  <a:pt x="4396550" y="1179022"/>
                </a:cubicBezTo>
                <a:close/>
                <a:moveTo>
                  <a:pt x="1778553" y="1174492"/>
                </a:moveTo>
                <a:cubicBezTo>
                  <a:pt x="1778146" y="1174918"/>
                  <a:pt x="1777795" y="1175738"/>
                  <a:pt x="1777519" y="1176845"/>
                </a:cubicBezTo>
                <a:cubicBezTo>
                  <a:pt x="1779360" y="1176719"/>
                  <a:pt x="1780072" y="1175664"/>
                  <a:pt x="1779912" y="1174504"/>
                </a:cubicBezTo>
                <a:cubicBezTo>
                  <a:pt x="1779420" y="1174033"/>
                  <a:pt x="1778959" y="1174066"/>
                  <a:pt x="1778553" y="1174492"/>
                </a:cubicBezTo>
                <a:close/>
                <a:moveTo>
                  <a:pt x="4383800" y="1169821"/>
                </a:moveTo>
                <a:cubicBezTo>
                  <a:pt x="4383600" y="1169886"/>
                  <a:pt x="4382861" y="1170371"/>
                  <a:pt x="4381300" y="1171496"/>
                </a:cubicBezTo>
                <a:lnTo>
                  <a:pt x="4347589" y="1195110"/>
                </a:lnTo>
                <a:lnTo>
                  <a:pt x="4342507" y="1199865"/>
                </a:lnTo>
                <a:lnTo>
                  <a:pt x="4344317" y="1200438"/>
                </a:lnTo>
                <a:lnTo>
                  <a:pt x="4378497" y="1174863"/>
                </a:lnTo>
                <a:cubicBezTo>
                  <a:pt x="4380117" y="1173242"/>
                  <a:pt x="4384395" y="1169629"/>
                  <a:pt x="4383800" y="1169821"/>
                </a:cubicBezTo>
                <a:close/>
                <a:moveTo>
                  <a:pt x="1932905" y="1155196"/>
                </a:moveTo>
                <a:cubicBezTo>
                  <a:pt x="1933308" y="1154789"/>
                  <a:pt x="1933757" y="1154766"/>
                  <a:pt x="1934229" y="1155231"/>
                </a:cubicBezTo>
                <a:cubicBezTo>
                  <a:pt x="1934363" y="1156363"/>
                  <a:pt x="1933648" y="1157376"/>
                  <a:pt x="1931853" y="1157467"/>
                </a:cubicBezTo>
                <a:cubicBezTo>
                  <a:pt x="1932143" y="1156394"/>
                  <a:pt x="1932500" y="1155603"/>
                  <a:pt x="1932905" y="1155196"/>
                </a:cubicBezTo>
                <a:close/>
                <a:moveTo>
                  <a:pt x="5404950" y="1132097"/>
                </a:moveTo>
                <a:cubicBezTo>
                  <a:pt x="5404748" y="1132174"/>
                  <a:pt x="5404016" y="1132712"/>
                  <a:pt x="5402475" y="1133947"/>
                </a:cubicBezTo>
                <a:lnTo>
                  <a:pt x="5384542" y="1147948"/>
                </a:lnTo>
                <a:lnTo>
                  <a:pt x="5396557" y="1140233"/>
                </a:lnTo>
                <a:lnTo>
                  <a:pt x="5399782" y="1137549"/>
                </a:lnTo>
                <a:cubicBezTo>
                  <a:pt x="5401356" y="1135800"/>
                  <a:pt x="5405550" y="1131869"/>
                  <a:pt x="5404950" y="1132097"/>
                </a:cubicBezTo>
                <a:close/>
                <a:moveTo>
                  <a:pt x="5571724" y="1125470"/>
                </a:moveTo>
                <a:cubicBezTo>
                  <a:pt x="5560845" y="1133948"/>
                  <a:pt x="5550053" y="1142730"/>
                  <a:pt x="5540047" y="1150227"/>
                </a:cubicBezTo>
                <a:cubicBezTo>
                  <a:pt x="5538583" y="1152611"/>
                  <a:pt x="5527706" y="1164621"/>
                  <a:pt x="5533301" y="1161234"/>
                </a:cubicBezTo>
                <a:cubicBezTo>
                  <a:pt x="5533301" y="1161234"/>
                  <a:pt x="5533301" y="1161234"/>
                  <a:pt x="5540946" y="1157589"/>
                </a:cubicBezTo>
                <a:cubicBezTo>
                  <a:pt x="5540946" y="1157589"/>
                  <a:pt x="5540946" y="1157589"/>
                  <a:pt x="5525345" y="1168474"/>
                </a:cubicBezTo>
                <a:cubicBezTo>
                  <a:pt x="5528381" y="1163520"/>
                  <a:pt x="5529955" y="1160951"/>
                  <a:pt x="5527790" y="1161392"/>
                </a:cubicBezTo>
                <a:lnTo>
                  <a:pt x="5520151" y="1166519"/>
                </a:lnTo>
                <a:lnTo>
                  <a:pt x="5553919" y="1133565"/>
                </a:lnTo>
                <a:lnTo>
                  <a:pt x="5552444" y="1136121"/>
                </a:lnTo>
                <a:cubicBezTo>
                  <a:pt x="5551690" y="1137740"/>
                  <a:pt x="5551668" y="1138546"/>
                  <a:pt x="5553088" y="1137776"/>
                </a:cubicBezTo>
                <a:cubicBezTo>
                  <a:pt x="5559666" y="1133225"/>
                  <a:pt x="5565259" y="1129837"/>
                  <a:pt x="5571724" y="1125470"/>
                </a:cubicBezTo>
                <a:close/>
                <a:moveTo>
                  <a:pt x="4441837" y="1104678"/>
                </a:moveTo>
                <a:lnTo>
                  <a:pt x="4440801" y="1105726"/>
                </a:lnTo>
                <a:cubicBezTo>
                  <a:pt x="4436201" y="1110228"/>
                  <a:pt x="4423736" y="1122319"/>
                  <a:pt x="4433441" y="1114147"/>
                </a:cubicBezTo>
                <a:cubicBezTo>
                  <a:pt x="4437990" y="1110821"/>
                  <a:pt x="4437726" y="1111567"/>
                  <a:pt x="4436107" y="1113576"/>
                </a:cubicBezTo>
                <a:lnTo>
                  <a:pt x="4432614" y="1118072"/>
                </a:lnTo>
                <a:lnTo>
                  <a:pt x="4433297" y="1117626"/>
                </a:lnTo>
                <a:cubicBezTo>
                  <a:pt x="4445089" y="1109928"/>
                  <a:pt x="4445089" y="1109928"/>
                  <a:pt x="4445089" y="1109928"/>
                </a:cubicBezTo>
                <a:lnTo>
                  <a:pt x="4442443" y="1112929"/>
                </a:lnTo>
                <a:lnTo>
                  <a:pt x="4377117" y="1178274"/>
                </a:lnTo>
                <a:cubicBezTo>
                  <a:pt x="4287533" y="1270059"/>
                  <a:pt x="4204393" y="1361123"/>
                  <a:pt x="4124294" y="1447600"/>
                </a:cubicBezTo>
                <a:cubicBezTo>
                  <a:pt x="4064182" y="1516348"/>
                  <a:pt x="4010650" y="1591422"/>
                  <a:pt x="3956951" y="1662382"/>
                </a:cubicBezTo>
                <a:cubicBezTo>
                  <a:pt x="3927809" y="1697635"/>
                  <a:pt x="3899815" y="1733001"/>
                  <a:pt x="3872347" y="1768380"/>
                </a:cubicBezTo>
                <a:lnTo>
                  <a:pt x="3803513" y="1858034"/>
                </a:lnTo>
                <a:lnTo>
                  <a:pt x="3801423" y="1860456"/>
                </a:lnTo>
                <a:cubicBezTo>
                  <a:pt x="3800408" y="1861518"/>
                  <a:pt x="3800408" y="1861518"/>
                  <a:pt x="3799539" y="1862430"/>
                </a:cubicBezTo>
                <a:cubicBezTo>
                  <a:pt x="3792867" y="1871689"/>
                  <a:pt x="3785040" y="1879889"/>
                  <a:pt x="3778368" y="1889149"/>
                </a:cubicBezTo>
                <a:lnTo>
                  <a:pt x="3765950" y="1907921"/>
                </a:lnTo>
                <a:lnTo>
                  <a:pt x="3756080" y="1921158"/>
                </a:lnTo>
                <a:lnTo>
                  <a:pt x="3754058" y="1921388"/>
                </a:lnTo>
                <a:cubicBezTo>
                  <a:pt x="3752356" y="1921753"/>
                  <a:pt x="3750799" y="1922247"/>
                  <a:pt x="3750364" y="1922703"/>
                </a:cubicBezTo>
                <a:cubicBezTo>
                  <a:pt x="3747607" y="1927863"/>
                  <a:pt x="3744851" y="1933021"/>
                  <a:pt x="3740936" y="1937122"/>
                </a:cubicBezTo>
                <a:cubicBezTo>
                  <a:pt x="3742967" y="1934996"/>
                  <a:pt x="3743693" y="1931963"/>
                  <a:pt x="3744420" y="1928930"/>
                </a:cubicBezTo>
                <a:cubicBezTo>
                  <a:pt x="3746449" y="1926804"/>
                  <a:pt x="3737344" y="1929853"/>
                  <a:pt x="3737486" y="1931975"/>
                </a:cubicBezTo>
                <a:cubicBezTo>
                  <a:pt x="3720064" y="1954443"/>
                  <a:pt x="3707131" y="1979025"/>
                  <a:pt x="3689855" y="2001341"/>
                </a:cubicBezTo>
                <a:lnTo>
                  <a:pt x="3691558" y="2001399"/>
                </a:lnTo>
                <a:lnTo>
                  <a:pt x="3688936" y="2004632"/>
                </a:lnTo>
                <a:lnTo>
                  <a:pt x="3684925" y="2006504"/>
                </a:lnTo>
                <a:cubicBezTo>
                  <a:pt x="3680019" y="2009697"/>
                  <a:pt x="3675235" y="2014709"/>
                  <a:pt x="3671321" y="2018809"/>
                </a:cubicBezTo>
                <a:cubicBezTo>
                  <a:pt x="3673205" y="2016835"/>
                  <a:pt x="3674947" y="2012739"/>
                  <a:pt x="3676976" y="2010613"/>
                </a:cubicBezTo>
                <a:cubicBezTo>
                  <a:pt x="3677992" y="2009549"/>
                  <a:pt x="3673813" y="2009710"/>
                  <a:pt x="3670770" y="2010625"/>
                </a:cubicBezTo>
                <a:cubicBezTo>
                  <a:pt x="3672655" y="2008650"/>
                  <a:pt x="3672655" y="2008650"/>
                  <a:pt x="3672655" y="2008650"/>
                </a:cubicBezTo>
                <a:cubicBezTo>
                  <a:pt x="3673669" y="2007588"/>
                  <a:pt x="3674827" y="2008646"/>
                  <a:pt x="3675842" y="2007583"/>
                </a:cubicBezTo>
                <a:cubicBezTo>
                  <a:pt x="3676712" y="2006672"/>
                  <a:pt x="3676712" y="2006672"/>
                  <a:pt x="3676712" y="2006672"/>
                </a:cubicBezTo>
                <a:cubicBezTo>
                  <a:pt x="3678719" y="2006517"/>
                  <a:pt x="3681761" y="2005602"/>
                  <a:pt x="3681618" y="2003479"/>
                </a:cubicBezTo>
                <a:cubicBezTo>
                  <a:pt x="3687439" y="1995434"/>
                  <a:pt x="3693096" y="1987237"/>
                  <a:pt x="3698897" y="1978889"/>
                </a:cubicBezTo>
                <a:cubicBezTo>
                  <a:pt x="3699766" y="1977979"/>
                  <a:pt x="3700781" y="1976915"/>
                  <a:pt x="3700781" y="1976915"/>
                </a:cubicBezTo>
                <a:cubicBezTo>
                  <a:pt x="3702666" y="1974941"/>
                  <a:pt x="3702666" y="1974941"/>
                  <a:pt x="3702666" y="1974941"/>
                </a:cubicBezTo>
                <a:cubicBezTo>
                  <a:pt x="3702523" y="1972819"/>
                  <a:pt x="3702523" y="1972819"/>
                  <a:pt x="3702523" y="1972819"/>
                </a:cubicBezTo>
                <a:cubicBezTo>
                  <a:pt x="3701531" y="1971911"/>
                  <a:pt x="3698489" y="1972827"/>
                  <a:pt x="3695301" y="1973894"/>
                </a:cubicBezTo>
                <a:lnTo>
                  <a:pt x="3694431" y="1974805"/>
                </a:lnTo>
                <a:cubicBezTo>
                  <a:pt x="3695159" y="1971772"/>
                  <a:pt x="3698058" y="1968734"/>
                  <a:pt x="3699095" y="1965701"/>
                </a:cubicBezTo>
                <a:cubicBezTo>
                  <a:pt x="3699965" y="1964790"/>
                  <a:pt x="3692578" y="1965713"/>
                  <a:pt x="3691851" y="1968747"/>
                </a:cubicBezTo>
                <a:cubicBezTo>
                  <a:pt x="3688081" y="1974968"/>
                  <a:pt x="3684454" y="1981039"/>
                  <a:pt x="3679502" y="1988173"/>
                </a:cubicBezTo>
                <a:cubicBezTo>
                  <a:pt x="3669788" y="1998349"/>
                  <a:pt x="3662391" y="2010641"/>
                  <a:pt x="3654828" y="2022782"/>
                </a:cubicBezTo>
                <a:cubicBezTo>
                  <a:pt x="3654828" y="2022782"/>
                  <a:pt x="3654828" y="2022782"/>
                  <a:pt x="3656855" y="2022930"/>
                </a:cubicBezTo>
                <a:cubicBezTo>
                  <a:pt x="3653955" y="2025967"/>
                  <a:pt x="3651055" y="2029005"/>
                  <a:pt x="3648156" y="2032042"/>
                </a:cubicBezTo>
                <a:cubicBezTo>
                  <a:pt x="3651783" y="2025972"/>
                  <a:pt x="3651783" y="2025972"/>
                  <a:pt x="3651783" y="2025972"/>
                </a:cubicBezTo>
                <a:lnTo>
                  <a:pt x="3649072" y="2025838"/>
                </a:lnTo>
                <a:lnTo>
                  <a:pt x="3708291" y="1942653"/>
                </a:lnTo>
                <a:cubicBezTo>
                  <a:pt x="3781146" y="1843646"/>
                  <a:pt x="3857870" y="1744734"/>
                  <a:pt x="3934460" y="1644705"/>
                </a:cubicBezTo>
                <a:cubicBezTo>
                  <a:pt x="3986298" y="1579865"/>
                  <a:pt x="4039659" y="1509240"/>
                  <a:pt x="4096081" y="1444855"/>
                </a:cubicBezTo>
                <a:cubicBezTo>
                  <a:pt x="4137805" y="1399292"/>
                  <a:pt x="4184085" y="1353497"/>
                  <a:pt x="4221590" y="1307831"/>
                </a:cubicBezTo>
                <a:cubicBezTo>
                  <a:pt x="4254772" y="1268225"/>
                  <a:pt x="4291973" y="1232484"/>
                  <a:pt x="4329261" y="1198886"/>
                </a:cubicBezTo>
                <a:lnTo>
                  <a:pt x="4362504" y="1169536"/>
                </a:lnTo>
                <a:lnTo>
                  <a:pt x="4362583" y="1170501"/>
                </a:lnTo>
                <a:cubicBezTo>
                  <a:pt x="4363060" y="1171242"/>
                  <a:pt x="4363799" y="1171583"/>
                  <a:pt x="4364375" y="1170780"/>
                </a:cubicBezTo>
                <a:lnTo>
                  <a:pt x="4363144" y="1168972"/>
                </a:lnTo>
                <a:lnTo>
                  <a:pt x="4384767" y="1149882"/>
                </a:lnTo>
                <a:lnTo>
                  <a:pt x="4423431" y="1115327"/>
                </a:lnTo>
                <a:close/>
                <a:moveTo>
                  <a:pt x="5450481" y="1100438"/>
                </a:moveTo>
                <a:lnTo>
                  <a:pt x="5439720" y="1107652"/>
                </a:lnTo>
                <a:cubicBezTo>
                  <a:pt x="5437444" y="1109160"/>
                  <a:pt x="5425261" y="1114955"/>
                  <a:pt x="5425718" y="1117094"/>
                </a:cubicBezTo>
                <a:cubicBezTo>
                  <a:pt x="5426139" y="1119068"/>
                  <a:pt x="5434575" y="1112618"/>
                  <a:pt x="5435555" y="1112479"/>
                </a:cubicBezTo>
                <a:lnTo>
                  <a:pt x="5451446" y="1101822"/>
                </a:lnTo>
                <a:close/>
                <a:moveTo>
                  <a:pt x="5448493" y="1096938"/>
                </a:moveTo>
                <a:lnTo>
                  <a:pt x="5445495" y="1100536"/>
                </a:lnTo>
                <a:cubicBezTo>
                  <a:pt x="5443990" y="1103379"/>
                  <a:pt x="5444398" y="1103799"/>
                  <a:pt x="5445873" y="1102866"/>
                </a:cubicBezTo>
                <a:lnTo>
                  <a:pt x="5449858" y="1099471"/>
                </a:lnTo>
                <a:close/>
                <a:moveTo>
                  <a:pt x="5607982" y="1086615"/>
                </a:moveTo>
                <a:cubicBezTo>
                  <a:pt x="5601715" y="1091103"/>
                  <a:pt x="5594548" y="1097059"/>
                  <a:pt x="5587296" y="1102710"/>
                </a:cubicBezTo>
                <a:lnTo>
                  <a:pt x="5587466" y="1100827"/>
                </a:lnTo>
                <a:lnTo>
                  <a:pt x="5597008" y="1091515"/>
                </a:lnTo>
                <a:lnTo>
                  <a:pt x="5596121" y="1094490"/>
                </a:lnTo>
                <a:cubicBezTo>
                  <a:pt x="5596121" y="1094490"/>
                  <a:pt x="5596121" y="1094490"/>
                  <a:pt x="5607982" y="1086615"/>
                </a:cubicBezTo>
                <a:close/>
                <a:moveTo>
                  <a:pt x="1848035" y="1064894"/>
                </a:moveTo>
                <a:cubicBezTo>
                  <a:pt x="1847680" y="1065421"/>
                  <a:pt x="1847788" y="1066209"/>
                  <a:pt x="1848092" y="1066733"/>
                </a:cubicBezTo>
                <a:cubicBezTo>
                  <a:pt x="1848397" y="1067256"/>
                  <a:pt x="1848897" y="1067515"/>
                  <a:pt x="1849324" y="1066982"/>
                </a:cubicBezTo>
                <a:close/>
                <a:moveTo>
                  <a:pt x="4456084" y="1064488"/>
                </a:moveTo>
                <a:lnTo>
                  <a:pt x="4457521" y="1066487"/>
                </a:lnTo>
                <a:cubicBezTo>
                  <a:pt x="4457137" y="1067050"/>
                  <a:pt x="4456620" y="1066826"/>
                  <a:pt x="4456279" y="1066323"/>
                </a:cubicBezTo>
                <a:cubicBezTo>
                  <a:pt x="4455937" y="1065822"/>
                  <a:pt x="4455770" y="1065041"/>
                  <a:pt x="4456084" y="1064488"/>
                </a:cubicBezTo>
                <a:close/>
                <a:moveTo>
                  <a:pt x="4484955" y="1060862"/>
                </a:moveTo>
                <a:lnTo>
                  <a:pt x="4482476" y="1063540"/>
                </a:lnTo>
                <a:lnTo>
                  <a:pt x="4465742" y="1080480"/>
                </a:lnTo>
                <a:lnTo>
                  <a:pt x="4457549" y="1084585"/>
                </a:lnTo>
                <a:lnTo>
                  <a:pt x="4454709" y="1086314"/>
                </a:lnTo>
                <a:lnTo>
                  <a:pt x="4472476" y="1069344"/>
                </a:lnTo>
                <a:lnTo>
                  <a:pt x="4477358" y="1064337"/>
                </a:lnTo>
                <a:lnTo>
                  <a:pt x="4482825" y="1061872"/>
                </a:lnTo>
                <a:close/>
                <a:moveTo>
                  <a:pt x="2002669" y="1049871"/>
                </a:moveTo>
                <a:lnTo>
                  <a:pt x="2003884" y="1051925"/>
                </a:lnTo>
                <a:cubicBezTo>
                  <a:pt x="2003458" y="1052435"/>
                  <a:pt x="2002976" y="1052175"/>
                  <a:pt x="2002689" y="1051660"/>
                </a:cubicBezTo>
                <a:cubicBezTo>
                  <a:pt x="2002402" y="1051146"/>
                  <a:pt x="2002312" y="1050378"/>
                  <a:pt x="2002669" y="1049871"/>
                </a:cubicBezTo>
                <a:close/>
                <a:moveTo>
                  <a:pt x="5657344" y="1048882"/>
                </a:moveTo>
                <a:lnTo>
                  <a:pt x="5653701" y="1052167"/>
                </a:lnTo>
                <a:lnTo>
                  <a:pt x="5607594" y="1081184"/>
                </a:lnTo>
                <a:lnTo>
                  <a:pt x="5617060" y="1071946"/>
                </a:lnTo>
                <a:lnTo>
                  <a:pt x="5631434" y="1058864"/>
                </a:lnTo>
                <a:lnTo>
                  <a:pt x="5627591" y="1063394"/>
                </a:lnTo>
                <a:cubicBezTo>
                  <a:pt x="5625522" y="1066384"/>
                  <a:pt x="5624496" y="1068720"/>
                  <a:pt x="5626899" y="1067669"/>
                </a:cubicBezTo>
                <a:cubicBezTo>
                  <a:pt x="5626899" y="1067669"/>
                  <a:pt x="5626899" y="1067669"/>
                  <a:pt x="5646726" y="1055433"/>
                </a:cubicBezTo>
                <a:close/>
                <a:moveTo>
                  <a:pt x="4508074" y="1035242"/>
                </a:moveTo>
                <a:lnTo>
                  <a:pt x="4501859" y="1042592"/>
                </a:lnTo>
                <a:lnTo>
                  <a:pt x="4495611" y="1049344"/>
                </a:lnTo>
                <a:lnTo>
                  <a:pt x="4491380" y="1050938"/>
                </a:lnTo>
                <a:lnTo>
                  <a:pt x="4489630" y="1051750"/>
                </a:lnTo>
                <a:lnTo>
                  <a:pt x="4503647" y="1037373"/>
                </a:lnTo>
                <a:lnTo>
                  <a:pt x="4505484" y="1036391"/>
                </a:lnTo>
                <a:close/>
                <a:moveTo>
                  <a:pt x="4324967" y="1025206"/>
                </a:moveTo>
                <a:lnTo>
                  <a:pt x="4325027" y="1025755"/>
                </a:lnTo>
                <a:cubicBezTo>
                  <a:pt x="4325041" y="1025883"/>
                  <a:pt x="4325038" y="1025851"/>
                  <a:pt x="4325025" y="1025732"/>
                </a:cubicBezTo>
                <a:close/>
                <a:moveTo>
                  <a:pt x="4348540" y="1019351"/>
                </a:moveTo>
                <a:lnTo>
                  <a:pt x="4343079" y="1022877"/>
                </a:lnTo>
                <a:lnTo>
                  <a:pt x="4340321" y="1026246"/>
                </a:lnTo>
                <a:cubicBezTo>
                  <a:pt x="4339528" y="1027362"/>
                  <a:pt x="4339096" y="1028230"/>
                  <a:pt x="4339479" y="1028433"/>
                </a:cubicBezTo>
                <a:cubicBezTo>
                  <a:pt x="4340240" y="1029208"/>
                  <a:pt x="4342083" y="1027547"/>
                  <a:pt x="4343915" y="1025433"/>
                </a:cubicBezTo>
                <a:cubicBezTo>
                  <a:pt x="4345747" y="1023319"/>
                  <a:pt x="4347568" y="1020753"/>
                  <a:pt x="4348289" y="1019716"/>
                </a:cubicBezTo>
                <a:close/>
                <a:moveTo>
                  <a:pt x="5696311" y="1014594"/>
                </a:moveTo>
                <a:lnTo>
                  <a:pt x="5693886" y="1016550"/>
                </a:lnTo>
                <a:lnTo>
                  <a:pt x="5670029" y="1032087"/>
                </a:lnTo>
                <a:lnTo>
                  <a:pt x="5671445" y="1030724"/>
                </a:lnTo>
                <a:lnTo>
                  <a:pt x="5665586" y="1034980"/>
                </a:lnTo>
                <a:lnTo>
                  <a:pt x="5637778" y="1053089"/>
                </a:lnTo>
                <a:lnTo>
                  <a:pt x="5650339" y="1041655"/>
                </a:lnTo>
                <a:lnTo>
                  <a:pt x="5677626" y="1017138"/>
                </a:lnTo>
                <a:lnTo>
                  <a:pt x="5675526" y="1020996"/>
                </a:lnTo>
                <a:cubicBezTo>
                  <a:pt x="5672491" y="1025949"/>
                  <a:pt x="5670243" y="1029618"/>
                  <a:pt x="5673082" y="1028077"/>
                </a:cubicBezTo>
                <a:lnTo>
                  <a:pt x="5676286" y="1026217"/>
                </a:lnTo>
                <a:lnTo>
                  <a:pt x="5676791" y="1027164"/>
                </a:lnTo>
                <a:cubicBezTo>
                  <a:pt x="5677366" y="1027081"/>
                  <a:pt x="5677782" y="1026266"/>
                  <a:pt x="5677766" y="1025515"/>
                </a:cubicBezTo>
                <a:lnTo>
                  <a:pt x="5677652" y="1025424"/>
                </a:lnTo>
                <a:close/>
                <a:moveTo>
                  <a:pt x="1465230" y="1008640"/>
                </a:moveTo>
                <a:cubicBezTo>
                  <a:pt x="1465634" y="1008215"/>
                  <a:pt x="1466095" y="1008183"/>
                  <a:pt x="1466588" y="1008652"/>
                </a:cubicBezTo>
                <a:cubicBezTo>
                  <a:pt x="1466748" y="1009813"/>
                  <a:pt x="1466035" y="1010867"/>
                  <a:pt x="1464195" y="1010995"/>
                </a:cubicBezTo>
                <a:cubicBezTo>
                  <a:pt x="1464471" y="1009887"/>
                  <a:pt x="1464823" y="1009066"/>
                  <a:pt x="1465230" y="1008640"/>
                </a:cubicBezTo>
                <a:close/>
                <a:moveTo>
                  <a:pt x="4369331" y="999310"/>
                </a:moveTo>
                <a:lnTo>
                  <a:pt x="4367793" y="1000203"/>
                </a:lnTo>
                <a:lnTo>
                  <a:pt x="4365810" y="1002506"/>
                </a:lnTo>
                <a:cubicBezTo>
                  <a:pt x="4363945" y="1004465"/>
                  <a:pt x="4361651" y="1006543"/>
                  <a:pt x="4359206" y="1008647"/>
                </a:cubicBezTo>
                <a:lnTo>
                  <a:pt x="4353710" y="1013337"/>
                </a:lnTo>
                <a:lnTo>
                  <a:pt x="4356793" y="1011593"/>
                </a:lnTo>
                <a:lnTo>
                  <a:pt x="4363651" y="1004893"/>
                </a:lnTo>
                <a:close/>
                <a:moveTo>
                  <a:pt x="4343671" y="990489"/>
                </a:moveTo>
                <a:lnTo>
                  <a:pt x="4333339" y="995935"/>
                </a:lnTo>
                <a:lnTo>
                  <a:pt x="4329720" y="1000092"/>
                </a:lnTo>
                <a:lnTo>
                  <a:pt x="4339039" y="994472"/>
                </a:lnTo>
                <a:lnTo>
                  <a:pt x="4341419" y="993033"/>
                </a:lnTo>
                <a:lnTo>
                  <a:pt x="4342842" y="991406"/>
                </a:lnTo>
                <a:close/>
                <a:moveTo>
                  <a:pt x="5713080" y="989744"/>
                </a:moveTo>
                <a:lnTo>
                  <a:pt x="5686479" y="1008136"/>
                </a:lnTo>
                <a:lnTo>
                  <a:pt x="5692189" y="1001398"/>
                </a:lnTo>
                <a:close/>
                <a:moveTo>
                  <a:pt x="1710884" y="988644"/>
                </a:moveTo>
                <a:cubicBezTo>
                  <a:pt x="1710819" y="987034"/>
                  <a:pt x="1711077" y="993471"/>
                  <a:pt x="1711077" y="993471"/>
                </a:cubicBezTo>
                <a:cubicBezTo>
                  <a:pt x="1711335" y="1004363"/>
                  <a:pt x="1711077" y="993471"/>
                  <a:pt x="1711077" y="993471"/>
                </a:cubicBezTo>
                <a:cubicBezTo>
                  <a:pt x="1710962" y="990610"/>
                  <a:pt x="1710905" y="989179"/>
                  <a:pt x="1710884" y="988644"/>
                </a:cubicBezTo>
                <a:close/>
                <a:moveTo>
                  <a:pt x="4364920" y="979287"/>
                </a:moveTo>
                <a:lnTo>
                  <a:pt x="4348878" y="987744"/>
                </a:lnTo>
                <a:lnTo>
                  <a:pt x="4348684" y="987931"/>
                </a:lnTo>
                <a:lnTo>
                  <a:pt x="4347929" y="989100"/>
                </a:lnTo>
                <a:lnTo>
                  <a:pt x="4352811" y="986150"/>
                </a:lnTo>
                <a:lnTo>
                  <a:pt x="4348901" y="991448"/>
                </a:lnTo>
                <a:lnTo>
                  <a:pt x="4355538" y="987619"/>
                </a:lnTo>
                <a:lnTo>
                  <a:pt x="4348844" y="992741"/>
                </a:lnTo>
                <a:lnTo>
                  <a:pt x="4349942" y="995052"/>
                </a:lnTo>
                <a:cubicBezTo>
                  <a:pt x="4352182" y="993246"/>
                  <a:pt x="4355527" y="989495"/>
                  <a:pt x="4358020" y="986426"/>
                </a:cubicBezTo>
                <a:close/>
                <a:moveTo>
                  <a:pt x="5611539" y="977333"/>
                </a:moveTo>
                <a:cubicBezTo>
                  <a:pt x="5609119" y="978693"/>
                  <a:pt x="5604791" y="981942"/>
                  <a:pt x="5597938" y="987783"/>
                </a:cubicBezTo>
                <a:cubicBezTo>
                  <a:pt x="5514608" y="1059774"/>
                  <a:pt x="5439876" y="1142749"/>
                  <a:pt x="5358903" y="1223615"/>
                </a:cubicBezTo>
                <a:lnTo>
                  <a:pt x="5294866" y="1284646"/>
                </a:lnTo>
                <a:lnTo>
                  <a:pt x="5300272" y="1284750"/>
                </a:lnTo>
                <a:lnTo>
                  <a:pt x="5299179" y="1287401"/>
                </a:lnTo>
                <a:lnTo>
                  <a:pt x="5328164" y="1258805"/>
                </a:lnTo>
                <a:cubicBezTo>
                  <a:pt x="5413543" y="1175770"/>
                  <a:pt x="5499997" y="1093355"/>
                  <a:pt x="5585821" y="1008890"/>
                </a:cubicBezTo>
                <a:cubicBezTo>
                  <a:pt x="5594189" y="1002836"/>
                  <a:pt x="5611108" y="983935"/>
                  <a:pt x="5613696" y="978217"/>
                </a:cubicBezTo>
                <a:cubicBezTo>
                  <a:pt x="5614474" y="976502"/>
                  <a:pt x="5613961" y="975973"/>
                  <a:pt x="5611539" y="977333"/>
                </a:cubicBezTo>
                <a:close/>
                <a:moveTo>
                  <a:pt x="4333270" y="975217"/>
                </a:moveTo>
                <a:lnTo>
                  <a:pt x="4330575" y="976803"/>
                </a:lnTo>
                <a:lnTo>
                  <a:pt x="4331829" y="975599"/>
                </a:lnTo>
                <a:lnTo>
                  <a:pt x="4326237" y="978759"/>
                </a:lnTo>
                <a:lnTo>
                  <a:pt x="4330575" y="976803"/>
                </a:lnTo>
                <a:lnTo>
                  <a:pt x="4328572" y="978282"/>
                </a:lnTo>
                <a:close/>
                <a:moveTo>
                  <a:pt x="4338209" y="971994"/>
                </a:moveTo>
                <a:lnTo>
                  <a:pt x="4332675" y="975120"/>
                </a:lnTo>
                <a:lnTo>
                  <a:pt x="4334259" y="974572"/>
                </a:lnTo>
                <a:close/>
                <a:moveTo>
                  <a:pt x="2015055" y="970398"/>
                </a:moveTo>
                <a:cubicBezTo>
                  <a:pt x="2015055" y="970398"/>
                  <a:pt x="2014917" y="970952"/>
                  <a:pt x="2014885" y="971499"/>
                </a:cubicBezTo>
                <a:cubicBezTo>
                  <a:pt x="2014854" y="972046"/>
                  <a:pt x="2014928" y="972586"/>
                  <a:pt x="2015352" y="972556"/>
                </a:cubicBezTo>
                <a:cubicBezTo>
                  <a:pt x="2016203" y="972497"/>
                  <a:pt x="2016755" y="970280"/>
                  <a:pt x="2015055" y="970398"/>
                </a:cubicBezTo>
                <a:close/>
                <a:moveTo>
                  <a:pt x="5724715" y="964576"/>
                </a:moveTo>
                <a:lnTo>
                  <a:pt x="5712686" y="972547"/>
                </a:lnTo>
                <a:lnTo>
                  <a:pt x="5712954" y="972002"/>
                </a:lnTo>
                <a:close/>
                <a:moveTo>
                  <a:pt x="2167166" y="960990"/>
                </a:moveTo>
                <a:cubicBezTo>
                  <a:pt x="2168824" y="960906"/>
                  <a:pt x="2168244" y="963052"/>
                  <a:pt x="2167415" y="963094"/>
                </a:cubicBezTo>
                <a:cubicBezTo>
                  <a:pt x="2167000" y="963115"/>
                  <a:pt x="2166938" y="962589"/>
                  <a:pt x="2166980" y="962057"/>
                </a:cubicBezTo>
                <a:cubicBezTo>
                  <a:pt x="2167021" y="961527"/>
                  <a:pt x="2167166" y="960990"/>
                  <a:pt x="2167166" y="960990"/>
                </a:cubicBezTo>
                <a:close/>
                <a:moveTo>
                  <a:pt x="4615040" y="958062"/>
                </a:moveTo>
                <a:cubicBezTo>
                  <a:pt x="4616721" y="957824"/>
                  <a:pt x="4616337" y="960081"/>
                  <a:pt x="4615496" y="960201"/>
                </a:cubicBezTo>
                <a:cubicBezTo>
                  <a:pt x="4615076" y="960261"/>
                  <a:pt x="4614962" y="959727"/>
                  <a:pt x="4614952" y="959177"/>
                </a:cubicBezTo>
                <a:cubicBezTo>
                  <a:pt x="4614944" y="958627"/>
                  <a:pt x="4615040" y="958062"/>
                  <a:pt x="4615040" y="958062"/>
                </a:cubicBezTo>
                <a:close/>
                <a:moveTo>
                  <a:pt x="4340136" y="955624"/>
                </a:moveTo>
                <a:lnTo>
                  <a:pt x="4338520" y="956706"/>
                </a:lnTo>
                <a:lnTo>
                  <a:pt x="4339587" y="956481"/>
                </a:lnTo>
                <a:close/>
                <a:moveTo>
                  <a:pt x="4388814" y="948135"/>
                </a:moveTo>
                <a:lnTo>
                  <a:pt x="4388767" y="948173"/>
                </a:lnTo>
                <a:lnTo>
                  <a:pt x="4388819" y="948337"/>
                </a:lnTo>
                <a:close/>
                <a:moveTo>
                  <a:pt x="2035700" y="935359"/>
                </a:moveTo>
                <a:lnTo>
                  <a:pt x="1989906" y="965701"/>
                </a:lnTo>
                <a:lnTo>
                  <a:pt x="1956275" y="994235"/>
                </a:lnTo>
                <a:cubicBezTo>
                  <a:pt x="1953010" y="996472"/>
                  <a:pt x="1949190" y="1000926"/>
                  <a:pt x="1955012" y="997507"/>
                </a:cubicBezTo>
                <a:cubicBezTo>
                  <a:pt x="1960530" y="992936"/>
                  <a:pt x="1970029" y="985073"/>
                  <a:pt x="1973986" y="981617"/>
                </a:cubicBezTo>
                <a:cubicBezTo>
                  <a:pt x="1984930" y="972565"/>
                  <a:pt x="1996129" y="963747"/>
                  <a:pt x="2007584" y="955199"/>
                </a:cubicBezTo>
                <a:close/>
                <a:moveTo>
                  <a:pt x="4373730" y="927664"/>
                </a:moveTo>
                <a:cubicBezTo>
                  <a:pt x="4373072" y="927639"/>
                  <a:pt x="4372476" y="927738"/>
                  <a:pt x="4371927" y="927932"/>
                </a:cubicBezTo>
                <a:cubicBezTo>
                  <a:pt x="4371377" y="928126"/>
                  <a:pt x="4370872" y="928416"/>
                  <a:pt x="4370397" y="928773"/>
                </a:cubicBezTo>
                <a:lnTo>
                  <a:pt x="4368220" y="930986"/>
                </a:lnTo>
                <a:lnTo>
                  <a:pt x="4368883" y="930733"/>
                </a:lnTo>
                <a:lnTo>
                  <a:pt x="4367898" y="931314"/>
                </a:lnTo>
                <a:lnTo>
                  <a:pt x="4367727" y="931487"/>
                </a:lnTo>
                <a:lnTo>
                  <a:pt x="4369911" y="930794"/>
                </a:lnTo>
                <a:lnTo>
                  <a:pt x="4368883" y="930733"/>
                </a:lnTo>
                <a:cubicBezTo>
                  <a:pt x="4368807" y="930247"/>
                  <a:pt x="4368975" y="929987"/>
                  <a:pt x="4369384" y="929826"/>
                </a:cubicBezTo>
                <a:cubicBezTo>
                  <a:pt x="4369793" y="929667"/>
                  <a:pt x="4370444" y="929608"/>
                  <a:pt x="4371336" y="929528"/>
                </a:cubicBezTo>
                <a:lnTo>
                  <a:pt x="4370714" y="930539"/>
                </a:lnTo>
                <a:lnTo>
                  <a:pt x="4371372" y="930330"/>
                </a:lnTo>
                <a:lnTo>
                  <a:pt x="4372044" y="929571"/>
                </a:lnTo>
                <a:lnTo>
                  <a:pt x="4371336" y="929528"/>
                </a:lnTo>
                <a:cubicBezTo>
                  <a:pt x="4371259" y="929044"/>
                  <a:pt x="4371426" y="928783"/>
                  <a:pt x="4371835" y="928624"/>
                </a:cubicBezTo>
                <a:lnTo>
                  <a:pt x="4373045" y="928438"/>
                </a:lnTo>
                <a:close/>
                <a:moveTo>
                  <a:pt x="2187942" y="927289"/>
                </a:moveTo>
                <a:lnTo>
                  <a:pt x="2160176" y="946076"/>
                </a:lnTo>
                <a:cubicBezTo>
                  <a:pt x="2148854" y="954182"/>
                  <a:pt x="2137777" y="962554"/>
                  <a:pt x="2126944" y="971159"/>
                </a:cubicBezTo>
                <a:cubicBezTo>
                  <a:pt x="2123025" y="974449"/>
                  <a:pt x="2113622" y="981924"/>
                  <a:pt x="2108159" y="986269"/>
                </a:cubicBezTo>
                <a:cubicBezTo>
                  <a:pt x="2102422" y="989489"/>
                  <a:pt x="2106228" y="985228"/>
                  <a:pt x="2109453" y="983111"/>
                </a:cubicBezTo>
                <a:lnTo>
                  <a:pt x="2142755" y="955969"/>
                </a:lnTo>
                <a:close/>
                <a:moveTo>
                  <a:pt x="5739600" y="923528"/>
                </a:moveTo>
                <a:cubicBezTo>
                  <a:pt x="5738037" y="927825"/>
                  <a:pt x="5736627" y="929821"/>
                  <a:pt x="5735550" y="930437"/>
                </a:cubicBezTo>
                <a:cubicBezTo>
                  <a:pt x="5732317" y="932282"/>
                  <a:pt x="5732069" y="921702"/>
                  <a:pt x="5739600" y="923528"/>
                </a:cubicBezTo>
                <a:close/>
                <a:moveTo>
                  <a:pt x="4632947" y="921530"/>
                </a:moveTo>
                <a:lnTo>
                  <a:pt x="4606482" y="943381"/>
                </a:lnTo>
                <a:cubicBezTo>
                  <a:pt x="4595734" y="952748"/>
                  <a:pt x="4585260" y="962369"/>
                  <a:pt x="4575058" y="972205"/>
                </a:cubicBezTo>
                <a:cubicBezTo>
                  <a:pt x="4571383" y="975945"/>
                  <a:pt x="4562528" y="984488"/>
                  <a:pt x="4557384" y="989454"/>
                </a:cubicBezTo>
                <a:cubicBezTo>
                  <a:pt x="4551853" y="993289"/>
                  <a:pt x="4555317" y="988561"/>
                  <a:pt x="4558397" y="986091"/>
                </a:cubicBezTo>
                <a:lnTo>
                  <a:pt x="4589694" y="955146"/>
                </a:lnTo>
                <a:close/>
                <a:moveTo>
                  <a:pt x="2233252" y="909391"/>
                </a:moveTo>
                <a:lnTo>
                  <a:pt x="2231917" y="910558"/>
                </a:lnTo>
                <a:cubicBezTo>
                  <a:pt x="2228588" y="913117"/>
                  <a:pt x="2224195" y="916076"/>
                  <a:pt x="2220420" y="918983"/>
                </a:cubicBezTo>
                <a:lnTo>
                  <a:pt x="2219371" y="919880"/>
                </a:lnTo>
                <a:lnTo>
                  <a:pt x="2212710" y="923619"/>
                </a:lnTo>
                <a:cubicBezTo>
                  <a:pt x="2205439" y="927885"/>
                  <a:pt x="2198411" y="932228"/>
                  <a:pt x="2191808" y="936631"/>
                </a:cubicBezTo>
                <a:cubicBezTo>
                  <a:pt x="2162175" y="955219"/>
                  <a:pt x="2136450" y="978656"/>
                  <a:pt x="2108009" y="1000277"/>
                </a:cubicBezTo>
                <a:cubicBezTo>
                  <a:pt x="2107180" y="1000319"/>
                  <a:pt x="2102431" y="1003651"/>
                  <a:pt x="2102316" y="1002681"/>
                </a:cubicBezTo>
                <a:cubicBezTo>
                  <a:pt x="2102201" y="1001709"/>
                  <a:pt x="2111355" y="992131"/>
                  <a:pt x="2112183" y="992089"/>
                </a:cubicBezTo>
                <a:cubicBezTo>
                  <a:pt x="2121589" y="983476"/>
                  <a:pt x="2137537" y="972579"/>
                  <a:pt x="2146226" y="966117"/>
                </a:cubicBezTo>
                <a:cubicBezTo>
                  <a:pt x="2163603" y="953194"/>
                  <a:pt x="2176211" y="943441"/>
                  <a:pt x="2193955" y="932453"/>
                </a:cubicBezTo>
                <a:cubicBezTo>
                  <a:pt x="2201744" y="927501"/>
                  <a:pt x="2209311" y="922948"/>
                  <a:pt x="2216774" y="918627"/>
                </a:cubicBezTo>
                <a:close/>
                <a:moveTo>
                  <a:pt x="4407270" y="907771"/>
                </a:moveTo>
                <a:cubicBezTo>
                  <a:pt x="4406707" y="907969"/>
                  <a:pt x="4405961" y="908290"/>
                  <a:pt x="4405003" y="908760"/>
                </a:cubicBezTo>
                <a:cubicBezTo>
                  <a:pt x="4397333" y="912519"/>
                  <a:pt x="4385436" y="919034"/>
                  <a:pt x="4377816" y="924741"/>
                </a:cubicBezTo>
                <a:cubicBezTo>
                  <a:pt x="4386486" y="922154"/>
                  <a:pt x="4393159" y="917384"/>
                  <a:pt x="4402470" y="912716"/>
                </a:cubicBezTo>
                <a:cubicBezTo>
                  <a:pt x="4404328" y="911864"/>
                  <a:pt x="4406513" y="910281"/>
                  <a:pt x="4407741" y="909084"/>
                </a:cubicBezTo>
                <a:cubicBezTo>
                  <a:pt x="4408969" y="907888"/>
                  <a:pt x="4409239" y="907077"/>
                  <a:pt x="4407270" y="907771"/>
                </a:cubicBezTo>
                <a:close/>
                <a:moveTo>
                  <a:pt x="2170787" y="903463"/>
                </a:moveTo>
                <a:lnTo>
                  <a:pt x="2152524" y="918826"/>
                </a:lnTo>
                <a:lnTo>
                  <a:pt x="2137057" y="927630"/>
                </a:lnTo>
                <a:cubicBezTo>
                  <a:pt x="2130409" y="931274"/>
                  <a:pt x="2141292" y="919965"/>
                  <a:pt x="2141451" y="921126"/>
                </a:cubicBezTo>
                <a:cubicBezTo>
                  <a:pt x="2150298" y="914231"/>
                  <a:pt x="2159009" y="909733"/>
                  <a:pt x="2167808" y="905228"/>
                </a:cubicBezTo>
                <a:close/>
                <a:moveTo>
                  <a:pt x="5786529" y="902125"/>
                </a:moveTo>
                <a:cubicBezTo>
                  <a:pt x="5787233" y="901884"/>
                  <a:pt x="5786994" y="902320"/>
                  <a:pt x="5786265" y="903066"/>
                </a:cubicBezTo>
                <a:cubicBezTo>
                  <a:pt x="5784808" y="904561"/>
                  <a:pt x="5781393" y="907303"/>
                  <a:pt x="5779641" y="908373"/>
                </a:cubicBezTo>
                <a:cubicBezTo>
                  <a:pt x="5767997" y="917057"/>
                  <a:pt x="5757271" y="925249"/>
                  <a:pt x="5746762" y="933200"/>
                </a:cubicBezTo>
                <a:lnTo>
                  <a:pt x="5739195" y="938805"/>
                </a:lnTo>
                <a:lnTo>
                  <a:pt x="5742451" y="933164"/>
                </a:lnTo>
                <a:lnTo>
                  <a:pt x="5742152" y="932154"/>
                </a:lnTo>
                <a:lnTo>
                  <a:pt x="5752808" y="925282"/>
                </a:lnTo>
                <a:cubicBezTo>
                  <a:pt x="5756373" y="922989"/>
                  <a:pt x="5760038" y="920586"/>
                  <a:pt x="5764772" y="917300"/>
                </a:cubicBezTo>
                <a:cubicBezTo>
                  <a:pt x="5770085" y="913915"/>
                  <a:pt x="5776047" y="909484"/>
                  <a:pt x="5781140" y="905243"/>
                </a:cubicBezTo>
                <a:cubicBezTo>
                  <a:pt x="5784179" y="903284"/>
                  <a:pt x="5785825" y="902367"/>
                  <a:pt x="5786529" y="902125"/>
                </a:cubicBezTo>
                <a:close/>
                <a:moveTo>
                  <a:pt x="1534711" y="899042"/>
                </a:moveTo>
                <a:lnTo>
                  <a:pt x="1536000" y="901131"/>
                </a:lnTo>
                <a:cubicBezTo>
                  <a:pt x="1535574" y="901664"/>
                  <a:pt x="1535073" y="901404"/>
                  <a:pt x="1534767" y="900881"/>
                </a:cubicBezTo>
                <a:cubicBezTo>
                  <a:pt x="1534463" y="900357"/>
                  <a:pt x="1534355" y="899570"/>
                  <a:pt x="1534711" y="899042"/>
                </a:cubicBezTo>
                <a:close/>
                <a:moveTo>
                  <a:pt x="4677366" y="898979"/>
                </a:moveTo>
                <a:lnTo>
                  <a:pt x="4676119" y="900302"/>
                </a:lnTo>
                <a:cubicBezTo>
                  <a:pt x="4672975" y="903236"/>
                  <a:pt x="4668786" y="906679"/>
                  <a:pt x="4665223" y="910013"/>
                </a:cubicBezTo>
                <a:lnTo>
                  <a:pt x="4664241" y="911031"/>
                </a:lnTo>
                <a:lnTo>
                  <a:pt x="4657818" y="915484"/>
                </a:lnTo>
                <a:cubicBezTo>
                  <a:pt x="4650825" y="920535"/>
                  <a:pt x="4644087" y="925642"/>
                  <a:pt x="4637786" y="930772"/>
                </a:cubicBezTo>
                <a:cubicBezTo>
                  <a:pt x="4609399" y="952592"/>
                  <a:pt x="4585462" y="979034"/>
                  <a:pt x="4558583" y="1003859"/>
                </a:cubicBezTo>
                <a:cubicBezTo>
                  <a:pt x="4557743" y="1003978"/>
                  <a:pt x="4553226" y="1007839"/>
                  <a:pt x="4553017" y="1006852"/>
                </a:cubicBezTo>
                <a:cubicBezTo>
                  <a:pt x="4552806" y="1005865"/>
                  <a:pt x="4561204" y="995183"/>
                  <a:pt x="4562045" y="995064"/>
                </a:cubicBezTo>
                <a:cubicBezTo>
                  <a:pt x="4570793" y="985350"/>
                  <a:pt x="4585984" y="972689"/>
                  <a:pt x="4594208" y="965253"/>
                </a:cubicBezTo>
                <a:cubicBezTo>
                  <a:pt x="4610659" y="950379"/>
                  <a:pt x="4622558" y="939202"/>
                  <a:pt x="4639569" y="926282"/>
                </a:cubicBezTo>
                <a:cubicBezTo>
                  <a:pt x="4647025" y="920480"/>
                  <a:pt x="4654292" y="915107"/>
                  <a:pt x="4661476" y="909982"/>
                </a:cubicBezTo>
                <a:close/>
                <a:moveTo>
                  <a:pt x="2320145" y="898706"/>
                </a:moveTo>
                <a:lnTo>
                  <a:pt x="2317210" y="900370"/>
                </a:lnTo>
                <a:cubicBezTo>
                  <a:pt x="2308552" y="904591"/>
                  <a:pt x="2299980" y="908809"/>
                  <a:pt x="2291233" y="915354"/>
                </a:cubicBezTo>
                <a:cubicBezTo>
                  <a:pt x="2291099" y="914221"/>
                  <a:pt x="2280283" y="925023"/>
                  <a:pt x="2286828" y="921600"/>
                </a:cubicBezTo>
                <a:lnTo>
                  <a:pt x="2302063" y="913317"/>
                </a:lnTo>
                <a:close/>
                <a:moveTo>
                  <a:pt x="2266668" y="896779"/>
                </a:moveTo>
                <a:lnTo>
                  <a:pt x="2267884" y="898834"/>
                </a:lnTo>
                <a:cubicBezTo>
                  <a:pt x="2267458" y="899344"/>
                  <a:pt x="2266976" y="899083"/>
                  <a:pt x="2266689" y="898568"/>
                </a:cubicBezTo>
                <a:cubicBezTo>
                  <a:pt x="2266402" y="898054"/>
                  <a:pt x="2266311" y="897285"/>
                  <a:pt x="2266668" y="896779"/>
                </a:cubicBezTo>
                <a:close/>
                <a:moveTo>
                  <a:pt x="2285452" y="891538"/>
                </a:moveTo>
                <a:lnTo>
                  <a:pt x="2286391" y="892464"/>
                </a:lnTo>
                <a:cubicBezTo>
                  <a:pt x="2276749" y="898200"/>
                  <a:pt x="2268454" y="902770"/>
                  <a:pt x="2279414" y="895448"/>
                </a:cubicBezTo>
                <a:close/>
                <a:moveTo>
                  <a:pt x="2285501" y="891507"/>
                </a:moveTo>
                <a:lnTo>
                  <a:pt x="2285452" y="891538"/>
                </a:lnTo>
                <a:lnTo>
                  <a:pt x="2285448" y="891534"/>
                </a:lnTo>
                <a:close/>
                <a:moveTo>
                  <a:pt x="4516119" y="888850"/>
                </a:moveTo>
                <a:cubicBezTo>
                  <a:pt x="4516131" y="889336"/>
                  <a:pt x="4515895" y="889570"/>
                  <a:pt x="4515548" y="889557"/>
                </a:cubicBezTo>
                <a:lnTo>
                  <a:pt x="4515290" y="889395"/>
                </a:lnTo>
                <a:close/>
                <a:moveTo>
                  <a:pt x="2099645" y="886433"/>
                </a:moveTo>
                <a:cubicBezTo>
                  <a:pt x="2092797" y="891713"/>
                  <a:pt x="2087707" y="896117"/>
                  <a:pt x="2092873" y="890891"/>
                </a:cubicBezTo>
                <a:lnTo>
                  <a:pt x="2094644" y="889147"/>
                </a:lnTo>
                <a:close/>
                <a:moveTo>
                  <a:pt x="2297457" y="883765"/>
                </a:moveTo>
                <a:cubicBezTo>
                  <a:pt x="2296337" y="884880"/>
                  <a:pt x="2293364" y="887065"/>
                  <a:pt x="2290655" y="888850"/>
                </a:cubicBezTo>
                <a:lnTo>
                  <a:pt x="2285501" y="891507"/>
                </a:lnTo>
                <a:close/>
                <a:moveTo>
                  <a:pt x="4710181" y="882953"/>
                </a:moveTo>
                <a:lnTo>
                  <a:pt x="4711619" y="884952"/>
                </a:lnTo>
                <a:cubicBezTo>
                  <a:pt x="4711234" y="885514"/>
                  <a:pt x="4710717" y="885291"/>
                  <a:pt x="4710375" y="884789"/>
                </a:cubicBezTo>
                <a:cubicBezTo>
                  <a:pt x="4710034" y="884287"/>
                  <a:pt x="4709866" y="883506"/>
                  <a:pt x="4710181" y="882953"/>
                </a:cubicBezTo>
                <a:close/>
                <a:moveTo>
                  <a:pt x="4764831" y="880021"/>
                </a:moveTo>
                <a:lnTo>
                  <a:pt x="4762002" y="881999"/>
                </a:lnTo>
                <a:cubicBezTo>
                  <a:pt x="4753592" y="887132"/>
                  <a:pt x="4745269" y="892252"/>
                  <a:pt x="4736991" y="899781"/>
                </a:cubicBezTo>
                <a:cubicBezTo>
                  <a:pt x="4736746" y="898629"/>
                  <a:pt x="4726773" y="910720"/>
                  <a:pt x="4733108" y="906602"/>
                </a:cubicBezTo>
                <a:lnTo>
                  <a:pt x="4747825" y="896693"/>
                </a:lnTo>
                <a:close/>
                <a:moveTo>
                  <a:pt x="2341223" y="878483"/>
                </a:moveTo>
                <a:cubicBezTo>
                  <a:pt x="2340625" y="880467"/>
                  <a:pt x="2339656" y="880516"/>
                  <a:pt x="2337169" y="880641"/>
                </a:cubicBezTo>
                <a:cubicBezTo>
                  <a:pt x="2337526" y="880135"/>
                  <a:pt x="2338091" y="879618"/>
                  <a:pt x="2338791" y="879216"/>
                </a:cubicBezTo>
                <a:cubicBezTo>
                  <a:pt x="2339490" y="878815"/>
                  <a:pt x="2340325" y="878529"/>
                  <a:pt x="2341223" y="878483"/>
                </a:cubicBezTo>
                <a:close/>
                <a:moveTo>
                  <a:pt x="4728805" y="875843"/>
                </a:moveTo>
                <a:lnTo>
                  <a:pt x="4729852" y="876707"/>
                </a:lnTo>
                <a:cubicBezTo>
                  <a:pt x="4720586" y="883487"/>
                  <a:pt x="4712578" y="888943"/>
                  <a:pt x="4723034" y="880415"/>
                </a:cubicBezTo>
                <a:close/>
                <a:moveTo>
                  <a:pt x="4728853" y="875806"/>
                </a:moveTo>
                <a:lnTo>
                  <a:pt x="4728805" y="875843"/>
                </a:lnTo>
                <a:lnTo>
                  <a:pt x="4728801" y="875839"/>
                </a:lnTo>
                <a:close/>
                <a:moveTo>
                  <a:pt x="2214013" y="873353"/>
                </a:moveTo>
                <a:cubicBezTo>
                  <a:pt x="2214677" y="873087"/>
                  <a:pt x="2214468" y="873520"/>
                  <a:pt x="2213804" y="874278"/>
                </a:cubicBezTo>
                <a:cubicBezTo>
                  <a:pt x="2212475" y="875794"/>
                  <a:pt x="2209324" y="878610"/>
                  <a:pt x="2207691" y="879728"/>
                </a:cubicBezTo>
                <a:lnTo>
                  <a:pt x="2177671" y="904744"/>
                </a:lnTo>
                <a:lnTo>
                  <a:pt x="2169726" y="909034"/>
                </a:lnTo>
                <a:lnTo>
                  <a:pt x="2163940" y="912327"/>
                </a:lnTo>
                <a:lnTo>
                  <a:pt x="2172132" y="904976"/>
                </a:lnTo>
                <a:lnTo>
                  <a:pt x="2188522" y="892952"/>
                </a:lnTo>
                <a:lnTo>
                  <a:pt x="2194694" y="889293"/>
                </a:lnTo>
                <a:lnTo>
                  <a:pt x="2190701" y="891354"/>
                </a:lnTo>
                <a:lnTo>
                  <a:pt x="2193820" y="889066"/>
                </a:lnTo>
                <a:cubicBezTo>
                  <a:pt x="2198767" y="885541"/>
                  <a:pt x="2204287" y="880969"/>
                  <a:pt x="2208980" y="876624"/>
                </a:cubicBezTo>
                <a:cubicBezTo>
                  <a:pt x="2211809" y="874584"/>
                  <a:pt x="2213348" y="873619"/>
                  <a:pt x="2214013" y="873353"/>
                </a:cubicBezTo>
                <a:close/>
                <a:moveTo>
                  <a:pt x="2362824" y="870205"/>
                </a:moveTo>
                <a:cubicBezTo>
                  <a:pt x="2362172" y="870452"/>
                  <a:pt x="2360655" y="871363"/>
                  <a:pt x="2357860" y="873295"/>
                </a:cubicBezTo>
                <a:cubicBezTo>
                  <a:pt x="2353206" y="877436"/>
                  <a:pt x="2347743" y="881782"/>
                  <a:pt x="2342856" y="885121"/>
                </a:cubicBezTo>
                <a:lnTo>
                  <a:pt x="2339774" y="887290"/>
                </a:lnTo>
                <a:lnTo>
                  <a:pt x="2343704" y="885358"/>
                </a:lnTo>
                <a:lnTo>
                  <a:pt x="2337620" y="888805"/>
                </a:lnTo>
                <a:lnTo>
                  <a:pt x="2321425" y="900202"/>
                </a:lnTo>
                <a:lnTo>
                  <a:pt x="2313308" y="907204"/>
                </a:lnTo>
                <a:lnTo>
                  <a:pt x="2319006" y="904104"/>
                </a:lnTo>
                <a:lnTo>
                  <a:pt x="2326827" y="900076"/>
                </a:lnTo>
                <a:lnTo>
                  <a:pt x="2356545" y="876291"/>
                </a:lnTo>
                <a:cubicBezTo>
                  <a:pt x="2358158" y="875233"/>
                  <a:pt x="2361282" y="872552"/>
                  <a:pt x="2362604" y="871101"/>
                </a:cubicBezTo>
                <a:cubicBezTo>
                  <a:pt x="2363265" y="870376"/>
                  <a:pt x="2363477" y="869959"/>
                  <a:pt x="2362824" y="870205"/>
                </a:cubicBezTo>
                <a:close/>
                <a:moveTo>
                  <a:pt x="2199315" y="869192"/>
                </a:moveTo>
                <a:lnTo>
                  <a:pt x="2199430" y="872053"/>
                </a:lnTo>
                <a:lnTo>
                  <a:pt x="2199442" y="872340"/>
                </a:lnTo>
                <a:lnTo>
                  <a:pt x="2184627" y="879986"/>
                </a:lnTo>
                <a:lnTo>
                  <a:pt x="2173871" y="885538"/>
                </a:lnTo>
                <a:cubicBezTo>
                  <a:pt x="2185503" y="880712"/>
                  <a:pt x="2171614" y="888878"/>
                  <a:pt x="2170489" y="886945"/>
                </a:cubicBezTo>
                <a:cubicBezTo>
                  <a:pt x="2169848" y="885397"/>
                  <a:pt x="2174942" y="882154"/>
                  <a:pt x="2180393" y="879160"/>
                </a:cubicBezTo>
                <a:lnTo>
                  <a:pt x="2183700" y="877429"/>
                </a:lnTo>
                <a:lnTo>
                  <a:pt x="2192430" y="872860"/>
                </a:lnTo>
                <a:close/>
                <a:moveTo>
                  <a:pt x="4503233" y="868869"/>
                </a:moveTo>
                <a:cubicBezTo>
                  <a:pt x="4503543" y="868759"/>
                  <a:pt x="4503959" y="868776"/>
                  <a:pt x="4504387" y="869278"/>
                </a:cubicBezTo>
                <a:cubicBezTo>
                  <a:pt x="4504387" y="869278"/>
                  <a:pt x="4503580" y="870219"/>
                  <a:pt x="4502721" y="869215"/>
                </a:cubicBezTo>
                <a:cubicBezTo>
                  <a:pt x="4502721" y="869215"/>
                  <a:pt x="4502925" y="868979"/>
                  <a:pt x="4503233" y="868869"/>
                </a:cubicBezTo>
                <a:close/>
                <a:moveTo>
                  <a:pt x="4505287" y="867840"/>
                </a:moveTo>
                <a:lnTo>
                  <a:pt x="4505283" y="868030"/>
                </a:lnTo>
                <a:lnTo>
                  <a:pt x="4505624" y="867845"/>
                </a:lnTo>
                <a:lnTo>
                  <a:pt x="4507000" y="868405"/>
                </a:lnTo>
                <a:cubicBezTo>
                  <a:pt x="4507025" y="869379"/>
                  <a:pt x="4506192" y="869347"/>
                  <a:pt x="4504387" y="869278"/>
                </a:cubicBezTo>
                <a:close/>
                <a:moveTo>
                  <a:pt x="4740282" y="866755"/>
                </a:moveTo>
                <a:cubicBezTo>
                  <a:pt x="4739250" y="868003"/>
                  <a:pt x="4736432" y="870520"/>
                  <a:pt x="4733846" y="872603"/>
                </a:cubicBezTo>
                <a:lnTo>
                  <a:pt x="4728853" y="875806"/>
                </a:lnTo>
                <a:close/>
                <a:moveTo>
                  <a:pt x="2179256" y="866458"/>
                </a:moveTo>
                <a:lnTo>
                  <a:pt x="2179439" y="867056"/>
                </a:lnTo>
                <a:lnTo>
                  <a:pt x="2176948" y="868277"/>
                </a:lnTo>
                <a:close/>
                <a:moveTo>
                  <a:pt x="2328850" y="862015"/>
                </a:moveTo>
                <a:cubicBezTo>
                  <a:pt x="2328850" y="862015"/>
                  <a:pt x="2325701" y="863821"/>
                  <a:pt x="2325177" y="864672"/>
                </a:cubicBezTo>
                <a:cubicBezTo>
                  <a:pt x="2325001" y="864956"/>
                  <a:pt x="2325117" y="865133"/>
                  <a:pt x="2325739" y="865102"/>
                </a:cubicBezTo>
                <a:cubicBezTo>
                  <a:pt x="2327467" y="865015"/>
                  <a:pt x="2328693" y="864220"/>
                  <a:pt x="2329264" y="863459"/>
                </a:cubicBezTo>
                <a:cubicBezTo>
                  <a:pt x="2329834" y="862698"/>
                  <a:pt x="2329748" y="861969"/>
                  <a:pt x="2328850" y="862015"/>
                </a:cubicBezTo>
                <a:close/>
                <a:moveTo>
                  <a:pt x="2224678" y="861409"/>
                </a:moveTo>
                <a:lnTo>
                  <a:pt x="2221425" y="864200"/>
                </a:lnTo>
                <a:cubicBezTo>
                  <a:pt x="2207403" y="875057"/>
                  <a:pt x="2192741" y="885914"/>
                  <a:pt x="2178148" y="897271"/>
                </a:cubicBezTo>
                <a:lnTo>
                  <a:pt x="2176435" y="898710"/>
                </a:lnTo>
                <a:lnTo>
                  <a:pt x="2162335" y="905984"/>
                </a:lnTo>
                <a:cubicBezTo>
                  <a:pt x="2151533" y="912051"/>
                  <a:pt x="2140660" y="918500"/>
                  <a:pt x="2129539" y="924967"/>
                </a:cubicBezTo>
                <a:cubicBezTo>
                  <a:pt x="2128689" y="925025"/>
                  <a:pt x="2121626" y="931881"/>
                  <a:pt x="2121191" y="928727"/>
                </a:cubicBezTo>
                <a:cubicBezTo>
                  <a:pt x="2121054" y="927731"/>
                  <a:pt x="2127565" y="923092"/>
                  <a:pt x="2125148" y="925270"/>
                </a:cubicBezTo>
                <a:cubicBezTo>
                  <a:pt x="2133221" y="919517"/>
                  <a:pt x="2146678" y="913392"/>
                  <a:pt x="2154472" y="906653"/>
                </a:cubicBezTo>
                <a:cubicBezTo>
                  <a:pt x="2157740" y="904417"/>
                  <a:pt x="2159145" y="901135"/>
                  <a:pt x="2161558" y="899962"/>
                </a:cubicBezTo>
                <a:cubicBezTo>
                  <a:pt x="2169633" y="894210"/>
                  <a:pt x="2179959" y="891318"/>
                  <a:pt x="2187895" y="884569"/>
                </a:cubicBezTo>
                <a:cubicBezTo>
                  <a:pt x="2190445" y="884393"/>
                  <a:pt x="2191437" y="884324"/>
                  <a:pt x="2192013" y="882273"/>
                </a:cubicBezTo>
                <a:cubicBezTo>
                  <a:pt x="2191091" y="882337"/>
                  <a:pt x="2190240" y="882647"/>
                  <a:pt x="2189531" y="883072"/>
                </a:cubicBezTo>
                <a:cubicBezTo>
                  <a:pt x="2188820" y="883500"/>
                  <a:pt x="2188251" y="884041"/>
                  <a:pt x="2187895" y="884569"/>
                </a:cubicBezTo>
                <a:cubicBezTo>
                  <a:pt x="2181110" y="887216"/>
                  <a:pt x="2177843" y="889453"/>
                  <a:pt x="2172026" y="891866"/>
                </a:cubicBezTo>
                <a:cubicBezTo>
                  <a:pt x="2173589" y="890753"/>
                  <a:pt x="2159145" y="901135"/>
                  <a:pt x="2157168" y="900266"/>
                </a:cubicBezTo>
                <a:cubicBezTo>
                  <a:pt x="2156020" y="898168"/>
                  <a:pt x="2176006" y="888575"/>
                  <a:pt x="2177568" y="887461"/>
                </a:cubicBezTo>
                <a:lnTo>
                  <a:pt x="2184755" y="883545"/>
                </a:lnTo>
                <a:lnTo>
                  <a:pt x="2184770" y="884199"/>
                </a:lnTo>
                <a:cubicBezTo>
                  <a:pt x="2184787" y="884881"/>
                  <a:pt x="2184795" y="885221"/>
                  <a:pt x="2184783" y="884710"/>
                </a:cubicBezTo>
                <a:lnTo>
                  <a:pt x="2184755" y="883545"/>
                </a:lnTo>
                <a:lnTo>
                  <a:pt x="2204071" y="873019"/>
                </a:lnTo>
                <a:close/>
                <a:moveTo>
                  <a:pt x="2373441" y="858783"/>
                </a:moveTo>
                <a:lnTo>
                  <a:pt x="2353147" y="869702"/>
                </a:lnTo>
                <a:cubicBezTo>
                  <a:pt x="2345143" y="874013"/>
                  <a:pt x="2337227" y="878197"/>
                  <a:pt x="2327054" y="883268"/>
                </a:cubicBezTo>
                <a:cubicBezTo>
                  <a:pt x="2325511" y="884323"/>
                  <a:pt x="2305859" y="893291"/>
                  <a:pt x="2306938" y="895353"/>
                </a:cubicBezTo>
                <a:cubicBezTo>
                  <a:pt x="2308849" y="896233"/>
                  <a:pt x="2323116" y="886397"/>
                  <a:pt x="2321572" y="887452"/>
                </a:cubicBezTo>
                <a:cubicBezTo>
                  <a:pt x="2327285" y="885209"/>
                  <a:pt x="2330509" y="883094"/>
                  <a:pt x="2337169" y="880641"/>
                </a:cubicBezTo>
                <a:cubicBezTo>
                  <a:pt x="2329310" y="887061"/>
                  <a:pt x="2319196" y="889688"/>
                  <a:pt x="2311221" y="895137"/>
                </a:cubicBezTo>
                <a:cubicBezTo>
                  <a:pt x="2308849" y="896233"/>
                  <a:pt x="2307416" y="899398"/>
                  <a:pt x="2304191" y="901514"/>
                </a:cubicBezTo>
                <a:cubicBezTo>
                  <a:pt x="2296470" y="907928"/>
                  <a:pt x="2283245" y="913641"/>
                  <a:pt x="2275271" y="919090"/>
                </a:cubicBezTo>
                <a:cubicBezTo>
                  <a:pt x="2277667" y="917015"/>
                  <a:pt x="2271237" y="921410"/>
                  <a:pt x="2271352" y="922381"/>
                </a:cubicBezTo>
                <a:cubicBezTo>
                  <a:pt x="2271715" y="925455"/>
                  <a:pt x="2278726" y="918916"/>
                  <a:pt x="2279554" y="918874"/>
                </a:cubicBezTo>
                <a:cubicBezTo>
                  <a:pt x="2290511" y="912786"/>
                  <a:pt x="2301227" y="906711"/>
                  <a:pt x="2311864" y="901005"/>
                </a:cubicBezTo>
                <a:lnTo>
                  <a:pt x="2325737" y="894187"/>
                </a:lnTo>
                <a:lnTo>
                  <a:pt x="2327433" y="892818"/>
                </a:lnTo>
                <a:cubicBezTo>
                  <a:pt x="2341866" y="882037"/>
                  <a:pt x="2356355" y="871743"/>
                  <a:pt x="2370219" y="861438"/>
                </a:cubicBezTo>
                <a:close/>
                <a:moveTo>
                  <a:pt x="4784347" y="857308"/>
                </a:moveTo>
                <a:cubicBezTo>
                  <a:pt x="4783928" y="859400"/>
                  <a:pt x="4782947" y="859540"/>
                  <a:pt x="4780426" y="859897"/>
                </a:cubicBezTo>
                <a:cubicBezTo>
                  <a:pt x="4780740" y="859344"/>
                  <a:pt x="4781265" y="858761"/>
                  <a:pt x="4781939" y="858284"/>
                </a:cubicBezTo>
                <a:cubicBezTo>
                  <a:pt x="4782613" y="857808"/>
                  <a:pt x="4783435" y="857437"/>
                  <a:pt x="4784347" y="857308"/>
                </a:cubicBezTo>
                <a:close/>
                <a:moveTo>
                  <a:pt x="4408052" y="855095"/>
                </a:moveTo>
                <a:cubicBezTo>
                  <a:pt x="4407845" y="855133"/>
                  <a:pt x="4407039" y="855518"/>
                  <a:pt x="4405329" y="856425"/>
                </a:cubicBezTo>
                <a:cubicBezTo>
                  <a:pt x="4377351" y="868485"/>
                  <a:pt x="4352801" y="884566"/>
                  <a:pt x="4329867" y="898764"/>
                </a:cubicBezTo>
                <a:cubicBezTo>
                  <a:pt x="4325711" y="901604"/>
                  <a:pt x="4320855" y="904215"/>
                  <a:pt x="4316419" y="906962"/>
                </a:cubicBezTo>
                <a:lnTo>
                  <a:pt x="4310270" y="912038"/>
                </a:lnTo>
                <a:lnTo>
                  <a:pt x="4306887" y="915342"/>
                </a:lnTo>
                <a:lnTo>
                  <a:pt x="4306170" y="916012"/>
                </a:lnTo>
                <a:lnTo>
                  <a:pt x="4306320" y="916018"/>
                </a:lnTo>
                <a:cubicBezTo>
                  <a:pt x="4307152" y="916050"/>
                  <a:pt x="4315605" y="910375"/>
                  <a:pt x="4319021" y="908399"/>
                </a:cubicBezTo>
                <a:cubicBezTo>
                  <a:pt x="4346876" y="891471"/>
                  <a:pt x="4372344" y="873319"/>
                  <a:pt x="4402077" y="859380"/>
                </a:cubicBezTo>
                <a:cubicBezTo>
                  <a:pt x="4403914" y="857992"/>
                  <a:pt x="4408673" y="854983"/>
                  <a:pt x="4408052" y="855095"/>
                </a:cubicBezTo>
                <a:close/>
                <a:moveTo>
                  <a:pt x="4351475" y="852031"/>
                </a:moveTo>
                <a:cubicBezTo>
                  <a:pt x="4351340" y="851996"/>
                  <a:pt x="4351234" y="852052"/>
                  <a:pt x="4351124" y="852170"/>
                </a:cubicBezTo>
                <a:cubicBezTo>
                  <a:pt x="4350905" y="852404"/>
                  <a:pt x="4350675" y="852882"/>
                  <a:pt x="4350201" y="853350"/>
                </a:cubicBezTo>
                <a:cubicBezTo>
                  <a:pt x="4344287" y="855232"/>
                  <a:pt x="4337614" y="860001"/>
                  <a:pt x="4331606" y="863662"/>
                </a:cubicBezTo>
                <a:cubicBezTo>
                  <a:pt x="4329945" y="865138"/>
                  <a:pt x="4329493" y="865769"/>
                  <a:pt x="4329801" y="865872"/>
                </a:cubicBezTo>
                <a:cubicBezTo>
                  <a:pt x="4330726" y="866181"/>
                  <a:pt x="4338491" y="861737"/>
                  <a:pt x="4340970" y="861102"/>
                </a:cubicBezTo>
                <a:cubicBezTo>
                  <a:pt x="4345193" y="858183"/>
                  <a:pt x="4347756" y="855364"/>
                  <a:pt x="4350201" y="853350"/>
                </a:cubicBezTo>
                <a:cubicBezTo>
                  <a:pt x="4351103" y="853385"/>
                  <a:pt x="4351548" y="853158"/>
                  <a:pt x="4351768" y="852923"/>
                </a:cubicBezTo>
                <a:cubicBezTo>
                  <a:pt x="4351987" y="852689"/>
                  <a:pt x="4351980" y="852445"/>
                  <a:pt x="4351980" y="852445"/>
                </a:cubicBezTo>
                <a:cubicBezTo>
                  <a:pt x="4351766" y="852194"/>
                  <a:pt x="4351607" y="852067"/>
                  <a:pt x="4351475" y="852031"/>
                </a:cubicBezTo>
                <a:close/>
                <a:moveTo>
                  <a:pt x="4512206" y="851032"/>
                </a:moveTo>
                <a:cubicBezTo>
                  <a:pt x="4512816" y="851123"/>
                  <a:pt x="4512775" y="851567"/>
                  <a:pt x="4511725" y="852540"/>
                </a:cubicBezTo>
                <a:cubicBezTo>
                  <a:pt x="4509611" y="853919"/>
                  <a:pt x="4505763" y="855271"/>
                  <a:pt x="4502239" y="856393"/>
                </a:cubicBezTo>
                <a:lnTo>
                  <a:pt x="4500816" y="856833"/>
                </a:lnTo>
                <a:lnTo>
                  <a:pt x="4503901" y="854389"/>
                </a:lnTo>
                <a:lnTo>
                  <a:pt x="4506182" y="852516"/>
                </a:lnTo>
                <a:lnTo>
                  <a:pt x="4508790" y="851638"/>
                </a:lnTo>
                <a:cubicBezTo>
                  <a:pt x="4510339" y="851201"/>
                  <a:pt x="4511598" y="850940"/>
                  <a:pt x="4512206" y="851032"/>
                </a:cubicBezTo>
                <a:close/>
                <a:moveTo>
                  <a:pt x="2218514" y="850383"/>
                </a:moveTo>
                <a:lnTo>
                  <a:pt x="2217519" y="851661"/>
                </a:lnTo>
                <a:lnTo>
                  <a:pt x="2206373" y="857068"/>
                </a:lnTo>
                <a:lnTo>
                  <a:pt x="2205190" y="858848"/>
                </a:lnTo>
                <a:lnTo>
                  <a:pt x="2198944" y="862020"/>
                </a:lnTo>
                <a:cubicBezTo>
                  <a:pt x="2198944" y="862020"/>
                  <a:pt x="2196825" y="866357"/>
                  <a:pt x="2194851" y="864482"/>
                </a:cubicBezTo>
                <a:cubicBezTo>
                  <a:pt x="2193840" y="863378"/>
                  <a:pt x="2204465" y="857449"/>
                  <a:pt x="2198808" y="861024"/>
                </a:cubicBezTo>
                <a:close/>
                <a:moveTo>
                  <a:pt x="2241215" y="847226"/>
                </a:moveTo>
                <a:lnTo>
                  <a:pt x="2232605" y="854610"/>
                </a:lnTo>
                <a:lnTo>
                  <a:pt x="2231309" y="855217"/>
                </a:lnTo>
                <a:cubicBezTo>
                  <a:pt x="2227097" y="857729"/>
                  <a:pt x="2223026" y="860356"/>
                  <a:pt x="2222601" y="860385"/>
                </a:cubicBezTo>
                <a:lnTo>
                  <a:pt x="2199442" y="872340"/>
                </a:lnTo>
                <a:lnTo>
                  <a:pt x="2199315" y="869192"/>
                </a:lnTo>
                <a:lnTo>
                  <a:pt x="2220574" y="857865"/>
                </a:lnTo>
                <a:close/>
                <a:moveTo>
                  <a:pt x="4805547" y="846819"/>
                </a:moveTo>
                <a:cubicBezTo>
                  <a:pt x="4804907" y="847132"/>
                  <a:pt x="4803449" y="848208"/>
                  <a:pt x="4800789" y="850449"/>
                </a:cubicBezTo>
                <a:cubicBezTo>
                  <a:pt x="4796449" y="855131"/>
                  <a:pt x="4791304" y="860098"/>
                  <a:pt x="4786649" y="863977"/>
                </a:cubicBezTo>
                <a:lnTo>
                  <a:pt x="4783720" y="866488"/>
                </a:lnTo>
                <a:lnTo>
                  <a:pt x="4787537" y="864144"/>
                </a:lnTo>
                <a:lnTo>
                  <a:pt x="4781674" y="868243"/>
                </a:lnTo>
                <a:lnTo>
                  <a:pt x="4766279" y="881440"/>
                </a:lnTo>
                <a:lnTo>
                  <a:pt x="4758687" y="889379"/>
                </a:lnTo>
                <a:lnTo>
                  <a:pt x="4764192" y="885671"/>
                </a:lnTo>
                <a:lnTo>
                  <a:pt x="4771768" y="880814"/>
                </a:lnTo>
                <a:lnTo>
                  <a:pt x="4799740" y="853648"/>
                </a:lnTo>
                <a:cubicBezTo>
                  <a:pt x="4801280" y="852413"/>
                  <a:pt x="4804202" y="849372"/>
                  <a:pt x="4805410" y="847760"/>
                </a:cubicBezTo>
                <a:cubicBezTo>
                  <a:pt x="4806013" y="846954"/>
                  <a:pt x="4806188" y="846506"/>
                  <a:pt x="4805547" y="846819"/>
                </a:cubicBezTo>
                <a:close/>
                <a:moveTo>
                  <a:pt x="4351828" y="846443"/>
                </a:moveTo>
                <a:cubicBezTo>
                  <a:pt x="4351824" y="846322"/>
                  <a:pt x="4351437" y="846418"/>
                  <a:pt x="4350770" y="846685"/>
                </a:cubicBezTo>
                <a:cubicBezTo>
                  <a:pt x="4346099" y="848552"/>
                  <a:pt x="4327719" y="858753"/>
                  <a:pt x="4331532" y="860741"/>
                </a:cubicBezTo>
                <a:cubicBezTo>
                  <a:pt x="4333336" y="860811"/>
                  <a:pt x="4339176" y="856009"/>
                  <a:pt x="4342592" y="854032"/>
                </a:cubicBezTo>
                <a:cubicBezTo>
                  <a:pt x="4342996" y="853561"/>
                  <a:pt x="4345728" y="851923"/>
                  <a:pt x="4348146" y="850273"/>
                </a:cubicBezTo>
                <a:cubicBezTo>
                  <a:pt x="4350566" y="848624"/>
                  <a:pt x="4352672" y="846962"/>
                  <a:pt x="4351828" y="846443"/>
                </a:cubicBezTo>
                <a:close/>
                <a:moveTo>
                  <a:pt x="2389820" y="845289"/>
                </a:moveTo>
                <a:lnTo>
                  <a:pt x="2369510" y="855262"/>
                </a:lnTo>
                <a:cubicBezTo>
                  <a:pt x="2359873" y="860164"/>
                  <a:pt x="2350737" y="864899"/>
                  <a:pt x="2341810" y="869337"/>
                </a:cubicBezTo>
                <a:cubicBezTo>
                  <a:pt x="2340266" y="870392"/>
                  <a:pt x="2318976" y="879606"/>
                  <a:pt x="2320169" y="882638"/>
                </a:cubicBezTo>
                <a:cubicBezTo>
                  <a:pt x="2321228" y="884539"/>
                  <a:pt x="2334913" y="876848"/>
                  <a:pt x="2323489" y="881332"/>
                </a:cubicBezTo>
                <a:cubicBezTo>
                  <a:pt x="2340630" y="873466"/>
                  <a:pt x="2355145" y="865735"/>
                  <a:pt x="2371438" y="857750"/>
                </a:cubicBezTo>
                <a:cubicBezTo>
                  <a:pt x="2371852" y="857728"/>
                  <a:pt x="2375868" y="855247"/>
                  <a:pt x="2380018" y="852881"/>
                </a:cubicBezTo>
                <a:lnTo>
                  <a:pt x="2381293" y="852315"/>
                </a:lnTo>
                <a:close/>
                <a:moveTo>
                  <a:pt x="4483564" y="841880"/>
                </a:moveTo>
                <a:cubicBezTo>
                  <a:pt x="4483781" y="841669"/>
                  <a:pt x="4484371" y="841852"/>
                  <a:pt x="4485692" y="842772"/>
                </a:cubicBezTo>
                <a:cubicBezTo>
                  <a:pt x="4485692" y="842772"/>
                  <a:pt x="4484755" y="843034"/>
                  <a:pt x="4483666" y="843340"/>
                </a:cubicBezTo>
                <a:cubicBezTo>
                  <a:pt x="4483500" y="842691"/>
                  <a:pt x="4483346" y="842090"/>
                  <a:pt x="4483564" y="841880"/>
                </a:cubicBezTo>
                <a:close/>
                <a:moveTo>
                  <a:pt x="4770156" y="841525"/>
                </a:moveTo>
                <a:cubicBezTo>
                  <a:pt x="4770156" y="841525"/>
                  <a:pt x="4767123" y="843670"/>
                  <a:pt x="4766670" y="844592"/>
                </a:cubicBezTo>
                <a:cubicBezTo>
                  <a:pt x="4766519" y="844899"/>
                  <a:pt x="4766655" y="845071"/>
                  <a:pt x="4767285" y="844981"/>
                </a:cubicBezTo>
                <a:cubicBezTo>
                  <a:pt x="4769036" y="844734"/>
                  <a:pt x="4770208" y="843805"/>
                  <a:pt x="4770716" y="842969"/>
                </a:cubicBezTo>
                <a:cubicBezTo>
                  <a:pt x="4771223" y="842135"/>
                  <a:pt x="4771065" y="841395"/>
                  <a:pt x="4770156" y="841525"/>
                </a:cubicBezTo>
                <a:close/>
                <a:moveTo>
                  <a:pt x="4515219" y="840635"/>
                </a:moveTo>
                <a:cubicBezTo>
                  <a:pt x="4515524" y="840847"/>
                  <a:pt x="4515222" y="841466"/>
                  <a:pt x="4514556" y="842305"/>
                </a:cubicBezTo>
                <a:lnTo>
                  <a:pt x="4512200" y="844780"/>
                </a:lnTo>
                <a:lnTo>
                  <a:pt x="4498703" y="850343"/>
                </a:lnTo>
                <a:lnTo>
                  <a:pt x="4498941" y="850172"/>
                </a:lnTo>
                <a:cubicBezTo>
                  <a:pt x="4500914" y="848575"/>
                  <a:pt x="4508284" y="843451"/>
                  <a:pt x="4512445" y="841408"/>
                </a:cubicBezTo>
                <a:cubicBezTo>
                  <a:pt x="4513139" y="841067"/>
                  <a:pt x="4513745" y="840812"/>
                  <a:pt x="4514220" y="840673"/>
                </a:cubicBezTo>
                <a:cubicBezTo>
                  <a:pt x="4514695" y="840535"/>
                  <a:pt x="4515041" y="840511"/>
                  <a:pt x="4515219" y="840635"/>
                </a:cubicBezTo>
                <a:close/>
                <a:moveTo>
                  <a:pt x="4362964" y="839724"/>
                </a:moveTo>
                <a:cubicBezTo>
                  <a:pt x="4362598" y="839814"/>
                  <a:pt x="4362132" y="839999"/>
                  <a:pt x="4361610" y="840252"/>
                </a:cubicBezTo>
                <a:cubicBezTo>
                  <a:pt x="4358477" y="841774"/>
                  <a:pt x="4353300" y="845770"/>
                  <a:pt x="4355297" y="846576"/>
                </a:cubicBezTo>
                <a:cubicBezTo>
                  <a:pt x="4355714" y="846591"/>
                  <a:pt x="4358035" y="845182"/>
                  <a:pt x="4360145" y="843620"/>
                </a:cubicBezTo>
                <a:cubicBezTo>
                  <a:pt x="4362254" y="842059"/>
                  <a:pt x="4364151" y="840350"/>
                  <a:pt x="4363720" y="839765"/>
                </a:cubicBezTo>
                <a:cubicBezTo>
                  <a:pt x="4363595" y="839640"/>
                  <a:pt x="4363329" y="839634"/>
                  <a:pt x="4362964" y="839724"/>
                </a:cubicBezTo>
                <a:close/>
                <a:moveTo>
                  <a:pt x="4374771" y="839195"/>
                </a:moveTo>
                <a:cubicBezTo>
                  <a:pt x="4374681" y="839055"/>
                  <a:pt x="4374060" y="839292"/>
                  <a:pt x="4373217" y="839743"/>
                </a:cubicBezTo>
                <a:cubicBezTo>
                  <a:pt x="4370690" y="841090"/>
                  <a:pt x="4366186" y="844337"/>
                  <a:pt x="4368153" y="844959"/>
                </a:cubicBezTo>
                <a:cubicBezTo>
                  <a:pt x="4368985" y="844990"/>
                  <a:pt x="4371547" y="842171"/>
                  <a:pt x="4371547" y="842171"/>
                </a:cubicBezTo>
                <a:cubicBezTo>
                  <a:pt x="4374064" y="840241"/>
                  <a:pt x="4374891" y="839382"/>
                  <a:pt x="4374771" y="839195"/>
                </a:cubicBezTo>
                <a:close/>
                <a:moveTo>
                  <a:pt x="5861368" y="838282"/>
                </a:moveTo>
                <a:cubicBezTo>
                  <a:pt x="5861368" y="838282"/>
                  <a:pt x="5861196" y="838844"/>
                  <a:pt x="5861134" y="839406"/>
                </a:cubicBezTo>
                <a:cubicBezTo>
                  <a:pt x="5861071" y="839966"/>
                  <a:pt x="5861120" y="840524"/>
                  <a:pt x="5861563" y="840514"/>
                </a:cubicBezTo>
                <a:cubicBezTo>
                  <a:pt x="5862447" y="840495"/>
                  <a:pt x="5863135" y="838243"/>
                  <a:pt x="5861368" y="838282"/>
                </a:cubicBezTo>
                <a:close/>
                <a:moveTo>
                  <a:pt x="2230964" y="837017"/>
                </a:moveTo>
                <a:lnTo>
                  <a:pt x="2231831" y="837085"/>
                </a:lnTo>
                <a:lnTo>
                  <a:pt x="2227096" y="841018"/>
                </a:lnTo>
                <a:lnTo>
                  <a:pt x="2223013" y="844993"/>
                </a:lnTo>
                <a:lnTo>
                  <a:pt x="2192575" y="861456"/>
                </a:lnTo>
                <a:cubicBezTo>
                  <a:pt x="2191013" y="862569"/>
                  <a:pt x="2182664" y="866330"/>
                  <a:pt x="2182368" y="864171"/>
                </a:cubicBezTo>
                <a:lnTo>
                  <a:pt x="2192140" y="858302"/>
                </a:lnTo>
                <a:cubicBezTo>
                  <a:pt x="2202193" y="853417"/>
                  <a:pt x="2212839" y="847655"/>
                  <a:pt x="2221904" y="841833"/>
                </a:cubicBezTo>
                <a:cubicBezTo>
                  <a:pt x="2224454" y="841657"/>
                  <a:pt x="2226985" y="840309"/>
                  <a:pt x="2228410" y="838199"/>
                </a:cubicBezTo>
                <a:cubicBezTo>
                  <a:pt x="2228835" y="838169"/>
                  <a:pt x="2229543" y="838371"/>
                  <a:pt x="2230109" y="838332"/>
                </a:cubicBezTo>
                <a:cubicBezTo>
                  <a:pt x="2230675" y="838294"/>
                  <a:pt x="2231102" y="838013"/>
                  <a:pt x="2230964" y="837017"/>
                </a:cubicBezTo>
                <a:close/>
                <a:moveTo>
                  <a:pt x="2377517" y="836280"/>
                </a:moveTo>
                <a:cubicBezTo>
                  <a:pt x="2376088" y="838306"/>
                  <a:pt x="2373597" y="839571"/>
                  <a:pt x="2371109" y="839696"/>
                </a:cubicBezTo>
                <a:cubicBezTo>
                  <a:pt x="2371814" y="838602"/>
                  <a:pt x="2372580" y="838035"/>
                  <a:pt x="2373589" y="837598"/>
                </a:cubicBezTo>
                <a:cubicBezTo>
                  <a:pt x="2374597" y="837160"/>
                  <a:pt x="2375846" y="836853"/>
                  <a:pt x="2377517" y="836280"/>
                </a:cubicBezTo>
                <a:close/>
                <a:moveTo>
                  <a:pt x="2380026" y="835176"/>
                </a:moveTo>
                <a:cubicBezTo>
                  <a:pt x="2380142" y="836148"/>
                  <a:pt x="2379722" y="836413"/>
                  <a:pt x="2379169" y="836440"/>
                </a:cubicBezTo>
                <a:cubicBezTo>
                  <a:pt x="2378616" y="836468"/>
                  <a:pt x="2377930" y="836258"/>
                  <a:pt x="2377517" y="836280"/>
                </a:cubicBezTo>
                <a:cubicBezTo>
                  <a:pt x="2377459" y="835795"/>
                  <a:pt x="2377637" y="835541"/>
                  <a:pt x="2378055" y="835398"/>
                </a:cubicBezTo>
                <a:cubicBezTo>
                  <a:pt x="2378473" y="835254"/>
                  <a:pt x="2379129" y="835222"/>
                  <a:pt x="2380026" y="835176"/>
                </a:cubicBezTo>
                <a:close/>
                <a:moveTo>
                  <a:pt x="4815257" y="834108"/>
                </a:moveTo>
                <a:lnTo>
                  <a:pt x="4795643" y="847191"/>
                </a:lnTo>
                <a:cubicBezTo>
                  <a:pt x="4787907" y="852354"/>
                  <a:pt x="4780249" y="857380"/>
                  <a:pt x="4770377" y="863525"/>
                </a:cubicBezTo>
                <a:cubicBezTo>
                  <a:pt x="4768908" y="864751"/>
                  <a:pt x="4749759" y="875769"/>
                  <a:pt x="4751056" y="877788"/>
                </a:cubicBezTo>
                <a:cubicBezTo>
                  <a:pt x="4753087" y="878517"/>
                  <a:pt x="4766668" y="867102"/>
                  <a:pt x="4765198" y="868327"/>
                </a:cubicBezTo>
                <a:cubicBezTo>
                  <a:pt x="4770799" y="865498"/>
                  <a:pt x="4773879" y="863029"/>
                  <a:pt x="4780426" y="859897"/>
                </a:cubicBezTo>
                <a:cubicBezTo>
                  <a:pt x="4773041" y="867214"/>
                  <a:pt x="4762994" y="870842"/>
                  <a:pt x="4755398" y="877173"/>
                </a:cubicBezTo>
                <a:cubicBezTo>
                  <a:pt x="4753087" y="878517"/>
                  <a:pt x="4751933" y="881901"/>
                  <a:pt x="4748854" y="884371"/>
                </a:cubicBezTo>
                <a:cubicBezTo>
                  <a:pt x="4741609" y="891669"/>
                  <a:pt x="4728692" y="898754"/>
                  <a:pt x="4721096" y="905085"/>
                </a:cubicBezTo>
                <a:cubicBezTo>
                  <a:pt x="4723337" y="902733"/>
                  <a:pt x="4717211" y="907838"/>
                  <a:pt x="4717421" y="908825"/>
                </a:cubicBezTo>
                <a:cubicBezTo>
                  <a:pt x="4718089" y="911951"/>
                  <a:pt x="4724598" y="904589"/>
                  <a:pt x="4725438" y="904469"/>
                </a:cubicBezTo>
                <a:cubicBezTo>
                  <a:pt x="4736009" y="897208"/>
                  <a:pt x="4746335" y="889982"/>
                  <a:pt x="4756619" y="883144"/>
                </a:cubicBezTo>
                <a:lnTo>
                  <a:pt x="4770090" y="874864"/>
                </a:lnTo>
                <a:lnTo>
                  <a:pt x="4771685" y="873302"/>
                </a:lnTo>
                <a:cubicBezTo>
                  <a:pt x="4785343" y="860900"/>
                  <a:pt x="4799106" y="848993"/>
                  <a:pt x="4812232" y="837132"/>
                </a:cubicBezTo>
                <a:close/>
                <a:moveTo>
                  <a:pt x="4394262" y="824886"/>
                </a:moveTo>
                <a:cubicBezTo>
                  <a:pt x="4386570" y="827671"/>
                  <a:pt x="4376400" y="831335"/>
                  <a:pt x="4367949" y="837010"/>
                </a:cubicBezTo>
                <a:cubicBezTo>
                  <a:pt x="4367949" y="837010"/>
                  <a:pt x="4365362" y="838857"/>
                  <a:pt x="4365386" y="839829"/>
                </a:cubicBezTo>
                <a:cubicBezTo>
                  <a:pt x="4368078" y="842039"/>
                  <a:pt x="4378116" y="833346"/>
                  <a:pt x="4379757" y="832437"/>
                </a:cubicBezTo>
                <a:cubicBezTo>
                  <a:pt x="4386593" y="828645"/>
                  <a:pt x="4390896" y="828809"/>
                  <a:pt x="4394262" y="824886"/>
                </a:cubicBezTo>
                <a:close/>
                <a:moveTo>
                  <a:pt x="4401933" y="821127"/>
                </a:moveTo>
                <a:cubicBezTo>
                  <a:pt x="4401516" y="821110"/>
                  <a:pt x="4401320" y="821631"/>
                  <a:pt x="4401334" y="822157"/>
                </a:cubicBezTo>
                <a:cubicBezTo>
                  <a:pt x="4401349" y="822685"/>
                  <a:pt x="4401570" y="823219"/>
                  <a:pt x="4401987" y="823235"/>
                </a:cubicBezTo>
                <a:cubicBezTo>
                  <a:pt x="4401987" y="823235"/>
                  <a:pt x="4402741" y="820184"/>
                  <a:pt x="4401933" y="821127"/>
                </a:cubicBezTo>
                <a:close/>
                <a:moveTo>
                  <a:pt x="5844232" y="819554"/>
                </a:moveTo>
                <a:cubicBezTo>
                  <a:pt x="5843532" y="819569"/>
                  <a:pt x="5842907" y="819712"/>
                  <a:pt x="5842337" y="819952"/>
                </a:cubicBezTo>
                <a:cubicBezTo>
                  <a:pt x="5841769" y="820193"/>
                  <a:pt x="5841253" y="820533"/>
                  <a:pt x="5840771" y="820942"/>
                </a:cubicBezTo>
                <a:cubicBezTo>
                  <a:pt x="5839810" y="821758"/>
                  <a:pt x="5838982" y="822852"/>
                  <a:pt x="5838122" y="823989"/>
                </a:cubicBezTo>
                <a:cubicBezTo>
                  <a:pt x="5841806" y="823908"/>
                  <a:pt x="5842496" y="821657"/>
                  <a:pt x="5844232" y="819554"/>
                </a:cubicBezTo>
                <a:close/>
                <a:moveTo>
                  <a:pt x="4830636" y="818740"/>
                </a:moveTo>
                <a:lnTo>
                  <a:pt x="4810915" y="830852"/>
                </a:lnTo>
                <a:cubicBezTo>
                  <a:pt x="4801572" y="836773"/>
                  <a:pt x="4792725" y="842477"/>
                  <a:pt x="4784061" y="847857"/>
                </a:cubicBezTo>
                <a:cubicBezTo>
                  <a:pt x="4782591" y="849083"/>
                  <a:pt x="4761796" y="860504"/>
                  <a:pt x="4763303" y="863511"/>
                </a:cubicBezTo>
                <a:cubicBezTo>
                  <a:pt x="4764566" y="865366"/>
                  <a:pt x="4777761" y="856208"/>
                  <a:pt x="4766560" y="861863"/>
                </a:cubicBezTo>
                <a:cubicBezTo>
                  <a:pt x="4783258" y="852207"/>
                  <a:pt x="4797294" y="842931"/>
                  <a:pt x="4813117" y="833230"/>
                </a:cubicBezTo>
                <a:cubicBezTo>
                  <a:pt x="4813537" y="833171"/>
                  <a:pt x="4817388" y="830253"/>
                  <a:pt x="4821388" y="827440"/>
                </a:cubicBezTo>
                <a:lnTo>
                  <a:pt x="4822629" y="826741"/>
                </a:lnTo>
                <a:close/>
                <a:moveTo>
                  <a:pt x="4429313" y="814943"/>
                </a:moveTo>
                <a:cubicBezTo>
                  <a:pt x="4428904" y="814996"/>
                  <a:pt x="4428392" y="815147"/>
                  <a:pt x="4427933" y="815353"/>
                </a:cubicBezTo>
                <a:cubicBezTo>
                  <a:pt x="4427474" y="815558"/>
                  <a:pt x="4427072" y="815815"/>
                  <a:pt x="4426880" y="816081"/>
                </a:cubicBezTo>
                <a:cubicBezTo>
                  <a:pt x="4426624" y="816436"/>
                  <a:pt x="4426746" y="816805"/>
                  <a:pt x="4427621" y="817083"/>
                </a:cubicBezTo>
                <a:cubicBezTo>
                  <a:pt x="4428453" y="817114"/>
                  <a:pt x="4428428" y="816141"/>
                  <a:pt x="4429261" y="816173"/>
                </a:cubicBezTo>
                <a:cubicBezTo>
                  <a:pt x="4430535" y="815126"/>
                  <a:pt x="4430131" y="814838"/>
                  <a:pt x="4429313" y="814943"/>
                </a:cubicBezTo>
                <a:close/>
                <a:moveTo>
                  <a:pt x="4817237" y="810614"/>
                </a:moveTo>
                <a:cubicBezTo>
                  <a:pt x="4815977" y="812827"/>
                  <a:pt x="4813562" y="814355"/>
                  <a:pt x="4811041" y="814713"/>
                </a:cubicBezTo>
                <a:cubicBezTo>
                  <a:pt x="4811653" y="813524"/>
                  <a:pt x="4812379" y="812871"/>
                  <a:pt x="4813364" y="812329"/>
                </a:cubicBezTo>
                <a:cubicBezTo>
                  <a:pt x="4814349" y="811787"/>
                  <a:pt x="4815591" y="811357"/>
                  <a:pt x="4817237" y="810614"/>
                </a:cubicBezTo>
                <a:close/>
                <a:moveTo>
                  <a:pt x="4819687" y="809250"/>
                </a:moveTo>
                <a:cubicBezTo>
                  <a:pt x="4819898" y="810237"/>
                  <a:pt x="4819495" y="810549"/>
                  <a:pt x="4818935" y="810628"/>
                </a:cubicBezTo>
                <a:cubicBezTo>
                  <a:pt x="4818375" y="810707"/>
                  <a:pt x="4817657" y="810555"/>
                  <a:pt x="4817237" y="810614"/>
                </a:cubicBezTo>
                <a:cubicBezTo>
                  <a:pt x="4817131" y="810121"/>
                  <a:pt x="4817288" y="809844"/>
                  <a:pt x="4817700" y="809659"/>
                </a:cubicBezTo>
                <a:cubicBezTo>
                  <a:pt x="4818111" y="809473"/>
                  <a:pt x="4818776" y="809379"/>
                  <a:pt x="4819687" y="809250"/>
                </a:cubicBezTo>
                <a:close/>
                <a:moveTo>
                  <a:pt x="2282894" y="808003"/>
                </a:moveTo>
                <a:cubicBezTo>
                  <a:pt x="2282894" y="808003"/>
                  <a:pt x="2282756" y="808557"/>
                  <a:pt x="2282725" y="809104"/>
                </a:cubicBezTo>
                <a:cubicBezTo>
                  <a:pt x="2282693" y="809651"/>
                  <a:pt x="2282767" y="810190"/>
                  <a:pt x="2283192" y="810161"/>
                </a:cubicBezTo>
                <a:cubicBezTo>
                  <a:pt x="2284042" y="810103"/>
                  <a:pt x="2284594" y="807886"/>
                  <a:pt x="2282894" y="808003"/>
                </a:cubicBezTo>
                <a:close/>
                <a:moveTo>
                  <a:pt x="1701731" y="804546"/>
                </a:moveTo>
                <a:cubicBezTo>
                  <a:pt x="1703432" y="804429"/>
                  <a:pt x="1702879" y="806646"/>
                  <a:pt x="1702029" y="806705"/>
                </a:cubicBezTo>
                <a:cubicBezTo>
                  <a:pt x="1701604" y="806734"/>
                  <a:pt x="1701529" y="806195"/>
                  <a:pt x="1701561" y="805648"/>
                </a:cubicBezTo>
                <a:cubicBezTo>
                  <a:pt x="1701594" y="805102"/>
                  <a:pt x="1701731" y="804546"/>
                  <a:pt x="1701731" y="804546"/>
                </a:cubicBezTo>
                <a:close/>
                <a:moveTo>
                  <a:pt x="4437771" y="797047"/>
                </a:moveTo>
                <a:lnTo>
                  <a:pt x="4437760" y="798119"/>
                </a:lnTo>
                <a:lnTo>
                  <a:pt x="4437755" y="798619"/>
                </a:lnTo>
                <a:cubicBezTo>
                  <a:pt x="4437754" y="798743"/>
                  <a:pt x="4437754" y="798777"/>
                  <a:pt x="4437756" y="798644"/>
                </a:cubicBezTo>
                <a:lnTo>
                  <a:pt x="4437760" y="798119"/>
                </a:lnTo>
                <a:lnTo>
                  <a:pt x="4437762" y="798045"/>
                </a:lnTo>
                <a:cubicBezTo>
                  <a:pt x="4437766" y="797579"/>
                  <a:pt x="4437771" y="797047"/>
                  <a:pt x="4437771" y="797047"/>
                </a:cubicBezTo>
                <a:close/>
                <a:moveTo>
                  <a:pt x="5878453" y="796330"/>
                </a:moveTo>
                <a:cubicBezTo>
                  <a:pt x="5877871" y="796576"/>
                  <a:pt x="5877102" y="796964"/>
                  <a:pt x="5876118" y="797523"/>
                </a:cubicBezTo>
                <a:cubicBezTo>
                  <a:pt x="5868239" y="801996"/>
                  <a:pt x="5856064" y="809660"/>
                  <a:pt x="5848367" y="816194"/>
                </a:cubicBezTo>
                <a:cubicBezTo>
                  <a:pt x="5857380" y="812901"/>
                  <a:pt x="5864137" y="807420"/>
                  <a:pt x="5873692" y="801878"/>
                </a:cubicBezTo>
                <a:cubicBezTo>
                  <a:pt x="5875605" y="800857"/>
                  <a:pt x="5877817" y="799040"/>
                  <a:pt x="5879039" y="797693"/>
                </a:cubicBezTo>
                <a:cubicBezTo>
                  <a:pt x="5880261" y="796346"/>
                  <a:pt x="5880495" y="795470"/>
                  <a:pt x="5878453" y="796330"/>
                </a:cubicBezTo>
                <a:close/>
                <a:moveTo>
                  <a:pt x="4523190" y="795778"/>
                </a:moveTo>
                <a:cubicBezTo>
                  <a:pt x="4521866" y="797770"/>
                  <a:pt x="4512732" y="804692"/>
                  <a:pt x="4511541" y="805920"/>
                </a:cubicBezTo>
                <a:cubicBezTo>
                  <a:pt x="4507847" y="808795"/>
                  <a:pt x="4504995" y="811122"/>
                  <a:pt x="4502540" y="813205"/>
                </a:cubicBezTo>
                <a:lnTo>
                  <a:pt x="4501275" y="814317"/>
                </a:lnTo>
                <a:lnTo>
                  <a:pt x="4489352" y="819391"/>
                </a:lnTo>
                <a:lnTo>
                  <a:pt x="4502442" y="810859"/>
                </a:lnTo>
                <a:cubicBezTo>
                  <a:pt x="4505035" y="809237"/>
                  <a:pt x="4511276" y="803127"/>
                  <a:pt x="4516549" y="799021"/>
                </a:cubicBezTo>
                <a:lnTo>
                  <a:pt x="4521128" y="795958"/>
                </a:lnTo>
                <a:lnTo>
                  <a:pt x="4521791" y="795812"/>
                </a:lnTo>
                <a:close/>
                <a:moveTo>
                  <a:pt x="4470950" y="788921"/>
                </a:moveTo>
                <a:cubicBezTo>
                  <a:pt x="4471416" y="788789"/>
                  <a:pt x="4471177" y="789403"/>
                  <a:pt x="4470531" y="790382"/>
                </a:cubicBezTo>
                <a:lnTo>
                  <a:pt x="4470045" y="791005"/>
                </a:lnTo>
                <a:lnTo>
                  <a:pt x="4454389" y="798245"/>
                </a:lnTo>
                <a:lnTo>
                  <a:pt x="4455863" y="797154"/>
                </a:lnTo>
                <a:cubicBezTo>
                  <a:pt x="4460669" y="793645"/>
                  <a:pt x="4465571" y="790431"/>
                  <a:pt x="4470950" y="788921"/>
                </a:cubicBezTo>
                <a:close/>
                <a:moveTo>
                  <a:pt x="1978179" y="783742"/>
                </a:moveTo>
                <a:cubicBezTo>
                  <a:pt x="1986573" y="784850"/>
                  <a:pt x="1973824" y="803959"/>
                  <a:pt x="1964788" y="799389"/>
                </a:cubicBezTo>
                <a:cubicBezTo>
                  <a:pt x="1964788" y="799389"/>
                  <a:pt x="1971532" y="785760"/>
                  <a:pt x="1978179" y="783742"/>
                </a:cubicBezTo>
                <a:close/>
                <a:moveTo>
                  <a:pt x="2442888" y="779943"/>
                </a:moveTo>
                <a:lnTo>
                  <a:pt x="2442613" y="780509"/>
                </a:lnTo>
                <a:lnTo>
                  <a:pt x="2424176" y="792984"/>
                </a:lnTo>
                <a:cubicBezTo>
                  <a:pt x="2412854" y="801090"/>
                  <a:pt x="2401777" y="809462"/>
                  <a:pt x="2390944" y="818067"/>
                </a:cubicBezTo>
                <a:cubicBezTo>
                  <a:pt x="2387024" y="821357"/>
                  <a:pt x="2377622" y="828832"/>
                  <a:pt x="2372158" y="833177"/>
                </a:cubicBezTo>
                <a:cubicBezTo>
                  <a:pt x="2366423" y="836397"/>
                  <a:pt x="2370228" y="832135"/>
                  <a:pt x="2373453" y="830019"/>
                </a:cubicBezTo>
                <a:lnTo>
                  <a:pt x="2406754" y="802877"/>
                </a:lnTo>
                <a:close/>
                <a:moveTo>
                  <a:pt x="4869136" y="776527"/>
                </a:moveTo>
                <a:cubicBezTo>
                  <a:pt x="4870817" y="776289"/>
                  <a:pt x="4870434" y="778547"/>
                  <a:pt x="4869593" y="778666"/>
                </a:cubicBezTo>
                <a:cubicBezTo>
                  <a:pt x="4869172" y="778725"/>
                  <a:pt x="4869059" y="778191"/>
                  <a:pt x="4869050" y="777641"/>
                </a:cubicBezTo>
                <a:cubicBezTo>
                  <a:pt x="4869041" y="777091"/>
                  <a:pt x="4869136" y="776527"/>
                  <a:pt x="4869136" y="776527"/>
                </a:cubicBezTo>
                <a:close/>
                <a:moveTo>
                  <a:pt x="1722377" y="769507"/>
                </a:moveTo>
                <a:lnTo>
                  <a:pt x="1694260" y="789348"/>
                </a:lnTo>
                <a:cubicBezTo>
                  <a:pt x="1682806" y="797896"/>
                  <a:pt x="1671605" y="806713"/>
                  <a:pt x="1660662" y="815765"/>
                </a:cubicBezTo>
                <a:cubicBezTo>
                  <a:pt x="1656706" y="819222"/>
                  <a:pt x="1647207" y="827085"/>
                  <a:pt x="1641688" y="831656"/>
                </a:cubicBezTo>
                <a:cubicBezTo>
                  <a:pt x="1635866" y="835074"/>
                  <a:pt x="1639686" y="830621"/>
                  <a:pt x="1642952" y="828384"/>
                </a:cubicBezTo>
                <a:lnTo>
                  <a:pt x="1676582" y="799849"/>
                </a:lnTo>
                <a:close/>
                <a:moveTo>
                  <a:pt x="5992505" y="769353"/>
                </a:moveTo>
                <a:cubicBezTo>
                  <a:pt x="5992549" y="769868"/>
                  <a:pt x="5992314" y="770130"/>
                  <a:pt x="5991946" y="770139"/>
                </a:cubicBezTo>
                <a:lnTo>
                  <a:pt x="5991664" y="769984"/>
                </a:lnTo>
                <a:close/>
                <a:moveTo>
                  <a:pt x="3120028" y="763785"/>
                </a:moveTo>
                <a:cubicBezTo>
                  <a:pt x="3121513" y="763739"/>
                  <a:pt x="3103924" y="784779"/>
                  <a:pt x="3083881" y="807864"/>
                </a:cubicBezTo>
                <a:cubicBezTo>
                  <a:pt x="3084833" y="804595"/>
                  <a:pt x="3084833" y="804595"/>
                  <a:pt x="3081432" y="803509"/>
                </a:cubicBezTo>
                <a:cubicBezTo>
                  <a:pt x="3084833" y="804595"/>
                  <a:pt x="3051957" y="838772"/>
                  <a:pt x="3041732" y="846229"/>
                </a:cubicBezTo>
                <a:cubicBezTo>
                  <a:pt x="3097984" y="784967"/>
                  <a:pt x="3118543" y="763833"/>
                  <a:pt x="3120028" y="763785"/>
                </a:cubicBezTo>
                <a:close/>
                <a:moveTo>
                  <a:pt x="4523729" y="760782"/>
                </a:moveTo>
                <a:lnTo>
                  <a:pt x="4520894" y="763102"/>
                </a:lnTo>
                <a:lnTo>
                  <a:pt x="4501901" y="777637"/>
                </a:lnTo>
                <a:lnTo>
                  <a:pt x="4493161" y="780635"/>
                </a:lnTo>
                <a:lnTo>
                  <a:pt x="4481877" y="785563"/>
                </a:lnTo>
                <a:lnTo>
                  <a:pt x="4485816" y="782362"/>
                </a:lnTo>
                <a:cubicBezTo>
                  <a:pt x="4492616" y="778566"/>
                  <a:pt x="4499345" y="774491"/>
                  <a:pt x="4506085" y="769967"/>
                </a:cubicBezTo>
                <a:lnTo>
                  <a:pt x="4515403" y="763049"/>
                </a:lnTo>
                <a:lnTo>
                  <a:pt x="4515362" y="763329"/>
                </a:lnTo>
                <a:cubicBezTo>
                  <a:pt x="4516195" y="763188"/>
                  <a:pt x="4518061" y="762632"/>
                  <a:pt x="4521464" y="761505"/>
                </a:cubicBezTo>
                <a:close/>
                <a:moveTo>
                  <a:pt x="2898045" y="758456"/>
                </a:moveTo>
                <a:cubicBezTo>
                  <a:pt x="2899961" y="758258"/>
                  <a:pt x="2901416" y="758982"/>
                  <a:pt x="2901751" y="761025"/>
                </a:cubicBezTo>
                <a:cubicBezTo>
                  <a:pt x="2900798" y="764295"/>
                  <a:pt x="2896875" y="767659"/>
                  <a:pt x="2893191" y="770205"/>
                </a:cubicBezTo>
                <a:cubicBezTo>
                  <a:pt x="2889506" y="772751"/>
                  <a:pt x="2886060" y="774481"/>
                  <a:pt x="2886060" y="774481"/>
                </a:cubicBezTo>
                <a:cubicBezTo>
                  <a:pt x="2882387" y="767947"/>
                  <a:pt x="2892297" y="759049"/>
                  <a:pt x="2898045" y="758456"/>
                </a:cubicBezTo>
                <a:close/>
                <a:moveTo>
                  <a:pt x="2332790" y="750331"/>
                </a:moveTo>
                <a:cubicBezTo>
                  <a:pt x="2337304" y="748580"/>
                  <a:pt x="2336982" y="750658"/>
                  <a:pt x="2323960" y="762232"/>
                </a:cubicBezTo>
                <a:cubicBezTo>
                  <a:pt x="2306826" y="776884"/>
                  <a:pt x="2289206" y="790616"/>
                  <a:pt x="2272080" y="804655"/>
                </a:cubicBezTo>
                <a:lnTo>
                  <a:pt x="2264749" y="811289"/>
                </a:lnTo>
                <a:lnTo>
                  <a:pt x="2261509" y="813671"/>
                </a:lnTo>
                <a:cubicBezTo>
                  <a:pt x="2257117" y="817075"/>
                  <a:pt x="2250883" y="821653"/>
                  <a:pt x="2244563" y="826509"/>
                </a:cubicBezTo>
                <a:lnTo>
                  <a:pt x="2233302" y="835864"/>
                </a:lnTo>
                <a:lnTo>
                  <a:pt x="2231499" y="836101"/>
                </a:lnTo>
                <a:cubicBezTo>
                  <a:pt x="2231074" y="836256"/>
                  <a:pt x="2230895" y="836519"/>
                  <a:pt x="2230964" y="837017"/>
                </a:cubicBezTo>
                <a:cubicBezTo>
                  <a:pt x="2230044" y="837081"/>
                  <a:pt x="2229371" y="837127"/>
                  <a:pt x="2228945" y="837282"/>
                </a:cubicBezTo>
                <a:cubicBezTo>
                  <a:pt x="2228519" y="837438"/>
                  <a:pt x="2228342" y="837701"/>
                  <a:pt x="2228410" y="838199"/>
                </a:cubicBezTo>
                <a:cubicBezTo>
                  <a:pt x="2226709" y="838820"/>
                  <a:pt x="2225433" y="839159"/>
                  <a:pt x="2224406" y="839628"/>
                </a:cubicBezTo>
                <a:cubicBezTo>
                  <a:pt x="2223381" y="840097"/>
                  <a:pt x="2222605" y="840694"/>
                  <a:pt x="2221904" y="841833"/>
                </a:cubicBezTo>
                <a:cubicBezTo>
                  <a:pt x="2213546" y="845511"/>
                  <a:pt x="2204834" y="850008"/>
                  <a:pt x="2195838" y="854778"/>
                </a:cubicBezTo>
                <a:lnTo>
                  <a:pt x="2190580" y="857538"/>
                </a:lnTo>
                <a:lnTo>
                  <a:pt x="2236000" y="821756"/>
                </a:lnTo>
                <a:lnTo>
                  <a:pt x="2224116" y="831840"/>
                </a:lnTo>
                <a:cubicBezTo>
                  <a:pt x="2220848" y="834077"/>
                  <a:pt x="2217030" y="838530"/>
                  <a:pt x="2222850" y="835111"/>
                </a:cubicBezTo>
                <a:cubicBezTo>
                  <a:pt x="2228370" y="830541"/>
                  <a:pt x="2237868" y="822678"/>
                  <a:pt x="2241825" y="819222"/>
                </a:cubicBezTo>
                <a:cubicBezTo>
                  <a:pt x="2252769" y="810170"/>
                  <a:pt x="2263968" y="801352"/>
                  <a:pt x="2275424" y="792805"/>
                </a:cubicBezTo>
                <a:lnTo>
                  <a:pt x="2303539" y="772963"/>
                </a:lnTo>
                <a:lnTo>
                  <a:pt x="2268292" y="796318"/>
                </a:lnTo>
                <a:lnTo>
                  <a:pt x="2312594" y="761417"/>
                </a:lnTo>
                <a:cubicBezTo>
                  <a:pt x="2318923" y="757667"/>
                  <a:pt x="2328275" y="752084"/>
                  <a:pt x="2332790" y="750331"/>
                </a:cubicBezTo>
                <a:close/>
                <a:moveTo>
                  <a:pt x="1768514" y="750248"/>
                </a:moveTo>
                <a:lnTo>
                  <a:pt x="1767167" y="751473"/>
                </a:lnTo>
                <a:cubicBezTo>
                  <a:pt x="1763802" y="754167"/>
                  <a:pt x="1759353" y="757291"/>
                  <a:pt x="1755538" y="760352"/>
                </a:cubicBezTo>
                <a:lnTo>
                  <a:pt x="1754479" y="761294"/>
                </a:lnTo>
                <a:lnTo>
                  <a:pt x="1747718" y="765264"/>
                </a:lnTo>
                <a:cubicBezTo>
                  <a:pt x="1740343" y="769788"/>
                  <a:pt x="1733219" y="774386"/>
                  <a:pt x="1726532" y="779037"/>
                </a:cubicBezTo>
                <a:cubicBezTo>
                  <a:pt x="1696494" y="798709"/>
                  <a:pt x="1670565" y="823292"/>
                  <a:pt x="1641813" y="846057"/>
                </a:cubicBezTo>
                <a:cubicBezTo>
                  <a:pt x="1640963" y="846116"/>
                  <a:pt x="1636156" y="849633"/>
                  <a:pt x="1636020" y="848638"/>
                </a:cubicBezTo>
                <a:cubicBezTo>
                  <a:pt x="1635882" y="847642"/>
                  <a:pt x="1645083" y="837621"/>
                  <a:pt x="1645933" y="837562"/>
                </a:cubicBezTo>
                <a:cubicBezTo>
                  <a:pt x="1655413" y="828528"/>
                  <a:pt x="1671561" y="817022"/>
                  <a:pt x="1680346" y="810215"/>
                </a:cubicBezTo>
                <a:cubicBezTo>
                  <a:pt x="1697920" y="796600"/>
                  <a:pt x="1710662" y="786335"/>
                  <a:pt x="1728650" y="774701"/>
                </a:cubicBezTo>
                <a:cubicBezTo>
                  <a:pt x="1736543" y="769464"/>
                  <a:pt x="1744218" y="764639"/>
                  <a:pt x="1751789" y="760055"/>
                </a:cubicBezTo>
                <a:close/>
                <a:moveTo>
                  <a:pt x="5977551" y="748986"/>
                </a:moveTo>
                <a:cubicBezTo>
                  <a:pt x="5977872" y="748850"/>
                  <a:pt x="5978315" y="748840"/>
                  <a:pt x="5978801" y="749346"/>
                </a:cubicBezTo>
                <a:cubicBezTo>
                  <a:pt x="5978801" y="749346"/>
                  <a:pt x="5978007" y="750395"/>
                  <a:pt x="5977033" y="749384"/>
                </a:cubicBezTo>
                <a:cubicBezTo>
                  <a:pt x="5977033" y="749384"/>
                  <a:pt x="5977230" y="749122"/>
                  <a:pt x="5977551" y="748986"/>
                </a:cubicBezTo>
                <a:close/>
                <a:moveTo>
                  <a:pt x="5980017" y="747748"/>
                </a:moveTo>
                <a:lnTo>
                  <a:pt x="5981511" y="748254"/>
                </a:lnTo>
                <a:cubicBezTo>
                  <a:pt x="5981599" y="749285"/>
                  <a:pt x="5980717" y="749304"/>
                  <a:pt x="5978801" y="749346"/>
                </a:cubicBezTo>
                <a:lnTo>
                  <a:pt x="5979659" y="747764"/>
                </a:lnTo>
                <a:lnTo>
                  <a:pt x="5979667" y="747965"/>
                </a:lnTo>
                <a:close/>
                <a:moveTo>
                  <a:pt x="5975683" y="744078"/>
                </a:moveTo>
                <a:cubicBezTo>
                  <a:pt x="5953774" y="755225"/>
                  <a:pt x="5927488" y="768701"/>
                  <a:pt x="5904694" y="779866"/>
                </a:cubicBezTo>
                <a:cubicBezTo>
                  <a:pt x="5901337" y="782004"/>
                  <a:pt x="5881014" y="791050"/>
                  <a:pt x="5881196" y="793112"/>
                </a:cubicBezTo>
                <a:lnTo>
                  <a:pt x="5886096" y="792828"/>
                </a:lnTo>
                <a:lnTo>
                  <a:pt x="5885762" y="793011"/>
                </a:lnTo>
                <a:lnTo>
                  <a:pt x="5886237" y="792820"/>
                </a:lnTo>
                <a:lnTo>
                  <a:pt x="5890603" y="792568"/>
                </a:lnTo>
                <a:cubicBezTo>
                  <a:pt x="5903862" y="788340"/>
                  <a:pt x="5924237" y="777942"/>
                  <a:pt x="5903514" y="785864"/>
                </a:cubicBezTo>
                <a:lnTo>
                  <a:pt x="5886237" y="792820"/>
                </a:lnTo>
                <a:lnTo>
                  <a:pt x="5886096" y="792828"/>
                </a:lnTo>
                <a:lnTo>
                  <a:pt x="5891962" y="789607"/>
                </a:lnTo>
                <a:cubicBezTo>
                  <a:pt x="5918623" y="771991"/>
                  <a:pt x="5948547" y="759640"/>
                  <a:pt x="5977033" y="749384"/>
                </a:cubicBezTo>
                <a:cubicBezTo>
                  <a:pt x="5945655" y="767102"/>
                  <a:pt x="5913216" y="782779"/>
                  <a:pt x="5881060" y="801718"/>
                </a:cubicBezTo>
                <a:cubicBezTo>
                  <a:pt x="5866255" y="810557"/>
                  <a:pt x="5852418" y="819892"/>
                  <a:pt x="5838964" y="829627"/>
                </a:cubicBezTo>
                <a:lnTo>
                  <a:pt x="5801440" y="858219"/>
                </a:lnTo>
                <a:lnTo>
                  <a:pt x="5845508" y="811680"/>
                </a:lnTo>
                <a:lnTo>
                  <a:pt x="5853127" y="806455"/>
                </a:lnTo>
                <a:cubicBezTo>
                  <a:pt x="5863387" y="798832"/>
                  <a:pt x="5874769" y="792218"/>
                  <a:pt x="5886002" y="785606"/>
                </a:cubicBezTo>
                <a:cubicBezTo>
                  <a:pt x="5890375" y="783275"/>
                  <a:pt x="5904124" y="773339"/>
                  <a:pt x="5902730" y="777673"/>
                </a:cubicBezTo>
                <a:cubicBezTo>
                  <a:pt x="5904499" y="777633"/>
                  <a:pt x="5906414" y="777592"/>
                  <a:pt x="5907118" y="775511"/>
                </a:cubicBezTo>
                <a:cubicBezTo>
                  <a:pt x="5928972" y="765399"/>
                  <a:pt x="5949909" y="753243"/>
                  <a:pt x="5975683" y="744078"/>
                </a:cubicBezTo>
                <a:close/>
                <a:moveTo>
                  <a:pt x="2545404" y="741068"/>
                </a:moveTo>
                <a:lnTo>
                  <a:pt x="2544441" y="742761"/>
                </a:lnTo>
                <a:lnTo>
                  <a:pt x="2539176" y="745760"/>
                </a:lnTo>
                <a:cubicBezTo>
                  <a:pt x="2537267" y="746705"/>
                  <a:pt x="2537933" y="746017"/>
                  <a:pt x="2543414" y="742356"/>
                </a:cubicBezTo>
                <a:close/>
                <a:moveTo>
                  <a:pt x="5815717" y="740772"/>
                </a:moveTo>
                <a:cubicBezTo>
                  <a:pt x="5815572" y="740743"/>
                  <a:pt x="5815464" y="740810"/>
                  <a:pt x="5815356" y="740941"/>
                </a:cubicBezTo>
                <a:cubicBezTo>
                  <a:pt x="5815138" y="741204"/>
                  <a:pt x="5814925" y="741725"/>
                  <a:pt x="5814454" y="742251"/>
                </a:cubicBezTo>
                <a:cubicBezTo>
                  <a:pt x="5808312" y="744622"/>
                  <a:pt x="5801557" y="750104"/>
                  <a:pt x="5795434" y="754366"/>
                </a:cubicBezTo>
                <a:cubicBezTo>
                  <a:pt x="5793771" y="756038"/>
                  <a:pt x="5793333" y="756735"/>
                  <a:pt x="5793666" y="756824"/>
                </a:cubicBezTo>
                <a:cubicBezTo>
                  <a:pt x="5794666" y="757093"/>
                  <a:pt x="5802599" y="751888"/>
                  <a:pt x="5805184" y="751057"/>
                </a:cubicBezTo>
                <a:cubicBezTo>
                  <a:pt x="5809467" y="747694"/>
                  <a:pt x="5811997" y="744541"/>
                  <a:pt x="5814454" y="742251"/>
                </a:cubicBezTo>
                <a:cubicBezTo>
                  <a:pt x="5815412" y="742231"/>
                  <a:pt x="5815869" y="741962"/>
                  <a:pt x="5816085" y="741699"/>
                </a:cubicBezTo>
                <a:cubicBezTo>
                  <a:pt x="5816303" y="741437"/>
                  <a:pt x="5816280" y="741180"/>
                  <a:pt x="5816280" y="741180"/>
                </a:cubicBezTo>
                <a:cubicBezTo>
                  <a:pt x="5816037" y="740926"/>
                  <a:pt x="5815860" y="740801"/>
                  <a:pt x="5815717" y="740772"/>
                </a:cubicBezTo>
                <a:close/>
                <a:moveTo>
                  <a:pt x="5875841" y="740427"/>
                </a:moveTo>
                <a:cubicBezTo>
                  <a:pt x="5875624" y="740480"/>
                  <a:pt x="5874797" y="740939"/>
                  <a:pt x="5873045" y="742010"/>
                </a:cubicBezTo>
                <a:cubicBezTo>
                  <a:pt x="5844198" y="756575"/>
                  <a:pt x="5819248" y="775186"/>
                  <a:pt x="5795886" y="791696"/>
                </a:cubicBezTo>
                <a:cubicBezTo>
                  <a:pt x="5787452" y="798247"/>
                  <a:pt x="5775995" y="804003"/>
                  <a:pt x="5771188" y="811506"/>
                </a:cubicBezTo>
                <a:lnTo>
                  <a:pt x="5772071" y="811487"/>
                </a:lnTo>
                <a:cubicBezTo>
                  <a:pt x="5772957" y="811468"/>
                  <a:pt x="5781538" y="804915"/>
                  <a:pt x="5785028" y="802602"/>
                </a:cubicBezTo>
                <a:cubicBezTo>
                  <a:pt x="5813424" y="782883"/>
                  <a:pt x="5839211" y="762018"/>
                  <a:pt x="5869792" y="745350"/>
                </a:cubicBezTo>
                <a:cubicBezTo>
                  <a:pt x="5871647" y="743761"/>
                  <a:pt x="5876491" y="740268"/>
                  <a:pt x="5875841" y="740427"/>
                </a:cubicBezTo>
                <a:close/>
                <a:moveTo>
                  <a:pt x="6018562" y="740372"/>
                </a:moveTo>
                <a:cubicBezTo>
                  <a:pt x="6019930" y="740191"/>
                  <a:pt x="6019777" y="740969"/>
                  <a:pt x="6016795" y="743185"/>
                </a:cubicBezTo>
                <a:cubicBezTo>
                  <a:pt x="6005415" y="749799"/>
                  <a:pt x="5999363" y="753200"/>
                  <a:pt x="5988686" y="757734"/>
                </a:cubicBezTo>
                <a:cubicBezTo>
                  <a:pt x="5954509" y="775513"/>
                  <a:pt x="5924676" y="788896"/>
                  <a:pt x="5890841" y="808905"/>
                </a:cubicBezTo>
                <a:cubicBezTo>
                  <a:pt x="5871582" y="819991"/>
                  <a:pt x="5857833" y="829927"/>
                  <a:pt x="5838902" y="843072"/>
                </a:cubicBezTo>
                <a:cubicBezTo>
                  <a:pt x="5829436" y="849645"/>
                  <a:pt x="5812094" y="860690"/>
                  <a:pt x="5801792" y="869519"/>
                </a:cubicBezTo>
                <a:cubicBezTo>
                  <a:pt x="5800907" y="869538"/>
                  <a:pt x="5790841" y="879393"/>
                  <a:pt x="5790932" y="880423"/>
                </a:cubicBezTo>
                <a:cubicBezTo>
                  <a:pt x="5791022" y="881454"/>
                  <a:pt x="5796189" y="878073"/>
                  <a:pt x="5797073" y="878053"/>
                </a:cubicBezTo>
                <a:cubicBezTo>
                  <a:pt x="5828076" y="856042"/>
                  <a:pt x="5856245" y="832026"/>
                  <a:pt x="5888415" y="813259"/>
                </a:cubicBezTo>
                <a:cubicBezTo>
                  <a:pt x="5917125" y="795427"/>
                  <a:pt x="5953026" y="778816"/>
                  <a:pt x="5983788" y="764208"/>
                </a:cubicBezTo>
                <a:cubicBezTo>
                  <a:pt x="5989061" y="762028"/>
                  <a:pt x="5996143" y="758605"/>
                  <a:pt x="5998706" y="757516"/>
                </a:cubicBezTo>
                <a:cubicBezTo>
                  <a:pt x="6002389" y="757437"/>
                  <a:pt x="5999918" y="759554"/>
                  <a:pt x="6002570" y="759497"/>
                </a:cubicBezTo>
                <a:cubicBezTo>
                  <a:pt x="6002570" y="759497"/>
                  <a:pt x="6007138" y="759398"/>
                  <a:pt x="6007047" y="758368"/>
                </a:cubicBezTo>
                <a:cubicBezTo>
                  <a:pt x="6007138" y="759398"/>
                  <a:pt x="5998466" y="764921"/>
                  <a:pt x="5990588" y="769394"/>
                </a:cubicBezTo>
                <a:lnTo>
                  <a:pt x="5989620" y="768387"/>
                </a:lnTo>
                <a:lnTo>
                  <a:pt x="5989672" y="768356"/>
                </a:lnTo>
                <a:lnTo>
                  <a:pt x="5995250" y="765701"/>
                </a:lnTo>
                <a:cubicBezTo>
                  <a:pt x="5998193" y="763894"/>
                  <a:pt x="6001431" y="761673"/>
                  <a:pt x="6002660" y="760528"/>
                </a:cubicBezTo>
                <a:lnTo>
                  <a:pt x="5989672" y="768356"/>
                </a:lnTo>
                <a:lnTo>
                  <a:pt x="5989615" y="768383"/>
                </a:lnTo>
                <a:lnTo>
                  <a:pt x="5989620" y="768387"/>
                </a:lnTo>
                <a:lnTo>
                  <a:pt x="5983061" y="772341"/>
                </a:lnTo>
                <a:cubicBezTo>
                  <a:pt x="5971147" y="779755"/>
                  <a:pt x="5980132" y="775171"/>
                  <a:pt x="5990588" y="769394"/>
                </a:cubicBezTo>
                <a:lnTo>
                  <a:pt x="5991664" y="769984"/>
                </a:lnTo>
                <a:lnTo>
                  <a:pt x="5986880" y="773569"/>
                </a:lnTo>
                <a:cubicBezTo>
                  <a:pt x="5980789" y="777211"/>
                  <a:pt x="5973451" y="779403"/>
                  <a:pt x="5966206" y="782658"/>
                </a:cubicBezTo>
                <a:cubicBezTo>
                  <a:pt x="5922489" y="806151"/>
                  <a:pt x="5878905" y="829469"/>
                  <a:pt x="5840206" y="858014"/>
                </a:cubicBezTo>
                <a:cubicBezTo>
                  <a:pt x="5824720" y="870053"/>
                  <a:pt x="5809384" y="882087"/>
                  <a:pt x="5794693" y="893075"/>
                </a:cubicBezTo>
                <a:cubicBezTo>
                  <a:pt x="5779590" y="903556"/>
                  <a:pt x="5763819" y="914008"/>
                  <a:pt x="5748094" y="924976"/>
                </a:cubicBezTo>
                <a:lnTo>
                  <a:pt x="5741502" y="929955"/>
                </a:lnTo>
                <a:lnTo>
                  <a:pt x="5739600" y="923528"/>
                </a:lnTo>
                <a:lnTo>
                  <a:pt x="5796548" y="863385"/>
                </a:lnTo>
                <a:lnTo>
                  <a:pt x="5797700" y="863240"/>
                </a:lnTo>
                <a:cubicBezTo>
                  <a:pt x="5803662" y="858809"/>
                  <a:pt x="5813921" y="851187"/>
                  <a:pt x="5818205" y="847824"/>
                </a:cubicBezTo>
                <a:cubicBezTo>
                  <a:pt x="5865485" y="812725"/>
                  <a:pt x="5916810" y="781667"/>
                  <a:pt x="5972092" y="757063"/>
                </a:cubicBezTo>
                <a:cubicBezTo>
                  <a:pt x="5982769" y="752529"/>
                  <a:pt x="5995034" y="745895"/>
                  <a:pt x="6003376" y="746746"/>
                </a:cubicBezTo>
                <a:cubicBezTo>
                  <a:pt x="6008739" y="745597"/>
                  <a:pt x="6008633" y="744395"/>
                  <a:pt x="6011196" y="743307"/>
                </a:cubicBezTo>
                <a:cubicBezTo>
                  <a:pt x="6014303" y="741690"/>
                  <a:pt x="6017193" y="740552"/>
                  <a:pt x="6018562" y="740372"/>
                </a:cubicBezTo>
                <a:close/>
                <a:moveTo>
                  <a:pt x="4887043" y="739994"/>
                </a:moveTo>
                <a:lnTo>
                  <a:pt x="4860578" y="761846"/>
                </a:lnTo>
                <a:cubicBezTo>
                  <a:pt x="4849830" y="771214"/>
                  <a:pt x="4839356" y="780833"/>
                  <a:pt x="4829155" y="790669"/>
                </a:cubicBezTo>
                <a:cubicBezTo>
                  <a:pt x="4825479" y="794410"/>
                  <a:pt x="4816625" y="802952"/>
                  <a:pt x="4811480" y="807919"/>
                </a:cubicBezTo>
                <a:cubicBezTo>
                  <a:pt x="4805950" y="811753"/>
                  <a:pt x="4809413" y="807026"/>
                  <a:pt x="4812494" y="804555"/>
                </a:cubicBezTo>
                <a:lnTo>
                  <a:pt x="4843790" y="773611"/>
                </a:lnTo>
                <a:close/>
                <a:moveTo>
                  <a:pt x="4550263" y="738522"/>
                </a:moveTo>
                <a:lnTo>
                  <a:pt x="4543067" y="744963"/>
                </a:lnTo>
                <a:lnTo>
                  <a:pt x="4535921" y="750808"/>
                </a:lnTo>
                <a:lnTo>
                  <a:pt x="4531478" y="751839"/>
                </a:lnTo>
                <a:lnTo>
                  <a:pt x="4529529" y="752445"/>
                </a:lnTo>
                <a:lnTo>
                  <a:pt x="4545271" y="740161"/>
                </a:lnTo>
                <a:lnTo>
                  <a:pt x="4547521" y="739324"/>
                </a:lnTo>
                <a:close/>
                <a:moveTo>
                  <a:pt x="2699296" y="737779"/>
                </a:moveTo>
                <a:cubicBezTo>
                  <a:pt x="2698089" y="738959"/>
                  <a:pt x="2697093" y="740008"/>
                  <a:pt x="2696961" y="740059"/>
                </a:cubicBezTo>
                <a:cubicBezTo>
                  <a:pt x="2696895" y="740084"/>
                  <a:pt x="2697044" y="739859"/>
                  <a:pt x="2697493" y="739277"/>
                </a:cubicBezTo>
                <a:lnTo>
                  <a:pt x="2697954" y="738695"/>
                </a:lnTo>
                <a:close/>
                <a:moveTo>
                  <a:pt x="1857463" y="737612"/>
                </a:moveTo>
                <a:lnTo>
                  <a:pt x="1854485" y="739377"/>
                </a:lnTo>
                <a:cubicBezTo>
                  <a:pt x="1845684" y="743882"/>
                  <a:pt x="1836974" y="748380"/>
                  <a:pt x="1828127" y="755275"/>
                </a:cubicBezTo>
                <a:cubicBezTo>
                  <a:pt x="1827968" y="754114"/>
                  <a:pt x="1817085" y="765423"/>
                  <a:pt x="1823734" y="761779"/>
                </a:cubicBezTo>
                <a:lnTo>
                  <a:pt x="1839200" y="752975"/>
                </a:lnTo>
                <a:close/>
                <a:moveTo>
                  <a:pt x="1802550" y="736647"/>
                </a:moveTo>
                <a:lnTo>
                  <a:pt x="1803839" y="738736"/>
                </a:lnTo>
                <a:cubicBezTo>
                  <a:pt x="1803413" y="739269"/>
                  <a:pt x="1802912" y="739010"/>
                  <a:pt x="1802608" y="738486"/>
                </a:cubicBezTo>
                <a:cubicBezTo>
                  <a:pt x="1802302" y="737963"/>
                  <a:pt x="1802194" y="737175"/>
                  <a:pt x="1802550" y="736647"/>
                </a:cubicBezTo>
                <a:close/>
                <a:moveTo>
                  <a:pt x="2348810" y="735790"/>
                </a:moveTo>
                <a:cubicBezTo>
                  <a:pt x="2360091" y="735105"/>
                  <a:pt x="2345608" y="746361"/>
                  <a:pt x="2341993" y="746088"/>
                </a:cubicBezTo>
                <a:cubicBezTo>
                  <a:pt x="2340787" y="745999"/>
                  <a:pt x="2340790" y="744625"/>
                  <a:pt x="2343357" y="741103"/>
                </a:cubicBezTo>
                <a:cubicBezTo>
                  <a:pt x="2346679" y="740094"/>
                  <a:pt x="2345486" y="736799"/>
                  <a:pt x="2348810" y="735790"/>
                </a:cubicBezTo>
                <a:close/>
                <a:moveTo>
                  <a:pt x="5815725" y="734825"/>
                </a:moveTo>
                <a:cubicBezTo>
                  <a:pt x="5815715" y="734696"/>
                  <a:pt x="5815311" y="734823"/>
                  <a:pt x="5814621" y="735148"/>
                </a:cubicBezTo>
                <a:cubicBezTo>
                  <a:pt x="5809796" y="737425"/>
                  <a:pt x="5790996" y="749408"/>
                  <a:pt x="5795163" y="751275"/>
                </a:cubicBezTo>
                <a:cubicBezTo>
                  <a:pt x="5797079" y="751233"/>
                  <a:pt x="5802951" y="745771"/>
                  <a:pt x="5806439" y="743458"/>
                </a:cubicBezTo>
                <a:cubicBezTo>
                  <a:pt x="5807233" y="742408"/>
                  <a:pt x="5817584" y="735817"/>
                  <a:pt x="5815725" y="734825"/>
                </a:cubicBezTo>
                <a:close/>
                <a:moveTo>
                  <a:pt x="5972952" y="734154"/>
                </a:moveTo>
                <a:lnTo>
                  <a:pt x="5969545" y="737691"/>
                </a:lnTo>
                <a:lnTo>
                  <a:pt x="5969219" y="738332"/>
                </a:lnTo>
                <a:lnTo>
                  <a:pt x="5967851" y="738915"/>
                </a:lnTo>
                <a:cubicBezTo>
                  <a:pt x="5940863" y="754473"/>
                  <a:pt x="5916210" y="764645"/>
                  <a:pt x="5883949" y="782382"/>
                </a:cubicBezTo>
                <a:cubicBezTo>
                  <a:pt x="5873039" y="788470"/>
                  <a:pt x="5861544" y="795904"/>
                  <a:pt x="5850197" y="803744"/>
                </a:cubicBezTo>
                <a:lnTo>
                  <a:pt x="5849477" y="804265"/>
                </a:lnTo>
                <a:lnTo>
                  <a:pt x="5844671" y="804652"/>
                </a:lnTo>
                <a:lnTo>
                  <a:pt x="5884459" y="778070"/>
                </a:lnTo>
                <a:cubicBezTo>
                  <a:pt x="5912331" y="762492"/>
                  <a:pt x="5942076" y="748079"/>
                  <a:pt x="5972045" y="734522"/>
                </a:cubicBezTo>
                <a:close/>
                <a:moveTo>
                  <a:pt x="2607704" y="732266"/>
                </a:moveTo>
                <a:cubicBezTo>
                  <a:pt x="2598611" y="738829"/>
                  <a:pt x="2589867" y="743056"/>
                  <a:pt x="2581209" y="747278"/>
                </a:cubicBezTo>
                <a:lnTo>
                  <a:pt x="2567719" y="755059"/>
                </a:lnTo>
                <a:lnTo>
                  <a:pt x="2569278" y="752341"/>
                </a:lnTo>
                <a:close/>
                <a:moveTo>
                  <a:pt x="1821720" y="730903"/>
                </a:moveTo>
                <a:lnTo>
                  <a:pt x="1822703" y="731836"/>
                </a:lnTo>
                <a:cubicBezTo>
                  <a:pt x="1812924" y="737916"/>
                  <a:pt x="1804501" y="742772"/>
                  <a:pt x="1815603" y="735037"/>
                </a:cubicBezTo>
                <a:close/>
                <a:moveTo>
                  <a:pt x="1821769" y="730870"/>
                </a:moveTo>
                <a:lnTo>
                  <a:pt x="1821720" y="730903"/>
                </a:lnTo>
                <a:lnTo>
                  <a:pt x="1821716" y="730899"/>
                </a:lnTo>
                <a:close/>
                <a:moveTo>
                  <a:pt x="5985890" y="729503"/>
                </a:moveTo>
                <a:cubicBezTo>
                  <a:pt x="5986542" y="729561"/>
                  <a:pt x="5986527" y="730035"/>
                  <a:pt x="5985479" y="731133"/>
                </a:cubicBezTo>
                <a:cubicBezTo>
                  <a:pt x="5983329" y="732728"/>
                  <a:pt x="5979342" y="734406"/>
                  <a:pt x="5975683" y="735820"/>
                </a:cubicBezTo>
                <a:lnTo>
                  <a:pt x="5974204" y="736378"/>
                </a:lnTo>
                <a:lnTo>
                  <a:pt x="5977312" y="733589"/>
                </a:lnTo>
                <a:lnTo>
                  <a:pt x="5979605" y="731458"/>
                </a:lnTo>
                <a:lnTo>
                  <a:pt x="5982311" y="730363"/>
                </a:lnTo>
                <a:cubicBezTo>
                  <a:pt x="5983922" y="729800"/>
                  <a:pt x="5985239" y="729444"/>
                  <a:pt x="5985890" y="729503"/>
                </a:cubicBezTo>
                <a:close/>
                <a:moveTo>
                  <a:pt x="2552345" y="728861"/>
                </a:moveTo>
                <a:lnTo>
                  <a:pt x="2551008" y="731212"/>
                </a:lnTo>
                <a:lnTo>
                  <a:pt x="2543855" y="734654"/>
                </a:lnTo>
                <a:cubicBezTo>
                  <a:pt x="2536746" y="738310"/>
                  <a:pt x="2529341" y="742092"/>
                  <a:pt x="2521817" y="745984"/>
                </a:cubicBezTo>
                <a:lnTo>
                  <a:pt x="2520571" y="746641"/>
                </a:lnTo>
                <a:lnTo>
                  <a:pt x="2521884" y="745398"/>
                </a:lnTo>
                <a:lnTo>
                  <a:pt x="2531905" y="740160"/>
                </a:lnTo>
                <a:close/>
                <a:moveTo>
                  <a:pt x="2601168" y="727550"/>
                </a:moveTo>
                <a:cubicBezTo>
                  <a:pt x="2593310" y="733969"/>
                  <a:pt x="2583195" y="736596"/>
                  <a:pt x="2575220" y="742044"/>
                </a:cubicBezTo>
                <a:lnTo>
                  <a:pt x="2575155" y="742103"/>
                </a:lnTo>
                <a:lnTo>
                  <a:pt x="2576574" y="739632"/>
                </a:lnTo>
                <a:lnTo>
                  <a:pt x="2579550" y="738244"/>
                </a:lnTo>
                <a:cubicBezTo>
                  <a:pt x="2583162" y="736028"/>
                  <a:pt x="2586342" y="733832"/>
                  <a:pt x="2585571" y="734360"/>
                </a:cubicBezTo>
                <a:cubicBezTo>
                  <a:pt x="2591284" y="732117"/>
                  <a:pt x="2594508" y="730002"/>
                  <a:pt x="2601168" y="727550"/>
                </a:cubicBezTo>
                <a:close/>
                <a:moveTo>
                  <a:pt x="5827887" y="726988"/>
                </a:moveTo>
                <a:cubicBezTo>
                  <a:pt x="5827746" y="726863"/>
                  <a:pt x="5827464" y="726875"/>
                  <a:pt x="5827081" y="726993"/>
                </a:cubicBezTo>
                <a:cubicBezTo>
                  <a:pt x="5826700" y="727112"/>
                  <a:pt x="5826219" y="727336"/>
                  <a:pt x="5825683" y="727639"/>
                </a:cubicBezTo>
                <a:cubicBezTo>
                  <a:pt x="5822463" y="729451"/>
                  <a:pt x="5817242" y="734018"/>
                  <a:pt x="5819409" y="734745"/>
                </a:cubicBezTo>
                <a:cubicBezTo>
                  <a:pt x="5820294" y="734725"/>
                  <a:pt x="5828875" y="728173"/>
                  <a:pt x="5827887" y="726988"/>
                </a:cubicBezTo>
                <a:close/>
                <a:moveTo>
                  <a:pt x="4494761" y="725887"/>
                </a:moveTo>
                <a:cubicBezTo>
                  <a:pt x="4495258" y="726020"/>
                  <a:pt x="4495197" y="726750"/>
                  <a:pt x="4494353" y="727714"/>
                </a:cubicBezTo>
                <a:cubicBezTo>
                  <a:pt x="4493508" y="728680"/>
                  <a:pt x="4491878" y="729880"/>
                  <a:pt x="4489239" y="730957"/>
                </a:cubicBezTo>
                <a:cubicBezTo>
                  <a:pt x="4490739" y="728650"/>
                  <a:pt x="4492076" y="727255"/>
                  <a:pt x="4493090" y="726524"/>
                </a:cubicBezTo>
                <a:cubicBezTo>
                  <a:pt x="4493850" y="725975"/>
                  <a:pt x="4494429" y="725798"/>
                  <a:pt x="4494761" y="725887"/>
                </a:cubicBezTo>
                <a:close/>
                <a:moveTo>
                  <a:pt x="5839552" y="725681"/>
                </a:moveTo>
                <a:cubicBezTo>
                  <a:pt x="5839449" y="725539"/>
                  <a:pt x="5838805" y="725831"/>
                  <a:pt x="5837942" y="726360"/>
                </a:cubicBezTo>
                <a:cubicBezTo>
                  <a:pt x="5835354" y="727950"/>
                  <a:pt x="5830795" y="731679"/>
                  <a:pt x="5832919" y="732214"/>
                </a:cubicBezTo>
                <a:cubicBezTo>
                  <a:pt x="5833802" y="732195"/>
                  <a:pt x="5836333" y="729042"/>
                  <a:pt x="5836333" y="729042"/>
                </a:cubicBezTo>
                <a:cubicBezTo>
                  <a:pt x="5838871" y="726836"/>
                  <a:pt x="5839691" y="725872"/>
                  <a:pt x="5839552" y="725681"/>
                </a:cubicBezTo>
                <a:close/>
                <a:moveTo>
                  <a:pt x="2605223" y="725391"/>
                </a:moveTo>
                <a:cubicBezTo>
                  <a:pt x="2604624" y="727375"/>
                  <a:pt x="2603657" y="727424"/>
                  <a:pt x="2601168" y="727550"/>
                </a:cubicBezTo>
                <a:cubicBezTo>
                  <a:pt x="2601525" y="727043"/>
                  <a:pt x="2602090" y="726526"/>
                  <a:pt x="2602790" y="726125"/>
                </a:cubicBezTo>
                <a:cubicBezTo>
                  <a:pt x="2603490" y="725723"/>
                  <a:pt x="2604324" y="725436"/>
                  <a:pt x="2605223" y="725391"/>
                </a:cubicBezTo>
                <a:close/>
                <a:moveTo>
                  <a:pt x="1833883" y="722685"/>
                </a:moveTo>
                <a:cubicBezTo>
                  <a:pt x="1832757" y="723852"/>
                  <a:pt x="1829749" y="726154"/>
                  <a:pt x="1827007" y="728040"/>
                </a:cubicBezTo>
                <a:lnTo>
                  <a:pt x="1821769" y="730870"/>
                </a:lnTo>
                <a:close/>
                <a:moveTo>
                  <a:pt x="5954955" y="721617"/>
                </a:moveTo>
                <a:cubicBezTo>
                  <a:pt x="5955172" y="721380"/>
                  <a:pt x="5955807" y="721536"/>
                  <a:pt x="5957267" y="722427"/>
                </a:cubicBezTo>
                <a:cubicBezTo>
                  <a:pt x="5957267" y="722427"/>
                  <a:pt x="5956293" y="722766"/>
                  <a:pt x="5955158" y="723160"/>
                </a:cubicBezTo>
                <a:cubicBezTo>
                  <a:pt x="5954940" y="722482"/>
                  <a:pt x="5954738" y="721853"/>
                  <a:pt x="5954955" y="721617"/>
                </a:cubicBezTo>
                <a:close/>
                <a:moveTo>
                  <a:pt x="2400326" y="720145"/>
                </a:moveTo>
                <a:lnTo>
                  <a:pt x="2374544" y="742134"/>
                </a:lnTo>
                <a:lnTo>
                  <a:pt x="2359882" y="750166"/>
                </a:lnTo>
                <a:lnTo>
                  <a:pt x="2355384" y="753291"/>
                </a:lnTo>
                <a:lnTo>
                  <a:pt x="2372639" y="743759"/>
                </a:lnTo>
                <a:lnTo>
                  <a:pt x="2326414" y="783187"/>
                </a:lnTo>
                <a:lnTo>
                  <a:pt x="2320372" y="786937"/>
                </a:lnTo>
                <a:cubicBezTo>
                  <a:pt x="2300578" y="799868"/>
                  <a:pt x="2281420" y="813383"/>
                  <a:pt x="2263501" y="828112"/>
                </a:cubicBezTo>
                <a:lnTo>
                  <a:pt x="2247180" y="842110"/>
                </a:lnTo>
                <a:lnTo>
                  <a:pt x="2244012" y="844012"/>
                </a:lnTo>
                <a:cubicBezTo>
                  <a:pt x="2240911" y="845379"/>
                  <a:pt x="2237544" y="846366"/>
                  <a:pt x="2237326" y="844788"/>
                </a:cubicBezTo>
                <a:cubicBezTo>
                  <a:pt x="2237189" y="843793"/>
                  <a:pt x="2250362" y="837687"/>
                  <a:pt x="2252917" y="836505"/>
                </a:cubicBezTo>
                <a:lnTo>
                  <a:pt x="2253877" y="835958"/>
                </a:lnTo>
                <a:lnTo>
                  <a:pt x="2253978" y="835839"/>
                </a:lnTo>
                <a:lnTo>
                  <a:pt x="2256574" y="833408"/>
                </a:lnTo>
                <a:lnTo>
                  <a:pt x="2233877" y="844273"/>
                </a:lnTo>
                <a:lnTo>
                  <a:pt x="2220339" y="851150"/>
                </a:lnTo>
                <a:lnTo>
                  <a:pt x="2221249" y="850434"/>
                </a:lnTo>
                <a:lnTo>
                  <a:pt x="2222977" y="849514"/>
                </a:lnTo>
                <a:lnTo>
                  <a:pt x="2227334" y="845905"/>
                </a:lnTo>
                <a:lnTo>
                  <a:pt x="2228884" y="844783"/>
                </a:lnTo>
                <a:lnTo>
                  <a:pt x="2230036" y="844162"/>
                </a:lnTo>
                <a:cubicBezTo>
                  <a:pt x="2240871" y="838594"/>
                  <a:pt x="2251564" y="832912"/>
                  <a:pt x="2260418" y="826603"/>
                </a:cubicBezTo>
                <a:lnTo>
                  <a:pt x="2240909" y="836078"/>
                </a:lnTo>
                <a:lnTo>
                  <a:pt x="2311824" y="784737"/>
                </a:lnTo>
                <a:cubicBezTo>
                  <a:pt x="2339626" y="762198"/>
                  <a:pt x="2367404" y="739591"/>
                  <a:pt x="2400326" y="720145"/>
                </a:cubicBezTo>
                <a:close/>
                <a:moveTo>
                  <a:pt x="5988401" y="718287"/>
                </a:moveTo>
                <a:cubicBezTo>
                  <a:pt x="5988738" y="718492"/>
                  <a:pt x="5988459" y="719167"/>
                  <a:pt x="5987808" y="720099"/>
                </a:cubicBezTo>
                <a:lnTo>
                  <a:pt x="5985473" y="722874"/>
                </a:lnTo>
                <a:lnTo>
                  <a:pt x="5971543" y="729630"/>
                </a:lnTo>
                <a:lnTo>
                  <a:pt x="5971783" y="729433"/>
                </a:lnTo>
                <a:cubicBezTo>
                  <a:pt x="5973768" y="727615"/>
                  <a:pt x="5981240" y="721714"/>
                  <a:pt x="5985515" y="719282"/>
                </a:cubicBezTo>
                <a:cubicBezTo>
                  <a:pt x="5986226" y="718877"/>
                  <a:pt x="5986850" y="718568"/>
                  <a:pt x="5987345" y="718390"/>
                </a:cubicBezTo>
                <a:cubicBezTo>
                  <a:pt x="5987839" y="718213"/>
                  <a:pt x="5988205" y="718167"/>
                  <a:pt x="5988401" y="718287"/>
                </a:cubicBezTo>
                <a:close/>
                <a:moveTo>
                  <a:pt x="1878689" y="716422"/>
                </a:moveTo>
                <a:cubicBezTo>
                  <a:pt x="1878113" y="718473"/>
                  <a:pt x="1877122" y="718542"/>
                  <a:pt x="1874571" y="718718"/>
                </a:cubicBezTo>
                <a:cubicBezTo>
                  <a:pt x="1874928" y="718190"/>
                  <a:pt x="1875496" y="717648"/>
                  <a:pt x="1876207" y="717222"/>
                </a:cubicBezTo>
                <a:cubicBezTo>
                  <a:pt x="1876916" y="716796"/>
                  <a:pt x="1877767" y="716486"/>
                  <a:pt x="1878689" y="716422"/>
                </a:cubicBezTo>
                <a:close/>
                <a:moveTo>
                  <a:pt x="2400845" y="715615"/>
                </a:moveTo>
                <a:cubicBezTo>
                  <a:pt x="2403840" y="713934"/>
                  <a:pt x="2411608" y="719461"/>
                  <a:pt x="2400326" y="720145"/>
                </a:cubicBezTo>
                <a:cubicBezTo>
                  <a:pt x="2399380" y="717537"/>
                  <a:pt x="2399848" y="716176"/>
                  <a:pt x="2400845" y="715615"/>
                </a:cubicBezTo>
                <a:close/>
                <a:moveTo>
                  <a:pt x="5859262" y="709271"/>
                </a:moveTo>
                <a:cubicBezTo>
                  <a:pt x="5851296" y="712714"/>
                  <a:pt x="5840765" y="717244"/>
                  <a:pt x="5832184" y="723798"/>
                </a:cubicBezTo>
                <a:cubicBezTo>
                  <a:pt x="5832184" y="723798"/>
                  <a:pt x="5829565" y="725920"/>
                  <a:pt x="5829654" y="726951"/>
                </a:cubicBezTo>
                <a:cubicBezTo>
                  <a:pt x="5832649" y="729123"/>
                  <a:pt x="5842714" y="719267"/>
                  <a:pt x="5844392" y="718198"/>
                </a:cubicBezTo>
                <a:cubicBezTo>
                  <a:pt x="5851385" y="713745"/>
                  <a:pt x="5855953" y="713645"/>
                  <a:pt x="5859262" y="709271"/>
                </a:cubicBezTo>
                <a:close/>
                <a:moveTo>
                  <a:pt x="1900688" y="707502"/>
                </a:moveTo>
                <a:cubicBezTo>
                  <a:pt x="1900023" y="707768"/>
                  <a:pt x="1898485" y="708733"/>
                  <a:pt x="1895655" y="710772"/>
                </a:cubicBezTo>
                <a:cubicBezTo>
                  <a:pt x="1890963" y="715118"/>
                  <a:pt x="1885443" y="719689"/>
                  <a:pt x="1880495" y="723214"/>
                </a:cubicBezTo>
                <a:lnTo>
                  <a:pt x="1877378" y="725503"/>
                </a:lnTo>
                <a:lnTo>
                  <a:pt x="1881371" y="723442"/>
                </a:lnTo>
                <a:lnTo>
                  <a:pt x="1875197" y="727101"/>
                </a:lnTo>
                <a:lnTo>
                  <a:pt x="1858807" y="739125"/>
                </a:lnTo>
                <a:lnTo>
                  <a:pt x="1850617" y="746477"/>
                </a:lnTo>
                <a:lnTo>
                  <a:pt x="1856403" y="743183"/>
                </a:lnTo>
                <a:lnTo>
                  <a:pt x="1864347" y="738892"/>
                </a:lnTo>
                <a:lnTo>
                  <a:pt x="1894367" y="713878"/>
                </a:lnTo>
                <a:cubicBezTo>
                  <a:pt x="1895999" y="712759"/>
                  <a:pt x="1899152" y="709944"/>
                  <a:pt x="1900481" y="708427"/>
                </a:cubicBezTo>
                <a:cubicBezTo>
                  <a:pt x="1901145" y="707670"/>
                  <a:pt x="1901353" y="707236"/>
                  <a:pt x="1900688" y="707502"/>
                </a:cubicBezTo>
                <a:close/>
                <a:moveTo>
                  <a:pt x="5125374" y="706678"/>
                </a:moveTo>
                <a:lnTo>
                  <a:pt x="5120862" y="709303"/>
                </a:lnTo>
                <a:lnTo>
                  <a:pt x="5111414" y="718343"/>
                </a:lnTo>
                <a:lnTo>
                  <a:pt x="5108792" y="721718"/>
                </a:lnTo>
                <a:cubicBezTo>
                  <a:pt x="5105145" y="725424"/>
                  <a:pt x="5101224" y="729127"/>
                  <a:pt x="5098832" y="732407"/>
                </a:cubicBezTo>
                <a:lnTo>
                  <a:pt x="5092175" y="739344"/>
                </a:lnTo>
                <a:lnTo>
                  <a:pt x="5119812" y="712503"/>
                </a:lnTo>
                <a:lnTo>
                  <a:pt x="5124404" y="707736"/>
                </a:lnTo>
                <a:close/>
                <a:moveTo>
                  <a:pt x="5867140" y="704798"/>
                </a:moveTo>
                <a:cubicBezTo>
                  <a:pt x="5866698" y="704808"/>
                  <a:pt x="5866525" y="705371"/>
                  <a:pt x="5866574" y="705929"/>
                </a:cubicBezTo>
                <a:cubicBezTo>
                  <a:pt x="5866623" y="706487"/>
                  <a:pt x="5866892" y="707040"/>
                  <a:pt x="5867335" y="707030"/>
                </a:cubicBezTo>
                <a:cubicBezTo>
                  <a:pt x="5867335" y="707030"/>
                  <a:pt x="5867934" y="703748"/>
                  <a:pt x="5867140" y="704798"/>
                </a:cubicBezTo>
                <a:close/>
                <a:moveTo>
                  <a:pt x="4457213" y="702647"/>
                </a:moveTo>
                <a:lnTo>
                  <a:pt x="4452264" y="705837"/>
                </a:lnTo>
                <a:lnTo>
                  <a:pt x="4449405" y="708554"/>
                </a:lnTo>
                <a:lnTo>
                  <a:pt x="4446564" y="711801"/>
                </a:lnTo>
                <a:cubicBezTo>
                  <a:pt x="4450482" y="709319"/>
                  <a:pt x="4454272" y="706027"/>
                  <a:pt x="4457213" y="702647"/>
                </a:cubicBezTo>
                <a:close/>
                <a:moveTo>
                  <a:pt x="1865663" y="699728"/>
                </a:moveTo>
                <a:cubicBezTo>
                  <a:pt x="1865663" y="699728"/>
                  <a:pt x="1862468" y="701645"/>
                  <a:pt x="1861946" y="702530"/>
                </a:cubicBezTo>
                <a:cubicBezTo>
                  <a:pt x="1861771" y="702824"/>
                  <a:pt x="1861895" y="703005"/>
                  <a:pt x="1862531" y="702960"/>
                </a:cubicBezTo>
                <a:cubicBezTo>
                  <a:pt x="1864303" y="702838"/>
                  <a:pt x="1865545" y="701998"/>
                  <a:pt x="1866115" y="701205"/>
                </a:cubicBezTo>
                <a:cubicBezTo>
                  <a:pt x="1866685" y="700412"/>
                  <a:pt x="1866583" y="699664"/>
                  <a:pt x="1865663" y="699728"/>
                </a:cubicBezTo>
                <a:close/>
                <a:moveTo>
                  <a:pt x="2755709" y="699531"/>
                </a:moveTo>
                <a:cubicBezTo>
                  <a:pt x="2757368" y="699447"/>
                  <a:pt x="2756787" y="701593"/>
                  <a:pt x="2755958" y="701635"/>
                </a:cubicBezTo>
                <a:cubicBezTo>
                  <a:pt x="2755543" y="701656"/>
                  <a:pt x="2755482" y="701130"/>
                  <a:pt x="2755523" y="700599"/>
                </a:cubicBezTo>
                <a:cubicBezTo>
                  <a:pt x="2755564" y="700068"/>
                  <a:pt x="2755709" y="699531"/>
                  <a:pt x="2755709" y="699531"/>
                </a:cubicBezTo>
                <a:close/>
                <a:moveTo>
                  <a:pt x="4460823" y="698224"/>
                </a:moveTo>
                <a:cubicBezTo>
                  <a:pt x="4460823" y="698224"/>
                  <a:pt x="4460700" y="698768"/>
                  <a:pt x="4460682" y="699302"/>
                </a:cubicBezTo>
                <a:cubicBezTo>
                  <a:pt x="4460662" y="699837"/>
                  <a:pt x="4460745" y="700363"/>
                  <a:pt x="4461158" y="700325"/>
                </a:cubicBezTo>
                <a:cubicBezTo>
                  <a:pt x="4461981" y="700252"/>
                  <a:pt x="4462469" y="698077"/>
                  <a:pt x="4460823" y="698224"/>
                </a:cubicBezTo>
                <a:close/>
                <a:moveTo>
                  <a:pt x="5895736" y="696502"/>
                </a:moveTo>
                <a:cubicBezTo>
                  <a:pt x="5895306" y="696584"/>
                  <a:pt x="5894773" y="696777"/>
                  <a:pt x="5894302" y="697023"/>
                </a:cubicBezTo>
                <a:cubicBezTo>
                  <a:pt x="5893830" y="697270"/>
                  <a:pt x="5893418" y="697569"/>
                  <a:pt x="5893234" y="697864"/>
                </a:cubicBezTo>
                <a:cubicBezTo>
                  <a:pt x="5892987" y="698256"/>
                  <a:pt x="5893140" y="698640"/>
                  <a:pt x="5894083" y="698878"/>
                </a:cubicBezTo>
                <a:cubicBezTo>
                  <a:pt x="5894968" y="698859"/>
                  <a:pt x="5894877" y="697828"/>
                  <a:pt x="5895762" y="697809"/>
                </a:cubicBezTo>
                <a:cubicBezTo>
                  <a:pt x="5897041" y="696620"/>
                  <a:pt x="5896596" y="696338"/>
                  <a:pt x="5895736" y="696502"/>
                </a:cubicBezTo>
                <a:close/>
                <a:moveTo>
                  <a:pt x="1911353" y="695559"/>
                </a:moveTo>
                <a:lnTo>
                  <a:pt x="1890748" y="707168"/>
                </a:lnTo>
                <a:cubicBezTo>
                  <a:pt x="1882621" y="711751"/>
                  <a:pt x="1874582" y="716204"/>
                  <a:pt x="1864244" y="721610"/>
                </a:cubicBezTo>
                <a:cubicBezTo>
                  <a:pt x="1862683" y="722724"/>
                  <a:pt x="1842696" y="732316"/>
                  <a:pt x="1843844" y="734415"/>
                </a:cubicBezTo>
                <a:cubicBezTo>
                  <a:pt x="1845822" y="735284"/>
                  <a:pt x="1860264" y="724901"/>
                  <a:pt x="1858702" y="726015"/>
                </a:cubicBezTo>
                <a:cubicBezTo>
                  <a:pt x="1864519" y="723601"/>
                  <a:pt x="1867785" y="721365"/>
                  <a:pt x="1874571" y="718718"/>
                </a:cubicBezTo>
                <a:cubicBezTo>
                  <a:pt x="1866635" y="725466"/>
                  <a:pt x="1856308" y="728359"/>
                  <a:pt x="1848234" y="734111"/>
                </a:cubicBezTo>
                <a:cubicBezTo>
                  <a:pt x="1845822" y="735284"/>
                  <a:pt x="1844415" y="738566"/>
                  <a:pt x="1841149" y="740802"/>
                </a:cubicBezTo>
                <a:cubicBezTo>
                  <a:pt x="1833353" y="747541"/>
                  <a:pt x="1819898" y="753666"/>
                  <a:pt x="1811824" y="759419"/>
                </a:cubicBezTo>
                <a:cubicBezTo>
                  <a:pt x="1814242" y="757241"/>
                  <a:pt x="1807730" y="761879"/>
                  <a:pt x="1807868" y="762876"/>
                </a:cubicBezTo>
                <a:cubicBezTo>
                  <a:pt x="1808302" y="766029"/>
                  <a:pt x="1815365" y="759174"/>
                  <a:pt x="1816215" y="759116"/>
                </a:cubicBezTo>
                <a:cubicBezTo>
                  <a:pt x="1827336" y="752649"/>
                  <a:pt x="1838210" y="746200"/>
                  <a:pt x="1849012" y="740133"/>
                </a:cubicBezTo>
                <a:lnTo>
                  <a:pt x="1863112" y="732860"/>
                </a:lnTo>
                <a:lnTo>
                  <a:pt x="1864823" y="731421"/>
                </a:lnTo>
                <a:cubicBezTo>
                  <a:pt x="1879417" y="720063"/>
                  <a:pt x="1894080" y="709206"/>
                  <a:pt x="1908101" y="698349"/>
                </a:cubicBezTo>
                <a:close/>
                <a:moveTo>
                  <a:pt x="2616432" y="695432"/>
                </a:moveTo>
                <a:lnTo>
                  <a:pt x="2614943" y="697255"/>
                </a:lnTo>
                <a:lnTo>
                  <a:pt x="2605802" y="702083"/>
                </a:lnTo>
                <a:lnTo>
                  <a:pt x="2598611" y="706213"/>
                </a:lnTo>
                <a:lnTo>
                  <a:pt x="2601030" y="702944"/>
                </a:lnTo>
                <a:lnTo>
                  <a:pt x="2609470" y="698723"/>
                </a:lnTo>
                <a:close/>
                <a:moveTo>
                  <a:pt x="4982903" y="694308"/>
                </a:moveTo>
                <a:lnTo>
                  <a:pt x="4983949" y="695172"/>
                </a:lnTo>
                <a:cubicBezTo>
                  <a:pt x="4974682" y="701951"/>
                  <a:pt x="4966674" y="707408"/>
                  <a:pt x="4977131" y="698879"/>
                </a:cubicBezTo>
                <a:close/>
                <a:moveTo>
                  <a:pt x="4982949" y="694271"/>
                </a:moveTo>
                <a:lnTo>
                  <a:pt x="4982903" y="694308"/>
                </a:lnTo>
                <a:lnTo>
                  <a:pt x="4982898" y="694304"/>
                </a:lnTo>
                <a:close/>
                <a:moveTo>
                  <a:pt x="1912744" y="689182"/>
                </a:moveTo>
                <a:lnTo>
                  <a:pt x="1907250" y="692013"/>
                </a:lnTo>
                <a:cubicBezTo>
                  <a:pt x="1897459" y="697236"/>
                  <a:pt x="1888179" y="702276"/>
                  <a:pt x="1879107" y="707009"/>
                </a:cubicBezTo>
                <a:lnTo>
                  <a:pt x="1877023" y="708099"/>
                </a:lnTo>
                <a:lnTo>
                  <a:pt x="1879001" y="706281"/>
                </a:lnTo>
                <a:cubicBezTo>
                  <a:pt x="1882163" y="703339"/>
                  <a:pt x="1886639" y="699999"/>
                  <a:pt x="1896290" y="695239"/>
                </a:cubicBezTo>
                <a:close/>
                <a:moveTo>
                  <a:pt x="2637290" y="689098"/>
                </a:moveTo>
                <a:lnTo>
                  <a:pt x="2635541" y="691989"/>
                </a:lnTo>
                <a:lnTo>
                  <a:pt x="2634649" y="693310"/>
                </a:lnTo>
                <a:lnTo>
                  <a:pt x="2612246" y="704851"/>
                </a:lnTo>
                <a:cubicBezTo>
                  <a:pt x="2617824" y="701477"/>
                  <a:pt x="2607362" y="707051"/>
                  <a:pt x="2608326" y="708142"/>
                </a:cubicBezTo>
                <a:cubicBezTo>
                  <a:pt x="2610214" y="710000"/>
                  <a:pt x="2612360" y="705821"/>
                  <a:pt x="2612360" y="705821"/>
                </a:cubicBezTo>
                <a:lnTo>
                  <a:pt x="2632921" y="695873"/>
                </a:lnTo>
                <a:lnTo>
                  <a:pt x="2625966" y="706184"/>
                </a:lnTo>
                <a:lnTo>
                  <a:pt x="2605809" y="716245"/>
                </a:lnTo>
                <a:cubicBezTo>
                  <a:pt x="2604266" y="717299"/>
                  <a:pt x="2582975" y="726514"/>
                  <a:pt x="2584168" y="729546"/>
                </a:cubicBezTo>
                <a:cubicBezTo>
                  <a:pt x="2585227" y="731447"/>
                  <a:pt x="2598913" y="723757"/>
                  <a:pt x="2587489" y="728239"/>
                </a:cubicBezTo>
                <a:lnTo>
                  <a:pt x="2622941" y="710803"/>
                </a:lnTo>
                <a:lnTo>
                  <a:pt x="2620227" y="714952"/>
                </a:lnTo>
                <a:lnTo>
                  <a:pt x="2617146" y="716610"/>
                </a:lnTo>
                <a:cubicBezTo>
                  <a:pt x="2609142" y="720920"/>
                  <a:pt x="2601227" y="725105"/>
                  <a:pt x="2591054" y="730176"/>
                </a:cubicBezTo>
                <a:cubicBezTo>
                  <a:pt x="2590282" y="730703"/>
                  <a:pt x="2584984" y="733209"/>
                  <a:pt x="2580013" y="735840"/>
                </a:cubicBezTo>
                <a:lnTo>
                  <a:pt x="2578125" y="736929"/>
                </a:lnTo>
                <a:lnTo>
                  <a:pt x="2579002" y="735404"/>
                </a:lnTo>
                <a:cubicBezTo>
                  <a:pt x="2584386" y="729677"/>
                  <a:pt x="2590389" y="718638"/>
                  <a:pt x="2596511" y="709051"/>
                </a:cubicBezTo>
                <a:lnTo>
                  <a:pt x="2597584" y="707602"/>
                </a:lnTo>
                <a:lnTo>
                  <a:pt x="2600681" y="707570"/>
                </a:lnTo>
                <a:cubicBezTo>
                  <a:pt x="2602956" y="706825"/>
                  <a:pt x="2605393" y="705685"/>
                  <a:pt x="2606165" y="705157"/>
                </a:cubicBezTo>
                <a:lnTo>
                  <a:pt x="2609568" y="703401"/>
                </a:lnTo>
                <a:lnTo>
                  <a:pt x="2607219" y="705853"/>
                </a:lnTo>
                <a:cubicBezTo>
                  <a:pt x="2606578" y="706793"/>
                  <a:pt x="2607321" y="706770"/>
                  <a:pt x="2610767" y="705041"/>
                </a:cubicBezTo>
                <a:lnTo>
                  <a:pt x="2622374" y="696794"/>
                </a:lnTo>
                <a:close/>
                <a:moveTo>
                  <a:pt x="3265785" y="687592"/>
                </a:moveTo>
                <a:cubicBezTo>
                  <a:pt x="3265648" y="687551"/>
                  <a:pt x="3265536" y="687606"/>
                  <a:pt x="3265419" y="687723"/>
                </a:cubicBezTo>
                <a:cubicBezTo>
                  <a:pt x="3265183" y="687958"/>
                  <a:pt x="3264928" y="688442"/>
                  <a:pt x="3264421" y="688909"/>
                </a:cubicBezTo>
                <a:lnTo>
                  <a:pt x="3248028" y="697293"/>
                </a:lnTo>
                <a:lnTo>
                  <a:pt x="3248444" y="698620"/>
                </a:lnTo>
                <a:cubicBezTo>
                  <a:pt x="3248444" y="698620"/>
                  <a:pt x="3248444" y="698620"/>
                  <a:pt x="3251477" y="697211"/>
                </a:cubicBezTo>
                <a:lnTo>
                  <a:pt x="3250993" y="698058"/>
                </a:lnTo>
                <a:lnTo>
                  <a:pt x="3254590" y="696601"/>
                </a:lnTo>
                <a:cubicBezTo>
                  <a:pt x="3259068" y="693728"/>
                  <a:pt x="3261819" y="690906"/>
                  <a:pt x="3264421" y="688909"/>
                </a:cubicBezTo>
                <a:cubicBezTo>
                  <a:pt x="3265356" y="688972"/>
                  <a:pt x="3265825" y="688754"/>
                  <a:pt x="3266060" y="688519"/>
                </a:cubicBezTo>
                <a:cubicBezTo>
                  <a:pt x="3266296" y="688284"/>
                  <a:pt x="3266297" y="688033"/>
                  <a:pt x="3266297" y="688033"/>
                </a:cubicBezTo>
                <a:cubicBezTo>
                  <a:pt x="3266083" y="687768"/>
                  <a:pt x="3265923" y="687632"/>
                  <a:pt x="3265785" y="687592"/>
                </a:cubicBezTo>
                <a:close/>
                <a:moveTo>
                  <a:pt x="2635109" y="686604"/>
                </a:moveTo>
                <a:lnTo>
                  <a:pt x="2634152" y="687110"/>
                </a:lnTo>
                <a:lnTo>
                  <a:pt x="2634289" y="686992"/>
                </a:lnTo>
                <a:close/>
                <a:moveTo>
                  <a:pt x="4416333" y="685611"/>
                </a:moveTo>
                <a:lnTo>
                  <a:pt x="4414676" y="686293"/>
                </a:lnTo>
                <a:lnTo>
                  <a:pt x="4412386" y="688307"/>
                </a:lnTo>
                <a:lnTo>
                  <a:pt x="4411251" y="689101"/>
                </a:lnTo>
                <a:lnTo>
                  <a:pt x="4410231" y="690140"/>
                </a:lnTo>
                <a:close/>
                <a:moveTo>
                  <a:pt x="4994379" y="685220"/>
                </a:moveTo>
                <a:cubicBezTo>
                  <a:pt x="4993346" y="686467"/>
                  <a:pt x="4990529" y="688985"/>
                  <a:pt x="4987943" y="691069"/>
                </a:cubicBezTo>
                <a:lnTo>
                  <a:pt x="4982949" y="694271"/>
                </a:lnTo>
                <a:close/>
                <a:moveTo>
                  <a:pt x="2638426" y="684224"/>
                </a:moveTo>
                <a:lnTo>
                  <a:pt x="2639364" y="684336"/>
                </a:lnTo>
                <a:lnTo>
                  <a:pt x="2635109" y="686604"/>
                </a:lnTo>
                <a:cubicBezTo>
                  <a:pt x="2635813" y="685510"/>
                  <a:pt x="2636580" y="684943"/>
                  <a:pt x="2637587" y="684505"/>
                </a:cubicBezTo>
                <a:close/>
                <a:moveTo>
                  <a:pt x="3265776" y="683223"/>
                </a:moveTo>
                <a:lnTo>
                  <a:pt x="3258481" y="686188"/>
                </a:lnTo>
                <a:lnTo>
                  <a:pt x="3252454" y="688956"/>
                </a:lnTo>
                <a:lnTo>
                  <a:pt x="3250209" y="691065"/>
                </a:lnTo>
                <a:lnTo>
                  <a:pt x="3248102" y="694350"/>
                </a:lnTo>
                <a:lnTo>
                  <a:pt x="3250009" y="693429"/>
                </a:lnTo>
                <a:cubicBezTo>
                  <a:pt x="3252248" y="692013"/>
                  <a:pt x="3254704" y="690341"/>
                  <a:pt x="3256508" y="689377"/>
                </a:cubicBezTo>
                <a:cubicBezTo>
                  <a:pt x="3257160" y="688669"/>
                  <a:pt x="3263330" y="685420"/>
                  <a:pt x="3265650" y="683367"/>
                </a:cubicBezTo>
                <a:close/>
                <a:moveTo>
                  <a:pt x="4467141" y="682653"/>
                </a:moveTo>
                <a:lnTo>
                  <a:pt x="4463083" y="685640"/>
                </a:lnTo>
                <a:lnTo>
                  <a:pt x="4461788" y="686689"/>
                </a:lnTo>
                <a:lnTo>
                  <a:pt x="4462400" y="686660"/>
                </a:lnTo>
                <a:close/>
                <a:moveTo>
                  <a:pt x="5135446" y="679859"/>
                </a:moveTo>
                <a:cubicBezTo>
                  <a:pt x="5134331" y="681183"/>
                  <a:pt x="5133417" y="682352"/>
                  <a:pt x="5133288" y="682416"/>
                </a:cubicBezTo>
                <a:cubicBezTo>
                  <a:pt x="5133224" y="682448"/>
                  <a:pt x="5133355" y="682203"/>
                  <a:pt x="5133754" y="681564"/>
                </a:cubicBezTo>
                <a:lnTo>
                  <a:pt x="5134168" y="680923"/>
                </a:lnTo>
                <a:close/>
                <a:moveTo>
                  <a:pt x="4477744" y="677386"/>
                </a:moveTo>
                <a:cubicBezTo>
                  <a:pt x="4476427" y="678450"/>
                  <a:pt x="4475334" y="679403"/>
                  <a:pt x="4475198" y="679441"/>
                </a:cubicBezTo>
                <a:cubicBezTo>
                  <a:pt x="4475129" y="679461"/>
                  <a:pt x="4475301" y="679252"/>
                  <a:pt x="4475802" y="678713"/>
                </a:cubicBezTo>
                <a:lnTo>
                  <a:pt x="4476318" y="678175"/>
                </a:lnTo>
                <a:close/>
                <a:moveTo>
                  <a:pt x="5903525" y="676989"/>
                </a:moveTo>
                <a:lnTo>
                  <a:pt x="5903584" y="678127"/>
                </a:lnTo>
                <a:lnTo>
                  <a:pt x="5903613" y="678683"/>
                </a:lnTo>
                <a:cubicBezTo>
                  <a:pt x="5903620" y="678824"/>
                  <a:pt x="5903618" y="678789"/>
                  <a:pt x="5903612" y="678656"/>
                </a:cubicBezTo>
                <a:lnTo>
                  <a:pt x="5903584" y="678127"/>
                </a:lnTo>
                <a:lnTo>
                  <a:pt x="5903581" y="678048"/>
                </a:lnTo>
                <a:cubicBezTo>
                  <a:pt x="5903554" y="677554"/>
                  <a:pt x="5903525" y="676989"/>
                  <a:pt x="5903525" y="676989"/>
                </a:cubicBezTo>
                <a:close/>
                <a:moveTo>
                  <a:pt x="3278804" y="675904"/>
                </a:moveTo>
                <a:lnTo>
                  <a:pt x="3273728" y="678707"/>
                </a:lnTo>
                <a:lnTo>
                  <a:pt x="3269666" y="680957"/>
                </a:lnTo>
                <a:lnTo>
                  <a:pt x="3269932" y="682095"/>
                </a:lnTo>
                <a:cubicBezTo>
                  <a:pt x="3270687" y="682146"/>
                  <a:pt x="3277638" y="677882"/>
                  <a:pt x="3278791" y="675992"/>
                </a:cubicBezTo>
                <a:close/>
                <a:moveTo>
                  <a:pt x="5038443" y="675772"/>
                </a:moveTo>
                <a:cubicBezTo>
                  <a:pt x="5038024" y="677866"/>
                  <a:pt x="5037044" y="678004"/>
                  <a:pt x="5034522" y="678362"/>
                </a:cubicBezTo>
                <a:cubicBezTo>
                  <a:pt x="5034837" y="677809"/>
                  <a:pt x="5035362" y="677226"/>
                  <a:pt x="5036036" y="676749"/>
                </a:cubicBezTo>
                <a:cubicBezTo>
                  <a:pt x="5036709" y="676272"/>
                  <a:pt x="5037532" y="675901"/>
                  <a:pt x="5038443" y="675772"/>
                </a:cubicBezTo>
                <a:close/>
                <a:moveTo>
                  <a:pt x="3278111" y="675281"/>
                </a:moveTo>
                <a:cubicBezTo>
                  <a:pt x="3277729" y="675363"/>
                  <a:pt x="3277240" y="675539"/>
                  <a:pt x="3276689" y="675784"/>
                </a:cubicBezTo>
                <a:cubicBezTo>
                  <a:pt x="3275865" y="676150"/>
                  <a:pt x="3274902" y="676673"/>
                  <a:pt x="3273955" y="677264"/>
                </a:cubicBezTo>
                <a:lnTo>
                  <a:pt x="3273873" y="677322"/>
                </a:lnTo>
                <a:lnTo>
                  <a:pt x="3278768" y="675338"/>
                </a:lnTo>
                <a:close/>
                <a:moveTo>
                  <a:pt x="3290374" y="675101"/>
                </a:moveTo>
                <a:cubicBezTo>
                  <a:pt x="3290285" y="674954"/>
                  <a:pt x="3289632" y="675180"/>
                  <a:pt x="3288744" y="675617"/>
                </a:cubicBezTo>
                <a:cubicBezTo>
                  <a:pt x="3286079" y="676926"/>
                  <a:pt x="3281300" y="680128"/>
                  <a:pt x="3283317" y="680829"/>
                </a:cubicBezTo>
                <a:cubicBezTo>
                  <a:pt x="3284180" y="680887"/>
                  <a:pt x="3286931" y="678064"/>
                  <a:pt x="3286931" y="678064"/>
                </a:cubicBezTo>
                <a:cubicBezTo>
                  <a:pt x="3289605" y="676157"/>
                  <a:pt x="3290491" y="675297"/>
                  <a:pt x="3290374" y="675101"/>
                </a:cubicBezTo>
                <a:close/>
                <a:moveTo>
                  <a:pt x="2781798" y="671463"/>
                </a:moveTo>
                <a:lnTo>
                  <a:pt x="2776975" y="676489"/>
                </a:lnTo>
                <a:lnTo>
                  <a:pt x="2775551" y="678650"/>
                </a:lnTo>
                <a:lnTo>
                  <a:pt x="2738004" y="705858"/>
                </a:lnTo>
                <a:lnTo>
                  <a:pt x="2726206" y="715238"/>
                </a:lnTo>
                <a:lnTo>
                  <a:pt x="2731229" y="708753"/>
                </a:lnTo>
                <a:lnTo>
                  <a:pt x="2733392" y="705659"/>
                </a:lnTo>
                <a:lnTo>
                  <a:pt x="2734769" y="704658"/>
                </a:lnTo>
                <a:cubicBezTo>
                  <a:pt x="2743457" y="698196"/>
                  <a:pt x="2750954" y="692527"/>
                  <a:pt x="2758496" y="687100"/>
                </a:cubicBezTo>
                <a:close/>
                <a:moveTo>
                  <a:pt x="5993913" y="670218"/>
                </a:moveTo>
                <a:cubicBezTo>
                  <a:pt x="5992641" y="672414"/>
                  <a:pt x="5983418" y="680334"/>
                  <a:pt x="5982236" y="681712"/>
                </a:cubicBezTo>
                <a:cubicBezTo>
                  <a:pt x="5978512" y="684995"/>
                  <a:pt x="5975644" y="687643"/>
                  <a:pt x="5973180" y="690008"/>
                </a:cubicBezTo>
                <a:lnTo>
                  <a:pt x="5971912" y="691267"/>
                </a:lnTo>
                <a:lnTo>
                  <a:pt x="5959615" y="697405"/>
                </a:lnTo>
                <a:lnTo>
                  <a:pt x="5972924" y="687526"/>
                </a:lnTo>
                <a:cubicBezTo>
                  <a:pt x="5975565" y="685641"/>
                  <a:pt x="5981776" y="678767"/>
                  <a:pt x="5987092" y="674078"/>
                </a:cubicBezTo>
                <a:lnTo>
                  <a:pt x="5991740" y="670539"/>
                </a:lnTo>
                <a:lnTo>
                  <a:pt x="5992433" y="670343"/>
                </a:lnTo>
                <a:close/>
                <a:moveTo>
                  <a:pt x="5064457" y="667847"/>
                </a:moveTo>
                <a:cubicBezTo>
                  <a:pt x="5064457" y="667847"/>
                  <a:pt x="5063092" y="670245"/>
                  <a:pt x="5061411" y="670483"/>
                </a:cubicBezTo>
                <a:cubicBezTo>
                  <a:pt x="5060746" y="670578"/>
                  <a:pt x="5060537" y="670406"/>
                  <a:pt x="5060617" y="670108"/>
                </a:cubicBezTo>
                <a:cubicBezTo>
                  <a:pt x="5060735" y="669662"/>
                  <a:pt x="5061498" y="668935"/>
                  <a:pt x="5062329" y="668400"/>
                </a:cubicBezTo>
                <a:cubicBezTo>
                  <a:pt x="5063162" y="667865"/>
                  <a:pt x="5064063" y="667523"/>
                  <a:pt x="5064457" y="667847"/>
                </a:cubicBezTo>
                <a:close/>
                <a:moveTo>
                  <a:pt x="5938135" y="666265"/>
                </a:moveTo>
                <a:cubicBezTo>
                  <a:pt x="5938622" y="666096"/>
                  <a:pt x="5938407" y="666762"/>
                  <a:pt x="5937788" y="667841"/>
                </a:cubicBezTo>
                <a:lnTo>
                  <a:pt x="5937312" y="668533"/>
                </a:lnTo>
                <a:lnTo>
                  <a:pt x="5921203" y="677203"/>
                </a:lnTo>
                <a:lnTo>
                  <a:pt x="5922693" y="675954"/>
                </a:lnTo>
                <a:cubicBezTo>
                  <a:pt x="5927554" y="671927"/>
                  <a:pt x="5932537" y="668208"/>
                  <a:pt x="5938135" y="666265"/>
                </a:cubicBezTo>
                <a:close/>
                <a:moveTo>
                  <a:pt x="2776485" y="665830"/>
                </a:moveTo>
                <a:lnTo>
                  <a:pt x="2748719" y="684617"/>
                </a:lnTo>
                <a:lnTo>
                  <a:pt x="2747867" y="685260"/>
                </a:lnTo>
                <a:lnTo>
                  <a:pt x="2749641" y="682868"/>
                </a:lnTo>
                <a:close/>
                <a:moveTo>
                  <a:pt x="3311064" y="660979"/>
                </a:moveTo>
                <a:cubicBezTo>
                  <a:pt x="3302993" y="663607"/>
                  <a:pt x="3292326" y="667064"/>
                  <a:pt x="3283372" y="672642"/>
                </a:cubicBezTo>
                <a:cubicBezTo>
                  <a:pt x="3283372" y="672642"/>
                  <a:pt x="3282686" y="673098"/>
                  <a:pt x="3281998" y="673677"/>
                </a:cubicBezTo>
                <a:lnTo>
                  <a:pt x="3281387" y="674274"/>
                </a:lnTo>
                <a:lnTo>
                  <a:pt x="3281557" y="674206"/>
                </a:lnTo>
                <a:lnTo>
                  <a:pt x="3281242" y="674417"/>
                </a:lnTo>
                <a:lnTo>
                  <a:pt x="3281053" y="674601"/>
                </a:lnTo>
                <a:cubicBezTo>
                  <a:pt x="3280795" y="674913"/>
                  <a:pt x="3280621" y="675214"/>
                  <a:pt x="3280620" y="675465"/>
                </a:cubicBezTo>
                <a:cubicBezTo>
                  <a:pt x="3283337" y="677821"/>
                  <a:pt x="3294038" y="669185"/>
                  <a:pt x="3295770" y="668300"/>
                </a:cubicBezTo>
                <a:cubicBezTo>
                  <a:pt x="3302986" y="664610"/>
                  <a:pt x="3307443" y="664912"/>
                  <a:pt x="3311064" y="660979"/>
                </a:cubicBezTo>
                <a:close/>
                <a:moveTo>
                  <a:pt x="5024252" y="659989"/>
                </a:moveTo>
                <a:cubicBezTo>
                  <a:pt x="5024252" y="659989"/>
                  <a:pt x="5021219" y="662134"/>
                  <a:pt x="5020767" y="663057"/>
                </a:cubicBezTo>
                <a:cubicBezTo>
                  <a:pt x="5020616" y="663364"/>
                  <a:pt x="5020752" y="663536"/>
                  <a:pt x="5021382" y="663446"/>
                </a:cubicBezTo>
                <a:cubicBezTo>
                  <a:pt x="5023133" y="663198"/>
                  <a:pt x="5024305" y="662269"/>
                  <a:pt x="5024812" y="661435"/>
                </a:cubicBezTo>
                <a:cubicBezTo>
                  <a:pt x="5025320" y="660600"/>
                  <a:pt x="5025162" y="659860"/>
                  <a:pt x="5024252" y="659989"/>
                </a:cubicBezTo>
                <a:close/>
                <a:moveTo>
                  <a:pt x="4473887" y="657428"/>
                </a:moveTo>
                <a:lnTo>
                  <a:pt x="4473554" y="657631"/>
                </a:lnTo>
                <a:lnTo>
                  <a:pt x="4454858" y="673493"/>
                </a:lnTo>
                <a:lnTo>
                  <a:pt x="4458377" y="671366"/>
                </a:lnTo>
                <a:cubicBezTo>
                  <a:pt x="4461947" y="668771"/>
                  <a:pt x="4465561" y="665904"/>
                  <a:pt x="4469826" y="662980"/>
                </a:cubicBezTo>
                <a:cubicBezTo>
                  <a:pt x="4471541" y="661894"/>
                  <a:pt x="4473478" y="660034"/>
                  <a:pt x="4474526" y="658682"/>
                </a:cubicBezTo>
                <a:cubicBezTo>
                  <a:pt x="4475573" y="657330"/>
                  <a:pt x="4475731" y="656485"/>
                  <a:pt x="4473887" y="657428"/>
                </a:cubicBezTo>
                <a:close/>
                <a:moveTo>
                  <a:pt x="3319143" y="657346"/>
                </a:moveTo>
                <a:cubicBezTo>
                  <a:pt x="3318712" y="657318"/>
                  <a:pt x="3318492" y="657846"/>
                  <a:pt x="3318488" y="658389"/>
                </a:cubicBezTo>
                <a:cubicBezTo>
                  <a:pt x="3318486" y="658932"/>
                  <a:pt x="3318697" y="659489"/>
                  <a:pt x="3319128" y="659519"/>
                </a:cubicBezTo>
                <a:cubicBezTo>
                  <a:pt x="3319128" y="659519"/>
                  <a:pt x="3320013" y="656403"/>
                  <a:pt x="3319143" y="657346"/>
                </a:cubicBezTo>
                <a:close/>
                <a:moveTo>
                  <a:pt x="3347163" y="646894"/>
                </a:moveTo>
                <a:lnTo>
                  <a:pt x="3340390" y="649757"/>
                </a:lnTo>
                <a:lnTo>
                  <a:pt x="3333041" y="652864"/>
                </a:lnTo>
                <a:lnTo>
                  <a:pt x="3332927" y="652966"/>
                </a:lnTo>
                <a:lnTo>
                  <a:pt x="3343755" y="649925"/>
                </a:lnTo>
                <a:close/>
                <a:moveTo>
                  <a:pt x="5919584" y="640861"/>
                </a:moveTo>
                <a:cubicBezTo>
                  <a:pt x="5919584" y="640861"/>
                  <a:pt x="5919584" y="640861"/>
                  <a:pt x="5918678" y="641568"/>
                </a:cubicBezTo>
                <a:lnTo>
                  <a:pt x="5915959" y="643688"/>
                </a:lnTo>
                <a:cubicBezTo>
                  <a:pt x="5915959" y="643688"/>
                  <a:pt x="5915959" y="643688"/>
                  <a:pt x="5919584" y="640861"/>
                </a:cubicBezTo>
                <a:close/>
                <a:moveTo>
                  <a:pt x="4425436" y="637306"/>
                </a:moveTo>
                <a:lnTo>
                  <a:pt x="4418503" y="640243"/>
                </a:lnTo>
                <a:lnTo>
                  <a:pt x="4396582" y="658231"/>
                </a:lnTo>
                <a:lnTo>
                  <a:pt x="4393296" y="660914"/>
                </a:lnTo>
                <a:lnTo>
                  <a:pt x="4391048" y="663737"/>
                </a:lnTo>
                <a:lnTo>
                  <a:pt x="4396066" y="661804"/>
                </a:lnTo>
                <a:lnTo>
                  <a:pt x="4402436" y="656461"/>
                </a:lnTo>
                <a:lnTo>
                  <a:pt x="4397128" y="658720"/>
                </a:lnTo>
                <a:lnTo>
                  <a:pt x="4408856" y="651076"/>
                </a:lnTo>
                <a:lnTo>
                  <a:pt x="4423922" y="638439"/>
                </a:lnTo>
                <a:close/>
                <a:moveTo>
                  <a:pt x="3358864" y="636490"/>
                </a:moveTo>
                <a:lnTo>
                  <a:pt x="3354105" y="639485"/>
                </a:lnTo>
                <a:cubicBezTo>
                  <a:pt x="3347862" y="644674"/>
                  <a:pt x="3344505" y="644285"/>
                  <a:pt x="3340262" y="649184"/>
                </a:cubicBezTo>
                <a:lnTo>
                  <a:pt x="3350629" y="643811"/>
                </a:lnTo>
                <a:close/>
                <a:moveTo>
                  <a:pt x="5189210" y="635382"/>
                </a:moveTo>
                <a:cubicBezTo>
                  <a:pt x="5190890" y="635143"/>
                  <a:pt x="5190506" y="637401"/>
                  <a:pt x="5189665" y="637521"/>
                </a:cubicBezTo>
                <a:cubicBezTo>
                  <a:pt x="5189245" y="637580"/>
                  <a:pt x="5189132" y="637046"/>
                  <a:pt x="5189122" y="636496"/>
                </a:cubicBezTo>
                <a:cubicBezTo>
                  <a:pt x="5189114" y="635946"/>
                  <a:pt x="5189210" y="635382"/>
                  <a:pt x="5189210" y="635382"/>
                </a:cubicBezTo>
                <a:close/>
                <a:moveTo>
                  <a:pt x="3357113" y="633674"/>
                </a:moveTo>
                <a:lnTo>
                  <a:pt x="3357051" y="635135"/>
                </a:lnTo>
                <a:lnTo>
                  <a:pt x="3357044" y="635291"/>
                </a:lnTo>
                <a:cubicBezTo>
                  <a:pt x="3357039" y="635419"/>
                  <a:pt x="3357038" y="635454"/>
                  <a:pt x="3357043" y="635316"/>
                </a:cubicBezTo>
                <a:lnTo>
                  <a:pt x="3357051" y="635135"/>
                </a:lnTo>
                <a:lnTo>
                  <a:pt x="3357070" y="634701"/>
                </a:lnTo>
                <a:cubicBezTo>
                  <a:pt x="3357090" y="634222"/>
                  <a:pt x="3357113" y="633674"/>
                  <a:pt x="3357113" y="633674"/>
                </a:cubicBezTo>
                <a:close/>
                <a:moveTo>
                  <a:pt x="5992197" y="633077"/>
                </a:moveTo>
                <a:lnTo>
                  <a:pt x="5989346" y="635716"/>
                </a:lnTo>
                <a:lnTo>
                  <a:pt x="5970180" y="652335"/>
                </a:lnTo>
                <a:lnTo>
                  <a:pt x="5961120" y="656068"/>
                </a:lnTo>
                <a:lnTo>
                  <a:pt x="5949489" y="662010"/>
                </a:lnTo>
                <a:lnTo>
                  <a:pt x="5953452" y="658366"/>
                </a:lnTo>
                <a:cubicBezTo>
                  <a:pt x="5960406" y="653909"/>
                  <a:pt x="5967267" y="649161"/>
                  <a:pt x="5974109" y="643936"/>
                </a:cubicBezTo>
                <a:lnTo>
                  <a:pt x="5983528" y="636009"/>
                </a:lnTo>
                <a:lnTo>
                  <a:pt x="5983502" y="636308"/>
                </a:lnTo>
                <a:cubicBezTo>
                  <a:pt x="5984374" y="636107"/>
                  <a:pt x="5986315" y="635397"/>
                  <a:pt x="5989846" y="633987"/>
                </a:cubicBezTo>
                <a:close/>
                <a:moveTo>
                  <a:pt x="5071332" y="629079"/>
                </a:moveTo>
                <a:cubicBezTo>
                  <a:pt x="5070073" y="631292"/>
                  <a:pt x="5067658" y="632821"/>
                  <a:pt x="5065137" y="633178"/>
                </a:cubicBezTo>
                <a:cubicBezTo>
                  <a:pt x="5065749" y="631989"/>
                  <a:pt x="5066476" y="631335"/>
                  <a:pt x="5067460" y="630793"/>
                </a:cubicBezTo>
                <a:cubicBezTo>
                  <a:pt x="5068444" y="630251"/>
                  <a:pt x="5069687" y="629821"/>
                  <a:pt x="5071332" y="629079"/>
                </a:cubicBezTo>
                <a:close/>
                <a:moveTo>
                  <a:pt x="5073783" y="627714"/>
                </a:moveTo>
                <a:cubicBezTo>
                  <a:pt x="5073993" y="628702"/>
                  <a:pt x="5073591" y="629013"/>
                  <a:pt x="5073032" y="629092"/>
                </a:cubicBezTo>
                <a:cubicBezTo>
                  <a:pt x="5072470" y="629172"/>
                  <a:pt x="5071753" y="629019"/>
                  <a:pt x="5071332" y="629079"/>
                </a:cubicBezTo>
                <a:cubicBezTo>
                  <a:pt x="5071228" y="628586"/>
                  <a:pt x="5071386" y="628309"/>
                  <a:pt x="5071796" y="628124"/>
                </a:cubicBezTo>
                <a:cubicBezTo>
                  <a:pt x="5072208" y="627938"/>
                  <a:pt x="5072873" y="627844"/>
                  <a:pt x="5073783" y="627714"/>
                </a:cubicBezTo>
                <a:close/>
                <a:moveTo>
                  <a:pt x="4438891" y="627238"/>
                </a:moveTo>
                <a:lnTo>
                  <a:pt x="4430980" y="630256"/>
                </a:lnTo>
                <a:lnTo>
                  <a:pt x="4428888" y="631721"/>
                </a:lnTo>
                <a:lnTo>
                  <a:pt x="4424044" y="635697"/>
                </a:lnTo>
                <a:lnTo>
                  <a:pt x="4425998" y="634815"/>
                </a:lnTo>
                <a:lnTo>
                  <a:pt x="4431055" y="633101"/>
                </a:lnTo>
                <a:close/>
                <a:moveTo>
                  <a:pt x="5076234" y="626351"/>
                </a:moveTo>
                <a:cubicBezTo>
                  <a:pt x="5076445" y="627338"/>
                  <a:pt x="5076042" y="627649"/>
                  <a:pt x="5075482" y="627728"/>
                </a:cubicBezTo>
                <a:cubicBezTo>
                  <a:pt x="5074922" y="627808"/>
                  <a:pt x="5074203" y="627655"/>
                  <a:pt x="5073783" y="627714"/>
                </a:cubicBezTo>
                <a:cubicBezTo>
                  <a:pt x="5073678" y="627221"/>
                  <a:pt x="5073836" y="626945"/>
                  <a:pt x="5074246" y="626760"/>
                </a:cubicBezTo>
                <a:cubicBezTo>
                  <a:pt x="5074658" y="626574"/>
                  <a:pt x="5075323" y="626480"/>
                  <a:pt x="5076234" y="626351"/>
                </a:cubicBezTo>
                <a:close/>
                <a:moveTo>
                  <a:pt x="4578387" y="624715"/>
                </a:moveTo>
                <a:cubicBezTo>
                  <a:pt x="4578464" y="625201"/>
                  <a:pt x="4578262" y="625464"/>
                  <a:pt x="4577919" y="625494"/>
                </a:cubicBezTo>
                <a:lnTo>
                  <a:pt x="4577645" y="625365"/>
                </a:lnTo>
                <a:close/>
                <a:moveTo>
                  <a:pt x="2886000" y="622307"/>
                </a:moveTo>
                <a:lnTo>
                  <a:pt x="2884940" y="623099"/>
                </a:lnTo>
                <a:lnTo>
                  <a:pt x="2885114" y="622880"/>
                </a:lnTo>
                <a:close/>
                <a:moveTo>
                  <a:pt x="3766208" y="621558"/>
                </a:moveTo>
                <a:cubicBezTo>
                  <a:pt x="3764674" y="621826"/>
                  <a:pt x="3762398" y="622589"/>
                  <a:pt x="3760369" y="623578"/>
                </a:cubicBezTo>
                <a:cubicBezTo>
                  <a:pt x="3759354" y="624640"/>
                  <a:pt x="3757470" y="626615"/>
                  <a:pt x="3756455" y="627677"/>
                </a:cubicBezTo>
                <a:cubicBezTo>
                  <a:pt x="3753556" y="630716"/>
                  <a:pt x="3756598" y="629800"/>
                  <a:pt x="3759785" y="628733"/>
                </a:cubicBezTo>
                <a:cubicBezTo>
                  <a:pt x="3762684" y="625696"/>
                  <a:pt x="3765561" y="624629"/>
                  <a:pt x="3767591" y="622502"/>
                </a:cubicBezTo>
                <a:cubicBezTo>
                  <a:pt x="3768533" y="621516"/>
                  <a:pt x="3767742" y="621290"/>
                  <a:pt x="3766208" y="621558"/>
                </a:cubicBezTo>
                <a:close/>
                <a:moveTo>
                  <a:pt x="4401492" y="619773"/>
                </a:moveTo>
                <a:lnTo>
                  <a:pt x="4400939" y="619963"/>
                </a:lnTo>
                <a:lnTo>
                  <a:pt x="4393400" y="623255"/>
                </a:lnTo>
                <a:lnTo>
                  <a:pt x="4392129" y="625352"/>
                </a:lnTo>
                <a:cubicBezTo>
                  <a:pt x="4392604" y="625448"/>
                  <a:pt x="4394601" y="624139"/>
                  <a:pt x="4396773" y="622688"/>
                </a:cubicBezTo>
                <a:close/>
                <a:moveTo>
                  <a:pt x="1973343" y="618292"/>
                </a:moveTo>
                <a:lnTo>
                  <a:pt x="1966830" y="623616"/>
                </a:lnTo>
                <a:lnTo>
                  <a:pt x="1962100" y="626953"/>
                </a:lnTo>
                <a:cubicBezTo>
                  <a:pt x="1950644" y="635500"/>
                  <a:pt x="1939445" y="644318"/>
                  <a:pt x="1928501" y="653370"/>
                </a:cubicBezTo>
                <a:lnTo>
                  <a:pt x="1913622" y="665830"/>
                </a:lnTo>
                <a:lnTo>
                  <a:pt x="1909090" y="669337"/>
                </a:lnTo>
                <a:lnTo>
                  <a:pt x="1906750" y="669746"/>
                </a:lnTo>
                <a:cubicBezTo>
                  <a:pt x="1907386" y="668780"/>
                  <a:pt x="1909157" y="667108"/>
                  <a:pt x="1910792" y="665989"/>
                </a:cubicBezTo>
                <a:lnTo>
                  <a:pt x="1944420" y="637455"/>
                </a:lnTo>
                <a:close/>
                <a:moveTo>
                  <a:pt x="5109565" y="616202"/>
                </a:moveTo>
                <a:lnTo>
                  <a:pt x="5106418" y="618325"/>
                </a:lnTo>
                <a:lnTo>
                  <a:pt x="5106928" y="617716"/>
                </a:lnTo>
                <a:close/>
                <a:moveTo>
                  <a:pt x="4411591" y="608767"/>
                </a:moveTo>
                <a:cubicBezTo>
                  <a:pt x="4411455" y="608748"/>
                  <a:pt x="4411357" y="608819"/>
                  <a:pt x="4411265" y="608951"/>
                </a:cubicBezTo>
                <a:cubicBezTo>
                  <a:pt x="4411081" y="609213"/>
                  <a:pt x="4410918" y="609719"/>
                  <a:pt x="4410516" y="610247"/>
                </a:cubicBezTo>
                <a:lnTo>
                  <a:pt x="4402559" y="616207"/>
                </a:lnTo>
                <a:lnTo>
                  <a:pt x="4408315" y="612688"/>
                </a:lnTo>
                <a:lnTo>
                  <a:pt x="4410516" y="610247"/>
                </a:lnTo>
                <a:cubicBezTo>
                  <a:pt x="4411407" y="610167"/>
                  <a:pt x="4411814" y="609884"/>
                  <a:pt x="4411998" y="609623"/>
                </a:cubicBezTo>
                <a:cubicBezTo>
                  <a:pt x="4412183" y="609360"/>
                  <a:pt x="4412143" y="609117"/>
                  <a:pt x="4412143" y="609117"/>
                </a:cubicBezTo>
                <a:cubicBezTo>
                  <a:pt x="4411901" y="608893"/>
                  <a:pt x="4411726" y="608786"/>
                  <a:pt x="4411591" y="608767"/>
                </a:cubicBezTo>
                <a:close/>
                <a:moveTo>
                  <a:pt x="6018846" y="607788"/>
                </a:moveTo>
                <a:lnTo>
                  <a:pt x="6011645" y="615073"/>
                </a:lnTo>
                <a:lnTo>
                  <a:pt x="6004458" y="621726"/>
                </a:lnTo>
                <a:lnTo>
                  <a:pt x="5999821" y="623102"/>
                </a:lnTo>
                <a:lnTo>
                  <a:pt x="5997795" y="623868"/>
                </a:lnTo>
                <a:lnTo>
                  <a:pt x="6013667" y="609843"/>
                </a:lnTo>
                <a:lnTo>
                  <a:pt x="6015994" y="608812"/>
                </a:lnTo>
                <a:close/>
                <a:moveTo>
                  <a:pt x="3724228" y="606379"/>
                </a:moveTo>
                <a:cubicBezTo>
                  <a:pt x="3724734" y="606449"/>
                  <a:pt x="3724771" y="607185"/>
                  <a:pt x="3724069" y="608258"/>
                </a:cubicBezTo>
                <a:cubicBezTo>
                  <a:pt x="3723367" y="609330"/>
                  <a:pt x="3721926" y="610737"/>
                  <a:pt x="3719475" y="612148"/>
                </a:cubicBezTo>
                <a:cubicBezTo>
                  <a:pt x="3720642" y="609650"/>
                  <a:pt x="3721770" y="608087"/>
                  <a:pt x="3722669" y="607228"/>
                </a:cubicBezTo>
                <a:cubicBezTo>
                  <a:pt x="3723344" y="606583"/>
                  <a:pt x="3723890" y="606333"/>
                  <a:pt x="3724228" y="606379"/>
                </a:cubicBezTo>
                <a:close/>
                <a:moveTo>
                  <a:pt x="4563050" y="606371"/>
                </a:moveTo>
                <a:cubicBezTo>
                  <a:pt x="4563340" y="606222"/>
                  <a:pt x="4563752" y="606185"/>
                  <a:pt x="4564240" y="606633"/>
                </a:cubicBezTo>
                <a:cubicBezTo>
                  <a:pt x="4564240" y="606633"/>
                  <a:pt x="4563572" y="607677"/>
                  <a:pt x="4562594" y="606780"/>
                </a:cubicBezTo>
                <a:cubicBezTo>
                  <a:pt x="4562594" y="606780"/>
                  <a:pt x="4562762" y="606519"/>
                  <a:pt x="4563050" y="606371"/>
                </a:cubicBezTo>
                <a:close/>
                <a:moveTo>
                  <a:pt x="4565266" y="605043"/>
                </a:moveTo>
                <a:lnTo>
                  <a:pt x="4566693" y="605428"/>
                </a:lnTo>
                <a:cubicBezTo>
                  <a:pt x="4566847" y="606400"/>
                  <a:pt x="4566024" y="606473"/>
                  <a:pt x="4564240" y="606633"/>
                </a:cubicBezTo>
                <a:lnTo>
                  <a:pt x="4564933" y="605081"/>
                </a:lnTo>
                <a:lnTo>
                  <a:pt x="4564954" y="605271"/>
                </a:lnTo>
                <a:close/>
                <a:moveTo>
                  <a:pt x="4467629" y="604661"/>
                </a:moveTo>
                <a:cubicBezTo>
                  <a:pt x="4467430" y="604725"/>
                  <a:pt x="4466690" y="605211"/>
                  <a:pt x="4465130" y="606335"/>
                </a:cubicBezTo>
                <a:lnTo>
                  <a:pt x="4448489" y="617991"/>
                </a:lnTo>
                <a:lnTo>
                  <a:pt x="4452941" y="616440"/>
                </a:lnTo>
                <a:lnTo>
                  <a:pt x="4450152" y="618511"/>
                </a:lnTo>
                <a:lnTo>
                  <a:pt x="4450040" y="618615"/>
                </a:lnTo>
                <a:lnTo>
                  <a:pt x="4449047" y="619042"/>
                </a:lnTo>
                <a:lnTo>
                  <a:pt x="4444956" y="620466"/>
                </a:lnTo>
                <a:lnTo>
                  <a:pt x="4437972" y="625358"/>
                </a:lnTo>
                <a:lnTo>
                  <a:pt x="4439571" y="625345"/>
                </a:lnTo>
                <a:lnTo>
                  <a:pt x="4444323" y="623174"/>
                </a:lnTo>
                <a:lnTo>
                  <a:pt x="4462326" y="609702"/>
                </a:lnTo>
                <a:cubicBezTo>
                  <a:pt x="4463946" y="608081"/>
                  <a:pt x="4468224" y="604469"/>
                  <a:pt x="4467629" y="604661"/>
                </a:cubicBezTo>
                <a:close/>
                <a:moveTo>
                  <a:pt x="4411193" y="603135"/>
                </a:moveTo>
                <a:cubicBezTo>
                  <a:pt x="4411173" y="603014"/>
                  <a:pt x="4410806" y="603159"/>
                  <a:pt x="4410185" y="603511"/>
                </a:cubicBezTo>
                <a:cubicBezTo>
                  <a:pt x="4405841" y="605969"/>
                  <a:pt x="4389131" y="618498"/>
                  <a:pt x="4393145" y="620004"/>
                </a:cubicBezTo>
                <a:cubicBezTo>
                  <a:pt x="4394928" y="619844"/>
                  <a:pt x="4400029" y="614303"/>
                  <a:pt x="4403124" y="611894"/>
                </a:cubicBezTo>
                <a:cubicBezTo>
                  <a:pt x="4403460" y="611372"/>
                  <a:pt x="4405926" y="609388"/>
                  <a:pt x="4408084" y="607431"/>
                </a:cubicBezTo>
                <a:cubicBezTo>
                  <a:pt x="4410243" y="605476"/>
                  <a:pt x="4412093" y="603547"/>
                  <a:pt x="4411193" y="603135"/>
                </a:cubicBezTo>
                <a:close/>
                <a:moveTo>
                  <a:pt x="5207116" y="598849"/>
                </a:moveTo>
                <a:lnTo>
                  <a:pt x="5180651" y="620701"/>
                </a:lnTo>
                <a:cubicBezTo>
                  <a:pt x="5169902" y="630068"/>
                  <a:pt x="5159430" y="639688"/>
                  <a:pt x="5149227" y="649524"/>
                </a:cubicBezTo>
                <a:cubicBezTo>
                  <a:pt x="5145552" y="653265"/>
                  <a:pt x="5136697" y="661808"/>
                  <a:pt x="5131553" y="666774"/>
                </a:cubicBezTo>
                <a:cubicBezTo>
                  <a:pt x="5126023" y="670608"/>
                  <a:pt x="5129486" y="665881"/>
                  <a:pt x="5132567" y="663410"/>
                </a:cubicBezTo>
                <a:lnTo>
                  <a:pt x="5163863" y="632466"/>
                </a:lnTo>
                <a:close/>
                <a:moveTo>
                  <a:pt x="5959236" y="597916"/>
                </a:moveTo>
                <a:cubicBezTo>
                  <a:pt x="5959771" y="598025"/>
                  <a:pt x="5959755" y="598802"/>
                  <a:pt x="5958923" y="599879"/>
                </a:cubicBezTo>
                <a:cubicBezTo>
                  <a:pt x="5958091" y="600956"/>
                  <a:pt x="5956444" y="602333"/>
                  <a:pt x="5953720" y="603642"/>
                </a:cubicBezTo>
                <a:cubicBezTo>
                  <a:pt x="5955157" y="601100"/>
                  <a:pt x="5956481" y="599538"/>
                  <a:pt x="5957508" y="598698"/>
                </a:cubicBezTo>
                <a:cubicBezTo>
                  <a:pt x="5958277" y="598067"/>
                  <a:pt x="5958879" y="597843"/>
                  <a:pt x="5959236" y="597916"/>
                </a:cubicBezTo>
                <a:close/>
                <a:moveTo>
                  <a:pt x="4421995" y="594952"/>
                </a:moveTo>
                <a:cubicBezTo>
                  <a:pt x="4421856" y="594841"/>
                  <a:pt x="4421594" y="594869"/>
                  <a:pt x="4421246" y="595006"/>
                </a:cubicBezTo>
                <a:cubicBezTo>
                  <a:pt x="4420898" y="595142"/>
                  <a:pt x="4420465" y="595385"/>
                  <a:pt x="4419986" y="595705"/>
                </a:cubicBezTo>
                <a:cubicBezTo>
                  <a:pt x="4417107" y="597625"/>
                  <a:pt x="4412551" y="602275"/>
                  <a:pt x="4414622" y="602828"/>
                </a:cubicBezTo>
                <a:cubicBezTo>
                  <a:pt x="4415033" y="602791"/>
                  <a:pt x="4417128" y="601086"/>
                  <a:pt x="4418993" y="599259"/>
                </a:cubicBezTo>
                <a:cubicBezTo>
                  <a:pt x="4420860" y="597431"/>
                  <a:pt x="4422497" y="595480"/>
                  <a:pt x="4421995" y="594952"/>
                </a:cubicBezTo>
                <a:close/>
                <a:moveTo>
                  <a:pt x="4432785" y="592980"/>
                </a:moveTo>
                <a:cubicBezTo>
                  <a:pt x="4432678" y="592851"/>
                  <a:pt x="4432098" y="593169"/>
                  <a:pt x="4431330" y="593724"/>
                </a:cubicBezTo>
                <a:cubicBezTo>
                  <a:pt x="4429026" y="595392"/>
                  <a:pt x="4425030" y="599209"/>
                  <a:pt x="4427045" y="599583"/>
                </a:cubicBezTo>
                <a:cubicBezTo>
                  <a:pt x="4427458" y="599545"/>
                  <a:pt x="4428199" y="598741"/>
                  <a:pt x="4428837" y="597946"/>
                </a:cubicBezTo>
                <a:cubicBezTo>
                  <a:pt x="4429476" y="597150"/>
                  <a:pt x="4430012" y="596365"/>
                  <a:pt x="4430012" y="596365"/>
                </a:cubicBezTo>
                <a:cubicBezTo>
                  <a:pt x="4432228" y="594116"/>
                  <a:pt x="4432927" y="593152"/>
                  <a:pt x="4432785" y="592980"/>
                </a:cubicBezTo>
                <a:close/>
                <a:moveTo>
                  <a:pt x="4569494" y="587398"/>
                </a:moveTo>
                <a:cubicBezTo>
                  <a:pt x="4570105" y="587413"/>
                  <a:pt x="4570124" y="587862"/>
                  <a:pt x="4569222" y="588968"/>
                </a:cubicBezTo>
                <a:cubicBezTo>
                  <a:pt x="4567328" y="590614"/>
                  <a:pt x="4563725" y="592454"/>
                  <a:pt x="4560408" y="594021"/>
                </a:cubicBezTo>
                <a:lnTo>
                  <a:pt x="4559068" y="594643"/>
                </a:lnTo>
                <a:lnTo>
                  <a:pt x="4561776" y="591808"/>
                </a:lnTo>
                <a:lnTo>
                  <a:pt x="4563768" y="589646"/>
                </a:lnTo>
                <a:lnTo>
                  <a:pt x="4566216" y="588438"/>
                </a:lnTo>
                <a:cubicBezTo>
                  <a:pt x="4567680" y="587804"/>
                  <a:pt x="4568883" y="587383"/>
                  <a:pt x="4569494" y="587398"/>
                </a:cubicBezTo>
                <a:close/>
                <a:moveTo>
                  <a:pt x="5824195" y="584265"/>
                </a:moveTo>
                <a:lnTo>
                  <a:pt x="5824216" y="584847"/>
                </a:lnTo>
                <a:cubicBezTo>
                  <a:pt x="5824221" y="584981"/>
                  <a:pt x="5824220" y="584948"/>
                  <a:pt x="5824216" y="584822"/>
                </a:cubicBezTo>
                <a:close/>
                <a:moveTo>
                  <a:pt x="4540111" y="581877"/>
                </a:moveTo>
                <a:cubicBezTo>
                  <a:pt x="4540297" y="581639"/>
                  <a:pt x="4540900" y="581747"/>
                  <a:pt x="4542322" y="582499"/>
                </a:cubicBezTo>
                <a:cubicBezTo>
                  <a:pt x="4542322" y="582499"/>
                  <a:pt x="4541437" y="582880"/>
                  <a:pt x="4540405" y="583324"/>
                </a:cubicBezTo>
                <a:cubicBezTo>
                  <a:pt x="4540156" y="582698"/>
                  <a:pt x="4539924" y="582114"/>
                  <a:pt x="4540111" y="581877"/>
                </a:cubicBezTo>
                <a:close/>
                <a:moveTo>
                  <a:pt x="2109531" y="577894"/>
                </a:moveTo>
                <a:lnTo>
                  <a:pt x="2108988" y="578407"/>
                </a:lnTo>
                <a:lnTo>
                  <a:pt x="2106699" y="579860"/>
                </a:lnTo>
                <a:close/>
                <a:moveTo>
                  <a:pt x="4571070" y="576621"/>
                </a:moveTo>
                <a:cubicBezTo>
                  <a:pt x="4571398" y="576795"/>
                  <a:pt x="4571183" y="577452"/>
                  <a:pt x="4570641" y="578375"/>
                </a:cubicBezTo>
                <a:lnTo>
                  <a:pt x="4568653" y="581149"/>
                </a:lnTo>
                <a:lnTo>
                  <a:pt x="4556126" y="588421"/>
                </a:lnTo>
                <a:lnTo>
                  <a:pt x="4556336" y="588220"/>
                </a:lnTo>
                <a:cubicBezTo>
                  <a:pt x="4558063" y="586373"/>
                  <a:pt x="4564626" y="580316"/>
                  <a:pt x="4568445" y="577745"/>
                </a:cubicBezTo>
                <a:cubicBezTo>
                  <a:pt x="4569081" y="577318"/>
                  <a:pt x="4569642" y="576985"/>
                  <a:pt x="4570091" y="576786"/>
                </a:cubicBezTo>
                <a:cubicBezTo>
                  <a:pt x="4570540" y="576587"/>
                  <a:pt x="4570878" y="576520"/>
                  <a:pt x="4571070" y="576621"/>
                </a:cubicBezTo>
                <a:close/>
                <a:moveTo>
                  <a:pt x="5707542" y="576266"/>
                </a:moveTo>
                <a:cubicBezTo>
                  <a:pt x="5707399" y="576237"/>
                  <a:pt x="5707289" y="576304"/>
                  <a:pt x="5707181" y="576435"/>
                </a:cubicBezTo>
                <a:cubicBezTo>
                  <a:pt x="5706964" y="576698"/>
                  <a:pt x="5706752" y="577218"/>
                  <a:pt x="5706281" y="577745"/>
                </a:cubicBezTo>
                <a:lnTo>
                  <a:pt x="5690393" y="587864"/>
                </a:lnTo>
                <a:lnTo>
                  <a:pt x="5690944" y="589189"/>
                </a:lnTo>
                <a:cubicBezTo>
                  <a:pt x="5690944" y="589189"/>
                  <a:pt x="5690944" y="589189"/>
                  <a:pt x="5693897" y="587464"/>
                </a:cubicBezTo>
                <a:lnTo>
                  <a:pt x="5693487" y="588378"/>
                </a:lnTo>
                <a:lnTo>
                  <a:pt x="5697009" y="586550"/>
                </a:lnTo>
                <a:cubicBezTo>
                  <a:pt x="5701293" y="583188"/>
                  <a:pt x="5703823" y="580036"/>
                  <a:pt x="5706281" y="577745"/>
                </a:cubicBezTo>
                <a:cubicBezTo>
                  <a:pt x="5707238" y="577724"/>
                  <a:pt x="5707694" y="577456"/>
                  <a:pt x="5707912" y="577193"/>
                </a:cubicBezTo>
                <a:cubicBezTo>
                  <a:pt x="5708129" y="576931"/>
                  <a:pt x="5708107" y="576673"/>
                  <a:pt x="5708107" y="576673"/>
                </a:cubicBezTo>
                <a:cubicBezTo>
                  <a:pt x="5707863" y="576421"/>
                  <a:pt x="5707686" y="576295"/>
                  <a:pt x="5707542" y="576266"/>
                </a:cubicBezTo>
                <a:close/>
                <a:moveTo>
                  <a:pt x="4450041" y="576203"/>
                </a:moveTo>
                <a:cubicBezTo>
                  <a:pt x="4442847" y="579964"/>
                  <a:pt x="4433339" y="584915"/>
                  <a:pt x="4425785" y="591661"/>
                </a:cubicBezTo>
                <a:cubicBezTo>
                  <a:pt x="4425785" y="591661"/>
                  <a:pt x="4423487" y="593833"/>
                  <a:pt x="4423642" y="594804"/>
                </a:cubicBezTo>
                <a:cubicBezTo>
                  <a:pt x="4426582" y="596673"/>
                  <a:pt x="4435293" y="586707"/>
                  <a:pt x="4436785" y="585591"/>
                </a:cubicBezTo>
                <a:cubicBezTo>
                  <a:pt x="4443002" y="580934"/>
                  <a:pt x="4447254" y="580553"/>
                  <a:pt x="4450041" y="576203"/>
                </a:cubicBezTo>
                <a:close/>
                <a:moveTo>
                  <a:pt x="5707110" y="571779"/>
                </a:moveTo>
                <a:lnTo>
                  <a:pt x="5699967" y="575494"/>
                </a:lnTo>
                <a:lnTo>
                  <a:pt x="5694097" y="578892"/>
                </a:lnTo>
                <a:lnTo>
                  <a:pt x="5692013" y="581265"/>
                </a:lnTo>
                <a:lnTo>
                  <a:pt x="5690185" y="584833"/>
                </a:lnTo>
                <a:lnTo>
                  <a:pt x="5692038" y="583712"/>
                </a:lnTo>
                <a:cubicBezTo>
                  <a:pt x="5694181" y="582052"/>
                  <a:pt x="5696521" y="580108"/>
                  <a:pt x="5698265" y="578952"/>
                </a:cubicBezTo>
                <a:cubicBezTo>
                  <a:pt x="5698861" y="578165"/>
                  <a:pt x="5704832" y="574260"/>
                  <a:pt x="5706996" y="571938"/>
                </a:cubicBezTo>
                <a:close/>
                <a:moveTo>
                  <a:pt x="4457081" y="571472"/>
                </a:moveTo>
                <a:cubicBezTo>
                  <a:pt x="4456669" y="571509"/>
                  <a:pt x="4456546" y="572053"/>
                  <a:pt x="4456630" y="572579"/>
                </a:cubicBezTo>
                <a:cubicBezTo>
                  <a:pt x="4456712" y="573104"/>
                  <a:pt x="4457002" y="573611"/>
                  <a:pt x="4457413" y="573574"/>
                </a:cubicBezTo>
                <a:cubicBezTo>
                  <a:pt x="4457413" y="573574"/>
                  <a:pt x="4457749" y="570428"/>
                  <a:pt x="4457081" y="571472"/>
                </a:cubicBezTo>
                <a:close/>
                <a:moveTo>
                  <a:pt x="2089558" y="568508"/>
                </a:moveTo>
                <a:lnTo>
                  <a:pt x="2090541" y="569441"/>
                </a:lnTo>
                <a:cubicBezTo>
                  <a:pt x="2080761" y="575521"/>
                  <a:pt x="2072341" y="580377"/>
                  <a:pt x="2083443" y="572641"/>
                </a:cubicBezTo>
                <a:close/>
                <a:moveTo>
                  <a:pt x="2089609" y="568475"/>
                </a:moveTo>
                <a:lnTo>
                  <a:pt x="2089558" y="568508"/>
                </a:lnTo>
                <a:lnTo>
                  <a:pt x="2089555" y="568504"/>
                </a:lnTo>
                <a:close/>
                <a:moveTo>
                  <a:pt x="3551987" y="566460"/>
                </a:moveTo>
                <a:lnTo>
                  <a:pt x="3552959" y="567352"/>
                </a:lnTo>
                <a:cubicBezTo>
                  <a:pt x="3543603" y="573480"/>
                  <a:pt x="3535540" y="578385"/>
                  <a:pt x="3546142" y="570615"/>
                </a:cubicBezTo>
                <a:close/>
                <a:moveTo>
                  <a:pt x="3552033" y="566426"/>
                </a:moveTo>
                <a:lnTo>
                  <a:pt x="3551987" y="566460"/>
                </a:lnTo>
                <a:lnTo>
                  <a:pt x="3551982" y="566456"/>
                </a:lnTo>
                <a:close/>
                <a:moveTo>
                  <a:pt x="5719674" y="563063"/>
                </a:moveTo>
                <a:lnTo>
                  <a:pt x="5714773" y="566408"/>
                </a:lnTo>
                <a:lnTo>
                  <a:pt x="5710854" y="569094"/>
                </a:lnTo>
                <a:lnTo>
                  <a:pt x="5711235" y="570238"/>
                </a:lnTo>
                <a:cubicBezTo>
                  <a:pt x="5712009" y="570221"/>
                  <a:pt x="5718676" y="565201"/>
                  <a:pt x="5719668" y="563154"/>
                </a:cubicBezTo>
                <a:close/>
                <a:moveTo>
                  <a:pt x="5719581" y="562483"/>
                </a:moveTo>
                <a:lnTo>
                  <a:pt x="5718907" y="562486"/>
                </a:lnTo>
                <a:cubicBezTo>
                  <a:pt x="5718526" y="562605"/>
                  <a:pt x="5718044" y="562831"/>
                  <a:pt x="5717507" y="563133"/>
                </a:cubicBezTo>
                <a:cubicBezTo>
                  <a:pt x="5716703" y="563585"/>
                  <a:pt x="5715774" y="564211"/>
                  <a:pt x="5714865" y="564905"/>
                </a:cubicBezTo>
                <a:lnTo>
                  <a:pt x="5714788" y="564973"/>
                </a:lnTo>
                <a:close/>
                <a:moveTo>
                  <a:pt x="3418586" y="562206"/>
                </a:moveTo>
                <a:cubicBezTo>
                  <a:pt x="3419097" y="562358"/>
                  <a:pt x="3419010" y="563106"/>
                  <a:pt x="3418101" y="564073"/>
                </a:cubicBezTo>
                <a:cubicBezTo>
                  <a:pt x="3417193" y="565040"/>
                  <a:pt x="3415464" y="566226"/>
                  <a:pt x="3412691" y="567252"/>
                </a:cubicBezTo>
                <a:cubicBezTo>
                  <a:pt x="3414323" y="564924"/>
                  <a:pt x="3415755" y="563531"/>
                  <a:pt x="3416832" y="562810"/>
                </a:cubicBezTo>
                <a:cubicBezTo>
                  <a:pt x="3417639" y="562269"/>
                  <a:pt x="3418245" y="562105"/>
                  <a:pt x="3418586" y="562206"/>
                </a:cubicBezTo>
                <a:close/>
                <a:moveTo>
                  <a:pt x="4483177" y="561820"/>
                </a:moveTo>
                <a:cubicBezTo>
                  <a:pt x="4482781" y="561925"/>
                  <a:pt x="4482298" y="562141"/>
                  <a:pt x="4481874" y="562403"/>
                </a:cubicBezTo>
                <a:cubicBezTo>
                  <a:pt x="4481452" y="562666"/>
                  <a:pt x="4481089" y="562976"/>
                  <a:pt x="4480937" y="563266"/>
                </a:cubicBezTo>
                <a:cubicBezTo>
                  <a:pt x="4480732" y="563654"/>
                  <a:pt x="4480902" y="564007"/>
                  <a:pt x="4481797" y="564173"/>
                </a:cubicBezTo>
                <a:cubicBezTo>
                  <a:pt x="4482621" y="564098"/>
                  <a:pt x="4482467" y="563129"/>
                  <a:pt x="4483289" y="563055"/>
                </a:cubicBezTo>
                <a:cubicBezTo>
                  <a:pt x="4484402" y="561848"/>
                  <a:pt x="4483966" y="561610"/>
                  <a:pt x="4483177" y="561820"/>
                </a:cubicBezTo>
                <a:close/>
                <a:moveTo>
                  <a:pt x="5731378" y="561175"/>
                </a:moveTo>
                <a:cubicBezTo>
                  <a:pt x="5731274" y="561032"/>
                  <a:pt x="5730631" y="561324"/>
                  <a:pt x="5729768" y="561854"/>
                </a:cubicBezTo>
                <a:cubicBezTo>
                  <a:pt x="5727180" y="563445"/>
                  <a:pt x="5722622" y="567173"/>
                  <a:pt x="5724744" y="567707"/>
                </a:cubicBezTo>
                <a:cubicBezTo>
                  <a:pt x="5725629" y="567688"/>
                  <a:pt x="5728158" y="564535"/>
                  <a:pt x="5728158" y="564535"/>
                </a:cubicBezTo>
                <a:cubicBezTo>
                  <a:pt x="5730697" y="562330"/>
                  <a:pt x="5731517" y="561366"/>
                  <a:pt x="5731378" y="561175"/>
                </a:cubicBezTo>
                <a:close/>
                <a:moveTo>
                  <a:pt x="2101722" y="560290"/>
                </a:moveTo>
                <a:cubicBezTo>
                  <a:pt x="2100596" y="561457"/>
                  <a:pt x="2097589" y="563759"/>
                  <a:pt x="2094845" y="565646"/>
                </a:cubicBezTo>
                <a:lnTo>
                  <a:pt x="2089609" y="568475"/>
                </a:lnTo>
                <a:close/>
                <a:moveTo>
                  <a:pt x="5873538" y="560192"/>
                </a:moveTo>
                <a:lnTo>
                  <a:pt x="5871828" y="561022"/>
                </a:lnTo>
                <a:lnTo>
                  <a:pt x="5869533" y="563301"/>
                </a:lnTo>
                <a:cubicBezTo>
                  <a:pt x="5867392" y="565228"/>
                  <a:pt x="5864783" y="567249"/>
                  <a:pt x="5862011" y="569286"/>
                </a:cubicBezTo>
                <a:lnTo>
                  <a:pt x="5855785" y="573827"/>
                </a:lnTo>
                <a:lnTo>
                  <a:pt x="5858587" y="572506"/>
                </a:lnTo>
                <a:lnTo>
                  <a:pt x="5859791" y="571727"/>
                </a:lnTo>
                <a:lnTo>
                  <a:pt x="5867045" y="565657"/>
                </a:lnTo>
                <a:close/>
                <a:moveTo>
                  <a:pt x="2165171" y="559986"/>
                </a:moveTo>
                <a:cubicBezTo>
                  <a:pt x="2167634" y="559312"/>
                  <a:pt x="2168133" y="559823"/>
                  <a:pt x="2162819" y="563290"/>
                </a:cubicBezTo>
                <a:cubicBezTo>
                  <a:pt x="2149779" y="571398"/>
                  <a:pt x="2135906" y="580735"/>
                  <a:pt x="2121166" y="588960"/>
                </a:cubicBezTo>
                <a:lnTo>
                  <a:pt x="2117703" y="591176"/>
                </a:lnTo>
                <a:lnTo>
                  <a:pt x="2125412" y="585578"/>
                </a:lnTo>
                <a:lnTo>
                  <a:pt x="2146075" y="569141"/>
                </a:lnTo>
                <a:lnTo>
                  <a:pt x="2155736" y="563780"/>
                </a:lnTo>
                <a:cubicBezTo>
                  <a:pt x="2158279" y="562515"/>
                  <a:pt x="2162707" y="560659"/>
                  <a:pt x="2165171" y="559986"/>
                </a:cubicBezTo>
                <a:close/>
                <a:moveTo>
                  <a:pt x="5798057" y="558782"/>
                </a:moveTo>
                <a:lnTo>
                  <a:pt x="5797899" y="558846"/>
                </a:lnTo>
                <a:cubicBezTo>
                  <a:pt x="5796084" y="559617"/>
                  <a:pt x="5794355" y="560418"/>
                  <a:pt x="5793091" y="561166"/>
                </a:cubicBezTo>
                <a:lnTo>
                  <a:pt x="5792302" y="561730"/>
                </a:lnTo>
                <a:close/>
                <a:moveTo>
                  <a:pt x="3563608" y="558198"/>
                </a:moveTo>
                <a:cubicBezTo>
                  <a:pt x="3562541" y="559360"/>
                  <a:pt x="3559673" y="561667"/>
                  <a:pt x="3557052" y="563562"/>
                </a:cubicBezTo>
                <a:lnTo>
                  <a:pt x="3552033" y="566426"/>
                </a:lnTo>
                <a:close/>
                <a:moveTo>
                  <a:pt x="2142411" y="556323"/>
                </a:moveTo>
                <a:cubicBezTo>
                  <a:pt x="2138442" y="559697"/>
                  <a:pt x="2133877" y="562108"/>
                  <a:pt x="2129293" y="564394"/>
                </a:cubicBezTo>
                <a:lnTo>
                  <a:pt x="2127732" y="565258"/>
                </a:lnTo>
                <a:lnTo>
                  <a:pt x="2137056" y="558785"/>
                </a:lnTo>
                <a:close/>
                <a:moveTo>
                  <a:pt x="3559716" y="555595"/>
                </a:moveTo>
                <a:lnTo>
                  <a:pt x="3552824" y="559322"/>
                </a:lnTo>
                <a:lnTo>
                  <a:pt x="3550667" y="561127"/>
                </a:lnTo>
                <a:lnTo>
                  <a:pt x="3517793" y="590167"/>
                </a:lnTo>
                <a:lnTo>
                  <a:pt x="3531131" y="581445"/>
                </a:lnTo>
                <a:cubicBezTo>
                  <a:pt x="3537664" y="577907"/>
                  <a:pt x="3544356" y="575370"/>
                  <a:pt x="3549786" y="571540"/>
                </a:cubicBezTo>
                <a:lnTo>
                  <a:pt x="3554001" y="567843"/>
                </a:lnTo>
                <a:lnTo>
                  <a:pt x="3554275" y="567972"/>
                </a:lnTo>
                <a:cubicBezTo>
                  <a:pt x="3554619" y="567941"/>
                  <a:pt x="3554820" y="567678"/>
                  <a:pt x="3554743" y="567193"/>
                </a:cubicBezTo>
                <a:lnTo>
                  <a:pt x="3554001" y="567843"/>
                </a:lnTo>
                <a:lnTo>
                  <a:pt x="3552959" y="567352"/>
                </a:lnTo>
                <a:cubicBezTo>
                  <a:pt x="3559999" y="562622"/>
                  <a:pt x="3567707" y="556847"/>
                  <a:pt x="3567552" y="555878"/>
                </a:cubicBezTo>
                <a:lnTo>
                  <a:pt x="3566446" y="556455"/>
                </a:lnTo>
                <a:lnTo>
                  <a:pt x="3555910" y="564852"/>
                </a:lnTo>
                <a:lnTo>
                  <a:pt x="3566057" y="556657"/>
                </a:lnTo>
                <a:lnTo>
                  <a:pt x="3565561" y="556917"/>
                </a:lnTo>
                <a:cubicBezTo>
                  <a:pt x="3564517" y="557133"/>
                  <a:pt x="3563454" y="557228"/>
                  <a:pt x="3563454" y="557228"/>
                </a:cubicBezTo>
                <a:cubicBezTo>
                  <a:pt x="3560984" y="557450"/>
                  <a:pt x="3563146" y="555288"/>
                  <a:pt x="3559716" y="555595"/>
                </a:cubicBezTo>
                <a:close/>
                <a:moveTo>
                  <a:pt x="2146527" y="554027"/>
                </a:moveTo>
                <a:cubicBezTo>
                  <a:pt x="2145951" y="556078"/>
                  <a:pt x="2144960" y="556146"/>
                  <a:pt x="2142411" y="556323"/>
                </a:cubicBezTo>
                <a:cubicBezTo>
                  <a:pt x="2142767" y="555795"/>
                  <a:pt x="2143335" y="555253"/>
                  <a:pt x="2144045" y="554827"/>
                </a:cubicBezTo>
                <a:cubicBezTo>
                  <a:pt x="2144755" y="554401"/>
                  <a:pt x="2145606" y="554090"/>
                  <a:pt x="2146527" y="554027"/>
                </a:cubicBezTo>
                <a:close/>
                <a:moveTo>
                  <a:pt x="5302975" y="553163"/>
                </a:moveTo>
                <a:lnTo>
                  <a:pt x="5304021" y="554027"/>
                </a:lnTo>
                <a:cubicBezTo>
                  <a:pt x="5294754" y="560806"/>
                  <a:pt x="5286747" y="566263"/>
                  <a:pt x="5297203" y="557735"/>
                </a:cubicBezTo>
                <a:close/>
                <a:moveTo>
                  <a:pt x="5303021" y="553126"/>
                </a:moveTo>
                <a:lnTo>
                  <a:pt x="5302975" y="553163"/>
                </a:lnTo>
                <a:lnTo>
                  <a:pt x="5302971" y="553159"/>
                </a:lnTo>
                <a:close/>
                <a:moveTo>
                  <a:pt x="2173153" y="547997"/>
                </a:moveTo>
                <a:cubicBezTo>
                  <a:pt x="2173153" y="547997"/>
                  <a:pt x="2171609" y="550282"/>
                  <a:pt x="2169909" y="550400"/>
                </a:cubicBezTo>
                <a:lnTo>
                  <a:pt x="2169747" y="550310"/>
                </a:lnTo>
                <a:lnTo>
                  <a:pt x="2172505" y="548116"/>
                </a:lnTo>
                <a:close/>
                <a:moveTo>
                  <a:pt x="2243495" y="546854"/>
                </a:moveTo>
                <a:lnTo>
                  <a:pt x="2241321" y="549742"/>
                </a:lnTo>
                <a:lnTo>
                  <a:pt x="2238455" y="552029"/>
                </a:lnTo>
                <a:lnTo>
                  <a:pt x="2237609" y="552176"/>
                </a:lnTo>
                <a:cubicBezTo>
                  <a:pt x="2238244" y="551211"/>
                  <a:pt x="2240015" y="549539"/>
                  <a:pt x="2241650" y="548420"/>
                </a:cubicBezTo>
                <a:close/>
                <a:moveTo>
                  <a:pt x="3611321" y="546038"/>
                </a:moveTo>
                <a:lnTo>
                  <a:pt x="3593032" y="556563"/>
                </a:lnTo>
                <a:lnTo>
                  <a:pt x="3591613" y="557369"/>
                </a:lnTo>
                <a:lnTo>
                  <a:pt x="3593139" y="557088"/>
                </a:lnTo>
                <a:cubicBezTo>
                  <a:pt x="3596320" y="555944"/>
                  <a:pt x="3600662" y="554155"/>
                  <a:pt x="3603197" y="552634"/>
                </a:cubicBezTo>
                <a:close/>
                <a:moveTo>
                  <a:pt x="5751089" y="544765"/>
                </a:moveTo>
                <a:cubicBezTo>
                  <a:pt x="5743121" y="548207"/>
                  <a:pt x="5732591" y="552738"/>
                  <a:pt x="5724010" y="559292"/>
                </a:cubicBezTo>
                <a:cubicBezTo>
                  <a:pt x="5724010" y="559292"/>
                  <a:pt x="5723355" y="559822"/>
                  <a:pt x="5722711" y="560482"/>
                </a:cubicBezTo>
                <a:lnTo>
                  <a:pt x="5722146" y="561151"/>
                </a:lnTo>
                <a:lnTo>
                  <a:pt x="5722312" y="561065"/>
                </a:lnTo>
                <a:lnTo>
                  <a:pt x="5722011" y="561311"/>
                </a:lnTo>
                <a:lnTo>
                  <a:pt x="5721838" y="561517"/>
                </a:lnTo>
                <a:cubicBezTo>
                  <a:pt x="5721604" y="561861"/>
                  <a:pt x="5721457" y="562187"/>
                  <a:pt x="5721480" y="562444"/>
                </a:cubicBezTo>
                <a:cubicBezTo>
                  <a:pt x="5724474" y="564616"/>
                  <a:pt x="5734539" y="554760"/>
                  <a:pt x="5736218" y="553692"/>
                </a:cubicBezTo>
                <a:cubicBezTo>
                  <a:pt x="5743211" y="549238"/>
                  <a:pt x="5747779" y="549138"/>
                  <a:pt x="5751089" y="544765"/>
                </a:cubicBezTo>
                <a:close/>
                <a:moveTo>
                  <a:pt x="5314451" y="544074"/>
                </a:moveTo>
                <a:cubicBezTo>
                  <a:pt x="5313418" y="545322"/>
                  <a:pt x="5310601" y="547840"/>
                  <a:pt x="5308015" y="549923"/>
                </a:cubicBezTo>
                <a:lnTo>
                  <a:pt x="5303021" y="553126"/>
                </a:lnTo>
                <a:close/>
                <a:moveTo>
                  <a:pt x="4489105" y="542854"/>
                </a:moveTo>
                <a:lnTo>
                  <a:pt x="4489238" y="543928"/>
                </a:lnTo>
                <a:lnTo>
                  <a:pt x="4489303" y="544453"/>
                </a:lnTo>
                <a:cubicBezTo>
                  <a:pt x="4489320" y="544585"/>
                  <a:pt x="4489315" y="544552"/>
                  <a:pt x="4489300" y="544427"/>
                </a:cubicBezTo>
                <a:lnTo>
                  <a:pt x="4489238" y="543928"/>
                </a:lnTo>
                <a:lnTo>
                  <a:pt x="4489229" y="543853"/>
                </a:lnTo>
                <a:cubicBezTo>
                  <a:pt x="4489171" y="543387"/>
                  <a:pt x="4489105" y="542854"/>
                  <a:pt x="4489105" y="542854"/>
                </a:cubicBezTo>
                <a:close/>
                <a:moveTo>
                  <a:pt x="5758965" y="540291"/>
                </a:moveTo>
                <a:cubicBezTo>
                  <a:pt x="5758524" y="540301"/>
                  <a:pt x="5758351" y="540864"/>
                  <a:pt x="5758399" y="541422"/>
                </a:cubicBezTo>
                <a:cubicBezTo>
                  <a:pt x="5758449" y="541981"/>
                  <a:pt x="5758719" y="542534"/>
                  <a:pt x="5759161" y="542524"/>
                </a:cubicBezTo>
                <a:cubicBezTo>
                  <a:pt x="5759161" y="542524"/>
                  <a:pt x="5759759" y="539241"/>
                  <a:pt x="5758965" y="540291"/>
                </a:cubicBezTo>
                <a:close/>
                <a:moveTo>
                  <a:pt x="5363955" y="538194"/>
                </a:moveTo>
                <a:lnTo>
                  <a:pt x="5365183" y="540404"/>
                </a:lnTo>
                <a:cubicBezTo>
                  <a:pt x="5364711" y="540931"/>
                  <a:pt x="5364206" y="540641"/>
                  <a:pt x="5363918" y="540088"/>
                </a:cubicBezTo>
                <a:cubicBezTo>
                  <a:pt x="5363630" y="539535"/>
                  <a:pt x="5363559" y="538719"/>
                  <a:pt x="5363955" y="538194"/>
                </a:cubicBezTo>
                <a:close/>
                <a:moveTo>
                  <a:pt x="3121532" y="537799"/>
                </a:moveTo>
                <a:lnTo>
                  <a:pt x="3115915" y="544537"/>
                </a:lnTo>
                <a:lnTo>
                  <a:pt x="3097165" y="554780"/>
                </a:lnTo>
                <a:lnTo>
                  <a:pt x="3083373" y="563123"/>
                </a:lnTo>
                <a:lnTo>
                  <a:pt x="3089220" y="555771"/>
                </a:lnTo>
                <a:lnTo>
                  <a:pt x="3093975" y="553164"/>
                </a:lnTo>
                <a:cubicBezTo>
                  <a:pt x="3103792" y="547644"/>
                  <a:pt x="3112275" y="542786"/>
                  <a:pt x="3120774" y="538180"/>
                </a:cubicBezTo>
                <a:close/>
                <a:moveTo>
                  <a:pt x="3593941" y="535164"/>
                </a:moveTo>
                <a:cubicBezTo>
                  <a:pt x="3593941" y="535164"/>
                  <a:pt x="3590884" y="537098"/>
                  <a:pt x="3590397" y="537972"/>
                </a:cubicBezTo>
                <a:cubicBezTo>
                  <a:pt x="3590235" y="538263"/>
                  <a:pt x="3590358" y="538437"/>
                  <a:pt x="3590975" y="538382"/>
                </a:cubicBezTo>
                <a:cubicBezTo>
                  <a:pt x="3592690" y="538228"/>
                  <a:pt x="3593876" y="537384"/>
                  <a:pt x="3594413" y="536598"/>
                </a:cubicBezTo>
                <a:cubicBezTo>
                  <a:pt x="3594949" y="535811"/>
                  <a:pt x="3594833" y="535085"/>
                  <a:pt x="3593941" y="535164"/>
                </a:cubicBezTo>
                <a:close/>
                <a:moveTo>
                  <a:pt x="5358516" y="534627"/>
                </a:moveTo>
                <a:cubicBezTo>
                  <a:pt x="5358096" y="536721"/>
                  <a:pt x="5357116" y="536860"/>
                  <a:pt x="5354595" y="537217"/>
                </a:cubicBezTo>
                <a:cubicBezTo>
                  <a:pt x="5354910" y="536664"/>
                  <a:pt x="5355435" y="536080"/>
                  <a:pt x="5356108" y="535604"/>
                </a:cubicBezTo>
                <a:cubicBezTo>
                  <a:pt x="5356782" y="535127"/>
                  <a:pt x="5357605" y="534757"/>
                  <a:pt x="5358516" y="534627"/>
                </a:cubicBezTo>
                <a:close/>
                <a:moveTo>
                  <a:pt x="5787570" y="532885"/>
                </a:moveTo>
                <a:lnTo>
                  <a:pt x="5785140" y="533975"/>
                </a:lnTo>
                <a:lnTo>
                  <a:pt x="5785909" y="534371"/>
                </a:lnTo>
                <a:cubicBezTo>
                  <a:pt x="5786793" y="534352"/>
                  <a:pt x="5786703" y="533321"/>
                  <a:pt x="5787588" y="533302"/>
                </a:cubicBezTo>
                <a:lnTo>
                  <a:pt x="5787842" y="532928"/>
                </a:lnTo>
                <a:close/>
                <a:moveTo>
                  <a:pt x="5838299" y="531629"/>
                </a:moveTo>
                <a:cubicBezTo>
                  <a:pt x="5837594" y="533709"/>
                  <a:pt x="5836562" y="533732"/>
                  <a:pt x="5833910" y="533790"/>
                </a:cubicBezTo>
                <a:cubicBezTo>
                  <a:pt x="5834307" y="533265"/>
                  <a:pt x="5834925" y="532735"/>
                  <a:pt x="5835683" y="532332"/>
                </a:cubicBezTo>
                <a:cubicBezTo>
                  <a:pt x="5836442" y="531928"/>
                  <a:pt x="5837341" y="531650"/>
                  <a:pt x="5838299" y="531629"/>
                </a:cubicBezTo>
                <a:close/>
                <a:moveTo>
                  <a:pt x="4572923" y="530761"/>
                </a:moveTo>
                <a:cubicBezTo>
                  <a:pt x="4571887" y="532920"/>
                  <a:pt x="4563828" y="540999"/>
                  <a:pt x="4562822" y="542377"/>
                </a:cubicBezTo>
                <a:cubicBezTo>
                  <a:pt x="4559573" y="545720"/>
                  <a:pt x="4557080" y="548408"/>
                  <a:pt x="4554943" y="550802"/>
                </a:cubicBezTo>
                <a:lnTo>
                  <a:pt x="4553848" y="552074"/>
                </a:lnTo>
                <a:lnTo>
                  <a:pt x="4542801" y="558659"/>
                </a:lnTo>
                <a:lnTo>
                  <a:pt x="4554535" y="548469"/>
                </a:lnTo>
                <a:cubicBezTo>
                  <a:pt x="4556868" y="546519"/>
                  <a:pt x="4562189" y="539618"/>
                  <a:pt x="4566826" y="534844"/>
                </a:cubicBezTo>
                <a:lnTo>
                  <a:pt x="4570919" y="531201"/>
                </a:lnTo>
                <a:lnTo>
                  <a:pt x="4571551" y="530972"/>
                </a:lnTo>
                <a:close/>
                <a:moveTo>
                  <a:pt x="2179665" y="530626"/>
                </a:moveTo>
                <a:lnTo>
                  <a:pt x="2170346" y="538148"/>
                </a:lnTo>
                <a:lnTo>
                  <a:pt x="2158586" y="544774"/>
                </a:lnTo>
                <a:lnTo>
                  <a:pt x="2148147" y="550462"/>
                </a:lnTo>
                <a:lnTo>
                  <a:pt x="2159850" y="541051"/>
                </a:lnTo>
                <a:lnTo>
                  <a:pt x="2177116" y="532138"/>
                </a:lnTo>
                <a:close/>
                <a:moveTo>
                  <a:pt x="4520643" y="530525"/>
                </a:moveTo>
                <a:cubicBezTo>
                  <a:pt x="4521085" y="530334"/>
                  <a:pt x="4520930" y="530978"/>
                  <a:pt x="4520427" y="532038"/>
                </a:cubicBezTo>
                <a:lnTo>
                  <a:pt x="4520032" y="532723"/>
                </a:lnTo>
                <a:lnTo>
                  <a:pt x="4505604" y="541946"/>
                </a:lnTo>
                <a:lnTo>
                  <a:pt x="4506907" y="540670"/>
                </a:lnTo>
                <a:cubicBezTo>
                  <a:pt x="4511164" y="536551"/>
                  <a:pt x="4515557" y="532716"/>
                  <a:pt x="4520643" y="530525"/>
                </a:cubicBezTo>
                <a:close/>
                <a:moveTo>
                  <a:pt x="2144259" y="529729"/>
                </a:moveTo>
                <a:lnTo>
                  <a:pt x="2137284" y="535685"/>
                </a:lnTo>
                <a:lnTo>
                  <a:pt x="2136882" y="535926"/>
                </a:lnTo>
                <a:lnTo>
                  <a:pt x="2137005" y="535922"/>
                </a:lnTo>
                <a:lnTo>
                  <a:pt x="2133886" y="538587"/>
                </a:lnTo>
                <a:lnTo>
                  <a:pt x="2133501" y="537333"/>
                </a:lnTo>
                <a:cubicBezTo>
                  <a:pt x="2133501" y="537333"/>
                  <a:pt x="2130306" y="539250"/>
                  <a:pt x="2129784" y="540135"/>
                </a:cubicBezTo>
                <a:cubicBezTo>
                  <a:pt x="2129610" y="540430"/>
                  <a:pt x="2129734" y="540609"/>
                  <a:pt x="2130372" y="540566"/>
                </a:cubicBezTo>
                <a:lnTo>
                  <a:pt x="2133182" y="539189"/>
                </a:lnTo>
                <a:lnTo>
                  <a:pt x="1993610" y="658369"/>
                </a:lnTo>
                <a:cubicBezTo>
                  <a:pt x="1989092" y="656084"/>
                  <a:pt x="1986964" y="660387"/>
                  <a:pt x="1986964" y="660387"/>
                </a:cubicBezTo>
                <a:cubicBezTo>
                  <a:pt x="1979762" y="662575"/>
                  <a:pt x="1976438" y="663583"/>
                  <a:pt x="1977633" y="666879"/>
                </a:cubicBezTo>
                <a:cubicBezTo>
                  <a:pt x="1981413" y="677311"/>
                  <a:pt x="1977633" y="666879"/>
                  <a:pt x="1977633" y="666879"/>
                </a:cubicBezTo>
                <a:cubicBezTo>
                  <a:pt x="1982150" y="669164"/>
                  <a:pt x="1989352" y="666977"/>
                  <a:pt x="1986964" y="660387"/>
                </a:cubicBezTo>
                <a:cubicBezTo>
                  <a:pt x="1991481" y="662673"/>
                  <a:pt x="1993610" y="658369"/>
                  <a:pt x="1993610" y="658369"/>
                </a:cubicBezTo>
                <a:lnTo>
                  <a:pt x="2077407" y="600196"/>
                </a:lnTo>
                <a:lnTo>
                  <a:pt x="2079725" y="599806"/>
                </a:lnTo>
                <a:cubicBezTo>
                  <a:pt x="2081651" y="598479"/>
                  <a:pt x="2083630" y="596749"/>
                  <a:pt x="2084055" y="596720"/>
                </a:cubicBezTo>
                <a:lnTo>
                  <a:pt x="2126708" y="573368"/>
                </a:lnTo>
                <a:lnTo>
                  <a:pt x="2121951" y="577207"/>
                </a:lnTo>
                <a:lnTo>
                  <a:pt x="2095967" y="592880"/>
                </a:lnTo>
                <a:cubicBezTo>
                  <a:pt x="2095806" y="591718"/>
                  <a:pt x="2084923" y="603028"/>
                  <a:pt x="2091571" y="599384"/>
                </a:cubicBezTo>
                <a:lnTo>
                  <a:pt x="2101673" y="593780"/>
                </a:lnTo>
                <a:lnTo>
                  <a:pt x="2003103" y="674381"/>
                </a:lnTo>
                <a:lnTo>
                  <a:pt x="2110556" y="596365"/>
                </a:lnTo>
                <a:lnTo>
                  <a:pt x="2114793" y="594596"/>
                </a:lnTo>
                <a:cubicBezTo>
                  <a:pt x="2126408" y="588597"/>
                  <a:pt x="2138730" y="581504"/>
                  <a:pt x="2150735" y="574579"/>
                </a:cubicBezTo>
                <a:lnTo>
                  <a:pt x="2165117" y="566343"/>
                </a:lnTo>
                <a:lnTo>
                  <a:pt x="2160535" y="572242"/>
                </a:lnTo>
                <a:cubicBezTo>
                  <a:pt x="2156352" y="581814"/>
                  <a:pt x="2165201" y="572912"/>
                  <a:pt x="2170480" y="566730"/>
                </a:cubicBezTo>
                <a:lnTo>
                  <a:pt x="2178152" y="559169"/>
                </a:lnTo>
                <a:lnTo>
                  <a:pt x="2184778" y="555572"/>
                </a:lnTo>
                <a:lnTo>
                  <a:pt x="2185577" y="555135"/>
                </a:lnTo>
                <a:lnTo>
                  <a:pt x="2182706" y="558352"/>
                </a:lnTo>
                <a:cubicBezTo>
                  <a:pt x="2178862" y="562702"/>
                  <a:pt x="2174973" y="566937"/>
                  <a:pt x="2170877" y="570616"/>
                </a:cubicBezTo>
                <a:lnTo>
                  <a:pt x="2166724" y="574546"/>
                </a:lnTo>
                <a:lnTo>
                  <a:pt x="2103353" y="625897"/>
                </a:lnTo>
                <a:cubicBezTo>
                  <a:pt x="2081218" y="644219"/>
                  <a:pt x="2059231" y="662973"/>
                  <a:pt x="2036970" y="682991"/>
                </a:cubicBezTo>
                <a:cubicBezTo>
                  <a:pt x="2031518" y="688304"/>
                  <a:pt x="1990430" y="712364"/>
                  <a:pt x="1976841" y="727462"/>
                </a:cubicBezTo>
                <a:cubicBezTo>
                  <a:pt x="1964644" y="746404"/>
                  <a:pt x="2006667" y="714747"/>
                  <a:pt x="2024774" y="701933"/>
                </a:cubicBezTo>
                <a:lnTo>
                  <a:pt x="2174694" y="585880"/>
                </a:lnTo>
                <a:lnTo>
                  <a:pt x="2171201" y="589494"/>
                </a:lnTo>
                <a:lnTo>
                  <a:pt x="2156261" y="601639"/>
                </a:lnTo>
                <a:lnTo>
                  <a:pt x="2156553" y="601339"/>
                </a:lnTo>
                <a:lnTo>
                  <a:pt x="2157268" y="600626"/>
                </a:lnTo>
                <a:cubicBezTo>
                  <a:pt x="2157396" y="600493"/>
                  <a:pt x="2157320" y="600561"/>
                  <a:pt x="2157100" y="600776"/>
                </a:cubicBezTo>
                <a:lnTo>
                  <a:pt x="2156553" y="601339"/>
                </a:lnTo>
                <a:lnTo>
                  <a:pt x="2156209" y="601682"/>
                </a:lnTo>
                <a:lnTo>
                  <a:pt x="2156261" y="601639"/>
                </a:lnTo>
                <a:lnTo>
                  <a:pt x="2154523" y="603428"/>
                </a:lnTo>
                <a:cubicBezTo>
                  <a:pt x="2152286" y="605823"/>
                  <a:pt x="2149648" y="608914"/>
                  <a:pt x="2150427" y="609344"/>
                </a:cubicBezTo>
                <a:cubicBezTo>
                  <a:pt x="2152179" y="611192"/>
                  <a:pt x="2160043" y="600131"/>
                  <a:pt x="2160043" y="600131"/>
                </a:cubicBezTo>
                <a:lnTo>
                  <a:pt x="2182484" y="579433"/>
                </a:lnTo>
                <a:lnTo>
                  <a:pt x="2194672" y="569246"/>
                </a:lnTo>
                <a:lnTo>
                  <a:pt x="2201557" y="564814"/>
                </a:lnTo>
                <a:cubicBezTo>
                  <a:pt x="2206399" y="560299"/>
                  <a:pt x="2207338" y="557151"/>
                  <a:pt x="2211589" y="556710"/>
                </a:cubicBezTo>
                <a:cubicBezTo>
                  <a:pt x="2214988" y="556826"/>
                  <a:pt x="2216238" y="560155"/>
                  <a:pt x="2218079" y="559411"/>
                </a:cubicBezTo>
                <a:cubicBezTo>
                  <a:pt x="2222833" y="557488"/>
                  <a:pt x="2233195" y="544139"/>
                  <a:pt x="2237968" y="539440"/>
                </a:cubicBezTo>
                <a:lnTo>
                  <a:pt x="2245640" y="531776"/>
                </a:lnTo>
                <a:lnTo>
                  <a:pt x="2246958" y="531500"/>
                </a:lnTo>
                <a:lnTo>
                  <a:pt x="2250635" y="530367"/>
                </a:lnTo>
                <a:lnTo>
                  <a:pt x="2248258" y="532910"/>
                </a:lnTo>
                <a:cubicBezTo>
                  <a:pt x="2236777" y="544981"/>
                  <a:pt x="2224993" y="557360"/>
                  <a:pt x="2212541" y="571022"/>
                </a:cubicBezTo>
                <a:lnTo>
                  <a:pt x="2206096" y="577832"/>
                </a:lnTo>
                <a:lnTo>
                  <a:pt x="2055162" y="698190"/>
                </a:lnTo>
                <a:cubicBezTo>
                  <a:pt x="1991204" y="748851"/>
                  <a:pt x="1926762" y="799662"/>
                  <a:pt x="1864602" y="848712"/>
                </a:cubicBezTo>
                <a:cubicBezTo>
                  <a:pt x="1847689" y="864819"/>
                  <a:pt x="1822579" y="880368"/>
                  <a:pt x="1807060" y="900321"/>
                </a:cubicBezTo>
                <a:cubicBezTo>
                  <a:pt x="1790052" y="928038"/>
                  <a:pt x="1823296" y="902704"/>
                  <a:pt x="1843334" y="885036"/>
                </a:cubicBezTo>
                <a:cubicBezTo>
                  <a:pt x="1880102" y="859243"/>
                  <a:pt x="1914925" y="829772"/>
                  <a:pt x="1954263" y="802586"/>
                </a:cubicBezTo>
                <a:cubicBezTo>
                  <a:pt x="1970241" y="794076"/>
                  <a:pt x="1940673" y="817684"/>
                  <a:pt x="1932096" y="824556"/>
                </a:cubicBezTo>
                <a:cubicBezTo>
                  <a:pt x="1902529" y="848165"/>
                  <a:pt x="1874353" y="875616"/>
                  <a:pt x="1843792" y="896479"/>
                </a:cubicBezTo>
                <a:cubicBezTo>
                  <a:pt x="1811100" y="921646"/>
                  <a:pt x="1766490" y="946165"/>
                  <a:pt x="1734992" y="974627"/>
                </a:cubicBezTo>
                <a:cubicBezTo>
                  <a:pt x="1726149" y="982036"/>
                  <a:pt x="1722800" y="985414"/>
                  <a:pt x="1723085" y="986099"/>
                </a:cubicBezTo>
                <a:cubicBezTo>
                  <a:pt x="1723946" y="988152"/>
                  <a:pt x="1757522" y="965956"/>
                  <a:pt x="1773595" y="955589"/>
                </a:cubicBezTo>
                <a:cubicBezTo>
                  <a:pt x="1795026" y="941766"/>
                  <a:pt x="1820136" y="926216"/>
                  <a:pt x="1826142" y="920734"/>
                </a:cubicBezTo>
                <a:cubicBezTo>
                  <a:pt x="1832789" y="918715"/>
                  <a:pt x="1846639" y="914511"/>
                  <a:pt x="1849962" y="913500"/>
                </a:cubicBezTo>
                <a:cubicBezTo>
                  <a:pt x="1858739" y="907178"/>
                  <a:pt x="1861422" y="902706"/>
                  <a:pt x="1866676" y="896843"/>
                </a:cubicBezTo>
                <a:cubicBezTo>
                  <a:pt x="1869999" y="895833"/>
                  <a:pt x="1881917" y="896480"/>
                  <a:pt x="1891048" y="889441"/>
                </a:cubicBezTo>
                <a:cubicBezTo>
                  <a:pt x="1899826" y="883118"/>
                  <a:pt x="1918669" y="862158"/>
                  <a:pt x="1938525" y="852471"/>
                </a:cubicBezTo>
                <a:cubicBezTo>
                  <a:pt x="1970481" y="835452"/>
                  <a:pt x="1929652" y="870402"/>
                  <a:pt x="1920322" y="876894"/>
                </a:cubicBezTo>
                <a:cubicBezTo>
                  <a:pt x="1909061" y="888238"/>
                  <a:pt x="1893636" y="896579"/>
                  <a:pt x="1887629" y="902062"/>
                </a:cubicBezTo>
                <a:cubicBezTo>
                  <a:pt x="1885500" y="906365"/>
                  <a:pt x="1888087" y="913503"/>
                  <a:pt x="1882634" y="918816"/>
                </a:cubicBezTo>
                <a:cubicBezTo>
                  <a:pt x="1873072" y="933149"/>
                  <a:pt x="1839979" y="952227"/>
                  <a:pt x="1811138" y="969673"/>
                </a:cubicBezTo>
                <a:lnTo>
                  <a:pt x="1784952" y="986204"/>
                </a:lnTo>
                <a:lnTo>
                  <a:pt x="1786059" y="985341"/>
                </a:lnTo>
                <a:lnTo>
                  <a:pt x="1788713" y="983335"/>
                </a:lnTo>
                <a:cubicBezTo>
                  <a:pt x="1789199" y="982954"/>
                  <a:pt x="1788916" y="983145"/>
                  <a:pt x="1788093" y="983756"/>
                </a:cubicBezTo>
                <a:lnTo>
                  <a:pt x="1786059" y="985341"/>
                </a:lnTo>
                <a:lnTo>
                  <a:pt x="1784741" y="986337"/>
                </a:lnTo>
                <a:lnTo>
                  <a:pt x="1784952" y="986204"/>
                </a:lnTo>
                <a:lnTo>
                  <a:pt x="1778396" y="991312"/>
                </a:lnTo>
                <a:cubicBezTo>
                  <a:pt x="1769958" y="998141"/>
                  <a:pt x="1759938" y="1006975"/>
                  <a:pt x="1762574" y="1008306"/>
                </a:cubicBezTo>
                <a:cubicBezTo>
                  <a:pt x="1768286" y="1013887"/>
                  <a:pt x="1798590" y="982131"/>
                  <a:pt x="1798590" y="982131"/>
                </a:cubicBezTo>
                <a:cubicBezTo>
                  <a:pt x="1841806" y="953768"/>
                  <a:pt x="1874498" y="928600"/>
                  <a:pt x="1913837" y="901416"/>
                </a:cubicBezTo>
                <a:cubicBezTo>
                  <a:pt x="1923168" y="894925"/>
                  <a:pt x="1937016" y="890720"/>
                  <a:pt x="1952994" y="882209"/>
                </a:cubicBezTo>
                <a:cubicBezTo>
                  <a:pt x="1971102" y="869396"/>
                  <a:pt x="1975161" y="860239"/>
                  <a:pt x="1990203" y="859328"/>
                </a:cubicBezTo>
                <a:cubicBezTo>
                  <a:pt x="2002122" y="859975"/>
                  <a:pt x="2005704" y="869858"/>
                  <a:pt x="2012352" y="867840"/>
                </a:cubicBezTo>
                <a:cubicBezTo>
                  <a:pt x="2029523" y="862624"/>
                  <a:pt x="2069158" y="824378"/>
                  <a:pt x="2087066" y="811015"/>
                </a:cubicBezTo>
                <a:cubicBezTo>
                  <a:pt x="2147195" y="766543"/>
                  <a:pt x="2204002" y="723082"/>
                  <a:pt x="2267638" y="669622"/>
                </a:cubicBezTo>
                <a:lnTo>
                  <a:pt x="2272747" y="666057"/>
                </a:lnTo>
                <a:lnTo>
                  <a:pt x="2270365" y="671995"/>
                </a:lnTo>
                <a:cubicBezTo>
                  <a:pt x="2270739" y="673604"/>
                  <a:pt x="2273531" y="672262"/>
                  <a:pt x="2280106" y="666171"/>
                </a:cubicBezTo>
                <a:lnTo>
                  <a:pt x="2291665" y="652135"/>
                </a:lnTo>
                <a:lnTo>
                  <a:pt x="2299039" y="647229"/>
                </a:lnTo>
                <a:cubicBezTo>
                  <a:pt x="2302388" y="645469"/>
                  <a:pt x="2304805" y="644926"/>
                  <a:pt x="2305401" y="646573"/>
                </a:cubicBezTo>
                <a:cubicBezTo>
                  <a:pt x="2307989" y="653710"/>
                  <a:pt x="2261251" y="682534"/>
                  <a:pt x="2252673" y="689406"/>
                </a:cubicBezTo>
                <a:cubicBezTo>
                  <a:pt x="2167693" y="760320"/>
                  <a:pt x="2084200" y="823467"/>
                  <a:pt x="1990088" y="901420"/>
                </a:cubicBezTo>
                <a:cubicBezTo>
                  <a:pt x="1981312" y="907742"/>
                  <a:pt x="1961076" y="924860"/>
                  <a:pt x="1937159" y="943704"/>
                </a:cubicBezTo>
                <a:cubicBezTo>
                  <a:pt x="1927829" y="950196"/>
                  <a:pt x="1859123" y="1001538"/>
                  <a:pt x="1899656" y="977647"/>
                </a:cubicBezTo>
                <a:cubicBezTo>
                  <a:pt x="1937618" y="955146"/>
                  <a:pt x="1882941" y="994304"/>
                  <a:pt x="1877488" y="999617"/>
                </a:cubicBezTo>
                <a:cubicBezTo>
                  <a:pt x="1874805" y="1004090"/>
                  <a:pt x="1869810" y="1020845"/>
                  <a:pt x="1874327" y="1023130"/>
                </a:cubicBezTo>
                <a:cubicBezTo>
                  <a:pt x="1877651" y="1022120"/>
                  <a:pt x="1952366" y="965295"/>
                  <a:pt x="1961696" y="958805"/>
                </a:cubicBezTo>
                <a:cubicBezTo>
                  <a:pt x="1986451" y="943972"/>
                  <a:pt x="2008237" y="929433"/>
                  <a:pt x="2027537" y="919914"/>
                </a:cubicBezTo>
                <a:cubicBezTo>
                  <a:pt x="2030862" y="918903"/>
                  <a:pt x="2042580" y="919002"/>
                  <a:pt x="2045904" y="917993"/>
                </a:cubicBezTo>
                <a:cubicBezTo>
                  <a:pt x="2075731" y="905277"/>
                  <a:pt x="2104381" y="858785"/>
                  <a:pt x="2111487" y="868208"/>
                </a:cubicBezTo>
                <a:cubicBezTo>
                  <a:pt x="2111487" y="868208"/>
                  <a:pt x="2103905" y="877825"/>
                  <a:pt x="2099645" y="886433"/>
                </a:cubicBezTo>
                <a:cubicBezTo>
                  <a:pt x="2098452" y="883139"/>
                  <a:pt x="2098452" y="883139"/>
                  <a:pt x="2101774" y="882130"/>
                </a:cubicBezTo>
                <a:lnTo>
                  <a:pt x="2094644" y="889147"/>
                </a:lnTo>
                <a:lnTo>
                  <a:pt x="2090717" y="891278"/>
                </a:lnTo>
                <a:cubicBezTo>
                  <a:pt x="2088505" y="893017"/>
                  <a:pt x="2087191" y="894482"/>
                  <a:pt x="2087191" y="894482"/>
                </a:cubicBezTo>
                <a:cubicBezTo>
                  <a:pt x="2087191" y="894482"/>
                  <a:pt x="2090773" y="904366"/>
                  <a:pt x="2084965" y="910397"/>
                </a:cubicBezTo>
                <a:lnTo>
                  <a:pt x="2074823" y="920213"/>
                </a:lnTo>
                <a:lnTo>
                  <a:pt x="2065113" y="925906"/>
                </a:lnTo>
                <a:cubicBezTo>
                  <a:pt x="2057542" y="930491"/>
                  <a:pt x="2049868" y="935314"/>
                  <a:pt x="2041973" y="940553"/>
                </a:cubicBezTo>
                <a:cubicBezTo>
                  <a:pt x="2023985" y="952186"/>
                  <a:pt x="2011244" y="962451"/>
                  <a:pt x="1993671" y="976066"/>
                </a:cubicBezTo>
                <a:cubicBezTo>
                  <a:pt x="1984885" y="982874"/>
                  <a:pt x="1968737" y="994379"/>
                  <a:pt x="1959258" y="1003413"/>
                </a:cubicBezTo>
                <a:cubicBezTo>
                  <a:pt x="1958407" y="1003473"/>
                  <a:pt x="1949206" y="1013492"/>
                  <a:pt x="1949343" y="1014489"/>
                </a:cubicBezTo>
                <a:cubicBezTo>
                  <a:pt x="1949481" y="1015484"/>
                  <a:pt x="1954287" y="1011967"/>
                  <a:pt x="1955138" y="1011909"/>
                </a:cubicBezTo>
                <a:cubicBezTo>
                  <a:pt x="1983889" y="989143"/>
                  <a:pt x="2009818" y="964560"/>
                  <a:pt x="2039855" y="944889"/>
                </a:cubicBezTo>
                <a:lnTo>
                  <a:pt x="2059683" y="931999"/>
                </a:lnTo>
                <a:lnTo>
                  <a:pt x="2054283" y="936020"/>
                </a:lnTo>
                <a:cubicBezTo>
                  <a:pt x="2041434" y="945103"/>
                  <a:pt x="2028435" y="953775"/>
                  <a:pt x="2022705" y="959172"/>
                </a:cubicBezTo>
                <a:cubicBezTo>
                  <a:pt x="2019382" y="960181"/>
                  <a:pt x="2021970" y="967320"/>
                  <a:pt x="2019840" y="971623"/>
                </a:cubicBezTo>
                <a:lnTo>
                  <a:pt x="2014930" y="976556"/>
                </a:lnTo>
                <a:lnTo>
                  <a:pt x="1995660" y="990507"/>
                </a:lnTo>
                <a:lnTo>
                  <a:pt x="1979305" y="1004535"/>
                </a:lnTo>
                <a:lnTo>
                  <a:pt x="1945126" y="1028446"/>
                </a:lnTo>
                <a:cubicBezTo>
                  <a:pt x="1923140" y="1042438"/>
                  <a:pt x="1894509" y="1058449"/>
                  <a:pt x="1865695" y="1082437"/>
                </a:cubicBezTo>
                <a:cubicBezTo>
                  <a:pt x="1865695" y="1082437"/>
                  <a:pt x="1859687" y="1087918"/>
                  <a:pt x="1861080" y="1091762"/>
                </a:cubicBezTo>
                <a:cubicBezTo>
                  <a:pt x="1864308" y="1092611"/>
                  <a:pt x="1869950" y="1090364"/>
                  <a:pt x="1876796" y="1086399"/>
                </a:cubicBezTo>
                <a:lnTo>
                  <a:pt x="1886027" y="1080092"/>
                </a:lnTo>
                <a:lnTo>
                  <a:pt x="1867443" y="1095724"/>
                </a:lnTo>
                <a:cubicBezTo>
                  <a:pt x="1847774" y="1113842"/>
                  <a:pt x="1827096" y="1130855"/>
                  <a:pt x="1804987" y="1150984"/>
                </a:cubicBezTo>
                <a:cubicBezTo>
                  <a:pt x="1800317" y="1155497"/>
                  <a:pt x="1793806" y="1160136"/>
                  <a:pt x="1789137" y="1164649"/>
                </a:cubicBezTo>
                <a:cubicBezTo>
                  <a:pt x="1786861" y="1166817"/>
                  <a:pt x="1782187" y="1172334"/>
                  <a:pt x="1787986" y="1168750"/>
                </a:cubicBezTo>
                <a:cubicBezTo>
                  <a:pt x="1794378" y="1164286"/>
                  <a:pt x="1801441" y="1157430"/>
                  <a:pt x="1805421" y="1154138"/>
                </a:cubicBezTo>
                <a:cubicBezTo>
                  <a:pt x="1826816" y="1135064"/>
                  <a:pt x="1845792" y="1119174"/>
                  <a:pt x="1865621" y="1102219"/>
                </a:cubicBezTo>
                <a:cubicBezTo>
                  <a:pt x="1878363" y="1091954"/>
                  <a:pt x="1891526" y="1077471"/>
                  <a:pt x="1904292" y="1067372"/>
                </a:cubicBezTo>
                <a:cubicBezTo>
                  <a:pt x="1912342" y="1061452"/>
                  <a:pt x="1917194" y="1058268"/>
                  <a:pt x="1925980" y="1051461"/>
                </a:cubicBezTo>
                <a:lnTo>
                  <a:pt x="1937188" y="1042262"/>
                </a:lnTo>
                <a:lnTo>
                  <a:pt x="1938183" y="1041528"/>
                </a:lnTo>
                <a:lnTo>
                  <a:pt x="1942970" y="1038128"/>
                </a:lnTo>
                <a:lnTo>
                  <a:pt x="1945965" y="1036674"/>
                </a:lnTo>
                <a:cubicBezTo>
                  <a:pt x="1944637" y="1038190"/>
                  <a:pt x="1941486" y="1041004"/>
                  <a:pt x="1939852" y="1042122"/>
                </a:cubicBezTo>
                <a:cubicBezTo>
                  <a:pt x="1918296" y="1060036"/>
                  <a:pt x="1900172" y="1075867"/>
                  <a:pt x="1880205" y="1091826"/>
                </a:cubicBezTo>
                <a:cubicBezTo>
                  <a:pt x="1857268" y="1112180"/>
                  <a:pt x="1836015" y="1131245"/>
                  <a:pt x="1815610" y="1150250"/>
                </a:cubicBezTo>
                <a:cubicBezTo>
                  <a:pt x="1793388" y="1169549"/>
                  <a:pt x="1774820" y="1189433"/>
                  <a:pt x="1751747" y="1208791"/>
                </a:cubicBezTo>
                <a:cubicBezTo>
                  <a:pt x="1737499" y="1220584"/>
                  <a:pt x="1722950" y="1234283"/>
                  <a:pt x="1706350" y="1245061"/>
                </a:cubicBezTo>
                <a:lnTo>
                  <a:pt x="1702144" y="1247395"/>
                </a:lnTo>
                <a:lnTo>
                  <a:pt x="1702371" y="1247581"/>
                </a:lnTo>
                <a:cubicBezTo>
                  <a:pt x="1702508" y="1248577"/>
                  <a:pt x="1701933" y="1250628"/>
                  <a:pt x="1702921" y="1251565"/>
                </a:cubicBezTo>
                <a:cubicBezTo>
                  <a:pt x="1704348" y="1254650"/>
                  <a:pt x="1706462" y="1251320"/>
                  <a:pt x="1706462" y="1251320"/>
                </a:cubicBezTo>
                <a:cubicBezTo>
                  <a:pt x="1706462" y="1251320"/>
                  <a:pt x="1706046" y="1254532"/>
                  <a:pt x="1708159" y="1257403"/>
                </a:cubicBezTo>
                <a:lnTo>
                  <a:pt x="1676207" y="1284459"/>
                </a:lnTo>
                <a:cubicBezTo>
                  <a:pt x="1592997" y="1356941"/>
                  <a:pt x="1512865" y="1432913"/>
                  <a:pt x="1437564" y="1511281"/>
                </a:cubicBezTo>
                <a:cubicBezTo>
                  <a:pt x="1421944" y="1524997"/>
                  <a:pt x="1406566" y="1540736"/>
                  <a:pt x="1391376" y="1556608"/>
                </a:cubicBezTo>
                <a:cubicBezTo>
                  <a:pt x="1347199" y="1601515"/>
                  <a:pt x="1347199" y="1601515"/>
                  <a:pt x="1347199" y="1601515"/>
                </a:cubicBezTo>
                <a:cubicBezTo>
                  <a:pt x="1316759" y="1632952"/>
                  <a:pt x="1288391" y="1664277"/>
                  <a:pt x="1258708" y="1694667"/>
                </a:cubicBezTo>
                <a:cubicBezTo>
                  <a:pt x="1243518" y="1710540"/>
                  <a:pt x="1230339" y="1725993"/>
                  <a:pt x="1215150" y="1741867"/>
                </a:cubicBezTo>
                <a:cubicBezTo>
                  <a:pt x="1172721" y="1789866"/>
                  <a:pt x="1172721" y="1789866"/>
                  <a:pt x="1172721" y="1789866"/>
                </a:cubicBezTo>
                <a:cubicBezTo>
                  <a:pt x="1144352" y="1821191"/>
                  <a:pt x="1115796" y="1852384"/>
                  <a:pt x="1087860" y="1885865"/>
                </a:cubicBezTo>
                <a:cubicBezTo>
                  <a:pt x="998062" y="1994199"/>
                  <a:pt x="998062" y="1994199"/>
                  <a:pt x="998062" y="1994199"/>
                </a:cubicBezTo>
                <a:cubicBezTo>
                  <a:pt x="953352" y="2047708"/>
                  <a:pt x="953352" y="2047708"/>
                  <a:pt x="953352" y="2047708"/>
                </a:cubicBezTo>
                <a:cubicBezTo>
                  <a:pt x="910578" y="2104444"/>
                  <a:pt x="910578" y="2104444"/>
                  <a:pt x="910578" y="2104444"/>
                </a:cubicBezTo>
                <a:cubicBezTo>
                  <a:pt x="824349" y="2215318"/>
                  <a:pt x="824349" y="2215318"/>
                  <a:pt x="824349" y="2215318"/>
                </a:cubicBezTo>
                <a:cubicBezTo>
                  <a:pt x="741939" y="2329173"/>
                  <a:pt x="741939" y="2329173"/>
                  <a:pt x="741939" y="2329173"/>
                </a:cubicBezTo>
                <a:cubicBezTo>
                  <a:pt x="700295" y="2386711"/>
                  <a:pt x="700295" y="2386711"/>
                  <a:pt x="700295" y="2386711"/>
                </a:cubicBezTo>
                <a:cubicBezTo>
                  <a:pt x="686792" y="2405367"/>
                  <a:pt x="674478" y="2425133"/>
                  <a:pt x="660848" y="2443964"/>
                </a:cubicBezTo>
                <a:cubicBezTo>
                  <a:pt x="583641" y="2561254"/>
                  <a:pt x="583641" y="2561254"/>
                  <a:pt x="583641" y="2561254"/>
                </a:cubicBezTo>
                <a:cubicBezTo>
                  <a:pt x="570010" y="2580084"/>
                  <a:pt x="558255" y="2601833"/>
                  <a:pt x="545753" y="2621466"/>
                </a:cubicBezTo>
                <a:cubicBezTo>
                  <a:pt x="508749" y="2680457"/>
                  <a:pt x="508749" y="2680457"/>
                  <a:pt x="508749" y="2680457"/>
                </a:cubicBezTo>
                <a:cubicBezTo>
                  <a:pt x="485564" y="2720751"/>
                  <a:pt x="458675" y="2760261"/>
                  <a:pt x="436616" y="2801358"/>
                </a:cubicBezTo>
                <a:cubicBezTo>
                  <a:pt x="436166" y="2804732"/>
                  <a:pt x="434073" y="2810378"/>
                  <a:pt x="433560" y="2813446"/>
                </a:cubicBezTo>
                <a:cubicBezTo>
                  <a:pt x="448154" y="2788171"/>
                  <a:pt x="448154" y="2788171"/>
                  <a:pt x="448154" y="2788171"/>
                </a:cubicBezTo>
                <a:cubicBezTo>
                  <a:pt x="460097" y="2766555"/>
                  <a:pt x="471853" y="2744808"/>
                  <a:pt x="484166" y="2725041"/>
                </a:cubicBezTo>
                <a:cubicBezTo>
                  <a:pt x="485564" y="2720751"/>
                  <a:pt x="487205" y="2718485"/>
                  <a:pt x="489855" y="2714822"/>
                </a:cubicBezTo>
                <a:cubicBezTo>
                  <a:pt x="490179" y="2711621"/>
                  <a:pt x="491063" y="2710400"/>
                  <a:pt x="491495" y="2712556"/>
                </a:cubicBezTo>
                <a:cubicBezTo>
                  <a:pt x="518088" y="2667554"/>
                  <a:pt x="544997" y="2622512"/>
                  <a:pt x="573092" y="2578580"/>
                </a:cubicBezTo>
                <a:cubicBezTo>
                  <a:pt x="575617" y="2575093"/>
                  <a:pt x="573876" y="2588118"/>
                  <a:pt x="569587" y="2594046"/>
                </a:cubicBezTo>
                <a:cubicBezTo>
                  <a:pt x="538966" y="2641465"/>
                  <a:pt x="510976" y="2690756"/>
                  <a:pt x="482428" y="2738066"/>
                </a:cubicBezTo>
                <a:cubicBezTo>
                  <a:pt x="470671" y="2759814"/>
                  <a:pt x="459160" y="2783585"/>
                  <a:pt x="447091" y="2805373"/>
                </a:cubicBezTo>
                <a:lnTo>
                  <a:pt x="432334" y="2834776"/>
                </a:lnTo>
                <a:lnTo>
                  <a:pt x="432884" y="2832980"/>
                </a:lnTo>
                <a:lnTo>
                  <a:pt x="432088" y="2833248"/>
                </a:lnTo>
                <a:cubicBezTo>
                  <a:pt x="431349" y="2833544"/>
                  <a:pt x="430731" y="2833839"/>
                  <a:pt x="430373" y="2834065"/>
                </a:cubicBezTo>
                <a:cubicBezTo>
                  <a:pt x="428763" y="2835766"/>
                  <a:pt x="417488" y="2852300"/>
                  <a:pt x="423698" y="2840993"/>
                </a:cubicBezTo>
                <a:cubicBezTo>
                  <a:pt x="430283" y="2828927"/>
                  <a:pt x="415377" y="2849783"/>
                  <a:pt x="413519" y="2852596"/>
                </a:cubicBezTo>
                <a:cubicBezTo>
                  <a:pt x="407994" y="2859892"/>
                  <a:pt x="402915" y="2866108"/>
                  <a:pt x="401094" y="2868763"/>
                </a:cubicBezTo>
                <a:cubicBezTo>
                  <a:pt x="389568" y="2883187"/>
                  <a:pt x="379212" y="2896741"/>
                  <a:pt x="369113" y="2909949"/>
                </a:cubicBezTo>
                <a:lnTo>
                  <a:pt x="366978" y="2912690"/>
                </a:lnTo>
                <a:lnTo>
                  <a:pt x="367470" y="2908939"/>
                </a:lnTo>
                <a:lnTo>
                  <a:pt x="367517" y="2907617"/>
                </a:lnTo>
                <a:lnTo>
                  <a:pt x="373862" y="2898861"/>
                </a:lnTo>
                <a:cubicBezTo>
                  <a:pt x="377741" y="2893427"/>
                  <a:pt x="389318" y="2881078"/>
                  <a:pt x="390414" y="2876147"/>
                </a:cubicBezTo>
                <a:cubicBezTo>
                  <a:pt x="390839" y="2874237"/>
                  <a:pt x="387279" y="2873614"/>
                  <a:pt x="386568" y="2870350"/>
                </a:cubicBezTo>
                <a:cubicBezTo>
                  <a:pt x="386266" y="2866166"/>
                  <a:pt x="389259" y="2864707"/>
                  <a:pt x="392940" y="2859237"/>
                </a:cubicBezTo>
                <a:cubicBezTo>
                  <a:pt x="395223" y="2854513"/>
                  <a:pt x="396107" y="2850538"/>
                  <a:pt x="397965" y="2847723"/>
                </a:cubicBezTo>
                <a:lnTo>
                  <a:pt x="400176" y="2844452"/>
                </a:lnTo>
                <a:lnTo>
                  <a:pt x="400029" y="2844558"/>
                </a:lnTo>
                <a:cubicBezTo>
                  <a:pt x="399737" y="2844698"/>
                  <a:pt x="399519" y="2844712"/>
                  <a:pt x="399397" y="2844565"/>
                </a:cubicBezTo>
                <a:cubicBezTo>
                  <a:pt x="399114" y="2844227"/>
                  <a:pt x="399399" y="2843171"/>
                  <a:pt x="400019" y="2841736"/>
                </a:cubicBezTo>
                <a:lnTo>
                  <a:pt x="401329" y="2839115"/>
                </a:lnTo>
                <a:lnTo>
                  <a:pt x="399823" y="2839828"/>
                </a:lnTo>
                <a:cubicBezTo>
                  <a:pt x="398804" y="2840020"/>
                  <a:pt x="397812" y="2840095"/>
                  <a:pt x="397112" y="2840468"/>
                </a:cubicBezTo>
                <a:cubicBezTo>
                  <a:pt x="395466" y="2842328"/>
                  <a:pt x="393220" y="2846893"/>
                  <a:pt x="389765" y="2850418"/>
                </a:cubicBezTo>
                <a:cubicBezTo>
                  <a:pt x="387907" y="2853234"/>
                  <a:pt x="377517" y="2865790"/>
                  <a:pt x="382081" y="2856344"/>
                </a:cubicBezTo>
                <a:cubicBezTo>
                  <a:pt x="384611" y="2850507"/>
                  <a:pt x="391075" y="2844533"/>
                  <a:pt x="392896" y="2841878"/>
                </a:cubicBezTo>
                <a:cubicBezTo>
                  <a:pt x="393924" y="2840487"/>
                  <a:pt x="394260" y="2838977"/>
                  <a:pt x="394366" y="2837693"/>
                </a:cubicBezTo>
                <a:lnTo>
                  <a:pt x="394387" y="2837006"/>
                </a:lnTo>
                <a:lnTo>
                  <a:pt x="351352" y="2902584"/>
                </a:lnTo>
                <a:cubicBezTo>
                  <a:pt x="364612" y="2881905"/>
                  <a:pt x="376493" y="2859983"/>
                  <a:pt x="386237" y="2838653"/>
                </a:cubicBezTo>
                <a:lnTo>
                  <a:pt x="386586" y="2837605"/>
                </a:lnTo>
                <a:lnTo>
                  <a:pt x="383155" y="2842154"/>
                </a:lnTo>
                <a:lnTo>
                  <a:pt x="380431" y="2845491"/>
                </a:lnTo>
                <a:lnTo>
                  <a:pt x="380730" y="2844645"/>
                </a:lnTo>
                <a:lnTo>
                  <a:pt x="383179" y="2837613"/>
                </a:lnTo>
                <a:lnTo>
                  <a:pt x="389419" y="2828875"/>
                </a:lnTo>
                <a:lnTo>
                  <a:pt x="389482" y="2828791"/>
                </a:lnTo>
                <a:lnTo>
                  <a:pt x="388861" y="2824406"/>
                </a:lnTo>
                <a:cubicBezTo>
                  <a:pt x="388861" y="2824406"/>
                  <a:pt x="388861" y="2824406"/>
                  <a:pt x="384571" y="2830335"/>
                </a:cubicBezTo>
                <a:lnTo>
                  <a:pt x="389462" y="2822299"/>
                </a:lnTo>
                <a:lnTo>
                  <a:pt x="388093" y="2823761"/>
                </a:lnTo>
                <a:lnTo>
                  <a:pt x="390128" y="2818325"/>
                </a:lnTo>
                <a:lnTo>
                  <a:pt x="389084" y="2819308"/>
                </a:lnTo>
                <a:cubicBezTo>
                  <a:pt x="388178" y="2820249"/>
                  <a:pt x="387718" y="2820872"/>
                  <a:pt x="388015" y="2820924"/>
                </a:cubicBezTo>
                <a:lnTo>
                  <a:pt x="387653" y="2818208"/>
                </a:lnTo>
                <a:lnTo>
                  <a:pt x="375764" y="2834635"/>
                </a:lnTo>
                <a:cubicBezTo>
                  <a:pt x="375764" y="2834635"/>
                  <a:pt x="375764" y="2834635"/>
                  <a:pt x="380380" y="2825504"/>
                </a:cubicBezTo>
                <a:lnTo>
                  <a:pt x="382706" y="2817724"/>
                </a:lnTo>
                <a:lnTo>
                  <a:pt x="381394" y="2819392"/>
                </a:lnTo>
                <a:lnTo>
                  <a:pt x="381265" y="2819552"/>
                </a:lnTo>
                <a:lnTo>
                  <a:pt x="360061" y="2853576"/>
                </a:lnTo>
                <a:lnTo>
                  <a:pt x="369319" y="2834334"/>
                </a:lnTo>
                <a:lnTo>
                  <a:pt x="362715" y="2843263"/>
                </a:lnTo>
                <a:cubicBezTo>
                  <a:pt x="361809" y="2844220"/>
                  <a:pt x="357846" y="2849870"/>
                  <a:pt x="355076" y="2853252"/>
                </a:cubicBezTo>
                <a:lnTo>
                  <a:pt x="353668" y="2854758"/>
                </a:lnTo>
                <a:lnTo>
                  <a:pt x="353366" y="2855924"/>
                </a:lnTo>
                <a:cubicBezTo>
                  <a:pt x="352456" y="2858781"/>
                  <a:pt x="351116" y="2861445"/>
                  <a:pt x="349406" y="2860680"/>
                </a:cubicBezTo>
                <a:lnTo>
                  <a:pt x="350785" y="2855771"/>
                </a:lnTo>
                <a:lnTo>
                  <a:pt x="350697" y="2855894"/>
                </a:lnTo>
                <a:lnTo>
                  <a:pt x="347001" y="2858349"/>
                </a:lnTo>
                <a:lnTo>
                  <a:pt x="342323" y="2872802"/>
                </a:lnTo>
                <a:cubicBezTo>
                  <a:pt x="342323" y="2872802"/>
                  <a:pt x="338340" y="2885074"/>
                  <a:pt x="337047" y="2882622"/>
                </a:cubicBezTo>
                <a:lnTo>
                  <a:pt x="337998" y="2879260"/>
                </a:lnTo>
                <a:lnTo>
                  <a:pt x="340721" y="2875043"/>
                </a:lnTo>
                <a:cubicBezTo>
                  <a:pt x="341725" y="2873361"/>
                  <a:pt x="342424" y="2871975"/>
                  <a:pt x="342496" y="2871264"/>
                </a:cubicBezTo>
                <a:lnTo>
                  <a:pt x="340606" y="2871520"/>
                </a:lnTo>
                <a:lnTo>
                  <a:pt x="341030" y="2870349"/>
                </a:lnTo>
                <a:cubicBezTo>
                  <a:pt x="341211" y="2872012"/>
                  <a:pt x="346051" y="2858173"/>
                  <a:pt x="342811" y="2858305"/>
                </a:cubicBezTo>
                <a:cubicBezTo>
                  <a:pt x="341788" y="2858347"/>
                  <a:pt x="337970" y="2872143"/>
                  <a:pt x="337231" y="2874818"/>
                </a:cubicBezTo>
                <a:lnTo>
                  <a:pt x="336851" y="2875842"/>
                </a:lnTo>
                <a:lnTo>
                  <a:pt x="336750" y="2875962"/>
                </a:lnTo>
                <a:lnTo>
                  <a:pt x="334766" y="2878895"/>
                </a:lnTo>
                <a:lnTo>
                  <a:pt x="340645" y="2858656"/>
                </a:lnTo>
                <a:lnTo>
                  <a:pt x="331639" y="2875811"/>
                </a:lnTo>
                <a:lnTo>
                  <a:pt x="328611" y="2883801"/>
                </a:lnTo>
                <a:lnTo>
                  <a:pt x="330128" y="2878691"/>
                </a:lnTo>
                <a:lnTo>
                  <a:pt x="304354" y="2927789"/>
                </a:lnTo>
                <a:cubicBezTo>
                  <a:pt x="303470" y="2929008"/>
                  <a:pt x="302261" y="2933432"/>
                  <a:pt x="301810" y="2936809"/>
                </a:cubicBezTo>
                <a:cubicBezTo>
                  <a:pt x="295121" y="2946051"/>
                  <a:pt x="289434" y="2956267"/>
                  <a:pt x="283934" y="2966619"/>
                </a:cubicBezTo>
                <a:cubicBezTo>
                  <a:pt x="288550" y="2957487"/>
                  <a:pt x="292924" y="2946334"/>
                  <a:pt x="298422" y="2935984"/>
                </a:cubicBezTo>
                <a:cubicBezTo>
                  <a:pt x="298935" y="2932915"/>
                  <a:pt x="303199" y="2916403"/>
                  <a:pt x="299034" y="2922157"/>
                </a:cubicBezTo>
                <a:cubicBezTo>
                  <a:pt x="281998" y="2945694"/>
                  <a:pt x="267529" y="2970796"/>
                  <a:pt x="251809" y="2995270"/>
                </a:cubicBezTo>
                <a:cubicBezTo>
                  <a:pt x="250925" y="2996491"/>
                  <a:pt x="249285" y="2998757"/>
                  <a:pt x="248401" y="2999977"/>
                </a:cubicBezTo>
                <a:cubicBezTo>
                  <a:pt x="253901" y="2989627"/>
                  <a:pt x="258516" y="2980496"/>
                  <a:pt x="262004" y="2970563"/>
                </a:cubicBezTo>
                <a:cubicBezTo>
                  <a:pt x="264528" y="2967077"/>
                  <a:pt x="268035" y="2951611"/>
                  <a:pt x="264628" y="2956318"/>
                </a:cubicBezTo>
                <a:cubicBezTo>
                  <a:pt x="247590" y="2979857"/>
                  <a:pt x="230229" y="3006596"/>
                  <a:pt x="213562" y="3031983"/>
                </a:cubicBezTo>
                <a:cubicBezTo>
                  <a:pt x="225074" y="3008212"/>
                  <a:pt x="237468" y="2983221"/>
                  <a:pt x="250295" y="2960387"/>
                </a:cubicBezTo>
                <a:cubicBezTo>
                  <a:pt x="251936" y="2958119"/>
                  <a:pt x="254108" y="2947252"/>
                  <a:pt x="253676" y="2945094"/>
                </a:cubicBezTo>
                <a:lnTo>
                  <a:pt x="254559" y="2943874"/>
                </a:lnTo>
                <a:cubicBezTo>
                  <a:pt x="268081" y="2919684"/>
                  <a:pt x="282549" y="2894582"/>
                  <a:pt x="298271" y="2870109"/>
                </a:cubicBezTo>
                <a:cubicBezTo>
                  <a:pt x="295621" y="2873770"/>
                  <a:pt x="293096" y="2877258"/>
                  <a:pt x="290572" y="2880745"/>
                </a:cubicBezTo>
                <a:cubicBezTo>
                  <a:pt x="301758" y="2860177"/>
                  <a:pt x="313947" y="2840585"/>
                  <a:pt x="324249" y="2821236"/>
                </a:cubicBezTo>
                <a:cubicBezTo>
                  <a:pt x="324249" y="2821236"/>
                  <a:pt x="324249" y="2821236"/>
                  <a:pt x="317560" y="2830478"/>
                </a:cubicBezTo>
                <a:cubicBezTo>
                  <a:pt x="317886" y="2827275"/>
                  <a:pt x="319653" y="2824833"/>
                  <a:pt x="321293" y="2822567"/>
                </a:cubicBezTo>
                <a:cubicBezTo>
                  <a:pt x="321619" y="2819365"/>
                  <a:pt x="324349" y="2810478"/>
                  <a:pt x="324674" y="2807275"/>
                </a:cubicBezTo>
                <a:lnTo>
                  <a:pt x="300858" y="2840179"/>
                </a:lnTo>
                <a:lnTo>
                  <a:pt x="309855" y="2824996"/>
                </a:lnTo>
                <a:cubicBezTo>
                  <a:pt x="306880" y="2831860"/>
                  <a:pt x="303472" y="2836567"/>
                  <a:pt x="300064" y="2841276"/>
                </a:cubicBezTo>
                <a:lnTo>
                  <a:pt x="300858" y="2840179"/>
                </a:lnTo>
                <a:lnTo>
                  <a:pt x="266143" y="2898761"/>
                </a:lnTo>
                <a:cubicBezTo>
                  <a:pt x="268236" y="2893117"/>
                  <a:pt x="269073" y="2886847"/>
                  <a:pt x="267757" y="2885910"/>
                </a:cubicBezTo>
                <a:cubicBezTo>
                  <a:pt x="279886" y="2865221"/>
                  <a:pt x="291357" y="2844062"/>
                  <a:pt x="302262" y="2822700"/>
                </a:cubicBezTo>
                <a:lnTo>
                  <a:pt x="328371" y="2768642"/>
                </a:lnTo>
                <a:lnTo>
                  <a:pt x="324466" y="2775088"/>
                </a:lnTo>
                <a:cubicBezTo>
                  <a:pt x="322658" y="2776754"/>
                  <a:pt x="321471" y="2776546"/>
                  <a:pt x="318887" y="2777085"/>
                </a:cubicBezTo>
                <a:lnTo>
                  <a:pt x="315295" y="2780572"/>
                </a:lnTo>
                <a:lnTo>
                  <a:pt x="295063" y="2816323"/>
                </a:lnTo>
                <a:lnTo>
                  <a:pt x="301849" y="2799259"/>
                </a:lnTo>
                <a:lnTo>
                  <a:pt x="294848" y="2809685"/>
                </a:lnTo>
                <a:cubicBezTo>
                  <a:pt x="291231" y="2815331"/>
                  <a:pt x="287493" y="2820832"/>
                  <a:pt x="282528" y="2826076"/>
                </a:cubicBezTo>
                <a:cubicBezTo>
                  <a:pt x="289374" y="2811907"/>
                  <a:pt x="296508" y="2802911"/>
                  <a:pt x="303554" y="2788777"/>
                </a:cubicBezTo>
                <a:cubicBezTo>
                  <a:pt x="303996" y="2786788"/>
                  <a:pt x="305485" y="2784239"/>
                  <a:pt x="307583" y="2781157"/>
                </a:cubicBezTo>
                <a:lnTo>
                  <a:pt x="310923" y="2776444"/>
                </a:lnTo>
                <a:lnTo>
                  <a:pt x="313814" y="2769176"/>
                </a:lnTo>
                <a:lnTo>
                  <a:pt x="314260" y="2764229"/>
                </a:lnTo>
                <a:lnTo>
                  <a:pt x="308665" y="2771328"/>
                </a:lnTo>
                <a:lnTo>
                  <a:pt x="308065" y="2771430"/>
                </a:lnTo>
                <a:lnTo>
                  <a:pt x="276440" y="2826319"/>
                </a:lnTo>
                <a:cubicBezTo>
                  <a:pt x="276007" y="2824163"/>
                  <a:pt x="276007" y="2824163"/>
                  <a:pt x="274367" y="2826430"/>
                </a:cubicBezTo>
                <a:cubicBezTo>
                  <a:pt x="274367" y="2826430"/>
                  <a:pt x="274367" y="2826430"/>
                  <a:pt x="273831" y="2827170"/>
                </a:cubicBezTo>
                <a:lnTo>
                  <a:pt x="270960" y="2831137"/>
                </a:lnTo>
                <a:cubicBezTo>
                  <a:pt x="271716" y="2830090"/>
                  <a:pt x="274341" y="2815846"/>
                  <a:pt x="270932" y="2820553"/>
                </a:cubicBezTo>
                <a:cubicBezTo>
                  <a:pt x="254780" y="2842871"/>
                  <a:pt x="241257" y="2867062"/>
                  <a:pt x="225475" y="2891225"/>
                </a:cubicBezTo>
                <a:cubicBezTo>
                  <a:pt x="224265" y="2895649"/>
                  <a:pt x="222418" y="2903315"/>
                  <a:pt x="222851" y="2905472"/>
                </a:cubicBezTo>
                <a:cubicBezTo>
                  <a:pt x="222851" y="2905472"/>
                  <a:pt x="222851" y="2905472"/>
                  <a:pt x="218235" y="2914602"/>
                </a:cubicBezTo>
                <a:cubicBezTo>
                  <a:pt x="213511" y="2918375"/>
                  <a:pt x="210104" y="2923082"/>
                  <a:pt x="205507" y="2926679"/>
                </a:cubicBezTo>
                <a:cubicBezTo>
                  <a:pt x="211519" y="2913259"/>
                  <a:pt x="217775" y="2901862"/>
                  <a:pt x="223031" y="2889489"/>
                </a:cubicBezTo>
                <a:cubicBezTo>
                  <a:pt x="224239" y="2885066"/>
                  <a:pt x="227620" y="2869774"/>
                  <a:pt x="225528" y="2875417"/>
                </a:cubicBezTo>
                <a:cubicBezTo>
                  <a:pt x="209501" y="2897561"/>
                  <a:pt x="196861" y="2920530"/>
                  <a:pt x="183909" y="2943539"/>
                </a:cubicBezTo>
                <a:cubicBezTo>
                  <a:pt x="183153" y="2944586"/>
                  <a:pt x="181836" y="2943649"/>
                  <a:pt x="180952" y="2944870"/>
                </a:cubicBezTo>
                <a:cubicBezTo>
                  <a:pt x="189488" y="2927963"/>
                  <a:pt x="196836" y="2909946"/>
                  <a:pt x="203868" y="2891970"/>
                </a:cubicBezTo>
                <a:cubicBezTo>
                  <a:pt x="205636" y="2889528"/>
                  <a:pt x="209898" y="2873017"/>
                  <a:pt x="206492" y="2877724"/>
                </a:cubicBezTo>
                <a:cubicBezTo>
                  <a:pt x="181989" y="2917082"/>
                  <a:pt x="157733" y="2958463"/>
                  <a:pt x="135547" y="2999734"/>
                </a:cubicBezTo>
                <a:cubicBezTo>
                  <a:pt x="134790" y="3000780"/>
                  <a:pt x="133023" y="3003221"/>
                  <a:pt x="131383" y="3005489"/>
                </a:cubicBezTo>
                <a:cubicBezTo>
                  <a:pt x="129184" y="3005772"/>
                  <a:pt x="125777" y="3010480"/>
                  <a:pt x="123252" y="3013966"/>
                </a:cubicBezTo>
                <a:cubicBezTo>
                  <a:pt x="123252" y="3013966"/>
                  <a:pt x="123252" y="3013966"/>
                  <a:pt x="127624" y="3002815"/>
                </a:cubicBezTo>
                <a:cubicBezTo>
                  <a:pt x="127949" y="2999612"/>
                  <a:pt x="131330" y="2984320"/>
                  <a:pt x="127165" y="2990074"/>
                </a:cubicBezTo>
                <a:cubicBezTo>
                  <a:pt x="113968" y="3011061"/>
                  <a:pt x="100384" y="3034942"/>
                  <a:pt x="86430" y="3056975"/>
                </a:cubicBezTo>
                <a:cubicBezTo>
                  <a:pt x="74036" y="3081967"/>
                  <a:pt x="61396" y="3104935"/>
                  <a:pt x="48569" y="3127771"/>
                </a:cubicBezTo>
                <a:cubicBezTo>
                  <a:pt x="48569" y="3127771"/>
                  <a:pt x="48569" y="3127771"/>
                  <a:pt x="45919" y="3131432"/>
                </a:cubicBezTo>
                <a:cubicBezTo>
                  <a:pt x="62685" y="3095286"/>
                  <a:pt x="77948" y="3058074"/>
                  <a:pt x="95715" y="3022905"/>
                </a:cubicBezTo>
                <a:cubicBezTo>
                  <a:pt x="97482" y="3020464"/>
                  <a:pt x="99735" y="3004371"/>
                  <a:pt x="97211" y="3007858"/>
                </a:cubicBezTo>
                <a:cubicBezTo>
                  <a:pt x="97211" y="3007858"/>
                  <a:pt x="97211" y="3007858"/>
                  <a:pt x="117070" y="2967046"/>
                </a:cubicBezTo>
                <a:cubicBezTo>
                  <a:pt x="117070" y="2967046"/>
                  <a:pt x="117070" y="2967046"/>
                  <a:pt x="120477" y="2962338"/>
                </a:cubicBezTo>
                <a:cubicBezTo>
                  <a:pt x="118386" y="2967981"/>
                  <a:pt x="117981" y="2976409"/>
                  <a:pt x="120829" y="2969720"/>
                </a:cubicBezTo>
                <a:cubicBezTo>
                  <a:pt x="122596" y="2967279"/>
                  <a:pt x="124236" y="2965012"/>
                  <a:pt x="125445" y="2960589"/>
                </a:cubicBezTo>
                <a:cubicBezTo>
                  <a:pt x="124236" y="2965012"/>
                  <a:pt x="122596" y="2967279"/>
                  <a:pt x="121387" y="2971703"/>
                </a:cubicBezTo>
                <a:cubicBezTo>
                  <a:pt x="120053" y="2976299"/>
                  <a:pt x="116673" y="2991591"/>
                  <a:pt x="120406" y="2983681"/>
                </a:cubicBezTo>
                <a:cubicBezTo>
                  <a:pt x="130519" y="2964199"/>
                  <a:pt x="139506" y="2943915"/>
                  <a:pt x="149810" y="2924567"/>
                </a:cubicBezTo>
                <a:cubicBezTo>
                  <a:pt x="141705" y="2943631"/>
                  <a:pt x="133602" y="2962694"/>
                  <a:pt x="125128" y="2979908"/>
                </a:cubicBezTo>
                <a:cubicBezTo>
                  <a:pt x="123731" y="2984198"/>
                  <a:pt x="121234" y="2998269"/>
                  <a:pt x="123758" y="2994782"/>
                </a:cubicBezTo>
                <a:cubicBezTo>
                  <a:pt x="133177" y="2976653"/>
                  <a:pt x="141652" y="2959439"/>
                  <a:pt x="150188" y="2942532"/>
                </a:cubicBezTo>
                <a:cubicBezTo>
                  <a:pt x="150188" y="2942532"/>
                  <a:pt x="150188" y="2942532"/>
                  <a:pt x="145817" y="2953685"/>
                </a:cubicBezTo>
                <a:cubicBezTo>
                  <a:pt x="144933" y="2954906"/>
                  <a:pt x="140668" y="2971418"/>
                  <a:pt x="143319" y="2967756"/>
                </a:cubicBezTo>
                <a:cubicBezTo>
                  <a:pt x="164521" y="2938463"/>
                  <a:pt x="181963" y="2906499"/>
                  <a:pt x="200290" y="2873312"/>
                </a:cubicBezTo>
                <a:cubicBezTo>
                  <a:pt x="200290" y="2873312"/>
                  <a:pt x="200290" y="2873312"/>
                  <a:pt x="201923" y="2870710"/>
                </a:cubicBezTo>
                <a:lnTo>
                  <a:pt x="211910" y="2854809"/>
                </a:lnTo>
                <a:lnTo>
                  <a:pt x="212067" y="2853924"/>
                </a:lnTo>
                <a:lnTo>
                  <a:pt x="213511" y="2852017"/>
                </a:lnTo>
                <a:lnTo>
                  <a:pt x="216845" y="2841343"/>
                </a:lnTo>
                <a:cubicBezTo>
                  <a:pt x="217446" y="2837512"/>
                  <a:pt x="217472" y="2834823"/>
                  <a:pt x="216867" y="2837034"/>
                </a:cubicBezTo>
                <a:cubicBezTo>
                  <a:pt x="211693" y="2844182"/>
                  <a:pt x="207529" y="2849936"/>
                  <a:pt x="204553" y="2856800"/>
                </a:cubicBezTo>
                <a:cubicBezTo>
                  <a:pt x="204553" y="2856800"/>
                  <a:pt x="204553" y="2856800"/>
                  <a:pt x="192239" y="2876567"/>
                </a:cubicBezTo>
                <a:cubicBezTo>
                  <a:pt x="191355" y="2877787"/>
                  <a:pt x="191355" y="2877787"/>
                  <a:pt x="190599" y="2878833"/>
                </a:cubicBezTo>
                <a:cubicBezTo>
                  <a:pt x="181504" y="2893759"/>
                  <a:pt x="173913" y="2909752"/>
                  <a:pt x="165133" y="2924639"/>
                </a:cubicBezTo>
                <a:cubicBezTo>
                  <a:pt x="171840" y="2909863"/>
                  <a:pt x="178736" y="2895223"/>
                  <a:pt x="185876" y="2882605"/>
                </a:cubicBezTo>
                <a:cubicBezTo>
                  <a:pt x="192583" y="2867830"/>
                  <a:pt x="200795" y="2854127"/>
                  <a:pt x="206618" y="2840574"/>
                </a:cubicBezTo>
                <a:cubicBezTo>
                  <a:pt x="207070" y="2837196"/>
                  <a:pt x="211522" y="2820819"/>
                  <a:pt x="208115" y="2825526"/>
                </a:cubicBezTo>
                <a:cubicBezTo>
                  <a:pt x="199020" y="2840451"/>
                  <a:pt x="189230" y="2856731"/>
                  <a:pt x="180450" y="2871614"/>
                </a:cubicBezTo>
                <a:cubicBezTo>
                  <a:pt x="172671" y="2887476"/>
                  <a:pt x="165080" y="2903470"/>
                  <a:pt x="156111" y="2918221"/>
                </a:cubicBezTo>
                <a:cubicBezTo>
                  <a:pt x="158265" y="2912884"/>
                  <a:pt x="160356" y="2907242"/>
                  <a:pt x="162448" y="2901598"/>
                </a:cubicBezTo>
                <a:cubicBezTo>
                  <a:pt x="163332" y="2900377"/>
                  <a:pt x="165956" y="2886132"/>
                  <a:pt x="161665" y="2892060"/>
                </a:cubicBezTo>
                <a:cubicBezTo>
                  <a:pt x="161061" y="2894271"/>
                  <a:pt x="160128" y="2896248"/>
                  <a:pt x="158920" y="2898262"/>
                </a:cubicBezTo>
                <a:lnTo>
                  <a:pt x="156445" y="2901875"/>
                </a:lnTo>
                <a:lnTo>
                  <a:pt x="170247" y="2875385"/>
                </a:lnTo>
                <a:cubicBezTo>
                  <a:pt x="174956" y="2866518"/>
                  <a:pt x="179712" y="2857884"/>
                  <a:pt x="184607" y="2849743"/>
                </a:cubicBezTo>
                <a:lnTo>
                  <a:pt x="198938" y="2822574"/>
                </a:lnTo>
                <a:lnTo>
                  <a:pt x="194225" y="2828641"/>
                </a:lnTo>
                <a:lnTo>
                  <a:pt x="192092" y="2831383"/>
                </a:lnTo>
                <a:lnTo>
                  <a:pt x="192584" y="2827632"/>
                </a:lnTo>
                <a:lnTo>
                  <a:pt x="192630" y="2826310"/>
                </a:lnTo>
                <a:lnTo>
                  <a:pt x="198976" y="2817554"/>
                </a:lnTo>
                <a:lnTo>
                  <a:pt x="203809" y="2811566"/>
                </a:lnTo>
                <a:lnTo>
                  <a:pt x="211822" y="2789248"/>
                </a:lnTo>
                <a:lnTo>
                  <a:pt x="211681" y="2789044"/>
                </a:lnTo>
                <a:lnTo>
                  <a:pt x="212216" y="2787439"/>
                </a:lnTo>
                <a:lnTo>
                  <a:pt x="211612" y="2785192"/>
                </a:lnTo>
                <a:cubicBezTo>
                  <a:pt x="210489" y="2787728"/>
                  <a:pt x="208982" y="2792466"/>
                  <a:pt x="208594" y="2795756"/>
                </a:cubicBezTo>
                <a:cubicBezTo>
                  <a:pt x="206953" y="2798022"/>
                  <a:pt x="201266" y="2808240"/>
                  <a:pt x="196650" y="2817371"/>
                </a:cubicBezTo>
                <a:cubicBezTo>
                  <a:pt x="196974" y="2814169"/>
                  <a:pt x="197614" y="2810924"/>
                  <a:pt x="195090" y="2814412"/>
                </a:cubicBezTo>
                <a:cubicBezTo>
                  <a:pt x="164423" y="2856782"/>
                  <a:pt x="141400" y="2904323"/>
                  <a:pt x="118378" y="2951864"/>
                </a:cubicBezTo>
                <a:cubicBezTo>
                  <a:pt x="118378" y="2951864"/>
                  <a:pt x="118378" y="2951864"/>
                  <a:pt x="104857" y="2976053"/>
                </a:cubicBezTo>
                <a:cubicBezTo>
                  <a:pt x="106065" y="2971631"/>
                  <a:pt x="107913" y="2963965"/>
                  <a:pt x="106597" y="2963029"/>
                </a:cubicBezTo>
                <a:cubicBezTo>
                  <a:pt x="117594" y="2942327"/>
                  <a:pt x="128654" y="2921934"/>
                  <a:pt x="138769" y="2902451"/>
                </a:cubicBezTo>
                <a:cubicBezTo>
                  <a:pt x="148640" y="2880947"/>
                  <a:pt x="159700" y="2860552"/>
                  <a:pt x="169571" y="2839048"/>
                </a:cubicBezTo>
                <a:cubicBezTo>
                  <a:pt x="172096" y="2835561"/>
                  <a:pt x="173835" y="2822537"/>
                  <a:pt x="171312" y="2826023"/>
                </a:cubicBezTo>
                <a:cubicBezTo>
                  <a:pt x="165812" y="2836374"/>
                  <a:pt x="160125" y="2846592"/>
                  <a:pt x="153868" y="2857989"/>
                </a:cubicBezTo>
                <a:cubicBezTo>
                  <a:pt x="148369" y="2868340"/>
                  <a:pt x="141988" y="2879912"/>
                  <a:pt x="136300" y="2890131"/>
                </a:cubicBezTo>
                <a:cubicBezTo>
                  <a:pt x="137822" y="2885666"/>
                  <a:pt x="137715" y="2880307"/>
                  <a:pt x="135191" y="2883793"/>
                </a:cubicBezTo>
                <a:cubicBezTo>
                  <a:pt x="132541" y="2887455"/>
                  <a:pt x="131332" y="2891878"/>
                  <a:pt x="128808" y="2895367"/>
                </a:cubicBezTo>
                <a:cubicBezTo>
                  <a:pt x="125402" y="2900073"/>
                  <a:pt x="124192" y="2904497"/>
                  <a:pt x="121670" y="2907983"/>
                </a:cubicBezTo>
                <a:cubicBezTo>
                  <a:pt x="122425" y="2906937"/>
                  <a:pt x="121111" y="2906001"/>
                  <a:pt x="121993" y="2904781"/>
                </a:cubicBezTo>
                <a:cubicBezTo>
                  <a:pt x="151318" y="2850892"/>
                  <a:pt x="184031" y="2797829"/>
                  <a:pt x="212227" y="2743139"/>
                </a:cubicBezTo>
                <a:cubicBezTo>
                  <a:pt x="214751" y="2739652"/>
                  <a:pt x="216492" y="2726627"/>
                  <a:pt x="215608" y="2727848"/>
                </a:cubicBezTo>
                <a:lnTo>
                  <a:pt x="216662" y="2723994"/>
                </a:lnTo>
                <a:lnTo>
                  <a:pt x="209741" y="2740768"/>
                </a:lnTo>
                <a:cubicBezTo>
                  <a:pt x="204645" y="2752252"/>
                  <a:pt x="207345" y="2739196"/>
                  <a:pt x="208991" y="2733840"/>
                </a:cubicBezTo>
                <a:lnTo>
                  <a:pt x="211856" y="2725553"/>
                </a:lnTo>
                <a:lnTo>
                  <a:pt x="194651" y="2759161"/>
                </a:lnTo>
                <a:lnTo>
                  <a:pt x="196216" y="2752662"/>
                </a:lnTo>
                <a:lnTo>
                  <a:pt x="196222" y="2751755"/>
                </a:lnTo>
                <a:lnTo>
                  <a:pt x="195184" y="2750560"/>
                </a:lnTo>
                <a:cubicBezTo>
                  <a:pt x="181102" y="2772767"/>
                  <a:pt x="167275" y="2794625"/>
                  <a:pt x="154319" y="2817635"/>
                </a:cubicBezTo>
                <a:cubicBezTo>
                  <a:pt x="148064" y="2829033"/>
                  <a:pt x="140366" y="2839670"/>
                  <a:pt x="134993" y="2849846"/>
                </a:cubicBezTo>
                <a:cubicBezTo>
                  <a:pt x="128422" y="2861283"/>
                  <a:pt x="122039" y="2872855"/>
                  <a:pt x="116911" y="2885054"/>
                </a:cubicBezTo>
                <a:cubicBezTo>
                  <a:pt x="109646" y="2897846"/>
                  <a:pt x="103389" y="2909243"/>
                  <a:pt x="97377" y="2922663"/>
                </a:cubicBezTo>
                <a:cubicBezTo>
                  <a:pt x="97006" y="2920815"/>
                  <a:pt x="96575" y="2918659"/>
                  <a:pt x="94933" y="2920926"/>
                </a:cubicBezTo>
                <a:cubicBezTo>
                  <a:pt x="87668" y="2933718"/>
                  <a:pt x="79457" y="2947422"/>
                  <a:pt x="72875" y="2962022"/>
                </a:cubicBezTo>
                <a:cubicBezTo>
                  <a:pt x="85919" y="2930626"/>
                  <a:pt x="102606" y="2899705"/>
                  <a:pt x="117850" y="2868025"/>
                </a:cubicBezTo>
                <a:cubicBezTo>
                  <a:pt x="117850" y="2868025"/>
                  <a:pt x="117850" y="2868025"/>
                  <a:pt x="129361" y="2844254"/>
                </a:cubicBezTo>
                <a:cubicBezTo>
                  <a:pt x="134409" y="2837280"/>
                  <a:pt x="138267" y="2829195"/>
                  <a:pt x="142000" y="2821285"/>
                </a:cubicBezTo>
                <a:lnTo>
                  <a:pt x="153094" y="2802698"/>
                </a:lnTo>
                <a:lnTo>
                  <a:pt x="154227" y="2800798"/>
                </a:lnTo>
                <a:lnTo>
                  <a:pt x="162562" y="2772725"/>
                </a:lnTo>
                <a:lnTo>
                  <a:pt x="147888" y="2798104"/>
                </a:lnTo>
                <a:cubicBezTo>
                  <a:pt x="136500" y="2817770"/>
                  <a:pt x="124674" y="2837355"/>
                  <a:pt x="112748" y="2853831"/>
                </a:cubicBezTo>
                <a:cubicBezTo>
                  <a:pt x="116606" y="2845747"/>
                  <a:pt x="119770" y="2839017"/>
                  <a:pt x="122619" y="2832328"/>
                </a:cubicBezTo>
                <a:cubicBezTo>
                  <a:pt x="136249" y="2813497"/>
                  <a:pt x="147309" y="2793102"/>
                  <a:pt x="158307" y="2772400"/>
                </a:cubicBezTo>
                <a:lnTo>
                  <a:pt x="158946" y="2770674"/>
                </a:lnTo>
                <a:lnTo>
                  <a:pt x="158927" y="2770215"/>
                </a:lnTo>
                <a:lnTo>
                  <a:pt x="159199" y="2769991"/>
                </a:lnTo>
                <a:lnTo>
                  <a:pt x="160108" y="2767542"/>
                </a:lnTo>
                <a:lnTo>
                  <a:pt x="160486" y="2765418"/>
                </a:lnTo>
                <a:cubicBezTo>
                  <a:pt x="160776" y="2764346"/>
                  <a:pt x="161240" y="2763491"/>
                  <a:pt x="162258" y="2762614"/>
                </a:cubicBezTo>
                <a:lnTo>
                  <a:pt x="161119" y="2765760"/>
                </a:lnTo>
                <a:lnTo>
                  <a:pt x="163806" y="2762050"/>
                </a:lnTo>
                <a:cubicBezTo>
                  <a:pt x="163806" y="2762050"/>
                  <a:pt x="163806" y="2762050"/>
                  <a:pt x="164873" y="2759936"/>
                </a:cubicBezTo>
                <a:lnTo>
                  <a:pt x="170790" y="2748218"/>
                </a:lnTo>
                <a:lnTo>
                  <a:pt x="176807" y="2730840"/>
                </a:lnTo>
                <a:cubicBezTo>
                  <a:pt x="177651" y="2729135"/>
                  <a:pt x="179962" y="2720410"/>
                  <a:pt x="177746" y="2720501"/>
                </a:cubicBezTo>
                <a:lnTo>
                  <a:pt x="173568" y="2730973"/>
                </a:lnTo>
                <a:cubicBezTo>
                  <a:pt x="170428" y="2741540"/>
                  <a:pt x="166511" y="2752836"/>
                  <a:pt x="162258" y="2762614"/>
                </a:cubicBezTo>
                <a:cubicBezTo>
                  <a:pt x="164484" y="2753894"/>
                  <a:pt x="167470" y="2744689"/>
                  <a:pt x="170680" y="2735162"/>
                </a:cubicBezTo>
                <a:lnTo>
                  <a:pt x="174604" y="2723343"/>
                </a:lnTo>
                <a:lnTo>
                  <a:pt x="160795" y="2749245"/>
                </a:lnTo>
                <a:cubicBezTo>
                  <a:pt x="146649" y="2774740"/>
                  <a:pt x="132462" y="2800239"/>
                  <a:pt x="120067" y="2825232"/>
                </a:cubicBezTo>
                <a:cubicBezTo>
                  <a:pt x="111720" y="2842272"/>
                  <a:pt x="104373" y="2860288"/>
                  <a:pt x="97478" y="2874929"/>
                </a:cubicBezTo>
                <a:cubicBezTo>
                  <a:pt x="97153" y="2878132"/>
                  <a:pt x="92889" y="2894644"/>
                  <a:pt x="95414" y="2891155"/>
                </a:cubicBezTo>
                <a:cubicBezTo>
                  <a:pt x="100461" y="2884181"/>
                  <a:pt x="106068" y="2879190"/>
                  <a:pt x="110683" y="2870059"/>
                </a:cubicBezTo>
                <a:cubicBezTo>
                  <a:pt x="100311" y="2891075"/>
                  <a:pt x="90303" y="2911491"/>
                  <a:pt x="80980" y="2931305"/>
                </a:cubicBezTo>
                <a:lnTo>
                  <a:pt x="55958" y="2987652"/>
                </a:lnTo>
                <a:lnTo>
                  <a:pt x="52430" y="2986920"/>
                </a:lnTo>
                <a:cubicBezTo>
                  <a:pt x="47330" y="2989595"/>
                  <a:pt x="38764" y="3001874"/>
                  <a:pt x="29481" y="3016468"/>
                </a:cubicBezTo>
                <a:lnTo>
                  <a:pt x="27709" y="3019526"/>
                </a:lnTo>
                <a:lnTo>
                  <a:pt x="29714" y="3015655"/>
                </a:lnTo>
                <a:cubicBezTo>
                  <a:pt x="36045" y="3005739"/>
                  <a:pt x="49059" y="2977215"/>
                  <a:pt x="43081" y="2983452"/>
                </a:cubicBezTo>
                <a:lnTo>
                  <a:pt x="38930" y="2988991"/>
                </a:lnTo>
                <a:lnTo>
                  <a:pt x="115903" y="2830984"/>
                </a:lnTo>
                <a:lnTo>
                  <a:pt x="175267" y="2721347"/>
                </a:lnTo>
                <a:lnTo>
                  <a:pt x="180435" y="2705776"/>
                </a:lnTo>
                <a:lnTo>
                  <a:pt x="182784" y="2699743"/>
                </a:lnTo>
                <a:lnTo>
                  <a:pt x="194019" y="2681187"/>
                </a:lnTo>
                <a:lnTo>
                  <a:pt x="195007" y="2682305"/>
                </a:lnTo>
                <a:cubicBezTo>
                  <a:pt x="195007" y="2682305"/>
                  <a:pt x="195123" y="2683379"/>
                  <a:pt x="195110" y="2684458"/>
                </a:cubicBezTo>
                <a:lnTo>
                  <a:pt x="194945" y="2685002"/>
                </a:lnTo>
                <a:lnTo>
                  <a:pt x="201288" y="2673289"/>
                </a:lnTo>
                <a:lnTo>
                  <a:pt x="194816" y="2685428"/>
                </a:lnTo>
                <a:lnTo>
                  <a:pt x="194448" y="2686643"/>
                </a:lnTo>
                <a:cubicBezTo>
                  <a:pt x="195471" y="2686601"/>
                  <a:pt x="199828" y="2677793"/>
                  <a:pt x="203252" y="2669858"/>
                </a:cubicBezTo>
                <a:lnTo>
                  <a:pt x="203963" y="2670793"/>
                </a:lnTo>
                <a:lnTo>
                  <a:pt x="203448" y="2671659"/>
                </a:lnTo>
                <a:cubicBezTo>
                  <a:pt x="203959" y="2671639"/>
                  <a:pt x="204188" y="2671386"/>
                  <a:pt x="204151" y="2671039"/>
                </a:cubicBezTo>
                <a:lnTo>
                  <a:pt x="203963" y="2670793"/>
                </a:lnTo>
                <a:lnTo>
                  <a:pt x="206897" y="2665868"/>
                </a:lnTo>
                <a:lnTo>
                  <a:pt x="210712" y="2653616"/>
                </a:lnTo>
                <a:lnTo>
                  <a:pt x="298254" y="2509032"/>
                </a:lnTo>
                <a:cubicBezTo>
                  <a:pt x="350309" y="2430933"/>
                  <a:pt x="405481" y="2353561"/>
                  <a:pt x="460696" y="2275992"/>
                </a:cubicBezTo>
                <a:cubicBezTo>
                  <a:pt x="480009" y="2252227"/>
                  <a:pt x="501316" y="2231525"/>
                  <a:pt x="516118" y="2208788"/>
                </a:cubicBezTo>
                <a:lnTo>
                  <a:pt x="526594" y="2188719"/>
                </a:lnTo>
                <a:lnTo>
                  <a:pt x="527795" y="2188651"/>
                </a:lnTo>
                <a:cubicBezTo>
                  <a:pt x="529026" y="2187922"/>
                  <a:pt x="529405" y="2186670"/>
                  <a:pt x="528437" y="2185186"/>
                </a:cubicBezTo>
                <a:lnTo>
                  <a:pt x="526594" y="2188719"/>
                </a:lnTo>
                <a:lnTo>
                  <a:pt x="522035" y="2188974"/>
                </a:lnTo>
                <a:cubicBezTo>
                  <a:pt x="541553" y="2160288"/>
                  <a:pt x="562092" y="2126885"/>
                  <a:pt x="560157" y="2123916"/>
                </a:cubicBezTo>
                <a:cubicBezTo>
                  <a:pt x="562092" y="2126885"/>
                  <a:pt x="546825" y="2135915"/>
                  <a:pt x="546825" y="2135915"/>
                </a:cubicBezTo>
                <a:cubicBezTo>
                  <a:pt x="537961" y="2141158"/>
                  <a:pt x="542956" y="2129977"/>
                  <a:pt x="530645" y="2137258"/>
                </a:cubicBezTo>
                <a:cubicBezTo>
                  <a:pt x="523715" y="2145471"/>
                  <a:pt x="505218" y="2169441"/>
                  <a:pt x="490865" y="2186158"/>
                </a:cubicBezTo>
                <a:cubicBezTo>
                  <a:pt x="410114" y="2289458"/>
                  <a:pt x="315180" y="2408691"/>
                  <a:pt x="246466" y="2517896"/>
                </a:cubicBezTo>
                <a:cubicBezTo>
                  <a:pt x="167543" y="2636571"/>
                  <a:pt x="110433" y="2763596"/>
                  <a:pt x="40590" y="2889926"/>
                </a:cubicBezTo>
                <a:cubicBezTo>
                  <a:pt x="39852" y="2890364"/>
                  <a:pt x="38542" y="2891952"/>
                  <a:pt x="36962" y="2894044"/>
                </a:cubicBezTo>
                <a:lnTo>
                  <a:pt x="36466" y="2894718"/>
                </a:lnTo>
                <a:lnTo>
                  <a:pt x="37164" y="2890993"/>
                </a:lnTo>
                <a:cubicBezTo>
                  <a:pt x="37599" y="2887737"/>
                  <a:pt x="37814" y="2884787"/>
                  <a:pt x="37535" y="2883796"/>
                </a:cubicBezTo>
                <a:cubicBezTo>
                  <a:pt x="37535" y="2883796"/>
                  <a:pt x="37535" y="2883796"/>
                  <a:pt x="39302" y="2881353"/>
                </a:cubicBezTo>
                <a:cubicBezTo>
                  <a:pt x="38850" y="2884731"/>
                  <a:pt x="38850" y="2884731"/>
                  <a:pt x="39734" y="2883510"/>
                </a:cubicBezTo>
                <a:cubicBezTo>
                  <a:pt x="47325" y="2867517"/>
                  <a:pt x="56106" y="2852631"/>
                  <a:pt x="63884" y="2836772"/>
                </a:cubicBezTo>
                <a:cubicBezTo>
                  <a:pt x="63884" y="2836772"/>
                  <a:pt x="63884" y="2836772"/>
                  <a:pt x="75395" y="2812999"/>
                </a:cubicBezTo>
                <a:cubicBezTo>
                  <a:pt x="75395" y="2812999"/>
                  <a:pt x="75395" y="2812999"/>
                  <a:pt x="89349" y="2790966"/>
                </a:cubicBezTo>
                <a:cubicBezTo>
                  <a:pt x="91873" y="2787480"/>
                  <a:pt x="94497" y="2773234"/>
                  <a:pt x="92299" y="2773519"/>
                </a:cubicBezTo>
                <a:cubicBezTo>
                  <a:pt x="93822" y="2769054"/>
                  <a:pt x="95110" y="2759407"/>
                  <a:pt x="91190" y="2767182"/>
                </a:cubicBezTo>
                <a:cubicBezTo>
                  <a:pt x="89098" y="2772828"/>
                  <a:pt x="87006" y="2778470"/>
                  <a:pt x="86042" y="2784916"/>
                </a:cubicBezTo>
                <a:cubicBezTo>
                  <a:pt x="85158" y="2786136"/>
                  <a:pt x="84276" y="2787358"/>
                  <a:pt x="83518" y="2788403"/>
                </a:cubicBezTo>
                <a:cubicBezTo>
                  <a:pt x="72971" y="2805730"/>
                  <a:pt x="62668" y="2825077"/>
                  <a:pt x="54626" y="2844448"/>
                </a:cubicBezTo>
                <a:cubicBezTo>
                  <a:pt x="54193" y="2842292"/>
                  <a:pt x="54193" y="2842292"/>
                  <a:pt x="54193" y="2842292"/>
                </a:cubicBezTo>
                <a:cubicBezTo>
                  <a:pt x="58376" y="2831005"/>
                  <a:pt x="63181" y="2822008"/>
                  <a:pt x="68680" y="2811657"/>
                </a:cubicBezTo>
                <a:cubicBezTo>
                  <a:pt x="73296" y="2802527"/>
                  <a:pt x="78795" y="2792175"/>
                  <a:pt x="83598" y="2783178"/>
                </a:cubicBezTo>
                <a:cubicBezTo>
                  <a:pt x="85239" y="2780912"/>
                  <a:pt x="85690" y="2777534"/>
                  <a:pt x="86016" y="2774331"/>
                </a:cubicBezTo>
                <a:cubicBezTo>
                  <a:pt x="105657" y="2742082"/>
                  <a:pt x="125111" y="2709698"/>
                  <a:pt x="143437" y="2676511"/>
                </a:cubicBezTo>
                <a:cubicBezTo>
                  <a:pt x="143437" y="2676511"/>
                  <a:pt x="143437" y="2676511"/>
                  <a:pt x="171426" y="2627220"/>
                </a:cubicBezTo>
                <a:cubicBezTo>
                  <a:pt x="181216" y="2610942"/>
                  <a:pt x="191067" y="2594970"/>
                  <a:pt x="200858" y="2578691"/>
                </a:cubicBezTo>
                <a:lnTo>
                  <a:pt x="204402" y="2569313"/>
                </a:lnTo>
                <a:lnTo>
                  <a:pt x="247762" y="2499990"/>
                </a:lnTo>
                <a:cubicBezTo>
                  <a:pt x="330338" y="2374356"/>
                  <a:pt x="409898" y="2276560"/>
                  <a:pt x="497157" y="2157068"/>
                </a:cubicBezTo>
                <a:cubicBezTo>
                  <a:pt x="526033" y="2122848"/>
                  <a:pt x="541083" y="2100919"/>
                  <a:pt x="569044" y="2059011"/>
                </a:cubicBezTo>
                <a:cubicBezTo>
                  <a:pt x="582160" y="2034113"/>
                  <a:pt x="566196" y="2048355"/>
                  <a:pt x="550330" y="2070081"/>
                </a:cubicBezTo>
                <a:cubicBezTo>
                  <a:pt x="543399" y="2078294"/>
                  <a:pt x="545657" y="2081758"/>
                  <a:pt x="529370" y="2095506"/>
                </a:cubicBezTo>
                <a:cubicBezTo>
                  <a:pt x="499857" y="2108849"/>
                  <a:pt x="468942" y="2152505"/>
                  <a:pt x="440067" y="2186724"/>
                </a:cubicBezTo>
                <a:cubicBezTo>
                  <a:pt x="366205" y="2277037"/>
                  <a:pt x="298238" y="2370376"/>
                  <a:pt x="235724" y="2465804"/>
                </a:cubicBezTo>
                <a:lnTo>
                  <a:pt x="136112" y="2635055"/>
                </a:lnTo>
                <a:lnTo>
                  <a:pt x="169103" y="2572215"/>
                </a:lnTo>
                <a:cubicBezTo>
                  <a:pt x="197651" y="2524905"/>
                  <a:pt x="225641" y="2475613"/>
                  <a:pt x="256262" y="2428195"/>
                </a:cubicBezTo>
                <a:cubicBezTo>
                  <a:pt x="258408" y="2425231"/>
                  <a:pt x="259915" y="2420493"/>
                  <a:pt x="260571" y="2416931"/>
                </a:cubicBezTo>
                <a:lnTo>
                  <a:pt x="260766" y="2414428"/>
                </a:lnTo>
                <a:lnTo>
                  <a:pt x="324242" y="2323371"/>
                </a:lnTo>
                <a:cubicBezTo>
                  <a:pt x="364987" y="2266789"/>
                  <a:pt x="405643" y="2210858"/>
                  <a:pt x="444594" y="2153879"/>
                </a:cubicBezTo>
                <a:cubicBezTo>
                  <a:pt x="449484" y="2155101"/>
                  <a:pt x="450504" y="2150384"/>
                  <a:pt x="450504" y="2150384"/>
                </a:cubicBezTo>
                <a:cubicBezTo>
                  <a:pt x="456908" y="2146597"/>
                  <a:pt x="459862" y="2144849"/>
                  <a:pt x="457927" y="2141880"/>
                </a:cubicBezTo>
                <a:cubicBezTo>
                  <a:pt x="453038" y="2140658"/>
                  <a:pt x="446636" y="2144445"/>
                  <a:pt x="450504" y="2150384"/>
                </a:cubicBezTo>
                <a:cubicBezTo>
                  <a:pt x="445616" y="2149163"/>
                  <a:pt x="444594" y="2153879"/>
                  <a:pt x="444594" y="2153879"/>
                </a:cubicBezTo>
                <a:lnTo>
                  <a:pt x="391543" y="2214544"/>
                </a:lnTo>
                <a:lnTo>
                  <a:pt x="392176" y="2213668"/>
                </a:lnTo>
                <a:cubicBezTo>
                  <a:pt x="397382" y="2206475"/>
                  <a:pt x="407794" y="2192091"/>
                  <a:pt x="428616" y="2163322"/>
                </a:cubicBezTo>
                <a:cubicBezTo>
                  <a:pt x="428616" y="2163322"/>
                  <a:pt x="428616" y="2163322"/>
                  <a:pt x="511026" y="2049467"/>
                </a:cubicBezTo>
                <a:cubicBezTo>
                  <a:pt x="511026" y="2049467"/>
                  <a:pt x="511026" y="2049467"/>
                  <a:pt x="597254" y="1938594"/>
                </a:cubicBezTo>
                <a:cubicBezTo>
                  <a:pt x="597254" y="1938594"/>
                  <a:pt x="597254" y="1938594"/>
                  <a:pt x="640027" y="1881858"/>
                </a:cubicBezTo>
                <a:cubicBezTo>
                  <a:pt x="640027" y="1881858"/>
                  <a:pt x="640027" y="1881858"/>
                  <a:pt x="684737" y="1828348"/>
                </a:cubicBezTo>
                <a:cubicBezTo>
                  <a:pt x="684737" y="1828348"/>
                  <a:pt x="684737" y="1828348"/>
                  <a:pt x="774537" y="1720014"/>
                </a:cubicBezTo>
                <a:cubicBezTo>
                  <a:pt x="802472" y="1686533"/>
                  <a:pt x="831029" y="1655341"/>
                  <a:pt x="859396" y="1624014"/>
                </a:cubicBezTo>
                <a:cubicBezTo>
                  <a:pt x="859396" y="1624014"/>
                  <a:pt x="859396" y="1624014"/>
                  <a:pt x="901826" y="1576014"/>
                </a:cubicBezTo>
                <a:cubicBezTo>
                  <a:pt x="917015" y="1560142"/>
                  <a:pt x="930194" y="1544689"/>
                  <a:pt x="945383" y="1528816"/>
                </a:cubicBezTo>
                <a:cubicBezTo>
                  <a:pt x="975067" y="1498426"/>
                  <a:pt x="1003434" y="1467100"/>
                  <a:pt x="1033874" y="1435664"/>
                </a:cubicBezTo>
                <a:cubicBezTo>
                  <a:pt x="1033874" y="1435664"/>
                  <a:pt x="1033874" y="1435664"/>
                  <a:pt x="1078052" y="1390757"/>
                </a:cubicBezTo>
                <a:cubicBezTo>
                  <a:pt x="1093242" y="1374884"/>
                  <a:pt x="1108620" y="1359145"/>
                  <a:pt x="1124241" y="1345430"/>
                </a:cubicBezTo>
                <a:cubicBezTo>
                  <a:pt x="1199541" y="1267062"/>
                  <a:pt x="1279673" y="1191091"/>
                  <a:pt x="1362884" y="1118609"/>
                </a:cubicBezTo>
                <a:lnTo>
                  <a:pt x="1394835" y="1091552"/>
                </a:lnTo>
                <a:cubicBezTo>
                  <a:pt x="1392721" y="1088681"/>
                  <a:pt x="1393138" y="1085469"/>
                  <a:pt x="1393138" y="1085469"/>
                </a:cubicBezTo>
                <a:cubicBezTo>
                  <a:pt x="1393138" y="1085469"/>
                  <a:pt x="1391023" y="1088798"/>
                  <a:pt x="1389596" y="1085713"/>
                </a:cubicBezTo>
                <a:cubicBezTo>
                  <a:pt x="1388609" y="1084777"/>
                  <a:pt x="1389185" y="1082726"/>
                  <a:pt x="1389048" y="1081730"/>
                </a:cubicBezTo>
                <a:lnTo>
                  <a:pt x="1388821" y="1081544"/>
                </a:lnTo>
                <a:lnTo>
                  <a:pt x="1393027" y="1079210"/>
                </a:lnTo>
                <a:cubicBezTo>
                  <a:pt x="1409626" y="1068432"/>
                  <a:pt x="1424174" y="1054733"/>
                  <a:pt x="1438423" y="1042941"/>
                </a:cubicBezTo>
                <a:cubicBezTo>
                  <a:pt x="1461495" y="1023582"/>
                  <a:pt x="1480063" y="1003698"/>
                  <a:pt x="1502286" y="984399"/>
                </a:cubicBezTo>
                <a:cubicBezTo>
                  <a:pt x="1522691" y="965394"/>
                  <a:pt x="1543945" y="946330"/>
                  <a:pt x="1566880" y="925975"/>
                </a:cubicBezTo>
                <a:cubicBezTo>
                  <a:pt x="1586847" y="910016"/>
                  <a:pt x="1604972" y="894184"/>
                  <a:pt x="1626529" y="876272"/>
                </a:cubicBezTo>
                <a:cubicBezTo>
                  <a:pt x="1629795" y="874035"/>
                  <a:pt x="1639134" y="865011"/>
                  <a:pt x="1627816" y="873166"/>
                </a:cubicBezTo>
                <a:cubicBezTo>
                  <a:pt x="1623124" y="877513"/>
                  <a:pt x="1617605" y="882084"/>
                  <a:pt x="1612656" y="885610"/>
                </a:cubicBezTo>
                <a:cubicBezTo>
                  <a:pt x="1603870" y="892416"/>
                  <a:pt x="1599018" y="895602"/>
                  <a:pt x="1590967" y="901521"/>
                </a:cubicBezTo>
                <a:cubicBezTo>
                  <a:pt x="1578202" y="911619"/>
                  <a:pt x="1565039" y="926102"/>
                  <a:pt x="1552297" y="936368"/>
                </a:cubicBezTo>
                <a:cubicBezTo>
                  <a:pt x="1532468" y="953322"/>
                  <a:pt x="1513493" y="969214"/>
                  <a:pt x="1492097" y="988288"/>
                </a:cubicBezTo>
                <a:cubicBezTo>
                  <a:pt x="1488118" y="991579"/>
                  <a:pt x="1481054" y="998435"/>
                  <a:pt x="1474661" y="1002899"/>
                </a:cubicBezTo>
                <a:cubicBezTo>
                  <a:pt x="1468863" y="1006483"/>
                  <a:pt x="1473536" y="1000966"/>
                  <a:pt x="1475812" y="998798"/>
                </a:cubicBezTo>
                <a:cubicBezTo>
                  <a:pt x="1480482" y="994285"/>
                  <a:pt x="1486992" y="989646"/>
                  <a:pt x="1491662" y="985134"/>
                </a:cubicBezTo>
                <a:cubicBezTo>
                  <a:pt x="1513771" y="965004"/>
                  <a:pt x="1534449" y="947991"/>
                  <a:pt x="1554119" y="929873"/>
                </a:cubicBezTo>
                <a:cubicBezTo>
                  <a:pt x="1581610" y="904178"/>
                  <a:pt x="1612222" y="882455"/>
                  <a:pt x="1640261" y="860744"/>
                </a:cubicBezTo>
                <a:cubicBezTo>
                  <a:pt x="1653859" y="849414"/>
                  <a:pt x="1668026" y="837040"/>
                  <a:pt x="1682336" y="824656"/>
                </a:cubicBezTo>
                <a:cubicBezTo>
                  <a:pt x="1718175" y="795199"/>
                  <a:pt x="1758973" y="770594"/>
                  <a:pt x="1799890" y="745813"/>
                </a:cubicBezTo>
                <a:cubicBezTo>
                  <a:pt x="1806703" y="742326"/>
                  <a:pt x="1813657" y="739866"/>
                  <a:pt x="1819339" y="736057"/>
                </a:cubicBezTo>
                <a:lnTo>
                  <a:pt x="1823766" y="732359"/>
                </a:lnTo>
                <a:lnTo>
                  <a:pt x="1824045" y="732497"/>
                </a:lnTo>
                <a:cubicBezTo>
                  <a:pt x="1824400" y="732472"/>
                  <a:pt x="1824613" y="732207"/>
                  <a:pt x="1824544" y="731709"/>
                </a:cubicBezTo>
                <a:lnTo>
                  <a:pt x="1823766" y="732359"/>
                </a:lnTo>
                <a:lnTo>
                  <a:pt x="1822703" y="731836"/>
                </a:lnTo>
                <a:cubicBezTo>
                  <a:pt x="1830064" y="727137"/>
                  <a:pt x="1838137" y="721385"/>
                  <a:pt x="1838000" y="720389"/>
                </a:cubicBezTo>
                <a:cubicBezTo>
                  <a:pt x="1838137" y="721385"/>
                  <a:pt x="1833747" y="721688"/>
                  <a:pt x="1833747" y="721688"/>
                </a:cubicBezTo>
                <a:cubicBezTo>
                  <a:pt x="1831196" y="721864"/>
                  <a:pt x="1833472" y="719697"/>
                  <a:pt x="1829930" y="719942"/>
                </a:cubicBezTo>
                <a:cubicBezTo>
                  <a:pt x="1827517" y="721113"/>
                  <a:pt x="1820869" y="724757"/>
                  <a:pt x="1815902" y="727111"/>
                </a:cubicBezTo>
                <a:cubicBezTo>
                  <a:pt x="1808681" y="731003"/>
                  <a:pt x="1801156" y="735032"/>
                  <a:pt x="1793514" y="739177"/>
                </a:cubicBezTo>
                <a:lnTo>
                  <a:pt x="1774220" y="749835"/>
                </a:lnTo>
                <a:lnTo>
                  <a:pt x="1778719" y="746710"/>
                </a:lnTo>
                <a:cubicBezTo>
                  <a:pt x="1787008" y="741739"/>
                  <a:pt x="1795470" y="737257"/>
                  <a:pt x="1803749" y="732998"/>
                </a:cubicBezTo>
                <a:cubicBezTo>
                  <a:pt x="1820330" y="724646"/>
                  <a:pt x="1837328" y="713081"/>
                  <a:pt x="1854742" y="703499"/>
                </a:cubicBezTo>
                <a:cubicBezTo>
                  <a:pt x="1864238" y="698736"/>
                  <a:pt x="1873518" y="693697"/>
                  <a:pt x="1882514" y="688928"/>
                </a:cubicBezTo>
                <a:lnTo>
                  <a:pt x="1888811" y="685801"/>
                </a:lnTo>
                <a:lnTo>
                  <a:pt x="1885406" y="688805"/>
                </a:lnTo>
                <a:lnTo>
                  <a:pt x="1878816" y="692451"/>
                </a:lnTo>
                <a:lnTo>
                  <a:pt x="1869043" y="698321"/>
                </a:lnTo>
                <a:cubicBezTo>
                  <a:pt x="1869191" y="699399"/>
                  <a:pt x="1871353" y="698998"/>
                  <a:pt x="1873673" y="698189"/>
                </a:cubicBezTo>
                <a:lnTo>
                  <a:pt x="1875982" y="697118"/>
                </a:lnTo>
                <a:lnTo>
                  <a:pt x="1848555" y="721317"/>
                </a:lnTo>
                <a:cubicBezTo>
                  <a:pt x="1834423" y="737039"/>
                  <a:pt x="1841634" y="735305"/>
                  <a:pt x="1854895" y="726163"/>
                </a:cubicBezTo>
                <a:lnTo>
                  <a:pt x="1869252" y="715194"/>
                </a:lnTo>
                <a:lnTo>
                  <a:pt x="1909277" y="694534"/>
                </a:lnTo>
                <a:cubicBezTo>
                  <a:pt x="1909703" y="694504"/>
                  <a:pt x="1913772" y="691878"/>
                  <a:pt x="1917986" y="689366"/>
                </a:cubicBezTo>
                <a:lnTo>
                  <a:pt x="1919282" y="688759"/>
                </a:lnTo>
                <a:lnTo>
                  <a:pt x="1924719" y="684096"/>
                </a:lnTo>
                <a:lnTo>
                  <a:pt x="1949463" y="669109"/>
                </a:lnTo>
                <a:cubicBezTo>
                  <a:pt x="1968268" y="656313"/>
                  <a:pt x="1987617" y="640989"/>
                  <a:pt x="2005902" y="627817"/>
                </a:cubicBezTo>
                <a:lnTo>
                  <a:pt x="2042246" y="599237"/>
                </a:lnTo>
                <a:lnTo>
                  <a:pt x="2067729" y="583419"/>
                </a:lnTo>
                <a:cubicBezTo>
                  <a:pt x="2074541" y="579932"/>
                  <a:pt x="2081496" y="577471"/>
                  <a:pt x="2087178" y="573662"/>
                </a:cubicBezTo>
                <a:lnTo>
                  <a:pt x="2091605" y="569964"/>
                </a:lnTo>
                <a:lnTo>
                  <a:pt x="2091884" y="570101"/>
                </a:lnTo>
                <a:cubicBezTo>
                  <a:pt x="2092239" y="570077"/>
                  <a:pt x="2092452" y="569811"/>
                  <a:pt x="2092383" y="569314"/>
                </a:cubicBezTo>
                <a:lnTo>
                  <a:pt x="2091605" y="569964"/>
                </a:lnTo>
                <a:lnTo>
                  <a:pt x="2090541" y="569441"/>
                </a:lnTo>
                <a:cubicBezTo>
                  <a:pt x="2097902" y="564743"/>
                  <a:pt x="2105976" y="558990"/>
                  <a:pt x="2105839" y="557994"/>
                </a:cubicBezTo>
                <a:cubicBezTo>
                  <a:pt x="2105976" y="558990"/>
                  <a:pt x="2101584" y="559293"/>
                  <a:pt x="2101584" y="559293"/>
                </a:cubicBezTo>
                <a:cubicBezTo>
                  <a:pt x="2099036" y="559470"/>
                  <a:pt x="2101311" y="557301"/>
                  <a:pt x="2097769" y="557546"/>
                </a:cubicBezTo>
                <a:lnTo>
                  <a:pt x="2090611" y="561205"/>
                </a:lnTo>
                <a:lnTo>
                  <a:pt x="2098336" y="555130"/>
                </a:lnTo>
                <a:lnTo>
                  <a:pt x="2122580" y="541104"/>
                </a:lnTo>
                <a:close/>
                <a:moveTo>
                  <a:pt x="3614622" y="529206"/>
                </a:moveTo>
                <a:cubicBezTo>
                  <a:pt x="3614799" y="529133"/>
                  <a:pt x="3614421" y="529433"/>
                  <a:pt x="3613069" y="530333"/>
                </a:cubicBezTo>
                <a:lnTo>
                  <a:pt x="3613789" y="529923"/>
                </a:lnTo>
                <a:lnTo>
                  <a:pt x="3609305" y="533787"/>
                </a:lnTo>
                <a:lnTo>
                  <a:pt x="3609681" y="533707"/>
                </a:lnTo>
                <a:lnTo>
                  <a:pt x="3614386" y="529583"/>
                </a:lnTo>
                <a:lnTo>
                  <a:pt x="3613789" y="529923"/>
                </a:lnTo>
                <a:close/>
                <a:moveTo>
                  <a:pt x="5866215" y="526720"/>
                </a:moveTo>
                <a:cubicBezTo>
                  <a:pt x="5866215" y="526720"/>
                  <a:pt x="5864494" y="528995"/>
                  <a:pt x="5862727" y="529033"/>
                </a:cubicBezTo>
                <a:cubicBezTo>
                  <a:pt x="5862027" y="529049"/>
                  <a:pt x="5861834" y="528848"/>
                  <a:pt x="5861953" y="528555"/>
                </a:cubicBezTo>
                <a:cubicBezTo>
                  <a:pt x="5862133" y="528115"/>
                  <a:pt x="5863016" y="527468"/>
                  <a:pt x="5863946" y="527024"/>
                </a:cubicBezTo>
                <a:cubicBezTo>
                  <a:pt x="5864875" y="526580"/>
                  <a:pt x="5865851" y="526341"/>
                  <a:pt x="5866215" y="526720"/>
                </a:cubicBezTo>
                <a:close/>
                <a:moveTo>
                  <a:pt x="5384529" y="526703"/>
                </a:moveTo>
                <a:cubicBezTo>
                  <a:pt x="5384529" y="526703"/>
                  <a:pt x="5383165" y="529100"/>
                  <a:pt x="5381484" y="529338"/>
                </a:cubicBezTo>
                <a:cubicBezTo>
                  <a:pt x="5380819" y="529432"/>
                  <a:pt x="5380611" y="529260"/>
                  <a:pt x="5380690" y="528963"/>
                </a:cubicBezTo>
                <a:cubicBezTo>
                  <a:pt x="5380808" y="528517"/>
                  <a:pt x="5381570" y="527789"/>
                  <a:pt x="5382402" y="527255"/>
                </a:cubicBezTo>
                <a:cubicBezTo>
                  <a:pt x="5383235" y="526719"/>
                  <a:pt x="5384135" y="526377"/>
                  <a:pt x="5384529" y="526703"/>
                </a:cubicBezTo>
                <a:close/>
                <a:moveTo>
                  <a:pt x="3636744" y="525393"/>
                </a:moveTo>
                <a:lnTo>
                  <a:pt x="3634113" y="526828"/>
                </a:lnTo>
                <a:lnTo>
                  <a:pt x="3612750" y="538855"/>
                </a:lnTo>
                <a:lnTo>
                  <a:pt x="3601552" y="548127"/>
                </a:lnTo>
                <a:lnTo>
                  <a:pt x="3623509" y="536141"/>
                </a:lnTo>
                <a:close/>
                <a:moveTo>
                  <a:pt x="3134430" y="522331"/>
                </a:moveTo>
                <a:lnTo>
                  <a:pt x="3134033" y="522807"/>
                </a:lnTo>
                <a:lnTo>
                  <a:pt x="3110987" y="534462"/>
                </a:lnTo>
                <a:lnTo>
                  <a:pt x="3102145" y="539515"/>
                </a:lnTo>
                <a:lnTo>
                  <a:pt x="3104701" y="536300"/>
                </a:lnTo>
                <a:close/>
                <a:moveTo>
                  <a:pt x="5344324" y="518844"/>
                </a:moveTo>
                <a:cubicBezTo>
                  <a:pt x="5344324" y="518844"/>
                  <a:pt x="5341292" y="520989"/>
                  <a:pt x="5340840" y="521912"/>
                </a:cubicBezTo>
                <a:cubicBezTo>
                  <a:pt x="5340688" y="522218"/>
                  <a:pt x="5340825" y="522390"/>
                  <a:pt x="5341455" y="522301"/>
                </a:cubicBezTo>
                <a:cubicBezTo>
                  <a:pt x="5343205" y="522052"/>
                  <a:pt x="5344378" y="521124"/>
                  <a:pt x="5344885" y="520290"/>
                </a:cubicBezTo>
                <a:cubicBezTo>
                  <a:pt x="5345393" y="519455"/>
                  <a:pt x="5345235" y="518714"/>
                  <a:pt x="5344324" y="518844"/>
                </a:cubicBezTo>
                <a:close/>
                <a:moveTo>
                  <a:pt x="2278008" y="518078"/>
                </a:moveTo>
                <a:lnTo>
                  <a:pt x="2264078" y="530140"/>
                </a:lnTo>
                <a:lnTo>
                  <a:pt x="2265684" y="528026"/>
                </a:lnTo>
                <a:lnTo>
                  <a:pt x="2275279" y="519886"/>
                </a:lnTo>
                <a:close/>
                <a:moveTo>
                  <a:pt x="3603356" y="517592"/>
                </a:moveTo>
                <a:lnTo>
                  <a:pt x="3601251" y="519384"/>
                </a:lnTo>
                <a:lnTo>
                  <a:pt x="3586200" y="531393"/>
                </a:lnTo>
                <a:lnTo>
                  <a:pt x="3588248" y="529678"/>
                </a:lnTo>
                <a:close/>
                <a:moveTo>
                  <a:pt x="5825674" y="513836"/>
                </a:moveTo>
                <a:cubicBezTo>
                  <a:pt x="5825674" y="513836"/>
                  <a:pt x="5822261" y="515652"/>
                  <a:pt x="5821674" y="516536"/>
                </a:cubicBezTo>
                <a:cubicBezTo>
                  <a:pt x="5821477" y="516831"/>
                  <a:pt x="5821595" y="517021"/>
                  <a:pt x="5822258" y="517008"/>
                </a:cubicBezTo>
                <a:lnTo>
                  <a:pt x="5824351" y="516533"/>
                </a:lnTo>
                <a:lnTo>
                  <a:pt x="5824864" y="516284"/>
                </a:lnTo>
                <a:lnTo>
                  <a:pt x="5826066" y="515376"/>
                </a:lnTo>
                <a:cubicBezTo>
                  <a:pt x="5826698" y="514588"/>
                  <a:pt x="5826631" y="513815"/>
                  <a:pt x="5825674" y="513836"/>
                </a:cubicBezTo>
                <a:close/>
                <a:moveTo>
                  <a:pt x="5795351" y="512482"/>
                </a:moveTo>
                <a:cubicBezTo>
                  <a:pt x="5795351" y="512482"/>
                  <a:pt x="5795380" y="513048"/>
                  <a:pt x="5795405" y="513541"/>
                </a:cubicBezTo>
                <a:lnTo>
                  <a:pt x="5795429" y="513989"/>
                </a:lnTo>
                <a:lnTo>
                  <a:pt x="5795437" y="514150"/>
                </a:lnTo>
                <a:cubicBezTo>
                  <a:pt x="5795444" y="514283"/>
                  <a:pt x="5795446" y="514317"/>
                  <a:pt x="5795438" y="514177"/>
                </a:cubicBezTo>
                <a:lnTo>
                  <a:pt x="5795429" y="513989"/>
                </a:lnTo>
                <a:close/>
                <a:moveTo>
                  <a:pt x="3652374" y="512283"/>
                </a:moveTo>
                <a:lnTo>
                  <a:pt x="3650082" y="513733"/>
                </a:lnTo>
                <a:lnTo>
                  <a:pt x="3650843" y="513628"/>
                </a:lnTo>
                <a:close/>
                <a:moveTo>
                  <a:pt x="3402555" y="511770"/>
                </a:moveTo>
                <a:cubicBezTo>
                  <a:pt x="3401155" y="512825"/>
                  <a:pt x="3399990" y="513771"/>
                  <a:pt x="3399848" y="513807"/>
                </a:cubicBezTo>
                <a:cubicBezTo>
                  <a:pt x="3399776" y="513824"/>
                  <a:pt x="3399960" y="513614"/>
                  <a:pt x="3400500" y="513075"/>
                </a:cubicBezTo>
                <a:lnTo>
                  <a:pt x="3401052" y="512539"/>
                </a:lnTo>
                <a:close/>
                <a:moveTo>
                  <a:pt x="3182618" y="509529"/>
                </a:moveTo>
                <a:lnTo>
                  <a:pt x="3180561" y="512121"/>
                </a:lnTo>
                <a:lnTo>
                  <a:pt x="3176771" y="514218"/>
                </a:lnTo>
                <a:lnTo>
                  <a:pt x="3175570" y="515003"/>
                </a:lnTo>
                <a:lnTo>
                  <a:pt x="3168201" y="517998"/>
                </a:lnTo>
                <a:lnTo>
                  <a:pt x="3146536" y="527952"/>
                </a:lnTo>
                <a:lnTo>
                  <a:pt x="3149962" y="523686"/>
                </a:lnTo>
                <a:lnTo>
                  <a:pt x="3173048" y="513411"/>
                </a:lnTo>
                <a:close/>
                <a:moveTo>
                  <a:pt x="3293254" y="506731"/>
                </a:moveTo>
                <a:lnTo>
                  <a:pt x="3286324" y="514426"/>
                </a:lnTo>
                <a:lnTo>
                  <a:pt x="3276343" y="518728"/>
                </a:lnTo>
                <a:lnTo>
                  <a:pt x="3268370" y="522322"/>
                </a:lnTo>
                <a:lnTo>
                  <a:pt x="3276527" y="513065"/>
                </a:lnTo>
                <a:close/>
                <a:moveTo>
                  <a:pt x="2211089" y="505163"/>
                </a:moveTo>
                <a:lnTo>
                  <a:pt x="2210298" y="505903"/>
                </a:lnTo>
                <a:lnTo>
                  <a:pt x="2207303" y="508322"/>
                </a:lnTo>
                <a:lnTo>
                  <a:pt x="2198627" y="512470"/>
                </a:lnTo>
                <a:cubicBezTo>
                  <a:pt x="2195031" y="514269"/>
                  <a:pt x="2191773" y="516045"/>
                  <a:pt x="2191842" y="516542"/>
                </a:cubicBezTo>
                <a:lnTo>
                  <a:pt x="2198002" y="515827"/>
                </a:lnTo>
                <a:lnTo>
                  <a:pt x="2190769" y="521664"/>
                </a:lnTo>
                <a:lnTo>
                  <a:pt x="2171244" y="531890"/>
                </a:lnTo>
                <a:lnTo>
                  <a:pt x="2194766" y="512975"/>
                </a:lnTo>
                <a:close/>
                <a:moveTo>
                  <a:pt x="3227780" y="504495"/>
                </a:moveTo>
                <a:lnTo>
                  <a:pt x="3224509" y="508993"/>
                </a:lnTo>
                <a:cubicBezTo>
                  <a:pt x="3209986" y="527950"/>
                  <a:pt x="3201586" y="536268"/>
                  <a:pt x="3215728" y="513795"/>
                </a:cubicBezTo>
                <a:lnTo>
                  <a:pt x="3219834" y="507507"/>
                </a:lnTo>
                <a:lnTo>
                  <a:pt x="3223449" y="505936"/>
                </a:lnTo>
                <a:close/>
                <a:moveTo>
                  <a:pt x="5829959" y="501759"/>
                </a:moveTo>
                <a:cubicBezTo>
                  <a:pt x="5830447" y="501589"/>
                  <a:pt x="5830233" y="502255"/>
                  <a:pt x="5829613" y="503334"/>
                </a:cubicBezTo>
                <a:lnTo>
                  <a:pt x="5829138" y="504027"/>
                </a:lnTo>
                <a:lnTo>
                  <a:pt x="5813029" y="512697"/>
                </a:lnTo>
                <a:lnTo>
                  <a:pt x="5814519" y="511447"/>
                </a:lnTo>
                <a:cubicBezTo>
                  <a:pt x="5819380" y="507421"/>
                  <a:pt x="5824362" y="503702"/>
                  <a:pt x="5829959" y="501759"/>
                </a:cubicBezTo>
                <a:close/>
                <a:moveTo>
                  <a:pt x="3210071" y="500930"/>
                </a:moveTo>
                <a:lnTo>
                  <a:pt x="3209270" y="501797"/>
                </a:lnTo>
                <a:lnTo>
                  <a:pt x="3197763" y="506130"/>
                </a:lnTo>
                <a:lnTo>
                  <a:pt x="3197876" y="505991"/>
                </a:lnTo>
                <a:lnTo>
                  <a:pt x="3202045" y="503920"/>
                </a:lnTo>
                <a:close/>
                <a:moveTo>
                  <a:pt x="2214934" y="498357"/>
                </a:moveTo>
                <a:lnTo>
                  <a:pt x="2207866" y="502442"/>
                </a:lnTo>
                <a:lnTo>
                  <a:pt x="2209914" y="500794"/>
                </a:lnTo>
                <a:close/>
                <a:moveTo>
                  <a:pt x="3301415" y="497669"/>
                </a:moveTo>
                <a:lnTo>
                  <a:pt x="3301019" y="498108"/>
                </a:lnTo>
                <a:lnTo>
                  <a:pt x="3283282" y="505397"/>
                </a:lnTo>
                <a:lnTo>
                  <a:pt x="3284564" y="503943"/>
                </a:lnTo>
                <a:close/>
                <a:moveTo>
                  <a:pt x="3629105" y="496992"/>
                </a:moveTo>
                <a:lnTo>
                  <a:pt x="3603356" y="517592"/>
                </a:lnTo>
                <a:lnTo>
                  <a:pt x="3625636" y="498627"/>
                </a:lnTo>
                <a:close/>
                <a:moveTo>
                  <a:pt x="3669995" y="496803"/>
                </a:moveTo>
                <a:lnTo>
                  <a:pt x="3642999" y="513261"/>
                </a:lnTo>
                <a:lnTo>
                  <a:pt x="3635546" y="517512"/>
                </a:lnTo>
                <a:lnTo>
                  <a:pt x="3629888" y="522346"/>
                </a:lnTo>
                <a:lnTo>
                  <a:pt x="3646726" y="513296"/>
                </a:lnTo>
                <a:lnTo>
                  <a:pt x="3657365" y="507899"/>
                </a:lnTo>
                <a:close/>
                <a:moveTo>
                  <a:pt x="4568783" y="495702"/>
                </a:moveTo>
                <a:lnTo>
                  <a:pt x="4566306" y="498380"/>
                </a:lnTo>
                <a:lnTo>
                  <a:pt x="4549571" y="515320"/>
                </a:lnTo>
                <a:lnTo>
                  <a:pt x="4541378" y="519424"/>
                </a:lnTo>
                <a:lnTo>
                  <a:pt x="4530939" y="525781"/>
                </a:lnTo>
                <a:lnTo>
                  <a:pt x="4534385" y="522083"/>
                </a:lnTo>
                <a:cubicBezTo>
                  <a:pt x="4540564" y="517426"/>
                  <a:pt x="4546638" y="512499"/>
                  <a:pt x="4552661" y="507120"/>
                </a:cubicBezTo>
                <a:lnTo>
                  <a:pt x="4560900" y="499023"/>
                </a:lnTo>
                <a:lnTo>
                  <a:pt x="4560897" y="499308"/>
                </a:lnTo>
                <a:cubicBezTo>
                  <a:pt x="4561696" y="499062"/>
                  <a:pt x="4563457" y="498269"/>
                  <a:pt x="4566654" y="496712"/>
                </a:cubicBezTo>
                <a:close/>
                <a:moveTo>
                  <a:pt x="3360785" y="494286"/>
                </a:moveTo>
                <a:cubicBezTo>
                  <a:pt x="3361156" y="495335"/>
                  <a:pt x="3353532" y="501663"/>
                  <a:pt x="3351400" y="503102"/>
                </a:cubicBezTo>
                <a:cubicBezTo>
                  <a:pt x="3347879" y="506606"/>
                  <a:pt x="3343242" y="508966"/>
                  <a:pt x="3341378" y="510643"/>
                </a:cubicBezTo>
                <a:cubicBezTo>
                  <a:pt x="3340657" y="512036"/>
                  <a:pt x="3341214" y="514535"/>
                  <a:pt x="3339513" y="516170"/>
                </a:cubicBezTo>
                <a:lnTo>
                  <a:pt x="3329271" y="524021"/>
                </a:lnTo>
                <a:lnTo>
                  <a:pt x="3339614" y="512093"/>
                </a:lnTo>
                <a:lnTo>
                  <a:pt x="3351780" y="499135"/>
                </a:lnTo>
                <a:lnTo>
                  <a:pt x="3357250" y="495374"/>
                </a:lnTo>
                <a:cubicBezTo>
                  <a:pt x="3359650" y="494173"/>
                  <a:pt x="3360661" y="493936"/>
                  <a:pt x="3360785" y="494286"/>
                </a:cubicBezTo>
                <a:close/>
                <a:moveTo>
                  <a:pt x="3247551" y="494200"/>
                </a:moveTo>
                <a:lnTo>
                  <a:pt x="3248403" y="495256"/>
                </a:lnTo>
                <a:lnTo>
                  <a:pt x="3238485" y="499359"/>
                </a:lnTo>
                <a:lnTo>
                  <a:pt x="3239592" y="498082"/>
                </a:lnTo>
                <a:lnTo>
                  <a:pt x="3240803" y="497444"/>
                </a:lnTo>
                <a:close/>
                <a:moveTo>
                  <a:pt x="3247604" y="494174"/>
                </a:moveTo>
                <a:lnTo>
                  <a:pt x="3247551" y="494200"/>
                </a:lnTo>
                <a:lnTo>
                  <a:pt x="3247547" y="494196"/>
                </a:lnTo>
                <a:close/>
                <a:moveTo>
                  <a:pt x="3635285" y="492047"/>
                </a:moveTo>
                <a:lnTo>
                  <a:pt x="3634744" y="493303"/>
                </a:lnTo>
                <a:cubicBezTo>
                  <a:pt x="3633729" y="494367"/>
                  <a:pt x="3632207" y="495392"/>
                  <a:pt x="3630561" y="496305"/>
                </a:cubicBezTo>
                <a:lnTo>
                  <a:pt x="3629105" y="496992"/>
                </a:lnTo>
                <a:close/>
                <a:moveTo>
                  <a:pt x="3238151" y="490232"/>
                </a:moveTo>
                <a:lnTo>
                  <a:pt x="3237237" y="491490"/>
                </a:lnTo>
                <a:lnTo>
                  <a:pt x="3228182" y="494794"/>
                </a:lnTo>
                <a:lnTo>
                  <a:pt x="3228741" y="493974"/>
                </a:lnTo>
                <a:lnTo>
                  <a:pt x="3229189" y="493807"/>
                </a:lnTo>
                <a:close/>
                <a:moveTo>
                  <a:pt x="3302427" y="489406"/>
                </a:moveTo>
                <a:lnTo>
                  <a:pt x="3294285" y="492908"/>
                </a:lnTo>
                <a:lnTo>
                  <a:pt x="3295587" y="491430"/>
                </a:lnTo>
                <a:close/>
                <a:moveTo>
                  <a:pt x="3259459" y="488474"/>
                </a:moveTo>
                <a:lnTo>
                  <a:pt x="3259239" y="488726"/>
                </a:lnTo>
                <a:lnTo>
                  <a:pt x="3253278" y="492097"/>
                </a:lnTo>
                <a:lnTo>
                  <a:pt x="3247604" y="494174"/>
                </a:lnTo>
                <a:close/>
                <a:moveTo>
                  <a:pt x="5878346" y="488083"/>
                </a:moveTo>
                <a:cubicBezTo>
                  <a:pt x="5876756" y="490183"/>
                  <a:pt x="5874062" y="491446"/>
                  <a:pt x="5871410" y="491504"/>
                </a:cubicBezTo>
                <a:cubicBezTo>
                  <a:pt x="5872197" y="490368"/>
                  <a:pt x="5873032" y="489790"/>
                  <a:pt x="5874121" y="489358"/>
                </a:cubicBezTo>
                <a:cubicBezTo>
                  <a:pt x="5875209" y="488926"/>
                  <a:pt x="5876549" y="488639"/>
                  <a:pt x="5878346" y="488083"/>
                </a:cubicBezTo>
                <a:close/>
                <a:moveTo>
                  <a:pt x="5391405" y="487935"/>
                </a:moveTo>
                <a:cubicBezTo>
                  <a:pt x="5390146" y="490147"/>
                  <a:pt x="5387731" y="491675"/>
                  <a:pt x="5385210" y="492032"/>
                </a:cubicBezTo>
                <a:cubicBezTo>
                  <a:pt x="5385822" y="490844"/>
                  <a:pt x="5386548" y="490190"/>
                  <a:pt x="5387533" y="489648"/>
                </a:cubicBezTo>
                <a:cubicBezTo>
                  <a:pt x="5388517" y="489106"/>
                  <a:pt x="5389760" y="488676"/>
                  <a:pt x="5391405" y="487935"/>
                </a:cubicBezTo>
                <a:close/>
                <a:moveTo>
                  <a:pt x="3306897" y="487702"/>
                </a:moveTo>
                <a:cubicBezTo>
                  <a:pt x="3306021" y="489649"/>
                  <a:pt x="3305015" y="489581"/>
                  <a:pt x="3302427" y="489406"/>
                </a:cubicBezTo>
                <a:cubicBezTo>
                  <a:pt x="3302861" y="488934"/>
                  <a:pt x="3303512" y="488476"/>
                  <a:pt x="3304287" y="488153"/>
                </a:cubicBezTo>
                <a:cubicBezTo>
                  <a:pt x="3305062" y="487829"/>
                  <a:pt x="3305963" y="487639"/>
                  <a:pt x="3306897" y="487702"/>
                </a:cubicBezTo>
                <a:close/>
                <a:moveTo>
                  <a:pt x="5881055" y="486992"/>
                </a:moveTo>
                <a:cubicBezTo>
                  <a:pt x="5881235" y="489054"/>
                  <a:pt x="5879229" y="488064"/>
                  <a:pt x="5878346" y="488083"/>
                </a:cubicBezTo>
                <a:cubicBezTo>
                  <a:pt x="5878300" y="487568"/>
                  <a:pt x="5878499" y="487305"/>
                  <a:pt x="5878948" y="487167"/>
                </a:cubicBezTo>
                <a:cubicBezTo>
                  <a:pt x="5879397" y="487029"/>
                  <a:pt x="5880097" y="487013"/>
                  <a:pt x="5881055" y="486992"/>
                </a:cubicBezTo>
                <a:close/>
                <a:moveTo>
                  <a:pt x="5393855" y="486570"/>
                </a:moveTo>
                <a:cubicBezTo>
                  <a:pt x="5394066" y="487557"/>
                  <a:pt x="5393664" y="487868"/>
                  <a:pt x="5393104" y="487948"/>
                </a:cubicBezTo>
                <a:cubicBezTo>
                  <a:pt x="5392544" y="488026"/>
                  <a:pt x="5391825" y="487874"/>
                  <a:pt x="5391405" y="487935"/>
                </a:cubicBezTo>
                <a:cubicBezTo>
                  <a:pt x="5391300" y="487440"/>
                  <a:pt x="5391457" y="487164"/>
                  <a:pt x="5391869" y="486979"/>
                </a:cubicBezTo>
                <a:cubicBezTo>
                  <a:pt x="5392280" y="486793"/>
                  <a:pt x="5392945" y="486699"/>
                  <a:pt x="5393855" y="486570"/>
                </a:cubicBezTo>
                <a:close/>
                <a:moveTo>
                  <a:pt x="5883765" y="485901"/>
                </a:moveTo>
                <a:cubicBezTo>
                  <a:pt x="5883945" y="487962"/>
                  <a:pt x="5881940" y="486973"/>
                  <a:pt x="5881055" y="486992"/>
                </a:cubicBezTo>
                <a:cubicBezTo>
                  <a:pt x="5881010" y="486477"/>
                  <a:pt x="5881208" y="486215"/>
                  <a:pt x="5881658" y="486076"/>
                </a:cubicBezTo>
                <a:cubicBezTo>
                  <a:pt x="5882107" y="485937"/>
                  <a:pt x="5882808" y="485922"/>
                  <a:pt x="5883765" y="485901"/>
                </a:cubicBezTo>
                <a:close/>
                <a:moveTo>
                  <a:pt x="5396307" y="485205"/>
                </a:moveTo>
                <a:cubicBezTo>
                  <a:pt x="5396517" y="486193"/>
                  <a:pt x="5396115" y="486503"/>
                  <a:pt x="5395555" y="486583"/>
                </a:cubicBezTo>
                <a:cubicBezTo>
                  <a:pt x="5394994" y="486663"/>
                  <a:pt x="5394276" y="486510"/>
                  <a:pt x="5393855" y="486570"/>
                </a:cubicBezTo>
                <a:cubicBezTo>
                  <a:pt x="5393751" y="486077"/>
                  <a:pt x="5393909" y="485800"/>
                  <a:pt x="5394319" y="485614"/>
                </a:cubicBezTo>
                <a:cubicBezTo>
                  <a:pt x="5394731" y="485429"/>
                  <a:pt x="5395396" y="485335"/>
                  <a:pt x="5396307" y="485205"/>
                </a:cubicBezTo>
                <a:close/>
                <a:moveTo>
                  <a:pt x="5919535" y="479616"/>
                </a:moveTo>
                <a:lnTo>
                  <a:pt x="5916006" y="481395"/>
                </a:lnTo>
                <a:lnTo>
                  <a:pt x="5916613" y="480837"/>
                </a:lnTo>
                <a:close/>
                <a:moveTo>
                  <a:pt x="3268487" y="478130"/>
                </a:moveTo>
                <a:lnTo>
                  <a:pt x="3260968" y="486744"/>
                </a:lnTo>
                <a:lnTo>
                  <a:pt x="3259560" y="485649"/>
                </a:lnTo>
                <a:cubicBezTo>
                  <a:pt x="3259437" y="485139"/>
                  <a:pt x="3259189" y="484621"/>
                  <a:pt x="3257392" y="484499"/>
                </a:cubicBezTo>
                <a:cubicBezTo>
                  <a:pt x="3256094" y="484912"/>
                  <a:pt x="3253643" y="485791"/>
                  <a:pt x="3250850" y="486772"/>
                </a:cubicBezTo>
                <a:lnTo>
                  <a:pt x="3248803" y="487459"/>
                </a:lnTo>
                <a:lnTo>
                  <a:pt x="3250761" y="485202"/>
                </a:lnTo>
                <a:close/>
                <a:moveTo>
                  <a:pt x="3319437" y="477656"/>
                </a:moveTo>
                <a:lnTo>
                  <a:pt x="3315518" y="482007"/>
                </a:lnTo>
                <a:lnTo>
                  <a:pt x="3298264" y="488392"/>
                </a:lnTo>
                <a:lnTo>
                  <a:pt x="3302603" y="483467"/>
                </a:lnTo>
                <a:close/>
                <a:moveTo>
                  <a:pt x="3771290" y="476821"/>
                </a:moveTo>
                <a:cubicBezTo>
                  <a:pt x="3771290" y="476821"/>
                  <a:pt x="3771290" y="476821"/>
                  <a:pt x="3769405" y="478795"/>
                </a:cubicBezTo>
                <a:lnTo>
                  <a:pt x="3768938" y="479160"/>
                </a:lnTo>
                <a:close/>
                <a:moveTo>
                  <a:pt x="4466275" y="475753"/>
                </a:moveTo>
                <a:cubicBezTo>
                  <a:pt x="4466353" y="476237"/>
                  <a:pt x="4466151" y="476502"/>
                  <a:pt x="4465809" y="476532"/>
                </a:cubicBezTo>
                <a:lnTo>
                  <a:pt x="4465535" y="476402"/>
                </a:lnTo>
                <a:close/>
                <a:moveTo>
                  <a:pt x="5429638" y="475058"/>
                </a:moveTo>
                <a:lnTo>
                  <a:pt x="5426491" y="477180"/>
                </a:lnTo>
                <a:lnTo>
                  <a:pt x="5427001" y="476571"/>
                </a:lnTo>
                <a:close/>
                <a:moveTo>
                  <a:pt x="4591903" y="470083"/>
                </a:moveTo>
                <a:lnTo>
                  <a:pt x="4585687" y="477432"/>
                </a:lnTo>
                <a:lnTo>
                  <a:pt x="4579440" y="484184"/>
                </a:lnTo>
                <a:lnTo>
                  <a:pt x="4575210" y="485778"/>
                </a:lnTo>
                <a:lnTo>
                  <a:pt x="4573374" y="486630"/>
                </a:lnTo>
                <a:lnTo>
                  <a:pt x="4587213" y="472353"/>
                </a:lnTo>
                <a:lnTo>
                  <a:pt x="4589313" y="471231"/>
                </a:lnTo>
                <a:close/>
                <a:moveTo>
                  <a:pt x="5884022" y="468570"/>
                </a:moveTo>
                <a:lnTo>
                  <a:pt x="5881171" y="471209"/>
                </a:lnTo>
                <a:lnTo>
                  <a:pt x="5862006" y="487828"/>
                </a:lnTo>
                <a:lnTo>
                  <a:pt x="5852946" y="491561"/>
                </a:lnTo>
                <a:lnTo>
                  <a:pt x="5841314" y="497504"/>
                </a:lnTo>
                <a:lnTo>
                  <a:pt x="5845278" y="493860"/>
                </a:lnTo>
                <a:cubicBezTo>
                  <a:pt x="5852232" y="489402"/>
                  <a:pt x="5859093" y="484655"/>
                  <a:pt x="5865936" y="479429"/>
                </a:cubicBezTo>
                <a:lnTo>
                  <a:pt x="5875354" y="471502"/>
                </a:lnTo>
                <a:lnTo>
                  <a:pt x="5875327" y="471802"/>
                </a:lnTo>
                <a:cubicBezTo>
                  <a:pt x="5876200" y="471600"/>
                  <a:pt x="5878140" y="470891"/>
                  <a:pt x="5881671" y="469480"/>
                </a:cubicBezTo>
                <a:close/>
                <a:moveTo>
                  <a:pt x="4475142" y="466758"/>
                </a:moveTo>
                <a:lnTo>
                  <a:pt x="4473853" y="467663"/>
                </a:lnTo>
                <a:lnTo>
                  <a:pt x="4469495" y="471425"/>
                </a:lnTo>
                <a:lnTo>
                  <a:pt x="4472446" y="469165"/>
                </a:lnTo>
                <a:cubicBezTo>
                  <a:pt x="4473625" y="468207"/>
                  <a:pt x="4474608" y="467339"/>
                  <a:pt x="4475142" y="466758"/>
                </a:cubicBezTo>
                <a:close/>
                <a:moveTo>
                  <a:pt x="4535647" y="464482"/>
                </a:moveTo>
                <a:cubicBezTo>
                  <a:pt x="4536153" y="464551"/>
                  <a:pt x="4536191" y="465288"/>
                  <a:pt x="4535488" y="466361"/>
                </a:cubicBezTo>
                <a:cubicBezTo>
                  <a:pt x="4534786" y="467433"/>
                  <a:pt x="4533345" y="468840"/>
                  <a:pt x="4530894" y="470250"/>
                </a:cubicBezTo>
                <a:cubicBezTo>
                  <a:pt x="4532061" y="467753"/>
                  <a:pt x="4533189" y="466191"/>
                  <a:pt x="4534089" y="465330"/>
                </a:cubicBezTo>
                <a:cubicBezTo>
                  <a:pt x="4534762" y="464686"/>
                  <a:pt x="4535309" y="464435"/>
                  <a:pt x="4535647" y="464482"/>
                </a:cubicBezTo>
                <a:close/>
                <a:moveTo>
                  <a:pt x="3332250" y="463426"/>
                </a:moveTo>
                <a:lnTo>
                  <a:pt x="3323356" y="473303"/>
                </a:lnTo>
                <a:lnTo>
                  <a:pt x="3308685" y="478463"/>
                </a:lnTo>
                <a:lnTo>
                  <a:pt x="3306260" y="479316"/>
                </a:lnTo>
                <a:lnTo>
                  <a:pt x="3314085" y="470435"/>
                </a:lnTo>
                <a:lnTo>
                  <a:pt x="3315211" y="470381"/>
                </a:lnTo>
                <a:cubicBezTo>
                  <a:pt x="3316115" y="469648"/>
                  <a:pt x="3316805" y="468650"/>
                  <a:pt x="3316805" y="468650"/>
                </a:cubicBezTo>
                <a:close/>
                <a:moveTo>
                  <a:pt x="3338232" y="457047"/>
                </a:moveTo>
                <a:lnTo>
                  <a:pt x="3335009" y="460362"/>
                </a:lnTo>
                <a:lnTo>
                  <a:pt x="3334167" y="461298"/>
                </a:lnTo>
                <a:lnTo>
                  <a:pt x="3316811" y="467647"/>
                </a:lnTo>
                <a:cubicBezTo>
                  <a:pt x="3318362" y="466959"/>
                  <a:pt x="3318804" y="466717"/>
                  <a:pt x="3318608" y="466761"/>
                </a:cubicBezTo>
                <a:lnTo>
                  <a:pt x="3316599" y="467581"/>
                </a:lnTo>
                <a:lnTo>
                  <a:pt x="3317823" y="466192"/>
                </a:lnTo>
                <a:lnTo>
                  <a:pt x="3320163" y="463671"/>
                </a:lnTo>
                <a:close/>
                <a:moveTo>
                  <a:pt x="4432369" y="454191"/>
                </a:moveTo>
                <a:lnTo>
                  <a:pt x="4426909" y="457717"/>
                </a:lnTo>
                <a:lnTo>
                  <a:pt x="4424150" y="461086"/>
                </a:lnTo>
                <a:cubicBezTo>
                  <a:pt x="4423358" y="462202"/>
                  <a:pt x="4422925" y="463070"/>
                  <a:pt x="4423308" y="463273"/>
                </a:cubicBezTo>
                <a:cubicBezTo>
                  <a:pt x="4424069" y="464048"/>
                  <a:pt x="4425912" y="462386"/>
                  <a:pt x="4427744" y="460273"/>
                </a:cubicBezTo>
                <a:cubicBezTo>
                  <a:pt x="4429576" y="458160"/>
                  <a:pt x="4431398" y="455592"/>
                  <a:pt x="4432118" y="454557"/>
                </a:cubicBezTo>
                <a:close/>
                <a:moveTo>
                  <a:pt x="3342805" y="451858"/>
                </a:moveTo>
                <a:lnTo>
                  <a:pt x="3324838" y="458638"/>
                </a:lnTo>
                <a:lnTo>
                  <a:pt x="3326016" y="457369"/>
                </a:lnTo>
                <a:close/>
                <a:moveTo>
                  <a:pt x="3344079" y="451033"/>
                </a:moveTo>
                <a:lnTo>
                  <a:pt x="3343556" y="451571"/>
                </a:lnTo>
                <a:lnTo>
                  <a:pt x="3342805" y="451858"/>
                </a:lnTo>
                <a:close/>
                <a:moveTo>
                  <a:pt x="3688372" y="450685"/>
                </a:moveTo>
                <a:lnTo>
                  <a:pt x="3664291" y="468841"/>
                </a:lnTo>
                <a:lnTo>
                  <a:pt x="3635285" y="492047"/>
                </a:lnTo>
                <a:lnTo>
                  <a:pt x="3636305" y="489682"/>
                </a:lnTo>
                <a:cubicBezTo>
                  <a:pt x="3637356" y="488296"/>
                  <a:pt x="3638806" y="486777"/>
                  <a:pt x="3640256" y="485259"/>
                </a:cubicBezTo>
                <a:cubicBezTo>
                  <a:pt x="3657212" y="472039"/>
                  <a:pt x="3657212" y="472039"/>
                  <a:pt x="3657212" y="472039"/>
                </a:cubicBezTo>
                <a:cubicBezTo>
                  <a:pt x="3665164" y="465656"/>
                  <a:pt x="3673135" y="459578"/>
                  <a:pt x="3681106" y="453498"/>
                </a:cubicBezTo>
                <a:cubicBezTo>
                  <a:pt x="3682544" y="452965"/>
                  <a:pt x="3684821" y="452203"/>
                  <a:pt x="3686972" y="451327"/>
                </a:cubicBezTo>
                <a:close/>
                <a:moveTo>
                  <a:pt x="5542057" y="449144"/>
                </a:moveTo>
                <a:cubicBezTo>
                  <a:pt x="5543825" y="449105"/>
                  <a:pt x="5543136" y="451357"/>
                  <a:pt x="5542251" y="451376"/>
                </a:cubicBezTo>
                <a:cubicBezTo>
                  <a:pt x="5541810" y="451386"/>
                  <a:pt x="5541761" y="450828"/>
                  <a:pt x="5541823" y="450267"/>
                </a:cubicBezTo>
                <a:cubicBezTo>
                  <a:pt x="5541885" y="449707"/>
                  <a:pt x="5542057" y="449144"/>
                  <a:pt x="5542057" y="449144"/>
                </a:cubicBezTo>
                <a:close/>
                <a:moveTo>
                  <a:pt x="3696327" y="444688"/>
                </a:moveTo>
                <a:lnTo>
                  <a:pt x="3692097" y="448474"/>
                </a:lnTo>
                <a:cubicBezTo>
                  <a:pt x="3691625" y="448969"/>
                  <a:pt x="3690883" y="449463"/>
                  <a:pt x="3689989" y="449942"/>
                </a:cubicBezTo>
                <a:lnTo>
                  <a:pt x="3688372" y="450685"/>
                </a:lnTo>
                <a:close/>
                <a:moveTo>
                  <a:pt x="5910672" y="443282"/>
                </a:moveTo>
                <a:lnTo>
                  <a:pt x="5903471" y="450567"/>
                </a:lnTo>
                <a:lnTo>
                  <a:pt x="5896284" y="457220"/>
                </a:lnTo>
                <a:lnTo>
                  <a:pt x="5891646" y="458595"/>
                </a:lnTo>
                <a:lnTo>
                  <a:pt x="5889621" y="459361"/>
                </a:lnTo>
                <a:lnTo>
                  <a:pt x="5905493" y="445337"/>
                </a:lnTo>
                <a:lnTo>
                  <a:pt x="5907820" y="444306"/>
                </a:lnTo>
                <a:close/>
                <a:moveTo>
                  <a:pt x="4382684" y="437561"/>
                </a:moveTo>
                <a:lnTo>
                  <a:pt x="4382540" y="437631"/>
                </a:lnTo>
                <a:cubicBezTo>
                  <a:pt x="4380900" y="438475"/>
                  <a:pt x="4379343" y="439342"/>
                  <a:pt x="4378216" y="440130"/>
                </a:cubicBezTo>
                <a:lnTo>
                  <a:pt x="4377518" y="440713"/>
                </a:lnTo>
                <a:close/>
                <a:moveTo>
                  <a:pt x="4453159" y="434150"/>
                </a:moveTo>
                <a:lnTo>
                  <a:pt x="4451622" y="435043"/>
                </a:lnTo>
                <a:lnTo>
                  <a:pt x="4449640" y="437346"/>
                </a:lnTo>
                <a:cubicBezTo>
                  <a:pt x="4447774" y="439305"/>
                  <a:pt x="4445479" y="441383"/>
                  <a:pt x="4443034" y="443486"/>
                </a:cubicBezTo>
                <a:lnTo>
                  <a:pt x="4437538" y="448177"/>
                </a:lnTo>
                <a:lnTo>
                  <a:pt x="4440623" y="446432"/>
                </a:lnTo>
                <a:lnTo>
                  <a:pt x="4447479" y="439733"/>
                </a:lnTo>
                <a:close/>
                <a:moveTo>
                  <a:pt x="5851062" y="433409"/>
                </a:moveTo>
                <a:cubicBezTo>
                  <a:pt x="5851597" y="433518"/>
                  <a:pt x="5851580" y="434296"/>
                  <a:pt x="5850749" y="435373"/>
                </a:cubicBezTo>
                <a:cubicBezTo>
                  <a:pt x="5849917" y="436450"/>
                  <a:pt x="5848270" y="437827"/>
                  <a:pt x="5845545" y="439135"/>
                </a:cubicBezTo>
                <a:cubicBezTo>
                  <a:pt x="5846982" y="436593"/>
                  <a:pt x="5848307" y="435032"/>
                  <a:pt x="5849333" y="434191"/>
                </a:cubicBezTo>
                <a:cubicBezTo>
                  <a:pt x="5850104" y="433561"/>
                  <a:pt x="5850705" y="433337"/>
                  <a:pt x="5851062" y="433409"/>
                </a:cubicBezTo>
                <a:close/>
                <a:moveTo>
                  <a:pt x="4445287" y="429543"/>
                </a:moveTo>
                <a:lnTo>
                  <a:pt x="4444986" y="429831"/>
                </a:lnTo>
                <a:lnTo>
                  <a:pt x="4444180" y="430761"/>
                </a:lnTo>
                <a:lnTo>
                  <a:pt x="4444525" y="430611"/>
                </a:lnTo>
                <a:close/>
                <a:moveTo>
                  <a:pt x="4425558" y="427519"/>
                </a:moveTo>
                <a:lnTo>
                  <a:pt x="4425181" y="427913"/>
                </a:lnTo>
                <a:lnTo>
                  <a:pt x="4425248" y="427873"/>
                </a:lnTo>
                <a:close/>
                <a:moveTo>
                  <a:pt x="4512444" y="418144"/>
                </a:moveTo>
                <a:cubicBezTo>
                  <a:pt x="4511292" y="419375"/>
                  <a:pt x="4510344" y="420466"/>
                  <a:pt x="4510216" y="420522"/>
                </a:cubicBezTo>
                <a:cubicBezTo>
                  <a:pt x="4510150" y="420550"/>
                  <a:pt x="4510291" y="420319"/>
                  <a:pt x="4510712" y="419717"/>
                </a:cubicBezTo>
                <a:lnTo>
                  <a:pt x="4511148" y="419114"/>
                </a:lnTo>
                <a:close/>
                <a:moveTo>
                  <a:pt x="5565300" y="414122"/>
                </a:moveTo>
                <a:lnTo>
                  <a:pt x="5535112" y="433157"/>
                </a:lnTo>
                <a:cubicBezTo>
                  <a:pt x="5522787" y="441389"/>
                  <a:pt x="5510714" y="449911"/>
                  <a:pt x="5498894" y="458686"/>
                </a:cubicBezTo>
                <a:cubicBezTo>
                  <a:pt x="5494612" y="462048"/>
                  <a:pt x="5484351" y="469671"/>
                  <a:pt x="5478391" y="474102"/>
                </a:cubicBezTo>
                <a:cubicBezTo>
                  <a:pt x="5472176" y="477335"/>
                  <a:pt x="5476370" y="472942"/>
                  <a:pt x="5479873" y="470801"/>
                </a:cubicBezTo>
                <a:lnTo>
                  <a:pt x="5516233" y="443096"/>
                </a:lnTo>
                <a:close/>
                <a:moveTo>
                  <a:pt x="5730714" y="408175"/>
                </a:moveTo>
                <a:lnTo>
                  <a:pt x="5724786" y="412169"/>
                </a:lnTo>
                <a:lnTo>
                  <a:pt x="5725120" y="411563"/>
                </a:lnTo>
                <a:cubicBezTo>
                  <a:pt x="5730714" y="408175"/>
                  <a:pt x="5730714" y="408175"/>
                  <a:pt x="5730714" y="408175"/>
                </a:cubicBezTo>
                <a:close/>
                <a:moveTo>
                  <a:pt x="4437108" y="405871"/>
                </a:moveTo>
                <a:lnTo>
                  <a:pt x="4433819" y="407831"/>
                </a:lnTo>
                <a:lnTo>
                  <a:pt x="4432396" y="409322"/>
                </a:lnTo>
                <a:close/>
                <a:moveTo>
                  <a:pt x="3663916" y="402872"/>
                </a:moveTo>
                <a:lnTo>
                  <a:pt x="3659950" y="405708"/>
                </a:lnTo>
                <a:lnTo>
                  <a:pt x="3661064" y="404727"/>
                </a:lnTo>
                <a:close/>
                <a:moveTo>
                  <a:pt x="4416102" y="401463"/>
                </a:moveTo>
                <a:lnTo>
                  <a:pt x="4410915" y="404306"/>
                </a:lnTo>
                <a:lnTo>
                  <a:pt x="4407917" y="405995"/>
                </a:lnTo>
                <a:lnTo>
                  <a:pt x="4408197" y="406040"/>
                </a:lnTo>
                <a:cubicBezTo>
                  <a:pt x="4409143" y="406195"/>
                  <a:pt x="4410133" y="406379"/>
                  <a:pt x="4410917" y="406602"/>
                </a:cubicBezTo>
                <a:lnTo>
                  <a:pt x="4411697" y="407019"/>
                </a:lnTo>
                <a:lnTo>
                  <a:pt x="4411928" y="406896"/>
                </a:lnTo>
                <a:close/>
                <a:moveTo>
                  <a:pt x="4430313" y="399737"/>
                </a:moveTo>
                <a:lnTo>
                  <a:pt x="4418669" y="406614"/>
                </a:lnTo>
                <a:lnTo>
                  <a:pt x="4418675" y="406619"/>
                </a:lnTo>
                <a:cubicBezTo>
                  <a:pt x="4420461" y="406085"/>
                  <a:pt x="4423246" y="404792"/>
                  <a:pt x="4425781" y="403272"/>
                </a:cubicBezTo>
                <a:close/>
                <a:moveTo>
                  <a:pt x="5614139" y="396558"/>
                </a:moveTo>
                <a:lnTo>
                  <a:pt x="5612677" y="397752"/>
                </a:lnTo>
                <a:cubicBezTo>
                  <a:pt x="5609048" y="400358"/>
                  <a:pt x="5604272" y="403356"/>
                  <a:pt x="5600156" y="406317"/>
                </a:cubicBezTo>
                <a:lnTo>
                  <a:pt x="5599009" y="407234"/>
                </a:lnTo>
                <a:lnTo>
                  <a:pt x="5591793" y="410987"/>
                </a:lnTo>
                <a:cubicBezTo>
                  <a:pt x="5583909" y="415281"/>
                  <a:pt x="5576282" y="419662"/>
                  <a:pt x="5569105" y="424120"/>
                </a:cubicBezTo>
                <a:cubicBezTo>
                  <a:pt x="5536934" y="442888"/>
                  <a:pt x="5508765" y="466904"/>
                  <a:pt x="5477763" y="488914"/>
                </a:cubicBezTo>
                <a:cubicBezTo>
                  <a:pt x="5476879" y="488934"/>
                  <a:pt x="5471711" y="492316"/>
                  <a:pt x="5471622" y="491285"/>
                </a:cubicBezTo>
                <a:cubicBezTo>
                  <a:pt x="5471532" y="490255"/>
                  <a:pt x="5481597" y="480399"/>
                  <a:pt x="5482480" y="480380"/>
                </a:cubicBezTo>
                <a:cubicBezTo>
                  <a:pt x="5492783" y="471552"/>
                  <a:pt x="5510126" y="460507"/>
                  <a:pt x="5519591" y="453934"/>
                </a:cubicBezTo>
                <a:cubicBezTo>
                  <a:pt x="5538523" y="440789"/>
                  <a:pt x="5552271" y="430854"/>
                  <a:pt x="5571530" y="419766"/>
                </a:cubicBezTo>
                <a:cubicBezTo>
                  <a:pt x="5579989" y="414763"/>
                  <a:pt x="5588197" y="410176"/>
                  <a:pt x="5596286" y="405830"/>
                </a:cubicBezTo>
                <a:close/>
                <a:moveTo>
                  <a:pt x="4453735" y="386969"/>
                </a:moveTo>
                <a:lnTo>
                  <a:pt x="4438579" y="402847"/>
                </a:lnTo>
                <a:lnTo>
                  <a:pt x="4442424" y="399506"/>
                </a:lnTo>
                <a:close/>
                <a:moveTo>
                  <a:pt x="4456363" y="384415"/>
                </a:moveTo>
                <a:lnTo>
                  <a:pt x="4456235" y="384467"/>
                </a:lnTo>
                <a:lnTo>
                  <a:pt x="4456061" y="384532"/>
                </a:lnTo>
                <a:lnTo>
                  <a:pt x="4455095" y="385544"/>
                </a:lnTo>
                <a:close/>
                <a:moveTo>
                  <a:pt x="5829869" y="383064"/>
                </a:moveTo>
                <a:cubicBezTo>
                  <a:pt x="5828545" y="384276"/>
                  <a:pt x="5827449" y="385355"/>
                  <a:pt x="5827308" y="385404"/>
                </a:cubicBezTo>
                <a:cubicBezTo>
                  <a:pt x="5827236" y="385429"/>
                  <a:pt x="5827404" y="385196"/>
                  <a:pt x="5827900" y="384594"/>
                </a:cubicBezTo>
                <a:lnTo>
                  <a:pt x="5828411" y="383991"/>
                </a:lnTo>
                <a:close/>
                <a:moveTo>
                  <a:pt x="5670310" y="379250"/>
                </a:moveTo>
                <a:lnTo>
                  <a:pt x="5671279" y="380256"/>
                </a:lnTo>
                <a:cubicBezTo>
                  <a:pt x="5660821" y="386033"/>
                  <a:pt x="5651838" y="390616"/>
                  <a:pt x="5663751" y="383203"/>
                </a:cubicBezTo>
                <a:close/>
                <a:moveTo>
                  <a:pt x="5670362" y="379217"/>
                </a:moveTo>
                <a:lnTo>
                  <a:pt x="5670310" y="379250"/>
                </a:lnTo>
                <a:lnTo>
                  <a:pt x="5670305" y="379244"/>
                </a:lnTo>
                <a:close/>
                <a:moveTo>
                  <a:pt x="4458045" y="378109"/>
                </a:moveTo>
                <a:lnTo>
                  <a:pt x="4445531" y="384931"/>
                </a:lnTo>
                <a:lnTo>
                  <a:pt x="4433518" y="391694"/>
                </a:lnTo>
                <a:lnTo>
                  <a:pt x="4429411" y="394926"/>
                </a:lnTo>
                <a:lnTo>
                  <a:pt x="4432897" y="392044"/>
                </a:lnTo>
                <a:lnTo>
                  <a:pt x="4429304" y="394067"/>
                </a:lnTo>
                <a:lnTo>
                  <a:pt x="4421127" y="401954"/>
                </a:lnTo>
                <a:lnTo>
                  <a:pt x="4424506" y="400139"/>
                </a:lnTo>
                <a:lnTo>
                  <a:pt x="4442845" y="389964"/>
                </a:lnTo>
                <a:close/>
                <a:moveTo>
                  <a:pt x="5683350" y="371390"/>
                </a:moveTo>
                <a:cubicBezTo>
                  <a:pt x="5682121" y="372535"/>
                  <a:pt x="5678883" y="374756"/>
                  <a:pt x="5675939" y="376563"/>
                </a:cubicBezTo>
                <a:lnTo>
                  <a:pt x="5670362" y="379217"/>
                </a:lnTo>
                <a:close/>
                <a:moveTo>
                  <a:pt x="3834084" y="367559"/>
                </a:moveTo>
                <a:cubicBezTo>
                  <a:pt x="3834084" y="367559"/>
                  <a:pt x="3834084" y="367559"/>
                  <a:pt x="3833068" y="368622"/>
                </a:cubicBezTo>
                <a:lnTo>
                  <a:pt x="3832947" y="368341"/>
                </a:lnTo>
                <a:close/>
                <a:moveTo>
                  <a:pt x="5730124" y="367123"/>
                </a:moveTo>
                <a:cubicBezTo>
                  <a:pt x="5729420" y="369202"/>
                  <a:pt x="5728388" y="369226"/>
                  <a:pt x="5725736" y="369283"/>
                </a:cubicBezTo>
                <a:cubicBezTo>
                  <a:pt x="5726132" y="368759"/>
                  <a:pt x="5726751" y="368228"/>
                  <a:pt x="5727508" y="367825"/>
                </a:cubicBezTo>
                <a:cubicBezTo>
                  <a:pt x="5728268" y="367421"/>
                  <a:pt x="5729166" y="367143"/>
                  <a:pt x="5730124" y="367123"/>
                </a:cubicBezTo>
                <a:close/>
                <a:moveTo>
                  <a:pt x="4467710" y="363261"/>
                </a:moveTo>
                <a:lnTo>
                  <a:pt x="4454417" y="371364"/>
                </a:lnTo>
                <a:lnTo>
                  <a:pt x="4444818" y="376840"/>
                </a:lnTo>
                <a:lnTo>
                  <a:pt x="4441442" y="380377"/>
                </a:lnTo>
                <a:lnTo>
                  <a:pt x="4457351" y="371825"/>
                </a:lnTo>
                <a:close/>
                <a:moveTo>
                  <a:pt x="5758042" y="362213"/>
                </a:moveTo>
                <a:cubicBezTo>
                  <a:pt x="5758042" y="362213"/>
                  <a:pt x="5756320" y="364488"/>
                  <a:pt x="5754552" y="364526"/>
                </a:cubicBezTo>
                <a:cubicBezTo>
                  <a:pt x="5753851" y="364542"/>
                  <a:pt x="5753659" y="364342"/>
                  <a:pt x="5753779" y="364048"/>
                </a:cubicBezTo>
                <a:cubicBezTo>
                  <a:pt x="5753958" y="363609"/>
                  <a:pt x="5754843" y="362961"/>
                  <a:pt x="5755770" y="362517"/>
                </a:cubicBezTo>
                <a:cubicBezTo>
                  <a:pt x="5756700" y="362073"/>
                  <a:pt x="5757676" y="361834"/>
                  <a:pt x="5758042" y="362213"/>
                </a:cubicBezTo>
                <a:close/>
                <a:moveTo>
                  <a:pt x="4490540" y="354966"/>
                </a:moveTo>
                <a:lnTo>
                  <a:pt x="4487372" y="356871"/>
                </a:lnTo>
                <a:lnTo>
                  <a:pt x="4487900" y="356305"/>
                </a:lnTo>
                <a:close/>
                <a:moveTo>
                  <a:pt x="5717498" y="349329"/>
                </a:moveTo>
                <a:cubicBezTo>
                  <a:pt x="5717498" y="349329"/>
                  <a:pt x="5714086" y="351146"/>
                  <a:pt x="5713499" y="352030"/>
                </a:cubicBezTo>
                <a:cubicBezTo>
                  <a:pt x="5713303" y="352324"/>
                  <a:pt x="5713422" y="352515"/>
                  <a:pt x="5714084" y="352501"/>
                </a:cubicBezTo>
                <a:cubicBezTo>
                  <a:pt x="5715927" y="352461"/>
                  <a:pt x="5717259" y="351657"/>
                  <a:pt x="5717891" y="350870"/>
                </a:cubicBezTo>
                <a:cubicBezTo>
                  <a:pt x="5718524" y="350081"/>
                  <a:pt x="5718456" y="349309"/>
                  <a:pt x="5717498" y="349329"/>
                </a:cubicBezTo>
                <a:close/>
                <a:moveTo>
                  <a:pt x="4498207" y="336711"/>
                </a:moveTo>
                <a:cubicBezTo>
                  <a:pt x="4497399" y="336705"/>
                  <a:pt x="4495999" y="337016"/>
                  <a:pt x="4494356" y="337521"/>
                </a:cubicBezTo>
                <a:cubicBezTo>
                  <a:pt x="4491067" y="338532"/>
                  <a:pt x="4486803" y="340321"/>
                  <a:pt x="4484351" y="341918"/>
                </a:cubicBezTo>
                <a:cubicBezTo>
                  <a:pt x="4454659" y="366531"/>
                  <a:pt x="4454659" y="366531"/>
                  <a:pt x="4454659" y="366531"/>
                </a:cubicBezTo>
                <a:lnTo>
                  <a:pt x="4450961" y="370405"/>
                </a:lnTo>
                <a:lnTo>
                  <a:pt x="4451518" y="370086"/>
                </a:lnTo>
                <a:lnTo>
                  <a:pt x="4472523" y="359280"/>
                </a:lnTo>
                <a:lnTo>
                  <a:pt x="4498506" y="337797"/>
                </a:lnTo>
                <a:cubicBezTo>
                  <a:pt x="4499230" y="337038"/>
                  <a:pt x="4499015" y="336716"/>
                  <a:pt x="4498207" y="336711"/>
                </a:cubicBezTo>
                <a:close/>
                <a:moveTo>
                  <a:pt x="4465516" y="330698"/>
                </a:moveTo>
                <a:cubicBezTo>
                  <a:pt x="4463981" y="330967"/>
                  <a:pt x="4461705" y="331730"/>
                  <a:pt x="4459676" y="332718"/>
                </a:cubicBezTo>
                <a:cubicBezTo>
                  <a:pt x="4458662" y="333781"/>
                  <a:pt x="4456778" y="335756"/>
                  <a:pt x="4455763" y="336818"/>
                </a:cubicBezTo>
                <a:cubicBezTo>
                  <a:pt x="4452863" y="339856"/>
                  <a:pt x="4455906" y="338941"/>
                  <a:pt x="4459093" y="337874"/>
                </a:cubicBezTo>
                <a:cubicBezTo>
                  <a:pt x="4461993" y="334836"/>
                  <a:pt x="4464868" y="333770"/>
                  <a:pt x="4466899" y="331643"/>
                </a:cubicBezTo>
                <a:cubicBezTo>
                  <a:pt x="4467842" y="330656"/>
                  <a:pt x="4467050" y="330430"/>
                  <a:pt x="4465516" y="330698"/>
                </a:cubicBezTo>
                <a:close/>
                <a:moveTo>
                  <a:pt x="3770026" y="324960"/>
                </a:moveTo>
                <a:lnTo>
                  <a:pt x="3759666" y="333196"/>
                </a:lnTo>
                <a:cubicBezTo>
                  <a:pt x="3755867" y="336407"/>
                  <a:pt x="3752211" y="339749"/>
                  <a:pt x="3748804" y="343317"/>
                </a:cubicBezTo>
                <a:cubicBezTo>
                  <a:pt x="3722740" y="359586"/>
                  <a:pt x="3697978" y="379038"/>
                  <a:pt x="3673214" y="398488"/>
                </a:cubicBezTo>
                <a:cubicBezTo>
                  <a:pt x="3671621" y="399021"/>
                  <a:pt x="3669344" y="399784"/>
                  <a:pt x="3667085" y="400811"/>
                </a:cubicBezTo>
                <a:lnTo>
                  <a:pt x="3663916" y="402872"/>
                </a:lnTo>
                <a:lnTo>
                  <a:pt x="3680027" y="391351"/>
                </a:lnTo>
                <a:cubicBezTo>
                  <a:pt x="3682926" y="388313"/>
                  <a:pt x="3679885" y="389228"/>
                  <a:pt x="3676697" y="390296"/>
                </a:cubicBezTo>
                <a:cubicBezTo>
                  <a:pt x="3704649" y="369779"/>
                  <a:pt x="3734483" y="347286"/>
                  <a:pt x="3763447" y="327979"/>
                </a:cubicBezTo>
                <a:cubicBezTo>
                  <a:pt x="3764957" y="327369"/>
                  <a:pt x="3766184" y="326572"/>
                  <a:pt x="3767305" y="325924"/>
                </a:cubicBezTo>
                <a:close/>
                <a:moveTo>
                  <a:pt x="3771395" y="323871"/>
                </a:moveTo>
                <a:cubicBezTo>
                  <a:pt x="3771395" y="323871"/>
                  <a:pt x="3771395" y="323871"/>
                  <a:pt x="3770525" y="324782"/>
                </a:cubicBezTo>
                <a:lnTo>
                  <a:pt x="3770026" y="324960"/>
                </a:lnTo>
                <a:close/>
                <a:moveTo>
                  <a:pt x="5770171" y="323577"/>
                </a:moveTo>
                <a:cubicBezTo>
                  <a:pt x="5768583" y="325677"/>
                  <a:pt x="5765887" y="326940"/>
                  <a:pt x="5763235" y="326997"/>
                </a:cubicBezTo>
                <a:cubicBezTo>
                  <a:pt x="5764023" y="325861"/>
                  <a:pt x="5764858" y="325284"/>
                  <a:pt x="5765945" y="324852"/>
                </a:cubicBezTo>
                <a:cubicBezTo>
                  <a:pt x="5767034" y="324419"/>
                  <a:pt x="5768374" y="324132"/>
                  <a:pt x="5770171" y="323577"/>
                </a:cubicBezTo>
                <a:close/>
                <a:moveTo>
                  <a:pt x="5772881" y="322485"/>
                </a:moveTo>
                <a:cubicBezTo>
                  <a:pt x="5773061" y="324546"/>
                  <a:pt x="5771055" y="323558"/>
                  <a:pt x="5770171" y="323577"/>
                </a:cubicBezTo>
                <a:cubicBezTo>
                  <a:pt x="5770126" y="323062"/>
                  <a:pt x="5770325" y="322799"/>
                  <a:pt x="5770774" y="322660"/>
                </a:cubicBezTo>
                <a:cubicBezTo>
                  <a:pt x="5771223" y="322522"/>
                  <a:pt x="5771923" y="322506"/>
                  <a:pt x="5772881" y="322485"/>
                </a:cubicBezTo>
                <a:close/>
                <a:moveTo>
                  <a:pt x="5775590" y="321394"/>
                </a:moveTo>
                <a:cubicBezTo>
                  <a:pt x="5775771" y="323456"/>
                  <a:pt x="5773764" y="322466"/>
                  <a:pt x="5772881" y="322485"/>
                </a:cubicBezTo>
                <a:cubicBezTo>
                  <a:pt x="5772836" y="321970"/>
                  <a:pt x="5773035" y="321708"/>
                  <a:pt x="5773484" y="321569"/>
                </a:cubicBezTo>
                <a:cubicBezTo>
                  <a:pt x="5773933" y="321430"/>
                  <a:pt x="5774632" y="321415"/>
                  <a:pt x="5775590" y="321394"/>
                </a:cubicBezTo>
                <a:close/>
                <a:moveTo>
                  <a:pt x="4423535" y="315520"/>
                </a:moveTo>
                <a:cubicBezTo>
                  <a:pt x="4424043" y="315589"/>
                  <a:pt x="4424080" y="316325"/>
                  <a:pt x="4423377" y="317398"/>
                </a:cubicBezTo>
                <a:cubicBezTo>
                  <a:pt x="4422675" y="318470"/>
                  <a:pt x="4421234" y="319878"/>
                  <a:pt x="4418783" y="321288"/>
                </a:cubicBezTo>
                <a:cubicBezTo>
                  <a:pt x="4419950" y="318790"/>
                  <a:pt x="4421078" y="317228"/>
                  <a:pt x="4421977" y="316368"/>
                </a:cubicBezTo>
                <a:cubicBezTo>
                  <a:pt x="4422652" y="315723"/>
                  <a:pt x="4423198" y="315473"/>
                  <a:pt x="4423535" y="315520"/>
                </a:cubicBezTo>
                <a:close/>
                <a:moveTo>
                  <a:pt x="5811361" y="315110"/>
                </a:moveTo>
                <a:lnTo>
                  <a:pt x="5807832" y="316888"/>
                </a:lnTo>
                <a:lnTo>
                  <a:pt x="5808439" y="316330"/>
                </a:lnTo>
                <a:close/>
                <a:moveTo>
                  <a:pt x="5803961" y="313206"/>
                </a:moveTo>
                <a:cubicBezTo>
                  <a:pt x="5784939" y="325321"/>
                  <a:pt x="5758428" y="334501"/>
                  <a:pt x="5738286" y="345607"/>
                </a:cubicBezTo>
                <a:cubicBezTo>
                  <a:pt x="5744337" y="342206"/>
                  <a:pt x="5733013" y="347787"/>
                  <a:pt x="5734002" y="348971"/>
                </a:cubicBezTo>
                <a:cubicBezTo>
                  <a:pt x="5735950" y="350993"/>
                  <a:pt x="5738375" y="346638"/>
                  <a:pt x="5738375" y="346638"/>
                </a:cubicBezTo>
                <a:cubicBezTo>
                  <a:pt x="5751173" y="341026"/>
                  <a:pt x="5763455" y="335424"/>
                  <a:pt x="5775518" y="330086"/>
                </a:cubicBezTo>
                <a:lnTo>
                  <a:pt x="5799617" y="320016"/>
                </a:lnTo>
                <a:lnTo>
                  <a:pt x="5796799" y="322390"/>
                </a:lnTo>
                <a:lnTo>
                  <a:pt x="5796687" y="322506"/>
                </a:lnTo>
                <a:lnTo>
                  <a:pt x="5795664" y="323023"/>
                </a:lnTo>
                <a:cubicBezTo>
                  <a:pt x="5792954" y="324114"/>
                  <a:pt x="5778978" y="329752"/>
                  <a:pt x="5779068" y="330783"/>
                </a:cubicBezTo>
                <a:cubicBezTo>
                  <a:pt x="5779352" y="334046"/>
                  <a:pt x="5793239" y="327377"/>
                  <a:pt x="5791471" y="327416"/>
                </a:cubicBezTo>
                <a:lnTo>
                  <a:pt x="5792644" y="326837"/>
                </a:lnTo>
                <a:lnTo>
                  <a:pt x="5792623" y="328763"/>
                </a:lnTo>
                <a:cubicBezTo>
                  <a:pt x="5793359" y="328598"/>
                  <a:pt x="5794721" y="327716"/>
                  <a:pt x="5796355" y="326489"/>
                </a:cubicBezTo>
                <a:lnTo>
                  <a:pt x="5800424" y="323206"/>
                </a:lnTo>
                <a:lnTo>
                  <a:pt x="5803825" y="321813"/>
                </a:lnTo>
                <a:cubicBezTo>
                  <a:pt x="5806568" y="322785"/>
                  <a:pt x="5794213" y="328389"/>
                  <a:pt x="5794213" y="328389"/>
                </a:cubicBezTo>
                <a:cubicBezTo>
                  <a:pt x="5770590" y="338538"/>
                  <a:pt x="5750359" y="348614"/>
                  <a:pt x="5731053" y="357466"/>
                </a:cubicBezTo>
                <a:cubicBezTo>
                  <a:pt x="5729375" y="358535"/>
                  <a:pt x="5706400" y="367638"/>
                  <a:pt x="5707568" y="370882"/>
                </a:cubicBezTo>
                <a:cubicBezTo>
                  <a:pt x="5708633" y="372924"/>
                  <a:pt x="5723461" y="365202"/>
                  <a:pt x="5711147" y="369600"/>
                </a:cubicBezTo>
                <a:cubicBezTo>
                  <a:pt x="5729659" y="361799"/>
                  <a:pt x="5745371" y="354058"/>
                  <a:pt x="5762984" y="346103"/>
                </a:cubicBezTo>
                <a:cubicBezTo>
                  <a:pt x="5763868" y="346083"/>
                  <a:pt x="5780417" y="336088"/>
                  <a:pt x="5782422" y="337077"/>
                </a:cubicBezTo>
                <a:cubicBezTo>
                  <a:pt x="5784475" y="340301"/>
                  <a:pt x="5771939" y="343843"/>
                  <a:pt x="5771939" y="343843"/>
                </a:cubicBezTo>
                <a:cubicBezTo>
                  <a:pt x="5749144" y="355008"/>
                  <a:pt x="5736879" y="361642"/>
                  <a:pt x="5714879" y="371756"/>
                </a:cubicBezTo>
                <a:cubicBezTo>
                  <a:pt x="5713200" y="372825"/>
                  <a:pt x="5691979" y="381718"/>
                  <a:pt x="5693058" y="383932"/>
                </a:cubicBezTo>
                <a:cubicBezTo>
                  <a:pt x="5695064" y="384921"/>
                  <a:pt x="5710580" y="374947"/>
                  <a:pt x="5708902" y="376016"/>
                </a:cubicBezTo>
                <a:cubicBezTo>
                  <a:pt x="5715058" y="373817"/>
                  <a:pt x="5718563" y="371676"/>
                  <a:pt x="5725736" y="369283"/>
                </a:cubicBezTo>
                <a:cubicBezTo>
                  <a:pt x="5717154" y="375836"/>
                  <a:pt x="5706297" y="378310"/>
                  <a:pt x="5697626" y="383832"/>
                </a:cubicBezTo>
                <a:cubicBezTo>
                  <a:pt x="5695064" y="384921"/>
                  <a:pt x="5693432" y="388226"/>
                  <a:pt x="5689928" y="390367"/>
                </a:cubicBezTo>
                <a:cubicBezTo>
                  <a:pt x="5681494" y="396917"/>
                  <a:pt x="5667223" y="402561"/>
                  <a:pt x="5658552" y="408085"/>
                </a:cubicBezTo>
                <a:cubicBezTo>
                  <a:pt x="5661173" y="405963"/>
                  <a:pt x="5654179" y="410417"/>
                  <a:pt x="5654268" y="411447"/>
                </a:cubicBezTo>
                <a:cubicBezTo>
                  <a:pt x="5654553" y="414710"/>
                  <a:pt x="5662236" y="408004"/>
                  <a:pt x="5663120" y="407985"/>
                </a:cubicBezTo>
                <a:cubicBezTo>
                  <a:pt x="5686857" y="395768"/>
                  <a:pt x="5709562" y="383573"/>
                  <a:pt x="5732537" y="374469"/>
                </a:cubicBezTo>
                <a:cubicBezTo>
                  <a:pt x="5712736" y="387805"/>
                  <a:pt x="5694734" y="391294"/>
                  <a:pt x="5675670" y="404615"/>
                </a:cubicBezTo>
                <a:cubicBezTo>
                  <a:pt x="5675566" y="403413"/>
                  <a:pt x="5663690" y="414511"/>
                  <a:pt x="5670772" y="411088"/>
                </a:cubicBezTo>
                <a:cubicBezTo>
                  <a:pt x="5695393" y="398852"/>
                  <a:pt x="5716273" y="387729"/>
                  <a:pt x="5739157" y="377595"/>
                </a:cubicBezTo>
                <a:cubicBezTo>
                  <a:pt x="5744562" y="375240"/>
                  <a:pt x="5757907" y="370821"/>
                  <a:pt x="5746525" y="377434"/>
                </a:cubicBezTo>
                <a:cubicBezTo>
                  <a:pt x="5732582" y="385137"/>
                  <a:pt x="5717712" y="394064"/>
                  <a:pt x="5701999" y="401805"/>
                </a:cubicBezTo>
                <a:cubicBezTo>
                  <a:pt x="5697627" y="404137"/>
                  <a:pt x="5681857" y="412912"/>
                  <a:pt x="5695097" y="407290"/>
                </a:cubicBezTo>
                <a:cubicBezTo>
                  <a:pt x="5707451" y="401687"/>
                  <a:pt x="5720597" y="394991"/>
                  <a:pt x="5733407" y="388453"/>
                </a:cubicBezTo>
                <a:lnTo>
                  <a:pt x="5748746" y="380683"/>
                </a:lnTo>
                <a:lnTo>
                  <a:pt x="5743687" y="386526"/>
                </a:lnTo>
                <a:cubicBezTo>
                  <a:pt x="5738849" y="396164"/>
                  <a:pt x="5748489" y="387440"/>
                  <a:pt x="5754285" y="381342"/>
                </a:cubicBezTo>
                <a:lnTo>
                  <a:pt x="5762637" y="373941"/>
                </a:lnTo>
                <a:lnTo>
                  <a:pt x="5769695" y="370563"/>
                </a:lnTo>
                <a:lnTo>
                  <a:pt x="5770544" y="370154"/>
                </a:lnTo>
                <a:lnTo>
                  <a:pt x="5767399" y="373322"/>
                </a:lnTo>
                <a:cubicBezTo>
                  <a:pt x="5763185" y="377607"/>
                  <a:pt x="5758932" y="381772"/>
                  <a:pt x="5754493" y="385356"/>
                </a:cubicBezTo>
                <a:cubicBezTo>
                  <a:pt x="5745015" y="394024"/>
                  <a:pt x="5732017" y="402407"/>
                  <a:pt x="5722911" y="412236"/>
                </a:cubicBezTo>
                <a:lnTo>
                  <a:pt x="5720417" y="415114"/>
                </a:lnTo>
                <a:lnTo>
                  <a:pt x="5724786" y="412169"/>
                </a:lnTo>
                <a:lnTo>
                  <a:pt x="5724211" y="413218"/>
                </a:lnTo>
                <a:lnTo>
                  <a:pt x="5734172" y="405746"/>
                </a:lnTo>
                <a:cubicBezTo>
                  <a:pt x="5740404" y="401002"/>
                  <a:pt x="5747708" y="395670"/>
                  <a:pt x="5749444" y="393776"/>
                </a:cubicBezTo>
                <a:cubicBezTo>
                  <a:pt x="5751391" y="393101"/>
                  <a:pt x="5755447" y="391692"/>
                  <a:pt x="5756421" y="391354"/>
                </a:cubicBezTo>
                <a:cubicBezTo>
                  <a:pt x="5758968" y="389179"/>
                  <a:pt x="5759731" y="387625"/>
                  <a:pt x="5761243" y="385594"/>
                </a:cubicBezTo>
                <a:cubicBezTo>
                  <a:pt x="5762217" y="385256"/>
                  <a:pt x="5765735" y="385540"/>
                  <a:pt x="5768382" y="383115"/>
                </a:cubicBezTo>
                <a:cubicBezTo>
                  <a:pt x="5770930" y="380941"/>
                  <a:pt x="5776352" y="373681"/>
                  <a:pt x="5782145" y="370380"/>
                </a:cubicBezTo>
                <a:cubicBezTo>
                  <a:pt x="5791459" y="364565"/>
                  <a:pt x="5779643" y="376625"/>
                  <a:pt x="5776933" y="378857"/>
                </a:cubicBezTo>
                <a:cubicBezTo>
                  <a:pt x="5773685" y="382780"/>
                  <a:pt x="5769191" y="385631"/>
                  <a:pt x="5767455" y="387524"/>
                </a:cubicBezTo>
                <a:cubicBezTo>
                  <a:pt x="5766854" y="389022"/>
                  <a:pt x="5767663" y="391539"/>
                  <a:pt x="5766089" y="393375"/>
                </a:cubicBezTo>
                <a:cubicBezTo>
                  <a:pt x="5764270" y="396696"/>
                  <a:pt x="5759381" y="400705"/>
                  <a:pt x="5753837" y="404780"/>
                </a:cubicBezTo>
                <a:lnTo>
                  <a:pt x="5737712" y="416541"/>
                </a:lnTo>
                <a:lnTo>
                  <a:pt x="5738030" y="416245"/>
                </a:lnTo>
                <a:lnTo>
                  <a:pt x="5738807" y="415548"/>
                </a:lnTo>
                <a:cubicBezTo>
                  <a:pt x="5738947" y="415417"/>
                  <a:pt x="5738866" y="415482"/>
                  <a:pt x="5738626" y="415693"/>
                </a:cubicBezTo>
                <a:lnTo>
                  <a:pt x="5738030" y="416245"/>
                </a:lnTo>
                <a:lnTo>
                  <a:pt x="5737654" y="416581"/>
                </a:lnTo>
                <a:lnTo>
                  <a:pt x="5737712" y="416541"/>
                </a:lnTo>
                <a:lnTo>
                  <a:pt x="5735816" y="418295"/>
                </a:lnTo>
                <a:cubicBezTo>
                  <a:pt x="5733371" y="420649"/>
                  <a:pt x="5730473" y="423698"/>
                  <a:pt x="5731259" y="424179"/>
                </a:cubicBezTo>
                <a:cubicBezTo>
                  <a:pt x="5732979" y="426163"/>
                  <a:pt x="5741711" y="415173"/>
                  <a:pt x="5741711" y="415173"/>
                </a:cubicBezTo>
                <a:cubicBezTo>
                  <a:pt x="5754274" y="405435"/>
                  <a:pt x="5763752" y="396768"/>
                  <a:pt x="5775178" y="387424"/>
                </a:cubicBezTo>
                <a:cubicBezTo>
                  <a:pt x="5777888" y="385192"/>
                  <a:pt x="5781944" y="383784"/>
                  <a:pt x="5786601" y="380877"/>
                </a:cubicBezTo>
                <a:cubicBezTo>
                  <a:pt x="5791858" y="376471"/>
                  <a:pt x="5792997" y="373280"/>
                  <a:pt x="5797426" y="373032"/>
                </a:cubicBezTo>
                <a:cubicBezTo>
                  <a:pt x="5800945" y="373317"/>
                  <a:pt x="5802064" y="376800"/>
                  <a:pt x="5804011" y="376124"/>
                </a:cubicBezTo>
                <a:cubicBezTo>
                  <a:pt x="5809041" y="374377"/>
                  <a:pt x="5820483" y="361157"/>
                  <a:pt x="5825679" y="356557"/>
                </a:cubicBezTo>
                <a:lnTo>
                  <a:pt x="5834036" y="349050"/>
                </a:lnTo>
                <a:lnTo>
                  <a:pt x="5835415" y="348830"/>
                </a:lnTo>
                <a:lnTo>
                  <a:pt x="5839288" y="347843"/>
                </a:lnTo>
                <a:lnTo>
                  <a:pt x="5836689" y="350342"/>
                </a:lnTo>
                <a:cubicBezTo>
                  <a:pt x="5824153" y="362195"/>
                  <a:pt x="5811287" y="374351"/>
                  <a:pt x="5797661" y="387792"/>
                </a:cubicBezTo>
                <a:lnTo>
                  <a:pt x="5785653" y="399202"/>
                </a:lnTo>
                <a:lnTo>
                  <a:pt x="5793958" y="394166"/>
                </a:lnTo>
                <a:cubicBezTo>
                  <a:pt x="5797584" y="391340"/>
                  <a:pt x="5799833" y="387670"/>
                  <a:pt x="5803459" y="384845"/>
                </a:cubicBezTo>
                <a:cubicBezTo>
                  <a:pt x="5804246" y="383561"/>
                  <a:pt x="5805426" y="384283"/>
                  <a:pt x="5806213" y="382999"/>
                </a:cubicBezTo>
                <a:cubicBezTo>
                  <a:pt x="5802784" y="385946"/>
                  <a:pt x="5799046" y="388955"/>
                  <a:pt x="5796797" y="392625"/>
                </a:cubicBezTo>
                <a:cubicBezTo>
                  <a:pt x="5800423" y="389798"/>
                  <a:pt x="5803964" y="386668"/>
                  <a:pt x="5808181" y="385970"/>
                </a:cubicBezTo>
                <a:cubicBezTo>
                  <a:pt x="5807590" y="383843"/>
                  <a:pt x="5808378" y="382559"/>
                  <a:pt x="5808378" y="382559"/>
                </a:cubicBezTo>
                <a:cubicBezTo>
                  <a:pt x="5811216" y="381017"/>
                  <a:pt x="5815236" y="380198"/>
                  <a:pt x="5818975" y="377188"/>
                </a:cubicBezTo>
                <a:cubicBezTo>
                  <a:pt x="5819565" y="379316"/>
                  <a:pt x="5820155" y="381443"/>
                  <a:pt x="5821336" y="382166"/>
                </a:cubicBezTo>
                <a:cubicBezTo>
                  <a:pt x="5818693" y="383828"/>
                  <a:pt x="5816445" y="387497"/>
                  <a:pt x="5816838" y="389505"/>
                </a:cubicBezTo>
                <a:lnTo>
                  <a:pt x="5810321" y="394295"/>
                </a:lnTo>
                <a:lnTo>
                  <a:pt x="5811522" y="394164"/>
                </a:lnTo>
                <a:cubicBezTo>
                  <a:pt x="5812630" y="394103"/>
                  <a:pt x="5813737" y="394041"/>
                  <a:pt x="5814224" y="393872"/>
                </a:cubicBezTo>
                <a:cubicBezTo>
                  <a:pt x="5822938" y="389557"/>
                  <a:pt x="5831089" y="373392"/>
                  <a:pt x="5833244" y="376730"/>
                </a:cubicBezTo>
                <a:cubicBezTo>
                  <a:pt x="5833244" y="376730"/>
                  <a:pt x="5831070" y="380066"/>
                  <a:pt x="5829869" y="383064"/>
                </a:cubicBezTo>
                <a:lnTo>
                  <a:pt x="5829744" y="382420"/>
                </a:lnTo>
                <a:lnTo>
                  <a:pt x="5830470" y="381565"/>
                </a:lnTo>
                <a:cubicBezTo>
                  <a:pt x="5829983" y="381734"/>
                  <a:pt x="5829739" y="381818"/>
                  <a:pt x="5829665" y="382005"/>
                </a:cubicBezTo>
                <a:lnTo>
                  <a:pt x="5829744" y="382420"/>
                </a:lnTo>
                <a:lnTo>
                  <a:pt x="5828411" y="383991"/>
                </a:lnTo>
                <a:lnTo>
                  <a:pt x="5827268" y="384719"/>
                </a:lnTo>
                <a:cubicBezTo>
                  <a:pt x="5826626" y="385319"/>
                  <a:pt x="5826247" y="385827"/>
                  <a:pt x="5826247" y="385827"/>
                </a:cubicBezTo>
                <a:cubicBezTo>
                  <a:pt x="5826247" y="385827"/>
                  <a:pt x="5827367" y="389309"/>
                  <a:pt x="5825693" y="391396"/>
                </a:cubicBezTo>
                <a:cubicBezTo>
                  <a:pt x="5822757" y="396287"/>
                  <a:pt x="5810957" y="404470"/>
                  <a:pt x="5807648" y="408200"/>
                </a:cubicBezTo>
                <a:cubicBezTo>
                  <a:pt x="5806674" y="408538"/>
                  <a:pt x="5807483" y="411053"/>
                  <a:pt x="5806881" y="412553"/>
                </a:cubicBezTo>
                <a:cubicBezTo>
                  <a:pt x="5803344" y="418943"/>
                  <a:pt x="5791010" y="426020"/>
                  <a:pt x="5785214" y="432119"/>
                </a:cubicBezTo>
                <a:cubicBezTo>
                  <a:pt x="5778820" y="436920"/>
                  <a:pt x="5770480" y="442395"/>
                  <a:pt x="5762138" y="450669"/>
                </a:cubicBezTo>
                <a:cubicBezTo>
                  <a:pt x="5762138" y="450669"/>
                  <a:pt x="5760401" y="452562"/>
                  <a:pt x="5760836" y="453917"/>
                </a:cubicBezTo>
                <a:cubicBezTo>
                  <a:pt x="5764666" y="455168"/>
                  <a:pt x="5779567" y="439242"/>
                  <a:pt x="5783250" y="436672"/>
                </a:cubicBezTo>
                <a:cubicBezTo>
                  <a:pt x="5802610" y="421993"/>
                  <a:pt x="5820796" y="406323"/>
                  <a:pt x="5838626" y="390106"/>
                </a:cubicBezTo>
                <a:lnTo>
                  <a:pt x="5865550" y="364891"/>
                </a:lnTo>
                <a:lnTo>
                  <a:pt x="5868103" y="364121"/>
                </a:lnTo>
                <a:lnTo>
                  <a:pt x="5873945" y="361969"/>
                </a:lnTo>
                <a:lnTo>
                  <a:pt x="5866053" y="370502"/>
                </a:lnTo>
                <a:lnTo>
                  <a:pt x="5874921" y="363521"/>
                </a:lnTo>
                <a:lnTo>
                  <a:pt x="5876332" y="366007"/>
                </a:lnTo>
                <a:lnTo>
                  <a:pt x="5879940" y="364355"/>
                </a:lnTo>
                <a:lnTo>
                  <a:pt x="5872273" y="372149"/>
                </a:lnTo>
                <a:lnTo>
                  <a:pt x="5869501" y="374166"/>
                </a:lnTo>
                <a:cubicBezTo>
                  <a:pt x="5868570" y="374770"/>
                  <a:pt x="5867968" y="375052"/>
                  <a:pt x="5867945" y="374794"/>
                </a:cubicBezTo>
                <a:lnTo>
                  <a:pt x="5868971" y="375508"/>
                </a:lnTo>
                <a:lnTo>
                  <a:pt x="5858714" y="385937"/>
                </a:lnTo>
                <a:lnTo>
                  <a:pt x="5854777" y="387993"/>
                </a:lnTo>
                <a:cubicBezTo>
                  <a:pt x="5852248" y="389255"/>
                  <a:pt x="5849324" y="390642"/>
                  <a:pt x="5845558" y="392316"/>
                </a:cubicBezTo>
                <a:cubicBezTo>
                  <a:pt x="5843880" y="393385"/>
                  <a:pt x="5827930" y="400098"/>
                  <a:pt x="5835208" y="398908"/>
                </a:cubicBezTo>
                <a:cubicBezTo>
                  <a:pt x="5840571" y="397759"/>
                  <a:pt x="5851067" y="391164"/>
                  <a:pt x="5854515" y="390056"/>
                </a:cubicBezTo>
                <a:lnTo>
                  <a:pt x="5854739" y="389979"/>
                </a:lnTo>
                <a:lnTo>
                  <a:pt x="5851944" y="392822"/>
                </a:lnTo>
                <a:cubicBezTo>
                  <a:pt x="5836279" y="410305"/>
                  <a:pt x="5816367" y="421304"/>
                  <a:pt x="5801076" y="439947"/>
                </a:cubicBezTo>
                <a:cubicBezTo>
                  <a:pt x="5804523" y="437621"/>
                  <a:pt x="5808679" y="433719"/>
                  <a:pt x="5808411" y="435465"/>
                </a:cubicBezTo>
                <a:lnTo>
                  <a:pt x="5806674" y="438970"/>
                </a:lnTo>
                <a:lnTo>
                  <a:pt x="5787626" y="449157"/>
                </a:lnTo>
                <a:lnTo>
                  <a:pt x="5802818" y="442965"/>
                </a:lnTo>
                <a:lnTo>
                  <a:pt x="5802082" y="443688"/>
                </a:lnTo>
                <a:cubicBezTo>
                  <a:pt x="5796178" y="449256"/>
                  <a:pt x="5786984" y="457691"/>
                  <a:pt x="5785559" y="461251"/>
                </a:cubicBezTo>
                <a:cubicBezTo>
                  <a:pt x="5798928" y="454029"/>
                  <a:pt x="5802777" y="448606"/>
                  <a:pt x="5813603" y="440761"/>
                </a:cubicBezTo>
                <a:cubicBezTo>
                  <a:pt x="5827738" y="429186"/>
                  <a:pt x="5816686" y="439690"/>
                  <a:pt x="5814184" y="445936"/>
                </a:cubicBezTo>
                <a:cubicBezTo>
                  <a:pt x="5812282" y="450683"/>
                  <a:pt x="5818033" y="440514"/>
                  <a:pt x="5818240" y="444528"/>
                </a:cubicBezTo>
                <a:cubicBezTo>
                  <a:pt x="5818448" y="448542"/>
                  <a:pt x="5808762" y="453196"/>
                  <a:pt x="5805451" y="456926"/>
                </a:cubicBezTo>
                <a:cubicBezTo>
                  <a:pt x="5800857" y="460026"/>
                  <a:pt x="5795226" y="463271"/>
                  <a:pt x="5791316" y="468501"/>
                </a:cubicBezTo>
                <a:cubicBezTo>
                  <a:pt x="5791316" y="468501"/>
                  <a:pt x="5792124" y="471016"/>
                  <a:pt x="5791523" y="472515"/>
                </a:cubicBezTo>
                <a:cubicBezTo>
                  <a:pt x="5789787" y="474408"/>
                  <a:pt x="5778734" y="484913"/>
                  <a:pt x="5776025" y="487145"/>
                </a:cubicBezTo>
                <a:cubicBezTo>
                  <a:pt x="5765018" y="501720"/>
                  <a:pt x="5786685" y="482153"/>
                  <a:pt x="5791342" y="479246"/>
                </a:cubicBezTo>
                <a:cubicBezTo>
                  <a:pt x="5799247" y="472415"/>
                  <a:pt x="5805105" y="466510"/>
                  <a:pt x="5809162" y="465102"/>
                </a:cubicBezTo>
                <a:cubicBezTo>
                  <a:pt x="5823069" y="456187"/>
                  <a:pt x="5831575" y="447857"/>
                  <a:pt x="5845545" y="439135"/>
                </a:cubicBezTo>
                <a:cubicBezTo>
                  <a:pt x="5835839" y="450463"/>
                  <a:pt x="5824416" y="457010"/>
                  <a:pt x="5813363" y="467514"/>
                </a:cubicBezTo>
                <a:cubicBezTo>
                  <a:pt x="5808006" y="472171"/>
                  <a:pt x="5801402" y="475754"/>
                  <a:pt x="5798900" y="481999"/>
                </a:cubicBezTo>
                <a:cubicBezTo>
                  <a:pt x="5798674" y="484659"/>
                  <a:pt x="5799046" y="485820"/>
                  <a:pt x="5797535" y="487850"/>
                </a:cubicBezTo>
                <a:cubicBezTo>
                  <a:pt x="5793623" y="493079"/>
                  <a:pt x="5786111" y="494397"/>
                  <a:pt x="5781227" y="499964"/>
                </a:cubicBezTo>
                <a:cubicBezTo>
                  <a:pt x="5782201" y="499626"/>
                  <a:pt x="5785264" y="505229"/>
                  <a:pt x="5784128" y="505624"/>
                </a:cubicBezTo>
                <a:cubicBezTo>
                  <a:pt x="5783362" y="509977"/>
                  <a:pt x="5764216" y="516624"/>
                  <a:pt x="5765171" y="522960"/>
                </a:cubicBezTo>
                <a:cubicBezTo>
                  <a:pt x="5765171" y="522960"/>
                  <a:pt x="5765221" y="523117"/>
                  <a:pt x="5765284" y="523314"/>
                </a:cubicBezTo>
                <a:lnTo>
                  <a:pt x="5765427" y="523756"/>
                </a:lnTo>
                <a:lnTo>
                  <a:pt x="5765512" y="524022"/>
                </a:lnTo>
                <a:cubicBezTo>
                  <a:pt x="5765550" y="524139"/>
                  <a:pt x="5765524" y="524060"/>
                  <a:pt x="5765474" y="523903"/>
                </a:cubicBezTo>
                <a:lnTo>
                  <a:pt x="5765427" y="523756"/>
                </a:lnTo>
                <a:lnTo>
                  <a:pt x="5765171" y="522960"/>
                </a:lnTo>
                <a:cubicBezTo>
                  <a:pt x="5773121" y="520200"/>
                  <a:pt x="5775623" y="513954"/>
                  <a:pt x="5782389" y="510315"/>
                </a:cubicBezTo>
                <a:cubicBezTo>
                  <a:pt x="5792076" y="505661"/>
                  <a:pt x="5800355" y="499991"/>
                  <a:pt x="5809895" y="491517"/>
                </a:cubicBezTo>
                <a:cubicBezTo>
                  <a:pt x="5826952" y="478928"/>
                  <a:pt x="5793258" y="509338"/>
                  <a:pt x="5793631" y="510499"/>
                </a:cubicBezTo>
                <a:lnTo>
                  <a:pt x="5806011" y="507491"/>
                </a:lnTo>
                <a:cubicBezTo>
                  <a:pt x="5806384" y="508653"/>
                  <a:pt x="5792849" y="518728"/>
                  <a:pt x="5792849" y="518728"/>
                </a:cubicBezTo>
                <a:cubicBezTo>
                  <a:pt x="5786991" y="524633"/>
                  <a:pt x="5783536" y="524543"/>
                  <a:pt x="5779687" y="529965"/>
                </a:cubicBezTo>
                <a:cubicBezTo>
                  <a:pt x="5783743" y="528557"/>
                  <a:pt x="5797879" y="516982"/>
                  <a:pt x="5798252" y="518143"/>
                </a:cubicBezTo>
                <a:cubicBezTo>
                  <a:pt x="5798345" y="518434"/>
                  <a:pt x="5797583" y="519532"/>
                  <a:pt x="5796612" y="520853"/>
                </a:cubicBezTo>
                <a:lnTo>
                  <a:pt x="5795828" y="521955"/>
                </a:lnTo>
                <a:lnTo>
                  <a:pt x="5779873" y="530543"/>
                </a:lnTo>
                <a:lnTo>
                  <a:pt x="5772205" y="534669"/>
                </a:lnTo>
                <a:cubicBezTo>
                  <a:pt x="5776878" y="533234"/>
                  <a:pt x="5781282" y="531471"/>
                  <a:pt x="5785552" y="529546"/>
                </a:cubicBezTo>
                <a:lnTo>
                  <a:pt x="5793639" y="525622"/>
                </a:lnTo>
                <a:lnTo>
                  <a:pt x="5793495" y="526781"/>
                </a:lnTo>
                <a:cubicBezTo>
                  <a:pt x="5794293" y="526656"/>
                  <a:pt x="5796180" y="525584"/>
                  <a:pt x="5799807" y="522980"/>
                </a:cubicBezTo>
                <a:lnTo>
                  <a:pt x="5801206" y="521958"/>
                </a:lnTo>
                <a:lnTo>
                  <a:pt x="5810642" y="517402"/>
                </a:lnTo>
                <a:cubicBezTo>
                  <a:pt x="5814915" y="515500"/>
                  <a:pt x="5819322" y="513770"/>
                  <a:pt x="5823999" y="512377"/>
                </a:cubicBezTo>
                <a:lnTo>
                  <a:pt x="5822403" y="513378"/>
                </a:lnTo>
                <a:lnTo>
                  <a:pt x="5843709" y="503549"/>
                </a:lnTo>
                <a:cubicBezTo>
                  <a:pt x="5853284" y="499082"/>
                  <a:pt x="5862552" y="494880"/>
                  <a:pt x="5871410" y="491504"/>
                </a:cubicBezTo>
                <a:cubicBezTo>
                  <a:pt x="5861707" y="497049"/>
                  <a:pt x="5850368" y="502458"/>
                  <a:pt x="5839692" y="506992"/>
                </a:cubicBezTo>
                <a:lnTo>
                  <a:pt x="5829252" y="512553"/>
                </a:lnTo>
                <a:cubicBezTo>
                  <a:pt x="5829300" y="513112"/>
                  <a:pt x="5829889" y="513314"/>
                  <a:pt x="5830774" y="513287"/>
                </a:cubicBezTo>
                <a:lnTo>
                  <a:pt x="5831269" y="513189"/>
                </a:lnTo>
                <a:lnTo>
                  <a:pt x="5834628" y="511566"/>
                </a:lnTo>
                <a:lnTo>
                  <a:pt x="5833443" y="512594"/>
                </a:lnTo>
                <a:lnTo>
                  <a:pt x="5833179" y="512815"/>
                </a:lnTo>
                <a:lnTo>
                  <a:pt x="5834057" y="512643"/>
                </a:lnTo>
                <a:cubicBezTo>
                  <a:pt x="5836505" y="511923"/>
                  <a:pt x="5839137" y="510790"/>
                  <a:pt x="5839976" y="510256"/>
                </a:cubicBezTo>
                <a:cubicBezTo>
                  <a:pt x="5863892" y="500099"/>
                  <a:pt x="5889997" y="484560"/>
                  <a:pt x="5912135" y="477713"/>
                </a:cubicBezTo>
                <a:cubicBezTo>
                  <a:pt x="5893113" y="489827"/>
                  <a:pt x="5866602" y="499007"/>
                  <a:pt x="5846459" y="510114"/>
                </a:cubicBezTo>
                <a:cubicBezTo>
                  <a:pt x="5852511" y="506714"/>
                  <a:pt x="5841187" y="512294"/>
                  <a:pt x="5842176" y="513477"/>
                </a:cubicBezTo>
                <a:cubicBezTo>
                  <a:pt x="5844124" y="515499"/>
                  <a:pt x="5846549" y="511145"/>
                  <a:pt x="5846549" y="511145"/>
                </a:cubicBezTo>
                <a:cubicBezTo>
                  <a:pt x="5859347" y="505532"/>
                  <a:pt x="5871629" y="499930"/>
                  <a:pt x="5883694" y="494593"/>
                </a:cubicBezTo>
                <a:lnTo>
                  <a:pt x="5907792" y="484523"/>
                </a:lnTo>
                <a:lnTo>
                  <a:pt x="5904974" y="486896"/>
                </a:lnTo>
                <a:lnTo>
                  <a:pt x="5904861" y="487013"/>
                </a:lnTo>
                <a:lnTo>
                  <a:pt x="5903838" y="487529"/>
                </a:lnTo>
                <a:cubicBezTo>
                  <a:pt x="5901128" y="488620"/>
                  <a:pt x="5887152" y="494259"/>
                  <a:pt x="5887242" y="495289"/>
                </a:cubicBezTo>
                <a:cubicBezTo>
                  <a:pt x="5887527" y="498553"/>
                  <a:pt x="5901413" y="491884"/>
                  <a:pt x="5899644" y="491922"/>
                </a:cubicBezTo>
                <a:lnTo>
                  <a:pt x="5900818" y="491343"/>
                </a:lnTo>
                <a:lnTo>
                  <a:pt x="5900797" y="493270"/>
                </a:lnTo>
                <a:cubicBezTo>
                  <a:pt x="5901533" y="493105"/>
                  <a:pt x="5902896" y="492222"/>
                  <a:pt x="5904530" y="490995"/>
                </a:cubicBezTo>
                <a:lnTo>
                  <a:pt x="5908597" y="487712"/>
                </a:lnTo>
                <a:lnTo>
                  <a:pt x="5912000" y="486319"/>
                </a:lnTo>
                <a:cubicBezTo>
                  <a:pt x="5914742" y="487292"/>
                  <a:pt x="5902387" y="492895"/>
                  <a:pt x="5902387" y="492895"/>
                </a:cubicBezTo>
                <a:cubicBezTo>
                  <a:pt x="5878765" y="503044"/>
                  <a:pt x="5858533" y="513121"/>
                  <a:pt x="5839227" y="521973"/>
                </a:cubicBezTo>
                <a:cubicBezTo>
                  <a:pt x="5838597" y="522373"/>
                  <a:pt x="5834974" y="523904"/>
                  <a:pt x="5830751" y="525832"/>
                </a:cubicBezTo>
                <a:lnTo>
                  <a:pt x="5827421" y="527394"/>
                </a:lnTo>
                <a:lnTo>
                  <a:pt x="5827715" y="527461"/>
                </a:lnTo>
                <a:cubicBezTo>
                  <a:pt x="5828713" y="527692"/>
                  <a:pt x="5829756" y="527955"/>
                  <a:pt x="5830577" y="528245"/>
                </a:cubicBezTo>
                <a:lnTo>
                  <a:pt x="5831375" y="528740"/>
                </a:lnTo>
                <a:lnTo>
                  <a:pt x="5845577" y="522415"/>
                </a:lnTo>
                <a:cubicBezTo>
                  <a:pt x="5854021" y="518510"/>
                  <a:pt x="5862352" y="514586"/>
                  <a:pt x="5871157" y="510609"/>
                </a:cubicBezTo>
                <a:cubicBezTo>
                  <a:pt x="5872042" y="510590"/>
                  <a:pt x="5888590" y="500595"/>
                  <a:pt x="5890596" y="501583"/>
                </a:cubicBezTo>
                <a:cubicBezTo>
                  <a:pt x="5891622" y="503195"/>
                  <a:pt x="5889002" y="504887"/>
                  <a:pt x="5886126" y="506176"/>
                </a:cubicBezTo>
                <a:lnTo>
                  <a:pt x="5884940" y="506631"/>
                </a:lnTo>
                <a:lnTo>
                  <a:pt x="5883544" y="508240"/>
                </a:lnTo>
                <a:cubicBezTo>
                  <a:pt x="5880358" y="511458"/>
                  <a:pt x="5874948" y="516171"/>
                  <a:pt x="5874063" y="517205"/>
                </a:cubicBezTo>
                <a:cubicBezTo>
                  <a:pt x="5870339" y="520487"/>
                  <a:pt x="5867471" y="523137"/>
                  <a:pt x="5865006" y="525501"/>
                </a:cubicBezTo>
                <a:lnTo>
                  <a:pt x="5863739" y="526761"/>
                </a:lnTo>
                <a:lnTo>
                  <a:pt x="5851442" y="532899"/>
                </a:lnTo>
                <a:lnTo>
                  <a:pt x="5864749" y="523020"/>
                </a:lnTo>
                <a:cubicBezTo>
                  <a:pt x="5867390" y="521135"/>
                  <a:pt x="5873601" y="514260"/>
                  <a:pt x="5878917" y="509571"/>
                </a:cubicBezTo>
                <a:lnTo>
                  <a:pt x="5880789" y="508146"/>
                </a:lnTo>
                <a:lnTo>
                  <a:pt x="5880649" y="508192"/>
                </a:lnTo>
                <a:cubicBezTo>
                  <a:pt x="5880310" y="508294"/>
                  <a:pt x="5880113" y="508350"/>
                  <a:pt x="5880113" y="508350"/>
                </a:cubicBezTo>
                <a:cubicBezTo>
                  <a:pt x="5863017" y="516723"/>
                  <a:pt x="5851845" y="522548"/>
                  <a:pt x="5838044" y="529204"/>
                </a:cubicBezTo>
                <a:lnTo>
                  <a:pt x="5829725" y="533121"/>
                </a:lnTo>
                <a:lnTo>
                  <a:pt x="5827312" y="535799"/>
                </a:lnTo>
                <a:lnTo>
                  <a:pt x="5826469" y="536658"/>
                </a:lnTo>
                <a:lnTo>
                  <a:pt x="5829119" y="535541"/>
                </a:lnTo>
                <a:cubicBezTo>
                  <a:pt x="5830553" y="534970"/>
                  <a:pt x="5832116" y="534388"/>
                  <a:pt x="5833910" y="533790"/>
                </a:cubicBezTo>
                <a:cubicBezTo>
                  <a:pt x="5831765" y="535428"/>
                  <a:pt x="5829477" y="536811"/>
                  <a:pt x="5827117" y="538051"/>
                </a:cubicBezTo>
                <a:lnTo>
                  <a:pt x="5823248" y="539871"/>
                </a:lnTo>
                <a:lnTo>
                  <a:pt x="5817797" y="545046"/>
                </a:lnTo>
                <a:cubicBezTo>
                  <a:pt x="5815882" y="546800"/>
                  <a:pt x="5814345" y="548153"/>
                  <a:pt x="5813668" y="548711"/>
                </a:cubicBezTo>
                <a:cubicBezTo>
                  <a:pt x="5812706" y="550066"/>
                  <a:pt x="5812316" y="550863"/>
                  <a:pt x="5812373" y="551225"/>
                </a:cubicBezTo>
                <a:lnTo>
                  <a:pt x="5813432" y="551152"/>
                </a:lnTo>
                <a:lnTo>
                  <a:pt x="5814889" y="550455"/>
                </a:lnTo>
                <a:lnTo>
                  <a:pt x="5817059" y="549163"/>
                </a:lnTo>
                <a:cubicBezTo>
                  <a:pt x="5823740" y="544737"/>
                  <a:pt x="5835246" y="535601"/>
                  <a:pt x="5835751" y="537173"/>
                </a:cubicBezTo>
                <a:cubicBezTo>
                  <a:pt x="5836181" y="537669"/>
                  <a:pt x="5835416" y="539010"/>
                  <a:pt x="5834183" y="540624"/>
                </a:cubicBezTo>
                <a:lnTo>
                  <a:pt x="5832811" y="542217"/>
                </a:lnTo>
                <a:lnTo>
                  <a:pt x="5830911" y="543169"/>
                </a:lnTo>
                <a:lnTo>
                  <a:pt x="5840711" y="538975"/>
                </a:lnTo>
                <a:cubicBezTo>
                  <a:pt x="5825860" y="548978"/>
                  <a:pt x="5812022" y="553441"/>
                  <a:pt x="5797988" y="560667"/>
                </a:cubicBezTo>
                <a:lnTo>
                  <a:pt x="5794222" y="562918"/>
                </a:lnTo>
                <a:lnTo>
                  <a:pt x="5796143" y="562197"/>
                </a:lnTo>
                <a:cubicBezTo>
                  <a:pt x="5798683" y="561066"/>
                  <a:pt x="5801330" y="559675"/>
                  <a:pt x="5801846" y="559663"/>
                </a:cubicBezTo>
                <a:cubicBezTo>
                  <a:pt x="5811372" y="554638"/>
                  <a:pt x="5820321" y="550185"/>
                  <a:pt x="5829093" y="546015"/>
                </a:cubicBezTo>
                <a:lnTo>
                  <a:pt x="5829832" y="545677"/>
                </a:lnTo>
                <a:lnTo>
                  <a:pt x="5829795" y="545720"/>
                </a:lnTo>
                <a:cubicBezTo>
                  <a:pt x="5826896" y="548904"/>
                  <a:pt x="5825014" y="550902"/>
                  <a:pt x="5829939" y="547149"/>
                </a:cubicBezTo>
                <a:lnTo>
                  <a:pt x="5838167" y="541873"/>
                </a:lnTo>
                <a:lnTo>
                  <a:pt x="5855271" y="534067"/>
                </a:lnTo>
                <a:lnTo>
                  <a:pt x="5857582" y="532888"/>
                </a:lnTo>
                <a:lnTo>
                  <a:pt x="5851461" y="539055"/>
                </a:lnTo>
                <a:lnTo>
                  <a:pt x="5848980" y="541463"/>
                </a:lnTo>
                <a:lnTo>
                  <a:pt x="5852364" y="540153"/>
                </a:lnTo>
                <a:cubicBezTo>
                  <a:pt x="5857864" y="538227"/>
                  <a:pt x="5863236" y="536981"/>
                  <a:pt x="5854699" y="541941"/>
                </a:cubicBezTo>
                <a:lnTo>
                  <a:pt x="5839053" y="550757"/>
                </a:lnTo>
                <a:lnTo>
                  <a:pt x="5835580" y="553901"/>
                </a:lnTo>
                <a:lnTo>
                  <a:pt x="5831202" y="558206"/>
                </a:lnTo>
                <a:lnTo>
                  <a:pt x="5841580" y="552959"/>
                </a:lnTo>
                <a:lnTo>
                  <a:pt x="5844233" y="551617"/>
                </a:lnTo>
                <a:lnTo>
                  <a:pt x="5845876" y="550008"/>
                </a:lnTo>
                <a:cubicBezTo>
                  <a:pt x="5849434" y="546322"/>
                  <a:pt x="5852365" y="543127"/>
                  <a:pt x="5853934" y="545487"/>
                </a:cubicBezTo>
                <a:cubicBezTo>
                  <a:pt x="5853841" y="545196"/>
                  <a:pt x="5853248" y="545738"/>
                  <a:pt x="5852379" y="546769"/>
                </a:cubicBezTo>
                <a:lnTo>
                  <a:pt x="5851483" y="547944"/>
                </a:lnTo>
                <a:lnTo>
                  <a:pt x="5856921" y="545190"/>
                </a:lnTo>
                <a:lnTo>
                  <a:pt x="5851862" y="551033"/>
                </a:lnTo>
                <a:cubicBezTo>
                  <a:pt x="5847024" y="560671"/>
                  <a:pt x="5856664" y="551947"/>
                  <a:pt x="5862459" y="545848"/>
                </a:cubicBezTo>
                <a:lnTo>
                  <a:pt x="5870810" y="538447"/>
                </a:lnTo>
                <a:lnTo>
                  <a:pt x="5877869" y="535071"/>
                </a:lnTo>
                <a:lnTo>
                  <a:pt x="5878719" y="534660"/>
                </a:lnTo>
                <a:lnTo>
                  <a:pt x="5875573" y="537827"/>
                </a:lnTo>
                <a:cubicBezTo>
                  <a:pt x="5871359" y="542114"/>
                  <a:pt x="5867107" y="546278"/>
                  <a:pt x="5862667" y="549863"/>
                </a:cubicBezTo>
                <a:cubicBezTo>
                  <a:pt x="5860298" y="552030"/>
                  <a:pt x="5857708" y="554179"/>
                  <a:pt x="5855015" y="556337"/>
                </a:cubicBezTo>
                <a:lnTo>
                  <a:pt x="5849147" y="560965"/>
                </a:lnTo>
                <a:lnTo>
                  <a:pt x="5849491" y="561332"/>
                </a:lnTo>
                <a:cubicBezTo>
                  <a:pt x="5850155" y="562069"/>
                  <a:pt x="5850585" y="562566"/>
                  <a:pt x="5850585" y="562566"/>
                </a:cubicBezTo>
                <a:cubicBezTo>
                  <a:pt x="5852533" y="561889"/>
                  <a:pt x="5860126" y="554091"/>
                  <a:pt x="5864183" y="552683"/>
                </a:cubicBezTo>
                <a:cubicBezTo>
                  <a:pt x="5864183" y="552683"/>
                  <a:pt x="5868780" y="551087"/>
                  <a:pt x="5865352" y="554870"/>
                </a:cubicBezTo>
                <a:lnTo>
                  <a:pt x="5864214" y="555992"/>
                </a:lnTo>
                <a:lnTo>
                  <a:pt x="5864595" y="555860"/>
                </a:lnTo>
                <a:cubicBezTo>
                  <a:pt x="5867143" y="553686"/>
                  <a:pt x="5867905" y="552131"/>
                  <a:pt x="5869417" y="550100"/>
                </a:cubicBezTo>
                <a:cubicBezTo>
                  <a:pt x="5870390" y="549763"/>
                  <a:pt x="5873909" y="550047"/>
                  <a:pt x="5876556" y="547622"/>
                </a:cubicBezTo>
                <a:cubicBezTo>
                  <a:pt x="5879104" y="545447"/>
                  <a:pt x="5884527" y="538188"/>
                  <a:pt x="5890319" y="534886"/>
                </a:cubicBezTo>
                <a:cubicBezTo>
                  <a:pt x="5899633" y="529071"/>
                  <a:pt x="5887818" y="541132"/>
                  <a:pt x="5885108" y="543363"/>
                </a:cubicBezTo>
                <a:cubicBezTo>
                  <a:pt x="5881860" y="547287"/>
                  <a:pt x="5877365" y="550138"/>
                  <a:pt x="5875629" y="552031"/>
                </a:cubicBezTo>
                <a:cubicBezTo>
                  <a:pt x="5875329" y="552780"/>
                  <a:pt x="5875380" y="553783"/>
                  <a:pt x="5875311" y="554830"/>
                </a:cubicBezTo>
                <a:lnTo>
                  <a:pt x="5874761" y="556433"/>
                </a:lnTo>
                <a:lnTo>
                  <a:pt x="5877340" y="554776"/>
                </a:lnTo>
                <a:cubicBezTo>
                  <a:pt x="5878764" y="553965"/>
                  <a:pt x="5879834" y="553540"/>
                  <a:pt x="5880227" y="553781"/>
                </a:cubicBezTo>
                <a:cubicBezTo>
                  <a:pt x="5880395" y="553883"/>
                  <a:pt x="5880410" y="554103"/>
                  <a:pt x="5880301" y="554414"/>
                </a:cubicBezTo>
                <a:lnTo>
                  <a:pt x="5880210" y="554576"/>
                </a:lnTo>
                <a:lnTo>
                  <a:pt x="5883353" y="551931"/>
                </a:lnTo>
                <a:cubicBezTo>
                  <a:pt x="5886062" y="549699"/>
                  <a:pt x="5890118" y="548291"/>
                  <a:pt x="5894775" y="545384"/>
                </a:cubicBezTo>
                <a:cubicBezTo>
                  <a:pt x="5900032" y="540978"/>
                  <a:pt x="5901171" y="537787"/>
                  <a:pt x="5905601" y="537539"/>
                </a:cubicBezTo>
                <a:cubicBezTo>
                  <a:pt x="5909119" y="537823"/>
                  <a:pt x="5910238" y="541306"/>
                  <a:pt x="5912186" y="540631"/>
                </a:cubicBezTo>
                <a:cubicBezTo>
                  <a:pt x="5917215" y="538884"/>
                  <a:pt x="5928658" y="525663"/>
                  <a:pt x="5933853" y="521064"/>
                </a:cubicBezTo>
                <a:lnTo>
                  <a:pt x="5942209" y="513557"/>
                </a:lnTo>
                <a:lnTo>
                  <a:pt x="5943589" y="513336"/>
                </a:lnTo>
                <a:lnTo>
                  <a:pt x="5947461" y="512349"/>
                </a:lnTo>
                <a:lnTo>
                  <a:pt x="5944865" y="514849"/>
                </a:lnTo>
                <a:lnTo>
                  <a:pt x="5916829" y="541750"/>
                </a:lnTo>
                <a:lnTo>
                  <a:pt x="5916124" y="545398"/>
                </a:lnTo>
                <a:cubicBezTo>
                  <a:pt x="5916124" y="545398"/>
                  <a:pt x="5916124" y="545398"/>
                  <a:pt x="5916911" y="544114"/>
                </a:cubicBezTo>
                <a:cubicBezTo>
                  <a:pt x="5917501" y="546241"/>
                  <a:pt x="5917501" y="546241"/>
                  <a:pt x="5918288" y="544956"/>
                </a:cubicBezTo>
                <a:cubicBezTo>
                  <a:pt x="5918288" y="544956"/>
                  <a:pt x="5918288" y="544956"/>
                  <a:pt x="5921128" y="543415"/>
                </a:cubicBezTo>
                <a:cubicBezTo>
                  <a:pt x="5919666" y="545800"/>
                  <a:pt x="5918598" y="550192"/>
                  <a:pt x="5919272" y="549091"/>
                </a:cubicBezTo>
                <a:cubicBezTo>
                  <a:pt x="5925063" y="545824"/>
                  <a:pt x="5930656" y="542437"/>
                  <a:pt x="5936447" y="539169"/>
                </a:cubicBezTo>
                <a:cubicBezTo>
                  <a:pt x="5935660" y="540454"/>
                  <a:pt x="5935660" y="540454"/>
                  <a:pt x="5934985" y="541555"/>
                </a:cubicBezTo>
                <a:cubicBezTo>
                  <a:pt x="5934985" y="541555"/>
                  <a:pt x="5934985" y="541555"/>
                  <a:pt x="5915844" y="552037"/>
                </a:cubicBezTo>
                <a:cubicBezTo>
                  <a:pt x="5915056" y="553321"/>
                  <a:pt x="5912808" y="556991"/>
                  <a:pt x="5913201" y="558998"/>
                </a:cubicBezTo>
                <a:cubicBezTo>
                  <a:pt x="5905064" y="564990"/>
                  <a:pt x="5896407" y="570286"/>
                  <a:pt x="5887651" y="575301"/>
                </a:cubicBezTo>
                <a:lnTo>
                  <a:pt x="5880924" y="579063"/>
                </a:lnTo>
                <a:lnTo>
                  <a:pt x="5873260" y="586191"/>
                </a:lnTo>
                <a:cubicBezTo>
                  <a:pt x="5873070" y="586580"/>
                  <a:pt x="5872842" y="587236"/>
                  <a:pt x="5872627" y="588017"/>
                </a:cubicBezTo>
                <a:lnTo>
                  <a:pt x="5872450" y="588849"/>
                </a:lnTo>
                <a:lnTo>
                  <a:pt x="5878475" y="586230"/>
                </a:lnTo>
                <a:lnTo>
                  <a:pt x="5889484" y="579661"/>
                </a:lnTo>
                <a:lnTo>
                  <a:pt x="5897830" y="572284"/>
                </a:lnTo>
                <a:cubicBezTo>
                  <a:pt x="5905034" y="567202"/>
                  <a:pt x="5911365" y="562209"/>
                  <a:pt x="5916996" y="558963"/>
                </a:cubicBezTo>
                <a:lnTo>
                  <a:pt x="5917298" y="558931"/>
                </a:lnTo>
                <a:lnTo>
                  <a:pt x="5917531" y="558116"/>
                </a:lnTo>
                <a:lnTo>
                  <a:pt x="5931150" y="550012"/>
                </a:lnTo>
                <a:lnTo>
                  <a:pt x="5934368" y="546937"/>
                </a:lnTo>
                <a:cubicBezTo>
                  <a:pt x="5937764" y="542774"/>
                  <a:pt x="5940340" y="539568"/>
                  <a:pt x="5941418" y="541237"/>
                </a:cubicBezTo>
                <a:lnTo>
                  <a:pt x="5939337" y="545142"/>
                </a:lnTo>
                <a:lnTo>
                  <a:pt x="5940101" y="544687"/>
                </a:lnTo>
                <a:cubicBezTo>
                  <a:pt x="5941478" y="545530"/>
                  <a:pt x="5942069" y="547657"/>
                  <a:pt x="5942856" y="546373"/>
                </a:cubicBezTo>
                <a:cubicBezTo>
                  <a:pt x="5946087" y="546839"/>
                  <a:pt x="5949630" y="547241"/>
                  <a:pt x="5951795" y="546800"/>
                </a:cubicBezTo>
                <a:cubicBezTo>
                  <a:pt x="5951008" y="548084"/>
                  <a:pt x="5948169" y="549626"/>
                  <a:pt x="5947382" y="550910"/>
                </a:cubicBezTo>
                <a:cubicBezTo>
                  <a:pt x="5945906" y="551773"/>
                  <a:pt x="5944388" y="554249"/>
                  <a:pt x="5943608" y="556295"/>
                </a:cubicBezTo>
                <a:lnTo>
                  <a:pt x="5943804" y="557132"/>
                </a:lnTo>
                <a:lnTo>
                  <a:pt x="5946799" y="554612"/>
                </a:lnTo>
                <a:lnTo>
                  <a:pt x="5973724" y="529398"/>
                </a:lnTo>
                <a:lnTo>
                  <a:pt x="5976277" y="528628"/>
                </a:lnTo>
                <a:lnTo>
                  <a:pt x="5982120" y="526475"/>
                </a:lnTo>
                <a:lnTo>
                  <a:pt x="5974227" y="535009"/>
                </a:lnTo>
                <a:lnTo>
                  <a:pt x="5983096" y="528028"/>
                </a:lnTo>
                <a:lnTo>
                  <a:pt x="5984506" y="530514"/>
                </a:lnTo>
                <a:lnTo>
                  <a:pt x="5988114" y="528861"/>
                </a:lnTo>
                <a:lnTo>
                  <a:pt x="5980449" y="536656"/>
                </a:lnTo>
                <a:lnTo>
                  <a:pt x="5977675" y="538672"/>
                </a:lnTo>
                <a:cubicBezTo>
                  <a:pt x="5976745" y="539276"/>
                  <a:pt x="5976142" y="539558"/>
                  <a:pt x="5976120" y="539300"/>
                </a:cubicBezTo>
                <a:lnTo>
                  <a:pt x="5977146" y="540015"/>
                </a:lnTo>
                <a:lnTo>
                  <a:pt x="5966888" y="550443"/>
                </a:lnTo>
                <a:lnTo>
                  <a:pt x="5962952" y="552500"/>
                </a:lnTo>
                <a:lnTo>
                  <a:pt x="5957609" y="555004"/>
                </a:lnTo>
                <a:lnTo>
                  <a:pt x="5958868" y="556450"/>
                </a:lnTo>
                <a:lnTo>
                  <a:pt x="5962688" y="554563"/>
                </a:lnTo>
                <a:lnTo>
                  <a:pt x="5962913" y="554486"/>
                </a:lnTo>
                <a:lnTo>
                  <a:pt x="5960117" y="557329"/>
                </a:lnTo>
                <a:lnTo>
                  <a:pt x="5959847" y="557574"/>
                </a:lnTo>
                <a:lnTo>
                  <a:pt x="5960893" y="558775"/>
                </a:lnTo>
                <a:cubicBezTo>
                  <a:pt x="5962681" y="560827"/>
                  <a:pt x="5965063" y="563563"/>
                  <a:pt x="5968239" y="567211"/>
                </a:cubicBezTo>
                <a:cubicBezTo>
                  <a:pt x="5965597" y="568873"/>
                  <a:pt x="5962758" y="570415"/>
                  <a:pt x="5959807" y="572140"/>
                </a:cubicBezTo>
                <a:cubicBezTo>
                  <a:pt x="5958345" y="574525"/>
                  <a:pt x="5955113" y="582890"/>
                  <a:pt x="5958064" y="581164"/>
                </a:cubicBezTo>
                <a:cubicBezTo>
                  <a:pt x="5958064" y="581164"/>
                  <a:pt x="5958064" y="581164"/>
                  <a:pt x="5972090" y="572848"/>
                </a:cubicBezTo>
                <a:cubicBezTo>
                  <a:pt x="5964248" y="579904"/>
                  <a:pt x="5955703" y="585017"/>
                  <a:pt x="5946286" y="591110"/>
                </a:cubicBezTo>
                <a:cubicBezTo>
                  <a:pt x="5943645" y="592772"/>
                  <a:pt x="5941003" y="599732"/>
                  <a:pt x="5943167" y="599292"/>
                </a:cubicBezTo>
                <a:cubicBezTo>
                  <a:pt x="5943167" y="599292"/>
                  <a:pt x="5943167" y="599292"/>
                  <a:pt x="5949744" y="594740"/>
                </a:cubicBezTo>
                <a:cubicBezTo>
                  <a:pt x="5946006" y="597749"/>
                  <a:pt x="5942379" y="600575"/>
                  <a:pt x="5938754" y="603402"/>
                </a:cubicBezTo>
                <a:cubicBezTo>
                  <a:pt x="5939541" y="602117"/>
                  <a:pt x="5939541" y="602117"/>
                  <a:pt x="5938361" y="601394"/>
                </a:cubicBezTo>
                <a:lnTo>
                  <a:pt x="5924767" y="611082"/>
                </a:lnTo>
                <a:lnTo>
                  <a:pt x="5921340" y="615340"/>
                </a:lnTo>
                <a:cubicBezTo>
                  <a:pt x="5918530" y="617471"/>
                  <a:pt x="5915281" y="619567"/>
                  <a:pt x="5913625" y="621432"/>
                </a:cubicBezTo>
                <a:cubicBezTo>
                  <a:pt x="5909031" y="624533"/>
                  <a:pt x="5903400" y="627778"/>
                  <a:pt x="5899489" y="633007"/>
                </a:cubicBezTo>
                <a:cubicBezTo>
                  <a:pt x="5899489" y="633007"/>
                  <a:pt x="5900298" y="635522"/>
                  <a:pt x="5899698" y="637022"/>
                </a:cubicBezTo>
                <a:cubicBezTo>
                  <a:pt x="5897961" y="638915"/>
                  <a:pt x="5886909" y="649420"/>
                  <a:pt x="5884200" y="651650"/>
                </a:cubicBezTo>
                <a:lnTo>
                  <a:pt x="5881420" y="656744"/>
                </a:lnTo>
                <a:lnTo>
                  <a:pt x="5883071" y="655847"/>
                </a:lnTo>
                <a:cubicBezTo>
                  <a:pt x="5883071" y="655847"/>
                  <a:pt x="5883858" y="654562"/>
                  <a:pt x="5884646" y="653278"/>
                </a:cubicBezTo>
                <a:lnTo>
                  <a:pt x="5901898" y="641862"/>
                </a:lnTo>
                <a:lnTo>
                  <a:pt x="5917336" y="629608"/>
                </a:lnTo>
                <a:lnTo>
                  <a:pt x="5918191" y="628993"/>
                </a:lnTo>
                <a:lnTo>
                  <a:pt x="5919753" y="625575"/>
                </a:lnTo>
                <a:cubicBezTo>
                  <a:pt x="5920427" y="624475"/>
                  <a:pt x="5921215" y="623189"/>
                  <a:pt x="5922001" y="621906"/>
                </a:cubicBezTo>
                <a:cubicBezTo>
                  <a:pt x="5922001" y="621906"/>
                  <a:pt x="5922001" y="621906"/>
                  <a:pt x="5924840" y="620365"/>
                </a:cubicBezTo>
                <a:lnTo>
                  <a:pt x="5924543" y="624429"/>
                </a:lnTo>
                <a:lnTo>
                  <a:pt x="5935504" y="616553"/>
                </a:lnTo>
                <a:cubicBezTo>
                  <a:pt x="5941115" y="612266"/>
                  <a:pt x="5946735" y="608003"/>
                  <a:pt x="5953720" y="603642"/>
                </a:cubicBezTo>
                <a:cubicBezTo>
                  <a:pt x="5944013" y="614970"/>
                  <a:pt x="5932590" y="621516"/>
                  <a:pt x="5921538" y="632021"/>
                </a:cubicBezTo>
                <a:lnTo>
                  <a:pt x="5917800" y="635013"/>
                </a:lnTo>
                <a:lnTo>
                  <a:pt x="5915526" y="640364"/>
                </a:lnTo>
                <a:lnTo>
                  <a:pt x="5915959" y="643688"/>
                </a:lnTo>
                <a:lnTo>
                  <a:pt x="5912333" y="646514"/>
                </a:lnTo>
                <a:cubicBezTo>
                  <a:pt x="5912614" y="643406"/>
                  <a:pt x="5913400" y="642122"/>
                  <a:pt x="5912023" y="641278"/>
                </a:cubicBezTo>
                <a:lnTo>
                  <a:pt x="5910149" y="642594"/>
                </a:lnTo>
                <a:lnTo>
                  <a:pt x="5907075" y="646505"/>
                </a:lnTo>
                <a:cubicBezTo>
                  <a:pt x="5906847" y="649165"/>
                  <a:pt x="5907221" y="650326"/>
                  <a:pt x="5905709" y="652357"/>
                </a:cubicBezTo>
                <a:cubicBezTo>
                  <a:pt x="5901798" y="657586"/>
                  <a:pt x="5894286" y="658904"/>
                  <a:pt x="5889401" y="664470"/>
                </a:cubicBezTo>
                <a:cubicBezTo>
                  <a:pt x="5890374" y="664133"/>
                  <a:pt x="5893438" y="669737"/>
                  <a:pt x="5892303" y="670131"/>
                </a:cubicBezTo>
                <a:cubicBezTo>
                  <a:pt x="5891537" y="674483"/>
                  <a:pt x="5872390" y="681129"/>
                  <a:pt x="5873344" y="687466"/>
                </a:cubicBezTo>
                <a:lnTo>
                  <a:pt x="5873601" y="688262"/>
                </a:lnTo>
                <a:lnTo>
                  <a:pt x="5873686" y="688528"/>
                </a:lnTo>
                <a:cubicBezTo>
                  <a:pt x="5873724" y="688645"/>
                  <a:pt x="5873699" y="688567"/>
                  <a:pt x="5873649" y="688409"/>
                </a:cubicBezTo>
                <a:lnTo>
                  <a:pt x="5873601" y="688262"/>
                </a:lnTo>
                <a:lnTo>
                  <a:pt x="5873459" y="687820"/>
                </a:lnTo>
                <a:cubicBezTo>
                  <a:pt x="5873395" y="687624"/>
                  <a:pt x="5873344" y="687466"/>
                  <a:pt x="5873344" y="687466"/>
                </a:cubicBezTo>
                <a:cubicBezTo>
                  <a:pt x="5881296" y="684706"/>
                  <a:pt x="5883798" y="678460"/>
                  <a:pt x="5890564" y="674821"/>
                </a:cubicBezTo>
                <a:cubicBezTo>
                  <a:pt x="5900250" y="670168"/>
                  <a:pt x="5908529" y="664498"/>
                  <a:pt x="5918069" y="656024"/>
                </a:cubicBezTo>
                <a:cubicBezTo>
                  <a:pt x="5935126" y="643435"/>
                  <a:pt x="5901432" y="673845"/>
                  <a:pt x="5901805" y="675005"/>
                </a:cubicBezTo>
                <a:lnTo>
                  <a:pt x="5914186" y="671998"/>
                </a:lnTo>
                <a:cubicBezTo>
                  <a:pt x="5914558" y="673159"/>
                  <a:pt x="5901023" y="683235"/>
                  <a:pt x="5901023" y="683235"/>
                </a:cubicBezTo>
                <a:cubicBezTo>
                  <a:pt x="5895165" y="689139"/>
                  <a:pt x="5891710" y="689049"/>
                  <a:pt x="5887861" y="694472"/>
                </a:cubicBezTo>
                <a:cubicBezTo>
                  <a:pt x="5891918" y="693064"/>
                  <a:pt x="5906054" y="681489"/>
                  <a:pt x="5906427" y="682650"/>
                </a:cubicBezTo>
                <a:cubicBezTo>
                  <a:pt x="5906519" y="682940"/>
                  <a:pt x="5905756" y="684038"/>
                  <a:pt x="5904786" y="685360"/>
                </a:cubicBezTo>
                <a:lnTo>
                  <a:pt x="5904002" y="686462"/>
                </a:lnTo>
                <a:lnTo>
                  <a:pt x="5888047" y="695049"/>
                </a:lnTo>
                <a:lnTo>
                  <a:pt x="5880379" y="699176"/>
                </a:lnTo>
                <a:cubicBezTo>
                  <a:pt x="5885053" y="697741"/>
                  <a:pt x="5889456" y="695978"/>
                  <a:pt x="5893727" y="694053"/>
                </a:cubicBezTo>
                <a:lnTo>
                  <a:pt x="5901813" y="690129"/>
                </a:lnTo>
                <a:lnTo>
                  <a:pt x="5901670" y="691288"/>
                </a:lnTo>
                <a:cubicBezTo>
                  <a:pt x="5902467" y="691163"/>
                  <a:pt x="5904354" y="690090"/>
                  <a:pt x="5907981" y="687487"/>
                </a:cubicBezTo>
                <a:lnTo>
                  <a:pt x="5909381" y="686464"/>
                </a:lnTo>
                <a:lnTo>
                  <a:pt x="5918817" y="681908"/>
                </a:lnTo>
                <a:cubicBezTo>
                  <a:pt x="5923090" y="680006"/>
                  <a:pt x="5927497" y="678276"/>
                  <a:pt x="5932173" y="676883"/>
                </a:cubicBezTo>
                <a:cubicBezTo>
                  <a:pt x="5922708" y="683456"/>
                  <a:pt x="5912163" y="687816"/>
                  <a:pt x="5901870" y="693374"/>
                </a:cubicBezTo>
                <a:cubicBezTo>
                  <a:pt x="5893993" y="697848"/>
                  <a:pt x="5901034" y="695629"/>
                  <a:pt x="5904627" y="694519"/>
                </a:cubicBezTo>
                <a:lnTo>
                  <a:pt x="5942803" y="676073"/>
                </a:lnTo>
                <a:lnTo>
                  <a:pt x="5941617" y="677101"/>
                </a:lnTo>
                <a:cubicBezTo>
                  <a:pt x="5936360" y="681507"/>
                  <a:pt x="5922124" y="693332"/>
                  <a:pt x="5933112" y="685431"/>
                </a:cubicBezTo>
                <a:cubicBezTo>
                  <a:pt x="5943336" y="679085"/>
                  <a:pt x="5931749" y="688485"/>
                  <a:pt x="5929636" y="692014"/>
                </a:cubicBezTo>
                <a:cubicBezTo>
                  <a:pt x="5930610" y="691676"/>
                  <a:pt x="5931583" y="691338"/>
                  <a:pt x="5932557" y="691000"/>
                </a:cubicBezTo>
                <a:cubicBezTo>
                  <a:pt x="5931583" y="691338"/>
                  <a:pt x="5939843" y="692342"/>
                  <a:pt x="5940278" y="693697"/>
                </a:cubicBezTo>
                <a:cubicBezTo>
                  <a:pt x="5941024" y="696019"/>
                  <a:pt x="5924552" y="710986"/>
                  <a:pt x="5921842" y="713217"/>
                </a:cubicBezTo>
                <a:cubicBezTo>
                  <a:pt x="5914144" y="724062"/>
                  <a:pt x="5943117" y="699164"/>
                  <a:pt x="5943925" y="701680"/>
                </a:cubicBezTo>
                <a:cubicBezTo>
                  <a:pt x="5944356" y="702175"/>
                  <a:pt x="5943592" y="703516"/>
                  <a:pt x="5942357" y="705131"/>
                </a:cubicBezTo>
                <a:lnTo>
                  <a:pt x="5940986" y="706723"/>
                </a:lnTo>
                <a:lnTo>
                  <a:pt x="5914950" y="719761"/>
                </a:lnTo>
                <a:cubicBezTo>
                  <a:pt x="5912402" y="721021"/>
                  <a:pt x="5899058" y="725441"/>
                  <a:pt x="5899254" y="727674"/>
                </a:cubicBezTo>
                <a:cubicBezTo>
                  <a:pt x="5899433" y="729735"/>
                  <a:pt x="5908989" y="724192"/>
                  <a:pt x="5910020" y="724170"/>
                </a:cubicBezTo>
                <a:cubicBezTo>
                  <a:pt x="5919546" y="719145"/>
                  <a:pt x="5928497" y="714691"/>
                  <a:pt x="5937268" y="710521"/>
                </a:cubicBezTo>
                <a:lnTo>
                  <a:pt x="5938006" y="710184"/>
                </a:lnTo>
                <a:lnTo>
                  <a:pt x="5937969" y="710227"/>
                </a:lnTo>
                <a:cubicBezTo>
                  <a:pt x="5935070" y="713411"/>
                  <a:pt x="5933187" y="715409"/>
                  <a:pt x="5938113" y="711656"/>
                </a:cubicBezTo>
                <a:lnTo>
                  <a:pt x="5946340" y="706380"/>
                </a:lnTo>
                <a:lnTo>
                  <a:pt x="5963445" y="698573"/>
                </a:lnTo>
                <a:lnTo>
                  <a:pt x="5965757" y="697394"/>
                </a:lnTo>
                <a:lnTo>
                  <a:pt x="5959635" y="703562"/>
                </a:lnTo>
                <a:cubicBezTo>
                  <a:pt x="5956983" y="706180"/>
                  <a:pt x="5953830" y="709210"/>
                  <a:pt x="5949728" y="713001"/>
                </a:cubicBezTo>
                <a:cubicBezTo>
                  <a:pt x="5945444" y="717068"/>
                  <a:pt x="5941823" y="719831"/>
                  <a:pt x="5938512" y="723561"/>
                </a:cubicBezTo>
                <a:cubicBezTo>
                  <a:pt x="5931517" y="732657"/>
                  <a:pt x="5946626" y="720745"/>
                  <a:pt x="5950309" y="718175"/>
                </a:cubicBezTo>
                <a:cubicBezTo>
                  <a:pt x="5955505" y="713576"/>
                  <a:pt x="5960015" y="706848"/>
                  <a:pt x="5962107" y="709993"/>
                </a:cubicBezTo>
                <a:cubicBezTo>
                  <a:pt x="5961735" y="708832"/>
                  <a:pt x="5953376" y="720982"/>
                  <a:pt x="5951263" y="724512"/>
                </a:cubicBezTo>
                <a:cubicBezTo>
                  <a:pt x="5951263" y="724512"/>
                  <a:pt x="5944497" y="728151"/>
                  <a:pt x="5948326" y="729403"/>
                </a:cubicBezTo>
                <a:cubicBezTo>
                  <a:pt x="5948326" y="729403"/>
                  <a:pt x="5952610" y="725335"/>
                  <a:pt x="5955158" y="723160"/>
                </a:cubicBezTo>
                <a:cubicBezTo>
                  <a:pt x="5957041" y="725087"/>
                  <a:pt x="5958760" y="727071"/>
                  <a:pt x="5958760" y="727071"/>
                </a:cubicBezTo>
                <a:cubicBezTo>
                  <a:pt x="5960707" y="726395"/>
                  <a:pt x="5968301" y="718597"/>
                  <a:pt x="5972357" y="717189"/>
                </a:cubicBezTo>
                <a:cubicBezTo>
                  <a:pt x="5972357" y="717189"/>
                  <a:pt x="5978360" y="715105"/>
                  <a:pt x="5971529" y="721348"/>
                </a:cubicBezTo>
                <a:cubicBezTo>
                  <a:pt x="5966172" y="726004"/>
                  <a:pt x="5969047" y="720919"/>
                  <a:pt x="5967144" y="725666"/>
                </a:cubicBezTo>
                <a:cubicBezTo>
                  <a:pt x="5968447" y="722418"/>
                  <a:pt x="5971575" y="725419"/>
                  <a:pt x="5971348" y="728078"/>
                </a:cubicBezTo>
                <a:cubicBezTo>
                  <a:pt x="5971498" y="727704"/>
                  <a:pt x="5970568" y="728283"/>
                  <a:pt x="5969094" y="729379"/>
                </a:cubicBezTo>
                <a:lnTo>
                  <a:pt x="5964514" y="733040"/>
                </a:lnTo>
                <a:lnTo>
                  <a:pt x="5964302" y="733142"/>
                </a:lnTo>
                <a:cubicBezTo>
                  <a:pt x="5945344" y="742373"/>
                  <a:pt x="5926513" y="751601"/>
                  <a:pt x="5908615" y="760509"/>
                </a:cubicBezTo>
                <a:cubicBezTo>
                  <a:pt x="5886704" y="771654"/>
                  <a:pt x="5866651" y="783791"/>
                  <a:pt x="5847630" y="795905"/>
                </a:cubicBezTo>
                <a:cubicBezTo>
                  <a:pt x="5828477" y="808195"/>
                  <a:pt x="5809725" y="823402"/>
                  <a:pt x="5793642" y="838722"/>
                </a:cubicBezTo>
                <a:lnTo>
                  <a:pt x="5809730" y="827981"/>
                </a:lnTo>
                <a:lnTo>
                  <a:pt x="5803934" y="833625"/>
                </a:lnTo>
                <a:cubicBezTo>
                  <a:pt x="5798406" y="838862"/>
                  <a:pt x="5792878" y="843572"/>
                  <a:pt x="5787388" y="846581"/>
                </a:cubicBezTo>
                <a:cubicBezTo>
                  <a:pt x="5770285" y="857493"/>
                  <a:pt x="5797613" y="835064"/>
                  <a:pt x="5802218" y="827043"/>
                </a:cubicBezTo>
                <a:cubicBezTo>
                  <a:pt x="5810746" y="818481"/>
                  <a:pt x="5818514" y="812291"/>
                  <a:pt x="5824574" y="801738"/>
                </a:cubicBezTo>
                <a:lnTo>
                  <a:pt x="5825950" y="797019"/>
                </a:lnTo>
                <a:lnTo>
                  <a:pt x="5826407" y="795446"/>
                </a:lnTo>
                <a:cubicBezTo>
                  <a:pt x="5826613" y="794746"/>
                  <a:pt x="5826476" y="795212"/>
                  <a:pt x="5826204" y="796144"/>
                </a:cubicBezTo>
                <a:lnTo>
                  <a:pt x="5825950" y="797019"/>
                </a:lnTo>
                <a:lnTo>
                  <a:pt x="5825184" y="799641"/>
                </a:lnTo>
                <a:cubicBezTo>
                  <a:pt x="5824846" y="800806"/>
                  <a:pt x="5824574" y="801738"/>
                  <a:pt x="5824574" y="801738"/>
                </a:cubicBezTo>
                <a:lnTo>
                  <a:pt x="5683922" y="928515"/>
                </a:lnTo>
                <a:lnTo>
                  <a:pt x="5683266" y="927332"/>
                </a:lnTo>
                <a:lnTo>
                  <a:pt x="5683230" y="929138"/>
                </a:lnTo>
                <a:lnTo>
                  <a:pt x="5634935" y="972668"/>
                </a:lnTo>
                <a:cubicBezTo>
                  <a:pt x="5572125" y="1030910"/>
                  <a:pt x="5509686" y="1090243"/>
                  <a:pt x="5447516" y="1150155"/>
                </a:cubicBezTo>
                <a:lnTo>
                  <a:pt x="5273690" y="1320097"/>
                </a:lnTo>
                <a:lnTo>
                  <a:pt x="5275726" y="1318517"/>
                </a:lnTo>
                <a:cubicBezTo>
                  <a:pt x="5307616" y="1295865"/>
                  <a:pt x="5343189" y="1265760"/>
                  <a:pt x="5371378" y="1260657"/>
                </a:cubicBezTo>
                <a:cubicBezTo>
                  <a:pt x="5388236" y="1252515"/>
                  <a:pt x="5386994" y="1249163"/>
                  <a:pt x="5394647" y="1243727"/>
                </a:cubicBezTo>
                <a:cubicBezTo>
                  <a:pt x="5412764" y="1228843"/>
                  <a:pt x="5429443" y="1220222"/>
                  <a:pt x="5413053" y="1238315"/>
                </a:cubicBezTo>
                <a:lnTo>
                  <a:pt x="5409839" y="1241171"/>
                </a:lnTo>
                <a:lnTo>
                  <a:pt x="5368782" y="1269408"/>
                </a:lnTo>
                <a:cubicBezTo>
                  <a:pt x="5365155" y="1272234"/>
                  <a:pt x="5356245" y="1283682"/>
                  <a:pt x="5361249" y="1281700"/>
                </a:cubicBezTo>
                <a:cubicBezTo>
                  <a:pt x="5361249" y="1281700"/>
                  <a:pt x="5361249" y="1281700"/>
                  <a:pt x="5363456" y="1280307"/>
                </a:cubicBezTo>
                <a:lnTo>
                  <a:pt x="5367418" y="1277805"/>
                </a:lnTo>
                <a:lnTo>
                  <a:pt x="5352717" y="1289509"/>
                </a:lnTo>
                <a:cubicBezTo>
                  <a:pt x="5346085" y="1294578"/>
                  <a:pt x="5339014" y="1299777"/>
                  <a:pt x="5331043" y="1305439"/>
                </a:cubicBezTo>
                <a:cubicBezTo>
                  <a:pt x="5256309" y="1366838"/>
                  <a:pt x="5187800" y="1418941"/>
                  <a:pt x="5117356" y="1478258"/>
                </a:cubicBezTo>
                <a:lnTo>
                  <a:pt x="5072820" y="1517144"/>
                </a:lnTo>
                <a:lnTo>
                  <a:pt x="5048464" y="1544875"/>
                </a:lnTo>
                <a:lnTo>
                  <a:pt x="5036541" y="1554580"/>
                </a:lnTo>
                <a:lnTo>
                  <a:pt x="5070492" y="1519176"/>
                </a:lnTo>
                <a:lnTo>
                  <a:pt x="5045965" y="1540591"/>
                </a:lnTo>
                <a:cubicBezTo>
                  <a:pt x="5004451" y="1577489"/>
                  <a:pt x="4972691" y="1609726"/>
                  <a:pt x="4937156" y="1646658"/>
                </a:cubicBezTo>
                <a:lnTo>
                  <a:pt x="4927151" y="1657078"/>
                </a:lnTo>
                <a:lnTo>
                  <a:pt x="4901516" y="1670179"/>
                </a:lnTo>
                <a:lnTo>
                  <a:pt x="4895537" y="1673217"/>
                </a:lnTo>
                <a:lnTo>
                  <a:pt x="4887298" y="1680383"/>
                </a:lnTo>
                <a:lnTo>
                  <a:pt x="4889570" y="1679201"/>
                </a:lnTo>
                <a:lnTo>
                  <a:pt x="4922482" y="1661942"/>
                </a:lnTo>
                <a:lnTo>
                  <a:pt x="4899864" y="1685500"/>
                </a:lnTo>
                <a:cubicBezTo>
                  <a:pt x="4893271" y="1692350"/>
                  <a:pt x="4885261" y="1700446"/>
                  <a:pt x="4876525" y="1709279"/>
                </a:cubicBezTo>
                <a:lnTo>
                  <a:pt x="4861114" y="1724968"/>
                </a:lnTo>
                <a:lnTo>
                  <a:pt x="4806679" y="1790417"/>
                </a:lnTo>
                <a:lnTo>
                  <a:pt x="4779496" y="1823637"/>
                </a:lnTo>
                <a:lnTo>
                  <a:pt x="4718890" y="1859343"/>
                </a:lnTo>
                <a:lnTo>
                  <a:pt x="4714256" y="1864982"/>
                </a:lnTo>
                <a:lnTo>
                  <a:pt x="4714168" y="1865125"/>
                </a:lnTo>
                <a:lnTo>
                  <a:pt x="4715486" y="1864395"/>
                </a:lnTo>
                <a:cubicBezTo>
                  <a:pt x="4727926" y="1857003"/>
                  <a:pt x="4739614" y="1850280"/>
                  <a:pt x="4751057" y="1843780"/>
                </a:cubicBezTo>
                <a:lnTo>
                  <a:pt x="4773303" y="1831205"/>
                </a:lnTo>
                <a:lnTo>
                  <a:pt x="4769461" y="1835901"/>
                </a:lnTo>
                <a:lnTo>
                  <a:pt x="4770662" y="1835657"/>
                </a:lnTo>
                <a:lnTo>
                  <a:pt x="4726362" y="1862400"/>
                </a:lnTo>
                <a:lnTo>
                  <a:pt x="4703827" y="1876349"/>
                </a:lnTo>
                <a:lnTo>
                  <a:pt x="4693878" y="1886313"/>
                </a:lnTo>
                <a:lnTo>
                  <a:pt x="4696156" y="1881097"/>
                </a:lnTo>
                <a:lnTo>
                  <a:pt x="4689403" y="1885276"/>
                </a:lnTo>
                <a:lnTo>
                  <a:pt x="4674986" y="1894020"/>
                </a:lnTo>
                <a:lnTo>
                  <a:pt x="4663858" y="1908805"/>
                </a:lnTo>
                <a:cubicBezTo>
                  <a:pt x="4663184" y="1909906"/>
                  <a:pt x="4663297" y="1918553"/>
                  <a:pt x="4664758" y="1916168"/>
                </a:cubicBezTo>
                <a:cubicBezTo>
                  <a:pt x="4674174" y="1906543"/>
                  <a:pt x="4680920" y="1895536"/>
                  <a:pt x="4690533" y="1886032"/>
                </a:cubicBezTo>
                <a:cubicBezTo>
                  <a:pt x="4682212" y="1899607"/>
                  <a:pt x="4669958" y="1910773"/>
                  <a:pt x="4662425" y="1923066"/>
                </a:cubicBezTo>
                <a:cubicBezTo>
                  <a:pt x="4661639" y="1924349"/>
                  <a:pt x="4661751" y="1932996"/>
                  <a:pt x="4663326" y="1930427"/>
                </a:cubicBezTo>
                <a:cubicBezTo>
                  <a:pt x="4670971" y="1922367"/>
                  <a:pt x="4677977" y="1913916"/>
                  <a:pt x="4684884" y="1905625"/>
                </a:cubicBezTo>
                <a:lnTo>
                  <a:pt x="4693453" y="1895883"/>
                </a:lnTo>
                <a:lnTo>
                  <a:pt x="4688197" y="1902482"/>
                </a:lnTo>
                <a:cubicBezTo>
                  <a:pt x="4683190" y="1909161"/>
                  <a:pt x="4678517" y="1916014"/>
                  <a:pt x="4673332" y="1922930"/>
                </a:cubicBezTo>
                <a:cubicBezTo>
                  <a:pt x="4671756" y="1925498"/>
                  <a:pt x="4672658" y="1932860"/>
                  <a:pt x="4673444" y="1931576"/>
                </a:cubicBezTo>
                <a:cubicBezTo>
                  <a:pt x="4673444" y="1931576"/>
                  <a:pt x="4673444" y="1931576"/>
                  <a:pt x="4675018" y="1929008"/>
                </a:cubicBezTo>
                <a:cubicBezTo>
                  <a:pt x="4674820" y="1932420"/>
                  <a:pt x="4675130" y="1937654"/>
                  <a:pt x="4676592" y="1935270"/>
                </a:cubicBezTo>
                <a:cubicBezTo>
                  <a:pt x="4677379" y="1933986"/>
                  <a:pt x="4679628" y="1930317"/>
                  <a:pt x="4682664" y="1925363"/>
                </a:cubicBezTo>
                <a:cubicBezTo>
                  <a:pt x="4682580" y="1928591"/>
                  <a:pt x="4682889" y="1933827"/>
                  <a:pt x="4683564" y="1932726"/>
                </a:cubicBezTo>
                <a:cubicBezTo>
                  <a:pt x="4683564" y="1932726"/>
                  <a:pt x="4683564" y="1932726"/>
                  <a:pt x="4692473" y="1921278"/>
                </a:cubicBezTo>
                <a:cubicBezTo>
                  <a:pt x="4693177" y="1923222"/>
                  <a:pt x="4692980" y="1926632"/>
                  <a:pt x="4694947" y="1926071"/>
                </a:cubicBezTo>
                <a:cubicBezTo>
                  <a:pt x="4706415" y="1916191"/>
                  <a:pt x="4716816" y="1905401"/>
                  <a:pt x="4726906" y="1894676"/>
                </a:cubicBezTo>
                <a:cubicBezTo>
                  <a:pt x="4737193" y="1884071"/>
                  <a:pt x="4749449" y="1872904"/>
                  <a:pt x="4759540" y="1862178"/>
                </a:cubicBezTo>
                <a:cubicBezTo>
                  <a:pt x="4759540" y="1862178"/>
                  <a:pt x="4760243" y="1864122"/>
                  <a:pt x="4760918" y="1863021"/>
                </a:cubicBezTo>
                <a:cubicBezTo>
                  <a:pt x="4766117" y="1857627"/>
                  <a:pt x="4771991" y="1851132"/>
                  <a:pt x="4779159" y="1845176"/>
                </a:cubicBezTo>
                <a:cubicBezTo>
                  <a:pt x="4779159" y="1845176"/>
                  <a:pt x="4779159" y="1845176"/>
                  <a:pt x="4783571" y="1841066"/>
                </a:cubicBezTo>
                <a:cubicBezTo>
                  <a:pt x="4777586" y="1847744"/>
                  <a:pt x="4772497" y="1852957"/>
                  <a:pt x="4767494" y="1858470"/>
                </a:cubicBezTo>
                <a:cubicBezTo>
                  <a:pt x="4766033" y="1860855"/>
                  <a:pt x="4766932" y="1868217"/>
                  <a:pt x="4767607" y="1867116"/>
                </a:cubicBezTo>
                <a:cubicBezTo>
                  <a:pt x="4777810" y="1856208"/>
                  <a:pt x="4786720" y="1844760"/>
                  <a:pt x="4800156" y="1837849"/>
                </a:cubicBezTo>
                <a:cubicBezTo>
                  <a:pt x="4802222" y="1836463"/>
                  <a:pt x="4802676" y="1831254"/>
                  <a:pt x="4801944" y="1828972"/>
                </a:cubicBezTo>
                <a:lnTo>
                  <a:pt x="4801002" y="1828079"/>
                </a:lnTo>
                <a:lnTo>
                  <a:pt x="4801600" y="1827379"/>
                </a:lnTo>
                <a:cubicBezTo>
                  <a:pt x="4803156" y="1825557"/>
                  <a:pt x="4806269" y="1821913"/>
                  <a:pt x="4812495" y="1814623"/>
                </a:cubicBezTo>
                <a:cubicBezTo>
                  <a:pt x="4813086" y="1816751"/>
                  <a:pt x="4812693" y="1820042"/>
                  <a:pt x="4813479" y="1818757"/>
                </a:cubicBezTo>
                <a:cubicBezTo>
                  <a:pt x="4814857" y="1819601"/>
                  <a:pt x="4814857" y="1819601"/>
                  <a:pt x="4815644" y="1818317"/>
                </a:cubicBezTo>
                <a:cubicBezTo>
                  <a:pt x="4815644" y="1818317"/>
                  <a:pt x="4815644" y="1818317"/>
                  <a:pt x="4817105" y="1815932"/>
                </a:cubicBezTo>
                <a:cubicBezTo>
                  <a:pt x="4817021" y="1819160"/>
                  <a:pt x="4816825" y="1822572"/>
                  <a:pt x="4817612" y="1821288"/>
                </a:cubicBezTo>
                <a:cubicBezTo>
                  <a:pt x="4821041" y="1818340"/>
                  <a:pt x="4825454" y="1814231"/>
                  <a:pt x="4829080" y="1811405"/>
                </a:cubicBezTo>
                <a:cubicBezTo>
                  <a:pt x="4829080" y="1811405"/>
                  <a:pt x="4829080" y="1811405"/>
                  <a:pt x="4829782" y="1813349"/>
                </a:cubicBezTo>
                <a:cubicBezTo>
                  <a:pt x="4829782" y="1813349"/>
                  <a:pt x="4829782" y="1813349"/>
                  <a:pt x="4815363" y="1824956"/>
                </a:cubicBezTo>
                <a:cubicBezTo>
                  <a:pt x="4814575" y="1826241"/>
                  <a:pt x="4814295" y="1829348"/>
                  <a:pt x="4814885" y="1831475"/>
                </a:cubicBezTo>
                <a:cubicBezTo>
                  <a:pt x="4803221" y="1844770"/>
                  <a:pt x="4790769" y="1855816"/>
                  <a:pt x="4779216" y="1868925"/>
                </a:cubicBezTo>
                <a:cubicBezTo>
                  <a:pt x="4776265" y="1870651"/>
                  <a:pt x="4777164" y="1878014"/>
                  <a:pt x="4777952" y="1876730"/>
                </a:cubicBezTo>
                <a:cubicBezTo>
                  <a:pt x="4791866" y="1863299"/>
                  <a:pt x="4806284" y="1851690"/>
                  <a:pt x="4817358" y="1836270"/>
                </a:cubicBezTo>
                <a:cubicBezTo>
                  <a:pt x="4818034" y="1835169"/>
                  <a:pt x="4819607" y="1832601"/>
                  <a:pt x="4819101" y="1830777"/>
                </a:cubicBezTo>
                <a:lnTo>
                  <a:pt x="4846068" y="1806123"/>
                </a:lnTo>
                <a:lnTo>
                  <a:pt x="4791100" y="1868813"/>
                </a:lnTo>
                <a:cubicBezTo>
                  <a:pt x="4706939" y="1956217"/>
                  <a:pt x="4613882" y="2045703"/>
                  <a:pt x="4533981" y="2144598"/>
                </a:cubicBezTo>
                <a:lnTo>
                  <a:pt x="4449848" y="2243587"/>
                </a:lnTo>
                <a:lnTo>
                  <a:pt x="4398088" y="2313355"/>
                </a:lnTo>
                <a:lnTo>
                  <a:pt x="4381541" y="2336816"/>
                </a:lnTo>
                <a:lnTo>
                  <a:pt x="4399951" y="2315295"/>
                </a:lnTo>
                <a:cubicBezTo>
                  <a:pt x="4444981" y="2263226"/>
                  <a:pt x="4487599" y="2215450"/>
                  <a:pt x="4531525" y="2165498"/>
                </a:cubicBezTo>
                <a:cubicBezTo>
                  <a:pt x="4569536" y="2124586"/>
                  <a:pt x="4606500" y="2070707"/>
                  <a:pt x="4644689" y="2030274"/>
                </a:cubicBezTo>
                <a:cubicBezTo>
                  <a:pt x="4669040" y="2006122"/>
                  <a:pt x="4683943" y="1992714"/>
                  <a:pt x="4710313" y="1965313"/>
                </a:cubicBezTo>
                <a:cubicBezTo>
                  <a:pt x="4725345" y="1950804"/>
                  <a:pt x="4741735" y="1932711"/>
                  <a:pt x="4755396" y="1915949"/>
                </a:cubicBezTo>
                <a:cubicBezTo>
                  <a:pt x="4789725" y="1882492"/>
                  <a:pt x="4762758" y="1916972"/>
                  <a:pt x="4752780" y="1926278"/>
                </a:cubicBezTo>
                <a:cubicBezTo>
                  <a:pt x="4688802" y="1997125"/>
                  <a:pt x="4635466" y="2059005"/>
                  <a:pt x="4575833" y="2122735"/>
                </a:cubicBezTo>
                <a:cubicBezTo>
                  <a:pt x="4508528" y="2201995"/>
                  <a:pt x="4446278" y="2276053"/>
                  <a:pt x="4386934" y="2349257"/>
                </a:cubicBezTo>
                <a:cubicBezTo>
                  <a:pt x="4354203" y="2387023"/>
                  <a:pt x="4324721" y="2424498"/>
                  <a:pt x="4294875" y="2462080"/>
                </a:cubicBezTo>
                <a:lnTo>
                  <a:pt x="4287468" y="2470999"/>
                </a:lnTo>
                <a:lnTo>
                  <a:pt x="4198333" y="2605485"/>
                </a:lnTo>
                <a:cubicBezTo>
                  <a:pt x="4166561" y="2655168"/>
                  <a:pt x="4135759" y="2705229"/>
                  <a:pt x="4106246" y="2755493"/>
                </a:cubicBezTo>
                <a:lnTo>
                  <a:pt x="4020872" y="2909748"/>
                </a:lnTo>
                <a:lnTo>
                  <a:pt x="4020327" y="2910412"/>
                </a:lnTo>
                <a:lnTo>
                  <a:pt x="4019911" y="2910418"/>
                </a:lnTo>
                <a:cubicBezTo>
                  <a:pt x="4019744" y="2910523"/>
                  <a:pt x="4019709" y="2910766"/>
                  <a:pt x="4019639" y="2911251"/>
                </a:cubicBezTo>
                <a:lnTo>
                  <a:pt x="4020327" y="2910412"/>
                </a:lnTo>
                <a:lnTo>
                  <a:pt x="4020505" y="2910410"/>
                </a:lnTo>
                <a:lnTo>
                  <a:pt x="4020143" y="2911065"/>
                </a:lnTo>
                <a:lnTo>
                  <a:pt x="4015498" y="2914760"/>
                </a:lnTo>
                <a:cubicBezTo>
                  <a:pt x="4011854" y="2913398"/>
                  <a:pt x="4025920" y="2902712"/>
                  <a:pt x="4028418" y="2893780"/>
                </a:cubicBezTo>
                <a:cubicBezTo>
                  <a:pt x="4028558" y="2892809"/>
                  <a:pt x="4027806" y="2889613"/>
                  <a:pt x="4027946" y="2888644"/>
                </a:cubicBezTo>
                <a:cubicBezTo>
                  <a:pt x="4030002" y="2882784"/>
                  <a:pt x="4033615" y="2875937"/>
                  <a:pt x="4037144" y="2868263"/>
                </a:cubicBezTo>
                <a:lnTo>
                  <a:pt x="4045442" y="2854486"/>
                </a:lnTo>
                <a:lnTo>
                  <a:pt x="4046320" y="2850769"/>
                </a:lnTo>
                <a:lnTo>
                  <a:pt x="4046463" y="2849571"/>
                </a:lnTo>
                <a:lnTo>
                  <a:pt x="4048284" y="2841479"/>
                </a:lnTo>
                <a:lnTo>
                  <a:pt x="4047513" y="2841804"/>
                </a:lnTo>
                <a:cubicBezTo>
                  <a:pt x="4046800" y="2842153"/>
                  <a:pt x="4046209" y="2842492"/>
                  <a:pt x="4045869" y="2842744"/>
                </a:cubicBezTo>
                <a:cubicBezTo>
                  <a:pt x="4044396" y="2844560"/>
                  <a:pt x="4034422" y="2861908"/>
                  <a:pt x="4039752" y="2850152"/>
                </a:cubicBezTo>
                <a:cubicBezTo>
                  <a:pt x="4045396" y="2837608"/>
                  <a:pt x="4032137" y="2859537"/>
                  <a:pt x="4030500" y="2862487"/>
                </a:cubicBezTo>
                <a:cubicBezTo>
                  <a:pt x="4025554" y="2870179"/>
                  <a:pt x="4020969" y="2876761"/>
                  <a:pt x="4019355" y="2879548"/>
                </a:cubicBezTo>
                <a:cubicBezTo>
                  <a:pt x="4008976" y="2894802"/>
                  <a:pt x="3999694" y="2909101"/>
                  <a:pt x="3990641" y="2923037"/>
                </a:cubicBezTo>
                <a:lnTo>
                  <a:pt x="3988724" y="2925932"/>
                </a:lnTo>
                <a:lnTo>
                  <a:pt x="3988933" y="2922143"/>
                </a:lnTo>
                <a:lnTo>
                  <a:pt x="3988882" y="2920817"/>
                </a:lnTo>
                <a:lnTo>
                  <a:pt x="3994535" y="2911603"/>
                </a:lnTo>
                <a:cubicBezTo>
                  <a:pt x="3997984" y="2905888"/>
                  <a:pt x="4008570" y="2892708"/>
                  <a:pt x="4009292" y="2887695"/>
                </a:cubicBezTo>
                <a:cubicBezTo>
                  <a:pt x="4009571" y="2885754"/>
                  <a:pt x="4005987" y="2885383"/>
                  <a:pt x="4005037" y="2882167"/>
                </a:cubicBezTo>
                <a:cubicBezTo>
                  <a:pt x="4004424" y="2878000"/>
                  <a:pt x="4007292" y="2876328"/>
                  <a:pt x="4010543" y="2870592"/>
                </a:cubicBezTo>
                <a:cubicBezTo>
                  <a:pt x="4012458" y="2865703"/>
                  <a:pt x="4013041" y="2861661"/>
                  <a:pt x="4014678" y="2858713"/>
                </a:cubicBezTo>
                <a:lnTo>
                  <a:pt x="4016632" y="2855282"/>
                </a:lnTo>
                <a:lnTo>
                  <a:pt x="4016493" y="2855398"/>
                </a:lnTo>
                <a:cubicBezTo>
                  <a:pt x="4016214" y="2855559"/>
                  <a:pt x="4015998" y="2855588"/>
                  <a:pt x="4015866" y="2855452"/>
                </a:cubicBezTo>
                <a:cubicBezTo>
                  <a:pt x="4015559" y="2855132"/>
                  <a:pt x="4015764" y="2854055"/>
                  <a:pt x="4016273" y="2852576"/>
                </a:cubicBezTo>
                <a:lnTo>
                  <a:pt x="4017380" y="2849858"/>
                </a:lnTo>
                <a:lnTo>
                  <a:pt x="4015936" y="2850679"/>
                </a:lnTo>
                <a:cubicBezTo>
                  <a:pt x="4014938" y="2850945"/>
                  <a:pt x="4013957" y="2851089"/>
                  <a:pt x="4013290" y="2851512"/>
                </a:cubicBezTo>
                <a:cubicBezTo>
                  <a:pt x="4011793" y="2853491"/>
                  <a:pt x="4009900" y="2858218"/>
                  <a:pt x="4006730" y="2861992"/>
                </a:cubicBezTo>
                <a:cubicBezTo>
                  <a:pt x="4005093" y="2864941"/>
                  <a:pt x="3995701" y="2878245"/>
                  <a:pt x="3999534" y="2868467"/>
                </a:cubicBezTo>
                <a:cubicBezTo>
                  <a:pt x="4001613" y="2862446"/>
                  <a:pt x="4007592" y="2856009"/>
                  <a:pt x="4009205" y="2853222"/>
                </a:cubicBezTo>
                <a:cubicBezTo>
                  <a:pt x="4011041" y="2850294"/>
                  <a:pt x="4010089" y="2847078"/>
                  <a:pt x="4010229" y="2846107"/>
                </a:cubicBezTo>
                <a:cubicBezTo>
                  <a:pt x="4011902" y="2844311"/>
                  <a:pt x="4013260" y="2843303"/>
                  <a:pt x="4014873" y="2840516"/>
                </a:cubicBezTo>
                <a:lnTo>
                  <a:pt x="4014927" y="2840137"/>
                </a:lnTo>
                <a:lnTo>
                  <a:pt x="4014061" y="2841411"/>
                </a:lnTo>
                <a:cubicBezTo>
                  <a:pt x="4011061" y="2845325"/>
                  <a:pt x="4011720" y="2840744"/>
                  <a:pt x="4011720" y="2840744"/>
                </a:cubicBezTo>
                <a:cubicBezTo>
                  <a:pt x="4012302" y="2836701"/>
                  <a:pt x="4018385" y="2828141"/>
                  <a:pt x="4018663" y="2826201"/>
                </a:cubicBezTo>
                <a:cubicBezTo>
                  <a:pt x="4018663" y="2826201"/>
                  <a:pt x="4018101" y="2825896"/>
                  <a:pt x="4017261" y="2825420"/>
                </a:cubicBezTo>
                <a:lnTo>
                  <a:pt x="4016840" y="2825171"/>
                </a:lnTo>
                <a:lnTo>
                  <a:pt x="4013492" y="2831516"/>
                </a:lnTo>
                <a:cubicBezTo>
                  <a:pt x="4011923" y="2834437"/>
                  <a:pt x="4010342" y="2837257"/>
                  <a:pt x="4008702" y="2839876"/>
                </a:cubicBezTo>
                <a:cubicBezTo>
                  <a:pt x="4006088" y="2844694"/>
                  <a:pt x="4002879" y="2849449"/>
                  <a:pt x="3999543" y="2854190"/>
                </a:cubicBezTo>
                <a:lnTo>
                  <a:pt x="3997085" y="2857724"/>
                </a:lnTo>
                <a:lnTo>
                  <a:pt x="3997319" y="2856855"/>
                </a:lnTo>
                <a:lnTo>
                  <a:pt x="3998944" y="2850714"/>
                </a:lnTo>
                <a:lnTo>
                  <a:pt x="3997763" y="2849990"/>
                </a:lnTo>
                <a:cubicBezTo>
                  <a:pt x="3992844" y="2846096"/>
                  <a:pt x="3987799" y="2852783"/>
                  <a:pt x="3983030" y="2862384"/>
                </a:cubicBezTo>
                <a:lnTo>
                  <a:pt x="3982848" y="2862801"/>
                </a:lnTo>
                <a:lnTo>
                  <a:pt x="3967116" y="2923949"/>
                </a:lnTo>
                <a:cubicBezTo>
                  <a:pt x="3962358" y="2947010"/>
                  <a:pt x="3958380" y="2970442"/>
                  <a:pt x="3954373" y="2993917"/>
                </a:cubicBezTo>
                <a:cubicBezTo>
                  <a:pt x="3953636" y="3001498"/>
                  <a:pt x="3953910" y="3008830"/>
                  <a:pt x="3952453" y="3015486"/>
                </a:cubicBezTo>
                <a:lnTo>
                  <a:pt x="3950636" y="3020941"/>
                </a:lnTo>
                <a:lnTo>
                  <a:pt x="3949754" y="3020154"/>
                </a:lnTo>
                <a:cubicBezTo>
                  <a:pt x="3951817" y="3008874"/>
                  <a:pt x="3953237" y="2999302"/>
                  <a:pt x="3950117" y="3012415"/>
                </a:cubicBezTo>
                <a:lnTo>
                  <a:pt x="3948519" y="3019593"/>
                </a:lnTo>
                <a:lnTo>
                  <a:pt x="3948513" y="3019590"/>
                </a:lnTo>
                <a:lnTo>
                  <a:pt x="3948506" y="3019650"/>
                </a:lnTo>
                <a:lnTo>
                  <a:pt x="3945339" y="3033865"/>
                </a:lnTo>
                <a:cubicBezTo>
                  <a:pt x="3946013" y="3032393"/>
                  <a:pt x="3947052" y="3028764"/>
                  <a:pt x="3947800" y="3025533"/>
                </a:cubicBezTo>
                <a:lnTo>
                  <a:pt x="3948506" y="3019650"/>
                </a:lnTo>
                <a:lnTo>
                  <a:pt x="3948519" y="3019593"/>
                </a:lnTo>
                <a:lnTo>
                  <a:pt x="3949754" y="3020154"/>
                </a:lnTo>
                <a:cubicBezTo>
                  <a:pt x="3948087" y="3028690"/>
                  <a:pt x="3945699" y="3038273"/>
                  <a:pt x="3944717" y="3038515"/>
                </a:cubicBezTo>
                <a:cubicBezTo>
                  <a:pt x="3945699" y="3038273"/>
                  <a:pt x="3944357" y="3034107"/>
                  <a:pt x="3944357" y="3034107"/>
                </a:cubicBezTo>
                <a:cubicBezTo>
                  <a:pt x="3943579" y="3031688"/>
                  <a:pt x="3942394" y="3034590"/>
                  <a:pt x="3941312" y="3031231"/>
                </a:cubicBezTo>
                <a:cubicBezTo>
                  <a:pt x="3941514" y="3028570"/>
                  <a:pt x="3942459" y="3021082"/>
                  <a:pt x="3942820" y="3015626"/>
                </a:cubicBezTo>
                <a:cubicBezTo>
                  <a:pt x="3946679" y="2983192"/>
                  <a:pt x="3950781" y="2945476"/>
                  <a:pt x="3958269" y="2913889"/>
                </a:cubicBezTo>
                <a:lnTo>
                  <a:pt x="3969386" y="2874044"/>
                </a:lnTo>
                <a:lnTo>
                  <a:pt x="3967382" y="2875127"/>
                </a:lnTo>
                <a:cubicBezTo>
                  <a:pt x="3966710" y="2874290"/>
                  <a:pt x="3967996" y="2869543"/>
                  <a:pt x="3969431" y="2864904"/>
                </a:cubicBezTo>
                <a:lnTo>
                  <a:pt x="3970323" y="2861997"/>
                </a:lnTo>
                <a:lnTo>
                  <a:pt x="3969976" y="2860868"/>
                </a:lnTo>
                <a:lnTo>
                  <a:pt x="3961904" y="2888710"/>
                </a:lnTo>
                <a:cubicBezTo>
                  <a:pt x="3959381" y="2897873"/>
                  <a:pt x="3957108" y="2906994"/>
                  <a:pt x="3955001" y="2917451"/>
                </a:cubicBezTo>
                <a:cubicBezTo>
                  <a:pt x="3947108" y="2954362"/>
                  <a:pt x="3944090" y="2985571"/>
                  <a:pt x="3938368" y="3022091"/>
                </a:cubicBezTo>
                <a:cubicBezTo>
                  <a:pt x="3937524" y="3033179"/>
                  <a:pt x="3936277" y="3039725"/>
                  <a:pt x="3933729" y="3052106"/>
                </a:cubicBezTo>
                <a:cubicBezTo>
                  <a:pt x="3931500" y="3058893"/>
                  <a:pt x="3931044" y="3053638"/>
                  <a:pt x="3932084" y="3046999"/>
                </a:cubicBezTo>
                <a:cubicBezTo>
                  <a:pt x="3932287" y="3044337"/>
                  <a:pt x="3933432" y="3044055"/>
                  <a:pt x="3932812" y="3038840"/>
                </a:cubicBezTo>
                <a:cubicBezTo>
                  <a:pt x="3929407" y="3031555"/>
                  <a:pt x="3931694" y="3018368"/>
                  <a:pt x="3932538" y="3007281"/>
                </a:cubicBezTo>
                <a:cubicBezTo>
                  <a:pt x="3935245" y="2978395"/>
                  <a:pt x="3939754" y="2949899"/>
                  <a:pt x="3945792" y="2921898"/>
                </a:cubicBezTo>
                <a:lnTo>
                  <a:pt x="3957266" y="2879718"/>
                </a:lnTo>
                <a:lnTo>
                  <a:pt x="3959293" y="2870052"/>
                </a:lnTo>
                <a:lnTo>
                  <a:pt x="3966954" y="2837470"/>
                </a:lnTo>
                <a:lnTo>
                  <a:pt x="3962121" y="2851609"/>
                </a:lnTo>
                <a:lnTo>
                  <a:pt x="3958239" y="2866413"/>
                </a:lnTo>
                <a:cubicBezTo>
                  <a:pt x="3955427" y="2878126"/>
                  <a:pt x="3952467" y="2889734"/>
                  <a:pt x="3948437" y="2899742"/>
                </a:cubicBezTo>
                <a:lnTo>
                  <a:pt x="3949109" y="2896628"/>
                </a:lnTo>
                <a:lnTo>
                  <a:pt x="3945282" y="2910853"/>
                </a:lnTo>
                <a:cubicBezTo>
                  <a:pt x="3937851" y="2945907"/>
                  <a:pt x="3933529" y="2980197"/>
                  <a:pt x="3926984" y="3014162"/>
                </a:cubicBezTo>
                <a:cubicBezTo>
                  <a:pt x="3927532" y="2985156"/>
                  <a:pt x="3929567" y="2954188"/>
                  <a:pt x="3937497" y="2924524"/>
                </a:cubicBezTo>
                <a:lnTo>
                  <a:pt x="3938637" y="2918204"/>
                </a:lnTo>
                <a:lnTo>
                  <a:pt x="3938674" y="2918335"/>
                </a:lnTo>
                <a:lnTo>
                  <a:pt x="3937661" y="2936157"/>
                </a:lnTo>
                <a:cubicBezTo>
                  <a:pt x="3936835" y="2957403"/>
                  <a:pt x="3940061" y="2935694"/>
                  <a:pt x="3939810" y="2922364"/>
                </a:cubicBezTo>
                <a:lnTo>
                  <a:pt x="3938674" y="2918335"/>
                </a:lnTo>
                <a:lnTo>
                  <a:pt x="3938702" y="2917843"/>
                </a:lnTo>
                <a:lnTo>
                  <a:pt x="3938637" y="2918204"/>
                </a:lnTo>
                <a:lnTo>
                  <a:pt x="3937361" y="2913677"/>
                </a:lnTo>
                <a:cubicBezTo>
                  <a:pt x="3935397" y="2914161"/>
                  <a:pt x="3933406" y="2935397"/>
                  <a:pt x="3932481" y="2939108"/>
                </a:cubicBezTo>
                <a:cubicBezTo>
                  <a:pt x="3929306" y="2963247"/>
                  <a:pt x="3925086" y="2991273"/>
                  <a:pt x="3921652" y="3014607"/>
                </a:cubicBezTo>
                <a:cubicBezTo>
                  <a:pt x="3922042" y="2988396"/>
                  <a:pt x="3926717" y="2965627"/>
                  <a:pt x="3929214" y="2942670"/>
                </a:cubicBezTo>
                <a:cubicBezTo>
                  <a:pt x="3930918" y="2941379"/>
                  <a:pt x="3930355" y="2939631"/>
                  <a:pt x="3929836" y="2938019"/>
                </a:cubicBezTo>
                <a:cubicBezTo>
                  <a:pt x="3926265" y="2940640"/>
                  <a:pt x="3931141" y="2925074"/>
                  <a:pt x="3931926" y="2920385"/>
                </a:cubicBezTo>
                <a:cubicBezTo>
                  <a:pt x="3934518" y="2908139"/>
                  <a:pt x="3937065" y="2895760"/>
                  <a:pt x="3940897" y="2884079"/>
                </a:cubicBezTo>
                <a:cubicBezTo>
                  <a:pt x="3944430" y="2874212"/>
                  <a:pt x="3944489" y="2867815"/>
                  <a:pt x="3948682" y="2860543"/>
                </a:cubicBezTo>
                <a:cubicBezTo>
                  <a:pt x="3948841" y="2857747"/>
                  <a:pt x="3950608" y="2852814"/>
                  <a:pt x="3951855" y="2846269"/>
                </a:cubicBezTo>
                <a:cubicBezTo>
                  <a:pt x="3952476" y="2841617"/>
                  <a:pt x="3955384" y="2833647"/>
                  <a:pt x="3953421" y="2834131"/>
                </a:cubicBezTo>
                <a:lnTo>
                  <a:pt x="3951403" y="2838806"/>
                </a:lnTo>
                <a:lnTo>
                  <a:pt x="3950452" y="2842044"/>
                </a:lnTo>
                <a:lnTo>
                  <a:pt x="3948584" y="2851186"/>
                </a:lnTo>
                <a:lnTo>
                  <a:pt x="3946414" y="2854867"/>
                </a:lnTo>
                <a:lnTo>
                  <a:pt x="3928298" y="2919538"/>
                </a:lnTo>
                <a:cubicBezTo>
                  <a:pt x="3922013" y="2954310"/>
                  <a:pt x="3920339" y="2979821"/>
                  <a:pt x="3914415" y="3009137"/>
                </a:cubicBezTo>
                <a:lnTo>
                  <a:pt x="3914306" y="3010557"/>
                </a:lnTo>
                <a:lnTo>
                  <a:pt x="3913815" y="3011054"/>
                </a:lnTo>
                <a:lnTo>
                  <a:pt x="3911612" y="3015249"/>
                </a:lnTo>
                <a:lnTo>
                  <a:pt x="3911667" y="3014312"/>
                </a:lnTo>
                <a:cubicBezTo>
                  <a:pt x="3914805" y="2982927"/>
                  <a:pt x="3918804" y="2951475"/>
                  <a:pt x="3924467" y="2921354"/>
                </a:cubicBezTo>
                <a:cubicBezTo>
                  <a:pt x="3928522" y="2903234"/>
                  <a:pt x="3933543" y="2886472"/>
                  <a:pt x="3938492" y="2869965"/>
                </a:cubicBezTo>
                <a:lnTo>
                  <a:pt x="3939332" y="2866881"/>
                </a:lnTo>
                <a:lnTo>
                  <a:pt x="3936197" y="2872202"/>
                </a:lnTo>
                <a:lnTo>
                  <a:pt x="3934192" y="2875360"/>
                </a:lnTo>
                <a:lnTo>
                  <a:pt x="3934620" y="2872999"/>
                </a:lnTo>
                <a:cubicBezTo>
                  <a:pt x="3935306" y="2869444"/>
                  <a:pt x="3935618" y="2867503"/>
                  <a:pt x="3935646" y="2866653"/>
                </a:cubicBezTo>
                <a:lnTo>
                  <a:pt x="3935362" y="2866734"/>
                </a:lnTo>
                <a:lnTo>
                  <a:pt x="3941217" y="2856454"/>
                </a:lnTo>
                <a:lnTo>
                  <a:pt x="3943608" y="2851188"/>
                </a:lnTo>
                <a:lnTo>
                  <a:pt x="3952081" y="2820098"/>
                </a:lnTo>
                <a:cubicBezTo>
                  <a:pt x="3942954" y="2839469"/>
                  <a:pt x="3934770" y="2861217"/>
                  <a:pt x="3929410" y="2882414"/>
                </a:cubicBezTo>
                <a:cubicBezTo>
                  <a:pt x="3924172" y="2903436"/>
                  <a:pt x="3919236" y="2925399"/>
                  <a:pt x="3915802" y="2948733"/>
                </a:cubicBezTo>
                <a:cubicBezTo>
                  <a:pt x="3913179" y="2967732"/>
                  <a:pt x="3910550" y="2987676"/>
                  <a:pt x="3907961" y="3007736"/>
                </a:cubicBezTo>
                <a:lnTo>
                  <a:pt x="3907931" y="3007960"/>
                </a:lnTo>
                <a:lnTo>
                  <a:pt x="3905982" y="3013256"/>
                </a:lnTo>
                <a:cubicBezTo>
                  <a:pt x="3905430" y="3014934"/>
                  <a:pt x="3905187" y="3015957"/>
                  <a:pt x="3905487" y="3015704"/>
                </a:cubicBezTo>
                <a:cubicBezTo>
                  <a:pt x="3903096" y="3016744"/>
                  <a:pt x="3899338" y="3014854"/>
                  <a:pt x="3901935" y="3012657"/>
                </a:cubicBezTo>
                <a:cubicBezTo>
                  <a:pt x="3898140" y="3015868"/>
                  <a:pt x="3901942" y="3011669"/>
                  <a:pt x="3899316" y="3017981"/>
                </a:cubicBezTo>
                <a:cubicBezTo>
                  <a:pt x="3895684" y="3026124"/>
                  <a:pt x="3895727" y="3020036"/>
                  <a:pt x="3895727" y="3020036"/>
                </a:cubicBezTo>
                <a:cubicBezTo>
                  <a:pt x="3895757" y="3015921"/>
                  <a:pt x="3900590" y="3006599"/>
                  <a:pt x="3900604" y="3004624"/>
                </a:cubicBezTo>
                <a:cubicBezTo>
                  <a:pt x="3900604" y="3004624"/>
                  <a:pt x="3898228" y="3003690"/>
                  <a:pt x="3895853" y="3002591"/>
                </a:cubicBezTo>
                <a:cubicBezTo>
                  <a:pt x="3897066" y="2999603"/>
                  <a:pt x="3899486" y="2994447"/>
                  <a:pt x="3899486" y="2994447"/>
                </a:cubicBezTo>
                <a:cubicBezTo>
                  <a:pt x="3897125" y="2991374"/>
                  <a:pt x="3895883" y="2998642"/>
                  <a:pt x="3895883" y="2998642"/>
                </a:cubicBezTo>
                <a:cubicBezTo>
                  <a:pt x="3893280" y="3001661"/>
                  <a:pt x="3884661" y="3013043"/>
                  <a:pt x="3885853" y="3013017"/>
                </a:cubicBezTo>
                <a:cubicBezTo>
                  <a:pt x="3882286" y="3012109"/>
                  <a:pt x="3887095" y="3005913"/>
                  <a:pt x="3889720" y="2999766"/>
                </a:cubicBezTo>
                <a:cubicBezTo>
                  <a:pt x="3890941" y="2995625"/>
                  <a:pt x="3897221" y="2978208"/>
                  <a:pt x="3891000" y="2987396"/>
                </a:cubicBezTo>
                <a:cubicBezTo>
                  <a:pt x="3888588" y="2991564"/>
                  <a:pt x="3887168" y="2995709"/>
                  <a:pt x="3884749" y="3000864"/>
                </a:cubicBezTo>
                <a:cubicBezTo>
                  <a:pt x="3882530" y="3005768"/>
                  <a:pt x="3880715" y="3009574"/>
                  <a:pt x="3879126" y="3012796"/>
                </a:cubicBezTo>
                <a:lnTo>
                  <a:pt x="3875340" y="3020274"/>
                </a:lnTo>
                <a:lnTo>
                  <a:pt x="3875706" y="3017811"/>
                </a:lnTo>
                <a:lnTo>
                  <a:pt x="3877561" y="2999876"/>
                </a:lnTo>
                <a:lnTo>
                  <a:pt x="3879859" y="2990772"/>
                </a:lnTo>
                <a:cubicBezTo>
                  <a:pt x="3881785" y="2985134"/>
                  <a:pt x="3880527" y="2987466"/>
                  <a:pt x="3878491" y="2991090"/>
                </a:cubicBezTo>
                <a:lnTo>
                  <a:pt x="3878464" y="2991137"/>
                </a:lnTo>
                <a:lnTo>
                  <a:pt x="3878544" y="2990362"/>
                </a:lnTo>
                <a:cubicBezTo>
                  <a:pt x="3879650" y="2981114"/>
                  <a:pt x="3880961" y="2971614"/>
                  <a:pt x="3882620" y="2961412"/>
                </a:cubicBezTo>
                <a:cubicBezTo>
                  <a:pt x="3882317" y="2960471"/>
                  <a:pt x="3884445" y="2950080"/>
                  <a:pt x="3882482" y="2950564"/>
                </a:cubicBezTo>
                <a:cubicBezTo>
                  <a:pt x="3880355" y="2951089"/>
                  <a:pt x="3880454" y="2964557"/>
                  <a:pt x="3880088" y="2967258"/>
                </a:cubicBezTo>
                <a:lnTo>
                  <a:pt x="3876197" y="2994921"/>
                </a:lnTo>
                <a:lnTo>
                  <a:pt x="3875154" y="2996662"/>
                </a:lnTo>
                <a:cubicBezTo>
                  <a:pt x="3874047" y="2998286"/>
                  <a:pt x="3873046" y="2999399"/>
                  <a:pt x="3872453" y="2999165"/>
                </a:cubicBezTo>
                <a:cubicBezTo>
                  <a:pt x="3869872" y="2999223"/>
                  <a:pt x="3883815" y="2965179"/>
                  <a:pt x="3876196" y="2975551"/>
                </a:cubicBezTo>
                <a:cubicBezTo>
                  <a:pt x="3874983" y="2978705"/>
                  <a:pt x="3866305" y="2998315"/>
                  <a:pt x="3863922" y="2998369"/>
                </a:cubicBezTo>
                <a:cubicBezTo>
                  <a:pt x="3862532" y="2998399"/>
                  <a:pt x="3859010" y="2991238"/>
                  <a:pt x="3859004" y="2992226"/>
                </a:cubicBezTo>
                <a:cubicBezTo>
                  <a:pt x="3859010" y="2991238"/>
                  <a:pt x="3859018" y="2990250"/>
                  <a:pt x="3859025" y="2989264"/>
                </a:cubicBezTo>
                <a:cubicBezTo>
                  <a:pt x="3856422" y="2992283"/>
                  <a:pt x="3851363" y="3005725"/>
                  <a:pt x="3854024" y="2994476"/>
                </a:cubicBezTo>
                <a:cubicBezTo>
                  <a:pt x="3857885" y="2982050"/>
                  <a:pt x="3851413" y="2998648"/>
                  <a:pt x="3848987" y="3004791"/>
                </a:cubicBezTo>
                <a:lnTo>
                  <a:pt x="3848408" y="3006187"/>
                </a:lnTo>
                <a:lnTo>
                  <a:pt x="3853492" y="2965838"/>
                </a:lnTo>
                <a:cubicBezTo>
                  <a:pt x="3853392" y="2962235"/>
                  <a:pt x="3853234" y="2955164"/>
                  <a:pt x="3851567" y="2963700"/>
                </a:cubicBezTo>
                <a:cubicBezTo>
                  <a:pt x="3849655" y="2974763"/>
                  <a:pt x="3848932" y="2985676"/>
                  <a:pt x="3845821" y="2996309"/>
                </a:cubicBezTo>
                <a:cubicBezTo>
                  <a:pt x="3845641" y="2991638"/>
                  <a:pt x="3845860" y="2987105"/>
                  <a:pt x="3846279" y="2982641"/>
                </a:cubicBezTo>
                <a:lnTo>
                  <a:pt x="3847531" y="2972668"/>
                </a:lnTo>
                <a:lnTo>
                  <a:pt x="3848039" y="2971080"/>
                </a:lnTo>
                <a:cubicBezTo>
                  <a:pt x="3849309" y="2966978"/>
                  <a:pt x="3849708" y="2964934"/>
                  <a:pt x="3849574" y="2964173"/>
                </a:cubicBezTo>
                <a:lnTo>
                  <a:pt x="3848547" y="2964668"/>
                </a:lnTo>
                <a:lnTo>
                  <a:pt x="3849641" y="2956115"/>
                </a:lnTo>
                <a:cubicBezTo>
                  <a:pt x="3850080" y="2951645"/>
                  <a:pt x="3850329" y="2947104"/>
                  <a:pt x="3850190" y="2942423"/>
                </a:cubicBezTo>
                <a:lnTo>
                  <a:pt x="3848778" y="2950660"/>
                </a:lnTo>
                <a:lnTo>
                  <a:pt x="3845841" y="2967800"/>
                </a:lnTo>
                <a:lnTo>
                  <a:pt x="3845068" y="2968855"/>
                </a:lnTo>
                <a:cubicBezTo>
                  <a:pt x="3844149" y="2970149"/>
                  <a:pt x="3843372" y="2971185"/>
                  <a:pt x="3843074" y="2971191"/>
                </a:cubicBezTo>
                <a:cubicBezTo>
                  <a:pt x="3841883" y="2971218"/>
                  <a:pt x="3848156" y="2954787"/>
                  <a:pt x="3848185" y="2950673"/>
                </a:cubicBezTo>
                <a:cubicBezTo>
                  <a:pt x="3844377" y="2955859"/>
                  <a:pt x="3845546" y="2958959"/>
                  <a:pt x="3841920" y="2966116"/>
                </a:cubicBezTo>
                <a:cubicBezTo>
                  <a:pt x="3841920" y="2966116"/>
                  <a:pt x="3836846" y="2981532"/>
                  <a:pt x="3835655" y="2981559"/>
                </a:cubicBezTo>
                <a:lnTo>
                  <a:pt x="3834552" y="2969406"/>
                </a:lnTo>
                <a:cubicBezTo>
                  <a:pt x="3833359" y="2969433"/>
                  <a:pt x="3815799" y="3009481"/>
                  <a:pt x="3822093" y="2990089"/>
                </a:cubicBezTo>
                <a:cubicBezTo>
                  <a:pt x="3826940" y="2978792"/>
                  <a:pt x="3829588" y="2969518"/>
                  <a:pt x="3830852" y="2959288"/>
                </a:cubicBezTo>
                <a:cubicBezTo>
                  <a:pt x="3832096" y="2952020"/>
                  <a:pt x="3837090" y="2947795"/>
                  <a:pt x="3837148" y="2939732"/>
                </a:cubicBezTo>
                <a:lnTo>
                  <a:pt x="3837964" y="2939713"/>
                </a:lnTo>
                <a:lnTo>
                  <a:pt x="3838116" y="2939710"/>
                </a:lnTo>
                <a:cubicBezTo>
                  <a:pt x="3838277" y="2939706"/>
                  <a:pt x="3838357" y="2939705"/>
                  <a:pt x="3838237" y="2939706"/>
                </a:cubicBezTo>
                <a:lnTo>
                  <a:pt x="3837964" y="2939713"/>
                </a:lnTo>
                <a:lnTo>
                  <a:pt x="3837510" y="2939723"/>
                </a:lnTo>
                <a:cubicBezTo>
                  <a:pt x="3837309" y="2939727"/>
                  <a:pt x="3837148" y="2939732"/>
                  <a:pt x="3837148" y="2939732"/>
                </a:cubicBezTo>
                <a:cubicBezTo>
                  <a:pt x="3830985" y="2940857"/>
                  <a:pt x="3830845" y="2960275"/>
                  <a:pt x="3827058" y="2962334"/>
                </a:cubicBezTo>
                <a:cubicBezTo>
                  <a:pt x="3827050" y="2963487"/>
                  <a:pt x="3820903" y="2962472"/>
                  <a:pt x="3820912" y="2961484"/>
                </a:cubicBezTo>
                <a:cubicBezTo>
                  <a:pt x="3817293" y="2967654"/>
                  <a:pt x="3818431" y="2974868"/>
                  <a:pt x="3814821" y="2980050"/>
                </a:cubicBezTo>
                <a:cubicBezTo>
                  <a:pt x="3813416" y="2982055"/>
                  <a:pt x="3812226" y="2982082"/>
                  <a:pt x="3809836" y="2983123"/>
                </a:cubicBezTo>
                <a:cubicBezTo>
                  <a:pt x="3804842" y="2987349"/>
                  <a:pt x="3803600" y="2994452"/>
                  <a:pt x="3800973" y="3000763"/>
                </a:cubicBezTo>
                <a:cubicBezTo>
                  <a:pt x="3794723" y="3014066"/>
                  <a:pt x="3792252" y="3026462"/>
                  <a:pt x="3784818" y="3038805"/>
                </a:cubicBezTo>
                <a:cubicBezTo>
                  <a:pt x="3788501" y="3023420"/>
                  <a:pt x="3793540" y="3013106"/>
                  <a:pt x="3797422" y="2997716"/>
                </a:cubicBezTo>
                <a:cubicBezTo>
                  <a:pt x="3797452" y="2993602"/>
                  <a:pt x="3801077" y="2986445"/>
                  <a:pt x="3804916" y="2977146"/>
                </a:cubicBezTo>
                <a:cubicBezTo>
                  <a:pt x="3806144" y="2972016"/>
                  <a:pt x="3817447" y="2946260"/>
                  <a:pt x="3807415" y="2960799"/>
                </a:cubicBezTo>
                <a:cubicBezTo>
                  <a:pt x="3806202" y="2963953"/>
                  <a:pt x="3799952" y="2977255"/>
                  <a:pt x="3798745" y="2979422"/>
                </a:cubicBezTo>
                <a:cubicBezTo>
                  <a:pt x="3797546" y="2980436"/>
                  <a:pt x="3794965" y="2980494"/>
                  <a:pt x="3794965" y="2980494"/>
                </a:cubicBezTo>
                <a:cubicBezTo>
                  <a:pt x="3791354" y="2985675"/>
                  <a:pt x="3790119" y="2991791"/>
                  <a:pt x="3788693" y="2996924"/>
                </a:cubicBezTo>
                <a:cubicBezTo>
                  <a:pt x="3786281" y="3001091"/>
                  <a:pt x="3785015" y="3011322"/>
                  <a:pt x="3781236" y="3012393"/>
                </a:cubicBezTo>
                <a:cubicBezTo>
                  <a:pt x="3777457" y="3013464"/>
                  <a:pt x="3785060" y="3005068"/>
                  <a:pt x="3781266" y="3008278"/>
                </a:cubicBezTo>
                <a:cubicBezTo>
                  <a:pt x="3776272" y="3012503"/>
                  <a:pt x="3770023" y="3025807"/>
                  <a:pt x="3776295" y="3009377"/>
                </a:cubicBezTo>
                <a:cubicBezTo>
                  <a:pt x="3780155" y="2997114"/>
                  <a:pt x="3783964" y="2991928"/>
                  <a:pt x="3786450" y="2977558"/>
                </a:cubicBezTo>
                <a:cubicBezTo>
                  <a:pt x="3783604" y="2979966"/>
                  <a:pt x="3778686" y="2990936"/>
                  <a:pt x="3775387" y="2998029"/>
                </a:cubicBezTo>
                <a:lnTo>
                  <a:pt x="3774948" y="2998922"/>
                </a:lnTo>
                <a:lnTo>
                  <a:pt x="3775909" y="2983225"/>
                </a:lnTo>
                <a:lnTo>
                  <a:pt x="3772463" y="3003666"/>
                </a:lnTo>
                <a:lnTo>
                  <a:pt x="3769765" y="3006340"/>
                </a:lnTo>
                <a:cubicBezTo>
                  <a:pt x="3768233" y="3007131"/>
                  <a:pt x="3770539" y="3002141"/>
                  <a:pt x="3771609" y="2998293"/>
                </a:cubicBezTo>
                <a:cubicBezTo>
                  <a:pt x="3759159" y="3017987"/>
                  <a:pt x="3755232" y="3039466"/>
                  <a:pt x="3743974" y="3059134"/>
                </a:cubicBezTo>
                <a:lnTo>
                  <a:pt x="3742221" y="3062557"/>
                </a:lnTo>
                <a:lnTo>
                  <a:pt x="3742222" y="3062329"/>
                </a:lnTo>
                <a:cubicBezTo>
                  <a:pt x="3742164" y="3058862"/>
                  <a:pt x="3744971" y="3047289"/>
                  <a:pt x="3744351" y="3042074"/>
                </a:cubicBezTo>
                <a:cubicBezTo>
                  <a:pt x="3743169" y="3035111"/>
                  <a:pt x="3741964" y="3051657"/>
                  <a:pt x="3741501" y="3053512"/>
                </a:cubicBezTo>
                <a:cubicBezTo>
                  <a:pt x="3741135" y="3057448"/>
                  <a:pt x="3740770" y="3060529"/>
                  <a:pt x="3740395" y="3063215"/>
                </a:cubicBezTo>
                <a:lnTo>
                  <a:pt x="3739728" y="3067425"/>
                </a:lnTo>
                <a:lnTo>
                  <a:pt x="3733299" y="3079983"/>
                </a:lnTo>
                <a:lnTo>
                  <a:pt x="3732316" y="3079280"/>
                </a:lnTo>
                <a:cubicBezTo>
                  <a:pt x="3732561" y="3079219"/>
                  <a:pt x="3732490" y="3079853"/>
                  <a:pt x="3732223" y="3080885"/>
                </a:cubicBezTo>
                <a:lnTo>
                  <a:pt x="3731228" y="3084028"/>
                </a:lnTo>
                <a:lnTo>
                  <a:pt x="3726422" y="3093415"/>
                </a:lnTo>
                <a:lnTo>
                  <a:pt x="3726818" y="3089630"/>
                </a:lnTo>
                <a:lnTo>
                  <a:pt x="3724075" y="3089133"/>
                </a:lnTo>
                <a:lnTo>
                  <a:pt x="3727750" y="3078913"/>
                </a:lnTo>
                <a:lnTo>
                  <a:pt x="3725448" y="3083088"/>
                </a:lnTo>
                <a:lnTo>
                  <a:pt x="3710616" y="3128124"/>
                </a:lnTo>
                <a:cubicBezTo>
                  <a:pt x="3708862" y="3135486"/>
                  <a:pt x="3708153" y="3142731"/>
                  <a:pt x="3705801" y="3149094"/>
                </a:cubicBezTo>
                <a:lnTo>
                  <a:pt x="3703253" y="3154231"/>
                </a:lnTo>
                <a:lnTo>
                  <a:pt x="3702477" y="3153346"/>
                </a:lnTo>
                <a:cubicBezTo>
                  <a:pt x="3706052" y="3142511"/>
                  <a:pt x="3708758" y="3133277"/>
                  <a:pt x="3703880" y="3145780"/>
                </a:cubicBezTo>
                <a:lnTo>
                  <a:pt x="3701316" y="3152638"/>
                </a:lnTo>
                <a:lnTo>
                  <a:pt x="3701311" y="3152634"/>
                </a:lnTo>
                <a:lnTo>
                  <a:pt x="3701296" y="3152693"/>
                </a:lnTo>
                <a:lnTo>
                  <a:pt x="3696222" y="3166273"/>
                </a:lnTo>
                <a:cubicBezTo>
                  <a:pt x="3697094" y="3164911"/>
                  <a:pt x="3698619" y="3161473"/>
                  <a:pt x="3699800" y="3158389"/>
                </a:cubicBezTo>
                <a:lnTo>
                  <a:pt x="3701296" y="3152693"/>
                </a:lnTo>
                <a:lnTo>
                  <a:pt x="3701316" y="3152638"/>
                </a:lnTo>
                <a:lnTo>
                  <a:pt x="3702477" y="3153346"/>
                </a:lnTo>
                <a:cubicBezTo>
                  <a:pt x="3699665" y="3161530"/>
                  <a:pt x="3695991" y="3170654"/>
                  <a:pt x="3694977" y="3170769"/>
                </a:cubicBezTo>
                <a:cubicBezTo>
                  <a:pt x="3695991" y="3170654"/>
                  <a:pt x="3695208" y="3166388"/>
                  <a:pt x="3695208" y="3166388"/>
                </a:cubicBezTo>
                <a:cubicBezTo>
                  <a:pt x="3694754" y="3163910"/>
                  <a:pt x="3693181" y="3166616"/>
                  <a:pt x="3692550" y="3163176"/>
                </a:cubicBezTo>
                <a:cubicBezTo>
                  <a:pt x="3693111" y="3160584"/>
                  <a:pt x="3695059" y="3153340"/>
                  <a:pt x="3696153" y="3148018"/>
                </a:cubicBezTo>
                <a:cubicBezTo>
                  <a:pt x="3704367" y="3116607"/>
                  <a:pt x="3713530" y="3080032"/>
                  <a:pt x="3725256" y="3049910"/>
                </a:cubicBezTo>
                <a:lnTo>
                  <a:pt x="3730488" y="3037901"/>
                </a:lnTo>
                <a:lnTo>
                  <a:pt x="3729435" y="3038067"/>
                </a:lnTo>
                <a:cubicBezTo>
                  <a:pt x="3729435" y="3038067"/>
                  <a:pt x="3729085" y="3038569"/>
                  <a:pt x="3728731" y="3039338"/>
                </a:cubicBezTo>
                <a:lnTo>
                  <a:pt x="3728416" y="3040603"/>
                </a:lnTo>
                <a:lnTo>
                  <a:pt x="3727381" y="3042302"/>
                </a:lnTo>
                <a:lnTo>
                  <a:pt x="3726972" y="3042360"/>
                </a:lnTo>
                <a:cubicBezTo>
                  <a:pt x="3726822" y="3042486"/>
                  <a:pt x="3726821" y="3042733"/>
                  <a:pt x="3726817" y="3043227"/>
                </a:cubicBezTo>
                <a:lnTo>
                  <a:pt x="3727381" y="3042302"/>
                </a:lnTo>
                <a:lnTo>
                  <a:pt x="3728015" y="3042214"/>
                </a:lnTo>
                <a:lnTo>
                  <a:pt x="3724155" y="3046269"/>
                </a:lnTo>
                <a:lnTo>
                  <a:pt x="3721510" y="3053002"/>
                </a:lnTo>
                <a:cubicBezTo>
                  <a:pt x="3708665" y="3088308"/>
                  <a:pt x="3701459" y="3118621"/>
                  <a:pt x="3690835" y="3153817"/>
                </a:cubicBezTo>
                <a:cubicBezTo>
                  <a:pt x="3688503" y="3164617"/>
                  <a:pt x="3686377" y="3170897"/>
                  <a:pt x="3682167" y="3182751"/>
                </a:cubicBezTo>
                <a:cubicBezTo>
                  <a:pt x="3679029" y="3189146"/>
                  <a:pt x="3679279" y="3183919"/>
                  <a:pt x="3681209" y="3177521"/>
                </a:cubicBezTo>
                <a:cubicBezTo>
                  <a:pt x="3681769" y="3174929"/>
                  <a:pt x="3682952" y="3174796"/>
                  <a:pt x="3683033" y="3169589"/>
                </a:cubicBezTo>
                <a:cubicBezTo>
                  <a:pt x="3680607" y="3161996"/>
                  <a:pt x="3684664" y="3149317"/>
                  <a:pt x="3686996" y="3138517"/>
                </a:cubicBezTo>
                <a:cubicBezTo>
                  <a:pt x="3693580" y="3110450"/>
                  <a:pt x="3701915" y="3082993"/>
                  <a:pt x="3711709" y="3056215"/>
                </a:cubicBezTo>
                <a:lnTo>
                  <a:pt x="3744923" y="2978599"/>
                </a:lnTo>
                <a:lnTo>
                  <a:pt x="3744916" y="2978194"/>
                </a:lnTo>
                <a:lnTo>
                  <a:pt x="3745299" y="2973672"/>
                </a:lnTo>
                <a:lnTo>
                  <a:pt x="3731580" y="3000782"/>
                </a:lnTo>
                <a:cubicBezTo>
                  <a:pt x="3724752" y="3015162"/>
                  <a:pt x="3718384" y="3029824"/>
                  <a:pt x="3712681" y="3045289"/>
                </a:cubicBezTo>
                <a:cubicBezTo>
                  <a:pt x="3700547" y="3078829"/>
                  <a:pt x="3691622" y="3112005"/>
                  <a:pt x="3680520" y="3144586"/>
                </a:cubicBezTo>
                <a:cubicBezTo>
                  <a:pt x="3684963" y="3116129"/>
                  <a:pt x="3691155" y="3085929"/>
                  <a:pt x="3703065" y="3057753"/>
                </a:cubicBezTo>
                <a:lnTo>
                  <a:pt x="3705052" y="3051682"/>
                </a:lnTo>
                <a:lnTo>
                  <a:pt x="3705072" y="3051815"/>
                </a:lnTo>
                <a:lnTo>
                  <a:pt x="3701666" y="3069215"/>
                </a:lnTo>
                <a:cubicBezTo>
                  <a:pt x="3697989" y="3090006"/>
                  <a:pt x="3704127" y="3069061"/>
                  <a:pt x="3705667" y="3055920"/>
                </a:cubicBezTo>
                <a:lnTo>
                  <a:pt x="3705072" y="3051815"/>
                </a:lnTo>
                <a:lnTo>
                  <a:pt x="3705166" y="3051335"/>
                </a:lnTo>
                <a:lnTo>
                  <a:pt x="3705052" y="3051682"/>
                </a:lnTo>
                <a:lnTo>
                  <a:pt x="3704619" y="3048696"/>
                </a:lnTo>
                <a:lnTo>
                  <a:pt x="3699880" y="3058659"/>
                </a:lnTo>
                <a:lnTo>
                  <a:pt x="3699743" y="3058946"/>
                </a:lnTo>
                <a:lnTo>
                  <a:pt x="3696093" y="3071464"/>
                </a:lnTo>
                <a:cubicBezTo>
                  <a:pt x="3689677" y="3094806"/>
                  <a:pt x="3681697" y="3121836"/>
                  <a:pt x="3675130" y="3144351"/>
                </a:cubicBezTo>
                <a:cubicBezTo>
                  <a:pt x="3679038" y="3118624"/>
                  <a:pt x="3686769" y="3096820"/>
                  <a:pt x="3692347" y="3074556"/>
                </a:cubicBezTo>
                <a:cubicBezTo>
                  <a:pt x="3694224" y="3073502"/>
                  <a:pt x="3693896" y="3071712"/>
                  <a:pt x="3693593" y="3070061"/>
                </a:cubicBezTo>
                <a:cubicBezTo>
                  <a:pt x="3689671" y="3072189"/>
                  <a:pt x="3696637" y="3057494"/>
                  <a:pt x="3698051" y="3052981"/>
                </a:cubicBezTo>
                <a:lnTo>
                  <a:pt x="3711645" y="3019027"/>
                </a:lnTo>
                <a:lnTo>
                  <a:pt x="3711532" y="3018908"/>
                </a:lnTo>
                <a:lnTo>
                  <a:pt x="3708726" y="3016163"/>
                </a:lnTo>
                <a:lnTo>
                  <a:pt x="3708708" y="3016201"/>
                </a:lnTo>
                <a:cubicBezTo>
                  <a:pt x="3703308" y="3028261"/>
                  <a:pt x="3698328" y="3040377"/>
                  <a:pt x="3694538" y="3051692"/>
                </a:cubicBezTo>
                <a:cubicBezTo>
                  <a:pt x="3683586" y="3085098"/>
                  <a:pt x="3678488" y="3109976"/>
                  <a:pt x="3668631" y="3138062"/>
                </a:cubicBezTo>
                <a:lnTo>
                  <a:pt x="3668330" y="3139446"/>
                </a:lnTo>
                <a:lnTo>
                  <a:pt x="3667773" y="3139872"/>
                </a:lnTo>
                <a:lnTo>
                  <a:pt x="3665008" y="3143719"/>
                </a:lnTo>
                <a:lnTo>
                  <a:pt x="3665188" y="3142805"/>
                </a:lnTo>
                <a:cubicBezTo>
                  <a:pt x="3672539" y="3112334"/>
                  <a:pt x="3680759" y="3081905"/>
                  <a:pt x="3690465" y="3052995"/>
                </a:cubicBezTo>
                <a:cubicBezTo>
                  <a:pt x="3696952" y="3035685"/>
                  <a:pt x="3704222" y="3019833"/>
                  <a:pt x="3711385" y="3004221"/>
                </a:cubicBezTo>
                <a:lnTo>
                  <a:pt x="3713121" y="3000169"/>
                </a:lnTo>
                <a:lnTo>
                  <a:pt x="3714883" y="2991334"/>
                </a:lnTo>
                <a:lnTo>
                  <a:pt x="3716344" y="2987658"/>
                </a:lnTo>
                <a:lnTo>
                  <a:pt x="3716224" y="2987792"/>
                </a:lnTo>
                <a:cubicBezTo>
                  <a:pt x="3715971" y="2987987"/>
                  <a:pt x="3715762" y="2988043"/>
                  <a:pt x="3715614" y="2987924"/>
                </a:cubicBezTo>
                <a:cubicBezTo>
                  <a:pt x="3715269" y="2987643"/>
                  <a:pt x="3715326" y="2986542"/>
                  <a:pt x="3715629" y="2984998"/>
                </a:cubicBezTo>
                <a:lnTo>
                  <a:pt x="3716110" y="2983096"/>
                </a:lnTo>
                <a:lnTo>
                  <a:pt x="3714829" y="2985254"/>
                </a:lnTo>
                <a:cubicBezTo>
                  <a:pt x="3709563" y="2995103"/>
                  <a:pt x="3704737" y="3005236"/>
                  <a:pt x="3700635" y="3015321"/>
                </a:cubicBezTo>
                <a:cubicBezTo>
                  <a:pt x="3692576" y="3035336"/>
                  <a:pt x="3684693" y="3056316"/>
                  <a:pt x="3678127" y="3078831"/>
                </a:cubicBezTo>
                <a:cubicBezTo>
                  <a:pt x="3672954" y="3097186"/>
                  <a:pt x="3667648" y="3116468"/>
                  <a:pt x="3662365" y="3135872"/>
                </a:cubicBezTo>
                <a:lnTo>
                  <a:pt x="3662307" y="3136087"/>
                </a:lnTo>
                <a:lnTo>
                  <a:pt x="3659647" y="3141051"/>
                </a:lnTo>
                <a:cubicBezTo>
                  <a:pt x="3658871" y="3142631"/>
                  <a:pt x="3658489" y="3143607"/>
                  <a:pt x="3658823" y="3143396"/>
                </a:cubicBezTo>
                <a:cubicBezTo>
                  <a:pt x="3656295" y="3144118"/>
                  <a:pt x="3652791" y="3141786"/>
                  <a:pt x="3655682" y="3139952"/>
                </a:cubicBezTo>
                <a:cubicBezTo>
                  <a:pt x="3651456" y="3142632"/>
                  <a:pt x="3655822" y="3138982"/>
                  <a:pt x="3652350" y="3144858"/>
                </a:cubicBezTo>
                <a:cubicBezTo>
                  <a:pt x="3647625" y="3152410"/>
                  <a:pt x="3648486" y="3146427"/>
                  <a:pt x="3648486" y="3146427"/>
                </a:cubicBezTo>
                <a:cubicBezTo>
                  <a:pt x="3649069" y="3142385"/>
                  <a:pt x="3655150" y="3133824"/>
                  <a:pt x="3655430" y="3131884"/>
                </a:cubicBezTo>
                <a:cubicBezTo>
                  <a:pt x="3655430" y="3131884"/>
                  <a:pt x="3653180" y="3130666"/>
                  <a:pt x="3650954" y="3129288"/>
                </a:cubicBezTo>
                <a:cubicBezTo>
                  <a:pt x="3652567" y="3126500"/>
                  <a:pt x="3655680" y="3121735"/>
                  <a:pt x="3655680" y="3121735"/>
                </a:cubicBezTo>
                <a:cubicBezTo>
                  <a:pt x="3653733" y="3118415"/>
                  <a:pt x="3651514" y="3125406"/>
                  <a:pt x="3651514" y="3125406"/>
                </a:cubicBezTo>
                <a:cubicBezTo>
                  <a:pt x="3648507" y="3128049"/>
                  <a:pt x="3638363" y="3138157"/>
                  <a:pt x="3639557" y="3138281"/>
                </a:cubicBezTo>
                <a:cubicBezTo>
                  <a:pt x="3636113" y="3136939"/>
                  <a:pt x="3641753" y="3131452"/>
                  <a:pt x="3645203" y="3125737"/>
                </a:cubicBezTo>
                <a:cubicBezTo>
                  <a:pt x="3646979" y="3121818"/>
                  <a:pt x="3655595" y="3105480"/>
                  <a:pt x="3648144" y="3113733"/>
                </a:cubicBezTo>
                <a:cubicBezTo>
                  <a:pt x="3645172" y="3117528"/>
                  <a:pt x="3643196" y="3121426"/>
                  <a:pt x="3640086" y="3126191"/>
                </a:cubicBezTo>
                <a:cubicBezTo>
                  <a:pt x="3637209" y="3130735"/>
                  <a:pt x="3634885" y="3134248"/>
                  <a:pt x="3632863" y="3137217"/>
                </a:cubicBezTo>
                <a:lnTo>
                  <a:pt x="3628075" y="3144095"/>
                </a:lnTo>
                <a:lnTo>
                  <a:pt x="3628771" y="3141719"/>
                </a:lnTo>
                <a:lnTo>
                  <a:pt x="3633033" y="3124314"/>
                </a:lnTo>
                <a:lnTo>
                  <a:pt x="3636553" y="3115651"/>
                </a:lnTo>
                <a:cubicBezTo>
                  <a:pt x="3639235" y="3110349"/>
                  <a:pt x="3637665" y="3112484"/>
                  <a:pt x="3635143" y="3115791"/>
                </a:cubicBezTo>
                <a:lnTo>
                  <a:pt x="3635109" y="3115833"/>
                </a:lnTo>
                <a:lnTo>
                  <a:pt x="3635293" y="3115083"/>
                </a:lnTo>
                <a:cubicBezTo>
                  <a:pt x="3637640" y="3106125"/>
                  <a:pt x="3640226" y="3096947"/>
                  <a:pt x="3643255" y="3087123"/>
                </a:cubicBezTo>
                <a:cubicBezTo>
                  <a:pt x="3643079" y="3086160"/>
                  <a:pt x="3646602" y="3076208"/>
                  <a:pt x="3644573" y="3076438"/>
                </a:cubicBezTo>
                <a:cubicBezTo>
                  <a:pt x="3642377" y="3076686"/>
                  <a:pt x="3640667" y="3089944"/>
                  <a:pt x="3639940" y="3092554"/>
                </a:cubicBezTo>
                <a:lnTo>
                  <a:pt x="3632335" y="3119269"/>
                </a:lnTo>
                <a:lnTo>
                  <a:pt x="3631060" y="3120850"/>
                </a:lnTo>
                <a:cubicBezTo>
                  <a:pt x="3629734" y="3122309"/>
                  <a:pt x="3628585" y="3123276"/>
                  <a:pt x="3628022" y="3122972"/>
                </a:cubicBezTo>
                <a:cubicBezTo>
                  <a:pt x="3625434" y="3122704"/>
                  <a:pt x="3643944" y="3090979"/>
                  <a:pt x="3634935" y="3100220"/>
                </a:cubicBezTo>
                <a:cubicBezTo>
                  <a:pt x="3633299" y="3103170"/>
                  <a:pt x="3621991" y="3121362"/>
                  <a:pt x="3619602" y="3121115"/>
                </a:cubicBezTo>
                <a:cubicBezTo>
                  <a:pt x="3618208" y="3120971"/>
                  <a:pt x="3615650" y="3113484"/>
                  <a:pt x="3615510" y="3114454"/>
                </a:cubicBezTo>
                <a:cubicBezTo>
                  <a:pt x="3615650" y="3113484"/>
                  <a:pt x="3615789" y="3112514"/>
                  <a:pt x="3615929" y="3111543"/>
                </a:cubicBezTo>
                <a:cubicBezTo>
                  <a:pt x="3612922" y="3114187"/>
                  <a:pt x="3606059" y="3126767"/>
                  <a:pt x="3610230" y="3116040"/>
                </a:cubicBezTo>
                <a:cubicBezTo>
                  <a:pt x="3615759" y="3104305"/>
                  <a:pt x="3607061" y="3119815"/>
                  <a:pt x="3603809" y="3125550"/>
                </a:cubicBezTo>
                <a:lnTo>
                  <a:pt x="3603043" y="3126851"/>
                </a:lnTo>
                <a:lnTo>
                  <a:pt x="3613544" y="3087808"/>
                </a:lnTo>
                <a:cubicBezTo>
                  <a:pt x="3613928" y="3084253"/>
                  <a:pt x="3614718" y="3077279"/>
                  <a:pt x="3611906" y="3085464"/>
                </a:cubicBezTo>
                <a:cubicBezTo>
                  <a:pt x="3608510" y="3096103"/>
                  <a:pt x="3606321" y="3106747"/>
                  <a:pt x="3601784" y="3116811"/>
                </a:cubicBezTo>
                <a:cubicBezTo>
                  <a:pt x="3602232" y="3112195"/>
                  <a:pt x="3603058" y="3107764"/>
                  <a:pt x="3604077" y="3103426"/>
                </a:cubicBezTo>
                <a:lnTo>
                  <a:pt x="3606668" y="3093776"/>
                </a:lnTo>
                <a:lnTo>
                  <a:pt x="3607388" y="3092280"/>
                </a:lnTo>
                <a:cubicBezTo>
                  <a:pt x="3609209" y="3088405"/>
                  <a:pt x="3609883" y="3086444"/>
                  <a:pt x="3609851" y="3085679"/>
                </a:cubicBezTo>
                <a:lnTo>
                  <a:pt x="3608757" y="3086035"/>
                </a:lnTo>
                <a:lnTo>
                  <a:pt x="3610999" y="3077761"/>
                </a:lnTo>
                <a:cubicBezTo>
                  <a:pt x="3612038" y="3073421"/>
                  <a:pt x="3612897" y="3068987"/>
                  <a:pt x="3613387" y="3064366"/>
                </a:cubicBezTo>
                <a:lnTo>
                  <a:pt x="3610869" y="3072289"/>
                </a:lnTo>
                <a:lnTo>
                  <a:pt x="3605632" y="3088776"/>
                </a:lnTo>
                <a:lnTo>
                  <a:pt x="3604718" y="3089717"/>
                </a:lnTo>
                <a:cubicBezTo>
                  <a:pt x="3603626" y="3090873"/>
                  <a:pt x="3602710" y="3091793"/>
                  <a:pt x="3602411" y="3091762"/>
                </a:cubicBezTo>
                <a:cubicBezTo>
                  <a:pt x="3601217" y="3091638"/>
                  <a:pt x="3609694" y="3076270"/>
                  <a:pt x="3610276" y="3072227"/>
                </a:cubicBezTo>
                <a:cubicBezTo>
                  <a:pt x="3605770" y="3076848"/>
                  <a:pt x="3606523" y="3080044"/>
                  <a:pt x="3601939" y="3086626"/>
                </a:cubicBezTo>
                <a:cubicBezTo>
                  <a:pt x="3601939" y="3086626"/>
                  <a:pt x="3594797" y="3101148"/>
                  <a:pt x="3593601" y="3101024"/>
                </a:cubicBezTo>
                <a:lnTo>
                  <a:pt x="3594130" y="3088935"/>
                </a:lnTo>
                <a:cubicBezTo>
                  <a:pt x="3592936" y="3088811"/>
                  <a:pt x="3570005" y="3125986"/>
                  <a:pt x="3578901" y="3107706"/>
                </a:cubicBezTo>
                <a:cubicBezTo>
                  <a:pt x="3585261" y="3097206"/>
                  <a:pt x="3589153" y="3088419"/>
                  <a:pt x="3591792" y="3078517"/>
                </a:cubicBezTo>
                <a:cubicBezTo>
                  <a:pt x="3594011" y="3071526"/>
                  <a:pt x="3599569" y="3068000"/>
                  <a:pt x="3600711" y="3060076"/>
                </a:cubicBezTo>
                <a:cubicBezTo>
                  <a:pt x="3600711" y="3060076"/>
                  <a:pt x="3600872" y="3060093"/>
                  <a:pt x="3601075" y="3060114"/>
                </a:cubicBezTo>
                <a:lnTo>
                  <a:pt x="3601529" y="3060161"/>
                </a:lnTo>
                <a:lnTo>
                  <a:pt x="3601803" y="3060190"/>
                </a:lnTo>
                <a:cubicBezTo>
                  <a:pt x="3601923" y="3060202"/>
                  <a:pt x="3601843" y="3060193"/>
                  <a:pt x="3601681" y="3060177"/>
                </a:cubicBezTo>
                <a:lnTo>
                  <a:pt x="3601529" y="3060161"/>
                </a:lnTo>
                <a:lnTo>
                  <a:pt x="3600711" y="3060076"/>
                </a:lnTo>
                <a:cubicBezTo>
                  <a:pt x="3594399" y="3060407"/>
                  <a:pt x="3591652" y="3079488"/>
                  <a:pt x="3587590" y="3081036"/>
                </a:cubicBezTo>
                <a:cubicBezTo>
                  <a:pt x="3587427" y="3082167"/>
                  <a:pt x="3581419" y="3080396"/>
                  <a:pt x="3581560" y="3079426"/>
                </a:cubicBezTo>
                <a:cubicBezTo>
                  <a:pt x="3577114" y="3085037"/>
                  <a:pt x="3577284" y="3092276"/>
                  <a:pt x="3572978" y="3096918"/>
                </a:cubicBezTo>
                <a:cubicBezTo>
                  <a:pt x="3571306" y="3098713"/>
                  <a:pt x="3570111" y="3098589"/>
                  <a:pt x="3567582" y="3099312"/>
                </a:cubicBezTo>
                <a:cubicBezTo>
                  <a:pt x="3562024" y="3102839"/>
                  <a:pt x="3559828" y="3109668"/>
                  <a:pt x="3556355" y="3115545"/>
                </a:cubicBezTo>
                <a:cubicBezTo>
                  <a:pt x="3548321" y="3127841"/>
                  <a:pt x="3544185" y="3139721"/>
                  <a:pt x="3535097" y="3150924"/>
                </a:cubicBezTo>
                <a:cubicBezTo>
                  <a:pt x="3540846" y="3136257"/>
                  <a:pt x="3547267" y="3126747"/>
                  <a:pt x="3553215" y="3112102"/>
                </a:cubicBezTo>
                <a:cubicBezTo>
                  <a:pt x="3553796" y="3108058"/>
                  <a:pt x="3558381" y="3101477"/>
                  <a:pt x="3563467" y="3092814"/>
                </a:cubicBezTo>
                <a:cubicBezTo>
                  <a:pt x="3565383" y="3087925"/>
                  <a:pt x="3580141" y="3064017"/>
                  <a:pt x="3568161" y="3077053"/>
                </a:cubicBezTo>
                <a:cubicBezTo>
                  <a:pt x="3566525" y="3080002"/>
                  <a:pt x="3558491" y="3092298"/>
                  <a:pt x="3556992" y="3094276"/>
                </a:cubicBezTo>
                <a:cubicBezTo>
                  <a:pt x="3555658" y="3095123"/>
                  <a:pt x="3553071" y="3094855"/>
                  <a:pt x="3553071" y="3094855"/>
                </a:cubicBezTo>
                <a:cubicBezTo>
                  <a:pt x="3548766" y="3099495"/>
                  <a:pt x="3546709" y="3105355"/>
                  <a:pt x="3544595" y="3110223"/>
                </a:cubicBezTo>
                <a:cubicBezTo>
                  <a:pt x="3541623" y="3114018"/>
                  <a:pt x="3538985" y="3123920"/>
                  <a:pt x="3535064" y="3124499"/>
                </a:cubicBezTo>
                <a:cubicBezTo>
                  <a:pt x="3531141" y="3125076"/>
                  <a:pt x="3539871" y="3117775"/>
                  <a:pt x="3535646" y="3120456"/>
                </a:cubicBezTo>
                <a:cubicBezTo>
                  <a:pt x="3530087" y="3123982"/>
                  <a:pt x="3522053" y="3136279"/>
                  <a:pt x="3530530" y="3120911"/>
                </a:cubicBezTo>
                <a:cubicBezTo>
                  <a:pt x="3536035" y="3109335"/>
                  <a:pt x="3540539" y="3104715"/>
                  <a:pt x="3544953" y="3090895"/>
                </a:cubicBezTo>
                <a:cubicBezTo>
                  <a:pt x="3541784" y="3092905"/>
                  <a:pt x="3535395" y="3103074"/>
                  <a:pt x="3531146" y="3109634"/>
                </a:cubicBezTo>
                <a:lnTo>
                  <a:pt x="3530587" y="3110459"/>
                </a:lnTo>
                <a:lnTo>
                  <a:pt x="3533654" y="3095142"/>
                </a:lnTo>
                <a:lnTo>
                  <a:pt x="3527466" y="3114811"/>
                </a:lnTo>
                <a:lnTo>
                  <a:pt x="3524410" y="3117101"/>
                </a:lnTo>
                <a:cubicBezTo>
                  <a:pt x="3522773" y="3117685"/>
                  <a:pt x="3525747" y="3113071"/>
                  <a:pt x="3527334" y="3109419"/>
                </a:cubicBezTo>
                <a:cubicBezTo>
                  <a:pt x="3512244" y="3127221"/>
                  <a:pt x="3505435" y="3147849"/>
                  <a:pt x="3491540" y="3165776"/>
                </a:cubicBezTo>
                <a:lnTo>
                  <a:pt x="3489327" y="3168921"/>
                </a:lnTo>
                <a:lnTo>
                  <a:pt x="3489358" y="3168698"/>
                </a:lnTo>
                <a:cubicBezTo>
                  <a:pt x="3489768" y="3165280"/>
                  <a:pt x="3494127" y="3154252"/>
                  <a:pt x="3494208" y="3149045"/>
                </a:cubicBezTo>
                <a:cubicBezTo>
                  <a:pt x="3493961" y="3142048"/>
                  <a:pt x="3490534" y="3158170"/>
                  <a:pt x="3489822" y="3159935"/>
                </a:cubicBezTo>
                <a:cubicBezTo>
                  <a:pt x="3488928" y="3163759"/>
                  <a:pt x="3488150" y="3166744"/>
                  <a:pt x="3487414" y="3169339"/>
                </a:cubicBezTo>
                <a:lnTo>
                  <a:pt x="3486182" y="3173394"/>
                </a:lnTo>
                <a:lnTo>
                  <a:pt x="3478069" y="3184936"/>
                </a:lnTo>
                <a:lnTo>
                  <a:pt x="3477180" y="3184120"/>
                </a:lnTo>
                <a:cubicBezTo>
                  <a:pt x="3477435" y="3184091"/>
                  <a:pt x="3477277" y="3184706"/>
                  <a:pt x="3476872" y="3185687"/>
                </a:cubicBezTo>
                <a:lnTo>
                  <a:pt x="3475455" y="3188654"/>
                </a:lnTo>
                <a:lnTo>
                  <a:pt x="3469391" y="3197279"/>
                </a:lnTo>
                <a:lnTo>
                  <a:pt x="3470296" y="3193607"/>
                </a:lnTo>
                <a:lnTo>
                  <a:pt x="3467620" y="3192774"/>
                </a:lnTo>
                <a:lnTo>
                  <a:pt x="3472667" y="3183184"/>
                </a:lnTo>
                <a:lnTo>
                  <a:pt x="3465932" y="3192165"/>
                </a:lnTo>
                <a:lnTo>
                  <a:pt x="3466890" y="3186319"/>
                </a:lnTo>
                <a:lnTo>
                  <a:pt x="3467144" y="3183795"/>
                </a:lnTo>
                <a:lnTo>
                  <a:pt x="3486353" y="3153913"/>
                </a:lnTo>
                <a:cubicBezTo>
                  <a:pt x="3498609" y="3134219"/>
                  <a:pt x="3510267" y="3114297"/>
                  <a:pt x="3520741" y="3093474"/>
                </a:cubicBezTo>
                <a:cubicBezTo>
                  <a:pt x="3522517" y="3089554"/>
                  <a:pt x="3535055" y="3072638"/>
                  <a:pt x="3533109" y="3069317"/>
                </a:cubicBezTo>
                <a:cubicBezTo>
                  <a:pt x="3531716" y="3069173"/>
                  <a:pt x="3530218" y="3071152"/>
                  <a:pt x="3530218" y="3071152"/>
                </a:cubicBezTo>
                <a:lnTo>
                  <a:pt x="3526872" y="3076476"/>
                </a:lnTo>
                <a:lnTo>
                  <a:pt x="3525921" y="3080131"/>
                </a:lnTo>
                <a:lnTo>
                  <a:pt x="3523372" y="3085269"/>
                </a:lnTo>
                <a:lnTo>
                  <a:pt x="3522596" y="3084382"/>
                </a:lnTo>
                <a:lnTo>
                  <a:pt x="3522798" y="3083758"/>
                </a:lnTo>
                <a:lnTo>
                  <a:pt x="3522541" y="3084234"/>
                </a:lnTo>
                <a:lnTo>
                  <a:pt x="3522596" y="3084382"/>
                </a:lnTo>
                <a:cubicBezTo>
                  <a:pt x="3519784" y="3092567"/>
                  <a:pt x="3516109" y="3101692"/>
                  <a:pt x="3515096" y="3101806"/>
                </a:cubicBezTo>
                <a:cubicBezTo>
                  <a:pt x="3515602" y="3101749"/>
                  <a:pt x="3515661" y="3100654"/>
                  <a:pt x="3515591" y="3099573"/>
                </a:cubicBezTo>
                <a:lnTo>
                  <a:pt x="3515452" y="3098261"/>
                </a:lnTo>
                <a:lnTo>
                  <a:pt x="3513165" y="3102043"/>
                </a:lnTo>
                <a:cubicBezTo>
                  <a:pt x="3509630" y="3108630"/>
                  <a:pt x="3506083" y="3116694"/>
                  <a:pt x="3501957" y="3120083"/>
                </a:cubicBezTo>
                <a:cubicBezTo>
                  <a:pt x="3500624" y="3120929"/>
                  <a:pt x="3498035" y="3120661"/>
                  <a:pt x="3497896" y="3121631"/>
                </a:cubicBezTo>
                <a:cubicBezTo>
                  <a:pt x="3494925" y="3125426"/>
                  <a:pt x="3489279" y="3137970"/>
                  <a:pt x="3485113" y="3141641"/>
                </a:cubicBezTo>
                <a:cubicBezTo>
                  <a:pt x="3483418" y="3143598"/>
                  <a:pt x="3479834" y="3143227"/>
                  <a:pt x="3479834" y="3143227"/>
                </a:cubicBezTo>
                <a:cubicBezTo>
                  <a:pt x="3479834" y="3143227"/>
                  <a:pt x="3479417" y="3143677"/>
                  <a:pt x="3478960" y="3144388"/>
                </a:cubicBezTo>
                <a:lnTo>
                  <a:pt x="3478476" y="3145592"/>
                </a:lnTo>
                <a:lnTo>
                  <a:pt x="3477212" y="3147133"/>
                </a:lnTo>
                <a:lnTo>
                  <a:pt x="3476796" y="3147139"/>
                </a:lnTo>
                <a:cubicBezTo>
                  <a:pt x="3476630" y="3147244"/>
                  <a:pt x="3476595" y="3147486"/>
                  <a:pt x="3476525" y="3147972"/>
                </a:cubicBezTo>
                <a:lnTo>
                  <a:pt x="3477212" y="3147133"/>
                </a:lnTo>
                <a:lnTo>
                  <a:pt x="3477860" y="3147125"/>
                </a:lnTo>
                <a:cubicBezTo>
                  <a:pt x="3475191" y="3148818"/>
                  <a:pt x="3472383" y="3151481"/>
                  <a:pt x="3472383" y="3151481"/>
                </a:cubicBezTo>
                <a:cubicBezTo>
                  <a:pt x="3468740" y="3150119"/>
                  <a:pt x="3482806" y="3139432"/>
                  <a:pt x="3485304" y="3130501"/>
                </a:cubicBezTo>
                <a:cubicBezTo>
                  <a:pt x="3485444" y="3129530"/>
                  <a:pt x="3484691" y="3126335"/>
                  <a:pt x="3484832" y="3125364"/>
                </a:cubicBezTo>
                <a:cubicBezTo>
                  <a:pt x="3486887" y="3119506"/>
                  <a:pt x="3490500" y="3112659"/>
                  <a:pt x="3494030" y="3104984"/>
                </a:cubicBezTo>
                <a:cubicBezTo>
                  <a:pt x="3494848" y="3103508"/>
                  <a:pt x="3498947" y="3096795"/>
                  <a:pt x="3502858" y="3090327"/>
                </a:cubicBezTo>
                <a:lnTo>
                  <a:pt x="3502870" y="3090308"/>
                </a:lnTo>
                <a:lnTo>
                  <a:pt x="3503349" y="3086292"/>
                </a:lnTo>
                <a:lnTo>
                  <a:pt x="3505170" y="3078200"/>
                </a:lnTo>
                <a:lnTo>
                  <a:pt x="3504399" y="3078525"/>
                </a:lnTo>
                <a:cubicBezTo>
                  <a:pt x="3503686" y="3078874"/>
                  <a:pt x="3503094" y="3079213"/>
                  <a:pt x="3502755" y="3079465"/>
                </a:cubicBezTo>
                <a:cubicBezTo>
                  <a:pt x="3501281" y="3081282"/>
                  <a:pt x="3491307" y="3098629"/>
                  <a:pt x="3496638" y="3086873"/>
                </a:cubicBezTo>
                <a:cubicBezTo>
                  <a:pt x="3502283" y="3074329"/>
                  <a:pt x="3489022" y="3096259"/>
                  <a:pt x="3487385" y="3099208"/>
                </a:cubicBezTo>
                <a:cubicBezTo>
                  <a:pt x="3482438" y="3106900"/>
                  <a:pt x="3477854" y="3113482"/>
                  <a:pt x="3476241" y="3116269"/>
                </a:cubicBezTo>
                <a:cubicBezTo>
                  <a:pt x="3465861" y="3131522"/>
                  <a:pt x="3456579" y="3145823"/>
                  <a:pt x="3447526" y="3159757"/>
                </a:cubicBezTo>
                <a:lnTo>
                  <a:pt x="3445610" y="3162653"/>
                </a:lnTo>
                <a:lnTo>
                  <a:pt x="3445819" y="3158863"/>
                </a:lnTo>
                <a:lnTo>
                  <a:pt x="3445767" y="3157537"/>
                </a:lnTo>
                <a:lnTo>
                  <a:pt x="3451421" y="3148325"/>
                </a:lnTo>
                <a:cubicBezTo>
                  <a:pt x="3454870" y="3142609"/>
                  <a:pt x="3465455" y="3129429"/>
                  <a:pt x="3466178" y="3124416"/>
                </a:cubicBezTo>
                <a:cubicBezTo>
                  <a:pt x="3466457" y="3122475"/>
                  <a:pt x="3462874" y="3122105"/>
                  <a:pt x="3461922" y="3118887"/>
                </a:cubicBezTo>
                <a:cubicBezTo>
                  <a:pt x="3461311" y="3114721"/>
                  <a:pt x="3464178" y="3113050"/>
                  <a:pt x="3467428" y="3107314"/>
                </a:cubicBezTo>
                <a:cubicBezTo>
                  <a:pt x="3469344" y="3102425"/>
                  <a:pt x="3469926" y="3098382"/>
                  <a:pt x="3471563" y="3095434"/>
                </a:cubicBezTo>
                <a:lnTo>
                  <a:pt x="3473517" y="3092003"/>
                </a:lnTo>
                <a:lnTo>
                  <a:pt x="3473379" y="3092119"/>
                </a:lnTo>
                <a:cubicBezTo>
                  <a:pt x="3473099" y="3092280"/>
                  <a:pt x="3472883" y="3092309"/>
                  <a:pt x="3472752" y="3092172"/>
                </a:cubicBezTo>
                <a:cubicBezTo>
                  <a:pt x="3472444" y="3091853"/>
                  <a:pt x="3472649" y="3090776"/>
                  <a:pt x="3473159" y="3089296"/>
                </a:cubicBezTo>
                <a:lnTo>
                  <a:pt x="3474265" y="3086580"/>
                </a:lnTo>
                <a:lnTo>
                  <a:pt x="3472821" y="3087400"/>
                </a:lnTo>
                <a:cubicBezTo>
                  <a:pt x="3471823" y="3087665"/>
                  <a:pt x="3470843" y="3087811"/>
                  <a:pt x="3470175" y="3088233"/>
                </a:cubicBezTo>
                <a:cubicBezTo>
                  <a:pt x="3468678" y="3090212"/>
                  <a:pt x="3466785" y="3094939"/>
                  <a:pt x="3463615" y="3098713"/>
                </a:cubicBezTo>
                <a:cubicBezTo>
                  <a:pt x="3461978" y="3101662"/>
                  <a:pt x="3452587" y="3114966"/>
                  <a:pt x="3456419" y="3105189"/>
                </a:cubicBezTo>
                <a:cubicBezTo>
                  <a:pt x="3458499" y="3099168"/>
                  <a:pt x="3464477" y="3092730"/>
                  <a:pt x="3466090" y="3089944"/>
                </a:cubicBezTo>
                <a:cubicBezTo>
                  <a:pt x="3467008" y="3088479"/>
                  <a:pt x="3467229" y="3086943"/>
                  <a:pt x="3467238" y="3085652"/>
                </a:cubicBezTo>
                <a:lnTo>
                  <a:pt x="3467208" y="3084962"/>
                </a:lnTo>
                <a:lnTo>
                  <a:pt x="3429325" y="3153647"/>
                </a:lnTo>
                <a:cubicBezTo>
                  <a:pt x="3440962" y="3132010"/>
                  <a:pt x="3451137" y="3109227"/>
                  <a:pt x="3459231" y="3087188"/>
                </a:cubicBezTo>
                <a:lnTo>
                  <a:pt x="3459499" y="3086115"/>
                </a:lnTo>
                <a:lnTo>
                  <a:pt x="3456429" y="3090911"/>
                </a:lnTo>
                <a:lnTo>
                  <a:pt x="3453971" y="3094445"/>
                </a:lnTo>
                <a:lnTo>
                  <a:pt x="3454205" y="3093576"/>
                </a:lnTo>
                <a:lnTo>
                  <a:pt x="3456113" y="3086365"/>
                </a:lnTo>
                <a:lnTo>
                  <a:pt x="3461665" y="3077176"/>
                </a:lnTo>
                <a:lnTo>
                  <a:pt x="3461720" y="3077088"/>
                </a:lnTo>
                <a:lnTo>
                  <a:pt x="3460776" y="3072744"/>
                </a:lnTo>
                <a:cubicBezTo>
                  <a:pt x="3460776" y="3072744"/>
                  <a:pt x="3460776" y="3072744"/>
                  <a:pt x="3456954" y="3078982"/>
                </a:cubicBezTo>
                <a:lnTo>
                  <a:pt x="3461217" y="3070592"/>
                </a:lnTo>
                <a:lnTo>
                  <a:pt x="3459964" y="3072153"/>
                </a:lnTo>
                <a:lnTo>
                  <a:pt x="3461582" y="3066567"/>
                </a:lnTo>
                <a:lnTo>
                  <a:pt x="3460619" y="3067626"/>
                </a:lnTo>
                <a:cubicBezTo>
                  <a:pt x="3459787" y="3068632"/>
                  <a:pt x="3459378" y="3069288"/>
                  <a:pt x="3459677" y="3069318"/>
                </a:cubicBezTo>
                <a:lnTo>
                  <a:pt x="3459114" y="3066626"/>
                </a:lnTo>
                <a:lnTo>
                  <a:pt x="3448521" y="3083911"/>
                </a:lnTo>
                <a:cubicBezTo>
                  <a:pt x="3448521" y="3083911"/>
                  <a:pt x="3448521" y="3083911"/>
                  <a:pt x="3452429" y="3074445"/>
                </a:cubicBezTo>
                <a:lnTo>
                  <a:pt x="3454161" y="3066493"/>
                </a:lnTo>
                <a:lnTo>
                  <a:pt x="3452982" y="3068256"/>
                </a:lnTo>
                <a:lnTo>
                  <a:pt x="3452864" y="3068424"/>
                </a:lnTo>
                <a:lnTo>
                  <a:pt x="3434327" y="3103981"/>
                </a:lnTo>
                <a:lnTo>
                  <a:pt x="3442095" y="3084066"/>
                </a:lnTo>
                <a:lnTo>
                  <a:pt x="3436196" y="3093471"/>
                </a:lnTo>
                <a:cubicBezTo>
                  <a:pt x="3435367" y="3094494"/>
                  <a:pt x="3431849" y="3100429"/>
                  <a:pt x="3429348" y="3104011"/>
                </a:cubicBezTo>
                <a:lnTo>
                  <a:pt x="3428062" y="3105618"/>
                </a:lnTo>
                <a:lnTo>
                  <a:pt x="3427848" y="3106806"/>
                </a:lnTo>
                <a:cubicBezTo>
                  <a:pt x="3427155" y="3109730"/>
                  <a:pt x="3426023" y="3112492"/>
                  <a:pt x="3424267" y="3111849"/>
                </a:cubicBezTo>
                <a:lnTo>
                  <a:pt x="3425272" y="3106836"/>
                </a:lnTo>
                <a:lnTo>
                  <a:pt x="3425192" y="3106966"/>
                </a:lnTo>
                <a:lnTo>
                  <a:pt x="3421703" y="3109685"/>
                </a:lnTo>
                <a:lnTo>
                  <a:pt x="3418131" y="3124481"/>
                </a:lnTo>
                <a:cubicBezTo>
                  <a:pt x="3418131" y="3124481"/>
                  <a:pt x="3415087" y="3137046"/>
                  <a:pt x="3413619" y="3134684"/>
                </a:cubicBezTo>
                <a:lnTo>
                  <a:pt x="3414313" y="3131252"/>
                </a:lnTo>
                <a:lnTo>
                  <a:pt x="3416706" y="3126838"/>
                </a:lnTo>
                <a:cubicBezTo>
                  <a:pt x="3417578" y="3125083"/>
                  <a:pt x="3418170" y="3123647"/>
                  <a:pt x="3418187" y="3122930"/>
                </a:cubicBezTo>
                <a:lnTo>
                  <a:pt x="3416329" y="3123320"/>
                </a:lnTo>
                <a:lnTo>
                  <a:pt x="3416663" y="3122118"/>
                </a:lnTo>
                <a:cubicBezTo>
                  <a:pt x="3416966" y="3123769"/>
                  <a:pt x="3420746" y="3109576"/>
                  <a:pt x="3417535" y="3109939"/>
                </a:cubicBezTo>
                <a:cubicBezTo>
                  <a:pt x="3416522" y="3110053"/>
                  <a:pt x="3413755" y="3124132"/>
                  <a:pt x="3413221" y="3126861"/>
                </a:cubicBezTo>
                <a:lnTo>
                  <a:pt x="3412919" y="3127913"/>
                </a:lnTo>
                <a:lnTo>
                  <a:pt x="3412827" y="3128039"/>
                </a:lnTo>
                <a:lnTo>
                  <a:pt x="3411074" y="3131115"/>
                </a:lnTo>
                <a:lnTo>
                  <a:pt x="3415409" y="3110444"/>
                </a:lnTo>
                <a:lnTo>
                  <a:pt x="3407737" y="3128252"/>
                </a:lnTo>
                <a:lnTo>
                  <a:pt x="3405323" y="3136463"/>
                </a:lnTo>
                <a:lnTo>
                  <a:pt x="3406450" y="3131241"/>
                </a:lnTo>
                <a:lnTo>
                  <a:pt x="3384493" y="3182208"/>
                </a:lnTo>
                <a:cubicBezTo>
                  <a:pt x="3383706" y="3183491"/>
                  <a:pt x="3382834" y="3188004"/>
                  <a:pt x="3382637" y="3191416"/>
                </a:cubicBezTo>
                <a:cubicBezTo>
                  <a:pt x="3376679" y="3201139"/>
                  <a:pt x="3371787" y="3211768"/>
                  <a:pt x="3367093" y="3222518"/>
                </a:cubicBezTo>
                <a:cubicBezTo>
                  <a:pt x="3371001" y="3213053"/>
                  <a:pt x="3374515" y="3201580"/>
                  <a:pt x="3379208" y="3190831"/>
                </a:cubicBezTo>
                <a:cubicBezTo>
                  <a:pt x="3379489" y="3187722"/>
                  <a:pt x="3382496" y="3170895"/>
                  <a:pt x="3378786" y="3176949"/>
                </a:cubicBezTo>
                <a:cubicBezTo>
                  <a:pt x="3363608" y="3201714"/>
                  <a:pt x="3351099" y="3227865"/>
                  <a:pt x="3337300" y="3253474"/>
                </a:cubicBezTo>
                <a:cubicBezTo>
                  <a:pt x="3336512" y="3254759"/>
                  <a:pt x="3335052" y="3257142"/>
                  <a:pt x="3334264" y="3258427"/>
                </a:cubicBezTo>
                <a:cubicBezTo>
                  <a:pt x="3338958" y="3247677"/>
                  <a:pt x="3342865" y="3238212"/>
                  <a:pt x="3345591" y="3228023"/>
                </a:cubicBezTo>
                <a:cubicBezTo>
                  <a:pt x="3347840" y="3224354"/>
                  <a:pt x="3350172" y="3208626"/>
                  <a:pt x="3347137" y="3213580"/>
                </a:cubicBezTo>
                <a:cubicBezTo>
                  <a:pt x="3331958" y="3238347"/>
                  <a:pt x="3316696" y="3266341"/>
                  <a:pt x="3302024" y="3292931"/>
                </a:cubicBezTo>
                <a:cubicBezTo>
                  <a:pt x="3311693" y="3268323"/>
                  <a:pt x="3322149" y="3242432"/>
                  <a:pt x="3333194" y="3218668"/>
                </a:cubicBezTo>
                <a:cubicBezTo>
                  <a:pt x="3334656" y="3216283"/>
                  <a:pt x="3336005" y="3205252"/>
                  <a:pt x="3335414" y="3203124"/>
                </a:cubicBezTo>
                <a:lnTo>
                  <a:pt x="3336201" y="3201841"/>
                </a:lnTo>
                <a:cubicBezTo>
                  <a:pt x="3347838" y="3176672"/>
                  <a:pt x="3360346" y="3150522"/>
                  <a:pt x="3374147" y="3124913"/>
                </a:cubicBezTo>
                <a:cubicBezTo>
                  <a:pt x="3371787" y="3128765"/>
                  <a:pt x="3369537" y="3132434"/>
                  <a:pt x="3367288" y="3136104"/>
                </a:cubicBezTo>
                <a:cubicBezTo>
                  <a:pt x="3376872" y="3114724"/>
                  <a:pt x="3387525" y="3094252"/>
                  <a:pt x="3396323" y="3074156"/>
                </a:cubicBezTo>
                <a:cubicBezTo>
                  <a:pt x="3396323" y="3074156"/>
                  <a:pt x="3396323" y="3074156"/>
                  <a:pt x="3390364" y="3083880"/>
                </a:cubicBezTo>
                <a:cubicBezTo>
                  <a:pt x="3390448" y="3080651"/>
                  <a:pt x="3392023" y="3078083"/>
                  <a:pt x="3393484" y="3075698"/>
                </a:cubicBezTo>
                <a:cubicBezTo>
                  <a:pt x="3393568" y="3072470"/>
                  <a:pt x="3395620" y="3063382"/>
                  <a:pt x="3395704" y="3060153"/>
                </a:cubicBezTo>
                <a:lnTo>
                  <a:pt x="3374487" y="3094774"/>
                </a:lnTo>
                <a:lnTo>
                  <a:pt x="3382296" y="3078941"/>
                </a:lnTo>
                <a:cubicBezTo>
                  <a:pt x="3379851" y="3086022"/>
                  <a:pt x="3376816" y="3090975"/>
                  <a:pt x="3373780" y="3095928"/>
                </a:cubicBezTo>
                <a:lnTo>
                  <a:pt x="3374487" y="3094774"/>
                </a:lnTo>
                <a:lnTo>
                  <a:pt x="3344351" y="3155868"/>
                </a:lnTo>
                <a:cubicBezTo>
                  <a:pt x="3346010" y="3150072"/>
                  <a:pt x="3346375" y="3143736"/>
                  <a:pt x="3344998" y="3142893"/>
                </a:cubicBezTo>
                <a:cubicBezTo>
                  <a:pt x="3355510" y="3121324"/>
                  <a:pt x="3365334" y="3099335"/>
                  <a:pt x="3374580" y="3077182"/>
                </a:cubicBezTo>
                <a:lnTo>
                  <a:pt x="3396499" y="3021227"/>
                </a:lnTo>
                <a:lnTo>
                  <a:pt x="3393097" y="3027955"/>
                </a:lnTo>
                <a:cubicBezTo>
                  <a:pt x="3391425" y="3029751"/>
                  <a:pt x="3390231" y="3029627"/>
                  <a:pt x="3387701" y="3030349"/>
                </a:cubicBezTo>
                <a:lnTo>
                  <a:pt x="3384391" y="3034094"/>
                </a:lnTo>
                <a:lnTo>
                  <a:pt x="3366949" y="3071310"/>
                </a:lnTo>
                <a:lnTo>
                  <a:pt x="3372422" y="3053751"/>
                </a:lnTo>
                <a:lnTo>
                  <a:pt x="3366241" y="3064682"/>
                </a:lnTo>
                <a:cubicBezTo>
                  <a:pt x="3363067" y="3070589"/>
                  <a:pt x="3359761" y="3076361"/>
                  <a:pt x="3355217" y="3081961"/>
                </a:cubicBezTo>
                <a:cubicBezTo>
                  <a:pt x="3360965" y="3067294"/>
                  <a:pt x="3367385" y="3057785"/>
                  <a:pt x="3373333" y="3043139"/>
                </a:cubicBezTo>
                <a:cubicBezTo>
                  <a:pt x="3373624" y="3041117"/>
                  <a:pt x="3374916" y="3038461"/>
                  <a:pt x="3376771" y="3035228"/>
                </a:cubicBezTo>
                <a:lnTo>
                  <a:pt x="3379739" y="3030274"/>
                </a:lnTo>
                <a:lnTo>
                  <a:pt x="3382070" y="3022794"/>
                </a:lnTo>
                <a:lnTo>
                  <a:pt x="3382144" y="3017811"/>
                </a:lnTo>
                <a:lnTo>
                  <a:pt x="3377113" y="3025314"/>
                </a:lnTo>
                <a:lnTo>
                  <a:pt x="3376525" y="3025459"/>
                </a:lnTo>
                <a:lnTo>
                  <a:pt x="3349184" y="3082637"/>
                </a:lnTo>
                <a:cubicBezTo>
                  <a:pt x="3348594" y="3080509"/>
                  <a:pt x="3348594" y="3080509"/>
                  <a:pt x="3347132" y="3082895"/>
                </a:cubicBezTo>
                <a:cubicBezTo>
                  <a:pt x="3347132" y="3082895"/>
                  <a:pt x="3347132" y="3082895"/>
                  <a:pt x="3346654" y="3083673"/>
                </a:cubicBezTo>
                <a:lnTo>
                  <a:pt x="3344097" y="3087847"/>
                </a:lnTo>
                <a:cubicBezTo>
                  <a:pt x="3344771" y="3086746"/>
                  <a:pt x="3346317" y="3072304"/>
                  <a:pt x="3343281" y="3077257"/>
                </a:cubicBezTo>
                <a:cubicBezTo>
                  <a:pt x="3328891" y="3100738"/>
                  <a:pt x="3317254" y="3125908"/>
                  <a:pt x="3303369" y="3151213"/>
                </a:cubicBezTo>
                <a:cubicBezTo>
                  <a:pt x="3302497" y="3155725"/>
                  <a:pt x="3301233" y="3163529"/>
                  <a:pt x="3301823" y="3165657"/>
                </a:cubicBezTo>
                <a:cubicBezTo>
                  <a:pt x="3301823" y="3165657"/>
                  <a:pt x="3301823" y="3165657"/>
                  <a:pt x="3297917" y="3175122"/>
                </a:cubicBezTo>
                <a:cubicBezTo>
                  <a:pt x="3293503" y="3179233"/>
                  <a:pt x="3290468" y="3184186"/>
                  <a:pt x="3286167" y="3188112"/>
                </a:cubicBezTo>
                <a:cubicBezTo>
                  <a:pt x="3291143" y="3174255"/>
                  <a:pt x="3296510" y="3162404"/>
                  <a:pt x="3300811" y="3149647"/>
                </a:cubicBezTo>
                <a:cubicBezTo>
                  <a:pt x="3301681" y="3145135"/>
                  <a:pt x="3303902" y="3129591"/>
                  <a:pt x="3302244" y="3135388"/>
                </a:cubicBezTo>
                <a:cubicBezTo>
                  <a:pt x="3287965" y="3158687"/>
                  <a:pt x="3277116" y="3182571"/>
                  <a:pt x="3265958" y="3206519"/>
                </a:cubicBezTo>
                <a:cubicBezTo>
                  <a:pt x="3265283" y="3207619"/>
                  <a:pt x="3263906" y="3206777"/>
                  <a:pt x="3263118" y="3208060"/>
                </a:cubicBezTo>
                <a:cubicBezTo>
                  <a:pt x="3270342" y="3190534"/>
                  <a:pt x="3276301" y="3171981"/>
                  <a:pt x="3281950" y="3153491"/>
                </a:cubicBezTo>
                <a:cubicBezTo>
                  <a:pt x="3283524" y="3150921"/>
                  <a:pt x="3286531" y="3134094"/>
                  <a:pt x="3283496" y="3139046"/>
                </a:cubicBezTo>
                <a:cubicBezTo>
                  <a:pt x="3262078" y="3180176"/>
                  <a:pt x="3241054" y="3223313"/>
                  <a:pt x="3222081" y="3266191"/>
                </a:cubicBezTo>
                <a:cubicBezTo>
                  <a:pt x="3221407" y="3267292"/>
                  <a:pt x="3219833" y="3269861"/>
                  <a:pt x="3218371" y="3272246"/>
                </a:cubicBezTo>
                <a:cubicBezTo>
                  <a:pt x="3216207" y="3272687"/>
                  <a:pt x="3213172" y="3277640"/>
                  <a:pt x="3210923" y="3281309"/>
                </a:cubicBezTo>
                <a:cubicBezTo>
                  <a:pt x="3210923" y="3281309"/>
                  <a:pt x="3210923" y="3281309"/>
                  <a:pt x="3214436" y="3269837"/>
                </a:cubicBezTo>
                <a:cubicBezTo>
                  <a:pt x="3214520" y="3266609"/>
                  <a:pt x="3216740" y="3251064"/>
                  <a:pt x="3213030" y="3257118"/>
                </a:cubicBezTo>
                <a:cubicBezTo>
                  <a:pt x="3201478" y="3279059"/>
                  <a:pt x="3189758" y="3303924"/>
                  <a:pt x="3177531" y="3326965"/>
                </a:cubicBezTo>
                <a:cubicBezTo>
                  <a:pt x="3167075" y="3352857"/>
                  <a:pt x="3156226" y="3376741"/>
                  <a:pt x="3145180" y="3400505"/>
                </a:cubicBezTo>
                <a:cubicBezTo>
                  <a:pt x="3145180" y="3400505"/>
                  <a:pt x="3145180" y="3400505"/>
                  <a:pt x="3142819" y="3404358"/>
                </a:cubicBezTo>
                <a:cubicBezTo>
                  <a:pt x="3156788" y="3366993"/>
                  <a:pt x="3169182" y="3328666"/>
                  <a:pt x="3184220" y="3292209"/>
                </a:cubicBezTo>
                <a:cubicBezTo>
                  <a:pt x="3185794" y="3289640"/>
                  <a:pt x="3186833" y="3273373"/>
                  <a:pt x="3184584" y="3277043"/>
                </a:cubicBezTo>
                <a:cubicBezTo>
                  <a:pt x="3184584" y="3277043"/>
                  <a:pt x="3184584" y="3277043"/>
                  <a:pt x="3201280" y="3234787"/>
                </a:cubicBezTo>
                <a:cubicBezTo>
                  <a:pt x="3201280" y="3234787"/>
                  <a:pt x="3201280" y="3234787"/>
                  <a:pt x="3204315" y="3229834"/>
                </a:cubicBezTo>
                <a:cubicBezTo>
                  <a:pt x="3202657" y="3235631"/>
                  <a:pt x="3202883" y="3244095"/>
                  <a:pt x="3205216" y="3237197"/>
                </a:cubicBezTo>
                <a:cubicBezTo>
                  <a:pt x="3206789" y="3234629"/>
                  <a:pt x="3208250" y="3232244"/>
                  <a:pt x="3209121" y="3227732"/>
                </a:cubicBezTo>
                <a:cubicBezTo>
                  <a:pt x="3208250" y="3232244"/>
                  <a:pt x="3206789" y="3234629"/>
                  <a:pt x="3205917" y="3239142"/>
                </a:cubicBezTo>
                <a:cubicBezTo>
                  <a:pt x="3204934" y="3243837"/>
                  <a:pt x="3202714" y="3259381"/>
                  <a:pt x="3205834" y="3251200"/>
                </a:cubicBezTo>
                <a:cubicBezTo>
                  <a:pt x="3214434" y="3230984"/>
                  <a:pt x="3221854" y="3210046"/>
                  <a:pt x="3230652" y="3189952"/>
                </a:cubicBezTo>
                <a:cubicBezTo>
                  <a:pt x="3224018" y="3209605"/>
                  <a:pt x="3217386" y="3229259"/>
                  <a:pt x="3210247" y="3247089"/>
                </a:cubicBezTo>
                <a:cubicBezTo>
                  <a:pt x="3209179" y="3251481"/>
                  <a:pt x="3207746" y="3265741"/>
                  <a:pt x="3209994" y="3262072"/>
                </a:cubicBezTo>
                <a:cubicBezTo>
                  <a:pt x="3218005" y="3243261"/>
                  <a:pt x="3225144" y="3225430"/>
                  <a:pt x="3232367" y="3207904"/>
                </a:cubicBezTo>
                <a:cubicBezTo>
                  <a:pt x="3232367" y="3207904"/>
                  <a:pt x="3232367" y="3207904"/>
                  <a:pt x="3228854" y="3219376"/>
                </a:cubicBezTo>
                <a:cubicBezTo>
                  <a:pt x="3228067" y="3220661"/>
                  <a:pt x="3225060" y="3237489"/>
                  <a:pt x="3227421" y="3233636"/>
                </a:cubicBezTo>
                <a:cubicBezTo>
                  <a:pt x="3246310" y="3202814"/>
                  <a:pt x="3261262" y="3169586"/>
                  <a:pt x="3277002" y="3135072"/>
                </a:cubicBezTo>
                <a:cubicBezTo>
                  <a:pt x="3277002" y="3135072"/>
                  <a:pt x="3277002" y="3135072"/>
                  <a:pt x="3278432" y="3132352"/>
                </a:cubicBezTo>
                <a:lnTo>
                  <a:pt x="3287173" y="3115728"/>
                </a:lnTo>
                <a:lnTo>
                  <a:pt x="3287263" y="3114833"/>
                </a:lnTo>
                <a:lnTo>
                  <a:pt x="3288556" y="3112822"/>
                </a:lnTo>
                <a:lnTo>
                  <a:pt x="3291073" y="3101902"/>
                </a:lnTo>
                <a:cubicBezTo>
                  <a:pt x="3291386" y="3098025"/>
                  <a:pt x="3291210" y="3095331"/>
                  <a:pt x="3290774" y="3097587"/>
                </a:cubicBezTo>
                <a:cubicBezTo>
                  <a:pt x="3286165" y="3105109"/>
                  <a:pt x="3282455" y="3111163"/>
                  <a:pt x="3280010" y="3118244"/>
                </a:cubicBezTo>
                <a:cubicBezTo>
                  <a:pt x="3280010" y="3118244"/>
                  <a:pt x="3280010" y="3118244"/>
                  <a:pt x="3269244" y="3138901"/>
                </a:cubicBezTo>
                <a:cubicBezTo>
                  <a:pt x="3268457" y="3140185"/>
                  <a:pt x="3268457" y="3140185"/>
                  <a:pt x="3267783" y="3141285"/>
                </a:cubicBezTo>
                <a:cubicBezTo>
                  <a:pt x="3259856" y="3156868"/>
                  <a:pt x="3253505" y="3173414"/>
                  <a:pt x="3245887" y="3188935"/>
                </a:cubicBezTo>
                <a:cubicBezTo>
                  <a:pt x="3251452" y="3173672"/>
                  <a:pt x="3257214" y="3158530"/>
                  <a:pt x="3263370" y="3145395"/>
                </a:cubicBezTo>
                <a:cubicBezTo>
                  <a:pt x="3268935" y="3130132"/>
                  <a:pt x="3276074" y="3115834"/>
                  <a:pt x="3280852" y="3101857"/>
                </a:cubicBezTo>
                <a:cubicBezTo>
                  <a:pt x="3281049" y="3098445"/>
                  <a:pt x="3284254" y="3081738"/>
                  <a:pt x="3281217" y="3086690"/>
                </a:cubicBezTo>
                <a:cubicBezTo>
                  <a:pt x="3273290" y="3102273"/>
                  <a:pt x="3264774" y="3119260"/>
                  <a:pt x="3257158" y="3134780"/>
                </a:cubicBezTo>
                <a:cubicBezTo>
                  <a:pt x="3250609" y="3151207"/>
                  <a:pt x="3244257" y="3167753"/>
                  <a:pt x="3236442" y="3183152"/>
                </a:cubicBezTo>
                <a:cubicBezTo>
                  <a:pt x="3238185" y="3177660"/>
                  <a:pt x="3239844" y="3171863"/>
                  <a:pt x="3241502" y="3166066"/>
                </a:cubicBezTo>
                <a:cubicBezTo>
                  <a:pt x="3242289" y="3164781"/>
                  <a:pt x="3243834" y="3150339"/>
                  <a:pt x="3240012" y="3156577"/>
                </a:cubicBezTo>
                <a:cubicBezTo>
                  <a:pt x="3239576" y="3158832"/>
                  <a:pt x="3238796" y="3160877"/>
                  <a:pt x="3237746" y="3162978"/>
                </a:cubicBezTo>
                <a:lnTo>
                  <a:pt x="3235556" y="3166770"/>
                </a:lnTo>
                <a:lnTo>
                  <a:pt x="3247298" y="3139278"/>
                </a:lnTo>
                <a:cubicBezTo>
                  <a:pt x="3251317" y="3130070"/>
                  <a:pt x="3255400" y="3121091"/>
                  <a:pt x="3259658" y="3112596"/>
                </a:cubicBezTo>
                <a:lnTo>
                  <a:pt x="3271876" y="3084388"/>
                </a:lnTo>
                <a:lnTo>
                  <a:pt x="3267645" y="3090795"/>
                </a:lnTo>
                <a:lnTo>
                  <a:pt x="3265728" y="3093690"/>
                </a:lnTo>
                <a:lnTo>
                  <a:pt x="3265938" y="3089901"/>
                </a:lnTo>
                <a:lnTo>
                  <a:pt x="3265886" y="3088575"/>
                </a:lnTo>
                <a:lnTo>
                  <a:pt x="3271540" y="3079362"/>
                </a:lnTo>
                <a:lnTo>
                  <a:pt x="3275897" y="3073026"/>
                </a:lnTo>
                <a:lnTo>
                  <a:pt x="3282198" y="3050120"/>
                </a:lnTo>
                <a:lnTo>
                  <a:pt x="3282042" y="3049926"/>
                </a:lnTo>
                <a:lnTo>
                  <a:pt x="3282454" y="3048281"/>
                </a:lnTo>
                <a:lnTo>
                  <a:pt x="3281686" y="3046076"/>
                </a:lnTo>
                <a:cubicBezTo>
                  <a:pt x="3280760" y="3048694"/>
                  <a:pt x="3279614" y="3053543"/>
                  <a:pt x="3279473" y="3056863"/>
                </a:cubicBezTo>
                <a:cubicBezTo>
                  <a:pt x="3278012" y="3059247"/>
                  <a:pt x="3273121" y="3069877"/>
                  <a:pt x="3269215" y="3079343"/>
                </a:cubicBezTo>
                <a:cubicBezTo>
                  <a:pt x="3269298" y="3076115"/>
                  <a:pt x="3269692" y="3072823"/>
                  <a:pt x="3267444" y="3076492"/>
                </a:cubicBezTo>
                <a:cubicBezTo>
                  <a:pt x="3240122" y="3121073"/>
                  <a:pt x="3220785" y="3170287"/>
                  <a:pt x="3201448" y="3219501"/>
                </a:cubicBezTo>
                <a:cubicBezTo>
                  <a:pt x="3201448" y="3219501"/>
                  <a:pt x="3201448" y="3219501"/>
                  <a:pt x="3189812" y="3244670"/>
                </a:cubicBezTo>
                <a:cubicBezTo>
                  <a:pt x="3190683" y="3240158"/>
                  <a:pt x="3191948" y="3232355"/>
                  <a:pt x="3190571" y="3231511"/>
                </a:cubicBezTo>
                <a:cubicBezTo>
                  <a:pt x="3199957" y="3210011"/>
                  <a:pt x="3209430" y="3188817"/>
                  <a:pt x="3218030" y="3168600"/>
                </a:cubicBezTo>
                <a:cubicBezTo>
                  <a:pt x="3226237" y="3146378"/>
                  <a:pt x="3235710" y="3125182"/>
                  <a:pt x="3243917" y="3102959"/>
                </a:cubicBezTo>
                <a:cubicBezTo>
                  <a:pt x="3246166" y="3099290"/>
                  <a:pt x="3246924" y="3086132"/>
                  <a:pt x="3244676" y="3089801"/>
                </a:cubicBezTo>
                <a:cubicBezTo>
                  <a:pt x="3239982" y="3100550"/>
                  <a:pt x="3235090" y="3111180"/>
                  <a:pt x="3229723" y="3123031"/>
                </a:cubicBezTo>
                <a:cubicBezTo>
                  <a:pt x="3225029" y="3133780"/>
                  <a:pt x="3219548" y="3145814"/>
                  <a:pt x="3214657" y="3156444"/>
                </a:cubicBezTo>
                <a:cubicBezTo>
                  <a:pt x="3215838" y="3151869"/>
                  <a:pt x="3215331" y="3146513"/>
                  <a:pt x="3213083" y="3150182"/>
                </a:cubicBezTo>
                <a:cubicBezTo>
                  <a:pt x="3210722" y="3154035"/>
                  <a:pt x="3209851" y="3158547"/>
                  <a:pt x="3207602" y="3162217"/>
                </a:cubicBezTo>
                <a:cubicBezTo>
                  <a:pt x="3204567" y="3167169"/>
                  <a:pt x="3203695" y="3171682"/>
                  <a:pt x="3201447" y="3175350"/>
                </a:cubicBezTo>
                <a:cubicBezTo>
                  <a:pt x="3202121" y="3174250"/>
                  <a:pt x="3200744" y="3173406"/>
                  <a:pt x="3201530" y="3172123"/>
                </a:cubicBezTo>
                <a:cubicBezTo>
                  <a:pt x="3226658" y="3116109"/>
                  <a:pt x="3255215" y="3060681"/>
                  <a:pt x="3279162" y="3003945"/>
                </a:cubicBezTo>
                <a:cubicBezTo>
                  <a:pt x="3281411" y="3000276"/>
                  <a:pt x="3282170" y="2987117"/>
                  <a:pt x="3281382" y="2988401"/>
                </a:cubicBezTo>
                <a:lnTo>
                  <a:pt x="3282142" y="2984469"/>
                </a:lnTo>
                <a:lnTo>
                  <a:pt x="3276515" y="3001749"/>
                </a:lnTo>
                <a:cubicBezTo>
                  <a:pt x="3272306" y="3013604"/>
                  <a:pt x="3274016" y="3000346"/>
                  <a:pt x="3275253" y="2994868"/>
                </a:cubicBezTo>
                <a:lnTo>
                  <a:pt x="3277482" y="2986371"/>
                </a:lnTo>
                <a:lnTo>
                  <a:pt x="3262887" y="3021228"/>
                </a:lnTo>
                <a:lnTo>
                  <a:pt x="3263957" y="3014612"/>
                </a:lnTo>
                <a:lnTo>
                  <a:pt x="3263898" y="3013704"/>
                </a:lnTo>
                <a:lnTo>
                  <a:pt x="3262776" y="3012582"/>
                </a:lnTo>
                <a:cubicBezTo>
                  <a:pt x="3250437" y="3035807"/>
                  <a:pt x="3238322" y="3058664"/>
                  <a:pt x="3227163" y="3082612"/>
                </a:cubicBezTo>
                <a:cubicBezTo>
                  <a:pt x="3221794" y="3094463"/>
                  <a:pt x="3214937" y="3105655"/>
                  <a:pt x="3210355" y="3116220"/>
                </a:cubicBezTo>
                <a:cubicBezTo>
                  <a:pt x="3204677" y="3128133"/>
                  <a:pt x="3199197" y="3140168"/>
                  <a:pt x="3195008" y="3152741"/>
                </a:cubicBezTo>
                <a:cubicBezTo>
                  <a:pt x="3188741" y="3166058"/>
                  <a:pt x="3183372" y="3177910"/>
                  <a:pt x="3178398" y="3191767"/>
                </a:cubicBezTo>
                <a:cubicBezTo>
                  <a:pt x="3177891" y="3189943"/>
                  <a:pt x="3177302" y="3187816"/>
                  <a:pt x="3175840" y="3190201"/>
                </a:cubicBezTo>
                <a:cubicBezTo>
                  <a:pt x="3169572" y="3203520"/>
                  <a:pt x="3162433" y="3217817"/>
                  <a:pt x="3156980" y="3232896"/>
                </a:cubicBezTo>
                <a:cubicBezTo>
                  <a:pt x="3167604" y="3200548"/>
                  <a:pt x="3181883" y="3168419"/>
                  <a:pt x="3194671" y="3135631"/>
                </a:cubicBezTo>
                <a:cubicBezTo>
                  <a:pt x="3194671" y="3135631"/>
                  <a:pt x="3194671" y="3135631"/>
                  <a:pt x="3204341" y="3111024"/>
                </a:cubicBezTo>
                <a:cubicBezTo>
                  <a:pt x="3208837" y="3103685"/>
                  <a:pt x="3212070" y="3095320"/>
                  <a:pt x="3215189" y="3087138"/>
                </a:cubicBezTo>
                <a:lnTo>
                  <a:pt x="3224830" y="3067748"/>
                </a:lnTo>
                <a:lnTo>
                  <a:pt x="3225816" y="3065767"/>
                </a:lnTo>
                <a:lnTo>
                  <a:pt x="3232005" y="3037079"/>
                </a:lnTo>
                <a:lnTo>
                  <a:pt x="3219314" y="3063521"/>
                </a:lnTo>
                <a:cubicBezTo>
                  <a:pt x="3209462" y="3084011"/>
                  <a:pt x="3199168" y="3104451"/>
                  <a:pt x="3188543" y="3121788"/>
                </a:cubicBezTo>
                <a:cubicBezTo>
                  <a:pt x="3191775" y="3113423"/>
                  <a:pt x="3194417" y="3106462"/>
                  <a:pt x="3196751" y="3099566"/>
                </a:cubicBezTo>
                <a:cubicBezTo>
                  <a:pt x="3208893" y="3079751"/>
                  <a:pt x="3218365" y="3058556"/>
                  <a:pt x="3227752" y="3037056"/>
                </a:cubicBezTo>
                <a:lnTo>
                  <a:pt x="3228260" y="3035283"/>
                </a:lnTo>
                <a:lnTo>
                  <a:pt x="3228206" y="3034826"/>
                </a:lnTo>
                <a:lnTo>
                  <a:pt x="3228460" y="3034582"/>
                </a:lnTo>
                <a:lnTo>
                  <a:pt x="3229180" y="3032067"/>
                </a:lnTo>
                <a:lnTo>
                  <a:pt x="3229397" y="3029914"/>
                </a:lnTo>
                <a:cubicBezTo>
                  <a:pt x="3229605" y="3028820"/>
                  <a:pt x="3230003" y="3027932"/>
                  <a:pt x="3230950" y="3026983"/>
                </a:cubicBezTo>
                <a:lnTo>
                  <a:pt x="3230053" y="3030211"/>
                </a:lnTo>
                <a:lnTo>
                  <a:pt x="3232446" y="3026307"/>
                </a:lnTo>
                <a:cubicBezTo>
                  <a:pt x="3232446" y="3026307"/>
                  <a:pt x="3232446" y="3026307"/>
                  <a:pt x="3233349" y="3024116"/>
                </a:cubicBezTo>
                <a:lnTo>
                  <a:pt x="3238355" y="3011968"/>
                </a:lnTo>
                <a:lnTo>
                  <a:pt x="3243042" y="2994150"/>
                </a:lnTo>
                <a:cubicBezTo>
                  <a:pt x="3243753" y="2992384"/>
                  <a:pt x="3245400" y="2983488"/>
                  <a:pt x="3243203" y="2983735"/>
                </a:cubicBezTo>
                <a:lnTo>
                  <a:pt x="3239831" y="2994512"/>
                </a:lnTo>
                <a:cubicBezTo>
                  <a:pt x="3237499" y="3005311"/>
                  <a:pt x="3234448" y="3016895"/>
                  <a:pt x="3230950" y="3026983"/>
                </a:cubicBezTo>
                <a:cubicBezTo>
                  <a:pt x="3232512" y="3018096"/>
                  <a:pt x="3234795" y="3008672"/>
                  <a:pt x="3237274" y="2998909"/>
                </a:cubicBezTo>
                <a:lnTo>
                  <a:pt x="3240293" y="2986802"/>
                </a:lnTo>
                <a:lnTo>
                  <a:pt x="3228499" y="3013705"/>
                </a:lnTo>
                <a:cubicBezTo>
                  <a:pt x="3216339" y="3040225"/>
                  <a:pt x="3204141" y="3066753"/>
                  <a:pt x="3193686" y="3092645"/>
                </a:cubicBezTo>
                <a:cubicBezTo>
                  <a:pt x="3186659" y="3110291"/>
                  <a:pt x="3180701" y="3128844"/>
                  <a:pt x="3174939" y="3143986"/>
                </a:cubicBezTo>
                <a:cubicBezTo>
                  <a:pt x="3174855" y="3147214"/>
                  <a:pt x="3171848" y="3164042"/>
                  <a:pt x="3174096" y="3160372"/>
                </a:cubicBezTo>
                <a:cubicBezTo>
                  <a:pt x="3178594" y="3153034"/>
                  <a:pt x="3183794" y="3147641"/>
                  <a:pt x="3187700" y="3138176"/>
                </a:cubicBezTo>
                <a:cubicBezTo>
                  <a:pt x="3178959" y="3159944"/>
                  <a:pt x="3170534" y="3181087"/>
                  <a:pt x="3162745" y="3201579"/>
                </a:cubicBezTo>
                <a:lnTo>
                  <a:pt x="3142078" y="3259747"/>
                </a:lnTo>
                <a:lnTo>
                  <a:pt x="3138516" y="3259266"/>
                </a:lnTo>
                <a:cubicBezTo>
                  <a:pt x="3133647" y="3262305"/>
                  <a:pt x="3126048" y="3275201"/>
                  <a:pt x="3117911" y="3290466"/>
                </a:cubicBezTo>
                <a:cubicBezTo>
                  <a:pt x="3106359" y="3312406"/>
                  <a:pt x="3095228" y="3339398"/>
                  <a:pt x="3085925" y="3357670"/>
                </a:cubicBezTo>
                <a:cubicBezTo>
                  <a:pt x="3093344" y="3336732"/>
                  <a:pt x="3097926" y="3317335"/>
                  <a:pt x="3102395" y="3298123"/>
                </a:cubicBezTo>
                <a:cubicBezTo>
                  <a:pt x="3101804" y="3295995"/>
                  <a:pt x="3104727" y="3282396"/>
                  <a:pt x="3102366" y="3286248"/>
                </a:cubicBezTo>
                <a:cubicBezTo>
                  <a:pt x="3100904" y="3288633"/>
                  <a:pt x="3099331" y="3291201"/>
                  <a:pt x="3097870" y="3293586"/>
                </a:cubicBezTo>
                <a:cubicBezTo>
                  <a:pt x="3102170" y="3280829"/>
                  <a:pt x="3106750" y="3270263"/>
                  <a:pt x="3110854" y="3257386"/>
                </a:cubicBezTo>
                <a:cubicBezTo>
                  <a:pt x="3112232" y="3258229"/>
                  <a:pt x="3112232" y="3258229"/>
                  <a:pt x="3113018" y="3256945"/>
                </a:cubicBezTo>
                <a:cubicBezTo>
                  <a:pt x="3113018" y="3256945"/>
                  <a:pt x="3113018" y="3256945"/>
                  <a:pt x="3131962" y="3211022"/>
                </a:cubicBezTo>
                <a:cubicBezTo>
                  <a:pt x="3132666" y="3212965"/>
                  <a:pt x="3132468" y="3216376"/>
                  <a:pt x="3133846" y="3217220"/>
                </a:cubicBezTo>
                <a:cubicBezTo>
                  <a:pt x="3133846" y="3217220"/>
                  <a:pt x="3135027" y="3217943"/>
                  <a:pt x="3134633" y="3215936"/>
                </a:cubicBezTo>
                <a:cubicBezTo>
                  <a:pt x="3140789" y="3202800"/>
                  <a:pt x="3146269" y="3190766"/>
                  <a:pt x="3151244" y="3176909"/>
                </a:cubicBezTo>
                <a:cubicBezTo>
                  <a:pt x="3151638" y="3178917"/>
                  <a:pt x="3152424" y="3177632"/>
                  <a:pt x="3153212" y="3176348"/>
                </a:cubicBezTo>
                <a:cubicBezTo>
                  <a:pt x="3155067" y="3170672"/>
                  <a:pt x="3155939" y="3166159"/>
                  <a:pt x="3158973" y="3161206"/>
                </a:cubicBezTo>
                <a:cubicBezTo>
                  <a:pt x="3163948" y="3147349"/>
                  <a:pt x="3169514" y="3132087"/>
                  <a:pt x="3174488" y="3118229"/>
                </a:cubicBezTo>
                <a:cubicBezTo>
                  <a:pt x="3174488" y="3118229"/>
                  <a:pt x="3174488" y="3118229"/>
                  <a:pt x="3178413" y="3110521"/>
                </a:cubicBezTo>
                <a:lnTo>
                  <a:pt x="3181156" y="3105135"/>
                </a:lnTo>
                <a:lnTo>
                  <a:pt x="3178286" y="3112197"/>
                </a:lnTo>
                <a:cubicBezTo>
                  <a:pt x="3172352" y="3127454"/>
                  <a:pt x="3166491" y="3142978"/>
                  <a:pt x="3160435" y="3158822"/>
                </a:cubicBezTo>
                <a:cubicBezTo>
                  <a:pt x="3149108" y="3189226"/>
                  <a:pt x="3137106" y="3220730"/>
                  <a:pt x="3124290" y="3250474"/>
                </a:cubicBezTo>
                <a:cubicBezTo>
                  <a:pt x="3121958" y="3257370"/>
                  <a:pt x="3121985" y="3269246"/>
                  <a:pt x="3123447" y="3266861"/>
                </a:cubicBezTo>
                <a:cubicBezTo>
                  <a:pt x="3146411" y="3211288"/>
                  <a:pt x="3166816" y="3154149"/>
                  <a:pt x="3189975" y="3098698"/>
                </a:cubicBezTo>
                <a:lnTo>
                  <a:pt x="3240802" y="2984759"/>
                </a:lnTo>
                <a:lnTo>
                  <a:pt x="3244779" y="2968807"/>
                </a:lnTo>
                <a:cubicBezTo>
                  <a:pt x="3247351" y="2959316"/>
                  <a:pt x="3250436" y="2949801"/>
                  <a:pt x="3253396" y="2940423"/>
                </a:cubicBezTo>
                <a:lnTo>
                  <a:pt x="3253433" y="2940294"/>
                </a:lnTo>
                <a:lnTo>
                  <a:pt x="3237859" y="2973617"/>
                </a:lnTo>
                <a:lnTo>
                  <a:pt x="3243098" y="2961682"/>
                </a:lnTo>
                <a:cubicBezTo>
                  <a:pt x="3243293" y="2958272"/>
                  <a:pt x="3247679" y="2942287"/>
                  <a:pt x="3244052" y="2945113"/>
                </a:cubicBezTo>
                <a:cubicBezTo>
                  <a:pt x="3236407" y="2957588"/>
                  <a:pt x="3229661" y="2968595"/>
                  <a:pt x="3224180" y="2980629"/>
                </a:cubicBezTo>
                <a:cubicBezTo>
                  <a:pt x="3228959" y="2966651"/>
                  <a:pt x="3234720" y="2951509"/>
                  <a:pt x="3239808" y="2937468"/>
                </a:cubicBezTo>
                <a:cubicBezTo>
                  <a:pt x="3239892" y="2934240"/>
                  <a:pt x="3242224" y="2918513"/>
                  <a:pt x="3240567" y="2924310"/>
                </a:cubicBezTo>
                <a:cubicBezTo>
                  <a:pt x="3227355" y="2948514"/>
                  <a:pt x="3214342" y="2972840"/>
                  <a:pt x="3202706" y="2998008"/>
                </a:cubicBezTo>
                <a:cubicBezTo>
                  <a:pt x="3204364" y="2992212"/>
                  <a:pt x="3203465" y="2984850"/>
                  <a:pt x="3202003" y="2987234"/>
                </a:cubicBezTo>
                <a:cubicBezTo>
                  <a:pt x="3184605" y="3027544"/>
                  <a:pt x="3164452" y="3066169"/>
                  <a:pt x="3146464" y="3104353"/>
                </a:cubicBezTo>
                <a:cubicBezTo>
                  <a:pt x="3129065" y="3144663"/>
                  <a:pt x="3111666" y="3184974"/>
                  <a:pt x="3096433" y="3224842"/>
                </a:cubicBezTo>
                <a:cubicBezTo>
                  <a:pt x="3097220" y="3223559"/>
                  <a:pt x="3095842" y="3222715"/>
                  <a:pt x="3095056" y="3223999"/>
                </a:cubicBezTo>
                <a:cubicBezTo>
                  <a:pt x="3087832" y="3241526"/>
                  <a:pt x="3078642" y="3259614"/>
                  <a:pt x="3071305" y="3277323"/>
                </a:cubicBezTo>
                <a:cubicBezTo>
                  <a:pt x="3080187" y="3254001"/>
                  <a:pt x="3089856" y="3229394"/>
                  <a:pt x="3100228" y="3206730"/>
                </a:cubicBezTo>
                <a:cubicBezTo>
                  <a:pt x="3099440" y="3208015"/>
                  <a:pt x="3100817" y="3208858"/>
                  <a:pt x="3101605" y="3207574"/>
                </a:cubicBezTo>
                <a:cubicBezTo>
                  <a:pt x="3101605" y="3207574"/>
                  <a:pt x="3101605" y="3207574"/>
                  <a:pt x="3115181" y="3173500"/>
                </a:cubicBezTo>
                <a:cubicBezTo>
                  <a:pt x="3116051" y="3168989"/>
                  <a:pt x="3116726" y="3159057"/>
                  <a:pt x="3116023" y="3157114"/>
                </a:cubicBezTo>
                <a:cubicBezTo>
                  <a:pt x="3116023" y="3157114"/>
                  <a:pt x="3116023" y="3157114"/>
                  <a:pt x="3117597" y="3154545"/>
                </a:cubicBezTo>
                <a:cubicBezTo>
                  <a:pt x="3117400" y="3157957"/>
                  <a:pt x="3117400" y="3157957"/>
                  <a:pt x="3118187" y="3156672"/>
                </a:cubicBezTo>
                <a:cubicBezTo>
                  <a:pt x="3124539" y="3140127"/>
                  <a:pt x="3132157" y="3124606"/>
                  <a:pt x="3138705" y="3108181"/>
                </a:cubicBezTo>
                <a:cubicBezTo>
                  <a:pt x="3138705" y="3108181"/>
                  <a:pt x="3138705" y="3108181"/>
                  <a:pt x="3148374" y="3083573"/>
                </a:cubicBezTo>
                <a:cubicBezTo>
                  <a:pt x="3148374" y="3083573"/>
                  <a:pt x="3148374" y="3083573"/>
                  <a:pt x="3160600" y="3060531"/>
                </a:cubicBezTo>
                <a:cubicBezTo>
                  <a:pt x="3162849" y="3056863"/>
                  <a:pt x="3164394" y="3042419"/>
                  <a:pt x="3162230" y="3042860"/>
                </a:cubicBezTo>
                <a:cubicBezTo>
                  <a:pt x="3163411" y="3038285"/>
                  <a:pt x="3163973" y="3028538"/>
                  <a:pt x="3160656" y="3036598"/>
                </a:cubicBezTo>
                <a:cubicBezTo>
                  <a:pt x="3158998" y="3042396"/>
                  <a:pt x="3157340" y="3048192"/>
                  <a:pt x="3156862" y="3054711"/>
                </a:cubicBezTo>
                <a:cubicBezTo>
                  <a:pt x="3156075" y="3055995"/>
                  <a:pt x="3155288" y="3057280"/>
                  <a:pt x="3154613" y="3058380"/>
                </a:cubicBezTo>
                <a:cubicBezTo>
                  <a:pt x="3145422" y="3076469"/>
                  <a:pt x="3136624" y="3096564"/>
                  <a:pt x="3130076" y="3116521"/>
                </a:cubicBezTo>
                <a:cubicBezTo>
                  <a:pt x="3129485" y="3114394"/>
                  <a:pt x="3129485" y="3114394"/>
                  <a:pt x="3129485" y="3114394"/>
                </a:cubicBezTo>
                <a:cubicBezTo>
                  <a:pt x="3132802" y="3102801"/>
                  <a:pt x="3136906" y="3093456"/>
                  <a:pt x="3141600" y="3082706"/>
                </a:cubicBezTo>
                <a:cubicBezTo>
                  <a:pt x="3145507" y="3073240"/>
                  <a:pt x="3150200" y="3062490"/>
                  <a:pt x="3154304" y="3053145"/>
                </a:cubicBezTo>
                <a:cubicBezTo>
                  <a:pt x="3155766" y="3050760"/>
                  <a:pt x="3155963" y="3047347"/>
                  <a:pt x="3156046" y="3044119"/>
                </a:cubicBezTo>
                <a:cubicBezTo>
                  <a:pt x="3173164" y="3010449"/>
                  <a:pt x="3190084" y="2976658"/>
                  <a:pt x="3205825" y="2942145"/>
                </a:cubicBezTo>
                <a:cubicBezTo>
                  <a:pt x="3205825" y="2942145"/>
                  <a:pt x="3205825" y="2942145"/>
                  <a:pt x="3229968" y="2890826"/>
                </a:cubicBezTo>
                <a:cubicBezTo>
                  <a:pt x="3238485" y="2873840"/>
                  <a:pt x="3247086" y="2857156"/>
                  <a:pt x="3255602" y="2840169"/>
                </a:cubicBezTo>
                <a:cubicBezTo>
                  <a:pt x="3259312" y="2834115"/>
                  <a:pt x="3260071" y="2820956"/>
                  <a:pt x="3257822" y="2824625"/>
                </a:cubicBezTo>
                <a:cubicBezTo>
                  <a:pt x="3247058" y="2845281"/>
                  <a:pt x="3235617" y="2867038"/>
                  <a:pt x="3226032" y="2888418"/>
                </a:cubicBezTo>
                <a:cubicBezTo>
                  <a:pt x="3226032" y="2888418"/>
                  <a:pt x="3226032" y="2888418"/>
                  <a:pt x="3195734" y="2952871"/>
                </a:cubicBezTo>
                <a:lnTo>
                  <a:pt x="3132158" y="3080199"/>
                </a:lnTo>
                <a:lnTo>
                  <a:pt x="3139687" y="3060217"/>
                </a:lnTo>
                <a:cubicBezTo>
                  <a:pt x="3145906" y="3045986"/>
                  <a:pt x="3152730" y="3031872"/>
                  <a:pt x="3159728" y="3017362"/>
                </a:cubicBezTo>
                <a:cubicBezTo>
                  <a:pt x="3173023" y="2989929"/>
                  <a:pt x="3186907" y="2961090"/>
                  <a:pt x="3202170" y="2933095"/>
                </a:cubicBezTo>
                <a:cubicBezTo>
                  <a:pt x="3202170" y="2933095"/>
                  <a:pt x="3202170" y="2933095"/>
                  <a:pt x="3206273" y="2923750"/>
                </a:cubicBezTo>
                <a:cubicBezTo>
                  <a:pt x="3207932" y="2917954"/>
                  <a:pt x="3209365" y="2903694"/>
                  <a:pt x="3207116" y="2907363"/>
                </a:cubicBezTo>
                <a:cubicBezTo>
                  <a:pt x="3183759" y="2957397"/>
                  <a:pt x="3157535" y="3005928"/>
                  <a:pt x="3136231" y="3055704"/>
                </a:cubicBezTo>
                <a:cubicBezTo>
                  <a:pt x="3138085" y="3050027"/>
                  <a:pt x="3138366" y="3043388"/>
                  <a:pt x="3135331" y="3048341"/>
                </a:cubicBezTo>
                <a:cubicBezTo>
                  <a:pt x="3132295" y="3053294"/>
                  <a:pt x="3128472" y="3059532"/>
                  <a:pt x="3126927" y="3065146"/>
                </a:cubicBezTo>
                <a:cubicBezTo>
                  <a:pt x="3130130" y="3053736"/>
                  <a:pt x="3135611" y="3041701"/>
                  <a:pt x="3140502" y="3031072"/>
                </a:cubicBezTo>
                <a:cubicBezTo>
                  <a:pt x="3139321" y="3035647"/>
                  <a:pt x="3139238" y="3038875"/>
                  <a:pt x="3141486" y="3035206"/>
                </a:cubicBezTo>
                <a:cubicBezTo>
                  <a:pt x="3166922" y="2987960"/>
                  <a:pt x="3186261" y="2938745"/>
                  <a:pt x="3212287" y="2890095"/>
                </a:cubicBezTo>
                <a:cubicBezTo>
                  <a:pt x="3213945" y="2884298"/>
                  <a:pt x="3215379" y="2870038"/>
                  <a:pt x="3213130" y="2873707"/>
                </a:cubicBezTo>
                <a:cubicBezTo>
                  <a:pt x="3195535" y="2908599"/>
                  <a:pt x="3179796" y="2943113"/>
                  <a:pt x="3164056" y="2977627"/>
                </a:cubicBezTo>
                <a:cubicBezTo>
                  <a:pt x="3172937" y="2954303"/>
                  <a:pt x="3183983" y="2930539"/>
                  <a:pt x="3193455" y="2905811"/>
                </a:cubicBezTo>
                <a:cubicBezTo>
                  <a:pt x="3203827" y="2883148"/>
                  <a:pt x="3213495" y="2858541"/>
                  <a:pt x="3223557" y="2835941"/>
                </a:cubicBezTo>
                <a:cubicBezTo>
                  <a:pt x="3248405" y="2786566"/>
                  <a:pt x="3272549" y="2735249"/>
                  <a:pt x="3299447" y="2685618"/>
                </a:cubicBezTo>
                <a:cubicBezTo>
                  <a:pt x="3303270" y="2679380"/>
                  <a:pt x="3304028" y="2666221"/>
                  <a:pt x="3301779" y="2669891"/>
                </a:cubicBezTo>
                <a:cubicBezTo>
                  <a:pt x="3277129" y="2715852"/>
                  <a:pt x="3253744" y="2762841"/>
                  <a:pt x="3230668" y="2809767"/>
                </a:cubicBezTo>
                <a:cubicBezTo>
                  <a:pt x="3230078" y="2807640"/>
                  <a:pt x="3229291" y="2808923"/>
                  <a:pt x="3229207" y="2812151"/>
                </a:cubicBezTo>
                <a:cubicBezTo>
                  <a:pt x="3226846" y="2816005"/>
                  <a:pt x="3225384" y="2818391"/>
                  <a:pt x="3224316" y="2822782"/>
                </a:cubicBezTo>
                <a:cubicBezTo>
                  <a:pt x="3213550" y="2843438"/>
                  <a:pt x="3203488" y="2866039"/>
                  <a:pt x="3193230" y="2888519"/>
                </a:cubicBezTo>
                <a:cubicBezTo>
                  <a:pt x="3193230" y="2888519"/>
                  <a:pt x="3193230" y="2888519"/>
                  <a:pt x="3180609" y="2914850"/>
                </a:cubicBezTo>
                <a:cubicBezTo>
                  <a:pt x="3180890" y="2911743"/>
                  <a:pt x="3182549" y="2905945"/>
                  <a:pt x="3182746" y="2902535"/>
                </a:cubicBezTo>
                <a:cubicBezTo>
                  <a:pt x="3201605" y="2859840"/>
                  <a:pt x="3225384" y="2818391"/>
                  <a:pt x="3245424" y="2776418"/>
                </a:cubicBezTo>
                <a:cubicBezTo>
                  <a:pt x="3245424" y="2776418"/>
                  <a:pt x="3245424" y="2776418"/>
                  <a:pt x="3277804" y="2714752"/>
                </a:cubicBezTo>
                <a:cubicBezTo>
                  <a:pt x="3288765" y="2694215"/>
                  <a:pt x="3298828" y="2671615"/>
                  <a:pt x="3310971" y="2651803"/>
                </a:cubicBezTo>
                <a:cubicBezTo>
                  <a:pt x="3310971" y="2651803"/>
                  <a:pt x="3310971" y="2651803"/>
                  <a:pt x="3378962" y="2528936"/>
                </a:cubicBezTo>
                <a:cubicBezTo>
                  <a:pt x="3391105" y="2509123"/>
                  <a:pt x="3401870" y="2488467"/>
                  <a:pt x="3413900" y="2468837"/>
                </a:cubicBezTo>
                <a:cubicBezTo>
                  <a:pt x="3413900" y="2468837"/>
                  <a:pt x="3413900" y="2468837"/>
                  <a:pt x="3451001" y="2408297"/>
                </a:cubicBezTo>
                <a:cubicBezTo>
                  <a:pt x="3451001" y="2408297"/>
                  <a:pt x="3451001" y="2408297"/>
                  <a:pt x="3524419" y="2288501"/>
                </a:cubicBezTo>
                <a:cubicBezTo>
                  <a:pt x="3524419" y="2288501"/>
                  <a:pt x="3524419" y="2288501"/>
                  <a:pt x="3601856" y="2171417"/>
                </a:cubicBezTo>
                <a:cubicBezTo>
                  <a:pt x="3601856" y="2171417"/>
                  <a:pt x="3601856" y="2171417"/>
                  <a:pt x="3640137" y="2111599"/>
                </a:cubicBezTo>
                <a:cubicBezTo>
                  <a:pt x="3640137" y="2111599"/>
                  <a:pt x="3640137" y="2111599"/>
                  <a:pt x="3680585" y="2054873"/>
                </a:cubicBezTo>
                <a:cubicBezTo>
                  <a:pt x="3680585" y="2054873"/>
                  <a:pt x="3680585" y="2054873"/>
                  <a:pt x="3761759" y="1940078"/>
                </a:cubicBezTo>
                <a:cubicBezTo>
                  <a:pt x="3787028" y="1904587"/>
                  <a:pt x="3813084" y="1871342"/>
                  <a:pt x="3838943" y="1837978"/>
                </a:cubicBezTo>
                <a:cubicBezTo>
                  <a:pt x="3838943" y="1837978"/>
                  <a:pt x="3838943" y="1837978"/>
                  <a:pt x="3877535" y="1786927"/>
                </a:cubicBezTo>
                <a:cubicBezTo>
                  <a:pt x="3891448" y="1769963"/>
                  <a:pt x="3903394" y="1753562"/>
                  <a:pt x="3917308" y="1736599"/>
                </a:cubicBezTo>
                <a:cubicBezTo>
                  <a:pt x="3944544" y="1704078"/>
                  <a:pt x="3970404" y="1670714"/>
                  <a:pt x="3998314" y="1637091"/>
                </a:cubicBezTo>
                <a:cubicBezTo>
                  <a:pt x="3998314" y="1637091"/>
                  <a:pt x="3998314" y="1637091"/>
                  <a:pt x="4038874" y="1589012"/>
                </a:cubicBezTo>
                <a:cubicBezTo>
                  <a:pt x="4052788" y="1572049"/>
                  <a:pt x="4066897" y="1555206"/>
                  <a:pt x="4081401" y="1540370"/>
                </a:cubicBezTo>
                <a:lnTo>
                  <a:pt x="4215413" y="1391960"/>
                </a:lnTo>
                <a:lnTo>
                  <a:pt x="4210736" y="1394712"/>
                </a:lnTo>
                <a:cubicBezTo>
                  <a:pt x="4211509" y="1393077"/>
                  <a:pt x="4214957" y="1388997"/>
                  <a:pt x="4219275" y="1384457"/>
                </a:cubicBezTo>
                <a:cubicBezTo>
                  <a:pt x="4223592" y="1379917"/>
                  <a:pt x="4228781" y="1374917"/>
                  <a:pt x="4233038" y="1371441"/>
                </a:cubicBezTo>
                <a:lnTo>
                  <a:pt x="4234617" y="1370693"/>
                </a:lnTo>
                <a:lnTo>
                  <a:pt x="4265813" y="1336144"/>
                </a:lnTo>
                <a:lnTo>
                  <a:pt x="4258946" y="1341226"/>
                </a:lnTo>
                <a:cubicBezTo>
                  <a:pt x="4255066" y="1344229"/>
                  <a:pt x="4252737" y="1346356"/>
                  <a:pt x="4253377" y="1346970"/>
                </a:cubicBezTo>
                <a:cubicBezTo>
                  <a:pt x="4252738" y="1344216"/>
                  <a:pt x="4255175" y="1340379"/>
                  <a:pt x="4259188" y="1336174"/>
                </a:cubicBezTo>
                <a:cubicBezTo>
                  <a:pt x="4265208" y="1329867"/>
                  <a:pt x="4274776" y="1322731"/>
                  <a:pt x="4282838" y="1317172"/>
                </a:cubicBezTo>
                <a:lnTo>
                  <a:pt x="4283105" y="1316995"/>
                </a:lnTo>
                <a:lnTo>
                  <a:pt x="4301676" y="1296427"/>
                </a:lnTo>
                <a:lnTo>
                  <a:pt x="4306535" y="1291633"/>
                </a:lnTo>
                <a:lnTo>
                  <a:pt x="4307104" y="1289119"/>
                </a:lnTo>
                <a:cubicBezTo>
                  <a:pt x="4311563" y="1282902"/>
                  <a:pt x="4321620" y="1273417"/>
                  <a:pt x="4328280" y="1267341"/>
                </a:cubicBezTo>
                <a:lnTo>
                  <a:pt x="4330715" y="1265133"/>
                </a:lnTo>
                <a:lnTo>
                  <a:pt x="4329275" y="1261114"/>
                </a:lnTo>
                <a:cubicBezTo>
                  <a:pt x="4329275" y="1261114"/>
                  <a:pt x="4327421" y="1264596"/>
                  <a:pt x="4325774" y="1261610"/>
                </a:cubicBezTo>
                <a:cubicBezTo>
                  <a:pt x="4324723" y="1260742"/>
                  <a:pt x="4325141" y="1258649"/>
                  <a:pt x="4324931" y="1257662"/>
                </a:cubicBezTo>
                <a:lnTo>
                  <a:pt x="4324691" y="1257491"/>
                </a:lnTo>
                <a:lnTo>
                  <a:pt x="4328697" y="1254857"/>
                </a:lnTo>
                <a:cubicBezTo>
                  <a:pt x="4344392" y="1242893"/>
                  <a:pt x="4357831" y="1228150"/>
                  <a:pt x="4371113" y="1215337"/>
                </a:cubicBezTo>
                <a:cubicBezTo>
                  <a:pt x="4392601" y="1194325"/>
                  <a:pt x="4409573" y="1173107"/>
                  <a:pt x="4430222" y="1152216"/>
                </a:cubicBezTo>
                <a:cubicBezTo>
                  <a:pt x="4449084" y="1131747"/>
                  <a:pt x="4468787" y="1111158"/>
                  <a:pt x="4490066" y="1089160"/>
                </a:cubicBezTo>
                <a:cubicBezTo>
                  <a:pt x="4508721" y="1071770"/>
                  <a:pt x="4525554" y="1054640"/>
                  <a:pt x="4545644" y="1035183"/>
                </a:cubicBezTo>
                <a:cubicBezTo>
                  <a:pt x="4548724" y="1032713"/>
                  <a:pt x="4557333" y="1023018"/>
                  <a:pt x="4546692" y="1031983"/>
                </a:cubicBezTo>
                <a:cubicBezTo>
                  <a:pt x="4542353" y="1036667"/>
                  <a:pt x="4537208" y="1041633"/>
                  <a:pt x="4532553" y="1045513"/>
                </a:cubicBezTo>
                <a:cubicBezTo>
                  <a:pt x="4524328" y="1052949"/>
                  <a:pt x="4519742" y="1056480"/>
                  <a:pt x="4512183" y="1062976"/>
                </a:cubicBezTo>
                <a:cubicBezTo>
                  <a:pt x="4500248" y="1073989"/>
                  <a:pt x="4488245" y="1089418"/>
                  <a:pt x="4476346" y="1100595"/>
                </a:cubicBezTo>
                <a:cubicBezTo>
                  <a:pt x="4457902" y="1118972"/>
                  <a:pt x="4440227" y="1136222"/>
                  <a:pt x="4420385" y="1156830"/>
                </a:cubicBezTo>
                <a:cubicBezTo>
                  <a:pt x="4416674" y="1160406"/>
                  <a:pt x="4410165" y="1167769"/>
                  <a:pt x="4404145" y="1172691"/>
                </a:cubicBezTo>
                <a:cubicBezTo>
                  <a:pt x="4398649" y="1176690"/>
                  <a:pt x="4402883" y="1170836"/>
                  <a:pt x="4404982" y="1168504"/>
                </a:cubicBezTo>
                <a:cubicBezTo>
                  <a:pt x="4409287" y="1163657"/>
                  <a:pt x="4415413" y="1158552"/>
                  <a:pt x="4419718" y="1153704"/>
                </a:cubicBezTo>
                <a:cubicBezTo>
                  <a:pt x="4440191" y="1131990"/>
                  <a:pt x="4459474" y="1113495"/>
                  <a:pt x="4477673" y="1093966"/>
                </a:cubicBezTo>
                <a:cubicBezTo>
                  <a:pt x="4503080" y="1066299"/>
                  <a:pt x="4531886" y="1042387"/>
                  <a:pt x="4558136" y="1018667"/>
                </a:cubicBezTo>
                <a:cubicBezTo>
                  <a:pt x="4570804" y="1006364"/>
                  <a:pt x="4583964" y="992974"/>
                  <a:pt x="4597262" y="979565"/>
                </a:cubicBezTo>
                <a:cubicBezTo>
                  <a:pt x="4630687" y="947540"/>
                  <a:pt x="4669401" y="920020"/>
                  <a:pt x="4708220" y="892315"/>
                </a:cubicBezTo>
                <a:cubicBezTo>
                  <a:pt x="4714731" y="888341"/>
                  <a:pt x="4721459" y="885386"/>
                  <a:pt x="4726823" y="881170"/>
                </a:cubicBezTo>
                <a:lnTo>
                  <a:pt x="4730948" y="877155"/>
                </a:lnTo>
                <a:lnTo>
                  <a:pt x="4731236" y="877273"/>
                </a:lnTo>
                <a:cubicBezTo>
                  <a:pt x="4731586" y="877224"/>
                  <a:pt x="4731778" y="876942"/>
                  <a:pt x="4731673" y="876450"/>
                </a:cubicBezTo>
                <a:lnTo>
                  <a:pt x="4730948" y="877155"/>
                </a:lnTo>
                <a:lnTo>
                  <a:pt x="4729852" y="876707"/>
                </a:lnTo>
                <a:cubicBezTo>
                  <a:pt x="4736819" y="871482"/>
                  <a:pt x="4744413" y="865152"/>
                  <a:pt x="4744202" y="864165"/>
                </a:cubicBezTo>
                <a:cubicBezTo>
                  <a:pt x="4744413" y="865152"/>
                  <a:pt x="4740072" y="865767"/>
                  <a:pt x="4740072" y="865767"/>
                </a:cubicBezTo>
                <a:cubicBezTo>
                  <a:pt x="4737550" y="866125"/>
                  <a:pt x="4739650" y="863794"/>
                  <a:pt x="4736148" y="864290"/>
                </a:cubicBezTo>
                <a:cubicBezTo>
                  <a:pt x="4733838" y="865634"/>
                  <a:pt x="4727503" y="869752"/>
                  <a:pt x="4722741" y="872461"/>
                </a:cubicBezTo>
                <a:cubicBezTo>
                  <a:pt x="4715854" y="876869"/>
                  <a:pt x="4708675" y="881436"/>
                  <a:pt x="4701388" y="886125"/>
                </a:cubicBezTo>
                <a:lnTo>
                  <a:pt x="4683007" y="898162"/>
                </a:lnTo>
                <a:lnTo>
                  <a:pt x="4687246" y="894715"/>
                </a:lnTo>
                <a:cubicBezTo>
                  <a:pt x="4695113" y="889151"/>
                  <a:pt x="4703190" y="884065"/>
                  <a:pt x="4711101" y="879216"/>
                </a:cubicBezTo>
                <a:cubicBezTo>
                  <a:pt x="4726958" y="869680"/>
                  <a:pt x="4742990" y="856899"/>
                  <a:pt x="4759583" y="846073"/>
                </a:cubicBezTo>
                <a:cubicBezTo>
                  <a:pt x="4768666" y="840633"/>
                  <a:pt x="4777513" y="834930"/>
                  <a:pt x="4786099" y="829519"/>
                </a:cubicBezTo>
                <a:cubicBezTo>
                  <a:pt x="4794684" y="824107"/>
                  <a:pt x="4803007" y="818987"/>
                  <a:pt x="4811041" y="814713"/>
                </a:cubicBezTo>
                <a:cubicBezTo>
                  <a:pt x="4802465" y="821183"/>
                  <a:pt x="4792314" y="827706"/>
                  <a:pt x="4782687" y="833308"/>
                </a:cubicBezTo>
                <a:lnTo>
                  <a:pt x="4773411" y="839876"/>
                </a:lnTo>
                <a:cubicBezTo>
                  <a:pt x="4773866" y="842015"/>
                  <a:pt x="4781884" y="837658"/>
                  <a:pt x="4783353" y="836434"/>
                </a:cubicBezTo>
                <a:lnTo>
                  <a:pt x="4812379" y="817797"/>
                </a:lnTo>
                <a:lnTo>
                  <a:pt x="4816141" y="813529"/>
                </a:lnTo>
                <a:lnTo>
                  <a:pt x="4820553" y="809257"/>
                </a:lnTo>
                <a:lnTo>
                  <a:pt x="4819687" y="809250"/>
                </a:lnTo>
                <a:cubicBezTo>
                  <a:pt x="4819581" y="808757"/>
                  <a:pt x="4819739" y="808480"/>
                  <a:pt x="4820150" y="808295"/>
                </a:cubicBezTo>
                <a:lnTo>
                  <a:pt x="4821924" y="807930"/>
                </a:lnTo>
                <a:lnTo>
                  <a:pt x="4832419" y="797769"/>
                </a:lnTo>
                <a:cubicBezTo>
                  <a:pt x="4838339" y="792460"/>
                  <a:pt x="4844193" y="787435"/>
                  <a:pt x="4848305" y="783718"/>
                </a:cubicBezTo>
                <a:cubicBezTo>
                  <a:pt x="4864756" y="768844"/>
                  <a:pt x="4876654" y="757666"/>
                  <a:pt x="4893666" y="744747"/>
                </a:cubicBezTo>
                <a:cubicBezTo>
                  <a:pt x="4901121" y="738944"/>
                  <a:pt x="4908389" y="733571"/>
                  <a:pt x="4915571" y="728446"/>
                </a:cubicBezTo>
                <a:lnTo>
                  <a:pt x="4931463" y="717444"/>
                </a:lnTo>
                <a:lnTo>
                  <a:pt x="4930216" y="718766"/>
                </a:lnTo>
                <a:cubicBezTo>
                  <a:pt x="4927072" y="721702"/>
                  <a:pt x="4922883" y="725144"/>
                  <a:pt x="4919319" y="728477"/>
                </a:cubicBezTo>
                <a:lnTo>
                  <a:pt x="4918337" y="729497"/>
                </a:lnTo>
                <a:lnTo>
                  <a:pt x="4911915" y="733948"/>
                </a:lnTo>
                <a:cubicBezTo>
                  <a:pt x="4904921" y="738999"/>
                  <a:pt x="4898183" y="744107"/>
                  <a:pt x="4891883" y="749237"/>
                </a:cubicBezTo>
                <a:cubicBezTo>
                  <a:pt x="4877689" y="760146"/>
                  <a:pt x="4864608" y="772212"/>
                  <a:pt x="4851715" y="784653"/>
                </a:cubicBezTo>
                <a:lnTo>
                  <a:pt x="4825555" y="809899"/>
                </a:lnTo>
                <a:lnTo>
                  <a:pt x="4848184" y="796737"/>
                </a:lnTo>
                <a:cubicBezTo>
                  <a:pt x="4839855" y="803680"/>
                  <a:pt x="4829650" y="810125"/>
                  <a:pt x="4819297" y="816466"/>
                </a:cubicBezTo>
                <a:lnTo>
                  <a:pt x="4817665" y="817512"/>
                </a:lnTo>
                <a:lnTo>
                  <a:pt x="4812679" y="822324"/>
                </a:lnTo>
                <a:cubicBezTo>
                  <a:pt x="4811838" y="822443"/>
                  <a:pt x="4807323" y="826303"/>
                  <a:pt x="4807113" y="825317"/>
                </a:cubicBezTo>
                <a:lnTo>
                  <a:pt x="4808309" y="823510"/>
                </a:lnTo>
                <a:lnTo>
                  <a:pt x="4789517" y="835559"/>
                </a:lnTo>
                <a:cubicBezTo>
                  <a:pt x="4794872" y="831580"/>
                  <a:pt x="4784755" y="838268"/>
                  <a:pt x="4785841" y="839300"/>
                </a:cubicBezTo>
                <a:cubicBezTo>
                  <a:pt x="4787944" y="841036"/>
                  <a:pt x="4789727" y="836546"/>
                  <a:pt x="4789727" y="836546"/>
                </a:cubicBezTo>
                <a:cubicBezTo>
                  <a:pt x="4801245" y="829659"/>
                  <a:pt x="4812271" y="822843"/>
                  <a:pt x="4823122" y="816306"/>
                </a:cubicBezTo>
                <a:lnTo>
                  <a:pt x="4844870" y="803821"/>
                </a:lnTo>
                <a:lnTo>
                  <a:pt x="4842472" y="806438"/>
                </a:lnTo>
                <a:lnTo>
                  <a:pt x="4842381" y="806564"/>
                </a:lnTo>
                <a:lnTo>
                  <a:pt x="4841468" y="807179"/>
                </a:lnTo>
                <a:cubicBezTo>
                  <a:pt x="4839015" y="808544"/>
                  <a:pt x="4826379" y="815590"/>
                  <a:pt x="4826590" y="816576"/>
                </a:cubicBezTo>
                <a:cubicBezTo>
                  <a:pt x="4826923" y="818139"/>
                  <a:pt x="4830196" y="816912"/>
                  <a:pt x="4833177" y="815325"/>
                </a:cubicBezTo>
                <a:lnTo>
                  <a:pt x="4836183" y="813196"/>
                </a:lnTo>
                <a:lnTo>
                  <a:pt x="4851360" y="798029"/>
                </a:lnTo>
                <a:cubicBezTo>
                  <a:pt x="4884783" y="766005"/>
                  <a:pt x="4923497" y="738484"/>
                  <a:pt x="4962316" y="710780"/>
                </a:cubicBezTo>
                <a:cubicBezTo>
                  <a:pt x="4968828" y="706807"/>
                  <a:pt x="4975556" y="703850"/>
                  <a:pt x="4980919" y="699634"/>
                </a:cubicBezTo>
                <a:lnTo>
                  <a:pt x="4985044" y="695620"/>
                </a:lnTo>
                <a:lnTo>
                  <a:pt x="4985331" y="695738"/>
                </a:lnTo>
                <a:cubicBezTo>
                  <a:pt x="4985683" y="695688"/>
                  <a:pt x="4985875" y="695408"/>
                  <a:pt x="4985769" y="694914"/>
                </a:cubicBezTo>
                <a:lnTo>
                  <a:pt x="4985044" y="695620"/>
                </a:lnTo>
                <a:lnTo>
                  <a:pt x="4983949" y="695172"/>
                </a:lnTo>
                <a:cubicBezTo>
                  <a:pt x="4990914" y="689947"/>
                  <a:pt x="4998510" y="683617"/>
                  <a:pt x="4998299" y="682630"/>
                </a:cubicBezTo>
                <a:cubicBezTo>
                  <a:pt x="4998510" y="683617"/>
                  <a:pt x="4994168" y="684233"/>
                  <a:pt x="4994168" y="684233"/>
                </a:cubicBezTo>
                <a:cubicBezTo>
                  <a:pt x="4991647" y="684590"/>
                  <a:pt x="4993747" y="682258"/>
                  <a:pt x="4990245" y="682754"/>
                </a:cubicBezTo>
                <a:cubicBezTo>
                  <a:pt x="4987935" y="684099"/>
                  <a:pt x="4981598" y="688217"/>
                  <a:pt x="4976837" y="690925"/>
                </a:cubicBezTo>
                <a:cubicBezTo>
                  <a:pt x="4969951" y="695334"/>
                  <a:pt x="4962772" y="699900"/>
                  <a:pt x="4955486" y="704590"/>
                </a:cubicBezTo>
                <a:lnTo>
                  <a:pt x="4937104" y="716626"/>
                </a:lnTo>
                <a:lnTo>
                  <a:pt x="4941342" y="713179"/>
                </a:lnTo>
                <a:cubicBezTo>
                  <a:pt x="4949209" y="707615"/>
                  <a:pt x="4957287" y="702530"/>
                  <a:pt x="4965198" y="697680"/>
                </a:cubicBezTo>
                <a:cubicBezTo>
                  <a:pt x="4981056" y="688145"/>
                  <a:pt x="4997087" y="675364"/>
                  <a:pt x="5013679" y="664538"/>
                </a:cubicBezTo>
                <a:cubicBezTo>
                  <a:pt x="5022763" y="659098"/>
                  <a:pt x="5031610" y="653396"/>
                  <a:pt x="5040195" y="647983"/>
                </a:cubicBezTo>
                <a:cubicBezTo>
                  <a:pt x="5048780" y="642572"/>
                  <a:pt x="5057103" y="637451"/>
                  <a:pt x="5065137" y="633178"/>
                </a:cubicBezTo>
                <a:cubicBezTo>
                  <a:pt x="5056561" y="639647"/>
                  <a:pt x="5046410" y="646170"/>
                  <a:pt x="5036783" y="651773"/>
                </a:cubicBezTo>
                <a:lnTo>
                  <a:pt x="5027507" y="658341"/>
                </a:lnTo>
                <a:cubicBezTo>
                  <a:pt x="5027963" y="660480"/>
                  <a:pt x="5035980" y="656122"/>
                  <a:pt x="5037450" y="654898"/>
                </a:cubicBezTo>
                <a:cubicBezTo>
                  <a:pt x="5059014" y="642350"/>
                  <a:pt x="5082011" y="624346"/>
                  <a:pt x="5102281" y="615202"/>
                </a:cubicBezTo>
                <a:cubicBezTo>
                  <a:pt x="5085620" y="629088"/>
                  <a:pt x="5061464" y="640986"/>
                  <a:pt x="5043612" y="654024"/>
                </a:cubicBezTo>
                <a:cubicBezTo>
                  <a:pt x="5048968" y="650045"/>
                  <a:pt x="5038852" y="656733"/>
                  <a:pt x="5039939" y="657765"/>
                </a:cubicBezTo>
                <a:cubicBezTo>
                  <a:pt x="5042040" y="659500"/>
                  <a:pt x="5043824" y="655011"/>
                  <a:pt x="5043824" y="655011"/>
                </a:cubicBezTo>
                <a:cubicBezTo>
                  <a:pt x="5055341" y="648124"/>
                  <a:pt x="5066367" y="641308"/>
                  <a:pt x="5077219" y="634770"/>
                </a:cubicBezTo>
                <a:lnTo>
                  <a:pt x="5098967" y="622286"/>
                </a:lnTo>
                <a:lnTo>
                  <a:pt x="5096569" y="624903"/>
                </a:lnTo>
                <a:lnTo>
                  <a:pt x="5096476" y="625029"/>
                </a:lnTo>
                <a:lnTo>
                  <a:pt x="5095563" y="625644"/>
                </a:lnTo>
                <a:cubicBezTo>
                  <a:pt x="5093112" y="627009"/>
                  <a:pt x="5080475" y="634054"/>
                  <a:pt x="5080686" y="635041"/>
                </a:cubicBezTo>
                <a:cubicBezTo>
                  <a:pt x="5081353" y="638166"/>
                  <a:pt x="5093779" y="630135"/>
                  <a:pt x="5092099" y="630372"/>
                </a:cubicBezTo>
                <a:lnTo>
                  <a:pt x="5093147" y="629679"/>
                </a:lnTo>
                <a:lnTo>
                  <a:pt x="5093361" y="631546"/>
                </a:lnTo>
                <a:cubicBezTo>
                  <a:pt x="5094042" y="631302"/>
                  <a:pt x="5095233" y="630293"/>
                  <a:pt x="5096642" y="628920"/>
                </a:cubicBezTo>
                <a:lnTo>
                  <a:pt x="5100123" y="625281"/>
                </a:lnTo>
                <a:lnTo>
                  <a:pt x="5103196" y="623545"/>
                </a:lnTo>
                <a:cubicBezTo>
                  <a:pt x="5105928" y="624175"/>
                  <a:pt x="5094831" y="631002"/>
                  <a:pt x="5094831" y="631002"/>
                </a:cubicBezTo>
                <a:cubicBezTo>
                  <a:pt x="5073548" y="643509"/>
                  <a:pt x="5055485" y="655561"/>
                  <a:pt x="5038157" y="666322"/>
                </a:cubicBezTo>
                <a:cubicBezTo>
                  <a:pt x="5036688" y="667547"/>
                  <a:pt x="5015893" y="678969"/>
                  <a:pt x="5017400" y="681975"/>
                </a:cubicBezTo>
                <a:cubicBezTo>
                  <a:pt x="5018662" y="683831"/>
                  <a:pt x="5031859" y="674673"/>
                  <a:pt x="5020656" y="680327"/>
                </a:cubicBezTo>
                <a:cubicBezTo>
                  <a:pt x="5037354" y="670673"/>
                  <a:pt x="5051391" y="661395"/>
                  <a:pt x="5067213" y="651695"/>
                </a:cubicBezTo>
                <a:cubicBezTo>
                  <a:pt x="5068054" y="651576"/>
                  <a:pt x="5082614" y="640022"/>
                  <a:pt x="5084647" y="640751"/>
                </a:cubicBezTo>
                <a:cubicBezTo>
                  <a:pt x="5086994" y="643637"/>
                  <a:pt x="5075476" y="648491"/>
                  <a:pt x="5075476" y="648491"/>
                </a:cubicBezTo>
                <a:cubicBezTo>
                  <a:pt x="5055103" y="661886"/>
                  <a:pt x="5044217" y="669700"/>
                  <a:pt x="5024475" y="681990"/>
                </a:cubicBezTo>
                <a:cubicBezTo>
                  <a:pt x="5023004" y="683215"/>
                  <a:pt x="5003856" y="694234"/>
                  <a:pt x="5005152" y="696253"/>
                </a:cubicBezTo>
                <a:cubicBezTo>
                  <a:pt x="5007183" y="696982"/>
                  <a:pt x="5020764" y="685566"/>
                  <a:pt x="5019294" y="686792"/>
                </a:cubicBezTo>
                <a:cubicBezTo>
                  <a:pt x="5024895" y="683964"/>
                  <a:pt x="5027975" y="681494"/>
                  <a:pt x="5034522" y="678362"/>
                </a:cubicBezTo>
                <a:cubicBezTo>
                  <a:pt x="5027137" y="685680"/>
                  <a:pt x="5017089" y="689307"/>
                  <a:pt x="5009494" y="695638"/>
                </a:cubicBezTo>
                <a:cubicBezTo>
                  <a:pt x="5007183" y="696982"/>
                  <a:pt x="5006030" y="700366"/>
                  <a:pt x="5002950" y="702836"/>
                </a:cubicBezTo>
                <a:cubicBezTo>
                  <a:pt x="4995705" y="710134"/>
                  <a:pt x="4982788" y="717218"/>
                  <a:pt x="4975193" y="723550"/>
                </a:cubicBezTo>
                <a:cubicBezTo>
                  <a:pt x="4977432" y="721198"/>
                  <a:pt x="4971308" y="726303"/>
                  <a:pt x="4971518" y="727291"/>
                </a:cubicBezTo>
                <a:cubicBezTo>
                  <a:pt x="4972185" y="730416"/>
                  <a:pt x="4978694" y="723053"/>
                  <a:pt x="4979535" y="722933"/>
                </a:cubicBezTo>
                <a:cubicBezTo>
                  <a:pt x="5000677" y="708412"/>
                  <a:pt x="5020839" y="694030"/>
                  <a:pt x="5041633" y="682607"/>
                </a:cubicBezTo>
                <a:cubicBezTo>
                  <a:pt x="5024378" y="697765"/>
                  <a:pt x="5007643" y="703188"/>
                  <a:pt x="4991088" y="718245"/>
                </a:cubicBezTo>
                <a:cubicBezTo>
                  <a:pt x="4990842" y="717094"/>
                  <a:pt x="4980869" y="729185"/>
                  <a:pt x="4987204" y="725066"/>
                </a:cubicBezTo>
                <a:cubicBezTo>
                  <a:pt x="5009187" y="710426"/>
                  <a:pt x="5027739" y="697288"/>
                  <a:pt x="5048324" y="684880"/>
                </a:cubicBezTo>
                <a:cubicBezTo>
                  <a:pt x="5053188" y="681987"/>
                  <a:pt x="5065372" y="676192"/>
                  <a:pt x="5055326" y="683887"/>
                </a:cubicBezTo>
                <a:cubicBezTo>
                  <a:pt x="5042969" y="692926"/>
                  <a:pt x="5029878" y="703256"/>
                  <a:pt x="5015842" y="712533"/>
                </a:cubicBezTo>
                <a:cubicBezTo>
                  <a:pt x="5011956" y="715287"/>
                  <a:pt x="4997990" y="725571"/>
                  <a:pt x="5009927" y="718626"/>
                </a:cubicBezTo>
                <a:cubicBezTo>
                  <a:pt x="5021024" y="711798"/>
                  <a:pt x="5032742" y="703825"/>
                  <a:pt x="5044157" y="696042"/>
                </a:cubicBezTo>
                <a:lnTo>
                  <a:pt x="5057837" y="686779"/>
                </a:lnTo>
                <a:lnTo>
                  <a:pt x="5053723" y="693008"/>
                </a:lnTo>
                <a:cubicBezTo>
                  <a:pt x="5050280" y="702885"/>
                  <a:pt x="5058411" y="693347"/>
                  <a:pt x="5063196" y="686785"/>
                </a:cubicBezTo>
                <a:lnTo>
                  <a:pt x="5070259" y="678674"/>
                </a:lnTo>
                <a:lnTo>
                  <a:pt x="5076576" y="674604"/>
                </a:lnTo>
                <a:lnTo>
                  <a:pt x="5077337" y="674110"/>
                </a:lnTo>
                <a:lnTo>
                  <a:pt x="5074722" y="677533"/>
                </a:lnTo>
                <a:cubicBezTo>
                  <a:pt x="5071226" y="682160"/>
                  <a:pt x="5067677" y="686673"/>
                  <a:pt x="5063880" y="690647"/>
                </a:cubicBezTo>
                <a:cubicBezTo>
                  <a:pt x="5055897" y="700113"/>
                  <a:pt x="5044526" y="709703"/>
                  <a:pt x="5037039" y="720250"/>
                </a:cubicBezTo>
                <a:cubicBezTo>
                  <a:pt x="5028517" y="731307"/>
                  <a:pt x="5041620" y="717988"/>
                  <a:pt x="5046985" y="712689"/>
                </a:cubicBezTo>
                <a:cubicBezTo>
                  <a:pt x="5052348" y="707389"/>
                  <a:pt x="5058664" y="701399"/>
                  <a:pt x="5060089" y="699369"/>
                </a:cubicBezTo>
                <a:cubicBezTo>
                  <a:pt x="5061863" y="698494"/>
                  <a:pt x="5065560" y="696670"/>
                  <a:pt x="5066446" y="696232"/>
                </a:cubicBezTo>
                <a:cubicBezTo>
                  <a:pt x="5068610" y="693838"/>
                  <a:pt x="5069148" y="692246"/>
                  <a:pt x="5070343" y="690110"/>
                </a:cubicBezTo>
                <a:cubicBezTo>
                  <a:pt x="5071230" y="689672"/>
                  <a:pt x="5074617" y="689547"/>
                  <a:pt x="5076847" y="686900"/>
                </a:cubicBezTo>
                <a:cubicBezTo>
                  <a:pt x="5079012" y="684505"/>
                  <a:pt x="5083299" y="676864"/>
                  <a:pt x="5088419" y="673010"/>
                </a:cubicBezTo>
                <a:cubicBezTo>
                  <a:pt x="5096593" y="666324"/>
                  <a:pt x="5086793" y="679339"/>
                  <a:pt x="5084480" y="681806"/>
                </a:cubicBezTo>
                <a:cubicBezTo>
                  <a:pt x="5081861" y="685972"/>
                  <a:pt x="5077923" y="689241"/>
                  <a:pt x="5076497" y="691271"/>
                </a:cubicBezTo>
                <a:cubicBezTo>
                  <a:pt x="5076107" y="692790"/>
                  <a:pt x="5077183" y="695132"/>
                  <a:pt x="5075906" y="697089"/>
                </a:cubicBezTo>
                <a:cubicBezTo>
                  <a:pt x="5074574" y="700509"/>
                  <a:pt x="5070400" y="704944"/>
                  <a:pt x="5065610" y="709518"/>
                </a:cubicBezTo>
                <a:lnTo>
                  <a:pt x="5051667" y="722732"/>
                </a:lnTo>
                <a:lnTo>
                  <a:pt x="5051934" y="722411"/>
                </a:lnTo>
                <a:lnTo>
                  <a:pt x="5052592" y="721648"/>
                </a:lnTo>
                <a:cubicBezTo>
                  <a:pt x="5052709" y="721505"/>
                  <a:pt x="5052639" y="721578"/>
                  <a:pt x="5052437" y="721809"/>
                </a:cubicBezTo>
                <a:lnTo>
                  <a:pt x="5051934" y="722411"/>
                </a:lnTo>
                <a:lnTo>
                  <a:pt x="5051618" y="722779"/>
                </a:lnTo>
                <a:lnTo>
                  <a:pt x="5051667" y="722732"/>
                </a:lnTo>
                <a:lnTo>
                  <a:pt x="5050073" y="724646"/>
                </a:lnTo>
                <a:cubicBezTo>
                  <a:pt x="5048028" y="727203"/>
                  <a:pt x="5045636" y="730483"/>
                  <a:pt x="5046444" y="730858"/>
                </a:cubicBezTo>
                <a:cubicBezTo>
                  <a:pt x="5048323" y="732583"/>
                  <a:pt x="5055313" y="720955"/>
                  <a:pt x="5055313" y="720955"/>
                </a:cubicBezTo>
                <a:cubicBezTo>
                  <a:pt x="5066106" y="710103"/>
                  <a:pt x="5074090" y="700637"/>
                  <a:pt x="5083846" y="690296"/>
                </a:cubicBezTo>
                <a:cubicBezTo>
                  <a:pt x="5086158" y="687829"/>
                  <a:pt x="5089854" y="686005"/>
                  <a:pt x="5093941" y="682663"/>
                </a:cubicBezTo>
                <a:cubicBezTo>
                  <a:pt x="5098418" y="677801"/>
                  <a:pt x="5099115" y="674583"/>
                  <a:pt x="5103308" y="673840"/>
                </a:cubicBezTo>
                <a:cubicBezTo>
                  <a:pt x="5106695" y="673716"/>
                  <a:pt x="5108184" y="676958"/>
                  <a:pt x="5109959" y="676083"/>
                </a:cubicBezTo>
                <a:cubicBezTo>
                  <a:pt x="5114541" y="673821"/>
                  <a:pt x="5123844" y="659726"/>
                  <a:pt x="5128238" y="654685"/>
                </a:cubicBezTo>
                <a:lnTo>
                  <a:pt x="5135292" y="646470"/>
                </a:lnTo>
                <a:lnTo>
                  <a:pt x="5136580" y="646099"/>
                </a:lnTo>
                <a:lnTo>
                  <a:pt x="5140151" y="644705"/>
                </a:lnTo>
                <a:lnTo>
                  <a:pt x="5137978" y="647418"/>
                </a:lnTo>
                <a:cubicBezTo>
                  <a:pt x="5127467" y="660313"/>
                  <a:pt x="5116679" y="673540"/>
                  <a:pt x="5105320" y="688096"/>
                </a:cubicBezTo>
                <a:cubicBezTo>
                  <a:pt x="5103157" y="690491"/>
                  <a:pt x="5098290" y="696871"/>
                  <a:pt x="5092470" y="703942"/>
                </a:cubicBezTo>
                <a:cubicBezTo>
                  <a:pt x="5090157" y="706410"/>
                  <a:pt x="5073304" y="725779"/>
                  <a:pt x="5083558" y="716518"/>
                </a:cubicBezTo>
                <a:cubicBezTo>
                  <a:pt x="5093155" y="707804"/>
                  <a:pt x="5079660" y="722642"/>
                  <a:pt x="5078383" y="724598"/>
                </a:cubicBezTo>
                <a:cubicBezTo>
                  <a:pt x="5077845" y="726190"/>
                  <a:pt x="5077252" y="732008"/>
                  <a:pt x="5078636" y="732651"/>
                </a:cubicBezTo>
                <a:cubicBezTo>
                  <a:pt x="5079523" y="732214"/>
                  <a:pt x="5097802" y="710815"/>
                  <a:pt x="5100114" y="708348"/>
                </a:cubicBezTo>
                <a:cubicBezTo>
                  <a:pt x="5106363" y="702611"/>
                  <a:pt x="5111793" y="697058"/>
                  <a:pt x="5116766" y="693277"/>
                </a:cubicBezTo>
                <a:cubicBezTo>
                  <a:pt x="5117653" y="692839"/>
                  <a:pt x="5120958" y="692535"/>
                  <a:pt x="5121844" y="692097"/>
                </a:cubicBezTo>
                <a:lnTo>
                  <a:pt x="5129033" y="683178"/>
                </a:lnTo>
                <a:lnTo>
                  <a:pt x="5127185" y="684171"/>
                </a:lnTo>
                <a:cubicBezTo>
                  <a:pt x="5126975" y="683184"/>
                  <a:pt x="5135373" y="672503"/>
                  <a:pt x="5136214" y="672384"/>
                </a:cubicBezTo>
                <a:cubicBezTo>
                  <a:pt x="5144962" y="662670"/>
                  <a:pt x="5160153" y="650008"/>
                  <a:pt x="5168377" y="642572"/>
                </a:cubicBezTo>
                <a:cubicBezTo>
                  <a:pt x="5184828" y="627699"/>
                  <a:pt x="5196728" y="616521"/>
                  <a:pt x="5213739" y="603601"/>
                </a:cubicBezTo>
                <a:cubicBezTo>
                  <a:pt x="5221194" y="597799"/>
                  <a:pt x="5228461" y="592427"/>
                  <a:pt x="5235645" y="587301"/>
                </a:cubicBezTo>
                <a:lnTo>
                  <a:pt x="5251536" y="576299"/>
                </a:lnTo>
                <a:lnTo>
                  <a:pt x="5250288" y="577621"/>
                </a:lnTo>
                <a:cubicBezTo>
                  <a:pt x="5247145" y="580555"/>
                  <a:pt x="5242955" y="583999"/>
                  <a:pt x="5239392" y="587332"/>
                </a:cubicBezTo>
                <a:lnTo>
                  <a:pt x="5238409" y="588351"/>
                </a:lnTo>
                <a:lnTo>
                  <a:pt x="5231988" y="592803"/>
                </a:lnTo>
                <a:cubicBezTo>
                  <a:pt x="5224994" y="597854"/>
                  <a:pt x="5218256" y="602962"/>
                  <a:pt x="5211955" y="608091"/>
                </a:cubicBezTo>
                <a:cubicBezTo>
                  <a:pt x="5197762" y="619001"/>
                  <a:pt x="5184681" y="631066"/>
                  <a:pt x="5171789" y="643508"/>
                </a:cubicBezTo>
                <a:lnTo>
                  <a:pt x="5136201" y="677850"/>
                </a:lnTo>
                <a:lnTo>
                  <a:pt x="5135446" y="679859"/>
                </a:lnTo>
                <a:lnTo>
                  <a:pt x="5135249" y="679250"/>
                </a:lnTo>
                <a:lnTo>
                  <a:pt x="5135836" y="678341"/>
                </a:lnTo>
                <a:lnTo>
                  <a:pt x="5135261" y="678757"/>
                </a:lnTo>
                <a:lnTo>
                  <a:pt x="5135131" y="678883"/>
                </a:lnTo>
                <a:lnTo>
                  <a:pt x="5135249" y="679250"/>
                </a:lnTo>
                <a:lnTo>
                  <a:pt x="5134168" y="680923"/>
                </a:lnTo>
                <a:lnTo>
                  <a:pt x="5133167" y="681756"/>
                </a:lnTo>
                <a:cubicBezTo>
                  <a:pt x="5132628" y="682410"/>
                  <a:pt x="5132329" y="682944"/>
                  <a:pt x="5132329" y="682944"/>
                </a:cubicBezTo>
                <a:cubicBezTo>
                  <a:pt x="5132329" y="682944"/>
                  <a:pt x="5133819" y="686187"/>
                  <a:pt x="5132476" y="688397"/>
                </a:cubicBezTo>
                <a:cubicBezTo>
                  <a:pt x="5130269" y="693465"/>
                  <a:pt x="5120016" y="702724"/>
                  <a:pt x="5117314" y="706710"/>
                </a:cubicBezTo>
                <a:cubicBezTo>
                  <a:pt x="5116870" y="706929"/>
                  <a:pt x="5116917" y="707624"/>
                  <a:pt x="5117026" y="708455"/>
                </a:cubicBezTo>
                <a:lnTo>
                  <a:pt x="5117064" y="709583"/>
                </a:lnTo>
                <a:lnTo>
                  <a:pt x="5132305" y="695987"/>
                </a:lnTo>
                <a:lnTo>
                  <a:pt x="5154037" y="674268"/>
                </a:lnTo>
                <a:lnTo>
                  <a:pt x="5167249" y="658216"/>
                </a:lnTo>
                <a:lnTo>
                  <a:pt x="5169591" y="657182"/>
                </a:lnTo>
                <a:lnTo>
                  <a:pt x="5173428" y="655196"/>
                </a:lnTo>
                <a:lnTo>
                  <a:pt x="5224887" y="611639"/>
                </a:lnTo>
                <a:cubicBezTo>
                  <a:pt x="5243596" y="597293"/>
                  <a:pt x="5262980" y="583487"/>
                  <a:pt x="5282390" y="569634"/>
                </a:cubicBezTo>
                <a:cubicBezTo>
                  <a:pt x="5288900" y="565661"/>
                  <a:pt x="5295629" y="562705"/>
                  <a:pt x="5300993" y="558489"/>
                </a:cubicBezTo>
                <a:lnTo>
                  <a:pt x="5305116" y="554475"/>
                </a:lnTo>
                <a:lnTo>
                  <a:pt x="5305404" y="554594"/>
                </a:lnTo>
                <a:cubicBezTo>
                  <a:pt x="5305755" y="554544"/>
                  <a:pt x="5305947" y="554263"/>
                  <a:pt x="5305842" y="553769"/>
                </a:cubicBezTo>
                <a:lnTo>
                  <a:pt x="5305116" y="554475"/>
                </a:lnTo>
                <a:lnTo>
                  <a:pt x="5304021" y="554027"/>
                </a:lnTo>
                <a:cubicBezTo>
                  <a:pt x="5310987" y="548803"/>
                  <a:pt x="5318583" y="542472"/>
                  <a:pt x="5318372" y="541484"/>
                </a:cubicBezTo>
                <a:cubicBezTo>
                  <a:pt x="5318583" y="542472"/>
                  <a:pt x="5314241" y="543087"/>
                  <a:pt x="5314241" y="543087"/>
                </a:cubicBezTo>
                <a:cubicBezTo>
                  <a:pt x="5311719" y="543445"/>
                  <a:pt x="5313819" y="541113"/>
                  <a:pt x="5310317" y="541610"/>
                </a:cubicBezTo>
                <a:cubicBezTo>
                  <a:pt x="5308007" y="542954"/>
                  <a:pt x="5301671" y="547073"/>
                  <a:pt x="5296910" y="549781"/>
                </a:cubicBezTo>
                <a:cubicBezTo>
                  <a:pt x="5290024" y="554189"/>
                  <a:pt x="5282844" y="558755"/>
                  <a:pt x="5275559" y="563445"/>
                </a:cubicBezTo>
                <a:lnTo>
                  <a:pt x="5257176" y="575481"/>
                </a:lnTo>
                <a:lnTo>
                  <a:pt x="5261415" y="572034"/>
                </a:lnTo>
                <a:cubicBezTo>
                  <a:pt x="5269282" y="566470"/>
                  <a:pt x="5277359" y="561385"/>
                  <a:pt x="5285271" y="556535"/>
                </a:cubicBezTo>
                <a:cubicBezTo>
                  <a:pt x="5301128" y="546999"/>
                  <a:pt x="5317159" y="534219"/>
                  <a:pt x="5333752" y="523393"/>
                </a:cubicBezTo>
                <a:cubicBezTo>
                  <a:pt x="5342836" y="517953"/>
                  <a:pt x="5351683" y="512250"/>
                  <a:pt x="5360267" y="506837"/>
                </a:cubicBezTo>
                <a:cubicBezTo>
                  <a:pt x="5368853" y="501427"/>
                  <a:pt x="5377176" y="496306"/>
                  <a:pt x="5385210" y="492032"/>
                </a:cubicBezTo>
                <a:cubicBezTo>
                  <a:pt x="5376634" y="498501"/>
                  <a:pt x="5366483" y="505025"/>
                  <a:pt x="5356856" y="510626"/>
                </a:cubicBezTo>
                <a:lnTo>
                  <a:pt x="5347579" y="517196"/>
                </a:lnTo>
                <a:cubicBezTo>
                  <a:pt x="5348037" y="519334"/>
                  <a:pt x="5356054" y="514978"/>
                  <a:pt x="5357523" y="513753"/>
                </a:cubicBezTo>
                <a:cubicBezTo>
                  <a:pt x="5379086" y="501205"/>
                  <a:pt x="5402083" y="483200"/>
                  <a:pt x="5422354" y="474056"/>
                </a:cubicBezTo>
                <a:cubicBezTo>
                  <a:pt x="5405693" y="487943"/>
                  <a:pt x="5381537" y="499840"/>
                  <a:pt x="5363686" y="512879"/>
                </a:cubicBezTo>
                <a:cubicBezTo>
                  <a:pt x="5369042" y="508900"/>
                  <a:pt x="5358925" y="515587"/>
                  <a:pt x="5360011" y="516620"/>
                </a:cubicBezTo>
                <a:cubicBezTo>
                  <a:pt x="5362112" y="518356"/>
                  <a:pt x="5363896" y="513866"/>
                  <a:pt x="5363896" y="513866"/>
                </a:cubicBezTo>
                <a:cubicBezTo>
                  <a:pt x="5375413" y="506979"/>
                  <a:pt x="5386440" y="500162"/>
                  <a:pt x="5397292" y="493625"/>
                </a:cubicBezTo>
                <a:lnTo>
                  <a:pt x="5419040" y="481141"/>
                </a:lnTo>
                <a:lnTo>
                  <a:pt x="5416642" y="483758"/>
                </a:lnTo>
                <a:lnTo>
                  <a:pt x="5416550" y="483883"/>
                </a:lnTo>
                <a:lnTo>
                  <a:pt x="5415636" y="484500"/>
                </a:lnTo>
                <a:cubicBezTo>
                  <a:pt x="5413185" y="485863"/>
                  <a:pt x="5400548" y="492908"/>
                  <a:pt x="5400759" y="493896"/>
                </a:cubicBezTo>
                <a:cubicBezTo>
                  <a:pt x="5401426" y="497022"/>
                  <a:pt x="5413853" y="488989"/>
                  <a:pt x="5412172" y="489227"/>
                </a:cubicBezTo>
                <a:lnTo>
                  <a:pt x="5413220" y="488534"/>
                </a:lnTo>
                <a:lnTo>
                  <a:pt x="5413434" y="490400"/>
                </a:lnTo>
                <a:cubicBezTo>
                  <a:pt x="5414115" y="490157"/>
                  <a:pt x="5415306" y="489148"/>
                  <a:pt x="5416716" y="487775"/>
                </a:cubicBezTo>
                <a:lnTo>
                  <a:pt x="5420195" y="484135"/>
                </a:lnTo>
                <a:lnTo>
                  <a:pt x="5423268" y="482400"/>
                </a:lnTo>
                <a:cubicBezTo>
                  <a:pt x="5426001" y="483030"/>
                  <a:pt x="5414904" y="489856"/>
                  <a:pt x="5414904" y="489856"/>
                </a:cubicBezTo>
                <a:cubicBezTo>
                  <a:pt x="5393620" y="502365"/>
                  <a:pt x="5375558" y="514416"/>
                  <a:pt x="5358230" y="525177"/>
                </a:cubicBezTo>
                <a:cubicBezTo>
                  <a:pt x="5356760" y="526402"/>
                  <a:pt x="5335966" y="537824"/>
                  <a:pt x="5337473" y="540830"/>
                </a:cubicBezTo>
                <a:cubicBezTo>
                  <a:pt x="5338735" y="542685"/>
                  <a:pt x="5351932" y="533527"/>
                  <a:pt x="5340729" y="539183"/>
                </a:cubicBezTo>
                <a:cubicBezTo>
                  <a:pt x="5357428" y="529527"/>
                  <a:pt x="5371464" y="520251"/>
                  <a:pt x="5387286" y="510550"/>
                </a:cubicBezTo>
                <a:cubicBezTo>
                  <a:pt x="5388127" y="510431"/>
                  <a:pt x="5402688" y="498876"/>
                  <a:pt x="5404720" y="499606"/>
                </a:cubicBezTo>
                <a:cubicBezTo>
                  <a:pt x="5407067" y="502493"/>
                  <a:pt x="5395548" y="507346"/>
                  <a:pt x="5395548" y="507346"/>
                </a:cubicBezTo>
                <a:cubicBezTo>
                  <a:pt x="5375176" y="520741"/>
                  <a:pt x="5364290" y="528555"/>
                  <a:pt x="5344547" y="540844"/>
                </a:cubicBezTo>
                <a:cubicBezTo>
                  <a:pt x="5343077" y="542070"/>
                  <a:pt x="5323928" y="553088"/>
                  <a:pt x="5325226" y="555108"/>
                </a:cubicBezTo>
                <a:cubicBezTo>
                  <a:pt x="5327256" y="555837"/>
                  <a:pt x="5340837" y="544421"/>
                  <a:pt x="5339367" y="545647"/>
                </a:cubicBezTo>
                <a:cubicBezTo>
                  <a:pt x="5344968" y="542819"/>
                  <a:pt x="5348048" y="540347"/>
                  <a:pt x="5354595" y="537217"/>
                </a:cubicBezTo>
                <a:cubicBezTo>
                  <a:pt x="5347210" y="544534"/>
                  <a:pt x="5337163" y="548162"/>
                  <a:pt x="5329567" y="554492"/>
                </a:cubicBezTo>
                <a:cubicBezTo>
                  <a:pt x="5327256" y="555837"/>
                  <a:pt x="5326103" y="559220"/>
                  <a:pt x="5323022" y="561690"/>
                </a:cubicBezTo>
                <a:cubicBezTo>
                  <a:pt x="5315778" y="568988"/>
                  <a:pt x="5302861" y="576074"/>
                  <a:pt x="5295266" y="582404"/>
                </a:cubicBezTo>
                <a:cubicBezTo>
                  <a:pt x="5297506" y="580053"/>
                  <a:pt x="5291380" y="585158"/>
                  <a:pt x="5291591" y="586146"/>
                </a:cubicBezTo>
                <a:cubicBezTo>
                  <a:pt x="5292258" y="589271"/>
                  <a:pt x="5298767" y="581907"/>
                  <a:pt x="5299607" y="581789"/>
                </a:cubicBezTo>
                <a:cubicBezTo>
                  <a:pt x="5320750" y="567267"/>
                  <a:pt x="5340911" y="552884"/>
                  <a:pt x="5361706" y="541463"/>
                </a:cubicBezTo>
                <a:cubicBezTo>
                  <a:pt x="5344450" y="556619"/>
                  <a:pt x="5327716" y="562043"/>
                  <a:pt x="5311161" y="577100"/>
                </a:cubicBezTo>
                <a:cubicBezTo>
                  <a:pt x="5310915" y="575949"/>
                  <a:pt x="5300942" y="588040"/>
                  <a:pt x="5307277" y="583921"/>
                </a:cubicBezTo>
                <a:cubicBezTo>
                  <a:pt x="5329261" y="569280"/>
                  <a:pt x="5347812" y="556143"/>
                  <a:pt x="5368395" y="543735"/>
                </a:cubicBezTo>
                <a:cubicBezTo>
                  <a:pt x="5373261" y="540842"/>
                  <a:pt x="5385444" y="535047"/>
                  <a:pt x="5375399" y="542742"/>
                </a:cubicBezTo>
                <a:cubicBezTo>
                  <a:pt x="5363042" y="551781"/>
                  <a:pt x="5349952" y="562110"/>
                  <a:pt x="5335915" y="571387"/>
                </a:cubicBezTo>
                <a:cubicBezTo>
                  <a:pt x="5332030" y="574142"/>
                  <a:pt x="5318063" y="584426"/>
                  <a:pt x="5330001" y="577481"/>
                </a:cubicBezTo>
                <a:cubicBezTo>
                  <a:pt x="5341097" y="570653"/>
                  <a:pt x="5352815" y="562680"/>
                  <a:pt x="5364231" y="554896"/>
                </a:cubicBezTo>
                <a:lnTo>
                  <a:pt x="5377910" y="545633"/>
                </a:lnTo>
                <a:lnTo>
                  <a:pt x="5373796" y="551863"/>
                </a:lnTo>
                <a:cubicBezTo>
                  <a:pt x="5370352" y="561739"/>
                  <a:pt x="5378485" y="552201"/>
                  <a:pt x="5383269" y="545640"/>
                </a:cubicBezTo>
                <a:lnTo>
                  <a:pt x="5390331" y="537529"/>
                </a:lnTo>
                <a:lnTo>
                  <a:pt x="5396649" y="533458"/>
                </a:lnTo>
                <a:lnTo>
                  <a:pt x="5397409" y="532965"/>
                </a:lnTo>
                <a:lnTo>
                  <a:pt x="5394795" y="536388"/>
                </a:lnTo>
                <a:cubicBezTo>
                  <a:pt x="5391298" y="541014"/>
                  <a:pt x="5387750" y="545528"/>
                  <a:pt x="5383954" y="549502"/>
                </a:cubicBezTo>
                <a:cubicBezTo>
                  <a:pt x="5375970" y="558967"/>
                  <a:pt x="5364599" y="568557"/>
                  <a:pt x="5357112" y="579105"/>
                </a:cubicBezTo>
                <a:cubicBezTo>
                  <a:pt x="5348590" y="590162"/>
                  <a:pt x="5361694" y="576843"/>
                  <a:pt x="5367058" y="571544"/>
                </a:cubicBezTo>
                <a:cubicBezTo>
                  <a:pt x="5372421" y="566244"/>
                  <a:pt x="5378737" y="560254"/>
                  <a:pt x="5380162" y="558225"/>
                </a:cubicBezTo>
                <a:cubicBezTo>
                  <a:pt x="5381936" y="557349"/>
                  <a:pt x="5385632" y="555526"/>
                  <a:pt x="5386519" y="555087"/>
                </a:cubicBezTo>
                <a:cubicBezTo>
                  <a:pt x="5388683" y="552693"/>
                  <a:pt x="5389221" y="551101"/>
                  <a:pt x="5390417" y="548964"/>
                </a:cubicBezTo>
                <a:cubicBezTo>
                  <a:pt x="5391303" y="548526"/>
                  <a:pt x="5394691" y="548402"/>
                  <a:pt x="5396920" y="545754"/>
                </a:cubicBezTo>
                <a:cubicBezTo>
                  <a:pt x="5399085" y="543360"/>
                  <a:pt x="5403374" y="535719"/>
                  <a:pt x="5408494" y="531865"/>
                </a:cubicBezTo>
                <a:cubicBezTo>
                  <a:pt x="5416665" y="525179"/>
                  <a:pt x="5406867" y="538193"/>
                  <a:pt x="5404554" y="540660"/>
                </a:cubicBezTo>
                <a:cubicBezTo>
                  <a:pt x="5401934" y="544827"/>
                  <a:pt x="5397995" y="548097"/>
                  <a:pt x="5396571" y="550127"/>
                </a:cubicBezTo>
                <a:cubicBezTo>
                  <a:pt x="5396180" y="551645"/>
                  <a:pt x="5397256" y="553987"/>
                  <a:pt x="5395977" y="555944"/>
                </a:cubicBezTo>
                <a:lnTo>
                  <a:pt x="5390663" y="562361"/>
                </a:lnTo>
                <a:lnTo>
                  <a:pt x="5393872" y="559947"/>
                </a:lnTo>
                <a:lnTo>
                  <a:pt x="5403919" y="549151"/>
                </a:lnTo>
                <a:cubicBezTo>
                  <a:pt x="5406233" y="546684"/>
                  <a:pt x="5409928" y="544860"/>
                  <a:pt x="5414013" y="541517"/>
                </a:cubicBezTo>
                <a:cubicBezTo>
                  <a:pt x="5418489" y="536655"/>
                  <a:pt x="5419188" y="533438"/>
                  <a:pt x="5423380" y="532695"/>
                </a:cubicBezTo>
                <a:lnTo>
                  <a:pt x="5428019" y="534258"/>
                </a:lnTo>
                <a:lnTo>
                  <a:pt x="5428627" y="533802"/>
                </a:lnTo>
                <a:lnTo>
                  <a:pt x="5436031" y="528648"/>
                </a:lnTo>
                <a:lnTo>
                  <a:pt x="5439241" y="525282"/>
                </a:lnTo>
                <a:cubicBezTo>
                  <a:pt x="5442689" y="520845"/>
                  <a:pt x="5446113" y="516060"/>
                  <a:pt x="5448310" y="513540"/>
                </a:cubicBezTo>
                <a:lnTo>
                  <a:pt x="5455365" y="505324"/>
                </a:lnTo>
                <a:lnTo>
                  <a:pt x="5456653" y="504954"/>
                </a:lnTo>
                <a:lnTo>
                  <a:pt x="5460225" y="503559"/>
                </a:lnTo>
                <a:lnTo>
                  <a:pt x="5458051" y="506273"/>
                </a:lnTo>
                <a:lnTo>
                  <a:pt x="5445230" y="522243"/>
                </a:lnTo>
                <a:lnTo>
                  <a:pt x="5475291" y="501316"/>
                </a:lnTo>
                <a:lnTo>
                  <a:pt x="5475219" y="504049"/>
                </a:lnTo>
                <a:lnTo>
                  <a:pt x="5475383" y="503937"/>
                </a:lnTo>
                <a:lnTo>
                  <a:pt x="5484002" y="497297"/>
                </a:lnTo>
                <a:lnTo>
                  <a:pt x="5504720" y="480229"/>
                </a:lnTo>
                <a:lnTo>
                  <a:pt x="5505186" y="480979"/>
                </a:lnTo>
                <a:lnTo>
                  <a:pt x="5520895" y="468877"/>
                </a:lnTo>
                <a:cubicBezTo>
                  <a:pt x="5559595" y="440330"/>
                  <a:pt x="5603179" y="417012"/>
                  <a:pt x="5646895" y="393520"/>
                </a:cubicBezTo>
                <a:cubicBezTo>
                  <a:pt x="5654141" y="390265"/>
                  <a:pt x="5661480" y="388073"/>
                  <a:pt x="5667570" y="384431"/>
                </a:cubicBezTo>
                <a:lnTo>
                  <a:pt x="5672353" y="380845"/>
                </a:lnTo>
                <a:lnTo>
                  <a:pt x="5672636" y="381000"/>
                </a:lnTo>
                <a:cubicBezTo>
                  <a:pt x="5673005" y="380993"/>
                  <a:pt x="5673239" y="380730"/>
                  <a:pt x="5673194" y="380215"/>
                </a:cubicBezTo>
                <a:lnTo>
                  <a:pt x="5672353" y="380845"/>
                </a:lnTo>
                <a:lnTo>
                  <a:pt x="5671279" y="380256"/>
                </a:lnTo>
                <a:cubicBezTo>
                  <a:pt x="5679156" y="375782"/>
                  <a:pt x="5687827" y="370259"/>
                  <a:pt x="5687738" y="369229"/>
                </a:cubicBezTo>
                <a:cubicBezTo>
                  <a:pt x="5687827" y="370259"/>
                  <a:pt x="5683260" y="370359"/>
                  <a:pt x="5683260" y="370359"/>
                </a:cubicBezTo>
                <a:cubicBezTo>
                  <a:pt x="5680607" y="370417"/>
                  <a:pt x="5683080" y="368298"/>
                  <a:pt x="5679396" y="368378"/>
                </a:cubicBezTo>
                <a:cubicBezTo>
                  <a:pt x="5676833" y="369466"/>
                  <a:pt x="5669750" y="372890"/>
                  <a:pt x="5664478" y="375070"/>
                </a:cubicBezTo>
                <a:cubicBezTo>
                  <a:pt x="5656787" y="378721"/>
                  <a:pt x="5648776" y="382498"/>
                  <a:pt x="5640636" y="386388"/>
                </a:cubicBezTo>
                <a:lnTo>
                  <a:pt x="5620075" y="396410"/>
                </a:lnTo>
                <a:lnTo>
                  <a:pt x="5624903" y="393416"/>
                </a:lnTo>
                <a:cubicBezTo>
                  <a:pt x="5633756" y="388706"/>
                  <a:pt x="5642765" y="384510"/>
                  <a:pt x="5651571" y="380533"/>
                </a:cubicBezTo>
                <a:cubicBezTo>
                  <a:pt x="5669199" y="372750"/>
                  <a:pt x="5687426" y="361684"/>
                  <a:pt x="5705980" y="352677"/>
                </a:cubicBezTo>
                <a:cubicBezTo>
                  <a:pt x="5716074" y="348242"/>
                  <a:pt x="5725959" y="343510"/>
                  <a:pt x="5735534" y="339043"/>
                </a:cubicBezTo>
                <a:cubicBezTo>
                  <a:pt x="5745110" y="334576"/>
                  <a:pt x="5754377" y="330373"/>
                  <a:pt x="5763235" y="326997"/>
                </a:cubicBezTo>
                <a:cubicBezTo>
                  <a:pt x="5753534" y="332542"/>
                  <a:pt x="5742194" y="337952"/>
                  <a:pt x="5731517" y="342486"/>
                </a:cubicBezTo>
                <a:lnTo>
                  <a:pt x="5721078" y="348047"/>
                </a:lnTo>
                <a:cubicBezTo>
                  <a:pt x="5721272" y="350280"/>
                  <a:pt x="5730124" y="346818"/>
                  <a:pt x="5731801" y="345749"/>
                </a:cubicBezTo>
                <a:cubicBezTo>
                  <a:pt x="5755718" y="335592"/>
                  <a:pt x="5781822" y="320054"/>
                  <a:pt x="5803961" y="313206"/>
                </a:cubicBezTo>
                <a:close/>
                <a:moveTo>
                  <a:pt x="4522899" y="297895"/>
                </a:moveTo>
                <a:cubicBezTo>
                  <a:pt x="4522093" y="297918"/>
                  <a:pt x="4520706" y="298276"/>
                  <a:pt x="4519106" y="298857"/>
                </a:cubicBezTo>
                <a:cubicBezTo>
                  <a:pt x="4515906" y="300019"/>
                  <a:pt x="4511855" y="302074"/>
                  <a:pt x="4509898" y="304124"/>
                </a:cubicBezTo>
                <a:cubicBezTo>
                  <a:pt x="4503106" y="309290"/>
                  <a:pt x="4498177" y="314454"/>
                  <a:pt x="4491221" y="319470"/>
                </a:cubicBezTo>
                <a:cubicBezTo>
                  <a:pt x="4491221" y="319470"/>
                  <a:pt x="4491221" y="319470"/>
                  <a:pt x="4490205" y="320533"/>
                </a:cubicBezTo>
                <a:cubicBezTo>
                  <a:pt x="4479478" y="331770"/>
                  <a:pt x="4467735" y="344071"/>
                  <a:pt x="4457007" y="355310"/>
                </a:cubicBezTo>
                <a:cubicBezTo>
                  <a:pt x="4478728" y="336775"/>
                  <a:pt x="4501485" y="317479"/>
                  <a:pt x="4523204" y="298944"/>
                </a:cubicBezTo>
                <a:cubicBezTo>
                  <a:pt x="4523929" y="298184"/>
                  <a:pt x="4523705" y="297872"/>
                  <a:pt x="4522899" y="297895"/>
                </a:cubicBezTo>
                <a:close/>
                <a:moveTo>
                  <a:pt x="4251295" y="275600"/>
                </a:moveTo>
                <a:lnTo>
                  <a:pt x="4252267" y="276493"/>
                </a:lnTo>
                <a:cubicBezTo>
                  <a:pt x="4242911" y="282620"/>
                  <a:pt x="4234848" y="287525"/>
                  <a:pt x="4245450" y="279756"/>
                </a:cubicBezTo>
                <a:close/>
                <a:moveTo>
                  <a:pt x="4251341" y="275567"/>
                </a:moveTo>
                <a:lnTo>
                  <a:pt x="4251295" y="275600"/>
                </a:lnTo>
                <a:lnTo>
                  <a:pt x="4251290" y="275597"/>
                </a:lnTo>
                <a:close/>
                <a:moveTo>
                  <a:pt x="4262917" y="267339"/>
                </a:moveTo>
                <a:cubicBezTo>
                  <a:pt x="4261848" y="268500"/>
                  <a:pt x="4258981" y="270807"/>
                  <a:pt x="4256360" y="272702"/>
                </a:cubicBezTo>
                <a:lnTo>
                  <a:pt x="4251341" y="275567"/>
                </a:lnTo>
                <a:close/>
                <a:moveTo>
                  <a:pt x="4259023" y="264736"/>
                </a:moveTo>
                <a:lnTo>
                  <a:pt x="4252132" y="268462"/>
                </a:lnTo>
                <a:lnTo>
                  <a:pt x="4249976" y="270267"/>
                </a:lnTo>
                <a:lnTo>
                  <a:pt x="4217100" y="299307"/>
                </a:lnTo>
                <a:lnTo>
                  <a:pt x="4230438" y="290585"/>
                </a:lnTo>
                <a:cubicBezTo>
                  <a:pt x="4236972" y="287048"/>
                  <a:pt x="4243664" y="284510"/>
                  <a:pt x="4249094" y="280680"/>
                </a:cubicBezTo>
                <a:lnTo>
                  <a:pt x="4253309" y="276983"/>
                </a:lnTo>
                <a:lnTo>
                  <a:pt x="4253583" y="277113"/>
                </a:lnTo>
                <a:cubicBezTo>
                  <a:pt x="4253927" y="277082"/>
                  <a:pt x="4254127" y="276818"/>
                  <a:pt x="4254051" y="276333"/>
                </a:cubicBezTo>
                <a:lnTo>
                  <a:pt x="4253309" y="276983"/>
                </a:lnTo>
                <a:lnTo>
                  <a:pt x="4252267" y="276493"/>
                </a:lnTo>
                <a:cubicBezTo>
                  <a:pt x="4259307" y="271763"/>
                  <a:pt x="4267015" y="265988"/>
                  <a:pt x="4266860" y="265018"/>
                </a:cubicBezTo>
                <a:lnTo>
                  <a:pt x="4265754" y="265596"/>
                </a:lnTo>
                <a:lnTo>
                  <a:pt x="4255219" y="273992"/>
                </a:lnTo>
                <a:lnTo>
                  <a:pt x="4265365" y="265798"/>
                </a:lnTo>
                <a:lnTo>
                  <a:pt x="4264869" y="266057"/>
                </a:lnTo>
                <a:cubicBezTo>
                  <a:pt x="4263824" y="266274"/>
                  <a:pt x="4262762" y="266369"/>
                  <a:pt x="4262762" y="266369"/>
                </a:cubicBezTo>
                <a:cubicBezTo>
                  <a:pt x="4260293" y="266590"/>
                  <a:pt x="4262454" y="264429"/>
                  <a:pt x="4259023" y="264736"/>
                </a:cubicBezTo>
                <a:close/>
                <a:moveTo>
                  <a:pt x="4310629" y="255179"/>
                </a:moveTo>
                <a:lnTo>
                  <a:pt x="4292340" y="265703"/>
                </a:lnTo>
                <a:lnTo>
                  <a:pt x="4290922" y="266509"/>
                </a:lnTo>
                <a:lnTo>
                  <a:pt x="4292447" y="266228"/>
                </a:lnTo>
                <a:cubicBezTo>
                  <a:pt x="4295629" y="265085"/>
                  <a:pt x="4299969" y="263296"/>
                  <a:pt x="4302506" y="261775"/>
                </a:cubicBezTo>
                <a:close/>
                <a:moveTo>
                  <a:pt x="4293249" y="244305"/>
                </a:moveTo>
                <a:cubicBezTo>
                  <a:pt x="4293249" y="244305"/>
                  <a:pt x="4290192" y="246239"/>
                  <a:pt x="4289705" y="247113"/>
                </a:cubicBezTo>
                <a:cubicBezTo>
                  <a:pt x="4289542" y="247404"/>
                  <a:pt x="4289666" y="247578"/>
                  <a:pt x="4290283" y="247523"/>
                </a:cubicBezTo>
                <a:cubicBezTo>
                  <a:pt x="4291997" y="247369"/>
                  <a:pt x="4293185" y="246524"/>
                  <a:pt x="4293721" y="245738"/>
                </a:cubicBezTo>
                <a:cubicBezTo>
                  <a:pt x="4294256" y="244952"/>
                  <a:pt x="4294142" y="244225"/>
                  <a:pt x="4293249" y="244305"/>
                </a:cubicBezTo>
                <a:close/>
                <a:moveTo>
                  <a:pt x="4313930" y="238346"/>
                </a:moveTo>
                <a:cubicBezTo>
                  <a:pt x="4314109" y="238274"/>
                  <a:pt x="4313729" y="238574"/>
                  <a:pt x="4312377" y="239474"/>
                </a:cubicBezTo>
                <a:lnTo>
                  <a:pt x="4313098" y="239063"/>
                </a:lnTo>
                <a:lnTo>
                  <a:pt x="4308613" y="242928"/>
                </a:lnTo>
                <a:lnTo>
                  <a:pt x="4308989" y="242848"/>
                </a:lnTo>
                <a:lnTo>
                  <a:pt x="4313695" y="238723"/>
                </a:lnTo>
                <a:lnTo>
                  <a:pt x="4313098" y="239063"/>
                </a:lnTo>
                <a:close/>
                <a:moveTo>
                  <a:pt x="4336052" y="234534"/>
                </a:moveTo>
                <a:lnTo>
                  <a:pt x="4333421" y="235969"/>
                </a:lnTo>
                <a:lnTo>
                  <a:pt x="4312058" y="247996"/>
                </a:lnTo>
                <a:lnTo>
                  <a:pt x="4300860" y="257268"/>
                </a:lnTo>
                <a:lnTo>
                  <a:pt x="4322818" y="245281"/>
                </a:lnTo>
                <a:close/>
                <a:moveTo>
                  <a:pt x="4302665" y="226732"/>
                </a:moveTo>
                <a:lnTo>
                  <a:pt x="4300559" y="228524"/>
                </a:lnTo>
                <a:lnTo>
                  <a:pt x="4285508" y="240533"/>
                </a:lnTo>
                <a:lnTo>
                  <a:pt x="4287556" y="238819"/>
                </a:lnTo>
                <a:close/>
                <a:moveTo>
                  <a:pt x="4351682" y="221423"/>
                </a:moveTo>
                <a:lnTo>
                  <a:pt x="4349391" y="222873"/>
                </a:lnTo>
                <a:lnTo>
                  <a:pt x="4350151" y="222768"/>
                </a:lnTo>
                <a:close/>
                <a:moveTo>
                  <a:pt x="4328413" y="206132"/>
                </a:moveTo>
                <a:lnTo>
                  <a:pt x="4302665" y="226732"/>
                </a:lnTo>
                <a:lnTo>
                  <a:pt x="4324943" y="207768"/>
                </a:lnTo>
                <a:close/>
                <a:moveTo>
                  <a:pt x="4369302" y="205944"/>
                </a:moveTo>
                <a:lnTo>
                  <a:pt x="4342307" y="222402"/>
                </a:lnTo>
                <a:lnTo>
                  <a:pt x="4334854" y="226653"/>
                </a:lnTo>
                <a:lnTo>
                  <a:pt x="4329196" y="231486"/>
                </a:lnTo>
                <a:lnTo>
                  <a:pt x="4346033" y="222436"/>
                </a:lnTo>
                <a:lnTo>
                  <a:pt x="4356672" y="217040"/>
                </a:lnTo>
                <a:close/>
                <a:moveTo>
                  <a:pt x="4334593" y="201188"/>
                </a:moveTo>
                <a:lnTo>
                  <a:pt x="4334052" y="202444"/>
                </a:lnTo>
                <a:cubicBezTo>
                  <a:pt x="4333038" y="203507"/>
                  <a:pt x="4331515" y="204533"/>
                  <a:pt x="4329869" y="205446"/>
                </a:cubicBezTo>
                <a:lnTo>
                  <a:pt x="4328413" y="206132"/>
                </a:lnTo>
                <a:close/>
                <a:moveTo>
                  <a:pt x="4470597" y="185962"/>
                </a:moveTo>
                <a:cubicBezTo>
                  <a:pt x="4470597" y="185962"/>
                  <a:pt x="4470597" y="185962"/>
                  <a:pt x="4468713" y="187936"/>
                </a:cubicBezTo>
                <a:lnTo>
                  <a:pt x="4468246" y="188301"/>
                </a:lnTo>
                <a:close/>
                <a:moveTo>
                  <a:pt x="4387680" y="159825"/>
                </a:moveTo>
                <a:lnTo>
                  <a:pt x="4363600" y="177982"/>
                </a:lnTo>
                <a:lnTo>
                  <a:pt x="4334593" y="201188"/>
                </a:lnTo>
                <a:lnTo>
                  <a:pt x="4335612" y="198822"/>
                </a:lnTo>
                <a:cubicBezTo>
                  <a:pt x="4336664" y="197436"/>
                  <a:pt x="4338114" y="195918"/>
                  <a:pt x="4339563" y="194399"/>
                </a:cubicBezTo>
                <a:cubicBezTo>
                  <a:pt x="4356521" y="181179"/>
                  <a:pt x="4356521" y="181179"/>
                  <a:pt x="4356521" y="181179"/>
                </a:cubicBezTo>
                <a:cubicBezTo>
                  <a:pt x="4364471" y="174796"/>
                  <a:pt x="4372443" y="168718"/>
                  <a:pt x="4380414" y="162639"/>
                </a:cubicBezTo>
                <a:cubicBezTo>
                  <a:pt x="4381852" y="162106"/>
                  <a:pt x="4384129" y="161344"/>
                  <a:pt x="4386281" y="160467"/>
                </a:cubicBezTo>
                <a:close/>
                <a:moveTo>
                  <a:pt x="4395635" y="153828"/>
                </a:moveTo>
                <a:lnTo>
                  <a:pt x="4391405" y="157615"/>
                </a:lnTo>
                <a:cubicBezTo>
                  <a:pt x="4390934" y="158109"/>
                  <a:pt x="4390191" y="158604"/>
                  <a:pt x="4389297" y="159083"/>
                </a:cubicBezTo>
                <a:lnTo>
                  <a:pt x="4387680" y="159825"/>
                </a:lnTo>
                <a:close/>
                <a:moveTo>
                  <a:pt x="4363223" y="112013"/>
                </a:moveTo>
                <a:lnTo>
                  <a:pt x="4359258" y="114847"/>
                </a:lnTo>
                <a:lnTo>
                  <a:pt x="4360371" y="113867"/>
                </a:lnTo>
                <a:close/>
                <a:moveTo>
                  <a:pt x="4533392" y="76699"/>
                </a:moveTo>
                <a:cubicBezTo>
                  <a:pt x="4533392" y="76699"/>
                  <a:pt x="4533392" y="76699"/>
                  <a:pt x="4532377" y="77762"/>
                </a:cubicBezTo>
                <a:lnTo>
                  <a:pt x="4532254" y="77480"/>
                </a:lnTo>
                <a:close/>
                <a:moveTo>
                  <a:pt x="4469334" y="34100"/>
                </a:moveTo>
                <a:lnTo>
                  <a:pt x="4458974" y="42337"/>
                </a:lnTo>
                <a:cubicBezTo>
                  <a:pt x="4455174" y="45547"/>
                  <a:pt x="4451518" y="48889"/>
                  <a:pt x="4448112" y="52458"/>
                </a:cubicBezTo>
                <a:cubicBezTo>
                  <a:pt x="4422049" y="68728"/>
                  <a:pt x="4397285" y="88178"/>
                  <a:pt x="4372522" y="107629"/>
                </a:cubicBezTo>
                <a:cubicBezTo>
                  <a:pt x="4370929" y="108162"/>
                  <a:pt x="4368652" y="108925"/>
                  <a:pt x="4366394" y="109951"/>
                </a:cubicBezTo>
                <a:lnTo>
                  <a:pt x="4363223" y="112013"/>
                </a:lnTo>
                <a:lnTo>
                  <a:pt x="4379336" y="100491"/>
                </a:lnTo>
                <a:cubicBezTo>
                  <a:pt x="4382235" y="97453"/>
                  <a:pt x="4379193" y="98368"/>
                  <a:pt x="4376006" y="99436"/>
                </a:cubicBezTo>
                <a:cubicBezTo>
                  <a:pt x="4403956" y="78918"/>
                  <a:pt x="4433791" y="56427"/>
                  <a:pt x="4462754" y="37119"/>
                </a:cubicBezTo>
                <a:cubicBezTo>
                  <a:pt x="4464265" y="36509"/>
                  <a:pt x="4465492" y="35712"/>
                  <a:pt x="4466612" y="35066"/>
                </a:cubicBezTo>
                <a:close/>
                <a:moveTo>
                  <a:pt x="4470702" y="33011"/>
                </a:moveTo>
                <a:cubicBezTo>
                  <a:pt x="4470702" y="33011"/>
                  <a:pt x="4470702" y="33011"/>
                  <a:pt x="4469833" y="33923"/>
                </a:cubicBezTo>
                <a:lnTo>
                  <a:pt x="4469334" y="34100"/>
                </a:lnTo>
                <a:close/>
                <a:moveTo>
                  <a:pt x="4610636" y="0"/>
                </a:moveTo>
                <a:cubicBezTo>
                  <a:pt x="4595706" y="13368"/>
                  <a:pt x="4572973" y="30692"/>
                  <a:pt x="4555144" y="47098"/>
                </a:cubicBezTo>
                <a:cubicBezTo>
                  <a:pt x="4542765" y="58604"/>
                  <a:pt x="4532495" y="68999"/>
                  <a:pt x="4530873" y="74302"/>
                </a:cubicBezTo>
                <a:lnTo>
                  <a:pt x="4532254" y="77480"/>
                </a:lnTo>
                <a:lnTo>
                  <a:pt x="4482402" y="111738"/>
                </a:lnTo>
                <a:cubicBezTo>
                  <a:pt x="4464972" y="124277"/>
                  <a:pt x="4447089" y="137575"/>
                  <a:pt x="4428694" y="151329"/>
                </a:cubicBezTo>
                <a:cubicBezTo>
                  <a:pt x="4436665" y="145250"/>
                  <a:pt x="4440435" y="139029"/>
                  <a:pt x="4446235" y="132953"/>
                </a:cubicBezTo>
                <a:cubicBezTo>
                  <a:pt x="4449134" y="129916"/>
                  <a:pt x="4433942" y="137070"/>
                  <a:pt x="4430899" y="137986"/>
                </a:cubicBezTo>
                <a:cubicBezTo>
                  <a:pt x="4418021" y="147257"/>
                  <a:pt x="4401956" y="157595"/>
                  <a:pt x="4387029" y="168689"/>
                </a:cubicBezTo>
                <a:cubicBezTo>
                  <a:pt x="4365165" y="185103"/>
                  <a:pt x="4343150" y="203297"/>
                  <a:pt x="4321132" y="221455"/>
                </a:cubicBezTo>
                <a:lnTo>
                  <a:pt x="4298654" y="239371"/>
                </a:lnTo>
                <a:lnTo>
                  <a:pt x="4309363" y="233431"/>
                </a:lnTo>
                <a:cubicBezTo>
                  <a:pt x="4317987" y="228599"/>
                  <a:pt x="4326340" y="224038"/>
                  <a:pt x="4334369" y="220284"/>
                </a:cubicBezTo>
                <a:cubicBezTo>
                  <a:pt x="4325701" y="226144"/>
                  <a:pt x="4315498" y="231979"/>
                  <a:pt x="4305854" y="236944"/>
                </a:cubicBezTo>
                <a:lnTo>
                  <a:pt x="4296499" y="242865"/>
                </a:lnTo>
                <a:cubicBezTo>
                  <a:pt x="4296834" y="244967"/>
                  <a:pt x="4304850" y="241133"/>
                  <a:pt x="4306341" y="240015"/>
                </a:cubicBezTo>
                <a:lnTo>
                  <a:pt x="4322039" y="231047"/>
                </a:lnTo>
                <a:lnTo>
                  <a:pt x="4332271" y="223252"/>
                </a:lnTo>
                <a:cubicBezTo>
                  <a:pt x="4334117" y="221847"/>
                  <a:pt x="4334117" y="221847"/>
                  <a:pt x="4334117" y="221847"/>
                </a:cubicBezTo>
                <a:lnTo>
                  <a:pt x="4337202" y="218615"/>
                </a:lnTo>
                <a:lnTo>
                  <a:pt x="4334369" y="220284"/>
                </a:lnTo>
                <a:cubicBezTo>
                  <a:pt x="4335024" y="219160"/>
                  <a:pt x="4335765" y="218560"/>
                  <a:pt x="4336749" y="218083"/>
                </a:cubicBezTo>
                <a:lnTo>
                  <a:pt x="4338736" y="217324"/>
                </a:lnTo>
                <a:lnTo>
                  <a:pt x="4340937" y="216004"/>
                </a:lnTo>
                <a:lnTo>
                  <a:pt x="4341102" y="215704"/>
                </a:lnTo>
                <a:lnTo>
                  <a:pt x="4341551" y="215635"/>
                </a:lnTo>
                <a:lnTo>
                  <a:pt x="4343103" y="214705"/>
                </a:lnTo>
                <a:cubicBezTo>
                  <a:pt x="4361074" y="200422"/>
                  <a:pt x="4378735" y="186139"/>
                  <a:pt x="4394393" y="169738"/>
                </a:cubicBezTo>
                <a:cubicBezTo>
                  <a:pt x="4400334" y="165784"/>
                  <a:pt x="4406257" y="161528"/>
                  <a:pt x="4413358" y="156361"/>
                </a:cubicBezTo>
                <a:cubicBezTo>
                  <a:pt x="4399658" y="170712"/>
                  <a:pt x="4382926" y="185562"/>
                  <a:pt x="4366033" y="200014"/>
                </a:cubicBezTo>
                <a:lnTo>
                  <a:pt x="4344226" y="218645"/>
                </a:lnTo>
                <a:lnTo>
                  <a:pt x="4369851" y="205462"/>
                </a:lnTo>
                <a:lnTo>
                  <a:pt x="4371476" y="204035"/>
                </a:lnTo>
                <a:lnTo>
                  <a:pt x="4387381" y="190063"/>
                </a:lnTo>
                <a:cubicBezTo>
                  <a:pt x="4394337" y="185047"/>
                  <a:pt x="4401439" y="179880"/>
                  <a:pt x="4407237" y="173806"/>
                </a:cubicBezTo>
                <a:cubicBezTo>
                  <a:pt x="4428086" y="158455"/>
                  <a:pt x="4428086" y="158455"/>
                  <a:pt x="4428086" y="158455"/>
                </a:cubicBezTo>
                <a:cubicBezTo>
                  <a:pt x="4455891" y="138090"/>
                  <a:pt x="4482684" y="116511"/>
                  <a:pt x="4510633" y="98268"/>
                </a:cubicBezTo>
                <a:cubicBezTo>
                  <a:pt x="4497734" y="107237"/>
                  <a:pt x="4486015" y="117566"/>
                  <a:pt x="4474999" y="126835"/>
                </a:cubicBezTo>
                <a:cubicBezTo>
                  <a:pt x="4473114" y="128809"/>
                  <a:pt x="4475287" y="128805"/>
                  <a:pt x="4477148" y="128802"/>
                </a:cubicBezTo>
                <a:cubicBezTo>
                  <a:pt x="4465286" y="137009"/>
                  <a:pt x="4455430" y="145063"/>
                  <a:pt x="4444414" y="154330"/>
                </a:cubicBezTo>
                <a:cubicBezTo>
                  <a:pt x="4433566" y="161476"/>
                  <a:pt x="4423565" y="169681"/>
                  <a:pt x="4413730" y="178037"/>
                </a:cubicBezTo>
                <a:cubicBezTo>
                  <a:pt x="4404889" y="185026"/>
                  <a:pt x="4396045" y="194290"/>
                  <a:pt x="4386189" y="202344"/>
                </a:cubicBezTo>
                <a:cubicBezTo>
                  <a:pt x="4366352" y="218905"/>
                  <a:pt x="4347798" y="236070"/>
                  <a:pt x="4328954" y="253538"/>
                </a:cubicBezTo>
                <a:lnTo>
                  <a:pt x="4330311" y="254288"/>
                </a:lnTo>
                <a:lnTo>
                  <a:pt x="4331188" y="254109"/>
                </a:lnTo>
                <a:lnTo>
                  <a:pt x="4337191" y="251400"/>
                </a:lnTo>
                <a:lnTo>
                  <a:pt x="4307890" y="273978"/>
                </a:lnTo>
                <a:lnTo>
                  <a:pt x="4315377" y="269706"/>
                </a:lnTo>
                <a:cubicBezTo>
                  <a:pt x="4320256" y="267137"/>
                  <a:pt x="4332397" y="262113"/>
                  <a:pt x="4322236" y="269092"/>
                </a:cubicBezTo>
                <a:lnTo>
                  <a:pt x="4307293" y="278793"/>
                </a:lnTo>
                <a:lnTo>
                  <a:pt x="4310829" y="277069"/>
                </a:lnTo>
                <a:cubicBezTo>
                  <a:pt x="4309814" y="278133"/>
                  <a:pt x="4322107" y="274015"/>
                  <a:pt x="4325007" y="270978"/>
                </a:cubicBezTo>
                <a:cubicBezTo>
                  <a:pt x="4372649" y="234051"/>
                  <a:pt x="4417853" y="193188"/>
                  <a:pt x="4464503" y="155353"/>
                </a:cubicBezTo>
                <a:cubicBezTo>
                  <a:pt x="4465517" y="154291"/>
                  <a:pt x="4466675" y="155348"/>
                  <a:pt x="4467545" y="154438"/>
                </a:cubicBezTo>
                <a:cubicBezTo>
                  <a:pt x="4464645" y="157475"/>
                  <a:pt x="4460588" y="159454"/>
                  <a:pt x="4456675" y="163554"/>
                </a:cubicBezTo>
                <a:cubicBezTo>
                  <a:pt x="4453775" y="166591"/>
                  <a:pt x="4449718" y="168569"/>
                  <a:pt x="4446673" y="171759"/>
                </a:cubicBezTo>
                <a:cubicBezTo>
                  <a:pt x="4443773" y="174795"/>
                  <a:pt x="4448988" y="173876"/>
                  <a:pt x="4453025" y="171595"/>
                </a:cubicBezTo>
                <a:cubicBezTo>
                  <a:pt x="4444204" y="178888"/>
                  <a:pt x="4434203" y="187092"/>
                  <a:pt x="4425218" y="194234"/>
                </a:cubicBezTo>
                <a:cubicBezTo>
                  <a:pt x="4415362" y="202287"/>
                  <a:pt x="4406541" y="209581"/>
                  <a:pt x="4397555" y="216722"/>
                </a:cubicBezTo>
                <a:cubicBezTo>
                  <a:pt x="4394656" y="219760"/>
                  <a:pt x="4406948" y="215644"/>
                  <a:pt x="4409848" y="212606"/>
                </a:cubicBezTo>
                <a:cubicBezTo>
                  <a:pt x="4428813" y="199230"/>
                  <a:pt x="4446475" y="184947"/>
                  <a:pt x="4465439" y="171571"/>
                </a:cubicBezTo>
                <a:cubicBezTo>
                  <a:pt x="4482396" y="158350"/>
                  <a:pt x="4500058" y="144067"/>
                  <a:pt x="4518030" y="129784"/>
                </a:cubicBezTo>
                <a:cubicBezTo>
                  <a:pt x="4519188" y="130843"/>
                  <a:pt x="4526266" y="127645"/>
                  <a:pt x="4530323" y="125668"/>
                </a:cubicBezTo>
                <a:cubicBezTo>
                  <a:pt x="4509452" y="142988"/>
                  <a:pt x="4509452" y="142988"/>
                  <a:pt x="4509452" y="142988"/>
                </a:cubicBezTo>
                <a:cubicBezTo>
                  <a:pt x="4467754" y="173688"/>
                  <a:pt x="4426056" y="204389"/>
                  <a:pt x="4390828" y="241292"/>
                </a:cubicBezTo>
                <a:cubicBezTo>
                  <a:pt x="4387929" y="244330"/>
                  <a:pt x="4390951" y="243111"/>
                  <a:pt x="4393993" y="242196"/>
                </a:cubicBezTo>
                <a:cubicBezTo>
                  <a:pt x="4386021" y="248275"/>
                  <a:pt x="4377200" y="255568"/>
                  <a:pt x="4375316" y="257542"/>
                </a:cubicBezTo>
                <a:cubicBezTo>
                  <a:pt x="4372200" y="258533"/>
                  <a:pt x="4367896" y="260854"/>
                  <a:pt x="4365651" y="262393"/>
                </a:cubicBezTo>
                <a:lnTo>
                  <a:pt x="4367944" y="262533"/>
                </a:lnTo>
                <a:lnTo>
                  <a:pt x="4369397" y="261724"/>
                </a:lnTo>
                <a:lnTo>
                  <a:pt x="4369623" y="261817"/>
                </a:lnTo>
                <a:lnTo>
                  <a:pt x="4389729" y="250033"/>
                </a:lnTo>
                <a:lnTo>
                  <a:pt x="4394613" y="244348"/>
                </a:lnTo>
                <a:lnTo>
                  <a:pt x="4401892" y="236715"/>
                </a:lnTo>
                <a:lnTo>
                  <a:pt x="4403164" y="236419"/>
                </a:lnTo>
                <a:lnTo>
                  <a:pt x="4406707" y="235241"/>
                </a:lnTo>
                <a:lnTo>
                  <a:pt x="4404455" y="237770"/>
                </a:lnTo>
                <a:lnTo>
                  <a:pt x="4399472" y="243356"/>
                </a:lnTo>
                <a:lnTo>
                  <a:pt x="4423077" y="224708"/>
                </a:lnTo>
                <a:cubicBezTo>
                  <a:pt x="4430036" y="218555"/>
                  <a:pt x="4437500" y="212439"/>
                  <a:pt x="4445197" y="206323"/>
                </a:cubicBezTo>
                <a:lnTo>
                  <a:pt x="4468246" y="188301"/>
                </a:lnTo>
                <a:lnTo>
                  <a:pt x="4465215" y="191316"/>
                </a:lnTo>
                <a:cubicBezTo>
                  <a:pt x="4463493" y="192835"/>
                  <a:pt x="4461755" y="194089"/>
                  <a:pt x="4459728" y="195077"/>
                </a:cubicBezTo>
                <a:cubicBezTo>
                  <a:pt x="4454797" y="200241"/>
                  <a:pt x="4468106" y="195062"/>
                  <a:pt x="4469121" y="193999"/>
                </a:cubicBezTo>
                <a:cubicBezTo>
                  <a:pt x="4474192" y="190957"/>
                  <a:pt x="4479264" y="187916"/>
                  <a:pt x="4484026" y="184874"/>
                </a:cubicBezTo>
                <a:cubicBezTo>
                  <a:pt x="4471436" y="196117"/>
                  <a:pt x="4457378" y="206299"/>
                  <a:pt x="4443485" y="216635"/>
                </a:cubicBezTo>
                <a:cubicBezTo>
                  <a:pt x="4430731" y="227724"/>
                  <a:pt x="4416815" y="240029"/>
                  <a:pt x="4404080" y="251423"/>
                </a:cubicBezTo>
                <a:cubicBezTo>
                  <a:pt x="4400166" y="255524"/>
                  <a:pt x="4415193" y="248219"/>
                  <a:pt x="4418381" y="247151"/>
                </a:cubicBezTo>
                <a:cubicBezTo>
                  <a:pt x="4430409" y="239095"/>
                  <a:pt x="4442128" y="228764"/>
                  <a:pt x="4455172" y="219643"/>
                </a:cubicBezTo>
                <a:cubicBezTo>
                  <a:pt x="4466043" y="210528"/>
                  <a:pt x="4478921" y="201256"/>
                  <a:pt x="4491964" y="192136"/>
                </a:cubicBezTo>
                <a:cubicBezTo>
                  <a:pt x="4479208" y="203227"/>
                  <a:pt x="4465151" y="213409"/>
                  <a:pt x="4452415" y="224803"/>
                </a:cubicBezTo>
                <a:cubicBezTo>
                  <a:pt x="4451546" y="225714"/>
                  <a:pt x="4451546" y="225714"/>
                  <a:pt x="4450531" y="226776"/>
                </a:cubicBezTo>
                <a:cubicBezTo>
                  <a:pt x="4433716" y="242120"/>
                  <a:pt x="4433716" y="242120"/>
                  <a:pt x="4433716" y="242120"/>
                </a:cubicBezTo>
                <a:cubicBezTo>
                  <a:pt x="4427628" y="246225"/>
                  <a:pt x="4422845" y="251235"/>
                  <a:pt x="4416902" y="257462"/>
                </a:cubicBezTo>
                <a:cubicBezTo>
                  <a:pt x="4414873" y="258451"/>
                  <a:pt x="4417475" y="257916"/>
                  <a:pt x="4421075" y="256620"/>
                </a:cubicBezTo>
                <a:lnTo>
                  <a:pt x="4430786" y="251453"/>
                </a:lnTo>
                <a:lnTo>
                  <a:pt x="4432360" y="249732"/>
                </a:lnTo>
                <a:lnTo>
                  <a:pt x="4433186" y="249417"/>
                </a:lnTo>
                <a:lnTo>
                  <a:pt x="4446699" y="236998"/>
                </a:lnTo>
                <a:cubicBezTo>
                  <a:pt x="4448909" y="234966"/>
                  <a:pt x="4448909" y="234966"/>
                  <a:pt x="4448909" y="234966"/>
                </a:cubicBezTo>
                <a:cubicBezTo>
                  <a:pt x="4477586" y="211415"/>
                  <a:pt x="4505249" y="188927"/>
                  <a:pt x="4529604" y="163414"/>
                </a:cubicBezTo>
                <a:cubicBezTo>
                  <a:pt x="4532649" y="160224"/>
                  <a:pt x="4517456" y="167378"/>
                  <a:pt x="4516441" y="168442"/>
                </a:cubicBezTo>
                <a:cubicBezTo>
                  <a:pt x="4506463" y="174675"/>
                  <a:pt x="4506463" y="174675"/>
                  <a:pt x="4506463" y="174675"/>
                </a:cubicBezTo>
                <a:cubicBezTo>
                  <a:pt x="4521225" y="163430"/>
                  <a:pt x="4536297" y="152184"/>
                  <a:pt x="4552075" y="139875"/>
                </a:cubicBezTo>
                <a:cubicBezTo>
                  <a:pt x="4554974" y="136837"/>
                  <a:pt x="4541811" y="141865"/>
                  <a:pt x="4537919" y="143995"/>
                </a:cubicBezTo>
                <a:cubicBezTo>
                  <a:pt x="4522847" y="155241"/>
                  <a:pt x="4505913" y="166490"/>
                  <a:pt x="4488978" y="177741"/>
                </a:cubicBezTo>
                <a:cubicBezTo>
                  <a:pt x="4505769" y="164368"/>
                  <a:pt x="4523720" y="152056"/>
                  <a:pt x="4540677" y="138835"/>
                </a:cubicBezTo>
                <a:cubicBezTo>
                  <a:pt x="4547633" y="133820"/>
                  <a:pt x="4533454" y="139910"/>
                  <a:pt x="4529253" y="142040"/>
                </a:cubicBezTo>
                <a:cubicBezTo>
                  <a:pt x="4525195" y="144020"/>
                  <a:pt x="4523311" y="145993"/>
                  <a:pt x="4519254" y="147971"/>
                </a:cubicBezTo>
                <a:cubicBezTo>
                  <a:pt x="4523311" y="145993"/>
                  <a:pt x="4525195" y="144020"/>
                  <a:pt x="4527226" y="141893"/>
                </a:cubicBezTo>
                <a:cubicBezTo>
                  <a:pt x="4533167" y="137940"/>
                  <a:pt x="4525075" y="139927"/>
                  <a:pt x="4520004" y="142968"/>
                </a:cubicBezTo>
                <a:cubicBezTo>
                  <a:pt x="4523918" y="138868"/>
                  <a:pt x="4523918" y="138868"/>
                  <a:pt x="4523918" y="138868"/>
                </a:cubicBezTo>
                <a:cubicBezTo>
                  <a:pt x="4559694" y="112423"/>
                  <a:pt x="4559694" y="112423"/>
                  <a:pt x="4559694" y="112423"/>
                </a:cubicBezTo>
                <a:cubicBezTo>
                  <a:pt x="4556795" y="115461"/>
                  <a:pt x="4571965" y="110277"/>
                  <a:pt x="4573995" y="108151"/>
                </a:cubicBezTo>
                <a:cubicBezTo>
                  <a:pt x="4604700" y="84748"/>
                  <a:pt x="4637864" y="63311"/>
                  <a:pt x="4669707" y="40663"/>
                </a:cubicBezTo>
                <a:cubicBezTo>
                  <a:pt x="4666663" y="43853"/>
                  <a:pt x="4666663" y="43853"/>
                  <a:pt x="4666663" y="43853"/>
                </a:cubicBezTo>
                <a:cubicBezTo>
                  <a:pt x="4646971" y="60261"/>
                  <a:pt x="4627115" y="76519"/>
                  <a:pt x="4605250" y="92933"/>
                </a:cubicBezTo>
                <a:cubicBezTo>
                  <a:pt x="4586552" y="110249"/>
                  <a:pt x="4565990" y="127569"/>
                  <a:pt x="4548161" y="143975"/>
                </a:cubicBezTo>
                <a:cubicBezTo>
                  <a:pt x="4543376" y="148986"/>
                  <a:pt x="4557556" y="142896"/>
                  <a:pt x="4560597" y="141980"/>
                </a:cubicBezTo>
                <a:cubicBezTo>
                  <a:pt x="4570575" y="135746"/>
                  <a:pt x="4570575" y="135746"/>
                  <a:pt x="4570575" y="135746"/>
                </a:cubicBezTo>
                <a:cubicBezTo>
                  <a:pt x="4567676" y="138784"/>
                  <a:pt x="4563761" y="142884"/>
                  <a:pt x="4563904" y="145005"/>
                </a:cubicBezTo>
                <a:cubicBezTo>
                  <a:pt x="4562020" y="146980"/>
                  <a:pt x="4559990" y="149106"/>
                  <a:pt x="4559121" y="150017"/>
                </a:cubicBezTo>
                <a:cubicBezTo>
                  <a:pt x="4523341" y="178736"/>
                  <a:pt x="4487850" y="209424"/>
                  <a:pt x="4454365" y="239958"/>
                </a:cubicBezTo>
                <a:cubicBezTo>
                  <a:pt x="4450453" y="244058"/>
                  <a:pt x="4465644" y="236905"/>
                  <a:pt x="4467675" y="234778"/>
                </a:cubicBezTo>
                <a:cubicBezTo>
                  <a:pt x="4483760" y="224744"/>
                  <a:pt x="4499825" y="214404"/>
                  <a:pt x="4514587" y="203158"/>
                </a:cubicBezTo>
                <a:cubicBezTo>
                  <a:pt x="4513573" y="204221"/>
                  <a:pt x="4514729" y="205281"/>
                  <a:pt x="4513860" y="206192"/>
                </a:cubicBezTo>
                <a:cubicBezTo>
                  <a:pt x="4494024" y="222751"/>
                  <a:pt x="4474167" y="239010"/>
                  <a:pt x="4455755" y="258297"/>
                </a:cubicBezTo>
                <a:cubicBezTo>
                  <a:pt x="4450683" y="261338"/>
                  <a:pt x="4464861" y="255248"/>
                  <a:pt x="4468919" y="253270"/>
                </a:cubicBezTo>
                <a:cubicBezTo>
                  <a:pt x="4479912" y="245972"/>
                  <a:pt x="4489767" y="237919"/>
                  <a:pt x="4501631" y="229710"/>
                </a:cubicBezTo>
                <a:cubicBezTo>
                  <a:pt x="4499019" y="234718"/>
                  <a:pt x="4495105" y="238818"/>
                  <a:pt x="4492348" y="243978"/>
                </a:cubicBezTo>
                <a:cubicBezTo>
                  <a:pt x="4484378" y="250056"/>
                  <a:pt x="4484378" y="250056"/>
                  <a:pt x="4484378" y="250056"/>
                </a:cubicBezTo>
                <a:cubicBezTo>
                  <a:pt x="4482204" y="250061"/>
                  <a:pt x="4475126" y="253257"/>
                  <a:pt x="4471069" y="255236"/>
                </a:cubicBezTo>
                <a:cubicBezTo>
                  <a:pt x="4450651" y="274678"/>
                  <a:pt x="4429778" y="292000"/>
                  <a:pt x="4411222" y="311437"/>
                </a:cubicBezTo>
                <a:cubicBezTo>
                  <a:pt x="4407309" y="315538"/>
                  <a:pt x="4420616" y="310358"/>
                  <a:pt x="4421486" y="309447"/>
                </a:cubicBezTo>
                <a:lnTo>
                  <a:pt x="4418188" y="312903"/>
                </a:lnTo>
                <a:cubicBezTo>
                  <a:pt x="4417573" y="313547"/>
                  <a:pt x="4417573" y="313547"/>
                  <a:pt x="4417573" y="313547"/>
                </a:cubicBezTo>
                <a:cubicBezTo>
                  <a:pt x="4415687" y="315522"/>
                  <a:pt x="4415687" y="315522"/>
                  <a:pt x="4417860" y="315518"/>
                </a:cubicBezTo>
                <a:lnTo>
                  <a:pt x="4370678" y="355706"/>
                </a:lnTo>
                <a:lnTo>
                  <a:pt x="4370693" y="356290"/>
                </a:lnTo>
                <a:lnTo>
                  <a:pt x="4364877" y="362903"/>
                </a:lnTo>
                <a:lnTo>
                  <a:pt x="4369588" y="361541"/>
                </a:lnTo>
                <a:lnTo>
                  <a:pt x="4376083" y="357439"/>
                </a:lnTo>
                <a:lnTo>
                  <a:pt x="4380016" y="353401"/>
                </a:lnTo>
                <a:cubicBezTo>
                  <a:pt x="4382603" y="350843"/>
                  <a:pt x="4384790" y="348956"/>
                  <a:pt x="4386633" y="348161"/>
                </a:cubicBezTo>
                <a:cubicBezTo>
                  <a:pt x="4398992" y="338845"/>
                  <a:pt x="4406353" y="330425"/>
                  <a:pt x="4418783" y="321288"/>
                </a:cubicBezTo>
                <a:cubicBezTo>
                  <a:pt x="4414646" y="326956"/>
                  <a:pt x="4410025" y="331519"/>
                  <a:pt x="4405241" y="335996"/>
                </a:cubicBezTo>
                <a:lnTo>
                  <a:pt x="4396468" y="344563"/>
                </a:lnTo>
                <a:lnTo>
                  <a:pt x="4411717" y="334932"/>
                </a:lnTo>
                <a:lnTo>
                  <a:pt x="4380916" y="360764"/>
                </a:lnTo>
                <a:lnTo>
                  <a:pt x="4378220" y="364805"/>
                </a:lnTo>
                <a:cubicBezTo>
                  <a:pt x="4378190" y="367338"/>
                  <a:pt x="4378618" y="368414"/>
                  <a:pt x="4377347" y="370432"/>
                </a:cubicBezTo>
                <a:lnTo>
                  <a:pt x="4371843" y="375331"/>
                </a:lnTo>
                <a:lnTo>
                  <a:pt x="4419269" y="340489"/>
                </a:lnTo>
                <a:cubicBezTo>
                  <a:pt x="4437898" y="326166"/>
                  <a:pt x="4456221" y="311352"/>
                  <a:pt x="4473968" y="296007"/>
                </a:cubicBezTo>
                <a:cubicBezTo>
                  <a:pt x="4475125" y="297065"/>
                  <a:pt x="4481044" y="295084"/>
                  <a:pt x="4486116" y="292042"/>
                </a:cubicBezTo>
                <a:lnTo>
                  <a:pt x="4435943" y="335838"/>
                </a:lnTo>
                <a:lnTo>
                  <a:pt x="4436854" y="334884"/>
                </a:lnTo>
                <a:cubicBezTo>
                  <a:pt x="4432940" y="338985"/>
                  <a:pt x="4429026" y="343085"/>
                  <a:pt x="4422940" y="347190"/>
                </a:cubicBezTo>
                <a:lnTo>
                  <a:pt x="4435943" y="335838"/>
                </a:lnTo>
                <a:lnTo>
                  <a:pt x="4408585" y="364498"/>
                </a:lnTo>
                <a:cubicBezTo>
                  <a:pt x="4411627" y="363582"/>
                  <a:pt x="4419721" y="359322"/>
                  <a:pt x="4422763" y="358407"/>
                </a:cubicBezTo>
                <a:cubicBezTo>
                  <a:pt x="4424647" y="356434"/>
                  <a:pt x="4426677" y="354307"/>
                  <a:pt x="4429720" y="353392"/>
                </a:cubicBezTo>
                <a:cubicBezTo>
                  <a:pt x="4422036" y="361440"/>
                  <a:pt x="4422036" y="361440"/>
                  <a:pt x="4422036" y="361440"/>
                </a:cubicBezTo>
                <a:cubicBezTo>
                  <a:pt x="4438828" y="348069"/>
                  <a:pt x="4455498" y="332877"/>
                  <a:pt x="4473305" y="318443"/>
                </a:cubicBezTo>
                <a:cubicBezTo>
                  <a:pt x="4470404" y="321480"/>
                  <a:pt x="4467506" y="324519"/>
                  <a:pt x="4464461" y="327708"/>
                </a:cubicBezTo>
                <a:cubicBezTo>
                  <a:pt x="4485190" y="308263"/>
                  <a:pt x="4506766" y="289880"/>
                  <a:pt x="4527637" y="272560"/>
                </a:cubicBezTo>
                <a:lnTo>
                  <a:pt x="4528653" y="271496"/>
                </a:lnTo>
                <a:cubicBezTo>
                  <a:pt x="4530825" y="271492"/>
                  <a:pt x="4540945" y="267380"/>
                  <a:pt x="4542831" y="265406"/>
                </a:cubicBezTo>
                <a:cubicBezTo>
                  <a:pt x="4562522" y="248997"/>
                  <a:pt x="4584385" y="232584"/>
                  <a:pt x="4605235" y="217233"/>
                </a:cubicBezTo>
                <a:cubicBezTo>
                  <a:pt x="4583801" y="237738"/>
                  <a:pt x="4561188" y="259155"/>
                  <a:pt x="4541617" y="279657"/>
                </a:cubicBezTo>
                <a:cubicBezTo>
                  <a:pt x="4537702" y="283757"/>
                  <a:pt x="4552026" y="277516"/>
                  <a:pt x="4554925" y="274478"/>
                </a:cubicBezTo>
                <a:cubicBezTo>
                  <a:pt x="4563888" y="269307"/>
                  <a:pt x="4571859" y="263228"/>
                  <a:pt x="4580845" y="256086"/>
                </a:cubicBezTo>
                <a:cubicBezTo>
                  <a:pt x="4579831" y="257150"/>
                  <a:pt x="4577946" y="259123"/>
                  <a:pt x="4576932" y="260186"/>
                </a:cubicBezTo>
                <a:cubicBezTo>
                  <a:pt x="4556203" y="279629"/>
                  <a:pt x="4534627" y="298013"/>
                  <a:pt x="4515055" y="318514"/>
                </a:cubicBezTo>
                <a:cubicBezTo>
                  <a:pt x="4510271" y="323526"/>
                  <a:pt x="4525465" y="316372"/>
                  <a:pt x="4528342" y="315305"/>
                </a:cubicBezTo>
                <a:cubicBezTo>
                  <a:pt x="4537327" y="308164"/>
                  <a:pt x="4547305" y="301929"/>
                  <a:pt x="4555277" y="295850"/>
                </a:cubicBezTo>
                <a:cubicBezTo>
                  <a:pt x="4546290" y="302992"/>
                  <a:pt x="4537470" y="310286"/>
                  <a:pt x="4529787" y="318334"/>
                </a:cubicBezTo>
                <a:cubicBezTo>
                  <a:pt x="4526599" y="319402"/>
                  <a:pt x="4522541" y="321381"/>
                  <a:pt x="4521527" y="322444"/>
                </a:cubicBezTo>
                <a:lnTo>
                  <a:pt x="4478847" y="356028"/>
                </a:lnTo>
                <a:lnTo>
                  <a:pt x="4483510" y="353629"/>
                </a:lnTo>
                <a:lnTo>
                  <a:pt x="4476342" y="357997"/>
                </a:lnTo>
                <a:lnTo>
                  <a:pt x="4461429" y="369733"/>
                </a:lnTo>
                <a:lnTo>
                  <a:pt x="4479926" y="360350"/>
                </a:lnTo>
                <a:lnTo>
                  <a:pt x="4477460" y="362774"/>
                </a:lnTo>
                <a:lnTo>
                  <a:pt x="4477364" y="362892"/>
                </a:lnTo>
                <a:lnTo>
                  <a:pt x="4476445" y="363444"/>
                </a:lnTo>
                <a:cubicBezTo>
                  <a:pt x="4473993" y="364648"/>
                  <a:pt x="4461347" y="370866"/>
                  <a:pt x="4461501" y="371836"/>
                </a:cubicBezTo>
                <a:cubicBezTo>
                  <a:pt x="4461989" y="374908"/>
                  <a:pt x="4474482" y="367720"/>
                  <a:pt x="4472836" y="367867"/>
                </a:cubicBezTo>
                <a:lnTo>
                  <a:pt x="4473890" y="367246"/>
                </a:lnTo>
                <a:lnTo>
                  <a:pt x="4474002" y="369071"/>
                </a:lnTo>
                <a:cubicBezTo>
                  <a:pt x="4474678" y="368869"/>
                  <a:pt x="4475887" y="367948"/>
                  <a:pt x="4477326" y="366684"/>
                </a:cubicBezTo>
                <a:lnTo>
                  <a:pt x="4480896" y="363319"/>
                </a:lnTo>
                <a:lnTo>
                  <a:pt x="4483973" y="361786"/>
                </a:lnTo>
                <a:cubicBezTo>
                  <a:pt x="4486596" y="362534"/>
                  <a:pt x="4475460" y="368616"/>
                  <a:pt x="4475460" y="368616"/>
                </a:cubicBezTo>
                <a:lnTo>
                  <a:pt x="4462341" y="375767"/>
                </a:lnTo>
                <a:lnTo>
                  <a:pt x="4460666" y="379708"/>
                </a:lnTo>
                <a:lnTo>
                  <a:pt x="4460563" y="379816"/>
                </a:lnTo>
                <a:lnTo>
                  <a:pt x="4465059" y="377584"/>
                </a:lnTo>
                <a:cubicBezTo>
                  <a:pt x="4466126" y="379047"/>
                  <a:pt x="4463799" y="380813"/>
                  <a:pt x="4461203" y="382213"/>
                </a:cubicBezTo>
                <a:lnTo>
                  <a:pt x="4460130" y="382719"/>
                </a:lnTo>
                <a:lnTo>
                  <a:pt x="4458938" y="384330"/>
                </a:lnTo>
                <a:cubicBezTo>
                  <a:pt x="4456187" y="387578"/>
                  <a:pt x="4451465" y="392381"/>
                  <a:pt x="4450712" y="393416"/>
                </a:cubicBezTo>
                <a:lnTo>
                  <a:pt x="4443314" y="401327"/>
                </a:lnTo>
                <a:lnTo>
                  <a:pt x="4460202" y="388956"/>
                </a:lnTo>
                <a:lnTo>
                  <a:pt x="4431260" y="415372"/>
                </a:lnTo>
                <a:lnTo>
                  <a:pt x="4431129" y="415525"/>
                </a:lnTo>
                <a:lnTo>
                  <a:pt x="4429762" y="417075"/>
                </a:lnTo>
                <a:lnTo>
                  <a:pt x="4436861" y="413407"/>
                </a:lnTo>
                <a:cubicBezTo>
                  <a:pt x="4444833" y="407328"/>
                  <a:pt x="4444833" y="407328"/>
                  <a:pt x="4444833" y="407328"/>
                </a:cubicBezTo>
                <a:lnTo>
                  <a:pt x="4431173" y="421636"/>
                </a:lnTo>
                <a:lnTo>
                  <a:pt x="4433875" y="421459"/>
                </a:lnTo>
                <a:cubicBezTo>
                  <a:pt x="4433769" y="421189"/>
                  <a:pt x="4433253" y="421739"/>
                  <a:pt x="4432514" y="422772"/>
                </a:cubicBezTo>
                <a:lnTo>
                  <a:pt x="4431758" y="423940"/>
                </a:lnTo>
                <a:lnTo>
                  <a:pt x="4436641" y="420990"/>
                </a:lnTo>
                <a:lnTo>
                  <a:pt x="4435483" y="422558"/>
                </a:lnTo>
                <a:lnTo>
                  <a:pt x="4442341" y="416428"/>
                </a:lnTo>
                <a:cubicBezTo>
                  <a:pt x="4437412" y="421590"/>
                  <a:pt x="4437412" y="421590"/>
                  <a:pt x="4437412" y="421590"/>
                </a:cubicBezTo>
                <a:lnTo>
                  <a:pt x="4441780" y="421339"/>
                </a:lnTo>
                <a:lnTo>
                  <a:pt x="4441849" y="421265"/>
                </a:lnTo>
                <a:lnTo>
                  <a:pt x="4449131" y="413732"/>
                </a:lnTo>
                <a:lnTo>
                  <a:pt x="4455481" y="410092"/>
                </a:lnTo>
                <a:lnTo>
                  <a:pt x="4456245" y="409649"/>
                </a:lnTo>
                <a:lnTo>
                  <a:pt x="4453529" y="412846"/>
                </a:lnTo>
                <a:lnTo>
                  <a:pt x="4449773" y="416937"/>
                </a:lnTo>
                <a:lnTo>
                  <a:pt x="4450721" y="416410"/>
                </a:lnTo>
                <a:cubicBezTo>
                  <a:pt x="4469540" y="403186"/>
                  <a:pt x="4488527" y="387841"/>
                  <a:pt x="4506046" y="371435"/>
                </a:cubicBezTo>
                <a:lnTo>
                  <a:pt x="4450677" y="424388"/>
                </a:lnTo>
                <a:lnTo>
                  <a:pt x="4451338" y="424237"/>
                </a:lnTo>
                <a:cubicBezTo>
                  <a:pt x="4452563" y="423893"/>
                  <a:pt x="4453963" y="423290"/>
                  <a:pt x="4455115" y="422058"/>
                </a:cubicBezTo>
                <a:cubicBezTo>
                  <a:pt x="4457342" y="419840"/>
                  <a:pt x="4461902" y="412625"/>
                  <a:pt x="4467078" y="409134"/>
                </a:cubicBezTo>
                <a:cubicBezTo>
                  <a:pt x="4475363" y="403043"/>
                  <a:pt x="4465171" y="415205"/>
                  <a:pt x="4462797" y="417488"/>
                </a:cubicBezTo>
                <a:cubicBezTo>
                  <a:pt x="4460037" y="421408"/>
                  <a:pt x="4456041" y="424389"/>
                  <a:pt x="4454551" y="426292"/>
                </a:cubicBezTo>
                <a:cubicBezTo>
                  <a:pt x="4454323" y="427020"/>
                  <a:pt x="4454440" y="427966"/>
                  <a:pt x="4454447" y="428961"/>
                </a:cubicBezTo>
                <a:lnTo>
                  <a:pt x="4454043" y="430513"/>
                </a:lnTo>
                <a:lnTo>
                  <a:pt x="4456334" y="428783"/>
                </a:lnTo>
                <a:cubicBezTo>
                  <a:pt x="4457607" y="427926"/>
                  <a:pt x="4458575" y="427457"/>
                  <a:pt x="4458959" y="427659"/>
                </a:cubicBezTo>
                <a:cubicBezTo>
                  <a:pt x="4459123" y="427747"/>
                  <a:pt x="4459151" y="427953"/>
                  <a:pt x="4459070" y="428255"/>
                </a:cubicBezTo>
                <a:lnTo>
                  <a:pt x="4458997" y="428413"/>
                </a:lnTo>
                <a:lnTo>
                  <a:pt x="4461746" y="425711"/>
                </a:lnTo>
                <a:cubicBezTo>
                  <a:pt x="4464120" y="423427"/>
                  <a:pt x="4467806" y="421839"/>
                  <a:pt x="4471949" y="418794"/>
                </a:cubicBezTo>
                <a:cubicBezTo>
                  <a:pt x="4476551" y="414292"/>
                  <a:pt x="4477394" y="411199"/>
                  <a:pt x="4481508" y="410686"/>
                </a:cubicBezTo>
                <a:cubicBezTo>
                  <a:pt x="4484807" y="410733"/>
                  <a:pt x="4486089" y="413961"/>
                  <a:pt x="4487859" y="413198"/>
                </a:cubicBezTo>
                <a:cubicBezTo>
                  <a:pt x="4492429" y="411230"/>
                  <a:pt x="4502194" y="397992"/>
                  <a:pt x="4506724" y="393310"/>
                </a:cubicBezTo>
                <a:lnTo>
                  <a:pt x="4514003" y="385677"/>
                </a:lnTo>
                <a:lnTo>
                  <a:pt x="4515275" y="385382"/>
                </a:lnTo>
                <a:lnTo>
                  <a:pt x="4518818" y="384204"/>
                </a:lnTo>
                <a:lnTo>
                  <a:pt x="4516566" y="386733"/>
                </a:lnTo>
                <a:cubicBezTo>
                  <a:pt x="4505688" y="398744"/>
                  <a:pt x="4494522" y="411063"/>
                  <a:pt x="4482735" y="424646"/>
                </a:cubicBezTo>
                <a:cubicBezTo>
                  <a:pt x="4480509" y="426865"/>
                  <a:pt x="4475450" y="432825"/>
                  <a:pt x="4469431" y="439408"/>
                </a:cubicBezTo>
                <a:cubicBezTo>
                  <a:pt x="4467057" y="441691"/>
                  <a:pt x="4449680" y="459679"/>
                  <a:pt x="4460124" y="451189"/>
                </a:cubicBezTo>
                <a:cubicBezTo>
                  <a:pt x="4469900" y="443196"/>
                  <a:pt x="4456021" y="456946"/>
                  <a:pt x="4454678" y="458785"/>
                </a:cubicBezTo>
                <a:cubicBezTo>
                  <a:pt x="4454527" y="459164"/>
                  <a:pt x="4454360" y="459802"/>
                  <a:pt x="4454214" y="460553"/>
                </a:cubicBezTo>
                <a:lnTo>
                  <a:pt x="4454104" y="461353"/>
                </a:lnTo>
                <a:lnTo>
                  <a:pt x="4461313" y="457564"/>
                </a:lnTo>
                <a:lnTo>
                  <a:pt x="4465001" y="456079"/>
                </a:lnTo>
                <a:lnTo>
                  <a:pt x="4465016" y="456062"/>
                </a:lnTo>
                <a:cubicBezTo>
                  <a:pt x="4470141" y="450757"/>
                  <a:pt x="4475449" y="445215"/>
                  <a:pt x="4476638" y="444073"/>
                </a:cubicBezTo>
                <a:cubicBezTo>
                  <a:pt x="4483007" y="438808"/>
                  <a:pt x="4488569" y="433682"/>
                  <a:pt x="4493597" y="430255"/>
                </a:cubicBezTo>
                <a:cubicBezTo>
                  <a:pt x="4494482" y="429874"/>
                  <a:pt x="4497710" y="429742"/>
                  <a:pt x="4498595" y="429361"/>
                </a:cubicBezTo>
                <a:cubicBezTo>
                  <a:pt x="4506424" y="424727"/>
                  <a:pt x="4512920" y="408909"/>
                  <a:pt x="4515158" y="411935"/>
                </a:cubicBezTo>
                <a:cubicBezTo>
                  <a:pt x="4515158" y="411935"/>
                  <a:pt x="4513359" y="415230"/>
                  <a:pt x="4512444" y="418144"/>
                </a:cubicBezTo>
                <a:lnTo>
                  <a:pt x="4512283" y="417542"/>
                </a:lnTo>
                <a:lnTo>
                  <a:pt x="4512901" y="416687"/>
                </a:lnTo>
                <a:cubicBezTo>
                  <a:pt x="4512458" y="416878"/>
                  <a:pt x="4512238" y="416973"/>
                  <a:pt x="4512181" y="417155"/>
                </a:cubicBezTo>
                <a:lnTo>
                  <a:pt x="4512283" y="417542"/>
                </a:lnTo>
                <a:lnTo>
                  <a:pt x="4511148" y="419114"/>
                </a:lnTo>
                <a:lnTo>
                  <a:pt x="4510131" y="419875"/>
                </a:lnTo>
                <a:cubicBezTo>
                  <a:pt x="4509574" y="420484"/>
                  <a:pt x="4509256" y="420987"/>
                  <a:pt x="4509256" y="420987"/>
                </a:cubicBezTo>
                <a:cubicBezTo>
                  <a:pt x="4509256" y="420987"/>
                  <a:pt x="4510537" y="424215"/>
                  <a:pt x="4509119" y="426296"/>
                </a:cubicBezTo>
                <a:cubicBezTo>
                  <a:pt x="4506716" y="431112"/>
                  <a:pt x="4496274" y="439601"/>
                  <a:pt x="4493442" y="443341"/>
                </a:cubicBezTo>
                <a:cubicBezTo>
                  <a:pt x="4492557" y="443722"/>
                  <a:pt x="4493483" y="446054"/>
                  <a:pt x="4493025" y="447510"/>
                </a:cubicBezTo>
                <a:cubicBezTo>
                  <a:pt x="4490879" y="452215"/>
                  <a:pt x="4484144" y="457597"/>
                  <a:pt x="4478809" y="462584"/>
                </a:cubicBezTo>
                <a:lnTo>
                  <a:pt x="4475813" y="465687"/>
                </a:lnTo>
                <a:lnTo>
                  <a:pt x="4477094" y="465476"/>
                </a:lnTo>
                <a:cubicBezTo>
                  <a:pt x="4478138" y="465260"/>
                  <a:pt x="4479163" y="464922"/>
                  <a:pt x="4479086" y="464437"/>
                </a:cubicBezTo>
                <a:cubicBezTo>
                  <a:pt x="4479240" y="465407"/>
                  <a:pt x="4471532" y="471182"/>
                  <a:pt x="4464492" y="475912"/>
                </a:cubicBezTo>
                <a:lnTo>
                  <a:pt x="4464338" y="475900"/>
                </a:lnTo>
                <a:lnTo>
                  <a:pt x="4463953" y="476262"/>
                </a:lnTo>
                <a:lnTo>
                  <a:pt x="4464492" y="475912"/>
                </a:lnTo>
                <a:lnTo>
                  <a:pt x="4465535" y="476402"/>
                </a:lnTo>
                <a:lnTo>
                  <a:pt x="4461320" y="480099"/>
                </a:lnTo>
                <a:lnTo>
                  <a:pt x="4458097" y="481930"/>
                </a:lnTo>
                <a:lnTo>
                  <a:pt x="4453912" y="486414"/>
                </a:lnTo>
                <a:cubicBezTo>
                  <a:pt x="4453912" y="486414"/>
                  <a:pt x="4452421" y="488316"/>
                  <a:pt x="4452920" y="489571"/>
                </a:cubicBezTo>
                <a:cubicBezTo>
                  <a:pt x="4456576" y="490515"/>
                  <a:pt x="4469380" y="474498"/>
                  <a:pt x="4472640" y="471834"/>
                </a:cubicBezTo>
                <a:cubicBezTo>
                  <a:pt x="4489689" y="456718"/>
                  <a:pt x="4505574" y="440738"/>
                  <a:pt x="4521089" y="424262"/>
                </a:cubicBezTo>
                <a:lnTo>
                  <a:pt x="4544471" y="398694"/>
                </a:lnTo>
                <a:lnTo>
                  <a:pt x="4546800" y="397806"/>
                </a:lnTo>
                <a:lnTo>
                  <a:pt x="4552100" y="395400"/>
                </a:lnTo>
                <a:lnTo>
                  <a:pt x="4545323" y="403976"/>
                </a:lnTo>
                <a:lnTo>
                  <a:pt x="4553115" y="396808"/>
                </a:lnTo>
                <a:lnTo>
                  <a:pt x="4554601" y="399074"/>
                </a:lnTo>
                <a:lnTo>
                  <a:pt x="4557852" y="397282"/>
                </a:lnTo>
                <a:lnTo>
                  <a:pt x="4551237" y="405144"/>
                </a:lnTo>
                <a:lnTo>
                  <a:pt x="4548789" y="407228"/>
                </a:lnTo>
                <a:cubicBezTo>
                  <a:pt x="4547963" y="407858"/>
                  <a:pt x="4547420" y="408163"/>
                  <a:pt x="4547382" y="407920"/>
                </a:cubicBezTo>
                <a:lnTo>
                  <a:pt x="4548387" y="408532"/>
                </a:lnTo>
                <a:lnTo>
                  <a:pt x="4539536" y="419051"/>
                </a:lnTo>
                <a:lnTo>
                  <a:pt x="4536006" y="421246"/>
                </a:lnTo>
                <a:cubicBezTo>
                  <a:pt x="4533734" y="422601"/>
                  <a:pt x="4531102" y="424097"/>
                  <a:pt x="4527704" y="425919"/>
                </a:cubicBezTo>
                <a:cubicBezTo>
                  <a:pt x="4526213" y="427036"/>
                  <a:pt x="4511801" y="434396"/>
                  <a:pt x="4518505" y="432811"/>
                </a:cubicBezTo>
                <a:cubicBezTo>
                  <a:pt x="4523426" y="431386"/>
                  <a:pt x="4532764" y="424481"/>
                  <a:pt x="4535901" y="423215"/>
                </a:cubicBezTo>
                <a:lnTo>
                  <a:pt x="4536106" y="423128"/>
                </a:lnTo>
                <a:lnTo>
                  <a:pt x="4533694" y="425996"/>
                </a:lnTo>
                <a:cubicBezTo>
                  <a:pt x="4520283" y="443535"/>
                  <a:pt x="4502468" y="455200"/>
                  <a:pt x="4489485" y="473814"/>
                </a:cubicBezTo>
                <a:cubicBezTo>
                  <a:pt x="4492539" y="471396"/>
                  <a:pt x="4496149" y="467439"/>
                  <a:pt x="4496019" y="469109"/>
                </a:cubicBezTo>
                <a:lnTo>
                  <a:pt x="4494638" y="472537"/>
                </a:lnTo>
                <a:lnTo>
                  <a:pt x="4477573" y="483380"/>
                </a:lnTo>
                <a:lnTo>
                  <a:pt x="4491315" y="476562"/>
                </a:lnTo>
                <a:lnTo>
                  <a:pt x="4490679" y="477294"/>
                </a:lnTo>
                <a:cubicBezTo>
                  <a:pt x="4485554" y="482936"/>
                  <a:pt x="4477559" y="491501"/>
                  <a:pt x="4476473" y="494961"/>
                </a:cubicBezTo>
                <a:cubicBezTo>
                  <a:pt x="4488446" y="487282"/>
                  <a:pt x="4491663" y="481906"/>
                  <a:pt x="4501222" y="473797"/>
                </a:cubicBezTo>
                <a:cubicBezTo>
                  <a:pt x="4513609" y="461949"/>
                  <a:pt x="4504022" y="472590"/>
                  <a:pt x="4502116" y="478661"/>
                </a:cubicBezTo>
                <a:cubicBezTo>
                  <a:pt x="4500668" y="483275"/>
                  <a:pt x="4505334" y="473284"/>
                  <a:pt x="4505802" y="477073"/>
                </a:cubicBezTo>
                <a:cubicBezTo>
                  <a:pt x="4506271" y="480861"/>
                  <a:pt x="4497556" y="485875"/>
                  <a:pt x="4494725" y="489615"/>
                </a:cubicBezTo>
                <a:cubicBezTo>
                  <a:pt x="4490652" y="492840"/>
                  <a:pt x="4485624" y="496267"/>
                  <a:pt x="4482336" y="501465"/>
                </a:cubicBezTo>
                <a:cubicBezTo>
                  <a:pt x="4482336" y="501465"/>
                  <a:pt x="4483261" y="503794"/>
                  <a:pt x="4482804" y="505251"/>
                </a:cubicBezTo>
                <a:cubicBezTo>
                  <a:pt x="4481316" y="507153"/>
                  <a:pt x="4471727" y="517795"/>
                  <a:pt x="4469353" y="520077"/>
                </a:cubicBezTo>
                <a:cubicBezTo>
                  <a:pt x="4460086" y="534570"/>
                  <a:pt x="4478951" y="514681"/>
                  <a:pt x="4483094" y="511636"/>
                </a:cubicBezTo>
                <a:cubicBezTo>
                  <a:pt x="4489999" y="504671"/>
                  <a:pt x="4495057" y="498712"/>
                  <a:pt x="4498744" y="497124"/>
                </a:cubicBezTo>
                <a:cubicBezTo>
                  <a:pt x="4511103" y="487808"/>
                  <a:pt x="4518463" y="479386"/>
                  <a:pt x="4530894" y="470250"/>
                </a:cubicBezTo>
                <a:cubicBezTo>
                  <a:pt x="4522618" y="481586"/>
                  <a:pt x="4512413" y="488503"/>
                  <a:pt x="4502827" y="499143"/>
                </a:cubicBezTo>
                <a:cubicBezTo>
                  <a:pt x="4498150" y="503889"/>
                  <a:pt x="4492236" y="507698"/>
                  <a:pt x="4490331" y="513767"/>
                </a:cubicBezTo>
                <a:cubicBezTo>
                  <a:pt x="4490301" y="516301"/>
                  <a:pt x="4490729" y="517376"/>
                  <a:pt x="4489458" y="519393"/>
                </a:cubicBezTo>
                <a:cubicBezTo>
                  <a:pt x="4486169" y="524591"/>
                  <a:pt x="4479254" y="526311"/>
                  <a:pt x="4475080" y="531889"/>
                </a:cubicBezTo>
                <a:cubicBezTo>
                  <a:pt x="4475965" y="531507"/>
                  <a:pt x="4479205" y="536621"/>
                  <a:pt x="4478172" y="537066"/>
                </a:cubicBezTo>
                <a:cubicBezTo>
                  <a:pt x="4477756" y="541235"/>
                  <a:pt x="4460358" y="548732"/>
                  <a:pt x="4461681" y="554671"/>
                </a:cubicBezTo>
                <a:cubicBezTo>
                  <a:pt x="4461681" y="554671"/>
                  <a:pt x="4461739" y="554817"/>
                  <a:pt x="4461811" y="554999"/>
                </a:cubicBezTo>
                <a:lnTo>
                  <a:pt x="4461974" y="555409"/>
                </a:lnTo>
                <a:lnTo>
                  <a:pt x="4462028" y="555546"/>
                </a:lnTo>
                <a:cubicBezTo>
                  <a:pt x="4462085" y="555692"/>
                  <a:pt x="4462115" y="555764"/>
                  <a:pt x="4462072" y="555655"/>
                </a:cubicBezTo>
                <a:lnTo>
                  <a:pt x="4461974" y="555409"/>
                </a:lnTo>
                <a:lnTo>
                  <a:pt x="4461681" y="554671"/>
                </a:lnTo>
                <a:cubicBezTo>
                  <a:pt x="4468906" y="551558"/>
                  <a:pt x="4470811" y="545488"/>
                  <a:pt x="4476872" y="541616"/>
                </a:cubicBezTo>
                <a:cubicBezTo>
                  <a:pt x="4485585" y="536601"/>
                  <a:pt x="4492917" y="530712"/>
                  <a:pt x="4501233" y="522089"/>
                </a:cubicBezTo>
                <a:cubicBezTo>
                  <a:pt x="4516277" y="509097"/>
                  <a:pt x="4486939" y="540008"/>
                  <a:pt x="4487366" y="541084"/>
                </a:cubicBezTo>
                <a:lnTo>
                  <a:pt x="4498704" y="537458"/>
                </a:lnTo>
                <a:cubicBezTo>
                  <a:pt x="4499131" y="538534"/>
                  <a:pt x="4487200" y="548925"/>
                  <a:pt x="4487200" y="548925"/>
                </a:cubicBezTo>
                <a:cubicBezTo>
                  <a:pt x="4482141" y="554885"/>
                  <a:pt x="4478913" y="555015"/>
                  <a:pt x="4475694" y="560392"/>
                </a:cubicBezTo>
                <a:cubicBezTo>
                  <a:pt x="4479381" y="558804"/>
                  <a:pt x="4491770" y="546955"/>
                  <a:pt x="4492197" y="548031"/>
                </a:cubicBezTo>
                <a:cubicBezTo>
                  <a:pt x="4492304" y="548300"/>
                  <a:pt x="4491668" y="549388"/>
                  <a:pt x="4490853" y="550701"/>
                </a:cubicBezTo>
                <a:lnTo>
                  <a:pt x="4490198" y="551793"/>
                </a:lnTo>
                <a:lnTo>
                  <a:pt x="4475908" y="560927"/>
                </a:lnTo>
                <a:lnTo>
                  <a:pt x="4469041" y="565316"/>
                </a:lnTo>
                <a:cubicBezTo>
                  <a:pt x="4473299" y="563664"/>
                  <a:pt x="4477285" y="561718"/>
                  <a:pt x="4481136" y="559627"/>
                </a:cubicBezTo>
                <a:lnTo>
                  <a:pt x="4488407" y="555403"/>
                </a:lnTo>
                <a:lnTo>
                  <a:pt x="4488352" y="556510"/>
                </a:lnTo>
                <a:cubicBezTo>
                  <a:pt x="4489087" y="556340"/>
                  <a:pt x="4490773" y="555207"/>
                  <a:pt x="4493979" y="552514"/>
                </a:cubicBezTo>
                <a:lnTo>
                  <a:pt x="4495212" y="551458"/>
                </a:lnTo>
                <a:lnTo>
                  <a:pt x="4503700" y="546551"/>
                </a:lnTo>
                <a:cubicBezTo>
                  <a:pt x="4507553" y="544481"/>
                  <a:pt x="4511545" y="542566"/>
                  <a:pt x="4515810" y="540953"/>
                </a:cubicBezTo>
                <a:cubicBezTo>
                  <a:pt x="4507434" y="547772"/>
                  <a:pt x="4497899" y="552562"/>
                  <a:pt x="4488683" y="558472"/>
                </a:cubicBezTo>
                <a:cubicBezTo>
                  <a:pt x="4481643" y="563203"/>
                  <a:pt x="4488057" y="560660"/>
                  <a:pt x="4491333" y="559382"/>
                </a:cubicBezTo>
                <a:lnTo>
                  <a:pt x="4525666" y="539517"/>
                </a:lnTo>
                <a:lnTo>
                  <a:pt x="4524630" y="540565"/>
                </a:lnTo>
                <a:cubicBezTo>
                  <a:pt x="4520030" y="545068"/>
                  <a:pt x="4507564" y="557159"/>
                  <a:pt x="4517270" y="548987"/>
                </a:cubicBezTo>
                <a:cubicBezTo>
                  <a:pt x="4526370" y="542336"/>
                  <a:pt x="4516208" y="551964"/>
                  <a:pt x="4514479" y="555438"/>
                </a:cubicBezTo>
                <a:cubicBezTo>
                  <a:pt x="4515364" y="555058"/>
                  <a:pt x="4516248" y="554677"/>
                  <a:pt x="4517133" y="554295"/>
                </a:cubicBezTo>
                <a:cubicBezTo>
                  <a:pt x="4516248" y="554677"/>
                  <a:pt x="4524019" y="555108"/>
                  <a:pt x="4524517" y="556363"/>
                </a:cubicBezTo>
                <a:cubicBezTo>
                  <a:pt x="4525371" y="558515"/>
                  <a:pt x="4511035" y="573723"/>
                  <a:pt x="4508661" y="576005"/>
                </a:cubicBezTo>
                <a:cubicBezTo>
                  <a:pt x="4502225" y="586758"/>
                  <a:pt x="4527538" y="561362"/>
                  <a:pt x="4528464" y="563692"/>
                </a:cubicBezTo>
                <a:cubicBezTo>
                  <a:pt x="4528898" y="564135"/>
                  <a:pt x="4528278" y="565452"/>
                  <a:pt x="4527237" y="567060"/>
                </a:cubicBezTo>
                <a:lnTo>
                  <a:pt x="4526068" y="568653"/>
                </a:lnTo>
                <a:lnTo>
                  <a:pt x="4502682" y="582635"/>
                </a:lnTo>
                <a:cubicBezTo>
                  <a:pt x="4500393" y="583987"/>
                  <a:pt x="4488253" y="589011"/>
                  <a:pt x="4488587" y="591113"/>
                </a:cubicBezTo>
                <a:cubicBezTo>
                  <a:pt x="4488896" y="593054"/>
                  <a:pt x="4497427" y="587206"/>
                  <a:pt x="4498387" y="587119"/>
                </a:cubicBezTo>
                <a:cubicBezTo>
                  <a:pt x="4506926" y="581761"/>
                  <a:pt x="4514967" y="576982"/>
                  <a:pt x="4522860" y="572483"/>
                </a:cubicBezTo>
                <a:lnTo>
                  <a:pt x="4523525" y="572117"/>
                </a:lnTo>
                <a:lnTo>
                  <a:pt x="4523495" y="572160"/>
                </a:lnTo>
                <a:cubicBezTo>
                  <a:pt x="4521008" y="575356"/>
                  <a:pt x="4519390" y="577366"/>
                  <a:pt x="4523726" y="573503"/>
                </a:cubicBezTo>
                <a:lnTo>
                  <a:pt x="4531037" y="567991"/>
                </a:lnTo>
                <a:lnTo>
                  <a:pt x="4546452" y="559524"/>
                </a:lnTo>
                <a:lnTo>
                  <a:pt x="4548527" y="558262"/>
                </a:lnTo>
                <a:lnTo>
                  <a:pt x="4543241" y="564488"/>
                </a:lnTo>
                <a:cubicBezTo>
                  <a:pt x="4540946" y="567133"/>
                  <a:pt x="4538215" y="570200"/>
                  <a:pt x="4534648" y="574047"/>
                </a:cubicBezTo>
                <a:cubicBezTo>
                  <a:pt x="4530932" y="578168"/>
                  <a:pt x="4527745" y="581011"/>
                  <a:pt x="4524913" y="584751"/>
                </a:cubicBezTo>
                <a:cubicBezTo>
                  <a:pt x="4519012" y="593804"/>
                  <a:pt x="4532285" y="581574"/>
                  <a:pt x="4535544" y="578911"/>
                </a:cubicBezTo>
                <a:cubicBezTo>
                  <a:pt x="4540074" y="574229"/>
                  <a:pt x="4543819" y="567575"/>
                  <a:pt x="4545986" y="570421"/>
                </a:cubicBezTo>
                <a:cubicBezTo>
                  <a:pt x="4545559" y="569345"/>
                  <a:pt x="4538595" y="581375"/>
                  <a:pt x="4536867" y="584850"/>
                </a:cubicBezTo>
                <a:cubicBezTo>
                  <a:pt x="4536867" y="584850"/>
                  <a:pt x="4530806" y="588721"/>
                  <a:pt x="4534463" y="589666"/>
                </a:cubicBezTo>
                <a:cubicBezTo>
                  <a:pt x="4534463" y="589666"/>
                  <a:pt x="4538178" y="585544"/>
                  <a:pt x="4540405" y="583324"/>
                </a:cubicBezTo>
                <a:cubicBezTo>
                  <a:pt x="4542292" y="585031"/>
                  <a:pt x="4544031" y="586802"/>
                  <a:pt x="4544031" y="586802"/>
                </a:cubicBezTo>
                <a:cubicBezTo>
                  <a:pt x="4545800" y="586040"/>
                  <a:pt x="4552348" y="578180"/>
                  <a:pt x="4556034" y="576591"/>
                </a:cubicBezTo>
                <a:cubicBezTo>
                  <a:pt x="4556034" y="576591"/>
                  <a:pt x="4561490" y="574240"/>
                  <a:pt x="4555547" y="580581"/>
                </a:cubicBezTo>
                <a:cubicBezTo>
                  <a:pt x="4550870" y="585326"/>
                  <a:pt x="4553203" y="580330"/>
                  <a:pt x="4551754" y="584944"/>
                </a:cubicBezTo>
                <a:cubicBezTo>
                  <a:pt x="4552745" y="581787"/>
                  <a:pt x="4555867" y="584432"/>
                  <a:pt x="4555837" y="586965"/>
                </a:cubicBezTo>
                <a:cubicBezTo>
                  <a:pt x="4555953" y="586600"/>
                  <a:pt x="4555124" y="587207"/>
                  <a:pt x="4553825" y="588337"/>
                </a:cubicBezTo>
                <a:lnTo>
                  <a:pt x="4549804" y="592091"/>
                </a:lnTo>
                <a:lnTo>
                  <a:pt x="4549615" y="592201"/>
                </a:lnTo>
                <a:cubicBezTo>
                  <a:pt x="4532568" y="602135"/>
                  <a:pt x="4515641" y="612056"/>
                  <a:pt x="4499560" y="621615"/>
                </a:cubicBezTo>
                <a:cubicBezTo>
                  <a:pt x="4479892" y="633545"/>
                  <a:pt x="4462024" y="646297"/>
                  <a:pt x="4445117" y="658964"/>
                </a:cubicBezTo>
                <a:cubicBezTo>
                  <a:pt x="4436608" y="665384"/>
                  <a:pt x="4428241" y="672489"/>
                  <a:pt x="4420259" y="679928"/>
                </a:cubicBezTo>
                <a:lnTo>
                  <a:pt x="4418543" y="681676"/>
                </a:lnTo>
                <a:lnTo>
                  <a:pt x="4420223" y="680736"/>
                </a:lnTo>
                <a:cubicBezTo>
                  <a:pt x="4421610" y="680054"/>
                  <a:pt x="4422640" y="679716"/>
                  <a:pt x="4422996" y="679963"/>
                </a:cubicBezTo>
                <a:cubicBezTo>
                  <a:pt x="4423149" y="680070"/>
                  <a:pt x="4423150" y="680277"/>
                  <a:pt x="4423030" y="680562"/>
                </a:cubicBezTo>
                <a:lnTo>
                  <a:pt x="4422934" y="680710"/>
                </a:lnTo>
                <a:lnTo>
                  <a:pt x="4426044" y="678401"/>
                </a:lnTo>
                <a:lnTo>
                  <a:pt x="4433973" y="674476"/>
                </a:lnTo>
                <a:lnTo>
                  <a:pt x="4437369" y="671814"/>
                </a:lnTo>
                <a:cubicBezTo>
                  <a:pt x="4450330" y="661120"/>
                  <a:pt x="4463490" y="650266"/>
                  <a:pt x="4478238" y="639760"/>
                </a:cubicBezTo>
                <a:cubicBezTo>
                  <a:pt x="4503161" y="623260"/>
                  <a:pt x="4529912" y="607742"/>
                  <a:pt x="4556928" y="593022"/>
                </a:cubicBezTo>
                <a:lnTo>
                  <a:pt x="4557749" y="592617"/>
                </a:lnTo>
                <a:lnTo>
                  <a:pt x="4554814" y="596180"/>
                </a:lnTo>
                <a:lnTo>
                  <a:pt x="4554553" y="596807"/>
                </a:lnTo>
                <a:lnTo>
                  <a:pt x="4553318" y="597445"/>
                </a:lnTo>
                <a:cubicBezTo>
                  <a:pt x="4529216" y="613873"/>
                  <a:pt x="4506925" y="625054"/>
                  <a:pt x="4478057" y="643876"/>
                </a:cubicBezTo>
                <a:cubicBezTo>
                  <a:pt x="4468301" y="650325"/>
                  <a:pt x="4458091" y="658088"/>
                  <a:pt x="4448046" y="666224"/>
                </a:cubicBezTo>
                <a:lnTo>
                  <a:pt x="4448015" y="666250"/>
                </a:lnTo>
                <a:lnTo>
                  <a:pt x="4451347" y="668142"/>
                </a:lnTo>
                <a:lnTo>
                  <a:pt x="4451490" y="668215"/>
                </a:lnTo>
                <a:lnTo>
                  <a:pt x="4480192" y="646800"/>
                </a:lnTo>
                <a:cubicBezTo>
                  <a:pt x="4484109" y="644317"/>
                  <a:pt x="4496251" y="634045"/>
                  <a:pt x="4495248" y="638235"/>
                </a:cubicBezTo>
                <a:cubicBezTo>
                  <a:pt x="4496894" y="638088"/>
                  <a:pt x="4498677" y="637928"/>
                  <a:pt x="4499191" y="635915"/>
                </a:cubicBezTo>
                <a:cubicBezTo>
                  <a:pt x="4518877" y="624966"/>
                  <a:pt x="4537568" y="612140"/>
                  <a:pt x="4560974" y="601842"/>
                </a:cubicBezTo>
                <a:cubicBezTo>
                  <a:pt x="4541306" y="613772"/>
                  <a:pt x="4517719" y="628186"/>
                  <a:pt x="4497228" y="640190"/>
                </a:cubicBezTo>
                <a:lnTo>
                  <a:pt x="4486293" y="646822"/>
                </a:lnTo>
                <a:lnTo>
                  <a:pt x="4486056" y="647024"/>
                </a:lnTo>
                <a:lnTo>
                  <a:pt x="4477828" y="654004"/>
                </a:lnTo>
                <a:lnTo>
                  <a:pt x="4480775" y="653632"/>
                </a:lnTo>
                <a:lnTo>
                  <a:pt x="4480475" y="653826"/>
                </a:lnTo>
                <a:lnTo>
                  <a:pt x="4480906" y="653615"/>
                </a:lnTo>
                <a:lnTo>
                  <a:pt x="4484957" y="653101"/>
                </a:lnTo>
                <a:cubicBezTo>
                  <a:pt x="4497030" y="648266"/>
                  <a:pt x="4515319" y="637139"/>
                  <a:pt x="4496538" y="645943"/>
                </a:cubicBezTo>
                <a:lnTo>
                  <a:pt x="4480906" y="653615"/>
                </a:lnTo>
                <a:lnTo>
                  <a:pt x="4480775" y="653632"/>
                </a:lnTo>
                <a:lnTo>
                  <a:pt x="4486022" y="650213"/>
                </a:lnTo>
                <a:cubicBezTo>
                  <a:pt x="4509677" y="631859"/>
                  <a:pt x="4536737" y="618282"/>
                  <a:pt x="4562594" y="606780"/>
                </a:cubicBezTo>
                <a:cubicBezTo>
                  <a:pt x="4534550" y="625528"/>
                  <a:pt x="4505373" y="642411"/>
                  <a:pt x="4476685" y="662365"/>
                </a:cubicBezTo>
                <a:cubicBezTo>
                  <a:pt x="4463485" y="671666"/>
                  <a:pt x="4451221" y="681374"/>
                  <a:pt x="4439343" y="691438"/>
                </a:cubicBezTo>
                <a:lnTo>
                  <a:pt x="4417169" y="711194"/>
                </a:lnTo>
                <a:lnTo>
                  <a:pt x="4421362" y="709665"/>
                </a:lnTo>
                <a:lnTo>
                  <a:pt x="4421747" y="709567"/>
                </a:lnTo>
                <a:lnTo>
                  <a:pt x="4486805" y="658629"/>
                </a:lnTo>
                <a:cubicBezTo>
                  <a:pt x="4509681" y="642599"/>
                  <a:pt x="4533581" y="627747"/>
                  <a:pt x="4558514" y="614362"/>
                </a:cubicBezTo>
                <a:cubicBezTo>
                  <a:pt x="4568159" y="609397"/>
                  <a:pt x="4579142" y="602345"/>
                  <a:pt x="4586978" y="602627"/>
                </a:cubicBezTo>
                <a:cubicBezTo>
                  <a:pt x="4591900" y="601202"/>
                  <a:pt x="4591720" y="600069"/>
                  <a:pt x="4594034" y="598878"/>
                </a:cubicBezTo>
                <a:cubicBezTo>
                  <a:pt x="4599607" y="595428"/>
                  <a:pt x="4604503" y="593840"/>
                  <a:pt x="4599247" y="598410"/>
                </a:cubicBezTo>
                <a:cubicBezTo>
                  <a:pt x="4589087" y="605389"/>
                  <a:pt x="4583677" y="608990"/>
                  <a:pt x="4574031" y="613954"/>
                </a:cubicBezTo>
                <a:cubicBezTo>
                  <a:pt x="4543380" y="632937"/>
                  <a:pt x="4516476" y="647483"/>
                  <a:pt x="4486296" y="668555"/>
                </a:cubicBezTo>
                <a:lnTo>
                  <a:pt x="4480592" y="672754"/>
                </a:lnTo>
                <a:lnTo>
                  <a:pt x="4477744" y="677386"/>
                </a:lnTo>
                <a:lnTo>
                  <a:pt x="4477663" y="676774"/>
                </a:lnTo>
                <a:lnTo>
                  <a:pt x="4478395" y="676011"/>
                </a:lnTo>
                <a:cubicBezTo>
                  <a:pt x="4477927" y="676143"/>
                  <a:pt x="4477693" y="676209"/>
                  <a:pt x="4477611" y="676381"/>
                </a:cubicBezTo>
                <a:lnTo>
                  <a:pt x="4477663" y="676774"/>
                </a:lnTo>
                <a:lnTo>
                  <a:pt x="4476318" y="678175"/>
                </a:lnTo>
                <a:lnTo>
                  <a:pt x="4475201" y="678795"/>
                </a:lnTo>
                <a:cubicBezTo>
                  <a:pt x="4474562" y="679322"/>
                  <a:pt x="4474177" y="679778"/>
                  <a:pt x="4474177" y="679778"/>
                </a:cubicBezTo>
                <a:lnTo>
                  <a:pt x="4474291" y="680798"/>
                </a:lnTo>
                <a:lnTo>
                  <a:pt x="4484333" y="672830"/>
                </a:lnTo>
                <a:cubicBezTo>
                  <a:pt x="4509883" y="654142"/>
                  <a:pt x="4542223" y="636156"/>
                  <a:pt x="4569907" y="620391"/>
                </a:cubicBezTo>
                <a:cubicBezTo>
                  <a:pt x="4574675" y="617996"/>
                  <a:pt x="4581045" y="614310"/>
                  <a:pt x="4583360" y="613118"/>
                </a:cubicBezTo>
                <a:cubicBezTo>
                  <a:pt x="4586789" y="612811"/>
                  <a:pt x="4584629" y="614972"/>
                  <a:pt x="4587098" y="614751"/>
                </a:cubicBezTo>
                <a:cubicBezTo>
                  <a:pt x="4587098" y="614751"/>
                  <a:pt x="4591350" y="614370"/>
                  <a:pt x="4591195" y="613399"/>
                </a:cubicBezTo>
                <a:cubicBezTo>
                  <a:pt x="4591350" y="614370"/>
                  <a:pt x="4583643" y="620144"/>
                  <a:pt x="4576603" y="624875"/>
                </a:cubicBezTo>
                <a:lnTo>
                  <a:pt x="4575631" y="623982"/>
                </a:lnTo>
                <a:lnTo>
                  <a:pt x="4575678" y="623949"/>
                </a:lnTo>
                <a:lnTo>
                  <a:pt x="4580696" y="621085"/>
                </a:lnTo>
                <a:cubicBezTo>
                  <a:pt x="4583317" y="619189"/>
                  <a:pt x="4586185" y="616882"/>
                  <a:pt x="4587252" y="615721"/>
                </a:cubicBezTo>
                <a:lnTo>
                  <a:pt x="4575678" y="623949"/>
                </a:lnTo>
                <a:lnTo>
                  <a:pt x="4575627" y="623978"/>
                </a:lnTo>
                <a:lnTo>
                  <a:pt x="4575631" y="623982"/>
                </a:lnTo>
                <a:lnTo>
                  <a:pt x="4569785" y="628138"/>
                </a:lnTo>
                <a:cubicBezTo>
                  <a:pt x="4559183" y="635906"/>
                  <a:pt x="4567246" y="631002"/>
                  <a:pt x="4576603" y="624875"/>
                </a:cubicBezTo>
                <a:lnTo>
                  <a:pt x="4577645" y="625365"/>
                </a:lnTo>
                <a:lnTo>
                  <a:pt x="4573430" y="629062"/>
                </a:lnTo>
                <a:cubicBezTo>
                  <a:pt x="4568001" y="632892"/>
                  <a:pt x="4561308" y="635429"/>
                  <a:pt x="4554775" y="638966"/>
                </a:cubicBezTo>
                <a:lnTo>
                  <a:pt x="4515874" y="664404"/>
                </a:lnTo>
                <a:lnTo>
                  <a:pt x="4512508" y="667622"/>
                </a:lnTo>
                <a:lnTo>
                  <a:pt x="4521257" y="661562"/>
                </a:lnTo>
                <a:lnTo>
                  <a:pt x="4522440" y="663978"/>
                </a:lnTo>
                <a:lnTo>
                  <a:pt x="4525929" y="662628"/>
                </a:lnTo>
                <a:lnTo>
                  <a:pt x="4518267" y="669520"/>
                </a:lnTo>
                <a:lnTo>
                  <a:pt x="4515541" y="671259"/>
                </a:lnTo>
                <a:cubicBezTo>
                  <a:pt x="4514631" y="671774"/>
                  <a:pt x="4514047" y="672004"/>
                  <a:pt x="4514041" y="671761"/>
                </a:cubicBezTo>
                <a:lnTo>
                  <a:pt x="4514964" y="672490"/>
                </a:lnTo>
                <a:lnTo>
                  <a:pt x="4504711" y="681713"/>
                </a:lnTo>
                <a:lnTo>
                  <a:pt x="4500888" y="683422"/>
                </a:lnTo>
                <a:cubicBezTo>
                  <a:pt x="4498436" y="684467"/>
                  <a:pt x="4495605" y="685604"/>
                  <a:pt x="4491965" y="686964"/>
                </a:cubicBezTo>
                <a:cubicBezTo>
                  <a:pt x="4490325" y="687874"/>
                  <a:pt x="4474933" y="693284"/>
                  <a:pt x="4481847" y="692575"/>
                </a:cubicBezTo>
                <a:cubicBezTo>
                  <a:pt x="4486958" y="691798"/>
                  <a:pt x="4497216" y="686192"/>
                  <a:pt x="4500521" y="685346"/>
                </a:cubicBezTo>
                <a:lnTo>
                  <a:pt x="4500738" y="685286"/>
                </a:lnTo>
                <a:lnTo>
                  <a:pt x="4497943" y="687800"/>
                </a:lnTo>
                <a:cubicBezTo>
                  <a:pt x="4482194" y="703344"/>
                  <a:pt x="4462827" y="712557"/>
                  <a:pt x="4447361" y="729213"/>
                </a:cubicBezTo>
                <a:cubicBezTo>
                  <a:pt x="4450737" y="727223"/>
                  <a:pt x="4454875" y="723789"/>
                  <a:pt x="4454521" y="725415"/>
                </a:cubicBezTo>
                <a:lnTo>
                  <a:pt x="4452683" y="728611"/>
                </a:lnTo>
                <a:lnTo>
                  <a:pt x="4434175" y="737109"/>
                </a:lnTo>
                <a:lnTo>
                  <a:pt x="4448825" y="732146"/>
                </a:lnTo>
                <a:lnTo>
                  <a:pt x="4448090" y="732785"/>
                </a:lnTo>
                <a:cubicBezTo>
                  <a:pt x="4442214" y="737685"/>
                  <a:pt x="4433077" y="745092"/>
                  <a:pt x="4431530" y="748356"/>
                </a:cubicBezTo>
                <a:cubicBezTo>
                  <a:pt x="4444525" y="742323"/>
                  <a:pt x="4448460" y="737445"/>
                  <a:pt x="4459097" y="730684"/>
                </a:cubicBezTo>
                <a:cubicBezTo>
                  <a:pt x="4473066" y="720604"/>
                  <a:pt x="4462059" y="729852"/>
                  <a:pt x="4459345" y="735579"/>
                </a:cubicBezTo>
                <a:cubicBezTo>
                  <a:pt x="4457281" y="739932"/>
                  <a:pt x="4463279" y="730701"/>
                  <a:pt x="4463241" y="734485"/>
                </a:cubicBezTo>
                <a:cubicBezTo>
                  <a:pt x="4463205" y="738269"/>
                  <a:pt x="4453823" y="742096"/>
                  <a:pt x="4450493" y="745413"/>
                </a:cubicBezTo>
                <a:cubicBezTo>
                  <a:pt x="4445991" y="748068"/>
                  <a:pt x="4440507" y="750800"/>
                  <a:pt x="4436525" y="755492"/>
                </a:cubicBezTo>
                <a:cubicBezTo>
                  <a:pt x="4436525" y="755492"/>
                  <a:pt x="4437140" y="757902"/>
                  <a:pt x="4436488" y="759277"/>
                </a:cubicBezTo>
                <a:cubicBezTo>
                  <a:pt x="4434744" y="760958"/>
                  <a:pt x="4423740" y="770205"/>
                  <a:pt x="4421060" y="772149"/>
                </a:cubicBezTo>
                <a:cubicBezTo>
                  <a:pt x="4409861" y="785224"/>
                  <a:pt x="4431377" y="768060"/>
                  <a:pt x="4435927" y="765591"/>
                </a:cubicBezTo>
                <a:cubicBezTo>
                  <a:pt x="4443758" y="759618"/>
                  <a:pt x="4449611" y="754399"/>
                  <a:pt x="4453509" y="753305"/>
                </a:cubicBezTo>
                <a:cubicBezTo>
                  <a:pt x="4467109" y="745712"/>
                  <a:pt x="4475592" y="738364"/>
                  <a:pt x="4489239" y="730957"/>
                </a:cubicBezTo>
                <a:cubicBezTo>
                  <a:pt x="4479453" y="741053"/>
                  <a:pt x="4468327" y="746561"/>
                  <a:pt x="4457322" y="755808"/>
                </a:cubicBezTo>
                <a:cubicBezTo>
                  <a:pt x="4452012" y="759882"/>
                  <a:pt x="4445593" y="762876"/>
                  <a:pt x="4442877" y="768604"/>
                </a:cubicBezTo>
                <a:cubicBezTo>
                  <a:pt x="4442508" y="771091"/>
                  <a:pt x="4442792" y="772202"/>
                  <a:pt x="4441253" y="774025"/>
                </a:cubicBezTo>
                <a:cubicBezTo>
                  <a:pt x="4437271" y="778718"/>
                  <a:pt x="4430128" y="779533"/>
                  <a:pt x="4425210" y="784489"/>
                </a:cubicBezTo>
                <a:cubicBezTo>
                  <a:pt x="4426145" y="784226"/>
                  <a:pt x="4428704" y="789664"/>
                  <a:pt x="4427612" y="789970"/>
                </a:cubicBezTo>
                <a:cubicBezTo>
                  <a:pt x="4426639" y="794017"/>
                  <a:pt x="4408244" y="799184"/>
                  <a:pt x="4408774" y="805191"/>
                </a:cubicBezTo>
                <a:cubicBezTo>
                  <a:pt x="4408774" y="805191"/>
                  <a:pt x="4408812" y="805342"/>
                  <a:pt x="4408860" y="805530"/>
                </a:cubicBezTo>
                <a:lnTo>
                  <a:pt x="4408969" y="805953"/>
                </a:lnTo>
                <a:lnTo>
                  <a:pt x="4409034" y="806207"/>
                </a:lnTo>
                <a:cubicBezTo>
                  <a:pt x="4409063" y="806319"/>
                  <a:pt x="4409043" y="806244"/>
                  <a:pt x="4409005" y="806094"/>
                </a:cubicBezTo>
                <a:lnTo>
                  <a:pt x="4408969" y="805953"/>
                </a:lnTo>
                <a:lnTo>
                  <a:pt x="4408774" y="805191"/>
                </a:lnTo>
                <a:cubicBezTo>
                  <a:pt x="4416412" y="803046"/>
                  <a:pt x="4419128" y="797318"/>
                  <a:pt x="4425704" y="794279"/>
                </a:cubicBezTo>
                <a:cubicBezTo>
                  <a:pt x="4435086" y="790453"/>
                  <a:pt x="4443202" y="785592"/>
                  <a:pt x="4452668" y="778167"/>
                </a:cubicBezTo>
                <a:cubicBezTo>
                  <a:pt x="4469442" y="767300"/>
                  <a:pt x="4435985" y="793974"/>
                  <a:pt x="4436268" y="795086"/>
                </a:cubicBezTo>
                <a:lnTo>
                  <a:pt x="4448089" y="792958"/>
                </a:lnTo>
                <a:cubicBezTo>
                  <a:pt x="4448373" y="794070"/>
                  <a:pt x="4435056" y="802774"/>
                  <a:pt x="4435056" y="802774"/>
                </a:cubicBezTo>
                <a:cubicBezTo>
                  <a:pt x="4429203" y="807993"/>
                  <a:pt x="4425957" y="807713"/>
                  <a:pt x="4422023" y="812591"/>
                </a:cubicBezTo>
                <a:cubicBezTo>
                  <a:pt x="4425921" y="811497"/>
                  <a:pt x="4439889" y="801417"/>
                  <a:pt x="4440172" y="802529"/>
                </a:cubicBezTo>
                <a:cubicBezTo>
                  <a:pt x="4440243" y="802807"/>
                  <a:pt x="4439461" y="803797"/>
                  <a:pt x="4438472" y="804984"/>
                </a:cubicBezTo>
                <a:lnTo>
                  <a:pt x="4437671" y="805975"/>
                </a:lnTo>
                <a:lnTo>
                  <a:pt x="4422164" y="813144"/>
                </a:lnTo>
                <a:lnTo>
                  <a:pt x="4414711" y="816590"/>
                </a:lnTo>
                <a:cubicBezTo>
                  <a:pt x="4419192" y="815504"/>
                  <a:pt x="4423436" y="814097"/>
                  <a:pt x="4427565" y="812530"/>
                </a:cubicBezTo>
                <a:lnTo>
                  <a:pt x="4435400" y="809297"/>
                </a:lnTo>
                <a:lnTo>
                  <a:pt x="4435197" y="810378"/>
                </a:lnTo>
                <a:cubicBezTo>
                  <a:pt x="4435953" y="810305"/>
                  <a:pt x="4437792" y="809405"/>
                  <a:pt x="4441355" y="807163"/>
                </a:cubicBezTo>
                <a:lnTo>
                  <a:pt x="4442730" y="806280"/>
                </a:lnTo>
                <a:lnTo>
                  <a:pt x="4451872" y="802531"/>
                </a:lnTo>
                <a:cubicBezTo>
                  <a:pt x="4456000" y="800985"/>
                  <a:pt x="4460246" y="799607"/>
                  <a:pt x="4464725" y="798563"/>
                </a:cubicBezTo>
                <a:cubicBezTo>
                  <a:pt x="4455441" y="804205"/>
                  <a:pt x="4445269" y="807706"/>
                  <a:pt x="4435265" y="812349"/>
                </a:cubicBezTo>
                <a:cubicBezTo>
                  <a:pt x="4427595" y="816109"/>
                  <a:pt x="4434347" y="814421"/>
                  <a:pt x="4437792" y="813580"/>
                </a:cubicBezTo>
                <a:lnTo>
                  <a:pt x="4474773" y="798399"/>
                </a:lnTo>
                <a:lnTo>
                  <a:pt x="4473597" y="799299"/>
                </a:lnTo>
                <a:cubicBezTo>
                  <a:pt x="4468396" y="803142"/>
                  <a:pt x="4454320" y="813450"/>
                  <a:pt x="4465114" y="806646"/>
                </a:cubicBezTo>
                <a:cubicBezTo>
                  <a:pt x="4475100" y="801260"/>
                  <a:pt x="4463655" y="809439"/>
                  <a:pt x="4461463" y="812636"/>
                </a:cubicBezTo>
                <a:cubicBezTo>
                  <a:pt x="4462398" y="812375"/>
                  <a:pt x="4463333" y="812112"/>
                  <a:pt x="4464269" y="811848"/>
                </a:cubicBezTo>
                <a:cubicBezTo>
                  <a:pt x="4463333" y="812112"/>
                  <a:pt x="4471044" y="813520"/>
                  <a:pt x="4471375" y="814818"/>
                </a:cubicBezTo>
                <a:cubicBezTo>
                  <a:pt x="4471943" y="817041"/>
                  <a:pt x="4455580" y="830177"/>
                  <a:pt x="4452901" y="832120"/>
                </a:cubicBezTo>
                <a:cubicBezTo>
                  <a:pt x="4445032" y="841877"/>
                  <a:pt x="4473729" y="820114"/>
                  <a:pt x="4474344" y="822524"/>
                </a:cubicBezTo>
                <a:cubicBezTo>
                  <a:pt x="4474720" y="823014"/>
                  <a:pt x="4473923" y="824231"/>
                  <a:pt x="4472669" y="825678"/>
                </a:cubicBezTo>
                <a:lnTo>
                  <a:pt x="4471286" y="827097"/>
                </a:lnTo>
                <a:lnTo>
                  <a:pt x="4446040" y="837881"/>
                </a:lnTo>
                <a:cubicBezTo>
                  <a:pt x="4443571" y="838921"/>
                  <a:pt x="4430761" y="842322"/>
                  <a:pt x="4430815" y="844431"/>
                </a:cubicBezTo>
                <a:cubicBezTo>
                  <a:pt x="4430864" y="846378"/>
                  <a:pt x="4440175" y="841709"/>
                  <a:pt x="4441147" y="841746"/>
                </a:cubicBezTo>
                <a:cubicBezTo>
                  <a:pt x="4450401" y="837561"/>
                  <a:pt x="4459076" y="833880"/>
                  <a:pt x="4467568" y="830457"/>
                </a:cubicBezTo>
                <a:lnTo>
                  <a:pt x="4468282" y="830182"/>
                </a:lnTo>
                <a:lnTo>
                  <a:pt x="4468246" y="830219"/>
                </a:lnTo>
                <a:cubicBezTo>
                  <a:pt x="4465334" y="833048"/>
                  <a:pt x="4463447" y="834819"/>
                  <a:pt x="4468299" y="831569"/>
                </a:cubicBezTo>
                <a:lnTo>
                  <a:pt x="4476344" y="827076"/>
                </a:lnTo>
                <a:lnTo>
                  <a:pt x="4492886" y="820705"/>
                </a:lnTo>
                <a:lnTo>
                  <a:pt x="4495128" y="819727"/>
                </a:lnTo>
                <a:lnTo>
                  <a:pt x="4489013" y="825178"/>
                </a:lnTo>
                <a:cubicBezTo>
                  <a:pt x="4486366" y="827488"/>
                  <a:pt x="4483225" y="830158"/>
                  <a:pt x="4479146" y="833488"/>
                </a:cubicBezTo>
                <a:cubicBezTo>
                  <a:pt x="4474881" y="837069"/>
                  <a:pt x="4471314" y="839461"/>
                  <a:pt x="4467984" y="842779"/>
                </a:cubicBezTo>
                <a:cubicBezTo>
                  <a:pt x="4460876" y="850933"/>
                  <a:pt x="4475779" y="840590"/>
                  <a:pt x="4479393" y="838383"/>
                </a:cubicBezTo>
                <a:cubicBezTo>
                  <a:pt x="4484547" y="834355"/>
                  <a:pt x="4489180" y="828286"/>
                  <a:pt x="4490966" y="831360"/>
                </a:cubicBezTo>
                <a:cubicBezTo>
                  <a:pt x="4490683" y="830248"/>
                  <a:pt x="4482115" y="841193"/>
                  <a:pt x="4479924" y="844391"/>
                </a:cubicBezTo>
                <a:cubicBezTo>
                  <a:pt x="4479924" y="844391"/>
                  <a:pt x="4473348" y="847429"/>
                  <a:pt x="4476877" y="848821"/>
                </a:cubicBezTo>
                <a:cubicBezTo>
                  <a:pt x="4476877" y="848821"/>
                  <a:pt x="4481143" y="845240"/>
                  <a:pt x="4483666" y="843340"/>
                </a:cubicBezTo>
                <a:cubicBezTo>
                  <a:pt x="4485324" y="845258"/>
                  <a:pt x="4486826" y="847219"/>
                  <a:pt x="4486826" y="847219"/>
                </a:cubicBezTo>
                <a:cubicBezTo>
                  <a:pt x="4488697" y="846694"/>
                  <a:pt x="4496292" y="839794"/>
                  <a:pt x="4500190" y="838700"/>
                </a:cubicBezTo>
                <a:cubicBezTo>
                  <a:pt x="4500190" y="838700"/>
                  <a:pt x="4505959" y="837080"/>
                  <a:pt x="4499171" y="842560"/>
                </a:cubicBezTo>
                <a:cubicBezTo>
                  <a:pt x="4493861" y="846634"/>
                  <a:pt x="4496860" y="842018"/>
                  <a:pt x="4494797" y="846371"/>
                </a:cubicBezTo>
                <a:cubicBezTo>
                  <a:pt x="4496208" y="843393"/>
                  <a:pt x="4498977" y="846388"/>
                  <a:pt x="4498610" y="848875"/>
                </a:cubicBezTo>
                <a:cubicBezTo>
                  <a:pt x="4498772" y="848531"/>
                  <a:pt x="4497864" y="849022"/>
                  <a:pt x="4496414" y="849969"/>
                </a:cubicBezTo>
                <a:lnTo>
                  <a:pt x="4491894" y="853150"/>
                </a:lnTo>
                <a:lnTo>
                  <a:pt x="4491689" y="853235"/>
                </a:lnTo>
                <a:cubicBezTo>
                  <a:pt x="4473319" y="860840"/>
                  <a:pt x="4455071" y="868451"/>
                  <a:pt x="4437718" y="875812"/>
                </a:cubicBezTo>
                <a:cubicBezTo>
                  <a:pt x="4416461" y="885049"/>
                  <a:pt x="4396894" y="895324"/>
                  <a:pt x="4378299" y="905635"/>
                </a:cubicBezTo>
                <a:cubicBezTo>
                  <a:pt x="4359569" y="916104"/>
                  <a:pt x="4341049" y="929335"/>
                  <a:pt x="4325031" y="942824"/>
                </a:cubicBezTo>
                <a:lnTo>
                  <a:pt x="4352343" y="926902"/>
                </a:lnTo>
                <a:lnTo>
                  <a:pt x="4356721" y="923318"/>
                </a:lnTo>
                <a:lnTo>
                  <a:pt x="4364960" y="915221"/>
                </a:lnTo>
                <a:lnTo>
                  <a:pt x="4364957" y="915506"/>
                </a:lnTo>
                <a:cubicBezTo>
                  <a:pt x="4365757" y="915260"/>
                  <a:pt x="4367517" y="914467"/>
                  <a:pt x="4370713" y="912910"/>
                </a:cubicBezTo>
                <a:lnTo>
                  <a:pt x="4372844" y="911900"/>
                </a:lnTo>
                <a:lnTo>
                  <a:pt x="4370366" y="914578"/>
                </a:lnTo>
                <a:lnTo>
                  <a:pt x="4366129" y="918866"/>
                </a:lnTo>
                <a:lnTo>
                  <a:pt x="4368838" y="917287"/>
                </a:lnTo>
                <a:cubicBezTo>
                  <a:pt x="4383223" y="908416"/>
                  <a:pt x="4397830" y="899411"/>
                  <a:pt x="4413977" y="890951"/>
                </a:cubicBezTo>
                <a:cubicBezTo>
                  <a:pt x="4441098" y="877885"/>
                  <a:pt x="4469915" y="866019"/>
                  <a:pt x="4498891" y="854968"/>
                </a:cubicBezTo>
                <a:lnTo>
                  <a:pt x="4499767" y="854674"/>
                </a:lnTo>
                <a:lnTo>
                  <a:pt x="4496356" y="857805"/>
                </a:lnTo>
                <a:lnTo>
                  <a:pt x="4496012" y="858390"/>
                </a:lnTo>
                <a:lnTo>
                  <a:pt x="4494692" y="858860"/>
                </a:lnTo>
                <a:cubicBezTo>
                  <a:pt x="4468403" y="871957"/>
                  <a:pt x="4444622" y="880127"/>
                  <a:pt x="4413248" y="894975"/>
                </a:cubicBezTo>
                <a:lnTo>
                  <a:pt x="4356562" y="928551"/>
                </a:lnTo>
                <a:lnTo>
                  <a:pt x="4353631" y="931518"/>
                </a:lnTo>
                <a:lnTo>
                  <a:pt x="4345438" y="935622"/>
                </a:lnTo>
                <a:lnTo>
                  <a:pt x="4342611" y="937344"/>
                </a:lnTo>
                <a:lnTo>
                  <a:pt x="4338697" y="940428"/>
                </a:lnTo>
                <a:cubicBezTo>
                  <a:pt x="4338747" y="942375"/>
                  <a:pt x="4345559" y="937610"/>
                  <a:pt x="4349812" y="935828"/>
                </a:cubicBezTo>
                <a:cubicBezTo>
                  <a:pt x="4355701" y="932973"/>
                  <a:pt x="4359926" y="930055"/>
                  <a:pt x="4362538" y="929182"/>
                </a:cubicBezTo>
                <a:cubicBezTo>
                  <a:pt x="4368352" y="923407"/>
                  <a:pt x="4374410" y="921694"/>
                  <a:pt x="4382859" y="915857"/>
                </a:cubicBezTo>
                <a:cubicBezTo>
                  <a:pt x="4392952" y="909273"/>
                  <a:pt x="4404041" y="903700"/>
                  <a:pt x="4414992" y="898120"/>
                </a:cubicBezTo>
                <a:cubicBezTo>
                  <a:pt x="4419241" y="896175"/>
                  <a:pt x="4432749" y="887616"/>
                  <a:pt x="4431188" y="891607"/>
                </a:cubicBezTo>
                <a:cubicBezTo>
                  <a:pt x="4432853" y="891671"/>
                  <a:pt x="4434658" y="891740"/>
                  <a:pt x="4435442" y="889824"/>
                </a:cubicBezTo>
                <a:cubicBezTo>
                  <a:pt x="4456583" y="881555"/>
                  <a:pt x="4476984" y="871312"/>
                  <a:pt x="4501761" y="864153"/>
                </a:cubicBezTo>
                <a:cubicBezTo>
                  <a:pt x="4480504" y="873391"/>
                  <a:pt x="4454998" y="884574"/>
                  <a:pt x="4432908" y="893780"/>
                </a:cubicBezTo>
                <a:cubicBezTo>
                  <a:pt x="4429626" y="895599"/>
                  <a:pt x="4409985" y="902954"/>
                  <a:pt x="4410034" y="904901"/>
                </a:cubicBezTo>
                <a:lnTo>
                  <a:pt x="4414662" y="904911"/>
                </a:lnTo>
                <a:lnTo>
                  <a:pt x="4414337" y="905065"/>
                </a:lnTo>
                <a:lnTo>
                  <a:pt x="4414797" y="904911"/>
                </a:lnTo>
                <a:lnTo>
                  <a:pt x="4418916" y="904920"/>
                </a:lnTo>
                <a:cubicBezTo>
                  <a:pt x="4431633" y="901695"/>
                  <a:pt x="4451403" y="893073"/>
                  <a:pt x="4431450" y="899349"/>
                </a:cubicBezTo>
                <a:lnTo>
                  <a:pt x="4414797" y="904911"/>
                </a:lnTo>
                <a:lnTo>
                  <a:pt x="4414662" y="904911"/>
                </a:lnTo>
                <a:lnTo>
                  <a:pt x="4420366" y="902215"/>
                </a:lnTo>
                <a:cubicBezTo>
                  <a:pt x="4446466" y="887165"/>
                  <a:pt x="4475332" y="877245"/>
                  <a:pt x="4502721" y="869215"/>
                </a:cubicBezTo>
                <a:cubicBezTo>
                  <a:pt x="4472180" y="884094"/>
                  <a:pt x="4440755" y="896996"/>
                  <a:pt x="4409409" y="912980"/>
                </a:cubicBezTo>
                <a:lnTo>
                  <a:pt x="4396900" y="920220"/>
                </a:lnTo>
                <a:lnTo>
                  <a:pt x="4399681" y="918788"/>
                </a:lnTo>
                <a:cubicBezTo>
                  <a:pt x="4391227" y="925122"/>
                  <a:pt x="4380976" y="930878"/>
                  <a:pt x="4370588" y="936524"/>
                </a:cubicBezTo>
                <a:lnTo>
                  <a:pt x="4357544" y="943965"/>
                </a:lnTo>
                <a:lnTo>
                  <a:pt x="4345377" y="952115"/>
                </a:lnTo>
                <a:lnTo>
                  <a:pt x="4374315" y="936558"/>
                </a:lnTo>
                <a:lnTo>
                  <a:pt x="4382965" y="932172"/>
                </a:lnTo>
                <a:lnTo>
                  <a:pt x="4420025" y="910589"/>
                </a:lnTo>
                <a:cubicBezTo>
                  <a:pt x="4445038" y="897726"/>
                  <a:pt x="4470915" y="886153"/>
                  <a:pt x="4497631" y="876151"/>
                </a:cubicBezTo>
                <a:cubicBezTo>
                  <a:pt x="4507936" y="872492"/>
                  <a:pt x="4519859" y="866951"/>
                  <a:pt x="4527657" y="868221"/>
                </a:cubicBezTo>
                <a:cubicBezTo>
                  <a:pt x="4532767" y="867442"/>
                  <a:pt x="4532739" y="866307"/>
                  <a:pt x="4535212" y="865429"/>
                </a:cubicBezTo>
                <a:cubicBezTo>
                  <a:pt x="4541244" y="862742"/>
                  <a:pt x="4546350" y="861802"/>
                  <a:pt x="4540486" y="865630"/>
                </a:cubicBezTo>
                <a:cubicBezTo>
                  <a:pt x="4529397" y="871204"/>
                  <a:pt x="4523507" y="874058"/>
                  <a:pt x="4513200" y="877718"/>
                </a:cubicBezTo>
                <a:cubicBezTo>
                  <a:pt x="4480021" y="892497"/>
                  <a:pt x="4451180" y="903389"/>
                  <a:pt x="4418193" y="920284"/>
                </a:cubicBezTo>
                <a:cubicBezTo>
                  <a:pt x="4408813" y="924950"/>
                  <a:pt x="4400746" y="929424"/>
                  <a:pt x="4392703" y="934141"/>
                </a:cubicBezTo>
                <a:lnTo>
                  <a:pt x="4368369" y="948849"/>
                </a:lnTo>
                <a:lnTo>
                  <a:pt x="4369531" y="948878"/>
                </a:lnTo>
                <a:lnTo>
                  <a:pt x="4372059" y="947297"/>
                </a:lnTo>
                <a:cubicBezTo>
                  <a:pt x="4376090" y="944763"/>
                  <a:pt x="4380262" y="942339"/>
                  <a:pt x="4381230" y="942745"/>
                </a:cubicBezTo>
                <a:lnTo>
                  <a:pt x="4380722" y="944885"/>
                </a:lnTo>
                <a:lnTo>
                  <a:pt x="4415660" y="924239"/>
                </a:lnTo>
                <a:cubicBezTo>
                  <a:pt x="4443698" y="909101"/>
                  <a:pt x="4478434" y="895516"/>
                  <a:pt x="4508218" y="883524"/>
                </a:cubicBezTo>
                <a:cubicBezTo>
                  <a:pt x="4513304" y="881773"/>
                  <a:pt x="4520166" y="878956"/>
                  <a:pt x="4522639" y="878077"/>
                </a:cubicBezTo>
                <a:cubicBezTo>
                  <a:pt x="4526109" y="878210"/>
                  <a:pt x="4523660" y="880061"/>
                  <a:pt x="4526158" y="880157"/>
                </a:cubicBezTo>
                <a:cubicBezTo>
                  <a:pt x="4526158" y="880157"/>
                  <a:pt x="4530462" y="880321"/>
                  <a:pt x="4530436" y="879346"/>
                </a:cubicBezTo>
                <a:cubicBezTo>
                  <a:pt x="4530462" y="880321"/>
                  <a:pt x="4521984" y="885021"/>
                  <a:pt x="4514315" y="888780"/>
                </a:cubicBezTo>
                <a:lnTo>
                  <a:pt x="4513461" y="887780"/>
                </a:lnTo>
                <a:lnTo>
                  <a:pt x="4513512" y="887754"/>
                </a:lnTo>
                <a:lnTo>
                  <a:pt x="4518913" y="885573"/>
                </a:lnTo>
                <a:cubicBezTo>
                  <a:pt x="4521786" y="884041"/>
                  <a:pt x="4524961" y="882137"/>
                  <a:pt x="4526183" y="881130"/>
                </a:cubicBezTo>
                <a:lnTo>
                  <a:pt x="4513512" y="887754"/>
                </a:lnTo>
                <a:lnTo>
                  <a:pt x="4513458" y="887776"/>
                </a:lnTo>
                <a:lnTo>
                  <a:pt x="4513461" y="887780"/>
                </a:lnTo>
                <a:lnTo>
                  <a:pt x="4507063" y="891124"/>
                </a:lnTo>
                <a:cubicBezTo>
                  <a:pt x="4495426" y="897419"/>
                  <a:pt x="4504143" y="893619"/>
                  <a:pt x="4514315" y="888780"/>
                </a:cubicBezTo>
                <a:lnTo>
                  <a:pt x="4515290" y="889395"/>
                </a:lnTo>
                <a:lnTo>
                  <a:pt x="4510584" y="892495"/>
                </a:lnTo>
                <a:cubicBezTo>
                  <a:pt x="4504643" y="895572"/>
                  <a:pt x="4497613" y="897220"/>
                  <a:pt x="4490609" y="899869"/>
                </a:cubicBezTo>
                <a:cubicBezTo>
                  <a:pt x="4469367" y="909675"/>
                  <a:pt x="4448157" y="919441"/>
                  <a:pt x="4427502" y="929836"/>
                </a:cubicBezTo>
                <a:lnTo>
                  <a:pt x="4373543" y="960287"/>
                </a:lnTo>
                <a:lnTo>
                  <a:pt x="4373194" y="960565"/>
                </a:lnTo>
                <a:cubicBezTo>
                  <a:pt x="4365318" y="967477"/>
                  <a:pt x="4360279" y="973891"/>
                  <a:pt x="4365252" y="977444"/>
                </a:cubicBezTo>
                <a:lnTo>
                  <a:pt x="4366244" y="978352"/>
                </a:lnTo>
                <a:lnTo>
                  <a:pt x="4371652" y="975251"/>
                </a:lnTo>
                <a:lnTo>
                  <a:pt x="4372415" y="974810"/>
                </a:lnTo>
                <a:lnTo>
                  <a:pt x="4369699" y="978006"/>
                </a:lnTo>
                <a:cubicBezTo>
                  <a:pt x="4366064" y="982330"/>
                  <a:pt x="4362383" y="986541"/>
                  <a:pt x="4358489" y="990214"/>
                </a:cubicBezTo>
                <a:cubicBezTo>
                  <a:pt x="4356428" y="992414"/>
                  <a:pt x="4354160" y="994612"/>
                  <a:pt x="4351795" y="996825"/>
                </a:cubicBezTo>
                <a:lnTo>
                  <a:pt x="4346641" y="1001577"/>
                </a:lnTo>
                <a:lnTo>
                  <a:pt x="4346986" y="1001902"/>
                </a:lnTo>
                <a:cubicBezTo>
                  <a:pt x="4347657" y="1002558"/>
                  <a:pt x="4348092" y="1003001"/>
                  <a:pt x="4348092" y="1003001"/>
                </a:cubicBezTo>
                <a:cubicBezTo>
                  <a:pt x="4349861" y="1002239"/>
                  <a:pt x="4356408" y="994377"/>
                  <a:pt x="4360095" y="992788"/>
                </a:cubicBezTo>
                <a:cubicBezTo>
                  <a:pt x="4360095" y="992788"/>
                  <a:pt x="4364272" y="990989"/>
                  <a:pt x="4361334" y="994787"/>
                </a:cubicBezTo>
                <a:lnTo>
                  <a:pt x="4360351" y="995920"/>
                </a:lnTo>
                <a:lnTo>
                  <a:pt x="4360696" y="995771"/>
                </a:lnTo>
                <a:cubicBezTo>
                  <a:pt x="4362923" y="993553"/>
                  <a:pt x="4363528" y="992032"/>
                  <a:pt x="4364799" y="990015"/>
                </a:cubicBezTo>
                <a:cubicBezTo>
                  <a:pt x="4365683" y="989633"/>
                  <a:pt x="4368983" y="989681"/>
                  <a:pt x="4371286" y="987220"/>
                </a:cubicBezTo>
                <a:cubicBezTo>
                  <a:pt x="4373512" y="985000"/>
                  <a:pt x="4378073" y="977785"/>
                  <a:pt x="4383248" y="974295"/>
                </a:cubicBezTo>
                <a:cubicBezTo>
                  <a:pt x="4391536" y="968204"/>
                  <a:pt x="4381342" y="980367"/>
                  <a:pt x="4378969" y="982649"/>
                </a:cubicBezTo>
                <a:cubicBezTo>
                  <a:pt x="4376209" y="986568"/>
                  <a:pt x="4372212" y="989550"/>
                  <a:pt x="4370723" y="991452"/>
                </a:cubicBezTo>
                <a:cubicBezTo>
                  <a:pt x="4370494" y="992180"/>
                  <a:pt x="4370611" y="993127"/>
                  <a:pt x="4370618" y="994122"/>
                </a:cubicBezTo>
                <a:lnTo>
                  <a:pt x="4370214" y="995674"/>
                </a:lnTo>
                <a:lnTo>
                  <a:pt x="4372506" y="993943"/>
                </a:lnTo>
                <a:cubicBezTo>
                  <a:pt x="4373779" y="993087"/>
                  <a:pt x="4374747" y="992617"/>
                  <a:pt x="4375130" y="992819"/>
                </a:cubicBezTo>
                <a:cubicBezTo>
                  <a:pt x="4375293" y="992906"/>
                  <a:pt x="4375322" y="993114"/>
                  <a:pt x="4375242" y="993415"/>
                </a:cubicBezTo>
                <a:lnTo>
                  <a:pt x="4375168" y="993574"/>
                </a:lnTo>
                <a:lnTo>
                  <a:pt x="4377918" y="990872"/>
                </a:lnTo>
                <a:cubicBezTo>
                  <a:pt x="4380291" y="988589"/>
                  <a:pt x="4383977" y="987000"/>
                  <a:pt x="4388121" y="983955"/>
                </a:cubicBezTo>
                <a:cubicBezTo>
                  <a:pt x="4392722" y="979452"/>
                  <a:pt x="4393565" y="976359"/>
                  <a:pt x="4397679" y="975846"/>
                </a:cubicBezTo>
                <a:cubicBezTo>
                  <a:pt x="4400978" y="975894"/>
                  <a:pt x="4402260" y="979121"/>
                  <a:pt x="4404030" y="978359"/>
                </a:cubicBezTo>
                <a:cubicBezTo>
                  <a:pt x="4408600" y="976389"/>
                  <a:pt x="4418366" y="963152"/>
                  <a:pt x="4422895" y="958470"/>
                </a:cubicBezTo>
                <a:lnTo>
                  <a:pt x="4430175" y="950837"/>
                </a:lnTo>
                <a:lnTo>
                  <a:pt x="4431446" y="950542"/>
                </a:lnTo>
                <a:lnTo>
                  <a:pt x="4434989" y="949365"/>
                </a:lnTo>
                <a:lnTo>
                  <a:pt x="4432737" y="951894"/>
                </a:lnTo>
                <a:cubicBezTo>
                  <a:pt x="4421859" y="963904"/>
                  <a:pt x="4410693" y="976223"/>
                  <a:pt x="4398906" y="989806"/>
                </a:cubicBezTo>
                <a:cubicBezTo>
                  <a:pt x="4396680" y="992026"/>
                  <a:pt x="4391621" y="997986"/>
                  <a:pt x="4385602" y="1004569"/>
                </a:cubicBezTo>
                <a:cubicBezTo>
                  <a:pt x="4383228" y="1006852"/>
                  <a:pt x="4365851" y="1024838"/>
                  <a:pt x="4376294" y="1016349"/>
                </a:cubicBezTo>
                <a:cubicBezTo>
                  <a:pt x="4386071" y="1008357"/>
                  <a:pt x="4372192" y="1022106"/>
                  <a:pt x="4370850" y="1023945"/>
                </a:cubicBezTo>
                <a:cubicBezTo>
                  <a:pt x="4370699" y="1024325"/>
                  <a:pt x="4370531" y="1024961"/>
                  <a:pt x="4370384" y="1025714"/>
                </a:cubicBezTo>
                <a:lnTo>
                  <a:pt x="4370275" y="1026512"/>
                </a:lnTo>
                <a:lnTo>
                  <a:pt x="4377484" y="1022725"/>
                </a:lnTo>
                <a:lnTo>
                  <a:pt x="4378584" y="1022282"/>
                </a:lnTo>
                <a:lnTo>
                  <a:pt x="4381885" y="1020503"/>
                </a:lnTo>
                <a:lnTo>
                  <a:pt x="4392808" y="1009233"/>
                </a:lnTo>
                <a:cubicBezTo>
                  <a:pt x="4399178" y="1003969"/>
                  <a:pt x="4404740" y="998842"/>
                  <a:pt x="4409767" y="995415"/>
                </a:cubicBezTo>
                <a:cubicBezTo>
                  <a:pt x="4410652" y="995034"/>
                  <a:pt x="4413881" y="994902"/>
                  <a:pt x="4414765" y="994522"/>
                </a:cubicBezTo>
                <a:cubicBezTo>
                  <a:pt x="4422596" y="989887"/>
                  <a:pt x="4429091" y="974070"/>
                  <a:pt x="4431329" y="977096"/>
                </a:cubicBezTo>
                <a:lnTo>
                  <a:pt x="4429026" y="982363"/>
                </a:lnTo>
                <a:lnTo>
                  <a:pt x="4428498" y="982869"/>
                </a:lnTo>
                <a:lnTo>
                  <a:pt x="4428454" y="982703"/>
                </a:lnTo>
                <a:lnTo>
                  <a:pt x="4429072" y="981847"/>
                </a:lnTo>
                <a:cubicBezTo>
                  <a:pt x="4428630" y="982038"/>
                  <a:pt x="4428408" y="982134"/>
                  <a:pt x="4428352" y="982315"/>
                </a:cubicBezTo>
                <a:lnTo>
                  <a:pt x="4428454" y="982703"/>
                </a:lnTo>
                <a:lnTo>
                  <a:pt x="4427965" y="983380"/>
                </a:lnTo>
                <a:lnTo>
                  <a:pt x="4303693" y="1102575"/>
                </a:lnTo>
                <a:cubicBezTo>
                  <a:pt x="4263638" y="1142987"/>
                  <a:pt x="4224110" y="1184541"/>
                  <a:pt x="4185193" y="1226897"/>
                </a:cubicBezTo>
                <a:lnTo>
                  <a:pt x="4080660" y="1344453"/>
                </a:lnTo>
                <a:lnTo>
                  <a:pt x="4074115" y="1353637"/>
                </a:lnTo>
                <a:cubicBezTo>
                  <a:pt x="4046184" y="1391068"/>
                  <a:pt x="4018260" y="1428133"/>
                  <a:pt x="3990902" y="1468288"/>
                </a:cubicBezTo>
                <a:cubicBezTo>
                  <a:pt x="3936810" y="1542319"/>
                  <a:pt x="3882662" y="1619265"/>
                  <a:pt x="3824885" y="1702250"/>
                </a:cubicBezTo>
                <a:cubicBezTo>
                  <a:pt x="3779860" y="1774092"/>
                  <a:pt x="3734960" y="1839613"/>
                  <a:pt x="3684306" y="1917330"/>
                </a:cubicBezTo>
                <a:cubicBezTo>
                  <a:pt x="3678061" y="1929000"/>
                  <a:pt x="3652328" y="1962955"/>
                  <a:pt x="3675182" y="1922435"/>
                </a:cubicBezTo>
                <a:cubicBezTo>
                  <a:pt x="3687547" y="1905418"/>
                  <a:pt x="3700471" y="1885522"/>
                  <a:pt x="3710344" y="1867816"/>
                </a:cubicBezTo>
                <a:cubicBezTo>
                  <a:pt x="3729512" y="1836250"/>
                  <a:pt x="3738374" y="1818948"/>
                  <a:pt x="3754982" y="1790098"/>
                </a:cubicBezTo>
                <a:cubicBezTo>
                  <a:pt x="3783456" y="1744190"/>
                  <a:pt x="3825009" y="1695930"/>
                  <a:pt x="3853984" y="1650062"/>
                </a:cubicBezTo>
                <a:cubicBezTo>
                  <a:pt x="3890005" y="1596363"/>
                  <a:pt x="3924299" y="1544441"/>
                  <a:pt x="3962043" y="1489170"/>
                </a:cubicBezTo>
                <a:lnTo>
                  <a:pt x="3977695" y="1466513"/>
                </a:lnTo>
                <a:lnTo>
                  <a:pt x="3959718" y="1487945"/>
                </a:lnTo>
                <a:lnTo>
                  <a:pt x="3906921" y="1554050"/>
                </a:lnTo>
                <a:lnTo>
                  <a:pt x="3834783" y="1657760"/>
                </a:lnTo>
                <a:cubicBezTo>
                  <a:pt x="3761638" y="1757521"/>
                  <a:pt x="3700834" y="1867046"/>
                  <a:pt x="3639701" y="1967777"/>
                </a:cubicBezTo>
                <a:lnTo>
                  <a:pt x="3594453" y="2035023"/>
                </a:lnTo>
                <a:lnTo>
                  <a:pt x="3610861" y="2003614"/>
                </a:lnTo>
                <a:cubicBezTo>
                  <a:pt x="3612723" y="2003612"/>
                  <a:pt x="3614752" y="2001486"/>
                  <a:pt x="3615622" y="2000574"/>
                </a:cubicBezTo>
                <a:cubicBezTo>
                  <a:pt x="3627386" y="1986303"/>
                  <a:pt x="3634665" y="1969918"/>
                  <a:pt x="3643804" y="1953529"/>
                </a:cubicBezTo>
                <a:cubicBezTo>
                  <a:pt x="3644819" y="1952466"/>
                  <a:pt x="3637597" y="1953540"/>
                  <a:pt x="3636725" y="1956726"/>
                </a:cubicBezTo>
                <a:cubicBezTo>
                  <a:pt x="3627278" y="1970841"/>
                  <a:pt x="3620023" y="1985256"/>
                  <a:pt x="3610429" y="1999523"/>
                </a:cubicBezTo>
                <a:cubicBezTo>
                  <a:pt x="3608257" y="1999528"/>
                  <a:pt x="3605380" y="2000594"/>
                  <a:pt x="3604366" y="2001657"/>
                </a:cubicBezTo>
                <a:cubicBezTo>
                  <a:pt x="3597088" y="2018043"/>
                  <a:pt x="3597088" y="2018043"/>
                  <a:pt x="3597088" y="2018043"/>
                </a:cubicBezTo>
                <a:cubicBezTo>
                  <a:pt x="3595061" y="2017894"/>
                  <a:pt x="3595061" y="2017894"/>
                  <a:pt x="3595061" y="2017894"/>
                </a:cubicBezTo>
                <a:cubicBezTo>
                  <a:pt x="3596802" y="2013799"/>
                  <a:pt x="3599558" y="2008640"/>
                  <a:pt x="3601466" y="2004695"/>
                </a:cubicBezTo>
                <a:cubicBezTo>
                  <a:pt x="3602481" y="2003631"/>
                  <a:pt x="3599293" y="2004699"/>
                  <a:pt x="3596252" y="2005614"/>
                </a:cubicBezTo>
                <a:cubicBezTo>
                  <a:pt x="3598136" y="2003640"/>
                  <a:pt x="3598136" y="2003640"/>
                  <a:pt x="3598136" y="2003640"/>
                </a:cubicBezTo>
                <a:cubicBezTo>
                  <a:pt x="3599151" y="2002577"/>
                  <a:pt x="3599151" y="2002577"/>
                  <a:pt x="3597994" y="2001518"/>
                </a:cubicBezTo>
                <a:cubicBezTo>
                  <a:pt x="3599008" y="2000454"/>
                  <a:pt x="3595986" y="2001673"/>
                  <a:pt x="3593814" y="2001676"/>
                </a:cubicBezTo>
                <a:cubicBezTo>
                  <a:pt x="3599118" y="1994012"/>
                  <a:pt x="3601770" y="1990179"/>
                  <a:pt x="3603096" y="1988263"/>
                </a:cubicBezTo>
                <a:lnTo>
                  <a:pt x="3603606" y="1987527"/>
                </a:lnTo>
                <a:lnTo>
                  <a:pt x="3604697" y="1988169"/>
                </a:lnTo>
                <a:cubicBezTo>
                  <a:pt x="3607053" y="1988256"/>
                  <a:pt x="3611880" y="1986484"/>
                  <a:pt x="3612659" y="1984208"/>
                </a:cubicBezTo>
                <a:cubicBezTo>
                  <a:pt x="3615734" y="1969954"/>
                  <a:pt x="3624290" y="1958720"/>
                  <a:pt x="3631997" y="1946427"/>
                </a:cubicBezTo>
                <a:cubicBezTo>
                  <a:pt x="3632867" y="1945515"/>
                  <a:pt x="3625646" y="1946591"/>
                  <a:pt x="3623761" y="1948564"/>
                </a:cubicBezTo>
                <a:cubicBezTo>
                  <a:pt x="3619824" y="1954635"/>
                  <a:pt x="3616197" y="1960707"/>
                  <a:pt x="3611412" y="1967991"/>
                </a:cubicBezTo>
                <a:cubicBezTo>
                  <a:pt x="3614169" y="1962832"/>
                  <a:pt x="3614169" y="1962832"/>
                  <a:pt x="3614169" y="1962832"/>
                </a:cubicBezTo>
                <a:cubicBezTo>
                  <a:pt x="3617963" y="1954639"/>
                  <a:pt x="3622604" y="1947505"/>
                  <a:pt x="3626375" y="1941284"/>
                </a:cubicBezTo>
                <a:cubicBezTo>
                  <a:pt x="3627245" y="1940373"/>
                  <a:pt x="3625218" y="1940225"/>
                  <a:pt x="3625218" y="1940225"/>
                </a:cubicBezTo>
                <a:cubicBezTo>
                  <a:pt x="3632781" y="1928084"/>
                  <a:pt x="3640202" y="1913820"/>
                  <a:pt x="3647599" y="1901527"/>
                </a:cubicBezTo>
                <a:cubicBezTo>
                  <a:pt x="3655163" y="1889386"/>
                  <a:pt x="3662707" y="1876940"/>
                  <a:pt x="3669111" y="1863741"/>
                </a:cubicBezTo>
                <a:cubicBezTo>
                  <a:pt x="3669133" y="1861770"/>
                  <a:pt x="3665947" y="1862838"/>
                  <a:pt x="3663919" y="1862690"/>
                </a:cubicBezTo>
                <a:cubicBezTo>
                  <a:pt x="3672475" y="1851456"/>
                  <a:pt x="3672475" y="1851456"/>
                  <a:pt x="3672475" y="1851456"/>
                </a:cubicBezTo>
                <a:cubicBezTo>
                  <a:pt x="3673344" y="1850545"/>
                  <a:pt x="3668295" y="1851616"/>
                  <a:pt x="3665253" y="1852531"/>
                </a:cubicBezTo>
                <a:cubicBezTo>
                  <a:pt x="3669167" y="1848431"/>
                  <a:pt x="3672067" y="1845393"/>
                  <a:pt x="3673081" y="1844330"/>
                </a:cubicBezTo>
                <a:cubicBezTo>
                  <a:pt x="3674966" y="1842357"/>
                  <a:pt x="3669917" y="1843427"/>
                  <a:pt x="3666730" y="1844494"/>
                </a:cubicBezTo>
                <a:cubicBezTo>
                  <a:pt x="3668759" y="1842368"/>
                  <a:pt x="3668759" y="1842368"/>
                  <a:pt x="3668759" y="1842368"/>
                </a:cubicBezTo>
                <a:cubicBezTo>
                  <a:pt x="3669774" y="1841306"/>
                  <a:pt x="3662553" y="1842380"/>
                  <a:pt x="3660524" y="1844506"/>
                </a:cubicBezTo>
                <a:cubicBezTo>
                  <a:pt x="3655303" y="1851110"/>
                  <a:pt x="3650011" y="1857221"/>
                  <a:pt x="3644970" y="1863598"/>
                </a:cubicBezTo>
                <a:lnTo>
                  <a:pt x="3640069" y="1870184"/>
                </a:lnTo>
                <a:lnTo>
                  <a:pt x="3647094" y="1859709"/>
                </a:lnTo>
                <a:cubicBezTo>
                  <a:pt x="3653172" y="1851152"/>
                  <a:pt x="3659376" y="1842462"/>
                  <a:pt x="3665044" y="1833281"/>
                </a:cubicBezTo>
                <a:cubicBezTo>
                  <a:pt x="3667074" y="1831154"/>
                  <a:pt x="3658837" y="1833292"/>
                  <a:pt x="3657823" y="1834355"/>
                </a:cubicBezTo>
                <a:cubicBezTo>
                  <a:pt x="3648109" y="1844529"/>
                  <a:pt x="3640689" y="1858793"/>
                  <a:pt x="3629961" y="1870031"/>
                </a:cubicBezTo>
                <a:cubicBezTo>
                  <a:pt x="3636489" y="1858650"/>
                  <a:pt x="3645187" y="1849538"/>
                  <a:pt x="3651880" y="1838308"/>
                </a:cubicBezTo>
                <a:cubicBezTo>
                  <a:pt x="3653765" y="1836333"/>
                  <a:pt x="3645529" y="1838471"/>
                  <a:pt x="3644659" y="1839383"/>
                </a:cubicBezTo>
                <a:lnTo>
                  <a:pt x="3633512" y="1853538"/>
                </a:lnTo>
                <a:lnTo>
                  <a:pt x="3628951" y="1869179"/>
                </a:lnTo>
                <a:lnTo>
                  <a:pt x="3626736" y="1876526"/>
                </a:lnTo>
                <a:lnTo>
                  <a:pt x="3631096" y="1873061"/>
                </a:lnTo>
                <a:lnTo>
                  <a:pt x="3624219" y="1884873"/>
                </a:lnTo>
                <a:lnTo>
                  <a:pt x="3616824" y="1909394"/>
                </a:lnTo>
                <a:lnTo>
                  <a:pt x="3602929" y="1957420"/>
                </a:lnTo>
                <a:lnTo>
                  <a:pt x="3602849" y="1956242"/>
                </a:lnTo>
                <a:lnTo>
                  <a:pt x="3599389" y="1961024"/>
                </a:lnTo>
                <a:lnTo>
                  <a:pt x="3605555" y="1937128"/>
                </a:lnTo>
                <a:cubicBezTo>
                  <a:pt x="3608757" y="1924828"/>
                  <a:pt x="3612106" y="1912244"/>
                  <a:pt x="3615896" y="1898788"/>
                </a:cubicBezTo>
                <a:lnTo>
                  <a:pt x="3616248" y="1897376"/>
                </a:lnTo>
                <a:lnTo>
                  <a:pt x="3616134" y="1897495"/>
                </a:lnTo>
                <a:lnTo>
                  <a:pt x="3611983" y="1903256"/>
                </a:lnTo>
                <a:lnTo>
                  <a:pt x="3593811" y="1968731"/>
                </a:lnTo>
                <a:lnTo>
                  <a:pt x="3569330" y="2002561"/>
                </a:lnTo>
                <a:lnTo>
                  <a:pt x="3521326" y="2070027"/>
                </a:lnTo>
                <a:lnTo>
                  <a:pt x="3510431" y="2088390"/>
                </a:lnTo>
                <a:cubicBezTo>
                  <a:pt x="3504312" y="2098783"/>
                  <a:pt x="3498705" y="2108313"/>
                  <a:pt x="3493913" y="2116205"/>
                </a:cubicBezTo>
                <a:lnTo>
                  <a:pt x="3477418" y="2143295"/>
                </a:lnTo>
                <a:lnTo>
                  <a:pt x="3485264" y="2108290"/>
                </a:lnTo>
                <a:lnTo>
                  <a:pt x="3485797" y="2105875"/>
                </a:lnTo>
                <a:lnTo>
                  <a:pt x="3481132" y="2115377"/>
                </a:lnTo>
                <a:lnTo>
                  <a:pt x="3479800" y="2121710"/>
                </a:lnTo>
                <a:lnTo>
                  <a:pt x="3474014" y="2148887"/>
                </a:lnTo>
                <a:lnTo>
                  <a:pt x="3466717" y="2160870"/>
                </a:lnTo>
                <a:cubicBezTo>
                  <a:pt x="3440879" y="2203408"/>
                  <a:pt x="3418517" y="2241228"/>
                  <a:pt x="3394261" y="2289305"/>
                </a:cubicBezTo>
                <a:lnTo>
                  <a:pt x="3380296" y="2317609"/>
                </a:lnTo>
                <a:lnTo>
                  <a:pt x="3405096" y="2276935"/>
                </a:lnTo>
                <a:lnTo>
                  <a:pt x="3398976" y="2290511"/>
                </a:lnTo>
                <a:lnTo>
                  <a:pt x="3378972" y="2320295"/>
                </a:lnTo>
                <a:lnTo>
                  <a:pt x="3353612" y="2371688"/>
                </a:lnTo>
                <a:cubicBezTo>
                  <a:pt x="3315581" y="2452413"/>
                  <a:pt x="3283894" y="2529473"/>
                  <a:pt x="3244998" y="2614716"/>
                </a:cubicBezTo>
                <a:cubicBezTo>
                  <a:pt x="3241691" y="2623579"/>
                  <a:pt x="3238591" y="2631485"/>
                  <a:pt x="3235498" y="2638951"/>
                </a:cubicBezTo>
                <a:lnTo>
                  <a:pt x="3228203" y="2655624"/>
                </a:lnTo>
                <a:lnTo>
                  <a:pt x="3229550" y="2651298"/>
                </a:lnTo>
                <a:cubicBezTo>
                  <a:pt x="3230299" y="2648891"/>
                  <a:pt x="3230299" y="2648891"/>
                  <a:pt x="3230299" y="2648891"/>
                </a:cubicBezTo>
                <a:cubicBezTo>
                  <a:pt x="3230884" y="2643735"/>
                  <a:pt x="3222328" y="2654968"/>
                  <a:pt x="3220587" y="2659065"/>
                </a:cubicBezTo>
                <a:lnTo>
                  <a:pt x="3204432" y="2704471"/>
                </a:lnTo>
                <a:lnTo>
                  <a:pt x="3202557" y="2708193"/>
                </a:lnTo>
                <a:cubicBezTo>
                  <a:pt x="3189633" y="2728088"/>
                  <a:pt x="3193490" y="2710382"/>
                  <a:pt x="3202919" y="2689717"/>
                </a:cubicBezTo>
                <a:cubicBezTo>
                  <a:pt x="3206094" y="2681208"/>
                  <a:pt x="3209598" y="2681492"/>
                  <a:pt x="3212954" y="2663743"/>
                </a:cubicBezTo>
                <a:cubicBezTo>
                  <a:pt x="3210486" y="2636273"/>
                  <a:pt x="3229835" y="2595470"/>
                  <a:pt x="3243064" y="2560015"/>
                </a:cubicBezTo>
                <a:lnTo>
                  <a:pt x="3244037" y="2557716"/>
                </a:lnTo>
                <a:lnTo>
                  <a:pt x="3127815" y="2763025"/>
                </a:lnTo>
                <a:cubicBezTo>
                  <a:pt x="3087072" y="2836228"/>
                  <a:pt x="3046949" y="2909532"/>
                  <a:pt x="3007958" y="2982897"/>
                </a:cubicBezTo>
                <a:lnTo>
                  <a:pt x="2979165" y="3038983"/>
                </a:lnTo>
                <a:lnTo>
                  <a:pt x="2977461" y="3039484"/>
                </a:lnTo>
                <a:lnTo>
                  <a:pt x="2978753" y="3039786"/>
                </a:lnTo>
                <a:lnTo>
                  <a:pt x="2894899" y="3203127"/>
                </a:lnTo>
                <a:cubicBezTo>
                  <a:pt x="2894899" y="3203127"/>
                  <a:pt x="2894085" y="3203622"/>
                  <a:pt x="2893066" y="3204238"/>
                </a:cubicBezTo>
                <a:lnTo>
                  <a:pt x="2890777" y="3205628"/>
                </a:lnTo>
                <a:lnTo>
                  <a:pt x="2890012" y="3206092"/>
                </a:lnTo>
                <a:cubicBezTo>
                  <a:pt x="2889198" y="3206584"/>
                  <a:pt x="2888792" y="3206832"/>
                  <a:pt x="2889403" y="3206461"/>
                </a:cubicBezTo>
                <a:lnTo>
                  <a:pt x="2890777" y="3205628"/>
                </a:lnTo>
                <a:lnTo>
                  <a:pt x="2894899" y="3203127"/>
                </a:lnTo>
                <a:cubicBezTo>
                  <a:pt x="2903344" y="3194771"/>
                  <a:pt x="2907206" y="3185959"/>
                  <a:pt x="2913120" y="3175828"/>
                </a:cubicBezTo>
                <a:cubicBezTo>
                  <a:pt x="2919539" y="3169477"/>
                  <a:pt x="2933740" y="3138312"/>
                  <a:pt x="2927819" y="3157006"/>
                </a:cubicBezTo>
                <a:cubicBezTo>
                  <a:pt x="2926386" y="3162879"/>
                  <a:pt x="2923349" y="3169228"/>
                  <a:pt x="2919812" y="3175714"/>
                </a:cubicBezTo>
                <a:lnTo>
                  <a:pt x="2915959" y="3182553"/>
                </a:lnTo>
                <a:lnTo>
                  <a:pt x="2921981" y="3164844"/>
                </a:lnTo>
                <a:cubicBezTo>
                  <a:pt x="2911611" y="3183737"/>
                  <a:pt x="2902041" y="3205074"/>
                  <a:pt x="2895342" y="3226026"/>
                </a:cubicBezTo>
                <a:cubicBezTo>
                  <a:pt x="2888777" y="3246812"/>
                  <a:pt x="2882458" y="3268560"/>
                  <a:pt x="2877562" y="3291773"/>
                </a:cubicBezTo>
                <a:cubicBezTo>
                  <a:pt x="2873749" y="3310685"/>
                  <a:pt x="2869874" y="3330545"/>
                  <a:pt x="2866028" y="3350524"/>
                </a:cubicBezTo>
                <a:lnTo>
                  <a:pt x="2865986" y="3350747"/>
                </a:lnTo>
                <a:lnTo>
                  <a:pt x="2863700" y="3355945"/>
                </a:lnTo>
                <a:cubicBezTo>
                  <a:pt x="2863042" y="3357595"/>
                  <a:pt x="2862734" y="3358609"/>
                  <a:pt x="2863050" y="3358372"/>
                </a:cubicBezTo>
                <a:cubicBezTo>
                  <a:pt x="2860585" y="3359273"/>
                  <a:pt x="2856926" y="3357148"/>
                  <a:pt x="2859669" y="3355099"/>
                </a:cubicBezTo>
                <a:cubicBezTo>
                  <a:pt x="2855659" y="3358095"/>
                  <a:pt x="2859739" y="3354109"/>
                  <a:pt x="2856709" y="3360286"/>
                </a:cubicBezTo>
                <a:cubicBezTo>
                  <a:pt x="2852554" y="3368242"/>
                  <a:pt x="2852976" y="3362132"/>
                  <a:pt x="2852976" y="3362132"/>
                </a:cubicBezTo>
                <a:cubicBezTo>
                  <a:pt x="2853261" y="3358004"/>
                  <a:pt x="2858692" y="3348939"/>
                  <a:pt x="2858830" y="3346957"/>
                </a:cubicBezTo>
                <a:cubicBezTo>
                  <a:pt x="2858830" y="3346957"/>
                  <a:pt x="2856500" y="3345876"/>
                  <a:pt x="2854182" y="3344631"/>
                </a:cubicBezTo>
                <a:cubicBezTo>
                  <a:pt x="2855586" y="3341704"/>
                  <a:pt x="2858336" y="3336674"/>
                  <a:pt x="2858336" y="3336674"/>
                </a:cubicBezTo>
                <a:cubicBezTo>
                  <a:pt x="2856156" y="3333447"/>
                  <a:pt x="2854456" y="3340668"/>
                  <a:pt x="2854456" y="3340668"/>
                </a:cubicBezTo>
                <a:cubicBezTo>
                  <a:pt x="2851653" y="3343543"/>
                  <a:pt x="2842288" y="3354447"/>
                  <a:pt x="2843488" y="3354492"/>
                </a:cubicBezTo>
                <a:cubicBezTo>
                  <a:pt x="2839959" y="3353367"/>
                  <a:pt x="2845175" y="3347438"/>
                  <a:pt x="2848194" y="3341426"/>
                </a:cubicBezTo>
                <a:cubicBezTo>
                  <a:pt x="2849677" y="3337344"/>
                  <a:pt x="2857066" y="3320240"/>
                  <a:pt x="2850246" y="3329089"/>
                </a:cubicBezTo>
                <a:cubicBezTo>
                  <a:pt x="2847565" y="3333126"/>
                  <a:pt x="2845881" y="3337200"/>
                  <a:pt x="2843131" y="3342229"/>
                </a:cubicBezTo>
                <a:cubicBezTo>
                  <a:pt x="2840597" y="3347017"/>
                  <a:pt x="2838538" y="3350727"/>
                  <a:pt x="2836742" y="3353867"/>
                </a:cubicBezTo>
                <a:lnTo>
                  <a:pt x="2832475" y="3361145"/>
                </a:lnTo>
                <a:lnTo>
                  <a:pt x="2832995" y="3358695"/>
                </a:lnTo>
                <a:lnTo>
                  <a:pt x="2835969" y="3340805"/>
                </a:lnTo>
                <a:lnTo>
                  <a:pt x="2838842" y="3331805"/>
                </a:lnTo>
                <a:cubicBezTo>
                  <a:pt x="2841128" y="3326263"/>
                  <a:pt x="2839719" y="3328528"/>
                  <a:pt x="2837449" y="3332042"/>
                </a:cubicBezTo>
                <a:lnTo>
                  <a:pt x="2837418" y="3332087"/>
                </a:lnTo>
                <a:lnTo>
                  <a:pt x="2837547" y="3331315"/>
                </a:lnTo>
                <a:cubicBezTo>
                  <a:pt x="2839230" y="3322097"/>
                  <a:pt x="2841136" y="3312642"/>
                  <a:pt x="2843435" y="3302502"/>
                </a:cubicBezTo>
                <a:cubicBezTo>
                  <a:pt x="2843188" y="3301539"/>
                  <a:pt x="2845971" y="3291238"/>
                  <a:pt x="2843967" y="3291606"/>
                </a:cubicBezTo>
                <a:cubicBezTo>
                  <a:pt x="2841798" y="3292005"/>
                  <a:pt x="2841063" y="3305529"/>
                  <a:pt x="2840528" y="3308218"/>
                </a:cubicBezTo>
                <a:lnTo>
                  <a:pt x="2834906" y="3335749"/>
                </a:lnTo>
                <a:lnTo>
                  <a:pt x="2833750" y="3337433"/>
                </a:lnTo>
                <a:cubicBezTo>
                  <a:pt x="2832538" y="3338997"/>
                  <a:pt x="2831463" y="3340053"/>
                  <a:pt x="2830881" y="3339784"/>
                </a:cubicBezTo>
                <a:cubicBezTo>
                  <a:pt x="2828283" y="3339686"/>
                  <a:pt x="2844402" y="3306356"/>
                  <a:pt x="2836105" y="3316307"/>
                </a:cubicBezTo>
                <a:cubicBezTo>
                  <a:pt x="2834690" y="3319400"/>
                  <a:pt x="2824756" y="3338560"/>
                  <a:pt x="2822358" y="3338470"/>
                </a:cubicBezTo>
                <a:cubicBezTo>
                  <a:pt x="2820959" y="3338418"/>
                  <a:pt x="2817864" y="3331018"/>
                  <a:pt x="2817796" y="3332008"/>
                </a:cubicBezTo>
                <a:cubicBezTo>
                  <a:pt x="2817864" y="3331018"/>
                  <a:pt x="2817932" y="3330027"/>
                  <a:pt x="2818000" y="3329036"/>
                </a:cubicBezTo>
                <a:cubicBezTo>
                  <a:pt x="2815199" y="3331911"/>
                  <a:pt x="2809282" y="3345097"/>
                  <a:pt x="2812653" y="3333967"/>
                </a:cubicBezTo>
                <a:cubicBezTo>
                  <a:pt x="2817303" y="3321726"/>
                  <a:pt x="2809772" y="3337998"/>
                  <a:pt x="2806953" y="3344016"/>
                </a:cubicBezTo>
                <a:lnTo>
                  <a:pt x="2806284" y="3345384"/>
                </a:lnTo>
                <a:lnTo>
                  <a:pt x="2813892" y="3305190"/>
                </a:lnTo>
                <a:cubicBezTo>
                  <a:pt x="2814014" y="3301569"/>
                  <a:pt x="2814293" y="3294463"/>
                  <a:pt x="2812090" y="3302929"/>
                </a:cubicBezTo>
                <a:cubicBezTo>
                  <a:pt x="2809484" y="3313917"/>
                  <a:pt x="2808081" y="3324829"/>
                  <a:pt x="2804297" y="3335313"/>
                </a:cubicBezTo>
                <a:cubicBezTo>
                  <a:pt x="2804406" y="3330614"/>
                  <a:pt x="2804905" y="3326077"/>
                  <a:pt x="2805603" y="3321622"/>
                </a:cubicBezTo>
                <a:lnTo>
                  <a:pt x="2807479" y="3311688"/>
                </a:lnTo>
                <a:lnTo>
                  <a:pt x="2808087" y="3310124"/>
                </a:lnTo>
                <a:cubicBezTo>
                  <a:pt x="2809618" y="3306085"/>
                  <a:pt x="2810145" y="3304056"/>
                  <a:pt x="2810058" y="3303285"/>
                </a:cubicBezTo>
                <a:lnTo>
                  <a:pt x="2808995" y="3303718"/>
                </a:lnTo>
                <a:lnTo>
                  <a:pt x="2810623" y="3295199"/>
                </a:lnTo>
                <a:cubicBezTo>
                  <a:pt x="2811342" y="3290740"/>
                  <a:pt x="2811873" y="3286197"/>
                  <a:pt x="2812022" y="3281491"/>
                </a:cubicBezTo>
                <a:lnTo>
                  <a:pt x="2810094" y="3289673"/>
                </a:lnTo>
                <a:lnTo>
                  <a:pt x="2806082" y="3306699"/>
                </a:lnTo>
                <a:lnTo>
                  <a:pt x="2805240" y="3307712"/>
                </a:lnTo>
                <a:cubicBezTo>
                  <a:pt x="2804237" y="3308955"/>
                  <a:pt x="2803392" y="3309948"/>
                  <a:pt x="2803093" y="3309937"/>
                </a:cubicBezTo>
                <a:cubicBezTo>
                  <a:pt x="2801894" y="3309891"/>
                  <a:pt x="2809213" y="3293779"/>
                  <a:pt x="2809498" y="3289650"/>
                </a:cubicBezTo>
                <a:cubicBezTo>
                  <a:pt x="2805349" y="3294627"/>
                  <a:pt x="2806332" y="3297808"/>
                  <a:pt x="2802246" y="3304774"/>
                </a:cubicBezTo>
                <a:cubicBezTo>
                  <a:pt x="2802246" y="3304774"/>
                  <a:pt x="2796192" y="3319941"/>
                  <a:pt x="2794994" y="3319896"/>
                </a:cubicBezTo>
                <a:lnTo>
                  <a:pt x="2794637" y="3307633"/>
                </a:lnTo>
                <a:cubicBezTo>
                  <a:pt x="2793439" y="3307588"/>
                  <a:pt x="2773314" y="3346727"/>
                  <a:pt x="2780839" y="3327642"/>
                </a:cubicBezTo>
                <a:cubicBezTo>
                  <a:pt x="2786409" y="3316594"/>
                  <a:pt x="2789643" y="3307445"/>
                  <a:pt x="2791548" y="3297253"/>
                </a:cubicBezTo>
                <a:cubicBezTo>
                  <a:pt x="2793247" y="3290034"/>
                  <a:pt x="2798527" y="3286093"/>
                  <a:pt x="2799084" y="3278002"/>
                </a:cubicBezTo>
                <a:cubicBezTo>
                  <a:pt x="2799084" y="3278002"/>
                  <a:pt x="2799247" y="3278009"/>
                  <a:pt x="2799450" y="3278017"/>
                </a:cubicBezTo>
                <a:lnTo>
                  <a:pt x="2799906" y="3278034"/>
                </a:lnTo>
                <a:lnTo>
                  <a:pt x="2800059" y="3278040"/>
                </a:lnTo>
                <a:cubicBezTo>
                  <a:pt x="2800221" y="3278046"/>
                  <a:pt x="2800302" y="3278049"/>
                  <a:pt x="2800180" y="3278044"/>
                </a:cubicBezTo>
                <a:lnTo>
                  <a:pt x="2799906" y="3278034"/>
                </a:lnTo>
                <a:lnTo>
                  <a:pt x="2799084" y="3278002"/>
                </a:lnTo>
                <a:cubicBezTo>
                  <a:pt x="2792823" y="3278761"/>
                  <a:pt x="2791479" y="3298244"/>
                  <a:pt x="2787547" y="3300083"/>
                </a:cubicBezTo>
                <a:cubicBezTo>
                  <a:pt x="2787467" y="3301239"/>
                  <a:pt x="2781353" y="3299851"/>
                  <a:pt x="2781422" y="3298860"/>
                </a:cubicBezTo>
                <a:cubicBezTo>
                  <a:pt x="2777405" y="3304834"/>
                  <a:pt x="2778102" y="3312144"/>
                  <a:pt x="2774153" y="3317127"/>
                </a:cubicBezTo>
                <a:cubicBezTo>
                  <a:pt x="2772618" y="3319057"/>
                  <a:pt x="2771419" y="3319011"/>
                  <a:pt x="2768953" y="3319911"/>
                </a:cubicBezTo>
                <a:lnTo>
                  <a:pt x="2766038" y="3323778"/>
                </a:lnTo>
                <a:lnTo>
                  <a:pt x="2765276" y="3325858"/>
                </a:lnTo>
                <a:cubicBezTo>
                  <a:pt x="2766433" y="3326917"/>
                  <a:pt x="2767448" y="3325854"/>
                  <a:pt x="2770325" y="3324787"/>
                </a:cubicBezTo>
                <a:lnTo>
                  <a:pt x="2768583" y="3328883"/>
                </a:lnTo>
                <a:lnTo>
                  <a:pt x="2765317" y="3329345"/>
                </a:lnTo>
                <a:lnTo>
                  <a:pt x="2760826" y="3332841"/>
                </a:lnTo>
                <a:lnTo>
                  <a:pt x="2758956" y="3337083"/>
                </a:lnTo>
                <a:cubicBezTo>
                  <a:pt x="2751852" y="3350061"/>
                  <a:pt x="2748601" y="3362353"/>
                  <a:pt x="2740366" y="3374295"/>
                </a:cubicBezTo>
                <a:cubicBezTo>
                  <a:pt x="2742694" y="3366684"/>
                  <a:pt x="2745283" y="3360367"/>
                  <a:pt x="2747897" y="3354050"/>
                </a:cubicBezTo>
                <a:lnTo>
                  <a:pt x="2752530" y="3341840"/>
                </a:lnTo>
                <a:lnTo>
                  <a:pt x="2748749" y="3343171"/>
                </a:lnTo>
                <a:cubicBezTo>
                  <a:pt x="2749476" y="3340138"/>
                  <a:pt x="2749476" y="3340138"/>
                  <a:pt x="2749476" y="3340138"/>
                </a:cubicBezTo>
                <a:cubicBezTo>
                  <a:pt x="2750491" y="3339075"/>
                  <a:pt x="2751505" y="3338011"/>
                  <a:pt x="2752375" y="3337100"/>
                </a:cubicBezTo>
                <a:lnTo>
                  <a:pt x="2755215" y="3334765"/>
                </a:lnTo>
                <a:lnTo>
                  <a:pt x="2755577" y="3333812"/>
                </a:lnTo>
                <a:lnTo>
                  <a:pt x="2763203" y="3316315"/>
                </a:lnTo>
                <a:lnTo>
                  <a:pt x="2769565" y="3297352"/>
                </a:lnTo>
                <a:cubicBezTo>
                  <a:pt x="2770579" y="3296288"/>
                  <a:pt x="2771594" y="3295225"/>
                  <a:pt x="2771594" y="3295225"/>
                </a:cubicBezTo>
                <a:lnTo>
                  <a:pt x="2772017" y="3293461"/>
                </a:lnTo>
                <a:lnTo>
                  <a:pt x="2767904" y="3297360"/>
                </a:lnTo>
                <a:cubicBezTo>
                  <a:pt x="2766489" y="3300451"/>
                  <a:pt x="2759385" y="3313428"/>
                  <a:pt x="2758038" y="3315529"/>
                </a:cubicBezTo>
                <a:cubicBezTo>
                  <a:pt x="2756771" y="3316475"/>
                  <a:pt x="2754173" y="3316378"/>
                  <a:pt x="2754173" y="3316378"/>
                </a:cubicBezTo>
                <a:cubicBezTo>
                  <a:pt x="2750225" y="3321360"/>
                  <a:pt x="2748605" y="3327425"/>
                  <a:pt x="2746853" y="3332491"/>
                </a:cubicBezTo>
                <a:cubicBezTo>
                  <a:pt x="2745513" y="3334510"/>
                  <a:pt x="2744366" y="3338068"/>
                  <a:pt x="2743072" y="3341226"/>
                </a:cubicBezTo>
                <a:lnTo>
                  <a:pt x="2739919" y="3345510"/>
                </a:lnTo>
                <a:lnTo>
                  <a:pt x="2734249" y="3360631"/>
                </a:lnTo>
                <a:cubicBezTo>
                  <a:pt x="2735242" y="3361539"/>
                  <a:pt x="2735242" y="3361539"/>
                  <a:pt x="2736257" y="3360475"/>
                </a:cubicBezTo>
                <a:cubicBezTo>
                  <a:pt x="2734515" y="3364571"/>
                  <a:pt x="2732773" y="3368669"/>
                  <a:pt x="2730885" y="3372916"/>
                </a:cubicBezTo>
                <a:cubicBezTo>
                  <a:pt x="2733500" y="3365635"/>
                  <a:pt x="2733500" y="3365635"/>
                  <a:pt x="2733500" y="3365635"/>
                </a:cubicBezTo>
                <a:cubicBezTo>
                  <a:pt x="2733357" y="3363513"/>
                  <a:pt x="2727436" y="3367769"/>
                  <a:pt x="2726543" y="3370651"/>
                </a:cubicBezTo>
                <a:cubicBezTo>
                  <a:pt x="2723203" y="3380965"/>
                  <a:pt x="2720566" y="3390216"/>
                  <a:pt x="2715902" y="3399321"/>
                </a:cubicBezTo>
                <a:cubicBezTo>
                  <a:pt x="2720158" y="3384154"/>
                  <a:pt x="2720158" y="3384154"/>
                  <a:pt x="2720158" y="3384154"/>
                </a:cubicBezTo>
                <a:cubicBezTo>
                  <a:pt x="2721030" y="3380969"/>
                  <a:pt x="2713929" y="3386136"/>
                  <a:pt x="2712044" y="3388111"/>
                </a:cubicBezTo>
                <a:cubicBezTo>
                  <a:pt x="2711171" y="3391297"/>
                  <a:pt x="2710444" y="3394329"/>
                  <a:pt x="2709552" y="3397210"/>
                </a:cubicBezTo>
                <a:cubicBezTo>
                  <a:pt x="2705266" y="3395210"/>
                  <a:pt x="2702051" y="3393710"/>
                  <a:pt x="2699641" y="3392585"/>
                </a:cubicBezTo>
                <a:lnTo>
                  <a:pt x="2698229" y="3391926"/>
                </a:lnTo>
                <a:lnTo>
                  <a:pt x="2698067" y="3392240"/>
                </a:lnTo>
                <a:lnTo>
                  <a:pt x="2696093" y="3395571"/>
                </a:lnTo>
                <a:lnTo>
                  <a:pt x="2696107" y="3395342"/>
                </a:lnTo>
                <a:lnTo>
                  <a:pt x="2696907" y="3391309"/>
                </a:lnTo>
                <a:lnTo>
                  <a:pt x="2695209" y="3390516"/>
                </a:lnTo>
                <a:lnTo>
                  <a:pt x="2694219" y="3396121"/>
                </a:lnTo>
                <a:lnTo>
                  <a:pt x="2693287" y="3400307"/>
                </a:lnTo>
                <a:lnTo>
                  <a:pt x="2686048" y="3412526"/>
                </a:lnTo>
                <a:lnTo>
                  <a:pt x="2685105" y="3411760"/>
                </a:lnTo>
                <a:cubicBezTo>
                  <a:pt x="2685355" y="3411713"/>
                  <a:pt x="2685244" y="3412346"/>
                  <a:pt x="2684912" y="3413365"/>
                </a:cubicBezTo>
                <a:lnTo>
                  <a:pt x="2683717" y="3416460"/>
                </a:lnTo>
                <a:lnTo>
                  <a:pt x="2678307" y="3425592"/>
                </a:lnTo>
                <a:lnTo>
                  <a:pt x="2678940" y="3421817"/>
                </a:lnTo>
                <a:lnTo>
                  <a:pt x="2676214" y="3421153"/>
                </a:lnTo>
                <a:lnTo>
                  <a:pt x="2680540" y="3411116"/>
                </a:lnTo>
                <a:lnTo>
                  <a:pt x="2674487" y="3420651"/>
                </a:lnTo>
                <a:lnTo>
                  <a:pt x="2675015" y="3414674"/>
                </a:lnTo>
                <a:lnTo>
                  <a:pt x="2675084" y="3412105"/>
                </a:lnTo>
                <a:lnTo>
                  <a:pt x="2692034" y="3380592"/>
                </a:lnTo>
                <a:lnTo>
                  <a:pt x="2693648" y="3377160"/>
                </a:lnTo>
                <a:lnTo>
                  <a:pt x="2692803" y="3377195"/>
                </a:lnTo>
                <a:cubicBezTo>
                  <a:pt x="2691063" y="3378450"/>
                  <a:pt x="2689106" y="3380499"/>
                  <a:pt x="2688671" y="3382093"/>
                </a:cubicBezTo>
                <a:cubicBezTo>
                  <a:pt x="2687655" y="3383155"/>
                  <a:pt x="2686928" y="3386189"/>
                  <a:pt x="2685914" y="3387251"/>
                </a:cubicBezTo>
                <a:cubicBezTo>
                  <a:pt x="2685772" y="3385130"/>
                  <a:pt x="2684470" y="3381949"/>
                  <a:pt x="2683191" y="3379071"/>
                </a:cubicBezTo>
                <a:cubicBezTo>
                  <a:pt x="2684206" y="3378008"/>
                  <a:pt x="2682033" y="3378012"/>
                  <a:pt x="2680875" y="3376953"/>
                </a:cubicBezTo>
                <a:lnTo>
                  <a:pt x="2681109" y="3376126"/>
                </a:lnTo>
                <a:lnTo>
                  <a:pt x="2677942" y="3379069"/>
                </a:lnTo>
                <a:cubicBezTo>
                  <a:pt x="2676078" y="3378503"/>
                  <a:pt x="2678454" y="3375282"/>
                  <a:pt x="2681524" y="3371052"/>
                </a:cubicBezTo>
                <a:lnTo>
                  <a:pt x="2683609" y="3367270"/>
                </a:lnTo>
                <a:lnTo>
                  <a:pt x="2687768" y="3352535"/>
                </a:lnTo>
                <a:lnTo>
                  <a:pt x="2688481" y="3352107"/>
                </a:lnTo>
                <a:lnTo>
                  <a:pt x="2688434" y="3351819"/>
                </a:lnTo>
                <a:cubicBezTo>
                  <a:pt x="2690054" y="3345755"/>
                  <a:pt x="2693152" y="3338586"/>
                  <a:pt x="2696107" y="3330587"/>
                </a:cubicBezTo>
                <a:lnTo>
                  <a:pt x="2700944" y="3320932"/>
                </a:lnTo>
                <a:lnTo>
                  <a:pt x="2704325" y="3309017"/>
                </a:lnTo>
                <a:lnTo>
                  <a:pt x="2705247" y="3302750"/>
                </a:lnTo>
                <a:lnTo>
                  <a:pt x="2704504" y="3303130"/>
                </a:lnTo>
                <a:cubicBezTo>
                  <a:pt x="2703818" y="3303531"/>
                  <a:pt x="2703254" y="3303914"/>
                  <a:pt x="2702935" y="3304191"/>
                </a:cubicBezTo>
                <a:lnTo>
                  <a:pt x="2698157" y="3313147"/>
                </a:lnTo>
                <a:lnTo>
                  <a:pt x="2696331" y="3320363"/>
                </a:lnTo>
                <a:cubicBezTo>
                  <a:pt x="2693841" y="3329785"/>
                  <a:pt x="2691060" y="3339188"/>
                  <a:pt x="2687482" y="3348291"/>
                </a:cubicBezTo>
                <a:cubicBezTo>
                  <a:pt x="2685476" y="3348446"/>
                  <a:pt x="2682575" y="3351483"/>
                  <a:pt x="2681560" y="3352547"/>
                </a:cubicBezTo>
                <a:cubicBezTo>
                  <a:pt x="2676576" y="3373020"/>
                  <a:pt x="2676576" y="3373020"/>
                  <a:pt x="2676576" y="3373020"/>
                </a:cubicBezTo>
                <a:cubicBezTo>
                  <a:pt x="2675706" y="3373931"/>
                  <a:pt x="2675706" y="3373931"/>
                  <a:pt x="2674690" y="3374995"/>
                </a:cubicBezTo>
                <a:cubicBezTo>
                  <a:pt x="2676291" y="3368776"/>
                  <a:pt x="2678055" y="3362709"/>
                  <a:pt x="2679654" y="3356491"/>
                </a:cubicBezTo>
                <a:cubicBezTo>
                  <a:pt x="2680524" y="3355580"/>
                  <a:pt x="2676632" y="3357710"/>
                  <a:pt x="2674748" y="3359684"/>
                </a:cubicBezTo>
                <a:cubicBezTo>
                  <a:pt x="2675475" y="3356651"/>
                  <a:pt x="2675475" y="3356651"/>
                  <a:pt x="2675475" y="3356651"/>
                </a:cubicBezTo>
                <a:cubicBezTo>
                  <a:pt x="2676490" y="3355587"/>
                  <a:pt x="2676490" y="3355587"/>
                  <a:pt x="2674317" y="3355591"/>
                </a:cubicBezTo>
                <a:cubicBezTo>
                  <a:pt x="2675332" y="3354529"/>
                  <a:pt x="2675332" y="3354529"/>
                  <a:pt x="2675332" y="3354529"/>
                </a:cubicBezTo>
                <a:lnTo>
                  <a:pt x="2672052" y="3356129"/>
                </a:lnTo>
                <a:lnTo>
                  <a:pt x="2653790" y="3389110"/>
                </a:lnTo>
                <a:lnTo>
                  <a:pt x="2652091" y="3392167"/>
                </a:lnTo>
                <a:lnTo>
                  <a:pt x="2652023" y="3388320"/>
                </a:lnTo>
                <a:lnTo>
                  <a:pt x="2651874" y="3386983"/>
                </a:lnTo>
                <a:lnTo>
                  <a:pt x="2656833" y="3377285"/>
                </a:lnTo>
                <a:cubicBezTo>
                  <a:pt x="2659851" y="3371273"/>
                  <a:pt x="2669433" y="3357230"/>
                  <a:pt x="2669785" y="3352112"/>
                </a:cubicBezTo>
                <a:cubicBezTo>
                  <a:pt x="2669922" y="3350130"/>
                  <a:pt x="2666326" y="3349996"/>
                  <a:pt x="2665144" y="3346806"/>
                </a:cubicBezTo>
                <a:cubicBezTo>
                  <a:pt x="2664230" y="3342633"/>
                  <a:pt x="2666963" y="3340750"/>
                  <a:pt x="2669781" y="3334730"/>
                </a:cubicBezTo>
                <a:cubicBezTo>
                  <a:pt x="2671333" y="3329657"/>
                  <a:pt x="2671618" y="3325529"/>
                  <a:pt x="2673033" y="3322437"/>
                </a:cubicBezTo>
                <a:lnTo>
                  <a:pt x="2674729" y="3318836"/>
                </a:lnTo>
                <a:lnTo>
                  <a:pt x="2674599" y="3318962"/>
                </a:lnTo>
                <a:cubicBezTo>
                  <a:pt x="2674333" y="3319144"/>
                  <a:pt x="2674119" y="3319188"/>
                  <a:pt x="2673979" y="3319058"/>
                </a:cubicBezTo>
                <a:cubicBezTo>
                  <a:pt x="2673648" y="3318757"/>
                  <a:pt x="2673775" y="3317654"/>
                  <a:pt x="2674174" y="3316122"/>
                </a:cubicBezTo>
                <a:lnTo>
                  <a:pt x="2675078" y="3313300"/>
                </a:lnTo>
                <a:lnTo>
                  <a:pt x="2673699" y="3314227"/>
                </a:lnTo>
                <a:cubicBezTo>
                  <a:pt x="2672724" y="3314563"/>
                  <a:pt x="2671758" y="3314774"/>
                  <a:pt x="2671125" y="3315247"/>
                </a:cubicBezTo>
                <a:cubicBezTo>
                  <a:pt x="2669778" y="3317348"/>
                  <a:pt x="2668238" y="3322257"/>
                  <a:pt x="2665356" y="3326288"/>
                </a:cubicBezTo>
                <a:cubicBezTo>
                  <a:pt x="2663941" y="3329379"/>
                  <a:pt x="2655559" y="3343467"/>
                  <a:pt x="2658662" y="3333320"/>
                </a:cubicBezTo>
                <a:cubicBezTo>
                  <a:pt x="2660293" y="3327091"/>
                  <a:pt x="2665777" y="3320178"/>
                  <a:pt x="2667181" y="3317251"/>
                </a:cubicBezTo>
                <a:cubicBezTo>
                  <a:pt x="2668796" y="3314167"/>
                  <a:pt x="2667613" y="3310977"/>
                  <a:pt x="2667682" y="3309986"/>
                </a:cubicBezTo>
                <a:cubicBezTo>
                  <a:pt x="2669216" y="3308057"/>
                  <a:pt x="2670495" y="3306946"/>
                  <a:pt x="2671899" y="3304020"/>
                </a:cubicBezTo>
                <a:lnTo>
                  <a:pt x="2671925" y="3303633"/>
                </a:lnTo>
                <a:lnTo>
                  <a:pt x="2671155" y="3304979"/>
                </a:lnTo>
                <a:cubicBezTo>
                  <a:pt x="2668452" y="3309139"/>
                  <a:pt x="2668775" y="3304462"/>
                  <a:pt x="2668775" y="3304462"/>
                </a:cubicBezTo>
                <a:cubicBezTo>
                  <a:pt x="2669060" y="3300334"/>
                  <a:pt x="2674492" y="3291267"/>
                  <a:pt x="2674629" y="3289286"/>
                </a:cubicBezTo>
                <a:cubicBezTo>
                  <a:pt x="2674629" y="3289286"/>
                  <a:pt x="2674046" y="3289016"/>
                  <a:pt x="2673174" y="3288590"/>
                </a:cubicBezTo>
                <a:lnTo>
                  <a:pt x="2672737" y="3288367"/>
                </a:lnTo>
                <a:lnTo>
                  <a:pt x="2669866" y="3295010"/>
                </a:lnTo>
                <a:cubicBezTo>
                  <a:pt x="2668516" y="3298067"/>
                  <a:pt x="2667147" y="3301027"/>
                  <a:pt x="2665705" y="3303787"/>
                </a:cubicBezTo>
                <a:cubicBezTo>
                  <a:pt x="2663454" y="3308834"/>
                  <a:pt x="2660604" y="3313860"/>
                  <a:pt x="2657628" y="3318880"/>
                </a:cubicBezTo>
                <a:lnTo>
                  <a:pt x="2655438" y="3322619"/>
                </a:lnTo>
                <a:lnTo>
                  <a:pt x="2655608" y="3321724"/>
                </a:lnTo>
                <a:lnTo>
                  <a:pt x="2656982" y="3314301"/>
                </a:lnTo>
                <a:lnTo>
                  <a:pt x="2661841" y="3304635"/>
                </a:lnTo>
                <a:cubicBezTo>
                  <a:pt x="2666126" y="3297678"/>
                  <a:pt x="2671907" y="3286473"/>
                  <a:pt x="2664013" y="3293461"/>
                </a:cubicBezTo>
                <a:lnTo>
                  <a:pt x="2659780" y="3299669"/>
                </a:lnTo>
                <a:lnTo>
                  <a:pt x="2660983" y="3293911"/>
                </a:lnTo>
                <a:lnTo>
                  <a:pt x="2660101" y="3295046"/>
                </a:lnTo>
                <a:cubicBezTo>
                  <a:pt x="2659347" y="3296121"/>
                  <a:pt x="2658986" y="3296810"/>
                  <a:pt x="2659286" y="3296822"/>
                </a:cubicBezTo>
                <a:cubicBezTo>
                  <a:pt x="2656641" y="3295977"/>
                  <a:pt x="2658913" y="3292431"/>
                  <a:pt x="2661488" y="3288175"/>
                </a:cubicBezTo>
                <a:lnTo>
                  <a:pt x="2662588" y="3286232"/>
                </a:lnTo>
                <a:lnTo>
                  <a:pt x="2663175" y="3283424"/>
                </a:lnTo>
                <a:lnTo>
                  <a:pt x="2665464" y="3272438"/>
                </a:lnTo>
                <a:lnTo>
                  <a:pt x="2662513" y="3277616"/>
                </a:lnTo>
                <a:lnTo>
                  <a:pt x="2660429" y="3281652"/>
                </a:lnTo>
                <a:lnTo>
                  <a:pt x="2656120" y="3298450"/>
                </a:lnTo>
                <a:cubicBezTo>
                  <a:pt x="2653625" y="3307655"/>
                  <a:pt x="2653415" y="3302350"/>
                  <a:pt x="2653817" y="3296748"/>
                </a:cubicBezTo>
                <a:lnTo>
                  <a:pt x="2654182" y="3293270"/>
                </a:lnTo>
                <a:lnTo>
                  <a:pt x="2652541" y="3296196"/>
                </a:lnTo>
                <a:lnTo>
                  <a:pt x="2648274" y="3303473"/>
                </a:lnTo>
                <a:lnTo>
                  <a:pt x="2648794" y="3301023"/>
                </a:lnTo>
                <a:lnTo>
                  <a:pt x="2651768" y="3283133"/>
                </a:lnTo>
                <a:lnTo>
                  <a:pt x="2654641" y="3274134"/>
                </a:lnTo>
                <a:cubicBezTo>
                  <a:pt x="2656926" y="3268592"/>
                  <a:pt x="2655518" y="3270856"/>
                  <a:pt x="2653247" y="3274372"/>
                </a:cubicBezTo>
                <a:lnTo>
                  <a:pt x="2653217" y="3274415"/>
                </a:lnTo>
                <a:lnTo>
                  <a:pt x="2653345" y="3273643"/>
                </a:lnTo>
                <a:cubicBezTo>
                  <a:pt x="2655029" y="3264426"/>
                  <a:pt x="2656935" y="3254970"/>
                  <a:pt x="2659234" y="3244830"/>
                </a:cubicBezTo>
                <a:cubicBezTo>
                  <a:pt x="2659110" y="3244349"/>
                  <a:pt x="2659745" y="3241533"/>
                  <a:pt x="2660159" y="3238884"/>
                </a:cubicBezTo>
                <a:lnTo>
                  <a:pt x="2660346" y="3236915"/>
                </a:lnTo>
                <a:lnTo>
                  <a:pt x="2659186" y="3240992"/>
                </a:lnTo>
                <a:cubicBezTo>
                  <a:pt x="2655967" y="3255883"/>
                  <a:pt x="2655320" y="3269876"/>
                  <a:pt x="2649677" y="3286245"/>
                </a:cubicBezTo>
                <a:lnTo>
                  <a:pt x="2651115" y="3276067"/>
                </a:lnTo>
                <a:lnTo>
                  <a:pt x="2650705" y="3278077"/>
                </a:lnTo>
                <a:lnTo>
                  <a:pt x="2649548" y="3279763"/>
                </a:lnTo>
                <a:cubicBezTo>
                  <a:pt x="2648336" y="3281326"/>
                  <a:pt x="2647262" y="3282383"/>
                  <a:pt x="2646680" y="3282112"/>
                </a:cubicBezTo>
                <a:cubicBezTo>
                  <a:pt x="2645056" y="3282051"/>
                  <a:pt x="2650744" y="3269008"/>
                  <a:pt x="2653213" y="3261665"/>
                </a:cubicBezTo>
                <a:lnTo>
                  <a:pt x="2653877" y="3259316"/>
                </a:lnTo>
                <a:lnTo>
                  <a:pt x="2654159" y="3257784"/>
                </a:lnTo>
                <a:lnTo>
                  <a:pt x="2653955" y="3256784"/>
                </a:lnTo>
                <a:cubicBezTo>
                  <a:pt x="2653596" y="3256824"/>
                  <a:pt x="2652941" y="3257392"/>
                  <a:pt x="2651904" y="3258636"/>
                </a:cubicBezTo>
                <a:cubicBezTo>
                  <a:pt x="2651550" y="3259409"/>
                  <a:pt x="2650664" y="3261186"/>
                  <a:pt x="2649495" y="3263416"/>
                </a:cubicBezTo>
                <a:lnTo>
                  <a:pt x="2645998" y="3269816"/>
                </a:lnTo>
                <a:lnTo>
                  <a:pt x="2645274" y="3273876"/>
                </a:lnTo>
                <a:cubicBezTo>
                  <a:pt x="2644709" y="3276387"/>
                  <a:pt x="2643990" y="3278867"/>
                  <a:pt x="2642991" y="3281281"/>
                </a:cubicBezTo>
                <a:cubicBezTo>
                  <a:pt x="2643094" y="3279463"/>
                  <a:pt x="2643241" y="3277861"/>
                  <a:pt x="2643411" y="3276384"/>
                </a:cubicBezTo>
                <a:lnTo>
                  <a:pt x="2643784" y="3273636"/>
                </a:lnTo>
                <a:lnTo>
                  <a:pt x="2643187" y="3274642"/>
                </a:lnTo>
                <a:lnTo>
                  <a:pt x="2641272" y="3277574"/>
                </a:lnTo>
                <a:lnTo>
                  <a:pt x="2639711" y="3286306"/>
                </a:lnTo>
                <a:cubicBezTo>
                  <a:pt x="2636972" y="3300833"/>
                  <a:pt x="2634341" y="3312707"/>
                  <a:pt x="2630827" y="3330736"/>
                </a:cubicBezTo>
                <a:cubicBezTo>
                  <a:pt x="2630827" y="3330736"/>
                  <a:pt x="2630825" y="3330932"/>
                  <a:pt x="2630815" y="3331273"/>
                </a:cubicBezTo>
                <a:lnTo>
                  <a:pt x="2630809" y="3331415"/>
                </a:lnTo>
                <a:lnTo>
                  <a:pt x="2631677" y="3329309"/>
                </a:lnTo>
                <a:cubicBezTo>
                  <a:pt x="2634748" y="3323162"/>
                  <a:pt x="2639663" y="3315619"/>
                  <a:pt x="2640766" y="3312681"/>
                </a:cubicBezTo>
                <a:lnTo>
                  <a:pt x="2646692" y="3297774"/>
                </a:lnTo>
                <a:lnTo>
                  <a:pt x="2644055" y="3310772"/>
                </a:lnTo>
                <a:lnTo>
                  <a:pt x="2643189" y="3312274"/>
                </a:lnTo>
                <a:cubicBezTo>
                  <a:pt x="2641583" y="3315173"/>
                  <a:pt x="2639813" y="3318521"/>
                  <a:pt x="2637663" y="3322828"/>
                </a:cubicBezTo>
                <a:cubicBezTo>
                  <a:pt x="2636912" y="3323916"/>
                  <a:pt x="2633841" y="3330157"/>
                  <a:pt x="2631613" y="3333947"/>
                </a:cubicBezTo>
                <a:lnTo>
                  <a:pt x="2630448" y="3335659"/>
                </a:lnTo>
                <a:lnTo>
                  <a:pt x="2630322" y="3336875"/>
                </a:lnTo>
                <a:cubicBezTo>
                  <a:pt x="2629846" y="3339878"/>
                  <a:pt x="2628920" y="3342748"/>
                  <a:pt x="2627123" y="3342214"/>
                </a:cubicBezTo>
                <a:cubicBezTo>
                  <a:pt x="2625665" y="3340610"/>
                  <a:pt x="2630861" y="3322669"/>
                  <a:pt x="2630649" y="3321843"/>
                </a:cubicBezTo>
                <a:cubicBezTo>
                  <a:pt x="2632140" y="3312643"/>
                  <a:pt x="2633704" y="3303898"/>
                  <a:pt x="2635220" y="3295054"/>
                </a:cubicBezTo>
                <a:lnTo>
                  <a:pt x="2637540" y="3280240"/>
                </a:lnTo>
                <a:lnTo>
                  <a:pt x="2636864" y="3279628"/>
                </a:lnTo>
                <a:cubicBezTo>
                  <a:pt x="2636376" y="3278942"/>
                  <a:pt x="2635855" y="3278044"/>
                  <a:pt x="2635377" y="3277177"/>
                </a:cubicBezTo>
                <a:lnTo>
                  <a:pt x="2635238" y="3276922"/>
                </a:lnTo>
                <a:lnTo>
                  <a:pt x="2634618" y="3280416"/>
                </a:lnTo>
                <a:cubicBezTo>
                  <a:pt x="2633884" y="3284832"/>
                  <a:pt x="2633371" y="3288591"/>
                  <a:pt x="2633154" y="3289278"/>
                </a:cubicBezTo>
                <a:cubicBezTo>
                  <a:pt x="2629759" y="3309481"/>
                  <a:pt x="2625443" y="3330861"/>
                  <a:pt x="2621935" y="3355404"/>
                </a:cubicBezTo>
                <a:cubicBezTo>
                  <a:pt x="2621935" y="3355404"/>
                  <a:pt x="2619821" y="3368317"/>
                  <a:pt x="2618186" y="3366026"/>
                </a:cubicBezTo>
                <a:lnTo>
                  <a:pt x="2618626" y="3362509"/>
                </a:lnTo>
                <a:lnTo>
                  <a:pt x="2620688" y="3357884"/>
                </a:lnTo>
                <a:cubicBezTo>
                  <a:pt x="2621427" y="3356050"/>
                  <a:pt x="2621912" y="3354557"/>
                  <a:pt x="2621877" y="3353832"/>
                </a:cubicBezTo>
                <a:lnTo>
                  <a:pt x="2620054" y="3354351"/>
                </a:lnTo>
                <a:lnTo>
                  <a:pt x="2620300" y="3353113"/>
                </a:lnTo>
                <a:cubicBezTo>
                  <a:pt x="2620722" y="3354763"/>
                  <a:pt x="2623451" y="3340153"/>
                  <a:pt x="2620279" y="3340735"/>
                </a:cubicBezTo>
                <a:cubicBezTo>
                  <a:pt x="2619278" y="3340919"/>
                  <a:pt x="2617550" y="3355345"/>
                  <a:pt x="2617218" y="3358141"/>
                </a:cubicBezTo>
                <a:lnTo>
                  <a:pt x="2616993" y="3359225"/>
                </a:lnTo>
                <a:lnTo>
                  <a:pt x="2616912" y="3359359"/>
                </a:lnTo>
                <a:lnTo>
                  <a:pt x="2615389" y="3362588"/>
                </a:lnTo>
                <a:lnTo>
                  <a:pt x="2618698" y="3337624"/>
                </a:lnTo>
                <a:cubicBezTo>
                  <a:pt x="2620635" y="3325049"/>
                  <a:pt x="2622767" y="3312204"/>
                  <a:pt x="2624776" y="3298879"/>
                </a:cubicBezTo>
                <a:cubicBezTo>
                  <a:pt x="2624776" y="3298879"/>
                  <a:pt x="2628279" y="3295500"/>
                  <a:pt x="2625854" y="3294217"/>
                </a:cubicBezTo>
                <a:cubicBezTo>
                  <a:pt x="2624476" y="3293607"/>
                  <a:pt x="2622115" y="3305558"/>
                  <a:pt x="2623774" y="3299063"/>
                </a:cubicBezTo>
                <a:cubicBezTo>
                  <a:pt x="2618455" y="3320626"/>
                  <a:pt x="2616617" y="3347598"/>
                  <a:pt x="2610052" y="3368383"/>
                </a:cubicBezTo>
                <a:cubicBezTo>
                  <a:pt x="2610810" y="3346073"/>
                  <a:pt x="2618789" y="3317830"/>
                  <a:pt x="2622226" y="3293012"/>
                </a:cubicBezTo>
                <a:cubicBezTo>
                  <a:pt x="2622516" y="3292095"/>
                  <a:pt x="2622908" y="3289360"/>
                  <a:pt x="2622957" y="3286903"/>
                </a:cubicBezTo>
                <a:lnTo>
                  <a:pt x="2622893" y="3286044"/>
                </a:lnTo>
                <a:lnTo>
                  <a:pt x="2622751" y="3286346"/>
                </a:lnTo>
                <a:lnTo>
                  <a:pt x="2622083" y="3287713"/>
                </a:lnTo>
                <a:lnTo>
                  <a:pt x="2622753" y="3284175"/>
                </a:lnTo>
                <a:lnTo>
                  <a:pt x="2622717" y="3283690"/>
                </a:lnTo>
                <a:cubicBezTo>
                  <a:pt x="2622513" y="3282863"/>
                  <a:pt x="2622168" y="3282370"/>
                  <a:pt x="2621626" y="3282469"/>
                </a:cubicBezTo>
                <a:lnTo>
                  <a:pt x="2619054" y="3293594"/>
                </a:lnTo>
                <a:cubicBezTo>
                  <a:pt x="2617520" y="3304674"/>
                  <a:pt x="2615327" y="3316594"/>
                  <a:pt x="2612579" y="3327032"/>
                </a:cubicBezTo>
                <a:cubicBezTo>
                  <a:pt x="2613487" y="3317939"/>
                  <a:pt x="2615072" y="3308254"/>
                  <a:pt x="2616829" y="3298214"/>
                </a:cubicBezTo>
                <a:lnTo>
                  <a:pt x="2620633" y="3275902"/>
                </a:lnTo>
                <a:lnTo>
                  <a:pt x="2620096" y="3277642"/>
                </a:lnTo>
                <a:cubicBezTo>
                  <a:pt x="2620205" y="3272943"/>
                  <a:pt x="2620704" y="3268406"/>
                  <a:pt x="2621401" y="3263951"/>
                </a:cubicBezTo>
                <a:lnTo>
                  <a:pt x="2623278" y="3254016"/>
                </a:lnTo>
                <a:lnTo>
                  <a:pt x="2623886" y="3252454"/>
                </a:lnTo>
                <a:cubicBezTo>
                  <a:pt x="2625416" y="3248413"/>
                  <a:pt x="2625944" y="3246385"/>
                  <a:pt x="2625857" y="3245613"/>
                </a:cubicBezTo>
                <a:lnTo>
                  <a:pt x="2624794" y="3246047"/>
                </a:lnTo>
                <a:lnTo>
                  <a:pt x="2626422" y="3237529"/>
                </a:lnTo>
                <a:cubicBezTo>
                  <a:pt x="2627141" y="3233069"/>
                  <a:pt x="2627672" y="3228526"/>
                  <a:pt x="2627822" y="3223820"/>
                </a:cubicBezTo>
                <a:lnTo>
                  <a:pt x="2625893" y="3232001"/>
                </a:lnTo>
                <a:lnTo>
                  <a:pt x="2621881" y="3249028"/>
                </a:lnTo>
                <a:lnTo>
                  <a:pt x="2621039" y="3250041"/>
                </a:lnTo>
                <a:cubicBezTo>
                  <a:pt x="2620036" y="3251285"/>
                  <a:pt x="2619191" y="3252277"/>
                  <a:pt x="2618892" y="3252266"/>
                </a:cubicBezTo>
                <a:cubicBezTo>
                  <a:pt x="2617693" y="3252221"/>
                  <a:pt x="2625013" y="3236107"/>
                  <a:pt x="2625297" y="3231979"/>
                </a:cubicBezTo>
                <a:cubicBezTo>
                  <a:pt x="2621149" y="3236955"/>
                  <a:pt x="2622131" y="3240137"/>
                  <a:pt x="2618046" y="3247102"/>
                </a:cubicBezTo>
                <a:cubicBezTo>
                  <a:pt x="2618046" y="3247102"/>
                  <a:pt x="2611992" y="3262270"/>
                  <a:pt x="2610793" y="3262225"/>
                </a:cubicBezTo>
                <a:lnTo>
                  <a:pt x="2610437" y="3249962"/>
                </a:lnTo>
                <a:cubicBezTo>
                  <a:pt x="2609239" y="3249917"/>
                  <a:pt x="2589113" y="3289056"/>
                  <a:pt x="2596639" y="3269970"/>
                </a:cubicBezTo>
                <a:cubicBezTo>
                  <a:pt x="2602208" y="3258923"/>
                  <a:pt x="2605442" y="3249775"/>
                  <a:pt x="2607347" y="3239582"/>
                </a:cubicBezTo>
                <a:cubicBezTo>
                  <a:pt x="2609046" y="3232362"/>
                  <a:pt x="2614327" y="3228422"/>
                  <a:pt x="2614884" y="3220332"/>
                </a:cubicBezTo>
                <a:lnTo>
                  <a:pt x="2615705" y="3220363"/>
                </a:lnTo>
                <a:lnTo>
                  <a:pt x="2615858" y="3220369"/>
                </a:lnTo>
                <a:cubicBezTo>
                  <a:pt x="2616020" y="3220374"/>
                  <a:pt x="2616102" y="3220377"/>
                  <a:pt x="2615979" y="3220373"/>
                </a:cubicBezTo>
                <a:lnTo>
                  <a:pt x="2615705" y="3220363"/>
                </a:lnTo>
                <a:lnTo>
                  <a:pt x="2615249" y="3220345"/>
                </a:lnTo>
                <a:cubicBezTo>
                  <a:pt x="2615045" y="3220338"/>
                  <a:pt x="2614884" y="3220332"/>
                  <a:pt x="2614884" y="3220332"/>
                </a:cubicBezTo>
                <a:cubicBezTo>
                  <a:pt x="2608622" y="3221090"/>
                  <a:pt x="2607279" y="3240573"/>
                  <a:pt x="2603346" y="3242412"/>
                </a:cubicBezTo>
                <a:cubicBezTo>
                  <a:pt x="2603266" y="3243567"/>
                  <a:pt x="2597152" y="3242179"/>
                  <a:pt x="2597221" y="3241188"/>
                </a:cubicBezTo>
                <a:cubicBezTo>
                  <a:pt x="2593204" y="3247163"/>
                  <a:pt x="2593901" y="3254473"/>
                  <a:pt x="2589953" y="3259456"/>
                </a:cubicBezTo>
                <a:cubicBezTo>
                  <a:pt x="2588417" y="3261385"/>
                  <a:pt x="2587219" y="3261340"/>
                  <a:pt x="2584753" y="3262241"/>
                </a:cubicBezTo>
                <a:cubicBezTo>
                  <a:pt x="2579473" y="3266181"/>
                  <a:pt x="2577785" y="3273236"/>
                  <a:pt x="2574755" y="3279413"/>
                </a:cubicBezTo>
                <a:cubicBezTo>
                  <a:pt x="2567651" y="3292389"/>
                  <a:pt x="2564400" y="3304683"/>
                  <a:pt x="2556165" y="3316624"/>
                </a:cubicBezTo>
                <a:cubicBezTo>
                  <a:pt x="2560820" y="3301403"/>
                  <a:pt x="2566520" y="3291354"/>
                  <a:pt x="2571376" y="3276141"/>
                </a:cubicBezTo>
                <a:cubicBezTo>
                  <a:pt x="2571660" y="3272013"/>
                  <a:pt x="2575746" y="3265048"/>
                  <a:pt x="2580180" y="3255944"/>
                </a:cubicBezTo>
                <a:cubicBezTo>
                  <a:pt x="2581730" y="3250870"/>
                  <a:pt x="2594683" y="3225699"/>
                  <a:pt x="2583703" y="3239689"/>
                </a:cubicBezTo>
                <a:cubicBezTo>
                  <a:pt x="2582288" y="3242780"/>
                  <a:pt x="2575184" y="3255757"/>
                  <a:pt x="2573838" y="3257858"/>
                </a:cubicBezTo>
                <a:cubicBezTo>
                  <a:pt x="2572570" y="3258804"/>
                  <a:pt x="2569973" y="3258707"/>
                  <a:pt x="2569973" y="3258707"/>
                </a:cubicBezTo>
                <a:cubicBezTo>
                  <a:pt x="2566024" y="3263690"/>
                  <a:pt x="2564405" y="3269754"/>
                  <a:pt x="2562653" y="3274820"/>
                </a:cubicBezTo>
                <a:cubicBezTo>
                  <a:pt x="2559970" y="3278858"/>
                  <a:pt x="2558066" y="3289049"/>
                  <a:pt x="2554202" y="3289898"/>
                </a:cubicBezTo>
                <a:cubicBezTo>
                  <a:pt x="2550337" y="3290746"/>
                  <a:pt x="2558498" y="3282776"/>
                  <a:pt x="2554487" y="3285770"/>
                </a:cubicBezTo>
                <a:cubicBezTo>
                  <a:pt x="2549207" y="3289711"/>
                  <a:pt x="2542103" y="3302686"/>
                  <a:pt x="2549424" y="3286573"/>
                </a:cubicBezTo>
                <a:cubicBezTo>
                  <a:pt x="2554062" y="3274498"/>
                  <a:pt x="2558211" y="3269522"/>
                  <a:pt x="2561599" y="3255247"/>
                </a:cubicBezTo>
                <a:cubicBezTo>
                  <a:pt x="2558590" y="3257492"/>
                  <a:pt x="2552968" y="3268207"/>
                  <a:pt x="2549214" y="3275128"/>
                </a:cubicBezTo>
                <a:lnTo>
                  <a:pt x="2548718" y="3275998"/>
                </a:lnTo>
                <a:lnTo>
                  <a:pt x="2550655" y="3260301"/>
                </a:lnTo>
                <a:lnTo>
                  <a:pt x="2545927" y="3280611"/>
                </a:lnTo>
                <a:lnTo>
                  <a:pt x="2543051" y="3283132"/>
                </a:lnTo>
                <a:cubicBezTo>
                  <a:pt x="2541463" y="3283833"/>
                  <a:pt x="2544089" y="3278965"/>
                  <a:pt x="2545403" y="3275166"/>
                </a:cubicBezTo>
                <a:cubicBezTo>
                  <a:pt x="2531671" y="3294185"/>
                  <a:pt x="2526397" y="3315506"/>
                  <a:pt x="2513866" y="3334570"/>
                </a:cubicBezTo>
                <a:lnTo>
                  <a:pt x="2511892" y="3337901"/>
                </a:lnTo>
                <a:lnTo>
                  <a:pt x="2511907" y="3337672"/>
                </a:lnTo>
                <a:cubicBezTo>
                  <a:pt x="2512064" y="3334187"/>
                  <a:pt x="2515602" y="3322741"/>
                  <a:pt x="2515302" y="3317468"/>
                </a:cubicBezTo>
                <a:cubicBezTo>
                  <a:pt x="2514544" y="3310409"/>
                  <a:pt x="2512308" y="3326944"/>
                  <a:pt x="2511729" y="3328779"/>
                </a:cubicBezTo>
                <a:cubicBezTo>
                  <a:pt x="2511117" y="3332706"/>
                  <a:pt x="2510559" y="3335778"/>
                  <a:pt x="2510017" y="3338451"/>
                </a:cubicBezTo>
                <a:lnTo>
                  <a:pt x="2509086" y="3342636"/>
                </a:lnTo>
                <a:lnTo>
                  <a:pt x="2501848" y="3354854"/>
                </a:lnTo>
                <a:lnTo>
                  <a:pt x="2500903" y="3354089"/>
                </a:lnTo>
                <a:cubicBezTo>
                  <a:pt x="2501154" y="3354042"/>
                  <a:pt x="2501043" y="3354675"/>
                  <a:pt x="2500711" y="3355694"/>
                </a:cubicBezTo>
                <a:lnTo>
                  <a:pt x="2499517" y="3358789"/>
                </a:lnTo>
                <a:lnTo>
                  <a:pt x="2494107" y="3367920"/>
                </a:lnTo>
                <a:lnTo>
                  <a:pt x="2494739" y="3364146"/>
                </a:lnTo>
                <a:lnTo>
                  <a:pt x="2492013" y="3363482"/>
                </a:lnTo>
                <a:lnTo>
                  <a:pt x="2496339" y="3353445"/>
                </a:lnTo>
                <a:lnTo>
                  <a:pt x="2490286" y="3362980"/>
                </a:lnTo>
                <a:lnTo>
                  <a:pt x="2490814" y="3357003"/>
                </a:lnTo>
                <a:lnTo>
                  <a:pt x="2490882" y="3354434"/>
                </a:lnTo>
                <a:lnTo>
                  <a:pt x="2507833" y="3322921"/>
                </a:lnTo>
                <a:cubicBezTo>
                  <a:pt x="2518602" y="3302177"/>
                  <a:pt x="2528758" y="3281245"/>
                  <a:pt x="2537671" y="3259480"/>
                </a:cubicBezTo>
                <a:cubicBezTo>
                  <a:pt x="2539153" y="3255398"/>
                  <a:pt x="2550406" y="3237446"/>
                  <a:pt x="2548225" y="3234218"/>
                </a:cubicBezTo>
                <a:cubicBezTo>
                  <a:pt x="2546827" y="3234165"/>
                  <a:pt x="2545480" y="3236267"/>
                  <a:pt x="2545480" y="3236267"/>
                </a:cubicBezTo>
                <a:cubicBezTo>
                  <a:pt x="2539791" y="3246151"/>
                  <a:pt x="2536757" y="3255308"/>
                  <a:pt x="2533858" y="3262483"/>
                </a:cubicBezTo>
                <a:cubicBezTo>
                  <a:pt x="2529572" y="3269441"/>
                  <a:pt x="2526053" y="3282717"/>
                  <a:pt x="2520906" y="3287655"/>
                </a:cubicBezTo>
                <a:cubicBezTo>
                  <a:pt x="2519639" y="3288601"/>
                  <a:pt x="2517040" y="3288503"/>
                  <a:pt x="2516973" y="3289494"/>
                </a:cubicBezTo>
                <a:cubicBezTo>
                  <a:pt x="2514290" y="3293532"/>
                  <a:pt x="2509584" y="3306598"/>
                  <a:pt x="2505703" y="3310591"/>
                </a:cubicBezTo>
                <a:cubicBezTo>
                  <a:pt x="2504157" y="3312684"/>
                  <a:pt x="2500560" y="3312550"/>
                  <a:pt x="2500560" y="3312550"/>
                </a:cubicBezTo>
                <a:cubicBezTo>
                  <a:pt x="2500560" y="3312550"/>
                  <a:pt x="2500176" y="3313032"/>
                  <a:pt x="2499775" y="3313783"/>
                </a:cubicBezTo>
                <a:lnTo>
                  <a:pt x="2499381" y="3315033"/>
                </a:lnTo>
                <a:lnTo>
                  <a:pt x="2498234" y="3316677"/>
                </a:lnTo>
                <a:lnTo>
                  <a:pt x="2497820" y="3316710"/>
                </a:lnTo>
                <a:cubicBezTo>
                  <a:pt x="2497662" y="3316828"/>
                  <a:pt x="2497644" y="3317076"/>
                  <a:pt x="2497611" y="3317571"/>
                </a:cubicBezTo>
                <a:lnTo>
                  <a:pt x="2498234" y="3316677"/>
                </a:lnTo>
                <a:lnTo>
                  <a:pt x="2498878" y="3316625"/>
                </a:lnTo>
                <a:cubicBezTo>
                  <a:pt x="2496344" y="3318516"/>
                  <a:pt x="2493741" y="3321398"/>
                  <a:pt x="2493741" y="3321398"/>
                </a:cubicBezTo>
                <a:cubicBezTo>
                  <a:pt x="2490013" y="3320265"/>
                  <a:pt x="2503242" y="3308512"/>
                  <a:pt x="2505079" y="3299311"/>
                </a:cubicBezTo>
                <a:cubicBezTo>
                  <a:pt x="2505113" y="3298815"/>
                  <a:pt x="2504885" y="3297772"/>
                  <a:pt x="2504656" y="3296728"/>
                </a:cubicBezTo>
                <a:lnTo>
                  <a:pt x="2504468" y="3295582"/>
                </a:lnTo>
                <a:lnTo>
                  <a:pt x="2501611" y="3302868"/>
                </a:lnTo>
                <a:cubicBezTo>
                  <a:pt x="2499605" y="3303024"/>
                  <a:pt x="2496704" y="3306062"/>
                  <a:pt x="2495812" y="3308943"/>
                </a:cubicBezTo>
                <a:cubicBezTo>
                  <a:pt x="2494820" y="3308036"/>
                  <a:pt x="2492648" y="3308040"/>
                  <a:pt x="2490476" y="3308044"/>
                </a:cubicBezTo>
                <a:cubicBezTo>
                  <a:pt x="2492363" y="3303796"/>
                  <a:pt x="2492096" y="3299855"/>
                  <a:pt x="2492824" y="3296823"/>
                </a:cubicBezTo>
                <a:cubicBezTo>
                  <a:pt x="2492824" y="3296823"/>
                  <a:pt x="2493839" y="3295758"/>
                  <a:pt x="2496012" y="3295755"/>
                </a:cubicBezTo>
                <a:cubicBezTo>
                  <a:pt x="2495580" y="3291663"/>
                  <a:pt x="2497633" y="3287566"/>
                  <a:pt x="2499374" y="3283470"/>
                </a:cubicBezTo>
                <a:cubicBezTo>
                  <a:pt x="2496475" y="3286507"/>
                  <a:pt x="2494589" y="3290756"/>
                  <a:pt x="2492681" y="3294700"/>
                </a:cubicBezTo>
                <a:cubicBezTo>
                  <a:pt x="2493696" y="3293638"/>
                  <a:pt x="2492704" y="3292730"/>
                  <a:pt x="2493719" y="3291667"/>
                </a:cubicBezTo>
                <a:cubicBezTo>
                  <a:pt x="2495460" y="3287571"/>
                  <a:pt x="2498360" y="3284532"/>
                  <a:pt x="2500102" y="3280436"/>
                </a:cubicBezTo>
                <a:lnTo>
                  <a:pt x="2502728" y="3271427"/>
                </a:lnTo>
                <a:lnTo>
                  <a:pt x="2495013" y="3285525"/>
                </a:lnTo>
                <a:cubicBezTo>
                  <a:pt x="2485788" y="3301649"/>
                  <a:pt x="2477588" y="3316736"/>
                  <a:pt x="2469588" y="3331438"/>
                </a:cubicBezTo>
                <a:lnTo>
                  <a:pt x="2467891" y="3334496"/>
                </a:lnTo>
                <a:lnTo>
                  <a:pt x="2467822" y="3330648"/>
                </a:lnTo>
                <a:lnTo>
                  <a:pt x="2467673" y="3329312"/>
                </a:lnTo>
                <a:lnTo>
                  <a:pt x="2472632" y="3319613"/>
                </a:lnTo>
                <a:cubicBezTo>
                  <a:pt x="2475650" y="3313602"/>
                  <a:pt x="2485231" y="3299559"/>
                  <a:pt x="2485584" y="3294441"/>
                </a:cubicBezTo>
                <a:cubicBezTo>
                  <a:pt x="2485721" y="3292460"/>
                  <a:pt x="2482125" y="3292325"/>
                  <a:pt x="2480942" y="3289135"/>
                </a:cubicBezTo>
                <a:cubicBezTo>
                  <a:pt x="2480028" y="3284962"/>
                  <a:pt x="2482762" y="3283078"/>
                  <a:pt x="2485581" y="3277059"/>
                </a:cubicBezTo>
                <a:cubicBezTo>
                  <a:pt x="2487132" y="3271985"/>
                  <a:pt x="2487416" y="3267858"/>
                  <a:pt x="2488832" y="3264766"/>
                </a:cubicBezTo>
                <a:cubicBezTo>
                  <a:pt x="2494737" y="3251745"/>
                  <a:pt x="2500506" y="3240704"/>
                  <a:pt x="2506491" y="3226527"/>
                </a:cubicBezTo>
                <a:cubicBezTo>
                  <a:pt x="2506491" y="3226527"/>
                  <a:pt x="2514657" y="3215577"/>
                  <a:pt x="2512328" y="3214496"/>
                </a:cubicBezTo>
                <a:cubicBezTo>
                  <a:pt x="2511668" y="3213892"/>
                  <a:pt x="2509526" y="3217371"/>
                  <a:pt x="2507925" y="3220249"/>
                </a:cubicBezTo>
                <a:lnTo>
                  <a:pt x="2506751" y="3222462"/>
                </a:lnTo>
                <a:lnTo>
                  <a:pt x="2506775" y="3222399"/>
                </a:lnTo>
                <a:lnTo>
                  <a:pt x="2506553" y="3222835"/>
                </a:lnTo>
                <a:lnTo>
                  <a:pt x="2506184" y="3223530"/>
                </a:lnTo>
                <a:cubicBezTo>
                  <a:pt x="2506046" y="3223808"/>
                  <a:pt x="2506006" y="3223901"/>
                  <a:pt x="2506093" y="3223737"/>
                </a:cubicBezTo>
                <a:lnTo>
                  <a:pt x="2506553" y="3222835"/>
                </a:lnTo>
                <a:lnTo>
                  <a:pt x="2506751" y="3222462"/>
                </a:lnTo>
                <a:lnTo>
                  <a:pt x="2499771" y="3240470"/>
                </a:lnTo>
                <a:cubicBezTo>
                  <a:pt x="2497341" y="3246669"/>
                  <a:pt x="2494803" y="3252244"/>
                  <a:pt x="2492123" y="3254791"/>
                </a:cubicBezTo>
                <a:cubicBezTo>
                  <a:pt x="2490789" y="3256728"/>
                  <a:pt x="2488190" y="3256630"/>
                  <a:pt x="2486924" y="3257576"/>
                </a:cubicBezTo>
                <a:cubicBezTo>
                  <a:pt x="2485578" y="3259677"/>
                  <a:pt x="2484037" y="3264586"/>
                  <a:pt x="2481155" y="3268615"/>
                </a:cubicBezTo>
                <a:cubicBezTo>
                  <a:pt x="2479741" y="3271708"/>
                  <a:pt x="2471357" y="3285795"/>
                  <a:pt x="2474461" y="3275648"/>
                </a:cubicBezTo>
                <a:cubicBezTo>
                  <a:pt x="2476092" y="3269419"/>
                  <a:pt x="2481576" y="3262507"/>
                  <a:pt x="2482980" y="3259580"/>
                </a:cubicBezTo>
                <a:cubicBezTo>
                  <a:pt x="2484594" y="3256496"/>
                  <a:pt x="2483412" y="3253306"/>
                  <a:pt x="2483481" y="3252315"/>
                </a:cubicBezTo>
                <a:cubicBezTo>
                  <a:pt x="2485016" y="3250387"/>
                  <a:pt x="2486294" y="3249275"/>
                  <a:pt x="2487697" y="3246349"/>
                </a:cubicBezTo>
                <a:cubicBezTo>
                  <a:pt x="2487767" y="3245358"/>
                  <a:pt x="2488050" y="3241230"/>
                  <a:pt x="2488187" y="3239249"/>
                </a:cubicBezTo>
                <a:cubicBezTo>
                  <a:pt x="2489534" y="3237148"/>
                  <a:pt x="2492701" y="3228990"/>
                  <a:pt x="2495588" y="3221979"/>
                </a:cubicBezTo>
                <a:lnTo>
                  <a:pt x="2500097" y="3210801"/>
                </a:lnTo>
                <a:lnTo>
                  <a:pt x="2499250" y="3211608"/>
                </a:lnTo>
                <a:lnTo>
                  <a:pt x="2500912" y="3206791"/>
                </a:lnTo>
                <a:lnTo>
                  <a:pt x="2498827" y="3209852"/>
                </a:lnTo>
                <a:cubicBezTo>
                  <a:pt x="2491859" y="3220847"/>
                  <a:pt x="2487274" y="3235076"/>
                  <a:pt x="2481504" y="3246117"/>
                </a:cubicBezTo>
                <a:cubicBezTo>
                  <a:pt x="2479253" y="3251163"/>
                  <a:pt x="2476403" y="3256188"/>
                  <a:pt x="2473428" y="3261208"/>
                </a:cubicBezTo>
                <a:lnTo>
                  <a:pt x="2471237" y="3264947"/>
                </a:lnTo>
                <a:lnTo>
                  <a:pt x="2471406" y="3264053"/>
                </a:lnTo>
                <a:lnTo>
                  <a:pt x="2472781" y="3256630"/>
                </a:lnTo>
                <a:lnTo>
                  <a:pt x="2477640" y="3246964"/>
                </a:lnTo>
                <a:cubicBezTo>
                  <a:pt x="2481925" y="3240007"/>
                  <a:pt x="2487705" y="3228802"/>
                  <a:pt x="2479812" y="3235789"/>
                </a:cubicBezTo>
                <a:lnTo>
                  <a:pt x="2475579" y="3241997"/>
                </a:lnTo>
                <a:lnTo>
                  <a:pt x="2478976" y="3225754"/>
                </a:lnTo>
                <a:cubicBezTo>
                  <a:pt x="2481859" y="3212177"/>
                  <a:pt x="2484804" y="3198248"/>
                  <a:pt x="2486919" y="3185334"/>
                </a:cubicBezTo>
                <a:cubicBezTo>
                  <a:pt x="2488821" y="3171595"/>
                  <a:pt x="2484582" y="3188498"/>
                  <a:pt x="2483502" y="3193159"/>
                </a:cubicBezTo>
                <a:cubicBezTo>
                  <a:pt x="2480231" y="3209740"/>
                  <a:pt x="2475614" y="3225849"/>
                  <a:pt x="2471919" y="3240779"/>
                </a:cubicBezTo>
                <a:cubicBezTo>
                  <a:pt x="2468593" y="3253052"/>
                  <a:pt x="2469328" y="3239528"/>
                  <a:pt x="2470160" y="3233904"/>
                </a:cubicBezTo>
                <a:cubicBezTo>
                  <a:pt x="2473843" y="3210049"/>
                  <a:pt x="2478986" y="3187798"/>
                  <a:pt x="2484215" y="3161787"/>
                </a:cubicBezTo>
                <a:cubicBezTo>
                  <a:pt x="2485627" y="3154330"/>
                  <a:pt x="2478173" y="3168223"/>
                  <a:pt x="2479341" y="3168010"/>
                </a:cubicBezTo>
                <a:cubicBezTo>
                  <a:pt x="2471642" y="3189147"/>
                  <a:pt x="2473000" y="3206749"/>
                  <a:pt x="2465476" y="3228573"/>
                </a:cubicBezTo>
                <a:cubicBezTo>
                  <a:pt x="2468159" y="3204902"/>
                  <a:pt x="2473845" y="3180680"/>
                  <a:pt x="2479285" y="3155494"/>
                </a:cubicBezTo>
                <a:cubicBezTo>
                  <a:pt x="2479075" y="3154669"/>
                  <a:pt x="2483447" y="3145804"/>
                  <a:pt x="2480275" y="3146386"/>
                </a:cubicBezTo>
                <a:cubicBezTo>
                  <a:pt x="2479274" y="3146570"/>
                  <a:pt x="2476861" y="3154211"/>
                  <a:pt x="2478194" y="3151231"/>
                </a:cubicBezTo>
                <a:cubicBezTo>
                  <a:pt x="2475201" y="3160707"/>
                  <a:pt x="2473545" y="3175408"/>
                  <a:pt x="2469515" y="3184930"/>
                </a:cubicBezTo>
                <a:cubicBezTo>
                  <a:pt x="2468392" y="3188736"/>
                  <a:pt x="2465677" y="3191105"/>
                  <a:pt x="2465309" y="3193764"/>
                </a:cubicBezTo>
                <a:cubicBezTo>
                  <a:pt x="2462316" y="3203240"/>
                  <a:pt x="2462785" y="3213951"/>
                  <a:pt x="2458789" y="3223611"/>
                </a:cubicBezTo>
                <a:cubicBezTo>
                  <a:pt x="2459201" y="3216337"/>
                  <a:pt x="2460324" y="3212531"/>
                  <a:pt x="2460815" y="3206251"/>
                </a:cubicBezTo>
                <a:cubicBezTo>
                  <a:pt x="2460235" y="3208085"/>
                  <a:pt x="2465677" y="3191105"/>
                  <a:pt x="2464219" y="3189501"/>
                </a:cubicBezTo>
                <a:cubicBezTo>
                  <a:pt x="2461838" y="3189075"/>
                  <a:pt x="2458900" y="3211065"/>
                  <a:pt x="2458322" y="3212899"/>
                </a:cubicBezTo>
                <a:cubicBezTo>
                  <a:pt x="2454427" y="3235928"/>
                  <a:pt x="2451312" y="3249026"/>
                  <a:pt x="2446627" y="3273064"/>
                </a:cubicBezTo>
                <a:cubicBezTo>
                  <a:pt x="2446627" y="3273064"/>
                  <a:pt x="2446516" y="3285611"/>
                  <a:pt x="2442922" y="3284543"/>
                </a:cubicBezTo>
                <a:cubicBezTo>
                  <a:pt x="2441464" y="3282939"/>
                  <a:pt x="2446659" y="3264997"/>
                  <a:pt x="2446448" y="3264172"/>
                </a:cubicBezTo>
                <a:cubicBezTo>
                  <a:pt x="2449431" y="3245772"/>
                  <a:pt x="2452703" y="3229191"/>
                  <a:pt x="2455307" y="3209997"/>
                </a:cubicBezTo>
                <a:cubicBezTo>
                  <a:pt x="2454327" y="3222559"/>
                  <a:pt x="2457810" y="3206802"/>
                  <a:pt x="2455596" y="3206345"/>
                </a:cubicBezTo>
                <a:cubicBezTo>
                  <a:pt x="2452214" y="3206102"/>
                  <a:pt x="2449532" y="3229774"/>
                  <a:pt x="2448953" y="3231607"/>
                </a:cubicBezTo>
                <a:cubicBezTo>
                  <a:pt x="2445558" y="3251811"/>
                  <a:pt x="2441242" y="3273190"/>
                  <a:pt x="2437734" y="3297733"/>
                </a:cubicBezTo>
                <a:cubicBezTo>
                  <a:pt x="2437734" y="3297733"/>
                  <a:pt x="2435620" y="3310646"/>
                  <a:pt x="2433985" y="3308355"/>
                </a:cubicBezTo>
                <a:lnTo>
                  <a:pt x="2434425" y="3304837"/>
                </a:lnTo>
                <a:lnTo>
                  <a:pt x="2436487" y="3300212"/>
                </a:lnTo>
                <a:cubicBezTo>
                  <a:pt x="2437227" y="3298379"/>
                  <a:pt x="2437711" y="3296886"/>
                  <a:pt x="2437677" y="3296161"/>
                </a:cubicBezTo>
                <a:lnTo>
                  <a:pt x="2435854" y="3296680"/>
                </a:lnTo>
                <a:lnTo>
                  <a:pt x="2436099" y="3295441"/>
                </a:lnTo>
                <a:cubicBezTo>
                  <a:pt x="2436521" y="3297092"/>
                  <a:pt x="2439250" y="3282482"/>
                  <a:pt x="2436078" y="3283064"/>
                </a:cubicBezTo>
                <a:cubicBezTo>
                  <a:pt x="2435077" y="3283248"/>
                  <a:pt x="2433350" y="3297674"/>
                  <a:pt x="2433017" y="3300470"/>
                </a:cubicBezTo>
                <a:lnTo>
                  <a:pt x="2432792" y="3301554"/>
                </a:lnTo>
                <a:lnTo>
                  <a:pt x="2432711" y="3301688"/>
                </a:lnTo>
                <a:lnTo>
                  <a:pt x="2431188" y="3304917"/>
                </a:lnTo>
                <a:lnTo>
                  <a:pt x="2434497" y="3279953"/>
                </a:lnTo>
                <a:cubicBezTo>
                  <a:pt x="2436434" y="3267378"/>
                  <a:pt x="2438566" y="3254533"/>
                  <a:pt x="2440574" y="3241208"/>
                </a:cubicBezTo>
                <a:cubicBezTo>
                  <a:pt x="2440574" y="3241208"/>
                  <a:pt x="2444078" y="3237829"/>
                  <a:pt x="2441654" y="3236546"/>
                </a:cubicBezTo>
                <a:cubicBezTo>
                  <a:pt x="2440274" y="3235935"/>
                  <a:pt x="2437914" y="3247887"/>
                  <a:pt x="2439573" y="3241392"/>
                </a:cubicBezTo>
                <a:cubicBezTo>
                  <a:pt x="2434254" y="3262955"/>
                  <a:pt x="2432416" y="3289927"/>
                  <a:pt x="2425851" y="3310713"/>
                </a:cubicBezTo>
                <a:cubicBezTo>
                  <a:pt x="2426610" y="3288401"/>
                  <a:pt x="2434588" y="3260158"/>
                  <a:pt x="2438025" y="3235341"/>
                </a:cubicBezTo>
                <a:cubicBezTo>
                  <a:pt x="2438604" y="3233508"/>
                  <a:pt x="2439595" y="3224399"/>
                  <a:pt x="2437425" y="3224798"/>
                </a:cubicBezTo>
                <a:lnTo>
                  <a:pt x="2434854" y="3235923"/>
                </a:lnTo>
                <a:cubicBezTo>
                  <a:pt x="2433319" y="3247003"/>
                  <a:pt x="2431126" y="3258923"/>
                  <a:pt x="2428378" y="3269361"/>
                </a:cubicBezTo>
                <a:cubicBezTo>
                  <a:pt x="2429286" y="3260268"/>
                  <a:pt x="2430871" y="3250583"/>
                  <a:pt x="2432627" y="3240543"/>
                </a:cubicBezTo>
                <a:cubicBezTo>
                  <a:pt x="2434384" y="3230502"/>
                  <a:pt x="2436313" y="3220107"/>
                  <a:pt x="2437904" y="3209593"/>
                </a:cubicBezTo>
                <a:cubicBezTo>
                  <a:pt x="2441641" y="3190047"/>
                  <a:pt x="2447417" y="3170271"/>
                  <a:pt x="2450232" y="3151902"/>
                </a:cubicBezTo>
                <a:lnTo>
                  <a:pt x="2452518" y="3139821"/>
                </a:lnTo>
                <a:lnTo>
                  <a:pt x="2437291" y="3175495"/>
                </a:lnTo>
                <a:cubicBezTo>
                  <a:pt x="2439759" y="3168366"/>
                  <a:pt x="2441523" y="3162299"/>
                  <a:pt x="2444137" y="3155018"/>
                </a:cubicBezTo>
                <a:cubicBezTo>
                  <a:pt x="2444501" y="3153501"/>
                  <a:pt x="2443741" y="3153730"/>
                  <a:pt x="2442400" y="3154850"/>
                </a:cubicBezTo>
                <a:lnTo>
                  <a:pt x="2440357" y="3156880"/>
                </a:lnTo>
                <a:lnTo>
                  <a:pt x="2453789" y="3133101"/>
                </a:lnTo>
                <a:lnTo>
                  <a:pt x="2455544" y="3123825"/>
                </a:lnTo>
                <a:lnTo>
                  <a:pt x="2457134" y="3118569"/>
                </a:lnTo>
                <a:lnTo>
                  <a:pt x="2454613" y="3131643"/>
                </a:lnTo>
                <a:lnTo>
                  <a:pt x="2462878" y="3117012"/>
                </a:lnTo>
                <a:lnTo>
                  <a:pt x="2459993" y="3125428"/>
                </a:lnTo>
                <a:cubicBezTo>
                  <a:pt x="2460136" y="3127550"/>
                  <a:pt x="2462166" y="3125423"/>
                  <a:pt x="2466079" y="3121323"/>
                </a:cubicBezTo>
                <a:cubicBezTo>
                  <a:pt x="2459795" y="3138616"/>
                  <a:pt x="2459795" y="3138616"/>
                  <a:pt x="2459795" y="3138616"/>
                </a:cubicBezTo>
                <a:cubicBezTo>
                  <a:pt x="2461272" y="3130580"/>
                  <a:pt x="2461272" y="3130580"/>
                  <a:pt x="2461272" y="3130580"/>
                </a:cubicBezTo>
                <a:cubicBezTo>
                  <a:pt x="2462154" y="3127546"/>
                  <a:pt x="2460450" y="3129331"/>
                  <a:pt x="2458291" y="3132120"/>
                </a:cubicBezTo>
                <a:lnTo>
                  <a:pt x="2453227" y="3138825"/>
                </a:lnTo>
                <a:lnTo>
                  <a:pt x="2452954" y="3140239"/>
                </a:lnTo>
                <a:cubicBezTo>
                  <a:pt x="2451374" y="3148799"/>
                  <a:pt x="2449866" y="3157210"/>
                  <a:pt x="2448394" y="3165290"/>
                </a:cubicBezTo>
                <a:cubicBezTo>
                  <a:pt x="2447693" y="3170746"/>
                  <a:pt x="2446281" y="3178204"/>
                  <a:pt x="2445912" y="3180863"/>
                </a:cubicBezTo>
                <a:cubicBezTo>
                  <a:pt x="2446792" y="3184301"/>
                  <a:pt x="2448161" y="3181458"/>
                  <a:pt x="2448794" y="3183933"/>
                </a:cubicBezTo>
                <a:cubicBezTo>
                  <a:pt x="2448794" y="3183933"/>
                  <a:pt x="2449885" y="3188195"/>
                  <a:pt x="2448884" y="3188380"/>
                </a:cubicBezTo>
                <a:cubicBezTo>
                  <a:pt x="2449885" y="3188195"/>
                  <a:pt x="2452878" y="3178720"/>
                  <a:pt x="2455082" y="3170253"/>
                </a:cubicBezTo>
                <a:lnTo>
                  <a:pt x="2455919" y="3171097"/>
                </a:lnTo>
                <a:lnTo>
                  <a:pt x="2455539" y="3172041"/>
                </a:lnTo>
                <a:cubicBezTo>
                  <a:pt x="2456039" y="3171949"/>
                  <a:pt x="2456228" y="3171663"/>
                  <a:pt x="2456140" y="3171319"/>
                </a:cubicBezTo>
                <a:lnTo>
                  <a:pt x="2455919" y="3171097"/>
                </a:lnTo>
                <a:lnTo>
                  <a:pt x="2458083" y="3165730"/>
                </a:lnTo>
                <a:cubicBezTo>
                  <a:pt x="2459959" y="3159137"/>
                  <a:pt x="2460138" y="3151761"/>
                  <a:pt x="2461347" y="3144196"/>
                </a:cubicBezTo>
                <a:cubicBezTo>
                  <a:pt x="2472307" y="3097554"/>
                  <a:pt x="2483136" y="3051080"/>
                  <a:pt x="2500194" y="3007781"/>
                </a:cubicBezTo>
                <a:lnTo>
                  <a:pt x="2507607" y="2990070"/>
                </a:lnTo>
                <a:lnTo>
                  <a:pt x="2507053" y="2989912"/>
                </a:lnTo>
                <a:lnTo>
                  <a:pt x="2505126" y="2995330"/>
                </a:lnTo>
                <a:lnTo>
                  <a:pt x="2503249" y="2999052"/>
                </a:lnTo>
                <a:cubicBezTo>
                  <a:pt x="2490326" y="3018947"/>
                  <a:pt x="2494182" y="3001241"/>
                  <a:pt x="2503611" y="2980576"/>
                </a:cubicBezTo>
                <a:cubicBezTo>
                  <a:pt x="2506786" y="2972068"/>
                  <a:pt x="2510290" y="2972351"/>
                  <a:pt x="2513647" y="2954603"/>
                </a:cubicBezTo>
                <a:cubicBezTo>
                  <a:pt x="2512412" y="2940867"/>
                  <a:pt x="2516633" y="2923799"/>
                  <a:pt x="2522815" y="2905733"/>
                </a:cubicBezTo>
                <a:lnTo>
                  <a:pt x="2539332" y="2862467"/>
                </a:lnTo>
                <a:lnTo>
                  <a:pt x="2531570" y="2873307"/>
                </a:lnTo>
                <a:lnTo>
                  <a:pt x="2528999" y="2876620"/>
                </a:lnTo>
                <a:lnTo>
                  <a:pt x="2529196" y="2876016"/>
                </a:lnTo>
                <a:lnTo>
                  <a:pt x="2428507" y="3053884"/>
                </a:lnTo>
                <a:cubicBezTo>
                  <a:pt x="2387765" y="3127087"/>
                  <a:pt x="2347641" y="3200392"/>
                  <a:pt x="2308650" y="3273756"/>
                </a:cubicBezTo>
                <a:lnTo>
                  <a:pt x="2279857" y="3329843"/>
                </a:lnTo>
                <a:lnTo>
                  <a:pt x="2278154" y="3330344"/>
                </a:lnTo>
                <a:lnTo>
                  <a:pt x="2279445" y="3330646"/>
                </a:lnTo>
                <a:lnTo>
                  <a:pt x="2195592" y="3493987"/>
                </a:lnTo>
                <a:cubicBezTo>
                  <a:pt x="2195592" y="3493987"/>
                  <a:pt x="2194777" y="3494482"/>
                  <a:pt x="2193759" y="3495098"/>
                </a:cubicBezTo>
                <a:lnTo>
                  <a:pt x="2191469" y="3496488"/>
                </a:lnTo>
                <a:lnTo>
                  <a:pt x="2190704" y="3496950"/>
                </a:lnTo>
                <a:cubicBezTo>
                  <a:pt x="2189890" y="3497443"/>
                  <a:pt x="2189483" y="3497692"/>
                  <a:pt x="2190095" y="3497320"/>
                </a:cubicBezTo>
                <a:lnTo>
                  <a:pt x="2191469" y="3496488"/>
                </a:lnTo>
                <a:lnTo>
                  <a:pt x="2195592" y="3493987"/>
                </a:lnTo>
                <a:cubicBezTo>
                  <a:pt x="2204036" y="3485631"/>
                  <a:pt x="2207897" y="3476819"/>
                  <a:pt x="2213812" y="3466688"/>
                </a:cubicBezTo>
                <a:cubicBezTo>
                  <a:pt x="2220231" y="3460337"/>
                  <a:pt x="2234432" y="3429172"/>
                  <a:pt x="2228510" y="3447866"/>
                </a:cubicBezTo>
                <a:cubicBezTo>
                  <a:pt x="2227079" y="3453739"/>
                  <a:pt x="2224041" y="3460088"/>
                  <a:pt x="2220504" y="3466573"/>
                </a:cubicBezTo>
                <a:lnTo>
                  <a:pt x="2216651" y="3473413"/>
                </a:lnTo>
                <a:lnTo>
                  <a:pt x="2222674" y="3455704"/>
                </a:lnTo>
                <a:cubicBezTo>
                  <a:pt x="2212302" y="3474596"/>
                  <a:pt x="2202733" y="3495933"/>
                  <a:pt x="2196035" y="3516886"/>
                </a:cubicBezTo>
                <a:cubicBezTo>
                  <a:pt x="2189470" y="3537671"/>
                  <a:pt x="2183150" y="3559419"/>
                  <a:pt x="2178254" y="3582633"/>
                </a:cubicBezTo>
                <a:cubicBezTo>
                  <a:pt x="2174442" y="3601545"/>
                  <a:pt x="2170566" y="3621404"/>
                  <a:pt x="2166721" y="3641383"/>
                </a:cubicBezTo>
                <a:lnTo>
                  <a:pt x="2166679" y="3641606"/>
                </a:lnTo>
                <a:lnTo>
                  <a:pt x="2164391" y="3646804"/>
                </a:lnTo>
                <a:cubicBezTo>
                  <a:pt x="2163733" y="3648455"/>
                  <a:pt x="2163426" y="3649468"/>
                  <a:pt x="2163742" y="3649231"/>
                </a:cubicBezTo>
                <a:cubicBezTo>
                  <a:pt x="2161277" y="3650133"/>
                  <a:pt x="2157617" y="3648008"/>
                  <a:pt x="2160362" y="3645959"/>
                </a:cubicBezTo>
                <a:cubicBezTo>
                  <a:pt x="2156350" y="3648955"/>
                  <a:pt x="2160431" y="3644969"/>
                  <a:pt x="2157401" y="3651145"/>
                </a:cubicBezTo>
                <a:cubicBezTo>
                  <a:pt x="2153247" y="3659101"/>
                  <a:pt x="2153669" y="3652991"/>
                  <a:pt x="2153669" y="3652991"/>
                </a:cubicBezTo>
                <a:cubicBezTo>
                  <a:pt x="2153953" y="3648864"/>
                  <a:pt x="2159385" y="3639798"/>
                  <a:pt x="2159522" y="3637816"/>
                </a:cubicBezTo>
                <a:cubicBezTo>
                  <a:pt x="2159522" y="3637816"/>
                  <a:pt x="2157192" y="3636736"/>
                  <a:pt x="2154874" y="3635490"/>
                </a:cubicBezTo>
                <a:cubicBezTo>
                  <a:pt x="2156278" y="3632563"/>
                  <a:pt x="2159028" y="3627534"/>
                  <a:pt x="2159028" y="3627534"/>
                </a:cubicBezTo>
                <a:cubicBezTo>
                  <a:pt x="2156847" y="3624307"/>
                  <a:pt x="2155148" y="3631527"/>
                  <a:pt x="2155148" y="3631527"/>
                </a:cubicBezTo>
                <a:cubicBezTo>
                  <a:pt x="2152346" y="3634402"/>
                  <a:pt x="2142981" y="3645307"/>
                  <a:pt x="2144180" y="3645352"/>
                </a:cubicBezTo>
                <a:cubicBezTo>
                  <a:pt x="2140652" y="3644227"/>
                  <a:pt x="2145868" y="3638297"/>
                  <a:pt x="2148885" y="3632286"/>
                </a:cubicBezTo>
                <a:cubicBezTo>
                  <a:pt x="2150369" y="3628203"/>
                  <a:pt x="2157758" y="3611098"/>
                  <a:pt x="2150938" y="3619947"/>
                </a:cubicBezTo>
                <a:cubicBezTo>
                  <a:pt x="2148257" y="3623985"/>
                  <a:pt x="2146574" y="3628060"/>
                  <a:pt x="2143823" y="3633088"/>
                </a:cubicBezTo>
                <a:cubicBezTo>
                  <a:pt x="2141289" y="3637877"/>
                  <a:pt x="2139231" y="3641587"/>
                  <a:pt x="2137434" y="3644726"/>
                </a:cubicBezTo>
                <a:lnTo>
                  <a:pt x="2133167" y="3652004"/>
                </a:lnTo>
                <a:lnTo>
                  <a:pt x="2133687" y="3649554"/>
                </a:lnTo>
                <a:lnTo>
                  <a:pt x="2136661" y="3631663"/>
                </a:lnTo>
                <a:lnTo>
                  <a:pt x="2139534" y="3622665"/>
                </a:lnTo>
                <a:cubicBezTo>
                  <a:pt x="2141820" y="3617122"/>
                  <a:pt x="2140411" y="3619387"/>
                  <a:pt x="2138141" y="3622902"/>
                </a:cubicBezTo>
                <a:lnTo>
                  <a:pt x="2138110" y="3622946"/>
                </a:lnTo>
                <a:lnTo>
                  <a:pt x="2138238" y="3622174"/>
                </a:lnTo>
                <a:cubicBezTo>
                  <a:pt x="2139922" y="3612957"/>
                  <a:pt x="2141828" y="3603501"/>
                  <a:pt x="2144127" y="3593361"/>
                </a:cubicBezTo>
                <a:cubicBezTo>
                  <a:pt x="2143881" y="3592399"/>
                  <a:pt x="2146663" y="3582097"/>
                  <a:pt x="2144660" y="3582465"/>
                </a:cubicBezTo>
                <a:cubicBezTo>
                  <a:pt x="2142490" y="3582864"/>
                  <a:pt x="2141756" y="3596388"/>
                  <a:pt x="2141221" y="3599077"/>
                </a:cubicBezTo>
                <a:lnTo>
                  <a:pt x="2135598" y="3626608"/>
                </a:lnTo>
                <a:lnTo>
                  <a:pt x="2134442" y="3628293"/>
                </a:lnTo>
                <a:cubicBezTo>
                  <a:pt x="2133229" y="3629857"/>
                  <a:pt x="2132154" y="3630913"/>
                  <a:pt x="2131573" y="3630643"/>
                </a:cubicBezTo>
                <a:cubicBezTo>
                  <a:pt x="2128975" y="3630545"/>
                  <a:pt x="2145094" y="3597215"/>
                  <a:pt x="2136797" y="3607166"/>
                </a:cubicBezTo>
                <a:cubicBezTo>
                  <a:pt x="2135382" y="3610259"/>
                  <a:pt x="2125448" y="3629419"/>
                  <a:pt x="2123050" y="3629329"/>
                </a:cubicBezTo>
                <a:cubicBezTo>
                  <a:pt x="2121652" y="3629277"/>
                  <a:pt x="2118556" y="3621877"/>
                  <a:pt x="2118487" y="3622868"/>
                </a:cubicBezTo>
                <a:cubicBezTo>
                  <a:pt x="2118556" y="3621877"/>
                  <a:pt x="2118624" y="3620887"/>
                  <a:pt x="2118692" y="3619896"/>
                </a:cubicBezTo>
                <a:cubicBezTo>
                  <a:pt x="2115891" y="3622771"/>
                  <a:pt x="2109973" y="3635957"/>
                  <a:pt x="2113345" y="3624827"/>
                </a:cubicBezTo>
                <a:cubicBezTo>
                  <a:pt x="2117994" y="3612586"/>
                  <a:pt x="2110464" y="3628857"/>
                  <a:pt x="2107644" y="3634876"/>
                </a:cubicBezTo>
                <a:lnTo>
                  <a:pt x="2106977" y="3636243"/>
                </a:lnTo>
                <a:lnTo>
                  <a:pt x="2114584" y="3596050"/>
                </a:lnTo>
                <a:cubicBezTo>
                  <a:pt x="2114706" y="3592428"/>
                  <a:pt x="2114985" y="3585322"/>
                  <a:pt x="2112781" y="3593789"/>
                </a:cubicBezTo>
                <a:cubicBezTo>
                  <a:pt x="2110176" y="3604777"/>
                  <a:pt x="2108773" y="3615689"/>
                  <a:pt x="2104989" y="3626172"/>
                </a:cubicBezTo>
                <a:cubicBezTo>
                  <a:pt x="2105097" y="3621474"/>
                  <a:pt x="2105597" y="3616937"/>
                  <a:pt x="2106295" y="3612481"/>
                </a:cubicBezTo>
                <a:lnTo>
                  <a:pt x="2108171" y="3602547"/>
                </a:lnTo>
                <a:lnTo>
                  <a:pt x="2108779" y="3600983"/>
                </a:lnTo>
                <a:cubicBezTo>
                  <a:pt x="2110310" y="3596944"/>
                  <a:pt x="2110837" y="3594915"/>
                  <a:pt x="2110750" y="3594144"/>
                </a:cubicBezTo>
                <a:lnTo>
                  <a:pt x="2109687" y="3594577"/>
                </a:lnTo>
                <a:lnTo>
                  <a:pt x="2111315" y="3586058"/>
                </a:lnTo>
                <a:cubicBezTo>
                  <a:pt x="2112034" y="3581598"/>
                  <a:pt x="2112565" y="3577056"/>
                  <a:pt x="2112715" y="3572349"/>
                </a:cubicBezTo>
                <a:lnTo>
                  <a:pt x="2110786" y="3580532"/>
                </a:lnTo>
                <a:lnTo>
                  <a:pt x="2106773" y="3597558"/>
                </a:lnTo>
                <a:lnTo>
                  <a:pt x="2105931" y="3598572"/>
                </a:lnTo>
                <a:cubicBezTo>
                  <a:pt x="2104929" y="3599814"/>
                  <a:pt x="2104084" y="3600807"/>
                  <a:pt x="2103785" y="3600796"/>
                </a:cubicBezTo>
                <a:cubicBezTo>
                  <a:pt x="2102586" y="3600751"/>
                  <a:pt x="2109906" y="3584638"/>
                  <a:pt x="2110190" y="3580510"/>
                </a:cubicBezTo>
                <a:cubicBezTo>
                  <a:pt x="2106041" y="3585485"/>
                  <a:pt x="2107024" y="3588668"/>
                  <a:pt x="2102938" y="3595632"/>
                </a:cubicBezTo>
                <a:cubicBezTo>
                  <a:pt x="2102938" y="3595632"/>
                  <a:pt x="2096884" y="3610800"/>
                  <a:pt x="2095686" y="3610756"/>
                </a:cubicBezTo>
                <a:lnTo>
                  <a:pt x="2095330" y="3598492"/>
                </a:lnTo>
                <a:cubicBezTo>
                  <a:pt x="2094131" y="3598447"/>
                  <a:pt x="2074007" y="3637586"/>
                  <a:pt x="2081531" y="3618501"/>
                </a:cubicBezTo>
                <a:cubicBezTo>
                  <a:pt x="2087101" y="3607454"/>
                  <a:pt x="2090335" y="3598305"/>
                  <a:pt x="2092239" y="3588113"/>
                </a:cubicBezTo>
                <a:cubicBezTo>
                  <a:pt x="2093089" y="3584503"/>
                  <a:pt x="2094834" y="3581713"/>
                  <a:pt x="2096436" y="3578814"/>
                </a:cubicBezTo>
                <a:lnTo>
                  <a:pt x="2099525" y="3569608"/>
                </a:lnTo>
                <a:lnTo>
                  <a:pt x="2099776" y="3568862"/>
                </a:lnTo>
                <a:cubicBezTo>
                  <a:pt x="2099776" y="3568862"/>
                  <a:pt x="2099939" y="3568869"/>
                  <a:pt x="2100141" y="3568877"/>
                </a:cubicBezTo>
                <a:lnTo>
                  <a:pt x="2100598" y="3568893"/>
                </a:lnTo>
                <a:lnTo>
                  <a:pt x="2100751" y="3568899"/>
                </a:lnTo>
                <a:cubicBezTo>
                  <a:pt x="2100913" y="3568905"/>
                  <a:pt x="2100994" y="3568908"/>
                  <a:pt x="2100872" y="3568904"/>
                </a:cubicBezTo>
                <a:lnTo>
                  <a:pt x="2100598" y="3568893"/>
                </a:lnTo>
                <a:lnTo>
                  <a:pt x="2099776" y="3568862"/>
                </a:lnTo>
                <a:lnTo>
                  <a:pt x="2098962" y="3569595"/>
                </a:lnTo>
                <a:lnTo>
                  <a:pt x="2095242" y="3569520"/>
                </a:lnTo>
                <a:cubicBezTo>
                  <a:pt x="2093477" y="3569484"/>
                  <a:pt x="2092386" y="3569928"/>
                  <a:pt x="2091745" y="3570669"/>
                </a:cubicBezTo>
                <a:cubicBezTo>
                  <a:pt x="2089821" y="3572888"/>
                  <a:pt x="2091940" y="3577774"/>
                  <a:pt x="2092011" y="3580357"/>
                </a:cubicBezTo>
                <a:cubicBezTo>
                  <a:pt x="2090245" y="3580322"/>
                  <a:pt x="2089156" y="3580764"/>
                  <a:pt x="2088513" y="3581505"/>
                </a:cubicBezTo>
                <a:lnTo>
                  <a:pt x="2088749" y="3590129"/>
                </a:lnTo>
                <a:lnTo>
                  <a:pt x="2088239" y="3590942"/>
                </a:lnTo>
                <a:cubicBezTo>
                  <a:pt x="2088160" y="3592098"/>
                  <a:pt x="2082045" y="3590710"/>
                  <a:pt x="2082113" y="3589720"/>
                </a:cubicBezTo>
                <a:cubicBezTo>
                  <a:pt x="2078096" y="3595693"/>
                  <a:pt x="2078794" y="3603003"/>
                  <a:pt x="2074845" y="3607987"/>
                </a:cubicBezTo>
                <a:cubicBezTo>
                  <a:pt x="2073310" y="3609916"/>
                  <a:pt x="2072112" y="3609871"/>
                  <a:pt x="2069645" y="3610772"/>
                </a:cubicBezTo>
                <a:lnTo>
                  <a:pt x="2067798" y="3613221"/>
                </a:lnTo>
                <a:lnTo>
                  <a:pt x="2073181" y="3598765"/>
                </a:lnTo>
                <a:cubicBezTo>
                  <a:pt x="2091456" y="3549360"/>
                  <a:pt x="2108361" y="3500931"/>
                  <a:pt x="2118035" y="3456945"/>
                </a:cubicBezTo>
                <a:cubicBezTo>
                  <a:pt x="2099098" y="3495578"/>
                  <a:pt x="2083002" y="3541298"/>
                  <a:pt x="2067360" y="3587529"/>
                </a:cubicBezTo>
                <a:lnTo>
                  <a:pt x="2064416" y="3596191"/>
                </a:lnTo>
                <a:lnTo>
                  <a:pt x="2063637" y="3597675"/>
                </a:lnTo>
                <a:cubicBezTo>
                  <a:pt x="2061516" y="3601568"/>
                  <a:pt x="2059403" y="3605338"/>
                  <a:pt x="2058730" y="3606389"/>
                </a:cubicBezTo>
                <a:cubicBezTo>
                  <a:pt x="2057463" y="3607334"/>
                  <a:pt x="2054865" y="3607237"/>
                  <a:pt x="2054865" y="3607237"/>
                </a:cubicBezTo>
                <a:lnTo>
                  <a:pt x="2051224" y="3615253"/>
                </a:lnTo>
                <a:lnTo>
                  <a:pt x="2065616" y="3572144"/>
                </a:lnTo>
                <a:cubicBezTo>
                  <a:pt x="2081639" y="3523768"/>
                  <a:pt x="2096807" y="3476308"/>
                  <a:pt x="2110204" y="3428667"/>
                </a:cubicBezTo>
                <a:cubicBezTo>
                  <a:pt x="2099511" y="3446237"/>
                  <a:pt x="2092444" y="3467325"/>
                  <a:pt x="2086059" y="3491868"/>
                </a:cubicBezTo>
                <a:cubicBezTo>
                  <a:pt x="2082827" y="3502705"/>
                  <a:pt x="2066127" y="3558599"/>
                  <a:pt x="2062595" y="3558527"/>
                </a:cubicBezTo>
                <a:cubicBezTo>
                  <a:pt x="2051417" y="3558299"/>
                  <a:pt x="2071647" y="3502477"/>
                  <a:pt x="2071836" y="3509366"/>
                </a:cubicBezTo>
                <a:cubicBezTo>
                  <a:pt x="2074973" y="3495086"/>
                  <a:pt x="2089008" y="3470699"/>
                  <a:pt x="2088709" y="3459789"/>
                </a:cubicBezTo>
                <a:cubicBezTo>
                  <a:pt x="2084895" y="3449384"/>
                  <a:pt x="2068022" y="3498961"/>
                  <a:pt x="2068022" y="3498961"/>
                </a:cubicBezTo>
                <a:cubicBezTo>
                  <a:pt x="2052852" y="3546277"/>
                  <a:pt x="2037591" y="3590293"/>
                  <a:pt x="2022785" y="3632166"/>
                </a:cubicBezTo>
                <a:lnTo>
                  <a:pt x="2004062" y="3685186"/>
                </a:lnTo>
                <a:lnTo>
                  <a:pt x="2000333" y="3683445"/>
                </a:lnTo>
                <a:lnTo>
                  <a:pt x="1998921" y="3682785"/>
                </a:lnTo>
                <a:lnTo>
                  <a:pt x="1998759" y="3683100"/>
                </a:lnTo>
                <a:lnTo>
                  <a:pt x="1996785" y="3686431"/>
                </a:lnTo>
                <a:lnTo>
                  <a:pt x="1996800" y="3686202"/>
                </a:lnTo>
                <a:lnTo>
                  <a:pt x="1997599" y="3682168"/>
                </a:lnTo>
                <a:lnTo>
                  <a:pt x="1995903" y="3681376"/>
                </a:lnTo>
                <a:lnTo>
                  <a:pt x="1994911" y="3686981"/>
                </a:lnTo>
                <a:lnTo>
                  <a:pt x="1993980" y="3691166"/>
                </a:lnTo>
                <a:lnTo>
                  <a:pt x="1986741" y="3703384"/>
                </a:lnTo>
                <a:lnTo>
                  <a:pt x="1986274" y="3703007"/>
                </a:lnTo>
                <a:lnTo>
                  <a:pt x="2013259" y="3625230"/>
                </a:lnTo>
                <a:cubicBezTo>
                  <a:pt x="2013165" y="3621785"/>
                  <a:pt x="2044261" y="3554709"/>
                  <a:pt x="2040526" y="3547173"/>
                </a:cubicBezTo>
                <a:cubicBezTo>
                  <a:pt x="2029158" y="3540057"/>
                  <a:pt x="2019345" y="3589778"/>
                  <a:pt x="2019345" y="3589778"/>
                </a:cubicBezTo>
                <a:cubicBezTo>
                  <a:pt x="2010858" y="3612701"/>
                  <a:pt x="2003217" y="3632987"/>
                  <a:pt x="1996054" y="3651902"/>
                </a:cubicBezTo>
                <a:lnTo>
                  <a:pt x="1986378" y="3677426"/>
                </a:lnTo>
                <a:lnTo>
                  <a:pt x="1983884" y="3669930"/>
                </a:lnTo>
                <a:cubicBezTo>
                  <a:pt x="1984898" y="3668868"/>
                  <a:pt x="1982726" y="3668872"/>
                  <a:pt x="1981567" y="3667812"/>
                </a:cubicBezTo>
                <a:lnTo>
                  <a:pt x="1981801" y="3666987"/>
                </a:lnTo>
                <a:lnTo>
                  <a:pt x="1981228" y="3667519"/>
                </a:lnTo>
                <a:lnTo>
                  <a:pt x="1981377" y="3663599"/>
                </a:lnTo>
                <a:lnTo>
                  <a:pt x="1978826" y="3666922"/>
                </a:lnTo>
                <a:lnTo>
                  <a:pt x="1982217" y="3661911"/>
                </a:lnTo>
                <a:lnTo>
                  <a:pt x="1984301" y="3658129"/>
                </a:lnTo>
                <a:lnTo>
                  <a:pt x="1988460" y="3643394"/>
                </a:lnTo>
                <a:lnTo>
                  <a:pt x="1989173" y="3642966"/>
                </a:lnTo>
                <a:lnTo>
                  <a:pt x="1989126" y="3642679"/>
                </a:lnTo>
                <a:cubicBezTo>
                  <a:pt x="1990745" y="3636614"/>
                  <a:pt x="1993844" y="3629447"/>
                  <a:pt x="1996799" y="3621446"/>
                </a:cubicBezTo>
                <a:lnTo>
                  <a:pt x="2001636" y="3611792"/>
                </a:lnTo>
                <a:lnTo>
                  <a:pt x="2005016" y="3599876"/>
                </a:lnTo>
                <a:lnTo>
                  <a:pt x="2005938" y="3593609"/>
                </a:lnTo>
                <a:lnTo>
                  <a:pt x="2005196" y="3593989"/>
                </a:lnTo>
                <a:cubicBezTo>
                  <a:pt x="2004511" y="3594390"/>
                  <a:pt x="2003946" y="3594773"/>
                  <a:pt x="2003627" y="3595050"/>
                </a:cubicBezTo>
                <a:lnTo>
                  <a:pt x="1998849" y="3604006"/>
                </a:lnTo>
                <a:lnTo>
                  <a:pt x="1997023" y="3611222"/>
                </a:lnTo>
                <a:cubicBezTo>
                  <a:pt x="1994534" y="3620644"/>
                  <a:pt x="1991752" y="3630049"/>
                  <a:pt x="1988175" y="3639150"/>
                </a:cubicBezTo>
                <a:cubicBezTo>
                  <a:pt x="1986168" y="3639306"/>
                  <a:pt x="1983268" y="3642343"/>
                  <a:pt x="1982253" y="3643407"/>
                </a:cubicBezTo>
                <a:cubicBezTo>
                  <a:pt x="1977268" y="3663879"/>
                  <a:pt x="1977268" y="3663879"/>
                  <a:pt x="1977268" y="3663879"/>
                </a:cubicBezTo>
                <a:cubicBezTo>
                  <a:pt x="1976398" y="3664791"/>
                  <a:pt x="1976398" y="3664791"/>
                  <a:pt x="1975383" y="3665854"/>
                </a:cubicBezTo>
                <a:cubicBezTo>
                  <a:pt x="1976983" y="3659635"/>
                  <a:pt x="1978747" y="3653569"/>
                  <a:pt x="1980345" y="3647351"/>
                </a:cubicBezTo>
                <a:cubicBezTo>
                  <a:pt x="1981216" y="3646439"/>
                  <a:pt x="1977324" y="3648570"/>
                  <a:pt x="1975440" y="3650543"/>
                </a:cubicBezTo>
                <a:cubicBezTo>
                  <a:pt x="1976167" y="3647510"/>
                  <a:pt x="1976167" y="3647510"/>
                  <a:pt x="1976167" y="3647510"/>
                </a:cubicBezTo>
                <a:cubicBezTo>
                  <a:pt x="1977182" y="3646447"/>
                  <a:pt x="1977182" y="3646447"/>
                  <a:pt x="1975009" y="3646451"/>
                </a:cubicBezTo>
                <a:cubicBezTo>
                  <a:pt x="1976025" y="3645388"/>
                  <a:pt x="1976025" y="3645388"/>
                  <a:pt x="1976025" y="3645388"/>
                </a:cubicBezTo>
                <a:lnTo>
                  <a:pt x="1972744" y="3646989"/>
                </a:lnTo>
                <a:lnTo>
                  <a:pt x="1954481" y="3679970"/>
                </a:lnTo>
                <a:lnTo>
                  <a:pt x="1952783" y="3683027"/>
                </a:lnTo>
                <a:lnTo>
                  <a:pt x="1952715" y="3679179"/>
                </a:lnTo>
                <a:lnTo>
                  <a:pt x="1952567" y="3677842"/>
                </a:lnTo>
                <a:lnTo>
                  <a:pt x="1957525" y="3668144"/>
                </a:lnTo>
                <a:cubicBezTo>
                  <a:pt x="1960543" y="3662132"/>
                  <a:pt x="1970124" y="3648089"/>
                  <a:pt x="1970478" y="3642971"/>
                </a:cubicBezTo>
                <a:cubicBezTo>
                  <a:pt x="1970614" y="3640990"/>
                  <a:pt x="1967018" y="3640855"/>
                  <a:pt x="1965836" y="3637665"/>
                </a:cubicBezTo>
                <a:cubicBezTo>
                  <a:pt x="1964922" y="3633493"/>
                  <a:pt x="1967655" y="3631608"/>
                  <a:pt x="1970474" y="3625589"/>
                </a:cubicBezTo>
                <a:cubicBezTo>
                  <a:pt x="1972025" y="3620516"/>
                  <a:pt x="1972310" y="3616389"/>
                  <a:pt x="1973725" y="3613297"/>
                </a:cubicBezTo>
                <a:lnTo>
                  <a:pt x="1975421" y="3609696"/>
                </a:lnTo>
                <a:lnTo>
                  <a:pt x="1975291" y="3609822"/>
                </a:lnTo>
                <a:cubicBezTo>
                  <a:pt x="1975024" y="3610004"/>
                  <a:pt x="1974811" y="3610047"/>
                  <a:pt x="1974670" y="3609918"/>
                </a:cubicBezTo>
                <a:cubicBezTo>
                  <a:pt x="1974341" y="3609616"/>
                  <a:pt x="1974467" y="3608513"/>
                  <a:pt x="1974866" y="3606982"/>
                </a:cubicBezTo>
                <a:lnTo>
                  <a:pt x="1975769" y="3604160"/>
                </a:lnTo>
                <a:lnTo>
                  <a:pt x="1974391" y="3605086"/>
                </a:lnTo>
                <a:cubicBezTo>
                  <a:pt x="1973416" y="3605421"/>
                  <a:pt x="1972450" y="3605634"/>
                  <a:pt x="1971817" y="3606107"/>
                </a:cubicBezTo>
                <a:cubicBezTo>
                  <a:pt x="1970470" y="3608208"/>
                  <a:pt x="1968930" y="3613116"/>
                  <a:pt x="1966048" y="3617147"/>
                </a:cubicBezTo>
                <a:cubicBezTo>
                  <a:pt x="1964633" y="3620239"/>
                  <a:pt x="1956250" y="3634326"/>
                  <a:pt x="1959354" y="3624179"/>
                </a:cubicBezTo>
                <a:cubicBezTo>
                  <a:pt x="1960985" y="3617950"/>
                  <a:pt x="1966469" y="3611038"/>
                  <a:pt x="1967873" y="3608110"/>
                </a:cubicBezTo>
                <a:cubicBezTo>
                  <a:pt x="1969489" y="3605026"/>
                  <a:pt x="1968305" y="3601836"/>
                  <a:pt x="1968373" y="3600846"/>
                </a:cubicBezTo>
                <a:cubicBezTo>
                  <a:pt x="1969908" y="3598916"/>
                  <a:pt x="1971187" y="3597807"/>
                  <a:pt x="1972591" y="3594879"/>
                </a:cubicBezTo>
                <a:lnTo>
                  <a:pt x="1972618" y="3594492"/>
                </a:lnTo>
                <a:lnTo>
                  <a:pt x="1971847" y="3595838"/>
                </a:lnTo>
                <a:cubicBezTo>
                  <a:pt x="1969144" y="3599998"/>
                  <a:pt x="1969467" y="3595321"/>
                  <a:pt x="1969467" y="3595321"/>
                </a:cubicBezTo>
                <a:cubicBezTo>
                  <a:pt x="1969752" y="3591193"/>
                  <a:pt x="1975185" y="3582126"/>
                  <a:pt x="1975321" y="3580145"/>
                </a:cubicBezTo>
                <a:cubicBezTo>
                  <a:pt x="1975321" y="3580145"/>
                  <a:pt x="1974738" y="3579875"/>
                  <a:pt x="1973866" y="3579449"/>
                </a:cubicBezTo>
                <a:lnTo>
                  <a:pt x="1973429" y="3579227"/>
                </a:lnTo>
                <a:lnTo>
                  <a:pt x="1970558" y="3585869"/>
                </a:lnTo>
                <a:cubicBezTo>
                  <a:pt x="1969208" y="3588927"/>
                  <a:pt x="1967840" y="3591886"/>
                  <a:pt x="1966398" y="3594646"/>
                </a:cubicBezTo>
                <a:cubicBezTo>
                  <a:pt x="1964146" y="3599693"/>
                  <a:pt x="1961296" y="3604719"/>
                  <a:pt x="1958321" y="3609739"/>
                </a:cubicBezTo>
                <a:lnTo>
                  <a:pt x="1956130" y="3613478"/>
                </a:lnTo>
                <a:lnTo>
                  <a:pt x="1956300" y="3612583"/>
                </a:lnTo>
                <a:lnTo>
                  <a:pt x="1957674" y="3605160"/>
                </a:lnTo>
                <a:lnTo>
                  <a:pt x="1962533" y="3595495"/>
                </a:lnTo>
                <a:cubicBezTo>
                  <a:pt x="1966818" y="3588537"/>
                  <a:pt x="1972598" y="3577333"/>
                  <a:pt x="1964706" y="3584320"/>
                </a:cubicBezTo>
                <a:lnTo>
                  <a:pt x="1960472" y="3590529"/>
                </a:lnTo>
                <a:lnTo>
                  <a:pt x="1961675" y="3584770"/>
                </a:lnTo>
                <a:lnTo>
                  <a:pt x="1960793" y="3585906"/>
                </a:lnTo>
                <a:cubicBezTo>
                  <a:pt x="1960040" y="3586980"/>
                  <a:pt x="1959679" y="3587669"/>
                  <a:pt x="1959979" y="3587681"/>
                </a:cubicBezTo>
                <a:cubicBezTo>
                  <a:pt x="1957332" y="3586837"/>
                  <a:pt x="1959605" y="3583290"/>
                  <a:pt x="1962180" y="3579034"/>
                </a:cubicBezTo>
                <a:lnTo>
                  <a:pt x="1963280" y="3577092"/>
                </a:lnTo>
                <a:lnTo>
                  <a:pt x="1963868" y="3574284"/>
                </a:lnTo>
                <a:lnTo>
                  <a:pt x="1966156" y="3563297"/>
                </a:lnTo>
                <a:lnTo>
                  <a:pt x="1963205" y="3568475"/>
                </a:lnTo>
                <a:lnTo>
                  <a:pt x="1961122" y="3572511"/>
                </a:lnTo>
                <a:lnTo>
                  <a:pt x="1956812" y="3589311"/>
                </a:lnTo>
                <a:cubicBezTo>
                  <a:pt x="1954317" y="3598515"/>
                  <a:pt x="1954107" y="3593208"/>
                  <a:pt x="1954509" y="3587608"/>
                </a:cubicBezTo>
                <a:lnTo>
                  <a:pt x="1954874" y="3584129"/>
                </a:lnTo>
                <a:lnTo>
                  <a:pt x="1953233" y="3587055"/>
                </a:lnTo>
                <a:lnTo>
                  <a:pt x="1948966" y="3594333"/>
                </a:lnTo>
                <a:lnTo>
                  <a:pt x="1949486" y="3591883"/>
                </a:lnTo>
                <a:lnTo>
                  <a:pt x="1952459" y="3573993"/>
                </a:lnTo>
                <a:lnTo>
                  <a:pt x="1955333" y="3564993"/>
                </a:lnTo>
                <a:cubicBezTo>
                  <a:pt x="1957618" y="3559451"/>
                  <a:pt x="1956210" y="3561715"/>
                  <a:pt x="1953939" y="3565231"/>
                </a:cubicBezTo>
                <a:lnTo>
                  <a:pt x="1953909" y="3565275"/>
                </a:lnTo>
                <a:lnTo>
                  <a:pt x="1954037" y="3564503"/>
                </a:lnTo>
                <a:cubicBezTo>
                  <a:pt x="1955721" y="3555285"/>
                  <a:pt x="1957627" y="3545830"/>
                  <a:pt x="1959926" y="3535690"/>
                </a:cubicBezTo>
                <a:cubicBezTo>
                  <a:pt x="1959802" y="3535209"/>
                  <a:pt x="1960437" y="3532393"/>
                  <a:pt x="1960851" y="3529743"/>
                </a:cubicBezTo>
                <a:lnTo>
                  <a:pt x="1961037" y="3527775"/>
                </a:lnTo>
                <a:lnTo>
                  <a:pt x="1959878" y="3531851"/>
                </a:lnTo>
                <a:cubicBezTo>
                  <a:pt x="1956659" y="3546742"/>
                  <a:pt x="1956012" y="3560736"/>
                  <a:pt x="1950369" y="3577105"/>
                </a:cubicBezTo>
                <a:lnTo>
                  <a:pt x="1951808" y="3566927"/>
                </a:lnTo>
                <a:lnTo>
                  <a:pt x="1951396" y="3568937"/>
                </a:lnTo>
                <a:lnTo>
                  <a:pt x="1950241" y="3570622"/>
                </a:lnTo>
                <a:cubicBezTo>
                  <a:pt x="1949028" y="3572185"/>
                  <a:pt x="1947954" y="3573241"/>
                  <a:pt x="1947372" y="3572971"/>
                </a:cubicBezTo>
                <a:cubicBezTo>
                  <a:pt x="1945749" y="3572911"/>
                  <a:pt x="1951436" y="3559868"/>
                  <a:pt x="1953905" y="3552524"/>
                </a:cubicBezTo>
                <a:lnTo>
                  <a:pt x="1954568" y="3550176"/>
                </a:lnTo>
                <a:lnTo>
                  <a:pt x="1954852" y="3548643"/>
                </a:lnTo>
                <a:lnTo>
                  <a:pt x="1954647" y="3547643"/>
                </a:lnTo>
                <a:cubicBezTo>
                  <a:pt x="1954288" y="3547684"/>
                  <a:pt x="1953633" y="3548252"/>
                  <a:pt x="1952595" y="3549496"/>
                </a:cubicBezTo>
                <a:cubicBezTo>
                  <a:pt x="1952242" y="3550268"/>
                  <a:pt x="1951355" y="3552046"/>
                  <a:pt x="1950188" y="3554276"/>
                </a:cubicBezTo>
                <a:lnTo>
                  <a:pt x="1946690" y="3560675"/>
                </a:lnTo>
                <a:lnTo>
                  <a:pt x="1945967" y="3564735"/>
                </a:lnTo>
                <a:cubicBezTo>
                  <a:pt x="1945401" y="3567246"/>
                  <a:pt x="1944682" y="3569727"/>
                  <a:pt x="1943683" y="3572141"/>
                </a:cubicBezTo>
                <a:cubicBezTo>
                  <a:pt x="1943786" y="3570322"/>
                  <a:pt x="1943932" y="3568722"/>
                  <a:pt x="1944103" y="3567243"/>
                </a:cubicBezTo>
                <a:lnTo>
                  <a:pt x="1944475" y="3564496"/>
                </a:lnTo>
                <a:lnTo>
                  <a:pt x="1943879" y="3565501"/>
                </a:lnTo>
                <a:lnTo>
                  <a:pt x="1942566" y="3567511"/>
                </a:lnTo>
                <a:lnTo>
                  <a:pt x="1948732" y="3550609"/>
                </a:lnTo>
                <a:cubicBezTo>
                  <a:pt x="1955982" y="3530817"/>
                  <a:pt x="1962779" y="3510585"/>
                  <a:pt x="1966116" y="3492865"/>
                </a:cubicBezTo>
                <a:cubicBezTo>
                  <a:pt x="1969160" y="3475139"/>
                  <a:pt x="1965142" y="3457269"/>
                  <a:pt x="1968484" y="3450451"/>
                </a:cubicBezTo>
                <a:cubicBezTo>
                  <a:pt x="1971338" y="3425835"/>
                  <a:pt x="1988794" y="3397502"/>
                  <a:pt x="1991537" y="3368867"/>
                </a:cubicBezTo>
                <a:cubicBezTo>
                  <a:pt x="1991254" y="3358532"/>
                  <a:pt x="1987520" y="3350997"/>
                  <a:pt x="1990862" y="3344179"/>
                </a:cubicBezTo>
                <a:cubicBezTo>
                  <a:pt x="1990563" y="3333270"/>
                  <a:pt x="1997043" y="3312172"/>
                  <a:pt x="2004204" y="3294529"/>
                </a:cubicBezTo>
                <a:cubicBezTo>
                  <a:pt x="2010683" y="3273431"/>
                  <a:pt x="2024230" y="3231245"/>
                  <a:pt x="2013445" y="3245371"/>
                </a:cubicBezTo>
                <a:cubicBezTo>
                  <a:pt x="2003134" y="3255488"/>
                  <a:pt x="1996271" y="3284039"/>
                  <a:pt x="1993025" y="3294302"/>
                </a:cubicBezTo>
                <a:cubicBezTo>
                  <a:pt x="1962421" y="3357944"/>
                  <a:pt x="2008734" y="3202238"/>
                  <a:pt x="1992050" y="3258706"/>
                </a:cubicBezTo>
                <a:cubicBezTo>
                  <a:pt x="1978220" y="3290557"/>
                  <a:pt x="1968792" y="3332827"/>
                  <a:pt x="1958493" y="3364750"/>
                </a:cubicBezTo>
                <a:cubicBezTo>
                  <a:pt x="1948687" y="3393241"/>
                  <a:pt x="1947994" y="3367979"/>
                  <a:pt x="1951148" y="3354271"/>
                </a:cubicBezTo>
                <a:cubicBezTo>
                  <a:pt x="1957424" y="3325709"/>
                  <a:pt x="1957329" y="3322264"/>
                  <a:pt x="1960865" y="3301105"/>
                </a:cubicBezTo>
                <a:cubicBezTo>
                  <a:pt x="1963610" y="3272471"/>
                  <a:pt x="1991075" y="3223109"/>
                  <a:pt x="1983825" y="3216076"/>
                </a:cubicBezTo>
                <a:cubicBezTo>
                  <a:pt x="1980201" y="3212559"/>
                  <a:pt x="1963312" y="3261562"/>
                  <a:pt x="1966748" y="3258189"/>
                </a:cubicBezTo>
                <a:cubicBezTo>
                  <a:pt x="1963516" y="3269026"/>
                  <a:pt x="1949781" y="3304322"/>
                  <a:pt x="1946156" y="3300805"/>
                </a:cubicBezTo>
                <a:cubicBezTo>
                  <a:pt x="1941927" y="3296703"/>
                  <a:pt x="1955285" y="3247627"/>
                  <a:pt x="1959105" y="3236802"/>
                </a:cubicBezTo>
                <a:cubicBezTo>
                  <a:pt x="1958916" y="3229913"/>
                  <a:pt x="1982851" y="3180481"/>
                  <a:pt x="1975013" y="3173434"/>
                </a:cubicBezTo>
                <a:cubicBezTo>
                  <a:pt x="1971482" y="3173361"/>
                  <a:pt x="1951550" y="3240092"/>
                  <a:pt x="1954987" y="3236718"/>
                </a:cubicBezTo>
                <a:cubicBezTo>
                  <a:pt x="1948019" y="3240019"/>
                  <a:pt x="1936651" y="3232902"/>
                  <a:pt x="1944096" y="3225594"/>
                </a:cubicBezTo>
                <a:cubicBezTo>
                  <a:pt x="1933215" y="3236274"/>
                  <a:pt x="1944002" y="3222149"/>
                  <a:pt x="1936950" y="3243810"/>
                </a:cubicBezTo>
                <a:cubicBezTo>
                  <a:pt x="1927128" y="3271727"/>
                  <a:pt x="1926547" y="3250484"/>
                  <a:pt x="1926547" y="3250484"/>
                </a:cubicBezTo>
                <a:cubicBezTo>
                  <a:pt x="1926154" y="3236130"/>
                  <a:pt x="1939395" y="3204267"/>
                  <a:pt x="1939207" y="3197377"/>
                </a:cubicBezTo>
                <a:cubicBezTo>
                  <a:pt x="1939207" y="3197377"/>
                  <a:pt x="1932052" y="3193789"/>
                  <a:pt x="1924881" y="3189626"/>
                </a:cubicBezTo>
                <a:cubicBezTo>
                  <a:pt x="1928128" y="3179365"/>
                  <a:pt x="1934702" y="3161709"/>
                  <a:pt x="1934702" y="3161709"/>
                </a:cubicBezTo>
                <a:cubicBezTo>
                  <a:pt x="1927342" y="3150658"/>
                  <a:pt x="1924503" y="3175847"/>
                  <a:pt x="1924503" y="3175847"/>
                </a:cubicBezTo>
                <a:cubicBezTo>
                  <a:pt x="1917137" y="3186025"/>
                  <a:pt x="1892904" y="3224550"/>
                  <a:pt x="1896436" y="3224622"/>
                </a:cubicBezTo>
                <a:cubicBezTo>
                  <a:pt x="1885749" y="3220962"/>
                  <a:pt x="1899289" y="3200006"/>
                  <a:pt x="1906357" y="3178920"/>
                </a:cubicBezTo>
                <a:cubicBezTo>
                  <a:pt x="1909494" y="3164638"/>
                  <a:pt x="1926084" y="3104726"/>
                  <a:pt x="1908708" y="3135931"/>
                </a:cubicBezTo>
                <a:cubicBezTo>
                  <a:pt x="1902039" y="3150140"/>
                  <a:pt x="1898315" y="3164410"/>
                  <a:pt x="1891741" y="3182065"/>
                </a:cubicBezTo>
                <a:cubicBezTo>
                  <a:pt x="1867705" y="3249284"/>
                  <a:pt x="1860834" y="3256029"/>
                  <a:pt x="1840729" y="3316443"/>
                </a:cubicBezTo>
                <a:cubicBezTo>
                  <a:pt x="1837387" y="3323261"/>
                  <a:pt x="1817376" y="3387119"/>
                  <a:pt x="1820121" y="3358485"/>
                </a:cubicBezTo>
                <a:cubicBezTo>
                  <a:pt x="1823070" y="3337314"/>
                  <a:pt x="1843663" y="3294699"/>
                  <a:pt x="1846814" y="3280990"/>
                </a:cubicBezTo>
                <a:cubicBezTo>
                  <a:pt x="1860252" y="3234786"/>
                  <a:pt x="1870064" y="3185065"/>
                  <a:pt x="1876056" y="3146168"/>
                </a:cubicBezTo>
                <a:cubicBezTo>
                  <a:pt x="1886167" y="3107355"/>
                  <a:pt x="1862226" y="3178020"/>
                  <a:pt x="1855071" y="3174431"/>
                </a:cubicBezTo>
                <a:cubicBezTo>
                  <a:pt x="1851246" y="3174353"/>
                  <a:pt x="1858678" y="3145096"/>
                  <a:pt x="1864393" y="3120252"/>
                </a:cubicBezTo>
                <a:lnTo>
                  <a:pt x="1864926" y="3117806"/>
                </a:lnTo>
                <a:lnTo>
                  <a:pt x="1865206" y="3117308"/>
                </a:lnTo>
                <a:cubicBezTo>
                  <a:pt x="1866071" y="3115633"/>
                  <a:pt x="1866564" y="3114493"/>
                  <a:pt x="1866322" y="3114445"/>
                </a:cubicBezTo>
                <a:lnTo>
                  <a:pt x="1865442" y="3115433"/>
                </a:lnTo>
                <a:lnTo>
                  <a:pt x="1868155" y="3102971"/>
                </a:lnTo>
                <a:cubicBezTo>
                  <a:pt x="1871189" y="3087567"/>
                  <a:pt x="1871434" y="3079368"/>
                  <a:pt x="1863415" y="3092546"/>
                </a:cubicBezTo>
                <a:cubicBezTo>
                  <a:pt x="1861798" y="3097965"/>
                  <a:pt x="1855128" y="3117481"/>
                  <a:pt x="1847981" y="3135625"/>
                </a:cubicBezTo>
                <a:lnTo>
                  <a:pt x="1840748" y="3152315"/>
                </a:lnTo>
                <a:lnTo>
                  <a:pt x="1832262" y="3164167"/>
                </a:lnTo>
                <a:lnTo>
                  <a:pt x="1829690" y="3167480"/>
                </a:lnTo>
                <a:lnTo>
                  <a:pt x="1829963" y="3166646"/>
                </a:lnTo>
                <a:lnTo>
                  <a:pt x="1832187" y="3159731"/>
                </a:lnTo>
                <a:lnTo>
                  <a:pt x="1838054" y="3151076"/>
                </a:lnTo>
                <a:cubicBezTo>
                  <a:pt x="1843040" y="3144937"/>
                  <a:pt x="1849985" y="3134920"/>
                  <a:pt x="1841504" y="3140676"/>
                </a:cubicBezTo>
                <a:lnTo>
                  <a:pt x="1836657" y="3146107"/>
                </a:lnTo>
                <a:lnTo>
                  <a:pt x="1841903" y="3131017"/>
                </a:lnTo>
                <a:cubicBezTo>
                  <a:pt x="1846329" y="3118410"/>
                  <a:pt x="1850859" y="3105472"/>
                  <a:pt x="1854461" y="3093409"/>
                </a:cubicBezTo>
                <a:cubicBezTo>
                  <a:pt x="1857957" y="3080536"/>
                  <a:pt x="1851818" y="3096157"/>
                  <a:pt x="1850212" y="3100475"/>
                </a:cubicBezTo>
                <a:cubicBezTo>
                  <a:pt x="1845046" y="3115901"/>
                  <a:pt x="1838637" y="3130722"/>
                  <a:pt x="1833263" y="3144528"/>
                </a:cubicBezTo>
                <a:cubicBezTo>
                  <a:pt x="1828564" y="3155842"/>
                  <a:pt x="1830904" y="3143038"/>
                  <a:pt x="1832387" y="3137776"/>
                </a:cubicBezTo>
                <a:cubicBezTo>
                  <a:pt x="1838828" y="3115465"/>
                  <a:pt x="1846486" y="3094850"/>
                  <a:pt x="1854680" y="3070662"/>
                </a:cubicBezTo>
                <a:cubicBezTo>
                  <a:pt x="1856947" y="3063718"/>
                  <a:pt x="1848057" y="3076104"/>
                  <a:pt x="1849214" y="3076033"/>
                </a:cubicBezTo>
                <a:cubicBezTo>
                  <a:pt x="1839215" y="3095294"/>
                  <a:pt x="1838408" y="3112223"/>
                  <a:pt x="1828497" y="3132158"/>
                </a:cubicBezTo>
                <a:cubicBezTo>
                  <a:pt x="1833945" y="3109909"/>
                  <a:pt x="1842368" y="3087478"/>
                  <a:pt x="1850668" y="3064101"/>
                </a:cubicBezTo>
                <a:cubicBezTo>
                  <a:pt x="1850563" y="3063290"/>
                  <a:pt x="1855863" y="3055343"/>
                  <a:pt x="1852723" y="3055535"/>
                </a:cubicBezTo>
                <a:cubicBezTo>
                  <a:pt x="1851731" y="3055595"/>
                  <a:pt x="1848474" y="3062602"/>
                  <a:pt x="1850126" y="3059913"/>
                </a:cubicBezTo>
                <a:cubicBezTo>
                  <a:pt x="1846087" y="3068601"/>
                  <a:pt x="1842711" y="3082420"/>
                  <a:pt x="1837664" y="3091032"/>
                </a:cubicBezTo>
                <a:cubicBezTo>
                  <a:pt x="1836118" y="3094530"/>
                  <a:pt x="1833205" y="3096477"/>
                  <a:pt x="1832529" y="3098969"/>
                </a:cubicBezTo>
                <a:cubicBezTo>
                  <a:pt x="1828490" y="3107657"/>
                  <a:pt x="1827653" y="3117917"/>
                  <a:pt x="1822622" y="3126664"/>
                </a:cubicBezTo>
                <a:cubicBezTo>
                  <a:pt x="1823897" y="3119780"/>
                  <a:pt x="1825443" y="3116283"/>
                  <a:pt x="1826674" y="3110353"/>
                </a:cubicBezTo>
                <a:cubicBezTo>
                  <a:pt x="1825892" y="3112036"/>
                  <a:pt x="1833205" y="3096477"/>
                  <a:pt x="1831987" y="3094783"/>
                </a:cubicBezTo>
                <a:cubicBezTo>
                  <a:pt x="1829733" y="3094103"/>
                  <a:pt x="1824242" y="3114722"/>
                  <a:pt x="1823459" y="3116403"/>
                </a:cubicBezTo>
                <a:cubicBezTo>
                  <a:pt x="1820188" y="3127154"/>
                  <a:pt x="1817403" y="3135560"/>
                  <a:pt x="1814507" y="3144074"/>
                </a:cubicBezTo>
                <a:lnTo>
                  <a:pt x="1814269" y="3144776"/>
                </a:lnTo>
                <a:lnTo>
                  <a:pt x="1814084" y="3138019"/>
                </a:lnTo>
                <a:lnTo>
                  <a:pt x="1812673" y="3140837"/>
                </a:lnTo>
                <a:lnTo>
                  <a:pt x="1820892" y="3113293"/>
                </a:lnTo>
                <a:cubicBezTo>
                  <a:pt x="1818429" y="3125151"/>
                  <a:pt x="1823699" y="3110535"/>
                  <a:pt x="1821612" y="3109846"/>
                </a:cubicBezTo>
                <a:cubicBezTo>
                  <a:pt x="1818367" y="3109227"/>
                  <a:pt x="1812918" y="3131477"/>
                  <a:pt x="1812137" y="3133159"/>
                </a:cubicBezTo>
                <a:lnTo>
                  <a:pt x="1804123" y="3159435"/>
                </a:lnTo>
                <a:lnTo>
                  <a:pt x="1801742" y="3165167"/>
                </a:lnTo>
                <a:cubicBezTo>
                  <a:pt x="1798285" y="3173129"/>
                  <a:pt x="1796570" y="3174959"/>
                  <a:pt x="1799861" y="3155516"/>
                </a:cubicBezTo>
                <a:cubicBezTo>
                  <a:pt x="1801111" y="3150163"/>
                  <a:pt x="1801935" y="3146369"/>
                  <a:pt x="1802407" y="3143870"/>
                </a:cubicBezTo>
                <a:lnTo>
                  <a:pt x="1802579" y="3142349"/>
                </a:lnTo>
                <a:lnTo>
                  <a:pt x="1802871" y="3141348"/>
                </a:lnTo>
                <a:cubicBezTo>
                  <a:pt x="1802871" y="3141348"/>
                  <a:pt x="1806670" y="3138530"/>
                  <a:pt x="1804477" y="3137030"/>
                </a:cubicBezTo>
                <a:cubicBezTo>
                  <a:pt x="1803215" y="3136290"/>
                  <a:pt x="1799492" y="3147408"/>
                  <a:pt x="1801879" y="3141409"/>
                </a:cubicBezTo>
                <a:lnTo>
                  <a:pt x="1800278" y="3146422"/>
                </a:lnTo>
                <a:lnTo>
                  <a:pt x="1799173" y="3149191"/>
                </a:lnTo>
                <a:cubicBezTo>
                  <a:pt x="1797236" y="3154961"/>
                  <a:pt x="1794784" y="3162729"/>
                  <a:pt x="1792411" y="3170374"/>
                </a:cubicBezTo>
                <a:lnTo>
                  <a:pt x="1790064" y="3178006"/>
                </a:lnTo>
                <a:lnTo>
                  <a:pt x="1780245" y="3205895"/>
                </a:lnTo>
                <a:cubicBezTo>
                  <a:pt x="1783668" y="3184722"/>
                  <a:pt x="1794793" y="3158721"/>
                  <a:pt x="1801110" y="3135466"/>
                </a:cubicBezTo>
                <a:cubicBezTo>
                  <a:pt x="1801892" y="3133785"/>
                  <a:pt x="1803947" y="3125219"/>
                  <a:pt x="1801799" y="3125350"/>
                </a:cubicBezTo>
                <a:lnTo>
                  <a:pt x="1797970" y="3135658"/>
                </a:lnTo>
                <a:cubicBezTo>
                  <a:pt x="1795150" y="3146040"/>
                  <a:pt x="1791592" y="3157148"/>
                  <a:pt x="1787675" y="3166780"/>
                </a:cubicBezTo>
                <a:cubicBezTo>
                  <a:pt x="1789648" y="3158219"/>
                  <a:pt x="1792349" y="3149171"/>
                  <a:pt x="1795259" y="3139805"/>
                </a:cubicBezTo>
                <a:cubicBezTo>
                  <a:pt x="1798168" y="3130439"/>
                  <a:pt x="1801288" y="3120753"/>
                  <a:pt x="1804095" y="3110916"/>
                </a:cubicBezTo>
                <a:cubicBezTo>
                  <a:pt x="1810067" y="3092718"/>
                  <a:pt x="1818040" y="3074535"/>
                  <a:pt x="1822979" y="3057353"/>
                </a:cubicBezTo>
                <a:cubicBezTo>
                  <a:pt x="1825530" y="3048757"/>
                  <a:pt x="1828262" y="3039945"/>
                  <a:pt x="1831504" y="3031205"/>
                </a:cubicBezTo>
                <a:lnTo>
                  <a:pt x="1833675" y="3026380"/>
                </a:lnTo>
                <a:lnTo>
                  <a:pt x="1827019" y="3046551"/>
                </a:lnTo>
                <a:cubicBezTo>
                  <a:pt x="1824456" y="3054526"/>
                  <a:pt x="1821985" y="3062369"/>
                  <a:pt x="1819587" y="3069900"/>
                </a:cubicBezTo>
                <a:cubicBezTo>
                  <a:pt x="1818250" y="3075019"/>
                  <a:pt x="1815985" y="3081965"/>
                  <a:pt x="1815308" y="3084455"/>
                </a:cubicBezTo>
                <a:cubicBezTo>
                  <a:pt x="1815746" y="3087832"/>
                  <a:pt x="1817413" y="3085279"/>
                  <a:pt x="1817728" y="3087711"/>
                </a:cubicBezTo>
                <a:cubicBezTo>
                  <a:pt x="1817728" y="3087711"/>
                  <a:pt x="1818270" y="3091898"/>
                  <a:pt x="1817279" y="3091959"/>
                </a:cubicBezTo>
                <a:cubicBezTo>
                  <a:pt x="1818270" y="3091898"/>
                  <a:pt x="1822309" y="3083211"/>
                  <a:pt x="1825462" y="3075394"/>
                </a:cubicBezTo>
                <a:lnTo>
                  <a:pt x="1826170" y="3076295"/>
                </a:lnTo>
                <a:lnTo>
                  <a:pt x="1825688" y="3077152"/>
                </a:lnTo>
                <a:cubicBezTo>
                  <a:pt x="1826185" y="3077120"/>
                  <a:pt x="1826402" y="3076869"/>
                  <a:pt x="1826358" y="3076531"/>
                </a:cubicBezTo>
                <a:lnTo>
                  <a:pt x="1826170" y="3076295"/>
                </a:lnTo>
                <a:lnTo>
                  <a:pt x="1828911" y="3071428"/>
                </a:lnTo>
                <a:cubicBezTo>
                  <a:pt x="1831521" y="3065361"/>
                  <a:pt x="1832583" y="3058352"/>
                  <a:pt x="1834666" y="3051282"/>
                </a:cubicBezTo>
                <a:cubicBezTo>
                  <a:pt x="1842780" y="3029686"/>
                  <a:pt x="1850857" y="3008126"/>
                  <a:pt x="1859622" y="2987053"/>
                </a:cubicBezTo>
                <a:lnTo>
                  <a:pt x="1887617" y="2928024"/>
                </a:lnTo>
                <a:lnTo>
                  <a:pt x="1888508" y="2923951"/>
                </a:lnTo>
                <a:lnTo>
                  <a:pt x="1888882" y="2921510"/>
                </a:lnTo>
                <a:lnTo>
                  <a:pt x="1900692" y="2905093"/>
                </a:lnTo>
                <a:lnTo>
                  <a:pt x="1915670" y="2879302"/>
                </a:lnTo>
                <a:lnTo>
                  <a:pt x="1924622" y="2861638"/>
                </a:lnTo>
                <a:lnTo>
                  <a:pt x="1923541" y="2861895"/>
                </a:lnTo>
                <a:cubicBezTo>
                  <a:pt x="1922725" y="2862010"/>
                  <a:pt x="1922053" y="2862147"/>
                  <a:pt x="1921960" y="2862615"/>
                </a:cubicBezTo>
                <a:cubicBezTo>
                  <a:pt x="1918878" y="2866155"/>
                  <a:pt x="1912749" y="2878068"/>
                  <a:pt x="1908511" y="2881428"/>
                </a:cubicBezTo>
                <a:cubicBezTo>
                  <a:pt x="1906761" y="2883247"/>
                  <a:pt x="1903296" y="2882706"/>
                  <a:pt x="1903296" y="2882706"/>
                </a:cubicBezTo>
                <a:cubicBezTo>
                  <a:pt x="1903296" y="2882706"/>
                  <a:pt x="1902867" y="2883122"/>
                  <a:pt x="1902387" y="2883791"/>
                </a:cubicBezTo>
                <a:lnTo>
                  <a:pt x="1901855" y="2884937"/>
                </a:lnTo>
                <a:lnTo>
                  <a:pt x="1900547" y="2886373"/>
                </a:lnTo>
                <a:lnTo>
                  <a:pt x="1900169" y="2886358"/>
                </a:lnTo>
                <a:lnTo>
                  <a:pt x="1900083" y="2886512"/>
                </a:lnTo>
                <a:lnTo>
                  <a:pt x="1899836" y="2887153"/>
                </a:lnTo>
                <a:lnTo>
                  <a:pt x="1900547" y="2886373"/>
                </a:lnTo>
                <a:lnTo>
                  <a:pt x="1901177" y="2886398"/>
                </a:lnTo>
                <a:lnTo>
                  <a:pt x="1899467" y="2887619"/>
                </a:lnTo>
                <a:lnTo>
                  <a:pt x="1876099" y="2929535"/>
                </a:lnTo>
                <a:cubicBezTo>
                  <a:pt x="1867634" y="2944720"/>
                  <a:pt x="1859575" y="2959983"/>
                  <a:pt x="1852900" y="2975977"/>
                </a:cubicBezTo>
                <a:cubicBezTo>
                  <a:pt x="1849664" y="2983152"/>
                  <a:pt x="1846565" y="2990727"/>
                  <a:pt x="1843585" y="2998523"/>
                </a:cubicBezTo>
                <a:lnTo>
                  <a:pt x="1841024" y="3005635"/>
                </a:lnTo>
                <a:lnTo>
                  <a:pt x="1840312" y="3006810"/>
                </a:lnTo>
                <a:cubicBezTo>
                  <a:pt x="1838072" y="3010980"/>
                  <a:pt x="1835890" y="3015759"/>
                  <a:pt x="1833920" y="3019436"/>
                </a:cubicBezTo>
                <a:lnTo>
                  <a:pt x="1832989" y="3020936"/>
                </a:lnTo>
                <a:lnTo>
                  <a:pt x="1839311" y="3003342"/>
                </a:lnTo>
                <a:cubicBezTo>
                  <a:pt x="1842313" y="2995351"/>
                  <a:pt x="1845527" y="2987215"/>
                  <a:pt x="1849101" y="2978796"/>
                </a:cubicBezTo>
                <a:cubicBezTo>
                  <a:pt x="1856952" y="2959667"/>
                  <a:pt x="1864475" y="2945730"/>
                  <a:pt x="1874327" y="2926614"/>
                </a:cubicBezTo>
                <a:cubicBezTo>
                  <a:pt x="1879251" y="2917057"/>
                  <a:pt x="1887329" y="2899682"/>
                  <a:pt x="1894280" y="2889048"/>
                </a:cubicBezTo>
                <a:cubicBezTo>
                  <a:pt x="1894176" y="2888237"/>
                  <a:pt x="1902137" y="2877677"/>
                  <a:pt x="1903127" y="2877618"/>
                </a:cubicBezTo>
                <a:lnTo>
                  <a:pt x="1902664" y="2879589"/>
                </a:lnTo>
                <a:lnTo>
                  <a:pt x="1909266" y="2870608"/>
                </a:lnTo>
                <a:cubicBezTo>
                  <a:pt x="1909450" y="2869672"/>
                  <a:pt x="1908883" y="2866527"/>
                  <a:pt x="1909068" y="2865591"/>
                </a:cubicBezTo>
                <a:cubicBezTo>
                  <a:pt x="1911366" y="2859998"/>
                  <a:pt x="1915230" y="2853522"/>
                  <a:pt x="1919054" y="2846237"/>
                </a:cubicBezTo>
                <a:cubicBezTo>
                  <a:pt x="1920796" y="2843452"/>
                  <a:pt x="1936366" y="2820948"/>
                  <a:pt x="1936551" y="2820012"/>
                </a:cubicBezTo>
                <a:cubicBezTo>
                  <a:pt x="1935582" y="2818895"/>
                  <a:pt x="1930214" y="2820953"/>
                  <a:pt x="1928843" y="2821866"/>
                </a:cubicBezTo>
                <a:cubicBezTo>
                  <a:pt x="1927317" y="2823558"/>
                  <a:pt x="1916733" y="2839923"/>
                  <a:pt x="1922515" y="2828761"/>
                </a:cubicBezTo>
                <a:cubicBezTo>
                  <a:pt x="1928646" y="2816849"/>
                  <a:pt x="1914632" y="2837505"/>
                  <a:pt x="1912890" y="2840290"/>
                </a:cubicBezTo>
                <a:cubicBezTo>
                  <a:pt x="1907688" y="2847521"/>
                  <a:pt x="1902894" y="2853691"/>
                  <a:pt x="1901182" y="2856319"/>
                </a:cubicBezTo>
                <a:cubicBezTo>
                  <a:pt x="1890311" y="2870629"/>
                  <a:pt x="1880556" y="2884067"/>
                  <a:pt x="1871042" y="2897161"/>
                </a:cubicBezTo>
                <a:lnTo>
                  <a:pt x="1869030" y="2899880"/>
                </a:lnTo>
                <a:lnTo>
                  <a:pt x="1869428" y="2896206"/>
                </a:lnTo>
                <a:lnTo>
                  <a:pt x="1869445" y="2894915"/>
                </a:lnTo>
                <a:lnTo>
                  <a:pt x="1875412" y="2886241"/>
                </a:lnTo>
                <a:cubicBezTo>
                  <a:pt x="1879058" y="2880858"/>
                  <a:pt x="1890024" y="2868574"/>
                  <a:pt x="1890982" y="2863736"/>
                </a:cubicBezTo>
                <a:cubicBezTo>
                  <a:pt x="1891353" y="2861864"/>
                  <a:pt x="1887889" y="2861323"/>
                  <a:pt x="1887129" y="2858149"/>
                </a:cubicBezTo>
                <a:cubicBezTo>
                  <a:pt x="1886747" y="2854068"/>
                  <a:pt x="1889620" y="2852586"/>
                  <a:pt x="1893074" y="2847172"/>
                </a:cubicBezTo>
                <a:cubicBezTo>
                  <a:pt x="1895186" y="2842515"/>
                  <a:pt x="1895959" y="2838614"/>
                  <a:pt x="1897701" y="2835830"/>
                </a:cubicBezTo>
                <a:cubicBezTo>
                  <a:pt x="1904985" y="2824098"/>
                  <a:pt x="1911900" y="2814238"/>
                  <a:pt x="1919402" y="2801412"/>
                </a:cubicBezTo>
                <a:cubicBezTo>
                  <a:pt x="1919402" y="2801412"/>
                  <a:pt x="1928625" y="2791913"/>
                  <a:pt x="1926500" y="2790616"/>
                </a:cubicBezTo>
                <a:cubicBezTo>
                  <a:pt x="1925934" y="2789965"/>
                  <a:pt x="1923441" y="2793034"/>
                  <a:pt x="1921546" y="2795594"/>
                </a:cubicBezTo>
                <a:lnTo>
                  <a:pt x="1920143" y="2797569"/>
                </a:lnTo>
                <a:lnTo>
                  <a:pt x="1920174" y="2797512"/>
                </a:lnTo>
                <a:lnTo>
                  <a:pt x="1919907" y="2797901"/>
                </a:lnTo>
                <a:lnTo>
                  <a:pt x="1919465" y="2798522"/>
                </a:lnTo>
                <a:cubicBezTo>
                  <a:pt x="1919298" y="2798770"/>
                  <a:pt x="1919248" y="2798854"/>
                  <a:pt x="1919353" y="2798708"/>
                </a:cubicBezTo>
                <a:lnTo>
                  <a:pt x="1919907" y="2797901"/>
                </a:lnTo>
                <a:lnTo>
                  <a:pt x="1920143" y="2797569"/>
                </a:lnTo>
                <a:lnTo>
                  <a:pt x="1911216" y="2813929"/>
                </a:lnTo>
                <a:cubicBezTo>
                  <a:pt x="1908118" y="2819559"/>
                  <a:pt x="1904989" y="2824581"/>
                  <a:pt x="1902089" y="2826702"/>
                </a:cubicBezTo>
                <a:cubicBezTo>
                  <a:pt x="1900563" y="2828394"/>
                  <a:pt x="1898061" y="2828004"/>
                  <a:pt x="1896721" y="2828761"/>
                </a:cubicBezTo>
                <a:cubicBezTo>
                  <a:pt x="1895164" y="2830609"/>
                  <a:pt x="1893081" y="2835110"/>
                  <a:pt x="1889807" y="2838620"/>
                </a:cubicBezTo>
                <a:cubicBezTo>
                  <a:pt x="1888064" y="2841405"/>
                  <a:pt x="1878254" y="2853870"/>
                  <a:pt x="1882479" y="2844555"/>
                </a:cubicBezTo>
                <a:cubicBezTo>
                  <a:pt x="1884810" y="2838807"/>
                  <a:pt x="1890951" y="2832847"/>
                  <a:pt x="1892661" y="2830218"/>
                </a:cubicBezTo>
                <a:cubicBezTo>
                  <a:pt x="1894597" y="2827464"/>
                  <a:pt x="1893836" y="2824289"/>
                  <a:pt x="1894022" y="2823353"/>
                </a:cubicBezTo>
                <a:cubicBezTo>
                  <a:pt x="1895740" y="2821691"/>
                  <a:pt x="1897111" y="2820779"/>
                  <a:pt x="1898822" y="2818150"/>
                </a:cubicBezTo>
                <a:cubicBezTo>
                  <a:pt x="1899007" y="2817215"/>
                  <a:pt x="1899781" y="2813313"/>
                  <a:pt x="1900151" y="2811440"/>
                </a:cubicBezTo>
                <a:cubicBezTo>
                  <a:pt x="1901708" y="2809592"/>
                  <a:pt x="1905756" y="2802180"/>
                  <a:pt x="1909395" y="2795831"/>
                </a:cubicBezTo>
                <a:cubicBezTo>
                  <a:pt x="1913034" y="2789481"/>
                  <a:pt x="1922278" y="2773873"/>
                  <a:pt x="1913992" y="2784645"/>
                </a:cubicBezTo>
                <a:cubicBezTo>
                  <a:pt x="1905924" y="2794325"/>
                  <a:pt x="1899770" y="2807359"/>
                  <a:pt x="1892855" y="2817220"/>
                </a:cubicBezTo>
                <a:cubicBezTo>
                  <a:pt x="1890068" y="2821772"/>
                  <a:pt x="1886704" y="2826234"/>
                  <a:pt x="1883220" y="2830677"/>
                </a:cubicBezTo>
                <a:lnTo>
                  <a:pt x="1880649" y="2833989"/>
                </a:lnTo>
                <a:lnTo>
                  <a:pt x="1880920" y="2833157"/>
                </a:lnTo>
                <a:lnTo>
                  <a:pt x="1883145" y="2826240"/>
                </a:lnTo>
                <a:lnTo>
                  <a:pt x="1889013" y="2817586"/>
                </a:lnTo>
                <a:cubicBezTo>
                  <a:pt x="1894000" y="2811446"/>
                  <a:pt x="1900944" y="2801430"/>
                  <a:pt x="1892462" y="2807186"/>
                </a:cubicBezTo>
                <a:lnTo>
                  <a:pt x="1887616" y="2812618"/>
                </a:lnTo>
                <a:lnTo>
                  <a:pt x="1892861" y="2797526"/>
                </a:lnTo>
                <a:cubicBezTo>
                  <a:pt x="1897288" y="2784919"/>
                  <a:pt x="1901817" y="2771982"/>
                  <a:pt x="1905419" y="2759919"/>
                </a:cubicBezTo>
                <a:cubicBezTo>
                  <a:pt x="1908916" y="2747045"/>
                  <a:pt x="1902776" y="2762667"/>
                  <a:pt x="1901171" y="2766985"/>
                </a:cubicBezTo>
                <a:cubicBezTo>
                  <a:pt x="1896005" y="2782410"/>
                  <a:pt x="1889595" y="2797233"/>
                  <a:pt x="1884220" y="2811039"/>
                </a:cubicBezTo>
                <a:cubicBezTo>
                  <a:pt x="1879522" y="2822352"/>
                  <a:pt x="1881862" y="2809548"/>
                  <a:pt x="1883346" y="2804285"/>
                </a:cubicBezTo>
                <a:cubicBezTo>
                  <a:pt x="1889786" y="2781975"/>
                  <a:pt x="1897444" y="2761359"/>
                  <a:pt x="1905639" y="2737172"/>
                </a:cubicBezTo>
                <a:cubicBezTo>
                  <a:pt x="1907905" y="2730226"/>
                  <a:pt x="1899015" y="2742614"/>
                  <a:pt x="1900171" y="2742543"/>
                </a:cubicBezTo>
                <a:cubicBezTo>
                  <a:pt x="1890173" y="2761803"/>
                  <a:pt x="1889366" y="2778733"/>
                  <a:pt x="1879455" y="2798669"/>
                </a:cubicBezTo>
                <a:cubicBezTo>
                  <a:pt x="1884903" y="2776419"/>
                  <a:pt x="1893326" y="2753988"/>
                  <a:pt x="1901625" y="2730610"/>
                </a:cubicBezTo>
                <a:cubicBezTo>
                  <a:pt x="1901520" y="2729801"/>
                  <a:pt x="1906821" y="2721853"/>
                  <a:pt x="1903682" y="2722045"/>
                </a:cubicBezTo>
                <a:cubicBezTo>
                  <a:pt x="1902690" y="2722106"/>
                  <a:pt x="1899433" y="2729111"/>
                  <a:pt x="1901084" y="2726424"/>
                </a:cubicBezTo>
                <a:cubicBezTo>
                  <a:pt x="1897045" y="2735110"/>
                  <a:pt x="1893670" y="2748930"/>
                  <a:pt x="1888622" y="2757542"/>
                </a:cubicBezTo>
                <a:cubicBezTo>
                  <a:pt x="1887077" y="2761040"/>
                  <a:pt x="1884164" y="2762987"/>
                  <a:pt x="1883487" y="2765479"/>
                </a:cubicBezTo>
                <a:cubicBezTo>
                  <a:pt x="1879448" y="2774166"/>
                  <a:pt x="1878612" y="2784426"/>
                  <a:pt x="1873581" y="2793174"/>
                </a:cubicBezTo>
                <a:cubicBezTo>
                  <a:pt x="1874855" y="2786290"/>
                  <a:pt x="1876401" y="2782792"/>
                  <a:pt x="1877633" y="2776863"/>
                </a:cubicBezTo>
                <a:cubicBezTo>
                  <a:pt x="1876851" y="2778544"/>
                  <a:pt x="1884164" y="2762987"/>
                  <a:pt x="1882945" y="2761292"/>
                </a:cubicBezTo>
                <a:cubicBezTo>
                  <a:pt x="1880692" y="2760613"/>
                  <a:pt x="1875200" y="2781232"/>
                  <a:pt x="1874418" y="2782914"/>
                </a:cubicBezTo>
                <a:cubicBezTo>
                  <a:pt x="1867873" y="2804413"/>
                  <a:pt x="1863279" y="2816538"/>
                  <a:pt x="1855850" y="2838908"/>
                </a:cubicBezTo>
                <a:cubicBezTo>
                  <a:pt x="1855850" y="2838908"/>
                  <a:pt x="1854230" y="2850851"/>
                  <a:pt x="1850881" y="2849422"/>
                </a:cubicBezTo>
                <a:cubicBezTo>
                  <a:pt x="1849663" y="2847727"/>
                  <a:pt x="1856853" y="2831223"/>
                  <a:pt x="1856747" y="2830414"/>
                </a:cubicBezTo>
                <a:cubicBezTo>
                  <a:pt x="1861852" y="2813221"/>
                  <a:pt x="1867017" y="2797796"/>
                  <a:pt x="1871850" y="2779803"/>
                </a:cubicBezTo>
                <a:cubicBezTo>
                  <a:pt x="1869387" y="2791661"/>
                  <a:pt x="1874658" y="2777045"/>
                  <a:pt x="1872570" y="2776357"/>
                </a:cubicBezTo>
                <a:cubicBezTo>
                  <a:pt x="1869325" y="2775738"/>
                  <a:pt x="1863877" y="2797987"/>
                  <a:pt x="1863095" y="2799669"/>
                </a:cubicBezTo>
                <a:cubicBezTo>
                  <a:pt x="1857375" y="2818531"/>
                  <a:pt x="1850621" y="2838411"/>
                  <a:pt x="1844270" y="2861397"/>
                </a:cubicBezTo>
                <a:cubicBezTo>
                  <a:pt x="1844270" y="2861397"/>
                  <a:pt x="1840668" y="2873459"/>
                  <a:pt x="1839361" y="2871089"/>
                </a:cubicBezTo>
                <a:lnTo>
                  <a:pt x="1840212" y="2867788"/>
                </a:lnTo>
                <a:lnTo>
                  <a:pt x="1842763" y="2863617"/>
                </a:lnTo>
                <a:cubicBezTo>
                  <a:pt x="1843700" y="2861953"/>
                  <a:pt x="1844349" y="2860587"/>
                  <a:pt x="1844404" y="2859892"/>
                </a:cubicBezTo>
                <a:lnTo>
                  <a:pt x="1842577" y="2860178"/>
                </a:lnTo>
                <a:lnTo>
                  <a:pt x="1842963" y="2859026"/>
                </a:lnTo>
                <a:cubicBezTo>
                  <a:pt x="1843173" y="2860647"/>
                  <a:pt x="1847575" y="2847037"/>
                  <a:pt x="1844434" y="2847230"/>
                </a:cubicBezTo>
                <a:cubicBezTo>
                  <a:pt x="1843443" y="2847289"/>
                  <a:pt x="1840033" y="2860838"/>
                  <a:pt x="1839374" y="2863465"/>
                </a:cubicBezTo>
                <a:lnTo>
                  <a:pt x="1839027" y="2864472"/>
                </a:lnTo>
                <a:lnTo>
                  <a:pt x="1838931" y="2864591"/>
                </a:lnTo>
                <a:lnTo>
                  <a:pt x="1837069" y="2867493"/>
                </a:lnTo>
                <a:lnTo>
                  <a:pt x="1843278" y="2844083"/>
                </a:lnTo>
                <a:cubicBezTo>
                  <a:pt x="1846668" y="2832322"/>
                  <a:pt x="1850279" y="2820326"/>
                  <a:pt x="1853829" y="2807857"/>
                </a:cubicBezTo>
                <a:cubicBezTo>
                  <a:pt x="1853829" y="2807857"/>
                  <a:pt x="1857627" y="2805039"/>
                  <a:pt x="1855436" y="2803540"/>
                </a:cubicBezTo>
                <a:cubicBezTo>
                  <a:pt x="1854174" y="2802800"/>
                  <a:pt x="1850450" y="2813918"/>
                  <a:pt x="1852837" y="2807919"/>
                </a:cubicBezTo>
                <a:cubicBezTo>
                  <a:pt x="1845091" y="2827858"/>
                  <a:pt x="1840064" y="2853349"/>
                  <a:pt x="1831204" y="2872406"/>
                </a:cubicBezTo>
                <a:cubicBezTo>
                  <a:pt x="1834626" y="2851231"/>
                  <a:pt x="1845751" y="2825231"/>
                  <a:pt x="1852068" y="2801975"/>
                </a:cubicBezTo>
                <a:cubicBezTo>
                  <a:pt x="1852849" y="2800295"/>
                  <a:pt x="1854906" y="2791728"/>
                  <a:pt x="1852758" y="2791860"/>
                </a:cubicBezTo>
                <a:lnTo>
                  <a:pt x="1848929" y="2802167"/>
                </a:lnTo>
                <a:cubicBezTo>
                  <a:pt x="1846109" y="2812549"/>
                  <a:pt x="1842550" y="2823658"/>
                  <a:pt x="1838633" y="2833290"/>
                </a:cubicBezTo>
                <a:cubicBezTo>
                  <a:pt x="1840606" y="2824729"/>
                  <a:pt x="1843308" y="2815681"/>
                  <a:pt x="1846217" y="2806315"/>
                </a:cubicBezTo>
                <a:cubicBezTo>
                  <a:pt x="1849128" y="2796948"/>
                  <a:pt x="1852246" y="2787263"/>
                  <a:pt x="1855054" y="2777426"/>
                </a:cubicBezTo>
                <a:cubicBezTo>
                  <a:pt x="1861025" y="2759228"/>
                  <a:pt x="1868999" y="2741044"/>
                  <a:pt x="1873937" y="2723863"/>
                </a:cubicBezTo>
                <a:cubicBezTo>
                  <a:pt x="1876488" y="2715266"/>
                  <a:pt x="1879221" y="2706455"/>
                  <a:pt x="1882461" y="2697715"/>
                </a:cubicBezTo>
                <a:lnTo>
                  <a:pt x="1884633" y="2692890"/>
                </a:lnTo>
                <a:lnTo>
                  <a:pt x="1877977" y="2713061"/>
                </a:lnTo>
                <a:cubicBezTo>
                  <a:pt x="1875416" y="2721036"/>
                  <a:pt x="1872943" y="2728879"/>
                  <a:pt x="1870545" y="2736410"/>
                </a:cubicBezTo>
                <a:cubicBezTo>
                  <a:pt x="1869209" y="2741529"/>
                  <a:pt x="1866944" y="2748474"/>
                  <a:pt x="1866267" y="2750965"/>
                </a:cubicBezTo>
                <a:cubicBezTo>
                  <a:pt x="1866703" y="2754342"/>
                  <a:pt x="1868372" y="2751790"/>
                  <a:pt x="1868686" y="2754221"/>
                </a:cubicBezTo>
                <a:cubicBezTo>
                  <a:pt x="1868686" y="2754221"/>
                  <a:pt x="1869228" y="2758408"/>
                  <a:pt x="1868237" y="2758469"/>
                </a:cubicBezTo>
                <a:cubicBezTo>
                  <a:pt x="1869228" y="2758408"/>
                  <a:pt x="1873267" y="2749721"/>
                  <a:pt x="1876419" y="2741905"/>
                </a:cubicBezTo>
                <a:lnTo>
                  <a:pt x="1877129" y="2742805"/>
                </a:lnTo>
                <a:lnTo>
                  <a:pt x="1876646" y="2743661"/>
                </a:lnTo>
                <a:cubicBezTo>
                  <a:pt x="1877143" y="2743631"/>
                  <a:pt x="1877359" y="2743379"/>
                  <a:pt x="1877315" y="2743041"/>
                </a:cubicBezTo>
                <a:lnTo>
                  <a:pt x="1877129" y="2742805"/>
                </a:lnTo>
                <a:lnTo>
                  <a:pt x="1879870" y="2737938"/>
                </a:lnTo>
                <a:cubicBezTo>
                  <a:pt x="1882480" y="2731870"/>
                  <a:pt x="1883542" y="2724862"/>
                  <a:pt x="1885624" y="2717792"/>
                </a:cubicBezTo>
                <a:cubicBezTo>
                  <a:pt x="1893739" y="2696196"/>
                  <a:pt x="1901815" y="2674636"/>
                  <a:pt x="1910579" y="2653562"/>
                </a:cubicBezTo>
                <a:lnTo>
                  <a:pt x="1917936" y="2638051"/>
                </a:lnTo>
                <a:lnTo>
                  <a:pt x="1890235" y="2675365"/>
                </a:lnTo>
                <a:lnTo>
                  <a:pt x="1884878" y="2685945"/>
                </a:lnTo>
                <a:lnTo>
                  <a:pt x="1883947" y="2687446"/>
                </a:lnTo>
                <a:lnTo>
                  <a:pt x="1886621" y="2680003"/>
                </a:lnTo>
                <a:lnTo>
                  <a:pt x="1805625" y="2782631"/>
                </a:lnTo>
                <a:cubicBezTo>
                  <a:pt x="1777652" y="2818590"/>
                  <a:pt x="1750165" y="2855240"/>
                  <a:pt x="1724656" y="2893035"/>
                </a:cubicBezTo>
                <a:cubicBezTo>
                  <a:pt x="1693168" y="2942716"/>
                  <a:pt x="1660764" y="2993425"/>
                  <a:pt x="1628029" y="3045440"/>
                </a:cubicBezTo>
                <a:lnTo>
                  <a:pt x="1595736" y="3097915"/>
                </a:lnTo>
                <a:lnTo>
                  <a:pt x="1597451" y="3087122"/>
                </a:lnTo>
                <a:cubicBezTo>
                  <a:pt x="1594731" y="3089792"/>
                  <a:pt x="1591439" y="3095750"/>
                  <a:pt x="1587927" y="3103407"/>
                </a:cubicBezTo>
                <a:lnTo>
                  <a:pt x="1579119" y="3124915"/>
                </a:lnTo>
                <a:lnTo>
                  <a:pt x="1553683" y="3166246"/>
                </a:lnTo>
                <a:lnTo>
                  <a:pt x="1555858" y="3157425"/>
                </a:lnTo>
                <a:lnTo>
                  <a:pt x="1548507" y="3174656"/>
                </a:lnTo>
                <a:lnTo>
                  <a:pt x="1529413" y="3205683"/>
                </a:lnTo>
                <a:lnTo>
                  <a:pt x="1483105" y="3285336"/>
                </a:lnTo>
                <a:lnTo>
                  <a:pt x="1480883" y="3288656"/>
                </a:lnTo>
                <a:cubicBezTo>
                  <a:pt x="1480883" y="3288656"/>
                  <a:pt x="1480883" y="3288656"/>
                  <a:pt x="1485248" y="3275370"/>
                </a:cubicBezTo>
                <a:lnTo>
                  <a:pt x="1485501" y="3274600"/>
                </a:lnTo>
                <a:lnTo>
                  <a:pt x="1482048" y="3279126"/>
                </a:lnTo>
                <a:cubicBezTo>
                  <a:pt x="1480519" y="3281204"/>
                  <a:pt x="1479863" y="3281655"/>
                  <a:pt x="1481894" y="3276434"/>
                </a:cubicBezTo>
                <a:cubicBezTo>
                  <a:pt x="1487276" y="3265009"/>
                  <a:pt x="1478808" y="3280108"/>
                  <a:pt x="1475644" y="3285691"/>
                </a:cubicBezTo>
                <a:lnTo>
                  <a:pt x="1474898" y="3286957"/>
                </a:lnTo>
                <a:lnTo>
                  <a:pt x="1480378" y="3266582"/>
                </a:lnTo>
                <a:lnTo>
                  <a:pt x="1503768" y="3220536"/>
                </a:lnTo>
                <a:lnTo>
                  <a:pt x="1516620" y="3194848"/>
                </a:lnTo>
                <a:lnTo>
                  <a:pt x="1518712" y="3195538"/>
                </a:lnTo>
                <a:cubicBezTo>
                  <a:pt x="1519342" y="3194776"/>
                  <a:pt x="1518812" y="3194162"/>
                  <a:pt x="1517962" y="3193905"/>
                </a:cubicBezTo>
                <a:lnTo>
                  <a:pt x="1517000" y="3194088"/>
                </a:lnTo>
                <a:lnTo>
                  <a:pt x="1536761" y="3154594"/>
                </a:lnTo>
                <a:cubicBezTo>
                  <a:pt x="1559586" y="3110114"/>
                  <a:pt x="1584522" y="3065146"/>
                  <a:pt x="1614300" y="3022978"/>
                </a:cubicBezTo>
                <a:cubicBezTo>
                  <a:pt x="1648834" y="2975076"/>
                  <a:pt x="1681154" y="2918779"/>
                  <a:pt x="1714463" y="2866886"/>
                </a:cubicBezTo>
                <a:cubicBezTo>
                  <a:pt x="1762207" y="2795972"/>
                  <a:pt x="1816854" y="2726313"/>
                  <a:pt x="1866264" y="2659646"/>
                </a:cubicBezTo>
                <a:lnTo>
                  <a:pt x="1908699" y="2605302"/>
                </a:lnTo>
                <a:lnTo>
                  <a:pt x="1914521" y="2591557"/>
                </a:lnTo>
                <a:lnTo>
                  <a:pt x="1935775" y="2554503"/>
                </a:lnTo>
                <a:cubicBezTo>
                  <a:pt x="1937322" y="2551005"/>
                  <a:pt x="1940910" y="2546565"/>
                  <a:pt x="1938704" y="2552691"/>
                </a:cubicBezTo>
                <a:cubicBezTo>
                  <a:pt x="1935326" y="2558750"/>
                  <a:pt x="1929514" y="2569179"/>
                  <a:pt x="1926916" y="2573558"/>
                </a:cubicBezTo>
                <a:lnTo>
                  <a:pt x="1913477" y="2599182"/>
                </a:lnTo>
                <a:lnTo>
                  <a:pt x="1939419" y="2565959"/>
                </a:lnTo>
                <a:lnTo>
                  <a:pt x="1941424" y="2562375"/>
                </a:lnTo>
                <a:lnTo>
                  <a:pt x="1941311" y="2560635"/>
                </a:lnTo>
                <a:cubicBezTo>
                  <a:pt x="1941380" y="2560206"/>
                  <a:pt x="1941601" y="2559988"/>
                  <a:pt x="1942097" y="2559957"/>
                </a:cubicBezTo>
                <a:lnTo>
                  <a:pt x="1942328" y="2560758"/>
                </a:lnTo>
                <a:lnTo>
                  <a:pt x="1945239" y="2555558"/>
                </a:lnTo>
                <a:lnTo>
                  <a:pt x="1948314" y="2550962"/>
                </a:lnTo>
                <a:lnTo>
                  <a:pt x="1958475" y="2519207"/>
                </a:lnTo>
                <a:cubicBezTo>
                  <a:pt x="1959257" y="2517526"/>
                  <a:pt x="1961312" y="2508959"/>
                  <a:pt x="1959164" y="2509091"/>
                </a:cubicBezTo>
                <a:lnTo>
                  <a:pt x="1955335" y="2519398"/>
                </a:lnTo>
                <a:cubicBezTo>
                  <a:pt x="1952516" y="2529781"/>
                  <a:pt x="1948957" y="2540888"/>
                  <a:pt x="1945040" y="2550521"/>
                </a:cubicBezTo>
                <a:cubicBezTo>
                  <a:pt x="1947013" y="2541960"/>
                  <a:pt x="1949715" y="2532912"/>
                  <a:pt x="1952625" y="2523546"/>
                </a:cubicBezTo>
                <a:cubicBezTo>
                  <a:pt x="1955535" y="2514179"/>
                  <a:pt x="1958653" y="2504494"/>
                  <a:pt x="1961461" y="2494657"/>
                </a:cubicBezTo>
                <a:lnTo>
                  <a:pt x="1978682" y="2445809"/>
                </a:lnTo>
                <a:lnTo>
                  <a:pt x="1977720" y="2446885"/>
                </a:lnTo>
                <a:cubicBezTo>
                  <a:pt x="1949698" y="2478321"/>
                  <a:pt x="1922205" y="2508890"/>
                  <a:pt x="1893178" y="2539911"/>
                </a:cubicBezTo>
                <a:cubicBezTo>
                  <a:pt x="1827659" y="2617070"/>
                  <a:pt x="1767060" y="2689164"/>
                  <a:pt x="1709290" y="2760426"/>
                </a:cubicBezTo>
                <a:cubicBezTo>
                  <a:pt x="1677426" y="2797191"/>
                  <a:pt x="1648725" y="2833673"/>
                  <a:pt x="1619671" y="2870258"/>
                </a:cubicBezTo>
                <a:lnTo>
                  <a:pt x="1612460" y="2878941"/>
                </a:lnTo>
                <a:lnTo>
                  <a:pt x="1525689" y="3009861"/>
                </a:lnTo>
                <a:lnTo>
                  <a:pt x="1478913" y="3086058"/>
                </a:lnTo>
                <a:lnTo>
                  <a:pt x="1485798" y="3065325"/>
                </a:lnTo>
                <a:cubicBezTo>
                  <a:pt x="1488696" y="3056392"/>
                  <a:pt x="1490585" y="3050227"/>
                  <a:pt x="1490562" y="3049365"/>
                </a:cubicBezTo>
                <a:cubicBezTo>
                  <a:pt x="1486937" y="3045848"/>
                  <a:pt x="1472511" y="3055883"/>
                  <a:pt x="1469089" y="3059829"/>
                </a:cubicBezTo>
                <a:cubicBezTo>
                  <a:pt x="1465747" y="3066647"/>
                  <a:pt x="1445737" y="3130506"/>
                  <a:pt x="1455150" y="3087663"/>
                </a:cubicBezTo>
                <a:cubicBezTo>
                  <a:pt x="1465071" y="3041959"/>
                  <a:pt x="1437883" y="3122887"/>
                  <a:pt x="1434651" y="3133722"/>
                </a:cubicBezTo>
                <a:cubicBezTo>
                  <a:pt x="1424258" y="3162201"/>
                  <a:pt x="1414342" y="3186673"/>
                  <a:pt x="1411095" y="3196936"/>
                </a:cubicBezTo>
                <a:lnTo>
                  <a:pt x="1406285" y="3209661"/>
                </a:lnTo>
                <a:lnTo>
                  <a:pt x="1376631" y="3263240"/>
                </a:lnTo>
                <a:lnTo>
                  <a:pt x="1382516" y="3246901"/>
                </a:lnTo>
                <a:cubicBezTo>
                  <a:pt x="1384802" y="3239435"/>
                  <a:pt x="1386206" y="3233009"/>
                  <a:pt x="1386084" y="3228559"/>
                </a:cubicBezTo>
                <a:cubicBezTo>
                  <a:pt x="1385991" y="3225114"/>
                  <a:pt x="1383295" y="3223337"/>
                  <a:pt x="1380072" y="3221048"/>
                </a:cubicBezTo>
                <a:lnTo>
                  <a:pt x="1372423" y="3212232"/>
                </a:lnTo>
                <a:lnTo>
                  <a:pt x="1373287" y="3209741"/>
                </a:lnTo>
                <a:lnTo>
                  <a:pt x="1371432" y="3211088"/>
                </a:lnTo>
                <a:lnTo>
                  <a:pt x="1370887" y="3210461"/>
                </a:lnTo>
                <a:cubicBezTo>
                  <a:pt x="1366964" y="3196035"/>
                  <a:pt x="1374424" y="3189302"/>
                  <a:pt x="1380903" y="3168203"/>
                </a:cubicBezTo>
                <a:cubicBezTo>
                  <a:pt x="1383947" y="3150477"/>
                  <a:pt x="1383553" y="3136124"/>
                  <a:pt x="1386785" y="3125287"/>
                </a:cubicBezTo>
                <a:cubicBezTo>
                  <a:pt x="1400238" y="3079656"/>
                  <a:pt x="1413879" y="3040915"/>
                  <a:pt x="1427222" y="2991266"/>
                </a:cubicBezTo>
                <a:cubicBezTo>
                  <a:pt x="1427222" y="2991266"/>
                  <a:pt x="1447924" y="2952669"/>
                  <a:pt x="1440769" y="2949080"/>
                </a:cubicBezTo>
                <a:cubicBezTo>
                  <a:pt x="1438655" y="2947030"/>
                  <a:pt x="1433403" y="2959258"/>
                  <a:pt x="1429563" y="2969365"/>
                </a:cubicBezTo>
                <a:lnTo>
                  <a:pt x="1426770" y="2977152"/>
                </a:lnTo>
                <a:lnTo>
                  <a:pt x="1426829" y="2976913"/>
                </a:lnTo>
                <a:lnTo>
                  <a:pt x="1426299" y="2978465"/>
                </a:lnTo>
                <a:lnTo>
                  <a:pt x="1425431" y="2980883"/>
                </a:lnTo>
                <a:cubicBezTo>
                  <a:pt x="1425108" y="2981853"/>
                  <a:pt x="1425016" y="2982180"/>
                  <a:pt x="1425226" y="2981602"/>
                </a:cubicBezTo>
                <a:lnTo>
                  <a:pt x="1426299" y="2978465"/>
                </a:lnTo>
                <a:lnTo>
                  <a:pt x="1426770" y="2977152"/>
                </a:lnTo>
                <a:lnTo>
                  <a:pt x="1419310" y="3007028"/>
                </a:lnTo>
                <a:cubicBezTo>
                  <a:pt x="1411825" y="3039690"/>
                  <a:pt x="1404131" y="3076867"/>
                  <a:pt x="1393476" y="3090421"/>
                </a:cubicBezTo>
                <a:cubicBezTo>
                  <a:pt x="1390134" y="3097239"/>
                  <a:pt x="1382485" y="3097083"/>
                  <a:pt x="1379049" y="3100455"/>
                </a:cubicBezTo>
                <a:cubicBezTo>
                  <a:pt x="1375722" y="3107847"/>
                  <a:pt x="1372664" y="3124999"/>
                  <a:pt x="1365408" y="3139197"/>
                </a:cubicBezTo>
                <a:cubicBezTo>
                  <a:pt x="1362176" y="3150032"/>
                  <a:pt x="1341772" y="3199538"/>
                  <a:pt x="1347859" y="3164086"/>
                </a:cubicBezTo>
                <a:cubicBezTo>
                  <a:pt x="1350791" y="3142341"/>
                  <a:pt x="1364826" y="3117953"/>
                  <a:pt x="1368073" y="3107691"/>
                </a:cubicBezTo>
                <a:cubicBezTo>
                  <a:pt x="1371893" y="3096867"/>
                  <a:pt x="1367476" y="3085874"/>
                  <a:pt x="1367382" y="3082429"/>
                </a:cubicBezTo>
                <a:cubicBezTo>
                  <a:pt x="1371312" y="3075622"/>
                  <a:pt x="1374733" y="3071677"/>
                  <a:pt x="1377979" y="3061414"/>
                </a:cubicBezTo>
                <a:cubicBezTo>
                  <a:pt x="1377885" y="3057970"/>
                  <a:pt x="1377492" y="3043616"/>
                  <a:pt x="1377303" y="3036726"/>
                </a:cubicBezTo>
                <a:cubicBezTo>
                  <a:pt x="1380630" y="3029336"/>
                  <a:pt x="1387493" y="3000784"/>
                  <a:pt x="1393878" y="2976241"/>
                </a:cubicBezTo>
                <a:cubicBezTo>
                  <a:pt x="1400263" y="2951697"/>
                  <a:pt x="1416838" y="2891211"/>
                  <a:pt x="1399776" y="2933899"/>
                </a:cubicBezTo>
                <a:cubicBezTo>
                  <a:pt x="1382603" y="2972567"/>
                  <a:pt x="1373380" y="3022301"/>
                  <a:pt x="1359739" y="3061042"/>
                </a:cubicBezTo>
                <a:cubicBezTo>
                  <a:pt x="1349534" y="3096410"/>
                  <a:pt x="1332267" y="3131635"/>
                  <a:pt x="1319120" y="3166943"/>
                </a:cubicBezTo>
                <a:cubicBezTo>
                  <a:pt x="1315284" y="3177194"/>
                  <a:pt x="1302138" y="3212501"/>
                  <a:pt x="1305180" y="3194775"/>
                </a:cubicBezTo>
                <a:cubicBezTo>
                  <a:pt x="1318633" y="3149144"/>
                  <a:pt x="1335711" y="3107030"/>
                  <a:pt x="1348653" y="3064259"/>
                </a:cubicBezTo>
                <a:cubicBezTo>
                  <a:pt x="1359158" y="3039799"/>
                  <a:pt x="1372784" y="3000484"/>
                  <a:pt x="1351702" y="3025302"/>
                </a:cubicBezTo>
                <a:cubicBezTo>
                  <a:pt x="1337575" y="3046245"/>
                  <a:pt x="1330711" y="3074795"/>
                  <a:pt x="1320701" y="3095822"/>
                </a:cubicBezTo>
                <a:cubicBezTo>
                  <a:pt x="1293619" y="3169866"/>
                  <a:pt x="1265581" y="3246615"/>
                  <a:pt x="1237529" y="3322861"/>
                </a:cubicBezTo>
                <a:lnTo>
                  <a:pt x="1214377" y="3385159"/>
                </a:lnTo>
                <a:lnTo>
                  <a:pt x="1214329" y="3385241"/>
                </a:lnTo>
                <a:lnTo>
                  <a:pt x="1214302" y="3385286"/>
                </a:lnTo>
                <a:lnTo>
                  <a:pt x="1214380" y="3384532"/>
                </a:lnTo>
                <a:cubicBezTo>
                  <a:pt x="1215456" y="3375529"/>
                  <a:pt x="1216733" y="3366281"/>
                  <a:pt x="1218348" y="3356349"/>
                </a:cubicBezTo>
                <a:cubicBezTo>
                  <a:pt x="1218053" y="3355434"/>
                  <a:pt x="1220125" y="3345318"/>
                  <a:pt x="1218214" y="3345790"/>
                </a:cubicBezTo>
                <a:cubicBezTo>
                  <a:pt x="1216144" y="3346300"/>
                  <a:pt x="1216240" y="3359412"/>
                  <a:pt x="1215883" y="3362041"/>
                </a:cubicBezTo>
                <a:lnTo>
                  <a:pt x="1212096" y="3388970"/>
                </a:lnTo>
                <a:lnTo>
                  <a:pt x="1211080" y="3390665"/>
                </a:lnTo>
                <a:cubicBezTo>
                  <a:pt x="1210004" y="3392245"/>
                  <a:pt x="1209029" y="3393329"/>
                  <a:pt x="1208451" y="3393101"/>
                </a:cubicBezTo>
                <a:cubicBezTo>
                  <a:pt x="1205937" y="3393158"/>
                  <a:pt x="1219512" y="3360017"/>
                  <a:pt x="1212095" y="3370114"/>
                </a:cubicBezTo>
                <a:cubicBezTo>
                  <a:pt x="1210913" y="3373184"/>
                  <a:pt x="1202465" y="3392275"/>
                  <a:pt x="1200146" y="3392326"/>
                </a:cubicBezTo>
                <a:lnTo>
                  <a:pt x="1197336" y="3389089"/>
                </a:lnTo>
                <a:lnTo>
                  <a:pt x="1224749" y="3311903"/>
                </a:lnTo>
                <a:lnTo>
                  <a:pt x="1223118" y="3318311"/>
                </a:lnTo>
                <a:cubicBezTo>
                  <a:pt x="1222689" y="3320183"/>
                  <a:pt x="1222528" y="3321052"/>
                  <a:pt x="1222548" y="3321260"/>
                </a:cubicBezTo>
                <a:cubicBezTo>
                  <a:pt x="1222602" y="3321881"/>
                  <a:pt x="1224268" y="3316545"/>
                  <a:pt x="1225134" y="3314426"/>
                </a:cubicBezTo>
                <a:lnTo>
                  <a:pt x="1228120" y="3302413"/>
                </a:lnTo>
                <a:lnTo>
                  <a:pt x="1231423" y="3293114"/>
                </a:lnTo>
                <a:cubicBezTo>
                  <a:pt x="1236281" y="3277290"/>
                  <a:pt x="1246987" y="3245446"/>
                  <a:pt x="1246036" y="3237896"/>
                </a:cubicBezTo>
                <a:lnTo>
                  <a:pt x="1245955" y="3237926"/>
                </a:lnTo>
                <a:lnTo>
                  <a:pt x="1250800" y="3222228"/>
                </a:lnTo>
                <a:cubicBezTo>
                  <a:pt x="1251817" y="3218446"/>
                  <a:pt x="1255097" y="3208882"/>
                  <a:pt x="1254845" y="3208097"/>
                </a:cubicBezTo>
                <a:lnTo>
                  <a:pt x="1254799" y="3207955"/>
                </a:lnTo>
                <a:lnTo>
                  <a:pt x="1254336" y="3208818"/>
                </a:lnTo>
                <a:lnTo>
                  <a:pt x="1252016" y="3212921"/>
                </a:lnTo>
                <a:lnTo>
                  <a:pt x="1248706" y="3220132"/>
                </a:lnTo>
                <a:cubicBezTo>
                  <a:pt x="1247209" y="3225091"/>
                  <a:pt x="1245957" y="3230413"/>
                  <a:pt x="1244295" y="3235131"/>
                </a:cubicBezTo>
                <a:lnTo>
                  <a:pt x="1243336" y="3238900"/>
                </a:lnTo>
                <a:lnTo>
                  <a:pt x="1240551" y="3239935"/>
                </a:lnTo>
                <a:cubicBezTo>
                  <a:pt x="1230447" y="3257519"/>
                  <a:pt x="1220540" y="3303794"/>
                  <a:pt x="1217199" y="3310612"/>
                </a:cubicBezTo>
                <a:lnTo>
                  <a:pt x="1187181" y="3382969"/>
                </a:lnTo>
                <a:lnTo>
                  <a:pt x="1189992" y="3360657"/>
                </a:lnTo>
                <a:cubicBezTo>
                  <a:pt x="1189895" y="3357150"/>
                  <a:pt x="1189741" y="3350268"/>
                  <a:pt x="1188118" y="3358577"/>
                </a:cubicBezTo>
                <a:cubicBezTo>
                  <a:pt x="1186257" y="3369346"/>
                  <a:pt x="1185553" y="3379970"/>
                  <a:pt x="1182525" y="3390321"/>
                </a:cubicBezTo>
                <a:cubicBezTo>
                  <a:pt x="1182350" y="3385774"/>
                  <a:pt x="1182562" y="3381362"/>
                  <a:pt x="1182970" y="3377016"/>
                </a:cubicBezTo>
                <a:lnTo>
                  <a:pt x="1184189" y="3367307"/>
                </a:lnTo>
                <a:lnTo>
                  <a:pt x="1184684" y="3365761"/>
                </a:lnTo>
                <a:cubicBezTo>
                  <a:pt x="1185920" y="3361769"/>
                  <a:pt x="1186310" y="3359778"/>
                  <a:pt x="1186178" y="3359038"/>
                </a:cubicBezTo>
                <a:lnTo>
                  <a:pt x="1185178" y="3359519"/>
                </a:lnTo>
                <a:lnTo>
                  <a:pt x="1186243" y="3351193"/>
                </a:lnTo>
                <a:cubicBezTo>
                  <a:pt x="1186671" y="3346841"/>
                  <a:pt x="1186913" y="3342421"/>
                  <a:pt x="1186778" y="3337864"/>
                </a:cubicBezTo>
                <a:lnTo>
                  <a:pt x="1185403" y="3345883"/>
                </a:lnTo>
                <a:lnTo>
                  <a:pt x="1182544" y="3362568"/>
                </a:lnTo>
                <a:lnTo>
                  <a:pt x="1181792" y="3363595"/>
                </a:lnTo>
                <a:cubicBezTo>
                  <a:pt x="1180897" y="3364855"/>
                  <a:pt x="1180142" y="3365863"/>
                  <a:pt x="1179851" y="3365869"/>
                </a:cubicBezTo>
                <a:cubicBezTo>
                  <a:pt x="1178692" y="3365895"/>
                  <a:pt x="1184798" y="3349900"/>
                  <a:pt x="1184827" y="3345895"/>
                </a:cubicBezTo>
                <a:cubicBezTo>
                  <a:pt x="1181119" y="3350944"/>
                  <a:pt x="1182256" y="3353962"/>
                  <a:pt x="1178728" y="3360929"/>
                </a:cubicBezTo>
                <a:cubicBezTo>
                  <a:pt x="1178728" y="3360929"/>
                  <a:pt x="1173788" y="3375936"/>
                  <a:pt x="1172628" y="3375962"/>
                </a:cubicBezTo>
                <a:lnTo>
                  <a:pt x="1171942" y="3368408"/>
                </a:lnTo>
                <a:lnTo>
                  <a:pt x="1176436" y="3355542"/>
                </a:lnTo>
                <a:lnTo>
                  <a:pt x="1191369" y="3304699"/>
                </a:lnTo>
                <a:lnTo>
                  <a:pt x="1189419" y="3316169"/>
                </a:lnTo>
                <a:cubicBezTo>
                  <a:pt x="1192347" y="3311917"/>
                  <a:pt x="1191040" y="3307861"/>
                  <a:pt x="1192916" y="3300337"/>
                </a:cubicBezTo>
                <a:cubicBezTo>
                  <a:pt x="1193141" y="3299433"/>
                  <a:pt x="1194704" y="3296012"/>
                  <a:pt x="1195851" y="3292569"/>
                </a:cubicBezTo>
                <a:lnTo>
                  <a:pt x="1196069" y="3288695"/>
                </a:lnTo>
                <a:lnTo>
                  <a:pt x="1198172" y="3281534"/>
                </a:lnTo>
                <a:lnTo>
                  <a:pt x="1196182" y="3286687"/>
                </a:lnTo>
                <a:lnTo>
                  <a:pt x="1196295" y="3284674"/>
                </a:lnTo>
                <a:cubicBezTo>
                  <a:pt x="1195341" y="3284910"/>
                  <a:pt x="1194229" y="3287868"/>
                  <a:pt x="1194229" y="3287868"/>
                </a:cubicBezTo>
                <a:lnTo>
                  <a:pt x="1193054" y="3294785"/>
                </a:lnTo>
                <a:lnTo>
                  <a:pt x="1171521" y="3350528"/>
                </a:lnTo>
                <a:lnTo>
                  <a:pt x="1161976" y="3375297"/>
                </a:lnTo>
                <a:lnTo>
                  <a:pt x="1167953" y="3354281"/>
                </a:lnTo>
                <a:cubicBezTo>
                  <a:pt x="1169163" y="3347206"/>
                  <a:pt x="1174024" y="3343094"/>
                  <a:pt x="1174081" y="3335244"/>
                </a:cubicBezTo>
                <a:lnTo>
                  <a:pt x="1174876" y="3335226"/>
                </a:lnTo>
                <a:lnTo>
                  <a:pt x="1175141" y="3335220"/>
                </a:lnTo>
                <a:cubicBezTo>
                  <a:pt x="1175259" y="3335218"/>
                  <a:pt x="1175180" y="3335219"/>
                  <a:pt x="1175023" y="3335223"/>
                </a:cubicBezTo>
                <a:lnTo>
                  <a:pt x="1174876" y="3335226"/>
                </a:lnTo>
                <a:lnTo>
                  <a:pt x="1174434" y="3335236"/>
                </a:lnTo>
                <a:cubicBezTo>
                  <a:pt x="1174238" y="3335240"/>
                  <a:pt x="1174081" y="3335244"/>
                  <a:pt x="1174081" y="3335244"/>
                </a:cubicBezTo>
                <a:cubicBezTo>
                  <a:pt x="1168082" y="3336338"/>
                  <a:pt x="1167946" y="3355243"/>
                  <a:pt x="1164260" y="3357248"/>
                </a:cubicBezTo>
                <a:cubicBezTo>
                  <a:pt x="1164251" y="3358369"/>
                  <a:pt x="1158267" y="3357380"/>
                  <a:pt x="1158275" y="3356420"/>
                </a:cubicBezTo>
                <a:cubicBezTo>
                  <a:pt x="1154752" y="3362426"/>
                  <a:pt x="1155862" y="3369449"/>
                  <a:pt x="1152347" y="3374493"/>
                </a:cubicBezTo>
                <a:lnTo>
                  <a:pt x="1150793" y="3375451"/>
                </a:lnTo>
                <a:lnTo>
                  <a:pt x="1179837" y="3277716"/>
                </a:lnTo>
                <a:cubicBezTo>
                  <a:pt x="1179837" y="3277716"/>
                  <a:pt x="1183274" y="3274344"/>
                  <a:pt x="1179648" y="3270826"/>
                </a:cubicBezTo>
                <a:cubicBezTo>
                  <a:pt x="1186709" y="3270970"/>
                  <a:pt x="1186504" y="3263507"/>
                  <a:pt x="1182879" y="3259990"/>
                </a:cubicBezTo>
                <a:cubicBezTo>
                  <a:pt x="1181115" y="3259954"/>
                  <a:pt x="1180255" y="3260798"/>
                  <a:pt x="1179864" y="3262584"/>
                </a:cubicBezTo>
                <a:cubicBezTo>
                  <a:pt x="1179471" y="3264368"/>
                  <a:pt x="1179546" y="3267095"/>
                  <a:pt x="1179648" y="3270826"/>
                </a:cubicBezTo>
                <a:cubicBezTo>
                  <a:pt x="1179648" y="3270826"/>
                  <a:pt x="1178789" y="3271670"/>
                  <a:pt x="1178384" y="3272953"/>
                </a:cubicBezTo>
                <a:cubicBezTo>
                  <a:pt x="1177978" y="3274236"/>
                  <a:pt x="1178024" y="3275958"/>
                  <a:pt x="1179837" y="3277716"/>
                </a:cubicBezTo>
                <a:lnTo>
                  <a:pt x="1148586" y="3353813"/>
                </a:lnTo>
                <a:lnTo>
                  <a:pt x="1149045" y="3351566"/>
                </a:lnTo>
                <a:cubicBezTo>
                  <a:pt x="1148723" y="3351128"/>
                  <a:pt x="1147579" y="3352215"/>
                  <a:pt x="1145138" y="3355753"/>
                </a:cubicBezTo>
                <a:cubicBezTo>
                  <a:pt x="1143957" y="3358823"/>
                  <a:pt x="1137872" y="3371773"/>
                  <a:pt x="1136697" y="3373882"/>
                </a:cubicBezTo>
                <a:cubicBezTo>
                  <a:pt x="1135529" y="3374869"/>
                  <a:pt x="1133018" y="3374926"/>
                  <a:pt x="1133018" y="3374926"/>
                </a:cubicBezTo>
                <a:cubicBezTo>
                  <a:pt x="1129503" y="3379970"/>
                  <a:pt x="1128300" y="3385923"/>
                  <a:pt x="1126912" y="3390920"/>
                </a:cubicBezTo>
                <a:cubicBezTo>
                  <a:pt x="1124563" y="3394976"/>
                  <a:pt x="1123332" y="3404936"/>
                  <a:pt x="1119653" y="3405978"/>
                </a:cubicBezTo>
                <a:cubicBezTo>
                  <a:pt x="1115973" y="3407021"/>
                  <a:pt x="1123376" y="3398847"/>
                  <a:pt x="1119681" y="3401974"/>
                </a:cubicBezTo>
                <a:lnTo>
                  <a:pt x="1114952" y="3407820"/>
                </a:lnTo>
                <a:lnTo>
                  <a:pt x="1154544" y="3299006"/>
                </a:lnTo>
                <a:cubicBezTo>
                  <a:pt x="1168076" y="3256246"/>
                  <a:pt x="1188480" y="3206741"/>
                  <a:pt x="1184068" y="3174517"/>
                </a:cubicBezTo>
                <a:cubicBezTo>
                  <a:pt x="1187017" y="3153346"/>
                  <a:pt x="1191135" y="3153430"/>
                  <a:pt x="1194383" y="3143167"/>
                </a:cubicBezTo>
                <a:cubicBezTo>
                  <a:pt x="1204283" y="3118123"/>
                  <a:pt x="1207820" y="3096963"/>
                  <a:pt x="1193786" y="3121350"/>
                </a:cubicBezTo>
                <a:cubicBezTo>
                  <a:pt x="1173288" y="3167411"/>
                  <a:pt x="1162784" y="3191871"/>
                  <a:pt x="1149253" y="3234631"/>
                </a:cubicBezTo>
                <a:cubicBezTo>
                  <a:pt x="1122028" y="3303507"/>
                  <a:pt x="1098356" y="3367864"/>
                  <a:pt x="1073725" y="3432131"/>
                </a:cubicBezTo>
                <a:lnTo>
                  <a:pt x="1047048" y="3499742"/>
                </a:lnTo>
                <a:lnTo>
                  <a:pt x="1049708" y="3489783"/>
                </a:lnTo>
                <a:cubicBezTo>
                  <a:pt x="1054365" y="3473395"/>
                  <a:pt x="1059448" y="3457162"/>
                  <a:pt x="1065156" y="3442500"/>
                </a:cubicBezTo>
                <a:lnTo>
                  <a:pt x="1070250" y="3430810"/>
                </a:lnTo>
                <a:lnTo>
                  <a:pt x="1069225" y="3430972"/>
                </a:lnTo>
                <a:cubicBezTo>
                  <a:pt x="1069225" y="3430972"/>
                  <a:pt x="1068883" y="3431461"/>
                  <a:pt x="1068539" y="3432210"/>
                </a:cubicBezTo>
                <a:lnTo>
                  <a:pt x="1068233" y="3433440"/>
                </a:lnTo>
                <a:lnTo>
                  <a:pt x="1067225" y="3435094"/>
                </a:lnTo>
                <a:lnTo>
                  <a:pt x="1066827" y="3435151"/>
                </a:lnTo>
                <a:cubicBezTo>
                  <a:pt x="1066681" y="3435274"/>
                  <a:pt x="1066680" y="3435514"/>
                  <a:pt x="1066676" y="3435995"/>
                </a:cubicBezTo>
                <a:lnTo>
                  <a:pt x="1067225" y="3435094"/>
                </a:lnTo>
                <a:lnTo>
                  <a:pt x="1067843" y="3435008"/>
                </a:lnTo>
                <a:lnTo>
                  <a:pt x="1064085" y="3438956"/>
                </a:lnTo>
                <a:lnTo>
                  <a:pt x="1061511" y="3445510"/>
                </a:lnTo>
                <a:cubicBezTo>
                  <a:pt x="1055258" y="3462695"/>
                  <a:pt x="1050378" y="3478665"/>
                  <a:pt x="1045768" y="3494621"/>
                </a:cubicBezTo>
                <a:lnTo>
                  <a:pt x="1036851" y="3525585"/>
                </a:lnTo>
                <a:lnTo>
                  <a:pt x="1035497" y="3529016"/>
                </a:lnTo>
                <a:lnTo>
                  <a:pt x="1024101" y="3555509"/>
                </a:lnTo>
                <a:lnTo>
                  <a:pt x="1024245" y="3545053"/>
                </a:lnTo>
                <a:cubicBezTo>
                  <a:pt x="1025221" y="3539729"/>
                  <a:pt x="1026776" y="3534015"/>
                  <a:pt x="1027911" y="3528758"/>
                </a:cubicBezTo>
                <a:lnTo>
                  <a:pt x="1033070" y="3511579"/>
                </a:lnTo>
                <a:lnTo>
                  <a:pt x="1057314" y="3450230"/>
                </a:lnTo>
                <a:cubicBezTo>
                  <a:pt x="1082337" y="3384179"/>
                  <a:pt x="1105938" y="3317238"/>
                  <a:pt x="1128063" y="3255430"/>
                </a:cubicBezTo>
                <a:cubicBezTo>
                  <a:pt x="1134543" y="3234330"/>
                  <a:pt x="1144937" y="3205852"/>
                  <a:pt x="1148184" y="3195590"/>
                </a:cubicBezTo>
                <a:cubicBezTo>
                  <a:pt x="1147792" y="3181236"/>
                  <a:pt x="1141013" y="3191427"/>
                  <a:pt x="1140730" y="3181093"/>
                </a:cubicBezTo>
                <a:cubicBezTo>
                  <a:pt x="1140730" y="3181093"/>
                  <a:pt x="1140243" y="3163295"/>
                  <a:pt x="1143773" y="3163367"/>
                </a:cubicBezTo>
                <a:cubicBezTo>
                  <a:pt x="1140243" y="3163295"/>
                  <a:pt x="1122977" y="3198519"/>
                  <a:pt x="1109146" y="3230370"/>
                </a:cubicBezTo>
                <a:lnTo>
                  <a:pt x="1106942" y="3226352"/>
                </a:lnTo>
                <a:lnTo>
                  <a:pt x="1108942" y="3222906"/>
                </a:lnTo>
                <a:cubicBezTo>
                  <a:pt x="1107177" y="3222871"/>
                  <a:pt x="1106322" y="3223858"/>
                  <a:pt x="1106361" y="3225292"/>
                </a:cubicBezTo>
                <a:lnTo>
                  <a:pt x="1106942" y="3226352"/>
                </a:lnTo>
                <a:lnTo>
                  <a:pt x="1095578" y="3245927"/>
                </a:lnTo>
                <a:cubicBezTo>
                  <a:pt x="1084263" y="3270603"/>
                  <a:pt x="1078113" y="3299742"/>
                  <a:pt x="1068324" y="3328806"/>
                </a:cubicBezTo>
                <a:lnTo>
                  <a:pt x="986867" y="3522350"/>
                </a:lnTo>
                <a:lnTo>
                  <a:pt x="986016" y="3523182"/>
                </a:lnTo>
                <a:cubicBezTo>
                  <a:pt x="983327" y="3525978"/>
                  <a:pt x="981149" y="3528468"/>
                  <a:pt x="981730" y="3528528"/>
                </a:cubicBezTo>
                <a:cubicBezTo>
                  <a:pt x="978378" y="3527222"/>
                  <a:pt x="983868" y="3521880"/>
                  <a:pt x="987226" y="3516318"/>
                </a:cubicBezTo>
                <a:cubicBezTo>
                  <a:pt x="988955" y="3512502"/>
                  <a:pt x="997343" y="3496597"/>
                  <a:pt x="990089" y="3504632"/>
                </a:cubicBezTo>
                <a:cubicBezTo>
                  <a:pt x="987197" y="3508326"/>
                  <a:pt x="985272" y="3512121"/>
                  <a:pt x="982245" y="3516760"/>
                </a:cubicBezTo>
                <a:cubicBezTo>
                  <a:pt x="979444" y="3521183"/>
                  <a:pt x="977182" y="3524602"/>
                  <a:pt x="975214" y="3527494"/>
                </a:cubicBezTo>
                <a:lnTo>
                  <a:pt x="970552" y="3534189"/>
                </a:lnTo>
                <a:lnTo>
                  <a:pt x="971230" y="3531875"/>
                </a:lnTo>
                <a:lnTo>
                  <a:pt x="975379" y="3514932"/>
                </a:lnTo>
                <a:lnTo>
                  <a:pt x="978806" y="3506498"/>
                </a:lnTo>
                <a:cubicBezTo>
                  <a:pt x="981417" y="3501337"/>
                  <a:pt x="979888" y="3503415"/>
                  <a:pt x="977433" y="3506635"/>
                </a:cubicBezTo>
                <a:lnTo>
                  <a:pt x="977400" y="3506676"/>
                </a:lnTo>
                <a:lnTo>
                  <a:pt x="977579" y="3505945"/>
                </a:lnTo>
                <a:cubicBezTo>
                  <a:pt x="979864" y="3497225"/>
                  <a:pt x="982381" y="3488291"/>
                  <a:pt x="985330" y="3478727"/>
                </a:cubicBezTo>
                <a:cubicBezTo>
                  <a:pt x="985158" y="3477789"/>
                  <a:pt x="988588" y="3468101"/>
                  <a:pt x="986614" y="3468325"/>
                </a:cubicBezTo>
                <a:cubicBezTo>
                  <a:pt x="984475" y="3468567"/>
                  <a:pt x="982811" y="3481473"/>
                  <a:pt x="982102" y="3484014"/>
                </a:cubicBezTo>
                <a:lnTo>
                  <a:pt x="974700" y="3510020"/>
                </a:lnTo>
                <a:lnTo>
                  <a:pt x="973457" y="3511560"/>
                </a:lnTo>
                <a:cubicBezTo>
                  <a:pt x="972168" y="3512980"/>
                  <a:pt x="971049" y="3513921"/>
                  <a:pt x="970502" y="3513625"/>
                </a:cubicBezTo>
                <a:cubicBezTo>
                  <a:pt x="967982" y="3513365"/>
                  <a:pt x="986001" y="3482481"/>
                  <a:pt x="977231" y="3491477"/>
                </a:cubicBezTo>
                <a:cubicBezTo>
                  <a:pt x="975637" y="3494347"/>
                  <a:pt x="964629" y="3512059"/>
                  <a:pt x="962304" y="3511817"/>
                </a:cubicBezTo>
                <a:cubicBezTo>
                  <a:pt x="960947" y="3511676"/>
                  <a:pt x="958457" y="3504389"/>
                  <a:pt x="958320" y="3505333"/>
                </a:cubicBezTo>
                <a:cubicBezTo>
                  <a:pt x="958457" y="3504389"/>
                  <a:pt x="958593" y="3503444"/>
                  <a:pt x="958728" y="3502500"/>
                </a:cubicBezTo>
                <a:cubicBezTo>
                  <a:pt x="955801" y="3505072"/>
                  <a:pt x="949120" y="3517321"/>
                  <a:pt x="953181" y="3506878"/>
                </a:cubicBezTo>
                <a:cubicBezTo>
                  <a:pt x="958563" y="3495453"/>
                  <a:pt x="950095" y="3510552"/>
                  <a:pt x="946930" y="3516135"/>
                </a:cubicBezTo>
                <a:lnTo>
                  <a:pt x="946185" y="3517401"/>
                </a:lnTo>
                <a:lnTo>
                  <a:pt x="956407" y="3479394"/>
                </a:lnTo>
                <a:cubicBezTo>
                  <a:pt x="956780" y="3475933"/>
                  <a:pt x="957550" y="3469145"/>
                  <a:pt x="954814" y="3477113"/>
                </a:cubicBezTo>
                <a:cubicBezTo>
                  <a:pt x="951506" y="3487468"/>
                  <a:pt x="949377" y="3497830"/>
                  <a:pt x="944960" y="3507627"/>
                </a:cubicBezTo>
                <a:cubicBezTo>
                  <a:pt x="945394" y="3503134"/>
                  <a:pt x="946199" y="3498820"/>
                  <a:pt x="947191" y="3494598"/>
                </a:cubicBezTo>
                <a:lnTo>
                  <a:pt x="949713" y="3485203"/>
                </a:lnTo>
                <a:lnTo>
                  <a:pt x="950414" y="3483746"/>
                </a:lnTo>
                <a:cubicBezTo>
                  <a:pt x="952187" y="3479975"/>
                  <a:pt x="952842" y="3478066"/>
                  <a:pt x="952811" y="3477321"/>
                </a:cubicBezTo>
                <a:lnTo>
                  <a:pt x="951747" y="3477667"/>
                </a:lnTo>
                <a:lnTo>
                  <a:pt x="953929" y="3469614"/>
                </a:lnTo>
                <a:cubicBezTo>
                  <a:pt x="954941" y="3465388"/>
                  <a:pt x="955777" y="3461071"/>
                  <a:pt x="956253" y="3456574"/>
                </a:cubicBezTo>
                <a:lnTo>
                  <a:pt x="953802" y="3464287"/>
                </a:lnTo>
                <a:lnTo>
                  <a:pt x="948704" y="3480336"/>
                </a:lnTo>
                <a:lnTo>
                  <a:pt x="947814" y="3481252"/>
                </a:lnTo>
                <a:cubicBezTo>
                  <a:pt x="946751" y="3482377"/>
                  <a:pt x="945860" y="3483273"/>
                  <a:pt x="945569" y="3483243"/>
                </a:cubicBezTo>
                <a:cubicBezTo>
                  <a:pt x="944406" y="3483123"/>
                  <a:pt x="952659" y="3468162"/>
                  <a:pt x="953224" y="3464226"/>
                </a:cubicBezTo>
                <a:cubicBezTo>
                  <a:pt x="948839" y="3468725"/>
                  <a:pt x="949572" y="3471836"/>
                  <a:pt x="945110" y="3478243"/>
                </a:cubicBezTo>
                <a:cubicBezTo>
                  <a:pt x="945110" y="3478243"/>
                  <a:pt x="938156" y="3492380"/>
                  <a:pt x="936994" y="3492259"/>
                </a:cubicBezTo>
                <a:lnTo>
                  <a:pt x="937508" y="3480491"/>
                </a:lnTo>
                <a:cubicBezTo>
                  <a:pt x="936346" y="3480370"/>
                  <a:pt x="914023" y="3516560"/>
                  <a:pt x="922682" y="3498764"/>
                </a:cubicBezTo>
                <a:cubicBezTo>
                  <a:pt x="928874" y="3488542"/>
                  <a:pt x="932663" y="3479988"/>
                  <a:pt x="935231" y="3470350"/>
                </a:cubicBezTo>
                <a:cubicBezTo>
                  <a:pt x="937391" y="3463543"/>
                  <a:pt x="942803" y="3460111"/>
                  <a:pt x="943913" y="3452398"/>
                </a:cubicBezTo>
                <a:lnTo>
                  <a:pt x="944711" y="3452480"/>
                </a:lnTo>
                <a:lnTo>
                  <a:pt x="944977" y="3452508"/>
                </a:lnTo>
                <a:cubicBezTo>
                  <a:pt x="945094" y="3452520"/>
                  <a:pt x="945016" y="3452511"/>
                  <a:pt x="944858" y="3452495"/>
                </a:cubicBezTo>
                <a:lnTo>
                  <a:pt x="944711" y="3452480"/>
                </a:lnTo>
                <a:lnTo>
                  <a:pt x="944268" y="3452434"/>
                </a:lnTo>
                <a:cubicBezTo>
                  <a:pt x="944072" y="3452414"/>
                  <a:pt x="943913" y="3452398"/>
                  <a:pt x="943913" y="3452398"/>
                </a:cubicBezTo>
                <a:cubicBezTo>
                  <a:pt x="937770" y="3452719"/>
                  <a:pt x="935095" y="3471294"/>
                  <a:pt x="931142" y="3472801"/>
                </a:cubicBezTo>
                <a:cubicBezTo>
                  <a:pt x="930982" y="3473903"/>
                  <a:pt x="925133" y="3472178"/>
                  <a:pt x="925270" y="3471234"/>
                </a:cubicBezTo>
                <a:cubicBezTo>
                  <a:pt x="920943" y="3476697"/>
                  <a:pt x="921108" y="3483744"/>
                  <a:pt x="916916" y="3488262"/>
                </a:cubicBezTo>
                <a:cubicBezTo>
                  <a:pt x="915288" y="3490011"/>
                  <a:pt x="914126" y="3489890"/>
                  <a:pt x="911663" y="3490593"/>
                </a:cubicBezTo>
                <a:cubicBezTo>
                  <a:pt x="906253" y="3494026"/>
                  <a:pt x="904115" y="3500675"/>
                  <a:pt x="900734" y="3506395"/>
                </a:cubicBezTo>
                <a:cubicBezTo>
                  <a:pt x="892914" y="3518365"/>
                  <a:pt x="888888" y="3529930"/>
                  <a:pt x="880040" y="3540837"/>
                </a:cubicBezTo>
                <a:cubicBezTo>
                  <a:pt x="885637" y="3526558"/>
                  <a:pt x="891887" y="3517301"/>
                  <a:pt x="897677" y="3503043"/>
                </a:cubicBezTo>
                <a:cubicBezTo>
                  <a:pt x="898244" y="3499107"/>
                  <a:pt x="902707" y="3492700"/>
                  <a:pt x="907657" y="3484266"/>
                </a:cubicBezTo>
                <a:cubicBezTo>
                  <a:pt x="909523" y="3479508"/>
                  <a:pt x="923890" y="3456233"/>
                  <a:pt x="912227" y="3468924"/>
                </a:cubicBezTo>
                <a:cubicBezTo>
                  <a:pt x="910634" y="3471795"/>
                  <a:pt x="902813" y="3483765"/>
                  <a:pt x="901355" y="3485691"/>
                </a:cubicBezTo>
                <a:cubicBezTo>
                  <a:pt x="900056" y="3486514"/>
                  <a:pt x="897537" y="3486254"/>
                  <a:pt x="897537" y="3486254"/>
                </a:cubicBezTo>
                <a:cubicBezTo>
                  <a:pt x="893347" y="3490771"/>
                  <a:pt x="891344" y="3496475"/>
                  <a:pt x="889286" y="3501214"/>
                </a:cubicBezTo>
                <a:cubicBezTo>
                  <a:pt x="886394" y="3504909"/>
                  <a:pt x="883826" y="3514548"/>
                  <a:pt x="880008" y="3515111"/>
                </a:cubicBezTo>
                <a:cubicBezTo>
                  <a:pt x="876189" y="3515673"/>
                  <a:pt x="884687" y="3508566"/>
                  <a:pt x="880574" y="3511176"/>
                </a:cubicBezTo>
                <a:cubicBezTo>
                  <a:pt x="875163" y="3514609"/>
                  <a:pt x="867341" y="3526579"/>
                  <a:pt x="875593" y="3511619"/>
                </a:cubicBezTo>
                <a:cubicBezTo>
                  <a:pt x="880952" y="3500351"/>
                  <a:pt x="885338" y="3495853"/>
                  <a:pt x="889634" y="3482399"/>
                </a:cubicBezTo>
                <a:cubicBezTo>
                  <a:pt x="886550" y="3484356"/>
                  <a:pt x="880331" y="3494256"/>
                  <a:pt x="876194" y="3500642"/>
                </a:cubicBezTo>
                <a:lnTo>
                  <a:pt x="875650" y="3501443"/>
                </a:lnTo>
                <a:lnTo>
                  <a:pt x="878637" y="3486533"/>
                </a:lnTo>
                <a:lnTo>
                  <a:pt x="872610" y="3505681"/>
                </a:lnTo>
                <a:lnTo>
                  <a:pt x="869636" y="3507911"/>
                </a:lnTo>
                <a:cubicBezTo>
                  <a:pt x="868043" y="3508479"/>
                  <a:pt x="870938" y="3503986"/>
                  <a:pt x="872483" y="3500432"/>
                </a:cubicBezTo>
                <a:cubicBezTo>
                  <a:pt x="857793" y="3517761"/>
                  <a:pt x="851165" y="3537843"/>
                  <a:pt x="837637" y="3555294"/>
                </a:cubicBezTo>
                <a:lnTo>
                  <a:pt x="835484" y="3558356"/>
                </a:lnTo>
                <a:lnTo>
                  <a:pt x="835513" y="3558139"/>
                </a:lnTo>
                <a:cubicBezTo>
                  <a:pt x="835913" y="3554812"/>
                  <a:pt x="840157" y="3544075"/>
                  <a:pt x="840235" y="3539006"/>
                </a:cubicBezTo>
                <a:cubicBezTo>
                  <a:pt x="839994" y="3532196"/>
                  <a:pt x="836658" y="3547890"/>
                  <a:pt x="835966" y="3549608"/>
                </a:cubicBezTo>
                <a:cubicBezTo>
                  <a:pt x="835096" y="3553331"/>
                  <a:pt x="834337" y="3556237"/>
                  <a:pt x="833622" y="3558763"/>
                </a:cubicBezTo>
                <a:lnTo>
                  <a:pt x="832422" y="3562711"/>
                </a:lnTo>
                <a:lnTo>
                  <a:pt x="824524" y="3573946"/>
                </a:lnTo>
                <a:lnTo>
                  <a:pt x="823660" y="3573152"/>
                </a:lnTo>
                <a:cubicBezTo>
                  <a:pt x="823907" y="3573124"/>
                  <a:pt x="823753" y="3573722"/>
                  <a:pt x="823359" y="3574677"/>
                </a:cubicBezTo>
                <a:lnTo>
                  <a:pt x="821980" y="3577565"/>
                </a:lnTo>
                <a:lnTo>
                  <a:pt x="816076" y="3585962"/>
                </a:lnTo>
                <a:lnTo>
                  <a:pt x="816957" y="3582388"/>
                </a:lnTo>
                <a:lnTo>
                  <a:pt x="814352" y="3581576"/>
                </a:lnTo>
                <a:lnTo>
                  <a:pt x="819265" y="3572241"/>
                </a:lnTo>
                <a:lnTo>
                  <a:pt x="812709" y="3580983"/>
                </a:lnTo>
                <a:lnTo>
                  <a:pt x="813642" y="3575292"/>
                </a:lnTo>
                <a:lnTo>
                  <a:pt x="813889" y="3572836"/>
                </a:lnTo>
                <a:lnTo>
                  <a:pt x="832588" y="3543746"/>
                </a:lnTo>
                <a:cubicBezTo>
                  <a:pt x="844520" y="3524574"/>
                  <a:pt x="855868" y="3505180"/>
                  <a:pt x="866064" y="3484909"/>
                </a:cubicBezTo>
                <a:cubicBezTo>
                  <a:pt x="867793" y="3481094"/>
                  <a:pt x="879999" y="3464625"/>
                  <a:pt x="878104" y="3461393"/>
                </a:cubicBezTo>
                <a:cubicBezTo>
                  <a:pt x="876747" y="3461253"/>
                  <a:pt x="875291" y="3463179"/>
                  <a:pt x="875291" y="3463179"/>
                </a:cubicBezTo>
                <a:lnTo>
                  <a:pt x="872034" y="3468362"/>
                </a:lnTo>
                <a:lnTo>
                  <a:pt x="871107" y="3471920"/>
                </a:lnTo>
                <a:lnTo>
                  <a:pt x="868625" y="3476922"/>
                </a:lnTo>
                <a:lnTo>
                  <a:pt x="867870" y="3476060"/>
                </a:lnTo>
                <a:lnTo>
                  <a:pt x="868067" y="3475452"/>
                </a:lnTo>
                <a:lnTo>
                  <a:pt x="867817" y="3475915"/>
                </a:lnTo>
                <a:lnTo>
                  <a:pt x="867870" y="3476060"/>
                </a:lnTo>
                <a:cubicBezTo>
                  <a:pt x="865133" y="3484027"/>
                  <a:pt x="861556" y="3492910"/>
                  <a:pt x="860570" y="3493021"/>
                </a:cubicBezTo>
                <a:cubicBezTo>
                  <a:pt x="861063" y="3492965"/>
                  <a:pt x="861120" y="3491899"/>
                  <a:pt x="861053" y="3490846"/>
                </a:cubicBezTo>
                <a:lnTo>
                  <a:pt x="860915" y="3489570"/>
                </a:lnTo>
                <a:lnTo>
                  <a:pt x="858689" y="3493251"/>
                </a:lnTo>
                <a:cubicBezTo>
                  <a:pt x="855248" y="3499664"/>
                  <a:pt x="851794" y="3507515"/>
                  <a:pt x="847779" y="3510813"/>
                </a:cubicBezTo>
                <a:cubicBezTo>
                  <a:pt x="846481" y="3511637"/>
                  <a:pt x="843960" y="3511376"/>
                  <a:pt x="843826" y="3512320"/>
                </a:cubicBezTo>
                <a:cubicBezTo>
                  <a:pt x="840932" y="3516014"/>
                  <a:pt x="835437" y="3528225"/>
                  <a:pt x="831382" y="3531800"/>
                </a:cubicBezTo>
                <a:cubicBezTo>
                  <a:pt x="829731" y="3533705"/>
                  <a:pt x="826243" y="3533344"/>
                  <a:pt x="826243" y="3533344"/>
                </a:cubicBezTo>
                <a:cubicBezTo>
                  <a:pt x="826243" y="3533344"/>
                  <a:pt x="825836" y="3533780"/>
                  <a:pt x="825391" y="3534474"/>
                </a:cubicBezTo>
                <a:lnTo>
                  <a:pt x="824920" y="3535645"/>
                </a:lnTo>
                <a:lnTo>
                  <a:pt x="823691" y="3537146"/>
                </a:lnTo>
                <a:lnTo>
                  <a:pt x="823285" y="3537151"/>
                </a:lnTo>
                <a:cubicBezTo>
                  <a:pt x="823123" y="3537253"/>
                  <a:pt x="823089" y="3537490"/>
                  <a:pt x="823021" y="3537963"/>
                </a:cubicBezTo>
                <a:lnTo>
                  <a:pt x="823691" y="3537146"/>
                </a:lnTo>
                <a:lnTo>
                  <a:pt x="824320" y="3537138"/>
                </a:lnTo>
                <a:cubicBezTo>
                  <a:pt x="821722" y="3538786"/>
                  <a:pt x="818989" y="3541379"/>
                  <a:pt x="818989" y="3541379"/>
                </a:cubicBezTo>
                <a:cubicBezTo>
                  <a:pt x="815443" y="3540052"/>
                  <a:pt x="829134" y="3529649"/>
                  <a:pt x="831567" y="3520955"/>
                </a:cubicBezTo>
                <a:cubicBezTo>
                  <a:pt x="831704" y="3520010"/>
                  <a:pt x="830971" y="3516899"/>
                  <a:pt x="831107" y="3515954"/>
                </a:cubicBezTo>
                <a:cubicBezTo>
                  <a:pt x="833108" y="3510251"/>
                  <a:pt x="836624" y="3503585"/>
                  <a:pt x="840061" y="3496114"/>
                </a:cubicBezTo>
                <a:cubicBezTo>
                  <a:pt x="840858" y="3494678"/>
                  <a:pt x="844849" y="3488142"/>
                  <a:pt x="848656" y="3481846"/>
                </a:cubicBezTo>
                <a:lnTo>
                  <a:pt x="848668" y="3481827"/>
                </a:lnTo>
                <a:lnTo>
                  <a:pt x="849133" y="3477918"/>
                </a:lnTo>
                <a:lnTo>
                  <a:pt x="850907" y="3470040"/>
                </a:lnTo>
                <a:lnTo>
                  <a:pt x="850156" y="3470357"/>
                </a:lnTo>
                <a:cubicBezTo>
                  <a:pt x="849462" y="3470697"/>
                  <a:pt x="848886" y="3471027"/>
                  <a:pt x="848556" y="3471272"/>
                </a:cubicBezTo>
                <a:cubicBezTo>
                  <a:pt x="847121" y="3473041"/>
                  <a:pt x="837411" y="3489927"/>
                  <a:pt x="842601" y="3478483"/>
                </a:cubicBezTo>
                <a:cubicBezTo>
                  <a:pt x="848096" y="3466271"/>
                  <a:pt x="835187" y="3487621"/>
                  <a:pt x="833593" y="3490490"/>
                </a:cubicBezTo>
                <a:cubicBezTo>
                  <a:pt x="828777" y="3497980"/>
                  <a:pt x="824314" y="3504387"/>
                  <a:pt x="822745" y="3507099"/>
                </a:cubicBezTo>
                <a:cubicBezTo>
                  <a:pt x="812641" y="3521949"/>
                  <a:pt x="803605" y="3535870"/>
                  <a:pt x="794791" y="3549435"/>
                </a:cubicBezTo>
                <a:lnTo>
                  <a:pt x="792925" y="3552254"/>
                </a:lnTo>
                <a:lnTo>
                  <a:pt x="793129" y="3548565"/>
                </a:lnTo>
                <a:lnTo>
                  <a:pt x="793079" y="3547274"/>
                </a:lnTo>
                <a:lnTo>
                  <a:pt x="798582" y="3538306"/>
                </a:lnTo>
                <a:cubicBezTo>
                  <a:pt x="801941" y="3532742"/>
                  <a:pt x="812245" y="3519911"/>
                  <a:pt x="812948" y="3515031"/>
                </a:cubicBezTo>
                <a:cubicBezTo>
                  <a:pt x="813221" y="3513142"/>
                  <a:pt x="809732" y="3512780"/>
                  <a:pt x="808806" y="3509649"/>
                </a:cubicBezTo>
                <a:cubicBezTo>
                  <a:pt x="808210" y="3505593"/>
                  <a:pt x="811001" y="3503966"/>
                  <a:pt x="814165" y="3498382"/>
                </a:cubicBezTo>
                <a:cubicBezTo>
                  <a:pt x="816031" y="3493623"/>
                  <a:pt x="816597" y="3489688"/>
                  <a:pt x="818191" y="3486817"/>
                </a:cubicBezTo>
                <a:lnTo>
                  <a:pt x="820093" y="3483478"/>
                </a:lnTo>
                <a:lnTo>
                  <a:pt x="819959" y="3483590"/>
                </a:lnTo>
                <a:cubicBezTo>
                  <a:pt x="819685" y="3483747"/>
                  <a:pt x="819476" y="3483775"/>
                  <a:pt x="819348" y="3483642"/>
                </a:cubicBezTo>
                <a:cubicBezTo>
                  <a:pt x="819048" y="3483332"/>
                  <a:pt x="819248" y="3482284"/>
                  <a:pt x="819745" y="3480843"/>
                </a:cubicBezTo>
                <a:lnTo>
                  <a:pt x="820821" y="3478197"/>
                </a:lnTo>
                <a:lnTo>
                  <a:pt x="819415" y="3478996"/>
                </a:lnTo>
                <a:cubicBezTo>
                  <a:pt x="818443" y="3479255"/>
                  <a:pt x="817489" y="3479395"/>
                  <a:pt x="816840" y="3479807"/>
                </a:cubicBezTo>
                <a:cubicBezTo>
                  <a:pt x="815382" y="3481734"/>
                  <a:pt x="813539" y="3486335"/>
                  <a:pt x="810453" y="3490010"/>
                </a:cubicBezTo>
                <a:cubicBezTo>
                  <a:pt x="808861" y="3492880"/>
                  <a:pt x="799718" y="3505832"/>
                  <a:pt x="803448" y="3496313"/>
                </a:cubicBezTo>
                <a:cubicBezTo>
                  <a:pt x="805472" y="3490452"/>
                  <a:pt x="811293" y="3484185"/>
                  <a:pt x="812863" y="3481473"/>
                </a:cubicBezTo>
                <a:cubicBezTo>
                  <a:pt x="813757" y="3480048"/>
                  <a:pt x="813971" y="3478552"/>
                  <a:pt x="813981" y="3477294"/>
                </a:cubicBezTo>
                <a:lnTo>
                  <a:pt x="813951" y="3476623"/>
                </a:lnTo>
                <a:lnTo>
                  <a:pt x="777072" y="3543487"/>
                </a:lnTo>
                <a:cubicBezTo>
                  <a:pt x="788400" y="3522423"/>
                  <a:pt x="798306" y="3500244"/>
                  <a:pt x="806186" y="3478791"/>
                </a:cubicBezTo>
                <a:lnTo>
                  <a:pt x="806446" y="3477746"/>
                </a:lnTo>
                <a:lnTo>
                  <a:pt x="803457" y="3482414"/>
                </a:lnTo>
                <a:lnTo>
                  <a:pt x="801064" y="3485855"/>
                </a:lnTo>
                <a:lnTo>
                  <a:pt x="801293" y="3485009"/>
                </a:lnTo>
                <a:lnTo>
                  <a:pt x="803151" y="3477988"/>
                </a:lnTo>
                <a:lnTo>
                  <a:pt x="808555" y="3469044"/>
                </a:lnTo>
                <a:lnTo>
                  <a:pt x="808609" y="3468958"/>
                </a:lnTo>
                <a:lnTo>
                  <a:pt x="807690" y="3464730"/>
                </a:lnTo>
                <a:cubicBezTo>
                  <a:pt x="807690" y="3464730"/>
                  <a:pt x="807690" y="3464730"/>
                  <a:pt x="803970" y="3470801"/>
                </a:cubicBezTo>
                <a:lnTo>
                  <a:pt x="808119" y="3462634"/>
                </a:lnTo>
                <a:lnTo>
                  <a:pt x="806899" y="3464154"/>
                </a:lnTo>
                <a:lnTo>
                  <a:pt x="808474" y="3458716"/>
                </a:lnTo>
                <a:lnTo>
                  <a:pt x="807536" y="3459747"/>
                </a:lnTo>
                <a:cubicBezTo>
                  <a:pt x="806727" y="3460727"/>
                  <a:pt x="806328" y="3461364"/>
                  <a:pt x="806619" y="3461394"/>
                </a:cubicBezTo>
                <a:lnTo>
                  <a:pt x="806072" y="3458773"/>
                </a:lnTo>
                <a:lnTo>
                  <a:pt x="795760" y="3475600"/>
                </a:lnTo>
                <a:cubicBezTo>
                  <a:pt x="795760" y="3475600"/>
                  <a:pt x="795760" y="3475600"/>
                  <a:pt x="799564" y="3466385"/>
                </a:cubicBezTo>
                <a:lnTo>
                  <a:pt x="801250" y="3458644"/>
                </a:lnTo>
                <a:lnTo>
                  <a:pt x="800103" y="3460360"/>
                </a:lnTo>
                <a:lnTo>
                  <a:pt x="799988" y="3460523"/>
                </a:lnTo>
                <a:lnTo>
                  <a:pt x="781942" y="3495138"/>
                </a:lnTo>
                <a:lnTo>
                  <a:pt x="789504" y="3475751"/>
                </a:lnTo>
                <a:lnTo>
                  <a:pt x="783762" y="3484907"/>
                </a:lnTo>
                <a:cubicBezTo>
                  <a:pt x="782955" y="3485902"/>
                  <a:pt x="779529" y="3491680"/>
                  <a:pt x="777095" y="3495166"/>
                </a:cubicBezTo>
                <a:lnTo>
                  <a:pt x="775842" y="3496732"/>
                </a:lnTo>
                <a:lnTo>
                  <a:pt x="775635" y="3497889"/>
                </a:lnTo>
                <a:cubicBezTo>
                  <a:pt x="774961" y="3500735"/>
                  <a:pt x="773858" y="3503424"/>
                  <a:pt x="772148" y="3502796"/>
                </a:cubicBezTo>
                <a:lnTo>
                  <a:pt x="773126" y="3497918"/>
                </a:lnTo>
                <a:lnTo>
                  <a:pt x="773049" y="3498044"/>
                </a:lnTo>
                <a:lnTo>
                  <a:pt x="769653" y="3500690"/>
                </a:lnTo>
                <a:lnTo>
                  <a:pt x="766175" y="3515094"/>
                </a:lnTo>
                <a:cubicBezTo>
                  <a:pt x="766175" y="3515094"/>
                  <a:pt x="763212" y="3527326"/>
                  <a:pt x="761784" y="3525026"/>
                </a:cubicBezTo>
                <a:lnTo>
                  <a:pt x="762459" y="3521686"/>
                </a:lnTo>
                <a:lnTo>
                  <a:pt x="764789" y="3517389"/>
                </a:lnTo>
                <a:cubicBezTo>
                  <a:pt x="765637" y="3515680"/>
                  <a:pt x="766214" y="3514282"/>
                  <a:pt x="766230" y="3513584"/>
                </a:cubicBezTo>
                <a:lnTo>
                  <a:pt x="764421" y="3513964"/>
                </a:lnTo>
                <a:lnTo>
                  <a:pt x="764747" y="3512794"/>
                </a:lnTo>
                <a:cubicBezTo>
                  <a:pt x="765041" y="3514402"/>
                  <a:pt x="768721" y="3500585"/>
                  <a:pt x="765595" y="3500937"/>
                </a:cubicBezTo>
                <a:cubicBezTo>
                  <a:pt x="764609" y="3501048"/>
                  <a:pt x="761915" y="3514755"/>
                  <a:pt x="761396" y="3517411"/>
                </a:cubicBezTo>
                <a:lnTo>
                  <a:pt x="761101" y="3518435"/>
                </a:lnTo>
                <a:lnTo>
                  <a:pt x="761012" y="3518558"/>
                </a:lnTo>
                <a:lnTo>
                  <a:pt x="759306" y="3521552"/>
                </a:lnTo>
                <a:lnTo>
                  <a:pt x="763525" y="3501429"/>
                </a:lnTo>
                <a:lnTo>
                  <a:pt x="756058" y="3518765"/>
                </a:lnTo>
                <a:lnTo>
                  <a:pt x="753707" y="3526759"/>
                </a:lnTo>
                <a:lnTo>
                  <a:pt x="754803" y="3521676"/>
                </a:lnTo>
                <a:lnTo>
                  <a:pt x="733429" y="3571290"/>
                </a:lnTo>
                <a:cubicBezTo>
                  <a:pt x="732663" y="3572540"/>
                  <a:pt x="731815" y="3576933"/>
                  <a:pt x="731623" y="3580255"/>
                </a:cubicBezTo>
                <a:cubicBezTo>
                  <a:pt x="725823" y="3589719"/>
                  <a:pt x="721061" y="3600067"/>
                  <a:pt x="716491" y="3610532"/>
                </a:cubicBezTo>
                <a:cubicBezTo>
                  <a:pt x="720295" y="3601317"/>
                  <a:pt x="723715" y="3590149"/>
                  <a:pt x="728285" y="3579685"/>
                </a:cubicBezTo>
                <a:cubicBezTo>
                  <a:pt x="728558" y="3576659"/>
                  <a:pt x="731485" y="3560277"/>
                  <a:pt x="727874" y="3566171"/>
                </a:cubicBezTo>
                <a:cubicBezTo>
                  <a:pt x="713099" y="3590280"/>
                  <a:pt x="700921" y="3615736"/>
                  <a:pt x="687487" y="3640667"/>
                </a:cubicBezTo>
                <a:cubicBezTo>
                  <a:pt x="686721" y="3641917"/>
                  <a:pt x="685298" y="3644238"/>
                  <a:pt x="684533" y="3645488"/>
                </a:cubicBezTo>
                <a:cubicBezTo>
                  <a:pt x="689102" y="3635024"/>
                  <a:pt x="692905" y="3625809"/>
                  <a:pt x="695560" y="3615891"/>
                </a:cubicBezTo>
                <a:cubicBezTo>
                  <a:pt x="697748" y="3612319"/>
                  <a:pt x="700019" y="3597009"/>
                  <a:pt x="697063" y="3601831"/>
                </a:cubicBezTo>
                <a:cubicBezTo>
                  <a:pt x="682288" y="3625941"/>
                  <a:pt x="667430" y="3653194"/>
                  <a:pt x="653147" y="3679078"/>
                </a:cubicBezTo>
                <a:cubicBezTo>
                  <a:pt x="662560" y="3655123"/>
                  <a:pt x="672738" y="3629918"/>
                  <a:pt x="683491" y="3606784"/>
                </a:cubicBezTo>
                <a:cubicBezTo>
                  <a:pt x="684914" y="3604462"/>
                  <a:pt x="686227" y="3593724"/>
                  <a:pt x="685652" y="3591653"/>
                </a:cubicBezTo>
                <a:lnTo>
                  <a:pt x="686419" y="3590402"/>
                </a:lnTo>
                <a:cubicBezTo>
                  <a:pt x="697746" y="3565901"/>
                  <a:pt x="709922" y="3540445"/>
                  <a:pt x="723357" y="3515514"/>
                </a:cubicBezTo>
                <a:cubicBezTo>
                  <a:pt x="721060" y="3519265"/>
                  <a:pt x="718870" y="3522836"/>
                  <a:pt x="716680" y="3526409"/>
                </a:cubicBezTo>
                <a:cubicBezTo>
                  <a:pt x="726010" y="3505596"/>
                  <a:pt x="736381" y="3485666"/>
                  <a:pt x="744946" y="3466104"/>
                </a:cubicBezTo>
                <a:cubicBezTo>
                  <a:pt x="744946" y="3466104"/>
                  <a:pt x="744946" y="3466104"/>
                  <a:pt x="739145" y="3475570"/>
                </a:cubicBezTo>
                <a:cubicBezTo>
                  <a:pt x="739227" y="3472427"/>
                  <a:pt x="740759" y="3469925"/>
                  <a:pt x="742181" y="3467604"/>
                </a:cubicBezTo>
                <a:cubicBezTo>
                  <a:pt x="742264" y="3464462"/>
                  <a:pt x="744261" y="3455615"/>
                  <a:pt x="744343" y="3452472"/>
                </a:cubicBezTo>
                <a:lnTo>
                  <a:pt x="723688" y="3486176"/>
                </a:lnTo>
                <a:lnTo>
                  <a:pt x="731291" y="3470762"/>
                </a:lnTo>
                <a:cubicBezTo>
                  <a:pt x="728911" y="3477654"/>
                  <a:pt x="725956" y="3482476"/>
                  <a:pt x="723001" y="3487298"/>
                </a:cubicBezTo>
                <a:lnTo>
                  <a:pt x="723688" y="3486176"/>
                </a:lnTo>
                <a:lnTo>
                  <a:pt x="694354" y="3545649"/>
                </a:lnTo>
                <a:cubicBezTo>
                  <a:pt x="695967" y="3540006"/>
                  <a:pt x="696322" y="3533839"/>
                  <a:pt x="694982" y="3533018"/>
                </a:cubicBezTo>
                <a:cubicBezTo>
                  <a:pt x="705215" y="3512021"/>
                  <a:pt x="714778" y="3490615"/>
                  <a:pt x="723780" y="3469049"/>
                </a:cubicBezTo>
                <a:lnTo>
                  <a:pt x="745117" y="3414579"/>
                </a:lnTo>
                <a:lnTo>
                  <a:pt x="741806" y="3421128"/>
                </a:lnTo>
                <a:cubicBezTo>
                  <a:pt x="740178" y="3422876"/>
                  <a:pt x="739015" y="3422756"/>
                  <a:pt x="736553" y="3423459"/>
                </a:cubicBezTo>
                <a:lnTo>
                  <a:pt x="733331" y="3427104"/>
                </a:lnTo>
                <a:lnTo>
                  <a:pt x="716351" y="3463333"/>
                </a:lnTo>
                <a:lnTo>
                  <a:pt x="721678" y="3446239"/>
                </a:lnTo>
                <a:lnTo>
                  <a:pt x="715661" y="3456881"/>
                </a:lnTo>
                <a:cubicBezTo>
                  <a:pt x="712571" y="3462631"/>
                  <a:pt x="709353" y="3468249"/>
                  <a:pt x="704930" y="3473701"/>
                </a:cubicBezTo>
                <a:cubicBezTo>
                  <a:pt x="710525" y="3459424"/>
                  <a:pt x="716776" y="3450166"/>
                  <a:pt x="722566" y="3435909"/>
                </a:cubicBezTo>
                <a:cubicBezTo>
                  <a:pt x="722849" y="3433941"/>
                  <a:pt x="724106" y="3431355"/>
                  <a:pt x="725912" y="3428208"/>
                </a:cubicBezTo>
                <a:lnTo>
                  <a:pt x="728800" y="3423385"/>
                </a:lnTo>
                <a:lnTo>
                  <a:pt x="731071" y="3416104"/>
                </a:lnTo>
                <a:lnTo>
                  <a:pt x="731143" y="3411253"/>
                </a:lnTo>
                <a:lnTo>
                  <a:pt x="726244" y="3418557"/>
                </a:lnTo>
                <a:lnTo>
                  <a:pt x="725672" y="3418698"/>
                </a:lnTo>
                <a:lnTo>
                  <a:pt x="699056" y="3474359"/>
                </a:lnTo>
                <a:cubicBezTo>
                  <a:pt x="698482" y="3472288"/>
                  <a:pt x="698482" y="3472288"/>
                  <a:pt x="697059" y="3474610"/>
                </a:cubicBezTo>
                <a:cubicBezTo>
                  <a:pt x="697059" y="3474610"/>
                  <a:pt x="697059" y="3474610"/>
                  <a:pt x="696595" y="3475368"/>
                </a:cubicBezTo>
                <a:lnTo>
                  <a:pt x="694104" y="3479431"/>
                </a:lnTo>
                <a:cubicBezTo>
                  <a:pt x="694761" y="3478360"/>
                  <a:pt x="696266" y="3464301"/>
                  <a:pt x="693310" y="3469123"/>
                </a:cubicBezTo>
                <a:cubicBezTo>
                  <a:pt x="679301" y="3491982"/>
                  <a:pt x="667974" y="3516484"/>
                  <a:pt x="654456" y="3541117"/>
                </a:cubicBezTo>
                <a:cubicBezTo>
                  <a:pt x="653608" y="3545511"/>
                  <a:pt x="652377" y="3553107"/>
                  <a:pt x="652951" y="3555179"/>
                </a:cubicBezTo>
                <a:cubicBezTo>
                  <a:pt x="652951" y="3555179"/>
                  <a:pt x="652951" y="3555179"/>
                  <a:pt x="649149" y="3564393"/>
                </a:cubicBezTo>
                <a:cubicBezTo>
                  <a:pt x="644852" y="3568394"/>
                  <a:pt x="641898" y="3573217"/>
                  <a:pt x="637711" y="3577038"/>
                </a:cubicBezTo>
                <a:cubicBezTo>
                  <a:pt x="642553" y="3563548"/>
                  <a:pt x="647779" y="3552012"/>
                  <a:pt x="651966" y="3539593"/>
                </a:cubicBezTo>
                <a:cubicBezTo>
                  <a:pt x="652814" y="3535201"/>
                  <a:pt x="654975" y="3520068"/>
                  <a:pt x="653362" y="3525711"/>
                </a:cubicBezTo>
                <a:cubicBezTo>
                  <a:pt x="639461" y="3548393"/>
                  <a:pt x="628899" y="3571645"/>
                  <a:pt x="618037" y="3594957"/>
                </a:cubicBezTo>
                <a:cubicBezTo>
                  <a:pt x="617381" y="3596027"/>
                  <a:pt x="616040" y="3595207"/>
                  <a:pt x="615273" y="3596458"/>
                </a:cubicBezTo>
                <a:cubicBezTo>
                  <a:pt x="622306" y="3579396"/>
                  <a:pt x="628106" y="3561334"/>
                  <a:pt x="633606" y="3543335"/>
                </a:cubicBezTo>
                <a:cubicBezTo>
                  <a:pt x="635138" y="3540833"/>
                  <a:pt x="638065" y="3524453"/>
                  <a:pt x="635111" y="3529273"/>
                </a:cubicBezTo>
                <a:cubicBezTo>
                  <a:pt x="614260" y="3569313"/>
                  <a:pt x="593793" y="3611305"/>
                  <a:pt x="575324" y="3653048"/>
                </a:cubicBezTo>
                <a:cubicBezTo>
                  <a:pt x="574667" y="3654118"/>
                  <a:pt x="573135" y="3656619"/>
                  <a:pt x="571712" y="3658941"/>
                </a:cubicBezTo>
                <a:cubicBezTo>
                  <a:pt x="569606" y="3659370"/>
                  <a:pt x="566650" y="3664191"/>
                  <a:pt x="564461" y="3667764"/>
                </a:cubicBezTo>
                <a:cubicBezTo>
                  <a:pt x="564461" y="3667764"/>
                  <a:pt x="564461" y="3667764"/>
                  <a:pt x="567882" y="3656596"/>
                </a:cubicBezTo>
                <a:cubicBezTo>
                  <a:pt x="567964" y="3653453"/>
                  <a:pt x="570125" y="3638321"/>
                  <a:pt x="566514" y="3644215"/>
                </a:cubicBezTo>
                <a:cubicBezTo>
                  <a:pt x="555267" y="3665574"/>
                  <a:pt x="543858" y="3689779"/>
                  <a:pt x="531955" y="3712209"/>
                </a:cubicBezTo>
                <a:cubicBezTo>
                  <a:pt x="521777" y="3737414"/>
                  <a:pt x="511215" y="3760665"/>
                  <a:pt x="500462" y="3783799"/>
                </a:cubicBezTo>
                <a:cubicBezTo>
                  <a:pt x="500462" y="3783799"/>
                  <a:pt x="500462" y="3783799"/>
                  <a:pt x="498163" y="3787550"/>
                </a:cubicBezTo>
                <a:cubicBezTo>
                  <a:pt x="511762" y="3751176"/>
                  <a:pt x="523827" y="3713866"/>
                  <a:pt x="538467" y="3678374"/>
                </a:cubicBezTo>
                <a:cubicBezTo>
                  <a:pt x="539999" y="3675873"/>
                  <a:pt x="541010" y="3660038"/>
                  <a:pt x="538821" y="3663610"/>
                </a:cubicBezTo>
                <a:cubicBezTo>
                  <a:pt x="538821" y="3663610"/>
                  <a:pt x="538821" y="3663610"/>
                  <a:pt x="555075" y="3622476"/>
                </a:cubicBezTo>
                <a:cubicBezTo>
                  <a:pt x="555075" y="3622476"/>
                  <a:pt x="555075" y="3622476"/>
                  <a:pt x="558029" y="3617655"/>
                </a:cubicBezTo>
                <a:cubicBezTo>
                  <a:pt x="556415" y="3623297"/>
                  <a:pt x="556634" y="3631537"/>
                  <a:pt x="558905" y="3624822"/>
                </a:cubicBezTo>
                <a:cubicBezTo>
                  <a:pt x="560438" y="3622322"/>
                  <a:pt x="561860" y="3619999"/>
                  <a:pt x="562707" y="3615607"/>
                </a:cubicBezTo>
                <a:cubicBezTo>
                  <a:pt x="561860" y="3619999"/>
                  <a:pt x="560438" y="3622322"/>
                  <a:pt x="559589" y="3626714"/>
                </a:cubicBezTo>
                <a:cubicBezTo>
                  <a:pt x="558632" y="3631286"/>
                  <a:pt x="556470" y="3646417"/>
                  <a:pt x="559509" y="3638453"/>
                </a:cubicBezTo>
                <a:cubicBezTo>
                  <a:pt x="567881" y="3618773"/>
                  <a:pt x="575103" y="3598390"/>
                  <a:pt x="583668" y="3578828"/>
                </a:cubicBezTo>
                <a:cubicBezTo>
                  <a:pt x="577211" y="3597961"/>
                  <a:pt x="570754" y="3617093"/>
                  <a:pt x="563803" y="3634452"/>
                </a:cubicBezTo>
                <a:cubicBezTo>
                  <a:pt x="562764" y="3638727"/>
                  <a:pt x="561369" y="3652609"/>
                  <a:pt x="563558" y="3649037"/>
                </a:cubicBezTo>
                <a:cubicBezTo>
                  <a:pt x="571356" y="3630724"/>
                  <a:pt x="578306" y="3613367"/>
                  <a:pt x="585338" y="3596305"/>
                </a:cubicBezTo>
                <a:cubicBezTo>
                  <a:pt x="585338" y="3596305"/>
                  <a:pt x="585338" y="3596305"/>
                  <a:pt x="581917" y="3607473"/>
                </a:cubicBezTo>
                <a:cubicBezTo>
                  <a:pt x="581151" y="3608724"/>
                  <a:pt x="578224" y="3625106"/>
                  <a:pt x="580523" y="3621355"/>
                </a:cubicBezTo>
                <a:cubicBezTo>
                  <a:pt x="598910" y="3591351"/>
                  <a:pt x="613466" y="3559003"/>
                  <a:pt x="628789" y="3525404"/>
                </a:cubicBezTo>
                <a:cubicBezTo>
                  <a:pt x="628789" y="3525404"/>
                  <a:pt x="628789" y="3525404"/>
                  <a:pt x="630181" y="3522757"/>
                </a:cubicBezTo>
                <a:lnTo>
                  <a:pt x="638690" y="3506574"/>
                </a:lnTo>
                <a:lnTo>
                  <a:pt x="638777" y="3505702"/>
                </a:lnTo>
                <a:lnTo>
                  <a:pt x="640036" y="3503744"/>
                </a:lnTo>
                <a:lnTo>
                  <a:pt x="642487" y="3493113"/>
                </a:lnTo>
                <a:cubicBezTo>
                  <a:pt x="642791" y="3489340"/>
                  <a:pt x="642619" y="3486718"/>
                  <a:pt x="642196" y="3488913"/>
                </a:cubicBezTo>
                <a:cubicBezTo>
                  <a:pt x="637708" y="3496236"/>
                  <a:pt x="634097" y="3502128"/>
                  <a:pt x="631716" y="3509022"/>
                </a:cubicBezTo>
                <a:cubicBezTo>
                  <a:pt x="631716" y="3509022"/>
                  <a:pt x="631716" y="3509022"/>
                  <a:pt x="621236" y="3529132"/>
                </a:cubicBezTo>
                <a:cubicBezTo>
                  <a:pt x="620469" y="3530382"/>
                  <a:pt x="620469" y="3530382"/>
                  <a:pt x="619814" y="3531452"/>
                </a:cubicBezTo>
                <a:cubicBezTo>
                  <a:pt x="612097" y="3546623"/>
                  <a:pt x="605914" y="3562729"/>
                  <a:pt x="598499" y="3577838"/>
                </a:cubicBezTo>
                <a:cubicBezTo>
                  <a:pt x="603917" y="3562981"/>
                  <a:pt x="609526" y="3548240"/>
                  <a:pt x="615517" y="3535454"/>
                </a:cubicBezTo>
                <a:cubicBezTo>
                  <a:pt x="620935" y="3520596"/>
                  <a:pt x="627886" y="3506677"/>
                  <a:pt x="632537" y="3493070"/>
                </a:cubicBezTo>
                <a:cubicBezTo>
                  <a:pt x="632728" y="3489748"/>
                  <a:pt x="635848" y="3473484"/>
                  <a:pt x="632893" y="3478306"/>
                </a:cubicBezTo>
                <a:cubicBezTo>
                  <a:pt x="625175" y="3493476"/>
                  <a:pt x="616885" y="3510012"/>
                  <a:pt x="609471" y="3525120"/>
                </a:cubicBezTo>
                <a:cubicBezTo>
                  <a:pt x="603095" y="3541112"/>
                  <a:pt x="596912" y="3557218"/>
                  <a:pt x="589304" y="3572210"/>
                </a:cubicBezTo>
                <a:cubicBezTo>
                  <a:pt x="591001" y="3566862"/>
                  <a:pt x="592615" y="3561220"/>
                  <a:pt x="594229" y="3555577"/>
                </a:cubicBezTo>
                <a:cubicBezTo>
                  <a:pt x="594996" y="3554327"/>
                  <a:pt x="596501" y="3540265"/>
                  <a:pt x="592779" y="3546339"/>
                </a:cubicBezTo>
                <a:cubicBezTo>
                  <a:pt x="592355" y="3548535"/>
                  <a:pt x="591596" y="3550525"/>
                  <a:pt x="590573" y="3552571"/>
                </a:cubicBezTo>
                <a:lnTo>
                  <a:pt x="588441" y="3556262"/>
                </a:lnTo>
                <a:lnTo>
                  <a:pt x="599872" y="3529499"/>
                </a:lnTo>
                <a:cubicBezTo>
                  <a:pt x="603785" y="3520536"/>
                  <a:pt x="607759" y="3511794"/>
                  <a:pt x="611905" y="3503525"/>
                </a:cubicBezTo>
                <a:lnTo>
                  <a:pt x="623798" y="3476064"/>
                </a:lnTo>
                <a:lnTo>
                  <a:pt x="619681" y="3482302"/>
                </a:lnTo>
                <a:lnTo>
                  <a:pt x="617815" y="3485121"/>
                </a:lnTo>
                <a:lnTo>
                  <a:pt x="618018" y="3481431"/>
                </a:lnTo>
                <a:lnTo>
                  <a:pt x="617967" y="3480141"/>
                </a:lnTo>
                <a:lnTo>
                  <a:pt x="623471" y="3471171"/>
                </a:lnTo>
                <a:lnTo>
                  <a:pt x="627714" y="3465003"/>
                </a:lnTo>
                <a:lnTo>
                  <a:pt x="633846" y="3442706"/>
                </a:lnTo>
                <a:lnTo>
                  <a:pt x="633695" y="3442515"/>
                </a:lnTo>
                <a:lnTo>
                  <a:pt x="634096" y="3440915"/>
                </a:lnTo>
                <a:lnTo>
                  <a:pt x="633350" y="3438769"/>
                </a:lnTo>
                <a:cubicBezTo>
                  <a:pt x="632446" y="3441317"/>
                  <a:pt x="631331" y="3446037"/>
                  <a:pt x="631195" y="3449269"/>
                </a:cubicBezTo>
                <a:cubicBezTo>
                  <a:pt x="629771" y="3451590"/>
                  <a:pt x="625011" y="3461938"/>
                  <a:pt x="621208" y="3471153"/>
                </a:cubicBezTo>
                <a:cubicBezTo>
                  <a:pt x="621289" y="3468010"/>
                  <a:pt x="621673" y="3464806"/>
                  <a:pt x="619483" y="3468378"/>
                </a:cubicBezTo>
                <a:cubicBezTo>
                  <a:pt x="592887" y="3511777"/>
                  <a:pt x="574063" y="3559685"/>
                  <a:pt x="555238" y="3607595"/>
                </a:cubicBezTo>
                <a:cubicBezTo>
                  <a:pt x="555238" y="3607595"/>
                  <a:pt x="555238" y="3607595"/>
                  <a:pt x="543910" y="3632096"/>
                </a:cubicBezTo>
                <a:cubicBezTo>
                  <a:pt x="544759" y="3627704"/>
                  <a:pt x="545990" y="3620108"/>
                  <a:pt x="544649" y="3619286"/>
                </a:cubicBezTo>
                <a:cubicBezTo>
                  <a:pt x="553787" y="3598357"/>
                  <a:pt x="563009" y="3577724"/>
                  <a:pt x="571380" y="3558044"/>
                </a:cubicBezTo>
                <a:cubicBezTo>
                  <a:pt x="579370" y="3536411"/>
                  <a:pt x="588592" y="3515776"/>
                  <a:pt x="596581" y="3494144"/>
                </a:cubicBezTo>
                <a:cubicBezTo>
                  <a:pt x="598770" y="3490571"/>
                  <a:pt x="599508" y="3477762"/>
                  <a:pt x="597320" y="3481334"/>
                </a:cubicBezTo>
                <a:cubicBezTo>
                  <a:pt x="592750" y="3491798"/>
                  <a:pt x="587989" y="3502146"/>
                  <a:pt x="582763" y="3513682"/>
                </a:cubicBezTo>
                <a:cubicBezTo>
                  <a:pt x="578193" y="3524147"/>
                  <a:pt x="572858" y="3535862"/>
                  <a:pt x="568098" y="3546209"/>
                </a:cubicBezTo>
                <a:cubicBezTo>
                  <a:pt x="569246" y="3541755"/>
                  <a:pt x="568753" y="3536542"/>
                  <a:pt x="566564" y="3540113"/>
                </a:cubicBezTo>
                <a:cubicBezTo>
                  <a:pt x="564266" y="3543864"/>
                  <a:pt x="563418" y="3548257"/>
                  <a:pt x="561229" y="3551829"/>
                </a:cubicBezTo>
                <a:cubicBezTo>
                  <a:pt x="558275" y="3556651"/>
                  <a:pt x="557425" y="3561044"/>
                  <a:pt x="555237" y="3564615"/>
                </a:cubicBezTo>
                <a:cubicBezTo>
                  <a:pt x="555893" y="3563544"/>
                  <a:pt x="554553" y="3562723"/>
                  <a:pt x="555319" y="3561473"/>
                </a:cubicBezTo>
                <a:cubicBezTo>
                  <a:pt x="579780" y="3506943"/>
                  <a:pt x="607579" y="3452985"/>
                  <a:pt x="630891" y="3397755"/>
                </a:cubicBezTo>
                <a:cubicBezTo>
                  <a:pt x="633081" y="3394182"/>
                  <a:pt x="633819" y="3381372"/>
                  <a:pt x="633053" y="3382623"/>
                </a:cubicBezTo>
                <a:lnTo>
                  <a:pt x="633792" y="3378795"/>
                </a:lnTo>
                <a:lnTo>
                  <a:pt x="628314" y="3395616"/>
                </a:lnTo>
                <a:cubicBezTo>
                  <a:pt x="624217" y="3407157"/>
                  <a:pt x="625881" y="3394251"/>
                  <a:pt x="627086" y="3388917"/>
                </a:cubicBezTo>
                <a:lnTo>
                  <a:pt x="629257" y="3380646"/>
                </a:lnTo>
                <a:lnTo>
                  <a:pt x="615048" y="3414580"/>
                </a:lnTo>
                <a:lnTo>
                  <a:pt x="616090" y="3408139"/>
                </a:lnTo>
                <a:lnTo>
                  <a:pt x="616031" y="3407255"/>
                </a:lnTo>
                <a:lnTo>
                  <a:pt x="614939" y="3406162"/>
                </a:lnTo>
                <a:cubicBezTo>
                  <a:pt x="602927" y="3428771"/>
                  <a:pt x="591135" y="3451022"/>
                  <a:pt x="580271" y="3474336"/>
                </a:cubicBezTo>
                <a:cubicBezTo>
                  <a:pt x="575045" y="3485872"/>
                  <a:pt x="568368" y="3496767"/>
                  <a:pt x="563908" y="3507052"/>
                </a:cubicBezTo>
                <a:cubicBezTo>
                  <a:pt x="558382" y="3518649"/>
                  <a:pt x="553047" y="3530365"/>
                  <a:pt x="548970" y="3542605"/>
                </a:cubicBezTo>
                <a:cubicBezTo>
                  <a:pt x="542868" y="3555570"/>
                  <a:pt x="537642" y="3567106"/>
                  <a:pt x="532799" y="3580596"/>
                </a:cubicBezTo>
                <a:cubicBezTo>
                  <a:pt x="532306" y="3578821"/>
                  <a:pt x="531732" y="3576749"/>
                  <a:pt x="530309" y="3579072"/>
                </a:cubicBezTo>
                <a:cubicBezTo>
                  <a:pt x="524207" y="3592037"/>
                  <a:pt x="517257" y="3605955"/>
                  <a:pt x="511949" y="3620634"/>
                </a:cubicBezTo>
                <a:cubicBezTo>
                  <a:pt x="522291" y="3589144"/>
                  <a:pt x="536192" y="3557867"/>
                  <a:pt x="548641" y="3525948"/>
                </a:cubicBezTo>
                <a:cubicBezTo>
                  <a:pt x="548641" y="3525948"/>
                  <a:pt x="548641" y="3525948"/>
                  <a:pt x="558054" y="3501994"/>
                </a:cubicBezTo>
                <a:cubicBezTo>
                  <a:pt x="562431" y="3494850"/>
                  <a:pt x="565578" y="3486706"/>
                  <a:pt x="568615" y="3478743"/>
                </a:cubicBezTo>
                <a:lnTo>
                  <a:pt x="578001" y="3459865"/>
                </a:lnTo>
                <a:lnTo>
                  <a:pt x="578960" y="3457937"/>
                </a:lnTo>
                <a:lnTo>
                  <a:pt x="584985" y="3430009"/>
                </a:lnTo>
                <a:lnTo>
                  <a:pt x="572630" y="3455750"/>
                </a:lnTo>
                <a:cubicBezTo>
                  <a:pt x="563039" y="3475697"/>
                  <a:pt x="553019" y="3495596"/>
                  <a:pt x="542675" y="3512472"/>
                </a:cubicBezTo>
                <a:cubicBezTo>
                  <a:pt x="545821" y="3504330"/>
                  <a:pt x="548394" y="3497554"/>
                  <a:pt x="550665" y="3490839"/>
                </a:cubicBezTo>
                <a:cubicBezTo>
                  <a:pt x="562486" y="3471550"/>
                  <a:pt x="571707" y="3450918"/>
                  <a:pt x="580845" y="3429987"/>
                </a:cubicBezTo>
                <a:lnTo>
                  <a:pt x="581339" y="3428262"/>
                </a:lnTo>
                <a:lnTo>
                  <a:pt x="581286" y="3427816"/>
                </a:lnTo>
                <a:lnTo>
                  <a:pt x="581534" y="3427579"/>
                </a:lnTo>
                <a:lnTo>
                  <a:pt x="582234" y="3425131"/>
                </a:lnTo>
                <a:lnTo>
                  <a:pt x="582445" y="3423036"/>
                </a:lnTo>
                <a:cubicBezTo>
                  <a:pt x="582649" y="3421970"/>
                  <a:pt x="583036" y="3421106"/>
                  <a:pt x="583958" y="3420181"/>
                </a:cubicBezTo>
                <a:lnTo>
                  <a:pt x="583086" y="3423325"/>
                </a:lnTo>
                <a:lnTo>
                  <a:pt x="585415" y="3419524"/>
                </a:lnTo>
                <a:cubicBezTo>
                  <a:pt x="585415" y="3419524"/>
                  <a:pt x="585415" y="3419524"/>
                  <a:pt x="586293" y="3417390"/>
                </a:cubicBezTo>
                <a:lnTo>
                  <a:pt x="591167" y="3405565"/>
                </a:lnTo>
                <a:lnTo>
                  <a:pt x="595729" y="3388219"/>
                </a:lnTo>
                <a:cubicBezTo>
                  <a:pt x="596421" y="3386500"/>
                  <a:pt x="598024" y="3377840"/>
                  <a:pt x="595886" y="3378081"/>
                </a:cubicBezTo>
                <a:lnTo>
                  <a:pt x="592604" y="3388572"/>
                </a:lnTo>
                <a:cubicBezTo>
                  <a:pt x="590333" y="3399085"/>
                  <a:pt x="587362" y="3410361"/>
                  <a:pt x="583958" y="3420181"/>
                </a:cubicBezTo>
                <a:cubicBezTo>
                  <a:pt x="585479" y="3411530"/>
                  <a:pt x="587701" y="3402356"/>
                  <a:pt x="590114" y="3392852"/>
                </a:cubicBezTo>
                <a:lnTo>
                  <a:pt x="593053" y="3381066"/>
                </a:lnTo>
                <a:lnTo>
                  <a:pt x="581572" y="3407256"/>
                </a:lnTo>
                <a:cubicBezTo>
                  <a:pt x="569735" y="3433073"/>
                  <a:pt x="557860" y="3458896"/>
                  <a:pt x="547682" y="3484102"/>
                </a:cubicBezTo>
                <a:cubicBezTo>
                  <a:pt x="540841" y="3501281"/>
                  <a:pt x="535041" y="3519342"/>
                  <a:pt x="529432" y="3534082"/>
                </a:cubicBezTo>
                <a:cubicBezTo>
                  <a:pt x="529349" y="3537225"/>
                  <a:pt x="526423" y="3553607"/>
                  <a:pt x="528611" y="3550035"/>
                </a:cubicBezTo>
                <a:cubicBezTo>
                  <a:pt x="532990" y="3542890"/>
                  <a:pt x="538051" y="3537640"/>
                  <a:pt x="541855" y="3528426"/>
                </a:cubicBezTo>
                <a:cubicBezTo>
                  <a:pt x="533345" y="3549617"/>
                  <a:pt x="525144" y="3570199"/>
                  <a:pt x="517562" y="3590148"/>
                </a:cubicBezTo>
                <a:lnTo>
                  <a:pt x="497441" y="3646774"/>
                </a:lnTo>
                <a:lnTo>
                  <a:pt x="493974" y="3646304"/>
                </a:lnTo>
                <a:cubicBezTo>
                  <a:pt x="489235" y="3649263"/>
                  <a:pt x="481837" y="3661818"/>
                  <a:pt x="473916" y="3676678"/>
                </a:cubicBezTo>
                <a:cubicBezTo>
                  <a:pt x="462671" y="3698037"/>
                  <a:pt x="451835" y="3724313"/>
                  <a:pt x="442778" y="3742100"/>
                </a:cubicBezTo>
                <a:cubicBezTo>
                  <a:pt x="450001" y="3721718"/>
                  <a:pt x="454462" y="3702835"/>
                  <a:pt x="458811" y="3684131"/>
                </a:cubicBezTo>
                <a:cubicBezTo>
                  <a:pt x="458237" y="3682060"/>
                  <a:pt x="461081" y="3668821"/>
                  <a:pt x="458784" y="3672572"/>
                </a:cubicBezTo>
                <a:cubicBezTo>
                  <a:pt x="457360" y="3674894"/>
                  <a:pt x="455828" y="3677394"/>
                  <a:pt x="454406" y="3679715"/>
                </a:cubicBezTo>
                <a:cubicBezTo>
                  <a:pt x="458592" y="3667297"/>
                  <a:pt x="463052" y="3657010"/>
                  <a:pt x="467046" y="3644475"/>
                </a:cubicBezTo>
                <a:cubicBezTo>
                  <a:pt x="468387" y="3645296"/>
                  <a:pt x="468387" y="3645296"/>
                  <a:pt x="469153" y="3644046"/>
                </a:cubicBezTo>
                <a:cubicBezTo>
                  <a:pt x="469153" y="3644046"/>
                  <a:pt x="469153" y="3644046"/>
                  <a:pt x="487594" y="3599340"/>
                </a:cubicBezTo>
                <a:cubicBezTo>
                  <a:pt x="488279" y="3601232"/>
                  <a:pt x="488087" y="3604553"/>
                  <a:pt x="489428" y="3605375"/>
                </a:cubicBezTo>
                <a:cubicBezTo>
                  <a:pt x="489428" y="3605375"/>
                  <a:pt x="490578" y="3606078"/>
                  <a:pt x="490195" y="3604123"/>
                </a:cubicBezTo>
                <a:cubicBezTo>
                  <a:pt x="496187" y="3591337"/>
                  <a:pt x="501523" y="3579622"/>
                  <a:pt x="506366" y="3566132"/>
                </a:cubicBezTo>
                <a:cubicBezTo>
                  <a:pt x="506749" y="3568087"/>
                  <a:pt x="507515" y="3566836"/>
                  <a:pt x="508280" y="3565586"/>
                </a:cubicBezTo>
                <a:cubicBezTo>
                  <a:pt x="510087" y="3560060"/>
                  <a:pt x="510936" y="3555667"/>
                  <a:pt x="513890" y="3550846"/>
                </a:cubicBezTo>
                <a:cubicBezTo>
                  <a:pt x="518733" y="3537356"/>
                  <a:pt x="524150" y="3522498"/>
                  <a:pt x="528993" y="3509008"/>
                </a:cubicBezTo>
                <a:cubicBezTo>
                  <a:pt x="528993" y="3509008"/>
                  <a:pt x="528993" y="3509008"/>
                  <a:pt x="532814" y="3501504"/>
                </a:cubicBezTo>
                <a:lnTo>
                  <a:pt x="535484" y="3496261"/>
                </a:lnTo>
                <a:lnTo>
                  <a:pt x="532691" y="3503136"/>
                </a:lnTo>
                <a:cubicBezTo>
                  <a:pt x="526914" y="3517988"/>
                  <a:pt x="521209" y="3533100"/>
                  <a:pt x="515312" y="3548524"/>
                </a:cubicBezTo>
                <a:cubicBezTo>
                  <a:pt x="504287" y="3578122"/>
                  <a:pt x="492603" y="3608791"/>
                  <a:pt x="480125" y="3637747"/>
                </a:cubicBezTo>
                <a:cubicBezTo>
                  <a:pt x="477855" y="3644461"/>
                  <a:pt x="477882" y="3656021"/>
                  <a:pt x="479306" y="3653699"/>
                </a:cubicBezTo>
                <a:cubicBezTo>
                  <a:pt x="501660" y="3599600"/>
                  <a:pt x="521524" y="3543976"/>
                  <a:pt x="544069" y="3489995"/>
                </a:cubicBezTo>
                <a:lnTo>
                  <a:pt x="593549" y="3379077"/>
                </a:lnTo>
                <a:lnTo>
                  <a:pt x="597420" y="3363548"/>
                </a:lnTo>
                <a:cubicBezTo>
                  <a:pt x="599924" y="3354309"/>
                  <a:pt x="602927" y="3345046"/>
                  <a:pt x="605809" y="3335917"/>
                </a:cubicBezTo>
                <a:lnTo>
                  <a:pt x="605845" y="3335791"/>
                </a:lnTo>
                <a:lnTo>
                  <a:pt x="590684" y="3368231"/>
                </a:lnTo>
                <a:lnTo>
                  <a:pt x="595783" y="3356613"/>
                </a:lnTo>
                <a:cubicBezTo>
                  <a:pt x="595974" y="3353292"/>
                  <a:pt x="600243" y="3337731"/>
                  <a:pt x="596713" y="3340483"/>
                </a:cubicBezTo>
                <a:cubicBezTo>
                  <a:pt x="589271" y="3352626"/>
                  <a:pt x="582704" y="3363341"/>
                  <a:pt x="577368" y="3375057"/>
                </a:cubicBezTo>
                <a:cubicBezTo>
                  <a:pt x="582018" y="3361450"/>
                  <a:pt x="587628" y="3346708"/>
                  <a:pt x="592580" y="3333040"/>
                </a:cubicBezTo>
                <a:cubicBezTo>
                  <a:pt x="592663" y="3329898"/>
                  <a:pt x="594933" y="3314588"/>
                  <a:pt x="593320" y="3320230"/>
                </a:cubicBezTo>
                <a:cubicBezTo>
                  <a:pt x="580458" y="3343793"/>
                  <a:pt x="567790" y="3367474"/>
                  <a:pt x="556463" y="3391975"/>
                </a:cubicBezTo>
                <a:cubicBezTo>
                  <a:pt x="558077" y="3386333"/>
                  <a:pt x="557200" y="3379166"/>
                  <a:pt x="555778" y="3381487"/>
                </a:cubicBezTo>
                <a:cubicBezTo>
                  <a:pt x="538841" y="3420728"/>
                  <a:pt x="519223" y="3458329"/>
                  <a:pt x="501712" y="3495499"/>
                </a:cubicBezTo>
                <a:cubicBezTo>
                  <a:pt x="484774" y="3534741"/>
                  <a:pt x="467838" y="3573982"/>
                  <a:pt x="453008" y="3612794"/>
                </a:cubicBezTo>
                <a:cubicBezTo>
                  <a:pt x="453773" y="3611545"/>
                  <a:pt x="452433" y="3610724"/>
                  <a:pt x="451667" y="3611974"/>
                </a:cubicBezTo>
                <a:cubicBezTo>
                  <a:pt x="444634" y="3629036"/>
                  <a:pt x="435688" y="3646644"/>
                  <a:pt x="428547" y="3663884"/>
                </a:cubicBezTo>
                <a:cubicBezTo>
                  <a:pt x="437193" y="3641179"/>
                  <a:pt x="446604" y="3617225"/>
                  <a:pt x="456701" y="3595162"/>
                </a:cubicBezTo>
                <a:cubicBezTo>
                  <a:pt x="455935" y="3596412"/>
                  <a:pt x="457276" y="3597233"/>
                  <a:pt x="458042" y="3595984"/>
                </a:cubicBezTo>
                <a:cubicBezTo>
                  <a:pt x="458042" y="3595984"/>
                  <a:pt x="458042" y="3595984"/>
                  <a:pt x="471259" y="3562813"/>
                </a:cubicBezTo>
                <a:cubicBezTo>
                  <a:pt x="472106" y="3558421"/>
                  <a:pt x="472762" y="3548753"/>
                  <a:pt x="472078" y="3546862"/>
                </a:cubicBezTo>
                <a:cubicBezTo>
                  <a:pt x="472078" y="3546862"/>
                  <a:pt x="472078" y="3546862"/>
                  <a:pt x="473610" y="3544361"/>
                </a:cubicBezTo>
                <a:cubicBezTo>
                  <a:pt x="473419" y="3547682"/>
                  <a:pt x="473419" y="3547682"/>
                  <a:pt x="474185" y="3546432"/>
                </a:cubicBezTo>
                <a:cubicBezTo>
                  <a:pt x="480369" y="3530325"/>
                  <a:pt x="487784" y="3515216"/>
                  <a:pt x="494159" y="3499226"/>
                </a:cubicBezTo>
                <a:cubicBezTo>
                  <a:pt x="494159" y="3499226"/>
                  <a:pt x="494159" y="3499226"/>
                  <a:pt x="503571" y="3475271"/>
                </a:cubicBezTo>
                <a:cubicBezTo>
                  <a:pt x="503571" y="3475271"/>
                  <a:pt x="503571" y="3475271"/>
                  <a:pt x="515474" y="3452840"/>
                </a:cubicBezTo>
                <a:cubicBezTo>
                  <a:pt x="517662" y="3449269"/>
                  <a:pt x="519168" y="3435208"/>
                  <a:pt x="517060" y="3435638"/>
                </a:cubicBezTo>
                <a:cubicBezTo>
                  <a:pt x="518210" y="3431183"/>
                  <a:pt x="518757" y="3421695"/>
                  <a:pt x="515527" y="3429542"/>
                </a:cubicBezTo>
                <a:cubicBezTo>
                  <a:pt x="513913" y="3435185"/>
                  <a:pt x="512299" y="3440828"/>
                  <a:pt x="511834" y="3447174"/>
                </a:cubicBezTo>
                <a:cubicBezTo>
                  <a:pt x="511068" y="3448424"/>
                  <a:pt x="510302" y="3449675"/>
                  <a:pt x="509645" y="3450746"/>
                </a:cubicBezTo>
                <a:cubicBezTo>
                  <a:pt x="500698" y="3468356"/>
                  <a:pt x="492133" y="3487917"/>
                  <a:pt x="485759" y="3507345"/>
                </a:cubicBezTo>
                <a:cubicBezTo>
                  <a:pt x="485184" y="3505274"/>
                  <a:pt x="485184" y="3505274"/>
                  <a:pt x="485184" y="3505274"/>
                </a:cubicBezTo>
                <a:cubicBezTo>
                  <a:pt x="488412" y="3493989"/>
                  <a:pt x="492407" y="3484892"/>
                  <a:pt x="496976" y="3474427"/>
                </a:cubicBezTo>
                <a:cubicBezTo>
                  <a:pt x="500780" y="3465212"/>
                  <a:pt x="505349" y="3454747"/>
                  <a:pt x="509344" y="3445650"/>
                </a:cubicBezTo>
                <a:cubicBezTo>
                  <a:pt x="510766" y="3443328"/>
                  <a:pt x="510959" y="3440007"/>
                  <a:pt x="511040" y="3436864"/>
                </a:cubicBezTo>
                <a:cubicBezTo>
                  <a:pt x="527703" y="3404087"/>
                  <a:pt x="544175" y="3371191"/>
                  <a:pt x="559498" y="3337592"/>
                </a:cubicBezTo>
                <a:cubicBezTo>
                  <a:pt x="559498" y="3337592"/>
                  <a:pt x="559498" y="3337592"/>
                  <a:pt x="583002" y="3287635"/>
                </a:cubicBezTo>
                <a:cubicBezTo>
                  <a:pt x="591293" y="3271099"/>
                  <a:pt x="599665" y="3254858"/>
                  <a:pt x="607956" y="3238321"/>
                </a:cubicBezTo>
                <a:cubicBezTo>
                  <a:pt x="611568" y="3232427"/>
                  <a:pt x="612307" y="3219617"/>
                  <a:pt x="610118" y="3223189"/>
                </a:cubicBezTo>
                <a:cubicBezTo>
                  <a:pt x="599638" y="3243298"/>
                  <a:pt x="588502" y="3264477"/>
                  <a:pt x="579170" y="3285290"/>
                </a:cubicBezTo>
                <a:cubicBezTo>
                  <a:pt x="579170" y="3285290"/>
                  <a:pt x="579170" y="3285290"/>
                  <a:pt x="549675" y="3348034"/>
                </a:cubicBezTo>
                <a:lnTo>
                  <a:pt x="487786" y="3471986"/>
                </a:lnTo>
                <a:lnTo>
                  <a:pt x="495115" y="3452534"/>
                </a:lnTo>
                <a:cubicBezTo>
                  <a:pt x="501169" y="3438680"/>
                  <a:pt x="507811" y="3424941"/>
                  <a:pt x="514624" y="3410815"/>
                </a:cubicBezTo>
                <a:cubicBezTo>
                  <a:pt x="527566" y="3384110"/>
                  <a:pt x="541083" y="3356036"/>
                  <a:pt x="555941" y="3328784"/>
                </a:cubicBezTo>
                <a:cubicBezTo>
                  <a:pt x="555941" y="3328784"/>
                  <a:pt x="555941" y="3328784"/>
                  <a:pt x="559935" y="3319686"/>
                </a:cubicBezTo>
                <a:cubicBezTo>
                  <a:pt x="561549" y="3314044"/>
                  <a:pt x="562945" y="3300162"/>
                  <a:pt x="560756" y="3303734"/>
                </a:cubicBezTo>
                <a:cubicBezTo>
                  <a:pt x="538019" y="3352441"/>
                  <a:pt x="512489" y="3399684"/>
                  <a:pt x="491749" y="3448141"/>
                </a:cubicBezTo>
                <a:cubicBezTo>
                  <a:pt x="493555" y="3442614"/>
                  <a:pt x="493828" y="3436152"/>
                  <a:pt x="490874" y="3440973"/>
                </a:cubicBezTo>
                <a:cubicBezTo>
                  <a:pt x="487918" y="3445795"/>
                  <a:pt x="484198" y="3451868"/>
                  <a:pt x="482693" y="3457332"/>
                </a:cubicBezTo>
                <a:cubicBezTo>
                  <a:pt x="485811" y="3446225"/>
                  <a:pt x="491148" y="3434510"/>
                  <a:pt x="495907" y="3424162"/>
                </a:cubicBezTo>
                <a:cubicBezTo>
                  <a:pt x="494759" y="3428616"/>
                  <a:pt x="494677" y="3431758"/>
                  <a:pt x="496866" y="3428186"/>
                </a:cubicBezTo>
                <a:cubicBezTo>
                  <a:pt x="521628" y="3382193"/>
                  <a:pt x="540454" y="3334283"/>
                  <a:pt x="565790" y="3286923"/>
                </a:cubicBezTo>
                <a:cubicBezTo>
                  <a:pt x="567404" y="3281280"/>
                  <a:pt x="568800" y="3267398"/>
                  <a:pt x="566611" y="3270970"/>
                </a:cubicBezTo>
                <a:cubicBezTo>
                  <a:pt x="549483" y="3304936"/>
                  <a:pt x="534160" y="3338536"/>
                  <a:pt x="518837" y="3372134"/>
                </a:cubicBezTo>
                <a:cubicBezTo>
                  <a:pt x="527483" y="3349429"/>
                  <a:pt x="538236" y="3326296"/>
                  <a:pt x="547457" y="3302224"/>
                </a:cubicBezTo>
                <a:cubicBezTo>
                  <a:pt x="557554" y="3280160"/>
                  <a:pt x="566965" y="3256206"/>
                  <a:pt x="576762" y="3234205"/>
                </a:cubicBezTo>
                <a:cubicBezTo>
                  <a:pt x="600950" y="3186140"/>
                  <a:pt x="624454" y="3136182"/>
                  <a:pt x="650638" y="3087868"/>
                </a:cubicBezTo>
                <a:cubicBezTo>
                  <a:pt x="654360" y="3081796"/>
                  <a:pt x="655098" y="3068985"/>
                  <a:pt x="652909" y="3072558"/>
                </a:cubicBezTo>
                <a:cubicBezTo>
                  <a:pt x="628913" y="3117301"/>
                  <a:pt x="606147" y="3163044"/>
                  <a:pt x="583684" y="3208725"/>
                </a:cubicBezTo>
                <a:cubicBezTo>
                  <a:pt x="583109" y="3206655"/>
                  <a:pt x="582342" y="3207904"/>
                  <a:pt x="582262" y="3211047"/>
                </a:cubicBezTo>
                <a:cubicBezTo>
                  <a:pt x="579963" y="3214797"/>
                  <a:pt x="578539" y="3217119"/>
                  <a:pt x="577500" y="3221395"/>
                </a:cubicBezTo>
                <a:cubicBezTo>
                  <a:pt x="567020" y="3241503"/>
                  <a:pt x="557224" y="3263505"/>
                  <a:pt x="547238" y="3285389"/>
                </a:cubicBezTo>
                <a:cubicBezTo>
                  <a:pt x="547238" y="3285389"/>
                  <a:pt x="547238" y="3285389"/>
                  <a:pt x="534952" y="3311023"/>
                </a:cubicBezTo>
                <a:cubicBezTo>
                  <a:pt x="535226" y="3307997"/>
                  <a:pt x="536840" y="3302354"/>
                  <a:pt x="537031" y="3299034"/>
                </a:cubicBezTo>
                <a:cubicBezTo>
                  <a:pt x="555391" y="3257471"/>
                  <a:pt x="578539" y="3217119"/>
                  <a:pt x="598048" y="3176260"/>
                </a:cubicBezTo>
                <a:cubicBezTo>
                  <a:pt x="598048" y="3176260"/>
                  <a:pt x="598048" y="3176260"/>
                  <a:pt x="629569" y="3116230"/>
                </a:cubicBezTo>
                <a:cubicBezTo>
                  <a:pt x="640240" y="3096238"/>
                  <a:pt x="650036" y="3074237"/>
                  <a:pt x="661856" y="3054949"/>
                </a:cubicBezTo>
                <a:cubicBezTo>
                  <a:pt x="661856" y="3054949"/>
                  <a:pt x="661856" y="3054949"/>
                  <a:pt x="728044" y="2935341"/>
                </a:cubicBezTo>
                <a:lnTo>
                  <a:pt x="752352" y="2893528"/>
                </a:lnTo>
                <a:lnTo>
                  <a:pt x="746330" y="2901216"/>
                </a:lnTo>
                <a:cubicBezTo>
                  <a:pt x="753268" y="2887561"/>
                  <a:pt x="760389" y="2878941"/>
                  <a:pt x="767519" y="2865323"/>
                </a:cubicBezTo>
                <a:cubicBezTo>
                  <a:pt x="767987" y="2863397"/>
                  <a:pt x="769488" y="2860947"/>
                  <a:pt x="771590" y="2857987"/>
                </a:cubicBezTo>
                <a:lnTo>
                  <a:pt x="774932" y="2853464"/>
                </a:lnTo>
                <a:lnTo>
                  <a:pt x="777886" y="2846448"/>
                </a:lnTo>
                <a:lnTo>
                  <a:pt x="778414" y="2841645"/>
                </a:lnTo>
                <a:lnTo>
                  <a:pt x="772828" y="2848449"/>
                </a:lnTo>
                <a:lnTo>
                  <a:pt x="772243" y="2848537"/>
                </a:lnTo>
                <a:lnTo>
                  <a:pt x="740394" y="2901342"/>
                </a:lnTo>
                <a:cubicBezTo>
                  <a:pt x="740014" y="2899238"/>
                  <a:pt x="740014" y="2899238"/>
                  <a:pt x="738373" y="2901412"/>
                </a:cubicBezTo>
                <a:cubicBezTo>
                  <a:pt x="738373" y="2901412"/>
                  <a:pt x="738373" y="2901412"/>
                  <a:pt x="737837" y="2902122"/>
                </a:cubicBezTo>
                <a:lnTo>
                  <a:pt x="734965" y="2905928"/>
                </a:lnTo>
                <a:cubicBezTo>
                  <a:pt x="735721" y="2904925"/>
                  <a:pt x="738548" y="2891120"/>
                  <a:pt x="735139" y="2895636"/>
                </a:cubicBezTo>
                <a:cubicBezTo>
                  <a:pt x="718981" y="2917047"/>
                  <a:pt x="705349" y="2940327"/>
                  <a:pt x="689515" y="2963541"/>
                </a:cubicBezTo>
                <a:cubicBezTo>
                  <a:pt x="688254" y="2967821"/>
                  <a:pt x="686310" y="2975242"/>
                  <a:pt x="686690" y="2977347"/>
                </a:cubicBezTo>
                <a:cubicBezTo>
                  <a:pt x="686690" y="2977347"/>
                  <a:pt x="686690" y="2977347"/>
                  <a:pt x="682022" y="2986143"/>
                </a:cubicBezTo>
                <a:cubicBezTo>
                  <a:pt x="677347" y="2989726"/>
                  <a:pt x="673940" y="2994242"/>
                  <a:pt x="669394" y="2997657"/>
                </a:cubicBezTo>
                <a:cubicBezTo>
                  <a:pt x="675505" y="2984716"/>
                  <a:pt x="681814" y="2973746"/>
                  <a:pt x="687169" y="2961807"/>
                </a:cubicBezTo>
                <a:cubicBezTo>
                  <a:pt x="688429" y="2957528"/>
                  <a:pt x="692012" y="2942720"/>
                  <a:pt x="689867" y="2948171"/>
                </a:cubicBezTo>
                <a:cubicBezTo>
                  <a:pt x="673835" y="2969413"/>
                  <a:pt x="661087" y="2991522"/>
                  <a:pt x="648034" y="3013663"/>
                </a:cubicBezTo>
                <a:cubicBezTo>
                  <a:pt x="647276" y="3014666"/>
                  <a:pt x="646012" y="3013733"/>
                  <a:pt x="645128" y="3014905"/>
                </a:cubicBezTo>
                <a:cubicBezTo>
                  <a:pt x="653764" y="2998618"/>
                  <a:pt x="661263" y="2981229"/>
                  <a:pt x="668454" y="2963875"/>
                </a:cubicBezTo>
                <a:cubicBezTo>
                  <a:pt x="670221" y="2961533"/>
                  <a:pt x="674687" y="2945554"/>
                  <a:pt x="671279" y="2950069"/>
                </a:cubicBezTo>
                <a:cubicBezTo>
                  <a:pt x="646665" y="2987901"/>
                  <a:pt x="622249" y="3027704"/>
                  <a:pt x="599856" y="3067437"/>
                </a:cubicBezTo>
                <a:cubicBezTo>
                  <a:pt x="599100" y="3068441"/>
                  <a:pt x="597331" y="3070784"/>
                  <a:pt x="595690" y="3072958"/>
                </a:cubicBezTo>
                <a:cubicBezTo>
                  <a:pt x="593543" y="3073195"/>
                  <a:pt x="590135" y="3077711"/>
                  <a:pt x="587610" y="3081057"/>
                </a:cubicBezTo>
                <a:cubicBezTo>
                  <a:pt x="587610" y="3081057"/>
                  <a:pt x="587610" y="3081057"/>
                  <a:pt x="592079" y="3070290"/>
                </a:cubicBezTo>
                <a:cubicBezTo>
                  <a:pt x="592457" y="3067182"/>
                  <a:pt x="596040" y="3052372"/>
                  <a:pt x="591874" y="3057893"/>
                </a:cubicBezTo>
                <a:cubicBezTo>
                  <a:pt x="578619" y="3078064"/>
                  <a:pt x="564935" y="3101041"/>
                  <a:pt x="550923" y="3122215"/>
                </a:cubicBezTo>
                <a:cubicBezTo>
                  <a:pt x="538375" y="3146295"/>
                  <a:pt x="525628" y="3168402"/>
                  <a:pt x="512700" y="3190377"/>
                </a:cubicBezTo>
                <a:cubicBezTo>
                  <a:pt x="512700" y="3190377"/>
                  <a:pt x="512700" y="3190377"/>
                  <a:pt x="510049" y="3193890"/>
                </a:cubicBezTo>
                <a:cubicBezTo>
                  <a:pt x="527066" y="3159043"/>
                  <a:pt x="542639" y="3123130"/>
                  <a:pt x="560614" y="3089253"/>
                </a:cubicBezTo>
                <a:cubicBezTo>
                  <a:pt x="562382" y="3086909"/>
                  <a:pt x="564881" y="3071301"/>
                  <a:pt x="562355" y="3074646"/>
                </a:cubicBezTo>
                <a:cubicBezTo>
                  <a:pt x="562355" y="3074646"/>
                  <a:pt x="562355" y="3074646"/>
                  <a:pt x="582475" y="3035317"/>
                </a:cubicBezTo>
                <a:cubicBezTo>
                  <a:pt x="582475" y="3035317"/>
                  <a:pt x="582475" y="3035317"/>
                  <a:pt x="585883" y="3030801"/>
                </a:cubicBezTo>
                <a:cubicBezTo>
                  <a:pt x="583739" y="3036251"/>
                  <a:pt x="583184" y="3044439"/>
                  <a:pt x="586087" y="3037986"/>
                </a:cubicBezTo>
                <a:cubicBezTo>
                  <a:pt x="587854" y="3035644"/>
                  <a:pt x="589494" y="3033469"/>
                  <a:pt x="590755" y="3029190"/>
                </a:cubicBezTo>
                <a:cubicBezTo>
                  <a:pt x="589494" y="3033469"/>
                  <a:pt x="587854" y="3035644"/>
                  <a:pt x="586592" y="3039923"/>
                </a:cubicBezTo>
                <a:cubicBezTo>
                  <a:pt x="585206" y="3044370"/>
                  <a:pt x="581622" y="3059179"/>
                  <a:pt x="585409" y="3051554"/>
                </a:cubicBezTo>
                <a:cubicBezTo>
                  <a:pt x="595631" y="3032792"/>
                  <a:pt x="604769" y="3013228"/>
                  <a:pt x="615173" y="2994600"/>
                </a:cubicBezTo>
                <a:cubicBezTo>
                  <a:pt x="606918" y="3012991"/>
                  <a:pt x="598663" y="3031383"/>
                  <a:pt x="590082" y="3047971"/>
                </a:cubicBezTo>
                <a:cubicBezTo>
                  <a:pt x="588639" y="3052117"/>
                  <a:pt x="585940" y="3065755"/>
                  <a:pt x="588465" y="3062409"/>
                </a:cubicBezTo>
                <a:cubicBezTo>
                  <a:pt x="597984" y="3044951"/>
                  <a:pt x="606566" y="3028364"/>
                  <a:pt x="615202" y="3012076"/>
                </a:cubicBezTo>
                <a:cubicBezTo>
                  <a:pt x="615202" y="3012076"/>
                  <a:pt x="615202" y="3012076"/>
                  <a:pt x="610732" y="3022843"/>
                </a:cubicBezTo>
                <a:cubicBezTo>
                  <a:pt x="609848" y="3024015"/>
                  <a:pt x="605381" y="3039995"/>
                  <a:pt x="608033" y="3036481"/>
                </a:cubicBezTo>
                <a:cubicBezTo>
                  <a:pt x="629242" y="3008378"/>
                  <a:pt x="646839" y="2977609"/>
                  <a:pt x="665321" y="2945668"/>
                </a:cubicBezTo>
                <a:cubicBezTo>
                  <a:pt x="665321" y="2945668"/>
                  <a:pt x="665321" y="2945668"/>
                  <a:pt x="666961" y="2943168"/>
                </a:cubicBezTo>
                <a:lnTo>
                  <a:pt x="676991" y="2927883"/>
                </a:lnTo>
                <a:lnTo>
                  <a:pt x="677161" y="2927027"/>
                </a:lnTo>
                <a:lnTo>
                  <a:pt x="678604" y="2925199"/>
                </a:lnTo>
                <a:lnTo>
                  <a:pt x="682054" y="2914878"/>
                </a:lnTo>
                <a:cubicBezTo>
                  <a:pt x="682712" y="2911164"/>
                  <a:pt x="682787" y="2908548"/>
                  <a:pt x="682157" y="2910688"/>
                </a:cubicBezTo>
                <a:cubicBezTo>
                  <a:pt x="676981" y="2917547"/>
                  <a:pt x="672816" y="2923066"/>
                  <a:pt x="669787" y="2929688"/>
                </a:cubicBezTo>
                <a:cubicBezTo>
                  <a:pt x="669787" y="2929688"/>
                  <a:pt x="669787" y="2929688"/>
                  <a:pt x="657416" y="2948687"/>
                </a:cubicBezTo>
                <a:cubicBezTo>
                  <a:pt x="656533" y="2949858"/>
                  <a:pt x="656533" y="2949858"/>
                  <a:pt x="655776" y="2950862"/>
                </a:cubicBezTo>
                <a:cubicBezTo>
                  <a:pt x="646633" y="2965211"/>
                  <a:pt x="638936" y="2980628"/>
                  <a:pt x="630100" y="2994944"/>
                </a:cubicBezTo>
                <a:cubicBezTo>
                  <a:pt x="636914" y="2980698"/>
                  <a:pt x="643909" y="2966585"/>
                  <a:pt x="651103" y="2954444"/>
                </a:cubicBezTo>
                <a:cubicBezTo>
                  <a:pt x="657917" y="2940198"/>
                  <a:pt x="666175" y="2927020"/>
                  <a:pt x="672106" y="2913945"/>
                </a:cubicBezTo>
                <a:cubicBezTo>
                  <a:pt x="672610" y="2910669"/>
                  <a:pt x="677257" y="2894823"/>
                  <a:pt x="673848" y="2899339"/>
                </a:cubicBezTo>
                <a:cubicBezTo>
                  <a:pt x="664705" y="2913689"/>
                  <a:pt x="654860" y="2929343"/>
                  <a:pt x="646026" y="2943658"/>
                </a:cubicBezTo>
                <a:cubicBezTo>
                  <a:pt x="638147" y="2958943"/>
                  <a:pt x="630449" y="2974359"/>
                  <a:pt x="621432" y="2988542"/>
                </a:cubicBezTo>
                <a:cubicBezTo>
                  <a:pt x="623632" y="2983392"/>
                  <a:pt x="625776" y="2977942"/>
                  <a:pt x="627921" y="2972492"/>
                </a:cubicBezTo>
                <a:cubicBezTo>
                  <a:pt x="628805" y="2971320"/>
                  <a:pt x="631630" y="2957515"/>
                  <a:pt x="627338" y="2963203"/>
                </a:cubicBezTo>
                <a:cubicBezTo>
                  <a:pt x="626707" y="2965343"/>
                  <a:pt x="625761" y="2967247"/>
                  <a:pt x="624547" y="2969184"/>
                </a:cubicBezTo>
                <a:lnTo>
                  <a:pt x="622067" y="2972653"/>
                </a:lnTo>
                <a:lnTo>
                  <a:pt x="636014" y="2947141"/>
                </a:lnTo>
                <a:cubicBezTo>
                  <a:pt x="640769" y="2938604"/>
                  <a:pt x="645565" y="2930294"/>
                  <a:pt x="650489" y="2922466"/>
                </a:cubicBezTo>
                <a:lnTo>
                  <a:pt x="664964" y="2896304"/>
                </a:lnTo>
                <a:lnTo>
                  <a:pt x="660259" y="2902120"/>
                </a:lnTo>
                <a:lnTo>
                  <a:pt x="658128" y="2904747"/>
                </a:lnTo>
                <a:lnTo>
                  <a:pt x="658679" y="2901107"/>
                </a:lnTo>
                <a:lnTo>
                  <a:pt x="658748" y="2899823"/>
                </a:lnTo>
                <a:lnTo>
                  <a:pt x="665096" y="2891423"/>
                </a:lnTo>
                <a:lnTo>
                  <a:pt x="669917" y="2885687"/>
                </a:lnTo>
                <a:lnTo>
                  <a:pt x="678146" y="2864129"/>
                </a:lnTo>
                <a:lnTo>
                  <a:pt x="678012" y="2863927"/>
                </a:lnTo>
                <a:lnTo>
                  <a:pt x="678565" y="2862376"/>
                </a:lnTo>
                <a:lnTo>
                  <a:pt x="678019" y="2860181"/>
                </a:lnTo>
                <a:cubicBezTo>
                  <a:pt x="676877" y="2862626"/>
                  <a:pt x="675318" y="2867207"/>
                  <a:pt x="674878" y="2870399"/>
                </a:cubicBezTo>
                <a:cubicBezTo>
                  <a:pt x="673237" y="2872573"/>
                  <a:pt x="667503" y="2882407"/>
                  <a:pt x="662834" y="2891202"/>
                </a:cubicBezTo>
                <a:cubicBezTo>
                  <a:pt x="663210" y="2888095"/>
                  <a:pt x="663895" y="2884952"/>
                  <a:pt x="661370" y="2888297"/>
                </a:cubicBezTo>
                <a:cubicBezTo>
                  <a:pt x="630693" y="2928947"/>
                  <a:pt x="607365" y="2974762"/>
                  <a:pt x="584036" y="3020579"/>
                </a:cubicBezTo>
                <a:cubicBezTo>
                  <a:pt x="584036" y="3020579"/>
                  <a:pt x="584036" y="3020579"/>
                  <a:pt x="570405" y="3043857"/>
                </a:cubicBezTo>
                <a:cubicBezTo>
                  <a:pt x="571667" y="3039578"/>
                  <a:pt x="573611" y="3032157"/>
                  <a:pt x="572348" y="3031223"/>
                </a:cubicBezTo>
                <a:cubicBezTo>
                  <a:pt x="583453" y="3011290"/>
                  <a:pt x="594614" y="2991657"/>
                  <a:pt x="604837" y="2972894"/>
                </a:cubicBezTo>
                <a:cubicBezTo>
                  <a:pt x="614859" y="2952162"/>
                  <a:pt x="626020" y="2932528"/>
                  <a:pt x="636044" y="2911795"/>
                </a:cubicBezTo>
                <a:cubicBezTo>
                  <a:pt x="638568" y="2908449"/>
                  <a:pt x="640510" y="2895815"/>
                  <a:pt x="637986" y="2899161"/>
                </a:cubicBezTo>
                <a:cubicBezTo>
                  <a:pt x="632432" y="2909127"/>
                  <a:pt x="626699" y="2918960"/>
                  <a:pt x="620388" y="2929931"/>
                </a:cubicBezTo>
                <a:cubicBezTo>
                  <a:pt x="614835" y="2939898"/>
                  <a:pt x="608398" y="2951034"/>
                  <a:pt x="602664" y="2960868"/>
                </a:cubicBezTo>
                <a:cubicBezTo>
                  <a:pt x="604232" y="2956555"/>
                  <a:pt x="604229" y="2951342"/>
                  <a:pt x="601704" y="2954687"/>
                </a:cubicBezTo>
                <a:cubicBezTo>
                  <a:pt x="599053" y="2958200"/>
                  <a:pt x="597792" y="2962479"/>
                  <a:pt x="595266" y="2965825"/>
                </a:cubicBezTo>
                <a:cubicBezTo>
                  <a:pt x="591859" y="2970342"/>
                  <a:pt x="590597" y="2974621"/>
                  <a:pt x="588073" y="2977965"/>
                </a:cubicBezTo>
                <a:cubicBezTo>
                  <a:pt x="588830" y="2976963"/>
                  <a:pt x="587566" y="2976029"/>
                  <a:pt x="588449" y="2974858"/>
                </a:cubicBezTo>
                <a:cubicBezTo>
                  <a:pt x="618038" y="2922983"/>
                  <a:pt x="650910" y="2871972"/>
                  <a:pt x="679414" y="2819299"/>
                </a:cubicBezTo>
                <a:cubicBezTo>
                  <a:pt x="681939" y="2815953"/>
                  <a:pt x="683882" y="2803318"/>
                  <a:pt x="682997" y="2804490"/>
                </a:cubicBezTo>
                <a:lnTo>
                  <a:pt x="684097" y="2800760"/>
                </a:lnTo>
                <a:lnTo>
                  <a:pt x="677037" y="2816948"/>
                </a:lnTo>
                <a:cubicBezTo>
                  <a:pt x="671855" y="2828023"/>
                  <a:pt x="674731" y="2815378"/>
                  <a:pt x="676438" y="2810197"/>
                </a:cubicBezTo>
                <a:lnTo>
                  <a:pt x="679385" y="2802190"/>
                </a:lnTo>
                <a:lnTo>
                  <a:pt x="661988" y="2834563"/>
                </a:lnTo>
                <a:lnTo>
                  <a:pt x="663635" y="2828271"/>
                </a:lnTo>
                <a:lnTo>
                  <a:pt x="663659" y="2827389"/>
                </a:lnTo>
                <a:lnTo>
                  <a:pt x="662669" y="2826208"/>
                </a:lnTo>
                <a:cubicBezTo>
                  <a:pt x="648532" y="2847549"/>
                  <a:pt x="634647" y="2868555"/>
                  <a:pt x="621592" y="2890698"/>
                </a:cubicBezTo>
                <a:cubicBezTo>
                  <a:pt x="615282" y="2901668"/>
                  <a:pt x="607581" y="2911873"/>
                  <a:pt x="602154" y="2921672"/>
                </a:cubicBezTo>
                <a:cubicBezTo>
                  <a:pt x="595537" y="2932675"/>
                  <a:pt x="589099" y="2943813"/>
                  <a:pt x="583872" y="2955584"/>
                </a:cubicBezTo>
                <a:cubicBezTo>
                  <a:pt x="576552" y="2967892"/>
                  <a:pt x="570241" y="2978863"/>
                  <a:pt x="564130" y="2991804"/>
                </a:cubicBezTo>
                <a:cubicBezTo>
                  <a:pt x="563804" y="2990000"/>
                  <a:pt x="563425" y="2987895"/>
                  <a:pt x="561782" y="2990070"/>
                </a:cubicBezTo>
                <a:cubicBezTo>
                  <a:pt x="554462" y="3002379"/>
                  <a:pt x="546204" y="3015557"/>
                  <a:pt x="539516" y="3029636"/>
                </a:cubicBezTo>
                <a:cubicBezTo>
                  <a:pt x="552818" y="2999340"/>
                  <a:pt x="569658" y="2969573"/>
                  <a:pt x="585108" y="2939040"/>
                </a:cubicBezTo>
                <a:cubicBezTo>
                  <a:pt x="585108" y="2939040"/>
                  <a:pt x="585108" y="2939040"/>
                  <a:pt x="596773" y="2916132"/>
                </a:cubicBezTo>
                <a:cubicBezTo>
                  <a:pt x="601822" y="2909442"/>
                  <a:pt x="605734" y="2901650"/>
                  <a:pt x="609520" y="2894025"/>
                </a:cubicBezTo>
                <a:lnTo>
                  <a:pt x="620680" y="2876148"/>
                </a:lnTo>
                <a:lnTo>
                  <a:pt x="621820" y="2874323"/>
                </a:lnTo>
                <a:lnTo>
                  <a:pt x="630470" y="2847172"/>
                </a:lnTo>
                <a:lnTo>
                  <a:pt x="615695" y="2871589"/>
                </a:lnTo>
                <a:cubicBezTo>
                  <a:pt x="604229" y="2890508"/>
                  <a:pt x="592337" y="2909339"/>
                  <a:pt x="580408" y="2925147"/>
                </a:cubicBezTo>
                <a:cubicBezTo>
                  <a:pt x="584319" y="2917355"/>
                  <a:pt x="587528" y="2910867"/>
                  <a:pt x="590431" y="2904413"/>
                </a:cubicBezTo>
                <a:cubicBezTo>
                  <a:pt x="604065" y="2886347"/>
                  <a:pt x="615226" y="2866714"/>
                  <a:pt x="626331" y="2846781"/>
                </a:cubicBezTo>
                <a:lnTo>
                  <a:pt x="626987" y="2845114"/>
                </a:lnTo>
                <a:lnTo>
                  <a:pt x="626977" y="2844668"/>
                </a:lnTo>
                <a:lnTo>
                  <a:pt x="627247" y="2844454"/>
                </a:lnTo>
                <a:lnTo>
                  <a:pt x="628177" y="2842090"/>
                </a:lnTo>
                <a:lnTo>
                  <a:pt x="628585" y="2840031"/>
                </a:lnTo>
                <a:cubicBezTo>
                  <a:pt x="628888" y="2838993"/>
                  <a:pt x="629357" y="2838170"/>
                  <a:pt x="630367" y="2837337"/>
                </a:cubicBezTo>
                <a:lnTo>
                  <a:pt x="629198" y="2840375"/>
                </a:lnTo>
                <a:lnTo>
                  <a:pt x="631884" y="2836815"/>
                </a:lnTo>
                <a:cubicBezTo>
                  <a:pt x="631884" y="2836815"/>
                  <a:pt x="631884" y="2836815"/>
                  <a:pt x="632963" y="2834779"/>
                </a:cubicBezTo>
                <a:lnTo>
                  <a:pt x="638950" y="2823490"/>
                </a:lnTo>
                <a:lnTo>
                  <a:pt x="645142" y="2806700"/>
                </a:lnTo>
                <a:cubicBezTo>
                  <a:pt x="645995" y="2805058"/>
                  <a:pt x="648412" y="2796616"/>
                  <a:pt x="646250" y="2796663"/>
                </a:cubicBezTo>
                <a:lnTo>
                  <a:pt x="641983" y="2806772"/>
                </a:lnTo>
                <a:cubicBezTo>
                  <a:pt x="638724" y="2816991"/>
                  <a:pt x="634693" y="2827906"/>
                  <a:pt x="630367" y="2837337"/>
                </a:cubicBezTo>
                <a:cubicBezTo>
                  <a:pt x="632700" y="2828896"/>
                  <a:pt x="635783" y="2819999"/>
                  <a:pt x="639091" y="2810792"/>
                </a:cubicBezTo>
                <a:lnTo>
                  <a:pt x="643137" y="2799369"/>
                </a:lnTo>
                <a:lnTo>
                  <a:pt x="629194" y="2824309"/>
                </a:lnTo>
                <a:cubicBezTo>
                  <a:pt x="614929" y="2848847"/>
                  <a:pt x="600627" y="2873387"/>
                  <a:pt x="588079" y="2897467"/>
                </a:cubicBezTo>
                <a:cubicBezTo>
                  <a:pt x="579624" y="2913887"/>
                  <a:pt x="572126" y="2931274"/>
                  <a:pt x="565132" y="2945387"/>
                </a:cubicBezTo>
                <a:cubicBezTo>
                  <a:pt x="564755" y="2948496"/>
                  <a:pt x="560288" y="2964476"/>
                  <a:pt x="562813" y="2961130"/>
                </a:cubicBezTo>
                <a:cubicBezTo>
                  <a:pt x="567863" y="2954438"/>
                  <a:pt x="573419" y="2949685"/>
                  <a:pt x="578088" y="2940890"/>
                </a:cubicBezTo>
                <a:cubicBezTo>
                  <a:pt x="567586" y="2961139"/>
                  <a:pt x="557450" y="2980812"/>
                  <a:pt x="547993" y="2999912"/>
                </a:cubicBezTo>
                <a:lnTo>
                  <a:pt x="522551" y="3054254"/>
                </a:lnTo>
                <a:lnTo>
                  <a:pt x="519126" y="3053479"/>
                </a:lnTo>
                <a:cubicBezTo>
                  <a:pt x="514109" y="3055989"/>
                  <a:pt x="505531" y="3067774"/>
                  <a:pt x="496211" y="3081799"/>
                </a:cubicBezTo>
                <a:cubicBezTo>
                  <a:pt x="482957" y="3101970"/>
                  <a:pt x="469652" y="3127051"/>
                  <a:pt x="458924" y="3143877"/>
                </a:cubicBezTo>
                <a:cubicBezTo>
                  <a:pt x="468062" y="3124315"/>
                  <a:pt x="474297" y="3105992"/>
                  <a:pt x="480404" y="3087838"/>
                </a:cubicBezTo>
                <a:cubicBezTo>
                  <a:pt x="480025" y="3085733"/>
                  <a:pt x="484114" y="3072862"/>
                  <a:pt x="481463" y="3076375"/>
                </a:cubicBezTo>
                <a:cubicBezTo>
                  <a:pt x="479821" y="3078549"/>
                  <a:pt x="478054" y="3080892"/>
                  <a:pt x="476414" y="3083066"/>
                </a:cubicBezTo>
                <a:cubicBezTo>
                  <a:pt x="481767" y="3071128"/>
                  <a:pt x="487194" y="3061328"/>
                  <a:pt x="492366" y="3049257"/>
                </a:cubicBezTo>
                <a:cubicBezTo>
                  <a:pt x="493630" y="3050191"/>
                  <a:pt x="493630" y="3050191"/>
                  <a:pt x="494513" y="3049020"/>
                </a:cubicBezTo>
                <a:cubicBezTo>
                  <a:pt x="494513" y="3049020"/>
                  <a:pt x="494513" y="3049020"/>
                  <a:pt x="517157" y="3006347"/>
                </a:cubicBezTo>
                <a:cubicBezTo>
                  <a:pt x="517665" y="3008283"/>
                  <a:pt x="517162" y="3011558"/>
                  <a:pt x="518424" y="3012492"/>
                </a:cubicBezTo>
                <a:cubicBezTo>
                  <a:pt x="518424" y="3012492"/>
                  <a:pt x="519509" y="3013293"/>
                  <a:pt x="519309" y="3011322"/>
                </a:cubicBezTo>
                <a:cubicBezTo>
                  <a:pt x="526504" y="2999180"/>
                  <a:pt x="532940" y="2988042"/>
                  <a:pt x="539051" y="2975101"/>
                </a:cubicBezTo>
                <a:cubicBezTo>
                  <a:pt x="539250" y="2977073"/>
                  <a:pt x="540134" y="2975901"/>
                  <a:pt x="541018" y="2974731"/>
                </a:cubicBezTo>
                <a:cubicBezTo>
                  <a:pt x="543343" y="2969413"/>
                  <a:pt x="544605" y="2965134"/>
                  <a:pt x="548013" y="2960618"/>
                </a:cubicBezTo>
                <a:cubicBezTo>
                  <a:pt x="554123" y="2947677"/>
                  <a:pt x="560938" y="2933430"/>
                  <a:pt x="567048" y="2920488"/>
                </a:cubicBezTo>
                <a:cubicBezTo>
                  <a:pt x="567048" y="2920488"/>
                  <a:pt x="567048" y="2920488"/>
                  <a:pt x="571575" y="2913391"/>
                </a:cubicBezTo>
                <a:lnTo>
                  <a:pt x="574738" y="2908431"/>
                </a:lnTo>
                <a:lnTo>
                  <a:pt x="571298" y="2914998"/>
                </a:lnTo>
                <a:cubicBezTo>
                  <a:pt x="564126" y="2929206"/>
                  <a:pt x="557000" y="2943679"/>
                  <a:pt x="549654" y="2958444"/>
                </a:cubicBezTo>
                <a:cubicBezTo>
                  <a:pt x="535845" y="2986802"/>
                  <a:pt x="521279" y="3016164"/>
                  <a:pt x="506080" y="3043756"/>
                </a:cubicBezTo>
                <a:cubicBezTo>
                  <a:pt x="503178" y="3050210"/>
                  <a:pt x="502120" y="3061673"/>
                  <a:pt x="503761" y="3059499"/>
                </a:cubicBezTo>
                <a:cubicBezTo>
                  <a:pt x="531201" y="3007862"/>
                  <a:pt x="556294" y="2954489"/>
                  <a:pt x="583912" y="2902987"/>
                </a:cubicBezTo>
                <a:lnTo>
                  <a:pt x="643820" y="2797442"/>
                </a:lnTo>
                <a:lnTo>
                  <a:pt x="649150" y="2782393"/>
                </a:lnTo>
                <a:cubicBezTo>
                  <a:pt x="652522" y="2773456"/>
                  <a:pt x="656396" y="2764541"/>
                  <a:pt x="660136" y="2755748"/>
                </a:cubicBezTo>
                <a:lnTo>
                  <a:pt x="660183" y="2755626"/>
                </a:lnTo>
                <a:lnTo>
                  <a:pt x="641973" y="2786432"/>
                </a:lnTo>
                <a:lnTo>
                  <a:pt x="648165" y="2775370"/>
                </a:lnTo>
                <a:cubicBezTo>
                  <a:pt x="648668" y="2772095"/>
                  <a:pt x="654399" y="2757049"/>
                  <a:pt x="650610" y="2759461"/>
                </a:cubicBezTo>
                <a:cubicBezTo>
                  <a:pt x="642025" y="2770835"/>
                  <a:pt x="634451" y="2780872"/>
                  <a:pt x="628014" y="2792009"/>
                </a:cubicBezTo>
                <a:cubicBezTo>
                  <a:pt x="633944" y="2778935"/>
                  <a:pt x="640939" y="2764821"/>
                  <a:pt x="647175" y="2751713"/>
                </a:cubicBezTo>
                <a:cubicBezTo>
                  <a:pt x="647553" y="2748604"/>
                  <a:pt x="651262" y="2733628"/>
                  <a:pt x="649118" y="2739079"/>
                </a:cubicBezTo>
                <a:cubicBezTo>
                  <a:pt x="634042" y="2761290"/>
                  <a:pt x="619146" y="2783636"/>
                  <a:pt x="605516" y="2806913"/>
                </a:cubicBezTo>
                <a:cubicBezTo>
                  <a:pt x="607660" y="2801464"/>
                  <a:pt x="607458" y="2794281"/>
                  <a:pt x="605816" y="2796454"/>
                </a:cubicBezTo>
                <a:cubicBezTo>
                  <a:pt x="585191" y="2833845"/>
                  <a:pt x="562037" y="2869369"/>
                  <a:pt x="541031" y="2904656"/>
                </a:cubicBezTo>
                <a:cubicBezTo>
                  <a:pt x="520405" y="2942048"/>
                  <a:pt x="499779" y="2979439"/>
                  <a:pt x="481301" y="3016592"/>
                </a:cubicBezTo>
                <a:cubicBezTo>
                  <a:pt x="482185" y="3015422"/>
                  <a:pt x="480921" y="3014489"/>
                  <a:pt x="480037" y="3015658"/>
                </a:cubicBezTo>
                <a:cubicBezTo>
                  <a:pt x="471401" y="3031946"/>
                  <a:pt x="460799" y="3048604"/>
                  <a:pt x="452036" y="3065058"/>
                </a:cubicBezTo>
                <a:cubicBezTo>
                  <a:pt x="462818" y="3043321"/>
                  <a:pt x="474481" y="3020413"/>
                  <a:pt x="486652" y="2999442"/>
                </a:cubicBezTo>
                <a:cubicBezTo>
                  <a:pt x="485768" y="3000613"/>
                  <a:pt x="487032" y="3001546"/>
                  <a:pt x="487916" y="3000376"/>
                </a:cubicBezTo>
                <a:cubicBezTo>
                  <a:pt x="487916" y="3000376"/>
                  <a:pt x="487916" y="3000376"/>
                  <a:pt x="504250" y="2968672"/>
                </a:cubicBezTo>
                <a:cubicBezTo>
                  <a:pt x="505510" y="2964393"/>
                  <a:pt x="507075" y="2954867"/>
                  <a:pt x="506568" y="2952930"/>
                </a:cubicBezTo>
                <a:cubicBezTo>
                  <a:pt x="506568" y="2952930"/>
                  <a:pt x="506568" y="2952930"/>
                  <a:pt x="508336" y="2950587"/>
                </a:cubicBezTo>
                <a:cubicBezTo>
                  <a:pt x="507832" y="2953863"/>
                  <a:pt x="507832" y="2953863"/>
                  <a:pt x="508716" y="2952692"/>
                </a:cubicBezTo>
                <a:cubicBezTo>
                  <a:pt x="516414" y="2937276"/>
                  <a:pt x="525249" y="2922959"/>
                  <a:pt x="533127" y="2907676"/>
                </a:cubicBezTo>
                <a:cubicBezTo>
                  <a:pt x="533127" y="2907676"/>
                  <a:pt x="533127" y="2907676"/>
                  <a:pt x="544791" y="2884767"/>
                </a:cubicBezTo>
                <a:cubicBezTo>
                  <a:pt x="544791" y="2884767"/>
                  <a:pt x="544791" y="2884767"/>
                  <a:pt x="558802" y="2863593"/>
                </a:cubicBezTo>
                <a:cubicBezTo>
                  <a:pt x="561327" y="2860248"/>
                  <a:pt x="564153" y="2846442"/>
                  <a:pt x="562005" y="2846680"/>
                </a:cubicBezTo>
                <a:cubicBezTo>
                  <a:pt x="563573" y="2842366"/>
                  <a:pt x="565013" y="2833008"/>
                  <a:pt x="561045" y="2840498"/>
                </a:cubicBezTo>
                <a:cubicBezTo>
                  <a:pt x="558901" y="2845949"/>
                  <a:pt x="556757" y="2851399"/>
                  <a:pt x="555695" y="2857650"/>
                </a:cubicBezTo>
                <a:cubicBezTo>
                  <a:pt x="554812" y="2858821"/>
                  <a:pt x="553928" y="2859992"/>
                  <a:pt x="553170" y="2860995"/>
                </a:cubicBezTo>
                <a:cubicBezTo>
                  <a:pt x="542568" y="2877654"/>
                  <a:pt x="532163" y="2896282"/>
                  <a:pt x="523964" y="2914974"/>
                </a:cubicBezTo>
                <a:cubicBezTo>
                  <a:pt x="523582" y="2912869"/>
                  <a:pt x="523582" y="2912869"/>
                  <a:pt x="523582" y="2912869"/>
                </a:cubicBezTo>
                <a:cubicBezTo>
                  <a:pt x="527871" y="2901970"/>
                  <a:pt x="532722" y="2893307"/>
                  <a:pt x="538275" y="2883341"/>
                </a:cubicBezTo>
                <a:cubicBezTo>
                  <a:pt x="542945" y="2874544"/>
                  <a:pt x="548498" y="2864579"/>
                  <a:pt x="553348" y="2855916"/>
                </a:cubicBezTo>
                <a:cubicBezTo>
                  <a:pt x="554988" y="2853741"/>
                  <a:pt x="555493" y="2850465"/>
                  <a:pt x="555870" y="2847357"/>
                </a:cubicBezTo>
                <a:cubicBezTo>
                  <a:pt x="575615" y="2816350"/>
                  <a:pt x="595179" y="2785209"/>
                  <a:pt x="613661" y="2753268"/>
                </a:cubicBezTo>
                <a:cubicBezTo>
                  <a:pt x="613661" y="2753268"/>
                  <a:pt x="613661" y="2753268"/>
                  <a:pt x="641861" y="2705840"/>
                </a:cubicBezTo>
                <a:cubicBezTo>
                  <a:pt x="651706" y="2690187"/>
                  <a:pt x="661606" y="2674833"/>
                  <a:pt x="671452" y="2659178"/>
                </a:cubicBezTo>
                <a:cubicBezTo>
                  <a:pt x="675618" y="2653659"/>
                  <a:pt x="677559" y="2641025"/>
                  <a:pt x="675035" y="2644370"/>
                </a:cubicBezTo>
                <a:cubicBezTo>
                  <a:pt x="662665" y="2663369"/>
                  <a:pt x="649536" y="2683372"/>
                  <a:pt x="638249" y="2703173"/>
                </a:cubicBezTo>
                <a:cubicBezTo>
                  <a:pt x="638249" y="2703173"/>
                  <a:pt x="638249" y="2703173"/>
                  <a:pt x="602855" y="2762742"/>
                </a:cubicBezTo>
                <a:lnTo>
                  <a:pt x="529312" y="2880099"/>
                </a:lnTo>
                <a:lnTo>
                  <a:pt x="538469" y="2861470"/>
                </a:lnTo>
                <a:cubicBezTo>
                  <a:pt x="545826" y="2848276"/>
                  <a:pt x="553759" y="2835248"/>
                  <a:pt x="561901" y="2821851"/>
                </a:cubicBezTo>
                <a:cubicBezTo>
                  <a:pt x="577354" y="2796533"/>
                  <a:pt x="593510" y="2769907"/>
                  <a:pt x="610930" y="2744217"/>
                </a:cubicBezTo>
                <a:cubicBezTo>
                  <a:pt x="610930" y="2744217"/>
                  <a:pt x="610930" y="2744217"/>
                  <a:pt x="615780" y="2735554"/>
                </a:cubicBezTo>
                <a:cubicBezTo>
                  <a:pt x="617925" y="2730104"/>
                  <a:pt x="620624" y="2716466"/>
                  <a:pt x="618098" y="2719812"/>
                </a:cubicBezTo>
                <a:cubicBezTo>
                  <a:pt x="590782" y="2766069"/>
                  <a:pt x="560811" y="2810626"/>
                  <a:pt x="535516" y="2856813"/>
                </a:cubicBezTo>
                <a:cubicBezTo>
                  <a:pt x="537842" y="2851495"/>
                  <a:pt x="538721" y="2845113"/>
                  <a:pt x="535314" y="2849628"/>
                </a:cubicBezTo>
                <a:cubicBezTo>
                  <a:pt x="531905" y="2854145"/>
                  <a:pt x="527612" y="2859832"/>
                  <a:pt x="525594" y="2865116"/>
                </a:cubicBezTo>
                <a:cubicBezTo>
                  <a:pt x="529757" y="2854382"/>
                  <a:pt x="536194" y="2843244"/>
                  <a:pt x="541928" y="2833411"/>
                </a:cubicBezTo>
                <a:cubicBezTo>
                  <a:pt x="540360" y="2837724"/>
                  <a:pt x="539983" y="2840832"/>
                  <a:pt x="542508" y="2837486"/>
                </a:cubicBezTo>
                <a:cubicBezTo>
                  <a:pt x="571594" y="2794101"/>
                  <a:pt x="594923" y="2748283"/>
                  <a:pt x="624713" y="2703595"/>
                </a:cubicBezTo>
                <a:cubicBezTo>
                  <a:pt x="626857" y="2698145"/>
                  <a:pt x="629558" y="2684506"/>
                  <a:pt x="627032" y="2687851"/>
                </a:cubicBezTo>
                <a:cubicBezTo>
                  <a:pt x="606710" y="2719996"/>
                  <a:pt x="588230" y="2751938"/>
                  <a:pt x="569748" y="2783878"/>
                </a:cubicBezTo>
                <a:cubicBezTo>
                  <a:pt x="580529" y="2762141"/>
                  <a:pt x="593456" y="2740167"/>
                  <a:pt x="604940" y="2717125"/>
                </a:cubicBezTo>
                <a:cubicBezTo>
                  <a:pt x="617111" y="2696154"/>
                  <a:pt x="628774" y="2673246"/>
                  <a:pt x="640639" y="2652309"/>
                </a:cubicBezTo>
                <a:cubicBezTo>
                  <a:pt x="669345" y="2606818"/>
                  <a:pt x="697546" y="2559390"/>
                  <a:pt x="728273" y="2513830"/>
                </a:cubicBezTo>
                <a:cubicBezTo>
                  <a:pt x="732566" y="2508143"/>
                  <a:pt x="734508" y="2495508"/>
                  <a:pt x="731982" y="2498854"/>
                </a:cubicBezTo>
                <a:cubicBezTo>
                  <a:pt x="703780" y="2541069"/>
                  <a:pt x="676714" y="2584385"/>
                  <a:pt x="649955" y="2627666"/>
                </a:cubicBezTo>
                <a:cubicBezTo>
                  <a:pt x="649575" y="2625562"/>
                  <a:pt x="648691" y="2626733"/>
                  <a:pt x="648314" y="2629841"/>
                </a:cubicBezTo>
                <a:cubicBezTo>
                  <a:pt x="645663" y="2633355"/>
                  <a:pt x="644021" y="2635529"/>
                  <a:pt x="642580" y="2639675"/>
                </a:cubicBezTo>
                <a:cubicBezTo>
                  <a:pt x="630209" y="2658674"/>
                  <a:pt x="618345" y="2679611"/>
                  <a:pt x="606302" y="2700415"/>
                </a:cubicBezTo>
                <a:cubicBezTo>
                  <a:pt x="606302" y="2700415"/>
                  <a:pt x="606302" y="2700415"/>
                  <a:pt x="591606" y="2724731"/>
                </a:cubicBezTo>
                <a:cubicBezTo>
                  <a:pt x="592164" y="2721756"/>
                  <a:pt x="594309" y="2716305"/>
                  <a:pt x="594813" y="2713031"/>
                </a:cubicBezTo>
                <a:cubicBezTo>
                  <a:pt x="617080" y="2673464"/>
                  <a:pt x="644021" y="2635529"/>
                  <a:pt x="667371" y="2596764"/>
                </a:cubicBezTo>
                <a:cubicBezTo>
                  <a:pt x="667371" y="2596764"/>
                  <a:pt x="667371" y="2596764"/>
                  <a:pt x="704537" y="2540065"/>
                </a:cubicBezTo>
                <a:cubicBezTo>
                  <a:pt x="717087" y="2521200"/>
                  <a:pt x="728952" y="2500261"/>
                  <a:pt x="742586" y="2482197"/>
                </a:cubicBezTo>
                <a:cubicBezTo>
                  <a:pt x="742586" y="2482197"/>
                  <a:pt x="742586" y="2482197"/>
                  <a:pt x="820020" y="2369530"/>
                </a:cubicBezTo>
                <a:cubicBezTo>
                  <a:pt x="833654" y="2351465"/>
                  <a:pt x="846025" y="2332465"/>
                  <a:pt x="859533" y="2314567"/>
                </a:cubicBezTo>
                <a:cubicBezTo>
                  <a:pt x="859533" y="2314567"/>
                  <a:pt x="859533" y="2314567"/>
                  <a:pt x="901193" y="2259365"/>
                </a:cubicBezTo>
                <a:cubicBezTo>
                  <a:pt x="901193" y="2259365"/>
                  <a:pt x="901193" y="2259365"/>
                  <a:pt x="983630" y="2150134"/>
                </a:cubicBezTo>
                <a:cubicBezTo>
                  <a:pt x="983630" y="2150134"/>
                  <a:pt x="983630" y="2150134"/>
                  <a:pt x="1069732" y="2043871"/>
                </a:cubicBezTo>
                <a:cubicBezTo>
                  <a:pt x="1069732" y="2043871"/>
                  <a:pt x="1069732" y="2043871"/>
                  <a:pt x="1112475" y="1989470"/>
                </a:cubicBezTo>
                <a:cubicBezTo>
                  <a:pt x="1112475" y="1989470"/>
                  <a:pt x="1112475" y="1989470"/>
                  <a:pt x="1157043" y="1938242"/>
                </a:cubicBezTo>
                <a:cubicBezTo>
                  <a:pt x="1157043" y="1938242"/>
                  <a:pt x="1157043" y="1938242"/>
                  <a:pt x="1246575" y="1834513"/>
                </a:cubicBezTo>
                <a:cubicBezTo>
                  <a:pt x="1274424" y="1802457"/>
                  <a:pt x="1302833" y="1772640"/>
                  <a:pt x="1331061" y="1742688"/>
                </a:cubicBezTo>
                <a:cubicBezTo>
                  <a:pt x="1331061" y="1742688"/>
                  <a:pt x="1331061" y="1742688"/>
                  <a:pt x="1373305" y="1696776"/>
                </a:cubicBezTo>
                <a:cubicBezTo>
                  <a:pt x="1388402" y="1681615"/>
                  <a:pt x="1401533" y="1666826"/>
                  <a:pt x="1416631" y="1651664"/>
                </a:cubicBezTo>
                <a:cubicBezTo>
                  <a:pt x="1446123" y="1622647"/>
                  <a:pt x="1474353" y="1592696"/>
                  <a:pt x="1504602" y="1562675"/>
                </a:cubicBezTo>
                <a:cubicBezTo>
                  <a:pt x="1504602" y="1562675"/>
                  <a:pt x="1504602" y="1562675"/>
                  <a:pt x="1548490" y="1519801"/>
                </a:cubicBezTo>
                <a:cubicBezTo>
                  <a:pt x="1563588" y="1504640"/>
                  <a:pt x="1578866" y="1489613"/>
                  <a:pt x="1594344" y="1476557"/>
                </a:cubicBezTo>
                <a:cubicBezTo>
                  <a:pt x="1669184" y="1401706"/>
                  <a:pt x="1748685" y="1329273"/>
                  <a:pt x="1831120" y="1260288"/>
                </a:cubicBezTo>
                <a:lnTo>
                  <a:pt x="1862758" y="1234553"/>
                </a:lnTo>
                <a:cubicBezTo>
                  <a:pt x="1860755" y="1231723"/>
                  <a:pt x="1861220" y="1228607"/>
                  <a:pt x="1861220" y="1228607"/>
                </a:cubicBezTo>
                <a:cubicBezTo>
                  <a:pt x="1861220" y="1228607"/>
                  <a:pt x="1859097" y="1231807"/>
                  <a:pt x="1857767" y="1228782"/>
                </a:cubicBezTo>
                <a:cubicBezTo>
                  <a:pt x="1856823" y="1227852"/>
                  <a:pt x="1857421" y="1225869"/>
                  <a:pt x="1857307" y="1224898"/>
                </a:cubicBezTo>
                <a:lnTo>
                  <a:pt x="1857089" y="1224712"/>
                </a:lnTo>
                <a:lnTo>
                  <a:pt x="1861229" y="1222519"/>
                </a:lnTo>
                <a:cubicBezTo>
                  <a:pt x="1877605" y="1212336"/>
                  <a:pt x="1892038" y="1199277"/>
                  <a:pt x="1906141" y="1188067"/>
                </a:cubicBezTo>
                <a:cubicBezTo>
                  <a:pt x="1928986" y="1169658"/>
                  <a:pt x="1947450" y="1150657"/>
                  <a:pt x="1969465" y="1132291"/>
                </a:cubicBezTo>
                <a:cubicBezTo>
                  <a:pt x="1989702" y="1114176"/>
                  <a:pt x="2010769" y="1096021"/>
                  <a:pt x="2033497" y="1076641"/>
                </a:cubicBezTo>
                <a:cubicBezTo>
                  <a:pt x="2053251" y="1061482"/>
                  <a:pt x="2071207" y="1046413"/>
                  <a:pt x="2092546" y="1029383"/>
                </a:cubicBezTo>
                <a:cubicBezTo>
                  <a:pt x="2095771" y="1027267"/>
                  <a:pt x="2105039" y="1018660"/>
                  <a:pt x="2093860" y="1026386"/>
                </a:cubicBezTo>
                <a:cubicBezTo>
                  <a:pt x="2089207" y="1030528"/>
                  <a:pt x="2083744" y="1034874"/>
                  <a:pt x="2078856" y="1038213"/>
                </a:cubicBezTo>
                <a:cubicBezTo>
                  <a:pt x="2070168" y="1044674"/>
                  <a:pt x="2065381" y="1047684"/>
                  <a:pt x="2057426" y="1053294"/>
                </a:cubicBezTo>
                <a:cubicBezTo>
                  <a:pt x="2044799" y="1062884"/>
                  <a:pt x="2031702" y="1076732"/>
                  <a:pt x="2019093" y="1086484"/>
                </a:cubicBezTo>
                <a:cubicBezTo>
                  <a:pt x="1999455" y="1102615"/>
                  <a:pt x="1980669" y="1117725"/>
                  <a:pt x="1959464" y="1135888"/>
                </a:cubicBezTo>
                <a:cubicBezTo>
                  <a:pt x="1955525" y="1139016"/>
                  <a:pt x="1948515" y="1145557"/>
                  <a:pt x="1942203" y="1149782"/>
                </a:cubicBezTo>
                <a:cubicBezTo>
                  <a:pt x="1936486" y="1153164"/>
                  <a:pt x="1941144" y="1147883"/>
                  <a:pt x="1943402" y="1145814"/>
                </a:cubicBezTo>
                <a:cubicBezTo>
                  <a:pt x="1948036" y="1141511"/>
                  <a:pt x="1954467" y="1137117"/>
                  <a:pt x="1959101" y="1132813"/>
                </a:cubicBezTo>
                <a:cubicBezTo>
                  <a:pt x="1981020" y="1113637"/>
                  <a:pt x="2001488" y="1097465"/>
                  <a:pt x="2020991" y="1080202"/>
                </a:cubicBezTo>
                <a:cubicBezTo>
                  <a:pt x="2048260" y="1055710"/>
                  <a:pt x="2078492" y="1035138"/>
                  <a:pt x="2106220" y="1014530"/>
                </a:cubicBezTo>
                <a:cubicBezTo>
                  <a:pt x="2119680" y="1003758"/>
                  <a:pt x="2133717" y="991980"/>
                  <a:pt x="2147892" y="980195"/>
                </a:cubicBezTo>
                <a:cubicBezTo>
                  <a:pt x="2183363" y="952196"/>
                  <a:pt x="2223573" y="929006"/>
                  <a:pt x="2263902" y="905645"/>
                </a:cubicBezTo>
                <a:cubicBezTo>
                  <a:pt x="2270605" y="902376"/>
                  <a:pt x="2277426" y="900109"/>
                  <a:pt x="2283034" y="896506"/>
                </a:cubicBezTo>
                <a:lnTo>
                  <a:pt x="2287417" y="892991"/>
                </a:lnTo>
                <a:lnTo>
                  <a:pt x="2287687" y="893131"/>
                </a:lnTo>
                <a:cubicBezTo>
                  <a:pt x="2288033" y="893113"/>
                  <a:pt x="2288245" y="892859"/>
                  <a:pt x="2288188" y="892374"/>
                </a:cubicBezTo>
                <a:lnTo>
                  <a:pt x="2287417" y="892991"/>
                </a:lnTo>
                <a:lnTo>
                  <a:pt x="2286391" y="892464"/>
                </a:lnTo>
                <a:cubicBezTo>
                  <a:pt x="2293652" y="888027"/>
                  <a:pt x="2301626" y="882578"/>
                  <a:pt x="2301511" y="881607"/>
                </a:cubicBezTo>
                <a:cubicBezTo>
                  <a:pt x="2301626" y="882578"/>
                  <a:pt x="2297342" y="882795"/>
                  <a:pt x="2297342" y="882795"/>
                </a:cubicBezTo>
                <a:cubicBezTo>
                  <a:pt x="2294854" y="882920"/>
                  <a:pt x="2297112" y="880853"/>
                  <a:pt x="2293657" y="881027"/>
                </a:cubicBezTo>
                <a:cubicBezTo>
                  <a:pt x="2291285" y="882123"/>
                  <a:pt x="2284739" y="885547"/>
                  <a:pt x="2279856" y="887746"/>
                </a:cubicBezTo>
                <a:cubicBezTo>
                  <a:pt x="2272747" y="891402"/>
                  <a:pt x="2265341" y="895183"/>
                  <a:pt x="2257817" y="899076"/>
                </a:cubicBezTo>
                <a:lnTo>
                  <a:pt x="2238820" y="909093"/>
                </a:lnTo>
                <a:lnTo>
                  <a:pt x="2243261" y="906135"/>
                </a:lnTo>
                <a:cubicBezTo>
                  <a:pt x="2251430" y="901450"/>
                  <a:pt x="2259759" y="897244"/>
                  <a:pt x="2267906" y="893253"/>
                </a:cubicBezTo>
                <a:cubicBezTo>
                  <a:pt x="2284217" y="885429"/>
                  <a:pt x="2300995" y="874489"/>
                  <a:pt x="2318140" y="865485"/>
                </a:cubicBezTo>
                <a:cubicBezTo>
                  <a:pt x="2327481" y="861025"/>
                  <a:pt x="2336617" y="856291"/>
                  <a:pt x="2345470" y="851816"/>
                </a:cubicBezTo>
                <a:cubicBezTo>
                  <a:pt x="2354325" y="847339"/>
                  <a:pt x="2362896" y="843123"/>
                  <a:pt x="2371109" y="839696"/>
                </a:cubicBezTo>
                <a:cubicBezTo>
                  <a:pt x="2362168" y="845193"/>
                  <a:pt x="2351688" y="850606"/>
                  <a:pt x="2341802" y="855175"/>
                </a:cubicBezTo>
                <a:lnTo>
                  <a:pt x="2332170" y="860707"/>
                </a:lnTo>
                <a:cubicBezTo>
                  <a:pt x="2332419" y="862811"/>
                  <a:pt x="2340623" y="859304"/>
                  <a:pt x="2342166" y="858250"/>
                </a:cubicBezTo>
                <a:lnTo>
                  <a:pt x="2372130" y="842790"/>
                </a:lnTo>
                <a:lnTo>
                  <a:pt x="2376183" y="838998"/>
                </a:lnTo>
                <a:lnTo>
                  <a:pt x="2380869" y="835259"/>
                </a:lnTo>
                <a:lnTo>
                  <a:pt x="2380026" y="835176"/>
                </a:lnTo>
                <a:cubicBezTo>
                  <a:pt x="2379970" y="834691"/>
                  <a:pt x="2380148" y="834438"/>
                  <a:pt x="2380566" y="834295"/>
                </a:cubicBezTo>
                <a:lnTo>
                  <a:pt x="2382326" y="834098"/>
                </a:lnTo>
                <a:lnTo>
                  <a:pt x="2393474" y="825204"/>
                </a:lnTo>
                <a:cubicBezTo>
                  <a:pt x="2399722" y="820595"/>
                  <a:pt x="2405882" y="816255"/>
                  <a:pt x="2410226" y="813025"/>
                </a:cubicBezTo>
                <a:cubicBezTo>
                  <a:pt x="2418914" y="806563"/>
                  <a:pt x="2426410" y="800894"/>
                  <a:pt x="2433952" y="795467"/>
                </a:cubicBezTo>
                <a:lnTo>
                  <a:pt x="2436005" y="794090"/>
                </a:lnTo>
                <a:lnTo>
                  <a:pt x="2433150" y="799957"/>
                </a:lnTo>
                <a:lnTo>
                  <a:pt x="2413461" y="814224"/>
                </a:lnTo>
                <a:lnTo>
                  <a:pt x="2385680" y="836314"/>
                </a:lnTo>
                <a:lnTo>
                  <a:pt x="2408918" y="825580"/>
                </a:lnTo>
                <a:cubicBezTo>
                  <a:pt x="2400172" y="831556"/>
                  <a:pt x="2389648" y="836888"/>
                  <a:pt x="2378988" y="842107"/>
                </a:cubicBezTo>
                <a:lnTo>
                  <a:pt x="2377303" y="842974"/>
                </a:lnTo>
                <a:lnTo>
                  <a:pt x="2372008" y="847185"/>
                </a:lnTo>
                <a:cubicBezTo>
                  <a:pt x="2371179" y="847227"/>
                  <a:pt x="2366429" y="850559"/>
                  <a:pt x="2366315" y="849589"/>
                </a:cubicBezTo>
                <a:lnTo>
                  <a:pt x="2367645" y="847950"/>
                </a:lnTo>
                <a:lnTo>
                  <a:pt x="2348246" y="857943"/>
                </a:lnTo>
                <a:cubicBezTo>
                  <a:pt x="2353824" y="854568"/>
                  <a:pt x="2343363" y="860142"/>
                  <a:pt x="2344326" y="861233"/>
                </a:cubicBezTo>
                <a:cubicBezTo>
                  <a:pt x="2346214" y="863092"/>
                  <a:pt x="2348361" y="858914"/>
                  <a:pt x="2348361" y="858914"/>
                </a:cubicBezTo>
                <a:cubicBezTo>
                  <a:pt x="2360205" y="853270"/>
                  <a:pt x="2371563" y="847651"/>
                  <a:pt x="2382727" y="842284"/>
                </a:cubicBezTo>
                <a:lnTo>
                  <a:pt x="2405043" y="832129"/>
                </a:lnTo>
                <a:lnTo>
                  <a:pt x="2402469" y="834446"/>
                </a:lnTo>
                <a:lnTo>
                  <a:pt x="2402368" y="834560"/>
                </a:lnTo>
                <a:lnTo>
                  <a:pt x="2401422" y="835074"/>
                </a:lnTo>
                <a:cubicBezTo>
                  <a:pt x="2398911" y="836177"/>
                  <a:pt x="2385963" y="841878"/>
                  <a:pt x="2386078" y="842848"/>
                </a:cubicBezTo>
                <a:cubicBezTo>
                  <a:pt x="2386260" y="844385"/>
                  <a:pt x="2389559" y="843487"/>
                  <a:pt x="2392606" y="842214"/>
                </a:cubicBezTo>
                <a:lnTo>
                  <a:pt x="2395728" y="840421"/>
                </a:lnTo>
                <a:lnTo>
                  <a:pt x="2411891" y="827103"/>
                </a:lnTo>
                <a:lnTo>
                  <a:pt x="2424050" y="818659"/>
                </a:lnTo>
                <a:lnTo>
                  <a:pt x="2424007" y="818746"/>
                </a:lnTo>
                <a:cubicBezTo>
                  <a:pt x="2413624" y="841640"/>
                  <a:pt x="2395485" y="850740"/>
                  <a:pt x="2387709" y="877444"/>
                </a:cubicBezTo>
                <a:cubicBezTo>
                  <a:pt x="2406233" y="879785"/>
                  <a:pt x="2424960" y="815476"/>
                  <a:pt x="2437635" y="812375"/>
                </a:cubicBezTo>
                <a:cubicBezTo>
                  <a:pt x="2438746" y="808560"/>
                  <a:pt x="2455208" y="817987"/>
                  <a:pt x="2454254" y="821256"/>
                </a:cubicBezTo>
                <a:cubicBezTo>
                  <a:pt x="2462292" y="812803"/>
                  <a:pt x="2467206" y="802310"/>
                  <a:pt x="2472002" y="792226"/>
                </a:cubicBezTo>
                <a:lnTo>
                  <a:pt x="2478698" y="781779"/>
                </a:lnTo>
                <a:lnTo>
                  <a:pt x="2527902" y="752552"/>
                </a:lnTo>
                <a:lnTo>
                  <a:pt x="2542963" y="745359"/>
                </a:lnTo>
                <a:lnTo>
                  <a:pt x="2540571" y="749565"/>
                </a:lnTo>
                <a:cubicBezTo>
                  <a:pt x="2533360" y="759697"/>
                  <a:pt x="2524189" y="771511"/>
                  <a:pt x="2514360" y="785052"/>
                </a:cubicBezTo>
                <a:cubicBezTo>
                  <a:pt x="2506040" y="800860"/>
                  <a:pt x="2449696" y="875198"/>
                  <a:pt x="2491846" y="836833"/>
                </a:cubicBezTo>
                <a:cubicBezTo>
                  <a:pt x="2498263" y="827565"/>
                  <a:pt x="2528531" y="789576"/>
                  <a:pt x="2533995" y="783578"/>
                </a:cubicBezTo>
                <a:cubicBezTo>
                  <a:pt x="2538349" y="781393"/>
                  <a:pt x="2545717" y="783746"/>
                  <a:pt x="2545717" y="783746"/>
                </a:cubicBezTo>
                <a:lnTo>
                  <a:pt x="2563507" y="761792"/>
                </a:lnTo>
                <a:lnTo>
                  <a:pt x="2581531" y="752244"/>
                </a:lnTo>
                <a:lnTo>
                  <a:pt x="2580789" y="754792"/>
                </a:lnTo>
                <a:cubicBezTo>
                  <a:pt x="2580300" y="756469"/>
                  <a:pt x="2579883" y="757906"/>
                  <a:pt x="2580161" y="756947"/>
                </a:cubicBezTo>
                <a:lnTo>
                  <a:pt x="2581531" y="752244"/>
                </a:lnTo>
                <a:lnTo>
                  <a:pt x="2602699" y="741033"/>
                </a:lnTo>
                <a:lnTo>
                  <a:pt x="2597472" y="748517"/>
                </a:lnTo>
                <a:lnTo>
                  <a:pt x="2579856" y="758904"/>
                </a:lnTo>
                <a:cubicBezTo>
                  <a:pt x="2575821" y="761223"/>
                  <a:pt x="2561283" y="769933"/>
                  <a:pt x="2573541" y="764270"/>
                </a:cubicBezTo>
                <a:lnTo>
                  <a:pt x="2594345" y="753208"/>
                </a:lnTo>
                <a:lnTo>
                  <a:pt x="2581794" y="773050"/>
                </a:lnTo>
                <a:cubicBezTo>
                  <a:pt x="2577073" y="781250"/>
                  <a:pt x="2572228" y="790574"/>
                  <a:pt x="2567075" y="801884"/>
                </a:cubicBezTo>
                <a:cubicBezTo>
                  <a:pt x="2577414" y="796698"/>
                  <a:pt x="2601705" y="765140"/>
                  <a:pt x="2617749" y="744853"/>
                </a:cubicBezTo>
                <a:lnTo>
                  <a:pt x="2618317" y="744163"/>
                </a:lnTo>
                <a:lnTo>
                  <a:pt x="2617520" y="747273"/>
                </a:lnTo>
                <a:cubicBezTo>
                  <a:pt x="2618443" y="748501"/>
                  <a:pt x="2624373" y="742612"/>
                  <a:pt x="2628316" y="738175"/>
                </a:cubicBezTo>
                <a:lnTo>
                  <a:pt x="2635935" y="730961"/>
                </a:lnTo>
                <a:lnTo>
                  <a:pt x="2640456" y="728620"/>
                </a:lnTo>
                <a:lnTo>
                  <a:pt x="2638084" y="732542"/>
                </a:lnTo>
                <a:lnTo>
                  <a:pt x="2628630" y="741961"/>
                </a:lnTo>
                <a:cubicBezTo>
                  <a:pt x="2619992" y="750403"/>
                  <a:pt x="2608043" y="758669"/>
                  <a:pt x="2599789" y="768196"/>
                </a:cubicBezTo>
                <a:cubicBezTo>
                  <a:pt x="2590480" y="778127"/>
                  <a:pt x="2604457" y="766413"/>
                  <a:pt x="2610164" y="761764"/>
                </a:cubicBezTo>
                <a:cubicBezTo>
                  <a:pt x="2615871" y="757117"/>
                  <a:pt x="2622568" y="751885"/>
                  <a:pt x="2624140" y="750050"/>
                </a:cubicBezTo>
                <a:cubicBezTo>
                  <a:pt x="2625948" y="749360"/>
                  <a:pt x="2629713" y="747921"/>
                  <a:pt x="2630617" y="747575"/>
                </a:cubicBezTo>
                <a:cubicBezTo>
                  <a:pt x="2632944" y="745453"/>
                  <a:pt x="2633613" y="743964"/>
                  <a:pt x="2634971" y="742006"/>
                </a:cubicBezTo>
                <a:cubicBezTo>
                  <a:pt x="2635875" y="741660"/>
                  <a:pt x="2639185" y="741835"/>
                  <a:pt x="2641598" y="739473"/>
                </a:cubicBezTo>
                <a:cubicBezTo>
                  <a:pt x="2643924" y="737351"/>
                  <a:pt x="2648798" y="730349"/>
                  <a:pt x="2654136" y="727075"/>
                </a:cubicBezTo>
                <a:cubicBezTo>
                  <a:pt x="2662704" y="721334"/>
                  <a:pt x="2651973" y="733042"/>
                  <a:pt x="2649496" y="735221"/>
                </a:cubicBezTo>
                <a:cubicBezTo>
                  <a:pt x="2646564" y="739014"/>
                  <a:pt x="2642431" y="741828"/>
                  <a:pt x="2640858" y="743662"/>
                </a:cubicBezTo>
                <a:cubicBezTo>
                  <a:pt x="2640338" y="745095"/>
                  <a:pt x="2641172" y="747448"/>
                  <a:pt x="2639748" y="749226"/>
                </a:cubicBezTo>
                <a:cubicBezTo>
                  <a:pt x="2638140" y="752410"/>
                  <a:pt x="2633671" y="756328"/>
                  <a:pt x="2628588" y="760325"/>
                </a:cubicBezTo>
                <a:lnTo>
                  <a:pt x="2613804" y="771865"/>
                </a:lnTo>
                <a:lnTo>
                  <a:pt x="2614094" y="771578"/>
                </a:lnTo>
                <a:lnTo>
                  <a:pt x="2614804" y="770899"/>
                </a:lnTo>
                <a:cubicBezTo>
                  <a:pt x="2614931" y="770772"/>
                  <a:pt x="2614857" y="770836"/>
                  <a:pt x="2614638" y="771041"/>
                </a:cubicBezTo>
                <a:lnTo>
                  <a:pt x="2614094" y="771578"/>
                </a:lnTo>
                <a:lnTo>
                  <a:pt x="2613753" y="771907"/>
                </a:lnTo>
                <a:lnTo>
                  <a:pt x="2613804" y="771865"/>
                </a:lnTo>
                <a:lnTo>
                  <a:pt x="2612077" y="773574"/>
                </a:lnTo>
                <a:cubicBezTo>
                  <a:pt x="2609853" y="775863"/>
                  <a:pt x="2607223" y="778821"/>
                  <a:pt x="2607976" y="779254"/>
                </a:cubicBezTo>
                <a:cubicBezTo>
                  <a:pt x="2609648" y="781082"/>
                  <a:pt x="2617517" y="770467"/>
                  <a:pt x="2617517" y="770467"/>
                </a:cubicBezTo>
                <a:cubicBezTo>
                  <a:pt x="2629018" y="760933"/>
                  <a:pt x="2637656" y="752493"/>
                  <a:pt x="2648102" y="743361"/>
                </a:cubicBezTo>
                <a:cubicBezTo>
                  <a:pt x="2650579" y="741181"/>
                  <a:pt x="2654344" y="739742"/>
                  <a:pt x="2658628" y="736872"/>
                </a:cubicBezTo>
                <a:cubicBezTo>
                  <a:pt x="2663431" y="732569"/>
                  <a:pt x="2664405" y="729525"/>
                  <a:pt x="2668555" y="729172"/>
                </a:cubicBezTo>
                <a:cubicBezTo>
                  <a:pt x="2671865" y="729346"/>
                  <a:pt x="2673018" y="732606"/>
                  <a:pt x="2674825" y="731915"/>
                </a:cubicBezTo>
                <a:cubicBezTo>
                  <a:pt x="2679494" y="730132"/>
                  <a:pt x="2689840" y="717337"/>
                  <a:pt x="2694580" y="712854"/>
                </a:cubicBezTo>
                <a:lnTo>
                  <a:pt x="2702199" y="705540"/>
                </a:lnTo>
                <a:lnTo>
                  <a:pt x="2703488" y="705294"/>
                </a:lnTo>
                <a:lnTo>
                  <a:pt x="2707091" y="704259"/>
                </a:lnTo>
                <a:lnTo>
                  <a:pt x="2704728" y="706689"/>
                </a:lnTo>
                <a:cubicBezTo>
                  <a:pt x="2693315" y="718220"/>
                  <a:pt x="2681601" y="730046"/>
                  <a:pt x="2669211" y="743107"/>
                </a:cubicBezTo>
                <a:cubicBezTo>
                  <a:pt x="2666885" y="745229"/>
                  <a:pt x="2661563" y="750964"/>
                  <a:pt x="2655250" y="757282"/>
                </a:cubicBezTo>
                <a:cubicBezTo>
                  <a:pt x="2652774" y="759462"/>
                  <a:pt x="2634592" y="776689"/>
                  <a:pt x="2645423" y="768644"/>
                </a:cubicBezTo>
                <a:cubicBezTo>
                  <a:pt x="2655564" y="761069"/>
                  <a:pt x="2641068" y="774215"/>
                  <a:pt x="2639645" y="775992"/>
                </a:cubicBezTo>
                <a:cubicBezTo>
                  <a:pt x="2638975" y="777482"/>
                  <a:pt x="2637867" y="783045"/>
                  <a:pt x="2639154" y="783786"/>
                </a:cubicBezTo>
                <a:cubicBezTo>
                  <a:pt x="2640058" y="783441"/>
                  <a:pt x="2659813" y="764379"/>
                  <a:pt x="2662289" y="762199"/>
                </a:cubicBezTo>
                <a:lnTo>
                  <a:pt x="2675216" y="752576"/>
                </a:lnTo>
                <a:lnTo>
                  <a:pt x="2638881" y="806347"/>
                </a:lnTo>
                <a:cubicBezTo>
                  <a:pt x="2631511" y="818885"/>
                  <a:pt x="2585552" y="870330"/>
                  <a:pt x="2589339" y="882857"/>
                </a:cubicBezTo>
                <a:cubicBezTo>
                  <a:pt x="2593307" y="884123"/>
                  <a:pt x="2598771" y="878124"/>
                  <a:pt x="2598771" y="878124"/>
                </a:cubicBezTo>
                <a:cubicBezTo>
                  <a:pt x="2622624" y="849405"/>
                  <a:pt x="2638314" y="821057"/>
                  <a:pt x="2652099" y="799250"/>
                </a:cubicBezTo>
                <a:cubicBezTo>
                  <a:pt x="2656498" y="794251"/>
                  <a:pt x="2661060" y="787889"/>
                  <a:pt x="2665720" y="780964"/>
                </a:cubicBezTo>
                <a:lnTo>
                  <a:pt x="2666739" y="779408"/>
                </a:lnTo>
                <a:lnTo>
                  <a:pt x="2681089" y="767924"/>
                </a:lnTo>
                <a:lnTo>
                  <a:pt x="2685995" y="763723"/>
                </a:lnTo>
                <a:lnTo>
                  <a:pt x="2687036" y="762786"/>
                </a:lnTo>
                <a:lnTo>
                  <a:pt x="2682403" y="764928"/>
                </a:lnTo>
                <a:lnTo>
                  <a:pt x="2672378" y="772830"/>
                </a:lnTo>
                <a:lnTo>
                  <a:pt x="2669517" y="775858"/>
                </a:lnTo>
                <a:lnTo>
                  <a:pt x="2668442" y="776810"/>
                </a:lnTo>
                <a:lnTo>
                  <a:pt x="2679922" y="759289"/>
                </a:lnTo>
                <a:cubicBezTo>
                  <a:pt x="2689492" y="744773"/>
                  <a:pt x="2699179" y="731187"/>
                  <a:pt x="2708441" y="724912"/>
                </a:cubicBezTo>
                <a:lnTo>
                  <a:pt x="2715344" y="723875"/>
                </a:lnTo>
                <a:lnTo>
                  <a:pt x="2700214" y="735906"/>
                </a:lnTo>
                <a:lnTo>
                  <a:pt x="2699296" y="737779"/>
                </a:lnTo>
                <a:lnTo>
                  <a:pt x="2699159" y="737173"/>
                </a:lnTo>
                <a:lnTo>
                  <a:pt x="2699814" y="736347"/>
                </a:lnTo>
                <a:lnTo>
                  <a:pt x="2699216" y="736699"/>
                </a:lnTo>
                <a:lnTo>
                  <a:pt x="2699077" y="736810"/>
                </a:lnTo>
                <a:lnTo>
                  <a:pt x="2699159" y="737173"/>
                </a:lnTo>
                <a:lnTo>
                  <a:pt x="2697954" y="738695"/>
                </a:lnTo>
                <a:lnTo>
                  <a:pt x="2696903" y="739412"/>
                </a:lnTo>
                <a:cubicBezTo>
                  <a:pt x="2696319" y="739996"/>
                  <a:pt x="2695979" y="740485"/>
                  <a:pt x="2695979" y="740485"/>
                </a:cubicBezTo>
                <a:cubicBezTo>
                  <a:pt x="2695979" y="740485"/>
                  <a:pt x="2697132" y="743745"/>
                  <a:pt x="2695623" y="745761"/>
                </a:cubicBezTo>
                <a:cubicBezTo>
                  <a:pt x="2693011" y="750459"/>
                  <a:pt x="2682180" y="758505"/>
                  <a:pt x="2679185" y="762116"/>
                </a:cubicBezTo>
                <a:cubicBezTo>
                  <a:pt x="2678734" y="762288"/>
                  <a:pt x="2678715" y="762964"/>
                  <a:pt x="2678746" y="763774"/>
                </a:cubicBezTo>
                <a:lnTo>
                  <a:pt x="2678679" y="764866"/>
                </a:lnTo>
                <a:lnTo>
                  <a:pt x="2694762" y="753071"/>
                </a:lnTo>
                <a:lnTo>
                  <a:pt x="2717908" y="734000"/>
                </a:lnTo>
                <a:lnTo>
                  <a:pt x="2732241" y="719658"/>
                </a:lnTo>
                <a:lnTo>
                  <a:pt x="2734615" y="718864"/>
                </a:lnTo>
                <a:lnTo>
                  <a:pt x="2738532" y="717281"/>
                </a:lnTo>
                <a:lnTo>
                  <a:pt x="2762488" y="700645"/>
                </a:lnTo>
                <a:lnTo>
                  <a:pt x="2761938" y="707147"/>
                </a:lnTo>
                <a:cubicBezTo>
                  <a:pt x="2761796" y="710825"/>
                  <a:pt x="2761653" y="714503"/>
                  <a:pt x="2761178" y="716138"/>
                </a:cubicBezTo>
                <a:cubicBezTo>
                  <a:pt x="2751905" y="735217"/>
                  <a:pt x="2737552" y="756844"/>
                  <a:pt x="2722974" y="781376"/>
                </a:cubicBezTo>
                <a:cubicBezTo>
                  <a:pt x="2716559" y="790645"/>
                  <a:pt x="2660214" y="864983"/>
                  <a:pt x="2659263" y="868253"/>
                </a:cubicBezTo>
                <a:cubicBezTo>
                  <a:pt x="2661711" y="872608"/>
                  <a:pt x="2678738" y="867323"/>
                  <a:pt x="2683251" y="864595"/>
                </a:cubicBezTo>
                <a:cubicBezTo>
                  <a:pt x="2688555" y="859141"/>
                  <a:pt x="2727305" y="804798"/>
                  <a:pt x="2705198" y="842414"/>
                </a:cubicBezTo>
                <a:cubicBezTo>
                  <a:pt x="2681731" y="882575"/>
                  <a:pt x="2732610" y="814236"/>
                  <a:pt x="2739026" y="804968"/>
                </a:cubicBezTo>
                <a:cubicBezTo>
                  <a:pt x="2757732" y="781157"/>
                  <a:pt x="2774760" y="760981"/>
                  <a:pt x="2781018" y="752256"/>
                </a:cubicBezTo>
                <a:cubicBezTo>
                  <a:pt x="2800392" y="728808"/>
                  <a:pt x="2818835" y="706031"/>
                  <a:pt x="2836703" y="683731"/>
                </a:cubicBezTo>
                <a:lnTo>
                  <a:pt x="2882649" y="625979"/>
                </a:lnTo>
                <a:lnTo>
                  <a:pt x="2885259" y="624277"/>
                </a:lnTo>
                <a:cubicBezTo>
                  <a:pt x="2888147" y="622239"/>
                  <a:pt x="2890111" y="620635"/>
                  <a:pt x="2890053" y="620148"/>
                </a:cubicBezTo>
                <a:cubicBezTo>
                  <a:pt x="2890111" y="620635"/>
                  <a:pt x="2889069" y="620931"/>
                  <a:pt x="2888012" y="621106"/>
                </a:cubicBezTo>
                <a:lnTo>
                  <a:pt x="2886386" y="621282"/>
                </a:lnTo>
                <a:lnTo>
                  <a:pt x="2888941" y="618069"/>
                </a:lnTo>
                <a:lnTo>
                  <a:pt x="2895102" y="610426"/>
                </a:lnTo>
                <a:lnTo>
                  <a:pt x="2906682" y="604026"/>
                </a:lnTo>
                <a:lnTo>
                  <a:pt x="2911846" y="601443"/>
                </a:lnTo>
                <a:lnTo>
                  <a:pt x="2873867" y="651811"/>
                </a:lnTo>
                <a:lnTo>
                  <a:pt x="2863814" y="657630"/>
                </a:lnTo>
                <a:cubicBezTo>
                  <a:pt x="2866211" y="655556"/>
                  <a:pt x="2859779" y="659950"/>
                  <a:pt x="2859894" y="660922"/>
                </a:cubicBezTo>
                <a:cubicBezTo>
                  <a:pt x="2860259" y="663996"/>
                  <a:pt x="2867269" y="657456"/>
                  <a:pt x="2868098" y="657415"/>
                </a:cubicBezTo>
                <a:lnTo>
                  <a:pt x="2870564" y="656126"/>
                </a:lnTo>
                <a:lnTo>
                  <a:pt x="2857490" y="672117"/>
                </a:lnTo>
                <a:cubicBezTo>
                  <a:pt x="2840935" y="691570"/>
                  <a:pt x="2818535" y="717029"/>
                  <a:pt x="2814846" y="729701"/>
                </a:cubicBezTo>
                <a:cubicBezTo>
                  <a:pt x="2812940" y="736240"/>
                  <a:pt x="2823143" y="739498"/>
                  <a:pt x="2824095" y="751120"/>
                </a:cubicBezTo>
                <a:cubicBezTo>
                  <a:pt x="2823528" y="765831"/>
                  <a:pt x="2814255" y="770018"/>
                  <a:pt x="2801581" y="788010"/>
                </a:cubicBezTo>
                <a:cubicBezTo>
                  <a:pt x="2793260" y="803820"/>
                  <a:pt x="2789292" y="817444"/>
                  <a:pt x="2782875" y="826714"/>
                </a:cubicBezTo>
                <a:cubicBezTo>
                  <a:pt x="2756008" y="865787"/>
                  <a:pt x="2731045" y="898322"/>
                  <a:pt x="2703066" y="941211"/>
                </a:cubicBezTo>
                <a:cubicBezTo>
                  <a:pt x="2703066" y="941211"/>
                  <a:pt x="2671301" y="971574"/>
                  <a:pt x="2677150" y="977015"/>
                </a:cubicBezTo>
                <a:cubicBezTo>
                  <a:pt x="2678579" y="979556"/>
                  <a:pt x="2687375" y="969559"/>
                  <a:pt x="2694161" y="961152"/>
                </a:cubicBezTo>
                <a:lnTo>
                  <a:pt x="2699228" y="954628"/>
                </a:lnTo>
                <a:lnTo>
                  <a:pt x="2699097" y="954836"/>
                </a:lnTo>
                <a:lnTo>
                  <a:pt x="2700083" y="953528"/>
                </a:lnTo>
                <a:lnTo>
                  <a:pt x="2701656" y="951502"/>
                </a:lnTo>
                <a:cubicBezTo>
                  <a:pt x="2702263" y="950681"/>
                  <a:pt x="2702452" y="950401"/>
                  <a:pt x="2702073" y="950884"/>
                </a:cubicBezTo>
                <a:lnTo>
                  <a:pt x="2700083" y="953528"/>
                </a:lnTo>
                <a:lnTo>
                  <a:pt x="2699228" y="954628"/>
                </a:lnTo>
                <a:lnTo>
                  <a:pt x="2715512" y="928655"/>
                </a:lnTo>
                <a:cubicBezTo>
                  <a:pt x="2732666" y="900068"/>
                  <a:pt x="2751389" y="867290"/>
                  <a:pt x="2765825" y="857605"/>
                </a:cubicBezTo>
                <a:cubicBezTo>
                  <a:pt x="2771130" y="852150"/>
                  <a:pt x="2778499" y="854503"/>
                  <a:pt x="2782853" y="852320"/>
                </a:cubicBezTo>
                <a:cubicBezTo>
                  <a:pt x="2788317" y="846320"/>
                  <a:pt x="2796479" y="831057"/>
                  <a:pt x="2807815" y="819785"/>
                </a:cubicBezTo>
                <a:cubicBezTo>
                  <a:pt x="2814232" y="810516"/>
                  <a:pt x="2849013" y="769799"/>
                  <a:pt x="2832370" y="801416"/>
                </a:cubicBezTo>
                <a:cubicBezTo>
                  <a:pt x="2822939" y="821041"/>
                  <a:pt x="2801942" y="839950"/>
                  <a:pt x="2795685" y="848674"/>
                </a:cubicBezTo>
                <a:cubicBezTo>
                  <a:pt x="2788702" y="857761"/>
                  <a:pt x="2789654" y="869383"/>
                  <a:pt x="2788702" y="872653"/>
                </a:cubicBezTo>
                <a:cubicBezTo>
                  <a:pt x="2782829" y="877927"/>
                  <a:pt x="2778317" y="880655"/>
                  <a:pt x="2772061" y="889379"/>
                </a:cubicBezTo>
                <a:cubicBezTo>
                  <a:pt x="2771108" y="892649"/>
                  <a:pt x="2767140" y="906273"/>
                  <a:pt x="2765235" y="912814"/>
                </a:cubicBezTo>
                <a:cubicBezTo>
                  <a:pt x="2759771" y="918812"/>
                  <a:pt x="2744466" y="943709"/>
                  <a:pt x="2730840" y="964972"/>
                </a:cubicBezTo>
                <a:cubicBezTo>
                  <a:pt x="2717213" y="986235"/>
                  <a:pt x="2682818" y="1038393"/>
                  <a:pt x="2712294" y="1003128"/>
                </a:cubicBezTo>
                <a:cubicBezTo>
                  <a:pt x="2740657" y="971681"/>
                  <a:pt x="2764668" y="927524"/>
                  <a:pt x="2789631" y="894990"/>
                </a:cubicBezTo>
                <a:cubicBezTo>
                  <a:pt x="2810241" y="864639"/>
                  <a:pt x="2837654" y="836461"/>
                  <a:pt x="2861097" y="807015"/>
                </a:cubicBezTo>
                <a:cubicBezTo>
                  <a:pt x="2867922" y="798471"/>
                  <a:pt x="2891366" y="769026"/>
                  <a:pt x="2883045" y="784835"/>
                </a:cubicBezTo>
                <a:cubicBezTo>
                  <a:pt x="2856177" y="823910"/>
                  <a:pt x="2826860" y="858629"/>
                  <a:pt x="2801353" y="895159"/>
                </a:cubicBezTo>
                <a:cubicBezTo>
                  <a:pt x="2783758" y="915155"/>
                  <a:pt x="2758637" y="948234"/>
                  <a:pt x="2786593" y="930951"/>
                </a:cubicBezTo>
                <a:cubicBezTo>
                  <a:pt x="2806636" y="915311"/>
                  <a:pt x="2821941" y="890416"/>
                  <a:pt x="2838016" y="873508"/>
                </a:cubicBezTo>
                <a:cubicBezTo>
                  <a:pt x="2886706" y="811618"/>
                  <a:pt x="2937142" y="747457"/>
                  <a:pt x="2987440" y="683773"/>
                </a:cubicBezTo>
                <a:lnTo>
                  <a:pt x="3066409" y="584459"/>
                </a:lnTo>
                <a:lnTo>
                  <a:pt x="3077092" y="577248"/>
                </a:lnTo>
                <a:lnTo>
                  <a:pt x="3077477" y="578012"/>
                </a:lnTo>
                <a:lnTo>
                  <a:pt x="3093879" y="567699"/>
                </a:lnTo>
                <a:lnTo>
                  <a:pt x="3098891" y="565088"/>
                </a:lnTo>
                <a:lnTo>
                  <a:pt x="2984347" y="713537"/>
                </a:lnTo>
                <a:cubicBezTo>
                  <a:pt x="2971673" y="731530"/>
                  <a:pt x="2940293" y="773333"/>
                  <a:pt x="2959384" y="760964"/>
                </a:cubicBezTo>
                <a:cubicBezTo>
                  <a:pt x="2974508" y="747326"/>
                  <a:pt x="2998133" y="706621"/>
                  <a:pt x="3003438" y="701167"/>
                </a:cubicBezTo>
                <a:cubicBezTo>
                  <a:pt x="3043332" y="656721"/>
                  <a:pt x="3078079" y="613461"/>
                  <a:pt x="3114409" y="567953"/>
                </a:cubicBezTo>
                <a:lnTo>
                  <a:pt x="3129521" y="549137"/>
                </a:lnTo>
                <a:lnTo>
                  <a:pt x="3157005" y="534825"/>
                </a:lnTo>
                <a:lnTo>
                  <a:pt x="3165474" y="531142"/>
                </a:lnTo>
                <a:lnTo>
                  <a:pt x="3100990" y="612438"/>
                </a:lnTo>
                <a:cubicBezTo>
                  <a:pt x="3071304" y="650017"/>
                  <a:pt x="3041529" y="689502"/>
                  <a:pt x="3013074" y="734027"/>
                </a:cubicBezTo>
                <a:cubicBezTo>
                  <a:pt x="3042946" y="697401"/>
                  <a:pt x="3075890" y="657140"/>
                  <a:pt x="3108953" y="616470"/>
                </a:cubicBezTo>
                <a:lnTo>
                  <a:pt x="3184176" y="523010"/>
                </a:lnTo>
                <a:lnTo>
                  <a:pt x="3193362" y="519016"/>
                </a:lnTo>
                <a:lnTo>
                  <a:pt x="3189136" y="523592"/>
                </a:lnTo>
                <a:cubicBezTo>
                  <a:pt x="3129490" y="593282"/>
                  <a:pt x="3077188" y="669170"/>
                  <a:pt x="3029692" y="742908"/>
                </a:cubicBezTo>
                <a:cubicBezTo>
                  <a:pt x="3029692" y="742908"/>
                  <a:pt x="3025339" y="745091"/>
                  <a:pt x="3027788" y="749448"/>
                </a:cubicBezTo>
                <a:cubicBezTo>
                  <a:pt x="3020986" y="747276"/>
                  <a:pt x="3018924" y="754361"/>
                  <a:pt x="3021372" y="758717"/>
                </a:cubicBezTo>
                <a:cubicBezTo>
                  <a:pt x="3023072" y="759260"/>
                  <a:pt x="3024161" y="758713"/>
                  <a:pt x="3025082" y="757146"/>
                </a:cubicBezTo>
                <a:cubicBezTo>
                  <a:pt x="3026003" y="755579"/>
                  <a:pt x="3026757" y="752991"/>
                  <a:pt x="3027788" y="749448"/>
                </a:cubicBezTo>
                <a:cubicBezTo>
                  <a:pt x="3027788" y="749448"/>
                  <a:pt x="3028877" y="748902"/>
                  <a:pt x="3029659" y="747812"/>
                </a:cubicBezTo>
                <a:cubicBezTo>
                  <a:pt x="3030442" y="746720"/>
                  <a:pt x="3030917" y="745086"/>
                  <a:pt x="3029692" y="742908"/>
                </a:cubicBezTo>
                <a:cubicBezTo>
                  <a:pt x="3075447" y="691100"/>
                  <a:pt x="3119739" y="637933"/>
                  <a:pt x="3164646" y="584515"/>
                </a:cubicBezTo>
                <a:lnTo>
                  <a:pt x="3236566" y="501572"/>
                </a:lnTo>
                <a:lnTo>
                  <a:pt x="3244409" y="498964"/>
                </a:lnTo>
                <a:lnTo>
                  <a:pt x="3249394" y="495918"/>
                </a:lnTo>
                <a:lnTo>
                  <a:pt x="3249655" y="496093"/>
                </a:lnTo>
                <a:cubicBezTo>
                  <a:pt x="3250014" y="496117"/>
                  <a:pt x="3250268" y="495884"/>
                  <a:pt x="3250271" y="495383"/>
                </a:cubicBezTo>
                <a:lnTo>
                  <a:pt x="3249394" y="495918"/>
                </a:lnTo>
                <a:lnTo>
                  <a:pt x="3248403" y="495256"/>
                </a:lnTo>
                <a:lnTo>
                  <a:pt x="3257301" y="490946"/>
                </a:lnTo>
                <a:lnTo>
                  <a:pt x="3168011" y="593240"/>
                </a:lnTo>
                <a:cubicBezTo>
                  <a:pt x="3131197" y="637682"/>
                  <a:pt x="3095371" y="683315"/>
                  <a:pt x="3060665" y="730162"/>
                </a:cubicBezTo>
                <a:cubicBezTo>
                  <a:pt x="3034591" y="766511"/>
                  <a:pt x="2999810" y="807228"/>
                  <a:pt x="2994323" y="838834"/>
                </a:cubicBezTo>
                <a:cubicBezTo>
                  <a:pt x="2985048" y="857913"/>
                  <a:pt x="2981081" y="856646"/>
                  <a:pt x="2974823" y="865370"/>
                </a:cubicBezTo>
                <a:cubicBezTo>
                  <a:pt x="2957637" y="886091"/>
                  <a:pt x="2947798" y="904990"/>
                  <a:pt x="2968792" y="886079"/>
                </a:cubicBezTo>
                <a:cubicBezTo>
                  <a:pt x="3002621" y="848632"/>
                  <a:pt x="3020215" y="828637"/>
                  <a:pt x="3046289" y="792287"/>
                </a:cubicBezTo>
                <a:cubicBezTo>
                  <a:pt x="3117183" y="706810"/>
                  <a:pt x="3177249" y="628598"/>
                  <a:pt x="3245769" y="547976"/>
                </a:cubicBezTo>
                <a:lnTo>
                  <a:pt x="3266895" y="523996"/>
                </a:lnTo>
                <a:lnTo>
                  <a:pt x="3269120" y="523421"/>
                </a:lnTo>
                <a:lnTo>
                  <a:pt x="3282968" y="518153"/>
                </a:lnTo>
                <a:lnTo>
                  <a:pt x="3267752" y="535049"/>
                </a:lnTo>
                <a:cubicBezTo>
                  <a:pt x="3200386" y="613499"/>
                  <a:pt x="3133399" y="701117"/>
                  <a:pt x="3073135" y="778819"/>
                </a:cubicBezTo>
                <a:cubicBezTo>
                  <a:pt x="3060460" y="796812"/>
                  <a:pt x="3041754" y="820622"/>
                  <a:pt x="3035496" y="829346"/>
                </a:cubicBezTo>
                <a:cubicBezTo>
                  <a:pt x="3031528" y="842971"/>
                  <a:pt x="3041188" y="835333"/>
                  <a:pt x="3038331" y="845143"/>
                </a:cubicBezTo>
                <a:cubicBezTo>
                  <a:pt x="3038331" y="845143"/>
                  <a:pt x="3033411" y="862037"/>
                  <a:pt x="3030009" y="860951"/>
                </a:cubicBezTo>
                <a:cubicBezTo>
                  <a:pt x="3033411" y="862037"/>
                  <a:pt x="3060822" y="833859"/>
                  <a:pt x="3083881" y="807864"/>
                </a:cubicBezTo>
                <a:lnTo>
                  <a:pt x="3084800" y="812283"/>
                </a:lnTo>
                <a:lnTo>
                  <a:pt x="3081817" y="814949"/>
                </a:lnTo>
                <a:cubicBezTo>
                  <a:pt x="3083518" y="815492"/>
                  <a:pt x="3084646" y="814809"/>
                  <a:pt x="3085043" y="813448"/>
                </a:cubicBezTo>
                <a:lnTo>
                  <a:pt x="3084800" y="812283"/>
                </a:lnTo>
                <a:lnTo>
                  <a:pt x="3101749" y="797132"/>
                </a:lnTo>
                <a:cubicBezTo>
                  <a:pt x="3120196" y="777168"/>
                  <a:pt x="3134986" y="751511"/>
                  <a:pt x="3153283" y="726975"/>
                </a:cubicBezTo>
                <a:lnTo>
                  <a:pt x="3328125" y="525342"/>
                </a:lnTo>
                <a:lnTo>
                  <a:pt x="3348907" y="511218"/>
                </a:lnTo>
                <a:cubicBezTo>
                  <a:pt x="3351750" y="509300"/>
                  <a:pt x="3355828" y="508294"/>
                  <a:pt x="3360628" y="505894"/>
                </a:cubicBezTo>
                <a:cubicBezTo>
                  <a:pt x="3366149" y="502099"/>
                  <a:pt x="3367550" y="499118"/>
                  <a:pt x="3371885" y="499265"/>
                </a:cubicBezTo>
                <a:cubicBezTo>
                  <a:pt x="3375285" y="499845"/>
                  <a:pt x="3376057" y="503305"/>
                  <a:pt x="3378014" y="502821"/>
                </a:cubicBezTo>
                <a:cubicBezTo>
                  <a:pt x="3383072" y="501573"/>
                  <a:pt x="3395421" y="489809"/>
                  <a:pt x="3400899" y="485822"/>
                </a:cubicBezTo>
                <a:lnTo>
                  <a:pt x="3409723" y="479304"/>
                </a:lnTo>
                <a:lnTo>
                  <a:pt x="3411086" y="479212"/>
                </a:lnTo>
                <a:lnTo>
                  <a:pt x="3414946" y="478597"/>
                </a:lnTo>
                <a:lnTo>
                  <a:pt x="3412189" y="480782"/>
                </a:lnTo>
                <a:cubicBezTo>
                  <a:pt x="3398899" y="491131"/>
                  <a:pt x="3385260" y="501743"/>
                  <a:pt x="3370764" y="513530"/>
                </a:cubicBezTo>
                <a:lnTo>
                  <a:pt x="3358029" y="523498"/>
                </a:lnTo>
                <a:lnTo>
                  <a:pt x="3366576" y="519360"/>
                </a:lnTo>
                <a:cubicBezTo>
                  <a:pt x="3370365" y="516948"/>
                  <a:pt x="3372890" y="513602"/>
                  <a:pt x="3376679" y="511191"/>
                </a:cubicBezTo>
                <a:cubicBezTo>
                  <a:pt x="3377563" y="510019"/>
                  <a:pt x="3378646" y="510819"/>
                  <a:pt x="3379529" y="509649"/>
                </a:cubicBezTo>
                <a:cubicBezTo>
                  <a:pt x="3375922" y="512194"/>
                  <a:pt x="3372006" y="514774"/>
                  <a:pt x="3369481" y="518118"/>
                </a:cubicBezTo>
                <a:cubicBezTo>
                  <a:pt x="3373270" y="515707"/>
                  <a:pt x="3377005" y="512994"/>
                  <a:pt x="3381174" y="512687"/>
                </a:cubicBezTo>
                <a:cubicBezTo>
                  <a:pt x="3380793" y="510583"/>
                  <a:pt x="3381677" y="509411"/>
                  <a:pt x="3381677" y="509411"/>
                </a:cubicBezTo>
                <a:cubicBezTo>
                  <a:pt x="3384582" y="508170"/>
                  <a:pt x="3388571" y="507730"/>
                  <a:pt x="3392486" y="505151"/>
                </a:cubicBezTo>
                <a:cubicBezTo>
                  <a:pt x="3392867" y="507256"/>
                  <a:pt x="3393247" y="509360"/>
                  <a:pt x="3394329" y="510161"/>
                </a:cubicBezTo>
                <a:cubicBezTo>
                  <a:pt x="3391604" y="511535"/>
                  <a:pt x="3389080" y="514881"/>
                  <a:pt x="3389280" y="516852"/>
                </a:cubicBezTo>
                <a:lnTo>
                  <a:pt x="3382496" y="520908"/>
                </a:lnTo>
                <a:lnTo>
                  <a:pt x="3383677" y="520887"/>
                </a:lnTo>
                <a:cubicBezTo>
                  <a:pt x="3384762" y="520924"/>
                  <a:pt x="3385845" y="520960"/>
                  <a:pt x="3386335" y="520840"/>
                </a:cubicBezTo>
                <a:cubicBezTo>
                  <a:pt x="3395213" y="517433"/>
                  <a:pt x="3404628" y="502541"/>
                  <a:pt x="3406421" y="505951"/>
                </a:cubicBezTo>
                <a:cubicBezTo>
                  <a:pt x="3406421" y="505951"/>
                  <a:pt x="3403999" y="508981"/>
                  <a:pt x="3402555" y="511770"/>
                </a:cubicBezTo>
                <a:lnTo>
                  <a:pt x="3402493" y="511137"/>
                </a:lnTo>
                <a:lnTo>
                  <a:pt x="3403277" y="510375"/>
                </a:lnTo>
                <a:cubicBezTo>
                  <a:pt x="3402787" y="510496"/>
                  <a:pt x="3402543" y="510556"/>
                  <a:pt x="3402453" y="510730"/>
                </a:cubicBezTo>
                <a:lnTo>
                  <a:pt x="3402493" y="511137"/>
                </a:lnTo>
                <a:lnTo>
                  <a:pt x="3401052" y="512539"/>
                </a:lnTo>
                <a:lnTo>
                  <a:pt x="3399871" y="513141"/>
                </a:lnTo>
                <a:cubicBezTo>
                  <a:pt x="3399192" y="513664"/>
                  <a:pt x="3398777" y="514121"/>
                  <a:pt x="3398777" y="514121"/>
                </a:cubicBezTo>
                <a:cubicBezTo>
                  <a:pt x="3398777" y="514121"/>
                  <a:pt x="3399548" y="517581"/>
                  <a:pt x="3397728" y="519449"/>
                </a:cubicBezTo>
                <a:cubicBezTo>
                  <a:pt x="3394421" y="523914"/>
                  <a:pt x="3382185" y="530784"/>
                  <a:pt x="3378621" y="534096"/>
                </a:cubicBezTo>
                <a:cubicBezTo>
                  <a:pt x="3377642" y="534337"/>
                  <a:pt x="3378199" y="536835"/>
                  <a:pt x="3377477" y="538230"/>
                </a:cubicBezTo>
                <a:cubicBezTo>
                  <a:pt x="3373448" y="544089"/>
                  <a:pt x="3360793" y="549847"/>
                  <a:pt x="3354592" y="555229"/>
                </a:cubicBezTo>
                <a:cubicBezTo>
                  <a:pt x="3347928" y="559306"/>
                  <a:pt x="3339306" y="563865"/>
                  <a:pt x="3330427" y="571124"/>
                </a:cubicBezTo>
                <a:cubicBezTo>
                  <a:pt x="3330427" y="571124"/>
                  <a:pt x="3328563" y="572799"/>
                  <a:pt x="3328863" y="574145"/>
                </a:cubicBezTo>
                <a:cubicBezTo>
                  <a:pt x="3332478" y="575686"/>
                  <a:pt x="3348442" y="561612"/>
                  <a:pt x="3352263" y="559453"/>
                </a:cubicBezTo>
                <a:cubicBezTo>
                  <a:pt x="3372456" y="546970"/>
                  <a:pt x="3391595" y="533429"/>
                  <a:pt x="3410437" y="519329"/>
                </a:cubicBezTo>
                <a:lnTo>
                  <a:pt x="3438958" y="497336"/>
                </a:lnTo>
                <a:lnTo>
                  <a:pt x="3441515" y="496815"/>
                </a:lnTo>
                <a:lnTo>
                  <a:pt x="3447400" y="495246"/>
                </a:lnTo>
                <a:lnTo>
                  <a:pt x="3438934" y="502796"/>
                </a:lnTo>
                <a:lnTo>
                  <a:pt x="3448208" y="496830"/>
                </a:lnTo>
                <a:lnTo>
                  <a:pt x="3449353" y="499352"/>
                </a:lnTo>
                <a:lnTo>
                  <a:pt x="3453018" y="498071"/>
                </a:lnTo>
                <a:lnTo>
                  <a:pt x="3444841" y="504927"/>
                </a:lnTo>
                <a:lnTo>
                  <a:pt x="3441957" y="506632"/>
                </a:lnTo>
                <a:cubicBezTo>
                  <a:pt x="3440997" y="507133"/>
                  <a:pt x="3440384" y="507353"/>
                  <a:pt x="3440385" y="507103"/>
                </a:cubicBezTo>
                <a:lnTo>
                  <a:pt x="3441318" y="507882"/>
                </a:lnTo>
                <a:lnTo>
                  <a:pt x="3430378" y="517054"/>
                </a:lnTo>
                <a:lnTo>
                  <a:pt x="3426357" y="518696"/>
                </a:lnTo>
                <a:cubicBezTo>
                  <a:pt x="3423779" y="519694"/>
                  <a:pt x="3420805" y="520778"/>
                  <a:pt x="3416985" y="522066"/>
                </a:cubicBezTo>
                <a:cubicBezTo>
                  <a:pt x="3415253" y="522951"/>
                  <a:pt x="3399110" y="528042"/>
                  <a:pt x="3406305" y="527527"/>
                </a:cubicBezTo>
                <a:cubicBezTo>
                  <a:pt x="3411632" y="526884"/>
                  <a:pt x="3422455" y="521433"/>
                  <a:pt x="3425912" y="520664"/>
                </a:cubicBezTo>
                <a:lnTo>
                  <a:pt x="3426138" y="520609"/>
                </a:lnTo>
                <a:lnTo>
                  <a:pt x="3423156" y="523109"/>
                </a:lnTo>
                <a:cubicBezTo>
                  <a:pt x="3406306" y="538620"/>
                  <a:pt x="3385913" y="547502"/>
                  <a:pt x="3369321" y="564165"/>
                </a:cubicBezTo>
                <a:cubicBezTo>
                  <a:pt x="3372888" y="562221"/>
                  <a:pt x="3377292" y="558815"/>
                  <a:pt x="3376872" y="560478"/>
                </a:cubicBezTo>
                <a:lnTo>
                  <a:pt x="3374859" y="563709"/>
                </a:lnTo>
                <a:lnTo>
                  <a:pt x="3355382" y="571882"/>
                </a:lnTo>
                <a:lnTo>
                  <a:pt x="3370740" y="567229"/>
                </a:lnTo>
                <a:lnTo>
                  <a:pt x="3369957" y="567864"/>
                </a:lnTo>
                <a:cubicBezTo>
                  <a:pt x="3363699" y="572723"/>
                  <a:pt x="3353978" y="580064"/>
                  <a:pt x="3352263" y="583375"/>
                </a:cubicBezTo>
                <a:cubicBezTo>
                  <a:pt x="3365941" y="577569"/>
                  <a:pt x="3370184" y="572670"/>
                  <a:pt x="3381442" y="566041"/>
                </a:cubicBezTo>
                <a:cubicBezTo>
                  <a:pt x="3396263" y="556099"/>
                  <a:pt x="3384541" y="565276"/>
                  <a:pt x="3381535" y="571086"/>
                </a:cubicBezTo>
                <a:cubicBezTo>
                  <a:pt x="3379249" y="575502"/>
                  <a:pt x="3385777" y="566188"/>
                  <a:pt x="3385613" y="570080"/>
                </a:cubicBezTo>
                <a:cubicBezTo>
                  <a:pt x="3385448" y="573972"/>
                  <a:pt x="3375591" y="577620"/>
                  <a:pt x="3372027" y="580933"/>
                </a:cubicBezTo>
                <a:cubicBezTo>
                  <a:pt x="3367270" y="583525"/>
                  <a:pt x="3361491" y="586167"/>
                  <a:pt x="3357206" y="590873"/>
                </a:cubicBezTo>
                <a:cubicBezTo>
                  <a:pt x="3357206" y="590873"/>
                  <a:pt x="3357762" y="593372"/>
                  <a:pt x="3357041" y="594766"/>
                </a:cubicBezTo>
                <a:cubicBezTo>
                  <a:pt x="3355177" y="596442"/>
                  <a:pt x="3343455" y="605620"/>
                  <a:pt x="3340613" y="607537"/>
                </a:cubicBezTo>
                <a:cubicBezTo>
                  <a:pt x="3328563" y="620646"/>
                  <a:pt x="3351449" y="603647"/>
                  <a:pt x="3356250" y="601246"/>
                </a:cubicBezTo>
                <a:cubicBezTo>
                  <a:pt x="3364569" y="595342"/>
                  <a:pt x="3370813" y="590153"/>
                  <a:pt x="3374892" y="589147"/>
                </a:cubicBezTo>
                <a:cubicBezTo>
                  <a:pt x="3389248" y="581753"/>
                  <a:pt x="3398292" y="574454"/>
                  <a:pt x="3412691" y="567252"/>
                </a:cubicBezTo>
                <a:cubicBezTo>
                  <a:pt x="3402205" y="577340"/>
                  <a:pt x="3390484" y="582664"/>
                  <a:pt x="3378762" y="591841"/>
                </a:cubicBezTo>
                <a:cubicBezTo>
                  <a:pt x="3373121" y="595868"/>
                  <a:pt x="3366363" y="598751"/>
                  <a:pt x="3363356" y="604562"/>
                </a:cubicBezTo>
                <a:cubicBezTo>
                  <a:pt x="3362892" y="607110"/>
                  <a:pt x="3363149" y="608262"/>
                  <a:pt x="3361491" y="610090"/>
                </a:cubicBezTo>
                <a:cubicBezTo>
                  <a:pt x="3357205" y="614797"/>
                  <a:pt x="3349770" y="615414"/>
                  <a:pt x="3344506" y="620363"/>
                </a:cubicBezTo>
                <a:cubicBezTo>
                  <a:pt x="3345484" y="620121"/>
                  <a:pt x="3347955" y="625796"/>
                  <a:pt x="3346812" y="626078"/>
                </a:cubicBezTo>
                <a:cubicBezTo>
                  <a:pt x="3345670" y="630212"/>
                  <a:pt x="3326420" y="634961"/>
                  <a:pt x="3326770" y="641159"/>
                </a:cubicBezTo>
                <a:cubicBezTo>
                  <a:pt x="3326770" y="641159"/>
                  <a:pt x="3326805" y="641316"/>
                  <a:pt x="3326848" y="641511"/>
                </a:cubicBezTo>
                <a:lnTo>
                  <a:pt x="3326946" y="641949"/>
                </a:lnTo>
                <a:lnTo>
                  <a:pt x="3326979" y="642097"/>
                </a:lnTo>
                <a:cubicBezTo>
                  <a:pt x="3327013" y="642252"/>
                  <a:pt x="3327031" y="642331"/>
                  <a:pt x="3327005" y="642213"/>
                </a:cubicBezTo>
                <a:lnTo>
                  <a:pt x="3326946" y="641949"/>
                </a:lnTo>
                <a:lnTo>
                  <a:pt x="3326770" y="641159"/>
                </a:lnTo>
                <a:cubicBezTo>
                  <a:pt x="3334764" y="639187"/>
                  <a:pt x="3337771" y="633377"/>
                  <a:pt x="3344691" y="630453"/>
                </a:cubicBezTo>
                <a:cubicBezTo>
                  <a:pt x="3354548" y="626805"/>
                  <a:pt x="3363126" y="622054"/>
                  <a:pt x="3373191" y="614705"/>
                </a:cubicBezTo>
                <a:lnTo>
                  <a:pt x="3373943" y="614383"/>
                </a:lnTo>
                <a:lnTo>
                  <a:pt x="3379836" y="608972"/>
                </a:lnTo>
                <a:cubicBezTo>
                  <a:pt x="3400986" y="589554"/>
                  <a:pt x="3400986" y="589554"/>
                  <a:pt x="3400986" y="589554"/>
                </a:cubicBezTo>
                <a:cubicBezTo>
                  <a:pt x="3435627" y="560080"/>
                  <a:pt x="3468803" y="527274"/>
                  <a:pt x="3504438" y="498707"/>
                </a:cubicBezTo>
                <a:cubicBezTo>
                  <a:pt x="3507623" y="497641"/>
                  <a:pt x="3512696" y="494599"/>
                  <a:pt x="3515573" y="493531"/>
                </a:cubicBezTo>
                <a:cubicBezTo>
                  <a:pt x="3493852" y="512067"/>
                  <a:pt x="3493852" y="512067"/>
                  <a:pt x="3493852" y="512067"/>
                </a:cubicBezTo>
                <a:cubicBezTo>
                  <a:pt x="3475176" y="527413"/>
                  <a:pt x="3456334" y="542608"/>
                  <a:pt x="3439519" y="557951"/>
                </a:cubicBezTo>
                <a:cubicBezTo>
                  <a:pt x="3435627" y="560080"/>
                  <a:pt x="3433743" y="562055"/>
                  <a:pt x="3430697" y="565245"/>
                </a:cubicBezTo>
                <a:cubicBezTo>
                  <a:pt x="3427656" y="566160"/>
                  <a:pt x="3426641" y="567222"/>
                  <a:pt x="3428812" y="567219"/>
                </a:cubicBezTo>
                <a:lnTo>
                  <a:pt x="3357044" y="631399"/>
                </a:lnTo>
                <a:lnTo>
                  <a:pt x="3366095" y="630059"/>
                </a:lnTo>
                <a:lnTo>
                  <a:pt x="3451813" y="553835"/>
                </a:lnTo>
                <a:cubicBezTo>
                  <a:pt x="3470654" y="538639"/>
                  <a:pt x="3491503" y="523290"/>
                  <a:pt x="3510325" y="507791"/>
                </a:cubicBezTo>
                <a:cubicBezTo>
                  <a:pt x="3531339" y="492592"/>
                  <a:pt x="3551030" y="476184"/>
                  <a:pt x="3570865" y="461897"/>
                </a:cubicBezTo>
                <a:cubicBezTo>
                  <a:pt x="3542188" y="485447"/>
                  <a:pt x="3513510" y="508998"/>
                  <a:pt x="3484955" y="534368"/>
                </a:cubicBezTo>
                <a:cubicBezTo>
                  <a:pt x="3482055" y="537405"/>
                  <a:pt x="3495219" y="532377"/>
                  <a:pt x="3500291" y="529335"/>
                </a:cubicBezTo>
                <a:cubicBezTo>
                  <a:pt x="3539718" y="492577"/>
                  <a:pt x="3581417" y="461876"/>
                  <a:pt x="3619664" y="426028"/>
                </a:cubicBezTo>
                <a:cubicBezTo>
                  <a:pt x="3622563" y="422991"/>
                  <a:pt x="3619522" y="423906"/>
                  <a:pt x="3615485" y="426188"/>
                </a:cubicBezTo>
                <a:cubicBezTo>
                  <a:pt x="3624306" y="418894"/>
                  <a:pt x="3634307" y="410689"/>
                  <a:pt x="3644306" y="404758"/>
                </a:cubicBezTo>
                <a:cubicBezTo>
                  <a:pt x="3639378" y="407648"/>
                  <a:pt x="3634450" y="412811"/>
                  <a:pt x="3630535" y="416912"/>
                </a:cubicBezTo>
                <a:cubicBezTo>
                  <a:pt x="3626621" y="421012"/>
                  <a:pt x="3632849" y="419030"/>
                  <a:pt x="3637757" y="415837"/>
                </a:cubicBezTo>
                <a:cubicBezTo>
                  <a:pt x="3596036" y="448507"/>
                  <a:pt x="3556774" y="485419"/>
                  <a:pt x="3515341" y="520060"/>
                </a:cubicBezTo>
                <a:cubicBezTo>
                  <a:pt x="3512441" y="523098"/>
                  <a:pt x="3525605" y="518070"/>
                  <a:pt x="3530676" y="515029"/>
                </a:cubicBezTo>
                <a:cubicBezTo>
                  <a:pt x="3538483" y="508798"/>
                  <a:pt x="3538483" y="508798"/>
                  <a:pt x="3538483" y="508798"/>
                </a:cubicBezTo>
                <a:cubicBezTo>
                  <a:pt x="3561095" y="487382"/>
                  <a:pt x="3584867" y="467022"/>
                  <a:pt x="3607458" y="447577"/>
                </a:cubicBezTo>
                <a:cubicBezTo>
                  <a:pt x="3619415" y="437322"/>
                  <a:pt x="3631042" y="427333"/>
                  <a:pt x="3642937" y="417874"/>
                </a:cubicBezTo>
                <a:lnTo>
                  <a:pt x="3659950" y="405708"/>
                </a:lnTo>
                <a:lnTo>
                  <a:pt x="3555583" y="497699"/>
                </a:lnTo>
                <a:cubicBezTo>
                  <a:pt x="3502264" y="542520"/>
                  <a:pt x="3502264" y="542520"/>
                  <a:pt x="3502264" y="542520"/>
                </a:cubicBezTo>
                <a:cubicBezTo>
                  <a:pt x="3484457" y="556955"/>
                  <a:pt x="3466773" y="573209"/>
                  <a:pt x="3449958" y="588551"/>
                </a:cubicBezTo>
                <a:cubicBezTo>
                  <a:pt x="3447059" y="591588"/>
                  <a:pt x="3459353" y="587472"/>
                  <a:pt x="3464136" y="582461"/>
                </a:cubicBezTo>
                <a:cubicBezTo>
                  <a:pt x="3478051" y="570155"/>
                  <a:pt x="3491657" y="557851"/>
                  <a:pt x="3505571" y="545546"/>
                </a:cubicBezTo>
                <a:cubicBezTo>
                  <a:pt x="3548019" y="509841"/>
                  <a:pt x="3548019" y="509841"/>
                  <a:pt x="3548019" y="509841"/>
                </a:cubicBezTo>
                <a:cubicBezTo>
                  <a:pt x="3576697" y="486290"/>
                  <a:pt x="3604382" y="461832"/>
                  <a:pt x="3631901" y="437222"/>
                </a:cubicBezTo>
                <a:cubicBezTo>
                  <a:pt x="3634944" y="436308"/>
                  <a:pt x="3638130" y="435239"/>
                  <a:pt x="3640016" y="433265"/>
                </a:cubicBezTo>
                <a:cubicBezTo>
                  <a:pt x="3647821" y="427035"/>
                  <a:pt x="3656807" y="419894"/>
                  <a:pt x="3664779" y="413815"/>
                </a:cubicBezTo>
                <a:cubicBezTo>
                  <a:pt x="3673765" y="406673"/>
                  <a:pt x="3681570" y="400442"/>
                  <a:pt x="3691714" y="394359"/>
                </a:cubicBezTo>
                <a:cubicBezTo>
                  <a:pt x="3691714" y="394359"/>
                  <a:pt x="3691714" y="394359"/>
                  <a:pt x="3693887" y="394356"/>
                </a:cubicBezTo>
                <a:cubicBezTo>
                  <a:pt x="3676642" y="405605"/>
                  <a:pt x="3659850" y="418977"/>
                  <a:pt x="3645065" y="432194"/>
                </a:cubicBezTo>
                <a:cubicBezTo>
                  <a:pt x="3644195" y="433106"/>
                  <a:pt x="3643180" y="434169"/>
                  <a:pt x="3642165" y="435232"/>
                </a:cubicBezTo>
                <a:cubicBezTo>
                  <a:pt x="3636101" y="437366"/>
                  <a:pt x="3631030" y="440407"/>
                  <a:pt x="3625957" y="443448"/>
                </a:cubicBezTo>
                <a:cubicBezTo>
                  <a:pt x="3619167" y="448616"/>
                  <a:pt x="3628272" y="445567"/>
                  <a:pt x="3632309" y="443284"/>
                </a:cubicBezTo>
                <a:cubicBezTo>
                  <a:pt x="3632452" y="445407"/>
                  <a:pt x="3645760" y="440226"/>
                  <a:pt x="3648660" y="437189"/>
                </a:cubicBezTo>
                <a:cubicBezTo>
                  <a:pt x="3667358" y="419873"/>
                  <a:pt x="3667358" y="419873"/>
                  <a:pt x="3667358" y="419873"/>
                </a:cubicBezTo>
                <a:cubicBezTo>
                  <a:pt x="3688208" y="404522"/>
                  <a:pt x="3688208" y="404522"/>
                  <a:pt x="3688208" y="404522"/>
                </a:cubicBezTo>
                <a:cubicBezTo>
                  <a:pt x="3702101" y="394188"/>
                  <a:pt x="3714857" y="383098"/>
                  <a:pt x="3728914" y="372915"/>
                </a:cubicBezTo>
                <a:cubicBezTo>
                  <a:pt x="3729929" y="371851"/>
                  <a:pt x="3729929" y="371851"/>
                  <a:pt x="3726742" y="372919"/>
                </a:cubicBezTo>
                <a:cubicBezTo>
                  <a:pt x="3728772" y="370793"/>
                  <a:pt x="3728772" y="370793"/>
                  <a:pt x="3728772" y="370793"/>
                </a:cubicBezTo>
                <a:cubicBezTo>
                  <a:pt x="3730798" y="370940"/>
                  <a:pt x="3740050" y="367739"/>
                  <a:pt x="3744106" y="365762"/>
                </a:cubicBezTo>
                <a:cubicBezTo>
                  <a:pt x="3772927" y="344332"/>
                  <a:pt x="3772927" y="344332"/>
                  <a:pt x="3772927" y="344332"/>
                </a:cubicBezTo>
                <a:cubicBezTo>
                  <a:pt x="3773942" y="343269"/>
                  <a:pt x="3772784" y="342210"/>
                  <a:pt x="3771770" y="343273"/>
                </a:cubicBezTo>
                <a:cubicBezTo>
                  <a:pt x="3790591" y="327774"/>
                  <a:pt x="3811440" y="312424"/>
                  <a:pt x="3831274" y="298137"/>
                </a:cubicBezTo>
                <a:cubicBezTo>
                  <a:pt x="3816367" y="309536"/>
                  <a:pt x="3801582" y="322751"/>
                  <a:pt x="3786819" y="333998"/>
                </a:cubicBezTo>
                <a:cubicBezTo>
                  <a:pt x="3785805" y="335060"/>
                  <a:pt x="3786963" y="336118"/>
                  <a:pt x="3787977" y="335056"/>
                </a:cubicBezTo>
                <a:cubicBezTo>
                  <a:pt x="3754085" y="359526"/>
                  <a:pt x="3720336" y="386119"/>
                  <a:pt x="3686587" y="412712"/>
                </a:cubicBezTo>
                <a:cubicBezTo>
                  <a:pt x="3655009" y="439300"/>
                  <a:pt x="3623575" y="468010"/>
                  <a:pt x="3589826" y="494602"/>
                </a:cubicBezTo>
                <a:cubicBezTo>
                  <a:pt x="3587942" y="496576"/>
                  <a:pt x="3595164" y="495501"/>
                  <a:pt x="3600234" y="492460"/>
                </a:cubicBezTo>
                <a:cubicBezTo>
                  <a:pt x="3579364" y="509780"/>
                  <a:pt x="3559649" y="528160"/>
                  <a:pt x="3540101" y="546692"/>
                </a:cubicBezTo>
                <a:cubicBezTo>
                  <a:pt x="3535029" y="549734"/>
                  <a:pt x="3549352" y="543491"/>
                  <a:pt x="3552394" y="542575"/>
                </a:cubicBezTo>
                <a:cubicBezTo>
                  <a:pt x="3564402" y="534215"/>
                  <a:pt x="3577280" y="524943"/>
                  <a:pt x="3589308" y="516886"/>
                </a:cubicBezTo>
                <a:cubicBezTo>
                  <a:pt x="3579307" y="525092"/>
                  <a:pt x="3570609" y="534203"/>
                  <a:pt x="3560751" y="544530"/>
                </a:cubicBezTo>
                <a:cubicBezTo>
                  <a:pt x="3559009" y="548626"/>
                  <a:pt x="3573044" y="540414"/>
                  <a:pt x="3576232" y="539346"/>
                </a:cubicBezTo>
                <a:lnTo>
                  <a:pt x="3586200" y="531393"/>
                </a:lnTo>
                <a:lnTo>
                  <a:pt x="3558611" y="554481"/>
                </a:lnTo>
                <a:lnTo>
                  <a:pt x="3558724" y="554412"/>
                </a:lnTo>
                <a:cubicBezTo>
                  <a:pt x="3566857" y="549235"/>
                  <a:pt x="3575088" y="543905"/>
                  <a:pt x="3583430" y="539058"/>
                </a:cubicBezTo>
                <a:lnTo>
                  <a:pt x="3597539" y="531233"/>
                </a:lnTo>
                <a:lnTo>
                  <a:pt x="3692505" y="454537"/>
                </a:lnTo>
                <a:cubicBezTo>
                  <a:pt x="3739132" y="418675"/>
                  <a:pt x="3788074" y="384928"/>
                  <a:pt x="3834867" y="349216"/>
                </a:cubicBezTo>
                <a:cubicBezTo>
                  <a:pt x="3836752" y="347241"/>
                  <a:pt x="3825472" y="350295"/>
                  <a:pt x="3819531" y="354247"/>
                </a:cubicBezTo>
                <a:cubicBezTo>
                  <a:pt x="3794623" y="373850"/>
                  <a:pt x="3767832" y="393152"/>
                  <a:pt x="3741911" y="411543"/>
                </a:cubicBezTo>
                <a:cubicBezTo>
                  <a:pt x="3728443" y="421272"/>
                  <a:pt x="3715229" y="430733"/>
                  <a:pt x="3702286" y="440194"/>
                </a:cubicBezTo>
                <a:lnTo>
                  <a:pt x="3696327" y="444688"/>
                </a:lnTo>
                <a:lnTo>
                  <a:pt x="3700728" y="440747"/>
                </a:lnTo>
                <a:cubicBezTo>
                  <a:pt x="3707026" y="435107"/>
                  <a:pt x="3707026" y="435107"/>
                  <a:pt x="3707026" y="435107"/>
                </a:cubicBezTo>
                <a:cubicBezTo>
                  <a:pt x="3718889" y="426899"/>
                  <a:pt x="3731933" y="417778"/>
                  <a:pt x="3743796" y="409570"/>
                </a:cubicBezTo>
                <a:cubicBezTo>
                  <a:pt x="3747710" y="405471"/>
                  <a:pt x="3751766" y="403491"/>
                  <a:pt x="3756673" y="400298"/>
                </a:cubicBezTo>
                <a:cubicBezTo>
                  <a:pt x="3757688" y="399235"/>
                  <a:pt x="3758703" y="398172"/>
                  <a:pt x="3756696" y="398328"/>
                </a:cubicBezTo>
                <a:cubicBezTo>
                  <a:pt x="3768559" y="390119"/>
                  <a:pt x="3778559" y="381915"/>
                  <a:pt x="3789430" y="372798"/>
                </a:cubicBezTo>
                <a:cubicBezTo>
                  <a:pt x="3791438" y="372643"/>
                  <a:pt x="3790445" y="371735"/>
                  <a:pt x="3790445" y="371735"/>
                </a:cubicBezTo>
                <a:cubicBezTo>
                  <a:pt x="3789287" y="370676"/>
                  <a:pt x="3786101" y="371744"/>
                  <a:pt x="3784073" y="371596"/>
                </a:cubicBezTo>
                <a:cubicBezTo>
                  <a:pt x="3822749" y="342114"/>
                  <a:pt x="3822749" y="342114"/>
                  <a:pt x="3822749" y="342114"/>
                </a:cubicBezTo>
                <a:cubicBezTo>
                  <a:pt x="3823764" y="341050"/>
                  <a:pt x="3823764" y="341050"/>
                  <a:pt x="3822607" y="339992"/>
                </a:cubicBezTo>
                <a:cubicBezTo>
                  <a:pt x="3833765" y="332846"/>
                  <a:pt x="3842606" y="325856"/>
                  <a:pt x="3853600" y="318559"/>
                </a:cubicBezTo>
                <a:cubicBezTo>
                  <a:pt x="3851715" y="320533"/>
                  <a:pt x="3849685" y="322659"/>
                  <a:pt x="3847800" y="324634"/>
                </a:cubicBezTo>
                <a:cubicBezTo>
                  <a:pt x="3844756" y="327823"/>
                  <a:pt x="3856906" y="321585"/>
                  <a:pt x="3859079" y="321580"/>
                </a:cubicBezTo>
                <a:cubicBezTo>
                  <a:pt x="3876156" y="312453"/>
                  <a:pt x="3893380" y="303171"/>
                  <a:pt x="3911329" y="290860"/>
                </a:cubicBezTo>
                <a:cubicBezTo>
                  <a:pt x="3896398" y="304228"/>
                  <a:pt x="3873665" y="321552"/>
                  <a:pt x="3855836" y="337958"/>
                </a:cubicBezTo>
                <a:cubicBezTo>
                  <a:pt x="3843457" y="349464"/>
                  <a:pt x="3833187" y="359858"/>
                  <a:pt x="3831565" y="365162"/>
                </a:cubicBezTo>
                <a:lnTo>
                  <a:pt x="3832947" y="368341"/>
                </a:lnTo>
                <a:lnTo>
                  <a:pt x="3783094" y="402597"/>
                </a:lnTo>
                <a:cubicBezTo>
                  <a:pt x="3765664" y="415136"/>
                  <a:pt x="3747781" y="428434"/>
                  <a:pt x="3729386" y="442188"/>
                </a:cubicBezTo>
                <a:cubicBezTo>
                  <a:pt x="3737357" y="436110"/>
                  <a:pt x="3741127" y="429888"/>
                  <a:pt x="3746927" y="423813"/>
                </a:cubicBezTo>
                <a:cubicBezTo>
                  <a:pt x="3749827" y="420776"/>
                  <a:pt x="3734634" y="427929"/>
                  <a:pt x="3731591" y="428845"/>
                </a:cubicBezTo>
                <a:cubicBezTo>
                  <a:pt x="3718713" y="438116"/>
                  <a:pt x="3702649" y="448455"/>
                  <a:pt x="3687722" y="459549"/>
                </a:cubicBezTo>
                <a:cubicBezTo>
                  <a:pt x="3665857" y="475962"/>
                  <a:pt x="3643842" y="494157"/>
                  <a:pt x="3621824" y="512315"/>
                </a:cubicBezTo>
                <a:lnTo>
                  <a:pt x="3599347" y="530231"/>
                </a:lnTo>
                <a:lnTo>
                  <a:pt x="3610055" y="524290"/>
                </a:lnTo>
                <a:cubicBezTo>
                  <a:pt x="3618679" y="519459"/>
                  <a:pt x="3627032" y="514897"/>
                  <a:pt x="3635062" y="511144"/>
                </a:cubicBezTo>
                <a:cubicBezTo>
                  <a:pt x="3626393" y="517004"/>
                  <a:pt x="3616190" y="522838"/>
                  <a:pt x="3606545" y="527803"/>
                </a:cubicBezTo>
                <a:lnTo>
                  <a:pt x="3597190" y="533725"/>
                </a:lnTo>
                <a:cubicBezTo>
                  <a:pt x="3597526" y="535827"/>
                  <a:pt x="3605542" y="531993"/>
                  <a:pt x="3607033" y="530875"/>
                </a:cubicBezTo>
                <a:lnTo>
                  <a:pt x="3622731" y="521907"/>
                </a:lnTo>
                <a:lnTo>
                  <a:pt x="3632963" y="514112"/>
                </a:lnTo>
                <a:cubicBezTo>
                  <a:pt x="3634809" y="512707"/>
                  <a:pt x="3634809" y="512707"/>
                  <a:pt x="3634809" y="512707"/>
                </a:cubicBezTo>
                <a:lnTo>
                  <a:pt x="3637893" y="509474"/>
                </a:lnTo>
                <a:lnTo>
                  <a:pt x="3635062" y="511144"/>
                </a:lnTo>
                <a:cubicBezTo>
                  <a:pt x="3635717" y="510019"/>
                  <a:pt x="3636457" y="509420"/>
                  <a:pt x="3637442" y="508942"/>
                </a:cubicBezTo>
                <a:lnTo>
                  <a:pt x="3639428" y="508183"/>
                </a:lnTo>
                <a:lnTo>
                  <a:pt x="3641629" y="506863"/>
                </a:lnTo>
                <a:lnTo>
                  <a:pt x="3641794" y="506564"/>
                </a:lnTo>
                <a:lnTo>
                  <a:pt x="3642242" y="506495"/>
                </a:lnTo>
                <a:lnTo>
                  <a:pt x="3643794" y="505564"/>
                </a:lnTo>
                <a:cubicBezTo>
                  <a:pt x="3661766" y="491282"/>
                  <a:pt x="3679428" y="476999"/>
                  <a:pt x="3695086" y="460597"/>
                </a:cubicBezTo>
                <a:cubicBezTo>
                  <a:pt x="3701027" y="456644"/>
                  <a:pt x="3706948" y="452388"/>
                  <a:pt x="3714050" y="447221"/>
                </a:cubicBezTo>
                <a:cubicBezTo>
                  <a:pt x="3700350" y="461571"/>
                  <a:pt x="3683618" y="476421"/>
                  <a:pt x="3666724" y="490873"/>
                </a:cubicBezTo>
                <a:lnTo>
                  <a:pt x="3644918" y="509504"/>
                </a:lnTo>
                <a:lnTo>
                  <a:pt x="3670543" y="496322"/>
                </a:lnTo>
                <a:lnTo>
                  <a:pt x="3672168" y="494894"/>
                </a:lnTo>
                <a:lnTo>
                  <a:pt x="3688073" y="480923"/>
                </a:lnTo>
                <a:cubicBezTo>
                  <a:pt x="3695029" y="475907"/>
                  <a:pt x="3702131" y="470739"/>
                  <a:pt x="3707930" y="464665"/>
                </a:cubicBezTo>
                <a:cubicBezTo>
                  <a:pt x="3728778" y="449314"/>
                  <a:pt x="3728778" y="449314"/>
                  <a:pt x="3728778" y="449314"/>
                </a:cubicBezTo>
                <a:cubicBezTo>
                  <a:pt x="3756583" y="428949"/>
                  <a:pt x="3783377" y="407371"/>
                  <a:pt x="3811325" y="389128"/>
                </a:cubicBezTo>
                <a:cubicBezTo>
                  <a:pt x="3798426" y="398096"/>
                  <a:pt x="3786707" y="408426"/>
                  <a:pt x="3775691" y="417694"/>
                </a:cubicBezTo>
                <a:cubicBezTo>
                  <a:pt x="3773806" y="419669"/>
                  <a:pt x="3775979" y="419664"/>
                  <a:pt x="3777841" y="419661"/>
                </a:cubicBezTo>
                <a:cubicBezTo>
                  <a:pt x="3765978" y="427869"/>
                  <a:pt x="3756122" y="435922"/>
                  <a:pt x="3745106" y="445190"/>
                </a:cubicBezTo>
                <a:cubicBezTo>
                  <a:pt x="3734258" y="452335"/>
                  <a:pt x="3724257" y="460541"/>
                  <a:pt x="3714422" y="468897"/>
                </a:cubicBezTo>
                <a:cubicBezTo>
                  <a:pt x="3705582" y="475886"/>
                  <a:pt x="3696737" y="485150"/>
                  <a:pt x="3686881" y="493203"/>
                </a:cubicBezTo>
                <a:cubicBezTo>
                  <a:pt x="3667045" y="509765"/>
                  <a:pt x="3648490" y="526930"/>
                  <a:pt x="3629647" y="544398"/>
                </a:cubicBezTo>
                <a:lnTo>
                  <a:pt x="3631003" y="545147"/>
                </a:lnTo>
                <a:lnTo>
                  <a:pt x="3631880" y="544968"/>
                </a:lnTo>
                <a:lnTo>
                  <a:pt x="3637883" y="542259"/>
                </a:lnTo>
                <a:lnTo>
                  <a:pt x="3608582" y="564837"/>
                </a:lnTo>
                <a:lnTo>
                  <a:pt x="3616069" y="560565"/>
                </a:lnTo>
                <a:cubicBezTo>
                  <a:pt x="3620948" y="557996"/>
                  <a:pt x="3633088" y="552973"/>
                  <a:pt x="3622928" y="559951"/>
                </a:cubicBezTo>
                <a:lnTo>
                  <a:pt x="3607986" y="569652"/>
                </a:lnTo>
                <a:lnTo>
                  <a:pt x="3611521" y="567928"/>
                </a:lnTo>
                <a:cubicBezTo>
                  <a:pt x="3610506" y="568992"/>
                  <a:pt x="3622799" y="564875"/>
                  <a:pt x="3625700" y="561838"/>
                </a:cubicBezTo>
                <a:cubicBezTo>
                  <a:pt x="3673340" y="524911"/>
                  <a:pt x="3718545" y="484048"/>
                  <a:pt x="3765195" y="446212"/>
                </a:cubicBezTo>
                <a:cubicBezTo>
                  <a:pt x="3766209" y="445149"/>
                  <a:pt x="3767367" y="446208"/>
                  <a:pt x="3768237" y="445298"/>
                </a:cubicBezTo>
                <a:cubicBezTo>
                  <a:pt x="3765338" y="448334"/>
                  <a:pt x="3761281" y="450313"/>
                  <a:pt x="3757367" y="454413"/>
                </a:cubicBezTo>
                <a:cubicBezTo>
                  <a:pt x="3754467" y="457451"/>
                  <a:pt x="3750409" y="459429"/>
                  <a:pt x="3747365" y="462619"/>
                </a:cubicBezTo>
                <a:cubicBezTo>
                  <a:pt x="3744466" y="465656"/>
                  <a:pt x="3749681" y="464736"/>
                  <a:pt x="3753717" y="462454"/>
                </a:cubicBezTo>
                <a:cubicBezTo>
                  <a:pt x="3744896" y="469747"/>
                  <a:pt x="3734895" y="477952"/>
                  <a:pt x="3725910" y="485094"/>
                </a:cubicBezTo>
                <a:cubicBezTo>
                  <a:pt x="3716053" y="493147"/>
                  <a:pt x="3707233" y="500440"/>
                  <a:pt x="3698248" y="507582"/>
                </a:cubicBezTo>
                <a:cubicBezTo>
                  <a:pt x="3695348" y="510619"/>
                  <a:pt x="3707641" y="506503"/>
                  <a:pt x="3710540" y="503466"/>
                </a:cubicBezTo>
                <a:cubicBezTo>
                  <a:pt x="3729504" y="490090"/>
                  <a:pt x="3747166" y="475807"/>
                  <a:pt x="3766131" y="462430"/>
                </a:cubicBezTo>
                <a:cubicBezTo>
                  <a:pt x="3783088" y="449210"/>
                  <a:pt x="3800750" y="434927"/>
                  <a:pt x="3818722" y="420643"/>
                </a:cubicBezTo>
                <a:cubicBezTo>
                  <a:pt x="3819880" y="421702"/>
                  <a:pt x="3826959" y="418505"/>
                  <a:pt x="3831015" y="416528"/>
                </a:cubicBezTo>
                <a:cubicBezTo>
                  <a:pt x="3810144" y="433847"/>
                  <a:pt x="3810144" y="433847"/>
                  <a:pt x="3810144" y="433847"/>
                </a:cubicBezTo>
                <a:cubicBezTo>
                  <a:pt x="3768446" y="464548"/>
                  <a:pt x="3726749" y="495248"/>
                  <a:pt x="3691519" y="532152"/>
                </a:cubicBezTo>
                <a:cubicBezTo>
                  <a:pt x="3688621" y="535189"/>
                  <a:pt x="3691643" y="533970"/>
                  <a:pt x="3694685" y="533056"/>
                </a:cubicBezTo>
                <a:cubicBezTo>
                  <a:pt x="3686713" y="539134"/>
                  <a:pt x="3677892" y="546427"/>
                  <a:pt x="3676008" y="548402"/>
                </a:cubicBezTo>
                <a:cubicBezTo>
                  <a:pt x="3672893" y="549393"/>
                  <a:pt x="3668588" y="551713"/>
                  <a:pt x="3666344" y="553252"/>
                </a:cubicBezTo>
                <a:lnTo>
                  <a:pt x="3668636" y="553392"/>
                </a:lnTo>
                <a:lnTo>
                  <a:pt x="3670089" y="552583"/>
                </a:lnTo>
                <a:lnTo>
                  <a:pt x="3670315" y="552677"/>
                </a:lnTo>
                <a:lnTo>
                  <a:pt x="3690421" y="540892"/>
                </a:lnTo>
                <a:lnTo>
                  <a:pt x="3695305" y="535207"/>
                </a:lnTo>
                <a:lnTo>
                  <a:pt x="3702584" y="527574"/>
                </a:lnTo>
                <a:lnTo>
                  <a:pt x="3703856" y="527278"/>
                </a:lnTo>
                <a:lnTo>
                  <a:pt x="3707399" y="526101"/>
                </a:lnTo>
                <a:lnTo>
                  <a:pt x="3705148" y="528630"/>
                </a:lnTo>
                <a:lnTo>
                  <a:pt x="3700163" y="534216"/>
                </a:lnTo>
                <a:lnTo>
                  <a:pt x="3723770" y="515567"/>
                </a:lnTo>
                <a:cubicBezTo>
                  <a:pt x="3730728" y="509414"/>
                  <a:pt x="3738192" y="503298"/>
                  <a:pt x="3745889" y="497183"/>
                </a:cubicBezTo>
                <a:lnTo>
                  <a:pt x="3768938" y="479160"/>
                </a:lnTo>
                <a:lnTo>
                  <a:pt x="3765908" y="482175"/>
                </a:lnTo>
                <a:cubicBezTo>
                  <a:pt x="3764186" y="483695"/>
                  <a:pt x="3762447" y="484948"/>
                  <a:pt x="3760420" y="485937"/>
                </a:cubicBezTo>
                <a:cubicBezTo>
                  <a:pt x="3755489" y="491101"/>
                  <a:pt x="3768797" y="485922"/>
                  <a:pt x="3769813" y="484858"/>
                </a:cubicBezTo>
                <a:cubicBezTo>
                  <a:pt x="3774884" y="481817"/>
                  <a:pt x="3779956" y="478775"/>
                  <a:pt x="3784718" y="475734"/>
                </a:cubicBezTo>
                <a:cubicBezTo>
                  <a:pt x="3772128" y="486976"/>
                  <a:pt x="3758071" y="497159"/>
                  <a:pt x="3744177" y="507495"/>
                </a:cubicBezTo>
                <a:cubicBezTo>
                  <a:pt x="3731422" y="518583"/>
                  <a:pt x="3717507" y="530889"/>
                  <a:pt x="3704772" y="542283"/>
                </a:cubicBezTo>
                <a:cubicBezTo>
                  <a:pt x="3700858" y="546384"/>
                  <a:pt x="3715885" y="539079"/>
                  <a:pt x="3719073" y="538011"/>
                </a:cubicBezTo>
                <a:cubicBezTo>
                  <a:pt x="3731100" y="529954"/>
                  <a:pt x="3742821" y="519624"/>
                  <a:pt x="3755864" y="510503"/>
                </a:cubicBezTo>
                <a:cubicBezTo>
                  <a:pt x="3766734" y="501387"/>
                  <a:pt x="3779612" y="492116"/>
                  <a:pt x="3792656" y="482995"/>
                </a:cubicBezTo>
                <a:cubicBezTo>
                  <a:pt x="3779900" y="494086"/>
                  <a:pt x="3765842" y="504269"/>
                  <a:pt x="3753107" y="515663"/>
                </a:cubicBezTo>
                <a:cubicBezTo>
                  <a:pt x="3752238" y="516573"/>
                  <a:pt x="3752238" y="516573"/>
                  <a:pt x="3751223" y="517636"/>
                </a:cubicBezTo>
                <a:cubicBezTo>
                  <a:pt x="3734408" y="532979"/>
                  <a:pt x="3734408" y="532979"/>
                  <a:pt x="3734408" y="532979"/>
                </a:cubicBezTo>
                <a:cubicBezTo>
                  <a:pt x="3728321" y="537084"/>
                  <a:pt x="3723537" y="542095"/>
                  <a:pt x="3717593" y="548322"/>
                </a:cubicBezTo>
                <a:cubicBezTo>
                  <a:pt x="3715565" y="549310"/>
                  <a:pt x="3718167" y="548775"/>
                  <a:pt x="3721766" y="547480"/>
                </a:cubicBezTo>
                <a:lnTo>
                  <a:pt x="3731478" y="542313"/>
                </a:lnTo>
                <a:lnTo>
                  <a:pt x="3733052" y="540592"/>
                </a:lnTo>
                <a:lnTo>
                  <a:pt x="3733879" y="540276"/>
                </a:lnTo>
                <a:lnTo>
                  <a:pt x="3747391" y="527857"/>
                </a:lnTo>
                <a:cubicBezTo>
                  <a:pt x="3749602" y="525826"/>
                  <a:pt x="3749602" y="525826"/>
                  <a:pt x="3749602" y="525826"/>
                </a:cubicBezTo>
                <a:cubicBezTo>
                  <a:pt x="3778278" y="502275"/>
                  <a:pt x="3805940" y="479787"/>
                  <a:pt x="3830297" y="454273"/>
                </a:cubicBezTo>
                <a:cubicBezTo>
                  <a:pt x="3833341" y="451084"/>
                  <a:pt x="3818148" y="458237"/>
                  <a:pt x="3817133" y="459301"/>
                </a:cubicBezTo>
                <a:cubicBezTo>
                  <a:pt x="3807155" y="465535"/>
                  <a:pt x="3807155" y="465535"/>
                  <a:pt x="3807155" y="465535"/>
                </a:cubicBezTo>
                <a:cubicBezTo>
                  <a:pt x="3821917" y="454290"/>
                  <a:pt x="3836990" y="443043"/>
                  <a:pt x="3852767" y="430734"/>
                </a:cubicBezTo>
                <a:cubicBezTo>
                  <a:pt x="3855667" y="427697"/>
                  <a:pt x="3842503" y="432724"/>
                  <a:pt x="3838611" y="434854"/>
                </a:cubicBezTo>
                <a:cubicBezTo>
                  <a:pt x="3823539" y="446101"/>
                  <a:pt x="3806604" y="457350"/>
                  <a:pt x="3789670" y="468600"/>
                </a:cubicBezTo>
                <a:cubicBezTo>
                  <a:pt x="3806461" y="455228"/>
                  <a:pt x="3824412" y="442915"/>
                  <a:pt x="3841369" y="429695"/>
                </a:cubicBezTo>
                <a:cubicBezTo>
                  <a:pt x="3848325" y="424679"/>
                  <a:pt x="3834146" y="430770"/>
                  <a:pt x="3829945" y="432900"/>
                </a:cubicBezTo>
                <a:cubicBezTo>
                  <a:pt x="3825887" y="434878"/>
                  <a:pt x="3824002" y="436853"/>
                  <a:pt x="3819946" y="438831"/>
                </a:cubicBezTo>
                <a:cubicBezTo>
                  <a:pt x="3824002" y="436853"/>
                  <a:pt x="3825887" y="434878"/>
                  <a:pt x="3827917" y="432753"/>
                </a:cubicBezTo>
                <a:cubicBezTo>
                  <a:pt x="3833859" y="428799"/>
                  <a:pt x="3825767" y="430785"/>
                  <a:pt x="3820695" y="433827"/>
                </a:cubicBezTo>
                <a:cubicBezTo>
                  <a:pt x="3824609" y="429728"/>
                  <a:pt x="3824609" y="429728"/>
                  <a:pt x="3824609" y="429728"/>
                </a:cubicBezTo>
                <a:cubicBezTo>
                  <a:pt x="3860387" y="403282"/>
                  <a:pt x="3860387" y="403282"/>
                  <a:pt x="3860387" y="403282"/>
                </a:cubicBezTo>
                <a:cubicBezTo>
                  <a:pt x="3857487" y="406320"/>
                  <a:pt x="3872657" y="401137"/>
                  <a:pt x="3874687" y="399011"/>
                </a:cubicBezTo>
                <a:cubicBezTo>
                  <a:pt x="3905392" y="375607"/>
                  <a:pt x="3938556" y="354170"/>
                  <a:pt x="3970399" y="331522"/>
                </a:cubicBezTo>
                <a:cubicBezTo>
                  <a:pt x="3967354" y="334712"/>
                  <a:pt x="3967354" y="334712"/>
                  <a:pt x="3967354" y="334712"/>
                </a:cubicBezTo>
                <a:cubicBezTo>
                  <a:pt x="3947663" y="351121"/>
                  <a:pt x="3927806" y="367379"/>
                  <a:pt x="3905942" y="383793"/>
                </a:cubicBezTo>
                <a:cubicBezTo>
                  <a:pt x="3887243" y="401109"/>
                  <a:pt x="3866683" y="418429"/>
                  <a:pt x="3848853" y="434835"/>
                </a:cubicBezTo>
                <a:cubicBezTo>
                  <a:pt x="3844068" y="439846"/>
                  <a:pt x="3858247" y="433755"/>
                  <a:pt x="3861290" y="432840"/>
                </a:cubicBezTo>
                <a:cubicBezTo>
                  <a:pt x="3871266" y="426606"/>
                  <a:pt x="3871266" y="426606"/>
                  <a:pt x="3871266" y="426606"/>
                </a:cubicBezTo>
                <a:cubicBezTo>
                  <a:pt x="3868368" y="429643"/>
                  <a:pt x="3864454" y="433743"/>
                  <a:pt x="3864597" y="435865"/>
                </a:cubicBezTo>
                <a:cubicBezTo>
                  <a:pt x="3862712" y="437840"/>
                  <a:pt x="3860682" y="439965"/>
                  <a:pt x="3859812" y="440876"/>
                </a:cubicBezTo>
                <a:cubicBezTo>
                  <a:pt x="3824034" y="469595"/>
                  <a:pt x="3788543" y="500284"/>
                  <a:pt x="3755058" y="530817"/>
                </a:cubicBezTo>
                <a:cubicBezTo>
                  <a:pt x="3751145" y="534917"/>
                  <a:pt x="3766336" y="527764"/>
                  <a:pt x="3768367" y="525638"/>
                </a:cubicBezTo>
                <a:cubicBezTo>
                  <a:pt x="3784452" y="515603"/>
                  <a:pt x="3800517" y="505263"/>
                  <a:pt x="3815279" y="494017"/>
                </a:cubicBezTo>
                <a:cubicBezTo>
                  <a:pt x="3814264" y="495081"/>
                  <a:pt x="3815422" y="496140"/>
                  <a:pt x="3814553" y="497051"/>
                </a:cubicBezTo>
                <a:cubicBezTo>
                  <a:pt x="3794716" y="513611"/>
                  <a:pt x="3774859" y="529870"/>
                  <a:pt x="3756448" y="549156"/>
                </a:cubicBezTo>
                <a:cubicBezTo>
                  <a:pt x="3751376" y="552198"/>
                  <a:pt x="3765553" y="546107"/>
                  <a:pt x="3769611" y="544129"/>
                </a:cubicBezTo>
                <a:cubicBezTo>
                  <a:pt x="3780604" y="536831"/>
                  <a:pt x="3790460" y="528778"/>
                  <a:pt x="3802323" y="520570"/>
                </a:cubicBezTo>
                <a:cubicBezTo>
                  <a:pt x="3799711" y="525577"/>
                  <a:pt x="3795797" y="529677"/>
                  <a:pt x="3793040" y="534837"/>
                </a:cubicBezTo>
                <a:cubicBezTo>
                  <a:pt x="3785069" y="540916"/>
                  <a:pt x="3785069" y="540916"/>
                  <a:pt x="3785069" y="540916"/>
                </a:cubicBezTo>
                <a:cubicBezTo>
                  <a:pt x="3782896" y="540920"/>
                  <a:pt x="3775818" y="544116"/>
                  <a:pt x="3771760" y="546096"/>
                </a:cubicBezTo>
                <a:cubicBezTo>
                  <a:pt x="3751342" y="565538"/>
                  <a:pt x="3730471" y="582859"/>
                  <a:pt x="3711914" y="602297"/>
                </a:cubicBezTo>
                <a:cubicBezTo>
                  <a:pt x="3708000" y="606397"/>
                  <a:pt x="3721307" y="601218"/>
                  <a:pt x="3722178" y="600307"/>
                </a:cubicBezTo>
                <a:lnTo>
                  <a:pt x="3718880" y="603762"/>
                </a:lnTo>
                <a:cubicBezTo>
                  <a:pt x="3718264" y="604407"/>
                  <a:pt x="3718264" y="604407"/>
                  <a:pt x="3718264" y="604407"/>
                </a:cubicBezTo>
                <a:cubicBezTo>
                  <a:pt x="3716379" y="606381"/>
                  <a:pt x="3716379" y="606381"/>
                  <a:pt x="3718552" y="606378"/>
                </a:cubicBezTo>
                <a:lnTo>
                  <a:pt x="3671371" y="646566"/>
                </a:lnTo>
                <a:lnTo>
                  <a:pt x="3671386" y="647149"/>
                </a:lnTo>
                <a:lnTo>
                  <a:pt x="3665570" y="653762"/>
                </a:lnTo>
                <a:lnTo>
                  <a:pt x="3670280" y="652401"/>
                </a:lnTo>
                <a:lnTo>
                  <a:pt x="3676775" y="648298"/>
                </a:lnTo>
                <a:lnTo>
                  <a:pt x="3680708" y="644261"/>
                </a:lnTo>
                <a:cubicBezTo>
                  <a:pt x="3683295" y="641702"/>
                  <a:pt x="3685482" y="639815"/>
                  <a:pt x="3687325" y="639021"/>
                </a:cubicBezTo>
                <a:cubicBezTo>
                  <a:pt x="3699684" y="629705"/>
                  <a:pt x="3707045" y="621284"/>
                  <a:pt x="3719475" y="612148"/>
                </a:cubicBezTo>
                <a:cubicBezTo>
                  <a:pt x="3715337" y="617815"/>
                  <a:pt x="3710717" y="622379"/>
                  <a:pt x="3705933" y="626854"/>
                </a:cubicBezTo>
                <a:lnTo>
                  <a:pt x="3697161" y="635423"/>
                </a:lnTo>
                <a:lnTo>
                  <a:pt x="3712408" y="625792"/>
                </a:lnTo>
                <a:lnTo>
                  <a:pt x="3681608" y="651623"/>
                </a:lnTo>
                <a:lnTo>
                  <a:pt x="3678912" y="655665"/>
                </a:lnTo>
                <a:cubicBezTo>
                  <a:pt x="3678882" y="658197"/>
                  <a:pt x="3679310" y="659274"/>
                  <a:pt x="3678039" y="661291"/>
                </a:cubicBezTo>
                <a:lnTo>
                  <a:pt x="3672535" y="666191"/>
                </a:lnTo>
                <a:lnTo>
                  <a:pt x="3719961" y="631348"/>
                </a:lnTo>
                <a:cubicBezTo>
                  <a:pt x="3738589" y="617026"/>
                  <a:pt x="3756913" y="602211"/>
                  <a:pt x="3774659" y="586866"/>
                </a:cubicBezTo>
                <a:cubicBezTo>
                  <a:pt x="3775817" y="587925"/>
                  <a:pt x="3781736" y="585943"/>
                  <a:pt x="3786808" y="582902"/>
                </a:cubicBezTo>
                <a:lnTo>
                  <a:pt x="3736636" y="626697"/>
                </a:lnTo>
                <a:lnTo>
                  <a:pt x="3737546" y="625744"/>
                </a:lnTo>
                <a:cubicBezTo>
                  <a:pt x="3733632" y="629844"/>
                  <a:pt x="3729718" y="633944"/>
                  <a:pt x="3723632" y="638049"/>
                </a:cubicBezTo>
                <a:lnTo>
                  <a:pt x="3736636" y="626697"/>
                </a:lnTo>
                <a:lnTo>
                  <a:pt x="3709276" y="655358"/>
                </a:lnTo>
                <a:cubicBezTo>
                  <a:pt x="3712319" y="654442"/>
                  <a:pt x="3720413" y="650182"/>
                  <a:pt x="3723455" y="649266"/>
                </a:cubicBezTo>
                <a:cubicBezTo>
                  <a:pt x="3725339" y="647294"/>
                  <a:pt x="3727369" y="645166"/>
                  <a:pt x="3730412" y="644251"/>
                </a:cubicBezTo>
                <a:cubicBezTo>
                  <a:pt x="3722728" y="652300"/>
                  <a:pt x="3722728" y="652300"/>
                  <a:pt x="3722728" y="652300"/>
                </a:cubicBezTo>
                <a:cubicBezTo>
                  <a:pt x="3739520" y="638928"/>
                  <a:pt x="3756190" y="623736"/>
                  <a:pt x="3773997" y="609302"/>
                </a:cubicBezTo>
                <a:cubicBezTo>
                  <a:pt x="3771097" y="612340"/>
                  <a:pt x="3768198" y="615377"/>
                  <a:pt x="3765153" y="618567"/>
                </a:cubicBezTo>
                <a:lnTo>
                  <a:pt x="3806322" y="582630"/>
                </a:lnTo>
                <a:lnTo>
                  <a:pt x="3831859" y="555879"/>
                </a:lnTo>
                <a:cubicBezTo>
                  <a:pt x="3852042" y="534737"/>
                  <a:pt x="3852042" y="534737"/>
                  <a:pt x="3852042" y="534737"/>
                </a:cubicBezTo>
                <a:cubicBezTo>
                  <a:pt x="3867554" y="518488"/>
                  <a:pt x="3884368" y="503145"/>
                  <a:pt x="3900025" y="486743"/>
                </a:cubicBezTo>
                <a:cubicBezTo>
                  <a:pt x="3999012" y="391812"/>
                  <a:pt x="3999012" y="391812"/>
                  <a:pt x="3999012" y="391812"/>
                </a:cubicBezTo>
                <a:cubicBezTo>
                  <a:pt x="4014668" y="375411"/>
                  <a:pt x="4033510" y="360216"/>
                  <a:pt x="4050161" y="344722"/>
                </a:cubicBezTo>
                <a:cubicBezTo>
                  <a:pt x="4100294" y="298695"/>
                  <a:pt x="4100294" y="298695"/>
                  <a:pt x="4100294" y="298695"/>
                </a:cubicBezTo>
                <a:cubicBezTo>
                  <a:pt x="4134936" y="269221"/>
                  <a:pt x="4168111" y="236414"/>
                  <a:pt x="4203746" y="207848"/>
                </a:cubicBezTo>
                <a:cubicBezTo>
                  <a:pt x="4206932" y="206781"/>
                  <a:pt x="4212003" y="203740"/>
                  <a:pt x="4214881" y="202672"/>
                </a:cubicBezTo>
                <a:cubicBezTo>
                  <a:pt x="4193160" y="221208"/>
                  <a:pt x="4193160" y="221208"/>
                  <a:pt x="4193160" y="221208"/>
                </a:cubicBezTo>
                <a:cubicBezTo>
                  <a:pt x="4174484" y="236554"/>
                  <a:pt x="4155641" y="251749"/>
                  <a:pt x="4138826" y="267091"/>
                </a:cubicBezTo>
                <a:cubicBezTo>
                  <a:pt x="4134936" y="269221"/>
                  <a:pt x="4133051" y="271196"/>
                  <a:pt x="4130006" y="274385"/>
                </a:cubicBezTo>
                <a:cubicBezTo>
                  <a:pt x="4126964" y="275300"/>
                  <a:pt x="4125949" y="276362"/>
                  <a:pt x="4128121" y="276359"/>
                </a:cubicBezTo>
                <a:cubicBezTo>
                  <a:pt x="4089565" y="309933"/>
                  <a:pt x="4051030" y="343812"/>
                  <a:pt x="4013797" y="378595"/>
                </a:cubicBezTo>
                <a:cubicBezTo>
                  <a:pt x="4010897" y="381633"/>
                  <a:pt x="4023191" y="377517"/>
                  <a:pt x="4028120" y="372353"/>
                </a:cubicBezTo>
                <a:cubicBezTo>
                  <a:pt x="4068252" y="334532"/>
                  <a:pt x="4110700" y="298827"/>
                  <a:pt x="4151121" y="262975"/>
                </a:cubicBezTo>
                <a:cubicBezTo>
                  <a:pt x="4169962" y="247780"/>
                  <a:pt x="4190810" y="232431"/>
                  <a:pt x="4209633" y="216932"/>
                </a:cubicBezTo>
                <a:cubicBezTo>
                  <a:pt x="4230647" y="201733"/>
                  <a:pt x="4250338" y="185324"/>
                  <a:pt x="4270172" y="171037"/>
                </a:cubicBezTo>
                <a:cubicBezTo>
                  <a:pt x="4241496" y="194588"/>
                  <a:pt x="4212817" y="218138"/>
                  <a:pt x="4184262" y="243508"/>
                </a:cubicBezTo>
                <a:cubicBezTo>
                  <a:pt x="4181364" y="246546"/>
                  <a:pt x="4194527" y="241518"/>
                  <a:pt x="4199599" y="238476"/>
                </a:cubicBezTo>
                <a:cubicBezTo>
                  <a:pt x="4239026" y="201717"/>
                  <a:pt x="4280724" y="171016"/>
                  <a:pt x="4318971" y="135169"/>
                </a:cubicBezTo>
                <a:cubicBezTo>
                  <a:pt x="4321871" y="132131"/>
                  <a:pt x="4318830" y="133046"/>
                  <a:pt x="4314793" y="135328"/>
                </a:cubicBezTo>
                <a:cubicBezTo>
                  <a:pt x="4323613" y="128035"/>
                  <a:pt x="4333615" y="119830"/>
                  <a:pt x="4343613" y="113899"/>
                </a:cubicBezTo>
                <a:cubicBezTo>
                  <a:pt x="4338686" y="116789"/>
                  <a:pt x="4333757" y="121952"/>
                  <a:pt x="4329842" y="126053"/>
                </a:cubicBezTo>
                <a:cubicBezTo>
                  <a:pt x="4325929" y="130152"/>
                  <a:pt x="4332158" y="128171"/>
                  <a:pt x="4337064" y="124978"/>
                </a:cubicBezTo>
                <a:cubicBezTo>
                  <a:pt x="4295344" y="157648"/>
                  <a:pt x="4256082" y="194560"/>
                  <a:pt x="4214649" y="229200"/>
                </a:cubicBezTo>
                <a:cubicBezTo>
                  <a:pt x="4211750" y="232238"/>
                  <a:pt x="4224913" y="227211"/>
                  <a:pt x="4229984" y="224170"/>
                </a:cubicBezTo>
                <a:cubicBezTo>
                  <a:pt x="4237790" y="217939"/>
                  <a:pt x="4237790" y="217939"/>
                  <a:pt x="4237790" y="217939"/>
                </a:cubicBezTo>
                <a:cubicBezTo>
                  <a:pt x="4260403" y="196522"/>
                  <a:pt x="4284175" y="176163"/>
                  <a:pt x="4306765" y="156718"/>
                </a:cubicBezTo>
                <a:cubicBezTo>
                  <a:pt x="4318724" y="146462"/>
                  <a:pt x="4330350" y="136473"/>
                  <a:pt x="4342245" y="127014"/>
                </a:cubicBezTo>
                <a:lnTo>
                  <a:pt x="4359258" y="114847"/>
                </a:lnTo>
                <a:lnTo>
                  <a:pt x="4254891" y="206840"/>
                </a:lnTo>
                <a:cubicBezTo>
                  <a:pt x="4201572" y="251660"/>
                  <a:pt x="4201572" y="251660"/>
                  <a:pt x="4201572" y="251660"/>
                </a:cubicBezTo>
                <a:cubicBezTo>
                  <a:pt x="4183765" y="266096"/>
                  <a:pt x="4166081" y="282350"/>
                  <a:pt x="4149266" y="297691"/>
                </a:cubicBezTo>
                <a:cubicBezTo>
                  <a:pt x="4146367" y="300729"/>
                  <a:pt x="4158661" y="296612"/>
                  <a:pt x="4163444" y="291602"/>
                </a:cubicBezTo>
                <a:cubicBezTo>
                  <a:pt x="4177359" y="279296"/>
                  <a:pt x="4190964" y="266991"/>
                  <a:pt x="4204879" y="254686"/>
                </a:cubicBezTo>
                <a:cubicBezTo>
                  <a:pt x="4247327" y="218982"/>
                  <a:pt x="4247327" y="218982"/>
                  <a:pt x="4247327" y="218982"/>
                </a:cubicBezTo>
                <a:cubicBezTo>
                  <a:pt x="4276004" y="195430"/>
                  <a:pt x="4303690" y="170972"/>
                  <a:pt x="4331209" y="146362"/>
                </a:cubicBezTo>
                <a:cubicBezTo>
                  <a:pt x="4334251" y="145448"/>
                  <a:pt x="4337439" y="144380"/>
                  <a:pt x="4339323" y="142405"/>
                </a:cubicBezTo>
                <a:cubicBezTo>
                  <a:pt x="4347130" y="136175"/>
                  <a:pt x="4356115" y="129034"/>
                  <a:pt x="4364086" y="122955"/>
                </a:cubicBezTo>
                <a:cubicBezTo>
                  <a:pt x="4373074" y="115813"/>
                  <a:pt x="4380879" y="109582"/>
                  <a:pt x="4391022" y="103500"/>
                </a:cubicBezTo>
                <a:cubicBezTo>
                  <a:pt x="4391022" y="103500"/>
                  <a:pt x="4391022" y="103500"/>
                  <a:pt x="4393194" y="103496"/>
                </a:cubicBezTo>
                <a:cubicBezTo>
                  <a:pt x="4375950" y="114746"/>
                  <a:pt x="4359159" y="128118"/>
                  <a:pt x="4344372" y="141334"/>
                </a:cubicBezTo>
                <a:cubicBezTo>
                  <a:pt x="4343503" y="142247"/>
                  <a:pt x="4342488" y="143309"/>
                  <a:pt x="4341474" y="144372"/>
                </a:cubicBezTo>
                <a:cubicBezTo>
                  <a:pt x="4335409" y="146506"/>
                  <a:pt x="4330337" y="149547"/>
                  <a:pt x="4325265" y="152588"/>
                </a:cubicBezTo>
                <a:cubicBezTo>
                  <a:pt x="4318475" y="157756"/>
                  <a:pt x="4327581" y="154707"/>
                  <a:pt x="4331617" y="152425"/>
                </a:cubicBezTo>
                <a:cubicBezTo>
                  <a:pt x="4331760" y="154547"/>
                  <a:pt x="4345068" y="149367"/>
                  <a:pt x="4347968" y="146330"/>
                </a:cubicBezTo>
                <a:cubicBezTo>
                  <a:pt x="4366667" y="129014"/>
                  <a:pt x="4366667" y="129014"/>
                  <a:pt x="4366667" y="129014"/>
                </a:cubicBezTo>
                <a:cubicBezTo>
                  <a:pt x="4387517" y="113662"/>
                  <a:pt x="4387517" y="113662"/>
                  <a:pt x="4387517" y="113662"/>
                </a:cubicBezTo>
                <a:cubicBezTo>
                  <a:pt x="4401408" y="103329"/>
                  <a:pt x="4414164" y="92238"/>
                  <a:pt x="4428222" y="82055"/>
                </a:cubicBezTo>
                <a:cubicBezTo>
                  <a:pt x="4429237" y="80992"/>
                  <a:pt x="4429237" y="80992"/>
                  <a:pt x="4426050" y="82059"/>
                </a:cubicBezTo>
                <a:cubicBezTo>
                  <a:pt x="4428079" y="79933"/>
                  <a:pt x="4428079" y="79933"/>
                  <a:pt x="4428079" y="79933"/>
                </a:cubicBezTo>
                <a:cubicBezTo>
                  <a:pt x="4430106" y="80081"/>
                  <a:pt x="4439359" y="76880"/>
                  <a:pt x="4443415" y="74902"/>
                </a:cubicBezTo>
                <a:cubicBezTo>
                  <a:pt x="4472234" y="53472"/>
                  <a:pt x="4472234" y="53472"/>
                  <a:pt x="4472234" y="53472"/>
                </a:cubicBezTo>
                <a:cubicBezTo>
                  <a:pt x="4473250" y="52409"/>
                  <a:pt x="4472092" y="51350"/>
                  <a:pt x="4471077" y="52413"/>
                </a:cubicBezTo>
                <a:cubicBezTo>
                  <a:pt x="4489899" y="36916"/>
                  <a:pt x="4510748" y="21565"/>
                  <a:pt x="4530581" y="7278"/>
                </a:cubicBezTo>
                <a:cubicBezTo>
                  <a:pt x="4515675" y="18676"/>
                  <a:pt x="4500890" y="31892"/>
                  <a:pt x="4486127" y="43138"/>
                </a:cubicBezTo>
                <a:cubicBezTo>
                  <a:pt x="4485113" y="44201"/>
                  <a:pt x="4486271" y="45259"/>
                  <a:pt x="4487285" y="44197"/>
                </a:cubicBezTo>
                <a:cubicBezTo>
                  <a:pt x="4453393" y="68667"/>
                  <a:pt x="4419644" y="95260"/>
                  <a:pt x="4385895" y="121852"/>
                </a:cubicBezTo>
                <a:cubicBezTo>
                  <a:pt x="4354317" y="148441"/>
                  <a:pt x="4322883" y="177151"/>
                  <a:pt x="4289135" y="203743"/>
                </a:cubicBezTo>
                <a:cubicBezTo>
                  <a:pt x="4287249" y="205717"/>
                  <a:pt x="4294471" y="204642"/>
                  <a:pt x="4299542" y="201601"/>
                </a:cubicBezTo>
                <a:cubicBezTo>
                  <a:pt x="4278671" y="218921"/>
                  <a:pt x="4258957" y="237301"/>
                  <a:pt x="4239409" y="255833"/>
                </a:cubicBezTo>
                <a:cubicBezTo>
                  <a:pt x="4234336" y="258874"/>
                  <a:pt x="4248660" y="252631"/>
                  <a:pt x="4251702" y="251715"/>
                </a:cubicBezTo>
                <a:cubicBezTo>
                  <a:pt x="4263710" y="243356"/>
                  <a:pt x="4276588" y="234084"/>
                  <a:pt x="4288616" y="226026"/>
                </a:cubicBezTo>
                <a:cubicBezTo>
                  <a:pt x="4278616" y="234232"/>
                  <a:pt x="4269917" y="243344"/>
                  <a:pt x="4260059" y="253671"/>
                </a:cubicBezTo>
                <a:cubicBezTo>
                  <a:pt x="4258317" y="257767"/>
                  <a:pt x="4272352" y="249554"/>
                  <a:pt x="4275539" y="248487"/>
                </a:cubicBezTo>
                <a:lnTo>
                  <a:pt x="4285508" y="240533"/>
                </a:lnTo>
                <a:lnTo>
                  <a:pt x="4257918" y="263621"/>
                </a:lnTo>
                <a:lnTo>
                  <a:pt x="4258032" y="263553"/>
                </a:lnTo>
                <a:cubicBezTo>
                  <a:pt x="4266165" y="258375"/>
                  <a:pt x="4274396" y="253045"/>
                  <a:pt x="4282738" y="248199"/>
                </a:cubicBezTo>
                <a:lnTo>
                  <a:pt x="4296847" y="240373"/>
                </a:lnTo>
                <a:lnTo>
                  <a:pt x="4391812" y="163678"/>
                </a:lnTo>
                <a:cubicBezTo>
                  <a:pt x="4438440" y="127815"/>
                  <a:pt x="4487382" y="94069"/>
                  <a:pt x="4534175" y="58356"/>
                </a:cubicBezTo>
                <a:cubicBezTo>
                  <a:pt x="4536059" y="56381"/>
                  <a:pt x="4524780" y="59435"/>
                  <a:pt x="4518839" y="63387"/>
                </a:cubicBezTo>
                <a:cubicBezTo>
                  <a:pt x="4493931" y="82990"/>
                  <a:pt x="4467140" y="102292"/>
                  <a:pt x="4441219" y="120684"/>
                </a:cubicBezTo>
                <a:cubicBezTo>
                  <a:pt x="4427751" y="130412"/>
                  <a:pt x="4414536" y="139873"/>
                  <a:pt x="4401595" y="149334"/>
                </a:cubicBezTo>
                <a:lnTo>
                  <a:pt x="4395635" y="153828"/>
                </a:lnTo>
                <a:lnTo>
                  <a:pt x="4400036" y="149887"/>
                </a:lnTo>
                <a:cubicBezTo>
                  <a:pt x="4406335" y="144248"/>
                  <a:pt x="4406335" y="144248"/>
                  <a:pt x="4406335" y="144248"/>
                </a:cubicBezTo>
                <a:cubicBezTo>
                  <a:pt x="4418197" y="136040"/>
                  <a:pt x="4431241" y="126919"/>
                  <a:pt x="4443104" y="118710"/>
                </a:cubicBezTo>
                <a:cubicBezTo>
                  <a:pt x="4447018" y="114611"/>
                  <a:pt x="4451075" y="112632"/>
                  <a:pt x="4455982" y="109438"/>
                </a:cubicBezTo>
                <a:cubicBezTo>
                  <a:pt x="4456996" y="108376"/>
                  <a:pt x="4458012" y="107312"/>
                  <a:pt x="4456004" y="107469"/>
                </a:cubicBezTo>
                <a:cubicBezTo>
                  <a:pt x="4467866" y="99260"/>
                  <a:pt x="4477868" y="91055"/>
                  <a:pt x="4488738" y="81939"/>
                </a:cubicBezTo>
                <a:cubicBezTo>
                  <a:pt x="4490746" y="81783"/>
                  <a:pt x="4489754" y="80875"/>
                  <a:pt x="4489754" y="80875"/>
                </a:cubicBezTo>
                <a:cubicBezTo>
                  <a:pt x="4488596" y="79817"/>
                  <a:pt x="4485408" y="80885"/>
                  <a:pt x="4483382" y="80736"/>
                </a:cubicBezTo>
                <a:cubicBezTo>
                  <a:pt x="4522057" y="51254"/>
                  <a:pt x="4522057" y="51254"/>
                  <a:pt x="4522057" y="51254"/>
                </a:cubicBezTo>
                <a:cubicBezTo>
                  <a:pt x="4523072" y="50191"/>
                  <a:pt x="4523072" y="50191"/>
                  <a:pt x="4521915" y="49133"/>
                </a:cubicBezTo>
                <a:cubicBezTo>
                  <a:pt x="4533072" y="41987"/>
                  <a:pt x="4541915" y="34997"/>
                  <a:pt x="4552907" y="27700"/>
                </a:cubicBezTo>
                <a:cubicBezTo>
                  <a:pt x="4551023" y="29674"/>
                  <a:pt x="4548993" y="31799"/>
                  <a:pt x="4547108" y="33774"/>
                </a:cubicBezTo>
                <a:cubicBezTo>
                  <a:pt x="4544063" y="36963"/>
                  <a:pt x="4556214" y="30726"/>
                  <a:pt x="4558387" y="30721"/>
                </a:cubicBezTo>
                <a:cubicBezTo>
                  <a:pt x="4575464" y="21593"/>
                  <a:pt x="4592687" y="12312"/>
                  <a:pt x="4610636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95144739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5402495" y="1"/>
            <a:ext cx="6789505" cy="6772595"/>
          </a:xfrm>
          <a:custGeom>
            <a:avLst/>
            <a:gdLst>
              <a:gd name="connsiteX0" fmla="*/ 0 w 6789505"/>
              <a:gd name="connsiteY0" fmla="*/ 0 h 6772595"/>
              <a:gd name="connsiteX1" fmla="*/ 6789505 w 6789505"/>
              <a:gd name="connsiteY1" fmla="*/ 0 h 6772595"/>
              <a:gd name="connsiteX2" fmla="*/ 0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0" y="0"/>
                </a:moveTo>
                <a:lnTo>
                  <a:pt x="6789505" y="0"/>
                </a:lnTo>
                <a:lnTo>
                  <a:pt x="0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5402496" y="85406"/>
            <a:ext cx="6789505" cy="6772595"/>
          </a:xfrm>
          <a:custGeom>
            <a:avLst/>
            <a:gdLst>
              <a:gd name="connsiteX0" fmla="*/ 6789505 w 6789505"/>
              <a:gd name="connsiteY0" fmla="*/ 0 h 6772595"/>
              <a:gd name="connsiteX1" fmla="*/ 6789505 w 6789505"/>
              <a:gd name="connsiteY1" fmla="*/ 6772595 h 6772595"/>
              <a:gd name="connsiteX2" fmla="*/ 0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6789505" y="0"/>
                </a:moveTo>
                <a:lnTo>
                  <a:pt x="6789505" y="6772595"/>
                </a:lnTo>
                <a:lnTo>
                  <a:pt x="0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63742622"/>
      </p:ext>
    </p:extLst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919108" y="928181"/>
            <a:ext cx="6298757" cy="4869279"/>
          </a:xfrm>
          <a:custGeom>
            <a:avLst/>
            <a:gdLst>
              <a:gd name="connsiteX0" fmla="*/ 4962688 w 6298757"/>
              <a:gd name="connsiteY0" fmla="*/ 4809349 h 4869279"/>
              <a:gd name="connsiteX1" fmla="*/ 4969527 w 6298757"/>
              <a:gd name="connsiteY1" fmla="*/ 4811566 h 4869279"/>
              <a:gd name="connsiteX2" fmla="*/ 4964393 w 6298757"/>
              <a:gd name="connsiteY2" fmla="*/ 4810661 h 4869279"/>
              <a:gd name="connsiteX3" fmla="*/ 4907113 w 6298757"/>
              <a:gd name="connsiteY3" fmla="*/ 4728756 h 4869279"/>
              <a:gd name="connsiteX4" fmla="*/ 4915611 w 6298757"/>
              <a:gd name="connsiteY4" fmla="*/ 4729574 h 4869279"/>
              <a:gd name="connsiteX5" fmla="*/ 4915336 w 6298757"/>
              <a:gd name="connsiteY5" fmla="*/ 4729914 h 4869279"/>
              <a:gd name="connsiteX6" fmla="*/ 4918106 w 6298757"/>
              <a:gd name="connsiteY6" fmla="*/ 4730903 h 4869279"/>
              <a:gd name="connsiteX7" fmla="*/ 4927613 w 6298757"/>
              <a:gd name="connsiteY7" fmla="*/ 4737346 h 4869279"/>
              <a:gd name="connsiteX8" fmla="*/ 4907113 w 6298757"/>
              <a:gd name="connsiteY8" fmla="*/ 4728756 h 4869279"/>
              <a:gd name="connsiteX9" fmla="*/ 4894826 w 6298757"/>
              <a:gd name="connsiteY9" fmla="*/ 4722114 h 4869279"/>
              <a:gd name="connsiteX10" fmla="*/ 4899059 w 6298757"/>
              <a:gd name="connsiteY10" fmla="*/ 4723467 h 4869279"/>
              <a:gd name="connsiteX11" fmla="*/ 4907113 w 6298757"/>
              <a:gd name="connsiteY11" fmla="*/ 4728756 h 4869279"/>
              <a:gd name="connsiteX12" fmla="*/ 4894826 w 6298757"/>
              <a:gd name="connsiteY12" fmla="*/ 4722114 h 4869279"/>
              <a:gd name="connsiteX13" fmla="*/ 4896301 w 6298757"/>
              <a:gd name="connsiteY13" fmla="*/ 4691334 h 4869279"/>
              <a:gd name="connsiteX14" fmla="*/ 4922290 w 6298757"/>
              <a:gd name="connsiteY14" fmla="*/ 4698812 h 4869279"/>
              <a:gd name="connsiteX15" fmla="*/ 4941589 w 6298757"/>
              <a:gd name="connsiteY15" fmla="*/ 4704218 h 4869279"/>
              <a:gd name="connsiteX16" fmla="*/ 4962066 w 6298757"/>
              <a:gd name="connsiteY16" fmla="*/ 4712785 h 4869279"/>
              <a:gd name="connsiteX17" fmla="*/ 4982722 w 6298757"/>
              <a:gd name="connsiteY17" fmla="*/ 4725979 h 4869279"/>
              <a:gd name="connsiteX18" fmla="*/ 4907418 w 6298757"/>
              <a:gd name="connsiteY18" fmla="*/ 4696074 h 4869279"/>
              <a:gd name="connsiteX19" fmla="*/ 4888803 w 6298757"/>
              <a:gd name="connsiteY19" fmla="*/ 4670835 h 4869279"/>
              <a:gd name="connsiteX20" fmla="*/ 4890779 w 6298757"/>
              <a:gd name="connsiteY20" fmla="*/ 4671441 h 4869279"/>
              <a:gd name="connsiteX21" fmla="*/ 5002118 w 6298757"/>
              <a:gd name="connsiteY21" fmla="*/ 4707835 h 4869279"/>
              <a:gd name="connsiteX22" fmla="*/ 5016215 w 6298757"/>
              <a:gd name="connsiteY22" fmla="*/ 4713398 h 4869279"/>
              <a:gd name="connsiteX23" fmla="*/ 5023688 w 6298757"/>
              <a:gd name="connsiteY23" fmla="*/ 4717244 h 4869279"/>
              <a:gd name="connsiteX24" fmla="*/ 5016661 w 6298757"/>
              <a:gd name="connsiteY24" fmla="*/ 4717792 h 4869279"/>
              <a:gd name="connsiteX25" fmla="*/ 4996034 w 6298757"/>
              <a:gd name="connsiteY25" fmla="*/ 4713222 h 4869279"/>
              <a:gd name="connsiteX26" fmla="*/ 5241235 w 6298757"/>
              <a:gd name="connsiteY26" fmla="*/ 4607216 h 4869279"/>
              <a:gd name="connsiteX27" fmla="*/ 5373630 w 6298757"/>
              <a:gd name="connsiteY27" fmla="*/ 4645747 h 4869279"/>
              <a:gd name="connsiteX28" fmla="*/ 5391389 w 6298757"/>
              <a:gd name="connsiteY28" fmla="*/ 4652980 h 4869279"/>
              <a:gd name="connsiteX29" fmla="*/ 5412758 w 6298757"/>
              <a:gd name="connsiteY29" fmla="*/ 4662211 h 4869279"/>
              <a:gd name="connsiteX30" fmla="*/ 5351202 w 6298757"/>
              <a:gd name="connsiteY30" fmla="*/ 4646152 h 4869279"/>
              <a:gd name="connsiteX31" fmla="*/ 5290759 w 6298757"/>
              <a:gd name="connsiteY31" fmla="*/ 4629170 h 4869279"/>
              <a:gd name="connsiteX32" fmla="*/ 5256474 w 6298757"/>
              <a:gd name="connsiteY32" fmla="*/ 4613711 h 4869279"/>
              <a:gd name="connsiteX33" fmla="*/ 4787067 w 6298757"/>
              <a:gd name="connsiteY33" fmla="*/ 4595596 h 4869279"/>
              <a:gd name="connsiteX34" fmla="*/ 4801741 w 6298757"/>
              <a:gd name="connsiteY34" fmla="*/ 4605609 h 4869279"/>
              <a:gd name="connsiteX35" fmla="*/ 4785975 w 6298757"/>
              <a:gd name="connsiteY35" fmla="*/ 4598743 h 4869279"/>
              <a:gd name="connsiteX36" fmla="*/ 4787067 w 6298757"/>
              <a:gd name="connsiteY36" fmla="*/ 4595596 h 4869279"/>
              <a:gd name="connsiteX37" fmla="*/ 4858420 w 6298757"/>
              <a:gd name="connsiteY37" fmla="*/ 4575915 h 4869279"/>
              <a:gd name="connsiteX38" fmla="*/ 4966397 w 6298757"/>
              <a:gd name="connsiteY38" fmla="*/ 4611125 h 4869279"/>
              <a:gd name="connsiteX39" fmla="*/ 5086082 w 6298757"/>
              <a:gd name="connsiteY39" fmla="*/ 4644088 h 4869279"/>
              <a:gd name="connsiteX40" fmla="*/ 5123939 w 6298757"/>
              <a:gd name="connsiteY40" fmla="*/ 4656250 h 4869279"/>
              <a:gd name="connsiteX41" fmla="*/ 5129045 w 6298757"/>
              <a:gd name="connsiteY41" fmla="*/ 4658573 h 4869279"/>
              <a:gd name="connsiteX42" fmla="*/ 5139485 w 6298757"/>
              <a:gd name="connsiteY42" fmla="*/ 4663994 h 4869279"/>
              <a:gd name="connsiteX43" fmla="*/ 5040184 w 6298757"/>
              <a:gd name="connsiteY43" fmla="*/ 4637462 h 4869279"/>
              <a:gd name="connsiteX44" fmla="*/ 4964158 w 6298757"/>
              <a:gd name="connsiteY44" fmla="*/ 4615924 h 4869279"/>
              <a:gd name="connsiteX45" fmla="*/ 4953361 w 6298757"/>
              <a:gd name="connsiteY45" fmla="*/ 4613062 h 4869279"/>
              <a:gd name="connsiteX46" fmla="*/ 4845611 w 6298757"/>
              <a:gd name="connsiteY46" fmla="*/ 4482932 h 4869279"/>
              <a:gd name="connsiteX47" fmla="*/ 4878899 w 6298757"/>
              <a:gd name="connsiteY47" fmla="*/ 4492334 h 4869279"/>
              <a:gd name="connsiteX48" fmla="*/ 5045044 w 6298757"/>
              <a:gd name="connsiteY48" fmla="*/ 4548385 h 4869279"/>
              <a:gd name="connsiteX49" fmla="*/ 5122965 w 6298757"/>
              <a:gd name="connsiteY49" fmla="*/ 4571857 h 4869279"/>
              <a:gd name="connsiteX50" fmla="*/ 5122305 w 6298757"/>
              <a:gd name="connsiteY50" fmla="*/ 4572221 h 4869279"/>
              <a:gd name="connsiteX51" fmla="*/ 5169916 w 6298757"/>
              <a:gd name="connsiteY51" fmla="*/ 4592689 h 4869279"/>
              <a:gd name="connsiteX52" fmla="*/ 5187646 w 6298757"/>
              <a:gd name="connsiteY52" fmla="*/ 4600199 h 4869279"/>
              <a:gd name="connsiteX53" fmla="*/ 5163668 w 6298757"/>
              <a:gd name="connsiteY53" fmla="*/ 4593462 h 4869279"/>
              <a:gd name="connsiteX54" fmla="*/ 5004300 w 6298757"/>
              <a:gd name="connsiteY54" fmla="*/ 4546443 h 4869279"/>
              <a:gd name="connsiteX55" fmla="*/ 4935628 w 6298757"/>
              <a:gd name="connsiteY55" fmla="*/ 4517856 h 4869279"/>
              <a:gd name="connsiteX56" fmla="*/ 3951480 w 6298757"/>
              <a:gd name="connsiteY56" fmla="*/ 4420783 h 4869279"/>
              <a:gd name="connsiteX57" fmla="*/ 3948047 w 6298757"/>
              <a:gd name="connsiteY57" fmla="*/ 4421628 h 4869279"/>
              <a:gd name="connsiteX58" fmla="*/ 3946980 w 6298757"/>
              <a:gd name="connsiteY58" fmla="*/ 4422909 h 4869279"/>
              <a:gd name="connsiteX59" fmla="*/ 3949221 w 6298757"/>
              <a:gd name="connsiteY59" fmla="*/ 4424966 h 4869279"/>
              <a:gd name="connsiteX60" fmla="*/ 3951480 w 6298757"/>
              <a:gd name="connsiteY60" fmla="*/ 4420783 h 4869279"/>
              <a:gd name="connsiteX61" fmla="*/ 4969195 w 6298757"/>
              <a:gd name="connsiteY61" fmla="*/ 4408941 h 4869279"/>
              <a:gd name="connsiteX62" fmla="*/ 5003377 w 6298757"/>
              <a:gd name="connsiteY62" fmla="*/ 4415674 h 4869279"/>
              <a:gd name="connsiteX63" fmla="*/ 5016591 w 6298757"/>
              <a:gd name="connsiteY63" fmla="*/ 4421021 h 4869279"/>
              <a:gd name="connsiteX64" fmla="*/ 4969195 w 6298757"/>
              <a:gd name="connsiteY64" fmla="*/ 4408941 h 4869279"/>
              <a:gd name="connsiteX65" fmla="*/ 4625500 w 6298757"/>
              <a:gd name="connsiteY65" fmla="*/ 4399145 h 4869279"/>
              <a:gd name="connsiteX66" fmla="*/ 4637823 w 6298757"/>
              <a:gd name="connsiteY66" fmla="*/ 4402868 h 4869279"/>
              <a:gd name="connsiteX67" fmla="*/ 4760234 w 6298757"/>
              <a:gd name="connsiteY67" fmla="*/ 4446455 h 4869279"/>
              <a:gd name="connsiteX68" fmla="*/ 4755287 w 6298757"/>
              <a:gd name="connsiteY68" fmla="*/ 4447569 h 4869279"/>
              <a:gd name="connsiteX69" fmla="*/ 4750886 w 6298757"/>
              <a:gd name="connsiteY69" fmla="*/ 4446836 h 4869279"/>
              <a:gd name="connsiteX70" fmla="*/ 3817607 w 6298757"/>
              <a:gd name="connsiteY70" fmla="*/ 4379583 h 4869279"/>
              <a:gd name="connsiteX71" fmla="*/ 3915388 w 6298757"/>
              <a:gd name="connsiteY71" fmla="*/ 4411662 h 4869279"/>
              <a:gd name="connsiteX72" fmla="*/ 3817607 w 6298757"/>
              <a:gd name="connsiteY72" fmla="*/ 4379583 h 4869279"/>
              <a:gd name="connsiteX73" fmla="*/ 5085000 w 6298757"/>
              <a:gd name="connsiteY73" fmla="*/ 4339552 h 4869279"/>
              <a:gd name="connsiteX74" fmla="*/ 5097793 w 6298757"/>
              <a:gd name="connsiteY74" fmla="*/ 4345124 h 4869279"/>
              <a:gd name="connsiteX75" fmla="*/ 5085000 w 6298757"/>
              <a:gd name="connsiteY75" fmla="*/ 4339552 h 4869279"/>
              <a:gd name="connsiteX76" fmla="*/ 3897299 w 6298757"/>
              <a:gd name="connsiteY76" fmla="*/ 4337434 h 4869279"/>
              <a:gd name="connsiteX77" fmla="*/ 4095525 w 6298757"/>
              <a:gd name="connsiteY77" fmla="*/ 4411350 h 4869279"/>
              <a:gd name="connsiteX78" fmla="*/ 4137412 w 6298757"/>
              <a:gd name="connsiteY78" fmla="*/ 4420844 h 4869279"/>
              <a:gd name="connsiteX79" fmla="*/ 4119331 w 6298757"/>
              <a:gd name="connsiteY79" fmla="*/ 4413826 h 4869279"/>
              <a:gd name="connsiteX80" fmla="*/ 3897299 w 6298757"/>
              <a:gd name="connsiteY80" fmla="*/ 4337434 h 4869279"/>
              <a:gd name="connsiteX81" fmla="*/ 4503623 w 6298757"/>
              <a:gd name="connsiteY81" fmla="*/ 4331801 h 4869279"/>
              <a:gd name="connsiteX82" fmla="*/ 4502192 w 6298757"/>
              <a:gd name="connsiteY82" fmla="*/ 4333779 h 4869279"/>
              <a:gd name="connsiteX83" fmla="*/ 4501525 w 6298757"/>
              <a:gd name="connsiteY83" fmla="*/ 4334701 h 4869279"/>
              <a:gd name="connsiteX84" fmla="*/ 4501492 w 6298757"/>
              <a:gd name="connsiteY84" fmla="*/ 4334747 h 4869279"/>
              <a:gd name="connsiteX85" fmla="*/ 4502192 w 6298757"/>
              <a:gd name="connsiteY85" fmla="*/ 4333779 h 4869279"/>
              <a:gd name="connsiteX86" fmla="*/ 4502291 w 6298757"/>
              <a:gd name="connsiteY86" fmla="*/ 4333643 h 4869279"/>
              <a:gd name="connsiteX87" fmla="*/ 4503623 w 6298757"/>
              <a:gd name="connsiteY87" fmla="*/ 4331801 h 4869279"/>
              <a:gd name="connsiteX88" fmla="*/ 4398734 w 6298757"/>
              <a:gd name="connsiteY88" fmla="*/ 4324988 h 4869279"/>
              <a:gd name="connsiteX89" fmla="*/ 4397671 w 6298757"/>
              <a:gd name="connsiteY89" fmla="*/ 4325777 h 4869279"/>
              <a:gd name="connsiteX90" fmla="*/ 4402968 w 6298757"/>
              <a:gd name="connsiteY90" fmla="*/ 4329771 h 4869279"/>
              <a:gd name="connsiteX91" fmla="*/ 4416301 w 6298757"/>
              <a:gd name="connsiteY91" fmla="*/ 4334486 h 4869279"/>
              <a:gd name="connsiteX92" fmla="*/ 4418234 w 6298757"/>
              <a:gd name="connsiteY92" fmla="*/ 4332373 h 4869279"/>
              <a:gd name="connsiteX93" fmla="*/ 4407475 w 6298757"/>
              <a:gd name="connsiteY93" fmla="*/ 4327740 h 4869279"/>
              <a:gd name="connsiteX94" fmla="*/ 4398734 w 6298757"/>
              <a:gd name="connsiteY94" fmla="*/ 4324988 h 4869279"/>
              <a:gd name="connsiteX95" fmla="*/ 3813872 w 6298757"/>
              <a:gd name="connsiteY95" fmla="*/ 4310621 h 4869279"/>
              <a:gd name="connsiteX96" fmla="*/ 3863275 w 6298757"/>
              <a:gd name="connsiteY96" fmla="*/ 4326938 h 4869279"/>
              <a:gd name="connsiteX97" fmla="*/ 3849538 w 6298757"/>
              <a:gd name="connsiteY97" fmla="*/ 4320374 h 4869279"/>
              <a:gd name="connsiteX98" fmla="*/ 3837117 w 6298757"/>
              <a:gd name="connsiteY98" fmla="*/ 4315965 h 4869279"/>
              <a:gd name="connsiteX99" fmla="*/ 3813872 w 6298757"/>
              <a:gd name="connsiteY99" fmla="*/ 4310621 h 4869279"/>
              <a:gd name="connsiteX100" fmla="*/ 4618725 w 6298757"/>
              <a:gd name="connsiteY100" fmla="*/ 4259209 h 4869279"/>
              <a:gd name="connsiteX101" fmla="*/ 4631517 w 6298757"/>
              <a:gd name="connsiteY101" fmla="*/ 4264781 h 4869279"/>
              <a:gd name="connsiteX102" fmla="*/ 4618725 w 6298757"/>
              <a:gd name="connsiteY102" fmla="*/ 4259209 h 4869279"/>
              <a:gd name="connsiteX103" fmla="*/ 4929942 w 6298757"/>
              <a:gd name="connsiteY103" fmla="*/ 4256926 h 4869279"/>
              <a:gd name="connsiteX104" fmla="*/ 4935353 w 6298757"/>
              <a:gd name="connsiteY104" fmla="*/ 4257924 h 4869279"/>
              <a:gd name="connsiteX105" fmla="*/ 4939859 w 6298757"/>
              <a:gd name="connsiteY105" fmla="*/ 4258931 h 4869279"/>
              <a:gd name="connsiteX106" fmla="*/ 4951436 w 6298757"/>
              <a:gd name="connsiteY106" fmla="*/ 4263026 h 4869279"/>
              <a:gd name="connsiteX107" fmla="*/ 4929942 w 6298757"/>
              <a:gd name="connsiteY107" fmla="*/ 4256926 h 4869279"/>
              <a:gd name="connsiteX108" fmla="*/ 4201383 w 6298757"/>
              <a:gd name="connsiteY108" fmla="*/ 4236369 h 4869279"/>
              <a:gd name="connsiteX109" fmla="*/ 4204862 w 6298757"/>
              <a:gd name="connsiteY109" fmla="*/ 4240952 h 4869279"/>
              <a:gd name="connsiteX110" fmla="*/ 4207123 w 6298757"/>
              <a:gd name="connsiteY110" fmla="*/ 4236770 h 4869279"/>
              <a:gd name="connsiteX111" fmla="*/ 4201383 w 6298757"/>
              <a:gd name="connsiteY111" fmla="*/ 4236369 h 4869279"/>
              <a:gd name="connsiteX112" fmla="*/ 4520553 w 6298757"/>
              <a:gd name="connsiteY112" fmla="*/ 4155388 h 4869279"/>
              <a:gd name="connsiteX113" fmla="*/ 4547037 w 6298757"/>
              <a:gd name="connsiteY113" fmla="*/ 4164647 h 4869279"/>
              <a:gd name="connsiteX114" fmla="*/ 4571988 w 6298757"/>
              <a:gd name="connsiteY114" fmla="*/ 4172648 h 4869279"/>
              <a:gd name="connsiteX115" fmla="*/ 4560605 w 6298757"/>
              <a:gd name="connsiteY115" fmla="*/ 4168495 h 4869279"/>
              <a:gd name="connsiteX116" fmla="*/ 3924422 w 6298757"/>
              <a:gd name="connsiteY116" fmla="*/ 4146123 h 4869279"/>
              <a:gd name="connsiteX117" fmla="*/ 3926220 w 6298757"/>
              <a:gd name="connsiteY117" fmla="*/ 4149336 h 4869279"/>
              <a:gd name="connsiteX118" fmla="*/ 3954949 w 6298757"/>
              <a:gd name="connsiteY118" fmla="*/ 4157385 h 4869279"/>
              <a:gd name="connsiteX119" fmla="*/ 3982644 w 6298757"/>
              <a:gd name="connsiteY119" fmla="*/ 4164407 h 4869279"/>
              <a:gd name="connsiteX120" fmla="*/ 3970412 w 6298757"/>
              <a:gd name="connsiteY120" fmla="*/ 4159351 h 4869279"/>
              <a:gd name="connsiteX121" fmla="*/ 3924422 w 6298757"/>
              <a:gd name="connsiteY121" fmla="*/ 4146123 h 4869279"/>
              <a:gd name="connsiteX122" fmla="*/ 4480677 w 6298757"/>
              <a:gd name="connsiteY122" fmla="*/ 4145546 h 4869279"/>
              <a:gd name="connsiteX123" fmla="*/ 4487515 w 6298757"/>
              <a:gd name="connsiteY123" fmla="*/ 4147764 h 4869279"/>
              <a:gd name="connsiteX124" fmla="*/ 4482380 w 6298757"/>
              <a:gd name="connsiteY124" fmla="*/ 4146858 h 4869279"/>
              <a:gd name="connsiteX125" fmla="*/ 3912157 w 6298757"/>
              <a:gd name="connsiteY125" fmla="*/ 4128843 h 4869279"/>
              <a:gd name="connsiteX126" fmla="*/ 4028197 w 6298757"/>
              <a:gd name="connsiteY126" fmla="*/ 4171211 h 4869279"/>
              <a:gd name="connsiteX127" fmla="*/ 4145432 w 6298757"/>
              <a:gd name="connsiteY127" fmla="*/ 4213809 h 4869279"/>
              <a:gd name="connsiteX128" fmla="*/ 3934744 w 6298757"/>
              <a:gd name="connsiteY128" fmla="*/ 4133571 h 4869279"/>
              <a:gd name="connsiteX129" fmla="*/ 3912157 w 6298757"/>
              <a:gd name="connsiteY129" fmla="*/ 4128843 h 4869279"/>
              <a:gd name="connsiteX130" fmla="*/ 3827935 w 6298757"/>
              <a:gd name="connsiteY130" fmla="*/ 4098771 h 4869279"/>
              <a:gd name="connsiteX131" fmla="*/ 3828731 w 6298757"/>
              <a:gd name="connsiteY131" fmla="*/ 4102030 h 4869279"/>
              <a:gd name="connsiteX132" fmla="*/ 3899870 w 6298757"/>
              <a:gd name="connsiteY132" fmla="*/ 4122200 h 4869279"/>
              <a:gd name="connsiteX133" fmla="*/ 3894302 w 6298757"/>
              <a:gd name="connsiteY133" fmla="*/ 4119155 h 4869279"/>
              <a:gd name="connsiteX134" fmla="*/ 3883582 w 6298757"/>
              <a:gd name="connsiteY134" fmla="*/ 4114847 h 4869279"/>
              <a:gd name="connsiteX135" fmla="*/ 3827935 w 6298757"/>
              <a:gd name="connsiteY135" fmla="*/ 4098771 h 4869279"/>
              <a:gd name="connsiteX136" fmla="*/ 4906031 w 6298757"/>
              <a:gd name="connsiteY136" fmla="*/ 4077418 h 4869279"/>
              <a:gd name="connsiteX137" fmla="*/ 4911126 w 6298757"/>
              <a:gd name="connsiteY137" fmla="*/ 4078856 h 4869279"/>
              <a:gd name="connsiteX138" fmla="*/ 4933301 w 6298757"/>
              <a:gd name="connsiteY138" fmla="*/ 4088051 h 4869279"/>
              <a:gd name="connsiteX139" fmla="*/ 3617026 w 6298757"/>
              <a:gd name="connsiteY139" fmla="*/ 4038033 h 4869279"/>
              <a:gd name="connsiteX140" fmla="*/ 3615065 w 6298757"/>
              <a:gd name="connsiteY140" fmla="*/ 4038502 h 4869279"/>
              <a:gd name="connsiteX141" fmla="*/ 3704014 w 6298757"/>
              <a:gd name="connsiteY141" fmla="*/ 4073265 h 4869279"/>
              <a:gd name="connsiteX142" fmla="*/ 3782341 w 6298757"/>
              <a:gd name="connsiteY142" fmla="*/ 4094826 h 4869279"/>
              <a:gd name="connsiteX143" fmla="*/ 3796697 w 6298757"/>
              <a:gd name="connsiteY143" fmla="*/ 4100094 h 4869279"/>
              <a:gd name="connsiteX144" fmla="*/ 3793458 w 6298757"/>
              <a:gd name="connsiteY144" fmla="*/ 4097329 h 4869279"/>
              <a:gd name="connsiteX145" fmla="*/ 3790684 w 6298757"/>
              <a:gd name="connsiteY145" fmla="*/ 4096219 h 4869279"/>
              <a:gd name="connsiteX146" fmla="*/ 3782341 w 6298757"/>
              <a:gd name="connsiteY146" fmla="*/ 4094826 h 4869279"/>
              <a:gd name="connsiteX147" fmla="*/ 3631254 w 6298757"/>
              <a:gd name="connsiteY147" fmla="*/ 4041408 h 4869279"/>
              <a:gd name="connsiteX148" fmla="*/ 3617026 w 6298757"/>
              <a:gd name="connsiteY148" fmla="*/ 4038033 h 4869279"/>
              <a:gd name="connsiteX149" fmla="*/ 3371280 w 6298757"/>
              <a:gd name="connsiteY149" fmla="*/ 4037638 h 4869279"/>
              <a:gd name="connsiteX150" fmla="*/ 3377425 w 6298757"/>
              <a:gd name="connsiteY150" fmla="*/ 4040959 h 4869279"/>
              <a:gd name="connsiteX151" fmla="*/ 3481351 w 6298757"/>
              <a:gd name="connsiteY151" fmla="*/ 4076362 h 4869279"/>
              <a:gd name="connsiteX152" fmla="*/ 4159924 w 6298757"/>
              <a:gd name="connsiteY152" fmla="*/ 4309376 h 4869279"/>
              <a:gd name="connsiteX153" fmla="*/ 4209693 w 6298757"/>
              <a:gd name="connsiteY153" fmla="*/ 4324709 h 4869279"/>
              <a:gd name="connsiteX154" fmla="*/ 4187805 w 6298757"/>
              <a:gd name="connsiteY154" fmla="*/ 4316551 h 4869279"/>
              <a:gd name="connsiteX155" fmla="*/ 3574053 w 6298757"/>
              <a:gd name="connsiteY155" fmla="*/ 4100707 h 4869279"/>
              <a:gd name="connsiteX156" fmla="*/ 3371280 w 6298757"/>
              <a:gd name="connsiteY156" fmla="*/ 4037638 h 4869279"/>
              <a:gd name="connsiteX157" fmla="*/ 3632359 w 6298757"/>
              <a:gd name="connsiteY157" fmla="*/ 4031749 h 4869279"/>
              <a:gd name="connsiteX158" fmla="*/ 3634384 w 6298757"/>
              <a:gd name="connsiteY158" fmla="*/ 4035617 h 4869279"/>
              <a:gd name="connsiteX159" fmla="*/ 3724981 w 6298757"/>
              <a:gd name="connsiteY159" fmla="*/ 4066306 h 4869279"/>
              <a:gd name="connsiteX160" fmla="*/ 3803134 w 6298757"/>
              <a:gd name="connsiteY160" fmla="*/ 4088190 h 4869279"/>
              <a:gd name="connsiteX161" fmla="*/ 3794973 w 6298757"/>
              <a:gd name="connsiteY161" fmla="*/ 4084500 h 4869279"/>
              <a:gd name="connsiteX162" fmla="*/ 3632359 w 6298757"/>
              <a:gd name="connsiteY162" fmla="*/ 4031749 h 4869279"/>
              <a:gd name="connsiteX163" fmla="*/ 4340290 w 6298757"/>
              <a:gd name="connsiteY163" fmla="*/ 3991709 h 4869279"/>
              <a:gd name="connsiteX164" fmla="*/ 4366584 w 6298757"/>
              <a:gd name="connsiteY164" fmla="*/ 4002205 h 4869279"/>
              <a:gd name="connsiteX165" fmla="*/ 4431345 w 6298757"/>
              <a:gd name="connsiteY165" fmla="*/ 4021792 h 4869279"/>
              <a:gd name="connsiteX166" fmla="*/ 4485063 w 6298757"/>
              <a:gd name="connsiteY166" fmla="*/ 4037973 h 4869279"/>
              <a:gd name="connsiteX167" fmla="*/ 4471904 w 6298757"/>
              <a:gd name="connsiteY167" fmla="*/ 4032771 h 4869279"/>
              <a:gd name="connsiteX168" fmla="*/ 4452360 w 6298757"/>
              <a:gd name="connsiteY168" fmla="*/ 4027591 h 4869279"/>
              <a:gd name="connsiteX169" fmla="*/ 4390678 w 6298757"/>
              <a:gd name="connsiteY169" fmla="*/ 4008308 h 4869279"/>
              <a:gd name="connsiteX170" fmla="*/ 4655344 w 6298757"/>
              <a:gd name="connsiteY170" fmla="*/ 3953562 h 4869279"/>
              <a:gd name="connsiteX171" fmla="*/ 4660991 w 6298757"/>
              <a:gd name="connsiteY171" fmla="*/ 3954433 h 4869279"/>
              <a:gd name="connsiteX172" fmla="*/ 4675843 w 6298757"/>
              <a:gd name="connsiteY172" fmla="*/ 3962151 h 4869279"/>
              <a:gd name="connsiteX173" fmla="*/ 4655344 w 6298757"/>
              <a:gd name="connsiteY173" fmla="*/ 3953562 h 4869279"/>
              <a:gd name="connsiteX174" fmla="*/ 4204760 w 6298757"/>
              <a:gd name="connsiteY174" fmla="*/ 3951563 h 4869279"/>
              <a:gd name="connsiteX175" fmla="*/ 4203229 w 6298757"/>
              <a:gd name="connsiteY175" fmla="*/ 3952644 h 4869279"/>
              <a:gd name="connsiteX176" fmla="*/ 4286672 w 6298757"/>
              <a:gd name="connsiteY176" fmla="*/ 3977662 h 4869279"/>
              <a:gd name="connsiteX177" fmla="*/ 4289312 w 6298757"/>
              <a:gd name="connsiteY177" fmla="*/ 3978219 h 4869279"/>
              <a:gd name="connsiteX178" fmla="*/ 4241777 w 6298757"/>
              <a:gd name="connsiteY178" fmla="*/ 3960217 h 4869279"/>
              <a:gd name="connsiteX179" fmla="*/ 4214223 w 6298757"/>
              <a:gd name="connsiteY179" fmla="*/ 3953235 h 4869279"/>
              <a:gd name="connsiteX180" fmla="*/ 4204760 w 6298757"/>
              <a:gd name="connsiteY180" fmla="*/ 3951563 h 4869279"/>
              <a:gd name="connsiteX181" fmla="*/ 4456108 w 6298757"/>
              <a:gd name="connsiteY181" fmla="*/ 3945262 h 4869279"/>
              <a:gd name="connsiteX182" fmla="*/ 4472352 w 6298757"/>
              <a:gd name="connsiteY182" fmla="*/ 3950450 h 4869279"/>
              <a:gd name="connsiteX183" fmla="*/ 4488537 w 6298757"/>
              <a:gd name="connsiteY183" fmla="*/ 3958587 h 4869279"/>
              <a:gd name="connsiteX184" fmla="*/ 4460678 w 6298757"/>
              <a:gd name="connsiteY184" fmla="*/ 3948929 h 4869279"/>
              <a:gd name="connsiteX185" fmla="*/ 4456108 w 6298757"/>
              <a:gd name="connsiteY185" fmla="*/ 3945262 h 4869279"/>
              <a:gd name="connsiteX186" fmla="*/ 4634844 w 6298757"/>
              <a:gd name="connsiteY186" fmla="*/ 3944972 h 4869279"/>
              <a:gd name="connsiteX187" fmla="*/ 4640494 w 6298757"/>
              <a:gd name="connsiteY187" fmla="*/ 3945844 h 4869279"/>
              <a:gd name="connsiteX188" fmla="*/ 4655344 w 6298757"/>
              <a:gd name="connsiteY188" fmla="*/ 3953562 h 4869279"/>
              <a:gd name="connsiteX189" fmla="*/ 4634844 w 6298757"/>
              <a:gd name="connsiteY189" fmla="*/ 3944972 h 4869279"/>
              <a:gd name="connsiteX190" fmla="*/ 4759226 w 6298757"/>
              <a:gd name="connsiteY190" fmla="*/ 3943415 h 4869279"/>
              <a:gd name="connsiteX191" fmla="*/ 4891618 w 6298757"/>
              <a:gd name="connsiteY191" fmla="*/ 3981944 h 4869279"/>
              <a:gd name="connsiteX192" fmla="*/ 4909378 w 6298757"/>
              <a:gd name="connsiteY192" fmla="*/ 3989177 h 4869279"/>
              <a:gd name="connsiteX193" fmla="*/ 4930747 w 6298757"/>
              <a:gd name="connsiteY193" fmla="*/ 3998408 h 4869279"/>
              <a:gd name="connsiteX194" fmla="*/ 4869191 w 6298757"/>
              <a:gd name="connsiteY194" fmla="*/ 3982350 h 4869279"/>
              <a:gd name="connsiteX195" fmla="*/ 4808749 w 6298757"/>
              <a:gd name="connsiteY195" fmla="*/ 3965368 h 4869279"/>
              <a:gd name="connsiteX196" fmla="*/ 4774463 w 6298757"/>
              <a:gd name="connsiteY196" fmla="*/ 3949909 h 4869279"/>
              <a:gd name="connsiteX197" fmla="*/ 5557398 w 6298757"/>
              <a:gd name="connsiteY197" fmla="*/ 3936394 h 4869279"/>
              <a:gd name="connsiteX198" fmla="*/ 5564237 w 6298757"/>
              <a:gd name="connsiteY198" fmla="*/ 3938611 h 4869279"/>
              <a:gd name="connsiteX199" fmla="*/ 5559103 w 6298757"/>
              <a:gd name="connsiteY199" fmla="*/ 3937706 h 4869279"/>
              <a:gd name="connsiteX200" fmla="*/ 4581368 w 6298757"/>
              <a:gd name="connsiteY200" fmla="*/ 3923959 h 4869279"/>
              <a:gd name="connsiteX201" fmla="*/ 4603571 w 6298757"/>
              <a:gd name="connsiteY201" fmla="*/ 3930922 h 4869279"/>
              <a:gd name="connsiteX202" fmla="*/ 4634844 w 6298757"/>
              <a:gd name="connsiteY202" fmla="*/ 3944972 h 4869279"/>
              <a:gd name="connsiteX203" fmla="*/ 4581368 w 6298757"/>
              <a:gd name="connsiteY203" fmla="*/ 3923959 h 4869279"/>
              <a:gd name="connsiteX204" fmla="*/ 4336758 w 6298757"/>
              <a:gd name="connsiteY204" fmla="*/ 3901520 h 4869279"/>
              <a:gd name="connsiteX205" fmla="*/ 4346727 w 6298757"/>
              <a:gd name="connsiteY205" fmla="*/ 3902702 h 4869279"/>
              <a:gd name="connsiteX206" fmla="*/ 4336758 w 6298757"/>
              <a:gd name="connsiteY206" fmla="*/ 3901520 h 4869279"/>
              <a:gd name="connsiteX207" fmla="*/ 4105010 w 6298757"/>
              <a:gd name="connsiteY207" fmla="*/ 3888057 h 4869279"/>
              <a:gd name="connsiteX208" fmla="*/ 4104223 w 6298757"/>
              <a:gd name="connsiteY208" fmla="*/ 3889038 h 4869279"/>
              <a:gd name="connsiteX209" fmla="*/ 4104259 w 6298757"/>
              <a:gd name="connsiteY209" fmla="*/ 3888997 h 4869279"/>
              <a:gd name="connsiteX210" fmla="*/ 4105013 w 6298757"/>
              <a:gd name="connsiteY210" fmla="*/ 3888057 h 4869279"/>
              <a:gd name="connsiteX211" fmla="*/ 2576221 w 6298757"/>
              <a:gd name="connsiteY211" fmla="*/ 3883009 h 4869279"/>
              <a:gd name="connsiteX212" fmla="*/ 2572900 w 6298757"/>
              <a:gd name="connsiteY212" fmla="*/ 3885788 h 4869279"/>
              <a:gd name="connsiteX213" fmla="*/ 2581126 w 6298757"/>
              <a:gd name="connsiteY213" fmla="*/ 3891067 h 4869279"/>
              <a:gd name="connsiteX214" fmla="*/ 5501823 w 6298757"/>
              <a:gd name="connsiteY214" fmla="*/ 3855801 h 4869279"/>
              <a:gd name="connsiteX215" fmla="*/ 5510320 w 6298757"/>
              <a:gd name="connsiteY215" fmla="*/ 3856619 h 4869279"/>
              <a:gd name="connsiteX216" fmla="*/ 5510045 w 6298757"/>
              <a:gd name="connsiteY216" fmla="*/ 3856958 h 4869279"/>
              <a:gd name="connsiteX217" fmla="*/ 5512816 w 6298757"/>
              <a:gd name="connsiteY217" fmla="*/ 3857948 h 4869279"/>
              <a:gd name="connsiteX218" fmla="*/ 5522324 w 6298757"/>
              <a:gd name="connsiteY218" fmla="*/ 3864391 h 4869279"/>
              <a:gd name="connsiteX219" fmla="*/ 5501823 w 6298757"/>
              <a:gd name="connsiteY219" fmla="*/ 3855801 h 4869279"/>
              <a:gd name="connsiteX220" fmla="*/ 5489537 w 6298757"/>
              <a:gd name="connsiteY220" fmla="*/ 3849158 h 4869279"/>
              <a:gd name="connsiteX221" fmla="*/ 5493768 w 6298757"/>
              <a:gd name="connsiteY221" fmla="*/ 3850512 h 4869279"/>
              <a:gd name="connsiteX222" fmla="*/ 5501823 w 6298757"/>
              <a:gd name="connsiteY222" fmla="*/ 3855801 h 4869279"/>
              <a:gd name="connsiteX223" fmla="*/ 5489537 w 6298757"/>
              <a:gd name="connsiteY223" fmla="*/ 3849158 h 4869279"/>
              <a:gd name="connsiteX224" fmla="*/ 4253761 w 6298757"/>
              <a:gd name="connsiteY224" fmla="*/ 3847030 h 4869279"/>
              <a:gd name="connsiteX225" fmla="*/ 4268379 w 6298757"/>
              <a:gd name="connsiteY225" fmla="*/ 3851504 h 4869279"/>
              <a:gd name="connsiteX226" fmla="*/ 4287593 w 6298757"/>
              <a:gd name="connsiteY226" fmla="*/ 3860333 h 4869279"/>
              <a:gd name="connsiteX227" fmla="*/ 4253761 w 6298757"/>
              <a:gd name="connsiteY227" fmla="*/ 3847030 h 4869279"/>
              <a:gd name="connsiteX228" fmla="*/ 4363598 w 6298757"/>
              <a:gd name="connsiteY228" fmla="*/ 3819130 h 4869279"/>
              <a:gd name="connsiteX229" fmla="*/ 4396889 w 6298757"/>
              <a:gd name="connsiteY229" fmla="*/ 3828533 h 4869279"/>
              <a:gd name="connsiteX230" fmla="*/ 4563033 w 6298757"/>
              <a:gd name="connsiteY230" fmla="*/ 3884583 h 4869279"/>
              <a:gd name="connsiteX231" fmla="*/ 4640952 w 6298757"/>
              <a:gd name="connsiteY231" fmla="*/ 3908054 h 4869279"/>
              <a:gd name="connsiteX232" fmla="*/ 4640293 w 6298757"/>
              <a:gd name="connsiteY232" fmla="*/ 3908419 h 4869279"/>
              <a:gd name="connsiteX233" fmla="*/ 4687904 w 6298757"/>
              <a:gd name="connsiteY233" fmla="*/ 3928886 h 4869279"/>
              <a:gd name="connsiteX234" fmla="*/ 4705633 w 6298757"/>
              <a:gd name="connsiteY234" fmla="*/ 3936396 h 4869279"/>
              <a:gd name="connsiteX235" fmla="*/ 4681657 w 6298757"/>
              <a:gd name="connsiteY235" fmla="*/ 3929659 h 4869279"/>
              <a:gd name="connsiteX236" fmla="*/ 4522289 w 6298757"/>
              <a:gd name="connsiteY236" fmla="*/ 3882640 h 4869279"/>
              <a:gd name="connsiteX237" fmla="*/ 4453617 w 6298757"/>
              <a:gd name="connsiteY237" fmla="*/ 3854053 h 4869279"/>
              <a:gd name="connsiteX238" fmla="*/ 5491011 w 6298757"/>
              <a:gd name="connsiteY238" fmla="*/ 3818378 h 4869279"/>
              <a:gd name="connsiteX239" fmla="*/ 5517000 w 6298757"/>
              <a:gd name="connsiteY239" fmla="*/ 3825856 h 4869279"/>
              <a:gd name="connsiteX240" fmla="*/ 5536299 w 6298757"/>
              <a:gd name="connsiteY240" fmla="*/ 3831263 h 4869279"/>
              <a:gd name="connsiteX241" fmla="*/ 5556776 w 6298757"/>
              <a:gd name="connsiteY241" fmla="*/ 3839829 h 4869279"/>
              <a:gd name="connsiteX242" fmla="*/ 5577431 w 6298757"/>
              <a:gd name="connsiteY242" fmla="*/ 3853024 h 4869279"/>
              <a:gd name="connsiteX243" fmla="*/ 5502128 w 6298757"/>
              <a:gd name="connsiteY243" fmla="*/ 3823118 h 4869279"/>
              <a:gd name="connsiteX244" fmla="*/ 5483513 w 6298757"/>
              <a:gd name="connsiteY244" fmla="*/ 3797880 h 4869279"/>
              <a:gd name="connsiteX245" fmla="*/ 5485490 w 6298757"/>
              <a:gd name="connsiteY245" fmla="*/ 3798485 h 4869279"/>
              <a:gd name="connsiteX246" fmla="*/ 5596827 w 6298757"/>
              <a:gd name="connsiteY246" fmla="*/ 3834878 h 4869279"/>
              <a:gd name="connsiteX247" fmla="*/ 5610925 w 6298757"/>
              <a:gd name="connsiteY247" fmla="*/ 3840443 h 4869279"/>
              <a:gd name="connsiteX248" fmla="*/ 5618397 w 6298757"/>
              <a:gd name="connsiteY248" fmla="*/ 3844288 h 4869279"/>
              <a:gd name="connsiteX249" fmla="*/ 5611371 w 6298757"/>
              <a:gd name="connsiteY249" fmla="*/ 3844837 h 4869279"/>
              <a:gd name="connsiteX250" fmla="*/ 5590743 w 6298757"/>
              <a:gd name="connsiteY250" fmla="*/ 3840266 h 4869279"/>
              <a:gd name="connsiteX251" fmla="*/ 4197045 w 6298757"/>
              <a:gd name="connsiteY251" fmla="*/ 3774032 h 4869279"/>
              <a:gd name="connsiteX252" fmla="*/ 4200330 w 6298757"/>
              <a:gd name="connsiteY252" fmla="*/ 3776977 h 4869279"/>
              <a:gd name="connsiteX253" fmla="*/ 4215562 w 6298757"/>
              <a:gd name="connsiteY253" fmla="*/ 3784176 h 4869279"/>
              <a:gd name="connsiteX254" fmla="*/ 4219514 w 6298757"/>
              <a:gd name="connsiteY254" fmla="*/ 3785740 h 4869279"/>
              <a:gd name="connsiteX255" fmla="*/ 4229286 w 6298757"/>
              <a:gd name="connsiteY255" fmla="*/ 3788892 h 4869279"/>
              <a:gd name="connsiteX256" fmla="*/ 4229060 w 6298757"/>
              <a:gd name="connsiteY256" fmla="*/ 3785028 h 4869279"/>
              <a:gd name="connsiteX257" fmla="*/ 4197045 w 6298757"/>
              <a:gd name="connsiteY257" fmla="*/ 3774032 h 4869279"/>
              <a:gd name="connsiteX258" fmla="*/ 1849670 w 6298757"/>
              <a:gd name="connsiteY258" fmla="*/ 3755861 h 4869279"/>
              <a:gd name="connsiteX259" fmla="*/ 1871386 w 6298757"/>
              <a:gd name="connsiteY259" fmla="*/ 3762197 h 4869279"/>
              <a:gd name="connsiteX260" fmla="*/ 1861767 w 6298757"/>
              <a:gd name="connsiteY260" fmla="*/ 3756736 h 4869279"/>
              <a:gd name="connsiteX261" fmla="*/ 1849670 w 6298757"/>
              <a:gd name="connsiteY261" fmla="*/ 3755861 h 4869279"/>
              <a:gd name="connsiteX262" fmla="*/ 4487184 w 6298757"/>
              <a:gd name="connsiteY262" fmla="*/ 3745138 h 4869279"/>
              <a:gd name="connsiteX263" fmla="*/ 4521365 w 6298757"/>
              <a:gd name="connsiteY263" fmla="*/ 3751870 h 4869279"/>
              <a:gd name="connsiteX264" fmla="*/ 4534578 w 6298757"/>
              <a:gd name="connsiteY264" fmla="*/ 3757218 h 4869279"/>
              <a:gd name="connsiteX265" fmla="*/ 4487184 w 6298757"/>
              <a:gd name="connsiteY265" fmla="*/ 3745138 h 4869279"/>
              <a:gd name="connsiteX266" fmla="*/ 4143488 w 6298757"/>
              <a:gd name="connsiteY266" fmla="*/ 3735343 h 4869279"/>
              <a:gd name="connsiteX267" fmla="*/ 4155811 w 6298757"/>
              <a:gd name="connsiteY267" fmla="*/ 3739064 h 4869279"/>
              <a:gd name="connsiteX268" fmla="*/ 4278222 w 6298757"/>
              <a:gd name="connsiteY268" fmla="*/ 3782652 h 4869279"/>
              <a:gd name="connsiteX269" fmla="*/ 4273274 w 6298757"/>
              <a:gd name="connsiteY269" fmla="*/ 3783766 h 4869279"/>
              <a:gd name="connsiteX270" fmla="*/ 4268876 w 6298757"/>
              <a:gd name="connsiteY270" fmla="*/ 3783035 h 4869279"/>
              <a:gd name="connsiteX271" fmla="*/ 5835945 w 6298757"/>
              <a:gd name="connsiteY271" fmla="*/ 3734260 h 4869279"/>
              <a:gd name="connsiteX272" fmla="*/ 5968339 w 6298757"/>
              <a:gd name="connsiteY272" fmla="*/ 3772792 h 4869279"/>
              <a:gd name="connsiteX273" fmla="*/ 5986100 w 6298757"/>
              <a:gd name="connsiteY273" fmla="*/ 3780024 h 4869279"/>
              <a:gd name="connsiteX274" fmla="*/ 6007470 w 6298757"/>
              <a:gd name="connsiteY274" fmla="*/ 3789257 h 4869279"/>
              <a:gd name="connsiteX275" fmla="*/ 5945913 w 6298757"/>
              <a:gd name="connsiteY275" fmla="*/ 3773197 h 4869279"/>
              <a:gd name="connsiteX276" fmla="*/ 5885470 w 6298757"/>
              <a:gd name="connsiteY276" fmla="*/ 3756215 h 4869279"/>
              <a:gd name="connsiteX277" fmla="*/ 5851183 w 6298757"/>
              <a:gd name="connsiteY277" fmla="*/ 3740756 h 4869279"/>
              <a:gd name="connsiteX278" fmla="*/ 3920939 w 6298757"/>
              <a:gd name="connsiteY278" fmla="*/ 3732406 h 4869279"/>
              <a:gd name="connsiteX279" fmla="*/ 3965495 w 6298757"/>
              <a:gd name="connsiteY279" fmla="*/ 3749674 h 4869279"/>
              <a:gd name="connsiteX280" fmla="*/ 3964298 w 6298757"/>
              <a:gd name="connsiteY280" fmla="*/ 3749173 h 4869279"/>
              <a:gd name="connsiteX281" fmla="*/ 3927310 w 6298757"/>
              <a:gd name="connsiteY281" fmla="*/ 3734527 h 4869279"/>
              <a:gd name="connsiteX282" fmla="*/ 5381777 w 6298757"/>
              <a:gd name="connsiteY282" fmla="*/ 3722640 h 4869279"/>
              <a:gd name="connsiteX283" fmla="*/ 5396452 w 6298757"/>
              <a:gd name="connsiteY283" fmla="*/ 3732654 h 4869279"/>
              <a:gd name="connsiteX284" fmla="*/ 5380685 w 6298757"/>
              <a:gd name="connsiteY284" fmla="*/ 3725787 h 4869279"/>
              <a:gd name="connsiteX285" fmla="*/ 5381777 w 6298757"/>
              <a:gd name="connsiteY285" fmla="*/ 3722640 h 4869279"/>
              <a:gd name="connsiteX286" fmla="*/ 5453130 w 6298757"/>
              <a:gd name="connsiteY286" fmla="*/ 3702960 h 4869279"/>
              <a:gd name="connsiteX287" fmla="*/ 5561106 w 6298757"/>
              <a:gd name="connsiteY287" fmla="*/ 3738170 h 4869279"/>
              <a:gd name="connsiteX288" fmla="*/ 5680792 w 6298757"/>
              <a:gd name="connsiteY288" fmla="*/ 3771133 h 4869279"/>
              <a:gd name="connsiteX289" fmla="*/ 5718649 w 6298757"/>
              <a:gd name="connsiteY289" fmla="*/ 3783295 h 4869279"/>
              <a:gd name="connsiteX290" fmla="*/ 5723755 w 6298757"/>
              <a:gd name="connsiteY290" fmla="*/ 3785618 h 4869279"/>
              <a:gd name="connsiteX291" fmla="*/ 5734195 w 6298757"/>
              <a:gd name="connsiteY291" fmla="*/ 3791039 h 4869279"/>
              <a:gd name="connsiteX292" fmla="*/ 5634894 w 6298757"/>
              <a:gd name="connsiteY292" fmla="*/ 3764507 h 4869279"/>
              <a:gd name="connsiteX293" fmla="*/ 5558868 w 6298757"/>
              <a:gd name="connsiteY293" fmla="*/ 3742969 h 4869279"/>
              <a:gd name="connsiteX294" fmla="*/ 5548071 w 6298757"/>
              <a:gd name="connsiteY294" fmla="*/ 3740107 h 4869279"/>
              <a:gd name="connsiteX295" fmla="*/ 4602988 w 6298757"/>
              <a:gd name="connsiteY295" fmla="*/ 3675750 h 4869279"/>
              <a:gd name="connsiteX296" fmla="*/ 4615778 w 6298757"/>
              <a:gd name="connsiteY296" fmla="*/ 3681319 h 4869279"/>
              <a:gd name="connsiteX297" fmla="*/ 4602988 w 6298757"/>
              <a:gd name="connsiteY297" fmla="*/ 3675750 h 4869279"/>
              <a:gd name="connsiteX298" fmla="*/ 4021612 w 6298757"/>
              <a:gd name="connsiteY298" fmla="*/ 3667999 h 4869279"/>
              <a:gd name="connsiteX299" fmla="*/ 4019717 w 6298757"/>
              <a:gd name="connsiteY299" fmla="*/ 3670618 h 4869279"/>
              <a:gd name="connsiteX300" fmla="*/ 4019513 w 6298757"/>
              <a:gd name="connsiteY300" fmla="*/ 3670898 h 4869279"/>
              <a:gd name="connsiteX301" fmla="*/ 4019482 w 6298757"/>
              <a:gd name="connsiteY301" fmla="*/ 3670945 h 4869279"/>
              <a:gd name="connsiteX302" fmla="*/ 4019717 w 6298757"/>
              <a:gd name="connsiteY302" fmla="*/ 3670618 h 4869279"/>
              <a:gd name="connsiteX303" fmla="*/ 4020281 w 6298757"/>
              <a:gd name="connsiteY303" fmla="*/ 3669840 h 4869279"/>
              <a:gd name="connsiteX304" fmla="*/ 4021612 w 6298757"/>
              <a:gd name="connsiteY304" fmla="*/ 3667999 h 4869279"/>
              <a:gd name="connsiteX305" fmla="*/ 3916282 w 6298757"/>
              <a:gd name="connsiteY305" fmla="*/ 3662443 h 4869279"/>
              <a:gd name="connsiteX306" fmla="*/ 3920956 w 6298757"/>
              <a:gd name="connsiteY306" fmla="*/ 3665969 h 4869279"/>
              <a:gd name="connsiteX307" fmla="*/ 3934289 w 6298757"/>
              <a:gd name="connsiteY307" fmla="*/ 3670683 h 4869279"/>
              <a:gd name="connsiteX308" fmla="*/ 3936655 w 6298757"/>
              <a:gd name="connsiteY308" fmla="*/ 3671072 h 4869279"/>
              <a:gd name="connsiteX309" fmla="*/ 3934845 w 6298757"/>
              <a:gd name="connsiteY309" fmla="*/ 3669974 h 4869279"/>
              <a:gd name="connsiteX310" fmla="*/ 5440321 w 6298757"/>
              <a:gd name="connsiteY310" fmla="*/ 3609977 h 4869279"/>
              <a:gd name="connsiteX311" fmla="*/ 5473609 w 6298757"/>
              <a:gd name="connsiteY311" fmla="*/ 3619379 h 4869279"/>
              <a:gd name="connsiteX312" fmla="*/ 5639755 w 6298757"/>
              <a:gd name="connsiteY312" fmla="*/ 3675430 h 4869279"/>
              <a:gd name="connsiteX313" fmla="*/ 5717675 w 6298757"/>
              <a:gd name="connsiteY313" fmla="*/ 3698901 h 4869279"/>
              <a:gd name="connsiteX314" fmla="*/ 5717014 w 6298757"/>
              <a:gd name="connsiteY314" fmla="*/ 3699266 h 4869279"/>
              <a:gd name="connsiteX315" fmla="*/ 5764625 w 6298757"/>
              <a:gd name="connsiteY315" fmla="*/ 3719733 h 4869279"/>
              <a:gd name="connsiteX316" fmla="*/ 5782355 w 6298757"/>
              <a:gd name="connsiteY316" fmla="*/ 3727244 h 4869279"/>
              <a:gd name="connsiteX317" fmla="*/ 5758377 w 6298757"/>
              <a:gd name="connsiteY317" fmla="*/ 3720507 h 4869279"/>
              <a:gd name="connsiteX318" fmla="*/ 5599011 w 6298757"/>
              <a:gd name="connsiteY318" fmla="*/ 3673487 h 4869279"/>
              <a:gd name="connsiteX319" fmla="*/ 5530338 w 6298757"/>
              <a:gd name="connsiteY319" fmla="*/ 3644901 h 4869279"/>
              <a:gd name="connsiteX320" fmla="*/ 4136713 w 6298757"/>
              <a:gd name="connsiteY320" fmla="*/ 3595407 h 4869279"/>
              <a:gd name="connsiteX321" fmla="*/ 4149505 w 6298757"/>
              <a:gd name="connsiteY321" fmla="*/ 3600977 h 4869279"/>
              <a:gd name="connsiteX322" fmla="*/ 4136713 w 6298757"/>
              <a:gd name="connsiteY322" fmla="*/ 3595407 h 4869279"/>
              <a:gd name="connsiteX323" fmla="*/ 4447930 w 6298757"/>
              <a:gd name="connsiteY323" fmla="*/ 3593124 h 4869279"/>
              <a:gd name="connsiteX324" fmla="*/ 4453341 w 6298757"/>
              <a:gd name="connsiteY324" fmla="*/ 3594121 h 4869279"/>
              <a:gd name="connsiteX325" fmla="*/ 4457848 w 6298757"/>
              <a:gd name="connsiteY325" fmla="*/ 3595129 h 4869279"/>
              <a:gd name="connsiteX326" fmla="*/ 4469423 w 6298757"/>
              <a:gd name="connsiteY326" fmla="*/ 3599223 h 4869279"/>
              <a:gd name="connsiteX327" fmla="*/ 4447930 w 6298757"/>
              <a:gd name="connsiteY327" fmla="*/ 3593124 h 4869279"/>
              <a:gd name="connsiteX328" fmla="*/ 3719371 w 6298757"/>
              <a:gd name="connsiteY328" fmla="*/ 3572566 h 4869279"/>
              <a:gd name="connsiteX329" fmla="*/ 3722850 w 6298757"/>
              <a:gd name="connsiteY329" fmla="*/ 3577150 h 4869279"/>
              <a:gd name="connsiteX330" fmla="*/ 3725111 w 6298757"/>
              <a:gd name="connsiteY330" fmla="*/ 3572968 h 4869279"/>
              <a:gd name="connsiteX331" fmla="*/ 3719371 w 6298757"/>
              <a:gd name="connsiteY331" fmla="*/ 3572566 h 4869279"/>
              <a:gd name="connsiteX332" fmla="*/ 4546190 w 6298757"/>
              <a:gd name="connsiteY332" fmla="*/ 3547827 h 4869279"/>
              <a:gd name="connsiteX333" fmla="*/ 4542758 w 6298757"/>
              <a:gd name="connsiteY333" fmla="*/ 3548674 h 4869279"/>
              <a:gd name="connsiteX334" fmla="*/ 4541690 w 6298757"/>
              <a:gd name="connsiteY334" fmla="*/ 3549954 h 4869279"/>
              <a:gd name="connsiteX335" fmla="*/ 4543930 w 6298757"/>
              <a:gd name="connsiteY335" fmla="*/ 3552010 h 4869279"/>
              <a:gd name="connsiteX336" fmla="*/ 4546190 w 6298757"/>
              <a:gd name="connsiteY336" fmla="*/ 3547827 h 4869279"/>
              <a:gd name="connsiteX337" fmla="*/ 5563906 w 6298757"/>
              <a:gd name="connsiteY337" fmla="*/ 3535986 h 4869279"/>
              <a:gd name="connsiteX338" fmla="*/ 5598085 w 6298757"/>
              <a:gd name="connsiteY338" fmla="*/ 3542718 h 4869279"/>
              <a:gd name="connsiteX339" fmla="*/ 5611300 w 6298757"/>
              <a:gd name="connsiteY339" fmla="*/ 3548065 h 4869279"/>
              <a:gd name="connsiteX340" fmla="*/ 5563906 w 6298757"/>
              <a:gd name="connsiteY340" fmla="*/ 3535986 h 4869279"/>
              <a:gd name="connsiteX341" fmla="*/ 5220210 w 6298757"/>
              <a:gd name="connsiteY341" fmla="*/ 3526190 h 4869279"/>
              <a:gd name="connsiteX342" fmla="*/ 5232533 w 6298757"/>
              <a:gd name="connsiteY342" fmla="*/ 3529912 h 4869279"/>
              <a:gd name="connsiteX343" fmla="*/ 5354944 w 6298757"/>
              <a:gd name="connsiteY343" fmla="*/ 3573499 h 4869279"/>
              <a:gd name="connsiteX344" fmla="*/ 5349996 w 6298757"/>
              <a:gd name="connsiteY344" fmla="*/ 3574613 h 4869279"/>
              <a:gd name="connsiteX345" fmla="*/ 5345597 w 6298757"/>
              <a:gd name="connsiteY345" fmla="*/ 3573881 h 4869279"/>
              <a:gd name="connsiteX346" fmla="*/ 4412317 w 6298757"/>
              <a:gd name="connsiteY346" fmla="*/ 3506627 h 4869279"/>
              <a:gd name="connsiteX347" fmla="*/ 4510098 w 6298757"/>
              <a:gd name="connsiteY347" fmla="*/ 3538707 h 4869279"/>
              <a:gd name="connsiteX348" fmla="*/ 4412317 w 6298757"/>
              <a:gd name="connsiteY348" fmla="*/ 3506627 h 4869279"/>
              <a:gd name="connsiteX349" fmla="*/ 3442411 w 6298757"/>
              <a:gd name="connsiteY349" fmla="*/ 3482322 h 4869279"/>
              <a:gd name="connsiteX350" fmla="*/ 3444208 w 6298757"/>
              <a:gd name="connsiteY350" fmla="*/ 3485534 h 4869279"/>
              <a:gd name="connsiteX351" fmla="*/ 3472937 w 6298757"/>
              <a:gd name="connsiteY351" fmla="*/ 3493583 h 4869279"/>
              <a:gd name="connsiteX352" fmla="*/ 3500632 w 6298757"/>
              <a:gd name="connsiteY352" fmla="*/ 3500604 h 4869279"/>
              <a:gd name="connsiteX353" fmla="*/ 3488401 w 6298757"/>
              <a:gd name="connsiteY353" fmla="*/ 3495548 h 4869279"/>
              <a:gd name="connsiteX354" fmla="*/ 3442411 w 6298757"/>
              <a:gd name="connsiteY354" fmla="*/ 3482322 h 4869279"/>
              <a:gd name="connsiteX355" fmla="*/ 5679710 w 6298757"/>
              <a:gd name="connsiteY355" fmla="*/ 3466597 h 4869279"/>
              <a:gd name="connsiteX356" fmla="*/ 5692502 w 6298757"/>
              <a:gd name="connsiteY356" fmla="*/ 3472168 h 4869279"/>
              <a:gd name="connsiteX357" fmla="*/ 5679710 w 6298757"/>
              <a:gd name="connsiteY357" fmla="*/ 3466597 h 4869279"/>
              <a:gd name="connsiteX358" fmla="*/ 3434115 w 6298757"/>
              <a:gd name="connsiteY358" fmla="*/ 3464964 h 4869279"/>
              <a:gd name="connsiteX359" fmla="*/ 3430145 w 6298757"/>
              <a:gd name="connsiteY359" fmla="*/ 3465040 h 4869279"/>
              <a:gd name="connsiteX360" fmla="*/ 3546184 w 6298757"/>
              <a:gd name="connsiteY360" fmla="*/ 3507407 h 4869279"/>
              <a:gd name="connsiteX361" fmla="*/ 3663419 w 6298757"/>
              <a:gd name="connsiteY361" fmla="*/ 3550006 h 4869279"/>
              <a:gd name="connsiteX362" fmla="*/ 3452733 w 6298757"/>
              <a:gd name="connsiteY362" fmla="*/ 3469769 h 4869279"/>
              <a:gd name="connsiteX363" fmla="*/ 3441830 w 6298757"/>
              <a:gd name="connsiteY363" fmla="*/ 3466680 h 4869279"/>
              <a:gd name="connsiteX364" fmla="*/ 3436841 w 6298757"/>
              <a:gd name="connsiteY364" fmla="*/ 3465571 h 4869279"/>
              <a:gd name="connsiteX365" fmla="*/ 3438129 w 6298757"/>
              <a:gd name="connsiteY365" fmla="*/ 3466068 h 4869279"/>
              <a:gd name="connsiteX366" fmla="*/ 3435649 w 6298757"/>
              <a:gd name="connsiteY366" fmla="*/ 3465306 h 4869279"/>
              <a:gd name="connsiteX367" fmla="*/ 4492007 w 6298757"/>
              <a:gd name="connsiteY367" fmla="*/ 3464478 h 4869279"/>
              <a:gd name="connsiteX368" fmla="*/ 4690236 w 6298757"/>
              <a:gd name="connsiteY368" fmla="*/ 3538395 h 4869279"/>
              <a:gd name="connsiteX369" fmla="*/ 4732123 w 6298757"/>
              <a:gd name="connsiteY369" fmla="*/ 3547889 h 4869279"/>
              <a:gd name="connsiteX370" fmla="*/ 4714040 w 6298757"/>
              <a:gd name="connsiteY370" fmla="*/ 3540871 h 4869279"/>
              <a:gd name="connsiteX371" fmla="*/ 4492007 w 6298757"/>
              <a:gd name="connsiteY371" fmla="*/ 3464478 h 4869279"/>
              <a:gd name="connsiteX372" fmla="*/ 5098334 w 6298757"/>
              <a:gd name="connsiteY372" fmla="*/ 3458846 h 4869279"/>
              <a:gd name="connsiteX373" fmla="*/ 5097001 w 6298757"/>
              <a:gd name="connsiteY373" fmla="*/ 3460688 h 4869279"/>
              <a:gd name="connsiteX374" fmla="*/ 5096903 w 6298757"/>
              <a:gd name="connsiteY374" fmla="*/ 3460825 h 4869279"/>
              <a:gd name="connsiteX375" fmla="*/ 5096235 w 6298757"/>
              <a:gd name="connsiteY375" fmla="*/ 3461745 h 4869279"/>
              <a:gd name="connsiteX376" fmla="*/ 5096202 w 6298757"/>
              <a:gd name="connsiteY376" fmla="*/ 3461792 h 4869279"/>
              <a:gd name="connsiteX377" fmla="*/ 5096903 w 6298757"/>
              <a:gd name="connsiteY377" fmla="*/ 3460825 h 4869279"/>
              <a:gd name="connsiteX378" fmla="*/ 4993445 w 6298757"/>
              <a:gd name="connsiteY378" fmla="*/ 3452032 h 4869279"/>
              <a:gd name="connsiteX379" fmla="*/ 4992381 w 6298757"/>
              <a:gd name="connsiteY379" fmla="*/ 3452821 h 4869279"/>
              <a:gd name="connsiteX380" fmla="*/ 4997677 w 6298757"/>
              <a:gd name="connsiteY380" fmla="*/ 3456816 h 4869279"/>
              <a:gd name="connsiteX381" fmla="*/ 5011011 w 6298757"/>
              <a:gd name="connsiteY381" fmla="*/ 3461530 h 4869279"/>
              <a:gd name="connsiteX382" fmla="*/ 5012944 w 6298757"/>
              <a:gd name="connsiteY382" fmla="*/ 3459418 h 4869279"/>
              <a:gd name="connsiteX383" fmla="*/ 5002185 w 6298757"/>
              <a:gd name="connsiteY383" fmla="*/ 3454785 h 4869279"/>
              <a:gd name="connsiteX384" fmla="*/ 4993445 w 6298757"/>
              <a:gd name="connsiteY384" fmla="*/ 3452032 h 4869279"/>
              <a:gd name="connsiteX385" fmla="*/ 3379789 w 6298757"/>
              <a:gd name="connsiteY385" fmla="*/ 3443571 h 4869279"/>
              <a:gd name="connsiteX386" fmla="*/ 3416952 w 6298757"/>
              <a:gd name="connsiteY386" fmla="*/ 3457901 h 4869279"/>
              <a:gd name="connsiteX387" fmla="*/ 3412289 w 6298757"/>
              <a:gd name="connsiteY387" fmla="*/ 3455352 h 4869279"/>
              <a:gd name="connsiteX388" fmla="*/ 3401571 w 6298757"/>
              <a:gd name="connsiteY388" fmla="*/ 3451045 h 4869279"/>
              <a:gd name="connsiteX389" fmla="*/ 3380434 w 6298757"/>
              <a:gd name="connsiteY389" fmla="*/ 3443761 h 4869279"/>
              <a:gd name="connsiteX390" fmla="*/ 4408583 w 6298757"/>
              <a:gd name="connsiteY390" fmla="*/ 3437666 h 4869279"/>
              <a:gd name="connsiteX391" fmla="*/ 4457984 w 6298757"/>
              <a:gd name="connsiteY391" fmla="*/ 3453982 h 4869279"/>
              <a:gd name="connsiteX392" fmla="*/ 4444248 w 6298757"/>
              <a:gd name="connsiteY392" fmla="*/ 3447419 h 4869279"/>
              <a:gd name="connsiteX393" fmla="*/ 4431827 w 6298757"/>
              <a:gd name="connsiteY393" fmla="*/ 3443010 h 4869279"/>
              <a:gd name="connsiteX394" fmla="*/ 4408583 w 6298757"/>
              <a:gd name="connsiteY394" fmla="*/ 3437666 h 4869279"/>
              <a:gd name="connsiteX395" fmla="*/ 3345934 w 6298757"/>
              <a:gd name="connsiteY395" fmla="*/ 3435016 h 4869279"/>
              <a:gd name="connsiteX396" fmla="*/ 3346718 w 6298757"/>
              <a:gd name="connsiteY396" fmla="*/ 3438227 h 4869279"/>
              <a:gd name="connsiteX397" fmla="*/ 3416467 w 6298757"/>
              <a:gd name="connsiteY397" fmla="*/ 3459266 h 4869279"/>
              <a:gd name="connsiteX398" fmla="*/ 3416658 w 6298757"/>
              <a:gd name="connsiteY398" fmla="*/ 3459147 h 4869279"/>
              <a:gd name="connsiteX399" fmla="*/ 3377369 w 6298757"/>
              <a:gd name="connsiteY399" fmla="*/ 3445730 h 4869279"/>
              <a:gd name="connsiteX400" fmla="*/ 4405742 w 6298757"/>
              <a:gd name="connsiteY400" fmla="*/ 3392584 h 4869279"/>
              <a:gd name="connsiteX401" fmla="*/ 4405650 w 6298757"/>
              <a:gd name="connsiteY401" fmla="*/ 3392608 h 4869279"/>
              <a:gd name="connsiteX402" fmla="*/ 4403205 w 6298757"/>
              <a:gd name="connsiteY402" fmla="*/ 3393260 h 4869279"/>
              <a:gd name="connsiteX403" fmla="*/ 5213435 w 6298757"/>
              <a:gd name="connsiteY403" fmla="*/ 3386254 h 4869279"/>
              <a:gd name="connsiteX404" fmla="*/ 5226227 w 6298757"/>
              <a:gd name="connsiteY404" fmla="*/ 3391824 h 4869279"/>
              <a:gd name="connsiteX405" fmla="*/ 5213435 w 6298757"/>
              <a:gd name="connsiteY405" fmla="*/ 3386254 h 4869279"/>
              <a:gd name="connsiteX406" fmla="*/ 5524652 w 6298757"/>
              <a:gd name="connsiteY406" fmla="*/ 3383972 h 4869279"/>
              <a:gd name="connsiteX407" fmla="*/ 5530063 w 6298757"/>
              <a:gd name="connsiteY407" fmla="*/ 3384969 h 4869279"/>
              <a:gd name="connsiteX408" fmla="*/ 5534569 w 6298757"/>
              <a:gd name="connsiteY408" fmla="*/ 3385977 h 4869279"/>
              <a:gd name="connsiteX409" fmla="*/ 5546145 w 6298757"/>
              <a:gd name="connsiteY409" fmla="*/ 3390070 h 4869279"/>
              <a:gd name="connsiteX410" fmla="*/ 5524652 w 6298757"/>
              <a:gd name="connsiteY410" fmla="*/ 3383972 h 4869279"/>
              <a:gd name="connsiteX411" fmla="*/ 3135015 w 6298757"/>
              <a:gd name="connsiteY411" fmla="*/ 3374231 h 4869279"/>
              <a:gd name="connsiteX412" fmla="*/ 3133053 w 6298757"/>
              <a:gd name="connsiteY412" fmla="*/ 3374700 h 4869279"/>
              <a:gd name="connsiteX413" fmla="*/ 3222002 w 6298757"/>
              <a:gd name="connsiteY413" fmla="*/ 3409463 h 4869279"/>
              <a:gd name="connsiteX414" fmla="*/ 3300331 w 6298757"/>
              <a:gd name="connsiteY414" fmla="*/ 3431024 h 4869279"/>
              <a:gd name="connsiteX415" fmla="*/ 3314685 w 6298757"/>
              <a:gd name="connsiteY415" fmla="*/ 3436290 h 4869279"/>
              <a:gd name="connsiteX416" fmla="*/ 3311446 w 6298757"/>
              <a:gd name="connsiteY416" fmla="*/ 3433525 h 4869279"/>
              <a:gd name="connsiteX417" fmla="*/ 3308674 w 6298757"/>
              <a:gd name="connsiteY417" fmla="*/ 3432417 h 4869279"/>
              <a:gd name="connsiteX418" fmla="*/ 3300331 w 6298757"/>
              <a:gd name="connsiteY418" fmla="*/ 3431024 h 4869279"/>
              <a:gd name="connsiteX419" fmla="*/ 3149243 w 6298757"/>
              <a:gd name="connsiteY419" fmla="*/ 3377606 h 4869279"/>
              <a:gd name="connsiteX420" fmla="*/ 3135015 w 6298757"/>
              <a:gd name="connsiteY420" fmla="*/ 3374231 h 4869279"/>
              <a:gd name="connsiteX421" fmla="*/ 3149500 w 6298757"/>
              <a:gd name="connsiteY421" fmla="*/ 3368356 h 4869279"/>
              <a:gd name="connsiteX422" fmla="*/ 3152373 w 6298757"/>
              <a:gd name="connsiteY422" fmla="*/ 3371814 h 4869279"/>
              <a:gd name="connsiteX423" fmla="*/ 3242968 w 6298757"/>
              <a:gd name="connsiteY423" fmla="*/ 3402504 h 4869279"/>
              <a:gd name="connsiteX424" fmla="*/ 3314664 w 6298757"/>
              <a:gd name="connsiteY424" fmla="*/ 3424780 h 4869279"/>
              <a:gd name="connsiteX425" fmla="*/ 3315714 w 6298757"/>
              <a:gd name="connsiteY425" fmla="*/ 3424968 h 4869279"/>
              <a:gd name="connsiteX426" fmla="*/ 3260321 w 6298757"/>
              <a:gd name="connsiteY426" fmla="*/ 3403620 h 4869279"/>
              <a:gd name="connsiteX427" fmla="*/ 3190352 w 6298757"/>
              <a:gd name="connsiteY427" fmla="*/ 3377789 h 4869279"/>
              <a:gd name="connsiteX428" fmla="*/ 3182083 w 6298757"/>
              <a:gd name="connsiteY428" fmla="*/ 3375178 h 4869279"/>
              <a:gd name="connsiteX429" fmla="*/ 3149500 w 6298757"/>
              <a:gd name="connsiteY429" fmla="*/ 3368356 h 4869279"/>
              <a:gd name="connsiteX430" fmla="*/ 4796093 w 6298757"/>
              <a:gd name="connsiteY430" fmla="*/ 3363414 h 4869279"/>
              <a:gd name="connsiteX431" fmla="*/ 4799571 w 6298757"/>
              <a:gd name="connsiteY431" fmla="*/ 3367996 h 4869279"/>
              <a:gd name="connsiteX432" fmla="*/ 4801833 w 6298757"/>
              <a:gd name="connsiteY432" fmla="*/ 3363815 h 4869279"/>
              <a:gd name="connsiteX433" fmla="*/ 4796093 w 6298757"/>
              <a:gd name="connsiteY433" fmla="*/ 3363414 h 4869279"/>
              <a:gd name="connsiteX434" fmla="*/ 4077241 w 6298757"/>
              <a:gd name="connsiteY434" fmla="*/ 3291776 h 4869279"/>
              <a:gd name="connsiteX435" fmla="*/ 4206273 w 6298757"/>
              <a:gd name="connsiteY435" fmla="*/ 3337253 h 4869279"/>
              <a:gd name="connsiteX436" fmla="*/ 4137904 w 6298757"/>
              <a:gd name="connsiteY436" fmla="*/ 3309597 h 4869279"/>
              <a:gd name="connsiteX437" fmla="*/ 3722747 w 6298757"/>
              <a:gd name="connsiteY437" fmla="*/ 3287760 h 4869279"/>
              <a:gd name="connsiteX438" fmla="*/ 3721216 w 6298757"/>
              <a:gd name="connsiteY438" fmla="*/ 3288841 h 4869279"/>
              <a:gd name="connsiteX439" fmla="*/ 3795691 w 6298757"/>
              <a:gd name="connsiteY439" fmla="*/ 3311899 h 4869279"/>
              <a:gd name="connsiteX440" fmla="*/ 3802354 w 6298757"/>
              <a:gd name="connsiteY440" fmla="*/ 3313342 h 4869279"/>
              <a:gd name="connsiteX441" fmla="*/ 3732305 w 6298757"/>
              <a:gd name="connsiteY441" fmla="*/ 3289456 h 4869279"/>
              <a:gd name="connsiteX442" fmla="*/ 3732210 w 6298757"/>
              <a:gd name="connsiteY442" fmla="*/ 3289432 h 4869279"/>
              <a:gd name="connsiteX443" fmla="*/ 3722747 w 6298757"/>
              <a:gd name="connsiteY443" fmla="*/ 3287760 h 4869279"/>
              <a:gd name="connsiteX444" fmla="*/ 5115263 w 6298757"/>
              <a:gd name="connsiteY444" fmla="*/ 3282433 h 4869279"/>
              <a:gd name="connsiteX445" fmla="*/ 5141746 w 6298757"/>
              <a:gd name="connsiteY445" fmla="*/ 3291690 h 4869279"/>
              <a:gd name="connsiteX446" fmla="*/ 5166698 w 6298757"/>
              <a:gd name="connsiteY446" fmla="*/ 3299691 h 4869279"/>
              <a:gd name="connsiteX447" fmla="*/ 5155315 w 6298757"/>
              <a:gd name="connsiteY447" fmla="*/ 3295540 h 4869279"/>
              <a:gd name="connsiteX448" fmla="*/ 4519132 w 6298757"/>
              <a:gd name="connsiteY448" fmla="*/ 3273168 h 4869279"/>
              <a:gd name="connsiteX449" fmla="*/ 4520930 w 6298757"/>
              <a:gd name="connsiteY449" fmla="*/ 3276381 h 4869279"/>
              <a:gd name="connsiteX450" fmla="*/ 4549659 w 6298757"/>
              <a:gd name="connsiteY450" fmla="*/ 3284430 h 4869279"/>
              <a:gd name="connsiteX451" fmla="*/ 4577353 w 6298757"/>
              <a:gd name="connsiteY451" fmla="*/ 3291451 h 4869279"/>
              <a:gd name="connsiteX452" fmla="*/ 4565122 w 6298757"/>
              <a:gd name="connsiteY452" fmla="*/ 3286396 h 4869279"/>
              <a:gd name="connsiteX453" fmla="*/ 4519132 w 6298757"/>
              <a:gd name="connsiteY453" fmla="*/ 3273168 h 4869279"/>
              <a:gd name="connsiteX454" fmla="*/ 5075387 w 6298757"/>
              <a:gd name="connsiteY454" fmla="*/ 3272591 h 4869279"/>
              <a:gd name="connsiteX455" fmla="*/ 5082226 w 6298757"/>
              <a:gd name="connsiteY455" fmla="*/ 3274808 h 4869279"/>
              <a:gd name="connsiteX456" fmla="*/ 5077091 w 6298757"/>
              <a:gd name="connsiteY456" fmla="*/ 3273903 h 4869279"/>
              <a:gd name="connsiteX457" fmla="*/ 4506866 w 6298757"/>
              <a:gd name="connsiteY457" fmla="*/ 3255887 h 4869279"/>
              <a:gd name="connsiteX458" fmla="*/ 4622907 w 6298757"/>
              <a:gd name="connsiteY458" fmla="*/ 3298256 h 4869279"/>
              <a:gd name="connsiteX459" fmla="*/ 4740142 w 6298757"/>
              <a:gd name="connsiteY459" fmla="*/ 3340854 h 4869279"/>
              <a:gd name="connsiteX460" fmla="*/ 4529454 w 6298757"/>
              <a:gd name="connsiteY460" fmla="*/ 3260616 h 4869279"/>
              <a:gd name="connsiteX461" fmla="*/ 4506866 w 6298757"/>
              <a:gd name="connsiteY461" fmla="*/ 3255887 h 4869279"/>
              <a:gd name="connsiteX462" fmla="*/ 4422644 w 6298757"/>
              <a:gd name="connsiteY462" fmla="*/ 3225816 h 4869279"/>
              <a:gd name="connsiteX463" fmla="*/ 4423442 w 6298757"/>
              <a:gd name="connsiteY463" fmla="*/ 3229075 h 4869279"/>
              <a:gd name="connsiteX464" fmla="*/ 4494579 w 6298757"/>
              <a:gd name="connsiteY464" fmla="*/ 3249244 h 4869279"/>
              <a:gd name="connsiteX465" fmla="*/ 4489011 w 6298757"/>
              <a:gd name="connsiteY465" fmla="*/ 3246199 h 4869279"/>
              <a:gd name="connsiteX466" fmla="*/ 4478292 w 6298757"/>
              <a:gd name="connsiteY466" fmla="*/ 3241892 h 4869279"/>
              <a:gd name="connsiteX467" fmla="*/ 4422644 w 6298757"/>
              <a:gd name="connsiteY467" fmla="*/ 3225816 h 4869279"/>
              <a:gd name="connsiteX468" fmla="*/ 5500741 w 6298757"/>
              <a:gd name="connsiteY468" fmla="*/ 3204463 h 4869279"/>
              <a:gd name="connsiteX469" fmla="*/ 5505835 w 6298757"/>
              <a:gd name="connsiteY469" fmla="*/ 3205901 h 4869279"/>
              <a:gd name="connsiteX470" fmla="*/ 5528011 w 6298757"/>
              <a:gd name="connsiteY470" fmla="*/ 3215094 h 4869279"/>
              <a:gd name="connsiteX471" fmla="*/ 4211737 w 6298757"/>
              <a:gd name="connsiteY471" fmla="*/ 3165078 h 4869279"/>
              <a:gd name="connsiteX472" fmla="*/ 4209774 w 6298757"/>
              <a:gd name="connsiteY472" fmla="*/ 3165546 h 4869279"/>
              <a:gd name="connsiteX473" fmla="*/ 4298724 w 6298757"/>
              <a:gd name="connsiteY473" fmla="*/ 3200309 h 4869279"/>
              <a:gd name="connsiteX474" fmla="*/ 4377051 w 6298757"/>
              <a:gd name="connsiteY474" fmla="*/ 3221871 h 4869279"/>
              <a:gd name="connsiteX475" fmla="*/ 4391406 w 6298757"/>
              <a:gd name="connsiteY475" fmla="*/ 3227138 h 4869279"/>
              <a:gd name="connsiteX476" fmla="*/ 4388168 w 6298757"/>
              <a:gd name="connsiteY476" fmla="*/ 3224373 h 4869279"/>
              <a:gd name="connsiteX477" fmla="*/ 4385394 w 6298757"/>
              <a:gd name="connsiteY477" fmla="*/ 3223263 h 4869279"/>
              <a:gd name="connsiteX478" fmla="*/ 4377051 w 6298757"/>
              <a:gd name="connsiteY478" fmla="*/ 3221871 h 4869279"/>
              <a:gd name="connsiteX479" fmla="*/ 4225965 w 6298757"/>
              <a:gd name="connsiteY479" fmla="*/ 3168453 h 4869279"/>
              <a:gd name="connsiteX480" fmla="*/ 4211737 w 6298757"/>
              <a:gd name="connsiteY480" fmla="*/ 3165078 h 4869279"/>
              <a:gd name="connsiteX481" fmla="*/ 3965990 w 6298757"/>
              <a:gd name="connsiteY481" fmla="*/ 3164683 h 4869279"/>
              <a:gd name="connsiteX482" fmla="*/ 3972136 w 6298757"/>
              <a:gd name="connsiteY482" fmla="*/ 3168004 h 4869279"/>
              <a:gd name="connsiteX483" fmla="*/ 4076061 w 6298757"/>
              <a:gd name="connsiteY483" fmla="*/ 3203407 h 4869279"/>
              <a:gd name="connsiteX484" fmla="*/ 4754635 w 6298757"/>
              <a:gd name="connsiteY484" fmla="*/ 3436421 h 4869279"/>
              <a:gd name="connsiteX485" fmla="*/ 4804404 w 6298757"/>
              <a:gd name="connsiteY485" fmla="*/ 3451754 h 4869279"/>
              <a:gd name="connsiteX486" fmla="*/ 4782514 w 6298757"/>
              <a:gd name="connsiteY486" fmla="*/ 3443595 h 4869279"/>
              <a:gd name="connsiteX487" fmla="*/ 4168762 w 6298757"/>
              <a:gd name="connsiteY487" fmla="*/ 3227750 h 4869279"/>
              <a:gd name="connsiteX488" fmla="*/ 3965990 w 6298757"/>
              <a:gd name="connsiteY488" fmla="*/ 3164683 h 4869279"/>
              <a:gd name="connsiteX489" fmla="*/ 4227070 w 6298757"/>
              <a:gd name="connsiteY489" fmla="*/ 3158794 h 4869279"/>
              <a:gd name="connsiteX490" fmla="*/ 4229095 w 6298757"/>
              <a:gd name="connsiteY490" fmla="*/ 3162661 h 4869279"/>
              <a:gd name="connsiteX491" fmla="*/ 4319689 w 6298757"/>
              <a:gd name="connsiteY491" fmla="*/ 3193351 h 4869279"/>
              <a:gd name="connsiteX492" fmla="*/ 4397844 w 6298757"/>
              <a:gd name="connsiteY492" fmla="*/ 3215234 h 4869279"/>
              <a:gd name="connsiteX493" fmla="*/ 4389684 w 6298757"/>
              <a:gd name="connsiteY493" fmla="*/ 3211546 h 4869279"/>
              <a:gd name="connsiteX494" fmla="*/ 4227070 w 6298757"/>
              <a:gd name="connsiteY494" fmla="*/ 3158794 h 4869279"/>
              <a:gd name="connsiteX495" fmla="*/ 4934999 w 6298757"/>
              <a:gd name="connsiteY495" fmla="*/ 3118754 h 4869279"/>
              <a:gd name="connsiteX496" fmla="*/ 4961295 w 6298757"/>
              <a:gd name="connsiteY496" fmla="*/ 3129249 h 4869279"/>
              <a:gd name="connsiteX497" fmla="*/ 5026054 w 6298757"/>
              <a:gd name="connsiteY497" fmla="*/ 3148836 h 4869279"/>
              <a:gd name="connsiteX498" fmla="*/ 5079775 w 6298757"/>
              <a:gd name="connsiteY498" fmla="*/ 3165017 h 4869279"/>
              <a:gd name="connsiteX499" fmla="*/ 5066614 w 6298757"/>
              <a:gd name="connsiteY499" fmla="*/ 3159815 h 4869279"/>
              <a:gd name="connsiteX500" fmla="*/ 5047071 w 6298757"/>
              <a:gd name="connsiteY500" fmla="*/ 3154636 h 4869279"/>
              <a:gd name="connsiteX501" fmla="*/ 4985388 w 6298757"/>
              <a:gd name="connsiteY501" fmla="*/ 3135353 h 4869279"/>
              <a:gd name="connsiteX502" fmla="*/ 5250053 w 6298757"/>
              <a:gd name="connsiteY502" fmla="*/ 3080606 h 4869279"/>
              <a:gd name="connsiteX503" fmla="*/ 5255701 w 6298757"/>
              <a:gd name="connsiteY503" fmla="*/ 3081478 h 4869279"/>
              <a:gd name="connsiteX504" fmla="*/ 5270551 w 6298757"/>
              <a:gd name="connsiteY504" fmla="*/ 3089195 h 4869279"/>
              <a:gd name="connsiteX505" fmla="*/ 5250053 w 6298757"/>
              <a:gd name="connsiteY505" fmla="*/ 3080606 h 4869279"/>
              <a:gd name="connsiteX506" fmla="*/ 4799469 w 6298757"/>
              <a:gd name="connsiteY506" fmla="*/ 3078607 h 4869279"/>
              <a:gd name="connsiteX507" fmla="*/ 4797938 w 6298757"/>
              <a:gd name="connsiteY507" fmla="*/ 3079688 h 4869279"/>
              <a:gd name="connsiteX508" fmla="*/ 4881382 w 6298757"/>
              <a:gd name="connsiteY508" fmla="*/ 3104706 h 4869279"/>
              <a:gd name="connsiteX509" fmla="*/ 4884021 w 6298757"/>
              <a:gd name="connsiteY509" fmla="*/ 3105264 h 4869279"/>
              <a:gd name="connsiteX510" fmla="*/ 4836488 w 6298757"/>
              <a:gd name="connsiteY510" fmla="*/ 3087262 h 4869279"/>
              <a:gd name="connsiteX511" fmla="*/ 4808935 w 6298757"/>
              <a:gd name="connsiteY511" fmla="*/ 3080280 h 4869279"/>
              <a:gd name="connsiteX512" fmla="*/ 4799469 w 6298757"/>
              <a:gd name="connsiteY512" fmla="*/ 3078607 h 4869279"/>
              <a:gd name="connsiteX513" fmla="*/ 5050818 w 6298757"/>
              <a:gd name="connsiteY513" fmla="*/ 3072307 h 4869279"/>
              <a:gd name="connsiteX514" fmla="*/ 5067062 w 6298757"/>
              <a:gd name="connsiteY514" fmla="*/ 3077494 h 4869279"/>
              <a:gd name="connsiteX515" fmla="*/ 5083247 w 6298757"/>
              <a:gd name="connsiteY515" fmla="*/ 3085632 h 4869279"/>
              <a:gd name="connsiteX516" fmla="*/ 5055387 w 6298757"/>
              <a:gd name="connsiteY516" fmla="*/ 3075973 h 4869279"/>
              <a:gd name="connsiteX517" fmla="*/ 5050818 w 6298757"/>
              <a:gd name="connsiteY517" fmla="*/ 3072307 h 4869279"/>
              <a:gd name="connsiteX518" fmla="*/ 5229553 w 6298757"/>
              <a:gd name="connsiteY518" fmla="*/ 3072018 h 4869279"/>
              <a:gd name="connsiteX519" fmla="*/ 5235203 w 6298757"/>
              <a:gd name="connsiteY519" fmla="*/ 3072889 h 4869279"/>
              <a:gd name="connsiteX520" fmla="*/ 5250053 w 6298757"/>
              <a:gd name="connsiteY520" fmla="*/ 3080606 h 4869279"/>
              <a:gd name="connsiteX521" fmla="*/ 5229553 w 6298757"/>
              <a:gd name="connsiteY521" fmla="*/ 3072018 h 4869279"/>
              <a:gd name="connsiteX522" fmla="*/ 5353935 w 6298757"/>
              <a:gd name="connsiteY522" fmla="*/ 3070458 h 4869279"/>
              <a:gd name="connsiteX523" fmla="*/ 5486329 w 6298757"/>
              <a:gd name="connsiteY523" fmla="*/ 3108989 h 4869279"/>
              <a:gd name="connsiteX524" fmla="*/ 5504088 w 6298757"/>
              <a:gd name="connsiteY524" fmla="*/ 3116221 h 4869279"/>
              <a:gd name="connsiteX525" fmla="*/ 5525456 w 6298757"/>
              <a:gd name="connsiteY525" fmla="*/ 3125453 h 4869279"/>
              <a:gd name="connsiteX526" fmla="*/ 5463900 w 6298757"/>
              <a:gd name="connsiteY526" fmla="*/ 3109394 h 4869279"/>
              <a:gd name="connsiteX527" fmla="*/ 5403458 w 6298757"/>
              <a:gd name="connsiteY527" fmla="*/ 3092412 h 4869279"/>
              <a:gd name="connsiteX528" fmla="*/ 5369173 w 6298757"/>
              <a:gd name="connsiteY528" fmla="*/ 3076953 h 4869279"/>
              <a:gd name="connsiteX529" fmla="*/ 5176078 w 6298757"/>
              <a:gd name="connsiteY529" fmla="*/ 3051004 h 4869279"/>
              <a:gd name="connsiteX530" fmla="*/ 5198281 w 6298757"/>
              <a:gd name="connsiteY530" fmla="*/ 3057966 h 4869279"/>
              <a:gd name="connsiteX531" fmla="*/ 5229553 w 6298757"/>
              <a:gd name="connsiteY531" fmla="*/ 3072018 h 4869279"/>
              <a:gd name="connsiteX532" fmla="*/ 5176078 w 6298757"/>
              <a:gd name="connsiteY532" fmla="*/ 3051004 h 4869279"/>
              <a:gd name="connsiteX533" fmla="*/ 4931469 w 6298757"/>
              <a:gd name="connsiteY533" fmla="*/ 3028565 h 4869279"/>
              <a:gd name="connsiteX534" fmla="*/ 4941437 w 6298757"/>
              <a:gd name="connsiteY534" fmla="*/ 3029746 h 4869279"/>
              <a:gd name="connsiteX535" fmla="*/ 4931469 w 6298757"/>
              <a:gd name="connsiteY535" fmla="*/ 3028565 h 4869279"/>
              <a:gd name="connsiteX536" fmla="*/ 763899 w 6298757"/>
              <a:gd name="connsiteY536" fmla="*/ 3018868 h 4869279"/>
              <a:gd name="connsiteX537" fmla="*/ 963837 w 6298757"/>
              <a:gd name="connsiteY537" fmla="*/ 3090540 h 4869279"/>
              <a:gd name="connsiteX538" fmla="*/ 860957 w 6298757"/>
              <a:gd name="connsiteY538" fmla="*/ 3053209 h 4869279"/>
              <a:gd name="connsiteX539" fmla="*/ 866054 w 6298757"/>
              <a:gd name="connsiteY539" fmla="*/ 3058459 h 4869279"/>
              <a:gd name="connsiteX540" fmla="*/ 763899 w 6298757"/>
              <a:gd name="connsiteY540" fmla="*/ 3018868 h 4869279"/>
              <a:gd name="connsiteX541" fmla="*/ 4699720 w 6298757"/>
              <a:gd name="connsiteY541" fmla="*/ 3015101 h 4869279"/>
              <a:gd name="connsiteX542" fmla="*/ 4698932 w 6298757"/>
              <a:gd name="connsiteY542" fmla="*/ 3016084 h 4869279"/>
              <a:gd name="connsiteX543" fmla="*/ 4698969 w 6298757"/>
              <a:gd name="connsiteY543" fmla="*/ 3016042 h 4869279"/>
              <a:gd name="connsiteX544" fmla="*/ 4699722 w 6298757"/>
              <a:gd name="connsiteY544" fmla="*/ 3015101 h 4869279"/>
              <a:gd name="connsiteX545" fmla="*/ 4848472 w 6298757"/>
              <a:gd name="connsiteY545" fmla="*/ 2974076 h 4869279"/>
              <a:gd name="connsiteX546" fmla="*/ 4863089 w 6298757"/>
              <a:gd name="connsiteY546" fmla="*/ 2978549 h 4869279"/>
              <a:gd name="connsiteX547" fmla="*/ 4882303 w 6298757"/>
              <a:gd name="connsiteY547" fmla="*/ 2987378 h 4869279"/>
              <a:gd name="connsiteX548" fmla="*/ 4848472 w 6298757"/>
              <a:gd name="connsiteY548" fmla="*/ 2974076 h 4869279"/>
              <a:gd name="connsiteX549" fmla="*/ 4958308 w 6298757"/>
              <a:gd name="connsiteY549" fmla="*/ 2946174 h 4869279"/>
              <a:gd name="connsiteX550" fmla="*/ 4991598 w 6298757"/>
              <a:gd name="connsiteY550" fmla="*/ 2955577 h 4869279"/>
              <a:gd name="connsiteX551" fmla="*/ 5157742 w 6298757"/>
              <a:gd name="connsiteY551" fmla="*/ 3011627 h 4869279"/>
              <a:gd name="connsiteX552" fmla="*/ 5235661 w 6298757"/>
              <a:gd name="connsiteY552" fmla="*/ 3035098 h 4869279"/>
              <a:gd name="connsiteX553" fmla="*/ 5235002 w 6298757"/>
              <a:gd name="connsiteY553" fmla="*/ 3035463 h 4869279"/>
              <a:gd name="connsiteX554" fmla="*/ 5282615 w 6298757"/>
              <a:gd name="connsiteY554" fmla="*/ 3055931 h 4869279"/>
              <a:gd name="connsiteX555" fmla="*/ 5300343 w 6298757"/>
              <a:gd name="connsiteY555" fmla="*/ 3063441 h 4869279"/>
              <a:gd name="connsiteX556" fmla="*/ 5276367 w 6298757"/>
              <a:gd name="connsiteY556" fmla="*/ 3056704 h 4869279"/>
              <a:gd name="connsiteX557" fmla="*/ 5116999 w 6298757"/>
              <a:gd name="connsiteY557" fmla="*/ 3009684 h 4869279"/>
              <a:gd name="connsiteX558" fmla="*/ 5048327 w 6298757"/>
              <a:gd name="connsiteY558" fmla="*/ 2981098 h 4869279"/>
              <a:gd name="connsiteX559" fmla="*/ 806139 w 6298757"/>
              <a:gd name="connsiteY559" fmla="*/ 2945424 h 4869279"/>
              <a:gd name="connsiteX560" fmla="*/ 817256 w 6298757"/>
              <a:gd name="connsiteY560" fmla="*/ 2950164 h 4869279"/>
              <a:gd name="connsiteX561" fmla="*/ 892560 w 6298757"/>
              <a:gd name="connsiteY561" fmla="*/ 2980069 h 4869279"/>
              <a:gd name="connsiteX562" fmla="*/ 871905 w 6298757"/>
              <a:gd name="connsiteY562" fmla="*/ 2966875 h 4869279"/>
              <a:gd name="connsiteX563" fmla="*/ 851427 w 6298757"/>
              <a:gd name="connsiteY563" fmla="*/ 2958309 h 4869279"/>
              <a:gd name="connsiteX564" fmla="*/ 832128 w 6298757"/>
              <a:gd name="connsiteY564" fmla="*/ 2952903 h 4869279"/>
              <a:gd name="connsiteX565" fmla="*/ 798641 w 6298757"/>
              <a:gd name="connsiteY565" fmla="*/ 2924926 h 4869279"/>
              <a:gd name="connsiteX566" fmla="*/ 905872 w 6298757"/>
              <a:gd name="connsiteY566" fmla="*/ 2967312 h 4869279"/>
              <a:gd name="connsiteX567" fmla="*/ 926499 w 6298757"/>
              <a:gd name="connsiteY567" fmla="*/ 2971882 h 4869279"/>
              <a:gd name="connsiteX568" fmla="*/ 933526 w 6298757"/>
              <a:gd name="connsiteY568" fmla="*/ 2971334 h 4869279"/>
              <a:gd name="connsiteX569" fmla="*/ 926053 w 6298757"/>
              <a:gd name="connsiteY569" fmla="*/ 2967489 h 4869279"/>
              <a:gd name="connsiteX570" fmla="*/ 911956 w 6298757"/>
              <a:gd name="connsiteY570" fmla="*/ 2961925 h 4869279"/>
              <a:gd name="connsiteX571" fmla="*/ 800617 w 6298757"/>
              <a:gd name="connsiteY571" fmla="*/ 2925531 h 4869279"/>
              <a:gd name="connsiteX572" fmla="*/ 4791755 w 6298757"/>
              <a:gd name="connsiteY572" fmla="*/ 2901077 h 4869279"/>
              <a:gd name="connsiteX573" fmla="*/ 4795040 w 6298757"/>
              <a:gd name="connsiteY573" fmla="*/ 2904022 h 4869279"/>
              <a:gd name="connsiteX574" fmla="*/ 4810273 w 6298757"/>
              <a:gd name="connsiteY574" fmla="*/ 2911219 h 4869279"/>
              <a:gd name="connsiteX575" fmla="*/ 4814224 w 6298757"/>
              <a:gd name="connsiteY575" fmla="*/ 2912784 h 4869279"/>
              <a:gd name="connsiteX576" fmla="*/ 4823998 w 6298757"/>
              <a:gd name="connsiteY576" fmla="*/ 2915938 h 4869279"/>
              <a:gd name="connsiteX577" fmla="*/ 4823770 w 6298757"/>
              <a:gd name="connsiteY577" fmla="*/ 2912073 h 4869279"/>
              <a:gd name="connsiteX578" fmla="*/ 4791755 w 6298757"/>
              <a:gd name="connsiteY578" fmla="*/ 2901077 h 4869279"/>
              <a:gd name="connsiteX579" fmla="*/ 5081894 w 6298757"/>
              <a:gd name="connsiteY579" fmla="*/ 2872182 h 4869279"/>
              <a:gd name="connsiteX580" fmla="*/ 5116075 w 6298757"/>
              <a:gd name="connsiteY580" fmla="*/ 2878915 h 4869279"/>
              <a:gd name="connsiteX581" fmla="*/ 5129290 w 6298757"/>
              <a:gd name="connsiteY581" fmla="*/ 2884262 h 4869279"/>
              <a:gd name="connsiteX582" fmla="*/ 5081894 w 6298757"/>
              <a:gd name="connsiteY582" fmla="*/ 2872182 h 4869279"/>
              <a:gd name="connsiteX583" fmla="*/ 4738198 w 6298757"/>
              <a:gd name="connsiteY583" fmla="*/ 2862387 h 4869279"/>
              <a:gd name="connsiteX584" fmla="*/ 4750520 w 6298757"/>
              <a:gd name="connsiteY584" fmla="*/ 2866109 h 4869279"/>
              <a:gd name="connsiteX585" fmla="*/ 4872933 w 6298757"/>
              <a:gd name="connsiteY585" fmla="*/ 2909696 h 4869279"/>
              <a:gd name="connsiteX586" fmla="*/ 4867985 w 6298757"/>
              <a:gd name="connsiteY586" fmla="*/ 2910810 h 4869279"/>
              <a:gd name="connsiteX587" fmla="*/ 4863585 w 6298757"/>
              <a:gd name="connsiteY587" fmla="*/ 2910078 h 4869279"/>
              <a:gd name="connsiteX588" fmla="*/ 1151074 w 6298757"/>
              <a:gd name="connsiteY588" fmla="*/ 2861306 h 4869279"/>
              <a:gd name="connsiteX589" fmla="*/ 1166313 w 6298757"/>
              <a:gd name="connsiteY589" fmla="*/ 2867802 h 4869279"/>
              <a:gd name="connsiteX590" fmla="*/ 1200598 w 6298757"/>
              <a:gd name="connsiteY590" fmla="*/ 2883261 h 4869279"/>
              <a:gd name="connsiteX591" fmla="*/ 1261041 w 6298757"/>
              <a:gd name="connsiteY591" fmla="*/ 2900242 h 4869279"/>
              <a:gd name="connsiteX592" fmla="*/ 1322597 w 6298757"/>
              <a:gd name="connsiteY592" fmla="*/ 2916301 h 4869279"/>
              <a:gd name="connsiteX593" fmla="*/ 1301228 w 6298757"/>
              <a:gd name="connsiteY593" fmla="*/ 2907070 h 4869279"/>
              <a:gd name="connsiteX594" fmla="*/ 1283469 w 6298757"/>
              <a:gd name="connsiteY594" fmla="*/ 2899838 h 4869279"/>
              <a:gd name="connsiteX595" fmla="*/ 4515651 w 6298757"/>
              <a:gd name="connsiteY595" fmla="*/ 2859451 h 4869279"/>
              <a:gd name="connsiteX596" fmla="*/ 4560205 w 6298757"/>
              <a:gd name="connsiteY596" fmla="*/ 2876719 h 4869279"/>
              <a:gd name="connsiteX597" fmla="*/ 4559008 w 6298757"/>
              <a:gd name="connsiteY597" fmla="*/ 2876218 h 4869279"/>
              <a:gd name="connsiteX598" fmla="*/ 4522019 w 6298757"/>
              <a:gd name="connsiteY598" fmla="*/ 2861571 h 4869279"/>
              <a:gd name="connsiteX599" fmla="*/ 768258 w 6298757"/>
              <a:gd name="connsiteY599" fmla="*/ 2830005 h 4869279"/>
              <a:gd name="connsiteX600" fmla="*/ 863199 w 6298757"/>
              <a:gd name="connsiteY600" fmla="*/ 2867153 h 4869279"/>
              <a:gd name="connsiteX601" fmla="*/ 873996 w 6298757"/>
              <a:gd name="connsiteY601" fmla="*/ 2870016 h 4869279"/>
              <a:gd name="connsiteX602" fmla="*/ 950023 w 6298757"/>
              <a:gd name="connsiteY602" fmla="*/ 2891552 h 4869279"/>
              <a:gd name="connsiteX603" fmla="*/ 1049324 w 6298757"/>
              <a:gd name="connsiteY603" fmla="*/ 2918084 h 4869279"/>
              <a:gd name="connsiteX604" fmla="*/ 1038883 w 6298757"/>
              <a:gd name="connsiteY604" fmla="*/ 2912663 h 4869279"/>
              <a:gd name="connsiteX605" fmla="*/ 1033777 w 6298757"/>
              <a:gd name="connsiteY605" fmla="*/ 2910340 h 4869279"/>
              <a:gd name="connsiteX606" fmla="*/ 995920 w 6298757"/>
              <a:gd name="connsiteY606" fmla="*/ 2898178 h 4869279"/>
              <a:gd name="connsiteX607" fmla="*/ 876234 w 6298757"/>
              <a:gd name="connsiteY607" fmla="*/ 2865215 h 4869279"/>
              <a:gd name="connsiteX608" fmla="*/ 5848686 w 6298757"/>
              <a:gd name="connsiteY608" fmla="*/ 2825143 h 4869279"/>
              <a:gd name="connsiteX609" fmla="*/ 5855526 w 6298757"/>
              <a:gd name="connsiteY609" fmla="*/ 2827362 h 4869279"/>
              <a:gd name="connsiteX610" fmla="*/ 5850392 w 6298757"/>
              <a:gd name="connsiteY610" fmla="*/ 2826456 h 4869279"/>
              <a:gd name="connsiteX611" fmla="*/ 5197698 w 6298757"/>
              <a:gd name="connsiteY611" fmla="*/ 2802794 h 4869279"/>
              <a:gd name="connsiteX612" fmla="*/ 5210489 w 6298757"/>
              <a:gd name="connsiteY612" fmla="*/ 2808364 h 4869279"/>
              <a:gd name="connsiteX613" fmla="*/ 5197698 w 6298757"/>
              <a:gd name="connsiteY613" fmla="*/ 2802794 h 4869279"/>
              <a:gd name="connsiteX614" fmla="*/ 4616321 w 6298757"/>
              <a:gd name="connsiteY614" fmla="*/ 2795044 h 4869279"/>
              <a:gd name="connsiteX615" fmla="*/ 4614990 w 6298757"/>
              <a:gd name="connsiteY615" fmla="*/ 2796885 h 4869279"/>
              <a:gd name="connsiteX616" fmla="*/ 4614428 w 6298757"/>
              <a:gd name="connsiteY616" fmla="*/ 2797663 h 4869279"/>
              <a:gd name="connsiteX617" fmla="*/ 4614224 w 6298757"/>
              <a:gd name="connsiteY617" fmla="*/ 2797942 h 4869279"/>
              <a:gd name="connsiteX618" fmla="*/ 4614191 w 6298757"/>
              <a:gd name="connsiteY618" fmla="*/ 2797989 h 4869279"/>
              <a:gd name="connsiteX619" fmla="*/ 4614428 w 6298757"/>
              <a:gd name="connsiteY619" fmla="*/ 2797663 h 4869279"/>
              <a:gd name="connsiteX620" fmla="*/ 4510992 w 6298757"/>
              <a:gd name="connsiteY620" fmla="*/ 2789489 h 4869279"/>
              <a:gd name="connsiteX621" fmla="*/ 4515666 w 6298757"/>
              <a:gd name="connsiteY621" fmla="*/ 2793014 h 4869279"/>
              <a:gd name="connsiteX622" fmla="*/ 4529000 w 6298757"/>
              <a:gd name="connsiteY622" fmla="*/ 2797728 h 4869279"/>
              <a:gd name="connsiteX623" fmla="*/ 4531365 w 6298757"/>
              <a:gd name="connsiteY623" fmla="*/ 2798116 h 4869279"/>
              <a:gd name="connsiteX624" fmla="*/ 4529556 w 6298757"/>
              <a:gd name="connsiteY624" fmla="*/ 2797019 h 4869279"/>
              <a:gd name="connsiteX625" fmla="*/ 5793112 w 6298757"/>
              <a:gd name="connsiteY625" fmla="*/ 2744551 h 4869279"/>
              <a:gd name="connsiteX626" fmla="*/ 5801608 w 6298757"/>
              <a:gd name="connsiteY626" fmla="*/ 2745368 h 4869279"/>
              <a:gd name="connsiteX627" fmla="*/ 5801333 w 6298757"/>
              <a:gd name="connsiteY627" fmla="*/ 2745708 h 4869279"/>
              <a:gd name="connsiteX628" fmla="*/ 5804104 w 6298757"/>
              <a:gd name="connsiteY628" fmla="*/ 2746697 h 4869279"/>
              <a:gd name="connsiteX629" fmla="*/ 5813611 w 6298757"/>
              <a:gd name="connsiteY629" fmla="*/ 2753141 h 4869279"/>
              <a:gd name="connsiteX630" fmla="*/ 5793112 w 6298757"/>
              <a:gd name="connsiteY630" fmla="*/ 2744551 h 4869279"/>
              <a:gd name="connsiteX631" fmla="*/ 5780826 w 6298757"/>
              <a:gd name="connsiteY631" fmla="*/ 2737909 h 4869279"/>
              <a:gd name="connsiteX632" fmla="*/ 5785057 w 6298757"/>
              <a:gd name="connsiteY632" fmla="*/ 2739261 h 4869279"/>
              <a:gd name="connsiteX633" fmla="*/ 5793112 w 6298757"/>
              <a:gd name="connsiteY633" fmla="*/ 2744551 h 4869279"/>
              <a:gd name="connsiteX634" fmla="*/ 5780826 w 6298757"/>
              <a:gd name="connsiteY634" fmla="*/ 2737909 h 4869279"/>
              <a:gd name="connsiteX635" fmla="*/ 755450 w 6298757"/>
              <a:gd name="connsiteY635" fmla="*/ 2737023 h 4869279"/>
              <a:gd name="connsiteX636" fmla="*/ 845468 w 6298757"/>
              <a:gd name="connsiteY636" fmla="*/ 2771947 h 4869279"/>
              <a:gd name="connsiteX637" fmla="*/ 914139 w 6298757"/>
              <a:gd name="connsiteY637" fmla="*/ 2800532 h 4869279"/>
              <a:gd name="connsiteX638" fmla="*/ 1073506 w 6298757"/>
              <a:gd name="connsiteY638" fmla="*/ 2847552 h 4869279"/>
              <a:gd name="connsiteX639" fmla="*/ 1097483 w 6298757"/>
              <a:gd name="connsiteY639" fmla="*/ 2854289 h 4869279"/>
              <a:gd name="connsiteX640" fmla="*/ 1079754 w 6298757"/>
              <a:gd name="connsiteY640" fmla="*/ 2846779 h 4869279"/>
              <a:gd name="connsiteX641" fmla="*/ 1032143 w 6298757"/>
              <a:gd name="connsiteY641" fmla="*/ 2826311 h 4869279"/>
              <a:gd name="connsiteX642" fmla="*/ 1032803 w 6298757"/>
              <a:gd name="connsiteY642" fmla="*/ 2825947 h 4869279"/>
              <a:gd name="connsiteX643" fmla="*/ 954883 w 6298757"/>
              <a:gd name="connsiteY643" fmla="*/ 2802475 h 4869279"/>
              <a:gd name="connsiteX644" fmla="*/ 788737 w 6298757"/>
              <a:gd name="connsiteY644" fmla="*/ 2746425 h 4869279"/>
              <a:gd name="connsiteX645" fmla="*/ 4731423 w 6298757"/>
              <a:gd name="connsiteY645" fmla="*/ 2722451 h 4869279"/>
              <a:gd name="connsiteX646" fmla="*/ 4744216 w 6298757"/>
              <a:gd name="connsiteY646" fmla="*/ 2728023 h 4869279"/>
              <a:gd name="connsiteX647" fmla="*/ 4731423 w 6298757"/>
              <a:gd name="connsiteY647" fmla="*/ 2722451 h 4869279"/>
              <a:gd name="connsiteX648" fmla="*/ 5042640 w 6298757"/>
              <a:gd name="connsiteY648" fmla="*/ 2720168 h 4869279"/>
              <a:gd name="connsiteX649" fmla="*/ 5048051 w 6298757"/>
              <a:gd name="connsiteY649" fmla="*/ 2721166 h 4869279"/>
              <a:gd name="connsiteX650" fmla="*/ 5052559 w 6298757"/>
              <a:gd name="connsiteY650" fmla="*/ 2722174 h 4869279"/>
              <a:gd name="connsiteX651" fmla="*/ 5064133 w 6298757"/>
              <a:gd name="connsiteY651" fmla="*/ 2726268 h 4869279"/>
              <a:gd name="connsiteX652" fmla="*/ 5042640 w 6298757"/>
              <a:gd name="connsiteY652" fmla="*/ 2720168 h 4869279"/>
              <a:gd name="connsiteX653" fmla="*/ 5782299 w 6298757"/>
              <a:gd name="connsiteY653" fmla="*/ 2707128 h 4869279"/>
              <a:gd name="connsiteX654" fmla="*/ 5808288 w 6298757"/>
              <a:gd name="connsiteY654" fmla="*/ 2714608 h 4869279"/>
              <a:gd name="connsiteX655" fmla="*/ 5827587 w 6298757"/>
              <a:gd name="connsiteY655" fmla="*/ 2720013 h 4869279"/>
              <a:gd name="connsiteX656" fmla="*/ 5848064 w 6298757"/>
              <a:gd name="connsiteY656" fmla="*/ 2728579 h 4869279"/>
              <a:gd name="connsiteX657" fmla="*/ 5868720 w 6298757"/>
              <a:gd name="connsiteY657" fmla="*/ 2741773 h 4869279"/>
              <a:gd name="connsiteX658" fmla="*/ 5793416 w 6298757"/>
              <a:gd name="connsiteY658" fmla="*/ 2711868 h 4869279"/>
              <a:gd name="connsiteX659" fmla="*/ 4314081 w 6298757"/>
              <a:gd name="connsiteY659" fmla="*/ 2699611 h 4869279"/>
              <a:gd name="connsiteX660" fmla="*/ 4317560 w 6298757"/>
              <a:gd name="connsiteY660" fmla="*/ 2704194 h 4869279"/>
              <a:gd name="connsiteX661" fmla="*/ 4319821 w 6298757"/>
              <a:gd name="connsiteY661" fmla="*/ 2700011 h 4869279"/>
              <a:gd name="connsiteX662" fmla="*/ 4314081 w 6298757"/>
              <a:gd name="connsiteY662" fmla="*/ 2699611 h 4869279"/>
              <a:gd name="connsiteX663" fmla="*/ 5774800 w 6298757"/>
              <a:gd name="connsiteY663" fmla="*/ 2686630 h 4869279"/>
              <a:gd name="connsiteX664" fmla="*/ 5776778 w 6298757"/>
              <a:gd name="connsiteY664" fmla="*/ 2687236 h 4869279"/>
              <a:gd name="connsiteX665" fmla="*/ 5888115 w 6298757"/>
              <a:gd name="connsiteY665" fmla="*/ 2723629 h 4869279"/>
              <a:gd name="connsiteX666" fmla="*/ 5902213 w 6298757"/>
              <a:gd name="connsiteY666" fmla="*/ 2729193 h 4869279"/>
              <a:gd name="connsiteX667" fmla="*/ 5909686 w 6298757"/>
              <a:gd name="connsiteY667" fmla="*/ 2733038 h 4869279"/>
              <a:gd name="connsiteX668" fmla="*/ 5902658 w 6298757"/>
              <a:gd name="connsiteY668" fmla="*/ 2733586 h 4869279"/>
              <a:gd name="connsiteX669" fmla="*/ 5882031 w 6298757"/>
              <a:gd name="connsiteY669" fmla="*/ 2729016 h 4869279"/>
              <a:gd name="connsiteX670" fmla="*/ 1196765 w 6298757"/>
              <a:gd name="connsiteY670" fmla="*/ 2659741 h 4869279"/>
              <a:gd name="connsiteX671" fmla="*/ 1210073 w 6298757"/>
              <a:gd name="connsiteY671" fmla="*/ 2666938 h 4869279"/>
              <a:gd name="connsiteX672" fmla="*/ 1196765 w 6298757"/>
              <a:gd name="connsiteY672" fmla="*/ 2659741 h 4869279"/>
              <a:gd name="connsiteX673" fmla="*/ 535338 w 6298757"/>
              <a:gd name="connsiteY673" fmla="*/ 2653236 h 4869279"/>
              <a:gd name="connsiteX674" fmla="*/ 660725 w 6298757"/>
              <a:gd name="connsiteY674" fmla="*/ 2700927 h 4869279"/>
              <a:gd name="connsiteX675" fmla="*/ 665125 w 6298757"/>
              <a:gd name="connsiteY675" fmla="*/ 2701659 h 4869279"/>
              <a:gd name="connsiteX676" fmla="*/ 670073 w 6298757"/>
              <a:gd name="connsiteY676" fmla="*/ 2700545 h 4869279"/>
              <a:gd name="connsiteX677" fmla="*/ 547662 w 6298757"/>
              <a:gd name="connsiteY677" fmla="*/ 2656958 h 4869279"/>
              <a:gd name="connsiteX678" fmla="*/ 6127234 w 6298757"/>
              <a:gd name="connsiteY678" fmla="*/ 2623010 h 4869279"/>
              <a:gd name="connsiteX679" fmla="*/ 6259629 w 6298757"/>
              <a:gd name="connsiteY679" fmla="*/ 2661541 h 4869279"/>
              <a:gd name="connsiteX680" fmla="*/ 6277389 w 6298757"/>
              <a:gd name="connsiteY680" fmla="*/ 2668774 h 4869279"/>
              <a:gd name="connsiteX681" fmla="*/ 6298757 w 6298757"/>
              <a:gd name="connsiteY681" fmla="*/ 2678005 h 4869279"/>
              <a:gd name="connsiteX682" fmla="*/ 6237200 w 6298757"/>
              <a:gd name="connsiteY682" fmla="*/ 2661946 h 4869279"/>
              <a:gd name="connsiteX683" fmla="*/ 6176758 w 6298757"/>
              <a:gd name="connsiteY683" fmla="*/ 2644964 h 4869279"/>
              <a:gd name="connsiteX684" fmla="*/ 6142473 w 6298757"/>
              <a:gd name="connsiteY684" fmla="*/ 2629507 h 4869279"/>
              <a:gd name="connsiteX685" fmla="*/ 1071723 w 6298757"/>
              <a:gd name="connsiteY685" fmla="*/ 2620851 h 4869279"/>
              <a:gd name="connsiteX686" fmla="*/ 1071191 w 6298757"/>
              <a:gd name="connsiteY686" fmla="*/ 2621587 h 4869279"/>
              <a:gd name="connsiteX687" fmla="*/ 1071427 w 6298757"/>
              <a:gd name="connsiteY687" fmla="*/ 2621260 h 4869279"/>
              <a:gd name="connsiteX688" fmla="*/ 1073321 w 6298757"/>
              <a:gd name="connsiteY688" fmla="*/ 2618642 h 4869279"/>
              <a:gd name="connsiteX689" fmla="*/ 1072611 w 6298757"/>
              <a:gd name="connsiteY689" fmla="*/ 2619624 h 4869279"/>
              <a:gd name="connsiteX690" fmla="*/ 1071723 w 6298757"/>
              <a:gd name="connsiteY690" fmla="*/ 2620851 h 4869279"/>
              <a:gd name="connsiteX691" fmla="*/ 1073321 w 6298757"/>
              <a:gd name="connsiteY691" fmla="*/ 2618642 h 4869279"/>
              <a:gd name="connsiteX692" fmla="*/ 1131737 w 6298757"/>
              <a:gd name="connsiteY692" fmla="*/ 2634902 h 4869279"/>
              <a:gd name="connsiteX693" fmla="*/ 1073321 w 6298757"/>
              <a:gd name="connsiteY693" fmla="*/ 2618642 h 4869279"/>
              <a:gd name="connsiteX694" fmla="*/ 5673065 w 6298757"/>
              <a:gd name="connsiteY694" fmla="*/ 2611390 h 4869279"/>
              <a:gd name="connsiteX695" fmla="*/ 5687740 w 6298757"/>
              <a:gd name="connsiteY695" fmla="*/ 2621403 h 4869279"/>
              <a:gd name="connsiteX696" fmla="*/ 5671973 w 6298757"/>
              <a:gd name="connsiteY696" fmla="*/ 2614537 h 4869279"/>
              <a:gd name="connsiteX697" fmla="*/ 5673065 w 6298757"/>
              <a:gd name="connsiteY697" fmla="*/ 2611390 h 4869279"/>
              <a:gd name="connsiteX698" fmla="*/ 4037120 w 6298757"/>
              <a:gd name="connsiteY698" fmla="*/ 2609366 h 4869279"/>
              <a:gd name="connsiteX699" fmla="*/ 4038919 w 6298757"/>
              <a:gd name="connsiteY699" fmla="*/ 2612578 h 4869279"/>
              <a:gd name="connsiteX700" fmla="*/ 4067647 w 6298757"/>
              <a:gd name="connsiteY700" fmla="*/ 2620627 h 4869279"/>
              <a:gd name="connsiteX701" fmla="*/ 4095341 w 6298757"/>
              <a:gd name="connsiteY701" fmla="*/ 2627649 h 4869279"/>
              <a:gd name="connsiteX702" fmla="*/ 4083111 w 6298757"/>
              <a:gd name="connsiteY702" fmla="*/ 2622593 h 4869279"/>
              <a:gd name="connsiteX703" fmla="*/ 4037120 w 6298757"/>
              <a:gd name="connsiteY703" fmla="*/ 2609366 h 4869279"/>
              <a:gd name="connsiteX704" fmla="*/ 994839 w 6298757"/>
              <a:gd name="connsiteY704" fmla="*/ 2593643 h 4869279"/>
              <a:gd name="connsiteX705" fmla="*/ 1007630 w 6298757"/>
              <a:gd name="connsiteY705" fmla="*/ 2599214 h 4869279"/>
              <a:gd name="connsiteX706" fmla="*/ 994839 w 6298757"/>
              <a:gd name="connsiteY706" fmla="*/ 2593643 h 4869279"/>
              <a:gd name="connsiteX707" fmla="*/ 4028824 w 6298757"/>
              <a:gd name="connsiteY707" fmla="*/ 2592008 h 4869279"/>
              <a:gd name="connsiteX708" fmla="*/ 4024855 w 6298757"/>
              <a:gd name="connsiteY708" fmla="*/ 2592084 h 4869279"/>
              <a:gd name="connsiteX709" fmla="*/ 4140894 w 6298757"/>
              <a:gd name="connsiteY709" fmla="*/ 2634452 h 4869279"/>
              <a:gd name="connsiteX710" fmla="*/ 4258130 w 6298757"/>
              <a:gd name="connsiteY710" fmla="*/ 2677051 h 4869279"/>
              <a:gd name="connsiteX711" fmla="*/ 4047442 w 6298757"/>
              <a:gd name="connsiteY711" fmla="*/ 2596814 h 4869279"/>
              <a:gd name="connsiteX712" fmla="*/ 4036540 w 6298757"/>
              <a:gd name="connsiteY712" fmla="*/ 2593725 h 4869279"/>
              <a:gd name="connsiteX713" fmla="*/ 4031551 w 6298757"/>
              <a:gd name="connsiteY713" fmla="*/ 2592615 h 4869279"/>
              <a:gd name="connsiteX714" fmla="*/ 4032839 w 6298757"/>
              <a:gd name="connsiteY714" fmla="*/ 2593112 h 4869279"/>
              <a:gd name="connsiteX715" fmla="*/ 4030360 w 6298757"/>
              <a:gd name="connsiteY715" fmla="*/ 2592350 h 4869279"/>
              <a:gd name="connsiteX716" fmla="*/ 5744417 w 6298757"/>
              <a:gd name="connsiteY716" fmla="*/ 2591709 h 4869279"/>
              <a:gd name="connsiteX717" fmla="*/ 5852395 w 6298757"/>
              <a:gd name="connsiteY717" fmla="*/ 2626919 h 4869279"/>
              <a:gd name="connsiteX718" fmla="*/ 5972080 w 6298757"/>
              <a:gd name="connsiteY718" fmla="*/ 2659882 h 4869279"/>
              <a:gd name="connsiteX719" fmla="*/ 6009937 w 6298757"/>
              <a:gd name="connsiteY719" fmla="*/ 2672045 h 4869279"/>
              <a:gd name="connsiteX720" fmla="*/ 6015044 w 6298757"/>
              <a:gd name="connsiteY720" fmla="*/ 2674368 h 4869279"/>
              <a:gd name="connsiteX721" fmla="*/ 6025484 w 6298757"/>
              <a:gd name="connsiteY721" fmla="*/ 2679788 h 4869279"/>
              <a:gd name="connsiteX722" fmla="*/ 5926182 w 6298757"/>
              <a:gd name="connsiteY722" fmla="*/ 2653256 h 4869279"/>
              <a:gd name="connsiteX723" fmla="*/ 5850157 w 6298757"/>
              <a:gd name="connsiteY723" fmla="*/ 2631720 h 4869279"/>
              <a:gd name="connsiteX724" fmla="*/ 5839360 w 6298757"/>
              <a:gd name="connsiteY724" fmla="*/ 2628858 h 4869279"/>
              <a:gd name="connsiteX725" fmla="*/ 3974499 w 6298757"/>
              <a:gd name="connsiteY725" fmla="*/ 2570615 h 4869279"/>
              <a:gd name="connsiteX726" fmla="*/ 4011662 w 6298757"/>
              <a:gd name="connsiteY726" fmla="*/ 2584945 h 4869279"/>
              <a:gd name="connsiteX727" fmla="*/ 4006998 w 6298757"/>
              <a:gd name="connsiteY727" fmla="*/ 2582397 h 4869279"/>
              <a:gd name="connsiteX728" fmla="*/ 3996281 w 6298757"/>
              <a:gd name="connsiteY728" fmla="*/ 2578089 h 4869279"/>
              <a:gd name="connsiteX729" fmla="*/ 3975144 w 6298757"/>
              <a:gd name="connsiteY729" fmla="*/ 2570805 h 4869279"/>
              <a:gd name="connsiteX730" fmla="*/ 3940643 w 6298757"/>
              <a:gd name="connsiteY730" fmla="*/ 2562061 h 4869279"/>
              <a:gd name="connsiteX731" fmla="*/ 3941428 w 6298757"/>
              <a:gd name="connsiteY731" fmla="*/ 2565271 h 4869279"/>
              <a:gd name="connsiteX732" fmla="*/ 4011178 w 6298757"/>
              <a:gd name="connsiteY732" fmla="*/ 2586311 h 4869279"/>
              <a:gd name="connsiteX733" fmla="*/ 4011368 w 6298757"/>
              <a:gd name="connsiteY733" fmla="*/ 2586192 h 4869279"/>
              <a:gd name="connsiteX734" fmla="*/ 3972079 w 6298757"/>
              <a:gd name="connsiteY734" fmla="*/ 2572775 h 4869279"/>
              <a:gd name="connsiteX735" fmla="*/ 5018731 w 6298757"/>
              <a:gd name="connsiteY735" fmla="*/ 2540660 h 4869279"/>
              <a:gd name="connsiteX736" fmla="*/ 5023823 w 6298757"/>
              <a:gd name="connsiteY736" fmla="*/ 2542098 h 4869279"/>
              <a:gd name="connsiteX737" fmla="*/ 5045999 w 6298757"/>
              <a:gd name="connsiteY737" fmla="*/ 2551292 h 4869279"/>
              <a:gd name="connsiteX738" fmla="*/ 861568 w 6298757"/>
              <a:gd name="connsiteY738" fmla="*/ 2514708 h 4869279"/>
              <a:gd name="connsiteX739" fmla="*/ 867848 w 6298757"/>
              <a:gd name="connsiteY739" fmla="*/ 2517079 h 4869279"/>
              <a:gd name="connsiteX740" fmla="*/ 861452 w 6298757"/>
              <a:gd name="connsiteY740" fmla="*/ 2515650 h 4869279"/>
              <a:gd name="connsiteX741" fmla="*/ 528564 w 6298757"/>
              <a:gd name="connsiteY741" fmla="*/ 2513299 h 4869279"/>
              <a:gd name="connsiteX742" fmla="*/ 541356 w 6298757"/>
              <a:gd name="connsiteY742" fmla="*/ 2518870 h 4869279"/>
              <a:gd name="connsiteX743" fmla="*/ 528564 w 6298757"/>
              <a:gd name="connsiteY743" fmla="*/ 2513299 h 4869279"/>
              <a:gd name="connsiteX744" fmla="*/ 849697 w 6298757"/>
              <a:gd name="connsiteY744" fmla="*/ 2513022 h 4869279"/>
              <a:gd name="connsiteX745" fmla="*/ 861452 w 6298757"/>
              <a:gd name="connsiteY745" fmla="*/ 2515650 h 4869279"/>
              <a:gd name="connsiteX746" fmla="*/ 861274 w 6298757"/>
              <a:gd name="connsiteY746" fmla="*/ 2517116 h 4869279"/>
              <a:gd name="connsiteX747" fmla="*/ 3729725 w 6298757"/>
              <a:gd name="connsiteY747" fmla="*/ 2501276 h 4869279"/>
              <a:gd name="connsiteX748" fmla="*/ 3727763 w 6298757"/>
              <a:gd name="connsiteY748" fmla="*/ 2501744 h 4869279"/>
              <a:gd name="connsiteX749" fmla="*/ 3816711 w 6298757"/>
              <a:gd name="connsiteY749" fmla="*/ 2536506 h 4869279"/>
              <a:gd name="connsiteX750" fmla="*/ 3895040 w 6298757"/>
              <a:gd name="connsiteY750" fmla="*/ 2558068 h 4869279"/>
              <a:gd name="connsiteX751" fmla="*/ 3909395 w 6298757"/>
              <a:gd name="connsiteY751" fmla="*/ 2563335 h 4869279"/>
              <a:gd name="connsiteX752" fmla="*/ 3906155 w 6298757"/>
              <a:gd name="connsiteY752" fmla="*/ 2560570 h 4869279"/>
              <a:gd name="connsiteX753" fmla="*/ 3903384 w 6298757"/>
              <a:gd name="connsiteY753" fmla="*/ 2559462 h 4869279"/>
              <a:gd name="connsiteX754" fmla="*/ 3895040 w 6298757"/>
              <a:gd name="connsiteY754" fmla="*/ 2558068 h 4869279"/>
              <a:gd name="connsiteX755" fmla="*/ 3743952 w 6298757"/>
              <a:gd name="connsiteY755" fmla="*/ 2504651 h 4869279"/>
              <a:gd name="connsiteX756" fmla="*/ 3729725 w 6298757"/>
              <a:gd name="connsiteY756" fmla="*/ 2501276 h 4869279"/>
              <a:gd name="connsiteX757" fmla="*/ 5731611 w 6298757"/>
              <a:gd name="connsiteY757" fmla="*/ 2498728 h 4869279"/>
              <a:gd name="connsiteX758" fmla="*/ 5764898 w 6298757"/>
              <a:gd name="connsiteY758" fmla="*/ 2508129 h 4869279"/>
              <a:gd name="connsiteX759" fmla="*/ 5931041 w 6298757"/>
              <a:gd name="connsiteY759" fmla="*/ 2564179 h 4869279"/>
              <a:gd name="connsiteX760" fmla="*/ 6008963 w 6298757"/>
              <a:gd name="connsiteY760" fmla="*/ 2587651 h 4869279"/>
              <a:gd name="connsiteX761" fmla="*/ 6008304 w 6298757"/>
              <a:gd name="connsiteY761" fmla="*/ 2588016 h 4869279"/>
              <a:gd name="connsiteX762" fmla="*/ 6055913 w 6298757"/>
              <a:gd name="connsiteY762" fmla="*/ 2608483 h 4869279"/>
              <a:gd name="connsiteX763" fmla="*/ 6073642 w 6298757"/>
              <a:gd name="connsiteY763" fmla="*/ 2615993 h 4869279"/>
              <a:gd name="connsiteX764" fmla="*/ 6049666 w 6298757"/>
              <a:gd name="connsiteY764" fmla="*/ 2609256 h 4869279"/>
              <a:gd name="connsiteX765" fmla="*/ 5890298 w 6298757"/>
              <a:gd name="connsiteY765" fmla="*/ 2562236 h 4869279"/>
              <a:gd name="connsiteX766" fmla="*/ 5821628 w 6298757"/>
              <a:gd name="connsiteY766" fmla="*/ 2533652 h 4869279"/>
              <a:gd name="connsiteX767" fmla="*/ 3744209 w 6298757"/>
              <a:gd name="connsiteY767" fmla="*/ 2495401 h 4869279"/>
              <a:gd name="connsiteX768" fmla="*/ 3747083 w 6298757"/>
              <a:gd name="connsiteY768" fmla="*/ 2498859 h 4869279"/>
              <a:gd name="connsiteX769" fmla="*/ 3837677 w 6298757"/>
              <a:gd name="connsiteY769" fmla="*/ 2529548 h 4869279"/>
              <a:gd name="connsiteX770" fmla="*/ 3909373 w 6298757"/>
              <a:gd name="connsiteY770" fmla="*/ 2551825 h 4869279"/>
              <a:gd name="connsiteX771" fmla="*/ 3910424 w 6298757"/>
              <a:gd name="connsiteY771" fmla="*/ 2552012 h 4869279"/>
              <a:gd name="connsiteX772" fmla="*/ 3855030 w 6298757"/>
              <a:gd name="connsiteY772" fmla="*/ 2530664 h 4869279"/>
              <a:gd name="connsiteX773" fmla="*/ 3785062 w 6298757"/>
              <a:gd name="connsiteY773" fmla="*/ 2504834 h 4869279"/>
              <a:gd name="connsiteX774" fmla="*/ 3776793 w 6298757"/>
              <a:gd name="connsiteY774" fmla="*/ 2502223 h 4869279"/>
              <a:gd name="connsiteX775" fmla="*/ 3744209 w 6298757"/>
              <a:gd name="connsiteY775" fmla="*/ 2495401 h 4869279"/>
              <a:gd name="connsiteX776" fmla="*/ 4837478 w 6298757"/>
              <a:gd name="connsiteY776" fmla="*/ 2436577 h 4869279"/>
              <a:gd name="connsiteX777" fmla="*/ 4834046 w 6298757"/>
              <a:gd name="connsiteY777" fmla="*/ 2437424 h 4869279"/>
              <a:gd name="connsiteX778" fmla="*/ 4832979 w 6298757"/>
              <a:gd name="connsiteY778" fmla="*/ 2438705 h 4869279"/>
              <a:gd name="connsiteX779" fmla="*/ 4835219 w 6298757"/>
              <a:gd name="connsiteY779" fmla="*/ 2440760 h 4869279"/>
              <a:gd name="connsiteX780" fmla="*/ 4837478 w 6298757"/>
              <a:gd name="connsiteY780" fmla="*/ 2436577 h 4869279"/>
              <a:gd name="connsiteX781" fmla="*/ 5855193 w 6298757"/>
              <a:gd name="connsiteY781" fmla="*/ 2424735 h 4869279"/>
              <a:gd name="connsiteX782" fmla="*/ 5889374 w 6298757"/>
              <a:gd name="connsiteY782" fmla="*/ 2431467 h 4869279"/>
              <a:gd name="connsiteX783" fmla="*/ 5902589 w 6298757"/>
              <a:gd name="connsiteY783" fmla="*/ 2436814 h 4869279"/>
              <a:gd name="connsiteX784" fmla="*/ 5855193 w 6298757"/>
              <a:gd name="connsiteY784" fmla="*/ 2424735 h 4869279"/>
              <a:gd name="connsiteX785" fmla="*/ 5511499 w 6298757"/>
              <a:gd name="connsiteY785" fmla="*/ 2414940 h 4869279"/>
              <a:gd name="connsiteX786" fmla="*/ 5523822 w 6298757"/>
              <a:gd name="connsiteY786" fmla="*/ 2418662 h 4869279"/>
              <a:gd name="connsiteX787" fmla="*/ 5646233 w 6298757"/>
              <a:gd name="connsiteY787" fmla="*/ 2462249 h 4869279"/>
              <a:gd name="connsiteX788" fmla="*/ 5641284 w 6298757"/>
              <a:gd name="connsiteY788" fmla="*/ 2463363 h 4869279"/>
              <a:gd name="connsiteX789" fmla="*/ 5636886 w 6298757"/>
              <a:gd name="connsiteY789" fmla="*/ 2462631 h 4869279"/>
              <a:gd name="connsiteX790" fmla="*/ 430391 w 6298757"/>
              <a:gd name="connsiteY790" fmla="*/ 2409479 h 4869279"/>
              <a:gd name="connsiteX791" fmla="*/ 470443 w 6298757"/>
              <a:gd name="connsiteY791" fmla="*/ 2422586 h 4869279"/>
              <a:gd name="connsiteX792" fmla="*/ 481825 w 6298757"/>
              <a:gd name="connsiteY792" fmla="*/ 2426737 h 4869279"/>
              <a:gd name="connsiteX793" fmla="*/ 456874 w 6298757"/>
              <a:gd name="connsiteY793" fmla="*/ 2418736 h 4869279"/>
              <a:gd name="connsiteX794" fmla="*/ 4753937 w 6298757"/>
              <a:gd name="connsiteY794" fmla="*/ 2409474 h 4869279"/>
              <a:gd name="connsiteX795" fmla="*/ 4766548 w 6298757"/>
              <a:gd name="connsiteY795" fmla="*/ 2416027 h 4869279"/>
              <a:gd name="connsiteX796" fmla="*/ 4769688 w 6298757"/>
              <a:gd name="connsiteY796" fmla="*/ 2417058 h 4869279"/>
              <a:gd name="connsiteX797" fmla="*/ 4773691 w 6298757"/>
              <a:gd name="connsiteY797" fmla="*/ 2417675 h 4869279"/>
              <a:gd name="connsiteX798" fmla="*/ 4777318 w 6298757"/>
              <a:gd name="connsiteY798" fmla="*/ 2419560 h 4869279"/>
              <a:gd name="connsiteX799" fmla="*/ 4801386 w 6298757"/>
              <a:gd name="connsiteY799" fmla="*/ 2427457 h 4869279"/>
              <a:gd name="connsiteX800" fmla="*/ 4568805 w 6298757"/>
              <a:gd name="connsiteY800" fmla="*/ 2408504 h 4869279"/>
              <a:gd name="connsiteX801" fmla="*/ 4585050 w 6298757"/>
              <a:gd name="connsiteY801" fmla="*/ 2413691 h 4869279"/>
              <a:gd name="connsiteX802" fmla="*/ 4601235 w 6298757"/>
              <a:gd name="connsiteY802" fmla="*/ 2421828 h 4869279"/>
              <a:gd name="connsiteX803" fmla="*/ 4573377 w 6298757"/>
              <a:gd name="connsiteY803" fmla="*/ 2412172 h 4869279"/>
              <a:gd name="connsiteX804" fmla="*/ 4568805 w 6298757"/>
              <a:gd name="connsiteY804" fmla="*/ 2408504 h 4869279"/>
              <a:gd name="connsiteX805" fmla="*/ 4703606 w 6298757"/>
              <a:gd name="connsiteY805" fmla="*/ 2395378 h 4869279"/>
              <a:gd name="connsiteX806" fmla="*/ 4753482 w 6298757"/>
              <a:gd name="connsiteY806" fmla="*/ 2411741 h 4869279"/>
              <a:gd name="connsiteX807" fmla="*/ 4747541 w 6298757"/>
              <a:gd name="connsiteY807" fmla="*/ 2408213 h 4869279"/>
              <a:gd name="connsiteX808" fmla="*/ 4752724 w 6298757"/>
              <a:gd name="connsiteY808" fmla="*/ 2409014 h 4869279"/>
              <a:gd name="connsiteX809" fmla="*/ 4748671 w 6298757"/>
              <a:gd name="connsiteY809" fmla="*/ 2407478 h 4869279"/>
              <a:gd name="connsiteX810" fmla="*/ 4741793 w 6298757"/>
              <a:gd name="connsiteY810" fmla="*/ 2405631 h 4869279"/>
              <a:gd name="connsiteX811" fmla="*/ 4747541 w 6298757"/>
              <a:gd name="connsiteY811" fmla="*/ 2408213 h 4869279"/>
              <a:gd name="connsiteX812" fmla="*/ 4722396 w 6298757"/>
              <a:gd name="connsiteY812" fmla="*/ 2400423 h 4869279"/>
              <a:gd name="connsiteX813" fmla="*/ 379340 w 6298757"/>
              <a:gd name="connsiteY813" fmla="*/ 2392878 h 4869279"/>
              <a:gd name="connsiteX814" fmla="*/ 382943 w 6298757"/>
              <a:gd name="connsiteY814" fmla="*/ 2393996 h 4869279"/>
              <a:gd name="connsiteX815" fmla="*/ 384042 w 6298757"/>
              <a:gd name="connsiteY815" fmla="*/ 2394656 h 4869279"/>
              <a:gd name="connsiteX816" fmla="*/ 4449456 w 6298757"/>
              <a:gd name="connsiteY816" fmla="*/ 2364762 h 4869279"/>
              <a:gd name="connsiteX817" fmla="*/ 4459426 w 6298757"/>
              <a:gd name="connsiteY817" fmla="*/ 2365944 h 4869279"/>
              <a:gd name="connsiteX818" fmla="*/ 4449456 w 6298757"/>
              <a:gd name="connsiteY818" fmla="*/ 2364762 h 4869279"/>
              <a:gd name="connsiteX819" fmla="*/ 5970999 w 6298757"/>
              <a:gd name="connsiteY819" fmla="*/ 2355347 h 4869279"/>
              <a:gd name="connsiteX820" fmla="*/ 5983790 w 6298757"/>
              <a:gd name="connsiteY820" fmla="*/ 2360918 h 4869279"/>
              <a:gd name="connsiteX821" fmla="*/ 5970999 w 6298757"/>
              <a:gd name="connsiteY821" fmla="*/ 2355347 h 4869279"/>
              <a:gd name="connsiteX822" fmla="*/ 4783296 w 6298757"/>
              <a:gd name="connsiteY822" fmla="*/ 2353228 h 4869279"/>
              <a:gd name="connsiteX823" fmla="*/ 4981523 w 6298757"/>
              <a:gd name="connsiteY823" fmla="*/ 2427145 h 4869279"/>
              <a:gd name="connsiteX824" fmla="*/ 5023410 w 6298757"/>
              <a:gd name="connsiteY824" fmla="*/ 2436638 h 4869279"/>
              <a:gd name="connsiteX825" fmla="*/ 5005328 w 6298757"/>
              <a:gd name="connsiteY825" fmla="*/ 2429621 h 4869279"/>
              <a:gd name="connsiteX826" fmla="*/ 4783296 w 6298757"/>
              <a:gd name="connsiteY826" fmla="*/ 2353228 h 4869279"/>
              <a:gd name="connsiteX827" fmla="*/ 5389620 w 6298757"/>
              <a:gd name="connsiteY827" fmla="*/ 2347596 h 4869279"/>
              <a:gd name="connsiteX828" fmla="*/ 5388190 w 6298757"/>
              <a:gd name="connsiteY828" fmla="*/ 2349574 h 4869279"/>
              <a:gd name="connsiteX829" fmla="*/ 5387523 w 6298757"/>
              <a:gd name="connsiteY829" fmla="*/ 2350495 h 4869279"/>
              <a:gd name="connsiteX830" fmla="*/ 5387491 w 6298757"/>
              <a:gd name="connsiteY830" fmla="*/ 2350541 h 4869279"/>
              <a:gd name="connsiteX831" fmla="*/ 5388190 w 6298757"/>
              <a:gd name="connsiteY831" fmla="*/ 2349574 h 4869279"/>
              <a:gd name="connsiteX832" fmla="*/ 5388290 w 6298757"/>
              <a:gd name="connsiteY832" fmla="*/ 2349437 h 4869279"/>
              <a:gd name="connsiteX833" fmla="*/ 5389620 w 6298757"/>
              <a:gd name="connsiteY833" fmla="*/ 2347596 h 4869279"/>
              <a:gd name="connsiteX834" fmla="*/ 5284734 w 6298757"/>
              <a:gd name="connsiteY834" fmla="*/ 2340782 h 4869279"/>
              <a:gd name="connsiteX835" fmla="*/ 5283669 w 6298757"/>
              <a:gd name="connsiteY835" fmla="*/ 2341571 h 4869279"/>
              <a:gd name="connsiteX836" fmla="*/ 5288967 w 6298757"/>
              <a:gd name="connsiteY836" fmla="*/ 2345567 h 4869279"/>
              <a:gd name="connsiteX837" fmla="*/ 5302301 w 6298757"/>
              <a:gd name="connsiteY837" fmla="*/ 2350281 h 4869279"/>
              <a:gd name="connsiteX838" fmla="*/ 5304232 w 6298757"/>
              <a:gd name="connsiteY838" fmla="*/ 2348168 h 4869279"/>
              <a:gd name="connsiteX839" fmla="*/ 5293473 w 6298757"/>
              <a:gd name="connsiteY839" fmla="*/ 2343535 h 4869279"/>
              <a:gd name="connsiteX840" fmla="*/ 5284734 w 6298757"/>
              <a:gd name="connsiteY840" fmla="*/ 2340782 h 4869279"/>
              <a:gd name="connsiteX841" fmla="*/ 815869 w 6298757"/>
              <a:gd name="connsiteY841" fmla="*/ 2331508 h 4869279"/>
              <a:gd name="connsiteX842" fmla="*/ 843138 w 6298757"/>
              <a:gd name="connsiteY842" fmla="*/ 2342140 h 4869279"/>
              <a:gd name="connsiteX843" fmla="*/ 820964 w 6298757"/>
              <a:gd name="connsiteY843" fmla="*/ 2332947 h 4869279"/>
              <a:gd name="connsiteX844" fmla="*/ 4699869 w 6298757"/>
              <a:gd name="connsiteY844" fmla="*/ 2326416 h 4869279"/>
              <a:gd name="connsiteX845" fmla="*/ 4749272 w 6298757"/>
              <a:gd name="connsiteY845" fmla="*/ 2342732 h 4869279"/>
              <a:gd name="connsiteX846" fmla="*/ 4735536 w 6298757"/>
              <a:gd name="connsiteY846" fmla="*/ 2336169 h 4869279"/>
              <a:gd name="connsiteX847" fmla="*/ 4723116 w 6298757"/>
              <a:gd name="connsiteY847" fmla="*/ 2331760 h 4869279"/>
              <a:gd name="connsiteX848" fmla="*/ 4699869 w 6298757"/>
              <a:gd name="connsiteY848" fmla="*/ 2326416 h 4869279"/>
              <a:gd name="connsiteX849" fmla="*/ 4366460 w 6298757"/>
              <a:gd name="connsiteY849" fmla="*/ 2310273 h 4869279"/>
              <a:gd name="connsiteX850" fmla="*/ 4381077 w 6298757"/>
              <a:gd name="connsiteY850" fmla="*/ 2314745 h 4869279"/>
              <a:gd name="connsiteX851" fmla="*/ 4400292 w 6298757"/>
              <a:gd name="connsiteY851" fmla="*/ 2323576 h 4869279"/>
              <a:gd name="connsiteX852" fmla="*/ 4366460 w 6298757"/>
              <a:gd name="connsiteY852" fmla="*/ 2310273 h 4869279"/>
              <a:gd name="connsiteX853" fmla="*/ 5504724 w 6298757"/>
              <a:gd name="connsiteY853" fmla="*/ 2275005 h 4869279"/>
              <a:gd name="connsiteX854" fmla="*/ 5517515 w 6298757"/>
              <a:gd name="connsiteY854" fmla="*/ 2280574 h 4869279"/>
              <a:gd name="connsiteX855" fmla="*/ 5504724 w 6298757"/>
              <a:gd name="connsiteY855" fmla="*/ 2275005 h 4869279"/>
              <a:gd name="connsiteX856" fmla="*/ 5815940 w 6298757"/>
              <a:gd name="connsiteY856" fmla="*/ 2272721 h 4869279"/>
              <a:gd name="connsiteX857" fmla="*/ 5821352 w 6298757"/>
              <a:gd name="connsiteY857" fmla="*/ 2273719 h 4869279"/>
              <a:gd name="connsiteX858" fmla="*/ 5825858 w 6298757"/>
              <a:gd name="connsiteY858" fmla="*/ 2274726 h 4869279"/>
              <a:gd name="connsiteX859" fmla="*/ 5837434 w 6298757"/>
              <a:gd name="connsiteY859" fmla="*/ 2278820 h 4869279"/>
              <a:gd name="connsiteX860" fmla="*/ 5815940 w 6298757"/>
              <a:gd name="connsiteY860" fmla="*/ 2272721 h 4869279"/>
              <a:gd name="connsiteX861" fmla="*/ 4368574 w 6298757"/>
              <a:gd name="connsiteY861" fmla="*/ 2259858 h 4869279"/>
              <a:gd name="connsiteX862" fmla="*/ 4377912 w 6298757"/>
              <a:gd name="connsiteY862" fmla="*/ 2266758 h 4869279"/>
              <a:gd name="connsiteX863" fmla="*/ 4400170 w 6298757"/>
              <a:gd name="connsiteY863" fmla="*/ 2277496 h 4869279"/>
              <a:gd name="connsiteX864" fmla="*/ 4485469 w 6298757"/>
              <a:gd name="connsiteY864" fmla="*/ 2305293 h 4869279"/>
              <a:gd name="connsiteX865" fmla="*/ 4449739 w 6298757"/>
              <a:gd name="connsiteY865" fmla="*/ 2290854 h 4869279"/>
              <a:gd name="connsiteX866" fmla="*/ 5087382 w 6298757"/>
              <a:gd name="connsiteY866" fmla="*/ 2252163 h 4869279"/>
              <a:gd name="connsiteX867" fmla="*/ 5090860 w 6298757"/>
              <a:gd name="connsiteY867" fmla="*/ 2256746 h 4869279"/>
              <a:gd name="connsiteX868" fmla="*/ 5093120 w 6298757"/>
              <a:gd name="connsiteY868" fmla="*/ 2252564 h 4869279"/>
              <a:gd name="connsiteX869" fmla="*/ 5087382 w 6298757"/>
              <a:gd name="connsiteY869" fmla="*/ 2252163 h 4869279"/>
              <a:gd name="connsiteX870" fmla="*/ 250128 w 6298757"/>
              <a:gd name="connsiteY870" fmla="*/ 2245800 h 4869279"/>
              <a:gd name="connsiteX871" fmla="*/ 300516 w 6298757"/>
              <a:gd name="connsiteY871" fmla="*/ 2262398 h 4869279"/>
              <a:gd name="connsiteX872" fmla="*/ 362198 w 6298757"/>
              <a:gd name="connsiteY872" fmla="*/ 2281682 h 4869279"/>
              <a:gd name="connsiteX873" fmla="*/ 381742 w 6298757"/>
              <a:gd name="connsiteY873" fmla="*/ 2286861 h 4869279"/>
              <a:gd name="connsiteX874" fmla="*/ 394903 w 6298757"/>
              <a:gd name="connsiteY874" fmla="*/ 2292062 h 4869279"/>
              <a:gd name="connsiteX875" fmla="*/ 341182 w 6298757"/>
              <a:gd name="connsiteY875" fmla="*/ 2275882 h 4869279"/>
              <a:gd name="connsiteX876" fmla="*/ 276423 w 6298757"/>
              <a:gd name="connsiteY876" fmla="*/ 2256294 h 4869279"/>
              <a:gd name="connsiteX877" fmla="*/ 4319770 w 6298757"/>
              <a:gd name="connsiteY877" fmla="*/ 2242993 h 4869279"/>
              <a:gd name="connsiteX878" fmla="*/ 4341986 w 6298757"/>
              <a:gd name="connsiteY878" fmla="*/ 2252134 h 4869279"/>
              <a:gd name="connsiteX879" fmla="*/ 4346486 w 6298757"/>
              <a:gd name="connsiteY879" fmla="*/ 2251996 h 4869279"/>
              <a:gd name="connsiteX880" fmla="*/ 4343002 w 6298757"/>
              <a:gd name="connsiteY880" fmla="*/ 2249251 h 4869279"/>
              <a:gd name="connsiteX881" fmla="*/ 4326840 w 6298757"/>
              <a:gd name="connsiteY881" fmla="*/ 2244781 h 4869279"/>
              <a:gd name="connsiteX882" fmla="*/ 4106227 w 6298757"/>
              <a:gd name="connsiteY882" fmla="*/ 2213350 h 4869279"/>
              <a:gd name="connsiteX883" fmla="*/ 4164706 w 6298757"/>
              <a:gd name="connsiteY883" fmla="*/ 2232505 h 4869279"/>
              <a:gd name="connsiteX884" fmla="*/ 4148605 w 6298757"/>
              <a:gd name="connsiteY884" fmla="*/ 2226159 h 4869279"/>
              <a:gd name="connsiteX885" fmla="*/ 4119793 w 6298757"/>
              <a:gd name="connsiteY885" fmla="*/ 2217338 h 4869279"/>
              <a:gd name="connsiteX886" fmla="*/ 365945 w 6298757"/>
              <a:gd name="connsiteY886" fmla="*/ 2199353 h 4869279"/>
              <a:gd name="connsiteX887" fmla="*/ 370516 w 6298757"/>
              <a:gd name="connsiteY887" fmla="*/ 2203019 h 4869279"/>
              <a:gd name="connsiteX888" fmla="*/ 398375 w 6298757"/>
              <a:gd name="connsiteY888" fmla="*/ 2212677 h 4869279"/>
              <a:gd name="connsiteX889" fmla="*/ 382191 w 6298757"/>
              <a:gd name="connsiteY889" fmla="*/ 2204540 h 4869279"/>
              <a:gd name="connsiteX890" fmla="*/ 365945 w 6298757"/>
              <a:gd name="connsiteY890" fmla="*/ 2199353 h 4869279"/>
              <a:gd name="connsiteX891" fmla="*/ 669062 w 6298757"/>
              <a:gd name="connsiteY891" fmla="*/ 2197504 h 4869279"/>
              <a:gd name="connsiteX892" fmla="*/ 684301 w 6298757"/>
              <a:gd name="connsiteY892" fmla="*/ 2203999 h 4869279"/>
              <a:gd name="connsiteX893" fmla="*/ 718586 w 6298757"/>
              <a:gd name="connsiteY893" fmla="*/ 2219457 h 4869279"/>
              <a:gd name="connsiteX894" fmla="*/ 779029 w 6298757"/>
              <a:gd name="connsiteY894" fmla="*/ 2236440 h 4869279"/>
              <a:gd name="connsiteX895" fmla="*/ 840585 w 6298757"/>
              <a:gd name="connsiteY895" fmla="*/ 2252498 h 4869279"/>
              <a:gd name="connsiteX896" fmla="*/ 819217 w 6298757"/>
              <a:gd name="connsiteY896" fmla="*/ 2243267 h 4869279"/>
              <a:gd name="connsiteX897" fmla="*/ 801456 w 6298757"/>
              <a:gd name="connsiteY897" fmla="*/ 2236035 h 4869279"/>
              <a:gd name="connsiteX898" fmla="*/ 5406553 w 6298757"/>
              <a:gd name="connsiteY898" fmla="*/ 2171183 h 4869279"/>
              <a:gd name="connsiteX899" fmla="*/ 5433035 w 6298757"/>
              <a:gd name="connsiteY899" fmla="*/ 2180440 h 4869279"/>
              <a:gd name="connsiteX900" fmla="*/ 5457987 w 6298757"/>
              <a:gd name="connsiteY900" fmla="*/ 2188442 h 4869279"/>
              <a:gd name="connsiteX901" fmla="*/ 5446602 w 6298757"/>
              <a:gd name="connsiteY901" fmla="*/ 2184290 h 4869279"/>
              <a:gd name="connsiteX902" fmla="*/ 4810419 w 6298757"/>
              <a:gd name="connsiteY902" fmla="*/ 2161918 h 4869279"/>
              <a:gd name="connsiteX903" fmla="*/ 4812218 w 6298757"/>
              <a:gd name="connsiteY903" fmla="*/ 2165131 h 4869279"/>
              <a:gd name="connsiteX904" fmla="*/ 4840948 w 6298757"/>
              <a:gd name="connsiteY904" fmla="*/ 2173180 h 4869279"/>
              <a:gd name="connsiteX905" fmla="*/ 4868642 w 6298757"/>
              <a:gd name="connsiteY905" fmla="*/ 2180201 h 4869279"/>
              <a:gd name="connsiteX906" fmla="*/ 4856412 w 6298757"/>
              <a:gd name="connsiteY906" fmla="*/ 2175146 h 4869279"/>
              <a:gd name="connsiteX907" fmla="*/ 4810419 w 6298757"/>
              <a:gd name="connsiteY907" fmla="*/ 2161918 h 4869279"/>
              <a:gd name="connsiteX908" fmla="*/ 5366675 w 6298757"/>
              <a:gd name="connsiteY908" fmla="*/ 2161341 h 4869279"/>
              <a:gd name="connsiteX909" fmla="*/ 5373514 w 6298757"/>
              <a:gd name="connsiteY909" fmla="*/ 2163558 h 4869279"/>
              <a:gd name="connsiteX910" fmla="*/ 5368378 w 6298757"/>
              <a:gd name="connsiteY910" fmla="*/ 2162652 h 4869279"/>
              <a:gd name="connsiteX911" fmla="*/ 246597 w 6298757"/>
              <a:gd name="connsiteY911" fmla="*/ 2155611 h 4869279"/>
              <a:gd name="connsiteX912" fmla="*/ 256566 w 6298757"/>
              <a:gd name="connsiteY912" fmla="*/ 2156792 h 4869279"/>
              <a:gd name="connsiteX913" fmla="*/ 246597 w 6298757"/>
              <a:gd name="connsiteY913" fmla="*/ 2155611 h 4869279"/>
              <a:gd name="connsiteX914" fmla="*/ 4798154 w 6298757"/>
              <a:gd name="connsiteY914" fmla="*/ 2144637 h 4869279"/>
              <a:gd name="connsiteX915" fmla="*/ 4914194 w 6298757"/>
              <a:gd name="connsiteY915" fmla="*/ 2187005 h 4869279"/>
              <a:gd name="connsiteX916" fmla="*/ 5031430 w 6298757"/>
              <a:gd name="connsiteY916" fmla="*/ 2229604 h 4869279"/>
              <a:gd name="connsiteX917" fmla="*/ 4820741 w 6298757"/>
              <a:gd name="connsiteY917" fmla="*/ 2149366 h 4869279"/>
              <a:gd name="connsiteX918" fmla="*/ 4798154 w 6298757"/>
              <a:gd name="connsiteY918" fmla="*/ 2144637 h 4869279"/>
              <a:gd name="connsiteX919" fmla="*/ 4713932 w 6298757"/>
              <a:gd name="connsiteY919" fmla="*/ 2114565 h 4869279"/>
              <a:gd name="connsiteX920" fmla="*/ 4714729 w 6298757"/>
              <a:gd name="connsiteY920" fmla="*/ 2117825 h 4869279"/>
              <a:gd name="connsiteX921" fmla="*/ 4785867 w 6298757"/>
              <a:gd name="connsiteY921" fmla="*/ 2137993 h 4869279"/>
              <a:gd name="connsiteX922" fmla="*/ 4780299 w 6298757"/>
              <a:gd name="connsiteY922" fmla="*/ 2134950 h 4869279"/>
              <a:gd name="connsiteX923" fmla="*/ 4769581 w 6298757"/>
              <a:gd name="connsiteY923" fmla="*/ 2130643 h 4869279"/>
              <a:gd name="connsiteX924" fmla="*/ 4713932 w 6298757"/>
              <a:gd name="connsiteY924" fmla="*/ 2114565 h 4869279"/>
              <a:gd name="connsiteX925" fmla="*/ 3806328 w 6298757"/>
              <a:gd name="connsiteY925" fmla="*/ 2106083 h 4869279"/>
              <a:gd name="connsiteX926" fmla="*/ 3812392 w 6298757"/>
              <a:gd name="connsiteY926" fmla="*/ 2110919 h 4869279"/>
              <a:gd name="connsiteX927" fmla="*/ 3871007 w 6298757"/>
              <a:gd name="connsiteY927" fmla="*/ 2132613 h 4869279"/>
              <a:gd name="connsiteX928" fmla="*/ 3875248 w 6298757"/>
              <a:gd name="connsiteY928" fmla="*/ 2134257 h 4869279"/>
              <a:gd name="connsiteX929" fmla="*/ 3903463 w 6298757"/>
              <a:gd name="connsiteY929" fmla="*/ 2144143 h 4869279"/>
              <a:gd name="connsiteX930" fmla="*/ 4041931 w 6298757"/>
              <a:gd name="connsiteY930" fmla="*/ 2192290 h 4869279"/>
              <a:gd name="connsiteX931" fmla="*/ 4050193 w 6298757"/>
              <a:gd name="connsiteY931" fmla="*/ 2194997 h 4869279"/>
              <a:gd name="connsiteX932" fmla="*/ 4027075 w 6298757"/>
              <a:gd name="connsiteY932" fmla="*/ 2186944 h 4869279"/>
              <a:gd name="connsiteX933" fmla="*/ 3897000 w 6298757"/>
              <a:gd name="connsiteY933" fmla="*/ 2136961 h 4869279"/>
              <a:gd name="connsiteX934" fmla="*/ 3864676 w 6298757"/>
              <a:gd name="connsiteY934" fmla="*/ 2124918 h 4869279"/>
              <a:gd name="connsiteX935" fmla="*/ 5792030 w 6298757"/>
              <a:gd name="connsiteY935" fmla="*/ 2093212 h 4869279"/>
              <a:gd name="connsiteX936" fmla="*/ 5797123 w 6298757"/>
              <a:gd name="connsiteY936" fmla="*/ 2094650 h 4869279"/>
              <a:gd name="connsiteX937" fmla="*/ 5819299 w 6298757"/>
              <a:gd name="connsiteY937" fmla="*/ 2103844 h 4869279"/>
              <a:gd name="connsiteX938" fmla="*/ 1294911 w 6298757"/>
              <a:gd name="connsiteY938" fmla="*/ 2078118 h 4869279"/>
              <a:gd name="connsiteX939" fmla="*/ 1375450 w 6298757"/>
              <a:gd name="connsiteY939" fmla="*/ 2107446 h 4869279"/>
              <a:gd name="connsiteX940" fmla="*/ 1315860 w 6298757"/>
              <a:gd name="connsiteY940" fmla="*/ 2087336 h 4869279"/>
              <a:gd name="connsiteX941" fmla="*/ 1296150 w 6298757"/>
              <a:gd name="connsiteY941" fmla="*/ 2079993 h 4869279"/>
              <a:gd name="connsiteX942" fmla="*/ 273437 w 6298757"/>
              <a:gd name="connsiteY942" fmla="*/ 2073220 h 4869279"/>
              <a:gd name="connsiteX943" fmla="*/ 363455 w 6298757"/>
              <a:gd name="connsiteY943" fmla="*/ 2108143 h 4869279"/>
              <a:gd name="connsiteX944" fmla="*/ 432127 w 6298757"/>
              <a:gd name="connsiteY944" fmla="*/ 2136730 h 4869279"/>
              <a:gd name="connsiteX945" fmla="*/ 591495 w 6298757"/>
              <a:gd name="connsiteY945" fmla="*/ 2183750 h 4869279"/>
              <a:gd name="connsiteX946" fmla="*/ 615471 w 6298757"/>
              <a:gd name="connsiteY946" fmla="*/ 2190487 h 4869279"/>
              <a:gd name="connsiteX947" fmla="*/ 597743 w 6298757"/>
              <a:gd name="connsiteY947" fmla="*/ 2182976 h 4869279"/>
              <a:gd name="connsiteX948" fmla="*/ 550131 w 6298757"/>
              <a:gd name="connsiteY948" fmla="*/ 2162509 h 4869279"/>
              <a:gd name="connsiteX949" fmla="*/ 550790 w 6298757"/>
              <a:gd name="connsiteY949" fmla="*/ 2162144 h 4869279"/>
              <a:gd name="connsiteX950" fmla="*/ 472870 w 6298757"/>
              <a:gd name="connsiteY950" fmla="*/ 2138673 h 4869279"/>
              <a:gd name="connsiteX951" fmla="*/ 306726 w 6298757"/>
              <a:gd name="connsiteY951" fmla="*/ 2082622 h 4869279"/>
              <a:gd name="connsiteX952" fmla="*/ 997524 w 6298757"/>
              <a:gd name="connsiteY952" fmla="*/ 2072364 h 4869279"/>
              <a:gd name="connsiteX953" fmla="*/ 1002430 w 6298757"/>
              <a:gd name="connsiteY953" fmla="*/ 2080422 h 4869279"/>
              <a:gd name="connsiteX954" fmla="*/ 994203 w 6298757"/>
              <a:gd name="connsiteY954" fmla="*/ 2075143 h 4869279"/>
              <a:gd name="connsiteX955" fmla="*/ 997524 w 6298757"/>
              <a:gd name="connsiteY955" fmla="*/ 2072364 h 4869279"/>
              <a:gd name="connsiteX956" fmla="*/ 4503024 w 6298757"/>
              <a:gd name="connsiteY956" fmla="*/ 2053827 h 4869279"/>
              <a:gd name="connsiteX957" fmla="*/ 4501062 w 6298757"/>
              <a:gd name="connsiteY957" fmla="*/ 2054296 h 4869279"/>
              <a:gd name="connsiteX958" fmla="*/ 4590013 w 6298757"/>
              <a:gd name="connsiteY958" fmla="*/ 2089060 h 4869279"/>
              <a:gd name="connsiteX959" fmla="*/ 4668340 w 6298757"/>
              <a:gd name="connsiteY959" fmla="*/ 2110620 h 4869279"/>
              <a:gd name="connsiteX960" fmla="*/ 4682695 w 6298757"/>
              <a:gd name="connsiteY960" fmla="*/ 2115887 h 4869279"/>
              <a:gd name="connsiteX961" fmla="*/ 4679456 w 6298757"/>
              <a:gd name="connsiteY961" fmla="*/ 2113123 h 4869279"/>
              <a:gd name="connsiteX962" fmla="*/ 4676683 w 6298757"/>
              <a:gd name="connsiteY962" fmla="*/ 2112013 h 4869279"/>
              <a:gd name="connsiteX963" fmla="*/ 4668340 w 6298757"/>
              <a:gd name="connsiteY963" fmla="*/ 2110620 h 4869279"/>
              <a:gd name="connsiteX964" fmla="*/ 4517252 w 6298757"/>
              <a:gd name="connsiteY964" fmla="*/ 2057203 h 4869279"/>
              <a:gd name="connsiteX965" fmla="*/ 4503024 w 6298757"/>
              <a:gd name="connsiteY965" fmla="*/ 2053827 h 4869279"/>
              <a:gd name="connsiteX966" fmla="*/ 4257278 w 6298757"/>
              <a:gd name="connsiteY966" fmla="*/ 2053432 h 4869279"/>
              <a:gd name="connsiteX967" fmla="*/ 4263424 w 6298757"/>
              <a:gd name="connsiteY967" fmla="*/ 2056755 h 4869279"/>
              <a:gd name="connsiteX968" fmla="*/ 4367350 w 6298757"/>
              <a:gd name="connsiteY968" fmla="*/ 2092158 h 4869279"/>
              <a:gd name="connsiteX969" fmla="*/ 5045923 w 6298757"/>
              <a:gd name="connsiteY969" fmla="*/ 2325171 h 4869279"/>
              <a:gd name="connsiteX970" fmla="*/ 5095691 w 6298757"/>
              <a:gd name="connsiteY970" fmla="*/ 2340503 h 4869279"/>
              <a:gd name="connsiteX971" fmla="*/ 5073803 w 6298757"/>
              <a:gd name="connsiteY971" fmla="*/ 2332345 h 4869279"/>
              <a:gd name="connsiteX972" fmla="*/ 4460051 w 6298757"/>
              <a:gd name="connsiteY972" fmla="*/ 2116500 h 4869279"/>
              <a:gd name="connsiteX973" fmla="*/ 4257278 w 6298757"/>
              <a:gd name="connsiteY973" fmla="*/ 2053432 h 4869279"/>
              <a:gd name="connsiteX974" fmla="*/ 4518358 w 6298757"/>
              <a:gd name="connsiteY974" fmla="*/ 2047544 h 4869279"/>
              <a:gd name="connsiteX975" fmla="*/ 4520383 w 6298757"/>
              <a:gd name="connsiteY975" fmla="*/ 2051412 h 4869279"/>
              <a:gd name="connsiteX976" fmla="*/ 4610978 w 6298757"/>
              <a:gd name="connsiteY976" fmla="*/ 2082101 h 4869279"/>
              <a:gd name="connsiteX977" fmla="*/ 4689131 w 6298757"/>
              <a:gd name="connsiteY977" fmla="*/ 2103984 h 4869279"/>
              <a:gd name="connsiteX978" fmla="*/ 4680973 w 6298757"/>
              <a:gd name="connsiteY978" fmla="*/ 2100295 h 4869279"/>
              <a:gd name="connsiteX979" fmla="*/ 4518358 w 6298757"/>
              <a:gd name="connsiteY979" fmla="*/ 2047544 h 4869279"/>
              <a:gd name="connsiteX980" fmla="*/ 106884 w 6298757"/>
              <a:gd name="connsiteY980" fmla="*/ 2028123 h 4869279"/>
              <a:gd name="connsiteX981" fmla="*/ 138899 w 6298757"/>
              <a:gd name="connsiteY981" fmla="*/ 2039118 h 4869279"/>
              <a:gd name="connsiteX982" fmla="*/ 139125 w 6298757"/>
              <a:gd name="connsiteY982" fmla="*/ 2042982 h 4869279"/>
              <a:gd name="connsiteX983" fmla="*/ 129353 w 6298757"/>
              <a:gd name="connsiteY983" fmla="*/ 2039830 h 4869279"/>
              <a:gd name="connsiteX984" fmla="*/ 125401 w 6298757"/>
              <a:gd name="connsiteY984" fmla="*/ 2038266 h 4869279"/>
              <a:gd name="connsiteX985" fmla="*/ 110169 w 6298757"/>
              <a:gd name="connsiteY985" fmla="*/ 2031068 h 4869279"/>
              <a:gd name="connsiteX986" fmla="*/ 106884 w 6298757"/>
              <a:gd name="connsiteY986" fmla="*/ 2028123 h 4869279"/>
              <a:gd name="connsiteX987" fmla="*/ 5226289 w 6298757"/>
              <a:gd name="connsiteY987" fmla="*/ 2007504 h 4869279"/>
              <a:gd name="connsiteX988" fmla="*/ 5252582 w 6298757"/>
              <a:gd name="connsiteY988" fmla="*/ 2017998 h 4869279"/>
              <a:gd name="connsiteX989" fmla="*/ 5317342 w 6298757"/>
              <a:gd name="connsiteY989" fmla="*/ 2037585 h 4869279"/>
              <a:gd name="connsiteX990" fmla="*/ 5371062 w 6298757"/>
              <a:gd name="connsiteY990" fmla="*/ 2053767 h 4869279"/>
              <a:gd name="connsiteX991" fmla="*/ 5357902 w 6298757"/>
              <a:gd name="connsiteY991" fmla="*/ 2048566 h 4869279"/>
              <a:gd name="connsiteX992" fmla="*/ 5338358 w 6298757"/>
              <a:gd name="connsiteY992" fmla="*/ 2043386 h 4869279"/>
              <a:gd name="connsiteX993" fmla="*/ 5276675 w 6298757"/>
              <a:gd name="connsiteY993" fmla="*/ 2024103 h 4869279"/>
              <a:gd name="connsiteX994" fmla="*/ 5541342 w 6298757"/>
              <a:gd name="connsiteY994" fmla="*/ 1969357 h 4869279"/>
              <a:gd name="connsiteX995" fmla="*/ 5546990 w 6298757"/>
              <a:gd name="connsiteY995" fmla="*/ 1970227 h 4869279"/>
              <a:gd name="connsiteX996" fmla="*/ 5561839 w 6298757"/>
              <a:gd name="connsiteY996" fmla="*/ 1977945 h 4869279"/>
              <a:gd name="connsiteX997" fmla="*/ 5541342 w 6298757"/>
              <a:gd name="connsiteY997" fmla="*/ 1969357 h 4869279"/>
              <a:gd name="connsiteX998" fmla="*/ 5090759 w 6298757"/>
              <a:gd name="connsiteY998" fmla="*/ 1967358 h 4869279"/>
              <a:gd name="connsiteX999" fmla="*/ 5089226 w 6298757"/>
              <a:gd name="connsiteY999" fmla="*/ 1968438 h 4869279"/>
              <a:gd name="connsiteX1000" fmla="*/ 5172671 w 6298757"/>
              <a:gd name="connsiteY1000" fmla="*/ 1993457 h 4869279"/>
              <a:gd name="connsiteX1001" fmla="*/ 5175309 w 6298757"/>
              <a:gd name="connsiteY1001" fmla="*/ 1994013 h 4869279"/>
              <a:gd name="connsiteX1002" fmla="*/ 5127774 w 6298757"/>
              <a:gd name="connsiteY1002" fmla="*/ 1976011 h 4869279"/>
              <a:gd name="connsiteX1003" fmla="*/ 5100222 w 6298757"/>
              <a:gd name="connsiteY1003" fmla="*/ 1969029 h 4869279"/>
              <a:gd name="connsiteX1004" fmla="*/ 5090759 w 6298757"/>
              <a:gd name="connsiteY1004" fmla="*/ 1967358 h 4869279"/>
              <a:gd name="connsiteX1005" fmla="*/ 5342106 w 6298757"/>
              <a:gd name="connsiteY1005" fmla="*/ 1961056 h 4869279"/>
              <a:gd name="connsiteX1006" fmla="*/ 5358350 w 6298757"/>
              <a:gd name="connsiteY1006" fmla="*/ 1966245 h 4869279"/>
              <a:gd name="connsiteX1007" fmla="*/ 5374534 w 6298757"/>
              <a:gd name="connsiteY1007" fmla="*/ 1974381 h 4869279"/>
              <a:gd name="connsiteX1008" fmla="*/ 5346676 w 6298757"/>
              <a:gd name="connsiteY1008" fmla="*/ 1964723 h 4869279"/>
              <a:gd name="connsiteX1009" fmla="*/ 5342106 w 6298757"/>
              <a:gd name="connsiteY1009" fmla="*/ 1961056 h 4869279"/>
              <a:gd name="connsiteX1010" fmla="*/ 5520842 w 6298757"/>
              <a:gd name="connsiteY1010" fmla="*/ 1960767 h 4869279"/>
              <a:gd name="connsiteX1011" fmla="*/ 5526493 w 6298757"/>
              <a:gd name="connsiteY1011" fmla="*/ 1961640 h 4869279"/>
              <a:gd name="connsiteX1012" fmla="*/ 5541342 w 6298757"/>
              <a:gd name="connsiteY1012" fmla="*/ 1969357 h 4869279"/>
              <a:gd name="connsiteX1013" fmla="*/ 5520842 w 6298757"/>
              <a:gd name="connsiteY1013" fmla="*/ 1960767 h 4869279"/>
              <a:gd name="connsiteX1014" fmla="*/ 5645224 w 6298757"/>
              <a:gd name="connsiteY1014" fmla="*/ 1959209 h 4869279"/>
              <a:gd name="connsiteX1015" fmla="*/ 5777617 w 6298757"/>
              <a:gd name="connsiteY1015" fmla="*/ 1997739 h 4869279"/>
              <a:gd name="connsiteX1016" fmla="*/ 5795377 w 6298757"/>
              <a:gd name="connsiteY1016" fmla="*/ 2004972 h 4869279"/>
              <a:gd name="connsiteX1017" fmla="*/ 5816746 w 6298757"/>
              <a:gd name="connsiteY1017" fmla="*/ 2014203 h 4869279"/>
              <a:gd name="connsiteX1018" fmla="*/ 5755188 w 6298757"/>
              <a:gd name="connsiteY1018" fmla="*/ 1998144 h 4869279"/>
              <a:gd name="connsiteX1019" fmla="*/ 5694745 w 6298757"/>
              <a:gd name="connsiteY1019" fmla="*/ 1981162 h 4869279"/>
              <a:gd name="connsiteX1020" fmla="*/ 5660459 w 6298757"/>
              <a:gd name="connsiteY1020" fmla="*/ 1965703 h 4869279"/>
              <a:gd name="connsiteX1021" fmla="*/ 270972 w 6298757"/>
              <a:gd name="connsiteY1021" fmla="*/ 1945215 h 4869279"/>
              <a:gd name="connsiteX1022" fmla="*/ 283070 w 6298757"/>
              <a:gd name="connsiteY1022" fmla="*/ 1946091 h 4869279"/>
              <a:gd name="connsiteX1023" fmla="*/ 292689 w 6298757"/>
              <a:gd name="connsiteY1023" fmla="*/ 1951552 h 4869279"/>
              <a:gd name="connsiteX1024" fmla="*/ 270972 w 6298757"/>
              <a:gd name="connsiteY1024" fmla="*/ 1945215 h 4869279"/>
              <a:gd name="connsiteX1025" fmla="*/ 1210254 w 6298757"/>
              <a:gd name="connsiteY1025" fmla="*/ 1941833 h 4869279"/>
              <a:gd name="connsiteX1026" fmla="*/ 1317485 w 6298757"/>
              <a:gd name="connsiteY1026" fmla="*/ 1984218 h 4869279"/>
              <a:gd name="connsiteX1027" fmla="*/ 1338113 w 6298757"/>
              <a:gd name="connsiteY1027" fmla="*/ 1988789 h 4869279"/>
              <a:gd name="connsiteX1028" fmla="*/ 1345138 w 6298757"/>
              <a:gd name="connsiteY1028" fmla="*/ 1988240 h 4869279"/>
              <a:gd name="connsiteX1029" fmla="*/ 1337666 w 6298757"/>
              <a:gd name="connsiteY1029" fmla="*/ 1984395 h 4869279"/>
              <a:gd name="connsiteX1030" fmla="*/ 1323569 w 6298757"/>
              <a:gd name="connsiteY1030" fmla="*/ 1978831 h 4869279"/>
              <a:gd name="connsiteX1031" fmla="*/ 1212230 w 6298757"/>
              <a:gd name="connsiteY1031" fmla="*/ 1942437 h 4869279"/>
              <a:gd name="connsiteX1032" fmla="*/ 5467365 w 6298757"/>
              <a:gd name="connsiteY1032" fmla="*/ 1939753 h 4869279"/>
              <a:gd name="connsiteX1033" fmla="*/ 5489571 w 6298757"/>
              <a:gd name="connsiteY1033" fmla="*/ 1946717 h 4869279"/>
              <a:gd name="connsiteX1034" fmla="*/ 5520842 w 6298757"/>
              <a:gd name="connsiteY1034" fmla="*/ 1960767 h 4869279"/>
              <a:gd name="connsiteX1035" fmla="*/ 5467365 w 6298757"/>
              <a:gd name="connsiteY1035" fmla="*/ 1939753 h 4869279"/>
              <a:gd name="connsiteX1036" fmla="*/ 5222757 w 6298757"/>
              <a:gd name="connsiteY1036" fmla="*/ 1917315 h 4869279"/>
              <a:gd name="connsiteX1037" fmla="*/ 5232725 w 6298757"/>
              <a:gd name="connsiteY1037" fmla="*/ 1918496 h 4869279"/>
              <a:gd name="connsiteX1038" fmla="*/ 5222757 w 6298757"/>
              <a:gd name="connsiteY1038" fmla="*/ 1917315 h 4869279"/>
              <a:gd name="connsiteX1039" fmla="*/ 4991008 w 6298757"/>
              <a:gd name="connsiteY1039" fmla="*/ 1903850 h 4869279"/>
              <a:gd name="connsiteX1040" fmla="*/ 4990220 w 6298757"/>
              <a:gd name="connsiteY1040" fmla="*/ 1904833 h 4869279"/>
              <a:gd name="connsiteX1041" fmla="*/ 4990257 w 6298757"/>
              <a:gd name="connsiteY1041" fmla="*/ 1904791 h 4869279"/>
              <a:gd name="connsiteX1042" fmla="*/ 4991011 w 6298757"/>
              <a:gd name="connsiteY1042" fmla="*/ 1903852 h 4869279"/>
              <a:gd name="connsiteX1043" fmla="*/ 3461643 w 6298757"/>
              <a:gd name="connsiteY1043" fmla="*/ 1899285 h 4869279"/>
              <a:gd name="connsiteX1044" fmla="*/ 3458898 w 6298757"/>
              <a:gd name="connsiteY1044" fmla="*/ 1901582 h 4869279"/>
              <a:gd name="connsiteX1045" fmla="*/ 3467125 w 6298757"/>
              <a:gd name="connsiteY1045" fmla="*/ 1906861 h 4869279"/>
              <a:gd name="connsiteX1046" fmla="*/ 3462738 w 6298757"/>
              <a:gd name="connsiteY1046" fmla="*/ 1899659 h 4869279"/>
              <a:gd name="connsiteX1047" fmla="*/ 1562687 w 6298757"/>
              <a:gd name="connsiteY1047" fmla="*/ 1878211 h 4869279"/>
              <a:gd name="connsiteX1048" fmla="*/ 1577925 w 6298757"/>
              <a:gd name="connsiteY1048" fmla="*/ 1884708 h 4869279"/>
              <a:gd name="connsiteX1049" fmla="*/ 1612210 w 6298757"/>
              <a:gd name="connsiteY1049" fmla="*/ 1900167 h 4869279"/>
              <a:gd name="connsiteX1050" fmla="*/ 1672654 w 6298757"/>
              <a:gd name="connsiteY1050" fmla="*/ 1917148 h 4869279"/>
              <a:gd name="connsiteX1051" fmla="*/ 1734210 w 6298757"/>
              <a:gd name="connsiteY1051" fmla="*/ 1933207 h 4869279"/>
              <a:gd name="connsiteX1052" fmla="*/ 1712841 w 6298757"/>
              <a:gd name="connsiteY1052" fmla="*/ 1923977 h 4869279"/>
              <a:gd name="connsiteX1053" fmla="*/ 1695081 w 6298757"/>
              <a:gd name="connsiteY1053" fmla="*/ 1916743 h 4869279"/>
              <a:gd name="connsiteX1054" fmla="*/ 5139760 w 6298757"/>
              <a:gd name="connsiteY1054" fmla="*/ 1862825 h 4869279"/>
              <a:gd name="connsiteX1055" fmla="*/ 5154378 w 6298757"/>
              <a:gd name="connsiteY1055" fmla="*/ 1867298 h 4869279"/>
              <a:gd name="connsiteX1056" fmla="*/ 5173593 w 6298757"/>
              <a:gd name="connsiteY1056" fmla="*/ 1876127 h 4869279"/>
              <a:gd name="connsiteX1057" fmla="*/ 5139760 w 6298757"/>
              <a:gd name="connsiteY1057" fmla="*/ 1862825 h 4869279"/>
              <a:gd name="connsiteX1058" fmla="*/ 1179871 w 6298757"/>
              <a:gd name="connsiteY1058" fmla="*/ 1846911 h 4869279"/>
              <a:gd name="connsiteX1059" fmla="*/ 1274812 w 6298757"/>
              <a:gd name="connsiteY1059" fmla="*/ 1884059 h 4869279"/>
              <a:gd name="connsiteX1060" fmla="*/ 1285609 w 6298757"/>
              <a:gd name="connsiteY1060" fmla="*/ 1886922 h 4869279"/>
              <a:gd name="connsiteX1061" fmla="*/ 1361636 w 6298757"/>
              <a:gd name="connsiteY1061" fmla="*/ 1908458 h 4869279"/>
              <a:gd name="connsiteX1062" fmla="*/ 1460938 w 6298757"/>
              <a:gd name="connsiteY1062" fmla="*/ 1934991 h 4869279"/>
              <a:gd name="connsiteX1063" fmla="*/ 1450496 w 6298757"/>
              <a:gd name="connsiteY1063" fmla="*/ 1929569 h 4869279"/>
              <a:gd name="connsiteX1064" fmla="*/ 1445390 w 6298757"/>
              <a:gd name="connsiteY1064" fmla="*/ 1927246 h 4869279"/>
              <a:gd name="connsiteX1065" fmla="*/ 1407533 w 6298757"/>
              <a:gd name="connsiteY1065" fmla="*/ 1915084 h 4869279"/>
              <a:gd name="connsiteX1066" fmla="*/ 1287847 w 6298757"/>
              <a:gd name="connsiteY1066" fmla="*/ 1882121 h 4869279"/>
              <a:gd name="connsiteX1067" fmla="*/ 5249598 w 6298757"/>
              <a:gd name="connsiteY1067" fmla="*/ 1834925 h 4869279"/>
              <a:gd name="connsiteX1068" fmla="*/ 5282886 w 6298757"/>
              <a:gd name="connsiteY1068" fmla="*/ 1844327 h 4869279"/>
              <a:gd name="connsiteX1069" fmla="*/ 5449029 w 6298757"/>
              <a:gd name="connsiteY1069" fmla="*/ 1900377 h 4869279"/>
              <a:gd name="connsiteX1070" fmla="*/ 5526950 w 6298757"/>
              <a:gd name="connsiteY1070" fmla="*/ 1923848 h 4869279"/>
              <a:gd name="connsiteX1071" fmla="*/ 5526292 w 6298757"/>
              <a:gd name="connsiteY1071" fmla="*/ 1924214 h 4869279"/>
              <a:gd name="connsiteX1072" fmla="*/ 5573902 w 6298757"/>
              <a:gd name="connsiteY1072" fmla="*/ 1944680 h 4869279"/>
              <a:gd name="connsiteX1073" fmla="*/ 5591630 w 6298757"/>
              <a:gd name="connsiteY1073" fmla="*/ 1952191 h 4869279"/>
              <a:gd name="connsiteX1074" fmla="*/ 5567656 w 6298757"/>
              <a:gd name="connsiteY1074" fmla="*/ 1945455 h 4869279"/>
              <a:gd name="connsiteX1075" fmla="*/ 5408286 w 6298757"/>
              <a:gd name="connsiteY1075" fmla="*/ 1898434 h 4869279"/>
              <a:gd name="connsiteX1076" fmla="*/ 5339614 w 6298757"/>
              <a:gd name="connsiteY1076" fmla="*/ 1869848 h 4869279"/>
              <a:gd name="connsiteX1077" fmla="*/ 5083045 w 6298757"/>
              <a:gd name="connsiteY1077" fmla="*/ 1789827 h 4869279"/>
              <a:gd name="connsiteX1078" fmla="*/ 5086329 w 6298757"/>
              <a:gd name="connsiteY1078" fmla="*/ 1792773 h 4869279"/>
              <a:gd name="connsiteX1079" fmla="*/ 5101562 w 6298757"/>
              <a:gd name="connsiteY1079" fmla="*/ 1799970 h 4869279"/>
              <a:gd name="connsiteX1080" fmla="*/ 5105513 w 6298757"/>
              <a:gd name="connsiteY1080" fmla="*/ 1801534 h 4869279"/>
              <a:gd name="connsiteX1081" fmla="*/ 5115286 w 6298757"/>
              <a:gd name="connsiteY1081" fmla="*/ 1804686 h 4869279"/>
              <a:gd name="connsiteX1082" fmla="*/ 5115059 w 6298757"/>
              <a:gd name="connsiteY1082" fmla="*/ 1800822 h 4869279"/>
              <a:gd name="connsiteX1083" fmla="*/ 5083045 w 6298757"/>
              <a:gd name="connsiteY1083" fmla="*/ 1789827 h 4869279"/>
              <a:gd name="connsiteX1084" fmla="*/ 5373183 w 6298757"/>
              <a:gd name="connsiteY1084" fmla="*/ 1760933 h 4869279"/>
              <a:gd name="connsiteX1085" fmla="*/ 5407362 w 6298757"/>
              <a:gd name="connsiteY1085" fmla="*/ 1767664 h 4869279"/>
              <a:gd name="connsiteX1086" fmla="*/ 5420577 w 6298757"/>
              <a:gd name="connsiteY1086" fmla="*/ 1773012 h 4869279"/>
              <a:gd name="connsiteX1087" fmla="*/ 5373183 w 6298757"/>
              <a:gd name="connsiteY1087" fmla="*/ 1760933 h 4869279"/>
              <a:gd name="connsiteX1088" fmla="*/ 1167062 w 6298757"/>
              <a:gd name="connsiteY1088" fmla="*/ 1753929 h 4869279"/>
              <a:gd name="connsiteX1089" fmla="*/ 1257080 w 6298757"/>
              <a:gd name="connsiteY1089" fmla="*/ 1788853 h 4869279"/>
              <a:gd name="connsiteX1090" fmla="*/ 1325751 w 6298757"/>
              <a:gd name="connsiteY1090" fmla="*/ 1817438 h 4869279"/>
              <a:gd name="connsiteX1091" fmla="*/ 1485119 w 6298757"/>
              <a:gd name="connsiteY1091" fmla="*/ 1864458 h 4869279"/>
              <a:gd name="connsiteX1092" fmla="*/ 1509097 w 6298757"/>
              <a:gd name="connsiteY1092" fmla="*/ 1871196 h 4869279"/>
              <a:gd name="connsiteX1093" fmla="*/ 1491366 w 6298757"/>
              <a:gd name="connsiteY1093" fmla="*/ 1863685 h 4869279"/>
              <a:gd name="connsiteX1094" fmla="*/ 1443756 w 6298757"/>
              <a:gd name="connsiteY1094" fmla="*/ 1843217 h 4869279"/>
              <a:gd name="connsiteX1095" fmla="*/ 1444416 w 6298757"/>
              <a:gd name="connsiteY1095" fmla="*/ 1842853 h 4869279"/>
              <a:gd name="connsiteX1096" fmla="*/ 1366495 w 6298757"/>
              <a:gd name="connsiteY1096" fmla="*/ 1819381 h 4869279"/>
              <a:gd name="connsiteX1097" fmla="*/ 1200350 w 6298757"/>
              <a:gd name="connsiteY1097" fmla="*/ 1763331 h 4869279"/>
              <a:gd name="connsiteX1098" fmla="*/ 5029486 w 6298757"/>
              <a:gd name="connsiteY1098" fmla="*/ 1751137 h 4869279"/>
              <a:gd name="connsiteX1099" fmla="*/ 5041809 w 6298757"/>
              <a:gd name="connsiteY1099" fmla="*/ 1754859 h 4869279"/>
              <a:gd name="connsiteX1100" fmla="*/ 5164222 w 6298757"/>
              <a:gd name="connsiteY1100" fmla="*/ 1798447 h 4869279"/>
              <a:gd name="connsiteX1101" fmla="*/ 5159272 w 6298757"/>
              <a:gd name="connsiteY1101" fmla="*/ 1799560 h 4869279"/>
              <a:gd name="connsiteX1102" fmla="*/ 5154873 w 6298757"/>
              <a:gd name="connsiteY1102" fmla="*/ 1798828 h 4869279"/>
              <a:gd name="connsiteX1103" fmla="*/ 4806939 w 6298757"/>
              <a:gd name="connsiteY1103" fmla="*/ 1748200 h 4869279"/>
              <a:gd name="connsiteX1104" fmla="*/ 4851494 w 6298757"/>
              <a:gd name="connsiteY1104" fmla="*/ 1765470 h 4869279"/>
              <a:gd name="connsiteX1105" fmla="*/ 4850297 w 6298757"/>
              <a:gd name="connsiteY1105" fmla="*/ 1764967 h 4869279"/>
              <a:gd name="connsiteX1106" fmla="*/ 4813308 w 6298757"/>
              <a:gd name="connsiteY1106" fmla="*/ 1750321 h 4869279"/>
              <a:gd name="connsiteX1107" fmla="*/ 5488987 w 6298757"/>
              <a:gd name="connsiteY1107" fmla="*/ 1691544 h 4869279"/>
              <a:gd name="connsiteX1108" fmla="*/ 5501777 w 6298757"/>
              <a:gd name="connsiteY1108" fmla="*/ 1697115 h 4869279"/>
              <a:gd name="connsiteX1109" fmla="*/ 5488987 w 6298757"/>
              <a:gd name="connsiteY1109" fmla="*/ 1691544 h 4869279"/>
              <a:gd name="connsiteX1110" fmla="*/ 4907609 w 6298757"/>
              <a:gd name="connsiteY1110" fmla="*/ 1683794 h 4869279"/>
              <a:gd name="connsiteX1111" fmla="*/ 4905715 w 6298757"/>
              <a:gd name="connsiteY1111" fmla="*/ 1686412 h 4869279"/>
              <a:gd name="connsiteX1112" fmla="*/ 4905511 w 6298757"/>
              <a:gd name="connsiteY1112" fmla="*/ 1686692 h 4869279"/>
              <a:gd name="connsiteX1113" fmla="*/ 4905479 w 6298757"/>
              <a:gd name="connsiteY1113" fmla="*/ 1686739 h 4869279"/>
              <a:gd name="connsiteX1114" fmla="*/ 4905715 w 6298757"/>
              <a:gd name="connsiteY1114" fmla="*/ 1686412 h 4869279"/>
              <a:gd name="connsiteX1115" fmla="*/ 4906278 w 6298757"/>
              <a:gd name="connsiteY1115" fmla="*/ 1685634 h 4869279"/>
              <a:gd name="connsiteX1116" fmla="*/ 4907609 w 6298757"/>
              <a:gd name="connsiteY1116" fmla="*/ 1683794 h 4869279"/>
              <a:gd name="connsiteX1117" fmla="*/ 4802280 w 6298757"/>
              <a:gd name="connsiteY1117" fmla="*/ 1678238 h 4869279"/>
              <a:gd name="connsiteX1118" fmla="*/ 4806954 w 6298757"/>
              <a:gd name="connsiteY1118" fmla="*/ 1681764 h 4869279"/>
              <a:gd name="connsiteX1119" fmla="*/ 4820289 w 6298757"/>
              <a:gd name="connsiteY1119" fmla="*/ 1686478 h 4869279"/>
              <a:gd name="connsiteX1120" fmla="*/ 4822653 w 6298757"/>
              <a:gd name="connsiteY1120" fmla="*/ 1686866 h 4869279"/>
              <a:gd name="connsiteX1121" fmla="*/ 4820845 w 6298757"/>
              <a:gd name="connsiteY1121" fmla="*/ 1685769 h 4869279"/>
              <a:gd name="connsiteX1122" fmla="*/ 1608378 w 6298757"/>
              <a:gd name="connsiteY1122" fmla="*/ 1676647 h 4869279"/>
              <a:gd name="connsiteX1123" fmla="*/ 1621686 w 6298757"/>
              <a:gd name="connsiteY1123" fmla="*/ 1683843 h 4869279"/>
              <a:gd name="connsiteX1124" fmla="*/ 1608378 w 6298757"/>
              <a:gd name="connsiteY1124" fmla="*/ 1676647 h 4869279"/>
              <a:gd name="connsiteX1125" fmla="*/ 1483336 w 6298757"/>
              <a:gd name="connsiteY1125" fmla="*/ 1637757 h 4869279"/>
              <a:gd name="connsiteX1126" fmla="*/ 1483041 w 6298757"/>
              <a:gd name="connsiteY1126" fmla="*/ 1638166 h 4869279"/>
              <a:gd name="connsiteX1127" fmla="*/ 1482804 w 6298757"/>
              <a:gd name="connsiteY1127" fmla="*/ 1638494 h 4869279"/>
              <a:gd name="connsiteX1128" fmla="*/ 1484934 w 6298757"/>
              <a:gd name="connsiteY1128" fmla="*/ 1635549 h 4869279"/>
              <a:gd name="connsiteX1129" fmla="*/ 1484224 w 6298757"/>
              <a:gd name="connsiteY1129" fmla="*/ 1636530 h 4869279"/>
              <a:gd name="connsiteX1130" fmla="*/ 1483336 w 6298757"/>
              <a:gd name="connsiteY1130" fmla="*/ 1637757 h 4869279"/>
              <a:gd name="connsiteX1131" fmla="*/ 1484934 w 6298757"/>
              <a:gd name="connsiteY1131" fmla="*/ 1635549 h 4869279"/>
              <a:gd name="connsiteX1132" fmla="*/ 1543349 w 6298757"/>
              <a:gd name="connsiteY1132" fmla="*/ 1651808 h 4869279"/>
              <a:gd name="connsiteX1133" fmla="*/ 1484934 w 6298757"/>
              <a:gd name="connsiteY1133" fmla="*/ 1635549 h 4869279"/>
              <a:gd name="connsiteX1134" fmla="*/ 5022712 w 6298757"/>
              <a:gd name="connsiteY1134" fmla="*/ 1611201 h 4869279"/>
              <a:gd name="connsiteX1135" fmla="*/ 5035503 w 6298757"/>
              <a:gd name="connsiteY1135" fmla="*/ 1616772 h 4869279"/>
              <a:gd name="connsiteX1136" fmla="*/ 5022712 w 6298757"/>
              <a:gd name="connsiteY1136" fmla="*/ 1611201 h 4869279"/>
              <a:gd name="connsiteX1137" fmla="*/ 1406452 w 6298757"/>
              <a:gd name="connsiteY1137" fmla="*/ 1610549 h 4869279"/>
              <a:gd name="connsiteX1138" fmla="*/ 1419243 w 6298757"/>
              <a:gd name="connsiteY1138" fmla="*/ 1616120 h 4869279"/>
              <a:gd name="connsiteX1139" fmla="*/ 1406452 w 6298757"/>
              <a:gd name="connsiteY1139" fmla="*/ 1610549 h 4869279"/>
              <a:gd name="connsiteX1140" fmla="*/ 5333929 w 6298757"/>
              <a:gd name="connsiteY1140" fmla="*/ 1608918 h 4869279"/>
              <a:gd name="connsiteX1141" fmla="*/ 5339340 w 6298757"/>
              <a:gd name="connsiteY1141" fmla="*/ 1609917 h 4869279"/>
              <a:gd name="connsiteX1142" fmla="*/ 5343847 w 6298757"/>
              <a:gd name="connsiteY1142" fmla="*/ 1610924 h 4869279"/>
              <a:gd name="connsiteX1143" fmla="*/ 5355422 w 6298757"/>
              <a:gd name="connsiteY1143" fmla="*/ 1615019 h 4869279"/>
              <a:gd name="connsiteX1144" fmla="*/ 5333929 w 6298757"/>
              <a:gd name="connsiteY1144" fmla="*/ 1608918 h 4869279"/>
              <a:gd name="connsiteX1145" fmla="*/ 4605370 w 6298757"/>
              <a:gd name="connsiteY1145" fmla="*/ 1588361 h 4869279"/>
              <a:gd name="connsiteX1146" fmla="*/ 4608849 w 6298757"/>
              <a:gd name="connsiteY1146" fmla="*/ 1592944 h 4869279"/>
              <a:gd name="connsiteX1147" fmla="*/ 4611109 w 6298757"/>
              <a:gd name="connsiteY1147" fmla="*/ 1588761 h 4869279"/>
              <a:gd name="connsiteX1148" fmla="*/ 4605370 w 6298757"/>
              <a:gd name="connsiteY1148" fmla="*/ 1588361 h 4869279"/>
              <a:gd name="connsiteX1149" fmla="*/ 1273181 w 6298757"/>
              <a:gd name="connsiteY1149" fmla="*/ 1531614 h 4869279"/>
              <a:gd name="connsiteX1150" fmla="*/ 1279460 w 6298757"/>
              <a:gd name="connsiteY1150" fmla="*/ 1533986 h 4869279"/>
              <a:gd name="connsiteX1151" fmla="*/ 1273065 w 6298757"/>
              <a:gd name="connsiteY1151" fmla="*/ 1532556 h 4869279"/>
              <a:gd name="connsiteX1152" fmla="*/ 940176 w 6298757"/>
              <a:gd name="connsiteY1152" fmla="*/ 1530206 h 4869279"/>
              <a:gd name="connsiteX1153" fmla="*/ 952969 w 6298757"/>
              <a:gd name="connsiteY1153" fmla="*/ 1535776 h 4869279"/>
              <a:gd name="connsiteX1154" fmla="*/ 940176 w 6298757"/>
              <a:gd name="connsiteY1154" fmla="*/ 1530206 h 4869279"/>
              <a:gd name="connsiteX1155" fmla="*/ 1261311 w 6298757"/>
              <a:gd name="connsiteY1155" fmla="*/ 1529928 h 4869279"/>
              <a:gd name="connsiteX1156" fmla="*/ 1273065 w 6298757"/>
              <a:gd name="connsiteY1156" fmla="*/ 1532556 h 4869279"/>
              <a:gd name="connsiteX1157" fmla="*/ 1272887 w 6298757"/>
              <a:gd name="connsiteY1157" fmla="*/ 1534022 h 4869279"/>
              <a:gd name="connsiteX1158" fmla="*/ 4328407 w 6298757"/>
              <a:gd name="connsiteY1158" fmla="*/ 1498116 h 4869279"/>
              <a:gd name="connsiteX1159" fmla="*/ 4330206 w 6298757"/>
              <a:gd name="connsiteY1159" fmla="*/ 1501327 h 4869279"/>
              <a:gd name="connsiteX1160" fmla="*/ 4358935 w 6298757"/>
              <a:gd name="connsiteY1160" fmla="*/ 1509376 h 4869279"/>
              <a:gd name="connsiteX1161" fmla="*/ 4386631 w 6298757"/>
              <a:gd name="connsiteY1161" fmla="*/ 1516400 h 4869279"/>
              <a:gd name="connsiteX1162" fmla="*/ 4374399 w 6298757"/>
              <a:gd name="connsiteY1162" fmla="*/ 1511343 h 4869279"/>
              <a:gd name="connsiteX1163" fmla="*/ 4328407 w 6298757"/>
              <a:gd name="connsiteY1163" fmla="*/ 1498116 h 4869279"/>
              <a:gd name="connsiteX1164" fmla="*/ 4320113 w 6298757"/>
              <a:gd name="connsiteY1164" fmla="*/ 1480759 h 4869279"/>
              <a:gd name="connsiteX1165" fmla="*/ 4316143 w 6298757"/>
              <a:gd name="connsiteY1165" fmla="*/ 1480834 h 4869279"/>
              <a:gd name="connsiteX1166" fmla="*/ 4432183 w 6298757"/>
              <a:gd name="connsiteY1166" fmla="*/ 1523202 h 4869279"/>
              <a:gd name="connsiteX1167" fmla="*/ 4549417 w 6298757"/>
              <a:gd name="connsiteY1167" fmla="*/ 1565801 h 4869279"/>
              <a:gd name="connsiteX1168" fmla="*/ 4338731 w 6298757"/>
              <a:gd name="connsiteY1168" fmla="*/ 1485563 h 4869279"/>
              <a:gd name="connsiteX1169" fmla="*/ 4327827 w 6298757"/>
              <a:gd name="connsiteY1169" fmla="*/ 1482475 h 4869279"/>
              <a:gd name="connsiteX1170" fmla="*/ 4322839 w 6298757"/>
              <a:gd name="connsiteY1170" fmla="*/ 1481365 h 4869279"/>
              <a:gd name="connsiteX1171" fmla="*/ 4324127 w 6298757"/>
              <a:gd name="connsiteY1171" fmla="*/ 1481862 h 4869279"/>
              <a:gd name="connsiteX1172" fmla="*/ 4321647 w 6298757"/>
              <a:gd name="connsiteY1172" fmla="*/ 1481100 h 4869279"/>
              <a:gd name="connsiteX1173" fmla="*/ 4265788 w 6298757"/>
              <a:gd name="connsiteY1173" fmla="*/ 1459366 h 4869279"/>
              <a:gd name="connsiteX1174" fmla="*/ 4302951 w 6298757"/>
              <a:gd name="connsiteY1174" fmla="*/ 1473696 h 4869279"/>
              <a:gd name="connsiteX1175" fmla="*/ 4298287 w 6298757"/>
              <a:gd name="connsiteY1175" fmla="*/ 1471147 h 4869279"/>
              <a:gd name="connsiteX1176" fmla="*/ 4287570 w 6298757"/>
              <a:gd name="connsiteY1176" fmla="*/ 1466840 h 4869279"/>
              <a:gd name="connsiteX1177" fmla="*/ 4266432 w 6298757"/>
              <a:gd name="connsiteY1177" fmla="*/ 1459555 h 4869279"/>
              <a:gd name="connsiteX1178" fmla="*/ 4231932 w 6298757"/>
              <a:gd name="connsiteY1178" fmla="*/ 1450811 h 4869279"/>
              <a:gd name="connsiteX1179" fmla="*/ 4232717 w 6298757"/>
              <a:gd name="connsiteY1179" fmla="*/ 1454021 h 4869279"/>
              <a:gd name="connsiteX1180" fmla="*/ 4302465 w 6298757"/>
              <a:gd name="connsiteY1180" fmla="*/ 1475061 h 4869279"/>
              <a:gd name="connsiteX1181" fmla="*/ 4302655 w 6298757"/>
              <a:gd name="connsiteY1181" fmla="*/ 1474942 h 4869279"/>
              <a:gd name="connsiteX1182" fmla="*/ 4263367 w 6298757"/>
              <a:gd name="connsiteY1182" fmla="*/ 1461524 h 4869279"/>
              <a:gd name="connsiteX1183" fmla="*/ 870175 w 6298757"/>
              <a:gd name="connsiteY1183" fmla="*/ 1435603 h 4869279"/>
              <a:gd name="connsiteX1184" fmla="*/ 882056 w 6298757"/>
              <a:gd name="connsiteY1184" fmla="*/ 1439492 h 4869279"/>
              <a:gd name="connsiteX1185" fmla="*/ 893438 w 6298757"/>
              <a:gd name="connsiteY1185" fmla="*/ 1443644 h 4869279"/>
              <a:gd name="connsiteX1186" fmla="*/ 870662 w 6298757"/>
              <a:gd name="connsiteY1186" fmla="*/ 1436341 h 4869279"/>
              <a:gd name="connsiteX1187" fmla="*/ 5310020 w 6298757"/>
              <a:gd name="connsiteY1187" fmla="*/ 1429411 h 4869279"/>
              <a:gd name="connsiteX1188" fmla="*/ 5315111 w 6298757"/>
              <a:gd name="connsiteY1188" fmla="*/ 1430848 h 4869279"/>
              <a:gd name="connsiteX1189" fmla="*/ 5337286 w 6298757"/>
              <a:gd name="connsiteY1189" fmla="*/ 1440042 h 4869279"/>
              <a:gd name="connsiteX1190" fmla="*/ 4021013 w 6298757"/>
              <a:gd name="connsiteY1190" fmla="*/ 1390025 h 4869279"/>
              <a:gd name="connsiteX1191" fmla="*/ 4019052 w 6298757"/>
              <a:gd name="connsiteY1191" fmla="*/ 1390495 h 4869279"/>
              <a:gd name="connsiteX1192" fmla="*/ 4108000 w 6298757"/>
              <a:gd name="connsiteY1192" fmla="*/ 1425257 h 4869279"/>
              <a:gd name="connsiteX1193" fmla="*/ 4186329 w 6298757"/>
              <a:gd name="connsiteY1193" fmla="*/ 1446819 h 4869279"/>
              <a:gd name="connsiteX1194" fmla="*/ 4200683 w 6298757"/>
              <a:gd name="connsiteY1194" fmla="*/ 1452085 h 4869279"/>
              <a:gd name="connsiteX1195" fmla="*/ 4197445 w 6298757"/>
              <a:gd name="connsiteY1195" fmla="*/ 1449320 h 4869279"/>
              <a:gd name="connsiteX1196" fmla="*/ 4194671 w 6298757"/>
              <a:gd name="connsiteY1196" fmla="*/ 1448211 h 4869279"/>
              <a:gd name="connsiteX1197" fmla="*/ 4186329 w 6298757"/>
              <a:gd name="connsiteY1197" fmla="*/ 1446819 h 4869279"/>
              <a:gd name="connsiteX1198" fmla="*/ 4035240 w 6298757"/>
              <a:gd name="connsiteY1198" fmla="*/ 1393401 h 4869279"/>
              <a:gd name="connsiteX1199" fmla="*/ 4021013 w 6298757"/>
              <a:gd name="connsiteY1199" fmla="*/ 1390025 h 4869279"/>
              <a:gd name="connsiteX1200" fmla="*/ 4035497 w 6298757"/>
              <a:gd name="connsiteY1200" fmla="*/ 1384151 h 4869279"/>
              <a:gd name="connsiteX1201" fmla="*/ 4038371 w 6298757"/>
              <a:gd name="connsiteY1201" fmla="*/ 1387609 h 4869279"/>
              <a:gd name="connsiteX1202" fmla="*/ 4128965 w 6298757"/>
              <a:gd name="connsiteY1202" fmla="*/ 1418298 h 4869279"/>
              <a:gd name="connsiteX1203" fmla="*/ 4200661 w 6298757"/>
              <a:gd name="connsiteY1203" fmla="*/ 1440575 h 4869279"/>
              <a:gd name="connsiteX1204" fmla="*/ 4201712 w 6298757"/>
              <a:gd name="connsiteY1204" fmla="*/ 1440763 h 4869279"/>
              <a:gd name="connsiteX1205" fmla="*/ 4146320 w 6298757"/>
              <a:gd name="connsiteY1205" fmla="*/ 1419415 h 4869279"/>
              <a:gd name="connsiteX1206" fmla="*/ 4076350 w 6298757"/>
              <a:gd name="connsiteY1206" fmla="*/ 1393584 h 4869279"/>
              <a:gd name="connsiteX1207" fmla="*/ 4068080 w 6298757"/>
              <a:gd name="connsiteY1207" fmla="*/ 1390972 h 4869279"/>
              <a:gd name="connsiteX1208" fmla="*/ 4035497 w 6298757"/>
              <a:gd name="connsiteY1208" fmla="*/ 1384151 h 4869279"/>
              <a:gd name="connsiteX1209" fmla="*/ 1227482 w 6298757"/>
              <a:gd name="connsiteY1209" fmla="*/ 1348414 h 4869279"/>
              <a:gd name="connsiteX1210" fmla="*/ 1254752 w 6298757"/>
              <a:gd name="connsiteY1210" fmla="*/ 1359047 h 4869279"/>
              <a:gd name="connsiteX1211" fmla="*/ 1232576 w 6298757"/>
              <a:gd name="connsiteY1211" fmla="*/ 1349853 h 4869279"/>
              <a:gd name="connsiteX1212" fmla="*/ 5059330 w 6298757"/>
              <a:gd name="connsiteY1212" fmla="*/ 1305553 h 4869279"/>
              <a:gd name="connsiteX1213" fmla="*/ 5064979 w 6298757"/>
              <a:gd name="connsiteY1213" fmla="*/ 1306425 h 4869279"/>
              <a:gd name="connsiteX1214" fmla="*/ 5079829 w 6298757"/>
              <a:gd name="connsiteY1214" fmla="*/ 1314142 h 4869279"/>
              <a:gd name="connsiteX1215" fmla="*/ 5059330 w 6298757"/>
              <a:gd name="connsiteY1215" fmla="*/ 1305553 h 4869279"/>
              <a:gd name="connsiteX1216" fmla="*/ 780831 w 6298757"/>
              <a:gd name="connsiteY1216" fmla="*/ 1300448 h 4869279"/>
              <a:gd name="connsiteX1217" fmla="*/ 793356 w 6298757"/>
              <a:gd name="connsiteY1217" fmla="*/ 1303768 h 4869279"/>
              <a:gd name="connsiteX1218" fmla="*/ 806515 w 6298757"/>
              <a:gd name="connsiteY1218" fmla="*/ 1308968 h 4869279"/>
              <a:gd name="connsiteX1219" fmla="*/ 781477 w 6298757"/>
              <a:gd name="connsiteY1219" fmla="*/ 1301427 h 4869279"/>
              <a:gd name="connsiteX1220" fmla="*/ 4860093 w 6298757"/>
              <a:gd name="connsiteY1220" fmla="*/ 1297254 h 4869279"/>
              <a:gd name="connsiteX1221" fmla="*/ 4876340 w 6298757"/>
              <a:gd name="connsiteY1221" fmla="*/ 1302442 h 4869279"/>
              <a:gd name="connsiteX1222" fmla="*/ 4892523 w 6298757"/>
              <a:gd name="connsiteY1222" fmla="*/ 1310578 h 4869279"/>
              <a:gd name="connsiteX1223" fmla="*/ 4864664 w 6298757"/>
              <a:gd name="connsiteY1223" fmla="*/ 1300921 h 4869279"/>
              <a:gd name="connsiteX1224" fmla="*/ 4860093 w 6298757"/>
              <a:gd name="connsiteY1224" fmla="*/ 1297254 h 4869279"/>
              <a:gd name="connsiteX1225" fmla="*/ 5038831 w 6298757"/>
              <a:gd name="connsiteY1225" fmla="*/ 1296964 h 4869279"/>
              <a:gd name="connsiteX1226" fmla="*/ 5044481 w 6298757"/>
              <a:gd name="connsiteY1226" fmla="*/ 1297838 h 4869279"/>
              <a:gd name="connsiteX1227" fmla="*/ 5059330 w 6298757"/>
              <a:gd name="connsiteY1227" fmla="*/ 1305553 h 4869279"/>
              <a:gd name="connsiteX1228" fmla="*/ 5038831 w 6298757"/>
              <a:gd name="connsiteY1228" fmla="*/ 1296964 h 4869279"/>
              <a:gd name="connsiteX1229" fmla="*/ 4985354 w 6298757"/>
              <a:gd name="connsiteY1229" fmla="*/ 1275950 h 4869279"/>
              <a:gd name="connsiteX1230" fmla="*/ 5007558 w 6298757"/>
              <a:gd name="connsiteY1230" fmla="*/ 1282914 h 4869279"/>
              <a:gd name="connsiteX1231" fmla="*/ 5038831 w 6298757"/>
              <a:gd name="connsiteY1231" fmla="*/ 1296964 h 4869279"/>
              <a:gd name="connsiteX1232" fmla="*/ 4985354 w 6298757"/>
              <a:gd name="connsiteY1232" fmla="*/ 1275950 h 4869279"/>
              <a:gd name="connsiteX1233" fmla="*/ 4740746 w 6298757"/>
              <a:gd name="connsiteY1233" fmla="*/ 1253513 h 4869279"/>
              <a:gd name="connsiteX1234" fmla="*/ 4750713 w 6298757"/>
              <a:gd name="connsiteY1234" fmla="*/ 1254693 h 4869279"/>
              <a:gd name="connsiteX1235" fmla="*/ 4740746 w 6298757"/>
              <a:gd name="connsiteY1235" fmla="*/ 1253513 h 4869279"/>
              <a:gd name="connsiteX1236" fmla="*/ 777559 w 6298757"/>
              <a:gd name="connsiteY1236" fmla="*/ 1216258 h 4869279"/>
              <a:gd name="connsiteX1237" fmla="*/ 782129 w 6298757"/>
              <a:gd name="connsiteY1237" fmla="*/ 1219925 h 4869279"/>
              <a:gd name="connsiteX1238" fmla="*/ 809989 w 6298757"/>
              <a:gd name="connsiteY1238" fmla="*/ 1229584 h 4869279"/>
              <a:gd name="connsiteX1239" fmla="*/ 793804 w 6298757"/>
              <a:gd name="connsiteY1239" fmla="*/ 1221447 h 4869279"/>
              <a:gd name="connsiteX1240" fmla="*/ 777559 w 6298757"/>
              <a:gd name="connsiteY1240" fmla="*/ 1216258 h 4869279"/>
              <a:gd name="connsiteX1241" fmla="*/ 1080675 w 6298757"/>
              <a:gd name="connsiteY1241" fmla="*/ 1214410 h 4869279"/>
              <a:gd name="connsiteX1242" fmla="*/ 1095914 w 6298757"/>
              <a:gd name="connsiteY1242" fmla="*/ 1220905 h 4869279"/>
              <a:gd name="connsiteX1243" fmla="*/ 1130200 w 6298757"/>
              <a:gd name="connsiteY1243" fmla="*/ 1236364 h 4869279"/>
              <a:gd name="connsiteX1244" fmla="*/ 1190642 w 6298757"/>
              <a:gd name="connsiteY1244" fmla="*/ 1253346 h 4869279"/>
              <a:gd name="connsiteX1245" fmla="*/ 1252198 w 6298757"/>
              <a:gd name="connsiteY1245" fmla="*/ 1269404 h 4869279"/>
              <a:gd name="connsiteX1246" fmla="*/ 1230829 w 6298757"/>
              <a:gd name="connsiteY1246" fmla="*/ 1260173 h 4869279"/>
              <a:gd name="connsiteX1247" fmla="*/ 1213070 w 6298757"/>
              <a:gd name="connsiteY1247" fmla="*/ 1252941 h 4869279"/>
              <a:gd name="connsiteX1248" fmla="*/ 1592233 w 6298757"/>
              <a:gd name="connsiteY1248" fmla="*/ 1199409 h 4869279"/>
              <a:gd name="connsiteX1249" fmla="*/ 1597140 w 6298757"/>
              <a:gd name="connsiteY1249" fmla="*/ 1207467 h 4869279"/>
              <a:gd name="connsiteX1250" fmla="*/ 1588913 w 6298757"/>
              <a:gd name="connsiteY1250" fmla="*/ 1202187 h 4869279"/>
              <a:gd name="connsiteX1251" fmla="*/ 1592233 w 6298757"/>
              <a:gd name="connsiteY1251" fmla="*/ 1199409 h 4869279"/>
              <a:gd name="connsiteX1252" fmla="*/ 4657748 w 6298757"/>
              <a:gd name="connsiteY1252" fmla="*/ 1199023 h 4869279"/>
              <a:gd name="connsiteX1253" fmla="*/ 4672366 w 6298757"/>
              <a:gd name="connsiteY1253" fmla="*/ 1203496 h 4869279"/>
              <a:gd name="connsiteX1254" fmla="*/ 4691580 w 6298757"/>
              <a:gd name="connsiteY1254" fmla="*/ 1212325 h 4869279"/>
              <a:gd name="connsiteX1255" fmla="*/ 4657748 w 6298757"/>
              <a:gd name="connsiteY1255" fmla="*/ 1199023 h 4869279"/>
              <a:gd name="connsiteX1256" fmla="*/ 685110 w 6298757"/>
              <a:gd name="connsiteY1256" fmla="*/ 1155648 h 4869279"/>
              <a:gd name="connsiteX1257" fmla="*/ 763903 w 6298757"/>
              <a:gd name="connsiteY1257" fmla="*/ 1186589 h 4869279"/>
              <a:gd name="connsiteX1258" fmla="*/ 935768 w 6298757"/>
              <a:gd name="connsiteY1258" fmla="*/ 1253934 h 4869279"/>
              <a:gd name="connsiteX1259" fmla="*/ 939721 w 6298757"/>
              <a:gd name="connsiteY1259" fmla="*/ 1255715 h 4869279"/>
              <a:gd name="connsiteX1260" fmla="*/ 940764 w 6298757"/>
              <a:gd name="connsiteY1260" fmla="*/ 1256179 h 4869279"/>
              <a:gd name="connsiteX1261" fmla="*/ 925521 w 6298757"/>
              <a:gd name="connsiteY1261" fmla="*/ 1251282 h 4869279"/>
              <a:gd name="connsiteX1262" fmla="*/ 805835 w 6298757"/>
              <a:gd name="connsiteY1262" fmla="*/ 1218319 h 4869279"/>
              <a:gd name="connsiteX1263" fmla="*/ 704748 w 6298757"/>
              <a:gd name="connsiteY1263" fmla="*/ 1185354 h 4869279"/>
              <a:gd name="connsiteX1264" fmla="*/ 4601031 w 6298757"/>
              <a:gd name="connsiteY1264" fmla="*/ 1126023 h 4869279"/>
              <a:gd name="connsiteX1265" fmla="*/ 4604318 w 6298757"/>
              <a:gd name="connsiteY1265" fmla="*/ 1128970 h 4869279"/>
              <a:gd name="connsiteX1266" fmla="*/ 4633046 w 6298757"/>
              <a:gd name="connsiteY1266" fmla="*/ 1137020 h 4869279"/>
              <a:gd name="connsiteX1267" fmla="*/ 4601031 w 6298757"/>
              <a:gd name="connsiteY1267" fmla="*/ 1126023 h 4869279"/>
              <a:gd name="connsiteX1268" fmla="*/ 2258985 w 6298757"/>
              <a:gd name="connsiteY1268" fmla="*/ 1123603 h 4869279"/>
              <a:gd name="connsiteX1269" fmla="*/ 2458924 w 6298757"/>
              <a:gd name="connsiteY1269" fmla="*/ 1195274 h 4869279"/>
              <a:gd name="connsiteX1270" fmla="*/ 2356043 w 6298757"/>
              <a:gd name="connsiteY1270" fmla="*/ 1157943 h 4869279"/>
              <a:gd name="connsiteX1271" fmla="*/ 2361140 w 6298757"/>
              <a:gd name="connsiteY1271" fmla="*/ 1163193 h 4869279"/>
              <a:gd name="connsiteX1272" fmla="*/ 2258985 w 6298757"/>
              <a:gd name="connsiteY1272" fmla="*/ 1123603 h 4869279"/>
              <a:gd name="connsiteX1273" fmla="*/ 685050 w 6298757"/>
              <a:gd name="connsiteY1273" fmla="*/ 1090126 h 4869279"/>
              <a:gd name="connsiteX1274" fmla="*/ 775068 w 6298757"/>
              <a:gd name="connsiteY1274" fmla="*/ 1125049 h 4869279"/>
              <a:gd name="connsiteX1275" fmla="*/ 843739 w 6298757"/>
              <a:gd name="connsiteY1275" fmla="*/ 1153636 h 4869279"/>
              <a:gd name="connsiteX1276" fmla="*/ 1003108 w 6298757"/>
              <a:gd name="connsiteY1276" fmla="*/ 1200656 h 4869279"/>
              <a:gd name="connsiteX1277" fmla="*/ 1027084 w 6298757"/>
              <a:gd name="connsiteY1277" fmla="*/ 1207393 h 4869279"/>
              <a:gd name="connsiteX1278" fmla="*/ 1009356 w 6298757"/>
              <a:gd name="connsiteY1278" fmla="*/ 1199882 h 4869279"/>
              <a:gd name="connsiteX1279" fmla="*/ 961744 w 6298757"/>
              <a:gd name="connsiteY1279" fmla="*/ 1179415 h 4869279"/>
              <a:gd name="connsiteX1280" fmla="*/ 962403 w 6298757"/>
              <a:gd name="connsiteY1280" fmla="*/ 1179050 h 4869279"/>
              <a:gd name="connsiteX1281" fmla="*/ 884484 w 6298757"/>
              <a:gd name="connsiteY1281" fmla="*/ 1155578 h 4869279"/>
              <a:gd name="connsiteX1282" fmla="*/ 718339 w 6298757"/>
              <a:gd name="connsiteY1282" fmla="*/ 1099529 h 4869279"/>
              <a:gd name="connsiteX1283" fmla="*/ 865682 w 6298757"/>
              <a:gd name="connsiteY1283" fmla="*/ 1072259 h 4869279"/>
              <a:gd name="connsiteX1284" fmla="*/ 877779 w 6298757"/>
              <a:gd name="connsiteY1284" fmla="*/ 1073136 h 4869279"/>
              <a:gd name="connsiteX1285" fmla="*/ 887399 w 6298757"/>
              <a:gd name="connsiteY1285" fmla="*/ 1078596 h 4869279"/>
              <a:gd name="connsiteX1286" fmla="*/ 865682 w 6298757"/>
              <a:gd name="connsiteY1286" fmla="*/ 1072259 h 4869279"/>
              <a:gd name="connsiteX1287" fmla="*/ 2301225 w 6298757"/>
              <a:gd name="connsiteY1287" fmla="*/ 1050158 h 4869279"/>
              <a:gd name="connsiteX1288" fmla="*/ 2312342 w 6298757"/>
              <a:gd name="connsiteY1288" fmla="*/ 1054898 h 4869279"/>
              <a:gd name="connsiteX1289" fmla="*/ 2387646 w 6298757"/>
              <a:gd name="connsiteY1289" fmla="*/ 1084803 h 4869279"/>
              <a:gd name="connsiteX1290" fmla="*/ 2366992 w 6298757"/>
              <a:gd name="connsiteY1290" fmla="*/ 1071609 h 4869279"/>
              <a:gd name="connsiteX1291" fmla="*/ 2346513 w 6298757"/>
              <a:gd name="connsiteY1291" fmla="*/ 1063042 h 4869279"/>
              <a:gd name="connsiteX1292" fmla="*/ 2327214 w 6298757"/>
              <a:gd name="connsiteY1292" fmla="*/ 1057637 h 4869279"/>
              <a:gd name="connsiteX1293" fmla="*/ 2293727 w 6298757"/>
              <a:gd name="connsiteY1293" fmla="*/ 1029660 h 4869279"/>
              <a:gd name="connsiteX1294" fmla="*/ 2400958 w 6298757"/>
              <a:gd name="connsiteY1294" fmla="*/ 1072046 h 4869279"/>
              <a:gd name="connsiteX1295" fmla="*/ 2421585 w 6298757"/>
              <a:gd name="connsiteY1295" fmla="*/ 1076616 h 4869279"/>
              <a:gd name="connsiteX1296" fmla="*/ 2428612 w 6298757"/>
              <a:gd name="connsiteY1296" fmla="*/ 1076068 h 4869279"/>
              <a:gd name="connsiteX1297" fmla="*/ 2421139 w 6298757"/>
              <a:gd name="connsiteY1297" fmla="*/ 1072222 h 4869279"/>
              <a:gd name="connsiteX1298" fmla="*/ 2407042 w 6298757"/>
              <a:gd name="connsiteY1298" fmla="*/ 1066658 h 4869279"/>
              <a:gd name="connsiteX1299" fmla="*/ 2295703 w 6298757"/>
              <a:gd name="connsiteY1299" fmla="*/ 1030265 h 4869279"/>
              <a:gd name="connsiteX1300" fmla="*/ 4161361 w 6298757"/>
              <a:gd name="connsiteY1300" fmla="*/ 969928 h 4869279"/>
              <a:gd name="connsiteX1301" fmla="*/ 4361299 w 6298757"/>
              <a:gd name="connsiteY1301" fmla="*/ 1041599 h 4869279"/>
              <a:gd name="connsiteX1302" fmla="*/ 4258420 w 6298757"/>
              <a:gd name="connsiteY1302" fmla="*/ 1004268 h 4869279"/>
              <a:gd name="connsiteX1303" fmla="*/ 4263515 w 6298757"/>
              <a:gd name="connsiteY1303" fmla="*/ 1009518 h 4869279"/>
              <a:gd name="connsiteX1304" fmla="*/ 4161361 w 6298757"/>
              <a:gd name="connsiteY1304" fmla="*/ 969928 h 4869279"/>
              <a:gd name="connsiteX1305" fmla="*/ 2646160 w 6298757"/>
              <a:gd name="connsiteY1305" fmla="*/ 966040 h 4869279"/>
              <a:gd name="connsiteX1306" fmla="*/ 2661398 w 6298757"/>
              <a:gd name="connsiteY1306" fmla="*/ 972536 h 4869279"/>
              <a:gd name="connsiteX1307" fmla="*/ 2695684 w 6298757"/>
              <a:gd name="connsiteY1307" fmla="*/ 987995 h 4869279"/>
              <a:gd name="connsiteX1308" fmla="*/ 2756127 w 6298757"/>
              <a:gd name="connsiteY1308" fmla="*/ 1004976 h 4869279"/>
              <a:gd name="connsiteX1309" fmla="*/ 2817684 w 6298757"/>
              <a:gd name="connsiteY1309" fmla="*/ 1021036 h 4869279"/>
              <a:gd name="connsiteX1310" fmla="*/ 2796314 w 6298757"/>
              <a:gd name="connsiteY1310" fmla="*/ 1011805 h 4869279"/>
              <a:gd name="connsiteX1311" fmla="*/ 2778555 w 6298757"/>
              <a:gd name="connsiteY1311" fmla="*/ 1004572 h 4869279"/>
              <a:gd name="connsiteX1312" fmla="*/ 2263344 w 6298757"/>
              <a:gd name="connsiteY1312" fmla="*/ 934739 h 4869279"/>
              <a:gd name="connsiteX1313" fmla="*/ 2358285 w 6298757"/>
              <a:gd name="connsiteY1313" fmla="*/ 971887 h 4869279"/>
              <a:gd name="connsiteX1314" fmla="*/ 2369083 w 6298757"/>
              <a:gd name="connsiteY1314" fmla="*/ 974749 h 4869279"/>
              <a:gd name="connsiteX1315" fmla="*/ 2445110 w 6298757"/>
              <a:gd name="connsiteY1315" fmla="*/ 996286 h 4869279"/>
              <a:gd name="connsiteX1316" fmla="*/ 2544410 w 6298757"/>
              <a:gd name="connsiteY1316" fmla="*/ 1022818 h 4869279"/>
              <a:gd name="connsiteX1317" fmla="*/ 2533970 w 6298757"/>
              <a:gd name="connsiteY1317" fmla="*/ 1017398 h 4869279"/>
              <a:gd name="connsiteX1318" fmla="*/ 2528864 w 6298757"/>
              <a:gd name="connsiteY1318" fmla="*/ 1015074 h 4869279"/>
              <a:gd name="connsiteX1319" fmla="*/ 2491006 w 6298757"/>
              <a:gd name="connsiteY1319" fmla="*/ 1002912 h 4869279"/>
              <a:gd name="connsiteX1320" fmla="*/ 2371321 w 6298757"/>
              <a:gd name="connsiteY1320" fmla="*/ 969949 h 4869279"/>
              <a:gd name="connsiteX1321" fmla="*/ 2250536 w 6298757"/>
              <a:gd name="connsiteY1321" fmla="*/ 841757 h 4869279"/>
              <a:gd name="connsiteX1322" fmla="*/ 2340553 w 6298757"/>
              <a:gd name="connsiteY1322" fmla="*/ 876680 h 4869279"/>
              <a:gd name="connsiteX1323" fmla="*/ 2409225 w 6298757"/>
              <a:gd name="connsiteY1323" fmla="*/ 905266 h 4869279"/>
              <a:gd name="connsiteX1324" fmla="*/ 2568592 w 6298757"/>
              <a:gd name="connsiteY1324" fmla="*/ 952286 h 4869279"/>
              <a:gd name="connsiteX1325" fmla="*/ 2592569 w 6298757"/>
              <a:gd name="connsiteY1325" fmla="*/ 959023 h 4869279"/>
              <a:gd name="connsiteX1326" fmla="*/ 2574840 w 6298757"/>
              <a:gd name="connsiteY1326" fmla="*/ 951513 h 4869279"/>
              <a:gd name="connsiteX1327" fmla="*/ 2527230 w 6298757"/>
              <a:gd name="connsiteY1327" fmla="*/ 931046 h 4869279"/>
              <a:gd name="connsiteX1328" fmla="*/ 2527890 w 6298757"/>
              <a:gd name="connsiteY1328" fmla="*/ 930681 h 4869279"/>
              <a:gd name="connsiteX1329" fmla="*/ 2449969 w 6298757"/>
              <a:gd name="connsiteY1329" fmla="*/ 907209 h 4869279"/>
              <a:gd name="connsiteX1330" fmla="*/ 2283823 w 6298757"/>
              <a:gd name="connsiteY1330" fmla="*/ 851159 h 4869279"/>
              <a:gd name="connsiteX1331" fmla="*/ 2691851 w 6298757"/>
              <a:gd name="connsiteY1331" fmla="*/ 764475 h 4869279"/>
              <a:gd name="connsiteX1332" fmla="*/ 2705161 w 6298757"/>
              <a:gd name="connsiteY1332" fmla="*/ 771671 h 4869279"/>
              <a:gd name="connsiteX1333" fmla="*/ 2691851 w 6298757"/>
              <a:gd name="connsiteY1333" fmla="*/ 764475 h 4869279"/>
              <a:gd name="connsiteX1334" fmla="*/ 2030424 w 6298757"/>
              <a:gd name="connsiteY1334" fmla="*/ 757969 h 4869279"/>
              <a:gd name="connsiteX1335" fmla="*/ 2155811 w 6298757"/>
              <a:gd name="connsiteY1335" fmla="*/ 805661 h 4869279"/>
              <a:gd name="connsiteX1336" fmla="*/ 2160211 w 6298757"/>
              <a:gd name="connsiteY1336" fmla="*/ 806393 h 4869279"/>
              <a:gd name="connsiteX1337" fmla="*/ 2165159 w 6298757"/>
              <a:gd name="connsiteY1337" fmla="*/ 805279 h 4869279"/>
              <a:gd name="connsiteX1338" fmla="*/ 2042748 w 6298757"/>
              <a:gd name="connsiteY1338" fmla="*/ 761692 h 4869279"/>
              <a:gd name="connsiteX1339" fmla="*/ 1436979 w 6298757"/>
              <a:gd name="connsiteY1339" fmla="*/ 741135 h 4869279"/>
              <a:gd name="connsiteX1340" fmla="*/ 1472505 w 6298757"/>
              <a:gd name="connsiteY1340" fmla="*/ 753713 h 4869279"/>
              <a:gd name="connsiteX1341" fmla="*/ 1524254 w 6298757"/>
              <a:gd name="connsiteY1341" fmla="*/ 772650 h 4869279"/>
              <a:gd name="connsiteX1342" fmla="*/ 1542337 w 6298757"/>
              <a:gd name="connsiteY1342" fmla="*/ 779668 h 4869279"/>
              <a:gd name="connsiteX1343" fmla="*/ 1500450 w 6298757"/>
              <a:gd name="connsiteY1343" fmla="*/ 770174 h 4869279"/>
              <a:gd name="connsiteX1344" fmla="*/ 1442472 w 6298757"/>
              <a:gd name="connsiteY1344" fmla="*/ 749443 h 4869279"/>
              <a:gd name="connsiteX1345" fmla="*/ 2566809 w 6298757"/>
              <a:gd name="connsiteY1345" fmla="*/ 725585 h 4869279"/>
              <a:gd name="connsiteX1346" fmla="*/ 2566278 w 6298757"/>
              <a:gd name="connsiteY1346" fmla="*/ 726322 h 4869279"/>
              <a:gd name="connsiteX1347" fmla="*/ 2566513 w 6298757"/>
              <a:gd name="connsiteY1347" fmla="*/ 725994 h 4869279"/>
              <a:gd name="connsiteX1348" fmla="*/ 2568408 w 6298757"/>
              <a:gd name="connsiteY1348" fmla="*/ 723377 h 4869279"/>
              <a:gd name="connsiteX1349" fmla="*/ 2567698 w 6298757"/>
              <a:gd name="connsiteY1349" fmla="*/ 724359 h 4869279"/>
              <a:gd name="connsiteX1350" fmla="*/ 2566809 w 6298757"/>
              <a:gd name="connsiteY1350" fmla="*/ 725585 h 4869279"/>
              <a:gd name="connsiteX1351" fmla="*/ 2568408 w 6298757"/>
              <a:gd name="connsiteY1351" fmla="*/ 723377 h 4869279"/>
              <a:gd name="connsiteX1352" fmla="*/ 2626823 w 6298757"/>
              <a:gd name="connsiteY1352" fmla="*/ 739636 h 4869279"/>
              <a:gd name="connsiteX1353" fmla="*/ 2568408 w 6298757"/>
              <a:gd name="connsiteY1353" fmla="*/ 723377 h 4869279"/>
              <a:gd name="connsiteX1354" fmla="*/ 2489926 w 6298757"/>
              <a:gd name="connsiteY1354" fmla="*/ 698377 h 4869279"/>
              <a:gd name="connsiteX1355" fmla="*/ 2502717 w 6298757"/>
              <a:gd name="connsiteY1355" fmla="*/ 703948 h 4869279"/>
              <a:gd name="connsiteX1356" fmla="*/ 2489926 w 6298757"/>
              <a:gd name="connsiteY1356" fmla="*/ 698377 h 4869279"/>
              <a:gd name="connsiteX1357" fmla="*/ 1907116 w 6298757"/>
              <a:gd name="connsiteY1357" fmla="*/ 692603 h 4869279"/>
              <a:gd name="connsiteX1358" fmla="*/ 1906417 w 6298757"/>
              <a:gd name="connsiteY1358" fmla="*/ 693571 h 4869279"/>
              <a:gd name="connsiteX1359" fmla="*/ 1906450 w 6298757"/>
              <a:gd name="connsiteY1359" fmla="*/ 693525 h 4869279"/>
              <a:gd name="connsiteX1360" fmla="*/ 1908548 w 6298757"/>
              <a:gd name="connsiteY1360" fmla="*/ 690625 h 4869279"/>
              <a:gd name="connsiteX1361" fmla="*/ 1907217 w 6298757"/>
              <a:gd name="connsiteY1361" fmla="*/ 692467 h 4869279"/>
              <a:gd name="connsiteX1362" fmla="*/ 1907116 w 6298757"/>
              <a:gd name="connsiteY1362" fmla="*/ 692603 h 4869279"/>
              <a:gd name="connsiteX1363" fmla="*/ 1803659 w 6298757"/>
              <a:gd name="connsiteY1363" fmla="*/ 683812 h 4869279"/>
              <a:gd name="connsiteX1364" fmla="*/ 1812400 w 6298757"/>
              <a:gd name="connsiteY1364" fmla="*/ 686565 h 4869279"/>
              <a:gd name="connsiteX1365" fmla="*/ 1823158 w 6298757"/>
              <a:gd name="connsiteY1365" fmla="*/ 691197 h 4869279"/>
              <a:gd name="connsiteX1366" fmla="*/ 1821227 w 6298757"/>
              <a:gd name="connsiteY1366" fmla="*/ 693311 h 4869279"/>
              <a:gd name="connsiteX1367" fmla="*/ 1807893 w 6298757"/>
              <a:gd name="connsiteY1367" fmla="*/ 688596 h 4869279"/>
              <a:gd name="connsiteX1368" fmla="*/ 1802596 w 6298757"/>
              <a:gd name="connsiteY1368" fmla="*/ 684601 h 4869279"/>
              <a:gd name="connsiteX1369" fmla="*/ 1803659 w 6298757"/>
              <a:gd name="connsiteY1369" fmla="*/ 683812 h 4869279"/>
              <a:gd name="connsiteX1370" fmla="*/ 1701844 w 6298757"/>
              <a:gd name="connsiteY1370" fmla="*/ 631315 h 4869279"/>
              <a:gd name="connsiteX1371" fmla="*/ 1712668 w 6298757"/>
              <a:gd name="connsiteY1371" fmla="*/ 637109 h 4869279"/>
              <a:gd name="connsiteX1372" fmla="*/ 1701844 w 6298757"/>
              <a:gd name="connsiteY1372" fmla="*/ 631315 h 4869279"/>
              <a:gd name="connsiteX1373" fmla="*/ 3258782 w 6298757"/>
              <a:gd name="connsiteY1373" fmla="*/ 625932 h 4869279"/>
              <a:gd name="connsiteX1374" fmla="*/ 3256521 w 6298757"/>
              <a:gd name="connsiteY1374" fmla="*/ 630114 h 4869279"/>
              <a:gd name="connsiteX1375" fmla="*/ 3254281 w 6298757"/>
              <a:gd name="connsiteY1375" fmla="*/ 628059 h 4869279"/>
              <a:gd name="connsiteX1376" fmla="*/ 3255347 w 6298757"/>
              <a:gd name="connsiteY1376" fmla="*/ 626778 h 4869279"/>
              <a:gd name="connsiteX1377" fmla="*/ 3258782 w 6298757"/>
              <a:gd name="connsiteY1377" fmla="*/ 625932 h 4869279"/>
              <a:gd name="connsiteX1378" fmla="*/ 2356655 w 6298757"/>
              <a:gd name="connsiteY1378" fmla="*/ 619442 h 4869279"/>
              <a:gd name="connsiteX1379" fmla="*/ 2362935 w 6298757"/>
              <a:gd name="connsiteY1379" fmla="*/ 621814 h 4869279"/>
              <a:gd name="connsiteX1380" fmla="*/ 2356539 w 6298757"/>
              <a:gd name="connsiteY1380" fmla="*/ 620384 h 4869279"/>
              <a:gd name="connsiteX1381" fmla="*/ 2023650 w 6298757"/>
              <a:gd name="connsiteY1381" fmla="*/ 618033 h 4869279"/>
              <a:gd name="connsiteX1382" fmla="*/ 2036443 w 6298757"/>
              <a:gd name="connsiteY1382" fmla="*/ 623604 h 4869279"/>
              <a:gd name="connsiteX1383" fmla="*/ 2023650 w 6298757"/>
              <a:gd name="connsiteY1383" fmla="*/ 618033 h 4869279"/>
              <a:gd name="connsiteX1384" fmla="*/ 2344784 w 6298757"/>
              <a:gd name="connsiteY1384" fmla="*/ 617756 h 4869279"/>
              <a:gd name="connsiteX1385" fmla="*/ 2356539 w 6298757"/>
              <a:gd name="connsiteY1385" fmla="*/ 620384 h 4869279"/>
              <a:gd name="connsiteX1386" fmla="*/ 2356360 w 6298757"/>
              <a:gd name="connsiteY1386" fmla="*/ 621849 h 4869279"/>
              <a:gd name="connsiteX1387" fmla="*/ 1606308 w 6298757"/>
              <a:gd name="connsiteY1387" fmla="*/ 595193 h 4869279"/>
              <a:gd name="connsiteX1388" fmla="*/ 1612047 w 6298757"/>
              <a:gd name="connsiteY1388" fmla="*/ 595593 h 4869279"/>
              <a:gd name="connsiteX1389" fmla="*/ 1609786 w 6298757"/>
              <a:gd name="connsiteY1389" fmla="*/ 599776 h 4869279"/>
              <a:gd name="connsiteX1390" fmla="*/ 1606308 w 6298757"/>
              <a:gd name="connsiteY1390" fmla="*/ 595193 h 4869279"/>
              <a:gd name="connsiteX1391" fmla="*/ 1683444 w 6298757"/>
              <a:gd name="connsiteY1391" fmla="*/ 594581 h 4869279"/>
              <a:gd name="connsiteX1392" fmla="*/ 1683604 w 6298757"/>
              <a:gd name="connsiteY1392" fmla="*/ 595313 h 4869279"/>
              <a:gd name="connsiteX1393" fmla="*/ 1683533 w 6298757"/>
              <a:gd name="connsiteY1393" fmla="*/ 594988 h 4869279"/>
              <a:gd name="connsiteX1394" fmla="*/ 1682962 w 6298757"/>
              <a:gd name="connsiteY1394" fmla="*/ 592384 h 4869279"/>
              <a:gd name="connsiteX1395" fmla="*/ 1683444 w 6298757"/>
              <a:gd name="connsiteY1395" fmla="*/ 594581 h 4869279"/>
              <a:gd name="connsiteX1396" fmla="*/ 1683174 w 6298757"/>
              <a:gd name="connsiteY1396" fmla="*/ 593360 h 4869279"/>
              <a:gd name="connsiteX1397" fmla="*/ 1682962 w 6298757"/>
              <a:gd name="connsiteY1397" fmla="*/ 592384 h 4869279"/>
              <a:gd name="connsiteX1398" fmla="*/ 3124907 w 6298757"/>
              <a:gd name="connsiteY1398" fmla="*/ 584732 h 4869279"/>
              <a:gd name="connsiteX1399" fmla="*/ 3222690 w 6298757"/>
              <a:gd name="connsiteY1399" fmla="*/ 616812 h 4869279"/>
              <a:gd name="connsiteX1400" fmla="*/ 3124907 w 6298757"/>
              <a:gd name="connsiteY1400" fmla="*/ 584732 h 4869279"/>
              <a:gd name="connsiteX1401" fmla="*/ 1329533 w 6298757"/>
              <a:gd name="connsiteY1401" fmla="*/ 578598 h 4869279"/>
              <a:gd name="connsiteX1402" fmla="*/ 1429229 w 6298757"/>
              <a:gd name="connsiteY1402" fmla="*/ 613868 h 4869279"/>
              <a:gd name="connsiteX1403" fmla="*/ 1592729 w 6298757"/>
              <a:gd name="connsiteY1403" fmla="*/ 675375 h 4869279"/>
              <a:gd name="connsiteX1404" fmla="*/ 1614618 w 6298757"/>
              <a:gd name="connsiteY1404" fmla="*/ 683533 h 4869279"/>
              <a:gd name="connsiteX1405" fmla="*/ 1564849 w 6298757"/>
              <a:gd name="connsiteY1405" fmla="*/ 668200 h 4869279"/>
              <a:gd name="connsiteX1406" fmla="*/ 1390348 w 6298757"/>
              <a:gd name="connsiteY1406" fmla="*/ 604592 h 4869279"/>
              <a:gd name="connsiteX1407" fmla="*/ 1333940 w 6298757"/>
              <a:gd name="connsiteY1407" fmla="*/ 585264 h 4869279"/>
              <a:gd name="connsiteX1408" fmla="*/ 1925479 w 6298757"/>
              <a:gd name="connsiteY1408" fmla="*/ 514212 h 4869279"/>
              <a:gd name="connsiteX1409" fmla="*/ 1965529 w 6298757"/>
              <a:gd name="connsiteY1409" fmla="*/ 527320 h 4869279"/>
              <a:gd name="connsiteX1410" fmla="*/ 1976911 w 6298757"/>
              <a:gd name="connsiteY1410" fmla="*/ 531471 h 4869279"/>
              <a:gd name="connsiteX1411" fmla="*/ 1951960 w 6298757"/>
              <a:gd name="connsiteY1411" fmla="*/ 523470 h 4869279"/>
              <a:gd name="connsiteX1412" fmla="*/ 1329346 w 6298757"/>
              <a:gd name="connsiteY1412" fmla="*/ 504948 h 4869279"/>
              <a:gd name="connsiteX1413" fmla="*/ 1375337 w 6298757"/>
              <a:gd name="connsiteY1413" fmla="*/ 518176 h 4869279"/>
              <a:gd name="connsiteX1414" fmla="*/ 1387568 w 6298757"/>
              <a:gd name="connsiteY1414" fmla="*/ 523231 h 4869279"/>
              <a:gd name="connsiteX1415" fmla="*/ 1359875 w 6298757"/>
              <a:gd name="connsiteY1415" fmla="*/ 516210 h 4869279"/>
              <a:gd name="connsiteX1416" fmla="*/ 1331145 w 6298757"/>
              <a:gd name="connsiteY1416" fmla="*/ 508160 h 4869279"/>
              <a:gd name="connsiteX1417" fmla="*/ 1329346 w 6298757"/>
              <a:gd name="connsiteY1417" fmla="*/ 504948 h 4869279"/>
              <a:gd name="connsiteX1418" fmla="*/ 1874427 w 6298757"/>
              <a:gd name="connsiteY1418" fmla="*/ 497612 h 4869279"/>
              <a:gd name="connsiteX1419" fmla="*/ 1878028 w 6298757"/>
              <a:gd name="connsiteY1419" fmla="*/ 498730 h 4869279"/>
              <a:gd name="connsiteX1420" fmla="*/ 1879128 w 6298757"/>
              <a:gd name="connsiteY1420" fmla="*/ 499391 h 4869279"/>
              <a:gd name="connsiteX1421" fmla="*/ 1317082 w 6298757"/>
              <a:gd name="connsiteY1421" fmla="*/ 487666 h 4869279"/>
              <a:gd name="connsiteX1422" fmla="*/ 1339669 w 6298757"/>
              <a:gd name="connsiteY1422" fmla="*/ 492395 h 4869279"/>
              <a:gd name="connsiteX1423" fmla="*/ 1550356 w 6298757"/>
              <a:gd name="connsiteY1423" fmla="*/ 572633 h 4869279"/>
              <a:gd name="connsiteX1424" fmla="*/ 1433121 w 6298757"/>
              <a:gd name="connsiteY1424" fmla="*/ 530035 h 4869279"/>
              <a:gd name="connsiteX1425" fmla="*/ 1317082 w 6298757"/>
              <a:gd name="connsiteY1425" fmla="*/ 487666 h 4869279"/>
              <a:gd name="connsiteX1426" fmla="*/ 1252536 w 6298757"/>
              <a:gd name="connsiteY1426" fmla="*/ 462122 h 4869279"/>
              <a:gd name="connsiteX1427" fmla="*/ 1256444 w 6298757"/>
              <a:gd name="connsiteY1427" fmla="*/ 463020 h 4869279"/>
              <a:gd name="connsiteX1428" fmla="*/ 1288506 w 6298757"/>
              <a:gd name="connsiteY1428" fmla="*/ 473672 h 4869279"/>
              <a:gd name="connsiteX1429" fmla="*/ 1299225 w 6298757"/>
              <a:gd name="connsiteY1429" fmla="*/ 477980 h 4869279"/>
              <a:gd name="connsiteX1430" fmla="*/ 1304795 w 6298757"/>
              <a:gd name="connsiteY1430" fmla="*/ 481023 h 4869279"/>
              <a:gd name="connsiteX1431" fmla="*/ 1273377 w 6298757"/>
              <a:gd name="connsiteY1431" fmla="*/ 474275 h 4869279"/>
              <a:gd name="connsiteX1432" fmla="*/ 1257145 w 6298757"/>
              <a:gd name="connsiteY1432" fmla="*/ 469092 h 4869279"/>
              <a:gd name="connsiteX1433" fmla="*/ 2310956 w 6298757"/>
              <a:gd name="connsiteY1433" fmla="*/ 436242 h 4869279"/>
              <a:gd name="connsiteX1434" fmla="*/ 2338224 w 6298757"/>
              <a:gd name="connsiteY1434" fmla="*/ 446874 h 4869279"/>
              <a:gd name="connsiteX1435" fmla="*/ 2316050 w 6298757"/>
              <a:gd name="connsiteY1435" fmla="*/ 437681 h 4869279"/>
              <a:gd name="connsiteX1436" fmla="*/ 2703706 w 6298757"/>
              <a:gd name="connsiteY1436" fmla="*/ 423934 h 4869279"/>
              <a:gd name="connsiteX1437" fmla="*/ 2796406 w 6298757"/>
              <a:gd name="connsiteY1437" fmla="*/ 448277 h 4869279"/>
              <a:gd name="connsiteX1438" fmla="*/ 3095719 w 6298757"/>
              <a:gd name="connsiteY1438" fmla="*/ 548161 h 4869279"/>
              <a:gd name="connsiteX1439" fmla="*/ 3510026 w 6298757"/>
              <a:gd name="connsiteY1439" fmla="*/ 692340 h 4869279"/>
              <a:gd name="connsiteX1440" fmla="*/ 3703707 w 6298757"/>
              <a:gd name="connsiteY1440" fmla="*/ 764688 h 4869279"/>
              <a:gd name="connsiteX1441" fmla="*/ 3842115 w 6298757"/>
              <a:gd name="connsiteY1441" fmla="*/ 818059 h 4869279"/>
              <a:gd name="connsiteX1442" fmla="*/ 3830085 w 6298757"/>
              <a:gd name="connsiteY1442" fmla="*/ 814363 h 4869279"/>
              <a:gd name="connsiteX1443" fmla="*/ 3729676 w 6298757"/>
              <a:gd name="connsiteY1443" fmla="*/ 780110 h 4869279"/>
              <a:gd name="connsiteX1444" fmla="*/ 3720261 w 6298757"/>
              <a:gd name="connsiteY1444" fmla="*/ 777176 h 4869279"/>
              <a:gd name="connsiteX1445" fmla="*/ 3664307 w 6298757"/>
              <a:gd name="connsiteY1445" fmla="*/ 755612 h 4869279"/>
              <a:gd name="connsiteX1446" fmla="*/ 3486225 w 6298757"/>
              <a:gd name="connsiteY1446" fmla="*/ 689866 h 4869279"/>
              <a:gd name="connsiteX1447" fmla="*/ 2749996 w 6298757"/>
              <a:gd name="connsiteY1447" fmla="*/ 443557 h 4869279"/>
              <a:gd name="connsiteX1448" fmla="*/ 2703706 w 6298757"/>
              <a:gd name="connsiteY1448" fmla="*/ 423934 h 4869279"/>
              <a:gd name="connsiteX1449" fmla="*/ 2755657 w 6298757"/>
              <a:gd name="connsiteY1449" fmla="*/ 412367 h 4869279"/>
              <a:gd name="connsiteX1450" fmla="*/ 2793862 w 6298757"/>
              <a:gd name="connsiteY1450" fmla="*/ 423617 h 4869279"/>
              <a:gd name="connsiteX1451" fmla="*/ 3090019 w 6298757"/>
              <a:gd name="connsiteY1451" fmla="*/ 518714 h 4869279"/>
              <a:gd name="connsiteX1452" fmla="*/ 3476076 w 6298757"/>
              <a:gd name="connsiteY1452" fmla="*/ 660021 h 4869279"/>
              <a:gd name="connsiteX1453" fmla="*/ 3236603 w 6298757"/>
              <a:gd name="connsiteY1453" fmla="*/ 574946 h 4869279"/>
              <a:gd name="connsiteX1454" fmla="*/ 2944946 w 6298757"/>
              <a:gd name="connsiteY1454" fmla="*/ 477034 h 4869279"/>
              <a:gd name="connsiteX1455" fmla="*/ 2778269 w 6298757"/>
              <a:gd name="connsiteY1455" fmla="*/ 423087 h 4869279"/>
              <a:gd name="connsiteX1456" fmla="*/ 2756483 w 6298757"/>
              <a:gd name="connsiteY1456" fmla="*/ 413931 h 4869279"/>
              <a:gd name="connsiteX1457" fmla="*/ 2755657 w 6298757"/>
              <a:gd name="connsiteY1457" fmla="*/ 412367 h 4869279"/>
              <a:gd name="connsiteX1458" fmla="*/ 1745214 w 6298757"/>
              <a:gd name="connsiteY1458" fmla="*/ 350534 h 4869279"/>
              <a:gd name="connsiteX1459" fmla="*/ 1795602 w 6298757"/>
              <a:gd name="connsiteY1459" fmla="*/ 367132 h 4869279"/>
              <a:gd name="connsiteX1460" fmla="*/ 1857285 w 6298757"/>
              <a:gd name="connsiteY1460" fmla="*/ 386416 h 4869279"/>
              <a:gd name="connsiteX1461" fmla="*/ 1876829 w 6298757"/>
              <a:gd name="connsiteY1461" fmla="*/ 391595 h 4869279"/>
              <a:gd name="connsiteX1462" fmla="*/ 1889989 w 6298757"/>
              <a:gd name="connsiteY1462" fmla="*/ 396796 h 4869279"/>
              <a:gd name="connsiteX1463" fmla="*/ 1836269 w 6298757"/>
              <a:gd name="connsiteY1463" fmla="*/ 380615 h 4869279"/>
              <a:gd name="connsiteX1464" fmla="*/ 1771509 w 6298757"/>
              <a:gd name="connsiteY1464" fmla="*/ 361028 h 4869279"/>
              <a:gd name="connsiteX1465" fmla="*/ 1609685 w 6298757"/>
              <a:gd name="connsiteY1465" fmla="*/ 310387 h 4869279"/>
              <a:gd name="connsiteX1466" fmla="*/ 1619148 w 6298757"/>
              <a:gd name="connsiteY1466" fmla="*/ 312059 h 4869279"/>
              <a:gd name="connsiteX1467" fmla="*/ 1646702 w 6298757"/>
              <a:gd name="connsiteY1467" fmla="*/ 319041 h 4869279"/>
              <a:gd name="connsiteX1468" fmla="*/ 1694236 w 6298757"/>
              <a:gd name="connsiteY1468" fmla="*/ 337043 h 4869279"/>
              <a:gd name="connsiteX1469" fmla="*/ 1691597 w 6298757"/>
              <a:gd name="connsiteY1469" fmla="*/ 336486 h 4869279"/>
              <a:gd name="connsiteX1470" fmla="*/ 1608154 w 6298757"/>
              <a:gd name="connsiteY1470" fmla="*/ 311468 h 4869279"/>
              <a:gd name="connsiteX1471" fmla="*/ 1609685 w 6298757"/>
              <a:gd name="connsiteY1471" fmla="*/ 310387 h 4869279"/>
              <a:gd name="connsiteX1472" fmla="*/ 1861032 w 6298757"/>
              <a:gd name="connsiteY1472" fmla="*/ 304086 h 4869279"/>
              <a:gd name="connsiteX1473" fmla="*/ 1865602 w 6298757"/>
              <a:gd name="connsiteY1473" fmla="*/ 307753 h 4869279"/>
              <a:gd name="connsiteX1474" fmla="*/ 1893461 w 6298757"/>
              <a:gd name="connsiteY1474" fmla="*/ 317411 h 4869279"/>
              <a:gd name="connsiteX1475" fmla="*/ 1877277 w 6298757"/>
              <a:gd name="connsiteY1475" fmla="*/ 309274 h 4869279"/>
              <a:gd name="connsiteX1476" fmla="*/ 1861032 w 6298757"/>
              <a:gd name="connsiteY1476" fmla="*/ 304086 h 4869279"/>
              <a:gd name="connsiteX1477" fmla="*/ 2164149 w 6298757"/>
              <a:gd name="connsiteY1477" fmla="*/ 302238 h 4869279"/>
              <a:gd name="connsiteX1478" fmla="*/ 2179387 w 6298757"/>
              <a:gd name="connsiteY1478" fmla="*/ 308732 h 4869279"/>
              <a:gd name="connsiteX1479" fmla="*/ 2213672 w 6298757"/>
              <a:gd name="connsiteY1479" fmla="*/ 324191 h 4869279"/>
              <a:gd name="connsiteX1480" fmla="*/ 2274115 w 6298757"/>
              <a:gd name="connsiteY1480" fmla="*/ 341174 h 4869279"/>
              <a:gd name="connsiteX1481" fmla="*/ 2335671 w 6298757"/>
              <a:gd name="connsiteY1481" fmla="*/ 357232 h 4869279"/>
              <a:gd name="connsiteX1482" fmla="*/ 2314303 w 6298757"/>
              <a:gd name="connsiteY1482" fmla="*/ 348001 h 4869279"/>
              <a:gd name="connsiteX1483" fmla="*/ 2296543 w 6298757"/>
              <a:gd name="connsiteY1483" fmla="*/ 340768 h 4869279"/>
              <a:gd name="connsiteX1484" fmla="*/ 1741683 w 6298757"/>
              <a:gd name="connsiteY1484" fmla="*/ 260345 h 4869279"/>
              <a:gd name="connsiteX1485" fmla="*/ 1751652 w 6298757"/>
              <a:gd name="connsiteY1485" fmla="*/ 261526 h 4869279"/>
              <a:gd name="connsiteX1486" fmla="*/ 1741683 w 6298757"/>
              <a:gd name="connsiteY1486" fmla="*/ 260345 h 4869279"/>
              <a:gd name="connsiteX1487" fmla="*/ 1509935 w 6298757"/>
              <a:gd name="connsiteY1487" fmla="*/ 246880 h 4869279"/>
              <a:gd name="connsiteX1488" fmla="*/ 1509937 w 6298757"/>
              <a:gd name="connsiteY1488" fmla="*/ 246881 h 4869279"/>
              <a:gd name="connsiteX1489" fmla="*/ 1509183 w 6298757"/>
              <a:gd name="connsiteY1489" fmla="*/ 247821 h 4869279"/>
              <a:gd name="connsiteX1490" fmla="*/ 1509148 w 6298757"/>
              <a:gd name="connsiteY1490" fmla="*/ 247862 h 4869279"/>
              <a:gd name="connsiteX1491" fmla="*/ 1768523 w 6298757"/>
              <a:gd name="connsiteY1491" fmla="*/ 177954 h 4869279"/>
              <a:gd name="connsiteX1492" fmla="*/ 1858541 w 6298757"/>
              <a:gd name="connsiteY1492" fmla="*/ 212877 h 4869279"/>
              <a:gd name="connsiteX1493" fmla="*/ 1927213 w 6298757"/>
              <a:gd name="connsiteY1493" fmla="*/ 241464 h 4869279"/>
              <a:gd name="connsiteX1494" fmla="*/ 2086581 w 6298757"/>
              <a:gd name="connsiteY1494" fmla="*/ 288484 h 4869279"/>
              <a:gd name="connsiteX1495" fmla="*/ 2110557 w 6298757"/>
              <a:gd name="connsiteY1495" fmla="*/ 295221 h 4869279"/>
              <a:gd name="connsiteX1496" fmla="*/ 2092829 w 6298757"/>
              <a:gd name="connsiteY1496" fmla="*/ 287710 h 4869279"/>
              <a:gd name="connsiteX1497" fmla="*/ 2045217 w 6298757"/>
              <a:gd name="connsiteY1497" fmla="*/ 267243 h 4869279"/>
              <a:gd name="connsiteX1498" fmla="*/ 2045877 w 6298757"/>
              <a:gd name="connsiteY1498" fmla="*/ 266878 h 4869279"/>
              <a:gd name="connsiteX1499" fmla="*/ 1967957 w 6298757"/>
              <a:gd name="connsiteY1499" fmla="*/ 243406 h 4869279"/>
              <a:gd name="connsiteX1500" fmla="*/ 1801812 w 6298757"/>
              <a:gd name="connsiteY1500" fmla="*/ 187356 h 4869279"/>
              <a:gd name="connsiteX1501" fmla="*/ 1601970 w 6298757"/>
              <a:gd name="connsiteY1501" fmla="*/ 132857 h 4869279"/>
              <a:gd name="connsiteX1502" fmla="*/ 1633985 w 6298757"/>
              <a:gd name="connsiteY1502" fmla="*/ 143853 h 4869279"/>
              <a:gd name="connsiteX1503" fmla="*/ 1634211 w 6298757"/>
              <a:gd name="connsiteY1503" fmla="*/ 147716 h 4869279"/>
              <a:gd name="connsiteX1504" fmla="*/ 1624439 w 6298757"/>
              <a:gd name="connsiteY1504" fmla="*/ 144564 h 4869279"/>
              <a:gd name="connsiteX1505" fmla="*/ 1620489 w 6298757"/>
              <a:gd name="connsiteY1505" fmla="*/ 143001 h 4869279"/>
              <a:gd name="connsiteX1506" fmla="*/ 1605256 w 6298757"/>
              <a:gd name="connsiteY1506" fmla="*/ 135802 h 4869279"/>
              <a:gd name="connsiteX1507" fmla="*/ 1601970 w 6298757"/>
              <a:gd name="connsiteY1507" fmla="*/ 132857 h 4869279"/>
              <a:gd name="connsiteX1508" fmla="*/ 1325864 w 6298757"/>
              <a:gd name="connsiteY1508" fmla="*/ 91230 h 4869279"/>
              <a:gd name="connsiteX1509" fmla="*/ 1332234 w 6298757"/>
              <a:gd name="connsiteY1509" fmla="*/ 93351 h 4869279"/>
              <a:gd name="connsiteX1510" fmla="*/ 1369223 w 6298757"/>
              <a:gd name="connsiteY1510" fmla="*/ 107997 h 4869279"/>
              <a:gd name="connsiteX1511" fmla="*/ 1370420 w 6298757"/>
              <a:gd name="connsiteY1511" fmla="*/ 108499 h 4869279"/>
              <a:gd name="connsiteX1512" fmla="*/ 1883522 w 6298757"/>
              <a:gd name="connsiteY1512" fmla="*/ 88159 h 4869279"/>
              <a:gd name="connsiteX1513" fmla="*/ 1888427 w 6298757"/>
              <a:gd name="connsiteY1513" fmla="*/ 96217 h 4869279"/>
              <a:gd name="connsiteX1514" fmla="*/ 1880201 w 6298757"/>
              <a:gd name="connsiteY1514" fmla="*/ 90938 h 4869279"/>
              <a:gd name="connsiteX1515" fmla="*/ 1883522 w 6298757"/>
              <a:gd name="connsiteY1515" fmla="*/ 88159 h 4869279"/>
              <a:gd name="connsiteX1516" fmla="*/ 1293523 w 6298757"/>
              <a:gd name="connsiteY1516" fmla="*/ 0 h 4869279"/>
              <a:gd name="connsiteX1517" fmla="*/ 1334035 w 6298757"/>
              <a:gd name="connsiteY1517" fmla="*/ 12882 h 4869279"/>
              <a:gd name="connsiteX1518" fmla="*/ 1338113 w 6298757"/>
              <a:gd name="connsiteY1518" fmla="*/ 14178 h 4869279"/>
              <a:gd name="connsiteX1519" fmla="*/ 1414526 w 6298757"/>
              <a:gd name="connsiteY1519" fmla="*/ 43242 h 4869279"/>
              <a:gd name="connsiteX1520" fmla="*/ 1421729 w 6298757"/>
              <a:gd name="connsiteY1520" fmla="*/ 44516 h 4869279"/>
              <a:gd name="connsiteX1521" fmla="*/ 1437447 w 6298757"/>
              <a:gd name="connsiteY1521" fmla="*/ 46553 h 4869279"/>
              <a:gd name="connsiteX1522" fmla="*/ 1426588 w 6298757"/>
              <a:gd name="connsiteY1522" fmla="*/ 42202 h 4869279"/>
              <a:gd name="connsiteX1523" fmla="*/ 1689364 w 6298757"/>
              <a:gd name="connsiteY1523" fmla="*/ 124497 h 4869279"/>
              <a:gd name="connsiteX1524" fmla="*/ 1958660 w 6298757"/>
              <a:gd name="connsiteY1524" fmla="*/ 208617 h 4869279"/>
              <a:gd name="connsiteX1525" fmla="*/ 2709262 w 6298757"/>
              <a:gd name="connsiteY1525" fmla="*/ 457706 h 4869279"/>
              <a:gd name="connsiteX1526" fmla="*/ 3080586 w 6298757"/>
              <a:gd name="connsiteY1526" fmla="*/ 576152 h 4869279"/>
              <a:gd name="connsiteX1527" fmla="*/ 4073502 w 6298757"/>
              <a:gd name="connsiteY1527" fmla="*/ 937548 h 4869279"/>
              <a:gd name="connsiteX1528" fmla="*/ 4231123 w 6298757"/>
              <a:gd name="connsiteY1528" fmla="*/ 1001898 h 4869279"/>
              <a:gd name="connsiteX1529" fmla="*/ 4269990 w 6298757"/>
              <a:gd name="connsiteY1529" fmla="*/ 1014499 h 4869279"/>
              <a:gd name="connsiteX1530" fmla="*/ 4271695 w 6298757"/>
              <a:gd name="connsiteY1530" fmla="*/ 1015810 h 4869279"/>
              <a:gd name="connsiteX1531" fmla="*/ 4276827 w 6298757"/>
              <a:gd name="connsiteY1531" fmla="*/ 1016716 h 4869279"/>
              <a:gd name="connsiteX1532" fmla="*/ 4269990 w 6298757"/>
              <a:gd name="connsiteY1532" fmla="*/ 1014499 h 4869279"/>
              <a:gd name="connsiteX1533" fmla="*/ 4263515 w 6298757"/>
              <a:gd name="connsiteY1533" fmla="*/ 1009518 h 4869279"/>
              <a:gd name="connsiteX1534" fmla="*/ 4395129 w 6298757"/>
              <a:gd name="connsiteY1534" fmla="*/ 1054901 h 4869279"/>
              <a:gd name="connsiteX1535" fmla="*/ 4362344 w 6298757"/>
              <a:gd name="connsiteY1535" fmla="*/ 1039669 h 4869279"/>
              <a:gd name="connsiteX1536" fmla="*/ 4338833 w 6298757"/>
              <a:gd name="connsiteY1536" fmla="*/ 1021967 h 4869279"/>
              <a:gd name="connsiteX1537" fmla="*/ 4224880 w 6298757"/>
              <a:gd name="connsiteY1537" fmla="*/ 975738 h 4869279"/>
              <a:gd name="connsiteX1538" fmla="*/ 4041749 w 6298757"/>
              <a:gd name="connsiteY1538" fmla="*/ 902818 h 4869279"/>
              <a:gd name="connsiteX1539" fmla="*/ 3883403 w 6298757"/>
              <a:gd name="connsiteY1539" fmla="*/ 840337 h 4869279"/>
              <a:gd name="connsiteX1540" fmla="*/ 3921620 w 6298757"/>
              <a:gd name="connsiteY1540" fmla="*/ 854020 h 4869279"/>
              <a:gd name="connsiteX1541" fmla="*/ 4126816 w 6298757"/>
              <a:gd name="connsiteY1541" fmla="*/ 935237 h 4869279"/>
              <a:gd name="connsiteX1542" fmla="*/ 4547999 w 6298757"/>
              <a:gd name="connsiteY1542" fmla="*/ 1098520 h 4869279"/>
              <a:gd name="connsiteX1543" fmla="*/ 4774371 w 6298757"/>
              <a:gd name="connsiteY1543" fmla="*/ 1189525 h 4869279"/>
              <a:gd name="connsiteX1544" fmla="*/ 4985354 w 6298757"/>
              <a:gd name="connsiteY1544" fmla="*/ 1275950 h 4869279"/>
              <a:gd name="connsiteX1545" fmla="*/ 4741028 w 6298757"/>
              <a:gd name="connsiteY1545" fmla="*/ 1179604 h 4869279"/>
              <a:gd name="connsiteX1546" fmla="*/ 4659862 w 6298757"/>
              <a:gd name="connsiteY1546" fmla="*/ 1148608 h 4869279"/>
              <a:gd name="connsiteX1547" fmla="*/ 4737723 w 6298757"/>
              <a:gd name="connsiteY1547" fmla="*/ 1185717 h 4869279"/>
              <a:gd name="connsiteX1548" fmla="*/ 5289202 w 6298757"/>
              <a:gd name="connsiteY1548" fmla="*/ 1409054 h 4869279"/>
              <a:gd name="connsiteX1549" fmla="*/ 4782778 w 6298757"/>
              <a:gd name="connsiteY1549" fmla="*/ 1210077 h 4869279"/>
              <a:gd name="connsiteX1550" fmla="*/ 4747729 w 6298757"/>
              <a:gd name="connsiteY1550" fmla="*/ 1199027 h 4869279"/>
              <a:gd name="connsiteX1551" fmla="*/ 4781734 w 6298757"/>
              <a:gd name="connsiteY1551" fmla="*/ 1212007 h 4869279"/>
              <a:gd name="connsiteX1552" fmla="*/ 5065285 w 6298757"/>
              <a:gd name="connsiteY1552" fmla="*/ 1327276 h 4869279"/>
              <a:gd name="connsiteX1553" fmla="*/ 5248167 w 6298757"/>
              <a:gd name="connsiteY1553" fmla="*/ 1403095 h 4869279"/>
              <a:gd name="connsiteX1554" fmla="*/ 5224849 w 6298757"/>
              <a:gd name="connsiteY1554" fmla="*/ 1396073 h 4869279"/>
              <a:gd name="connsiteX1555" fmla="*/ 5223888 w 6298757"/>
              <a:gd name="connsiteY1555" fmla="*/ 1395830 h 4869279"/>
              <a:gd name="connsiteX1556" fmla="*/ 5215975 w 6298757"/>
              <a:gd name="connsiteY1556" fmla="*/ 1392744 h 4869279"/>
              <a:gd name="connsiteX1557" fmla="*/ 5088693 w 6298757"/>
              <a:gd name="connsiteY1557" fmla="*/ 1341803 h 4869279"/>
              <a:gd name="connsiteX1558" fmla="*/ 5179882 w 6298757"/>
              <a:gd name="connsiteY1558" fmla="*/ 1383624 h 4869279"/>
              <a:gd name="connsiteX1559" fmla="*/ 5188931 w 6298757"/>
              <a:gd name="connsiteY1559" fmla="*/ 1387180 h 4869279"/>
              <a:gd name="connsiteX1560" fmla="*/ 5185671 w 6298757"/>
              <a:gd name="connsiteY1560" fmla="*/ 1390071 h 4869279"/>
              <a:gd name="connsiteX1561" fmla="*/ 5215156 w 6298757"/>
              <a:gd name="connsiteY1561" fmla="*/ 1400714 h 4869279"/>
              <a:gd name="connsiteX1562" fmla="*/ 5248589 w 6298757"/>
              <a:gd name="connsiteY1562" fmla="*/ 1411071 h 4869279"/>
              <a:gd name="connsiteX1563" fmla="*/ 5274361 w 6298757"/>
              <a:gd name="connsiteY1563" fmla="*/ 1421818 h 4869279"/>
              <a:gd name="connsiteX1564" fmla="*/ 5197272 w 6298757"/>
              <a:gd name="connsiteY1564" fmla="*/ 1395522 h 4869279"/>
              <a:gd name="connsiteX1565" fmla="*/ 4713609 w 6298757"/>
              <a:gd name="connsiteY1565" fmla="*/ 1200952 h 4869279"/>
              <a:gd name="connsiteX1566" fmla="*/ 4529560 w 6298757"/>
              <a:gd name="connsiteY1566" fmla="*/ 1132624 h 4869279"/>
              <a:gd name="connsiteX1567" fmla="*/ 4556378 w 6298757"/>
              <a:gd name="connsiteY1567" fmla="*/ 1144212 h 4869279"/>
              <a:gd name="connsiteX1568" fmla="*/ 4952733 w 6298757"/>
              <a:gd name="connsiteY1568" fmla="*/ 1304464 h 4869279"/>
              <a:gd name="connsiteX1569" fmla="*/ 5101711 w 6298757"/>
              <a:gd name="connsiteY1569" fmla="*/ 1364226 h 4869279"/>
              <a:gd name="connsiteX1570" fmla="*/ 5018302 w 6298757"/>
              <a:gd name="connsiteY1570" fmla="*/ 1334929 h 4869279"/>
              <a:gd name="connsiteX1571" fmla="*/ 4578689 w 6298757"/>
              <a:gd name="connsiteY1571" fmla="*/ 1161682 h 4869279"/>
              <a:gd name="connsiteX1572" fmla="*/ 4408149 w 6298757"/>
              <a:gd name="connsiteY1572" fmla="*/ 1097745 h 4869279"/>
              <a:gd name="connsiteX1573" fmla="*/ 4530486 w 6298757"/>
              <a:gd name="connsiteY1573" fmla="*/ 1145597 h 4869279"/>
              <a:gd name="connsiteX1574" fmla="*/ 4657748 w 6298757"/>
              <a:gd name="connsiteY1574" fmla="*/ 1199023 h 4869279"/>
              <a:gd name="connsiteX1575" fmla="*/ 4439893 w 6298757"/>
              <a:gd name="connsiteY1575" fmla="*/ 1114909 h 4869279"/>
              <a:gd name="connsiteX1576" fmla="*/ 4376113 w 6298757"/>
              <a:gd name="connsiteY1576" fmla="*/ 1095809 h 4869279"/>
              <a:gd name="connsiteX1577" fmla="*/ 4130551 w 6298757"/>
              <a:gd name="connsiteY1577" fmla="*/ 1004199 h 4869279"/>
              <a:gd name="connsiteX1578" fmla="*/ 4095503 w 6298757"/>
              <a:gd name="connsiteY1578" fmla="*/ 993149 h 4869279"/>
              <a:gd name="connsiteX1579" fmla="*/ 4162295 w 6298757"/>
              <a:gd name="connsiteY1579" fmla="*/ 1021363 h 4869279"/>
              <a:gd name="connsiteX1580" fmla="*/ 4696384 w 6298757"/>
              <a:gd name="connsiteY1580" fmla="*/ 1232802 h 4869279"/>
              <a:gd name="connsiteX1581" fmla="*/ 4254507 w 6298757"/>
              <a:gd name="connsiteY1581" fmla="*/ 1063736 h 4869279"/>
              <a:gd name="connsiteX1582" fmla="*/ 4210186 w 6298757"/>
              <a:gd name="connsiteY1582" fmla="*/ 1055156 h 4869279"/>
              <a:gd name="connsiteX1583" fmla="*/ 4737108 w 6298757"/>
              <a:gd name="connsiteY1583" fmla="*/ 1262722 h 4869279"/>
              <a:gd name="connsiteX1584" fmla="*/ 4788305 w 6298757"/>
              <a:gd name="connsiteY1584" fmla="*/ 1290403 h 4869279"/>
              <a:gd name="connsiteX1585" fmla="*/ 4441083 w 6298757"/>
              <a:gd name="connsiteY1585" fmla="*/ 1159210 h 4869279"/>
              <a:gd name="connsiteX1586" fmla="*/ 4384491 w 6298757"/>
              <a:gd name="connsiteY1586" fmla="*/ 1141502 h 4869279"/>
              <a:gd name="connsiteX1587" fmla="*/ 4679797 w 6298757"/>
              <a:gd name="connsiteY1587" fmla="*/ 1257668 h 4869279"/>
              <a:gd name="connsiteX1588" fmla="*/ 4798414 w 6298757"/>
              <a:gd name="connsiteY1588" fmla="*/ 1303836 h 4869279"/>
              <a:gd name="connsiteX1589" fmla="*/ 4753992 w 6298757"/>
              <a:gd name="connsiteY1589" fmla="*/ 1293669 h 4869279"/>
              <a:gd name="connsiteX1590" fmla="*/ 4835641 w 6298757"/>
              <a:gd name="connsiteY1590" fmla="*/ 1325846 h 4869279"/>
              <a:gd name="connsiteX1591" fmla="*/ 4905341 w 6298757"/>
              <a:gd name="connsiteY1591" fmla="*/ 1346087 h 4869279"/>
              <a:gd name="connsiteX1592" fmla="*/ 4959598 w 6298757"/>
              <a:gd name="connsiteY1592" fmla="*/ 1367635 h 4869279"/>
              <a:gd name="connsiteX1593" fmla="*/ 4966137 w 6298757"/>
              <a:gd name="connsiteY1593" fmla="*/ 1370223 h 4869279"/>
              <a:gd name="connsiteX1594" fmla="*/ 4939268 w 6298757"/>
              <a:gd name="connsiteY1594" fmla="*/ 1363184 h 4869279"/>
              <a:gd name="connsiteX1595" fmla="*/ 4830592 w 6298757"/>
              <a:gd name="connsiteY1595" fmla="*/ 1332826 h 4869279"/>
              <a:gd name="connsiteX1596" fmla="*/ 4568805 w 6298757"/>
              <a:gd name="connsiteY1596" fmla="*/ 1254571 h 4869279"/>
              <a:gd name="connsiteX1597" fmla="*/ 4657147 w 6298757"/>
              <a:gd name="connsiteY1597" fmla="*/ 1287246 h 4869279"/>
              <a:gd name="connsiteX1598" fmla="*/ 4782073 w 6298757"/>
              <a:gd name="connsiteY1598" fmla="*/ 1326674 h 4869279"/>
              <a:gd name="connsiteX1599" fmla="*/ 4834226 w 6298757"/>
              <a:gd name="connsiteY1599" fmla="*/ 1349386 h 4869279"/>
              <a:gd name="connsiteX1600" fmla="*/ 4876874 w 6298757"/>
              <a:gd name="connsiteY1600" fmla="*/ 1358779 h 4869279"/>
              <a:gd name="connsiteX1601" fmla="*/ 4930239 w 6298757"/>
              <a:gd name="connsiteY1601" fmla="*/ 1382021 h 4869279"/>
              <a:gd name="connsiteX1602" fmla="*/ 5045974 w 6298757"/>
              <a:gd name="connsiteY1602" fmla="*/ 1414546 h 4869279"/>
              <a:gd name="connsiteX1603" fmla="*/ 4996241 w 6298757"/>
              <a:gd name="connsiteY1603" fmla="*/ 1407864 h 4869279"/>
              <a:gd name="connsiteX1604" fmla="*/ 4916700 w 6298757"/>
              <a:gd name="connsiteY1604" fmla="*/ 1385303 h 4869279"/>
              <a:gd name="connsiteX1605" fmla="*/ 4897801 w 6298757"/>
              <a:gd name="connsiteY1605" fmla="*/ 1389151 h 4869279"/>
              <a:gd name="connsiteX1606" fmla="*/ 4794663 w 6298757"/>
              <a:gd name="connsiteY1606" fmla="*/ 1360300 h 4869279"/>
              <a:gd name="connsiteX1607" fmla="*/ 4664170 w 6298757"/>
              <a:gd name="connsiteY1607" fmla="*/ 1317312 h 4869279"/>
              <a:gd name="connsiteX1608" fmla="*/ 4666850 w 6298757"/>
              <a:gd name="connsiteY1608" fmla="*/ 1318065 h 4869279"/>
              <a:gd name="connsiteX1609" fmla="*/ 4673349 w 6298757"/>
              <a:gd name="connsiteY1609" fmla="*/ 1319935 h 4869279"/>
              <a:gd name="connsiteX1610" fmla="*/ 4671865 w 6298757"/>
              <a:gd name="connsiteY1610" fmla="*/ 1319473 h 4869279"/>
              <a:gd name="connsiteX1611" fmla="*/ 4666850 w 6298757"/>
              <a:gd name="connsiteY1611" fmla="*/ 1318065 h 4869279"/>
              <a:gd name="connsiteX1612" fmla="*/ 4663714 w 6298757"/>
              <a:gd name="connsiteY1612" fmla="*/ 1317162 h 4869279"/>
              <a:gd name="connsiteX1613" fmla="*/ 4664170 w 6298757"/>
              <a:gd name="connsiteY1613" fmla="*/ 1317312 h 4869279"/>
              <a:gd name="connsiteX1614" fmla="*/ 4648228 w 6298757"/>
              <a:gd name="connsiteY1614" fmla="*/ 1312834 h 4869279"/>
              <a:gd name="connsiteX1615" fmla="*/ 4607214 w 6298757"/>
              <a:gd name="connsiteY1615" fmla="*/ 1304635 h 4869279"/>
              <a:gd name="connsiteX1616" fmla="*/ 4694032 w 6298757"/>
              <a:gd name="connsiteY1616" fmla="*/ 1330366 h 4869279"/>
              <a:gd name="connsiteX1617" fmla="*/ 4970259 w 6298757"/>
              <a:gd name="connsiteY1617" fmla="*/ 1414426 h 4869279"/>
              <a:gd name="connsiteX1618" fmla="*/ 5059815 w 6298757"/>
              <a:gd name="connsiteY1618" fmla="*/ 1447630 h 4869279"/>
              <a:gd name="connsiteX1619" fmla="*/ 5147338 w 6298757"/>
              <a:gd name="connsiteY1619" fmla="*/ 1476566 h 4869279"/>
              <a:gd name="connsiteX1620" fmla="*/ 5187865 w 6298757"/>
              <a:gd name="connsiteY1620" fmla="*/ 1506295 h 4869279"/>
              <a:gd name="connsiteX1621" fmla="*/ 5369289 w 6298757"/>
              <a:gd name="connsiteY1621" fmla="*/ 1558248 h 4869279"/>
              <a:gd name="connsiteX1622" fmla="*/ 5439200 w 6298757"/>
              <a:gd name="connsiteY1622" fmla="*/ 1578347 h 4869279"/>
              <a:gd name="connsiteX1623" fmla="*/ 5449095 w 6298757"/>
              <a:gd name="connsiteY1623" fmla="*/ 1583237 h 4869279"/>
              <a:gd name="connsiteX1624" fmla="*/ 5477461 w 6298757"/>
              <a:gd name="connsiteY1624" fmla="*/ 1596394 h 4869279"/>
              <a:gd name="connsiteX1625" fmla="*/ 5455462 w 6298757"/>
              <a:gd name="connsiteY1625" fmla="*/ 1590402 h 4869279"/>
              <a:gd name="connsiteX1626" fmla="*/ 5125104 w 6298757"/>
              <a:gd name="connsiteY1626" fmla="*/ 1500220 h 4869279"/>
              <a:gd name="connsiteX1627" fmla="*/ 4995519 w 6298757"/>
              <a:gd name="connsiteY1627" fmla="*/ 1464562 h 4869279"/>
              <a:gd name="connsiteX1628" fmla="*/ 4901619 w 6298757"/>
              <a:gd name="connsiteY1628" fmla="*/ 1441545 h 4869279"/>
              <a:gd name="connsiteX1629" fmla="*/ 4845118 w 6298757"/>
              <a:gd name="connsiteY1629" fmla="*/ 1429016 h 4869279"/>
              <a:gd name="connsiteX1630" fmla="*/ 4826412 w 6298757"/>
              <a:gd name="connsiteY1630" fmla="*/ 1438747 h 4869279"/>
              <a:gd name="connsiteX1631" fmla="*/ 5037456 w 6298757"/>
              <a:gd name="connsiteY1631" fmla="*/ 1500702 h 4869279"/>
              <a:gd name="connsiteX1632" fmla="*/ 5191491 w 6298757"/>
              <a:gd name="connsiteY1632" fmla="*/ 1552806 h 4869279"/>
              <a:gd name="connsiteX1633" fmla="*/ 5229790 w 6298757"/>
              <a:gd name="connsiteY1633" fmla="*/ 1572383 h 4869279"/>
              <a:gd name="connsiteX1634" fmla="*/ 5388993 w 6298757"/>
              <a:gd name="connsiteY1634" fmla="*/ 1618042 h 4869279"/>
              <a:gd name="connsiteX1635" fmla="*/ 5355422 w 6298757"/>
              <a:gd name="connsiteY1635" fmla="*/ 1615019 h 4869279"/>
              <a:gd name="connsiteX1636" fmla="*/ 5355600 w 6298757"/>
              <a:gd name="connsiteY1636" fmla="*/ 1613551 h 4869279"/>
              <a:gd name="connsiteX1637" fmla="*/ 5361995 w 6298757"/>
              <a:gd name="connsiteY1637" fmla="*/ 1614982 h 4869279"/>
              <a:gd name="connsiteX1638" fmla="*/ 5355718 w 6298757"/>
              <a:gd name="connsiteY1638" fmla="*/ 1612610 h 4869279"/>
              <a:gd name="connsiteX1639" fmla="*/ 5355600 w 6298757"/>
              <a:gd name="connsiteY1639" fmla="*/ 1613551 h 4869279"/>
              <a:gd name="connsiteX1640" fmla="*/ 5343847 w 6298757"/>
              <a:gd name="connsiteY1640" fmla="*/ 1610924 h 4869279"/>
              <a:gd name="connsiteX1641" fmla="*/ 5334759 w 6298757"/>
              <a:gd name="connsiteY1641" fmla="*/ 1607710 h 4869279"/>
              <a:gd name="connsiteX1642" fmla="*/ 5325922 w 6298757"/>
              <a:gd name="connsiteY1642" fmla="*/ 1605553 h 4869279"/>
              <a:gd name="connsiteX1643" fmla="*/ 5313084 w 6298757"/>
              <a:gd name="connsiteY1643" fmla="*/ 1612041 h 4869279"/>
              <a:gd name="connsiteX1644" fmla="*/ 5161161 w 6298757"/>
              <a:gd name="connsiteY1644" fmla="*/ 1569552 h 4869279"/>
              <a:gd name="connsiteX1645" fmla="*/ 5148835 w 6298757"/>
              <a:gd name="connsiteY1645" fmla="*/ 1573364 h 4869279"/>
              <a:gd name="connsiteX1646" fmla="*/ 4967408 w 6298757"/>
              <a:gd name="connsiteY1646" fmla="*/ 1521409 h 4869279"/>
              <a:gd name="connsiteX1647" fmla="*/ 4777886 w 6298757"/>
              <a:gd name="connsiteY1647" fmla="*/ 1462546 h 4869279"/>
              <a:gd name="connsiteX1648" fmla="*/ 4763642 w 6298757"/>
              <a:gd name="connsiteY1648" fmla="*/ 1462624 h 4869279"/>
              <a:gd name="connsiteX1649" fmla="*/ 4946475 w 6298757"/>
              <a:gd name="connsiteY1649" fmla="*/ 1520990 h 4869279"/>
              <a:gd name="connsiteX1650" fmla="*/ 5404578 w 6298757"/>
              <a:gd name="connsiteY1650" fmla="*/ 1659073 h 4869279"/>
              <a:gd name="connsiteX1651" fmla="*/ 5631477 w 6298757"/>
              <a:gd name="connsiteY1651" fmla="*/ 1722242 h 4869279"/>
              <a:gd name="connsiteX1652" fmla="*/ 5650380 w 6298757"/>
              <a:gd name="connsiteY1652" fmla="*/ 1730737 h 4869279"/>
              <a:gd name="connsiteX1653" fmla="*/ 5694248 w 6298757"/>
              <a:gd name="connsiteY1653" fmla="*/ 1749562 h 4869279"/>
              <a:gd name="connsiteX1654" fmla="*/ 5625884 w 6298757"/>
              <a:gd name="connsiteY1654" fmla="*/ 1732803 h 4869279"/>
              <a:gd name="connsiteX1655" fmla="*/ 5567470 w 6298757"/>
              <a:gd name="connsiteY1655" fmla="*/ 1716544 h 4869279"/>
              <a:gd name="connsiteX1656" fmla="*/ 5625884 w 6298757"/>
              <a:gd name="connsiteY1656" fmla="*/ 1732803 h 4869279"/>
              <a:gd name="connsiteX1657" fmla="*/ 5698486 w 6298757"/>
              <a:gd name="connsiteY1657" fmla="*/ 1755655 h 4869279"/>
              <a:gd name="connsiteX1658" fmla="*/ 5704221 w 6298757"/>
              <a:gd name="connsiteY1658" fmla="*/ 1764839 h 4869279"/>
              <a:gd name="connsiteX1659" fmla="*/ 5690915 w 6298757"/>
              <a:gd name="connsiteY1659" fmla="*/ 1757644 h 4869279"/>
              <a:gd name="connsiteX1660" fmla="*/ 5704221 w 6298757"/>
              <a:gd name="connsiteY1660" fmla="*/ 1764839 h 4869279"/>
              <a:gd name="connsiteX1661" fmla="*/ 5731834 w 6298757"/>
              <a:gd name="connsiteY1661" fmla="*/ 1775965 h 4869279"/>
              <a:gd name="connsiteX1662" fmla="*/ 5666237 w 6298757"/>
              <a:gd name="connsiteY1662" fmla="*/ 1758929 h 4869279"/>
              <a:gd name="connsiteX1663" fmla="*/ 5643808 w 6298757"/>
              <a:gd name="connsiteY1663" fmla="*/ 1751527 h 4869279"/>
              <a:gd name="connsiteX1664" fmla="*/ 5632039 w 6298757"/>
              <a:gd name="connsiteY1664" fmla="*/ 1746601 h 4869279"/>
              <a:gd name="connsiteX1665" fmla="*/ 5637974 w 6298757"/>
              <a:gd name="connsiteY1665" fmla="*/ 1751589 h 4869279"/>
              <a:gd name="connsiteX1666" fmla="*/ 5550206 w 6298757"/>
              <a:gd name="connsiteY1666" fmla="*/ 1728795 h 4869279"/>
              <a:gd name="connsiteX1667" fmla="*/ 5519663 w 6298757"/>
              <a:gd name="connsiteY1667" fmla="*/ 1717043 h 4869279"/>
              <a:gd name="connsiteX1668" fmla="*/ 5448938 w 6298757"/>
              <a:gd name="connsiteY1668" fmla="*/ 1688762 h 4869279"/>
              <a:gd name="connsiteX1669" fmla="*/ 5366730 w 6298757"/>
              <a:gd name="connsiteY1669" fmla="*/ 1659698 h 4869279"/>
              <a:gd name="connsiteX1670" fmla="*/ 5514512 w 6298757"/>
              <a:gd name="connsiteY1670" fmla="*/ 1719228 h 4869279"/>
              <a:gd name="connsiteX1671" fmla="*/ 5516191 w 6298757"/>
              <a:gd name="connsiteY1671" fmla="*/ 1719961 h 4869279"/>
              <a:gd name="connsiteX1672" fmla="*/ 5492266 w 6298757"/>
              <a:gd name="connsiteY1672" fmla="*/ 1713748 h 4869279"/>
              <a:gd name="connsiteX1673" fmla="*/ 5064426 w 6298757"/>
              <a:gd name="connsiteY1673" fmla="*/ 1593615 h 4869279"/>
              <a:gd name="connsiteX1674" fmla="*/ 5122382 w 6298757"/>
              <a:gd name="connsiteY1674" fmla="*/ 1614507 h 4869279"/>
              <a:gd name="connsiteX1675" fmla="*/ 5104705 w 6298757"/>
              <a:gd name="connsiteY1675" fmla="*/ 1613326 h 4869279"/>
              <a:gd name="connsiteX1676" fmla="*/ 4956549 w 6298757"/>
              <a:gd name="connsiteY1676" fmla="*/ 1556832 h 4869279"/>
              <a:gd name="connsiteX1677" fmla="*/ 5071586 w 6298757"/>
              <a:gd name="connsiteY1677" fmla="*/ 1604869 h 4869279"/>
              <a:gd name="connsiteX1678" fmla="*/ 5065331 w 6298757"/>
              <a:gd name="connsiteY1678" fmla="*/ 1603197 h 4869279"/>
              <a:gd name="connsiteX1679" fmla="*/ 4922709 w 6298757"/>
              <a:gd name="connsiteY1679" fmla="*/ 1567650 h 4869279"/>
              <a:gd name="connsiteX1680" fmla="*/ 5149713 w 6298757"/>
              <a:gd name="connsiteY1680" fmla="*/ 1642353 h 4869279"/>
              <a:gd name="connsiteX1681" fmla="*/ 5145368 w 6298757"/>
              <a:gd name="connsiteY1681" fmla="*/ 1652540 h 4869279"/>
              <a:gd name="connsiteX1682" fmla="*/ 5175687 w 6298757"/>
              <a:gd name="connsiteY1682" fmla="*/ 1665743 h 4869279"/>
              <a:gd name="connsiteX1683" fmla="*/ 5067233 w 6298757"/>
              <a:gd name="connsiteY1683" fmla="*/ 1636388 h 4869279"/>
              <a:gd name="connsiteX1684" fmla="*/ 4950795 w 6298757"/>
              <a:gd name="connsiteY1684" fmla="*/ 1600657 h 4869279"/>
              <a:gd name="connsiteX1685" fmla="*/ 4945744 w 6298757"/>
              <a:gd name="connsiteY1685" fmla="*/ 1607637 h 4869279"/>
              <a:gd name="connsiteX1686" fmla="*/ 4814949 w 6298757"/>
              <a:gd name="connsiteY1686" fmla="*/ 1571452 h 4869279"/>
              <a:gd name="connsiteX1687" fmla="*/ 4933612 w 6298757"/>
              <a:gd name="connsiteY1687" fmla="*/ 1617331 h 4869279"/>
              <a:gd name="connsiteX1688" fmla="*/ 5079666 w 6298757"/>
              <a:gd name="connsiteY1688" fmla="*/ 1663061 h 4869279"/>
              <a:gd name="connsiteX1689" fmla="*/ 5373183 w 6298757"/>
              <a:gd name="connsiteY1689" fmla="*/ 1760933 h 4869279"/>
              <a:gd name="connsiteX1690" fmla="*/ 5104820 w 6298757"/>
              <a:gd name="connsiteY1690" fmla="*/ 1682713 h 4869279"/>
              <a:gd name="connsiteX1691" fmla="*/ 4981416 w 6298757"/>
              <a:gd name="connsiteY1691" fmla="*/ 1650228 h 4869279"/>
              <a:gd name="connsiteX1692" fmla="*/ 4962517 w 6298757"/>
              <a:gd name="connsiteY1692" fmla="*/ 1654076 h 4869279"/>
              <a:gd name="connsiteX1693" fmla="*/ 4830195 w 6298757"/>
              <a:gd name="connsiteY1693" fmla="*/ 1610946 h 4869279"/>
              <a:gd name="connsiteX1694" fmla="*/ 4841107 w 6298757"/>
              <a:gd name="connsiteY1694" fmla="*/ 1630675 h 4869279"/>
              <a:gd name="connsiteX1695" fmla="*/ 4682022 w 6298757"/>
              <a:gd name="connsiteY1695" fmla="*/ 1585550 h 4869279"/>
              <a:gd name="connsiteX1696" fmla="*/ 4682236 w 6298757"/>
              <a:gd name="connsiteY1696" fmla="*/ 1586527 h 4869279"/>
              <a:gd name="connsiteX1697" fmla="*/ 4682504 w 6298757"/>
              <a:gd name="connsiteY1697" fmla="*/ 1587747 h 4869279"/>
              <a:gd name="connsiteX1698" fmla="*/ 4682664 w 6298757"/>
              <a:gd name="connsiteY1698" fmla="*/ 1588480 h 4869279"/>
              <a:gd name="connsiteX1699" fmla="*/ 4682593 w 6298757"/>
              <a:gd name="connsiteY1699" fmla="*/ 1588155 h 4869279"/>
              <a:gd name="connsiteX1700" fmla="*/ 4682504 w 6298757"/>
              <a:gd name="connsiteY1700" fmla="*/ 1587747 h 4869279"/>
              <a:gd name="connsiteX1701" fmla="*/ 4682022 w 6298757"/>
              <a:gd name="connsiteY1701" fmla="*/ 1585550 h 4869279"/>
              <a:gd name="connsiteX1702" fmla="*/ 4821501 w 6298757"/>
              <a:gd name="connsiteY1702" fmla="*/ 1631316 h 4869279"/>
              <a:gd name="connsiteX1703" fmla="*/ 5042049 w 6298757"/>
              <a:gd name="connsiteY1703" fmla="*/ 1706589 h 4869279"/>
              <a:gd name="connsiteX1704" fmla="*/ 4898927 w 6298757"/>
              <a:gd name="connsiteY1704" fmla="*/ 1674215 h 4869279"/>
              <a:gd name="connsiteX1705" fmla="*/ 4989378 w 6298757"/>
              <a:gd name="connsiteY1705" fmla="*/ 1716505 h 4869279"/>
              <a:gd name="connsiteX1706" fmla="*/ 4880218 w 6298757"/>
              <a:gd name="connsiteY1706" fmla="*/ 1683944 h 4869279"/>
              <a:gd name="connsiteX1707" fmla="*/ 4771060 w 6298757"/>
              <a:gd name="connsiteY1707" fmla="*/ 1651383 h 4869279"/>
              <a:gd name="connsiteX1708" fmla="*/ 4918521 w 6298757"/>
              <a:gd name="connsiteY1708" fmla="*/ 1703522 h 4869279"/>
              <a:gd name="connsiteX1709" fmla="*/ 4902801 w 6298757"/>
              <a:gd name="connsiteY1709" fmla="*/ 1701486 h 4869279"/>
              <a:gd name="connsiteX1710" fmla="*/ 4895599 w 6298757"/>
              <a:gd name="connsiteY1710" fmla="*/ 1700212 h 4869279"/>
              <a:gd name="connsiteX1711" fmla="*/ 4771409 w 6298757"/>
              <a:gd name="connsiteY1711" fmla="*/ 1652976 h 4869279"/>
              <a:gd name="connsiteX1712" fmla="*/ 4711730 w 6298757"/>
              <a:gd name="connsiteY1712" fmla="*/ 1630276 h 4869279"/>
              <a:gd name="connsiteX1713" fmla="*/ 4711730 w 6298757"/>
              <a:gd name="connsiteY1713" fmla="*/ 1630276 h 4869279"/>
              <a:gd name="connsiteX1714" fmla="*/ 4812288 w 6298757"/>
              <a:gd name="connsiteY1714" fmla="*/ 1672974 h 4869279"/>
              <a:gd name="connsiteX1715" fmla="*/ 4874541 w 6298757"/>
              <a:gd name="connsiteY1715" fmla="*/ 1697572 h 4869279"/>
              <a:gd name="connsiteX1716" fmla="*/ 4871675 w 6298757"/>
              <a:gd name="connsiteY1716" fmla="*/ 1698816 h 4869279"/>
              <a:gd name="connsiteX1717" fmla="*/ 4921452 w 6298757"/>
              <a:gd name="connsiteY1717" fmla="*/ 1716877 h 4869279"/>
              <a:gd name="connsiteX1718" fmla="*/ 4932782 w 6298757"/>
              <a:gd name="connsiteY1718" fmla="*/ 1720604 h 4869279"/>
              <a:gd name="connsiteX1719" fmla="*/ 5005379 w 6298757"/>
              <a:gd name="connsiteY1719" fmla="*/ 1749347 h 4869279"/>
              <a:gd name="connsiteX1720" fmla="*/ 5105845 w 6298757"/>
              <a:gd name="connsiteY1720" fmla="*/ 1792227 h 4869279"/>
              <a:gd name="connsiteX1721" fmla="*/ 5093193 w 6298757"/>
              <a:gd name="connsiteY1721" fmla="*/ 1787722 h 4869279"/>
              <a:gd name="connsiteX1722" fmla="*/ 5256382 w 6298757"/>
              <a:gd name="connsiteY1722" fmla="*/ 1853326 h 4869279"/>
              <a:gd name="connsiteX1723" fmla="*/ 5467365 w 6298757"/>
              <a:gd name="connsiteY1723" fmla="*/ 1939753 h 4869279"/>
              <a:gd name="connsiteX1724" fmla="*/ 5223039 w 6298757"/>
              <a:gd name="connsiteY1724" fmla="*/ 1843406 h 4869279"/>
              <a:gd name="connsiteX1725" fmla="*/ 5141875 w 6298757"/>
              <a:gd name="connsiteY1725" fmla="*/ 1812411 h 4869279"/>
              <a:gd name="connsiteX1726" fmla="*/ 5151214 w 6298757"/>
              <a:gd name="connsiteY1726" fmla="*/ 1819311 h 4869279"/>
              <a:gd name="connsiteX1727" fmla="*/ 5154797 w 6298757"/>
              <a:gd name="connsiteY1727" fmla="*/ 1821040 h 4869279"/>
              <a:gd name="connsiteX1728" fmla="*/ 5180647 w 6298757"/>
              <a:gd name="connsiteY1728" fmla="*/ 1831271 h 4869279"/>
              <a:gd name="connsiteX1729" fmla="*/ 5170785 w 6298757"/>
              <a:gd name="connsiteY1729" fmla="*/ 1828362 h 4869279"/>
              <a:gd name="connsiteX1730" fmla="*/ 5168609 w 6298757"/>
              <a:gd name="connsiteY1730" fmla="*/ 1827703 h 4869279"/>
              <a:gd name="connsiteX1731" fmla="*/ 5174959 w 6298757"/>
              <a:gd name="connsiteY1731" fmla="*/ 1830766 h 4869279"/>
              <a:gd name="connsiteX1732" fmla="*/ 5219735 w 6298757"/>
              <a:gd name="connsiteY1732" fmla="*/ 1849519 h 4869279"/>
              <a:gd name="connsiteX1733" fmla="*/ 5771214 w 6298757"/>
              <a:gd name="connsiteY1733" fmla="*/ 2072856 h 4869279"/>
              <a:gd name="connsiteX1734" fmla="*/ 5264788 w 6298757"/>
              <a:gd name="connsiteY1734" fmla="*/ 1873879 h 4869279"/>
              <a:gd name="connsiteX1735" fmla="*/ 5229741 w 6298757"/>
              <a:gd name="connsiteY1735" fmla="*/ 1862829 h 4869279"/>
              <a:gd name="connsiteX1736" fmla="*/ 5263746 w 6298757"/>
              <a:gd name="connsiteY1736" fmla="*/ 1875809 h 4869279"/>
              <a:gd name="connsiteX1737" fmla="*/ 5547295 w 6298757"/>
              <a:gd name="connsiteY1737" fmla="*/ 1991078 h 4869279"/>
              <a:gd name="connsiteX1738" fmla="*/ 5730179 w 6298757"/>
              <a:gd name="connsiteY1738" fmla="*/ 2066897 h 4869279"/>
              <a:gd name="connsiteX1739" fmla="*/ 5706860 w 6298757"/>
              <a:gd name="connsiteY1739" fmla="*/ 2059876 h 4869279"/>
              <a:gd name="connsiteX1740" fmla="*/ 5705899 w 6298757"/>
              <a:gd name="connsiteY1740" fmla="*/ 2059632 h 4869279"/>
              <a:gd name="connsiteX1741" fmla="*/ 5697986 w 6298757"/>
              <a:gd name="connsiteY1741" fmla="*/ 2056547 h 4869279"/>
              <a:gd name="connsiteX1742" fmla="*/ 5570705 w 6298757"/>
              <a:gd name="connsiteY1742" fmla="*/ 2005605 h 4869279"/>
              <a:gd name="connsiteX1743" fmla="*/ 5661896 w 6298757"/>
              <a:gd name="connsiteY1743" fmla="*/ 2047428 h 4869279"/>
              <a:gd name="connsiteX1744" fmla="*/ 5670943 w 6298757"/>
              <a:gd name="connsiteY1744" fmla="*/ 2050982 h 4869279"/>
              <a:gd name="connsiteX1745" fmla="*/ 5667684 w 6298757"/>
              <a:gd name="connsiteY1745" fmla="*/ 2053874 h 4869279"/>
              <a:gd name="connsiteX1746" fmla="*/ 5697168 w 6298757"/>
              <a:gd name="connsiteY1746" fmla="*/ 2064518 h 4869279"/>
              <a:gd name="connsiteX1747" fmla="*/ 5730601 w 6298757"/>
              <a:gd name="connsiteY1747" fmla="*/ 2074873 h 4869279"/>
              <a:gd name="connsiteX1748" fmla="*/ 5756372 w 6298757"/>
              <a:gd name="connsiteY1748" fmla="*/ 2085620 h 4869279"/>
              <a:gd name="connsiteX1749" fmla="*/ 5679284 w 6298757"/>
              <a:gd name="connsiteY1749" fmla="*/ 2059324 h 4869279"/>
              <a:gd name="connsiteX1750" fmla="*/ 5195619 w 6298757"/>
              <a:gd name="connsiteY1750" fmla="*/ 1864754 h 4869279"/>
              <a:gd name="connsiteX1751" fmla="*/ 5130781 w 6298757"/>
              <a:gd name="connsiteY1751" fmla="*/ 1838577 h 4869279"/>
              <a:gd name="connsiteX1752" fmla="*/ 5105240 w 6298757"/>
              <a:gd name="connsiteY1752" fmla="*/ 1828365 h 4869279"/>
              <a:gd name="connsiteX1753" fmla="*/ 5107158 w 6298757"/>
              <a:gd name="connsiteY1753" fmla="*/ 1829579 h 4869279"/>
              <a:gd name="connsiteX1754" fmla="*/ 5125676 w 6298757"/>
              <a:gd name="connsiteY1754" fmla="*/ 1841638 h 4869279"/>
              <a:gd name="connsiteX1755" fmla="*/ 5130397 w 6298757"/>
              <a:gd name="connsiteY1755" fmla="*/ 1845428 h 4869279"/>
              <a:gd name="connsiteX1756" fmla="*/ 5238804 w 6298757"/>
              <a:gd name="connsiteY1756" fmla="*/ 1889507 h 4869279"/>
              <a:gd name="connsiteX1757" fmla="*/ 5434743 w 6298757"/>
              <a:gd name="connsiteY1757" fmla="*/ 1968267 h 4869279"/>
              <a:gd name="connsiteX1758" fmla="*/ 5583724 w 6298757"/>
              <a:gd name="connsiteY1758" fmla="*/ 2028030 h 4869279"/>
              <a:gd name="connsiteX1759" fmla="*/ 5545389 w 6298757"/>
              <a:gd name="connsiteY1759" fmla="*/ 2018165 h 4869279"/>
              <a:gd name="connsiteX1760" fmla="*/ 5536466 w 6298757"/>
              <a:gd name="connsiteY1760" fmla="*/ 2014378 h 4869279"/>
              <a:gd name="connsiteX1761" fmla="*/ 5524208 w 6298757"/>
              <a:gd name="connsiteY1761" fmla="*/ 2011565 h 4869279"/>
              <a:gd name="connsiteX1762" fmla="*/ 5444170 w 6298757"/>
              <a:gd name="connsiteY1762" fmla="*/ 1989454 h 4869279"/>
              <a:gd name="connsiteX1763" fmla="*/ 5368145 w 6298757"/>
              <a:gd name="connsiteY1763" fmla="*/ 1967917 h 4869279"/>
              <a:gd name="connsiteX1764" fmla="*/ 5357347 w 6298757"/>
              <a:gd name="connsiteY1764" fmla="*/ 1965055 h 4869279"/>
              <a:gd name="connsiteX1765" fmla="*/ 5262406 w 6298757"/>
              <a:gd name="connsiteY1765" fmla="*/ 1927907 h 4869279"/>
              <a:gd name="connsiteX1766" fmla="*/ 5370382 w 6298757"/>
              <a:gd name="connsiteY1766" fmla="*/ 1963117 h 4869279"/>
              <a:gd name="connsiteX1767" fmla="*/ 5490069 w 6298757"/>
              <a:gd name="connsiteY1767" fmla="*/ 1996080 h 4869279"/>
              <a:gd name="connsiteX1768" fmla="*/ 5505312 w 6298757"/>
              <a:gd name="connsiteY1768" fmla="*/ 2000978 h 4869279"/>
              <a:gd name="connsiteX1769" fmla="*/ 5504267 w 6298757"/>
              <a:gd name="connsiteY1769" fmla="*/ 2000514 h 4869279"/>
              <a:gd name="connsiteX1770" fmla="*/ 5500315 w 6298757"/>
              <a:gd name="connsiteY1770" fmla="*/ 1998732 h 4869279"/>
              <a:gd name="connsiteX1771" fmla="*/ 5175758 w 6298757"/>
              <a:gd name="connsiteY1771" fmla="*/ 1871426 h 4869279"/>
              <a:gd name="connsiteX1772" fmla="*/ 5111909 w 6298757"/>
              <a:gd name="connsiteY1772" fmla="*/ 1845932 h 4869279"/>
              <a:gd name="connsiteX1773" fmla="*/ 5090902 w 6298757"/>
              <a:gd name="connsiteY1773" fmla="*/ 1840917 h 4869279"/>
              <a:gd name="connsiteX1774" fmla="*/ 5083678 w 6298757"/>
              <a:gd name="connsiteY1774" fmla="*/ 1839042 h 4869279"/>
              <a:gd name="connsiteX1775" fmla="*/ 5103806 w 6298757"/>
              <a:gd name="connsiteY1775" fmla="*/ 1847368 h 4869279"/>
              <a:gd name="connsiteX1776" fmla="*/ 5139760 w 6298757"/>
              <a:gd name="connsiteY1776" fmla="*/ 1862825 h 4869279"/>
              <a:gd name="connsiteX1777" fmla="*/ 5085907 w 6298757"/>
              <a:gd name="connsiteY1777" fmla="*/ 1843647 h 4869279"/>
              <a:gd name="connsiteX1778" fmla="*/ 5056223 w 6298757"/>
              <a:gd name="connsiteY1778" fmla="*/ 1831791 h 4869279"/>
              <a:gd name="connsiteX1779" fmla="*/ 5010163 w 6298757"/>
              <a:gd name="connsiteY1779" fmla="*/ 1819106 h 4869279"/>
              <a:gd name="connsiteX1780" fmla="*/ 4975694 w 6298757"/>
              <a:gd name="connsiteY1780" fmla="*/ 1809107 h 4869279"/>
              <a:gd name="connsiteX1781" fmla="*/ 4962682 w 6298757"/>
              <a:gd name="connsiteY1781" fmla="*/ 1808080 h 4869279"/>
              <a:gd name="connsiteX1782" fmla="*/ 4970118 w 6298757"/>
              <a:gd name="connsiteY1782" fmla="*/ 1811978 h 4869279"/>
              <a:gd name="connsiteX1783" fmla="*/ 4981318 w 6298757"/>
              <a:gd name="connsiteY1783" fmla="*/ 1816428 h 4869279"/>
              <a:gd name="connsiteX1784" fmla="*/ 4998415 w 6298757"/>
              <a:gd name="connsiteY1784" fmla="*/ 1822662 h 4869279"/>
              <a:gd name="connsiteX1785" fmla="*/ 5147020 w 6298757"/>
              <a:gd name="connsiteY1785" fmla="*/ 1875022 h 4869279"/>
              <a:gd name="connsiteX1786" fmla="*/ 5130601 w 6298757"/>
              <a:gd name="connsiteY1786" fmla="*/ 1874402 h 4869279"/>
              <a:gd name="connsiteX1787" fmla="*/ 5118549 w 6298757"/>
              <a:gd name="connsiteY1787" fmla="*/ 1871661 h 4869279"/>
              <a:gd name="connsiteX1788" fmla="*/ 5103865 w 6298757"/>
              <a:gd name="connsiteY1788" fmla="*/ 1865922 h 4869279"/>
              <a:gd name="connsiteX1789" fmla="*/ 5178396 w 6298757"/>
              <a:gd name="connsiteY1789" fmla="*/ 1896605 h 4869279"/>
              <a:gd name="connsiteX1790" fmla="*/ 4847966 w 6298757"/>
              <a:gd name="connsiteY1790" fmla="*/ 1768113 h 4869279"/>
              <a:gd name="connsiteX1791" fmla="*/ 4818296 w 6298757"/>
              <a:gd name="connsiteY1791" fmla="*/ 1757311 h 4869279"/>
              <a:gd name="connsiteX1792" fmla="*/ 4832742 w 6298757"/>
              <a:gd name="connsiteY1792" fmla="*/ 1763480 h 4869279"/>
              <a:gd name="connsiteX1793" fmla="*/ 4876264 w 6298757"/>
              <a:gd name="connsiteY1793" fmla="*/ 1781191 h 4869279"/>
              <a:gd name="connsiteX1794" fmla="*/ 5086701 w 6298757"/>
              <a:gd name="connsiteY1794" fmla="*/ 1863423 h 4869279"/>
              <a:gd name="connsiteX1795" fmla="*/ 5092352 w 6298757"/>
              <a:gd name="connsiteY1795" fmla="*/ 1865703 h 4869279"/>
              <a:gd name="connsiteX1796" fmla="*/ 5092034 w 6298757"/>
              <a:gd name="connsiteY1796" fmla="*/ 1865631 h 4869279"/>
              <a:gd name="connsiteX1797" fmla="*/ 5090717 w 6298757"/>
              <a:gd name="connsiteY1797" fmla="*/ 1868379 h 4869279"/>
              <a:gd name="connsiteX1798" fmla="*/ 5156125 w 6298757"/>
              <a:gd name="connsiteY1798" fmla="*/ 1891431 h 4869279"/>
              <a:gd name="connsiteX1799" fmla="*/ 5286994 w 6298757"/>
              <a:gd name="connsiteY1799" fmla="*/ 1944227 h 4869279"/>
              <a:gd name="connsiteX1800" fmla="*/ 5304883 w 6298757"/>
              <a:gd name="connsiteY1800" fmla="*/ 1951169 h 4869279"/>
              <a:gd name="connsiteX1801" fmla="*/ 5252594 w 6298757"/>
              <a:gd name="connsiteY1801" fmla="*/ 1937480 h 4869279"/>
              <a:gd name="connsiteX1802" fmla="*/ 5231550 w 6298757"/>
              <a:gd name="connsiteY1802" fmla="*/ 1931789 h 4869279"/>
              <a:gd name="connsiteX1803" fmla="*/ 5257059 w 6298757"/>
              <a:gd name="connsiteY1803" fmla="*/ 1942593 h 4869279"/>
              <a:gd name="connsiteX1804" fmla="*/ 5270317 w 6298757"/>
              <a:gd name="connsiteY1804" fmla="*/ 1954206 h 4869279"/>
              <a:gd name="connsiteX1805" fmla="*/ 5147898 w 6298757"/>
              <a:gd name="connsiteY1805" fmla="*/ 1908495 h 4869279"/>
              <a:gd name="connsiteX1806" fmla="*/ 5118812 w 6298757"/>
              <a:gd name="connsiteY1806" fmla="*/ 1900182 h 4869279"/>
              <a:gd name="connsiteX1807" fmla="*/ 5081577 w 6298757"/>
              <a:gd name="connsiteY1807" fmla="*/ 1890221 h 4869279"/>
              <a:gd name="connsiteX1808" fmla="*/ 5161810 w 6298757"/>
              <a:gd name="connsiteY1808" fmla="*/ 1921471 h 4869279"/>
              <a:gd name="connsiteX1809" fmla="*/ 5182314 w 6298757"/>
              <a:gd name="connsiteY1809" fmla="*/ 1929452 h 4869279"/>
              <a:gd name="connsiteX1810" fmla="*/ 5196280 w 6298757"/>
              <a:gd name="connsiteY1810" fmla="*/ 1933202 h 4869279"/>
              <a:gd name="connsiteX1811" fmla="*/ 5259296 w 6298757"/>
              <a:gd name="connsiteY1811" fmla="*/ 1956773 h 4869279"/>
              <a:gd name="connsiteX1812" fmla="*/ 5246473 w 6298757"/>
              <a:gd name="connsiteY1812" fmla="*/ 1952857 h 4869279"/>
              <a:gd name="connsiteX1813" fmla="*/ 5238382 w 6298757"/>
              <a:gd name="connsiteY1813" fmla="*/ 1951274 h 4869279"/>
              <a:gd name="connsiteX1814" fmla="*/ 5280428 w 6298757"/>
              <a:gd name="connsiteY1814" fmla="*/ 1967639 h 4869279"/>
              <a:gd name="connsiteX1815" fmla="*/ 5236003 w 6298757"/>
              <a:gd name="connsiteY1815" fmla="*/ 1957472 h 4869279"/>
              <a:gd name="connsiteX1816" fmla="*/ 5317654 w 6298757"/>
              <a:gd name="connsiteY1816" fmla="*/ 1989648 h 4869279"/>
              <a:gd name="connsiteX1817" fmla="*/ 5387352 w 6298757"/>
              <a:gd name="connsiteY1817" fmla="*/ 2009889 h 4869279"/>
              <a:gd name="connsiteX1818" fmla="*/ 5441610 w 6298757"/>
              <a:gd name="connsiteY1818" fmla="*/ 2031438 h 4869279"/>
              <a:gd name="connsiteX1819" fmla="*/ 5448148 w 6298757"/>
              <a:gd name="connsiteY1819" fmla="*/ 2034026 h 4869279"/>
              <a:gd name="connsiteX1820" fmla="*/ 5421280 w 6298757"/>
              <a:gd name="connsiteY1820" fmla="*/ 2026986 h 4869279"/>
              <a:gd name="connsiteX1821" fmla="*/ 5312604 w 6298757"/>
              <a:gd name="connsiteY1821" fmla="*/ 1996629 h 4869279"/>
              <a:gd name="connsiteX1822" fmla="*/ 5249231 w 6298757"/>
              <a:gd name="connsiteY1822" fmla="*/ 1977606 h 4869279"/>
              <a:gd name="connsiteX1823" fmla="*/ 5201184 w 6298757"/>
              <a:gd name="connsiteY1823" fmla="*/ 1962504 h 4869279"/>
              <a:gd name="connsiteX1824" fmla="*/ 5202962 w 6298757"/>
              <a:gd name="connsiteY1824" fmla="*/ 1964369 h 4869279"/>
              <a:gd name="connsiteX1825" fmla="*/ 5208541 w 6298757"/>
              <a:gd name="connsiteY1825" fmla="*/ 1970422 h 4869279"/>
              <a:gd name="connsiteX1826" fmla="*/ 5318523 w 6298757"/>
              <a:gd name="connsiteY1826" fmla="*/ 2006723 h 4869279"/>
              <a:gd name="connsiteX1827" fmla="*/ 5323070 w 6298757"/>
              <a:gd name="connsiteY1827" fmla="*/ 2014530 h 4869279"/>
              <a:gd name="connsiteX1828" fmla="*/ 5313394 w 6298757"/>
              <a:gd name="connsiteY1828" fmla="*/ 2011950 h 4869279"/>
              <a:gd name="connsiteX1829" fmla="*/ 5316237 w 6298757"/>
              <a:gd name="connsiteY1829" fmla="*/ 2013188 h 4869279"/>
              <a:gd name="connsiteX1830" fmla="*/ 5358887 w 6298757"/>
              <a:gd name="connsiteY1830" fmla="*/ 2022582 h 4869279"/>
              <a:gd name="connsiteX1831" fmla="*/ 5412252 w 6298757"/>
              <a:gd name="connsiteY1831" fmla="*/ 2045824 h 4869279"/>
              <a:gd name="connsiteX1832" fmla="*/ 5527986 w 6298757"/>
              <a:gd name="connsiteY1832" fmla="*/ 2078349 h 4869279"/>
              <a:gd name="connsiteX1833" fmla="*/ 5478254 w 6298757"/>
              <a:gd name="connsiteY1833" fmla="*/ 2071668 h 4869279"/>
              <a:gd name="connsiteX1834" fmla="*/ 5398712 w 6298757"/>
              <a:gd name="connsiteY1834" fmla="*/ 2049106 h 4869279"/>
              <a:gd name="connsiteX1835" fmla="*/ 5391990 w 6298757"/>
              <a:gd name="connsiteY1835" fmla="*/ 2052218 h 4869279"/>
              <a:gd name="connsiteX1836" fmla="*/ 5385595 w 6298757"/>
              <a:gd name="connsiteY1836" fmla="*/ 2052604 h 4869279"/>
              <a:gd name="connsiteX1837" fmla="*/ 5406103 w 6298757"/>
              <a:gd name="connsiteY1837" fmla="*/ 2059826 h 4869279"/>
              <a:gd name="connsiteX1838" fmla="*/ 5427674 w 6298757"/>
              <a:gd name="connsiteY1838" fmla="*/ 2069234 h 4869279"/>
              <a:gd name="connsiteX1839" fmla="*/ 5427159 w 6298757"/>
              <a:gd name="connsiteY1839" fmla="*/ 2070493 h 4869279"/>
              <a:gd name="connsiteX1840" fmla="*/ 5426267 w 6298757"/>
              <a:gd name="connsiteY1840" fmla="*/ 2070396 h 4869279"/>
              <a:gd name="connsiteX1841" fmla="*/ 5452270 w 6298757"/>
              <a:gd name="connsiteY1841" fmla="*/ 2078228 h 4869279"/>
              <a:gd name="connsiteX1842" fmla="*/ 5541826 w 6298757"/>
              <a:gd name="connsiteY1842" fmla="*/ 2111433 h 4869279"/>
              <a:gd name="connsiteX1843" fmla="*/ 5629349 w 6298757"/>
              <a:gd name="connsiteY1843" fmla="*/ 2140367 h 4869279"/>
              <a:gd name="connsiteX1844" fmla="*/ 5669877 w 6298757"/>
              <a:gd name="connsiteY1844" fmla="*/ 2170097 h 4869279"/>
              <a:gd name="connsiteX1845" fmla="*/ 5851302 w 6298757"/>
              <a:gd name="connsiteY1845" fmla="*/ 2222051 h 4869279"/>
              <a:gd name="connsiteX1846" fmla="*/ 5921211 w 6298757"/>
              <a:gd name="connsiteY1846" fmla="*/ 2242150 h 4869279"/>
              <a:gd name="connsiteX1847" fmla="*/ 5931108 w 6298757"/>
              <a:gd name="connsiteY1847" fmla="*/ 2247040 h 4869279"/>
              <a:gd name="connsiteX1848" fmla="*/ 5959472 w 6298757"/>
              <a:gd name="connsiteY1848" fmla="*/ 2260197 h 4869279"/>
              <a:gd name="connsiteX1849" fmla="*/ 5937474 w 6298757"/>
              <a:gd name="connsiteY1849" fmla="*/ 2254204 h 4869279"/>
              <a:gd name="connsiteX1850" fmla="*/ 5607117 w 6298757"/>
              <a:gd name="connsiteY1850" fmla="*/ 2164023 h 4869279"/>
              <a:gd name="connsiteX1851" fmla="*/ 5477531 w 6298757"/>
              <a:gd name="connsiteY1851" fmla="*/ 2128364 h 4869279"/>
              <a:gd name="connsiteX1852" fmla="*/ 5383632 w 6298757"/>
              <a:gd name="connsiteY1852" fmla="*/ 2105347 h 4869279"/>
              <a:gd name="connsiteX1853" fmla="*/ 5327132 w 6298757"/>
              <a:gd name="connsiteY1853" fmla="*/ 2092821 h 4869279"/>
              <a:gd name="connsiteX1854" fmla="*/ 5319801 w 6298757"/>
              <a:gd name="connsiteY1854" fmla="*/ 2093237 h 4869279"/>
              <a:gd name="connsiteX1855" fmla="*/ 5317224 w 6298757"/>
              <a:gd name="connsiteY1855" fmla="*/ 2093845 h 4869279"/>
              <a:gd name="connsiteX1856" fmla="*/ 5378050 w 6298757"/>
              <a:gd name="connsiteY1856" fmla="*/ 2118765 h 4869279"/>
              <a:gd name="connsiteX1857" fmla="*/ 5408143 w 6298757"/>
              <a:gd name="connsiteY1857" fmla="*/ 2132109 h 4869279"/>
              <a:gd name="connsiteX1858" fmla="*/ 5408298 w 6298757"/>
              <a:gd name="connsiteY1858" fmla="*/ 2132154 h 4869279"/>
              <a:gd name="connsiteX1859" fmla="*/ 5519468 w 6298757"/>
              <a:gd name="connsiteY1859" fmla="*/ 2164504 h 4869279"/>
              <a:gd name="connsiteX1860" fmla="*/ 5673503 w 6298757"/>
              <a:gd name="connsiteY1860" fmla="*/ 2216609 h 4869279"/>
              <a:gd name="connsiteX1861" fmla="*/ 5711802 w 6298757"/>
              <a:gd name="connsiteY1861" fmla="*/ 2236187 h 4869279"/>
              <a:gd name="connsiteX1862" fmla="*/ 5871004 w 6298757"/>
              <a:gd name="connsiteY1862" fmla="*/ 2281844 h 4869279"/>
              <a:gd name="connsiteX1863" fmla="*/ 5837434 w 6298757"/>
              <a:gd name="connsiteY1863" fmla="*/ 2278820 h 4869279"/>
              <a:gd name="connsiteX1864" fmla="*/ 5837612 w 6298757"/>
              <a:gd name="connsiteY1864" fmla="*/ 2277353 h 4869279"/>
              <a:gd name="connsiteX1865" fmla="*/ 5844008 w 6298757"/>
              <a:gd name="connsiteY1865" fmla="*/ 2278785 h 4869279"/>
              <a:gd name="connsiteX1866" fmla="*/ 5837728 w 6298757"/>
              <a:gd name="connsiteY1866" fmla="*/ 2276413 h 4869279"/>
              <a:gd name="connsiteX1867" fmla="*/ 5837612 w 6298757"/>
              <a:gd name="connsiteY1867" fmla="*/ 2277353 h 4869279"/>
              <a:gd name="connsiteX1868" fmla="*/ 5825858 w 6298757"/>
              <a:gd name="connsiteY1868" fmla="*/ 2274726 h 4869279"/>
              <a:gd name="connsiteX1869" fmla="*/ 5816772 w 6298757"/>
              <a:gd name="connsiteY1869" fmla="*/ 2271513 h 4869279"/>
              <a:gd name="connsiteX1870" fmla="*/ 5807933 w 6298757"/>
              <a:gd name="connsiteY1870" fmla="*/ 2269354 h 4869279"/>
              <a:gd name="connsiteX1871" fmla="*/ 5795098 w 6298757"/>
              <a:gd name="connsiteY1871" fmla="*/ 2275844 h 4869279"/>
              <a:gd name="connsiteX1872" fmla="*/ 5643174 w 6298757"/>
              <a:gd name="connsiteY1872" fmla="*/ 2233356 h 4869279"/>
              <a:gd name="connsiteX1873" fmla="*/ 5630846 w 6298757"/>
              <a:gd name="connsiteY1873" fmla="*/ 2237167 h 4869279"/>
              <a:gd name="connsiteX1874" fmla="*/ 5493938 w 6298757"/>
              <a:gd name="connsiteY1874" fmla="*/ 2198130 h 4869279"/>
              <a:gd name="connsiteX1875" fmla="*/ 5465253 w 6298757"/>
              <a:gd name="connsiteY1875" fmla="*/ 2189806 h 4869279"/>
              <a:gd name="connsiteX1876" fmla="*/ 5475030 w 6298757"/>
              <a:gd name="connsiteY1876" fmla="*/ 2194850 h 4869279"/>
              <a:gd name="connsiteX1877" fmla="*/ 5491815 w 6298757"/>
              <a:gd name="connsiteY1877" fmla="*/ 2201744 h 4869279"/>
              <a:gd name="connsiteX1878" fmla="*/ 5360203 w 6298757"/>
              <a:gd name="connsiteY1878" fmla="*/ 2156361 h 4869279"/>
              <a:gd name="connsiteX1879" fmla="*/ 5359103 w 6298757"/>
              <a:gd name="connsiteY1879" fmla="*/ 2155701 h 4869279"/>
              <a:gd name="connsiteX1880" fmla="*/ 5355502 w 6298757"/>
              <a:gd name="connsiteY1880" fmla="*/ 2154583 h 4869279"/>
              <a:gd name="connsiteX1881" fmla="*/ 5360203 w 6298757"/>
              <a:gd name="connsiteY1881" fmla="*/ 2156361 h 4869279"/>
              <a:gd name="connsiteX1882" fmla="*/ 5366675 w 6298757"/>
              <a:gd name="connsiteY1882" fmla="*/ 2161341 h 4869279"/>
              <a:gd name="connsiteX1883" fmla="*/ 5327809 w 6298757"/>
              <a:gd name="connsiteY1883" fmla="*/ 2148741 h 4869279"/>
              <a:gd name="connsiteX1884" fmla="*/ 5300310 w 6298757"/>
              <a:gd name="connsiteY1884" fmla="*/ 2137780 h 4869279"/>
              <a:gd name="connsiteX1885" fmla="*/ 5259899 w 6298757"/>
              <a:gd name="connsiteY1885" fmla="*/ 2126349 h 4869279"/>
              <a:gd name="connsiteX1886" fmla="*/ 5245656 w 6298757"/>
              <a:gd name="connsiteY1886" fmla="*/ 2126428 h 4869279"/>
              <a:gd name="connsiteX1887" fmla="*/ 5428487 w 6298757"/>
              <a:gd name="connsiteY1887" fmla="*/ 2184792 h 4869279"/>
              <a:gd name="connsiteX1888" fmla="*/ 5886590 w 6298757"/>
              <a:gd name="connsiteY1888" fmla="*/ 2322875 h 4869279"/>
              <a:gd name="connsiteX1889" fmla="*/ 6113489 w 6298757"/>
              <a:gd name="connsiteY1889" fmla="*/ 2386044 h 4869279"/>
              <a:gd name="connsiteX1890" fmla="*/ 6132391 w 6298757"/>
              <a:gd name="connsiteY1890" fmla="*/ 2394540 h 4869279"/>
              <a:gd name="connsiteX1891" fmla="*/ 6176260 w 6298757"/>
              <a:gd name="connsiteY1891" fmla="*/ 2413364 h 4869279"/>
              <a:gd name="connsiteX1892" fmla="*/ 6107897 w 6298757"/>
              <a:gd name="connsiteY1892" fmla="*/ 2396606 h 4869279"/>
              <a:gd name="connsiteX1893" fmla="*/ 6049483 w 6298757"/>
              <a:gd name="connsiteY1893" fmla="*/ 2380347 h 4869279"/>
              <a:gd name="connsiteX1894" fmla="*/ 6047882 w 6298757"/>
              <a:gd name="connsiteY1894" fmla="*/ 2382555 h 4869279"/>
              <a:gd name="connsiteX1895" fmla="*/ 6047586 w 6298757"/>
              <a:gd name="connsiteY1895" fmla="*/ 2382964 h 4869279"/>
              <a:gd name="connsiteX1896" fmla="*/ 6047352 w 6298757"/>
              <a:gd name="connsiteY1896" fmla="*/ 2383292 h 4869279"/>
              <a:gd name="connsiteX1897" fmla="*/ 6047882 w 6298757"/>
              <a:gd name="connsiteY1897" fmla="*/ 2382555 h 4869279"/>
              <a:gd name="connsiteX1898" fmla="*/ 6048773 w 6298757"/>
              <a:gd name="connsiteY1898" fmla="*/ 2381328 h 4869279"/>
              <a:gd name="connsiteX1899" fmla="*/ 6049483 w 6298757"/>
              <a:gd name="connsiteY1899" fmla="*/ 2380347 h 4869279"/>
              <a:gd name="connsiteX1900" fmla="*/ 6107897 w 6298757"/>
              <a:gd name="connsiteY1900" fmla="*/ 2396606 h 4869279"/>
              <a:gd name="connsiteX1901" fmla="*/ 6180497 w 6298757"/>
              <a:gd name="connsiteY1901" fmla="*/ 2419457 h 4869279"/>
              <a:gd name="connsiteX1902" fmla="*/ 6186233 w 6298757"/>
              <a:gd name="connsiteY1902" fmla="*/ 2428641 h 4869279"/>
              <a:gd name="connsiteX1903" fmla="*/ 6172925 w 6298757"/>
              <a:gd name="connsiteY1903" fmla="*/ 2421446 h 4869279"/>
              <a:gd name="connsiteX1904" fmla="*/ 6186233 w 6298757"/>
              <a:gd name="connsiteY1904" fmla="*/ 2428641 h 4869279"/>
              <a:gd name="connsiteX1905" fmla="*/ 6213846 w 6298757"/>
              <a:gd name="connsiteY1905" fmla="*/ 2439768 h 4869279"/>
              <a:gd name="connsiteX1906" fmla="*/ 6148250 w 6298757"/>
              <a:gd name="connsiteY1906" fmla="*/ 2422732 h 4869279"/>
              <a:gd name="connsiteX1907" fmla="*/ 6125819 w 6298757"/>
              <a:gd name="connsiteY1907" fmla="*/ 2415329 h 4869279"/>
              <a:gd name="connsiteX1908" fmla="*/ 6114053 w 6298757"/>
              <a:gd name="connsiteY1908" fmla="*/ 2410403 h 4869279"/>
              <a:gd name="connsiteX1909" fmla="*/ 6119986 w 6298757"/>
              <a:gd name="connsiteY1909" fmla="*/ 2415393 h 4869279"/>
              <a:gd name="connsiteX1910" fmla="*/ 6032219 w 6298757"/>
              <a:gd name="connsiteY1910" fmla="*/ 2392597 h 4869279"/>
              <a:gd name="connsiteX1911" fmla="*/ 6001675 w 6298757"/>
              <a:gd name="connsiteY1911" fmla="*/ 2380845 h 4869279"/>
              <a:gd name="connsiteX1912" fmla="*/ 5930951 w 6298757"/>
              <a:gd name="connsiteY1912" fmla="*/ 2352566 h 4869279"/>
              <a:gd name="connsiteX1913" fmla="*/ 5848742 w 6298757"/>
              <a:gd name="connsiteY1913" fmla="*/ 2323500 h 4869279"/>
              <a:gd name="connsiteX1914" fmla="*/ 5996523 w 6298757"/>
              <a:gd name="connsiteY1914" fmla="*/ 2383030 h 4869279"/>
              <a:gd name="connsiteX1915" fmla="*/ 5998203 w 6298757"/>
              <a:gd name="connsiteY1915" fmla="*/ 2383764 h 4869279"/>
              <a:gd name="connsiteX1916" fmla="*/ 5974278 w 6298757"/>
              <a:gd name="connsiteY1916" fmla="*/ 2377551 h 4869279"/>
              <a:gd name="connsiteX1917" fmla="*/ 5546438 w 6298757"/>
              <a:gd name="connsiteY1917" fmla="*/ 2257418 h 4869279"/>
              <a:gd name="connsiteX1918" fmla="*/ 5604395 w 6298757"/>
              <a:gd name="connsiteY1918" fmla="*/ 2278310 h 4869279"/>
              <a:gd name="connsiteX1919" fmla="*/ 5586716 w 6298757"/>
              <a:gd name="connsiteY1919" fmla="*/ 2277129 h 4869279"/>
              <a:gd name="connsiteX1920" fmla="*/ 5438562 w 6298757"/>
              <a:gd name="connsiteY1920" fmla="*/ 2220637 h 4869279"/>
              <a:gd name="connsiteX1921" fmla="*/ 5553598 w 6298757"/>
              <a:gd name="connsiteY1921" fmla="*/ 2268671 h 4869279"/>
              <a:gd name="connsiteX1922" fmla="*/ 5547343 w 6298757"/>
              <a:gd name="connsiteY1922" fmla="*/ 2266999 h 4869279"/>
              <a:gd name="connsiteX1923" fmla="*/ 5404721 w 6298757"/>
              <a:gd name="connsiteY1923" fmla="*/ 2231454 h 4869279"/>
              <a:gd name="connsiteX1924" fmla="*/ 5631726 w 6298757"/>
              <a:gd name="connsiteY1924" fmla="*/ 2306156 h 4869279"/>
              <a:gd name="connsiteX1925" fmla="*/ 5627379 w 6298757"/>
              <a:gd name="connsiteY1925" fmla="*/ 2316342 h 4869279"/>
              <a:gd name="connsiteX1926" fmla="*/ 5657700 w 6298757"/>
              <a:gd name="connsiteY1926" fmla="*/ 2329546 h 4869279"/>
              <a:gd name="connsiteX1927" fmla="*/ 5549243 w 6298757"/>
              <a:gd name="connsiteY1927" fmla="*/ 2300190 h 4869279"/>
              <a:gd name="connsiteX1928" fmla="*/ 5432808 w 6298757"/>
              <a:gd name="connsiteY1928" fmla="*/ 2264461 h 4869279"/>
              <a:gd name="connsiteX1929" fmla="*/ 5427757 w 6298757"/>
              <a:gd name="connsiteY1929" fmla="*/ 2271440 h 4869279"/>
              <a:gd name="connsiteX1930" fmla="*/ 5296960 w 6298757"/>
              <a:gd name="connsiteY1930" fmla="*/ 2235255 h 4869279"/>
              <a:gd name="connsiteX1931" fmla="*/ 5415623 w 6298757"/>
              <a:gd name="connsiteY1931" fmla="*/ 2281133 h 4869279"/>
              <a:gd name="connsiteX1932" fmla="*/ 5561678 w 6298757"/>
              <a:gd name="connsiteY1932" fmla="*/ 2326864 h 4869279"/>
              <a:gd name="connsiteX1933" fmla="*/ 5855193 w 6298757"/>
              <a:gd name="connsiteY1933" fmla="*/ 2424735 h 4869279"/>
              <a:gd name="connsiteX1934" fmla="*/ 5586832 w 6298757"/>
              <a:gd name="connsiteY1934" fmla="*/ 2346515 h 4869279"/>
              <a:gd name="connsiteX1935" fmla="*/ 5463428 w 6298757"/>
              <a:gd name="connsiteY1935" fmla="*/ 2314031 h 4869279"/>
              <a:gd name="connsiteX1936" fmla="*/ 5444531 w 6298757"/>
              <a:gd name="connsiteY1936" fmla="*/ 2317881 h 4869279"/>
              <a:gd name="connsiteX1937" fmla="*/ 5312208 w 6298757"/>
              <a:gd name="connsiteY1937" fmla="*/ 2274748 h 4869279"/>
              <a:gd name="connsiteX1938" fmla="*/ 5323120 w 6298757"/>
              <a:gd name="connsiteY1938" fmla="*/ 2294478 h 4869279"/>
              <a:gd name="connsiteX1939" fmla="*/ 5164034 w 6298757"/>
              <a:gd name="connsiteY1939" fmla="*/ 2249353 h 4869279"/>
              <a:gd name="connsiteX1940" fmla="*/ 5164248 w 6298757"/>
              <a:gd name="connsiteY1940" fmla="*/ 2250330 h 4869279"/>
              <a:gd name="connsiteX1941" fmla="*/ 5164516 w 6298757"/>
              <a:gd name="connsiteY1941" fmla="*/ 2251551 h 4869279"/>
              <a:gd name="connsiteX1942" fmla="*/ 5164605 w 6298757"/>
              <a:gd name="connsiteY1942" fmla="*/ 2251957 h 4869279"/>
              <a:gd name="connsiteX1943" fmla="*/ 5164677 w 6298757"/>
              <a:gd name="connsiteY1943" fmla="*/ 2252283 h 4869279"/>
              <a:gd name="connsiteX1944" fmla="*/ 5164516 w 6298757"/>
              <a:gd name="connsiteY1944" fmla="*/ 2251551 h 4869279"/>
              <a:gd name="connsiteX1945" fmla="*/ 5164034 w 6298757"/>
              <a:gd name="connsiteY1945" fmla="*/ 2249353 h 4869279"/>
              <a:gd name="connsiteX1946" fmla="*/ 5303514 w 6298757"/>
              <a:gd name="connsiteY1946" fmla="*/ 2295119 h 4869279"/>
              <a:gd name="connsiteX1947" fmla="*/ 5524061 w 6298757"/>
              <a:gd name="connsiteY1947" fmla="*/ 2370391 h 4869279"/>
              <a:gd name="connsiteX1948" fmla="*/ 5380938 w 6298757"/>
              <a:gd name="connsiteY1948" fmla="*/ 2338017 h 4869279"/>
              <a:gd name="connsiteX1949" fmla="*/ 5471390 w 6298757"/>
              <a:gd name="connsiteY1949" fmla="*/ 2380308 h 4869279"/>
              <a:gd name="connsiteX1950" fmla="*/ 5362230 w 6298757"/>
              <a:gd name="connsiteY1950" fmla="*/ 2347746 h 4869279"/>
              <a:gd name="connsiteX1951" fmla="*/ 5253072 w 6298757"/>
              <a:gd name="connsiteY1951" fmla="*/ 2315185 h 4869279"/>
              <a:gd name="connsiteX1952" fmla="*/ 5400531 w 6298757"/>
              <a:gd name="connsiteY1952" fmla="*/ 2367325 h 4869279"/>
              <a:gd name="connsiteX1953" fmla="*/ 5384814 w 6298757"/>
              <a:gd name="connsiteY1953" fmla="*/ 2365289 h 4869279"/>
              <a:gd name="connsiteX1954" fmla="*/ 5377610 w 6298757"/>
              <a:gd name="connsiteY1954" fmla="*/ 2364014 h 4869279"/>
              <a:gd name="connsiteX1955" fmla="*/ 5253420 w 6298757"/>
              <a:gd name="connsiteY1955" fmla="*/ 2316777 h 4869279"/>
              <a:gd name="connsiteX1956" fmla="*/ 5193741 w 6298757"/>
              <a:gd name="connsiteY1956" fmla="*/ 2294079 h 4869279"/>
              <a:gd name="connsiteX1957" fmla="*/ 5193741 w 6298757"/>
              <a:gd name="connsiteY1957" fmla="*/ 2294079 h 4869279"/>
              <a:gd name="connsiteX1958" fmla="*/ 5294300 w 6298757"/>
              <a:gd name="connsiteY1958" fmla="*/ 2336776 h 4869279"/>
              <a:gd name="connsiteX1959" fmla="*/ 5356554 w 6298757"/>
              <a:gd name="connsiteY1959" fmla="*/ 2361376 h 4869279"/>
              <a:gd name="connsiteX1960" fmla="*/ 5353687 w 6298757"/>
              <a:gd name="connsiteY1960" fmla="*/ 2362619 h 4869279"/>
              <a:gd name="connsiteX1961" fmla="*/ 5403464 w 6298757"/>
              <a:gd name="connsiteY1961" fmla="*/ 2380681 h 4869279"/>
              <a:gd name="connsiteX1962" fmla="*/ 5414794 w 6298757"/>
              <a:gd name="connsiteY1962" fmla="*/ 2384408 h 4869279"/>
              <a:gd name="connsiteX1963" fmla="*/ 5487393 w 6298757"/>
              <a:gd name="connsiteY1963" fmla="*/ 2413151 h 4869279"/>
              <a:gd name="connsiteX1964" fmla="*/ 5587856 w 6298757"/>
              <a:gd name="connsiteY1964" fmla="*/ 2456030 h 4869279"/>
              <a:gd name="connsiteX1965" fmla="*/ 5351702 w 6298757"/>
              <a:gd name="connsiteY1965" fmla="*/ 2366597 h 4869279"/>
              <a:gd name="connsiteX1966" fmla="*/ 5368916 w 6298757"/>
              <a:gd name="connsiteY1966" fmla="*/ 2378815 h 4869279"/>
              <a:gd name="connsiteX1967" fmla="*/ 5662660 w 6298757"/>
              <a:gd name="connsiteY1967" fmla="*/ 2495074 h 4869279"/>
              <a:gd name="connsiteX1968" fmla="*/ 5652797 w 6298757"/>
              <a:gd name="connsiteY1968" fmla="*/ 2492164 h 4869279"/>
              <a:gd name="connsiteX1969" fmla="*/ 5580534 w 6298757"/>
              <a:gd name="connsiteY1969" fmla="*/ 2472771 h 4869279"/>
              <a:gd name="connsiteX1970" fmla="*/ 5545865 w 6298757"/>
              <a:gd name="connsiteY1970" fmla="*/ 2469752 h 4869279"/>
              <a:gd name="connsiteX1971" fmla="*/ 5567696 w 6298757"/>
              <a:gd name="connsiteY1971" fmla="*/ 2479260 h 4869279"/>
              <a:gd name="connsiteX1972" fmla="*/ 5616716 w 6298757"/>
              <a:gd name="connsiteY1972" fmla="*/ 2512686 h 4869279"/>
              <a:gd name="connsiteX1973" fmla="*/ 5457706 w 6298757"/>
              <a:gd name="connsiteY1973" fmla="*/ 2472909 h 4869279"/>
              <a:gd name="connsiteX1974" fmla="*/ 5629033 w 6298757"/>
              <a:gd name="connsiteY1974" fmla="*/ 2538826 h 4869279"/>
              <a:gd name="connsiteX1975" fmla="*/ 5612616 w 6298757"/>
              <a:gd name="connsiteY1975" fmla="*/ 2538207 h 4869279"/>
              <a:gd name="connsiteX1976" fmla="*/ 5600561 w 6298757"/>
              <a:gd name="connsiteY1976" fmla="*/ 2535464 h 4869279"/>
              <a:gd name="connsiteX1977" fmla="*/ 5399486 w 6298757"/>
              <a:gd name="connsiteY1977" fmla="*/ 2456880 h 4869279"/>
              <a:gd name="connsiteX1978" fmla="*/ 5278173 w 6298757"/>
              <a:gd name="connsiteY1978" fmla="*/ 2409583 h 4869279"/>
              <a:gd name="connsiteX1979" fmla="*/ 5358277 w 6298757"/>
              <a:gd name="connsiteY1979" fmla="*/ 2444993 h 4869279"/>
              <a:gd name="connsiteX1980" fmla="*/ 5568713 w 6298757"/>
              <a:gd name="connsiteY1980" fmla="*/ 2527227 h 4869279"/>
              <a:gd name="connsiteX1981" fmla="*/ 5574364 w 6298757"/>
              <a:gd name="connsiteY1981" fmla="*/ 2529506 h 4869279"/>
              <a:gd name="connsiteX1982" fmla="*/ 5574045 w 6298757"/>
              <a:gd name="connsiteY1982" fmla="*/ 2529434 h 4869279"/>
              <a:gd name="connsiteX1983" fmla="*/ 5572730 w 6298757"/>
              <a:gd name="connsiteY1983" fmla="*/ 2532183 h 4869279"/>
              <a:gd name="connsiteX1984" fmla="*/ 5638137 w 6298757"/>
              <a:gd name="connsiteY1984" fmla="*/ 2555233 h 4869279"/>
              <a:gd name="connsiteX1985" fmla="*/ 5769005 w 6298757"/>
              <a:gd name="connsiteY1985" fmla="*/ 2608028 h 4869279"/>
              <a:gd name="connsiteX1986" fmla="*/ 5786894 w 6298757"/>
              <a:gd name="connsiteY1986" fmla="*/ 2614972 h 4869279"/>
              <a:gd name="connsiteX1987" fmla="*/ 5734606 w 6298757"/>
              <a:gd name="connsiteY1987" fmla="*/ 2601282 h 4869279"/>
              <a:gd name="connsiteX1988" fmla="*/ 5650854 w 6298757"/>
              <a:gd name="connsiteY1988" fmla="*/ 2578284 h 4869279"/>
              <a:gd name="connsiteX1989" fmla="*/ 5556248 w 6298757"/>
              <a:gd name="connsiteY1989" fmla="*/ 2552060 h 4869279"/>
              <a:gd name="connsiteX1990" fmla="*/ 5646510 w 6298757"/>
              <a:gd name="connsiteY1990" fmla="*/ 2588470 h 4869279"/>
              <a:gd name="connsiteX1991" fmla="*/ 5741308 w 6298757"/>
              <a:gd name="connsiteY1991" fmla="*/ 2620575 h 4869279"/>
              <a:gd name="connsiteX1992" fmla="*/ 5642865 w 6298757"/>
              <a:gd name="connsiteY1992" fmla="*/ 2601861 h 4869279"/>
              <a:gd name="connsiteX1993" fmla="*/ 5614653 w 6298757"/>
              <a:gd name="connsiteY1993" fmla="*/ 2598271 h 4869279"/>
              <a:gd name="connsiteX1994" fmla="*/ 5671973 w 6298757"/>
              <a:gd name="connsiteY1994" fmla="*/ 2614537 h 4869279"/>
              <a:gd name="connsiteX1995" fmla="*/ 5690555 w 6298757"/>
              <a:gd name="connsiteY1995" fmla="*/ 2634226 h 4869279"/>
              <a:gd name="connsiteX1996" fmla="*/ 5800535 w 6298757"/>
              <a:gd name="connsiteY1996" fmla="*/ 2670525 h 4869279"/>
              <a:gd name="connsiteX1997" fmla="*/ 5788091 w 6298757"/>
              <a:gd name="connsiteY1997" fmla="*/ 2673803 h 4869279"/>
              <a:gd name="connsiteX1998" fmla="*/ 5750803 w 6298757"/>
              <a:gd name="connsiteY1998" fmla="*/ 2663845 h 4869279"/>
              <a:gd name="connsiteX1999" fmla="*/ 5775957 w 6298757"/>
              <a:gd name="connsiteY1999" fmla="*/ 2683496 h 4869279"/>
              <a:gd name="connsiteX2000" fmla="*/ 5758276 w 6298757"/>
              <a:gd name="connsiteY2000" fmla="*/ 2676958 h 4869279"/>
              <a:gd name="connsiteX2001" fmla="*/ 5720690 w 6298757"/>
              <a:gd name="connsiteY2001" fmla="*/ 2665242 h 4869279"/>
              <a:gd name="connsiteX2002" fmla="*/ 5719067 w 6298757"/>
              <a:gd name="connsiteY2002" fmla="*/ 2664600 h 4869279"/>
              <a:gd name="connsiteX2003" fmla="*/ 5289830 w 6298757"/>
              <a:gd name="connsiteY2003" fmla="*/ 2495716 h 4869279"/>
              <a:gd name="connsiteX2004" fmla="*/ 4810990 w 6298757"/>
              <a:gd name="connsiteY2004" fmla="*/ 2319139 h 4869279"/>
              <a:gd name="connsiteX2005" fmla="*/ 4368529 w 6298757"/>
              <a:gd name="connsiteY2005" fmla="*/ 2180527 h 4869279"/>
              <a:gd name="connsiteX2006" fmla="*/ 5094439 w 6298757"/>
              <a:gd name="connsiteY2006" fmla="*/ 2431234 h 4869279"/>
              <a:gd name="connsiteX2007" fmla="*/ 5770362 w 6298757"/>
              <a:gd name="connsiteY2007" fmla="*/ 2696077 h 4869279"/>
              <a:gd name="connsiteX2008" fmla="*/ 5777233 w 6298757"/>
              <a:gd name="connsiteY2008" fmla="*/ 2698951 h 4869279"/>
              <a:gd name="connsiteX2009" fmla="*/ 5747958 w 6298757"/>
              <a:gd name="connsiteY2009" fmla="*/ 2691489 h 4869279"/>
              <a:gd name="connsiteX2010" fmla="*/ 5744667 w 6298757"/>
              <a:gd name="connsiteY2010" fmla="*/ 2691242 h 4869279"/>
              <a:gd name="connsiteX2011" fmla="*/ 5734271 w 6298757"/>
              <a:gd name="connsiteY2011" fmla="*/ 2686958 h 4869279"/>
              <a:gd name="connsiteX2012" fmla="*/ 5083949 w 6298757"/>
              <a:gd name="connsiteY2012" fmla="*/ 2435956 h 4869279"/>
              <a:gd name="connsiteX2013" fmla="*/ 4550315 w 6298757"/>
              <a:gd name="connsiteY2013" fmla="*/ 2253038 h 4869279"/>
              <a:gd name="connsiteX2014" fmla="*/ 4473034 w 6298757"/>
              <a:gd name="connsiteY2014" fmla="*/ 2229547 h 4869279"/>
              <a:gd name="connsiteX2015" fmla="*/ 4561363 w 6298757"/>
              <a:gd name="connsiteY2015" fmla="*/ 2264416 h 4869279"/>
              <a:gd name="connsiteX2016" fmla="*/ 4664245 w 6298757"/>
              <a:gd name="connsiteY2016" fmla="*/ 2301749 h 4869279"/>
              <a:gd name="connsiteX2017" fmla="*/ 4831949 w 6298757"/>
              <a:gd name="connsiteY2017" fmla="*/ 2356251 h 4869279"/>
              <a:gd name="connsiteX2018" fmla="*/ 5092930 w 6298757"/>
              <a:gd name="connsiteY2018" fmla="*/ 2448712 h 4869279"/>
              <a:gd name="connsiteX2019" fmla="*/ 5221409 w 6298757"/>
              <a:gd name="connsiteY2019" fmla="*/ 2499886 h 4869279"/>
              <a:gd name="connsiteX2020" fmla="*/ 5255238 w 6298757"/>
              <a:gd name="connsiteY2020" fmla="*/ 2513186 h 4869279"/>
              <a:gd name="connsiteX2021" fmla="*/ 5780074 w 6298757"/>
              <a:gd name="connsiteY2021" fmla="*/ 2724612 h 4869279"/>
              <a:gd name="connsiteX2022" fmla="*/ 5231433 w 6298757"/>
              <a:gd name="connsiteY2022" fmla="*/ 2510711 h 4869279"/>
              <a:gd name="connsiteX2023" fmla="*/ 5047564 w 6298757"/>
              <a:gd name="connsiteY2023" fmla="*/ 2442062 h 4869279"/>
              <a:gd name="connsiteX2024" fmla="*/ 5079304 w 6298757"/>
              <a:gd name="connsiteY2024" fmla="*/ 2459225 h 4869279"/>
              <a:gd name="connsiteX2025" fmla="*/ 5127664 w 6298757"/>
              <a:gd name="connsiteY2025" fmla="*/ 2477471 h 4869279"/>
              <a:gd name="connsiteX2026" fmla="*/ 5780826 w 6298757"/>
              <a:gd name="connsiteY2026" fmla="*/ 2737909 h 4869279"/>
              <a:gd name="connsiteX2027" fmla="*/ 5032722 w 6298757"/>
              <a:gd name="connsiteY2027" fmla="*/ 2454827 h 4869279"/>
              <a:gd name="connsiteX2028" fmla="*/ 4372561 w 6298757"/>
              <a:gd name="connsiteY2028" fmla="*/ 2234263 h 4869279"/>
              <a:gd name="connsiteX2029" fmla="*/ 4356965 w 6298757"/>
              <a:gd name="connsiteY2029" fmla="*/ 2233731 h 4869279"/>
              <a:gd name="connsiteX2030" fmla="*/ 4523644 w 6298757"/>
              <a:gd name="connsiteY2030" fmla="*/ 2287679 h 4869279"/>
              <a:gd name="connsiteX2031" fmla="*/ 5734262 w 6298757"/>
              <a:gd name="connsiteY2031" fmla="*/ 2731027 h 4869279"/>
              <a:gd name="connsiteX2032" fmla="*/ 5967222 w 6298757"/>
              <a:gd name="connsiteY2032" fmla="*/ 2833702 h 4869279"/>
              <a:gd name="connsiteX2033" fmla="*/ 6026847 w 6298757"/>
              <a:gd name="connsiteY2033" fmla="*/ 2858039 h 4869279"/>
              <a:gd name="connsiteX2034" fmla="*/ 6065757 w 6298757"/>
              <a:gd name="connsiteY2034" fmla="*/ 2879078 h 4869279"/>
              <a:gd name="connsiteX2035" fmla="*/ 5847902 w 6298757"/>
              <a:gd name="connsiteY2035" fmla="*/ 2794965 h 4869279"/>
              <a:gd name="connsiteX2036" fmla="*/ 5088724 w 6298757"/>
              <a:gd name="connsiteY2036" fmla="*/ 2502986 h 4869279"/>
              <a:gd name="connsiteX2037" fmla="*/ 4674416 w 6298757"/>
              <a:gd name="connsiteY2037" fmla="*/ 2358805 h 4869279"/>
              <a:gd name="connsiteX2038" fmla="*/ 4447242 w 6298757"/>
              <a:gd name="connsiteY2038" fmla="*/ 2281640 h 4869279"/>
              <a:gd name="connsiteX2039" fmla="*/ 4392988 w 6298757"/>
              <a:gd name="connsiteY2039" fmla="*/ 2264555 h 4869279"/>
              <a:gd name="connsiteX2040" fmla="*/ 4483081 w 6298757"/>
              <a:gd name="connsiteY2040" fmla="*/ 2300774 h 4869279"/>
              <a:gd name="connsiteX2041" fmla="*/ 4527756 w 6298757"/>
              <a:gd name="connsiteY2041" fmla="*/ 2319074 h 4869279"/>
              <a:gd name="connsiteX2042" fmla="*/ 4695743 w 6298757"/>
              <a:gd name="connsiteY2042" fmla="*/ 2373818 h 4869279"/>
              <a:gd name="connsiteX2043" fmla="*/ 5064922 w 6298757"/>
              <a:gd name="connsiteY2043" fmla="*/ 2500512 h 4869279"/>
              <a:gd name="connsiteX2044" fmla="*/ 5803577 w 6298757"/>
              <a:gd name="connsiteY2044" fmla="*/ 2786383 h 4869279"/>
              <a:gd name="connsiteX2045" fmla="*/ 5917530 w 6298757"/>
              <a:gd name="connsiteY2045" fmla="*/ 2832612 h 4869279"/>
              <a:gd name="connsiteX2046" fmla="*/ 5941042 w 6298757"/>
              <a:gd name="connsiteY2046" fmla="*/ 2850314 h 4869279"/>
              <a:gd name="connsiteX2047" fmla="*/ 5973827 w 6298757"/>
              <a:gd name="connsiteY2047" fmla="*/ 2865546 h 4869279"/>
              <a:gd name="connsiteX2048" fmla="*/ 5842213 w 6298757"/>
              <a:gd name="connsiteY2048" fmla="*/ 2820164 h 4869279"/>
              <a:gd name="connsiteX2049" fmla="*/ 5837118 w 6298757"/>
              <a:gd name="connsiteY2049" fmla="*/ 2814913 h 4869279"/>
              <a:gd name="connsiteX2050" fmla="*/ 5939998 w 6298757"/>
              <a:gd name="connsiteY2050" fmla="*/ 2852244 h 4869279"/>
              <a:gd name="connsiteX2051" fmla="*/ 5842213 w 6298757"/>
              <a:gd name="connsiteY2051" fmla="*/ 2820164 h 4869279"/>
              <a:gd name="connsiteX2052" fmla="*/ 5848686 w 6298757"/>
              <a:gd name="connsiteY2052" fmla="*/ 2825143 h 4869279"/>
              <a:gd name="connsiteX2053" fmla="*/ 5809821 w 6298757"/>
              <a:gd name="connsiteY2053" fmla="*/ 2812543 h 4869279"/>
              <a:gd name="connsiteX2054" fmla="*/ 5652199 w 6298757"/>
              <a:gd name="connsiteY2054" fmla="*/ 2748192 h 4869279"/>
              <a:gd name="connsiteX2055" fmla="*/ 4898921 w 6298757"/>
              <a:gd name="connsiteY2055" fmla="*/ 2468369 h 4869279"/>
              <a:gd name="connsiteX2056" fmla="*/ 4748930 w 6298757"/>
              <a:gd name="connsiteY2056" fmla="*/ 2417312 h 4869279"/>
              <a:gd name="connsiteX2057" fmla="*/ 4868064 w 6298757"/>
              <a:gd name="connsiteY2057" fmla="*/ 2465006 h 4869279"/>
              <a:gd name="connsiteX2058" fmla="*/ 4997914 w 6298757"/>
              <a:gd name="connsiteY2058" fmla="*/ 2520304 h 4869279"/>
              <a:gd name="connsiteX2059" fmla="*/ 4746997 w 6298757"/>
              <a:gd name="connsiteY2059" fmla="*/ 2422993 h 4869279"/>
              <a:gd name="connsiteX2060" fmla="*/ 4650837 w 6298757"/>
              <a:gd name="connsiteY2060" fmla="*/ 2384103 h 4869279"/>
              <a:gd name="connsiteX2061" fmla="*/ 4601069 w 6298757"/>
              <a:gd name="connsiteY2061" fmla="*/ 2368227 h 4869279"/>
              <a:gd name="connsiteX2062" fmla="*/ 4773997 w 6298757"/>
              <a:gd name="connsiteY2062" fmla="*/ 2438526 h 4869279"/>
              <a:gd name="connsiteX2063" fmla="*/ 4956879 w 6298757"/>
              <a:gd name="connsiteY2063" fmla="*/ 2514345 h 4869279"/>
              <a:gd name="connsiteX2064" fmla="*/ 4933560 w 6298757"/>
              <a:gd name="connsiteY2064" fmla="*/ 2507323 h 4869279"/>
              <a:gd name="connsiteX2065" fmla="*/ 4932599 w 6298757"/>
              <a:gd name="connsiteY2065" fmla="*/ 2507079 h 4869279"/>
              <a:gd name="connsiteX2066" fmla="*/ 4924687 w 6298757"/>
              <a:gd name="connsiteY2066" fmla="*/ 2503995 h 4869279"/>
              <a:gd name="connsiteX2067" fmla="*/ 4797405 w 6298757"/>
              <a:gd name="connsiteY2067" fmla="*/ 2453054 h 4869279"/>
              <a:gd name="connsiteX2068" fmla="*/ 4888594 w 6298757"/>
              <a:gd name="connsiteY2068" fmla="*/ 2494875 h 4869279"/>
              <a:gd name="connsiteX2069" fmla="*/ 4897643 w 6298757"/>
              <a:gd name="connsiteY2069" fmla="*/ 2498430 h 4869279"/>
              <a:gd name="connsiteX2070" fmla="*/ 4894383 w 6298757"/>
              <a:gd name="connsiteY2070" fmla="*/ 2501321 h 4869279"/>
              <a:gd name="connsiteX2071" fmla="*/ 4923867 w 6298757"/>
              <a:gd name="connsiteY2071" fmla="*/ 2511964 h 4869279"/>
              <a:gd name="connsiteX2072" fmla="*/ 4957300 w 6298757"/>
              <a:gd name="connsiteY2072" fmla="*/ 2522321 h 4869279"/>
              <a:gd name="connsiteX2073" fmla="*/ 4983071 w 6298757"/>
              <a:gd name="connsiteY2073" fmla="*/ 2533067 h 4869279"/>
              <a:gd name="connsiteX2074" fmla="*/ 4905983 w 6298757"/>
              <a:gd name="connsiteY2074" fmla="*/ 2506772 h 4869279"/>
              <a:gd name="connsiteX2075" fmla="*/ 4422319 w 6298757"/>
              <a:gd name="connsiteY2075" fmla="*/ 2312201 h 4869279"/>
              <a:gd name="connsiteX2076" fmla="*/ 4410468 w 6298757"/>
              <a:gd name="connsiteY2076" fmla="*/ 2307525 h 4869279"/>
              <a:gd name="connsiteX2077" fmla="*/ 4409370 w 6298757"/>
              <a:gd name="connsiteY2077" fmla="*/ 2307080 h 4869279"/>
              <a:gd name="connsiteX2078" fmla="*/ 4328926 w 6298757"/>
              <a:gd name="connsiteY2078" fmla="*/ 2281420 h 4869279"/>
              <a:gd name="connsiteX2079" fmla="*/ 4465505 w 6298757"/>
              <a:gd name="connsiteY2079" fmla="*/ 2336955 h 4869279"/>
              <a:gd name="connsiteX2080" fmla="*/ 4661443 w 6298757"/>
              <a:gd name="connsiteY2080" fmla="*/ 2415713 h 4869279"/>
              <a:gd name="connsiteX2081" fmla="*/ 4810422 w 6298757"/>
              <a:gd name="connsiteY2081" fmla="*/ 2475476 h 4869279"/>
              <a:gd name="connsiteX2082" fmla="*/ 4727014 w 6298757"/>
              <a:gd name="connsiteY2082" fmla="*/ 2446179 h 4869279"/>
              <a:gd name="connsiteX2083" fmla="*/ 4287402 w 6298757"/>
              <a:gd name="connsiteY2083" fmla="*/ 2272932 h 4869279"/>
              <a:gd name="connsiteX2084" fmla="*/ 4254586 w 6298757"/>
              <a:gd name="connsiteY2084" fmla="*/ 2259899 h 4869279"/>
              <a:gd name="connsiteX2085" fmla="*/ 4204297 w 6298757"/>
              <a:gd name="connsiteY2085" fmla="*/ 2239824 h 4869279"/>
              <a:gd name="connsiteX2086" fmla="*/ 4122451 w 6298757"/>
              <a:gd name="connsiteY2086" fmla="*/ 2211915 h 4869279"/>
              <a:gd name="connsiteX2087" fmla="*/ 4126186 w 6298757"/>
              <a:gd name="connsiteY2087" fmla="*/ 2213866 h 4869279"/>
              <a:gd name="connsiteX2088" fmla="*/ 4239197 w 6298757"/>
              <a:gd name="connsiteY2088" fmla="*/ 2256847 h 4869279"/>
              <a:gd name="connsiteX2089" fmla="*/ 4366460 w 6298757"/>
              <a:gd name="connsiteY2089" fmla="*/ 2310273 h 4869279"/>
              <a:gd name="connsiteX2090" fmla="*/ 4257141 w 6298757"/>
              <a:gd name="connsiteY2090" fmla="*/ 2268940 h 4869279"/>
              <a:gd name="connsiteX2091" fmla="*/ 4213857 w 6298757"/>
              <a:gd name="connsiteY2091" fmla="*/ 2251879 h 4869279"/>
              <a:gd name="connsiteX2092" fmla="*/ 4213536 w 6298757"/>
              <a:gd name="connsiteY2092" fmla="*/ 2251813 h 4869279"/>
              <a:gd name="connsiteX2093" fmla="*/ 4159167 w 6298757"/>
              <a:gd name="connsiteY2093" fmla="*/ 2234889 h 4869279"/>
              <a:gd name="connsiteX2094" fmla="*/ 4022061 w 6298757"/>
              <a:gd name="connsiteY2094" fmla="*/ 2190532 h 4869279"/>
              <a:gd name="connsiteX2095" fmla="*/ 4012463 w 6298757"/>
              <a:gd name="connsiteY2095" fmla="*/ 2187440 h 4869279"/>
              <a:gd name="connsiteX2096" fmla="*/ 4141914 w 6298757"/>
              <a:gd name="connsiteY2096" fmla="*/ 2237614 h 4869279"/>
              <a:gd name="connsiteX2097" fmla="*/ 4405097 w 6298757"/>
              <a:gd name="connsiteY2097" fmla="*/ 2344053 h 4869279"/>
              <a:gd name="connsiteX2098" fmla="*/ 3963219 w 6298757"/>
              <a:gd name="connsiteY2098" fmla="*/ 2174986 h 4869279"/>
              <a:gd name="connsiteX2099" fmla="*/ 3918898 w 6298757"/>
              <a:gd name="connsiteY2099" fmla="*/ 2166406 h 4869279"/>
              <a:gd name="connsiteX2100" fmla="*/ 4445821 w 6298757"/>
              <a:gd name="connsiteY2100" fmla="*/ 2373972 h 4869279"/>
              <a:gd name="connsiteX2101" fmla="*/ 4497017 w 6298757"/>
              <a:gd name="connsiteY2101" fmla="*/ 2401653 h 4869279"/>
              <a:gd name="connsiteX2102" fmla="*/ 4149795 w 6298757"/>
              <a:gd name="connsiteY2102" fmla="*/ 2270460 h 4869279"/>
              <a:gd name="connsiteX2103" fmla="*/ 4093203 w 6298757"/>
              <a:gd name="connsiteY2103" fmla="*/ 2252751 h 4869279"/>
              <a:gd name="connsiteX2104" fmla="*/ 4388510 w 6298757"/>
              <a:gd name="connsiteY2104" fmla="*/ 2368919 h 4869279"/>
              <a:gd name="connsiteX2105" fmla="*/ 4507126 w 6298757"/>
              <a:gd name="connsiteY2105" fmla="*/ 2415086 h 4869279"/>
              <a:gd name="connsiteX2106" fmla="*/ 4462703 w 6298757"/>
              <a:gd name="connsiteY2106" fmla="*/ 2404919 h 4869279"/>
              <a:gd name="connsiteX2107" fmla="*/ 4544353 w 6298757"/>
              <a:gd name="connsiteY2107" fmla="*/ 2437096 h 4869279"/>
              <a:gd name="connsiteX2108" fmla="*/ 4614052 w 6298757"/>
              <a:gd name="connsiteY2108" fmla="*/ 2457336 h 4869279"/>
              <a:gd name="connsiteX2109" fmla="*/ 4668310 w 6298757"/>
              <a:gd name="connsiteY2109" fmla="*/ 2478885 h 4869279"/>
              <a:gd name="connsiteX2110" fmla="*/ 4674847 w 6298757"/>
              <a:gd name="connsiteY2110" fmla="*/ 2481472 h 4869279"/>
              <a:gd name="connsiteX2111" fmla="*/ 4647981 w 6298757"/>
              <a:gd name="connsiteY2111" fmla="*/ 2474434 h 4869279"/>
              <a:gd name="connsiteX2112" fmla="*/ 4539305 w 6298757"/>
              <a:gd name="connsiteY2112" fmla="*/ 2444076 h 4869279"/>
              <a:gd name="connsiteX2113" fmla="*/ 4277518 w 6298757"/>
              <a:gd name="connsiteY2113" fmla="*/ 2365821 h 4869279"/>
              <a:gd name="connsiteX2114" fmla="*/ 4365860 w 6298757"/>
              <a:gd name="connsiteY2114" fmla="*/ 2398497 h 4869279"/>
              <a:gd name="connsiteX2115" fmla="*/ 4490785 w 6298757"/>
              <a:gd name="connsiteY2115" fmla="*/ 2437924 h 4869279"/>
              <a:gd name="connsiteX2116" fmla="*/ 4542938 w 6298757"/>
              <a:gd name="connsiteY2116" fmla="*/ 2460636 h 4869279"/>
              <a:gd name="connsiteX2117" fmla="*/ 4585586 w 6298757"/>
              <a:gd name="connsiteY2117" fmla="*/ 2470029 h 4869279"/>
              <a:gd name="connsiteX2118" fmla="*/ 4638950 w 6298757"/>
              <a:gd name="connsiteY2118" fmla="*/ 2493270 h 4869279"/>
              <a:gd name="connsiteX2119" fmla="*/ 4754686 w 6298757"/>
              <a:gd name="connsiteY2119" fmla="*/ 2525796 h 4869279"/>
              <a:gd name="connsiteX2120" fmla="*/ 4704953 w 6298757"/>
              <a:gd name="connsiteY2120" fmla="*/ 2519115 h 4869279"/>
              <a:gd name="connsiteX2121" fmla="*/ 4625410 w 6298757"/>
              <a:gd name="connsiteY2121" fmla="*/ 2496553 h 4869279"/>
              <a:gd name="connsiteX2122" fmla="*/ 4606511 w 6298757"/>
              <a:gd name="connsiteY2122" fmla="*/ 2500401 h 4869279"/>
              <a:gd name="connsiteX2123" fmla="*/ 4503376 w 6298757"/>
              <a:gd name="connsiteY2123" fmla="*/ 2471551 h 4869279"/>
              <a:gd name="connsiteX2124" fmla="*/ 4372881 w 6298757"/>
              <a:gd name="connsiteY2124" fmla="*/ 2428562 h 4869279"/>
              <a:gd name="connsiteX2125" fmla="*/ 4375563 w 6298757"/>
              <a:gd name="connsiteY2125" fmla="*/ 2429315 h 4869279"/>
              <a:gd name="connsiteX2126" fmla="*/ 4382062 w 6298757"/>
              <a:gd name="connsiteY2126" fmla="*/ 2431185 h 4869279"/>
              <a:gd name="connsiteX2127" fmla="*/ 4380575 w 6298757"/>
              <a:gd name="connsiteY2127" fmla="*/ 2430724 h 4869279"/>
              <a:gd name="connsiteX2128" fmla="*/ 4375563 w 6298757"/>
              <a:gd name="connsiteY2128" fmla="*/ 2429315 h 4869279"/>
              <a:gd name="connsiteX2129" fmla="*/ 4372425 w 6298757"/>
              <a:gd name="connsiteY2129" fmla="*/ 2428412 h 4869279"/>
              <a:gd name="connsiteX2130" fmla="*/ 4372881 w 6298757"/>
              <a:gd name="connsiteY2130" fmla="*/ 2428562 h 4869279"/>
              <a:gd name="connsiteX2131" fmla="*/ 4356939 w 6298757"/>
              <a:gd name="connsiteY2131" fmla="*/ 2424083 h 4869279"/>
              <a:gd name="connsiteX2132" fmla="*/ 4315926 w 6298757"/>
              <a:gd name="connsiteY2132" fmla="*/ 2415886 h 4869279"/>
              <a:gd name="connsiteX2133" fmla="*/ 4402745 w 6298757"/>
              <a:gd name="connsiteY2133" fmla="*/ 2441617 h 4869279"/>
              <a:gd name="connsiteX2134" fmla="*/ 4678969 w 6298757"/>
              <a:gd name="connsiteY2134" fmla="*/ 2525675 h 4869279"/>
              <a:gd name="connsiteX2135" fmla="*/ 4768525 w 6298757"/>
              <a:gd name="connsiteY2135" fmla="*/ 2558879 h 4869279"/>
              <a:gd name="connsiteX2136" fmla="*/ 4856048 w 6298757"/>
              <a:gd name="connsiteY2136" fmla="*/ 2587815 h 4869279"/>
              <a:gd name="connsiteX2137" fmla="*/ 4896577 w 6298757"/>
              <a:gd name="connsiteY2137" fmla="*/ 2617544 h 4869279"/>
              <a:gd name="connsiteX2138" fmla="*/ 5078001 w 6298757"/>
              <a:gd name="connsiteY2138" fmla="*/ 2669499 h 4869279"/>
              <a:gd name="connsiteX2139" fmla="*/ 5147912 w 6298757"/>
              <a:gd name="connsiteY2139" fmla="*/ 2689597 h 4869279"/>
              <a:gd name="connsiteX2140" fmla="*/ 5157806 w 6298757"/>
              <a:gd name="connsiteY2140" fmla="*/ 2694487 h 4869279"/>
              <a:gd name="connsiteX2141" fmla="*/ 5186172 w 6298757"/>
              <a:gd name="connsiteY2141" fmla="*/ 2707644 h 4869279"/>
              <a:gd name="connsiteX2142" fmla="*/ 5164175 w 6298757"/>
              <a:gd name="connsiteY2142" fmla="*/ 2701652 h 4869279"/>
              <a:gd name="connsiteX2143" fmla="*/ 4833817 w 6298757"/>
              <a:gd name="connsiteY2143" fmla="*/ 2611470 h 4869279"/>
              <a:gd name="connsiteX2144" fmla="*/ 4704232 w 6298757"/>
              <a:gd name="connsiteY2144" fmla="*/ 2575812 h 4869279"/>
              <a:gd name="connsiteX2145" fmla="*/ 4610331 w 6298757"/>
              <a:gd name="connsiteY2145" fmla="*/ 2552794 h 4869279"/>
              <a:gd name="connsiteX2146" fmla="*/ 4553830 w 6298757"/>
              <a:gd name="connsiteY2146" fmla="*/ 2540267 h 4869279"/>
              <a:gd name="connsiteX2147" fmla="*/ 4535124 w 6298757"/>
              <a:gd name="connsiteY2147" fmla="*/ 2549997 h 4869279"/>
              <a:gd name="connsiteX2148" fmla="*/ 4746169 w 6298757"/>
              <a:gd name="connsiteY2148" fmla="*/ 2611952 h 4869279"/>
              <a:gd name="connsiteX2149" fmla="*/ 4900203 w 6298757"/>
              <a:gd name="connsiteY2149" fmla="*/ 2664055 h 4869279"/>
              <a:gd name="connsiteX2150" fmla="*/ 4938503 w 6298757"/>
              <a:gd name="connsiteY2150" fmla="*/ 2683634 h 4869279"/>
              <a:gd name="connsiteX2151" fmla="*/ 5097706 w 6298757"/>
              <a:gd name="connsiteY2151" fmla="*/ 2729293 h 4869279"/>
              <a:gd name="connsiteX2152" fmla="*/ 5064133 w 6298757"/>
              <a:gd name="connsiteY2152" fmla="*/ 2726268 h 4869279"/>
              <a:gd name="connsiteX2153" fmla="*/ 5064313 w 6298757"/>
              <a:gd name="connsiteY2153" fmla="*/ 2724802 h 4869279"/>
              <a:gd name="connsiteX2154" fmla="*/ 5070707 w 6298757"/>
              <a:gd name="connsiteY2154" fmla="*/ 2726232 h 4869279"/>
              <a:gd name="connsiteX2155" fmla="*/ 5064428 w 6298757"/>
              <a:gd name="connsiteY2155" fmla="*/ 2723859 h 4869279"/>
              <a:gd name="connsiteX2156" fmla="*/ 5064313 w 6298757"/>
              <a:gd name="connsiteY2156" fmla="*/ 2724802 h 4869279"/>
              <a:gd name="connsiteX2157" fmla="*/ 5052559 w 6298757"/>
              <a:gd name="connsiteY2157" fmla="*/ 2722174 h 4869279"/>
              <a:gd name="connsiteX2158" fmla="*/ 5043470 w 6298757"/>
              <a:gd name="connsiteY2158" fmla="*/ 2718960 h 4869279"/>
              <a:gd name="connsiteX2159" fmla="*/ 5034632 w 6298757"/>
              <a:gd name="connsiteY2159" fmla="*/ 2716802 h 4869279"/>
              <a:gd name="connsiteX2160" fmla="*/ 5021796 w 6298757"/>
              <a:gd name="connsiteY2160" fmla="*/ 2723291 h 4869279"/>
              <a:gd name="connsiteX2161" fmla="*/ 4869872 w 6298757"/>
              <a:gd name="connsiteY2161" fmla="*/ 2680802 h 4869279"/>
              <a:gd name="connsiteX2162" fmla="*/ 4857548 w 6298757"/>
              <a:gd name="connsiteY2162" fmla="*/ 2684615 h 4869279"/>
              <a:gd name="connsiteX2163" fmla="*/ 4676121 w 6298757"/>
              <a:gd name="connsiteY2163" fmla="*/ 2632660 h 4869279"/>
              <a:gd name="connsiteX2164" fmla="*/ 4486598 w 6298757"/>
              <a:gd name="connsiteY2164" fmla="*/ 2573796 h 4869279"/>
              <a:gd name="connsiteX2165" fmla="*/ 4472354 w 6298757"/>
              <a:gd name="connsiteY2165" fmla="*/ 2573875 h 4869279"/>
              <a:gd name="connsiteX2166" fmla="*/ 4655186 w 6298757"/>
              <a:gd name="connsiteY2166" fmla="*/ 2632239 h 4869279"/>
              <a:gd name="connsiteX2167" fmla="*/ 5113290 w 6298757"/>
              <a:gd name="connsiteY2167" fmla="*/ 2770322 h 4869279"/>
              <a:gd name="connsiteX2168" fmla="*/ 5340189 w 6298757"/>
              <a:gd name="connsiteY2168" fmla="*/ 2833493 h 4869279"/>
              <a:gd name="connsiteX2169" fmla="*/ 5359091 w 6298757"/>
              <a:gd name="connsiteY2169" fmla="*/ 2841987 h 4869279"/>
              <a:gd name="connsiteX2170" fmla="*/ 5402959 w 6298757"/>
              <a:gd name="connsiteY2170" fmla="*/ 2860811 h 4869279"/>
              <a:gd name="connsiteX2171" fmla="*/ 5334595 w 6298757"/>
              <a:gd name="connsiteY2171" fmla="*/ 2844054 h 4869279"/>
              <a:gd name="connsiteX2172" fmla="*/ 5276182 w 6298757"/>
              <a:gd name="connsiteY2172" fmla="*/ 2827794 h 4869279"/>
              <a:gd name="connsiteX2173" fmla="*/ 5334595 w 6298757"/>
              <a:gd name="connsiteY2173" fmla="*/ 2844054 h 4869279"/>
              <a:gd name="connsiteX2174" fmla="*/ 5407197 w 6298757"/>
              <a:gd name="connsiteY2174" fmla="*/ 2866905 h 4869279"/>
              <a:gd name="connsiteX2175" fmla="*/ 5412934 w 6298757"/>
              <a:gd name="connsiteY2175" fmla="*/ 2876089 h 4869279"/>
              <a:gd name="connsiteX2176" fmla="*/ 5399627 w 6298757"/>
              <a:gd name="connsiteY2176" fmla="*/ 2868894 h 4869279"/>
              <a:gd name="connsiteX2177" fmla="*/ 5412934 w 6298757"/>
              <a:gd name="connsiteY2177" fmla="*/ 2876089 h 4869279"/>
              <a:gd name="connsiteX2178" fmla="*/ 5440546 w 6298757"/>
              <a:gd name="connsiteY2178" fmla="*/ 2887216 h 4869279"/>
              <a:gd name="connsiteX2179" fmla="*/ 5374950 w 6298757"/>
              <a:gd name="connsiteY2179" fmla="*/ 2870179 h 4869279"/>
              <a:gd name="connsiteX2180" fmla="*/ 5352520 w 6298757"/>
              <a:gd name="connsiteY2180" fmla="*/ 2862778 h 4869279"/>
              <a:gd name="connsiteX2181" fmla="*/ 5340752 w 6298757"/>
              <a:gd name="connsiteY2181" fmla="*/ 2857851 h 4869279"/>
              <a:gd name="connsiteX2182" fmla="*/ 5346684 w 6298757"/>
              <a:gd name="connsiteY2182" fmla="*/ 2862839 h 4869279"/>
              <a:gd name="connsiteX2183" fmla="*/ 5258918 w 6298757"/>
              <a:gd name="connsiteY2183" fmla="*/ 2840046 h 4869279"/>
              <a:gd name="connsiteX2184" fmla="*/ 5228374 w 6298757"/>
              <a:gd name="connsiteY2184" fmla="*/ 2828293 h 4869279"/>
              <a:gd name="connsiteX2185" fmla="*/ 5157651 w 6298757"/>
              <a:gd name="connsiteY2185" fmla="*/ 2800013 h 4869279"/>
              <a:gd name="connsiteX2186" fmla="*/ 5075440 w 6298757"/>
              <a:gd name="connsiteY2186" fmla="*/ 2770947 h 4869279"/>
              <a:gd name="connsiteX2187" fmla="*/ 5223222 w 6298757"/>
              <a:gd name="connsiteY2187" fmla="*/ 2830477 h 4869279"/>
              <a:gd name="connsiteX2188" fmla="*/ 5224904 w 6298757"/>
              <a:gd name="connsiteY2188" fmla="*/ 2831212 h 4869279"/>
              <a:gd name="connsiteX2189" fmla="*/ 5200977 w 6298757"/>
              <a:gd name="connsiteY2189" fmla="*/ 2824997 h 4869279"/>
              <a:gd name="connsiteX2190" fmla="*/ 4773138 w 6298757"/>
              <a:gd name="connsiteY2190" fmla="*/ 2704866 h 4869279"/>
              <a:gd name="connsiteX2191" fmla="*/ 4831095 w 6298757"/>
              <a:gd name="connsiteY2191" fmla="*/ 2725758 h 4869279"/>
              <a:gd name="connsiteX2192" fmla="*/ 4813415 w 6298757"/>
              <a:gd name="connsiteY2192" fmla="*/ 2724576 h 4869279"/>
              <a:gd name="connsiteX2193" fmla="*/ 4665262 w 6298757"/>
              <a:gd name="connsiteY2193" fmla="*/ 2668083 h 4869279"/>
              <a:gd name="connsiteX2194" fmla="*/ 4780298 w 6298757"/>
              <a:gd name="connsiteY2194" fmla="*/ 2716119 h 4869279"/>
              <a:gd name="connsiteX2195" fmla="*/ 4774041 w 6298757"/>
              <a:gd name="connsiteY2195" fmla="*/ 2714446 h 4869279"/>
              <a:gd name="connsiteX2196" fmla="*/ 4631420 w 6298757"/>
              <a:gd name="connsiteY2196" fmla="*/ 2678900 h 4869279"/>
              <a:gd name="connsiteX2197" fmla="*/ 4858424 w 6298757"/>
              <a:gd name="connsiteY2197" fmla="*/ 2753603 h 4869279"/>
              <a:gd name="connsiteX2198" fmla="*/ 4854078 w 6298757"/>
              <a:gd name="connsiteY2198" fmla="*/ 2763789 h 4869279"/>
              <a:gd name="connsiteX2199" fmla="*/ 4884398 w 6298757"/>
              <a:gd name="connsiteY2199" fmla="*/ 2776993 h 4869279"/>
              <a:gd name="connsiteX2200" fmla="*/ 4775944 w 6298757"/>
              <a:gd name="connsiteY2200" fmla="*/ 2747637 h 4869279"/>
              <a:gd name="connsiteX2201" fmla="*/ 4659506 w 6298757"/>
              <a:gd name="connsiteY2201" fmla="*/ 2711907 h 4869279"/>
              <a:gd name="connsiteX2202" fmla="*/ 4654456 w 6298757"/>
              <a:gd name="connsiteY2202" fmla="*/ 2718887 h 4869279"/>
              <a:gd name="connsiteX2203" fmla="*/ 4523660 w 6298757"/>
              <a:gd name="connsiteY2203" fmla="*/ 2682701 h 4869279"/>
              <a:gd name="connsiteX2204" fmla="*/ 4642322 w 6298757"/>
              <a:gd name="connsiteY2204" fmla="*/ 2728580 h 4869279"/>
              <a:gd name="connsiteX2205" fmla="*/ 4788378 w 6298757"/>
              <a:gd name="connsiteY2205" fmla="*/ 2774312 h 4869279"/>
              <a:gd name="connsiteX2206" fmla="*/ 5081894 w 6298757"/>
              <a:gd name="connsiteY2206" fmla="*/ 2872182 h 4869279"/>
              <a:gd name="connsiteX2207" fmla="*/ 4813531 w 6298757"/>
              <a:gd name="connsiteY2207" fmla="*/ 2793963 h 4869279"/>
              <a:gd name="connsiteX2208" fmla="*/ 4690128 w 6298757"/>
              <a:gd name="connsiteY2208" fmla="*/ 2761478 h 4869279"/>
              <a:gd name="connsiteX2209" fmla="*/ 4671230 w 6298757"/>
              <a:gd name="connsiteY2209" fmla="*/ 2765327 h 4869279"/>
              <a:gd name="connsiteX2210" fmla="*/ 4538908 w 6298757"/>
              <a:gd name="connsiteY2210" fmla="*/ 2722196 h 4869279"/>
              <a:gd name="connsiteX2211" fmla="*/ 4549817 w 6298757"/>
              <a:gd name="connsiteY2211" fmla="*/ 2741924 h 4869279"/>
              <a:gd name="connsiteX2212" fmla="*/ 4390733 w 6298757"/>
              <a:gd name="connsiteY2212" fmla="*/ 2696801 h 4869279"/>
              <a:gd name="connsiteX2213" fmla="*/ 4390947 w 6298757"/>
              <a:gd name="connsiteY2213" fmla="*/ 2697778 h 4869279"/>
              <a:gd name="connsiteX2214" fmla="*/ 4391216 w 6298757"/>
              <a:gd name="connsiteY2214" fmla="*/ 2698998 h 4869279"/>
              <a:gd name="connsiteX2215" fmla="*/ 4391305 w 6298757"/>
              <a:gd name="connsiteY2215" fmla="*/ 2699405 h 4869279"/>
              <a:gd name="connsiteX2216" fmla="*/ 4391377 w 6298757"/>
              <a:gd name="connsiteY2216" fmla="*/ 2699731 h 4869279"/>
              <a:gd name="connsiteX2217" fmla="*/ 4391216 w 6298757"/>
              <a:gd name="connsiteY2217" fmla="*/ 2698998 h 4869279"/>
              <a:gd name="connsiteX2218" fmla="*/ 4390733 w 6298757"/>
              <a:gd name="connsiteY2218" fmla="*/ 2696801 h 4869279"/>
              <a:gd name="connsiteX2219" fmla="*/ 4530213 w 6298757"/>
              <a:gd name="connsiteY2219" fmla="*/ 2742566 h 4869279"/>
              <a:gd name="connsiteX2220" fmla="*/ 4750762 w 6298757"/>
              <a:gd name="connsiteY2220" fmla="*/ 2817840 h 4869279"/>
              <a:gd name="connsiteX2221" fmla="*/ 4607638 w 6298757"/>
              <a:gd name="connsiteY2221" fmla="*/ 2785464 h 4869279"/>
              <a:gd name="connsiteX2222" fmla="*/ 4698091 w 6298757"/>
              <a:gd name="connsiteY2222" fmla="*/ 2827756 h 4869279"/>
              <a:gd name="connsiteX2223" fmla="*/ 4588930 w 6298757"/>
              <a:gd name="connsiteY2223" fmla="*/ 2795194 h 4869279"/>
              <a:gd name="connsiteX2224" fmla="*/ 4479771 w 6298757"/>
              <a:gd name="connsiteY2224" fmla="*/ 2762632 h 4869279"/>
              <a:gd name="connsiteX2225" fmla="*/ 4627233 w 6298757"/>
              <a:gd name="connsiteY2225" fmla="*/ 2814773 h 4869279"/>
              <a:gd name="connsiteX2226" fmla="*/ 4611513 w 6298757"/>
              <a:gd name="connsiteY2226" fmla="*/ 2812736 h 4869279"/>
              <a:gd name="connsiteX2227" fmla="*/ 4604312 w 6298757"/>
              <a:gd name="connsiteY2227" fmla="*/ 2811463 h 4869279"/>
              <a:gd name="connsiteX2228" fmla="*/ 4480120 w 6298757"/>
              <a:gd name="connsiteY2228" fmla="*/ 2764226 h 4869279"/>
              <a:gd name="connsiteX2229" fmla="*/ 4420441 w 6298757"/>
              <a:gd name="connsiteY2229" fmla="*/ 2741527 h 4869279"/>
              <a:gd name="connsiteX2230" fmla="*/ 4420441 w 6298757"/>
              <a:gd name="connsiteY2230" fmla="*/ 2741527 h 4869279"/>
              <a:gd name="connsiteX2231" fmla="*/ 4521001 w 6298757"/>
              <a:gd name="connsiteY2231" fmla="*/ 2784224 h 4869279"/>
              <a:gd name="connsiteX2232" fmla="*/ 4583253 w 6298757"/>
              <a:gd name="connsiteY2232" fmla="*/ 2808823 h 4869279"/>
              <a:gd name="connsiteX2233" fmla="*/ 4580387 w 6298757"/>
              <a:gd name="connsiteY2233" fmla="*/ 2810066 h 4869279"/>
              <a:gd name="connsiteX2234" fmla="*/ 4630162 w 6298757"/>
              <a:gd name="connsiteY2234" fmla="*/ 2828128 h 4869279"/>
              <a:gd name="connsiteX2235" fmla="*/ 4641493 w 6298757"/>
              <a:gd name="connsiteY2235" fmla="*/ 2831854 h 4869279"/>
              <a:gd name="connsiteX2236" fmla="*/ 4714091 w 6298757"/>
              <a:gd name="connsiteY2236" fmla="*/ 2860598 h 4869279"/>
              <a:gd name="connsiteX2237" fmla="*/ 4814555 w 6298757"/>
              <a:gd name="connsiteY2237" fmla="*/ 2903477 h 4869279"/>
              <a:gd name="connsiteX2238" fmla="*/ 4801905 w 6298757"/>
              <a:gd name="connsiteY2238" fmla="*/ 2898972 h 4869279"/>
              <a:gd name="connsiteX2239" fmla="*/ 4965094 w 6298757"/>
              <a:gd name="connsiteY2239" fmla="*/ 2964576 h 4869279"/>
              <a:gd name="connsiteX2240" fmla="*/ 5176078 w 6298757"/>
              <a:gd name="connsiteY2240" fmla="*/ 3051004 h 4869279"/>
              <a:gd name="connsiteX2241" fmla="*/ 4931752 w 6298757"/>
              <a:gd name="connsiteY2241" fmla="*/ 2954657 h 4869279"/>
              <a:gd name="connsiteX2242" fmla="*/ 4850586 w 6298757"/>
              <a:gd name="connsiteY2242" fmla="*/ 2923660 h 4869279"/>
              <a:gd name="connsiteX2243" fmla="*/ 4859924 w 6298757"/>
              <a:gd name="connsiteY2243" fmla="*/ 2930561 h 4869279"/>
              <a:gd name="connsiteX2244" fmla="*/ 4863509 w 6298757"/>
              <a:gd name="connsiteY2244" fmla="*/ 2932290 h 4869279"/>
              <a:gd name="connsiteX2245" fmla="*/ 4889360 w 6298757"/>
              <a:gd name="connsiteY2245" fmla="*/ 2942521 h 4869279"/>
              <a:gd name="connsiteX2246" fmla="*/ 4879498 w 6298757"/>
              <a:gd name="connsiteY2246" fmla="*/ 2939612 h 4869279"/>
              <a:gd name="connsiteX2247" fmla="*/ 4877320 w 6298757"/>
              <a:gd name="connsiteY2247" fmla="*/ 2938953 h 4869279"/>
              <a:gd name="connsiteX2248" fmla="*/ 4883669 w 6298757"/>
              <a:gd name="connsiteY2248" fmla="*/ 2942016 h 4869279"/>
              <a:gd name="connsiteX2249" fmla="*/ 4928447 w 6298757"/>
              <a:gd name="connsiteY2249" fmla="*/ 2960770 h 4869279"/>
              <a:gd name="connsiteX2250" fmla="*/ 5479927 w 6298757"/>
              <a:gd name="connsiteY2250" fmla="*/ 3184107 h 4869279"/>
              <a:gd name="connsiteX2251" fmla="*/ 4973499 w 6298757"/>
              <a:gd name="connsiteY2251" fmla="*/ 2985129 h 4869279"/>
              <a:gd name="connsiteX2252" fmla="*/ 4938453 w 6298757"/>
              <a:gd name="connsiteY2252" fmla="*/ 2974079 h 4869279"/>
              <a:gd name="connsiteX2253" fmla="*/ 4972457 w 6298757"/>
              <a:gd name="connsiteY2253" fmla="*/ 2987060 h 4869279"/>
              <a:gd name="connsiteX2254" fmla="*/ 5256008 w 6298757"/>
              <a:gd name="connsiteY2254" fmla="*/ 3102329 h 4869279"/>
              <a:gd name="connsiteX2255" fmla="*/ 5438891 w 6298757"/>
              <a:gd name="connsiteY2255" fmla="*/ 3178147 h 4869279"/>
              <a:gd name="connsiteX2256" fmla="*/ 5415572 w 6298757"/>
              <a:gd name="connsiteY2256" fmla="*/ 3171126 h 4869279"/>
              <a:gd name="connsiteX2257" fmla="*/ 5414611 w 6298757"/>
              <a:gd name="connsiteY2257" fmla="*/ 3170883 h 4869279"/>
              <a:gd name="connsiteX2258" fmla="*/ 5406698 w 6298757"/>
              <a:gd name="connsiteY2258" fmla="*/ 3167798 h 4869279"/>
              <a:gd name="connsiteX2259" fmla="*/ 5279416 w 6298757"/>
              <a:gd name="connsiteY2259" fmla="*/ 3116856 h 4869279"/>
              <a:gd name="connsiteX2260" fmla="*/ 5370607 w 6298757"/>
              <a:gd name="connsiteY2260" fmla="*/ 3158678 h 4869279"/>
              <a:gd name="connsiteX2261" fmla="*/ 5379654 w 6298757"/>
              <a:gd name="connsiteY2261" fmla="*/ 3162232 h 4869279"/>
              <a:gd name="connsiteX2262" fmla="*/ 5376394 w 6298757"/>
              <a:gd name="connsiteY2262" fmla="*/ 3165124 h 4869279"/>
              <a:gd name="connsiteX2263" fmla="*/ 5405879 w 6298757"/>
              <a:gd name="connsiteY2263" fmla="*/ 3175767 h 4869279"/>
              <a:gd name="connsiteX2264" fmla="*/ 5439311 w 6298757"/>
              <a:gd name="connsiteY2264" fmla="*/ 3186124 h 4869279"/>
              <a:gd name="connsiteX2265" fmla="*/ 5465083 w 6298757"/>
              <a:gd name="connsiteY2265" fmla="*/ 3196871 h 4869279"/>
              <a:gd name="connsiteX2266" fmla="*/ 5387995 w 6298757"/>
              <a:gd name="connsiteY2266" fmla="*/ 3170575 h 4869279"/>
              <a:gd name="connsiteX2267" fmla="*/ 4904330 w 6298757"/>
              <a:gd name="connsiteY2267" fmla="*/ 2976004 h 4869279"/>
              <a:gd name="connsiteX2268" fmla="*/ 4839491 w 6298757"/>
              <a:gd name="connsiteY2268" fmla="*/ 2949826 h 4869279"/>
              <a:gd name="connsiteX2269" fmla="*/ 4813950 w 6298757"/>
              <a:gd name="connsiteY2269" fmla="*/ 2939616 h 4869279"/>
              <a:gd name="connsiteX2270" fmla="*/ 4815870 w 6298757"/>
              <a:gd name="connsiteY2270" fmla="*/ 2940830 h 4869279"/>
              <a:gd name="connsiteX2271" fmla="*/ 4834387 w 6298757"/>
              <a:gd name="connsiteY2271" fmla="*/ 2952888 h 4869279"/>
              <a:gd name="connsiteX2272" fmla="*/ 4839107 w 6298757"/>
              <a:gd name="connsiteY2272" fmla="*/ 2956677 h 4869279"/>
              <a:gd name="connsiteX2273" fmla="*/ 4947516 w 6298757"/>
              <a:gd name="connsiteY2273" fmla="*/ 3000757 h 4869279"/>
              <a:gd name="connsiteX2274" fmla="*/ 5143457 w 6298757"/>
              <a:gd name="connsiteY2274" fmla="*/ 3079518 h 4869279"/>
              <a:gd name="connsiteX2275" fmla="*/ 5292435 w 6298757"/>
              <a:gd name="connsiteY2275" fmla="*/ 3139279 h 4869279"/>
              <a:gd name="connsiteX2276" fmla="*/ 5254099 w 6298757"/>
              <a:gd name="connsiteY2276" fmla="*/ 3129414 h 4869279"/>
              <a:gd name="connsiteX2277" fmla="*/ 5245177 w 6298757"/>
              <a:gd name="connsiteY2277" fmla="*/ 3125627 h 4869279"/>
              <a:gd name="connsiteX2278" fmla="*/ 5232921 w 6298757"/>
              <a:gd name="connsiteY2278" fmla="*/ 3122816 h 4869279"/>
              <a:gd name="connsiteX2279" fmla="*/ 5152883 w 6298757"/>
              <a:gd name="connsiteY2279" fmla="*/ 3100704 h 4869279"/>
              <a:gd name="connsiteX2280" fmla="*/ 5076856 w 6298757"/>
              <a:gd name="connsiteY2280" fmla="*/ 3079167 h 4869279"/>
              <a:gd name="connsiteX2281" fmla="*/ 5066059 w 6298757"/>
              <a:gd name="connsiteY2281" fmla="*/ 3076305 h 4869279"/>
              <a:gd name="connsiteX2282" fmla="*/ 4971118 w 6298757"/>
              <a:gd name="connsiteY2282" fmla="*/ 3039157 h 4869279"/>
              <a:gd name="connsiteX2283" fmla="*/ 5079094 w 6298757"/>
              <a:gd name="connsiteY2283" fmla="*/ 3074367 h 4869279"/>
              <a:gd name="connsiteX2284" fmla="*/ 5198780 w 6298757"/>
              <a:gd name="connsiteY2284" fmla="*/ 3107329 h 4869279"/>
              <a:gd name="connsiteX2285" fmla="*/ 5214023 w 6298757"/>
              <a:gd name="connsiteY2285" fmla="*/ 3112227 h 4869279"/>
              <a:gd name="connsiteX2286" fmla="*/ 5212979 w 6298757"/>
              <a:gd name="connsiteY2286" fmla="*/ 3111764 h 4869279"/>
              <a:gd name="connsiteX2287" fmla="*/ 5209026 w 6298757"/>
              <a:gd name="connsiteY2287" fmla="*/ 3109982 h 4869279"/>
              <a:gd name="connsiteX2288" fmla="*/ 4884469 w 6298757"/>
              <a:gd name="connsiteY2288" fmla="*/ 2982676 h 4869279"/>
              <a:gd name="connsiteX2289" fmla="*/ 4820621 w 6298757"/>
              <a:gd name="connsiteY2289" fmla="*/ 2957183 h 4869279"/>
              <a:gd name="connsiteX2290" fmla="*/ 4799613 w 6298757"/>
              <a:gd name="connsiteY2290" fmla="*/ 2952167 h 4869279"/>
              <a:gd name="connsiteX2291" fmla="*/ 4792389 w 6298757"/>
              <a:gd name="connsiteY2291" fmla="*/ 2950291 h 4869279"/>
              <a:gd name="connsiteX2292" fmla="*/ 4812520 w 6298757"/>
              <a:gd name="connsiteY2292" fmla="*/ 2958619 h 4869279"/>
              <a:gd name="connsiteX2293" fmla="*/ 4848472 w 6298757"/>
              <a:gd name="connsiteY2293" fmla="*/ 2974076 h 4869279"/>
              <a:gd name="connsiteX2294" fmla="*/ 4794620 w 6298757"/>
              <a:gd name="connsiteY2294" fmla="*/ 2954898 h 4869279"/>
              <a:gd name="connsiteX2295" fmla="*/ 4764934 w 6298757"/>
              <a:gd name="connsiteY2295" fmla="*/ 2943040 h 4869279"/>
              <a:gd name="connsiteX2296" fmla="*/ 4718875 w 6298757"/>
              <a:gd name="connsiteY2296" fmla="*/ 2930355 h 4869279"/>
              <a:gd name="connsiteX2297" fmla="*/ 4684405 w 6298757"/>
              <a:gd name="connsiteY2297" fmla="*/ 2920357 h 4869279"/>
              <a:gd name="connsiteX2298" fmla="*/ 4671395 w 6298757"/>
              <a:gd name="connsiteY2298" fmla="*/ 2919331 h 4869279"/>
              <a:gd name="connsiteX2299" fmla="*/ 4678829 w 6298757"/>
              <a:gd name="connsiteY2299" fmla="*/ 2923227 h 4869279"/>
              <a:gd name="connsiteX2300" fmla="*/ 4690028 w 6298757"/>
              <a:gd name="connsiteY2300" fmla="*/ 2927677 h 4869279"/>
              <a:gd name="connsiteX2301" fmla="*/ 4707126 w 6298757"/>
              <a:gd name="connsiteY2301" fmla="*/ 2933912 h 4869279"/>
              <a:gd name="connsiteX2302" fmla="*/ 4855733 w 6298757"/>
              <a:gd name="connsiteY2302" fmla="*/ 2986273 h 4869279"/>
              <a:gd name="connsiteX2303" fmla="*/ 4839313 w 6298757"/>
              <a:gd name="connsiteY2303" fmla="*/ 2985653 h 4869279"/>
              <a:gd name="connsiteX2304" fmla="*/ 4827260 w 6298757"/>
              <a:gd name="connsiteY2304" fmla="*/ 2982911 h 4869279"/>
              <a:gd name="connsiteX2305" fmla="*/ 4812575 w 6298757"/>
              <a:gd name="connsiteY2305" fmla="*/ 2977171 h 4869279"/>
              <a:gd name="connsiteX2306" fmla="*/ 4887109 w 6298757"/>
              <a:gd name="connsiteY2306" fmla="*/ 3007855 h 4869279"/>
              <a:gd name="connsiteX2307" fmla="*/ 4556680 w 6298757"/>
              <a:gd name="connsiteY2307" fmla="*/ 2879363 h 4869279"/>
              <a:gd name="connsiteX2308" fmla="*/ 4527006 w 6298757"/>
              <a:gd name="connsiteY2308" fmla="*/ 2868560 h 4869279"/>
              <a:gd name="connsiteX2309" fmla="*/ 4541454 w 6298757"/>
              <a:gd name="connsiteY2309" fmla="*/ 2874730 h 4869279"/>
              <a:gd name="connsiteX2310" fmla="*/ 4584975 w 6298757"/>
              <a:gd name="connsiteY2310" fmla="*/ 2892440 h 4869279"/>
              <a:gd name="connsiteX2311" fmla="*/ 4795411 w 6298757"/>
              <a:gd name="connsiteY2311" fmla="*/ 2974673 h 4869279"/>
              <a:gd name="connsiteX2312" fmla="*/ 4801063 w 6298757"/>
              <a:gd name="connsiteY2312" fmla="*/ 2976953 h 4869279"/>
              <a:gd name="connsiteX2313" fmla="*/ 4800744 w 6298757"/>
              <a:gd name="connsiteY2313" fmla="*/ 2976880 h 4869279"/>
              <a:gd name="connsiteX2314" fmla="*/ 4799430 w 6298757"/>
              <a:gd name="connsiteY2314" fmla="*/ 2979630 h 4869279"/>
              <a:gd name="connsiteX2315" fmla="*/ 4864835 w 6298757"/>
              <a:gd name="connsiteY2315" fmla="*/ 3002680 h 4869279"/>
              <a:gd name="connsiteX2316" fmla="*/ 4995704 w 6298757"/>
              <a:gd name="connsiteY2316" fmla="*/ 3055476 h 4869279"/>
              <a:gd name="connsiteX2317" fmla="*/ 5013594 w 6298757"/>
              <a:gd name="connsiteY2317" fmla="*/ 3062420 h 4869279"/>
              <a:gd name="connsiteX2318" fmla="*/ 4961306 w 6298757"/>
              <a:gd name="connsiteY2318" fmla="*/ 3048730 h 4869279"/>
              <a:gd name="connsiteX2319" fmla="*/ 4940260 w 6298757"/>
              <a:gd name="connsiteY2319" fmla="*/ 3043038 h 4869279"/>
              <a:gd name="connsiteX2320" fmla="*/ 4965770 w 6298757"/>
              <a:gd name="connsiteY2320" fmla="*/ 3053843 h 4869279"/>
              <a:gd name="connsiteX2321" fmla="*/ 4979029 w 6298757"/>
              <a:gd name="connsiteY2321" fmla="*/ 3065456 h 4869279"/>
              <a:gd name="connsiteX2322" fmla="*/ 4856610 w 6298757"/>
              <a:gd name="connsiteY2322" fmla="*/ 3019745 h 4869279"/>
              <a:gd name="connsiteX2323" fmla="*/ 4827524 w 6298757"/>
              <a:gd name="connsiteY2323" fmla="*/ 3011432 h 4869279"/>
              <a:gd name="connsiteX2324" fmla="*/ 4790288 w 6298757"/>
              <a:gd name="connsiteY2324" fmla="*/ 3001471 h 4869279"/>
              <a:gd name="connsiteX2325" fmla="*/ 4870521 w 6298757"/>
              <a:gd name="connsiteY2325" fmla="*/ 3032722 h 4869279"/>
              <a:gd name="connsiteX2326" fmla="*/ 4891026 w 6298757"/>
              <a:gd name="connsiteY2326" fmla="*/ 3040702 h 4869279"/>
              <a:gd name="connsiteX2327" fmla="*/ 4904990 w 6298757"/>
              <a:gd name="connsiteY2327" fmla="*/ 3044451 h 4869279"/>
              <a:gd name="connsiteX2328" fmla="*/ 4968008 w 6298757"/>
              <a:gd name="connsiteY2328" fmla="*/ 3068023 h 4869279"/>
              <a:gd name="connsiteX2329" fmla="*/ 4955184 w 6298757"/>
              <a:gd name="connsiteY2329" fmla="*/ 3064106 h 4869279"/>
              <a:gd name="connsiteX2330" fmla="*/ 4947094 w 6298757"/>
              <a:gd name="connsiteY2330" fmla="*/ 3062524 h 4869279"/>
              <a:gd name="connsiteX2331" fmla="*/ 4989139 w 6298757"/>
              <a:gd name="connsiteY2331" fmla="*/ 3078889 h 4869279"/>
              <a:gd name="connsiteX2332" fmla="*/ 4944716 w 6298757"/>
              <a:gd name="connsiteY2332" fmla="*/ 3068723 h 4869279"/>
              <a:gd name="connsiteX2333" fmla="*/ 5026366 w 6298757"/>
              <a:gd name="connsiteY2333" fmla="*/ 3100897 h 4869279"/>
              <a:gd name="connsiteX2334" fmla="*/ 5096063 w 6298757"/>
              <a:gd name="connsiteY2334" fmla="*/ 3121138 h 4869279"/>
              <a:gd name="connsiteX2335" fmla="*/ 5150322 w 6298757"/>
              <a:gd name="connsiteY2335" fmla="*/ 3142688 h 4869279"/>
              <a:gd name="connsiteX2336" fmla="*/ 5156859 w 6298757"/>
              <a:gd name="connsiteY2336" fmla="*/ 3145275 h 4869279"/>
              <a:gd name="connsiteX2337" fmla="*/ 5129992 w 6298757"/>
              <a:gd name="connsiteY2337" fmla="*/ 3138236 h 4869279"/>
              <a:gd name="connsiteX2338" fmla="*/ 5021315 w 6298757"/>
              <a:gd name="connsiteY2338" fmla="*/ 3107879 h 4869279"/>
              <a:gd name="connsiteX2339" fmla="*/ 4957942 w 6298757"/>
              <a:gd name="connsiteY2339" fmla="*/ 3088855 h 4869279"/>
              <a:gd name="connsiteX2340" fmla="*/ 4909896 w 6298757"/>
              <a:gd name="connsiteY2340" fmla="*/ 3073753 h 4869279"/>
              <a:gd name="connsiteX2341" fmla="*/ 4911674 w 6298757"/>
              <a:gd name="connsiteY2341" fmla="*/ 3075619 h 4869279"/>
              <a:gd name="connsiteX2342" fmla="*/ 4917254 w 6298757"/>
              <a:gd name="connsiteY2342" fmla="*/ 3081672 h 4869279"/>
              <a:gd name="connsiteX2343" fmla="*/ 5027234 w 6298757"/>
              <a:gd name="connsiteY2343" fmla="*/ 3117972 h 4869279"/>
              <a:gd name="connsiteX2344" fmla="*/ 5031782 w 6298757"/>
              <a:gd name="connsiteY2344" fmla="*/ 3125780 h 4869279"/>
              <a:gd name="connsiteX2345" fmla="*/ 5022106 w 6298757"/>
              <a:gd name="connsiteY2345" fmla="*/ 3123200 h 4869279"/>
              <a:gd name="connsiteX2346" fmla="*/ 5024949 w 6298757"/>
              <a:gd name="connsiteY2346" fmla="*/ 3124438 h 4869279"/>
              <a:gd name="connsiteX2347" fmla="*/ 5067598 w 6298757"/>
              <a:gd name="connsiteY2347" fmla="*/ 3133833 h 4869279"/>
              <a:gd name="connsiteX2348" fmla="*/ 5120963 w 6298757"/>
              <a:gd name="connsiteY2348" fmla="*/ 3157073 h 4869279"/>
              <a:gd name="connsiteX2349" fmla="*/ 5236697 w 6298757"/>
              <a:gd name="connsiteY2349" fmla="*/ 3189599 h 4869279"/>
              <a:gd name="connsiteX2350" fmla="*/ 5186965 w 6298757"/>
              <a:gd name="connsiteY2350" fmla="*/ 3182918 h 4869279"/>
              <a:gd name="connsiteX2351" fmla="*/ 5107423 w 6298757"/>
              <a:gd name="connsiteY2351" fmla="*/ 3160356 h 4869279"/>
              <a:gd name="connsiteX2352" fmla="*/ 5100702 w 6298757"/>
              <a:gd name="connsiteY2352" fmla="*/ 3163468 h 4869279"/>
              <a:gd name="connsiteX2353" fmla="*/ 5094307 w 6298757"/>
              <a:gd name="connsiteY2353" fmla="*/ 3163854 h 4869279"/>
              <a:gd name="connsiteX2354" fmla="*/ 5114815 w 6298757"/>
              <a:gd name="connsiteY2354" fmla="*/ 3171076 h 4869279"/>
              <a:gd name="connsiteX2355" fmla="*/ 5136385 w 6298757"/>
              <a:gd name="connsiteY2355" fmla="*/ 3180486 h 4869279"/>
              <a:gd name="connsiteX2356" fmla="*/ 5135870 w 6298757"/>
              <a:gd name="connsiteY2356" fmla="*/ 3181743 h 4869279"/>
              <a:gd name="connsiteX2357" fmla="*/ 5134980 w 6298757"/>
              <a:gd name="connsiteY2357" fmla="*/ 3181646 h 4869279"/>
              <a:gd name="connsiteX2358" fmla="*/ 5160981 w 6298757"/>
              <a:gd name="connsiteY2358" fmla="*/ 3189478 h 4869279"/>
              <a:gd name="connsiteX2359" fmla="*/ 5250538 w 6298757"/>
              <a:gd name="connsiteY2359" fmla="*/ 3222683 h 4869279"/>
              <a:gd name="connsiteX2360" fmla="*/ 5338059 w 6298757"/>
              <a:gd name="connsiteY2360" fmla="*/ 3251618 h 4869279"/>
              <a:gd name="connsiteX2361" fmla="*/ 5378590 w 6298757"/>
              <a:gd name="connsiteY2361" fmla="*/ 3281347 h 4869279"/>
              <a:gd name="connsiteX2362" fmla="*/ 5560014 w 6298757"/>
              <a:gd name="connsiteY2362" fmla="*/ 3333301 h 4869279"/>
              <a:gd name="connsiteX2363" fmla="*/ 5629924 w 6298757"/>
              <a:gd name="connsiteY2363" fmla="*/ 3353400 h 4869279"/>
              <a:gd name="connsiteX2364" fmla="*/ 5639818 w 6298757"/>
              <a:gd name="connsiteY2364" fmla="*/ 3358290 h 4869279"/>
              <a:gd name="connsiteX2365" fmla="*/ 5668183 w 6298757"/>
              <a:gd name="connsiteY2365" fmla="*/ 3371447 h 4869279"/>
              <a:gd name="connsiteX2366" fmla="*/ 5646186 w 6298757"/>
              <a:gd name="connsiteY2366" fmla="*/ 3365455 h 4869279"/>
              <a:gd name="connsiteX2367" fmla="*/ 5315828 w 6298757"/>
              <a:gd name="connsiteY2367" fmla="*/ 3275274 h 4869279"/>
              <a:gd name="connsiteX2368" fmla="*/ 5186243 w 6298757"/>
              <a:gd name="connsiteY2368" fmla="*/ 3239614 h 4869279"/>
              <a:gd name="connsiteX2369" fmla="*/ 5092343 w 6298757"/>
              <a:gd name="connsiteY2369" fmla="*/ 3216597 h 4869279"/>
              <a:gd name="connsiteX2370" fmla="*/ 5035842 w 6298757"/>
              <a:gd name="connsiteY2370" fmla="*/ 3204070 h 4869279"/>
              <a:gd name="connsiteX2371" fmla="*/ 5028511 w 6298757"/>
              <a:gd name="connsiteY2371" fmla="*/ 3204486 h 4869279"/>
              <a:gd name="connsiteX2372" fmla="*/ 5025936 w 6298757"/>
              <a:gd name="connsiteY2372" fmla="*/ 3205096 h 4869279"/>
              <a:gd name="connsiteX2373" fmla="*/ 5086761 w 6298757"/>
              <a:gd name="connsiteY2373" fmla="*/ 3230016 h 4869279"/>
              <a:gd name="connsiteX2374" fmla="*/ 5116854 w 6298757"/>
              <a:gd name="connsiteY2374" fmla="*/ 3243358 h 4869279"/>
              <a:gd name="connsiteX2375" fmla="*/ 5117010 w 6298757"/>
              <a:gd name="connsiteY2375" fmla="*/ 3243404 h 4869279"/>
              <a:gd name="connsiteX2376" fmla="*/ 5228179 w 6298757"/>
              <a:gd name="connsiteY2376" fmla="*/ 3275755 h 4869279"/>
              <a:gd name="connsiteX2377" fmla="*/ 5382213 w 6298757"/>
              <a:gd name="connsiteY2377" fmla="*/ 3327858 h 4869279"/>
              <a:gd name="connsiteX2378" fmla="*/ 5420514 w 6298757"/>
              <a:gd name="connsiteY2378" fmla="*/ 3347437 h 4869279"/>
              <a:gd name="connsiteX2379" fmla="*/ 5579716 w 6298757"/>
              <a:gd name="connsiteY2379" fmla="*/ 3393095 h 4869279"/>
              <a:gd name="connsiteX2380" fmla="*/ 5546145 w 6298757"/>
              <a:gd name="connsiteY2380" fmla="*/ 3390070 h 4869279"/>
              <a:gd name="connsiteX2381" fmla="*/ 5546324 w 6298757"/>
              <a:gd name="connsiteY2381" fmla="*/ 3388604 h 4869279"/>
              <a:gd name="connsiteX2382" fmla="*/ 5552719 w 6298757"/>
              <a:gd name="connsiteY2382" fmla="*/ 3390034 h 4869279"/>
              <a:gd name="connsiteX2383" fmla="*/ 5546441 w 6298757"/>
              <a:gd name="connsiteY2383" fmla="*/ 3387663 h 4869279"/>
              <a:gd name="connsiteX2384" fmla="*/ 5546324 w 6298757"/>
              <a:gd name="connsiteY2384" fmla="*/ 3388604 h 4869279"/>
              <a:gd name="connsiteX2385" fmla="*/ 5534569 w 6298757"/>
              <a:gd name="connsiteY2385" fmla="*/ 3385977 h 4869279"/>
              <a:gd name="connsiteX2386" fmla="*/ 5525482 w 6298757"/>
              <a:gd name="connsiteY2386" fmla="*/ 3382762 h 4869279"/>
              <a:gd name="connsiteX2387" fmla="*/ 5516646 w 6298757"/>
              <a:gd name="connsiteY2387" fmla="*/ 3380606 h 4869279"/>
              <a:gd name="connsiteX2388" fmla="*/ 5503809 w 6298757"/>
              <a:gd name="connsiteY2388" fmla="*/ 3387093 h 4869279"/>
              <a:gd name="connsiteX2389" fmla="*/ 5351884 w 6298757"/>
              <a:gd name="connsiteY2389" fmla="*/ 3344605 h 4869279"/>
              <a:gd name="connsiteX2390" fmla="*/ 5339558 w 6298757"/>
              <a:gd name="connsiteY2390" fmla="*/ 3348416 h 4869279"/>
              <a:gd name="connsiteX2391" fmla="*/ 5202650 w 6298757"/>
              <a:gd name="connsiteY2391" fmla="*/ 3309380 h 4869279"/>
              <a:gd name="connsiteX2392" fmla="*/ 5173963 w 6298757"/>
              <a:gd name="connsiteY2392" fmla="*/ 3301056 h 4869279"/>
              <a:gd name="connsiteX2393" fmla="*/ 5183743 w 6298757"/>
              <a:gd name="connsiteY2393" fmla="*/ 3306101 h 4869279"/>
              <a:gd name="connsiteX2394" fmla="*/ 5200526 w 6298757"/>
              <a:gd name="connsiteY2394" fmla="*/ 3312993 h 4869279"/>
              <a:gd name="connsiteX2395" fmla="*/ 5068914 w 6298757"/>
              <a:gd name="connsiteY2395" fmla="*/ 3267611 h 4869279"/>
              <a:gd name="connsiteX2396" fmla="*/ 5067813 w 6298757"/>
              <a:gd name="connsiteY2396" fmla="*/ 3266950 h 4869279"/>
              <a:gd name="connsiteX2397" fmla="*/ 5064213 w 6298757"/>
              <a:gd name="connsiteY2397" fmla="*/ 3265832 h 4869279"/>
              <a:gd name="connsiteX2398" fmla="*/ 5068914 w 6298757"/>
              <a:gd name="connsiteY2398" fmla="*/ 3267611 h 4869279"/>
              <a:gd name="connsiteX2399" fmla="*/ 5075387 w 6298757"/>
              <a:gd name="connsiteY2399" fmla="*/ 3272591 h 4869279"/>
              <a:gd name="connsiteX2400" fmla="*/ 5036520 w 6298757"/>
              <a:gd name="connsiteY2400" fmla="*/ 3259990 h 4869279"/>
              <a:gd name="connsiteX2401" fmla="*/ 5009021 w 6298757"/>
              <a:gd name="connsiteY2401" fmla="*/ 3249031 h 4869279"/>
              <a:gd name="connsiteX2402" fmla="*/ 4968610 w 6298757"/>
              <a:gd name="connsiteY2402" fmla="*/ 3237600 h 4869279"/>
              <a:gd name="connsiteX2403" fmla="*/ 4954367 w 6298757"/>
              <a:gd name="connsiteY2403" fmla="*/ 3237677 h 4869279"/>
              <a:gd name="connsiteX2404" fmla="*/ 5137199 w 6298757"/>
              <a:gd name="connsiteY2404" fmla="*/ 3296042 h 4869279"/>
              <a:gd name="connsiteX2405" fmla="*/ 5595301 w 6298757"/>
              <a:gd name="connsiteY2405" fmla="*/ 3434125 h 4869279"/>
              <a:gd name="connsiteX2406" fmla="*/ 5822200 w 6298757"/>
              <a:gd name="connsiteY2406" fmla="*/ 3497293 h 4869279"/>
              <a:gd name="connsiteX2407" fmla="*/ 5841103 w 6298757"/>
              <a:gd name="connsiteY2407" fmla="*/ 3505791 h 4869279"/>
              <a:gd name="connsiteX2408" fmla="*/ 5884971 w 6298757"/>
              <a:gd name="connsiteY2408" fmla="*/ 3524613 h 4869279"/>
              <a:gd name="connsiteX2409" fmla="*/ 5816609 w 6298757"/>
              <a:gd name="connsiteY2409" fmla="*/ 3507857 h 4869279"/>
              <a:gd name="connsiteX2410" fmla="*/ 5758194 w 6298757"/>
              <a:gd name="connsiteY2410" fmla="*/ 3491598 h 4869279"/>
              <a:gd name="connsiteX2411" fmla="*/ 5756594 w 6298757"/>
              <a:gd name="connsiteY2411" fmla="*/ 3493805 h 4869279"/>
              <a:gd name="connsiteX2412" fmla="*/ 5756299 w 6298757"/>
              <a:gd name="connsiteY2412" fmla="*/ 3494215 h 4869279"/>
              <a:gd name="connsiteX2413" fmla="*/ 5756064 w 6298757"/>
              <a:gd name="connsiteY2413" fmla="*/ 3494543 h 4869279"/>
              <a:gd name="connsiteX2414" fmla="*/ 5756594 w 6298757"/>
              <a:gd name="connsiteY2414" fmla="*/ 3493805 h 4869279"/>
              <a:gd name="connsiteX2415" fmla="*/ 5757484 w 6298757"/>
              <a:gd name="connsiteY2415" fmla="*/ 3492579 h 4869279"/>
              <a:gd name="connsiteX2416" fmla="*/ 5758194 w 6298757"/>
              <a:gd name="connsiteY2416" fmla="*/ 3491598 h 4869279"/>
              <a:gd name="connsiteX2417" fmla="*/ 5816609 w 6298757"/>
              <a:gd name="connsiteY2417" fmla="*/ 3507857 h 4869279"/>
              <a:gd name="connsiteX2418" fmla="*/ 5889208 w 6298757"/>
              <a:gd name="connsiteY2418" fmla="*/ 3530708 h 4869279"/>
              <a:gd name="connsiteX2419" fmla="*/ 5894945 w 6298757"/>
              <a:gd name="connsiteY2419" fmla="*/ 3539891 h 4869279"/>
              <a:gd name="connsiteX2420" fmla="*/ 5881637 w 6298757"/>
              <a:gd name="connsiteY2420" fmla="*/ 3532696 h 4869279"/>
              <a:gd name="connsiteX2421" fmla="*/ 5894945 w 6298757"/>
              <a:gd name="connsiteY2421" fmla="*/ 3539891 h 4869279"/>
              <a:gd name="connsiteX2422" fmla="*/ 5922558 w 6298757"/>
              <a:gd name="connsiteY2422" fmla="*/ 3551018 h 4869279"/>
              <a:gd name="connsiteX2423" fmla="*/ 5856961 w 6298757"/>
              <a:gd name="connsiteY2423" fmla="*/ 3533983 h 4869279"/>
              <a:gd name="connsiteX2424" fmla="*/ 5834531 w 6298757"/>
              <a:gd name="connsiteY2424" fmla="*/ 3526580 h 4869279"/>
              <a:gd name="connsiteX2425" fmla="*/ 5822764 w 6298757"/>
              <a:gd name="connsiteY2425" fmla="*/ 3521652 h 4869279"/>
              <a:gd name="connsiteX2426" fmla="*/ 5828697 w 6298757"/>
              <a:gd name="connsiteY2426" fmla="*/ 3526642 h 4869279"/>
              <a:gd name="connsiteX2427" fmla="*/ 5740931 w 6298757"/>
              <a:gd name="connsiteY2427" fmla="*/ 3503849 h 4869279"/>
              <a:gd name="connsiteX2428" fmla="*/ 5710386 w 6298757"/>
              <a:gd name="connsiteY2428" fmla="*/ 3492095 h 4869279"/>
              <a:gd name="connsiteX2429" fmla="*/ 5639662 w 6298757"/>
              <a:gd name="connsiteY2429" fmla="*/ 3463816 h 4869279"/>
              <a:gd name="connsiteX2430" fmla="*/ 5557452 w 6298757"/>
              <a:gd name="connsiteY2430" fmla="*/ 3434749 h 4869279"/>
              <a:gd name="connsiteX2431" fmla="*/ 5705234 w 6298757"/>
              <a:gd name="connsiteY2431" fmla="*/ 3494280 h 4869279"/>
              <a:gd name="connsiteX2432" fmla="*/ 5706915 w 6298757"/>
              <a:gd name="connsiteY2432" fmla="*/ 3495015 h 4869279"/>
              <a:gd name="connsiteX2433" fmla="*/ 5682989 w 6298757"/>
              <a:gd name="connsiteY2433" fmla="*/ 3488800 h 4869279"/>
              <a:gd name="connsiteX2434" fmla="*/ 5255151 w 6298757"/>
              <a:gd name="connsiteY2434" fmla="*/ 3368668 h 4869279"/>
              <a:gd name="connsiteX2435" fmla="*/ 5313106 w 6298757"/>
              <a:gd name="connsiteY2435" fmla="*/ 3389561 h 4869279"/>
              <a:gd name="connsiteX2436" fmla="*/ 5295428 w 6298757"/>
              <a:gd name="connsiteY2436" fmla="*/ 3388379 h 4869279"/>
              <a:gd name="connsiteX2437" fmla="*/ 5147273 w 6298757"/>
              <a:gd name="connsiteY2437" fmla="*/ 3331886 h 4869279"/>
              <a:gd name="connsiteX2438" fmla="*/ 5262311 w 6298757"/>
              <a:gd name="connsiteY2438" fmla="*/ 3379922 h 4869279"/>
              <a:gd name="connsiteX2439" fmla="*/ 5256053 w 6298757"/>
              <a:gd name="connsiteY2439" fmla="*/ 3378249 h 4869279"/>
              <a:gd name="connsiteX2440" fmla="*/ 5113433 w 6298757"/>
              <a:gd name="connsiteY2440" fmla="*/ 3342704 h 4869279"/>
              <a:gd name="connsiteX2441" fmla="*/ 5340438 w 6298757"/>
              <a:gd name="connsiteY2441" fmla="*/ 3417407 h 4869279"/>
              <a:gd name="connsiteX2442" fmla="*/ 5336090 w 6298757"/>
              <a:gd name="connsiteY2442" fmla="*/ 3427592 h 4869279"/>
              <a:gd name="connsiteX2443" fmla="*/ 5366411 w 6298757"/>
              <a:gd name="connsiteY2443" fmla="*/ 3440796 h 4869279"/>
              <a:gd name="connsiteX2444" fmla="*/ 5257955 w 6298757"/>
              <a:gd name="connsiteY2444" fmla="*/ 3411440 h 4869279"/>
              <a:gd name="connsiteX2445" fmla="*/ 5141519 w 6298757"/>
              <a:gd name="connsiteY2445" fmla="*/ 3375710 h 4869279"/>
              <a:gd name="connsiteX2446" fmla="*/ 5136467 w 6298757"/>
              <a:gd name="connsiteY2446" fmla="*/ 3382690 h 4869279"/>
              <a:gd name="connsiteX2447" fmla="*/ 5005672 w 6298757"/>
              <a:gd name="connsiteY2447" fmla="*/ 3346504 h 4869279"/>
              <a:gd name="connsiteX2448" fmla="*/ 5124334 w 6298757"/>
              <a:gd name="connsiteY2448" fmla="*/ 3392383 h 4869279"/>
              <a:gd name="connsiteX2449" fmla="*/ 5270390 w 6298757"/>
              <a:gd name="connsiteY2449" fmla="*/ 3438115 h 4869279"/>
              <a:gd name="connsiteX2450" fmla="*/ 5563906 w 6298757"/>
              <a:gd name="connsiteY2450" fmla="*/ 3535986 h 4869279"/>
              <a:gd name="connsiteX2451" fmla="*/ 5295543 w 6298757"/>
              <a:gd name="connsiteY2451" fmla="*/ 3457765 h 4869279"/>
              <a:gd name="connsiteX2452" fmla="*/ 5172141 w 6298757"/>
              <a:gd name="connsiteY2452" fmla="*/ 3425282 h 4869279"/>
              <a:gd name="connsiteX2453" fmla="*/ 5153241 w 6298757"/>
              <a:gd name="connsiteY2453" fmla="*/ 3429130 h 4869279"/>
              <a:gd name="connsiteX2454" fmla="*/ 5020921 w 6298757"/>
              <a:gd name="connsiteY2454" fmla="*/ 3385999 h 4869279"/>
              <a:gd name="connsiteX2455" fmla="*/ 5031831 w 6298757"/>
              <a:gd name="connsiteY2455" fmla="*/ 3405728 h 4869279"/>
              <a:gd name="connsiteX2456" fmla="*/ 4872746 w 6298757"/>
              <a:gd name="connsiteY2456" fmla="*/ 3360604 h 4869279"/>
              <a:gd name="connsiteX2457" fmla="*/ 4872959 w 6298757"/>
              <a:gd name="connsiteY2457" fmla="*/ 3361580 h 4869279"/>
              <a:gd name="connsiteX2458" fmla="*/ 4873228 w 6298757"/>
              <a:gd name="connsiteY2458" fmla="*/ 3362801 h 4869279"/>
              <a:gd name="connsiteX2459" fmla="*/ 4873390 w 6298757"/>
              <a:gd name="connsiteY2459" fmla="*/ 3363533 h 4869279"/>
              <a:gd name="connsiteX2460" fmla="*/ 4873318 w 6298757"/>
              <a:gd name="connsiteY2460" fmla="*/ 3363208 h 4869279"/>
              <a:gd name="connsiteX2461" fmla="*/ 4873228 w 6298757"/>
              <a:gd name="connsiteY2461" fmla="*/ 3362801 h 4869279"/>
              <a:gd name="connsiteX2462" fmla="*/ 4872746 w 6298757"/>
              <a:gd name="connsiteY2462" fmla="*/ 3360604 h 4869279"/>
              <a:gd name="connsiteX2463" fmla="*/ 5012225 w 6298757"/>
              <a:gd name="connsiteY2463" fmla="*/ 3406369 h 4869279"/>
              <a:gd name="connsiteX2464" fmla="*/ 5232773 w 6298757"/>
              <a:gd name="connsiteY2464" fmla="*/ 3481643 h 4869279"/>
              <a:gd name="connsiteX2465" fmla="*/ 5089649 w 6298757"/>
              <a:gd name="connsiteY2465" fmla="*/ 3449267 h 4869279"/>
              <a:gd name="connsiteX2466" fmla="*/ 5180103 w 6298757"/>
              <a:gd name="connsiteY2466" fmla="*/ 3491559 h 4869279"/>
              <a:gd name="connsiteX2467" fmla="*/ 5070943 w 6298757"/>
              <a:gd name="connsiteY2467" fmla="*/ 3458997 h 4869279"/>
              <a:gd name="connsiteX2468" fmla="*/ 4961784 w 6298757"/>
              <a:gd name="connsiteY2468" fmla="*/ 3426436 h 4869279"/>
              <a:gd name="connsiteX2469" fmla="*/ 5109244 w 6298757"/>
              <a:gd name="connsiteY2469" fmla="*/ 3478575 h 4869279"/>
              <a:gd name="connsiteX2470" fmla="*/ 5093526 w 6298757"/>
              <a:gd name="connsiteY2470" fmla="*/ 3476540 h 4869279"/>
              <a:gd name="connsiteX2471" fmla="*/ 5086322 w 6298757"/>
              <a:gd name="connsiteY2471" fmla="*/ 3475265 h 4869279"/>
              <a:gd name="connsiteX2472" fmla="*/ 4962131 w 6298757"/>
              <a:gd name="connsiteY2472" fmla="*/ 3428027 h 4869279"/>
              <a:gd name="connsiteX2473" fmla="*/ 4902453 w 6298757"/>
              <a:gd name="connsiteY2473" fmla="*/ 3405330 h 4869279"/>
              <a:gd name="connsiteX2474" fmla="*/ 4902453 w 6298757"/>
              <a:gd name="connsiteY2474" fmla="*/ 3405330 h 4869279"/>
              <a:gd name="connsiteX2475" fmla="*/ 5003014 w 6298757"/>
              <a:gd name="connsiteY2475" fmla="*/ 3448027 h 4869279"/>
              <a:gd name="connsiteX2476" fmla="*/ 5065266 w 6298757"/>
              <a:gd name="connsiteY2476" fmla="*/ 3472626 h 4869279"/>
              <a:gd name="connsiteX2477" fmla="*/ 5062400 w 6298757"/>
              <a:gd name="connsiteY2477" fmla="*/ 3473870 h 4869279"/>
              <a:gd name="connsiteX2478" fmla="*/ 5112175 w 6298757"/>
              <a:gd name="connsiteY2478" fmla="*/ 3491930 h 4869279"/>
              <a:gd name="connsiteX2479" fmla="*/ 5123504 w 6298757"/>
              <a:gd name="connsiteY2479" fmla="*/ 3495657 h 4869279"/>
              <a:gd name="connsiteX2480" fmla="*/ 5196104 w 6298757"/>
              <a:gd name="connsiteY2480" fmla="*/ 3524401 h 4869279"/>
              <a:gd name="connsiteX2481" fmla="*/ 5296567 w 6298757"/>
              <a:gd name="connsiteY2481" fmla="*/ 3567280 h 4869279"/>
              <a:gd name="connsiteX2482" fmla="*/ 5060414 w 6298757"/>
              <a:gd name="connsiteY2482" fmla="*/ 3477848 h 4869279"/>
              <a:gd name="connsiteX2483" fmla="*/ 5077628 w 6298757"/>
              <a:gd name="connsiteY2483" fmla="*/ 3490066 h 4869279"/>
              <a:gd name="connsiteX2484" fmla="*/ 5371370 w 6298757"/>
              <a:gd name="connsiteY2484" fmla="*/ 3606324 h 4869279"/>
              <a:gd name="connsiteX2485" fmla="*/ 5361509 w 6298757"/>
              <a:gd name="connsiteY2485" fmla="*/ 3603414 h 4869279"/>
              <a:gd name="connsiteX2486" fmla="*/ 5289246 w 6298757"/>
              <a:gd name="connsiteY2486" fmla="*/ 3584022 h 4869279"/>
              <a:gd name="connsiteX2487" fmla="*/ 5254578 w 6298757"/>
              <a:gd name="connsiteY2487" fmla="*/ 3581003 h 4869279"/>
              <a:gd name="connsiteX2488" fmla="*/ 5276407 w 6298757"/>
              <a:gd name="connsiteY2488" fmla="*/ 3590510 h 4869279"/>
              <a:gd name="connsiteX2489" fmla="*/ 5325427 w 6298757"/>
              <a:gd name="connsiteY2489" fmla="*/ 3623936 h 4869279"/>
              <a:gd name="connsiteX2490" fmla="*/ 5166417 w 6298757"/>
              <a:gd name="connsiteY2490" fmla="*/ 3584160 h 4869279"/>
              <a:gd name="connsiteX2491" fmla="*/ 5337746 w 6298757"/>
              <a:gd name="connsiteY2491" fmla="*/ 3650076 h 4869279"/>
              <a:gd name="connsiteX2492" fmla="*/ 5321326 w 6298757"/>
              <a:gd name="connsiteY2492" fmla="*/ 3649456 h 4869279"/>
              <a:gd name="connsiteX2493" fmla="*/ 5309273 w 6298757"/>
              <a:gd name="connsiteY2493" fmla="*/ 3646714 h 4869279"/>
              <a:gd name="connsiteX2494" fmla="*/ 5108197 w 6298757"/>
              <a:gd name="connsiteY2494" fmla="*/ 3568130 h 4869279"/>
              <a:gd name="connsiteX2495" fmla="*/ 4986883 w 6298757"/>
              <a:gd name="connsiteY2495" fmla="*/ 3520832 h 4869279"/>
              <a:gd name="connsiteX2496" fmla="*/ 5066988 w 6298757"/>
              <a:gd name="connsiteY2496" fmla="*/ 3556243 h 4869279"/>
              <a:gd name="connsiteX2497" fmla="*/ 5277424 w 6298757"/>
              <a:gd name="connsiteY2497" fmla="*/ 3638476 h 4869279"/>
              <a:gd name="connsiteX2498" fmla="*/ 5283074 w 6298757"/>
              <a:gd name="connsiteY2498" fmla="*/ 3640756 h 4869279"/>
              <a:gd name="connsiteX2499" fmla="*/ 5282756 w 6298757"/>
              <a:gd name="connsiteY2499" fmla="*/ 3640684 h 4869279"/>
              <a:gd name="connsiteX2500" fmla="*/ 5281440 w 6298757"/>
              <a:gd name="connsiteY2500" fmla="*/ 3643432 h 4869279"/>
              <a:gd name="connsiteX2501" fmla="*/ 5346847 w 6298757"/>
              <a:gd name="connsiteY2501" fmla="*/ 3666483 h 4869279"/>
              <a:gd name="connsiteX2502" fmla="*/ 5477716 w 6298757"/>
              <a:gd name="connsiteY2502" fmla="*/ 3719278 h 4869279"/>
              <a:gd name="connsiteX2503" fmla="*/ 5495606 w 6298757"/>
              <a:gd name="connsiteY2503" fmla="*/ 3726222 h 4869279"/>
              <a:gd name="connsiteX2504" fmla="*/ 5443318 w 6298757"/>
              <a:gd name="connsiteY2504" fmla="*/ 3712532 h 4869279"/>
              <a:gd name="connsiteX2505" fmla="*/ 5359567 w 6298757"/>
              <a:gd name="connsiteY2505" fmla="*/ 3689535 h 4869279"/>
              <a:gd name="connsiteX2506" fmla="*/ 5264960 w 6298757"/>
              <a:gd name="connsiteY2506" fmla="*/ 3663312 h 4869279"/>
              <a:gd name="connsiteX2507" fmla="*/ 5355221 w 6298757"/>
              <a:gd name="connsiteY2507" fmla="*/ 3699720 h 4869279"/>
              <a:gd name="connsiteX2508" fmla="*/ 5450019 w 6298757"/>
              <a:gd name="connsiteY2508" fmla="*/ 3731825 h 4869279"/>
              <a:gd name="connsiteX2509" fmla="*/ 5351578 w 6298757"/>
              <a:gd name="connsiteY2509" fmla="*/ 3713112 h 4869279"/>
              <a:gd name="connsiteX2510" fmla="*/ 5323366 w 6298757"/>
              <a:gd name="connsiteY2510" fmla="*/ 3709522 h 4869279"/>
              <a:gd name="connsiteX2511" fmla="*/ 5380685 w 6298757"/>
              <a:gd name="connsiteY2511" fmla="*/ 3725787 h 4869279"/>
              <a:gd name="connsiteX2512" fmla="*/ 5399265 w 6298757"/>
              <a:gd name="connsiteY2512" fmla="*/ 3745475 h 4869279"/>
              <a:gd name="connsiteX2513" fmla="*/ 5509246 w 6298757"/>
              <a:gd name="connsiteY2513" fmla="*/ 3781775 h 4869279"/>
              <a:gd name="connsiteX2514" fmla="*/ 5496802 w 6298757"/>
              <a:gd name="connsiteY2514" fmla="*/ 3785052 h 4869279"/>
              <a:gd name="connsiteX2515" fmla="*/ 5459514 w 6298757"/>
              <a:gd name="connsiteY2515" fmla="*/ 3775095 h 4869279"/>
              <a:gd name="connsiteX2516" fmla="*/ 5484669 w 6298757"/>
              <a:gd name="connsiteY2516" fmla="*/ 3794746 h 4869279"/>
              <a:gd name="connsiteX2517" fmla="*/ 5466987 w 6298757"/>
              <a:gd name="connsiteY2517" fmla="*/ 3788208 h 4869279"/>
              <a:gd name="connsiteX2518" fmla="*/ 5429402 w 6298757"/>
              <a:gd name="connsiteY2518" fmla="*/ 3776492 h 4869279"/>
              <a:gd name="connsiteX2519" fmla="*/ 5427778 w 6298757"/>
              <a:gd name="connsiteY2519" fmla="*/ 3775849 h 4869279"/>
              <a:gd name="connsiteX2520" fmla="*/ 4998540 w 6298757"/>
              <a:gd name="connsiteY2520" fmla="*/ 3606966 h 4869279"/>
              <a:gd name="connsiteX2521" fmla="*/ 4519702 w 6298757"/>
              <a:gd name="connsiteY2521" fmla="*/ 3430389 h 4869279"/>
              <a:gd name="connsiteX2522" fmla="*/ 4405742 w 6298757"/>
              <a:gd name="connsiteY2522" fmla="*/ 3392584 h 4869279"/>
              <a:gd name="connsiteX2523" fmla="*/ 4387082 w 6298757"/>
              <a:gd name="connsiteY2523" fmla="*/ 3386393 h 4869279"/>
              <a:gd name="connsiteX2524" fmla="*/ 4403205 w 6298757"/>
              <a:gd name="connsiteY2524" fmla="*/ 3393260 h 4869279"/>
              <a:gd name="connsiteX2525" fmla="*/ 4368205 w 6298757"/>
              <a:gd name="connsiteY2525" fmla="*/ 3380131 h 4869279"/>
              <a:gd name="connsiteX2526" fmla="*/ 4292351 w 6298757"/>
              <a:gd name="connsiteY2526" fmla="*/ 3354967 h 4869279"/>
              <a:gd name="connsiteX2527" fmla="*/ 4264308 w 6298757"/>
              <a:gd name="connsiteY2527" fmla="*/ 3346729 h 4869279"/>
              <a:gd name="connsiteX2528" fmla="*/ 4362168 w 6298757"/>
              <a:gd name="connsiteY2528" fmla="*/ 3387299 h 4869279"/>
              <a:gd name="connsiteX2529" fmla="*/ 4338851 w 6298757"/>
              <a:gd name="connsiteY2529" fmla="*/ 3380278 h 4869279"/>
              <a:gd name="connsiteX2530" fmla="*/ 4337889 w 6298757"/>
              <a:gd name="connsiteY2530" fmla="*/ 3380034 h 4869279"/>
              <a:gd name="connsiteX2531" fmla="*/ 4329976 w 6298757"/>
              <a:gd name="connsiteY2531" fmla="*/ 3376950 h 4869279"/>
              <a:gd name="connsiteX2532" fmla="*/ 4259040 w 6298757"/>
              <a:gd name="connsiteY2532" fmla="*/ 3347534 h 4869279"/>
              <a:gd name="connsiteX2533" fmla="*/ 4237041 w 6298757"/>
              <a:gd name="connsiteY2533" fmla="*/ 3338719 h 4869279"/>
              <a:gd name="connsiteX2534" fmla="*/ 4205941 w 6298757"/>
              <a:gd name="connsiteY2534" fmla="*/ 3329583 h 4869279"/>
              <a:gd name="connsiteX2535" fmla="*/ 4206169 w 6298757"/>
              <a:gd name="connsiteY2535" fmla="*/ 3329834 h 4869279"/>
              <a:gd name="connsiteX2536" fmla="*/ 4251658 w 6298757"/>
              <a:gd name="connsiteY2536" fmla="*/ 3351703 h 4869279"/>
              <a:gd name="connsiteX2537" fmla="*/ 4276027 w 6298757"/>
              <a:gd name="connsiteY2537" fmla="*/ 3361582 h 4869279"/>
              <a:gd name="connsiteX2538" fmla="*/ 4434748 w 6298757"/>
              <a:gd name="connsiteY2538" fmla="*/ 3415277 h 4869279"/>
              <a:gd name="connsiteX2539" fmla="*/ 4803151 w 6298757"/>
              <a:gd name="connsiteY2539" fmla="*/ 3542484 h 4869279"/>
              <a:gd name="connsiteX2540" fmla="*/ 5479072 w 6298757"/>
              <a:gd name="connsiteY2540" fmla="*/ 3807327 h 4869279"/>
              <a:gd name="connsiteX2541" fmla="*/ 5485946 w 6298757"/>
              <a:gd name="connsiteY2541" fmla="*/ 3810202 h 4869279"/>
              <a:gd name="connsiteX2542" fmla="*/ 5456670 w 6298757"/>
              <a:gd name="connsiteY2542" fmla="*/ 3802739 h 4869279"/>
              <a:gd name="connsiteX2543" fmla="*/ 5453380 w 6298757"/>
              <a:gd name="connsiteY2543" fmla="*/ 3802493 h 4869279"/>
              <a:gd name="connsiteX2544" fmla="*/ 5442982 w 6298757"/>
              <a:gd name="connsiteY2544" fmla="*/ 3798208 h 4869279"/>
              <a:gd name="connsiteX2545" fmla="*/ 4792660 w 6298757"/>
              <a:gd name="connsiteY2545" fmla="*/ 3547206 h 4869279"/>
              <a:gd name="connsiteX2546" fmla="*/ 4389172 w 6298757"/>
              <a:gd name="connsiteY2546" fmla="*/ 3406870 h 4869279"/>
              <a:gd name="connsiteX2547" fmla="*/ 4388923 w 6298757"/>
              <a:gd name="connsiteY2547" fmla="*/ 3406788 h 4869279"/>
              <a:gd name="connsiteX2548" fmla="*/ 4390042 w 6298757"/>
              <a:gd name="connsiteY2548" fmla="*/ 3408309 h 4869279"/>
              <a:gd name="connsiteX2549" fmla="*/ 4356339 w 6298757"/>
              <a:gd name="connsiteY2549" fmla="*/ 3397337 h 4869279"/>
              <a:gd name="connsiteX2550" fmla="*/ 4336056 w 6298757"/>
              <a:gd name="connsiteY2550" fmla="*/ 3389490 h 4869279"/>
              <a:gd name="connsiteX2551" fmla="*/ 4259025 w 6298757"/>
              <a:gd name="connsiteY2551" fmla="*/ 3364287 h 4869279"/>
              <a:gd name="connsiteX2552" fmla="*/ 4218083 w 6298757"/>
              <a:gd name="connsiteY2552" fmla="*/ 3351296 h 4869279"/>
              <a:gd name="connsiteX2553" fmla="*/ 4214902 w 6298757"/>
              <a:gd name="connsiteY2553" fmla="*/ 3350373 h 4869279"/>
              <a:gd name="connsiteX2554" fmla="*/ 4214709 w 6298757"/>
              <a:gd name="connsiteY2554" fmla="*/ 3350835 h 4869279"/>
              <a:gd name="connsiteX2555" fmla="*/ 4206470 w 6298757"/>
              <a:gd name="connsiteY2555" fmla="*/ 3349236 h 4869279"/>
              <a:gd name="connsiteX2556" fmla="*/ 4189496 w 6298757"/>
              <a:gd name="connsiteY2556" fmla="*/ 3343011 h 4869279"/>
              <a:gd name="connsiteX2557" fmla="*/ 4181745 w 6298757"/>
              <a:gd name="connsiteY2557" fmla="*/ 3340796 h 4869279"/>
              <a:gd name="connsiteX2558" fmla="*/ 4270075 w 6298757"/>
              <a:gd name="connsiteY2558" fmla="*/ 3375666 h 4869279"/>
              <a:gd name="connsiteX2559" fmla="*/ 4372957 w 6298757"/>
              <a:gd name="connsiteY2559" fmla="*/ 3412999 h 4869279"/>
              <a:gd name="connsiteX2560" fmla="*/ 4540660 w 6298757"/>
              <a:gd name="connsiteY2560" fmla="*/ 3467500 h 4869279"/>
              <a:gd name="connsiteX2561" fmla="*/ 4801641 w 6298757"/>
              <a:gd name="connsiteY2561" fmla="*/ 3559963 h 4869279"/>
              <a:gd name="connsiteX2562" fmla="*/ 4930121 w 6298757"/>
              <a:gd name="connsiteY2562" fmla="*/ 3611136 h 4869279"/>
              <a:gd name="connsiteX2563" fmla="*/ 4963949 w 6298757"/>
              <a:gd name="connsiteY2563" fmla="*/ 3624436 h 4869279"/>
              <a:gd name="connsiteX2564" fmla="*/ 5488786 w 6298757"/>
              <a:gd name="connsiteY2564" fmla="*/ 3835863 h 4869279"/>
              <a:gd name="connsiteX2565" fmla="*/ 4940145 w 6298757"/>
              <a:gd name="connsiteY2565" fmla="*/ 3621961 h 4869279"/>
              <a:gd name="connsiteX2566" fmla="*/ 4756275 w 6298757"/>
              <a:gd name="connsiteY2566" fmla="*/ 3553313 h 4869279"/>
              <a:gd name="connsiteX2567" fmla="*/ 4788016 w 6298757"/>
              <a:gd name="connsiteY2567" fmla="*/ 3570475 h 4869279"/>
              <a:gd name="connsiteX2568" fmla="*/ 4836375 w 6298757"/>
              <a:gd name="connsiteY2568" fmla="*/ 3588722 h 4869279"/>
              <a:gd name="connsiteX2569" fmla="*/ 5489537 w 6298757"/>
              <a:gd name="connsiteY2569" fmla="*/ 3849158 h 4869279"/>
              <a:gd name="connsiteX2570" fmla="*/ 4741434 w 6298757"/>
              <a:gd name="connsiteY2570" fmla="*/ 3566078 h 4869279"/>
              <a:gd name="connsiteX2571" fmla="*/ 4081272 w 6298757"/>
              <a:gd name="connsiteY2571" fmla="*/ 3345513 h 4869279"/>
              <a:gd name="connsiteX2572" fmla="*/ 4065678 w 6298757"/>
              <a:gd name="connsiteY2572" fmla="*/ 3344982 h 4869279"/>
              <a:gd name="connsiteX2573" fmla="*/ 4232356 w 6298757"/>
              <a:gd name="connsiteY2573" fmla="*/ 3398929 h 4869279"/>
              <a:gd name="connsiteX2574" fmla="*/ 5442973 w 6298757"/>
              <a:gd name="connsiteY2574" fmla="*/ 3842276 h 4869279"/>
              <a:gd name="connsiteX2575" fmla="*/ 5675934 w 6298757"/>
              <a:gd name="connsiteY2575" fmla="*/ 3944952 h 4869279"/>
              <a:gd name="connsiteX2576" fmla="*/ 5735558 w 6298757"/>
              <a:gd name="connsiteY2576" fmla="*/ 3969290 h 4869279"/>
              <a:gd name="connsiteX2577" fmla="*/ 5774468 w 6298757"/>
              <a:gd name="connsiteY2577" fmla="*/ 3990328 h 4869279"/>
              <a:gd name="connsiteX2578" fmla="*/ 5556612 w 6298757"/>
              <a:gd name="connsiteY2578" fmla="*/ 3906214 h 4869279"/>
              <a:gd name="connsiteX2579" fmla="*/ 4797437 w 6298757"/>
              <a:gd name="connsiteY2579" fmla="*/ 3614237 h 4869279"/>
              <a:gd name="connsiteX2580" fmla="*/ 4383128 w 6298757"/>
              <a:gd name="connsiteY2580" fmla="*/ 3470056 h 4869279"/>
              <a:gd name="connsiteX2581" fmla="*/ 4083814 w 6298757"/>
              <a:gd name="connsiteY2581" fmla="*/ 3370173 h 4869279"/>
              <a:gd name="connsiteX2582" fmla="*/ 4005174 w 6298757"/>
              <a:gd name="connsiteY2582" fmla="*/ 3348351 h 4869279"/>
              <a:gd name="connsiteX2583" fmla="*/ 3999733 w 6298757"/>
              <a:gd name="connsiteY2583" fmla="*/ 3347375 h 4869279"/>
              <a:gd name="connsiteX2584" fmla="*/ 4011952 w 6298757"/>
              <a:gd name="connsiteY2584" fmla="*/ 3353432 h 4869279"/>
              <a:gd name="connsiteX2585" fmla="*/ 4044240 w 6298757"/>
              <a:gd name="connsiteY2585" fmla="*/ 3366225 h 4869279"/>
              <a:gd name="connsiteX2586" fmla="*/ 4159976 w 6298757"/>
              <a:gd name="connsiteY2586" fmla="*/ 3398751 h 4869279"/>
              <a:gd name="connsiteX2587" fmla="*/ 4171157 w 6298757"/>
              <a:gd name="connsiteY2587" fmla="*/ 3407849 h 4869279"/>
              <a:gd name="connsiteX2588" fmla="*/ 4156526 w 6298757"/>
              <a:gd name="connsiteY2588" fmla="*/ 3404273 h 4869279"/>
              <a:gd name="connsiteX2589" fmla="*/ 4404455 w 6298757"/>
              <a:gd name="connsiteY2589" fmla="*/ 3485069 h 4869279"/>
              <a:gd name="connsiteX2590" fmla="*/ 4773634 w 6298757"/>
              <a:gd name="connsiteY2590" fmla="*/ 3611761 h 4869279"/>
              <a:gd name="connsiteX2591" fmla="*/ 5512289 w 6298757"/>
              <a:gd name="connsiteY2591" fmla="*/ 3897633 h 4869279"/>
              <a:gd name="connsiteX2592" fmla="*/ 5626241 w 6298757"/>
              <a:gd name="connsiteY2592" fmla="*/ 3943862 h 4869279"/>
              <a:gd name="connsiteX2593" fmla="*/ 5649753 w 6298757"/>
              <a:gd name="connsiteY2593" fmla="*/ 3961563 h 4869279"/>
              <a:gd name="connsiteX2594" fmla="*/ 5682539 w 6298757"/>
              <a:gd name="connsiteY2594" fmla="*/ 3976797 h 4869279"/>
              <a:gd name="connsiteX2595" fmla="*/ 5550925 w 6298757"/>
              <a:gd name="connsiteY2595" fmla="*/ 3931413 h 4869279"/>
              <a:gd name="connsiteX2596" fmla="*/ 5545828 w 6298757"/>
              <a:gd name="connsiteY2596" fmla="*/ 3926162 h 4869279"/>
              <a:gd name="connsiteX2597" fmla="*/ 5648709 w 6298757"/>
              <a:gd name="connsiteY2597" fmla="*/ 3963494 h 4869279"/>
              <a:gd name="connsiteX2598" fmla="*/ 5550925 w 6298757"/>
              <a:gd name="connsiteY2598" fmla="*/ 3931413 h 4869279"/>
              <a:gd name="connsiteX2599" fmla="*/ 5557398 w 6298757"/>
              <a:gd name="connsiteY2599" fmla="*/ 3936394 h 4869279"/>
              <a:gd name="connsiteX2600" fmla="*/ 5518532 w 6298757"/>
              <a:gd name="connsiteY2600" fmla="*/ 3923793 h 4869279"/>
              <a:gd name="connsiteX2601" fmla="*/ 5360911 w 6298757"/>
              <a:gd name="connsiteY2601" fmla="*/ 3859443 h 4869279"/>
              <a:gd name="connsiteX2602" fmla="*/ 4367995 w 6298757"/>
              <a:gd name="connsiteY2602" fmla="*/ 3498048 h 4869279"/>
              <a:gd name="connsiteX2603" fmla="*/ 4269430 w 6298757"/>
              <a:gd name="connsiteY2603" fmla="*/ 3466784 h 4869279"/>
              <a:gd name="connsiteX2604" fmla="*/ 4285094 w 6298757"/>
              <a:gd name="connsiteY2604" fmla="*/ 3478424 h 4869279"/>
              <a:gd name="connsiteX2605" fmla="*/ 4301868 w 6298757"/>
              <a:gd name="connsiteY2605" fmla="*/ 3490500 h 4869279"/>
              <a:gd name="connsiteX2606" fmla="*/ 4483291 w 6298757"/>
              <a:gd name="connsiteY2606" fmla="*/ 3542454 h 4869279"/>
              <a:gd name="connsiteX2607" fmla="*/ 4553201 w 6298757"/>
              <a:gd name="connsiteY2607" fmla="*/ 3562552 h 4869279"/>
              <a:gd name="connsiteX2608" fmla="*/ 4563097 w 6298757"/>
              <a:gd name="connsiteY2608" fmla="*/ 3567443 h 4869279"/>
              <a:gd name="connsiteX2609" fmla="*/ 4591463 w 6298757"/>
              <a:gd name="connsiteY2609" fmla="*/ 3580600 h 4869279"/>
              <a:gd name="connsiteX2610" fmla="*/ 4569465 w 6298757"/>
              <a:gd name="connsiteY2610" fmla="*/ 3574607 h 4869279"/>
              <a:gd name="connsiteX2611" fmla="*/ 4239107 w 6298757"/>
              <a:gd name="connsiteY2611" fmla="*/ 3484426 h 4869279"/>
              <a:gd name="connsiteX2612" fmla="*/ 4109521 w 6298757"/>
              <a:gd name="connsiteY2612" fmla="*/ 3448767 h 4869279"/>
              <a:gd name="connsiteX2613" fmla="*/ 4015620 w 6298757"/>
              <a:gd name="connsiteY2613" fmla="*/ 3425749 h 4869279"/>
              <a:gd name="connsiteX2614" fmla="*/ 3959119 w 6298757"/>
              <a:gd name="connsiteY2614" fmla="*/ 3413223 h 4869279"/>
              <a:gd name="connsiteX2615" fmla="*/ 3940415 w 6298757"/>
              <a:gd name="connsiteY2615" fmla="*/ 3422953 h 4869279"/>
              <a:gd name="connsiteX2616" fmla="*/ 4151459 w 6298757"/>
              <a:gd name="connsiteY2616" fmla="*/ 3484908 h 4869279"/>
              <a:gd name="connsiteX2617" fmla="*/ 4305493 w 6298757"/>
              <a:gd name="connsiteY2617" fmla="*/ 3537012 h 4869279"/>
              <a:gd name="connsiteX2618" fmla="*/ 4343793 w 6298757"/>
              <a:gd name="connsiteY2618" fmla="*/ 3556589 h 4869279"/>
              <a:gd name="connsiteX2619" fmla="*/ 4502996 w 6298757"/>
              <a:gd name="connsiteY2619" fmla="*/ 3602248 h 4869279"/>
              <a:gd name="connsiteX2620" fmla="*/ 4469423 w 6298757"/>
              <a:gd name="connsiteY2620" fmla="*/ 3599223 h 4869279"/>
              <a:gd name="connsiteX2621" fmla="*/ 4469602 w 6298757"/>
              <a:gd name="connsiteY2621" fmla="*/ 3597757 h 4869279"/>
              <a:gd name="connsiteX2622" fmla="*/ 4475997 w 6298757"/>
              <a:gd name="connsiteY2622" fmla="*/ 3599187 h 4869279"/>
              <a:gd name="connsiteX2623" fmla="*/ 4469718 w 6298757"/>
              <a:gd name="connsiteY2623" fmla="*/ 3596814 h 4869279"/>
              <a:gd name="connsiteX2624" fmla="*/ 4469602 w 6298757"/>
              <a:gd name="connsiteY2624" fmla="*/ 3597757 h 4869279"/>
              <a:gd name="connsiteX2625" fmla="*/ 4457848 w 6298757"/>
              <a:gd name="connsiteY2625" fmla="*/ 3595129 h 4869279"/>
              <a:gd name="connsiteX2626" fmla="*/ 4448760 w 6298757"/>
              <a:gd name="connsiteY2626" fmla="*/ 3591915 h 4869279"/>
              <a:gd name="connsiteX2627" fmla="*/ 4439923 w 6298757"/>
              <a:gd name="connsiteY2627" fmla="*/ 3589757 h 4869279"/>
              <a:gd name="connsiteX2628" fmla="*/ 4427086 w 6298757"/>
              <a:gd name="connsiteY2628" fmla="*/ 3596246 h 4869279"/>
              <a:gd name="connsiteX2629" fmla="*/ 4275163 w 6298757"/>
              <a:gd name="connsiteY2629" fmla="*/ 3553758 h 4869279"/>
              <a:gd name="connsiteX2630" fmla="*/ 4262836 w 6298757"/>
              <a:gd name="connsiteY2630" fmla="*/ 3557569 h 4869279"/>
              <a:gd name="connsiteX2631" fmla="*/ 4081411 w 6298757"/>
              <a:gd name="connsiteY2631" fmla="*/ 3505615 h 4869279"/>
              <a:gd name="connsiteX2632" fmla="*/ 3891888 w 6298757"/>
              <a:gd name="connsiteY2632" fmla="*/ 3446753 h 4869279"/>
              <a:gd name="connsiteX2633" fmla="*/ 3877645 w 6298757"/>
              <a:gd name="connsiteY2633" fmla="*/ 3446829 h 4869279"/>
              <a:gd name="connsiteX2634" fmla="*/ 4060477 w 6298757"/>
              <a:gd name="connsiteY2634" fmla="*/ 3505195 h 4869279"/>
              <a:gd name="connsiteX2635" fmla="*/ 4518581 w 6298757"/>
              <a:gd name="connsiteY2635" fmla="*/ 3643278 h 4869279"/>
              <a:gd name="connsiteX2636" fmla="*/ 4745478 w 6298757"/>
              <a:gd name="connsiteY2636" fmla="*/ 3706446 h 4869279"/>
              <a:gd name="connsiteX2637" fmla="*/ 4764380 w 6298757"/>
              <a:gd name="connsiteY2637" fmla="*/ 3714942 h 4869279"/>
              <a:gd name="connsiteX2638" fmla="*/ 4808249 w 6298757"/>
              <a:gd name="connsiteY2638" fmla="*/ 3733766 h 4869279"/>
              <a:gd name="connsiteX2639" fmla="*/ 4739885 w 6298757"/>
              <a:gd name="connsiteY2639" fmla="*/ 3717009 h 4869279"/>
              <a:gd name="connsiteX2640" fmla="*/ 4681471 w 6298757"/>
              <a:gd name="connsiteY2640" fmla="*/ 3700749 h 4869279"/>
              <a:gd name="connsiteX2641" fmla="*/ 4739885 w 6298757"/>
              <a:gd name="connsiteY2641" fmla="*/ 3717009 h 4869279"/>
              <a:gd name="connsiteX2642" fmla="*/ 4812486 w 6298757"/>
              <a:gd name="connsiteY2642" fmla="*/ 3739860 h 4869279"/>
              <a:gd name="connsiteX2643" fmla="*/ 4818223 w 6298757"/>
              <a:gd name="connsiteY2643" fmla="*/ 3749044 h 4869279"/>
              <a:gd name="connsiteX2644" fmla="*/ 4804916 w 6298757"/>
              <a:gd name="connsiteY2644" fmla="*/ 3741849 h 4869279"/>
              <a:gd name="connsiteX2645" fmla="*/ 4818223 w 6298757"/>
              <a:gd name="connsiteY2645" fmla="*/ 3749044 h 4869279"/>
              <a:gd name="connsiteX2646" fmla="*/ 4845836 w 6298757"/>
              <a:gd name="connsiteY2646" fmla="*/ 3760171 h 4869279"/>
              <a:gd name="connsiteX2647" fmla="*/ 4780240 w 6298757"/>
              <a:gd name="connsiteY2647" fmla="*/ 3743135 h 4869279"/>
              <a:gd name="connsiteX2648" fmla="*/ 4757809 w 6298757"/>
              <a:gd name="connsiteY2648" fmla="*/ 3735732 h 4869279"/>
              <a:gd name="connsiteX2649" fmla="*/ 4746042 w 6298757"/>
              <a:gd name="connsiteY2649" fmla="*/ 3730807 h 4869279"/>
              <a:gd name="connsiteX2650" fmla="*/ 4751976 w 6298757"/>
              <a:gd name="connsiteY2650" fmla="*/ 3735794 h 4869279"/>
              <a:gd name="connsiteX2651" fmla="*/ 4664209 w 6298757"/>
              <a:gd name="connsiteY2651" fmla="*/ 3713002 h 4869279"/>
              <a:gd name="connsiteX2652" fmla="*/ 4633664 w 6298757"/>
              <a:gd name="connsiteY2652" fmla="*/ 3701248 h 4869279"/>
              <a:gd name="connsiteX2653" fmla="*/ 4562941 w 6298757"/>
              <a:gd name="connsiteY2653" fmla="*/ 3672968 h 4869279"/>
              <a:gd name="connsiteX2654" fmla="*/ 4480730 w 6298757"/>
              <a:gd name="connsiteY2654" fmla="*/ 3643902 h 4869279"/>
              <a:gd name="connsiteX2655" fmla="*/ 4628512 w 6298757"/>
              <a:gd name="connsiteY2655" fmla="*/ 3703433 h 4869279"/>
              <a:gd name="connsiteX2656" fmla="*/ 4630194 w 6298757"/>
              <a:gd name="connsiteY2656" fmla="*/ 3704167 h 4869279"/>
              <a:gd name="connsiteX2657" fmla="*/ 4606267 w 6298757"/>
              <a:gd name="connsiteY2657" fmla="*/ 3697953 h 4869279"/>
              <a:gd name="connsiteX2658" fmla="*/ 4178429 w 6298757"/>
              <a:gd name="connsiteY2658" fmla="*/ 3577822 h 4869279"/>
              <a:gd name="connsiteX2659" fmla="*/ 4236385 w 6298757"/>
              <a:gd name="connsiteY2659" fmla="*/ 3598713 h 4869279"/>
              <a:gd name="connsiteX2660" fmla="*/ 4218706 w 6298757"/>
              <a:gd name="connsiteY2660" fmla="*/ 3597531 h 4869279"/>
              <a:gd name="connsiteX2661" fmla="*/ 4070551 w 6298757"/>
              <a:gd name="connsiteY2661" fmla="*/ 3541038 h 4869279"/>
              <a:gd name="connsiteX2662" fmla="*/ 4185589 w 6298757"/>
              <a:gd name="connsiteY2662" fmla="*/ 3589075 h 4869279"/>
              <a:gd name="connsiteX2663" fmla="*/ 4179331 w 6298757"/>
              <a:gd name="connsiteY2663" fmla="*/ 3587401 h 4869279"/>
              <a:gd name="connsiteX2664" fmla="*/ 4036711 w 6298757"/>
              <a:gd name="connsiteY2664" fmla="*/ 3551856 h 4869279"/>
              <a:gd name="connsiteX2665" fmla="*/ 4263714 w 6298757"/>
              <a:gd name="connsiteY2665" fmla="*/ 3626558 h 4869279"/>
              <a:gd name="connsiteX2666" fmla="*/ 4259368 w 6298757"/>
              <a:gd name="connsiteY2666" fmla="*/ 3636744 h 4869279"/>
              <a:gd name="connsiteX2667" fmla="*/ 4289689 w 6298757"/>
              <a:gd name="connsiteY2667" fmla="*/ 3649948 h 4869279"/>
              <a:gd name="connsiteX2668" fmla="*/ 4181234 w 6298757"/>
              <a:gd name="connsiteY2668" fmla="*/ 3620592 h 4869279"/>
              <a:gd name="connsiteX2669" fmla="*/ 4064796 w 6298757"/>
              <a:gd name="connsiteY2669" fmla="*/ 3584863 h 4869279"/>
              <a:gd name="connsiteX2670" fmla="*/ 4059746 w 6298757"/>
              <a:gd name="connsiteY2670" fmla="*/ 3591843 h 4869279"/>
              <a:gd name="connsiteX2671" fmla="*/ 3928950 w 6298757"/>
              <a:gd name="connsiteY2671" fmla="*/ 3555656 h 4869279"/>
              <a:gd name="connsiteX2672" fmla="*/ 4047613 w 6298757"/>
              <a:gd name="connsiteY2672" fmla="*/ 3601536 h 4869279"/>
              <a:gd name="connsiteX2673" fmla="*/ 4193668 w 6298757"/>
              <a:gd name="connsiteY2673" fmla="*/ 3647268 h 4869279"/>
              <a:gd name="connsiteX2674" fmla="*/ 4487184 w 6298757"/>
              <a:gd name="connsiteY2674" fmla="*/ 3745138 h 4869279"/>
              <a:gd name="connsiteX2675" fmla="*/ 4218822 w 6298757"/>
              <a:gd name="connsiteY2675" fmla="*/ 3666918 h 4869279"/>
              <a:gd name="connsiteX2676" fmla="*/ 4095418 w 6298757"/>
              <a:gd name="connsiteY2676" fmla="*/ 3634434 h 4869279"/>
              <a:gd name="connsiteX2677" fmla="*/ 4076519 w 6298757"/>
              <a:gd name="connsiteY2677" fmla="*/ 3638283 h 4869279"/>
              <a:gd name="connsiteX2678" fmla="*/ 3944197 w 6298757"/>
              <a:gd name="connsiteY2678" fmla="*/ 3595151 h 4869279"/>
              <a:gd name="connsiteX2679" fmla="*/ 3955107 w 6298757"/>
              <a:gd name="connsiteY2679" fmla="*/ 3614880 h 4869279"/>
              <a:gd name="connsiteX2680" fmla="*/ 3796023 w 6298757"/>
              <a:gd name="connsiteY2680" fmla="*/ 3569757 h 4869279"/>
              <a:gd name="connsiteX2681" fmla="*/ 3796505 w 6298757"/>
              <a:gd name="connsiteY2681" fmla="*/ 3571952 h 4869279"/>
              <a:gd name="connsiteX2682" fmla="*/ 3796667 w 6298757"/>
              <a:gd name="connsiteY2682" fmla="*/ 3572686 h 4869279"/>
              <a:gd name="connsiteX2683" fmla="*/ 3796596 w 6298757"/>
              <a:gd name="connsiteY2683" fmla="*/ 3572361 h 4869279"/>
              <a:gd name="connsiteX2684" fmla="*/ 3796505 w 6298757"/>
              <a:gd name="connsiteY2684" fmla="*/ 3571952 h 4869279"/>
              <a:gd name="connsiteX2685" fmla="*/ 3796238 w 6298757"/>
              <a:gd name="connsiteY2685" fmla="*/ 3570733 h 4869279"/>
              <a:gd name="connsiteX2686" fmla="*/ 3796023 w 6298757"/>
              <a:gd name="connsiteY2686" fmla="*/ 3569757 h 4869279"/>
              <a:gd name="connsiteX2687" fmla="*/ 3935504 w 6298757"/>
              <a:gd name="connsiteY2687" fmla="*/ 3615522 h 4869279"/>
              <a:gd name="connsiteX2688" fmla="*/ 4156053 w 6298757"/>
              <a:gd name="connsiteY2688" fmla="*/ 3690795 h 4869279"/>
              <a:gd name="connsiteX2689" fmla="*/ 4012929 w 6298757"/>
              <a:gd name="connsiteY2689" fmla="*/ 3658420 h 4869279"/>
              <a:gd name="connsiteX2690" fmla="*/ 4103382 w 6298757"/>
              <a:gd name="connsiteY2690" fmla="*/ 3700712 h 4869279"/>
              <a:gd name="connsiteX2691" fmla="*/ 3994222 w 6298757"/>
              <a:gd name="connsiteY2691" fmla="*/ 3668150 h 4869279"/>
              <a:gd name="connsiteX2692" fmla="*/ 3885061 w 6298757"/>
              <a:gd name="connsiteY2692" fmla="*/ 3635587 h 4869279"/>
              <a:gd name="connsiteX2693" fmla="*/ 4032523 w 6298757"/>
              <a:gd name="connsiteY2693" fmla="*/ 3687729 h 4869279"/>
              <a:gd name="connsiteX2694" fmla="*/ 4016803 w 6298757"/>
              <a:gd name="connsiteY2694" fmla="*/ 3685692 h 4869279"/>
              <a:gd name="connsiteX2695" fmla="*/ 4009601 w 6298757"/>
              <a:gd name="connsiteY2695" fmla="*/ 3684418 h 4869279"/>
              <a:gd name="connsiteX2696" fmla="*/ 3885410 w 6298757"/>
              <a:gd name="connsiteY2696" fmla="*/ 3637181 h 4869279"/>
              <a:gd name="connsiteX2697" fmla="*/ 3825731 w 6298757"/>
              <a:gd name="connsiteY2697" fmla="*/ 3614482 h 4869279"/>
              <a:gd name="connsiteX2698" fmla="*/ 3825731 w 6298757"/>
              <a:gd name="connsiteY2698" fmla="*/ 3614482 h 4869279"/>
              <a:gd name="connsiteX2699" fmla="*/ 3926292 w 6298757"/>
              <a:gd name="connsiteY2699" fmla="*/ 3657180 h 4869279"/>
              <a:gd name="connsiteX2700" fmla="*/ 3988543 w 6298757"/>
              <a:gd name="connsiteY2700" fmla="*/ 3681779 h 4869279"/>
              <a:gd name="connsiteX2701" fmla="*/ 3985678 w 6298757"/>
              <a:gd name="connsiteY2701" fmla="*/ 3683021 h 4869279"/>
              <a:gd name="connsiteX2702" fmla="*/ 4035452 w 6298757"/>
              <a:gd name="connsiteY2702" fmla="*/ 3701083 h 4869279"/>
              <a:gd name="connsiteX2703" fmla="*/ 4046783 w 6298757"/>
              <a:gd name="connsiteY2703" fmla="*/ 3704810 h 4869279"/>
              <a:gd name="connsiteX2704" fmla="*/ 4119381 w 6298757"/>
              <a:gd name="connsiteY2704" fmla="*/ 3733554 h 4869279"/>
              <a:gd name="connsiteX2705" fmla="*/ 4219846 w 6298757"/>
              <a:gd name="connsiteY2705" fmla="*/ 3776433 h 4869279"/>
              <a:gd name="connsiteX2706" fmla="*/ 4207195 w 6298757"/>
              <a:gd name="connsiteY2706" fmla="*/ 3771927 h 4869279"/>
              <a:gd name="connsiteX2707" fmla="*/ 4370385 w 6298757"/>
              <a:gd name="connsiteY2707" fmla="*/ 3837532 h 4869279"/>
              <a:gd name="connsiteX2708" fmla="*/ 4581368 w 6298757"/>
              <a:gd name="connsiteY2708" fmla="*/ 3923959 h 4869279"/>
              <a:gd name="connsiteX2709" fmla="*/ 4337041 w 6298757"/>
              <a:gd name="connsiteY2709" fmla="*/ 3827612 h 4869279"/>
              <a:gd name="connsiteX2710" fmla="*/ 4255877 w 6298757"/>
              <a:gd name="connsiteY2710" fmla="*/ 3796616 h 4869279"/>
              <a:gd name="connsiteX2711" fmla="*/ 4265214 w 6298757"/>
              <a:gd name="connsiteY2711" fmla="*/ 3803516 h 4869279"/>
              <a:gd name="connsiteX2712" fmla="*/ 4268799 w 6298757"/>
              <a:gd name="connsiteY2712" fmla="*/ 3805245 h 4869279"/>
              <a:gd name="connsiteX2713" fmla="*/ 4294650 w 6298757"/>
              <a:gd name="connsiteY2713" fmla="*/ 3815477 h 4869279"/>
              <a:gd name="connsiteX2714" fmla="*/ 4284788 w 6298757"/>
              <a:gd name="connsiteY2714" fmla="*/ 3812567 h 4869279"/>
              <a:gd name="connsiteX2715" fmla="*/ 4282610 w 6298757"/>
              <a:gd name="connsiteY2715" fmla="*/ 3811908 h 4869279"/>
              <a:gd name="connsiteX2716" fmla="*/ 4288960 w 6298757"/>
              <a:gd name="connsiteY2716" fmla="*/ 3814972 h 4869279"/>
              <a:gd name="connsiteX2717" fmla="*/ 4333736 w 6298757"/>
              <a:gd name="connsiteY2717" fmla="*/ 3833725 h 4869279"/>
              <a:gd name="connsiteX2718" fmla="*/ 4885216 w 6298757"/>
              <a:gd name="connsiteY2718" fmla="*/ 4057062 h 4869279"/>
              <a:gd name="connsiteX2719" fmla="*/ 4378790 w 6298757"/>
              <a:gd name="connsiteY2719" fmla="*/ 3858085 h 4869279"/>
              <a:gd name="connsiteX2720" fmla="*/ 4343742 w 6298757"/>
              <a:gd name="connsiteY2720" fmla="*/ 3847034 h 4869279"/>
              <a:gd name="connsiteX2721" fmla="*/ 4377747 w 6298757"/>
              <a:gd name="connsiteY2721" fmla="*/ 3860015 h 4869279"/>
              <a:gd name="connsiteX2722" fmla="*/ 4661299 w 6298757"/>
              <a:gd name="connsiteY2722" fmla="*/ 3975285 h 4869279"/>
              <a:gd name="connsiteX2723" fmla="*/ 4844180 w 6298757"/>
              <a:gd name="connsiteY2723" fmla="*/ 4051102 h 4869279"/>
              <a:gd name="connsiteX2724" fmla="*/ 4820863 w 6298757"/>
              <a:gd name="connsiteY2724" fmla="*/ 4044082 h 4869279"/>
              <a:gd name="connsiteX2725" fmla="*/ 4819901 w 6298757"/>
              <a:gd name="connsiteY2725" fmla="*/ 4043837 h 4869279"/>
              <a:gd name="connsiteX2726" fmla="*/ 4811989 w 6298757"/>
              <a:gd name="connsiteY2726" fmla="*/ 4040754 h 4869279"/>
              <a:gd name="connsiteX2727" fmla="*/ 4684707 w 6298757"/>
              <a:gd name="connsiteY2727" fmla="*/ 3989812 h 4869279"/>
              <a:gd name="connsiteX2728" fmla="*/ 4775897 w 6298757"/>
              <a:gd name="connsiteY2728" fmla="*/ 4031633 h 4869279"/>
              <a:gd name="connsiteX2729" fmla="*/ 4784945 w 6298757"/>
              <a:gd name="connsiteY2729" fmla="*/ 4035188 h 4869279"/>
              <a:gd name="connsiteX2730" fmla="*/ 4781685 w 6298757"/>
              <a:gd name="connsiteY2730" fmla="*/ 4038079 h 4869279"/>
              <a:gd name="connsiteX2731" fmla="*/ 4811169 w 6298757"/>
              <a:gd name="connsiteY2731" fmla="*/ 4048722 h 4869279"/>
              <a:gd name="connsiteX2732" fmla="*/ 4844602 w 6298757"/>
              <a:gd name="connsiteY2732" fmla="*/ 4059079 h 4869279"/>
              <a:gd name="connsiteX2733" fmla="*/ 4870373 w 6298757"/>
              <a:gd name="connsiteY2733" fmla="*/ 4069826 h 4869279"/>
              <a:gd name="connsiteX2734" fmla="*/ 4793286 w 6298757"/>
              <a:gd name="connsiteY2734" fmla="*/ 4043529 h 4869279"/>
              <a:gd name="connsiteX2735" fmla="*/ 4309620 w 6298757"/>
              <a:gd name="connsiteY2735" fmla="*/ 3848959 h 4869279"/>
              <a:gd name="connsiteX2736" fmla="*/ 4244781 w 6298757"/>
              <a:gd name="connsiteY2736" fmla="*/ 3822781 h 4869279"/>
              <a:gd name="connsiteX2737" fmla="*/ 4219241 w 6298757"/>
              <a:gd name="connsiteY2737" fmla="*/ 3812571 h 4869279"/>
              <a:gd name="connsiteX2738" fmla="*/ 4221161 w 6298757"/>
              <a:gd name="connsiteY2738" fmla="*/ 3813786 h 4869279"/>
              <a:gd name="connsiteX2739" fmla="*/ 4239677 w 6298757"/>
              <a:gd name="connsiteY2739" fmla="*/ 3825844 h 4869279"/>
              <a:gd name="connsiteX2740" fmla="*/ 4244398 w 6298757"/>
              <a:gd name="connsiteY2740" fmla="*/ 3829632 h 4869279"/>
              <a:gd name="connsiteX2741" fmla="*/ 4352807 w 6298757"/>
              <a:gd name="connsiteY2741" fmla="*/ 3873713 h 4869279"/>
              <a:gd name="connsiteX2742" fmla="*/ 4548745 w 6298757"/>
              <a:gd name="connsiteY2742" fmla="*/ 3952472 h 4869279"/>
              <a:gd name="connsiteX2743" fmla="*/ 4697726 w 6298757"/>
              <a:gd name="connsiteY2743" fmla="*/ 4012235 h 4869279"/>
              <a:gd name="connsiteX2744" fmla="*/ 4659390 w 6298757"/>
              <a:gd name="connsiteY2744" fmla="*/ 4002370 h 4869279"/>
              <a:gd name="connsiteX2745" fmla="*/ 4650467 w 6298757"/>
              <a:gd name="connsiteY2745" fmla="*/ 3998583 h 4869279"/>
              <a:gd name="connsiteX2746" fmla="*/ 4638211 w 6298757"/>
              <a:gd name="connsiteY2746" fmla="*/ 3995770 h 4869279"/>
              <a:gd name="connsiteX2747" fmla="*/ 4558173 w 6298757"/>
              <a:gd name="connsiteY2747" fmla="*/ 3973659 h 4869279"/>
              <a:gd name="connsiteX2748" fmla="*/ 4482146 w 6298757"/>
              <a:gd name="connsiteY2748" fmla="*/ 3952122 h 4869279"/>
              <a:gd name="connsiteX2749" fmla="*/ 4471349 w 6298757"/>
              <a:gd name="connsiteY2749" fmla="*/ 3949260 h 4869279"/>
              <a:gd name="connsiteX2750" fmla="*/ 4376408 w 6298757"/>
              <a:gd name="connsiteY2750" fmla="*/ 3912113 h 4869279"/>
              <a:gd name="connsiteX2751" fmla="*/ 4484384 w 6298757"/>
              <a:gd name="connsiteY2751" fmla="*/ 3947322 h 4869279"/>
              <a:gd name="connsiteX2752" fmla="*/ 4604070 w 6298757"/>
              <a:gd name="connsiteY2752" fmla="*/ 3980285 h 4869279"/>
              <a:gd name="connsiteX2753" fmla="*/ 4619313 w 6298757"/>
              <a:gd name="connsiteY2753" fmla="*/ 3985182 h 4869279"/>
              <a:gd name="connsiteX2754" fmla="*/ 4618269 w 6298757"/>
              <a:gd name="connsiteY2754" fmla="*/ 3984719 h 4869279"/>
              <a:gd name="connsiteX2755" fmla="*/ 4614318 w 6298757"/>
              <a:gd name="connsiteY2755" fmla="*/ 3982938 h 4869279"/>
              <a:gd name="connsiteX2756" fmla="*/ 4289759 w 6298757"/>
              <a:gd name="connsiteY2756" fmla="*/ 3855632 h 4869279"/>
              <a:gd name="connsiteX2757" fmla="*/ 4225909 w 6298757"/>
              <a:gd name="connsiteY2757" fmla="*/ 3830137 h 4869279"/>
              <a:gd name="connsiteX2758" fmla="*/ 4204904 w 6298757"/>
              <a:gd name="connsiteY2758" fmla="*/ 3825122 h 4869279"/>
              <a:gd name="connsiteX2759" fmla="*/ 4197679 w 6298757"/>
              <a:gd name="connsiteY2759" fmla="*/ 3823246 h 4869279"/>
              <a:gd name="connsiteX2760" fmla="*/ 4217809 w 6298757"/>
              <a:gd name="connsiteY2760" fmla="*/ 3831574 h 4869279"/>
              <a:gd name="connsiteX2761" fmla="*/ 4253761 w 6298757"/>
              <a:gd name="connsiteY2761" fmla="*/ 3847030 h 4869279"/>
              <a:gd name="connsiteX2762" fmla="*/ 4199910 w 6298757"/>
              <a:gd name="connsiteY2762" fmla="*/ 3827853 h 4869279"/>
              <a:gd name="connsiteX2763" fmla="*/ 4170224 w 6298757"/>
              <a:gd name="connsiteY2763" fmla="*/ 3815996 h 4869279"/>
              <a:gd name="connsiteX2764" fmla="*/ 4124164 w 6298757"/>
              <a:gd name="connsiteY2764" fmla="*/ 3803310 h 4869279"/>
              <a:gd name="connsiteX2765" fmla="*/ 4089695 w 6298757"/>
              <a:gd name="connsiteY2765" fmla="*/ 3793313 h 4869279"/>
              <a:gd name="connsiteX2766" fmla="*/ 4076684 w 6298757"/>
              <a:gd name="connsiteY2766" fmla="*/ 3792286 h 4869279"/>
              <a:gd name="connsiteX2767" fmla="*/ 4084119 w 6298757"/>
              <a:gd name="connsiteY2767" fmla="*/ 3796184 h 4869279"/>
              <a:gd name="connsiteX2768" fmla="*/ 4095319 w 6298757"/>
              <a:gd name="connsiteY2768" fmla="*/ 3800633 h 4869279"/>
              <a:gd name="connsiteX2769" fmla="*/ 4112416 w 6298757"/>
              <a:gd name="connsiteY2769" fmla="*/ 3806868 h 4869279"/>
              <a:gd name="connsiteX2770" fmla="*/ 4261023 w 6298757"/>
              <a:gd name="connsiteY2770" fmla="*/ 3859228 h 4869279"/>
              <a:gd name="connsiteX2771" fmla="*/ 4244603 w 6298757"/>
              <a:gd name="connsiteY2771" fmla="*/ 3858608 h 4869279"/>
              <a:gd name="connsiteX2772" fmla="*/ 4232550 w 6298757"/>
              <a:gd name="connsiteY2772" fmla="*/ 3855867 h 4869279"/>
              <a:gd name="connsiteX2773" fmla="*/ 4217866 w 6298757"/>
              <a:gd name="connsiteY2773" fmla="*/ 3850127 h 4869279"/>
              <a:gd name="connsiteX2774" fmla="*/ 4292398 w 6298757"/>
              <a:gd name="connsiteY2774" fmla="*/ 3880811 h 4869279"/>
              <a:gd name="connsiteX2775" fmla="*/ 3961969 w 6298757"/>
              <a:gd name="connsiteY2775" fmla="*/ 3752318 h 4869279"/>
              <a:gd name="connsiteX2776" fmla="*/ 3932296 w 6298757"/>
              <a:gd name="connsiteY2776" fmla="*/ 3741515 h 4869279"/>
              <a:gd name="connsiteX2777" fmla="*/ 3946744 w 6298757"/>
              <a:gd name="connsiteY2777" fmla="*/ 3747685 h 4869279"/>
              <a:gd name="connsiteX2778" fmla="*/ 3990266 w 6298757"/>
              <a:gd name="connsiteY2778" fmla="*/ 3765396 h 4869279"/>
              <a:gd name="connsiteX2779" fmla="*/ 4200701 w 6298757"/>
              <a:gd name="connsiteY2779" fmla="*/ 3847629 h 4869279"/>
              <a:gd name="connsiteX2780" fmla="*/ 4206354 w 6298757"/>
              <a:gd name="connsiteY2780" fmla="*/ 3849908 h 4869279"/>
              <a:gd name="connsiteX2781" fmla="*/ 4206035 w 6298757"/>
              <a:gd name="connsiteY2781" fmla="*/ 3849836 h 4869279"/>
              <a:gd name="connsiteX2782" fmla="*/ 4204719 w 6298757"/>
              <a:gd name="connsiteY2782" fmla="*/ 3852585 h 4869279"/>
              <a:gd name="connsiteX2783" fmla="*/ 4270126 w 6298757"/>
              <a:gd name="connsiteY2783" fmla="*/ 3875636 h 4869279"/>
              <a:gd name="connsiteX2784" fmla="*/ 4400994 w 6298757"/>
              <a:gd name="connsiteY2784" fmla="*/ 3928431 h 4869279"/>
              <a:gd name="connsiteX2785" fmla="*/ 4418885 w 6298757"/>
              <a:gd name="connsiteY2785" fmla="*/ 3935375 h 4869279"/>
              <a:gd name="connsiteX2786" fmla="*/ 4366596 w 6298757"/>
              <a:gd name="connsiteY2786" fmla="*/ 3921685 h 4869279"/>
              <a:gd name="connsiteX2787" fmla="*/ 4345550 w 6298757"/>
              <a:gd name="connsiteY2787" fmla="*/ 3915993 h 4869279"/>
              <a:gd name="connsiteX2788" fmla="*/ 4371060 w 6298757"/>
              <a:gd name="connsiteY2788" fmla="*/ 3926798 h 4869279"/>
              <a:gd name="connsiteX2789" fmla="*/ 4384320 w 6298757"/>
              <a:gd name="connsiteY2789" fmla="*/ 3938412 h 4869279"/>
              <a:gd name="connsiteX2790" fmla="*/ 4261901 w 6298757"/>
              <a:gd name="connsiteY2790" fmla="*/ 3892701 h 4869279"/>
              <a:gd name="connsiteX2791" fmla="*/ 4232813 w 6298757"/>
              <a:gd name="connsiteY2791" fmla="*/ 3884387 h 4869279"/>
              <a:gd name="connsiteX2792" fmla="*/ 4195578 w 6298757"/>
              <a:gd name="connsiteY2792" fmla="*/ 3874427 h 4869279"/>
              <a:gd name="connsiteX2793" fmla="*/ 4275812 w 6298757"/>
              <a:gd name="connsiteY2793" fmla="*/ 3905677 h 4869279"/>
              <a:gd name="connsiteX2794" fmla="*/ 4296317 w 6298757"/>
              <a:gd name="connsiteY2794" fmla="*/ 3913658 h 4869279"/>
              <a:gd name="connsiteX2795" fmla="*/ 4310281 w 6298757"/>
              <a:gd name="connsiteY2795" fmla="*/ 3917407 h 4869279"/>
              <a:gd name="connsiteX2796" fmla="*/ 4373297 w 6298757"/>
              <a:gd name="connsiteY2796" fmla="*/ 3940978 h 4869279"/>
              <a:gd name="connsiteX2797" fmla="*/ 4360474 w 6298757"/>
              <a:gd name="connsiteY2797" fmla="*/ 3937061 h 4869279"/>
              <a:gd name="connsiteX2798" fmla="*/ 4352384 w 6298757"/>
              <a:gd name="connsiteY2798" fmla="*/ 3935479 h 4869279"/>
              <a:gd name="connsiteX2799" fmla="*/ 4394429 w 6298757"/>
              <a:gd name="connsiteY2799" fmla="*/ 3951844 h 4869279"/>
              <a:gd name="connsiteX2800" fmla="*/ 4350004 w 6298757"/>
              <a:gd name="connsiteY2800" fmla="*/ 3941677 h 4869279"/>
              <a:gd name="connsiteX2801" fmla="*/ 4431656 w 6298757"/>
              <a:gd name="connsiteY2801" fmla="*/ 3973854 h 4869279"/>
              <a:gd name="connsiteX2802" fmla="*/ 4501353 w 6298757"/>
              <a:gd name="connsiteY2802" fmla="*/ 3994094 h 4869279"/>
              <a:gd name="connsiteX2803" fmla="*/ 4555613 w 6298757"/>
              <a:gd name="connsiteY2803" fmla="*/ 4015644 h 4869279"/>
              <a:gd name="connsiteX2804" fmla="*/ 4562149 w 6298757"/>
              <a:gd name="connsiteY2804" fmla="*/ 4018231 h 4869279"/>
              <a:gd name="connsiteX2805" fmla="*/ 4535282 w 6298757"/>
              <a:gd name="connsiteY2805" fmla="*/ 4011193 h 4869279"/>
              <a:gd name="connsiteX2806" fmla="*/ 4426606 w 6298757"/>
              <a:gd name="connsiteY2806" fmla="*/ 3980835 h 4869279"/>
              <a:gd name="connsiteX2807" fmla="*/ 4363233 w 6298757"/>
              <a:gd name="connsiteY2807" fmla="*/ 3961811 h 4869279"/>
              <a:gd name="connsiteX2808" fmla="*/ 4315186 w 6298757"/>
              <a:gd name="connsiteY2808" fmla="*/ 3946709 h 4869279"/>
              <a:gd name="connsiteX2809" fmla="*/ 4316965 w 6298757"/>
              <a:gd name="connsiteY2809" fmla="*/ 3948575 h 4869279"/>
              <a:gd name="connsiteX2810" fmla="*/ 4322545 w 6298757"/>
              <a:gd name="connsiteY2810" fmla="*/ 3954628 h 4869279"/>
              <a:gd name="connsiteX2811" fmla="*/ 4432524 w 6298757"/>
              <a:gd name="connsiteY2811" fmla="*/ 3990928 h 4869279"/>
              <a:gd name="connsiteX2812" fmla="*/ 4437073 w 6298757"/>
              <a:gd name="connsiteY2812" fmla="*/ 3998736 h 4869279"/>
              <a:gd name="connsiteX2813" fmla="*/ 4427395 w 6298757"/>
              <a:gd name="connsiteY2813" fmla="*/ 3996155 h 4869279"/>
              <a:gd name="connsiteX2814" fmla="*/ 4430240 w 6298757"/>
              <a:gd name="connsiteY2814" fmla="*/ 3997394 h 4869279"/>
              <a:gd name="connsiteX2815" fmla="*/ 4472888 w 6298757"/>
              <a:gd name="connsiteY2815" fmla="*/ 4006788 h 4869279"/>
              <a:gd name="connsiteX2816" fmla="*/ 4526253 w 6298757"/>
              <a:gd name="connsiteY2816" fmla="*/ 4030028 h 4869279"/>
              <a:gd name="connsiteX2817" fmla="*/ 4641987 w 6298757"/>
              <a:gd name="connsiteY2817" fmla="*/ 4062554 h 4869279"/>
              <a:gd name="connsiteX2818" fmla="*/ 4592256 w 6298757"/>
              <a:gd name="connsiteY2818" fmla="*/ 4055873 h 4869279"/>
              <a:gd name="connsiteX2819" fmla="*/ 4512713 w 6298757"/>
              <a:gd name="connsiteY2819" fmla="*/ 4033312 h 4869279"/>
              <a:gd name="connsiteX2820" fmla="*/ 4505992 w 6298757"/>
              <a:gd name="connsiteY2820" fmla="*/ 4036423 h 4869279"/>
              <a:gd name="connsiteX2821" fmla="*/ 4499598 w 6298757"/>
              <a:gd name="connsiteY2821" fmla="*/ 4036810 h 4869279"/>
              <a:gd name="connsiteX2822" fmla="*/ 4520105 w 6298757"/>
              <a:gd name="connsiteY2822" fmla="*/ 4044032 h 4869279"/>
              <a:gd name="connsiteX2823" fmla="*/ 4541676 w 6298757"/>
              <a:gd name="connsiteY2823" fmla="*/ 4053441 h 4869279"/>
              <a:gd name="connsiteX2824" fmla="*/ 4541161 w 6298757"/>
              <a:gd name="connsiteY2824" fmla="*/ 4054699 h 4869279"/>
              <a:gd name="connsiteX2825" fmla="*/ 4540269 w 6298757"/>
              <a:gd name="connsiteY2825" fmla="*/ 4054601 h 4869279"/>
              <a:gd name="connsiteX2826" fmla="*/ 4566271 w 6298757"/>
              <a:gd name="connsiteY2826" fmla="*/ 4062434 h 4869279"/>
              <a:gd name="connsiteX2827" fmla="*/ 4655828 w 6298757"/>
              <a:gd name="connsiteY2827" fmla="*/ 4095638 h 4869279"/>
              <a:gd name="connsiteX2828" fmla="*/ 4743350 w 6298757"/>
              <a:gd name="connsiteY2828" fmla="*/ 4124574 h 4869279"/>
              <a:gd name="connsiteX2829" fmla="*/ 4783879 w 6298757"/>
              <a:gd name="connsiteY2829" fmla="*/ 4154303 h 4869279"/>
              <a:gd name="connsiteX2830" fmla="*/ 4965304 w 6298757"/>
              <a:gd name="connsiteY2830" fmla="*/ 4206256 h 4869279"/>
              <a:gd name="connsiteX2831" fmla="*/ 5035213 w 6298757"/>
              <a:gd name="connsiteY2831" fmla="*/ 4226355 h 4869279"/>
              <a:gd name="connsiteX2832" fmla="*/ 5045108 w 6298757"/>
              <a:gd name="connsiteY2832" fmla="*/ 4231245 h 4869279"/>
              <a:gd name="connsiteX2833" fmla="*/ 5073473 w 6298757"/>
              <a:gd name="connsiteY2833" fmla="*/ 4244402 h 4869279"/>
              <a:gd name="connsiteX2834" fmla="*/ 5051476 w 6298757"/>
              <a:gd name="connsiteY2834" fmla="*/ 4238410 h 4869279"/>
              <a:gd name="connsiteX2835" fmla="*/ 4721119 w 6298757"/>
              <a:gd name="connsiteY2835" fmla="*/ 4148229 h 4869279"/>
              <a:gd name="connsiteX2836" fmla="*/ 4591533 w 6298757"/>
              <a:gd name="connsiteY2836" fmla="*/ 4112569 h 4869279"/>
              <a:gd name="connsiteX2837" fmla="*/ 4497633 w 6298757"/>
              <a:gd name="connsiteY2837" fmla="*/ 4089552 h 4869279"/>
              <a:gd name="connsiteX2838" fmla="*/ 4441132 w 6298757"/>
              <a:gd name="connsiteY2838" fmla="*/ 4077025 h 4869279"/>
              <a:gd name="connsiteX2839" fmla="*/ 4433801 w 6298757"/>
              <a:gd name="connsiteY2839" fmla="*/ 4077441 h 4869279"/>
              <a:gd name="connsiteX2840" fmla="*/ 4431227 w 6298757"/>
              <a:gd name="connsiteY2840" fmla="*/ 4078051 h 4869279"/>
              <a:gd name="connsiteX2841" fmla="*/ 4492050 w 6298757"/>
              <a:gd name="connsiteY2841" fmla="*/ 4102971 h 4869279"/>
              <a:gd name="connsiteX2842" fmla="*/ 4522143 w 6298757"/>
              <a:gd name="connsiteY2842" fmla="*/ 4116314 h 4869279"/>
              <a:gd name="connsiteX2843" fmla="*/ 4522300 w 6298757"/>
              <a:gd name="connsiteY2843" fmla="*/ 4116360 h 4869279"/>
              <a:gd name="connsiteX2844" fmla="*/ 4633470 w 6298757"/>
              <a:gd name="connsiteY2844" fmla="*/ 4148710 h 4869279"/>
              <a:gd name="connsiteX2845" fmla="*/ 4787504 w 6298757"/>
              <a:gd name="connsiteY2845" fmla="*/ 4200813 h 4869279"/>
              <a:gd name="connsiteX2846" fmla="*/ 4825805 w 6298757"/>
              <a:gd name="connsiteY2846" fmla="*/ 4220393 h 4869279"/>
              <a:gd name="connsiteX2847" fmla="*/ 4985007 w 6298757"/>
              <a:gd name="connsiteY2847" fmla="*/ 4266051 h 4869279"/>
              <a:gd name="connsiteX2848" fmla="*/ 4951436 w 6298757"/>
              <a:gd name="connsiteY2848" fmla="*/ 4263026 h 4869279"/>
              <a:gd name="connsiteX2849" fmla="*/ 4951614 w 6298757"/>
              <a:gd name="connsiteY2849" fmla="*/ 4261560 h 4869279"/>
              <a:gd name="connsiteX2850" fmla="*/ 4958009 w 6298757"/>
              <a:gd name="connsiteY2850" fmla="*/ 4262989 h 4869279"/>
              <a:gd name="connsiteX2851" fmla="*/ 4951730 w 6298757"/>
              <a:gd name="connsiteY2851" fmla="*/ 4260618 h 4869279"/>
              <a:gd name="connsiteX2852" fmla="*/ 4951614 w 6298757"/>
              <a:gd name="connsiteY2852" fmla="*/ 4261560 h 4869279"/>
              <a:gd name="connsiteX2853" fmla="*/ 4939859 w 6298757"/>
              <a:gd name="connsiteY2853" fmla="*/ 4258931 h 4869279"/>
              <a:gd name="connsiteX2854" fmla="*/ 4930773 w 6298757"/>
              <a:gd name="connsiteY2854" fmla="*/ 4255718 h 4869279"/>
              <a:gd name="connsiteX2855" fmla="*/ 4921935 w 6298757"/>
              <a:gd name="connsiteY2855" fmla="*/ 4253560 h 4869279"/>
              <a:gd name="connsiteX2856" fmla="*/ 4909100 w 6298757"/>
              <a:gd name="connsiteY2856" fmla="*/ 4260049 h 4869279"/>
              <a:gd name="connsiteX2857" fmla="*/ 4757174 w 6298757"/>
              <a:gd name="connsiteY2857" fmla="*/ 4217560 h 4869279"/>
              <a:gd name="connsiteX2858" fmla="*/ 4744847 w 6298757"/>
              <a:gd name="connsiteY2858" fmla="*/ 4221371 h 4869279"/>
              <a:gd name="connsiteX2859" fmla="*/ 4607940 w 6298757"/>
              <a:gd name="connsiteY2859" fmla="*/ 4182336 h 4869279"/>
              <a:gd name="connsiteX2860" fmla="*/ 4579254 w 6298757"/>
              <a:gd name="connsiteY2860" fmla="*/ 4174011 h 4869279"/>
              <a:gd name="connsiteX2861" fmla="*/ 4589032 w 6298757"/>
              <a:gd name="connsiteY2861" fmla="*/ 4179056 h 4869279"/>
              <a:gd name="connsiteX2862" fmla="*/ 4605816 w 6298757"/>
              <a:gd name="connsiteY2862" fmla="*/ 4185948 h 4869279"/>
              <a:gd name="connsiteX2863" fmla="*/ 4474204 w 6298757"/>
              <a:gd name="connsiteY2863" fmla="*/ 4140565 h 4869279"/>
              <a:gd name="connsiteX2864" fmla="*/ 4473104 w 6298757"/>
              <a:gd name="connsiteY2864" fmla="*/ 4139906 h 4869279"/>
              <a:gd name="connsiteX2865" fmla="*/ 4469504 w 6298757"/>
              <a:gd name="connsiteY2865" fmla="*/ 4138789 h 4869279"/>
              <a:gd name="connsiteX2866" fmla="*/ 4474204 w 6298757"/>
              <a:gd name="connsiteY2866" fmla="*/ 4140565 h 4869279"/>
              <a:gd name="connsiteX2867" fmla="*/ 4480677 w 6298757"/>
              <a:gd name="connsiteY2867" fmla="*/ 4145546 h 4869279"/>
              <a:gd name="connsiteX2868" fmla="*/ 4441810 w 6298757"/>
              <a:gd name="connsiteY2868" fmla="*/ 4132946 h 4869279"/>
              <a:gd name="connsiteX2869" fmla="*/ 4414312 w 6298757"/>
              <a:gd name="connsiteY2869" fmla="*/ 4121987 h 4869279"/>
              <a:gd name="connsiteX2870" fmla="*/ 4373901 w 6298757"/>
              <a:gd name="connsiteY2870" fmla="*/ 4110556 h 4869279"/>
              <a:gd name="connsiteX2871" fmla="*/ 4359657 w 6298757"/>
              <a:gd name="connsiteY2871" fmla="*/ 4110633 h 4869279"/>
              <a:gd name="connsiteX2872" fmla="*/ 4542488 w 6298757"/>
              <a:gd name="connsiteY2872" fmla="*/ 4168998 h 4869279"/>
              <a:gd name="connsiteX2873" fmla="*/ 5000592 w 6298757"/>
              <a:gd name="connsiteY2873" fmla="*/ 4307081 h 4869279"/>
              <a:gd name="connsiteX2874" fmla="*/ 5227490 w 6298757"/>
              <a:gd name="connsiteY2874" fmla="*/ 4370249 h 4869279"/>
              <a:gd name="connsiteX2875" fmla="*/ 5246392 w 6298757"/>
              <a:gd name="connsiteY2875" fmla="*/ 4378745 h 4869279"/>
              <a:gd name="connsiteX2876" fmla="*/ 5290262 w 6298757"/>
              <a:gd name="connsiteY2876" fmla="*/ 4397569 h 4869279"/>
              <a:gd name="connsiteX2877" fmla="*/ 5221898 w 6298757"/>
              <a:gd name="connsiteY2877" fmla="*/ 4380812 h 4869279"/>
              <a:gd name="connsiteX2878" fmla="*/ 5163485 w 6298757"/>
              <a:gd name="connsiteY2878" fmla="*/ 4364553 h 4869279"/>
              <a:gd name="connsiteX2879" fmla="*/ 5162773 w 6298757"/>
              <a:gd name="connsiteY2879" fmla="*/ 4365534 h 4869279"/>
              <a:gd name="connsiteX2880" fmla="*/ 5161886 w 6298757"/>
              <a:gd name="connsiteY2880" fmla="*/ 4366761 h 4869279"/>
              <a:gd name="connsiteX2881" fmla="*/ 5161588 w 6298757"/>
              <a:gd name="connsiteY2881" fmla="*/ 4367170 h 4869279"/>
              <a:gd name="connsiteX2882" fmla="*/ 5161353 w 6298757"/>
              <a:gd name="connsiteY2882" fmla="*/ 4367497 h 4869279"/>
              <a:gd name="connsiteX2883" fmla="*/ 5161886 w 6298757"/>
              <a:gd name="connsiteY2883" fmla="*/ 4366761 h 4869279"/>
              <a:gd name="connsiteX2884" fmla="*/ 5163485 w 6298757"/>
              <a:gd name="connsiteY2884" fmla="*/ 4364553 h 4869279"/>
              <a:gd name="connsiteX2885" fmla="*/ 5221898 w 6298757"/>
              <a:gd name="connsiteY2885" fmla="*/ 4380812 h 4869279"/>
              <a:gd name="connsiteX2886" fmla="*/ 5294498 w 6298757"/>
              <a:gd name="connsiteY2886" fmla="*/ 4403663 h 4869279"/>
              <a:gd name="connsiteX2887" fmla="*/ 5300235 w 6298757"/>
              <a:gd name="connsiteY2887" fmla="*/ 4412847 h 4869279"/>
              <a:gd name="connsiteX2888" fmla="*/ 5286927 w 6298757"/>
              <a:gd name="connsiteY2888" fmla="*/ 4405651 h 4869279"/>
              <a:gd name="connsiteX2889" fmla="*/ 5300235 w 6298757"/>
              <a:gd name="connsiteY2889" fmla="*/ 4412847 h 4869279"/>
              <a:gd name="connsiteX2890" fmla="*/ 5327848 w 6298757"/>
              <a:gd name="connsiteY2890" fmla="*/ 4423973 h 4869279"/>
              <a:gd name="connsiteX2891" fmla="*/ 5262252 w 6298757"/>
              <a:gd name="connsiteY2891" fmla="*/ 4406938 h 4869279"/>
              <a:gd name="connsiteX2892" fmla="*/ 5239822 w 6298757"/>
              <a:gd name="connsiteY2892" fmla="*/ 4399535 h 4869279"/>
              <a:gd name="connsiteX2893" fmla="*/ 5228054 w 6298757"/>
              <a:gd name="connsiteY2893" fmla="*/ 4394608 h 4869279"/>
              <a:gd name="connsiteX2894" fmla="*/ 5233986 w 6298757"/>
              <a:gd name="connsiteY2894" fmla="*/ 4399597 h 4869279"/>
              <a:gd name="connsiteX2895" fmla="*/ 5146220 w 6298757"/>
              <a:gd name="connsiteY2895" fmla="*/ 4376803 h 4869279"/>
              <a:gd name="connsiteX2896" fmla="*/ 5115677 w 6298757"/>
              <a:gd name="connsiteY2896" fmla="*/ 4365051 h 4869279"/>
              <a:gd name="connsiteX2897" fmla="*/ 5044952 w 6298757"/>
              <a:gd name="connsiteY2897" fmla="*/ 4336771 h 4869279"/>
              <a:gd name="connsiteX2898" fmla="*/ 4962742 w 6298757"/>
              <a:gd name="connsiteY2898" fmla="*/ 4307705 h 4869279"/>
              <a:gd name="connsiteX2899" fmla="*/ 5110525 w 6298757"/>
              <a:gd name="connsiteY2899" fmla="*/ 4367236 h 4869279"/>
              <a:gd name="connsiteX2900" fmla="*/ 5112205 w 6298757"/>
              <a:gd name="connsiteY2900" fmla="*/ 4367970 h 4869279"/>
              <a:gd name="connsiteX2901" fmla="*/ 5088279 w 6298757"/>
              <a:gd name="connsiteY2901" fmla="*/ 4361755 h 4869279"/>
              <a:gd name="connsiteX2902" fmla="*/ 4660441 w 6298757"/>
              <a:gd name="connsiteY2902" fmla="*/ 4241624 h 4869279"/>
              <a:gd name="connsiteX2903" fmla="*/ 4718396 w 6298757"/>
              <a:gd name="connsiteY2903" fmla="*/ 4262516 h 4869279"/>
              <a:gd name="connsiteX2904" fmla="*/ 4700717 w 6298757"/>
              <a:gd name="connsiteY2904" fmla="*/ 4261334 h 4869279"/>
              <a:gd name="connsiteX2905" fmla="*/ 4552563 w 6298757"/>
              <a:gd name="connsiteY2905" fmla="*/ 4204841 h 4869279"/>
              <a:gd name="connsiteX2906" fmla="*/ 4667601 w 6298757"/>
              <a:gd name="connsiteY2906" fmla="*/ 4252877 h 4869279"/>
              <a:gd name="connsiteX2907" fmla="*/ 4661343 w 6298757"/>
              <a:gd name="connsiteY2907" fmla="*/ 4251205 h 4869279"/>
              <a:gd name="connsiteX2908" fmla="*/ 4518723 w 6298757"/>
              <a:gd name="connsiteY2908" fmla="*/ 4215659 h 4869279"/>
              <a:gd name="connsiteX2909" fmla="*/ 4745727 w 6298757"/>
              <a:gd name="connsiteY2909" fmla="*/ 4290362 h 4869279"/>
              <a:gd name="connsiteX2910" fmla="*/ 4741380 w 6298757"/>
              <a:gd name="connsiteY2910" fmla="*/ 4300547 h 4869279"/>
              <a:gd name="connsiteX2911" fmla="*/ 4771700 w 6298757"/>
              <a:gd name="connsiteY2911" fmla="*/ 4313752 h 4869279"/>
              <a:gd name="connsiteX2912" fmla="*/ 4663245 w 6298757"/>
              <a:gd name="connsiteY2912" fmla="*/ 4284395 h 4869279"/>
              <a:gd name="connsiteX2913" fmla="*/ 4546809 w 6298757"/>
              <a:gd name="connsiteY2913" fmla="*/ 4248665 h 4869279"/>
              <a:gd name="connsiteX2914" fmla="*/ 4541757 w 6298757"/>
              <a:gd name="connsiteY2914" fmla="*/ 4255645 h 4869279"/>
              <a:gd name="connsiteX2915" fmla="*/ 4410962 w 6298757"/>
              <a:gd name="connsiteY2915" fmla="*/ 4219460 h 4869279"/>
              <a:gd name="connsiteX2916" fmla="*/ 4529624 w 6298757"/>
              <a:gd name="connsiteY2916" fmla="*/ 4265339 h 4869279"/>
              <a:gd name="connsiteX2917" fmla="*/ 4675681 w 6298757"/>
              <a:gd name="connsiteY2917" fmla="*/ 4311070 h 4869279"/>
              <a:gd name="connsiteX2918" fmla="*/ 4969195 w 6298757"/>
              <a:gd name="connsiteY2918" fmla="*/ 4408941 h 4869279"/>
              <a:gd name="connsiteX2919" fmla="*/ 4700833 w 6298757"/>
              <a:gd name="connsiteY2919" fmla="*/ 4330721 h 4869279"/>
              <a:gd name="connsiteX2920" fmla="*/ 4577430 w 6298757"/>
              <a:gd name="connsiteY2920" fmla="*/ 4298237 h 4869279"/>
              <a:gd name="connsiteX2921" fmla="*/ 4558531 w 6298757"/>
              <a:gd name="connsiteY2921" fmla="*/ 4302085 h 4869279"/>
              <a:gd name="connsiteX2922" fmla="*/ 4426209 w 6298757"/>
              <a:gd name="connsiteY2922" fmla="*/ 4258953 h 4869279"/>
              <a:gd name="connsiteX2923" fmla="*/ 4437121 w 6298757"/>
              <a:gd name="connsiteY2923" fmla="*/ 4278683 h 4869279"/>
              <a:gd name="connsiteX2924" fmla="*/ 4278037 w 6298757"/>
              <a:gd name="connsiteY2924" fmla="*/ 4233560 h 4869279"/>
              <a:gd name="connsiteX2925" fmla="*/ 4278251 w 6298757"/>
              <a:gd name="connsiteY2925" fmla="*/ 4234536 h 4869279"/>
              <a:gd name="connsiteX2926" fmla="*/ 4278519 w 6298757"/>
              <a:gd name="connsiteY2926" fmla="*/ 4235756 h 4869279"/>
              <a:gd name="connsiteX2927" fmla="*/ 4278607 w 6298757"/>
              <a:gd name="connsiteY2927" fmla="*/ 4236163 h 4869279"/>
              <a:gd name="connsiteX2928" fmla="*/ 4278680 w 6298757"/>
              <a:gd name="connsiteY2928" fmla="*/ 4236489 h 4869279"/>
              <a:gd name="connsiteX2929" fmla="*/ 4278519 w 6298757"/>
              <a:gd name="connsiteY2929" fmla="*/ 4235756 h 4869279"/>
              <a:gd name="connsiteX2930" fmla="*/ 4278037 w 6298757"/>
              <a:gd name="connsiteY2930" fmla="*/ 4233560 h 4869279"/>
              <a:gd name="connsiteX2931" fmla="*/ 4417515 w 6298757"/>
              <a:gd name="connsiteY2931" fmla="*/ 4279324 h 4869279"/>
              <a:gd name="connsiteX2932" fmla="*/ 4638063 w 6298757"/>
              <a:gd name="connsiteY2932" fmla="*/ 4354598 h 4869279"/>
              <a:gd name="connsiteX2933" fmla="*/ 4494939 w 6298757"/>
              <a:gd name="connsiteY2933" fmla="*/ 4322223 h 4869279"/>
              <a:gd name="connsiteX2934" fmla="*/ 4585394 w 6298757"/>
              <a:gd name="connsiteY2934" fmla="*/ 4364514 h 4869279"/>
              <a:gd name="connsiteX2935" fmla="*/ 4476234 w 6298757"/>
              <a:gd name="connsiteY2935" fmla="*/ 4331952 h 4869279"/>
              <a:gd name="connsiteX2936" fmla="*/ 4367073 w 6298757"/>
              <a:gd name="connsiteY2936" fmla="*/ 4299391 h 4869279"/>
              <a:gd name="connsiteX2937" fmla="*/ 4514534 w 6298757"/>
              <a:gd name="connsiteY2937" fmla="*/ 4351531 h 4869279"/>
              <a:gd name="connsiteX2938" fmla="*/ 4498816 w 6298757"/>
              <a:gd name="connsiteY2938" fmla="*/ 4349495 h 4869279"/>
              <a:gd name="connsiteX2939" fmla="*/ 4491613 w 6298757"/>
              <a:gd name="connsiteY2939" fmla="*/ 4348221 h 4869279"/>
              <a:gd name="connsiteX2940" fmla="*/ 4367422 w 6298757"/>
              <a:gd name="connsiteY2940" fmla="*/ 4300983 h 4869279"/>
              <a:gd name="connsiteX2941" fmla="*/ 4307745 w 6298757"/>
              <a:gd name="connsiteY2941" fmla="*/ 4278285 h 4869279"/>
              <a:gd name="connsiteX2942" fmla="*/ 4307745 w 6298757"/>
              <a:gd name="connsiteY2942" fmla="*/ 4278285 h 4869279"/>
              <a:gd name="connsiteX2943" fmla="*/ 4408304 w 6298757"/>
              <a:gd name="connsiteY2943" fmla="*/ 4320982 h 4869279"/>
              <a:gd name="connsiteX2944" fmla="*/ 4470556 w 6298757"/>
              <a:gd name="connsiteY2944" fmla="*/ 4345581 h 4869279"/>
              <a:gd name="connsiteX2945" fmla="*/ 4467689 w 6298757"/>
              <a:gd name="connsiteY2945" fmla="*/ 4346825 h 4869279"/>
              <a:gd name="connsiteX2946" fmla="*/ 4517464 w 6298757"/>
              <a:gd name="connsiteY2946" fmla="*/ 4364885 h 4869279"/>
              <a:gd name="connsiteX2947" fmla="*/ 4528795 w 6298757"/>
              <a:gd name="connsiteY2947" fmla="*/ 4368613 h 4869279"/>
              <a:gd name="connsiteX2948" fmla="*/ 4601394 w 6298757"/>
              <a:gd name="connsiteY2948" fmla="*/ 4397357 h 4869279"/>
              <a:gd name="connsiteX2949" fmla="*/ 4701858 w 6298757"/>
              <a:gd name="connsiteY2949" fmla="*/ 4440235 h 4869279"/>
              <a:gd name="connsiteX2950" fmla="*/ 4465702 w 6298757"/>
              <a:gd name="connsiteY2950" fmla="*/ 4350802 h 4869279"/>
              <a:gd name="connsiteX2951" fmla="*/ 4482917 w 6298757"/>
              <a:gd name="connsiteY2951" fmla="*/ 4363020 h 4869279"/>
              <a:gd name="connsiteX2952" fmla="*/ 4776661 w 6298757"/>
              <a:gd name="connsiteY2952" fmla="*/ 4479280 h 4869279"/>
              <a:gd name="connsiteX2953" fmla="*/ 4766800 w 6298757"/>
              <a:gd name="connsiteY2953" fmla="*/ 4476369 h 4869279"/>
              <a:gd name="connsiteX2954" fmla="*/ 4694535 w 6298757"/>
              <a:gd name="connsiteY2954" fmla="*/ 4456977 h 4869279"/>
              <a:gd name="connsiteX2955" fmla="*/ 4659867 w 6298757"/>
              <a:gd name="connsiteY2955" fmla="*/ 4453958 h 4869279"/>
              <a:gd name="connsiteX2956" fmla="*/ 4681698 w 6298757"/>
              <a:gd name="connsiteY2956" fmla="*/ 4463465 h 4869279"/>
              <a:gd name="connsiteX2957" fmla="*/ 4730718 w 6298757"/>
              <a:gd name="connsiteY2957" fmla="*/ 4496892 h 4869279"/>
              <a:gd name="connsiteX2958" fmla="*/ 4571707 w 6298757"/>
              <a:gd name="connsiteY2958" fmla="*/ 4457115 h 4869279"/>
              <a:gd name="connsiteX2959" fmla="*/ 4743035 w 6298757"/>
              <a:gd name="connsiteY2959" fmla="*/ 4523031 h 4869279"/>
              <a:gd name="connsiteX2960" fmla="*/ 4726616 w 6298757"/>
              <a:gd name="connsiteY2960" fmla="*/ 4522411 h 4869279"/>
              <a:gd name="connsiteX2961" fmla="*/ 4714562 w 6298757"/>
              <a:gd name="connsiteY2961" fmla="*/ 4519669 h 4869279"/>
              <a:gd name="connsiteX2962" fmla="*/ 4513487 w 6298757"/>
              <a:gd name="connsiteY2962" fmla="*/ 4441085 h 4869279"/>
              <a:gd name="connsiteX2963" fmla="*/ 4392174 w 6298757"/>
              <a:gd name="connsiteY2963" fmla="*/ 4393787 h 4869279"/>
              <a:gd name="connsiteX2964" fmla="*/ 4472279 w 6298757"/>
              <a:gd name="connsiteY2964" fmla="*/ 4429199 h 4869279"/>
              <a:gd name="connsiteX2965" fmla="*/ 4682714 w 6298757"/>
              <a:gd name="connsiteY2965" fmla="*/ 4511432 h 4869279"/>
              <a:gd name="connsiteX2966" fmla="*/ 4688365 w 6298757"/>
              <a:gd name="connsiteY2966" fmla="*/ 4513711 h 4869279"/>
              <a:gd name="connsiteX2967" fmla="*/ 4688046 w 6298757"/>
              <a:gd name="connsiteY2967" fmla="*/ 4513639 h 4869279"/>
              <a:gd name="connsiteX2968" fmla="*/ 4686731 w 6298757"/>
              <a:gd name="connsiteY2968" fmla="*/ 4516388 h 4869279"/>
              <a:gd name="connsiteX2969" fmla="*/ 4752137 w 6298757"/>
              <a:gd name="connsiteY2969" fmla="*/ 4539438 h 4869279"/>
              <a:gd name="connsiteX2970" fmla="*/ 4883007 w 6298757"/>
              <a:gd name="connsiteY2970" fmla="*/ 4592234 h 4869279"/>
              <a:gd name="connsiteX2971" fmla="*/ 4900898 w 6298757"/>
              <a:gd name="connsiteY2971" fmla="*/ 4599178 h 4869279"/>
              <a:gd name="connsiteX2972" fmla="*/ 4848608 w 6298757"/>
              <a:gd name="connsiteY2972" fmla="*/ 4585487 h 4869279"/>
              <a:gd name="connsiteX2973" fmla="*/ 4764856 w 6298757"/>
              <a:gd name="connsiteY2973" fmla="*/ 4562489 h 4869279"/>
              <a:gd name="connsiteX2974" fmla="*/ 4670250 w 6298757"/>
              <a:gd name="connsiteY2974" fmla="*/ 4536267 h 4869279"/>
              <a:gd name="connsiteX2975" fmla="*/ 4760511 w 6298757"/>
              <a:gd name="connsiteY2975" fmla="*/ 4572676 h 4869279"/>
              <a:gd name="connsiteX2976" fmla="*/ 4855309 w 6298757"/>
              <a:gd name="connsiteY2976" fmla="*/ 4604780 h 4869279"/>
              <a:gd name="connsiteX2977" fmla="*/ 4756868 w 6298757"/>
              <a:gd name="connsiteY2977" fmla="*/ 4586067 h 4869279"/>
              <a:gd name="connsiteX2978" fmla="*/ 4728657 w 6298757"/>
              <a:gd name="connsiteY2978" fmla="*/ 4582477 h 4869279"/>
              <a:gd name="connsiteX2979" fmla="*/ 4785975 w 6298757"/>
              <a:gd name="connsiteY2979" fmla="*/ 4598743 h 4869279"/>
              <a:gd name="connsiteX2980" fmla="*/ 4804556 w 6298757"/>
              <a:gd name="connsiteY2980" fmla="*/ 4618431 h 4869279"/>
              <a:gd name="connsiteX2981" fmla="*/ 4914537 w 6298757"/>
              <a:gd name="connsiteY2981" fmla="*/ 4654731 h 4869279"/>
              <a:gd name="connsiteX2982" fmla="*/ 4902092 w 6298757"/>
              <a:gd name="connsiteY2982" fmla="*/ 4658008 h 4869279"/>
              <a:gd name="connsiteX2983" fmla="*/ 4864804 w 6298757"/>
              <a:gd name="connsiteY2983" fmla="*/ 4648050 h 4869279"/>
              <a:gd name="connsiteX2984" fmla="*/ 4889959 w 6298757"/>
              <a:gd name="connsiteY2984" fmla="*/ 4667701 h 4869279"/>
              <a:gd name="connsiteX2985" fmla="*/ 4872277 w 6298757"/>
              <a:gd name="connsiteY2985" fmla="*/ 4661163 h 4869279"/>
              <a:gd name="connsiteX2986" fmla="*/ 4834692 w 6298757"/>
              <a:gd name="connsiteY2986" fmla="*/ 4649447 h 4869279"/>
              <a:gd name="connsiteX2987" fmla="*/ 4833068 w 6298757"/>
              <a:gd name="connsiteY2987" fmla="*/ 4648805 h 4869279"/>
              <a:gd name="connsiteX2988" fmla="*/ 4403831 w 6298757"/>
              <a:gd name="connsiteY2988" fmla="*/ 4479921 h 4869279"/>
              <a:gd name="connsiteX2989" fmla="*/ 3924992 w 6298757"/>
              <a:gd name="connsiteY2989" fmla="*/ 4303345 h 4869279"/>
              <a:gd name="connsiteX2990" fmla="*/ 3482531 w 6298757"/>
              <a:gd name="connsiteY2990" fmla="*/ 4164732 h 4869279"/>
              <a:gd name="connsiteX2991" fmla="*/ 4208442 w 6298757"/>
              <a:gd name="connsiteY2991" fmla="*/ 4415440 h 4869279"/>
              <a:gd name="connsiteX2992" fmla="*/ 4884362 w 6298757"/>
              <a:gd name="connsiteY2992" fmla="*/ 4680282 h 4869279"/>
              <a:gd name="connsiteX2993" fmla="*/ 4891234 w 6298757"/>
              <a:gd name="connsiteY2993" fmla="*/ 4683157 h 4869279"/>
              <a:gd name="connsiteX2994" fmla="*/ 4861959 w 6298757"/>
              <a:gd name="connsiteY2994" fmla="*/ 4675694 h 4869279"/>
              <a:gd name="connsiteX2995" fmla="*/ 4858671 w 6298757"/>
              <a:gd name="connsiteY2995" fmla="*/ 4675448 h 4869279"/>
              <a:gd name="connsiteX2996" fmla="*/ 4848274 w 6298757"/>
              <a:gd name="connsiteY2996" fmla="*/ 4671164 h 4869279"/>
              <a:gd name="connsiteX2997" fmla="*/ 4197949 w 6298757"/>
              <a:gd name="connsiteY2997" fmla="*/ 4420161 h 4869279"/>
              <a:gd name="connsiteX2998" fmla="*/ 3664316 w 6298757"/>
              <a:gd name="connsiteY2998" fmla="*/ 4237242 h 4869279"/>
              <a:gd name="connsiteX2999" fmla="*/ 3587034 w 6298757"/>
              <a:gd name="connsiteY2999" fmla="*/ 4213751 h 4869279"/>
              <a:gd name="connsiteX3000" fmla="*/ 3675366 w 6298757"/>
              <a:gd name="connsiteY3000" fmla="*/ 4248622 h 4869279"/>
              <a:gd name="connsiteX3001" fmla="*/ 3778248 w 6298757"/>
              <a:gd name="connsiteY3001" fmla="*/ 4285955 h 4869279"/>
              <a:gd name="connsiteX3002" fmla="*/ 3945950 w 6298757"/>
              <a:gd name="connsiteY3002" fmla="*/ 4340456 h 4869279"/>
              <a:gd name="connsiteX3003" fmla="*/ 4206931 w 6298757"/>
              <a:gd name="connsiteY3003" fmla="*/ 4432918 h 4869279"/>
              <a:gd name="connsiteX3004" fmla="*/ 4335412 w 6298757"/>
              <a:gd name="connsiteY3004" fmla="*/ 4484092 h 4869279"/>
              <a:gd name="connsiteX3005" fmla="*/ 4369240 w 6298757"/>
              <a:gd name="connsiteY3005" fmla="*/ 4497392 h 4869279"/>
              <a:gd name="connsiteX3006" fmla="*/ 4894077 w 6298757"/>
              <a:gd name="connsiteY3006" fmla="*/ 4708818 h 4869279"/>
              <a:gd name="connsiteX3007" fmla="*/ 4345436 w 6298757"/>
              <a:gd name="connsiteY3007" fmla="*/ 4494917 h 4869279"/>
              <a:gd name="connsiteX3008" fmla="*/ 4161566 w 6298757"/>
              <a:gd name="connsiteY3008" fmla="*/ 4426269 h 4869279"/>
              <a:gd name="connsiteX3009" fmla="*/ 4193306 w 6298757"/>
              <a:gd name="connsiteY3009" fmla="*/ 4443430 h 4869279"/>
              <a:gd name="connsiteX3010" fmla="*/ 4241666 w 6298757"/>
              <a:gd name="connsiteY3010" fmla="*/ 4461677 h 4869279"/>
              <a:gd name="connsiteX3011" fmla="*/ 4894826 w 6298757"/>
              <a:gd name="connsiteY3011" fmla="*/ 4722114 h 4869279"/>
              <a:gd name="connsiteX3012" fmla="*/ 4146724 w 6298757"/>
              <a:gd name="connsiteY3012" fmla="*/ 4439032 h 4869279"/>
              <a:gd name="connsiteX3013" fmla="*/ 3486561 w 6298757"/>
              <a:gd name="connsiteY3013" fmla="*/ 4218468 h 4869279"/>
              <a:gd name="connsiteX3014" fmla="*/ 3470967 w 6298757"/>
              <a:gd name="connsiteY3014" fmla="*/ 4217937 h 4869279"/>
              <a:gd name="connsiteX3015" fmla="*/ 3637646 w 6298757"/>
              <a:gd name="connsiteY3015" fmla="*/ 4271885 h 4869279"/>
              <a:gd name="connsiteX3016" fmla="*/ 4848263 w 6298757"/>
              <a:gd name="connsiteY3016" fmla="*/ 4715232 h 4869279"/>
              <a:gd name="connsiteX3017" fmla="*/ 5081224 w 6298757"/>
              <a:gd name="connsiteY3017" fmla="*/ 4817907 h 4869279"/>
              <a:gd name="connsiteX3018" fmla="*/ 5140847 w 6298757"/>
              <a:gd name="connsiteY3018" fmla="*/ 4842244 h 4869279"/>
              <a:gd name="connsiteX3019" fmla="*/ 5179758 w 6298757"/>
              <a:gd name="connsiteY3019" fmla="*/ 4863283 h 4869279"/>
              <a:gd name="connsiteX3020" fmla="*/ 4961903 w 6298757"/>
              <a:gd name="connsiteY3020" fmla="*/ 4779170 h 4869279"/>
              <a:gd name="connsiteX3021" fmla="*/ 4202727 w 6298757"/>
              <a:gd name="connsiteY3021" fmla="*/ 4487192 h 4869279"/>
              <a:gd name="connsiteX3022" fmla="*/ 3788419 w 6298757"/>
              <a:gd name="connsiteY3022" fmla="*/ 4343011 h 4869279"/>
              <a:gd name="connsiteX3023" fmla="*/ 3489105 w 6298757"/>
              <a:gd name="connsiteY3023" fmla="*/ 4243128 h 4869279"/>
              <a:gd name="connsiteX3024" fmla="*/ 3396404 w 6298757"/>
              <a:gd name="connsiteY3024" fmla="*/ 4218784 h 4869279"/>
              <a:gd name="connsiteX3025" fmla="*/ 3442695 w 6298757"/>
              <a:gd name="connsiteY3025" fmla="*/ 4238408 h 4869279"/>
              <a:gd name="connsiteX3026" fmla="*/ 4178924 w 6298757"/>
              <a:gd name="connsiteY3026" fmla="*/ 4484717 h 4869279"/>
              <a:gd name="connsiteX3027" fmla="*/ 4917579 w 6298757"/>
              <a:gd name="connsiteY3027" fmla="*/ 4770588 h 4869279"/>
              <a:gd name="connsiteX3028" fmla="*/ 5031531 w 6298757"/>
              <a:gd name="connsiteY3028" fmla="*/ 4816817 h 4869279"/>
              <a:gd name="connsiteX3029" fmla="*/ 5055043 w 6298757"/>
              <a:gd name="connsiteY3029" fmla="*/ 4834519 h 4869279"/>
              <a:gd name="connsiteX3030" fmla="*/ 5087827 w 6298757"/>
              <a:gd name="connsiteY3030" fmla="*/ 4849751 h 4869279"/>
              <a:gd name="connsiteX3031" fmla="*/ 4956215 w 6298757"/>
              <a:gd name="connsiteY3031" fmla="*/ 4804369 h 4869279"/>
              <a:gd name="connsiteX3032" fmla="*/ 4951120 w 6298757"/>
              <a:gd name="connsiteY3032" fmla="*/ 4799118 h 4869279"/>
              <a:gd name="connsiteX3033" fmla="*/ 5053999 w 6298757"/>
              <a:gd name="connsiteY3033" fmla="*/ 4836450 h 4869279"/>
              <a:gd name="connsiteX3034" fmla="*/ 4956215 w 6298757"/>
              <a:gd name="connsiteY3034" fmla="*/ 4804369 h 4869279"/>
              <a:gd name="connsiteX3035" fmla="*/ 4962688 w 6298757"/>
              <a:gd name="connsiteY3035" fmla="*/ 4809349 h 4869279"/>
              <a:gd name="connsiteX3036" fmla="*/ 4923822 w 6298757"/>
              <a:gd name="connsiteY3036" fmla="*/ 4796748 h 4869279"/>
              <a:gd name="connsiteX3037" fmla="*/ 4766201 w 6298757"/>
              <a:gd name="connsiteY3037" fmla="*/ 4732399 h 4869279"/>
              <a:gd name="connsiteX3038" fmla="*/ 3773284 w 6298757"/>
              <a:gd name="connsiteY3038" fmla="*/ 4371002 h 4869279"/>
              <a:gd name="connsiteX3039" fmla="*/ 3401962 w 6298757"/>
              <a:gd name="connsiteY3039" fmla="*/ 4252558 h 4869279"/>
              <a:gd name="connsiteX3040" fmla="*/ 2651359 w 6298757"/>
              <a:gd name="connsiteY3040" fmla="*/ 4003468 h 4869279"/>
              <a:gd name="connsiteX3041" fmla="*/ 2096743 w 6298757"/>
              <a:gd name="connsiteY3041" fmla="*/ 3829992 h 4869279"/>
              <a:gd name="connsiteX3042" fmla="*/ 1956724 w 6298757"/>
              <a:gd name="connsiteY3042" fmla="*/ 3785470 h 4869279"/>
              <a:gd name="connsiteX3043" fmla="*/ 1940263 w 6298757"/>
              <a:gd name="connsiteY3043" fmla="*/ 3786548 h 4869279"/>
              <a:gd name="connsiteX3044" fmla="*/ 2093437 w 6298757"/>
              <a:gd name="connsiteY3044" fmla="*/ 3836105 h 4869279"/>
              <a:gd name="connsiteX3045" fmla="*/ 2625294 w 6298757"/>
              <a:gd name="connsiteY3045" fmla="*/ 4005174 h 4869279"/>
              <a:gd name="connsiteX3046" fmla="*/ 2969974 w 6298757"/>
              <a:gd name="connsiteY3046" fmla="*/ 4111708 h 4869279"/>
              <a:gd name="connsiteX3047" fmla="*/ 3155933 w 6298757"/>
              <a:gd name="connsiteY3047" fmla="*/ 4176496 h 4869279"/>
              <a:gd name="connsiteX3048" fmla="*/ 3288589 w 6298757"/>
              <a:gd name="connsiteY3048" fmla="*/ 4219947 h 4869279"/>
              <a:gd name="connsiteX3049" fmla="*/ 3273169 w 6298757"/>
              <a:gd name="connsiteY3049" fmla="*/ 4219094 h 4869279"/>
              <a:gd name="connsiteX3050" fmla="*/ 2749717 w 6298757"/>
              <a:gd name="connsiteY3050" fmla="*/ 4049165 h 4869279"/>
              <a:gd name="connsiteX3051" fmla="*/ 2173539 w 6298757"/>
              <a:gd name="connsiteY3051" fmla="*/ 3871515 h 4869279"/>
              <a:gd name="connsiteX3052" fmla="*/ 1602304 w 6298757"/>
              <a:gd name="connsiteY3052" fmla="*/ 3696955 h 4869279"/>
              <a:gd name="connsiteX3053" fmla="*/ 1207064 w 6298757"/>
              <a:gd name="connsiteY3053" fmla="*/ 3565461 h 4869279"/>
              <a:gd name="connsiteX3054" fmla="*/ 1070879 w 6298757"/>
              <a:gd name="connsiteY3054" fmla="*/ 3511812 h 4869279"/>
              <a:gd name="connsiteX3055" fmla="*/ 741736 w 6298757"/>
              <a:gd name="connsiteY3055" fmla="*/ 3013904 h 4869279"/>
              <a:gd name="connsiteX3056" fmla="*/ 757609 w 6298757"/>
              <a:gd name="connsiteY3056" fmla="*/ 3020528 h 4869279"/>
              <a:gd name="connsiteX3057" fmla="*/ 833661 w 6298757"/>
              <a:gd name="connsiteY3057" fmla="*/ 3050839 h 4869279"/>
              <a:gd name="connsiteX3058" fmla="*/ 872527 w 6298757"/>
              <a:gd name="connsiteY3058" fmla="*/ 3063439 h 4869279"/>
              <a:gd name="connsiteX3059" fmla="*/ 874231 w 6298757"/>
              <a:gd name="connsiteY3059" fmla="*/ 3064751 h 4869279"/>
              <a:gd name="connsiteX3060" fmla="*/ 879366 w 6298757"/>
              <a:gd name="connsiteY3060" fmla="*/ 3065657 h 4869279"/>
              <a:gd name="connsiteX3061" fmla="*/ 872527 w 6298757"/>
              <a:gd name="connsiteY3061" fmla="*/ 3063439 h 4869279"/>
              <a:gd name="connsiteX3062" fmla="*/ 866054 w 6298757"/>
              <a:gd name="connsiteY3062" fmla="*/ 3058459 h 4869279"/>
              <a:gd name="connsiteX3063" fmla="*/ 997667 w 6298757"/>
              <a:gd name="connsiteY3063" fmla="*/ 3103842 h 4869279"/>
              <a:gd name="connsiteX3064" fmla="*/ 964881 w 6298757"/>
              <a:gd name="connsiteY3064" fmla="*/ 3088610 h 4869279"/>
              <a:gd name="connsiteX3065" fmla="*/ 941370 w 6298757"/>
              <a:gd name="connsiteY3065" fmla="*/ 3070908 h 4869279"/>
              <a:gd name="connsiteX3066" fmla="*/ 827417 w 6298757"/>
              <a:gd name="connsiteY3066" fmla="*/ 3024678 h 4869279"/>
              <a:gd name="connsiteX3067" fmla="*/ 720793 w 6298757"/>
              <a:gd name="connsiteY3067" fmla="*/ 2982222 h 4869279"/>
              <a:gd name="connsiteX3068" fmla="*/ 714000 w 6298757"/>
              <a:gd name="connsiteY3068" fmla="*/ 2971947 h 4869279"/>
              <a:gd name="connsiteX3069" fmla="*/ 871741 w 6298757"/>
              <a:gd name="connsiteY3069" fmla="*/ 3033260 h 4869279"/>
              <a:gd name="connsiteX3070" fmla="*/ 1089597 w 6298757"/>
              <a:gd name="connsiteY3070" fmla="*/ 3117373 h 4869279"/>
              <a:gd name="connsiteX3071" fmla="*/ 1050685 w 6298757"/>
              <a:gd name="connsiteY3071" fmla="*/ 3096334 h 4869279"/>
              <a:gd name="connsiteX3072" fmla="*/ 991063 w 6298757"/>
              <a:gd name="connsiteY3072" fmla="*/ 3071998 h 4869279"/>
              <a:gd name="connsiteX3073" fmla="*/ 758102 w 6298757"/>
              <a:gd name="connsiteY3073" fmla="*/ 2969322 h 4869279"/>
              <a:gd name="connsiteX3074" fmla="*/ 696004 w 6298757"/>
              <a:gd name="connsiteY3074" fmla="*/ 2944724 h 4869279"/>
              <a:gd name="connsiteX3075" fmla="*/ 687329 w 6298757"/>
              <a:gd name="connsiteY3075" fmla="*/ 2931600 h 4869279"/>
              <a:gd name="connsiteX3076" fmla="*/ 804666 w 6298757"/>
              <a:gd name="connsiteY3076" fmla="*/ 2976203 h 4869279"/>
              <a:gd name="connsiteX3077" fmla="*/ 816951 w 6298757"/>
              <a:gd name="connsiteY3077" fmla="*/ 2982847 h 4869279"/>
              <a:gd name="connsiteX3078" fmla="*/ 837451 w 6298757"/>
              <a:gd name="connsiteY3078" fmla="*/ 2991436 h 4869279"/>
              <a:gd name="connsiteX3079" fmla="*/ 827946 w 6298757"/>
              <a:gd name="connsiteY3079" fmla="*/ 2984994 h 4869279"/>
              <a:gd name="connsiteX3080" fmla="*/ 825173 w 6298757"/>
              <a:gd name="connsiteY3080" fmla="*/ 2984004 h 4869279"/>
              <a:gd name="connsiteX3081" fmla="*/ 825449 w 6298757"/>
              <a:gd name="connsiteY3081" fmla="*/ 2983664 h 4869279"/>
              <a:gd name="connsiteX3082" fmla="*/ 816951 w 6298757"/>
              <a:gd name="connsiteY3082" fmla="*/ 2982847 h 4869279"/>
              <a:gd name="connsiteX3083" fmla="*/ 808896 w 6298757"/>
              <a:gd name="connsiteY3083" fmla="*/ 2977556 h 4869279"/>
              <a:gd name="connsiteX3084" fmla="*/ 804666 w 6298757"/>
              <a:gd name="connsiteY3084" fmla="*/ 2976203 h 4869279"/>
              <a:gd name="connsiteX3085" fmla="*/ 683118 w 6298757"/>
              <a:gd name="connsiteY3085" fmla="*/ 2925231 h 4869279"/>
              <a:gd name="connsiteX3086" fmla="*/ 674897 w 6298757"/>
              <a:gd name="connsiteY3086" fmla="*/ 2912793 h 4869279"/>
              <a:gd name="connsiteX3087" fmla="*/ 803915 w 6298757"/>
              <a:gd name="connsiteY3087" fmla="*/ 2962908 h 4869279"/>
              <a:gd name="connsiteX3088" fmla="*/ 671097 w 6298757"/>
              <a:gd name="connsiteY3088" fmla="*/ 2907047 h 4869279"/>
              <a:gd name="connsiteX3089" fmla="*/ 657580 w 6298757"/>
              <a:gd name="connsiteY3089" fmla="*/ 2886597 h 4869279"/>
              <a:gd name="connsiteX3090" fmla="*/ 758111 w 6298757"/>
              <a:gd name="connsiteY3090" fmla="*/ 2925254 h 4869279"/>
              <a:gd name="connsiteX3091" fmla="*/ 768508 w 6298757"/>
              <a:gd name="connsiteY3091" fmla="*/ 2929538 h 4869279"/>
              <a:gd name="connsiteX3092" fmla="*/ 771798 w 6298757"/>
              <a:gd name="connsiteY3092" fmla="*/ 2929785 h 4869279"/>
              <a:gd name="connsiteX3093" fmla="*/ 801073 w 6298757"/>
              <a:gd name="connsiteY3093" fmla="*/ 2937247 h 4869279"/>
              <a:gd name="connsiteX3094" fmla="*/ 794201 w 6298757"/>
              <a:gd name="connsiteY3094" fmla="*/ 2934372 h 4869279"/>
              <a:gd name="connsiteX3095" fmla="*/ 651515 w 6298757"/>
              <a:gd name="connsiteY3095" fmla="*/ 2877423 h 4869279"/>
              <a:gd name="connsiteX3096" fmla="*/ 642147 w 6298757"/>
              <a:gd name="connsiteY3096" fmla="*/ 2863252 h 4869279"/>
              <a:gd name="connsiteX3097" fmla="*/ 742906 w 6298757"/>
              <a:gd name="connsiteY3097" fmla="*/ 2902896 h 4869279"/>
              <a:gd name="connsiteX3098" fmla="*/ 744530 w 6298757"/>
              <a:gd name="connsiteY3098" fmla="*/ 2903537 h 4869279"/>
              <a:gd name="connsiteX3099" fmla="*/ 782115 w 6298757"/>
              <a:gd name="connsiteY3099" fmla="*/ 2915254 h 4869279"/>
              <a:gd name="connsiteX3100" fmla="*/ 799797 w 6298757"/>
              <a:gd name="connsiteY3100" fmla="*/ 2921792 h 4869279"/>
              <a:gd name="connsiteX3101" fmla="*/ 774643 w 6298757"/>
              <a:gd name="connsiteY3101" fmla="*/ 2902141 h 4869279"/>
              <a:gd name="connsiteX3102" fmla="*/ 811931 w 6298757"/>
              <a:gd name="connsiteY3102" fmla="*/ 2912098 h 4869279"/>
              <a:gd name="connsiteX3103" fmla="*/ 824374 w 6298757"/>
              <a:gd name="connsiteY3103" fmla="*/ 2908821 h 4869279"/>
              <a:gd name="connsiteX3104" fmla="*/ 714394 w 6298757"/>
              <a:gd name="connsiteY3104" fmla="*/ 2872521 h 4869279"/>
              <a:gd name="connsiteX3105" fmla="*/ 695814 w 6298757"/>
              <a:gd name="connsiteY3105" fmla="*/ 2852833 h 4869279"/>
              <a:gd name="connsiteX3106" fmla="*/ 711579 w 6298757"/>
              <a:gd name="connsiteY3106" fmla="*/ 2859699 h 4869279"/>
              <a:gd name="connsiteX3107" fmla="*/ 696906 w 6298757"/>
              <a:gd name="connsiteY3107" fmla="*/ 2849686 h 4869279"/>
              <a:gd name="connsiteX3108" fmla="*/ 695814 w 6298757"/>
              <a:gd name="connsiteY3108" fmla="*/ 2852833 h 4869279"/>
              <a:gd name="connsiteX3109" fmla="*/ 638494 w 6298757"/>
              <a:gd name="connsiteY3109" fmla="*/ 2836567 h 4869279"/>
              <a:gd name="connsiteX3110" fmla="*/ 666706 w 6298757"/>
              <a:gd name="connsiteY3110" fmla="*/ 2840157 h 4869279"/>
              <a:gd name="connsiteX3111" fmla="*/ 765147 w 6298757"/>
              <a:gd name="connsiteY3111" fmla="*/ 2858871 h 4869279"/>
              <a:gd name="connsiteX3112" fmla="*/ 670349 w 6298757"/>
              <a:gd name="connsiteY3112" fmla="*/ 2826766 h 4869279"/>
              <a:gd name="connsiteX3113" fmla="*/ 634882 w 6298757"/>
              <a:gd name="connsiteY3113" fmla="*/ 2815102 h 4869279"/>
              <a:gd name="connsiteX3114" fmla="*/ 603274 w 6298757"/>
              <a:gd name="connsiteY3114" fmla="*/ 2804448 h 4869279"/>
              <a:gd name="connsiteX3115" fmla="*/ 597071 w 6298757"/>
              <a:gd name="connsiteY3115" fmla="*/ 2795063 h 4869279"/>
              <a:gd name="connsiteX3116" fmla="*/ 674694 w 6298757"/>
              <a:gd name="connsiteY3116" fmla="*/ 2816579 h 4869279"/>
              <a:gd name="connsiteX3117" fmla="*/ 758446 w 6298757"/>
              <a:gd name="connsiteY3117" fmla="*/ 2839578 h 4869279"/>
              <a:gd name="connsiteX3118" fmla="*/ 810735 w 6298757"/>
              <a:gd name="connsiteY3118" fmla="*/ 2853268 h 4869279"/>
              <a:gd name="connsiteX3119" fmla="*/ 792845 w 6298757"/>
              <a:gd name="connsiteY3119" fmla="*/ 2846324 h 4869279"/>
              <a:gd name="connsiteX3120" fmla="*/ 661975 w 6298757"/>
              <a:gd name="connsiteY3120" fmla="*/ 2793529 h 4869279"/>
              <a:gd name="connsiteX3121" fmla="*/ 596570 w 6298757"/>
              <a:gd name="connsiteY3121" fmla="*/ 2770478 h 4869279"/>
              <a:gd name="connsiteX3122" fmla="*/ 576396 w 6298757"/>
              <a:gd name="connsiteY3122" fmla="*/ 2763788 h 4869279"/>
              <a:gd name="connsiteX3123" fmla="*/ 575600 w 6298757"/>
              <a:gd name="connsiteY3123" fmla="*/ 2762583 h 4869279"/>
              <a:gd name="connsiteX3124" fmla="*/ 581410 w 6298757"/>
              <a:gd name="connsiteY3124" fmla="*/ 2763782 h 4869279"/>
              <a:gd name="connsiteX3125" fmla="*/ 597885 w 6298757"/>
              <a:gd name="connsiteY3125" fmla="*/ 2767729 h 4869279"/>
              <a:gd name="connsiteX3126" fmla="*/ 598203 w 6298757"/>
              <a:gd name="connsiteY3126" fmla="*/ 2767801 h 4869279"/>
              <a:gd name="connsiteX3127" fmla="*/ 592553 w 6298757"/>
              <a:gd name="connsiteY3127" fmla="*/ 2765522 h 4869279"/>
              <a:gd name="connsiteX3128" fmla="*/ 572314 w 6298757"/>
              <a:gd name="connsiteY3128" fmla="*/ 2757613 h 4869279"/>
              <a:gd name="connsiteX3129" fmla="*/ 568562 w 6298757"/>
              <a:gd name="connsiteY3129" fmla="*/ 2751938 h 4869279"/>
              <a:gd name="connsiteX3130" fmla="*/ 624400 w 6298757"/>
              <a:gd name="connsiteY3130" fmla="*/ 2773760 h 4869279"/>
              <a:gd name="connsiteX3131" fmla="*/ 636455 w 6298757"/>
              <a:gd name="connsiteY3131" fmla="*/ 2776501 h 4869279"/>
              <a:gd name="connsiteX3132" fmla="*/ 652873 w 6298757"/>
              <a:gd name="connsiteY3132" fmla="*/ 2777122 h 4869279"/>
              <a:gd name="connsiteX3133" fmla="*/ 615513 w 6298757"/>
              <a:gd name="connsiteY3133" fmla="*/ 2762142 h 4869279"/>
              <a:gd name="connsiteX3134" fmla="*/ 563878 w 6298757"/>
              <a:gd name="connsiteY3134" fmla="*/ 2744851 h 4869279"/>
              <a:gd name="connsiteX3135" fmla="*/ 555420 w 6298757"/>
              <a:gd name="connsiteY3135" fmla="*/ 2732056 h 4869279"/>
              <a:gd name="connsiteX3136" fmla="*/ 569957 w 6298757"/>
              <a:gd name="connsiteY3136" fmla="*/ 2736060 h 4869279"/>
              <a:gd name="connsiteX3137" fmla="*/ 640555 w 6298757"/>
              <a:gd name="connsiteY3137" fmla="*/ 2750982 h 4869279"/>
              <a:gd name="connsiteX3138" fmla="*/ 591536 w 6298757"/>
              <a:gd name="connsiteY3138" fmla="*/ 2717556 h 4869279"/>
              <a:gd name="connsiteX3139" fmla="*/ 569705 w 6298757"/>
              <a:gd name="connsiteY3139" fmla="*/ 2708048 h 4869279"/>
              <a:gd name="connsiteX3140" fmla="*/ 604372 w 6298757"/>
              <a:gd name="connsiteY3140" fmla="*/ 2711067 h 4869279"/>
              <a:gd name="connsiteX3141" fmla="*/ 676639 w 6298757"/>
              <a:gd name="connsiteY3141" fmla="*/ 2730460 h 4869279"/>
              <a:gd name="connsiteX3142" fmla="*/ 686500 w 6298757"/>
              <a:gd name="connsiteY3142" fmla="*/ 2733370 h 4869279"/>
              <a:gd name="connsiteX3143" fmla="*/ 510149 w 6298757"/>
              <a:gd name="connsiteY3143" fmla="*/ 2663573 h 4869279"/>
              <a:gd name="connsiteX3144" fmla="*/ 504316 w 6298757"/>
              <a:gd name="connsiteY3144" fmla="*/ 2654750 h 4869279"/>
              <a:gd name="connsiteX3145" fmla="*/ 611696 w 6298757"/>
              <a:gd name="connsiteY3145" fmla="*/ 2694325 h 4869279"/>
              <a:gd name="connsiteX3146" fmla="*/ 511233 w 6298757"/>
              <a:gd name="connsiteY3146" fmla="*/ 2651447 h 4869279"/>
              <a:gd name="connsiteX3147" fmla="*/ 498906 w 6298757"/>
              <a:gd name="connsiteY3147" fmla="*/ 2646567 h 4869279"/>
              <a:gd name="connsiteX3148" fmla="*/ 477822 w 6298757"/>
              <a:gd name="connsiteY3148" fmla="*/ 2614672 h 4869279"/>
              <a:gd name="connsiteX3149" fmla="*/ 478472 w 6298757"/>
              <a:gd name="connsiteY3149" fmla="*/ 2614868 h 4869279"/>
              <a:gd name="connsiteX3150" fmla="*/ 495231 w 6298757"/>
              <a:gd name="connsiteY3150" fmla="*/ 2618604 h 4869279"/>
              <a:gd name="connsiteX3151" fmla="*/ 473797 w 6298757"/>
              <a:gd name="connsiteY3151" fmla="*/ 2608582 h 4869279"/>
              <a:gd name="connsiteX3152" fmla="*/ 461884 w 6298757"/>
              <a:gd name="connsiteY3152" fmla="*/ 2590561 h 4869279"/>
              <a:gd name="connsiteX3153" fmla="*/ 527927 w 6298757"/>
              <a:gd name="connsiteY3153" fmla="*/ 2608262 h 4869279"/>
              <a:gd name="connsiteX3154" fmla="*/ 547902 w 6298757"/>
              <a:gd name="connsiteY3154" fmla="*/ 2608688 h 4869279"/>
              <a:gd name="connsiteX3155" fmla="*/ 454484 w 6298757"/>
              <a:gd name="connsiteY3155" fmla="*/ 2579368 h 4869279"/>
              <a:gd name="connsiteX3156" fmla="*/ 432172 w 6298757"/>
              <a:gd name="connsiteY3156" fmla="*/ 2545615 h 4869279"/>
              <a:gd name="connsiteX3157" fmla="*/ 438736 w 6298757"/>
              <a:gd name="connsiteY3157" fmla="*/ 2547981 h 4869279"/>
              <a:gd name="connsiteX3158" fmla="*/ 468371 w 6298757"/>
              <a:gd name="connsiteY3158" fmla="*/ 2556176 h 4869279"/>
              <a:gd name="connsiteX3159" fmla="*/ 487269 w 6298757"/>
              <a:gd name="connsiteY3159" fmla="*/ 2552327 h 4869279"/>
              <a:gd name="connsiteX3160" fmla="*/ 610672 w 6298757"/>
              <a:gd name="connsiteY3160" fmla="*/ 2584810 h 4869279"/>
              <a:gd name="connsiteX3161" fmla="*/ 879034 w 6298757"/>
              <a:gd name="connsiteY3161" fmla="*/ 2663031 h 4869279"/>
              <a:gd name="connsiteX3162" fmla="*/ 926429 w 6298757"/>
              <a:gd name="connsiteY3162" fmla="*/ 2675110 h 4869279"/>
              <a:gd name="connsiteX3163" fmla="*/ 913214 w 6298757"/>
              <a:gd name="connsiteY3163" fmla="*/ 2669763 h 4869279"/>
              <a:gd name="connsiteX3164" fmla="*/ 879034 w 6298757"/>
              <a:gd name="connsiteY3164" fmla="*/ 2663031 h 4869279"/>
              <a:gd name="connsiteX3165" fmla="*/ 585519 w 6298757"/>
              <a:gd name="connsiteY3165" fmla="*/ 2565160 h 4869279"/>
              <a:gd name="connsiteX3166" fmla="*/ 439463 w 6298757"/>
              <a:gd name="connsiteY3166" fmla="*/ 2519429 h 4869279"/>
              <a:gd name="connsiteX3167" fmla="*/ 419685 w 6298757"/>
              <a:gd name="connsiteY3167" fmla="*/ 2512888 h 4869279"/>
              <a:gd name="connsiteX3168" fmla="*/ 408146 w 6298757"/>
              <a:gd name="connsiteY3168" fmla="*/ 2509269 h 4869279"/>
              <a:gd name="connsiteX3169" fmla="*/ 399122 w 6298757"/>
              <a:gd name="connsiteY3169" fmla="*/ 2495617 h 4869279"/>
              <a:gd name="connsiteX3170" fmla="*/ 427946 w 6298757"/>
              <a:gd name="connsiteY3170" fmla="*/ 2503497 h 4869279"/>
              <a:gd name="connsiteX3171" fmla="*/ 451596 w 6298757"/>
              <a:gd name="connsiteY3171" fmla="*/ 2509736 h 4869279"/>
              <a:gd name="connsiteX3172" fmla="*/ 456649 w 6298757"/>
              <a:gd name="connsiteY3172" fmla="*/ 2502756 h 4869279"/>
              <a:gd name="connsiteX3173" fmla="*/ 573083 w 6298757"/>
              <a:gd name="connsiteY3173" fmla="*/ 2538485 h 4869279"/>
              <a:gd name="connsiteX3174" fmla="*/ 681540 w 6298757"/>
              <a:gd name="connsiteY3174" fmla="*/ 2567842 h 4869279"/>
              <a:gd name="connsiteX3175" fmla="*/ 651219 w 6298757"/>
              <a:gd name="connsiteY3175" fmla="*/ 2554638 h 4869279"/>
              <a:gd name="connsiteX3176" fmla="*/ 655565 w 6298757"/>
              <a:gd name="connsiteY3176" fmla="*/ 2544451 h 4869279"/>
              <a:gd name="connsiteX3177" fmla="*/ 428561 w 6298757"/>
              <a:gd name="connsiteY3177" fmla="*/ 2469749 h 4869279"/>
              <a:gd name="connsiteX3178" fmla="*/ 571181 w 6298757"/>
              <a:gd name="connsiteY3178" fmla="*/ 2505295 h 4869279"/>
              <a:gd name="connsiteX3179" fmla="*/ 577439 w 6298757"/>
              <a:gd name="connsiteY3179" fmla="*/ 2506967 h 4869279"/>
              <a:gd name="connsiteX3180" fmla="*/ 462402 w 6298757"/>
              <a:gd name="connsiteY3180" fmla="*/ 2458932 h 4869279"/>
              <a:gd name="connsiteX3181" fmla="*/ 610555 w 6298757"/>
              <a:gd name="connsiteY3181" fmla="*/ 2515425 h 4869279"/>
              <a:gd name="connsiteX3182" fmla="*/ 628235 w 6298757"/>
              <a:gd name="connsiteY3182" fmla="*/ 2516605 h 4869279"/>
              <a:gd name="connsiteX3183" fmla="*/ 570279 w 6298757"/>
              <a:gd name="connsiteY3183" fmla="*/ 2495714 h 4869279"/>
              <a:gd name="connsiteX3184" fmla="*/ 998117 w 6298757"/>
              <a:gd name="connsiteY3184" fmla="*/ 2615846 h 4869279"/>
              <a:gd name="connsiteX3185" fmla="*/ 1022045 w 6298757"/>
              <a:gd name="connsiteY3185" fmla="*/ 2622060 h 4869279"/>
              <a:gd name="connsiteX3186" fmla="*/ 1020363 w 6298757"/>
              <a:gd name="connsiteY3186" fmla="*/ 2621325 h 4869279"/>
              <a:gd name="connsiteX3187" fmla="*/ 872581 w 6298757"/>
              <a:gd name="connsiteY3187" fmla="*/ 2561795 h 4869279"/>
              <a:gd name="connsiteX3188" fmla="*/ 954790 w 6298757"/>
              <a:gd name="connsiteY3188" fmla="*/ 2590861 h 4869279"/>
              <a:gd name="connsiteX3189" fmla="*/ 1025515 w 6298757"/>
              <a:gd name="connsiteY3189" fmla="*/ 2619141 h 4869279"/>
              <a:gd name="connsiteX3190" fmla="*/ 1056058 w 6298757"/>
              <a:gd name="connsiteY3190" fmla="*/ 2630893 h 4869279"/>
              <a:gd name="connsiteX3191" fmla="*/ 1143825 w 6298757"/>
              <a:gd name="connsiteY3191" fmla="*/ 2653687 h 4869279"/>
              <a:gd name="connsiteX3192" fmla="*/ 1137893 w 6298757"/>
              <a:gd name="connsiteY3192" fmla="*/ 2648699 h 4869279"/>
              <a:gd name="connsiteX3193" fmla="*/ 1149660 w 6298757"/>
              <a:gd name="connsiteY3193" fmla="*/ 2653626 h 4869279"/>
              <a:gd name="connsiteX3194" fmla="*/ 1172090 w 6298757"/>
              <a:gd name="connsiteY3194" fmla="*/ 2661028 h 4869279"/>
              <a:gd name="connsiteX3195" fmla="*/ 1237687 w 6298757"/>
              <a:gd name="connsiteY3195" fmla="*/ 2678063 h 4869279"/>
              <a:gd name="connsiteX3196" fmla="*/ 1210073 w 6298757"/>
              <a:gd name="connsiteY3196" fmla="*/ 2666938 h 4869279"/>
              <a:gd name="connsiteX3197" fmla="*/ 1204337 w 6298757"/>
              <a:gd name="connsiteY3197" fmla="*/ 2657753 h 4869279"/>
              <a:gd name="connsiteX3198" fmla="*/ 1131737 w 6298757"/>
              <a:gd name="connsiteY3198" fmla="*/ 2634902 h 4869279"/>
              <a:gd name="connsiteX3199" fmla="*/ 1200099 w 6298757"/>
              <a:gd name="connsiteY3199" fmla="*/ 2651660 h 4869279"/>
              <a:gd name="connsiteX3200" fmla="*/ 1156230 w 6298757"/>
              <a:gd name="connsiteY3200" fmla="*/ 2632836 h 4869279"/>
              <a:gd name="connsiteX3201" fmla="*/ 1137328 w 6298757"/>
              <a:gd name="connsiteY3201" fmla="*/ 2624340 h 4869279"/>
              <a:gd name="connsiteX3202" fmla="*/ 910430 w 6298757"/>
              <a:gd name="connsiteY3202" fmla="*/ 2561171 h 4869279"/>
              <a:gd name="connsiteX3203" fmla="*/ 452326 w 6298757"/>
              <a:gd name="connsiteY3203" fmla="*/ 2423088 h 4869279"/>
              <a:gd name="connsiteX3204" fmla="*/ 358973 w 6298757"/>
              <a:gd name="connsiteY3204" fmla="*/ 2396323 h 4869279"/>
              <a:gd name="connsiteX3205" fmla="*/ 326925 w 6298757"/>
              <a:gd name="connsiteY3205" fmla="*/ 2386404 h 4869279"/>
              <a:gd name="connsiteX3206" fmla="*/ 319166 w 6298757"/>
              <a:gd name="connsiteY3206" fmla="*/ 2374667 h 4869279"/>
              <a:gd name="connsiteX3207" fmla="*/ 324150 w 6298757"/>
              <a:gd name="connsiteY3207" fmla="*/ 2376077 h 4869279"/>
              <a:gd name="connsiteX3208" fmla="*/ 351648 w 6298757"/>
              <a:gd name="connsiteY3208" fmla="*/ 2387036 h 4869279"/>
              <a:gd name="connsiteX3209" fmla="*/ 390516 w 6298757"/>
              <a:gd name="connsiteY3209" fmla="*/ 2399637 h 4869279"/>
              <a:gd name="connsiteX3210" fmla="*/ 392219 w 6298757"/>
              <a:gd name="connsiteY3210" fmla="*/ 2400948 h 4869279"/>
              <a:gd name="connsiteX3211" fmla="*/ 397353 w 6298757"/>
              <a:gd name="connsiteY3211" fmla="*/ 2401854 h 4869279"/>
              <a:gd name="connsiteX3212" fmla="*/ 390516 w 6298757"/>
              <a:gd name="connsiteY3212" fmla="*/ 2399637 h 4869279"/>
              <a:gd name="connsiteX3213" fmla="*/ 384042 w 6298757"/>
              <a:gd name="connsiteY3213" fmla="*/ 2394656 h 4869279"/>
              <a:gd name="connsiteX3214" fmla="*/ 515654 w 6298757"/>
              <a:gd name="connsiteY3214" fmla="*/ 2440039 h 4869279"/>
              <a:gd name="connsiteX3215" fmla="*/ 498870 w 6298757"/>
              <a:gd name="connsiteY3215" fmla="*/ 2433146 h 4869279"/>
              <a:gd name="connsiteX3216" fmla="*/ 489092 w 6298757"/>
              <a:gd name="connsiteY3216" fmla="*/ 2428102 h 4869279"/>
              <a:gd name="connsiteX3217" fmla="*/ 517779 w 6298757"/>
              <a:gd name="connsiteY3217" fmla="*/ 2436425 h 4869279"/>
              <a:gd name="connsiteX3218" fmla="*/ 654685 w 6298757"/>
              <a:gd name="connsiteY3218" fmla="*/ 2475462 h 4869279"/>
              <a:gd name="connsiteX3219" fmla="*/ 667013 w 6298757"/>
              <a:gd name="connsiteY3219" fmla="*/ 2471650 h 4869279"/>
              <a:gd name="connsiteX3220" fmla="*/ 818938 w 6298757"/>
              <a:gd name="connsiteY3220" fmla="*/ 2514139 h 4869279"/>
              <a:gd name="connsiteX3221" fmla="*/ 831773 w 6298757"/>
              <a:gd name="connsiteY3221" fmla="*/ 2507651 h 4869279"/>
              <a:gd name="connsiteX3222" fmla="*/ 840612 w 6298757"/>
              <a:gd name="connsiteY3222" fmla="*/ 2509808 h 4869279"/>
              <a:gd name="connsiteX3223" fmla="*/ 849697 w 6298757"/>
              <a:gd name="connsiteY3223" fmla="*/ 2513022 h 4869279"/>
              <a:gd name="connsiteX3224" fmla="*/ 845191 w 6298757"/>
              <a:gd name="connsiteY3224" fmla="*/ 2512015 h 4869279"/>
              <a:gd name="connsiteX3225" fmla="*/ 839780 w 6298757"/>
              <a:gd name="connsiteY3225" fmla="*/ 2511017 h 4869279"/>
              <a:gd name="connsiteX3226" fmla="*/ 861274 w 6298757"/>
              <a:gd name="connsiteY3226" fmla="*/ 2517116 h 4869279"/>
              <a:gd name="connsiteX3227" fmla="*/ 894844 w 6298757"/>
              <a:gd name="connsiteY3227" fmla="*/ 2520141 h 4869279"/>
              <a:gd name="connsiteX3228" fmla="*/ 735643 w 6298757"/>
              <a:gd name="connsiteY3228" fmla="*/ 2474482 h 4869279"/>
              <a:gd name="connsiteX3229" fmla="*/ 697342 w 6298757"/>
              <a:gd name="connsiteY3229" fmla="*/ 2454904 h 4869279"/>
              <a:gd name="connsiteX3230" fmla="*/ 543308 w 6298757"/>
              <a:gd name="connsiteY3230" fmla="*/ 2402800 h 4869279"/>
              <a:gd name="connsiteX3231" fmla="*/ 432137 w 6298757"/>
              <a:gd name="connsiteY3231" fmla="*/ 2370449 h 4869279"/>
              <a:gd name="connsiteX3232" fmla="*/ 431982 w 6298757"/>
              <a:gd name="connsiteY3232" fmla="*/ 2370404 h 4869279"/>
              <a:gd name="connsiteX3233" fmla="*/ 401889 w 6298757"/>
              <a:gd name="connsiteY3233" fmla="*/ 2357062 h 4869279"/>
              <a:gd name="connsiteX3234" fmla="*/ 341065 w 6298757"/>
              <a:gd name="connsiteY3234" fmla="*/ 2332141 h 4869279"/>
              <a:gd name="connsiteX3235" fmla="*/ 343640 w 6298757"/>
              <a:gd name="connsiteY3235" fmla="*/ 2331531 h 4869279"/>
              <a:gd name="connsiteX3236" fmla="*/ 350971 w 6298757"/>
              <a:gd name="connsiteY3236" fmla="*/ 2331116 h 4869279"/>
              <a:gd name="connsiteX3237" fmla="*/ 407471 w 6298757"/>
              <a:gd name="connsiteY3237" fmla="*/ 2343643 h 4869279"/>
              <a:gd name="connsiteX3238" fmla="*/ 501372 w 6298757"/>
              <a:gd name="connsiteY3238" fmla="*/ 2366660 h 4869279"/>
              <a:gd name="connsiteX3239" fmla="*/ 630957 w 6298757"/>
              <a:gd name="connsiteY3239" fmla="*/ 2402319 h 4869279"/>
              <a:gd name="connsiteX3240" fmla="*/ 961315 w 6298757"/>
              <a:gd name="connsiteY3240" fmla="*/ 2492500 h 4869279"/>
              <a:gd name="connsiteX3241" fmla="*/ 983312 w 6298757"/>
              <a:gd name="connsiteY3241" fmla="*/ 2498493 h 4869279"/>
              <a:gd name="connsiteX3242" fmla="*/ 954948 w 6298757"/>
              <a:gd name="connsiteY3242" fmla="*/ 2485336 h 4869279"/>
              <a:gd name="connsiteX3243" fmla="*/ 945052 w 6298757"/>
              <a:gd name="connsiteY3243" fmla="*/ 2480446 h 4869279"/>
              <a:gd name="connsiteX3244" fmla="*/ 875141 w 6298757"/>
              <a:gd name="connsiteY3244" fmla="*/ 2460347 h 4869279"/>
              <a:gd name="connsiteX3245" fmla="*/ 693717 w 6298757"/>
              <a:gd name="connsiteY3245" fmla="*/ 2408393 h 4869279"/>
              <a:gd name="connsiteX3246" fmla="*/ 653188 w 6298757"/>
              <a:gd name="connsiteY3246" fmla="*/ 2378664 h 4869279"/>
              <a:gd name="connsiteX3247" fmla="*/ 565666 w 6298757"/>
              <a:gd name="connsiteY3247" fmla="*/ 2349728 h 4869279"/>
              <a:gd name="connsiteX3248" fmla="*/ 476110 w 6298757"/>
              <a:gd name="connsiteY3248" fmla="*/ 2316523 h 4869279"/>
              <a:gd name="connsiteX3249" fmla="*/ 450108 w 6298757"/>
              <a:gd name="connsiteY3249" fmla="*/ 2308692 h 4869279"/>
              <a:gd name="connsiteX3250" fmla="*/ 450999 w 6298757"/>
              <a:gd name="connsiteY3250" fmla="*/ 2308789 h 4869279"/>
              <a:gd name="connsiteX3251" fmla="*/ 451514 w 6298757"/>
              <a:gd name="connsiteY3251" fmla="*/ 2307531 h 4869279"/>
              <a:gd name="connsiteX3252" fmla="*/ 429944 w 6298757"/>
              <a:gd name="connsiteY3252" fmla="*/ 2298122 h 4869279"/>
              <a:gd name="connsiteX3253" fmla="*/ 409436 w 6298757"/>
              <a:gd name="connsiteY3253" fmla="*/ 2290900 h 4869279"/>
              <a:gd name="connsiteX3254" fmla="*/ 415830 w 6298757"/>
              <a:gd name="connsiteY3254" fmla="*/ 2290513 h 4869279"/>
              <a:gd name="connsiteX3255" fmla="*/ 422551 w 6298757"/>
              <a:gd name="connsiteY3255" fmla="*/ 2287402 h 4869279"/>
              <a:gd name="connsiteX3256" fmla="*/ 502094 w 6298757"/>
              <a:gd name="connsiteY3256" fmla="*/ 2309963 h 4869279"/>
              <a:gd name="connsiteX3257" fmla="*/ 551826 w 6298757"/>
              <a:gd name="connsiteY3257" fmla="*/ 2316644 h 4869279"/>
              <a:gd name="connsiteX3258" fmla="*/ 436091 w 6298757"/>
              <a:gd name="connsiteY3258" fmla="*/ 2284118 h 4869279"/>
              <a:gd name="connsiteX3259" fmla="*/ 382727 w 6298757"/>
              <a:gd name="connsiteY3259" fmla="*/ 2260878 h 4869279"/>
              <a:gd name="connsiteX3260" fmla="*/ 340078 w 6298757"/>
              <a:gd name="connsiteY3260" fmla="*/ 2251484 h 4869279"/>
              <a:gd name="connsiteX3261" fmla="*/ 337234 w 6298757"/>
              <a:gd name="connsiteY3261" fmla="*/ 2250246 h 4869279"/>
              <a:gd name="connsiteX3262" fmla="*/ 346911 w 6298757"/>
              <a:gd name="connsiteY3262" fmla="*/ 2252826 h 4869279"/>
              <a:gd name="connsiteX3263" fmla="*/ 342362 w 6298757"/>
              <a:gd name="connsiteY3263" fmla="*/ 2245018 h 4869279"/>
              <a:gd name="connsiteX3264" fmla="*/ 232383 w 6298757"/>
              <a:gd name="connsiteY3264" fmla="*/ 2208718 h 4869279"/>
              <a:gd name="connsiteX3265" fmla="*/ 226803 w 6298757"/>
              <a:gd name="connsiteY3265" fmla="*/ 2202665 h 4869279"/>
              <a:gd name="connsiteX3266" fmla="*/ 225025 w 6298757"/>
              <a:gd name="connsiteY3266" fmla="*/ 2200799 h 4869279"/>
              <a:gd name="connsiteX3267" fmla="*/ 273071 w 6298757"/>
              <a:gd name="connsiteY3267" fmla="*/ 2215902 h 4869279"/>
              <a:gd name="connsiteX3268" fmla="*/ 336444 w 6298757"/>
              <a:gd name="connsiteY3268" fmla="*/ 2234925 h 4869279"/>
              <a:gd name="connsiteX3269" fmla="*/ 445121 w 6298757"/>
              <a:gd name="connsiteY3269" fmla="*/ 2265282 h 4869279"/>
              <a:gd name="connsiteX3270" fmla="*/ 471988 w 6298757"/>
              <a:gd name="connsiteY3270" fmla="*/ 2272321 h 4869279"/>
              <a:gd name="connsiteX3271" fmla="*/ 465451 w 6298757"/>
              <a:gd name="connsiteY3271" fmla="*/ 2269734 h 4869279"/>
              <a:gd name="connsiteX3272" fmla="*/ 411191 w 6298757"/>
              <a:gd name="connsiteY3272" fmla="*/ 2248185 h 4869279"/>
              <a:gd name="connsiteX3273" fmla="*/ 341493 w 6298757"/>
              <a:gd name="connsiteY3273" fmla="*/ 2227943 h 4869279"/>
              <a:gd name="connsiteX3274" fmla="*/ 259843 w 6298757"/>
              <a:gd name="connsiteY3274" fmla="*/ 2195767 h 4869279"/>
              <a:gd name="connsiteX3275" fmla="*/ 304268 w 6298757"/>
              <a:gd name="connsiteY3275" fmla="*/ 2205934 h 4869279"/>
              <a:gd name="connsiteX3276" fmla="*/ 262221 w 6298757"/>
              <a:gd name="connsiteY3276" fmla="*/ 2189570 h 4869279"/>
              <a:gd name="connsiteX3277" fmla="*/ 270313 w 6298757"/>
              <a:gd name="connsiteY3277" fmla="*/ 2191152 h 4869279"/>
              <a:gd name="connsiteX3278" fmla="*/ 283135 w 6298757"/>
              <a:gd name="connsiteY3278" fmla="*/ 2195069 h 4869279"/>
              <a:gd name="connsiteX3279" fmla="*/ 220119 w 6298757"/>
              <a:gd name="connsiteY3279" fmla="*/ 2171497 h 4869279"/>
              <a:gd name="connsiteX3280" fmla="*/ 206154 w 6298757"/>
              <a:gd name="connsiteY3280" fmla="*/ 2167748 h 4869279"/>
              <a:gd name="connsiteX3281" fmla="*/ 185650 w 6298757"/>
              <a:gd name="connsiteY3281" fmla="*/ 2159767 h 4869279"/>
              <a:gd name="connsiteX3282" fmla="*/ 174144 w 6298757"/>
              <a:gd name="connsiteY3282" fmla="*/ 2155286 h 4869279"/>
              <a:gd name="connsiteX3283" fmla="*/ 167781 w 6298757"/>
              <a:gd name="connsiteY3283" fmla="*/ 2145660 h 4869279"/>
              <a:gd name="connsiteX3284" fmla="*/ 171739 w 6298757"/>
              <a:gd name="connsiteY3284" fmla="*/ 2146791 h 4869279"/>
              <a:gd name="connsiteX3285" fmla="*/ 294158 w 6298757"/>
              <a:gd name="connsiteY3285" fmla="*/ 2192501 h 4869279"/>
              <a:gd name="connsiteX3286" fmla="*/ 280899 w 6298757"/>
              <a:gd name="connsiteY3286" fmla="*/ 2180889 h 4869279"/>
              <a:gd name="connsiteX3287" fmla="*/ 255389 w 6298757"/>
              <a:gd name="connsiteY3287" fmla="*/ 2170084 h 4869279"/>
              <a:gd name="connsiteX3288" fmla="*/ 276434 w 6298757"/>
              <a:gd name="connsiteY3288" fmla="*/ 2175775 h 4869279"/>
              <a:gd name="connsiteX3289" fmla="*/ 328724 w 6298757"/>
              <a:gd name="connsiteY3289" fmla="*/ 2189465 h 4869279"/>
              <a:gd name="connsiteX3290" fmla="*/ 310833 w 6298757"/>
              <a:gd name="connsiteY3290" fmla="*/ 2182521 h 4869279"/>
              <a:gd name="connsiteX3291" fmla="*/ 179964 w 6298757"/>
              <a:gd name="connsiteY3291" fmla="*/ 2129726 h 4869279"/>
              <a:gd name="connsiteX3292" fmla="*/ 150349 w 6298757"/>
              <a:gd name="connsiteY3292" fmla="*/ 2119289 h 4869279"/>
              <a:gd name="connsiteX3293" fmla="*/ 146846 w 6298757"/>
              <a:gd name="connsiteY3293" fmla="*/ 2113991 h 4869279"/>
              <a:gd name="connsiteX3294" fmla="*/ 202237 w 6298757"/>
              <a:gd name="connsiteY3294" fmla="*/ 2134900 h 4869279"/>
              <a:gd name="connsiteX3295" fmla="*/ 145127 w 6298757"/>
              <a:gd name="connsiteY3295" fmla="*/ 2111391 h 4869279"/>
              <a:gd name="connsiteX3296" fmla="*/ 144497 w 6298757"/>
              <a:gd name="connsiteY3296" fmla="*/ 2110436 h 4869279"/>
              <a:gd name="connsiteX3297" fmla="*/ 154442 w 6298757"/>
              <a:gd name="connsiteY3297" fmla="*/ 2112699 h 4869279"/>
              <a:gd name="connsiteX3298" fmla="*/ 170861 w 6298757"/>
              <a:gd name="connsiteY3298" fmla="*/ 2113318 h 4869279"/>
              <a:gd name="connsiteX3299" fmla="*/ 154740 w 6298757"/>
              <a:gd name="connsiteY3299" fmla="*/ 2105907 h 4869279"/>
              <a:gd name="connsiteX3300" fmla="*/ 137528 w 6298757"/>
              <a:gd name="connsiteY3300" fmla="*/ 2099895 h 4869279"/>
              <a:gd name="connsiteX3301" fmla="*/ 130560 w 6298757"/>
              <a:gd name="connsiteY3301" fmla="*/ 2089354 h 4869279"/>
              <a:gd name="connsiteX3302" fmla="*/ 163600 w 6298757"/>
              <a:gd name="connsiteY3302" fmla="*/ 2101120 h 4869279"/>
              <a:gd name="connsiteX3303" fmla="*/ 197431 w 6298757"/>
              <a:gd name="connsiteY3303" fmla="*/ 2114423 h 4869279"/>
              <a:gd name="connsiteX3304" fmla="*/ 178218 w 6298757"/>
              <a:gd name="connsiteY3304" fmla="*/ 2105594 h 4869279"/>
              <a:gd name="connsiteX3305" fmla="*/ 163600 w 6298757"/>
              <a:gd name="connsiteY3305" fmla="*/ 2101120 h 4869279"/>
              <a:gd name="connsiteX3306" fmla="*/ 128308 w 6298757"/>
              <a:gd name="connsiteY3306" fmla="*/ 2085949 h 4869279"/>
              <a:gd name="connsiteX3307" fmla="*/ 125563 w 6298757"/>
              <a:gd name="connsiteY3307" fmla="*/ 2081796 h 4869279"/>
              <a:gd name="connsiteX3308" fmla="*/ 135748 w 6298757"/>
              <a:gd name="connsiteY3308" fmla="*/ 2084227 h 4869279"/>
              <a:gd name="connsiteX3309" fmla="*/ 199598 w 6298757"/>
              <a:gd name="connsiteY3309" fmla="*/ 2109722 h 4869279"/>
              <a:gd name="connsiteX3310" fmla="*/ 524155 w 6298757"/>
              <a:gd name="connsiteY3310" fmla="*/ 2237028 h 4869279"/>
              <a:gd name="connsiteX3311" fmla="*/ 528107 w 6298757"/>
              <a:gd name="connsiteY3311" fmla="*/ 2238809 h 4869279"/>
              <a:gd name="connsiteX3312" fmla="*/ 529151 w 6298757"/>
              <a:gd name="connsiteY3312" fmla="*/ 2239272 h 4869279"/>
              <a:gd name="connsiteX3313" fmla="*/ 513908 w 6298757"/>
              <a:gd name="connsiteY3313" fmla="*/ 2234376 h 4869279"/>
              <a:gd name="connsiteX3314" fmla="*/ 394222 w 6298757"/>
              <a:gd name="connsiteY3314" fmla="*/ 2201412 h 4869279"/>
              <a:gd name="connsiteX3315" fmla="*/ 286247 w 6298757"/>
              <a:gd name="connsiteY3315" fmla="*/ 2166202 h 4869279"/>
              <a:gd name="connsiteX3316" fmla="*/ 381187 w 6298757"/>
              <a:gd name="connsiteY3316" fmla="*/ 2203351 h 4869279"/>
              <a:gd name="connsiteX3317" fmla="*/ 391984 w 6298757"/>
              <a:gd name="connsiteY3317" fmla="*/ 2206213 h 4869279"/>
              <a:gd name="connsiteX3318" fmla="*/ 468011 w 6298757"/>
              <a:gd name="connsiteY3318" fmla="*/ 2227749 h 4869279"/>
              <a:gd name="connsiteX3319" fmla="*/ 548049 w 6298757"/>
              <a:gd name="connsiteY3319" fmla="*/ 2249861 h 4869279"/>
              <a:gd name="connsiteX3320" fmla="*/ 560305 w 6298757"/>
              <a:gd name="connsiteY3320" fmla="*/ 2252673 h 4869279"/>
              <a:gd name="connsiteX3321" fmla="*/ 569228 w 6298757"/>
              <a:gd name="connsiteY3321" fmla="*/ 2256460 h 4869279"/>
              <a:gd name="connsiteX3322" fmla="*/ 607564 w 6298757"/>
              <a:gd name="connsiteY3322" fmla="*/ 2266326 h 4869279"/>
              <a:gd name="connsiteX3323" fmla="*/ 458584 w 6298757"/>
              <a:gd name="connsiteY3323" fmla="*/ 2206562 h 4869279"/>
              <a:gd name="connsiteX3324" fmla="*/ 262645 w 6298757"/>
              <a:gd name="connsiteY3324" fmla="*/ 2127803 h 4869279"/>
              <a:gd name="connsiteX3325" fmla="*/ 154236 w 6298757"/>
              <a:gd name="connsiteY3325" fmla="*/ 2083723 h 4869279"/>
              <a:gd name="connsiteX3326" fmla="*/ 149516 w 6298757"/>
              <a:gd name="connsiteY3326" fmla="*/ 2079934 h 4869279"/>
              <a:gd name="connsiteX3327" fmla="*/ 130999 w 6298757"/>
              <a:gd name="connsiteY3327" fmla="*/ 2067876 h 4869279"/>
              <a:gd name="connsiteX3328" fmla="*/ 129080 w 6298757"/>
              <a:gd name="connsiteY3328" fmla="*/ 2066662 h 4869279"/>
              <a:gd name="connsiteX3329" fmla="*/ 154620 w 6298757"/>
              <a:gd name="connsiteY3329" fmla="*/ 2076871 h 4869279"/>
              <a:gd name="connsiteX3330" fmla="*/ 219459 w 6298757"/>
              <a:gd name="connsiteY3330" fmla="*/ 2103050 h 4869279"/>
              <a:gd name="connsiteX3331" fmla="*/ 703124 w 6298757"/>
              <a:gd name="connsiteY3331" fmla="*/ 2297620 h 4869279"/>
              <a:gd name="connsiteX3332" fmla="*/ 780212 w 6298757"/>
              <a:gd name="connsiteY3332" fmla="*/ 2323916 h 4869279"/>
              <a:gd name="connsiteX3333" fmla="*/ 754440 w 6298757"/>
              <a:gd name="connsiteY3333" fmla="*/ 2313169 h 4869279"/>
              <a:gd name="connsiteX3334" fmla="*/ 721007 w 6298757"/>
              <a:gd name="connsiteY3334" fmla="*/ 2302813 h 4869279"/>
              <a:gd name="connsiteX3335" fmla="*/ 691523 w 6298757"/>
              <a:gd name="connsiteY3335" fmla="*/ 2292169 h 4869279"/>
              <a:gd name="connsiteX3336" fmla="*/ 694783 w 6298757"/>
              <a:gd name="connsiteY3336" fmla="*/ 2289278 h 4869279"/>
              <a:gd name="connsiteX3337" fmla="*/ 685736 w 6298757"/>
              <a:gd name="connsiteY3337" fmla="*/ 2285723 h 4869279"/>
              <a:gd name="connsiteX3338" fmla="*/ 594545 w 6298757"/>
              <a:gd name="connsiteY3338" fmla="*/ 2243902 h 4869279"/>
              <a:gd name="connsiteX3339" fmla="*/ 721827 w 6298757"/>
              <a:gd name="connsiteY3339" fmla="*/ 2294844 h 4869279"/>
              <a:gd name="connsiteX3340" fmla="*/ 729739 w 6298757"/>
              <a:gd name="connsiteY3340" fmla="*/ 2297928 h 4869279"/>
              <a:gd name="connsiteX3341" fmla="*/ 730701 w 6298757"/>
              <a:gd name="connsiteY3341" fmla="*/ 2298172 h 4869279"/>
              <a:gd name="connsiteX3342" fmla="*/ 754018 w 6298757"/>
              <a:gd name="connsiteY3342" fmla="*/ 2305193 h 4869279"/>
              <a:gd name="connsiteX3343" fmla="*/ 571136 w 6298757"/>
              <a:gd name="connsiteY3343" fmla="*/ 2229374 h 4869279"/>
              <a:gd name="connsiteX3344" fmla="*/ 287585 w 6298757"/>
              <a:gd name="connsiteY3344" fmla="*/ 2114105 h 4869279"/>
              <a:gd name="connsiteX3345" fmla="*/ 253580 w 6298757"/>
              <a:gd name="connsiteY3345" fmla="*/ 2101125 h 4869279"/>
              <a:gd name="connsiteX3346" fmla="*/ 288628 w 6298757"/>
              <a:gd name="connsiteY3346" fmla="*/ 2112175 h 4869279"/>
              <a:gd name="connsiteX3347" fmla="*/ 795055 w 6298757"/>
              <a:gd name="connsiteY3347" fmla="*/ 2311152 h 4869279"/>
              <a:gd name="connsiteX3348" fmla="*/ 243575 w 6298757"/>
              <a:gd name="connsiteY3348" fmla="*/ 2087815 h 4869279"/>
              <a:gd name="connsiteX3349" fmla="*/ 198799 w 6298757"/>
              <a:gd name="connsiteY3349" fmla="*/ 2069062 h 4869279"/>
              <a:gd name="connsiteX3350" fmla="*/ 192449 w 6298757"/>
              <a:gd name="connsiteY3350" fmla="*/ 2065998 h 4869279"/>
              <a:gd name="connsiteX3351" fmla="*/ 194626 w 6298757"/>
              <a:gd name="connsiteY3351" fmla="*/ 2066657 h 4869279"/>
              <a:gd name="connsiteX3352" fmla="*/ 204488 w 6298757"/>
              <a:gd name="connsiteY3352" fmla="*/ 2069567 h 4869279"/>
              <a:gd name="connsiteX3353" fmla="*/ 178637 w 6298757"/>
              <a:gd name="connsiteY3353" fmla="*/ 2059336 h 4869279"/>
              <a:gd name="connsiteX3354" fmla="*/ 175053 w 6298757"/>
              <a:gd name="connsiteY3354" fmla="*/ 2057606 h 4869279"/>
              <a:gd name="connsiteX3355" fmla="*/ 165715 w 6298757"/>
              <a:gd name="connsiteY3355" fmla="*/ 2050707 h 4869279"/>
              <a:gd name="connsiteX3356" fmla="*/ 246880 w 6298757"/>
              <a:gd name="connsiteY3356" fmla="*/ 2081702 h 4869279"/>
              <a:gd name="connsiteX3357" fmla="*/ 491206 w 6298757"/>
              <a:gd name="connsiteY3357" fmla="*/ 2178049 h 4869279"/>
              <a:gd name="connsiteX3358" fmla="*/ 544682 w 6298757"/>
              <a:gd name="connsiteY3358" fmla="*/ 2199064 h 4869279"/>
              <a:gd name="connsiteX3359" fmla="*/ 565182 w 6298757"/>
              <a:gd name="connsiteY3359" fmla="*/ 2207652 h 4869279"/>
              <a:gd name="connsiteX3360" fmla="*/ 585680 w 6298757"/>
              <a:gd name="connsiteY3360" fmla="*/ 2216241 h 4869279"/>
              <a:gd name="connsiteX3361" fmla="*/ 570831 w 6298757"/>
              <a:gd name="connsiteY3361" fmla="*/ 2208524 h 4869279"/>
              <a:gd name="connsiteX3362" fmla="*/ 565182 w 6298757"/>
              <a:gd name="connsiteY3362" fmla="*/ 2207652 h 4869279"/>
              <a:gd name="connsiteX3363" fmla="*/ 550332 w 6298757"/>
              <a:gd name="connsiteY3363" fmla="*/ 2199935 h 4869279"/>
              <a:gd name="connsiteX3364" fmla="*/ 544682 w 6298757"/>
              <a:gd name="connsiteY3364" fmla="*/ 2199064 h 4869279"/>
              <a:gd name="connsiteX3365" fmla="*/ 513410 w 6298757"/>
              <a:gd name="connsiteY3365" fmla="*/ 2185012 h 4869279"/>
              <a:gd name="connsiteX3366" fmla="*/ 491206 w 6298757"/>
              <a:gd name="connsiteY3366" fmla="*/ 2178049 h 4869279"/>
              <a:gd name="connsiteX3367" fmla="*/ 280222 w 6298757"/>
              <a:gd name="connsiteY3367" fmla="*/ 2091622 h 4869279"/>
              <a:gd name="connsiteX3368" fmla="*/ 117033 w 6298757"/>
              <a:gd name="connsiteY3368" fmla="*/ 2026018 h 4869279"/>
              <a:gd name="connsiteX3369" fmla="*/ 129684 w 6298757"/>
              <a:gd name="connsiteY3369" fmla="*/ 2030523 h 4869279"/>
              <a:gd name="connsiteX3370" fmla="*/ 76728 w 6298757"/>
              <a:gd name="connsiteY3370" fmla="*/ 2007921 h 4869279"/>
              <a:gd name="connsiteX3371" fmla="*/ 68262 w 6298757"/>
              <a:gd name="connsiteY3371" fmla="*/ 1995114 h 4869279"/>
              <a:gd name="connsiteX3372" fmla="*/ 178712 w 6298757"/>
              <a:gd name="connsiteY3372" fmla="*/ 2037124 h 4869279"/>
              <a:gd name="connsiteX3373" fmla="*/ 183113 w 6298757"/>
              <a:gd name="connsiteY3373" fmla="*/ 2037856 h 4869279"/>
              <a:gd name="connsiteX3374" fmla="*/ 188061 w 6298757"/>
              <a:gd name="connsiteY3374" fmla="*/ 2036742 h 4869279"/>
              <a:gd name="connsiteX3375" fmla="*/ 126206 w 6298757"/>
              <a:gd name="connsiteY3375" fmla="*/ 2012696 h 4869279"/>
              <a:gd name="connsiteX3376" fmla="*/ 67325 w 6298757"/>
              <a:gd name="connsiteY3376" fmla="*/ 1993696 h 4869279"/>
              <a:gd name="connsiteX3377" fmla="*/ 32379 w 6298757"/>
              <a:gd name="connsiteY3377" fmla="*/ 1940832 h 4869279"/>
              <a:gd name="connsiteX3378" fmla="*/ 45915 w 6298757"/>
              <a:gd name="connsiteY3378" fmla="*/ 1944460 h 4869279"/>
              <a:gd name="connsiteX3379" fmla="*/ 65890 w 6298757"/>
              <a:gd name="connsiteY3379" fmla="*/ 1944885 h 4869279"/>
              <a:gd name="connsiteX3380" fmla="*/ 26987 w 6298757"/>
              <a:gd name="connsiteY3380" fmla="*/ 1932674 h 4869279"/>
              <a:gd name="connsiteX3381" fmla="*/ 0 w 6298757"/>
              <a:gd name="connsiteY3381" fmla="*/ 1891851 h 4869279"/>
              <a:gd name="connsiteX3382" fmla="*/ 5256 w 6298757"/>
              <a:gd name="connsiteY3382" fmla="*/ 1888524 h 4869279"/>
              <a:gd name="connsiteX3383" fmla="*/ 128660 w 6298757"/>
              <a:gd name="connsiteY3383" fmla="*/ 1921008 h 4869279"/>
              <a:gd name="connsiteX3384" fmla="*/ 265833 w 6298757"/>
              <a:gd name="connsiteY3384" fmla="*/ 1962508 h 4869279"/>
              <a:gd name="connsiteX3385" fmla="*/ 330992 w 6298757"/>
              <a:gd name="connsiteY3385" fmla="*/ 1980745 h 4869279"/>
              <a:gd name="connsiteX3386" fmla="*/ 594840 w 6298757"/>
              <a:gd name="connsiteY3386" fmla="*/ 2060869 h 4869279"/>
              <a:gd name="connsiteX3387" fmla="*/ 1171020 w 6298757"/>
              <a:gd name="connsiteY3387" fmla="*/ 2238519 h 4869279"/>
              <a:gd name="connsiteX3388" fmla="*/ 1427038 w 6298757"/>
              <a:gd name="connsiteY3388" fmla="*/ 2322113 h 4869279"/>
              <a:gd name="connsiteX3389" fmla="*/ 1464096 w 6298757"/>
              <a:gd name="connsiteY3389" fmla="*/ 2334050 h 4869279"/>
              <a:gd name="connsiteX3390" fmla="*/ 1457704 w 6298757"/>
              <a:gd name="connsiteY3390" fmla="*/ 2324380 h 4869279"/>
              <a:gd name="connsiteX3391" fmla="*/ 1438768 w 6298757"/>
              <a:gd name="connsiteY3391" fmla="*/ 2317703 h 4869279"/>
              <a:gd name="connsiteX3392" fmla="*/ 1391276 w 6298757"/>
              <a:gd name="connsiteY3392" fmla="*/ 2301062 h 4869279"/>
              <a:gd name="connsiteX3393" fmla="*/ 1046597 w 6298757"/>
              <a:gd name="connsiteY3393" fmla="*/ 2194529 h 4869279"/>
              <a:gd name="connsiteX3394" fmla="*/ 514740 w 6298757"/>
              <a:gd name="connsiteY3394" fmla="*/ 2025459 h 4869279"/>
              <a:gd name="connsiteX3395" fmla="*/ 361565 w 6298757"/>
              <a:gd name="connsiteY3395" fmla="*/ 1975903 h 4869279"/>
              <a:gd name="connsiteX3396" fmla="*/ 378027 w 6298757"/>
              <a:gd name="connsiteY3396" fmla="*/ 1974825 h 4869279"/>
              <a:gd name="connsiteX3397" fmla="*/ 518045 w 6298757"/>
              <a:gd name="connsiteY3397" fmla="*/ 2019347 h 4869279"/>
              <a:gd name="connsiteX3398" fmla="*/ 1072661 w 6298757"/>
              <a:gd name="connsiteY3398" fmla="*/ 2192823 h 4869279"/>
              <a:gd name="connsiteX3399" fmla="*/ 1449530 w 6298757"/>
              <a:gd name="connsiteY3399" fmla="*/ 2314472 h 4869279"/>
              <a:gd name="connsiteX3400" fmla="*/ 1451626 w 6298757"/>
              <a:gd name="connsiteY3400" fmla="*/ 2315187 h 4869279"/>
              <a:gd name="connsiteX3401" fmla="*/ 1298033 w 6298757"/>
              <a:gd name="connsiteY3401" fmla="*/ 2082842 h 4869279"/>
              <a:gd name="connsiteX3402" fmla="*/ 1324110 w 6298757"/>
              <a:gd name="connsiteY3402" fmla="*/ 2092414 h 4869279"/>
              <a:gd name="connsiteX3403" fmla="*/ 1409279 w 6298757"/>
              <a:gd name="connsiteY3403" fmla="*/ 2120748 h 4869279"/>
              <a:gd name="connsiteX3404" fmla="*/ 1376494 w 6298757"/>
              <a:gd name="connsiteY3404" fmla="*/ 2105516 h 4869279"/>
              <a:gd name="connsiteX3405" fmla="*/ 1352983 w 6298757"/>
              <a:gd name="connsiteY3405" fmla="*/ 2087814 h 4869279"/>
              <a:gd name="connsiteX3406" fmla="*/ 1303694 w 6298757"/>
              <a:gd name="connsiteY3406" fmla="*/ 2067920 h 4869279"/>
              <a:gd name="connsiteX3407" fmla="*/ 1282450 w 6298757"/>
              <a:gd name="connsiteY3407" fmla="*/ 2059268 h 4869279"/>
              <a:gd name="connsiteX3408" fmla="*/ 1274040 w 6298757"/>
              <a:gd name="connsiteY3408" fmla="*/ 2046546 h 4869279"/>
              <a:gd name="connsiteX3409" fmla="*/ 1283354 w 6298757"/>
              <a:gd name="connsiteY3409" fmla="*/ 2050166 h 4869279"/>
              <a:gd name="connsiteX3410" fmla="*/ 1501210 w 6298757"/>
              <a:gd name="connsiteY3410" fmla="*/ 2134279 h 4869279"/>
              <a:gd name="connsiteX3411" fmla="*/ 1462299 w 6298757"/>
              <a:gd name="connsiteY3411" fmla="*/ 2113240 h 4869279"/>
              <a:gd name="connsiteX3412" fmla="*/ 1402676 w 6298757"/>
              <a:gd name="connsiteY3412" fmla="*/ 2088904 h 4869279"/>
              <a:gd name="connsiteX3413" fmla="*/ 1295514 w 6298757"/>
              <a:gd name="connsiteY3413" fmla="*/ 2037770 h 4869279"/>
              <a:gd name="connsiteX3414" fmla="*/ 1258108 w 6298757"/>
              <a:gd name="connsiteY3414" fmla="*/ 2022445 h 4869279"/>
              <a:gd name="connsiteX3415" fmla="*/ 1248753 w 6298757"/>
              <a:gd name="connsiteY3415" fmla="*/ 2008295 h 4869279"/>
              <a:gd name="connsiteX3416" fmla="*/ 1249064 w 6298757"/>
              <a:gd name="connsiteY3416" fmla="*/ 2008342 h 4869279"/>
              <a:gd name="connsiteX3417" fmla="*/ 1248559 w 6298757"/>
              <a:gd name="connsiteY3417" fmla="*/ 2007999 h 4869279"/>
              <a:gd name="connsiteX3418" fmla="*/ 1218611 w 6298757"/>
              <a:gd name="connsiteY3418" fmla="*/ 1962696 h 4869279"/>
              <a:gd name="connsiteX3419" fmla="*/ 1228869 w 6298757"/>
              <a:gd name="connsiteY3419" fmla="*/ 1967070 h 4869279"/>
              <a:gd name="connsiteX3420" fmla="*/ 1304173 w 6298757"/>
              <a:gd name="connsiteY3420" fmla="*/ 1996975 h 4869279"/>
              <a:gd name="connsiteX3421" fmla="*/ 1283517 w 6298757"/>
              <a:gd name="connsiteY3421" fmla="*/ 1983781 h 4869279"/>
              <a:gd name="connsiteX3422" fmla="*/ 1263040 w 6298757"/>
              <a:gd name="connsiteY3422" fmla="*/ 1975216 h 4869279"/>
              <a:gd name="connsiteX3423" fmla="*/ 1243741 w 6298757"/>
              <a:gd name="connsiteY3423" fmla="*/ 1969809 h 4869279"/>
              <a:gd name="connsiteX3424" fmla="*/ 1218514 w 6298757"/>
              <a:gd name="connsiteY3424" fmla="*/ 1962549 h 4869279"/>
              <a:gd name="connsiteX3425" fmla="*/ 1199782 w 6298757"/>
              <a:gd name="connsiteY3425" fmla="*/ 1934213 h 4869279"/>
              <a:gd name="connsiteX3426" fmla="*/ 1207672 w 6298757"/>
              <a:gd name="connsiteY3426" fmla="*/ 1936887 h 4869279"/>
              <a:gd name="connsiteX3427" fmla="*/ 1211410 w 6298757"/>
              <a:gd name="connsiteY3427" fmla="*/ 1938698 h 4869279"/>
              <a:gd name="connsiteX3428" fmla="*/ 1206376 w 6298757"/>
              <a:gd name="connsiteY3428" fmla="*/ 1927628 h 4869279"/>
              <a:gd name="connsiteX3429" fmla="*/ 1191131 w 6298757"/>
              <a:gd name="connsiteY3429" fmla="*/ 1921126 h 4869279"/>
              <a:gd name="connsiteX3430" fmla="*/ 1189665 w 6298757"/>
              <a:gd name="connsiteY3430" fmla="*/ 1918908 h 4869279"/>
              <a:gd name="connsiteX3431" fmla="*/ 1194598 w 6298757"/>
              <a:gd name="connsiteY3431" fmla="*/ 1918709 h 4869279"/>
              <a:gd name="connsiteX3432" fmla="*/ 1223543 w 6298757"/>
              <a:gd name="connsiteY3432" fmla="*/ 1929004 h 4869279"/>
              <a:gd name="connsiteX3433" fmla="*/ 1235987 w 6298757"/>
              <a:gd name="connsiteY3433" fmla="*/ 1925727 h 4869279"/>
              <a:gd name="connsiteX3434" fmla="*/ 1208058 w 6298757"/>
              <a:gd name="connsiteY3434" fmla="*/ 1915375 h 4869279"/>
              <a:gd name="connsiteX3435" fmla="*/ 1181887 w 6298757"/>
              <a:gd name="connsiteY3435" fmla="*/ 1907141 h 4869279"/>
              <a:gd name="connsiteX3436" fmla="*/ 1157766 w 6298757"/>
              <a:gd name="connsiteY3436" fmla="*/ 1870654 h 4869279"/>
              <a:gd name="connsiteX3437" fmla="*/ 1163939 w 6298757"/>
              <a:gd name="connsiteY3437" fmla="*/ 1871861 h 4869279"/>
              <a:gd name="connsiteX3438" fmla="*/ 1176761 w 6298757"/>
              <a:gd name="connsiteY3438" fmla="*/ 1875776 h 4869279"/>
              <a:gd name="connsiteX3439" fmla="*/ 1164085 w 6298757"/>
              <a:gd name="connsiteY3439" fmla="*/ 1867139 h 4869279"/>
              <a:gd name="connsiteX3440" fmla="*/ 1152933 w 6298757"/>
              <a:gd name="connsiteY3440" fmla="*/ 1863343 h 4869279"/>
              <a:gd name="connsiteX3441" fmla="*/ 1143684 w 6298757"/>
              <a:gd name="connsiteY3441" fmla="*/ 1849351 h 4869279"/>
              <a:gd name="connsiteX3442" fmla="*/ 1170059 w 6298757"/>
              <a:gd name="connsiteY3442" fmla="*/ 1856484 h 4869279"/>
              <a:gd name="connsiteX3443" fmla="*/ 1222348 w 6298757"/>
              <a:gd name="connsiteY3443" fmla="*/ 1870174 h 4869279"/>
              <a:gd name="connsiteX3444" fmla="*/ 1204458 w 6298757"/>
              <a:gd name="connsiteY3444" fmla="*/ 1863230 h 4869279"/>
              <a:gd name="connsiteX3445" fmla="*/ 1134094 w 6298757"/>
              <a:gd name="connsiteY3445" fmla="*/ 1834843 h 4869279"/>
              <a:gd name="connsiteX3446" fmla="*/ 1073278 w 6298757"/>
              <a:gd name="connsiteY3446" fmla="*/ 1742845 h 4869279"/>
              <a:gd name="connsiteX3447" fmla="*/ 1088251 w 6298757"/>
              <a:gd name="connsiteY3447" fmla="*/ 1747366 h 4869279"/>
              <a:gd name="connsiteX3448" fmla="*/ 1098112 w 6298757"/>
              <a:gd name="connsiteY3448" fmla="*/ 1750276 h 4869279"/>
              <a:gd name="connsiteX3449" fmla="*/ 1071130 w 6298757"/>
              <a:gd name="connsiteY3449" fmla="*/ 1739597 h 4869279"/>
              <a:gd name="connsiteX3450" fmla="*/ 1051506 w 6298757"/>
              <a:gd name="connsiteY3450" fmla="*/ 1709909 h 4869279"/>
              <a:gd name="connsiteX3451" fmla="*/ 1072337 w 6298757"/>
              <a:gd name="connsiteY3451" fmla="*/ 1717833 h 4869279"/>
              <a:gd name="connsiteX3452" fmla="*/ 1076738 w 6298757"/>
              <a:gd name="connsiteY3452" fmla="*/ 1718565 h 4869279"/>
              <a:gd name="connsiteX3453" fmla="*/ 1081687 w 6298757"/>
              <a:gd name="connsiteY3453" fmla="*/ 1717451 h 4869279"/>
              <a:gd name="connsiteX3454" fmla="*/ 1047777 w 6298757"/>
              <a:gd name="connsiteY3454" fmla="*/ 1704269 h 4869279"/>
              <a:gd name="connsiteX3455" fmla="*/ 969019 w 6298757"/>
              <a:gd name="connsiteY3455" fmla="*/ 1585129 h 4869279"/>
              <a:gd name="connsiteX3456" fmla="*/ 1022285 w 6298757"/>
              <a:gd name="connsiteY3456" fmla="*/ 1601717 h 4869279"/>
              <a:gd name="connsiteX3457" fmla="*/ 1290647 w 6298757"/>
              <a:gd name="connsiteY3457" fmla="*/ 1679937 h 4869279"/>
              <a:gd name="connsiteX3458" fmla="*/ 1338042 w 6298757"/>
              <a:gd name="connsiteY3458" fmla="*/ 1692017 h 4869279"/>
              <a:gd name="connsiteX3459" fmla="*/ 1324827 w 6298757"/>
              <a:gd name="connsiteY3459" fmla="*/ 1686669 h 4869279"/>
              <a:gd name="connsiteX3460" fmla="*/ 1290647 w 6298757"/>
              <a:gd name="connsiteY3460" fmla="*/ 1679937 h 4869279"/>
              <a:gd name="connsiteX3461" fmla="*/ 997132 w 6298757"/>
              <a:gd name="connsiteY3461" fmla="*/ 1582066 h 4869279"/>
              <a:gd name="connsiteX3462" fmla="*/ 958140 w 6298757"/>
              <a:gd name="connsiteY3462" fmla="*/ 1568671 h 4869279"/>
              <a:gd name="connsiteX3463" fmla="*/ 939045 w 6298757"/>
              <a:gd name="connsiteY3463" fmla="*/ 1539785 h 4869279"/>
              <a:gd name="connsiteX3464" fmla="*/ 984696 w 6298757"/>
              <a:gd name="connsiteY3464" fmla="*/ 1555392 h 4869279"/>
              <a:gd name="connsiteX3465" fmla="*/ 1093152 w 6298757"/>
              <a:gd name="connsiteY3465" fmla="*/ 1584748 h 4869279"/>
              <a:gd name="connsiteX3466" fmla="*/ 1062831 w 6298757"/>
              <a:gd name="connsiteY3466" fmla="*/ 1571544 h 4869279"/>
              <a:gd name="connsiteX3467" fmla="*/ 1067178 w 6298757"/>
              <a:gd name="connsiteY3467" fmla="*/ 1561358 h 4869279"/>
              <a:gd name="connsiteX3468" fmla="*/ 959897 w 6298757"/>
              <a:gd name="connsiteY3468" fmla="*/ 1527983 h 4869279"/>
              <a:gd name="connsiteX3469" fmla="*/ 923441 w 6298757"/>
              <a:gd name="connsiteY3469" fmla="*/ 1516180 h 4869279"/>
              <a:gd name="connsiteX3470" fmla="*/ 915222 w 6298757"/>
              <a:gd name="connsiteY3470" fmla="*/ 1503748 h 4869279"/>
              <a:gd name="connsiteX3471" fmla="*/ 982794 w 6298757"/>
              <a:gd name="connsiteY3471" fmla="*/ 1522201 h 4869279"/>
              <a:gd name="connsiteX3472" fmla="*/ 989052 w 6298757"/>
              <a:gd name="connsiteY3472" fmla="*/ 1523873 h 4869279"/>
              <a:gd name="connsiteX3473" fmla="*/ 905450 w 6298757"/>
              <a:gd name="connsiteY3473" fmla="*/ 1488963 h 4869279"/>
              <a:gd name="connsiteX3474" fmla="*/ 904442 w 6298757"/>
              <a:gd name="connsiteY3474" fmla="*/ 1487440 h 4869279"/>
              <a:gd name="connsiteX3475" fmla="*/ 1022169 w 6298757"/>
              <a:gd name="connsiteY3475" fmla="*/ 1532331 h 4869279"/>
              <a:gd name="connsiteX3476" fmla="*/ 1039848 w 6298757"/>
              <a:gd name="connsiteY3476" fmla="*/ 1533511 h 4869279"/>
              <a:gd name="connsiteX3477" fmla="*/ 981892 w 6298757"/>
              <a:gd name="connsiteY3477" fmla="*/ 1512620 h 4869279"/>
              <a:gd name="connsiteX3478" fmla="*/ 1409730 w 6298757"/>
              <a:gd name="connsiteY3478" fmla="*/ 1632752 h 4869279"/>
              <a:gd name="connsiteX3479" fmla="*/ 1433657 w 6298757"/>
              <a:gd name="connsiteY3479" fmla="*/ 1638966 h 4869279"/>
              <a:gd name="connsiteX3480" fmla="*/ 1431976 w 6298757"/>
              <a:gd name="connsiteY3480" fmla="*/ 1638231 h 4869279"/>
              <a:gd name="connsiteX3481" fmla="*/ 1284194 w 6298757"/>
              <a:gd name="connsiteY3481" fmla="*/ 1578701 h 4869279"/>
              <a:gd name="connsiteX3482" fmla="*/ 1366403 w 6298757"/>
              <a:gd name="connsiteY3482" fmla="*/ 1607767 h 4869279"/>
              <a:gd name="connsiteX3483" fmla="*/ 1437128 w 6298757"/>
              <a:gd name="connsiteY3483" fmla="*/ 1636047 h 4869279"/>
              <a:gd name="connsiteX3484" fmla="*/ 1467671 w 6298757"/>
              <a:gd name="connsiteY3484" fmla="*/ 1647799 h 4869279"/>
              <a:gd name="connsiteX3485" fmla="*/ 1555438 w 6298757"/>
              <a:gd name="connsiteY3485" fmla="*/ 1670593 h 4869279"/>
              <a:gd name="connsiteX3486" fmla="*/ 1549505 w 6298757"/>
              <a:gd name="connsiteY3486" fmla="*/ 1665605 h 4869279"/>
              <a:gd name="connsiteX3487" fmla="*/ 1561273 w 6298757"/>
              <a:gd name="connsiteY3487" fmla="*/ 1670532 h 4869279"/>
              <a:gd name="connsiteX3488" fmla="*/ 1583703 w 6298757"/>
              <a:gd name="connsiteY3488" fmla="*/ 1677934 h 4869279"/>
              <a:gd name="connsiteX3489" fmla="*/ 1649299 w 6298757"/>
              <a:gd name="connsiteY3489" fmla="*/ 1694970 h 4869279"/>
              <a:gd name="connsiteX3490" fmla="*/ 1621686 w 6298757"/>
              <a:gd name="connsiteY3490" fmla="*/ 1683843 h 4869279"/>
              <a:gd name="connsiteX3491" fmla="*/ 1615950 w 6298757"/>
              <a:gd name="connsiteY3491" fmla="*/ 1674659 h 4869279"/>
              <a:gd name="connsiteX3492" fmla="*/ 1543349 w 6298757"/>
              <a:gd name="connsiteY3492" fmla="*/ 1651808 h 4869279"/>
              <a:gd name="connsiteX3493" fmla="*/ 1611712 w 6298757"/>
              <a:gd name="connsiteY3493" fmla="*/ 1668566 h 4869279"/>
              <a:gd name="connsiteX3494" fmla="*/ 1567843 w 6298757"/>
              <a:gd name="connsiteY3494" fmla="*/ 1649742 h 4869279"/>
              <a:gd name="connsiteX3495" fmla="*/ 1548941 w 6298757"/>
              <a:gd name="connsiteY3495" fmla="*/ 1641246 h 4869279"/>
              <a:gd name="connsiteX3496" fmla="*/ 1322043 w 6298757"/>
              <a:gd name="connsiteY3496" fmla="*/ 1578077 h 4869279"/>
              <a:gd name="connsiteX3497" fmla="*/ 1096030 w 6298757"/>
              <a:gd name="connsiteY3497" fmla="*/ 1512103 h 4869279"/>
              <a:gd name="connsiteX3498" fmla="*/ 875440 w 6298757"/>
              <a:gd name="connsiteY3498" fmla="*/ 1443567 h 4869279"/>
              <a:gd name="connsiteX3499" fmla="*/ 872764 w 6298757"/>
              <a:gd name="connsiteY3499" fmla="*/ 1439518 h 4869279"/>
              <a:gd name="connsiteX3500" fmla="*/ 884204 w 6298757"/>
              <a:gd name="connsiteY3500" fmla="*/ 1443588 h 4869279"/>
              <a:gd name="connsiteX3501" fmla="*/ 927267 w 6298757"/>
              <a:gd name="connsiteY3501" fmla="*/ 1456945 h 4869279"/>
              <a:gd name="connsiteX3502" fmla="*/ 910482 w 6298757"/>
              <a:gd name="connsiteY3502" fmla="*/ 1450052 h 4869279"/>
              <a:gd name="connsiteX3503" fmla="*/ 900705 w 6298757"/>
              <a:gd name="connsiteY3503" fmla="*/ 1445008 h 4869279"/>
              <a:gd name="connsiteX3504" fmla="*/ 929391 w 6298757"/>
              <a:gd name="connsiteY3504" fmla="*/ 1453331 h 4869279"/>
              <a:gd name="connsiteX3505" fmla="*/ 1066299 w 6298757"/>
              <a:gd name="connsiteY3505" fmla="*/ 1492369 h 4869279"/>
              <a:gd name="connsiteX3506" fmla="*/ 1078626 w 6298757"/>
              <a:gd name="connsiteY3506" fmla="*/ 1488557 h 4869279"/>
              <a:gd name="connsiteX3507" fmla="*/ 1230550 w 6298757"/>
              <a:gd name="connsiteY3507" fmla="*/ 1531045 h 4869279"/>
              <a:gd name="connsiteX3508" fmla="*/ 1243385 w 6298757"/>
              <a:gd name="connsiteY3508" fmla="*/ 1524557 h 4869279"/>
              <a:gd name="connsiteX3509" fmla="*/ 1252225 w 6298757"/>
              <a:gd name="connsiteY3509" fmla="*/ 1526715 h 4869279"/>
              <a:gd name="connsiteX3510" fmla="*/ 1261311 w 6298757"/>
              <a:gd name="connsiteY3510" fmla="*/ 1529928 h 4869279"/>
              <a:gd name="connsiteX3511" fmla="*/ 1256804 w 6298757"/>
              <a:gd name="connsiteY3511" fmla="*/ 1528920 h 4869279"/>
              <a:gd name="connsiteX3512" fmla="*/ 1251394 w 6298757"/>
              <a:gd name="connsiteY3512" fmla="*/ 1527923 h 4869279"/>
              <a:gd name="connsiteX3513" fmla="*/ 1272887 w 6298757"/>
              <a:gd name="connsiteY3513" fmla="*/ 1534022 h 4869279"/>
              <a:gd name="connsiteX3514" fmla="*/ 1306458 w 6298757"/>
              <a:gd name="connsiteY3514" fmla="*/ 1537046 h 4869279"/>
              <a:gd name="connsiteX3515" fmla="*/ 1147255 w 6298757"/>
              <a:gd name="connsiteY3515" fmla="*/ 1491388 h 4869279"/>
              <a:gd name="connsiteX3516" fmla="*/ 1108955 w 6298757"/>
              <a:gd name="connsiteY3516" fmla="*/ 1471810 h 4869279"/>
              <a:gd name="connsiteX3517" fmla="*/ 954921 w 6298757"/>
              <a:gd name="connsiteY3517" fmla="*/ 1419705 h 4869279"/>
              <a:gd name="connsiteX3518" fmla="*/ 843750 w 6298757"/>
              <a:gd name="connsiteY3518" fmla="*/ 1387356 h 4869279"/>
              <a:gd name="connsiteX3519" fmla="*/ 843594 w 6298757"/>
              <a:gd name="connsiteY3519" fmla="*/ 1387310 h 4869279"/>
              <a:gd name="connsiteX3520" fmla="*/ 836036 w 6298757"/>
              <a:gd name="connsiteY3520" fmla="*/ 1383959 h 4869279"/>
              <a:gd name="connsiteX3521" fmla="*/ 823551 w 6298757"/>
              <a:gd name="connsiteY3521" fmla="*/ 1365072 h 4869279"/>
              <a:gd name="connsiteX3522" fmla="*/ 829347 w 6298757"/>
              <a:gd name="connsiteY3522" fmla="*/ 1366710 h 4869279"/>
              <a:gd name="connsiteX3523" fmla="*/ 842734 w 6298757"/>
              <a:gd name="connsiteY3523" fmla="*/ 1368752 h 4869279"/>
              <a:gd name="connsiteX3524" fmla="*/ 821000 w 6298757"/>
              <a:gd name="connsiteY3524" fmla="*/ 1361214 h 4869279"/>
              <a:gd name="connsiteX3525" fmla="*/ 817753 w 6298757"/>
              <a:gd name="connsiteY3525" fmla="*/ 1356302 h 4869279"/>
              <a:gd name="connsiteX3526" fmla="*/ 822107 w 6298757"/>
              <a:gd name="connsiteY3526" fmla="*/ 1357457 h 4869279"/>
              <a:gd name="connsiteX3527" fmla="*/ 912984 w 6298757"/>
              <a:gd name="connsiteY3527" fmla="*/ 1383566 h 4869279"/>
              <a:gd name="connsiteX3528" fmla="*/ 1042570 w 6298757"/>
              <a:gd name="connsiteY3528" fmla="*/ 1419224 h 4869279"/>
              <a:gd name="connsiteX3529" fmla="*/ 1372928 w 6298757"/>
              <a:gd name="connsiteY3529" fmla="*/ 1509406 h 4869279"/>
              <a:gd name="connsiteX3530" fmla="*/ 1394924 w 6298757"/>
              <a:gd name="connsiteY3530" fmla="*/ 1515398 h 4869279"/>
              <a:gd name="connsiteX3531" fmla="*/ 1366560 w 6298757"/>
              <a:gd name="connsiteY3531" fmla="*/ 1502241 h 4869279"/>
              <a:gd name="connsiteX3532" fmla="*/ 1356664 w 6298757"/>
              <a:gd name="connsiteY3532" fmla="*/ 1497352 h 4869279"/>
              <a:gd name="connsiteX3533" fmla="*/ 1286755 w 6298757"/>
              <a:gd name="connsiteY3533" fmla="*/ 1477252 h 4869279"/>
              <a:gd name="connsiteX3534" fmla="*/ 1105330 w 6298757"/>
              <a:gd name="connsiteY3534" fmla="*/ 1425299 h 4869279"/>
              <a:gd name="connsiteX3535" fmla="*/ 1064801 w 6298757"/>
              <a:gd name="connsiteY3535" fmla="*/ 1395570 h 4869279"/>
              <a:gd name="connsiteX3536" fmla="*/ 977279 w 6298757"/>
              <a:gd name="connsiteY3536" fmla="*/ 1366634 h 4869279"/>
              <a:gd name="connsiteX3537" fmla="*/ 887723 w 6298757"/>
              <a:gd name="connsiteY3537" fmla="*/ 1333430 h 4869279"/>
              <a:gd name="connsiteX3538" fmla="*/ 861720 w 6298757"/>
              <a:gd name="connsiteY3538" fmla="*/ 1325598 h 4869279"/>
              <a:gd name="connsiteX3539" fmla="*/ 862612 w 6298757"/>
              <a:gd name="connsiteY3539" fmla="*/ 1325694 h 4869279"/>
              <a:gd name="connsiteX3540" fmla="*/ 863127 w 6298757"/>
              <a:gd name="connsiteY3540" fmla="*/ 1324437 h 4869279"/>
              <a:gd name="connsiteX3541" fmla="*/ 841557 w 6298757"/>
              <a:gd name="connsiteY3541" fmla="*/ 1315028 h 4869279"/>
              <a:gd name="connsiteX3542" fmla="*/ 821049 w 6298757"/>
              <a:gd name="connsiteY3542" fmla="*/ 1307806 h 4869279"/>
              <a:gd name="connsiteX3543" fmla="*/ 827444 w 6298757"/>
              <a:gd name="connsiteY3543" fmla="*/ 1307420 h 4869279"/>
              <a:gd name="connsiteX3544" fmla="*/ 834164 w 6298757"/>
              <a:gd name="connsiteY3544" fmla="*/ 1304308 h 4869279"/>
              <a:gd name="connsiteX3545" fmla="*/ 913707 w 6298757"/>
              <a:gd name="connsiteY3545" fmla="*/ 1326869 h 4869279"/>
              <a:gd name="connsiteX3546" fmla="*/ 963438 w 6298757"/>
              <a:gd name="connsiteY3546" fmla="*/ 1333550 h 4869279"/>
              <a:gd name="connsiteX3547" fmla="*/ 847704 w 6298757"/>
              <a:gd name="connsiteY3547" fmla="*/ 1301024 h 4869279"/>
              <a:gd name="connsiteX3548" fmla="*/ 794340 w 6298757"/>
              <a:gd name="connsiteY3548" fmla="*/ 1277784 h 4869279"/>
              <a:gd name="connsiteX3549" fmla="*/ 775788 w 6298757"/>
              <a:gd name="connsiteY3549" fmla="*/ 1274477 h 4869279"/>
              <a:gd name="connsiteX3550" fmla="*/ 761232 w 6298757"/>
              <a:gd name="connsiteY3550" fmla="*/ 1270800 h 4869279"/>
              <a:gd name="connsiteX3551" fmla="*/ 760749 w 6298757"/>
              <a:gd name="connsiteY3551" fmla="*/ 1270069 h 4869279"/>
              <a:gd name="connsiteX3552" fmla="*/ 770389 w 6298757"/>
              <a:gd name="connsiteY3552" fmla="*/ 1271531 h 4869279"/>
              <a:gd name="connsiteX3553" fmla="*/ 758878 w 6298757"/>
              <a:gd name="connsiteY3553" fmla="*/ 1264150 h 4869279"/>
              <a:gd name="connsiteX3554" fmla="*/ 755960 w 6298757"/>
              <a:gd name="connsiteY3554" fmla="*/ 1262826 h 4869279"/>
              <a:gd name="connsiteX3555" fmla="*/ 748836 w 6298757"/>
              <a:gd name="connsiteY3555" fmla="*/ 1252049 h 4869279"/>
              <a:gd name="connsiteX3556" fmla="*/ 856734 w 6298757"/>
              <a:gd name="connsiteY3556" fmla="*/ 1282188 h 4869279"/>
              <a:gd name="connsiteX3557" fmla="*/ 883602 w 6298757"/>
              <a:gd name="connsiteY3557" fmla="*/ 1289228 h 4869279"/>
              <a:gd name="connsiteX3558" fmla="*/ 877063 w 6298757"/>
              <a:gd name="connsiteY3558" fmla="*/ 1286640 h 4869279"/>
              <a:gd name="connsiteX3559" fmla="*/ 822804 w 6298757"/>
              <a:gd name="connsiteY3559" fmla="*/ 1265091 h 4869279"/>
              <a:gd name="connsiteX3560" fmla="*/ 753106 w 6298757"/>
              <a:gd name="connsiteY3560" fmla="*/ 1244849 h 4869279"/>
              <a:gd name="connsiteX3561" fmla="*/ 742154 w 6298757"/>
              <a:gd name="connsiteY3561" fmla="*/ 1241940 h 4869279"/>
              <a:gd name="connsiteX3562" fmla="*/ 725087 w 6298757"/>
              <a:gd name="connsiteY3562" fmla="*/ 1216123 h 4869279"/>
              <a:gd name="connsiteX3563" fmla="*/ 737765 w 6298757"/>
              <a:gd name="connsiteY3563" fmla="*/ 1220530 h 4869279"/>
              <a:gd name="connsiteX3564" fmla="*/ 739705 w 6298757"/>
              <a:gd name="connsiteY3564" fmla="*/ 1219570 h 4869279"/>
              <a:gd name="connsiteX3565" fmla="*/ 721495 w 6298757"/>
              <a:gd name="connsiteY3565" fmla="*/ 1210689 h 4869279"/>
              <a:gd name="connsiteX3566" fmla="*/ 714100 w 6298757"/>
              <a:gd name="connsiteY3566" fmla="*/ 1199502 h 4869279"/>
              <a:gd name="connsiteX3567" fmla="*/ 740336 w 6298757"/>
              <a:gd name="connsiteY3567" fmla="*/ 1206371 h 4869279"/>
              <a:gd name="connsiteX3568" fmla="*/ 722446 w 6298757"/>
              <a:gd name="connsiteY3568" fmla="*/ 1199428 h 4869279"/>
              <a:gd name="connsiteX3569" fmla="*/ 710998 w 6298757"/>
              <a:gd name="connsiteY3569" fmla="*/ 1194809 h 4869279"/>
              <a:gd name="connsiteX3570" fmla="*/ 705148 w 6298757"/>
              <a:gd name="connsiteY3570" fmla="*/ 1185961 h 4869279"/>
              <a:gd name="connsiteX3571" fmla="*/ 792800 w 6298757"/>
              <a:gd name="connsiteY3571" fmla="*/ 1220256 h 4869279"/>
              <a:gd name="connsiteX3572" fmla="*/ 803597 w 6298757"/>
              <a:gd name="connsiteY3572" fmla="*/ 1223119 h 4869279"/>
              <a:gd name="connsiteX3573" fmla="*/ 879624 w 6298757"/>
              <a:gd name="connsiteY3573" fmla="*/ 1244656 h 4869279"/>
              <a:gd name="connsiteX3574" fmla="*/ 959663 w 6298757"/>
              <a:gd name="connsiteY3574" fmla="*/ 1266767 h 4869279"/>
              <a:gd name="connsiteX3575" fmla="*/ 971918 w 6298757"/>
              <a:gd name="connsiteY3575" fmla="*/ 1269579 h 4869279"/>
              <a:gd name="connsiteX3576" fmla="*/ 980841 w 6298757"/>
              <a:gd name="connsiteY3576" fmla="*/ 1273366 h 4869279"/>
              <a:gd name="connsiteX3577" fmla="*/ 1019177 w 6298757"/>
              <a:gd name="connsiteY3577" fmla="*/ 1283231 h 4869279"/>
              <a:gd name="connsiteX3578" fmla="*/ 870196 w 6298757"/>
              <a:gd name="connsiteY3578" fmla="*/ 1223469 h 4869279"/>
              <a:gd name="connsiteX3579" fmla="*/ 679189 w 6298757"/>
              <a:gd name="connsiteY3579" fmla="*/ 1146691 h 4869279"/>
              <a:gd name="connsiteX3580" fmla="*/ 672454 w 6298757"/>
              <a:gd name="connsiteY3580" fmla="*/ 1136501 h 4869279"/>
              <a:gd name="connsiteX3581" fmla="*/ 860929 w 6298757"/>
              <a:gd name="connsiteY3581" fmla="*/ 1211858 h 4869279"/>
              <a:gd name="connsiteX3582" fmla="*/ 1114737 w 6298757"/>
              <a:gd name="connsiteY3582" fmla="*/ 1314527 h 4869279"/>
              <a:gd name="connsiteX3583" fmla="*/ 1191824 w 6298757"/>
              <a:gd name="connsiteY3583" fmla="*/ 1340822 h 4869279"/>
              <a:gd name="connsiteX3584" fmla="*/ 1166053 w 6298757"/>
              <a:gd name="connsiteY3584" fmla="*/ 1330076 h 4869279"/>
              <a:gd name="connsiteX3585" fmla="*/ 1132620 w 6298757"/>
              <a:gd name="connsiteY3585" fmla="*/ 1319719 h 4869279"/>
              <a:gd name="connsiteX3586" fmla="*/ 1103136 w 6298757"/>
              <a:gd name="connsiteY3586" fmla="*/ 1309075 h 4869279"/>
              <a:gd name="connsiteX3587" fmla="*/ 1106396 w 6298757"/>
              <a:gd name="connsiteY3587" fmla="*/ 1306184 h 4869279"/>
              <a:gd name="connsiteX3588" fmla="*/ 1097349 w 6298757"/>
              <a:gd name="connsiteY3588" fmla="*/ 1302630 h 4869279"/>
              <a:gd name="connsiteX3589" fmla="*/ 1006158 w 6298757"/>
              <a:gd name="connsiteY3589" fmla="*/ 1260808 h 4869279"/>
              <a:gd name="connsiteX3590" fmla="*/ 1133440 w 6298757"/>
              <a:gd name="connsiteY3590" fmla="*/ 1311749 h 4869279"/>
              <a:gd name="connsiteX3591" fmla="*/ 1141352 w 6298757"/>
              <a:gd name="connsiteY3591" fmla="*/ 1314834 h 4869279"/>
              <a:gd name="connsiteX3592" fmla="*/ 1142314 w 6298757"/>
              <a:gd name="connsiteY3592" fmla="*/ 1315077 h 4869279"/>
              <a:gd name="connsiteX3593" fmla="*/ 1165631 w 6298757"/>
              <a:gd name="connsiteY3593" fmla="*/ 1322099 h 4869279"/>
              <a:gd name="connsiteX3594" fmla="*/ 982749 w 6298757"/>
              <a:gd name="connsiteY3594" fmla="*/ 1246280 h 4869279"/>
              <a:gd name="connsiteX3595" fmla="*/ 699198 w 6298757"/>
              <a:gd name="connsiteY3595" fmla="*/ 1131012 h 4869279"/>
              <a:gd name="connsiteX3596" fmla="*/ 665193 w 6298757"/>
              <a:gd name="connsiteY3596" fmla="*/ 1118032 h 4869279"/>
              <a:gd name="connsiteX3597" fmla="*/ 700241 w 6298757"/>
              <a:gd name="connsiteY3597" fmla="*/ 1129081 h 4869279"/>
              <a:gd name="connsiteX3598" fmla="*/ 1206668 w 6298757"/>
              <a:gd name="connsiteY3598" fmla="*/ 1328058 h 4869279"/>
              <a:gd name="connsiteX3599" fmla="*/ 655188 w 6298757"/>
              <a:gd name="connsiteY3599" fmla="*/ 1104721 h 4869279"/>
              <a:gd name="connsiteX3600" fmla="*/ 650111 w 6298757"/>
              <a:gd name="connsiteY3600" fmla="*/ 1102703 h 4869279"/>
              <a:gd name="connsiteX3601" fmla="*/ 643659 w 6298757"/>
              <a:gd name="connsiteY3601" fmla="*/ 1092943 h 4869279"/>
              <a:gd name="connsiteX3602" fmla="*/ 658493 w 6298757"/>
              <a:gd name="connsiteY3602" fmla="*/ 1098608 h 4869279"/>
              <a:gd name="connsiteX3603" fmla="*/ 902819 w 6298757"/>
              <a:gd name="connsiteY3603" fmla="*/ 1194955 h 4869279"/>
              <a:gd name="connsiteX3604" fmla="*/ 956295 w 6298757"/>
              <a:gd name="connsiteY3604" fmla="*/ 1215969 h 4869279"/>
              <a:gd name="connsiteX3605" fmla="*/ 976796 w 6298757"/>
              <a:gd name="connsiteY3605" fmla="*/ 1224559 h 4869279"/>
              <a:gd name="connsiteX3606" fmla="*/ 997293 w 6298757"/>
              <a:gd name="connsiteY3606" fmla="*/ 1233147 h 4869279"/>
              <a:gd name="connsiteX3607" fmla="*/ 982443 w 6298757"/>
              <a:gd name="connsiteY3607" fmla="*/ 1225429 h 4869279"/>
              <a:gd name="connsiteX3608" fmla="*/ 976796 w 6298757"/>
              <a:gd name="connsiteY3608" fmla="*/ 1224559 h 4869279"/>
              <a:gd name="connsiteX3609" fmla="*/ 961945 w 6298757"/>
              <a:gd name="connsiteY3609" fmla="*/ 1216841 h 4869279"/>
              <a:gd name="connsiteX3610" fmla="*/ 956295 w 6298757"/>
              <a:gd name="connsiteY3610" fmla="*/ 1215969 h 4869279"/>
              <a:gd name="connsiteX3611" fmla="*/ 925023 w 6298757"/>
              <a:gd name="connsiteY3611" fmla="*/ 1201918 h 4869279"/>
              <a:gd name="connsiteX3612" fmla="*/ 902819 w 6298757"/>
              <a:gd name="connsiteY3612" fmla="*/ 1194955 h 4869279"/>
              <a:gd name="connsiteX3613" fmla="*/ 691835 w 6298757"/>
              <a:gd name="connsiteY3613" fmla="*/ 1108528 h 4869279"/>
              <a:gd name="connsiteX3614" fmla="*/ 640254 w 6298757"/>
              <a:gd name="connsiteY3614" fmla="*/ 1087792 h 4869279"/>
              <a:gd name="connsiteX3615" fmla="*/ 583700 w 6298757"/>
              <a:gd name="connsiteY3615" fmla="*/ 1002241 h 4869279"/>
              <a:gd name="connsiteX3616" fmla="*/ 618317 w 6298757"/>
              <a:gd name="connsiteY3616" fmla="*/ 1013355 h 4869279"/>
              <a:gd name="connsiteX3617" fmla="*/ 1189550 w 6298757"/>
              <a:gd name="connsiteY3617" fmla="*/ 1187914 h 4869279"/>
              <a:gd name="connsiteX3618" fmla="*/ 1765730 w 6298757"/>
              <a:gd name="connsiteY3618" fmla="*/ 1365563 h 4869279"/>
              <a:gd name="connsiteX3619" fmla="*/ 1872888 w 6298757"/>
              <a:gd name="connsiteY3619" fmla="*/ 1400553 h 4869279"/>
              <a:gd name="connsiteX3620" fmla="*/ 1866657 w 6298757"/>
              <a:gd name="connsiteY3620" fmla="*/ 1391127 h 4869279"/>
              <a:gd name="connsiteX3621" fmla="*/ 1813712 w 6298757"/>
              <a:gd name="connsiteY3621" fmla="*/ 1374719 h 4869279"/>
              <a:gd name="connsiteX3622" fmla="*/ 1641306 w 6298757"/>
              <a:gd name="connsiteY3622" fmla="*/ 1321574 h 4869279"/>
              <a:gd name="connsiteX3623" fmla="*/ 1109449 w 6298757"/>
              <a:gd name="connsiteY3623" fmla="*/ 1152505 h 4869279"/>
              <a:gd name="connsiteX3624" fmla="*/ 956275 w 6298757"/>
              <a:gd name="connsiteY3624" fmla="*/ 1102948 h 4869279"/>
              <a:gd name="connsiteX3625" fmla="*/ 972737 w 6298757"/>
              <a:gd name="connsiteY3625" fmla="*/ 1101870 h 4869279"/>
              <a:gd name="connsiteX3626" fmla="*/ 1112755 w 6298757"/>
              <a:gd name="connsiteY3626" fmla="*/ 1146391 h 4869279"/>
              <a:gd name="connsiteX3627" fmla="*/ 1667371 w 6298757"/>
              <a:gd name="connsiteY3627" fmla="*/ 1319867 h 4869279"/>
              <a:gd name="connsiteX3628" fmla="*/ 1860832 w 6298757"/>
              <a:gd name="connsiteY3628" fmla="*/ 1382314 h 4869279"/>
              <a:gd name="connsiteX3629" fmla="*/ 1503966 w 6298757"/>
              <a:gd name="connsiteY3629" fmla="*/ 842469 h 4869279"/>
              <a:gd name="connsiteX3630" fmla="*/ 1664720 w 6298757"/>
              <a:gd name="connsiteY3630" fmla="*/ 900468 h 4869279"/>
              <a:gd name="connsiteX3631" fmla="*/ 2171124 w 6298757"/>
              <a:gd name="connsiteY3631" fmla="*/ 1091222 h 4869279"/>
              <a:gd name="connsiteX3632" fmla="*/ 2328748 w 6298757"/>
              <a:gd name="connsiteY3632" fmla="*/ 1155573 h 4869279"/>
              <a:gd name="connsiteX3633" fmla="*/ 2367614 w 6298757"/>
              <a:gd name="connsiteY3633" fmla="*/ 1168173 h 4869279"/>
              <a:gd name="connsiteX3634" fmla="*/ 2369318 w 6298757"/>
              <a:gd name="connsiteY3634" fmla="*/ 1169485 h 4869279"/>
              <a:gd name="connsiteX3635" fmla="*/ 2374451 w 6298757"/>
              <a:gd name="connsiteY3635" fmla="*/ 1170390 h 4869279"/>
              <a:gd name="connsiteX3636" fmla="*/ 2367614 w 6298757"/>
              <a:gd name="connsiteY3636" fmla="*/ 1168173 h 4869279"/>
              <a:gd name="connsiteX3637" fmla="*/ 2361140 w 6298757"/>
              <a:gd name="connsiteY3637" fmla="*/ 1163193 h 4869279"/>
              <a:gd name="connsiteX3638" fmla="*/ 2492753 w 6298757"/>
              <a:gd name="connsiteY3638" fmla="*/ 1208576 h 4869279"/>
              <a:gd name="connsiteX3639" fmla="*/ 2459968 w 6298757"/>
              <a:gd name="connsiteY3639" fmla="*/ 1193343 h 4869279"/>
              <a:gd name="connsiteX3640" fmla="*/ 2436456 w 6298757"/>
              <a:gd name="connsiteY3640" fmla="*/ 1175641 h 4869279"/>
              <a:gd name="connsiteX3641" fmla="*/ 2322503 w 6298757"/>
              <a:gd name="connsiteY3641" fmla="*/ 1129412 h 4869279"/>
              <a:gd name="connsiteX3642" fmla="*/ 1583849 w 6298757"/>
              <a:gd name="connsiteY3642" fmla="*/ 843541 h 4869279"/>
              <a:gd name="connsiteX3643" fmla="*/ 1480514 w 6298757"/>
              <a:gd name="connsiteY3643" fmla="*/ 806993 h 4869279"/>
              <a:gd name="connsiteX3644" fmla="*/ 1474609 w 6298757"/>
              <a:gd name="connsiteY3644" fmla="*/ 798059 h 4869279"/>
              <a:gd name="connsiteX3645" fmla="*/ 1500579 w 6298757"/>
              <a:gd name="connsiteY3645" fmla="*/ 807145 h 4869279"/>
              <a:gd name="connsiteX3646" fmla="*/ 1607651 w 6298757"/>
              <a:gd name="connsiteY3646" fmla="*/ 846016 h 4869279"/>
              <a:gd name="connsiteX3647" fmla="*/ 2366827 w 6298757"/>
              <a:gd name="connsiteY3647" fmla="*/ 1137994 h 4869279"/>
              <a:gd name="connsiteX3648" fmla="*/ 2584684 w 6298757"/>
              <a:gd name="connsiteY3648" fmla="*/ 1222108 h 4869279"/>
              <a:gd name="connsiteX3649" fmla="*/ 2545773 w 6298757"/>
              <a:gd name="connsiteY3649" fmla="*/ 1201069 h 4869279"/>
              <a:gd name="connsiteX3650" fmla="*/ 2486149 w 6298757"/>
              <a:gd name="connsiteY3650" fmla="*/ 1176732 h 4869279"/>
              <a:gd name="connsiteX3651" fmla="*/ 2253188 w 6298757"/>
              <a:gd name="connsiteY3651" fmla="*/ 1074056 h 4869279"/>
              <a:gd name="connsiteX3652" fmla="*/ 1633493 w 6298757"/>
              <a:gd name="connsiteY3652" fmla="*/ 834937 h 4869279"/>
              <a:gd name="connsiteX3653" fmla="*/ 1457704 w 6298757"/>
              <a:gd name="connsiteY3653" fmla="*/ 772487 h 4869279"/>
              <a:gd name="connsiteX3654" fmla="*/ 1451533 w 6298757"/>
              <a:gd name="connsiteY3654" fmla="*/ 763153 h 4869279"/>
              <a:gd name="connsiteX3655" fmla="*/ 1551648 w 6298757"/>
              <a:gd name="connsiteY3655" fmla="*/ 797857 h 4869279"/>
              <a:gd name="connsiteX3656" fmla="*/ 2299753 w 6298757"/>
              <a:gd name="connsiteY3656" fmla="*/ 1080938 h 4869279"/>
              <a:gd name="connsiteX3657" fmla="*/ 2312039 w 6298757"/>
              <a:gd name="connsiteY3657" fmla="*/ 1087581 h 4869279"/>
              <a:gd name="connsiteX3658" fmla="*/ 2332538 w 6298757"/>
              <a:gd name="connsiteY3658" fmla="*/ 1096170 h 4869279"/>
              <a:gd name="connsiteX3659" fmla="*/ 2323032 w 6298757"/>
              <a:gd name="connsiteY3659" fmla="*/ 1089727 h 4869279"/>
              <a:gd name="connsiteX3660" fmla="*/ 2320259 w 6298757"/>
              <a:gd name="connsiteY3660" fmla="*/ 1088737 h 4869279"/>
              <a:gd name="connsiteX3661" fmla="*/ 2320535 w 6298757"/>
              <a:gd name="connsiteY3661" fmla="*/ 1088398 h 4869279"/>
              <a:gd name="connsiteX3662" fmla="*/ 2312039 w 6298757"/>
              <a:gd name="connsiteY3662" fmla="*/ 1087581 h 4869279"/>
              <a:gd name="connsiteX3663" fmla="*/ 2303982 w 6298757"/>
              <a:gd name="connsiteY3663" fmla="*/ 1082290 h 4869279"/>
              <a:gd name="connsiteX3664" fmla="*/ 2299753 w 6298757"/>
              <a:gd name="connsiteY3664" fmla="*/ 1080938 h 4869279"/>
              <a:gd name="connsiteX3665" fmla="*/ 1646590 w 6298757"/>
              <a:gd name="connsiteY3665" fmla="*/ 820502 h 4869279"/>
              <a:gd name="connsiteX3666" fmla="*/ 1598231 w 6298757"/>
              <a:gd name="connsiteY3666" fmla="*/ 802254 h 4869279"/>
              <a:gd name="connsiteX3667" fmla="*/ 1566491 w 6298757"/>
              <a:gd name="connsiteY3667" fmla="*/ 785093 h 4869279"/>
              <a:gd name="connsiteX3668" fmla="*/ 1750360 w 6298757"/>
              <a:gd name="connsiteY3668" fmla="*/ 853741 h 4869279"/>
              <a:gd name="connsiteX3669" fmla="*/ 2299001 w 6298757"/>
              <a:gd name="connsiteY3669" fmla="*/ 1067642 h 4869279"/>
              <a:gd name="connsiteX3670" fmla="*/ 1774164 w 6298757"/>
              <a:gd name="connsiteY3670" fmla="*/ 856216 h 4869279"/>
              <a:gd name="connsiteX3671" fmla="*/ 1740336 w 6298757"/>
              <a:gd name="connsiteY3671" fmla="*/ 842915 h 4869279"/>
              <a:gd name="connsiteX3672" fmla="*/ 1611855 w 6298757"/>
              <a:gd name="connsiteY3672" fmla="*/ 791742 h 4869279"/>
              <a:gd name="connsiteX3673" fmla="*/ 1479454 w 6298757"/>
              <a:gd name="connsiteY3673" fmla="*/ 743541 h 4869279"/>
              <a:gd name="connsiteX3674" fmla="*/ 1426525 w 6298757"/>
              <a:gd name="connsiteY3674" fmla="*/ 725322 h 4869279"/>
              <a:gd name="connsiteX3675" fmla="*/ 1418863 w 6298757"/>
              <a:gd name="connsiteY3675" fmla="*/ 713730 h 4869279"/>
              <a:gd name="connsiteX3676" fmla="*/ 1602874 w 6298757"/>
              <a:gd name="connsiteY3676" fmla="*/ 778986 h 4869279"/>
              <a:gd name="connsiteX3677" fmla="*/ 2253198 w 6298757"/>
              <a:gd name="connsiteY3677" fmla="*/ 1029988 h 4869279"/>
              <a:gd name="connsiteX3678" fmla="*/ 2263594 w 6298757"/>
              <a:gd name="connsiteY3678" fmla="*/ 1034272 h 4869279"/>
              <a:gd name="connsiteX3679" fmla="*/ 2266884 w 6298757"/>
              <a:gd name="connsiteY3679" fmla="*/ 1034519 h 4869279"/>
              <a:gd name="connsiteX3680" fmla="*/ 2296159 w 6298757"/>
              <a:gd name="connsiteY3680" fmla="*/ 1041981 h 4869279"/>
              <a:gd name="connsiteX3681" fmla="*/ 2289287 w 6298757"/>
              <a:gd name="connsiteY3681" fmla="*/ 1039106 h 4869279"/>
              <a:gd name="connsiteX3682" fmla="*/ 1613365 w 6298757"/>
              <a:gd name="connsiteY3682" fmla="*/ 774263 h 4869279"/>
              <a:gd name="connsiteX3683" fmla="*/ 1424455 w 6298757"/>
              <a:gd name="connsiteY3683" fmla="*/ 707782 h 4869279"/>
              <a:gd name="connsiteX3684" fmla="*/ 1412187 w 6298757"/>
              <a:gd name="connsiteY3684" fmla="*/ 703632 h 4869279"/>
              <a:gd name="connsiteX3685" fmla="*/ 1401888 w 6298757"/>
              <a:gd name="connsiteY3685" fmla="*/ 688052 h 4869279"/>
              <a:gd name="connsiteX3686" fmla="*/ 1562432 w 6298757"/>
              <a:gd name="connsiteY3686" fmla="*/ 745789 h 4869279"/>
              <a:gd name="connsiteX3687" fmla="*/ 1808756 w 6298757"/>
              <a:gd name="connsiteY3687" fmla="*/ 838745 h 4869279"/>
              <a:gd name="connsiteX3688" fmla="*/ 2237992 w 6298757"/>
              <a:gd name="connsiteY3688" fmla="*/ 1007630 h 4869279"/>
              <a:gd name="connsiteX3689" fmla="*/ 2239616 w 6298757"/>
              <a:gd name="connsiteY3689" fmla="*/ 1008271 h 4869279"/>
              <a:gd name="connsiteX3690" fmla="*/ 2277202 w 6298757"/>
              <a:gd name="connsiteY3690" fmla="*/ 1019988 h 4869279"/>
              <a:gd name="connsiteX3691" fmla="*/ 2294883 w 6298757"/>
              <a:gd name="connsiteY3691" fmla="*/ 1026525 h 4869279"/>
              <a:gd name="connsiteX3692" fmla="*/ 2269728 w 6298757"/>
              <a:gd name="connsiteY3692" fmla="*/ 1006874 h 4869279"/>
              <a:gd name="connsiteX3693" fmla="*/ 2307017 w 6298757"/>
              <a:gd name="connsiteY3693" fmla="*/ 1016832 h 4869279"/>
              <a:gd name="connsiteX3694" fmla="*/ 2319461 w 6298757"/>
              <a:gd name="connsiteY3694" fmla="*/ 1013554 h 4869279"/>
              <a:gd name="connsiteX3695" fmla="*/ 2209480 w 6298757"/>
              <a:gd name="connsiteY3695" fmla="*/ 977255 h 4869279"/>
              <a:gd name="connsiteX3696" fmla="*/ 2190900 w 6298757"/>
              <a:gd name="connsiteY3696" fmla="*/ 957567 h 4869279"/>
              <a:gd name="connsiteX3697" fmla="*/ 2206666 w 6298757"/>
              <a:gd name="connsiteY3697" fmla="*/ 964434 h 4869279"/>
              <a:gd name="connsiteX3698" fmla="*/ 2191993 w 6298757"/>
              <a:gd name="connsiteY3698" fmla="*/ 954419 h 4869279"/>
              <a:gd name="connsiteX3699" fmla="*/ 2190900 w 6298757"/>
              <a:gd name="connsiteY3699" fmla="*/ 957567 h 4869279"/>
              <a:gd name="connsiteX3700" fmla="*/ 2133581 w 6298757"/>
              <a:gd name="connsiteY3700" fmla="*/ 941301 h 4869279"/>
              <a:gd name="connsiteX3701" fmla="*/ 2161792 w 6298757"/>
              <a:gd name="connsiteY3701" fmla="*/ 944891 h 4869279"/>
              <a:gd name="connsiteX3702" fmla="*/ 2260235 w 6298757"/>
              <a:gd name="connsiteY3702" fmla="*/ 963605 h 4869279"/>
              <a:gd name="connsiteX3703" fmla="*/ 2165436 w 6298757"/>
              <a:gd name="connsiteY3703" fmla="*/ 931499 h 4869279"/>
              <a:gd name="connsiteX3704" fmla="*/ 2075176 w 6298757"/>
              <a:gd name="connsiteY3704" fmla="*/ 895091 h 4869279"/>
              <a:gd name="connsiteX3705" fmla="*/ 2169781 w 6298757"/>
              <a:gd name="connsiteY3705" fmla="*/ 921314 h 4869279"/>
              <a:gd name="connsiteX3706" fmla="*/ 2253533 w 6298757"/>
              <a:gd name="connsiteY3706" fmla="*/ 944311 h 4869279"/>
              <a:gd name="connsiteX3707" fmla="*/ 2305821 w 6298757"/>
              <a:gd name="connsiteY3707" fmla="*/ 958002 h 4869279"/>
              <a:gd name="connsiteX3708" fmla="*/ 2287931 w 6298757"/>
              <a:gd name="connsiteY3708" fmla="*/ 951058 h 4869279"/>
              <a:gd name="connsiteX3709" fmla="*/ 2157063 w 6298757"/>
              <a:gd name="connsiteY3709" fmla="*/ 898263 h 4869279"/>
              <a:gd name="connsiteX3710" fmla="*/ 2091655 w 6298757"/>
              <a:gd name="connsiteY3710" fmla="*/ 875212 h 4869279"/>
              <a:gd name="connsiteX3711" fmla="*/ 2092971 w 6298757"/>
              <a:gd name="connsiteY3711" fmla="*/ 872463 h 4869279"/>
              <a:gd name="connsiteX3712" fmla="*/ 2093289 w 6298757"/>
              <a:gd name="connsiteY3712" fmla="*/ 872535 h 4869279"/>
              <a:gd name="connsiteX3713" fmla="*/ 2087639 w 6298757"/>
              <a:gd name="connsiteY3713" fmla="*/ 870256 h 4869279"/>
              <a:gd name="connsiteX3714" fmla="*/ 1877203 w 6298757"/>
              <a:gd name="connsiteY3714" fmla="*/ 788023 h 4869279"/>
              <a:gd name="connsiteX3715" fmla="*/ 1797099 w 6298757"/>
              <a:gd name="connsiteY3715" fmla="*/ 752612 h 4869279"/>
              <a:gd name="connsiteX3716" fmla="*/ 1918413 w 6298757"/>
              <a:gd name="connsiteY3716" fmla="*/ 799910 h 4869279"/>
              <a:gd name="connsiteX3717" fmla="*/ 2119487 w 6298757"/>
              <a:gd name="connsiteY3717" fmla="*/ 878493 h 4869279"/>
              <a:gd name="connsiteX3718" fmla="*/ 2131541 w 6298757"/>
              <a:gd name="connsiteY3718" fmla="*/ 881235 h 4869279"/>
              <a:gd name="connsiteX3719" fmla="*/ 2147959 w 6298757"/>
              <a:gd name="connsiteY3719" fmla="*/ 881855 h 4869279"/>
              <a:gd name="connsiteX3720" fmla="*/ 1976632 w 6298757"/>
              <a:gd name="connsiteY3720" fmla="*/ 815939 h 4869279"/>
              <a:gd name="connsiteX3721" fmla="*/ 2135642 w 6298757"/>
              <a:gd name="connsiteY3721" fmla="*/ 855715 h 4869279"/>
              <a:gd name="connsiteX3722" fmla="*/ 2086622 w 6298757"/>
              <a:gd name="connsiteY3722" fmla="*/ 822290 h 4869279"/>
              <a:gd name="connsiteX3723" fmla="*/ 2064791 w 6298757"/>
              <a:gd name="connsiteY3723" fmla="*/ 812782 h 4869279"/>
              <a:gd name="connsiteX3724" fmla="*/ 2099459 w 6298757"/>
              <a:gd name="connsiteY3724" fmla="*/ 815801 h 4869279"/>
              <a:gd name="connsiteX3725" fmla="*/ 2171724 w 6298757"/>
              <a:gd name="connsiteY3725" fmla="*/ 835194 h 4869279"/>
              <a:gd name="connsiteX3726" fmla="*/ 2181585 w 6298757"/>
              <a:gd name="connsiteY3726" fmla="*/ 838104 h 4869279"/>
              <a:gd name="connsiteX3727" fmla="*/ 1887842 w 6298757"/>
              <a:gd name="connsiteY3727" fmla="*/ 721845 h 4869279"/>
              <a:gd name="connsiteX3728" fmla="*/ 1870628 w 6298757"/>
              <a:gd name="connsiteY3728" fmla="*/ 709627 h 4869279"/>
              <a:gd name="connsiteX3729" fmla="*/ 2106782 w 6298757"/>
              <a:gd name="connsiteY3729" fmla="*/ 799059 h 4869279"/>
              <a:gd name="connsiteX3730" fmla="*/ 2006319 w 6298757"/>
              <a:gd name="connsiteY3730" fmla="*/ 756181 h 4869279"/>
              <a:gd name="connsiteX3731" fmla="*/ 1933719 w 6298757"/>
              <a:gd name="connsiteY3731" fmla="*/ 727437 h 4869279"/>
              <a:gd name="connsiteX3732" fmla="*/ 1922390 w 6298757"/>
              <a:gd name="connsiteY3732" fmla="*/ 723710 h 4869279"/>
              <a:gd name="connsiteX3733" fmla="*/ 1872613 w 6298757"/>
              <a:gd name="connsiteY3733" fmla="*/ 705648 h 4869279"/>
              <a:gd name="connsiteX3734" fmla="*/ 1875481 w 6298757"/>
              <a:gd name="connsiteY3734" fmla="*/ 704406 h 4869279"/>
              <a:gd name="connsiteX3735" fmla="*/ 1813227 w 6298757"/>
              <a:gd name="connsiteY3735" fmla="*/ 679806 h 4869279"/>
              <a:gd name="connsiteX3736" fmla="*/ 1712668 w 6298757"/>
              <a:gd name="connsiteY3736" fmla="*/ 637109 h 4869279"/>
              <a:gd name="connsiteX3737" fmla="*/ 1772346 w 6298757"/>
              <a:gd name="connsiteY3737" fmla="*/ 659807 h 4869279"/>
              <a:gd name="connsiteX3738" fmla="*/ 1896537 w 6298757"/>
              <a:gd name="connsiteY3738" fmla="*/ 707044 h 4869279"/>
              <a:gd name="connsiteX3739" fmla="*/ 1903742 w 6298757"/>
              <a:gd name="connsiteY3739" fmla="*/ 708319 h 4869279"/>
              <a:gd name="connsiteX3740" fmla="*/ 1919459 w 6298757"/>
              <a:gd name="connsiteY3740" fmla="*/ 710355 h 4869279"/>
              <a:gd name="connsiteX3741" fmla="*/ 1771998 w 6298757"/>
              <a:gd name="connsiteY3741" fmla="*/ 658215 h 4869279"/>
              <a:gd name="connsiteX3742" fmla="*/ 1881157 w 6298757"/>
              <a:gd name="connsiteY3742" fmla="*/ 690776 h 4869279"/>
              <a:gd name="connsiteX3743" fmla="*/ 1990318 w 6298757"/>
              <a:gd name="connsiteY3743" fmla="*/ 723338 h 4869279"/>
              <a:gd name="connsiteX3744" fmla="*/ 1899864 w 6298757"/>
              <a:gd name="connsiteY3744" fmla="*/ 681047 h 4869279"/>
              <a:gd name="connsiteX3745" fmla="*/ 2042989 w 6298757"/>
              <a:gd name="connsiteY3745" fmla="*/ 713422 h 4869279"/>
              <a:gd name="connsiteX3746" fmla="*/ 1822439 w 6298757"/>
              <a:gd name="connsiteY3746" fmla="*/ 638149 h 4869279"/>
              <a:gd name="connsiteX3747" fmla="*/ 1682962 w 6298757"/>
              <a:gd name="connsiteY3747" fmla="*/ 592384 h 4869279"/>
              <a:gd name="connsiteX3748" fmla="*/ 1842045 w 6298757"/>
              <a:gd name="connsiteY3748" fmla="*/ 637507 h 4869279"/>
              <a:gd name="connsiteX3749" fmla="*/ 1831134 w 6298757"/>
              <a:gd name="connsiteY3749" fmla="*/ 617778 h 4869279"/>
              <a:gd name="connsiteX3750" fmla="*/ 1963456 w 6298757"/>
              <a:gd name="connsiteY3750" fmla="*/ 660910 h 4869279"/>
              <a:gd name="connsiteX3751" fmla="*/ 1982355 w 6298757"/>
              <a:gd name="connsiteY3751" fmla="*/ 657061 h 4869279"/>
              <a:gd name="connsiteX3752" fmla="*/ 2105758 w 6298757"/>
              <a:gd name="connsiteY3752" fmla="*/ 689544 h 4869279"/>
              <a:gd name="connsiteX3753" fmla="*/ 2374120 w 6298757"/>
              <a:gd name="connsiteY3753" fmla="*/ 767765 h 4869279"/>
              <a:gd name="connsiteX3754" fmla="*/ 2421516 w 6298757"/>
              <a:gd name="connsiteY3754" fmla="*/ 779844 h 4869279"/>
              <a:gd name="connsiteX3755" fmla="*/ 2408301 w 6298757"/>
              <a:gd name="connsiteY3755" fmla="*/ 774497 h 4869279"/>
              <a:gd name="connsiteX3756" fmla="*/ 2374120 w 6298757"/>
              <a:gd name="connsiteY3756" fmla="*/ 767765 h 4869279"/>
              <a:gd name="connsiteX3757" fmla="*/ 2080605 w 6298757"/>
              <a:gd name="connsiteY3757" fmla="*/ 669894 h 4869279"/>
              <a:gd name="connsiteX3758" fmla="*/ 1934549 w 6298757"/>
              <a:gd name="connsiteY3758" fmla="*/ 624163 h 4869279"/>
              <a:gd name="connsiteX3759" fmla="*/ 1815887 w 6298757"/>
              <a:gd name="connsiteY3759" fmla="*/ 578284 h 4869279"/>
              <a:gd name="connsiteX3760" fmla="*/ 1946682 w 6298757"/>
              <a:gd name="connsiteY3760" fmla="*/ 614470 h 4869279"/>
              <a:gd name="connsiteX3761" fmla="*/ 1951734 w 6298757"/>
              <a:gd name="connsiteY3761" fmla="*/ 607490 h 4869279"/>
              <a:gd name="connsiteX3762" fmla="*/ 2068170 w 6298757"/>
              <a:gd name="connsiteY3762" fmla="*/ 643220 h 4869279"/>
              <a:gd name="connsiteX3763" fmla="*/ 2176626 w 6298757"/>
              <a:gd name="connsiteY3763" fmla="*/ 672576 h 4869279"/>
              <a:gd name="connsiteX3764" fmla="*/ 2146305 w 6298757"/>
              <a:gd name="connsiteY3764" fmla="*/ 659372 h 4869279"/>
              <a:gd name="connsiteX3765" fmla="*/ 2150652 w 6298757"/>
              <a:gd name="connsiteY3765" fmla="*/ 649186 h 4869279"/>
              <a:gd name="connsiteX3766" fmla="*/ 1923648 w 6298757"/>
              <a:gd name="connsiteY3766" fmla="*/ 574483 h 4869279"/>
              <a:gd name="connsiteX3767" fmla="*/ 2066268 w 6298757"/>
              <a:gd name="connsiteY3767" fmla="*/ 610029 h 4869279"/>
              <a:gd name="connsiteX3768" fmla="*/ 2072525 w 6298757"/>
              <a:gd name="connsiteY3768" fmla="*/ 611701 h 4869279"/>
              <a:gd name="connsiteX3769" fmla="*/ 1957489 w 6298757"/>
              <a:gd name="connsiteY3769" fmla="*/ 563666 h 4869279"/>
              <a:gd name="connsiteX3770" fmla="*/ 2105642 w 6298757"/>
              <a:gd name="connsiteY3770" fmla="*/ 620158 h 4869279"/>
              <a:gd name="connsiteX3771" fmla="*/ 2123322 w 6298757"/>
              <a:gd name="connsiteY3771" fmla="*/ 621340 h 4869279"/>
              <a:gd name="connsiteX3772" fmla="*/ 2065365 w 6298757"/>
              <a:gd name="connsiteY3772" fmla="*/ 600448 h 4869279"/>
              <a:gd name="connsiteX3773" fmla="*/ 2493205 w 6298757"/>
              <a:gd name="connsiteY3773" fmla="*/ 720580 h 4869279"/>
              <a:gd name="connsiteX3774" fmla="*/ 2517131 w 6298757"/>
              <a:gd name="connsiteY3774" fmla="*/ 726794 h 4869279"/>
              <a:gd name="connsiteX3775" fmla="*/ 2515449 w 6298757"/>
              <a:gd name="connsiteY3775" fmla="*/ 726059 h 4869279"/>
              <a:gd name="connsiteX3776" fmla="*/ 2367668 w 6298757"/>
              <a:gd name="connsiteY3776" fmla="*/ 666529 h 4869279"/>
              <a:gd name="connsiteX3777" fmla="*/ 2449877 w 6298757"/>
              <a:gd name="connsiteY3777" fmla="*/ 695595 h 4869279"/>
              <a:gd name="connsiteX3778" fmla="*/ 2520601 w 6298757"/>
              <a:gd name="connsiteY3778" fmla="*/ 723875 h 4869279"/>
              <a:gd name="connsiteX3779" fmla="*/ 2551144 w 6298757"/>
              <a:gd name="connsiteY3779" fmla="*/ 735627 h 4869279"/>
              <a:gd name="connsiteX3780" fmla="*/ 2638911 w 6298757"/>
              <a:gd name="connsiteY3780" fmla="*/ 758421 h 4869279"/>
              <a:gd name="connsiteX3781" fmla="*/ 2632978 w 6298757"/>
              <a:gd name="connsiteY3781" fmla="*/ 753433 h 4869279"/>
              <a:gd name="connsiteX3782" fmla="*/ 2644747 w 6298757"/>
              <a:gd name="connsiteY3782" fmla="*/ 758360 h 4869279"/>
              <a:gd name="connsiteX3783" fmla="*/ 2667176 w 6298757"/>
              <a:gd name="connsiteY3783" fmla="*/ 765762 h 4869279"/>
              <a:gd name="connsiteX3784" fmla="*/ 2732773 w 6298757"/>
              <a:gd name="connsiteY3784" fmla="*/ 782797 h 4869279"/>
              <a:gd name="connsiteX3785" fmla="*/ 2705161 w 6298757"/>
              <a:gd name="connsiteY3785" fmla="*/ 771671 h 4869279"/>
              <a:gd name="connsiteX3786" fmla="*/ 2699424 w 6298757"/>
              <a:gd name="connsiteY3786" fmla="*/ 762488 h 4869279"/>
              <a:gd name="connsiteX3787" fmla="*/ 2626823 w 6298757"/>
              <a:gd name="connsiteY3787" fmla="*/ 739636 h 4869279"/>
              <a:gd name="connsiteX3788" fmla="*/ 2695186 w 6298757"/>
              <a:gd name="connsiteY3788" fmla="*/ 756394 h 4869279"/>
              <a:gd name="connsiteX3789" fmla="*/ 2651317 w 6298757"/>
              <a:gd name="connsiteY3789" fmla="*/ 737570 h 4869279"/>
              <a:gd name="connsiteX3790" fmla="*/ 2632415 w 6298757"/>
              <a:gd name="connsiteY3790" fmla="*/ 729074 h 4869279"/>
              <a:gd name="connsiteX3791" fmla="*/ 2405516 w 6298757"/>
              <a:gd name="connsiteY3791" fmla="*/ 665905 h 4869279"/>
              <a:gd name="connsiteX3792" fmla="*/ 1947413 w 6298757"/>
              <a:gd name="connsiteY3792" fmla="*/ 527821 h 4869279"/>
              <a:gd name="connsiteX3793" fmla="*/ 1764582 w 6298757"/>
              <a:gd name="connsiteY3793" fmla="*/ 469457 h 4869279"/>
              <a:gd name="connsiteX3794" fmla="*/ 1778824 w 6298757"/>
              <a:gd name="connsiteY3794" fmla="*/ 469379 h 4869279"/>
              <a:gd name="connsiteX3795" fmla="*/ 1819236 w 6298757"/>
              <a:gd name="connsiteY3795" fmla="*/ 480811 h 4869279"/>
              <a:gd name="connsiteX3796" fmla="*/ 1846735 w 6298757"/>
              <a:gd name="connsiteY3796" fmla="*/ 491770 h 4869279"/>
              <a:gd name="connsiteX3797" fmla="*/ 1885601 w 6298757"/>
              <a:gd name="connsiteY3797" fmla="*/ 504370 h 4869279"/>
              <a:gd name="connsiteX3798" fmla="*/ 1887305 w 6298757"/>
              <a:gd name="connsiteY3798" fmla="*/ 505682 h 4869279"/>
              <a:gd name="connsiteX3799" fmla="*/ 1892439 w 6298757"/>
              <a:gd name="connsiteY3799" fmla="*/ 506588 h 4869279"/>
              <a:gd name="connsiteX3800" fmla="*/ 1885601 w 6298757"/>
              <a:gd name="connsiteY3800" fmla="*/ 504370 h 4869279"/>
              <a:gd name="connsiteX3801" fmla="*/ 1879128 w 6298757"/>
              <a:gd name="connsiteY3801" fmla="*/ 499391 h 4869279"/>
              <a:gd name="connsiteX3802" fmla="*/ 2010741 w 6298757"/>
              <a:gd name="connsiteY3802" fmla="*/ 544773 h 4869279"/>
              <a:gd name="connsiteX3803" fmla="*/ 1993957 w 6298757"/>
              <a:gd name="connsiteY3803" fmla="*/ 537880 h 4869279"/>
              <a:gd name="connsiteX3804" fmla="*/ 1984180 w 6298757"/>
              <a:gd name="connsiteY3804" fmla="*/ 532836 h 4869279"/>
              <a:gd name="connsiteX3805" fmla="*/ 2012865 w 6298757"/>
              <a:gd name="connsiteY3805" fmla="*/ 541159 h 4869279"/>
              <a:gd name="connsiteX3806" fmla="*/ 2149772 w 6298757"/>
              <a:gd name="connsiteY3806" fmla="*/ 580196 h 4869279"/>
              <a:gd name="connsiteX3807" fmla="*/ 2162099 w 6298757"/>
              <a:gd name="connsiteY3807" fmla="*/ 576384 h 4869279"/>
              <a:gd name="connsiteX3808" fmla="*/ 2314024 w 6298757"/>
              <a:gd name="connsiteY3808" fmla="*/ 618873 h 4869279"/>
              <a:gd name="connsiteX3809" fmla="*/ 2326860 w 6298757"/>
              <a:gd name="connsiteY3809" fmla="*/ 612385 h 4869279"/>
              <a:gd name="connsiteX3810" fmla="*/ 2335697 w 6298757"/>
              <a:gd name="connsiteY3810" fmla="*/ 614542 h 4869279"/>
              <a:gd name="connsiteX3811" fmla="*/ 2344784 w 6298757"/>
              <a:gd name="connsiteY3811" fmla="*/ 617756 h 4869279"/>
              <a:gd name="connsiteX3812" fmla="*/ 2340278 w 6298757"/>
              <a:gd name="connsiteY3812" fmla="*/ 616748 h 4869279"/>
              <a:gd name="connsiteX3813" fmla="*/ 2334867 w 6298757"/>
              <a:gd name="connsiteY3813" fmla="*/ 615751 h 4869279"/>
              <a:gd name="connsiteX3814" fmla="*/ 2356360 w 6298757"/>
              <a:gd name="connsiteY3814" fmla="*/ 621849 h 4869279"/>
              <a:gd name="connsiteX3815" fmla="*/ 2389931 w 6298757"/>
              <a:gd name="connsiteY3815" fmla="*/ 624874 h 4869279"/>
              <a:gd name="connsiteX3816" fmla="*/ 2230729 w 6298757"/>
              <a:gd name="connsiteY3816" fmla="*/ 579216 h 4869279"/>
              <a:gd name="connsiteX3817" fmla="*/ 2192428 w 6298757"/>
              <a:gd name="connsiteY3817" fmla="*/ 559637 h 4869279"/>
              <a:gd name="connsiteX3818" fmla="*/ 2038394 w 6298757"/>
              <a:gd name="connsiteY3818" fmla="*/ 507533 h 4869279"/>
              <a:gd name="connsiteX3819" fmla="*/ 1927224 w 6298757"/>
              <a:gd name="connsiteY3819" fmla="*/ 475184 h 4869279"/>
              <a:gd name="connsiteX3820" fmla="*/ 1927069 w 6298757"/>
              <a:gd name="connsiteY3820" fmla="*/ 475139 h 4869279"/>
              <a:gd name="connsiteX3821" fmla="*/ 1896975 w 6298757"/>
              <a:gd name="connsiteY3821" fmla="*/ 461795 h 4869279"/>
              <a:gd name="connsiteX3822" fmla="*/ 1836151 w 6298757"/>
              <a:gd name="connsiteY3822" fmla="*/ 436875 h 4869279"/>
              <a:gd name="connsiteX3823" fmla="*/ 1838726 w 6298757"/>
              <a:gd name="connsiteY3823" fmla="*/ 436265 h 4869279"/>
              <a:gd name="connsiteX3824" fmla="*/ 1846057 w 6298757"/>
              <a:gd name="connsiteY3824" fmla="*/ 435850 h 4869279"/>
              <a:gd name="connsiteX3825" fmla="*/ 1902557 w 6298757"/>
              <a:gd name="connsiteY3825" fmla="*/ 448377 h 4869279"/>
              <a:gd name="connsiteX3826" fmla="*/ 1996459 w 6298757"/>
              <a:gd name="connsiteY3826" fmla="*/ 471394 h 4869279"/>
              <a:gd name="connsiteX3827" fmla="*/ 2126043 w 6298757"/>
              <a:gd name="connsiteY3827" fmla="*/ 507052 h 4869279"/>
              <a:gd name="connsiteX3828" fmla="*/ 2456402 w 6298757"/>
              <a:gd name="connsiteY3828" fmla="*/ 597234 h 4869279"/>
              <a:gd name="connsiteX3829" fmla="*/ 2478398 w 6298757"/>
              <a:gd name="connsiteY3829" fmla="*/ 603226 h 4869279"/>
              <a:gd name="connsiteX3830" fmla="*/ 2450033 w 6298757"/>
              <a:gd name="connsiteY3830" fmla="*/ 590069 h 4869279"/>
              <a:gd name="connsiteX3831" fmla="*/ 2440138 w 6298757"/>
              <a:gd name="connsiteY3831" fmla="*/ 585180 h 4869279"/>
              <a:gd name="connsiteX3832" fmla="*/ 2370228 w 6298757"/>
              <a:gd name="connsiteY3832" fmla="*/ 565081 h 4869279"/>
              <a:gd name="connsiteX3833" fmla="*/ 2188803 w 6298757"/>
              <a:gd name="connsiteY3833" fmla="*/ 513127 h 4869279"/>
              <a:gd name="connsiteX3834" fmla="*/ 2148274 w 6298757"/>
              <a:gd name="connsiteY3834" fmla="*/ 483398 h 4869279"/>
              <a:gd name="connsiteX3835" fmla="*/ 2060752 w 6298757"/>
              <a:gd name="connsiteY3835" fmla="*/ 454462 h 4869279"/>
              <a:gd name="connsiteX3836" fmla="*/ 1971196 w 6298757"/>
              <a:gd name="connsiteY3836" fmla="*/ 421258 h 4869279"/>
              <a:gd name="connsiteX3837" fmla="*/ 1945194 w 6298757"/>
              <a:gd name="connsiteY3837" fmla="*/ 413426 h 4869279"/>
              <a:gd name="connsiteX3838" fmla="*/ 1946085 w 6298757"/>
              <a:gd name="connsiteY3838" fmla="*/ 413523 h 4869279"/>
              <a:gd name="connsiteX3839" fmla="*/ 1946601 w 6298757"/>
              <a:gd name="connsiteY3839" fmla="*/ 412266 h 4869279"/>
              <a:gd name="connsiteX3840" fmla="*/ 1925031 w 6298757"/>
              <a:gd name="connsiteY3840" fmla="*/ 402856 h 4869279"/>
              <a:gd name="connsiteX3841" fmla="*/ 1904522 w 6298757"/>
              <a:gd name="connsiteY3841" fmla="*/ 395634 h 4869279"/>
              <a:gd name="connsiteX3842" fmla="*/ 1910916 w 6298757"/>
              <a:gd name="connsiteY3842" fmla="*/ 395247 h 4869279"/>
              <a:gd name="connsiteX3843" fmla="*/ 1917638 w 6298757"/>
              <a:gd name="connsiteY3843" fmla="*/ 392136 h 4869279"/>
              <a:gd name="connsiteX3844" fmla="*/ 1997180 w 6298757"/>
              <a:gd name="connsiteY3844" fmla="*/ 414697 h 4869279"/>
              <a:gd name="connsiteX3845" fmla="*/ 2046912 w 6298757"/>
              <a:gd name="connsiteY3845" fmla="*/ 421378 h 4869279"/>
              <a:gd name="connsiteX3846" fmla="*/ 1931178 w 6298757"/>
              <a:gd name="connsiteY3846" fmla="*/ 388852 h 4869279"/>
              <a:gd name="connsiteX3847" fmla="*/ 1877813 w 6298757"/>
              <a:gd name="connsiteY3847" fmla="*/ 365612 h 4869279"/>
              <a:gd name="connsiteX3848" fmla="*/ 1835164 w 6298757"/>
              <a:gd name="connsiteY3848" fmla="*/ 356218 h 4869279"/>
              <a:gd name="connsiteX3849" fmla="*/ 1832320 w 6298757"/>
              <a:gd name="connsiteY3849" fmla="*/ 354980 h 4869279"/>
              <a:gd name="connsiteX3850" fmla="*/ 1841997 w 6298757"/>
              <a:gd name="connsiteY3850" fmla="*/ 357560 h 4869279"/>
              <a:gd name="connsiteX3851" fmla="*/ 1837449 w 6298757"/>
              <a:gd name="connsiteY3851" fmla="*/ 349753 h 4869279"/>
              <a:gd name="connsiteX3852" fmla="*/ 1727469 w 6298757"/>
              <a:gd name="connsiteY3852" fmla="*/ 313452 h 4869279"/>
              <a:gd name="connsiteX3853" fmla="*/ 1721889 w 6298757"/>
              <a:gd name="connsiteY3853" fmla="*/ 307399 h 4869279"/>
              <a:gd name="connsiteX3854" fmla="*/ 1720110 w 6298757"/>
              <a:gd name="connsiteY3854" fmla="*/ 305533 h 4869279"/>
              <a:gd name="connsiteX3855" fmla="*/ 1768157 w 6298757"/>
              <a:gd name="connsiteY3855" fmla="*/ 320635 h 4869279"/>
              <a:gd name="connsiteX3856" fmla="*/ 1831531 w 6298757"/>
              <a:gd name="connsiteY3856" fmla="*/ 339659 h 4869279"/>
              <a:gd name="connsiteX3857" fmla="*/ 1940207 w 6298757"/>
              <a:gd name="connsiteY3857" fmla="*/ 370016 h 4869279"/>
              <a:gd name="connsiteX3858" fmla="*/ 1967074 w 6298757"/>
              <a:gd name="connsiteY3858" fmla="*/ 377055 h 4869279"/>
              <a:gd name="connsiteX3859" fmla="*/ 1960537 w 6298757"/>
              <a:gd name="connsiteY3859" fmla="*/ 374468 h 4869279"/>
              <a:gd name="connsiteX3860" fmla="*/ 1906277 w 6298757"/>
              <a:gd name="connsiteY3860" fmla="*/ 352919 h 4869279"/>
              <a:gd name="connsiteX3861" fmla="*/ 1836579 w 6298757"/>
              <a:gd name="connsiteY3861" fmla="*/ 332677 h 4869279"/>
              <a:gd name="connsiteX3862" fmla="*/ 1754929 w 6298757"/>
              <a:gd name="connsiteY3862" fmla="*/ 300501 h 4869279"/>
              <a:gd name="connsiteX3863" fmla="*/ 1799354 w 6298757"/>
              <a:gd name="connsiteY3863" fmla="*/ 310668 h 4869279"/>
              <a:gd name="connsiteX3864" fmla="*/ 1757308 w 6298757"/>
              <a:gd name="connsiteY3864" fmla="*/ 294304 h 4869279"/>
              <a:gd name="connsiteX3865" fmla="*/ 1765399 w 6298757"/>
              <a:gd name="connsiteY3865" fmla="*/ 295886 h 4869279"/>
              <a:gd name="connsiteX3866" fmla="*/ 1778221 w 6298757"/>
              <a:gd name="connsiteY3866" fmla="*/ 299803 h 4869279"/>
              <a:gd name="connsiteX3867" fmla="*/ 1715206 w 6298757"/>
              <a:gd name="connsiteY3867" fmla="*/ 276231 h 4869279"/>
              <a:gd name="connsiteX3868" fmla="*/ 1701240 w 6298757"/>
              <a:gd name="connsiteY3868" fmla="*/ 272482 h 4869279"/>
              <a:gd name="connsiteX3869" fmla="*/ 1680736 w 6298757"/>
              <a:gd name="connsiteY3869" fmla="*/ 264501 h 4869279"/>
              <a:gd name="connsiteX3870" fmla="*/ 1600503 w 6298757"/>
              <a:gd name="connsiteY3870" fmla="*/ 233251 h 4869279"/>
              <a:gd name="connsiteX3871" fmla="*/ 1637738 w 6298757"/>
              <a:gd name="connsiteY3871" fmla="*/ 243211 h 4869279"/>
              <a:gd name="connsiteX3872" fmla="*/ 1666825 w 6298757"/>
              <a:gd name="connsiteY3872" fmla="*/ 251524 h 4869279"/>
              <a:gd name="connsiteX3873" fmla="*/ 1789244 w 6298757"/>
              <a:gd name="connsiteY3873" fmla="*/ 297235 h 4869279"/>
              <a:gd name="connsiteX3874" fmla="*/ 1775985 w 6298757"/>
              <a:gd name="connsiteY3874" fmla="*/ 285623 h 4869279"/>
              <a:gd name="connsiteX3875" fmla="*/ 1750475 w 6298757"/>
              <a:gd name="connsiteY3875" fmla="*/ 274818 h 4869279"/>
              <a:gd name="connsiteX3876" fmla="*/ 1771520 w 6298757"/>
              <a:gd name="connsiteY3876" fmla="*/ 280509 h 4869279"/>
              <a:gd name="connsiteX3877" fmla="*/ 1823811 w 6298757"/>
              <a:gd name="connsiteY3877" fmla="*/ 294199 h 4869279"/>
              <a:gd name="connsiteX3878" fmla="*/ 1805919 w 6298757"/>
              <a:gd name="connsiteY3878" fmla="*/ 287255 h 4869279"/>
              <a:gd name="connsiteX3879" fmla="*/ 1675050 w 6298757"/>
              <a:gd name="connsiteY3879" fmla="*/ 234460 h 4869279"/>
              <a:gd name="connsiteX3880" fmla="*/ 1609644 w 6298757"/>
              <a:gd name="connsiteY3880" fmla="*/ 211409 h 4869279"/>
              <a:gd name="connsiteX3881" fmla="*/ 1610959 w 6298757"/>
              <a:gd name="connsiteY3881" fmla="*/ 208660 h 4869279"/>
              <a:gd name="connsiteX3882" fmla="*/ 1611278 w 6298757"/>
              <a:gd name="connsiteY3882" fmla="*/ 208733 h 4869279"/>
              <a:gd name="connsiteX3883" fmla="*/ 1605626 w 6298757"/>
              <a:gd name="connsiteY3883" fmla="*/ 206453 h 4869279"/>
              <a:gd name="connsiteX3884" fmla="*/ 1395190 w 6298757"/>
              <a:gd name="connsiteY3884" fmla="*/ 124220 h 4869279"/>
              <a:gd name="connsiteX3885" fmla="*/ 1351668 w 6298757"/>
              <a:gd name="connsiteY3885" fmla="*/ 106509 h 4869279"/>
              <a:gd name="connsiteX3886" fmla="*/ 1337222 w 6298757"/>
              <a:gd name="connsiteY3886" fmla="*/ 100340 h 4869279"/>
              <a:gd name="connsiteX3887" fmla="*/ 1366894 w 6298757"/>
              <a:gd name="connsiteY3887" fmla="*/ 111143 h 4869279"/>
              <a:gd name="connsiteX3888" fmla="*/ 1697324 w 6298757"/>
              <a:gd name="connsiteY3888" fmla="*/ 239635 h 4869279"/>
              <a:gd name="connsiteX3889" fmla="*/ 1622790 w 6298757"/>
              <a:gd name="connsiteY3889" fmla="*/ 208951 h 4869279"/>
              <a:gd name="connsiteX3890" fmla="*/ 1637475 w 6298757"/>
              <a:gd name="connsiteY3890" fmla="*/ 214691 h 4869279"/>
              <a:gd name="connsiteX3891" fmla="*/ 1649529 w 6298757"/>
              <a:gd name="connsiteY3891" fmla="*/ 217433 h 4869279"/>
              <a:gd name="connsiteX3892" fmla="*/ 1665947 w 6298757"/>
              <a:gd name="connsiteY3892" fmla="*/ 218052 h 4869279"/>
              <a:gd name="connsiteX3893" fmla="*/ 1517341 w 6298757"/>
              <a:gd name="connsiteY3893" fmla="*/ 165692 h 4869279"/>
              <a:gd name="connsiteX3894" fmla="*/ 1500244 w 6298757"/>
              <a:gd name="connsiteY3894" fmla="*/ 159457 h 4869279"/>
              <a:gd name="connsiteX3895" fmla="*/ 1489043 w 6298757"/>
              <a:gd name="connsiteY3895" fmla="*/ 155008 h 4869279"/>
              <a:gd name="connsiteX3896" fmla="*/ 1481609 w 6298757"/>
              <a:gd name="connsiteY3896" fmla="*/ 151110 h 4869279"/>
              <a:gd name="connsiteX3897" fmla="*/ 1494620 w 6298757"/>
              <a:gd name="connsiteY3897" fmla="*/ 152137 h 4869279"/>
              <a:gd name="connsiteX3898" fmla="*/ 1529089 w 6298757"/>
              <a:gd name="connsiteY3898" fmla="*/ 162135 h 4869279"/>
              <a:gd name="connsiteX3899" fmla="*/ 1575148 w 6298757"/>
              <a:gd name="connsiteY3899" fmla="*/ 174820 h 4869279"/>
              <a:gd name="connsiteX3900" fmla="*/ 1604834 w 6298757"/>
              <a:gd name="connsiteY3900" fmla="*/ 186677 h 4869279"/>
              <a:gd name="connsiteX3901" fmla="*/ 1658686 w 6298757"/>
              <a:gd name="connsiteY3901" fmla="*/ 205854 h 4869279"/>
              <a:gd name="connsiteX3902" fmla="*/ 1692517 w 6298757"/>
              <a:gd name="connsiteY3902" fmla="*/ 219157 h 4869279"/>
              <a:gd name="connsiteX3903" fmla="*/ 1673304 w 6298757"/>
              <a:gd name="connsiteY3903" fmla="*/ 210328 h 4869279"/>
              <a:gd name="connsiteX3904" fmla="*/ 1658686 w 6298757"/>
              <a:gd name="connsiteY3904" fmla="*/ 205854 h 4869279"/>
              <a:gd name="connsiteX3905" fmla="*/ 1622733 w 6298757"/>
              <a:gd name="connsiteY3905" fmla="*/ 190398 h 4869279"/>
              <a:gd name="connsiteX3906" fmla="*/ 1602605 w 6298757"/>
              <a:gd name="connsiteY3906" fmla="*/ 182071 h 4869279"/>
              <a:gd name="connsiteX3907" fmla="*/ 1609828 w 6298757"/>
              <a:gd name="connsiteY3907" fmla="*/ 183946 h 4869279"/>
              <a:gd name="connsiteX3908" fmla="*/ 1630835 w 6298757"/>
              <a:gd name="connsiteY3908" fmla="*/ 188962 h 4869279"/>
              <a:gd name="connsiteX3909" fmla="*/ 1694684 w 6298757"/>
              <a:gd name="connsiteY3909" fmla="*/ 214456 h 4869279"/>
              <a:gd name="connsiteX3910" fmla="*/ 2019241 w 6298757"/>
              <a:gd name="connsiteY3910" fmla="*/ 341762 h 4869279"/>
              <a:gd name="connsiteX3911" fmla="*/ 2023193 w 6298757"/>
              <a:gd name="connsiteY3911" fmla="*/ 343543 h 4869279"/>
              <a:gd name="connsiteX3912" fmla="*/ 2024238 w 6298757"/>
              <a:gd name="connsiteY3912" fmla="*/ 344007 h 4869279"/>
              <a:gd name="connsiteX3913" fmla="*/ 2008995 w 6298757"/>
              <a:gd name="connsiteY3913" fmla="*/ 339110 h 4869279"/>
              <a:gd name="connsiteX3914" fmla="*/ 1889308 w 6298757"/>
              <a:gd name="connsiteY3914" fmla="*/ 306146 h 4869279"/>
              <a:gd name="connsiteX3915" fmla="*/ 1781334 w 6298757"/>
              <a:gd name="connsiteY3915" fmla="*/ 270937 h 4869279"/>
              <a:gd name="connsiteX3916" fmla="*/ 1876273 w 6298757"/>
              <a:gd name="connsiteY3916" fmla="*/ 308084 h 4869279"/>
              <a:gd name="connsiteX3917" fmla="*/ 1887070 w 6298757"/>
              <a:gd name="connsiteY3917" fmla="*/ 310947 h 4869279"/>
              <a:gd name="connsiteX3918" fmla="*/ 1963097 w 6298757"/>
              <a:gd name="connsiteY3918" fmla="*/ 332483 h 4869279"/>
              <a:gd name="connsiteX3919" fmla="*/ 2043135 w 6298757"/>
              <a:gd name="connsiteY3919" fmla="*/ 354595 h 4869279"/>
              <a:gd name="connsiteX3920" fmla="*/ 2055392 w 6298757"/>
              <a:gd name="connsiteY3920" fmla="*/ 357407 h 4869279"/>
              <a:gd name="connsiteX3921" fmla="*/ 2064315 w 6298757"/>
              <a:gd name="connsiteY3921" fmla="*/ 361195 h 4869279"/>
              <a:gd name="connsiteX3922" fmla="*/ 2102650 w 6298757"/>
              <a:gd name="connsiteY3922" fmla="*/ 371059 h 4869279"/>
              <a:gd name="connsiteX3923" fmla="*/ 1953670 w 6298757"/>
              <a:gd name="connsiteY3923" fmla="*/ 311296 h 4869279"/>
              <a:gd name="connsiteX3924" fmla="*/ 1757731 w 6298757"/>
              <a:gd name="connsiteY3924" fmla="*/ 232537 h 4869279"/>
              <a:gd name="connsiteX3925" fmla="*/ 1649323 w 6298757"/>
              <a:gd name="connsiteY3925" fmla="*/ 188457 h 4869279"/>
              <a:gd name="connsiteX3926" fmla="*/ 1644602 w 6298757"/>
              <a:gd name="connsiteY3926" fmla="*/ 184668 h 4869279"/>
              <a:gd name="connsiteX3927" fmla="*/ 1626086 w 6298757"/>
              <a:gd name="connsiteY3927" fmla="*/ 172611 h 4869279"/>
              <a:gd name="connsiteX3928" fmla="*/ 1624166 w 6298757"/>
              <a:gd name="connsiteY3928" fmla="*/ 171396 h 4869279"/>
              <a:gd name="connsiteX3929" fmla="*/ 1649706 w 6298757"/>
              <a:gd name="connsiteY3929" fmla="*/ 181605 h 4869279"/>
              <a:gd name="connsiteX3930" fmla="*/ 1714545 w 6298757"/>
              <a:gd name="connsiteY3930" fmla="*/ 207784 h 4869279"/>
              <a:gd name="connsiteX3931" fmla="*/ 2198210 w 6298757"/>
              <a:gd name="connsiteY3931" fmla="*/ 402354 h 4869279"/>
              <a:gd name="connsiteX3932" fmla="*/ 2275298 w 6298757"/>
              <a:gd name="connsiteY3932" fmla="*/ 428650 h 4869279"/>
              <a:gd name="connsiteX3933" fmla="*/ 2249526 w 6298757"/>
              <a:gd name="connsiteY3933" fmla="*/ 417903 h 4869279"/>
              <a:gd name="connsiteX3934" fmla="*/ 2216093 w 6298757"/>
              <a:gd name="connsiteY3934" fmla="*/ 407547 h 4869279"/>
              <a:gd name="connsiteX3935" fmla="*/ 2186609 w 6298757"/>
              <a:gd name="connsiteY3935" fmla="*/ 396903 h 4869279"/>
              <a:gd name="connsiteX3936" fmla="*/ 2189869 w 6298757"/>
              <a:gd name="connsiteY3936" fmla="*/ 394012 h 4869279"/>
              <a:gd name="connsiteX3937" fmla="*/ 2180822 w 6298757"/>
              <a:gd name="connsiteY3937" fmla="*/ 390457 h 4869279"/>
              <a:gd name="connsiteX3938" fmla="*/ 2089633 w 6298757"/>
              <a:gd name="connsiteY3938" fmla="*/ 348637 h 4869279"/>
              <a:gd name="connsiteX3939" fmla="*/ 2216913 w 6298757"/>
              <a:gd name="connsiteY3939" fmla="*/ 399577 h 4869279"/>
              <a:gd name="connsiteX3940" fmla="*/ 2224825 w 6298757"/>
              <a:gd name="connsiteY3940" fmla="*/ 402662 h 4869279"/>
              <a:gd name="connsiteX3941" fmla="*/ 2225787 w 6298757"/>
              <a:gd name="connsiteY3941" fmla="*/ 402906 h 4869279"/>
              <a:gd name="connsiteX3942" fmla="*/ 2249104 w 6298757"/>
              <a:gd name="connsiteY3942" fmla="*/ 409927 h 4869279"/>
              <a:gd name="connsiteX3943" fmla="*/ 2066222 w 6298757"/>
              <a:gd name="connsiteY3943" fmla="*/ 334108 h 4869279"/>
              <a:gd name="connsiteX3944" fmla="*/ 1782671 w 6298757"/>
              <a:gd name="connsiteY3944" fmla="*/ 218839 h 4869279"/>
              <a:gd name="connsiteX3945" fmla="*/ 1748666 w 6298757"/>
              <a:gd name="connsiteY3945" fmla="*/ 205859 h 4869279"/>
              <a:gd name="connsiteX3946" fmla="*/ 1783714 w 6298757"/>
              <a:gd name="connsiteY3946" fmla="*/ 216909 h 4869279"/>
              <a:gd name="connsiteX3947" fmla="*/ 2290141 w 6298757"/>
              <a:gd name="connsiteY3947" fmla="*/ 415886 h 4869279"/>
              <a:gd name="connsiteX3948" fmla="*/ 1738661 w 6298757"/>
              <a:gd name="connsiteY3948" fmla="*/ 192549 h 4869279"/>
              <a:gd name="connsiteX3949" fmla="*/ 1693884 w 6298757"/>
              <a:gd name="connsiteY3949" fmla="*/ 173796 h 4869279"/>
              <a:gd name="connsiteX3950" fmla="*/ 1687535 w 6298757"/>
              <a:gd name="connsiteY3950" fmla="*/ 170733 h 4869279"/>
              <a:gd name="connsiteX3951" fmla="*/ 1689712 w 6298757"/>
              <a:gd name="connsiteY3951" fmla="*/ 171391 h 4869279"/>
              <a:gd name="connsiteX3952" fmla="*/ 1699574 w 6298757"/>
              <a:gd name="connsiteY3952" fmla="*/ 174301 h 4869279"/>
              <a:gd name="connsiteX3953" fmla="*/ 1673723 w 6298757"/>
              <a:gd name="connsiteY3953" fmla="*/ 164070 h 4869279"/>
              <a:gd name="connsiteX3954" fmla="*/ 1670140 w 6298757"/>
              <a:gd name="connsiteY3954" fmla="*/ 162341 h 4869279"/>
              <a:gd name="connsiteX3955" fmla="*/ 1660801 w 6298757"/>
              <a:gd name="connsiteY3955" fmla="*/ 155440 h 4869279"/>
              <a:gd name="connsiteX3956" fmla="*/ 1741966 w 6298757"/>
              <a:gd name="connsiteY3956" fmla="*/ 186436 h 4869279"/>
              <a:gd name="connsiteX3957" fmla="*/ 1986292 w 6298757"/>
              <a:gd name="connsiteY3957" fmla="*/ 282783 h 4869279"/>
              <a:gd name="connsiteX3958" fmla="*/ 2039770 w 6298757"/>
              <a:gd name="connsiteY3958" fmla="*/ 303797 h 4869279"/>
              <a:gd name="connsiteX3959" fmla="*/ 2060268 w 6298757"/>
              <a:gd name="connsiteY3959" fmla="*/ 312386 h 4869279"/>
              <a:gd name="connsiteX3960" fmla="*/ 2080766 w 6298757"/>
              <a:gd name="connsiteY3960" fmla="*/ 320975 h 4869279"/>
              <a:gd name="connsiteX3961" fmla="*/ 2065916 w 6298757"/>
              <a:gd name="connsiteY3961" fmla="*/ 313257 h 4869279"/>
              <a:gd name="connsiteX3962" fmla="*/ 2060268 w 6298757"/>
              <a:gd name="connsiteY3962" fmla="*/ 312386 h 4869279"/>
              <a:gd name="connsiteX3963" fmla="*/ 2045419 w 6298757"/>
              <a:gd name="connsiteY3963" fmla="*/ 304669 h 4869279"/>
              <a:gd name="connsiteX3964" fmla="*/ 2039770 w 6298757"/>
              <a:gd name="connsiteY3964" fmla="*/ 303797 h 4869279"/>
              <a:gd name="connsiteX3965" fmla="*/ 2008497 w 6298757"/>
              <a:gd name="connsiteY3965" fmla="*/ 289747 h 4869279"/>
              <a:gd name="connsiteX3966" fmla="*/ 1986292 w 6298757"/>
              <a:gd name="connsiteY3966" fmla="*/ 282783 h 4869279"/>
              <a:gd name="connsiteX3967" fmla="*/ 1775308 w 6298757"/>
              <a:gd name="connsiteY3967" fmla="*/ 196356 h 4869279"/>
              <a:gd name="connsiteX3968" fmla="*/ 1612119 w 6298757"/>
              <a:gd name="connsiteY3968" fmla="*/ 130752 h 4869279"/>
              <a:gd name="connsiteX3969" fmla="*/ 1624770 w 6298757"/>
              <a:gd name="connsiteY3969" fmla="*/ 135257 h 4869279"/>
              <a:gd name="connsiteX3970" fmla="*/ 1524306 w 6298757"/>
              <a:gd name="connsiteY3970" fmla="*/ 92378 h 4869279"/>
              <a:gd name="connsiteX3971" fmla="*/ 1497434 w 6298757"/>
              <a:gd name="connsiteY3971" fmla="*/ 81739 h 4869279"/>
              <a:gd name="connsiteX3972" fmla="*/ 1590805 w 6298757"/>
              <a:gd name="connsiteY3972" fmla="*/ 110291 h 4869279"/>
              <a:gd name="connsiteX3973" fmla="*/ 1673799 w 6298757"/>
              <a:gd name="connsiteY3973" fmla="*/ 141858 h 4869279"/>
              <a:gd name="connsiteX3974" fmla="*/ 1678200 w 6298757"/>
              <a:gd name="connsiteY3974" fmla="*/ 142590 h 4869279"/>
              <a:gd name="connsiteX3975" fmla="*/ 1683147 w 6298757"/>
              <a:gd name="connsiteY3975" fmla="*/ 141476 h 4869279"/>
              <a:gd name="connsiteX3976" fmla="*/ 1647621 w 6298757"/>
              <a:gd name="connsiteY3976" fmla="*/ 127664 h 4869279"/>
              <a:gd name="connsiteX3977" fmla="*/ 1761176 w 6298757"/>
              <a:gd name="connsiteY3977" fmla="*/ 162389 h 4869279"/>
              <a:gd name="connsiteX3978" fmla="*/ 2057019 w 6298757"/>
              <a:gd name="connsiteY3978" fmla="*/ 254314 h 4869279"/>
              <a:gd name="connsiteX3979" fmla="*/ 2580471 w 6298757"/>
              <a:gd name="connsiteY3979" fmla="*/ 424245 h 4869279"/>
              <a:gd name="connsiteX3980" fmla="*/ 2595891 w 6298757"/>
              <a:gd name="connsiteY3980" fmla="*/ 425098 h 4869279"/>
              <a:gd name="connsiteX3981" fmla="*/ 2463235 w 6298757"/>
              <a:gd name="connsiteY3981" fmla="*/ 381646 h 4869279"/>
              <a:gd name="connsiteX3982" fmla="*/ 2277273 w 6298757"/>
              <a:gd name="connsiteY3982" fmla="*/ 316857 h 4869279"/>
              <a:gd name="connsiteX3983" fmla="*/ 1932595 w 6298757"/>
              <a:gd name="connsiteY3983" fmla="*/ 210323 h 4869279"/>
              <a:gd name="connsiteX3984" fmla="*/ 1400738 w 6298757"/>
              <a:gd name="connsiteY3984" fmla="*/ 41254 h 4869279"/>
              <a:gd name="connsiteX3985" fmla="*/ 1373313 w 6298757"/>
              <a:gd name="connsiteY3985" fmla="*/ 32639 h 4869279"/>
              <a:gd name="connsiteX3986" fmla="*/ 1331215 w 6298757"/>
              <a:gd name="connsiteY3986" fmla="*/ 16003 h 4869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</a:cxnLst>
            <a:rect l="l" t="t" r="r" b="b"/>
            <a:pathLst>
              <a:path w="6298757" h="4869279">
                <a:moveTo>
                  <a:pt x="4962688" y="4809349"/>
                </a:moveTo>
                <a:lnTo>
                  <a:pt x="4969527" y="4811566"/>
                </a:lnTo>
                <a:cubicBezTo>
                  <a:pt x="4969005" y="4812531"/>
                  <a:pt x="4966953" y="4812044"/>
                  <a:pt x="4964393" y="4810661"/>
                </a:cubicBezTo>
                <a:close/>
                <a:moveTo>
                  <a:pt x="4907113" y="4728756"/>
                </a:moveTo>
                <a:lnTo>
                  <a:pt x="4915611" y="4729574"/>
                </a:lnTo>
                <a:lnTo>
                  <a:pt x="4915336" y="4729914"/>
                </a:lnTo>
                <a:lnTo>
                  <a:pt x="4918106" y="4730903"/>
                </a:lnTo>
                <a:lnTo>
                  <a:pt x="4927613" y="4737346"/>
                </a:lnTo>
                <a:cubicBezTo>
                  <a:pt x="4926570" y="4739276"/>
                  <a:pt x="4920425" y="4735955"/>
                  <a:pt x="4907113" y="4728756"/>
                </a:cubicBezTo>
                <a:close/>
                <a:moveTo>
                  <a:pt x="4894826" y="4722114"/>
                </a:moveTo>
                <a:cubicBezTo>
                  <a:pt x="4894826" y="4722114"/>
                  <a:pt x="4896624" y="4722462"/>
                  <a:pt x="4899059" y="4723467"/>
                </a:cubicBezTo>
                <a:cubicBezTo>
                  <a:pt x="4901493" y="4724470"/>
                  <a:pt x="4904566" y="4726132"/>
                  <a:pt x="4907113" y="4728756"/>
                </a:cubicBezTo>
                <a:cubicBezTo>
                  <a:pt x="4907113" y="4728756"/>
                  <a:pt x="4899928" y="4727366"/>
                  <a:pt x="4894826" y="4722114"/>
                </a:cubicBezTo>
                <a:close/>
                <a:moveTo>
                  <a:pt x="4896301" y="4691334"/>
                </a:moveTo>
                <a:lnTo>
                  <a:pt x="4922290" y="4698812"/>
                </a:lnTo>
                <a:lnTo>
                  <a:pt x="4941589" y="4704218"/>
                </a:lnTo>
                <a:lnTo>
                  <a:pt x="4962066" y="4712785"/>
                </a:lnTo>
                <a:cubicBezTo>
                  <a:pt x="4986171" y="4723270"/>
                  <a:pt x="5000767" y="4730539"/>
                  <a:pt x="4982722" y="4725979"/>
                </a:cubicBezTo>
                <a:cubicBezTo>
                  <a:pt x="4965285" y="4720293"/>
                  <a:pt x="4935005" y="4707768"/>
                  <a:pt x="4907418" y="4696074"/>
                </a:cubicBezTo>
                <a:close/>
                <a:moveTo>
                  <a:pt x="4888803" y="4670835"/>
                </a:moveTo>
                <a:lnTo>
                  <a:pt x="4890779" y="4671441"/>
                </a:lnTo>
                <a:cubicBezTo>
                  <a:pt x="4907447" y="4676163"/>
                  <a:pt x="4968638" y="4695383"/>
                  <a:pt x="5002118" y="4707835"/>
                </a:cubicBezTo>
                <a:cubicBezTo>
                  <a:pt x="5007698" y="4709910"/>
                  <a:pt x="5012509" y="4711798"/>
                  <a:pt x="5016215" y="4713398"/>
                </a:cubicBezTo>
                <a:cubicBezTo>
                  <a:pt x="5019921" y="4714999"/>
                  <a:pt x="5022523" y="4716314"/>
                  <a:pt x="5023688" y="4717244"/>
                </a:cubicBezTo>
                <a:cubicBezTo>
                  <a:pt x="5025684" y="4718837"/>
                  <a:pt x="5022663" y="4718821"/>
                  <a:pt x="5016661" y="4717792"/>
                </a:cubicBezTo>
                <a:lnTo>
                  <a:pt x="4996034" y="4713222"/>
                </a:lnTo>
                <a:close/>
                <a:moveTo>
                  <a:pt x="5241235" y="4607216"/>
                </a:moveTo>
                <a:lnTo>
                  <a:pt x="5373630" y="4645747"/>
                </a:lnTo>
                <a:lnTo>
                  <a:pt x="5391389" y="4652980"/>
                </a:lnTo>
                <a:lnTo>
                  <a:pt x="5412758" y="4662211"/>
                </a:lnTo>
                <a:lnTo>
                  <a:pt x="5351202" y="4646152"/>
                </a:lnTo>
                <a:lnTo>
                  <a:pt x="5290759" y="4629170"/>
                </a:lnTo>
                <a:lnTo>
                  <a:pt x="5256474" y="4613711"/>
                </a:lnTo>
                <a:close/>
                <a:moveTo>
                  <a:pt x="4787067" y="4595596"/>
                </a:moveTo>
                <a:cubicBezTo>
                  <a:pt x="4788951" y="4596052"/>
                  <a:pt x="4793096" y="4598703"/>
                  <a:pt x="4801741" y="4605609"/>
                </a:cubicBezTo>
                <a:cubicBezTo>
                  <a:pt x="4801741" y="4605609"/>
                  <a:pt x="4794465" y="4602441"/>
                  <a:pt x="4785975" y="4598743"/>
                </a:cubicBezTo>
                <a:cubicBezTo>
                  <a:pt x="4785564" y="4596873"/>
                  <a:pt x="4785185" y="4595138"/>
                  <a:pt x="4787067" y="4595596"/>
                </a:cubicBezTo>
                <a:close/>
                <a:moveTo>
                  <a:pt x="4858420" y="4575915"/>
                </a:moveTo>
                <a:lnTo>
                  <a:pt x="4966397" y="4611125"/>
                </a:lnTo>
                <a:cubicBezTo>
                  <a:pt x="4987699" y="4618228"/>
                  <a:pt x="5041750" y="4631168"/>
                  <a:pt x="5086082" y="4644088"/>
                </a:cubicBezTo>
                <a:lnTo>
                  <a:pt x="5123939" y="4656250"/>
                </a:lnTo>
                <a:lnTo>
                  <a:pt x="5129045" y="4658573"/>
                </a:lnTo>
                <a:lnTo>
                  <a:pt x="5139485" y="4663994"/>
                </a:lnTo>
                <a:cubicBezTo>
                  <a:pt x="5127139" y="4662558"/>
                  <a:pt x="5050573" y="4639812"/>
                  <a:pt x="5040184" y="4637462"/>
                </a:cubicBezTo>
                <a:cubicBezTo>
                  <a:pt x="5009128" y="4628406"/>
                  <a:pt x="4985015" y="4621619"/>
                  <a:pt x="4964158" y="4615924"/>
                </a:cubicBezTo>
                <a:lnTo>
                  <a:pt x="4953361" y="4613062"/>
                </a:lnTo>
                <a:close/>
                <a:moveTo>
                  <a:pt x="4845611" y="4482932"/>
                </a:moveTo>
                <a:lnTo>
                  <a:pt x="4878899" y="4492334"/>
                </a:lnTo>
                <a:cubicBezTo>
                  <a:pt x="4934182" y="4511820"/>
                  <a:pt x="4989291" y="4530506"/>
                  <a:pt x="5045044" y="4548385"/>
                </a:cubicBezTo>
                <a:lnTo>
                  <a:pt x="5122965" y="4571857"/>
                </a:lnTo>
                <a:lnTo>
                  <a:pt x="5122305" y="4572221"/>
                </a:lnTo>
                <a:cubicBezTo>
                  <a:pt x="5128664" y="4575218"/>
                  <a:pt x="5143227" y="4581481"/>
                  <a:pt x="5169916" y="4592689"/>
                </a:cubicBezTo>
                <a:lnTo>
                  <a:pt x="5187646" y="4600199"/>
                </a:lnTo>
                <a:lnTo>
                  <a:pt x="5163668" y="4593462"/>
                </a:lnTo>
                <a:lnTo>
                  <a:pt x="5004300" y="4546443"/>
                </a:lnTo>
                <a:lnTo>
                  <a:pt x="4935628" y="4517856"/>
                </a:lnTo>
                <a:close/>
                <a:moveTo>
                  <a:pt x="3951480" y="4420783"/>
                </a:moveTo>
                <a:cubicBezTo>
                  <a:pt x="3951480" y="4420783"/>
                  <a:pt x="3949379" y="4420997"/>
                  <a:pt x="3948047" y="4421628"/>
                </a:cubicBezTo>
                <a:cubicBezTo>
                  <a:pt x="3947380" y="4421944"/>
                  <a:pt x="3946904" y="4422362"/>
                  <a:pt x="3946980" y="4422909"/>
                </a:cubicBezTo>
                <a:cubicBezTo>
                  <a:pt x="3947057" y="4423457"/>
                  <a:pt x="3947683" y="4424135"/>
                  <a:pt x="3949221" y="4424966"/>
                </a:cubicBezTo>
                <a:cubicBezTo>
                  <a:pt x="3955364" y="4428288"/>
                  <a:pt x="3963767" y="4427426"/>
                  <a:pt x="3951480" y="4420783"/>
                </a:cubicBezTo>
                <a:close/>
                <a:moveTo>
                  <a:pt x="4969195" y="4408941"/>
                </a:moveTo>
                <a:cubicBezTo>
                  <a:pt x="4983244" y="4410469"/>
                  <a:pt x="4994922" y="4413078"/>
                  <a:pt x="5003377" y="4415674"/>
                </a:cubicBezTo>
                <a:cubicBezTo>
                  <a:pt x="5009715" y="4417618"/>
                  <a:pt x="5014243" y="4419555"/>
                  <a:pt x="5016591" y="4421021"/>
                </a:cubicBezTo>
                <a:cubicBezTo>
                  <a:pt x="5023637" y="4425414"/>
                  <a:pt x="5011097" y="4425557"/>
                  <a:pt x="4969195" y="4408941"/>
                </a:cubicBezTo>
                <a:close/>
                <a:moveTo>
                  <a:pt x="4625500" y="4399145"/>
                </a:moveTo>
                <a:lnTo>
                  <a:pt x="4637823" y="4402868"/>
                </a:lnTo>
                <a:cubicBezTo>
                  <a:pt x="4677936" y="4415083"/>
                  <a:pt x="4718392" y="4428233"/>
                  <a:pt x="4760234" y="4446455"/>
                </a:cubicBezTo>
                <a:cubicBezTo>
                  <a:pt x="4763874" y="4448039"/>
                  <a:pt x="4761314" y="4448254"/>
                  <a:pt x="4755287" y="4447569"/>
                </a:cubicBezTo>
                <a:lnTo>
                  <a:pt x="4750886" y="4446836"/>
                </a:lnTo>
                <a:close/>
                <a:moveTo>
                  <a:pt x="3817607" y="4379583"/>
                </a:moveTo>
                <a:cubicBezTo>
                  <a:pt x="3851612" y="4392563"/>
                  <a:pt x="3886485" y="4403935"/>
                  <a:pt x="3915388" y="4411662"/>
                </a:cubicBezTo>
                <a:cubicBezTo>
                  <a:pt x="3881385" y="4398683"/>
                  <a:pt x="3841411" y="4382058"/>
                  <a:pt x="3817607" y="4379583"/>
                </a:cubicBezTo>
                <a:close/>
                <a:moveTo>
                  <a:pt x="5085000" y="4339552"/>
                </a:moveTo>
                <a:cubicBezTo>
                  <a:pt x="5080737" y="4337696"/>
                  <a:pt x="5097793" y="4345124"/>
                  <a:pt x="5097793" y="4345124"/>
                </a:cubicBezTo>
                <a:cubicBezTo>
                  <a:pt x="5090211" y="4341821"/>
                  <a:pt x="5086421" y="4340172"/>
                  <a:pt x="5085000" y="4339552"/>
                </a:cubicBezTo>
                <a:close/>
                <a:moveTo>
                  <a:pt x="3897299" y="4337434"/>
                </a:moveTo>
                <a:cubicBezTo>
                  <a:pt x="3964939" y="4366522"/>
                  <a:pt x="4020504" y="4383677"/>
                  <a:pt x="4095525" y="4411350"/>
                </a:cubicBezTo>
                <a:cubicBezTo>
                  <a:pt x="4125281" y="4422709"/>
                  <a:pt x="4168419" y="4433664"/>
                  <a:pt x="4137412" y="4420844"/>
                </a:cubicBezTo>
                <a:cubicBezTo>
                  <a:pt x="4132983" y="4419013"/>
                  <a:pt x="4127041" y="4416696"/>
                  <a:pt x="4119331" y="4413826"/>
                </a:cubicBezTo>
                <a:cubicBezTo>
                  <a:pt x="4057640" y="4390866"/>
                  <a:pt x="3961076" y="4356534"/>
                  <a:pt x="3897299" y="4337434"/>
                </a:cubicBezTo>
                <a:close/>
                <a:moveTo>
                  <a:pt x="4503623" y="4331801"/>
                </a:moveTo>
                <a:lnTo>
                  <a:pt x="4502192" y="4333779"/>
                </a:lnTo>
                <a:lnTo>
                  <a:pt x="4501525" y="4334701"/>
                </a:lnTo>
                <a:cubicBezTo>
                  <a:pt x="4501360" y="4334931"/>
                  <a:pt x="4501317" y="4334993"/>
                  <a:pt x="4501492" y="4334747"/>
                </a:cubicBezTo>
                <a:lnTo>
                  <a:pt x="4502192" y="4333779"/>
                </a:lnTo>
                <a:lnTo>
                  <a:pt x="4502291" y="4333643"/>
                </a:lnTo>
                <a:cubicBezTo>
                  <a:pt x="4502913" y="4332784"/>
                  <a:pt x="4503623" y="4331801"/>
                  <a:pt x="4503623" y="4331801"/>
                </a:cubicBezTo>
                <a:close/>
                <a:moveTo>
                  <a:pt x="4398734" y="4324988"/>
                </a:moveTo>
                <a:cubicBezTo>
                  <a:pt x="4397562" y="4324821"/>
                  <a:pt x="4397085" y="4325032"/>
                  <a:pt x="4397671" y="4325777"/>
                </a:cubicBezTo>
                <a:cubicBezTo>
                  <a:pt x="4398254" y="4326521"/>
                  <a:pt x="4399899" y="4327800"/>
                  <a:pt x="4402968" y="4329771"/>
                </a:cubicBezTo>
                <a:cubicBezTo>
                  <a:pt x="4409114" y="4333095"/>
                  <a:pt x="4410157" y="4331164"/>
                  <a:pt x="4416301" y="4334486"/>
                </a:cubicBezTo>
                <a:cubicBezTo>
                  <a:pt x="4427074" y="4337504"/>
                  <a:pt x="4424439" y="4335377"/>
                  <a:pt x="4418234" y="4332373"/>
                </a:cubicBezTo>
                <a:cubicBezTo>
                  <a:pt x="4415132" y="4330872"/>
                  <a:pt x="4411134" y="4329148"/>
                  <a:pt x="4407475" y="4327740"/>
                </a:cubicBezTo>
                <a:cubicBezTo>
                  <a:pt x="4403814" y="4326331"/>
                  <a:pt x="4400492" y="4325236"/>
                  <a:pt x="4398734" y="4324988"/>
                </a:cubicBezTo>
                <a:close/>
                <a:moveTo>
                  <a:pt x="3813872" y="4310621"/>
                </a:moveTo>
                <a:cubicBezTo>
                  <a:pt x="3839472" y="4324463"/>
                  <a:pt x="3847875" y="4323601"/>
                  <a:pt x="3863275" y="4326938"/>
                </a:cubicBezTo>
                <a:cubicBezTo>
                  <a:pt x="3858411" y="4324307"/>
                  <a:pt x="3853865" y="4322162"/>
                  <a:pt x="3849538" y="4320374"/>
                </a:cubicBezTo>
                <a:cubicBezTo>
                  <a:pt x="3845211" y="4318587"/>
                  <a:pt x="3841103" y="4317159"/>
                  <a:pt x="3837117" y="4315965"/>
                </a:cubicBezTo>
                <a:cubicBezTo>
                  <a:pt x="3829144" y="4313578"/>
                  <a:pt x="3821658" y="4312128"/>
                  <a:pt x="3813872" y="4310621"/>
                </a:cubicBezTo>
                <a:close/>
                <a:moveTo>
                  <a:pt x="4618725" y="4259209"/>
                </a:moveTo>
                <a:cubicBezTo>
                  <a:pt x="4614462" y="4257353"/>
                  <a:pt x="4631517" y="4264781"/>
                  <a:pt x="4631517" y="4264781"/>
                </a:cubicBezTo>
                <a:cubicBezTo>
                  <a:pt x="4623937" y="4261479"/>
                  <a:pt x="4620147" y="4259828"/>
                  <a:pt x="4618725" y="4259209"/>
                </a:cubicBezTo>
                <a:close/>
                <a:moveTo>
                  <a:pt x="4929942" y="4256926"/>
                </a:moveTo>
                <a:cubicBezTo>
                  <a:pt x="4929410" y="4256694"/>
                  <a:pt x="4930944" y="4256971"/>
                  <a:pt x="4935353" y="4257924"/>
                </a:cubicBezTo>
                <a:lnTo>
                  <a:pt x="4939859" y="4258931"/>
                </a:lnTo>
                <a:lnTo>
                  <a:pt x="4951436" y="4263026"/>
                </a:lnTo>
                <a:cubicBezTo>
                  <a:pt x="4940323" y="4259877"/>
                  <a:pt x="4931001" y="4257387"/>
                  <a:pt x="4929942" y="4256926"/>
                </a:cubicBezTo>
                <a:close/>
                <a:moveTo>
                  <a:pt x="4201383" y="4236369"/>
                </a:moveTo>
                <a:cubicBezTo>
                  <a:pt x="4200819" y="4237416"/>
                  <a:pt x="4201789" y="4239290"/>
                  <a:pt x="4204862" y="4240952"/>
                </a:cubicBezTo>
                <a:cubicBezTo>
                  <a:pt x="4204862" y="4240952"/>
                  <a:pt x="4214310" y="4238160"/>
                  <a:pt x="4207123" y="4236770"/>
                </a:cubicBezTo>
                <a:cubicBezTo>
                  <a:pt x="4204051" y="4235109"/>
                  <a:pt x="4201950" y="4235324"/>
                  <a:pt x="4201383" y="4236369"/>
                </a:cubicBezTo>
                <a:close/>
                <a:moveTo>
                  <a:pt x="4520553" y="4155388"/>
                </a:moveTo>
                <a:lnTo>
                  <a:pt x="4547037" y="4164647"/>
                </a:lnTo>
                <a:cubicBezTo>
                  <a:pt x="4557732" y="4168266"/>
                  <a:pt x="4566815" y="4171201"/>
                  <a:pt x="4571988" y="4172648"/>
                </a:cubicBezTo>
                <a:lnTo>
                  <a:pt x="4560605" y="4168495"/>
                </a:lnTo>
                <a:close/>
                <a:moveTo>
                  <a:pt x="3924422" y="4146123"/>
                </a:moveTo>
                <a:cubicBezTo>
                  <a:pt x="3922525" y="4146176"/>
                  <a:pt x="3922767" y="4147118"/>
                  <a:pt x="3926220" y="4149336"/>
                </a:cubicBezTo>
                <a:cubicBezTo>
                  <a:pt x="3932363" y="4152658"/>
                  <a:pt x="3954949" y="4157385"/>
                  <a:pt x="3954949" y="4157385"/>
                </a:cubicBezTo>
                <a:cubicBezTo>
                  <a:pt x="3976066" y="4163605"/>
                  <a:pt x="3983296" y="4165228"/>
                  <a:pt x="3982644" y="4164407"/>
                </a:cubicBezTo>
                <a:cubicBezTo>
                  <a:pt x="3982155" y="4163793"/>
                  <a:pt x="3977233" y="4161804"/>
                  <a:pt x="3970412" y="4159351"/>
                </a:cubicBezTo>
                <a:cubicBezTo>
                  <a:pt x="3955066" y="4153833"/>
                  <a:pt x="3930114" y="4145969"/>
                  <a:pt x="3924422" y="4146123"/>
                </a:cubicBezTo>
                <a:close/>
                <a:moveTo>
                  <a:pt x="4480677" y="4145546"/>
                </a:moveTo>
                <a:lnTo>
                  <a:pt x="4487515" y="4147764"/>
                </a:lnTo>
                <a:cubicBezTo>
                  <a:pt x="4486994" y="4148728"/>
                  <a:pt x="4484941" y="4148242"/>
                  <a:pt x="4482380" y="4146858"/>
                </a:cubicBezTo>
                <a:close/>
                <a:moveTo>
                  <a:pt x="3912157" y="4128843"/>
                </a:moveTo>
                <a:cubicBezTo>
                  <a:pt x="3929351" y="4143545"/>
                  <a:pt x="4014865" y="4166496"/>
                  <a:pt x="4028197" y="4171211"/>
                </a:cubicBezTo>
                <a:cubicBezTo>
                  <a:pt x="4083743" y="4190849"/>
                  <a:pt x="4115485" y="4208011"/>
                  <a:pt x="4145432" y="4213809"/>
                </a:cubicBezTo>
                <a:cubicBezTo>
                  <a:pt x="4084788" y="4188919"/>
                  <a:pt x="4004664" y="4155991"/>
                  <a:pt x="3934744" y="4133571"/>
                </a:cubicBezTo>
                <a:cubicBezTo>
                  <a:pt x="3934744" y="4133571"/>
                  <a:pt x="3913201" y="4126913"/>
                  <a:pt x="3912157" y="4128843"/>
                </a:cubicBezTo>
                <a:close/>
                <a:moveTo>
                  <a:pt x="3827935" y="4098771"/>
                </a:moveTo>
                <a:cubicBezTo>
                  <a:pt x="3825407" y="4098741"/>
                  <a:pt x="3825280" y="4099695"/>
                  <a:pt x="3828731" y="4102030"/>
                </a:cubicBezTo>
                <a:cubicBezTo>
                  <a:pt x="3834875" y="4105352"/>
                  <a:pt x="3904796" y="4127772"/>
                  <a:pt x="3899870" y="4122200"/>
                </a:cubicBezTo>
                <a:cubicBezTo>
                  <a:pt x="3899104" y="4121474"/>
                  <a:pt x="3897133" y="4120420"/>
                  <a:pt x="3894302" y="4119155"/>
                </a:cubicBezTo>
                <a:cubicBezTo>
                  <a:pt x="3891470" y="4117890"/>
                  <a:pt x="3887780" y="4116416"/>
                  <a:pt x="3883582" y="4114847"/>
                </a:cubicBezTo>
                <a:cubicBezTo>
                  <a:pt x="3864694" y="4107792"/>
                  <a:pt x="3835517" y="4098857"/>
                  <a:pt x="3827935" y="4098771"/>
                </a:cubicBezTo>
                <a:close/>
                <a:moveTo>
                  <a:pt x="4906031" y="4077418"/>
                </a:moveTo>
                <a:lnTo>
                  <a:pt x="4911126" y="4078856"/>
                </a:lnTo>
                <a:lnTo>
                  <a:pt x="4933301" y="4088051"/>
                </a:lnTo>
                <a:close/>
                <a:moveTo>
                  <a:pt x="3617026" y="4038033"/>
                </a:moveTo>
                <a:cubicBezTo>
                  <a:pt x="3614483" y="4037597"/>
                  <a:pt x="3613986" y="4037802"/>
                  <a:pt x="3615065" y="4038502"/>
                </a:cubicBezTo>
                <a:cubicBezTo>
                  <a:pt x="3621540" y="4042705"/>
                  <a:pt x="3684799" y="4064747"/>
                  <a:pt x="3704014" y="4073265"/>
                </a:cubicBezTo>
                <a:cubicBezTo>
                  <a:pt x="3739062" y="4084315"/>
                  <a:pt x="3761649" y="4089043"/>
                  <a:pt x="3782341" y="4094826"/>
                </a:cubicBezTo>
                <a:cubicBezTo>
                  <a:pt x="3795653" y="4102024"/>
                  <a:pt x="3796697" y="4100094"/>
                  <a:pt x="3796697" y="4100094"/>
                </a:cubicBezTo>
                <a:cubicBezTo>
                  <a:pt x="3795423" y="4098781"/>
                  <a:pt x="3794401" y="4097916"/>
                  <a:pt x="3793458" y="4097329"/>
                </a:cubicBezTo>
                <a:cubicBezTo>
                  <a:pt x="3792515" y="4096741"/>
                  <a:pt x="3791647" y="4096427"/>
                  <a:pt x="3790684" y="4096219"/>
                </a:cubicBezTo>
                <a:cubicBezTo>
                  <a:pt x="3788760" y="4095802"/>
                  <a:pt x="3786448" y="4095799"/>
                  <a:pt x="3782341" y="4094826"/>
                </a:cubicBezTo>
                <a:cubicBezTo>
                  <a:pt x="3736050" y="4075202"/>
                  <a:pt x="3680485" y="4058048"/>
                  <a:pt x="3631254" y="4041408"/>
                </a:cubicBezTo>
                <a:cubicBezTo>
                  <a:pt x="3624156" y="4039545"/>
                  <a:pt x="3619569" y="4038469"/>
                  <a:pt x="3617026" y="4038033"/>
                </a:cubicBezTo>
                <a:close/>
                <a:moveTo>
                  <a:pt x="3371280" y="4037638"/>
                </a:moveTo>
                <a:lnTo>
                  <a:pt x="3377425" y="4040959"/>
                </a:lnTo>
                <a:cubicBezTo>
                  <a:pt x="3383570" y="4044282"/>
                  <a:pt x="3453490" y="4066704"/>
                  <a:pt x="3481351" y="4076362"/>
                </a:cubicBezTo>
                <a:cubicBezTo>
                  <a:pt x="3709546" y="4153592"/>
                  <a:pt x="3921551" y="4219158"/>
                  <a:pt x="4159924" y="4309376"/>
                </a:cubicBezTo>
                <a:cubicBezTo>
                  <a:pt x="4175315" y="4313955"/>
                  <a:pt x="4214449" y="4326929"/>
                  <a:pt x="4209693" y="4324709"/>
                </a:cubicBezTo>
                <a:cubicBezTo>
                  <a:pt x="4208109" y="4323969"/>
                  <a:pt x="4201649" y="4321541"/>
                  <a:pt x="4187805" y="4316551"/>
                </a:cubicBezTo>
                <a:cubicBezTo>
                  <a:pt x="3964829" y="4229669"/>
                  <a:pt x="3762254" y="4163796"/>
                  <a:pt x="3574053" y="4100707"/>
                </a:cubicBezTo>
                <a:cubicBezTo>
                  <a:pt x="3505153" y="4078837"/>
                  <a:pt x="3416650" y="4044290"/>
                  <a:pt x="3371280" y="4037638"/>
                </a:cubicBezTo>
                <a:close/>
                <a:moveTo>
                  <a:pt x="3632359" y="4031749"/>
                </a:moveTo>
                <a:cubicBezTo>
                  <a:pt x="3630674" y="4032065"/>
                  <a:pt x="3631160" y="4033282"/>
                  <a:pt x="3634384" y="4035617"/>
                </a:cubicBezTo>
                <a:cubicBezTo>
                  <a:pt x="3647698" y="4042815"/>
                  <a:pt x="3697120" y="4056648"/>
                  <a:pt x="3724981" y="4066306"/>
                </a:cubicBezTo>
                <a:cubicBezTo>
                  <a:pt x="3732168" y="4067697"/>
                  <a:pt x="3814375" y="4096763"/>
                  <a:pt x="3803134" y="4088190"/>
                </a:cubicBezTo>
                <a:cubicBezTo>
                  <a:pt x="3803264" y="4087948"/>
                  <a:pt x="3800265" y="4086612"/>
                  <a:pt x="3794973" y="4084500"/>
                </a:cubicBezTo>
                <a:cubicBezTo>
                  <a:pt x="3762563" y="4071567"/>
                  <a:pt x="3644171" y="4029542"/>
                  <a:pt x="3632359" y="4031749"/>
                </a:cubicBezTo>
                <a:close/>
                <a:moveTo>
                  <a:pt x="4340290" y="3991709"/>
                </a:moveTo>
                <a:lnTo>
                  <a:pt x="4366584" y="4002205"/>
                </a:lnTo>
                <a:lnTo>
                  <a:pt x="4431345" y="4021792"/>
                </a:lnTo>
                <a:lnTo>
                  <a:pt x="4485063" y="4037973"/>
                </a:lnTo>
                <a:lnTo>
                  <a:pt x="4471904" y="4032771"/>
                </a:lnTo>
                <a:lnTo>
                  <a:pt x="4452360" y="4027591"/>
                </a:lnTo>
                <a:cubicBezTo>
                  <a:pt x="4434434" y="4022442"/>
                  <a:pt x="4413137" y="4015673"/>
                  <a:pt x="4390678" y="4008308"/>
                </a:cubicBezTo>
                <a:close/>
                <a:moveTo>
                  <a:pt x="4655344" y="3953562"/>
                </a:moveTo>
                <a:cubicBezTo>
                  <a:pt x="4655867" y="3952597"/>
                  <a:pt x="4657663" y="3952945"/>
                  <a:pt x="4660991" y="3954433"/>
                </a:cubicBezTo>
                <a:cubicBezTo>
                  <a:pt x="4664323" y="3955923"/>
                  <a:pt x="4669187" y="3958552"/>
                  <a:pt x="4675843" y="3962151"/>
                </a:cubicBezTo>
                <a:cubicBezTo>
                  <a:pt x="4673755" y="3966011"/>
                  <a:pt x="4661486" y="3956883"/>
                  <a:pt x="4655344" y="3953562"/>
                </a:cubicBezTo>
                <a:close/>
                <a:moveTo>
                  <a:pt x="4204760" y="3951563"/>
                </a:moveTo>
                <a:cubicBezTo>
                  <a:pt x="4202751" y="3951409"/>
                  <a:pt x="4202064" y="3951713"/>
                  <a:pt x="4203229" y="3952644"/>
                </a:cubicBezTo>
                <a:cubicBezTo>
                  <a:pt x="4210826" y="3961026"/>
                  <a:pt x="4271597" y="3974439"/>
                  <a:pt x="4286672" y="3977662"/>
                </a:cubicBezTo>
                <a:lnTo>
                  <a:pt x="4289312" y="3978219"/>
                </a:lnTo>
                <a:lnTo>
                  <a:pt x="4241777" y="3960217"/>
                </a:lnTo>
                <a:lnTo>
                  <a:pt x="4214223" y="3953235"/>
                </a:lnTo>
                <a:cubicBezTo>
                  <a:pt x="4210100" y="3952329"/>
                  <a:pt x="4206770" y="3951717"/>
                  <a:pt x="4204760" y="3951563"/>
                </a:cubicBezTo>
                <a:close/>
                <a:moveTo>
                  <a:pt x="4456108" y="3945262"/>
                </a:moveTo>
                <a:cubicBezTo>
                  <a:pt x="4458060" y="3945266"/>
                  <a:pt x="4465213" y="3947612"/>
                  <a:pt x="4472352" y="3950450"/>
                </a:cubicBezTo>
                <a:cubicBezTo>
                  <a:pt x="4479495" y="3953288"/>
                  <a:pt x="4486628" y="3956618"/>
                  <a:pt x="4488537" y="3958587"/>
                </a:cubicBezTo>
                <a:cubicBezTo>
                  <a:pt x="4488537" y="3958587"/>
                  <a:pt x="4472965" y="3955573"/>
                  <a:pt x="4460678" y="3948929"/>
                </a:cubicBezTo>
                <a:cubicBezTo>
                  <a:pt x="4455815" y="3946300"/>
                  <a:pt x="4454805" y="3945259"/>
                  <a:pt x="4456108" y="3945262"/>
                </a:cubicBezTo>
                <a:close/>
                <a:moveTo>
                  <a:pt x="4634844" y="3944972"/>
                </a:moveTo>
                <a:cubicBezTo>
                  <a:pt x="4635365" y="3944007"/>
                  <a:pt x="4637164" y="3944356"/>
                  <a:pt x="4640494" y="3945844"/>
                </a:cubicBezTo>
                <a:cubicBezTo>
                  <a:pt x="4643825" y="3947334"/>
                  <a:pt x="4648688" y="3949963"/>
                  <a:pt x="4655344" y="3953562"/>
                </a:cubicBezTo>
                <a:cubicBezTo>
                  <a:pt x="4653257" y="3957423"/>
                  <a:pt x="4640987" y="3948294"/>
                  <a:pt x="4634844" y="3944972"/>
                </a:cubicBezTo>
                <a:close/>
                <a:moveTo>
                  <a:pt x="4759226" y="3943415"/>
                </a:moveTo>
                <a:lnTo>
                  <a:pt x="4891618" y="3981944"/>
                </a:lnTo>
                <a:lnTo>
                  <a:pt x="4909378" y="3989177"/>
                </a:lnTo>
                <a:lnTo>
                  <a:pt x="4930747" y="3998408"/>
                </a:lnTo>
                <a:lnTo>
                  <a:pt x="4869191" y="3982350"/>
                </a:lnTo>
                <a:lnTo>
                  <a:pt x="4808749" y="3965368"/>
                </a:lnTo>
                <a:lnTo>
                  <a:pt x="4774463" y="3949909"/>
                </a:lnTo>
                <a:close/>
                <a:moveTo>
                  <a:pt x="5557398" y="3936394"/>
                </a:moveTo>
                <a:lnTo>
                  <a:pt x="5564237" y="3938611"/>
                </a:lnTo>
                <a:cubicBezTo>
                  <a:pt x="5563715" y="3939576"/>
                  <a:pt x="5561663" y="3939089"/>
                  <a:pt x="5559103" y="3937706"/>
                </a:cubicBezTo>
                <a:close/>
                <a:moveTo>
                  <a:pt x="4581368" y="3923959"/>
                </a:moveTo>
                <a:cubicBezTo>
                  <a:pt x="4588643" y="3925189"/>
                  <a:pt x="4595350" y="3927464"/>
                  <a:pt x="4603571" y="3930922"/>
                </a:cubicBezTo>
                <a:cubicBezTo>
                  <a:pt x="4611792" y="3934380"/>
                  <a:pt x="4621524" y="3939019"/>
                  <a:pt x="4634844" y="3944972"/>
                </a:cubicBezTo>
                <a:cubicBezTo>
                  <a:pt x="4620469" y="3942190"/>
                  <a:pt x="4599798" y="3933923"/>
                  <a:pt x="4581368" y="3923959"/>
                </a:cubicBezTo>
                <a:close/>
                <a:moveTo>
                  <a:pt x="4336758" y="3901520"/>
                </a:moveTo>
                <a:cubicBezTo>
                  <a:pt x="4337865" y="3901652"/>
                  <a:pt x="4340820" y="3902002"/>
                  <a:pt x="4346727" y="3902702"/>
                </a:cubicBezTo>
                <a:cubicBezTo>
                  <a:pt x="4346727" y="3902702"/>
                  <a:pt x="4333436" y="3901128"/>
                  <a:pt x="4336758" y="3901520"/>
                </a:cubicBezTo>
                <a:close/>
                <a:moveTo>
                  <a:pt x="4105010" y="3888057"/>
                </a:moveTo>
                <a:lnTo>
                  <a:pt x="4104223" y="3889038"/>
                </a:lnTo>
                <a:cubicBezTo>
                  <a:pt x="4104043" y="3889266"/>
                  <a:pt x="4104087" y="3889208"/>
                  <a:pt x="4104259" y="3888997"/>
                </a:cubicBezTo>
                <a:lnTo>
                  <a:pt x="4105013" y="3888057"/>
                </a:lnTo>
                <a:close/>
                <a:moveTo>
                  <a:pt x="2576221" y="3883009"/>
                </a:moveTo>
                <a:cubicBezTo>
                  <a:pt x="2572628" y="3882315"/>
                  <a:pt x="2571801" y="3883843"/>
                  <a:pt x="2572900" y="3885788"/>
                </a:cubicBezTo>
                <a:cubicBezTo>
                  <a:pt x="2573998" y="3887733"/>
                  <a:pt x="2577022" y="3890096"/>
                  <a:pt x="2581126" y="3891067"/>
                </a:cubicBezTo>
                <a:close/>
                <a:moveTo>
                  <a:pt x="5501823" y="3855801"/>
                </a:moveTo>
                <a:lnTo>
                  <a:pt x="5510320" y="3856619"/>
                </a:lnTo>
                <a:lnTo>
                  <a:pt x="5510045" y="3856958"/>
                </a:lnTo>
                <a:lnTo>
                  <a:pt x="5512816" y="3857948"/>
                </a:lnTo>
                <a:lnTo>
                  <a:pt x="5522324" y="3864391"/>
                </a:lnTo>
                <a:cubicBezTo>
                  <a:pt x="5521280" y="3866321"/>
                  <a:pt x="5515134" y="3862999"/>
                  <a:pt x="5501823" y="3855801"/>
                </a:cubicBezTo>
                <a:close/>
                <a:moveTo>
                  <a:pt x="5489537" y="3849158"/>
                </a:moveTo>
                <a:cubicBezTo>
                  <a:pt x="5489537" y="3849158"/>
                  <a:pt x="5491335" y="3849506"/>
                  <a:pt x="5493768" y="3850512"/>
                </a:cubicBezTo>
                <a:cubicBezTo>
                  <a:pt x="5496202" y="3851515"/>
                  <a:pt x="5499275" y="3853176"/>
                  <a:pt x="5501823" y="3855801"/>
                </a:cubicBezTo>
                <a:cubicBezTo>
                  <a:pt x="5501823" y="3855801"/>
                  <a:pt x="5494638" y="3854410"/>
                  <a:pt x="5489537" y="3849158"/>
                </a:cubicBezTo>
                <a:close/>
                <a:moveTo>
                  <a:pt x="4253761" y="3847030"/>
                </a:moveTo>
                <a:cubicBezTo>
                  <a:pt x="4257354" y="3847726"/>
                  <a:pt x="4262485" y="3849252"/>
                  <a:pt x="4268379" y="3851504"/>
                </a:cubicBezTo>
                <a:cubicBezTo>
                  <a:pt x="4274275" y="3853755"/>
                  <a:pt x="4280936" y="3856734"/>
                  <a:pt x="4287593" y="3860333"/>
                </a:cubicBezTo>
                <a:cubicBezTo>
                  <a:pt x="4279361" y="3860872"/>
                  <a:pt x="4272192" y="3856996"/>
                  <a:pt x="4253761" y="3847030"/>
                </a:cubicBezTo>
                <a:close/>
                <a:moveTo>
                  <a:pt x="4363598" y="3819130"/>
                </a:moveTo>
                <a:lnTo>
                  <a:pt x="4396889" y="3828533"/>
                </a:lnTo>
                <a:cubicBezTo>
                  <a:pt x="4452171" y="3848018"/>
                  <a:pt x="4507279" y="3866703"/>
                  <a:pt x="4563033" y="3884583"/>
                </a:cubicBezTo>
                <a:lnTo>
                  <a:pt x="4640952" y="3908054"/>
                </a:lnTo>
                <a:lnTo>
                  <a:pt x="4640293" y="3908419"/>
                </a:lnTo>
                <a:cubicBezTo>
                  <a:pt x="4646652" y="3911416"/>
                  <a:pt x="4661214" y="3917677"/>
                  <a:pt x="4687904" y="3928886"/>
                </a:cubicBezTo>
                <a:lnTo>
                  <a:pt x="4705633" y="3936396"/>
                </a:lnTo>
                <a:lnTo>
                  <a:pt x="4681657" y="3929659"/>
                </a:lnTo>
                <a:lnTo>
                  <a:pt x="4522289" y="3882640"/>
                </a:lnTo>
                <a:lnTo>
                  <a:pt x="4453617" y="3854053"/>
                </a:lnTo>
                <a:close/>
                <a:moveTo>
                  <a:pt x="5491011" y="3818378"/>
                </a:moveTo>
                <a:lnTo>
                  <a:pt x="5517000" y="3825856"/>
                </a:lnTo>
                <a:lnTo>
                  <a:pt x="5536299" y="3831263"/>
                </a:lnTo>
                <a:lnTo>
                  <a:pt x="5556776" y="3839829"/>
                </a:lnTo>
                <a:cubicBezTo>
                  <a:pt x="5580880" y="3850315"/>
                  <a:pt x="5595476" y="3857583"/>
                  <a:pt x="5577431" y="3853024"/>
                </a:cubicBezTo>
                <a:cubicBezTo>
                  <a:pt x="5559995" y="3847338"/>
                  <a:pt x="5529714" y="3834812"/>
                  <a:pt x="5502128" y="3823118"/>
                </a:cubicBezTo>
                <a:close/>
                <a:moveTo>
                  <a:pt x="5483513" y="3797880"/>
                </a:moveTo>
                <a:lnTo>
                  <a:pt x="5485490" y="3798485"/>
                </a:lnTo>
                <a:cubicBezTo>
                  <a:pt x="5502158" y="3803208"/>
                  <a:pt x="5563348" y="3822428"/>
                  <a:pt x="5596827" y="3834878"/>
                </a:cubicBezTo>
                <a:cubicBezTo>
                  <a:pt x="5602407" y="3836954"/>
                  <a:pt x="5607219" y="3838843"/>
                  <a:pt x="5610925" y="3840443"/>
                </a:cubicBezTo>
                <a:cubicBezTo>
                  <a:pt x="5614631" y="3842044"/>
                  <a:pt x="5617233" y="3843359"/>
                  <a:pt x="5618397" y="3844288"/>
                </a:cubicBezTo>
                <a:cubicBezTo>
                  <a:pt x="5620393" y="3845882"/>
                  <a:pt x="5617372" y="3845865"/>
                  <a:pt x="5611371" y="3844837"/>
                </a:cubicBezTo>
                <a:lnTo>
                  <a:pt x="5590743" y="3840266"/>
                </a:lnTo>
                <a:close/>
                <a:moveTo>
                  <a:pt x="4197045" y="3774032"/>
                </a:moveTo>
                <a:cubicBezTo>
                  <a:pt x="4195214" y="3773744"/>
                  <a:pt x="4195722" y="3774487"/>
                  <a:pt x="4200330" y="3776977"/>
                </a:cubicBezTo>
                <a:lnTo>
                  <a:pt x="4215562" y="3784176"/>
                </a:lnTo>
                <a:lnTo>
                  <a:pt x="4219514" y="3785740"/>
                </a:lnTo>
                <a:lnTo>
                  <a:pt x="4229286" y="3788892"/>
                </a:lnTo>
                <a:cubicBezTo>
                  <a:pt x="4234933" y="3790074"/>
                  <a:pt x="4235716" y="3788626"/>
                  <a:pt x="4229060" y="3785028"/>
                </a:cubicBezTo>
                <a:cubicBezTo>
                  <a:pt x="4229060" y="3785028"/>
                  <a:pt x="4202534" y="3774895"/>
                  <a:pt x="4197045" y="3774032"/>
                </a:cubicBezTo>
                <a:close/>
                <a:moveTo>
                  <a:pt x="1849670" y="3755861"/>
                </a:moveTo>
                <a:cubicBezTo>
                  <a:pt x="1862980" y="3763058"/>
                  <a:pt x="1870169" y="3764449"/>
                  <a:pt x="1871386" y="3762197"/>
                </a:cubicBezTo>
                <a:cubicBezTo>
                  <a:pt x="1868835" y="3759570"/>
                  <a:pt x="1865507" y="3757771"/>
                  <a:pt x="1861767" y="3756736"/>
                </a:cubicBezTo>
                <a:cubicBezTo>
                  <a:pt x="1858026" y="3755701"/>
                  <a:pt x="1853872" y="3755430"/>
                  <a:pt x="1849670" y="3755861"/>
                </a:cubicBezTo>
                <a:close/>
                <a:moveTo>
                  <a:pt x="4487184" y="3745138"/>
                </a:moveTo>
                <a:cubicBezTo>
                  <a:pt x="4501231" y="3746665"/>
                  <a:pt x="4512911" y="3749276"/>
                  <a:pt x="4521365" y="3751870"/>
                </a:cubicBezTo>
                <a:cubicBezTo>
                  <a:pt x="4527705" y="3753817"/>
                  <a:pt x="4532230" y="3755753"/>
                  <a:pt x="4534578" y="3757218"/>
                </a:cubicBezTo>
                <a:cubicBezTo>
                  <a:pt x="4541627" y="3761611"/>
                  <a:pt x="4529085" y="3761754"/>
                  <a:pt x="4487184" y="3745138"/>
                </a:cubicBezTo>
                <a:close/>
                <a:moveTo>
                  <a:pt x="4143488" y="3735343"/>
                </a:moveTo>
                <a:lnTo>
                  <a:pt x="4155811" y="3739064"/>
                </a:lnTo>
                <a:cubicBezTo>
                  <a:pt x="4195925" y="3751280"/>
                  <a:pt x="4236381" y="3764429"/>
                  <a:pt x="4278222" y="3782652"/>
                </a:cubicBezTo>
                <a:cubicBezTo>
                  <a:pt x="4281862" y="3784237"/>
                  <a:pt x="4279302" y="3784451"/>
                  <a:pt x="4273274" y="3783766"/>
                </a:cubicBezTo>
                <a:lnTo>
                  <a:pt x="4268876" y="3783035"/>
                </a:lnTo>
                <a:close/>
                <a:moveTo>
                  <a:pt x="5835945" y="3734260"/>
                </a:moveTo>
                <a:lnTo>
                  <a:pt x="5968339" y="3772792"/>
                </a:lnTo>
                <a:lnTo>
                  <a:pt x="5986100" y="3780024"/>
                </a:lnTo>
                <a:lnTo>
                  <a:pt x="6007470" y="3789257"/>
                </a:lnTo>
                <a:lnTo>
                  <a:pt x="5945913" y="3773197"/>
                </a:lnTo>
                <a:lnTo>
                  <a:pt x="5885470" y="3756215"/>
                </a:lnTo>
                <a:lnTo>
                  <a:pt x="5851183" y="3740756"/>
                </a:lnTo>
                <a:close/>
                <a:moveTo>
                  <a:pt x="3920939" y="3732406"/>
                </a:moveTo>
                <a:lnTo>
                  <a:pt x="3965495" y="3749674"/>
                </a:lnTo>
                <a:lnTo>
                  <a:pt x="3964298" y="3749173"/>
                </a:lnTo>
                <a:cubicBezTo>
                  <a:pt x="3950503" y="3743482"/>
                  <a:pt x="3937252" y="3738162"/>
                  <a:pt x="3927310" y="3734527"/>
                </a:cubicBezTo>
                <a:close/>
                <a:moveTo>
                  <a:pt x="5381777" y="3722640"/>
                </a:moveTo>
                <a:cubicBezTo>
                  <a:pt x="5383660" y="3723097"/>
                  <a:pt x="5387807" y="3725749"/>
                  <a:pt x="5396452" y="3732654"/>
                </a:cubicBezTo>
                <a:cubicBezTo>
                  <a:pt x="5396452" y="3732654"/>
                  <a:pt x="5389175" y="3729485"/>
                  <a:pt x="5380685" y="3725787"/>
                </a:cubicBezTo>
                <a:cubicBezTo>
                  <a:pt x="5380273" y="3723918"/>
                  <a:pt x="5379894" y="3722182"/>
                  <a:pt x="5381777" y="3722640"/>
                </a:cubicBezTo>
                <a:close/>
                <a:moveTo>
                  <a:pt x="5453130" y="3702960"/>
                </a:moveTo>
                <a:lnTo>
                  <a:pt x="5561106" y="3738170"/>
                </a:lnTo>
                <a:cubicBezTo>
                  <a:pt x="5582410" y="3745273"/>
                  <a:pt x="5636460" y="3758213"/>
                  <a:pt x="5680792" y="3771133"/>
                </a:cubicBezTo>
                <a:lnTo>
                  <a:pt x="5718649" y="3783295"/>
                </a:lnTo>
                <a:lnTo>
                  <a:pt x="5723755" y="3785618"/>
                </a:lnTo>
                <a:lnTo>
                  <a:pt x="5734195" y="3791039"/>
                </a:lnTo>
                <a:cubicBezTo>
                  <a:pt x="5721848" y="3789602"/>
                  <a:pt x="5645282" y="3766856"/>
                  <a:pt x="5634894" y="3764507"/>
                </a:cubicBezTo>
                <a:cubicBezTo>
                  <a:pt x="5603839" y="3755451"/>
                  <a:pt x="5579725" y="3748663"/>
                  <a:pt x="5558868" y="3742969"/>
                </a:cubicBezTo>
                <a:lnTo>
                  <a:pt x="5548071" y="3740107"/>
                </a:lnTo>
                <a:close/>
                <a:moveTo>
                  <a:pt x="4602988" y="3675750"/>
                </a:moveTo>
                <a:cubicBezTo>
                  <a:pt x="4598724" y="3673893"/>
                  <a:pt x="4615778" y="3681319"/>
                  <a:pt x="4615778" y="3681319"/>
                </a:cubicBezTo>
                <a:cubicBezTo>
                  <a:pt x="4608200" y="3678020"/>
                  <a:pt x="4604408" y="3676369"/>
                  <a:pt x="4602988" y="3675750"/>
                </a:cubicBezTo>
                <a:close/>
                <a:moveTo>
                  <a:pt x="4021612" y="3667999"/>
                </a:moveTo>
                <a:lnTo>
                  <a:pt x="4019717" y="3670618"/>
                </a:lnTo>
                <a:lnTo>
                  <a:pt x="4019513" y="3670898"/>
                </a:lnTo>
                <a:cubicBezTo>
                  <a:pt x="4019347" y="3671128"/>
                  <a:pt x="4019303" y="3671189"/>
                  <a:pt x="4019482" y="3670945"/>
                </a:cubicBezTo>
                <a:lnTo>
                  <a:pt x="4019717" y="3670618"/>
                </a:lnTo>
                <a:lnTo>
                  <a:pt x="4020281" y="3669840"/>
                </a:lnTo>
                <a:cubicBezTo>
                  <a:pt x="4020902" y="3668981"/>
                  <a:pt x="4021612" y="3667999"/>
                  <a:pt x="4021612" y="3667999"/>
                </a:cubicBezTo>
                <a:close/>
                <a:moveTo>
                  <a:pt x="3916282" y="3662443"/>
                </a:moveTo>
                <a:lnTo>
                  <a:pt x="3920956" y="3665969"/>
                </a:lnTo>
                <a:cubicBezTo>
                  <a:pt x="3927101" y="3669292"/>
                  <a:pt x="3928145" y="3667361"/>
                  <a:pt x="3934289" y="3670683"/>
                </a:cubicBezTo>
                <a:lnTo>
                  <a:pt x="3936655" y="3671072"/>
                </a:lnTo>
                <a:lnTo>
                  <a:pt x="3934845" y="3669974"/>
                </a:lnTo>
                <a:close/>
                <a:moveTo>
                  <a:pt x="5440321" y="3609977"/>
                </a:moveTo>
                <a:lnTo>
                  <a:pt x="5473609" y="3619379"/>
                </a:lnTo>
                <a:cubicBezTo>
                  <a:pt x="5528892" y="3638865"/>
                  <a:pt x="5584000" y="3657551"/>
                  <a:pt x="5639755" y="3675430"/>
                </a:cubicBezTo>
                <a:lnTo>
                  <a:pt x="5717675" y="3698901"/>
                </a:lnTo>
                <a:lnTo>
                  <a:pt x="5717014" y="3699266"/>
                </a:lnTo>
                <a:cubicBezTo>
                  <a:pt x="5723375" y="3702263"/>
                  <a:pt x="5737937" y="3708526"/>
                  <a:pt x="5764625" y="3719733"/>
                </a:cubicBezTo>
                <a:lnTo>
                  <a:pt x="5782355" y="3727244"/>
                </a:lnTo>
                <a:lnTo>
                  <a:pt x="5758377" y="3720507"/>
                </a:lnTo>
                <a:lnTo>
                  <a:pt x="5599011" y="3673487"/>
                </a:lnTo>
                <a:lnTo>
                  <a:pt x="5530338" y="3644901"/>
                </a:lnTo>
                <a:close/>
                <a:moveTo>
                  <a:pt x="4136713" y="3595407"/>
                </a:moveTo>
                <a:cubicBezTo>
                  <a:pt x="4132450" y="3593551"/>
                  <a:pt x="4149505" y="3600977"/>
                  <a:pt x="4149505" y="3600977"/>
                </a:cubicBezTo>
                <a:cubicBezTo>
                  <a:pt x="4141926" y="3597678"/>
                  <a:pt x="4138136" y="3596028"/>
                  <a:pt x="4136713" y="3595407"/>
                </a:cubicBezTo>
                <a:close/>
                <a:moveTo>
                  <a:pt x="4447930" y="3593124"/>
                </a:moveTo>
                <a:cubicBezTo>
                  <a:pt x="4447398" y="3592892"/>
                  <a:pt x="4448934" y="3593168"/>
                  <a:pt x="4453341" y="3594121"/>
                </a:cubicBezTo>
                <a:lnTo>
                  <a:pt x="4457848" y="3595129"/>
                </a:lnTo>
                <a:lnTo>
                  <a:pt x="4469423" y="3599223"/>
                </a:lnTo>
                <a:cubicBezTo>
                  <a:pt x="4458311" y="3596074"/>
                  <a:pt x="4448990" y="3593585"/>
                  <a:pt x="4447930" y="3593124"/>
                </a:cubicBezTo>
                <a:close/>
                <a:moveTo>
                  <a:pt x="3719371" y="3572566"/>
                </a:moveTo>
                <a:cubicBezTo>
                  <a:pt x="3718808" y="3573613"/>
                  <a:pt x="3719776" y="3575488"/>
                  <a:pt x="3722850" y="3577150"/>
                </a:cubicBezTo>
                <a:cubicBezTo>
                  <a:pt x="3722850" y="3577150"/>
                  <a:pt x="3732299" y="3574358"/>
                  <a:pt x="3725111" y="3572968"/>
                </a:cubicBezTo>
                <a:cubicBezTo>
                  <a:pt x="3722039" y="3571306"/>
                  <a:pt x="3719936" y="3571521"/>
                  <a:pt x="3719371" y="3572566"/>
                </a:cubicBezTo>
                <a:close/>
                <a:moveTo>
                  <a:pt x="4546190" y="3547827"/>
                </a:moveTo>
                <a:cubicBezTo>
                  <a:pt x="4546190" y="3547827"/>
                  <a:pt x="4544089" y="3548042"/>
                  <a:pt x="4542758" y="3548674"/>
                </a:cubicBezTo>
                <a:cubicBezTo>
                  <a:pt x="4542089" y="3548988"/>
                  <a:pt x="4541614" y="3549407"/>
                  <a:pt x="4541690" y="3549954"/>
                </a:cubicBezTo>
                <a:cubicBezTo>
                  <a:pt x="4541766" y="3550501"/>
                  <a:pt x="4542393" y="3551179"/>
                  <a:pt x="4543930" y="3552010"/>
                </a:cubicBezTo>
                <a:cubicBezTo>
                  <a:pt x="4550074" y="3555332"/>
                  <a:pt x="4558477" y="3554471"/>
                  <a:pt x="4546190" y="3547827"/>
                </a:cubicBezTo>
                <a:close/>
                <a:moveTo>
                  <a:pt x="5563906" y="3535986"/>
                </a:moveTo>
                <a:cubicBezTo>
                  <a:pt x="5577952" y="3537513"/>
                  <a:pt x="5589631" y="3540123"/>
                  <a:pt x="5598085" y="3542718"/>
                </a:cubicBezTo>
                <a:cubicBezTo>
                  <a:pt x="5604425" y="3544662"/>
                  <a:pt x="5608953" y="3546600"/>
                  <a:pt x="5611300" y="3548065"/>
                </a:cubicBezTo>
                <a:cubicBezTo>
                  <a:pt x="5618347" y="3552458"/>
                  <a:pt x="5605808" y="3552602"/>
                  <a:pt x="5563906" y="3535986"/>
                </a:cubicBezTo>
                <a:close/>
                <a:moveTo>
                  <a:pt x="5220210" y="3526190"/>
                </a:moveTo>
                <a:lnTo>
                  <a:pt x="5232533" y="3529912"/>
                </a:lnTo>
                <a:cubicBezTo>
                  <a:pt x="5272645" y="3542127"/>
                  <a:pt x="5313102" y="3555278"/>
                  <a:pt x="5354944" y="3573499"/>
                </a:cubicBezTo>
                <a:cubicBezTo>
                  <a:pt x="5358584" y="3575084"/>
                  <a:pt x="5356024" y="3575299"/>
                  <a:pt x="5349996" y="3574613"/>
                </a:cubicBezTo>
                <a:lnTo>
                  <a:pt x="5345597" y="3573881"/>
                </a:lnTo>
                <a:close/>
                <a:moveTo>
                  <a:pt x="4412317" y="3506627"/>
                </a:moveTo>
                <a:cubicBezTo>
                  <a:pt x="4446321" y="3519608"/>
                  <a:pt x="4481194" y="3530979"/>
                  <a:pt x="4510098" y="3538707"/>
                </a:cubicBezTo>
                <a:cubicBezTo>
                  <a:pt x="4476095" y="3525728"/>
                  <a:pt x="4436120" y="3509103"/>
                  <a:pt x="4412317" y="3506627"/>
                </a:cubicBezTo>
                <a:close/>
                <a:moveTo>
                  <a:pt x="3442411" y="3482322"/>
                </a:moveTo>
                <a:cubicBezTo>
                  <a:pt x="3440511" y="3482372"/>
                  <a:pt x="3440755" y="3483316"/>
                  <a:pt x="3444208" y="3485534"/>
                </a:cubicBezTo>
                <a:cubicBezTo>
                  <a:pt x="3450352" y="3488855"/>
                  <a:pt x="3472937" y="3493583"/>
                  <a:pt x="3472937" y="3493583"/>
                </a:cubicBezTo>
                <a:cubicBezTo>
                  <a:pt x="3494055" y="3499804"/>
                  <a:pt x="3501284" y="3501425"/>
                  <a:pt x="3500632" y="3500604"/>
                </a:cubicBezTo>
                <a:cubicBezTo>
                  <a:pt x="3500142" y="3499990"/>
                  <a:pt x="3495222" y="3498001"/>
                  <a:pt x="3488401" y="3495548"/>
                </a:cubicBezTo>
                <a:cubicBezTo>
                  <a:pt x="3473055" y="3490030"/>
                  <a:pt x="3448101" y="3482166"/>
                  <a:pt x="3442411" y="3482322"/>
                </a:cubicBezTo>
                <a:close/>
                <a:moveTo>
                  <a:pt x="5679710" y="3466597"/>
                </a:moveTo>
                <a:cubicBezTo>
                  <a:pt x="5675446" y="3464740"/>
                  <a:pt x="5692502" y="3472168"/>
                  <a:pt x="5692502" y="3472168"/>
                </a:cubicBezTo>
                <a:cubicBezTo>
                  <a:pt x="5684921" y="3468866"/>
                  <a:pt x="5681131" y="3467216"/>
                  <a:pt x="5679710" y="3466597"/>
                </a:cubicBezTo>
                <a:close/>
                <a:moveTo>
                  <a:pt x="3434115" y="3464964"/>
                </a:moveTo>
                <a:cubicBezTo>
                  <a:pt x="3431949" y="3464611"/>
                  <a:pt x="3430406" y="3464557"/>
                  <a:pt x="3430145" y="3465040"/>
                </a:cubicBezTo>
                <a:cubicBezTo>
                  <a:pt x="3447340" y="3479741"/>
                  <a:pt x="3532853" y="3502693"/>
                  <a:pt x="3546184" y="3507407"/>
                </a:cubicBezTo>
                <a:cubicBezTo>
                  <a:pt x="3601732" y="3527046"/>
                  <a:pt x="3633474" y="3544209"/>
                  <a:pt x="3663419" y="3550006"/>
                </a:cubicBezTo>
                <a:cubicBezTo>
                  <a:pt x="3602775" y="3525116"/>
                  <a:pt x="3522652" y="3492189"/>
                  <a:pt x="3452733" y="3469769"/>
                </a:cubicBezTo>
                <a:cubicBezTo>
                  <a:pt x="3452733" y="3469769"/>
                  <a:pt x="3447347" y="3468104"/>
                  <a:pt x="3441830" y="3466680"/>
                </a:cubicBezTo>
                <a:lnTo>
                  <a:pt x="3436841" y="3465571"/>
                </a:lnTo>
                <a:lnTo>
                  <a:pt x="3438129" y="3466068"/>
                </a:lnTo>
                <a:lnTo>
                  <a:pt x="3435649" y="3465306"/>
                </a:lnTo>
                <a:close/>
                <a:moveTo>
                  <a:pt x="4492007" y="3464478"/>
                </a:moveTo>
                <a:cubicBezTo>
                  <a:pt x="4559649" y="3493567"/>
                  <a:pt x="4615214" y="3510722"/>
                  <a:pt x="4690236" y="3538395"/>
                </a:cubicBezTo>
                <a:cubicBezTo>
                  <a:pt x="4719990" y="3549753"/>
                  <a:pt x="4763129" y="3560708"/>
                  <a:pt x="4732123" y="3547889"/>
                </a:cubicBezTo>
                <a:cubicBezTo>
                  <a:pt x="4727693" y="3546057"/>
                  <a:pt x="4721751" y="3543741"/>
                  <a:pt x="4714040" y="3540871"/>
                </a:cubicBezTo>
                <a:cubicBezTo>
                  <a:pt x="4652351" y="3517911"/>
                  <a:pt x="4555785" y="3483579"/>
                  <a:pt x="4492007" y="3464478"/>
                </a:cubicBezTo>
                <a:close/>
                <a:moveTo>
                  <a:pt x="5098334" y="3458846"/>
                </a:moveTo>
                <a:cubicBezTo>
                  <a:pt x="5098334" y="3458846"/>
                  <a:pt x="5097622" y="3459829"/>
                  <a:pt x="5097001" y="3460688"/>
                </a:cubicBezTo>
                <a:lnTo>
                  <a:pt x="5096903" y="3460825"/>
                </a:lnTo>
                <a:lnTo>
                  <a:pt x="5096235" y="3461745"/>
                </a:lnTo>
                <a:cubicBezTo>
                  <a:pt x="5096069" y="3461975"/>
                  <a:pt x="5096026" y="3462038"/>
                  <a:pt x="5096202" y="3461792"/>
                </a:cubicBezTo>
                <a:lnTo>
                  <a:pt x="5096903" y="3460825"/>
                </a:lnTo>
                <a:close/>
                <a:moveTo>
                  <a:pt x="4993445" y="3452032"/>
                </a:moveTo>
                <a:cubicBezTo>
                  <a:pt x="4992271" y="3451866"/>
                  <a:pt x="4991796" y="3452077"/>
                  <a:pt x="4992381" y="3452821"/>
                </a:cubicBezTo>
                <a:cubicBezTo>
                  <a:pt x="4992964" y="3453566"/>
                  <a:pt x="4994609" y="3454846"/>
                  <a:pt x="4997677" y="3456816"/>
                </a:cubicBezTo>
                <a:cubicBezTo>
                  <a:pt x="5003823" y="3460139"/>
                  <a:pt x="5004866" y="3458209"/>
                  <a:pt x="5011011" y="3461530"/>
                </a:cubicBezTo>
                <a:cubicBezTo>
                  <a:pt x="5021784" y="3464549"/>
                  <a:pt x="5019149" y="3462422"/>
                  <a:pt x="5012944" y="3459418"/>
                </a:cubicBezTo>
                <a:cubicBezTo>
                  <a:pt x="5009841" y="3457916"/>
                  <a:pt x="5005844" y="3456193"/>
                  <a:pt x="5002185" y="3454785"/>
                </a:cubicBezTo>
                <a:cubicBezTo>
                  <a:pt x="4998526" y="3453377"/>
                  <a:pt x="4995201" y="3452281"/>
                  <a:pt x="4993445" y="3452032"/>
                </a:cubicBezTo>
                <a:close/>
                <a:moveTo>
                  <a:pt x="3379789" y="3443571"/>
                </a:moveTo>
                <a:lnTo>
                  <a:pt x="3416952" y="3457901"/>
                </a:lnTo>
                <a:lnTo>
                  <a:pt x="3412289" y="3455352"/>
                </a:lnTo>
                <a:cubicBezTo>
                  <a:pt x="3409457" y="3454087"/>
                  <a:pt x="3405768" y="3452613"/>
                  <a:pt x="3401571" y="3451045"/>
                </a:cubicBezTo>
                <a:cubicBezTo>
                  <a:pt x="3395275" y="3448693"/>
                  <a:pt x="3387835" y="3446133"/>
                  <a:pt x="3380434" y="3443761"/>
                </a:cubicBezTo>
                <a:close/>
                <a:moveTo>
                  <a:pt x="4408583" y="3437666"/>
                </a:moveTo>
                <a:cubicBezTo>
                  <a:pt x="4434181" y="3451507"/>
                  <a:pt x="4442584" y="3450646"/>
                  <a:pt x="4457984" y="3453982"/>
                </a:cubicBezTo>
                <a:cubicBezTo>
                  <a:pt x="4453121" y="3451352"/>
                  <a:pt x="4448575" y="3449207"/>
                  <a:pt x="4444248" y="3447419"/>
                </a:cubicBezTo>
                <a:cubicBezTo>
                  <a:pt x="4439922" y="3445632"/>
                  <a:pt x="4435813" y="3444204"/>
                  <a:pt x="4431827" y="3443010"/>
                </a:cubicBezTo>
                <a:cubicBezTo>
                  <a:pt x="4423854" y="3440623"/>
                  <a:pt x="4416369" y="3439173"/>
                  <a:pt x="4408583" y="3437666"/>
                </a:cubicBezTo>
                <a:close/>
                <a:moveTo>
                  <a:pt x="3345934" y="3435016"/>
                </a:moveTo>
                <a:lnTo>
                  <a:pt x="3346718" y="3438227"/>
                </a:lnTo>
                <a:cubicBezTo>
                  <a:pt x="3352095" y="3441134"/>
                  <a:pt x="3406301" y="3458664"/>
                  <a:pt x="3416467" y="3459266"/>
                </a:cubicBezTo>
                <a:lnTo>
                  <a:pt x="3416658" y="3459147"/>
                </a:lnTo>
                <a:lnTo>
                  <a:pt x="3377369" y="3445730"/>
                </a:lnTo>
                <a:close/>
                <a:moveTo>
                  <a:pt x="4405742" y="3392584"/>
                </a:moveTo>
                <a:lnTo>
                  <a:pt x="4405650" y="3392608"/>
                </a:lnTo>
                <a:cubicBezTo>
                  <a:pt x="4404509" y="3392912"/>
                  <a:pt x="4403205" y="3393260"/>
                  <a:pt x="4403205" y="3393260"/>
                </a:cubicBezTo>
                <a:close/>
                <a:moveTo>
                  <a:pt x="5213435" y="3386254"/>
                </a:moveTo>
                <a:cubicBezTo>
                  <a:pt x="5214858" y="3386873"/>
                  <a:pt x="5218648" y="3388524"/>
                  <a:pt x="5226227" y="3391824"/>
                </a:cubicBezTo>
                <a:cubicBezTo>
                  <a:pt x="5226227" y="3391824"/>
                  <a:pt x="5209171" y="3384397"/>
                  <a:pt x="5213435" y="3386254"/>
                </a:cubicBezTo>
                <a:close/>
                <a:moveTo>
                  <a:pt x="5524652" y="3383972"/>
                </a:moveTo>
                <a:cubicBezTo>
                  <a:pt x="5524121" y="3383740"/>
                  <a:pt x="5525654" y="3384016"/>
                  <a:pt x="5530063" y="3384969"/>
                </a:cubicBezTo>
                <a:lnTo>
                  <a:pt x="5534569" y="3385977"/>
                </a:lnTo>
                <a:lnTo>
                  <a:pt x="5546145" y="3390070"/>
                </a:lnTo>
                <a:cubicBezTo>
                  <a:pt x="5535033" y="3386921"/>
                  <a:pt x="5525711" y="3384432"/>
                  <a:pt x="5524652" y="3383972"/>
                </a:cubicBezTo>
                <a:close/>
                <a:moveTo>
                  <a:pt x="3135015" y="3374231"/>
                </a:moveTo>
                <a:cubicBezTo>
                  <a:pt x="3132473" y="3373795"/>
                  <a:pt x="3131974" y="3374000"/>
                  <a:pt x="3133053" y="3374700"/>
                </a:cubicBezTo>
                <a:cubicBezTo>
                  <a:pt x="3139528" y="3378902"/>
                  <a:pt x="3202788" y="3400945"/>
                  <a:pt x="3222002" y="3409463"/>
                </a:cubicBezTo>
                <a:cubicBezTo>
                  <a:pt x="3257050" y="3420513"/>
                  <a:pt x="3279637" y="3425241"/>
                  <a:pt x="3300331" y="3431024"/>
                </a:cubicBezTo>
                <a:cubicBezTo>
                  <a:pt x="3313640" y="3438221"/>
                  <a:pt x="3314685" y="3436290"/>
                  <a:pt x="3314685" y="3436290"/>
                </a:cubicBezTo>
                <a:cubicBezTo>
                  <a:pt x="3313412" y="3434978"/>
                  <a:pt x="3312389" y="3434114"/>
                  <a:pt x="3311446" y="3433525"/>
                </a:cubicBezTo>
                <a:cubicBezTo>
                  <a:pt x="3310502" y="3432938"/>
                  <a:pt x="3309636" y="3432625"/>
                  <a:pt x="3308674" y="3432417"/>
                </a:cubicBezTo>
                <a:cubicBezTo>
                  <a:pt x="3306748" y="3431999"/>
                  <a:pt x="3304436" y="3431996"/>
                  <a:pt x="3300331" y="3431024"/>
                </a:cubicBezTo>
                <a:cubicBezTo>
                  <a:pt x="3254038" y="3411400"/>
                  <a:pt x="3198473" y="3394246"/>
                  <a:pt x="3149243" y="3377606"/>
                </a:cubicBezTo>
                <a:cubicBezTo>
                  <a:pt x="3142145" y="3375743"/>
                  <a:pt x="3137557" y="3374666"/>
                  <a:pt x="3135015" y="3374231"/>
                </a:cubicBezTo>
                <a:close/>
                <a:moveTo>
                  <a:pt x="3149500" y="3368356"/>
                </a:moveTo>
                <a:cubicBezTo>
                  <a:pt x="3149076" y="3368941"/>
                  <a:pt x="3149955" y="3370064"/>
                  <a:pt x="3152373" y="3371814"/>
                </a:cubicBezTo>
                <a:cubicBezTo>
                  <a:pt x="3165685" y="3379013"/>
                  <a:pt x="3215108" y="3392845"/>
                  <a:pt x="3242968" y="3402504"/>
                </a:cubicBezTo>
                <a:cubicBezTo>
                  <a:pt x="3248358" y="3403546"/>
                  <a:pt x="3295948" y="3420157"/>
                  <a:pt x="3314664" y="3424780"/>
                </a:cubicBezTo>
                <a:lnTo>
                  <a:pt x="3315714" y="3424968"/>
                </a:lnTo>
                <a:lnTo>
                  <a:pt x="3260321" y="3403620"/>
                </a:lnTo>
                <a:lnTo>
                  <a:pt x="3190352" y="3377789"/>
                </a:lnTo>
                <a:lnTo>
                  <a:pt x="3182083" y="3375178"/>
                </a:lnTo>
                <a:cubicBezTo>
                  <a:pt x="3163762" y="3369686"/>
                  <a:pt x="3150770" y="3366601"/>
                  <a:pt x="3149500" y="3368356"/>
                </a:cubicBezTo>
                <a:close/>
                <a:moveTo>
                  <a:pt x="4796093" y="3363414"/>
                </a:moveTo>
                <a:cubicBezTo>
                  <a:pt x="4795528" y="3364460"/>
                  <a:pt x="4796498" y="3366335"/>
                  <a:pt x="4799571" y="3367996"/>
                </a:cubicBezTo>
                <a:cubicBezTo>
                  <a:pt x="4799571" y="3367996"/>
                  <a:pt x="4809021" y="3365205"/>
                  <a:pt x="4801833" y="3363815"/>
                </a:cubicBezTo>
                <a:cubicBezTo>
                  <a:pt x="4798760" y="3362153"/>
                  <a:pt x="4796660" y="3362369"/>
                  <a:pt x="4796093" y="3363414"/>
                </a:cubicBezTo>
                <a:close/>
                <a:moveTo>
                  <a:pt x="4077241" y="3291776"/>
                </a:moveTo>
                <a:lnTo>
                  <a:pt x="4206273" y="3337253"/>
                </a:lnTo>
                <a:lnTo>
                  <a:pt x="4137904" y="3309597"/>
                </a:lnTo>
                <a:close/>
                <a:moveTo>
                  <a:pt x="3722747" y="3287760"/>
                </a:moveTo>
                <a:cubicBezTo>
                  <a:pt x="3720740" y="3287607"/>
                  <a:pt x="3720052" y="3287911"/>
                  <a:pt x="3721216" y="3288841"/>
                </a:cubicBezTo>
                <a:cubicBezTo>
                  <a:pt x="3727728" y="3296026"/>
                  <a:pt x="3773307" y="3306907"/>
                  <a:pt x="3795691" y="3311899"/>
                </a:cubicBezTo>
                <a:lnTo>
                  <a:pt x="3802354" y="3313342"/>
                </a:lnTo>
                <a:lnTo>
                  <a:pt x="3732305" y="3289456"/>
                </a:lnTo>
                <a:lnTo>
                  <a:pt x="3732210" y="3289432"/>
                </a:lnTo>
                <a:cubicBezTo>
                  <a:pt x="3728088" y="3288527"/>
                  <a:pt x="3724757" y="3287915"/>
                  <a:pt x="3722747" y="3287760"/>
                </a:cubicBezTo>
                <a:close/>
                <a:moveTo>
                  <a:pt x="5115263" y="3282433"/>
                </a:moveTo>
                <a:lnTo>
                  <a:pt x="5141746" y="3291690"/>
                </a:lnTo>
                <a:cubicBezTo>
                  <a:pt x="5152442" y="3295310"/>
                  <a:pt x="5161526" y="3298247"/>
                  <a:pt x="5166698" y="3299691"/>
                </a:cubicBezTo>
                <a:lnTo>
                  <a:pt x="5155315" y="3295540"/>
                </a:lnTo>
                <a:close/>
                <a:moveTo>
                  <a:pt x="4519132" y="3273168"/>
                </a:moveTo>
                <a:cubicBezTo>
                  <a:pt x="4517235" y="3273220"/>
                  <a:pt x="4517477" y="3274163"/>
                  <a:pt x="4520930" y="3276381"/>
                </a:cubicBezTo>
                <a:cubicBezTo>
                  <a:pt x="4527074" y="3279701"/>
                  <a:pt x="4549659" y="3284430"/>
                  <a:pt x="4549659" y="3284430"/>
                </a:cubicBezTo>
                <a:cubicBezTo>
                  <a:pt x="4570778" y="3290651"/>
                  <a:pt x="4578007" y="3292273"/>
                  <a:pt x="4577353" y="3291451"/>
                </a:cubicBezTo>
                <a:cubicBezTo>
                  <a:pt x="4576865" y="3290837"/>
                  <a:pt x="4571943" y="3288849"/>
                  <a:pt x="4565122" y="3286396"/>
                </a:cubicBezTo>
                <a:cubicBezTo>
                  <a:pt x="4549776" y="3280877"/>
                  <a:pt x="4524823" y="3273013"/>
                  <a:pt x="4519132" y="3273168"/>
                </a:cubicBezTo>
                <a:close/>
                <a:moveTo>
                  <a:pt x="5075387" y="3272591"/>
                </a:moveTo>
                <a:lnTo>
                  <a:pt x="5082226" y="3274808"/>
                </a:lnTo>
                <a:cubicBezTo>
                  <a:pt x="5081704" y="3275773"/>
                  <a:pt x="5079652" y="3275287"/>
                  <a:pt x="5077091" y="3273903"/>
                </a:cubicBezTo>
                <a:close/>
                <a:moveTo>
                  <a:pt x="4506866" y="3255887"/>
                </a:moveTo>
                <a:cubicBezTo>
                  <a:pt x="4524063" y="3270590"/>
                  <a:pt x="4609574" y="3293540"/>
                  <a:pt x="4622907" y="3298256"/>
                </a:cubicBezTo>
                <a:cubicBezTo>
                  <a:pt x="4678453" y="3317894"/>
                  <a:pt x="4710195" y="3335056"/>
                  <a:pt x="4740142" y="3340854"/>
                </a:cubicBezTo>
                <a:cubicBezTo>
                  <a:pt x="4679497" y="3315963"/>
                  <a:pt x="4599374" y="3283036"/>
                  <a:pt x="4529454" y="3260616"/>
                </a:cubicBezTo>
                <a:cubicBezTo>
                  <a:pt x="4529454" y="3260616"/>
                  <a:pt x="4507911" y="3253957"/>
                  <a:pt x="4506866" y="3255887"/>
                </a:cubicBezTo>
                <a:close/>
                <a:moveTo>
                  <a:pt x="4422644" y="3225816"/>
                </a:moveTo>
                <a:cubicBezTo>
                  <a:pt x="4420118" y="3225786"/>
                  <a:pt x="4419990" y="3226740"/>
                  <a:pt x="4423442" y="3229075"/>
                </a:cubicBezTo>
                <a:cubicBezTo>
                  <a:pt x="4429585" y="3232396"/>
                  <a:pt x="4499506" y="3254817"/>
                  <a:pt x="4494579" y="3249244"/>
                </a:cubicBezTo>
                <a:cubicBezTo>
                  <a:pt x="4493815" y="3248518"/>
                  <a:pt x="4491842" y="3247464"/>
                  <a:pt x="4489011" y="3246199"/>
                </a:cubicBezTo>
                <a:cubicBezTo>
                  <a:pt x="4486181" y="3244935"/>
                  <a:pt x="4482490" y="3243460"/>
                  <a:pt x="4478292" y="3241892"/>
                </a:cubicBezTo>
                <a:cubicBezTo>
                  <a:pt x="4459404" y="3234837"/>
                  <a:pt x="4430226" y="3225902"/>
                  <a:pt x="4422644" y="3225816"/>
                </a:cubicBezTo>
                <a:close/>
                <a:moveTo>
                  <a:pt x="5500741" y="3204463"/>
                </a:moveTo>
                <a:lnTo>
                  <a:pt x="5505835" y="3205901"/>
                </a:lnTo>
                <a:lnTo>
                  <a:pt x="5528011" y="3215094"/>
                </a:lnTo>
                <a:close/>
                <a:moveTo>
                  <a:pt x="4211737" y="3165078"/>
                </a:moveTo>
                <a:cubicBezTo>
                  <a:pt x="4209195" y="3164642"/>
                  <a:pt x="4208695" y="3164847"/>
                  <a:pt x="4209774" y="3165546"/>
                </a:cubicBezTo>
                <a:cubicBezTo>
                  <a:pt x="4216250" y="3169750"/>
                  <a:pt x="4279509" y="3191792"/>
                  <a:pt x="4298724" y="3200309"/>
                </a:cubicBezTo>
                <a:cubicBezTo>
                  <a:pt x="4333772" y="3211360"/>
                  <a:pt x="4356358" y="3216088"/>
                  <a:pt x="4377051" y="3221871"/>
                </a:cubicBezTo>
                <a:cubicBezTo>
                  <a:pt x="4390363" y="3229068"/>
                  <a:pt x="4391406" y="3227138"/>
                  <a:pt x="4391406" y="3227138"/>
                </a:cubicBezTo>
                <a:cubicBezTo>
                  <a:pt x="4390132" y="3225826"/>
                  <a:pt x="4389111" y="3224961"/>
                  <a:pt x="4388168" y="3224373"/>
                </a:cubicBezTo>
                <a:cubicBezTo>
                  <a:pt x="4387223" y="3223785"/>
                  <a:pt x="4386357" y="3223472"/>
                  <a:pt x="4385394" y="3223263"/>
                </a:cubicBezTo>
                <a:cubicBezTo>
                  <a:pt x="4383471" y="3222847"/>
                  <a:pt x="4381158" y="3222843"/>
                  <a:pt x="4377051" y="3221871"/>
                </a:cubicBezTo>
                <a:cubicBezTo>
                  <a:pt x="4330759" y="3202247"/>
                  <a:pt x="4275195" y="3185092"/>
                  <a:pt x="4225965" y="3168453"/>
                </a:cubicBezTo>
                <a:cubicBezTo>
                  <a:pt x="4218867" y="3166591"/>
                  <a:pt x="4214279" y="3165513"/>
                  <a:pt x="4211737" y="3165078"/>
                </a:cubicBezTo>
                <a:close/>
                <a:moveTo>
                  <a:pt x="3965990" y="3164683"/>
                </a:moveTo>
                <a:lnTo>
                  <a:pt x="3972136" y="3168004"/>
                </a:lnTo>
                <a:cubicBezTo>
                  <a:pt x="3978279" y="3171326"/>
                  <a:pt x="4048200" y="3193748"/>
                  <a:pt x="4076061" y="3203407"/>
                </a:cubicBezTo>
                <a:cubicBezTo>
                  <a:pt x="4304255" y="3280636"/>
                  <a:pt x="4516259" y="3346202"/>
                  <a:pt x="4754635" y="3436421"/>
                </a:cubicBezTo>
                <a:cubicBezTo>
                  <a:pt x="4770024" y="3440999"/>
                  <a:pt x="4809159" y="3453974"/>
                  <a:pt x="4804404" y="3451754"/>
                </a:cubicBezTo>
                <a:cubicBezTo>
                  <a:pt x="4802819" y="3451014"/>
                  <a:pt x="4796359" y="3448586"/>
                  <a:pt x="4782514" y="3443595"/>
                </a:cubicBezTo>
                <a:cubicBezTo>
                  <a:pt x="4559539" y="3356713"/>
                  <a:pt x="4356963" y="3290841"/>
                  <a:pt x="4168762" y="3227750"/>
                </a:cubicBezTo>
                <a:cubicBezTo>
                  <a:pt x="4099862" y="3205881"/>
                  <a:pt x="4011358" y="3171334"/>
                  <a:pt x="3965990" y="3164683"/>
                </a:cubicBezTo>
                <a:close/>
                <a:moveTo>
                  <a:pt x="4227070" y="3158794"/>
                </a:moveTo>
                <a:cubicBezTo>
                  <a:pt x="4225383" y="3159108"/>
                  <a:pt x="4225871" y="3160327"/>
                  <a:pt x="4229095" y="3162661"/>
                </a:cubicBezTo>
                <a:cubicBezTo>
                  <a:pt x="4242407" y="3169859"/>
                  <a:pt x="4291830" y="3183693"/>
                  <a:pt x="4319689" y="3193351"/>
                </a:cubicBezTo>
                <a:cubicBezTo>
                  <a:pt x="4326879" y="3194743"/>
                  <a:pt x="4409085" y="3223808"/>
                  <a:pt x="4397844" y="3215234"/>
                </a:cubicBezTo>
                <a:cubicBezTo>
                  <a:pt x="4397973" y="3214992"/>
                  <a:pt x="4394974" y="3213657"/>
                  <a:pt x="4389684" y="3211546"/>
                </a:cubicBezTo>
                <a:cubicBezTo>
                  <a:pt x="4357274" y="3198612"/>
                  <a:pt x="4238881" y="3156587"/>
                  <a:pt x="4227070" y="3158794"/>
                </a:cubicBezTo>
                <a:close/>
                <a:moveTo>
                  <a:pt x="4934999" y="3118754"/>
                </a:moveTo>
                <a:lnTo>
                  <a:pt x="4961295" y="3129249"/>
                </a:lnTo>
                <a:lnTo>
                  <a:pt x="5026054" y="3148836"/>
                </a:lnTo>
                <a:lnTo>
                  <a:pt x="5079775" y="3165017"/>
                </a:lnTo>
                <a:lnTo>
                  <a:pt x="5066614" y="3159815"/>
                </a:lnTo>
                <a:lnTo>
                  <a:pt x="5047071" y="3154636"/>
                </a:lnTo>
                <a:cubicBezTo>
                  <a:pt x="5029145" y="3149488"/>
                  <a:pt x="5007846" y="3142718"/>
                  <a:pt x="4985388" y="3135353"/>
                </a:cubicBezTo>
                <a:close/>
                <a:moveTo>
                  <a:pt x="5250053" y="3080606"/>
                </a:moveTo>
                <a:cubicBezTo>
                  <a:pt x="5250576" y="3079641"/>
                  <a:pt x="5252373" y="3079990"/>
                  <a:pt x="5255701" y="3081478"/>
                </a:cubicBezTo>
                <a:cubicBezTo>
                  <a:pt x="5259032" y="3082966"/>
                  <a:pt x="5263897" y="3085597"/>
                  <a:pt x="5270551" y="3089195"/>
                </a:cubicBezTo>
                <a:cubicBezTo>
                  <a:pt x="5268464" y="3093055"/>
                  <a:pt x="5256196" y="3083928"/>
                  <a:pt x="5250053" y="3080606"/>
                </a:cubicBezTo>
                <a:close/>
                <a:moveTo>
                  <a:pt x="4799469" y="3078607"/>
                </a:moveTo>
                <a:cubicBezTo>
                  <a:pt x="4797462" y="3078454"/>
                  <a:pt x="4796774" y="3078758"/>
                  <a:pt x="4797938" y="3079688"/>
                </a:cubicBezTo>
                <a:cubicBezTo>
                  <a:pt x="4805537" y="3088071"/>
                  <a:pt x="4866308" y="3101483"/>
                  <a:pt x="4881382" y="3104706"/>
                </a:cubicBezTo>
                <a:lnTo>
                  <a:pt x="4884021" y="3105264"/>
                </a:lnTo>
                <a:lnTo>
                  <a:pt x="4836488" y="3087262"/>
                </a:lnTo>
                <a:lnTo>
                  <a:pt x="4808935" y="3080280"/>
                </a:lnTo>
                <a:cubicBezTo>
                  <a:pt x="4804809" y="3079374"/>
                  <a:pt x="4801478" y="3078761"/>
                  <a:pt x="4799469" y="3078607"/>
                </a:cubicBezTo>
                <a:close/>
                <a:moveTo>
                  <a:pt x="5050818" y="3072307"/>
                </a:moveTo>
                <a:cubicBezTo>
                  <a:pt x="5052769" y="3072310"/>
                  <a:pt x="5059922" y="3074656"/>
                  <a:pt x="5067062" y="3077494"/>
                </a:cubicBezTo>
                <a:cubicBezTo>
                  <a:pt x="5074204" y="3080333"/>
                  <a:pt x="5081338" y="3083663"/>
                  <a:pt x="5083247" y="3085632"/>
                </a:cubicBezTo>
                <a:cubicBezTo>
                  <a:pt x="5083247" y="3085632"/>
                  <a:pt x="5067677" y="3082618"/>
                  <a:pt x="5055387" y="3075973"/>
                </a:cubicBezTo>
                <a:cubicBezTo>
                  <a:pt x="5050525" y="3073344"/>
                  <a:pt x="5049514" y="3072304"/>
                  <a:pt x="5050818" y="3072307"/>
                </a:cubicBezTo>
                <a:close/>
                <a:moveTo>
                  <a:pt x="5229553" y="3072018"/>
                </a:moveTo>
                <a:cubicBezTo>
                  <a:pt x="5230075" y="3071052"/>
                  <a:pt x="5231875" y="3071401"/>
                  <a:pt x="5235203" y="3072889"/>
                </a:cubicBezTo>
                <a:cubicBezTo>
                  <a:pt x="5238535" y="3074378"/>
                  <a:pt x="5243398" y="3077008"/>
                  <a:pt x="5250053" y="3080606"/>
                </a:cubicBezTo>
                <a:cubicBezTo>
                  <a:pt x="5247966" y="3084467"/>
                  <a:pt x="5235697" y="3075339"/>
                  <a:pt x="5229553" y="3072018"/>
                </a:cubicBezTo>
                <a:close/>
                <a:moveTo>
                  <a:pt x="5353935" y="3070458"/>
                </a:moveTo>
                <a:lnTo>
                  <a:pt x="5486329" y="3108989"/>
                </a:lnTo>
                <a:lnTo>
                  <a:pt x="5504088" y="3116221"/>
                </a:lnTo>
                <a:lnTo>
                  <a:pt x="5525456" y="3125453"/>
                </a:lnTo>
                <a:lnTo>
                  <a:pt x="5463900" y="3109394"/>
                </a:lnTo>
                <a:lnTo>
                  <a:pt x="5403458" y="3092412"/>
                </a:lnTo>
                <a:lnTo>
                  <a:pt x="5369173" y="3076953"/>
                </a:lnTo>
                <a:close/>
                <a:moveTo>
                  <a:pt x="5176078" y="3051004"/>
                </a:moveTo>
                <a:cubicBezTo>
                  <a:pt x="5183352" y="3052234"/>
                  <a:pt x="5190061" y="3054509"/>
                  <a:pt x="5198281" y="3057966"/>
                </a:cubicBezTo>
                <a:cubicBezTo>
                  <a:pt x="5206502" y="3061424"/>
                  <a:pt x="5216234" y="3066062"/>
                  <a:pt x="5229553" y="3072018"/>
                </a:cubicBezTo>
                <a:cubicBezTo>
                  <a:pt x="5215179" y="3069234"/>
                  <a:pt x="5194508" y="3060968"/>
                  <a:pt x="5176078" y="3051004"/>
                </a:cubicBezTo>
                <a:close/>
                <a:moveTo>
                  <a:pt x="4931469" y="3028565"/>
                </a:moveTo>
                <a:cubicBezTo>
                  <a:pt x="4932574" y="3028696"/>
                  <a:pt x="4935531" y="3029047"/>
                  <a:pt x="4941437" y="3029746"/>
                </a:cubicBezTo>
                <a:cubicBezTo>
                  <a:pt x="4941437" y="3029746"/>
                  <a:pt x="4928146" y="3028172"/>
                  <a:pt x="4931469" y="3028565"/>
                </a:cubicBezTo>
                <a:close/>
                <a:moveTo>
                  <a:pt x="763899" y="3018868"/>
                </a:moveTo>
                <a:cubicBezTo>
                  <a:pt x="765209" y="3018589"/>
                  <a:pt x="816867" y="3036853"/>
                  <a:pt x="963837" y="3090540"/>
                </a:cubicBezTo>
                <a:cubicBezTo>
                  <a:pt x="943146" y="3084757"/>
                  <a:pt x="859912" y="3055138"/>
                  <a:pt x="860957" y="3053209"/>
                </a:cubicBezTo>
                <a:cubicBezTo>
                  <a:pt x="859912" y="3055138"/>
                  <a:pt x="859912" y="3055138"/>
                  <a:pt x="866054" y="3058459"/>
                </a:cubicBezTo>
                <a:cubicBezTo>
                  <a:pt x="811629" y="3037971"/>
                  <a:pt x="762589" y="3019148"/>
                  <a:pt x="763899" y="3018868"/>
                </a:cubicBezTo>
                <a:close/>
                <a:moveTo>
                  <a:pt x="4699720" y="3015101"/>
                </a:moveTo>
                <a:lnTo>
                  <a:pt x="4698932" y="3016084"/>
                </a:lnTo>
                <a:cubicBezTo>
                  <a:pt x="4698753" y="3016310"/>
                  <a:pt x="4698798" y="3016253"/>
                  <a:pt x="4698969" y="3016042"/>
                </a:cubicBezTo>
                <a:lnTo>
                  <a:pt x="4699722" y="3015101"/>
                </a:lnTo>
                <a:close/>
                <a:moveTo>
                  <a:pt x="4848472" y="2974076"/>
                </a:moveTo>
                <a:cubicBezTo>
                  <a:pt x="4852064" y="2974770"/>
                  <a:pt x="4857194" y="2976297"/>
                  <a:pt x="4863089" y="2978549"/>
                </a:cubicBezTo>
                <a:cubicBezTo>
                  <a:pt x="4868984" y="2980800"/>
                  <a:pt x="4875646" y="2983778"/>
                  <a:pt x="4882303" y="2987378"/>
                </a:cubicBezTo>
                <a:cubicBezTo>
                  <a:pt x="4874071" y="2987917"/>
                  <a:pt x="4866902" y="2984040"/>
                  <a:pt x="4848472" y="2974076"/>
                </a:cubicBezTo>
                <a:close/>
                <a:moveTo>
                  <a:pt x="4958308" y="2946174"/>
                </a:moveTo>
                <a:lnTo>
                  <a:pt x="4991598" y="2955577"/>
                </a:lnTo>
                <a:cubicBezTo>
                  <a:pt x="5046881" y="2975062"/>
                  <a:pt x="5101990" y="2993748"/>
                  <a:pt x="5157742" y="3011627"/>
                </a:cubicBezTo>
                <a:lnTo>
                  <a:pt x="5235661" y="3035098"/>
                </a:lnTo>
                <a:lnTo>
                  <a:pt x="5235002" y="3035463"/>
                </a:lnTo>
                <a:cubicBezTo>
                  <a:pt x="5241363" y="3038460"/>
                  <a:pt x="5255925" y="3044722"/>
                  <a:pt x="5282615" y="3055931"/>
                </a:cubicBezTo>
                <a:lnTo>
                  <a:pt x="5300343" y="3063441"/>
                </a:lnTo>
                <a:lnTo>
                  <a:pt x="5276367" y="3056704"/>
                </a:lnTo>
                <a:lnTo>
                  <a:pt x="5116999" y="3009684"/>
                </a:lnTo>
                <a:lnTo>
                  <a:pt x="5048327" y="2981098"/>
                </a:lnTo>
                <a:close/>
                <a:moveTo>
                  <a:pt x="806139" y="2945424"/>
                </a:moveTo>
                <a:lnTo>
                  <a:pt x="817256" y="2950164"/>
                </a:lnTo>
                <a:cubicBezTo>
                  <a:pt x="844843" y="2961858"/>
                  <a:pt x="875122" y="2974384"/>
                  <a:pt x="892560" y="2980069"/>
                </a:cubicBezTo>
                <a:cubicBezTo>
                  <a:pt x="910605" y="2984629"/>
                  <a:pt x="896009" y="2977360"/>
                  <a:pt x="871905" y="2966875"/>
                </a:cubicBezTo>
                <a:lnTo>
                  <a:pt x="851427" y="2958309"/>
                </a:lnTo>
                <a:lnTo>
                  <a:pt x="832128" y="2952903"/>
                </a:lnTo>
                <a:close/>
                <a:moveTo>
                  <a:pt x="798641" y="2924926"/>
                </a:moveTo>
                <a:lnTo>
                  <a:pt x="905872" y="2967312"/>
                </a:lnTo>
                <a:lnTo>
                  <a:pt x="926499" y="2971882"/>
                </a:lnTo>
                <a:cubicBezTo>
                  <a:pt x="932501" y="2972911"/>
                  <a:pt x="935521" y="2972928"/>
                  <a:pt x="933526" y="2971334"/>
                </a:cubicBezTo>
                <a:cubicBezTo>
                  <a:pt x="932362" y="2970404"/>
                  <a:pt x="929759" y="2969090"/>
                  <a:pt x="926053" y="2967489"/>
                </a:cubicBezTo>
                <a:cubicBezTo>
                  <a:pt x="922347" y="2965888"/>
                  <a:pt x="917536" y="2964000"/>
                  <a:pt x="911956" y="2961925"/>
                </a:cubicBezTo>
                <a:cubicBezTo>
                  <a:pt x="878477" y="2949474"/>
                  <a:pt x="817285" y="2930254"/>
                  <a:pt x="800617" y="2925531"/>
                </a:cubicBezTo>
                <a:close/>
                <a:moveTo>
                  <a:pt x="4791755" y="2901077"/>
                </a:moveTo>
                <a:cubicBezTo>
                  <a:pt x="4789924" y="2900789"/>
                  <a:pt x="4790432" y="2901530"/>
                  <a:pt x="4795040" y="2904022"/>
                </a:cubicBezTo>
                <a:lnTo>
                  <a:pt x="4810273" y="2911219"/>
                </a:lnTo>
                <a:lnTo>
                  <a:pt x="4814224" y="2912784"/>
                </a:lnTo>
                <a:lnTo>
                  <a:pt x="4823998" y="2915938"/>
                </a:lnTo>
                <a:cubicBezTo>
                  <a:pt x="4829644" y="2917119"/>
                  <a:pt x="4830427" y="2915671"/>
                  <a:pt x="4823770" y="2912073"/>
                </a:cubicBezTo>
                <a:cubicBezTo>
                  <a:pt x="4823770" y="2912073"/>
                  <a:pt x="4797243" y="2901939"/>
                  <a:pt x="4791755" y="2901077"/>
                </a:cubicBezTo>
                <a:close/>
                <a:moveTo>
                  <a:pt x="5081894" y="2872182"/>
                </a:moveTo>
                <a:cubicBezTo>
                  <a:pt x="5095941" y="2873710"/>
                  <a:pt x="5107620" y="2876320"/>
                  <a:pt x="5116075" y="2878915"/>
                </a:cubicBezTo>
                <a:cubicBezTo>
                  <a:pt x="5122415" y="2880860"/>
                  <a:pt x="5126940" y="2882797"/>
                  <a:pt x="5129290" y="2884262"/>
                </a:cubicBezTo>
                <a:cubicBezTo>
                  <a:pt x="5136337" y="2888656"/>
                  <a:pt x="5123796" y="2888799"/>
                  <a:pt x="5081894" y="2872182"/>
                </a:cubicBezTo>
                <a:close/>
                <a:moveTo>
                  <a:pt x="4738198" y="2862387"/>
                </a:moveTo>
                <a:lnTo>
                  <a:pt x="4750520" y="2866109"/>
                </a:lnTo>
                <a:cubicBezTo>
                  <a:pt x="4790635" y="2878324"/>
                  <a:pt x="4831091" y="2891474"/>
                  <a:pt x="4872933" y="2909696"/>
                </a:cubicBezTo>
                <a:cubicBezTo>
                  <a:pt x="4876573" y="2911282"/>
                  <a:pt x="4874014" y="2911496"/>
                  <a:pt x="4867985" y="2910810"/>
                </a:cubicBezTo>
                <a:lnTo>
                  <a:pt x="4863585" y="2910078"/>
                </a:lnTo>
                <a:close/>
                <a:moveTo>
                  <a:pt x="1151074" y="2861306"/>
                </a:moveTo>
                <a:lnTo>
                  <a:pt x="1166313" y="2867802"/>
                </a:lnTo>
                <a:lnTo>
                  <a:pt x="1200598" y="2883261"/>
                </a:lnTo>
                <a:lnTo>
                  <a:pt x="1261041" y="2900242"/>
                </a:lnTo>
                <a:lnTo>
                  <a:pt x="1322597" y="2916301"/>
                </a:lnTo>
                <a:lnTo>
                  <a:pt x="1301228" y="2907070"/>
                </a:lnTo>
                <a:lnTo>
                  <a:pt x="1283469" y="2899838"/>
                </a:lnTo>
                <a:close/>
                <a:moveTo>
                  <a:pt x="4515651" y="2859451"/>
                </a:moveTo>
                <a:lnTo>
                  <a:pt x="4560205" y="2876719"/>
                </a:lnTo>
                <a:lnTo>
                  <a:pt x="4559008" y="2876218"/>
                </a:lnTo>
                <a:cubicBezTo>
                  <a:pt x="4545213" y="2870526"/>
                  <a:pt x="4531963" y="2865206"/>
                  <a:pt x="4522019" y="2861571"/>
                </a:cubicBezTo>
                <a:close/>
                <a:moveTo>
                  <a:pt x="768258" y="2830005"/>
                </a:moveTo>
                <a:lnTo>
                  <a:pt x="863199" y="2867153"/>
                </a:lnTo>
                <a:lnTo>
                  <a:pt x="873996" y="2870016"/>
                </a:lnTo>
                <a:cubicBezTo>
                  <a:pt x="894854" y="2875709"/>
                  <a:pt x="918967" y="2882496"/>
                  <a:pt x="950023" y="2891552"/>
                </a:cubicBezTo>
                <a:cubicBezTo>
                  <a:pt x="960411" y="2893902"/>
                  <a:pt x="1036977" y="2916647"/>
                  <a:pt x="1049324" y="2918084"/>
                </a:cubicBezTo>
                <a:lnTo>
                  <a:pt x="1038883" y="2912663"/>
                </a:lnTo>
                <a:lnTo>
                  <a:pt x="1033777" y="2910340"/>
                </a:lnTo>
                <a:lnTo>
                  <a:pt x="995920" y="2898178"/>
                </a:lnTo>
                <a:cubicBezTo>
                  <a:pt x="951589" y="2885258"/>
                  <a:pt x="897537" y="2872319"/>
                  <a:pt x="876234" y="2865215"/>
                </a:cubicBezTo>
                <a:close/>
                <a:moveTo>
                  <a:pt x="5848686" y="2825143"/>
                </a:moveTo>
                <a:lnTo>
                  <a:pt x="5855526" y="2827362"/>
                </a:lnTo>
                <a:cubicBezTo>
                  <a:pt x="5855003" y="2828325"/>
                  <a:pt x="5852952" y="2827840"/>
                  <a:pt x="5850392" y="2826456"/>
                </a:cubicBezTo>
                <a:close/>
                <a:moveTo>
                  <a:pt x="5197698" y="2802794"/>
                </a:moveTo>
                <a:cubicBezTo>
                  <a:pt x="5199118" y="2803413"/>
                  <a:pt x="5202910" y="2805064"/>
                  <a:pt x="5210489" y="2808364"/>
                </a:cubicBezTo>
                <a:cubicBezTo>
                  <a:pt x="5210489" y="2808364"/>
                  <a:pt x="5193434" y="2800938"/>
                  <a:pt x="5197698" y="2802794"/>
                </a:cubicBezTo>
                <a:close/>
                <a:moveTo>
                  <a:pt x="4616321" y="2795044"/>
                </a:moveTo>
                <a:cubicBezTo>
                  <a:pt x="4616321" y="2795044"/>
                  <a:pt x="4615611" y="2796026"/>
                  <a:pt x="4614990" y="2796885"/>
                </a:cubicBezTo>
                <a:lnTo>
                  <a:pt x="4614428" y="2797663"/>
                </a:lnTo>
                <a:lnTo>
                  <a:pt x="4614224" y="2797942"/>
                </a:lnTo>
                <a:cubicBezTo>
                  <a:pt x="4614058" y="2798173"/>
                  <a:pt x="4614014" y="2798234"/>
                  <a:pt x="4614191" y="2797989"/>
                </a:cubicBezTo>
                <a:lnTo>
                  <a:pt x="4614428" y="2797663"/>
                </a:lnTo>
                <a:close/>
                <a:moveTo>
                  <a:pt x="4510992" y="2789489"/>
                </a:moveTo>
                <a:lnTo>
                  <a:pt x="4515666" y="2793014"/>
                </a:lnTo>
                <a:cubicBezTo>
                  <a:pt x="4521811" y="2796336"/>
                  <a:pt x="4522856" y="2794406"/>
                  <a:pt x="4529000" y="2797728"/>
                </a:cubicBezTo>
                <a:lnTo>
                  <a:pt x="4531365" y="2798116"/>
                </a:lnTo>
                <a:lnTo>
                  <a:pt x="4529556" y="2797019"/>
                </a:lnTo>
                <a:close/>
                <a:moveTo>
                  <a:pt x="5793112" y="2744551"/>
                </a:moveTo>
                <a:lnTo>
                  <a:pt x="5801608" y="2745368"/>
                </a:lnTo>
                <a:lnTo>
                  <a:pt x="5801333" y="2745708"/>
                </a:lnTo>
                <a:lnTo>
                  <a:pt x="5804104" y="2746697"/>
                </a:lnTo>
                <a:lnTo>
                  <a:pt x="5813611" y="2753141"/>
                </a:lnTo>
                <a:cubicBezTo>
                  <a:pt x="5812568" y="2755071"/>
                  <a:pt x="5806423" y="2751749"/>
                  <a:pt x="5793112" y="2744551"/>
                </a:cubicBezTo>
                <a:close/>
                <a:moveTo>
                  <a:pt x="5780826" y="2737909"/>
                </a:moveTo>
                <a:cubicBezTo>
                  <a:pt x="5780826" y="2737909"/>
                  <a:pt x="5782624" y="2738257"/>
                  <a:pt x="5785057" y="2739261"/>
                </a:cubicBezTo>
                <a:cubicBezTo>
                  <a:pt x="5787490" y="2740264"/>
                  <a:pt x="5790563" y="2741926"/>
                  <a:pt x="5793112" y="2744551"/>
                </a:cubicBezTo>
                <a:cubicBezTo>
                  <a:pt x="5793112" y="2744551"/>
                  <a:pt x="5785925" y="2743160"/>
                  <a:pt x="5780826" y="2737909"/>
                </a:cubicBezTo>
                <a:close/>
                <a:moveTo>
                  <a:pt x="755450" y="2737023"/>
                </a:moveTo>
                <a:lnTo>
                  <a:pt x="845468" y="2771947"/>
                </a:lnTo>
                <a:lnTo>
                  <a:pt x="914139" y="2800532"/>
                </a:lnTo>
                <a:lnTo>
                  <a:pt x="1073506" y="2847552"/>
                </a:lnTo>
                <a:lnTo>
                  <a:pt x="1097483" y="2854289"/>
                </a:lnTo>
                <a:lnTo>
                  <a:pt x="1079754" y="2846779"/>
                </a:lnTo>
                <a:cubicBezTo>
                  <a:pt x="1053064" y="2835570"/>
                  <a:pt x="1038503" y="2829309"/>
                  <a:pt x="1032143" y="2826311"/>
                </a:cubicBezTo>
                <a:lnTo>
                  <a:pt x="1032803" y="2825947"/>
                </a:lnTo>
                <a:lnTo>
                  <a:pt x="954883" y="2802475"/>
                </a:lnTo>
                <a:cubicBezTo>
                  <a:pt x="899129" y="2784596"/>
                  <a:pt x="844021" y="2765911"/>
                  <a:pt x="788737" y="2746425"/>
                </a:cubicBezTo>
                <a:close/>
                <a:moveTo>
                  <a:pt x="4731423" y="2722451"/>
                </a:moveTo>
                <a:cubicBezTo>
                  <a:pt x="4727159" y="2720595"/>
                  <a:pt x="4744216" y="2728023"/>
                  <a:pt x="4744216" y="2728023"/>
                </a:cubicBezTo>
                <a:cubicBezTo>
                  <a:pt x="4736635" y="2724721"/>
                  <a:pt x="4732845" y="2723072"/>
                  <a:pt x="4731423" y="2722451"/>
                </a:cubicBezTo>
                <a:close/>
                <a:moveTo>
                  <a:pt x="5042640" y="2720168"/>
                </a:moveTo>
                <a:cubicBezTo>
                  <a:pt x="5042108" y="2719937"/>
                  <a:pt x="5043643" y="2720212"/>
                  <a:pt x="5048051" y="2721166"/>
                </a:cubicBezTo>
                <a:lnTo>
                  <a:pt x="5052559" y="2722174"/>
                </a:lnTo>
                <a:lnTo>
                  <a:pt x="5064133" y="2726268"/>
                </a:lnTo>
                <a:cubicBezTo>
                  <a:pt x="5053022" y="2723119"/>
                  <a:pt x="5043701" y="2720631"/>
                  <a:pt x="5042640" y="2720168"/>
                </a:cubicBezTo>
                <a:close/>
                <a:moveTo>
                  <a:pt x="5782299" y="2707128"/>
                </a:moveTo>
                <a:lnTo>
                  <a:pt x="5808288" y="2714608"/>
                </a:lnTo>
                <a:lnTo>
                  <a:pt x="5827587" y="2720013"/>
                </a:lnTo>
                <a:lnTo>
                  <a:pt x="5848064" y="2728579"/>
                </a:lnTo>
                <a:cubicBezTo>
                  <a:pt x="5872168" y="2739064"/>
                  <a:pt x="5886766" y="2746334"/>
                  <a:pt x="5868720" y="2741773"/>
                </a:cubicBezTo>
                <a:cubicBezTo>
                  <a:pt x="5851283" y="2736088"/>
                  <a:pt x="5821004" y="2723563"/>
                  <a:pt x="5793416" y="2711868"/>
                </a:cubicBezTo>
                <a:close/>
                <a:moveTo>
                  <a:pt x="4314081" y="2699611"/>
                </a:moveTo>
                <a:cubicBezTo>
                  <a:pt x="4313518" y="2700657"/>
                  <a:pt x="4314486" y="2702533"/>
                  <a:pt x="4317560" y="2704194"/>
                </a:cubicBezTo>
                <a:cubicBezTo>
                  <a:pt x="4317560" y="2704194"/>
                  <a:pt x="4327008" y="2701402"/>
                  <a:pt x="4319821" y="2700011"/>
                </a:cubicBezTo>
                <a:cubicBezTo>
                  <a:pt x="4316748" y="2698351"/>
                  <a:pt x="4314647" y="2698566"/>
                  <a:pt x="4314081" y="2699611"/>
                </a:cubicBezTo>
                <a:close/>
                <a:moveTo>
                  <a:pt x="5774800" y="2686630"/>
                </a:moveTo>
                <a:lnTo>
                  <a:pt x="5776778" y="2687236"/>
                </a:lnTo>
                <a:cubicBezTo>
                  <a:pt x="5793446" y="2691958"/>
                  <a:pt x="5854637" y="2711179"/>
                  <a:pt x="5888115" y="2723629"/>
                </a:cubicBezTo>
                <a:cubicBezTo>
                  <a:pt x="5893695" y="2725704"/>
                  <a:pt x="5898507" y="2727593"/>
                  <a:pt x="5902213" y="2729193"/>
                </a:cubicBezTo>
                <a:cubicBezTo>
                  <a:pt x="5905919" y="2730794"/>
                  <a:pt x="5908523" y="2732109"/>
                  <a:pt x="5909686" y="2733038"/>
                </a:cubicBezTo>
                <a:cubicBezTo>
                  <a:pt x="5911682" y="2734632"/>
                  <a:pt x="5908661" y="2734615"/>
                  <a:pt x="5902658" y="2733586"/>
                </a:cubicBezTo>
                <a:lnTo>
                  <a:pt x="5882031" y="2729016"/>
                </a:lnTo>
                <a:close/>
                <a:moveTo>
                  <a:pt x="1196765" y="2659741"/>
                </a:moveTo>
                <a:cubicBezTo>
                  <a:pt x="1196765" y="2659741"/>
                  <a:pt x="1202907" y="2663063"/>
                  <a:pt x="1210073" y="2666938"/>
                </a:cubicBezTo>
                <a:cubicBezTo>
                  <a:pt x="1208857" y="2669189"/>
                  <a:pt x="1207813" y="2671121"/>
                  <a:pt x="1196765" y="2659741"/>
                </a:cubicBezTo>
                <a:close/>
                <a:moveTo>
                  <a:pt x="535338" y="2653236"/>
                </a:moveTo>
                <a:lnTo>
                  <a:pt x="660725" y="2700927"/>
                </a:lnTo>
                <a:lnTo>
                  <a:pt x="665125" y="2701659"/>
                </a:lnTo>
                <a:cubicBezTo>
                  <a:pt x="671154" y="2702344"/>
                  <a:pt x="673712" y="2702130"/>
                  <a:pt x="670073" y="2700545"/>
                </a:cubicBezTo>
                <a:cubicBezTo>
                  <a:pt x="628231" y="2682322"/>
                  <a:pt x="587775" y="2669172"/>
                  <a:pt x="547662" y="2656958"/>
                </a:cubicBezTo>
                <a:close/>
                <a:moveTo>
                  <a:pt x="6127234" y="2623010"/>
                </a:moveTo>
                <a:lnTo>
                  <a:pt x="6259629" y="2661541"/>
                </a:lnTo>
                <a:lnTo>
                  <a:pt x="6277389" y="2668774"/>
                </a:lnTo>
                <a:lnTo>
                  <a:pt x="6298757" y="2678005"/>
                </a:lnTo>
                <a:lnTo>
                  <a:pt x="6237200" y="2661946"/>
                </a:lnTo>
                <a:lnTo>
                  <a:pt x="6176758" y="2644964"/>
                </a:lnTo>
                <a:lnTo>
                  <a:pt x="6142473" y="2629507"/>
                </a:lnTo>
                <a:close/>
                <a:moveTo>
                  <a:pt x="1071723" y="2620851"/>
                </a:moveTo>
                <a:lnTo>
                  <a:pt x="1071191" y="2621587"/>
                </a:lnTo>
                <a:cubicBezTo>
                  <a:pt x="1070954" y="2621915"/>
                  <a:pt x="1071112" y="2621696"/>
                  <a:pt x="1071427" y="2621260"/>
                </a:cubicBezTo>
                <a:close/>
                <a:moveTo>
                  <a:pt x="1073321" y="2618642"/>
                </a:moveTo>
                <a:cubicBezTo>
                  <a:pt x="1073321" y="2618642"/>
                  <a:pt x="1073006" y="2619079"/>
                  <a:pt x="1072611" y="2619624"/>
                </a:cubicBezTo>
                <a:lnTo>
                  <a:pt x="1071723" y="2620851"/>
                </a:lnTo>
                <a:close/>
                <a:moveTo>
                  <a:pt x="1073321" y="2618642"/>
                </a:moveTo>
                <a:cubicBezTo>
                  <a:pt x="1079193" y="2615402"/>
                  <a:pt x="1101416" y="2621697"/>
                  <a:pt x="1131737" y="2634902"/>
                </a:cubicBezTo>
                <a:cubicBezTo>
                  <a:pt x="1117494" y="2634980"/>
                  <a:pt x="1096366" y="2628678"/>
                  <a:pt x="1073321" y="2618642"/>
                </a:cubicBezTo>
                <a:close/>
                <a:moveTo>
                  <a:pt x="5673065" y="2611390"/>
                </a:moveTo>
                <a:cubicBezTo>
                  <a:pt x="5674950" y="2611848"/>
                  <a:pt x="5679094" y="2614498"/>
                  <a:pt x="5687740" y="2621403"/>
                </a:cubicBezTo>
                <a:cubicBezTo>
                  <a:pt x="5687740" y="2621403"/>
                  <a:pt x="5680463" y="2618234"/>
                  <a:pt x="5671973" y="2614537"/>
                </a:cubicBezTo>
                <a:cubicBezTo>
                  <a:pt x="5671562" y="2612667"/>
                  <a:pt x="5671182" y="2610932"/>
                  <a:pt x="5673065" y="2611390"/>
                </a:cubicBezTo>
                <a:close/>
                <a:moveTo>
                  <a:pt x="4037120" y="2609366"/>
                </a:moveTo>
                <a:cubicBezTo>
                  <a:pt x="4035221" y="2609417"/>
                  <a:pt x="4035466" y="2610360"/>
                  <a:pt x="4038919" y="2612578"/>
                </a:cubicBezTo>
                <a:cubicBezTo>
                  <a:pt x="4045062" y="2615899"/>
                  <a:pt x="4067647" y="2620627"/>
                  <a:pt x="4067647" y="2620627"/>
                </a:cubicBezTo>
                <a:cubicBezTo>
                  <a:pt x="4088765" y="2626849"/>
                  <a:pt x="4095994" y="2628469"/>
                  <a:pt x="4095341" y="2627649"/>
                </a:cubicBezTo>
                <a:cubicBezTo>
                  <a:pt x="4094852" y="2627034"/>
                  <a:pt x="4089933" y="2625046"/>
                  <a:pt x="4083111" y="2622593"/>
                </a:cubicBezTo>
                <a:cubicBezTo>
                  <a:pt x="4067765" y="2617074"/>
                  <a:pt x="4042810" y="2609211"/>
                  <a:pt x="4037120" y="2609366"/>
                </a:cubicBezTo>
                <a:close/>
                <a:moveTo>
                  <a:pt x="994839" y="2593643"/>
                </a:moveTo>
                <a:cubicBezTo>
                  <a:pt x="996260" y="2594262"/>
                  <a:pt x="1000050" y="2595912"/>
                  <a:pt x="1007630" y="2599214"/>
                </a:cubicBezTo>
                <a:cubicBezTo>
                  <a:pt x="1007630" y="2599214"/>
                  <a:pt x="990575" y="2591786"/>
                  <a:pt x="994839" y="2593643"/>
                </a:cubicBezTo>
                <a:close/>
                <a:moveTo>
                  <a:pt x="4028824" y="2592008"/>
                </a:moveTo>
                <a:cubicBezTo>
                  <a:pt x="4026658" y="2591656"/>
                  <a:pt x="4025116" y="2591601"/>
                  <a:pt x="4024855" y="2592084"/>
                </a:cubicBezTo>
                <a:cubicBezTo>
                  <a:pt x="4042049" y="2606786"/>
                  <a:pt x="4127562" y="2629738"/>
                  <a:pt x="4140894" y="2634452"/>
                </a:cubicBezTo>
                <a:cubicBezTo>
                  <a:pt x="4196441" y="2654091"/>
                  <a:pt x="4228184" y="2671253"/>
                  <a:pt x="4258130" y="2677051"/>
                </a:cubicBezTo>
                <a:cubicBezTo>
                  <a:pt x="4197485" y="2652160"/>
                  <a:pt x="4117362" y="2619234"/>
                  <a:pt x="4047442" y="2596814"/>
                </a:cubicBezTo>
                <a:cubicBezTo>
                  <a:pt x="4047442" y="2596814"/>
                  <a:pt x="4042058" y="2595149"/>
                  <a:pt x="4036540" y="2593725"/>
                </a:cubicBezTo>
                <a:lnTo>
                  <a:pt x="4031551" y="2592615"/>
                </a:lnTo>
                <a:lnTo>
                  <a:pt x="4032839" y="2593112"/>
                </a:lnTo>
                <a:lnTo>
                  <a:pt x="4030360" y="2592350"/>
                </a:lnTo>
                <a:close/>
                <a:moveTo>
                  <a:pt x="5744417" y="2591709"/>
                </a:moveTo>
                <a:lnTo>
                  <a:pt x="5852395" y="2626919"/>
                </a:lnTo>
                <a:cubicBezTo>
                  <a:pt x="5873697" y="2634022"/>
                  <a:pt x="5927749" y="2646963"/>
                  <a:pt x="5972080" y="2659882"/>
                </a:cubicBezTo>
                <a:lnTo>
                  <a:pt x="6009937" y="2672045"/>
                </a:lnTo>
                <a:lnTo>
                  <a:pt x="6015044" y="2674368"/>
                </a:lnTo>
                <a:lnTo>
                  <a:pt x="6025484" y="2679788"/>
                </a:lnTo>
                <a:cubicBezTo>
                  <a:pt x="6013137" y="2678352"/>
                  <a:pt x="5936570" y="2655606"/>
                  <a:pt x="5926182" y="2653256"/>
                </a:cubicBezTo>
                <a:cubicBezTo>
                  <a:pt x="5895126" y="2644201"/>
                  <a:pt x="5871014" y="2637414"/>
                  <a:pt x="5850157" y="2631720"/>
                </a:cubicBezTo>
                <a:lnTo>
                  <a:pt x="5839360" y="2628858"/>
                </a:lnTo>
                <a:close/>
                <a:moveTo>
                  <a:pt x="3974499" y="2570615"/>
                </a:moveTo>
                <a:lnTo>
                  <a:pt x="4011662" y="2584945"/>
                </a:lnTo>
                <a:lnTo>
                  <a:pt x="4006998" y="2582397"/>
                </a:lnTo>
                <a:cubicBezTo>
                  <a:pt x="4004167" y="2581132"/>
                  <a:pt x="4000477" y="2579657"/>
                  <a:pt x="3996281" y="2578089"/>
                </a:cubicBezTo>
                <a:cubicBezTo>
                  <a:pt x="3989984" y="2575737"/>
                  <a:pt x="3982545" y="2573177"/>
                  <a:pt x="3975144" y="2570805"/>
                </a:cubicBezTo>
                <a:close/>
                <a:moveTo>
                  <a:pt x="3940643" y="2562061"/>
                </a:moveTo>
                <a:lnTo>
                  <a:pt x="3941428" y="2565271"/>
                </a:lnTo>
                <a:cubicBezTo>
                  <a:pt x="3946805" y="2568178"/>
                  <a:pt x="4001010" y="2585708"/>
                  <a:pt x="4011178" y="2586311"/>
                </a:cubicBezTo>
                <a:lnTo>
                  <a:pt x="4011368" y="2586192"/>
                </a:lnTo>
                <a:lnTo>
                  <a:pt x="3972079" y="2572775"/>
                </a:lnTo>
                <a:close/>
                <a:moveTo>
                  <a:pt x="5018731" y="2540660"/>
                </a:moveTo>
                <a:lnTo>
                  <a:pt x="5023823" y="2542098"/>
                </a:lnTo>
                <a:lnTo>
                  <a:pt x="5045999" y="2551292"/>
                </a:lnTo>
                <a:close/>
                <a:moveTo>
                  <a:pt x="861568" y="2514708"/>
                </a:moveTo>
                <a:cubicBezTo>
                  <a:pt x="862389" y="2514703"/>
                  <a:pt x="864208" y="2515495"/>
                  <a:pt x="867848" y="2517079"/>
                </a:cubicBezTo>
                <a:lnTo>
                  <a:pt x="861452" y="2515650"/>
                </a:lnTo>
                <a:close/>
                <a:moveTo>
                  <a:pt x="528564" y="2513299"/>
                </a:moveTo>
                <a:cubicBezTo>
                  <a:pt x="529985" y="2513919"/>
                  <a:pt x="533775" y="2515570"/>
                  <a:pt x="541356" y="2518870"/>
                </a:cubicBezTo>
                <a:cubicBezTo>
                  <a:pt x="541356" y="2518870"/>
                  <a:pt x="524300" y="2511443"/>
                  <a:pt x="528564" y="2513299"/>
                </a:cubicBezTo>
                <a:close/>
                <a:moveTo>
                  <a:pt x="849697" y="2513022"/>
                </a:moveTo>
                <a:lnTo>
                  <a:pt x="861452" y="2515650"/>
                </a:lnTo>
                <a:lnTo>
                  <a:pt x="861274" y="2517116"/>
                </a:lnTo>
                <a:close/>
                <a:moveTo>
                  <a:pt x="3729725" y="2501276"/>
                </a:moveTo>
                <a:cubicBezTo>
                  <a:pt x="3727182" y="2500839"/>
                  <a:pt x="3726684" y="2501044"/>
                  <a:pt x="3727763" y="2501744"/>
                </a:cubicBezTo>
                <a:cubicBezTo>
                  <a:pt x="3734237" y="2505947"/>
                  <a:pt x="3797497" y="2527989"/>
                  <a:pt x="3816711" y="2536506"/>
                </a:cubicBezTo>
                <a:cubicBezTo>
                  <a:pt x="3851760" y="2547557"/>
                  <a:pt x="3874345" y="2552285"/>
                  <a:pt x="3895040" y="2558068"/>
                </a:cubicBezTo>
                <a:cubicBezTo>
                  <a:pt x="3908350" y="2565266"/>
                  <a:pt x="3909395" y="2563335"/>
                  <a:pt x="3909395" y="2563335"/>
                </a:cubicBezTo>
                <a:cubicBezTo>
                  <a:pt x="3908121" y="2562023"/>
                  <a:pt x="3907098" y="2561158"/>
                  <a:pt x="3906155" y="2560570"/>
                </a:cubicBezTo>
                <a:cubicBezTo>
                  <a:pt x="3905211" y="2559982"/>
                  <a:pt x="3904345" y="2559670"/>
                  <a:pt x="3903384" y="2559462"/>
                </a:cubicBezTo>
                <a:cubicBezTo>
                  <a:pt x="3901457" y="2559043"/>
                  <a:pt x="3899146" y="2559041"/>
                  <a:pt x="3895040" y="2558068"/>
                </a:cubicBezTo>
                <a:cubicBezTo>
                  <a:pt x="3848747" y="2538444"/>
                  <a:pt x="3793183" y="2521289"/>
                  <a:pt x="3743952" y="2504651"/>
                </a:cubicBezTo>
                <a:cubicBezTo>
                  <a:pt x="3736855" y="2502789"/>
                  <a:pt x="3732266" y="2501711"/>
                  <a:pt x="3729725" y="2501276"/>
                </a:cubicBezTo>
                <a:close/>
                <a:moveTo>
                  <a:pt x="5731611" y="2498728"/>
                </a:moveTo>
                <a:lnTo>
                  <a:pt x="5764898" y="2508129"/>
                </a:lnTo>
                <a:cubicBezTo>
                  <a:pt x="5820181" y="2527615"/>
                  <a:pt x="5875288" y="2546300"/>
                  <a:pt x="5931041" y="2564179"/>
                </a:cubicBezTo>
                <a:lnTo>
                  <a:pt x="6008963" y="2587651"/>
                </a:lnTo>
                <a:lnTo>
                  <a:pt x="6008304" y="2588016"/>
                </a:lnTo>
                <a:cubicBezTo>
                  <a:pt x="6014662" y="2591013"/>
                  <a:pt x="6029225" y="2597275"/>
                  <a:pt x="6055913" y="2608483"/>
                </a:cubicBezTo>
                <a:lnTo>
                  <a:pt x="6073642" y="2615993"/>
                </a:lnTo>
                <a:lnTo>
                  <a:pt x="6049666" y="2609256"/>
                </a:lnTo>
                <a:lnTo>
                  <a:pt x="5890298" y="2562236"/>
                </a:lnTo>
                <a:lnTo>
                  <a:pt x="5821628" y="2533652"/>
                </a:lnTo>
                <a:close/>
                <a:moveTo>
                  <a:pt x="3744209" y="2495401"/>
                </a:moveTo>
                <a:cubicBezTo>
                  <a:pt x="3743785" y="2495985"/>
                  <a:pt x="3744665" y="2497109"/>
                  <a:pt x="3747083" y="2498859"/>
                </a:cubicBezTo>
                <a:cubicBezTo>
                  <a:pt x="3760395" y="2506057"/>
                  <a:pt x="3809818" y="2519890"/>
                  <a:pt x="3837677" y="2529548"/>
                </a:cubicBezTo>
                <a:cubicBezTo>
                  <a:pt x="3843068" y="2530591"/>
                  <a:pt x="3890657" y="2547202"/>
                  <a:pt x="3909373" y="2551825"/>
                </a:cubicBezTo>
                <a:lnTo>
                  <a:pt x="3910424" y="2552012"/>
                </a:lnTo>
                <a:lnTo>
                  <a:pt x="3855030" y="2530664"/>
                </a:lnTo>
                <a:lnTo>
                  <a:pt x="3785062" y="2504834"/>
                </a:lnTo>
                <a:lnTo>
                  <a:pt x="3776793" y="2502223"/>
                </a:lnTo>
                <a:cubicBezTo>
                  <a:pt x="3758472" y="2496731"/>
                  <a:pt x="3745480" y="2493645"/>
                  <a:pt x="3744209" y="2495401"/>
                </a:cubicBezTo>
                <a:close/>
                <a:moveTo>
                  <a:pt x="4837478" y="2436577"/>
                </a:moveTo>
                <a:cubicBezTo>
                  <a:pt x="4837478" y="2436577"/>
                  <a:pt x="4835378" y="2436792"/>
                  <a:pt x="4834046" y="2437424"/>
                </a:cubicBezTo>
                <a:cubicBezTo>
                  <a:pt x="4833378" y="2437738"/>
                  <a:pt x="4832903" y="2438157"/>
                  <a:pt x="4832979" y="2438705"/>
                </a:cubicBezTo>
                <a:cubicBezTo>
                  <a:pt x="4833055" y="2439252"/>
                  <a:pt x="4833682" y="2439929"/>
                  <a:pt x="4835219" y="2440760"/>
                </a:cubicBezTo>
                <a:cubicBezTo>
                  <a:pt x="4841361" y="2444082"/>
                  <a:pt x="4849765" y="2443220"/>
                  <a:pt x="4837478" y="2436577"/>
                </a:cubicBezTo>
                <a:close/>
                <a:moveTo>
                  <a:pt x="5855193" y="2424735"/>
                </a:moveTo>
                <a:cubicBezTo>
                  <a:pt x="5869241" y="2426262"/>
                  <a:pt x="5880921" y="2428872"/>
                  <a:pt x="5889374" y="2431467"/>
                </a:cubicBezTo>
                <a:cubicBezTo>
                  <a:pt x="5895714" y="2433413"/>
                  <a:pt x="5900241" y="2435350"/>
                  <a:pt x="5902589" y="2436814"/>
                </a:cubicBezTo>
                <a:cubicBezTo>
                  <a:pt x="5909636" y="2441207"/>
                  <a:pt x="5897097" y="2441352"/>
                  <a:pt x="5855193" y="2424735"/>
                </a:cubicBezTo>
                <a:close/>
                <a:moveTo>
                  <a:pt x="5511499" y="2414940"/>
                </a:moveTo>
                <a:lnTo>
                  <a:pt x="5523822" y="2418662"/>
                </a:lnTo>
                <a:cubicBezTo>
                  <a:pt x="5563933" y="2430876"/>
                  <a:pt x="5604390" y="2444027"/>
                  <a:pt x="5646233" y="2462249"/>
                </a:cubicBezTo>
                <a:cubicBezTo>
                  <a:pt x="5649872" y="2463834"/>
                  <a:pt x="5647313" y="2464048"/>
                  <a:pt x="5641284" y="2463363"/>
                </a:cubicBezTo>
                <a:lnTo>
                  <a:pt x="5636886" y="2462631"/>
                </a:lnTo>
                <a:close/>
                <a:moveTo>
                  <a:pt x="430391" y="2409479"/>
                </a:moveTo>
                <a:lnTo>
                  <a:pt x="470443" y="2422586"/>
                </a:lnTo>
                <a:lnTo>
                  <a:pt x="481825" y="2426737"/>
                </a:lnTo>
                <a:cubicBezTo>
                  <a:pt x="476653" y="2425292"/>
                  <a:pt x="467571" y="2422356"/>
                  <a:pt x="456874" y="2418736"/>
                </a:cubicBezTo>
                <a:close/>
                <a:moveTo>
                  <a:pt x="4753937" y="2409474"/>
                </a:moveTo>
                <a:lnTo>
                  <a:pt x="4766548" y="2416027"/>
                </a:lnTo>
                <a:lnTo>
                  <a:pt x="4769688" y="2417058"/>
                </a:lnTo>
                <a:lnTo>
                  <a:pt x="4773691" y="2417675"/>
                </a:lnTo>
                <a:lnTo>
                  <a:pt x="4777318" y="2419560"/>
                </a:lnTo>
                <a:lnTo>
                  <a:pt x="4801386" y="2427457"/>
                </a:lnTo>
                <a:close/>
                <a:moveTo>
                  <a:pt x="4568805" y="2408504"/>
                </a:moveTo>
                <a:cubicBezTo>
                  <a:pt x="4570756" y="2408507"/>
                  <a:pt x="4577910" y="2410854"/>
                  <a:pt x="4585050" y="2413691"/>
                </a:cubicBezTo>
                <a:cubicBezTo>
                  <a:pt x="4592193" y="2416530"/>
                  <a:pt x="4599326" y="2419861"/>
                  <a:pt x="4601235" y="2421828"/>
                </a:cubicBezTo>
                <a:cubicBezTo>
                  <a:pt x="4601235" y="2421828"/>
                  <a:pt x="4585664" y="2418815"/>
                  <a:pt x="4573377" y="2412172"/>
                </a:cubicBezTo>
                <a:cubicBezTo>
                  <a:pt x="4568512" y="2409542"/>
                  <a:pt x="4567502" y="2408501"/>
                  <a:pt x="4568805" y="2408504"/>
                </a:cubicBezTo>
                <a:close/>
                <a:moveTo>
                  <a:pt x="4703606" y="2395378"/>
                </a:moveTo>
                <a:lnTo>
                  <a:pt x="4753482" y="2411741"/>
                </a:lnTo>
                <a:lnTo>
                  <a:pt x="4747541" y="2408213"/>
                </a:lnTo>
                <a:lnTo>
                  <a:pt x="4752724" y="2409014"/>
                </a:lnTo>
                <a:lnTo>
                  <a:pt x="4748671" y="2407478"/>
                </a:lnTo>
                <a:lnTo>
                  <a:pt x="4741793" y="2405631"/>
                </a:lnTo>
                <a:lnTo>
                  <a:pt x="4747541" y="2408213"/>
                </a:lnTo>
                <a:lnTo>
                  <a:pt x="4722396" y="2400423"/>
                </a:lnTo>
                <a:close/>
                <a:moveTo>
                  <a:pt x="379340" y="2392878"/>
                </a:moveTo>
                <a:lnTo>
                  <a:pt x="382943" y="2393996"/>
                </a:lnTo>
                <a:lnTo>
                  <a:pt x="384042" y="2394656"/>
                </a:lnTo>
                <a:close/>
                <a:moveTo>
                  <a:pt x="4449456" y="2364762"/>
                </a:moveTo>
                <a:cubicBezTo>
                  <a:pt x="4450563" y="2364893"/>
                  <a:pt x="4453518" y="2365244"/>
                  <a:pt x="4459426" y="2365944"/>
                </a:cubicBezTo>
                <a:cubicBezTo>
                  <a:pt x="4459426" y="2365944"/>
                  <a:pt x="4446134" y="2364369"/>
                  <a:pt x="4449456" y="2364762"/>
                </a:cubicBezTo>
                <a:close/>
                <a:moveTo>
                  <a:pt x="5970999" y="2355347"/>
                </a:moveTo>
                <a:cubicBezTo>
                  <a:pt x="5966734" y="2353490"/>
                  <a:pt x="5983790" y="2360918"/>
                  <a:pt x="5983790" y="2360918"/>
                </a:cubicBezTo>
                <a:cubicBezTo>
                  <a:pt x="5976210" y="2357616"/>
                  <a:pt x="5972420" y="2355966"/>
                  <a:pt x="5970999" y="2355347"/>
                </a:cubicBezTo>
                <a:close/>
                <a:moveTo>
                  <a:pt x="4783296" y="2353228"/>
                </a:moveTo>
                <a:cubicBezTo>
                  <a:pt x="4850937" y="2382317"/>
                  <a:pt x="4906502" y="2399471"/>
                  <a:pt x="4981523" y="2427145"/>
                </a:cubicBezTo>
                <a:cubicBezTo>
                  <a:pt x="5011279" y="2438503"/>
                  <a:pt x="5054418" y="2449459"/>
                  <a:pt x="5023410" y="2436638"/>
                </a:cubicBezTo>
                <a:cubicBezTo>
                  <a:pt x="5018983" y="2434808"/>
                  <a:pt x="5013038" y="2432490"/>
                  <a:pt x="5005328" y="2429621"/>
                </a:cubicBezTo>
                <a:cubicBezTo>
                  <a:pt x="4943640" y="2406662"/>
                  <a:pt x="4847076" y="2372329"/>
                  <a:pt x="4783296" y="2353228"/>
                </a:cubicBezTo>
                <a:close/>
                <a:moveTo>
                  <a:pt x="5389620" y="2347596"/>
                </a:moveTo>
                <a:lnTo>
                  <a:pt x="5388190" y="2349574"/>
                </a:lnTo>
                <a:lnTo>
                  <a:pt x="5387523" y="2350495"/>
                </a:lnTo>
                <a:cubicBezTo>
                  <a:pt x="5387359" y="2350726"/>
                  <a:pt x="5387315" y="2350787"/>
                  <a:pt x="5387491" y="2350541"/>
                </a:cubicBezTo>
                <a:lnTo>
                  <a:pt x="5388190" y="2349574"/>
                </a:lnTo>
                <a:lnTo>
                  <a:pt x="5388290" y="2349437"/>
                </a:lnTo>
                <a:cubicBezTo>
                  <a:pt x="5388911" y="2348577"/>
                  <a:pt x="5389620" y="2347596"/>
                  <a:pt x="5389620" y="2347596"/>
                </a:cubicBezTo>
                <a:close/>
                <a:moveTo>
                  <a:pt x="5284734" y="2340782"/>
                </a:moveTo>
                <a:cubicBezTo>
                  <a:pt x="5283560" y="2340616"/>
                  <a:pt x="5283085" y="2340828"/>
                  <a:pt x="5283669" y="2341571"/>
                </a:cubicBezTo>
                <a:cubicBezTo>
                  <a:pt x="5284254" y="2342317"/>
                  <a:pt x="5285896" y="2343595"/>
                  <a:pt x="5288967" y="2345567"/>
                </a:cubicBezTo>
                <a:cubicBezTo>
                  <a:pt x="5295111" y="2348889"/>
                  <a:pt x="5296154" y="2346958"/>
                  <a:pt x="5302301" y="2350281"/>
                </a:cubicBezTo>
                <a:cubicBezTo>
                  <a:pt x="5313072" y="2353298"/>
                  <a:pt x="5310438" y="2351172"/>
                  <a:pt x="5304232" y="2348168"/>
                </a:cubicBezTo>
                <a:cubicBezTo>
                  <a:pt x="5301129" y="2346665"/>
                  <a:pt x="5297132" y="2344943"/>
                  <a:pt x="5293473" y="2343535"/>
                </a:cubicBezTo>
                <a:cubicBezTo>
                  <a:pt x="5289813" y="2342126"/>
                  <a:pt x="5286489" y="2341031"/>
                  <a:pt x="5284734" y="2340782"/>
                </a:cubicBezTo>
                <a:close/>
                <a:moveTo>
                  <a:pt x="815869" y="2331508"/>
                </a:moveTo>
                <a:lnTo>
                  <a:pt x="843138" y="2342140"/>
                </a:lnTo>
                <a:lnTo>
                  <a:pt x="820964" y="2332947"/>
                </a:lnTo>
                <a:close/>
                <a:moveTo>
                  <a:pt x="4699869" y="2326416"/>
                </a:moveTo>
                <a:cubicBezTo>
                  <a:pt x="4725469" y="2340257"/>
                  <a:pt x="4733873" y="2339396"/>
                  <a:pt x="4749272" y="2342732"/>
                </a:cubicBezTo>
                <a:cubicBezTo>
                  <a:pt x="4744411" y="2340103"/>
                  <a:pt x="4739865" y="2337958"/>
                  <a:pt x="4735536" y="2336169"/>
                </a:cubicBezTo>
                <a:cubicBezTo>
                  <a:pt x="4731209" y="2334381"/>
                  <a:pt x="4727103" y="2332954"/>
                  <a:pt x="4723116" y="2331760"/>
                </a:cubicBezTo>
                <a:cubicBezTo>
                  <a:pt x="4715143" y="2329372"/>
                  <a:pt x="4707657" y="2327923"/>
                  <a:pt x="4699869" y="2326416"/>
                </a:cubicBezTo>
                <a:close/>
                <a:moveTo>
                  <a:pt x="4366460" y="2310273"/>
                </a:moveTo>
                <a:cubicBezTo>
                  <a:pt x="4370052" y="2310968"/>
                  <a:pt x="4375184" y="2312494"/>
                  <a:pt x="4381077" y="2314745"/>
                </a:cubicBezTo>
                <a:cubicBezTo>
                  <a:pt x="4386975" y="2316999"/>
                  <a:pt x="4393635" y="2319976"/>
                  <a:pt x="4400292" y="2323576"/>
                </a:cubicBezTo>
                <a:cubicBezTo>
                  <a:pt x="4392059" y="2324114"/>
                  <a:pt x="4384889" y="2320237"/>
                  <a:pt x="4366460" y="2310273"/>
                </a:cubicBezTo>
                <a:close/>
                <a:moveTo>
                  <a:pt x="5504724" y="2275005"/>
                </a:moveTo>
                <a:cubicBezTo>
                  <a:pt x="5506146" y="2275624"/>
                  <a:pt x="5509936" y="2277274"/>
                  <a:pt x="5517515" y="2280574"/>
                </a:cubicBezTo>
                <a:cubicBezTo>
                  <a:pt x="5517515" y="2280574"/>
                  <a:pt x="5500461" y="2273147"/>
                  <a:pt x="5504724" y="2275005"/>
                </a:cubicBezTo>
                <a:close/>
                <a:moveTo>
                  <a:pt x="5815940" y="2272721"/>
                </a:moveTo>
                <a:cubicBezTo>
                  <a:pt x="5815408" y="2272489"/>
                  <a:pt x="5816944" y="2272765"/>
                  <a:pt x="5821352" y="2273719"/>
                </a:cubicBezTo>
                <a:lnTo>
                  <a:pt x="5825858" y="2274726"/>
                </a:lnTo>
                <a:lnTo>
                  <a:pt x="5837434" y="2278820"/>
                </a:lnTo>
                <a:cubicBezTo>
                  <a:pt x="5826322" y="2275672"/>
                  <a:pt x="5817000" y="2273183"/>
                  <a:pt x="5815940" y="2272721"/>
                </a:cubicBezTo>
                <a:close/>
                <a:moveTo>
                  <a:pt x="4368574" y="2259858"/>
                </a:moveTo>
                <a:cubicBezTo>
                  <a:pt x="4368010" y="2260904"/>
                  <a:pt x="4371760" y="2263451"/>
                  <a:pt x="4377912" y="2266758"/>
                </a:cubicBezTo>
                <a:lnTo>
                  <a:pt x="4400170" y="2277496"/>
                </a:lnTo>
                <a:lnTo>
                  <a:pt x="4485469" y="2305293"/>
                </a:lnTo>
                <a:lnTo>
                  <a:pt x="4449739" y="2290854"/>
                </a:lnTo>
                <a:close/>
                <a:moveTo>
                  <a:pt x="5087382" y="2252163"/>
                </a:moveTo>
                <a:cubicBezTo>
                  <a:pt x="5086817" y="2253209"/>
                  <a:pt x="5087787" y="2255085"/>
                  <a:pt x="5090860" y="2256746"/>
                </a:cubicBezTo>
                <a:cubicBezTo>
                  <a:pt x="5090860" y="2256746"/>
                  <a:pt x="5100308" y="2253955"/>
                  <a:pt x="5093120" y="2252564"/>
                </a:cubicBezTo>
                <a:cubicBezTo>
                  <a:pt x="5090047" y="2250903"/>
                  <a:pt x="5087947" y="2251118"/>
                  <a:pt x="5087382" y="2252163"/>
                </a:cubicBezTo>
                <a:close/>
                <a:moveTo>
                  <a:pt x="250128" y="2245800"/>
                </a:moveTo>
                <a:lnTo>
                  <a:pt x="300516" y="2262398"/>
                </a:lnTo>
                <a:cubicBezTo>
                  <a:pt x="322973" y="2269763"/>
                  <a:pt x="344272" y="2276532"/>
                  <a:pt x="362198" y="2281682"/>
                </a:cubicBezTo>
                <a:lnTo>
                  <a:pt x="381742" y="2286861"/>
                </a:lnTo>
                <a:lnTo>
                  <a:pt x="394903" y="2292062"/>
                </a:lnTo>
                <a:lnTo>
                  <a:pt x="341182" y="2275882"/>
                </a:lnTo>
                <a:lnTo>
                  <a:pt x="276423" y="2256294"/>
                </a:lnTo>
                <a:close/>
                <a:moveTo>
                  <a:pt x="4319770" y="2242993"/>
                </a:moveTo>
                <a:lnTo>
                  <a:pt x="4341986" y="2252134"/>
                </a:lnTo>
                <a:cubicBezTo>
                  <a:pt x="4344809" y="2252725"/>
                  <a:pt x="4346417" y="2252660"/>
                  <a:pt x="4346486" y="2251996"/>
                </a:cubicBezTo>
                <a:lnTo>
                  <a:pt x="4343002" y="2249251"/>
                </a:lnTo>
                <a:lnTo>
                  <a:pt x="4326840" y="2244781"/>
                </a:lnTo>
                <a:close/>
                <a:moveTo>
                  <a:pt x="4106227" y="2213350"/>
                </a:moveTo>
                <a:lnTo>
                  <a:pt x="4164706" y="2232505"/>
                </a:lnTo>
                <a:lnTo>
                  <a:pt x="4148605" y="2226159"/>
                </a:lnTo>
                <a:cubicBezTo>
                  <a:pt x="4138866" y="2222141"/>
                  <a:pt x="4129843" y="2219861"/>
                  <a:pt x="4119793" y="2217338"/>
                </a:cubicBezTo>
                <a:close/>
                <a:moveTo>
                  <a:pt x="365945" y="2199353"/>
                </a:moveTo>
                <a:cubicBezTo>
                  <a:pt x="364644" y="2199351"/>
                  <a:pt x="365654" y="2200390"/>
                  <a:pt x="370516" y="2203019"/>
                </a:cubicBezTo>
                <a:cubicBezTo>
                  <a:pt x="382804" y="2209663"/>
                  <a:pt x="398375" y="2212677"/>
                  <a:pt x="398375" y="2212677"/>
                </a:cubicBezTo>
                <a:cubicBezTo>
                  <a:pt x="396465" y="2210709"/>
                  <a:pt x="389333" y="2207379"/>
                  <a:pt x="382191" y="2204540"/>
                </a:cubicBezTo>
                <a:cubicBezTo>
                  <a:pt x="375050" y="2201702"/>
                  <a:pt x="367898" y="2199356"/>
                  <a:pt x="365945" y="2199353"/>
                </a:cubicBezTo>
                <a:close/>
                <a:moveTo>
                  <a:pt x="669062" y="2197504"/>
                </a:moveTo>
                <a:lnTo>
                  <a:pt x="684301" y="2203999"/>
                </a:lnTo>
                <a:lnTo>
                  <a:pt x="718586" y="2219457"/>
                </a:lnTo>
                <a:lnTo>
                  <a:pt x="779029" y="2236440"/>
                </a:lnTo>
                <a:lnTo>
                  <a:pt x="840585" y="2252498"/>
                </a:lnTo>
                <a:lnTo>
                  <a:pt x="819217" y="2243267"/>
                </a:lnTo>
                <a:lnTo>
                  <a:pt x="801456" y="2236035"/>
                </a:lnTo>
                <a:close/>
                <a:moveTo>
                  <a:pt x="5406553" y="2171183"/>
                </a:moveTo>
                <a:lnTo>
                  <a:pt x="5433035" y="2180440"/>
                </a:lnTo>
                <a:cubicBezTo>
                  <a:pt x="5443731" y="2184061"/>
                  <a:pt x="5452814" y="2186996"/>
                  <a:pt x="5457987" y="2188442"/>
                </a:cubicBezTo>
                <a:lnTo>
                  <a:pt x="5446602" y="2184290"/>
                </a:lnTo>
                <a:close/>
                <a:moveTo>
                  <a:pt x="4810419" y="2161918"/>
                </a:moveTo>
                <a:cubicBezTo>
                  <a:pt x="4808522" y="2161970"/>
                  <a:pt x="4808766" y="2162913"/>
                  <a:pt x="4812218" y="2165131"/>
                </a:cubicBezTo>
                <a:cubicBezTo>
                  <a:pt x="4818363" y="2168452"/>
                  <a:pt x="4840948" y="2173180"/>
                  <a:pt x="4840948" y="2173180"/>
                </a:cubicBezTo>
                <a:cubicBezTo>
                  <a:pt x="4862065" y="2179400"/>
                  <a:pt x="4869294" y="2181023"/>
                  <a:pt x="4868642" y="2180201"/>
                </a:cubicBezTo>
                <a:cubicBezTo>
                  <a:pt x="4868152" y="2179587"/>
                  <a:pt x="4863232" y="2177598"/>
                  <a:pt x="4856412" y="2175146"/>
                </a:cubicBezTo>
                <a:cubicBezTo>
                  <a:pt x="4841066" y="2169627"/>
                  <a:pt x="4816110" y="2161763"/>
                  <a:pt x="4810419" y="2161918"/>
                </a:cubicBezTo>
                <a:close/>
                <a:moveTo>
                  <a:pt x="5366675" y="2161341"/>
                </a:moveTo>
                <a:lnTo>
                  <a:pt x="5373514" y="2163558"/>
                </a:lnTo>
                <a:cubicBezTo>
                  <a:pt x="5372992" y="2164523"/>
                  <a:pt x="5370940" y="2164037"/>
                  <a:pt x="5368378" y="2162652"/>
                </a:cubicBezTo>
                <a:close/>
                <a:moveTo>
                  <a:pt x="246597" y="2155611"/>
                </a:moveTo>
                <a:cubicBezTo>
                  <a:pt x="243275" y="2155218"/>
                  <a:pt x="256566" y="2156792"/>
                  <a:pt x="256566" y="2156792"/>
                </a:cubicBezTo>
                <a:cubicBezTo>
                  <a:pt x="250659" y="2156093"/>
                  <a:pt x="247703" y="2155742"/>
                  <a:pt x="246597" y="2155611"/>
                </a:cubicBezTo>
                <a:close/>
                <a:moveTo>
                  <a:pt x="4798154" y="2144637"/>
                </a:moveTo>
                <a:cubicBezTo>
                  <a:pt x="4815350" y="2159339"/>
                  <a:pt x="4900863" y="2182291"/>
                  <a:pt x="4914194" y="2187005"/>
                </a:cubicBezTo>
                <a:cubicBezTo>
                  <a:pt x="4969742" y="2206643"/>
                  <a:pt x="5001485" y="2223806"/>
                  <a:pt x="5031430" y="2229604"/>
                </a:cubicBezTo>
                <a:cubicBezTo>
                  <a:pt x="4970786" y="2204713"/>
                  <a:pt x="4890662" y="2171786"/>
                  <a:pt x="4820741" y="2149366"/>
                </a:cubicBezTo>
                <a:cubicBezTo>
                  <a:pt x="4820741" y="2149366"/>
                  <a:pt x="4799199" y="2142706"/>
                  <a:pt x="4798154" y="2144637"/>
                </a:cubicBezTo>
                <a:close/>
                <a:moveTo>
                  <a:pt x="4713932" y="2114565"/>
                </a:moveTo>
                <a:cubicBezTo>
                  <a:pt x="4711406" y="2114536"/>
                  <a:pt x="4711279" y="2115490"/>
                  <a:pt x="4714729" y="2117825"/>
                </a:cubicBezTo>
                <a:cubicBezTo>
                  <a:pt x="4720874" y="2121147"/>
                  <a:pt x="4790795" y="2143567"/>
                  <a:pt x="4785867" y="2137993"/>
                </a:cubicBezTo>
                <a:cubicBezTo>
                  <a:pt x="4785104" y="2137268"/>
                  <a:pt x="4783131" y="2136214"/>
                  <a:pt x="4780299" y="2134950"/>
                </a:cubicBezTo>
                <a:cubicBezTo>
                  <a:pt x="4777469" y="2133686"/>
                  <a:pt x="4773777" y="2132209"/>
                  <a:pt x="4769581" y="2130643"/>
                </a:cubicBezTo>
                <a:cubicBezTo>
                  <a:pt x="4750691" y="2123586"/>
                  <a:pt x="4721516" y="2114653"/>
                  <a:pt x="4713932" y="2114565"/>
                </a:cubicBezTo>
                <a:close/>
                <a:moveTo>
                  <a:pt x="3806328" y="2106083"/>
                </a:moveTo>
                <a:lnTo>
                  <a:pt x="3812392" y="2110919"/>
                </a:lnTo>
                <a:cubicBezTo>
                  <a:pt x="3829274" y="2118935"/>
                  <a:pt x="3866398" y="2130121"/>
                  <a:pt x="3871007" y="2132613"/>
                </a:cubicBezTo>
                <a:lnTo>
                  <a:pt x="3875248" y="2134257"/>
                </a:lnTo>
                <a:lnTo>
                  <a:pt x="3903463" y="2144143"/>
                </a:lnTo>
                <a:cubicBezTo>
                  <a:pt x="3947647" y="2159710"/>
                  <a:pt x="3984884" y="2172983"/>
                  <a:pt x="4041931" y="2192290"/>
                </a:cubicBezTo>
                <a:lnTo>
                  <a:pt x="4050193" y="2194997"/>
                </a:lnTo>
                <a:lnTo>
                  <a:pt x="4027075" y="2186944"/>
                </a:lnTo>
                <a:cubicBezTo>
                  <a:pt x="3985335" y="2171522"/>
                  <a:pt x="3938736" y="2153004"/>
                  <a:pt x="3897000" y="2136961"/>
                </a:cubicBezTo>
                <a:lnTo>
                  <a:pt x="3864676" y="2124918"/>
                </a:lnTo>
                <a:close/>
                <a:moveTo>
                  <a:pt x="5792030" y="2093212"/>
                </a:moveTo>
                <a:lnTo>
                  <a:pt x="5797123" y="2094650"/>
                </a:lnTo>
                <a:lnTo>
                  <a:pt x="5819299" y="2103844"/>
                </a:lnTo>
                <a:close/>
                <a:moveTo>
                  <a:pt x="1294911" y="2078118"/>
                </a:moveTo>
                <a:lnTo>
                  <a:pt x="1375450" y="2107446"/>
                </a:lnTo>
                <a:cubicBezTo>
                  <a:pt x="1365105" y="2104555"/>
                  <a:pt x="1339123" y="2095705"/>
                  <a:pt x="1315860" y="2087336"/>
                </a:cubicBezTo>
                <a:lnTo>
                  <a:pt x="1296150" y="2079993"/>
                </a:lnTo>
                <a:close/>
                <a:moveTo>
                  <a:pt x="273437" y="2073220"/>
                </a:moveTo>
                <a:lnTo>
                  <a:pt x="363455" y="2108143"/>
                </a:lnTo>
                <a:lnTo>
                  <a:pt x="432127" y="2136730"/>
                </a:lnTo>
                <a:lnTo>
                  <a:pt x="591495" y="2183750"/>
                </a:lnTo>
                <a:lnTo>
                  <a:pt x="615471" y="2190487"/>
                </a:lnTo>
                <a:lnTo>
                  <a:pt x="597743" y="2182976"/>
                </a:lnTo>
                <a:cubicBezTo>
                  <a:pt x="571052" y="2171767"/>
                  <a:pt x="556492" y="2165506"/>
                  <a:pt x="550131" y="2162509"/>
                </a:cubicBezTo>
                <a:lnTo>
                  <a:pt x="550790" y="2162144"/>
                </a:lnTo>
                <a:lnTo>
                  <a:pt x="472870" y="2138673"/>
                </a:lnTo>
                <a:cubicBezTo>
                  <a:pt x="417118" y="2120793"/>
                  <a:pt x="362010" y="2102109"/>
                  <a:pt x="306726" y="2082622"/>
                </a:cubicBezTo>
                <a:close/>
                <a:moveTo>
                  <a:pt x="997524" y="2072364"/>
                </a:moveTo>
                <a:lnTo>
                  <a:pt x="1002430" y="2080422"/>
                </a:lnTo>
                <a:cubicBezTo>
                  <a:pt x="998325" y="2079451"/>
                  <a:pt x="995300" y="2077088"/>
                  <a:pt x="994203" y="2075143"/>
                </a:cubicBezTo>
                <a:cubicBezTo>
                  <a:pt x="993105" y="2073197"/>
                  <a:pt x="993930" y="2071669"/>
                  <a:pt x="997524" y="2072364"/>
                </a:cubicBezTo>
                <a:close/>
                <a:moveTo>
                  <a:pt x="4503024" y="2053827"/>
                </a:moveTo>
                <a:cubicBezTo>
                  <a:pt x="4500482" y="2053391"/>
                  <a:pt x="4499983" y="2053597"/>
                  <a:pt x="4501062" y="2054296"/>
                </a:cubicBezTo>
                <a:cubicBezTo>
                  <a:pt x="4507539" y="2058500"/>
                  <a:pt x="4570798" y="2080542"/>
                  <a:pt x="4590013" y="2089060"/>
                </a:cubicBezTo>
                <a:cubicBezTo>
                  <a:pt x="4625061" y="2100110"/>
                  <a:pt x="4647645" y="2104837"/>
                  <a:pt x="4668340" y="2110620"/>
                </a:cubicBezTo>
                <a:cubicBezTo>
                  <a:pt x="4681651" y="2117819"/>
                  <a:pt x="4682695" y="2115887"/>
                  <a:pt x="4682695" y="2115887"/>
                </a:cubicBezTo>
                <a:cubicBezTo>
                  <a:pt x="4681421" y="2114575"/>
                  <a:pt x="4680399" y="2113711"/>
                  <a:pt x="4679456" y="2113123"/>
                </a:cubicBezTo>
                <a:cubicBezTo>
                  <a:pt x="4678512" y="2112534"/>
                  <a:pt x="4677647" y="2112223"/>
                  <a:pt x="4676683" y="2112013"/>
                </a:cubicBezTo>
                <a:cubicBezTo>
                  <a:pt x="4674759" y="2111596"/>
                  <a:pt x="4672446" y="2111593"/>
                  <a:pt x="4668340" y="2110620"/>
                </a:cubicBezTo>
                <a:cubicBezTo>
                  <a:pt x="4622049" y="2090997"/>
                  <a:pt x="4566483" y="2073843"/>
                  <a:pt x="4517252" y="2057203"/>
                </a:cubicBezTo>
                <a:cubicBezTo>
                  <a:pt x="4510155" y="2055340"/>
                  <a:pt x="4505567" y="2054264"/>
                  <a:pt x="4503024" y="2053827"/>
                </a:cubicBezTo>
                <a:close/>
                <a:moveTo>
                  <a:pt x="4257278" y="2053432"/>
                </a:moveTo>
                <a:lnTo>
                  <a:pt x="4263424" y="2056755"/>
                </a:lnTo>
                <a:cubicBezTo>
                  <a:pt x="4269568" y="2060077"/>
                  <a:pt x="4339488" y="2082498"/>
                  <a:pt x="4367350" y="2092158"/>
                </a:cubicBezTo>
                <a:cubicBezTo>
                  <a:pt x="4595544" y="2169386"/>
                  <a:pt x="4807548" y="2234952"/>
                  <a:pt x="5045923" y="2325171"/>
                </a:cubicBezTo>
                <a:cubicBezTo>
                  <a:pt x="5061312" y="2329749"/>
                  <a:pt x="5100448" y="2342723"/>
                  <a:pt x="5095691" y="2340503"/>
                </a:cubicBezTo>
                <a:cubicBezTo>
                  <a:pt x="5094108" y="2339764"/>
                  <a:pt x="5087647" y="2337336"/>
                  <a:pt x="5073803" y="2332345"/>
                </a:cubicBezTo>
                <a:cubicBezTo>
                  <a:pt x="4850827" y="2245463"/>
                  <a:pt x="4648251" y="2179590"/>
                  <a:pt x="4460051" y="2116500"/>
                </a:cubicBezTo>
                <a:cubicBezTo>
                  <a:pt x="4391151" y="2094632"/>
                  <a:pt x="4302647" y="2060084"/>
                  <a:pt x="4257278" y="2053432"/>
                </a:cubicBezTo>
                <a:close/>
                <a:moveTo>
                  <a:pt x="4518358" y="2047544"/>
                </a:moveTo>
                <a:cubicBezTo>
                  <a:pt x="4516671" y="2047859"/>
                  <a:pt x="4517159" y="2049077"/>
                  <a:pt x="4520383" y="2051412"/>
                </a:cubicBezTo>
                <a:cubicBezTo>
                  <a:pt x="4533696" y="2058610"/>
                  <a:pt x="4583118" y="2072442"/>
                  <a:pt x="4610978" y="2082101"/>
                </a:cubicBezTo>
                <a:cubicBezTo>
                  <a:pt x="4618166" y="2083492"/>
                  <a:pt x="4700374" y="2112557"/>
                  <a:pt x="4689131" y="2103984"/>
                </a:cubicBezTo>
                <a:cubicBezTo>
                  <a:pt x="4689262" y="2103743"/>
                  <a:pt x="4686264" y="2102408"/>
                  <a:pt x="4680973" y="2100295"/>
                </a:cubicBezTo>
                <a:cubicBezTo>
                  <a:pt x="4648562" y="2087362"/>
                  <a:pt x="4530169" y="2045337"/>
                  <a:pt x="4518358" y="2047544"/>
                </a:cubicBezTo>
                <a:close/>
                <a:moveTo>
                  <a:pt x="106884" y="2028123"/>
                </a:moveTo>
                <a:cubicBezTo>
                  <a:pt x="112372" y="2028984"/>
                  <a:pt x="138899" y="2039118"/>
                  <a:pt x="138899" y="2039118"/>
                </a:cubicBezTo>
                <a:cubicBezTo>
                  <a:pt x="145554" y="2042717"/>
                  <a:pt x="144772" y="2044165"/>
                  <a:pt x="139125" y="2042982"/>
                </a:cubicBezTo>
                <a:lnTo>
                  <a:pt x="129353" y="2039830"/>
                </a:lnTo>
                <a:lnTo>
                  <a:pt x="125401" y="2038266"/>
                </a:lnTo>
                <a:lnTo>
                  <a:pt x="110169" y="2031068"/>
                </a:lnTo>
                <a:cubicBezTo>
                  <a:pt x="105561" y="2028576"/>
                  <a:pt x="105053" y="2027834"/>
                  <a:pt x="106884" y="2028123"/>
                </a:cubicBezTo>
                <a:close/>
                <a:moveTo>
                  <a:pt x="5226289" y="2007504"/>
                </a:moveTo>
                <a:lnTo>
                  <a:pt x="5252582" y="2017998"/>
                </a:lnTo>
                <a:lnTo>
                  <a:pt x="5317342" y="2037585"/>
                </a:lnTo>
                <a:lnTo>
                  <a:pt x="5371062" y="2053767"/>
                </a:lnTo>
                <a:lnTo>
                  <a:pt x="5357902" y="2048566"/>
                </a:lnTo>
                <a:lnTo>
                  <a:pt x="5338358" y="2043386"/>
                </a:lnTo>
                <a:cubicBezTo>
                  <a:pt x="5320432" y="2038237"/>
                  <a:pt x="5299135" y="2031467"/>
                  <a:pt x="5276675" y="2024103"/>
                </a:cubicBezTo>
                <a:close/>
                <a:moveTo>
                  <a:pt x="5541342" y="1969357"/>
                </a:moveTo>
                <a:cubicBezTo>
                  <a:pt x="5541865" y="1968391"/>
                  <a:pt x="5543661" y="1968739"/>
                  <a:pt x="5546990" y="1970227"/>
                </a:cubicBezTo>
                <a:cubicBezTo>
                  <a:pt x="5550321" y="1971716"/>
                  <a:pt x="5555186" y="1974348"/>
                  <a:pt x="5561839" y="1977945"/>
                </a:cubicBezTo>
                <a:cubicBezTo>
                  <a:pt x="5559753" y="1981806"/>
                  <a:pt x="5547486" y="1972679"/>
                  <a:pt x="5541342" y="1969357"/>
                </a:cubicBezTo>
                <a:close/>
                <a:moveTo>
                  <a:pt x="5090759" y="1967358"/>
                </a:moveTo>
                <a:cubicBezTo>
                  <a:pt x="5088749" y="1967203"/>
                  <a:pt x="5088062" y="1967508"/>
                  <a:pt x="5089226" y="1968438"/>
                </a:cubicBezTo>
                <a:cubicBezTo>
                  <a:pt x="5096824" y="1976820"/>
                  <a:pt x="5157598" y="1990234"/>
                  <a:pt x="5172671" y="1993457"/>
                </a:cubicBezTo>
                <a:lnTo>
                  <a:pt x="5175309" y="1994013"/>
                </a:lnTo>
                <a:lnTo>
                  <a:pt x="5127774" y="1976011"/>
                </a:lnTo>
                <a:lnTo>
                  <a:pt x="5100222" y="1969029"/>
                </a:lnTo>
                <a:cubicBezTo>
                  <a:pt x="5096098" y="1968124"/>
                  <a:pt x="5092767" y="1967512"/>
                  <a:pt x="5090759" y="1967358"/>
                </a:cubicBezTo>
                <a:close/>
                <a:moveTo>
                  <a:pt x="5342106" y="1961056"/>
                </a:moveTo>
                <a:cubicBezTo>
                  <a:pt x="5344057" y="1961060"/>
                  <a:pt x="5351210" y="1963406"/>
                  <a:pt x="5358350" y="1966245"/>
                </a:cubicBezTo>
                <a:cubicBezTo>
                  <a:pt x="5365493" y="1969082"/>
                  <a:pt x="5372625" y="1972413"/>
                  <a:pt x="5374534" y="1974381"/>
                </a:cubicBezTo>
                <a:cubicBezTo>
                  <a:pt x="5374534" y="1974381"/>
                  <a:pt x="5358964" y="1971367"/>
                  <a:pt x="5346676" y="1964723"/>
                </a:cubicBezTo>
                <a:cubicBezTo>
                  <a:pt x="5341814" y="1962095"/>
                  <a:pt x="5340803" y="1961054"/>
                  <a:pt x="5342106" y="1961056"/>
                </a:cubicBezTo>
                <a:close/>
                <a:moveTo>
                  <a:pt x="5520842" y="1960767"/>
                </a:moveTo>
                <a:cubicBezTo>
                  <a:pt x="5521364" y="1959802"/>
                  <a:pt x="5523162" y="1960151"/>
                  <a:pt x="5526493" y="1961640"/>
                </a:cubicBezTo>
                <a:cubicBezTo>
                  <a:pt x="5529823" y="1963128"/>
                  <a:pt x="5534687" y="1965759"/>
                  <a:pt x="5541342" y="1969357"/>
                </a:cubicBezTo>
                <a:cubicBezTo>
                  <a:pt x="5539255" y="1973217"/>
                  <a:pt x="5526986" y="1964089"/>
                  <a:pt x="5520842" y="1960767"/>
                </a:cubicBezTo>
                <a:close/>
                <a:moveTo>
                  <a:pt x="5645224" y="1959209"/>
                </a:moveTo>
                <a:lnTo>
                  <a:pt x="5777617" y="1997739"/>
                </a:lnTo>
                <a:lnTo>
                  <a:pt x="5795377" y="2004972"/>
                </a:lnTo>
                <a:lnTo>
                  <a:pt x="5816746" y="2014203"/>
                </a:lnTo>
                <a:lnTo>
                  <a:pt x="5755188" y="1998144"/>
                </a:lnTo>
                <a:lnTo>
                  <a:pt x="5694745" y="1981162"/>
                </a:lnTo>
                <a:lnTo>
                  <a:pt x="5660459" y="1965703"/>
                </a:lnTo>
                <a:close/>
                <a:moveTo>
                  <a:pt x="270972" y="1945215"/>
                </a:moveTo>
                <a:cubicBezTo>
                  <a:pt x="275176" y="1944785"/>
                  <a:pt x="279328" y="1945056"/>
                  <a:pt x="283070" y="1946091"/>
                </a:cubicBezTo>
                <a:cubicBezTo>
                  <a:pt x="286810" y="1947126"/>
                  <a:pt x="290139" y="1948926"/>
                  <a:pt x="292689" y="1951552"/>
                </a:cubicBezTo>
                <a:cubicBezTo>
                  <a:pt x="291471" y="1953804"/>
                  <a:pt x="284283" y="1952412"/>
                  <a:pt x="270972" y="1945215"/>
                </a:cubicBezTo>
                <a:close/>
                <a:moveTo>
                  <a:pt x="1210254" y="1941833"/>
                </a:moveTo>
                <a:lnTo>
                  <a:pt x="1317485" y="1984218"/>
                </a:lnTo>
                <a:lnTo>
                  <a:pt x="1338113" y="1988789"/>
                </a:lnTo>
                <a:cubicBezTo>
                  <a:pt x="1344113" y="1989817"/>
                  <a:pt x="1347134" y="1989834"/>
                  <a:pt x="1345138" y="1988240"/>
                </a:cubicBezTo>
                <a:cubicBezTo>
                  <a:pt x="1343975" y="1987310"/>
                  <a:pt x="1341372" y="1985995"/>
                  <a:pt x="1337666" y="1984395"/>
                </a:cubicBezTo>
                <a:cubicBezTo>
                  <a:pt x="1333960" y="1982794"/>
                  <a:pt x="1329149" y="1980906"/>
                  <a:pt x="1323569" y="1978831"/>
                </a:cubicBezTo>
                <a:cubicBezTo>
                  <a:pt x="1290089" y="1966380"/>
                  <a:pt x="1228898" y="1947160"/>
                  <a:pt x="1212230" y="1942437"/>
                </a:cubicBezTo>
                <a:close/>
                <a:moveTo>
                  <a:pt x="5467365" y="1939753"/>
                </a:moveTo>
                <a:cubicBezTo>
                  <a:pt x="5474639" y="1940983"/>
                  <a:pt x="5481348" y="1943259"/>
                  <a:pt x="5489571" y="1946717"/>
                </a:cubicBezTo>
                <a:cubicBezTo>
                  <a:pt x="5497790" y="1950174"/>
                  <a:pt x="5507522" y="1954813"/>
                  <a:pt x="5520842" y="1960767"/>
                </a:cubicBezTo>
                <a:cubicBezTo>
                  <a:pt x="5506468" y="1957985"/>
                  <a:pt x="5485796" y="1949717"/>
                  <a:pt x="5467365" y="1939753"/>
                </a:cubicBezTo>
                <a:close/>
                <a:moveTo>
                  <a:pt x="5222757" y="1917315"/>
                </a:moveTo>
                <a:cubicBezTo>
                  <a:pt x="5223864" y="1917446"/>
                  <a:pt x="5226818" y="1917797"/>
                  <a:pt x="5232725" y="1918496"/>
                </a:cubicBezTo>
                <a:cubicBezTo>
                  <a:pt x="5232725" y="1918496"/>
                  <a:pt x="5219435" y="1916922"/>
                  <a:pt x="5222757" y="1917315"/>
                </a:cubicBezTo>
                <a:close/>
                <a:moveTo>
                  <a:pt x="4991008" y="1903850"/>
                </a:moveTo>
                <a:lnTo>
                  <a:pt x="4990220" y="1904833"/>
                </a:lnTo>
                <a:cubicBezTo>
                  <a:pt x="4990041" y="1905060"/>
                  <a:pt x="4990086" y="1905003"/>
                  <a:pt x="4990257" y="1904791"/>
                </a:cubicBezTo>
                <a:lnTo>
                  <a:pt x="4991011" y="1903852"/>
                </a:lnTo>
                <a:close/>
                <a:moveTo>
                  <a:pt x="3461643" y="1899285"/>
                </a:moveTo>
                <a:lnTo>
                  <a:pt x="3458898" y="1901582"/>
                </a:lnTo>
                <a:cubicBezTo>
                  <a:pt x="3459997" y="1903528"/>
                  <a:pt x="3463022" y="1905890"/>
                  <a:pt x="3467125" y="1906861"/>
                </a:cubicBezTo>
                <a:lnTo>
                  <a:pt x="3462738" y="1899659"/>
                </a:lnTo>
                <a:close/>
                <a:moveTo>
                  <a:pt x="1562687" y="1878211"/>
                </a:moveTo>
                <a:lnTo>
                  <a:pt x="1577925" y="1884708"/>
                </a:lnTo>
                <a:lnTo>
                  <a:pt x="1612210" y="1900167"/>
                </a:lnTo>
                <a:lnTo>
                  <a:pt x="1672654" y="1917148"/>
                </a:lnTo>
                <a:lnTo>
                  <a:pt x="1734210" y="1933207"/>
                </a:lnTo>
                <a:lnTo>
                  <a:pt x="1712841" y="1923977"/>
                </a:lnTo>
                <a:lnTo>
                  <a:pt x="1695081" y="1916743"/>
                </a:lnTo>
                <a:close/>
                <a:moveTo>
                  <a:pt x="5139760" y="1862825"/>
                </a:moveTo>
                <a:cubicBezTo>
                  <a:pt x="5143353" y="1863521"/>
                  <a:pt x="5148482" y="1865047"/>
                  <a:pt x="5154378" y="1867298"/>
                </a:cubicBezTo>
                <a:cubicBezTo>
                  <a:pt x="5160274" y="1869551"/>
                  <a:pt x="5166934" y="1872528"/>
                  <a:pt x="5173593" y="1876127"/>
                </a:cubicBezTo>
                <a:cubicBezTo>
                  <a:pt x="5165359" y="1876667"/>
                  <a:pt x="5158192" y="1872791"/>
                  <a:pt x="5139760" y="1862825"/>
                </a:cubicBezTo>
                <a:close/>
                <a:moveTo>
                  <a:pt x="1179871" y="1846911"/>
                </a:moveTo>
                <a:lnTo>
                  <a:pt x="1274812" y="1884059"/>
                </a:lnTo>
                <a:lnTo>
                  <a:pt x="1285609" y="1886922"/>
                </a:lnTo>
                <a:cubicBezTo>
                  <a:pt x="1306466" y="1892615"/>
                  <a:pt x="1330580" y="1899403"/>
                  <a:pt x="1361636" y="1908458"/>
                </a:cubicBezTo>
                <a:cubicBezTo>
                  <a:pt x="1372024" y="1910808"/>
                  <a:pt x="1448590" y="1933553"/>
                  <a:pt x="1460938" y="1934991"/>
                </a:cubicBezTo>
                <a:lnTo>
                  <a:pt x="1450496" y="1929569"/>
                </a:lnTo>
                <a:lnTo>
                  <a:pt x="1445390" y="1927246"/>
                </a:lnTo>
                <a:lnTo>
                  <a:pt x="1407533" y="1915084"/>
                </a:lnTo>
                <a:cubicBezTo>
                  <a:pt x="1363202" y="1902165"/>
                  <a:pt x="1309150" y="1889225"/>
                  <a:pt x="1287847" y="1882121"/>
                </a:cubicBezTo>
                <a:close/>
                <a:moveTo>
                  <a:pt x="5249598" y="1834925"/>
                </a:moveTo>
                <a:lnTo>
                  <a:pt x="5282886" y="1844327"/>
                </a:lnTo>
                <a:cubicBezTo>
                  <a:pt x="5338171" y="1863813"/>
                  <a:pt x="5393277" y="1882498"/>
                  <a:pt x="5449029" y="1900377"/>
                </a:cubicBezTo>
                <a:lnTo>
                  <a:pt x="5526950" y="1923848"/>
                </a:lnTo>
                <a:lnTo>
                  <a:pt x="5526292" y="1924214"/>
                </a:lnTo>
                <a:cubicBezTo>
                  <a:pt x="5532651" y="1927210"/>
                  <a:pt x="5547212" y="1933472"/>
                  <a:pt x="5573902" y="1944680"/>
                </a:cubicBezTo>
                <a:lnTo>
                  <a:pt x="5591630" y="1952191"/>
                </a:lnTo>
                <a:lnTo>
                  <a:pt x="5567656" y="1945455"/>
                </a:lnTo>
                <a:lnTo>
                  <a:pt x="5408286" y="1898434"/>
                </a:lnTo>
                <a:lnTo>
                  <a:pt x="5339614" y="1869848"/>
                </a:lnTo>
                <a:close/>
                <a:moveTo>
                  <a:pt x="5083045" y="1789827"/>
                </a:moveTo>
                <a:cubicBezTo>
                  <a:pt x="5081213" y="1789538"/>
                  <a:pt x="5081720" y="1790281"/>
                  <a:pt x="5086329" y="1792773"/>
                </a:cubicBezTo>
                <a:lnTo>
                  <a:pt x="5101562" y="1799970"/>
                </a:lnTo>
                <a:lnTo>
                  <a:pt x="5105513" y="1801534"/>
                </a:lnTo>
                <a:lnTo>
                  <a:pt x="5115286" y="1804686"/>
                </a:lnTo>
                <a:cubicBezTo>
                  <a:pt x="5120931" y="1805869"/>
                  <a:pt x="5121715" y="1804421"/>
                  <a:pt x="5115059" y="1800822"/>
                </a:cubicBezTo>
                <a:cubicBezTo>
                  <a:pt x="5115059" y="1800822"/>
                  <a:pt x="5088532" y="1790689"/>
                  <a:pt x="5083045" y="1789827"/>
                </a:cubicBezTo>
                <a:close/>
                <a:moveTo>
                  <a:pt x="5373183" y="1760933"/>
                </a:moveTo>
                <a:cubicBezTo>
                  <a:pt x="5387229" y="1762459"/>
                  <a:pt x="5398909" y="1765070"/>
                  <a:pt x="5407362" y="1767664"/>
                </a:cubicBezTo>
                <a:cubicBezTo>
                  <a:pt x="5413703" y="1769610"/>
                  <a:pt x="5418228" y="1771547"/>
                  <a:pt x="5420577" y="1773012"/>
                </a:cubicBezTo>
                <a:cubicBezTo>
                  <a:pt x="5427624" y="1777405"/>
                  <a:pt x="5415084" y="1777549"/>
                  <a:pt x="5373183" y="1760933"/>
                </a:cubicBezTo>
                <a:close/>
                <a:moveTo>
                  <a:pt x="1167062" y="1753929"/>
                </a:moveTo>
                <a:lnTo>
                  <a:pt x="1257080" y="1788853"/>
                </a:lnTo>
                <a:lnTo>
                  <a:pt x="1325751" y="1817438"/>
                </a:lnTo>
                <a:lnTo>
                  <a:pt x="1485119" y="1864458"/>
                </a:lnTo>
                <a:lnTo>
                  <a:pt x="1509097" y="1871196"/>
                </a:lnTo>
                <a:lnTo>
                  <a:pt x="1491366" y="1863685"/>
                </a:lnTo>
                <a:cubicBezTo>
                  <a:pt x="1464677" y="1852477"/>
                  <a:pt x="1450116" y="1846215"/>
                  <a:pt x="1443756" y="1843217"/>
                </a:cubicBezTo>
                <a:lnTo>
                  <a:pt x="1444416" y="1842853"/>
                </a:lnTo>
                <a:lnTo>
                  <a:pt x="1366495" y="1819381"/>
                </a:lnTo>
                <a:cubicBezTo>
                  <a:pt x="1310742" y="1801501"/>
                  <a:pt x="1255633" y="1782817"/>
                  <a:pt x="1200350" y="1763331"/>
                </a:cubicBezTo>
                <a:close/>
                <a:moveTo>
                  <a:pt x="5029486" y="1751137"/>
                </a:moveTo>
                <a:lnTo>
                  <a:pt x="5041809" y="1754859"/>
                </a:lnTo>
                <a:cubicBezTo>
                  <a:pt x="5081921" y="1767074"/>
                  <a:pt x="5122380" y="1780224"/>
                  <a:pt x="5164222" y="1798447"/>
                </a:cubicBezTo>
                <a:cubicBezTo>
                  <a:pt x="5167860" y="1800031"/>
                  <a:pt x="5165302" y="1800245"/>
                  <a:pt x="5159272" y="1799560"/>
                </a:cubicBezTo>
                <a:lnTo>
                  <a:pt x="5154873" y="1798828"/>
                </a:lnTo>
                <a:close/>
                <a:moveTo>
                  <a:pt x="4806939" y="1748200"/>
                </a:moveTo>
                <a:lnTo>
                  <a:pt x="4851494" y="1765470"/>
                </a:lnTo>
                <a:lnTo>
                  <a:pt x="4850297" y="1764967"/>
                </a:lnTo>
                <a:cubicBezTo>
                  <a:pt x="4836501" y="1759276"/>
                  <a:pt x="4823250" y="1753956"/>
                  <a:pt x="4813308" y="1750321"/>
                </a:cubicBezTo>
                <a:close/>
                <a:moveTo>
                  <a:pt x="5488987" y="1691544"/>
                </a:moveTo>
                <a:cubicBezTo>
                  <a:pt x="5484722" y="1689688"/>
                  <a:pt x="5501777" y="1697115"/>
                  <a:pt x="5501777" y="1697115"/>
                </a:cubicBezTo>
                <a:cubicBezTo>
                  <a:pt x="5494199" y="1693814"/>
                  <a:pt x="5490407" y="1692163"/>
                  <a:pt x="5488987" y="1691544"/>
                </a:cubicBezTo>
                <a:close/>
                <a:moveTo>
                  <a:pt x="4907609" y="1683794"/>
                </a:moveTo>
                <a:lnTo>
                  <a:pt x="4905715" y="1686412"/>
                </a:lnTo>
                <a:lnTo>
                  <a:pt x="4905511" y="1686692"/>
                </a:lnTo>
                <a:cubicBezTo>
                  <a:pt x="4905346" y="1686923"/>
                  <a:pt x="4905302" y="1686984"/>
                  <a:pt x="4905479" y="1686739"/>
                </a:cubicBezTo>
                <a:lnTo>
                  <a:pt x="4905715" y="1686412"/>
                </a:lnTo>
                <a:lnTo>
                  <a:pt x="4906278" y="1685634"/>
                </a:lnTo>
                <a:cubicBezTo>
                  <a:pt x="4906901" y="1684776"/>
                  <a:pt x="4907609" y="1683794"/>
                  <a:pt x="4907609" y="1683794"/>
                </a:cubicBezTo>
                <a:close/>
                <a:moveTo>
                  <a:pt x="4802280" y="1678238"/>
                </a:moveTo>
                <a:lnTo>
                  <a:pt x="4806954" y="1681764"/>
                </a:lnTo>
                <a:cubicBezTo>
                  <a:pt x="4813100" y="1685087"/>
                  <a:pt x="4814143" y="1683155"/>
                  <a:pt x="4820289" y="1686478"/>
                </a:cubicBezTo>
                <a:lnTo>
                  <a:pt x="4822653" y="1686866"/>
                </a:lnTo>
                <a:lnTo>
                  <a:pt x="4820845" y="1685769"/>
                </a:lnTo>
                <a:close/>
                <a:moveTo>
                  <a:pt x="1608378" y="1676647"/>
                </a:moveTo>
                <a:cubicBezTo>
                  <a:pt x="1608378" y="1676647"/>
                  <a:pt x="1614520" y="1679969"/>
                  <a:pt x="1621686" y="1683843"/>
                </a:cubicBezTo>
                <a:cubicBezTo>
                  <a:pt x="1620470" y="1686096"/>
                  <a:pt x="1619426" y="1688027"/>
                  <a:pt x="1608378" y="1676647"/>
                </a:cubicBezTo>
                <a:close/>
                <a:moveTo>
                  <a:pt x="1483336" y="1637757"/>
                </a:moveTo>
                <a:lnTo>
                  <a:pt x="1483041" y="1638166"/>
                </a:lnTo>
                <a:cubicBezTo>
                  <a:pt x="1482725" y="1638602"/>
                  <a:pt x="1482567" y="1638820"/>
                  <a:pt x="1482804" y="1638494"/>
                </a:cubicBezTo>
                <a:close/>
                <a:moveTo>
                  <a:pt x="1484934" y="1635549"/>
                </a:moveTo>
                <a:cubicBezTo>
                  <a:pt x="1484934" y="1635549"/>
                  <a:pt x="1484619" y="1635985"/>
                  <a:pt x="1484224" y="1636530"/>
                </a:cubicBezTo>
                <a:lnTo>
                  <a:pt x="1483336" y="1637757"/>
                </a:lnTo>
                <a:close/>
                <a:moveTo>
                  <a:pt x="1484934" y="1635549"/>
                </a:moveTo>
                <a:cubicBezTo>
                  <a:pt x="1490806" y="1632307"/>
                  <a:pt x="1513028" y="1638604"/>
                  <a:pt x="1543349" y="1651808"/>
                </a:cubicBezTo>
                <a:cubicBezTo>
                  <a:pt x="1529106" y="1651886"/>
                  <a:pt x="1507979" y="1645584"/>
                  <a:pt x="1484934" y="1635549"/>
                </a:cubicBezTo>
                <a:close/>
                <a:moveTo>
                  <a:pt x="5022712" y="1611201"/>
                </a:moveTo>
                <a:cubicBezTo>
                  <a:pt x="5018449" y="1609345"/>
                  <a:pt x="5035503" y="1616772"/>
                  <a:pt x="5035503" y="1616772"/>
                </a:cubicBezTo>
                <a:cubicBezTo>
                  <a:pt x="5027923" y="1613471"/>
                  <a:pt x="5024133" y="1611821"/>
                  <a:pt x="5022712" y="1611201"/>
                </a:cubicBezTo>
                <a:close/>
                <a:moveTo>
                  <a:pt x="1406452" y="1610549"/>
                </a:moveTo>
                <a:cubicBezTo>
                  <a:pt x="1407873" y="1611168"/>
                  <a:pt x="1411663" y="1612818"/>
                  <a:pt x="1419243" y="1616120"/>
                </a:cubicBezTo>
                <a:cubicBezTo>
                  <a:pt x="1419243" y="1616120"/>
                  <a:pt x="1402187" y="1608692"/>
                  <a:pt x="1406452" y="1610549"/>
                </a:cubicBezTo>
                <a:close/>
                <a:moveTo>
                  <a:pt x="5333929" y="1608918"/>
                </a:moveTo>
                <a:cubicBezTo>
                  <a:pt x="5333395" y="1608686"/>
                  <a:pt x="5334931" y="1608963"/>
                  <a:pt x="5339340" y="1609917"/>
                </a:cubicBezTo>
                <a:lnTo>
                  <a:pt x="5343847" y="1610924"/>
                </a:lnTo>
                <a:lnTo>
                  <a:pt x="5355422" y="1615019"/>
                </a:lnTo>
                <a:cubicBezTo>
                  <a:pt x="5344310" y="1611870"/>
                  <a:pt x="5334989" y="1609380"/>
                  <a:pt x="5333929" y="1608918"/>
                </a:cubicBezTo>
                <a:close/>
                <a:moveTo>
                  <a:pt x="4605370" y="1588361"/>
                </a:moveTo>
                <a:cubicBezTo>
                  <a:pt x="4604805" y="1589407"/>
                  <a:pt x="4605776" y="1591283"/>
                  <a:pt x="4608849" y="1592944"/>
                </a:cubicBezTo>
                <a:cubicBezTo>
                  <a:pt x="4608849" y="1592944"/>
                  <a:pt x="4618296" y="1590152"/>
                  <a:pt x="4611109" y="1588761"/>
                </a:cubicBezTo>
                <a:cubicBezTo>
                  <a:pt x="4608037" y="1587100"/>
                  <a:pt x="4605934" y="1587316"/>
                  <a:pt x="4605370" y="1588361"/>
                </a:cubicBezTo>
                <a:close/>
                <a:moveTo>
                  <a:pt x="1273181" y="1531614"/>
                </a:moveTo>
                <a:cubicBezTo>
                  <a:pt x="1274002" y="1531609"/>
                  <a:pt x="1275820" y="1532401"/>
                  <a:pt x="1279460" y="1533986"/>
                </a:cubicBezTo>
                <a:lnTo>
                  <a:pt x="1273065" y="1532556"/>
                </a:lnTo>
                <a:close/>
                <a:moveTo>
                  <a:pt x="940176" y="1530206"/>
                </a:moveTo>
                <a:cubicBezTo>
                  <a:pt x="941598" y="1530825"/>
                  <a:pt x="945389" y="1532476"/>
                  <a:pt x="952969" y="1535776"/>
                </a:cubicBezTo>
                <a:cubicBezTo>
                  <a:pt x="952969" y="1535776"/>
                  <a:pt x="935914" y="1528350"/>
                  <a:pt x="940176" y="1530206"/>
                </a:cubicBezTo>
                <a:close/>
                <a:moveTo>
                  <a:pt x="1261311" y="1529928"/>
                </a:moveTo>
                <a:lnTo>
                  <a:pt x="1273065" y="1532556"/>
                </a:lnTo>
                <a:lnTo>
                  <a:pt x="1272887" y="1534022"/>
                </a:lnTo>
                <a:close/>
                <a:moveTo>
                  <a:pt x="4328407" y="1498116"/>
                </a:moveTo>
                <a:cubicBezTo>
                  <a:pt x="4326510" y="1498167"/>
                  <a:pt x="4326754" y="1499110"/>
                  <a:pt x="4330206" y="1501327"/>
                </a:cubicBezTo>
                <a:cubicBezTo>
                  <a:pt x="4336351" y="1504650"/>
                  <a:pt x="4358935" y="1509376"/>
                  <a:pt x="4358935" y="1509376"/>
                </a:cubicBezTo>
                <a:cubicBezTo>
                  <a:pt x="4380053" y="1515598"/>
                  <a:pt x="4387283" y="1517219"/>
                  <a:pt x="4386631" y="1516400"/>
                </a:cubicBezTo>
                <a:cubicBezTo>
                  <a:pt x="4386140" y="1515785"/>
                  <a:pt x="4381220" y="1513795"/>
                  <a:pt x="4374399" y="1511343"/>
                </a:cubicBezTo>
                <a:cubicBezTo>
                  <a:pt x="4359054" y="1505825"/>
                  <a:pt x="4334099" y="1497960"/>
                  <a:pt x="4328407" y="1498116"/>
                </a:cubicBezTo>
                <a:close/>
                <a:moveTo>
                  <a:pt x="4320113" y="1480759"/>
                </a:moveTo>
                <a:cubicBezTo>
                  <a:pt x="4317947" y="1480406"/>
                  <a:pt x="4316403" y="1480352"/>
                  <a:pt x="4316143" y="1480834"/>
                </a:cubicBezTo>
                <a:cubicBezTo>
                  <a:pt x="4333339" y="1495537"/>
                  <a:pt x="4418852" y="1518489"/>
                  <a:pt x="4432183" y="1523202"/>
                </a:cubicBezTo>
                <a:cubicBezTo>
                  <a:pt x="4487730" y="1542841"/>
                  <a:pt x="4519472" y="1560004"/>
                  <a:pt x="4549417" y="1565801"/>
                </a:cubicBezTo>
                <a:cubicBezTo>
                  <a:pt x="4488773" y="1540910"/>
                  <a:pt x="4408650" y="1507984"/>
                  <a:pt x="4338731" y="1485563"/>
                </a:cubicBezTo>
                <a:cubicBezTo>
                  <a:pt x="4338731" y="1485563"/>
                  <a:pt x="4333346" y="1483898"/>
                  <a:pt x="4327827" y="1482475"/>
                </a:cubicBezTo>
                <a:lnTo>
                  <a:pt x="4322839" y="1481365"/>
                </a:lnTo>
                <a:lnTo>
                  <a:pt x="4324127" y="1481862"/>
                </a:lnTo>
                <a:lnTo>
                  <a:pt x="4321647" y="1481100"/>
                </a:lnTo>
                <a:close/>
                <a:moveTo>
                  <a:pt x="4265788" y="1459366"/>
                </a:moveTo>
                <a:lnTo>
                  <a:pt x="4302951" y="1473696"/>
                </a:lnTo>
                <a:lnTo>
                  <a:pt x="4298287" y="1471147"/>
                </a:lnTo>
                <a:cubicBezTo>
                  <a:pt x="4295456" y="1469883"/>
                  <a:pt x="4291765" y="1468407"/>
                  <a:pt x="4287570" y="1466840"/>
                </a:cubicBezTo>
                <a:cubicBezTo>
                  <a:pt x="4281272" y="1464487"/>
                  <a:pt x="4273834" y="1461928"/>
                  <a:pt x="4266432" y="1459555"/>
                </a:cubicBezTo>
                <a:close/>
                <a:moveTo>
                  <a:pt x="4231932" y="1450811"/>
                </a:moveTo>
                <a:lnTo>
                  <a:pt x="4232717" y="1454021"/>
                </a:lnTo>
                <a:cubicBezTo>
                  <a:pt x="4238093" y="1456928"/>
                  <a:pt x="4292299" y="1474458"/>
                  <a:pt x="4302465" y="1475061"/>
                </a:cubicBezTo>
                <a:lnTo>
                  <a:pt x="4302655" y="1474942"/>
                </a:lnTo>
                <a:lnTo>
                  <a:pt x="4263367" y="1461524"/>
                </a:lnTo>
                <a:close/>
                <a:moveTo>
                  <a:pt x="870175" y="1435603"/>
                </a:moveTo>
                <a:lnTo>
                  <a:pt x="882056" y="1439492"/>
                </a:lnTo>
                <a:lnTo>
                  <a:pt x="893438" y="1443644"/>
                </a:lnTo>
                <a:lnTo>
                  <a:pt x="870662" y="1436341"/>
                </a:lnTo>
                <a:close/>
                <a:moveTo>
                  <a:pt x="5310020" y="1429411"/>
                </a:moveTo>
                <a:lnTo>
                  <a:pt x="5315111" y="1430848"/>
                </a:lnTo>
                <a:lnTo>
                  <a:pt x="5337286" y="1440042"/>
                </a:lnTo>
                <a:close/>
                <a:moveTo>
                  <a:pt x="4021013" y="1390025"/>
                </a:moveTo>
                <a:cubicBezTo>
                  <a:pt x="4018470" y="1389589"/>
                  <a:pt x="4017972" y="1389794"/>
                  <a:pt x="4019052" y="1390495"/>
                </a:cubicBezTo>
                <a:cubicBezTo>
                  <a:pt x="4025526" y="1394697"/>
                  <a:pt x="4088785" y="1416738"/>
                  <a:pt x="4108000" y="1425257"/>
                </a:cubicBezTo>
                <a:cubicBezTo>
                  <a:pt x="4143049" y="1436307"/>
                  <a:pt x="4165633" y="1441035"/>
                  <a:pt x="4186329" y="1446819"/>
                </a:cubicBezTo>
                <a:cubicBezTo>
                  <a:pt x="4199638" y="1454016"/>
                  <a:pt x="4200683" y="1452085"/>
                  <a:pt x="4200683" y="1452085"/>
                </a:cubicBezTo>
                <a:cubicBezTo>
                  <a:pt x="4199409" y="1450773"/>
                  <a:pt x="4198388" y="1449908"/>
                  <a:pt x="4197445" y="1449320"/>
                </a:cubicBezTo>
                <a:cubicBezTo>
                  <a:pt x="4196499" y="1448731"/>
                  <a:pt x="4195634" y="1448420"/>
                  <a:pt x="4194671" y="1448211"/>
                </a:cubicBezTo>
                <a:cubicBezTo>
                  <a:pt x="4192746" y="1447794"/>
                  <a:pt x="4190435" y="1447791"/>
                  <a:pt x="4186329" y="1446819"/>
                </a:cubicBezTo>
                <a:cubicBezTo>
                  <a:pt x="4140036" y="1427195"/>
                  <a:pt x="4084472" y="1410040"/>
                  <a:pt x="4035240" y="1393401"/>
                </a:cubicBezTo>
                <a:cubicBezTo>
                  <a:pt x="4028142" y="1391538"/>
                  <a:pt x="4023555" y="1390461"/>
                  <a:pt x="4021013" y="1390025"/>
                </a:cubicBezTo>
                <a:close/>
                <a:moveTo>
                  <a:pt x="4035497" y="1384151"/>
                </a:moveTo>
                <a:cubicBezTo>
                  <a:pt x="4035074" y="1384736"/>
                  <a:pt x="4035953" y="1385859"/>
                  <a:pt x="4038371" y="1387609"/>
                </a:cubicBezTo>
                <a:cubicBezTo>
                  <a:pt x="4051684" y="1394807"/>
                  <a:pt x="4101106" y="1408640"/>
                  <a:pt x="4128965" y="1418298"/>
                </a:cubicBezTo>
                <a:cubicBezTo>
                  <a:pt x="4134358" y="1419342"/>
                  <a:pt x="4181945" y="1435952"/>
                  <a:pt x="4200661" y="1440575"/>
                </a:cubicBezTo>
                <a:lnTo>
                  <a:pt x="4201712" y="1440763"/>
                </a:lnTo>
                <a:lnTo>
                  <a:pt x="4146320" y="1419415"/>
                </a:lnTo>
                <a:lnTo>
                  <a:pt x="4076350" y="1393584"/>
                </a:lnTo>
                <a:lnTo>
                  <a:pt x="4068080" y="1390972"/>
                </a:lnTo>
                <a:cubicBezTo>
                  <a:pt x="4049759" y="1385481"/>
                  <a:pt x="4036769" y="1382395"/>
                  <a:pt x="4035497" y="1384151"/>
                </a:cubicBezTo>
                <a:close/>
                <a:moveTo>
                  <a:pt x="1227482" y="1348414"/>
                </a:moveTo>
                <a:lnTo>
                  <a:pt x="1254752" y="1359047"/>
                </a:lnTo>
                <a:lnTo>
                  <a:pt x="1232576" y="1349853"/>
                </a:lnTo>
                <a:close/>
                <a:moveTo>
                  <a:pt x="5059330" y="1305553"/>
                </a:moveTo>
                <a:cubicBezTo>
                  <a:pt x="5059852" y="1304588"/>
                  <a:pt x="5061648" y="1304936"/>
                  <a:pt x="5064979" y="1306425"/>
                </a:cubicBezTo>
                <a:cubicBezTo>
                  <a:pt x="5068308" y="1307914"/>
                  <a:pt x="5073173" y="1310544"/>
                  <a:pt x="5079829" y="1314142"/>
                </a:cubicBezTo>
                <a:cubicBezTo>
                  <a:pt x="5077743" y="1318004"/>
                  <a:pt x="5065473" y="1308875"/>
                  <a:pt x="5059330" y="1305553"/>
                </a:cubicBezTo>
                <a:close/>
                <a:moveTo>
                  <a:pt x="780831" y="1300448"/>
                </a:moveTo>
                <a:lnTo>
                  <a:pt x="793356" y="1303768"/>
                </a:lnTo>
                <a:lnTo>
                  <a:pt x="806515" y="1308968"/>
                </a:lnTo>
                <a:lnTo>
                  <a:pt x="781477" y="1301427"/>
                </a:lnTo>
                <a:close/>
                <a:moveTo>
                  <a:pt x="4860093" y="1297254"/>
                </a:moveTo>
                <a:cubicBezTo>
                  <a:pt x="4862045" y="1297256"/>
                  <a:pt x="4869200" y="1299605"/>
                  <a:pt x="4876340" y="1302442"/>
                </a:cubicBezTo>
                <a:cubicBezTo>
                  <a:pt x="4883482" y="1305281"/>
                  <a:pt x="4890613" y="1308610"/>
                  <a:pt x="4892523" y="1310578"/>
                </a:cubicBezTo>
                <a:cubicBezTo>
                  <a:pt x="4892523" y="1310578"/>
                  <a:pt x="4876951" y="1307565"/>
                  <a:pt x="4864664" y="1300921"/>
                </a:cubicBezTo>
                <a:cubicBezTo>
                  <a:pt x="4859801" y="1298292"/>
                  <a:pt x="4858790" y="1297251"/>
                  <a:pt x="4860093" y="1297254"/>
                </a:cubicBezTo>
                <a:close/>
                <a:moveTo>
                  <a:pt x="5038831" y="1296964"/>
                </a:moveTo>
                <a:cubicBezTo>
                  <a:pt x="5039353" y="1295999"/>
                  <a:pt x="5041151" y="1296348"/>
                  <a:pt x="5044481" y="1297838"/>
                </a:cubicBezTo>
                <a:cubicBezTo>
                  <a:pt x="5047810" y="1299325"/>
                  <a:pt x="5052676" y="1301957"/>
                  <a:pt x="5059330" y="1305553"/>
                </a:cubicBezTo>
                <a:cubicBezTo>
                  <a:pt x="5057242" y="1309414"/>
                  <a:pt x="5044975" y="1300287"/>
                  <a:pt x="5038831" y="1296964"/>
                </a:cubicBezTo>
                <a:close/>
                <a:moveTo>
                  <a:pt x="4985354" y="1275950"/>
                </a:moveTo>
                <a:cubicBezTo>
                  <a:pt x="4992628" y="1277180"/>
                  <a:pt x="4999337" y="1279456"/>
                  <a:pt x="5007558" y="1282914"/>
                </a:cubicBezTo>
                <a:cubicBezTo>
                  <a:pt x="5015780" y="1286372"/>
                  <a:pt x="5025510" y="1291010"/>
                  <a:pt x="5038831" y="1296964"/>
                </a:cubicBezTo>
                <a:cubicBezTo>
                  <a:pt x="5024455" y="1294181"/>
                  <a:pt x="5003784" y="1285915"/>
                  <a:pt x="4985354" y="1275950"/>
                </a:cubicBezTo>
                <a:close/>
                <a:moveTo>
                  <a:pt x="4740746" y="1253513"/>
                </a:moveTo>
                <a:cubicBezTo>
                  <a:pt x="4741853" y="1253644"/>
                  <a:pt x="4744806" y="1253994"/>
                  <a:pt x="4750713" y="1254693"/>
                </a:cubicBezTo>
                <a:cubicBezTo>
                  <a:pt x="4750713" y="1254693"/>
                  <a:pt x="4737424" y="1253120"/>
                  <a:pt x="4740746" y="1253513"/>
                </a:cubicBezTo>
                <a:close/>
                <a:moveTo>
                  <a:pt x="777559" y="1216258"/>
                </a:moveTo>
                <a:cubicBezTo>
                  <a:pt x="776256" y="1216256"/>
                  <a:pt x="777267" y="1217297"/>
                  <a:pt x="782129" y="1219925"/>
                </a:cubicBezTo>
                <a:cubicBezTo>
                  <a:pt x="794417" y="1226569"/>
                  <a:pt x="809989" y="1229584"/>
                  <a:pt x="809989" y="1229584"/>
                </a:cubicBezTo>
                <a:cubicBezTo>
                  <a:pt x="808079" y="1227615"/>
                  <a:pt x="800946" y="1224285"/>
                  <a:pt x="793804" y="1221447"/>
                </a:cubicBezTo>
                <a:cubicBezTo>
                  <a:pt x="786663" y="1218608"/>
                  <a:pt x="779511" y="1216262"/>
                  <a:pt x="777559" y="1216258"/>
                </a:cubicBezTo>
                <a:close/>
                <a:moveTo>
                  <a:pt x="1080675" y="1214410"/>
                </a:moveTo>
                <a:lnTo>
                  <a:pt x="1095914" y="1220905"/>
                </a:lnTo>
                <a:lnTo>
                  <a:pt x="1130200" y="1236364"/>
                </a:lnTo>
                <a:lnTo>
                  <a:pt x="1190642" y="1253346"/>
                </a:lnTo>
                <a:lnTo>
                  <a:pt x="1252198" y="1269404"/>
                </a:lnTo>
                <a:lnTo>
                  <a:pt x="1230829" y="1260173"/>
                </a:lnTo>
                <a:lnTo>
                  <a:pt x="1213070" y="1252941"/>
                </a:lnTo>
                <a:close/>
                <a:moveTo>
                  <a:pt x="1592233" y="1199409"/>
                </a:moveTo>
                <a:lnTo>
                  <a:pt x="1597140" y="1207467"/>
                </a:lnTo>
                <a:cubicBezTo>
                  <a:pt x="1593034" y="1206495"/>
                  <a:pt x="1590010" y="1204132"/>
                  <a:pt x="1588913" y="1202187"/>
                </a:cubicBezTo>
                <a:cubicBezTo>
                  <a:pt x="1587814" y="1200242"/>
                  <a:pt x="1588640" y="1198713"/>
                  <a:pt x="1592233" y="1199409"/>
                </a:cubicBezTo>
                <a:close/>
                <a:moveTo>
                  <a:pt x="4657748" y="1199023"/>
                </a:moveTo>
                <a:cubicBezTo>
                  <a:pt x="4661341" y="1199719"/>
                  <a:pt x="4666471" y="1201244"/>
                  <a:pt x="4672366" y="1203496"/>
                </a:cubicBezTo>
                <a:cubicBezTo>
                  <a:pt x="4678262" y="1205748"/>
                  <a:pt x="4684922" y="1208726"/>
                  <a:pt x="4691580" y="1212325"/>
                </a:cubicBezTo>
                <a:cubicBezTo>
                  <a:pt x="4683347" y="1212864"/>
                  <a:pt x="4676179" y="1208988"/>
                  <a:pt x="4657748" y="1199023"/>
                </a:cubicBezTo>
                <a:close/>
                <a:moveTo>
                  <a:pt x="685110" y="1155648"/>
                </a:moveTo>
                <a:lnTo>
                  <a:pt x="763903" y="1186589"/>
                </a:lnTo>
                <a:cubicBezTo>
                  <a:pt x="815306" y="1206673"/>
                  <a:pt x="869905" y="1227989"/>
                  <a:pt x="935768" y="1253934"/>
                </a:cubicBezTo>
                <a:cubicBezTo>
                  <a:pt x="935768" y="1253934"/>
                  <a:pt x="937212" y="1254591"/>
                  <a:pt x="939721" y="1255715"/>
                </a:cubicBezTo>
                <a:lnTo>
                  <a:pt x="940764" y="1256179"/>
                </a:lnTo>
                <a:lnTo>
                  <a:pt x="925521" y="1251282"/>
                </a:lnTo>
                <a:cubicBezTo>
                  <a:pt x="881190" y="1238363"/>
                  <a:pt x="827138" y="1225422"/>
                  <a:pt x="805835" y="1218319"/>
                </a:cubicBezTo>
                <a:lnTo>
                  <a:pt x="704748" y="1185354"/>
                </a:lnTo>
                <a:close/>
                <a:moveTo>
                  <a:pt x="4601031" y="1126023"/>
                </a:moveTo>
                <a:cubicBezTo>
                  <a:pt x="4599200" y="1125735"/>
                  <a:pt x="4599709" y="1126479"/>
                  <a:pt x="4604318" y="1128970"/>
                </a:cubicBezTo>
                <a:cubicBezTo>
                  <a:pt x="4629917" y="1142812"/>
                  <a:pt x="4646359" y="1144218"/>
                  <a:pt x="4633046" y="1137020"/>
                </a:cubicBezTo>
                <a:cubicBezTo>
                  <a:pt x="4633046" y="1137020"/>
                  <a:pt x="4606518" y="1126885"/>
                  <a:pt x="4601031" y="1126023"/>
                </a:cubicBezTo>
                <a:close/>
                <a:moveTo>
                  <a:pt x="2258985" y="1123603"/>
                </a:moveTo>
                <a:cubicBezTo>
                  <a:pt x="2260294" y="1123324"/>
                  <a:pt x="2311953" y="1141587"/>
                  <a:pt x="2458924" y="1195274"/>
                </a:cubicBezTo>
                <a:cubicBezTo>
                  <a:pt x="2438233" y="1189491"/>
                  <a:pt x="2354998" y="1159872"/>
                  <a:pt x="2356043" y="1157943"/>
                </a:cubicBezTo>
                <a:cubicBezTo>
                  <a:pt x="2354998" y="1159872"/>
                  <a:pt x="2354998" y="1159872"/>
                  <a:pt x="2361140" y="1163193"/>
                </a:cubicBezTo>
                <a:cubicBezTo>
                  <a:pt x="2306715" y="1142705"/>
                  <a:pt x="2257675" y="1123882"/>
                  <a:pt x="2258985" y="1123603"/>
                </a:cubicBezTo>
                <a:close/>
                <a:moveTo>
                  <a:pt x="685050" y="1090126"/>
                </a:moveTo>
                <a:lnTo>
                  <a:pt x="775068" y="1125049"/>
                </a:lnTo>
                <a:lnTo>
                  <a:pt x="843739" y="1153636"/>
                </a:lnTo>
                <a:lnTo>
                  <a:pt x="1003108" y="1200656"/>
                </a:lnTo>
                <a:lnTo>
                  <a:pt x="1027084" y="1207393"/>
                </a:lnTo>
                <a:lnTo>
                  <a:pt x="1009356" y="1199882"/>
                </a:lnTo>
                <a:cubicBezTo>
                  <a:pt x="982665" y="1188673"/>
                  <a:pt x="968104" y="1182412"/>
                  <a:pt x="961744" y="1179415"/>
                </a:cubicBezTo>
                <a:lnTo>
                  <a:pt x="962403" y="1179050"/>
                </a:lnTo>
                <a:lnTo>
                  <a:pt x="884484" y="1155578"/>
                </a:lnTo>
                <a:cubicBezTo>
                  <a:pt x="828731" y="1137700"/>
                  <a:pt x="773622" y="1119015"/>
                  <a:pt x="718339" y="1099529"/>
                </a:cubicBezTo>
                <a:close/>
                <a:moveTo>
                  <a:pt x="865682" y="1072259"/>
                </a:moveTo>
                <a:cubicBezTo>
                  <a:pt x="869885" y="1071830"/>
                  <a:pt x="874038" y="1072100"/>
                  <a:pt x="877779" y="1073136"/>
                </a:cubicBezTo>
                <a:cubicBezTo>
                  <a:pt x="881520" y="1074171"/>
                  <a:pt x="884849" y="1075971"/>
                  <a:pt x="887399" y="1078596"/>
                </a:cubicBezTo>
                <a:cubicBezTo>
                  <a:pt x="886181" y="1080849"/>
                  <a:pt x="878993" y="1079457"/>
                  <a:pt x="865682" y="1072259"/>
                </a:cubicBezTo>
                <a:close/>
                <a:moveTo>
                  <a:pt x="2301225" y="1050158"/>
                </a:moveTo>
                <a:lnTo>
                  <a:pt x="2312342" y="1054898"/>
                </a:lnTo>
                <a:cubicBezTo>
                  <a:pt x="2339930" y="1066592"/>
                  <a:pt x="2370209" y="1079118"/>
                  <a:pt x="2387646" y="1084803"/>
                </a:cubicBezTo>
                <a:cubicBezTo>
                  <a:pt x="2405691" y="1089363"/>
                  <a:pt x="2391095" y="1082094"/>
                  <a:pt x="2366992" y="1071609"/>
                </a:cubicBezTo>
                <a:lnTo>
                  <a:pt x="2346513" y="1063042"/>
                </a:lnTo>
                <a:lnTo>
                  <a:pt x="2327214" y="1057637"/>
                </a:lnTo>
                <a:close/>
                <a:moveTo>
                  <a:pt x="2293727" y="1029660"/>
                </a:moveTo>
                <a:lnTo>
                  <a:pt x="2400958" y="1072046"/>
                </a:lnTo>
                <a:lnTo>
                  <a:pt x="2421585" y="1076616"/>
                </a:lnTo>
                <a:cubicBezTo>
                  <a:pt x="2427587" y="1077645"/>
                  <a:pt x="2430608" y="1077661"/>
                  <a:pt x="2428612" y="1076068"/>
                </a:cubicBezTo>
                <a:cubicBezTo>
                  <a:pt x="2427449" y="1075139"/>
                  <a:pt x="2424845" y="1073823"/>
                  <a:pt x="2421139" y="1072222"/>
                </a:cubicBezTo>
                <a:cubicBezTo>
                  <a:pt x="2417433" y="1070622"/>
                  <a:pt x="2412622" y="1068734"/>
                  <a:pt x="2407042" y="1066658"/>
                </a:cubicBezTo>
                <a:cubicBezTo>
                  <a:pt x="2373564" y="1054208"/>
                  <a:pt x="2312372" y="1034987"/>
                  <a:pt x="2295703" y="1030265"/>
                </a:cubicBezTo>
                <a:close/>
                <a:moveTo>
                  <a:pt x="4161361" y="969928"/>
                </a:moveTo>
                <a:cubicBezTo>
                  <a:pt x="4162670" y="969648"/>
                  <a:pt x="4214330" y="987913"/>
                  <a:pt x="4361299" y="1041599"/>
                </a:cubicBezTo>
                <a:cubicBezTo>
                  <a:pt x="4340609" y="1035816"/>
                  <a:pt x="4257375" y="1006197"/>
                  <a:pt x="4258420" y="1004268"/>
                </a:cubicBezTo>
                <a:cubicBezTo>
                  <a:pt x="4257375" y="1006197"/>
                  <a:pt x="4257375" y="1006197"/>
                  <a:pt x="4263515" y="1009518"/>
                </a:cubicBezTo>
                <a:cubicBezTo>
                  <a:pt x="4209092" y="989031"/>
                  <a:pt x="4160051" y="970207"/>
                  <a:pt x="4161361" y="969928"/>
                </a:cubicBezTo>
                <a:close/>
                <a:moveTo>
                  <a:pt x="2646160" y="966040"/>
                </a:moveTo>
                <a:lnTo>
                  <a:pt x="2661398" y="972536"/>
                </a:lnTo>
                <a:lnTo>
                  <a:pt x="2695684" y="987995"/>
                </a:lnTo>
                <a:lnTo>
                  <a:pt x="2756127" y="1004976"/>
                </a:lnTo>
                <a:lnTo>
                  <a:pt x="2817684" y="1021036"/>
                </a:lnTo>
                <a:lnTo>
                  <a:pt x="2796314" y="1011805"/>
                </a:lnTo>
                <a:lnTo>
                  <a:pt x="2778555" y="1004572"/>
                </a:lnTo>
                <a:close/>
                <a:moveTo>
                  <a:pt x="2263344" y="934739"/>
                </a:moveTo>
                <a:lnTo>
                  <a:pt x="2358285" y="971887"/>
                </a:lnTo>
                <a:lnTo>
                  <a:pt x="2369083" y="974749"/>
                </a:lnTo>
                <a:cubicBezTo>
                  <a:pt x="2389940" y="980443"/>
                  <a:pt x="2414053" y="987230"/>
                  <a:pt x="2445110" y="996286"/>
                </a:cubicBezTo>
                <a:cubicBezTo>
                  <a:pt x="2455497" y="998636"/>
                  <a:pt x="2532063" y="1021381"/>
                  <a:pt x="2544410" y="1022818"/>
                </a:cubicBezTo>
                <a:lnTo>
                  <a:pt x="2533970" y="1017398"/>
                </a:lnTo>
                <a:lnTo>
                  <a:pt x="2528864" y="1015074"/>
                </a:lnTo>
                <a:lnTo>
                  <a:pt x="2491006" y="1002912"/>
                </a:lnTo>
                <a:cubicBezTo>
                  <a:pt x="2446675" y="989992"/>
                  <a:pt x="2392623" y="977053"/>
                  <a:pt x="2371321" y="969949"/>
                </a:cubicBezTo>
                <a:close/>
                <a:moveTo>
                  <a:pt x="2250536" y="841757"/>
                </a:moveTo>
                <a:lnTo>
                  <a:pt x="2340553" y="876680"/>
                </a:lnTo>
                <a:lnTo>
                  <a:pt x="2409225" y="905266"/>
                </a:lnTo>
                <a:lnTo>
                  <a:pt x="2568592" y="952286"/>
                </a:lnTo>
                <a:lnTo>
                  <a:pt x="2592569" y="959023"/>
                </a:lnTo>
                <a:lnTo>
                  <a:pt x="2574840" y="951513"/>
                </a:lnTo>
                <a:cubicBezTo>
                  <a:pt x="2548150" y="940305"/>
                  <a:pt x="2533590" y="934042"/>
                  <a:pt x="2527230" y="931046"/>
                </a:cubicBezTo>
                <a:lnTo>
                  <a:pt x="2527890" y="930681"/>
                </a:lnTo>
                <a:lnTo>
                  <a:pt x="2449969" y="907209"/>
                </a:lnTo>
                <a:cubicBezTo>
                  <a:pt x="2394215" y="889329"/>
                  <a:pt x="2339107" y="870645"/>
                  <a:pt x="2283823" y="851159"/>
                </a:cubicBezTo>
                <a:close/>
                <a:moveTo>
                  <a:pt x="2691851" y="764475"/>
                </a:moveTo>
                <a:cubicBezTo>
                  <a:pt x="2691851" y="764475"/>
                  <a:pt x="2697994" y="767797"/>
                  <a:pt x="2705161" y="771671"/>
                </a:cubicBezTo>
                <a:cubicBezTo>
                  <a:pt x="2703943" y="773923"/>
                  <a:pt x="2702901" y="775855"/>
                  <a:pt x="2691851" y="764475"/>
                </a:cubicBezTo>
                <a:close/>
                <a:moveTo>
                  <a:pt x="2030424" y="757969"/>
                </a:moveTo>
                <a:lnTo>
                  <a:pt x="2155811" y="805661"/>
                </a:lnTo>
                <a:lnTo>
                  <a:pt x="2160211" y="806393"/>
                </a:lnTo>
                <a:cubicBezTo>
                  <a:pt x="2166241" y="807078"/>
                  <a:pt x="2168798" y="806863"/>
                  <a:pt x="2165159" y="805279"/>
                </a:cubicBezTo>
                <a:cubicBezTo>
                  <a:pt x="2123318" y="787057"/>
                  <a:pt x="2082862" y="773906"/>
                  <a:pt x="2042748" y="761692"/>
                </a:cubicBezTo>
                <a:close/>
                <a:moveTo>
                  <a:pt x="1436979" y="741135"/>
                </a:moveTo>
                <a:lnTo>
                  <a:pt x="1472505" y="753713"/>
                </a:lnTo>
                <a:cubicBezTo>
                  <a:pt x="1491229" y="760459"/>
                  <a:pt x="1508832" y="766910"/>
                  <a:pt x="1524254" y="772650"/>
                </a:cubicBezTo>
                <a:cubicBezTo>
                  <a:pt x="1531966" y="775520"/>
                  <a:pt x="1537908" y="777837"/>
                  <a:pt x="1542337" y="779668"/>
                </a:cubicBezTo>
                <a:cubicBezTo>
                  <a:pt x="1573344" y="792488"/>
                  <a:pt x="1530204" y="781533"/>
                  <a:pt x="1500450" y="770174"/>
                </a:cubicBezTo>
                <a:lnTo>
                  <a:pt x="1442472" y="749443"/>
                </a:lnTo>
                <a:close/>
                <a:moveTo>
                  <a:pt x="2566809" y="725585"/>
                </a:moveTo>
                <a:lnTo>
                  <a:pt x="2566278" y="726322"/>
                </a:lnTo>
                <a:cubicBezTo>
                  <a:pt x="2566040" y="726648"/>
                  <a:pt x="2566198" y="726430"/>
                  <a:pt x="2566513" y="725994"/>
                </a:cubicBezTo>
                <a:close/>
                <a:moveTo>
                  <a:pt x="2568408" y="723377"/>
                </a:moveTo>
                <a:cubicBezTo>
                  <a:pt x="2568408" y="723377"/>
                  <a:pt x="2568092" y="723812"/>
                  <a:pt x="2567698" y="724359"/>
                </a:cubicBezTo>
                <a:lnTo>
                  <a:pt x="2566809" y="725585"/>
                </a:lnTo>
                <a:close/>
                <a:moveTo>
                  <a:pt x="2568408" y="723377"/>
                </a:moveTo>
                <a:cubicBezTo>
                  <a:pt x="2574280" y="720135"/>
                  <a:pt x="2596503" y="726432"/>
                  <a:pt x="2626823" y="739636"/>
                </a:cubicBezTo>
                <a:cubicBezTo>
                  <a:pt x="2612579" y="739713"/>
                  <a:pt x="2591452" y="733411"/>
                  <a:pt x="2568408" y="723377"/>
                </a:cubicBezTo>
                <a:close/>
                <a:moveTo>
                  <a:pt x="2489926" y="698377"/>
                </a:moveTo>
                <a:cubicBezTo>
                  <a:pt x="2491346" y="698996"/>
                  <a:pt x="2495137" y="700646"/>
                  <a:pt x="2502717" y="703948"/>
                </a:cubicBezTo>
                <a:cubicBezTo>
                  <a:pt x="2502717" y="703948"/>
                  <a:pt x="2485661" y="696520"/>
                  <a:pt x="2489926" y="698377"/>
                </a:cubicBezTo>
                <a:close/>
                <a:moveTo>
                  <a:pt x="1907116" y="692603"/>
                </a:moveTo>
                <a:lnTo>
                  <a:pt x="1906417" y="693571"/>
                </a:lnTo>
                <a:cubicBezTo>
                  <a:pt x="1906240" y="693817"/>
                  <a:pt x="1906284" y="693755"/>
                  <a:pt x="1906450" y="693525"/>
                </a:cubicBezTo>
                <a:close/>
                <a:moveTo>
                  <a:pt x="1908548" y="690625"/>
                </a:moveTo>
                <a:cubicBezTo>
                  <a:pt x="1908548" y="690625"/>
                  <a:pt x="1907838" y="691607"/>
                  <a:pt x="1907217" y="692467"/>
                </a:cubicBezTo>
                <a:lnTo>
                  <a:pt x="1907116" y="692603"/>
                </a:lnTo>
                <a:close/>
                <a:moveTo>
                  <a:pt x="1803659" y="683812"/>
                </a:moveTo>
                <a:cubicBezTo>
                  <a:pt x="1805416" y="684060"/>
                  <a:pt x="1808739" y="685155"/>
                  <a:pt x="1812400" y="686565"/>
                </a:cubicBezTo>
                <a:cubicBezTo>
                  <a:pt x="1816059" y="687973"/>
                  <a:pt x="1820056" y="689695"/>
                  <a:pt x="1823158" y="691197"/>
                </a:cubicBezTo>
                <a:cubicBezTo>
                  <a:pt x="1829364" y="694201"/>
                  <a:pt x="1831999" y="696328"/>
                  <a:pt x="1821227" y="693311"/>
                </a:cubicBezTo>
                <a:cubicBezTo>
                  <a:pt x="1815081" y="689988"/>
                  <a:pt x="1814038" y="691918"/>
                  <a:pt x="1807893" y="688596"/>
                </a:cubicBezTo>
                <a:cubicBezTo>
                  <a:pt x="1804823" y="686625"/>
                  <a:pt x="1803179" y="685346"/>
                  <a:pt x="1802596" y="684601"/>
                </a:cubicBezTo>
                <a:cubicBezTo>
                  <a:pt x="1802010" y="683856"/>
                  <a:pt x="1802486" y="683645"/>
                  <a:pt x="1803659" y="683812"/>
                </a:cubicBezTo>
                <a:close/>
                <a:moveTo>
                  <a:pt x="1701844" y="631315"/>
                </a:moveTo>
                <a:cubicBezTo>
                  <a:pt x="1703254" y="631577"/>
                  <a:pt x="1706530" y="633167"/>
                  <a:pt x="1712668" y="637109"/>
                </a:cubicBezTo>
                <a:cubicBezTo>
                  <a:pt x="1710189" y="641693"/>
                  <a:pt x="1697615" y="630529"/>
                  <a:pt x="1701844" y="631315"/>
                </a:cubicBezTo>
                <a:close/>
                <a:moveTo>
                  <a:pt x="3258782" y="625932"/>
                </a:moveTo>
                <a:cubicBezTo>
                  <a:pt x="3271068" y="632575"/>
                  <a:pt x="3262666" y="633437"/>
                  <a:pt x="3256521" y="630114"/>
                </a:cubicBezTo>
                <a:cubicBezTo>
                  <a:pt x="3254984" y="629283"/>
                  <a:pt x="3254357" y="628607"/>
                  <a:pt x="3254281" y="628059"/>
                </a:cubicBezTo>
                <a:cubicBezTo>
                  <a:pt x="3254205" y="627512"/>
                  <a:pt x="3254681" y="627093"/>
                  <a:pt x="3255347" y="626778"/>
                </a:cubicBezTo>
                <a:cubicBezTo>
                  <a:pt x="3256680" y="626147"/>
                  <a:pt x="3258782" y="625932"/>
                  <a:pt x="3258782" y="625932"/>
                </a:cubicBezTo>
                <a:close/>
                <a:moveTo>
                  <a:pt x="2356655" y="619442"/>
                </a:moveTo>
                <a:cubicBezTo>
                  <a:pt x="2357475" y="619437"/>
                  <a:pt x="2359294" y="620229"/>
                  <a:pt x="2362935" y="621814"/>
                </a:cubicBezTo>
                <a:lnTo>
                  <a:pt x="2356539" y="620384"/>
                </a:lnTo>
                <a:close/>
                <a:moveTo>
                  <a:pt x="2023650" y="618033"/>
                </a:moveTo>
                <a:cubicBezTo>
                  <a:pt x="2025071" y="618653"/>
                  <a:pt x="2028862" y="620303"/>
                  <a:pt x="2036443" y="623604"/>
                </a:cubicBezTo>
                <a:cubicBezTo>
                  <a:pt x="2036443" y="623604"/>
                  <a:pt x="2019387" y="616177"/>
                  <a:pt x="2023650" y="618033"/>
                </a:cubicBezTo>
                <a:close/>
                <a:moveTo>
                  <a:pt x="2344784" y="617756"/>
                </a:moveTo>
                <a:lnTo>
                  <a:pt x="2356539" y="620384"/>
                </a:lnTo>
                <a:lnTo>
                  <a:pt x="2356360" y="621849"/>
                </a:lnTo>
                <a:close/>
                <a:moveTo>
                  <a:pt x="1606308" y="595193"/>
                </a:moveTo>
                <a:cubicBezTo>
                  <a:pt x="1606874" y="594148"/>
                  <a:pt x="1608975" y="593932"/>
                  <a:pt x="1612047" y="595593"/>
                </a:cubicBezTo>
                <a:cubicBezTo>
                  <a:pt x="1619235" y="596984"/>
                  <a:pt x="1609786" y="599776"/>
                  <a:pt x="1609786" y="599776"/>
                </a:cubicBezTo>
                <a:cubicBezTo>
                  <a:pt x="1606714" y="598115"/>
                  <a:pt x="1605743" y="596240"/>
                  <a:pt x="1606308" y="595193"/>
                </a:cubicBezTo>
                <a:close/>
                <a:moveTo>
                  <a:pt x="1683444" y="594581"/>
                </a:moveTo>
                <a:lnTo>
                  <a:pt x="1683604" y="595313"/>
                </a:lnTo>
                <a:cubicBezTo>
                  <a:pt x="1683674" y="595638"/>
                  <a:pt x="1683628" y="595422"/>
                  <a:pt x="1683533" y="594988"/>
                </a:cubicBezTo>
                <a:close/>
                <a:moveTo>
                  <a:pt x="1682962" y="592384"/>
                </a:moveTo>
                <a:lnTo>
                  <a:pt x="1683444" y="594581"/>
                </a:lnTo>
                <a:lnTo>
                  <a:pt x="1683174" y="593360"/>
                </a:lnTo>
                <a:cubicBezTo>
                  <a:pt x="1683055" y="592817"/>
                  <a:pt x="1682962" y="592384"/>
                  <a:pt x="1682962" y="592384"/>
                </a:cubicBezTo>
                <a:close/>
                <a:moveTo>
                  <a:pt x="3124907" y="584732"/>
                </a:moveTo>
                <a:cubicBezTo>
                  <a:pt x="3148711" y="587208"/>
                  <a:pt x="3188687" y="603832"/>
                  <a:pt x="3222690" y="616812"/>
                </a:cubicBezTo>
                <a:cubicBezTo>
                  <a:pt x="3193786" y="609083"/>
                  <a:pt x="3158914" y="597713"/>
                  <a:pt x="3124907" y="584732"/>
                </a:cubicBezTo>
                <a:close/>
                <a:moveTo>
                  <a:pt x="1329533" y="578598"/>
                </a:moveTo>
                <a:lnTo>
                  <a:pt x="1429229" y="613868"/>
                </a:lnTo>
                <a:cubicBezTo>
                  <a:pt x="1482516" y="633248"/>
                  <a:pt x="1536985" y="653655"/>
                  <a:pt x="1592729" y="675375"/>
                </a:cubicBezTo>
                <a:cubicBezTo>
                  <a:pt x="1606573" y="680365"/>
                  <a:pt x="1613034" y="682794"/>
                  <a:pt x="1614618" y="683533"/>
                </a:cubicBezTo>
                <a:cubicBezTo>
                  <a:pt x="1619374" y="685753"/>
                  <a:pt x="1580238" y="672778"/>
                  <a:pt x="1564849" y="668200"/>
                </a:cubicBezTo>
                <a:cubicBezTo>
                  <a:pt x="1505256" y="645646"/>
                  <a:pt x="1447310" y="624632"/>
                  <a:pt x="1390348" y="604592"/>
                </a:cubicBezTo>
                <a:lnTo>
                  <a:pt x="1333940" y="585264"/>
                </a:lnTo>
                <a:close/>
                <a:moveTo>
                  <a:pt x="1925479" y="514212"/>
                </a:moveTo>
                <a:lnTo>
                  <a:pt x="1965529" y="527320"/>
                </a:lnTo>
                <a:lnTo>
                  <a:pt x="1976911" y="531471"/>
                </a:lnTo>
                <a:cubicBezTo>
                  <a:pt x="1971740" y="530026"/>
                  <a:pt x="1962658" y="527090"/>
                  <a:pt x="1951960" y="523470"/>
                </a:cubicBezTo>
                <a:close/>
                <a:moveTo>
                  <a:pt x="1329346" y="504948"/>
                </a:moveTo>
                <a:cubicBezTo>
                  <a:pt x="1335037" y="504793"/>
                  <a:pt x="1359991" y="512657"/>
                  <a:pt x="1375337" y="518176"/>
                </a:cubicBezTo>
                <a:cubicBezTo>
                  <a:pt x="1382159" y="520628"/>
                  <a:pt x="1387079" y="522617"/>
                  <a:pt x="1387568" y="523231"/>
                </a:cubicBezTo>
                <a:cubicBezTo>
                  <a:pt x="1388221" y="524052"/>
                  <a:pt x="1380991" y="522430"/>
                  <a:pt x="1359875" y="516210"/>
                </a:cubicBezTo>
                <a:cubicBezTo>
                  <a:pt x="1359875" y="516210"/>
                  <a:pt x="1337289" y="511481"/>
                  <a:pt x="1331145" y="508160"/>
                </a:cubicBezTo>
                <a:cubicBezTo>
                  <a:pt x="1327692" y="505942"/>
                  <a:pt x="1327449" y="504999"/>
                  <a:pt x="1329346" y="504948"/>
                </a:cubicBezTo>
                <a:close/>
                <a:moveTo>
                  <a:pt x="1874427" y="497612"/>
                </a:moveTo>
                <a:lnTo>
                  <a:pt x="1878028" y="498730"/>
                </a:lnTo>
                <a:lnTo>
                  <a:pt x="1879128" y="499391"/>
                </a:lnTo>
                <a:close/>
                <a:moveTo>
                  <a:pt x="1317082" y="487666"/>
                </a:moveTo>
                <a:cubicBezTo>
                  <a:pt x="1318127" y="485737"/>
                  <a:pt x="1339669" y="492395"/>
                  <a:pt x="1339669" y="492395"/>
                </a:cubicBezTo>
                <a:cubicBezTo>
                  <a:pt x="1409589" y="514816"/>
                  <a:pt x="1489712" y="547743"/>
                  <a:pt x="1550356" y="572633"/>
                </a:cubicBezTo>
                <a:cubicBezTo>
                  <a:pt x="1520410" y="566835"/>
                  <a:pt x="1488668" y="549674"/>
                  <a:pt x="1433121" y="530035"/>
                </a:cubicBezTo>
                <a:cubicBezTo>
                  <a:pt x="1419790" y="525320"/>
                  <a:pt x="1334276" y="502369"/>
                  <a:pt x="1317082" y="487666"/>
                </a:cubicBezTo>
                <a:close/>
                <a:moveTo>
                  <a:pt x="1252536" y="462122"/>
                </a:moveTo>
                <a:lnTo>
                  <a:pt x="1256444" y="463020"/>
                </a:lnTo>
                <a:cubicBezTo>
                  <a:pt x="1267046" y="466147"/>
                  <a:pt x="1279062" y="470145"/>
                  <a:pt x="1288506" y="473672"/>
                </a:cubicBezTo>
                <a:cubicBezTo>
                  <a:pt x="1292704" y="475239"/>
                  <a:pt x="1296394" y="476715"/>
                  <a:pt x="1299225" y="477980"/>
                </a:cubicBezTo>
                <a:cubicBezTo>
                  <a:pt x="1302057" y="479244"/>
                  <a:pt x="1304029" y="480298"/>
                  <a:pt x="1304795" y="481023"/>
                </a:cubicBezTo>
                <a:cubicBezTo>
                  <a:pt x="1307257" y="483810"/>
                  <a:pt x="1291009" y="479598"/>
                  <a:pt x="1273377" y="474275"/>
                </a:cubicBezTo>
                <a:lnTo>
                  <a:pt x="1257145" y="469092"/>
                </a:lnTo>
                <a:close/>
                <a:moveTo>
                  <a:pt x="2310956" y="436242"/>
                </a:moveTo>
                <a:lnTo>
                  <a:pt x="2338224" y="446874"/>
                </a:lnTo>
                <a:lnTo>
                  <a:pt x="2316050" y="437681"/>
                </a:lnTo>
                <a:close/>
                <a:moveTo>
                  <a:pt x="2703706" y="423934"/>
                </a:moveTo>
                <a:cubicBezTo>
                  <a:pt x="2704749" y="422004"/>
                  <a:pt x="2790264" y="444956"/>
                  <a:pt x="2796406" y="448277"/>
                </a:cubicBezTo>
                <a:cubicBezTo>
                  <a:pt x="2881900" y="473714"/>
                  <a:pt x="3019655" y="522419"/>
                  <a:pt x="3095719" y="548161"/>
                </a:cubicBezTo>
                <a:cubicBezTo>
                  <a:pt x="3247851" y="599648"/>
                  <a:pt x="3358963" y="636441"/>
                  <a:pt x="3510026" y="692340"/>
                </a:cubicBezTo>
                <a:cubicBezTo>
                  <a:pt x="3576594" y="716690"/>
                  <a:pt x="3640758" y="740729"/>
                  <a:pt x="3703707" y="764688"/>
                </a:cubicBezTo>
                <a:lnTo>
                  <a:pt x="3842115" y="818059"/>
                </a:lnTo>
                <a:lnTo>
                  <a:pt x="3830085" y="814363"/>
                </a:lnTo>
                <a:cubicBezTo>
                  <a:pt x="3800780" y="804626"/>
                  <a:pt x="3762914" y="791143"/>
                  <a:pt x="3729676" y="780110"/>
                </a:cubicBezTo>
                <a:lnTo>
                  <a:pt x="3720261" y="777176"/>
                </a:lnTo>
                <a:lnTo>
                  <a:pt x="3664307" y="755612"/>
                </a:lnTo>
                <a:cubicBezTo>
                  <a:pt x="3602862" y="732349"/>
                  <a:pt x="3543050" y="710197"/>
                  <a:pt x="3486225" y="689866"/>
                </a:cubicBezTo>
                <a:cubicBezTo>
                  <a:pt x="3233475" y="596864"/>
                  <a:pt x="2999907" y="527125"/>
                  <a:pt x="2749996" y="443557"/>
                </a:cubicBezTo>
                <a:cubicBezTo>
                  <a:pt x="2743853" y="440236"/>
                  <a:pt x="2702662" y="425865"/>
                  <a:pt x="2703706" y="423934"/>
                </a:cubicBezTo>
                <a:close/>
                <a:moveTo>
                  <a:pt x="2755657" y="412367"/>
                </a:moveTo>
                <a:cubicBezTo>
                  <a:pt x="2760054" y="412662"/>
                  <a:pt x="2778287" y="418003"/>
                  <a:pt x="2793862" y="423617"/>
                </a:cubicBezTo>
                <a:lnTo>
                  <a:pt x="3090019" y="518714"/>
                </a:lnTo>
                <a:lnTo>
                  <a:pt x="3476076" y="660021"/>
                </a:lnTo>
                <a:lnTo>
                  <a:pt x="3236603" y="574946"/>
                </a:lnTo>
                <a:cubicBezTo>
                  <a:pt x="3138091" y="540926"/>
                  <a:pt x="3040850" y="508306"/>
                  <a:pt x="2944946" y="477034"/>
                </a:cubicBezTo>
                <a:cubicBezTo>
                  <a:pt x="2909899" y="465984"/>
                  <a:pt x="2826645" y="438850"/>
                  <a:pt x="2778269" y="423087"/>
                </a:cubicBezTo>
                <a:cubicBezTo>
                  <a:pt x="2766222" y="418444"/>
                  <a:pt x="2759443" y="415533"/>
                  <a:pt x="2756483" y="413931"/>
                </a:cubicBezTo>
                <a:cubicBezTo>
                  <a:pt x="2754263" y="412732"/>
                  <a:pt x="2754191" y="412269"/>
                  <a:pt x="2755657" y="412367"/>
                </a:cubicBezTo>
                <a:close/>
                <a:moveTo>
                  <a:pt x="1745214" y="350534"/>
                </a:moveTo>
                <a:lnTo>
                  <a:pt x="1795602" y="367132"/>
                </a:lnTo>
                <a:cubicBezTo>
                  <a:pt x="1818059" y="374497"/>
                  <a:pt x="1839359" y="381267"/>
                  <a:pt x="1857285" y="386416"/>
                </a:cubicBezTo>
                <a:lnTo>
                  <a:pt x="1876829" y="391595"/>
                </a:lnTo>
                <a:lnTo>
                  <a:pt x="1889989" y="396796"/>
                </a:lnTo>
                <a:lnTo>
                  <a:pt x="1836269" y="380615"/>
                </a:lnTo>
                <a:lnTo>
                  <a:pt x="1771509" y="361028"/>
                </a:lnTo>
                <a:close/>
                <a:moveTo>
                  <a:pt x="1609685" y="310387"/>
                </a:moveTo>
                <a:cubicBezTo>
                  <a:pt x="1611695" y="310542"/>
                  <a:pt x="1615024" y="311153"/>
                  <a:pt x="1619148" y="312059"/>
                </a:cubicBezTo>
                <a:lnTo>
                  <a:pt x="1646702" y="319041"/>
                </a:lnTo>
                <a:lnTo>
                  <a:pt x="1694236" y="337043"/>
                </a:lnTo>
                <a:lnTo>
                  <a:pt x="1691597" y="336486"/>
                </a:lnTo>
                <a:cubicBezTo>
                  <a:pt x="1676523" y="333264"/>
                  <a:pt x="1615751" y="319850"/>
                  <a:pt x="1608154" y="311468"/>
                </a:cubicBezTo>
                <a:cubicBezTo>
                  <a:pt x="1606990" y="310538"/>
                  <a:pt x="1607676" y="310233"/>
                  <a:pt x="1609685" y="310387"/>
                </a:cubicBezTo>
                <a:close/>
                <a:moveTo>
                  <a:pt x="1861032" y="304086"/>
                </a:moveTo>
                <a:cubicBezTo>
                  <a:pt x="1859729" y="304084"/>
                  <a:pt x="1860740" y="305124"/>
                  <a:pt x="1865602" y="307753"/>
                </a:cubicBezTo>
                <a:cubicBezTo>
                  <a:pt x="1877891" y="314397"/>
                  <a:pt x="1893461" y="317411"/>
                  <a:pt x="1893461" y="317411"/>
                </a:cubicBezTo>
                <a:cubicBezTo>
                  <a:pt x="1891551" y="315443"/>
                  <a:pt x="1884420" y="312113"/>
                  <a:pt x="1877277" y="309274"/>
                </a:cubicBezTo>
                <a:cubicBezTo>
                  <a:pt x="1870136" y="306436"/>
                  <a:pt x="1862984" y="304090"/>
                  <a:pt x="1861032" y="304086"/>
                </a:cubicBezTo>
                <a:close/>
                <a:moveTo>
                  <a:pt x="2164149" y="302238"/>
                </a:moveTo>
                <a:lnTo>
                  <a:pt x="2179387" y="308732"/>
                </a:lnTo>
                <a:lnTo>
                  <a:pt x="2213672" y="324191"/>
                </a:lnTo>
                <a:lnTo>
                  <a:pt x="2274115" y="341174"/>
                </a:lnTo>
                <a:lnTo>
                  <a:pt x="2335671" y="357232"/>
                </a:lnTo>
                <a:lnTo>
                  <a:pt x="2314303" y="348001"/>
                </a:lnTo>
                <a:lnTo>
                  <a:pt x="2296543" y="340768"/>
                </a:lnTo>
                <a:close/>
                <a:moveTo>
                  <a:pt x="1741683" y="260345"/>
                </a:moveTo>
                <a:cubicBezTo>
                  <a:pt x="1738361" y="259952"/>
                  <a:pt x="1751652" y="261526"/>
                  <a:pt x="1751652" y="261526"/>
                </a:cubicBezTo>
                <a:cubicBezTo>
                  <a:pt x="1745745" y="260826"/>
                  <a:pt x="1742789" y="260476"/>
                  <a:pt x="1741683" y="260345"/>
                </a:cubicBezTo>
                <a:close/>
                <a:moveTo>
                  <a:pt x="1509935" y="246880"/>
                </a:moveTo>
                <a:lnTo>
                  <a:pt x="1509937" y="246881"/>
                </a:lnTo>
                <a:lnTo>
                  <a:pt x="1509183" y="247821"/>
                </a:lnTo>
                <a:cubicBezTo>
                  <a:pt x="1509012" y="248033"/>
                  <a:pt x="1508967" y="248090"/>
                  <a:pt x="1509148" y="247862"/>
                </a:cubicBezTo>
                <a:close/>
                <a:moveTo>
                  <a:pt x="1768523" y="177954"/>
                </a:moveTo>
                <a:lnTo>
                  <a:pt x="1858541" y="212877"/>
                </a:lnTo>
                <a:lnTo>
                  <a:pt x="1927213" y="241464"/>
                </a:lnTo>
                <a:lnTo>
                  <a:pt x="2086581" y="288484"/>
                </a:lnTo>
                <a:lnTo>
                  <a:pt x="2110557" y="295221"/>
                </a:lnTo>
                <a:lnTo>
                  <a:pt x="2092829" y="287710"/>
                </a:lnTo>
                <a:cubicBezTo>
                  <a:pt x="2066138" y="276501"/>
                  <a:pt x="2051578" y="270240"/>
                  <a:pt x="2045217" y="267243"/>
                </a:cubicBezTo>
                <a:lnTo>
                  <a:pt x="2045877" y="266878"/>
                </a:lnTo>
                <a:lnTo>
                  <a:pt x="1967957" y="243406"/>
                </a:lnTo>
                <a:cubicBezTo>
                  <a:pt x="1912204" y="225528"/>
                  <a:pt x="1857096" y="206843"/>
                  <a:pt x="1801812" y="187356"/>
                </a:cubicBezTo>
                <a:close/>
                <a:moveTo>
                  <a:pt x="1601970" y="132857"/>
                </a:moveTo>
                <a:cubicBezTo>
                  <a:pt x="1607458" y="133718"/>
                  <a:pt x="1633985" y="143853"/>
                  <a:pt x="1633985" y="143853"/>
                </a:cubicBezTo>
                <a:cubicBezTo>
                  <a:pt x="1640641" y="147451"/>
                  <a:pt x="1639858" y="148899"/>
                  <a:pt x="1634211" y="147716"/>
                </a:cubicBezTo>
                <a:lnTo>
                  <a:pt x="1624439" y="144564"/>
                </a:lnTo>
                <a:lnTo>
                  <a:pt x="1620489" y="143001"/>
                </a:lnTo>
                <a:lnTo>
                  <a:pt x="1605256" y="135802"/>
                </a:lnTo>
                <a:cubicBezTo>
                  <a:pt x="1600648" y="133311"/>
                  <a:pt x="1600139" y="132568"/>
                  <a:pt x="1601970" y="132857"/>
                </a:cubicBezTo>
                <a:close/>
                <a:moveTo>
                  <a:pt x="1325864" y="91230"/>
                </a:moveTo>
                <a:lnTo>
                  <a:pt x="1332234" y="93351"/>
                </a:lnTo>
                <a:cubicBezTo>
                  <a:pt x="1342177" y="96985"/>
                  <a:pt x="1355429" y="102306"/>
                  <a:pt x="1369223" y="107997"/>
                </a:cubicBezTo>
                <a:lnTo>
                  <a:pt x="1370420" y="108499"/>
                </a:lnTo>
                <a:close/>
                <a:moveTo>
                  <a:pt x="1883522" y="88159"/>
                </a:moveTo>
                <a:lnTo>
                  <a:pt x="1888427" y="96217"/>
                </a:lnTo>
                <a:cubicBezTo>
                  <a:pt x="1884323" y="95244"/>
                  <a:pt x="1881299" y="92882"/>
                  <a:pt x="1880201" y="90938"/>
                </a:cubicBezTo>
                <a:cubicBezTo>
                  <a:pt x="1879103" y="88992"/>
                  <a:pt x="1879929" y="87464"/>
                  <a:pt x="1883522" y="88159"/>
                </a:cubicBezTo>
                <a:close/>
                <a:moveTo>
                  <a:pt x="1293523" y="0"/>
                </a:moveTo>
                <a:lnTo>
                  <a:pt x="1334035" y="12882"/>
                </a:lnTo>
                <a:lnTo>
                  <a:pt x="1338113" y="14178"/>
                </a:lnTo>
                <a:lnTo>
                  <a:pt x="1414526" y="43242"/>
                </a:lnTo>
                <a:lnTo>
                  <a:pt x="1421729" y="44516"/>
                </a:lnTo>
                <a:cubicBezTo>
                  <a:pt x="1430573" y="46156"/>
                  <a:pt x="1437624" y="47354"/>
                  <a:pt x="1437447" y="46553"/>
                </a:cubicBezTo>
                <a:lnTo>
                  <a:pt x="1426588" y="42202"/>
                </a:lnTo>
                <a:lnTo>
                  <a:pt x="1689364" y="124497"/>
                </a:lnTo>
                <a:cubicBezTo>
                  <a:pt x="1781321" y="153583"/>
                  <a:pt x="1870606" y="181796"/>
                  <a:pt x="1958660" y="208617"/>
                </a:cubicBezTo>
                <a:cubicBezTo>
                  <a:pt x="2205562" y="283071"/>
                  <a:pt x="2466539" y="375532"/>
                  <a:pt x="2709262" y="457706"/>
                </a:cubicBezTo>
                <a:cubicBezTo>
                  <a:pt x="2828589" y="496448"/>
                  <a:pt x="2954076" y="536023"/>
                  <a:pt x="3080586" y="576152"/>
                </a:cubicBezTo>
                <a:cubicBezTo>
                  <a:pt x="3394276" y="678820"/>
                  <a:pt x="3733289" y="808067"/>
                  <a:pt x="4073502" y="937548"/>
                </a:cubicBezTo>
                <a:cubicBezTo>
                  <a:pt x="4128853" y="959992"/>
                  <a:pt x="4183131" y="984427"/>
                  <a:pt x="4231123" y="1001898"/>
                </a:cubicBezTo>
                <a:lnTo>
                  <a:pt x="4269990" y="1014499"/>
                </a:lnTo>
                <a:lnTo>
                  <a:pt x="4271695" y="1015810"/>
                </a:lnTo>
                <a:cubicBezTo>
                  <a:pt x="4274255" y="1017195"/>
                  <a:pt x="4276306" y="1017681"/>
                  <a:pt x="4276827" y="1016716"/>
                </a:cubicBezTo>
                <a:lnTo>
                  <a:pt x="4269990" y="1014499"/>
                </a:lnTo>
                <a:lnTo>
                  <a:pt x="4263515" y="1009518"/>
                </a:lnTo>
                <a:cubicBezTo>
                  <a:pt x="4325207" y="1032480"/>
                  <a:pt x="4394085" y="1056831"/>
                  <a:pt x="4395129" y="1054901"/>
                </a:cubicBezTo>
                <a:cubicBezTo>
                  <a:pt x="4394085" y="1056831"/>
                  <a:pt x="4362344" y="1039669"/>
                  <a:pt x="4362344" y="1039669"/>
                </a:cubicBezTo>
                <a:cubicBezTo>
                  <a:pt x="4343913" y="1029703"/>
                  <a:pt x="4364433" y="1035808"/>
                  <a:pt x="4338833" y="1021967"/>
                </a:cubicBezTo>
                <a:cubicBezTo>
                  <a:pt x="4319359" y="1013932"/>
                  <a:pt x="4264854" y="992363"/>
                  <a:pt x="4224880" y="975738"/>
                </a:cubicBezTo>
                <a:cubicBezTo>
                  <a:pt x="4165809" y="952219"/>
                  <a:pt x="4104311" y="927673"/>
                  <a:pt x="4041749" y="902818"/>
                </a:cubicBezTo>
                <a:lnTo>
                  <a:pt x="3883403" y="840337"/>
                </a:lnTo>
                <a:lnTo>
                  <a:pt x="3921620" y="854020"/>
                </a:lnTo>
                <a:cubicBezTo>
                  <a:pt x="3990439" y="880314"/>
                  <a:pt x="4059504" y="907990"/>
                  <a:pt x="4126816" y="935237"/>
                </a:cubicBezTo>
                <a:cubicBezTo>
                  <a:pt x="4261265" y="990054"/>
                  <a:pt x="4405165" y="1042080"/>
                  <a:pt x="4547999" y="1098520"/>
                </a:cubicBezTo>
                <a:cubicBezTo>
                  <a:pt x="4624963" y="1129946"/>
                  <a:pt x="4700949" y="1160116"/>
                  <a:pt x="4774371" y="1189525"/>
                </a:cubicBezTo>
                <a:cubicBezTo>
                  <a:pt x="4847794" y="1218932"/>
                  <a:pt x="4918651" y="1247577"/>
                  <a:pt x="4985354" y="1275950"/>
                </a:cubicBezTo>
                <a:cubicBezTo>
                  <a:pt x="4909308" y="1247722"/>
                  <a:pt x="4822173" y="1213084"/>
                  <a:pt x="4741028" y="1179604"/>
                </a:cubicBezTo>
                <a:lnTo>
                  <a:pt x="4659862" y="1148608"/>
                </a:lnTo>
                <a:cubicBezTo>
                  <a:pt x="4657603" y="1152791"/>
                  <a:pt x="4724393" y="1181004"/>
                  <a:pt x="4737723" y="1185717"/>
                </a:cubicBezTo>
                <a:cubicBezTo>
                  <a:pt x="4919486" y="1260711"/>
                  <a:pt x="5125077" y="1335697"/>
                  <a:pt x="5289202" y="1409054"/>
                </a:cubicBezTo>
                <a:cubicBezTo>
                  <a:pt x="5138116" y="1355637"/>
                  <a:pt x="4939986" y="1269300"/>
                  <a:pt x="4782778" y="1210077"/>
                </a:cubicBezTo>
                <a:cubicBezTo>
                  <a:pt x="4830112" y="1227771"/>
                  <a:pt x="4742803" y="1193452"/>
                  <a:pt x="4747729" y="1199027"/>
                </a:cubicBezTo>
                <a:cubicBezTo>
                  <a:pt x="4757931" y="1209533"/>
                  <a:pt x="4781734" y="1212007"/>
                  <a:pt x="4781734" y="1212007"/>
                </a:cubicBezTo>
                <a:cubicBezTo>
                  <a:pt x="4879282" y="1251861"/>
                  <a:pt x="4973245" y="1289777"/>
                  <a:pt x="5065285" y="1327276"/>
                </a:cubicBezTo>
                <a:lnTo>
                  <a:pt x="5248167" y="1403095"/>
                </a:lnTo>
                <a:lnTo>
                  <a:pt x="5224849" y="1396073"/>
                </a:lnTo>
                <a:lnTo>
                  <a:pt x="5223888" y="1395830"/>
                </a:lnTo>
                <a:lnTo>
                  <a:pt x="5215975" y="1392744"/>
                </a:lnTo>
                <a:cubicBezTo>
                  <a:pt x="5195476" y="1384155"/>
                  <a:pt x="5089736" y="1339873"/>
                  <a:pt x="5088693" y="1341803"/>
                </a:cubicBezTo>
                <a:cubicBezTo>
                  <a:pt x="5085388" y="1347917"/>
                  <a:pt x="5192170" y="1390269"/>
                  <a:pt x="5179882" y="1383624"/>
                </a:cubicBezTo>
                <a:lnTo>
                  <a:pt x="5188931" y="1387180"/>
                </a:lnTo>
                <a:lnTo>
                  <a:pt x="5185671" y="1390071"/>
                </a:lnTo>
                <a:cubicBezTo>
                  <a:pt x="5191025" y="1392606"/>
                  <a:pt x="5201870" y="1396409"/>
                  <a:pt x="5215156" y="1400714"/>
                </a:cubicBezTo>
                <a:lnTo>
                  <a:pt x="5248589" y="1411071"/>
                </a:lnTo>
                <a:lnTo>
                  <a:pt x="5274361" y="1421818"/>
                </a:lnTo>
                <a:cubicBezTo>
                  <a:pt x="5291748" y="1433714"/>
                  <a:pt x="5197272" y="1395522"/>
                  <a:pt x="5197272" y="1395522"/>
                </a:cubicBezTo>
                <a:cubicBezTo>
                  <a:pt x="5017556" y="1321634"/>
                  <a:pt x="4861389" y="1260482"/>
                  <a:pt x="4713609" y="1200952"/>
                </a:cubicBezTo>
                <a:cubicBezTo>
                  <a:pt x="4700276" y="1196238"/>
                  <a:pt x="4526721" y="1123188"/>
                  <a:pt x="4529560" y="1132624"/>
                </a:cubicBezTo>
                <a:cubicBezTo>
                  <a:pt x="4533615" y="1139806"/>
                  <a:pt x="4648614" y="1184104"/>
                  <a:pt x="4556378" y="1144212"/>
                </a:cubicBezTo>
                <a:cubicBezTo>
                  <a:pt x="4696970" y="1202351"/>
                  <a:pt x="4818108" y="1249969"/>
                  <a:pt x="4952733" y="1304464"/>
                </a:cubicBezTo>
                <a:cubicBezTo>
                  <a:pt x="4958877" y="1307787"/>
                  <a:pt x="5089447" y="1355100"/>
                  <a:pt x="5101711" y="1364226"/>
                </a:cubicBezTo>
                <a:cubicBezTo>
                  <a:pt x="5110694" y="1376984"/>
                  <a:pt x="5018302" y="1334929"/>
                  <a:pt x="5018302" y="1334929"/>
                </a:cubicBezTo>
                <a:cubicBezTo>
                  <a:pt x="4842663" y="1265742"/>
                  <a:pt x="4747142" y="1229478"/>
                  <a:pt x="4578689" y="1161682"/>
                </a:cubicBezTo>
                <a:cubicBezTo>
                  <a:pt x="4565360" y="1156969"/>
                  <a:pt x="4404268" y="1090242"/>
                  <a:pt x="4408149" y="1097745"/>
                </a:cubicBezTo>
                <a:cubicBezTo>
                  <a:pt x="4420417" y="1106875"/>
                  <a:pt x="4543818" y="1150312"/>
                  <a:pt x="4530486" y="1145597"/>
                </a:cubicBezTo>
                <a:cubicBezTo>
                  <a:pt x="4576604" y="1165543"/>
                  <a:pt x="4604289" y="1175523"/>
                  <a:pt x="4657748" y="1199023"/>
                </a:cubicBezTo>
                <a:cubicBezTo>
                  <a:pt x="4587826" y="1176601"/>
                  <a:pt x="4508769" y="1139260"/>
                  <a:pt x="4439893" y="1114909"/>
                </a:cubicBezTo>
                <a:cubicBezTo>
                  <a:pt x="4420417" y="1106875"/>
                  <a:pt x="4403800" y="1105790"/>
                  <a:pt x="4376113" y="1095809"/>
                </a:cubicBezTo>
                <a:cubicBezTo>
                  <a:pt x="4307215" y="1073941"/>
                  <a:pt x="4199429" y="1028551"/>
                  <a:pt x="4130551" y="1004199"/>
                </a:cubicBezTo>
                <a:cubicBezTo>
                  <a:pt x="4152095" y="1010858"/>
                  <a:pt x="4096547" y="991219"/>
                  <a:pt x="4095503" y="993149"/>
                </a:cubicBezTo>
                <a:cubicBezTo>
                  <a:pt x="4092199" y="999262"/>
                  <a:pt x="4156149" y="1018040"/>
                  <a:pt x="4162295" y="1021363"/>
                </a:cubicBezTo>
                <a:cubicBezTo>
                  <a:pt x="4346149" y="1092497"/>
                  <a:pt x="4522832" y="1159753"/>
                  <a:pt x="4696384" y="1232802"/>
                </a:cubicBezTo>
                <a:cubicBezTo>
                  <a:pt x="4537936" y="1178314"/>
                  <a:pt x="4407837" y="1115456"/>
                  <a:pt x="4254507" y="1063736"/>
                </a:cubicBezTo>
                <a:cubicBezTo>
                  <a:pt x="4255726" y="1061485"/>
                  <a:pt x="4155685" y="1033589"/>
                  <a:pt x="4210186" y="1055156"/>
                </a:cubicBezTo>
                <a:cubicBezTo>
                  <a:pt x="4400183" y="1129612"/>
                  <a:pt x="4562513" y="1191603"/>
                  <a:pt x="4737108" y="1262722"/>
                </a:cubicBezTo>
                <a:cubicBezTo>
                  <a:pt x="4778282" y="1279578"/>
                  <a:pt x="4877684" y="1323345"/>
                  <a:pt x="4788305" y="1290403"/>
                </a:cubicBezTo>
                <a:cubicBezTo>
                  <a:pt x="4679457" y="1249429"/>
                  <a:pt x="4562219" y="1206829"/>
                  <a:pt x="4441083" y="1159210"/>
                </a:cubicBezTo>
                <a:cubicBezTo>
                  <a:pt x="4407077" y="1146229"/>
                  <a:pt x="4283869" y="1099986"/>
                  <a:pt x="4384491" y="1141502"/>
                </a:cubicBezTo>
                <a:cubicBezTo>
                  <a:pt x="4478967" y="1179695"/>
                  <a:pt x="4580674" y="1219198"/>
                  <a:pt x="4679797" y="1257668"/>
                </a:cubicBezTo>
                <a:lnTo>
                  <a:pt x="4798414" y="1303836"/>
                </a:lnTo>
                <a:lnTo>
                  <a:pt x="4753992" y="1293669"/>
                </a:lnTo>
                <a:cubicBezTo>
                  <a:pt x="4704961" y="1290193"/>
                  <a:pt x="4785718" y="1313284"/>
                  <a:pt x="4835641" y="1325846"/>
                </a:cubicBezTo>
                <a:lnTo>
                  <a:pt x="4905341" y="1346087"/>
                </a:lnTo>
                <a:lnTo>
                  <a:pt x="4959598" y="1367635"/>
                </a:lnTo>
                <a:lnTo>
                  <a:pt x="4966137" y="1370223"/>
                </a:lnTo>
                <a:lnTo>
                  <a:pt x="4939268" y="1363184"/>
                </a:lnTo>
                <a:cubicBezTo>
                  <a:pt x="4903208" y="1353821"/>
                  <a:pt x="4867076" y="1344125"/>
                  <a:pt x="4830592" y="1332826"/>
                </a:cubicBezTo>
                <a:cubicBezTo>
                  <a:pt x="4751051" y="1310266"/>
                  <a:pt x="4647643" y="1273927"/>
                  <a:pt x="4568805" y="1254571"/>
                </a:cubicBezTo>
                <a:cubicBezTo>
                  <a:pt x="4481476" y="1231517"/>
                  <a:pt x="4606401" y="1270944"/>
                  <a:pt x="4657147" y="1287246"/>
                </a:cubicBezTo>
                <a:cubicBezTo>
                  <a:pt x="4707893" y="1303548"/>
                  <a:pt x="4767010" y="1323013"/>
                  <a:pt x="4782073" y="1326674"/>
                </a:cubicBezTo>
                <a:cubicBezTo>
                  <a:pt x="4796628" y="1333013"/>
                  <a:pt x="4826950" y="1346218"/>
                  <a:pt x="4834226" y="1349386"/>
                </a:cubicBezTo>
                <a:cubicBezTo>
                  <a:pt x="4855353" y="1355689"/>
                  <a:pt x="4863140" y="1356181"/>
                  <a:pt x="4876874" y="1358779"/>
                </a:cubicBezTo>
                <a:cubicBezTo>
                  <a:pt x="4884149" y="1361948"/>
                  <a:pt x="4908014" y="1375723"/>
                  <a:pt x="4930239" y="1382021"/>
                </a:cubicBezTo>
                <a:cubicBezTo>
                  <a:pt x="4951368" y="1388324"/>
                  <a:pt x="5000588" y="1397679"/>
                  <a:pt x="5045974" y="1414546"/>
                </a:cubicBezTo>
                <a:cubicBezTo>
                  <a:pt x="5119762" y="1440883"/>
                  <a:pt x="5018583" y="1414696"/>
                  <a:pt x="4996241" y="1407864"/>
                </a:cubicBezTo>
                <a:cubicBezTo>
                  <a:pt x="4967444" y="1401604"/>
                  <a:pt x="4931764" y="1388965"/>
                  <a:pt x="4916700" y="1385303"/>
                </a:cubicBezTo>
                <a:cubicBezTo>
                  <a:pt x="4910125" y="1385338"/>
                  <a:pt x="4911650" y="1392284"/>
                  <a:pt x="4897801" y="1389151"/>
                </a:cubicBezTo>
                <a:cubicBezTo>
                  <a:pt x="4879860" y="1387377"/>
                  <a:pt x="4839578" y="1375029"/>
                  <a:pt x="4794663" y="1360300"/>
                </a:cubicBezTo>
                <a:lnTo>
                  <a:pt x="4664170" y="1317312"/>
                </a:lnTo>
                <a:lnTo>
                  <a:pt x="4666850" y="1318065"/>
                </a:lnTo>
                <a:lnTo>
                  <a:pt x="4673349" y="1319935"/>
                </a:lnTo>
                <a:cubicBezTo>
                  <a:pt x="4674533" y="1320266"/>
                  <a:pt x="4673860" y="1320055"/>
                  <a:pt x="4671865" y="1319473"/>
                </a:cubicBezTo>
                <a:lnTo>
                  <a:pt x="4666850" y="1318065"/>
                </a:lnTo>
                <a:lnTo>
                  <a:pt x="4663714" y="1317162"/>
                </a:lnTo>
                <a:lnTo>
                  <a:pt x="4664170" y="1317312"/>
                </a:lnTo>
                <a:lnTo>
                  <a:pt x="4648228" y="1312834"/>
                </a:lnTo>
                <a:cubicBezTo>
                  <a:pt x="4627520" y="1307197"/>
                  <a:pt x="4602558" y="1300917"/>
                  <a:pt x="4607214" y="1304635"/>
                </a:cubicBezTo>
                <a:cubicBezTo>
                  <a:pt x="4615899" y="1314215"/>
                  <a:pt x="4694032" y="1330366"/>
                  <a:pt x="4694032" y="1330366"/>
                </a:cubicBezTo>
                <a:cubicBezTo>
                  <a:pt x="4796619" y="1362964"/>
                  <a:pt x="4876161" y="1385526"/>
                  <a:pt x="4970259" y="1414426"/>
                </a:cubicBezTo>
                <a:cubicBezTo>
                  <a:pt x="4992599" y="1421256"/>
                  <a:pt x="5022921" y="1434461"/>
                  <a:pt x="5059815" y="1447630"/>
                </a:cubicBezTo>
                <a:cubicBezTo>
                  <a:pt x="5103282" y="1460762"/>
                  <a:pt x="5116312" y="1460156"/>
                  <a:pt x="5147338" y="1476566"/>
                </a:cubicBezTo>
                <a:cubicBezTo>
                  <a:pt x="5171200" y="1490340"/>
                  <a:pt x="5173312" y="1499957"/>
                  <a:pt x="5187865" y="1506295"/>
                </a:cubicBezTo>
                <a:cubicBezTo>
                  <a:pt x="5225464" y="1522669"/>
                  <a:pt x="5325939" y="1545649"/>
                  <a:pt x="5369289" y="1558248"/>
                </a:cubicBezTo>
                <a:lnTo>
                  <a:pt x="5439200" y="1578347"/>
                </a:lnTo>
                <a:lnTo>
                  <a:pt x="5449095" y="1583237"/>
                </a:lnTo>
                <a:lnTo>
                  <a:pt x="5477461" y="1596394"/>
                </a:lnTo>
                <a:lnTo>
                  <a:pt x="5455462" y="1590402"/>
                </a:lnTo>
                <a:cubicBezTo>
                  <a:pt x="5349636" y="1561164"/>
                  <a:pt x="5241034" y="1531140"/>
                  <a:pt x="5125104" y="1500220"/>
                </a:cubicBezTo>
                <a:cubicBezTo>
                  <a:pt x="5103977" y="1493918"/>
                  <a:pt x="5053935" y="1480822"/>
                  <a:pt x="4995519" y="1464562"/>
                </a:cubicBezTo>
                <a:cubicBezTo>
                  <a:pt x="4973179" y="1457731"/>
                  <a:pt x="4806818" y="1409439"/>
                  <a:pt x="4901619" y="1441545"/>
                </a:cubicBezTo>
                <a:cubicBezTo>
                  <a:pt x="4990470" y="1471542"/>
                  <a:pt x="4858971" y="1432151"/>
                  <a:pt x="4845118" y="1429016"/>
                </a:cubicBezTo>
                <a:cubicBezTo>
                  <a:pt x="4837332" y="1428525"/>
                  <a:pt x="4818433" y="1432373"/>
                  <a:pt x="4826412" y="1438747"/>
                </a:cubicBezTo>
                <a:cubicBezTo>
                  <a:pt x="4833690" y="1441916"/>
                  <a:pt x="5015115" y="1493870"/>
                  <a:pt x="5037456" y="1500702"/>
                </a:cubicBezTo>
                <a:cubicBezTo>
                  <a:pt x="5095478" y="1520172"/>
                  <a:pt x="5147318" y="1536468"/>
                  <a:pt x="5191491" y="1552806"/>
                </a:cubicBezTo>
                <a:cubicBezTo>
                  <a:pt x="5198767" y="1555975"/>
                  <a:pt x="5222516" y="1569216"/>
                  <a:pt x="5229790" y="1572383"/>
                </a:cubicBezTo>
                <a:cubicBezTo>
                  <a:pt x="5297008" y="1598758"/>
                  <a:pt x="5379489" y="1604723"/>
                  <a:pt x="5388993" y="1618042"/>
                </a:cubicBezTo>
                <a:cubicBezTo>
                  <a:pt x="5388993" y="1618042"/>
                  <a:pt x="5368568" y="1614945"/>
                  <a:pt x="5355422" y="1615019"/>
                </a:cubicBezTo>
                <a:lnTo>
                  <a:pt x="5355600" y="1613551"/>
                </a:lnTo>
                <a:lnTo>
                  <a:pt x="5361995" y="1614982"/>
                </a:lnTo>
                <a:cubicBezTo>
                  <a:pt x="5358355" y="1613397"/>
                  <a:pt x="5356537" y="1612604"/>
                  <a:pt x="5355718" y="1612610"/>
                </a:cubicBezTo>
                <a:lnTo>
                  <a:pt x="5355600" y="1613551"/>
                </a:lnTo>
                <a:lnTo>
                  <a:pt x="5343847" y="1610924"/>
                </a:lnTo>
                <a:lnTo>
                  <a:pt x="5334759" y="1607710"/>
                </a:lnTo>
                <a:cubicBezTo>
                  <a:pt x="5329357" y="1606203"/>
                  <a:pt x="5325922" y="1605553"/>
                  <a:pt x="5325922" y="1605553"/>
                </a:cubicBezTo>
                <a:cubicBezTo>
                  <a:pt x="5325922" y="1605553"/>
                  <a:pt x="5328032" y="1615169"/>
                  <a:pt x="5313084" y="1612041"/>
                </a:cubicBezTo>
                <a:cubicBezTo>
                  <a:pt x="5284875" y="1608452"/>
                  <a:pt x="5190076" y="1576347"/>
                  <a:pt x="5161161" y="1569552"/>
                </a:cubicBezTo>
                <a:cubicBezTo>
                  <a:pt x="5153885" y="1566383"/>
                  <a:pt x="5155408" y="1573328"/>
                  <a:pt x="5148835" y="1573364"/>
                </a:cubicBezTo>
                <a:cubicBezTo>
                  <a:pt x="5114049" y="1569810"/>
                  <a:pt x="5017334" y="1533972"/>
                  <a:pt x="4967408" y="1521409"/>
                </a:cubicBezTo>
                <a:cubicBezTo>
                  <a:pt x="4915451" y="1504579"/>
                  <a:pt x="4848939" y="1481411"/>
                  <a:pt x="4777886" y="1462546"/>
                </a:cubicBezTo>
                <a:cubicBezTo>
                  <a:pt x="4777886" y="1462546"/>
                  <a:pt x="4762822" y="1458885"/>
                  <a:pt x="4763642" y="1462624"/>
                </a:cubicBezTo>
                <a:cubicBezTo>
                  <a:pt x="4788093" y="1479071"/>
                  <a:pt x="4916858" y="1510990"/>
                  <a:pt x="4946475" y="1520990"/>
                </a:cubicBezTo>
                <a:cubicBezTo>
                  <a:pt x="5104051" y="1571738"/>
                  <a:pt x="5255105" y="1616504"/>
                  <a:pt x="5404578" y="1659073"/>
                </a:cubicBezTo>
                <a:lnTo>
                  <a:pt x="5631477" y="1722242"/>
                </a:lnTo>
                <a:lnTo>
                  <a:pt x="5650380" y="1730737"/>
                </a:lnTo>
                <a:lnTo>
                  <a:pt x="5694248" y="1749562"/>
                </a:lnTo>
                <a:lnTo>
                  <a:pt x="5625884" y="1732803"/>
                </a:lnTo>
                <a:cubicBezTo>
                  <a:pt x="5595562" y="1719598"/>
                  <a:pt x="5573342" y="1713304"/>
                  <a:pt x="5567470" y="1716544"/>
                </a:cubicBezTo>
                <a:cubicBezTo>
                  <a:pt x="5590514" y="1726580"/>
                  <a:pt x="5611640" y="1732881"/>
                  <a:pt x="5625884" y="1732803"/>
                </a:cubicBezTo>
                <a:lnTo>
                  <a:pt x="5698486" y="1755655"/>
                </a:lnTo>
                <a:lnTo>
                  <a:pt x="5704221" y="1764839"/>
                </a:lnTo>
                <a:cubicBezTo>
                  <a:pt x="5697055" y="1760964"/>
                  <a:pt x="5690915" y="1757644"/>
                  <a:pt x="5690915" y="1757644"/>
                </a:cubicBezTo>
                <a:cubicBezTo>
                  <a:pt x="5701961" y="1769022"/>
                  <a:pt x="5703004" y="1767091"/>
                  <a:pt x="5704221" y="1764839"/>
                </a:cubicBezTo>
                <a:lnTo>
                  <a:pt x="5731834" y="1775965"/>
                </a:lnTo>
                <a:lnTo>
                  <a:pt x="5666237" y="1758929"/>
                </a:lnTo>
                <a:lnTo>
                  <a:pt x="5643808" y="1751527"/>
                </a:lnTo>
                <a:cubicBezTo>
                  <a:pt x="5636402" y="1748934"/>
                  <a:pt x="5631779" y="1747083"/>
                  <a:pt x="5632039" y="1746601"/>
                </a:cubicBezTo>
                <a:lnTo>
                  <a:pt x="5637974" y="1751589"/>
                </a:lnTo>
                <a:lnTo>
                  <a:pt x="5550206" y="1728795"/>
                </a:lnTo>
                <a:lnTo>
                  <a:pt x="5519663" y="1717043"/>
                </a:lnTo>
                <a:cubicBezTo>
                  <a:pt x="5500139" y="1709403"/>
                  <a:pt x="5477683" y="1700458"/>
                  <a:pt x="5448938" y="1688762"/>
                </a:cubicBezTo>
                <a:cubicBezTo>
                  <a:pt x="5435610" y="1684050"/>
                  <a:pt x="5314487" y="1633945"/>
                  <a:pt x="5366730" y="1659698"/>
                </a:cubicBezTo>
                <a:cubicBezTo>
                  <a:pt x="5405662" y="1678253"/>
                  <a:pt x="5488894" y="1707871"/>
                  <a:pt x="5514512" y="1719228"/>
                </a:cubicBezTo>
                <a:lnTo>
                  <a:pt x="5516191" y="1719961"/>
                </a:lnTo>
                <a:lnTo>
                  <a:pt x="5492266" y="1713748"/>
                </a:lnTo>
                <a:cubicBezTo>
                  <a:pt x="5355714" y="1681336"/>
                  <a:pt x="5200273" y="1622821"/>
                  <a:pt x="5064426" y="1593615"/>
                </a:cubicBezTo>
                <a:cubicBezTo>
                  <a:pt x="5092009" y="1603091"/>
                  <a:pt x="5127054" y="1612826"/>
                  <a:pt x="5122382" y="1614507"/>
                </a:cubicBezTo>
                <a:lnTo>
                  <a:pt x="5104705" y="1613326"/>
                </a:lnTo>
                <a:lnTo>
                  <a:pt x="4956549" y="1556832"/>
                </a:lnTo>
                <a:lnTo>
                  <a:pt x="5071586" y="1604869"/>
                </a:lnTo>
                <a:lnTo>
                  <a:pt x="5065331" y="1603197"/>
                </a:lnTo>
                <a:cubicBezTo>
                  <a:pt x="5015513" y="1589405"/>
                  <a:pt x="4938322" y="1567565"/>
                  <a:pt x="4922709" y="1567650"/>
                </a:cubicBezTo>
                <a:cubicBezTo>
                  <a:pt x="5026820" y="1607193"/>
                  <a:pt x="5062191" y="1613417"/>
                  <a:pt x="5149713" y="1642353"/>
                </a:cubicBezTo>
                <a:cubicBezTo>
                  <a:pt x="5266149" y="1678083"/>
                  <a:pt x="5172758" y="1652389"/>
                  <a:pt x="5145368" y="1652540"/>
                </a:cubicBezTo>
                <a:cubicBezTo>
                  <a:pt x="5124550" y="1652653"/>
                  <a:pt x="5180736" y="1658762"/>
                  <a:pt x="5175687" y="1665743"/>
                </a:cubicBezTo>
                <a:cubicBezTo>
                  <a:pt x="5170639" y="1672724"/>
                  <a:pt x="5096145" y="1643181"/>
                  <a:pt x="5067233" y="1636388"/>
                </a:cubicBezTo>
                <a:cubicBezTo>
                  <a:pt x="5030455" y="1623753"/>
                  <a:pt x="4986281" y="1607415"/>
                  <a:pt x="4950795" y="1600657"/>
                </a:cubicBezTo>
                <a:cubicBezTo>
                  <a:pt x="4950795" y="1600657"/>
                  <a:pt x="4952318" y="1607601"/>
                  <a:pt x="4945744" y="1607637"/>
                </a:cubicBezTo>
                <a:cubicBezTo>
                  <a:pt x="4930680" y="1603976"/>
                  <a:pt x="4837289" y="1578282"/>
                  <a:pt x="4814949" y="1571452"/>
                </a:cubicBezTo>
                <a:cubicBezTo>
                  <a:pt x="4715293" y="1552209"/>
                  <a:pt x="4896716" y="1604162"/>
                  <a:pt x="4933612" y="1617331"/>
                </a:cubicBezTo>
                <a:cubicBezTo>
                  <a:pt x="4999302" y="1636759"/>
                  <a:pt x="5049346" y="1649857"/>
                  <a:pt x="5079666" y="1663061"/>
                </a:cubicBezTo>
                <a:cubicBezTo>
                  <a:pt x="5190232" y="1702032"/>
                  <a:pt x="5262499" y="1721426"/>
                  <a:pt x="5373183" y="1760933"/>
                </a:cubicBezTo>
                <a:cubicBezTo>
                  <a:pt x="5287768" y="1741610"/>
                  <a:pt x="5198212" y="1708407"/>
                  <a:pt x="5104820" y="1682713"/>
                </a:cubicBezTo>
                <a:cubicBezTo>
                  <a:pt x="5060254" y="1669585"/>
                  <a:pt x="5008807" y="1650078"/>
                  <a:pt x="4981416" y="1650228"/>
                </a:cubicBezTo>
                <a:cubicBezTo>
                  <a:pt x="4975547" y="1653470"/>
                  <a:pt x="4976249" y="1656676"/>
                  <a:pt x="4962517" y="1654076"/>
                </a:cubicBezTo>
                <a:cubicBezTo>
                  <a:pt x="4927029" y="1647318"/>
                  <a:pt x="4872960" y="1620873"/>
                  <a:pt x="4830195" y="1610946"/>
                </a:cubicBezTo>
                <a:cubicBezTo>
                  <a:pt x="4837473" y="1614115"/>
                  <a:pt x="4849597" y="1634372"/>
                  <a:pt x="4841107" y="1630675"/>
                </a:cubicBezTo>
                <a:cubicBezTo>
                  <a:pt x="4828780" y="1634486"/>
                  <a:pt x="4685666" y="1572160"/>
                  <a:pt x="4682022" y="1585550"/>
                </a:cubicBezTo>
                <a:cubicBezTo>
                  <a:pt x="4682022" y="1585550"/>
                  <a:pt x="4682116" y="1585984"/>
                  <a:pt x="4682236" y="1586527"/>
                </a:cubicBezTo>
                <a:lnTo>
                  <a:pt x="4682504" y="1587747"/>
                </a:lnTo>
                <a:lnTo>
                  <a:pt x="4682664" y="1588480"/>
                </a:lnTo>
                <a:cubicBezTo>
                  <a:pt x="4682736" y="1588806"/>
                  <a:pt x="4682688" y="1588589"/>
                  <a:pt x="4682593" y="1588155"/>
                </a:cubicBezTo>
                <a:lnTo>
                  <a:pt x="4682504" y="1587747"/>
                </a:lnTo>
                <a:lnTo>
                  <a:pt x="4682022" y="1585550"/>
                </a:lnTo>
                <a:cubicBezTo>
                  <a:pt x="4741451" y="1611433"/>
                  <a:pt x="4768842" y="1611282"/>
                  <a:pt x="4821501" y="1631316"/>
                </a:cubicBezTo>
                <a:cubicBezTo>
                  <a:pt x="4895995" y="1660858"/>
                  <a:pt x="4962391" y="1683493"/>
                  <a:pt x="5042049" y="1706589"/>
                </a:cubicBezTo>
                <a:cubicBezTo>
                  <a:pt x="5180317" y="1751827"/>
                  <a:pt x="4898223" y="1671008"/>
                  <a:pt x="4898927" y="1674215"/>
                </a:cubicBezTo>
                <a:lnTo>
                  <a:pt x="4989378" y="1716505"/>
                </a:lnTo>
                <a:cubicBezTo>
                  <a:pt x="4990082" y="1719710"/>
                  <a:pt x="4880218" y="1683944"/>
                  <a:pt x="4880218" y="1683944"/>
                </a:cubicBezTo>
                <a:cubicBezTo>
                  <a:pt x="4830177" y="1670847"/>
                  <a:pt x="4806430" y="1657606"/>
                  <a:pt x="4771060" y="1651383"/>
                </a:cubicBezTo>
                <a:cubicBezTo>
                  <a:pt x="4801380" y="1664588"/>
                  <a:pt x="4917820" y="1700319"/>
                  <a:pt x="4918521" y="1703522"/>
                </a:cubicBezTo>
                <a:cubicBezTo>
                  <a:pt x="4918699" y="1704325"/>
                  <a:pt x="4911647" y="1703127"/>
                  <a:pt x="4902801" y="1701486"/>
                </a:cubicBezTo>
                <a:lnTo>
                  <a:pt x="4895599" y="1700212"/>
                </a:lnTo>
                <a:lnTo>
                  <a:pt x="4771409" y="1652976"/>
                </a:lnTo>
                <a:lnTo>
                  <a:pt x="4711730" y="1630276"/>
                </a:lnTo>
                <a:cubicBezTo>
                  <a:pt x="4687174" y="1614505"/>
                  <a:pt x="4708425" y="1636390"/>
                  <a:pt x="4711730" y="1630276"/>
                </a:cubicBezTo>
                <a:cubicBezTo>
                  <a:pt x="4746356" y="1645776"/>
                  <a:pt x="4779655" y="1659753"/>
                  <a:pt x="4812288" y="1672974"/>
                </a:cubicBezTo>
                <a:lnTo>
                  <a:pt x="4874541" y="1697572"/>
                </a:lnTo>
                <a:lnTo>
                  <a:pt x="4871675" y="1698816"/>
                </a:lnTo>
                <a:cubicBezTo>
                  <a:pt x="4877386" y="1701643"/>
                  <a:pt x="4892168" y="1707145"/>
                  <a:pt x="4921452" y="1716877"/>
                </a:cubicBezTo>
                <a:lnTo>
                  <a:pt x="4932782" y="1720604"/>
                </a:lnTo>
                <a:lnTo>
                  <a:pt x="5005379" y="1749347"/>
                </a:lnTo>
                <a:cubicBezTo>
                  <a:pt x="5037992" y="1762609"/>
                  <a:pt x="5071261" y="1776647"/>
                  <a:pt x="5105845" y="1792227"/>
                </a:cubicBezTo>
                <a:lnTo>
                  <a:pt x="5093193" y="1787722"/>
                </a:lnTo>
                <a:lnTo>
                  <a:pt x="5256382" y="1853326"/>
                </a:lnTo>
                <a:cubicBezTo>
                  <a:pt x="5329804" y="1882733"/>
                  <a:pt x="5400662" y="1911378"/>
                  <a:pt x="5467365" y="1939753"/>
                </a:cubicBezTo>
                <a:cubicBezTo>
                  <a:pt x="5391321" y="1911525"/>
                  <a:pt x="5304186" y="1876887"/>
                  <a:pt x="5223039" y="1843406"/>
                </a:cubicBezTo>
                <a:lnTo>
                  <a:pt x="5141875" y="1812411"/>
                </a:lnTo>
                <a:cubicBezTo>
                  <a:pt x="5141310" y="1813457"/>
                  <a:pt x="5145060" y="1816004"/>
                  <a:pt x="5151214" y="1819311"/>
                </a:cubicBezTo>
                <a:lnTo>
                  <a:pt x="5154797" y="1821040"/>
                </a:lnTo>
                <a:lnTo>
                  <a:pt x="5180647" y="1831271"/>
                </a:lnTo>
                <a:lnTo>
                  <a:pt x="5170785" y="1828362"/>
                </a:lnTo>
                <a:lnTo>
                  <a:pt x="5168609" y="1827703"/>
                </a:lnTo>
                <a:lnTo>
                  <a:pt x="5174959" y="1830766"/>
                </a:lnTo>
                <a:cubicBezTo>
                  <a:pt x="5193040" y="1838931"/>
                  <a:pt x="5213068" y="1847162"/>
                  <a:pt x="5219735" y="1849519"/>
                </a:cubicBezTo>
                <a:cubicBezTo>
                  <a:pt x="5401497" y="1924513"/>
                  <a:pt x="5607089" y="1999499"/>
                  <a:pt x="5771214" y="2072856"/>
                </a:cubicBezTo>
                <a:cubicBezTo>
                  <a:pt x="5620127" y="2019438"/>
                  <a:pt x="5421998" y="1933103"/>
                  <a:pt x="5264788" y="1873879"/>
                </a:cubicBezTo>
                <a:cubicBezTo>
                  <a:pt x="5312123" y="1891573"/>
                  <a:pt x="5224813" y="1857255"/>
                  <a:pt x="5229741" y="1862829"/>
                </a:cubicBezTo>
                <a:cubicBezTo>
                  <a:pt x="5239940" y="1873334"/>
                  <a:pt x="5263746" y="1875809"/>
                  <a:pt x="5263746" y="1875809"/>
                </a:cubicBezTo>
                <a:cubicBezTo>
                  <a:pt x="5361294" y="1915664"/>
                  <a:pt x="5455257" y="1953580"/>
                  <a:pt x="5547295" y="1991078"/>
                </a:cubicBezTo>
                <a:lnTo>
                  <a:pt x="5730179" y="2066897"/>
                </a:lnTo>
                <a:lnTo>
                  <a:pt x="5706860" y="2059876"/>
                </a:lnTo>
                <a:lnTo>
                  <a:pt x="5705899" y="2059632"/>
                </a:lnTo>
                <a:lnTo>
                  <a:pt x="5697986" y="2056547"/>
                </a:lnTo>
                <a:cubicBezTo>
                  <a:pt x="5677488" y="2047958"/>
                  <a:pt x="5571748" y="2003675"/>
                  <a:pt x="5570705" y="2005605"/>
                </a:cubicBezTo>
                <a:cubicBezTo>
                  <a:pt x="5567401" y="2011720"/>
                  <a:pt x="5674181" y="2054071"/>
                  <a:pt x="5661896" y="2047428"/>
                </a:cubicBezTo>
                <a:lnTo>
                  <a:pt x="5670943" y="2050982"/>
                </a:lnTo>
                <a:lnTo>
                  <a:pt x="5667684" y="2053874"/>
                </a:lnTo>
                <a:cubicBezTo>
                  <a:pt x="5673037" y="2056409"/>
                  <a:pt x="5683883" y="2060212"/>
                  <a:pt x="5697168" y="2064518"/>
                </a:cubicBezTo>
                <a:lnTo>
                  <a:pt x="5730601" y="2074873"/>
                </a:lnTo>
                <a:lnTo>
                  <a:pt x="5756372" y="2085620"/>
                </a:lnTo>
                <a:cubicBezTo>
                  <a:pt x="5773758" y="2097516"/>
                  <a:pt x="5679284" y="2059324"/>
                  <a:pt x="5679284" y="2059324"/>
                </a:cubicBezTo>
                <a:cubicBezTo>
                  <a:pt x="5499567" y="1985436"/>
                  <a:pt x="5343401" y="1924284"/>
                  <a:pt x="5195619" y="1864754"/>
                </a:cubicBezTo>
                <a:cubicBezTo>
                  <a:pt x="5190620" y="1862986"/>
                  <a:pt x="5163089" y="1851610"/>
                  <a:pt x="5130781" y="1838577"/>
                </a:cubicBezTo>
                <a:lnTo>
                  <a:pt x="5105240" y="1828365"/>
                </a:lnTo>
                <a:lnTo>
                  <a:pt x="5107158" y="1829579"/>
                </a:lnTo>
                <a:cubicBezTo>
                  <a:pt x="5113689" y="1833722"/>
                  <a:pt x="5120473" y="1838081"/>
                  <a:pt x="5125676" y="1841638"/>
                </a:cubicBezTo>
                <a:lnTo>
                  <a:pt x="5130397" y="1845428"/>
                </a:lnTo>
                <a:lnTo>
                  <a:pt x="5238804" y="1889507"/>
                </a:lnTo>
                <a:cubicBezTo>
                  <a:pt x="5303492" y="1915491"/>
                  <a:pt x="5367432" y="1941019"/>
                  <a:pt x="5434743" y="1968267"/>
                </a:cubicBezTo>
                <a:cubicBezTo>
                  <a:pt x="5440889" y="1971590"/>
                  <a:pt x="5571457" y="2018902"/>
                  <a:pt x="5583724" y="2028030"/>
                </a:cubicBezTo>
                <a:cubicBezTo>
                  <a:pt x="5588214" y="2034407"/>
                  <a:pt x="5567365" y="2027084"/>
                  <a:pt x="5545389" y="2018165"/>
                </a:cubicBezTo>
                <a:lnTo>
                  <a:pt x="5536466" y="2014378"/>
                </a:lnTo>
                <a:lnTo>
                  <a:pt x="5524208" y="2011565"/>
                </a:lnTo>
                <a:cubicBezTo>
                  <a:pt x="5496978" y="2004451"/>
                  <a:pt x="5451962" y="1991216"/>
                  <a:pt x="5444170" y="1989454"/>
                </a:cubicBezTo>
                <a:cubicBezTo>
                  <a:pt x="5413114" y="1980399"/>
                  <a:pt x="5389004" y="1973611"/>
                  <a:pt x="5368145" y="1967917"/>
                </a:cubicBezTo>
                <a:lnTo>
                  <a:pt x="5357347" y="1965055"/>
                </a:lnTo>
                <a:lnTo>
                  <a:pt x="5262406" y="1927907"/>
                </a:lnTo>
                <a:lnTo>
                  <a:pt x="5370382" y="1963117"/>
                </a:lnTo>
                <a:cubicBezTo>
                  <a:pt x="5391685" y="1970220"/>
                  <a:pt x="5445738" y="1983160"/>
                  <a:pt x="5490069" y="1996080"/>
                </a:cubicBezTo>
                <a:lnTo>
                  <a:pt x="5505312" y="2000978"/>
                </a:lnTo>
                <a:lnTo>
                  <a:pt x="5504267" y="2000514"/>
                </a:lnTo>
                <a:cubicBezTo>
                  <a:pt x="5501759" y="1999389"/>
                  <a:pt x="5500315" y="1998732"/>
                  <a:pt x="5500315" y="1998732"/>
                </a:cubicBezTo>
                <a:cubicBezTo>
                  <a:pt x="5368585" y="1946841"/>
                  <a:pt x="5281922" y="1913470"/>
                  <a:pt x="5175758" y="1871426"/>
                </a:cubicBezTo>
                <a:lnTo>
                  <a:pt x="5111909" y="1845932"/>
                </a:lnTo>
                <a:lnTo>
                  <a:pt x="5090902" y="1840917"/>
                </a:lnTo>
                <a:lnTo>
                  <a:pt x="5083678" y="1839042"/>
                </a:lnTo>
                <a:lnTo>
                  <a:pt x="5103806" y="1847368"/>
                </a:lnTo>
                <a:cubicBezTo>
                  <a:pt x="5114641" y="1851920"/>
                  <a:pt x="5126394" y="1856950"/>
                  <a:pt x="5139760" y="1862825"/>
                </a:cubicBezTo>
                <a:cubicBezTo>
                  <a:pt x="5122281" y="1857220"/>
                  <a:pt x="5104226" y="1850682"/>
                  <a:pt x="5085907" y="1843647"/>
                </a:cubicBezTo>
                <a:lnTo>
                  <a:pt x="5056223" y="1831791"/>
                </a:lnTo>
                <a:lnTo>
                  <a:pt x="5010163" y="1819106"/>
                </a:lnTo>
                <a:cubicBezTo>
                  <a:pt x="4994099" y="1814556"/>
                  <a:pt x="4981281" y="1810815"/>
                  <a:pt x="4975694" y="1809107"/>
                </a:cubicBezTo>
                <a:cubicBezTo>
                  <a:pt x="4966852" y="1807551"/>
                  <a:pt x="4962873" y="1807306"/>
                  <a:pt x="4962682" y="1808080"/>
                </a:cubicBezTo>
                <a:lnTo>
                  <a:pt x="4970118" y="1811978"/>
                </a:lnTo>
                <a:lnTo>
                  <a:pt x="4981318" y="1816428"/>
                </a:lnTo>
                <a:lnTo>
                  <a:pt x="4998415" y="1822662"/>
                </a:lnTo>
                <a:cubicBezTo>
                  <a:pt x="5051750" y="1841158"/>
                  <a:pt x="5146068" y="1870682"/>
                  <a:pt x="5147020" y="1875022"/>
                </a:cubicBezTo>
                <a:cubicBezTo>
                  <a:pt x="5149193" y="1877419"/>
                  <a:pt x="5141744" y="1876590"/>
                  <a:pt x="5130601" y="1874402"/>
                </a:cubicBezTo>
                <a:lnTo>
                  <a:pt x="5118549" y="1871661"/>
                </a:lnTo>
                <a:lnTo>
                  <a:pt x="5103865" y="1865922"/>
                </a:lnTo>
                <a:lnTo>
                  <a:pt x="5178396" y="1896605"/>
                </a:lnTo>
                <a:cubicBezTo>
                  <a:pt x="5059561" y="1855740"/>
                  <a:pt x="4956673" y="1810165"/>
                  <a:pt x="4847966" y="1768113"/>
                </a:cubicBezTo>
                <a:lnTo>
                  <a:pt x="4818296" y="1757311"/>
                </a:lnTo>
                <a:lnTo>
                  <a:pt x="4832742" y="1763480"/>
                </a:lnTo>
                <a:cubicBezTo>
                  <a:pt x="4852133" y="1771366"/>
                  <a:pt x="4872680" y="1779253"/>
                  <a:pt x="4876264" y="1781191"/>
                </a:cubicBezTo>
                <a:cubicBezTo>
                  <a:pt x="4950252" y="1809554"/>
                  <a:pt x="5019321" y="1836607"/>
                  <a:pt x="5086701" y="1863423"/>
                </a:cubicBezTo>
                <a:lnTo>
                  <a:pt x="5092352" y="1865703"/>
                </a:lnTo>
                <a:lnTo>
                  <a:pt x="5092034" y="1865631"/>
                </a:lnTo>
                <a:cubicBezTo>
                  <a:pt x="5066842" y="1859552"/>
                  <a:pt x="5050594" y="1855496"/>
                  <a:pt x="5090717" y="1868379"/>
                </a:cubicBezTo>
                <a:lnTo>
                  <a:pt x="5156125" y="1891431"/>
                </a:lnTo>
                <a:lnTo>
                  <a:pt x="5286994" y="1944227"/>
                </a:lnTo>
                <a:lnTo>
                  <a:pt x="5304883" y="1951169"/>
                </a:lnTo>
                <a:lnTo>
                  <a:pt x="5252594" y="1937480"/>
                </a:lnTo>
                <a:lnTo>
                  <a:pt x="5231550" y="1931789"/>
                </a:lnTo>
                <a:lnTo>
                  <a:pt x="5257059" y="1942593"/>
                </a:lnTo>
                <a:cubicBezTo>
                  <a:pt x="5298195" y="1960469"/>
                  <a:pt x="5337352" y="1978912"/>
                  <a:pt x="5270317" y="1954206"/>
                </a:cubicBezTo>
                <a:lnTo>
                  <a:pt x="5147898" y="1908495"/>
                </a:lnTo>
                <a:lnTo>
                  <a:pt x="5118812" y="1900182"/>
                </a:lnTo>
                <a:lnTo>
                  <a:pt x="5081577" y="1890221"/>
                </a:lnTo>
                <a:lnTo>
                  <a:pt x="5161810" y="1921471"/>
                </a:lnTo>
                <a:lnTo>
                  <a:pt x="5182314" y="1929452"/>
                </a:lnTo>
                <a:lnTo>
                  <a:pt x="5196280" y="1933202"/>
                </a:lnTo>
                <a:cubicBezTo>
                  <a:pt x="5226837" y="1941007"/>
                  <a:pt x="5252256" y="1947184"/>
                  <a:pt x="5259296" y="1956773"/>
                </a:cubicBezTo>
                <a:cubicBezTo>
                  <a:pt x="5259120" y="1955971"/>
                  <a:pt x="5254150" y="1954562"/>
                  <a:pt x="5246473" y="1952857"/>
                </a:cubicBezTo>
                <a:lnTo>
                  <a:pt x="5238382" y="1951274"/>
                </a:lnTo>
                <a:lnTo>
                  <a:pt x="5280428" y="1967639"/>
                </a:lnTo>
                <a:lnTo>
                  <a:pt x="5236003" y="1957472"/>
                </a:lnTo>
                <a:cubicBezTo>
                  <a:pt x="5186973" y="1953995"/>
                  <a:pt x="5267731" y="1977088"/>
                  <a:pt x="5317654" y="1989648"/>
                </a:cubicBezTo>
                <a:lnTo>
                  <a:pt x="5387352" y="2009889"/>
                </a:lnTo>
                <a:lnTo>
                  <a:pt x="5441610" y="2031438"/>
                </a:lnTo>
                <a:lnTo>
                  <a:pt x="5448148" y="2034026"/>
                </a:lnTo>
                <a:lnTo>
                  <a:pt x="5421280" y="2026986"/>
                </a:lnTo>
                <a:cubicBezTo>
                  <a:pt x="5385221" y="2017625"/>
                  <a:pt x="5349088" y="2007928"/>
                  <a:pt x="5312604" y="1996629"/>
                </a:cubicBezTo>
                <a:cubicBezTo>
                  <a:pt x="5292720" y="1990989"/>
                  <a:pt x="5271343" y="1984488"/>
                  <a:pt x="5249231" y="1977606"/>
                </a:cubicBezTo>
                <a:lnTo>
                  <a:pt x="5201184" y="1962504"/>
                </a:lnTo>
                <a:lnTo>
                  <a:pt x="5202962" y="1964369"/>
                </a:lnTo>
                <a:cubicBezTo>
                  <a:pt x="5206372" y="1968028"/>
                  <a:pt x="5208541" y="1970422"/>
                  <a:pt x="5208541" y="1970422"/>
                </a:cubicBezTo>
                <a:cubicBezTo>
                  <a:pt x="5223096" y="1976761"/>
                  <a:pt x="5288201" y="1993518"/>
                  <a:pt x="5318523" y="2006723"/>
                </a:cubicBezTo>
                <a:cubicBezTo>
                  <a:pt x="5318523" y="2006723"/>
                  <a:pt x="5352880" y="2021685"/>
                  <a:pt x="5323070" y="2014530"/>
                </a:cubicBezTo>
                <a:lnTo>
                  <a:pt x="5313394" y="2011950"/>
                </a:lnTo>
                <a:lnTo>
                  <a:pt x="5316237" y="2013188"/>
                </a:lnTo>
                <a:cubicBezTo>
                  <a:pt x="5337365" y="2019491"/>
                  <a:pt x="5345152" y="2019983"/>
                  <a:pt x="5358887" y="2022582"/>
                </a:cubicBezTo>
                <a:cubicBezTo>
                  <a:pt x="5366162" y="2025751"/>
                  <a:pt x="5390027" y="2039527"/>
                  <a:pt x="5412252" y="2045824"/>
                </a:cubicBezTo>
                <a:cubicBezTo>
                  <a:pt x="5433378" y="2052125"/>
                  <a:pt x="5482601" y="2061482"/>
                  <a:pt x="5527986" y="2078349"/>
                </a:cubicBezTo>
                <a:cubicBezTo>
                  <a:pt x="5601775" y="2104685"/>
                  <a:pt x="5500595" y="2078499"/>
                  <a:pt x="5478254" y="2071668"/>
                </a:cubicBezTo>
                <a:cubicBezTo>
                  <a:pt x="5449458" y="2065409"/>
                  <a:pt x="5413773" y="2052767"/>
                  <a:pt x="5398712" y="2049106"/>
                </a:cubicBezTo>
                <a:cubicBezTo>
                  <a:pt x="5395426" y="2049125"/>
                  <a:pt x="5394162" y="2050869"/>
                  <a:pt x="5391990" y="2052218"/>
                </a:cubicBezTo>
                <a:lnTo>
                  <a:pt x="5385595" y="2052604"/>
                </a:lnTo>
                <a:lnTo>
                  <a:pt x="5406103" y="2059826"/>
                </a:lnTo>
                <a:cubicBezTo>
                  <a:pt x="5417264" y="2063977"/>
                  <a:pt x="5425345" y="2067376"/>
                  <a:pt x="5427674" y="2069234"/>
                </a:cubicBezTo>
                <a:cubicBezTo>
                  <a:pt x="5428671" y="2070032"/>
                  <a:pt x="5428415" y="2070427"/>
                  <a:pt x="5427159" y="2070493"/>
                </a:cubicBezTo>
                <a:lnTo>
                  <a:pt x="5426267" y="2070396"/>
                </a:lnTo>
                <a:lnTo>
                  <a:pt x="5452270" y="2078228"/>
                </a:lnTo>
                <a:cubicBezTo>
                  <a:pt x="5474609" y="2085057"/>
                  <a:pt x="5504931" y="2098263"/>
                  <a:pt x="5541826" y="2111433"/>
                </a:cubicBezTo>
                <a:cubicBezTo>
                  <a:pt x="5585294" y="2124565"/>
                  <a:pt x="5598325" y="2123959"/>
                  <a:pt x="5629349" y="2140367"/>
                </a:cubicBezTo>
                <a:cubicBezTo>
                  <a:pt x="5653213" y="2154143"/>
                  <a:pt x="5655323" y="2163759"/>
                  <a:pt x="5669877" y="2170097"/>
                </a:cubicBezTo>
                <a:cubicBezTo>
                  <a:pt x="5707475" y="2186470"/>
                  <a:pt x="5807951" y="2209452"/>
                  <a:pt x="5851302" y="2222051"/>
                </a:cubicBezTo>
                <a:lnTo>
                  <a:pt x="5921211" y="2242150"/>
                </a:lnTo>
                <a:lnTo>
                  <a:pt x="5931108" y="2247040"/>
                </a:lnTo>
                <a:lnTo>
                  <a:pt x="5959472" y="2260197"/>
                </a:lnTo>
                <a:lnTo>
                  <a:pt x="5937474" y="2254204"/>
                </a:lnTo>
                <a:cubicBezTo>
                  <a:pt x="5831648" y="2224966"/>
                  <a:pt x="5723045" y="2194943"/>
                  <a:pt x="5607117" y="2164023"/>
                </a:cubicBezTo>
                <a:cubicBezTo>
                  <a:pt x="5585989" y="2157722"/>
                  <a:pt x="5535948" y="2144625"/>
                  <a:pt x="5477531" y="2128364"/>
                </a:cubicBezTo>
                <a:cubicBezTo>
                  <a:pt x="5455191" y="2121534"/>
                  <a:pt x="5288831" y="2073242"/>
                  <a:pt x="5383632" y="2105347"/>
                </a:cubicBezTo>
                <a:cubicBezTo>
                  <a:pt x="5472483" y="2135346"/>
                  <a:pt x="5340983" y="2095953"/>
                  <a:pt x="5327132" y="2092821"/>
                </a:cubicBezTo>
                <a:cubicBezTo>
                  <a:pt x="5325185" y="2092697"/>
                  <a:pt x="5322545" y="2092846"/>
                  <a:pt x="5319801" y="2093237"/>
                </a:cubicBezTo>
                <a:lnTo>
                  <a:pt x="5317224" y="2093845"/>
                </a:lnTo>
                <a:lnTo>
                  <a:pt x="5378050" y="2118765"/>
                </a:lnTo>
                <a:lnTo>
                  <a:pt x="5408143" y="2132109"/>
                </a:lnTo>
                <a:lnTo>
                  <a:pt x="5408298" y="2132154"/>
                </a:lnTo>
                <a:cubicBezTo>
                  <a:pt x="5457356" y="2146392"/>
                  <a:pt x="5508297" y="2161089"/>
                  <a:pt x="5519468" y="2164504"/>
                </a:cubicBezTo>
                <a:cubicBezTo>
                  <a:pt x="5577491" y="2183976"/>
                  <a:pt x="5629330" y="2200270"/>
                  <a:pt x="5673503" y="2216609"/>
                </a:cubicBezTo>
                <a:cubicBezTo>
                  <a:pt x="5680779" y="2219777"/>
                  <a:pt x="5704526" y="2233017"/>
                  <a:pt x="5711802" y="2236187"/>
                </a:cubicBezTo>
                <a:cubicBezTo>
                  <a:pt x="5779019" y="2262561"/>
                  <a:pt x="5861500" y="2268526"/>
                  <a:pt x="5871004" y="2281844"/>
                </a:cubicBezTo>
                <a:cubicBezTo>
                  <a:pt x="5871004" y="2281844"/>
                  <a:pt x="5850581" y="2278748"/>
                  <a:pt x="5837434" y="2278820"/>
                </a:cubicBezTo>
                <a:lnTo>
                  <a:pt x="5837612" y="2277353"/>
                </a:lnTo>
                <a:lnTo>
                  <a:pt x="5844008" y="2278785"/>
                </a:lnTo>
                <a:cubicBezTo>
                  <a:pt x="5840367" y="2277199"/>
                  <a:pt x="5838549" y="2276407"/>
                  <a:pt x="5837728" y="2276413"/>
                </a:cubicBezTo>
                <a:lnTo>
                  <a:pt x="5837612" y="2277353"/>
                </a:lnTo>
                <a:lnTo>
                  <a:pt x="5825858" y="2274726"/>
                </a:lnTo>
                <a:lnTo>
                  <a:pt x="5816772" y="2271513"/>
                </a:lnTo>
                <a:cubicBezTo>
                  <a:pt x="5811368" y="2270004"/>
                  <a:pt x="5807933" y="2269354"/>
                  <a:pt x="5807933" y="2269354"/>
                </a:cubicBezTo>
                <a:cubicBezTo>
                  <a:pt x="5807933" y="2269354"/>
                  <a:pt x="5810044" y="2278971"/>
                  <a:pt x="5795098" y="2275844"/>
                </a:cubicBezTo>
                <a:cubicBezTo>
                  <a:pt x="5766888" y="2272255"/>
                  <a:pt x="5672087" y="2240148"/>
                  <a:pt x="5643174" y="2233356"/>
                </a:cubicBezTo>
                <a:cubicBezTo>
                  <a:pt x="5635895" y="2230185"/>
                  <a:pt x="5637419" y="2237130"/>
                  <a:pt x="5630846" y="2237167"/>
                </a:cubicBezTo>
                <a:cubicBezTo>
                  <a:pt x="5604757" y="2234501"/>
                  <a:pt x="5543833" y="2213676"/>
                  <a:pt x="5493938" y="2198130"/>
                </a:cubicBezTo>
                <a:lnTo>
                  <a:pt x="5465253" y="2189806"/>
                </a:lnTo>
                <a:lnTo>
                  <a:pt x="5475030" y="2194850"/>
                </a:lnTo>
                <a:cubicBezTo>
                  <a:pt x="5483097" y="2198900"/>
                  <a:pt x="5491293" y="2202709"/>
                  <a:pt x="5491815" y="2201744"/>
                </a:cubicBezTo>
                <a:cubicBezTo>
                  <a:pt x="5490771" y="2203673"/>
                  <a:pt x="5421893" y="2179321"/>
                  <a:pt x="5360203" y="2156361"/>
                </a:cubicBezTo>
                <a:lnTo>
                  <a:pt x="5359103" y="2155701"/>
                </a:lnTo>
                <a:lnTo>
                  <a:pt x="5355502" y="2154583"/>
                </a:lnTo>
                <a:lnTo>
                  <a:pt x="5360203" y="2156361"/>
                </a:lnTo>
                <a:lnTo>
                  <a:pt x="5366675" y="2161341"/>
                </a:lnTo>
                <a:lnTo>
                  <a:pt x="5327809" y="2148741"/>
                </a:lnTo>
                <a:lnTo>
                  <a:pt x="5300310" y="2137780"/>
                </a:lnTo>
                <a:lnTo>
                  <a:pt x="5259899" y="2126349"/>
                </a:lnTo>
                <a:cubicBezTo>
                  <a:pt x="5259899" y="2126349"/>
                  <a:pt x="5244834" y="2122687"/>
                  <a:pt x="5245656" y="2126428"/>
                </a:cubicBezTo>
                <a:cubicBezTo>
                  <a:pt x="5270105" y="2142873"/>
                  <a:pt x="5398869" y="2174793"/>
                  <a:pt x="5428487" y="2184792"/>
                </a:cubicBezTo>
                <a:cubicBezTo>
                  <a:pt x="5586062" y="2235540"/>
                  <a:pt x="5737116" y="2280306"/>
                  <a:pt x="5886590" y="2322875"/>
                </a:cubicBezTo>
                <a:lnTo>
                  <a:pt x="6113489" y="2386044"/>
                </a:lnTo>
                <a:lnTo>
                  <a:pt x="6132391" y="2394540"/>
                </a:lnTo>
                <a:lnTo>
                  <a:pt x="6176260" y="2413364"/>
                </a:lnTo>
                <a:lnTo>
                  <a:pt x="6107897" y="2396606"/>
                </a:lnTo>
                <a:cubicBezTo>
                  <a:pt x="6077577" y="2383403"/>
                  <a:pt x="6055354" y="2377106"/>
                  <a:pt x="6049483" y="2380347"/>
                </a:cubicBezTo>
                <a:lnTo>
                  <a:pt x="6047882" y="2382555"/>
                </a:lnTo>
                <a:lnTo>
                  <a:pt x="6047586" y="2382964"/>
                </a:lnTo>
                <a:cubicBezTo>
                  <a:pt x="6047272" y="2383401"/>
                  <a:pt x="6047114" y="2383618"/>
                  <a:pt x="6047352" y="2383292"/>
                </a:cubicBezTo>
                <a:lnTo>
                  <a:pt x="6047882" y="2382555"/>
                </a:lnTo>
                <a:lnTo>
                  <a:pt x="6048773" y="2381328"/>
                </a:lnTo>
                <a:cubicBezTo>
                  <a:pt x="6049167" y="2380784"/>
                  <a:pt x="6049483" y="2380347"/>
                  <a:pt x="6049483" y="2380347"/>
                </a:cubicBezTo>
                <a:cubicBezTo>
                  <a:pt x="6072526" y="2390382"/>
                  <a:pt x="6093654" y="2396684"/>
                  <a:pt x="6107897" y="2396606"/>
                </a:cubicBezTo>
                <a:lnTo>
                  <a:pt x="6180497" y="2419457"/>
                </a:lnTo>
                <a:lnTo>
                  <a:pt x="6186233" y="2428641"/>
                </a:lnTo>
                <a:cubicBezTo>
                  <a:pt x="6179067" y="2424767"/>
                  <a:pt x="6172925" y="2421446"/>
                  <a:pt x="6172925" y="2421446"/>
                </a:cubicBezTo>
                <a:cubicBezTo>
                  <a:pt x="6183974" y="2432825"/>
                  <a:pt x="6185016" y="2430894"/>
                  <a:pt x="6186233" y="2428641"/>
                </a:cubicBezTo>
                <a:lnTo>
                  <a:pt x="6213846" y="2439768"/>
                </a:lnTo>
                <a:lnTo>
                  <a:pt x="6148250" y="2422732"/>
                </a:lnTo>
                <a:lnTo>
                  <a:pt x="6125819" y="2415329"/>
                </a:lnTo>
                <a:cubicBezTo>
                  <a:pt x="6118415" y="2412736"/>
                  <a:pt x="6113790" y="2410885"/>
                  <a:pt x="6114053" y="2410403"/>
                </a:cubicBezTo>
                <a:lnTo>
                  <a:pt x="6119986" y="2415393"/>
                </a:lnTo>
                <a:lnTo>
                  <a:pt x="6032219" y="2392597"/>
                </a:lnTo>
                <a:lnTo>
                  <a:pt x="6001675" y="2380845"/>
                </a:lnTo>
                <a:cubicBezTo>
                  <a:pt x="5982150" y="2373205"/>
                  <a:pt x="5959695" y="2364260"/>
                  <a:pt x="5930951" y="2352566"/>
                </a:cubicBezTo>
                <a:cubicBezTo>
                  <a:pt x="5917622" y="2347854"/>
                  <a:pt x="5796499" y="2297748"/>
                  <a:pt x="5848742" y="2323500"/>
                </a:cubicBezTo>
                <a:cubicBezTo>
                  <a:pt x="5887674" y="2342056"/>
                  <a:pt x="5970905" y="2371673"/>
                  <a:pt x="5996523" y="2383030"/>
                </a:cubicBezTo>
                <a:lnTo>
                  <a:pt x="5998203" y="2383764"/>
                </a:lnTo>
                <a:lnTo>
                  <a:pt x="5974278" y="2377551"/>
                </a:lnTo>
                <a:cubicBezTo>
                  <a:pt x="5837726" y="2345139"/>
                  <a:pt x="5682284" y="2286624"/>
                  <a:pt x="5546438" y="2257418"/>
                </a:cubicBezTo>
                <a:cubicBezTo>
                  <a:pt x="5574021" y="2266893"/>
                  <a:pt x="5609066" y="2276630"/>
                  <a:pt x="5604395" y="2278310"/>
                </a:cubicBezTo>
                <a:lnTo>
                  <a:pt x="5586716" y="2277129"/>
                </a:lnTo>
                <a:lnTo>
                  <a:pt x="5438562" y="2220637"/>
                </a:lnTo>
                <a:lnTo>
                  <a:pt x="5553598" y="2268671"/>
                </a:lnTo>
                <a:lnTo>
                  <a:pt x="5547343" y="2266999"/>
                </a:lnTo>
                <a:cubicBezTo>
                  <a:pt x="5497524" y="2253207"/>
                  <a:pt x="5420333" y="2231368"/>
                  <a:pt x="5404721" y="2231454"/>
                </a:cubicBezTo>
                <a:cubicBezTo>
                  <a:pt x="5508834" y="2270997"/>
                  <a:pt x="5544201" y="2277219"/>
                  <a:pt x="5631726" y="2306156"/>
                </a:cubicBezTo>
                <a:cubicBezTo>
                  <a:pt x="5748161" y="2341885"/>
                  <a:pt x="5654769" y="2316191"/>
                  <a:pt x="5627379" y="2316342"/>
                </a:cubicBezTo>
                <a:cubicBezTo>
                  <a:pt x="5606561" y="2316455"/>
                  <a:pt x="5662749" y="2322565"/>
                  <a:pt x="5657700" y="2329546"/>
                </a:cubicBezTo>
                <a:cubicBezTo>
                  <a:pt x="5652650" y="2336527"/>
                  <a:pt x="5578156" y="2306983"/>
                  <a:pt x="5549243" y="2300190"/>
                </a:cubicBezTo>
                <a:cubicBezTo>
                  <a:pt x="5512465" y="2287555"/>
                  <a:pt x="5468294" y="2271218"/>
                  <a:pt x="5432808" y="2264461"/>
                </a:cubicBezTo>
                <a:cubicBezTo>
                  <a:pt x="5432808" y="2264461"/>
                  <a:pt x="5434330" y="2271404"/>
                  <a:pt x="5427757" y="2271440"/>
                </a:cubicBezTo>
                <a:cubicBezTo>
                  <a:pt x="5412692" y="2267778"/>
                  <a:pt x="5319299" y="2242084"/>
                  <a:pt x="5296960" y="2235255"/>
                </a:cubicBezTo>
                <a:cubicBezTo>
                  <a:pt x="5197306" y="2216012"/>
                  <a:pt x="5378728" y="2267965"/>
                  <a:pt x="5415623" y="2281133"/>
                </a:cubicBezTo>
                <a:cubicBezTo>
                  <a:pt x="5481315" y="2300562"/>
                  <a:pt x="5531357" y="2313659"/>
                  <a:pt x="5561678" y="2326864"/>
                </a:cubicBezTo>
                <a:cubicBezTo>
                  <a:pt x="5672244" y="2365835"/>
                  <a:pt x="5744509" y="2385227"/>
                  <a:pt x="5855193" y="2424735"/>
                </a:cubicBezTo>
                <a:cubicBezTo>
                  <a:pt x="5769780" y="2405413"/>
                  <a:pt x="5680224" y="2372209"/>
                  <a:pt x="5586832" y="2346515"/>
                </a:cubicBezTo>
                <a:cubicBezTo>
                  <a:pt x="5542267" y="2333388"/>
                  <a:pt x="5490818" y="2313881"/>
                  <a:pt x="5463428" y="2314031"/>
                </a:cubicBezTo>
                <a:cubicBezTo>
                  <a:pt x="5457560" y="2317273"/>
                  <a:pt x="5458261" y="2320478"/>
                  <a:pt x="5444531" y="2317881"/>
                </a:cubicBezTo>
                <a:cubicBezTo>
                  <a:pt x="5409040" y="2311120"/>
                  <a:pt x="5354972" y="2284675"/>
                  <a:pt x="5312208" y="2274748"/>
                </a:cubicBezTo>
                <a:cubicBezTo>
                  <a:pt x="5319484" y="2277916"/>
                  <a:pt x="5331609" y="2298174"/>
                  <a:pt x="5323120" y="2294478"/>
                </a:cubicBezTo>
                <a:cubicBezTo>
                  <a:pt x="5310791" y="2298289"/>
                  <a:pt x="5167679" y="2235963"/>
                  <a:pt x="5164034" y="2249353"/>
                </a:cubicBezTo>
                <a:cubicBezTo>
                  <a:pt x="5164034" y="2249353"/>
                  <a:pt x="5164129" y="2249787"/>
                  <a:pt x="5164248" y="2250330"/>
                </a:cubicBezTo>
                <a:lnTo>
                  <a:pt x="5164516" y="2251551"/>
                </a:lnTo>
                <a:lnTo>
                  <a:pt x="5164605" y="2251957"/>
                </a:lnTo>
                <a:cubicBezTo>
                  <a:pt x="5164701" y="2252391"/>
                  <a:pt x="5164747" y="2252608"/>
                  <a:pt x="5164677" y="2252283"/>
                </a:cubicBezTo>
                <a:lnTo>
                  <a:pt x="5164516" y="2251551"/>
                </a:lnTo>
                <a:lnTo>
                  <a:pt x="5164034" y="2249353"/>
                </a:lnTo>
                <a:cubicBezTo>
                  <a:pt x="5223465" y="2275235"/>
                  <a:pt x="5250854" y="2275084"/>
                  <a:pt x="5303514" y="2295119"/>
                </a:cubicBezTo>
                <a:cubicBezTo>
                  <a:pt x="5378008" y="2324662"/>
                  <a:pt x="5444402" y="2347295"/>
                  <a:pt x="5524061" y="2370391"/>
                </a:cubicBezTo>
                <a:cubicBezTo>
                  <a:pt x="5662329" y="2415630"/>
                  <a:pt x="5380235" y="2334812"/>
                  <a:pt x="5380938" y="2338017"/>
                </a:cubicBezTo>
                <a:lnTo>
                  <a:pt x="5471390" y="2380308"/>
                </a:lnTo>
                <a:cubicBezTo>
                  <a:pt x="5472093" y="2383512"/>
                  <a:pt x="5362230" y="2347746"/>
                  <a:pt x="5362230" y="2347746"/>
                </a:cubicBezTo>
                <a:cubicBezTo>
                  <a:pt x="5312190" y="2334650"/>
                  <a:pt x="5288441" y="2321409"/>
                  <a:pt x="5253072" y="2315185"/>
                </a:cubicBezTo>
                <a:cubicBezTo>
                  <a:pt x="5283392" y="2328390"/>
                  <a:pt x="5399830" y="2364121"/>
                  <a:pt x="5400531" y="2367325"/>
                </a:cubicBezTo>
                <a:cubicBezTo>
                  <a:pt x="5400709" y="2368127"/>
                  <a:pt x="5393658" y="2366929"/>
                  <a:pt x="5384814" y="2365289"/>
                </a:cubicBezTo>
                <a:lnTo>
                  <a:pt x="5377610" y="2364014"/>
                </a:lnTo>
                <a:lnTo>
                  <a:pt x="5253420" y="2316777"/>
                </a:lnTo>
                <a:lnTo>
                  <a:pt x="5193741" y="2294079"/>
                </a:lnTo>
                <a:cubicBezTo>
                  <a:pt x="5169186" y="2278307"/>
                  <a:pt x="5190435" y="2300191"/>
                  <a:pt x="5193741" y="2294079"/>
                </a:cubicBezTo>
                <a:cubicBezTo>
                  <a:pt x="5228368" y="2309580"/>
                  <a:pt x="5261667" y="2323555"/>
                  <a:pt x="5294300" y="2336776"/>
                </a:cubicBezTo>
                <a:lnTo>
                  <a:pt x="5356554" y="2361376"/>
                </a:lnTo>
                <a:lnTo>
                  <a:pt x="5353687" y="2362619"/>
                </a:lnTo>
                <a:cubicBezTo>
                  <a:pt x="5359397" y="2365446"/>
                  <a:pt x="5374178" y="2370946"/>
                  <a:pt x="5403464" y="2380681"/>
                </a:cubicBezTo>
                <a:lnTo>
                  <a:pt x="5414794" y="2384408"/>
                </a:lnTo>
                <a:lnTo>
                  <a:pt x="5487393" y="2413151"/>
                </a:lnTo>
                <a:cubicBezTo>
                  <a:pt x="5520005" y="2426413"/>
                  <a:pt x="5553272" y="2440450"/>
                  <a:pt x="5587856" y="2456030"/>
                </a:cubicBezTo>
                <a:cubicBezTo>
                  <a:pt x="5511791" y="2430287"/>
                  <a:pt x="5431842" y="2397038"/>
                  <a:pt x="5351702" y="2366597"/>
                </a:cubicBezTo>
                <a:cubicBezTo>
                  <a:pt x="5290011" y="2343637"/>
                  <a:pt x="5342271" y="2366904"/>
                  <a:pt x="5368916" y="2378815"/>
                </a:cubicBezTo>
                <a:lnTo>
                  <a:pt x="5662660" y="2495074"/>
                </a:lnTo>
                <a:lnTo>
                  <a:pt x="5652797" y="2492164"/>
                </a:lnTo>
                <a:cubicBezTo>
                  <a:pt x="5609331" y="2479033"/>
                  <a:pt x="5491798" y="2443307"/>
                  <a:pt x="5580534" y="2472771"/>
                </a:cubicBezTo>
                <a:cubicBezTo>
                  <a:pt x="5661482" y="2501744"/>
                  <a:pt x="5566174" y="2472316"/>
                  <a:pt x="5545865" y="2469752"/>
                </a:cubicBezTo>
                <a:cubicBezTo>
                  <a:pt x="5553142" y="2472921"/>
                  <a:pt x="5560421" y="2476091"/>
                  <a:pt x="5567696" y="2479260"/>
                </a:cubicBezTo>
                <a:cubicBezTo>
                  <a:pt x="5560421" y="2476091"/>
                  <a:pt x="5615896" y="2508948"/>
                  <a:pt x="5616716" y="2512686"/>
                </a:cubicBezTo>
                <a:cubicBezTo>
                  <a:pt x="5618123" y="2519097"/>
                  <a:pt x="5480049" y="2479741"/>
                  <a:pt x="5457706" y="2472909"/>
                </a:cubicBezTo>
                <a:cubicBezTo>
                  <a:pt x="5386965" y="2460462"/>
                  <a:pt x="5627509" y="2531882"/>
                  <a:pt x="5629033" y="2538826"/>
                </a:cubicBezTo>
                <a:cubicBezTo>
                  <a:pt x="5631205" y="2541221"/>
                  <a:pt x="5623756" y="2540393"/>
                  <a:pt x="5612616" y="2538207"/>
                </a:cubicBezTo>
                <a:lnTo>
                  <a:pt x="5600561" y="2535464"/>
                </a:lnTo>
                <a:lnTo>
                  <a:pt x="5399486" y="2456880"/>
                </a:lnTo>
                <a:cubicBezTo>
                  <a:pt x="5379838" y="2449167"/>
                  <a:pt x="5280434" y="2405399"/>
                  <a:pt x="5278173" y="2409583"/>
                </a:cubicBezTo>
                <a:cubicBezTo>
                  <a:pt x="5276085" y="2413443"/>
                  <a:pt x="5351108" y="2441117"/>
                  <a:pt x="5358277" y="2444993"/>
                </a:cubicBezTo>
                <a:cubicBezTo>
                  <a:pt x="5432264" y="2473356"/>
                  <a:pt x="5501334" y="2500410"/>
                  <a:pt x="5568713" y="2527227"/>
                </a:cubicBezTo>
                <a:lnTo>
                  <a:pt x="5574364" y="2529506"/>
                </a:lnTo>
                <a:lnTo>
                  <a:pt x="5574045" y="2529434"/>
                </a:lnTo>
                <a:cubicBezTo>
                  <a:pt x="5548854" y="2523354"/>
                  <a:pt x="5532605" y="2519298"/>
                  <a:pt x="5572730" y="2532183"/>
                </a:cubicBezTo>
                <a:lnTo>
                  <a:pt x="5638137" y="2555233"/>
                </a:lnTo>
                <a:lnTo>
                  <a:pt x="5769005" y="2608028"/>
                </a:lnTo>
                <a:lnTo>
                  <a:pt x="5786894" y="2614972"/>
                </a:lnTo>
                <a:lnTo>
                  <a:pt x="5734606" y="2601282"/>
                </a:lnTo>
                <a:cubicBezTo>
                  <a:pt x="5712033" y="2595264"/>
                  <a:pt x="5685345" y="2587989"/>
                  <a:pt x="5650854" y="2578284"/>
                </a:cubicBezTo>
                <a:cubicBezTo>
                  <a:pt x="5614664" y="2568321"/>
                  <a:pt x="5585163" y="2558855"/>
                  <a:pt x="5556248" y="2552060"/>
                </a:cubicBezTo>
                <a:cubicBezTo>
                  <a:pt x="5493179" y="2539572"/>
                  <a:pt x="5616892" y="2578470"/>
                  <a:pt x="5646510" y="2588470"/>
                </a:cubicBezTo>
                <a:cubicBezTo>
                  <a:pt x="5689861" y="2601070"/>
                  <a:pt x="5731922" y="2607791"/>
                  <a:pt x="5741308" y="2620575"/>
                </a:cubicBezTo>
                <a:cubicBezTo>
                  <a:pt x="5740604" y="2617370"/>
                  <a:pt x="5663172" y="2604424"/>
                  <a:pt x="5642865" y="2601861"/>
                </a:cubicBezTo>
                <a:cubicBezTo>
                  <a:pt x="5642865" y="2601861"/>
                  <a:pt x="5590205" y="2581827"/>
                  <a:pt x="5614653" y="2598271"/>
                </a:cubicBezTo>
                <a:cubicBezTo>
                  <a:pt x="5614653" y="2598271"/>
                  <a:pt x="5650845" y="2608235"/>
                  <a:pt x="5671973" y="2614537"/>
                </a:cubicBezTo>
                <a:cubicBezTo>
                  <a:pt x="5681871" y="2624645"/>
                  <a:pt x="5690555" y="2634226"/>
                  <a:pt x="5690555" y="2634226"/>
                </a:cubicBezTo>
                <a:cubicBezTo>
                  <a:pt x="5705108" y="2640563"/>
                  <a:pt x="5770213" y="2657320"/>
                  <a:pt x="5800535" y="2670525"/>
                </a:cubicBezTo>
                <a:cubicBezTo>
                  <a:pt x="5800535" y="2670525"/>
                  <a:pt x="5845410" y="2690068"/>
                  <a:pt x="5788091" y="2673803"/>
                </a:cubicBezTo>
                <a:cubicBezTo>
                  <a:pt x="5743528" y="2660677"/>
                  <a:pt x="5771621" y="2663732"/>
                  <a:pt x="5750803" y="2663845"/>
                </a:cubicBezTo>
                <a:cubicBezTo>
                  <a:pt x="5765045" y="2663767"/>
                  <a:pt x="5781828" y="2680255"/>
                  <a:pt x="5775957" y="2683496"/>
                </a:cubicBezTo>
                <a:cubicBezTo>
                  <a:pt x="5777602" y="2683488"/>
                  <a:pt x="5770236" y="2680854"/>
                  <a:pt x="5758276" y="2676958"/>
                </a:cubicBezTo>
                <a:lnTo>
                  <a:pt x="5720690" y="2665242"/>
                </a:lnTo>
                <a:lnTo>
                  <a:pt x="5719067" y="2664600"/>
                </a:lnTo>
                <a:cubicBezTo>
                  <a:pt x="5573069" y="2606969"/>
                  <a:pt x="5427969" y="2549826"/>
                  <a:pt x="5289830" y="2495716"/>
                </a:cubicBezTo>
                <a:cubicBezTo>
                  <a:pt x="5120332" y="2429851"/>
                  <a:pt x="4962078" y="2372557"/>
                  <a:pt x="4810990" y="2319139"/>
                </a:cubicBezTo>
                <a:cubicBezTo>
                  <a:pt x="4658708" y="2265492"/>
                  <a:pt x="4504491" y="2217865"/>
                  <a:pt x="4368529" y="2180527"/>
                </a:cubicBezTo>
                <a:cubicBezTo>
                  <a:pt x="4615134" y="2270206"/>
                  <a:pt x="4833305" y="2336610"/>
                  <a:pt x="5094439" y="2431234"/>
                </a:cubicBezTo>
                <a:cubicBezTo>
                  <a:pt x="5312315" y="2512864"/>
                  <a:pt x="5541261" y="2603389"/>
                  <a:pt x="5770362" y="2696077"/>
                </a:cubicBezTo>
                <a:lnTo>
                  <a:pt x="5777233" y="2698951"/>
                </a:lnTo>
                <a:lnTo>
                  <a:pt x="5747958" y="2691489"/>
                </a:lnTo>
                <a:lnTo>
                  <a:pt x="5744667" y="2691242"/>
                </a:lnTo>
                <a:lnTo>
                  <a:pt x="5734271" y="2686958"/>
                </a:lnTo>
                <a:cubicBezTo>
                  <a:pt x="5522537" y="2608649"/>
                  <a:pt x="5335651" y="2530887"/>
                  <a:pt x="5083949" y="2435956"/>
                </a:cubicBezTo>
                <a:cubicBezTo>
                  <a:pt x="4913407" y="2372020"/>
                  <a:pt x="4718017" y="2307539"/>
                  <a:pt x="4550315" y="2253038"/>
                </a:cubicBezTo>
                <a:cubicBezTo>
                  <a:pt x="4544172" y="2249715"/>
                  <a:pt x="4473034" y="2229547"/>
                  <a:pt x="4473034" y="2229547"/>
                </a:cubicBezTo>
                <a:cubicBezTo>
                  <a:pt x="4470944" y="2233407"/>
                  <a:pt x="4527535" y="2251114"/>
                  <a:pt x="4561363" y="2264416"/>
                </a:cubicBezTo>
                <a:cubicBezTo>
                  <a:pt x="4608698" y="2282109"/>
                  <a:pt x="4643748" y="2293160"/>
                  <a:pt x="4664245" y="2301749"/>
                </a:cubicBezTo>
                <a:cubicBezTo>
                  <a:pt x="4714713" y="2313652"/>
                  <a:pt x="4761853" y="2334150"/>
                  <a:pt x="4831949" y="2356251"/>
                </a:cubicBezTo>
                <a:cubicBezTo>
                  <a:pt x="4915202" y="2383385"/>
                  <a:pt x="5004578" y="2416326"/>
                  <a:pt x="5092930" y="2448712"/>
                </a:cubicBezTo>
                <a:cubicBezTo>
                  <a:pt x="5126932" y="2461692"/>
                  <a:pt x="5238046" y="2498485"/>
                  <a:pt x="5221409" y="2499886"/>
                </a:cubicBezTo>
                <a:cubicBezTo>
                  <a:pt x="5233696" y="2506529"/>
                  <a:pt x="5247009" y="2513727"/>
                  <a:pt x="5255238" y="2513186"/>
                </a:cubicBezTo>
                <a:cubicBezTo>
                  <a:pt x="5422670" y="2580431"/>
                  <a:pt x="5587066" y="2641044"/>
                  <a:pt x="5780074" y="2724612"/>
                </a:cubicBezTo>
                <a:cubicBezTo>
                  <a:pt x="5610578" y="2658746"/>
                  <a:pt x="5407075" y="2579899"/>
                  <a:pt x="5231433" y="2510711"/>
                </a:cubicBezTo>
                <a:cubicBezTo>
                  <a:pt x="5204771" y="2501284"/>
                  <a:pt x="5049651" y="2438201"/>
                  <a:pt x="5047564" y="2442062"/>
                </a:cubicBezTo>
                <a:cubicBezTo>
                  <a:pt x="5033941" y="2452576"/>
                  <a:pt x="5553696" y="2656264"/>
                  <a:pt x="5079304" y="2459225"/>
                </a:cubicBezTo>
                <a:cubicBezTo>
                  <a:pt x="5099804" y="2467813"/>
                  <a:pt x="5119278" y="2475848"/>
                  <a:pt x="5127664" y="2477471"/>
                </a:cubicBezTo>
                <a:cubicBezTo>
                  <a:pt x="5340458" y="2551364"/>
                  <a:pt x="5567318" y="2645751"/>
                  <a:pt x="5780826" y="2737909"/>
                </a:cubicBezTo>
                <a:cubicBezTo>
                  <a:pt x="5535264" y="2646298"/>
                  <a:pt x="5285647" y="2547507"/>
                  <a:pt x="5032722" y="2454827"/>
                </a:cubicBezTo>
                <a:cubicBezTo>
                  <a:pt x="4799447" y="2369860"/>
                  <a:pt x="4589683" y="2302597"/>
                  <a:pt x="4372561" y="2234263"/>
                </a:cubicBezTo>
                <a:cubicBezTo>
                  <a:pt x="4344871" y="2224281"/>
                  <a:pt x="4308780" y="2215163"/>
                  <a:pt x="4356965" y="2233731"/>
                </a:cubicBezTo>
                <a:cubicBezTo>
                  <a:pt x="4405343" y="2249495"/>
                  <a:pt x="4488594" y="2276629"/>
                  <a:pt x="4523644" y="2287679"/>
                </a:cubicBezTo>
                <a:cubicBezTo>
                  <a:pt x="4907254" y="2412767"/>
                  <a:pt x="5312287" y="2559417"/>
                  <a:pt x="5734262" y="2731027"/>
                </a:cubicBezTo>
                <a:cubicBezTo>
                  <a:pt x="5815408" y="2764506"/>
                  <a:pt x="5910927" y="2800768"/>
                  <a:pt x="5967222" y="2833702"/>
                </a:cubicBezTo>
                <a:cubicBezTo>
                  <a:pt x="6006155" y="2852256"/>
                  <a:pt x="6007373" y="2850005"/>
                  <a:pt x="6026847" y="2858039"/>
                </a:cubicBezTo>
                <a:cubicBezTo>
                  <a:pt x="6075033" y="2876609"/>
                  <a:pt x="6114134" y="2894840"/>
                  <a:pt x="6065757" y="2879078"/>
                </a:cubicBezTo>
                <a:cubicBezTo>
                  <a:pt x="5976382" y="2846137"/>
                  <a:pt x="5929045" y="2828444"/>
                  <a:pt x="5847902" y="2794965"/>
                </a:cubicBezTo>
                <a:cubicBezTo>
                  <a:pt x="5582882" y="2692835"/>
                  <a:pt x="5354982" y="2600379"/>
                  <a:pt x="5088724" y="2502986"/>
                </a:cubicBezTo>
                <a:cubicBezTo>
                  <a:pt x="4937659" y="2447085"/>
                  <a:pt x="4826548" y="2410293"/>
                  <a:pt x="4674416" y="2358805"/>
                </a:cubicBezTo>
                <a:cubicBezTo>
                  <a:pt x="4617368" y="2339498"/>
                  <a:pt x="4525618" y="2307276"/>
                  <a:pt x="4447242" y="2281640"/>
                </a:cubicBezTo>
                <a:lnTo>
                  <a:pt x="4392988" y="2264555"/>
                </a:lnTo>
                <a:lnTo>
                  <a:pt x="4483081" y="2300774"/>
                </a:lnTo>
                <a:lnTo>
                  <a:pt x="4527756" y="2319074"/>
                </a:lnTo>
                <a:lnTo>
                  <a:pt x="4695743" y="2373818"/>
                </a:lnTo>
                <a:cubicBezTo>
                  <a:pt x="4816969" y="2413325"/>
                  <a:pt x="4938548" y="2454011"/>
                  <a:pt x="5064922" y="2500512"/>
                </a:cubicBezTo>
                <a:cubicBezTo>
                  <a:pt x="5292228" y="2581834"/>
                  <a:pt x="5567289" y="2692304"/>
                  <a:pt x="5803577" y="2786383"/>
                </a:cubicBezTo>
                <a:cubicBezTo>
                  <a:pt x="5843550" y="2803007"/>
                  <a:pt x="5898053" y="2824576"/>
                  <a:pt x="5917530" y="2832612"/>
                </a:cubicBezTo>
                <a:cubicBezTo>
                  <a:pt x="5943128" y="2846453"/>
                  <a:pt x="5922610" y="2840348"/>
                  <a:pt x="5941042" y="2850314"/>
                </a:cubicBezTo>
                <a:cubicBezTo>
                  <a:pt x="5941042" y="2850314"/>
                  <a:pt x="5972784" y="2867476"/>
                  <a:pt x="5973827" y="2865546"/>
                </a:cubicBezTo>
                <a:cubicBezTo>
                  <a:pt x="5972784" y="2867476"/>
                  <a:pt x="5903905" y="2843123"/>
                  <a:pt x="5842213" y="2820164"/>
                </a:cubicBezTo>
                <a:cubicBezTo>
                  <a:pt x="5836073" y="2816843"/>
                  <a:pt x="5836073" y="2816843"/>
                  <a:pt x="5837118" y="2814913"/>
                </a:cubicBezTo>
                <a:cubicBezTo>
                  <a:pt x="5836073" y="2816843"/>
                  <a:pt x="5919306" y="2846462"/>
                  <a:pt x="5939998" y="2852244"/>
                </a:cubicBezTo>
                <a:cubicBezTo>
                  <a:pt x="5646056" y="2744871"/>
                  <a:pt x="5733363" y="2779187"/>
                  <a:pt x="5842213" y="2820164"/>
                </a:cubicBezTo>
                <a:lnTo>
                  <a:pt x="5848686" y="2825143"/>
                </a:lnTo>
                <a:lnTo>
                  <a:pt x="5809821" y="2812543"/>
                </a:lnTo>
                <a:cubicBezTo>
                  <a:pt x="5761829" y="2795073"/>
                  <a:pt x="5707552" y="2770637"/>
                  <a:pt x="5652199" y="2748192"/>
                </a:cubicBezTo>
                <a:cubicBezTo>
                  <a:pt x="5397039" y="2651081"/>
                  <a:pt x="5142554" y="2554102"/>
                  <a:pt x="4898921" y="2468369"/>
                </a:cubicBezTo>
                <a:lnTo>
                  <a:pt x="4748930" y="2417312"/>
                </a:lnTo>
                <a:lnTo>
                  <a:pt x="4868064" y="2465006"/>
                </a:lnTo>
                <a:cubicBezTo>
                  <a:pt x="4913259" y="2483523"/>
                  <a:pt x="4956882" y="2501965"/>
                  <a:pt x="4997914" y="2520304"/>
                </a:cubicBezTo>
                <a:cubicBezTo>
                  <a:pt x="4922370" y="2493595"/>
                  <a:pt x="4835067" y="2458656"/>
                  <a:pt x="4746997" y="2422993"/>
                </a:cubicBezTo>
                <a:lnTo>
                  <a:pt x="4650837" y="2384103"/>
                </a:lnTo>
                <a:lnTo>
                  <a:pt x="4601069" y="2368227"/>
                </a:lnTo>
                <a:lnTo>
                  <a:pt x="4773997" y="2438526"/>
                </a:lnTo>
                <a:lnTo>
                  <a:pt x="4956879" y="2514345"/>
                </a:lnTo>
                <a:lnTo>
                  <a:pt x="4933560" y="2507323"/>
                </a:lnTo>
                <a:lnTo>
                  <a:pt x="4932599" y="2507079"/>
                </a:lnTo>
                <a:lnTo>
                  <a:pt x="4924687" y="2503995"/>
                </a:lnTo>
                <a:cubicBezTo>
                  <a:pt x="4904187" y="2495405"/>
                  <a:pt x="4798448" y="2451123"/>
                  <a:pt x="4797405" y="2453054"/>
                </a:cubicBezTo>
                <a:cubicBezTo>
                  <a:pt x="4794099" y="2459166"/>
                  <a:pt x="4900881" y="2501518"/>
                  <a:pt x="4888594" y="2494875"/>
                </a:cubicBezTo>
                <a:lnTo>
                  <a:pt x="4897643" y="2498430"/>
                </a:lnTo>
                <a:lnTo>
                  <a:pt x="4894383" y="2501321"/>
                </a:lnTo>
                <a:cubicBezTo>
                  <a:pt x="4899738" y="2503856"/>
                  <a:pt x="4910582" y="2507659"/>
                  <a:pt x="4923867" y="2511964"/>
                </a:cubicBezTo>
                <a:lnTo>
                  <a:pt x="4957300" y="2522321"/>
                </a:lnTo>
                <a:lnTo>
                  <a:pt x="4983071" y="2533067"/>
                </a:lnTo>
                <a:cubicBezTo>
                  <a:pt x="5000460" y="2544964"/>
                  <a:pt x="4905983" y="2506772"/>
                  <a:pt x="4905983" y="2506772"/>
                </a:cubicBezTo>
                <a:cubicBezTo>
                  <a:pt x="4726266" y="2432884"/>
                  <a:pt x="4570100" y="2371731"/>
                  <a:pt x="4422319" y="2312201"/>
                </a:cubicBezTo>
                <a:cubicBezTo>
                  <a:pt x="4420653" y="2311613"/>
                  <a:pt x="4416483" y="2309955"/>
                  <a:pt x="4410468" y="2307525"/>
                </a:cubicBezTo>
                <a:lnTo>
                  <a:pt x="4409370" y="2307080"/>
                </a:lnTo>
                <a:lnTo>
                  <a:pt x="4328926" y="2281420"/>
                </a:lnTo>
                <a:lnTo>
                  <a:pt x="4465505" y="2336955"/>
                </a:lnTo>
                <a:cubicBezTo>
                  <a:pt x="4530192" y="2362938"/>
                  <a:pt x="4594132" y="2388466"/>
                  <a:pt x="4661443" y="2415713"/>
                </a:cubicBezTo>
                <a:cubicBezTo>
                  <a:pt x="4667588" y="2419036"/>
                  <a:pt x="4798159" y="2466351"/>
                  <a:pt x="4810422" y="2475476"/>
                </a:cubicBezTo>
                <a:cubicBezTo>
                  <a:pt x="4819406" y="2488234"/>
                  <a:pt x="4727014" y="2446179"/>
                  <a:pt x="4727014" y="2446179"/>
                </a:cubicBezTo>
                <a:cubicBezTo>
                  <a:pt x="4551375" y="2376992"/>
                  <a:pt x="4455853" y="2340728"/>
                  <a:pt x="4287402" y="2272932"/>
                </a:cubicBezTo>
                <a:cubicBezTo>
                  <a:pt x="4284069" y="2271753"/>
                  <a:pt x="4271501" y="2266700"/>
                  <a:pt x="4254586" y="2259899"/>
                </a:cubicBezTo>
                <a:lnTo>
                  <a:pt x="4204297" y="2239824"/>
                </a:lnTo>
                <a:lnTo>
                  <a:pt x="4122451" y="2211915"/>
                </a:lnTo>
                <a:lnTo>
                  <a:pt x="4126186" y="2213866"/>
                </a:lnTo>
                <a:cubicBezTo>
                  <a:pt x="4157842" y="2228230"/>
                  <a:pt x="4250863" y="2260972"/>
                  <a:pt x="4239197" y="2256847"/>
                </a:cubicBezTo>
                <a:cubicBezTo>
                  <a:pt x="4285315" y="2276792"/>
                  <a:pt x="4313000" y="2286773"/>
                  <a:pt x="4366460" y="2310273"/>
                </a:cubicBezTo>
                <a:cubicBezTo>
                  <a:pt x="4331498" y="2299061"/>
                  <a:pt x="4294253" y="2284121"/>
                  <a:pt x="4257141" y="2268940"/>
                </a:cubicBezTo>
                <a:lnTo>
                  <a:pt x="4213857" y="2251879"/>
                </a:lnTo>
                <a:lnTo>
                  <a:pt x="4213536" y="2251813"/>
                </a:lnTo>
                <a:cubicBezTo>
                  <a:pt x="4201049" y="2248595"/>
                  <a:pt x="4173011" y="2239880"/>
                  <a:pt x="4159167" y="2234889"/>
                </a:cubicBezTo>
                <a:cubicBezTo>
                  <a:pt x="4111899" y="2219519"/>
                  <a:pt x="4066415" y="2204827"/>
                  <a:pt x="4022061" y="2190532"/>
                </a:cubicBezTo>
                <a:lnTo>
                  <a:pt x="4012463" y="2187440"/>
                </a:lnTo>
                <a:lnTo>
                  <a:pt x="4141914" y="2237614"/>
                </a:lnTo>
                <a:cubicBezTo>
                  <a:pt x="4230760" y="2272451"/>
                  <a:pt x="4318319" y="2307528"/>
                  <a:pt x="4405097" y="2344053"/>
                </a:cubicBezTo>
                <a:cubicBezTo>
                  <a:pt x="4246647" y="2289565"/>
                  <a:pt x="4116549" y="2226706"/>
                  <a:pt x="3963219" y="2174986"/>
                </a:cubicBezTo>
                <a:cubicBezTo>
                  <a:pt x="3964439" y="2172736"/>
                  <a:pt x="3864396" y="2144838"/>
                  <a:pt x="3918898" y="2166406"/>
                </a:cubicBezTo>
                <a:cubicBezTo>
                  <a:pt x="4108895" y="2240863"/>
                  <a:pt x="4271224" y="2302853"/>
                  <a:pt x="4445821" y="2373972"/>
                </a:cubicBezTo>
                <a:cubicBezTo>
                  <a:pt x="4486995" y="2390829"/>
                  <a:pt x="4586397" y="2434595"/>
                  <a:pt x="4497017" y="2401653"/>
                </a:cubicBezTo>
                <a:cubicBezTo>
                  <a:pt x="4388168" y="2360678"/>
                  <a:pt x="4270932" y="2318079"/>
                  <a:pt x="4149795" y="2270460"/>
                </a:cubicBezTo>
                <a:cubicBezTo>
                  <a:pt x="4115789" y="2257479"/>
                  <a:pt x="3992581" y="2211236"/>
                  <a:pt x="4093203" y="2252751"/>
                </a:cubicBezTo>
                <a:cubicBezTo>
                  <a:pt x="4187679" y="2290946"/>
                  <a:pt x="4289387" y="2330449"/>
                  <a:pt x="4388510" y="2368919"/>
                </a:cubicBezTo>
                <a:lnTo>
                  <a:pt x="4507126" y="2415086"/>
                </a:lnTo>
                <a:lnTo>
                  <a:pt x="4462703" y="2404919"/>
                </a:lnTo>
                <a:cubicBezTo>
                  <a:pt x="4413673" y="2401443"/>
                  <a:pt x="4494430" y="2424534"/>
                  <a:pt x="4544353" y="2437096"/>
                </a:cubicBezTo>
                <a:lnTo>
                  <a:pt x="4614052" y="2457336"/>
                </a:lnTo>
                <a:lnTo>
                  <a:pt x="4668310" y="2478885"/>
                </a:lnTo>
                <a:lnTo>
                  <a:pt x="4674847" y="2481472"/>
                </a:lnTo>
                <a:lnTo>
                  <a:pt x="4647981" y="2474434"/>
                </a:lnTo>
                <a:cubicBezTo>
                  <a:pt x="4611921" y="2465071"/>
                  <a:pt x="4575789" y="2455376"/>
                  <a:pt x="4539305" y="2444076"/>
                </a:cubicBezTo>
                <a:cubicBezTo>
                  <a:pt x="4459764" y="2421516"/>
                  <a:pt x="4356356" y="2385178"/>
                  <a:pt x="4277518" y="2365821"/>
                </a:cubicBezTo>
                <a:cubicBezTo>
                  <a:pt x="4190189" y="2342768"/>
                  <a:pt x="4315113" y="2382194"/>
                  <a:pt x="4365860" y="2398497"/>
                </a:cubicBezTo>
                <a:cubicBezTo>
                  <a:pt x="4416603" y="2414797"/>
                  <a:pt x="4475722" y="2434263"/>
                  <a:pt x="4490785" y="2437924"/>
                </a:cubicBezTo>
                <a:cubicBezTo>
                  <a:pt x="4505341" y="2444263"/>
                  <a:pt x="4535660" y="2457467"/>
                  <a:pt x="4542938" y="2460636"/>
                </a:cubicBezTo>
                <a:cubicBezTo>
                  <a:pt x="4564066" y="2466939"/>
                  <a:pt x="4571852" y="2467430"/>
                  <a:pt x="4585586" y="2470029"/>
                </a:cubicBezTo>
                <a:cubicBezTo>
                  <a:pt x="4592862" y="2473198"/>
                  <a:pt x="4616727" y="2486973"/>
                  <a:pt x="4638950" y="2493270"/>
                </a:cubicBezTo>
                <a:cubicBezTo>
                  <a:pt x="4660079" y="2499573"/>
                  <a:pt x="4709299" y="2508929"/>
                  <a:pt x="4754686" y="2525796"/>
                </a:cubicBezTo>
                <a:cubicBezTo>
                  <a:pt x="4828473" y="2552132"/>
                  <a:pt x="4727295" y="2525946"/>
                  <a:pt x="4704953" y="2519115"/>
                </a:cubicBezTo>
                <a:cubicBezTo>
                  <a:pt x="4676157" y="2512855"/>
                  <a:pt x="4640475" y="2500216"/>
                  <a:pt x="4625410" y="2496553"/>
                </a:cubicBezTo>
                <a:cubicBezTo>
                  <a:pt x="4618837" y="2496589"/>
                  <a:pt x="4620361" y="2503534"/>
                  <a:pt x="4606511" y="2500401"/>
                </a:cubicBezTo>
                <a:cubicBezTo>
                  <a:pt x="4588571" y="2498628"/>
                  <a:pt x="4548291" y="2486280"/>
                  <a:pt x="4503376" y="2471551"/>
                </a:cubicBezTo>
                <a:lnTo>
                  <a:pt x="4372881" y="2428562"/>
                </a:lnTo>
                <a:lnTo>
                  <a:pt x="4375563" y="2429315"/>
                </a:lnTo>
                <a:lnTo>
                  <a:pt x="4382062" y="2431185"/>
                </a:lnTo>
                <a:cubicBezTo>
                  <a:pt x="4383246" y="2431517"/>
                  <a:pt x="4382571" y="2431306"/>
                  <a:pt x="4380575" y="2430724"/>
                </a:cubicBezTo>
                <a:lnTo>
                  <a:pt x="4375563" y="2429315"/>
                </a:lnTo>
                <a:lnTo>
                  <a:pt x="4372425" y="2428412"/>
                </a:lnTo>
                <a:lnTo>
                  <a:pt x="4372881" y="2428562"/>
                </a:lnTo>
                <a:lnTo>
                  <a:pt x="4356939" y="2424083"/>
                </a:lnTo>
                <a:cubicBezTo>
                  <a:pt x="4336232" y="2418447"/>
                  <a:pt x="4311270" y="2412167"/>
                  <a:pt x="4315926" y="2415886"/>
                </a:cubicBezTo>
                <a:cubicBezTo>
                  <a:pt x="4324611" y="2425465"/>
                  <a:pt x="4402745" y="2441617"/>
                  <a:pt x="4402745" y="2441617"/>
                </a:cubicBezTo>
                <a:cubicBezTo>
                  <a:pt x="4505331" y="2474214"/>
                  <a:pt x="4584873" y="2496776"/>
                  <a:pt x="4678969" y="2525675"/>
                </a:cubicBezTo>
                <a:cubicBezTo>
                  <a:pt x="4701311" y="2532506"/>
                  <a:pt x="4731631" y="2545710"/>
                  <a:pt x="4768525" y="2558879"/>
                </a:cubicBezTo>
                <a:cubicBezTo>
                  <a:pt x="4811993" y="2572012"/>
                  <a:pt x="4825025" y="2571406"/>
                  <a:pt x="4856048" y="2587815"/>
                </a:cubicBezTo>
                <a:cubicBezTo>
                  <a:pt x="4879912" y="2601590"/>
                  <a:pt x="4882024" y="2611207"/>
                  <a:pt x="4896577" y="2617544"/>
                </a:cubicBezTo>
                <a:cubicBezTo>
                  <a:pt x="4934174" y="2633918"/>
                  <a:pt x="5034651" y="2656900"/>
                  <a:pt x="5078001" y="2669499"/>
                </a:cubicBezTo>
                <a:lnTo>
                  <a:pt x="5147912" y="2689597"/>
                </a:lnTo>
                <a:lnTo>
                  <a:pt x="5157806" y="2694487"/>
                </a:lnTo>
                <a:lnTo>
                  <a:pt x="5186172" y="2707644"/>
                </a:lnTo>
                <a:lnTo>
                  <a:pt x="5164175" y="2701652"/>
                </a:lnTo>
                <a:cubicBezTo>
                  <a:pt x="5058349" y="2672415"/>
                  <a:pt x="4949746" y="2642390"/>
                  <a:pt x="4833817" y="2611470"/>
                </a:cubicBezTo>
                <a:cubicBezTo>
                  <a:pt x="4812689" y="2605169"/>
                  <a:pt x="4762648" y="2592072"/>
                  <a:pt x="4704232" y="2575812"/>
                </a:cubicBezTo>
                <a:cubicBezTo>
                  <a:pt x="4681892" y="2568982"/>
                  <a:pt x="4515531" y="2520690"/>
                  <a:pt x="4610331" y="2552794"/>
                </a:cubicBezTo>
                <a:cubicBezTo>
                  <a:pt x="4699182" y="2582793"/>
                  <a:pt x="4567683" y="2543401"/>
                  <a:pt x="4553830" y="2540267"/>
                </a:cubicBezTo>
                <a:cubicBezTo>
                  <a:pt x="4546044" y="2539776"/>
                  <a:pt x="4527145" y="2543623"/>
                  <a:pt x="4535124" y="2549997"/>
                </a:cubicBezTo>
                <a:cubicBezTo>
                  <a:pt x="4542403" y="2553167"/>
                  <a:pt x="4723827" y="2605121"/>
                  <a:pt x="4746169" y="2611952"/>
                </a:cubicBezTo>
                <a:cubicBezTo>
                  <a:pt x="4804189" y="2631422"/>
                  <a:pt x="4856030" y="2647718"/>
                  <a:pt x="4900203" y="2664055"/>
                </a:cubicBezTo>
                <a:cubicBezTo>
                  <a:pt x="4907478" y="2667224"/>
                  <a:pt x="4931227" y="2680466"/>
                  <a:pt x="4938503" y="2683634"/>
                </a:cubicBezTo>
                <a:cubicBezTo>
                  <a:pt x="5005719" y="2710008"/>
                  <a:pt x="5088200" y="2715973"/>
                  <a:pt x="5097706" y="2729293"/>
                </a:cubicBezTo>
                <a:cubicBezTo>
                  <a:pt x="5097706" y="2729293"/>
                  <a:pt x="5077281" y="2726195"/>
                  <a:pt x="5064133" y="2726268"/>
                </a:cubicBezTo>
                <a:lnTo>
                  <a:pt x="5064313" y="2724802"/>
                </a:lnTo>
                <a:lnTo>
                  <a:pt x="5070707" y="2726232"/>
                </a:lnTo>
                <a:cubicBezTo>
                  <a:pt x="5067067" y="2724647"/>
                  <a:pt x="5065250" y="2723854"/>
                  <a:pt x="5064428" y="2723859"/>
                </a:cubicBezTo>
                <a:lnTo>
                  <a:pt x="5064313" y="2724802"/>
                </a:lnTo>
                <a:lnTo>
                  <a:pt x="5052559" y="2722174"/>
                </a:lnTo>
                <a:lnTo>
                  <a:pt x="5043470" y="2718960"/>
                </a:lnTo>
                <a:cubicBezTo>
                  <a:pt x="5038068" y="2717452"/>
                  <a:pt x="5034632" y="2716802"/>
                  <a:pt x="5034632" y="2716802"/>
                </a:cubicBezTo>
                <a:cubicBezTo>
                  <a:pt x="5034632" y="2716802"/>
                  <a:pt x="5036742" y="2726418"/>
                  <a:pt x="5021796" y="2723291"/>
                </a:cubicBezTo>
                <a:cubicBezTo>
                  <a:pt x="4993587" y="2719702"/>
                  <a:pt x="4898786" y="2687596"/>
                  <a:pt x="4869872" y="2680802"/>
                </a:cubicBezTo>
                <a:cubicBezTo>
                  <a:pt x="4862595" y="2677633"/>
                  <a:pt x="4864121" y="2684578"/>
                  <a:pt x="4857548" y="2684615"/>
                </a:cubicBezTo>
                <a:cubicBezTo>
                  <a:pt x="4822761" y="2681060"/>
                  <a:pt x="4726045" y="2645222"/>
                  <a:pt x="4676121" y="2632660"/>
                </a:cubicBezTo>
                <a:cubicBezTo>
                  <a:pt x="4624162" y="2615830"/>
                  <a:pt x="4557649" y="2592661"/>
                  <a:pt x="4486598" y="2573796"/>
                </a:cubicBezTo>
                <a:cubicBezTo>
                  <a:pt x="4486598" y="2573796"/>
                  <a:pt x="4471533" y="2570135"/>
                  <a:pt x="4472354" y="2573875"/>
                </a:cubicBezTo>
                <a:cubicBezTo>
                  <a:pt x="4496805" y="2590321"/>
                  <a:pt x="4625568" y="2622240"/>
                  <a:pt x="4655186" y="2632239"/>
                </a:cubicBezTo>
                <a:cubicBezTo>
                  <a:pt x="4812763" y="2682988"/>
                  <a:pt x="4963816" y="2727753"/>
                  <a:pt x="5113290" y="2770322"/>
                </a:cubicBezTo>
                <a:lnTo>
                  <a:pt x="5340189" y="2833493"/>
                </a:lnTo>
                <a:lnTo>
                  <a:pt x="5359091" y="2841987"/>
                </a:lnTo>
                <a:lnTo>
                  <a:pt x="5402959" y="2860811"/>
                </a:lnTo>
                <a:lnTo>
                  <a:pt x="5334595" y="2844054"/>
                </a:lnTo>
                <a:cubicBezTo>
                  <a:pt x="5304274" y="2830849"/>
                  <a:pt x="5282053" y="2824553"/>
                  <a:pt x="5276182" y="2827794"/>
                </a:cubicBezTo>
                <a:cubicBezTo>
                  <a:pt x="5299225" y="2837829"/>
                  <a:pt x="5320353" y="2844132"/>
                  <a:pt x="5334595" y="2844054"/>
                </a:cubicBezTo>
                <a:lnTo>
                  <a:pt x="5407197" y="2866905"/>
                </a:lnTo>
                <a:lnTo>
                  <a:pt x="5412934" y="2876089"/>
                </a:lnTo>
                <a:cubicBezTo>
                  <a:pt x="5405767" y="2872214"/>
                  <a:pt x="5399627" y="2868894"/>
                  <a:pt x="5399627" y="2868894"/>
                </a:cubicBezTo>
                <a:cubicBezTo>
                  <a:pt x="5410672" y="2880272"/>
                  <a:pt x="5411716" y="2878341"/>
                  <a:pt x="5412934" y="2876089"/>
                </a:cubicBezTo>
                <a:lnTo>
                  <a:pt x="5440546" y="2887216"/>
                </a:lnTo>
                <a:lnTo>
                  <a:pt x="5374950" y="2870179"/>
                </a:lnTo>
                <a:lnTo>
                  <a:pt x="5352520" y="2862778"/>
                </a:lnTo>
                <a:cubicBezTo>
                  <a:pt x="5345113" y="2860183"/>
                  <a:pt x="5340492" y="2858333"/>
                  <a:pt x="5340752" y="2857851"/>
                </a:cubicBezTo>
                <a:lnTo>
                  <a:pt x="5346684" y="2862839"/>
                </a:lnTo>
                <a:lnTo>
                  <a:pt x="5258918" y="2840046"/>
                </a:lnTo>
                <a:lnTo>
                  <a:pt x="5228374" y="2828293"/>
                </a:lnTo>
                <a:cubicBezTo>
                  <a:pt x="5208851" y="2820654"/>
                  <a:pt x="5186395" y="2811709"/>
                  <a:pt x="5157651" y="2800013"/>
                </a:cubicBezTo>
                <a:cubicBezTo>
                  <a:pt x="5144321" y="2795301"/>
                  <a:pt x="5023200" y="2745196"/>
                  <a:pt x="5075440" y="2770947"/>
                </a:cubicBezTo>
                <a:cubicBezTo>
                  <a:pt x="5114373" y="2789502"/>
                  <a:pt x="5197604" y="2819120"/>
                  <a:pt x="5223222" y="2830477"/>
                </a:cubicBezTo>
                <a:lnTo>
                  <a:pt x="5224904" y="2831212"/>
                </a:lnTo>
                <a:lnTo>
                  <a:pt x="5200977" y="2824997"/>
                </a:lnTo>
                <a:cubicBezTo>
                  <a:pt x="5064426" y="2792585"/>
                  <a:pt x="4908984" y="2734071"/>
                  <a:pt x="4773138" y="2704866"/>
                </a:cubicBezTo>
                <a:cubicBezTo>
                  <a:pt x="4800721" y="2714341"/>
                  <a:pt x="4835764" y="2724077"/>
                  <a:pt x="4831095" y="2725758"/>
                </a:cubicBezTo>
                <a:lnTo>
                  <a:pt x="4813415" y="2724576"/>
                </a:lnTo>
                <a:lnTo>
                  <a:pt x="4665262" y="2668083"/>
                </a:lnTo>
                <a:lnTo>
                  <a:pt x="4780298" y="2716119"/>
                </a:lnTo>
                <a:lnTo>
                  <a:pt x="4774041" y="2714446"/>
                </a:lnTo>
                <a:cubicBezTo>
                  <a:pt x="4724223" y="2700655"/>
                  <a:pt x="4647034" y="2678815"/>
                  <a:pt x="4631420" y="2678900"/>
                </a:cubicBezTo>
                <a:cubicBezTo>
                  <a:pt x="4735531" y="2718444"/>
                  <a:pt x="4770902" y="2724667"/>
                  <a:pt x="4858424" y="2753603"/>
                </a:cubicBezTo>
                <a:cubicBezTo>
                  <a:pt x="4974862" y="2789334"/>
                  <a:pt x="4881469" y="2763638"/>
                  <a:pt x="4854078" y="2763789"/>
                </a:cubicBezTo>
                <a:cubicBezTo>
                  <a:pt x="4833262" y="2763903"/>
                  <a:pt x="4889447" y="2770012"/>
                  <a:pt x="4884398" y="2776993"/>
                </a:cubicBezTo>
                <a:cubicBezTo>
                  <a:pt x="4879351" y="2783974"/>
                  <a:pt x="4804855" y="2754430"/>
                  <a:pt x="4775944" y="2747637"/>
                </a:cubicBezTo>
                <a:cubicBezTo>
                  <a:pt x="4739166" y="2735003"/>
                  <a:pt x="4694992" y="2718664"/>
                  <a:pt x="4659506" y="2711907"/>
                </a:cubicBezTo>
                <a:cubicBezTo>
                  <a:pt x="4659506" y="2711907"/>
                  <a:pt x="4661028" y="2718851"/>
                  <a:pt x="4654456" y="2718887"/>
                </a:cubicBezTo>
                <a:cubicBezTo>
                  <a:pt x="4639393" y="2715226"/>
                  <a:pt x="4546000" y="2689531"/>
                  <a:pt x="4523660" y="2682701"/>
                </a:cubicBezTo>
                <a:cubicBezTo>
                  <a:pt x="4424004" y="2663458"/>
                  <a:pt x="4605429" y="2715413"/>
                  <a:pt x="4642322" y="2728580"/>
                </a:cubicBezTo>
                <a:cubicBezTo>
                  <a:pt x="4708014" y="2748009"/>
                  <a:pt x="4758056" y="2761106"/>
                  <a:pt x="4788378" y="2774312"/>
                </a:cubicBezTo>
                <a:cubicBezTo>
                  <a:pt x="4898943" y="2813282"/>
                  <a:pt x="4971210" y="2832676"/>
                  <a:pt x="5081894" y="2872182"/>
                </a:cubicBezTo>
                <a:cubicBezTo>
                  <a:pt x="4996480" y="2852860"/>
                  <a:pt x="4906925" y="2819658"/>
                  <a:pt x="4813531" y="2793963"/>
                </a:cubicBezTo>
                <a:cubicBezTo>
                  <a:pt x="4768966" y="2780835"/>
                  <a:pt x="4717520" y="2761329"/>
                  <a:pt x="4690128" y="2761478"/>
                </a:cubicBezTo>
                <a:cubicBezTo>
                  <a:pt x="4684258" y="2764719"/>
                  <a:pt x="4684962" y="2767926"/>
                  <a:pt x="4671230" y="2765327"/>
                </a:cubicBezTo>
                <a:cubicBezTo>
                  <a:pt x="4635740" y="2758568"/>
                  <a:pt x="4581673" y="2732123"/>
                  <a:pt x="4538908" y="2722196"/>
                </a:cubicBezTo>
                <a:cubicBezTo>
                  <a:pt x="4546183" y="2725364"/>
                  <a:pt x="4558308" y="2745621"/>
                  <a:pt x="4549817" y="2741924"/>
                </a:cubicBezTo>
                <a:cubicBezTo>
                  <a:pt x="4537490" y="2745735"/>
                  <a:pt x="4394378" y="2683410"/>
                  <a:pt x="4390733" y="2696801"/>
                </a:cubicBezTo>
                <a:cubicBezTo>
                  <a:pt x="4390733" y="2696801"/>
                  <a:pt x="4390829" y="2697234"/>
                  <a:pt x="4390947" y="2697778"/>
                </a:cubicBezTo>
                <a:lnTo>
                  <a:pt x="4391216" y="2698998"/>
                </a:lnTo>
                <a:lnTo>
                  <a:pt x="4391305" y="2699405"/>
                </a:lnTo>
                <a:cubicBezTo>
                  <a:pt x="4391400" y="2699839"/>
                  <a:pt x="4391448" y="2700056"/>
                  <a:pt x="4391377" y="2699731"/>
                </a:cubicBezTo>
                <a:lnTo>
                  <a:pt x="4391216" y="2698998"/>
                </a:lnTo>
                <a:lnTo>
                  <a:pt x="4390733" y="2696801"/>
                </a:lnTo>
                <a:cubicBezTo>
                  <a:pt x="4450163" y="2722683"/>
                  <a:pt x="4477553" y="2722532"/>
                  <a:pt x="4530213" y="2742566"/>
                </a:cubicBezTo>
                <a:cubicBezTo>
                  <a:pt x="4604706" y="2772109"/>
                  <a:pt x="4671102" y="2794742"/>
                  <a:pt x="4750762" y="2817840"/>
                </a:cubicBezTo>
                <a:cubicBezTo>
                  <a:pt x="4889029" y="2863078"/>
                  <a:pt x="4606934" y="2782259"/>
                  <a:pt x="4607638" y="2785464"/>
                </a:cubicBezTo>
                <a:lnTo>
                  <a:pt x="4698091" y="2827756"/>
                </a:lnTo>
                <a:cubicBezTo>
                  <a:pt x="4698793" y="2830961"/>
                  <a:pt x="4588930" y="2795194"/>
                  <a:pt x="4588930" y="2795194"/>
                </a:cubicBezTo>
                <a:cubicBezTo>
                  <a:pt x="4538889" y="2782097"/>
                  <a:pt x="4515142" y="2768857"/>
                  <a:pt x="4479771" y="2762632"/>
                </a:cubicBezTo>
                <a:cubicBezTo>
                  <a:pt x="4510092" y="2775837"/>
                  <a:pt x="4626531" y="2811569"/>
                  <a:pt x="4627233" y="2814773"/>
                </a:cubicBezTo>
                <a:cubicBezTo>
                  <a:pt x="4627410" y="2815576"/>
                  <a:pt x="4620357" y="2814376"/>
                  <a:pt x="4611513" y="2812736"/>
                </a:cubicBezTo>
                <a:lnTo>
                  <a:pt x="4604312" y="2811463"/>
                </a:lnTo>
                <a:lnTo>
                  <a:pt x="4480120" y="2764226"/>
                </a:lnTo>
                <a:lnTo>
                  <a:pt x="4420441" y="2741527"/>
                </a:lnTo>
                <a:cubicBezTo>
                  <a:pt x="4395887" y="2725755"/>
                  <a:pt x="4417136" y="2747639"/>
                  <a:pt x="4420441" y="2741527"/>
                </a:cubicBezTo>
                <a:cubicBezTo>
                  <a:pt x="4455067" y="2757026"/>
                  <a:pt x="4488367" y="2771003"/>
                  <a:pt x="4521001" y="2784224"/>
                </a:cubicBezTo>
                <a:lnTo>
                  <a:pt x="4583253" y="2808823"/>
                </a:lnTo>
                <a:lnTo>
                  <a:pt x="4580387" y="2810066"/>
                </a:lnTo>
                <a:cubicBezTo>
                  <a:pt x="4586097" y="2812892"/>
                  <a:pt x="4600879" y="2818395"/>
                  <a:pt x="4630162" y="2828128"/>
                </a:cubicBezTo>
                <a:lnTo>
                  <a:pt x="4641493" y="2831854"/>
                </a:lnTo>
                <a:lnTo>
                  <a:pt x="4714091" y="2860598"/>
                </a:lnTo>
                <a:cubicBezTo>
                  <a:pt x="4746705" y="2873860"/>
                  <a:pt x="4779973" y="2887897"/>
                  <a:pt x="4814555" y="2903477"/>
                </a:cubicBezTo>
                <a:lnTo>
                  <a:pt x="4801905" y="2898972"/>
                </a:lnTo>
                <a:lnTo>
                  <a:pt x="4965094" y="2964576"/>
                </a:lnTo>
                <a:cubicBezTo>
                  <a:pt x="5038515" y="2993984"/>
                  <a:pt x="5109373" y="3022629"/>
                  <a:pt x="5176078" y="3051004"/>
                </a:cubicBezTo>
                <a:cubicBezTo>
                  <a:pt x="5100033" y="3022775"/>
                  <a:pt x="5012897" y="2988136"/>
                  <a:pt x="4931752" y="2954657"/>
                </a:cubicBezTo>
                <a:lnTo>
                  <a:pt x="4850586" y="2923660"/>
                </a:lnTo>
                <a:cubicBezTo>
                  <a:pt x="4850023" y="2924707"/>
                  <a:pt x="4853772" y="2927254"/>
                  <a:pt x="4859924" y="2930561"/>
                </a:cubicBezTo>
                <a:lnTo>
                  <a:pt x="4863509" y="2932290"/>
                </a:lnTo>
                <a:lnTo>
                  <a:pt x="4889360" y="2942521"/>
                </a:lnTo>
                <a:lnTo>
                  <a:pt x="4879498" y="2939612"/>
                </a:lnTo>
                <a:lnTo>
                  <a:pt x="4877320" y="2938953"/>
                </a:lnTo>
                <a:lnTo>
                  <a:pt x="4883669" y="2942016"/>
                </a:lnTo>
                <a:cubicBezTo>
                  <a:pt x="4901751" y="2950181"/>
                  <a:pt x="4921780" y="2958412"/>
                  <a:pt x="4928447" y="2960770"/>
                </a:cubicBezTo>
                <a:cubicBezTo>
                  <a:pt x="5110211" y="3035764"/>
                  <a:pt x="5315799" y="3110749"/>
                  <a:pt x="5479927" y="3184107"/>
                </a:cubicBezTo>
                <a:cubicBezTo>
                  <a:pt x="5328838" y="3130689"/>
                  <a:pt x="5130710" y="3044353"/>
                  <a:pt x="4973499" y="2985129"/>
                </a:cubicBezTo>
                <a:cubicBezTo>
                  <a:pt x="5020835" y="3002823"/>
                  <a:pt x="4933525" y="2968505"/>
                  <a:pt x="4938453" y="2974079"/>
                </a:cubicBezTo>
                <a:cubicBezTo>
                  <a:pt x="4948652" y="2984584"/>
                  <a:pt x="4972457" y="2987060"/>
                  <a:pt x="4972457" y="2987060"/>
                </a:cubicBezTo>
                <a:cubicBezTo>
                  <a:pt x="5070007" y="3026915"/>
                  <a:pt x="5163970" y="3064830"/>
                  <a:pt x="5256008" y="3102329"/>
                </a:cubicBezTo>
                <a:lnTo>
                  <a:pt x="5438891" y="3178147"/>
                </a:lnTo>
                <a:lnTo>
                  <a:pt x="5415572" y="3171126"/>
                </a:lnTo>
                <a:lnTo>
                  <a:pt x="5414611" y="3170883"/>
                </a:lnTo>
                <a:lnTo>
                  <a:pt x="5406698" y="3167798"/>
                </a:lnTo>
                <a:cubicBezTo>
                  <a:pt x="5386199" y="3159208"/>
                  <a:pt x="5280460" y="3114925"/>
                  <a:pt x="5279416" y="3116856"/>
                </a:cubicBezTo>
                <a:cubicBezTo>
                  <a:pt x="5276112" y="3122969"/>
                  <a:pt x="5382893" y="3165321"/>
                  <a:pt x="5370607" y="3158678"/>
                </a:cubicBezTo>
                <a:lnTo>
                  <a:pt x="5379654" y="3162232"/>
                </a:lnTo>
                <a:lnTo>
                  <a:pt x="5376394" y="3165124"/>
                </a:lnTo>
                <a:cubicBezTo>
                  <a:pt x="5381749" y="3167659"/>
                  <a:pt x="5392594" y="3171461"/>
                  <a:pt x="5405879" y="3175767"/>
                </a:cubicBezTo>
                <a:lnTo>
                  <a:pt x="5439311" y="3186124"/>
                </a:lnTo>
                <a:lnTo>
                  <a:pt x="5465083" y="3196871"/>
                </a:lnTo>
                <a:cubicBezTo>
                  <a:pt x="5482470" y="3208766"/>
                  <a:pt x="5387995" y="3170575"/>
                  <a:pt x="5387995" y="3170575"/>
                </a:cubicBezTo>
                <a:cubicBezTo>
                  <a:pt x="5208278" y="3096687"/>
                  <a:pt x="5052113" y="3035534"/>
                  <a:pt x="4904330" y="2976004"/>
                </a:cubicBezTo>
                <a:cubicBezTo>
                  <a:pt x="4899330" y="2974237"/>
                  <a:pt x="4871801" y="2962860"/>
                  <a:pt x="4839491" y="2949826"/>
                </a:cubicBezTo>
                <a:lnTo>
                  <a:pt x="4813950" y="2939616"/>
                </a:lnTo>
                <a:lnTo>
                  <a:pt x="4815870" y="2940830"/>
                </a:lnTo>
                <a:cubicBezTo>
                  <a:pt x="4822399" y="2944973"/>
                  <a:pt x="4829185" y="2949331"/>
                  <a:pt x="4834387" y="2952888"/>
                </a:cubicBezTo>
                <a:lnTo>
                  <a:pt x="4839107" y="2956677"/>
                </a:lnTo>
                <a:lnTo>
                  <a:pt x="4947516" y="3000757"/>
                </a:lnTo>
                <a:cubicBezTo>
                  <a:pt x="5012204" y="3026742"/>
                  <a:pt x="5076144" y="3052270"/>
                  <a:pt x="5143457" y="3079518"/>
                </a:cubicBezTo>
                <a:cubicBezTo>
                  <a:pt x="5149600" y="3082839"/>
                  <a:pt x="5280169" y="3130152"/>
                  <a:pt x="5292435" y="3139279"/>
                </a:cubicBezTo>
                <a:cubicBezTo>
                  <a:pt x="5296927" y="3145658"/>
                  <a:pt x="5276076" y="3138334"/>
                  <a:pt x="5254099" y="3129414"/>
                </a:cubicBezTo>
                <a:lnTo>
                  <a:pt x="5245177" y="3125627"/>
                </a:lnTo>
                <a:lnTo>
                  <a:pt x="5232921" y="3122816"/>
                </a:lnTo>
                <a:cubicBezTo>
                  <a:pt x="5205690" y="3115701"/>
                  <a:pt x="5160674" y="3102466"/>
                  <a:pt x="5152883" y="3100704"/>
                </a:cubicBezTo>
                <a:cubicBezTo>
                  <a:pt x="5121826" y="3091648"/>
                  <a:pt x="5097714" y="3084860"/>
                  <a:pt x="5076856" y="3079167"/>
                </a:cubicBezTo>
                <a:lnTo>
                  <a:pt x="5066059" y="3076305"/>
                </a:lnTo>
                <a:lnTo>
                  <a:pt x="4971118" y="3039157"/>
                </a:lnTo>
                <a:lnTo>
                  <a:pt x="5079094" y="3074367"/>
                </a:lnTo>
                <a:cubicBezTo>
                  <a:pt x="5100397" y="3081470"/>
                  <a:pt x="5154450" y="3094411"/>
                  <a:pt x="5198780" y="3107329"/>
                </a:cubicBezTo>
                <a:lnTo>
                  <a:pt x="5214023" y="3112227"/>
                </a:lnTo>
                <a:lnTo>
                  <a:pt x="5212979" y="3111764"/>
                </a:lnTo>
                <a:cubicBezTo>
                  <a:pt x="5210471" y="3110639"/>
                  <a:pt x="5209026" y="3109982"/>
                  <a:pt x="5209026" y="3109982"/>
                </a:cubicBezTo>
                <a:cubicBezTo>
                  <a:pt x="5077298" y="3058092"/>
                  <a:pt x="4990633" y="3024720"/>
                  <a:pt x="4884469" y="2982676"/>
                </a:cubicBezTo>
                <a:lnTo>
                  <a:pt x="4820621" y="2957183"/>
                </a:lnTo>
                <a:lnTo>
                  <a:pt x="4799613" y="2952167"/>
                </a:lnTo>
                <a:lnTo>
                  <a:pt x="4792389" y="2950291"/>
                </a:lnTo>
                <a:lnTo>
                  <a:pt x="4812520" y="2958619"/>
                </a:lnTo>
                <a:cubicBezTo>
                  <a:pt x="4823353" y="2963171"/>
                  <a:pt x="4835106" y="2968200"/>
                  <a:pt x="4848472" y="2974076"/>
                </a:cubicBezTo>
                <a:cubicBezTo>
                  <a:pt x="4830992" y="2968470"/>
                  <a:pt x="4812938" y="2961932"/>
                  <a:pt x="4794620" y="2954898"/>
                </a:cubicBezTo>
                <a:lnTo>
                  <a:pt x="4764934" y="2943040"/>
                </a:lnTo>
                <a:lnTo>
                  <a:pt x="4718875" y="2930355"/>
                </a:lnTo>
                <a:cubicBezTo>
                  <a:pt x="4702809" y="2925805"/>
                  <a:pt x="4689993" y="2922065"/>
                  <a:pt x="4684405" y="2920357"/>
                </a:cubicBezTo>
                <a:cubicBezTo>
                  <a:pt x="4675564" y="2918802"/>
                  <a:pt x="4671584" y="2918555"/>
                  <a:pt x="4671395" y="2919331"/>
                </a:cubicBezTo>
                <a:lnTo>
                  <a:pt x="4678829" y="2923227"/>
                </a:lnTo>
                <a:lnTo>
                  <a:pt x="4690028" y="2927677"/>
                </a:lnTo>
                <a:lnTo>
                  <a:pt x="4707126" y="2933912"/>
                </a:lnTo>
                <a:cubicBezTo>
                  <a:pt x="4760460" y="2952407"/>
                  <a:pt x="4854781" y="2981933"/>
                  <a:pt x="4855733" y="2986273"/>
                </a:cubicBezTo>
                <a:cubicBezTo>
                  <a:pt x="4857906" y="2988669"/>
                  <a:pt x="4850455" y="2987840"/>
                  <a:pt x="4839313" y="2985653"/>
                </a:cubicBezTo>
                <a:lnTo>
                  <a:pt x="4827260" y="2982911"/>
                </a:lnTo>
                <a:lnTo>
                  <a:pt x="4812575" y="2977171"/>
                </a:lnTo>
                <a:lnTo>
                  <a:pt x="4887109" y="3007855"/>
                </a:lnTo>
                <a:cubicBezTo>
                  <a:pt x="4768272" y="2966989"/>
                  <a:pt x="4665385" y="2921417"/>
                  <a:pt x="4556680" y="2879363"/>
                </a:cubicBezTo>
                <a:lnTo>
                  <a:pt x="4527006" y="2868560"/>
                </a:lnTo>
                <a:lnTo>
                  <a:pt x="4541454" y="2874730"/>
                </a:lnTo>
                <a:cubicBezTo>
                  <a:pt x="4560844" y="2882615"/>
                  <a:pt x="4581391" y="2890503"/>
                  <a:pt x="4584975" y="2892440"/>
                </a:cubicBezTo>
                <a:cubicBezTo>
                  <a:pt x="4658963" y="2920803"/>
                  <a:pt x="4728033" y="2947858"/>
                  <a:pt x="4795411" y="2974673"/>
                </a:cubicBezTo>
                <a:lnTo>
                  <a:pt x="4801063" y="2976953"/>
                </a:lnTo>
                <a:lnTo>
                  <a:pt x="4800744" y="2976880"/>
                </a:lnTo>
                <a:cubicBezTo>
                  <a:pt x="4775553" y="2970801"/>
                  <a:pt x="4759307" y="2966747"/>
                  <a:pt x="4799430" y="2979630"/>
                </a:cubicBezTo>
                <a:lnTo>
                  <a:pt x="4864835" y="3002680"/>
                </a:lnTo>
                <a:lnTo>
                  <a:pt x="4995704" y="3055476"/>
                </a:lnTo>
                <a:lnTo>
                  <a:pt x="5013594" y="3062420"/>
                </a:lnTo>
                <a:lnTo>
                  <a:pt x="4961306" y="3048730"/>
                </a:lnTo>
                <a:lnTo>
                  <a:pt x="4940260" y="3043038"/>
                </a:lnTo>
                <a:lnTo>
                  <a:pt x="4965770" y="3053843"/>
                </a:lnTo>
                <a:cubicBezTo>
                  <a:pt x="5006907" y="3071719"/>
                  <a:pt x="5046064" y="3090162"/>
                  <a:pt x="4979029" y="3065456"/>
                </a:cubicBezTo>
                <a:lnTo>
                  <a:pt x="4856610" y="3019745"/>
                </a:lnTo>
                <a:lnTo>
                  <a:pt x="4827524" y="3011432"/>
                </a:lnTo>
                <a:lnTo>
                  <a:pt x="4790288" y="3001471"/>
                </a:lnTo>
                <a:lnTo>
                  <a:pt x="4870521" y="3032722"/>
                </a:lnTo>
                <a:lnTo>
                  <a:pt x="4891026" y="3040702"/>
                </a:lnTo>
                <a:lnTo>
                  <a:pt x="4904990" y="3044451"/>
                </a:lnTo>
                <a:cubicBezTo>
                  <a:pt x="4935549" y="3052256"/>
                  <a:pt x="4960968" y="3058434"/>
                  <a:pt x="4968008" y="3068023"/>
                </a:cubicBezTo>
                <a:cubicBezTo>
                  <a:pt x="4967833" y="3067222"/>
                  <a:pt x="4962861" y="3065811"/>
                  <a:pt x="4955184" y="3064106"/>
                </a:cubicBezTo>
                <a:lnTo>
                  <a:pt x="4947094" y="3062524"/>
                </a:lnTo>
                <a:lnTo>
                  <a:pt x="4989139" y="3078889"/>
                </a:lnTo>
                <a:lnTo>
                  <a:pt x="4944716" y="3068723"/>
                </a:lnTo>
                <a:cubicBezTo>
                  <a:pt x="4895686" y="3065246"/>
                  <a:pt x="4976441" y="3088336"/>
                  <a:pt x="5026366" y="3100897"/>
                </a:cubicBezTo>
                <a:lnTo>
                  <a:pt x="5096063" y="3121138"/>
                </a:lnTo>
                <a:lnTo>
                  <a:pt x="5150322" y="3142688"/>
                </a:lnTo>
                <a:lnTo>
                  <a:pt x="5156859" y="3145275"/>
                </a:lnTo>
                <a:lnTo>
                  <a:pt x="5129992" y="3138236"/>
                </a:lnTo>
                <a:cubicBezTo>
                  <a:pt x="5093932" y="3128874"/>
                  <a:pt x="5057800" y="3119178"/>
                  <a:pt x="5021315" y="3107879"/>
                </a:cubicBezTo>
                <a:cubicBezTo>
                  <a:pt x="5001430" y="3102239"/>
                  <a:pt x="4980055" y="3095738"/>
                  <a:pt x="4957942" y="3088855"/>
                </a:cubicBezTo>
                <a:lnTo>
                  <a:pt x="4909896" y="3073753"/>
                </a:lnTo>
                <a:lnTo>
                  <a:pt x="4911674" y="3075619"/>
                </a:lnTo>
                <a:cubicBezTo>
                  <a:pt x="4915083" y="3079277"/>
                  <a:pt x="4917254" y="3081672"/>
                  <a:pt x="4917254" y="3081672"/>
                </a:cubicBezTo>
                <a:cubicBezTo>
                  <a:pt x="4931808" y="3088010"/>
                  <a:pt x="4996914" y="3104769"/>
                  <a:pt x="5027234" y="3117972"/>
                </a:cubicBezTo>
                <a:cubicBezTo>
                  <a:pt x="5027234" y="3117972"/>
                  <a:pt x="5061591" y="3132935"/>
                  <a:pt x="5031782" y="3125780"/>
                </a:cubicBezTo>
                <a:lnTo>
                  <a:pt x="5022106" y="3123200"/>
                </a:lnTo>
                <a:lnTo>
                  <a:pt x="5024949" y="3124438"/>
                </a:lnTo>
                <a:cubicBezTo>
                  <a:pt x="5046078" y="3130741"/>
                  <a:pt x="5053863" y="3131233"/>
                  <a:pt x="5067598" y="3133833"/>
                </a:cubicBezTo>
                <a:cubicBezTo>
                  <a:pt x="5074875" y="3137001"/>
                  <a:pt x="5098738" y="3150776"/>
                  <a:pt x="5120963" y="3157073"/>
                </a:cubicBezTo>
                <a:cubicBezTo>
                  <a:pt x="5142090" y="3163374"/>
                  <a:pt x="5191311" y="3172731"/>
                  <a:pt x="5236697" y="3189599"/>
                </a:cubicBezTo>
                <a:cubicBezTo>
                  <a:pt x="5310486" y="3215936"/>
                  <a:pt x="5209306" y="3189748"/>
                  <a:pt x="5186965" y="3182918"/>
                </a:cubicBezTo>
                <a:cubicBezTo>
                  <a:pt x="5158169" y="3176658"/>
                  <a:pt x="5122485" y="3164017"/>
                  <a:pt x="5107423" y="3160356"/>
                </a:cubicBezTo>
                <a:cubicBezTo>
                  <a:pt x="5104136" y="3160374"/>
                  <a:pt x="5102874" y="3162118"/>
                  <a:pt x="5100702" y="3163468"/>
                </a:cubicBezTo>
                <a:lnTo>
                  <a:pt x="5094307" y="3163854"/>
                </a:lnTo>
                <a:lnTo>
                  <a:pt x="5114815" y="3171076"/>
                </a:lnTo>
                <a:cubicBezTo>
                  <a:pt x="5125976" y="3175227"/>
                  <a:pt x="5134058" y="3178627"/>
                  <a:pt x="5136385" y="3180486"/>
                </a:cubicBezTo>
                <a:cubicBezTo>
                  <a:pt x="5137382" y="3181282"/>
                  <a:pt x="5137128" y="3181677"/>
                  <a:pt x="5135870" y="3181743"/>
                </a:cubicBezTo>
                <a:lnTo>
                  <a:pt x="5134980" y="3181646"/>
                </a:lnTo>
                <a:lnTo>
                  <a:pt x="5160981" y="3189478"/>
                </a:lnTo>
                <a:cubicBezTo>
                  <a:pt x="5183321" y="3196308"/>
                  <a:pt x="5213642" y="3209513"/>
                  <a:pt x="5250538" y="3222683"/>
                </a:cubicBezTo>
                <a:cubicBezTo>
                  <a:pt x="5294005" y="3235814"/>
                  <a:pt x="5307036" y="3235208"/>
                  <a:pt x="5338059" y="3251618"/>
                </a:cubicBezTo>
                <a:cubicBezTo>
                  <a:pt x="5361925" y="3265393"/>
                  <a:pt x="5364036" y="3275010"/>
                  <a:pt x="5378590" y="3281347"/>
                </a:cubicBezTo>
                <a:cubicBezTo>
                  <a:pt x="5416185" y="3297720"/>
                  <a:pt x="5516663" y="3320703"/>
                  <a:pt x="5560014" y="3333301"/>
                </a:cubicBezTo>
                <a:lnTo>
                  <a:pt x="5629924" y="3353400"/>
                </a:lnTo>
                <a:lnTo>
                  <a:pt x="5639818" y="3358290"/>
                </a:lnTo>
                <a:lnTo>
                  <a:pt x="5668183" y="3371447"/>
                </a:lnTo>
                <a:lnTo>
                  <a:pt x="5646186" y="3365455"/>
                </a:lnTo>
                <a:cubicBezTo>
                  <a:pt x="5540360" y="3336216"/>
                  <a:pt x="5431758" y="3306193"/>
                  <a:pt x="5315828" y="3275274"/>
                </a:cubicBezTo>
                <a:cubicBezTo>
                  <a:pt x="5294700" y="3268971"/>
                  <a:pt x="5244659" y="3255875"/>
                  <a:pt x="5186243" y="3239614"/>
                </a:cubicBezTo>
                <a:cubicBezTo>
                  <a:pt x="5163903" y="3232784"/>
                  <a:pt x="4997543" y="3184492"/>
                  <a:pt x="5092343" y="3216597"/>
                </a:cubicBezTo>
                <a:cubicBezTo>
                  <a:pt x="5181194" y="3246595"/>
                  <a:pt x="5049694" y="3207203"/>
                  <a:pt x="5035842" y="3204070"/>
                </a:cubicBezTo>
                <a:cubicBezTo>
                  <a:pt x="5033897" y="3203947"/>
                  <a:pt x="5031256" y="3204096"/>
                  <a:pt x="5028511" y="3204486"/>
                </a:cubicBezTo>
                <a:lnTo>
                  <a:pt x="5025936" y="3205096"/>
                </a:lnTo>
                <a:lnTo>
                  <a:pt x="5086761" y="3230016"/>
                </a:lnTo>
                <a:lnTo>
                  <a:pt x="5116854" y="3243358"/>
                </a:lnTo>
                <a:lnTo>
                  <a:pt x="5117010" y="3243404"/>
                </a:lnTo>
                <a:cubicBezTo>
                  <a:pt x="5166068" y="3257643"/>
                  <a:pt x="5217010" y="3272339"/>
                  <a:pt x="5228179" y="3275755"/>
                </a:cubicBezTo>
                <a:cubicBezTo>
                  <a:pt x="5286201" y="3295225"/>
                  <a:pt x="5338043" y="3311521"/>
                  <a:pt x="5382213" y="3327858"/>
                </a:cubicBezTo>
                <a:cubicBezTo>
                  <a:pt x="5389490" y="3331027"/>
                  <a:pt x="5413237" y="3344268"/>
                  <a:pt x="5420514" y="3347437"/>
                </a:cubicBezTo>
                <a:cubicBezTo>
                  <a:pt x="5487730" y="3373811"/>
                  <a:pt x="5570212" y="3379776"/>
                  <a:pt x="5579716" y="3393095"/>
                </a:cubicBezTo>
                <a:cubicBezTo>
                  <a:pt x="5579716" y="3393095"/>
                  <a:pt x="5559293" y="3389999"/>
                  <a:pt x="5546145" y="3390070"/>
                </a:cubicBezTo>
                <a:lnTo>
                  <a:pt x="5546324" y="3388604"/>
                </a:lnTo>
                <a:lnTo>
                  <a:pt x="5552719" y="3390034"/>
                </a:lnTo>
                <a:cubicBezTo>
                  <a:pt x="5549079" y="3388449"/>
                  <a:pt x="5547261" y="3387658"/>
                  <a:pt x="5546441" y="3387663"/>
                </a:cubicBezTo>
                <a:lnTo>
                  <a:pt x="5546324" y="3388604"/>
                </a:lnTo>
                <a:lnTo>
                  <a:pt x="5534569" y="3385977"/>
                </a:lnTo>
                <a:lnTo>
                  <a:pt x="5525482" y="3382762"/>
                </a:lnTo>
                <a:cubicBezTo>
                  <a:pt x="5520080" y="3381256"/>
                  <a:pt x="5516646" y="3380606"/>
                  <a:pt x="5516646" y="3380606"/>
                </a:cubicBezTo>
                <a:cubicBezTo>
                  <a:pt x="5516646" y="3380606"/>
                  <a:pt x="5518755" y="3390220"/>
                  <a:pt x="5503809" y="3387093"/>
                </a:cubicBezTo>
                <a:cubicBezTo>
                  <a:pt x="5475598" y="3383504"/>
                  <a:pt x="5380798" y="3351399"/>
                  <a:pt x="5351884" y="3344605"/>
                </a:cubicBezTo>
                <a:cubicBezTo>
                  <a:pt x="5344606" y="3341435"/>
                  <a:pt x="5346132" y="3348380"/>
                  <a:pt x="5339558" y="3348416"/>
                </a:cubicBezTo>
                <a:cubicBezTo>
                  <a:pt x="5313467" y="3345750"/>
                  <a:pt x="5252544" y="3324926"/>
                  <a:pt x="5202650" y="3309380"/>
                </a:cubicBezTo>
                <a:lnTo>
                  <a:pt x="5173963" y="3301056"/>
                </a:lnTo>
                <a:lnTo>
                  <a:pt x="5183743" y="3306101"/>
                </a:lnTo>
                <a:cubicBezTo>
                  <a:pt x="5191808" y="3310150"/>
                  <a:pt x="5200004" y="3313958"/>
                  <a:pt x="5200526" y="3312993"/>
                </a:cubicBezTo>
                <a:cubicBezTo>
                  <a:pt x="5199481" y="3314923"/>
                  <a:pt x="5130605" y="3290571"/>
                  <a:pt x="5068914" y="3267611"/>
                </a:cubicBezTo>
                <a:lnTo>
                  <a:pt x="5067813" y="3266950"/>
                </a:lnTo>
                <a:lnTo>
                  <a:pt x="5064213" y="3265832"/>
                </a:lnTo>
                <a:lnTo>
                  <a:pt x="5068914" y="3267611"/>
                </a:lnTo>
                <a:lnTo>
                  <a:pt x="5075387" y="3272591"/>
                </a:lnTo>
                <a:lnTo>
                  <a:pt x="5036520" y="3259990"/>
                </a:lnTo>
                <a:lnTo>
                  <a:pt x="5009021" y="3249031"/>
                </a:lnTo>
                <a:lnTo>
                  <a:pt x="4968610" y="3237600"/>
                </a:lnTo>
                <a:cubicBezTo>
                  <a:pt x="4968610" y="3237600"/>
                  <a:pt x="4953545" y="3233937"/>
                  <a:pt x="4954367" y="3237677"/>
                </a:cubicBezTo>
                <a:cubicBezTo>
                  <a:pt x="4978818" y="3254123"/>
                  <a:pt x="5107581" y="3286042"/>
                  <a:pt x="5137199" y="3296042"/>
                </a:cubicBezTo>
                <a:cubicBezTo>
                  <a:pt x="5294774" y="3346790"/>
                  <a:pt x="5445829" y="3391557"/>
                  <a:pt x="5595301" y="3434125"/>
                </a:cubicBezTo>
                <a:lnTo>
                  <a:pt x="5822200" y="3497293"/>
                </a:lnTo>
                <a:lnTo>
                  <a:pt x="5841103" y="3505791"/>
                </a:lnTo>
                <a:lnTo>
                  <a:pt x="5884971" y="3524613"/>
                </a:lnTo>
                <a:lnTo>
                  <a:pt x="5816609" y="3507857"/>
                </a:lnTo>
                <a:cubicBezTo>
                  <a:pt x="5786287" y="3494652"/>
                  <a:pt x="5764065" y="3488356"/>
                  <a:pt x="5758194" y="3491598"/>
                </a:cubicBezTo>
                <a:lnTo>
                  <a:pt x="5756594" y="3493805"/>
                </a:lnTo>
                <a:lnTo>
                  <a:pt x="5756299" y="3494215"/>
                </a:lnTo>
                <a:cubicBezTo>
                  <a:pt x="5755984" y="3494650"/>
                  <a:pt x="5755825" y="3494868"/>
                  <a:pt x="5756064" y="3494543"/>
                </a:cubicBezTo>
                <a:lnTo>
                  <a:pt x="5756594" y="3493805"/>
                </a:lnTo>
                <a:lnTo>
                  <a:pt x="5757484" y="3492579"/>
                </a:lnTo>
                <a:cubicBezTo>
                  <a:pt x="5757878" y="3492033"/>
                  <a:pt x="5758194" y="3491598"/>
                  <a:pt x="5758194" y="3491598"/>
                </a:cubicBezTo>
                <a:cubicBezTo>
                  <a:pt x="5781237" y="3501632"/>
                  <a:pt x="5802366" y="3507933"/>
                  <a:pt x="5816609" y="3507857"/>
                </a:cubicBezTo>
                <a:lnTo>
                  <a:pt x="5889208" y="3530708"/>
                </a:lnTo>
                <a:lnTo>
                  <a:pt x="5894945" y="3539891"/>
                </a:lnTo>
                <a:cubicBezTo>
                  <a:pt x="5887780" y="3536017"/>
                  <a:pt x="5881637" y="3532696"/>
                  <a:pt x="5881637" y="3532696"/>
                </a:cubicBezTo>
                <a:cubicBezTo>
                  <a:pt x="5892685" y="3544074"/>
                  <a:pt x="5893728" y="3542144"/>
                  <a:pt x="5894945" y="3539891"/>
                </a:cubicBezTo>
                <a:lnTo>
                  <a:pt x="5922558" y="3551018"/>
                </a:lnTo>
                <a:lnTo>
                  <a:pt x="5856961" y="3533983"/>
                </a:lnTo>
                <a:lnTo>
                  <a:pt x="5834531" y="3526580"/>
                </a:lnTo>
                <a:cubicBezTo>
                  <a:pt x="5827127" y="3523987"/>
                  <a:pt x="5822503" y="3522136"/>
                  <a:pt x="5822764" y="3521652"/>
                </a:cubicBezTo>
                <a:lnTo>
                  <a:pt x="5828697" y="3526642"/>
                </a:lnTo>
                <a:lnTo>
                  <a:pt x="5740931" y="3503849"/>
                </a:lnTo>
                <a:lnTo>
                  <a:pt x="5710386" y="3492095"/>
                </a:lnTo>
                <a:cubicBezTo>
                  <a:pt x="5690863" y="3484456"/>
                  <a:pt x="5668406" y="3475511"/>
                  <a:pt x="5639662" y="3463816"/>
                </a:cubicBezTo>
                <a:cubicBezTo>
                  <a:pt x="5626333" y="3459103"/>
                  <a:pt x="5505210" y="3408998"/>
                  <a:pt x="5557452" y="3434749"/>
                </a:cubicBezTo>
                <a:cubicBezTo>
                  <a:pt x="5596385" y="3453305"/>
                  <a:pt x="5679616" y="3482923"/>
                  <a:pt x="5705234" y="3494280"/>
                </a:cubicBezTo>
                <a:lnTo>
                  <a:pt x="5706915" y="3495015"/>
                </a:lnTo>
                <a:lnTo>
                  <a:pt x="5682989" y="3488800"/>
                </a:lnTo>
                <a:cubicBezTo>
                  <a:pt x="5546438" y="3456389"/>
                  <a:pt x="5390996" y="3397874"/>
                  <a:pt x="5255151" y="3368668"/>
                </a:cubicBezTo>
                <a:cubicBezTo>
                  <a:pt x="5282732" y="3378144"/>
                  <a:pt x="5317777" y="3387879"/>
                  <a:pt x="5313106" y="3389561"/>
                </a:cubicBezTo>
                <a:lnTo>
                  <a:pt x="5295428" y="3388379"/>
                </a:lnTo>
                <a:lnTo>
                  <a:pt x="5147273" y="3331886"/>
                </a:lnTo>
                <a:lnTo>
                  <a:pt x="5262311" y="3379922"/>
                </a:lnTo>
                <a:lnTo>
                  <a:pt x="5256053" y="3378249"/>
                </a:lnTo>
                <a:cubicBezTo>
                  <a:pt x="5206235" y="3364457"/>
                  <a:pt x="5129045" y="3342618"/>
                  <a:pt x="5113433" y="3342704"/>
                </a:cubicBezTo>
                <a:cubicBezTo>
                  <a:pt x="5217544" y="3382246"/>
                  <a:pt x="5252912" y="3388469"/>
                  <a:pt x="5340438" y="3417407"/>
                </a:cubicBezTo>
                <a:cubicBezTo>
                  <a:pt x="5456873" y="3453137"/>
                  <a:pt x="5363481" y="3427441"/>
                  <a:pt x="5336090" y="3427592"/>
                </a:cubicBezTo>
                <a:cubicBezTo>
                  <a:pt x="5315273" y="3427705"/>
                  <a:pt x="5371460" y="3433815"/>
                  <a:pt x="5366411" y="3440796"/>
                </a:cubicBezTo>
                <a:cubicBezTo>
                  <a:pt x="5361362" y="3447777"/>
                  <a:pt x="5286867" y="3418233"/>
                  <a:pt x="5257955" y="3411440"/>
                </a:cubicBezTo>
                <a:cubicBezTo>
                  <a:pt x="5221177" y="3398805"/>
                  <a:pt x="5177006" y="3382468"/>
                  <a:pt x="5141519" y="3375710"/>
                </a:cubicBezTo>
                <a:cubicBezTo>
                  <a:pt x="5141519" y="3375710"/>
                  <a:pt x="5143040" y="3382653"/>
                  <a:pt x="5136467" y="3382690"/>
                </a:cubicBezTo>
                <a:cubicBezTo>
                  <a:pt x="5121403" y="3379029"/>
                  <a:pt x="5028010" y="3353334"/>
                  <a:pt x="5005672" y="3346504"/>
                </a:cubicBezTo>
                <a:cubicBezTo>
                  <a:pt x="4906018" y="3327263"/>
                  <a:pt x="5087440" y="3379216"/>
                  <a:pt x="5124334" y="3392383"/>
                </a:cubicBezTo>
                <a:cubicBezTo>
                  <a:pt x="5190027" y="3411812"/>
                  <a:pt x="5240068" y="3424909"/>
                  <a:pt x="5270390" y="3438115"/>
                </a:cubicBezTo>
                <a:cubicBezTo>
                  <a:pt x="5380955" y="3477085"/>
                  <a:pt x="5453220" y="3496478"/>
                  <a:pt x="5563906" y="3535986"/>
                </a:cubicBezTo>
                <a:cubicBezTo>
                  <a:pt x="5478492" y="3516663"/>
                  <a:pt x="5388936" y="3483459"/>
                  <a:pt x="5295543" y="3457765"/>
                </a:cubicBezTo>
                <a:cubicBezTo>
                  <a:pt x="5250979" y="3444638"/>
                  <a:pt x="5199531" y="3425132"/>
                  <a:pt x="5172141" y="3425282"/>
                </a:cubicBezTo>
                <a:cubicBezTo>
                  <a:pt x="5166271" y="3428523"/>
                  <a:pt x="5166975" y="3431729"/>
                  <a:pt x="5153241" y="3429130"/>
                </a:cubicBezTo>
                <a:cubicBezTo>
                  <a:pt x="5117752" y="3422370"/>
                  <a:pt x="5063684" y="3395926"/>
                  <a:pt x="5020921" y="3385999"/>
                </a:cubicBezTo>
                <a:cubicBezTo>
                  <a:pt x="5028195" y="3389166"/>
                  <a:pt x="5040320" y="3409425"/>
                  <a:pt x="5031831" y="3405728"/>
                </a:cubicBezTo>
                <a:cubicBezTo>
                  <a:pt x="5019503" y="3409539"/>
                  <a:pt x="4876389" y="3347213"/>
                  <a:pt x="4872746" y="3360604"/>
                </a:cubicBezTo>
                <a:cubicBezTo>
                  <a:pt x="4872746" y="3360604"/>
                  <a:pt x="4872840" y="3361037"/>
                  <a:pt x="4872959" y="3361580"/>
                </a:cubicBezTo>
                <a:lnTo>
                  <a:pt x="4873228" y="3362801"/>
                </a:lnTo>
                <a:lnTo>
                  <a:pt x="4873390" y="3363533"/>
                </a:lnTo>
                <a:cubicBezTo>
                  <a:pt x="4873460" y="3363859"/>
                  <a:pt x="4873413" y="3363642"/>
                  <a:pt x="4873318" y="3363208"/>
                </a:cubicBezTo>
                <a:lnTo>
                  <a:pt x="4873228" y="3362801"/>
                </a:lnTo>
                <a:lnTo>
                  <a:pt x="4872746" y="3360604"/>
                </a:lnTo>
                <a:cubicBezTo>
                  <a:pt x="4932176" y="3386485"/>
                  <a:pt x="4959565" y="3386334"/>
                  <a:pt x="5012225" y="3406369"/>
                </a:cubicBezTo>
                <a:cubicBezTo>
                  <a:pt x="5086719" y="3435912"/>
                  <a:pt x="5153113" y="3458546"/>
                  <a:pt x="5232773" y="3481643"/>
                </a:cubicBezTo>
                <a:cubicBezTo>
                  <a:pt x="5371042" y="3526881"/>
                  <a:pt x="5088947" y="3446062"/>
                  <a:pt x="5089649" y="3449267"/>
                </a:cubicBezTo>
                <a:lnTo>
                  <a:pt x="5180103" y="3491559"/>
                </a:lnTo>
                <a:cubicBezTo>
                  <a:pt x="5180804" y="3494762"/>
                  <a:pt x="5070943" y="3458997"/>
                  <a:pt x="5070943" y="3458997"/>
                </a:cubicBezTo>
                <a:cubicBezTo>
                  <a:pt x="5020900" y="3445901"/>
                  <a:pt x="4997154" y="3432659"/>
                  <a:pt x="4961784" y="3426436"/>
                </a:cubicBezTo>
                <a:cubicBezTo>
                  <a:pt x="4992104" y="3439640"/>
                  <a:pt x="5108543" y="3475372"/>
                  <a:pt x="5109244" y="3478575"/>
                </a:cubicBezTo>
                <a:cubicBezTo>
                  <a:pt x="5109422" y="3479378"/>
                  <a:pt x="5102370" y="3478179"/>
                  <a:pt x="5093526" y="3476540"/>
                </a:cubicBezTo>
                <a:lnTo>
                  <a:pt x="5086322" y="3475265"/>
                </a:lnTo>
                <a:lnTo>
                  <a:pt x="4962131" y="3428027"/>
                </a:lnTo>
                <a:lnTo>
                  <a:pt x="4902453" y="3405330"/>
                </a:lnTo>
                <a:cubicBezTo>
                  <a:pt x="4877897" y="3389558"/>
                  <a:pt x="4899147" y="3411441"/>
                  <a:pt x="4902453" y="3405330"/>
                </a:cubicBezTo>
                <a:cubicBezTo>
                  <a:pt x="4937080" y="3420829"/>
                  <a:pt x="4970379" y="3434805"/>
                  <a:pt x="5003014" y="3448027"/>
                </a:cubicBezTo>
                <a:lnTo>
                  <a:pt x="5065266" y="3472626"/>
                </a:lnTo>
                <a:lnTo>
                  <a:pt x="5062400" y="3473870"/>
                </a:lnTo>
                <a:cubicBezTo>
                  <a:pt x="5068109" y="3476696"/>
                  <a:pt x="5082891" y="3482197"/>
                  <a:pt x="5112175" y="3491930"/>
                </a:cubicBezTo>
                <a:lnTo>
                  <a:pt x="5123504" y="3495657"/>
                </a:lnTo>
                <a:lnTo>
                  <a:pt x="5196104" y="3524401"/>
                </a:lnTo>
                <a:cubicBezTo>
                  <a:pt x="5228716" y="3537662"/>
                  <a:pt x="5261985" y="3551700"/>
                  <a:pt x="5296567" y="3567280"/>
                </a:cubicBezTo>
                <a:cubicBezTo>
                  <a:pt x="5220503" y="3541537"/>
                  <a:pt x="5140554" y="3508288"/>
                  <a:pt x="5060414" y="3477848"/>
                </a:cubicBezTo>
                <a:cubicBezTo>
                  <a:pt x="4998721" y="3454886"/>
                  <a:pt x="5050984" y="3478154"/>
                  <a:pt x="5077628" y="3490066"/>
                </a:cubicBezTo>
                <a:lnTo>
                  <a:pt x="5371370" y="3606324"/>
                </a:lnTo>
                <a:lnTo>
                  <a:pt x="5361509" y="3603414"/>
                </a:lnTo>
                <a:cubicBezTo>
                  <a:pt x="5318041" y="3590282"/>
                  <a:pt x="5200510" y="3554558"/>
                  <a:pt x="5289246" y="3584022"/>
                </a:cubicBezTo>
                <a:cubicBezTo>
                  <a:pt x="5370194" y="3612995"/>
                  <a:pt x="5274884" y="3583566"/>
                  <a:pt x="5254578" y="3581003"/>
                </a:cubicBezTo>
                <a:cubicBezTo>
                  <a:pt x="5261854" y="3584172"/>
                  <a:pt x="5269133" y="3587342"/>
                  <a:pt x="5276407" y="3590510"/>
                </a:cubicBezTo>
                <a:cubicBezTo>
                  <a:pt x="5269133" y="3587342"/>
                  <a:pt x="5324608" y="3620198"/>
                  <a:pt x="5325427" y="3623936"/>
                </a:cubicBezTo>
                <a:cubicBezTo>
                  <a:pt x="5326835" y="3630346"/>
                  <a:pt x="5188760" y="3590991"/>
                  <a:pt x="5166417" y="3584160"/>
                </a:cubicBezTo>
                <a:cubicBezTo>
                  <a:pt x="5095676" y="3571711"/>
                  <a:pt x="5336221" y="3643132"/>
                  <a:pt x="5337746" y="3650076"/>
                </a:cubicBezTo>
                <a:cubicBezTo>
                  <a:pt x="5339917" y="3652471"/>
                  <a:pt x="5332467" y="3651642"/>
                  <a:pt x="5321326" y="3649456"/>
                </a:cubicBezTo>
                <a:lnTo>
                  <a:pt x="5309273" y="3646714"/>
                </a:lnTo>
                <a:lnTo>
                  <a:pt x="5108197" y="3568130"/>
                </a:lnTo>
                <a:cubicBezTo>
                  <a:pt x="5088549" y="3560417"/>
                  <a:pt x="4989146" y="3516649"/>
                  <a:pt x="4986883" y="3520832"/>
                </a:cubicBezTo>
                <a:cubicBezTo>
                  <a:pt x="4984797" y="3524694"/>
                  <a:pt x="5059819" y="3552368"/>
                  <a:pt x="5066988" y="3556243"/>
                </a:cubicBezTo>
                <a:cubicBezTo>
                  <a:pt x="5140975" y="3584605"/>
                  <a:pt x="5210046" y="3611661"/>
                  <a:pt x="5277424" y="3638476"/>
                </a:cubicBezTo>
                <a:lnTo>
                  <a:pt x="5283074" y="3640756"/>
                </a:lnTo>
                <a:lnTo>
                  <a:pt x="5282756" y="3640684"/>
                </a:lnTo>
                <a:cubicBezTo>
                  <a:pt x="5257564" y="3634605"/>
                  <a:pt x="5241317" y="3630548"/>
                  <a:pt x="5281440" y="3643432"/>
                </a:cubicBezTo>
                <a:lnTo>
                  <a:pt x="5346847" y="3666483"/>
                </a:lnTo>
                <a:lnTo>
                  <a:pt x="5477716" y="3719278"/>
                </a:lnTo>
                <a:lnTo>
                  <a:pt x="5495606" y="3726222"/>
                </a:lnTo>
                <a:lnTo>
                  <a:pt x="5443318" y="3712532"/>
                </a:lnTo>
                <a:cubicBezTo>
                  <a:pt x="5420744" y="3706514"/>
                  <a:pt x="5394057" y="3699239"/>
                  <a:pt x="5359567" y="3689535"/>
                </a:cubicBezTo>
                <a:cubicBezTo>
                  <a:pt x="5323377" y="3679571"/>
                  <a:pt x="5293875" y="3670105"/>
                  <a:pt x="5264960" y="3663312"/>
                </a:cubicBezTo>
                <a:cubicBezTo>
                  <a:pt x="5201890" y="3650821"/>
                  <a:pt x="5325604" y="3689722"/>
                  <a:pt x="5355221" y="3699720"/>
                </a:cubicBezTo>
                <a:cubicBezTo>
                  <a:pt x="5398572" y="3712319"/>
                  <a:pt x="5440634" y="3719041"/>
                  <a:pt x="5450019" y="3731825"/>
                </a:cubicBezTo>
                <a:cubicBezTo>
                  <a:pt x="5449316" y="3728620"/>
                  <a:pt x="5371884" y="3715675"/>
                  <a:pt x="5351578" y="3713112"/>
                </a:cubicBezTo>
                <a:cubicBezTo>
                  <a:pt x="5351578" y="3713112"/>
                  <a:pt x="5298915" y="3693076"/>
                  <a:pt x="5323366" y="3709522"/>
                </a:cubicBezTo>
                <a:cubicBezTo>
                  <a:pt x="5323366" y="3709522"/>
                  <a:pt x="5359558" y="3719485"/>
                  <a:pt x="5380685" y="3725787"/>
                </a:cubicBezTo>
                <a:cubicBezTo>
                  <a:pt x="5390582" y="3735896"/>
                  <a:pt x="5399265" y="3745475"/>
                  <a:pt x="5399265" y="3745475"/>
                </a:cubicBezTo>
                <a:cubicBezTo>
                  <a:pt x="5413820" y="3751813"/>
                  <a:pt x="5478926" y="3768571"/>
                  <a:pt x="5509246" y="3781775"/>
                </a:cubicBezTo>
                <a:cubicBezTo>
                  <a:pt x="5509246" y="3781775"/>
                  <a:pt x="5554121" y="3801319"/>
                  <a:pt x="5496802" y="3785052"/>
                </a:cubicBezTo>
                <a:cubicBezTo>
                  <a:pt x="5452238" y="3771926"/>
                  <a:pt x="5480332" y="3774982"/>
                  <a:pt x="5459514" y="3775095"/>
                </a:cubicBezTo>
                <a:cubicBezTo>
                  <a:pt x="5473757" y="3775017"/>
                  <a:pt x="5490539" y="3791505"/>
                  <a:pt x="5484669" y="3794746"/>
                </a:cubicBezTo>
                <a:cubicBezTo>
                  <a:pt x="5486312" y="3794737"/>
                  <a:pt x="5478948" y="3792104"/>
                  <a:pt x="5466987" y="3788208"/>
                </a:cubicBezTo>
                <a:lnTo>
                  <a:pt x="5429402" y="3776492"/>
                </a:lnTo>
                <a:lnTo>
                  <a:pt x="5427778" y="3775849"/>
                </a:lnTo>
                <a:cubicBezTo>
                  <a:pt x="5281781" y="3718221"/>
                  <a:pt x="5136681" y="3661076"/>
                  <a:pt x="4998540" y="3606966"/>
                </a:cubicBezTo>
                <a:cubicBezTo>
                  <a:pt x="4829044" y="3541100"/>
                  <a:pt x="4670789" y="3483807"/>
                  <a:pt x="4519702" y="3430389"/>
                </a:cubicBezTo>
                <a:lnTo>
                  <a:pt x="4405742" y="3392584"/>
                </a:lnTo>
                <a:lnTo>
                  <a:pt x="4387082" y="3386393"/>
                </a:lnTo>
                <a:lnTo>
                  <a:pt x="4403205" y="3393260"/>
                </a:lnTo>
                <a:lnTo>
                  <a:pt x="4368205" y="3380131"/>
                </a:lnTo>
                <a:lnTo>
                  <a:pt x="4292351" y="3354967"/>
                </a:lnTo>
                <a:lnTo>
                  <a:pt x="4264308" y="3346729"/>
                </a:lnTo>
                <a:lnTo>
                  <a:pt x="4362168" y="3387299"/>
                </a:lnTo>
                <a:lnTo>
                  <a:pt x="4338851" y="3380278"/>
                </a:lnTo>
                <a:lnTo>
                  <a:pt x="4337889" y="3380034"/>
                </a:lnTo>
                <a:lnTo>
                  <a:pt x="4329976" y="3376950"/>
                </a:lnTo>
                <a:cubicBezTo>
                  <a:pt x="4319726" y="3372655"/>
                  <a:pt x="4288167" y="3359438"/>
                  <a:pt x="4259040" y="3347534"/>
                </a:cubicBezTo>
                <a:lnTo>
                  <a:pt x="4237041" y="3338719"/>
                </a:lnTo>
                <a:lnTo>
                  <a:pt x="4205941" y="3329583"/>
                </a:lnTo>
                <a:lnTo>
                  <a:pt x="4206169" y="3329834"/>
                </a:lnTo>
                <a:cubicBezTo>
                  <a:pt x="4213906" y="3335023"/>
                  <a:pt x="4233098" y="3343812"/>
                  <a:pt x="4251658" y="3351703"/>
                </a:cubicBezTo>
                <a:lnTo>
                  <a:pt x="4276027" y="3361582"/>
                </a:lnTo>
                <a:lnTo>
                  <a:pt x="4434748" y="3415277"/>
                </a:lnTo>
                <a:cubicBezTo>
                  <a:pt x="4552757" y="3454915"/>
                  <a:pt x="4672584" y="3495173"/>
                  <a:pt x="4803151" y="3542484"/>
                </a:cubicBezTo>
                <a:cubicBezTo>
                  <a:pt x="5021028" y="3624114"/>
                  <a:pt x="5249972" y="3714639"/>
                  <a:pt x="5479072" y="3807327"/>
                </a:cubicBezTo>
                <a:lnTo>
                  <a:pt x="5485946" y="3810202"/>
                </a:lnTo>
                <a:lnTo>
                  <a:pt x="5456670" y="3802739"/>
                </a:lnTo>
                <a:lnTo>
                  <a:pt x="5453380" y="3802493"/>
                </a:lnTo>
                <a:lnTo>
                  <a:pt x="5442982" y="3798208"/>
                </a:lnTo>
                <a:cubicBezTo>
                  <a:pt x="5231249" y="3719899"/>
                  <a:pt x="5044364" y="3642137"/>
                  <a:pt x="4792660" y="3547206"/>
                </a:cubicBezTo>
                <a:cubicBezTo>
                  <a:pt x="4664753" y="3499253"/>
                  <a:pt x="4522870" y="3450996"/>
                  <a:pt x="4389172" y="3406870"/>
                </a:cubicBezTo>
                <a:lnTo>
                  <a:pt x="4388923" y="3406788"/>
                </a:lnTo>
                <a:lnTo>
                  <a:pt x="4390042" y="3408309"/>
                </a:lnTo>
                <a:cubicBezTo>
                  <a:pt x="4387283" y="3408591"/>
                  <a:pt x="4372422" y="3403382"/>
                  <a:pt x="4356339" y="3397337"/>
                </a:cubicBezTo>
                <a:lnTo>
                  <a:pt x="4336056" y="3389490"/>
                </a:lnTo>
                <a:lnTo>
                  <a:pt x="4259025" y="3364287"/>
                </a:lnTo>
                <a:cubicBezTo>
                  <a:pt x="4255954" y="3362626"/>
                  <a:pt x="4236634" y="3356754"/>
                  <a:pt x="4218083" y="3351296"/>
                </a:cubicBezTo>
                <a:lnTo>
                  <a:pt x="4214902" y="3350373"/>
                </a:lnTo>
                <a:lnTo>
                  <a:pt x="4214709" y="3350835"/>
                </a:lnTo>
                <a:cubicBezTo>
                  <a:pt x="4213043" y="3350907"/>
                  <a:pt x="4210170" y="3350311"/>
                  <a:pt x="4206470" y="3349236"/>
                </a:cubicBezTo>
                <a:lnTo>
                  <a:pt x="4189496" y="3343011"/>
                </a:lnTo>
                <a:lnTo>
                  <a:pt x="4181745" y="3340796"/>
                </a:lnTo>
                <a:cubicBezTo>
                  <a:pt x="4179657" y="3344657"/>
                  <a:pt x="4236246" y="3362364"/>
                  <a:pt x="4270075" y="3375666"/>
                </a:cubicBezTo>
                <a:cubicBezTo>
                  <a:pt x="4317410" y="3393359"/>
                  <a:pt x="4352461" y="3404410"/>
                  <a:pt x="4372957" y="3412999"/>
                </a:cubicBezTo>
                <a:cubicBezTo>
                  <a:pt x="4423424" y="3424901"/>
                  <a:pt x="4470564" y="3445399"/>
                  <a:pt x="4540660" y="3467500"/>
                </a:cubicBezTo>
                <a:cubicBezTo>
                  <a:pt x="4623913" y="3494634"/>
                  <a:pt x="4713288" y="3527575"/>
                  <a:pt x="4801641" y="3559963"/>
                </a:cubicBezTo>
                <a:cubicBezTo>
                  <a:pt x="4835643" y="3572943"/>
                  <a:pt x="4946757" y="3609735"/>
                  <a:pt x="4930121" y="3611136"/>
                </a:cubicBezTo>
                <a:cubicBezTo>
                  <a:pt x="4942407" y="3617778"/>
                  <a:pt x="4955719" y="3624976"/>
                  <a:pt x="4963949" y="3624436"/>
                </a:cubicBezTo>
                <a:cubicBezTo>
                  <a:pt x="5131380" y="3691680"/>
                  <a:pt x="5295777" y="3752294"/>
                  <a:pt x="5488786" y="3835863"/>
                </a:cubicBezTo>
                <a:cubicBezTo>
                  <a:pt x="5319288" y="3769996"/>
                  <a:pt x="5115788" y="3691150"/>
                  <a:pt x="4940145" y="3621961"/>
                </a:cubicBezTo>
                <a:cubicBezTo>
                  <a:pt x="4913483" y="3612534"/>
                  <a:pt x="4758362" y="3549452"/>
                  <a:pt x="4756275" y="3553313"/>
                </a:cubicBezTo>
                <a:cubicBezTo>
                  <a:pt x="4742651" y="3563825"/>
                  <a:pt x="5262407" y="3767515"/>
                  <a:pt x="4788016" y="3570475"/>
                </a:cubicBezTo>
                <a:cubicBezTo>
                  <a:pt x="4808517" y="3579064"/>
                  <a:pt x="4827989" y="3587098"/>
                  <a:pt x="4836375" y="3588722"/>
                </a:cubicBezTo>
                <a:cubicBezTo>
                  <a:pt x="5049171" y="3662615"/>
                  <a:pt x="5276029" y="3757002"/>
                  <a:pt x="5489537" y="3849158"/>
                </a:cubicBezTo>
                <a:cubicBezTo>
                  <a:pt x="5243974" y="3757547"/>
                  <a:pt x="4994358" y="3658757"/>
                  <a:pt x="4741434" y="3566078"/>
                </a:cubicBezTo>
                <a:cubicBezTo>
                  <a:pt x="4508159" y="3481110"/>
                  <a:pt x="4298394" y="3413846"/>
                  <a:pt x="4081272" y="3345513"/>
                </a:cubicBezTo>
                <a:cubicBezTo>
                  <a:pt x="4053584" y="3335532"/>
                  <a:pt x="4017491" y="3326412"/>
                  <a:pt x="4065678" y="3344982"/>
                </a:cubicBezTo>
                <a:cubicBezTo>
                  <a:pt x="4114055" y="3360745"/>
                  <a:pt x="4197307" y="3387879"/>
                  <a:pt x="4232356" y="3398929"/>
                </a:cubicBezTo>
                <a:cubicBezTo>
                  <a:pt x="4615966" y="3524017"/>
                  <a:pt x="5021000" y="3670667"/>
                  <a:pt x="5442973" y="3842276"/>
                </a:cubicBezTo>
                <a:cubicBezTo>
                  <a:pt x="5524119" y="3875755"/>
                  <a:pt x="5619639" y="3912018"/>
                  <a:pt x="5675934" y="3944952"/>
                </a:cubicBezTo>
                <a:cubicBezTo>
                  <a:pt x="5714866" y="3963506"/>
                  <a:pt x="5716084" y="3961255"/>
                  <a:pt x="5735558" y="3969290"/>
                </a:cubicBezTo>
                <a:cubicBezTo>
                  <a:pt x="5783745" y="3987859"/>
                  <a:pt x="5822846" y="4006091"/>
                  <a:pt x="5774468" y="3990328"/>
                </a:cubicBezTo>
                <a:cubicBezTo>
                  <a:pt x="5685092" y="3957387"/>
                  <a:pt x="5637758" y="3939694"/>
                  <a:pt x="5556612" y="3906214"/>
                </a:cubicBezTo>
                <a:cubicBezTo>
                  <a:pt x="5291592" y="3804084"/>
                  <a:pt x="5063693" y="3711630"/>
                  <a:pt x="4797437" y="3614237"/>
                </a:cubicBezTo>
                <a:cubicBezTo>
                  <a:pt x="4646372" y="3558336"/>
                  <a:pt x="4535259" y="3521542"/>
                  <a:pt x="4383128" y="3470056"/>
                </a:cubicBezTo>
                <a:cubicBezTo>
                  <a:pt x="4307064" y="3444313"/>
                  <a:pt x="4169310" y="3395609"/>
                  <a:pt x="4083814" y="3370173"/>
                </a:cubicBezTo>
                <a:cubicBezTo>
                  <a:pt x="4079208" y="3367681"/>
                  <a:pt x="4029954" y="3354148"/>
                  <a:pt x="4005174" y="3348351"/>
                </a:cubicBezTo>
                <a:lnTo>
                  <a:pt x="3999733" y="3347375"/>
                </a:lnTo>
                <a:lnTo>
                  <a:pt x="4011952" y="3353432"/>
                </a:lnTo>
                <a:cubicBezTo>
                  <a:pt x="4021606" y="3358059"/>
                  <a:pt x="4033128" y="3363077"/>
                  <a:pt x="4044240" y="3366225"/>
                </a:cubicBezTo>
                <a:cubicBezTo>
                  <a:pt x="4065369" y="3372528"/>
                  <a:pt x="4114589" y="3381885"/>
                  <a:pt x="4159976" y="3398751"/>
                </a:cubicBezTo>
                <a:cubicBezTo>
                  <a:pt x="4196869" y="3411920"/>
                  <a:pt x="4190021" y="3411956"/>
                  <a:pt x="4171157" y="3407849"/>
                </a:cubicBezTo>
                <a:lnTo>
                  <a:pt x="4156526" y="3404273"/>
                </a:lnTo>
                <a:lnTo>
                  <a:pt x="4404455" y="3485069"/>
                </a:lnTo>
                <a:cubicBezTo>
                  <a:pt x="4525679" y="3524575"/>
                  <a:pt x="4647258" y="3565260"/>
                  <a:pt x="4773634" y="3611761"/>
                </a:cubicBezTo>
                <a:cubicBezTo>
                  <a:pt x="5000938" y="3693083"/>
                  <a:pt x="5276001" y="3803555"/>
                  <a:pt x="5512289" y="3897633"/>
                </a:cubicBezTo>
                <a:cubicBezTo>
                  <a:pt x="5552263" y="3914258"/>
                  <a:pt x="5606765" y="3935827"/>
                  <a:pt x="5626241" y="3943862"/>
                </a:cubicBezTo>
                <a:cubicBezTo>
                  <a:pt x="5651840" y="3957703"/>
                  <a:pt x="5631322" y="3951598"/>
                  <a:pt x="5649753" y="3961563"/>
                </a:cubicBezTo>
                <a:cubicBezTo>
                  <a:pt x="5649753" y="3961563"/>
                  <a:pt x="5681494" y="3978725"/>
                  <a:pt x="5682539" y="3976797"/>
                </a:cubicBezTo>
                <a:cubicBezTo>
                  <a:pt x="5681494" y="3978725"/>
                  <a:pt x="5612617" y="3954374"/>
                  <a:pt x="5550925" y="3931413"/>
                </a:cubicBezTo>
                <a:cubicBezTo>
                  <a:pt x="5544783" y="3928092"/>
                  <a:pt x="5544783" y="3928092"/>
                  <a:pt x="5545828" y="3926162"/>
                </a:cubicBezTo>
                <a:cubicBezTo>
                  <a:pt x="5544783" y="3928092"/>
                  <a:pt x="5628018" y="3957712"/>
                  <a:pt x="5648709" y="3963494"/>
                </a:cubicBezTo>
                <a:cubicBezTo>
                  <a:pt x="5354767" y="3856122"/>
                  <a:pt x="5442075" y="3890437"/>
                  <a:pt x="5550925" y="3931413"/>
                </a:cubicBezTo>
                <a:lnTo>
                  <a:pt x="5557398" y="3936394"/>
                </a:lnTo>
                <a:lnTo>
                  <a:pt x="5518532" y="3923793"/>
                </a:lnTo>
                <a:cubicBezTo>
                  <a:pt x="5470539" y="3906322"/>
                  <a:pt x="5416263" y="3881887"/>
                  <a:pt x="5360911" y="3859443"/>
                </a:cubicBezTo>
                <a:cubicBezTo>
                  <a:pt x="5020698" y="3729961"/>
                  <a:pt x="4681684" y="3600713"/>
                  <a:pt x="4367995" y="3498048"/>
                </a:cubicBezTo>
                <a:lnTo>
                  <a:pt x="4269430" y="3466784"/>
                </a:lnTo>
                <a:lnTo>
                  <a:pt x="4285094" y="3478424"/>
                </a:lnTo>
                <a:cubicBezTo>
                  <a:pt x="4290425" y="3483343"/>
                  <a:pt x="4294590" y="3487331"/>
                  <a:pt x="4301868" y="3490500"/>
                </a:cubicBezTo>
                <a:cubicBezTo>
                  <a:pt x="4339465" y="3506874"/>
                  <a:pt x="4439941" y="3529855"/>
                  <a:pt x="4483291" y="3542454"/>
                </a:cubicBezTo>
                <a:lnTo>
                  <a:pt x="4553201" y="3562552"/>
                </a:lnTo>
                <a:lnTo>
                  <a:pt x="4563097" y="3567443"/>
                </a:lnTo>
                <a:lnTo>
                  <a:pt x="4591463" y="3580600"/>
                </a:lnTo>
                <a:lnTo>
                  <a:pt x="4569465" y="3574607"/>
                </a:lnTo>
                <a:cubicBezTo>
                  <a:pt x="4463639" y="3545370"/>
                  <a:pt x="4355036" y="3515345"/>
                  <a:pt x="4239107" y="3484426"/>
                </a:cubicBezTo>
                <a:cubicBezTo>
                  <a:pt x="4217978" y="3478124"/>
                  <a:pt x="4167937" y="3465028"/>
                  <a:pt x="4109521" y="3448767"/>
                </a:cubicBezTo>
                <a:cubicBezTo>
                  <a:pt x="4087181" y="3441938"/>
                  <a:pt x="3920820" y="3393644"/>
                  <a:pt x="4015620" y="3425749"/>
                </a:cubicBezTo>
                <a:cubicBezTo>
                  <a:pt x="4104472" y="3455748"/>
                  <a:pt x="3972972" y="3416357"/>
                  <a:pt x="3959119" y="3413223"/>
                </a:cubicBezTo>
                <a:cubicBezTo>
                  <a:pt x="3951335" y="3412731"/>
                  <a:pt x="3932435" y="3416579"/>
                  <a:pt x="3940415" y="3422953"/>
                </a:cubicBezTo>
                <a:cubicBezTo>
                  <a:pt x="3947692" y="3426122"/>
                  <a:pt x="4129117" y="3478076"/>
                  <a:pt x="4151459" y="3484908"/>
                </a:cubicBezTo>
                <a:cubicBezTo>
                  <a:pt x="4209479" y="3504378"/>
                  <a:pt x="4261321" y="3520674"/>
                  <a:pt x="4305493" y="3537012"/>
                </a:cubicBezTo>
                <a:cubicBezTo>
                  <a:pt x="4312769" y="3540180"/>
                  <a:pt x="4336516" y="3553422"/>
                  <a:pt x="4343793" y="3556589"/>
                </a:cubicBezTo>
                <a:cubicBezTo>
                  <a:pt x="4411008" y="3582964"/>
                  <a:pt x="4493490" y="3588929"/>
                  <a:pt x="4502996" y="3602248"/>
                </a:cubicBezTo>
                <a:cubicBezTo>
                  <a:pt x="4502996" y="3602248"/>
                  <a:pt x="4482570" y="3599150"/>
                  <a:pt x="4469423" y="3599223"/>
                </a:cubicBezTo>
                <a:lnTo>
                  <a:pt x="4469602" y="3597757"/>
                </a:lnTo>
                <a:lnTo>
                  <a:pt x="4475997" y="3599187"/>
                </a:lnTo>
                <a:cubicBezTo>
                  <a:pt x="4472357" y="3597602"/>
                  <a:pt x="4470539" y="3596810"/>
                  <a:pt x="4469718" y="3596814"/>
                </a:cubicBezTo>
                <a:lnTo>
                  <a:pt x="4469602" y="3597757"/>
                </a:lnTo>
                <a:lnTo>
                  <a:pt x="4457848" y="3595129"/>
                </a:lnTo>
                <a:lnTo>
                  <a:pt x="4448760" y="3591915"/>
                </a:lnTo>
                <a:cubicBezTo>
                  <a:pt x="4443359" y="3590409"/>
                  <a:pt x="4439923" y="3589757"/>
                  <a:pt x="4439923" y="3589757"/>
                </a:cubicBezTo>
                <a:cubicBezTo>
                  <a:pt x="4439923" y="3589757"/>
                  <a:pt x="4442033" y="3599373"/>
                  <a:pt x="4427086" y="3596246"/>
                </a:cubicBezTo>
                <a:cubicBezTo>
                  <a:pt x="4398877" y="3592657"/>
                  <a:pt x="4304076" y="3560551"/>
                  <a:pt x="4275163" y="3553758"/>
                </a:cubicBezTo>
                <a:cubicBezTo>
                  <a:pt x="4267885" y="3550588"/>
                  <a:pt x="4269409" y="3557533"/>
                  <a:pt x="4262836" y="3557569"/>
                </a:cubicBezTo>
                <a:cubicBezTo>
                  <a:pt x="4228051" y="3554016"/>
                  <a:pt x="4131336" y="3518178"/>
                  <a:pt x="4081411" y="3505615"/>
                </a:cubicBezTo>
                <a:cubicBezTo>
                  <a:pt x="4029452" y="3488785"/>
                  <a:pt x="3962939" y="3465616"/>
                  <a:pt x="3891888" y="3446753"/>
                </a:cubicBezTo>
                <a:cubicBezTo>
                  <a:pt x="3891888" y="3446753"/>
                  <a:pt x="3876823" y="3443090"/>
                  <a:pt x="3877645" y="3446829"/>
                </a:cubicBezTo>
                <a:cubicBezTo>
                  <a:pt x="3902096" y="3463277"/>
                  <a:pt x="4030859" y="3495195"/>
                  <a:pt x="4060477" y="3505195"/>
                </a:cubicBezTo>
                <a:cubicBezTo>
                  <a:pt x="4218054" y="3555944"/>
                  <a:pt x="4369107" y="3600710"/>
                  <a:pt x="4518581" y="3643278"/>
                </a:cubicBezTo>
                <a:lnTo>
                  <a:pt x="4745478" y="3706446"/>
                </a:lnTo>
                <a:lnTo>
                  <a:pt x="4764380" y="3714942"/>
                </a:lnTo>
                <a:lnTo>
                  <a:pt x="4808249" y="3733766"/>
                </a:lnTo>
                <a:lnTo>
                  <a:pt x="4739885" y="3717009"/>
                </a:lnTo>
                <a:cubicBezTo>
                  <a:pt x="4709565" y="3703803"/>
                  <a:pt x="4687343" y="3697509"/>
                  <a:pt x="4681471" y="3700749"/>
                </a:cubicBezTo>
                <a:cubicBezTo>
                  <a:pt x="4704515" y="3710785"/>
                  <a:pt x="4725643" y="3717087"/>
                  <a:pt x="4739885" y="3717009"/>
                </a:cubicBezTo>
                <a:lnTo>
                  <a:pt x="4812486" y="3739860"/>
                </a:lnTo>
                <a:lnTo>
                  <a:pt x="4818223" y="3749044"/>
                </a:lnTo>
                <a:cubicBezTo>
                  <a:pt x="4811058" y="3745170"/>
                  <a:pt x="4804916" y="3741849"/>
                  <a:pt x="4804916" y="3741849"/>
                </a:cubicBezTo>
                <a:cubicBezTo>
                  <a:pt x="4815963" y="3753227"/>
                  <a:pt x="4817006" y="3751297"/>
                  <a:pt x="4818223" y="3749044"/>
                </a:cubicBezTo>
                <a:lnTo>
                  <a:pt x="4845836" y="3760171"/>
                </a:lnTo>
                <a:lnTo>
                  <a:pt x="4780240" y="3743135"/>
                </a:lnTo>
                <a:lnTo>
                  <a:pt x="4757809" y="3735732"/>
                </a:lnTo>
                <a:cubicBezTo>
                  <a:pt x="4750404" y="3733139"/>
                  <a:pt x="4745782" y="3731288"/>
                  <a:pt x="4746042" y="3730807"/>
                </a:cubicBezTo>
                <a:lnTo>
                  <a:pt x="4751976" y="3735794"/>
                </a:lnTo>
                <a:lnTo>
                  <a:pt x="4664209" y="3713002"/>
                </a:lnTo>
                <a:lnTo>
                  <a:pt x="4633664" y="3701248"/>
                </a:lnTo>
                <a:cubicBezTo>
                  <a:pt x="4614142" y="3693610"/>
                  <a:pt x="4591686" y="3684664"/>
                  <a:pt x="4562941" y="3672968"/>
                </a:cubicBezTo>
                <a:cubicBezTo>
                  <a:pt x="4549611" y="3668256"/>
                  <a:pt x="4428490" y="3618151"/>
                  <a:pt x="4480730" y="3643902"/>
                </a:cubicBezTo>
                <a:cubicBezTo>
                  <a:pt x="4519663" y="3662458"/>
                  <a:pt x="4602894" y="3692076"/>
                  <a:pt x="4628512" y="3703433"/>
                </a:cubicBezTo>
                <a:lnTo>
                  <a:pt x="4630194" y="3704167"/>
                </a:lnTo>
                <a:lnTo>
                  <a:pt x="4606267" y="3697953"/>
                </a:lnTo>
                <a:cubicBezTo>
                  <a:pt x="4469717" y="3665542"/>
                  <a:pt x="4314275" y="3607026"/>
                  <a:pt x="4178429" y="3577822"/>
                </a:cubicBezTo>
                <a:cubicBezTo>
                  <a:pt x="4206012" y="3587297"/>
                  <a:pt x="4241055" y="3597032"/>
                  <a:pt x="4236385" y="3598713"/>
                </a:cubicBezTo>
                <a:lnTo>
                  <a:pt x="4218706" y="3597531"/>
                </a:lnTo>
                <a:lnTo>
                  <a:pt x="4070551" y="3541038"/>
                </a:lnTo>
                <a:lnTo>
                  <a:pt x="4185589" y="3589075"/>
                </a:lnTo>
                <a:lnTo>
                  <a:pt x="4179331" y="3587401"/>
                </a:lnTo>
                <a:cubicBezTo>
                  <a:pt x="4129513" y="3573610"/>
                  <a:pt x="4052324" y="3551770"/>
                  <a:pt x="4036711" y="3551856"/>
                </a:cubicBezTo>
                <a:cubicBezTo>
                  <a:pt x="4140822" y="3591399"/>
                  <a:pt x="4176192" y="3597622"/>
                  <a:pt x="4263714" y="3626558"/>
                </a:cubicBezTo>
                <a:cubicBezTo>
                  <a:pt x="4380151" y="3662289"/>
                  <a:pt x="4286759" y="3636594"/>
                  <a:pt x="4259368" y="3636744"/>
                </a:cubicBezTo>
                <a:cubicBezTo>
                  <a:pt x="4238552" y="3636858"/>
                  <a:pt x="4294737" y="3642968"/>
                  <a:pt x="4289689" y="3649948"/>
                </a:cubicBezTo>
                <a:cubicBezTo>
                  <a:pt x="4284641" y="3656931"/>
                  <a:pt x="4210146" y="3627386"/>
                  <a:pt x="4181234" y="3620592"/>
                </a:cubicBezTo>
                <a:cubicBezTo>
                  <a:pt x="4144456" y="3607959"/>
                  <a:pt x="4100282" y="3591620"/>
                  <a:pt x="4064796" y="3584863"/>
                </a:cubicBezTo>
                <a:cubicBezTo>
                  <a:pt x="4064796" y="3584863"/>
                  <a:pt x="4066318" y="3591807"/>
                  <a:pt x="4059746" y="3591843"/>
                </a:cubicBezTo>
                <a:cubicBezTo>
                  <a:pt x="4044681" y="3588182"/>
                  <a:pt x="3951290" y="3562487"/>
                  <a:pt x="3928950" y="3555656"/>
                </a:cubicBezTo>
                <a:cubicBezTo>
                  <a:pt x="3829294" y="3536414"/>
                  <a:pt x="4010719" y="3588368"/>
                  <a:pt x="4047613" y="3601536"/>
                </a:cubicBezTo>
                <a:cubicBezTo>
                  <a:pt x="4113305" y="3620965"/>
                  <a:pt x="4163347" y="3634062"/>
                  <a:pt x="4193668" y="3647268"/>
                </a:cubicBezTo>
                <a:cubicBezTo>
                  <a:pt x="4304233" y="3686237"/>
                  <a:pt x="4376499" y="3705632"/>
                  <a:pt x="4487184" y="3745138"/>
                </a:cubicBezTo>
                <a:cubicBezTo>
                  <a:pt x="4401770" y="3725816"/>
                  <a:pt x="4312214" y="3692613"/>
                  <a:pt x="4218822" y="3666918"/>
                </a:cubicBezTo>
                <a:cubicBezTo>
                  <a:pt x="4174258" y="3653791"/>
                  <a:pt x="4122810" y="3634284"/>
                  <a:pt x="4095418" y="3634434"/>
                </a:cubicBezTo>
                <a:cubicBezTo>
                  <a:pt x="4089549" y="3637675"/>
                  <a:pt x="4090252" y="3640882"/>
                  <a:pt x="4076519" y="3638283"/>
                </a:cubicBezTo>
                <a:cubicBezTo>
                  <a:pt x="4041030" y="3631523"/>
                  <a:pt x="3986963" y="3605079"/>
                  <a:pt x="3944197" y="3595151"/>
                </a:cubicBezTo>
                <a:cubicBezTo>
                  <a:pt x="3951474" y="3598319"/>
                  <a:pt x="3963597" y="3618578"/>
                  <a:pt x="3955107" y="3614880"/>
                </a:cubicBezTo>
                <a:cubicBezTo>
                  <a:pt x="3942780" y="3618691"/>
                  <a:pt x="3799667" y="3556365"/>
                  <a:pt x="3796023" y="3569757"/>
                </a:cubicBezTo>
                <a:lnTo>
                  <a:pt x="3796505" y="3571952"/>
                </a:lnTo>
                <a:lnTo>
                  <a:pt x="3796667" y="3572686"/>
                </a:lnTo>
                <a:cubicBezTo>
                  <a:pt x="3796739" y="3573012"/>
                  <a:pt x="3796692" y="3572795"/>
                  <a:pt x="3796596" y="3572361"/>
                </a:cubicBezTo>
                <a:lnTo>
                  <a:pt x="3796505" y="3571952"/>
                </a:lnTo>
                <a:lnTo>
                  <a:pt x="3796238" y="3570733"/>
                </a:lnTo>
                <a:cubicBezTo>
                  <a:pt x="3796118" y="3570191"/>
                  <a:pt x="3796023" y="3569757"/>
                  <a:pt x="3796023" y="3569757"/>
                </a:cubicBezTo>
                <a:cubicBezTo>
                  <a:pt x="3855454" y="3595639"/>
                  <a:pt x="3882843" y="3595487"/>
                  <a:pt x="3935504" y="3615522"/>
                </a:cubicBezTo>
                <a:cubicBezTo>
                  <a:pt x="4009996" y="3645064"/>
                  <a:pt x="4076391" y="3667698"/>
                  <a:pt x="4156053" y="3690795"/>
                </a:cubicBezTo>
                <a:cubicBezTo>
                  <a:pt x="4294320" y="3736034"/>
                  <a:pt x="4012224" y="3655214"/>
                  <a:pt x="4012929" y="3658420"/>
                </a:cubicBezTo>
                <a:lnTo>
                  <a:pt x="4103382" y="3700712"/>
                </a:lnTo>
                <a:cubicBezTo>
                  <a:pt x="4104084" y="3703916"/>
                  <a:pt x="3994222" y="3668150"/>
                  <a:pt x="3994222" y="3668150"/>
                </a:cubicBezTo>
                <a:cubicBezTo>
                  <a:pt x="3944179" y="3655053"/>
                  <a:pt x="3920433" y="3641812"/>
                  <a:pt x="3885061" y="3635587"/>
                </a:cubicBezTo>
                <a:cubicBezTo>
                  <a:pt x="3915382" y="3648793"/>
                  <a:pt x="4031820" y="3684523"/>
                  <a:pt x="4032523" y="3687729"/>
                </a:cubicBezTo>
                <a:cubicBezTo>
                  <a:pt x="4032699" y="3688529"/>
                  <a:pt x="4025647" y="3687332"/>
                  <a:pt x="4016803" y="3685692"/>
                </a:cubicBezTo>
                <a:lnTo>
                  <a:pt x="4009601" y="3684418"/>
                </a:lnTo>
                <a:lnTo>
                  <a:pt x="3885410" y="3637181"/>
                </a:lnTo>
                <a:lnTo>
                  <a:pt x="3825731" y="3614482"/>
                </a:lnTo>
                <a:cubicBezTo>
                  <a:pt x="3801176" y="3598710"/>
                  <a:pt x="3822426" y="3620594"/>
                  <a:pt x="3825731" y="3614482"/>
                </a:cubicBezTo>
                <a:cubicBezTo>
                  <a:pt x="3860358" y="3629982"/>
                  <a:pt x="3893657" y="3643958"/>
                  <a:pt x="3926292" y="3657180"/>
                </a:cubicBezTo>
                <a:lnTo>
                  <a:pt x="3988543" y="3681779"/>
                </a:lnTo>
                <a:lnTo>
                  <a:pt x="3985678" y="3683021"/>
                </a:lnTo>
                <a:cubicBezTo>
                  <a:pt x="3991387" y="3685848"/>
                  <a:pt x="4006169" y="3691350"/>
                  <a:pt x="4035452" y="3701083"/>
                </a:cubicBezTo>
                <a:lnTo>
                  <a:pt x="4046783" y="3704810"/>
                </a:lnTo>
                <a:lnTo>
                  <a:pt x="4119381" y="3733554"/>
                </a:lnTo>
                <a:cubicBezTo>
                  <a:pt x="4151994" y="3746815"/>
                  <a:pt x="4185263" y="3760852"/>
                  <a:pt x="4219846" y="3776433"/>
                </a:cubicBezTo>
                <a:lnTo>
                  <a:pt x="4207195" y="3771927"/>
                </a:lnTo>
                <a:lnTo>
                  <a:pt x="4370385" y="3837532"/>
                </a:lnTo>
                <a:cubicBezTo>
                  <a:pt x="4443805" y="3866939"/>
                  <a:pt x="4514665" y="3895584"/>
                  <a:pt x="4581368" y="3923959"/>
                </a:cubicBezTo>
                <a:cubicBezTo>
                  <a:pt x="4505323" y="3895730"/>
                  <a:pt x="4418187" y="3861091"/>
                  <a:pt x="4337041" y="3827612"/>
                </a:cubicBezTo>
                <a:lnTo>
                  <a:pt x="4255877" y="3796616"/>
                </a:lnTo>
                <a:cubicBezTo>
                  <a:pt x="4255312" y="3797662"/>
                  <a:pt x="4259061" y="3800210"/>
                  <a:pt x="4265214" y="3803516"/>
                </a:cubicBezTo>
                <a:lnTo>
                  <a:pt x="4268799" y="3805245"/>
                </a:lnTo>
                <a:lnTo>
                  <a:pt x="4294650" y="3815477"/>
                </a:lnTo>
                <a:lnTo>
                  <a:pt x="4284788" y="3812567"/>
                </a:lnTo>
                <a:lnTo>
                  <a:pt x="4282610" y="3811908"/>
                </a:lnTo>
                <a:lnTo>
                  <a:pt x="4288960" y="3814972"/>
                </a:lnTo>
                <a:cubicBezTo>
                  <a:pt x="4307042" y="3823137"/>
                  <a:pt x="4327071" y="3831368"/>
                  <a:pt x="4333736" y="3833725"/>
                </a:cubicBezTo>
                <a:cubicBezTo>
                  <a:pt x="4515500" y="3908719"/>
                  <a:pt x="4721089" y="3983705"/>
                  <a:pt x="4885216" y="4057062"/>
                </a:cubicBezTo>
                <a:cubicBezTo>
                  <a:pt x="4734128" y="4003644"/>
                  <a:pt x="4536000" y="3917308"/>
                  <a:pt x="4378790" y="3858085"/>
                </a:cubicBezTo>
                <a:cubicBezTo>
                  <a:pt x="4426125" y="3875779"/>
                  <a:pt x="4338815" y="3841460"/>
                  <a:pt x="4343742" y="3847034"/>
                </a:cubicBezTo>
                <a:cubicBezTo>
                  <a:pt x="4353943" y="3857540"/>
                  <a:pt x="4377747" y="3860015"/>
                  <a:pt x="4377747" y="3860015"/>
                </a:cubicBezTo>
                <a:cubicBezTo>
                  <a:pt x="4475297" y="3899870"/>
                  <a:pt x="4569259" y="3937785"/>
                  <a:pt x="4661299" y="3975285"/>
                </a:cubicBezTo>
                <a:lnTo>
                  <a:pt x="4844180" y="4051102"/>
                </a:lnTo>
                <a:lnTo>
                  <a:pt x="4820863" y="4044082"/>
                </a:lnTo>
                <a:lnTo>
                  <a:pt x="4819901" y="4043837"/>
                </a:lnTo>
                <a:lnTo>
                  <a:pt x="4811989" y="4040754"/>
                </a:lnTo>
                <a:cubicBezTo>
                  <a:pt x="4791488" y="4032164"/>
                  <a:pt x="4685751" y="3987882"/>
                  <a:pt x="4684707" y="3989812"/>
                </a:cubicBezTo>
                <a:cubicBezTo>
                  <a:pt x="4681401" y="3995924"/>
                  <a:pt x="4788184" y="4038277"/>
                  <a:pt x="4775897" y="4031633"/>
                </a:cubicBezTo>
                <a:lnTo>
                  <a:pt x="4784945" y="4035188"/>
                </a:lnTo>
                <a:lnTo>
                  <a:pt x="4781685" y="4038079"/>
                </a:lnTo>
                <a:cubicBezTo>
                  <a:pt x="4787040" y="4040615"/>
                  <a:pt x="4797884" y="4044416"/>
                  <a:pt x="4811169" y="4048722"/>
                </a:cubicBezTo>
                <a:lnTo>
                  <a:pt x="4844602" y="4059079"/>
                </a:lnTo>
                <a:lnTo>
                  <a:pt x="4870373" y="4069826"/>
                </a:lnTo>
                <a:cubicBezTo>
                  <a:pt x="4887761" y="4081722"/>
                  <a:pt x="4793286" y="4043529"/>
                  <a:pt x="4793286" y="4043529"/>
                </a:cubicBezTo>
                <a:cubicBezTo>
                  <a:pt x="4613568" y="3969642"/>
                  <a:pt x="4457402" y="3908490"/>
                  <a:pt x="4309620" y="3848959"/>
                </a:cubicBezTo>
                <a:cubicBezTo>
                  <a:pt x="4304621" y="3847192"/>
                  <a:pt x="4277091" y="3835815"/>
                  <a:pt x="4244781" y="3822781"/>
                </a:cubicBezTo>
                <a:lnTo>
                  <a:pt x="4219241" y="3812571"/>
                </a:lnTo>
                <a:lnTo>
                  <a:pt x="4221161" y="3813786"/>
                </a:lnTo>
                <a:cubicBezTo>
                  <a:pt x="4227690" y="3817928"/>
                  <a:pt x="4234475" y="3822287"/>
                  <a:pt x="4239677" y="3825844"/>
                </a:cubicBezTo>
                <a:lnTo>
                  <a:pt x="4244398" y="3829632"/>
                </a:lnTo>
                <a:lnTo>
                  <a:pt x="4352807" y="3873713"/>
                </a:lnTo>
                <a:cubicBezTo>
                  <a:pt x="4417495" y="3899698"/>
                  <a:pt x="4481435" y="3925226"/>
                  <a:pt x="4548745" y="3952472"/>
                </a:cubicBezTo>
                <a:cubicBezTo>
                  <a:pt x="4554890" y="3955795"/>
                  <a:pt x="4685458" y="4003107"/>
                  <a:pt x="4697726" y="4012235"/>
                </a:cubicBezTo>
                <a:cubicBezTo>
                  <a:pt x="4702216" y="4018613"/>
                  <a:pt x="4681365" y="4011289"/>
                  <a:pt x="4659390" y="4002370"/>
                </a:cubicBezTo>
                <a:lnTo>
                  <a:pt x="4650467" y="3998583"/>
                </a:lnTo>
                <a:lnTo>
                  <a:pt x="4638211" y="3995770"/>
                </a:lnTo>
                <a:cubicBezTo>
                  <a:pt x="4610979" y="3988656"/>
                  <a:pt x="4565963" y="3975421"/>
                  <a:pt x="4558173" y="3973659"/>
                </a:cubicBezTo>
                <a:cubicBezTo>
                  <a:pt x="4527117" y="3964604"/>
                  <a:pt x="4503004" y="3957816"/>
                  <a:pt x="4482146" y="3952122"/>
                </a:cubicBezTo>
                <a:lnTo>
                  <a:pt x="4471349" y="3949260"/>
                </a:lnTo>
                <a:lnTo>
                  <a:pt x="4376408" y="3912113"/>
                </a:lnTo>
                <a:lnTo>
                  <a:pt x="4484384" y="3947322"/>
                </a:lnTo>
                <a:cubicBezTo>
                  <a:pt x="4505688" y="3954426"/>
                  <a:pt x="4559740" y="3967366"/>
                  <a:pt x="4604070" y="3980285"/>
                </a:cubicBezTo>
                <a:lnTo>
                  <a:pt x="4619313" y="3985182"/>
                </a:lnTo>
                <a:lnTo>
                  <a:pt x="4618269" y="3984719"/>
                </a:lnTo>
                <a:cubicBezTo>
                  <a:pt x="4615761" y="3983594"/>
                  <a:pt x="4614318" y="3982938"/>
                  <a:pt x="4614318" y="3982938"/>
                </a:cubicBezTo>
                <a:cubicBezTo>
                  <a:pt x="4482588" y="3931047"/>
                  <a:pt x="4395924" y="3897675"/>
                  <a:pt x="4289759" y="3855632"/>
                </a:cubicBezTo>
                <a:lnTo>
                  <a:pt x="4225909" y="3830137"/>
                </a:lnTo>
                <a:lnTo>
                  <a:pt x="4204904" y="3825122"/>
                </a:lnTo>
                <a:lnTo>
                  <a:pt x="4197679" y="3823246"/>
                </a:lnTo>
                <a:lnTo>
                  <a:pt x="4217809" y="3831574"/>
                </a:lnTo>
                <a:cubicBezTo>
                  <a:pt x="4228644" y="3836126"/>
                  <a:pt x="4240397" y="3841156"/>
                  <a:pt x="4253761" y="3847030"/>
                </a:cubicBezTo>
                <a:cubicBezTo>
                  <a:pt x="4236281" y="3841425"/>
                  <a:pt x="4218229" y="3834888"/>
                  <a:pt x="4199910" y="3827853"/>
                </a:cubicBezTo>
                <a:lnTo>
                  <a:pt x="4170224" y="3815996"/>
                </a:lnTo>
                <a:lnTo>
                  <a:pt x="4124164" y="3803310"/>
                </a:lnTo>
                <a:cubicBezTo>
                  <a:pt x="4108099" y="3798762"/>
                  <a:pt x="4095283" y="3795020"/>
                  <a:pt x="4089695" y="3793313"/>
                </a:cubicBezTo>
                <a:cubicBezTo>
                  <a:pt x="4080853" y="3791757"/>
                  <a:pt x="4076874" y="3791511"/>
                  <a:pt x="4076684" y="3792286"/>
                </a:cubicBezTo>
                <a:lnTo>
                  <a:pt x="4084119" y="3796184"/>
                </a:lnTo>
                <a:lnTo>
                  <a:pt x="4095319" y="3800633"/>
                </a:lnTo>
                <a:lnTo>
                  <a:pt x="4112416" y="3806868"/>
                </a:lnTo>
                <a:cubicBezTo>
                  <a:pt x="4165750" y="3825362"/>
                  <a:pt x="4260071" y="3854889"/>
                  <a:pt x="4261023" y="3859228"/>
                </a:cubicBezTo>
                <a:cubicBezTo>
                  <a:pt x="4263194" y="3861624"/>
                  <a:pt x="4255745" y="3860795"/>
                  <a:pt x="4244603" y="3858608"/>
                </a:cubicBezTo>
                <a:lnTo>
                  <a:pt x="4232550" y="3855867"/>
                </a:lnTo>
                <a:lnTo>
                  <a:pt x="4217866" y="3850127"/>
                </a:lnTo>
                <a:lnTo>
                  <a:pt x="4292398" y="3880811"/>
                </a:lnTo>
                <a:cubicBezTo>
                  <a:pt x="4173563" y="3839945"/>
                  <a:pt x="4070673" y="3794371"/>
                  <a:pt x="3961969" y="3752318"/>
                </a:cubicBezTo>
                <a:lnTo>
                  <a:pt x="3932296" y="3741515"/>
                </a:lnTo>
                <a:lnTo>
                  <a:pt x="3946744" y="3747685"/>
                </a:lnTo>
                <a:cubicBezTo>
                  <a:pt x="3966134" y="3755571"/>
                  <a:pt x="3986682" y="3763458"/>
                  <a:pt x="3990266" y="3765396"/>
                </a:cubicBezTo>
                <a:cubicBezTo>
                  <a:pt x="4064254" y="3793758"/>
                  <a:pt x="4133322" y="3820814"/>
                  <a:pt x="4200701" y="3847629"/>
                </a:cubicBezTo>
                <a:lnTo>
                  <a:pt x="4206354" y="3849908"/>
                </a:lnTo>
                <a:lnTo>
                  <a:pt x="4206035" y="3849836"/>
                </a:lnTo>
                <a:cubicBezTo>
                  <a:pt x="4180843" y="3843757"/>
                  <a:pt x="4164596" y="3839701"/>
                  <a:pt x="4204719" y="3852585"/>
                </a:cubicBezTo>
                <a:lnTo>
                  <a:pt x="4270126" y="3875636"/>
                </a:lnTo>
                <a:lnTo>
                  <a:pt x="4400994" y="3928431"/>
                </a:lnTo>
                <a:lnTo>
                  <a:pt x="4418885" y="3935375"/>
                </a:lnTo>
                <a:lnTo>
                  <a:pt x="4366596" y="3921685"/>
                </a:lnTo>
                <a:lnTo>
                  <a:pt x="4345550" y="3915993"/>
                </a:lnTo>
                <a:lnTo>
                  <a:pt x="4371060" y="3926798"/>
                </a:lnTo>
                <a:cubicBezTo>
                  <a:pt x="4412197" y="3944674"/>
                  <a:pt x="4451353" y="3963118"/>
                  <a:pt x="4384320" y="3938412"/>
                </a:cubicBezTo>
                <a:lnTo>
                  <a:pt x="4261901" y="3892701"/>
                </a:lnTo>
                <a:lnTo>
                  <a:pt x="4232813" y="3884387"/>
                </a:lnTo>
                <a:lnTo>
                  <a:pt x="4195578" y="3874427"/>
                </a:lnTo>
                <a:lnTo>
                  <a:pt x="4275812" y="3905677"/>
                </a:lnTo>
                <a:lnTo>
                  <a:pt x="4296317" y="3913658"/>
                </a:lnTo>
                <a:lnTo>
                  <a:pt x="4310281" y="3917407"/>
                </a:lnTo>
                <a:cubicBezTo>
                  <a:pt x="4340839" y="3925212"/>
                  <a:pt x="4366259" y="3931390"/>
                  <a:pt x="4373297" y="3940978"/>
                </a:cubicBezTo>
                <a:cubicBezTo>
                  <a:pt x="4373122" y="3940178"/>
                  <a:pt x="4368152" y="3938767"/>
                  <a:pt x="4360474" y="3937061"/>
                </a:cubicBezTo>
                <a:lnTo>
                  <a:pt x="4352384" y="3935479"/>
                </a:lnTo>
                <a:lnTo>
                  <a:pt x="4394429" y="3951844"/>
                </a:lnTo>
                <a:lnTo>
                  <a:pt x="4350004" y="3941677"/>
                </a:lnTo>
                <a:cubicBezTo>
                  <a:pt x="4300975" y="3938202"/>
                  <a:pt x="4381731" y="3961292"/>
                  <a:pt x="4431656" y="3973854"/>
                </a:cubicBezTo>
                <a:lnTo>
                  <a:pt x="4501353" y="3994094"/>
                </a:lnTo>
                <a:lnTo>
                  <a:pt x="4555613" y="4015644"/>
                </a:lnTo>
                <a:lnTo>
                  <a:pt x="4562149" y="4018231"/>
                </a:lnTo>
                <a:lnTo>
                  <a:pt x="4535282" y="4011193"/>
                </a:lnTo>
                <a:cubicBezTo>
                  <a:pt x="4499222" y="4001829"/>
                  <a:pt x="4463090" y="3992134"/>
                  <a:pt x="4426606" y="3980835"/>
                </a:cubicBezTo>
                <a:cubicBezTo>
                  <a:pt x="4406720" y="3975195"/>
                  <a:pt x="4385344" y="3968693"/>
                  <a:pt x="4363233" y="3961811"/>
                </a:cubicBezTo>
                <a:lnTo>
                  <a:pt x="4315186" y="3946709"/>
                </a:lnTo>
                <a:lnTo>
                  <a:pt x="4316965" y="3948575"/>
                </a:lnTo>
                <a:cubicBezTo>
                  <a:pt x="4320374" y="3952234"/>
                  <a:pt x="4322545" y="3954628"/>
                  <a:pt x="4322545" y="3954628"/>
                </a:cubicBezTo>
                <a:cubicBezTo>
                  <a:pt x="4337098" y="3960966"/>
                  <a:pt x="4402203" y="3977724"/>
                  <a:pt x="4432524" y="3990928"/>
                </a:cubicBezTo>
                <a:cubicBezTo>
                  <a:pt x="4432524" y="3990928"/>
                  <a:pt x="4466881" y="4005891"/>
                  <a:pt x="4437073" y="3998736"/>
                </a:cubicBezTo>
                <a:lnTo>
                  <a:pt x="4427395" y="3996155"/>
                </a:lnTo>
                <a:lnTo>
                  <a:pt x="4430240" y="3997394"/>
                </a:lnTo>
                <a:cubicBezTo>
                  <a:pt x="4451368" y="4003697"/>
                  <a:pt x="4459154" y="4004189"/>
                  <a:pt x="4472888" y="4006788"/>
                </a:cubicBezTo>
                <a:cubicBezTo>
                  <a:pt x="4480165" y="4009956"/>
                  <a:pt x="4504028" y="4023731"/>
                  <a:pt x="4526253" y="4030028"/>
                </a:cubicBezTo>
                <a:cubicBezTo>
                  <a:pt x="4547379" y="4036331"/>
                  <a:pt x="4596601" y="4045687"/>
                  <a:pt x="4641987" y="4062554"/>
                </a:cubicBezTo>
                <a:cubicBezTo>
                  <a:pt x="4715776" y="4088891"/>
                  <a:pt x="4614596" y="4062704"/>
                  <a:pt x="4592256" y="4055873"/>
                </a:cubicBezTo>
                <a:cubicBezTo>
                  <a:pt x="4563459" y="4049614"/>
                  <a:pt x="4527775" y="4036972"/>
                  <a:pt x="4512713" y="4033312"/>
                </a:cubicBezTo>
                <a:cubicBezTo>
                  <a:pt x="4509426" y="4033329"/>
                  <a:pt x="4508163" y="4035073"/>
                  <a:pt x="4505992" y="4036423"/>
                </a:cubicBezTo>
                <a:lnTo>
                  <a:pt x="4499598" y="4036810"/>
                </a:lnTo>
                <a:lnTo>
                  <a:pt x="4520105" y="4044032"/>
                </a:lnTo>
                <a:cubicBezTo>
                  <a:pt x="4531265" y="4048183"/>
                  <a:pt x="4539349" y="4051582"/>
                  <a:pt x="4541676" y="4053441"/>
                </a:cubicBezTo>
                <a:cubicBezTo>
                  <a:pt x="4542672" y="4054238"/>
                  <a:pt x="4542417" y="4054632"/>
                  <a:pt x="4541161" y="4054699"/>
                </a:cubicBezTo>
                <a:lnTo>
                  <a:pt x="4540269" y="4054601"/>
                </a:lnTo>
                <a:lnTo>
                  <a:pt x="4566271" y="4062434"/>
                </a:lnTo>
                <a:cubicBezTo>
                  <a:pt x="4588611" y="4069264"/>
                  <a:pt x="4618932" y="4082468"/>
                  <a:pt x="4655828" y="4095638"/>
                </a:cubicBezTo>
                <a:cubicBezTo>
                  <a:pt x="4699296" y="4108769"/>
                  <a:pt x="4712326" y="4108163"/>
                  <a:pt x="4743350" y="4124574"/>
                </a:cubicBezTo>
                <a:cubicBezTo>
                  <a:pt x="4767214" y="4138348"/>
                  <a:pt x="4769325" y="4147964"/>
                  <a:pt x="4783879" y="4154303"/>
                </a:cubicBezTo>
                <a:cubicBezTo>
                  <a:pt x="4821475" y="4170676"/>
                  <a:pt x="4921954" y="4193659"/>
                  <a:pt x="4965304" y="4206256"/>
                </a:cubicBezTo>
                <a:lnTo>
                  <a:pt x="5035213" y="4226355"/>
                </a:lnTo>
                <a:lnTo>
                  <a:pt x="5045108" y="4231245"/>
                </a:lnTo>
                <a:lnTo>
                  <a:pt x="5073473" y="4244402"/>
                </a:lnTo>
                <a:lnTo>
                  <a:pt x="5051476" y="4238410"/>
                </a:lnTo>
                <a:cubicBezTo>
                  <a:pt x="4945650" y="4209173"/>
                  <a:pt x="4837048" y="4179148"/>
                  <a:pt x="4721119" y="4148229"/>
                </a:cubicBezTo>
                <a:cubicBezTo>
                  <a:pt x="4699991" y="4141927"/>
                  <a:pt x="4649950" y="4128831"/>
                  <a:pt x="4591533" y="4112569"/>
                </a:cubicBezTo>
                <a:cubicBezTo>
                  <a:pt x="4569194" y="4105740"/>
                  <a:pt x="4402832" y="4057447"/>
                  <a:pt x="4497633" y="4089552"/>
                </a:cubicBezTo>
                <a:cubicBezTo>
                  <a:pt x="4586485" y="4119551"/>
                  <a:pt x="4454984" y="4080159"/>
                  <a:pt x="4441132" y="4077025"/>
                </a:cubicBezTo>
                <a:cubicBezTo>
                  <a:pt x="4439186" y="4076903"/>
                  <a:pt x="4436545" y="4077051"/>
                  <a:pt x="4433801" y="4077441"/>
                </a:cubicBezTo>
                <a:lnTo>
                  <a:pt x="4431227" y="4078051"/>
                </a:lnTo>
                <a:lnTo>
                  <a:pt x="4492050" y="4102971"/>
                </a:lnTo>
                <a:lnTo>
                  <a:pt x="4522143" y="4116314"/>
                </a:lnTo>
                <a:lnTo>
                  <a:pt x="4522300" y="4116360"/>
                </a:lnTo>
                <a:cubicBezTo>
                  <a:pt x="4571357" y="4130598"/>
                  <a:pt x="4622299" y="4145295"/>
                  <a:pt x="4633470" y="4148710"/>
                </a:cubicBezTo>
                <a:cubicBezTo>
                  <a:pt x="4691492" y="4168180"/>
                  <a:pt x="4743332" y="4184476"/>
                  <a:pt x="4787504" y="4200813"/>
                </a:cubicBezTo>
                <a:cubicBezTo>
                  <a:pt x="4794780" y="4203983"/>
                  <a:pt x="4818527" y="4217224"/>
                  <a:pt x="4825805" y="4220393"/>
                </a:cubicBezTo>
                <a:cubicBezTo>
                  <a:pt x="4893020" y="4246766"/>
                  <a:pt x="4975503" y="4252732"/>
                  <a:pt x="4985007" y="4266051"/>
                </a:cubicBezTo>
                <a:cubicBezTo>
                  <a:pt x="4985007" y="4266051"/>
                  <a:pt x="4964582" y="4262953"/>
                  <a:pt x="4951436" y="4263026"/>
                </a:cubicBezTo>
                <a:lnTo>
                  <a:pt x="4951614" y="4261560"/>
                </a:lnTo>
                <a:lnTo>
                  <a:pt x="4958009" y="4262989"/>
                </a:lnTo>
                <a:cubicBezTo>
                  <a:pt x="4954370" y="4261405"/>
                  <a:pt x="4952551" y="4260613"/>
                  <a:pt x="4951730" y="4260618"/>
                </a:cubicBezTo>
                <a:lnTo>
                  <a:pt x="4951614" y="4261560"/>
                </a:lnTo>
                <a:lnTo>
                  <a:pt x="4939859" y="4258931"/>
                </a:lnTo>
                <a:lnTo>
                  <a:pt x="4930773" y="4255718"/>
                </a:lnTo>
                <a:cubicBezTo>
                  <a:pt x="4925369" y="4254211"/>
                  <a:pt x="4921935" y="4253560"/>
                  <a:pt x="4921935" y="4253560"/>
                </a:cubicBezTo>
                <a:cubicBezTo>
                  <a:pt x="4921935" y="4253560"/>
                  <a:pt x="4924045" y="4263176"/>
                  <a:pt x="4909100" y="4260049"/>
                </a:cubicBezTo>
                <a:cubicBezTo>
                  <a:pt x="4880889" y="4256459"/>
                  <a:pt x="4786088" y="4224354"/>
                  <a:pt x="4757174" y="4217560"/>
                </a:cubicBezTo>
                <a:cubicBezTo>
                  <a:pt x="4749897" y="4214390"/>
                  <a:pt x="4751422" y="4221336"/>
                  <a:pt x="4744847" y="4221371"/>
                </a:cubicBezTo>
                <a:cubicBezTo>
                  <a:pt x="4718758" y="4218706"/>
                  <a:pt x="4657833" y="4197882"/>
                  <a:pt x="4607940" y="4182336"/>
                </a:cubicBezTo>
                <a:lnTo>
                  <a:pt x="4579254" y="4174011"/>
                </a:lnTo>
                <a:lnTo>
                  <a:pt x="4589032" y="4179056"/>
                </a:lnTo>
                <a:cubicBezTo>
                  <a:pt x="4597098" y="4183106"/>
                  <a:pt x="4605294" y="4186913"/>
                  <a:pt x="4605816" y="4185948"/>
                </a:cubicBezTo>
                <a:cubicBezTo>
                  <a:pt x="4604771" y="4187878"/>
                  <a:pt x="4535895" y="4163527"/>
                  <a:pt x="4474204" y="4140565"/>
                </a:cubicBezTo>
                <a:lnTo>
                  <a:pt x="4473104" y="4139906"/>
                </a:lnTo>
                <a:lnTo>
                  <a:pt x="4469504" y="4138789"/>
                </a:lnTo>
                <a:lnTo>
                  <a:pt x="4474204" y="4140565"/>
                </a:lnTo>
                <a:lnTo>
                  <a:pt x="4480677" y="4145546"/>
                </a:lnTo>
                <a:lnTo>
                  <a:pt x="4441810" y="4132946"/>
                </a:lnTo>
                <a:lnTo>
                  <a:pt x="4414312" y="4121987"/>
                </a:lnTo>
                <a:lnTo>
                  <a:pt x="4373901" y="4110556"/>
                </a:lnTo>
                <a:cubicBezTo>
                  <a:pt x="4373901" y="4110556"/>
                  <a:pt x="4358835" y="4106892"/>
                  <a:pt x="4359657" y="4110633"/>
                </a:cubicBezTo>
                <a:cubicBezTo>
                  <a:pt x="4384107" y="4127079"/>
                  <a:pt x="4512871" y="4158998"/>
                  <a:pt x="4542488" y="4168998"/>
                </a:cubicBezTo>
                <a:cubicBezTo>
                  <a:pt x="4700064" y="4219746"/>
                  <a:pt x="4851118" y="4264512"/>
                  <a:pt x="5000592" y="4307081"/>
                </a:cubicBezTo>
                <a:lnTo>
                  <a:pt x="5227490" y="4370249"/>
                </a:lnTo>
                <a:lnTo>
                  <a:pt x="5246392" y="4378745"/>
                </a:lnTo>
                <a:lnTo>
                  <a:pt x="5290262" y="4397569"/>
                </a:lnTo>
                <a:lnTo>
                  <a:pt x="5221898" y="4380812"/>
                </a:lnTo>
                <a:cubicBezTo>
                  <a:pt x="5191577" y="4367607"/>
                  <a:pt x="5169356" y="4361311"/>
                  <a:pt x="5163485" y="4364553"/>
                </a:cubicBezTo>
                <a:cubicBezTo>
                  <a:pt x="5163485" y="4364553"/>
                  <a:pt x="5163168" y="4364988"/>
                  <a:pt x="5162773" y="4365534"/>
                </a:cubicBezTo>
                <a:lnTo>
                  <a:pt x="5161886" y="4366761"/>
                </a:lnTo>
                <a:lnTo>
                  <a:pt x="5161588" y="4367170"/>
                </a:lnTo>
                <a:cubicBezTo>
                  <a:pt x="5161273" y="4367605"/>
                  <a:pt x="5161116" y="4367823"/>
                  <a:pt x="5161353" y="4367497"/>
                </a:cubicBezTo>
                <a:lnTo>
                  <a:pt x="5161886" y="4366761"/>
                </a:lnTo>
                <a:lnTo>
                  <a:pt x="5163485" y="4364553"/>
                </a:lnTo>
                <a:cubicBezTo>
                  <a:pt x="5186528" y="4374588"/>
                  <a:pt x="5207655" y="4380888"/>
                  <a:pt x="5221898" y="4380812"/>
                </a:cubicBezTo>
                <a:lnTo>
                  <a:pt x="5294498" y="4403663"/>
                </a:lnTo>
                <a:lnTo>
                  <a:pt x="5300235" y="4412847"/>
                </a:lnTo>
                <a:cubicBezTo>
                  <a:pt x="5293069" y="4408973"/>
                  <a:pt x="5286927" y="4405651"/>
                  <a:pt x="5286927" y="4405651"/>
                </a:cubicBezTo>
                <a:cubicBezTo>
                  <a:pt x="5297975" y="4417031"/>
                  <a:pt x="5299018" y="4415099"/>
                  <a:pt x="5300235" y="4412847"/>
                </a:cubicBezTo>
                <a:lnTo>
                  <a:pt x="5327848" y="4423973"/>
                </a:lnTo>
                <a:lnTo>
                  <a:pt x="5262252" y="4406938"/>
                </a:lnTo>
                <a:lnTo>
                  <a:pt x="5239822" y="4399535"/>
                </a:lnTo>
                <a:cubicBezTo>
                  <a:pt x="5232416" y="4396942"/>
                  <a:pt x="5227793" y="4395091"/>
                  <a:pt x="5228054" y="4394608"/>
                </a:cubicBezTo>
                <a:lnTo>
                  <a:pt x="5233986" y="4399597"/>
                </a:lnTo>
                <a:lnTo>
                  <a:pt x="5146220" y="4376803"/>
                </a:lnTo>
                <a:lnTo>
                  <a:pt x="5115677" y="4365051"/>
                </a:lnTo>
                <a:cubicBezTo>
                  <a:pt x="5096152" y="4357411"/>
                  <a:pt x="5073696" y="4348467"/>
                  <a:pt x="5044952" y="4336771"/>
                </a:cubicBezTo>
                <a:cubicBezTo>
                  <a:pt x="5031623" y="4332058"/>
                  <a:pt x="4910501" y="4281954"/>
                  <a:pt x="4962742" y="4307705"/>
                </a:cubicBezTo>
                <a:cubicBezTo>
                  <a:pt x="5001675" y="4326261"/>
                  <a:pt x="5084907" y="4355879"/>
                  <a:pt x="5110525" y="4367236"/>
                </a:cubicBezTo>
                <a:lnTo>
                  <a:pt x="5112205" y="4367970"/>
                </a:lnTo>
                <a:lnTo>
                  <a:pt x="5088279" y="4361755"/>
                </a:lnTo>
                <a:cubicBezTo>
                  <a:pt x="4951728" y="4329344"/>
                  <a:pt x="4796287" y="4270830"/>
                  <a:pt x="4660441" y="4241624"/>
                </a:cubicBezTo>
                <a:cubicBezTo>
                  <a:pt x="4688022" y="4251099"/>
                  <a:pt x="4723068" y="4260835"/>
                  <a:pt x="4718396" y="4262516"/>
                </a:cubicBezTo>
                <a:lnTo>
                  <a:pt x="4700717" y="4261334"/>
                </a:lnTo>
                <a:lnTo>
                  <a:pt x="4552563" y="4204841"/>
                </a:lnTo>
                <a:lnTo>
                  <a:pt x="4667601" y="4252877"/>
                </a:lnTo>
                <a:lnTo>
                  <a:pt x="4661343" y="4251205"/>
                </a:lnTo>
                <a:cubicBezTo>
                  <a:pt x="4611526" y="4237413"/>
                  <a:pt x="4534335" y="4215573"/>
                  <a:pt x="4518723" y="4215659"/>
                </a:cubicBezTo>
                <a:cubicBezTo>
                  <a:pt x="4622834" y="4255202"/>
                  <a:pt x="4658203" y="4261425"/>
                  <a:pt x="4745727" y="4290362"/>
                </a:cubicBezTo>
                <a:cubicBezTo>
                  <a:pt x="4862164" y="4326092"/>
                  <a:pt x="4768769" y="4300397"/>
                  <a:pt x="4741380" y="4300547"/>
                </a:cubicBezTo>
                <a:cubicBezTo>
                  <a:pt x="4720563" y="4300660"/>
                  <a:pt x="4776750" y="4306771"/>
                  <a:pt x="4771700" y="4313752"/>
                </a:cubicBezTo>
                <a:cubicBezTo>
                  <a:pt x="4766652" y="4320733"/>
                  <a:pt x="4692157" y="4291189"/>
                  <a:pt x="4663245" y="4284395"/>
                </a:cubicBezTo>
                <a:cubicBezTo>
                  <a:pt x="4626468" y="4271761"/>
                  <a:pt x="4582296" y="4255424"/>
                  <a:pt x="4546809" y="4248665"/>
                </a:cubicBezTo>
                <a:cubicBezTo>
                  <a:pt x="4546809" y="4248665"/>
                  <a:pt x="4548330" y="4255609"/>
                  <a:pt x="4541757" y="4255645"/>
                </a:cubicBezTo>
                <a:cubicBezTo>
                  <a:pt x="4526693" y="4251984"/>
                  <a:pt x="4433301" y="4226289"/>
                  <a:pt x="4410962" y="4219460"/>
                </a:cubicBezTo>
                <a:cubicBezTo>
                  <a:pt x="4311307" y="4200217"/>
                  <a:pt x="4492730" y="4252171"/>
                  <a:pt x="4529624" y="4265339"/>
                </a:cubicBezTo>
                <a:cubicBezTo>
                  <a:pt x="4595316" y="4284767"/>
                  <a:pt x="4645360" y="4297864"/>
                  <a:pt x="4675681" y="4311070"/>
                </a:cubicBezTo>
                <a:cubicBezTo>
                  <a:pt x="4786245" y="4350041"/>
                  <a:pt x="4858510" y="4369433"/>
                  <a:pt x="4969195" y="4408941"/>
                </a:cubicBezTo>
                <a:cubicBezTo>
                  <a:pt x="4883781" y="4389618"/>
                  <a:pt x="4794226" y="4356416"/>
                  <a:pt x="4700833" y="4330721"/>
                </a:cubicBezTo>
                <a:cubicBezTo>
                  <a:pt x="4656270" y="4317593"/>
                  <a:pt x="4604821" y="4298087"/>
                  <a:pt x="4577430" y="4298237"/>
                </a:cubicBezTo>
                <a:cubicBezTo>
                  <a:pt x="4571561" y="4301479"/>
                  <a:pt x="4572265" y="4304684"/>
                  <a:pt x="4558531" y="4302085"/>
                </a:cubicBezTo>
                <a:cubicBezTo>
                  <a:pt x="4523043" y="4295326"/>
                  <a:pt x="4468974" y="4268881"/>
                  <a:pt x="4426209" y="4258953"/>
                </a:cubicBezTo>
                <a:cubicBezTo>
                  <a:pt x="4433485" y="4262122"/>
                  <a:pt x="4445609" y="4282380"/>
                  <a:pt x="4437121" y="4278683"/>
                </a:cubicBezTo>
                <a:cubicBezTo>
                  <a:pt x="4424792" y="4282495"/>
                  <a:pt x="4281680" y="4220169"/>
                  <a:pt x="4278037" y="4233560"/>
                </a:cubicBezTo>
                <a:cubicBezTo>
                  <a:pt x="4278037" y="4233560"/>
                  <a:pt x="4278131" y="4233993"/>
                  <a:pt x="4278251" y="4234536"/>
                </a:cubicBezTo>
                <a:lnTo>
                  <a:pt x="4278519" y="4235756"/>
                </a:lnTo>
                <a:lnTo>
                  <a:pt x="4278607" y="4236163"/>
                </a:lnTo>
                <a:cubicBezTo>
                  <a:pt x="4278704" y="4236597"/>
                  <a:pt x="4278749" y="4236814"/>
                  <a:pt x="4278680" y="4236489"/>
                </a:cubicBezTo>
                <a:lnTo>
                  <a:pt x="4278519" y="4235756"/>
                </a:lnTo>
                <a:lnTo>
                  <a:pt x="4278037" y="4233560"/>
                </a:lnTo>
                <a:cubicBezTo>
                  <a:pt x="4337466" y="4259440"/>
                  <a:pt x="4364855" y="4259290"/>
                  <a:pt x="4417515" y="4279324"/>
                </a:cubicBezTo>
                <a:cubicBezTo>
                  <a:pt x="4492008" y="4308867"/>
                  <a:pt x="4558403" y="4331501"/>
                  <a:pt x="4638063" y="4354598"/>
                </a:cubicBezTo>
                <a:cubicBezTo>
                  <a:pt x="4776332" y="4399836"/>
                  <a:pt x="4494236" y="4319016"/>
                  <a:pt x="4494939" y="4322223"/>
                </a:cubicBezTo>
                <a:lnTo>
                  <a:pt x="4585394" y="4364514"/>
                </a:lnTo>
                <a:cubicBezTo>
                  <a:pt x="4586095" y="4367718"/>
                  <a:pt x="4476234" y="4331952"/>
                  <a:pt x="4476234" y="4331952"/>
                </a:cubicBezTo>
                <a:cubicBezTo>
                  <a:pt x="4426191" y="4318856"/>
                  <a:pt x="4402444" y="4305614"/>
                  <a:pt x="4367073" y="4299391"/>
                </a:cubicBezTo>
                <a:cubicBezTo>
                  <a:pt x="4397394" y="4312595"/>
                  <a:pt x="4513832" y="4348326"/>
                  <a:pt x="4514534" y="4351531"/>
                </a:cubicBezTo>
                <a:cubicBezTo>
                  <a:pt x="4514711" y="4352332"/>
                  <a:pt x="4507660" y="4351134"/>
                  <a:pt x="4498816" y="4349495"/>
                </a:cubicBezTo>
                <a:lnTo>
                  <a:pt x="4491613" y="4348221"/>
                </a:lnTo>
                <a:lnTo>
                  <a:pt x="4367422" y="4300983"/>
                </a:lnTo>
                <a:lnTo>
                  <a:pt x="4307745" y="4278285"/>
                </a:lnTo>
                <a:cubicBezTo>
                  <a:pt x="4283188" y="4262513"/>
                  <a:pt x="4304438" y="4284397"/>
                  <a:pt x="4307745" y="4278285"/>
                </a:cubicBezTo>
                <a:cubicBezTo>
                  <a:pt x="4342369" y="4293784"/>
                  <a:pt x="4375669" y="4307760"/>
                  <a:pt x="4408304" y="4320982"/>
                </a:cubicBezTo>
                <a:lnTo>
                  <a:pt x="4470556" y="4345581"/>
                </a:lnTo>
                <a:lnTo>
                  <a:pt x="4467689" y="4346825"/>
                </a:lnTo>
                <a:cubicBezTo>
                  <a:pt x="4473398" y="4349651"/>
                  <a:pt x="4488180" y="4355152"/>
                  <a:pt x="4517464" y="4364885"/>
                </a:cubicBezTo>
                <a:lnTo>
                  <a:pt x="4528795" y="4368613"/>
                </a:lnTo>
                <a:lnTo>
                  <a:pt x="4601394" y="4397357"/>
                </a:lnTo>
                <a:cubicBezTo>
                  <a:pt x="4634006" y="4410618"/>
                  <a:pt x="4667275" y="4424655"/>
                  <a:pt x="4701858" y="4440235"/>
                </a:cubicBezTo>
                <a:cubicBezTo>
                  <a:pt x="4625792" y="4414493"/>
                  <a:pt x="4545843" y="4381243"/>
                  <a:pt x="4465702" y="4350802"/>
                </a:cubicBezTo>
                <a:cubicBezTo>
                  <a:pt x="4404011" y="4327841"/>
                  <a:pt x="4456273" y="4351109"/>
                  <a:pt x="4482917" y="4363020"/>
                </a:cubicBezTo>
                <a:lnTo>
                  <a:pt x="4776661" y="4479280"/>
                </a:lnTo>
                <a:lnTo>
                  <a:pt x="4766800" y="4476369"/>
                </a:lnTo>
                <a:cubicBezTo>
                  <a:pt x="4723331" y="4463238"/>
                  <a:pt x="4605801" y="4427513"/>
                  <a:pt x="4694535" y="4456977"/>
                </a:cubicBezTo>
                <a:cubicBezTo>
                  <a:pt x="4775485" y="4485950"/>
                  <a:pt x="4680175" y="4456521"/>
                  <a:pt x="4659867" y="4453958"/>
                </a:cubicBezTo>
                <a:cubicBezTo>
                  <a:pt x="4667142" y="4457126"/>
                  <a:pt x="4674422" y="4460296"/>
                  <a:pt x="4681698" y="4463465"/>
                </a:cubicBezTo>
                <a:cubicBezTo>
                  <a:pt x="4674422" y="4460296"/>
                  <a:pt x="4729899" y="4493154"/>
                  <a:pt x="4730718" y="4496892"/>
                </a:cubicBezTo>
                <a:cubicBezTo>
                  <a:pt x="4732125" y="4503303"/>
                  <a:pt x="4594050" y="4463946"/>
                  <a:pt x="4571707" y="4457115"/>
                </a:cubicBezTo>
                <a:cubicBezTo>
                  <a:pt x="4500967" y="4444667"/>
                  <a:pt x="4741512" y="4516088"/>
                  <a:pt x="4743035" y="4523031"/>
                </a:cubicBezTo>
                <a:cubicBezTo>
                  <a:pt x="4745208" y="4525427"/>
                  <a:pt x="4737756" y="4524597"/>
                  <a:pt x="4726616" y="4522411"/>
                </a:cubicBezTo>
                <a:lnTo>
                  <a:pt x="4714562" y="4519669"/>
                </a:lnTo>
                <a:lnTo>
                  <a:pt x="4513487" y="4441085"/>
                </a:lnTo>
                <a:cubicBezTo>
                  <a:pt x="4493839" y="4433372"/>
                  <a:pt x="4394437" y="4389606"/>
                  <a:pt x="4392174" y="4393787"/>
                </a:cubicBezTo>
                <a:cubicBezTo>
                  <a:pt x="4390086" y="4397648"/>
                  <a:pt x="4465109" y="4425323"/>
                  <a:pt x="4472279" y="4429199"/>
                </a:cubicBezTo>
                <a:cubicBezTo>
                  <a:pt x="4546266" y="4457561"/>
                  <a:pt x="4615336" y="4484617"/>
                  <a:pt x="4682714" y="4511432"/>
                </a:cubicBezTo>
                <a:lnTo>
                  <a:pt x="4688365" y="4513711"/>
                </a:lnTo>
                <a:lnTo>
                  <a:pt x="4688046" y="4513639"/>
                </a:lnTo>
                <a:cubicBezTo>
                  <a:pt x="4662855" y="4507560"/>
                  <a:pt x="4646607" y="4503503"/>
                  <a:pt x="4686731" y="4516388"/>
                </a:cubicBezTo>
                <a:lnTo>
                  <a:pt x="4752137" y="4539438"/>
                </a:lnTo>
                <a:lnTo>
                  <a:pt x="4883007" y="4592234"/>
                </a:lnTo>
                <a:lnTo>
                  <a:pt x="4900898" y="4599178"/>
                </a:lnTo>
                <a:lnTo>
                  <a:pt x="4848608" y="4585487"/>
                </a:lnTo>
                <a:cubicBezTo>
                  <a:pt x="4826034" y="4579469"/>
                  <a:pt x="4799346" y="4572194"/>
                  <a:pt x="4764856" y="4562489"/>
                </a:cubicBezTo>
                <a:cubicBezTo>
                  <a:pt x="4728667" y="4552527"/>
                  <a:pt x="4699166" y="4543061"/>
                  <a:pt x="4670250" y="4536267"/>
                </a:cubicBezTo>
                <a:cubicBezTo>
                  <a:pt x="4607180" y="4523776"/>
                  <a:pt x="4730894" y="4562677"/>
                  <a:pt x="4760511" y="4572676"/>
                </a:cubicBezTo>
                <a:cubicBezTo>
                  <a:pt x="4803862" y="4585274"/>
                  <a:pt x="4845925" y="4591997"/>
                  <a:pt x="4855309" y="4604780"/>
                </a:cubicBezTo>
                <a:cubicBezTo>
                  <a:pt x="4854606" y="4601575"/>
                  <a:pt x="4777174" y="4588630"/>
                  <a:pt x="4756868" y="4586067"/>
                </a:cubicBezTo>
                <a:cubicBezTo>
                  <a:pt x="4756868" y="4586067"/>
                  <a:pt x="4704206" y="4566031"/>
                  <a:pt x="4728657" y="4582477"/>
                </a:cubicBezTo>
                <a:cubicBezTo>
                  <a:pt x="4728657" y="4582477"/>
                  <a:pt x="4764848" y="4592441"/>
                  <a:pt x="4785975" y="4598743"/>
                </a:cubicBezTo>
                <a:cubicBezTo>
                  <a:pt x="4795872" y="4608851"/>
                  <a:pt x="4804556" y="4618431"/>
                  <a:pt x="4804556" y="4618431"/>
                </a:cubicBezTo>
                <a:cubicBezTo>
                  <a:pt x="4819110" y="4624768"/>
                  <a:pt x="4884215" y="4641526"/>
                  <a:pt x="4914537" y="4654731"/>
                </a:cubicBezTo>
                <a:cubicBezTo>
                  <a:pt x="4914537" y="4654731"/>
                  <a:pt x="4959411" y="4674274"/>
                  <a:pt x="4902092" y="4658008"/>
                </a:cubicBezTo>
                <a:cubicBezTo>
                  <a:pt x="4857528" y="4644881"/>
                  <a:pt x="4885622" y="4647937"/>
                  <a:pt x="4864804" y="4648050"/>
                </a:cubicBezTo>
                <a:cubicBezTo>
                  <a:pt x="4879048" y="4647973"/>
                  <a:pt x="4895830" y="4664460"/>
                  <a:pt x="4889959" y="4667701"/>
                </a:cubicBezTo>
                <a:cubicBezTo>
                  <a:pt x="4891603" y="4667693"/>
                  <a:pt x="4884237" y="4665059"/>
                  <a:pt x="4872277" y="4661163"/>
                </a:cubicBezTo>
                <a:lnTo>
                  <a:pt x="4834692" y="4649447"/>
                </a:lnTo>
                <a:lnTo>
                  <a:pt x="4833068" y="4648805"/>
                </a:lnTo>
                <a:cubicBezTo>
                  <a:pt x="4687072" y="4591176"/>
                  <a:pt x="4541971" y="4534031"/>
                  <a:pt x="4403831" y="4479921"/>
                </a:cubicBezTo>
                <a:cubicBezTo>
                  <a:pt x="4234334" y="4414056"/>
                  <a:pt x="4076079" y="4356762"/>
                  <a:pt x="3924992" y="4303345"/>
                </a:cubicBezTo>
                <a:cubicBezTo>
                  <a:pt x="3772711" y="4249697"/>
                  <a:pt x="3618492" y="4202070"/>
                  <a:pt x="3482531" y="4164732"/>
                </a:cubicBezTo>
                <a:cubicBezTo>
                  <a:pt x="3729138" y="4254412"/>
                  <a:pt x="3947307" y="4320815"/>
                  <a:pt x="4208442" y="4415440"/>
                </a:cubicBezTo>
                <a:cubicBezTo>
                  <a:pt x="4426317" y="4497069"/>
                  <a:pt x="4655262" y="4587594"/>
                  <a:pt x="4884362" y="4680282"/>
                </a:cubicBezTo>
                <a:lnTo>
                  <a:pt x="4891234" y="4683157"/>
                </a:lnTo>
                <a:lnTo>
                  <a:pt x="4861959" y="4675694"/>
                </a:lnTo>
                <a:lnTo>
                  <a:pt x="4858671" y="4675448"/>
                </a:lnTo>
                <a:lnTo>
                  <a:pt x="4848274" y="4671164"/>
                </a:lnTo>
                <a:cubicBezTo>
                  <a:pt x="4636540" y="4592855"/>
                  <a:pt x="4449653" y="4515092"/>
                  <a:pt x="4197949" y="4420161"/>
                </a:cubicBezTo>
                <a:cubicBezTo>
                  <a:pt x="4027407" y="4356225"/>
                  <a:pt x="3832020" y="4291745"/>
                  <a:pt x="3664316" y="4237242"/>
                </a:cubicBezTo>
                <a:cubicBezTo>
                  <a:pt x="3658172" y="4233920"/>
                  <a:pt x="3587034" y="4213751"/>
                  <a:pt x="3587034" y="4213751"/>
                </a:cubicBezTo>
                <a:cubicBezTo>
                  <a:pt x="3584946" y="4217612"/>
                  <a:pt x="3641537" y="4235320"/>
                  <a:pt x="3675366" y="4248622"/>
                </a:cubicBezTo>
                <a:cubicBezTo>
                  <a:pt x="3722701" y="4266315"/>
                  <a:pt x="3757751" y="4277366"/>
                  <a:pt x="3778248" y="4285955"/>
                </a:cubicBezTo>
                <a:cubicBezTo>
                  <a:pt x="3828714" y="4297857"/>
                  <a:pt x="3875854" y="4318355"/>
                  <a:pt x="3945950" y="4340456"/>
                </a:cubicBezTo>
                <a:cubicBezTo>
                  <a:pt x="4029202" y="4367590"/>
                  <a:pt x="4118579" y="4400531"/>
                  <a:pt x="4206931" y="4432918"/>
                </a:cubicBezTo>
                <a:cubicBezTo>
                  <a:pt x="4240933" y="4445898"/>
                  <a:pt x="4352046" y="4482690"/>
                  <a:pt x="4335412" y="4484092"/>
                </a:cubicBezTo>
                <a:cubicBezTo>
                  <a:pt x="4347697" y="4490733"/>
                  <a:pt x="4361009" y="4497932"/>
                  <a:pt x="4369240" y="4497392"/>
                </a:cubicBezTo>
                <a:cubicBezTo>
                  <a:pt x="4536671" y="4564635"/>
                  <a:pt x="4701068" y="4625249"/>
                  <a:pt x="4894077" y="4708818"/>
                </a:cubicBezTo>
                <a:cubicBezTo>
                  <a:pt x="4724579" y="4642951"/>
                  <a:pt x="4521078" y="4564105"/>
                  <a:pt x="4345436" y="4494917"/>
                </a:cubicBezTo>
                <a:cubicBezTo>
                  <a:pt x="4318773" y="4485489"/>
                  <a:pt x="4163652" y="4422407"/>
                  <a:pt x="4161566" y="4426269"/>
                </a:cubicBezTo>
                <a:cubicBezTo>
                  <a:pt x="4147942" y="4436780"/>
                  <a:pt x="4667697" y="4640470"/>
                  <a:pt x="4193306" y="4443430"/>
                </a:cubicBezTo>
                <a:cubicBezTo>
                  <a:pt x="4213807" y="4452020"/>
                  <a:pt x="4233280" y="4460054"/>
                  <a:pt x="4241666" y="4461677"/>
                </a:cubicBezTo>
                <a:cubicBezTo>
                  <a:pt x="4454461" y="4535570"/>
                  <a:pt x="4681320" y="4629957"/>
                  <a:pt x="4894826" y="4722114"/>
                </a:cubicBezTo>
                <a:cubicBezTo>
                  <a:pt x="4649264" y="4630503"/>
                  <a:pt x="4399648" y="4531712"/>
                  <a:pt x="4146724" y="4439032"/>
                </a:cubicBezTo>
                <a:cubicBezTo>
                  <a:pt x="3913449" y="4354066"/>
                  <a:pt x="3703684" y="4286801"/>
                  <a:pt x="3486561" y="4218468"/>
                </a:cubicBezTo>
                <a:cubicBezTo>
                  <a:pt x="3458873" y="4208488"/>
                  <a:pt x="3422781" y="4199367"/>
                  <a:pt x="3470967" y="4217937"/>
                </a:cubicBezTo>
                <a:cubicBezTo>
                  <a:pt x="3519346" y="4233701"/>
                  <a:pt x="3602598" y="4260835"/>
                  <a:pt x="3637646" y="4271885"/>
                </a:cubicBezTo>
                <a:cubicBezTo>
                  <a:pt x="4021256" y="4396972"/>
                  <a:pt x="4426290" y="4543623"/>
                  <a:pt x="4848263" y="4715232"/>
                </a:cubicBezTo>
                <a:cubicBezTo>
                  <a:pt x="4929409" y="4748711"/>
                  <a:pt x="5024929" y="4784974"/>
                  <a:pt x="5081224" y="4817907"/>
                </a:cubicBezTo>
                <a:cubicBezTo>
                  <a:pt x="5120156" y="4836462"/>
                  <a:pt x="5121375" y="4834210"/>
                  <a:pt x="5140847" y="4842244"/>
                </a:cubicBezTo>
                <a:cubicBezTo>
                  <a:pt x="5189035" y="4860814"/>
                  <a:pt x="5228136" y="4879047"/>
                  <a:pt x="5179758" y="4863283"/>
                </a:cubicBezTo>
                <a:cubicBezTo>
                  <a:pt x="5090382" y="4830342"/>
                  <a:pt x="5043048" y="4812649"/>
                  <a:pt x="4961903" y="4779170"/>
                </a:cubicBezTo>
                <a:cubicBezTo>
                  <a:pt x="4696882" y="4677040"/>
                  <a:pt x="4468983" y="4584586"/>
                  <a:pt x="4202727" y="4487192"/>
                </a:cubicBezTo>
                <a:cubicBezTo>
                  <a:pt x="4051662" y="4431291"/>
                  <a:pt x="3940549" y="4394498"/>
                  <a:pt x="3788419" y="4343011"/>
                </a:cubicBezTo>
                <a:cubicBezTo>
                  <a:pt x="3712354" y="4317268"/>
                  <a:pt x="3574599" y="4268564"/>
                  <a:pt x="3489105" y="4243128"/>
                </a:cubicBezTo>
                <a:cubicBezTo>
                  <a:pt x="3482962" y="4239807"/>
                  <a:pt x="3397447" y="4216854"/>
                  <a:pt x="3396404" y="4218784"/>
                </a:cubicBezTo>
                <a:cubicBezTo>
                  <a:pt x="3395360" y="4220714"/>
                  <a:pt x="3436553" y="4235086"/>
                  <a:pt x="3442695" y="4238408"/>
                </a:cubicBezTo>
                <a:cubicBezTo>
                  <a:pt x="3692607" y="4321976"/>
                  <a:pt x="3926174" y="4391714"/>
                  <a:pt x="4178924" y="4484717"/>
                </a:cubicBezTo>
                <a:cubicBezTo>
                  <a:pt x="4406228" y="4566038"/>
                  <a:pt x="4681292" y="4676510"/>
                  <a:pt x="4917579" y="4770588"/>
                </a:cubicBezTo>
                <a:cubicBezTo>
                  <a:pt x="4957553" y="4787213"/>
                  <a:pt x="5012055" y="4808782"/>
                  <a:pt x="5031531" y="4816817"/>
                </a:cubicBezTo>
                <a:cubicBezTo>
                  <a:pt x="5057130" y="4830658"/>
                  <a:pt x="5036612" y="4824554"/>
                  <a:pt x="5055043" y="4834519"/>
                </a:cubicBezTo>
                <a:cubicBezTo>
                  <a:pt x="5055043" y="4834519"/>
                  <a:pt x="5086784" y="4851681"/>
                  <a:pt x="5087827" y="4849751"/>
                </a:cubicBezTo>
                <a:cubicBezTo>
                  <a:pt x="5086784" y="4851681"/>
                  <a:pt x="5017906" y="4827328"/>
                  <a:pt x="4956215" y="4804369"/>
                </a:cubicBezTo>
                <a:cubicBezTo>
                  <a:pt x="4950073" y="4801048"/>
                  <a:pt x="4950073" y="4801048"/>
                  <a:pt x="4951120" y="4799118"/>
                </a:cubicBezTo>
                <a:cubicBezTo>
                  <a:pt x="4950073" y="4801048"/>
                  <a:pt x="5033308" y="4830667"/>
                  <a:pt x="5053999" y="4836450"/>
                </a:cubicBezTo>
                <a:cubicBezTo>
                  <a:pt x="4760058" y="4729077"/>
                  <a:pt x="4847365" y="4763392"/>
                  <a:pt x="4956215" y="4804369"/>
                </a:cubicBezTo>
                <a:lnTo>
                  <a:pt x="4962688" y="4809349"/>
                </a:lnTo>
                <a:lnTo>
                  <a:pt x="4923822" y="4796748"/>
                </a:lnTo>
                <a:cubicBezTo>
                  <a:pt x="4875829" y="4779277"/>
                  <a:pt x="4821552" y="4754842"/>
                  <a:pt x="4766201" y="4732399"/>
                </a:cubicBezTo>
                <a:cubicBezTo>
                  <a:pt x="4425988" y="4602916"/>
                  <a:pt x="4086974" y="4473668"/>
                  <a:pt x="3773284" y="4371002"/>
                </a:cubicBezTo>
                <a:cubicBezTo>
                  <a:pt x="3646774" y="4330873"/>
                  <a:pt x="3521287" y="4291297"/>
                  <a:pt x="3401962" y="4252558"/>
                </a:cubicBezTo>
                <a:cubicBezTo>
                  <a:pt x="3159239" y="4170384"/>
                  <a:pt x="2898259" y="4077921"/>
                  <a:pt x="2651359" y="4003468"/>
                </a:cubicBezTo>
                <a:cubicBezTo>
                  <a:pt x="2475251" y="3949826"/>
                  <a:pt x="2294219" y="3890613"/>
                  <a:pt x="2096743" y="3829992"/>
                </a:cubicBezTo>
                <a:cubicBezTo>
                  <a:pt x="2054508" y="3817551"/>
                  <a:pt x="1998962" y="3797913"/>
                  <a:pt x="1956724" y="3785470"/>
                </a:cubicBezTo>
                <a:cubicBezTo>
                  <a:pt x="1936207" y="3779366"/>
                  <a:pt x="1891904" y="3768301"/>
                  <a:pt x="1940263" y="3786548"/>
                </a:cubicBezTo>
                <a:cubicBezTo>
                  <a:pt x="1994613" y="3805956"/>
                  <a:pt x="2058562" y="3824733"/>
                  <a:pt x="2093437" y="3836105"/>
                </a:cubicBezTo>
                <a:cubicBezTo>
                  <a:pt x="2283725" y="3895334"/>
                  <a:pt x="2450405" y="3949281"/>
                  <a:pt x="2625294" y="4005174"/>
                </a:cubicBezTo>
                <a:cubicBezTo>
                  <a:pt x="2736406" y="4041966"/>
                  <a:pt x="2859035" y="4074592"/>
                  <a:pt x="2969974" y="4111708"/>
                </a:cubicBezTo>
                <a:cubicBezTo>
                  <a:pt x="3039026" y="4135738"/>
                  <a:pt x="3079870" y="4150753"/>
                  <a:pt x="3155933" y="4176496"/>
                </a:cubicBezTo>
                <a:cubicBezTo>
                  <a:pt x="3198149" y="4191422"/>
                  <a:pt x="3246527" y="4207185"/>
                  <a:pt x="3288589" y="4219947"/>
                </a:cubicBezTo>
                <a:cubicBezTo>
                  <a:pt x="3385327" y="4253958"/>
                  <a:pt x="3300856" y="4229075"/>
                  <a:pt x="3273169" y="4219094"/>
                </a:cubicBezTo>
                <a:cubicBezTo>
                  <a:pt x="3084100" y="4157614"/>
                  <a:pt x="2923563" y="4106988"/>
                  <a:pt x="2749717" y="4049165"/>
                </a:cubicBezTo>
                <a:cubicBezTo>
                  <a:pt x="2545924" y="3985544"/>
                  <a:pt x="2356660" y="3926868"/>
                  <a:pt x="2173539" y="3871515"/>
                </a:cubicBezTo>
                <a:cubicBezTo>
                  <a:pt x="1976932" y="3809285"/>
                  <a:pt x="1805055" y="3762505"/>
                  <a:pt x="1602304" y="3696955"/>
                </a:cubicBezTo>
                <a:cubicBezTo>
                  <a:pt x="1477426" y="3656252"/>
                  <a:pt x="1346558" y="3616990"/>
                  <a:pt x="1207064" y="3565461"/>
                </a:cubicBezTo>
                <a:lnTo>
                  <a:pt x="1070879" y="3511812"/>
                </a:lnTo>
                <a:lnTo>
                  <a:pt x="741736" y="3013904"/>
                </a:lnTo>
                <a:lnTo>
                  <a:pt x="757609" y="3020528"/>
                </a:lnTo>
                <a:cubicBezTo>
                  <a:pt x="784098" y="3031627"/>
                  <a:pt x="809664" y="3042103"/>
                  <a:pt x="833661" y="3050839"/>
                </a:cubicBezTo>
                <a:lnTo>
                  <a:pt x="872527" y="3063439"/>
                </a:lnTo>
                <a:lnTo>
                  <a:pt x="874231" y="3064751"/>
                </a:lnTo>
                <a:cubicBezTo>
                  <a:pt x="876792" y="3066134"/>
                  <a:pt x="878844" y="3066621"/>
                  <a:pt x="879366" y="3065657"/>
                </a:cubicBezTo>
                <a:lnTo>
                  <a:pt x="872527" y="3063439"/>
                </a:lnTo>
                <a:lnTo>
                  <a:pt x="866054" y="3058459"/>
                </a:lnTo>
                <a:cubicBezTo>
                  <a:pt x="927744" y="3081419"/>
                  <a:pt x="996624" y="3105771"/>
                  <a:pt x="997667" y="3103842"/>
                </a:cubicBezTo>
                <a:cubicBezTo>
                  <a:pt x="996624" y="3105771"/>
                  <a:pt x="964881" y="3088610"/>
                  <a:pt x="964881" y="3088610"/>
                </a:cubicBezTo>
                <a:cubicBezTo>
                  <a:pt x="946451" y="3078644"/>
                  <a:pt x="966969" y="3084748"/>
                  <a:pt x="941370" y="3070908"/>
                </a:cubicBezTo>
                <a:cubicBezTo>
                  <a:pt x="921894" y="3062872"/>
                  <a:pt x="867391" y="3041303"/>
                  <a:pt x="827417" y="3024678"/>
                </a:cubicBezTo>
                <a:lnTo>
                  <a:pt x="720793" y="2982222"/>
                </a:lnTo>
                <a:lnTo>
                  <a:pt x="714000" y="2971947"/>
                </a:lnTo>
                <a:lnTo>
                  <a:pt x="871741" y="3033260"/>
                </a:lnTo>
                <a:cubicBezTo>
                  <a:pt x="952887" y="3066740"/>
                  <a:pt x="1000221" y="3084432"/>
                  <a:pt x="1089597" y="3117373"/>
                </a:cubicBezTo>
                <a:cubicBezTo>
                  <a:pt x="1137975" y="3133137"/>
                  <a:pt x="1098873" y="3114906"/>
                  <a:pt x="1050685" y="3096334"/>
                </a:cubicBezTo>
                <a:cubicBezTo>
                  <a:pt x="1031213" y="3088300"/>
                  <a:pt x="1029995" y="3090552"/>
                  <a:pt x="991063" y="3071998"/>
                </a:cubicBezTo>
                <a:cubicBezTo>
                  <a:pt x="934768" y="3039064"/>
                  <a:pt x="839247" y="3002802"/>
                  <a:pt x="758102" y="2969322"/>
                </a:cubicBezTo>
                <a:lnTo>
                  <a:pt x="696004" y="2944724"/>
                </a:lnTo>
                <a:lnTo>
                  <a:pt x="687329" y="2931600"/>
                </a:lnTo>
                <a:lnTo>
                  <a:pt x="804666" y="2976203"/>
                </a:lnTo>
                <a:cubicBezTo>
                  <a:pt x="809766" y="2981456"/>
                  <a:pt x="816951" y="2982847"/>
                  <a:pt x="816951" y="2982847"/>
                </a:cubicBezTo>
                <a:cubicBezTo>
                  <a:pt x="830263" y="2990045"/>
                  <a:pt x="836407" y="2993367"/>
                  <a:pt x="837451" y="2991436"/>
                </a:cubicBezTo>
                <a:lnTo>
                  <a:pt x="827946" y="2984994"/>
                </a:lnTo>
                <a:lnTo>
                  <a:pt x="825173" y="2984004"/>
                </a:lnTo>
                <a:lnTo>
                  <a:pt x="825449" y="2983664"/>
                </a:lnTo>
                <a:lnTo>
                  <a:pt x="816951" y="2982847"/>
                </a:lnTo>
                <a:cubicBezTo>
                  <a:pt x="814404" y="2980221"/>
                  <a:pt x="811331" y="2978560"/>
                  <a:pt x="808896" y="2977556"/>
                </a:cubicBezTo>
                <a:cubicBezTo>
                  <a:pt x="806463" y="2976553"/>
                  <a:pt x="804666" y="2976203"/>
                  <a:pt x="804666" y="2976203"/>
                </a:cubicBezTo>
                <a:lnTo>
                  <a:pt x="683118" y="2925231"/>
                </a:lnTo>
                <a:lnTo>
                  <a:pt x="674897" y="2912793"/>
                </a:lnTo>
                <a:lnTo>
                  <a:pt x="803915" y="2962908"/>
                </a:lnTo>
                <a:lnTo>
                  <a:pt x="671097" y="2907047"/>
                </a:lnTo>
                <a:lnTo>
                  <a:pt x="657580" y="2886597"/>
                </a:lnTo>
                <a:lnTo>
                  <a:pt x="758111" y="2925254"/>
                </a:lnTo>
                <a:lnTo>
                  <a:pt x="768508" y="2929538"/>
                </a:lnTo>
                <a:lnTo>
                  <a:pt x="771798" y="2929785"/>
                </a:lnTo>
                <a:lnTo>
                  <a:pt x="801073" y="2937247"/>
                </a:lnTo>
                <a:lnTo>
                  <a:pt x="794201" y="2934372"/>
                </a:lnTo>
                <a:lnTo>
                  <a:pt x="651515" y="2877423"/>
                </a:lnTo>
                <a:lnTo>
                  <a:pt x="642147" y="2863252"/>
                </a:lnTo>
                <a:lnTo>
                  <a:pt x="742906" y="2902896"/>
                </a:lnTo>
                <a:lnTo>
                  <a:pt x="744530" y="2903537"/>
                </a:lnTo>
                <a:lnTo>
                  <a:pt x="782115" y="2915254"/>
                </a:lnTo>
                <a:cubicBezTo>
                  <a:pt x="794077" y="2919150"/>
                  <a:pt x="801442" y="2921783"/>
                  <a:pt x="799797" y="2921792"/>
                </a:cubicBezTo>
                <a:cubicBezTo>
                  <a:pt x="805668" y="2918551"/>
                  <a:pt x="788886" y="2902063"/>
                  <a:pt x="774643" y="2902141"/>
                </a:cubicBezTo>
                <a:cubicBezTo>
                  <a:pt x="795460" y="2902027"/>
                  <a:pt x="767366" y="2898972"/>
                  <a:pt x="811931" y="2912098"/>
                </a:cubicBezTo>
                <a:cubicBezTo>
                  <a:pt x="869249" y="2928364"/>
                  <a:pt x="824374" y="2908821"/>
                  <a:pt x="824374" y="2908821"/>
                </a:cubicBezTo>
                <a:cubicBezTo>
                  <a:pt x="794054" y="2895616"/>
                  <a:pt x="728948" y="2878859"/>
                  <a:pt x="714394" y="2872521"/>
                </a:cubicBezTo>
                <a:cubicBezTo>
                  <a:pt x="714394" y="2872521"/>
                  <a:pt x="705711" y="2862941"/>
                  <a:pt x="695814" y="2852833"/>
                </a:cubicBezTo>
                <a:cubicBezTo>
                  <a:pt x="704304" y="2856530"/>
                  <a:pt x="711579" y="2859699"/>
                  <a:pt x="711579" y="2859699"/>
                </a:cubicBezTo>
                <a:cubicBezTo>
                  <a:pt x="702934" y="2852794"/>
                  <a:pt x="698790" y="2850143"/>
                  <a:pt x="696906" y="2849686"/>
                </a:cubicBezTo>
                <a:cubicBezTo>
                  <a:pt x="695023" y="2849227"/>
                  <a:pt x="695403" y="2850962"/>
                  <a:pt x="695814" y="2852833"/>
                </a:cubicBezTo>
                <a:cubicBezTo>
                  <a:pt x="674686" y="2846530"/>
                  <a:pt x="638494" y="2836567"/>
                  <a:pt x="638494" y="2836567"/>
                </a:cubicBezTo>
                <a:cubicBezTo>
                  <a:pt x="614044" y="2820122"/>
                  <a:pt x="666706" y="2840157"/>
                  <a:pt x="666706" y="2840157"/>
                </a:cubicBezTo>
                <a:cubicBezTo>
                  <a:pt x="687013" y="2842719"/>
                  <a:pt x="764445" y="2855666"/>
                  <a:pt x="765147" y="2858871"/>
                </a:cubicBezTo>
                <a:cubicBezTo>
                  <a:pt x="755762" y="2846087"/>
                  <a:pt x="713700" y="2839364"/>
                  <a:pt x="670349" y="2826766"/>
                </a:cubicBezTo>
                <a:cubicBezTo>
                  <a:pt x="662945" y="2824266"/>
                  <a:pt x="649660" y="2819960"/>
                  <a:pt x="634882" y="2815102"/>
                </a:cubicBezTo>
                <a:lnTo>
                  <a:pt x="603274" y="2804448"/>
                </a:lnTo>
                <a:lnTo>
                  <a:pt x="597071" y="2795063"/>
                </a:lnTo>
                <a:lnTo>
                  <a:pt x="674694" y="2816579"/>
                </a:lnTo>
                <a:cubicBezTo>
                  <a:pt x="709184" y="2826285"/>
                  <a:pt x="735872" y="2833560"/>
                  <a:pt x="758446" y="2839578"/>
                </a:cubicBezTo>
                <a:lnTo>
                  <a:pt x="810735" y="2853268"/>
                </a:lnTo>
                <a:lnTo>
                  <a:pt x="792845" y="2846324"/>
                </a:lnTo>
                <a:lnTo>
                  <a:pt x="661975" y="2793529"/>
                </a:lnTo>
                <a:lnTo>
                  <a:pt x="596570" y="2770478"/>
                </a:lnTo>
                <a:lnTo>
                  <a:pt x="576396" y="2763788"/>
                </a:lnTo>
                <a:lnTo>
                  <a:pt x="575600" y="2762583"/>
                </a:lnTo>
                <a:lnTo>
                  <a:pt x="581410" y="2763782"/>
                </a:lnTo>
                <a:cubicBezTo>
                  <a:pt x="585849" y="2764816"/>
                  <a:pt x="591587" y="2766209"/>
                  <a:pt x="597885" y="2767729"/>
                </a:cubicBezTo>
                <a:lnTo>
                  <a:pt x="598203" y="2767801"/>
                </a:lnTo>
                <a:lnTo>
                  <a:pt x="592553" y="2765522"/>
                </a:lnTo>
                <a:lnTo>
                  <a:pt x="572314" y="2757613"/>
                </a:lnTo>
                <a:lnTo>
                  <a:pt x="568562" y="2751938"/>
                </a:lnTo>
                <a:lnTo>
                  <a:pt x="624400" y="2773760"/>
                </a:lnTo>
                <a:lnTo>
                  <a:pt x="636455" y="2776501"/>
                </a:lnTo>
                <a:cubicBezTo>
                  <a:pt x="647595" y="2778688"/>
                  <a:pt x="655045" y="2779517"/>
                  <a:pt x="652873" y="2777122"/>
                </a:cubicBezTo>
                <a:cubicBezTo>
                  <a:pt x="652492" y="2775386"/>
                  <a:pt x="637172" y="2769620"/>
                  <a:pt x="615513" y="2762142"/>
                </a:cubicBezTo>
                <a:lnTo>
                  <a:pt x="563878" y="2744851"/>
                </a:lnTo>
                <a:lnTo>
                  <a:pt x="555420" y="2732056"/>
                </a:lnTo>
                <a:lnTo>
                  <a:pt x="569957" y="2736060"/>
                </a:lnTo>
                <a:cubicBezTo>
                  <a:pt x="607092" y="2745951"/>
                  <a:pt x="641259" y="2754188"/>
                  <a:pt x="640555" y="2750982"/>
                </a:cubicBezTo>
                <a:cubicBezTo>
                  <a:pt x="639736" y="2747243"/>
                  <a:pt x="584261" y="2714387"/>
                  <a:pt x="591536" y="2717556"/>
                </a:cubicBezTo>
                <a:cubicBezTo>
                  <a:pt x="584261" y="2714387"/>
                  <a:pt x="576981" y="2711217"/>
                  <a:pt x="569705" y="2708048"/>
                </a:cubicBezTo>
                <a:cubicBezTo>
                  <a:pt x="590013" y="2710611"/>
                  <a:pt x="685323" y="2740040"/>
                  <a:pt x="604372" y="2711067"/>
                </a:cubicBezTo>
                <a:cubicBezTo>
                  <a:pt x="515638" y="2681604"/>
                  <a:pt x="633170" y="2717328"/>
                  <a:pt x="676639" y="2730460"/>
                </a:cubicBezTo>
                <a:lnTo>
                  <a:pt x="686500" y="2733370"/>
                </a:lnTo>
                <a:lnTo>
                  <a:pt x="510149" y="2663573"/>
                </a:lnTo>
                <a:lnTo>
                  <a:pt x="504316" y="2654750"/>
                </a:lnTo>
                <a:lnTo>
                  <a:pt x="611696" y="2694325"/>
                </a:lnTo>
                <a:cubicBezTo>
                  <a:pt x="577113" y="2678745"/>
                  <a:pt x="543845" y="2664708"/>
                  <a:pt x="511233" y="2651447"/>
                </a:cubicBezTo>
                <a:lnTo>
                  <a:pt x="498906" y="2646567"/>
                </a:lnTo>
                <a:lnTo>
                  <a:pt x="477822" y="2614672"/>
                </a:lnTo>
                <a:lnTo>
                  <a:pt x="478472" y="2614868"/>
                </a:lnTo>
                <a:cubicBezTo>
                  <a:pt x="488672" y="2617770"/>
                  <a:pt x="495408" y="2619405"/>
                  <a:pt x="495231" y="2618604"/>
                </a:cubicBezTo>
                <a:lnTo>
                  <a:pt x="473797" y="2608582"/>
                </a:lnTo>
                <a:lnTo>
                  <a:pt x="461884" y="2590561"/>
                </a:lnTo>
                <a:lnTo>
                  <a:pt x="527927" y="2608262"/>
                </a:lnTo>
                <a:cubicBezTo>
                  <a:pt x="581080" y="2622412"/>
                  <a:pt x="617036" y="2631307"/>
                  <a:pt x="547902" y="2608688"/>
                </a:cubicBezTo>
                <a:lnTo>
                  <a:pt x="454484" y="2579368"/>
                </a:lnTo>
                <a:lnTo>
                  <a:pt x="432172" y="2545615"/>
                </a:lnTo>
                <a:lnTo>
                  <a:pt x="438736" y="2547981"/>
                </a:lnTo>
                <a:cubicBezTo>
                  <a:pt x="449464" y="2551566"/>
                  <a:pt x="459498" y="2554486"/>
                  <a:pt x="468371" y="2556176"/>
                </a:cubicBezTo>
                <a:cubicBezTo>
                  <a:pt x="482102" y="2558775"/>
                  <a:pt x="481399" y="2555569"/>
                  <a:pt x="487269" y="2552327"/>
                </a:cubicBezTo>
                <a:cubicBezTo>
                  <a:pt x="514659" y="2552177"/>
                  <a:pt x="566107" y="2571683"/>
                  <a:pt x="610672" y="2584810"/>
                </a:cubicBezTo>
                <a:cubicBezTo>
                  <a:pt x="704065" y="2610505"/>
                  <a:pt x="793619" y="2643709"/>
                  <a:pt x="879034" y="2663031"/>
                </a:cubicBezTo>
                <a:cubicBezTo>
                  <a:pt x="920935" y="2679647"/>
                  <a:pt x="933476" y="2679504"/>
                  <a:pt x="926429" y="2675110"/>
                </a:cubicBezTo>
                <a:cubicBezTo>
                  <a:pt x="924081" y="2673645"/>
                  <a:pt x="919554" y="2671708"/>
                  <a:pt x="913214" y="2669763"/>
                </a:cubicBezTo>
                <a:cubicBezTo>
                  <a:pt x="904760" y="2667169"/>
                  <a:pt x="893082" y="2664558"/>
                  <a:pt x="879034" y="2663031"/>
                </a:cubicBezTo>
                <a:cubicBezTo>
                  <a:pt x="768349" y="2623524"/>
                  <a:pt x="696083" y="2604131"/>
                  <a:pt x="585519" y="2565160"/>
                </a:cubicBezTo>
                <a:cubicBezTo>
                  <a:pt x="555197" y="2551955"/>
                  <a:pt x="505154" y="2538858"/>
                  <a:pt x="439463" y="2519429"/>
                </a:cubicBezTo>
                <a:cubicBezTo>
                  <a:pt x="434851" y="2517783"/>
                  <a:pt x="427982" y="2515531"/>
                  <a:pt x="419685" y="2512888"/>
                </a:cubicBezTo>
                <a:lnTo>
                  <a:pt x="408146" y="2509269"/>
                </a:lnTo>
                <a:lnTo>
                  <a:pt x="399122" y="2495617"/>
                </a:lnTo>
                <a:lnTo>
                  <a:pt x="427946" y="2503497"/>
                </a:lnTo>
                <a:cubicBezTo>
                  <a:pt x="439169" y="2506528"/>
                  <a:pt x="447830" y="2508820"/>
                  <a:pt x="451596" y="2509736"/>
                </a:cubicBezTo>
                <a:cubicBezTo>
                  <a:pt x="458169" y="2509699"/>
                  <a:pt x="456649" y="2502756"/>
                  <a:pt x="456649" y="2502756"/>
                </a:cubicBezTo>
                <a:cubicBezTo>
                  <a:pt x="492133" y="2509514"/>
                  <a:pt x="536306" y="2525851"/>
                  <a:pt x="573083" y="2538485"/>
                </a:cubicBezTo>
                <a:cubicBezTo>
                  <a:pt x="601996" y="2545279"/>
                  <a:pt x="676490" y="2574822"/>
                  <a:pt x="681540" y="2567842"/>
                </a:cubicBezTo>
                <a:cubicBezTo>
                  <a:pt x="686589" y="2560861"/>
                  <a:pt x="630401" y="2554751"/>
                  <a:pt x="651219" y="2554638"/>
                </a:cubicBezTo>
                <a:cubicBezTo>
                  <a:pt x="678608" y="2554487"/>
                  <a:pt x="772002" y="2580182"/>
                  <a:pt x="655565" y="2544451"/>
                </a:cubicBezTo>
                <a:cubicBezTo>
                  <a:pt x="568041" y="2515515"/>
                  <a:pt x="532673" y="2509292"/>
                  <a:pt x="428561" y="2469749"/>
                </a:cubicBezTo>
                <a:cubicBezTo>
                  <a:pt x="444175" y="2469664"/>
                  <a:pt x="521364" y="2491503"/>
                  <a:pt x="571181" y="2505295"/>
                </a:cubicBezTo>
                <a:lnTo>
                  <a:pt x="577439" y="2506967"/>
                </a:lnTo>
                <a:lnTo>
                  <a:pt x="462402" y="2458932"/>
                </a:lnTo>
                <a:lnTo>
                  <a:pt x="610555" y="2515425"/>
                </a:lnTo>
                <a:lnTo>
                  <a:pt x="628235" y="2516605"/>
                </a:lnTo>
                <a:cubicBezTo>
                  <a:pt x="632906" y="2514925"/>
                  <a:pt x="597861" y="2505189"/>
                  <a:pt x="570279" y="2495714"/>
                </a:cubicBezTo>
                <a:cubicBezTo>
                  <a:pt x="706125" y="2524920"/>
                  <a:pt x="861566" y="2583434"/>
                  <a:pt x="998117" y="2615846"/>
                </a:cubicBezTo>
                <a:lnTo>
                  <a:pt x="1022045" y="2622060"/>
                </a:lnTo>
                <a:lnTo>
                  <a:pt x="1020363" y="2621325"/>
                </a:lnTo>
                <a:cubicBezTo>
                  <a:pt x="994745" y="2609969"/>
                  <a:pt x="911514" y="2580351"/>
                  <a:pt x="872581" y="2561795"/>
                </a:cubicBezTo>
                <a:cubicBezTo>
                  <a:pt x="820340" y="2536043"/>
                  <a:pt x="941461" y="2586149"/>
                  <a:pt x="954790" y="2590861"/>
                </a:cubicBezTo>
                <a:cubicBezTo>
                  <a:pt x="983535" y="2602557"/>
                  <a:pt x="1005992" y="2611502"/>
                  <a:pt x="1025515" y="2619141"/>
                </a:cubicBezTo>
                <a:lnTo>
                  <a:pt x="1056058" y="2630893"/>
                </a:lnTo>
                <a:lnTo>
                  <a:pt x="1143825" y="2653687"/>
                </a:lnTo>
                <a:lnTo>
                  <a:pt x="1137893" y="2648699"/>
                </a:lnTo>
                <a:cubicBezTo>
                  <a:pt x="1137631" y="2649181"/>
                  <a:pt x="1142254" y="2651032"/>
                  <a:pt x="1149660" y="2653626"/>
                </a:cubicBezTo>
                <a:lnTo>
                  <a:pt x="1172090" y="2661028"/>
                </a:lnTo>
                <a:lnTo>
                  <a:pt x="1237687" y="2678063"/>
                </a:lnTo>
                <a:lnTo>
                  <a:pt x="1210073" y="2666938"/>
                </a:lnTo>
                <a:lnTo>
                  <a:pt x="1204337" y="2657753"/>
                </a:lnTo>
                <a:lnTo>
                  <a:pt x="1131737" y="2634902"/>
                </a:lnTo>
                <a:lnTo>
                  <a:pt x="1200099" y="2651660"/>
                </a:lnTo>
                <a:lnTo>
                  <a:pt x="1156230" y="2632836"/>
                </a:lnTo>
                <a:lnTo>
                  <a:pt x="1137328" y="2624340"/>
                </a:lnTo>
                <a:lnTo>
                  <a:pt x="910430" y="2561171"/>
                </a:lnTo>
                <a:cubicBezTo>
                  <a:pt x="760957" y="2518602"/>
                  <a:pt x="609903" y="2473836"/>
                  <a:pt x="452326" y="2423088"/>
                </a:cubicBezTo>
                <a:cubicBezTo>
                  <a:pt x="437517" y="2418088"/>
                  <a:pt x="397923" y="2407608"/>
                  <a:pt x="358973" y="2396323"/>
                </a:cubicBezTo>
                <a:lnTo>
                  <a:pt x="326925" y="2386404"/>
                </a:lnTo>
                <a:lnTo>
                  <a:pt x="319166" y="2374667"/>
                </a:lnTo>
                <a:lnTo>
                  <a:pt x="324150" y="2376077"/>
                </a:lnTo>
                <a:lnTo>
                  <a:pt x="351648" y="2387036"/>
                </a:lnTo>
                <a:lnTo>
                  <a:pt x="390516" y="2399637"/>
                </a:lnTo>
                <a:lnTo>
                  <a:pt x="392219" y="2400948"/>
                </a:lnTo>
                <a:cubicBezTo>
                  <a:pt x="394780" y="2402332"/>
                  <a:pt x="396831" y="2402819"/>
                  <a:pt x="397353" y="2401854"/>
                </a:cubicBezTo>
                <a:lnTo>
                  <a:pt x="390516" y="2399637"/>
                </a:lnTo>
                <a:lnTo>
                  <a:pt x="384042" y="2394656"/>
                </a:lnTo>
                <a:cubicBezTo>
                  <a:pt x="445734" y="2417617"/>
                  <a:pt x="514610" y="2441968"/>
                  <a:pt x="515654" y="2440039"/>
                </a:cubicBezTo>
                <a:cubicBezTo>
                  <a:pt x="515133" y="2441004"/>
                  <a:pt x="506937" y="2437196"/>
                  <a:pt x="498870" y="2433146"/>
                </a:cubicBezTo>
                <a:lnTo>
                  <a:pt x="489092" y="2428102"/>
                </a:lnTo>
                <a:lnTo>
                  <a:pt x="517779" y="2436425"/>
                </a:lnTo>
                <a:cubicBezTo>
                  <a:pt x="567672" y="2451972"/>
                  <a:pt x="628596" y="2472797"/>
                  <a:pt x="654685" y="2475462"/>
                </a:cubicBezTo>
                <a:cubicBezTo>
                  <a:pt x="661259" y="2475426"/>
                  <a:pt x="659735" y="2468481"/>
                  <a:pt x="667013" y="2471650"/>
                </a:cubicBezTo>
                <a:cubicBezTo>
                  <a:pt x="695927" y="2478445"/>
                  <a:pt x="790727" y="2510550"/>
                  <a:pt x="818938" y="2514139"/>
                </a:cubicBezTo>
                <a:cubicBezTo>
                  <a:pt x="833883" y="2517266"/>
                  <a:pt x="831773" y="2507651"/>
                  <a:pt x="831773" y="2507651"/>
                </a:cubicBezTo>
                <a:cubicBezTo>
                  <a:pt x="831773" y="2507651"/>
                  <a:pt x="835207" y="2508301"/>
                  <a:pt x="840612" y="2509808"/>
                </a:cubicBezTo>
                <a:lnTo>
                  <a:pt x="849697" y="2513022"/>
                </a:lnTo>
                <a:lnTo>
                  <a:pt x="845191" y="2512015"/>
                </a:lnTo>
                <a:cubicBezTo>
                  <a:pt x="840783" y="2511061"/>
                  <a:pt x="839248" y="2510785"/>
                  <a:pt x="839780" y="2511017"/>
                </a:cubicBezTo>
                <a:cubicBezTo>
                  <a:pt x="840840" y="2511478"/>
                  <a:pt x="850162" y="2513967"/>
                  <a:pt x="861274" y="2517116"/>
                </a:cubicBezTo>
                <a:cubicBezTo>
                  <a:pt x="874420" y="2517044"/>
                  <a:pt x="894844" y="2520141"/>
                  <a:pt x="894844" y="2520141"/>
                </a:cubicBezTo>
                <a:cubicBezTo>
                  <a:pt x="885340" y="2506821"/>
                  <a:pt x="802858" y="2500856"/>
                  <a:pt x="735643" y="2474482"/>
                </a:cubicBezTo>
                <a:cubicBezTo>
                  <a:pt x="728366" y="2471314"/>
                  <a:pt x="704619" y="2458073"/>
                  <a:pt x="697342" y="2454904"/>
                </a:cubicBezTo>
                <a:cubicBezTo>
                  <a:pt x="653171" y="2438566"/>
                  <a:pt x="601330" y="2422270"/>
                  <a:pt x="543308" y="2402800"/>
                </a:cubicBezTo>
                <a:cubicBezTo>
                  <a:pt x="532138" y="2399385"/>
                  <a:pt x="481196" y="2384689"/>
                  <a:pt x="432137" y="2370449"/>
                </a:cubicBezTo>
                <a:lnTo>
                  <a:pt x="431982" y="2370404"/>
                </a:lnTo>
                <a:lnTo>
                  <a:pt x="401889" y="2357062"/>
                </a:lnTo>
                <a:lnTo>
                  <a:pt x="341065" y="2332141"/>
                </a:lnTo>
                <a:lnTo>
                  <a:pt x="343640" y="2331531"/>
                </a:lnTo>
                <a:cubicBezTo>
                  <a:pt x="346383" y="2331142"/>
                  <a:pt x="349024" y="2330993"/>
                  <a:pt x="350971" y="2331116"/>
                </a:cubicBezTo>
                <a:cubicBezTo>
                  <a:pt x="364822" y="2334250"/>
                  <a:pt x="496322" y="2373641"/>
                  <a:pt x="407471" y="2343643"/>
                </a:cubicBezTo>
                <a:cubicBezTo>
                  <a:pt x="312671" y="2311537"/>
                  <a:pt x="479032" y="2359831"/>
                  <a:pt x="501372" y="2366660"/>
                </a:cubicBezTo>
                <a:cubicBezTo>
                  <a:pt x="559787" y="2382920"/>
                  <a:pt x="609829" y="2396017"/>
                  <a:pt x="630957" y="2402319"/>
                </a:cubicBezTo>
                <a:cubicBezTo>
                  <a:pt x="746886" y="2433239"/>
                  <a:pt x="855489" y="2463262"/>
                  <a:pt x="961315" y="2492500"/>
                </a:cubicBezTo>
                <a:lnTo>
                  <a:pt x="983312" y="2498493"/>
                </a:lnTo>
                <a:lnTo>
                  <a:pt x="954948" y="2485336"/>
                </a:lnTo>
                <a:lnTo>
                  <a:pt x="945052" y="2480446"/>
                </a:lnTo>
                <a:lnTo>
                  <a:pt x="875141" y="2460347"/>
                </a:lnTo>
                <a:cubicBezTo>
                  <a:pt x="831791" y="2447748"/>
                  <a:pt x="731314" y="2424766"/>
                  <a:pt x="693717" y="2408393"/>
                </a:cubicBezTo>
                <a:cubicBezTo>
                  <a:pt x="679163" y="2402054"/>
                  <a:pt x="677053" y="2392438"/>
                  <a:pt x="653188" y="2378664"/>
                </a:cubicBezTo>
                <a:cubicBezTo>
                  <a:pt x="622165" y="2362253"/>
                  <a:pt x="609134" y="2362860"/>
                  <a:pt x="565666" y="2349728"/>
                </a:cubicBezTo>
                <a:cubicBezTo>
                  <a:pt x="528771" y="2336558"/>
                  <a:pt x="498450" y="2323354"/>
                  <a:pt x="476110" y="2316523"/>
                </a:cubicBezTo>
                <a:lnTo>
                  <a:pt x="450108" y="2308692"/>
                </a:lnTo>
                <a:lnTo>
                  <a:pt x="450999" y="2308789"/>
                </a:lnTo>
                <a:cubicBezTo>
                  <a:pt x="452255" y="2308723"/>
                  <a:pt x="452511" y="2308328"/>
                  <a:pt x="451514" y="2307531"/>
                </a:cubicBezTo>
                <a:cubicBezTo>
                  <a:pt x="449186" y="2305672"/>
                  <a:pt x="441104" y="2302273"/>
                  <a:pt x="429944" y="2298122"/>
                </a:cubicBezTo>
                <a:lnTo>
                  <a:pt x="409436" y="2290900"/>
                </a:lnTo>
                <a:lnTo>
                  <a:pt x="415830" y="2290513"/>
                </a:lnTo>
                <a:cubicBezTo>
                  <a:pt x="418001" y="2289165"/>
                  <a:pt x="419265" y="2287420"/>
                  <a:pt x="422551" y="2287402"/>
                </a:cubicBezTo>
                <a:cubicBezTo>
                  <a:pt x="437614" y="2291062"/>
                  <a:pt x="473298" y="2303704"/>
                  <a:pt x="502094" y="2309963"/>
                </a:cubicBezTo>
                <a:cubicBezTo>
                  <a:pt x="524434" y="2316794"/>
                  <a:pt x="625614" y="2342981"/>
                  <a:pt x="551826" y="2316644"/>
                </a:cubicBezTo>
                <a:cubicBezTo>
                  <a:pt x="506441" y="2299777"/>
                  <a:pt x="457218" y="2290421"/>
                  <a:pt x="436091" y="2284118"/>
                </a:cubicBezTo>
                <a:cubicBezTo>
                  <a:pt x="413866" y="2277822"/>
                  <a:pt x="390003" y="2264046"/>
                  <a:pt x="382727" y="2260878"/>
                </a:cubicBezTo>
                <a:cubicBezTo>
                  <a:pt x="368992" y="2258279"/>
                  <a:pt x="361206" y="2257787"/>
                  <a:pt x="340078" y="2251484"/>
                </a:cubicBezTo>
                <a:lnTo>
                  <a:pt x="337234" y="2250246"/>
                </a:lnTo>
                <a:lnTo>
                  <a:pt x="346911" y="2252826"/>
                </a:lnTo>
                <a:cubicBezTo>
                  <a:pt x="376719" y="2259981"/>
                  <a:pt x="342362" y="2245018"/>
                  <a:pt x="342362" y="2245018"/>
                </a:cubicBezTo>
                <a:cubicBezTo>
                  <a:pt x="312041" y="2231814"/>
                  <a:pt x="246937" y="2215057"/>
                  <a:pt x="232383" y="2208718"/>
                </a:cubicBezTo>
                <a:cubicBezTo>
                  <a:pt x="232383" y="2208718"/>
                  <a:pt x="230210" y="2206323"/>
                  <a:pt x="226803" y="2202665"/>
                </a:cubicBezTo>
                <a:lnTo>
                  <a:pt x="225025" y="2200799"/>
                </a:lnTo>
                <a:lnTo>
                  <a:pt x="273071" y="2215902"/>
                </a:lnTo>
                <a:cubicBezTo>
                  <a:pt x="295183" y="2222783"/>
                  <a:pt x="316559" y="2229285"/>
                  <a:pt x="336444" y="2234925"/>
                </a:cubicBezTo>
                <a:cubicBezTo>
                  <a:pt x="372930" y="2246224"/>
                  <a:pt x="409060" y="2255919"/>
                  <a:pt x="445121" y="2265282"/>
                </a:cubicBezTo>
                <a:lnTo>
                  <a:pt x="471988" y="2272321"/>
                </a:lnTo>
                <a:lnTo>
                  <a:pt x="465451" y="2269734"/>
                </a:lnTo>
                <a:lnTo>
                  <a:pt x="411191" y="2248185"/>
                </a:lnTo>
                <a:lnTo>
                  <a:pt x="341493" y="2227943"/>
                </a:lnTo>
                <a:cubicBezTo>
                  <a:pt x="291570" y="2215382"/>
                  <a:pt x="210814" y="2192292"/>
                  <a:pt x="259843" y="2195767"/>
                </a:cubicBezTo>
                <a:lnTo>
                  <a:pt x="304268" y="2205934"/>
                </a:lnTo>
                <a:lnTo>
                  <a:pt x="262221" y="2189570"/>
                </a:lnTo>
                <a:lnTo>
                  <a:pt x="270313" y="2191152"/>
                </a:lnTo>
                <a:cubicBezTo>
                  <a:pt x="277989" y="2192858"/>
                  <a:pt x="282960" y="2194267"/>
                  <a:pt x="283135" y="2195069"/>
                </a:cubicBezTo>
                <a:cubicBezTo>
                  <a:pt x="276097" y="2185480"/>
                  <a:pt x="250677" y="2179302"/>
                  <a:pt x="220119" y="2171497"/>
                </a:cubicBezTo>
                <a:lnTo>
                  <a:pt x="206154" y="2167748"/>
                </a:lnTo>
                <a:lnTo>
                  <a:pt x="185650" y="2159767"/>
                </a:lnTo>
                <a:lnTo>
                  <a:pt x="174144" y="2155286"/>
                </a:lnTo>
                <a:lnTo>
                  <a:pt x="167781" y="2145660"/>
                </a:lnTo>
                <a:lnTo>
                  <a:pt x="171739" y="2146791"/>
                </a:lnTo>
                <a:lnTo>
                  <a:pt x="294158" y="2192501"/>
                </a:lnTo>
                <a:cubicBezTo>
                  <a:pt x="361192" y="2217208"/>
                  <a:pt x="322035" y="2198765"/>
                  <a:pt x="280899" y="2180889"/>
                </a:cubicBezTo>
                <a:lnTo>
                  <a:pt x="255389" y="2170084"/>
                </a:lnTo>
                <a:lnTo>
                  <a:pt x="276434" y="2175775"/>
                </a:lnTo>
                <a:lnTo>
                  <a:pt x="328724" y="2189465"/>
                </a:lnTo>
                <a:lnTo>
                  <a:pt x="310833" y="2182521"/>
                </a:lnTo>
                <a:lnTo>
                  <a:pt x="179964" y="2129726"/>
                </a:lnTo>
                <a:lnTo>
                  <a:pt x="150349" y="2119289"/>
                </a:lnTo>
                <a:lnTo>
                  <a:pt x="146846" y="2113991"/>
                </a:lnTo>
                <a:lnTo>
                  <a:pt x="202237" y="2134900"/>
                </a:lnTo>
                <a:lnTo>
                  <a:pt x="145127" y="2111391"/>
                </a:lnTo>
                <a:lnTo>
                  <a:pt x="144497" y="2110436"/>
                </a:lnTo>
                <a:lnTo>
                  <a:pt x="154442" y="2112699"/>
                </a:lnTo>
                <a:cubicBezTo>
                  <a:pt x="165584" y="2114886"/>
                  <a:pt x="173033" y="2115714"/>
                  <a:pt x="170861" y="2113318"/>
                </a:cubicBezTo>
                <a:cubicBezTo>
                  <a:pt x="170622" y="2112233"/>
                  <a:pt x="164550" y="2109575"/>
                  <a:pt x="154740" y="2105907"/>
                </a:cubicBezTo>
                <a:lnTo>
                  <a:pt x="137528" y="2099895"/>
                </a:lnTo>
                <a:lnTo>
                  <a:pt x="130560" y="2089354"/>
                </a:lnTo>
                <a:lnTo>
                  <a:pt x="163600" y="2101120"/>
                </a:lnTo>
                <a:cubicBezTo>
                  <a:pt x="182031" y="2111087"/>
                  <a:pt x="189199" y="2114963"/>
                  <a:pt x="197431" y="2114423"/>
                </a:cubicBezTo>
                <a:cubicBezTo>
                  <a:pt x="190774" y="2110823"/>
                  <a:pt x="184113" y="2107846"/>
                  <a:pt x="178218" y="2105594"/>
                </a:cubicBezTo>
                <a:cubicBezTo>
                  <a:pt x="172323" y="2103342"/>
                  <a:pt x="167193" y="2101816"/>
                  <a:pt x="163600" y="2101120"/>
                </a:cubicBezTo>
                <a:lnTo>
                  <a:pt x="128308" y="2085949"/>
                </a:lnTo>
                <a:lnTo>
                  <a:pt x="125563" y="2081796"/>
                </a:lnTo>
                <a:lnTo>
                  <a:pt x="135748" y="2084227"/>
                </a:lnTo>
                <a:lnTo>
                  <a:pt x="199598" y="2109722"/>
                </a:lnTo>
                <a:cubicBezTo>
                  <a:pt x="305762" y="2151765"/>
                  <a:pt x="392426" y="2185137"/>
                  <a:pt x="524155" y="2237028"/>
                </a:cubicBezTo>
                <a:cubicBezTo>
                  <a:pt x="524155" y="2237028"/>
                  <a:pt x="525599" y="2237684"/>
                  <a:pt x="528107" y="2238809"/>
                </a:cubicBezTo>
                <a:lnTo>
                  <a:pt x="529151" y="2239272"/>
                </a:lnTo>
                <a:lnTo>
                  <a:pt x="513908" y="2234376"/>
                </a:lnTo>
                <a:cubicBezTo>
                  <a:pt x="469578" y="2221457"/>
                  <a:pt x="415526" y="2208516"/>
                  <a:pt x="394222" y="2201412"/>
                </a:cubicBezTo>
                <a:lnTo>
                  <a:pt x="286247" y="2166202"/>
                </a:lnTo>
                <a:lnTo>
                  <a:pt x="381187" y="2203351"/>
                </a:lnTo>
                <a:lnTo>
                  <a:pt x="391984" y="2206213"/>
                </a:lnTo>
                <a:cubicBezTo>
                  <a:pt x="412842" y="2211907"/>
                  <a:pt x="436955" y="2218694"/>
                  <a:pt x="468011" y="2227749"/>
                </a:cubicBezTo>
                <a:cubicBezTo>
                  <a:pt x="475802" y="2229512"/>
                  <a:pt x="520818" y="2242746"/>
                  <a:pt x="548049" y="2249861"/>
                </a:cubicBezTo>
                <a:lnTo>
                  <a:pt x="560305" y="2252673"/>
                </a:lnTo>
                <a:lnTo>
                  <a:pt x="569228" y="2256460"/>
                </a:lnTo>
                <a:cubicBezTo>
                  <a:pt x="591203" y="2265379"/>
                  <a:pt x="612055" y="2272703"/>
                  <a:pt x="607564" y="2266326"/>
                </a:cubicBezTo>
                <a:cubicBezTo>
                  <a:pt x="595296" y="2257198"/>
                  <a:pt x="464729" y="2209885"/>
                  <a:pt x="458584" y="2206562"/>
                </a:cubicBezTo>
                <a:cubicBezTo>
                  <a:pt x="391273" y="2179316"/>
                  <a:pt x="327333" y="2153787"/>
                  <a:pt x="262645" y="2127803"/>
                </a:cubicBezTo>
                <a:lnTo>
                  <a:pt x="154236" y="2083723"/>
                </a:lnTo>
                <a:lnTo>
                  <a:pt x="149516" y="2079934"/>
                </a:lnTo>
                <a:cubicBezTo>
                  <a:pt x="144313" y="2076377"/>
                  <a:pt x="137528" y="2072018"/>
                  <a:pt x="130999" y="2067876"/>
                </a:cubicBezTo>
                <a:lnTo>
                  <a:pt x="129080" y="2066662"/>
                </a:lnTo>
                <a:lnTo>
                  <a:pt x="154620" y="2076871"/>
                </a:lnTo>
                <a:cubicBezTo>
                  <a:pt x="186931" y="2089906"/>
                  <a:pt x="214460" y="2101282"/>
                  <a:pt x="219459" y="2103050"/>
                </a:cubicBezTo>
                <a:cubicBezTo>
                  <a:pt x="367240" y="2162580"/>
                  <a:pt x="523407" y="2223732"/>
                  <a:pt x="703124" y="2297620"/>
                </a:cubicBezTo>
                <a:cubicBezTo>
                  <a:pt x="703124" y="2297620"/>
                  <a:pt x="797599" y="2335811"/>
                  <a:pt x="780212" y="2323916"/>
                </a:cubicBezTo>
                <a:lnTo>
                  <a:pt x="754440" y="2313169"/>
                </a:lnTo>
                <a:lnTo>
                  <a:pt x="721007" y="2302813"/>
                </a:lnTo>
                <a:cubicBezTo>
                  <a:pt x="707723" y="2298507"/>
                  <a:pt x="696878" y="2294705"/>
                  <a:pt x="691523" y="2292169"/>
                </a:cubicBezTo>
                <a:lnTo>
                  <a:pt x="694783" y="2289278"/>
                </a:lnTo>
                <a:lnTo>
                  <a:pt x="685736" y="2285723"/>
                </a:lnTo>
                <a:cubicBezTo>
                  <a:pt x="698022" y="2292366"/>
                  <a:pt x="591240" y="2250015"/>
                  <a:pt x="594545" y="2243902"/>
                </a:cubicBezTo>
                <a:cubicBezTo>
                  <a:pt x="595589" y="2241971"/>
                  <a:pt x="701327" y="2286254"/>
                  <a:pt x="721827" y="2294844"/>
                </a:cubicBezTo>
                <a:lnTo>
                  <a:pt x="729739" y="2297928"/>
                </a:lnTo>
                <a:lnTo>
                  <a:pt x="730701" y="2298172"/>
                </a:lnTo>
                <a:lnTo>
                  <a:pt x="754018" y="2305193"/>
                </a:lnTo>
                <a:lnTo>
                  <a:pt x="571136" y="2229374"/>
                </a:lnTo>
                <a:cubicBezTo>
                  <a:pt x="479098" y="2191876"/>
                  <a:pt x="385135" y="2153960"/>
                  <a:pt x="287585" y="2114105"/>
                </a:cubicBezTo>
                <a:cubicBezTo>
                  <a:pt x="287585" y="2114105"/>
                  <a:pt x="263781" y="2111630"/>
                  <a:pt x="253580" y="2101125"/>
                </a:cubicBezTo>
                <a:cubicBezTo>
                  <a:pt x="248653" y="2095551"/>
                  <a:pt x="335963" y="2129868"/>
                  <a:pt x="288628" y="2112175"/>
                </a:cubicBezTo>
                <a:cubicBezTo>
                  <a:pt x="445838" y="2171398"/>
                  <a:pt x="643967" y="2257734"/>
                  <a:pt x="795055" y="2311152"/>
                </a:cubicBezTo>
                <a:cubicBezTo>
                  <a:pt x="630928" y="2237795"/>
                  <a:pt x="425339" y="2162809"/>
                  <a:pt x="243575" y="2087815"/>
                </a:cubicBezTo>
                <a:cubicBezTo>
                  <a:pt x="236909" y="2085458"/>
                  <a:pt x="216879" y="2077227"/>
                  <a:pt x="198799" y="2069062"/>
                </a:cubicBezTo>
                <a:lnTo>
                  <a:pt x="192449" y="2065998"/>
                </a:lnTo>
                <a:lnTo>
                  <a:pt x="194626" y="2066657"/>
                </a:lnTo>
                <a:lnTo>
                  <a:pt x="204488" y="2069567"/>
                </a:lnTo>
                <a:lnTo>
                  <a:pt x="178637" y="2059336"/>
                </a:lnTo>
                <a:lnTo>
                  <a:pt x="175053" y="2057606"/>
                </a:lnTo>
                <a:cubicBezTo>
                  <a:pt x="168900" y="2054300"/>
                  <a:pt x="165151" y="2051752"/>
                  <a:pt x="165715" y="2050707"/>
                </a:cubicBezTo>
                <a:lnTo>
                  <a:pt x="246880" y="2081702"/>
                </a:lnTo>
                <a:cubicBezTo>
                  <a:pt x="328025" y="2115181"/>
                  <a:pt x="415161" y="2149820"/>
                  <a:pt x="491206" y="2178049"/>
                </a:cubicBezTo>
                <a:cubicBezTo>
                  <a:pt x="509636" y="2188013"/>
                  <a:pt x="530308" y="2196280"/>
                  <a:pt x="544682" y="2199064"/>
                </a:cubicBezTo>
                <a:cubicBezTo>
                  <a:pt x="550826" y="2202385"/>
                  <a:pt x="563095" y="2211513"/>
                  <a:pt x="565182" y="2207652"/>
                </a:cubicBezTo>
                <a:cubicBezTo>
                  <a:pt x="571325" y="2210973"/>
                  <a:pt x="583593" y="2220101"/>
                  <a:pt x="585680" y="2216241"/>
                </a:cubicBezTo>
                <a:cubicBezTo>
                  <a:pt x="579026" y="2212643"/>
                  <a:pt x="574160" y="2210012"/>
                  <a:pt x="570831" y="2208524"/>
                </a:cubicBezTo>
                <a:cubicBezTo>
                  <a:pt x="567500" y="2207035"/>
                  <a:pt x="565704" y="2206687"/>
                  <a:pt x="565182" y="2207652"/>
                </a:cubicBezTo>
                <a:cubicBezTo>
                  <a:pt x="558527" y="2204054"/>
                  <a:pt x="553662" y="2201423"/>
                  <a:pt x="550332" y="2199935"/>
                </a:cubicBezTo>
                <a:cubicBezTo>
                  <a:pt x="547003" y="2198446"/>
                  <a:pt x="545204" y="2198098"/>
                  <a:pt x="544682" y="2199064"/>
                </a:cubicBezTo>
                <a:cubicBezTo>
                  <a:pt x="531361" y="2193108"/>
                  <a:pt x="521631" y="2188470"/>
                  <a:pt x="513410" y="2185012"/>
                </a:cubicBezTo>
                <a:cubicBezTo>
                  <a:pt x="505189" y="2181555"/>
                  <a:pt x="498480" y="2179279"/>
                  <a:pt x="491206" y="2178049"/>
                </a:cubicBezTo>
                <a:cubicBezTo>
                  <a:pt x="424502" y="2149675"/>
                  <a:pt x="353644" y="2121029"/>
                  <a:pt x="280222" y="2091622"/>
                </a:cubicBezTo>
                <a:lnTo>
                  <a:pt x="117033" y="2026018"/>
                </a:lnTo>
                <a:lnTo>
                  <a:pt x="129684" y="2030523"/>
                </a:lnTo>
                <a:lnTo>
                  <a:pt x="76728" y="2007921"/>
                </a:lnTo>
                <a:lnTo>
                  <a:pt x="68262" y="1995114"/>
                </a:lnTo>
                <a:lnTo>
                  <a:pt x="178712" y="2037124"/>
                </a:lnTo>
                <a:lnTo>
                  <a:pt x="183113" y="2037856"/>
                </a:lnTo>
                <a:cubicBezTo>
                  <a:pt x="189141" y="2038541"/>
                  <a:pt x="191701" y="2038327"/>
                  <a:pt x="188061" y="2036742"/>
                </a:cubicBezTo>
                <a:cubicBezTo>
                  <a:pt x="167140" y="2027631"/>
                  <a:pt x="146566" y="2019787"/>
                  <a:pt x="126206" y="2012696"/>
                </a:cubicBezTo>
                <a:lnTo>
                  <a:pt x="67325" y="1993696"/>
                </a:lnTo>
                <a:lnTo>
                  <a:pt x="32379" y="1940832"/>
                </a:lnTo>
                <a:lnTo>
                  <a:pt x="45915" y="1944460"/>
                </a:lnTo>
                <a:cubicBezTo>
                  <a:pt x="99068" y="1958609"/>
                  <a:pt x="135024" y="1967504"/>
                  <a:pt x="65890" y="1944885"/>
                </a:cubicBezTo>
                <a:lnTo>
                  <a:pt x="26987" y="1932674"/>
                </a:lnTo>
                <a:lnTo>
                  <a:pt x="0" y="1891851"/>
                </a:lnTo>
                <a:lnTo>
                  <a:pt x="5256" y="1888524"/>
                </a:lnTo>
                <a:cubicBezTo>
                  <a:pt x="32647" y="1888374"/>
                  <a:pt x="84095" y="1907881"/>
                  <a:pt x="128660" y="1921008"/>
                </a:cubicBezTo>
                <a:cubicBezTo>
                  <a:pt x="175356" y="1933856"/>
                  <a:pt x="221094" y="1948580"/>
                  <a:pt x="265833" y="1962508"/>
                </a:cubicBezTo>
                <a:lnTo>
                  <a:pt x="330992" y="1980745"/>
                </a:lnTo>
                <a:lnTo>
                  <a:pt x="594840" y="2060869"/>
                </a:lnTo>
                <a:cubicBezTo>
                  <a:pt x="777962" y="2116224"/>
                  <a:pt x="967226" y="2174899"/>
                  <a:pt x="1171020" y="2238519"/>
                </a:cubicBezTo>
                <a:cubicBezTo>
                  <a:pt x="1257944" y="2267431"/>
                  <a:pt x="1341539" y="2294543"/>
                  <a:pt x="1427038" y="2322113"/>
                </a:cubicBezTo>
                <a:lnTo>
                  <a:pt x="1464096" y="2334050"/>
                </a:lnTo>
                <a:lnTo>
                  <a:pt x="1457704" y="2324380"/>
                </a:lnTo>
                <a:lnTo>
                  <a:pt x="1438768" y="2317703"/>
                </a:lnTo>
                <a:cubicBezTo>
                  <a:pt x="1424039" y="2312514"/>
                  <a:pt x="1408539" y="2307070"/>
                  <a:pt x="1391276" y="2301062"/>
                </a:cubicBezTo>
                <a:cubicBezTo>
                  <a:pt x="1280338" y="2263947"/>
                  <a:pt x="1157708" y="2231321"/>
                  <a:pt x="1046597" y="2194529"/>
                </a:cubicBezTo>
                <a:cubicBezTo>
                  <a:pt x="871708" y="2138637"/>
                  <a:pt x="705029" y="2084690"/>
                  <a:pt x="514740" y="2025459"/>
                </a:cubicBezTo>
                <a:cubicBezTo>
                  <a:pt x="479864" y="2014088"/>
                  <a:pt x="415915" y="1995310"/>
                  <a:pt x="361565" y="1975903"/>
                </a:cubicBezTo>
                <a:cubicBezTo>
                  <a:pt x="313208" y="1957656"/>
                  <a:pt x="357510" y="1968720"/>
                  <a:pt x="378027" y="1974825"/>
                </a:cubicBezTo>
                <a:cubicBezTo>
                  <a:pt x="420264" y="1987267"/>
                  <a:pt x="475811" y="2006906"/>
                  <a:pt x="518045" y="2019347"/>
                </a:cubicBezTo>
                <a:cubicBezTo>
                  <a:pt x="715521" y="2079968"/>
                  <a:pt x="896554" y="2139181"/>
                  <a:pt x="1072661" y="2192823"/>
                </a:cubicBezTo>
                <a:cubicBezTo>
                  <a:pt x="1196113" y="2230050"/>
                  <a:pt x="1323082" y="2271779"/>
                  <a:pt x="1449530" y="2314472"/>
                </a:cubicBezTo>
                <a:lnTo>
                  <a:pt x="1451626" y="2315187"/>
                </a:lnTo>
                <a:lnTo>
                  <a:pt x="1298033" y="2082842"/>
                </a:lnTo>
                <a:lnTo>
                  <a:pt x="1324110" y="2092414"/>
                </a:lnTo>
                <a:cubicBezTo>
                  <a:pt x="1369557" y="2108859"/>
                  <a:pt x="1408497" y="2122195"/>
                  <a:pt x="1409279" y="2120748"/>
                </a:cubicBezTo>
                <a:cubicBezTo>
                  <a:pt x="1408236" y="2122677"/>
                  <a:pt x="1376494" y="2105516"/>
                  <a:pt x="1376494" y="2105516"/>
                </a:cubicBezTo>
                <a:cubicBezTo>
                  <a:pt x="1358064" y="2095550"/>
                  <a:pt x="1378581" y="2101655"/>
                  <a:pt x="1352983" y="2087814"/>
                </a:cubicBezTo>
                <a:cubicBezTo>
                  <a:pt x="1343246" y="2083796"/>
                  <a:pt x="1324750" y="2076395"/>
                  <a:pt x="1303694" y="2067920"/>
                </a:cubicBezTo>
                <a:lnTo>
                  <a:pt x="1282450" y="2059268"/>
                </a:lnTo>
                <a:lnTo>
                  <a:pt x="1274040" y="2046546"/>
                </a:lnTo>
                <a:lnTo>
                  <a:pt x="1283354" y="2050166"/>
                </a:lnTo>
                <a:cubicBezTo>
                  <a:pt x="1364499" y="2083646"/>
                  <a:pt x="1411834" y="2101339"/>
                  <a:pt x="1501210" y="2134279"/>
                </a:cubicBezTo>
                <a:cubicBezTo>
                  <a:pt x="1549588" y="2150042"/>
                  <a:pt x="1510486" y="2131811"/>
                  <a:pt x="1462299" y="2113240"/>
                </a:cubicBezTo>
                <a:cubicBezTo>
                  <a:pt x="1442826" y="2105206"/>
                  <a:pt x="1441607" y="2107458"/>
                  <a:pt x="1402676" y="2088904"/>
                </a:cubicBezTo>
                <a:cubicBezTo>
                  <a:pt x="1374528" y="2072436"/>
                  <a:pt x="1336575" y="2055138"/>
                  <a:pt x="1295514" y="2037770"/>
                </a:cubicBezTo>
                <a:lnTo>
                  <a:pt x="1258108" y="2022445"/>
                </a:lnTo>
                <a:lnTo>
                  <a:pt x="1248753" y="2008295"/>
                </a:lnTo>
                <a:lnTo>
                  <a:pt x="1249064" y="2008342"/>
                </a:lnTo>
                <a:lnTo>
                  <a:pt x="1248559" y="2007999"/>
                </a:lnTo>
                <a:lnTo>
                  <a:pt x="1218611" y="1962696"/>
                </a:lnTo>
                <a:lnTo>
                  <a:pt x="1228869" y="1967070"/>
                </a:lnTo>
                <a:cubicBezTo>
                  <a:pt x="1256456" y="1978764"/>
                  <a:pt x="1286735" y="1991290"/>
                  <a:pt x="1304173" y="1996975"/>
                </a:cubicBezTo>
                <a:cubicBezTo>
                  <a:pt x="1322218" y="2001535"/>
                  <a:pt x="1307621" y="1994266"/>
                  <a:pt x="1283517" y="1983781"/>
                </a:cubicBezTo>
                <a:lnTo>
                  <a:pt x="1263040" y="1975216"/>
                </a:lnTo>
                <a:lnTo>
                  <a:pt x="1243741" y="1969809"/>
                </a:lnTo>
                <a:lnTo>
                  <a:pt x="1218514" y="1962549"/>
                </a:lnTo>
                <a:lnTo>
                  <a:pt x="1199782" y="1934213"/>
                </a:lnTo>
                <a:lnTo>
                  <a:pt x="1207672" y="1936887"/>
                </a:lnTo>
                <a:cubicBezTo>
                  <a:pt x="1210802" y="1938033"/>
                  <a:pt x="1212232" y="1938694"/>
                  <a:pt x="1211410" y="1938698"/>
                </a:cubicBezTo>
                <a:cubicBezTo>
                  <a:pt x="1214345" y="1937077"/>
                  <a:pt x="1211618" y="1932145"/>
                  <a:pt x="1206376" y="1927628"/>
                </a:cubicBezTo>
                <a:lnTo>
                  <a:pt x="1191131" y="1921126"/>
                </a:lnTo>
                <a:lnTo>
                  <a:pt x="1189665" y="1918908"/>
                </a:lnTo>
                <a:lnTo>
                  <a:pt x="1194598" y="1918709"/>
                </a:lnTo>
                <a:cubicBezTo>
                  <a:pt x="1197567" y="1918417"/>
                  <a:pt x="1190120" y="1919160"/>
                  <a:pt x="1223543" y="1929004"/>
                </a:cubicBezTo>
                <a:cubicBezTo>
                  <a:pt x="1280862" y="1945271"/>
                  <a:pt x="1235987" y="1925727"/>
                  <a:pt x="1235987" y="1925727"/>
                </a:cubicBezTo>
                <a:cubicBezTo>
                  <a:pt x="1228407" y="1922426"/>
                  <a:pt x="1218653" y="1918902"/>
                  <a:pt x="1208058" y="1915375"/>
                </a:cubicBezTo>
                <a:lnTo>
                  <a:pt x="1181887" y="1907141"/>
                </a:lnTo>
                <a:lnTo>
                  <a:pt x="1157766" y="1870654"/>
                </a:lnTo>
                <a:lnTo>
                  <a:pt x="1163939" y="1871861"/>
                </a:lnTo>
                <a:cubicBezTo>
                  <a:pt x="1171614" y="1873565"/>
                  <a:pt x="1176585" y="1874975"/>
                  <a:pt x="1176761" y="1875776"/>
                </a:cubicBezTo>
                <a:cubicBezTo>
                  <a:pt x="1174415" y="1872581"/>
                  <a:pt x="1170026" y="1869763"/>
                  <a:pt x="1164085" y="1867139"/>
                </a:cubicBezTo>
                <a:lnTo>
                  <a:pt x="1152933" y="1863343"/>
                </a:lnTo>
                <a:lnTo>
                  <a:pt x="1143684" y="1849351"/>
                </a:lnTo>
                <a:lnTo>
                  <a:pt x="1170059" y="1856484"/>
                </a:lnTo>
                <a:lnTo>
                  <a:pt x="1222348" y="1870174"/>
                </a:lnTo>
                <a:lnTo>
                  <a:pt x="1204458" y="1863230"/>
                </a:lnTo>
                <a:lnTo>
                  <a:pt x="1134094" y="1834843"/>
                </a:lnTo>
                <a:lnTo>
                  <a:pt x="1073278" y="1742845"/>
                </a:lnTo>
                <a:lnTo>
                  <a:pt x="1088251" y="1747366"/>
                </a:lnTo>
                <a:lnTo>
                  <a:pt x="1098112" y="1750276"/>
                </a:lnTo>
                <a:lnTo>
                  <a:pt x="1071130" y="1739597"/>
                </a:lnTo>
                <a:lnTo>
                  <a:pt x="1051506" y="1709909"/>
                </a:lnTo>
                <a:lnTo>
                  <a:pt x="1072337" y="1717833"/>
                </a:lnTo>
                <a:lnTo>
                  <a:pt x="1076738" y="1718565"/>
                </a:lnTo>
                <a:cubicBezTo>
                  <a:pt x="1082766" y="1719250"/>
                  <a:pt x="1085325" y="1719035"/>
                  <a:pt x="1081687" y="1717451"/>
                </a:cubicBezTo>
                <a:lnTo>
                  <a:pt x="1047777" y="1704269"/>
                </a:lnTo>
                <a:lnTo>
                  <a:pt x="969019" y="1585129"/>
                </a:lnTo>
                <a:lnTo>
                  <a:pt x="1022285" y="1601717"/>
                </a:lnTo>
                <a:cubicBezTo>
                  <a:pt x="1115678" y="1627411"/>
                  <a:pt x="1205233" y="1660614"/>
                  <a:pt x="1290647" y="1679937"/>
                </a:cubicBezTo>
                <a:cubicBezTo>
                  <a:pt x="1332548" y="1696553"/>
                  <a:pt x="1345089" y="1696410"/>
                  <a:pt x="1338042" y="1692017"/>
                </a:cubicBezTo>
                <a:cubicBezTo>
                  <a:pt x="1335693" y="1690551"/>
                  <a:pt x="1331166" y="1688614"/>
                  <a:pt x="1324827" y="1686669"/>
                </a:cubicBezTo>
                <a:cubicBezTo>
                  <a:pt x="1316373" y="1684075"/>
                  <a:pt x="1304694" y="1681464"/>
                  <a:pt x="1290647" y="1679937"/>
                </a:cubicBezTo>
                <a:cubicBezTo>
                  <a:pt x="1179963" y="1640430"/>
                  <a:pt x="1107696" y="1621037"/>
                  <a:pt x="997132" y="1582066"/>
                </a:cubicBezTo>
                <a:lnTo>
                  <a:pt x="958140" y="1568671"/>
                </a:lnTo>
                <a:lnTo>
                  <a:pt x="939045" y="1539785"/>
                </a:lnTo>
                <a:lnTo>
                  <a:pt x="984696" y="1555392"/>
                </a:lnTo>
                <a:cubicBezTo>
                  <a:pt x="1013609" y="1562185"/>
                  <a:pt x="1088103" y="1591729"/>
                  <a:pt x="1093152" y="1584748"/>
                </a:cubicBezTo>
                <a:cubicBezTo>
                  <a:pt x="1098202" y="1577767"/>
                  <a:pt x="1042014" y="1571657"/>
                  <a:pt x="1062831" y="1571544"/>
                </a:cubicBezTo>
                <a:cubicBezTo>
                  <a:pt x="1090221" y="1571393"/>
                  <a:pt x="1183615" y="1597088"/>
                  <a:pt x="1067178" y="1561358"/>
                </a:cubicBezTo>
                <a:cubicBezTo>
                  <a:pt x="1023416" y="1546890"/>
                  <a:pt x="992694" y="1538100"/>
                  <a:pt x="959897" y="1527983"/>
                </a:cubicBezTo>
                <a:lnTo>
                  <a:pt x="923441" y="1516180"/>
                </a:lnTo>
                <a:lnTo>
                  <a:pt x="915222" y="1503748"/>
                </a:lnTo>
                <a:lnTo>
                  <a:pt x="982794" y="1522201"/>
                </a:lnTo>
                <a:lnTo>
                  <a:pt x="989052" y="1523873"/>
                </a:lnTo>
                <a:lnTo>
                  <a:pt x="905450" y="1488963"/>
                </a:lnTo>
                <a:lnTo>
                  <a:pt x="904442" y="1487440"/>
                </a:lnTo>
                <a:lnTo>
                  <a:pt x="1022169" y="1532331"/>
                </a:lnTo>
                <a:lnTo>
                  <a:pt x="1039848" y="1533511"/>
                </a:lnTo>
                <a:cubicBezTo>
                  <a:pt x="1044519" y="1531831"/>
                  <a:pt x="1009474" y="1522096"/>
                  <a:pt x="981892" y="1512620"/>
                </a:cubicBezTo>
                <a:cubicBezTo>
                  <a:pt x="1117738" y="1541826"/>
                  <a:pt x="1273179" y="1600341"/>
                  <a:pt x="1409730" y="1632752"/>
                </a:cubicBezTo>
                <a:lnTo>
                  <a:pt x="1433657" y="1638966"/>
                </a:lnTo>
                <a:lnTo>
                  <a:pt x="1431976" y="1638231"/>
                </a:lnTo>
                <a:cubicBezTo>
                  <a:pt x="1406357" y="1626876"/>
                  <a:pt x="1323127" y="1597258"/>
                  <a:pt x="1284194" y="1578701"/>
                </a:cubicBezTo>
                <a:cubicBezTo>
                  <a:pt x="1231953" y="1552949"/>
                  <a:pt x="1353074" y="1603055"/>
                  <a:pt x="1366403" y="1607767"/>
                </a:cubicBezTo>
                <a:cubicBezTo>
                  <a:pt x="1395148" y="1619463"/>
                  <a:pt x="1417604" y="1628407"/>
                  <a:pt x="1437128" y="1636047"/>
                </a:cubicBezTo>
                <a:lnTo>
                  <a:pt x="1467671" y="1647799"/>
                </a:lnTo>
                <a:lnTo>
                  <a:pt x="1555438" y="1670593"/>
                </a:lnTo>
                <a:lnTo>
                  <a:pt x="1549505" y="1665605"/>
                </a:lnTo>
                <a:cubicBezTo>
                  <a:pt x="1549244" y="1666087"/>
                  <a:pt x="1553868" y="1667938"/>
                  <a:pt x="1561273" y="1670532"/>
                </a:cubicBezTo>
                <a:lnTo>
                  <a:pt x="1583703" y="1677934"/>
                </a:lnTo>
                <a:lnTo>
                  <a:pt x="1649299" y="1694970"/>
                </a:lnTo>
                <a:lnTo>
                  <a:pt x="1621686" y="1683843"/>
                </a:lnTo>
                <a:lnTo>
                  <a:pt x="1615950" y="1674659"/>
                </a:lnTo>
                <a:lnTo>
                  <a:pt x="1543349" y="1651808"/>
                </a:lnTo>
                <a:lnTo>
                  <a:pt x="1611712" y="1668566"/>
                </a:lnTo>
                <a:lnTo>
                  <a:pt x="1567843" y="1649742"/>
                </a:lnTo>
                <a:lnTo>
                  <a:pt x="1548941" y="1641246"/>
                </a:lnTo>
                <a:lnTo>
                  <a:pt x="1322043" y="1578077"/>
                </a:lnTo>
                <a:cubicBezTo>
                  <a:pt x="1247307" y="1556793"/>
                  <a:pt x="1172174" y="1534959"/>
                  <a:pt x="1096030" y="1512103"/>
                </a:cubicBezTo>
                <a:lnTo>
                  <a:pt x="875440" y="1443567"/>
                </a:lnTo>
                <a:lnTo>
                  <a:pt x="872764" y="1439518"/>
                </a:lnTo>
                <a:lnTo>
                  <a:pt x="884204" y="1443588"/>
                </a:lnTo>
                <a:cubicBezTo>
                  <a:pt x="909266" y="1452305"/>
                  <a:pt x="926745" y="1457910"/>
                  <a:pt x="927267" y="1456945"/>
                </a:cubicBezTo>
                <a:cubicBezTo>
                  <a:pt x="926745" y="1457910"/>
                  <a:pt x="918550" y="1454102"/>
                  <a:pt x="910482" y="1450052"/>
                </a:cubicBezTo>
                <a:lnTo>
                  <a:pt x="900705" y="1445008"/>
                </a:lnTo>
                <a:lnTo>
                  <a:pt x="929391" y="1453331"/>
                </a:lnTo>
                <a:cubicBezTo>
                  <a:pt x="979285" y="1468878"/>
                  <a:pt x="1040209" y="1489702"/>
                  <a:pt x="1066299" y="1492369"/>
                </a:cubicBezTo>
                <a:cubicBezTo>
                  <a:pt x="1072873" y="1492331"/>
                  <a:pt x="1071348" y="1485387"/>
                  <a:pt x="1078626" y="1488557"/>
                </a:cubicBezTo>
                <a:cubicBezTo>
                  <a:pt x="1107539" y="1495351"/>
                  <a:pt x="1202340" y="1527456"/>
                  <a:pt x="1230550" y="1531045"/>
                </a:cubicBezTo>
                <a:cubicBezTo>
                  <a:pt x="1245496" y="1534172"/>
                  <a:pt x="1243385" y="1524557"/>
                  <a:pt x="1243385" y="1524557"/>
                </a:cubicBezTo>
                <a:cubicBezTo>
                  <a:pt x="1243385" y="1524557"/>
                  <a:pt x="1246820" y="1525207"/>
                  <a:pt x="1252225" y="1526715"/>
                </a:cubicBezTo>
                <a:lnTo>
                  <a:pt x="1261311" y="1529928"/>
                </a:lnTo>
                <a:lnTo>
                  <a:pt x="1256804" y="1528920"/>
                </a:lnTo>
                <a:cubicBezTo>
                  <a:pt x="1252397" y="1527968"/>
                  <a:pt x="1250862" y="1527691"/>
                  <a:pt x="1251394" y="1527923"/>
                </a:cubicBezTo>
                <a:cubicBezTo>
                  <a:pt x="1252452" y="1528384"/>
                  <a:pt x="1261776" y="1530874"/>
                  <a:pt x="1272887" y="1534022"/>
                </a:cubicBezTo>
                <a:cubicBezTo>
                  <a:pt x="1286033" y="1533950"/>
                  <a:pt x="1306458" y="1537046"/>
                  <a:pt x="1306458" y="1537046"/>
                </a:cubicBezTo>
                <a:cubicBezTo>
                  <a:pt x="1296953" y="1523727"/>
                  <a:pt x="1214472" y="1517763"/>
                  <a:pt x="1147255" y="1491388"/>
                </a:cubicBezTo>
                <a:cubicBezTo>
                  <a:pt x="1139979" y="1488220"/>
                  <a:pt x="1116231" y="1474979"/>
                  <a:pt x="1108955" y="1471810"/>
                </a:cubicBezTo>
                <a:cubicBezTo>
                  <a:pt x="1064784" y="1455472"/>
                  <a:pt x="1012943" y="1439176"/>
                  <a:pt x="954921" y="1419705"/>
                </a:cubicBezTo>
                <a:cubicBezTo>
                  <a:pt x="943751" y="1416291"/>
                  <a:pt x="892809" y="1401595"/>
                  <a:pt x="843750" y="1387356"/>
                </a:cubicBezTo>
                <a:lnTo>
                  <a:pt x="843594" y="1387310"/>
                </a:lnTo>
                <a:lnTo>
                  <a:pt x="836036" y="1383959"/>
                </a:lnTo>
                <a:lnTo>
                  <a:pt x="823551" y="1365072"/>
                </a:lnTo>
                <a:lnTo>
                  <a:pt x="829347" y="1366710"/>
                </a:lnTo>
                <a:cubicBezTo>
                  <a:pt x="846972" y="1371577"/>
                  <a:pt x="857377" y="1374115"/>
                  <a:pt x="842734" y="1368752"/>
                </a:cubicBezTo>
                <a:lnTo>
                  <a:pt x="821000" y="1361214"/>
                </a:lnTo>
                <a:lnTo>
                  <a:pt x="817753" y="1356302"/>
                </a:lnTo>
                <a:lnTo>
                  <a:pt x="822107" y="1357457"/>
                </a:lnTo>
                <a:cubicBezTo>
                  <a:pt x="854639" y="1366371"/>
                  <a:pt x="901814" y="1380151"/>
                  <a:pt x="912984" y="1383566"/>
                </a:cubicBezTo>
                <a:cubicBezTo>
                  <a:pt x="971400" y="1399827"/>
                  <a:pt x="1021442" y="1412923"/>
                  <a:pt x="1042570" y="1419224"/>
                </a:cubicBezTo>
                <a:cubicBezTo>
                  <a:pt x="1158499" y="1450145"/>
                  <a:pt x="1267101" y="1480168"/>
                  <a:pt x="1372928" y="1509406"/>
                </a:cubicBezTo>
                <a:lnTo>
                  <a:pt x="1394924" y="1515398"/>
                </a:lnTo>
                <a:lnTo>
                  <a:pt x="1366560" y="1502241"/>
                </a:lnTo>
                <a:lnTo>
                  <a:pt x="1356664" y="1497352"/>
                </a:lnTo>
                <a:lnTo>
                  <a:pt x="1286755" y="1477252"/>
                </a:lnTo>
                <a:cubicBezTo>
                  <a:pt x="1243404" y="1464654"/>
                  <a:pt x="1142927" y="1441672"/>
                  <a:pt x="1105330" y="1425299"/>
                </a:cubicBezTo>
                <a:cubicBezTo>
                  <a:pt x="1090776" y="1418961"/>
                  <a:pt x="1088666" y="1409345"/>
                  <a:pt x="1064801" y="1395570"/>
                </a:cubicBezTo>
                <a:cubicBezTo>
                  <a:pt x="1033777" y="1379160"/>
                  <a:pt x="1020748" y="1379766"/>
                  <a:pt x="977279" y="1366634"/>
                </a:cubicBezTo>
                <a:cubicBezTo>
                  <a:pt x="940384" y="1353465"/>
                  <a:pt x="910063" y="1340260"/>
                  <a:pt x="887723" y="1333430"/>
                </a:cubicBezTo>
                <a:lnTo>
                  <a:pt x="861720" y="1325598"/>
                </a:lnTo>
                <a:lnTo>
                  <a:pt x="862612" y="1325694"/>
                </a:lnTo>
                <a:cubicBezTo>
                  <a:pt x="863869" y="1325629"/>
                  <a:pt x="864124" y="1325234"/>
                  <a:pt x="863127" y="1324437"/>
                </a:cubicBezTo>
                <a:cubicBezTo>
                  <a:pt x="860800" y="1322578"/>
                  <a:pt x="852717" y="1319179"/>
                  <a:pt x="841557" y="1315028"/>
                </a:cubicBezTo>
                <a:lnTo>
                  <a:pt x="821049" y="1307806"/>
                </a:lnTo>
                <a:lnTo>
                  <a:pt x="827444" y="1307420"/>
                </a:lnTo>
                <a:cubicBezTo>
                  <a:pt x="829614" y="1306071"/>
                  <a:pt x="830878" y="1304326"/>
                  <a:pt x="834164" y="1304308"/>
                </a:cubicBezTo>
                <a:cubicBezTo>
                  <a:pt x="849226" y="1307968"/>
                  <a:pt x="884910" y="1320610"/>
                  <a:pt x="913707" y="1326869"/>
                </a:cubicBezTo>
                <a:cubicBezTo>
                  <a:pt x="936047" y="1333700"/>
                  <a:pt x="1037228" y="1359887"/>
                  <a:pt x="963438" y="1333550"/>
                </a:cubicBezTo>
                <a:cubicBezTo>
                  <a:pt x="918053" y="1316683"/>
                  <a:pt x="868831" y="1307326"/>
                  <a:pt x="847704" y="1301024"/>
                </a:cubicBezTo>
                <a:cubicBezTo>
                  <a:pt x="825479" y="1294728"/>
                  <a:pt x="801616" y="1280953"/>
                  <a:pt x="794340" y="1277784"/>
                </a:cubicBezTo>
                <a:cubicBezTo>
                  <a:pt x="787472" y="1276484"/>
                  <a:pt x="782093" y="1275712"/>
                  <a:pt x="775788" y="1274477"/>
                </a:cubicBezTo>
                <a:lnTo>
                  <a:pt x="761232" y="1270800"/>
                </a:lnTo>
                <a:lnTo>
                  <a:pt x="760749" y="1270069"/>
                </a:lnTo>
                <a:lnTo>
                  <a:pt x="770389" y="1271531"/>
                </a:lnTo>
                <a:cubicBezTo>
                  <a:pt x="772330" y="1270737"/>
                  <a:pt x="764389" y="1266732"/>
                  <a:pt x="758878" y="1264150"/>
                </a:cubicBezTo>
                <a:lnTo>
                  <a:pt x="755960" y="1262826"/>
                </a:lnTo>
                <a:lnTo>
                  <a:pt x="748836" y="1252049"/>
                </a:lnTo>
                <a:lnTo>
                  <a:pt x="856734" y="1282188"/>
                </a:lnTo>
                <a:lnTo>
                  <a:pt x="883602" y="1289228"/>
                </a:lnTo>
                <a:lnTo>
                  <a:pt x="877063" y="1286640"/>
                </a:lnTo>
                <a:lnTo>
                  <a:pt x="822804" y="1265091"/>
                </a:lnTo>
                <a:lnTo>
                  <a:pt x="753106" y="1244849"/>
                </a:lnTo>
                <a:lnTo>
                  <a:pt x="742154" y="1241940"/>
                </a:lnTo>
                <a:lnTo>
                  <a:pt x="725087" y="1216123"/>
                </a:lnTo>
                <a:lnTo>
                  <a:pt x="737765" y="1220530"/>
                </a:lnTo>
                <a:cubicBezTo>
                  <a:pt x="742877" y="1221996"/>
                  <a:pt x="742982" y="1221449"/>
                  <a:pt x="739705" y="1219570"/>
                </a:cubicBezTo>
                <a:lnTo>
                  <a:pt x="721495" y="1210689"/>
                </a:lnTo>
                <a:lnTo>
                  <a:pt x="714100" y="1199502"/>
                </a:lnTo>
                <a:lnTo>
                  <a:pt x="740336" y="1206371"/>
                </a:lnTo>
                <a:lnTo>
                  <a:pt x="722446" y="1199428"/>
                </a:lnTo>
                <a:lnTo>
                  <a:pt x="710998" y="1194809"/>
                </a:lnTo>
                <a:lnTo>
                  <a:pt x="705148" y="1185961"/>
                </a:lnTo>
                <a:lnTo>
                  <a:pt x="792800" y="1220256"/>
                </a:lnTo>
                <a:lnTo>
                  <a:pt x="803597" y="1223119"/>
                </a:lnTo>
                <a:cubicBezTo>
                  <a:pt x="824455" y="1228813"/>
                  <a:pt x="848567" y="1235600"/>
                  <a:pt x="879624" y="1244656"/>
                </a:cubicBezTo>
                <a:cubicBezTo>
                  <a:pt x="887414" y="1246418"/>
                  <a:pt x="932431" y="1259652"/>
                  <a:pt x="959663" y="1266767"/>
                </a:cubicBezTo>
                <a:lnTo>
                  <a:pt x="971918" y="1269579"/>
                </a:lnTo>
                <a:lnTo>
                  <a:pt x="980841" y="1273366"/>
                </a:lnTo>
                <a:cubicBezTo>
                  <a:pt x="1002816" y="1282285"/>
                  <a:pt x="1023668" y="1289609"/>
                  <a:pt x="1019177" y="1283231"/>
                </a:cubicBezTo>
                <a:cubicBezTo>
                  <a:pt x="1006909" y="1274105"/>
                  <a:pt x="876342" y="1226791"/>
                  <a:pt x="870196" y="1223469"/>
                </a:cubicBezTo>
                <a:lnTo>
                  <a:pt x="679189" y="1146691"/>
                </a:lnTo>
                <a:lnTo>
                  <a:pt x="672454" y="1136501"/>
                </a:lnTo>
                <a:lnTo>
                  <a:pt x="860929" y="1211858"/>
                </a:lnTo>
                <a:cubicBezTo>
                  <a:pt x="940907" y="1243823"/>
                  <a:pt x="1024879" y="1277582"/>
                  <a:pt x="1114737" y="1314527"/>
                </a:cubicBezTo>
                <a:cubicBezTo>
                  <a:pt x="1114737" y="1314527"/>
                  <a:pt x="1209211" y="1352718"/>
                  <a:pt x="1191824" y="1340822"/>
                </a:cubicBezTo>
                <a:lnTo>
                  <a:pt x="1166053" y="1330076"/>
                </a:lnTo>
                <a:lnTo>
                  <a:pt x="1132620" y="1319719"/>
                </a:lnTo>
                <a:cubicBezTo>
                  <a:pt x="1119335" y="1315413"/>
                  <a:pt x="1108491" y="1311611"/>
                  <a:pt x="1103136" y="1309075"/>
                </a:cubicBezTo>
                <a:lnTo>
                  <a:pt x="1106396" y="1306184"/>
                </a:lnTo>
                <a:lnTo>
                  <a:pt x="1097349" y="1302630"/>
                </a:lnTo>
                <a:cubicBezTo>
                  <a:pt x="1109635" y="1309273"/>
                  <a:pt x="1002852" y="1266921"/>
                  <a:pt x="1006158" y="1260808"/>
                </a:cubicBezTo>
                <a:cubicBezTo>
                  <a:pt x="1007202" y="1258877"/>
                  <a:pt x="1112940" y="1303160"/>
                  <a:pt x="1133440" y="1311749"/>
                </a:cubicBezTo>
                <a:lnTo>
                  <a:pt x="1141352" y="1314834"/>
                </a:lnTo>
                <a:lnTo>
                  <a:pt x="1142314" y="1315077"/>
                </a:lnTo>
                <a:lnTo>
                  <a:pt x="1165631" y="1322099"/>
                </a:lnTo>
                <a:lnTo>
                  <a:pt x="982749" y="1246280"/>
                </a:lnTo>
                <a:cubicBezTo>
                  <a:pt x="890711" y="1208782"/>
                  <a:pt x="796748" y="1170867"/>
                  <a:pt x="699198" y="1131012"/>
                </a:cubicBezTo>
                <a:cubicBezTo>
                  <a:pt x="699198" y="1131012"/>
                  <a:pt x="675394" y="1128536"/>
                  <a:pt x="665193" y="1118032"/>
                </a:cubicBezTo>
                <a:cubicBezTo>
                  <a:pt x="660267" y="1112456"/>
                  <a:pt x="747576" y="1146774"/>
                  <a:pt x="700241" y="1129081"/>
                </a:cubicBezTo>
                <a:cubicBezTo>
                  <a:pt x="857451" y="1188304"/>
                  <a:pt x="1055580" y="1274641"/>
                  <a:pt x="1206668" y="1328058"/>
                </a:cubicBezTo>
                <a:cubicBezTo>
                  <a:pt x="1042541" y="1254702"/>
                  <a:pt x="836951" y="1179715"/>
                  <a:pt x="655188" y="1104721"/>
                </a:cubicBezTo>
                <a:lnTo>
                  <a:pt x="650111" y="1102703"/>
                </a:lnTo>
                <a:lnTo>
                  <a:pt x="643659" y="1092943"/>
                </a:lnTo>
                <a:lnTo>
                  <a:pt x="658493" y="1098608"/>
                </a:lnTo>
                <a:cubicBezTo>
                  <a:pt x="739638" y="1132088"/>
                  <a:pt x="826775" y="1166727"/>
                  <a:pt x="902819" y="1194955"/>
                </a:cubicBezTo>
                <a:cubicBezTo>
                  <a:pt x="921249" y="1204919"/>
                  <a:pt x="941921" y="1213186"/>
                  <a:pt x="956295" y="1215969"/>
                </a:cubicBezTo>
                <a:cubicBezTo>
                  <a:pt x="962439" y="1219291"/>
                  <a:pt x="974708" y="1228419"/>
                  <a:pt x="976796" y="1224559"/>
                </a:cubicBezTo>
                <a:cubicBezTo>
                  <a:pt x="982938" y="1227880"/>
                  <a:pt x="995206" y="1237007"/>
                  <a:pt x="997293" y="1233147"/>
                </a:cubicBezTo>
                <a:cubicBezTo>
                  <a:pt x="990638" y="1229549"/>
                  <a:pt x="985773" y="1226918"/>
                  <a:pt x="982443" y="1225429"/>
                </a:cubicBezTo>
                <a:cubicBezTo>
                  <a:pt x="979113" y="1223941"/>
                  <a:pt x="977317" y="1223592"/>
                  <a:pt x="976796" y="1224559"/>
                </a:cubicBezTo>
                <a:cubicBezTo>
                  <a:pt x="970140" y="1220960"/>
                  <a:pt x="965275" y="1218329"/>
                  <a:pt x="961945" y="1216841"/>
                </a:cubicBezTo>
                <a:cubicBezTo>
                  <a:pt x="958616" y="1215353"/>
                  <a:pt x="956816" y="1215003"/>
                  <a:pt x="956295" y="1215969"/>
                </a:cubicBezTo>
                <a:cubicBezTo>
                  <a:pt x="942974" y="1210015"/>
                  <a:pt x="933244" y="1205376"/>
                  <a:pt x="925023" y="1201918"/>
                </a:cubicBezTo>
                <a:cubicBezTo>
                  <a:pt x="916801" y="1198461"/>
                  <a:pt x="910093" y="1196185"/>
                  <a:pt x="902819" y="1194955"/>
                </a:cubicBezTo>
                <a:cubicBezTo>
                  <a:pt x="836115" y="1166581"/>
                  <a:pt x="765257" y="1137936"/>
                  <a:pt x="691835" y="1108528"/>
                </a:cubicBezTo>
                <a:lnTo>
                  <a:pt x="640254" y="1087792"/>
                </a:lnTo>
                <a:lnTo>
                  <a:pt x="583700" y="1002241"/>
                </a:lnTo>
                <a:lnTo>
                  <a:pt x="618317" y="1013355"/>
                </a:lnTo>
                <a:cubicBezTo>
                  <a:pt x="821067" y="1078905"/>
                  <a:pt x="992943" y="1125684"/>
                  <a:pt x="1189550" y="1187914"/>
                </a:cubicBezTo>
                <a:cubicBezTo>
                  <a:pt x="1372672" y="1243268"/>
                  <a:pt x="1561936" y="1301944"/>
                  <a:pt x="1765730" y="1365563"/>
                </a:cubicBezTo>
                <a:lnTo>
                  <a:pt x="1872888" y="1400553"/>
                </a:lnTo>
                <a:lnTo>
                  <a:pt x="1866657" y="1391127"/>
                </a:lnTo>
                <a:lnTo>
                  <a:pt x="1813712" y="1374719"/>
                </a:lnTo>
                <a:cubicBezTo>
                  <a:pt x="1755298" y="1357324"/>
                  <a:pt x="1696862" y="1339970"/>
                  <a:pt x="1641306" y="1321574"/>
                </a:cubicBezTo>
                <a:cubicBezTo>
                  <a:pt x="1466417" y="1265681"/>
                  <a:pt x="1299739" y="1211734"/>
                  <a:pt x="1109449" y="1152505"/>
                </a:cubicBezTo>
                <a:cubicBezTo>
                  <a:pt x="1074574" y="1141132"/>
                  <a:pt x="1010625" y="1122354"/>
                  <a:pt x="956275" y="1102948"/>
                </a:cubicBezTo>
                <a:cubicBezTo>
                  <a:pt x="907918" y="1084701"/>
                  <a:pt x="952219" y="1095765"/>
                  <a:pt x="972737" y="1101870"/>
                </a:cubicBezTo>
                <a:cubicBezTo>
                  <a:pt x="1014973" y="1114312"/>
                  <a:pt x="1070521" y="1133951"/>
                  <a:pt x="1112755" y="1146391"/>
                </a:cubicBezTo>
                <a:cubicBezTo>
                  <a:pt x="1310230" y="1207012"/>
                  <a:pt x="1491264" y="1266226"/>
                  <a:pt x="1667371" y="1319867"/>
                </a:cubicBezTo>
                <a:lnTo>
                  <a:pt x="1860832" y="1382314"/>
                </a:lnTo>
                <a:lnTo>
                  <a:pt x="1503966" y="842469"/>
                </a:lnTo>
                <a:lnTo>
                  <a:pt x="1664720" y="900468"/>
                </a:lnTo>
                <a:cubicBezTo>
                  <a:pt x="1831211" y="961799"/>
                  <a:pt x="2001018" y="1026482"/>
                  <a:pt x="2171124" y="1091222"/>
                </a:cubicBezTo>
                <a:cubicBezTo>
                  <a:pt x="2226477" y="1113666"/>
                  <a:pt x="2280754" y="1138102"/>
                  <a:pt x="2328748" y="1155573"/>
                </a:cubicBezTo>
                <a:lnTo>
                  <a:pt x="2367614" y="1168173"/>
                </a:lnTo>
                <a:lnTo>
                  <a:pt x="2369318" y="1169485"/>
                </a:lnTo>
                <a:cubicBezTo>
                  <a:pt x="2371878" y="1170868"/>
                  <a:pt x="2373930" y="1171355"/>
                  <a:pt x="2374451" y="1170390"/>
                </a:cubicBezTo>
                <a:lnTo>
                  <a:pt x="2367614" y="1168173"/>
                </a:lnTo>
                <a:lnTo>
                  <a:pt x="2361140" y="1163193"/>
                </a:lnTo>
                <a:cubicBezTo>
                  <a:pt x="2422830" y="1186153"/>
                  <a:pt x="2491709" y="1210505"/>
                  <a:pt x="2492753" y="1208576"/>
                </a:cubicBezTo>
                <a:cubicBezTo>
                  <a:pt x="2491709" y="1210505"/>
                  <a:pt x="2459968" y="1193343"/>
                  <a:pt x="2459968" y="1193343"/>
                </a:cubicBezTo>
                <a:cubicBezTo>
                  <a:pt x="2441537" y="1183378"/>
                  <a:pt x="2462056" y="1189483"/>
                  <a:pt x="2436456" y="1175641"/>
                </a:cubicBezTo>
                <a:cubicBezTo>
                  <a:pt x="2416981" y="1167606"/>
                  <a:pt x="2362477" y="1146037"/>
                  <a:pt x="2322503" y="1129412"/>
                </a:cubicBezTo>
                <a:cubicBezTo>
                  <a:pt x="2086216" y="1035334"/>
                  <a:pt x="1811153" y="924863"/>
                  <a:pt x="1583849" y="843541"/>
                </a:cubicBezTo>
                <a:lnTo>
                  <a:pt x="1480514" y="806993"/>
                </a:lnTo>
                <a:lnTo>
                  <a:pt x="1474609" y="798059"/>
                </a:lnTo>
                <a:lnTo>
                  <a:pt x="1500579" y="807145"/>
                </a:lnTo>
                <a:cubicBezTo>
                  <a:pt x="1534615" y="819260"/>
                  <a:pt x="1569885" y="832041"/>
                  <a:pt x="1607651" y="846016"/>
                </a:cubicBezTo>
                <a:cubicBezTo>
                  <a:pt x="1873909" y="943410"/>
                  <a:pt x="2101807" y="1035864"/>
                  <a:pt x="2366827" y="1137994"/>
                </a:cubicBezTo>
                <a:cubicBezTo>
                  <a:pt x="2447972" y="1171473"/>
                  <a:pt x="2495307" y="1189166"/>
                  <a:pt x="2584684" y="1222108"/>
                </a:cubicBezTo>
                <a:cubicBezTo>
                  <a:pt x="2633062" y="1237870"/>
                  <a:pt x="2593960" y="1219639"/>
                  <a:pt x="2545773" y="1201069"/>
                </a:cubicBezTo>
                <a:cubicBezTo>
                  <a:pt x="2526299" y="1193034"/>
                  <a:pt x="2525081" y="1195286"/>
                  <a:pt x="2486149" y="1176732"/>
                </a:cubicBezTo>
                <a:cubicBezTo>
                  <a:pt x="2429854" y="1143798"/>
                  <a:pt x="2334333" y="1107535"/>
                  <a:pt x="2253188" y="1074056"/>
                </a:cubicBezTo>
                <a:cubicBezTo>
                  <a:pt x="2042201" y="988251"/>
                  <a:pt x="1835449" y="908687"/>
                  <a:pt x="1633493" y="834937"/>
                </a:cubicBezTo>
                <a:lnTo>
                  <a:pt x="1457704" y="772487"/>
                </a:lnTo>
                <a:lnTo>
                  <a:pt x="1451533" y="763153"/>
                </a:lnTo>
                <a:lnTo>
                  <a:pt x="1551648" y="797857"/>
                </a:lnTo>
                <a:cubicBezTo>
                  <a:pt x="1804573" y="890536"/>
                  <a:pt x="2054190" y="989328"/>
                  <a:pt x="2299753" y="1080938"/>
                </a:cubicBezTo>
                <a:cubicBezTo>
                  <a:pt x="2304853" y="1086190"/>
                  <a:pt x="2312039" y="1087581"/>
                  <a:pt x="2312039" y="1087581"/>
                </a:cubicBezTo>
                <a:cubicBezTo>
                  <a:pt x="2325350" y="1094778"/>
                  <a:pt x="2331494" y="1098100"/>
                  <a:pt x="2332538" y="1096170"/>
                </a:cubicBezTo>
                <a:lnTo>
                  <a:pt x="2323032" y="1089727"/>
                </a:lnTo>
                <a:lnTo>
                  <a:pt x="2320259" y="1088737"/>
                </a:lnTo>
                <a:lnTo>
                  <a:pt x="2320535" y="1088398"/>
                </a:lnTo>
                <a:lnTo>
                  <a:pt x="2312039" y="1087581"/>
                </a:lnTo>
                <a:cubicBezTo>
                  <a:pt x="2309490" y="1084955"/>
                  <a:pt x="2306418" y="1083295"/>
                  <a:pt x="2303982" y="1082290"/>
                </a:cubicBezTo>
                <a:cubicBezTo>
                  <a:pt x="2301550" y="1081286"/>
                  <a:pt x="2299753" y="1080938"/>
                  <a:pt x="2299753" y="1080938"/>
                </a:cubicBezTo>
                <a:cubicBezTo>
                  <a:pt x="2086246" y="988781"/>
                  <a:pt x="1859385" y="894394"/>
                  <a:pt x="1646590" y="820502"/>
                </a:cubicBezTo>
                <a:cubicBezTo>
                  <a:pt x="1638204" y="818878"/>
                  <a:pt x="1618731" y="810843"/>
                  <a:pt x="1598231" y="802254"/>
                </a:cubicBezTo>
                <a:cubicBezTo>
                  <a:pt x="2072622" y="999294"/>
                  <a:pt x="1552866" y="795604"/>
                  <a:pt x="1566491" y="785093"/>
                </a:cubicBezTo>
                <a:cubicBezTo>
                  <a:pt x="1568577" y="781230"/>
                  <a:pt x="1723698" y="844314"/>
                  <a:pt x="1750360" y="853741"/>
                </a:cubicBezTo>
                <a:cubicBezTo>
                  <a:pt x="1926002" y="922929"/>
                  <a:pt x="2129504" y="1001777"/>
                  <a:pt x="2299001" y="1067642"/>
                </a:cubicBezTo>
                <a:cubicBezTo>
                  <a:pt x="2105992" y="984073"/>
                  <a:pt x="1941595" y="923459"/>
                  <a:pt x="1774164" y="856216"/>
                </a:cubicBezTo>
                <a:cubicBezTo>
                  <a:pt x="1765935" y="856756"/>
                  <a:pt x="1752621" y="849558"/>
                  <a:pt x="1740336" y="842915"/>
                </a:cubicBezTo>
                <a:cubicBezTo>
                  <a:pt x="1756971" y="841515"/>
                  <a:pt x="1645859" y="804721"/>
                  <a:pt x="1611855" y="791742"/>
                </a:cubicBezTo>
                <a:cubicBezTo>
                  <a:pt x="1567680" y="775549"/>
                  <a:pt x="1523248" y="759217"/>
                  <a:pt x="1479454" y="743541"/>
                </a:cubicBezTo>
                <a:lnTo>
                  <a:pt x="1426525" y="725322"/>
                </a:lnTo>
                <a:lnTo>
                  <a:pt x="1418863" y="713730"/>
                </a:lnTo>
                <a:lnTo>
                  <a:pt x="1602874" y="778986"/>
                </a:lnTo>
                <a:cubicBezTo>
                  <a:pt x="1854578" y="873916"/>
                  <a:pt x="2041464" y="951679"/>
                  <a:pt x="2253198" y="1029988"/>
                </a:cubicBezTo>
                <a:lnTo>
                  <a:pt x="2263594" y="1034272"/>
                </a:lnTo>
                <a:lnTo>
                  <a:pt x="2266884" y="1034519"/>
                </a:lnTo>
                <a:lnTo>
                  <a:pt x="2296159" y="1041981"/>
                </a:lnTo>
                <a:lnTo>
                  <a:pt x="2289287" y="1039106"/>
                </a:lnTo>
                <a:cubicBezTo>
                  <a:pt x="2060187" y="946419"/>
                  <a:pt x="1831242" y="855894"/>
                  <a:pt x="1613365" y="774263"/>
                </a:cubicBezTo>
                <a:cubicBezTo>
                  <a:pt x="1548083" y="750608"/>
                  <a:pt x="1485484" y="728715"/>
                  <a:pt x="1424455" y="707782"/>
                </a:cubicBezTo>
                <a:lnTo>
                  <a:pt x="1412187" y="703632"/>
                </a:lnTo>
                <a:lnTo>
                  <a:pt x="1401888" y="688052"/>
                </a:lnTo>
                <a:lnTo>
                  <a:pt x="1562432" y="745789"/>
                </a:lnTo>
                <a:cubicBezTo>
                  <a:pt x="1642069" y="775023"/>
                  <a:pt x="1724007" y="805813"/>
                  <a:pt x="1808756" y="838745"/>
                </a:cubicBezTo>
                <a:cubicBezTo>
                  <a:pt x="1946895" y="892855"/>
                  <a:pt x="2091996" y="949999"/>
                  <a:pt x="2237992" y="1007630"/>
                </a:cubicBezTo>
                <a:lnTo>
                  <a:pt x="2239616" y="1008271"/>
                </a:lnTo>
                <a:lnTo>
                  <a:pt x="2277202" y="1019988"/>
                </a:lnTo>
                <a:cubicBezTo>
                  <a:pt x="2289162" y="1023883"/>
                  <a:pt x="2296527" y="1026517"/>
                  <a:pt x="2294883" y="1026525"/>
                </a:cubicBezTo>
                <a:cubicBezTo>
                  <a:pt x="2300755" y="1023285"/>
                  <a:pt x="2283972" y="1006796"/>
                  <a:pt x="2269728" y="1006874"/>
                </a:cubicBezTo>
                <a:cubicBezTo>
                  <a:pt x="2290547" y="1006761"/>
                  <a:pt x="2262452" y="1003706"/>
                  <a:pt x="2307017" y="1016832"/>
                </a:cubicBezTo>
                <a:cubicBezTo>
                  <a:pt x="2364335" y="1033098"/>
                  <a:pt x="2319461" y="1013554"/>
                  <a:pt x="2319461" y="1013554"/>
                </a:cubicBezTo>
                <a:cubicBezTo>
                  <a:pt x="2289140" y="1000350"/>
                  <a:pt x="2224035" y="983592"/>
                  <a:pt x="2209480" y="977255"/>
                </a:cubicBezTo>
                <a:cubicBezTo>
                  <a:pt x="2209480" y="977255"/>
                  <a:pt x="2200797" y="967676"/>
                  <a:pt x="2190900" y="957567"/>
                </a:cubicBezTo>
                <a:cubicBezTo>
                  <a:pt x="2199390" y="961264"/>
                  <a:pt x="2206666" y="964434"/>
                  <a:pt x="2206666" y="964434"/>
                </a:cubicBezTo>
                <a:cubicBezTo>
                  <a:pt x="2198021" y="957528"/>
                  <a:pt x="2193876" y="954877"/>
                  <a:pt x="2191993" y="954419"/>
                </a:cubicBezTo>
                <a:cubicBezTo>
                  <a:pt x="2190109" y="953962"/>
                  <a:pt x="2190490" y="955697"/>
                  <a:pt x="2190900" y="957567"/>
                </a:cubicBezTo>
                <a:cubicBezTo>
                  <a:pt x="2169772" y="951264"/>
                  <a:pt x="2133581" y="941301"/>
                  <a:pt x="2133581" y="941301"/>
                </a:cubicBezTo>
                <a:cubicBezTo>
                  <a:pt x="2109130" y="924856"/>
                  <a:pt x="2161792" y="944891"/>
                  <a:pt x="2161792" y="944891"/>
                </a:cubicBezTo>
                <a:cubicBezTo>
                  <a:pt x="2182099" y="947453"/>
                  <a:pt x="2259531" y="960400"/>
                  <a:pt x="2260235" y="963605"/>
                </a:cubicBezTo>
                <a:cubicBezTo>
                  <a:pt x="2250849" y="950821"/>
                  <a:pt x="2208787" y="944098"/>
                  <a:pt x="2165436" y="931499"/>
                </a:cubicBezTo>
                <a:cubicBezTo>
                  <a:pt x="2135817" y="921500"/>
                  <a:pt x="2012104" y="882601"/>
                  <a:pt x="2075176" y="895091"/>
                </a:cubicBezTo>
                <a:cubicBezTo>
                  <a:pt x="2104089" y="901885"/>
                  <a:pt x="2133590" y="911351"/>
                  <a:pt x="2169781" y="921314"/>
                </a:cubicBezTo>
                <a:cubicBezTo>
                  <a:pt x="2204271" y="931019"/>
                  <a:pt x="2230959" y="938293"/>
                  <a:pt x="2253533" y="944311"/>
                </a:cubicBezTo>
                <a:lnTo>
                  <a:pt x="2305821" y="958002"/>
                </a:lnTo>
                <a:lnTo>
                  <a:pt x="2287931" y="951058"/>
                </a:lnTo>
                <a:lnTo>
                  <a:pt x="2157063" y="898263"/>
                </a:lnTo>
                <a:lnTo>
                  <a:pt x="2091655" y="875212"/>
                </a:lnTo>
                <a:cubicBezTo>
                  <a:pt x="2051533" y="862328"/>
                  <a:pt x="2067780" y="866383"/>
                  <a:pt x="2092971" y="872463"/>
                </a:cubicBezTo>
                <a:lnTo>
                  <a:pt x="2093289" y="872535"/>
                </a:lnTo>
                <a:lnTo>
                  <a:pt x="2087639" y="870256"/>
                </a:lnTo>
                <a:cubicBezTo>
                  <a:pt x="2020261" y="843440"/>
                  <a:pt x="1951190" y="816385"/>
                  <a:pt x="1877203" y="788023"/>
                </a:cubicBezTo>
                <a:cubicBezTo>
                  <a:pt x="1870034" y="784148"/>
                  <a:pt x="1795012" y="756473"/>
                  <a:pt x="1797099" y="752612"/>
                </a:cubicBezTo>
                <a:cubicBezTo>
                  <a:pt x="1799361" y="748429"/>
                  <a:pt x="1898764" y="792196"/>
                  <a:pt x="1918413" y="799910"/>
                </a:cubicBezTo>
                <a:lnTo>
                  <a:pt x="2119487" y="878493"/>
                </a:lnTo>
                <a:lnTo>
                  <a:pt x="2131541" y="881235"/>
                </a:lnTo>
                <a:cubicBezTo>
                  <a:pt x="2142681" y="883422"/>
                  <a:pt x="2150131" y="884250"/>
                  <a:pt x="2147959" y="881855"/>
                </a:cubicBezTo>
                <a:cubicBezTo>
                  <a:pt x="2146436" y="874911"/>
                  <a:pt x="1905891" y="803491"/>
                  <a:pt x="1976632" y="815939"/>
                </a:cubicBezTo>
                <a:cubicBezTo>
                  <a:pt x="1998974" y="822771"/>
                  <a:pt x="2137049" y="862127"/>
                  <a:pt x="2135642" y="855715"/>
                </a:cubicBezTo>
                <a:cubicBezTo>
                  <a:pt x="2134823" y="851978"/>
                  <a:pt x="2079348" y="819121"/>
                  <a:pt x="2086622" y="822290"/>
                </a:cubicBezTo>
                <a:cubicBezTo>
                  <a:pt x="2079348" y="819121"/>
                  <a:pt x="2072067" y="815951"/>
                  <a:pt x="2064791" y="812782"/>
                </a:cubicBezTo>
                <a:cubicBezTo>
                  <a:pt x="2085099" y="815345"/>
                  <a:pt x="2180409" y="844774"/>
                  <a:pt x="2099459" y="815801"/>
                </a:cubicBezTo>
                <a:cubicBezTo>
                  <a:pt x="2010724" y="786337"/>
                  <a:pt x="2128256" y="822062"/>
                  <a:pt x="2171724" y="835194"/>
                </a:cubicBezTo>
                <a:lnTo>
                  <a:pt x="2181585" y="838104"/>
                </a:lnTo>
                <a:lnTo>
                  <a:pt x="1887842" y="721845"/>
                </a:lnTo>
                <a:cubicBezTo>
                  <a:pt x="1861198" y="709933"/>
                  <a:pt x="1808936" y="686666"/>
                  <a:pt x="1870628" y="709627"/>
                </a:cubicBezTo>
                <a:cubicBezTo>
                  <a:pt x="1950768" y="740067"/>
                  <a:pt x="2030718" y="773317"/>
                  <a:pt x="2106782" y="799059"/>
                </a:cubicBezTo>
                <a:cubicBezTo>
                  <a:pt x="2072199" y="783479"/>
                  <a:pt x="2038931" y="769442"/>
                  <a:pt x="2006319" y="756181"/>
                </a:cubicBezTo>
                <a:lnTo>
                  <a:pt x="1933719" y="727437"/>
                </a:lnTo>
                <a:lnTo>
                  <a:pt x="1922390" y="723710"/>
                </a:lnTo>
                <a:cubicBezTo>
                  <a:pt x="1893105" y="713976"/>
                  <a:pt x="1878323" y="708475"/>
                  <a:pt x="1872613" y="705648"/>
                </a:cubicBezTo>
                <a:lnTo>
                  <a:pt x="1875481" y="704406"/>
                </a:lnTo>
                <a:lnTo>
                  <a:pt x="1813227" y="679806"/>
                </a:lnTo>
                <a:cubicBezTo>
                  <a:pt x="1780594" y="666585"/>
                  <a:pt x="1747294" y="652608"/>
                  <a:pt x="1712668" y="637109"/>
                </a:cubicBezTo>
                <a:lnTo>
                  <a:pt x="1772346" y="659807"/>
                </a:lnTo>
                <a:lnTo>
                  <a:pt x="1896537" y="707044"/>
                </a:lnTo>
                <a:lnTo>
                  <a:pt x="1903742" y="708319"/>
                </a:lnTo>
                <a:cubicBezTo>
                  <a:pt x="1912584" y="709958"/>
                  <a:pt x="1919636" y="711157"/>
                  <a:pt x="1919459" y="710355"/>
                </a:cubicBezTo>
                <a:cubicBezTo>
                  <a:pt x="1918756" y="707151"/>
                  <a:pt x="1802318" y="671419"/>
                  <a:pt x="1771998" y="658215"/>
                </a:cubicBezTo>
                <a:cubicBezTo>
                  <a:pt x="1807369" y="664439"/>
                  <a:pt x="1831115" y="677680"/>
                  <a:pt x="1881157" y="690776"/>
                </a:cubicBezTo>
                <a:cubicBezTo>
                  <a:pt x="1881157" y="690776"/>
                  <a:pt x="1991020" y="726542"/>
                  <a:pt x="1990318" y="723338"/>
                </a:cubicBezTo>
                <a:lnTo>
                  <a:pt x="1899864" y="681047"/>
                </a:lnTo>
                <a:cubicBezTo>
                  <a:pt x="1899161" y="677841"/>
                  <a:pt x="2181256" y="758660"/>
                  <a:pt x="2042989" y="713422"/>
                </a:cubicBezTo>
                <a:cubicBezTo>
                  <a:pt x="1963329" y="690325"/>
                  <a:pt x="1896933" y="667692"/>
                  <a:pt x="1822439" y="638149"/>
                </a:cubicBezTo>
                <a:cubicBezTo>
                  <a:pt x="1769780" y="618115"/>
                  <a:pt x="1742390" y="618265"/>
                  <a:pt x="1682962" y="592384"/>
                </a:cubicBezTo>
                <a:cubicBezTo>
                  <a:pt x="1686604" y="578993"/>
                  <a:pt x="1829719" y="641319"/>
                  <a:pt x="1842045" y="637507"/>
                </a:cubicBezTo>
                <a:cubicBezTo>
                  <a:pt x="1850534" y="641204"/>
                  <a:pt x="1838410" y="620946"/>
                  <a:pt x="1831134" y="617778"/>
                </a:cubicBezTo>
                <a:cubicBezTo>
                  <a:pt x="1873900" y="627706"/>
                  <a:pt x="1927966" y="654150"/>
                  <a:pt x="1963456" y="660910"/>
                </a:cubicBezTo>
                <a:cubicBezTo>
                  <a:pt x="1977189" y="663508"/>
                  <a:pt x="1976486" y="660303"/>
                  <a:pt x="1982355" y="657061"/>
                </a:cubicBezTo>
                <a:cubicBezTo>
                  <a:pt x="2009745" y="656911"/>
                  <a:pt x="2061193" y="676417"/>
                  <a:pt x="2105758" y="689544"/>
                </a:cubicBezTo>
                <a:cubicBezTo>
                  <a:pt x="2199152" y="715239"/>
                  <a:pt x="2288706" y="748442"/>
                  <a:pt x="2374120" y="767765"/>
                </a:cubicBezTo>
                <a:cubicBezTo>
                  <a:pt x="2416022" y="784381"/>
                  <a:pt x="2428562" y="784238"/>
                  <a:pt x="2421516" y="779844"/>
                </a:cubicBezTo>
                <a:cubicBezTo>
                  <a:pt x="2419167" y="778379"/>
                  <a:pt x="2414640" y="776442"/>
                  <a:pt x="2408301" y="774497"/>
                </a:cubicBezTo>
                <a:cubicBezTo>
                  <a:pt x="2399846" y="771902"/>
                  <a:pt x="2388168" y="769291"/>
                  <a:pt x="2374120" y="767765"/>
                </a:cubicBezTo>
                <a:cubicBezTo>
                  <a:pt x="2263435" y="728258"/>
                  <a:pt x="2191169" y="708865"/>
                  <a:pt x="2080605" y="669894"/>
                </a:cubicBezTo>
                <a:cubicBezTo>
                  <a:pt x="2050283" y="656689"/>
                  <a:pt x="2000241" y="643592"/>
                  <a:pt x="1934549" y="624163"/>
                </a:cubicBezTo>
                <a:cubicBezTo>
                  <a:pt x="1897656" y="610995"/>
                  <a:pt x="1716232" y="559042"/>
                  <a:pt x="1815887" y="578284"/>
                </a:cubicBezTo>
                <a:cubicBezTo>
                  <a:pt x="1838225" y="585114"/>
                  <a:pt x="1931619" y="610808"/>
                  <a:pt x="1946682" y="614470"/>
                </a:cubicBezTo>
                <a:cubicBezTo>
                  <a:pt x="1953255" y="614433"/>
                  <a:pt x="1951734" y="607490"/>
                  <a:pt x="1951734" y="607490"/>
                </a:cubicBezTo>
                <a:cubicBezTo>
                  <a:pt x="1987219" y="614248"/>
                  <a:pt x="2031392" y="630585"/>
                  <a:pt x="2068170" y="643220"/>
                </a:cubicBezTo>
                <a:cubicBezTo>
                  <a:pt x="2097082" y="650013"/>
                  <a:pt x="2171576" y="679556"/>
                  <a:pt x="2176626" y="672576"/>
                </a:cubicBezTo>
                <a:cubicBezTo>
                  <a:pt x="2181675" y="665595"/>
                  <a:pt x="2125488" y="659486"/>
                  <a:pt x="2146305" y="659372"/>
                </a:cubicBezTo>
                <a:cubicBezTo>
                  <a:pt x="2173694" y="659221"/>
                  <a:pt x="2267089" y="684917"/>
                  <a:pt x="2150652" y="649186"/>
                </a:cubicBezTo>
                <a:cubicBezTo>
                  <a:pt x="2063127" y="620249"/>
                  <a:pt x="2027759" y="614026"/>
                  <a:pt x="1923648" y="574483"/>
                </a:cubicBezTo>
                <a:cubicBezTo>
                  <a:pt x="1939260" y="574397"/>
                  <a:pt x="2016450" y="596237"/>
                  <a:pt x="2066268" y="610029"/>
                </a:cubicBezTo>
                <a:lnTo>
                  <a:pt x="2072525" y="611701"/>
                </a:lnTo>
                <a:lnTo>
                  <a:pt x="1957489" y="563666"/>
                </a:lnTo>
                <a:lnTo>
                  <a:pt x="2105642" y="620158"/>
                </a:lnTo>
                <a:lnTo>
                  <a:pt x="2123322" y="621340"/>
                </a:lnTo>
                <a:cubicBezTo>
                  <a:pt x="2127992" y="619659"/>
                  <a:pt x="2092947" y="609923"/>
                  <a:pt x="2065365" y="600448"/>
                </a:cubicBezTo>
                <a:cubicBezTo>
                  <a:pt x="2201211" y="629654"/>
                  <a:pt x="2356653" y="688168"/>
                  <a:pt x="2493205" y="720580"/>
                </a:cubicBezTo>
                <a:lnTo>
                  <a:pt x="2517131" y="726794"/>
                </a:lnTo>
                <a:lnTo>
                  <a:pt x="2515449" y="726059"/>
                </a:lnTo>
                <a:cubicBezTo>
                  <a:pt x="2489831" y="714703"/>
                  <a:pt x="2406600" y="685085"/>
                  <a:pt x="2367668" y="666529"/>
                </a:cubicBezTo>
                <a:cubicBezTo>
                  <a:pt x="2315427" y="640777"/>
                  <a:pt x="2436548" y="690883"/>
                  <a:pt x="2449877" y="695595"/>
                </a:cubicBezTo>
                <a:cubicBezTo>
                  <a:pt x="2478622" y="707291"/>
                  <a:pt x="2501078" y="716236"/>
                  <a:pt x="2520601" y="723875"/>
                </a:cubicBezTo>
                <a:lnTo>
                  <a:pt x="2551144" y="735627"/>
                </a:lnTo>
                <a:lnTo>
                  <a:pt x="2638911" y="758421"/>
                </a:lnTo>
                <a:lnTo>
                  <a:pt x="2632978" y="753433"/>
                </a:lnTo>
                <a:cubicBezTo>
                  <a:pt x="2632717" y="753915"/>
                  <a:pt x="2637341" y="755766"/>
                  <a:pt x="2644747" y="758360"/>
                </a:cubicBezTo>
                <a:lnTo>
                  <a:pt x="2667176" y="765762"/>
                </a:lnTo>
                <a:lnTo>
                  <a:pt x="2732773" y="782797"/>
                </a:lnTo>
                <a:lnTo>
                  <a:pt x="2705161" y="771671"/>
                </a:lnTo>
                <a:lnTo>
                  <a:pt x="2699424" y="762488"/>
                </a:lnTo>
                <a:lnTo>
                  <a:pt x="2626823" y="739636"/>
                </a:lnTo>
                <a:lnTo>
                  <a:pt x="2695186" y="756394"/>
                </a:lnTo>
                <a:lnTo>
                  <a:pt x="2651317" y="737570"/>
                </a:lnTo>
                <a:lnTo>
                  <a:pt x="2632415" y="729074"/>
                </a:lnTo>
                <a:lnTo>
                  <a:pt x="2405516" y="665905"/>
                </a:lnTo>
                <a:cubicBezTo>
                  <a:pt x="2256043" y="623336"/>
                  <a:pt x="2104990" y="578570"/>
                  <a:pt x="1947413" y="527821"/>
                </a:cubicBezTo>
                <a:cubicBezTo>
                  <a:pt x="1917795" y="517822"/>
                  <a:pt x="1789032" y="485903"/>
                  <a:pt x="1764582" y="469457"/>
                </a:cubicBezTo>
                <a:cubicBezTo>
                  <a:pt x="1763761" y="465717"/>
                  <a:pt x="1778824" y="469379"/>
                  <a:pt x="1778824" y="469379"/>
                </a:cubicBezTo>
                <a:lnTo>
                  <a:pt x="1819236" y="480811"/>
                </a:lnTo>
                <a:lnTo>
                  <a:pt x="1846735" y="491770"/>
                </a:lnTo>
                <a:lnTo>
                  <a:pt x="1885601" y="504370"/>
                </a:lnTo>
                <a:lnTo>
                  <a:pt x="1887305" y="505682"/>
                </a:lnTo>
                <a:cubicBezTo>
                  <a:pt x="1889866" y="507066"/>
                  <a:pt x="1891918" y="507552"/>
                  <a:pt x="1892439" y="506588"/>
                </a:cubicBezTo>
                <a:lnTo>
                  <a:pt x="1885601" y="504370"/>
                </a:lnTo>
                <a:lnTo>
                  <a:pt x="1879128" y="499391"/>
                </a:lnTo>
                <a:cubicBezTo>
                  <a:pt x="1940821" y="522351"/>
                  <a:pt x="2009696" y="546702"/>
                  <a:pt x="2010741" y="544773"/>
                </a:cubicBezTo>
                <a:cubicBezTo>
                  <a:pt x="2010219" y="545738"/>
                  <a:pt x="2002024" y="541930"/>
                  <a:pt x="1993957" y="537880"/>
                </a:cubicBezTo>
                <a:lnTo>
                  <a:pt x="1984180" y="532836"/>
                </a:lnTo>
                <a:lnTo>
                  <a:pt x="2012865" y="541159"/>
                </a:lnTo>
                <a:cubicBezTo>
                  <a:pt x="2062758" y="556706"/>
                  <a:pt x="2123682" y="577530"/>
                  <a:pt x="2149772" y="580196"/>
                </a:cubicBezTo>
                <a:cubicBezTo>
                  <a:pt x="2156346" y="580159"/>
                  <a:pt x="2154821" y="573214"/>
                  <a:pt x="2162099" y="576384"/>
                </a:cubicBezTo>
                <a:cubicBezTo>
                  <a:pt x="2191014" y="583179"/>
                  <a:pt x="2285813" y="615284"/>
                  <a:pt x="2314024" y="618873"/>
                </a:cubicBezTo>
                <a:cubicBezTo>
                  <a:pt x="2328970" y="622000"/>
                  <a:pt x="2326860" y="612385"/>
                  <a:pt x="2326860" y="612385"/>
                </a:cubicBezTo>
                <a:cubicBezTo>
                  <a:pt x="2326860" y="612385"/>
                  <a:pt x="2330294" y="613035"/>
                  <a:pt x="2335697" y="614542"/>
                </a:cubicBezTo>
                <a:lnTo>
                  <a:pt x="2344784" y="617756"/>
                </a:lnTo>
                <a:lnTo>
                  <a:pt x="2340278" y="616748"/>
                </a:lnTo>
                <a:cubicBezTo>
                  <a:pt x="2335869" y="615795"/>
                  <a:pt x="2334334" y="615519"/>
                  <a:pt x="2334867" y="615751"/>
                </a:cubicBezTo>
                <a:cubicBezTo>
                  <a:pt x="2335926" y="616212"/>
                  <a:pt x="2345248" y="618701"/>
                  <a:pt x="2356360" y="621849"/>
                </a:cubicBezTo>
                <a:cubicBezTo>
                  <a:pt x="2369507" y="621778"/>
                  <a:pt x="2389931" y="624874"/>
                  <a:pt x="2389931" y="624874"/>
                </a:cubicBezTo>
                <a:cubicBezTo>
                  <a:pt x="2380426" y="611555"/>
                  <a:pt x="2297944" y="605590"/>
                  <a:pt x="2230729" y="579216"/>
                </a:cubicBezTo>
                <a:cubicBezTo>
                  <a:pt x="2223452" y="576048"/>
                  <a:pt x="2199705" y="562807"/>
                  <a:pt x="2192428" y="559637"/>
                </a:cubicBezTo>
                <a:cubicBezTo>
                  <a:pt x="2148257" y="543300"/>
                  <a:pt x="2096417" y="527005"/>
                  <a:pt x="2038394" y="507533"/>
                </a:cubicBezTo>
                <a:cubicBezTo>
                  <a:pt x="2027224" y="504119"/>
                  <a:pt x="1976283" y="489422"/>
                  <a:pt x="1927224" y="475184"/>
                </a:cubicBezTo>
                <a:lnTo>
                  <a:pt x="1927069" y="475139"/>
                </a:lnTo>
                <a:lnTo>
                  <a:pt x="1896975" y="461795"/>
                </a:lnTo>
                <a:lnTo>
                  <a:pt x="1836151" y="436875"/>
                </a:lnTo>
                <a:lnTo>
                  <a:pt x="1838726" y="436265"/>
                </a:lnTo>
                <a:cubicBezTo>
                  <a:pt x="1841469" y="435876"/>
                  <a:pt x="1844110" y="435727"/>
                  <a:pt x="1846057" y="435850"/>
                </a:cubicBezTo>
                <a:cubicBezTo>
                  <a:pt x="1859908" y="438984"/>
                  <a:pt x="1991409" y="478375"/>
                  <a:pt x="1902557" y="448377"/>
                </a:cubicBezTo>
                <a:cubicBezTo>
                  <a:pt x="1807757" y="416271"/>
                  <a:pt x="1974118" y="464564"/>
                  <a:pt x="1996459" y="471394"/>
                </a:cubicBezTo>
                <a:cubicBezTo>
                  <a:pt x="2054874" y="487654"/>
                  <a:pt x="2104916" y="500751"/>
                  <a:pt x="2126043" y="507052"/>
                </a:cubicBezTo>
                <a:cubicBezTo>
                  <a:pt x="2241972" y="537972"/>
                  <a:pt x="2350575" y="567996"/>
                  <a:pt x="2456402" y="597234"/>
                </a:cubicBezTo>
                <a:lnTo>
                  <a:pt x="2478398" y="603226"/>
                </a:lnTo>
                <a:lnTo>
                  <a:pt x="2450033" y="590069"/>
                </a:lnTo>
                <a:lnTo>
                  <a:pt x="2440138" y="585180"/>
                </a:lnTo>
                <a:lnTo>
                  <a:pt x="2370228" y="565081"/>
                </a:lnTo>
                <a:cubicBezTo>
                  <a:pt x="2326878" y="552482"/>
                  <a:pt x="2226401" y="529500"/>
                  <a:pt x="2188803" y="513127"/>
                </a:cubicBezTo>
                <a:cubicBezTo>
                  <a:pt x="2174249" y="506788"/>
                  <a:pt x="2172139" y="497172"/>
                  <a:pt x="2148274" y="483398"/>
                </a:cubicBezTo>
                <a:cubicBezTo>
                  <a:pt x="2117252" y="466988"/>
                  <a:pt x="2104221" y="467594"/>
                  <a:pt x="2060752" y="454462"/>
                </a:cubicBezTo>
                <a:cubicBezTo>
                  <a:pt x="2023857" y="441292"/>
                  <a:pt x="1993537" y="428088"/>
                  <a:pt x="1971196" y="421258"/>
                </a:cubicBezTo>
                <a:lnTo>
                  <a:pt x="1945194" y="413426"/>
                </a:lnTo>
                <a:lnTo>
                  <a:pt x="1946085" y="413523"/>
                </a:lnTo>
                <a:cubicBezTo>
                  <a:pt x="1947341" y="413457"/>
                  <a:pt x="1947597" y="413062"/>
                  <a:pt x="1946601" y="412266"/>
                </a:cubicBezTo>
                <a:cubicBezTo>
                  <a:pt x="1944272" y="410406"/>
                  <a:pt x="1936190" y="407007"/>
                  <a:pt x="1925031" y="402856"/>
                </a:cubicBezTo>
                <a:lnTo>
                  <a:pt x="1904522" y="395634"/>
                </a:lnTo>
                <a:lnTo>
                  <a:pt x="1910916" y="395247"/>
                </a:lnTo>
                <a:cubicBezTo>
                  <a:pt x="1913087" y="393899"/>
                  <a:pt x="1914351" y="392154"/>
                  <a:pt x="1917638" y="392136"/>
                </a:cubicBezTo>
                <a:cubicBezTo>
                  <a:pt x="1932700" y="395796"/>
                  <a:pt x="1968384" y="408438"/>
                  <a:pt x="1997180" y="414697"/>
                </a:cubicBezTo>
                <a:cubicBezTo>
                  <a:pt x="2019521" y="421528"/>
                  <a:pt x="2120701" y="447715"/>
                  <a:pt x="2046912" y="421378"/>
                </a:cubicBezTo>
                <a:cubicBezTo>
                  <a:pt x="2001526" y="404511"/>
                  <a:pt x="1952304" y="395155"/>
                  <a:pt x="1931178" y="388852"/>
                </a:cubicBezTo>
                <a:cubicBezTo>
                  <a:pt x="1908952" y="382555"/>
                  <a:pt x="1885089" y="368780"/>
                  <a:pt x="1877813" y="365612"/>
                </a:cubicBezTo>
                <a:cubicBezTo>
                  <a:pt x="1864078" y="363013"/>
                  <a:pt x="1856293" y="362521"/>
                  <a:pt x="1835164" y="356218"/>
                </a:cubicBezTo>
                <a:lnTo>
                  <a:pt x="1832320" y="354980"/>
                </a:lnTo>
                <a:lnTo>
                  <a:pt x="1841997" y="357560"/>
                </a:lnTo>
                <a:cubicBezTo>
                  <a:pt x="1871806" y="364715"/>
                  <a:pt x="1837449" y="349753"/>
                  <a:pt x="1837449" y="349753"/>
                </a:cubicBezTo>
                <a:cubicBezTo>
                  <a:pt x="1807127" y="336548"/>
                  <a:pt x="1742023" y="319790"/>
                  <a:pt x="1727469" y="313452"/>
                </a:cubicBezTo>
                <a:cubicBezTo>
                  <a:pt x="1727469" y="313452"/>
                  <a:pt x="1725297" y="311057"/>
                  <a:pt x="1721889" y="307399"/>
                </a:cubicBezTo>
                <a:lnTo>
                  <a:pt x="1720110" y="305533"/>
                </a:lnTo>
                <a:lnTo>
                  <a:pt x="1768157" y="320635"/>
                </a:lnTo>
                <a:cubicBezTo>
                  <a:pt x="1790269" y="327517"/>
                  <a:pt x="1811645" y="334019"/>
                  <a:pt x="1831531" y="339659"/>
                </a:cubicBezTo>
                <a:cubicBezTo>
                  <a:pt x="1868016" y="350958"/>
                  <a:pt x="1904147" y="360653"/>
                  <a:pt x="1940207" y="370016"/>
                </a:cubicBezTo>
                <a:lnTo>
                  <a:pt x="1967074" y="377055"/>
                </a:lnTo>
                <a:lnTo>
                  <a:pt x="1960537" y="374468"/>
                </a:lnTo>
                <a:lnTo>
                  <a:pt x="1906277" y="352919"/>
                </a:lnTo>
                <a:lnTo>
                  <a:pt x="1836579" y="332677"/>
                </a:lnTo>
                <a:cubicBezTo>
                  <a:pt x="1786656" y="320116"/>
                  <a:pt x="1705900" y="297026"/>
                  <a:pt x="1754929" y="300501"/>
                </a:cubicBezTo>
                <a:lnTo>
                  <a:pt x="1799354" y="310668"/>
                </a:lnTo>
                <a:lnTo>
                  <a:pt x="1757308" y="294304"/>
                </a:lnTo>
                <a:lnTo>
                  <a:pt x="1765399" y="295886"/>
                </a:lnTo>
                <a:cubicBezTo>
                  <a:pt x="1773076" y="297591"/>
                  <a:pt x="1778047" y="299001"/>
                  <a:pt x="1778221" y="299803"/>
                </a:cubicBezTo>
                <a:cubicBezTo>
                  <a:pt x="1771183" y="290214"/>
                  <a:pt x="1745764" y="284036"/>
                  <a:pt x="1715206" y="276231"/>
                </a:cubicBezTo>
                <a:lnTo>
                  <a:pt x="1701240" y="272482"/>
                </a:lnTo>
                <a:lnTo>
                  <a:pt x="1680736" y="264501"/>
                </a:lnTo>
                <a:lnTo>
                  <a:pt x="1600503" y="233251"/>
                </a:lnTo>
                <a:lnTo>
                  <a:pt x="1637738" y="243211"/>
                </a:lnTo>
                <a:lnTo>
                  <a:pt x="1666825" y="251524"/>
                </a:lnTo>
                <a:lnTo>
                  <a:pt x="1789244" y="297235"/>
                </a:lnTo>
                <a:cubicBezTo>
                  <a:pt x="1856278" y="321942"/>
                  <a:pt x="1817121" y="303498"/>
                  <a:pt x="1775985" y="285623"/>
                </a:cubicBezTo>
                <a:lnTo>
                  <a:pt x="1750475" y="274818"/>
                </a:lnTo>
                <a:lnTo>
                  <a:pt x="1771520" y="280509"/>
                </a:lnTo>
                <a:lnTo>
                  <a:pt x="1823811" y="294199"/>
                </a:lnTo>
                <a:lnTo>
                  <a:pt x="1805919" y="287255"/>
                </a:lnTo>
                <a:lnTo>
                  <a:pt x="1675050" y="234460"/>
                </a:lnTo>
                <a:lnTo>
                  <a:pt x="1609644" y="211409"/>
                </a:lnTo>
                <a:cubicBezTo>
                  <a:pt x="1569521" y="198526"/>
                  <a:pt x="1585769" y="202582"/>
                  <a:pt x="1610959" y="208660"/>
                </a:cubicBezTo>
                <a:lnTo>
                  <a:pt x="1611278" y="208733"/>
                </a:lnTo>
                <a:lnTo>
                  <a:pt x="1605626" y="206453"/>
                </a:lnTo>
                <a:cubicBezTo>
                  <a:pt x="1538248" y="179637"/>
                  <a:pt x="1469179" y="152583"/>
                  <a:pt x="1395190" y="124220"/>
                </a:cubicBezTo>
                <a:cubicBezTo>
                  <a:pt x="1391606" y="122282"/>
                  <a:pt x="1371059" y="114395"/>
                  <a:pt x="1351668" y="106509"/>
                </a:cubicBezTo>
                <a:lnTo>
                  <a:pt x="1337222" y="100340"/>
                </a:lnTo>
                <a:lnTo>
                  <a:pt x="1366894" y="111143"/>
                </a:lnTo>
                <a:cubicBezTo>
                  <a:pt x="1475599" y="153196"/>
                  <a:pt x="1578487" y="198769"/>
                  <a:pt x="1697324" y="239635"/>
                </a:cubicBezTo>
                <a:lnTo>
                  <a:pt x="1622790" y="208951"/>
                </a:lnTo>
                <a:lnTo>
                  <a:pt x="1637475" y="214691"/>
                </a:lnTo>
                <a:lnTo>
                  <a:pt x="1649529" y="217433"/>
                </a:lnTo>
                <a:cubicBezTo>
                  <a:pt x="1660670" y="219620"/>
                  <a:pt x="1668120" y="220448"/>
                  <a:pt x="1665947" y="218052"/>
                </a:cubicBezTo>
                <a:cubicBezTo>
                  <a:pt x="1664995" y="213712"/>
                  <a:pt x="1570675" y="184186"/>
                  <a:pt x="1517341" y="165692"/>
                </a:cubicBezTo>
                <a:lnTo>
                  <a:pt x="1500244" y="159457"/>
                </a:lnTo>
                <a:lnTo>
                  <a:pt x="1489043" y="155008"/>
                </a:lnTo>
                <a:lnTo>
                  <a:pt x="1481609" y="151110"/>
                </a:lnTo>
                <a:cubicBezTo>
                  <a:pt x="1481800" y="150335"/>
                  <a:pt x="1485779" y="150581"/>
                  <a:pt x="1494620" y="152137"/>
                </a:cubicBezTo>
                <a:cubicBezTo>
                  <a:pt x="1500207" y="153844"/>
                  <a:pt x="1513024" y="157585"/>
                  <a:pt x="1529089" y="162135"/>
                </a:cubicBezTo>
                <a:lnTo>
                  <a:pt x="1575148" y="174820"/>
                </a:lnTo>
                <a:lnTo>
                  <a:pt x="1604834" y="186677"/>
                </a:lnTo>
                <a:cubicBezTo>
                  <a:pt x="1623153" y="193711"/>
                  <a:pt x="1641206" y="200250"/>
                  <a:pt x="1658686" y="205854"/>
                </a:cubicBezTo>
                <a:cubicBezTo>
                  <a:pt x="1677117" y="215821"/>
                  <a:pt x="1684285" y="219696"/>
                  <a:pt x="1692517" y="219157"/>
                </a:cubicBezTo>
                <a:cubicBezTo>
                  <a:pt x="1685860" y="215557"/>
                  <a:pt x="1679199" y="212579"/>
                  <a:pt x="1673304" y="210328"/>
                </a:cubicBezTo>
                <a:cubicBezTo>
                  <a:pt x="1667409" y="208076"/>
                  <a:pt x="1662280" y="206551"/>
                  <a:pt x="1658686" y="205854"/>
                </a:cubicBezTo>
                <a:cubicBezTo>
                  <a:pt x="1645321" y="199980"/>
                  <a:pt x="1633568" y="194950"/>
                  <a:pt x="1622733" y="190398"/>
                </a:cubicBezTo>
                <a:lnTo>
                  <a:pt x="1602605" y="182071"/>
                </a:lnTo>
                <a:lnTo>
                  <a:pt x="1609828" y="183946"/>
                </a:lnTo>
                <a:lnTo>
                  <a:pt x="1630835" y="188962"/>
                </a:lnTo>
                <a:lnTo>
                  <a:pt x="1694684" y="214456"/>
                </a:lnTo>
                <a:cubicBezTo>
                  <a:pt x="1800848" y="256500"/>
                  <a:pt x="1887513" y="289871"/>
                  <a:pt x="2019241" y="341762"/>
                </a:cubicBezTo>
                <a:cubicBezTo>
                  <a:pt x="2019241" y="341762"/>
                  <a:pt x="2020685" y="342418"/>
                  <a:pt x="2023193" y="343543"/>
                </a:cubicBezTo>
                <a:lnTo>
                  <a:pt x="2024238" y="344007"/>
                </a:lnTo>
                <a:lnTo>
                  <a:pt x="2008995" y="339110"/>
                </a:lnTo>
                <a:cubicBezTo>
                  <a:pt x="1964664" y="326191"/>
                  <a:pt x="1910612" y="313250"/>
                  <a:pt x="1889308" y="306146"/>
                </a:cubicBezTo>
                <a:lnTo>
                  <a:pt x="1781334" y="270937"/>
                </a:lnTo>
                <a:lnTo>
                  <a:pt x="1876273" y="308084"/>
                </a:lnTo>
                <a:lnTo>
                  <a:pt x="1887070" y="310947"/>
                </a:lnTo>
                <a:cubicBezTo>
                  <a:pt x="1907929" y="316641"/>
                  <a:pt x="1932041" y="323428"/>
                  <a:pt x="1963097" y="332483"/>
                </a:cubicBezTo>
                <a:cubicBezTo>
                  <a:pt x="1970888" y="334246"/>
                  <a:pt x="2015904" y="347480"/>
                  <a:pt x="2043135" y="354595"/>
                </a:cubicBezTo>
                <a:lnTo>
                  <a:pt x="2055392" y="357407"/>
                </a:lnTo>
                <a:lnTo>
                  <a:pt x="2064315" y="361195"/>
                </a:lnTo>
                <a:cubicBezTo>
                  <a:pt x="2086290" y="370114"/>
                  <a:pt x="2107141" y="377437"/>
                  <a:pt x="2102650" y="371059"/>
                </a:cubicBezTo>
                <a:cubicBezTo>
                  <a:pt x="2090382" y="361932"/>
                  <a:pt x="1959815" y="314619"/>
                  <a:pt x="1953670" y="311296"/>
                </a:cubicBezTo>
                <a:cubicBezTo>
                  <a:pt x="1886359" y="284050"/>
                  <a:pt x="1822419" y="258521"/>
                  <a:pt x="1757731" y="232537"/>
                </a:cubicBezTo>
                <a:lnTo>
                  <a:pt x="1649323" y="188457"/>
                </a:lnTo>
                <a:lnTo>
                  <a:pt x="1644602" y="184668"/>
                </a:lnTo>
                <a:cubicBezTo>
                  <a:pt x="1639399" y="181111"/>
                  <a:pt x="1632615" y="176752"/>
                  <a:pt x="1626086" y="172611"/>
                </a:cubicBezTo>
                <a:lnTo>
                  <a:pt x="1624166" y="171396"/>
                </a:lnTo>
                <a:lnTo>
                  <a:pt x="1649706" y="181605"/>
                </a:lnTo>
                <a:cubicBezTo>
                  <a:pt x="1682017" y="194639"/>
                  <a:pt x="1709546" y="206016"/>
                  <a:pt x="1714545" y="207784"/>
                </a:cubicBezTo>
                <a:cubicBezTo>
                  <a:pt x="1862326" y="267314"/>
                  <a:pt x="2018493" y="328466"/>
                  <a:pt x="2198210" y="402354"/>
                </a:cubicBezTo>
                <a:cubicBezTo>
                  <a:pt x="2198210" y="402354"/>
                  <a:pt x="2292685" y="440545"/>
                  <a:pt x="2275298" y="428650"/>
                </a:cubicBezTo>
                <a:lnTo>
                  <a:pt x="2249526" y="417903"/>
                </a:lnTo>
                <a:lnTo>
                  <a:pt x="2216093" y="407547"/>
                </a:lnTo>
                <a:cubicBezTo>
                  <a:pt x="2202809" y="403240"/>
                  <a:pt x="2191964" y="399439"/>
                  <a:pt x="2186609" y="396903"/>
                </a:cubicBezTo>
                <a:lnTo>
                  <a:pt x="2189869" y="394012"/>
                </a:lnTo>
                <a:lnTo>
                  <a:pt x="2180822" y="390457"/>
                </a:lnTo>
                <a:cubicBezTo>
                  <a:pt x="2193108" y="397100"/>
                  <a:pt x="2086326" y="354749"/>
                  <a:pt x="2089633" y="348637"/>
                </a:cubicBezTo>
                <a:cubicBezTo>
                  <a:pt x="2090675" y="346705"/>
                  <a:pt x="2196413" y="390988"/>
                  <a:pt x="2216913" y="399577"/>
                </a:cubicBezTo>
                <a:lnTo>
                  <a:pt x="2224825" y="402662"/>
                </a:lnTo>
                <a:lnTo>
                  <a:pt x="2225787" y="402906"/>
                </a:lnTo>
                <a:lnTo>
                  <a:pt x="2249104" y="409927"/>
                </a:lnTo>
                <a:lnTo>
                  <a:pt x="2066222" y="334108"/>
                </a:lnTo>
                <a:cubicBezTo>
                  <a:pt x="1974184" y="296610"/>
                  <a:pt x="1880221" y="258694"/>
                  <a:pt x="1782671" y="218839"/>
                </a:cubicBezTo>
                <a:cubicBezTo>
                  <a:pt x="1782671" y="218839"/>
                  <a:pt x="1758867" y="216364"/>
                  <a:pt x="1748666" y="205859"/>
                </a:cubicBezTo>
                <a:cubicBezTo>
                  <a:pt x="1743739" y="200284"/>
                  <a:pt x="1831050" y="234602"/>
                  <a:pt x="1783714" y="216909"/>
                </a:cubicBezTo>
                <a:cubicBezTo>
                  <a:pt x="1940925" y="276132"/>
                  <a:pt x="2139053" y="362469"/>
                  <a:pt x="2290141" y="415886"/>
                </a:cubicBezTo>
                <a:cubicBezTo>
                  <a:pt x="2126015" y="342530"/>
                  <a:pt x="1920425" y="267543"/>
                  <a:pt x="1738661" y="192549"/>
                </a:cubicBezTo>
                <a:cubicBezTo>
                  <a:pt x="1731995" y="190192"/>
                  <a:pt x="1711965" y="181961"/>
                  <a:pt x="1693884" y="173796"/>
                </a:cubicBezTo>
                <a:lnTo>
                  <a:pt x="1687535" y="170733"/>
                </a:lnTo>
                <a:lnTo>
                  <a:pt x="1689712" y="171391"/>
                </a:lnTo>
                <a:lnTo>
                  <a:pt x="1699574" y="174301"/>
                </a:lnTo>
                <a:lnTo>
                  <a:pt x="1673723" y="164070"/>
                </a:lnTo>
                <a:lnTo>
                  <a:pt x="1670140" y="162341"/>
                </a:lnTo>
                <a:cubicBezTo>
                  <a:pt x="1663986" y="159033"/>
                  <a:pt x="1660237" y="156487"/>
                  <a:pt x="1660801" y="155440"/>
                </a:cubicBezTo>
                <a:lnTo>
                  <a:pt x="1741966" y="186436"/>
                </a:lnTo>
                <a:cubicBezTo>
                  <a:pt x="1823112" y="219915"/>
                  <a:pt x="1910247" y="254554"/>
                  <a:pt x="1986292" y="282783"/>
                </a:cubicBezTo>
                <a:cubicBezTo>
                  <a:pt x="2004722" y="292747"/>
                  <a:pt x="2025395" y="301015"/>
                  <a:pt x="2039770" y="303797"/>
                </a:cubicBezTo>
                <a:cubicBezTo>
                  <a:pt x="2045913" y="307119"/>
                  <a:pt x="2058181" y="316247"/>
                  <a:pt x="2060268" y="312386"/>
                </a:cubicBezTo>
                <a:cubicBezTo>
                  <a:pt x="2066411" y="315707"/>
                  <a:pt x="2078679" y="324835"/>
                  <a:pt x="2080766" y="320975"/>
                </a:cubicBezTo>
                <a:cubicBezTo>
                  <a:pt x="2074112" y="317377"/>
                  <a:pt x="2069246" y="314746"/>
                  <a:pt x="2065916" y="313257"/>
                </a:cubicBezTo>
                <a:cubicBezTo>
                  <a:pt x="2062587" y="311769"/>
                  <a:pt x="2060790" y="311421"/>
                  <a:pt x="2060268" y="312386"/>
                </a:cubicBezTo>
                <a:cubicBezTo>
                  <a:pt x="2053614" y="308788"/>
                  <a:pt x="2048749" y="306158"/>
                  <a:pt x="2045419" y="304669"/>
                </a:cubicBezTo>
                <a:cubicBezTo>
                  <a:pt x="2042089" y="303181"/>
                  <a:pt x="2040291" y="302832"/>
                  <a:pt x="2039770" y="303797"/>
                </a:cubicBezTo>
                <a:cubicBezTo>
                  <a:pt x="2026448" y="297842"/>
                  <a:pt x="2016718" y="293204"/>
                  <a:pt x="2008497" y="289747"/>
                </a:cubicBezTo>
                <a:cubicBezTo>
                  <a:pt x="2000275" y="286288"/>
                  <a:pt x="1993567" y="284013"/>
                  <a:pt x="1986292" y="282783"/>
                </a:cubicBezTo>
                <a:cubicBezTo>
                  <a:pt x="1919588" y="254408"/>
                  <a:pt x="1848730" y="225763"/>
                  <a:pt x="1775308" y="196356"/>
                </a:cubicBezTo>
                <a:lnTo>
                  <a:pt x="1612119" y="130752"/>
                </a:lnTo>
                <a:lnTo>
                  <a:pt x="1624770" y="135257"/>
                </a:lnTo>
                <a:cubicBezTo>
                  <a:pt x="1590187" y="119677"/>
                  <a:pt x="1556919" y="105640"/>
                  <a:pt x="1524306" y="92378"/>
                </a:cubicBezTo>
                <a:lnTo>
                  <a:pt x="1497434" y="81739"/>
                </a:lnTo>
                <a:lnTo>
                  <a:pt x="1590805" y="110291"/>
                </a:lnTo>
                <a:lnTo>
                  <a:pt x="1673799" y="141858"/>
                </a:lnTo>
                <a:lnTo>
                  <a:pt x="1678200" y="142590"/>
                </a:lnTo>
                <a:cubicBezTo>
                  <a:pt x="1684228" y="143275"/>
                  <a:pt x="1686787" y="143061"/>
                  <a:pt x="1683147" y="141476"/>
                </a:cubicBezTo>
                <a:lnTo>
                  <a:pt x="1647621" y="127664"/>
                </a:lnTo>
                <a:lnTo>
                  <a:pt x="1761176" y="162389"/>
                </a:lnTo>
                <a:cubicBezTo>
                  <a:pt x="1856857" y="191930"/>
                  <a:pt x="1955122" y="222503"/>
                  <a:pt x="2057019" y="254314"/>
                </a:cubicBezTo>
                <a:cubicBezTo>
                  <a:pt x="2230866" y="312138"/>
                  <a:pt x="2391400" y="362763"/>
                  <a:pt x="2580471" y="424245"/>
                </a:cubicBezTo>
                <a:cubicBezTo>
                  <a:pt x="2608156" y="434225"/>
                  <a:pt x="2692629" y="459108"/>
                  <a:pt x="2595891" y="425098"/>
                </a:cubicBezTo>
                <a:cubicBezTo>
                  <a:pt x="2553828" y="412334"/>
                  <a:pt x="2505450" y="396571"/>
                  <a:pt x="2463235" y="381646"/>
                </a:cubicBezTo>
                <a:cubicBezTo>
                  <a:pt x="2387171" y="355903"/>
                  <a:pt x="2346327" y="340888"/>
                  <a:pt x="2277273" y="316857"/>
                </a:cubicBezTo>
                <a:cubicBezTo>
                  <a:pt x="2166337" y="279742"/>
                  <a:pt x="2043706" y="247116"/>
                  <a:pt x="1932595" y="210323"/>
                </a:cubicBezTo>
                <a:cubicBezTo>
                  <a:pt x="1757706" y="154432"/>
                  <a:pt x="1591027" y="100484"/>
                  <a:pt x="1400738" y="41254"/>
                </a:cubicBezTo>
                <a:lnTo>
                  <a:pt x="1373313" y="32639"/>
                </a:lnTo>
                <a:lnTo>
                  <a:pt x="1331215" y="16003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8012368"/>
      </p:ext>
    </p:extLst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471345" y="1319275"/>
            <a:ext cx="6741199" cy="5539543"/>
          </a:xfrm>
          <a:custGeom>
            <a:avLst/>
            <a:gdLst>
              <a:gd name="connsiteX0" fmla="*/ 2036435 w 6741199"/>
              <a:gd name="connsiteY0" fmla="*/ 5477080 h 5539543"/>
              <a:gd name="connsiteX1" fmla="*/ 2024651 w 6741199"/>
              <a:gd name="connsiteY1" fmla="*/ 5488525 h 5539543"/>
              <a:gd name="connsiteX2" fmla="*/ 2036100 w 6741199"/>
              <a:gd name="connsiteY2" fmla="*/ 5500306 h 5539543"/>
              <a:gd name="connsiteX3" fmla="*/ 2040512 w 6741199"/>
              <a:gd name="connsiteY3" fmla="*/ 5496738 h 5539543"/>
              <a:gd name="connsiteX4" fmla="*/ 2040138 w 6741199"/>
              <a:gd name="connsiteY4" fmla="*/ 5488749 h 5539543"/>
              <a:gd name="connsiteX5" fmla="*/ 2036435 w 6741199"/>
              <a:gd name="connsiteY5" fmla="*/ 5477080 h 5539543"/>
              <a:gd name="connsiteX6" fmla="*/ 2219979 w 6741199"/>
              <a:gd name="connsiteY6" fmla="*/ 5281353 h 5539543"/>
              <a:gd name="connsiteX7" fmla="*/ 2295061 w 6741199"/>
              <a:gd name="connsiteY7" fmla="*/ 5327105 h 5539543"/>
              <a:gd name="connsiteX8" fmla="*/ 2261517 w 6741199"/>
              <a:gd name="connsiteY8" fmla="*/ 5295574 h 5539543"/>
              <a:gd name="connsiteX9" fmla="*/ 2242406 w 6741199"/>
              <a:gd name="connsiteY9" fmla="*/ 5285387 h 5539543"/>
              <a:gd name="connsiteX10" fmla="*/ 2219979 w 6741199"/>
              <a:gd name="connsiteY10" fmla="*/ 5281353 h 5539543"/>
              <a:gd name="connsiteX11" fmla="*/ 1787359 w 6741199"/>
              <a:gd name="connsiteY11" fmla="*/ 5038443 h 5539543"/>
              <a:gd name="connsiteX12" fmla="*/ 1795127 w 6741199"/>
              <a:gd name="connsiteY12" fmla="*/ 5056112 h 5539543"/>
              <a:gd name="connsiteX13" fmla="*/ 1861107 w 6741199"/>
              <a:gd name="connsiteY13" fmla="*/ 5099305 h 5539543"/>
              <a:gd name="connsiteX14" fmla="*/ 2168836 w 6741199"/>
              <a:gd name="connsiteY14" fmla="*/ 5246667 h 5539543"/>
              <a:gd name="connsiteX15" fmla="*/ 1829046 w 6741199"/>
              <a:gd name="connsiteY15" fmla="*/ 5054171 h 5539543"/>
              <a:gd name="connsiteX16" fmla="*/ 1800765 w 6741199"/>
              <a:gd name="connsiteY16" fmla="*/ 5041907 h 5539543"/>
              <a:gd name="connsiteX17" fmla="*/ 1787359 w 6741199"/>
              <a:gd name="connsiteY17" fmla="*/ 5038443 h 5539543"/>
              <a:gd name="connsiteX18" fmla="*/ 447472 w 6741199"/>
              <a:gd name="connsiteY18" fmla="*/ 4768128 h 5539543"/>
              <a:gd name="connsiteX19" fmla="*/ 457833 w 6741199"/>
              <a:gd name="connsiteY19" fmla="*/ 4774640 h 5539543"/>
              <a:gd name="connsiteX20" fmla="*/ 454671 w 6741199"/>
              <a:gd name="connsiteY20" fmla="*/ 4776271 h 5539543"/>
              <a:gd name="connsiteX21" fmla="*/ 447472 w 6741199"/>
              <a:gd name="connsiteY21" fmla="*/ 4768128 h 5539543"/>
              <a:gd name="connsiteX22" fmla="*/ 364881 w 6741199"/>
              <a:gd name="connsiteY22" fmla="*/ 4645430 h 5539543"/>
              <a:gd name="connsiteX23" fmla="*/ 544641 w 6741199"/>
              <a:gd name="connsiteY23" fmla="*/ 4714122 h 5539543"/>
              <a:gd name="connsiteX24" fmla="*/ 1699314 w 6741199"/>
              <a:gd name="connsiteY24" fmla="*/ 5218502 h 5539543"/>
              <a:gd name="connsiteX25" fmla="*/ 1986133 w 6741199"/>
              <a:gd name="connsiteY25" fmla="*/ 5372518 h 5539543"/>
              <a:gd name="connsiteX26" fmla="*/ 2263320 w 6741199"/>
              <a:gd name="connsiteY26" fmla="*/ 5539542 h 5539543"/>
              <a:gd name="connsiteX27" fmla="*/ 2126129 w 6741199"/>
              <a:gd name="connsiteY27" fmla="*/ 5539542 h 5539543"/>
              <a:gd name="connsiteX28" fmla="*/ 2089149 w 6741199"/>
              <a:gd name="connsiteY28" fmla="*/ 5522509 h 5539543"/>
              <a:gd name="connsiteX29" fmla="*/ 2113239 w 6741199"/>
              <a:gd name="connsiteY29" fmla="*/ 5539542 h 5539543"/>
              <a:gd name="connsiteX30" fmla="*/ 2055518 w 6741199"/>
              <a:gd name="connsiteY30" fmla="*/ 5539542 h 5539543"/>
              <a:gd name="connsiteX31" fmla="*/ 1934261 w 6741199"/>
              <a:gd name="connsiteY31" fmla="*/ 5469474 h 5539543"/>
              <a:gd name="connsiteX32" fmla="*/ 765681 w 6741199"/>
              <a:gd name="connsiteY32" fmla="*/ 4904921 h 5539543"/>
              <a:gd name="connsiteX33" fmla="*/ 516723 w 6741199"/>
              <a:gd name="connsiteY33" fmla="*/ 4811644 h 5539543"/>
              <a:gd name="connsiteX34" fmla="*/ 457833 w 6741199"/>
              <a:gd name="connsiteY34" fmla="*/ 4774640 h 5539543"/>
              <a:gd name="connsiteX35" fmla="*/ 469845 w 6741199"/>
              <a:gd name="connsiteY35" fmla="*/ 4768449 h 5539543"/>
              <a:gd name="connsiteX36" fmla="*/ 321395 w 6741199"/>
              <a:gd name="connsiteY36" fmla="*/ 4676973 h 5539543"/>
              <a:gd name="connsiteX37" fmla="*/ 480318 w 6741199"/>
              <a:gd name="connsiteY37" fmla="*/ 4757877 h 5539543"/>
              <a:gd name="connsiteX38" fmla="*/ 469845 w 6741199"/>
              <a:gd name="connsiteY38" fmla="*/ 4768449 h 5539543"/>
              <a:gd name="connsiteX39" fmla="*/ 268356 w 6741199"/>
              <a:gd name="connsiteY39" fmla="*/ 4654771 h 5539543"/>
              <a:gd name="connsiteX40" fmla="*/ 321549 w 6741199"/>
              <a:gd name="connsiteY40" fmla="*/ 4666253 h 5539543"/>
              <a:gd name="connsiteX41" fmla="*/ 364881 w 6741199"/>
              <a:gd name="connsiteY41" fmla="*/ 4645430 h 5539543"/>
              <a:gd name="connsiteX42" fmla="*/ 597538 w 6741199"/>
              <a:gd name="connsiteY42" fmla="*/ 4554891 h 5539543"/>
              <a:gd name="connsiteX43" fmla="*/ 604147 w 6741199"/>
              <a:gd name="connsiteY43" fmla="*/ 4555490 h 5539543"/>
              <a:gd name="connsiteX44" fmla="*/ 610541 w 6741199"/>
              <a:gd name="connsiteY44" fmla="*/ 4559601 h 5539543"/>
              <a:gd name="connsiteX45" fmla="*/ 589892 w 6741199"/>
              <a:gd name="connsiteY45" fmla="*/ 4559305 h 5539543"/>
              <a:gd name="connsiteX46" fmla="*/ 597538 w 6741199"/>
              <a:gd name="connsiteY46" fmla="*/ 4554891 h 5539543"/>
              <a:gd name="connsiteX47" fmla="*/ 574319 w 6741199"/>
              <a:gd name="connsiteY47" fmla="*/ 4542760 h 5539543"/>
              <a:gd name="connsiteX48" fmla="*/ 578589 w 6741199"/>
              <a:gd name="connsiteY48" fmla="*/ 4545010 h 5539543"/>
              <a:gd name="connsiteX49" fmla="*/ 578499 w 6741199"/>
              <a:gd name="connsiteY49" fmla="*/ 4542910 h 5539543"/>
              <a:gd name="connsiteX50" fmla="*/ 589892 w 6741199"/>
              <a:gd name="connsiteY50" fmla="*/ 4559305 h 5539543"/>
              <a:gd name="connsiteX51" fmla="*/ 565172 w 6741199"/>
              <a:gd name="connsiteY51" fmla="*/ 4557611 h 5539543"/>
              <a:gd name="connsiteX52" fmla="*/ 557344 w 6741199"/>
              <a:gd name="connsiteY52" fmla="*/ 4548117 h 5539543"/>
              <a:gd name="connsiteX53" fmla="*/ 113330 w 6741199"/>
              <a:gd name="connsiteY53" fmla="*/ 4468142 h 5539543"/>
              <a:gd name="connsiteX54" fmla="*/ 206906 w 6741199"/>
              <a:gd name="connsiteY54" fmla="*/ 4498422 h 5539543"/>
              <a:gd name="connsiteX55" fmla="*/ 301073 w 6741199"/>
              <a:gd name="connsiteY55" fmla="*/ 4533725 h 5539543"/>
              <a:gd name="connsiteX56" fmla="*/ 674812 w 6741199"/>
              <a:gd name="connsiteY56" fmla="*/ 4639149 h 5539543"/>
              <a:gd name="connsiteX57" fmla="*/ 2103534 w 6741199"/>
              <a:gd name="connsiteY57" fmla="*/ 5310456 h 5539543"/>
              <a:gd name="connsiteX58" fmla="*/ 2490256 w 6741199"/>
              <a:gd name="connsiteY58" fmla="*/ 5539543 h 5539543"/>
              <a:gd name="connsiteX59" fmla="*/ 2327014 w 6741199"/>
              <a:gd name="connsiteY59" fmla="*/ 5539543 h 5539543"/>
              <a:gd name="connsiteX60" fmla="*/ 2302550 w 6741199"/>
              <a:gd name="connsiteY60" fmla="*/ 5525563 h 5539543"/>
              <a:gd name="connsiteX61" fmla="*/ 1667258 w 6741199"/>
              <a:gd name="connsiteY61" fmla="*/ 5173369 h 5539543"/>
              <a:gd name="connsiteX62" fmla="*/ 481908 w 6741199"/>
              <a:gd name="connsiteY62" fmla="*/ 4647107 h 5539543"/>
              <a:gd name="connsiteX63" fmla="*/ 141506 w 6741199"/>
              <a:gd name="connsiteY63" fmla="*/ 4497487 h 5539543"/>
              <a:gd name="connsiteX64" fmla="*/ 110191 w 6741199"/>
              <a:gd name="connsiteY64" fmla="*/ 4473669 h 5539543"/>
              <a:gd name="connsiteX65" fmla="*/ 113330 w 6741199"/>
              <a:gd name="connsiteY65" fmla="*/ 4468142 h 5539543"/>
              <a:gd name="connsiteX66" fmla="*/ 2484041 w 6741199"/>
              <a:gd name="connsiteY66" fmla="*/ 4460561 h 5539543"/>
              <a:gd name="connsiteX67" fmla="*/ 2477823 w 6741199"/>
              <a:gd name="connsiteY67" fmla="*/ 4464827 h 5539543"/>
              <a:gd name="connsiteX68" fmla="*/ 2480543 w 6741199"/>
              <a:gd name="connsiteY68" fmla="*/ 4470229 h 5539543"/>
              <a:gd name="connsiteX69" fmla="*/ 2500042 w 6741199"/>
              <a:gd name="connsiteY69" fmla="*/ 4475868 h 5539543"/>
              <a:gd name="connsiteX70" fmla="*/ 2615791 w 6741199"/>
              <a:gd name="connsiteY70" fmla="*/ 4566874 h 5539543"/>
              <a:gd name="connsiteX71" fmla="*/ 2755097 w 6741199"/>
              <a:gd name="connsiteY71" fmla="*/ 4626163 h 5539543"/>
              <a:gd name="connsiteX72" fmla="*/ 2732357 w 6741199"/>
              <a:gd name="connsiteY72" fmla="*/ 4600707 h 5539543"/>
              <a:gd name="connsiteX73" fmla="*/ 2500042 w 6741199"/>
              <a:gd name="connsiteY73" fmla="*/ 4475868 h 5539543"/>
              <a:gd name="connsiteX74" fmla="*/ 2488404 w 6741199"/>
              <a:gd name="connsiteY74" fmla="*/ 4462300 h 5539543"/>
              <a:gd name="connsiteX75" fmla="*/ 2484041 w 6741199"/>
              <a:gd name="connsiteY75" fmla="*/ 4460561 h 5539543"/>
              <a:gd name="connsiteX76" fmla="*/ 1782683 w 6741199"/>
              <a:gd name="connsiteY76" fmla="*/ 4460515 h 5539543"/>
              <a:gd name="connsiteX77" fmla="*/ 1857478 w 6741199"/>
              <a:gd name="connsiteY77" fmla="*/ 4511343 h 5539543"/>
              <a:gd name="connsiteX78" fmla="*/ 2895593 w 6741199"/>
              <a:gd name="connsiteY78" fmla="*/ 5101612 h 5539543"/>
              <a:gd name="connsiteX79" fmla="*/ 3054366 w 6741199"/>
              <a:gd name="connsiteY79" fmla="*/ 5193231 h 5539543"/>
              <a:gd name="connsiteX80" fmla="*/ 3064692 w 6741199"/>
              <a:gd name="connsiteY80" fmla="*/ 5193379 h 5539543"/>
              <a:gd name="connsiteX81" fmla="*/ 2759502 w 6741199"/>
              <a:gd name="connsiteY81" fmla="*/ 4988870 h 5539543"/>
              <a:gd name="connsiteX82" fmla="*/ 1816661 w 6741199"/>
              <a:gd name="connsiteY82" fmla="*/ 4476804 h 5539543"/>
              <a:gd name="connsiteX83" fmla="*/ 1782683 w 6741199"/>
              <a:gd name="connsiteY83" fmla="*/ 4460515 h 5539543"/>
              <a:gd name="connsiteX84" fmla="*/ 2478770 w 6741199"/>
              <a:gd name="connsiteY84" fmla="*/ 4398726 h 5539543"/>
              <a:gd name="connsiteX85" fmla="*/ 2486653 w 6741199"/>
              <a:gd name="connsiteY85" fmla="*/ 4415536 h 5539543"/>
              <a:gd name="connsiteX86" fmla="*/ 2594543 w 6741199"/>
              <a:gd name="connsiteY86" fmla="*/ 4487945 h 5539543"/>
              <a:gd name="connsiteX87" fmla="*/ 2732817 w 6741199"/>
              <a:gd name="connsiteY87" fmla="*/ 4568550 h 5539543"/>
              <a:gd name="connsiteX88" fmla="*/ 2738342 w 6741199"/>
              <a:gd name="connsiteY88" fmla="*/ 4556712 h 5539543"/>
              <a:gd name="connsiteX89" fmla="*/ 2736973 w 6741199"/>
              <a:gd name="connsiteY89" fmla="*/ 4554975 h 5539543"/>
              <a:gd name="connsiteX90" fmla="*/ 2673447 w 6741199"/>
              <a:gd name="connsiteY90" fmla="*/ 4520094 h 5539543"/>
              <a:gd name="connsiteX91" fmla="*/ 2562182 w 6741199"/>
              <a:gd name="connsiteY91" fmla="*/ 4453423 h 5539543"/>
              <a:gd name="connsiteX92" fmla="*/ 2553948 w 6741199"/>
              <a:gd name="connsiteY92" fmla="*/ 4439208 h 5539543"/>
              <a:gd name="connsiteX93" fmla="*/ 2546014 w 6741199"/>
              <a:gd name="connsiteY93" fmla="*/ 4427721 h 5539543"/>
              <a:gd name="connsiteX94" fmla="*/ 2520931 w 6741199"/>
              <a:gd name="connsiteY94" fmla="*/ 4415085 h 5539543"/>
              <a:gd name="connsiteX95" fmla="*/ 2491932 w 6741199"/>
              <a:gd name="connsiteY95" fmla="*/ 4402022 h 5539543"/>
              <a:gd name="connsiteX96" fmla="*/ 2478770 w 6741199"/>
              <a:gd name="connsiteY96" fmla="*/ 4398726 h 5539543"/>
              <a:gd name="connsiteX97" fmla="*/ 497096 w 6741199"/>
              <a:gd name="connsiteY97" fmla="*/ 4353689 h 5539543"/>
              <a:gd name="connsiteX98" fmla="*/ 532467 w 6741199"/>
              <a:gd name="connsiteY98" fmla="*/ 4362140 h 5539543"/>
              <a:gd name="connsiteX99" fmla="*/ 564968 w 6741199"/>
              <a:gd name="connsiteY99" fmla="*/ 4373377 h 5539543"/>
              <a:gd name="connsiteX100" fmla="*/ 593558 w 6741199"/>
              <a:gd name="connsiteY100" fmla="*/ 4395397 h 5539543"/>
              <a:gd name="connsiteX101" fmla="*/ 632212 w 6741199"/>
              <a:gd name="connsiteY101" fmla="*/ 4424198 h 5539543"/>
              <a:gd name="connsiteX102" fmla="*/ 614498 w 6741199"/>
              <a:gd name="connsiteY102" fmla="*/ 4418487 h 5539543"/>
              <a:gd name="connsiteX103" fmla="*/ 496201 w 6741199"/>
              <a:gd name="connsiteY103" fmla="*/ 4370330 h 5539543"/>
              <a:gd name="connsiteX104" fmla="*/ 485324 w 6741199"/>
              <a:gd name="connsiteY104" fmla="*/ 4357849 h 5539543"/>
              <a:gd name="connsiteX105" fmla="*/ 497096 w 6741199"/>
              <a:gd name="connsiteY105" fmla="*/ 4353689 h 5539543"/>
              <a:gd name="connsiteX106" fmla="*/ 2339557 w 6741199"/>
              <a:gd name="connsiteY106" fmla="*/ 4317962 h 5539543"/>
              <a:gd name="connsiteX107" fmla="*/ 2330171 w 6741199"/>
              <a:gd name="connsiteY107" fmla="*/ 4317968 h 5539543"/>
              <a:gd name="connsiteX108" fmla="*/ 2340784 w 6741199"/>
              <a:gd name="connsiteY108" fmla="*/ 4335683 h 5539543"/>
              <a:gd name="connsiteX109" fmla="*/ 2435746 w 6741199"/>
              <a:gd name="connsiteY109" fmla="*/ 4398108 h 5539543"/>
              <a:gd name="connsiteX110" fmla="*/ 2356435 w 6741199"/>
              <a:gd name="connsiteY110" fmla="*/ 4324598 h 5539543"/>
              <a:gd name="connsiteX111" fmla="*/ 2339557 w 6741199"/>
              <a:gd name="connsiteY111" fmla="*/ 4317962 h 5539543"/>
              <a:gd name="connsiteX112" fmla="*/ 2192998 w 6741199"/>
              <a:gd name="connsiteY112" fmla="*/ 4305059 h 5539543"/>
              <a:gd name="connsiteX113" fmla="*/ 2200868 w 6741199"/>
              <a:gd name="connsiteY113" fmla="*/ 4314638 h 5539543"/>
              <a:gd name="connsiteX114" fmla="*/ 2233464 w 6741199"/>
              <a:gd name="connsiteY114" fmla="*/ 4339816 h 5539543"/>
              <a:gd name="connsiteX115" fmla="*/ 2276026 w 6741199"/>
              <a:gd name="connsiteY115" fmla="*/ 4372592 h 5539543"/>
              <a:gd name="connsiteX116" fmla="*/ 2212363 w 6741199"/>
              <a:gd name="connsiteY116" fmla="*/ 4312029 h 5539543"/>
              <a:gd name="connsiteX117" fmla="*/ 2192998 w 6741199"/>
              <a:gd name="connsiteY117" fmla="*/ 4305059 h 5539543"/>
              <a:gd name="connsiteX118" fmla="*/ 835788 w 6741199"/>
              <a:gd name="connsiteY118" fmla="*/ 4269457 h 5539543"/>
              <a:gd name="connsiteX119" fmla="*/ 843852 w 6741199"/>
              <a:gd name="connsiteY119" fmla="*/ 4269602 h 5539543"/>
              <a:gd name="connsiteX120" fmla="*/ 842829 w 6741199"/>
              <a:gd name="connsiteY120" fmla="*/ 4285653 h 5539543"/>
              <a:gd name="connsiteX121" fmla="*/ 817598 w 6741199"/>
              <a:gd name="connsiteY121" fmla="*/ 4278164 h 5539543"/>
              <a:gd name="connsiteX122" fmla="*/ 835788 w 6741199"/>
              <a:gd name="connsiteY122" fmla="*/ 4269457 h 5539543"/>
              <a:gd name="connsiteX123" fmla="*/ 450967 w 6741199"/>
              <a:gd name="connsiteY123" fmla="*/ 4236945 h 5539543"/>
              <a:gd name="connsiteX124" fmla="*/ 463377 w 6741199"/>
              <a:gd name="connsiteY124" fmla="*/ 4237962 h 5539543"/>
              <a:gd name="connsiteX125" fmla="*/ 485498 w 6741199"/>
              <a:gd name="connsiteY125" fmla="*/ 4247124 h 5539543"/>
              <a:gd name="connsiteX126" fmla="*/ 654423 w 6741199"/>
              <a:gd name="connsiteY126" fmla="*/ 4351853 h 5539543"/>
              <a:gd name="connsiteX127" fmla="*/ 657391 w 6741199"/>
              <a:gd name="connsiteY127" fmla="*/ 4353890 h 5539543"/>
              <a:gd name="connsiteX128" fmla="*/ 489088 w 6741199"/>
              <a:gd name="connsiteY128" fmla="*/ 4284463 h 5539543"/>
              <a:gd name="connsiteX129" fmla="*/ 459454 w 6741199"/>
              <a:gd name="connsiteY129" fmla="*/ 4255750 h 5539543"/>
              <a:gd name="connsiteX130" fmla="*/ 450967 w 6741199"/>
              <a:gd name="connsiteY130" fmla="*/ 4236945 h 5539543"/>
              <a:gd name="connsiteX131" fmla="*/ 1948926 w 6741199"/>
              <a:gd name="connsiteY131" fmla="*/ 4135602 h 5539543"/>
              <a:gd name="connsiteX132" fmla="*/ 2130068 w 6741199"/>
              <a:gd name="connsiteY132" fmla="*/ 4227544 h 5539543"/>
              <a:gd name="connsiteX133" fmla="*/ 2309520 w 6741199"/>
              <a:gd name="connsiteY133" fmla="*/ 4317674 h 5539543"/>
              <a:gd name="connsiteX134" fmla="*/ 2277280 w 6741199"/>
              <a:gd name="connsiteY134" fmla="*/ 4285047 h 5539543"/>
              <a:gd name="connsiteX135" fmla="*/ 1948926 w 6741199"/>
              <a:gd name="connsiteY135" fmla="*/ 4135602 h 5539543"/>
              <a:gd name="connsiteX136" fmla="*/ 1848847 w 6741199"/>
              <a:gd name="connsiteY136" fmla="*/ 4088600 h 5539543"/>
              <a:gd name="connsiteX137" fmla="*/ 1852857 w 6741199"/>
              <a:gd name="connsiteY137" fmla="*/ 4112780 h 5539543"/>
              <a:gd name="connsiteX138" fmla="*/ 1860768 w 6741199"/>
              <a:gd name="connsiteY138" fmla="*/ 4101281 h 5539543"/>
              <a:gd name="connsiteX139" fmla="*/ 1853191 w 6741199"/>
              <a:gd name="connsiteY139" fmla="*/ 4089556 h 5539543"/>
              <a:gd name="connsiteX140" fmla="*/ 1848847 w 6741199"/>
              <a:gd name="connsiteY140" fmla="*/ 4088600 h 5539543"/>
              <a:gd name="connsiteX141" fmla="*/ 1512550 w 6741199"/>
              <a:gd name="connsiteY141" fmla="*/ 4004989 h 5539543"/>
              <a:gd name="connsiteX142" fmla="*/ 1513382 w 6741199"/>
              <a:gd name="connsiteY142" fmla="*/ 4018572 h 5539543"/>
              <a:gd name="connsiteX143" fmla="*/ 1533884 w 6741199"/>
              <a:gd name="connsiteY143" fmla="*/ 4029587 h 5539543"/>
              <a:gd name="connsiteX144" fmla="*/ 1543653 w 6741199"/>
              <a:gd name="connsiteY144" fmla="*/ 4024868 h 5539543"/>
              <a:gd name="connsiteX145" fmla="*/ 1542908 w 6741199"/>
              <a:gd name="connsiteY145" fmla="*/ 4018993 h 5539543"/>
              <a:gd name="connsiteX146" fmla="*/ 1529728 w 6741199"/>
              <a:gd name="connsiteY146" fmla="*/ 4010324 h 5539543"/>
              <a:gd name="connsiteX147" fmla="*/ 1512550 w 6741199"/>
              <a:gd name="connsiteY147" fmla="*/ 4004989 h 5539543"/>
              <a:gd name="connsiteX148" fmla="*/ 1404776 w 6741199"/>
              <a:gd name="connsiteY148" fmla="*/ 3802564 h 5539543"/>
              <a:gd name="connsiteX149" fmla="*/ 1404867 w 6741199"/>
              <a:gd name="connsiteY149" fmla="*/ 3806142 h 5539543"/>
              <a:gd name="connsiteX150" fmla="*/ 1404870 w 6741199"/>
              <a:gd name="connsiteY150" fmla="*/ 3806244 h 5539543"/>
              <a:gd name="connsiteX151" fmla="*/ 1405055 w 6741199"/>
              <a:gd name="connsiteY151" fmla="*/ 3813574 h 5539543"/>
              <a:gd name="connsiteX152" fmla="*/ 1405077 w 6741199"/>
              <a:gd name="connsiteY152" fmla="*/ 3814394 h 5539543"/>
              <a:gd name="connsiteX153" fmla="*/ 1405223 w 6741199"/>
              <a:gd name="connsiteY153" fmla="*/ 3820180 h 5539543"/>
              <a:gd name="connsiteX154" fmla="*/ 1405217 w 6741199"/>
              <a:gd name="connsiteY154" fmla="*/ 3819904 h 5539543"/>
              <a:gd name="connsiteX155" fmla="*/ 1405077 w 6741199"/>
              <a:gd name="connsiteY155" fmla="*/ 3814394 h 5539543"/>
              <a:gd name="connsiteX156" fmla="*/ 1404870 w 6741199"/>
              <a:gd name="connsiteY156" fmla="*/ 3806244 h 5539543"/>
              <a:gd name="connsiteX157" fmla="*/ 980926 w 6741199"/>
              <a:gd name="connsiteY157" fmla="*/ 3753595 h 5539543"/>
              <a:gd name="connsiteX158" fmla="*/ 985081 w 6741199"/>
              <a:gd name="connsiteY158" fmla="*/ 3767978 h 5539543"/>
              <a:gd name="connsiteX159" fmla="*/ 980926 w 6741199"/>
              <a:gd name="connsiteY159" fmla="*/ 3753595 h 5539543"/>
              <a:gd name="connsiteX160" fmla="*/ 344944 w 6741199"/>
              <a:gd name="connsiteY160" fmla="*/ 3737483 h 5539543"/>
              <a:gd name="connsiteX161" fmla="*/ 362319 w 6741199"/>
              <a:gd name="connsiteY161" fmla="*/ 3738694 h 5539543"/>
              <a:gd name="connsiteX162" fmla="*/ 370566 w 6741199"/>
              <a:gd name="connsiteY162" fmla="*/ 3740695 h 5539543"/>
              <a:gd name="connsiteX163" fmla="*/ 427841 w 6741199"/>
              <a:gd name="connsiteY163" fmla="*/ 3777215 h 5539543"/>
              <a:gd name="connsiteX164" fmla="*/ 604722 w 6741199"/>
              <a:gd name="connsiteY164" fmla="*/ 3916203 h 5539543"/>
              <a:gd name="connsiteX165" fmla="*/ 768479 w 6741199"/>
              <a:gd name="connsiteY165" fmla="*/ 4018133 h 5539543"/>
              <a:gd name="connsiteX166" fmla="*/ 619758 w 6741199"/>
              <a:gd name="connsiteY166" fmla="*/ 3955038 h 5539543"/>
              <a:gd name="connsiteX167" fmla="*/ 603887 w 6741199"/>
              <a:gd name="connsiteY167" fmla="*/ 3942020 h 5539543"/>
              <a:gd name="connsiteX168" fmla="*/ 491072 w 6741199"/>
              <a:gd name="connsiteY168" fmla="*/ 3856300 h 5539543"/>
              <a:gd name="connsiteX169" fmla="*/ 344944 w 6741199"/>
              <a:gd name="connsiteY169" fmla="*/ 3737483 h 5539543"/>
              <a:gd name="connsiteX170" fmla="*/ 927902 w 6741199"/>
              <a:gd name="connsiteY170" fmla="*/ 3730356 h 5539543"/>
              <a:gd name="connsiteX171" fmla="*/ 932064 w 6741199"/>
              <a:gd name="connsiteY171" fmla="*/ 3743990 h 5539543"/>
              <a:gd name="connsiteX172" fmla="*/ 927902 w 6741199"/>
              <a:gd name="connsiteY172" fmla="*/ 3730356 h 5539543"/>
              <a:gd name="connsiteX173" fmla="*/ 991905 w 6741199"/>
              <a:gd name="connsiteY173" fmla="*/ 3693101 h 5539543"/>
              <a:gd name="connsiteX174" fmla="*/ 1180365 w 6741199"/>
              <a:gd name="connsiteY174" fmla="*/ 3792927 h 5539543"/>
              <a:gd name="connsiteX175" fmla="*/ 1198828 w 6741199"/>
              <a:gd name="connsiteY175" fmla="*/ 3805831 h 5539543"/>
              <a:gd name="connsiteX176" fmla="*/ 1003460 w 6741199"/>
              <a:gd name="connsiteY176" fmla="*/ 3716630 h 5539543"/>
              <a:gd name="connsiteX177" fmla="*/ 997325 w 6741199"/>
              <a:gd name="connsiteY177" fmla="*/ 3709463 h 5539543"/>
              <a:gd name="connsiteX178" fmla="*/ 991905 w 6741199"/>
              <a:gd name="connsiteY178" fmla="*/ 3693101 h 5539543"/>
              <a:gd name="connsiteX179" fmla="*/ 332698 w 6741199"/>
              <a:gd name="connsiteY179" fmla="*/ 3351220 h 5539543"/>
              <a:gd name="connsiteX180" fmla="*/ 360909 w 6741199"/>
              <a:gd name="connsiteY180" fmla="*/ 3360544 h 5539543"/>
              <a:gd name="connsiteX181" fmla="*/ 436896 w 6741199"/>
              <a:gd name="connsiteY181" fmla="*/ 3384305 h 5539543"/>
              <a:gd name="connsiteX182" fmla="*/ 436338 w 6741199"/>
              <a:gd name="connsiteY182" fmla="*/ 3381194 h 5539543"/>
              <a:gd name="connsiteX183" fmla="*/ 553033 w 6741199"/>
              <a:gd name="connsiteY183" fmla="*/ 3463059 h 5539543"/>
              <a:gd name="connsiteX184" fmla="*/ 806443 w 6741199"/>
              <a:gd name="connsiteY184" fmla="*/ 3611881 h 5539543"/>
              <a:gd name="connsiteX185" fmla="*/ 855818 w 6741199"/>
              <a:gd name="connsiteY185" fmla="*/ 3649532 h 5539543"/>
              <a:gd name="connsiteX186" fmla="*/ 715036 w 6741199"/>
              <a:gd name="connsiteY186" fmla="*/ 3588430 h 5539543"/>
              <a:gd name="connsiteX187" fmla="*/ 606151 w 6741199"/>
              <a:gd name="connsiteY187" fmla="*/ 3550150 h 5539543"/>
              <a:gd name="connsiteX188" fmla="*/ 368235 w 6741199"/>
              <a:gd name="connsiteY188" fmla="*/ 3378491 h 5539543"/>
              <a:gd name="connsiteX189" fmla="*/ 1293953 w 6741199"/>
              <a:gd name="connsiteY189" fmla="*/ 3215738 h 5539543"/>
              <a:gd name="connsiteX190" fmla="*/ 1314425 w 6741199"/>
              <a:gd name="connsiteY190" fmla="*/ 3221814 h 5539543"/>
              <a:gd name="connsiteX191" fmla="*/ 1293953 w 6741199"/>
              <a:gd name="connsiteY191" fmla="*/ 3215738 h 5539543"/>
              <a:gd name="connsiteX192" fmla="*/ 0 w 6741199"/>
              <a:gd name="connsiteY192" fmla="*/ 3089857 h 5539543"/>
              <a:gd name="connsiteX193" fmla="*/ 34138 w 6741199"/>
              <a:gd name="connsiteY193" fmla="*/ 3100329 h 5539543"/>
              <a:gd name="connsiteX194" fmla="*/ 62175 w 6741199"/>
              <a:gd name="connsiteY194" fmla="*/ 3110913 h 5539543"/>
              <a:gd name="connsiteX195" fmla="*/ 259419 w 6741199"/>
              <a:gd name="connsiteY195" fmla="*/ 3255795 h 5539543"/>
              <a:gd name="connsiteX196" fmla="*/ 235141 w 6741199"/>
              <a:gd name="connsiteY196" fmla="*/ 3247954 h 5539543"/>
              <a:gd name="connsiteX197" fmla="*/ 179870 w 6741199"/>
              <a:gd name="connsiteY197" fmla="*/ 3233927 h 5539543"/>
              <a:gd name="connsiteX198" fmla="*/ 90287 w 6741199"/>
              <a:gd name="connsiteY198" fmla="*/ 3165172 h 5539543"/>
              <a:gd name="connsiteX199" fmla="*/ 1565926 w 6741199"/>
              <a:gd name="connsiteY199" fmla="*/ 3051347 h 5539543"/>
              <a:gd name="connsiteX200" fmla="*/ 1576288 w 6741199"/>
              <a:gd name="connsiteY200" fmla="*/ 3057858 h 5539543"/>
              <a:gd name="connsiteX201" fmla="*/ 1573126 w 6741199"/>
              <a:gd name="connsiteY201" fmla="*/ 3059488 h 5539543"/>
              <a:gd name="connsiteX202" fmla="*/ 1565926 w 6741199"/>
              <a:gd name="connsiteY202" fmla="*/ 3051347 h 5539543"/>
              <a:gd name="connsiteX203" fmla="*/ 686488 w 6741199"/>
              <a:gd name="connsiteY203" fmla="*/ 2983701 h 5539543"/>
              <a:gd name="connsiteX204" fmla="*/ 707324 w 6741199"/>
              <a:gd name="connsiteY204" fmla="*/ 2991729 h 5539543"/>
              <a:gd name="connsiteX205" fmla="*/ 755787 w 6741199"/>
              <a:gd name="connsiteY205" fmla="*/ 3042915 h 5539543"/>
              <a:gd name="connsiteX206" fmla="*/ 691852 w 6741199"/>
              <a:gd name="connsiteY206" fmla="*/ 3004098 h 5539543"/>
              <a:gd name="connsiteX207" fmla="*/ 686488 w 6741199"/>
              <a:gd name="connsiteY207" fmla="*/ 2983701 h 5539543"/>
              <a:gd name="connsiteX208" fmla="*/ 1439850 w 6741199"/>
              <a:gd name="connsiteY208" fmla="*/ 2960190 h 5539543"/>
              <a:gd name="connsiteX209" fmla="*/ 1477587 w 6741199"/>
              <a:gd name="connsiteY209" fmla="*/ 2984324 h 5539543"/>
              <a:gd name="connsiteX210" fmla="*/ 1518227 w 6741199"/>
              <a:gd name="connsiteY210" fmla="*/ 3006662 h 5539543"/>
              <a:gd name="connsiteX211" fmla="*/ 1457449 w 6741199"/>
              <a:gd name="connsiteY211" fmla="*/ 2969052 h 5539543"/>
              <a:gd name="connsiteX212" fmla="*/ 2249257 w 6741199"/>
              <a:gd name="connsiteY212" fmla="*/ 2833816 h 5539543"/>
              <a:gd name="connsiteX213" fmla="*/ 2249493 w 6741199"/>
              <a:gd name="connsiteY213" fmla="*/ 2839611 h 5539543"/>
              <a:gd name="connsiteX214" fmla="*/ 2249505 w 6741199"/>
              <a:gd name="connsiteY214" fmla="*/ 2839873 h 5539543"/>
              <a:gd name="connsiteX215" fmla="*/ 2249259 w 6741199"/>
              <a:gd name="connsiteY215" fmla="*/ 2833818 h 5539543"/>
              <a:gd name="connsiteX216" fmla="*/ 1946754 w 6741199"/>
              <a:gd name="connsiteY216" fmla="*/ 2788712 h 5539543"/>
              <a:gd name="connsiteX217" fmla="*/ 1950524 w 6741199"/>
              <a:gd name="connsiteY217" fmla="*/ 2792506 h 5539543"/>
              <a:gd name="connsiteX218" fmla="*/ 2075402 w 6741199"/>
              <a:gd name="connsiteY218" fmla="*/ 2880673 h 5539543"/>
              <a:gd name="connsiteX219" fmla="*/ 2061016 w 6741199"/>
              <a:gd name="connsiteY219" fmla="*/ 2857459 h 5539543"/>
              <a:gd name="connsiteX220" fmla="*/ 2020758 w 6741199"/>
              <a:gd name="connsiteY220" fmla="*/ 2822864 h 5539543"/>
              <a:gd name="connsiteX221" fmla="*/ 3602495 w 6741199"/>
              <a:gd name="connsiteY221" fmla="*/ 2743778 h 5539543"/>
              <a:gd name="connsiteX222" fmla="*/ 3596275 w 6741199"/>
              <a:gd name="connsiteY222" fmla="*/ 2748046 h 5539543"/>
              <a:gd name="connsiteX223" fmla="*/ 3598997 w 6741199"/>
              <a:gd name="connsiteY223" fmla="*/ 2753447 h 5539543"/>
              <a:gd name="connsiteX224" fmla="*/ 3618494 w 6741199"/>
              <a:gd name="connsiteY224" fmla="*/ 2759087 h 5539543"/>
              <a:gd name="connsiteX225" fmla="*/ 3734245 w 6741199"/>
              <a:gd name="connsiteY225" fmla="*/ 2850094 h 5539543"/>
              <a:gd name="connsiteX226" fmla="*/ 3873549 w 6741199"/>
              <a:gd name="connsiteY226" fmla="*/ 2909382 h 5539543"/>
              <a:gd name="connsiteX227" fmla="*/ 3850810 w 6741199"/>
              <a:gd name="connsiteY227" fmla="*/ 2883927 h 5539543"/>
              <a:gd name="connsiteX228" fmla="*/ 3618494 w 6741199"/>
              <a:gd name="connsiteY228" fmla="*/ 2759087 h 5539543"/>
              <a:gd name="connsiteX229" fmla="*/ 3606856 w 6741199"/>
              <a:gd name="connsiteY229" fmla="*/ 2745519 h 5539543"/>
              <a:gd name="connsiteX230" fmla="*/ 3602495 w 6741199"/>
              <a:gd name="connsiteY230" fmla="*/ 2743778 h 5539543"/>
              <a:gd name="connsiteX231" fmla="*/ 3603630 w 6741199"/>
              <a:gd name="connsiteY231" fmla="*/ 2697100 h 5539543"/>
              <a:gd name="connsiteX232" fmla="*/ 3605105 w 6741199"/>
              <a:gd name="connsiteY232" fmla="*/ 2698754 h 5539543"/>
              <a:gd name="connsiteX233" fmla="*/ 3712997 w 6741199"/>
              <a:gd name="connsiteY233" fmla="*/ 2771164 h 5539543"/>
              <a:gd name="connsiteX234" fmla="*/ 3851272 w 6741199"/>
              <a:gd name="connsiteY234" fmla="*/ 2851770 h 5539543"/>
              <a:gd name="connsiteX235" fmla="*/ 3856987 w 6741199"/>
              <a:gd name="connsiteY235" fmla="*/ 2844407 h 5539543"/>
              <a:gd name="connsiteX236" fmla="*/ 3836126 w 6741199"/>
              <a:gd name="connsiteY236" fmla="*/ 2832952 h 5539543"/>
              <a:gd name="connsiteX237" fmla="*/ 3724864 w 6741199"/>
              <a:gd name="connsiteY237" fmla="*/ 2766280 h 5539543"/>
              <a:gd name="connsiteX238" fmla="*/ 3716630 w 6741199"/>
              <a:gd name="connsiteY238" fmla="*/ 2752065 h 5539543"/>
              <a:gd name="connsiteX239" fmla="*/ 3712682 w 6741199"/>
              <a:gd name="connsiteY239" fmla="*/ 2746352 h 5539543"/>
              <a:gd name="connsiteX240" fmla="*/ 3690154 w 6741199"/>
              <a:gd name="connsiteY240" fmla="*/ 2735312 h 5539543"/>
              <a:gd name="connsiteX241" fmla="*/ 3449572 w 6741199"/>
              <a:gd name="connsiteY241" fmla="*/ 2607219 h 5539543"/>
              <a:gd name="connsiteX242" fmla="*/ 3449722 w 6741199"/>
              <a:gd name="connsiteY242" fmla="*/ 2608174 h 5539543"/>
              <a:gd name="connsiteX243" fmla="*/ 3554202 w 6741199"/>
              <a:gd name="connsiteY243" fmla="*/ 2681327 h 5539543"/>
              <a:gd name="connsiteX244" fmla="*/ 3557649 w 6741199"/>
              <a:gd name="connsiteY244" fmla="*/ 2669403 h 5539543"/>
              <a:gd name="connsiteX245" fmla="*/ 3509621 w 6741199"/>
              <a:gd name="connsiteY245" fmla="*/ 2641712 h 5539543"/>
              <a:gd name="connsiteX246" fmla="*/ 3458011 w 6741199"/>
              <a:gd name="connsiteY246" fmla="*/ 2601182 h 5539543"/>
              <a:gd name="connsiteX247" fmla="*/ 3450151 w 6741199"/>
              <a:gd name="connsiteY247" fmla="*/ 2601186 h 5539543"/>
              <a:gd name="connsiteX248" fmla="*/ 3508205 w 6741199"/>
              <a:gd name="connsiteY248" fmla="*/ 2626789 h 5539543"/>
              <a:gd name="connsiteX249" fmla="*/ 3507244 w 6741199"/>
              <a:gd name="connsiteY249" fmla="*/ 2626094 h 5539543"/>
              <a:gd name="connsiteX250" fmla="*/ 3474887 w 6741199"/>
              <a:gd name="connsiteY250" fmla="*/ 2607817 h 5539543"/>
              <a:gd name="connsiteX251" fmla="*/ 3458011 w 6741199"/>
              <a:gd name="connsiteY251" fmla="*/ 2601182 h 5539543"/>
              <a:gd name="connsiteX252" fmla="*/ 3311452 w 6741199"/>
              <a:gd name="connsiteY252" fmla="*/ 2588280 h 5539543"/>
              <a:gd name="connsiteX253" fmla="*/ 3319321 w 6741199"/>
              <a:gd name="connsiteY253" fmla="*/ 2597857 h 5539543"/>
              <a:gd name="connsiteX254" fmla="*/ 3351918 w 6741199"/>
              <a:gd name="connsiteY254" fmla="*/ 2623034 h 5539543"/>
              <a:gd name="connsiteX255" fmla="*/ 3394480 w 6741199"/>
              <a:gd name="connsiteY255" fmla="*/ 2655808 h 5539543"/>
              <a:gd name="connsiteX256" fmla="*/ 3330818 w 6741199"/>
              <a:gd name="connsiteY256" fmla="*/ 2595248 h 5539543"/>
              <a:gd name="connsiteX257" fmla="*/ 3311452 w 6741199"/>
              <a:gd name="connsiteY257" fmla="*/ 2588280 h 5539543"/>
              <a:gd name="connsiteX258" fmla="*/ 1652991 w 6741199"/>
              <a:gd name="connsiteY258" fmla="*/ 2586429 h 5539543"/>
              <a:gd name="connsiteX259" fmla="*/ 1733441 w 6741199"/>
              <a:gd name="connsiteY259" fmla="*/ 2642872 h 5539543"/>
              <a:gd name="connsiteX260" fmla="*/ 1830487 w 6741199"/>
              <a:gd name="connsiteY260" fmla="*/ 2710567 h 5539543"/>
              <a:gd name="connsiteX261" fmla="*/ 1871835 w 6741199"/>
              <a:gd name="connsiteY261" fmla="*/ 2727157 h 5539543"/>
              <a:gd name="connsiteX262" fmla="*/ 1795288 w 6741199"/>
              <a:gd name="connsiteY262" fmla="*/ 2680310 h 5539543"/>
              <a:gd name="connsiteX263" fmla="*/ 1702374 w 6741199"/>
              <a:gd name="connsiteY263" fmla="*/ 2618520 h 5539543"/>
              <a:gd name="connsiteX264" fmla="*/ 1673646 w 6741199"/>
              <a:gd name="connsiteY264" fmla="*/ 2594951 h 5539543"/>
              <a:gd name="connsiteX265" fmla="*/ 2531883 w 6741199"/>
              <a:gd name="connsiteY265" fmla="*/ 2567330 h 5539543"/>
              <a:gd name="connsiteX266" fmla="*/ 2601553 w 6741199"/>
              <a:gd name="connsiteY266" fmla="*/ 2597645 h 5539543"/>
              <a:gd name="connsiteX267" fmla="*/ 2591858 w 6741199"/>
              <a:gd name="connsiteY267" fmla="*/ 2591822 h 5539543"/>
              <a:gd name="connsiteX268" fmla="*/ 2533784 w 6741199"/>
              <a:gd name="connsiteY268" fmla="*/ 2567983 h 5539543"/>
              <a:gd name="connsiteX269" fmla="*/ 641625 w 6741199"/>
              <a:gd name="connsiteY269" fmla="*/ 2468181 h 5539543"/>
              <a:gd name="connsiteX270" fmla="*/ 662097 w 6741199"/>
              <a:gd name="connsiteY270" fmla="*/ 2474256 h 5539543"/>
              <a:gd name="connsiteX271" fmla="*/ 641625 w 6741199"/>
              <a:gd name="connsiteY271" fmla="*/ 2468181 h 5539543"/>
              <a:gd name="connsiteX272" fmla="*/ 889878 w 6741199"/>
              <a:gd name="connsiteY272" fmla="*/ 2458996 h 5539543"/>
              <a:gd name="connsiteX273" fmla="*/ 907679 w 6741199"/>
              <a:gd name="connsiteY273" fmla="*/ 2468556 h 5539543"/>
              <a:gd name="connsiteX274" fmla="*/ 914161 w 6741199"/>
              <a:gd name="connsiteY274" fmla="*/ 2474790 h 5539543"/>
              <a:gd name="connsiteX275" fmla="*/ 921781 w 6741199"/>
              <a:gd name="connsiteY275" fmla="*/ 2483185 h 5539543"/>
              <a:gd name="connsiteX276" fmla="*/ 889878 w 6741199"/>
              <a:gd name="connsiteY276" fmla="*/ 2458996 h 5539543"/>
              <a:gd name="connsiteX277" fmla="*/ 596446 w 6741199"/>
              <a:gd name="connsiteY277" fmla="*/ 2441685 h 5539543"/>
              <a:gd name="connsiteX278" fmla="*/ 597128 w 6741199"/>
              <a:gd name="connsiteY278" fmla="*/ 2458446 h 5539543"/>
              <a:gd name="connsiteX279" fmla="*/ 596446 w 6741199"/>
              <a:gd name="connsiteY279" fmla="*/ 2441685 h 5539543"/>
              <a:gd name="connsiteX280" fmla="*/ 3067381 w 6741199"/>
              <a:gd name="connsiteY280" fmla="*/ 2418821 h 5539543"/>
              <a:gd name="connsiteX281" fmla="*/ 3248523 w 6741199"/>
              <a:gd name="connsiteY281" fmla="*/ 2510762 h 5539543"/>
              <a:gd name="connsiteX282" fmla="*/ 3427974 w 6741199"/>
              <a:gd name="connsiteY282" fmla="*/ 2600893 h 5539543"/>
              <a:gd name="connsiteX283" fmla="*/ 3423002 w 6741199"/>
              <a:gd name="connsiteY283" fmla="*/ 2591272 h 5539543"/>
              <a:gd name="connsiteX284" fmla="*/ 3420794 w 6741199"/>
              <a:gd name="connsiteY284" fmla="*/ 2589140 h 5539543"/>
              <a:gd name="connsiteX285" fmla="*/ 3417069 w 6741199"/>
              <a:gd name="connsiteY285" fmla="*/ 2586598 h 5539543"/>
              <a:gd name="connsiteX286" fmla="*/ 3419081 w 6741199"/>
              <a:gd name="connsiteY286" fmla="*/ 2587486 h 5539543"/>
              <a:gd name="connsiteX287" fmla="*/ 3411911 w 6741199"/>
              <a:gd name="connsiteY287" fmla="*/ 2580559 h 5539543"/>
              <a:gd name="connsiteX288" fmla="*/ 3395733 w 6741199"/>
              <a:gd name="connsiteY288" fmla="*/ 2568264 h 5539543"/>
              <a:gd name="connsiteX289" fmla="*/ 3067381 w 6741199"/>
              <a:gd name="connsiteY289" fmla="*/ 2418821 h 5539543"/>
              <a:gd name="connsiteX290" fmla="*/ 2967300 w 6741199"/>
              <a:gd name="connsiteY290" fmla="*/ 2371816 h 5539543"/>
              <a:gd name="connsiteX291" fmla="*/ 2971311 w 6741199"/>
              <a:gd name="connsiteY291" fmla="*/ 2395999 h 5539543"/>
              <a:gd name="connsiteX292" fmla="*/ 2979223 w 6741199"/>
              <a:gd name="connsiteY292" fmla="*/ 2384499 h 5539543"/>
              <a:gd name="connsiteX293" fmla="*/ 2971642 w 6741199"/>
              <a:gd name="connsiteY293" fmla="*/ 2372772 h 5539543"/>
              <a:gd name="connsiteX294" fmla="*/ 2967300 w 6741199"/>
              <a:gd name="connsiteY294" fmla="*/ 2371816 h 5539543"/>
              <a:gd name="connsiteX295" fmla="*/ 1942185 w 6741199"/>
              <a:gd name="connsiteY295" fmla="*/ 2344624 h 5539543"/>
              <a:gd name="connsiteX296" fmla="*/ 1945280 w 6741199"/>
              <a:gd name="connsiteY296" fmla="*/ 2348803 h 5539543"/>
              <a:gd name="connsiteX297" fmla="*/ 1945067 w 6741199"/>
              <a:gd name="connsiteY297" fmla="*/ 2348517 h 5539543"/>
              <a:gd name="connsiteX298" fmla="*/ 1931743 w 6741199"/>
              <a:gd name="connsiteY298" fmla="*/ 2330520 h 5539543"/>
              <a:gd name="connsiteX299" fmla="*/ 1940203 w 6741199"/>
              <a:gd name="connsiteY299" fmla="*/ 2341947 h 5539543"/>
              <a:gd name="connsiteX300" fmla="*/ 1942185 w 6741199"/>
              <a:gd name="connsiteY300" fmla="*/ 2344624 h 5539543"/>
              <a:gd name="connsiteX301" fmla="*/ 1940956 w 6741199"/>
              <a:gd name="connsiteY301" fmla="*/ 2342964 h 5539543"/>
              <a:gd name="connsiteX302" fmla="*/ 1931743 w 6741199"/>
              <a:gd name="connsiteY302" fmla="*/ 2330520 h 5539543"/>
              <a:gd name="connsiteX303" fmla="*/ 2631673 w 6741199"/>
              <a:gd name="connsiteY303" fmla="*/ 2297447 h 5539543"/>
              <a:gd name="connsiteX304" fmla="*/ 2628542 w 6741199"/>
              <a:gd name="connsiteY304" fmla="*/ 2297912 h 5539543"/>
              <a:gd name="connsiteX305" fmla="*/ 2631834 w 6741199"/>
              <a:gd name="connsiteY305" fmla="*/ 2301791 h 5539543"/>
              <a:gd name="connsiteX306" fmla="*/ 2652337 w 6741199"/>
              <a:gd name="connsiteY306" fmla="*/ 2312806 h 5539543"/>
              <a:gd name="connsiteX307" fmla="*/ 2660956 w 6741199"/>
              <a:gd name="connsiteY307" fmla="*/ 2308641 h 5539543"/>
              <a:gd name="connsiteX308" fmla="*/ 2039081 w 6741199"/>
              <a:gd name="connsiteY308" fmla="*/ 2287378 h 5539543"/>
              <a:gd name="connsiteX309" fmla="*/ 2070182 w 6741199"/>
              <a:gd name="connsiteY309" fmla="*/ 2294528 h 5539543"/>
              <a:gd name="connsiteX310" fmla="*/ 2092128 w 6741199"/>
              <a:gd name="connsiteY310" fmla="*/ 2309585 h 5539543"/>
              <a:gd name="connsiteX311" fmla="*/ 2039081 w 6741199"/>
              <a:gd name="connsiteY311" fmla="*/ 2287378 h 5539543"/>
              <a:gd name="connsiteX312" fmla="*/ 1719928 w 6741199"/>
              <a:gd name="connsiteY312" fmla="*/ 2236298 h 5539543"/>
              <a:gd name="connsiteX313" fmla="*/ 1736031 w 6741199"/>
              <a:gd name="connsiteY313" fmla="*/ 2241006 h 5539543"/>
              <a:gd name="connsiteX314" fmla="*/ 1760585 w 6741199"/>
              <a:gd name="connsiteY314" fmla="*/ 2256810 h 5539543"/>
              <a:gd name="connsiteX315" fmla="*/ 1751989 w 6741199"/>
              <a:gd name="connsiteY315" fmla="*/ 2261825 h 5539543"/>
              <a:gd name="connsiteX316" fmla="*/ 1709298 w 6741199"/>
              <a:gd name="connsiteY316" fmla="*/ 2237986 h 5539543"/>
              <a:gd name="connsiteX317" fmla="*/ 1719928 w 6741199"/>
              <a:gd name="connsiteY317" fmla="*/ 2236298 h 5539543"/>
              <a:gd name="connsiteX318" fmla="*/ 2170844 w 6741199"/>
              <a:gd name="connsiteY318" fmla="*/ 2101637 h 5539543"/>
              <a:gd name="connsiteX319" fmla="*/ 2167603 w 6741199"/>
              <a:gd name="connsiteY319" fmla="*/ 2117672 h 5539543"/>
              <a:gd name="connsiteX320" fmla="*/ 2182398 w 6741199"/>
              <a:gd name="connsiteY320" fmla="*/ 2127045 h 5539543"/>
              <a:gd name="connsiteX321" fmla="*/ 2188602 w 6741199"/>
              <a:gd name="connsiteY321" fmla="*/ 2129595 h 5539543"/>
              <a:gd name="connsiteX322" fmla="*/ 2213408 w 6741199"/>
              <a:gd name="connsiteY322" fmla="*/ 2134412 h 5539543"/>
              <a:gd name="connsiteX323" fmla="*/ 2219825 w 6741199"/>
              <a:gd name="connsiteY323" fmla="*/ 2129477 h 5539543"/>
              <a:gd name="connsiteX324" fmla="*/ 2170844 w 6741199"/>
              <a:gd name="connsiteY324" fmla="*/ 2101637 h 5539543"/>
              <a:gd name="connsiteX325" fmla="*/ 6394840 w 6741199"/>
              <a:gd name="connsiteY325" fmla="*/ 2093138 h 5539543"/>
              <a:gd name="connsiteX326" fmla="*/ 6451639 w 6741199"/>
              <a:gd name="connsiteY326" fmla="*/ 2146433 h 5539543"/>
              <a:gd name="connsiteX327" fmla="*/ 6575557 w 6741199"/>
              <a:gd name="connsiteY327" fmla="*/ 2224564 h 5539543"/>
              <a:gd name="connsiteX328" fmla="*/ 6514691 w 6741199"/>
              <a:gd name="connsiteY328" fmla="*/ 2168953 h 5539543"/>
              <a:gd name="connsiteX329" fmla="*/ 6415312 w 6741199"/>
              <a:gd name="connsiteY329" fmla="*/ 2103806 h 5539543"/>
              <a:gd name="connsiteX330" fmla="*/ 2523230 w 6741199"/>
              <a:gd name="connsiteY330" fmla="*/ 2085782 h 5539543"/>
              <a:gd name="connsiteX331" fmla="*/ 2523508 w 6741199"/>
              <a:gd name="connsiteY331" fmla="*/ 2096792 h 5539543"/>
              <a:gd name="connsiteX332" fmla="*/ 2523628 w 6741199"/>
              <a:gd name="connsiteY332" fmla="*/ 2101446 h 5539543"/>
              <a:gd name="connsiteX333" fmla="*/ 2523677 w 6741199"/>
              <a:gd name="connsiteY333" fmla="*/ 2103396 h 5539543"/>
              <a:gd name="connsiteX334" fmla="*/ 2523672 w 6741199"/>
              <a:gd name="connsiteY334" fmla="*/ 2103121 h 5539543"/>
              <a:gd name="connsiteX335" fmla="*/ 2523628 w 6741199"/>
              <a:gd name="connsiteY335" fmla="*/ 2101446 h 5539543"/>
              <a:gd name="connsiteX336" fmla="*/ 2099381 w 6741199"/>
              <a:gd name="connsiteY336" fmla="*/ 2036814 h 5539543"/>
              <a:gd name="connsiteX337" fmla="*/ 2103535 w 6741199"/>
              <a:gd name="connsiteY337" fmla="*/ 2051197 h 5539543"/>
              <a:gd name="connsiteX338" fmla="*/ 2099381 w 6741199"/>
              <a:gd name="connsiteY338" fmla="*/ 2036814 h 5539543"/>
              <a:gd name="connsiteX339" fmla="*/ 2046355 w 6741199"/>
              <a:gd name="connsiteY339" fmla="*/ 2013576 h 5539543"/>
              <a:gd name="connsiteX340" fmla="*/ 2050518 w 6741199"/>
              <a:gd name="connsiteY340" fmla="*/ 2027207 h 5539543"/>
              <a:gd name="connsiteX341" fmla="*/ 2046355 w 6741199"/>
              <a:gd name="connsiteY341" fmla="*/ 2013576 h 5539543"/>
              <a:gd name="connsiteX342" fmla="*/ 2110360 w 6741199"/>
              <a:gd name="connsiteY342" fmla="*/ 1976318 h 5539543"/>
              <a:gd name="connsiteX343" fmla="*/ 2298819 w 6741199"/>
              <a:gd name="connsiteY343" fmla="*/ 2076145 h 5539543"/>
              <a:gd name="connsiteX344" fmla="*/ 2317283 w 6741199"/>
              <a:gd name="connsiteY344" fmla="*/ 2089048 h 5539543"/>
              <a:gd name="connsiteX345" fmla="*/ 2121915 w 6741199"/>
              <a:gd name="connsiteY345" fmla="*/ 1999848 h 5539543"/>
              <a:gd name="connsiteX346" fmla="*/ 2115779 w 6741199"/>
              <a:gd name="connsiteY346" fmla="*/ 1992682 h 5539543"/>
              <a:gd name="connsiteX347" fmla="*/ 2110360 w 6741199"/>
              <a:gd name="connsiteY347" fmla="*/ 1976318 h 5539543"/>
              <a:gd name="connsiteX348" fmla="*/ 1534300 w 6741199"/>
              <a:gd name="connsiteY348" fmla="*/ 1836985 h 5539543"/>
              <a:gd name="connsiteX349" fmla="*/ 1584675 w 6741199"/>
              <a:gd name="connsiteY349" fmla="*/ 1849991 h 5539543"/>
              <a:gd name="connsiteX350" fmla="*/ 1618138 w 6741199"/>
              <a:gd name="connsiteY350" fmla="*/ 1872138 h 5539543"/>
              <a:gd name="connsiteX351" fmla="*/ 1534300 w 6741199"/>
              <a:gd name="connsiteY351" fmla="*/ 1836985 h 5539543"/>
              <a:gd name="connsiteX352" fmla="*/ 1501753 w 6741199"/>
              <a:gd name="connsiteY352" fmla="*/ 1825798 h 5539543"/>
              <a:gd name="connsiteX353" fmla="*/ 1526474 w 6741199"/>
              <a:gd name="connsiteY353" fmla="*/ 1827490 h 5539543"/>
              <a:gd name="connsiteX354" fmla="*/ 1534300 w 6741199"/>
              <a:gd name="connsiteY354" fmla="*/ 1836985 h 5539543"/>
              <a:gd name="connsiteX355" fmla="*/ 1505258 w 6741199"/>
              <a:gd name="connsiteY355" fmla="*/ 1836568 h 5539543"/>
              <a:gd name="connsiteX356" fmla="*/ 1501753 w 6741199"/>
              <a:gd name="connsiteY356" fmla="*/ 1825798 h 5539543"/>
              <a:gd name="connsiteX357" fmla="*/ 1469209 w 6741199"/>
              <a:gd name="connsiteY357" fmla="*/ 1814609 h 5539543"/>
              <a:gd name="connsiteX358" fmla="*/ 1493931 w 6741199"/>
              <a:gd name="connsiteY358" fmla="*/ 1816303 h 5539543"/>
              <a:gd name="connsiteX359" fmla="*/ 1501753 w 6741199"/>
              <a:gd name="connsiteY359" fmla="*/ 1825798 h 5539543"/>
              <a:gd name="connsiteX360" fmla="*/ 1472714 w 6741199"/>
              <a:gd name="connsiteY360" fmla="*/ 1825380 h 5539543"/>
              <a:gd name="connsiteX361" fmla="*/ 1469209 w 6741199"/>
              <a:gd name="connsiteY361" fmla="*/ 1814609 h 5539543"/>
              <a:gd name="connsiteX362" fmla="*/ 1046668 w 6741199"/>
              <a:gd name="connsiteY362" fmla="*/ 1751375 h 5539543"/>
              <a:gd name="connsiteX363" fmla="*/ 1081799 w 6741199"/>
              <a:gd name="connsiteY363" fmla="*/ 1763895 h 5539543"/>
              <a:gd name="connsiteX364" fmla="*/ 1089354 w 6741199"/>
              <a:gd name="connsiteY364" fmla="*/ 1769660 h 5539543"/>
              <a:gd name="connsiteX365" fmla="*/ 1041780 w 6741199"/>
              <a:gd name="connsiteY365" fmla="*/ 1737734 h 5539543"/>
              <a:gd name="connsiteX366" fmla="*/ 1046668 w 6741199"/>
              <a:gd name="connsiteY366" fmla="*/ 1751375 h 5539543"/>
              <a:gd name="connsiteX367" fmla="*/ 1041780 w 6741199"/>
              <a:gd name="connsiteY367" fmla="*/ 1737734 h 5539543"/>
              <a:gd name="connsiteX368" fmla="*/ 1127346 w 6741199"/>
              <a:gd name="connsiteY368" fmla="*/ 1718195 h 5539543"/>
              <a:gd name="connsiteX369" fmla="*/ 1131298 w 6741199"/>
              <a:gd name="connsiteY369" fmla="*/ 1731143 h 5539543"/>
              <a:gd name="connsiteX370" fmla="*/ 1128697 w 6741199"/>
              <a:gd name="connsiteY370" fmla="*/ 1722624 h 5539543"/>
              <a:gd name="connsiteX371" fmla="*/ 1127137 w 6741199"/>
              <a:gd name="connsiteY371" fmla="*/ 1717512 h 5539543"/>
              <a:gd name="connsiteX372" fmla="*/ 1127346 w 6741199"/>
              <a:gd name="connsiteY372" fmla="*/ 1718195 h 5539543"/>
              <a:gd name="connsiteX373" fmla="*/ 1127202 w 6741199"/>
              <a:gd name="connsiteY373" fmla="*/ 1717726 h 5539543"/>
              <a:gd name="connsiteX374" fmla="*/ 1127137 w 6741199"/>
              <a:gd name="connsiteY374" fmla="*/ 1717512 h 5539543"/>
              <a:gd name="connsiteX375" fmla="*/ 1451151 w 6741199"/>
              <a:gd name="connsiteY375" fmla="*/ 1634438 h 5539543"/>
              <a:gd name="connsiteX376" fmla="*/ 1479362 w 6741199"/>
              <a:gd name="connsiteY376" fmla="*/ 1643762 h 5539543"/>
              <a:gd name="connsiteX377" fmla="*/ 1555350 w 6741199"/>
              <a:gd name="connsiteY377" fmla="*/ 1667524 h 5539543"/>
              <a:gd name="connsiteX378" fmla="*/ 1554793 w 6741199"/>
              <a:gd name="connsiteY378" fmla="*/ 1664412 h 5539543"/>
              <a:gd name="connsiteX379" fmla="*/ 1671485 w 6741199"/>
              <a:gd name="connsiteY379" fmla="*/ 1746277 h 5539543"/>
              <a:gd name="connsiteX380" fmla="*/ 1924896 w 6741199"/>
              <a:gd name="connsiteY380" fmla="*/ 1895098 h 5539543"/>
              <a:gd name="connsiteX381" fmla="*/ 1974273 w 6741199"/>
              <a:gd name="connsiteY381" fmla="*/ 1932749 h 5539543"/>
              <a:gd name="connsiteX382" fmla="*/ 1833489 w 6741199"/>
              <a:gd name="connsiteY382" fmla="*/ 1871647 h 5539543"/>
              <a:gd name="connsiteX383" fmla="*/ 1724605 w 6741199"/>
              <a:gd name="connsiteY383" fmla="*/ 1833368 h 5539543"/>
              <a:gd name="connsiteX384" fmla="*/ 1486687 w 6741199"/>
              <a:gd name="connsiteY384" fmla="*/ 1661710 h 5539543"/>
              <a:gd name="connsiteX385" fmla="*/ 2412408 w 6741199"/>
              <a:gd name="connsiteY385" fmla="*/ 1498956 h 5539543"/>
              <a:gd name="connsiteX386" fmla="*/ 2432880 w 6741199"/>
              <a:gd name="connsiteY386" fmla="*/ 1505032 h 5539543"/>
              <a:gd name="connsiteX387" fmla="*/ 2412408 w 6741199"/>
              <a:gd name="connsiteY387" fmla="*/ 1498956 h 5539543"/>
              <a:gd name="connsiteX388" fmla="*/ 5474391 w 6741199"/>
              <a:gd name="connsiteY388" fmla="*/ 1457745 h 5539543"/>
              <a:gd name="connsiteX389" fmla="*/ 5622838 w 6741199"/>
              <a:gd name="connsiteY389" fmla="*/ 1549219 h 5539543"/>
              <a:gd name="connsiteX390" fmla="*/ 5474391 w 6741199"/>
              <a:gd name="connsiteY390" fmla="*/ 1457745 h 5539543"/>
              <a:gd name="connsiteX391" fmla="*/ 6049001 w 6741199"/>
              <a:gd name="connsiteY391" fmla="*/ 1417140 h 5539543"/>
              <a:gd name="connsiteX392" fmla="*/ 6059269 w 6741199"/>
              <a:gd name="connsiteY392" fmla="*/ 1420704 h 5539543"/>
              <a:gd name="connsiteX393" fmla="*/ 6058962 w 6741199"/>
              <a:gd name="connsiteY393" fmla="*/ 1424250 h 5539543"/>
              <a:gd name="connsiteX394" fmla="*/ 5421680 w 6741199"/>
              <a:gd name="connsiteY394" fmla="*/ 1412315 h 5539543"/>
              <a:gd name="connsiteX395" fmla="*/ 5425385 w 6741199"/>
              <a:gd name="connsiteY395" fmla="*/ 1423986 h 5539543"/>
              <a:gd name="connsiteX396" fmla="*/ 5425758 w 6741199"/>
              <a:gd name="connsiteY396" fmla="*/ 1431976 h 5539543"/>
              <a:gd name="connsiteX397" fmla="*/ 5421347 w 6741199"/>
              <a:gd name="connsiteY397" fmla="*/ 1435541 h 5539543"/>
              <a:gd name="connsiteX398" fmla="*/ 5409898 w 6741199"/>
              <a:gd name="connsiteY398" fmla="*/ 1423763 h 5539543"/>
              <a:gd name="connsiteX399" fmla="*/ 5421680 w 6741199"/>
              <a:gd name="connsiteY399" fmla="*/ 1412315 h 5539543"/>
              <a:gd name="connsiteX400" fmla="*/ 1118453 w 6741199"/>
              <a:gd name="connsiteY400" fmla="*/ 1373076 h 5539543"/>
              <a:gd name="connsiteX401" fmla="*/ 1152593 w 6741199"/>
              <a:gd name="connsiteY401" fmla="*/ 1383546 h 5539543"/>
              <a:gd name="connsiteX402" fmla="*/ 1180629 w 6741199"/>
              <a:gd name="connsiteY402" fmla="*/ 1394131 h 5539543"/>
              <a:gd name="connsiteX403" fmla="*/ 1377871 w 6741199"/>
              <a:gd name="connsiteY403" fmla="*/ 1539015 h 5539543"/>
              <a:gd name="connsiteX404" fmla="*/ 1353595 w 6741199"/>
              <a:gd name="connsiteY404" fmla="*/ 1531172 h 5539543"/>
              <a:gd name="connsiteX405" fmla="*/ 1298325 w 6741199"/>
              <a:gd name="connsiteY405" fmla="*/ 1517144 h 5539543"/>
              <a:gd name="connsiteX406" fmla="*/ 1208742 w 6741199"/>
              <a:gd name="connsiteY406" fmla="*/ 1448392 h 5539543"/>
              <a:gd name="connsiteX407" fmla="*/ 1804942 w 6741199"/>
              <a:gd name="connsiteY407" fmla="*/ 1266922 h 5539543"/>
              <a:gd name="connsiteX408" fmla="*/ 1825779 w 6741199"/>
              <a:gd name="connsiteY408" fmla="*/ 1274945 h 5539543"/>
              <a:gd name="connsiteX409" fmla="*/ 1874241 w 6741199"/>
              <a:gd name="connsiteY409" fmla="*/ 1326132 h 5539543"/>
              <a:gd name="connsiteX410" fmla="*/ 1810305 w 6741199"/>
              <a:gd name="connsiteY410" fmla="*/ 1287314 h 5539543"/>
              <a:gd name="connsiteX411" fmla="*/ 1804942 w 6741199"/>
              <a:gd name="connsiteY411" fmla="*/ 1266922 h 5539543"/>
              <a:gd name="connsiteX412" fmla="*/ 3366828 w 6741199"/>
              <a:gd name="connsiteY412" fmla="*/ 1088712 h 5539543"/>
              <a:gd name="connsiteX413" fmla="*/ 3366835 w 6741199"/>
              <a:gd name="connsiteY413" fmla="*/ 1088988 h 5539543"/>
              <a:gd name="connsiteX414" fmla="*/ 3366959 w 6741199"/>
              <a:gd name="connsiteY414" fmla="*/ 1093867 h 5539543"/>
              <a:gd name="connsiteX415" fmla="*/ 3366971 w 6741199"/>
              <a:gd name="connsiteY415" fmla="*/ 1094339 h 5539543"/>
              <a:gd name="connsiteX416" fmla="*/ 3367182 w 6741199"/>
              <a:gd name="connsiteY416" fmla="*/ 1102637 h 5539543"/>
              <a:gd name="connsiteX417" fmla="*/ 3367184 w 6741199"/>
              <a:gd name="connsiteY417" fmla="*/ 1102750 h 5539543"/>
              <a:gd name="connsiteX418" fmla="*/ 3367275 w 6741199"/>
              <a:gd name="connsiteY418" fmla="*/ 1106328 h 5539543"/>
              <a:gd name="connsiteX419" fmla="*/ 3367960 w 6741199"/>
              <a:gd name="connsiteY419" fmla="*/ 1123091 h 5539543"/>
              <a:gd name="connsiteX420" fmla="*/ 3367275 w 6741199"/>
              <a:gd name="connsiteY420" fmla="*/ 1106328 h 5539543"/>
              <a:gd name="connsiteX421" fmla="*/ 3367182 w 6741199"/>
              <a:gd name="connsiteY421" fmla="*/ 1102637 h 5539543"/>
              <a:gd name="connsiteX422" fmla="*/ 3366996 w 6741199"/>
              <a:gd name="connsiteY422" fmla="*/ 1095318 h 5539543"/>
              <a:gd name="connsiteX423" fmla="*/ 3366959 w 6741199"/>
              <a:gd name="connsiteY423" fmla="*/ 1093867 h 5539543"/>
              <a:gd name="connsiteX424" fmla="*/ 1760083 w 6741199"/>
              <a:gd name="connsiteY424" fmla="*/ 751398 h 5539543"/>
              <a:gd name="connsiteX425" fmla="*/ 1780551 w 6741199"/>
              <a:gd name="connsiteY425" fmla="*/ 757473 h 5539543"/>
              <a:gd name="connsiteX426" fmla="*/ 1760083 w 6741199"/>
              <a:gd name="connsiteY426" fmla="*/ 751398 h 5539543"/>
              <a:gd name="connsiteX427" fmla="*/ 2008333 w 6741199"/>
              <a:gd name="connsiteY427" fmla="*/ 742214 h 5539543"/>
              <a:gd name="connsiteX428" fmla="*/ 2026131 w 6741199"/>
              <a:gd name="connsiteY428" fmla="*/ 751775 h 5539543"/>
              <a:gd name="connsiteX429" fmla="*/ 2032613 w 6741199"/>
              <a:gd name="connsiteY429" fmla="*/ 758009 h 5539543"/>
              <a:gd name="connsiteX430" fmla="*/ 2040234 w 6741199"/>
              <a:gd name="connsiteY430" fmla="*/ 766403 h 5539543"/>
              <a:gd name="connsiteX431" fmla="*/ 2008333 w 6741199"/>
              <a:gd name="connsiteY431" fmla="*/ 742214 h 5539543"/>
              <a:gd name="connsiteX432" fmla="*/ 1714901 w 6741199"/>
              <a:gd name="connsiteY432" fmla="*/ 724902 h 5539543"/>
              <a:gd name="connsiteX433" fmla="*/ 1715581 w 6741199"/>
              <a:gd name="connsiteY433" fmla="*/ 741667 h 5539543"/>
              <a:gd name="connsiteX434" fmla="*/ 1714901 w 6741199"/>
              <a:gd name="connsiteY434" fmla="*/ 724902 h 5539543"/>
              <a:gd name="connsiteX435" fmla="*/ 3059635 w 6741199"/>
              <a:gd name="connsiteY435" fmla="*/ 626486 h 5539543"/>
              <a:gd name="connsiteX436" fmla="*/ 3063734 w 6741199"/>
              <a:gd name="connsiteY436" fmla="*/ 632021 h 5539543"/>
              <a:gd name="connsiteX437" fmla="*/ 3063522 w 6741199"/>
              <a:gd name="connsiteY437" fmla="*/ 631736 h 5539543"/>
              <a:gd name="connsiteX438" fmla="*/ 3057472 w 6741199"/>
              <a:gd name="connsiteY438" fmla="*/ 623565 h 5539543"/>
              <a:gd name="connsiteX439" fmla="*/ 3058657 w 6741199"/>
              <a:gd name="connsiteY439" fmla="*/ 625165 h 5539543"/>
              <a:gd name="connsiteX440" fmla="*/ 3059635 w 6741199"/>
              <a:gd name="connsiteY440" fmla="*/ 626486 h 5539543"/>
              <a:gd name="connsiteX441" fmla="*/ 3059410 w 6741199"/>
              <a:gd name="connsiteY441" fmla="*/ 626182 h 5539543"/>
              <a:gd name="connsiteX442" fmla="*/ 3050197 w 6741199"/>
              <a:gd name="connsiteY442" fmla="*/ 613738 h 5539543"/>
              <a:gd name="connsiteX443" fmla="*/ 3057472 w 6741199"/>
              <a:gd name="connsiteY443" fmla="*/ 623565 h 5539543"/>
              <a:gd name="connsiteX444" fmla="*/ 3052947 w 6741199"/>
              <a:gd name="connsiteY444" fmla="*/ 617451 h 5539543"/>
              <a:gd name="connsiteX445" fmla="*/ 3050197 w 6741199"/>
              <a:gd name="connsiteY445" fmla="*/ 613738 h 5539543"/>
              <a:gd name="connsiteX446" fmla="*/ 3706641 w 6741199"/>
              <a:gd name="connsiteY446" fmla="*/ 612209 h 5539543"/>
              <a:gd name="connsiteX447" fmla="*/ 4014821 w 6741199"/>
              <a:gd name="connsiteY447" fmla="*/ 773206 h 5539543"/>
              <a:gd name="connsiteX448" fmla="*/ 3855091 w 6741199"/>
              <a:gd name="connsiteY448" fmla="*/ 703687 h 5539543"/>
              <a:gd name="connsiteX449" fmla="*/ 3865565 w 6741199"/>
              <a:gd name="connsiteY449" fmla="*/ 693113 h 5539543"/>
              <a:gd name="connsiteX450" fmla="*/ 3706641 w 6741199"/>
              <a:gd name="connsiteY450" fmla="*/ 612209 h 5539543"/>
              <a:gd name="connsiteX451" fmla="*/ 3157535 w 6741199"/>
              <a:gd name="connsiteY451" fmla="*/ 570597 h 5539543"/>
              <a:gd name="connsiteX452" fmla="*/ 3188636 w 6741199"/>
              <a:gd name="connsiteY452" fmla="*/ 577745 h 5539543"/>
              <a:gd name="connsiteX453" fmla="*/ 3210580 w 6741199"/>
              <a:gd name="connsiteY453" fmla="*/ 592803 h 5539543"/>
              <a:gd name="connsiteX454" fmla="*/ 3157535 w 6741199"/>
              <a:gd name="connsiteY454" fmla="*/ 570597 h 5539543"/>
              <a:gd name="connsiteX455" fmla="*/ 2838383 w 6741199"/>
              <a:gd name="connsiteY455" fmla="*/ 519518 h 5539543"/>
              <a:gd name="connsiteX456" fmla="*/ 2854485 w 6741199"/>
              <a:gd name="connsiteY456" fmla="*/ 524223 h 5539543"/>
              <a:gd name="connsiteX457" fmla="*/ 2879038 w 6741199"/>
              <a:gd name="connsiteY457" fmla="*/ 540028 h 5539543"/>
              <a:gd name="connsiteX458" fmla="*/ 2870443 w 6741199"/>
              <a:gd name="connsiteY458" fmla="*/ 545045 h 5539543"/>
              <a:gd name="connsiteX459" fmla="*/ 2827751 w 6741199"/>
              <a:gd name="connsiteY459" fmla="*/ 521203 h 5539543"/>
              <a:gd name="connsiteX460" fmla="*/ 2838383 w 6741199"/>
              <a:gd name="connsiteY460" fmla="*/ 519518 h 5539543"/>
              <a:gd name="connsiteX461" fmla="*/ 3289297 w 6741199"/>
              <a:gd name="connsiteY461" fmla="*/ 384856 h 5539543"/>
              <a:gd name="connsiteX462" fmla="*/ 3286055 w 6741199"/>
              <a:gd name="connsiteY462" fmla="*/ 400890 h 5539543"/>
              <a:gd name="connsiteX463" fmla="*/ 3331861 w 6741199"/>
              <a:gd name="connsiteY463" fmla="*/ 417628 h 5539543"/>
              <a:gd name="connsiteX464" fmla="*/ 3338280 w 6741199"/>
              <a:gd name="connsiteY464" fmla="*/ 412693 h 5539543"/>
              <a:gd name="connsiteX465" fmla="*/ 3289297 w 6741199"/>
              <a:gd name="connsiteY465" fmla="*/ 384856 h 5539543"/>
              <a:gd name="connsiteX466" fmla="*/ 2652756 w 6741199"/>
              <a:gd name="connsiteY466" fmla="*/ 120200 h 5539543"/>
              <a:gd name="connsiteX467" fmla="*/ 2703130 w 6741199"/>
              <a:gd name="connsiteY467" fmla="*/ 133207 h 5539543"/>
              <a:gd name="connsiteX468" fmla="*/ 2736593 w 6741199"/>
              <a:gd name="connsiteY468" fmla="*/ 155354 h 5539543"/>
              <a:gd name="connsiteX469" fmla="*/ 2652756 w 6741199"/>
              <a:gd name="connsiteY469" fmla="*/ 120200 h 5539543"/>
              <a:gd name="connsiteX470" fmla="*/ 2620209 w 6741199"/>
              <a:gd name="connsiteY470" fmla="*/ 109013 h 5539543"/>
              <a:gd name="connsiteX471" fmla="*/ 2644928 w 6741199"/>
              <a:gd name="connsiteY471" fmla="*/ 110709 h 5539543"/>
              <a:gd name="connsiteX472" fmla="*/ 2652756 w 6741199"/>
              <a:gd name="connsiteY472" fmla="*/ 120200 h 5539543"/>
              <a:gd name="connsiteX473" fmla="*/ 2623712 w 6741199"/>
              <a:gd name="connsiteY473" fmla="*/ 119784 h 5539543"/>
              <a:gd name="connsiteX474" fmla="*/ 2620209 w 6741199"/>
              <a:gd name="connsiteY474" fmla="*/ 109013 h 5539543"/>
              <a:gd name="connsiteX475" fmla="*/ 2587662 w 6741199"/>
              <a:gd name="connsiteY475" fmla="*/ 97827 h 5539543"/>
              <a:gd name="connsiteX476" fmla="*/ 2612383 w 6741199"/>
              <a:gd name="connsiteY476" fmla="*/ 99521 h 5539543"/>
              <a:gd name="connsiteX477" fmla="*/ 2620209 w 6741199"/>
              <a:gd name="connsiteY477" fmla="*/ 109013 h 5539543"/>
              <a:gd name="connsiteX478" fmla="*/ 2591166 w 6741199"/>
              <a:gd name="connsiteY478" fmla="*/ 108599 h 5539543"/>
              <a:gd name="connsiteX479" fmla="*/ 2587662 w 6741199"/>
              <a:gd name="connsiteY479" fmla="*/ 97827 h 5539543"/>
              <a:gd name="connsiteX480" fmla="*/ 2165121 w 6741199"/>
              <a:gd name="connsiteY480" fmla="*/ 34592 h 5539543"/>
              <a:gd name="connsiteX481" fmla="*/ 2200253 w 6741199"/>
              <a:gd name="connsiteY481" fmla="*/ 47112 h 5539543"/>
              <a:gd name="connsiteX482" fmla="*/ 2207807 w 6741199"/>
              <a:gd name="connsiteY482" fmla="*/ 52877 h 5539543"/>
              <a:gd name="connsiteX483" fmla="*/ 2160233 w 6741199"/>
              <a:gd name="connsiteY483" fmla="*/ 20952 h 5539543"/>
              <a:gd name="connsiteX484" fmla="*/ 2165121 w 6741199"/>
              <a:gd name="connsiteY484" fmla="*/ 34592 h 5539543"/>
              <a:gd name="connsiteX485" fmla="*/ 2160233 w 6741199"/>
              <a:gd name="connsiteY485" fmla="*/ 20952 h 5539543"/>
              <a:gd name="connsiteX486" fmla="*/ 2249753 w 6741199"/>
              <a:gd name="connsiteY486" fmla="*/ 14360 h 5539543"/>
              <a:gd name="connsiteX487" fmla="*/ 3119410 w 6741199"/>
              <a:gd name="connsiteY487" fmla="*/ 348467 h 5539543"/>
              <a:gd name="connsiteX488" fmla="*/ 3246455 w 6741199"/>
              <a:gd name="connsiteY488" fmla="*/ 371731 h 5539543"/>
              <a:gd name="connsiteX489" fmla="*/ 3119894 w 6741199"/>
              <a:gd name="connsiteY489" fmla="*/ 314526 h 5539543"/>
              <a:gd name="connsiteX490" fmla="*/ 2736593 w 6741199"/>
              <a:gd name="connsiteY490" fmla="*/ 155354 h 5539543"/>
              <a:gd name="connsiteX491" fmla="*/ 3070054 w 6741199"/>
              <a:gd name="connsiteY491" fmla="*/ 278964 h 5539543"/>
              <a:gd name="connsiteX492" fmla="*/ 3426517 w 6741199"/>
              <a:gd name="connsiteY492" fmla="*/ 418985 h 5539543"/>
              <a:gd name="connsiteX493" fmla="*/ 4085129 w 6741199"/>
              <a:gd name="connsiteY493" fmla="*/ 705399 h 5539543"/>
              <a:gd name="connsiteX494" fmla="*/ 4407272 w 6741199"/>
              <a:gd name="connsiteY494" fmla="*/ 837778 h 5539543"/>
              <a:gd name="connsiteX495" fmla="*/ 4466167 w 6741199"/>
              <a:gd name="connsiteY495" fmla="*/ 868627 h 5539543"/>
              <a:gd name="connsiteX496" fmla="*/ 4217725 w 6741199"/>
              <a:gd name="connsiteY496" fmla="*/ 765641 h 5539543"/>
              <a:gd name="connsiteX497" fmla="*/ 3929886 w 6741199"/>
              <a:gd name="connsiteY497" fmla="*/ 649358 h 5539543"/>
              <a:gd name="connsiteX498" fmla="*/ 3750127 w 6741199"/>
              <a:gd name="connsiteY498" fmla="*/ 580667 h 5539543"/>
              <a:gd name="connsiteX499" fmla="*/ 3706791 w 6741199"/>
              <a:gd name="connsiteY499" fmla="*/ 601488 h 5539543"/>
              <a:gd name="connsiteX500" fmla="*/ 3653598 w 6741199"/>
              <a:gd name="connsiteY500" fmla="*/ 590006 h 5539543"/>
              <a:gd name="connsiteX501" fmla="*/ 3855091 w 6741199"/>
              <a:gd name="connsiteY501" fmla="*/ 703687 h 5539543"/>
              <a:gd name="connsiteX502" fmla="*/ 3843079 w 6741199"/>
              <a:gd name="connsiteY502" fmla="*/ 709875 h 5539543"/>
              <a:gd name="connsiteX503" fmla="*/ 3832717 w 6741199"/>
              <a:gd name="connsiteY503" fmla="*/ 703365 h 5539543"/>
              <a:gd name="connsiteX504" fmla="*/ 3839915 w 6741199"/>
              <a:gd name="connsiteY504" fmla="*/ 711506 h 5539543"/>
              <a:gd name="connsiteX505" fmla="*/ 3843079 w 6741199"/>
              <a:gd name="connsiteY505" fmla="*/ 709875 h 5539543"/>
              <a:gd name="connsiteX506" fmla="*/ 3901969 w 6741199"/>
              <a:gd name="connsiteY506" fmla="*/ 746882 h 5539543"/>
              <a:gd name="connsiteX507" fmla="*/ 4150926 w 6741199"/>
              <a:gd name="connsiteY507" fmla="*/ 840157 h 5539543"/>
              <a:gd name="connsiteX508" fmla="*/ 5319505 w 6741199"/>
              <a:gd name="connsiteY508" fmla="*/ 1404711 h 5539543"/>
              <a:gd name="connsiteX509" fmla="*/ 5681643 w 6741199"/>
              <a:gd name="connsiteY509" fmla="*/ 1613969 h 5539543"/>
              <a:gd name="connsiteX510" fmla="*/ 5683919 w 6741199"/>
              <a:gd name="connsiteY510" fmla="*/ 1608128 h 5539543"/>
              <a:gd name="connsiteX511" fmla="*/ 5699595 w 6741199"/>
              <a:gd name="connsiteY511" fmla="*/ 1613442 h 5539543"/>
              <a:gd name="connsiteX512" fmla="*/ 5742552 w 6741199"/>
              <a:gd name="connsiteY512" fmla="*/ 1652657 h 5539543"/>
              <a:gd name="connsiteX513" fmla="*/ 5743952 w 6741199"/>
              <a:gd name="connsiteY513" fmla="*/ 1654218 h 5539543"/>
              <a:gd name="connsiteX514" fmla="*/ 5969950 w 6741199"/>
              <a:gd name="connsiteY514" fmla="*/ 1801238 h 5539543"/>
              <a:gd name="connsiteX515" fmla="*/ 5988652 w 6741199"/>
              <a:gd name="connsiteY515" fmla="*/ 1813190 h 5539543"/>
              <a:gd name="connsiteX516" fmla="*/ 5871261 w 6741199"/>
              <a:gd name="connsiteY516" fmla="*/ 1678527 h 5539543"/>
              <a:gd name="connsiteX517" fmla="*/ 6033036 w 6741199"/>
              <a:gd name="connsiteY517" fmla="*/ 1836181 h 5539543"/>
              <a:gd name="connsiteX518" fmla="*/ 6048969 w 6741199"/>
              <a:gd name="connsiteY518" fmla="*/ 1851733 h 5539543"/>
              <a:gd name="connsiteX519" fmla="*/ 6148867 w 6741199"/>
              <a:gd name="connsiteY519" fmla="*/ 1915570 h 5539543"/>
              <a:gd name="connsiteX520" fmla="*/ 6093432 w 6741199"/>
              <a:gd name="connsiteY520" fmla="*/ 1854625 h 5539543"/>
              <a:gd name="connsiteX521" fmla="*/ 5918125 w 6741199"/>
              <a:gd name="connsiteY521" fmla="*/ 1647243 h 5539543"/>
              <a:gd name="connsiteX522" fmla="*/ 6312212 w 6741199"/>
              <a:gd name="connsiteY522" fmla="*/ 2015821 h 5539543"/>
              <a:gd name="connsiteX523" fmla="*/ 6406574 w 6741199"/>
              <a:gd name="connsiteY523" fmla="*/ 2070173 h 5539543"/>
              <a:gd name="connsiteX524" fmla="*/ 6389625 w 6741199"/>
              <a:gd name="connsiteY524" fmla="*/ 2054688 h 5539543"/>
              <a:gd name="connsiteX525" fmla="*/ 6088356 w 6741199"/>
              <a:gd name="connsiteY525" fmla="*/ 1749589 h 5539543"/>
              <a:gd name="connsiteX526" fmla="*/ 5925170 w 6741199"/>
              <a:gd name="connsiteY526" fmla="*/ 1649011 h 5539543"/>
              <a:gd name="connsiteX527" fmla="*/ 5917750 w 6741199"/>
              <a:gd name="connsiteY527" fmla="*/ 1644336 h 5539543"/>
              <a:gd name="connsiteX528" fmla="*/ 5918125 w 6741199"/>
              <a:gd name="connsiteY528" fmla="*/ 1647243 h 5539543"/>
              <a:gd name="connsiteX529" fmla="*/ 5911891 w 6741199"/>
              <a:gd name="connsiteY529" fmla="*/ 1642889 h 5539543"/>
              <a:gd name="connsiteX530" fmla="*/ 5911575 w 6741199"/>
              <a:gd name="connsiteY530" fmla="*/ 1640446 h 5539543"/>
              <a:gd name="connsiteX531" fmla="*/ 5649287 w 6741199"/>
              <a:gd name="connsiteY531" fmla="*/ 1475215 h 5539543"/>
              <a:gd name="connsiteX532" fmla="*/ 5084559 w 6741199"/>
              <a:gd name="connsiteY532" fmla="*/ 1153739 h 5539543"/>
              <a:gd name="connsiteX533" fmla="*/ 4808607 w 6741199"/>
              <a:gd name="connsiteY533" fmla="*/ 1018528 h 5539543"/>
              <a:gd name="connsiteX534" fmla="*/ 4721210 w 6741199"/>
              <a:gd name="connsiteY534" fmla="*/ 979930 h 5539543"/>
              <a:gd name="connsiteX535" fmla="*/ 4707035 w 6741199"/>
              <a:gd name="connsiteY535" fmla="*/ 970455 h 5539543"/>
              <a:gd name="connsiteX536" fmla="*/ 4553597 w 6741199"/>
              <a:gd name="connsiteY536" fmla="*/ 882147 h 5539543"/>
              <a:gd name="connsiteX537" fmla="*/ 4535524 w 6741199"/>
              <a:gd name="connsiteY537" fmla="*/ 869816 h 5539543"/>
              <a:gd name="connsiteX538" fmla="*/ 4751738 w 6741199"/>
              <a:gd name="connsiteY538" fmla="*/ 965165 h 5539543"/>
              <a:gd name="connsiteX539" fmla="*/ 5052504 w 6741199"/>
              <a:gd name="connsiteY539" fmla="*/ 1108602 h 5539543"/>
              <a:gd name="connsiteX540" fmla="*/ 5687794 w 6741199"/>
              <a:gd name="connsiteY540" fmla="*/ 1460800 h 5539543"/>
              <a:gd name="connsiteX541" fmla="*/ 5911245 w 6741199"/>
              <a:gd name="connsiteY541" fmla="*/ 1588418 h 5539543"/>
              <a:gd name="connsiteX542" fmla="*/ 5963961 w 6741199"/>
              <a:gd name="connsiteY542" fmla="*/ 1619852 h 5539543"/>
              <a:gd name="connsiteX543" fmla="*/ 5872415 w 6741199"/>
              <a:gd name="connsiteY543" fmla="*/ 1520543 h 5539543"/>
              <a:gd name="connsiteX544" fmla="*/ 5812896 w 6741199"/>
              <a:gd name="connsiteY544" fmla="*/ 1443540 h 5539543"/>
              <a:gd name="connsiteX545" fmla="*/ 5808742 w 6741199"/>
              <a:gd name="connsiteY545" fmla="*/ 1435232 h 5539543"/>
              <a:gd name="connsiteX546" fmla="*/ 5488777 w 6741199"/>
              <a:gd name="connsiteY546" fmla="*/ 1245691 h 5539543"/>
              <a:gd name="connsiteX547" fmla="*/ 5120247 w 6741199"/>
              <a:gd name="connsiteY547" fmla="*/ 1049562 h 5539543"/>
              <a:gd name="connsiteX548" fmla="*/ 5717536 w 6741199"/>
              <a:gd name="connsiteY548" fmla="*/ 1347919 h 5539543"/>
              <a:gd name="connsiteX549" fmla="*/ 5787359 w 6741199"/>
              <a:gd name="connsiteY549" fmla="*/ 1392477 h 5539543"/>
              <a:gd name="connsiteX550" fmla="*/ 5776541 w 6741199"/>
              <a:gd name="connsiteY550" fmla="*/ 1370846 h 5539543"/>
              <a:gd name="connsiteX551" fmla="*/ 5708089 w 6741199"/>
              <a:gd name="connsiteY551" fmla="*/ 1297172 h 5539543"/>
              <a:gd name="connsiteX552" fmla="*/ 5682361 w 6741199"/>
              <a:gd name="connsiteY552" fmla="*/ 1237036 h 5539543"/>
              <a:gd name="connsiteX553" fmla="*/ 5950157 w 6741199"/>
              <a:gd name="connsiteY553" fmla="*/ 1495001 h 5539543"/>
              <a:gd name="connsiteX554" fmla="*/ 5954202 w 6741199"/>
              <a:gd name="connsiteY554" fmla="*/ 1498947 h 5539543"/>
              <a:gd name="connsiteX555" fmla="*/ 6097259 w 6741199"/>
              <a:gd name="connsiteY555" fmla="*/ 1590240 h 5539543"/>
              <a:gd name="connsiteX556" fmla="*/ 6035989 w 6741199"/>
              <a:gd name="connsiteY556" fmla="*/ 1527546 h 5539543"/>
              <a:gd name="connsiteX557" fmla="*/ 5904116 w 6741199"/>
              <a:gd name="connsiteY557" fmla="*/ 1387397 h 5539543"/>
              <a:gd name="connsiteX558" fmla="*/ 5906902 w 6741199"/>
              <a:gd name="connsiteY558" fmla="*/ 1339402 h 5539543"/>
              <a:gd name="connsiteX559" fmla="*/ 5876059 w 6741199"/>
              <a:gd name="connsiteY559" fmla="*/ 1294566 h 5539543"/>
              <a:gd name="connsiteX560" fmla="*/ 6057803 w 6741199"/>
              <a:gd name="connsiteY560" fmla="*/ 1437713 h 5539543"/>
              <a:gd name="connsiteX561" fmla="*/ 6052006 w 6741199"/>
              <a:gd name="connsiteY561" fmla="*/ 1451418 h 5539543"/>
              <a:gd name="connsiteX562" fmla="*/ 5916759 w 6741199"/>
              <a:gd name="connsiteY562" fmla="*/ 1335185 h 5539543"/>
              <a:gd name="connsiteX563" fmla="*/ 6057803 w 6741199"/>
              <a:gd name="connsiteY563" fmla="*/ 1437713 h 5539543"/>
              <a:gd name="connsiteX564" fmla="*/ 6058962 w 6741199"/>
              <a:gd name="connsiteY564" fmla="*/ 1424250 h 5539543"/>
              <a:gd name="connsiteX565" fmla="*/ 6115575 w 6741199"/>
              <a:gd name="connsiteY565" fmla="*/ 1464649 h 5539543"/>
              <a:gd name="connsiteX566" fmla="*/ 6296495 w 6741199"/>
              <a:gd name="connsiteY566" fmla="*/ 1659455 h 5539543"/>
              <a:gd name="connsiteX567" fmla="*/ 6615389 w 6741199"/>
              <a:gd name="connsiteY567" fmla="*/ 1957071 h 5539543"/>
              <a:gd name="connsiteX568" fmla="*/ 6741199 w 6741199"/>
              <a:gd name="connsiteY568" fmla="*/ 2071034 h 5539543"/>
              <a:gd name="connsiteX569" fmla="*/ 6741199 w 6741199"/>
              <a:gd name="connsiteY569" fmla="*/ 2226265 h 5539543"/>
              <a:gd name="connsiteX570" fmla="*/ 6711504 w 6741199"/>
              <a:gd name="connsiteY570" fmla="*/ 2199946 h 5539543"/>
              <a:gd name="connsiteX571" fmla="*/ 6252969 w 6741199"/>
              <a:gd name="connsiteY571" fmla="*/ 1749567 h 5539543"/>
              <a:gd name="connsiteX572" fmla="*/ 6153962 w 6741199"/>
              <a:gd name="connsiteY572" fmla="*/ 1648260 h 5539543"/>
              <a:gd name="connsiteX573" fmla="*/ 6122768 w 6741199"/>
              <a:gd name="connsiteY573" fmla="*/ 1628806 h 5539543"/>
              <a:gd name="connsiteX574" fmla="*/ 6051809 w 6741199"/>
              <a:gd name="connsiteY574" fmla="*/ 1584402 h 5539543"/>
              <a:gd name="connsiteX575" fmla="*/ 6023426 w 6741199"/>
              <a:gd name="connsiteY575" fmla="*/ 1566496 h 5539543"/>
              <a:gd name="connsiteX576" fmla="*/ 6185537 w 6741199"/>
              <a:gd name="connsiteY576" fmla="*/ 1724686 h 5539543"/>
              <a:gd name="connsiteX577" fmla="*/ 6640524 w 6741199"/>
              <a:gd name="connsiteY577" fmla="*/ 2167630 h 5539543"/>
              <a:gd name="connsiteX578" fmla="*/ 6741199 w 6741199"/>
              <a:gd name="connsiteY578" fmla="*/ 2258782 h 5539543"/>
              <a:gd name="connsiteX579" fmla="*/ 6741199 w 6741199"/>
              <a:gd name="connsiteY579" fmla="*/ 5539542 h 5539543"/>
              <a:gd name="connsiteX580" fmla="*/ 2531084 w 6741199"/>
              <a:gd name="connsiteY580" fmla="*/ 5539542 h 5539543"/>
              <a:gd name="connsiteX581" fmla="*/ 2290134 w 6741199"/>
              <a:gd name="connsiteY581" fmla="*/ 5385779 h 5539543"/>
              <a:gd name="connsiteX582" fmla="*/ 1775057 w 6741199"/>
              <a:gd name="connsiteY582" fmla="*/ 5098074 h 5539543"/>
              <a:gd name="connsiteX583" fmla="*/ 610541 w 6741199"/>
              <a:gd name="connsiteY583" fmla="*/ 4559601 h 5539543"/>
              <a:gd name="connsiteX584" fmla="*/ 1637424 w 6741199"/>
              <a:gd name="connsiteY584" fmla="*/ 4972800 h 5539543"/>
              <a:gd name="connsiteX585" fmla="*/ 1712662 w 6741199"/>
              <a:gd name="connsiteY585" fmla="*/ 5007830 h 5539543"/>
              <a:gd name="connsiteX586" fmla="*/ 1766009 w 6741199"/>
              <a:gd name="connsiteY586" fmla="*/ 5008593 h 5539543"/>
              <a:gd name="connsiteX587" fmla="*/ 1480503 w 6741199"/>
              <a:gd name="connsiteY587" fmla="*/ 4872271 h 5539543"/>
              <a:gd name="connsiteX588" fmla="*/ 621661 w 6741199"/>
              <a:gd name="connsiteY588" fmla="*/ 4504363 h 5539543"/>
              <a:gd name="connsiteX589" fmla="*/ 1448442 w 6741199"/>
              <a:gd name="connsiteY589" fmla="*/ 4827135 h 5539543"/>
              <a:gd name="connsiteX590" fmla="*/ 1501484 w 6741199"/>
              <a:gd name="connsiteY590" fmla="*/ 4849340 h 5539543"/>
              <a:gd name="connsiteX591" fmla="*/ 1703434 w 6741199"/>
              <a:gd name="connsiteY591" fmla="*/ 4930859 h 5539543"/>
              <a:gd name="connsiteX592" fmla="*/ 2104869 w 6741199"/>
              <a:gd name="connsiteY592" fmla="*/ 5145685 h 5539543"/>
              <a:gd name="connsiteX593" fmla="*/ 2359070 w 6741199"/>
              <a:gd name="connsiteY593" fmla="*/ 5304790 h 5539543"/>
              <a:gd name="connsiteX594" fmla="*/ 2517997 w 6741199"/>
              <a:gd name="connsiteY594" fmla="*/ 5385694 h 5539543"/>
              <a:gd name="connsiteX595" fmla="*/ 2656603 w 6741199"/>
              <a:gd name="connsiteY595" fmla="*/ 5443076 h 5539543"/>
              <a:gd name="connsiteX596" fmla="*/ 2540703 w 6741199"/>
              <a:gd name="connsiteY596" fmla="*/ 5362787 h 5539543"/>
              <a:gd name="connsiteX597" fmla="*/ 1724572 w 6741199"/>
              <a:gd name="connsiteY597" fmla="*/ 4897208 h 5539543"/>
              <a:gd name="connsiteX598" fmla="*/ 708501 w 6741199"/>
              <a:gd name="connsiteY598" fmla="*/ 4450210 h 5539543"/>
              <a:gd name="connsiteX599" fmla="*/ 692050 w 6741199"/>
              <a:gd name="connsiteY599" fmla="*/ 4444230 h 5539543"/>
              <a:gd name="connsiteX600" fmla="*/ 687692 w 6741199"/>
              <a:gd name="connsiteY600" fmla="*/ 4437584 h 5539543"/>
              <a:gd name="connsiteX601" fmla="*/ 644885 w 6741199"/>
              <a:gd name="connsiteY601" fmla="*/ 4401012 h 5539543"/>
              <a:gd name="connsiteX602" fmla="*/ 655793 w 6741199"/>
              <a:gd name="connsiteY602" fmla="*/ 4404784 h 5539543"/>
              <a:gd name="connsiteX603" fmla="*/ 1714887 w 6741199"/>
              <a:gd name="connsiteY603" fmla="*/ 4852398 h 5539543"/>
              <a:gd name="connsiteX604" fmla="*/ 2826518 w 6741199"/>
              <a:gd name="connsiteY604" fmla="*/ 5477671 h 5539543"/>
              <a:gd name="connsiteX605" fmla="*/ 2159809 w 6741199"/>
              <a:gd name="connsiteY605" fmla="*/ 5035677 h 5539543"/>
              <a:gd name="connsiteX606" fmla="*/ 1417968 w 6741199"/>
              <a:gd name="connsiteY606" fmla="*/ 4671234 h 5539543"/>
              <a:gd name="connsiteX607" fmla="*/ 744867 w 6741199"/>
              <a:gd name="connsiteY607" fmla="*/ 4389974 h 5539543"/>
              <a:gd name="connsiteX608" fmla="*/ 742318 w 6741199"/>
              <a:gd name="connsiteY608" fmla="*/ 4388924 h 5539543"/>
              <a:gd name="connsiteX609" fmla="*/ 685727 w 6741199"/>
              <a:gd name="connsiteY609" fmla="*/ 4351129 h 5539543"/>
              <a:gd name="connsiteX610" fmla="*/ 658321 w 6741199"/>
              <a:gd name="connsiteY610" fmla="*/ 4337747 h 5539543"/>
              <a:gd name="connsiteX611" fmla="*/ 705227 w 6741199"/>
              <a:gd name="connsiteY611" fmla="*/ 4312415 h 5539543"/>
              <a:gd name="connsiteX612" fmla="*/ 650358 w 6741199"/>
              <a:gd name="connsiteY612" fmla="*/ 4267778 h 5539543"/>
              <a:gd name="connsiteX613" fmla="*/ 637095 w 6741199"/>
              <a:gd name="connsiteY613" fmla="*/ 4224584 h 5539543"/>
              <a:gd name="connsiteX614" fmla="*/ 804227 w 6741199"/>
              <a:gd name="connsiteY614" fmla="*/ 4326536 h 5539543"/>
              <a:gd name="connsiteX615" fmla="*/ 842829 w 6741199"/>
              <a:gd name="connsiteY615" fmla="*/ 4285653 h 5539543"/>
              <a:gd name="connsiteX616" fmla="*/ 927906 w 6741199"/>
              <a:gd name="connsiteY616" fmla="*/ 4350160 h 5539543"/>
              <a:gd name="connsiteX617" fmla="*/ 889409 w 6741199"/>
              <a:gd name="connsiteY617" fmla="*/ 4299479 h 5539543"/>
              <a:gd name="connsiteX618" fmla="*/ 750348 w 6741199"/>
              <a:gd name="connsiteY618" fmla="*/ 4149161 h 5539543"/>
              <a:gd name="connsiteX619" fmla="*/ 895033 w 6741199"/>
              <a:gd name="connsiteY619" fmla="*/ 4233542 h 5539543"/>
              <a:gd name="connsiteX620" fmla="*/ 1037259 w 6741199"/>
              <a:gd name="connsiteY620" fmla="*/ 4288845 h 5539543"/>
              <a:gd name="connsiteX621" fmla="*/ 897317 w 6741199"/>
              <a:gd name="connsiteY621" fmla="*/ 4179699 h 5539543"/>
              <a:gd name="connsiteX622" fmla="*/ 773594 w 6741199"/>
              <a:gd name="connsiteY622" fmla="*/ 4082149 h 5539543"/>
              <a:gd name="connsiteX623" fmla="*/ 696860 w 6741199"/>
              <a:gd name="connsiteY623" fmla="*/ 4018377 h 5539543"/>
              <a:gd name="connsiteX624" fmla="*/ 724844 w 6741199"/>
              <a:gd name="connsiteY624" fmla="*/ 4030508 h 5539543"/>
              <a:gd name="connsiteX625" fmla="*/ 931061 w 6741199"/>
              <a:gd name="connsiteY625" fmla="*/ 4110668 h 5539543"/>
              <a:gd name="connsiteX626" fmla="*/ 1031575 w 6741199"/>
              <a:gd name="connsiteY626" fmla="*/ 4165031 h 5539543"/>
              <a:gd name="connsiteX627" fmla="*/ 1032010 w 6741199"/>
              <a:gd name="connsiteY627" fmla="*/ 4150166 h 5539543"/>
              <a:gd name="connsiteX628" fmla="*/ 1031552 w 6741199"/>
              <a:gd name="connsiteY628" fmla="*/ 4149731 h 5539543"/>
              <a:gd name="connsiteX629" fmla="*/ 1040454 w 6741199"/>
              <a:gd name="connsiteY629" fmla="*/ 4153192 h 5539543"/>
              <a:gd name="connsiteX630" fmla="*/ 1370016 w 6741199"/>
              <a:gd name="connsiteY630" fmla="*/ 4293497 h 5539543"/>
              <a:gd name="connsiteX631" fmla="*/ 1498608 w 6741199"/>
              <a:gd name="connsiteY631" fmla="*/ 4329291 h 5539543"/>
              <a:gd name="connsiteX632" fmla="*/ 1308704 w 6741199"/>
              <a:gd name="connsiteY632" fmla="*/ 4247945 h 5539543"/>
              <a:gd name="connsiteX633" fmla="*/ 993796 w 6741199"/>
              <a:gd name="connsiteY633" fmla="*/ 4113920 h 5539543"/>
              <a:gd name="connsiteX634" fmla="*/ 976425 w 6741199"/>
              <a:gd name="connsiteY634" fmla="*/ 4097446 h 5539543"/>
              <a:gd name="connsiteX635" fmla="*/ 955142 w 6741199"/>
              <a:gd name="connsiteY635" fmla="*/ 4061649 h 5539543"/>
              <a:gd name="connsiteX636" fmla="*/ 1222666 w 6741199"/>
              <a:gd name="connsiteY636" fmla="*/ 4180315 h 5539543"/>
              <a:gd name="connsiteX637" fmla="*/ 990742 w 6741199"/>
              <a:gd name="connsiteY637" fmla="*/ 3978443 h 5539543"/>
              <a:gd name="connsiteX638" fmla="*/ 1078425 w 6741199"/>
              <a:gd name="connsiteY638" fmla="*/ 3949950 h 5539543"/>
              <a:gd name="connsiteX639" fmla="*/ 1113359 w 6741199"/>
              <a:gd name="connsiteY639" fmla="*/ 3960318 h 5539543"/>
              <a:gd name="connsiteX640" fmla="*/ 1067120 w 6741199"/>
              <a:gd name="connsiteY640" fmla="*/ 3892071 h 5539543"/>
              <a:gd name="connsiteX641" fmla="*/ 960710 w 6741199"/>
              <a:gd name="connsiteY641" fmla="*/ 3805967 h 5539543"/>
              <a:gd name="connsiteX642" fmla="*/ 945988 w 6741199"/>
              <a:gd name="connsiteY642" fmla="*/ 3795347 h 5539543"/>
              <a:gd name="connsiteX643" fmla="*/ 1407142 w 6741199"/>
              <a:gd name="connsiteY643" fmla="*/ 3984885 h 5539543"/>
              <a:gd name="connsiteX644" fmla="*/ 1438301 w 6741199"/>
              <a:gd name="connsiteY644" fmla="*/ 3972823 h 5539543"/>
              <a:gd name="connsiteX645" fmla="*/ 1070641 w 6741199"/>
              <a:gd name="connsiteY645" fmla="*/ 3803152 h 5539543"/>
              <a:gd name="connsiteX646" fmla="*/ 1230744 w 6741199"/>
              <a:gd name="connsiteY646" fmla="*/ 3854616 h 5539543"/>
              <a:gd name="connsiteX647" fmla="*/ 1344725 w 6741199"/>
              <a:gd name="connsiteY647" fmla="*/ 3901418 h 5539543"/>
              <a:gd name="connsiteX648" fmla="*/ 1361934 w 6741199"/>
              <a:gd name="connsiteY648" fmla="*/ 3911973 h 5539543"/>
              <a:gd name="connsiteX649" fmla="*/ 1438827 w 6741199"/>
              <a:gd name="connsiteY649" fmla="*/ 3951119 h 5539543"/>
              <a:gd name="connsiteX650" fmla="*/ 1436143 w 6741199"/>
              <a:gd name="connsiteY650" fmla="*/ 3939077 h 5539543"/>
              <a:gd name="connsiteX651" fmla="*/ 1533844 w 6741199"/>
              <a:gd name="connsiteY651" fmla="*/ 3979411 h 5539543"/>
              <a:gd name="connsiteX652" fmla="*/ 1693930 w 6741199"/>
              <a:gd name="connsiteY652" fmla="*/ 4031879 h 5539543"/>
              <a:gd name="connsiteX653" fmla="*/ 1693930 w 6741199"/>
              <a:gd name="connsiteY653" fmla="*/ 4031879 h 5539543"/>
              <a:gd name="connsiteX654" fmla="*/ 1600946 w 6741199"/>
              <a:gd name="connsiteY654" fmla="*/ 3989422 h 5539543"/>
              <a:gd name="connsiteX655" fmla="*/ 1407441 w 6741199"/>
              <a:gd name="connsiteY655" fmla="*/ 3901075 h 5539543"/>
              <a:gd name="connsiteX656" fmla="*/ 1397337 w 6741199"/>
              <a:gd name="connsiteY656" fmla="*/ 3889669 h 5539543"/>
              <a:gd name="connsiteX657" fmla="*/ 1375861 w 6741199"/>
              <a:gd name="connsiteY657" fmla="*/ 3861588 h 5539543"/>
              <a:gd name="connsiteX658" fmla="*/ 1602604 w 6741199"/>
              <a:gd name="connsiteY658" fmla="*/ 3983412 h 5539543"/>
              <a:gd name="connsiteX659" fmla="*/ 1439372 w 6741199"/>
              <a:gd name="connsiteY659" fmla="*/ 3867353 h 5539543"/>
              <a:gd name="connsiteX660" fmla="*/ 1276138 w 6741199"/>
              <a:gd name="connsiteY660" fmla="*/ 3751297 h 5539543"/>
              <a:gd name="connsiteX661" fmla="*/ 1423104 w 6741199"/>
              <a:gd name="connsiteY661" fmla="*/ 3781835 h 5539543"/>
              <a:gd name="connsiteX662" fmla="*/ 1216973 w 6741199"/>
              <a:gd name="connsiteY662" fmla="*/ 3585438 h 5539543"/>
              <a:gd name="connsiteX663" fmla="*/ 1554027 w 6741199"/>
              <a:gd name="connsiteY663" fmla="*/ 3779259 h 5539543"/>
              <a:gd name="connsiteX664" fmla="*/ 1765778 w 6741199"/>
              <a:gd name="connsiteY664" fmla="*/ 3909718 h 5539543"/>
              <a:gd name="connsiteX665" fmla="*/ 1763487 w 6741199"/>
              <a:gd name="connsiteY665" fmla="*/ 3918012 h 5539543"/>
              <a:gd name="connsiteX666" fmla="*/ 1762725 w 6741199"/>
              <a:gd name="connsiteY666" fmla="*/ 3920773 h 5539543"/>
              <a:gd name="connsiteX667" fmla="*/ 1763064 w 6741199"/>
              <a:gd name="connsiteY667" fmla="*/ 3919545 h 5539543"/>
              <a:gd name="connsiteX668" fmla="*/ 1763487 w 6741199"/>
              <a:gd name="connsiteY668" fmla="*/ 3918012 h 5539543"/>
              <a:gd name="connsiteX669" fmla="*/ 1764762 w 6741199"/>
              <a:gd name="connsiteY669" fmla="*/ 3913404 h 5539543"/>
              <a:gd name="connsiteX670" fmla="*/ 1765778 w 6741199"/>
              <a:gd name="connsiteY670" fmla="*/ 3909718 h 5539543"/>
              <a:gd name="connsiteX671" fmla="*/ 1529672 w 6741199"/>
              <a:gd name="connsiteY671" fmla="*/ 3730597 h 5539543"/>
              <a:gd name="connsiteX672" fmla="*/ 1558587 w 6741199"/>
              <a:gd name="connsiteY672" fmla="*/ 3671573 h 5539543"/>
              <a:gd name="connsiteX673" fmla="*/ 1357917 w 6741199"/>
              <a:gd name="connsiteY673" fmla="*/ 3546586 h 5539543"/>
              <a:gd name="connsiteX674" fmla="*/ 1336911 w 6741199"/>
              <a:gd name="connsiteY674" fmla="*/ 3485827 h 5539543"/>
              <a:gd name="connsiteX675" fmla="*/ 1155686 w 6741199"/>
              <a:gd name="connsiteY675" fmla="*/ 3336080 h 5539543"/>
              <a:gd name="connsiteX676" fmla="*/ 755787 w 6741199"/>
              <a:gd name="connsiteY676" fmla="*/ 3042915 h 5539543"/>
              <a:gd name="connsiteX677" fmla="*/ 1202589 w 6741199"/>
              <a:gd name="connsiteY677" fmla="*/ 3310746 h 5539543"/>
              <a:gd name="connsiteX678" fmla="*/ 1422652 w 6741199"/>
              <a:gd name="connsiteY678" fmla="*/ 3456757 h 5539543"/>
              <a:gd name="connsiteX679" fmla="*/ 1608111 w 6741199"/>
              <a:gd name="connsiteY679" fmla="*/ 3537976 h 5539543"/>
              <a:gd name="connsiteX680" fmla="*/ 1414687 w 6741199"/>
              <a:gd name="connsiteY680" fmla="*/ 3386786 h 5539543"/>
              <a:gd name="connsiteX681" fmla="*/ 1413624 w 6741199"/>
              <a:gd name="connsiteY681" fmla="*/ 3345035 h 5539543"/>
              <a:gd name="connsiteX682" fmla="*/ 1238747 w 6741199"/>
              <a:gd name="connsiteY682" fmla="*/ 3225520 h 5539543"/>
              <a:gd name="connsiteX683" fmla="*/ 1078857 w 6741199"/>
              <a:gd name="connsiteY683" fmla="*/ 3097372 h 5539543"/>
              <a:gd name="connsiteX684" fmla="*/ 1127379 w 6741199"/>
              <a:gd name="connsiteY684" fmla="*/ 3111776 h 5539543"/>
              <a:gd name="connsiteX685" fmla="*/ 1129659 w 6741199"/>
              <a:gd name="connsiteY685" fmla="*/ 3057930 h 5539543"/>
              <a:gd name="connsiteX686" fmla="*/ 1474457 w 6741199"/>
              <a:gd name="connsiteY686" fmla="*/ 3269316 h 5539543"/>
              <a:gd name="connsiteX687" fmla="*/ 1266540 w 6741199"/>
              <a:gd name="connsiteY687" fmla="*/ 3087691 h 5539543"/>
              <a:gd name="connsiteX688" fmla="*/ 1257330 w 6741199"/>
              <a:gd name="connsiteY688" fmla="*/ 3080207 h 5539543"/>
              <a:gd name="connsiteX689" fmla="*/ 1439845 w 6741199"/>
              <a:gd name="connsiteY689" fmla="*/ 3143694 h 5539543"/>
              <a:gd name="connsiteX690" fmla="*/ 1208896 w 6741199"/>
              <a:gd name="connsiteY690" fmla="*/ 3038906 h 5539543"/>
              <a:gd name="connsiteX691" fmla="*/ 1185587 w 6741199"/>
              <a:gd name="connsiteY691" fmla="*/ 3002565 h 5539543"/>
              <a:gd name="connsiteX692" fmla="*/ 1275008 w 6741199"/>
              <a:gd name="connsiteY692" fmla="*/ 3048732 h 5539543"/>
              <a:gd name="connsiteX693" fmla="*/ 640962 w 6741199"/>
              <a:gd name="connsiteY693" fmla="*/ 2561758 h 5539543"/>
              <a:gd name="connsiteX694" fmla="*/ 605889 w 6741199"/>
              <a:gd name="connsiteY694" fmla="*/ 2532362 h 5539543"/>
              <a:gd name="connsiteX695" fmla="*/ 608581 w 6741199"/>
              <a:gd name="connsiteY695" fmla="*/ 2533151 h 5539543"/>
              <a:gd name="connsiteX696" fmla="*/ 841382 w 6741199"/>
              <a:gd name="connsiteY696" fmla="*/ 2624047 h 5539543"/>
              <a:gd name="connsiteX697" fmla="*/ 714974 w 6741199"/>
              <a:gd name="connsiteY697" fmla="*/ 2556119 h 5539543"/>
              <a:gd name="connsiteX698" fmla="*/ 603723 w 6741199"/>
              <a:gd name="connsiteY698" fmla="*/ 2511720 h 5539543"/>
              <a:gd name="connsiteX699" fmla="*/ 556029 w 6741199"/>
              <a:gd name="connsiteY699" fmla="*/ 2490572 h 5539543"/>
              <a:gd name="connsiteX700" fmla="*/ 427375 w 6741199"/>
              <a:gd name="connsiteY700" fmla="*/ 2382742 h 5539543"/>
              <a:gd name="connsiteX701" fmla="*/ 438708 w 6741199"/>
              <a:gd name="connsiteY701" fmla="*/ 2375252 h 5539543"/>
              <a:gd name="connsiteX702" fmla="*/ 420029 w 6741199"/>
              <a:gd name="connsiteY702" fmla="*/ 2368816 h 5539543"/>
              <a:gd name="connsiteX703" fmla="*/ 385942 w 6741199"/>
              <a:gd name="connsiteY703" fmla="*/ 2348016 h 5539543"/>
              <a:gd name="connsiteX704" fmla="*/ 289787 w 6741199"/>
              <a:gd name="connsiteY704" fmla="*/ 2267426 h 5539543"/>
              <a:gd name="connsiteX705" fmla="*/ 333289 w 6741199"/>
              <a:gd name="connsiteY705" fmla="*/ 2284396 h 5539543"/>
              <a:gd name="connsiteX706" fmla="*/ 355656 w 6741199"/>
              <a:gd name="connsiteY706" fmla="*/ 2284716 h 5539543"/>
              <a:gd name="connsiteX707" fmla="*/ 333289 w 6741199"/>
              <a:gd name="connsiteY707" fmla="*/ 2284396 h 5539543"/>
              <a:gd name="connsiteX708" fmla="*/ 347583 w 6741199"/>
              <a:gd name="connsiteY708" fmla="*/ 2258459 h 5539543"/>
              <a:gd name="connsiteX709" fmla="*/ 457060 w 6741199"/>
              <a:gd name="connsiteY709" fmla="*/ 2330523 h 5539543"/>
              <a:gd name="connsiteX710" fmla="*/ 543521 w 6741199"/>
              <a:gd name="connsiteY710" fmla="*/ 2397625 h 5539543"/>
              <a:gd name="connsiteX711" fmla="*/ 543669 w 6741199"/>
              <a:gd name="connsiteY711" fmla="*/ 2403497 h 5539543"/>
              <a:gd name="connsiteX712" fmla="*/ 543857 w 6741199"/>
              <a:gd name="connsiteY712" fmla="*/ 2410833 h 5539543"/>
              <a:gd name="connsiteX713" fmla="*/ 543968 w 6741199"/>
              <a:gd name="connsiteY713" fmla="*/ 2415239 h 5539543"/>
              <a:gd name="connsiteX714" fmla="*/ 543919 w 6741199"/>
              <a:gd name="connsiteY714" fmla="*/ 2413279 h 5539543"/>
              <a:gd name="connsiteX715" fmla="*/ 543857 w 6741199"/>
              <a:gd name="connsiteY715" fmla="*/ 2410833 h 5539543"/>
              <a:gd name="connsiteX716" fmla="*/ 543521 w 6741199"/>
              <a:gd name="connsiteY716" fmla="*/ 2397625 h 5539543"/>
              <a:gd name="connsiteX717" fmla="*/ 457060 w 6741199"/>
              <a:gd name="connsiteY717" fmla="*/ 2330523 h 5539543"/>
              <a:gd name="connsiteX718" fmla="*/ 357612 w 6741199"/>
              <a:gd name="connsiteY718" fmla="*/ 2242260 h 5539543"/>
              <a:gd name="connsiteX719" fmla="*/ 427600 w 6741199"/>
              <a:gd name="connsiteY719" fmla="*/ 2264303 h 5539543"/>
              <a:gd name="connsiteX720" fmla="*/ 458052 w 6741199"/>
              <a:gd name="connsiteY720" fmla="*/ 2272149 h 5539543"/>
              <a:gd name="connsiteX721" fmla="*/ 793894 w 6741199"/>
              <a:gd name="connsiteY721" fmla="*/ 2532732 h 5539543"/>
              <a:gd name="connsiteX722" fmla="*/ 1480023 w 6741199"/>
              <a:gd name="connsiteY722" fmla="*/ 3013631 h 5539543"/>
              <a:gd name="connsiteX723" fmla="*/ 1756349 w 6741199"/>
              <a:gd name="connsiteY723" fmla="*/ 3191606 h 5539543"/>
              <a:gd name="connsiteX724" fmla="*/ 1738359 w 6741199"/>
              <a:gd name="connsiteY724" fmla="*/ 3157916 h 5539543"/>
              <a:gd name="connsiteX725" fmla="*/ 1678404 w 6741199"/>
              <a:gd name="connsiteY725" fmla="*/ 3112280 h 5539543"/>
              <a:gd name="connsiteX726" fmla="*/ 1635177 w 6741199"/>
              <a:gd name="connsiteY726" fmla="*/ 3094864 h 5539543"/>
              <a:gd name="connsiteX727" fmla="*/ 1576288 w 6741199"/>
              <a:gd name="connsiteY727" fmla="*/ 3057858 h 5539543"/>
              <a:gd name="connsiteX728" fmla="*/ 1588299 w 6741199"/>
              <a:gd name="connsiteY728" fmla="*/ 3051667 h 5539543"/>
              <a:gd name="connsiteX729" fmla="*/ 1595616 w 6741199"/>
              <a:gd name="connsiteY729" fmla="*/ 3055055 h 5539543"/>
              <a:gd name="connsiteX730" fmla="*/ 1590198 w 6741199"/>
              <a:gd name="connsiteY730" fmla="*/ 3051413 h 5539543"/>
              <a:gd name="connsiteX731" fmla="*/ 1588299 w 6741199"/>
              <a:gd name="connsiteY731" fmla="*/ 3051667 h 5539543"/>
              <a:gd name="connsiteX732" fmla="*/ 1386808 w 6741199"/>
              <a:gd name="connsiteY732" fmla="*/ 2937988 h 5539543"/>
              <a:gd name="connsiteX733" fmla="*/ 1413349 w 6741199"/>
              <a:gd name="connsiteY733" fmla="*/ 2947749 h 5539543"/>
              <a:gd name="connsiteX734" fmla="*/ 1429597 w 6741199"/>
              <a:gd name="connsiteY734" fmla="*/ 2949022 h 5539543"/>
              <a:gd name="connsiteX735" fmla="*/ 1386879 w 6741199"/>
              <a:gd name="connsiteY735" fmla="*/ 2917525 h 5539543"/>
              <a:gd name="connsiteX736" fmla="*/ 1183530 w 6741199"/>
              <a:gd name="connsiteY736" fmla="*/ 2764244 h 5539543"/>
              <a:gd name="connsiteX737" fmla="*/ 1170824 w 6741199"/>
              <a:gd name="connsiteY737" fmla="*/ 2719035 h 5539543"/>
              <a:gd name="connsiteX738" fmla="*/ 945805 w 6741199"/>
              <a:gd name="connsiteY738" fmla="*/ 2545382 h 5539543"/>
              <a:gd name="connsiteX739" fmla="*/ 934501 w 6741199"/>
              <a:gd name="connsiteY739" fmla="*/ 2487508 h 5539543"/>
              <a:gd name="connsiteX740" fmla="*/ 921652 w 6741199"/>
              <a:gd name="connsiteY740" fmla="*/ 2476057 h 5539543"/>
              <a:gd name="connsiteX741" fmla="*/ 907679 w 6741199"/>
              <a:gd name="connsiteY741" fmla="*/ 2468556 h 5539543"/>
              <a:gd name="connsiteX742" fmla="*/ 890772 w 6741199"/>
              <a:gd name="connsiteY742" fmla="*/ 2452292 h 5539543"/>
              <a:gd name="connsiteX743" fmla="*/ 891346 w 6741199"/>
              <a:gd name="connsiteY743" fmla="*/ 2447983 h 5539543"/>
              <a:gd name="connsiteX744" fmla="*/ 881576 w 6741199"/>
              <a:gd name="connsiteY744" fmla="*/ 2443446 h 5539543"/>
              <a:gd name="connsiteX745" fmla="*/ 890772 w 6741199"/>
              <a:gd name="connsiteY745" fmla="*/ 2452292 h 5539543"/>
              <a:gd name="connsiteX746" fmla="*/ 889878 w 6741199"/>
              <a:gd name="connsiteY746" fmla="*/ 2458996 h 5539543"/>
              <a:gd name="connsiteX747" fmla="*/ 845022 w 6741199"/>
              <a:gd name="connsiteY747" fmla="*/ 2393340 h 5539543"/>
              <a:gd name="connsiteX748" fmla="*/ 1081687 w 6741199"/>
              <a:gd name="connsiteY748" fmla="*/ 2570449 h 5539543"/>
              <a:gd name="connsiteX749" fmla="*/ 1145194 w 6741199"/>
              <a:gd name="connsiteY749" fmla="*/ 2576215 h 5539543"/>
              <a:gd name="connsiteX750" fmla="*/ 1380242 w 6741199"/>
              <a:gd name="connsiteY750" fmla="*/ 2713589 h 5539543"/>
              <a:gd name="connsiteX751" fmla="*/ 1545861 w 6741199"/>
              <a:gd name="connsiteY751" fmla="*/ 2835261 h 5539543"/>
              <a:gd name="connsiteX752" fmla="*/ 1546093 w 6741199"/>
              <a:gd name="connsiteY752" fmla="*/ 2835430 h 5539543"/>
              <a:gd name="connsiteX753" fmla="*/ 1594433 w 6741199"/>
              <a:gd name="connsiteY753" fmla="*/ 2848708 h 5539543"/>
              <a:gd name="connsiteX754" fmla="*/ 1690568 w 6741199"/>
              <a:gd name="connsiteY754" fmla="*/ 2884322 h 5539543"/>
              <a:gd name="connsiteX755" fmla="*/ 1687770 w 6741199"/>
              <a:gd name="connsiteY755" fmla="*/ 2875679 h 5539543"/>
              <a:gd name="connsiteX756" fmla="*/ 1678798 w 6741199"/>
              <a:gd name="connsiteY756" fmla="*/ 2856729 h 5539543"/>
              <a:gd name="connsiteX757" fmla="*/ 1597619 w 6741199"/>
              <a:gd name="connsiteY757" fmla="*/ 2778111 h 5539543"/>
              <a:gd name="connsiteX758" fmla="*/ 1461022 w 6741199"/>
              <a:gd name="connsiteY758" fmla="*/ 2656875 h 5539543"/>
              <a:gd name="connsiteX759" fmla="*/ 1269536 w 6741199"/>
              <a:gd name="connsiteY759" fmla="*/ 2506261 h 5539543"/>
              <a:gd name="connsiteX760" fmla="*/ 781925 w 6741199"/>
              <a:gd name="connsiteY760" fmla="*/ 2119183 h 5539543"/>
              <a:gd name="connsiteX761" fmla="*/ 749467 w 6741199"/>
              <a:gd name="connsiteY761" fmla="*/ 2093356 h 5539543"/>
              <a:gd name="connsiteX762" fmla="*/ 795472 w 6741199"/>
              <a:gd name="connsiteY762" fmla="*/ 2103384 h 5539543"/>
              <a:gd name="connsiteX763" fmla="*/ 811753 w 6741199"/>
              <a:gd name="connsiteY763" fmla="*/ 2105595 h 5539543"/>
              <a:gd name="connsiteX764" fmla="*/ 915716 w 6741199"/>
              <a:gd name="connsiteY764" fmla="*/ 2183155 h 5539543"/>
              <a:gd name="connsiteX765" fmla="*/ 1185357 w 6741199"/>
              <a:gd name="connsiteY765" fmla="*/ 2385319 h 5539543"/>
              <a:gd name="connsiteX766" fmla="*/ 1259452 w 6741199"/>
              <a:gd name="connsiteY766" fmla="*/ 2352790 h 5539543"/>
              <a:gd name="connsiteX767" fmla="*/ 1392492 w 6741199"/>
              <a:gd name="connsiteY767" fmla="*/ 2433719 h 5539543"/>
              <a:gd name="connsiteX768" fmla="*/ 1531375 w 6741199"/>
              <a:gd name="connsiteY768" fmla="*/ 2501110 h 5539543"/>
              <a:gd name="connsiteX769" fmla="*/ 1570316 w 6741199"/>
              <a:gd name="connsiteY769" fmla="*/ 2528431 h 5539543"/>
              <a:gd name="connsiteX770" fmla="*/ 1569112 w 6741199"/>
              <a:gd name="connsiteY770" fmla="*/ 2526759 h 5539543"/>
              <a:gd name="connsiteX771" fmla="*/ 1569422 w 6741199"/>
              <a:gd name="connsiteY771" fmla="*/ 2520161 h 5539543"/>
              <a:gd name="connsiteX772" fmla="*/ 1603951 w 6741199"/>
              <a:gd name="connsiteY772" fmla="*/ 2530342 h 5539543"/>
              <a:gd name="connsiteX773" fmla="*/ 1635462 w 6741199"/>
              <a:gd name="connsiteY773" fmla="*/ 2547411 h 5539543"/>
              <a:gd name="connsiteX774" fmla="*/ 1627655 w 6741199"/>
              <a:gd name="connsiteY774" fmla="*/ 2530779 h 5539543"/>
              <a:gd name="connsiteX775" fmla="*/ 1621518 w 6741199"/>
              <a:gd name="connsiteY775" fmla="*/ 2501699 h 5539543"/>
              <a:gd name="connsiteX776" fmla="*/ 1503463 w 6741199"/>
              <a:gd name="connsiteY776" fmla="*/ 2412135 h 5539543"/>
              <a:gd name="connsiteX777" fmla="*/ 1435331 w 6741199"/>
              <a:gd name="connsiteY777" fmla="*/ 2324306 h 5539543"/>
              <a:gd name="connsiteX778" fmla="*/ 1606869 w 6741199"/>
              <a:gd name="connsiteY778" fmla="*/ 2455912 h 5539543"/>
              <a:gd name="connsiteX779" fmla="*/ 1692268 w 6741199"/>
              <a:gd name="connsiteY779" fmla="*/ 2481261 h 5539543"/>
              <a:gd name="connsiteX780" fmla="*/ 1753499 w 6741199"/>
              <a:gd name="connsiteY780" fmla="*/ 2540871 h 5539543"/>
              <a:gd name="connsiteX781" fmla="*/ 1758050 w 6741199"/>
              <a:gd name="connsiteY781" fmla="*/ 2542224 h 5539543"/>
              <a:gd name="connsiteX782" fmla="*/ 1743814 w 6741199"/>
              <a:gd name="connsiteY782" fmla="*/ 2530620 h 5539543"/>
              <a:gd name="connsiteX783" fmla="*/ 1755549 w 6741199"/>
              <a:gd name="connsiteY783" fmla="*/ 2507803 h 5539543"/>
              <a:gd name="connsiteX784" fmla="*/ 1922681 w 6741199"/>
              <a:gd name="connsiteY784" fmla="*/ 2609753 h 5539543"/>
              <a:gd name="connsiteX785" fmla="*/ 1934379 w 6741199"/>
              <a:gd name="connsiteY785" fmla="*/ 2596869 h 5539543"/>
              <a:gd name="connsiteX786" fmla="*/ 1938061 w 6741199"/>
              <a:gd name="connsiteY786" fmla="*/ 2593037 h 5539543"/>
              <a:gd name="connsiteX787" fmla="*/ 1865624 w 6741199"/>
              <a:gd name="connsiteY787" fmla="*/ 2545260 h 5539543"/>
              <a:gd name="connsiteX788" fmla="*/ 1770767 w 6741199"/>
              <a:gd name="connsiteY788" fmla="*/ 2478394 h 5539543"/>
              <a:gd name="connsiteX789" fmla="*/ 1609831 w 6741199"/>
              <a:gd name="connsiteY789" fmla="*/ 2354021 h 5539543"/>
              <a:gd name="connsiteX790" fmla="*/ 1570402 w 6741199"/>
              <a:gd name="connsiteY790" fmla="*/ 2321274 h 5539543"/>
              <a:gd name="connsiteX791" fmla="*/ 1580663 w 6741199"/>
              <a:gd name="connsiteY791" fmla="*/ 2325491 h 5539543"/>
              <a:gd name="connsiteX792" fmla="*/ 1665902 w 6741199"/>
              <a:gd name="connsiteY792" fmla="*/ 2360185 h 5539543"/>
              <a:gd name="connsiteX793" fmla="*/ 1769708 w 6741199"/>
              <a:gd name="connsiteY793" fmla="*/ 2436641 h 5539543"/>
              <a:gd name="connsiteX794" fmla="*/ 1897786 w 6741199"/>
              <a:gd name="connsiteY794" fmla="*/ 2489925 h 5539543"/>
              <a:gd name="connsiteX795" fmla="*/ 1833713 w 6741199"/>
              <a:gd name="connsiteY795" fmla="*/ 2429472 h 5539543"/>
              <a:gd name="connsiteX796" fmla="*/ 1899511 w 6741199"/>
              <a:gd name="connsiteY796" fmla="*/ 2457787 h 5539543"/>
              <a:gd name="connsiteX797" fmla="*/ 1888047 w 6741199"/>
              <a:gd name="connsiteY797" fmla="*/ 2445622 h 5539543"/>
              <a:gd name="connsiteX798" fmla="*/ 1868802 w 6741199"/>
              <a:gd name="connsiteY798" fmla="*/ 2432380 h 5539543"/>
              <a:gd name="connsiteX799" fmla="*/ 1966685 w 6741199"/>
              <a:gd name="connsiteY799" fmla="*/ 2478914 h 5539543"/>
              <a:gd name="connsiteX800" fmla="*/ 1987250 w 6741199"/>
              <a:gd name="connsiteY800" fmla="*/ 2495544 h 5539543"/>
              <a:gd name="connsiteX801" fmla="*/ 2019336 w 6741199"/>
              <a:gd name="connsiteY801" fmla="*/ 2509353 h 5539543"/>
              <a:gd name="connsiteX802" fmla="*/ 2144910 w 6741199"/>
              <a:gd name="connsiteY802" fmla="*/ 2563289 h 5539543"/>
              <a:gd name="connsiteX803" fmla="*/ 2090106 w 6741199"/>
              <a:gd name="connsiteY803" fmla="*/ 2518786 h 5539543"/>
              <a:gd name="connsiteX804" fmla="*/ 2046890 w 6741199"/>
              <a:gd name="connsiteY804" fmla="*/ 2486305 h 5539543"/>
              <a:gd name="connsiteX805" fmla="*/ 1856797 w 6741199"/>
              <a:gd name="connsiteY805" fmla="*/ 2395562 h 5539543"/>
              <a:gd name="connsiteX806" fmla="*/ 1882479 w 6741199"/>
              <a:gd name="connsiteY806" fmla="*/ 2376832 h 5539543"/>
              <a:gd name="connsiteX807" fmla="*/ 1923071 w 6741199"/>
              <a:gd name="connsiteY807" fmla="*/ 2390255 h 5539543"/>
              <a:gd name="connsiteX808" fmla="*/ 1892048 w 6741199"/>
              <a:gd name="connsiteY808" fmla="*/ 2365369 h 5539543"/>
              <a:gd name="connsiteX809" fmla="*/ 1815315 w 6741199"/>
              <a:gd name="connsiteY809" fmla="*/ 2301597 h 5539543"/>
              <a:gd name="connsiteX810" fmla="*/ 1843296 w 6741199"/>
              <a:gd name="connsiteY810" fmla="*/ 2313727 h 5539543"/>
              <a:gd name="connsiteX811" fmla="*/ 2049514 w 6741199"/>
              <a:gd name="connsiteY811" fmla="*/ 2393887 h 5539543"/>
              <a:gd name="connsiteX812" fmla="*/ 2150030 w 6741199"/>
              <a:gd name="connsiteY812" fmla="*/ 2448250 h 5539543"/>
              <a:gd name="connsiteX813" fmla="*/ 2150465 w 6741199"/>
              <a:gd name="connsiteY813" fmla="*/ 2433385 h 5539543"/>
              <a:gd name="connsiteX814" fmla="*/ 2150004 w 6741199"/>
              <a:gd name="connsiteY814" fmla="*/ 2432948 h 5539543"/>
              <a:gd name="connsiteX815" fmla="*/ 2158910 w 6741199"/>
              <a:gd name="connsiteY815" fmla="*/ 2436411 h 5539543"/>
              <a:gd name="connsiteX816" fmla="*/ 2488471 w 6741199"/>
              <a:gd name="connsiteY816" fmla="*/ 2576717 h 5539543"/>
              <a:gd name="connsiteX817" fmla="*/ 2557168 w 6741199"/>
              <a:gd name="connsiteY817" fmla="*/ 2602717 h 5539543"/>
              <a:gd name="connsiteX818" fmla="*/ 2580195 w 6741199"/>
              <a:gd name="connsiteY818" fmla="*/ 2610103 h 5539543"/>
              <a:gd name="connsiteX819" fmla="*/ 2534331 w 6741199"/>
              <a:gd name="connsiteY819" fmla="*/ 2586923 h 5539543"/>
              <a:gd name="connsiteX820" fmla="*/ 2017332 w 6741199"/>
              <a:gd name="connsiteY820" fmla="*/ 2363908 h 5539543"/>
              <a:gd name="connsiteX821" fmla="*/ 2135248 w 6741199"/>
              <a:gd name="connsiteY821" fmla="*/ 2406926 h 5539543"/>
              <a:gd name="connsiteX822" fmla="*/ 2112250 w 6741199"/>
              <a:gd name="connsiteY822" fmla="*/ 2397137 h 5539543"/>
              <a:gd name="connsiteX823" fmla="*/ 2094880 w 6741199"/>
              <a:gd name="connsiteY823" fmla="*/ 2380664 h 5539543"/>
              <a:gd name="connsiteX824" fmla="*/ 2073599 w 6741199"/>
              <a:gd name="connsiteY824" fmla="*/ 2344870 h 5539543"/>
              <a:gd name="connsiteX825" fmla="*/ 2301961 w 6741199"/>
              <a:gd name="connsiteY825" fmla="*/ 2468430 h 5539543"/>
              <a:gd name="connsiteX826" fmla="*/ 2328397 w 6741199"/>
              <a:gd name="connsiteY826" fmla="*/ 2481745 h 5539543"/>
              <a:gd name="connsiteX827" fmla="*/ 2345991 w 6741199"/>
              <a:gd name="connsiteY827" fmla="*/ 2488901 h 5539543"/>
              <a:gd name="connsiteX828" fmla="*/ 2358393 w 6741199"/>
              <a:gd name="connsiteY828" fmla="*/ 2489604 h 5539543"/>
              <a:gd name="connsiteX829" fmla="*/ 2341119 w 6741199"/>
              <a:gd name="connsiteY829" fmla="*/ 2463531 h 5539543"/>
              <a:gd name="connsiteX830" fmla="*/ 2289794 w 6741199"/>
              <a:gd name="connsiteY830" fmla="*/ 2425670 h 5539543"/>
              <a:gd name="connsiteX831" fmla="*/ 2221724 w 6741199"/>
              <a:gd name="connsiteY831" fmla="*/ 2372182 h 5539543"/>
              <a:gd name="connsiteX832" fmla="*/ 2175037 w 6741199"/>
              <a:gd name="connsiteY832" fmla="*/ 2353491 h 5539543"/>
              <a:gd name="connsiteX833" fmla="*/ 2092128 w 6741199"/>
              <a:gd name="connsiteY833" fmla="*/ 2309585 h 5539543"/>
              <a:gd name="connsiteX834" fmla="*/ 2149509 w 6741199"/>
              <a:gd name="connsiteY834" fmla="*/ 2327522 h 5539543"/>
              <a:gd name="connsiteX835" fmla="*/ 2181386 w 6741199"/>
              <a:gd name="connsiteY835" fmla="*/ 2338967 h 5539543"/>
              <a:gd name="connsiteX836" fmla="*/ 2170797 w 6741199"/>
              <a:gd name="connsiteY836" fmla="*/ 2330089 h 5539543"/>
              <a:gd name="connsiteX837" fmla="*/ 2140341 w 6741199"/>
              <a:gd name="connsiteY837" fmla="*/ 2302391 h 5539543"/>
              <a:gd name="connsiteX838" fmla="*/ 2039932 w 6741199"/>
              <a:gd name="connsiteY838" fmla="*/ 2262154 h 5539543"/>
              <a:gd name="connsiteX839" fmla="*/ 1531281 w 6741199"/>
              <a:gd name="connsiteY839" fmla="*/ 2047804 h 5539543"/>
              <a:gd name="connsiteX840" fmla="*/ 1524910 w 6741199"/>
              <a:gd name="connsiteY840" fmla="*/ 2046188 h 5539543"/>
              <a:gd name="connsiteX841" fmla="*/ 1523234 w 6741199"/>
              <a:gd name="connsiteY841" fmla="*/ 2045728 h 5539543"/>
              <a:gd name="connsiteX842" fmla="*/ 1546295 w 6741199"/>
              <a:gd name="connsiteY842" fmla="*/ 2060434 h 5539543"/>
              <a:gd name="connsiteX843" fmla="*/ 1723175 w 6741199"/>
              <a:gd name="connsiteY843" fmla="*/ 2199421 h 5539543"/>
              <a:gd name="connsiteX844" fmla="*/ 1886932 w 6741199"/>
              <a:gd name="connsiteY844" fmla="*/ 2301352 h 5539543"/>
              <a:gd name="connsiteX845" fmla="*/ 1738212 w 6741199"/>
              <a:gd name="connsiteY845" fmla="*/ 2238257 h 5539543"/>
              <a:gd name="connsiteX846" fmla="*/ 1722340 w 6741199"/>
              <a:gd name="connsiteY846" fmla="*/ 2225240 h 5539543"/>
              <a:gd name="connsiteX847" fmla="*/ 1609525 w 6741199"/>
              <a:gd name="connsiteY847" fmla="*/ 2139516 h 5539543"/>
              <a:gd name="connsiteX848" fmla="*/ 1491188 w 6741199"/>
              <a:gd name="connsiteY848" fmla="*/ 2046861 h 5539543"/>
              <a:gd name="connsiteX849" fmla="*/ 1473507 w 6741199"/>
              <a:gd name="connsiteY849" fmla="*/ 2030217 h 5539543"/>
              <a:gd name="connsiteX850" fmla="*/ 1459302 w 6741199"/>
              <a:gd name="connsiteY850" fmla="*/ 2025551 h 5539543"/>
              <a:gd name="connsiteX851" fmla="*/ 1403178 w 6741199"/>
              <a:gd name="connsiteY851" fmla="*/ 1978063 h 5539543"/>
              <a:gd name="connsiteX852" fmla="*/ 1637675 w 6741199"/>
              <a:gd name="connsiteY852" fmla="*/ 2070769 h 5539543"/>
              <a:gd name="connsiteX853" fmla="*/ 1946208 w 6741199"/>
              <a:gd name="connsiteY853" fmla="*/ 2192011 h 5539543"/>
              <a:gd name="connsiteX854" fmla="*/ 2117298 w 6741199"/>
              <a:gd name="connsiteY854" fmla="*/ 2256930 h 5539543"/>
              <a:gd name="connsiteX855" fmla="*/ 2126178 w 6741199"/>
              <a:gd name="connsiteY855" fmla="*/ 2251746 h 5539543"/>
              <a:gd name="connsiteX856" fmla="*/ 2158865 w 6741199"/>
              <a:gd name="connsiteY856" fmla="*/ 2243419 h 5539543"/>
              <a:gd name="connsiteX857" fmla="*/ 2162225 w 6741199"/>
              <a:gd name="connsiteY857" fmla="*/ 2242704 h 5539543"/>
              <a:gd name="connsiteX858" fmla="*/ 2122053 w 6741199"/>
              <a:gd name="connsiteY858" fmla="*/ 2226664 h 5539543"/>
              <a:gd name="connsiteX859" fmla="*/ 2019865 w 6741199"/>
              <a:gd name="connsiteY859" fmla="*/ 2187038 h 5539543"/>
              <a:gd name="connsiteX860" fmla="*/ 1258146 w 6741199"/>
              <a:gd name="connsiteY860" fmla="*/ 1888427 h 5539543"/>
              <a:gd name="connsiteX861" fmla="*/ 1140347 w 6741199"/>
              <a:gd name="connsiteY861" fmla="*/ 1820620 h 5539543"/>
              <a:gd name="connsiteX862" fmla="*/ 1181226 w 6741199"/>
              <a:gd name="connsiteY862" fmla="*/ 1834903 h 5539543"/>
              <a:gd name="connsiteX863" fmla="*/ 1231514 w 6741199"/>
              <a:gd name="connsiteY863" fmla="*/ 1868805 h 5539543"/>
              <a:gd name="connsiteX864" fmla="*/ 1277016 w 6741199"/>
              <a:gd name="connsiteY864" fmla="*/ 1892228 h 5539543"/>
              <a:gd name="connsiteX865" fmla="*/ 1275095 w 6741199"/>
              <a:gd name="connsiteY865" fmla="*/ 1872198 h 5539543"/>
              <a:gd name="connsiteX866" fmla="*/ 1289280 w 6741199"/>
              <a:gd name="connsiteY866" fmla="*/ 1878150 h 5539543"/>
              <a:gd name="connsiteX867" fmla="*/ 1436823 w 6741199"/>
              <a:gd name="connsiteY867" fmla="*/ 1912426 h 5539543"/>
              <a:gd name="connsiteX868" fmla="*/ 1236568 w 6741199"/>
              <a:gd name="connsiteY868" fmla="*/ 1832721 h 5539543"/>
              <a:gd name="connsiteX869" fmla="*/ 1224184 w 6741199"/>
              <a:gd name="connsiteY869" fmla="*/ 1827415 h 5539543"/>
              <a:gd name="connsiteX870" fmla="*/ 1222777 w 6741199"/>
              <a:gd name="connsiteY870" fmla="*/ 1826208 h 5539543"/>
              <a:gd name="connsiteX871" fmla="*/ 1187859 w 6741199"/>
              <a:gd name="connsiteY871" fmla="*/ 1801697 h 5539543"/>
              <a:gd name="connsiteX872" fmla="*/ 1477598 w 6741199"/>
              <a:gd name="connsiteY872" fmla="*/ 1904972 h 5539543"/>
              <a:gd name="connsiteX873" fmla="*/ 1925077 w 6741199"/>
              <a:gd name="connsiteY873" fmla="*/ 2074884 h 5539543"/>
              <a:gd name="connsiteX874" fmla="*/ 1978094 w 6741199"/>
              <a:gd name="connsiteY874" fmla="*/ 2098876 h 5539543"/>
              <a:gd name="connsiteX875" fmla="*/ 1925231 w 6741199"/>
              <a:gd name="connsiteY875" fmla="*/ 2064167 h 5539543"/>
              <a:gd name="connsiteX876" fmla="*/ 1131298 w 6741199"/>
              <a:gd name="connsiteY876" fmla="*/ 1731143 h 5539543"/>
              <a:gd name="connsiteX877" fmla="*/ 2000954 w 6741199"/>
              <a:gd name="connsiteY877" fmla="*/ 2065253 h 5539543"/>
              <a:gd name="connsiteX878" fmla="*/ 2072038 w 6741199"/>
              <a:gd name="connsiteY878" fmla="*/ 2089722 h 5539543"/>
              <a:gd name="connsiteX879" fmla="*/ 2082427 w 6741199"/>
              <a:gd name="connsiteY879" fmla="*/ 2091461 h 5539543"/>
              <a:gd name="connsiteX880" fmla="*/ 2079163 w 6741199"/>
              <a:gd name="connsiteY880" fmla="*/ 2089185 h 5539543"/>
              <a:gd name="connsiteX881" fmla="*/ 2064442 w 6741199"/>
              <a:gd name="connsiteY881" fmla="*/ 2078563 h 5539543"/>
              <a:gd name="connsiteX882" fmla="*/ 2105025 w 6741199"/>
              <a:gd name="connsiteY882" fmla="*/ 2095242 h 5539543"/>
              <a:gd name="connsiteX883" fmla="*/ 2110890 w 6741199"/>
              <a:gd name="connsiteY883" fmla="*/ 2096225 h 5539543"/>
              <a:gd name="connsiteX884" fmla="*/ 2128001 w 6741199"/>
              <a:gd name="connsiteY884" fmla="*/ 2088515 h 5539543"/>
              <a:gd name="connsiteX885" fmla="*/ 2001440 w 6741199"/>
              <a:gd name="connsiteY885" fmla="*/ 2031305 h 5539543"/>
              <a:gd name="connsiteX886" fmla="*/ 1618138 w 6741199"/>
              <a:gd name="connsiteY886" fmla="*/ 1872138 h 5539543"/>
              <a:gd name="connsiteX887" fmla="*/ 1951600 w 6741199"/>
              <a:gd name="connsiteY887" fmla="*/ 1995747 h 5539543"/>
              <a:gd name="connsiteX888" fmla="*/ 2208572 w 6741199"/>
              <a:gd name="connsiteY888" fmla="*/ 2096688 h 5539543"/>
              <a:gd name="connsiteX889" fmla="*/ 2189094 w 6741199"/>
              <a:gd name="connsiteY889" fmla="*/ 2086371 h 5539543"/>
              <a:gd name="connsiteX890" fmla="*/ 2349199 w 6741199"/>
              <a:gd name="connsiteY890" fmla="*/ 2137835 h 5539543"/>
              <a:gd name="connsiteX891" fmla="*/ 2463180 w 6741199"/>
              <a:gd name="connsiteY891" fmla="*/ 2184637 h 5539543"/>
              <a:gd name="connsiteX892" fmla="*/ 2480390 w 6741199"/>
              <a:gd name="connsiteY892" fmla="*/ 2195193 h 5539543"/>
              <a:gd name="connsiteX893" fmla="*/ 2557280 w 6741199"/>
              <a:gd name="connsiteY893" fmla="*/ 2234338 h 5539543"/>
              <a:gd name="connsiteX894" fmla="*/ 2554599 w 6741199"/>
              <a:gd name="connsiteY894" fmla="*/ 2222295 h 5539543"/>
              <a:gd name="connsiteX895" fmla="*/ 2652298 w 6741199"/>
              <a:gd name="connsiteY895" fmla="*/ 2262629 h 5539543"/>
              <a:gd name="connsiteX896" fmla="*/ 2812383 w 6741199"/>
              <a:gd name="connsiteY896" fmla="*/ 2315098 h 5539543"/>
              <a:gd name="connsiteX897" fmla="*/ 2812383 w 6741199"/>
              <a:gd name="connsiteY897" fmla="*/ 2315098 h 5539543"/>
              <a:gd name="connsiteX898" fmla="*/ 2719398 w 6741199"/>
              <a:gd name="connsiteY898" fmla="*/ 2272641 h 5539543"/>
              <a:gd name="connsiteX899" fmla="*/ 2525892 w 6741199"/>
              <a:gd name="connsiteY899" fmla="*/ 2184293 h 5539543"/>
              <a:gd name="connsiteX900" fmla="*/ 2515792 w 6741199"/>
              <a:gd name="connsiteY900" fmla="*/ 2172887 h 5539543"/>
              <a:gd name="connsiteX901" fmla="*/ 2494314 w 6741199"/>
              <a:gd name="connsiteY901" fmla="*/ 2144805 h 5539543"/>
              <a:gd name="connsiteX902" fmla="*/ 2721059 w 6741199"/>
              <a:gd name="connsiteY902" fmla="*/ 2266630 h 5539543"/>
              <a:gd name="connsiteX903" fmla="*/ 2557824 w 6741199"/>
              <a:gd name="connsiteY903" fmla="*/ 2150571 h 5539543"/>
              <a:gd name="connsiteX904" fmla="*/ 2394591 w 6741199"/>
              <a:gd name="connsiteY904" fmla="*/ 2034515 h 5539543"/>
              <a:gd name="connsiteX905" fmla="*/ 2541558 w 6741199"/>
              <a:gd name="connsiteY905" fmla="*/ 2065054 h 5539543"/>
              <a:gd name="connsiteX906" fmla="*/ 2335425 w 6741199"/>
              <a:gd name="connsiteY906" fmla="*/ 1868655 h 5539543"/>
              <a:gd name="connsiteX907" fmla="*/ 2672481 w 6741199"/>
              <a:gd name="connsiteY907" fmla="*/ 2062478 h 5539543"/>
              <a:gd name="connsiteX908" fmla="*/ 2884233 w 6741199"/>
              <a:gd name="connsiteY908" fmla="*/ 2192939 h 5539543"/>
              <a:gd name="connsiteX909" fmla="*/ 2883215 w 6741199"/>
              <a:gd name="connsiteY909" fmla="*/ 2196623 h 5539543"/>
              <a:gd name="connsiteX910" fmla="*/ 2881944 w 6741199"/>
              <a:gd name="connsiteY910" fmla="*/ 2201227 h 5539543"/>
              <a:gd name="connsiteX911" fmla="*/ 2881179 w 6741199"/>
              <a:gd name="connsiteY911" fmla="*/ 2203991 h 5539543"/>
              <a:gd name="connsiteX912" fmla="*/ 2881519 w 6741199"/>
              <a:gd name="connsiteY912" fmla="*/ 2202765 h 5539543"/>
              <a:gd name="connsiteX913" fmla="*/ 2881944 w 6741199"/>
              <a:gd name="connsiteY913" fmla="*/ 2201227 h 5539543"/>
              <a:gd name="connsiteX914" fmla="*/ 2884233 w 6741199"/>
              <a:gd name="connsiteY914" fmla="*/ 2192939 h 5539543"/>
              <a:gd name="connsiteX915" fmla="*/ 2648128 w 6741199"/>
              <a:gd name="connsiteY915" fmla="*/ 2013815 h 5539543"/>
              <a:gd name="connsiteX916" fmla="*/ 2677041 w 6741199"/>
              <a:gd name="connsiteY916" fmla="*/ 1954791 h 5539543"/>
              <a:gd name="connsiteX917" fmla="*/ 2476373 w 6741199"/>
              <a:gd name="connsiteY917" fmla="*/ 1829803 h 5539543"/>
              <a:gd name="connsiteX918" fmla="*/ 2455365 w 6741199"/>
              <a:gd name="connsiteY918" fmla="*/ 1769045 h 5539543"/>
              <a:gd name="connsiteX919" fmla="*/ 2274141 w 6741199"/>
              <a:gd name="connsiteY919" fmla="*/ 1619298 h 5539543"/>
              <a:gd name="connsiteX920" fmla="*/ 1874241 w 6741199"/>
              <a:gd name="connsiteY920" fmla="*/ 1326132 h 5539543"/>
              <a:gd name="connsiteX921" fmla="*/ 2321042 w 6741199"/>
              <a:gd name="connsiteY921" fmla="*/ 1593965 h 5539543"/>
              <a:gd name="connsiteX922" fmla="*/ 2541103 w 6741199"/>
              <a:gd name="connsiteY922" fmla="*/ 1739975 h 5539543"/>
              <a:gd name="connsiteX923" fmla="*/ 2726565 w 6741199"/>
              <a:gd name="connsiteY923" fmla="*/ 1821194 h 5539543"/>
              <a:gd name="connsiteX924" fmla="*/ 2533143 w 6741199"/>
              <a:gd name="connsiteY924" fmla="*/ 1670005 h 5539543"/>
              <a:gd name="connsiteX925" fmla="*/ 2532078 w 6741199"/>
              <a:gd name="connsiteY925" fmla="*/ 1628253 h 5539543"/>
              <a:gd name="connsiteX926" fmla="*/ 2357199 w 6741199"/>
              <a:gd name="connsiteY926" fmla="*/ 1508739 h 5539543"/>
              <a:gd name="connsiteX927" fmla="*/ 2197310 w 6741199"/>
              <a:gd name="connsiteY927" fmla="*/ 1380589 h 5539543"/>
              <a:gd name="connsiteX928" fmla="*/ 2245831 w 6741199"/>
              <a:gd name="connsiteY928" fmla="*/ 1394992 h 5539543"/>
              <a:gd name="connsiteX929" fmla="*/ 2248115 w 6741199"/>
              <a:gd name="connsiteY929" fmla="*/ 1341149 h 5539543"/>
              <a:gd name="connsiteX930" fmla="*/ 2592911 w 6741199"/>
              <a:gd name="connsiteY930" fmla="*/ 1552533 h 5539543"/>
              <a:gd name="connsiteX931" fmla="*/ 2384993 w 6741199"/>
              <a:gd name="connsiteY931" fmla="*/ 1370907 h 5539543"/>
              <a:gd name="connsiteX932" fmla="*/ 2375785 w 6741199"/>
              <a:gd name="connsiteY932" fmla="*/ 1363423 h 5539543"/>
              <a:gd name="connsiteX933" fmla="*/ 2558300 w 6741199"/>
              <a:gd name="connsiteY933" fmla="*/ 1426908 h 5539543"/>
              <a:gd name="connsiteX934" fmla="*/ 2327349 w 6741199"/>
              <a:gd name="connsiteY934" fmla="*/ 1322122 h 5539543"/>
              <a:gd name="connsiteX935" fmla="*/ 2304041 w 6741199"/>
              <a:gd name="connsiteY935" fmla="*/ 1285782 h 5539543"/>
              <a:gd name="connsiteX936" fmla="*/ 2393463 w 6741199"/>
              <a:gd name="connsiteY936" fmla="*/ 1331949 h 5539543"/>
              <a:gd name="connsiteX937" fmla="*/ 1759416 w 6741199"/>
              <a:gd name="connsiteY937" fmla="*/ 844975 h 5539543"/>
              <a:gd name="connsiteX938" fmla="*/ 1724342 w 6741199"/>
              <a:gd name="connsiteY938" fmla="*/ 815581 h 5539543"/>
              <a:gd name="connsiteX939" fmla="*/ 1727035 w 6741199"/>
              <a:gd name="connsiteY939" fmla="*/ 816372 h 5539543"/>
              <a:gd name="connsiteX940" fmla="*/ 1959836 w 6741199"/>
              <a:gd name="connsiteY940" fmla="*/ 907266 h 5539543"/>
              <a:gd name="connsiteX941" fmla="*/ 1833428 w 6741199"/>
              <a:gd name="connsiteY941" fmla="*/ 839338 h 5539543"/>
              <a:gd name="connsiteX942" fmla="*/ 1722176 w 6741199"/>
              <a:gd name="connsiteY942" fmla="*/ 794939 h 5539543"/>
              <a:gd name="connsiteX943" fmla="*/ 1674481 w 6741199"/>
              <a:gd name="connsiteY943" fmla="*/ 773789 h 5539543"/>
              <a:gd name="connsiteX944" fmla="*/ 1545829 w 6741199"/>
              <a:gd name="connsiteY944" fmla="*/ 665962 h 5539543"/>
              <a:gd name="connsiteX945" fmla="*/ 1557162 w 6741199"/>
              <a:gd name="connsiteY945" fmla="*/ 658473 h 5539543"/>
              <a:gd name="connsiteX946" fmla="*/ 1538484 w 6741199"/>
              <a:gd name="connsiteY946" fmla="*/ 652032 h 5539543"/>
              <a:gd name="connsiteX947" fmla="*/ 1504398 w 6741199"/>
              <a:gd name="connsiteY947" fmla="*/ 631234 h 5539543"/>
              <a:gd name="connsiteX948" fmla="*/ 1408242 w 6741199"/>
              <a:gd name="connsiteY948" fmla="*/ 550644 h 5539543"/>
              <a:gd name="connsiteX949" fmla="*/ 1451743 w 6741199"/>
              <a:gd name="connsiteY949" fmla="*/ 567614 h 5539543"/>
              <a:gd name="connsiteX950" fmla="*/ 1474110 w 6741199"/>
              <a:gd name="connsiteY950" fmla="*/ 567934 h 5539543"/>
              <a:gd name="connsiteX951" fmla="*/ 1451743 w 6741199"/>
              <a:gd name="connsiteY951" fmla="*/ 567614 h 5539543"/>
              <a:gd name="connsiteX952" fmla="*/ 1466036 w 6741199"/>
              <a:gd name="connsiteY952" fmla="*/ 541678 h 5539543"/>
              <a:gd name="connsiteX953" fmla="*/ 1575515 w 6741199"/>
              <a:gd name="connsiteY953" fmla="*/ 613743 h 5539543"/>
              <a:gd name="connsiteX954" fmla="*/ 1661975 w 6741199"/>
              <a:gd name="connsiteY954" fmla="*/ 680842 h 5539543"/>
              <a:gd name="connsiteX955" fmla="*/ 1662188 w 6741199"/>
              <a:gd name="connsiteY955" fmla="*/ 689230 h 5539543"/>
              <a:gd name="connsiteX956" fmla="*/ 1662280 w 6741199"/>
              <a:gd name="connsiteY956" fmla="*/ 692829 h 5539543"/>
              <a:gd name="connsiteX957" fmla="*/ 1662349 w 6741199"/>
              <a:gd name="connsiteY957" fmla="*/ 695553 h 5539543"/>
              <a:gd name="connsiteX958" fmla="*/ 1662373 w 6741199"/>
              <a:gd name="connsiteY958" fmla="*/ 696498 h 5539543"/>
              <a:gd name="connsiteX959" fmla="*/ 1662446 w 6741199"/>
              <a:gd name="connsiteY959" fmla="*/ 699342 h 5539543"/>
              <a:gd name="connsiteX960" fmla="*/ 1662349 w 6741199"/>
              <a:gd name="connsiteY960" fmla="*/ 695553 h 5539543"/>
              <a:gd name="connsiteX961" fmla="*/ 1662188 w 6741199"/>
              <a:gd name="connsiteY961" fmla="*/ 689230 h 5539543"/>
              <a:gd name="connsiteX962" fmla="*/ 1662125 w 6741199"/>
              <a:gd name="connsiteY962" fmla="*/ 686713 h 5539543"/>
              <a:gd name="connsiteX963" fmla="*/ 1661975 w 6741199"/>
              <a:gd name="connsiteY963" fmla="*/ 680842 h 5539543"/>
              <a:gd name="connsiteX964" fmla="*/ 1575515 w 6741199"/>
              <a:gd name="connsiteY964" fmla="*/ 613743 h 5539543"/>
              <a:gd name="connsiteX965" fmla="*/ 1476066 w 6741199"/>
              <a:gd name="connsiteY965" fmla="*/ 525478 h 5539543"/>
              <a:gd name="connsiteX966" fmla="*/ 1546053 w 6741199"/>
              <a:gd name="connsiteY966" fmla="*/ 547522 h 5539543"/>
              <a:gd name="connsiteX967" fmla="*/ 1576504 w 6741199"/>
              <a:gd name="connsiteY967" fmla="*/ 555369 h 5539543"/>
              <a:gd name="connsiteX968" fmla="*/ 1912348 w 6741199"/>
              <a:gd name="connsiteY968" fmla="*/ 815949 h 5539543"/>
              <a:gd name="connsiteX969" fmla="*/ 2598476 w 6741199"/>
              <a:gd name="connsiteY969" fmla="*/ 1296848 h 5539543"/>
              <a:gd name="connsiteX970" fmla="*/ 2874804 w 6741199"/>
              <a:gd name="connsiteY970" fmla="*/ 1474824 h 5539543"/>
              <a:gd name="connsiteX971" fmla="*/ 2856814 w 6741199"/>
              <a:gd name="connsiteY971" fmla="*/ 1441134 h 5539543"/>
              <a:gd name="connsiteX972" fmla="*/ 2571627 w 6741199"/>
              <a:gd name="connsiteY972" fmla="*/ 1249624 h 5539543"/>
              <a:gd name="connsiteX973" fmla="*/ 2301983 w 6741199"/>
              <a:gd name="connsiteY973" fmla="*/ 1047461 h 5539543"/>
              <a:gd name="connsiteX974" fmla="*/ 2289278 w 6741199"/>
              <a:gd name="connsiteY974" fmla="*/ 1002252 h 5539543"/>
              <a:gd name="connsiteX975" fmla="*/ 2064261 w 6741199"/>
              <a:gd name="connsiteY975" fmla="*/ 828600 h 5539543"/>
              <a:gd name="connsiteX976" fmla="*/ 2052955 w 6741199"/>
              <a:gd name="connsiteY976" fmla="*/ 770724 h 5539543"/>
              <a:gd name="connsiteX977" fmla="*/ 2040105 w 6741199"/>
              <a:gd name="connsiteY977" fmla="*/ 759277 h 5539543"/>
              <a:gd name="connsiteX978" fmla="*/ 2026131 w 6741199"/>
              <a:gd name="connsiteY978" fmla="*/ 751775 h 5539543"/>
              <a:gd name="connsiteX979" fmla="*/ 2009226 w 6741199"/>
              <a:gd name="connsiteY979" fmla="*/ 735509 h 5539543"/>
              <a:gd name="connsiteX980" fmla="*/ 2009800 w 6741199"/>
              <a:gd name="connsiteY980" fmla="*/ 731198 h 5539543"/>
              <a:gd name="connsiteX981" fmla="*/ 2000029 w 6741199"/>
              <a:gd name="connsiteY981" fmla="*/ 726666 h 5539543"/>
              <a:gd name="connsiteX982" fmla="*/ 2009226 w 6741199"/>
              <a:gd name="connsiteY982" fmla="*/ 735509 h 5539543"/>
              <a:gd name="connsiteX983" fmla="*/ 2008333 w 6741199"/>
              <a:gd name="connsiteY983" fmla="*/ 742214 h 5539543"/>
              <a:gd name="connsiteX984" fmla="*/ 1963475 w 6741199"/>
              <a:gd name="connsiteY984" fmla="*/ 676557 h 5539543"/>
              <a:gd name="connsiteX985" fmla="*/ 2200141 w 6741199"/>
              <a:gd name="connsiteY985" fmla="*/ 853666 h 5539543"/>
              <a:gd name="connsiteX986" fmla="*/ 2263648 w 6741199"/>
              <a:gd name="connsiteY986" fmla="*/ 859432 h 5539543"/>
              <a:gd name="connsiteX987" fmla="*/ 2498693 w 6741199"/>
              <a:gd name="connsiteY987" fmla="*/ 996806 h 5539543"/>
              <a:gd name="connsiteX988" fmla="*/ 2813518 w 6741199"/>
              <a:gd name="connsiteY988" fmla="*/ 1225464 h 5539543"/>
              <a:gd name="connsiteX989" fmla="*/ 2797254 w 6741199"/>
              <a:gd name="connsiteY989" fmla="*/ 1139946 h 5539543"/>
              <a:gd name="connsiteX990" fmla="*/ 2716075 w 6741199"/>
              <a:gd name="connsiteY990" fmla="*/ 1061331 h 5539543"/>
              <a:gd name="connsiteX991" fmla="*/ 2579476 w 6741199"/>
              <a:gd name="connsiteY991" fmla="*/ 940094 h 5539543"/>
              <a:gd name="connsiteX992" fmla="*/ 2387989 w 6741199"/>
              <a:gd name="connsiteY992" fmla="*/ 789479 h 5539543"/>
              <a:gd name="connsiteX993" fmla="*/ 1900379 w 6741199"/>
              <a:gd name="connsiteY993" fmla="*/ 402401 h 5539543"/>
              <a:gd name="connsiteX994" fmla="*/ 1867921 w 6741199"/>
              <a:gd name="connsiteY994" fmla="*/ 376574 h 5539543"/>
              <a:gd name="connsiteX995" fmla="*/ 1913926 w 6741199"/>
              <a:gd name="connsiteY995" fmla="*/ 386600 h 5539543"/>
              <a:gd name="connsiteX996" fmla="*/ 1930207 w 6741199"/>
              <a:gd name="connsiteY996" fmla="*/ 388812 h 5539543"/>
              <a:gd name="connsiteX997" fmla="*/ 2034171 w 6741199"/>
              <a:gd name="connsiteY997" fmla="*/ 466377 h 5539543"/>
              <a:gd name="connsiteX998" fmla="*/ 2303811 w 6741199"/>
              <a:gd name="connsiteY998" fmla="*/ 668539 h 5539543"/>
              <a:gd name="connsiteX999" fmla="*/ 2377905 w 6741199"/>
              <a:gd name="connsiteY999" fmla="*/ 636009 h 5539543"/>
              <a:gd name="connsiteX1000" fmla="*/ 2510948 w 6741199"/>
              <a:gd name="connsiteY1000" fmla="*/ 716936 h 5539543"/>
              <a:gd name="connsiteX1001" fmla="*/ 2649828 w 6741199"/>
              <a:gd name="connsiteY1001" fmla="*/ 784330 h 5539543"/>
              <a:gd name="connsiteX1002" fmla="*/ 3064156 w 6741199"/>
              <a:gd name="connsiteY1002" fmla="*/ 1070876 h 5539543"/>
              <a:gd name="connsiteX1003" fmla="*/ 3193856 w 6741199"/>
              <a:gd name="connsiteY1003" fmla="*/ 1163892 h 5539543"/>
              <a:gd name="connsiteX1004" fmla="*/ 3135612 w 6741199"/>
              <a:gd name="connsiteY1004" fmla="*/ 1102987 h 5539543"/>
              <a:gd name="connsiteX1005" fmla="*/ 3111986 w 6741199"/>
              <a:gd name="connsiteY1005" fmla="*/ 1084853 h 5539543"/>
              <a:gd name="connsiteX1006" fmla="*/ 3112677 w 6741199"/>
              <a:gd name="connsiteY1006" fmla="*/ 1085278 h 5539543"/>
              <a:gd name="connsiteX1007" fmla="*/ 3108012 w 6741199"/>
              <a:gd name="connsiteY1007" fmla="*/ 1081802 h 5539543"/>
              <a:gd name="connsiteX1008" fmla="*/ 3100581 w 6741199"/>
              <a:gd name="connsiteY1008" fmla="*/ 1076098 h 5539543"/>
              <a:gd name="connsiteX1009" fmla="*/ 3098346 w 6741199"/>
              <a:gd name="connsiteY1009" fmla="*/ 1074598 h 5539543"/>
              <a:gd name="connsiteX1010" fmla="*/ 3108012 w 6741199"/>
              <a:gd name="connsiteY1010" fmla="*/ 1081802 h 5539543"/>
              <a:gd name="connsiteX1011" fmla="*/ 3111986 w 6741199"/>
              <a:gd name="connsiteY1011" fmla="*/ 1084853 h 5539543"/>
              <a:gd name="connsiteX1012" fmla="*/ 2913741 w 6741199"/>
              <a:gd name="connsiteY1012" fmla="*/ 963529 h 5539543"/>
              <a:gd name="connsiteX1013" fmla="*/ 2760979 w 6741199"/>
              <a:gd name="connsiteY1013" fmla="*/ 845670 h 5539543"/>
              <a:gd name="connsiteX1014" fmla="*/ 2739972 w 6741199"/>
              <a:gd name="connsiteY1014" fmla="*/ 784918 h 5539543"/>
              <a:gd name="connsiteX1015" fmla="*/ 2621918 w 6741199"/>
              <a:gd name="connsiteY1015" fmla="*/ 695351 h 5539543"/>
              <a:gd name="connsiteX1016" fmla="*/ 2553786 w 6741199"/>
              <a:gd name="connsiteY1016" fmla="*/ 607524 h 5539543"/>
              <a:gd name="connsiteX1017" fmla="*/ 2725325 w 6741199"/>
              <a:gd name="connsiteY1017" fmla="*/ 739134 h 5539543"/>
              <a:gd name="connsiteX1018" fmla="*/ 2810724 w 6741199"/>
              <a:gd name="connsiteY1018" fmla="*/ 764479 h 5539543"/>
              <a:gd name="connsiteX1019" fmla="*/ 2871951 w 6741199"/>
              <a:gd name="connsiteY1019" fmla="*/ 824089 h 5539543"/>
              <a:gd name="connsiteX1020" fmla="*/ 2955411 w 6741199"/>
              <a:gd name="connsiteY1020" fmla="*/ 848862 h 5539543"/>
              <a:gd name="connsiteX1021" fmla="*/ 3143876 w 6741199"/>
              <a:gd name="connsiteY1021" fmla="*/ 972411 h 5539543"/>
              <a:gd name="connsiteX1022" fmla="*/ 3280813 w 6741199"/>
              <a:gd name="connsiteY1022" fmla="*/ 1039226 h 5539543"/>
              <a:gd name="connsiteX1023" fmla="*/ 2889222 w 6741199"/>
              <a:gd name="connsiteY1023" fmla="*/ 761612 h 5539543"/>
              <a:gd name="connsiteX1024" fmla="*/ 2728286 w 6741199"/>
              <a:gd name="connsiteY1024" fmla="*/ 637239 h 5539543"/>
              <a:gd name="connsiteX1025" fmla="*/ 2688855 w 6741199"/>
              <a:gd name="connsiteY1025" fmla="*/ 604491 h 5539543"/>
              <a:gd name="connsiteX1026" fmla="*/ 2699118 w 6741199"/>
              <a:gd name="connsiteY1026" fmla="*/ 608707 h 5539543"/>
              <a:gd name="connsiteX1027" fmla="*/ 2784356 w 6741199"/>
              <a:gd name="connsiteY1027" fmla="*/ 643403 h 5539543"/>
              <a:gd name="connsiteX1028" fmla="*/ 2888160 w 6741199"/>
              <a:gd name="connsiteY1028" fmla="*/ 719859 h 5539543"/>
              <a:gd name="connsiteX1029" fmla="*/ 3016239 w 6741199"/>
              <a:gd name="connsiteY1029" fmla="*/ 773144 h 5539543"/>
              <a:gd name="connsiteX1030" fmla="*/ 2952167 w 6741199"/>
              <a:gd name="connsiteY1030" fmla="*/ 712688 h 5539543"/>
              <a:gd name="connsiteX1031" fmla="*/ 3137790 w 6741199"/>
              <a:gd name="connsiteY1031" fmla="*/ 792569 h 5539543"/>
              <a:gd name="connsiteX1032" fmla="*/ 3600854 w 6741199"/>
              <a:gd name="connsiteY1032" fmla="*/ 986166 h 5539543"/>
              <a:gd name="connsiteX1033" fmla="*/ 3515596 w 6741199"/>
              <a:gd name="connsiteY1033" fmla="*/ 929545 h 5539543"/>
              <a:gd name="connsiteX1034" fmla="*/ 2975250 w 6741199"/>
              <a:gd name="connsiteY1034" fmla="*/ 678781 h 5539543"/>
              <a:gd name="connsiteX1035" fmla="*/ 3061301 w 6741199"/>
              <a:gd name="connsiteY1035" fmla="*/ 680015 h 5539543"/>
              <a:gd name="connsiteX1036" fmla="*/ 3887772 w 6741199"/>
              <a:gd name="connsiteY1036" fmla="*/ 1024223 h 5539543"/>
              <a:gd name="connsiteX1037" fmla="*/ 3825046 w 6741199"/>
              <a:gd name="connsiteY1037" fmla="*/ 957209 h 5539543"/>
              <a:gd name="connsiteX1038" fmla="*/ 3135786 w 6741199"/>
              <a:gd name="connsiteY1038" fmla="*/ 647127 h 5539543"/>
              <a:gd name="connsiteX1039" fmla="*/ 3974307 w 6741199"/>
              <a:gd name="connsiteY1039" fmla="*/ 991514 h 5539543"/>
              <a:gd name="connsiteX1040" fmla="*/ 4080522 w 6741199"/>
              <a:gd name="connsiteY1040" fmla="*/ 1026984 h 5539543"/>
              <a:gd name="connsiteX1041" fmla="*/ 4027657 w 6741199"/>
              <a:gd name="connsiteY1041" fmla="*/ 992278 h 5539543"/>
              <a:gd name="connsiteX1042" fmla="*/ 3646413 w 6741199"/>
              <a:gd name="connsiteY1042" fmla="*/ 809908 h 5539543"/>
              <a:gd name="connsiteX1043" fmla="*/ 3550982 w 6741199"/>
              <a:gd name="connsiteY1043" fmla="*/ 742419 h 5539543"/>
              <a:gd name="connsiteX1044" fmla="*/ 3210580 w 6741199"/>
              <a:gd name="connsiteY1044" fmla="*/ 592803 h 5539543"/>
              <a:gd name="connsiteX1045" fmla="*/ 3412710 w 6741199"/>
              <a:gd name="connsiteY1045" fmla="*/ 661815 h 5539543"/>
              <a:gd name="connsiteX1046" fmla="*/ 3604335 w 6741199"/>
              <a:gd name="connsiteY1046" fmla="*/ 743184 h 5539543"/>
              <a:gd name="connsiteX1047" fmla="*/ 3339324 w 6741199"/>
              <a:gd name="connsiteY1047" fmla="*/ 617878 h 5539543"/>
              <a:gd name="connsiteX1048" fmla="*/ 2649737 w 6741199"/>
              <a:gd name="connsiteY1048" fmla="*/ 331022 h 5539543"/>
              <a:gd name="connsiteX1049" fmla="*/ 2521632 w 6741199"/>
              <a:gd name="connsiteY1049" fmla="*/ 261281 h 5539543"/>
              <a:gd name="connsiteX1050" fmla="*/ 2756130 w 6741199"/>
              <a:gd name="connsiteY1050" fmla="*/ 353987 h 5539543"/>
              <a:gd name="connsiteX1051" fmla="*/ 3380958 w 6741199"/>
              <a:gd name="connsiteY1051" fmla="*/ 595244 h 5539543"/>
              <a:gd name="connsiteX1052" fmla="*/ 3423803 w 6741199"/>
              <a:gd name="connsiteY1052" fmla="*/ 608366 h 5539543"/>
              <a:gd name="connsiteX1053" fmla="*/ 3138318 w 6741199"/>
              <a:gd name="connsiteY1053" fmla="*/ 470255 h 5539543"/>
              <a:gd name="connsiteX1054" fmla="*/ 2376601 w 6741199"/>
              <a:gd name="connsiteY1054" fmla="*/ 171645 h 5539543"/>
              <a:gd name="connsiteX1055" fmla="*/ 2258801 w 6741199"/>
              <a:gd name="connsiteY1055" fmla="*/ 103836 h 5539543"/>
              <a:gd name="connsiteX1056" fmla="*/ 2299679 w 6741199"/>
              <a:gd name="connsiteY1056" fmla="*/ 118123 h 5539543"/>
              <a:gd name="connsiteX1057" fmla="*/ 2349967 w 6741199"/>
              <a:gd name="connsiteY1057" fmla="*/ 152022 h 5539543"/>
              <a:gd name="connsiteX1058" fmla="*/ 2395470 w 6741199"/>
              <a:gd name="connsiteY1058" fmla="*/ 175445 h 5539543"/>
              <a:gd name="connsiteX1059" fmla="*/ 2393548 w 6741199"/>
              <a:gd name="connsiteY1059" fmla="*/ 155417 h 5539543"/>
              <a:gd name="connsiteX1060" fmla="*/ 2407735 w 6741199"/>
              <a:gd name="connsiteY1060" fmla="*/ 161368 h 5539543"/>
              <a:gd name="connsiteX1061" fmla="*/ 2555276 w 6741199"/>
              <a:gd name="connsiteY1061" fmla="*/ 195646 h 5539543"/>
              <a:gd name="connsiteX1062" fmla="*/ 2355024 w 6741199"/>
              <a:gd name="connsiteY1062" fmla="*/ 115939 h 5539543"/>
              <a:gd name="connsiteX1063" fmla="*/ 2342636 w 6741199"/>
              <a:gd name="connsiteY1063" fmla="*/ 110632 h 5539543"/>
              <a:gd name="connsiteX1064" fmla="*/ 2341232 w 6741199"/>
              <a:gd name="connsiteY1064" fmla="*/ 109424 h 5539543"/>
              <a:gd name="connsiteX1065" fmla="*/ 2306312 w 6741199"/>
              <a:gd name="connsiteY1065" fmla="*/ 84915 h 5539543"/>
              <a:gd name="connsiteX1066" fmla="*/ 2596052 w 6741199"/>
              <a:gd name="connsiteY1066" fmla="*/ 188189 h 5539543"/>
              <a:gd name="connsiteX1067" fmla="*/ 3043531 w 6741199"/>
              <a:gd name="connsiteY1067" fmla="*/ 358102 h 5539543"/>
              <a:gd name="connsiteX1068" fmla="*/ 3096549 w 6741199"/>
              <a:gd name="connsiteY1068" fmla="*/ 382094 h 5539543"/>
              <a:gd name="connsiteX1069" fmla="*/ 3043684 w 6741199"/>
              <a:gd name="connsiteY1069" fmla="*/ 347384 h 5539543"/>
              <a:gd name="connsiteX1070" fmla="*/ 2249753 w 6741199"/>
              <a:gd name="connsiteY1070" fmla="*/ 14360 h 5539543"/>
              <a:gd name="connsiteX1071" fmla="*/ 2245591 w 6741199"/>
              <a:gd name="connsiteY1071" fmla="*/ 729 h 5539543"/>
              <a:gd name="connsiteX1072" fmla="*/ 2249753 w 6741199"/>
              <a:gd name="connsiteY1072" fmla="*/ 14360 h 5539543"/>
              <a:gd name="connsiteX1073" fmla="*/ 2245591 w 6741199"/>
              <a:gd name="connsiteY1073" fmla="*/ 729 h 5539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</a:cxnLst>
            <a:rect l="l" t="t" r="r" b="b"/>
            <a:pathLst>
              <a:path w="6741199" h="5539543">
                <a:moveTo>
                  <a:pt x="2036435" y="5477080"/>
                </a:moveTo>
                <a:cubicBezTo>
                  <a:pt x="2026110" y="5476933"/>
                  <a:pt x="2023445" y="5482702"/>
                  <a:pt x="2024651" y="5488525"/>
                </a:cubicBezTo>
                <a:cubicBezTo>
                  <a:pt x="2025858" y="5494350"/>
                  <a:pt x="2030938" y="5500232"/>
                  <a:pt x="2036100" y="5500306"/>
                </a:cubicBezTo>
                <a:cubicBezTo>
                  <a:pt x="2038683" y="5500342"/>
                  <a:pt x="2039995" y="5498908"/>
                  <a:pt x="2040512" y="5496738"/>
                </a:cubicBezTo>
                <a:cubicBezTo>
                  <a:pt x="2041027" y="5494569"/>
                  <a:pt x="2040745" y="5491660"/>
                  <a:pt x="2040138" y="5488749"/>
                </a:cubicBezTo>
                <a:cubicBezTo>
                  <a:pt x="2038933" y="5482922"/>
                  <a:pt x="2036435" y="5477080"/>
                  <a:pt x="2036435" y="5477080"/>
                </a:cubicBezTo>
                <a:close/>
                <a:moveTo>
                  <a:pt x="2219979" y="5281353"/>
                </a:moveTo>
                <a:cubicBezTo>
                  <a:pt x="2242047" y="5303117"/>
                  <a:pt x="2252037" y="5326488"/>
                  <a:pt x="2295061" y="5327105"/>
                </a:cubicBezTo>
                <a:cubicBezTo>
                  <a:pt x="2284042" y="5315330"/>
                  <a:pt x="2273448" y="5304013"/>
                  <a:pt x="2261517" y="5295574"/>
                </a:cubicBezTo>
                <a:cubicBezTo>
                  <a:pt x="2255553" y="5291355"/>
                  <a:pt x="2249256" y="5287859"/>
                  <a:pt x="2242406" y="5285387"/>
                </a:cubicBezTo>
                <a:cubicBezTo>
                  <a:pt x="2235554" y="5282917"/>
                  <a:pt x="2228154" y="5281470"/>
                  <a:pt x="2219979" y="5281353"/>
                </a:cubicBezTo>
                <a:close/>
                <a:moveTo>
                  <a:pt x="1787359" y="5038443"/>
                </a:moveTo>
                <a:cubicBezTo>
                  <a:pt x="1778706" y="5037930"/>
                  <a:pt x="1783560" y="5045661"/>
                  <a:pt x="1795127" y="5056112"/>
                </a:cubicBezTo>
                <a:cubicBezTo>
                  <a:pt x="1810551" y="5070045"/>
                  <a:pt x="1837911" y="5088808"/>
                  <a:pt x="1861107" y="5099305"/>
                </a:cubicBezTo>
                <a:cubicBezTo>
                  <a:pt x="1977338" y="5156367"/>
                  <a:pt x="2060874" y="5212957"/>
                  <a:pt x="2168836" y="5246667"/>
                </a:cubicBezTo>
                <a:cubicBezTo>
                  <a:pt x="2073406" y="5179184"/>
                  <a:pt x="1924780" y="5100218"/>
                  <a:pt x="1829046" y="5054171"/>
                </a:cubicBezTo>
                <a:cubicBezTo>
                  <a:pt x="1817081" y="5048416"/>
                  <a:pt x="1807779" y="5044430"/>
                  <a:pt x="1800765" y="5041907"/>
                </a:cubicBezTo>
                <a:cubicBezTo>
                  <a:pt x="1794628" y="5039700"/>
                  <a:pt x="1790243" y="5038613"/>
                  <a:pt x="1787359" y="5038443"/>
                </a:cubicBezTo>
                <a:close/>
                <a:moveTo>
                  <a:pt x="447472" y="4768128"/>
                </a:moveTo>
                <a:lnTo>
                  <a:pt x="457833" y="4774640"/>
                </a:lnTo>
                <a:lnTo>
                  <a:pt x="454671" y="4776271"/>
                </a:lnTo>
                <a:cubicBezTo>
                  <a:pt x="450369" y="4776208"/>
                  <a:pt x="447395" y="4773485"/>
                  <a:pt x="447472" y="4768128"/>
                </a:cubicBezTo>
                <a:close/>
                <a:moveTo>
                  <a:pt x="364881" y="4645430"/>
                </a:moveTo>
                <a:cubicBezTo>
                  <a:pt x="395707" y="4656593"/>
                  <a:pt x="481270" y="4691771"/>
                  <a:pt x="544641" y="4714122"/>
                </a:cubicBezTo>
                <a:cubicBezTo>
                  <a:pt x="916020" y="4864186"/>
                  <a:pt x="1349072" y="5034788"/>
                  <a:pt x="1699314" y="5218502"/>
                </a:cubicBezTo>
                <a:cubicBezTo>
                  <a:pt x="1797169" y="5266810"/>
                  <a:pt x="1892394" y="5318543"/>
                  <a:pt x="1986133" y="5372518"/>
                </a:cubicBezTo>
                <a:lnTo>
                  <a:pt x="2263320" y="5539542"/>
                </a:lnTo>
                <a:lnTo>
                  <a:pt x="2126129" y="5539542"/>
                </a:lnTo>
                <a:lnTo>
                  <a:pt x="2089149" y="5522509"/>
                </a:lnTo>
                <a:lnTo>
                  <a:pt x="2113239" y="5539542"/>
                </a:lnTo>
                <a:lnTo>
                  <a:pt x="2055518" y="5539542"/>
                </a:lnTo>
                <a:lnTo>
                  <a:pt x="1934261" y="5469474"/>
                </a:lnTo>
                <a:cubicBezTo>
                  <a:pt x="1559954" y="5266429"/>
                  <a:pt x="1163296" y="5086184"/>
                  <a:pt x="765681" y="4904921"/>
                </a:cubicBezTo>
                <a:cubicBezTo>
                  <a:pt x="678372" y="4871507"/>
                  <a:pt x="590901" y="4849142"/>
                  <a:pt x="516723" y="4811644"/>
                </a:cubicBezTo>
                <a:lnTo>
                  <a:pt x="457833" y="4774640"/>
                </a:lnTo>
                <a:lnTo>
                  <a:pt x="469845" y="4768449"/>
                </a:lnTo>
                <a:cubicBezTo>
                  <a:pt x="639122" y="4847710"/>
                  <a:pt x="776004" y="4905069"/>
                  <a:pt x="321395" y="4676973"/>
                </a:cubicBezTo>
                <a:cubicBezTo>
                  <a:pt x="352039" y="4700642"/>
                  <a:pt x="480168" y="4768596"/>
                  <a:pt x="480318" y="4757877"/>
                </a:cubicBezTo>
                <a:cubicBezTo>
                  <a:pt x="480168" y="4768596"/>
                  <a:pt x="480168" y="4768596"/>
                  <a:pt x="469845" y="4768449"/>
                </a:cubicBezTo>
                <a:cubicBezTo>
                  <a:pt x="374109" y="4722401"/>
                  <a:pt x="268200" y="4665489"/>
                  <a:pt x="268356" y="4654771"/>
                </a:cubicBezTo>
                <a:cubicBezTo>
                  <a:pt x="268200" y="4665489"/>
                  <a:pt x="321549" y="4666253"/>
                  <a:pt x="321549" y="4666253"/>
                </a:cubicBezTo>
                <a:cubicBezTo>
                  <a:pt x="352526" y="4666695"/>
                  <a:pt x="321856" y="4644814"/>
                  <a:pt x="364881" y="4645430"/>
                </a:cubicBezTo>
                <a:close/>
                <a:moveTo>
                  <a:pt x="597538" y="4554891"/>
                </a:moveTo>
                <a:cubicBezTo>
                  <a:pt x="599965" y="4554423"/>
                  <a:pt x="602220" y="4554792"/>
                  <a:pt x="604147" y="4555490"/>
                </a:cubicBezTo>
                <a:cubicBezTo>
                  <a:pt x="607998" y="4556885"/>
                  <a:pt x="610541" y="4559601"/>
                  <a:pt x="610541" y="4559601"/>
                </a:cubicBezTo>
                <a:cubicBezTo>
                  <a:pt x="600061" y="4570170"/>
                  <a:pt x="589892" y="4559305"/>
                  <a:pt x="589892" y="4559305"/>
                </a:cubicBezTo>
                <a:cubicBezTo>
                  <a:pt x="592510" y="4556662"/>
                  <a:pt x="595111" y="4555358"/>
                  <a:pt x="597538" y="4554891"/>
                </a:cubicBezTo>
                <a:close/>
                <a:moveTo>
                  <a:pt x="574319" y="4542760"/>
                </a:moveTo>
                <a:lnTo>
                  <a:pt x="578589" y="4545010"/>
                </a:lnTo>
                <a:lnTo>
                  <a:pt x="578499" y="4542910"/>
                </a:lnTo>
                <a:lnTo>
                  <a:pt x="589892" y="4559305"/>
                </a:lnTo>
                <a:cubicBezTo>
                  <a:pt x="578705" y="4559146"/>
                  <a:pt x="570530" y="4559029"/>
                  <a:pt x="565172" y="4557611"/>
                </a:cubicBezTo>
                <a:cubicBezTo>
                  <a:pt x="559811" y="4556195"/>
                  <a:pt x="557268" y="4553477"/>
                  <a:pt x="557344" y="4548117"/>
                </a:cubicBezTo>
                <a:close/>
                <a:moveTo>
                  <a:pt x="113330" y="4468142"/>
                </a:moveTo>
                <a:cubicBezTo>
                  <a:pt x="125955" y="4467298"/>
                  <a:pt x="164569" y="4479724"/>
                  <a:pt x="206906" y="4498422"/>
                </a:cubicBezTo>
                <a:cubicBezTo>
                  <a:pt x="237726" y="4509587"/>
                  <a:pt x="237549" y="4522091"/>
                  <a:pt x="301073" y="4533725"/>
                </a:cubicBezTo>
                <a:cubicBezTo>
                  <a:pt x="397599" y="4524385"/>
                  <a:pt x="546379" y="4592632"/>
                  <a:pt x="674812" y="4639149"/>
                </a:cubicBezTo>
                <a:cubicBezTo>
                  <a:pt x="1174299" y="4828571"/>
                  <a:pt x="1650972" y="5055866"/>
                  <a:pt x="2103534" y="5310456"/>
                </a:cubicBezTo>
                <a:lnTo>
                  <a:pt x="2490256" y="5539543"/>
                </a:lnTo>
                <a:lnTo>
                  <a:pt x="2327014" y="5539543"/>
                </a:lnTo>
                <a:lnTo>
                  <a:pt x="2302550" y="5525563"/>
                </a:lnTo>
                <a:cubicBezTo>
                  <a:pt x="2070388" y="5390005"/>
                  <a:pt x="1901443" y="5287513"/>
                  <a:pt x="1667258" y="5173369"/>
                </a:cubicBezTo>
                <a:cubicBezTo>
                  <a:pt x="1255363" y="4967328"/>
                  <a:pt x="895855" y="4829944"/>
                  <a:pt x="481908" y="4647107"/>
                </a:cubicBezTo>
                <a:cubicBezTo>
                  <a:pt x="353474" y="4600592"/>
                  <a:pt x="279959" y="4565586"/>
                  <a:pt x="141506" y="4497487"/>
                </a:cubicBezTo>
                <a:cubicBezTo>
                  <a:pt x="123166" y="4486056"/>
                  <a:pt x="113379" y="4478321"/>
                  <a:pt x="110191" y="4473669"/>
                </a:cubicBezTo>
                <a:cubicBezTo>
                  <a:pt x="107801" y="4470179"/>
                  <a:pt x="109121" y="4468424"/>
                  <a:pt x="113330" y="4468142"/>
                </a:cubicBezTo>
                <a:close/>
                <a:moveTo>
                  <a:pt x="2484041" y="4460561"/>
                </a:moveTo>
                <a:cubicBezTo>
                  <a:pt x="2482397" y="4460872"/>
                  <a:pt x="2480442" y="4462187"/>
                  <a:pt x="2477823" y="4464827"/>
                </a:cubicBezTo>
                <a:cubicBezTo>
                  <a:pt x="2477823" y="4464827"/>
                  <a:pt x="2477785" y="4467508"/>
                  <a:pt x="2480543" y="4470229"/>
                </a:cubicBezTo>
                <a:cubicBezTo>
                  <a:pt x="2483302" y="4472949"/>
                  <a:pt x="2488857" y="4475709"/>
                  <a:pt x="2500042" y="4475868"/>
                </a:cubicBezTo>
                <a:cubicBezTo>
                  <a:pt x="2530690" y="4499538"/>
                  <a:pt x="2562927" y="4532165"/>
                  <a:pt x="2615791" y="4566874"/>
                </a:cubicBezTo>
                <a:cubicBezTo>
                  <a:pt x="2646655" y="4575359"/>
                  <a:pt x="2743676" y="4629017"/>
                  <a:pt x="2755097" y="4626163"/>
                </a:cubicBezTo>
                <a:cubicBezTo>
                  <a:pt x="2758903" y="4625215"/>
                  <a:pt x="2753198" y="4617984"/>
                  <a:pt x="2732357" y="4600707"/>
                </a:cubicBezTo>
                <a:cubicBezTo>
                  <a:pt x="2657245" y="4556745"/>
                  <a:pt x="2573713" y="4500154"/>
                  <a:pt x="2500042" y="4475868"/>
                </a:cubicBezTo>
                <a:cubicBezTo>
                  <a:pt x="2494095" y="4470421"/>
                  <a:pt x="2491162" y="4465019"/>
                  <a:pt x="2488404" y="4462300"/>
                </a:cubicBezTo>
                <a:cubicBezTo>
                  <a:pt x="2487024" y="4460940"/>
                  <a:pt x="2485688" y="4460249"/>
                  <a:pt x="2484041" y="4460561"/>
                </a:cubicBezTo>
                <a:close/>
                <a:moveTo>
                  <a:pt x="1782683" y="4460515"/>
                </a:moveTo>
                <a:cubicBezTo>
                  <a:pt x="1774957" y="4458894"/>
                  <a:pt x="1834476" y="4494929"/>
                  <a:pt x="1857478" y="4511343"/>
                </a:cubicBezTo>
                <a:cubicBezTo>
                  <a:pt x="2228551" y="4682843"/>
                  <a:pt x="2547354" y="4898269"/>
                  <a:pt x="2895593" y="5101612"/>
                </a:cubicBezTo>
                <a:cubicBezTo>
                  <a:pt x="2938286" y="5125452"/>
                  <a:pt x="3044038" y="5193083"/>
                  <a:pt x="3054366" y="5193231"/>
                </a:cubicBezTo>
                <a:lnTo>
                  <a:pt x="3064692" y="5193379"/>
                </a:lnTo>
                <a:cubicBezTo>
                  <a:pt x="3002113" y="5115646"/>
                  <a:pt x="2863537" y="5056478"/>
                  <a:pt x="2759502" y="4988870"/>
                </a:cubicBezTo>
                <a:cubicBezTo>
                  <a:pt x="2472756" y="4818575"/>
                  <a:pt x="2165668" y="4626545"/>
                  <a:pt x="1816661" y="4476804"/>
                </a:cubicBezTo>
                <a:cubicBezTo>
                  <a:pt x="1795300" y="4465778"/>
                  <a:pt x="1785256" y="4461055"/>
                  <a:pt x="1782683" y="4460515"/>
                </a:cubicBezTo>
                <a:close/>
                <a:moveTo>
                  <a:pt x="2478770" y="4398726"/>
                </a:moveTo>
                <a:cubicBezTo>
                  <a:pt x="2473568" y="4401330"/>
                  <a:pt x="2477567" y="4407530"/>
                  <a:pt x="2486653" y="4415536"/>
                </a:cubicBezTo>
                <a:cubicBezTo>
                  <a:pt x="2513903" y="4439547"/>
                  <a:pt x="2586914" y="4479793"/>
                  <a:pt x="2594543" y="4487945"/>
                </a:cubicBezTo>
                <a:cubicBezTo>
                  <a:pt x="2637235" y="4511787"/>
                  <a:pt x="2710445" y="4568231"/>
                  <a:pt x="2732817" y="4568550"/>
                </a:cubicBezTo>
                <a:cubicBezTo>
                  <a:pt x="2738691" y="4566093"/>
                  <a:pt x="2740240" y="4562017"/>
                  <a:pt x="2738342" y="4556712"/>
                </a:cubicBezTo>
                <a:lnTo>
                  <a:pt x="2736973" y="4554975"/>
                </a:lnTo>
                <a:lnTo>
                  <a:pt x="2673447" y="4520094"/>
                </a:lnTo>
                <a:lnTo>
                  <a:pt x="2562182" y="4453423"/>
                </a:lnTo>
                <a:lnTo>
                  <a:pt x="2553948" y="4439208"/>
                </a:lnTo>
                <a:lnTo>
                  <a:pt x="2546014" y="4427721"/>
                </a:lnTo>
                <a:lnTo>
                  <a:pt x="2520931" y="4415085"/>
                </a:lnTo>
                <a:cubicBezTo>
                  <a:pt x="2509170" y="4409432"/>
                  <a:pt x="2499211" y="4404945"/>
                  <a:pt x="2491932" y="4402022"/>
                </a:cubicBezTo>
                <a:cubicBezTo>
                  <a:pt x="2483610" y="4398682"/>
                  <a:pt x="2478788" y="4397383"/>
                  <a:pt x="2478770" y="4398726"/>
                </a:cubicBezTo>
                <a:close/>
                <a:moveTo>
                  <a:pt x="497096" y="4353689"/>
                </a:moveTo>
                <a:cubicBezTo>
                  <a:pt x="505584" y="4354707"/>
                  <a:pt x="518006" y="4357828"/>
                  <a:pt x="532467" y="4362140"/>
                </a:cubicBezTo>
                <a:lnTo>
                  <a:pt x="564968" y="4373377"/>
                </a:lnTo>
                <a:lnTo>
                  <a:pt x="593558" y="4395397"/>
                </a:lnTo>
                <a:lnTo>
                  <a:pt x="632212" y="4424198"/>
                </a:lnTo>
                <a:lnTo>
                  <a:pt x="614498" y="4418487"/>
                </a:lnTo>
                <a:cubicBezTo>
                  <a:pt x="570597" y="4404009"/>
                  <a:pt x="522646" y="4386792"/>
                  <a:pt x="496201" y="4370330"/>
                </a:cubicBezTo>
                <a:cubicBezTo>
                  <a:pt x="489612" y="4364651"/>
                  <a:pt x="486175" y="4360582"/>
                  <a:pt x="485324" y="4357849"/>
                </a:cubicBezTo>
                <a:cubicBezTo>
                  <a:pt x="484052" y="4353754"/>
                  <a:pt x="488607" y="4352670"/>
                  <a:pt x="497096" y="4353689"/>
                </a:cubicBezTo>
                <a:close/>
                <a:moveTo>
                  <a:pt x="2339557" y="4317962"/>
                </a:moveTo>
                <a:cubicBezTo>
                  <a:pt x="2335000" y="4316753"/>
                  <a:pt x="2331695" y="4316650"/>
                  <a:pt x="2330171" y="4317968"/>
                </a:cubicBezTo>
                <a:cubicBezTo>
                  <a:pt x="2327544" y="4321058"/>
                  <a:pt x="2332186" y="4327604"/>
                  <a:pt x="2340784" y="4335683"/>
                </a:cubicBezTo>
                <a:cubicBezTo>
                  <a:pt x="2366578" y="4359926"/>
                  <a:pt x="2428000" y="4397997"/>
                  <a:pt x="2435746" y="4398108"/>
                </a:cubicBezTo>
                <a:cubicBezTo>
                  <a:pt x="2460384" y="4390420"/>
                  <a:pt x="2395543" y="4343254"/>
                  <a:pt x="2356435" y="4324598"/>
                </a:cubicBezTo>
                <a:cubicBezTo>
                  <a:pt x="2349915" y="4321490"/>
                  <a:pt x="2344111" y="4319173"/>
                  <a:pt x="2339557" y="4317962"/>
                </a:cubicBezTo>
                <a:close/>
                <a:moveTo>
                  <a:pt x="2192998" y="4305059"/>
                </a:moveTo>
                <a:cubicBezTo>
                  <a:pt x="2192272" y="4306055"/>
                  <a:pt x="2194508" y="4309047"/>
                  <a:pt x="2200868" y="4314638"/>
                </a:cubicBezTo>
                <a:cubicBezTo>
                  <a:pt x="2207225" y="4320229"/>
                  <a:pt x="2217705" y="4328422"/>
                  <a:pt x="2233464" y="4339816"/>
                </a:cubicBezTo>
                <a:cubicBezTo>
                  <a:pt x="2233464" y="4339816"/>
                  <a:pt x="2265700" y="4372441"/>
                  <a:pt x="2276026" y="4372592"/>
                </a:cubicBezTo>
                <a:cubicBezTo>
                  <a:pt x="2300313" y="4366907"/>
                  <a:pt x="2243921" y="4328408"/>
                  <a:pt x="2212363" y="4312029"/>
                </a:cubicBezTo>
                <a:cubicBezTo>
                  <a:pt x="2201844" y="4306570"/>
                  <a:pt x="2194089" y="4303569"/>
                  <a:pt x="2192998" y="4305059"/>
                </a:cubicBezTo>
                <a:close/>
                <a:moveTo>
                  <a:pt x="835788" y="4269457"/>
                </a:moveTo>
                <a:cubicBezTo>
                  <a:pt x="839980" y="4268179"/>
                  <a:pt x="842484" y="4268377"/>
                  <a:pt x="843852" y="4269602"/>
                </a:cubicBezTo>
                <a:cubicBezTo>
                  <a:pt x="846588" y="4272048"/>
                  <a:pt x="844779" y="4278596"/>
                  <a:pt x="842829" y="4285653"/>
                </a:cubicBezTo>
                <a:cubicBezTo>
                  <a:pt x="829241" y="4281619"/>
                  <a:pt x="817598" y="4278164"/>
                  <a:pt x="817598" y="4278164"/>
                </a:cubicBezTo>
                <a:cubicBezTo>
                  <a:pt x="825717" y="4273487"/>
                  <a:pt x="831596" y="4270734"/>
                  <a:pt x="835788" y="4269457"/>
                </a:cubicBezTo>
                <a:close/>
                <a:moveTo>
                  <a:pt x="450967" y="4236945"/>
                </a:moveTo>
                <a:cubicBezTo>
                  <a:pt x="453153" y="4235684"/>
                  <a:pt x="457457" y="4236146"/>
                  <a:pt x="463377" y="4237962"/>
                </a:cubicBezTo>
                <a:cubicBezTo>
                  <a:pt x="469298" y="4239780"/>
                  <a:pt x="476839" y="4242952"/>
                  <a:pt x="485498" y="4247124"/>
                </a:cubicBezTo>
                <a:cubicBezTo>
                  <a:pt x="537446" y="4272154"/>
                  <a:pt x="629689" y="4333065"/>
                  <a:pt x="654423" y="4351853"/>
                </a:cubicBezTo>
                <a:lnTo>
                  <a:pt x="657391" y="4353890"/>
                </a:lnTo>
                <a:lnTo>
                  <a:pt x="489088" y="4284463"/>
                </a:lnTo>
                <a:lnTo>
                  <a:pt x="459454" y="4255750"/>
                </a:lnTo>
                <a:cubicBezTo>
                  <a:pt x="451060" y="4246106"/>
                  <a:pt x="447219" y="4239104"/>
                  <a:pt x="450967" y="4236945"/>
                </a:cubicBezTo>
                <a:close/>
                <a:moveTo>
                  <a:pt x="1948926" y="4135602"/>
                </a:moveTo>
                <a:cubicBezTo>
                  <a:pt x="1991311" y="4180881"/>
                  <a:pt x="2044659" y="4181645"/>
                  <a:pt x="2130068" y="4227544"/>
                </a:cubicBezTo>
                <a:cubicBezTo>
                  <a:pt x="2150568" y="4238555"/>
                  <a:pt x="2276487" y="4340432"/>
                  <a:pt x="2309520" y="4317674"/>
                </a:cubicBezTo>
                <a:cubicBezTo>
                  <a:pt x="2309672" y="4306955"/>
                  <a:pt x="2277280" y="4285047"/>
                  <a:pt x="2277280" y="4285047"/>
                </a:cubicBezTo>
                <a:cubicBezTo>
                  <a:pt x="2171528" y="4217414"/>
                  <a:pt x="2044813" y="4170925"/>
                  <a:pt x="1948926" y="4135602"/>
                </a:cubicBezTo>
                <a:close/>
                <a:moveTo>
                  <a:pt x="1848847" y="4088600"/>
                </a:moveTo>
                <a:cubicBezTo>
                  <a:pt x="1847323" y="4093602"/>
                  <a:pt x="1852857" y="4112780"/>
                  <a:pt x="1852857" y="4112780"/>
                </a:cubicBezTo>
                <a:cubicBezTo>
                  <a:pt x="1858020" y="4112854"/>
                  <a:pt x="1860685" y="4107087"/>
                  <a:pt x="1860768" y="4101281"/>
                </a:cubicBezTo>
                <a:cubicBezTo>
                  <a:pt x="1860851" y="4095473"/>
                  <a:pt x="1858354" y="4089630"/>
                  <a:pt x="1853191" y="4089556"/>
                </a:cubicBezTo>
                <a:cubicBezTo>
                  <a:pt x="1850648" y="4086838"/>
                  <a:pt x="1849356" y="4086931"/>
                  <a:pt x="1848847" y="4088600"/>
                </a:cubicBezTo>
                <a:close/>
                <a:moveTo>
                  <a:pt x="1512550" y="4004989"/>
                </a:moveTo>
                <a:cubicBezTo>
                  <a:pt x="1502387" y="4003333"/>
                  <a:pt x="1497422" y="4006281"/>
                  <a:pt x="1513382" y="4018572"/>
                </a:cubicBezTo>
                <a:cubicBezTo>
                  <a:pt x="1523711" y="4018720"/>
                  <a:pt x="1523555" y="4029439"/>
                  <a:pt x="1533884" y="4029587"/>
                </a:cubicBezTo>
                <a:cubicBezTo>
                  <a:pt x="1539280" y="4028325"/>
                  <a:pt x="1542343" y="4026692"/>
                  <a:pt x="1543653" y="4024868"/>
                </a:cubicBezTo>
                <a:cubicBezTo>
                  <a:pt x="1544962" y="4023045"/>
                  <a:pt x="1544520" y="4021027"/>
                  <a:pt x="1542908" y="4018993"/>
                </a:cubicBezTo>
                <a:cubicBezTo>
                  <a:pt x="1540491" y="4015943"/>
                  <a:pt x="1535441" y="4012856"/>
                  <a:pt x="1529728" y="4010324"/>
                </a:cubicBezTo>
                <a:cubicBezTo>
                  <a:pt x="1524011" y="4007792"/>
                  <a:pt x="1517629" y="4005814"/>
                  <a:pt x="1512550" y="4004989"/>
                </a:cubicBezTo>
                <a:close/>
                <a:moveTo>
                  <a:pt x="1404776" y="3802564"/>
                </a:moveTo>
                <a:cubicBezTo>
                  <a:pt x="1404776" y="3802564"/>
                  <a:pt x="1404813" y="3804031"/>
                  <a:pt x="1404867" y="3806142"/>
                </a:cubicBezTo>
                <a:lnTo>
                  <a:pt x="1404870" y="3806244"/>
                </a:lnTo>
                <a:lnTo>
                  <a:pt x="1405055" y="3813574"/>
                </a:lnTo>
                <a:lnTo>
                  <a:pt x="1405077" y="3814394"/>
                </a:lnTo>
                <a:lnTo>
                  <a:pt x="1405223" y="3820180"/>
                </a:lnTo>
                <a:cubicBezTo>
                  <a:pt x="1405260" y="3821646"/>
                  <a:pt x="1405250" y="3821279"/>
                  <a:pt x="1405217" y="3819904"/>
                </a:cubicBezTo>
                <a:lnTo>
                  <a:pt x="1405077" y="3814394"/>
                </a:lnTo>
                <a:lnTo>
                  <a:pt x="1404870" y="3806244"/>
                </a:lnTo>
                <a:close/>
                <a:moveTo>
                  <a:pt x="980926" y="3753595"/>
                </a:moveTo>
                <a:cubicBezTo>
                  <a:pt x="979545" y="3748800"/>
                  <a:pt x="985081" y="3767978"/>
                  <a:pt x="985081" y="3767978"/>
                </a:cubicBezTo>
                <a:cubicBezTo>
                  <a:pt x="982620" y="3759456"/>
                  <a:pt x="981393" y="3755193"/>
                  <a:pt x="980926" y="3753595"/>
                </a:cubicBezTo>
                <a:close/>
                <a:moveTo>
                  <a:pt x="344944" y="3737483"/>
                </a:moveTo>
                <a:lnTo>
                  <a:pt x="362319" y="3738694"/>
                </a:lnTo>
                <a:lnTo>
                  <a:pt x="370566" y="3740695"/>
                </a:lnTo>
                <a:lnTo>
                  <a:pt x="427841" y="3777215"/>
                </a:lnTo>
                <a:cubicBezTo>
                  <a:pt x="493900" y="3825652"/>
                  <a:pt x="572292" y="3896765"/>
                  <a:pt x="604722" y="3916203"/>
                </a:cubicBezTo>
                <a:lnTo>
                  <a:pt x="768479" y="4018133"/>
                </a:lnTo>
                <a:lnTo>
                  <a:pt x="619758" y="3955038"/>
                </a:lnTo>
                <a:lnTo>
                  <a:pt x="603887" y="3942020"/>
                </a:lnTo>
                <a:cubicBezTo>
                  <a:pt x="573101" y="3917584"/>
                  <a:pt x="537352" y="3890209"/>
                  <a:pt x="491072" y="3856300"/>
                </a:cubicBezTo>
                <a:cubicBezTo>
                  <a:pt x="476111" y="3842043"/>
                  <a:pt x="361689" y="3760240"/>
                  <a:pt x="344944" y="3737483"/>
                </a:cubicBezTo>
                <a:close/>
                <a:moveTo>
                  <a:pt x="927902" y="3730356"/>
                </a:moveTo>
                <a:cubicBezTo>
                  <a:pt x="928361" y="3731872"/>
                  <a:pt x="929595" y="3735911"/>
                  <a:pt x="932064" y="3743990"/>
                </a:cubicBezTo>
                <a:cubicBezTo>
                  <a:pt x="932064" y="3743990"/>
                  <a:pt x="926512" y="3725814"/>
                  <a:pt x="927902" y="3730356"/>
                </a:cubicBezTo>
                <a:close/>
                <a:moveTo>
                  <a:pt x="991905" y="3693101"/>
                </a:moveTo>
                <a:cubicBezTo>
                  <a:pt x="1058865" y="3712977"/>
                  <a:pt x="1120191" y="3751349"/>
                  <a:pt x="1180365" y="3792927"/>
                </a:cubicBezTo>
                <a:lnTo>
                  <a:pt x="1198828" y="3805831"/>
                </a:lnTo>
                <a:lnTo>
                  <a:pt x="1003460" y="3716630"/>
                </a:lnTo>
                <a:lnTo>
                  <a:pt x="997325" y="3709463"/>
                </a:lnTo>
                <a:cubicBezTo>
                  <a:pt x="989162" y="3698283"/>
                  <a:pt x="986083" y="3691371"/>
                  <a:pt x="991905" y="3693101"/>
                </a:cubicBezTo>
                <a:close/>
                <a:moveTo>
                  <a:pt x="332698" y="3351220"/>
                </a:moveTo>
                <a:lnTo>
                  <a:pt x="360909" y="3360544"/>
                </a:lnTo>
                <a:cubicBezTo>
                  <a:pt x="403303" y="3374999"/>
                  <a:pt x="426542" y="3382256"/>
                  <a:pt x="436896" y="3384305"/>
                </a:cubicBezTo>
                <a:lnTo>
                  <a:pt x="436338" y="3381194"/>
                </a:lnTo>
                <a:lnTo>
                  <a:pt x="553033" y="3463059"/>
                </a:lnTo>
                <a:cubicBezTo>
                  <a:pt x="637358" y="3516984"/>
                  <a:pt x="721485" y="3565944"/>
                  <a:pt x="806443" y="3611881"/>
                </a:cubicBezTo>
                <a:lnTo>
                  <a:pt x="855818" y="3649532"/>
                </a:lnTo>
                <a:lnTo>
                  <a:pt x="715036" y="3588430"/>
                </a:lnTo>
                <a:lnTo>
                  <a:pt x="606151" y="3550150"/>
                </a:lnTo>
                <a:lnTo>
                  <a:pt x="368235" y="3378491"/>
                </a:lnTo>
                <a:close/>
                <a:moveTo>
                  <a:pt x="1293953" y="3215738"/>
                </a:moveTo>
                <a:cubicBezTo>
                  <a:pt x="1293953" y="3215738"/>
                  <a:pt x="1321246" y="3223839"/>
                  <a:pt x="1314425" y="3221814"/>
                </a:cubicBezTo>
                <a:cubicBezTo>
                  <a:pt x="1312148" y="3221139"/>
                  <a:pt x="1306084" y="3219337"/>
                  <a:pt x="1293953" y="3215738"/>
                </a:cubicBezTo>
                <a:close/>
                <a:moveTo>
                  <a:pt x="0" y="3089857"/>
                </a:moveTo>
                <a:lnTo>
                  <a:pt x="34138" y="3100329"/>
                </a:lnTo>
                <a:lnTo>
                  <a:pt x="62175" y="3110913"/>
                </a:lnTo>
                <a:lnTo>
                  <a:pt x="259419" y="3255795"/>
                </a:lnTo>
                <a:lnTo>
                  <a:pt x="235141" y="3247954"/>
                </a:lnTo>
                <a:lnTo>
                  <a:pt x="179870" y="3233927"/>
                </a:lnTo>
                <a:lnTo>
                  <a:pt x="90287" y="3165172"/>
                </a:lnTo>
                <a:close/>
                <a:moveTo>
                  <a:pt x="1565926" y="3051347"/>
                </a:moveTo>
                <a:lnTo>
                  <a:pt x="1576288" y="3057858"/>
                </a:lnTo>
                <a:lnTo>
                  <a:pt x="1573126" y="3059488"/>
                </a:lnTo>
                <a:cubicBezTo>
                  <a:pt x="1568822" y="3059427"/>
                  <a:pt x="1565849" y="3056705"/>
                  <a:pt x="1565926" y="3051347"/>
                </a:cubicBezTo>
                <a:close/>
                <a:moveTo>
                  <a:pt x="686488" y="2983701"/>
                </a:moveTo>
                <a:cubicBezTo>
                  <a:pt x="690584" y="2982923"/>
                  <a:pt x="697803" y="2985219"/>
                  <a:pt x="707324" y="2991729"/>
                </a:cubicBezTo>
                <a:cubicBezTo>
                  <a:pt x="720023" y="3000403"/>
                  <a:pt x="736818" y="3016565"/>
                  <a:pt x="755787" y="3042915"/>
                </a:cubicBezTo>
                <a:cubicBezTo>
                  <a:pt x="722884" y="3029466"/>
                  <a:pt x="702486" y="3015245"/>
                  <a:pt x="691852" y="3004098"/>
                </a:cubicBezTo>
                <a:cubicBezTo>
                  <a:pt x="681217" y="2992948"/>
                  <a:pt x="680343" y="2984867"/>
                  <a:pt x="686488" y="2983701"/>
                </a:cubicBezTo>
                <a:close/>
                <a:moveTo>
                  <a:pt x="1439850" y="2960190"/>
                </a:moveTo>
                <a:cubicBezTo>
                  <a:pt x="1447510" y="2966107"/>
                  <a:pt x="1461263" y="2974793"/>
                  <a:pt x="1477587" y="2984324"/>
                </a:cubicBezTo>
                <a:lnTo>
                  <a:pt x="1518227" y="3006662"/>
                </a:lnTo>
                <a:lnTo>
                  <a:pt x="1457449" y="2969052"/>
                </a:lnTo>
                <a:close/>
                <a:moveTo>
                  <a:pt x="2249257" y="2833816"/>
                </a:moveTo>
                <a:lnTo>
                  <a:pt x="2249493" y="2839611"/>
                </a:lnTo>
                <a:cubicBezTo>
                  <a:pt x="2249548" y="2840919"/>
                  <a:pt x="2249562" y="2841269"/>
                  <a:pt x="2249505" y="2839873"/>
                </a:cubicBezTo>
                <a:lnTo>
                  <a:pt x="2249259" y="2833818"/>
                </a:lnTo>
                <a:close/>
                <a:moveTo>
                  <a:pt x="1946754" y="2788712"/>
                </a:moveTo>
                <a:lnTo>
                  <a:pt x="1950524" y="2792506"/>
                </a:lnTo>
                <a:cubicBezTo>
                  <a:pt x="1972093" y="2813993"/>
                  <a:pt x="2059361" y="2898814"/>
                  <a:pt x="2075402" y="2880673"/>
                </a:cubicBezTo>
                <a:cubicBezTo>
                  <a:pt x="2079773" y="2878155"/>
                  <a:pt x="2072851" y="2869014"/>
                  <a:pt x="2061016" y="2857459"/>
                </a:cubicBezTo>
                <a:lnTo>
                  <a:pt x="2020758" y="2822864"/>
                </a:lnTo>
                <a:close/>
                <a:moveTo>
                  <a:pt x="3602495" y="2743778"/>
                </a:moveTo>
                <a:cubicBezTo>
                  <a:pt x="3600852" y="2744091"/>
                  <a:pt x="3598894" y="2745404"/>
                  <a:pt x="3596275" y="2748046"/>
                </a:cubicBezTo>
                <a:cubicBezTo>
                  <a:pt x="3596275" y="2748046"/>
                  <a:pt x="3596238" y="2750727"/>
                  <a:pt x="3598997" y="2753447"/>
                </a:cubicBezTo>
                <a:cubicBezTo>
                  <a:pt x="3601754" y="2756168"/>
                  <a:pt x="3607311" y="2758927"/>
                  <a:pt x="3618494" y="2759087"/>
                </a:cubicBezTo>
                <a:cubicBezTo>
                  <a:pt x="3649142" y="2782756"/>
                  <a:pt x="3681381" y="2815383"/>
                  <a:pt x="3734245" y="2850094"/>
                </a:cubicBezTo>
                <a:cubicBezTo>
                  <a:pt x="3765109" y="2858579"/>
                  <a:pt x="3862131" y="2912235"/>
                  <a:pt x="3873549" y="2909382"/>
                </a:cubicBezTo>
                <a:cubicBezTo>
                  <a:pt x="3877356" y="2908434"/>
                  <a:pt x="3871650" y="2901202"/>
                  <a:pt x="3850810" y="2883927"/>
                </a:cubicBezTo>
                <a:cubicBezTo>
                  <a:pt x="3775698" y="2839961"/>
                  <a:pt x="3692166" y="2783375"/>
                  <a:pt x="3618494" y="2759087"/>
                </a:cubicBezTo>
                <a:cubicBezTo>
                  <a:pt x="3612547" y="2753639"/>
                  <a:pt x="3609617" y="2748238"/>
                  <a:pt x="3606856" y="2745519"/>
                </a:cubicBezTo>
                <a:cubicBezTo>
                  <a:pt x="3605479" y="2744159"/>
                  <a:pt x="3604143" y="2743469"/>
                  <a:pt x="3602495" y="2743778"/>
                </a:cubicBezTo>
                <a:close/>
                <a:moveTo>
                  <a:pt x="3603630" y="2697100"/>
                </a:moveTo>
                <a:lnTo>
                  <a:pt x="3605105" y="2698754"/>
                </a:lnTo>
                <a:cubicBezTo>
                  <a:pt x="3632358" y="2722766"/>
                  <a:pt x="3705369" y="2763011"/>
                  <a:pt x="3712997" y="2771164"/>
                </a:cubicBezTo>
                <a:cubicBezTo>
                  <a:pt x="3755688" y="2795007"/>
                  <a:pt x="3828898" y="2851451"/>
                  <a:pt x="3851272" y="2851770"/>
                </a:cubicBezTo>
                <a:lnTo>
                  <a:pt x="3856987" y="2844407"/>
                </a:lnTo>
                <a:lnTo>
                  <a:pt x="3836126" y="2832952"/>
                </a:lnTo>
                <a:lnTo>
                  <a:pt x="3724864" y="2766280"/>
                </a:lnTo>
                <a:lnTo>
                  <a:pt x="3716630" y="2752065"/>
                </a:lnTo>
                <a:lnTo>
                  <a:pt x="3712682" y="2746352"/>
                </a:lnTo>
                <a:lnTo>
                  <a:pt x="3690154" y="2735312"/>
                </a:lnTo>
                <a:close/>
                <a:moveTo>
                  <a:pt x="3449572" y="2607219"/>
                </a:moveTo>
                <a:lnTo>
                  <a:pt x="3449722" y="2608174"/>
                </a:lnTo>
                <a:cubicBezTo>
                  <a:pt x="3463066" y="2629400"/>
                  <a:pt x="3545165" y="2681198"/>
                  <a:pt x="3554202" y="2681327"/>
                </a:cubicBezTo>
                <a:lnTo>
                  <a:pt x="3557649" y="2669403"/>
                </a:lnTo>
                <a:lnTo>
                  <a:pt x="3509621" y="2641712"/>
                </a:lnTo>
                <a:close/>
                <a:moveTo>
                  <a:pt x="3458011" y="2601182"/>
                </a:moveTo>
                <a:lnTo>
                  <a:pt x="3450151" y="2601186"/>
                </a:lnTo>
                <a:lnTo>
                  <a:pt x="3508205" y="2626789"/>
                </a:lnTo>
                <a:lnTo>
                  <a:pt x="3507244" y="2626094"/>
                </a:lnTo>
                <a:cubicBezTo>
                  <a:pt x="3496048" y="2618928"/>
                  <a:pt x="3484664" y="2612482"/>
                  <a:pt x="3474887" y="2607817"/>
                </a:cubicBezTo>
                <a:cubicBezTo>
                  <a:pt x="3468369" y="2604710"/>
                  <a:pt x="3462566" y="2602391"/>
                  <a:pt x="3458011" y="2601182"/>
                </a:cubicBezTo>
                <a:close/>
                <a:moveTo>
                  <a:pt x="3311452" y="2588280"/>
                </a:moveTo>
                <a:cubicBezTo>
                  <a:pt x="3310725" y="2589274"/>
                  <a:pt x="3312964" y="2592266"/>
                  <a:pt x="3319321" y="2597857"/>
                </a:cubicBezTo>
                <a:cubicBezTo>
                  <a:pt x="3325679" y="2603450"/>
                  <a:pt x="3336158" y="2611640"/>
                  <a:pt x="3351918" y="2623034"/>
                </a:cubicBezTo>
                <a:cubicBezTo>
                  <a:pt x="3351918" y="2623034"/>
                  <a:pt x="3384154" y="2655660"/>
                  <a:pt x="3394480" y="2655808"/>
                </a:cubicBezTo>
                <a:cubicBezTo>
                  <a:pt x="3418767" y="2650125"/>
                  <a:pt x="3362376" y="2611625"/>
                  <a:pt x="3330818" y="2595248"/>
                </a:cubicBezTo>
                <a:cubicBezTo>
                  <a:pt x="3320299" y="2589788"/>
                  <a:pt x="3312542" y="2586788"/>
                  <a:pt x="3311452" y="2588280"/>
                </a:cubicBezTo>
                <a:close/>
                <a:moveTo>
                  <a:pt x="1652991" y="2586429"/>
                </a:moveTo>
                <a:lnTo>
                  <a:pt x="1733441" y="2642872"/>
                </a:lnTo>
                <a:lnTo>
                  <a:pt x="1830487" y="2710567"/>
                </a:lnTo>
                <a:lnTo>
                  <a:pt x="1871835" y="2727157"/>
                </a:lnTo>
                <a:lnTo>
                  <a:pt x="1795288" y="2680310"/>
                </a:lnTo>
                <a:cubicBezTo>
                  <a:pt x="1761198" y="2659286"/>
                  <a:pt x="1729029" y="2638426"/>
                  <a:pt x="1702374" y="2618520"/>
                </a:cubicBezTo>
                <a:lnTo>
                  <a:pt x="1673646" y="2594951"/>
                </a:lnTo>
                <a:close/>
                <a:moveTo>
                  <a:pt x="2531883" y="2567330"/>
                </a:moveTo>
                <a:lnTo>
                  <a:pt x="2601553" y="2597645"/>
                </a:lnTo>
                <a:lnTo>
                  <a:pt x="2591858" y="2591822"/>
                </a:lnTo>
                <a:cubicBezTo>
                  <a:pt x="2576478" y="2584117"/>
                  <a:pt x="2555617" y="2575891"/>
                  <a:pt x="2533784" y="2567983"/>
                </a:cubicBezTo>
                <a:close/>
                <a:moveTo>
                  <a:pt x="641625" y="2468181"/>
                </a:moveTo>
                <a:cubicBezTo>
                  <a:pt x="641625" y="2468181"/>
                  <a:pt x="668919" y="2476280"/>
                  <a:pt x="662097" y="2474256"/>
                </a:cubicBezTo>
                <a:cubicBezTo>
                  <a:pt x="659822" y="2473582"/>
                  <a:pt x="653756" y="2471780"/>
                  <a:pt x="641625" y="2468181"/>
                </a:cubicBezTo>
                <a:close/>
                <a:moveTo>
                  <a:pt x="889878" y="2458996"/>
                </a:moveTo>
                <a:lnTo>
                  <a:pt x="907679" y="2468556"/>
                </a:lnTo>
                <a:lnTo>
                  <a:pt x="914161" y="2474790"/>
                </a:lnTo>
                <a:cubicBezTo>
                  <a:pt x="920476" y="2481026"/>
                  <a:pt x="922631" y="2483437"/>
                  <a:pt x="921781" y="2483185"/>
                </a:cubicBezTo>
                <a:cubicBezTo>
                  <a:pt x="920086" y="2482682"/>
                  <a:pt x="906368" y="2471520"/>
                  <a:pt x="889878" y="2458996"/>
                </a:cubicBezTo>
                <a:close/>
                <a:moveTo>
                  <a:pt x="596446" y="2441685"/>
                </a:moveTo>
                <a:cubicBezTo>
                  <a:pt x="596849" y="2451619"/>
                  <a:pt x="597051" y="2456585"/>
                  <a:pt x="597128" y="2458446"/>
                </a:cubicBezTo>
                <a:cubicBezTo>
                  <a:pt x="597357" y="2464035"/>
                  <a:pt x="596446" y="2441685"/>
                  <a:pt x="596446" y="2441685"/>
                </a:cubicBezTo>
                <a:close/>
                <a:moveTo>
                  <a:pt x="3067381" y="2418821"/>
                </a:moveTo>
                <a:cubicBezTo>
                  <a:pt x="3109763" y="2464100"/>
                  <a:pt x="3163113" y="2464862"/>
                  <a:pt x="3248523" y="2510762"/>
                </a:cubicBezTo>
                <a:cubicBezTo>
                  <a:pt x="3269023" y="2521774"/>
                  <a:pt x="3394940" y="2623650"/>
                  <a:pt x="3427974" y="2600893"/>
                </a:cubicBezTo>
                <a:cubicBezTo>
                  <a:pt x="3428012" y="2598213"/>
                  <a:pt x="3426015" y="2594833"/>
                  <a:pt x="3423002" y="2591272"/>
                </a:cubicBezTo>
                <a:lnTo>
                  <a:pt x="3420794" y="2589140"/>
                </a:lnTo>
                <a:lnTo>
                  <a:pt x="3417069" y="2586598"/>
                </a:lnTo>
                <a:lnTo>
                  <a:pt x="3419081" y="2587486"/>
                </a:lnTo>
                <a:lnTo>
                  <a:pt x="3411911" y="2580559"/>
                </a:lnTo>
                <a:cubicBezTo>
                  <a:pt x="3403831" y="2573743"/>
                  <a:pt x="3395733" y="2568264"/>
                  <a:pt x="3395733" y="2568264"/>
                </a:cubicBezTo>
                <a:cubicBezTo>
                  <a:pt x="3289982" y="2500632"/>
                  <a:pt x="3163265" y="2454141"/>
                  <a:pt x="3067381" y="2418821"/>
                </a:cubicBezTo>
                <a:close/>
                <a:moveTo>
                  <a:pt x="2967300" y="2371816"/>
                </a:moveTo>
                <a:cubicBezTo>
                  <a:pt x="2965775" y="2376821"/>
                  <a:pt x="2971311" y="2395999"/>
                  <a:pt x="2971311" y="2395999"/>
                </a:cubicBezTo>
                <a:cubicBezTo>
                  <a:pt x="2976476" y="2396073"/>
                  <a:pt x="2979139" y="2390303"/>
                  <a:pt x="2979223" y="2384499"/>
                </a:cubicBezTo>
                <a:cubicBezTo>
                  <a:pt x="2979307" y="2378693"/>
                  <a:pt x="2976806" y="2372848"/>
                  <a:pt x="2971642" y="2372772"/>
                </a:cubicBezTo>
                <a:cubicBezTo>
                  <a:pt x="2969099" y="2370055"/>
                  <a:pt x="2967808" y="2370147"/>
                  <a:pt x="2967300" y="2371816"/>
                </a:cubicBezTo>
                <a:close/>
                <a:moveTo>
                  <a:pt x="1942185" y="2344624"/>
                </a:moveTo>
                <a:lnTo>
                  <a:pt x="1945280" y="2348803"/>
                </a:lnTo>
                <a:cubicBezTo>
                  <a:pt x="1946407" y="2350326"/>
                  <a:pt x="1946125" y="2349946"/>
                  <a:pt x="1945067" y="2348517"/>
                </a:cubicBezTo>
                <a:close/>
                <a:moveTo>
                  <a:pt x="1931743" y="2330520"/>
                </a:moveTo>
                <a:cubicBezTo>
                  <a:pt x="1931743" y="2330520"/>
                  <a:pt x="1936255" y="2336615"/>
                  <a:pt x="1940203" y="2341947"/>
                </a:cubicBezTo>
                <a:lnTo>
                  <a:pt x="1942185" y="2344624"/>
                </a:lnTo>
                <a:lnTo>
                  <a:pt x="1940956" y="2342964"/>
                </a:lnTo>
                <a:cubicBezTo>
                  <a:pt x="1938762" y="2340002"/>
                  <a:pt x="1935753" y="2335938"/>
                  <a:pt x="1931743" y="2330520"/>
                </a:cubicBezTo>
                <a:close/>
                <a:moveTo>
                  <a:pt x="2631673" y="2297447"/>
                </a:moveTo>
                <a:lnTo>
                  <a:pt x="2628542" y="2297912"/>
                </a:lnTo>
                <a:lnTo>
                  <a:pt x="2631834" y="2301791"/>
                </a:lnTo>
                <a:cubicBezTo>
                  <a:pt x="2642162" y="2301936"/>
                  <a:pt x="2642009" y="2312659"/>
                  <a:pt x="2652337" y="2312806"/>
                </a:cubicBezTo>
                <a:lnTo>
                  <a:pt x="2660956" y="2308641"/>
                </a:lnTo>
                <a:close/>
                <a:moveTo>
                  <a:pt x="2039081" y="2287378"/>
                </a:moveTo>
                <a:cubicBezTo>
                  <a:pt x="2050271" y="2287539"/>
                  <a:pt x="2060990" y="2290374"/>
                  <a:pt x="2070182" y="2294528"/>
                </a:cubicBezTo>
                <a:cubicBezTo>
                  <a:pt x="2079375" y="2298679"/>
                  <a:pt x="2087042" y="2304151"/>
                  <a:pt x="2092128" y="2309585"/>
                </a:cubicBezTo>
                <a:cubicBezTo>
                  <a:pt x="2061149" y="2309142"/>
                  <a:pt x="2049101" y="2308970"/>
                  <a:pt x="2039081" y="2287378"/>
                </a:cubicBezTo>
                <a:close/>
                <a:moveTo>
                  <a:pt x="1719928" y="2236298"/>
                </a:moveTo>
                <a:cubicBezTo>
                  <a:pt x="1724718" y="2236979"/>
                  <a:pt x="1730420" y="2238725"/>
                  <a:pt x="1736031" y="2241006"/>
                </a:cubicBezTo>
                <a:cubicBezTo>
                  <a:pt x="1747250" y="2245562"/>
                  <a:pt x="1758108" y="2252253"/>
                  <a:pt x="1760585" y="2256810"/>
                </a:cubicBezTo>
                <a:cubicBezTo>
                  <a:pt x="1762237" y="2259851"/>
                  <a:pt x="1760161" y="2261944"/>
                  <a:pt x="1751989" y="2261825"/>
                </a:cubicBezTo>
                <a:cubicBezTo>
                  <a:pt x="1731336" y="2261530"/>
                  <a:pt x="1709298" y="2237986"/>
                  <a:pt x="1709298" y="2237986"/>
                </a:cubicBezTo>
                <a:cubicBezTo>
                  <a:pt x="1711261" y="2236003"/>
                  <a:pt x="1715139" y="2235618"/>
                  <a:pt x="1719928" y="2236298"/>
                </a:cubicBezTo>
                <a:close/>
                <a:moveTo>
                  <a:pt x="2170844" y="2101637"/>
                </a:moveTo>
                <a:cubicBezTo>
                  <a:pt x="2159657" y="2101477"/>
                  <a:pt x="2159544" y="2109517"/>
                  <a:pt x="2167603" y="2117672"/>
                </a:cubicBezTo>
                <a:lnTo>
                  <a:pt x="2182398" y="2127045"/>
                </a:lnTo>
                <a:lnTo>
                  <a:pt x="2188602" y="2129595"/>
                </a:lnTo>
                <a:lnTo>
                  <a:pt x="2213408" y="2134412"/>
                </a:lnTo>
                <a:cubicBezTo>
                  <a:pt x="2221154" y="2134522"/>
                  <a:pt x="2222364" y="2132528"/>
                  <a:pt x="2219825" y="2129477"/>
                </a:cubicBezTo>
                <a:cubicBezTo>
                  <a:pt x="2212210" y="2120321"/>
                  <a:pt x="2170844" y="2101637"/>
                  <a:pt x="2170844" y="2101637"/>
                </a:cubicBezTo>
                <a:close/>
                <a:moveTo>
                  <a:pt x="6394840" y="2093138"/>
                </a:moveTo>
                <a:lnTo>
                  <a:pt x="6451639" y="2146433"/>
                </a:lnTo>
                <a:lnTo>
                  <a:pt x="6575557" y="2224564"/>
                </a:lnTo>
                <a:lnTo>
                  <a:pt x="6514691" y="2168953"/>
                </a:lnTo>
                <a:lnTo>
                  <a:pt x="6415312" y="2103806"/>
                </a:lnTo>
                <a:close/>
                <a:moveTo>
                  <a:pt x="2523230" y="2085782"/>
                </a:moveTo>
                <a:cubicBezTo>
                  <a:pt x="2523230" y="2085782"/>
                  <a:pt x="2523378" y="2091655"/>
                  <a:pt x="2523508" y="2096792"/>
                </a:cubicBezTo>
                <a:lnTo>
                  <a:pt x="2523628" y="2101446"/>
                </a:lnTo>
                <a:lnTo>
                  <a:pt x="2523677" y="2103396"/>
                </a:lnTo>
                <a:cubicBezTo>
                  <a:pt x="2523713" y="2104865"/>
                  <a:pt x="2523704" y="2104499"/>
                  <a:pt x="2523672" y="2103121"/>
                </a:cubicBezTo>
                <a:lnTo>
                  <a:pt x="2523628" y="2101446"/>
                </a:lnTo>
                <a:close/>
                <a:moveTo>
                  <a:pt x="2099381" y="2036814"/>
                </a:moveTo>
                <a:cubicBezTo>
                  <a:pt x="2097998" y="2032019"/>
                  <a:pt x="2103535" y="2051197"/>
                  <a:pt x="2103535" y="2051197"/>
                </a:cubicBezTo>
                <a:cubicBezTo>
                  <a:pt x="2101073" y="2042674"/>
                  <a:pt x="2099845" y="2038411"/>
                  <a:pt x="2099381" y="2036814"/>
                </a:cubicBezTo>
                <a:close/>
                <a:moveTo>
                  <a:pt x="2046355" y="2013576"/>
                </a:moveTo>
                <a:cubicBezTo>
                  <a:pt x="2046815" y="2015091"/>
                  <a:pt x="2048049" y="2019130"/>
                  <a:pt x="2050518" y="2027207"/>
                </a:cubicBezTo>
                <a:cubicBezTo>
                  <a:pt x="2050518" y="2027207"/>
                  <a:pt x="2044964" y="2009031"/>
                  <a:pt x="2046355" y="2013576"/>
                </a:cubicBezTo>
                <a:close/>
                <a:moveTo>
                  <a:pt x="2110360" y="1976318"/>
                </a:moveTo>
                <a:cubicBezTo>
                  <a:pt x="2177320" y="1996193"/>
                  <a:pt x="2238646" y="2034566"/>
                  <a:pt x="2298819" y="2076145"/>
                </a:cubicBezTo>
                <a:lnTo>
                  <a:pt x="2317283" y="2089048"/>
                </a:lnTo>
                <a:lnTo>
                  <a:pt x="2121915" y="1999848"/>
                </a:lnTo>
                <a:lnTo>
                  <a:pt x="2115779" y="1992682"/>
                </a:lnTo>
                <a:cubicBezTo>
                  <a:pt x="2107616" y="1981501"/>
                  <a:pt x="2104537" y="1974592"/>
                  <a:pt x="2110360" y="1976318"/>
                </a:cubicBezTo>
                <a:close/>
                <a:moveTo>
                  <a:pt x="1534300" y="1836985"/>
                </a:moveTo>
                <a:cubicBezTo>
                  <a:pt x="1555736" y="1842653"/>
                  <a:pt x="1571613" y="1845561"/>
                  <a:pt x="1584675" y="1849991"/>
                </a:cubicBezTo>
                <a:cubicBezTo>
                  <a:pt x="1597738" y="1854421"/>
                  <a:pt x="1607980" y="1860376"/>
                  <a:pt x="1618138" y="1872138"/>
                </a:cubicBezTo>
                <a:cubicBezTo>
                  <a:pt x="1587164" y="1871692"/>
                  <a:pt x="1554646" y="1858720"/>
                  <a:pt x="1534300" y="1836985"/>
                </a:cubicBezTo>
                <a:close/>
                <a:moveTo>
                  <a:pt x="1501753" y="1825798"/>
                </a:moveTo>
                <a:cubicBezTo>
                  <a:pt x="1512940" y="1825956"/>
                  <a:pt x="1521115" y="1826073"/>
                  <a:pt x="1526474" y="1827490"/>
                </a:cubicBezTo>
                <a:cubicBezTo>
                  <a:pt x="1531832" y="1828908"/>
                  <a:pt x="1534379" y="1831624"/>
                  <a:pt x="1534300" y="1836985"/>
                </a:cubicBezTo>
                <a:cubicBezTo>
                  <a:pt x="1526557" y="1836875"/>
                  <a:pt x="1511949" y="1842696"/>
                  <a:pt x="1505258" y="1836568"/>
                </a:cubicBezTo>
                <a:cubicBezTo>
                  <a:pt x="1503028" y="1834525"/>
                  <a:pt x="1501677" y="1831156"/>
                  <a:pt x="1501753" y="1825798"/>
                </a:cubicBezTo>
                <a:close/>
                <a:moveTo>
                  <a:pt x="1469209" y="1814609"/>
                </a:moveTo>
                <a:cubicBezTo>
                  <a:pt x="1480394" y="1814769"/>
                  <a:pt x="1488572" y="1814887"/>
                  <a:pt x="1493931" y="1816303"/>
                </a:cubicBezTo>
                <a:cubicBezTo>
                  <a:pt x="1499289" y="1817721"/>
                  <a:pt x="1501830" y="1820434"/>
                  <a:pt x="1501753" y="1825798"/>
                </a:cubicBezTo>
                <a:cubicBezTo>
                  <a:pt x="1494010" y="1825686"/>
                  <a:pt x="1479404" y="1831507"/>
                  <a:pt x="1472714" y="1825380"/>
                </a:cubicBezTo>
                <a:cubicBezTo>
                  <a:pt x="1470483" y="1823339"/>
                  <a:pt x="1469132" y="1819968"/>
                  <a:pt x="1469209" y="1814609"/>
                </a:cubicBezTo>
                <a:close/>
                <a:moveTo>
                  <a:pt x="1046668" y="1751375"/>
                </a:moveTo>
                <a:lnTo>
                  <a:pt x="1081799" y="1763895"/>
                </a:lnTo>
                <a:lnTo>
                  <a:pt x="1089354" y="1769660"/>
                </a:lnTo>
                <a:close/>
                <a:moveTo>
                  <a:pt x="1041780" y="1737734"/>
                </a:moveTo>
                <a:cubicBezTo>
                  <a:pt x="1042323" y="1739250"/>
                  <a:pt x="1043769" y="1743289"/>
                  <a:pt x="1046668" y="1751375"/>
                </a:cubicBezTo>
                <a:cubicBezTo>
                  <a:pt x="1046668" y="1751375"/>
                  <a:pt x="1040149" y="1733186"/>
                  <a:pt x="1041780" y="1737734"/>
                </a:cubicBezTo>
                <a:close/>
                <a:moveTo>
                  <a:pt x="1127346" y="1718195"/>
                </a:moveTo>
                <a:lnTo>
                  <a:pt x="1131298" y="1731143"/>
                </a:lnTo>
                <a:cubicBezTo>
                  <a:pt x="1131298" y="1731143"/>
                  <a:pt x="1129911" y="1726599"/>
                  <a:pt x="1128697" y="1722624"/>
                </a:cubicBezTo>
                <a:close/>
                <a:moveTo>
                  <a:pt x="1127137" y="1717512"/>
                </a:moveTo>
                <a:lnTo>
                  <a:pt x="1127346" y="1718195"/>
                </a:lnTo>
                <a:lnTo>
                  <a:pt x="1127202" y="1717726"/>
                </a:lnTo>
                <a:cubicBezTo>
                  <a:pt x="1126877" y="1716660"/>
                  <a:pt x="1126790" y="1716377"/>
                  <a:pt x="1127137" y="1717512"/>
                </a:cubicBezTo>
                <a:close/>
                <a:moveTo>
                  <a:pt x="1451151" y="1634438"/>
                </a:moveTo>
                <a:lnTo>
                  <a:pt x="1479362" y="1643762"/>
                </a:lnTo>
                <a:cubicBezTo>
                  <a:pt x="1521756" y="1658218"/>
                  <a:pt x="1544998" y="1665476"/>
                  <a:pt x="1555350" y="1667524"/>
                </a:cubicBezTo>
                <a:lnTo>
                  <a:pt x="1554793" y="1664412"/>
                </a:lnTo>
                <a:lnTo>
                  <a:pt x="1671485" y="1746277"/>
                </a:lnTo>
                <a:cubicBezTo>
                  <a:pt x="1755811" y="1800201"/>
                  <a:pt x="1839936" y="1849160"/>
                  <a:pt x="1924896" y="1895098"/>
                </a:cubicBezTo>
                <a:lnTo>
                  <a:pt x="1974273" y="1932749"/>
                </a:lnTo>
                <a:lnTo>
                  <a:pt x="1833489" y="1871647"/>
                </a:lnTo>
                <a:lnTo>
                  <a:pt x="1724605" y="1833368"/>
                </a:lnTo>
                <a:lnTo>
                  <a:pt x="1486687" y="1661710"/>
                </a:lnTo>
                <a:close/>
                <a:moveTo>
                  <a:pt x="2412408" y="1498956"/>
                </a:moveTo>
                <a:cubicBezTo>
                  <a:pt x="2412408" y="1498956"/>
                  <a:pt x="2439702" y="1507059"/>
                  <a:pt x="2432880" y="1505032"/>
                </a:cubicBezTo>
                <a:cubicBezTo>
                  <a:pt x="2430601" y="1504360"/>
                  <a:pt x="2424538" y="1502557"/>
                  <a:pt x="2412408" y="1498956"/>
                </a:cubicBezTo>
                <a:close/>
                <a:moveTo>
                  <a:pt x="5474391" y="1457745"/>
                </a:moveTo>
                <a:cubicBezTo>
                  <a:pt x="5527409" y="1481734"/>
                  <a:pt x="5590779" y="1504085"/>
                  <a:pt x="5622838" y="1549219"/>
                </a:cubicBezTo>
                <a:cubicBezTo>
                  <a:pt x="5569818" y="1525229"/>
                  <a:pt x="5516932" y="1492304"/>
                  <a:pt x="5474391" y="1457745"/>
                </a:cubicBezTo>
                <a:close/>
                <a:moveTo>
                  <a:pt x="6049001" y="1417140"/>
                </a:moveTo>
                <a:cubicBezTo>
                  <a:pt x="6053925" y="1415033"/>
                  <a:pt x="6057573" y="1416747"/>
                  <a:pt x="6059269" y="1420704"/>
                </a:cubicBezTo>
                <a:lnTo>
                  <a:pt x="6058962" y="1424250"/>
                </a:lnTo>
                <a:close/>
                <a:moveTo>
                  <a:pt x="5421680" y="1412315"/>
                </a:moveTo>
                <a:cubicBezTo>
                  <a:pt x="5421680" y="1412315"/>
                  <a:pt x="5424177" y="1418158"/>
                  <a:pt x="5425385" y="1423986"/>
                </a:cubicBezTo>
                <a:cubicBezTo>
                  <a:pt x="5425988" y="1426897"/>
                  <a:pt x="5426271" y="1429807"/>
                  <a:pt x="5425758" y="1431976"/>
                </a:cubicBezTo>
                <a:cubicBezTo>
                  <a:pt x="5425242" y="1434144"/>
                  <a:pt x="5423929" y="1435576"/>
                  <a:pt x="5421347" y="1435541"/>
                </a:cubicBezTo>
                <a:cubicBezTo>
                  <a:pt x="5416183" y="1435467"/>
                  <a:pt x="5411104" y="1429587"/>
                  <a:pt x="5409898" y="1423763"/>
                </a:cubicBezTo>
                <a:cubicBezTo>
                  <a:pt x="5408689" y="1417936"/>
                  <a:pt x="5411354" y="1412168"/>
                  <a:pt x="5421680" y="1412315"/>
                </a:cubicBezTo>
                <a:close/>
                <a:moveTo>
                  <a:pt x="1118453" y="1373076"/>
                </a:moveTo>
                <a:lnTo>
                  <a:pt x="1152593" y="1383546"/>
                </a:lnTo>
                <a:lnTo>
                  <a:pt x="1180629" y="1394131"/>
                </a:lnTo>
                <a:lnTo>
                  <a:pt x="1377871" y="1539015"/>
                </a:lnTo>
                <a:lnTo>
                  <a:pt x="1353595" y="1531172"/>
                </a:lnTo>
                <a:lnTo>
                  <a:pt x="1298325" y="1517144"/>
                </a:lnTo>
                <a:lnTo>
                  <a:pt x="1208742" y="1448392"/>
                </a:lnTo>
                <a:close/>
                <a:moveTo>
                  <a:pt x="1804942" y="1266922"/>
                </a:moveTo>
                <a:cubicBezTo>
                  <a:pt x="1809038" y="1266143"/>
                  <a:pt x="1816255" y="1268438"/>
                  <a:pt x="1825779" y="1274945"/>
                </a:cubicBezTo>
                <a:cubicBezTo>
                  <a:pt x="1838476" y="1283622"/>
                  <a:pt x="1855271" y="1299782"/>
                  <a:pt x="1874241" y="1326132"/>
                </a:cubicBezTo>
                <a:cubicBezTo>
                  <a:pt x="1841338" y="1312683"/>
                  <a:pt x="1820941" y="1298462"/>
                  <a:pt x="1810305" y="1287314"/>
                </a:cubicBezTo>
                <a:cubicBezTo>
                  <a:pt x="1799670" y="1276164"/>
                  <a:pt x="1798797" y="1268086"/>
                  <a:pt x="1804942" y="1266922"/>
                </a:cubicBezTo>
                <a:close/>
                <a:moveTo>
                  <a:pt x="3366828" y="1088712"/>
                </a:moveTo>
                <a:cubicBezTo>
                  <a:pt x="3366791" y="1087244"/>
                  <a:pt x="3366800" y="1087611"/>
                  <a:pt x="3366835" y="1088988"/>
                </a:cubicBezTo>
                <a:lnTo>
                  <a:pt x="3366959" y="1093867"/>
                </a:lnTo>
                <a:lnTo>
                  <a:pt x="3366971" y="1094339"/>
                </a:lnTo>
                <a:lnTo>
                  <a:pt x="3367182" y="1102637"/>
                </a:lnTo>
                <a:lnTo>
                  <a:pt x="3367184" y="1102750"/>
                </a:lnTo>
                <a:cubicBezTo>
                  <a:pt x="3367238" y="1104860"/>
                  <a:pt x="3367275" y="1106328"/>
                  <a:pt x="3367275" y="1106328"/>
                </a:cubicBezTo>
                <a:cubicBezTo>
                  <a:pt x="3367275" y="1106328"/>
                  <a:pt x="3368185" y="1128677"/>
                  <a:pt x="3367960" y="1123091"/>
                </a:cubicBezTo>
                <a:cubicBezTo>
                  <a:pt x="3367884" y="1121230"/>
                  <a:pt x="3367683" y="1116259"/>
                  <a:pt x="3367275" y="1106328"/>
                </a:cubicBezTo>
                <a:lnTo>
                  <a:pt x="3367182" y="1102637"/>
                </a:lnTo>
                <a:lnTo>
                  <a:pt x="3366996" y="1095318"/>
                </a:lnTo>
                <a:lnTo>
                  <a:pt x="3366959" y="1093867"/>
                </a:lnTo>
                <a:close/>
                <a:moveTo>
                  <a:pt x="1760083" y="751398"/>
                </a:moveTo>
                <a:cubicBezTo>
                  <a:pt x="1760083" y="751398"/>
                  <a:pt x="1787373" y="759500"/>
                  <a:pt x="1780551" y="757473"/>
                </a:cubicBezTo>
                <a:cubicBezTo>
                  <a:pt x="1778277" y="756801"/>
                  <a:pt x="1772209" y="754999"/>
                  <a:pt x="1760083" y="751398"/>
                </a:cubicBezTo>
                <a:close/>
                <a:moveTo>
                  <a:pt x="2008333" y="742214"/>
                </a:moveTo>
                <a:lnTo>
                  <a:pt x="2026131" y="751775"/>
                </a:lnTo>
                <a:lnTo>
                  <a:pt x="2032613" y="758009"/>
                </a:lnTo>
                <a:cubicBezTo>
                  <a:pt x="2038928" y="764242"/>
                  <a:pt x="2041086" y="766656"/>
                  <a:pt x="2040234" y="766403"/>
                </a:cubicBezTo>
                <a:cubicBezTo>
                  <a:pt x="2038538" y="765899"/>
                  <a:pt x="2024821" y="754740"/>
                  <a:pt x="2008333" y="742214"/>
                </a:cubicBezTo>
                <a:close/>
                <a:moveTo>
                  <a:pt x="1714901" y="724902"/>
                </a:moveTo>
                <a:cubicBezTo>
                  <a:pt x="1715303" y="734835"/>
                  <a:pt x="1715505" y="739802"/>
                  <a:pt x="1715581" y="741667"/>
                </a:cubicBezTo>
                <a:cubicBezTo>
                  <a:pt x="1715808" y="747253"/>
                  <a:pt x="1714901" y="724902"/>
                  <a:pt x="1714901" y="724902"/>
                </a:cubicBezTo>
                <a:close/>
                <a:moveTo>
                  <a:pt x="3059635" y="626486"/>
                </a:moveTo>
                <a:lnTo>
                  <a:pt x="3063734" y="632021"/>
                </a:lnTo>
                <a:cubicBezTo>
                  <a:pt x="3064862" y="633545"/>
                  <a:pt x="3064580" y="633164"/>
                  <a:pt x="3063522" y="631736"/>
                </a:cubicBezTo>
                <a:close/>
                <a:moveTo>
                  <a:pt x="3057472" y="623565"/>
                </a:moveTo>
                <a:lnTo>
                  <a:pt x="3058657" y="625165"/>
                </a:lnTo>
                <a:lnTo>
                  <a:pt x="3059635" y="626486"/>
                </a:lnTo>
                <a:lnTo>
                  <a:pt x="3059410" y="626182"/>
                </a:lnTo>
                <a:close/>
                <a:moveTo>
                  <a:pt x="3050197" y="613738"/>
                </a:moveTo>
                <a:lnTo>
                  <a:pt x="3057472" y="623565"/>
                </a:lnTo>
                <a:lnTo>
                  <a:pt x="3052947" y="617451"/>
                </a:lnTo>
                <a:cubicBezTo>
                  <a:pt x="3051325" y="615261"/>
                  <a:pt x="3050197" y="613738"/>
                  <a:pt x="3050197" y="613738"/>
                </a:cubicBezTo>
                <a:close/>
                <a:moveTo>
                  <a:pt x="3706641" y="612209"/>
                </a:moveTo>
                <a:cubicBezTo>
                  <a:pt x="3933946" y="726258"/>
                  <a:pt x="4013377" y="768941"/>
                  <a:pt x="4014821" y="773206"/>
                </a:cubicBezTo>
                <a:cubicBezTo>
                  <a:pt x="4016266" y="777470"/>
                  <a:pt x="3939728" y="743317"/>
                  <a:pt x="3855091" y="703687"/>
                </a:cubicBezTo>
                <a:cubicBezTo>
                  <a:pt x="3865414" y="703833"/>
                  <a:pt x="3865414" y="703833"/>
                  <a:pt x="3865565" y="693113"/>
                </a:cubicBezTo>
                <a:cubicBezTo>
                  <a:pt x="3865414" y="703833"/>
                  <a:pt x="3737286" y="635879"/>
                  <a:pt x="3706641" y="612209"/>
                </a:cubicBezTo>
                <a:close/>
                <a:moveTo>
                  <a:pt x="3157535" y="570597"/>
                </a:moveTo>
                <a:cubicBezTo>
                  <a:pt x="3168723" y="570758"/>
                  <a:pt x="3179442" y="573593"/>
                  <a:pt x="3188636" y="577745"/>
                </a:cubicBezTo>
                <a:cubicBezTo>
                  <a:pt x="3197826" y="581897"/>
                  <a:pt x="3205495" y="587370"/>
                  <a:pt x="3210580" y="592803"/>
                </a:cubicBezTo>
                <a:cubicBezTo>
                  <a:pt x="3179605" y="592360"/>
                  <a:pt x="3167556" y="592186"/>
                  <a:pt x="3157535" y="570597"/>
                </a:cubicBezTo>
                <a:close/>
                <a:moveTo>
                  <a:pt x="2838383" y="519518"/>
                </a:moveTo>
                <a:cubicBezTo>
                  <a:pt x="2843173" y="520198"/>
                  <a:pt x="2848874" y="521945"/>
                  <a:pt x="2854485" y="524223"/>
                </a:cubicBezTo>
                <a:cubicBezTo>
                  <a:pt x="2865702" y="528782"/>
                  <a:pt x="2876564" y="535469"/>
                  <a:pt x="2879038" y="540028"/>
                </a:cubicBezTo>
                <a:cubicBezTo>
                  <a:pt x="2880693" y="543069"/>
                  <a:pt x="2878616" y="545162"/>
                  <a:pt x="2870443" y="545045"/>
                </a:cubicBezTo>
                <a:cubicBezTo>
                  <a:pt x="2849790" y="544750"/>
                  <a:pt x="2827751" y="521203"/>
                  <a:pt x="2827751" y="521203"/>
                </a:cubicBezTo>
                <a:cubicBezTo>
                  <a:pt x="2829715" y="519220"/>
                  <a:pt x="2833593" y="518836"/>
                  <a:pt x="2838383" y="519518"/>
                </a:cubicBezTo>
                <a:close/>
                <a:moveTo>
                  <a:pt x="3289297" y="384856"/>
                </a:moveTo>
                <a:cubicBezTo>
                  <a:pt x="3278110" y="384694"/>
                  <a:pt x="3277995" y="392734"/>
                  <a:pt x="3286055" y="400890"/>
                </a:cubicBezTo>
                <a:cubicBezTo>
                  <a:pt x="3294115" y="409047"/>
                  <a:pt x="3310350" y="417319"/>
                  <a:pt x="3331861" y="417628"/>
                </a:cubicBezTo>
                <a:cubicBezTo>
                  <a:pt x="3339607" y="417740"/>
                  <a:pt x="3340819" y="415744"/>
                  <a:pt x="3338280" y="412693"/>
                </a:cubicBezTo>
                <a:cubicBezTo>
                  <a:pt x="3330666" y="403537"/>
                  <a:pt x="3289297" y="384856"/>
                  <a:pt x="3289297" y="384856"/>
                </a:cubicBezTo>
                <a:close/>
                <a:moveTo>
                  <a:pt x="2652756" y="120200"/>
                </a:moveTo>
                <a:cubicBezTo>
                  <a:pt x="2674190" y="125869"/>
                  <a:pt x="2690067" y="128777"/>
                  <a:pt x="2703130" y="133207"/>
                </a:cubicBezTo>
                <a:cubicBezTo>
                  <a:pt x="2716193" y="137638"/>
                  <a:pt x="2726433" y="143594"/>
                  <a:pt x="2736593" y="155354"/>
                </a:cubicBezTo>
                <a:cubicBezTo>
                  <a:pt x="2705617" y="154910"/>
                  <a:pt x="2673100" y="141937"/>
                  <a:pt x="2652756" y="120200"/>
                </a:cubicBezTo>
                <a:close/>
                <a:moveTo>
                  <a:pt x="2620209" y="109013"/>
                </a:moveTo>
                <a:cubicBezTo>
                  <a:pt x="2631393" y="109173"/>
                  <a:pt x="2639569" y="109293"/>
                  <a:pt x="2644928" y="110709"/>
                </a:cubicBezTo>
                <a:cubicBezTo>
                  <a:pt x="2650287" y="112123"/>
                  <a:pt x="2652832" y="114843"/>
                  <a:pt x="2652756" y="120200"/>
                </a:cubicBezTo>
                <a:cubicBezTo>
                  <a:pt x="2645009" y="120092"/>
                  <a:pt x="2630404" y="125912"/>
                  <a:pt x="2623712" y="119784"/>
                </a:cubicBezTo>
                <a:cubicBezTo>
                  <a:pt x="2621481" y="117742"/>
                  <a:pt x="2620132" y="114373"/>
                  <a:pt x="2620209" y="109013"/>
                </a:cubicBezTo>
                <a:close/>
                <a:moveTo>
                  <a:pt x="2587662" y="97827"/>
                </a:moveTo>
                <a:cubicBezTo>
                  <a:pt x="2598850" y="97987"/>
                  <a:pt x="2607026" y="98103"/>
                  <a:pt x="2612383" y="99521"/>
                </a:cubicBezTo>
                <a:cubicBezTo>
                  <a:pt x="2617742" y="100938"/>
                  <a:pt x="2620285" y="103655"/>
                  <a:pt x="2620209" y="109013"/>
                </a:cubicBezTo>
                <a:cubicBezTo>
                  <a:pt x="2612465" y="108903"/>
                  <a:pt x="2597857" y="114724"/>
                  <a:pt x="2591166" y="108599"/>
                </a:cubicBezTo>
                <a:cubicBezTo>
                  <a:pt x="2588936" y="106556"/>
                  <a:pt x="2587585" y="103186"/>
                  <a:pt x="2587662" y="97827"/>
                </a:cubicBezTo>
                <a:close/>
                <a:moveTo>
                  <a:pt x="2165121" y="34592"/>
                </a:moveTo>
                <a:lnTo>
                  <a:pt x="2200253" y="47112"/>
                </a:lnTo>
                <a:lnTo>
                  <a:pt x="2207807" y="52877"/>
                </a:lnTo>
                <a:close/>
                <a:moveTo>
                  <a:pt x="2160233" y="20952"/>
                </a:moveTo>
                <a:cubicBezTo>
                  <a:pt x="2160777" y="22466"/>
                  <a:pt x="2162221" y="26508"/>
                  <a:pt x="2165121" y="34592"/>
                </a:cubicBezTo>
                <a:cubicBezTo>
                  <a:pt x="2165121" y="34592"/>
                  <a:pt x="2158602" y="16406"/>
                  <a:pt x="2160233" y="20952"/>
                </a:cubicBezTo>
                <a:close/>
                <a:moveTo>
                  <a:pt x="2249753" y="14360"/>
                </a:moveTo>
                <a:cubicBezTo>
                  <a:pt x="2513841" y="84260"/>
                  <a:pt x="2831718" y="244280"/>
                  <a:pt x="3119410" y="348467"/>
                </a:cubicBezTo>
                <a:cubicBezTo>
                  <a:pt x="3139905" y="359483"/>
                  <a:pt x="3246119" y="394958"/>
                  <a:pt x="3246455" y="371731"/>
                </a:cubicBezTo>
                <a:lnTo>
                  <a:pt x="3119894" y="314526"/>
                </a:lnTo>
                <a:cubicBezTo>
                  <a:pt x="2991459" y="268010"/>
                  <a:pt x="2854548" y="212439"/>
                  <a:pt x="2736593" y="155354"/>
                </a:cubicBezTo>
                <a:cubicBezTo>
                  <a:pt x="2842822" y="189934"/>
                  <a:pt x="2954521" y="233080"/>
                  <a:pt x="3070054" y="278964"/>
                </a:cubicBezTo>
                <a:cubicBezTo>
                  <a:pt x="3185587" y="324846"/>
                  <a:pt x="3304952" y="373463"/>
                  <a:pt x="3426517" y="418985"/>
                </a:cubicBezTo>
                <a:cubicBezTo>
                  <a:pt x="3650685" y="511541"/>
                  <a:pt x="3872828" y="625517"/>
                  <a:pt x="4085129" y="705399"/>
                </a:cubicBezTo>
                <a:cubicBezTo>
                  <a:pt x="4191266" y="746230"/>
                  <a:pt x="4299953" y="789335"/>
                  <a:pt x="4407272" y="837778"/>
                </a:cubicBezTo>
                <a:lnTo>
                  <a:pt x="4466167" y="868627"/>
                </a:lnTo>
                <a:lnTo>
                  <a:pt x="4217725" y="765641"/>
                </a:lnTo>
                <a:cubicBezTo>
                  <a:pt x="4119431" y="725671"/>
                  <a:pt x="4022729" y="686874"/>
                  <a:pt x="3929886" y="649358"/>
                </a:cubicBezTo>
                <a:cubicBezTo>
                  <a:pt x="3866514" y="627010"/>
                  <a:pt x="3780949" y="591830"/>
                  <a:pt x="3750127" y="580667"/>
                </a:cubicBezTo>
                <a:cubicBezTo>
                  <a:pt x="3707099" y="580049"/>
                  <a:pt x="3737771" y="601933"/>
                  <a:pt x="3706791" y="601488"/>
                </a:cubicBezTo>
                <a:cubicBezTo>
                  <a:pt x="3706791" y="601488"/>
                  <a:pt x="3653445" y="600726"/>
                  <a:pt x="3653598" y="590006"/>
                </a:cubicBezTo>
                <a:cubicBezTo>
                  <a:pt x="3653445" y="600726"/>
                  <a:pt x="3759353" y="657640"/>
                  <a:pt x="3855091" y="703687"/>
                </a:cubicBezTo>
                <a:lnTo>
                  <a:pt x="3843079" y="709875"/>
                </a:lnTo>
                <a:lnTo>
                  <a:pt x="3832717" y="703365"/>
                </a:lnTo>
                <a:cubicBezTo>
                  <a:pt x="3832638" y="708724"/>
                  <a:pt x="3835611" y="711445"/>
                  <a:pt x="3839915" y="711506"/>
                </a:cubicBezTo>
                <a:lnTo>
                  <a:pt x="3843079" y="709875"/>
                </a:lnTo>
                <a:lnTo>
                  <a:pt x="3901969" y="746882"/>
                </a:lnTo>
                <a:cubicBezTo>
                  <a:pt x="3976147" y="784379"/>
                  <a:pt x="4063616" y="806744"/>
                  <a:pt x="4150926" y="840157"/>
                </a:cubicBezTo>
                <a:cubicBezTo>
                  <a:pt x="4548540" y="1021423"/>
                  <a:pt x="4945200" y="1201669"/>
                  <a:pt x="5319505" y="1404711"/>
                </a:cubicBezTo>
                <a:lnTo>
                  <a:pt x="5681643" y="1613969"/>
                </a:lnTo>
                <a:lnTo>
                  <a:pt x="5683919" y="1608128"/>
                </a:lnTo>
                <a:cubicBezTo>
                  <a:pt x="5686768" y="1607875"/>
                  <a:pt x="5691839" y="1609507"/>
                  <a:pt x="5699595" y="1613442"/>
                </a:cubicBezTo>
                <a:cubicBezTo>
                  <a:pt x="5712234" y="1622542"/>
                  <a:pt x="5727094" y="1636545"/>
                  <a:pt x="5742552" y="1652657"/>
                </a:cubicBezTo>
                <a:lnTo>
                  <a:pt x="5743952" y="1654218"/>
                </a:lnTo>
                <a:lnTo>
                  <a:pt x="5969950" y="1801238"/>
                </a:lnTo>
                <a:lnTo>
                  <a:pt x="5988652" y="1813190"/>
                </a:lnTo>
                <a:lnTo>
                  <a:pt x="5871261" y="1678527"/>
                </a:lnTo>
                <a:cubicBezTo>
                  <a:pt x="5922959" y="1728948"/>
                  <a:pt x="5977304" y="1781866"/>
                  <a:pt x="6033036" y="1836181"/>
                </a:cubicBezTo>
                <a:lnTo>
                  <a:pt x="6048969" y="1851733"/>
                </a:lnTo>
                <a:lnTo>
                  <a:pt x="6148867" y="1915570"/>
                </a:lnTo>
                <a:lnTo>
                  <a:pt x="6093432" y="1854625"/>
                </a:lnTo>
                <a:cubicBezTo>
                  <a:pt x="6033184" y="1785571"/>
                  <a:pt x="5974805" y="1716126"/>
                  <a:pt x="5918125" y="1647243"/>
                </a:cubicBezTo>
                <a:lnTo>
                  <a:pt x="6312212" y="2015821"/>
                </a:lnTo>
                <a:lnTo>
                  <a:pt x="6406574" y="2070173"/>
                </a:lnTo>
                <a:lnTo>
                  <a:pt x="6389625" y="2054688"/>
                </a:lnTo>
                <a:lnTo>
                  <a:pt x="6088356" y="1749589"/>
                </a:lnTo>
                <a:lnTo>
                  <a:pt x="5925170" y="1649011"/>
                </a:lnTo>
                <a:lnTo>
                  <a:pt x="5917750" y="1644336"/>
                </a:lnTo>
                <a:lnTo>
                  <a:pt x="5918125" y="1647243"/>
                </a:lnTo>
                <a:cubicBezTo>
                  <a:pt x="5918125" y="1647243"/>
                  <a:pt x="5914645" y="1645922"/>
                  <a:pt x="5911891" y="1642889"/>
                </a:cubicBezTo>
                <a:lnTo>
                  <a:pt x="5911575" y="1640446"/>
                </a:lnTo>
                <a:lnTo>
                  <a:pt x="5649287" y="1475215"/>
                </a:lnTo>
                <a:cubicBezTo>
                  <a:pt x="5465454" y="1360675"/>
                  <a:pt x="5280268" y="1250358"/>
                  <a:pt x="5084559" y="1153739"/>
                </a:cubicBezTo>
                <a:cubicBezTo>
                  <a:pt x="4997001" y="1107810"/>
                  <a:pt x="4904263" y="1062702"/>
                  <a:pt x="4808607" y="1018528"/>
                </a:cubicBezTo>
                <a:lnTo>
                  <a:pt x="4721210" y="979930"/>
                </a:lnTo>
                <a:lnTo>
                  <a:pt x="4707035" y="970455"/>
                </a:lnTo>
                <a:cubicBezTo>
                  <a:pt x="4656475" y="939912"/>
                  <a:pt x="4598180" y="909033"/>
                  <a:pt x="4553597" y="882147"/>
                </a:cubicBezTo>
                <a:lnTo>
                  <a:pt x="4535524" y="869816"/>
                </a:lnTo>
                <a:lnTo>
                  <a:pt x="4751738" y="965165"/>
                </a:lnTo>
                <a:cubicBezTo>
                  <a:pt x="4849831" y="1009877"/>
                  <a:pt x="4949529" y="1057095"/>
                  <a:pt x="5052504" y="1108602"/>
                </a:cubicBezTo>
                <a:cubicBezTo>
                  <a:pt x="5286689" y="1222751"/>
                  <a:pt x="5455631" y="1325242"/>
                  <a:pt x="5687794" y="1460800"/>
                </a:cubicBezTo>
                <a:cubicBezTo>
                  <a:pt x="5745834" y="1494693"/>
                  <a:pt x="5827807" y="1540094"/>
                  <a:pt x="5911245" y="1588418"/>
                </a:cubicBezTo>
                <a:lnTo>
                  <a:pt x="5963961" y="1619852"/>
                </a:lnTo>
                <a:lnTo>
                  <a:pt x="5872415" y="1520543"/>
                </a:lnTo>
                <a:cubicBezTo>
                  <a:pt x="5849960" y="1494464"/>
                  <a:pt x="5829497" y="1468643"/>
                  <a:pt x="5812896" y="1443540"/>
                </a:cubicBezTo>
                <a:lnTo>
                  <a:pt x="5808742" y="1435232"/>
                </a:lnTo>
                <a:lnTo>
                  <a:pt x="5488777" y="1245691"/>
                </a:lnTo>
                <a:lnTo>
                  <a:pt x="5120247" y="1049562"/>
                </a:lnTo>
                <a:lnTo>
                  <a:pt x="5717536" y="1347919"/>
                </a:lnTo>
                <a:lnTo>
                  <a:pt x="5787359" y="1392477"/>
                </a:lnTo>
                <a:lnTo>
                  <a:pt x="5776541" y="1370846"/>
                </a:lnTo>
                <a:cubicBezTo>
                  <a:pt x="5741630" y="1316514"/>
                  <a:pt x="5730132" y="1321433"/>
                  <a:pt x="5708089" y="1297172"/>
                </a:cubicBezTo>
                <a:cubicBezTo>
                  <a:pt x="5648731" y="1240193"/>
                  <a:pt x="5612181" y="1186567"/>
                  <a:pt x="5682361" y="1237036"/>
                </a:cubicBezTo>
                <a:cubicBezTo>
                  <a:pt x="5797983" y="1339205"/>
                  <a:pt x="5858309" y="1393893"/>
                  <a:pt x="5950157" y="1495001"/>
                </a:cubicBezTo>
                <a:lnTo>
                  <a:pt x="5954202" y="1498947"/>
                </a:lnTo>
                <a:lnTo>
                  <a:pt x="6097259" y="1590240"/>
                </a:lnTo>
                <a:lnTo>
                  <a:pt x="6035989" y="1527546"/>
                </a:lnTo>
                <a:cubicBezTo>
                  <a:pt x="5991227" y="1477430"/>
                  <a:pt x="5926162" y="1411666"/>
                  <a:pt x="5904116" y="1387397"/>
                </a:cubicBezTo>
                <a:cubicBezTo>
                  <a:pt x="5887190" y="1347837"/>
                  <a:pt x="5919088" y="1367884"/>
                  <a:pt x="5906902" y="1339402"/>
                </a:cubicBezTo>
                <a:cubicBezTo>
                  <a:pt x="5906902" y="1339402"/>
                  <a:pt x="5885913" y="1290349"/>
                  <a:pt x="5876059" y="1294566"/>
                </a:cubicBezTo>
                <a:cubicBezTo>
                  <a:pt x="5885913" y="1290349"/>
                  <a:pt x="5978818" y="1366671"/>
                  <a:pt x="6057803" y="1437713"/>
                </a:cubicBezTo>
                <a:cubicBezTo>
                  <a:pt x="6061864" y="1447203"/>
                  <a:pt x="6061864" y="1447203"/>
                  <a:pt x="6052006" y="1451418"/>
                </a:cubicBezTo>
                <a:cubicBezTo>
                  <a:pt x="6061864" y="1447203"/>
                  <a:pt x="5950301" y="1354529"/>
                  <a:pt x="5916759" y="1335185"/>
                </a:cubicBezTo>
                <a:cubicBezTo>
                  <a:pt x="6300556" y="1668947"/>
                  <a:pt x="6195466" y="1564146"/>
                  <a:pt x="6057803" y="1437713"/>
                </a:cubicBezTo>
                <a:lnTo>
                  <a:pt x="6058962" y="1424250"/>
                </a:lnTo>
                <a:lnTo>
                  <a:pt x="6115575" y="1464649"/>
                </a:lnTo>
                <a:cubicBezTo>
                  <a:pt x="6178461" y="1519002"/>
                  <a:pt x="6232398" y="1591404"/>
                  <a:pt x="6296495" y="1659455"/>
                </a:cubicBezTo>
                <a:cubicBezTo>
                  <a:pt x="6402767" y="1759071"/>
                  <a:pt x="6508893" y="1858633"/>
                  <a:pt x="6615389" y="1957071"/>
                </a:cubicBezTo>
                <a:lnTo>
                  <a:pt x="6741199" y="2071034"/>
                </a:lnTo>
                <a:lnTo>
                  <a:pt x="6741199" y="2226265"/>
                </a:lnTo>
                <a:lnTo>
                  <a:pt x="6711504" y="2199946"/>
                </a:lnTo>
                <a:cubicBezTo>
                  <a:pt x="6557061" y="2056589"/>
                  <a:pt x="6401640" y="1901011"/>
                  <a:pt x="6252969" y="1749567"/>
                </a:cubicBezTo>
                <a:lnTo>
                  <a:pt x="6153962" y="1648260"/>
                </a:lnTo>
                <a:lnTo>
                  <a:pt x="6122768" y="1628806"/>
                </a:lnTo>
                <a:cubicBezTo>
                  <a:pt x="6099788" y="1614462"/>
                  <a:pt x="6075478" y="1599259"/>
                  <a:pt x="6051809" y="1584402"/>
                </a:cubicBezTo>
                <a:lnTo>
                  <a:pt x="6023426" y="1566496"/>
                </a:lnTo>
                <a:lnTo>
                  <a:pt x="6185537" y="1724686"/>
                </a:lnTo>
                <a:cubicBezTo>
                  <a:pt x="6337659" y="1874827"/>
                  <a:pt x="6483232" y="2020165"/>
                  <a:pt x="6640524" y="2167630"/>
                </a:cubicBezTo>
                <a:lnTo>
                  <a:pt x="6741199" y="2258782"/>
                </a:lnTo>
                <a:lnTo>
                  <a:pt x="6741199" y="5539542"/>
                </a:lnTo>
                <a:lnTo>
                  <a:pt x="2531084" y="5539542"/>
                </a:lnTo>
                <a:lnTo>
                  <a:pt x="2290134" y="5385779"/>
                </a:lnTo>
                <a:cubicBezTo>
                  <a:pt x="2124818" y="5285351"/>
                  <a:pt x="1955354" y="5189108"/>
                  <a:pt x="1775057" y="5098074"/>
                </a:cubicBezTo>
                <a:cubicBezTo>
                  <a:pt x="1383663" y="4903049"/>
                  <a:pt x="991789" y="4741968"/>
                  <a:pt x="610541" y="4559601"/>
                </a:cubicBezTo>
                <a:cubicBezTo>
                  <a:pt x="951583" y="4664555"/>
                  <a:pt x="1311250" y="4791219"/>
                  <a:pt x="1637424" y="4972800"/>
                </a:cubicBezTo>
                <a:cubicBezTo>
                  <a:pt x="1649292" y="4985478"/>
                  <a:pt x="1680114" y="4996643"/>
                  <a:pt x="1712662" y="5007830"/>
                </a:cubicBezTo>
                <a:cubicBezTo>
                  <a:pt x="960807" y="4741525"/>
                  <a:pt x="1775235" y="5085564"/>
                  <a:pt x="1766009" y="5008593"/>
                </a:cubicBezTo>
                <a:cubicBezTo>
                  <a:pt x="1766318" y="4987155"/>
                  <a:pt x="1521499" y="4894300"/>
                  <a:pt x="1480503" y="4872271"/>
                </a:cubicBezTo>
                <a:cubicBezTo>
                  <a:pt x="1205009" y="4757531"/>
                  <a:pt x="886827" y="4618954"/>
                  <a:pt x="621661" y="4504363"/>
                </a:cubicBezTo>
                <a:cubicBezTo>
                  <a:pt x="930157" y="4598128"/>
                  <a:pt x="1184843" y="4723289"/>
                  <a:pt x="1448442" y="4827135"/>
                </a:cubicBezTo>
                <a:cubicBezTo>
                  <a:pt x="1458461" y="4848728"/>
                  <a:pt x="1480836" y="4849047"/>
                  <a:pt x="1501484" y="4849340"/>
                </a:cubicBezTo>
                <a:cubicBezTo>
                  <a:pt x="1481474" y="4804378"/>
                  <a:pt x="1650417" y="4906870"/>
                  <a:pt x="1703434" y="4930859"/>
                </a:cubicBezTo>
                <a:cubicBezTo>
                  <a:pt x="1840167" y="4998935"/>
                  <a:pt x="1978618" y="5067035"/>
                  <a:pt x="2104869" y="5145685"/>
                </a:cubicBezTo>
                <a:cubicBezTo>
                  <a:pt x="2210600" y="5215102"/>
                  <a:pt x="2286015" y="5237628"/>
                  <a:pt x="2359070" y="5304790"/>
                </a:cubicBezTo>
                <a:cubicBezTo>
                  <a:pt x="2391614" y="5315975"/>
                  <a:pt x="2444482" y="5350684"/>
                  <a:pt x="2517997" y="5385694"/>
                </a:cubicBezTo>
                <a:cubicBezTo>
                  <a:pt x="2571039" y="5407894"/>
                  <a:pt x="2656295" y="5464513"/>
                  <a:pt x="2656603" y="5443076"/>
                </a:cubicBezTo>
                <a:cubicBezTo>
                  <a:pt x="2656603" y="5443076"/>
                  <a:pt x="2551029" y="5362936"/>
                  <a:pt x="2540703" y="5362787"/>
                </a:cubicBezTo>
                <a:cubicBezTo>
                  <a:pt x="2286500" y="5203682"/>
                  <a:pt x="1989584" y="5022518"/>
                  <a:pt x="1724572" y="4897208"/>
                </a:cubicBezTo>
                <a:cubicBezTo>
                  <a:pt x="1333004" y="4714691"/>
                  <a:pt x="1036704" y="4610376"/>
                  <a:pt x="708501" y="4450210"/>
                </a:cubicBezTo>
                <a:lnTo>
                  <a:pt x="692050" y="4444230"/>
                </a:lnTo>
                <a:lnTo>
                  <a:pt x="687692" y="4437584"/>
                </a:lnTo>
                <a:lnTo>
                  <a:pt x="644885" y="4401012"/>
                </a:lnTo>
                <a:lnTo>
                  <a:pt x="655793" y="4404784"/>
                </a:lnTo>
                <a:cubicBezTo>
                  <a:pt x="1016999" y="4543976"/>
                  <a:pt x="1376358" y="4692081"/>
                  <a:pt x="1714887" y="4852398"/>
                </a:cubicBezTo>
                <a:cubicBezTo>
                  <a:pt x="2118169" y="5058311"/>
                  <a:pt x="2445429" y="5284584"/>
                  <a:pt x="2826518" y="5477671"/>
                </a:cubicBezTo>
                <a:cubicBezTo>
                  <a:pt x="2625670" y="5319325"/>
                  <a:pt x="2393816" y="5162331"/>
                  <a:pt x="2159809" y="5035677"/>
                </a:cubicBezTo>
                <a:cubicBezTo>
                  <a:pt x="1927493" y="4910837"/>
                  <a:pt x="1683131" y="4785826"/>
                  <a:pt x="1417968" y="4671234"/>
                </a:cubicBezTo>
                <a:cubicBezTo>
                  <a:pt x="1201530" y="4579680"/>
                  <a:pt x="973951" y="4484837"/>
                  <a:pt x="744867" y="4389974"/>
                </a:cubicBezTo>
                <a:lnTo>
                  <a:pt x="742318" y="4388924"/>
                </a:lnTo>
                <a:lnTo>
                  <a:pt x="685727" y="4351129"/>
                </a:lnTo>
                <a:cubicBezTo>
                  <a:pt x="667592" y="4339818"/>
                  <a:pt x="656243" y="4333856"/>
                  <a:pt x="658321" y="4337747"/>
                </a:cubicBezTo>
                <a:cubicBezTo>
                  <a:pt x="653359" y="4310105"/>
                  <a:pt x="687235" y="4278722"/>
                  <a:pt x="705227" y="4312415"/>
                </a:cubicBezTo>
                <a:cubicBezTo>
                  <a:pt x="678931" y="4263174"/>
                  <a:pt x="716869" y="4315871"/>
                  <a:pt x="650358" y="4267778"/>
                </a:cubicBezTo>
                <a:cubicBezTo>
                  <a:pt x="565281" y="4203271"/>
                  <a:pt x="637095" y="4224584"/>
                  <a:pt x="637095" y="4224584"/>
                </a:cubicBezTo>
                <a:cubicBezTo>
                  <a:pt x="685616" y="4238988"/>
                  <a:pt x="780937" y="4319623"/>
                  <a:pt x="804227" y="4326536"/>
                </a:cubicBezTo>
                <a:cubicBezTo>
                  <a:pt x="804227" y="4326536"/>
                  <a:pt x="822556" y="4305806"/>
                  <a:pt x="842829" y="4285653"/>
                </a:cubicBezTo>
                <a:cubicBezTo>
                  <a:pt x="874422" y="4308115"/>
                  <a:pt x="927906" y="4350160"/>
                  <a:pt x="927906" y="4350160"/>
                </a:cubicBezTo>
                <a:cubicBezTo>
                  <a:pt x="971467" y="4336921"/>
                  <a:pt x="889409" y="4299479"/>
                  <a:pt x="889409" y="4299479"/>
                </a:cubicBezTo>
                <a:cubicBezTo>
                  <a:pt x="861716" y="4262909"/>
                  <a:pt x="753689" y="4137068"/>
                  <a:pt x="750348" y="4149161"/>
                </a:cubicBezTo>
                <a:cubicBezTo>
                  <a:pt x="772016" y="4116337"/>
                  <a:pt x="830461" y="4186024"/>
                  <a:pt x="895033" y="4233542"/>
                </a:cubicBezTo>
                <a:cubicBezTo>
                  <a:pt x="940212" y="4260037"/>
                  <a:pt x="1126737" y="4383009"/>
                  <a:pt x="1037259" y="4288845"/>
                </a:cubicBezTo>
                <a:cubicBezTo>
                  <a:pt x="995420" y="4250256"/>
                  <a:pt x="950796" y="4221743"/>
                  <a:pt x="897317" y="4179699"/>
                </a:cubicBezTo>
                <a:cubicBezTo>
                  <a:pt x="846187" y="4140532"/>
                  <a:pt x="806803" y="4109216"/>
                  <a:pt x="773594" y="4082149"/>
                </a:cubicBezTo>
                <a:lnTo>
                  <a:pt x="696860" y="4018377"/>
                </a:lnTo>
                <a:lnTo>
                  <a:pt x="724844" y="4030508"/>
                </a:lnTo>
                <a:lnTo>
                  <a:pt x="931061" y="4110668"/>
                </a:lnTo>
                <a:lnTo>
                  <a:pt x="1031575" y="4165031"/>
                </a:lnTo>
                <a:cubicBezTo>
                  <a:pt x="1092276" y="4203766"/>
                  <a:pt x="1068582" y="4183101"/>
                  <a:pt x="1032010" y="4150166"/>
                </a:cubicBezTo>
                <a:lnTo>
                  <a:pt x="1031552" y="4149731"/>
                </a:lnTo>
                <a:lnTo>
                  <a:pt x="1040454" y="4153192"/>
                </a:lnTo>
                <a:cubicBezTo>
                  <a:pt x="1146347" y="4196032"/>
                  <a:pt x="1254566" y="4241810"/>
                  <a:pt x="1370016" y="4293497"/>
                </a:cubicBezTo>
                <a:cubicBezTo>
                  <a:pt x="1382065" y="4293671"/>
                  <a:pt x="1498302" y="4350732"/>
                  <a:pt x="1498608" y="4329291"/>
                </a:cubicBezTo>
                <a:cubicBezTo>
                  <a:pt x="1498939" y="4306063"/>
                  <a:pt x="1339501" y="4260895"/>
                  <a:pt x="1308704" y="4247945"/>
                </a:cubicBezTo>
                <a:lnTo>
                  <a:pt x="993796" y="4113920"/>
                </a:lnTo>
                <a:lnTo>
                  <a:pt x="976425" y="4097446"/>
                </a:lnTo>
                <a:cubicBezTo>
                  <a:pt x="960634" y="4080729"/>
                  <a:pt x="950559" y="4066835"/>
                  <a:pt x="955142" y="4061649"/>
                </a:cubicBezTo>
                <a:cubicBezTo>
                  <a:pt x="962384" y="4035450"/>
                  <a:pt x="1321831" y="4292620"/>
                  <a:pt x="1222666" y="4180315"/>
                </a:cubicBezTo>
                <a:cubicBezTo>
                  <a:pt x="1189129" y="4157276"/>
                  <a:pt x="984056" y="4002629"/>
                  <a:pt x="990742" y="3978443"/>
                </a:cubicBezTo>
                <a:cubicBezTo>
                  <a:pt x="994639" y="3964336"/>
                  <a:pt x="1090067" y="3953403"/>
                  <a:pt x="1078425" y="3949950"/>
                </a:cubicBezTo>
                <a:cubicBezTo>
                  <a:pt x="1090067" y="3953403"/>
                  <a:pt x="1101716" y="3956862"/>
                  <a:pt x="1113359" y="3960318"/>
                </a:cubicBezTo>
                <a:cubicBezTo>
                  <a:pt x="1085664" y="3923747"/>
                  <a:pt x="942378" y="3826695"/>
                  <a:pt x="1067120" y="3892071"/>
                </a:cubicBezTo>
                <a:cubicBezTo>
                  <a:pt x="1202100" y="3973574"/>
                  <a:pt x="1025839" y="3851469"/>
                  <a:pt x="960710" y="3805967"/>
                </a:cubicBezTo>
                <a:lnTo>
                  <a:pt x="945988" y="3795347"/>
                </a:lnTo>
                <a:lnTo>
                  <a:pt x="1407142" y="3984885"/>
                </a:lnTo>
                <a:cubicBezTo>
                  <a:pt x="1450015" y="3996220"/>
                  <a:pt x="1534037" y="4018867"/>
                  <a:pt x="1438301" y="3972823"/>
                </a:cubicBezTo>
                <a:cubicBezTo>
                  <a:pt x="1313464" y="3915637"/>
                  <a:pt x="1186720" y="3870935"/>
                  <a:pt x="1070641" y="3803152"/>
                </a:cubicBezTo>
                <a:cubicBezTo>
                  <a:pt x="1126380" y="3817354"/>
                  <a:pt x="1179276" y="3835088"/>
                  <a:pt x="1230744" y="3854616"/>
                </a:cubicBezTo>
                <a:lnTo>
                  <a:pt x="1344725" y="3901418"/>
                </a:lnTo>
                <a:lnTo>
                  <a:pt x="1361934" y="3911973"/>
                </a:lnTo>
                <a:cubicBezTo>
                  <a:pt x="1406488" y="3938830"/>
                  <a:pt x="1429429" y="3949864"/>
                  <a:pt x="1438827" y="3951119"/>
                </a:cubicBezTo>
                <a:lnTo>
                  <a:pt x="1436143" y="3939077"/>
                </a:lnTo>
                <a:lnTo>
                  <a:pt x="1533844" y="3979411"/>
                </a:lnTo>
                <a:cubicBezTo>
                  <a:pt x="1585310" y="3999162"/>
                  <a:pt x="1638198" y="4017233"/>
                  <a:pt x="1693930" y="4031879"/>
                </a:cubicBezTo>
                <a:cubicBezTo>
                  <a:pt x="1693447" y="4065823"/>
                  <a:pt x="1737109" y="4021776"/>
                  <a:pt x="1693930" y="4031879"/>
                </a:cubicBezTo>
                <a:lnTo>
                  <a:pt x="1600946" y="3989422"/>
                </a:lnTo>
                <a:lnTo>
                  <a:pt x="1407441" y="3901075"/>
                </a:lnTo>
                <a:lnTo>
                  <a:pt x="1397337" y="3889669"/>
                </a:lnTo>
                <a:cubicBezTo>
                  <a:pt x="1384877" y="3875985"/>
                  <a:pt x="1375024" y="3864610"/>
                  <a:pt x="1375861" y="3861588"/>
                </a:cubicBezTo>
                <a:cubicBezTo>
                  <a:pt x="1379202" y="3849494"/>
                  <a:pt x="1554082" y="3969010"/>
                  <a:pt x="1602604" y="3983412"/>
                </a:cubicBezTo>
                <a:cubicBezTo>
                  <a:pt x="1553020" y="3927258"/>
                  <a:pt x="1512803" y="3928406"/>
                  <a:pt x="1439372" y="3867353"/>
                </a:cubicBezTo>
                <a:cubicBezTo>
                  <a:pt x="1439372" y="3867353"/>
                  <a:pt x="1272797" y="3763388"/>
                  <a:pt x="1276138" y="3751297"/>
                </a:cubicBezTo>
                <a:lnTo>
                  <a:pt x="1423104" y="3781835"/>
                </a:lnTo>
                <a:cubicBezTo>
                  <a:pt x="1426449" y="3769743"/>
                  <a:pt x="1007159" y="3455555"/>
                  <a:pt x="1216973" y="3585438"/>
                </a:cubicBezTo>
                <a:cubicBezTo>
                  <a:pt x="1335585" y="3672984"/>
                  <a:pt x="1437033" y="3731446"/>
                  <a:pt x="1554027" y="3779259"/>
                </a:cubicBezTo>
                <a:cubicBezTo>
                  <a:pt x="1636081" y="3816702"/>
                  <a:pt x="1670675" y="3881491"/>
                  <a:pt x="1765778" y="3909718"/>
                </a:cubicBezTo>
                <a:lnTo>
                  <a:pt x="1763487" y="3918012"/>
                </a:lnTo>
                <a:lnTo>
                  <a:pt x="1762725" y="3920773"/>
                </a:lnTo>
                <a:cubicBezTo>
                  <a:pt x="1762386" y="3922001"/>
                  <a:pt x="1762611" y="3921182"/>
                  <a:pt x="1763064" y="3919545"/>
                </a:cubicBezTo>
                <a:lnTo>
                  <a:pt x="1763487" y="3918012"/>
                </a:lnTo>
                <a:lnTo>
                  <a:pt x="1764762" y="3913404"/>
                </a:lnTo>
                <a:cubicBezTo>
                  <a:pt x="1765328" y="3911357"/>
                  <a:pt x="1765778" y="3909718"/>
                  <a:pt x="1765778" y="3909718"/>
                </a:cubicBezTo>
                <a:cubicBezTo>
                  <a:pt x="1771403" y="3843782"/>
                  <a:pt x="1542380" y="3775803"/>
                  <a:pt x="1529672" y="3730597"/>
                </a:cubicBezTo>
                <a:cubicBezTo>
                  <a:pt x="1516086" y="3726563"/>
                  <a:pt x="1546943" y="3668115"/>
                  <a:pt x="1558587" y="3671573"/>
                </a:cubicBezTo>
                <a:cubicBezTo>
                  <a:pt x="1496801" y="3613980"/>
                  <a:pt x="1408061" y="3600721"/>
                  <a:pt x="1357917" y="3546586"/>
                </a:cubicBezTo>
                <a:cubicBezTo>
                  <a:pt x="1338528" y="3525563"/>
                  <a:pt x="1341869" y="3513469"/>
                  <a:pt x="1336911" y="3485827"/>
                </a:cubicBezTo>
                <a:cubicBezTo>
                  <a:pt x="1302315" y="3421037"/>
                  <a:pt x="1222200" y="3384171"/>
                  <a:pt x="1155686" y="3336080"/>
                </a:cubicBezTo>
                <a:cubicBezTo>
                  <a:pt x="1017686" y="3227509"/>
                  <a:pt x="878805" y="3160116"/>
                  <a:pt x="755787" y="3042915"/>
                </a:cubicBezTo>
                <a:cubicBezTo>
                  <a:pt x="926265" y="3132769"/>
                  <a:pt x="1032675" y="3218874"/>
                  <a:pt x="1202589" y="3310746"/>
                </a:cubicBezTo>
                <a:cubicBezTo>
                  <a:pt x="1251112" y="3325149"/>
                  <a:pt x="1324545" y="3386200"/>
                  <a:pt x="1422652" y="3456757"/>
                </a:cubicBezTo>
                <a:cubicBezTo>
                  <a:pt x="1479475" y="3486709"/>
                  <a:pt x="1749113" y="3688872"/>
                  <a:pt x="1608111" y="3537976"/>
                </a:cubicBezTo>
                <a:cubicBezTo>
                  <a:pt x="1574579" y="3514939"/>
                  <a:pt x="1436576" y="3406368"/>
                  <a:pt x="1414687" y="3386786"/>
                </a:cubicBezTo>
                <a:cubicBezTo>
                  <a:pt x="1406385" y="3371238"/>
                  <a:pt x="1413624" y="3345035"/>
                  <a:pt x="1413624" y="3345035"/>
                </a:cubicBezTo>
                <a:cubicBezTo>
                  <a:pt x="1363488" y="3290901"/>
                  <a:pt x="1295015" y="3257489"/>
                  <a:pt x="1238747" y="3225520"/>
                </a:cubicBezTo>
                <a:cubicBezTo>
                  <a:pt x="1196911" y="3186932"/>
                  <a:pt x="1079916" y="3139122"/>
                  <a:pt x="1078857" y="3097372"/>
                </a:cubicBezTo>
                <a:cubicBezTo>
                  <a:pt x="1077796" y="3055620"/>
                  <a:pt x="1153672" y="3161014"/>
                  <a:pt x="1127379" y="3111776"/>
                </a:cubicBezTo>
                <a:cubicBezTo>
                  <a:pt x="1092783" y="3046984"/>
                  <a:pt x="954780" y="2938416"/>
                  <a:pt x="1129659" y="3057930"/>
                </a:cubicBezTo>
                <a:cubicBezTo>
                  <a:pt x="1262702" y="3138857"/>
                  <a:pt x="1312281" y="3195010"/>
                  <a:pt x="1474457" y="3269316"/>
                </a:cubicBezTo>
                <a:cubicBezTo>
                  <a:pt x="1454736" y="3232385"/>
                  <a:pt x="1340217" y="3145237"/>
                  <a:pt x="1266540" y="3087691"/>
                </a:cubicBezTo>
                <a:lnTo>
                  <a:pt x="1257330" y="3080207"/>
                </a:lnTo>
                <a:lnTo>
                  <a:pt x="1439845" y="3143694"/>
                </a:lnTo>
                <a:lnTo>
                  <a:pt x="1208896" y="3038906"/>
                </a:lnTo>
                <a:lnTo>
                  <a:pt x="1185587" y="3002565"/>
                </a:lnTo>
                <a:cubicBezTo>
                  <a:pt x="1180953" y="2984422"/>
                  <a:pt x="1232809" y="3024758"/>
                  <a:pt x="1275008" y="3048732"/>
                </a:cubicBezTo>
                <a:cubicBezTo>
                  <a:pt x="1080522" y="2855792"/>
                  <a:pt x="838792" y="2742608"/>
                  <a:pt x="640962" y="2561758"/>
                </a:cubicBezTo>
                <a:lnTo>
                  <a:pt x="605889" y="2532362"/>
                </a:lnTo>
                <a:lnTo>
                  <a:pt x="608581" y="2533151"/>
                </a:lnTo>
                <a:cubicBezTo>
                  <a:pt x="649729" y="2544463"/>
                  <a:pt x="777854" y="2612416"/>
                  <a:pt x="841382" y="2624047"/>
                </a:cubicBezTo>
                <a:cubicBezTo>
                  <a:pt x="927277" y="2635999"/>
                  <a:pt x="735469" y="2567136"/>
                  <a:pt x="714974" y="2556119"/>
                </a:cubicBezTo>
                <a:cubicBezTo>
                  <a:pt x="669603" y="2538940"/>
                  <a:pt x="634306" y="2524695"/>
                  <a:pt x="603723" y="2511720"/>
                </a:cubicBezTo>
                <a:lnTo>
                  <a:pt x="556029" y="2490572"/>
                </a:lnTo>
                <a:lnTo>
                  <a:pt x="427375" y="2382742"/>
                </a:lnTo>
                <a:lnTo>
                  <a:pt x="438708" y="2375252"/>
                </a:lnTo>
                <a:cubicBezTo>
                  <a:pt x="438670" y="2377933"/>
                  <a:pt x="431396" y="2375038"/>
                  <a:pt x="420029" y="2368816"/>
                </a:cubicBezTo>
                <a:lnTo>
                  <a:pt x="385942" y="2348016"/>
                </a:lnTo>
                <a:lnTo>
                  <a:pt x="289787" y="2267426"/>
                </a:lnTo>
                <a:lnTo>
                  <a:pt x="333289" y="2284396"/>
                </a:lnTo>
                <a:cubicBezTo>
                  <a:pt x="333108" y="2296900"/>
                  <a:pt x="332953" y="2307622"/>
                  <a:pt x="355656" y="2284716"/>
                </a:cubicBezTo>
                <a:cubicBezTo>
                  <a:pt x="355656" y="2284716"/>
                  <a:pt x="345332" y="2284569"/>
                  <a:pt x="333289" y="2284396"/>
                </a:cubicBezTo>
                <a:lnTo>
                  <a:pt x="347583" y="2258459"/>
                </a:lnTo>
                <a:lnTo>
                  <a:pt x="457060" y="2330523"/>
                </a:lnTo>
                <a:cubicBezTo>
                  <a:pt x="475051" y="2364212"/>
                  <a:pt x="506643" y="2386678"/>
                  <a:pt x="543521" y="2397625"/>
                </a:cubicBezTo>
                <a:cubicBezTo>
                  <a:pt x="543521" y="2397625"/>
                  <a:pt x="543586" y="2400233"/>
                  <a:pt x="543669" y="2403497"/>
                </a:cubicBezTo>
                <a:lnTo>
                  <a:pt x="543857" y="2410833"/>
                </a:lnTo>
                <a:lnTo>
                  <a:pt x="543968" y="2415239"/>
                </a:lnTo>
                <a:cubicBezTo>
                  <a:pt x="544019" y="2417195"/>
                  <a:pt x="543985" y="2415889"/>
                  <a:pt x="543919" y="2413279"/>
                </a:cubicBezTo>
                <a:lnTo>
                  <a:pt x="543857" y="2410833"/>
                </a:lnTo>
                <a:lnTo>
                  <a:pt x="543521" y="2397625"/>
                </a:lnTo>
                <a:cubicBezTo>
                  <a:pt x="538558" y="2369980"/>
                  <a:pt x="505581" y="2344926"/>
                  <a:pt x="457060" y="2330523"/>
                </a:cubicBezTo>
                <a:lnTo>
                  <a:pt x="357612" y="2242260"/>
                </a:lnTo>
                <a:lnTo>
                  <a:pt x="427600" y="2264303"/>
                </a:lnTo>
                <a:lnTo>
                  <a:pt x="458052" y="2272149"/>
                </a:lnTo>
                <a:lnTo>
                  <a:pt x="793894" y="2532732"/>
                </a:lnTo>
                <a:cubicBezTo>
                  <a:pt x="1015869" y="2700300"/>
                  <a:pt x="1241526" y="2862149"/>
                  <a:pt x="1480023" y="3013631"/>
                </a:cubicBezTo>
                <a:cubicBezTo>
                  <a:pt x="1525203" y="3040126"/>
                  <a:pt x="1712788" y="3204847"/>
                  <a:pt x="1756349" y="3191606"/>
                </a:cubicBezTo>
                <a:cubicBezTo>
                  <a:pt x="1760251" y="3177498"/>
                  <a:pt x="1738359" y="3157916"/>
                  <a:pt x="1738359" y="3157916"/>
                </a:cubicBezTo>
                <a:lnTo>
                  <a:pt x="1678404" y="3112280"/>
                </a:lnTo>
                <a:lnTo>
                  <a:pt x="1635177" y="3094864"/>
                </a:lnTo>
                <a:lnTo>
                  <a:pt x="1576288" y="3057858"/>
                </a:lnTo>
                <a:lnTo>
                  <a:pt x="1588299" y="3051667"/>
                </a:lnTo>
                <a:lnTo>
                  <a:pt x="1595616" y="3055055"/>
                </a:lnTo>
                <a:lnTo>
                  <a:pt x="1590198" y="3051413"/>
                </a:lnTo>
                <a:lnTo>
                  <a:pt x="1588299" y="3051667"/>
                </a:lnTo>
                <a:cubicBezTo>
                  <a:pt x="1492562" y="3005620"/>
                  <a:pt x="1386656" y="2948706"/>
                  <a:pt x="1386808" y="2937988"/>
                </a:cubicBezTo>
                <a:cubicBezTo>
                  <a:pt x="1386731" y="2943347"/>
                  <a:pt x="1400028" y="2946218"/>
                  <a:pt x="1413349" y="2947749"/>
                </a:cubicBezTo>
                <a:lnTo>
                  <a:pt x="1429597" y="2949022"/>
                </a:lnTo>
                <a:lnTo>
                  <a:pt x="1386879" y="2917525"/>
                </a:lnTo>
                <a:cubicBezTo>
                  <a:pt x="1311761" y="2867320"/>
                  <a:pt x="1218632" y="2813917"/>
                  <a:pt x="1183530" y="2764244"/>
                </a:cubicBezTo>
                <a:cubicBezTo>
                  <a:pt x="1175228" y="2748693"/>
                  <a:pt x="1182471" y="2722491"/>
                  <a:pt x="1170824" y="2719035"/>
                </a:cubicBezTo>
                <a:cubicBezTo>
                  <a:pt x="1128987" y="2680446"/>
                  <a:pt x="984299" y="2596062"/>
                  <a:pt x="945805" y="2545382"/>
                </a:cubicBezTo>
                <a:cubicBezTo>
                  <a:pt x="924474" y="2523785"/>
                  <a:pt x="934501" y="2487508"/>
                  <a:pt x="934501" y="2487508"/>
                </a:cubicBezTo>
                <a:cubicBezTo>
                  <a:pt x="934501" y="2487508"/>
                  <a:pt x="929651" y="2482251"/>
                  <a:pt x="921652" y="2476057"/>
                </a:cubicBezTo>
                <a:lnTo>
                  <a:pt x="907679" y="2468556"/>
                </a:lnTo>
                <a:lnTo>
                  <a:pt x="890772" y="2452292"/>
                </a:lnTo>
                <a:lnTo>
                  <a:pt x="891346" y="2447983"/>
                </a:lnTo>
                <a:cubicBezTo>
                  <a:pt x="890310" y="2446039"/>
                  <a:pt x="887399" y="2445176"/>
                  <a:pt x="881576" y="2443446"/>
                </a:cubicBezTo>
                <a:lnTo>
                  <a:pt x="890772" y="2452292"/>
                </a:lnTo>
                <a:lnTo>
                  <a:pt x="889878" y="2458996"/>
                </a:lnTo>
                <a:cubicBezTo>
                  <a:pt x="873273" y="2427896"/>
                  <a:pt x="845022" y="2393340"/>
                  <a:pt x="845022" y="2393340"/>
                </a:cubicBezTo>
                <a:cubicBezTo>
                  <a:pt x="867253" y="2358504"/>
                  <a:pt x="976338" y="2526097"/>
                  <a:pt x="1081687" y="2570449"/>
                </a:cubicBezTo>
                <a:cubicBezTo>
                  <a:pt x="1093333" y="2573908"/>
                  <a:pt x="1133550" y="2572760"/>
                  <a:pt x="1145194" y="2576215"/>
                </a:cubicBezTo>
                <a:cubicBezTo>
                  <a:pt x="1213666" y="2609624"/>
                  <a:pt x="1291822" y="2661176"/>
                  <a:pt x="1380242" y="2713589"/>
                </a:cubicBezTo>
                <a:cubicBezTo>
                  <a:pt x="1397007" y="2725110"/>
                  <a:pt x="1472800" y="2781408"/>
                  <a:pt x="1545861" y="2835261"/>
                </a:cubicBezTo>
                <a:lnTo>
                  <a:pt x="1546093" y="2835430"/>
                </a:lnTo>
                <a:lnTo>
                  <a:pt x="1594433" y="2848708"/>
                </a:lnTo>
                <a:lnTo>
                  <a:pt x="1690568" y="2884322"/>
                </a:lnTo>
                <a:lnTo>
                  <a:pt x="1687770" y="2875679"/>
                </a:lnTo>
                <a:cubicBezTo>
                  <a:pt x="1684593" y="2867580"/>
                  <a:pt x="1681359" y="2860761"/>
                  <a:pt x="1678798" y="2856729"/>
                </a:cubicBezTo>
                <a:cubicBezTo>
                  <a:pt x="1658849" y="2837722"/>
                  <a:pt x="1462081" y="2698628"/>
                  <a:pt x="1597619" y="2778111"/>
                </a:cubicBezTo>
                <a:cubicBezTo>
                  <a:pt x="1742307" y="2862497"/>
                  <a:pt x="1494555" y="2679915"/>
                  <a:pt x="1461022" y="2656875"/>
                </a:cubicBezTo>
                <a:cubicBezTo>
                  <a:pt x="1374560" y="2589777"/>
                  <a:pt x="1301129" y="2528725"/>
                  <a:pt x="1269536" y="2506261"/>
                </a:cubicBezTo>
                <a:cubicBezTo>
                  <a:pt x="1098979" y="2367315"/>
                  <a:pt x="938392" y="2241682"/>
                  <a:pt x="781925" y="2119183"/>
                </a:cubicBezTo>
                <a:lnTo>
                  <a:pt x="749467" y="2093356"/>
                </a:lnTo>
                <a:lnTo>
                  <a:pt x="795472" y="2103384"/>
                </a:lnTo>
                <a:lnTo>
                  <a:pt x="811753" y="2105595"/>
                </a:lnTo>
                <a:lnTo>
                  <a:pt x="915716" y="2183155"/>
                </a:lnTo>
                <a:cubicBezTo>
                  <a:pt x="980287" y="2230674"/>
                  <a:pt x="1125191" y="2367461"/>
                  <a:pt x="1185357" y="2385319"/>
                </a:cubicBezTo>
                <a:cubicBezTo>
                  <a:pt x="1208648" y="2392233"/>
                  <a:pt x="1218675" y="2355954"/>
                  <a:pt x="1259452" y="2352790"/>
                </a:cubicBezTo>
                <a:cubicBezTo>
                  <a:pt x="1311316" y="2355101"/>
                  <a:pt x="1327365" y="2388215"/>
                  <a:pt x="1392492" y="2433719"/>
                </a:cubicBezTo>
                <a:cubicBezTo>
                  <a:pt x="1449320" y="2463668"/>
                  <a:pt x="1497842" y="2478070"/>
                  <a:pt x="1531375" y="2501110"/>
                </a:cubicBezTo>
                <a:lnTo>
                  <a:pt x="1570316" y="2528431"/>
                </a:lnTo>
                <a:lnTo>
                  <a:pt x="1569112" y="2526759"/>
                </a:lnTo>
                <a:cubicBezTo>
                  <a:pt x="1567572" y="2523533"/>
                  <a:pt x="1567549" y="2521245"/>
                  <a:pt x="1569422" y="2520161"/>
                </a:cubicBezTo>
                <a:cubicBezTo>
                  <a:pt x="1573793" y="2517644"/>
                  <a:pt x="1586634" y="2521999"/>
                  <a:pt x="1603951" y="2530342"/>
                </a:cubicBezTo>
                <a:lnTo>
                  <a:pt x="1635462" y="2547411"/>
                </a:lnTo>
                <a:lnTo>
                  <a:pt x="1627655" y="2530779"/>
                </a:lnTo>
                <a:cubicBezTo>
                  <a:pt x="1625936" y="2519910"/>
                  <a:pt x="1625668" y="2509474"/>
                  <a:pt x="1621518" y="2501699"/>
                </a:cubicBezTo>
                <a:cubicBezTo>
                  <a:pt x="1599631" y="2482117"/>
                  <a:pt x="1544742" y="2452740"/>
                  <a:pt x="1503463" y="2412135"/>
                </a:cubicBezTo>
                <a:cubicBezTo>
                  <a:pt x="1469928" y="2389098"/>
                  <a:pt x="1321682" y="2264402"/>
                  <a:pt x="1435331" y="2324306"/>
                </a:cubicBezTo>
                <a:cubicBezTo>
                  <a:pt x="1505745" y="2358291"/>
                  <a:pt x="1575277" y="2433454"/>
                  <a:pt x="1606869" y="2455912"/>
                </a:cubicBezTo>
                <a:cubicBezTo>
                  <a:pt x="1639849" y="2480970"/>
                  <a:pt x="1680625" y="2477805"/>
                  <a:pt x="1692268" y="2481261"/>
                </a:cubicBezTo>
                <a:cubicBezTo>
                  <a:pt x="1711662" y="2502284"/>
                  <a:pt x="1721903" y="2518410"/>
                  <a:pt x="1753499" y="2540871"/>
                </a:cubicBezTo>
                <a:lnTo>
                  <a:pt x="1758050" y="2542224"/>
                </a:lnTo>
                <a:lnTo>
                  <a:pt x="1743814" y="2530620"/>
                </a:lnTo>
                <a:cubicBezTo>
                  <a:pt x="1700567" y="2491485"/>
                  <a:pt x="1755549" y="2507803"/>
                  <a:pt x="1755549" y="2507803"/>
                </a:cubicBezTo>
                <a:cubicBezTo>
                  <a:pt x="1804071" y="2522206"/>
                  <a:pt x="1899390" y="2602841"/>
                  <a:pt x="1922681" y="2609753"/>
                </a:cubicBezTo>
                <a:cubicBezTo>
                  <a:pt x="1922681" y="2609753"/>
                  <a:pt x="1927265" y="2604573"/>
                  <a:pt x="1934379" y="2596869"/>
                </a:cubicBezTo>
                <a:lnTo>
                  <a:pt x="1938061" y="2593037"/>
                </a:lnTo>
                <a:lnTo>
                  <a:pt x="1865624" y="2545260"/>
                </a:lnTo>
                <a:cubicBezTo>
                  <a:pt x="1832341" y="2522977"/>
                  <a:pt x="1800279" y="2500785"/>
                  <a:pt x="1770767" y="2478394"/>
                </a:cubicBezTo>
                <a:cubicBezTo>
                  <a:pt x="1715890" y="2441387"/>
                  <a:pt x="1662690" y="2398335"/>
                  <a:pt x="1609831" y="2354021"/>
                </a:cubicBezTo>
                <a:lnTo>
                  <a:pt x="1570402" y="2321274"/>
                </a:lnTo>
                <a:lnTo>
                  <a:pt x="1580663" y="2325491"/>
                </a:lnTo>
                <a:lnTo>
                  <a:pt x="1665902" y="2360185"/>
                </a:lnTo>
                <a:lnTo>
                  <a:pt x="1769708" y="2436641"/>
                </a:lnTo>
                <a:cubicBezTo>
                  <a:pt x="1842578" y="2499709"/>
                  <a:pt x="1962575" y="2589847"/>
                  <a:pt x="1897786" y="2489925"/>
                </a:cubicBezTo>
                <a:lnTo>
                  <a:pt x="1833713" y="2429472"/>
                </a:lnTo>
                <a:lnTo>
                  <a:pt x="1899511" y="2457787"/>
                </a:lnTo>
                <a:lnTo>
                  <a:pt x="1888047" y="2445622"/>
                </a:lnTo>
                <a:cubicBezTo>
                  <a:pt x="1877013" y="2434954"/>
                  <a:pt x="1869636" y="2429357"/>
                  <a:pt x="1868802" y="2432380"/>
                </a:cubicBezTo>
                <a:cubicBezTo>
                  <a:pt x="1885055" y="2407762"/>
                  <a:pt x="1921991" y="2440807"/>
                  <a:pt x="1966685" y="2478914"/>
                </a:cubicBezTo>
                <a:lnTo>
                  <a:pt x="1987250" y="2495544"/>
                </a:lnTo>
                <a:lnTo>
                  <a:pt x="2019336" y="2509353"/>
                </a:lnTo>
                <a:lnTo>
                  <a:pt x="2144910" y="2563289"/>
                </a:lnTo>
                <a:lnTo>
                  <a:pt x="2090106" y="2518786"/>
                </a:lnTo>
                <a:lnTo>
                  <a:pt x="2046890" y="2486305"/>
                </a:lnTo>
                <a:lnTo>
                  <a:pt x="1856797" y="2395562"/>
                </a:lnTo>
                <a:cubicBezTo>
                  <a:pt x="1752954" y="2344488"/>
                  <a:pt x="1816680" y="2357127"/>
                  <a:pt x="1882479" y="2376832"/>
                </a:cubicBezTo>
                <a:lnTo>
                  <a:pt x="1923071" y="2390255"/>
                </a:lnTo>
                <a:lnTo>
                  <a:pt x="1892048" y="2365369"/>
                </a:lnTo>
                <a:lnTo>
                  <a:pt x="1815315" y="2301597"/>
                </a:lnTo>
                <a:lnTo>
                  <a:pt x="1843296" y="2313727"/>
                </a:lnTo>
                <a:lnTo>
                  <a:pt x="2049514" y="2393887"/>
                </a:lnTo>
                <a:lnTo>
                  <a:pt x="2150030" y="2448250"/>
                </a:lnTo>
                <a:cubicBezTo>
                  <a:pt x="2210727" y="2486985"/>
                  <a:pt x="2187036" y="2466319"/>
                  <a:pt x="2150465" y="2433385"/>
                </a:cubicBezTo>
                <a:lnTo>
                  <a:pt x="2150004" y="2432948"/>
                </a:lnTo>
                <a:lnTo>
                  <a:pt x="2158910" y="2436411"/>
                </a:lnTo>
                <a:cubicBezTo>
                  <a:pt x="2264803" y="2479251"/>
                  <a:pt x="2373020" y="2525029"/>
                  <a:pt x="2488471" y="2576717"/>
                </a:cubicBezTo>
                <a:cubicBezTo>
                  <a:pt x="2494495" y="2576802"/>
                  <a:pt x="2526566" y="2591111"/>
                  <a:pt x="2557168" y="2602717"/>
                </a:cubicBezTo>
                <a:lnTo>
                  <a:pt x="2580195" y="2610103"/>
                </a:lnTo>
                <a:lnTo>
                  <a:pt x="2534331" y="2586923"/>
                </a:lnTo>
                <a:cubicBezTo>
                  <a:pt x="2364417" y="2512619"/>
                  <a:pt x="2199179" y="2467031"/>
                  <a:pt x="2017332" y="2363908"/>
                </a:cubicBezTo>
                <a:lnTo>
                  <a:pt x="2135248" y="2406926"/>
                </a:lnTo>
                <a:lnTo>
                  <a:pt x="2112250" y="2397137"/>
                </a:lnTo>
                <a:lnTo>
                  <a:pt x="2094880" y="2380664"/>
                </a:lnTo>
                <a:cubicBezTo>
                  <a:pt x="2079087" y="2363947"/>
                  <a:pt x="2069013" y="2350052"/>
                  <a:pt x="2073599" y="2344870"/>
                </a:cubicBezTo>
                <a:cubicBezTo>
                  <a:pt x="2078123" y="2328495"/>
                  <a:pt x="2220231" y="2422811"/>
                  <a:pt x="2301961" y="2468430"/>
                </a:cubicBezTo>
                <a:lnTo>
                  <a:pt x="2328397" y="2481745"/>
                </a:lnTo>
                <a:lnTo>
                  <a:pt x="2345991" y="2488901"/>
                </a:lnTo>
                <a:lnTo>
                  <a:pt x="2358393" y="2489604"/>
                </a:lnTo>
                <a:cubicBezTo>
                  <a:pt x="2358745" y="2485836"/>
                  <a:pt x="2353515" y="2477571"/>
                  <a:pt x="2341119" y="2463531"/>
                </a:cubicBezTo>
                <a:cubicBezTo>
                  <a:pt x="2332733" y="2457771"/>
                  <a:pt x="2313630" y="2443788"/>
                  <a:pt x="2289794" y="2425670"/>
                </a:cubicBezTo>
                <a:lnTo>
                  <a:pt x="2221724" y="2372182"/>
                </a:lnTo>
                <a:lnTo>
                  <a:pt x="2175037" y="2353491"/>
                </a:lnTo>
                <a:cubicBezTo>
                  <a:pt x="2146443" y="2340741"/>
                  <a:pt x="2118564" y="2326493"/>
                  <a:pt x="2092128" y="2309585"/>
                </a:cubicBezTo>
                <a:cubicBezTo>
                  <a:pt x="2113558" y="2315700"/>
                  <a:pt x="2132297" y="2321664"/>
                  <a:pt x="2149509" y="2327522"/>
                </a:cubicBezTo>
                <a:lnTo>
                  <a:pt x="2181386" y="2338967"/>
                </a:lnTo>
                <a:lnTo>
                  <a:pt x="2170797" y="2330089"/>
                </a:lnTo>
                <a:lnTo>
                  <a:pt x="2140341" y="2302391"/>
                </a:lnTo>
                <a:lnTo>
                  <a:pt x="2039932" y="2262154"/>
                </a:lnTo>
                <a:cubicBezTo>
                  <a:pt x="1873242" y="2193759"/>
                  <a:pt x="1737897" y="2133857"/>
                  <a:pt x="1531281" y="2047804"/>
                </a:cubicBezTo>
                <a:cubicBezTo>
                  <a:pt x="1531281" y="2047804"/>
                  <a:pt x="1528948" y="2047241"/>
                  <a:pt x="1524910" y="2046188"/>
                </a:cubicBezTo>
                <a:lnTo>
                  <a:pt x="1523234" y="2045728"/>
                </a:lnTo>
                <a:lnTo>
                  <a:pt x="1546295" y="2060434"/>
                </a:lnTo>
                <a:cubicBezTo>
                  <a:pt x="1612353" y="2108870"/>
                  <a:pt x="1690746" y="2179981"/>
                  <a:pt x="1723175" y="2199421"/>
                </a:cubicBezTo>
                <a:lnTo>
                  <a:pt x="1886932" y="2301352"/>
                </a:lnTo>
                <a:lnTo>
                  <a:pt x="1738212" y="2238257"/>
                </a:lnTo>
                <a:lnTo>
                  <a:pt x="1722340" y="2225240"/>
                </a:lnTo>
                <a:cubicBezTo>
                  <a:pt x="1691553" y="2200801"/>
                  <a:pt x="1655807" y="2173428"/>
                  <a:pt x="1609525" y="2139516"/>
                </a:cubicBezTo>
                <a:cubicBezTo>
                  <a:pt x="1598305" y="2128826"/>
                  <a:pt x="1531137" y="2080138"/>
                  <a:pt x="1491188" y="2046861"/>
                </a:cubicBezTo>
                <a:lnTo>
                  <a:pt x="1473507" y="2030217"/>
                </a:lnTo>
                <a:lnTo>
                  <a:pt x="1459302" y="2025551"/>
                </a:lnTo>
                <a:cubicBezTo>
                  <a:pt x="1424633" y="2012323"/>
                  <a:pt x="1392609" y="1994886"/>
                  <a:pt x="1403178" y="1978063"/>
                </a:cubicBezTo>
                <a:cubicBezTo>
                  <a:pt x="1425702" y="1967668"/>
                  <a:pt x="1627347" y="2070622"/>
                  <a:pt x="1637675" y="2070769"/>
                </a:cubicBezTo>
                <a:cubicBezTo>
                  <a:pt x="1743811" y="2111602"/>
                  <a:pt x="1844361" y="2151908"/>
                  <a:pt x="1946208" y="2192011"/>
                </a:cubicBezTo>
                <a:lnTo>
                  <a:pt x="2117298" y="2256930"/>
                </a:lnTo>
                <a:lnTo>
                  <a:pt x="2126178" y="2251746"/>
                </a:lnTo>
                <a:cubicBezTo>
                  <a:pt x="2135490" y="2248681"/>
                  <a:pt x="2147421" y="2245884"/>
                  <a:pt x="2158865" y="2243419"/>
                </a:cubicBezTo>
                <a:lnTo>
                  <a:pt x="2162225" y="2242704"/>
                </a:lnTo>
                <a:lnTo>
                  <a:pt x="2122053" y="2226664"/>
                </a:lnTo>
                <a:cubicBezTo>
                  <a:pt x="2071139" y="2206868"/>
                  <a:pt x="2027552" y="2191168"/>
                  <a:pt x="2019865" y="2187038"/>
                </a:cubicBezTo>
                <a:cubicBezTo>
                  <a:pt x="1787063" y="2096140"/>
                  <a:pt x="1542397" y="1992563"/>
                  <a:pt x="1258146" y="1888427"/>
                </a:cubicBezTo>
                <a:cubicBezTo>
                  <a:pt x="1258146" y="1888427"/>
                  <a:pt x="1109218" y="1830895"/>
                  <a:pt x="1140347" y="1820620"/>
                </a:cubicBezTo>
                <a:lnTo>
                  <a:pt x="1181226" y="1834903"/>
                </a:lnTo>
                <a:lnTo>
                  <a:pt x="1231514" y="1868805"/>
                </a:lnTo>
                <a:cubicBezTo>
                  <a:pt x="1251641" y="1881458"/>
                  <a:pt x="1268290" y="1890558"/>
                  <a:pt x="1277016" y="1892228"/>
                </a:cubicBezTo>
                <a:lnTo>
                  <a:pt x="1275095" y="1872198"/>
                </a:lnTo>
                <a:lnTo>
                  <a:pt x="1289280" y="1878150"/>
                </a:lnTo>
                <a:cubicBezTo>
                  <a:pt x="1268630" y="1877854"/>
                  <a:pt x="1436336" y="1946374"/>
                  <a:pt x="1436823" y="1912426"/>
                </a:cubicBezTo>
                <a:cubicBezTo>
                  <a:pt x="1436977" y="1901708"/>
                  <a:pt x="1269116" y="1843908"/>
                  <a:pt x="1236568" y="1832721"/>
                </a:cubicBezTo>
                <a:lnTo>
                  <a:pt x="1224184" y="1827415"/>
                </a:lnTo>
                <a:lnTo>
                  <a:pt x="1222777" y="1826208"/>
                </a:lnTo>
                <a:lnTo>
                  <a:pt x="1187859" y="1801697"/>
                </a:lnTo>
                <a:lnTo>
                  <a:pt x="1477598" y="1904972"/>
                </a:lnTo>
                <a:cubicBezTo>
                  <a:pt x="1622910" y="1959766"/>
                  <a:pt x="1770980" y="2017282"/>
                  <a:pt x="1925077" y="2074884"/>
                </a:cubicBezTo>
                <a:cubicBezTo>
                  <a:pt x="1925077" y="2074884"/>
                  <a:pt x="1957136" y="2120019"/>
                  <a:pt x="1978094" y="2098876"/>
                </a:cubicBezTo>
                <a:cubicBezTo>
                  <a:pt x="1988603" y="2086517"/>
                  <a:pt x="1851715" y="2029162"/>
                  <a:pt x="1925231" y="2064167"/>
                </a:cubicBezTo>
                <a:cubicBezTo>
                  <a:pt x="1680718" y="1949875"/>
                  <a:pt x="1363615" y="1855983"/>
                  <a:pt x="1131298" y="1731143"/>
                </a:cubicBezTo>
                <a:cubicBezTo>
                  <a:pt x="1395386" y="1801042"/>
                  <a:pt x="1713264" y="1961063"/>
                  <a:pt x="2000954" y="2065253"/>
                </a:cubicBezTo>
                <a:cubicBezTo>
                  <a:pt x="2011205" y="2070759"/>
                  <a:pt x="2042881" y="2082381"/>
                  <a:pt x="2072038" y="2089722"/>
                </a:cubicBezTo>
                <a:lnTo>
                  <a:pt x="2082427" y="2091461"/>
                </a:lnTo>
                <a:lnTo>
                  <a:pt x="2079163" y="2089185"/>
                </a:lnTo>
                <a:lnTo>
                  <a:pt x="2064442" y="2078563"/>
                </a:lnTo>
                <a:lnTo>
                  <a:pt x="2105025" y="2095242"/>
                </a:lnTo>
                <a:lnTo>
                  <a:pt x="2110890" y="2096225"/>
                </a:lnTo>
                <a:cubicBezTo>
                  <a:pt x="2121215" y="2096457"/>
                  <a:pt x="2127916" y="2094321"/>
                  <a:pt x="2128001" y="2088515"/>
                </a:cubicBezTo>
                <a:lnTo>
                  <a:pt x="2001440" y="2031305"/>
                </a:lnTo>
                <a:cubicBezTo>
                  <a:pt x="1873006" y="1984790"/>
                  <a:pt x="1736094" y="1929219"/>
                  <a:pt x="1618138" y="1872138"/>
                </a:cubicBezTo>
                <a:cubicBezTo>
                  <a:pt x="1724368" y="1906716"/>
                  <a:pt x="1836069" y="1949863"/>
                  <a:pt x="1951600" y="1995747"/>
                </a:cubicBezTo>
                <a:lnTo>
                  <a:pt x="2208572" y="2096688"/>
                </a:lnTo>
                <a:lnTo>
                  <a:pt x="2189094" y="2086371"/>
                </a:lnTo>
                <a:cubicBezTo>
                  <a:pt x="2244834" y="2100572"/>
                  <a:pt x="2297728" y="2118308"/>
                  <a:pt x="2349199" y="2137835"/>
                </a:cubicBezTo>
                <a:lnTo>
                  <a:pt x="2463180" y="2184637"/>
                </a:lnTo>
                <a:lnTo>
                  <a:pt x="2480390" y="2195193"/>
                </a:lnTo>
                <a:cubicBezTo>
                  <a:pt x="2524942" y="2222049"/>
                  <a:pt x="2547882" y="2233082"/>
                  <a:pt x="2557280" y="2234338"/>
                </a:cubicBezTo>
                <a:lnTo>
                  <a:pt x="2554599" y="2222295"/>
                </a:lnTo>
                <a:lnTo>
                  <a:pt x="2652298" y="2262629"/>
                </a:lnTo>
                <a:cubicBezTo>
                  <a:pt x="2703764" y="2282384"/>
                  <a:pt x="2756652" y="2300449"/>
                  <a:pt x="2812383" y="2315098"/>
                </a:cubicBezTo>
                <a:cubicBezTo>
                  <a:pt x="2811898" y="2349042"/>
                  <a:pt x="2855564" y="2304994"/>
                  <a:pt x="2812383" y="2315098"/>
                </a:cubicBezTo>
                <a:lnTo>
                  <a:pt x="2719398" y="2272641"/>
                </a:lnTo>
                <a:lnTo>
                  <a:pt x="2525892" y="2184293"/>
                </a:lnTo>
                <a:lnTo>
                  <a:pt x="2515792" y="2172887"/>
                </a:lnTo>
                <a:cubicBezTo>
                  <a:pt x="2503331" y="2159205"/>
                  <a:pt x="2493476" y="2147829"/>
                  <a:pt x="2494314" y="2144805"/>
                </a:cubicBezTo>
                <a:cubicBezTo>
                  <a:pt x="2497656" y="2132714"/>
                  <a:pt x="2672536" y="2252228"/>
                  <a:pt x="2721059" y="2266630"/>
                </a:cubicBezTo>
                <a:cubicBezTo>
                  <a:pt x="2671476" y="2210475"/>
                  <a:pt x="2631256" y="2211623"/>
                  <a:pt x="2557824" y="2150571"/>
                </a:cubicBezTo>
                <a:cubicBezTo>
                  <a:pt x="2557824" y="2150571"/>
                  <a:pt x="2391250" y="2046608"/>
                  <a:pt x="2394591" y="2034515"/>
                </a:cubicBezTo>
                <a:lnTo>
                  <a:pt x="2541558" y="2065054"/>
                </a:lnTo>
                <a:cubicBezTo>
                  <a:pt x="2544903" y="2052960"/>
                  <a:pt x="2125611" y="1738773"/>
                  <a:pt x="2335425" y="1868655"/>
                </a:cubicBezTo>
                <a:cubicBezTo>
                  <a:pt x="2454039" y="1956200"/>
                  <a:pt x="2555486" y="2014665"/>
                  <a:pt x="2672481" y="2062478"/>
                </a:cubicBezTo>
                <a:cubicBezTo>
                  <a:pt x="2754536" y="2099918"/>
                  <a:pt x="2789130" y="2164712"/>
                  <a:pt x="2884233" y="2192939"/>
                </a:cubicBezTo>
                <a:cubicBezTo>
                  <a:pt x="2884233" y="2192939"/>
                  <a:pt x="2883782" y="2194576"/>
                  <a:pt x="2883215" y="2196623"/>
                </a:cubicBezTo>
                <a:lnTo>
                  <a:pt x="2881944" y="2201227"/>
                </a:lnTo>
                <a:lnTo>
                  <a:pt x="2881179" y="2203991"/>
                </a:lnTo>
                <a:cubicBezTo>
                  <a:pt x="2880839" y="2205220"/>
                  <a:pt x="2881065" y="2204401"/>
                  <a:pt x="2881519" y="2202765"/>
                </a:cubicBezTo>
                <a:lnTo>
                  <a:pt x="2881944" y="2201227"/>
                </a:lnTo>
                <a:lnTo>
                  <a:pt x="2884233" y="2192939"/>
                </a:lnTo>
                <a:cubicBezTo>
                  <a:pt x="2889856" y="2127000"/>
                  <a:pt x="2660835" y="2059022"/>
                  <a:pt x="2648128" y="2013815"/>
                </a:cubicBezTo>
                <a:cubicBezTo>
                  <a:pt x="2634541" y="2009781"/>
                  <a:pt x="2665398" y="1951333"/>
                  <a:pt x="2677041" y="1954791"/>
                </a:cubicBezTo>
                <a:cubicBezTo>
                  <a:pt x="2615255" y="1897195"/>
                  <a:pt x="2526515" y="1883940"/>
                  <a:pt x="2476373" y="1829803"/>
                </a:cubicBezTo>
                <a:cubicBezTo>
                  <a:pt x="2456982" y="1808780"/>
                  <a:pt x="2460325" y="1796688"/>
                  <a:pt x="2455365" y="1769045"/>
                </a:cubicBezTo>
                <a:cubicBezTo>
                  <a:pt x="2420769" y="1704254"/>
                  <a:pt x="2340653" y="1667390"/>
                  <a:pt x="2274141" y="1619298"/>
                </a:cubicBezTo>
                <a:cubicBezTo>
                  <a:pt x="2136138" y="1510728"/>
                  <a:pt x="1997260" y="1443334"/>
                  <a:pt x="1874241" y="1326132"/>
                </a:cubicBezTo>
                <a:cubicBezTo>
                  <a:pt x="2044718" y="1415988"/>
                  <a:pt x="2151127" y="1502092"/>
                  <a:pt x="2321042" y="1593965"/>
                </a:cubicBezTo>
                <a:cubicBezTo>
                  <a:pt x="2369567" y="1608367"/>
                  <a:pt x="2442999" y="1669416"/>
                  <a:pt x="2541103" y="1739975"/>
                </a:cubicBezTo>
                <a:cubicBezTo>
                  <a:pt x="2597929" y="1769926"/>
                  <a:pt x="2867569" y="1972089"/>
                  <a:pt x="2726565" y="1821194"/>
                </a:cubicBezTo>
                <a:cubicBezTo>
                  <a:pt x="2693030" y="1798156"/>
                  <a:pt x="2555031" y="1689586"/>
                  <a:pt x="2533143" y="1670005"/>
                </a:cubicBezTo>
                <a:cubicBezTo>
                  <a:pt x="2524840" y="1654456"/>
                  <a:pt x="2532078" y="1628253"/>
                  <a:pt x="2532078" y="1628253"/>
                </a:cubicBezTo>
                <a:cubicBezTo>
                  <a:pt x="2481943" y="1574117"/>
                  <a:pt x="2413468" y="1540708"/>
                  <a:pt x="2357199" y="1508739"/>
                </a:cubicBezTo>
                <a:cubicBezTo>
                  <a:pt x="2315366" y="1470150"/>
                  <a:pt x="2198371" y="1422339"/>
                  <a:pt x="2197310" y="1380589"/>
                </a:cubicBezTo>
                <a:cubicBezTo>
                  <a:pt x="2196251" y="1338839"/>
                  <a:pt x="2272125" y="1444234"/>
                  <a:pt x="2245831" y="1394992"/>
                </a:cubicBezTo>
                <a:cubicBezTo>
                  <a:pt x="2211236" y="1330202"/>
                  <a:pt x="2073235" y="1221634"/>
                  <a:pt x="2248115" y="1341149"/>
                </a:cubicBezTo>
                <a:cubicBezTo>
                  <a:pt x="2381154" y="1422073"/>
                  <a:pt x="2430737" y="1478228"/>
                  <a:pt x="2592911" y="1552533"/>
                </a:cubicBezTo>
                <a:cubicBezTo>
                  <a:pt x="2573191" y="1515605"/>
                  <a:pt x="2458671" y="1428453"/>
                  <a:pt x="2384993" y="1370907"/>
                </a:cubicBezTo>
                <a:lnTo>
                  <a:pt x="2375785" y="1363423"/>
                </a:lnTo>
                <a:lnTo>
                  <a:pt x="2558300" y="1426908"/>
                </a:lnTo>
                <a:lnTo>
                  <a:pt x="2327349" y="1322122"/>
                </a:lnTo>
                <a:lnTo>
                  <a:pt x="2304041" y="1285782"/>
                </a:lnTo>
                <a:cubicBezTo>
                  <a:pt x="2299408" y="1267639"/>
                  <a:pt x="2351264" y="1307975"/>
                  <a:pt x="2393463" y="1331949"/>
                </a:cubicBezTo>
                <a:cubicBezTo>
                  <a:pt x="2198978" y="1139010"/>
                  <a:pt x="1957247" y="1025826"/>
                  <a:pt x="1759416" y="844975"/>
                </a:cubicBezTo>
                <a:lnTo>
                  <a:pt x="1724342" y="815581"/>
                </a:lnTo>
                <a:lnTo>
                  <a:pt x="1727035" y="816372"/>
                </a:lnTo>
                <a:cubicBezTo>
                  <a:pt x="1768184" y="827683"/>
                  <a:pt x="1896308" y="895635"/>
                  <a:pt x="1959836" y="907266"/>
                </a:cubicBezTo>
                <a:cubicBezTo>
                  <a:pt x="2045732" y="919217"/>
                  <a:pt x="1853923" y="850352"/>
                  <a:pt x="1833428" y="839338"/>
                </a:cubicBezTo>
                <a:cubicBezTo>
                  <a:pt x="1788059" y="822158"/>
                  <a:pt x="1752759" y="807914"/>
                  <a:pt x="1722176" y="794939"/>
                </a:cubicBezTo>
                <a:lnTo>
                  <a:pt x="1674481" y="773789"/>
                </a:lnTo>
                <a:lnTo>
                  <a:pt x="1545829" y="665962"/>
                </a:lnTo>
                <a:lnTo>
                  <a:pt x="1557162" y="658473"/>
                </a:lnTo>
                <a:cubicBezTo>
                  <a:pt x="1557124" y="661150"/>
                  <a:pt x="1549851" y="658256"/>
                  <a:pt x="1538484" y="652032"/>
                </a:cubicBezTo>
                <a:lnTo>
                  <a:pt x="1504398" y="631234"/>
                </a:lnTo>
                <a:lnTo>
                  <a:pt x="1408242" y="550644"/>
                </a:lnTo>
                <a:lnTo>
                  <a:pt x="1451743" y="567614"/>
                </a:lnTo>
                <a:cubicBezTo>
                  <a:pt x="1451562" y="580120"/>
                  <a:pt x="1451409" y="590840"/>
                  <a:pt x="1474110" y="567934"/>
                </a:cubicBezTo>
                <a:cubicBezTo>
                  <a:pt x="1474110" y="567934"/>
                  <a:pt x="1463787" y="567785"/>
                  <a:pt x="1451743" y="567614"/>
                </a:cubicBezTo>
                <a:lnTo>
                  <a:pt x="1466036" y="541678"/>
                </a:lnTo>
                <a:lnTo>
                  <a:pt x="1575515" y="613743"/>
                </a:lnTo>
                <a:cubicBezTo>
                  <a:pt x="1593504" y="647432"/>
                  <a:pt x="1625098" y="669894"/>
                  <a:pt x="1661975" y="680842"/>
                </a:cubicBezTo>
                <a:lnTo>
                  <a:pt x="1662188" y="689230"/>
                </a:lnTo>
                <a:lnTo>
                  <a:pt x="1662280" y="692829"/>
                </a:lnTo>
                <a:lnTo>
                  <a:pt x="1662349" y="695553"/>
                </a:lnTo>
                <a:lnTo>
                  <a:pt x="1662373" y="696498"/>
                </a:lnTo>
                <a:cubicBezTo>
                  <a:pt x="1662423" y="698455"/>
                  <a:pt x="1662455" y="699678"/>
                  <a:pt x="1662446" y="699342"/>
                </a:cubicBezTo>
                <a:lnTo>
                  <a:pt x="1662349" y="695553"/>
                </a:lnTo>
                <a:lnTo>
                  <a:pt x="1662188" y="689230"/>
                </a:lnTo>
                <a:lnTo>
                  <a:pt x="1662125" y="686713"/>
                </a:lnTo>
                <a:cubicBezTo>
                  <a:pt x="1662041" y="683452"/>
                  <a:pt x="1661975" y="680842"/>
                  <a:pt x="1661975" y="680842"/>
                </a:cubicBezTo>
                <a:cubicBezTo>
                  <a:pt x="1657012" y="653199"/>
                  <a:pt x="1624038" y="628145"/>
                  <a:pt x="1575515" y="613743"/>
                </a:cubicBezTo>
                <a:lnTo>
                  <a:pt x="1476066" y="525478"/>
                </a:lnTo>
                <a:lnTo>
                  <a:pt x="1546053" y="547522"/>
                </a:lnTo>
                <a:lnTo>
                  <a:pt x="1576504" y="555369"/>
                </a:lnTo>
                <a:lnTo>
                  <a:pt x="1912348" y="815949"/>
                </a:lnTo>
                <a:cubicBezTo>
                  <a:pt x="2134324" y="983518"/>
                  <a:pt x="2359978" y="1145365"/>
                  <a:pt x="2598476" y="1296848"/>
                </a:cubicBezTo>
                <a:cubicBezTo>
                  <a:pt x="2643657" y="1323345"/>
                  <a:pt x="2831241" y="1488063"/>
                  <a:pt x="2874804" y="1474824"/>
                </a:cubicBezTo>
                <a:cubicBezTo>
                  <a:pt x="2878704" y="1460716"/>
                  <a:pt x="2856814" y="1441134"/>
                  <a:pt x="2856814" y="1441134"/>
                </a:cubicBezTo>
                <a:cubicBezTo>
                  <a:pt x="2752348" y="1355605"/>
                  <a:pt x="2650340" y="1299159"/>
                  <a:pt x="2571627" y="1249624"/>
                </a:cubicBezTo>
                <a:cubicBezTo>
                  <a:pt x="2498751" y="1186556"/>
                  <a:pt x="2348784" y="1113694"/>
                  <a:pt x="2301983" y="1047461"/>
                </a:cubicBezTo>
                <a:cubicBezTo>
                  <a:pt x="2293682" y="1031909"/>
                  <a:pt x="2300924" y="1005709"/>
                  <a:pt x="2289278" y="1002252"/>
                </a:cubicBezTo>
                <a:cubicBezTo>
                  <a:pt x="2247441" y="963665"/>
                  <a:pt x="2102753" y="879283"/>
                  <a:pt x="2064261" y="828600"/>
                </a:cubicBezTo>
                <a:cubicBezTo>
                  <a:pt x="2042927" y="807004"/>
                  <a:pt x="2052955" y="770724"/>
                  <a:pt x="2052955" y="770724"/>
                </a:cubicBezTo>
                <a:cubicBezTo>
                  <a:pt x="2052955" y="770724"/>
                  <a:pt x="2048106" y="765469"/>
                  <a:pt x="2040105" y="759277"/>
                </a:cubicBezTo>
                <a:lnTo>
                  <a:pt x="2026131" y="751775"/>
                </a:lnTo>
                <a:lnTo>
                  <a:pt x="2009226" y="735509"/>
                </a:lnTo>
                <a:lnTo>
                  <a:pt x="2009800" y="731198"/>
                </a:lnTo>
                <a:cubicBezTo>
                  <a:pt x="2008763" y="729254"/>
                  <a:pt x="2005853" y="728394"/>
                  <a:pt x="2000029" y="726666"/>
                </a:cubicBezTo>
                <a:lnTo>
                  <a:pt x="2009226" y="735509"/>
                </a:lnTo>
                <a:lnTo>
                  <a:pt x="2008333" y="742214"/>
                </a:lnTo>
                <a:cubicBezTo>
                  <a:pt x="1991727" y="711113"/>
                  <a:pt x="1963475" y="676557"/>
                  <a:pt x="1963475" y="676557"/>
                </a:cubicBezTo>
                <a:cubicBezTo>
                  <a:pt x="1985706" y="641721"/>
                  <a:pt x="2094792" y="809315"/>
                  <a:pt x="2200141" y="853666"/>
                </a:cubicBezTo>
                <a:cubicBezTo>
                  <a:pt x="2211785" y="857125"/>
                  <a:pt x="2252005" y="855977"/>
                  <a:pt x="2263648" y="859432"/>
                </a:cubicBezTo>
                <a:cubicBezTo>
                  <a:pt x="2332119" y="892842"/>
                  <a:pt x="2410276" y="944393"/>
                  <a:pt x="2498693" y="996806"/>
                </a:cubicBezTo>
                <a:cubicBezTo>
                  <a:pt x="2532231" y="1019845"/>
                  <a:pt x="2801872" y="1222008"/>
                  <a:pt x="2813518" y="1225464"/>
                </a:cubicBezTo>
                <a:cubicBezTo>
                  <a:pt x="2828503" y="1216829"/>
                  <a:pt x="2807496" y="1156074"/>
                  <a:pt x="2797254" y="1139946"/>
                </a:cubicBezTo>
                <a:cubicBezTo>
                  <a:pt x="2777304" y="1120942"/>
                  <a:pt x="2580535" y="981845"/>
                  <a:pt x="2716075" y="1061331"/>
                </a:cubicBezTo>
                <a:cubicBezTo>
                  <a:pt x="2860761" y="1145714"/>
                  <a:pt x="2613009" y="963132"/>
                  <a:pt x="2579476" y="940094"/>
                </a:cubicBezTo>
                <a:cubicBezTo>
                  <a:pt x="2493014" y="872995"/>
                  <a:pt x="2419583" y="811942"/>
                  <a:pt x="2387989" y="789479"/>
                </a:cubicBezTo>
                <a:cubicBezTo>
                  <a:pt x="2217433" y="650530"/>
                  <a:pt x="2056844" y="524901"/>
                  <a:pt x="1900379" y="402401"/>
                </a:cubicBezTo>
                <a:lnTo>
                  <a:pt x="1867921" y="376574"/>
                </a:lnTo>
                <a:lnTo>
                  <a:pt x="1913926" y="386600"/>
                </a:lnTo>
                <a:lnTo>
                  <a:pt x="1930207" y="388812"/>
                </a:lnTo>
                <a:lnTo>
                  <a:pt x="2034171" y="466377"/>
                </a:lnTo>
                <a:cubicBezTo>
                  <a:pt x="2098740" y="513890"/>
                  <a:pt x="2243645" y="650679"/>
                  <a:pt x="2303811" y="668539"/>
                </a:cubicBezTo>
                <a:cubicBezTo>
                  <a:pt x="2327101" y="675452"/>
                  <a:pt x="2337131" y="639175"/>
                  <a:pt x="2377905" y="636009"/>
                </a:cubicBezTo>
                <a:cubicBezTo>
                  <a:pt x="2429770" y="638321"/>
                  <a:pt x="2445819" y="671434"/>
                  <a:pt x="2510948" y="716936"/>
                </a:cubicBezTo>
                <a:cubicBezTo>
                  <a:pt x="2567772" y="746886"/>
                  <a:pt x="2616294" y="761289"/>
                  <a:pt x="2649828" y="784330"/>
                </a:cubicBezTo>
                <a:cubicBezTo>
                  <a:pt x="2791171" y="880805"/>
                  <a:pt x="2909227" y="970365"/>
                  <a:pt x="3064156" y="1070876"/>
                </a:cubicBezTo>
                <a:cubicBezTo>
                  <a:pt x="3064156" y="1070876"/>
                  <a:pt x="3175524" y="1184622"/>
                  <a:pt x="3193856" y="1163892"/>
                </a:cubicBezTo>
                <a:cubicBezTo>
                  <a:pt x="3202600" y="1158856"/>
                  <a:pt x="3166164" y="1127323"/>
                  <a:pt x="3135612" y="1102987"/>
                </a:cubicBezTo>
                <a:lnTo>
                  <a:pt x="3111986" y="1084853"/>
                </a:lnTo>
                <a:lnTo>
                  <a:pt x="3112677" y="1085278"/>
                </a:lnTo>
                <a:lnTo>
                  <a:pt x="3108012" y="1081802"/>
                </a:lnTo>
                <a:lnTo>
                  <a:pt x="3100581" y="1076098"/>
                </a:lnTo>
                <a:cubicBezTo>
                  <a:pt x="3097606" y="1073919"/>
                  <a:pt x="3096591" y="1073246"/>
                  <a:pt x="3098346" y="1074598"/>
                </a:cubicBezTo>
                <a:lnTo>
                  <a:pt x="3108012" y="1081802"/>
                </a:lnTo>
                <a:lnTo>
                  <a:pt x="3111986" y="1084853"/>
                </a:lnTo>
                <a:lnTo>
                  <a:pt x="2913741" y="963529"/>
                </a:lnTo>
                <a:cubicBezTo>
                  <a:pt x="2845559" y="921480"/>
                  <a:pt x="2785072" y="880083"/>
                  <a:pt x="2760979" y="845670"/>
                </a:cubicBezTo>
                <a:cubicBezTo>
                  <a:pt x="2741032" y="826667"/>
                  <a:pt x="2748275" y="800464"/>
                  <a:pt x="2739972" y="784918"/>
                </a:cubicBezTo>
                <a:cubicBezTo>
                  <a:pt x="2718083" y="765334"/>
                  <a:pt x="2663197" y="735958"/>
                  <a:pt x="2621918" y="695351"/>
                </a:cubicBezTo>
                <a:cubicBezTo>
                  <a:pt x="2588383" y="672315"/>
                  <a:pt x="2440137" y="547618"/>
                  <a:pt x="2553786" y="607524"/>
                </a:cubicBezTo>
                <a:cubicBezTo>
                  <a:pt x="2624198" y="641510"/>
                  <a:pt x="2693729" y="716671"/>
                  <a:pt x="2725325" y="739134"/>
                </a:cubicBezTo>
                <a:cubicBezTo>
                  <a:pt x="2758304" y="764185"/>
                  <a:pt x="2799080" y="761023"/>
                  <a:pt x="2810724" y="764479"/>
                </a:cubicBezTo>
                <a:cubicBezTo>
                  <a:pt x="2830115" y="785503"/>
                  <a:pt x="2840357" y="801628"/>
                  <a:pt x="2871951" y="824089"/>
                </a:cubicBezTo>
                <a:cubicBezTo>
                  <a:pt x="2883599" y="827548"/>
                  <a:pt x="2932118" y="841951"/>
                  <a:pt x="2955411" y="848862"/>
                </a:cubicBezTo>
                <a:cubicBezTo>
                  <a:pt x="2977300" y="868446"/>
                  <a:pt x="3067104" y="923452"/>
                  <a:pt x="3143876" y="972411"/>
                </a:cubicBezTo>
                <a:cubicBezTo>
                  <a:pt x="3220650" y="1021366"/>
                  <a:pt x="3409112" y="1144916"/>
                  <a:pt x="3280813" y="1039226"/>
                </a:cubicBezTo>
                <a:cubicBezTo>
                  <a:pt x="3166104" y="937571"/>
                  <a:pt x="3007273" y="851174"/>
                  <a:pt x="2889222" y="761612"/>
                </a:cubicBezTo>
                <a:cubicBezTo>
                  <a:pt x="2834345" y="724604"/>
                  <a:pt x="2781143" y="681551"/>
                  <a:pt x="2728286" y="637239"/>
                </a:cubicBezTo>
                <a:lnTo>
                  <a:pt x="2688855" y="604491"/>
                </a:lnTo>
                <a:lnTo>
                  <a:pt x="2699118" y="608707"/>
                </a:lnTo>
                <a:lnTo>
                  <a:pt x="2784356" y="643403"/>
                </a:lnTo>
                <a:lnTo>
                  <a:pt x="2888160" y="719859"/>
                </a:lnTo>
                <a:cubicBezTo>
                  <a:pt x="2961033" y="782929"/>
                  <a:pt x="3081029" y="873065"/>
                  <a:pt x="3016239" y="773144"/>
                </a:cubicBezTo>
                <a:lnTo>
                  <a:pt x="2952167" y="712688"/>
                </a:lnTo>
                <a:lnTo>
                  <a:pt x="3137790" y="792569"/>
                </a:lnTo>
                <a:cubicBezTo>
                  <a:pt x="3292823" y="859792"/>
                  <a:pt x="3451920" y="928638"/>
                  <a:pt x="3600854" y="986166"/>
                </a:cubicBezTo>
                <a:cubicBezTo>
                  <a:pt x="3760115" y="1043840"/>
                  <a:pt x="3568615" y="953536"/>
                  <a:pt x="3515596" y="929545"/>
                </a:cubicBezTo>
                <a:cubicBezTo>
                  <a:pt x="3325669" y="849988"/>
                  <a:pt x="3144526" y="758044"/>
                  <a:pt x="2975250" y="678781"/>
                </a:cubicBezTo>
                <a:cubicBezTo>
                  <a:pt x="2836794" y="610680"/>
                  <a:pt x="2996231" y="655850"/>
                  <a:pt x="3061301" y="680015"/>
                </a:cubicBezTo>
                <a:cubicBezTo>
                  <a:pt x="3336943" y="784032"/>
                  <a:pt x="3590059" y="898447"/>
                  <a:pt x="3887772" y="1024223"/>
                </a:cubicBezTo>
                <a:cubicBezTo>
                  <a:pt x="3973333" y="1059401"/>
                  <a:pt x="3825221" y="944702"/>
                  <a:pt x="3825046" y="957209"/>
                </a:cubicBezTo>
                <a:cubicBezTo>
                  <a:pt x="3591186" y="819837"/>
                  <a:pt x="3378247" y="784623"/>
                  <a:pt x="3135786" y="647127"/>
                </a:cubicBezTo>
                <a:cubicBezTo>
                  <a:pt x="3411585" y="740423"/>
                  <a:pt x="3686920" y="865881"/>
                  <a:pt x="3974307" y="991514"/>
                </a:cubicBezTo>
                <a:cubicBezTo>
                  <a:pt x="3984634" y="991662"/>
                  <a:pt x="4080037" y="1060930"/>
                  <a:pt x="4080522" y="1026984"/>
                </a:cubicBezTo>
                <a:cubicBezTo>
                  <a:pt x="4080677" y="1016266"/>
                  <a:pt x="3995264" y="970368"/>
                  <a:pt x="4027657" y="992278"/>
                </a:cubicBezTo>
                <a:cubicBezTo>
                  <a:pt x="3921754" y="935364"/>
                  <a:pt x="3750446" y="877516"/>
                  <a:pt x="3646413" y="809908"/>
                </a:cubicBezTo>
                <a:cubicBezTo>
                  <a:pt x="3603695" y="787852"/>
                  <a:pt x="3581807" y="753585"/>
                  <a:pt x="3550982" y="742419"/>
                </a:cubicBezTo>
                <a:cubicBezTo>
                  <a:pt x="3445077" y="685512"/>
                  <a:pt x="3316336" y="660435"/>
                  <a:pt x="3210580" y="592803"/>
                </a:cubicBezTo>
                <a:cubicBezTo>
                  <a:pt x="3296298" y="617261"/>
                  <a:pt x="3339014" y="639314"/>
                  <a:pt x="3412710" y="661815"/>
                </a:cubicBezTo>
                <a:cubicBezTo>
                  <a:pt x="3392211" y="650799"/>
                  <a:pt x="3581807" y="753585"/>
                  <a:pt x="3604335" y="743184"/>
                </a:cubicBezTo>
                <a:cubicBezTo>
                  <a:pt x="3614992" y="720107"/>
                  <a:pt x="3359820" y="628894"/>
                  <a:pt x="3339324" y="617878"/>
                </a:cubicBezTo>
                <a:cubicBezTo>
                  <a:pt x="3074007" y="514005"/>
                  <a:pt x="2925223" y="445759"/>
                  <a:pt x="2649737" y="331022"/>
                </a:cubicBezTo>
                <a:cubicBezTo>
                  <a:pt x="2649737" y="331022"/>
                  <a:pt x="2500493" y="294931"/>
                  <a:pt x="2521632" y="261281"/>
                </a:cubicBezTo>
                <a:cubicBezTo>
                  <a:pt x="2544155" y="250883"/>
                  <a:pt x="2745801" y="353839"/>
                  <a:pt x="2756130" y="353987"/>
                </a:cubicBezTo>
                <a:cubicBezTo>
                  <a:pt x="2968404" y="435654"/>
                  <a:pt x="3158331" y="515214"/>
                  <a:pt x="3380958" y="595244"/>
                </a:cubicBezTo>
                <a:cubicBezTo>
                  <a:pt x="3233566" y="550245"/>
                  <a:pt x="3413172" y="629658"/>
                  <a:pt x="3423803" y="608366"/>
                </a:cubicBezTo>
                <a:cubicBezTo>
                  <a:pt x="3434616" y="574566"/>
                  <a:pt x="3158817" y="481267"/>
                  <a:pt x="3138318" y="470255"/>
                </a:cubicBezTo>
                <a:cubicBezTo>
                  <a:pt x="2905519" y="379360"/>
                  <a:pt x="2660852" y="275782"/>
                  <a:pt x="2376601" y="171645"/>
                </a:cubicBezTo>
                <a:cubicBezTo>
                  <a:pt x="2376601" y="171645"/>
                  <a:pt x="2227670" y="114114"/>
                  <a:pt x="2258801" y="103836"/>
                </a:cubicBezTo>
                <a:lnTo>
                  <a:pt x="2299679" y="118123"/>
                </a:lnTo>
                <a:lnTo>
                  <a:pt x="2349967" y="152022"/>
                </a:lnTo>
                <a:cubicBezTo>
                  <a:pt x="2370094" y="164677"/>
                  <a:pt x="2386745" y="173774"/>
                  <a:pt x="2395470" y="175445"/>
                </a:cubicBezTo>
                <a:lnTo>
                  <a:pt x="2393548" y="155417"/>
                </a:lnTo>
                <a:lnTo>
                  <a:pt x="2407735" y="161368"/>
                </a:lnTo>
                <a:cubicBezTo>
                  <a:pt x="2387083" y="161072"/>
                  <a:pt x="2554791" y="229590"/>
                  <a:pt x="2555276" y="195646"/>
                </a:cubicBezTo>
                <a:cubicBezTo>
                  <a:pt x="2555431" y="184927"/>
                  <a:pt x="2387570" y="127125"/>
                  <a:pt x="2355024" y="115939"/>
                </a:cubicBezTo>
                <a:lnTo>
                  <a:pt x="2342636" y="110632"/>
                </a:lnTo>
                <a:lnTo>
                  <a:pt x="2341232" y="109424"/>
                </a:lnTo>
                <a:lnTo>
                  <a:pt x="2306312" y="84915"/>
                </a:lnTo>
                <a:lnTo>
                  <a:pt x="2596052" y="188189"/>
                </a:lnTo>
                <a:cubicBezTo>
                  <a:pt x="2741365" y="242982"/>
                  <a:pt x="2889435" y="300501"/>
                  <a:pt x="3043531" y="358102"/>
                </a:cubicBezTo>
                <a:cubicBezTo>
                  <a:pt x="3043531" y="358102"/>
                  <a:pt x="3075588" y="403238"/>
                  <a:pt x="3096549" y="382094"/>
                </a:cubicBezTo>
                <a:cubicBezTo>
                  <a:pt x="3107057" y="369735"/>
                  <a:pt x="2970169" y="312379"/>
                  <a:pt x="3043684" y="347384"/>
                </a:cubicBezTo>
                <a:cubicBezTo>
                  <a:pt x="2799171" y="233091"/>
                  <a:pt x="2482069" y="139202"/>
                  <a:pt x="2249753" y="14360"/>
                </a:cubicBezTo>
                <a:close/>
                <a:moveTo>
                  <a:pt x="2245591" y="729"/>
                </a:moveTo>
                <a:cubicBezTo>
                  <a:pt x="2244205" y="-3812"/>
                  <a:pt x="2249753" y="14360"/>
                  <a:pt x="2249753" y="14360"/>
                </a:cubicBezTo>
                <a:cubicBezTo>
                  <a:pt x="2247288" y="6285"/>
                  <a:pt x="2246055" y="2248"/>
                  <a:pt x="2245591" y="729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61945396"/>
      </p:ext>
    </p:extLst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446739" y="983868"/>
            <a:ext cx="6108869" cy="4478559"/>
          </a:xfrm>
          <a:custGeom>
            <a:avLst/>
            <a:gdLst>
              <a:gd name="connsiteX0" fmla="*/ 1254616 w 6108869"/>
              <a:gd name="connsiteY0" fmla="*/ 4333139 h 4478559"/>
              <a:gd name="connsiteX1" fmla="*/ 1253001 w 6108869"/>
              <a:gd name="connsiteY1" fmla="*/ 4334766 h 4478559"/>
              <a:gd name="connsiteX2" fmla="*/ 1252108 w 6108869"/>
              <a:gd name="connsiteY2" fmla="*/ 4335664 h 4478559"/>
              <a:gd name="connsiteX3" fmla="*/ 1260127 w 6108869"/>
              <a:gd name="connsiteY3" fmla="*/ 4327582 h 4478559"/>
              <a:gd name="connsiteX4" fmla="*/ 1254616 w 6108869"/>
              <a:gd name="connsiteY4" fmla="*/ 4333139 h 4478559"/>
              <a:gd name="connsiteX5" fmla="*/ 1257454 w 6108869"/>
              <a:gd name="connsiteY5" fmla="*/ 4330277 h 4478559"/>
              <a:gd name="connsiteX6" fmla="*/ 1260127 w 6108869"/>
              <a:gd name="connsiteY6" fmla="*/ 4327582 h 4478559"/>
              <a:gd name="connsiteX7" fmla="*/ 2258402 w 6108869"/>
              <a:gd name="connsiteY7" fmla="*/ 4319009 h 4478559"/>
              <a:gd name="connsiteX8" fmla="*/ 2263043 w 6108869"/>
              <a:gd name="connsiteY8" fmla="*/ 4334256 h 4478559"/>
              <a:gd name="connsiteX9" fmla="*/ 2258402 w 6108869"/>
              <a:gd name="connsiteY9" fmla="*/ 4319009 h 4478559"/>
              <a:gd name="connsiteX10" fmla="*/ 1310626 w 6108869"/>
              <a:gd name="connsiteY10" fmla="*/ 4308525 h 4478559"/>
              <a:gd name="connsiteX11" fmla="*/ 1316531 w 6108869"/>
              <a:gd name="connsiteY11" fmla="*/ 4309038 h 4478559"/>
              <a:gd name="connsiteX12" fmla="*/ 1310626 w 6108869"/>
              <a:gd name="connsiteY12" fmla="*/ 4308525 h 4478559"/>
              <a:gd name="connsiteX13" fmla="*/ 1330428 w 6108869"/>
              <a:gd name="connsiteY13" fmla="*/ 4300969 h 4478559"/>
              <a:gd name="connsiteX14" fmla="*/ 1340935 w 6108869"/>
              <a:gd name="connsiteY14" fmla="*/ 4304362 h 4478559"/>
              <a:gd name="connsiteX15" fmla="*/ 1316531 w 6108869"/>
              <a:gd name="connsiteY15" fmla="*/ 4309038 h 4478559"/>
              <a:gd name="connsiteX16" fmla="*/ 1330428 w 6108869"/>
              <a:gd name="connsiteY16" fmla="*/ 4300969 h 4478559"/>
              <a:gd name="connsiteX17" fmla="*/ 2698128 w 6108869"/>
              <a:gd name="connsiteY17" fmla="*/ 4099144 h 4478559"/>
              <a:gd name="connsiteX18" fmla="*/ 2702768 w 6108869"/>
              <a:gd name="connsiteY18" fmla="*/ 4114390 h 4478559"/>
              <a:gd name="connsiteX19" fmla="*/ 2698128 w 6108869"/>
              <a:gd name="connsiteY19" fmla="*/ 4099144 h 4478559"/>
              <a:gd name="connsiteX20" fmla="*/ 3000438 w 6108869"/>
              <a:gd name="connsiteY20" fmla="*/ 4035379 h 4478559"/>
              <a:gd name="connsiteX21" fmla="*/ 2996844 w 6108869"/>
              <a:gd name="connsiteY21" fmla="*/ 4039000 h 4478559"/>
              <a:gd name="connsiteX22" fmla="*/ 2995987 w 6108869"/>
              <a:gd name="connsiteY22" fmla="*/ 4039863 h 4478559"/>
              <a:gd name="connsiteX23" fmla="*/ 3003685 w 6108869"/>
              <a:gd name="connsiteY23" fmla="*/ 4032104 h 4478559"/>
              <a:gd name="connsiteX24" fmla="*/ 3000438 w 6108869"/>
              <a:gd name="connsiteY24" fmla="*/ 4035379 h 4478559"/>
              <a:gd name="connsiteX25" fmla="*/ 3001120 w 6108869"/>
              <a:gd name="connsiteY25" fmla="*/ 4034690 h 4478559"/>
              <a:gd name="connsiteX26" fmla="*/ 3003685 w 6108869"/>
              <a:gd name="connsiteY26" fmla="*/ 4032104 h 4478559"/>
              <a:gd name="connsiteX27" fmla="*/ 3262314 w 6108869"/>
              <a:gd name="connsiteY27" fmla="*/ 3954825 h 4478559"/>
              <a:gd name="connsiteX28" fmla="*/ 3173917 w 6108869"/>
              <a:gd name="connsiteY28" fmla="*/ 3990101 h 4478559"/>
              <a:gd name="connsiteX29" fmla="*/ 3156814 w 6108869"/>
              <a:gd name="connsiteY29" fmla="*/ 3994892 h 4478559"/>
              <a:gd name="connsiteX30" fmla="*/ 3155374 w 6108869"/>
              <a:gd name="connsiteY30" fmla="*/ 3983414 h 4478559"/>
              <a:gd name="connsiteX31" fmla="*/ 3250101 w 6108869"/>
              <a:gd name="connsiteY31" fmla="*/ 3958039 h 4478559"/>
              <a:gd name="connsiteX32" fmla="*/ 3837315 w 6108869"/>
              <a:gd name="connsiteY32" fmla="*/ 3825953 h 4478559"/>
              <a:gd name="connsiteX33" fmla="*/ 3842680 w 6108869"/>
              <a:gd name="connsiteY33" fmla="*/ 3835022 h 4478559"/>
              <a:gd name="connsiteX34" fmla="*/ 3844527 w 6108869"/>
              <a:gd name="connsiteY34" fmla="*/ 3840234 h 4478559"/>
              <a:gd name="connsiteX35" fmla="*/ 3821441 w 6108869"/>
              <a:gd name="connsiteY35" fmla="*/ 3848784 h 4478559"/>
              <a:gd name="connsiteX36" fmla="*/ 3782456 w 6108869"/>
              <a:gd name="connsiteY36" fmla="*/ 3861654 h 4478559"/>
              <a:gd name="connsiteX37" fmla="*/ 3776884 w 6108869"/>
              <a:gd name="connsiteY37" fmla="*/ 3861179 h 4478559"/>
              <a:gd name="connsiteX38" fmla="*/ 3732095 w 6108869"/>
              <a:gd name="connsiteY38" fmla="*/ 3862915 h 4478559"/>
              <a:gd name="connsiteX39" fmla="*/ 3735889 w 6108869"/>
              <a:gd name="connsiteY39" fmla="*/ 3861264 h 4478559"/>
              <a:gd name="connsiteX40" fmla="*/ 3440162 w 6108869"/>
              <a:gd name="connsiteY40" fmla="*/ 3815514 h 4478559"/>
              <a:gd name="connsiteX41" fmla="*/ 3435714 w 6108869"/>
              <a:gd name="connsiteY41" fmla="*/ 3819998 h 4478559"/>
              <a:gd name="connsiteX42" fmla="*/ 3436569 w 6108869"/>
              <a:gd name="connsiteY42" fmla="*/ 3819135 h 4478559"/>
              <a:gd name="connsiteX43" fmla="*/ 3443410 w 6108869"/>
              <a:gd name="connsiteY43" fmla="*/ 3812238 h 4478559"/>
              <a:gd name="connsiteX44" fmla="*/ 3440846 w 6108869"/>
              <a:gd name="connsiteY44" fmla="*/ 3814826 h 4478559"/>
              <a:gd name="connsiteX45" fmla="*/ 3440162 w 6108869"/>
              <a:gd name="connsiteY45" fmla="*/ 3815514 h 4478559"/>
              <a:gd name="connsiteX46" fmla="*/ 3836491 w 6108869"/>
              <a:gd name="connsiteY46" fmla="*/ 3779571 h 4478559"/>
              <a:gd name="connsiteX47" fmla="*/ 3797249 w 6108869"/>
              <a:gd name="connsiteY47" fmla="*/ 3800435 h 4478559"/>
              <a:gd name="connsiteX48" fmla="*/ 3797855 w 6108869"/>
              <a:gd name="connsiteY48" fmla="*/ 3800363 h 4478559"/>
              <a:gd name="connsiteX49" fmla="*/ 3820421 w 6108869"/>
              <a:gd name="connsiteY49" fmla="*/ 3797406 h 4478559"/>
              <a:gd name="connsiteX50" fmla="*/ 3824266 w 6108869"/>
              <a:gd name="connsiteY50" fmla="*/ 3803902 h 4478559"/>
              <a:gd name="connsiteX51" fmla="*/ 3627220 w 6108869"/>
              <a:gd name="connsiteY51" fmla="*/ 3866980 h 4478559"/>
              <a:gd name="connsiteX52" fmla="*/ 3620963 w 6108869"/>
              <a:gd name="connsiteY52" fmla="*/ 3867222 h 4478559"/>
              <a:gd name="connsiteX53" fmla="*/ 3508920 w 6108869"/>
              <a:gd name="connsiteY53" fmla="*/ 3885068 h 4478559"/>
              <a:gd name="connsiteX54" fmla="*/ 3642668 w 6108869"/>
              <a:gd name="connsiteY54" fmla="*/ 3845897 h 4478559"/>
              <a:gd name="connsiteX55" fmla="*/ 3556656 w 6108869"/>
              <a:gd name="connsiteY55" fmla="*/ 3750550 h 4478559"/>
              <a:gd name="connsiteX56" fmla="*/ 3452212 w 6108869"/>
              <a:gd name="connsiteY56" fmla="*/ 3779208 h 4478559"/>
              <a:gd name="connsiteX57" fmla="*/ 3556656 w 6108869"/>
              <a:gd name="connsiteY57" fmla="*/ 3750550 h 4478559"/>
              <a:gd name="connsiteX58" fmla="*/ 3563504 w 6108869"/>
              <a:gd name="connsiteY58" fmla="*/ 3744798 h 4478559"/>
              <a:gd name="connsiteX59" fmla="*/ 3570375 w 6108869"/>
              <a:gd name="connsiteY59" fmla="*/ 3745917 h 4478559"/>
              <a:gd name="connsiteX60" fmla="*/ 3556656 w 6108869"/>
              <a:gd name="connsiteY60" fmla="*/ 3750550 h 4478559"/>
              <a:gd name="connsiteX61" fmla="*/ 3563504 w 6108869"/>
              <a:gd name="connsiteY61" fmla="*/ 3744798 h 4478559"/>
              <a:gd name="connsiteX62" fmla="*/ 3599530 w 6108869"/>
              <a:gd name="connsiteY62" fmla="*/ 3735686 h 4478559"/>
              <a:gd name="connsiteX63" fmla="*/ 3599379 w 6108869"/>
              <a:gd name="connsiteY63" fmla="*/ 3745800 h 4478559"/>
              <a:gd name="connsiteX64" fmla="*/ 3589417 w 6108869"/>
              <a:gd name="connsiteY64" fmla="*/ 3735917 h 4478559"/>
              <a:gd name="connsiteX65" fmla="*/ 3599530 w 6108869"/>
              <a:gd name="connsiteY65" fmla="*/ 3735686 h 4478559"/>
              <a:gd name="connsiteX66" fmla="*/ 3702041 w 6108869"/>
              <a:gd name="connsiteY66" fmla="*/ 3734959 h 4478559"/>
              <a:gd name="connsiteX67" fmla="*/ 3613641 w 6108869"/>
              <a:gd name="connsiteY67" fmla="*/ 3770236 h 4478559"/>
              <a:gd name="connsiteX68" fmla="*/ 3596540 w 6108869"/>
              <a:gd name="connsiteY68" fmla="*/ 3775028 h 4478559"/>
              <a:gd name="connsiteX69" fmla="*/ 3595098 w 6108869"/>
              <a:gd name="connsiteY69" fmla="*/ 3763549 h 4478559"/>
              <a:gd name="connsiteX70" fmla="*/ 3689828 w 6108869"/>
              <a:gd name="connsiteY70" fmla="*/ 3738175 h 4478559"/>
              <a:gd name="connsiteX71" fmla="*/ 4277040 w 6108869"/>
              <a:gd name="connsiteY71" fmla="*/ 3606087 h 4478559"/>
              <a:gd name="connsiteX72" fmla="*/ 4282405 w 6108869"/>
              <a:gd name="connsiteY72" fmla="*/ 3615155 h 4478559"/>
              <a:gd name="connsiteX73" fmla="*/ 4284252 w 6108869"/>
              <a:gd name="connsiteY73" fmla="*/ 3620371 h 4478559"/>
              <a:gd name="connsiteX74" fmla="*/ 4261166 w 6108869"/>
              <a:gd name="connsiteY74" fmla="*/ 3628920 h 4478559"/>
              <a:gd name="connsiteX75" fmla="*/ 4222180 w 6108869"/>
              <a:gd name="connsiteY75" fmla="*/ 3641790 h 4478559"/>
              <a:gd name="connsiteX76" fmla="*/ 4216610 w 6108869"/>
              <a:gd name="connsiteY76" fmla="*/ 3641315 h 4478559"/>
              <a:gd name="connsiteX77" fmla="*/ 4171821 w 6108869"/>
              <a:gd name="connsiteY77" fmla="*/ 3643051 h 4478559"/>
              <a:gd name="connsiteX78" fmla="*/ 4175617 w 6108869"/>
              <a:gd name="connsiteY78" fmla="*/ 3641399 h 4478559"/>
              <a:gd name="connsiteX79" fmla="*/ 4348901 w 6108869"/>
              <a:gd name="connsiteY79" fmla="*/ 3498789 h 4478559"/>
              <a:gd name="connsiteX80" fmla="*/ 4287639 w 6108869"/>
              <a:gd name="connsiteY80" fmla="*/ 3538507 h 4478559"/>
              <a:gd name="connsiteX81" fmla="*/ 4254521 w 6108869"/>
              <a:gd name="connsiteY81" fmla="*/ 3557318 h 4478559"/>
              <a:gd name="connsiteX82" fmla="*/ 4237478 w 6108869"/>
              <a:gd name="connsiteY82" fmla="*/ 3566380 h 4478559"/>
              <a:gd name="connsiteX83" fmla="*/ 4157730 w 6108869"/>
              <a:gd name="connsiteY83" fmla="*/ 3600251 h 4478559"/>
              <a:gd name="connsiteX84" fmla="*/ 4276218 w 6108869"/>
              <a:gd name="connsiteY84" fmla="*/ 3559706 h 4478559"/>
              <a:gd name="connsiteX85" fmla="*/ 4236974 w 6108869"/>
              <a:gd name="connsiteY85" fmla="*/ 3580570 h 4478559"/>
              <a:gd name="connsiteX86" fmla="*/ 4237580 w 6108869"/>
              <a:gd name="connsiteY86" fmla="*/ 3580496 h 4478559"/>
              <a:gd name="connsiteX87" fmla="*/ 4260149 w 6108869"/>
              <a:gd name="connsiteY87" fmla="*/ 3577542 h 4478559"/>
              <a:gd name="connsiteX88" fmla="*/ 4263990 w 6108869"/>
              <a:gd name="connsiteY88" fmla="*/ 3584037 h 4478559"/>
              <a:gd name="connsiteX89" fmla="*/ 4066946 w 6108869"/>
              <a:gd name="connsiteY89" fmla="*/ 3647115 h 4478559"/>
              <a:gd name="connsiteX90" fmla="*/ 4060690 w 6108869"/>
              <a:gd name="connsiteY90" fmla="*/ 3647357 h 4478559"/>
              <a:gd name="connsiteX91" fmla="*/ 4031642 w 6108869"/>
              <a:gd name="connsiteY91" fmla="*/ 3651984 h 4478559"/>
              <a:gd name="connsiteX92" fmla="*/ 3892304 w 6108869"/>
              <a:gd name="connsiteY92" fmla="*/ 3706468 h 4478559"/>
              <a:gd name="connsiteX93" fmla="*/ 3462398 w 6108869"/>
              <a:gd name="connsiteY93" fmla="*/ 3845569 h 4478559"/>
              <a:gd name="connsiteX94" fmla="*/ 3145262 w 6108869"/>
              <a:gd name="connsiteY94" fmla="*/ 3936896 h 4478559"/>
              <a:gd name="connsiteX95" fmla="*/ 3036943 w 6108869"/>
              <a:gd name="connsiteY95" fmla="*/ 3951069 h 4478559"/>
              <a:gd name="connsiteX96" fmla="*/ 3079589 w 6108869"/>
              <a:gd name="connsiteY96" fmla="*/ 3928002 h 4478559"/>
              <a:gd name="connsiteX97" fmla="*/ 3858701 w 6108869"/>
              <a:gd name="connsiteY97" fmla="*/ 3702022 h 4478559"/>
              <a:gd name="connsiteX98" fmla="*/ 3960998 w 6108869"/>
              <a:gd name="connsiteY98" fmla="*/ 3663237 h 4478559"/>
              <a:gd name="connsiteX99" fmla="*/ 3948646 w 6108869"/>
              <a:gd name="connsiteY99" fmla="*/ 3665205 h 4478559"/>
              <a:gd name="connsiteX100" fmla="*/ 3980127 w 6108869"/>
              <a:gd name="connsiteY100" fmla="*/ 3655983 h 4478559"/>
              <a:gd name="connsiteX101" fmla="*/ 4037704 w 6108869"/>
              <a:gd name="connsiteY101" fmla="*/ 3634154 h 4478559"/>
              <a:gd name="connsiteX102" fmla="*/ 4221890 w 6108869"/>
              <a:gd name="connsiteY102" fmla="*/ 3556032 h 4478559"/>
              <a:gd name="connsiteX103" fmla="*/ 4589930 w 6108869"/>
              <a:gd name="connsiteY103" fmla="*/ 3335798 h 4478559"/>
              <a:gd name="connsiteX104" fmla="*/ 4589964 w 6108869"/>
              <a:gd name="connsiteY104" fmla="*/ 3344626 h 4478559"/>
              <a:gd name="connsiteX105" fmla="*/ 4587820 w 6108869"/>
              <a:gd name="connsiteY105" fmla="*/ 3345979 h 4478559"/>
              <a:gd name="connsiteX106" fmla="*/ 4537452 w 6108869"/>
              <a:gd name="connsiteY106" fmla="*/ 3363913 h 4478559"/>
              <a:gd name="connsiteX107" fmla="*/ 4589930 w 6108869"/>
              <a:gd name="connsiteY107" fmla="*/ 3335798 h 4478559"/>
              <a:gd name="connsiteX108" fmla="*/ 5029656 w 6108869"/>
              <a:gd name="connsiteY108" fmla="*/ 3115933 h 4478559"/>
              <a:gd name="connsiteX109" fmla="*/ 5029690 w 6108869"/>
              <a:gd name="connsiteY109" fmla="*/ 3124762 h 4478559"/>
              <a:gd name="connsiteX110" fmla="*/ 5027544 w 6108869"/>
              <a:gd name="connsiteY110" fmla="*/ 3126114 h 4478559"/>
              <a:gd name="connsiteX111" fmla="*/ 4977179 w 6108869"/>
              <a:gd name="connsiteY111" fmla="*/ 3144050 h 4478559"/>
              <a:gd name="connsiteX112" fmla="*/ 5029656 w 6108869"/>
              <a:gd name="connsiteY112" fmla="*/ 3115933 h 4478559"/>
              <a:gd name="connsiteX113" fmla="*/ 4962578 w 6108869"/>
              <a:gd name="connsiteY113" fmla="*/ 2926175 h 4478559"/>
              <a:gd name="connsiteX114" fmla="*/ 4969174 w 6108869"/>
              <a:gd name="connsiteY114" fmla="*/ 2931011 h 4478559"/>
              <a:gd name="connsiteX115" fmla="*/ 4965058 w 6108869"/>
              <a:gd name="connsiteY115" fmla="*/ 2927994 h 4478559"/>
              <a:gd name="connsiteX116" fmla="*/ 4962578 w 6108869"/>
              <a:gd name="connsiteY116" fmla="*/ 2926175 h 4478559"/>
              <a:gd name="connsiteX117" fmla="*/ 5350354 w 6108869"/>
              <a:gd name="connsiteY117" fmla="*/ 2898751 h 4478559"/>
              <a:gd name="connsiteX118" fmla="*/ 5325450 w 6108869"/>
              <a:gd name="connsiteY118" fmla="*/ 2916296 h 4478559"/>
              <a:gd name="connsiteX119" fmla="*/ 5357073 w 6108869"/>
              <a:gd name="connsiteY119" fmla="*/ 2906020 h 4478559"/>
              <a:gd name="connsiteX120" fmla="*/ 5350354 w 6108869"/>
              <a:gd name="connsiteY120" fmla="*/ 2898751 h 4478559"/>
              <a:gd name="connsiteX121" fmla="*/ 5283754 w 6108869"/>
              <a:gd name="connsiteY121" fmla="*/ 2735839 h 4478559"/>
              <a:gd name="connsiteX122" fmla="*/ 5290364 w 6108869"/>
              <a:gd name="connsiteY122" fmla="*/ 2740683 h 4478559"/>
              <a:gd name="connsiteX123" fmla="*/ 5283754 w 6108869"/>
              <a:gd name="connsiteY123" fmla="*/ 2735839 h 4478559"/>
              <a:gd name="connsiteX124" fmla="*/ 5381402 w 6108869"/>
              <a:gd name="connsiteY124" fmla="*/ 2732476 h 4478559"/>
              <a:gd name="connsiteX125" fmla="*/ 5383046 w 6108869"/>
              <a:gd name="connsiteY125" fmla="*/ 2733680 h 4478559"/>
              <a:gd name="connsiteX126" fmla="*/ 5385664 w 6108869"/>
              <a:gd name="connsiteY126" fmla="*/ 2735599 h 4478559"/>
              <a:gd name="connsiteX127" fmla="*/ 5331330 w 6108869"/>
              <a:gd name="connsiteY127" fmla="*/ 2703798 h 4478559"/>
              <a:gd name="connsiteX128" fmla="*/ 5317402 w 6108869"/>
              <a:gd name="connsiteY128" fmla="*/ 2704315 h 4478559"/>
              <a:gd name="connsiteX129" fmla="*/ 5331330 w 6108869"/>
              <a:gd name="connsiteY129" fmla="*/ 2703798 h 4478559"/>
              <a:gd name="connsiteX130" fmla="*/ 5331330 w 6108869"/>
              <a:gd name="connsiteY130" fmla="*/ 2703798 h 4478559"/>
              <a:gd name="connsiteX131" fmla="*/ 5338308 w 6108869"/>
              <a:gd name="connsiteY131" fmla="*/ 2708913 h 4478559"/>
              <a:gd name="connsiteX132" fmla="*/ 5331330 w 6108869"/>
              <a:gd name="connsiteY132" fmla="*/ 2703798 h 4478559"/>
              <a:gd name="connsiteX133" fmla="*/ 5718945 w 6108869"/>
              <a:gd name="connsiteY133" fmla="*/ 2673450 h 4478559"/>
              <a:gd name="connsiteX134" fmla="*/ 5671138 w 6108869"/>
              <a:gd name="connsiteY134" fmla="*/ 2703979 h 4478559"/>
              <a:gd name="connsiteX135" fmla="*/ 5692560 w 6108869"/>
              <a:gd name="connsiteY135" fmla="*/ 2683884 h 4478559"/>
              <a:gd name="connsiteX136" fmla="*/ 5718945 w 6108869"/>
              <a:gd name="connsiteY136" fmla="*/ 2673450 h 4478559"/>
              <a:gd name="connsiteX137" fmla="*/ 5474070 w 6108869"/>
              <a:gd name="connsiteY137" fmla="*/ 2667918 h 4478559"/>
              <a:gd name="connsiteX138" fmla="*/ 5456722 w 6108869"/>
              <a:gd name="connsiteY138" fmla="*/ 2680628 h 4478559"/>
              <a:gd name="connsiteX139" fmla="*/ 5465114 w 6108869"/>
              <a:gd name="connsiteY139" fmla="*/ 2670550 h 4478559"/>
              <a:gd name="connsiteX140" fmla="*/ 5474070 w 6108869"/>
              <a:gd name="connsiteY140" fmla="*/ 2667918 h 4478559"/>
              <a:gd name="connsiteX141" fmla="*/ 5474070 w 6108869"/>
              <a:gd name="connsiteY141" fmla="*/ 2667918 h 4478559"/>
              <a:gd name="connsiteX142" fmla="*/ 5481046 w 6108869"/>
              <a:gd name="connsiteY142" fmla="*/ 2673032 h 4478559"/>
              <a:gd name="connsiteX143" fmla="*/ 5474070 w 6108869"/>
              <a:gd name="connsiteY143" fmla="*/ 2667918 h 4478559"/>
              <a:gd name="connsiteX144" fmla="*/ 5729713 w 6108869"/>
              <a:gd name="connsiteY144" fmla="*/ 2658758 h 4478559"/>
              <a:gd name="connsiteX145" fmla="*/ 5736296 w 6108869"/>
              <a:gd name="connsiteY145" fmla="*/ 2660739 h 4478559"/>
              <a:gd name="connsiteX146" fmla="*/ 5718945 w 6108869"/>
              <a:gd name="connsiteY146" fmla="*/ 2673450 h 4478559"/>
              <a:gd name="connsiteX147" fmla="*/ 5729713 w 6108869"/>
              <a:gd name="connsiteY147" fmla="*/ 2658758 h 4478559"/>
              <a:gd name="connsiteX148" fmla="*/ 5753642 w 6108869"/>
              <a:gd name="connsiteY148" fmla="*/ 2648029 h 4478559"/>
              <a:gd name="connsiteX149" fmla="*/ 5760621 w 6108869"/>
              <a:gd name="connsiteY149" fmla="*/ 2653142 h 4478559"/>
              <a:gd name="connsiteX150" fmla="*/ 5753642 w 6108869"/>
              <a:gd name="connsiteY150" fmla="*/ 2648029 h 4478559"/>
              <a:gd name="connsiteX151" fmla="*/ 5747062 w 6108869"/>
              <a:gd name="connsiteY151" fmla="*/ 2646049 h 4478559"/>
              <a:gd name="connsiteX152" fmla="*/ 5753642 w 6108869"/>
              <a:gd name="connsiteY152" fmla="*/ 2648029 h 4478559"/>
              <a:gd name="connsiteX153" fmla="*/ 5736296 w 6108869"/>
              <a:gd name="connsiteY153" fmla="*/ 2660739 h 4478559"/>
              <a:gd name="connsiteX154" fmla="*/ 5747062 w 6108869"/>
              <a:gd name="connsiteY154" fmla="*/ 2646049 h 4478559"/>
              <a:gd name="connsiteX155" fmla="*/ 5457815 w 6108869"/>
              <a:gd name="connsiteY155" fmla="*/ 2622542 h 4478559"/>
              <a:gd name="connsiteX156" fmla="*/ 5430544 w 6108869"/>
              <a:gd name="connsiteY156" fmla="*/ 2636008 h 4478559"/>
              <a:gd name="connsiteX157" fmla="*/ 5447051 w 6108869"/>
              <a:gd name="connsiteY157" fmla="*/ 2625359 h 4478559"/>
              <a:gd name="connsiteX158" fmla="*/ 5457815 w 6108869"/>
              <a:gd name="connsiteY158" fmla="*/ 2622542 h 4478559"/>
              <a:gd name="connsiteX159" fmla="*/ 5441558 w 6108869"/>
              <a:gd name="connsiteY159" fmla="*/ 2577167 h 4478559"/>
              <a:gd name="connsiteX160" fmla="*/ 5448168 w 6108869"/>
              <a:gd name="connsiteY160" fmla="*/ 2582013 h 4478559"/>
              <a:gd name="connsiteX161" fmla="*/ 5441558 w 6108869"/>
              <a:gd name="connsiteY161" fmla="*/ 2577167 h 4478559"/>
              <a:gd name="connsiteX162" fmla="*/ 5917660 w 6108869"/>
              <a:gd name="connsiteY162" fmla="*/ 2504620 h 4478559"/>
              <a:gd name="connsiteX163" fmla="*/ 5925884 w 6108869"/>
              <a:gd name="connsiteY163" fmla="*/ 2507260 h 4478559"/>
              <a:gd name="connsiteX164" fmla="*/ 5917660 w 6108869"/>
              <a:gd name="connsiteY164" fmla="*/ 2504620 h 4478559"/>
              <a:gd name="connsiteX165" fmla="*/ 5938482 w 6108869"/>
              <a:gd name="connsiteY165" fmla="*/ 2454306 h 4478559"/>
              <a:gd name="connsiteX166" fmla="*/ 5946978 w 6108869"/>
              <a:gd name="connsiteY166" fmla="*/ 2456581 h 4478559"/>
              <a:gd name="connsiteX167" fmla="*/ 5938482 w 6108869"/>
              <a:gd name="connsiteY167" fmla="*/ 2454306 h 4478559"/>
              <a:gd name="connsiteX168" fmla="*/ 837218 w 6108869"/>
              <a:gd name="connsiteY168" fmla="*/ 2449481 h 4478559"/>
              <a:gd name="connsiteX169" fmla="*/ 835677 w 6108869"/>
              <a:gd name="connsiteY169" fmla="*/ 2452947 h 4478559"/>
              <a:gd name="connsiteX170" fmla="*/ 834040 w 6108869"/>
              <a:gd name="connsiteY170" fmla="*/ 2456633 h 4478559"/>
              <a:gd name="connsiteX171" fmla="*/ 833109 w 6108869"/>
              <a:gd name="connsiteY171" fmla="*/ 2458727 h 4478559"/>
              <a:gd name="connsiteX172" fmla="*/ 832596 w 6108869"/>
              <a:gd name="connsiteY172" fmla="*/ 2459884 h 4478559"/>
              <a:gd name="connsiteX173" fmla="*/ 834040 w 6108869"/>
              <a:gd name="connsiteY173" fmla="*/ 2456633 h 4478559"/>
              <a:gd name="connsiteX174" fmla="*/ 904503 w 6108869"/>
              <a:gd name="connsiteY174" fmla="*/ 2399062 h 4478559"/>
              <a:gd name="connsiteX175" fmla="*/ 893475 w 6108869"/>
              <a:gd name="connsiteY175" fmla="*/ 2399623 h 4478559"/>
              <a:gd name="connsiteX176" fmla="*/ 883350 w 6108869"/>
              <a:gd name="connsiteY176" fmla="*/ 2412104 h 4478559"/>
              <a:gd name="connsiteX177" fmla="*/ 883350 w 6108869"/>
              <a:gd name="connsiteY177" fmla="*/ 2412104 h 4478559"/>
              <a:gd name="connsiteX178" fmla="*/ 904503 w 6108869"/>
              <a:gd name="connsiteY178" fmla="*/ 2399062 h 4478559"/>
              <a:gd name="connsiteX179" fmla="*/ 1767299 w 6108869"/>
              <a:gd name="connsiteY179" fmla="*/ 2086749 h 4478559"/>
              <a:gd name="connsiteX180" fmla="*/ 1777055 w 6108869"/>
              <a:gd name="connsiteY180" fmla="*/ 2099350 h 4478559"/>
              <a:gd name="connsiteX181" fmla="*/ 5624502 w 6108869"/>
              <a:gd name="connsiteY181" fmla="*/ 2013474 h 4478559"/>
              <a:gd name="connsiteX182" fmla="*/ 5612896 w 6108869"/>
              <a:gd name="connsiteY182" fmla="*/ 2020927 h 4478559"/>
              <a:gd name="connsiteX183" fmla="*/ 5583394 w 6108869"/>
              <a:gd name="connsiteY183" fmla="*/ 2044112 h 4478559"/>
              <a:gd name="connsiteX184" fmla="*/ 5581992 w 6108869"/>
              <a:gd name="connsiteY184" fmla="*/ 2047244 h 4478559"/>
              <a:gd name="connsiteX185" fmla="*/ 5585477 w 6108869"/>
              <a:gd name="connsiteY185" fmla="*/ 2044441 h 4478559"/>
              <a:gd name="connsiteX186" fmla="*/ 6059858 w 6108869"/>
              <a:gd name="connsiteY186" fmla="*/ 1771963 h 4478559"/>
              <a:gd name="connsiteX187" fmla="*/ 6068318 w 6108869"/>
              <a:gd name="connsiteY187" fmla="*/ 1773707 h 4478559"/>
              <a:gd name="connsiteX188" fmla="*/ 6059858 w 6108869"/>
              <a:gd name="connsiteY188" fmla="*/ 1771963 h 4478559"/>
              <a:gd name="connsiteX189" fmla="*/ 6075160 w 6108869"/>
              <a:gd name="connsiteY189" fmla="*/ 1719706 h 4478559"/>
              <a:gd name="connsiteX190" fmla="*/ 6083851 w 6108869"/>
              <a:gd name="connsiteY190" fmla="*/ 1721056 h 4478559"/>
              <a:gd name="connsiteX191" fmla="*/ 6075160 w 6108869"/>
              <a:gd name="connsiteY191" fmla="*/ 1719706 h 4478559"/>
              <a:gd name="connsiteX192" fmla="*/ 2362001 w 6108869"/>
              <a:gd name="connsiteY192" fmla="*/ 1553745 h 4478559"/>
              <a:gd name="connsiteX193" fmla="*/ 2360128 w 6108869"/>
              <a:gd name="connsiteY193" fmla="*/ 1557960 h 4478559"/>
              <a:gd name="connsiteX194" fmla="*/ 2358056 w 6108869"/>
              <a:gd name="connsiteY194" fmla="*/ 1562622 h 4478559"/>
              <a:gd name="connsiteX195" fmla="*/ 2357563 w 6108869"/>
              <a:gd name="connsiteY195" fmla="*/ 1563733 h 4478559"/>
              <a:gd name="connsiteX196" fmla="*/ 2360128 w 6108869"/>
              <a:gd name="connsiteY196" fmla="*/ 1557960 h 4478559"/>
              <a:gd name="connsiteX197" fmla="*/ 2360522 w 6108869"/>
              <a:gd name="connsiteY197" fmla="*/ 1557075 h 4478559"/>
              <a:gd name="connsiteX198" fmla="*/ 2362001 w 6108869"/>
              <a:gd name="connsiteY198" fmla="*/ 1553745 h 4478559"/>
              <a:gd name="connsiteX199" fmla="*/ 3429688 w 6108869"/>
              <a:gd name="connsiteY199" fmla="*/ 1442548 h 4478559"/>
              <a:gd name="connsiteX200" fmla="*/ 3400394 w 6108869"/>
              <a:gd name="connsiteY200" fmla="*/ 1457640 h 4478559"/>
              <a:gd name="connsiteX201" fmla="*/ 3371683 w 6108869"/>
              <a:gd name="connsiteY201" fmla="*/ 1474411 h 4478559"/>
              <a:gd name="connsiteX202" fmla="*/ 3429688 w 6108869"/>
              <a:gd name="connsiteY202" fmla="*/ 1442548 h 4478559"/>
              <a:gd name="connsiteX203" fmla="*/ 5381141 w 6108869"/>
              <a:gd name="connsiteY203" fmla="*/ 1400804 h 4478559"/>
              <a:gd name="connsiteX204" fmla="*/ 5261006 w 6108869"/>
              <a:gd name="connsiteY204" fmla="*/ 1490810 h 4478559"/>
              <a:gd name="connsiteX205" fmla="*/ 5244958 w 6108869"/>
              <a:gd name="connsiteY205" fmla="*/ 1501861 h 4478559"/>
              <a:gd name="connsiteX206" fmla="*/ 5220538 w 6108869"/>
              <a:gd name="connsiteY206" fmla="*/ 1523996 h 4478559"/>
              <a:gd name="connsiteX207" fmla="*/ 5355196 w 6108869"/>
              <a:gd name="connsiteY207" fmla="*/ 1422125 h 4478559"/>
              <a:gd name="connsiteX208" fmla="*/ 3584059 w 6108869"/>
              <a:gd name="connsiteY208" fmla="*/ 1342003 h 4478559"/>
              <a:gd name="connsiteX209" fmla="*/ 3540281 w 6108869"/>
              <a:gd name="connsiteY209" fmla="*/ 1374077 h 4478559"/>
              <a:gd name="connsiteX210" fmla="*/ 3492294 w 6108869"/>
              <a:gd name="connsiteY210" fmla="*/ 1420748 h 4478559"/>
              <a:gd name="connsiteX211" fmla="*/ 3530529 w 6108869"/>
              <a:gd name="connsiteY211" fmla="*/ 1397911 h 4478559"/>
              <a:gd name="connsiteX212" fmla="*/ 6108869 w 6108869"/>
              <a:gd name="connsiteY212" fmla="*/ 1339428 h 4478559"/>
              <a:gd name="connsiteX213" fmla="*/ 6064552 w 6108869"/>
              <a:gd name="connsiteY213" fmla="*/ 1386047 h 4478559"/>
              <a:gd name="connsiteX214" fmla="*/ 6045713 w 6108869"/>
              <a:gd name="connsiteY214" fmla="*/ 1402992 h 4478559"/>
              <a:gd name="connsiteX215" fmla="*/ 6092753 w 6108869"/>
              <a:gd name="connsiteY215" fmla="*/ 1343882 h 4478559"/>
              <a:gd name="connsiteX216" fmla="*/ 6100427 w 6108869"/>
              <a:gd name="connsiteY216" fmla="*/ 1340173 h 4478559"/>
              <a:gd name="connsiteX217" fmla="*/ 6108869 w 6108869"/>
              <a:gd name="connsiteY217" fmla="*/ 1339428 h 4478559"/>
              <a:gd name="connsiteX218" fmla="*/ 4864472 w 6108869"/>
              <a:gd name="connsiteY218" fmla="*/ 1333496 h 4478559"/>
              <a:gd name="connsiteX219" fmla="*/ 4872934 w 6108869"/>
              <a:gd name="connsiteY219" fmla="*/ 1335240 h 4478559"/>
              <a:gd name="connsiteX220" fmla="*/ 4881791 w 6108869"/>
              <a:gd name="connsiteY220" fmla="*/ 1337212 h 4478559"/>
              <a:gd name="connsiteX221" fmla="*/ 4872934 w 6108869"/>
              <a:gd name="connsiteY221" fmla="*/ 1335240 h 4478559"/>
              <a:gd name="connsiteX222" fmla="*/ 4864472 w 6108869"/>
              <a:gd name="connsiteY222" fmla="*/ 1333496 h 4478559"/>
              <a:gd name="connsiteX223" fmla="*/ 3701688 w 6108869"/>
              <a:gd name="connsiteY223" fmla="*/ 1219688 h 4478559"/>
              <a:gd name="connsiteX224" fmla="*/ 3695983 w 6108869"/>
              <a:gd name="connsiteY224" fmla="*/ 1219903 h 4478559"/>
              <a:gd name="connsiteX225" fmla="*/ 3695884 w 6108869"/>
              <a:gd name="connsiteY225" fmla="*/ 1222129 h 4478559"/>
              <a:gd name="connsiteX226" fmla="*/ 3721389 w 6108869"/>
              <a:gd name="connsiteY226" fmla="*/ 1203864 h 4478559"/>
              <a:gd name="connsiteX227" fmla="*/ 3714865 w 6108869"/>
              <a:gd name="connsiteY227" fmla="*/ 1207636 h 4478559"/>
              <a:gd name="connsiteX228" fmla="*/ 3706100 w 6108869"/>
              <a:gd name="connsiteY228" fmla="*/ 1217831 h 4478559"/>
              <a:gd name="connsiteX229" fmla="*/ 3706762 w 6108869"/>
              <a:gd name="connsiteY229" fmla="*/ 1217554 h 4478559"/>
              <a:gd name="connsiteX230" fmla="*/ 6107587 w 6108869"/>
              <a:gd name="connsiteY230" fmla="*/ 1194635 h 4478559"/>
              <a:gd name="connsiteX231" fmla="*/ 6099142 w 6108869"/>
              <a:gd name="connsiteY231" fmla="*/ 1210598 h 4478559"/>
              <a:gd name="connsiteX232" fmla="*/ 6070123 w 6108869"/>
              <a:gd name="connsiteY232" fmla="*/ 1237172 h 4478559"/>
              <a:gd name="connsiteX233" fmla="*/ 6055574 w 6108869"/>
              <a:gd name="connsiteY233" fmla="*/ 1248913 h 4478559"/>
              <a:gd name="connsiteX234" fmla="*/ 6087542 w 6108869"/>
              <a:gd name="connsiteY234" fmla="*/ 1216086 h 4478559"/>
              <a:gd name="connsiteX235" fmla="*/ 6102977 w 6108869"/>
              <a:gd name="connsiteY235" fmla="*/ 1199670 h 4478559"/>
              <a:gd name="connsiteX236" fmla="*/ 3444534 w 6108869"/>
              <a:gd name="connsiteY236" fmla="*/ 1169136 h 4478559"/>
              <a:gd name="connsiteX237" fmla="*/ 3397842 w 6108869"/>
              <a:gd name="connsiteY237" fmla="*/ 1200212 h 4478559"/>
              <a:gd name="connsiteX238" fmla="*/ 2813761 w 6108869"/>
              <a:gd name="connsiteY238" fmla="*/ 1658801 h 4478559"/>
              <a:gd name="connsiteX239" fmla="*/ 2775503 w 6108869"/>
              <a:gd name="connsiteY239" fmla="*/ 1687663 h 4478559"/>
              <a:gd name="connsiteX240" fmla="*/ 2738004 w 6108869"/>
              <a:gd name="connsiteY240" fmla="*/ 1716006 h 4478559"/>
              <a:gd name="connsiteX241" fmla="*/ 2855393 w 6108869"/>
              <a:gd name="connsiteY241" fmla="*/ 1648695 h 4478559"/>
              <a:gd name="connsiteX242" fmla="*/ 2856058 w 6108869"/>
              <a:gd name="connsiteY242" fmla="*/ 1648321 h 4478559"/>
              <a:gd name="connsiteX243" fmla="*/ 2909978 w 6108869"/>
              <a:gd name="connsiteY243" fmla="*/ 1607063 h 4478559"/>
              <a:gd name="connsiteX244" fmla="*/ 3427100 w 6108869"/>
              <a:gd name="connsiteY244" fmla="*/ 1184863 h 4478559"/>
              <a:gd name="connsiteX245" fmla="*/ 3444534 w 6108869"/>
              <a:gd name="connsiteY245" fmla="*/ 1169136 h 4478559"/>
              <a:gd name="connsiteX246" fmla="*/ 5430650 w 6108869"/>
              <a:gd name="connsiteY246" fmla="*/ 1165428 h 4478559"/>
              <a:gd name="connsiteX247" fmla="*/ 5427147 w 6108869"/>
              <a:gd name="connsiteY247" fmla="*/ 1168414 h 4478559"/>
              <a:gd name="connsiteX248" fmla="*/ 5427397 w 6108869"/>
              <a:gd name="connsiteY248" fmla="*/ 1168150 h 4478559"/>
              <a:gd name="connsiteX249" fmla="*/ 3766191 w 6108869"/>
              <a:gd name="connsiteY249" fmla="*/ 1116841 h 4478559"/>
              <a:gd name="connsiteX250" fmla="*/ 3756531 w 6108869"/>
              <a:gd name="connsiteY250" fmla="*/ 1118637 h 4478559"/>
              <a:gd name="connsiteX251" fmla="*/ 3745358 w 6108869"/>
              <a:gd name="connsiteY251" fmla="*/ 1127845 h 4478559"/>
              <a:gd name="connsiteX252" fmla="*/ 3766191 w 6108869"/>
              <a:gd name="connsiteY252" fmla="*/ 1116841 h 4478559"/>
              <a:gd name="connsiteX253" fmla="*/ 2790019 w 6108869"/>
              <a:gd name="connsiteY253" fmla="*/ 1084869 h 4478559"/>
              <a:gd name="connsiteX254" fmla="*/ 2778840 w 6108869"/>
              <a:gd name="connsiteY254" fmla="*/ 1094077 h 4478559"/>
              <a:gd name="connsiteX255" fmla="*/ 2691392 w 6108869"/>
              <a:gd name="connsiteY255" fmla="*/ 1157977 h 4478559"/>
              <a:gd name="connsiteX256" fmla="*/ 2778840 w 6108869"/>
              <a:gd name="connsiteY256" fmla="*/ 1094077 h 4478559"/>
              <a:gd name="connsiteX257" fmla="*/ 2790019 w 6108869"/>
              <a:gd name="connsiteY257" fmla="*/ 1084869 h 4478559"/>
              <a:gd name="connsiteX258" fmla="*/ 5008216 w 6108869"/>
              <a:gd name="connsiteY258" fmla="*/ 1078181 h 4478559"/>
              <a:gd name="connsiteX259" fmla="*/ 4922005 w 6108869"/>
              <a:gd name="connsiteY259" fmla="*/ 1148278 h 4478559"/>
              <a:gd name="connsiteX260" fmla="*/ 4910504 w 6108869"/>
              <a:gd name="connsiteY260" fmla="*/ 1165974 h 4478559"/>
              <a:gd name="connsiteX261" fmla="*/ 4903332 w 6108869"/>
              <a:gd name="connsiteY261" fmla="*/ 1182609 h 4478559"/>
              <a:gd name="connsiteX262" fmla="*/ 4905038 w 6108869"/>
              <a:gd name="connsiteY262" fmla="*/ 1185111 h 4478559"/>
              <a:gd name="connsiteX263" fmla="*/ 4927959 w 6108869"/>
              <a:gd name="connsiteY263" fmla="*/ 1168842 h 4478559"/>
              <a:gd name="connsiteX264" fmla="*/ 4995464 w 6108869"/>
              <a:gd name="connsiteY264" fmla="*/ 1091558 h 4478559"/>
              <a:gd name="connsiteX265" fmla="*/ 2813634 w 6108869"/>
              <a:gd name="connsiteY265" fmla="*/ 1064948 h 4478559"/>
              <a:gd name="connsiteX266" fmla="*/ 2804264 w 6108869"/>
              <a:gd name="connsiteY266" fmla="*/ 1068758 h 4478559"/>
              <a:gd name="connsiteX267" fmla="*/ 2817085 w 6108869"/>
              <a:gd name="connsiteY267" fmla="*/ 1074455 h 4478559"/>
              <a:gd name="connsiteX268" fmla="*/ 2813634 w 6108869"/>
              <a:gd name="connsiteY268" fmla="*/ 1064948 h 4478559"/>
              <a:gd name="connsiteX269" fmla="*/ 6055679 w 6108869"/>
              <a:gd name="connsiteY269" fmla="*/ 1064033 h 4478559"/>
              <a:gd name="connsiteX270" fmla="*/ 5993838 w 6108869"/>
              <a:gd name="connsiteY270" fmla="*/ 1138720 h 4478559"/>
              <a:gd name="connsiteX271" fmla="*/ 5946178 w 6108869"/>
              <a:gd name="connsiteY271" fmla="*/ 1175506 h 4478559"/>
              <a:gd name="connsiteX272" fmla="*/ 5939672 w 6108869"/>
              <a:gd name="connsiteY272" fmla="*/ 1182430 h 4478559"/>
              <a:gd name="connsiteX273" fmla="*/ 5955097 w 6108869"/>
              <a:gd name="connsiteY273" fmla="*/ 1163236 h 4478559"/>
              <a:gd name="connsiteX274" fmla="*/ 6016803 w 6108869"/>
              <a:gd name="connsiteY274" fmla="*/ 1093804 h 4478559"/>
              <a:gd name="connsiteX275" fmla="*/ 6028433 w 6108869"/>
              <a:gd name="connsiteY275" fmla="*/ 1080927 h 4478559"/>
              <a:gd name="connsiteX276" fmla="*/ 6040022 w 6108869"/>
              <a:gd name="connsiteY276" fmla="*/ 1071920 h 4478559"/>
              <a:gd name="connsiteX277" fmla="*/ 6055679 w 6108869"/>
              <a:gd name="connsiteY277" fmla="*/ 1064033 h 4478559"/>
              <a:gd name="connsiteX278" fmla="*/ 5702125 w 6108869"/>
              <a:gd name="connsiteY278" fmla="*/ 1062816 h 4478559"/>
              <a:gd name="connsiteX279" fmla="*/ 5677322 w 6108869"/>
              <a:gd name="connsiteY279" fmla="*/ 1081485 h 4478559"/>
              <a:gd name="connsiteX280" fmla="*/ 5674967 w 6108869"/>
              <a:gd name="connsiteY280" fmla="*/ 1072636 h 4478559"/>
              <a:gd name="connsiteX281" fmla="*/ 5666123 w 6108869"/>
              <a:gd name="connsiteY281" fmla="*/ 1082481 h 4478559"/>
              <a:gd name="connsiteX282" fmla="*/ 5644088 w 6108869"/>
              <a:gd name="connsiteY282" fmla="*/ 1098438 h 4478559"/>
              <a:gd name="connsiteX283" fmla="*/ 5653322 w 6108869"/>
              <a:gd name="connsiteY283" fmla="*/ 1087253 h 4478559"/>
              <a:gd name="connsiteX284" fmla="*/ 5665998 w 6108869"/>
              <a:gd name="connsiteY284" fmla="*/ 1078456 h 4478559"/>
              <a:gd name="connsiteX285" fmla="*/ 5685714 w 6108869"/>
              <a:gd name="connsiteY285" fmla="*/ 1065013 h 4478559"/>
              <a:gd name="connsiteX286" fmla="*/ 5698852 w 6108869"/>
              <a:gd name="connsiteY286" fmla="*/ 1064739 h 4478559"/>
              <a:gd name="connsiteX287" fmla="*/ 5839791 w 6108869"/>
              <a:gd name="connsiteY287" fmla="*/ 1061216 h 4478559"/>
              <a:gd name="connsiteX288" fmla="*/ 5835166 w 6108869"/>
              <a:gd name="connsiteY288" fmla="*/ 1071622 h 4478559"/>
              <a:gd name="connsiteX289" fmla="*/ 5839791 w 6108869"/>
              <a:gd name="connsiteY289" fmla="*/ 1061216 h 4478559"/>
              <a:gd name="connsiteX290" fmla="*/ 5742755 w 6108869"/>
              <a:gd name="connsiteY290" fmla="*/ 1032050 h 4478559"/>
              <a:gd name="connsiteX291" fmla="*/ 5723774 w 6108869"/>
              <a:gd name="connsiteY291" fmla="*/ 1050104 h 4478559"/>
              <a:gd name="connsiteX292" fmla="*/ 5702125 w 6108869"/>
              <a:gd name="connsiteY292" fmla="*/ 1062816 h 4478559"/>
              <a:gd name="connsiteX293" fmla="*/ 5738736 w 6108869"/>
              <a:gd name="connsiteY293" fmla="*/ 1035261 h 4478559"/>
              <a:gd name="connsiteX294" fmla="*/ 3118781 w 6108869"/>
              <a:gd name="connsiteY294" fmla="*/ 1031880 h 4478559"/>
              <a:gd name="connsiteX295" fmla="*/ 3070246 w 6108869"/>
              <a:gd name="connsiteY295" fmla="*/ 1062924 h 4478559"/>
              <a:gd name="connsiteX296" fmla="*/ 2912449 w 6108869"/>
              <a:gd name="connsiteY296" fmla="*/ 1205409 h 4478559"/>
              <a:gd name="connsiteX297" fmla="*/ 2880559 w 6108869"/>
              <a:gd name="connsiteY297" fmla="*/ 1226670 h 4478559"/>
              <a:gd name="connsiteX298" fmla="*/ 2856121 w 6108869"/>
              <a:gd name="connsiteY298" fmla="*/ 1236483 h 4478559"/>
              <a:gd name="connsiteX299" fmla="*/ 2836616 w 6108869"/>
              <a:gd name="connsiteY299" fmla="*/ 1259115 h 4478559"/>
              <a:gd name="connsiteX300" fmla="*/ 2880559 w 6108869"/>
              <a:gd name="connsiteY300" fmla="*/ 1226670 h 4478559"/>
              <a:gd name="connsiteX301" fmla="*/ 2912449 w 6108869"/>
              <a:gd name="connsiteY301" fmla="*/ 1205409 h 4478559"/>
              <a:gd name="connsiteX302" fmla="*/ 3103234 w 6108869"/>
              <a:gd name="connsiteY302" fmla="*/ 1055139 h 4478559"/>
              <a:gd name="connsiteX303" fmla="*/ 3122552 w 6108869"/>
              <a:gd name="connsiteY303" fmla="*/ 1034177 h 4478559"/>
              <a:gd name="connsiteX304" fmla="*/ 3118781 w 6108869"/>
              <a:gd name="connsiteY304" fmla="*/ 1031880 h 4478559"/>
              <a:gd name="connsiteX305" fmla="*/ 5762984 w 6108869"/>
              <a:gd name="connsiteY305" fmla="*/ 1014633 h 4478559"/>
              <a:gd name="connsiteX306" fmla="*/ 5757325 w 6108869"/>
              <a:gd name="connsiteY306" fmla="*/ 1020411 h 4478559"/>
              <a:gd name="connsiteX307" fmla="*/ 5742755 w 6108869"/>
              <a:gd name="connsiteY307" fmla="*/ 1032050 h 4478559"/>
              <a:gd name="connsiteX308" fmla="*/ 5746084 w 6108869"/>
              <a:gd name="connsiteY308" fmla="*/ 1028884 h 4478559"/>
              <a:gd name="connsiteX309" fmla="*/ 5754258 w 6108869"/>
              <a:gd name="connsiteY309" fmla="*/ 1019407 h 4478559"/>
              <a:gd name="connsiteX310" fmla="*/ 5185833 w 6108869"/>
              <a:gd name="connsiteY310" fmla="*/ 1014096 h 4478559"/>
              <a:gd name="connsiteX311" fmla="*/ 5180117 w 6108869"/>
              <a:gd name="connsiteY311" fmla="*/ 1019231 h 4478559"/>
              <a:gd name="connsiteX312" fmla="*/ 5170506 w 6108869"/>
              <a:gd name="connsiteY312" fmla="*/ 1026082 h 4478559"/>
              <a:gd name="connsiteX313" fmla="*/ 5567990 w 6108869"/>
              <a:gd name="connsiteY313" fmla="*/ 1013681 h 4478559"/>
              <a:gd name="connsiteX314" fmla="*/ 5563084 w 6108869"/>
              <a:gd name="connsiteY314" fmla="*/ 1027676 h 4478559"/>
              <a:gd name="connsiteX315" fmla="*/ 5529830 w 6108869"/>
              <a:gd name="connsiteY315" fmla="*/ 1061979 h 4478559"/>
              <a:gd name="connsiteX316" fmla="*/ 5501801 w 6108869"/>
              <a:gd name="connsiteY316" fmla="*/ 1104543 h 4478559"/>
              <a:gd name="connsiteX317" fmla="*/ 5454300 w 6108869"/>
              <a:gd name="connsiteY317" fmla="*/ 1145632 h 4478559"/>
              <a:gd name="connsiteX318" fmla="*/ 5430650 w 6108869"/>
              <a:gd name="connsiteY318" fmla="*/ 1165428 h 4478559"/>
              <a:gd name="connsiteX319" fmla="*/ 5444955 w 6108869"/>
              <a:gd name="connsiteY319" fmla="*/ 1153231 h 4478559"/>
              <a:gd name="connsiteX320" fmla="*/ 5496654 w 6108869"/>
              <a:gd name="connsiteY320" fmla="*/ 1091828 h 4478559"/>
              <a:gd name="connsiteX321" fmla="*/ 5567990 w 6108869"/>
              <a:gd name="connsiteY321" fmla="*/ 1013681 h 4478559"/>
              <a:gd name="connsiteX322" fmla="*/ 5361578 w 6108869"/>
              <a:gd name="connsiteY322" fmla="*/ 923312 h 4478559"/>
              <a:gd name="connsiteX323" fmla="*/ 5353595 w 6108869"/>
              <a:gd name="connsiteY323" fmla="*/ 933777 h 4478559"/>
              <a:gd name="connsiteX324" fmla="*/ 5346999 w 6108869"/>
              <a:gd name="connsiteY324" fmla="*/ 943600 h 4478559"/>
              <a:gd name="connsiteX325" fmla="*/ 5337388 w 6108869"/>
              <a:gd name="connsiteY325" fmla="*/ 946930 h 4478559"/>
              <a:gd name="connsiteX326" fmla="*/ 5353414 w 6108869"/>
              <a:gd name="connsiteY326" fmla="*/ 925184 h 4478559"/>
              <a:gd name="connsiteX327" fmla="*/ 5101516 w 6108869"/>
              <a:gd name="connsiteY327" fmla="*/ 917115 h 4478559"/>
              <a:gd name="connsiteX328" fmla="*/ 5103594 w 6108869"/>
              <a:gd name="connsiteY328" fmla="*/ 917953 h 4478559"/>
              <a:gd name="connsiteX329" fmla="*/ 5097974 w 6108869"/>
              <a:gd name="connsiteY329" fmla="*/ 921611 h 4478559"/>
              <a:gd name="connsiteX330" fmla="*/ 5101516 w 6108869"/>
              <a:gd name="connsiteY330" fmla="*/ 917115 h 4478559"/>
              <a:gd name="connsiteX331" fmla="*/ 5113923 w 6108869"/>
              <a:gd name="connsiteY331" fmla="*/ 911226 h 4478559"/>
              <a:gd name="connsiteX332" fmla="*/ 5106825 w 6108869"/>
              <a:gd name="connsiteY332" fmla="*/ 919256 h 4478559"/>
              <a:gd name="connsiteX333" fmla="*/ 5103594 w 6108869"/>
              <a:gd name="connsiteY333" fmla="*/ 917953 h 4478559"/>
              <a:gd name="connsiteX334" fmla="*/ 4026105 w 6108869"/>
              <a:gd name="connsiteY334" fmla="*/ 873456 h 4478559"/>
              <a:gd name="connsiteX335" fmla="*/ 3985450 w 6108869"/>
              <a:gd name="connsiteY335" fmla="*/ 914446 h 4478559"/>
              <a:gd name="connsiteX336" fmla="*/ 4004460 w 6108869"/>
              <a:gd name="connsiteY336" fmla="*/ 884951 h 4478559"/>
              <a:gd name="connsiteX337" fmla="*/ 4026105 w 6108869"/>
              <a:gd name="connsiteY337" fmla="*/ 873456 h 4478559"/>
              <a:gd name="connsiteX338" fmla="*/ 4026105 w 6108869"/>
              <a:gd name="connsiteY338" fmla="*/ 873456 h 4478559"/>
              <a:gd name="connsiteX339" fmla="*/ 4035120 w 6108869"/>
              <a:gd name="connsiteY339" fmla="*/ 874471 h 4478559"/>
              <a:gd name="connsiteX340" fmla="*/ 4026105 w 6108869"/>
              <a:gd name="connsiteY340" fmla="*/ 873456 h 4478559"/>
              <a:gd name="connsiteX341" fmla="*/ 4052513 w 6108869"/>
              <a:gd name="connsiteY341" fmla="*/ 848574 h 4478559"/>
              <a:gd name="connsiteX342" fmla="*/ 4061114 w 6108869"/>
              <a:gd name="connsiteY342" fmla="*/ 849405 h 4478559"/>
              <a:gd name="connsiteX343" fmla="*/ 4052513 w 6108869"/>
              <a:gd name="connsiteY343" fmla="*/ 848574 h 4478559"/>
              <a:gd name="connsiteX344" fmla="*/ 4044606 w 6108869"/>
              <a:gd name="connsiteY344" fmla="*/ 845062 h 4478559"/>
              <a:gd name="connsiteX345" fmla="*/ 4052513 w 6108869"/>
              <a:gd name="connsiteY345" fmla="*/ 848574 h 4478559"/>
              <a:gd name="connsiteX346" fmla="*/ 4044606 w 6108869"/>
              <a:gd name="connsiteY346" fmla="*/ 845062 h 4478559"/>
              <a:gd name="connsiteX347" fmla="*/ 4359594 w 6108869"/>
              <a:gd name="connsiteY347" fmla="*/ 821965 h 4478559"/>
              <a:gd name="connsiteX348" fmla="*/ 4337060 w 6108869"/>
              <a:gd name="connsiteY348" fmla="*/ 839362 h 4478559"/>
              <a:gd name="connsiteX349" fmla="*/ 4336308 w 6108869"/>
              <a:gd name="connsiteY349" fmla="*/ 841205 h 4478559"/>
              <a:gd name="connsiteX350" fmla="*/ 4348676 w 6108869"/>
              <a:gd name="connsiteY350" fmla="*/ 836292 h 4478559"/>
              <a:gd name="connsiteX351" fmla="*/ 4074012 w 6108869"/>
              <a:gd name="connsiteY351" fmla="*/ 816142 h 4478559"/>
              <a:gd name="connsiteX352" fmla="*/ 4069387 w 6108869"/>
              <a:gd name="connsiteY352" fmla="*/ 826544 h 4478559"/>
              <a:gd name="connsiteX353" fmla="*/ 4074012 w 6108869"/>
              <a:gd name="connsiteY353" fmla="*/ 816142 h 4478559"/>
              <a:gd name="connsiteX354" fmla="*/ 4801440 w 6108869"/>
              <a:gd name="connsiteY354" fmla="*/ 791130 h 4478559"/>
              <a:gd name="connsiteX355" fmla="*/ 4795732 w 6108869"/>
              <a:gd name="connsiteY355" fmla="*/ 800980 h 4478559"/>
              <a:gd name="connsiteX356" fmla="*/ 4801440 w 6108869"/>
              <a:gd name="connsiteY356" fmla="*/ 791130 h 4478559"/>
              <a:gd name="connsiteX357" fmla="*/ 4485016 w 6108869"/>
              <a:gd name="connsiteY357" fmla="*/ 773142 h 4478559"/>
              <a:gd name="connsiteX358" fmla="*/ 4493873 w 6108869"/>
              <a:gd name="connsiteY358" fmla="*/ 775116 h 4478559"/>
              <a:gd name="connsiteX359" fmla="*/ 4485016 w 6108869"/>
              <a:gd name="connsiteY359" fmla="*/ 773142 h 4478559"/>
              <a:gd name="connsiteX360" fmla="*/ 4077675 w 6108869"/>
              <a:gd name="connsiteY360" fmla="*/ 692925 h 4478559"/>
              <a:gd name="connsiteX361" fmla="*/ 4079832 w 6108869"/>
              <a:gd name="connsiteY361" fmla="*/ 693537 h 4478559"/>
              <a:gd name="connsiteX362" fmla="*/ 4074634 w 6108869"/>
              <a:gd name="connsiteY362" fmla="*/ 697772 h 4478559"/>
              <a:gd name="connsiteX363" fmla="*/ 4077675 w 6108869"/>
              <a:gd name="connsiteY363" fmla="*/ 692925 h 4478559"/>
              <a:gd name="connsiteX364" fmla="*/ 4089381 w 6108869"/>
              <a:gd name="connsiteY364" fmla="*/ 685746 h 4478559"/>
              <a:gd name="connsiteX365" fmla="*/ 4083180 w 6108869"/>
              <a:gd name="connsiteY365" fmla="*/ 694486 h 4478559"/>
              <a:gd name="connsiteX366" fmla="*/ 4079832 w 6108869"/>
              <a:gd name="connsiteY366" fmla="*/ 693537 h 4478559"/>
              <a:gd name="connsiteX367" fmla="*/ 5749184 w 6108869"/>
              <a:gd name="connsiteY367" fmla="*/ 677015 h 4478559"/>
              <a:gd name="connsiteX368" fmla="*/ 5697311 w 6108869"/>
              <a:gd name="connsiteY368" fmla="*/ 744651 h 4478559"/>
              <a:gd name="connsiteX369" fmla="*/ 5542665 w 6108869"/>
              <a:gd name="connsiteY369" fmla="*/ 872504 h 4478559"/>
              <a:gd name="connsiteX370" fmla="*/ 5513361 w 6108869"/>
              <a:gd name="connsiteY370" fmla="*/ 898563 h 4478559"/>
              <a:gd name="connsiteX371" fmla="*/ 5511073 w 6108869"/>
              <a:gd name="connsiteY371" fmla="*/ 900688 h 4478559"/>
              <a:gd name="connsiteX372" fmla="*/ 5536395 w 6108869"/>
              <a:gd name="connsiteY372" fmla="*/ 873082 h 4478559"/>
              <a:gd name="connsiteX373" fmla="*/ 5563586 w 6108869"/>
              <a:gd name="connsiteY373" fmla="*/ 842828 h 4478559"/>
              <a:gd name="connsiteX374" fmla="*/ 5637275 w 6108869"/>
              <a:gd name="connsiteY374" fmla="*/ 763207 h 4478559"/>
              <a:gd name="connsiteX375" fmla="*/ 5638724 w 6108869"/>
              <a:gd name="connsiteY375" fmla="*/ 763359 h 4478559"/>
              <a:gd name="connsiteX376" fmla="*/ 5739480 w 6108869"/>
              <a:gd name="connsiteY376" fmla="*/ 682020 h 4478559"/>
              <a:gd name="connsiteX377" fmla="*/ 5201151 w 6108869"/>
              <a:gd name="connsiteY377" fmla="*/ 544015 h 4478559"/>
              <a:gd name="connsiteX378" fmla="*/ 5198858 w 6108869"/>
              <a:gd name="connsiteY378" fmla="*/ 547212 h 4478559"/>
              <a:gd name="connsiteX379" fmla="*/ 5182295 w 6108869"/>
              <a:gd name="connsiteY379" fmla="*/ 559719 h 4478559"/>
              <a:gd name="connsiteX380" fmla="*/ 5168459 w 6108869"/>
              <a:gd name="connsiteY380" fmla="*/ 569581 h 4478559"/>
              <a:gd name="connsiteX381" fmla="*/ 3683900 w 6108869"/>
              <a:gd name="connsiteY381" fmla="*/ 458024 h 4478559"/>
              <a:gd name="connsiteX382" fmla="*/ 3678644 w 6108869"/>
              <a:gd name="connsiteY382" fmla="*/ 469861 h 4478559"/>
              <a:gd name="connsiteX383" fmla="*/ 3680039 w 6108869"/>
              <a:gd name="connsiteY383" fmla="*/ 460738 h 4478559"/>
              <a:gd name="connsiteX384" fmla="*/ 3683900 w 6108869"/>
              <a:gd name="connsiteY384" fmla="*/ 458024 h 4478559"/>
              <a:gd name="connsiteX385" fmla="*/ 3698146 w 6108869"/>
              <a:gd name="connsiteY385" fmla="*/ 441914 h 4478559"/>
              <a:gd name="connsiteX386" fmla="*/ 3683900 w 6108869"/>
              <a:gd name="connsiteY386" fmla="*/ 458024 h 4478559"/>
              <a:gd name="connsiteX387" fmla="*/ 3690943 w 6108869"/>
              <a:gd name="connsiteY387" fmla="*/ 444176 h 4478559"/>
              <a:gd name="connsiteX388" fmla="*/ 3698146 w 6108869"/>
              <a:gd name="connsiteY388" fmla="*/ 441914 h 4478559"/>
              <a:gd name="connsiteX389" fmla="*/ 3698146 w 6108869"/>
              <a:gd name="connsiteY389" fmla="*/ 441914 h 4478559"/>
              <a:gd name="connsiteX390" fmla="*/ 3706052 w 6108869"/>
              <a:gd name="connsiteY390" fmla="*/ 445427 h 4478559"/>
              <a:gd name="connsiteX391" fmla="*/ 3698146 w 6108869"/>
              <a:gd name="connsiteY391" fmla="*/ 441914 h 4478559"/>
              <a:gd name="connsiteX392" fmla="*/ 3949664 w 6108869"/>
              <a:gd name="connsiteY392" fmla="*/ 436739 h 4478559"/>
              <a:gd name="connsiteX393" fmla="*/ 3935473 w 6108869"/>
              <a:gd name="connsiteY393" fmla="*/ 443426 h 4478559"/>
              <a:gd name="connsiteX394" fmla="*/ 3917336 w 6108869"/>
              <a:gd name="connsiteY394" fmla="*/ 458988 h 4478559"/>
              <a:gd name="connsiteX395" fmla="*/ 3949664 w 6108869"/>
              <a:gd name="connsiteY395" fmla="*/ 436739 h 4478559"/>
              <a:gd name="connsiteX396" fmla="*/ 4406798 w 6108869"/>
              <a:gd name="connsiteY396" fmla="*/ 403896 h 4478559"/>
              <a:gd name="connsiteX397" fmla="*/ 4406870 w 6108869"/>
              <a:gd name="connsiteY397" fmla="*/ 405172 h 4478559"/>
              <a:gd name="connsiteX398" fmla="*/ 4399297 w 6108869"/>
              <a:gd name="connsiteY398" fmla="*/ 413230 h 4478559"/>
              <a:gd name="connsiteX399" fmla="*/ 3603006 w 6108869"/>
              <a:gd name="connsiteY399" fmla="*/ 326415 h 4478559"/>
              <a:gd name="connsiteX400" fmla="*/ 3596830 w 6108869"/>
              <a:gd name="connsiteY400" fmla="*/ 330847 h 4478559"/>
              <a:gd name="connsiteX401" fmla="*/ 3596703 w 6108869"/>
              <a:gd name="connsiteY401" fmla="*/ 328633 h 4478559"/>
              <a:gd name="connsiteX402" fmla="*/ 3603006 w 6108869"/>
              <a:gd name="connsiteY402" fmla="*/ 326415 h 4478559"/>
              <a:gd name="connsiteX403" fmla="*/ 4312052 w 6108869"/>
              <a:gd name="connsiteY403" fmla="*/ 320473 h 4478559"/>
              <a:gd name="connsiteX404" fmla="*/ 4311773 w 6108869"/>
              <a:gd name="connsiteY404" fmla="*/ 322590 h 4478559"/>
              <a:gd name="connsiteX405" fmla="*/ 4300143 w 6108869"/>
              <a:gd name="connsiteY405" fmla="*/ 333231 h 4478559"/>
              <a:gd name="connsiteX406" fmla="*/ 4283398 w 6108869"/>
              <a:gd name="connsiteY406" fmla="*/ 346744 h 4478559"/>
              <a:gd name="connsiteX407" fmla="*/ 4288120 w 6108869"/>
              <a:gd name="connsiteY407" fmla="*/ 341895 h 4478559"/>
              <a:gd name="connsiteX408" fmla="*/ 4312052 w 6108869"/>
              <a:gd name="connsiteY408" fmla="*/ 320473 h 4478559"/>
              <a:gd name="connsiteX409" fmla="*/ 4338176 w 6108869"/>
              <a:gd name="connsiteY409" fmla="*/ 136596 h 4478559"/>
              <a:gd name="connsiteX410" fmla="*/ 4333818 w 6108869"/>
              <a:gd name="connsiteY410" fmla="*/ 141165 h 4478559"/>
              <a:gd name="connsiteX411" fmla="*/ 4334748 w 6108869"/>
              <a:gd name="connsiteY411" fmla="*/ 140087 h 4478559"/>
              <a:gd name="connsiteX412" fmla="*/ 4340332 w 6108869"/>
              <a:gd name="connsiteY412" fmla="*/ 134337 h 4478559"/>
              <a:gd name="connsiteX413" fmla="*/ 4340037 w 6108869"/>
              <a:gd name="connsiteY413" fmla="*/ 134702 h 4478559"/>
              <a:gd name="connsiteX414" fmla="*/ 4338176 w 6108869"/>
              <a:gd name="connsiteY414" fmla="*/ 136596 h 4478559"/>
              <a:gd name="connsiteX415" fmla="*/ 4386410 w 6108869"/>
              <a:gd name="connsiteY415" fmla="*/ 96961 h 4478559"/>
              <a:gd name="connsiteX416" fmla="*/ 4384822 w 6108869"/>
              <a:gd name="connsiteY416" fmla="*/ 100417 h 4478559"/>
              <a:gd name="connsiteX417" fmla="*/ 4372306 w 6108869"/>
              <a:gd name="connsiteY417" fmla="*/ 117178 h 4478559"/>
              <a:gd name="connsiteX418" fmla="*/ 4352696 w 6108869"/>
              <a:gd name="connsiteY418" fmla="*/ 139620 h 4478559"/>
              <a:gd name="connsiteX419" fmla="*/ 4339588 w 6108869"/>
              <a:gd name="connsiteY419" fmla="*/ 150875 h 4478559"/>
              <a:gd name="connsiteX420" fmla="*/ 4329372 w 6108869"/>
              <a:gd name="connsiteY420" fmla="*/ 158996 h 4478559"/>
              <a:gd name="connsiteX421" fmla="*/ 4319899 w 6108869"/>
              <a:gd name="connsiteY421" fmla="*/ 169782 h 4478559"/>
              <a:gd name="connsiteX422" fmla="*/ 4301886 w 6108869"/>
              <a:gd name="connsiteY422" fmla="*/ 184906 h 4478559"/>
              <a:gd name="connsiteX423" fmla="*/ 4293255 w 6108869"/>
              <a:gd name="connsiteY423" fmla="*/ 192669 h 4478559"/>
              <a:gd name="connsiteX424" fmla="*/ 4303218 w 6108869"/>
              <a:gd name="connsiteY424" fmla="*/ 180149 h 4478559"/>
              <a:gd name="connsiteX425" fmla="*/ 4340037 w 6108869"/>
              <a:gd name="connsiteY425" fmla="*/ 134702 h 4478559"/>
              <a:gd name="connsiteX426" fmla="*/ 4351069 w 6108869"/>
              <a:gd name="connsiteY426" fmla="*/ 123457 h 4478559"/>
              <a:gd name="connsiteX427" fmla="*/ 4382191 w 6108869"/>
              <a:gd name="connsiteY427" fmla="*/ 96968 h 4478559"/>
              <a:gd name="connsiteX428" fmla="*/ 4353523 w 6108869"/>
              <a:gd name="connsiteY428" fmla="*/ 21942 h 4478559"/>
              <a:gd name="connsiteX429" fmla="*/ 4285092 w 6108869"/>
              <a:gd name="connsiteY429" fmla="*/ 109793 h 4478559"/>
              <a:gd name="connsiteX430" fmla="*/ 4208060 w 6108869"/>
              <a:gd name="connsiteY430" fmla="*/ 200762 h 4478559"/>
              <a:gd name="connsiteX431" fmla="*/ 4189214 w 6108869"/>
              <a:gd name="connsiteY431" fmla="*/ 243177 h 4478559"/>
              <a:gd name="connsiteX432" fmla="*/ 4154255 w 6108869"/>
              <a:gd name="connsiteY432" fmla="*/ 271345 h 4478559"/>
              <a:gd name="connsiteX433" fmla="*/ 4134975 w 6108869"/>
              <a:gd name="connsiteY433" fmla="*/ 314745 h 4478559"/>
              <a:gd name="connsiteX434" fmla="*/ 4055091 w 6108869"/>
              <a:gd name="connsiteY434" fmla="*/ 396180 h 4478559"/>
              <a:gd name="connsiteX435" fmla="*/ 4104952 w 6108869"/>
              <a:gd name="connsiteY435" fmla="*/ 366367 h 4478559"/>
              <a:gd name="connsiteX436" fmla="*/ 4159412 w 6108869"/>
              <a:gd name="connsiteY436" fmla="*/ 310248 h 4478559"/>
              <a:gd name="connsiteX437" fmla="*/ 4191959 w 6108869"/>
              <a:gd name="connsiteY437" fmla="*/ 303452 h 4478559"/>
              <a:gd name="connsiteX438" fmla="*/ 4243799 w 6108869"/>
              <a:gd name="connsiteY438" fmla="*/ 254816 h 4478559"/>
              <a:gd name="connsiteX439" fmla="*/ 4246218 w 6108869"/>
              <a:gd name="connsiteY439" fmla="*/ 251776 h 4478559"/>
              <a:gd name="connsiteX440" fmla="*/ 4249110 w 6108869"/>
              <a:gd name="connsiteY440" fmla="*/ 250378 h 4478559"/>
              <a:gd name="connsiteX441" fmla="*/ 4239738 w 6108869"/>
              <a:gd name="connsiteY441" fmla="*/ 261049 h 4478559"/>
              <a:gd name="connsiteX442" fmla="*/ 4152404 w 6108869"/>
              <a:gd name="connsiteY442" fmla="*/ 357921 h 4478559"/>
              <a:gd name="connsiteX443" fmla="*/ 4107696 w 6108869"/>
              <a:gd name="connsiteY443" fmla="*/ 426642 h 4478559"/>
              <a:gd name="connsiteX444" fmla="*/ 4056527 w 6108869"/>
              <a:gd name="connsiteY444" fmla="*/ 491307 h 4478559"/>
              <a:gd name="connsiteX445" fmla="*/ 4067598 w 6108869"/>
              <a:gd name="connsiteY445" fmla="*/ 532840 h 4478559"/>
              <a:gd name="connsiteX446" fmla="*/ 3944432 w 6108869"/>
              <a:gd name="connsiteY446" fmla="*/ 661183 h 4478559"/>
              <a:gd name="connsiteX447" fmla="*/ 3639140 w 6108869"/>
              <a:gd name="connsiteY447" fmla="*/ 970809 h 4478559"/>
              <a:gd name="connsiteX448" fmla="*/ 3587529 w 6108869"/>
              <a:gd name="connsiteY448" fmla="*/ 1036461 h 4478559"/>
              <a:gd name="connsiteX449" fmla="*/ 3679577 w 6108869"/>
              <a:gd name="connsiteY449" fmla="*/ 946259 h 4478559"/>
              <a:gd name="connsiteX450" fmla="*/ 4135542 w 6108869"/>
              <a:gd name="connsiteY450" fmla="*/ 496887 h 4478559"/>
              <a:gd name="connsiteX451" fmla="*/ 4226604 w 6108869"/>
              <a:gd name="connsiteY451" fmla="*/ 406245 h 4478559"/>
              <a:gd name="connsiteX452" fmla="*/ 4231380 w 6108869"/>
              <a:gd name="connsiteY452" fmla="*/ 401028 h 4478559"/>
              <a:gd name="connsiteX453" fmla="*/ 4229362 w 6108869"/>
              <a:gd name="connsiteY453" fmla="*/ 404843 h 4478559"/>
              <a:gd name="connsiteX454" fmla="*/ 4282090 w 6108869"/>
              <a:gd name="connsiteY454" fmla="*/ 363351 h 4478559"/>
              <a:gd name="connsiteX455" fmla="*/ 4286147 w 6108869"/>
              <a:gd name="connsiteY455" fmla="*/ 359550 h 4478559"/>
              <a:gd name="connsiteX456" fmla="*/ 4285589 w 6108869"/>
              <a:gd name="connsiteY456" fmla="*/ 360312 h 4478559"/>
              <a:gd name="connsiteX457" fmla="*/ 4325691 w 6108869"/>
              <a:gd name="connsiteY457" fmla="*/ 324208 h 4478559"/>
              <a:gd name="connsiteX458" fmla="*/ 4327320 w 6108869"/>
              <a:gd name="connsiteY458" fmla="*/ 322539 h 4478559"/>
              <a:gd name="connsiteX459" fmla="*/ 4333790 w 6108869"/>
              <a:gd name="connsiteY459" fmla="*/ 325143 h 4478559"/>
              <a:gd name="connsiteX460" fmla="*/ 4330508 w 6108869"/>
              <a:gd name="connsiteY460" fmla="*/ 348677 h 4478559"/>
              <a:gd name="connsiteX461" fmla="*/ 4359962 w 6108869"/>
              <a:gd name="connsiteY461" fmla="*/ 325823 h 4478559"/>
              <a:gd name="connsiteX462" fmla="*/ 4381881 w 6108869"/>
              <a:gd name="connsiteY462" fmla="*/ 310396 h 4478559"/>
              <a:gd name="connsiteX463" fmla="*/ 4382965 w 6108869"/>
              <a:gd name="connsiteY463" fmla="*/ 310611 h 4478559"/>
              <a:gd name="connsiteX464" fmla="*/ 4368572 w 6108869"/>
              <a:gd name="connsiteY464" fmla="*/ 326392 h 4478559"/>
              <a:gd name="connsiteX465" fmla="*/ 4249516 w 6108869"/>
              <a:gd name="connsiteY465" fmla="*/ 453038 h 4478559"/>
              <a:gd name="connsiteX466" fmla="*/ 4161966 w 6108869"/>
              <a:gd name="connsiteY466" fmla="*/ 567679 h 4478559"/>
              <a:gd name="connsiteX467" fmla="*/ 4154296 w 6108869"/>
              <a:gd name="connsiteY467" fmla="*/ 600887 h 4478559"/>
              <a:gd name="connsiteX468" fmla="*/ 4046362 w 6108869"/>
              <a:gd name="connsiteY468" fmla="*/ 713558 h 4478559"/>
              <a:gd name="connsiteX469" fmla="*/ 4083180 w 6108869"/>
              <a:gd name="connsiteY469" fmla="*/ 694486 h 4478559"/>
              <a:gd name="connsiteX470" fmla="*/ 4093044 w 6108869"/>
              <a:gd name="connsiteY470" fmla="*/ 682757 h 4478559"/>
              <a:gd name="connsiteX471" fmla="*/ 4089381 w 6108869"/>
              <a:gd name="connsiteY471" fmla="*/ 685746 h 4478559"/>
              <a:gd name="connsiteX472" fmla="*/ 4094248 w 6108869"/>
              <a:gd name="connsiteY472" fmla="*/ 678882 h 4478559"/>
              <a:gd name="connsiteX473" fmla="*/ 4101042 w 6108869"/>
              <a:gd name="connsiteY473" fmla="*/ 672893 h 4478559"/>
              <a:gd name="connsiteX474" fmla="*/ 4131400 w 6108869"/>
              <a:gd name="connsiteY474" fmla="*/ 671028 h 4478559"/>
              <a:gd name="connsiteX475" fmla="*/ 4236708 w 6108869"/>
              <a:gd name="connsiteY475" fmla="*/ 564276 h 4478559"/>
              <a:gd name="connsiteX476" fmla="*/ 4260707 w 6108869"/>
              <a:gd name="connsiteY476" fmla="*/ 560766 h 4478559"/>
              <a:gd name="connsiteX477" fmla="*/ 4290386 w 6108869"/>
              <a:gd name="connsiteY477" fmla="*/ 537043 h 4478559"/>
              <a:gd name="connsiteX478" fmla="*/ 4310541 w 6108869"/>
              <a:gd name="connsiteY478" fmla="*/ 514728 h 4478559"/>
              <a:gd name="connsiteX479" fmla="*/ 4334121 w 6108869"/>
              <a:gd name="connsiteY479" fmla="*/ 496401 h 4478559"/>
              <a:gd name="connsiteX480" fmla="*/ 4371728 w 6108869"/>
              <a:gd name="connsiteY480" fmla="*/ 464861 h 4478559"/>
              <a:gd name="connsiteX481" fmla="*/ 4374312 w 6108869"/>
              <a:gd name="connsiteY481" fmla="*/ 462764 h 4478559"/>
              <a:gd name="connsiteX482" fmla="*/ 4264415 w 6108869"/>
              <a:gd name="connsiteY482" fmla="*/ 589763 h 4478559"/>
              <a:gd name="connsiteX483" fmla="*/ 3801459 w 6108869"/>
              <a:gd name="connsiteY483" fmla="*/ 1065372 h 4478559"/>
              <a:gd name="connsiteX484" fmla="*/ 3800476 w 6108869"/>
              <a:gd name="connsiteY484" fmla="*/ 1086194 h 4478559"/>
              <a:gd name="connsiteX485" fmla="*/ 3985450 w 6108869"/>
              <a:gd name="connsiteY485" fmla="*/ 914446 h 4478559"/>
              <a:gd name="connsiteX486" fmla="*/ 3773244 w 6108869"/>
              <a:gd name="connsiteY486" fmla="*/ 1139720 h 4478559"/>
              <a:gd name="connsiteX487" fmla="*/ 3752510 w 6108869"/>
              <a:gd name="connsiteY487" fmla="*/ 1163839 h 4478559"/>
              <a:gd name="connsiteX488" fmla="*/ 3786543 w 6108869"/>
              <a:gd name="connsiteY488" fmla="*/ 1142887 h 4478559"/>
              <a:gd name="connsiteX489" fmla="*/ 3910830 w 6108869"/>
              <a:gd name="connsiteY489" fmla="*/ 1026565 h 4478559"/>
              <a:gd name="connsiteX490" fmla="*/ 4117063 w 6108869"/>
              <a:gd name="connsiteY490" fmla="*/ 833553 h 4478559"/>
              <a:gd name="connsiteX491" fmla="*/ 4333845 w 6108869"/>
              <a:gd name="connsiteY491" fmla="*/ 604335 h 4478559"/>
              <a:gd name="connsiteX492" fmla="*/ 4377139 w 6108869"/>
              <a:gd name="connsiteY492" fmla="*/ 564892 h 4478559"/>
              <a:gd name="connsiteX493" fmla="*/ 4354717 w 6108869"/>
              <a:gd name="connsiteY493" fmla="*/ 588164 h 4478559"/>
              <a:gd name="connsiteX494" fmla="*/ 4328962 w 6108869"/>
              <a:gd name="connsiteY494" fmla="*/ 633429 h 4478559"/>
              <a:gd name="connsiteX495" fmla="*/ 4460058 w 6108869"/>
              <a:gd name="connsiteY495" fmla="*/ 538484 h 4478559"/>
              <a:gd name="connsiteX496" fmla="*/ 4461974 w 6108869"/>
              <a:gd name="connsiteY496" fmla="*/ 545516 h 4478559"/>
              <a:gd name="connsiteX497" fmla="*/ 4441890 w 6108869"/>
              <a:gd name="connsiteY497" fmla="*/ 568058 h 4478559"/>
              <a:gd name="connsiteX498" fmla="*/ 4406474 w 6108869"/>
              <a:gd name="connsiteY498" fmla="*/ 610177 h 4478559"/>
              <a:gd name="connsiteX499" fmla="*/ 4433764 w 6108869"/>
              <a:gd name="connsiteY499" fmla="*/ 615217 h 4478559"/>
              <a:gd name="connsiteX500" fmla="*/ 4422808 w 6108869"/>
              <a:gd name="connsiteY500" fmla="*/ 639876 h 4478559"/>
              <a:gd name="connsiteX501" fmla="*/ 4460902 w 6108869"/>
              <a:gd name="connsiteY501" fmla="*/ 610296 h 4478559"/>
              <a:gd name="connsiteX502" fmla="*/ 4479885 w 6108869"/>
              <a:gd name="connsiteY502" fmla="*/ 586554 h 4478559"/>
              <a:gd name="connsiteX503" fmla="*/ 4499725 w 6108869"/>
              <a:gd name="connsiteY503" fmla="*/ 571753 h 4478559"/>
              <a:gd name="connsiteX504" fmla="*/ 4493231 w 6108869"/>
              <a:gd name="connsiteY504" fmla="*/ 588885 h 4478559"/>
              <a:gd name="connsiteX505" fmla="*/ 4550122 w 6108869"/>
              <a:gd name="connsiteY505" fmla="*/ 544506 h 4478559"/>
              <a:gd name="connsiteX506" fmla="*/ 4661760 w 6108869"/>
              <a:gd name="connsiteY506" fmla="*/ 447160 h 4478559"/>
              <a:gd name="connsiteX507" fmla="*/ 4660830 w 6108869"/>
              <a:gd name="connsiteY507" fmla="*/ 448255 h 4478559"/>
              <a:gd name="connsiteX508" fmla="*/ 4631676 w 6108869"/>
              <a:gd name="connsiteY508" fmla="*/ 483469 h 4478559"/>
              <a:gd name="connsiteX509" fmla="*/ 4540833 w 6108869"/>
              <a:gd name="connsiteY509" fmla="*/ 589562 h 4478559"/>
              <a:gd name="connsiteX510" fmla="*/ 4521096 w 6108869"/>
              <a:gd name="connsiteY510" fmla="*/ 615647 h 4478559"/>
              <a:gd name="connsiteX511" fmla="*/ 4562417 w 6108869"/>
              <a:gd name="connsiteY511" fmla="*/ 578244 h 4478559"/>
              <a:gd name="connsiteX512" fmla="*/ 4568603 w 6108869"/>
              <a:gd name="connsiteY512" fmla="*/ 573144 h 4478559"/>
              <a:gd name="connsiteX513" fmla="*/ 4547502 w 6108869"/>
              <a:gd name="connsiteY513" fmla="*/ 592805 h 4478559"/>
              <a:gd name="connsiteX514" fmla="*/ 4530537 w 6108869"/>
              <a:gd name="connsiteY514" fmla="*/ 619229 h 4478559"/>
              <a:gd name="connsiteX515" fmla="*/ 4602426 w 6108869"/>
              <a:gd name="connsiteY515" fmla="*/ 574805 h 4478559"/>
              <a:gd name="connsiteX516" fmla="*/ 4444814 w 6108869"/>
              <a:gd name="connsiteY516" fmla="*/ 739212 h 4478559"/>
              <a:gd name="connsiteX517" fmla="*/ 4468164 w 6108869"/>
              <a:gd name="connsiteY517" fmla="*/ 752738 h 4478559"/>
              <a:gd name="connsiteX518" fmla="*/ 4377724 w 6108869"/>
              <a:gd name="connsiteY518" fmla="*/ 855023 h 4478559"/>
              <a:gd name="connsiteX519" fmla="*/ 4370634 w 6108869"/>
              <a:gd name="connsiteY519" fmla="*/ 850915 h 4478559"/>
              <a:gd name="connsiteX520" fmla="*/ 4377724 w 6108869"/>
              <a:gd name="connsiteY520" fmla="*/ 855023 h 4478559"/>
              <a:gd name="connsiteX521" fmla="*/ 4456996 w 6108869"/>
              <a:gd name="connsiteY521" fmla="*/ 784938 h 4478559"/>
              <a:gd name="connsiteX522" fmla="*/ 4536264 w 6108869"/>
              <a:gd name="connsiteY522" fmla="*/ 714852 h 4478559"/>
              <a:gd name="connsiteX523" fmla="*/ 4501835 w 6108869"/>
              <a:gd name="connsiteY523" fmla="*/ 787213 h 4478559"/>
              <a:gd name="connsiteX524" fmla="*/ 4626830 w 6108869"/>
              <a:gd name="connsiteY524" fmla="*/ 704947 h 4478559"/>
              <a:gd name="connsiteX525" fmla="*/ 4486034 w 6108869"/>
              <a:gd name="connsiteY525" fmla="*/ 855396 h 4478559"/>
              <a:gd name="connsiteX526" fmla="*/ 4393239 w 6108869"/>
              <a:gd name="connsiteY526" fmla="*/ 948831 h 4478559"/>
              <a:gd name="connsiteX527" fmla="*/ 4513519 w 6108869"/>
              <a:gd name="connsiteY527" fmla="*/ 848867 h 4478559"/>
              <a:gd name="connsiteX528" fmla="*/ 4539226 w 6108869"/>
              <a:gd name="connsiteY528" fmla="*/ 871243 h 4478559"/>
              <a:gd name="connsiteX529" fmla="*/ 4627842 w 6108869"/>
              <a:gd name="connsiteY529" fmla="*/ 782870 h 4478559"/>
              <a:gd name="connsiteX530" fmla="*/ 4660932 w 6108869"/>
              <a:gd name="connsiteY530" fmla="*/ 779587 h 4478559"/>
              <a:gd name="connsiteX531" fmla="*/ 4711718 w 6108869"/>
              <a:gd name="connsiteY531" fmla="*/ 748979 h 4478559"/>
              <a:gd name="connsiteX532" fmla="*/ 4752360 w 6108869"/>
              <a:gd name="connsiteY532" fmla="*/ 710958 h 4478559"/>
              <a:gd name="connsiteX533" fmla="*/ 4752982 w 6108869"/>
              <a:gd name="connsiteY533" fmla="*/ 710544 h 4478559"/>
              <a:gd name="connsiteX534" fmla="*/ 4777335 w 6108869"/>
              <a:gd name="connsiteY534" fmla="*/ 690416 h 4478559"/>
              <a:gd name="connsiteX535" fmla="*/ 4781227 w 6108869"/>
              <a:gd name="connsiteY535" fmla="*/ 684722 h 4478559"/>
              <a:gd name="connsiteX536" fmla="*/ 4785906 w 6108869"/>
              <a:gd name="connsiteY536" fmla="*/ 680509 h 4478559"/>
              <a:gd name="connsiteX537" fmla="*/ 4784273 w 6108869"/>
              <a:gd name="connsiteY537" fmla="*/ 687298 h 4478559"/>
              <a:gd name="connsiteX538" fmla="*/ 4733918 w 6108869"/>
              <a:gd name="connsiteY538" fmla="*/ 749465 h 4478559"/>
              <a:gd name="connsiteX539" fmla="*/ 4714082 w 6108869"/>
              <a:gd name="connsiteY539" fmla="*/ 770019 h 4478559"/>
              <a:gd name="connsiteX540" fmla="*/ 4756184 w 6108869"/>
              <a:gd name="connsiteY540" fmla="*/ 738580 h 4478559"/>
              <a:gd name="connsiteX541" fmla="*/ 4773321 w 6108869"/>
              <a:gd name="connsiteY541" fmla="*/ 723463 h 4478559"/>
              <a:gd name="connsiteX542" fmla="*/ 4777918 w 6108869"/>
              <a:gd name="connsiteY542" fmla="*/ 719107 h 4478559"/>
              <a:gd name="connsiteX543" fmla="*/ 4765908 w 6108869"/>
              <a:gd name="connsiteY543" fmla="*/ 731879 h 4478559"/>
              <a:gd name="connsiteX544" fmla="*/ 4664260 w 6108869"/>
              <a:gd name="connsiteY544" fmla="*/ 827668 h 4478559"/>
              <a:gd name="connsiteX545" fmla="*/ 4574435 w 6108869"/>
              <a:gd name="connsiteY545" fmla="*/ 926561 h 4478559"/>
              <a:gd name="connsiteX546" fmla="*/ 4589787 w 6108869"/>
              <a:gd name="connsiteY546" fmla="*/ 918643 h 4478559"/>
              <a:gd name="connsiteX547" fmla="*/ 4574023 w 6108869"/>
              <a:gd name="connsiteY547" fmla="*/ 939197 h 4478559"/>
              <a:gd name="connsiteX548" fmla="*/ 4686760 w 6108869"/>
              <a:gd name="connsiteY548" fmla="*/ 848591 h 4478559"/>
              <a:gd name="connsiteX549" fmla="*/ 4701697 w 6108869"/>
              <a:gd name="connsiteY549" fmla="*/ 832452 h 4478559"/>
              <a:gd name="connsiteX550" fmla="*/ 4714064 w 6108869"/>
              <a:gd name="connsiteY550" fmla="*/ 833755 h 4478559"/>
              <a:gd name="connsiteX551" fmla="*/ 4721242 w 6108869"/>
              <a:gd name="connsiteY551" fmla="*/ 836978 h 4478559"/>
              <a:gd name="connsiteX552" fmla="*/ 4803755 w 6108869"/>
              <a:gd name="connsiteY552" fmla="*/ 761288 h 4478559"/>
              <a:gd name="connsiteX553" fmla="*/ 4847596 w 6108869"/>
              <a:gd name="connsiteY553" fmla="*/ 719794 h 4478559"/>
              <a:gd name="connsiteX554" fmla="*/ 4868091 w 6108869"/>
              <a:gd name="connsiteY554" fmla="*/ 702183 h 4478559"/>
              <a:gd name="connsiteX555" fmla="*/ 4870180 w 6108869"/>
              <a:gd name="connsiteY555" fmla="*/ 700488 h 4478559"/>
              <a:gd name="connsiteX556" fmla="*/ 4888630 w 6108869"/>
              <a:gd name="connsiteY556" fmla="*/ 694450 h 4478559"/>
              <a:gd name="connsiteX557" fmla="*/ 4875106 w 6108869"/>
              <a:gd name="connsiteY557" fmla="*/ 717798 h 4478559"/>
              <a:gd name="connsiteX558" fmla="*/ 4901702 w 6108869"/>
              <a:gd name="connsiteY558" fmla="*/ 725721 h 4478559"/>
              <a:gd name="connsiteX559" fmla="*/ 4751124 w 6108869"/>
              <a:gd name="connsiteY559" fmla="*/ 877987 h 4478559"/>
              <a:gd name="connsiteX560" fmla="*/ 4743636 w 6108869"/>
              <a:gd name="connsiteY560" fmla="*/ 873650 h 4478559"/>
              <a:gd name="connsiteX561" fmla="*/ 4751124 w 6108869"/>
              <a:gd name="connsiteY561" fmla="*/ 877987 h 4478559"/>
              <a:gd name="connsiteX562" fmla="*/ 4898493 w 6108869"/>
              <a:gd name="connsiteY562" fmla="*/ 770016 h 4478559"/>
              <a:gd name="connsiteX563" fmla="*/ 4887326 w 6108869"/>
              <a:gd name="connsiteY563" fmla="*/ 802216 h 4478559"/>
              <a:gd name="connsiteX564" fmla="*/ 5130490 w 6108869"/>
              <a:gd name="connsiteY564" fmla="*/ 599273 h 4478559"/>
              <a:gd name="connsiteX565" fmla="*/ 5153142 w 6108869"/>
              <a:gd name="connsiteY565" fmla="*/ 581559 h 4478559"/>
              <a:gd name="connsiteX566" fmla="*/ 5110736 w 6108869"/>
              <a:gd name="connsiteY566" fmla="*/ 619654 h 4478559"/>
              <a:gd name="connsiteX567" fmla="*/ 5163494 w 6108869"/>
              <a:gd name="connsiteY567" fmla="*/ 595334 h 4478559"/>
              <a:gd name="connsiteX568" fmla="*/ 5223634 w 6108869"/>
              <a:gd name="connsiteY568" fmla="*/ 545349 h 4478559"/>
              <a:gd name="connsiteX569" fmla="*/ 5238961 w 6108869"/>
              <a:gd name="connsiteY569" fmla="*/ 545810 h 4478559"/>
              <a:gd name="connsiteX570" fmla="*/ 5250123 w 6108869"/>
              <a:gd name="connsiteY570" fmla="*/ 543457 h 4478559"/>
              <a:gd name="connsiteX571" fmla="*/ 5229004 w 6108869"/>
              <a:gd name="connsiteY571" fmla="*/ 568087 h 4478559"/>
              <a:gd name="connsiteX572" fmla="*/ 5215126 w 6108869"/>
              <a:gd name="connsiteY572" fmla="*/ 587979 h 4478559"/>
              <a:gd name="connsiteX573" fmla="*/ 5215983 w 6108869"/>
              <a:gd name="connsiteY573" fmla="*/ 588060 h 4478559"/>
              <a:gd name="connsiteX574" fmla="*/ 5211579 w 6108869"/>
              <a:gd name="connsiteY574" fmla="*/ 592003 h 4478559"/>
              <a:gd name="connsiteX575" fmla="*/ 5159791 w 6108869"/>
              <a:gd name="connsiteY575" fmla="*/ 655558 h 4478559"/>
              <a:gd name="connsiteX576" fmla="*/ 5109989 w 6108869"/>
              <a:gd name="connsiteY576" fmla="*/ 697924 h 4478559"/>
              <a:gd name="connsiteX577" fmla="*/ 5106916 w 6108869"/>
              <a:gd name="connsiteY577" fmla="*/ 704264 h 4478559"/>
              <a:gd name="connsiteX578" fmla="*/ 5040769 w 6108869"/>
              <a:gd name="connsiteY578" fmla="*/ 761183 h 4478559"/>
              <a:gd name="connsiteX579" fmla="*/ 4878105 w 6108869"/>
              <a:gd name="connsiteY579" fmla="*/ 912881 h 4478559"/>
              <a:gd name="connsiteX580" fmla="*/ 4753149 w 6108869"/>
              <a:gd name="connsiteY580" fmla="*/ 1033836 h 4478559"/>
              <a:gd name="connsiteX581" fmla="*/ 4772324 w 6108869"/>
              <a:gd name="connsiteY581" fmla="*/ 1028729 h 4478559"/>
              <a:gd name="connsiteX582" fmla="*/ 4905197 w 6108869"/>
              <a:gd name="connsiteY582" fmla="*/ 904873 h 4478559"/>
              <a:gd name="connsiteX583" fmla="*/ 5041360 w 6108869"/>
              <a:gd name="connsiteY583" fmla="*/ 790409 h 4478559"/>
              <a:gd name="connsiteX584" fmla="*/ 5065598 w 6108869"/>
              <a:gd name="connsiteY584" fmla="*/ 789482 h 4478559"/>
              <a:gd name="connsiteX585" fmla="*/ 5089907 w 6108869"/>
              <a:gd name="connsiteY585" fmla="*/ 769456 h 4478559"/>
              <a:gd name="connsiteX586" fmla="*/ 5108084 w 6108869"/>
              <a:gd name="connsiteY586" fmla="*/ 753001 h 4478559"/>
              <a:gd name="connsiteX587" fmla="*/ 5108586 w 6108869"/>
              <a:gd name="connsiteY587" fmla="*/ 756869 h 4478559"/>
              <a:gd name="connsiteX588" fmla="*/ 5046276 w 6108869"/>
              <a:gd name="connsiteY588" fmla="*/ 814638 h 4478559"/>
              <a:gd name="connsiteX589" fmla="*/ 5040349 w 6108869"/>
              <a:gd name="connsiteY589" fmla="*/ 819116 h 4478559"/>
              <a:gd name="connsiteX590" fmla="*/ 5036036 w 6108869"/>
              <a:gd name="connsiteY590" fmla="*/ 823464 h 4478559"/>
              <a:gd name="connsiteX591" fmla="*/ 5011244 w 6108869"/>
              <a:gd name="connsiteY591" fmla="*/ 849357 h 4478559"/>
              <a:gd name="connsiteX592" fmla="*/ 5005546 w 6108869"/>
              <a:gd name="connsiteY592" fmla="*/ 862180 h 4478559"/>
              <a:gd name="connsiteX593" fmla="*/ 5011244 w 6108869"/>
              <a:gd name="connsiteY593" fmla="*/ 849357 h 4478559"/>
              <a:gd name="connsiteX594" fmla="*/ 5017462 w 6108869"/>
              <a:gd name="connsiteY594" fmla="*/ 857582 h 4478559"/>
              <a:gd name="connsiteX595" fmla="*/ 5179978 w 6108869"/>
              <a:gd name="connsiteY595" fmla="*/ 728374 h 4478559"/>
              <a:gd name="connsiteX596" fmla="*/ 5219043 w 6108869"/>
              <a:gd name="connsiteY596" fmla="*/ 696742 h 4478559"/>
              <a:gd name="connsiteX597" fmla="*/ 5254627 w 6108869"/>
              <a:gd name="connsiteY597" fmla="*/ 668362 h 4478559"/>
              <a:gd name="connsiteX598" fmla="*/ 5258106 w 6108869"/>
              <a:gd name="connsiteY598" fmla="*/ 667118 h 4478559"/>
              <a:gd name="connsiteX599" fmla="*/ 5270791 w 6108869"/>
              <a:gd name="connsiteY599" fmla="*/ 661369 h 4478559"/>
              <a:gd name="connsiteX600" fmla="*/ 5151446 w 6108869"/>
              <a:gd name="connsiteY600" fmla="*/ 761878 h 4478559"/>
              <a:gd name="connsiteX601" fmla="*/ 5140276 w 6108869"/>
              <a:gd name="connsiteY601" fmla="*/ 794075 h 4478559"/>
              <a:gd name="connsiteX602" fmla="*/ 5040989 w 6108869"/>
              <a:gd name="connsiteY602" fmla="*/ 898717 h 4478559"/>
              <a:gd name="connsiteX603" fmla="*/ 4885695 w 6108869"/>
              <a:gd name="connsiteY603" fmla="*/ 1033282 h 4478559"/>
              <a:gd name="connsiteX604" fmla="*/ 4930533 w 6108869"/>
              <a:gd name="connsiteY604" fmla="*/ 1035558 h 4478559"/>
              <a:gd name="connsiteX605" fmla="*/ 4980392 w 6108869"/>
              <a:gd name="connsiteY605" fmla="*/ 1003318 h 4478559"/>
              <a:gd name="connsiteX606" fmla="*/ 5058774 w 6108869"/>
              <a:gd name="connsiteY606" fmla="*/ 947689 h 4478559"/>
              <a:gd name="connsiteX607" fmla="*/ 5084344 w 6108869"/>
              <a:gd name="connsiteY607" fmla="*/ 927296 h 4478559"/>
              <a:gd name="connsiteX608" fmla="*/ 5106825 w 6108869"/>
              <a:gd name="connsiteY608" fmla="*/ 919256 h 4478559"/>
              <a:gd name="connsiteX609" fmla="*/ 5117883 w 6108869"/>
              <a:gd name="connsiteY609" fmla="*/ 908645 h 4478559"/>
              <a:gd name="connsiteX610" fmla="*/ 5113923 w 6108869"/>
              <a:gd name="connsiteY610" fmla="*/ 911226 h 4478559"/>
              <a:gd name="connsiteX611" fmla="*/ 5119494 w 6108869"/>
              <a:gd name="connsiteY611" fmla="*/ 904920 h 4478559"/>
              <a:gd name="connsiteX612" fmla="*/ 5126888 w 6108869"/>
              <a:gd name="connsiteY612" fmla="*/ 899692 h 4478559"/>
              <a:gd name="connsiteX613" fmla="*/ 5157274 w 6108869"/>
              <a:gd name="connsiteY613" fmla="*/ 901078 h 4478559"/>
              <a:gd name="connsiteX614" fmla="*/ 5217424 w 6108869"/>
              <a:gd name="connsiteY614" fmla="*/ 854845 h 4478559"/>
              <a:gd name="connsiteX615" fmla="*/ 5230887 w 6108869"/>
              <a:gd name="connsiteY615" fmla="*/ 842657 h 4478559"/>
              <a:gd name="connsiteX616" fmla="*/ 5232641 w 6108869"/>
              <a:gd name="connsiteY616" fmla="*/ 856157 h 4478559"/>
              <a:gd name="connsiteX617" fmla="*/ 5236962 w 6108869"/>
              <a:gd name="connsiteY617" fmla="*/ 881268 h 4478559"/>
              <a:gd name="connsiteX618" fmla="*/ 5232054 w 6108869"/>
              <a:gd name="connsiteY618" fmla="*/ 891395 h 4478559"/>
              <a:gd name="connsiteX619" fmla="*/ 5131130 w 6108869"/>
              <a:gd name="connsiteY619" fmla="*/ 978238 h 4478559"/>
              <a:gd name="connsiteX620" fmla="*/ 5038632 w 6108869"/>
              <a:gd name="connsiteY620" fmla="*/ 1053448 h 4478559"/>
              <a:gd name="connsiteX621" fmla="*/ 5024536 w 6108869"/>
              <a:gd name="connsiteY621" fmla="*/ 1071991 h 4478559"/>
              <a:gd name="connsiteX622" fmla="*/ 5041848 w 6108869"/>
              <a:gd name="connsiteY622" fmla="*/ 1075551 h 4478559"/>
              <a:gd name="connsiteX623" fmla="*/ 5116036 w 6108869"/>
              <a:gd name="connsiteY623" fmla="*/ 1006941 h 4478559"/>
              <a:gd name="connsiteX624" fmla="*/ 5122988 w 6108869"/>
              <a:gd name="connsiteY624" fmla="*/ 1007598 h 4478559"/>
              <a:gd name="connsiteX625" fmla="*/ 5030217 w 6108869"/>
              <a:gd name="connsiteY625" fmla="*/ 1090653 h 4478559"/>
              <a:gd name="connsiteX626" fmla="*/ 4930202 w 6108869"/>
              <a:gd name="connsiteY626" fmla="*/ 1182555 h 4478559"/>
              <a:gd name="connsiteX627" fmla="*/ 4866813 w 6108869"/>
              <a:gd name="connsiteY627" fmla="*/ 1238141 h 4478559"/>
              <a:gd name="connsiteX628" fmla="*/ 4904835 w 6108869"/>
              <a:gd name="connsiteY628" fmla="*/ 1215575 h 4478559"/>
              <a:gd name="connsiteX629" fmla="*/ 4917006 w 6108869"/>
              <a:gd name="connsiteY629" fmla="*/ 1205573 h 4478559"/>
              <a:gd name="connsiteX630" fmla="*/ 4916675 w 6108869"/>
              <a:gd name="connsiteY630" fmla="*/ 1205904 h 4478559"/>
              <a:gd name="connsiteX631" fmla="*/ 4919058 w 6108869"/>
              <a:gd name="connsiteY631" fmla="*/ 1203888 h 4478559"/>
              <a:gd name="connsiteX632" fmla="*/ 4922836 w 6108869"/>
              <a:gd name="connsiteY632" fmla="*/ 1200782 h 4478559"/>
              <a:gd name="connsiteX633" fmla="*/ 4923878 w 6108869"/>
              <a:gd name="connsiteY633" fmla="*/ 1199811 h 4478559"/>
              <a:gd name="connsiteX634" fmla="*/ 4919058 w 6108869"/>
              <a:gd name="connsiteY634" fmla="*/ 1203888 h 4478559"/>
              <a:gd name="connsiteX635" fmla="*/ 4917006 w 6108869"/>
              <a:gd name="connsiteY635" fmla="*/ 1205573 h 4478559"/>
              <a:gd name="connsiteX636" fmla="*/ 4958466 w 6108869"/>
              <a:gd name="connsiteY636" fmla="*/ 1164313 h 4478559"/>
              <a:gd name="connsiteX637" fmla="*/ 5082248 w 6108869"/>
              <a:gd name="connsiteY637" fmla="*/ 1053592 h 4478559"/>
              <a:gd name="connsiteX638" fmla="*/ 5088848 w 6108869"/>
              <a:gd name="connsiteY638" fmla="*/ 1052201 h 4478559"/>
              <a:gd name="connsiteX639" fmla="*/ 5085262 w 6108869"/>
              <a:gd name="connsiteY639" fmla="*/ 1056383 h 4478559"/>
              <a:gd name="connsiteX640" fmla="*/ 5060588 w 6108869"/>
              <a:gd name="connsiteY640" fmla="*/ 1083878 h 4478559"/>
              <a:gd name="connsiteX641" fmla="*/ 5022416 w 6108869"/>
              <a:gd name="connsiteY641" fmla="*/ 1123610 h 4478559"/>
              <a:gd name="connsiteX642" fmla="*/ 4999761 w 6108869"/>
              <a:gd name="connsiteY642" fmla="*/ 1155940 h 4478559"/>
              <a:gd name="connsiteX643" fmla="*/ 5125669 w 6108869"/>
              <a:gd name="connsiteY643" fmla="*/ 1061145 h 4478559"/>
              <a:gd name="connsiteX644" fmla="*/ 5137822 w 6108869"/>
              <a:gd name="connsiteY644" fmla="*/ 1051641 h 4478559"/>
              <a:gd name="connsiteX645" fmla="*/ 5123124 w 6108869"/>
              <a:gd name="connsiteY645" fmla="*/ 1072126 h 4478559"/>
              <a:gd name="connsiteX646" fmla="*/ 5116310 w 6108869"/>
              <a:gd name="connsiteY646" fmla="*/ 1089540 h 4478559"/>
              <a:gd name="connsiteX647" fmla="*/ 5078546 w 6108869"/>
              <a:gd name="connsiteY647" fmla="*/ 1113817 h 4478559"/>
              <a:gd name="connsiteX648" fmla="*/ 5055280 w 6108869"/>
              <a:gd name="connsiteY648" fmla="*/ 1153977 h 4478559"/>
              <a:gd name="connsiteX649" fmla="*/ 4968978 w 6108869"/>
              <a:gd name="connsiteY649" fmla="*/ 1236204 h 4478559"/>
              <a:gd name="connsiteX650" fmla="*/ 4891558 w 6108869"/>
              <a:gd name="connsiteY650" fmla="*/ 1316247 h 4478559"/>
              <a:gd name="connsiteX651" fmla="*/ 4917732 w 6108869"/>
              <a:gd name="connsiteY651" fmla="*/ 1298823 h 4478559"/>
              <a:gd name="connsiteX652" fmla="*/ 5107500 w 6108869"/>
              <a:gd name="connsiteY652" fmla="*/ 1130590 h 4478559"/>
              <a:gd name="connsiteX653" fmla="*/ 5277248 w 6108869"/>
              <a:gd name="connsiteY653" fmla="*/ 996911 h 4478559"/>
              <a:gd name="connsiteX654" fmla="*/ 5327108 w 6108869"/>
              <a:gd name="connsiteY654" fmla="*/ 964675 h 4478559"/>
              <a:gd name="connsiteX655" fmla="*/ 5128492 w 6108869"/>
              <a:gd name="connsiteY655" fmla="*/ 1135265 h 4478559"/>
              <a:gd name="connsiteX656" fmla="*/ 5085164 w 6108869"/>
              <a:gd name="connsiteY656" fmla="*/ 1194988 h 4478559"/>
              <a:gd name="connsiteX657" fmla="*/ 5204555 w 6108869"/>
              <a:gd name="connsiteY657" fmla="*/ 1109476 h 4478559"/>
              <a:gd name="connsiteX658" fmla="*/ 5468791 w 6108869"/>
              <a:gd name="connsiteY658" fmla="*/ 895170 h 4478559"/>
              <a:gd name="connsiteX659" fmla="*/ 5468979 w 6108869"/>
              <a:gd name="connsiteY659" fmla="*/ 895108 h 4478559"/>
              <a:gd name="connsiteX660" fmla="*/ 5470865 w 6108869"/>
              <a:gd name="connsiteY660" fmla="*/ 893488 h 4478559"/>
              <a:gd name="connsiteX661" fmla="*/ 5479760 w 6108869"/>
              <a:gd name="connsiteY661" fmla="*/ 886274 h 4478559"/>
              <a:gd name="connsiteX662" fmla="*/ 5480006 w 6108869"/>
              <a:gd name="connsiteY662" fmla="*/ 890251 h 4478559"/>
              <a:gd name="connsiteX663" fmla="*/ 5481396 w 6108869"/>
              <a:gd name="connsiteY663" fmla="*/ 894894 h 4478559"/>
              <a:gd name="connsiteX664" fmla="*/ 5473507 w 6108869"/>
              <a:gd name="connsiteY664" fmla="*/ 912646 h 4478559"/>
              <a:gd name="connsiteX665" fmla="*/ 5511754 w 6108869"/>
              <a:gd name="connsiteY665" fmla="*/ 893027 h 4478559"/>
              <a:gd name="connsiteX666" fmla="*/ 5498012 w 6108869"/>
              <a:gd name="connsiteY666" fmla="*/ 911000 h 4478559"/>
              <a:gd name="connsiteX667" fmla="*/ 5495370 w 6108869"/>
              <a:gd name="connsiteY667" fmla="*/ 915275 h 4478559"/>
              <a:gd name="connsiteX668" fmla="*/ 5482346 w 6108869"/>
              <a:gd name="connsiteY668" fmla="*/ 927373 h 4478559"/>
              <a:gd name="connsiteX669" fmla="*/ 5475538 w 6108869"/>
              <a:gd name="connsiteY669" fmla="*/ 949625 h 4478559"/>
              <a:gd name="connsiteX670" fmla="*/ 5537221 w 6108869"/>
              <a:gd name="connsiteY670" fmla="*/ 899131 h 4478559"/>
              <a:gd name="connsiteX671" fmla="*/ 5561052 w 6108869"/>
              <a:gd name="connsiteY671" fmla="*/ 876552 h 4478559"/>
              <a:gd name="connsiteX672" fmla="*/ 5523776 w 6108869"/>
              <a:gd name="connsiteY672" fmla="*/ 916191 h 4478559"/>
              <a:gd name="connsiteX673" fmla="*/ 5380978 w 6108869"/>
              <a:gd name="connsiteY673" fmla="*/ 1061854 h 4478559"/>
              <a:gd name="connsiteX674" fmla="*/ 5380978 w 6108869"/>
              <a:gd name="connsiteY674" fmla="*/ 1061854 h 4478559"/>
              <a:gd name="connsiteX675" fmla="*/ 5481171 w 6108869"/>
              <a:gd name="connsiteY675" fmla="*/ 979878 h 4478559"/>
              <a:gd name="connsiteX676" fmla="*/ 5553065 w 6108869"/>
              <a:gd name="connsiteY676" fmla="*/ 915151 h 4478559"/>
              <a:gd name="connsiteX677" fmla="*/ 5552087 w 6108869"/>
              <a:gd name="connsiteY677" fmla="*/ 919214 h 4478559"/>
              <a:gd name="connsiteX678" fmla="*/ 5557743 w 6108869"/>
              <a:gd name="connsiteY678" fmla="*/ 910939 h 4478559"/>
              <a:gd name="connsiteX679" fmla="*/ 5579596 w 6108869"/>
              <a:gd name="connsiteY679" fmla="*/ 891264 h 4478559"/>
              <a:gd name="connsiteX680" fmla="*/ 5586613 w 6108869"/>
              <a:gd name="connsiteY680" fmla="*/ 884699 h 4478559"/>
              <a:gd name="connsiteX681" fmla="*/ 5610076 w 6108869"/>
              <a:gd name="connsiteY681" fmla="*/ 869076 h 4478559"/>
              <a:gd name="connsiteX682" fmla="*/ 5618825 w 6108869"/>
              <a:gd name="connsiteY682" fmla="*/ 867372 h 4478559"/>
              <a:gd name="connsiteX683" fmla="*/ 5590646 w 6108869"/>
              <a:gd name="connsiteY683" fmla="*/ 915068 h 4478559"/>
              <a:gd name="connsiteX684" fmla="*/ 5584690 w 6108869"/>
              <a:gd name="connsiteY684" fmla="*/ 920547 h 4478559"/>
              <a:gd name="connsiteX685" fmla="*/ 5589145 w 6108869"/>
              <a:gd name="connsiteY685" fmla="*/ 917053 h 4478559"/>
              <a:gd name="connsiteX686" fmla="*/ 5553889 w 6108869"/>
              <a:gd name="connsiteY686" fmla="*/ 960025 h 4478559"/>
              <a:gd name="connsiteX687" fmla="*/ 5479662 w 6108869"/>
              <a:gd name="connsiteY687" fmla="*/ 1047665 h 4478559"/>
              <a:gd name="connsiteX688" fmla="*/ 5504320 w 6108869"/>
              <a:gd name="connsiteY688" fmla="*/ 1058619 h 4478559"/>
              <a:gd name="connsiteX689" fmla="*/ 5425318 w 6108869"/>
              <a:gd name="connsiteY689" fmla="*/ 1169973 h 4478559"/>
              <a:gd name="connsiteX690" fmla="*/ 5417827 w 6108869"/>
              <a:gd name="connsiteY690" fmla="*/ 1166645 h 4478559"/>
              <a:gd name="connsiteX691" fmla="*/ 5425318 w 6108869"/>
              <a:gd name="connsiteY691" fmla="*/ 1169973 h 4478559"/>
              <a:gd name="connsiteX692" fmla="*/ 5427147 w 6108869"/>
              <a:gd name="connsiteY692" fmla="*/ 1168414 h 4478559"/>
              <a:gd name="connsiteX693" fmla="*/ 5411308 w 6108869"/>
              <a:gd name="connsiteY693" fmla="*/ 1185123 h 4478559"/>
              <a:gd name="connsiteX694" fmla="*/ 5433740 w 6108869"/>
              <a:gd name="connsiteY694" fmla="*/ 1181122 h 4478559"/>
              <a:gd name="connsiteX695" fmla="*/ 5617060 w 6108869"/>
              <a:gd name="connsiteY695" fmla="*/ 1039091 h 4478559"/>
              <a:gd name="connsiteX696" fmla="*/ 5621848 w 6108869"/>
              <a:gd name="connsiteY696" fmla="*/ 1035334 h 4478559"/>
              <a:gd name="connsiteX697" fmla="*/ 5587368 w 6108869"/>
              <a:gd name="connsiteY697" fmla="*/ 1075736 h 4478559"/>
              <a:gd name="connsiteX698" fmla="*/ 5533046 w 6108869"/>
              <a:gd name="connsiteY698" fmla="*/ 1158785 h 4478559"/>
              <a:gd name="connsiteX699" fmla="*/ 5450755 w 6108869"/>
              <a:gd name="connsiteY699" fmla="*/ 1261589 h 4478559"/>
              <a:gd name="connsiteX700" fmla="*/ 5559677 w 6108869"/>
              <a:gd name="connsiteY700" fmla="*/ 1149356 h 4478559"/>
              <a:gd name="connsiteX701" fmla="*/ 5565130 w 6108869"/>
              <a:gd name="connsiteY701" fmla="*/ 1151029 h 4478559"/>
              <a:gd name="connsiteX702" fmla="*/ 5561436 w 6108869"/>
              <a:gd name="connsiteY702" fmla="*/ 1155500 h 4478559"/>
              <a:gd name="connsiteX703" fmla="*/ 5555574 w 6108869"/>
              <a:gd name="connsiteY703" fmla="*/ 1158145 h 4478559"/>
              <a:gd name="connsiteX704" fmla="*/ 5569416 w 6108869"/>
              <a:gd name="connsiteY704" fmla="*/ 1152990 h 4478559"/>
              <a:gd name="connsiteX705" fmla="*/ 5570126 w 6108869"/>
              <a:gd name="connsiteY705" fmla="*/ 1152564 h 4478559"/>
              <a:gd name="connsiteX706" fmla="*/ 5575790 w 6108869"/>
              <a:gd name="connsiteY706" fmla="*/ 1154300 h 4478559"/>
              <a:gd name="connsiteX707" fmla="*/ 5587626 w 6108869"/>
              <a:gd name="connsiteY707" fmla="*/ 1168862 h 4478559"/>
              <a:gd name="connsiteX708" fmla="*/ 5627952 w 6108869"/>
              <a:gd name="connsiteY708" fmla="*/ 1117981 h 4478559"/>
              <a:gd name="connsiteX709" fmla="*/ 5632985 w 6108869"/>
              <a:gd name="connsiteY709" fmla="*/ 1111884 h 4478559"/>
              <a:gd name="connsiteX710" fmla="*/ 5677322 w 6108869"/>
              <a:gd name="connsiteY710" fmla="*/ 1081485 h 4478559"/>
              <a:gd name="connsiteX711" fmla="*/ 5676903 w 6108869"/>
              <a:gd name="connsiteY711" fmla="*/ 1089880 h 4478559"/>
              <a:gd name="connsiteX712" fmla="*/ 5670291 w 6108869"/>
              <a:gd name="connsiteY712" fmla="*/ 1093627 h 4478559"/>
              <a:gd name="connsiteX713" fmla="*/ 5676793 w 6108869"/>
              <a:gd name="connsiteY713" fmla="*/ 1092093 h 4478559"/>
              <a:gd name="connsiteX714" fmla="*/ 5676903 w 6108869"/>
              <a:gd name="connsiteY714" fmla="*/ 1089880 h 4478559"/>
              <a:gd name="connsiteX715" fmla="*/ 5714479 w 6108869"/>
              <a:gd name="connsiteY715" fmla="*/ 1068589 h 4478559"/>
              <a:gd name="connsiteX716" fmla="*/ 5770367 w 6108869"/>
              <a:gd name="connsiteY716" fmla="*/ 1022515 h 4478559"/>
              <a:gd name="connsiteX717" fmla="*/ 5747975 w 6108869"/>
              <a:gd name="connsiteY717" fmla="*/ 1043379 h 4478559"/>
              <a:gd name="connsiteX718" fmla="*/ 5671772 w 6108869"/>
              <a:gd name="connsiteY718" fmla="*/ 1106821 h 4478559"/>
              <a:gd name="connsiteX719" fmla="*/ 5441924 w 6108869"/>
              <a:gd name="connsiteY719" fmla="*/ 1329174 h 4478559"/>
              <a:gd name="connsiteX720" fmla="*/ 5366678 w 6108869"/>
              <a:gd name="connsiteY720" fmla="*/ 1393683 h 4478559"/>
              <a:gd name="connsiteX721" fmla="*/ 5375310 w 6108869"/>
              <a:gd name="connsiteY721" fmla="*/ 1387032 h 4478559"/>
              <a:gd name="connsiteX722" fmla="*/ 5411216 w 6108869"/>
              <a:gd name="connsiteY722" fmla="*/ 1362498 h 4478559"/>
              <a:gd name="connsiteX723" fmla="*/ 5556615 w 6108869"/>
              <a:gd name="connsiteY723" fmla="*/ 1253617 h 4478559"/>
              <a:gd name="connsiteX724" fmla="*/ 5556702 w 6108869"/>
              <a:gd name="connsiteY724" fmla="*/ 1253580 h 4478559"/>
              <a:gd name="connsiteX725" fmla="*/ 5677214 w 6108869"/>
              <a:gd name="connsiteY725" fmla="*/ 1148496 h 4478559"/>
              <a:gd name="connsiteX726" fmla="*/ 5639577 w 6108869"/>
              <a:gd name="connsiteY726" fmla="*/ 1192830 h 4478559"/>
              <a:gd name="connsiteX727" fmla="*/ 5652073 w 6108869"/>
              <a:gd name="connsiteY727" fmla="*/ 1204582 h 4478559"/>
              <a:gd name="connsiteX728" fmla="*/ 5743572 w 6108869"/>
              <a:gd name="connsiteY728" fmla="*/ 1112954 h 4478559"/>
              <a:gd name="connsiteX729" fmla="*/ 5764945 w 6108869"/>
              <a:gd name="connsiteY729" fmla="*/ 1115362 h 4478559"/>
              <a:gd name="connsiteX730" fmla="*/ 5838908 w 6108869"/>
              <a:gd name="connsiteY730" fmla="*/ 1031299 h 4478559"/>
              <a:gd name="connsiteX731" fmla="*/ 5857590 w 6108869"/>
              <a:gd name="connsiteY731" fmla="*/ 1010976 h 4478559"/>
              <a:gd name="connsiteX732" fmla="*/ 5859087 w 6108869"/>
              <a:gd name="connsiteY732" fmla="*/ 1009103 h 4478559"/>
              <a:gd name="connsiteX733" fmla="*/ 5863482 w 6108869"/>
              <a:gd name="connsiteY733" fmla="*/ 1005825 h 4478559"/>
              <a:gd name="connsiteX734" fmla="*/ 5885862 w 6108869"/>
              <a:gd name="connsiteY734" fmla="*/ 991348 h 4478559"/>
              <a:gd name="connsiteX735" fmla="*/ 5876124 w 6108869"/>
              <a:gd name="connsiteY735" fmla="*/ 1008158 h 4478559"/>
              <a:gd name="connsiteX736" fmla="*/ 5876176 w 6108869"/>
              <a:gd name="connsiteY736" fmla="*/ 1047130 h 4478559"/>
              <a:gd name="connsiteX737" fmla="*/ 5876997 w 6108869"/>
              <a:gd name="connsiteY737" fmla="*/ 1050142 h 4478559"/>
              <a:gd name="connsiteX738" fmla="*/ 5865311 w 6108869"/>
              <a:gd name="connsiteY738" fmla="*/ 1063257 h 4478559"/>
              <a:gd name="connsiteX739" fmla="*/ 5799034 w 6108869"/>
              <a:gd name="connsiteY739" fmla="*/ 1152950 h 4478559"/>
              <a:gd name="connsiteX740" fmla="*/ 5791125 w 6108869"/>
              <a:gd name="connsiteY740" fmla="*/ 1149437 h 4478559"/>
              <a:gd name="connsiteX741" fmla="*/ 5799034 w 6108869"/>
              <a:gd name="connsiteY741" fmla="*/ 1152950 h 4478559"/>
              <a:gd name="connsiteX742" fmla="*/ 5934036 w 6108869"/>
              <a:gd name="connsiteY742" fmla="*/ 1029865 h 4478559"/>
              <a:gd name="connsiteX743" fmla="*/ 5926370 w 6108869"/>
              <a:gd name="connsiteY743" fmla="*/ 1063072 h 4478559"/>
              <a:gd name="connsiteX744" fmla="*/ 5961836 w 6108869"/>
              <a:gd name="connsiteY744" fmla="*/ 1030761 h 4478559"/>
              <a:gd name="connsiteX745" fmla="*/ 5935130 w 6108869"/>
              <a:gd name="connsiteY745" fmla="*/ 1058479 h 4478559"/>
              <a:gd name="connsiteX746" fmla="*/ 5915828 w 6108869"/>
              <a:gd name="connsiteY746" fmla="*/ 1086044 h 4478559"/>
              <a:gd name="connsiteX747" fmla="*/ 5977438 w 6108869"/>
              <a:gd name="connsiteY747" fmla="*/ 1059366 h 4478559"/>
              <a:gd name="connsiteX748" fmla="*/ 5797450 w 6108869"/>
              <a:gd name="connsiteY748" fmla="*/ 1249479 h 4478559"/>
              <a:gd name="connsiteX749" fmla="*/ 5678104 w 6108869"/>
              <a:gd name="connsiteY749" fmla="*/ 1349986 h 4478559"/>
              <a:gd name="connsiteX750" fmla="*/ 5752699 w 6108869"/>
              <a:gd name="connsiteY750" fmla="*/ 1300892 h 4478559"/>
              <a:gd name="connsiteX751" fmla="*/ 5931665 w 6108869"/>
              <a:gd name="connsiteY751" fmla="*/ 1159673 h 4478559"/>
              <a:gd name="connsiteX752" fmla="*/ 5964662 w 6108869"/>
              <a:gd name="connsiteY752" fmla="*/ 1132891 h 4478559"/>
              <a:gd name="connsiteX753" fmla="*/ 5929012 w 6108869"/>
              <a:gd name="connsiteY753" fmla="*/ 1174089 h 4478559"/>
              <a:gd name="connsiteX754" fmla="*/ 5817682 w 6108869"/>
              <a:gd name="connsiteY754" fmla="*/ 1307692 h 4478559"/>
              <a:gd name="connsiteX755" fmla="*/ 5836202 w 6108869"/>
              <a:gd name="connsiteY755" fmla="*/ 1300566 h 4478559"/>
              <a:gd name="connsiteX756" fmla="*/ 5903252 w 6108869"/>
              <a:gd name="connsiteY756" fmla="*/ 1227750 h 4478559"/>
              <a:gd name="connsiteX757" fmla="*/ 5932173 w 6108869"/>
              <a:gd name="connsiteY757" fmla="*/ 1191762 h 4478559"/>
              <a:gd name="connsiteX758" fmla="*/ 5932812 w 6108869"/>
              <a:gd name="connsiteY758" fmla="*/ 1203157 h 4478559"/>
              <a:gd name="connsiteX759" fmla="*/ 6026038 w 6108869"/>
              <a:gd name="connsiteY759" fmla="*/ 1149888 h 4478559"/>
              <a:gd name="connsiteX760" fmla="*/ 6056376 w 6108869"/>
              <a:gd name="connsiteY760" fmla="*/ 1136279 h 4478559"/>
              <a:gd name="connsiteX761" fmla="*/ 6013054 w 6108869"/>
              <a:gd name="connsiteY761" fmla="*/ 1172304 h 4478559"/>
              <a:gd name="connsiteX762" fmla="*/ 6006020 w 6108869"/>
              <a:gd name="connsiteY762" fmla="*/ 1184444 h 4478559"/>
              <a:gd name="connsiteX763" fmla="*/ 6013054 w 6108869"/>
              <a:gd name="connsiteY763" fmla="*/ 1172304 h 4478559"/>
              <a:gd name="connsiteX764" fmla="*/ 6028436 w 6108869"/>
              <a:gd name="connsiteY764" fmla="*/ 1197430 h 4478559"/>
              <a:gd name="connsiteX765" fmla="*/ 5955702 w 6108869"/>
              <a:gd name="connsiteY765" fmla="*/ 1271302 h 4478559"/>
              <a:gd name="connsiteX766" fmla="*/ 5951109 w 6108869"/>
              <a:gd name="connsiteY766" fmla="*/ 1284078 h 4478559"/>
              <a:gd name="connsiteX767" fmla="*/ 5956007 w 6108869"/>
              <a:gd name="connsiteY767" fmla="*/ 1285048 h 4478559"/>
              <a:gd name="connsiteX768" fmla="*/ 5955600 w 6108869"/>
              <a:gd name="connsiteY768" fmla="*/ 1285494 h 4478559"/>
              <a:gd name="connsiteX769" fmla="*/ 5949412 w 6108869"/>
              <a:gd name="connsiteY769" fmla="*/ 1292993 h 4478559"/>
              <a:gd name="connsiteX770" fmla="*/ 5994236 w 6108869"/>
              <a:gd name="connsiteY770" fmla="*/ 1290468 h 4478559"/>
              <a:gd name="connsiteX771" fmla="*/ 6001504 w 6108869"/>
              <a:gd name="connsiteY771" fmla="*/ 1283508 h 4478559"/>
              <a:gd name="connsiteX772" fmla="*/ 6011650 w 6108869"/>
              <a:gd name="connsiteY772" fmla="*/ 1273119 h 4478559"/>
              <a:gd name="connsiteX773" fmla="*/ 6014998 w 6108869"/>
              <a:gd name="connsiteY773" fmla="*/ 1274466 h 4478559"/>
              <a:gd name="connsiteX774" fmla="*/ 6025257 w 6108869"/>
              <a:gd name="connsiteY774" fmla="*/ 1261934 h 4478559"/>
              <a:gd name="connsiteX775" fmla="*/ 6052821 w 6108869"/>
              <a:gd name="connsiteY775" fmla="*/ 1236111 h 4478559"/>
              <a:gd name="connsiteX776" fmla="*/ 6040370 w 6108869"/>
              <a:gd name="connsiteY776" fmla="*/ 1253093 h 4478559"/>
              <a:gd name="connsiteX777" fmla="*/ 6027433 w 6108869"/>
              <a:gd name="connsiteY777" fmla="*/ 1271283 h 4478559"/>
              <a:gd name="connsiteX778" fmla="*/ 6027197 w 6108869"/>
              <a:gd name="connsiteY778" fmla="*/ 1273069 h 4478559"/>
              <a:gd name="connsiteX779" fmla="*/ 6021533 w 6108869"/>
              <a:gd name="connsiteY779" fmla="*/ 1278252 h 4478559"/>
              <a:gd name="connsiteX780" fmla="*/ 5937586 w 6108869"/>
              <a:gd name="connsiteY780" fmla="*/ 1369329 h 4478559"/>
              <a:gd name="connsiteX781" fmla="*/ 6012722 w 6108869"/>
              <a:gd name="connsiteY781" fmla="*/ 1319303 h 4478559"/>
              <a:gd name="connsiteX782" fmla="*/ 6081713 w 6108869"/>
              <a:gd name="connsiteY782" fmla="*/ 1266963 h 4478559"/>
              <a:gd name="connsiteX783" fmla="*/ 5960936 w 6108869"/>
              <a:gd name="connsiteY783" fmla="*/ 1382856 h 4478559"/>
              <a:gd name="connsiteX784" fmla="*/ 5892874 w 6108869"/>
              <a:gd name="connsiteY784" fmla="*/ 1459433 h 4478559"/>
              <a:gd name="connsiteX785" fmla="*/ 5894346 w 6108869"/>
              <a:gd name="connsiteY785" fmla="*/ 1482736 h 4478559"/>
              <a:gd name="connsiteX786" fmla="*/ 6052884 w 6108869"/>
              <a:gd name="connsiteY786" fmla="*/ 1342569 h 4478559"/>
              <a:gd name="connsiteX787" fmla="*/ 6019340 w 6108869"/>
              <a:gd name="connsiteY787" fmla="*/ 1400472 h 4478559"/>
              <a:gd name="connsiteX788" fmla="*/ 6078713 w 6108869"/>
              <a:gd name="connsiteY788" fmla="*/ 1350669 h 4478559"/>
              <a:gd name="connsiteX789" fmla="*/ 6089860 w 6108869"/>
              <a:gd name="connsiteY789" fmla="*/ 1345280 h 4478559"/>
              <a:gd name="connsiteX790" fmla="*/ 6019069 w 6108869"/>
              <a:gd name="connsiteY790" fmla="*/ 1425879 h 4478559"/>
              <a:gd name="connsiteX791" fmla="*/ 5994888 w 6108869"/>
              <a:gd name="connsiteY791" fmla="*/ 1446182 h 4478559"/>
              <a:gd name="connsiteX792" fmla="*/ 5986279 w 6108869"/>
              <a:gd name="connsiteY792" fmla="*/ 1456034 h 4478559"/>
              <a:gd name="connsiteX793" fmla="*/ 5977598 w 6108869"/>
              <a:gd name="connsiteY793" fmla="*/ 1463488 h 4478559"/>
              <a:gd name="connsiteX794" fmla="*/ 5952504 w 6108869"/>
              <a:gd name="connsiteY794" fmla="*/ 1498697 h 4478559"/>
              <a:gd name="connsiteX795" fmla="*/ 5952561 w 6108869"/>
              <a:gd name="connsiteY795" fmla="*/ 1498697 h 4478559"/>
              <a:gd name="connsiteX796" fmla="*/ 5943400 w 6108869"/>
              <a:gd name="connsiteY796" fmla="*/ 1518640 h 4478559"/>
              <a:gd name="connsiteX797" fmla="*/ 5825870 w 6108869"/>
              <a:gd name="connsiteY797" fmla="*/ 1628930 h 4478559"/>
              <a:gd name="connsiteX798" fmla="*/ 5780228 w 6108869"/>
              <a:gd name="connsiteY798" fmla="*/ 1694797 h 4478559"/>
              <a:gd name="connsiteX799" fmla="*/ 5695330 w 6108869"/>
              <a:gd name="connsiteY799" fmla="*/ 1771909 h 4478559"/>
              <a:gd name="connsiteX800" fmla="*/ 5624845 w 6108869"/>
              <a:gd name="connsiteY800" fmla="*/ 1829224 h 4478559"/>
              <a:gd name="connsiteX801" fmla="*/ 5725566 w 6108869"/>
              <a:gd name="connsiteY801" fmla="*/ 1758888 h 4478559"/>
              <a:gd name="connsiteX802" fmla="*/ 5786894 w 6108869"/>
              <a:gd name="connsiteY802" fmla="*/ 1720870 h 4478559"/>
              <a:gd name="connsiteX803" fmla="*/ 5828440 w 6108869"/>
              <a:gd name="connsiteY803" fmla="*/ 1709840 h 4478559"/>
              <a:gd name="connsiteX804" fmla="*/ 5816954 w 6108869"/>
              <a:gd name="connsiteY804" fmla="*/ 1725508 h 4478559"/>
              <a:gd name="connsiteX805" fmla="*/ 5814468 w 6108869"/>
              <a:gd name="connsiteY805" fmla="*/ 1774541 h 4478559"/>
              <a:gd name="connsiteX806" fmla="*/ 5954996 w 6108869"/>
              <a:gd name="connsiteY806" fmla="*/ 1694211 h 4478559"/>
              <a:gd name="connsiteX807" fmla="*/ 5848072 w 6108869"/>
              <a:gd name="connsiteY807" fmla="*/ 1807206 h 4478559"/>
              <a:gd name="connsiteX808" fmla="*/ 5912188 w 6108869"/>
              <a:gd name="connsiteY808" fmla="*/ 1787293 h 4478559"/>
              <a:gd name="connsiteX809" fmla="*/ 5845518 w 6108869"/>
              <a:gd name="connsiteY809" fmla="*/ 1847751 h 4478559"/>
              <a:gd name="connsiteX810" fmla="*/ 5846268 w 6108869"/>
              <a:gd name="connsiteY810" fmla="*/ 1847811 h 4478559"/>
              <a:gd name="connsiteX811" fmla="*/ 5725447 w 6108869"/>
              <a:gd name="connsiteY811" fmla="*/ 1948711 h 4478559"/>
              <a:gd name="connsiteX812" fmla="*/ 5652334 w 6108869"/>
              <a:gd name="connsiteY812" fmla="*/ 2010017 h 4478559"/>
              <a:gd name="connsiteX813" fmla="*/ 5662828 w 6108869"/>
              <a:gd name="connsiteY813" fmla="*/ 2003306 h 4478559"/>
              <a:gd name="connsiteX814" fmla="*/ 5773449 w 6108869"/>
              <a:gd name="connsiteY814" fmla="*/ 1932504 h 4478559"/>
              <a:gd name="connsiteX815" fmla="*/ 5782332 w 6108869"/>
              <a:gd name="connsiteY815" fmla="*/ 1927156 h 4478559"/>
              <a:gd name="connsiteX816" fmla="*/ 5938021 w 6108869"/>
              <a:gd name="connsiteY816" fmla="*/ 1794937 h 4478559"/>
              <a:gd name="connsiteX817" fmla="*/ 6009911 w 6108869"/>
              <a:gd name="connsiteY817" fmla="*/ 1750513 h 4478559"/>
              <a:gd name="connsiteX818" fmla="*/ 5933886 w 6108869"/>
              <a:gd name="connsiteY818" fmla="*/ 1814995 h 4478559"/>
              <a:gd name="connsiteX819" fmla="*/ 5873870 w 6108869"/>
              <a:gd name="connsiteY819" fmla="*/ 1868635 h 4478559"/>
              <a:gd name="connsiteX820" fmla="*/ 5873498 w 6108869"/>
              <a:gd name="connsiteY820" fmla="*/ 1870532 h 4478559"/>
              <a:gd name="connsiteX821" fmla="*/ 5894386 w 6108869"/>
              <a:gd name="connsiteY821" fmla="*/ 1857216 h 4478559"/>
              <a:gd name="connsiteX822" fmla="*/ 5949701 w 6108869"/>
              <a:gd name="connsiteY822" fmla="*/ 1821552 h 4478559"/>
              <a:gd name="connsiteX823" fmla="*/ 5951930 w 6108869"/>
              <a:gd name="connsiteY823" fmla="*/ 1819580 h 4478559"/>
              <a:gd name="connsiteX824" fmla="*/ 5974007 w 6108869"/>
              <a:gd name="connsiteY824" fmla="*/ 1799568 h 4478559"/>
              <a:gd name="connsiteX825" fmla="*/ 6075160 w 6108869"/>
              <a:gd name="connsiteY825" fmla="*/ 1719706 h 4478559"/>
              <a:gd name="connsiteX826" fmla="*/ 5981532 w 6108869"/>
              <a:gd name="connsiteY826" fmla="*/ 1803309 h 4478559"/>
              <a:gd name="connsiteX827" fmla="*/ 5989474 w 6108869"/>
              <a:gd name="connsiteY827" fmla="*/ 1800327 h 4478559"/>
              <a:gd name="connsiteX828" fmla="*/ 5919978 w 6108869"/>
              <a:gd name="connsiteY828" fmla="*/ 1867950 h 4478559"/>
              <a:gd name="connsiteX829" fmla="*/ 5885440 w 6108869"/>
              <a:gd name="connsiteY829" fmla="*/ 1889115 h 4478559"/>
              <a:gd name="connsiteX830" fmla="*/ 5861968 w 6108869"/>
              <a:gd name="connsiteY830" fmla="*/ 1910074 h 4478559"/>
              <a:gd name="connsiteX831" fmla="*/ 5852774 w 6108869"/>
              <a:gd name="connsiteY831" fmla="*/ 1917960 h 4478559"/>
              <a:gd name="connsiteX832" fmla="*/ 5852386 w 6108869"/>
              <a:gd name="connsiteY832" fmla="*/ 1925463 h 4478559"/>
              <a:gd name="connsiteX833" fmla="*/ 5862354 w 6108869"/>
              <a:gd name="connsiteY833" fmla="*/ 1918173 h 4478559"/>
              <a:gd name="connsiteX834" fmla="*/ 5882098 w 6108869"/>
              <a:gd name="connsiteY834" fmla="*/ 1909334 h 4478559"/>
              <a:gd name="connsiteX835" fmla="*/ 5955550 w 6108869"/>
              <a:gd name="connsiteY835" fmla="*/ 1848456 h 4478559"/>
              <a:gd name="connsiteX836" fmla="*/ 6059858 w 6108869"/>
              <a:gd name="connsiteY836" fmla="*/ 1771963 h 4478559"/>
              <a:gd name="connsiteX837" fmla="*/ 5961050 w 6108869"/>
              <a:gd name="connsiteY837" fmla="*/ 1865307 h 4478559"/>
              <a:gd name="connsiteX838" fmla="*/ 5932383 w 6108869"/>
              <a:gd name="connsiteY838" fmla="*/ 1889151 h 4478559"/>
              <a:gd name="connsiteX839" fmla="*/ 5950793 w 6108869"/>
              <a:gd name="connsiteY839" fmla="*/ 1882508 h 4478559"/>
              <a:gd name="connsiteX840" fmla="*/ 5982418 w 6108869"/>
              <a:gd name="connsiteY840" fmla="*/ 1872233 h 4478559"/>
              <a:gd name="connsiteX841" fmla="*/ 5935479 w 6108869"/>
              <a:gd name="connsiteY841" fmla="*/ 1903400 h 4478559"/>
              <a:gd name="connsiteX842" fmla="*/ 5927180 w 6108869"/>
              <a:gd name="connsiteY842" fmla="*/ 1914715 h 4478559"/>
              <a:gd name="connsiteX843" fmla="*/ 5935479 w 6108869"/>
              <a:gd name="connsiteY843" fmla="*/ 1903400 h 4478559"/>
              <a:gd name="connsiteX844" fmla="*/ 5948075 w 6108869"/>
              <a:gd name="connsiteY844" fmla="*/ 1930032 h 4478559"/>
              <a:gd name="connsiteX845" fmla="*/ 5867835 w 6108869"/>
              <a:gd name="connsiteY845" fmla="*/ 1995673 h 4478559"/>
              <a:gd name="connsiteX846" fmla="*/ 5891163 w 6108869"/>
              <a:gd name="connsiteY846" fmla="*/ 1996714 h 4478559"/>
              <a:gd name="connsiteX847" fmla="*/ 5922899 w 6108869"/>
              <a:gd name="connsiteY847" fmla="*/ 1977154 h 4478559"/>
              <a:gd name="connsiteX848" fmla="*/ 5926445 w 6108869"/>
              <a:gd name="connsiteY848" fmla="*/ 2005181 h 4478559"/>
              <a:gd name="connsiteX849" fmla="*/ 6029488 w 6108869"/>
              <a:gd name="connsiteY849" fmla="*/ 1932167 h 4478559"/>
              <a:gd name="connsiteX850" fmla="*/ 5932539 w 6108869"/>
              <a:gd name="connsiteY850" fmla="*/ 2009646 h 4478559"/>
              <a:gd name="connsiteX851" fmla="*/ 5839304 w 6108869"/>
              <a:gd name="connsiteY851" fmla="*/ 2091189 h 4478559"/>
              <a:gd name="connsiteX852" fmla="*/ 5919374 w 6108869"/>
              <a:gd name="connsiteY852" fmla="*/ 2049515 h 4478559"/>
              <a:gd name="connsiteX853" fmla="*/ 5993582 w 6108869"/>
              <a:gd name="connsiteY853" fmla="*/ 2004881 h 4478559"/>
              <a:gd name="connsiteX854" fmla="*/ 5861067 w 6108869"/>
              <a:gd name="connsiteY854" fmla="*/ 2107142 h 4478559"/>
              <a:gd name="connsiteX855" fmla="*/ 5785178 w 6108869"/>
              <a:gd name="connsiteY855" fmla="*/ 2175975 h 4478559"/>
              <a:gd name="connsiteX856" fmla="*/ 5784140 w 6108869"/>
              <a:gd name="connsiteY856" fmla="*/ 2199302 h 4478559"/>
              <a:gd name="connsiteX857" fmla="*/ 5956808 w 6108869"/>
              <a:gd name="connsiteY857" fmla="*/ 2076956 h 4478559"/>
              <a:gd name="connsiteX858" fmla="*/ 5917244 w 6108869"/>
              <a:gd name="connsiteY858" fmla="*/ 2130925 h 4478559"/>
              <a:gd name="connsiteX859" fmla="*/ 6004332 w 6108869"/>
              <a:gd name="connsiteY859" fmla="*/ 2079675 h 4478559"/>
              <a:gd name="connsiteX860" fmla="*/ 5933782 w 6108869"/>
              <a:gd name="connsiteY860" fmla="*/ 2143050 h 4478559"/>
              <a:gd name="connsiteX861" fmla="*/ 5856501 w 6108869"/>
              <a:gd name="connsiteY861" fmla="*/ 2202831 h 4478559"/>
              <a:gd name="connsiteX862" fmla="*/ 5829062 w 6108869"/>
              <a:gd name="connsiteY862" fmla="*/ 2240262 h 4478559"/>
              <a:gd name="connsiteX863" fmla="*/ 5700374 w 6108869"/>
              <a:gd name="connsiteY863" fmla="*/ 2337302 h 4478559"/>
              <a:gd name="connsiteX864" fmla="*/ 5647926 w 6108869"/>
              <a:gd name="connsiteY864" fmla="*/ 2397890 h 4478559"/>
              <a:gd name="connsiteX865" fmla="*/ 5461511 w 6108869"/>
              <a:gd name="connsiteY865" fmla="*/ 2526216 h 4478559"/>
              <a:gd name="connsiteX866" fmla="*/ 4947624 w 6108869"/>
              <a:gd name="connsiteY866" fmla="*/ 2854787 h 4478559"/>
              <a:gd name="connsiteX867" fmla="*/ 5006516 w 6108869"/>
              <a:gd name="connsiteY867" fmla="*/ 2831045 h 4478559"/>
              <a:gd name="connsiteX868" fmla="*/ 5326559 w 6108869"/>
              <a:gd name="connsiteY868" fmla="*/ 2642756 h 4478559"/>
              <a:gd name="connsiteX869" fmla="*/ 5294652 w 6108869"/>
              <a:gd name="connsiteY869" fmla="*/ 2686280 h 4478559"/>
              <a:gd name="connsiteX870" fmla="*/ 4824514 w 6108869"/>
              <a:gd name="connsiteY870" fmla="*/ 2988036 h 4478559"/>
              <a:gd name="connsiteX871" fmla="*/ 4880336 w 6108869"/>
              <a:gd name="connsiteY871" fmla="*/ 2979437 h 4478559"/>
              <a:gd name="connsiteX872" fmla="*/ 4969174 w 6108869"/>
              <a:gd name="connsiteY872" fmla="*/ 2931011 h 4478559"/>
              <a:gd name="connsiteX873" fmla="*/ 4969241 w 6108869"/>
              <a:gd name="connsiteY873" fmla="*/ 2930974 h 4478559"/>
              <a:gd name="connsiteX874" fmla="*/ 4990610 w 6108869"/>
              <a:gd name="connsiteY874" fmla="*/ 2910928 h 4478559"/>
              <a:gd name="connsiteX875" fmla="*/ 5016995 w 6108869"/>
              <a:gd name="connsiteY875" fmla="*/ 2900493 h 4478559"/>
              <a:gd name="connsiteX876" fmla="*/ 5014081 w 6108869"/>
              <a:gd name="connsiteY876" fmla="*/ 2903303 h 4478559"/>
              <a:gd name="connsiteX877" fmla="*/ 5019625 w 6108869"/>
              <a:gd name="connsiteY877" fmla="*/ 2899646 h 4478559"/>
              <a:gd name="connsiteX878" fmla="*/ 5016995 w 6108869"/>
              <a:gd name="connsiteY878" fmla="*/ 2900493 h 4478559"/>
              <a:gd name="connsiteX879" fmla="*/ 5025387 w 6108869"/>
              <a:gd name="connsiteY879" fmla="*/ 2890416 h 4478559"/>
              <a:gd name="connsiteX880" fmla="*/ 5034345 w 6108869"/>
              <a:gd name="connsiteY880" fmla="*/ 2887783 h 4478559"/>
              <a:gd name="connsiteX881" fmla="*/ 5030324 w 6108869"/>
              <a:gd name="connsiteY881" fmla="*/ 2892590 h 4478559"/>
              <a:gd name="connsiteX882" fmla="*/ 5035894 w 6108869"/>
              <a:gd name="connsiteY882" fmla="*/ 2888918 h 4478559"/>
              <a:gd name="connsiteX883" fmla="*/ 5080848 w 6108869"/>
              <a:gd name="connsiteY883" fmla="*/ 2859270 h 4478559"/>
              <a:gd name="connsiteX884" fmla="*/ 5283754 w 6108869"/>
              <a:gd name="connsiteY884" fmla="*/ 2735839 h 4478559"/>
              <a:gd name="connsiteX885" fmla="*/ 4809148 w 6108869"/>
              <a:gd name="connsiteY885" fmla="*/ 3043684 h 4478559"/>
              <a:gd name="connsiteX886" fmla="*/ 4796439 w 6108869"/>
              <a:gd name="connsiteY886" fmla="*/ 3050723 h 4478559"/>
              <a:gd name="connsiteX887" fmla="*/ 4785912 w 6108869"/>
              <a:gd name="connsiteY887" fmla="*/ 3055896 h 4478559"/>
              <a:gd name="connsiteX888" fmla="*/ 4753768 w 6108869"/>
              <a:gd name="connsiteY888" fmla="*/ 3079193 h 4478559"/>
              <a:gd name="connsiteX889" fmla="*/ 4753042 w 6108869"/>
              <a:gd name="connsiteY889" fmla="*/ 3085532 h 4478559"/>
              <a:gd name="connsiteX890" fmla="*/ 4763237 w 6108869"/>
              <a:gd name="connsiteY890" fmla="*/ 3083728 h 4478559"/>
              <a:gd name="connsiteX891" fmla="*/ 4784397 w 6108869"/>
              <a:gd name="connsiteY891" fmla="*/ 3069909 h 4478559"/>
              <a:gd name="connsiteX892" fmla="*/ 5176498 w 6108869"/>
              <a:gd name="connsiteY892" fmla="*/ 2818012 h 4478559"/>
              <a:gd name="connsiteX893" fmla="*/ 5257440 w 6108869"/>
              <a:gd name="connsiteY893" fmla="*/ 2776974 h 4478559"/>
              <a:gd name="connsiteX894" fmla="*/ 5126487 w 6108869"/>
              <a:gd name="connsiteY894" fmla="*/ 2864325 h 4478559"/>
              <a:gd name="connsiteX895" fmla="*/ 5002557 w 6108869"/>
              <a:gd name="connsiteY895" fmla="*/ 2947352 h 4478559"/>
              <a:gd name="connsiteX896" fmla="*/ 5017850 w 6108869"/>
              <a:gd name="connsiteY896" fmla="*/ 2939726 h 4478559"/>
              <a:gd name="connsiteX897" fmla="*/ 5085796 w 6108869"/>
              <a:gd name="connsiteY897" fmla="*/ 2914591 h 4478559"/>
              <a:gd name="connsiteX898" fmla="*/ 5141217 w 6108869"/>
              <a:gd name="connsiteY898" fmla="*/ 2878974 h 4478559"/>
              <a:gd name="connsiteX899" fmla="*/ 5354336 w 6108869"/>
              <a:gd name="connsiteY899" fmla="*/ 2734252 h 4478559"/>
              <a:gd name="connsiteX900" fmla="*/ 5421306 w 6108869"/>
              <a:gd name="connsiteY900" fmla="*/ 2695269 h 4478559"/>
              <a:gd name="connsiteX901" fmla="*/ 5424828 w 6108869"/>
              <a:gd name="connsiteY901" fmla="*/ 2696230 h 4478559"/>
              <a:gd name="connsiteX902" fmla="*/ 5430336 w 6108869"/>
              <a:gd name="connsiteY902" fmla="*/ 2691061 h 4478559"/>
              <a:gd name="connsiteX903" fmla="*/ 5456722 w 6108869"/>
              <a:gd name="connsiteY903" fmla="*/ 2680628 h 4478559"/>
              <a:gd name="connsiteX904" fmla="*/ 5435628 w 6108869"/>
              <a:gd name="connsiteY904" fmla="*/ 2700961 h 4478559"/>
              <a:gd name="connsiteX905" fmla="*/ 5415760 w 6108869"/>
              <a:gd name="connsiteY905" fmla="*/ 2708545 h 4478559"/>
              <a:gd name="connsiteX906" fmla="*/ 5392718 w 6108869"/>
              <a:gd name="connsiteY906" fmla="*/ 2725251 h 4478559"/>
              <a:gd name="connsiteX907" fmla="*/ 5381402 w 6108869"/>
              <a:gd name="connsiteY907" fmla="*/ 2732476 h 4478559"/>
              <a:gd name="connsiteX908" fmla="*/ 5372006 w 6108869"/>
              <a:gd name="connsiteY908" fmla="*/ 2738473 h 4478559"/>
              <a:gd name="connsiteX909" fmla="*/ 5370534 w 6108869"/>
              <a:gd name="connsiteY909" fmla="*/ 2740233 h 4478559"/>
              <a:gd name="connsiteX910" fmla="*/ 5367939 w 6108869"/>
              <a:gd name="connsiteY910" fmla="*/ 2741068 h 4478559"/>
              <a:gd name="connsiteX911" fmla="*/ 5354369 w 6108869"/>
              <a:gd name="connsiteY911" fmla="*/ 2749730 h 4478559"/>
              <a:gd name="connsiteX912" fmla="*/ 5339915 w 6108869"/>
              <a:gd name="connsiteY912" fmla="*/ 2763290 h 4478559"/>
              <a:gd name="connsiteX913" fmla="*/ 5315198 w 6108869"/>
              <a:gd name="connsiteY913" fmla="*/ 2773064 h 4478559"/>
              <a:gd name="connsiteX914" fmla="*/ 5309466 w 6108869"/>
              <a:gd name="connsiteY914" fmla="*/ 2776974 h 4478559"/>
              <a:gd name="connsiteX915" fmla="*/ 5282645 w 6108869"/>
              <a:gd name="connsiteY915" fmla="*/ 2800639 h 4478559"/>
              <a:gd name="connsiteX916" fmla="*/ 5278442 w 6108869"/>
              <a:gd name="connsiteY916" fmla="*/ 2814162 h 4478559"/>
              <a:gd name="connsiteX917" fmla="*/ 5325644 w 6108869"/>
              <a:gd name="connsiteY917" fmla="*/ 2782984 h 4478559"/>
              <a:gd name="connsiteX918" fmla="*/ 5398182 w 6108869"/>
              <a:gd name="connsiteY918" fmla="*/ 2736528 h 4478559"/>
              <a:gd name="connsiteX919" fmla="*/ 5444774 w 6108869"/>
              <a:gd name="connsiteY919" fmla="*/ 2702852 h 4478559"/>
              <a:gd name="connsiteX920" fmla="*/ 5485532 w 6108869"/>
              <a:gd name="connsiteY920" fmla="*/ 2681196 h 4478559"/>
              <a:gd name="connsiteX921" fmla="*/ 5509610 w 6108869"/>
              <a:gd name="connsiteY921" fmla="*/ 2665990 h 4478559"/>
              <a:gd name="connsiteX922" fmla="*/ 5616222 w 6108869"/>
              <a:gd name="connsiteY922" fmla="*/ 2598147 h 4478559"/>
              <a:gd name="connsiteX923" fmla="*/ 5697165 w 6108869"/>
              <a:gd name="connsiteY923" fmla="*/ 2557109 h 4478559"/>
              <a:gd name="connsiteX924" fmla="*/ 5566212 w 6108869"/>
              <a:gd name="connsiteY924" fmla="*/ 2644460 h 4478559"/>
              <a:gd name="connsiteX925" fmla="*/ 5220126 w 6108869"/>
              <a:gd name="connsiteY925" fmla="*/ 2879229 h 4478559"/>
              <a:gd name="connsiteX926" fmla="*/ 5247715 w 6108869"/>
              <a:gd name="connsiteY926" fmla="*/ 2854999 h 4478559"/>
              <a:gd name="connsiteX927" fmla="*/ 5240756 w 6108869"/>
              <a:gd name="connsiteY927" fmla="*/ 2858139 h 4478559"/>
              <a:gd name="connsiteX928" fmla="*/ 5214659 w 6108869"/>
              <a:gd name="connsiteY928" fmla="*/ 2876048 h 4478559"/>
              <a:gd name="connsiteX929" fmla="*/ 5209384 w 6108869"/>
              <a:gd name="connsiteY929" fmla="*/ 2880017 h 4478559"/>
              <a:gd name="connsiteX930" fmla="*/ 5198076 w 6108869"/>
              <a:gd name="connsiteY930" fmla="*/ 2896527 h 4478559"/>
              <a:gd name="connsiteX931" fmla="*/ 5204298 w 6108869"/>
              <a:gd name="connsiteY931" fmla="*/ 2897157 h 4478559"/>
              <a:gd name="connsiteX932" fmla="*/ 5251252 w 6108869"/>
              <a:gd name="connsiteY932" fmla="*/ 2865284 h 4478559"/>
              <a:gd name="connsiteX933" fmla="*/ 5477934 w 6108869"/>
              <a:gd name="connsiteY933" fmla="*/ 2724483 h 4478559"/>
              <a:gd name="connsiteX934" fmla="*/ 5447045 w 6108869"/>
              <a:gd name="connsiteY934" fmla="*/ 2747938 h 4478559"/>
              <a:gd name="connsiteX935" fmla="*/ 5480978 w 6108869"/>
              <a:gd name="connsiteY935" fmla="*/ 2725462 h 4478559"/>
              <a:gd name="connsiteX936" fmla="*/ 5572534 w 6108869"/>
              <a:gd name="connsiteY936" fmla="*/ 2664819 h 4478559"/>
              <a:gd name="connsiteX937" fmla="*/ 5794064 w 6108869"/>
              <a:gd name="connsiteY937" fmla="*/ 2514385 h 4478559"/>
              <a:gd name="connsiteX938" fmla="*/ 5870303 w 6108869"/>
              <a:gd name="connsiteY938" fmla="*/ 2477933 h 4478559"/>
              <a:gd name="connsiteX939" fmla="*/ 5787798 w 6108869"/>
              <a:gd name="connsiteY939" fmla="*/ 2533883 h 4478559"/>
              <a:gd name="connsiteX940" fmla="*/ 5717247 w 6108869"/>
              <a:gd name="connsiteY940" fmla="*/ 2597260 h 4478559"/>
              <a:gd name="connsiteX941" fmla="*/ 5829342 w 6108869"/>
              <a:gd name="connsiteY941" fmla="*/ 2522852 h 4478559"/>
              <a:gd name="connsiteX942" fmla="*/ 5938482 w 6108869"/>
              <a:gd name="connsiteY942" fmla="*/ 2454306 h 4478559"/>
              <a:gd name="connsiteX943" fmla="*/ 5459644 w 6108869"/>
              <a:gd name="connsiteY943" fmla="*/ 2789834 h 4478559"/>
              <a:gd name="connsiteX944" fmla="*/ 5428543 w 6108869"/>
              <a:gd name="connsiteY944" fmla="*/ 2808522 h 4478559"/>
              <a:gd name="connsiteX945" fmla="*/ 5464866 w 6108869"/>
              <a:gd name="connsiteY945" fmla="*/ 2793661 h 4478559"/>
              <a:gd name="connsiteX946" fmla="*/ 5917660 w 6108869"/>
              <a:gd name="connsiteY946" fmla="*/ 2504620 h 4478559"/>
              <a:gd name="connsiteX947" fmla="*/ 5436790 w 6108869"/>
              <a:gd name="connsiteY947" fmla="*/ 2831966 h 4478559"/>
              <a:gd name="connsiteX948" fmla="*/ 5379120 w 6108869"/>
              <a:gd name="connsiteY948" fmla="*/ 2888725 h 4478559"/>
              <a:gd name="connsiteX949" fmla="*/ 5453328 w 6108869"/>
              <a:gd name="connsiteY949" fmla="*/ 2844088 h 4478559"/>
              <a:gd name="connsiteX950" fmla="*/ 5671138 w 6108869"/>
              <a:gd name="connsiteY950" fmla="*/ 2703979 h 4478559"/>
              <a:gd name="connsiteX951" fmla="*/ 5290354 w 6108869"/>
              <a:gd name="connsiteY951" fmla="*/ 2964172 h 4478559"/>
              <a:gd name="connsiteX952" fmla="*/ 5096084 w 6108869"/>
              <a:gd name="connsiteY952" fmla="*/ 3082897 h 4478559"/>
              <a:gd name="connsiteX953" fmla="*/ 5062246 w 6108869"/>
              <a:gd name="connsiteY953" fmla="*/ 3104233 h 4478559"/>
              <a:gd name="connsiteX954" fmla="*/ 5029656 w 6108869"/>
              <a:gd name="connsiteY954" fmla="*/ 3115933 h 4478559"/>
              <a:gd name="connsiteX955" fmla="*/ 5032191 w 6108869"/>
              <a:gd name="connsiteY955" fmla="*/ 3107921 h 4478559"/>
              <a:gd name="connsiteX956" fmla="*/ 5039537 w 6108869"/>
              <a:gd name="connsiteY956" fmla="*/ 3105972 h 4478559"/>
              <a:gd name="connsiteX957" fmla="*/ 5032860 w 6108869"/>
              <a:gd name="connsiteY957" fmla="*/ 3105807 h 4478559"/>
              <a:gd name="connsiteX958" fmla="*/ 5032191 w 6108869"/>
              <a:gd name="connsiteY958" fmla="*/ 3107921 h 4478559"/>
              <a:gd name="connsiteX959" fmla="*/ 4990444 w 6108869"/>
              <a:gd name="connsiteY959" fmla="*/ 3118987 h 4478559"/>
              <a:gd name="connsiteX960" fmla="*/ 4841446 w 6108869"/>
              <a:gd name="connsiteY960" fmla="*/ 3192246 h 4478559"/>
              <a:gd name="connsiteX961" fmla="*/ 4829160 w 6108869"/>
              <a:gd name="connsiteY961" fmla="*/ 3197157 h 4478559"/>
              <a:gd name="connsiteX962" fmla="*/ 4656360 w 6108869"/>
              <a:gd name="connsiteY962" fmla="*/ 3302761 h 4478559"/>
              <a:gd name="connsiteX963" fmla="*/ 4622520 w 6108869"/>
              <a:gd name="connsiteY963" fmla="*/ 3324097 h 4478559"/>
              <a:gd name="connsiteX964" fmla="*/ 4589930 w 6108869"/>
              <a:gd name="connsiteY964" fmla="*/ 3335798 h 4478559"/>
              <a:gd name="connsiteX965" fmla="*/ 4592464 w 6108869"/>
              <a:gd name="connsiteY965" fmla="*/ 3327786 h 4478559"/>
              <a:gd name="connsiteX966" fmla="*/ 4599811 w 6108869"/>
              <a:gd name="connsiteY966" fmla="*/ 3325837 h 4478559"/>
              <a:gd name="connsiteX967" fmla="*/ 4593134 w 6108869"/>
              <a:gd name="connsiteY967" fmla="*/ 3325674 h 4478559"/>
              <a:gd name="connsiteX968" fmla="*/ 4592464 w 6108869"/>
              <a:gd name="connsiteY968" fmla="*/ 3327786 h 4478559"/>
              <a:gd name="connsiteX969" fmla="*/ 4550720 w 6108869"/>
              <a:gd name="connsiteY969" fmla="*/ 3338854 h 4478559"/>
              <a:gd name="connsiteX970" fmla="*/ 4401718 w 6108869"/>
              <a:gd name="connsiteY970" fmla="*/ 3412113 h 4478559"/>
              <a:gd name="connsiteX971" fmla="*/ 3958842 w 6108869"/>
              <a:gd name="connsiteY971" fmla="*/ 3589119 h 4478559"/>
              <a:gd name="connsiteX972" fmla="*/ 4106510 w 6108869"/>
              <a:gd name="connsiteY972" fmla="*/ 3547048 h 4478559"/>
              <a:gd name="connsiteX973" fmla="*/ 4298429 w 6108869"/>
              <a:gd name="connsiteY973" fmla="*/ 3482156 h 4478559"/>
              <a:gd name="connsiteX974" fmla="*/ 4661616 w 6108869"/>
              <a:gd name="connsiteY974" fmla="*/ 3336168 h 4478559"/>
              <a:gd name="connsiteX975" fmla="*/ 4788627 w 6108869"/>
              <a:gd name="connsiteY975" fmla="*/ 3278922 h 4478559"/>
              <a:gd name="connsiteX976" fmla="*/ 4727364 w 6108869"/>
              <a:gd name="connsiteY976" fmla="*/ 3318642 h 4478559"/>
              <a:gd name="connsiteX977" fmla="*/ 4694246 w 6108869"/>
              <a:gd name="connsiteY977" fmla="*/ 3337452 h 4478559"/>
              <a:gd name="connsiteX978" fmla="*/ 4677204 w 6108869"/>
              <a:gd name="connsiteY978" fmla="*/ 3346513 h 4478559"/>
              <a:gd name="connsiteX979" fmla="*/ 4525416 w 6108869"/>
              <a:gd name="connsiteY979" fmla="*/ 3410985 h 4478559"/>
              <a:gd name="connsiteX980" fmla="*/ 4332028 w 6108869"/>
              <a:gd name="connsiteY980" fmla="*/ 3486603 h 4478559"/>
              <a:gd name="connsiteX981" fmla="*/ 3902126 w 6108869"/>
              <a:gd name="connsiteY981" fmla="*/ 3625704 h 4478559"/>
              <a:gd name="connsiteX982" fmla="*/ 3663500 w 6108869"/>
              <a:gd name="connsiteY982" fmla="*/ 3697924 h 4478559"/>
              <a:gd name="connsiteX983" fmla="*/ 3655870 w 6108869"/>
              <a:gd name="connsiteY983" fmla="*/ 3699781 h 4478559"/>
              <a:gd name="connsiteX984" fmla="*/ 3647184 w 6108869"/>
              <a:gd name="connsiteY984" fmla="*/ 3702880 h 4478559"/>
              <a:gd name="connsiteX985" fmla="*/ 3395732 w 6108869"/>
              <a:gd name="connsiteY985" fmla="*/ 3779437 h 4478559"/>
              <a:gd name="connsiteX986" fmla="*/ 2993918 w 6108869"/>
              <a:gd name="connsiteY986" fmla="*/ 3881023 h 4478559"/>
              <a:gd name="connsiteX987" fmla="*/ 2196487 w 6108869"/>
              <a:gd name="connsiteY987" fmla="*/ 4107079 h 4478559"/>
              <a:gd name="connsiteX988" fmla="*/ 1591064 w 6108869"/>
              <a:gd name="connsiteY988" fmla="*/ 4251460 h 4478559"/>
              <a:gd name="connsiteX989" fmla="*/ 1439333 w 6108869"/>
              <a:gd name="connsiteY989" fmla="*/ 4289465 h 4478559"/>
              <a:gd name="connsiteX990" fmla="*/ 1411820 w 6108869"/>
              <a:gd name="connsiteY990" fmla="*/ 4280418 h 4478559"/>
              <a:gd name="connsiteX991" fmla="*/ 1576503 w 6108869"/>
              <a:gd name="connsiteY991" fmla="*/ 4237018 h 4478559"/>
              <a:gd name="connsiteX992" fmla="*/ 2152925 w 6108869"/>
              <a:gd name="connsiteY992" fmla="*/ 4092750 h 4478559"/>
              <a:gd name="connsiteX993" fmla="*/ 2531138 w 6108869"/>
              <a:gd name="connsiteY993" fmla="*/ 4005755 h 4478559"/>
              <a:gd name="connsiteX994" fmla="*/ 2723985 w 6108869"/>
              <a:gd name="connsiteY994" fmla="*/ 3943162 h 4478559"/>
              <a:gd name="connsiteX995" fmla="*/ 2865789 w 6108869"/>
              <a:gd name="connsiteY995" fmla="*/ 3904433 h 4478559"/>
              <a:gd name="connsiteX996" fmla="*/ 2842873 w 6108869"/>
              <a:gd name="connsiteY996" fmla="*/ 3899947 h 4478559"/>
              <a:gd name="connsiteX997" fmla="*/ 2280974 w 6108869"/>
              <a:gd name="connsiteY997" fmla="*/ 4049499 h 4478559"/>
              <a:gd name="connsiteX998" fmla="*/ 1648074 w 6108869"/>
              <a:gd name="connsiteY998" fmla="*/ 4193990 h 4478559"/>
              <a:gd name="connsiteX999" fmla="*/ 1018209 w 6108869"/>
              <a:gd name="connsiteY999" fmla="*/ 4333891 h 4478559"/>
              <a:gd name="connsiteX1000" fmla="*/ 598816 w 6108869"/>
              <a:gd name="connsiteY1000" fmla="*/ 4453633 h 4478559"/>
              <a:gd name="connsiteX1001" fmla="*/ 543283 w 6108869"/>
              <a:gd name="connsiteY1001" fmla="*/ 4478559 h 4478559"/>
              <a:gd name="connsiteX1002" fmla="*/ 539254 w 6108869"/>
              <a:gd name="connsiteY1002" fmla="*/ 4471675 h 4478559"/>
              <a:gd name="connsiteX1003" fmla="*/ 528524 w 6108869"/>
              <a:gd name="connsiteY1003" fmla="*/ 4462805 h 4478559"/>
              <a:gd name="connsiteX1004" fmla="*/ 530205 w 6108869"/>
              <a:gd name="connsiteY1004" fmla="*/ 4438606 h 4478559"/>
              <a:gd name="connsiteX1005" fmla="*/ 497993 w 6108869"/>
              <a:gd name="connsiteY1005" fmla="*/ 4414995 h 4478559"/>
              <a:gd name="connsiteX1006" fmla="*/ 505064 w 6108869"/>
              <a:gd name="connsiteY1006" fmla="*/ 4370662 h 4478559"/>
              <a:gd name="connsiteX1007" fmla="*/ 467801 w 6108869"/>
              <a:gd name="connsiteY1007" fmla="*/ 4319256 h 4478559"/>
              <a:gd name="connsiteX1008" fmla="*/ 446605 w 6108869"/>
              <a:gd name="connsiteY1008" fmla="*/ 4236803 h 4478559"/>
              <a:gd name="connsiteX1009" fmla="*/ 424844 w 6108869"/>
              <a:gd name="connsiteY1009" fmla="*/ 4220848 h 4478559"/>
              <a:gd name="connsiteX1010" fmla="*/ 413223 w 6108869"/>
              <a:gd name="connsiteY1010" fmla="*/ 4145415 h 4478559"/>
              <a:gd name="connsiteX1011" fmla="*/ 379620 w 6108869"/>
              <a:gd name="connsiteY1011" fmla="*/ 4112751 h 4478559"/>
              <a:gd name="connsiteX1012" fmla="*/ 382862 w 6108869"/>
              <a:gd name="connsiteY1012" fmla="*/ 4073640 h 4478559"/>
              <a:gd name="connsiteX1013" fmla="*/ 353086 w 6108869"/>
              <a:gd name="connsiteY1013" fmla="*/ 4035756 h 4478559"/>
              <a:gd name="connsiteX1014" fmla="*/ 338396 w 6108869"/>
              <a:gd name="connsiteY1014" fmla="*/ 3975466 h 4478559"/>
              <a:gd name="connsiteX1015" fmla="*/ 312500 w 6108869"/>
              <a:gd name="connsiteY1015" fmla="*/ 3897601 h 4478559"/>
              <a:gd name="connsiteX1016" fmla="*/ 307560 w 6108869"/>
              <a:gd name="connsiteY1016" fmla="*/ 3860521 h 4478559"/>
              <a:gd name="connsiteX1017" fmla="*/ 264036 w 6108869"/>
              <a:gd name="connsiteY1017" fmla="*/ 3828614 h 4478559"/>
              <a:gd name="connsiteX1018" fmla="*/ 264489 w 6108869"/>
              <a:gd name="connsiteY1018" fmla="*/ 3771398 h 4478559"/>
              <a:gd name="connsiteX1019" fmla="*/ 241331 w 6108869"/>
              <a:gd name="connsiteY1019" fmla="*/ 3746393 h 4478559"/>
              <a:gd name="connsiteX1020" fmla="*/ 226922 w 6108869"/>
              <a:gd name="connsiteY1020" fmla="*/ 3652855 h 4478559"/>
              <a:gd name="connsiteX1021" fmla="*/ 217586 w 6108869"/>
              <a:gd name="connsiteY1021" fmla="*/ 3687500 h 4478559"/>
              <a:gd name="connsiteX1022" fmla="*/ 210383 w 6108869"/>
              <a:gd name="connsiteY1022" fmla="*/ 3640731 h 4478559"/>
              <a:gd name="connsiteX1023" fmla="*/ 186469 w 6108869"/>
              <a:gd name="connsiteY1023" fmla="*/ 3605801 h 4478559"/>
              <a:gd name="connsiteX1024" fmla="*/ 172648 w 6108869"/>
              <a:gd name="connsiteY1024" fmla="*/ 3546154 h 4478559"/>
              <a:gd name="connsiteX1025" fmla="*/ 133403 w 6108869"/>
              <a:gd name="connsiteY1025" fmla="*/ 3451808 h 4478559"/>
              <a:gd name="connsiteX1026" fmla="*/ 133218 w 6108869"/>
              <a:gd name="connsiteY1026" fmla="*/ 3416066 h 4478559"/>
              <a:gd name="connsiteX1027" fmla="*/ 127081 w 6108869"/>
              <a:gd name="connsiteY1027" fmla="*/ 3403780 h 4478559"/>
              <a:gd name="connsiteX1028" fmla="*/ 112913 w 6108869"/>
              <a:gd name="connsiteY1028" fmla="*/ 3372533 h 4478559"/>
              <a:gd name="connsiteX1029" fmla="*/ 54489 w 6108869"/>
              <a:gd name="connsiteY1029" fmla="*/ 3288701 h 4478559"/>
              <a:gd name="connsiteX1030" fmla="*/ 42533 w 6108869"/>
              <a:gd name="connsiteY1030" fmla="*/ 3217248 h 4478559"/>
              <a:gd name="connsiteX1031" fmla="*/ 14587 w 6108869"/>
              <a:gd name="connsiteY1031" fmla="*/ 3197744 h 4478559"/>
              <a:gd name="connsiteX1032" fmla="*/ 20165 w 6108869"/>
              <a:gd name="connsiteY1032" fmla="*/ 3118728 h 4478559"/>
              <a:gd name="connsiteX1033" fmla="*/ 5380 w 6108869"/>
              <a:gd name="connsiteY1033" fmla="*/ 3186567 h 4478559"/>
              <a:gd name="connsiteX1034" fmla="*/ 101243 w 6108869"/>
              <a:gd name="connsiteY1034" fmla="*/ 2936251 h 4478559"/>
              <a:gd name="connsiteX1035" fmla="*/ 145824 w 6108869"/>
              <a:gd name="connsiteY1035" fmla="*/ 2894604 h 4478559"/>
              <a:gd name="connsiteX1036" fmla="*/ 136639 w 6108869"/>
              <a:gd name="connsiteY1036" fmla="*/ 2907094 h 4478559"/>
              <a:gd name="connsiteX1037" fmla="*/ 97851 w 6108869"/>
              <a:gd name="connsiteY1037" fmla="*/ 2978443 h 4478559"/>
              <a:gd name="connsiteX1038" fmla="*/ 157022 w 6108869"/>
              <a:gd name="connsiteY1038" fmla="*/ 2909065 h 4478559"/>
              <a:gd name="connsiteX1039" fmla="*/ 613326 w 6108869"/>
              <a:gd name="connsiteY1039" fmla="*/ 2541339 h 4478559"/>
              <a:gd name="connsiteX1040" fmla="*/ 1152378 w 6108869"/>
              <a:gd name="connsiteY1040" fmla="*/ 2186756 h 4478559"/>
              <a:gd name="connsiteX1041" fmla="*/ 1692634 w 6108869"/>
              <a:gd name="connsiteY1041" fmla="*/ 1826803 h 4478559"/>
              <a:gd name="connsiteX1042" fmla="*/ 2164723 w 6108869"/>
              <a:gd name="connsiteY1042" fmla="*/ 1487353 h 4478559"/>
              <a:gd name="connsiteX1043" fmla="*/ 2187738 w 6108869"/>
              <a:gd name="connsiteY1043" fmla="*/ 1483404 h 4478559"/>
              <a:gd name="connsiteX1044" fmla="*/ 2068950 w 6108869"/>
              <a:gd name="connsiteY1044" fmla="*/ 1569992 h 4478559"/>
              <a:gd name="connsiteX1045" fmla="*/ 1910929 w 6108869"/>
              <a:gd name="connsiteY1045" fmla="*/ 1697026 h 4478559"/>
              <a:gd name="connsiteX1046" fmla="*/ 1588310 w 6108869"/>
              <a:gd name="connsiteY1046" fmla="*/ 1912735 h 4478559"/>
              <a:gd name="connsiteX1047" fmla="*/ 1100767 w 6108869"/>
              <a:gd name="connsiteY1047" fmla="*/ 2252407 h 4478559"/>
              <a:gd name="connsiteX1048" fmla="*/ 962253 w 6108869"/>
              <a:gd name="connsiteY1048" fmla="*/ 2351493 h 4478559"/>
              <a:gd name="connsiteX1049" fmla="*/ 991186 w 6108869"/>
              <a:gd name="connsiteY1049" fmla="*/ 2350174 h 4478559"/>
              <a:gd name="connsiteX1050" fmla="*/ 1119509 w 6108869"/>
              <a:gd name="connsiteY1050" fmla="*/ 2260735 h 4478559"/>
              <a:gd name="connsiteX1051" fmla="*/ 1634119 w 6108869"/>
              <a:gd name="connsiteY1051" fmla="*/ 1910648 h 4478559"/>
              <a:gd name="connsiteX1052" fmla="*/ 2299186 w 6108869"/>
              <a:gd name="connsiteY1052" fmla="*/ 1415994 h 4478559"/>
              <a:gd name="connsiteX1053" fmla="*/ 2638681 w 6108869"/>
              <a:gd name="connsiteY1053" fmla="*/ 1178258 h 4478559"/>
              <a:gd name="connsiteX1054" fmla="*/ 3448497 w 6108869"/>
              <a:gd name="connsiteY1054" fmla="*/ 477447 h 4478559"/>
              <a:gd name="connsiteX1055" fmla="*/ 3561740 w 6108869"/>
              <a:gd name="connsiteY1055" fmla="*/ 356026 h 4478559"/>
              <a:gd name="connsiteX1056" fmla="*/ 3596830 w 6108869"/>
              <a:gd name="connsiteY1056" fmla="*/ 330847 h 4478559"/>
              <a:gd name="connsiteX1057" fmla="*/ 3597307 w 6108869"/>
              <a:gd name="connsiteY1057" fmla="*/ 339237 h 4478559"/>
              <a:gd name="connsiteX1058" fmla="*/ 3684755 w 6108869"/>
              <a:gd name="connsiteY1058" fmla="*/ 275337 h 4478559"/>
              <a:gd name="connsiteX1059" fmla="*/ 3600596 w 6108869"/>
              <a:gd name="connsiteY1059" fmla="*/ 347785 h 4478559"/>
              <a:gd name="connsiteX1060" fmla="*/ 3597307 w 6108869"/>
              <a:gd name="connsiteY1060" fmla="*/ 339237 h 4478559"/>
              <a:gd name="connsiteX1061" fmla="*/ 3710178 w 6108869"/>
              <a:gd name="connsiteY1061" fmla="*/ 250019 h 4478559"/>
              <a:gd name="connsiteX1062" fmla="*/ 3690676 w 6108869"/>
              <a:gd name="connsiteY1062" fmla="*/ 277964 h 4478559"/>
              <a:gd name="connsiteX1063" fmla="*/ 3691554 w 6108869"/>
              <a:gd name="connsiteY1063" fmla="*/ 307883 h 4478559"/>
              <a:gd name="connsiteX1064" fmla="*/ 3609040 w 6108869"/>
              <a:gd name="connsiteY1064" fmla="*/ 395236 h 4478559"/>
              <a:gd name="connsiteX1065" fmla="*/ 3043930 w 6108869"/>
              <a:gd name="connsiteY1065" fmla="*/ 941390 h 4478559"/>
              <a:gd name="connsiteX1066" fmla="*/ 2395960 w 6108869"/>
              <a:gd name="connsiteY1066" fmla="*/ 1429466 h 4478559"/>
              <a:gd name="connsiteX1067" fmla="*/ 2364293 w 6108869"/>
              <a:gd name="connsiteY1067" fmla="*/ 1466180 h 4478559"/>
              <a:gd name="connsiteX1068" fmla="*/ 2460509 w 6108869"/>
              <a:gd name="connsiteY1068" fmla="*/ 1414443 h 4478559"/>
              <a:gd name="connsiteX1069" fmla="*/ 2724496 w 6108869"/>
              <a:gd name="connsiteY1069" fmla="*/ 1216387 h 4478559"/>
              <a:gd name="connsiteX1070" fmla="*/ 3076918 w 6108869"/>
              <a:gd name="connsiteY1070" fmla="*/ 933605 h 4478559"/>
              <a:gd name="connsiteX1071" fmla="*/ 3661753 w 6108869"/>
              <a:gd name="connsiteY1071" fmla="*/ 374958 h 4478559"/>
              <a:gd name="connsiteX1072" fmla="*/ 3828865 w 6108869"/>
              <a:gd name="connsiteY1072" fmla="*/ 214170 h 4478559"/>
              <a:gd name="connsiteX1073" fmla="*/ 3812211 w 6108869"/>
              <a:gd name="connsiteY1073" fmla="*/ 251651 h 4478559"/>
              <a:gd name="connsiteX1074" fmla="*/ 3769366 w 6108869"/>
              <a:gd name="connsiteY1074" fmla="*/ 297574 h 4478559"/>
              <a:gd name="connsiteX1075" fmla="*/ 3618587 w 6108869"/>
              <a:gd name="connsiteY1075" fmla="*/ 488061 h 4478559"/>
              <a:gd name="connsiteX1076" fmla="*/ 2637168 w 6108869"/>
              <a:gd name="connsiteY1076" fmla="*/ 1346480 h 4478559"/>
              <a:gd name="connsiteX1077" fmla="*/ 2486489 w 6108869"/>
              <a:gd name="connsiteY1077" fmla="*/ 1454333 h 4478559"/>
              <a:gd name="connsiteX1078" fmla="*/ 2510488 w 6108869"/>
              <a:gd name="connsiteY1078" fmla="*/ 1450824 h 4478559"/>
              <a:gd name="connsiteX1079" fmla="*/ 3092160 w 6108869"/>
              <a:gd name="connsiteY1079" fmla="*/ 1013603 h 4478559"/>
              <a:gd name="connsiteX1080" fmla="*/ 3678644 w 6108869"/>
              <a:gd name="connsiteY1080" fmla="*/ 469861 h 4478559"/>
              <a:gd name="connsiteX1081" fmla="*/ 3195723 w 6108869"/>
              <a:gd name="connsiteY1081" fmla="*/ 963949 h 4478559"/>
              <a:gd name="connsiteX1082" fmla="*/ 3157695 w 6108869"/>
              <a:gd name="connsiteY1082" fmla="*/ 999022 h 4478559"/>
              <a:gd name="connsiteX1083" fmla="*/ 3144110 w 6108869"/>
              <a:gd name="connsiteY1083" fmla="*/ 1029601 h 4478559"/>
              <a:gd name="connsiteX1084" fmla="*/ 3290292 w 6108869"/>
              <a:gd name="connsiteY1084" fmla="*/ 897307 h 4478559"/>
              <a:gd name="connsiteX1085" fmla="*/ 3706591 w 6108869"/>
              <a:gd name="connsiteY1085" fmla="*/ 489368 h 4478559"/>
              <a:gd name="connsiteX1086" fmla="*/ 3323280 w 6108869"/>
              <a:gd name="connsiteY1086" fmla="*/ 889523 h 4478559"/>
              <a:gd name="connsiteX1087" fmla="*/ 3297858 w 6108869"/>
              <a:gd name="connsiteY1087" fmla="*/ 914842 h 4478559"/>
              <a:gd name="connsiteX1088" fmla="*/ 3202741 w 6108869"/>
              <a:gd name="connsiteY1088" fmla="*/ 1011951 h 4478559"/>
              <a:gd name="connsiteX1089" fmla="*/ 2984342 w 6108869"/>
              <a:gd name="connsiteY1089" fmla="*/ 1192469 h 4478559"/>
              <a:gd name="connsiteX1090" fmla="*/ 2833223 w 6108869"/>
              <a:gd name="connsiteY1090" fmla="*/ 1301308 h 4478559"/>
              <a:gd name="connsiteX1091" fmla="*/ 2827305 w 6108869"/>
              <a:gd name="connsiteY1091" fmla="*/ 1298678 h 4478559"/>
              <a:gd name="connsiteX1092" fmla="*/ 2833223 w 6108869"/>
              <a:gd name="connsiteY1092" fmla="*/ 1301308 h 4478559"/>
              <a:gd name="connsiteX1093" fmla="*/ 2749065 w 6108869"/>
              <a:gd name="connsiteY1093" fmla="*/ 1373758 h 4478559"/>
              <a:gd name="connsiteX1094" fmla="*/ 2682989 w 6108869"/>
              <a:gd name="connsiteY1094" fmla="*/ 1440066 h 4478559"/>
              <a:gd name="connsiteX1095" fmla="*/ 2756191 w 6108869"/>
              <a:gd name="connsiteY1095" fmla="*/ 1392278 h 4478559"/>
              <a:gd name="connsiteX1096" fmla="*/ 3216225 w 6108869"/>
              <a:gd name="connsiteY1096" fmla="*/ 1032114 h 4478559"/>
              <a:gd name="connsiteX1097" fmla="*/ 3715258 w 6108869"/>
              <a:gd name="connsiteY1097" fmla="*/ 552273 h 4478559"/>
              <a:gd name="connsiteX1098" fmla="*/ 3812016 w 6108869"/>
              <a:gd name="connsiteY1098" fmla="*/ 448805 h 4478559"/>
              <a:gd name="connsiteX1099" fmla="*/ 3753503 w 6108869"/>
              <a:gd name="connsiteY1099" fmla="*/ 532651 h 4478559"/>
              <a:gd name="connsiteX1100" fmla="*/ 3243514 w 6108869"/>
              <a:gd name="connsiteY1100" fmla="*/ 1037153 h 4478559"/>
              <a:gd name="connsiteX1101" fmla="*/ 2621845 w 6108869"/>
              <a:gd name="connsiteY1101" fmla="*/ 1529830 h 4478559"/>
              <a:gd name="connsiteX1102" fmla="*/ 3031911 w 6108869"/>
              <a:gd name="connsiteY1102" fmla="*/ 1250219 h 4478559"/>
              <a:gd name="connsiteX1103" fmla="*/ 3417423 w 6108869"/>
              <a:gd name="connsiteY1103" fmla="*/ 908911 h 4478559"/>
              <a:gd name="connsiteX1104" fmla="*/ 4064388 w 6108869"/>
              <a:gd name="connsiteY1104" fmla="*/ 260943 h 4478559"/>
              <a:gd name="connsiteX1105" fmla="*/ 4173969 w 6108869"/>
              <a:gd name="connsiteY1105" fmla="*/ 163176 h 4478559"/>
              <a:gd name="connsiteX1106" fmla="*/ 4137264 w 6108869"/>
              <a:gd name="connsiteY1106" fmla="*/ 227182 h 4478559"/>
              <a:gd name="connsiteX1107" fmla="*/ 3957992 w 6108869"/>
              <a:gd name="connsiteY1107" fmla="*/ 417997 h 4478559"/>
              <a:gd name="connsiteX1108" fmla="*/ 4004126 w 6108869"/>
              <a:gd name="connsiteY1108" fmla="*/ 380623 h 4478559"/>
              <a:gd name="connsiteX1109" fmla="*/ 4158635 w 6108869"/>
              <a:gd name="connsiteY1109" fmla="*/ 229589 h 4478559"/>
              <a:gd name="connsiteX1110" fmla="*/ 4329360 w 6108869"/>
              <a:gd name="connsiteY1110" fmla="*/ 42062 h 4478559"/>
              <a:gd name="connsiteX1111" fmla="*/ 4353523 w 6108869"/>
              <a:gd name="connsiteY1111" fmla="*/ 21942 h 4478559"/>
              <a:gd name="connsiteX1112" fmla="*/ 4370014 w 6108869"/>
              <a:gd name="connsiteY1112" fmla="*/ 1070 h 4478559"/>
              <a:gd name="connsiteX1113" fmla="*/ 4378616 w 6108869"/>
              <a:gd name="connsiteY1113" fmla="*/ 1901 h 4478559"/>
              <a:gd name="connsiteX1114" fmla="*/ 4370014 w 6108869"/>
              <a:gd name="connsiteY1114" fmla="*/ 1070 h 4478559"/>
              <a:gd name="connsiteX1115" fmla="*/ 4360998 w 6108869"/>
              <a:gd name="connsiteY1115" fmla="*/ 55 h 4478559"/>
              <a:gd name="connsiteX1116" fmla="*/ 4370014 w 6108869"/>
              <a:gd name="connsiteY1116" fmla="*/ 1070 h 4478559"/>
              <a:gd name="connsiteX1117" fmla="*/ 4360998 w 6108869"/>
              <a:gd name="connsiteY1117" fmla="*/ 55 h 4478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</a:cxnLst>
            <a:rect l="l" t="t" r="r" b="b"/>
            <a:pathLst>
              <a:path w="6108869" h="4478559">
                <a:moveTo>
                  <a:pt x="1254616" y="4333139"/>
                </a:moveTo>
                <a:lnTo>
                  <a:pt x="1253001" y="4334766"/>
                </a:lnTo>
                <a:cubicBezTo>
                  <a:pt x="1251810" y="4335964"/>
                  <a:pt x="1251218" y="4336562"/>
                  <a:pt x="1252108" y="4335664"/>
                </a:cubicBezTo>
                <a:close/>
                <a:moveTo>
                  <a:pt x="1260127" y="4327582"/>
                </a:moveTo>
                <a:lnTo>
                  <a:pt x="1254616" y="4333139"/>
                </a:lnTo>
                <a:lnTo>
                  <a:pt x="1257454" y="4330277"/>
                </a:lnTo>
                <a:cubicBezTo>
                  <a:pt x="1258939" y="4328778"/>
                  <a:pt x="1260127" y="4327582"/>
                  <a:pt x="1260127" y="4327582"/>
                </a:cubicBezTo>
                <a:close/>
                <a:moveTo>
                  <a:pt x="2258402" y="4319009"/>
                </a:moveTo>
                <a:lnTo>
                  <a:pt x="2263043" y="4334256"/>
                </a:lnTo>
                <a:cubicBezTo>
                  <a:pt x="2253884" y="4334290"/>
                  <a:pt x="2248484" y="4319813"/>
                  <a:pt x="2258402" y="4319009"/>
                </a:cubicBezTo>
                <a:close/>
                <a:moveTo>
                  <a:pt x="1310626" y="4308525"/>
                </a:moveTo>
                <a:cubicBezTo>
                  <a:pt x="1312181" y="4307099"/>
                  <a:pt x="1314231" y="4306758"/>
                  <a:pt x="1316531" y="4309038"/>
                </a:cubicBezTo>
                <a:cubicBezTo>
                  <a:pt x="1305727" y="4326827"/>
                  <a:pt x="1305956" y="4312802"/>
                  <a:pt x="1310626" y="4308525"/>
                </a:cubicBezTo>
                <a:close/>
                <a:moveTo>
                  <a:pt x="1330428" y="4300969"/>
                </a:moveTo>
                <a:cubicBezTo>
                  <a:pt x="1334624" y="4300377"/>
                  <a:pt x="1338252" y="4301702"/>
                  <a:pt x="1340935" y="4304362"/>
                </a:cubicBezTo>
                <a:cubicBezTo>
                  <a:pt x="1340973" y="4313520"/>
                  <a:pt x="1331055" y="4314321"/>
                  <a:pt x="1316531" y="4309038"/>
                </a:cubicBezTo>
                <a:cubicBezTo>
                  <a:pt x="1321474" y="4304058"/>
                  <a:pt x="1326235" y="4301559"/>
                  <a:pt x="1330428" y="4300969"/>
                </a:cubicBezTo>
                <a:close/>
                <a:moveTo>
                  <a:pt x="2698128" y="4099144"/>
                </a:moveTo>
                <a:lnTo>
                  <a:pt x="2702768" y="4114390"/>
                </a:lnTo>
                <a:cubicBezTo>
                  <a:pt x="2693608" y="4114425"/>
                  <a:pt x="2688210" y="4099946"/>
                  <a:pt x="2698128" y="4099144"/>
                </a:cubicBezTo>
                <a:close/>
                <a:moveTo>
                  <a:pt x="3000438" y="4035379"/>
                </a:moveTo>
                <a:lnTo>
                  <a:pt x="2996844" y="4039000"/>
                </a:lnTo>
                <a:cubicBezTo>
                  <a:pt x="2995704" y="4040150"/>
                  <a:pt x="2995133" y="4040726"/>
                  <a:pt x="2995987" y="4039863"/>
                </a:cubicBezTo>
                <a:close/>
                <a:moveTo>
                  <a:pt x="3003685" y="4032104"/>
                </a:moveTo>
                <a:lnTo>
                  <a:pt x="3000438" y="4035379"/>
                </a:lnTo>
                <a:lnTo>
                  <a:pt x="3001120" y="4034690"/>
                </a:lnTo>
                <a:cubicBezTo>
                  <a:pt x="3002546" y="4033254"/>
                  <a:pt x="3003685" y="4032104"/>
                  <a:pt x="3003685" y="4032104"/>
                </a:cubicBezTo>
                <a:close/>
                <a:moveTo>
                  <a:pt x="3262314" y="3954825"/>
                </a:moveTo>
                <a:lnTo>
                  <a:pt x="3173917" y="3990101"/>
                </a:lnTo>
                <a:lnTo>
                  <a:pt x="3156814" y="3994892"/>
                </a:lnTo>
                <a:cubicBezTo>
                  <a:pt x="3135116" y="3999523"/>
                  <a:pt x="3119945" y="3998441"/>
                  <a:pt x="3155374" y="3983414"/>
                </a:cubicBezTo>
                <a:cubicBezTo>
                  <a:pt x="3181293" y="3976443"/>
                  <a:pt x="3216556" y="3966952"/>
                  <a:pt x="3250101" y="3958039"/>
                </a:cubicBezTo>
                <a:close/>
                <a:moveTo>
                  <a:pt x="3837315" y="3825953"/>
                </a:moveTo>
                <a:lnTo>
                  <a:pt x="3842680" y="3835022"/>
                </a:lnTo>
                <a:lnTo>
                  <a:pt x="3844527" y="3840234"/>
                </a:lnTo>
                <a:lnTo>
                  <a:pt x="3821441" y="3848784"/>
                </a:lnTo>
                <a:lnTo>
                  <a:pt x="3782456" y="3861654"/>
                </a:lnTo>
                <a:lnTo>
                  <a:pt x="3776884" y="3861179"/>
                </a:lnTo>
                <a:lnTo>
                  <a:pt x="3732095" y="3862915"/>
                </a:lnTo>
                <a:lnTo>
                  <a:pt x="3735889" y="3861264"/>
                </a:lnTo>
                <a:close/>
                <a:moveTo>
                  <a:pt x="3440162" y="3815514"/>
                </a:moveTo>
                <a:lnTo>
                  <a:pt x="3435714" y="3819998"/>
                </a:lnTo>
                <a:cubicBezTo>
                  <a:pt x="3434858" y="3820859"/>
                  <a:pt x="3435429" y="3820285"/>
                  <a:pt x="3436569" y="3819135"/>
                </a:cubicBezTo>
                <a:close/>
                <a:moveTo>
                  <a:pt x="3443410" y="3812238"/>
                </a:moveTo>
                <a:cubicBezTo>
                  <a:pt x="3443410" y="3812238"/>
                  <a:pt x="3442270" y="3813389"/>
                  <a:pt x="3440846" y="3814826"/>
                </a:cubicBezTo>
                <a:lnTo>
                  <a:pt x="3440162" y="3815514"/>
                </a:lnTo>
                <a:close/>
                <a:moveTo>
                  <a:pt x="3836491" y="3779571"/>
                </a:moveTo>
                <a:lnTo>
                  <a:pt x="3797249" y="3800435"/>
                </a:lnTo>
                <a:lnTo>
                  <a:pt x="3797855" y="3800363"/>
                </a:lnTo>
                <a:cubicBezTo>
                  <a:pt x="3806842" y="3798343"/>
                  <a:pt x="3816350" y="3795307"/>
                  <a:pt x="3820421" y="3797406"/>
                </a:cubicBezTo>
                <a:lnTo>
                  <a:pt x="3824266" y="3803902"/>
                </a:lnTo>
                <a:lnTo>
                  <a:pt x="3627220" y="3866980"/>
                </a:lnTo>
                <a:lnTo>
                  <a:pt x="3620963" y="3867222"/>
                </a:lnTo>
                <a:lnTo>
                  <a:pt x="3508920" y="3885068"/>
                </a:lnTo>
                <a:lnTo>
                  <a:pt x="3642668" y="3845897"/>
                </a:lnTo>
                <a:close/>
                <a:moveTo>
                  <a:pt x="3556656" y="3750550"/>
                </a:moveTo>
                <a:cubicBezTo>
                  <a:pt x="3523130" y="3764423"/>
                  <a:pt x="3485812" y="3783655"/>
                  <a:pt x="3452212" y="3779208"/>
                </a:cubicBezTo>
                <a:cubicBezTo>
                  <a:pt x="3485738" y="3765336"/>
                  <a:pt x="3523094" y="3755264"/>
                  <a:pt x="3556656" y="3750550"/>
                </a:cubicBezTo>
                <a:close/>
                <a:moveTo>
                  <a:pt x="3563504" y="3744798"/>
                </a:moveTo>
                <a:cubicBezTo>
                  <a:pt x="3565788" y="3743644"/>
                  <a:pt x="3568078" y="3743636"/>
                  <a:pt x="3570375" y="3745917"/>
                </a:cubicBezTo>
                <a:cubicBezTo>
                  <a:pt x="3565818" y="3750514"/>
                  <a:pt x="3561256" y="3755111"/>
                  <a:pt x="3556656" y="3750550"/>
                </a:cubicBezTo>
                <a:cubicBezTo>
                  <a:pt x="3558938" y="3748251"/>
                  <a:pt x="3561219" y="3745953"/>
                  <a:pt x="3563504" y="3744798"/>
                </a:cubicBezTo>
                <a:close/>
                <a:moveTo>
                  <a:pt x="3599530" y="3735686"/>
                </a:moveTo>
                <a:cubicBezTo>
                  <a:pt x="3602590" y="3737582"/>
                  <a:pt x="3603939" y="3741202"/>
                  <a:pt x="3599379" y="3745800"/>
                </a:cubicBezTo>
                <a:cubicBezTo>
                  <a:pt x="3599379" y="3745800"/>
                  <a:pt x="3584856" y="3740514"/>
                  <a:pt x="3589417" y="3735917"/>
                </a:cubicBezTo>
                <a:cubicBezTo>
                  <a:pt x="3591698" y="3733619"/>
                  <a:pt x="3596470" y="3733791"/>
                  <a:pt x="3599530" y="3735686"/>
                </a:cubicBezTo>
                <a:close/>
                <a:moveTo>
                  <a:pt x="3702041" y="3734959"/>
                </a:moveTo>
                <a:lnTo>
                  <a:pt x="3613641" y="3770236"/>
                </a:lnTo>
                <a:lnTo>
                  <a:pt x="3596540" y="3775028"/>
                </a:lnTo>
                <a:cubicBezTo>
                  <a:pt x="3574843" y="3779658"/>
                  <a:pt x="3559669" y="3778574"/>
                  <a:pt x="3595098" y="3763549"/>
                </a:cubicBezTo>
                <a:cubicBezTo>
                  <a:pt x="3621020" y="3756578"/>
                  <a:pt x="3656281" y="3747085"/>
                  <a:pt x="3689828" y="3738175"/>
                </a:cubicBezTo>
                <a:close/>
                <a:moveTo>
                  <a:pt x="4277040" y="3606087"/>
                </a:moveTo>
                <a:lnTo>
                  <a:pt x="4282405" y="3615155"/>
                </a:lnTo>
                <a:lnTo>
                  <a:pt x="4284252" y="3620371"/>
                </a:lnTo>
                <a:lnTo>
                  <a:pt x="4261166" y="3628920"/>
                </a:lnTo>
                <a:lnTo>
                  <a:pt x="4222180" y="3641790"/>
                </a:lnTo>
                <a:lnTo>
                  <a:pt x="4216610" y="3641315"/>
                </a:lnTo>
                <a:lnTo>
                  <a:pt x="4171821" y="3643051"/>
                </a:lnTo>
                <a:lnTo>
                  <a:pt x="4175617" y="3641399"/>
                </a:lnTo>
                <a:close/>
                <a:moveTo>
                  <a:pt x="4348901" y="3498789"/>
                </a:moveTo>
                <a:lnTo>
                  <a:pt x="4287639" y="3538507"/>
                </a:lnTo>
                <a:lnTo>
                  <a:pt x="4254521" y="3557318"/>
                </a:lnTo>
                <a:lnTo>
                  <a:pt x="4237478" y="3566380"/>
                </a:lnTo>
                <a:lnTo>
                  <a:pt x="4157730" y="3600251"/>
                </a:lnTo>
                <a:lnTo>
                  <a:pt x="4276218" y="3559706"/>
                </a:lnTo>
                <a:lnTo>
                  <a:pt x="4236974" y="3580570"/>
                </a:lnTo>
                <a:lnTo>
                  <a:pt x="4237580" y="3580496"/>
                </a:lnTo>
                <a:cubicBezTo>
                  <a:pt x="4246566" y="3578477"/>
                  <a:pt x="4256078" y="3575441"/>
                  <a:pt x="4260149" y="3577542"/>
                </a:cubicBezTo>
                <a:lnTo>
                  <a:pt x="4263990" y="3584037"/>
                </a:lnTo>
                <a:lnTo>
                  <a:pt x="4066946" y="3647115"/>
                </a:lnTo>
                <a:lnTo>
                  <a:pt x="4060690" y="3647357"/>
                </a:lnTo>
                <a:lnTo>
                  <a:pt x="4031642" y="3651984"/>
                </a:lnTo>
                <a:lnTo>
                  <a:pt x="3892304" y="3706468"/>
                </a:lnTo>
                <a:cubicBezTo>
                  <a:pt x="3740653" y="3764315"/>
                  <a:pt x="3622486" y="3797608"/>
                  <a:pt x="3462398" y="3845569"/>
                </a:cubicBezTo>
                <a:cubicBezTo>
                  <a:pt x="3382357" y="3869548"/>
                  <a:pt x="3240588" y="3917436"/>
                  <a:pt x="3145262" y="3936896"/>
                </a:cubicBezTo>
                <a:cubicBezTo>
                  <a:pt x="3140703" y="3941496"/>
                  <a:pt x="3041538" y="3955631"/>
                  <a:pt x="3036943" y="3951069"/>
                </a:cubicBezTo>
                <a:cubicBezTo>
                  <a:pt x="3032345" y="3946508"/>
                  <a:pt x="3075028" y="3932600"/>
                  <a:pt x="3079589" y="3928002"/>
                </a:cubicBezTo>
                <a:cubicBezTo>
                  <a:pt x="3344122" y="3851383"/>
                  <a:pt x="3604167" y="3797681"/>
                  <a:pt x="3858701" y="3702022"/>
                </a:cubicBezTo>
                <a:lnTo>
                  <a:pt x="3960998" y="3663237"/>
                </a:lnTo>
                <a:lnTo>
                  <a:pt x="3948646" y="3665205"/>
                </a:lnTo>
                <a:lnTo>
                  <a:pt x="3980127" y="3655983"/>
                </a:lnTo>
                <a:lnTo>
                  <a:pt x="4037704" y="3634154"/>
                </a:lnTo>
                <a:cubicBezTo>
                  <a:pt x="4098581" y="3609499"/>
                  <a:pt x="4160322" y="3583135"/>
                  <a:pt x="4221890" y="3556032"/>
                </a:cubicBezTo>
                <a:close/>
                <a:moveTo>
                  <a:pt x="4589930" y="3335798"/>
                </a:moveTo>
                <a:lnTo>
                  <a:pt x="4589964" y="3344626"/>
                </a:lnTo>
                <a:lnTo>
                  <a:pt x="4587820" y="3345979"/>
                </a:lnTo>
                <a:lnTo>
                  <a:pt x="4537452" y="3363913"/>
                </a:lnTo>
                <a:cubicBezTo>
                  <a:pt x="4440918" y="3397500"/>
                  <a:pt x="4508775" y="3368179"/>
                  <a:pt x="4589930" y="3335798"/>
                </a:cubicBezTo>
                <a:close/>
                <a:moveTo>
                  <a:pt x="5029656" y="3115933"/>
                </a:moveTo>
                <a:lnTo>
                  <a:pt x="5029690" y="3124762"/>
                </a:lnTo>
                <a:lnTo>
                  <a:pt x="5027544" y="3126114"/>
                </a:lnTo>
                <a:lnTo>
                  <a:pt x="4977179" y="3144050"/>
                </a:lnTo>
                <a:cubicBezTo>
                  <a:pt x="4880644" y="3177636"/>
                  <a:pt x="4948502" y="3148314"/>
                  <a:pt x="5029656" y="3115933"/>
                </a:cubicBezTo>
                <a:close/>
                <a:moveTo>
                  <a:pt x="4962578" y="2926175"/>
                </a:moveTo>
                <a:lnTo>
                  <a:pt x="4969174" y="2931011"/>
                </a:lnTo>
                <a:lnTo>
                  <a:pt x="4965058" y="2927994"/>
                </a:lnTo>
                <a:cubicBezTo>
                  <a:pt x="4963128" y="2926581"/>
                  <a:pt x="4961474" y="2925369"/>
                  <a:pt x="4962578" y="2926175"/>
                </a:cubicBezTo>
                <a:close/>
                <a:moveTo>
                  <a:pt x="5350354" y="2898751"/>
                </a:moveTo>
                <a:cubicBezTo>
                  <a:pt x="5343406" y="2900015"/>
                  <a:pt x="5333428" y="2905412"/>
                  <a:pt x="5325450" y="2916296"/>
                </a:cubicBezTo>
                <a:cubicBezTo>
                  <a:pt x="5313966" y="2931963"/>
                  <a:pt x="5357073" y="2906020"/>
                  <a:pt x="5357073" y="2906020"/>
                </a:cubicBezTo>
                <a:cubicBezTo>
                  <a:pt x="5361222" y="2900361"/>
                  <a:pt x="5357302" y="2897489"/>
                  <a:pt x="5350354" y="2898751"/>
                </a:cubicBezTo>
                <a:close/>
                <a:moveTo>
                  <a:pt x="5283754" y="2735839"/>
                </a:moveTo>
                <a:cubicBezTo>
                  <a:pt x="5283754" y="2735839"/>
                  <a:pt x="5292570" y="2742299"/>
                  <a:pt x="5290364" y="2740683"/>
                </a:cubicBezTo>
                <a:cubicBezTo>
                  <a:pt x="5289629" y="2740145"/>
                  <a:pt x="5287672" y="2738710"/>
                  <a:pt x="5283754" y="2735839"/>
                </a:cubicBezTo>
                <a:close/>
                <a:moveTo>
                  <a:pt x="5381402" y="2732476"/>
                </a:moveTo>
                <a:lnTo>
                  <a:pt x="5383046" y="2733680"/>
                </a:lnTo>
                <a:cubicBezTo>
                  <a:pt x="5385082" y="2735172"/>
                  <a:pt x="5386826" y="2736452"/>
                  <a:pt x="5385664" y="2735599"/>
                </a:cubicBezTo>
                <a:close/>
                <a:moveTo>
                  <a:pt x="5331330" y="2703798"/>
                </a:moveTo>
                <a:cubicBezTo>
                  <a:pt x="5331330" y="2703798"/>
                  <a:pt x="5312755" y="2704488"/>
                  <a:pt x="5317402" y="2704315"/>
                </a:cubicBezTo>
                <a:cubicBezTo>
                  <a:pt x="5318948" y="2704257"/>
                  <a:pt x="5323074" y="2704106"/>
                  <a:pt x="5331330" y="2703798"/>
                </a:cubicBezTo>
                <a:close/>
                <a:moveTo>
                  <a:pt x="5331330" y="2703798"/>
                </a:moveTo>
                <a:cubicBezTo>
                  <a:pt x="5335468" y="2706831"/>
                  <a:pt x="5337532" y="2708346"/>
                  <a:pt x="5338308" y="2708913"/>
                </a:cubicBezTo>
                <a:cubicBezTo>
                  <a:pt x="5340634" y="2710619"/>
                  <a:pt x="5331330" y="2703798"/>
                  <a:pt x="5331330" y="2703798"/>
                </a:cubicBezTo>
                <a:close/>
                <a:moveTo>
                  <a:pt x="5718945" y="2673450"/>
                </a:moveTo>
                <a:cubicBezTo>
                  <a:pt x="5697770" y="2691383"/>
                  <a:pt x="5690113" y="2701828"/>
                  <a:pt x="5671138" y="2703979"/>
                </a:cubicBezTo>
                <a:cubicBezTo>
                  <a:pt x="5676880" y="2696145"/>
                  <a:pt x="5684309" y="2689209"/>
                  <a:pt x="5692560" y="2683884"/>
                </a:cubicBezTo>
                <a:cubicBezTo>
                  <a:pt x="5700815" y="2678560"/>
                  <a:pt x="5709895" y="2674842"/>
                  <a:pt x="5718945" y="2673450"/>
                </a:cubicBezTo>
                <a:close/>
                <a:moveTo>
                  <a:pt x="5474070" y="2667918"/>
                </a:moveTo>
                <a:cubicBezTo>
                  <a:pt x="5470239" y="2673139"/>
                  <a:pt x="5461946" y="2684456"/>
                  <a:pt x="5456722" y="2680628"/>
                </a:cubicBezTo>
                <a:cubicBezTo>
                  <a:pt x="5458956" y="2677581"/>
                  <a:pt x="5461987" y="2673447"/>
                  <a:pt x="5465114" y="2670550"/>
                </a:cubicBezTo>
                <a:cubicBezTo>
                  <a:pt x="5468238" y="2667656"/>
                  <a:pt x="5471458" y="2666005"/>
                  <a:pt x="5474070" y="2667918"/>
                </a:cubicBezTo>
                <a:close/>
                <a:moveTo>
                  <a:pt x="5474070" y="2667918"/>
                </a:moveTo>
                <a:cubicBezTo>
                  <a:pt x="5474070" y="2667918"/>
                  <a:pt x="5483374" y="2674737"/>
                  <a:pt x="5481046" y="2673032"/>
                </a:cubicBezTo>
                <a:cubicBezTo>
                  <a:pt x="5480273" y="2672463"/>
                  <a:pt x="5478206" y="2670949"/>
                  <a:pt x="5474070" y="2667918"/>
                </a:cubicBezTo>
                <a:close/>
                <a:moveTo>
                  <a:pt x="5729713" y="2658758"/>
                </a:moveTo>
                <a:cubicBezTo>
                  <a:pt x="5731532" y="2658335"/>
                  <a:pt x="5733683" y="2658826"/>
                  <a:pt x="5736296" y="2660739"/>
                </a:cubicBezTo>
                <a:cubicBezTo>
                  <a:pt x="5727998" y="2672055"/>
                  <a:pt x="5724170" y="2677279"/>
                  <a:pt x="5718945" y="2673450"/>
                </a:cubicBezTo>
                <a:cubicBezTo>
                  <a:pt x="5721818" y="2669530"/>
                  <a:pt x="5724264" y="2660033"/>
                  <a:pt x="5729713" y="2658758"/>
                </a:cubicBezTo>
                <a:close/>
                <a:moveTo>
                  <a:pt x="5753642" y="2648029"/>
                </a:moveTo>
                <a:cubicBezTo>
                  <a:pt x="5757779" y="2651060"/>
                  <a:pt x="5759844" y="2652576"/>
                  <a:pt x="5760621" y="2653142"/>
                </a:cubicBezTo>
                <a:cubicBezTo>
                  <a:pt x="5762946" y="2654848"/>
                  <a:pt x="5753642" y="2648029"/>
                  <a:pt x="5753642" y="2648029"/>
                </a:cubicBezTo>
                <a:close/>
                <a:moveTo>
                  <a:pt x="5747062" y="2646049"/>
                </a:moveTo>
                <a:cubicBezTo>
                  <a:pt x="5748880" y="2645624"/>
                  <a:pt x="5751030" y="2646113"/>
                  <a:pt x="5753642" y="2648029"/>
                </a:cubicBezTo>
                <a:cubicBezTo>
                  <a:pt x="5745346" y="2659344"/>
                  <a:pt x="5741517" y="2664568"/>
                  <a:pt x="5736296" y="2660739"/>
                </a:cubicBezTo>
                <a:cubicBezTo>
                  <a:pt x="5739167" y="2656822"/>
                  <a:pt x="5741614" y="2647323"/>
                  <a:pt x="5747062" y="2646049"/>
                </a:cubicBezTo>
                <a:close/>
                <a:moveTo>
                  <a:pt x="5457815" y="2622542"/>
                </a:moveTo>
                <a:cubicBezTo>
                  <a:pt x="5459208" y="2631595"/>
                  <a:pt x="5418420" y="2652549"/>
                  <a:pt x="5430544" y="2636008"/>
                </a:cubicBezTo>
                <a:cubicBezTo>
                  <a:pt x="5434373" y="2630786"/>
                  <a:pt x="5441191" y="2627417"/>
                  <a:pt x="5447051" y="2625359"/>
                </a:cubicBezTo>
                <a:cubicBezTo>
                  <a:pt x="5452912" y="2623297"/>
                  <a:pt x="5457815" y="2622542"/>
                  <a:pt x="5457815" y="2622542"/>
                </a:cubicBezTo>
                <a:close/>
                <a:moveTo>
                  <a:pt x="5441558" y="2577167"/>
                </a:moveTo>
                <a:cubicBezTo>
                  <a:pt x="5445476" y="2580041"/>
                  <a:pt x="5447435" y="2581475"/>
                  <a:pt x="5448168" y="2582013"/>
                </a:cubicBezTo>
                <a:cubicBezTo>
                  <a:pt x="5450370" y="2583629"/>
                  <a:pt x="5441558" y="2577167"/>
                  <a:pt x="5441558" y="2577167"/>
                </a:cubicBezTo>
                <a:close/>
                <a:moveTo>
                  <a:pt x="5917660" y="2504620"/>
                </a:moveTo>
                <a:cubicBezTo>
                  <a:pt x="5922535" y="2506185"/>
                  <a:pt x="5924972" y="2506965"/>
                  <a:pt x="5925884" y="2507260"/>
                </a:cubicBezTo>
                <a:cubicBezTo>
                  <a:pt x="5928626" y="2508141"/>
                  <a:pt x="5917660" y="2504620"/>
                  <a:pt x="5917660" y="2504620"/>
                </a:cubicBezTo>
                <a:close/>
                <a:moveTo>
                  <a:pt x="5938482" y="2454306"/>
                </a:moveTo>
                <a:cubicBezTo>
                  <a:pt x="5943518" y="2455655"/>
                  <a:pt x="5946034" y="2456329"/>
                  <a:pt x="5946978" y="2456581"/>
                </a:cubicBezTo>
                <a:cubicBezTo>
                  <a:pt x="5949809" y="2457340"/>
                  <a:pt x="5938482" y="2454306"/>
                  <a:pt x="5938482" y="2454306"/>
                </a:cubicBezTo>
                <a:close/>
                <a:moveTo>
                  <a:pt x="837218" y="2449481"/>
                </a:moveTo>
                <a:cubicBezTo>
                  <a:pt x="837218" y="2449481"/>
                  <a:pt x="836533" y="2451021"/>
                  <a:pt x="835677" y="2452947"/>
                </a:cubicBezTo>
                <a:lnTo>
                  <a:pt x="834040" y="2456633"/>
                </a:lnTo>
                <a:lnTo>
                  <a:pt x="833109" y="2458727"/>
                </a:lnTo>
                <a:cubicBezTo>
                  <a:pt x="832424" y="2460269"/>
                  <a:pt x="832081" y="2461039"/>
                  <a:pt x="832596" y="2459884"/>
                </a:cubicBezTo>
                <a:lnTo>
                  <a:pt x="834040" y="2456633"/>
                </a:lnTo>
                <a:close/>
                <a:moveTo>
                  <a:pt x="904503" y="2399062"/>
                </a:moveTo>
                <a:cubicBezTo>
                  <a:pt x="901049" y="2397525"/>
                  <a:pt x="897186" y="2397582"/>
                  <a:pt x="893475" y="2399623"/>
                </a:cubicBezTo>
                <a:cubicBezTo>
                  <a:pt x="889763" y="2401665"/>
                  <a:pt x="886201" y="2405694"/>
                  <a:pt x="883350" y="2412104"/>
                </a:cubicBezTo>
                <a:cubicBezTo>
                  <a:pt x="871515" y="2406847"/>
                  <a:pt x="878314" y="2439393"/>
                  <a:pt x="883350" y="2412104"/>
                </a:cubicBezTo>
                <a:cubicBezTo>
                  <a:pt x="898806" y="2411883"/>
                  <a:pt x="907791" y="2407608"/>
                  <a:pt x="904503" y="2399062"/>
                </a:cubicBezTo>
                <a:close/>
                <a:moveTo>
                  <a:pt x="1767299" y="2086749"/>
                </a:moveTo>
                <a:cubicBezTo>
                  <a:pt x="1758314" y="2091023"/>
                  <a:pt x="1768504" y="2102638"/>
                  <a:pt x="1777055" y="2099350"/>
                </a:cubicBezTo>
                <a:close/>
                <a:moveTo>
                  <a:pt x="5624502" y="2013474"/>
                </a:moveTo>
                <a:lnTo>
                  <a:pt x="5612896" y="2020927"/>
                </a:lnTo>
                <a:cubicBezTo>
                  <a:pt x="5601014" y="2029091"/>
                  <a:pt x="5590602" y="2037017"/>
                  <a:pt x="5583394" y="2044112"/>
                </a:cubicBezTo>
                <a:lnTo>
                  <a:pt x="5581992" y="2047244"/>
                </a:lnTo>
                <a:lnTo>
                  <a:pt x="5585477" y="2044441"/>
                </a:lnTo>
                <a:close/>
                <a:moveTo>
                  <a:pt x="6059858" y="1771963"/>
                </a:moveTo>
                <a:cubicBezTo>
                  <a:pt x="6059858" y="1771963"/>
                  <a:pt x="6071136" y="1774287"/>
                  <a:pt x="6068318" y="1773707"/>
                </a:cubicBezTo>
                <a:cubicBezTo>
                  <a:pt x="6067378" y="1773512"/>
                  <a:pt x="6064871" y="1772997"/>
                  <a:pt x="6059858" y="1771963"/>
                </a:cubicBezTo>
                <a:close/>
                <a:moveTo>
                  <a:pt x="6075160" y="1719706"/>
                </a:moveTo>
                <a:cubicBezTo>
                  <a:pt x="6080309" y="1720507"/>
                  <a:pt x="6082884" y="1720908"/>
                  <a:pt x="6083851" y="1721056"/>
                </a:cubicBezTo>
                <a:cubicBezTo>
                  <a:pt x="6086746" y="1721507"/>
                  <a:pt x="6075160" y="1719706"/>
                  <a:pt x="6075160" y="1719706"/>
                </a:cubicBezTo>
                <a:close/>
                <a:moveTo>
                  <a:pt x="2362001" y="1553745"/>
                </a:moveTo>
                <a:lnTo>
                  <a:pt x="2360128" y="1557960"/>
                </a:lnTo>
                <a:lnTo>
                  <a:pt x="2358056" y="1562622"/>
                </a:lnTo>
                <a:cubicBezTo>
                  <a:pt x="2357400" y="1564100"/>
                  <a:pt x="2357069" y="1564842"/>
                  <a:pt x="2357563" y="1563733"/>
                </a:cubicBezTo>
                <a:lnTo>
                  <a:pt x="2360128" y="1557960"/>
                </a:lnTo>
                <a:lnTo>
                  <a:pt x="2360522" y="1557075"/>
                </a:lnTo>
                <a:cubicBezTo>
                  <a:pt x="2361343" y="1555225"/>
                  <a:pt x="2362001" y="1553745"/>
                  <a:pt x="2362001" y="1553745"/>
                </a:cubicBezTo>
                <a:close/>
                <a:moveTo>
                  <a:pt x="3429688" y="1442548"/>
                </a:moveTo>
                <a:cubicBezTo>
                  <a:pt x="3428941" y="1441241"/>
                  <a:pt x="3420830" y="1444872"/>
                  <a:pt x="3400394" y="1457640"/>
                </a:cubicBezTo>
                <a:cubicBezTo>
                  <a:pt x="3400394" y="1457640"/>
                  <a:pt x="3374313" y="1468492"/>
                  <a:pt x="3371683" y="1474411"/>
                </a:cubicBezTo>
                <a:cubicBezTo>
                  <a:pt x="3367903" y="1494878"/>
                  <a:pt x="3431928" y="1446481"/>
                  <a:pt x="3429688" y="1442548"/>
                </a:cubicBezTo>
                <a:close/>
                <a:moveTo>
                  <a:pt x="5381141" y="1400804"/>
                </a:moveTo>
                <a:lnTo>
                  <a:pt x="5261006" y="1490810"/>
                </a:lnTo>
                <a:lnTo>
                  <a:pt x="5244958" y="1501861"/>
                </a:lnTo>
                <a:lnTo>
                  <a:pt x="5220538" y="1523996"/>
                </a:lnTo>
                <a:cubicBezTo>
                  <a:pt x="5263527" y="1493391"/>
                  <a:pt x="5308682" y="1459051"/>
                  <a:pt x="5355196" y="1422125"/>
                </a:cubicBezTo>
                <a:close/>
                <a:moveTo>
                  <a:pt x="3584059" y="1342003"/>
                </a:moveTo>
                <a:cubicBezTo>
                  <a:pt x="3566249" y="1348855"/>
                  <a:pt x="3553950" y="1359924"/>
                  <a:pt x="3540281" y="1374077"/>
                </a:cubicBezTo>
                <a:lnTo>
                  <a:pt x="3492294" y="1420748"/>
                </a:lnTo>
                <a:lnTo>
                  <a:pt x="3530529" y="1397911"/>
                </a:lnTo>
                <a:close/>
                <a:moveTo>
                  <a:pt x="6108869" y="1339428"/>
                </a:moveTo>
                <a:cubicBezTo>
                  <a:pt x="6108999" y="1344656"/>
                  <a:pt x="6086703" y="1365902"/>
                  <a:pt x="6064552" y="1386047"/>
                </a:cubicBezTo>
                <a:lnTo>
                  <a:pt x="6045713" y="1402992"/>
                </a:lnTo>
                <a:lnTo>
                  <a:pt x="6092753" y="1343882"/>
                </a:lnTo>
                <a:lnTo>
                  <a:pt x="6100427" y="1340173"/>
                </a:lnTo>
                <a:cubicBezTo>
                  <a:pt x="6106290" y="1337722"/>
                  <a:pt x="6108825" y="1337685"/>
                  <a:pt x="6108869" y="1339428"/>
                </a:cubicBezTo>
                <a:close/>
                <a:moveTo>
                  <a:pt x="4864472" y="1333496"/>
                </a:moveTo>
                <a:cubicBezTo>
                  <a:pt x="4865414" y="1333689"/>
                  <a:pt x="4867921" y="1334207"/>
                  <a:pt x="4872934" y="1335240"/>
                </a:cubicBezTo>
                <a:cubicBezTo>
                  <a:pt x="4872934" y="1335240"/>
                  <a:pt x="4884742" y="1337870"/>
                  <a:pt x="4881791" y="1337212"/>
                </a:cubicBezTo>
                <a:cubicBezTo>
                  <a:pt x="4880807" y="1336993"/>
                  <a:pt x="4878184" y="1336410"/>
                  <a:pt x="4872934" y="1335240"/>
                </a:cubicBezTo>
                <a:cubicBezTo>
                  <a:pt x="4872934" y="1335240"/>
                  <a:pt x="4861651" y="1332913"/>
                  <a:pt x="4864472" y="1333496"/>
                </a:cubicBezTo>
                <a:close/>
                <a:moveTo>
                  <a:pt x="3701688" y="1219688"/>
                </a:moveTo>
                <a:lnTo>
                  <a:pt x="3695983" y="1219903"/>
                </a:lnTo>
                <a:lnTo>
                  <a:pt x="3695884" y="1222129"/>
                </a:lnTo>
                <a:close/>
                <a:moveTo>
                  <a:pt x="3721389" y="1203864"/>
                </a:moveTo>
                <a:lnTo>
                  <a:pt x="3714865" y="1207636"/>
                </a:lnTo>
                <a:lnTo>
                  <a:pt x="3706100" y="1217831"/>
                </a:lnTo>
                <a:lnTo>
                  <a:pt x="3706762" y="1217554"/>
                </a:lnTo>
                <a:close/>
                <a:moveTo>
                  <a:pt x="6107587" y="1194635"/>
                </a:moveTo>
                <a:lnTo>
                  <a:pt x="6099142" y="1210598"/>
                </a:lnTo>
                <a:cubicBezTo>
                  <a:pt x="6091657" y="1218774"/>
                  <a:pt x="6081080" y="1228083"/>
                  <a:pt x="6070123" y="1237172"/>
                </a:cubicBezTo>
                <a:lnTo>
                  <a:pt x="6055574" y="1248913"/>
                </a:lnTo>
                <a:lnTo>
                  <a:pt x="6087542" y="1216086"/>
                </a:lnTo>
                <a:cubicBezTo>
                  <a:pt x="6093353" y="1209966"/>
                  <a:pt x="6098669" y="1204305"/>
                  <a:pt x="6102977" y="1199670"/>
                </a:cubicBezTo>
                <a:close/>
                <a:moveTo>
                  <a:pt x="3444534" y="1169136"/>
                </a:moveTo>
                <a:cubicBezTo>
                  <a:pt x="3447340" y="1165068"/>
                  <a:pt x="3412636" y="1190838"/>
                  <a:pt x="3397842" y="1200212"/>
                </a:cubicBezTo>
                <a:cubicBezTo>
                  <a:pt x="3211006" y="1373491"/>
                  <a:pt x="3012656" y="1506228"/>
                  <a:pt x="2813761" y="1658801"/>
                </a:cubicBezTo>
                <a:cubicBezTo>
                  <a:pt x="2804844" y="1665910"/>
                  <a:pt x="2790316" y="1676674"/>
                  <a:pt x="2775503" y="1687663"/>
                </a:cubicBezTo>
                <a:lnTo>
                  <a:pt x="2738004" y="1716006"/>
                </a:lnTo>
                <a:lnTo>
                  <a:pt x="2855393" y="1648695"/>
                </a:lnTo>
                <a:lnTo>
                  <a:pt x="2856058" y="1648321"/>
                </a:lnTo>
                <a:lnTo>
                  <a:pt x="2909978" y="1607063"/>
                </a:lnTo>
                <a:cubicBezTo>
                  <a:pt x="3075340" y="1482112"/>
                  <a:pt x="3257800" y="1350585"/>
                  <a:pt x="3427100" y="1184863"/>
                </a:cubicBezTo>
                <a:cubicBezTo>
                  <a:pt x="3438498" y="1175162"/>
                  <a:pt x="3443600" y="1170494"/>
                  <a:pt x="3444534" y="1169136"/>
                </a:cubicBezTo>
                <a:close/>
                <a:moveTo>
                  <a:pt x="5430650" y="1165428"/>
                </a:moveTo>
                <a:lnTo>
                  <a:pt x="5427147" y="1168414"/>
                </a:lnTo>
                <a:lnTo>
                  <a:pt x="5427397" y="1168150"/>
                </a:lnTo>
                <a:close/>
                <a:moveTo>
                  <a:pt x="3766191" y="1116841"/>
                </a:moveTo>
                <a:cubicBezTo>
                  <a:pt x="3766286" y="1114630"/>
                  <a:pt x="3763710" y="1114444"/>
                  <a:pt x="3756531" y="1118637"/>
                </a:cubicBezTo>
                <a:cubicBezTo>
                  <a:pt x="3753902" y="1124556"/>
                  <a:pt x="3747984" y="1121926"/>
                  <a:pt x="3745358" y="1127845"/>
                </a:cubicBezTo>
                <a:cubicBezTo>
                  <a:pt x="3741578" y="1148311"/>
                  <a:pt x="3765904" y="1123465"/>
                  <a:pt x="3766191" y="1116841"/>
                </a:cubicBezTo>
                <a:close/>
                <a:moveTo>
                  <a:pt x="2790019" y="1084869"/>
                </a:moveTo>
                <a:cubicBezTo>
                  <a:pt x="2784100" y="1082240"/>
                  <a:pt x="2781471" y="1088157"/>
                  <a:pt x="2778840" y="1094077"/>
                </a:cubicBezTo>
                <a:cubicBezTo>
                  <a:pt x="2749143" y="1110408"/>
                  <a:pt x="2717803" y="1133097"/>
                  <a:pt x="2691392" y="1157977"/>
                </a:cubicBezTo>
                <a:cubicBezTo>
                  <a:pt x="2724380" y="1150194"/>
                  <a:pt x="2752433" y="1118956"/>
                  <a:pt x="2778840" y="1094077"/>
                </a:cubicBezTo>
                <a:cubicBezTo>
                  <a:pt x="2784759" y="1096707"/>
                  <a:pt x="2787391" y="1090787"/>
                  <a:pt x="2790019" y="1084869"/>
                </a:cubicBezTo>
                <a:close/>
                <a:moveTo>
                  <a:pt x="5008216" y="1078181"/>
                </a:moveTo>
                <a:lnTo>
                  <a:pt x="4922005" y="1148278"/>
                </a:lnTo>
                <a:lnTo>
                  <a:pt x="4910504" y="1165974"/>
                </a:lnTo>
                <a:cubicBezTo>
                  <a:pt x="4907004" y="1172355"/>
                  <a:pt x="4904292" y="1178459"/>
                  <a:pt x="4903332" y="1182609"/>
                </a:cubicBezTo>
                <a:lnTo>
                  <a:pt x="4905038" y="1185111"/>
                </a:lnTo>
                <a:lnTo>
                  <a:pt x="4927959" y="1168842"/>
                </a:lnTo>
                <a:lnTo>
                  <a:pt x="4995464" y="1091558"/>
                </a:lnTo>
                <a:close/>
                <a:moveTo>
                  <a:pt x="2813634" y="1064948"/>
                </a:moveTo>
                <a:cubicBezTo>
                  <a:pt x="2810098" y="1064264"/>
                  <a:pt x="2805579" y="1065797"/>
                  <a:pt x="2804264" y="1068758"/>
                </a:cubicBezTo>
                <a:cubicBezTo>
                  <a:pt x="2801634" y="1074676"/>
                  <a:pt x="2817085" y="1074455"/>
                  <a:pt x="2817085" y="1074455"/>
                </a:cubicBezTo>
                <a:cubicBezTo>
                  <a:pt x="2819717" y="1068537"/>
                  <a:pt x="2817168" y="1065633"/>
                  <a:pt x="2813634" y="1064948"/>
                </a:cubicBezTo>
                <a:close/>
                <a:moveTo>
                  <a:pt x="6055679" y="1064033"/>
                </a:moveTo>
                <a:cubicBezTo>
                  <a:pt x="6078333" y="1056692"/>
                  <a:pt x="6010579" y="1121130"/>
                  <a:pt x="5993838" y="1138720"/>
                </a:cubicBezTo>
                <a:cubicBezTo>
                  <a:pt x="5977759" y="1152481"/>
                  <a:pt x="5959111" y="1164755"/>
                  <a:pt x="5946178" y="1175506"/>
                </a:cubicBezTo>
                <a:lnTo>
                  <a:pt x="5939672" y="1182430"/>
                </a:lnTo>
                <a:lnTo>
                  <a:pt x="5955097" y="1163236"/>
                </a:lnTo>
                <a:cubicBezTo>
                  <a:pt x="5973890" y="1146192"/>
                  <a:pt x="5995367" y="1119121"/>
                  <a:pt x="6016803" y="1093804"/>
                </a:cubicBezTo>
                <a:lnTo>
                  <a:pt x="6028433" y="1080927"/>
                </a:lnTo>
                <a:lnTo>
                  <a:pt x="6040022" y="1071920"/>
                </a:lnTo>
                <a:cubicBezTo>
                  <a:pt x="6047361" y="1067596"/>
                  <a:pt x="6052442" y="1065082"/>
                  <a:pt x="6055679" y="1064033"/>
                </a:cubicBezTo>
                <a:close/>
                <a:moveTo>
                  <a:pt x="5702125" y="1062816"/>
                </a:moveTo>
                <a:lnTo>
                  <a:pt x="5677322" y="1081485"/>
                </a:lnTo>
                <a:cubicBezTo>
                  <a:pt x="5680570" y="1075882"/>
                  <a:pt x="5680570" y="1075882"/>
                  <a:pt x="5674967" y="1072636"/>
                </a:cubicBezTo>
                <a:cubicBezTo>
                  <a:pt x="5676368" y="1073447"/>
                  <a:pt x="5672722" y="1077183"/>
                  <a:pt x="5666123" y="1082481"/>
                </a:cubicBezTo>
                <a:lnTo>
                  <a:pt x="5644088" y="1098438"/>
                </a:lnTo>
                <a:lnTo>
                  <a:pt x="5653322" y="1087253"/>
                </a:lnTo>
                <a:lnTo>
                  <a:pt x="5665998" y="1078456"/>
                </a:lnTo>
                <a:lnTo>
                  <a:pt x="5685714" y="1065013"/>
                </a:lnTo>
                <a:lnTo>
                  <a:pt x="5698852" y="1064739"/>
                </a:lnTo>
                <a:close/>
                <a:moveTo>
                  <a:pt x="5839791" y="1061216"/>
                </a:moveTo>
                <a:cubicBezTo>
                  <a:pt x="5837050" y="1067383"/>
                  <a:pt x="5835680" y="1070466"/>
                  <a:pt x="5835166" y="1071622"/>
                </a:cubicBezTo>
                <a:cubicBezTo>
                  <a:pt x="5833626" y="1075090"/>
                  <a:pt x="5839791" y="1061216"/>
                  <a:pt x="5839791" y="1061216"/>
                </a:cubicBezTo>
                <a:close/>
                <a:moveTo>
                  <a:pt x="5742755" y="1032050"/>
                </a:moveTo>
                <a:lnTo>
                  <a:pt x="5723774" y="1050104"/>
                </a:lnTo>
                <a:lnTo>
                  <a:pt x="5702125" y="1062816"/>
                </a:lnTo>
                <a:lnTo>
                  <a:pt x="5738736" y="1035261"/>
                </a:lnTo>
                <a:close/>
                <a:moveTo>
                  <a:pt x="3118781" y="1031880"/>
                </a:moveTo>
                <a:cubicBezTo>
                  <a:pt x="3109252" y="1034203"/>
                  <a:pt x="3085104" y="1048928"/>
                  <a:pt x="3070246" y="1062924"/>
                </a:cubicBezTo>
                <a:cubicBezTo>
                  <a:pt x="3009867" y="1116411"/>
                  <a:pt x="2957815" y="1151156"/>
                  <a:pt x="2912449" y="1205409"/>
                </a:cubicBezTo>
                <a:cubicBezTo>
                  <a:pt x="2897983" y="1206067"/>
                  <a:pt x="2888449" y="1208918"/>
                  <a:pt x="2880559" y="1226670"/>
                </a:cubicBezTo>
                <a:cubicBezTo>
                  <a:pt x="2871793" y="1230454"/>
                  <a:pt x="2863545" y="1232399"/>
                  <a:pt x="2856121" y="1236483"/>
                </a:cubicBezTo>
                <a:cubicBezTo>
                  <a:pt x="2848697" y="1240566"/>
                  <a:pt x="2842094" y="1246787"/>
                  <a:pt x="2836616" y="1259115"/>
                </a:cubicBezTo>
                <a:cubicBezTo>
                  <a:pt x="2855136" y="1251989"/>
                  <a:pt x="2872234" y="1245412"/>
                  <a:pt x="2880559" y="1226670"/>
                </a:cubicBezTo>
                <a:cubicBezTo>
                  <a:pt x="2896013" y="1226451"/>
                  <a:pt x="2904562" y="1223162"/>
                  <a:pt x="2912449" y="1205409"/>
                </a:cubicBezTo>
                <a:cubicBezTo>
                  <a:pt x="2973490" y="1166388"/>
                  <a:pt x="3054033" y="1099420"/>
                  <a:pt x="3103234" y="1055139"/>
                </a:cubicBezTo>
                <a:cubicBezTo>
                  <a:pt x="3115536" y="1044071"/>
                  <a:pt x="3121276" y="1037466"/>
                  <a:pt x="3122552" y="1034177"/>
                </a:cubicBezTo>
                <a:cubicBezTo>
                  <a:pt x="3123510" y="1031708"/>
                  <a:pt x="3121959" y="1031107"/>
                  <a:pt x="3118781" y="1031880"/>
                </a:cubicBezTo>
                <a:close/>
                <a:moveTo>
                  <a:pt x="5762984" y="1014633"/>
                </a:moveTo>
                <a:cubicBezTo>
                  <a:pt x="5763657" y="1014750"/>
                  <a:pt x="5761569" y="1016825"/>
                  <a:pt x="5757325" y="1020411"/>
                </a:cubicBezTo>
                <a:lnTo>
                  <a:pt x="5742755" y="1032050"/>
                </a:lnTo>
                <a:lnTo>
                  <a:pt x="5746084" y="1028884"/>
                </a:lnTo>
                <a:lnTo>
                  <a:pt x="5754258" y="1019407"/>
                </a:lnTo>
                <a:close/>
                <a:moveTo>
                  <a:pt x="5185833" y="1014096"/>
                </a:moveTo>
                <a:lnTo>
                  <a:pt x="5180117" y="1019231"/>
                </a:lnTo>
                <a:lnTo>
                  <a:pt x="5170506" y="1026082"/>
                </a:lnTo>
                <a:close/>
                <a:moveTo>
                  <a:pt x="5567990" y="1013681"/>
                </a:moveTo>
                <a:lnTo>
                  <a:pt x="5563084" y="1027676"/>
                </a:lnTo>
                <a:lnTo>
                  <a:pt x="5529830" y="1061979"/>
                </a:lnTo>
                <a:cubicBezTo>
                  <a:pt x="5517706" y="1076414"/>
                  <a:pt x="5507974" y="1090656"/>
                  <a:pt x="5501801" y="1104543"/>
                </a:cubicBezTo>
                <a:cubicBezTo>
                  <a:pt x="5476179" y="1135854"/>
                  <a:pt x="5469642" y="1132067"/>
                  <a:pt x="5454300" y="1145632"/>
                </a:cubicBezTo>
                <a:lnTo>
                  <a:pt x="5430650" y="1165428"/>
                </a:lnTo>
                <a:lnTo>
                  <a:pt x="5444955" y="1153231"/>
                </a:lnTo>
                <a:cubicBezTo>
                  <a:pt x="5460986" y="1136216"/>
                  <a:pt x="5469204" y="1117720"/>
                  <a:pt x="5496654" y="1091828"/>
                </a:cubicBezTo>
                <a:cubicBezTo>
                  <a:pt x="5496654" y="1091828"/>
                  <a:pt x="5562072" y="1011054"/>
                  <a:pt x="5567990" y="1013681"/>
                </a:cubicBezTo>
                <a:close/>
                <a:moveTo>
                  <a:pt x="5361578" y="923312"/>
                </a:moveTo>
                <a:lnTo>
                  <a:pt x="5353595" y="933777"/>
                </a:lnTo>
                <a:lnTo>
                  <a:pt x="5346999" y="943600"/>
                </a:lnTo>
                <a:lnTo>
                  <a:pt x="5337388" y="946930"/>
                </a:lnTo>
                <a:cubicBezTo>
                  <a:pt x="5335029" y="938079"/>
                  <a:pt x="5344017" y="929564"/>
                  <a:pt x="5353414" y="925184"/>
                </a:cubicBezTo>
                <a:close/>
                <a:moveTo>
                  <a:pt x="5101516" y="917115"/>
                </a:moveTo>
                <a:lnTo>
                  <a:pt x="5103594" y="917953"/>
                </a:lnTo>
                <a:lnTo>
                  <a:pt x="5097974" y="921611"/>
                </a:lnTo>
                <a:cubicBezTo>
                  <a:pt x="5099597" y="918810"/>
                  <a:pt x="5100410" y="917410"/>
                  <a:pt x="5101516" y="917115"/>
                </a:cubicBezTo>
                <a:close/>
                <a:moveTo>
                  <a:pt x="5113923" y="911226"/>
                </a:moveTo>
                <a:lnTo>
                  <a:pt x="5106825" y="919256"/>
                </a:lnTo>
                <a:lnTo>
                  <a:pt x="5103594" y="917953"/>
                </a:lnTo>
                <a:close/>
                <a:moveTo>
                  <a:pt x="4026105" y="873456"/>
                </a:moveTo>
                <a:cubicBezTo>
                  <a:pt x="4017779" y="892196"/>
                  <a:pt x="4003972" y="907319"/>
                  <a:pt x="3985450" y="914446"/>
                </a:cubicBezTo>
                <a:cubicBezTo>
                  <a:pt x="3990928" y="902117"/>
                  <a:pt x="3997474" y="892034"/>
                  <a:pt x="4004460" y="884951"/>
                </a:cubicBezTo>
                <a:cubicBezTo>
                  <a:pt x="4011446" y="877866"/>
                  <a:pt x="4018872" y="873784"/>
                  <a:pt x="4026105" y="873456"/>
                </a:cubicBezTo>
                <a:close/>
                <a:moveTo>
                  <a:pt x="4026105" y="873456"/>
                </a:moveTo>
                <a:cubicBezTo>
                  <a:pt x="4031449" y="874056"/>
                  <a:pt x="4034118" y="874357"/>
                  <a:pt x="4035120" y="874471"/>
                </a:cubicBezTo>
                <a:cubicBezTo>
                  <a:pt x="4038126" y="874810"/>
                  <a:pt x="4026105" y="873456"/>
                  <a:pt x="4026105" y="873456"/>
                </a:cubicBezTo>
                <a:close/>
                <a:moveTo>
                  <a:pt x="4052513" y="848574"/>
                </a:moveTo>
                <a:cubicBezTo>
                  <a:pt x="4052513" y="848574"/>
                  <a:pt x="4063981" y="849682"/>
                  <a:pt x="4061114" y="849405"/>
                </a:cubicBezTo>
                <a:cubicBezTo>
                  <a:pt x="4060158" y="849314"/>
                  <a:pt x="4057612" y="849069"/>
                  <a:pt x="4052513" y="848574"/>
                </a:cubicBezTo>
                <a:close/>
                <a:moveTo>
                  <a:pt x="4044606" y="845062"/>
                </a:moveTo>
                <a:cubicBezTo>
                  <a:pt x="4041972" y="843891"/>
                  <a:pt x="4052513" y="848574"/>
                  <a:pt x="4052513" y="848574"/>
                </a:cubicBezTo>
                <a:cubicBezTo>
                  <a:pt x="4047828" y="846493"/>
                  <a:pt x="4045486" y="845453"/>
                  <a:pt x="4044606" y="845062"/>
                </a:cubicBezTo>
                <a:close/>
                <a:moveTo>
                  <a:pt x="4359594" y="821965"/>
                </a:moveTo>
                <a:lnTo>
                  <a:pt x="4337060" y="839362"/>
                </a:lnTo>
                <a:lnTo>
                  <a:pt x="4336308" y="841205"/>
                </a:lnTo>
                <a:cubicBezTo>
                  <a:pt x="4337952" y="842820"/>
                  <a:pt x="4342486" y="841587"/>
                  <a:pt x="4348676" y="836292"/>
                </a:cubicBezTo>
                <a:close/>
                <a:moveTo>
                  <a:pt x="4074012" y="816142"/>
                </a:moveTo>
                <a:cubicBezTo>
                  <a:pt x="4073498" y="817298"/>
                  <a:pt x="4072129" y="820381"/>
                  <a:pt x="4069387" y="826544"/>
                </a:cubicBezTo>
                <a:cubicBezTo>
                  <a:pt x="4069387" y="826544"/>
                  <a:pt x="4075551" y="812674"/>
                  <a:pt x="4074012" y="816142"/>
                </a:cubicBezTo>
                <a:close/>
                <a:moveTo>
                  <a:pt x="4801440" y="791130"/>
                </a:moveTo>
                <a:cubicBezTo>
                  <a:pt x="4798056" y="796968"/>
                  <a:pt x="4796366" y="799886"/>
                  <a:pt x="4795732" y="800980"/>
                </a:cubicBezTo>
                <a:cubicBezTo>
                  <a:pt x="4793830" y="804264"/>
                  <a:pt x="4801440" y="791130"/>
                  <a:pt x="4801440" y="791130"/>
                </a:cubicBezTo>
                <a:close/>
                <a:moveTo>
                  <a:pt x="4485016" y="773142"/>
                </a:moveTo>
                <a:cubicBezTo>
                  <a:pt x="4482063" y="772486"/>
                  <a:pt x="4493873" y="775116"/>
                  <a:pt x="4493873" y="775116"/>
                </a:cubicBezTo>
                <a:cubicBezTo>
                  <a:pt x="4488624" y="773947"/>
                  <a:pt x="4486002" y="773362"/>
                  <a:pt x="4485016" y="773142"/>
                </a:cubicBezTo>
                <a:close/>
                <a:moveTo>
                  <a:pt x="4077675" y="692925"/>
                </a:moveTo>
                <a:lnTo>
                  <a:pt x="4079832" y="693537"/>
                </a:lnTo>
                <a:lnTo>
                  <a:pt x="4074634" y="697772"/>
                </a:lnTo>
                <a:cubicBezTo>
                  <a:pt x="4075948" y="694815"/>
                  <a:pt x="4076603" y="693335"/>
                  <a:pt x="4077675" y="692925"/>
                </a:cubicBezTo>
                <a:close/>
                <a:moveTo>
                  <a:pt x="4089381" y="685746"/>
                </a:moveTo>
                <a:lnTo>
                  <a:pt x="4083180" y="694486"/>
                </a:lnTo>
                <a:lnTo>
                  <a:pt x="4079832" y="693537"/>
                </a:lnTo>
                <a:close/>
                <a:moveTo>
                  <a:pt x="5749184" y="677015"/>
                </a:moveTo>
                <a:lnTo>
                  <a:pt x="5697311" y="744651"/>
                </a:lnTo>
                <a:lnTo>
                  <a:pt x="5542665" y="872504"/>
                </a:lnTo>
                <a:cubicBezTo>
                  <a:pt x="5534860" y="879519"/>
                  <a:pt x="5524254" y="888813"/>
                  <a:pt x="5513361" y="898563"/>
                </a:cubicBezTo>
                <a:lnTo>
                  <a:pt x="5511073" y="900688"/>
                </a:lnTo>
                <a:lnTo>
                  <a:pt x="5536395" y="873082"/>
                </a:lnTo>
                <a:cubicBezTo>
                  <a:pt x="5546600" y="861782"/>
                  <a:pt x="5556572" y="850638"/>
                  <a:pt x="5563586" y="842828"/>
                </a:cubicBezTo>
                <a:lnTo>
                  <a:pt x="5637275" y="763207"/>
                </a:lnTo>
                <a:lnTo>
                  <a:pt x="5638724" y="763359"/>
                </a:lnTo>
                <a:cubicBezTo>
                  <a:pt x="5651360" y="754462"/>
                  <a:pt x="5723596" y="696519"/>
                  <a:pt x="5739480" y="682020"/>
                </a:cubicBezTo>
                <a:close/>
                <a:moveTo>
                  <a:pt x="5201151" y="544015"/>
                </a:moveTo>
                <a:lnTo>
                  <a:pt x="5198858" y="547212"/>
                </a:lnTo>
                <a:cubicBezTo>
                  <a:pt x="5195022" y="550603"/>
                  <a:pt x="5189231" y="554811"/>
                  <a:pt x="5182295" y="559719"/>
                </a:cubicBezTo>
                <a:lnTo>
                  <a:pt x="5168459" y="569581"/>
                </a:lnTo>
                <a:close/>
                <a:moveTo>
                  <a:pt x="3683900" y="458024"/>
                </a:moveTo>
                <a:cubicBezTo>
                  <a:pt x="3687192" y="466575"/>
                  <a:pt x="3678644" y="469861"/>
                  <a:pt x="3678644" y="469861"/>
                </a:cubicBezTo>
                <a:cubicBezTo>
                  <a:pt x="3676998" y="465588"/>
                  <a:pt x="3678312" y="462631"/>
                  <a:pt x="3680039" y="460738"/>
                </a:cubicBezTo>
                <a:cubicBezTo>
                  <a:pt x="3681764" y="458846"/>
                  <a:pt x="3683900" y="458024"/>
                  <a:pt x="3683900" y="458024"/>
                </a:cubicBezTo>
                <a:close/>
                <a:moveTo>
                  <a:pt x="3698146" y="441914"/>
                </a:moveTo>
                <a:cubicBezTo>
                  <a:pt x="3701435" y="450462"/>
                  <a:pt x="3695738" y="463284"/>
                  <a:pt x="3683900" y="458024"/>
                </a:cubicBezTo>
                <a:cubicBezTo>
                  <a:pt x="3686749" y="451614"/>
                  <a:pt x="3688832" y="446930"/>
                  <a:pt x="3690943" y="444176"/>
                </a:cubicBezTo>
                <a:cubicBezTo>
                  <a:pt x="3693052" y="441422"/>
                  <a:pt x="3695187" y="440598"/>
                  <a:pt x="3698146" y="441914"/>
                </a:cubicBezTo>
                <a:close/>
                <a:moveTo>
                  <a:pt x="3698146" y="441914"/>
                </a:moveTo>
                <a:cubicBezTo>
                  <a:pt x="3698146" y="441914"/>
                  <a:pt x="3708689" y="446598"/>
                  <a:pt x="3706052" y="445427"/>
                </a:cubicBezTo>
                <a:cubicBezTo>
                  <a:pt x="3705175" y="445036"/>
                  <a:pt x="3702830" y="443996"/>
                  <a:pt x="3698146" y="441914"/>
                </a:cubicBezTo>
                <a:close/>
                <a:moveTo>
                  <a:pt x="3949664" y="436739"/>
                </a:moveTo>
                <a:cubicBezTo>
                  <a:pt x="3949664" y="436739"/>
                  <a:pt x="3942897" y="439343"/>
                  <a:pt x="3935473" y="443426"/>
                </a:cubicBezTo>
                <a:cubicBezTo>
                  <a:pt x="3928048" y="447510"/>
                  <a:pt x="3919966" y="453071"/>
                  <a:pt x="3917336" y="458988"/>
                </a:cubicBezTo>
                <a:cubicBezTo>
                  <a:pt x="3917558" y="474442"/>
                  <a:pt x="3956240" y="453835"/>
                  <a:pt x="3949664" y="436739"/>
                </a:cubicBezTo>
                <a:close/>
                <a:moveTo>
                  <a:pt x="4406798" y="403896"/>
                </a:moveTo>
                <a:lnTo>
                  <a:pt x="4406870" y="405172"/>
                </a:lnTo>
                <a:lnTo>
                  <a:pt x="4399297" y="413230"/>
                </a:lnTo>
                <a:close/>
                <a:moveTo>
                  <a:pt x="3603006" y="326415"/>
                </a:moveTo>
                <a:lnTo>
                  <a:pt x="3596830" y="330847"/>
                </a:lnTo>
                <a:lnTo>
                  <a:pt x="3596703" y="328633"/>
                </a:lnTo>
                <a:cubicBezTo>
                  <a:pt x="3597799" y="326169"/>
                  <a:pt x="3600046" y="325099"/>
                  <a:pt x="3603006" y="326415"/>
                </a:cubicBezTo>
                <a:close/>
                <a:moveTo>
                  <a:pt x="4312052" y="320473"/>
                </a:moveTo>
                <a:lnTo>
                  <a:pt x="4311773" y="322590"/>
                </a:lnTo>
                <a:lnTo>
                  <a:pt x="4300143" y="333231"/>
                </a:lnTo>
                <a:lnTo>
                  <a:pt x="4283398" y="346744"/>
                </a:lnTo>
                <a:lnTo>
                  <a:pt x="4288120" y="341895"/>
                </a:lnTo>
                <a:cubicBezTo>
                  <a:pt x="4299592" y="330531"/>
                  <a:pt x="4308937" y="321875"/>
                  <a:pt x="4312052" y="320473"/>
                </a:cubicBezTo>
                <a:close/>
                <a:moveTo>
                  <a:pt x="4338176" y="136596"/>
                </a:moveTo>
                <a:lnTo>
                  <a:pt x="4333818" y="141165"/>
                </a:lnTo>
                <a:cubicBezTo>
                  <a:pt x="4332996" y="141996"/>
                  <a:pt x="4333418" y="141507"/>
                  <a:pt x="4334748" y="140087"/>
                </a:cubicBezTo>
                <a:close/>
                <a:moveTo>
                  <a:pt x="4340332" y="134337"/>
                </a:moveTo>
                <a:lnTo>
                  <a:pt x="4340037" y="134702"/>
                </a:lnTo>
                <a:lnTo>
                  <a:pt x="4338176" y="136596"/>
                </a:lnTo>
                <a:close/>
                <a:moveTo>
                  <a:pt x="4386410" y="96961"/>
                </a:moveTo>
                <a:lnTo>
                  <a:pt x="4384822" y="100417"/>
                </a:lnTo>
                <a:cubicBezTo>
                  <a:pt x="4381736" y="107360"/>
                  <a:pt x="4378354" y="113197"/>
                  <a:pt x="4372306" y="117178"/>
                </a:cubicBezTo>
                <a:lnTo>
                  <a:pt x="4352696" y="139620"/>
                </a:lnTo>
                <a:lnTo>
                  <a:pt x="4339588" y="150875"/>
                </a:lnTo>
                <a:cubicBezTo>
                  <a:pt x="4333516" y="155818"/>
                  <a:pt x="4329372" y="158996"/>
                  <a:pt x="4329372" y="158996"/>
                </a:cubicBezTo>
                <a:lnTo>
                  <a:pt x="4319899" y="169782"/>
                </a:lnTo>
                <a:lnTo>
                  <a:pt x="4301886" y="184906"/>
                </a:lnTo>
                <a:lnTo>
                  <a:pt x="4293255" y="192669"/>
                </a:lnTo>
                <a:lnTo>
                  <a:pt x="4303218" y="180149"/>
                </a:lnTo>
                <a:lnTo>
                  <a:pt x="4340037" y="134702"/>
                </a:lnTo>
                <a:lnTo>
                  <a:pt x="4351069" y="123457"/>
                </a:lnTo>
                <a:cubicBezTo>
                  <a:pt x="4362084" y="112629"/>
                  <a:pt x="4375408" y="100335"/>
                  <a:pt x="4382191" y="96968"/>
                </a:cubicBezTo>
                <a:close/>
                <a:moveTo>
                  <a:pt x="4353523" y="21942"/>
                </a:moveTo>
                <a:cubicBezTo>
                  <a:pt x="4357189" y="23790"/>
                  <a:pt x="4308105" y="81927"/>
                  <a:pt x="4285092" y="109793"/>
                </a:cubicBezTo>
                <a:cubicBezTo>
                  <a:pt x="4254412" y="146947"/>
                  <a:pt x="4219673" y="190571"/>
                  <a:pt x="4208060" y="200762"/>
                </a:cubicBezTo>
                <a:cubicBezTo>
                  <a:pt x="4202800" y="212598"/>
                  <a:pt x="4191844" y="237257"/>
                  <a:pt x="4189214" y="243177"/>
                </a:cubicBezTo>
                <a:cubicBezTo>
                  <a:pt x="4175406" y="258302"/>
                  <a:pt x="4166421" y="262575"/>
                  <a:pt x="4154255" y="271345"/>
                </a:cubicBezTo>
                <a:cubicBezTo>
                  <a:pt x="4151628" y="277263"/>
                  <a:pt x="4150204" y="299072"/>
                  <a:pt x="4134975" y="314745"/>
                </a:cubicBezTo>
                <a:cubicBezTo>
                  <a:pt x="4121166" y="329868"/>
                  <a:pt x="4077662" y="361327"/>
                  <a:pt x="4055091" y="396180"/>
                </a:cubicBezTo>
                <a:cubicBezTo>
                  <a:pt x="4016080" y="452075"/>
                  <a:pt x="4090705" y="382477"/>
                  <a:pt x="4104952" y="366367"/>
                </a:cubicBezTo>
                <a:cubicBezTo>
                  <a:pt x="4128730" y="347404"/>
                  <a:pt x="4147796" y="320443"/>
                  <a:pt x="4159412" y="310248"/>
                </a:cubicBezTo>
                <a:cubicBezTo>
                  <a:pt x="4167962" y="306962"/>
                  <a:pt x="4180784" y="312659"/>
                  <a:pt x="4191959" y="303452"/>
                </a:cubicBezTo>
                <a:cubicBezTo>
                  <a:pt x="4206466" y="295725"/>
                  <a:pt x="4224501" y="277439"/>
                  <a:pt x="4243799" y="254816"/>
                </a:cubicBezTo>
                <a:lnTo>
                  <a:pt x="4246218" y="251776"/>
                </a:lnTo>
                <a:lnTo>
                  <a:pt x="4249110" y="250378"/>
                </a:lnTo>
                <a:lnTo>
                  <a:pt x="4239738" y="261049"/>
                </a:lnTo>
                <a:cubicBezTo>
                  <a:pt x="4210810" y="292929"/>
                  <a:pt x="4182265" y="323946"/>
                  <a:pt x="4152404" y="357921"/>
                </a:cubicBezTo>
                <a:cubicBezTo>
                  <a:pt x="4138158" y="374034"/>
                  <a:pt x="4127204" y="398693"/>
                  <a:pt x="4107696" y="426642"/>
                </a:cubicBezTo>
                <a:cubicBezTo>
                  <a:pt x="4079644" y="457877"/>
                  <a:pt x="4061564" y="464017"/>
                  <a:pt x="4056527" y="491307"/>
                </a:cubicBezTo>
                <a:cubicBezTo>
                  <a:pt x="4055104" y="513114"/>
                  <a:pt x="4072861" y="521003"/>
                  <a:pt x="4067598" y="532840"/>
                </a:cubicBezTo>
                <a:cubicBezTo>
                  <a:pt x="4054015" y="563417"/>
                  <a:pt x="3973470" y="630385"/>
                  <a:pt x="3944432" y="661183"/>
                </a:cubicBezTo>
                <a:cubicBezTo>
                  <a:pt x="3847674" y="764648"/>
                  <a:pt x="3753543" y="862193"/>
                  <a:pt x="3639140" y="970809"/>
                </a:cubicBezTo>
                <a:cubicBezTo>
                  <a:pt x="3636072" y="977715"/>
                  <a:pt x="3575693" y="1031202"/>
                  <a:pt x="3587529" y="1036461"/>
                </a:cubicBezTo>
                <a:cubicBezTo>
                  <a:pt x="3600351" y="1042159"/>
                  <a:pt x="3664784" y="960942"/>
                  <a:pt x="3679577" y="946259"/>
                </a:cubicBezTo>
                <a:cubicBezTo>
                  <a:pt x="3831456" y="801143"/>
                  <a:pt x="3968432" y="657675"/>
                  <a:pt x="4135542" y="496887"/>
                </a:cubicBezTo>
                <a:cubicBezTo>
                  <a:pt x="4149348" y="481761"/>
                  <a:pt x="4185952" y="447236"/>
                  <a:pt x="4226604" y="406245"/>
                </a:cubicBezTo>
                <a:lnTo>
                  <a:pt x="4231380" y="401028"/>
                </a:lnTo>
                <a:lnTo>
                  <a:pt x="4229362" y="404843"/>
                </a:lnTo>
                <a:cubicBezTo>
                  <a:pt x="4232165" y="406466"/>
                  <a:pt x="4258031" y="384964"/>
                  <a:pt x="4282090" y="363351"/>
                </a:cubicBezTo>
                <a:lnTo>
                  <a:pt x="4286147" y="359550"/>
                </a:lnTo>
                <a:lnTo>
                  <a:pt x="4285589" y="360312"/>
                </a:lnTo>
                <a:cubicBezTo>
                  <a:pt x="4273173" y="378960"/>
                  <a:pt x="4303680" y="346955"/>
                  <a:pt x="4325691" y="324208"/>
                </a:cubicBezTo>
                <a:lnTo>
                  <a:pt x="4327320" y="322539"/>
                </a:lnTo>
                <a:lnTo>
                  <a:pt x="4333790" y="325143"/>
                </a:lnTo>
                <a:cubicBezTo>
                  <a:pt x="4342155" y="331801"/>
                  <a:pt x="4344889" y="344845"/>
                  <a:pt x="4330508" y="348677"/>
                </a:cubicBezTo>
                <a:cubicBezTo>
                  <a:pt x="4358531" y="341212"/>
                  <a:pt x="4327262" y="354280"/>
                  <a:pt x="4359962" y="325823"/>
                </a:cubicBezTo>
                <a:cubicBezTo>
                  <a:pt x="4370793" y="316817"/>
                  <a:pt x="4377666" y="312222"/>
                  <a:pt x="4381881" y="310396"/>
                </a:cubicBezTo>
                <a:lnTo>
                  <a:pt x="4382965" y="310611"/>
                </a:lnTo>
                <a:lnTo>
                  <a:pt x="4368572" y="326392"/>
                </a:lnTo>
                <a:cubicBezTo>
                  <a:pt x="4332154" y="365740"/>
                  <a:pt x="4260201" y="440954"/>
                  <a:pt x="4249516" y="453038"/>
                </a:cubicBezTo>
                <a:cubicBezTo>
                  <a:pt x="4216205" y="496111"/>
                  <a:pt x="4184098" y="533814"/>
                  <a:pt x="4161966" y="567679"/>
                </a:cubicBezTo>
                <a:cubicBezTo>
                  <a:pt x="4159336" y="573598"/>
                  <a:pt x="4156927" y="594970"/>
                  <a:pt x="4154296" y="600887"/>
                </a:cubicBezTo>
                <a:cubicBezTo>
                  <a:pt x="4123838" y="653494"/>
                  <a:pt x="4030246" y="699312"/>
                  <a:pt x="4046362" y="713558"/>
                </a:cubicBezTo>
                <a:cubicBezTo>
                  <a:pt x="4046362" y="713558"/>
                  <a:pt x="4066086" y="701063"/>
                  <a:pt x="4083180" y="694486"/>
                </a:cubicBezTo>
                <a:cubicBezTo>
                  <a:pt x="4094603" y="682732"/>
                  <a:pt x="4103995" y="674059"/>
                  <a:pt x="4093044" y="682757"/>
                </a:cubicBezTo>
                <a:lnTo>
                  <a:pt x="4089381" y="685746"/>
                </a:lnTo>
                <a:lnTo>
                  <a:pt x="4094248" y="678882"/>
                </a:lnTo>
                <a:cubicBezTo>
                  <a:pt x="4098001" y="675085"/>
                  <a:pt x="4101042" y="672893"/>
                  <a:pt x="4101042" y="672893"/>
                </a:cubicBezTo>
                <a:cubicBezTo>
                  <a:pt x="4101042" y="672893"/>
                  <a:pt x="4118798" y="680782"/>
                  <a:pt x="4131400" y="671028"/>
                </a:cubicBezTo>
                <a:cubicBezTo>
                  <a:pt x="4160112" y="654257"/>
                  <a:pt x="4213914" y="583677"/>
                  <a:pt x="4236708" y="564276"/>
                </a:cubicBezTo>
                <a:cubicBezTo>
                  <a:pt x="4239337" y="558358"/>
                  <a:pt x="4252160" y="564055"/>
                  <a:pt x="4260707" y="560766"/>
                </a:cubicBezTo>
                <a:cubicBezTo>
                  <a:pt x="4270022" y="555751"/>
                  <a:pt x="4280029" y="547353"/>
                  <a:pt x="4290386" y="537043"/>
                </a:cubicBezTo>
                <a:lnTo>
                  <a:pt x="4310541" y="514728"/>
                </a:lnTo>
                <a:lnTo>
                  <a:pt x="4334121" y="496401"/>
                </a:lnTo>
                <a:cubicBezTo>
                  <a:pt x="4345726" y="486596"/>
                  <a:pt x="4357737" y="476091"/>
                  <a:pt x="4371728" y="464861"/>
                </a:cubicBezTo>
                <a:lnTo>
                  <a:pt x="4374312" y="462764"/>
                </a:lnTo>
                <a:lnTo>
                  <a:pt x="4264415" y="589763"/>
                </a:lnTo>
                <a:cubicBezTo>
                  <a:pt x="4116046" y="753601"/>
                  <a:pt x="3959832" y="906312"/>
                  <a:pt x="3801459" y="1065372"/>
                </a:cubicBezTo>
                <a:cubicBezTo>
                  <a:pt x="3784587" y="1087401"/>
                  <a:pt x="3751274" y="1130474"/>
                  <a:pt x="3800476" y="1086194"/>
                </a:cubicBezTo>
                <a:cubicBezTo>
                  <a:pt x="3863048" y="1027777"/>
                  <a:pt x="3919151" y="965302"/>
                  <a:pt x="3985450" y="914446"/>
                </a:cubicBezTo>
                <a:cubicBezTo>
                  <a:pt x="3920526" y="1000756"/>
                  <a:pt x="3844257" y="1064750"/>
                  <a:pt x="3773244" y="1139720"/>
                </a:cubicBezTo>
                <a:lnTo>
                  <a:pt x="3752510" y="1163839"/>
                </a:lnTo>
                <a:lnTo>
                  <a:pt x="3786543" y="1142887"/>
                </a:lnTo>
                <a:lnTo>
                  <a:pt x="3910830" y="1026565"/>
                </a:lnTo>
                <a:cubicBezTo>
                  <a:pt x="3978058" y="961653"/>
                  <a:pt x="4045287" y="896742"/>
                  <a:pt x="4117063" y="833553"/>
                </a:cubicBezTo>
                <a:cubicBezTo>
                  <a:pt x="4197276" y="764667"/>
                  <a:pt x="4259920" y="680002"/>
                  <a:pt x="4333845" y="604335"/>
                </a:cubicBezTo>
                <a:lnTo>
                  <a:pt x="4377139" y="564892"/>
                </a:lnTo>
                <a:lnTo>
                  <a:pt x="4354717" y="588164"/>
                </a:lnTo>
                <a:cubicBezTo>
                  <a:pt x="4321025" y="622907"/>
                  <a:pt x="4294445" y="652102"/>
                  <a:pt x="4328962" y="633429"/>
                </a:cubicBezTo>
                <a:cubicBezTo>
                  <a:pt x="4344846" y="618932"/>
                  <a:pt x="4448850" y="531989"/>
                  <a:pt x="4460058" y="538484"/>
                </a:cubicBezTo>
                <a:lnTo>
                  <a:pt x="4461974" y="545516"/>
                </a:lnTo>
                <a:lnTo>
                  <a:pt x="4441890" y="568058"/>
                </a:lnTo>
                <a:cubicBezTo>
                  <a:pt x="4430883" y="580496"/>
                  <a:pt x="4419267" y="594011"/>
                  <a:pt x="4406474" y="610177"/>
                </a:cubicBezTo>
                <a:cubicBezTo>
                  <a:pt x="4332508" y="694241"/>
                  <a:pt x="4398146" y="628918"/>
                  <a:pt x="4433764" y="615217"/>
                </a:cubicBezTo>
                <a:cubicBezTo>
                  <a:pt x="4460832" y="604802"/>
                  <a:pt x="4401436" y="637466"/>
                  <a:pt x="4422808" y="639876"/>
                </a:cubicBezTo>
                <a:cubicBezTo>
                  <a:pt x="4433493" y="641080"/>
                  <a:pt x="4447109" y="627051"/>
                  <a:pt x="4460902" y="610296"/>
                </a:cubicBezTo>
                <a:lnTo>
                  <a:pt x="4479885" y="586554"/>
                </a:lnTo>
                <a:lnTo>
                  <a:pt x="4499725" y="571753"/>
                </a:lnTo>
                <a:cubicBezTo>
                  <a:pt x="4513137" y="562060"/>
                  <a:pt x="4517698" y="560648"/>
                  <a:pt x="4493231" y="588885"/>
                </a:cubicBezTo>
                <a:cubicBezTo>
                  <a:pt x="4434906" y="648651"/>
                  <a:pt x="4518898" y="572570"/>
                  <a:pt x="4550122" y="544506"/>
                </a:cubicBezTo>
                <a:lnTo>
                  <a:pt x="4661760" y="447160"/>
                </a:lnTo>
                <a:lnTo>
                  <a:pt x="4660830" y="448255"/>
                </a:lnTo>
                <a:cubicBezTo>
                  <a:pt x="4647907" y="463219"/>
                  <a:pt x="4636552" y="476481"/>
                  <a:pt x="4631676" y="483469"/>
                </a:cubicBezTo>
                <a:cubicBezTo>
                  <a:pt x="4588390" y="530376"/>
                  <a:pt x="4551792" y="564900"/>
                  <a:pt x="4540833" y="589562"/>
                </a:cubicBezTo>
                <a:lnTo>
                  <a:pt x="4521096" y="615647"/>
                </a:lnTo>
                <a:lnTo>
                  <a:pt x="4562417" y="578244"/>
                </a:lnTo>
                <a:lnTo>
                  <a:pt x="4568603" y="573144"/>
                </a:lnTo>
                <a:lnTo>
                  <a:pt x="4547502" y="592805"/>
                </a:lnTo>
                <a:cubicBezTo>
                  <a:pt x="4536171" y="604795"/>
                  <a:pt x="4529260" y="614435"/>
                  <a:pt x="4530537" y="619229"/>
                </a:cubicBezTo>
                <a:cubicBezTo>
                  <a:pt x="4527787" y="608902"/>
                  <a:pt x="4608919" y="563598"/>
                  <a:pt x="4602426" y="574805"/>
                </a:cubicBezTo>
                <a:cubicBezTo>
                  <a:pt x="4565096" y="639249"/>
                  <a:pt x="4493748" y="682737"/>
                  <a:pt x="4444814" y="739212"/>
                </a:cubicBezTo>
                <a:cubicBezTo>
                  <a:pt x="4367902" y="818148"/>
                  <a:pt x="4462561" y="749492"/>
                  <a:pt x="4468164" y="752738"/>
                </a:cubicBezTo>
                <a:cubicBezTo>
                  <a:pt x="4473768" y="755984"/>
                  <a:pt x="4391252" y="831674"/>
                  <a:pt x="4377724" y="855023"/>
                </a:cubicBezTo>
                <a:cubicBezTo>
                  <a:pt x="4373524" y="852589"/>
                  <a:pt x="4371422" y="851371"/>
                  <a:pt x="4370634" y="850915"/>
                </a:cubicBezTo>
                <a:cubicBezTo>
                  <a:pt x="4368269" y="849546"/>
                  <a:pt x="4377724" y="855023"/>
                  <a:pt x="4377724" y="855023"/>
                </a:cubicBezTo>
                <a:cubicBezTo>
                  <a:pt x="4412245" y="836351"/>
                  <a:pt x="4416922" y="815359"/>
                  <a:pt x="4456996" y="784938"/>
                </a:cubicBezTo>
                <a:cubicBezTo>
                  <a:pt x="4456996" y="784938"/>
                  <a:pt x="4530662" y="711608"/>
                  <a:pt x="4536264" y="714852"/>
                </a:cubicBezTo>
                <a:lnTo>
                  <a:pt x="4501835" y="787213"/>
                </a:lnTo>
                <a:cubicBezTo>
                  <a:pt x="4507437" y="790459"/>
                  <a:pt x="4719086" y="612448"/>
                  <a:pt x="4626830" y="704947"/>
                </a:cubicBezTo>
                <a:cubicBezTo>
                  <a:pt x="4567622" y="755471"/>
                  <a:pt x="4525182" y="800738"/>
                  <a:pt x="4486034" y="855396"/>
                </a:cubicBezTo>
                <a:cubicBezTo>
                  <a:pt x="4456626" y="893245"/>
                  <a:pt x="4419750" y="903068"/>
                  <a:pt x="4393239" y="948831"/>
                </a:cubicBezTo>
                <a:cubicBezTo>
                  <a:pt x="4425438" y="960000"/>
                  <a:pt x="4489280" y="849793"/>
                  <a:pt x="4513519" y="848867"/>
                </a:cubicBezTo>
                <a:cubicBezTo>
                  <a:pt x="4517304" y="842327"/>
                  <a:pt x="4542474" y="865639"/>
                  <a:pt x="4539226" y="871243"/>
                </a:cubicBezTo>
                <a:cubicBezTo>
                  <a:pt x="4576056" y="846426"/>
                  <a:pt x="4594258" y="802087"/>
                  <a:pt x="4627842" y="782870"/>
                </a:cubicBezTo>
                <a:cubicBezTo>
                  <a:pt x="4640873" y="775452"/>
                  <a:pt x="4646476" y="778699"/>
                  <a:pt x="4660932" y="779587"/>
                </a:cubicBezTo>
                <a:cubicBezTo>
                  <a:pt x="4679369" y="774676"/>
                  <a:pt x="4695804" y="762992"/>
                  <a:pt x="4711718" y="748979"/>
                </a:cubicBezTo>
                <a:lnTo>
                  <a:pt x="4752360" y="710958"/>
                </a:lnTo>
                <a:lnTo>
                  <a:pt x="4752982" y="710544"/>
                </a:lnTo>
                <a:cubicBezTo>
                  <a:pt x="4761893" y="703947"/>
                  <a:pt x="4770848" y="696669"/>
                  <a:pt x="4777335" y="690416"/>
                </a:cubicBezTo>
                <a:lnTo>
                  <a:pt x="4781227" y="684722"/>
                </a:lnTo>
                <a:lnTo>
                  <a:pt x="4785906" y="680509"/>
                </a:lnTo>
                <a:lnTo>
                  <a:pt x="4784273" y="687298"/>
                </a:lnTo>
                <a:cubicBezTo>
                  <a:pt x="4776815" y="701700"/>
                  <a:pt x="4756117" y="725667"/>
                  <a:pt x="4733918" y="749465"/>
                </a:cubicBezTo>
                <a:lnTo>
                  <a:pt x="4714082" y="770019"/>
                </a:lnTo>
                <a:lnTo>
                  <a:pt x="4756184" y="738580"/>
                </a:lnTo>
                <a:cubicBezTo>
                  <a:pt x="4759208" y="736589"/>
                  <a:pt x="4765324" y="731011"/>
                  <a:pt x="4773321" y="723463"/>
                </a:cubicBezTo>
                <a:lnTo>
                  <a:pt x="4777918" y="719107"/>
                </a:lnTo>
                <a:lnTo>
                  <a:pt x="4765908" y="731879"/>
                </a:lnTo>
                <a:cubicBezTo>
                  <a:pt x="4752382" y="755227"/>
                  <a:pt x="4712304" y="785649"/>
                  <a:pt x="4664260" y="827668"/>
                </a:cubicBezTo>
                <a:cubicBezTo>
                  <a:pt x="4644684" y="850162"/>
                  <a:pt x="4537985" y="940610"/>
                  <a:pt x="4574435" y="926561"/>
                </a:cubicBezTo>
                <a:lnTo>
                  <a:pt x="4589787" y="918643"/>
                </a:lnTo>
                <a:lnTo>
                  <a:pt x="4574023" y="939197"/>
                </a:lnTo>
                <a:lnTo>
                  <a:pt x="4686760" y="848591"/>
                </a:lnTo>
                <a:lnTo>
                  <a:pt x="4701697" y="832452"/>
                </a:lnTo>
                <a:lnTo>
                  <a:pt x="4714064" y="833755"/>
                </a:lnTo>
                <a:cubicBezTo>
                  <a:pt x="4718206" y="835219"/>
                  <a:pt x="4721242" y="836978"/>
                  <a:pt x="4721242" y="836978"/>
                </a:cubicBezTo>
                <a:cubicBezTo>
                  <a:pt x="4754826" y="817763"/>
                  <a:pt x="4780448" y="786454"/>
                  <a:pt x="4803755" y="761288"/>
                </a:cubicBezTo>
                <a:cubicBezTo>
                  <a:pt x="4816123" y="752860"/>
                  <a:pt x="4832093" y="734982"/>
                  <a:pt x="4847596" y="719794"/>
                </a:cubicBezTo>
                <a:lnTo>
                  <a:pt x="4868091" y="702183"/>
                </a:lnTo>
                <a:lnTo>
                  <a:pt x="4870180" y="700488"/>
                </a:lnTo>
                <a:lnTo>
                  <a:pt x="4888630" y="694450"/>
                </a:lnTo>
                <a:cubicBezTo>
                  <a:pt x="4909624" y="699127"/>
                  <a:pt x="4847080" y="725264"/>
                  <a:pt x="4875106" y="717798"/>
                </a:cubicBezTo>
                <a:cubicBezTo>
                  <a:pt x="4911982" y="707977"/>
                  <a:pt x="4984218" y="650034"/>
                  <a:pt x="4901702" y="725721"/>
                </a:cubicBezTo>
                <a:cubicBezTo>
                  <a:pt x="4843918" y="784554"/>
                  <a:pt x="4809399" y="803226"/>
                  <a:pt x="4751124" y="877987"/>
                </a:cubicBezTo>
                <a:cubicBezTo>
                  <a:pt x="4746688" y="875418"/>
                  <a:pt x="4744467" y="874132"/>
                  <a:pt x="4743636" y="873650"/>
                </a:cubicBezTo>
                <a:cubicBezTo>
                  <a:pt x="4741140" y="872205"/>
                  <a:pt x="4751124" y="877987"/>
                  <a:pt x="4751124" y="877987"/>
                </a:cubicBezTo>
                <a:cubicBezTo>
                  <a:pt x="4779149" y="870523"/>
                  <a:pt x="4873760" y="786872"/>
                  <a:pt x="4898493" y="770016"/>
                </a:cubicBezTo>
                <a:cubicBezTo>
                  <a:pt x="4950712" y="746629"/>
                  <a:pt x="4910634" y="777050"/>
                  <a:pt x="4887326" y="802216"/>
                </a:cubicBezTo>
                <a:cubicBezTo>
                  <a:pt x="4978639" y="744720"/>
                  <a:pt x="5051012" y="667834"/>
                  <a:pt x="5130490" y="599273"/>
                </a:cubicBezTo>
                <a:lnTo>
                  <a:pt x="5153142" y="581559"/>
                </a:lnTo>
                <a:lnTo>
                  <a:pt x="5110736" y="619654"/>
                </a:lnTo>
                <a:cubicBezTo>
                  <a:pt x="5065982" y="671067"/>
                  <a:pt x="5147610" y="609831"/>
                  <a:pt x="5163494" y="595334"/>
                </a:cubicBezTo>
                <a:cubicBezTo>
                  <a:pt x="5189162" y="579017"/>
                  <a:pt x="5210996" y="554246"/>
                  <a:pt x="5223634" y="545349"/>
                </a:cubicBezTo>
                <a:cubicBezTo>
                  <a:pt x="5228059" y="544171"/>
                  <a:pt x="5233307" y="545341"/>
                  <a:pt x="5238961" y="545810"/>
                </a:cubicBezTo>
                <a:lnTo>
                  <a:pt x="5250123" y="543457"/>
                </a:lnTo>
                <a:lnTo>
                  <a:pt x="5229004" y="568087"/>
                </a:lnTo>
                <a:cubicBezTo>
                  <a:pt x="5221970" y="576773"/>
                  <a:pt x="5216741" y="583972"/>
                  <a:pt x="5215126" y="587979"/>
                </a:cubicBezTo>
                <a:lnTo>
                  <a:pt x="5215983" y="588060"/>
                </a:lnTo>
                <a:lnTo>
                  <a:pt x="5211579" y="592003"/>
                </a:lnTo>
                <a:cubicBezTo>
                  <a:pt x="5195694" y="606503"/>
                  <a:pt x="5182168" y="629851"/>
                  <a:pt x="5159791" y="655558"/>
                </a:cubicBezTo>
                <a:cubicBezTo>
                  <a:pt x="5136372" y="676604"/>
                  <a:pt x="5120036" y="684214"/>
                  <a:pt x="5109989" y="697924"/>
                </a:cubicBezTo>
                <a:lnTo>
                  <a:pt x="5106916" y="704264"/>
                </a:lnTo>
                <a:lnTo>
                  <a:pt x="5040769" y="761183"/>
                </a:lnTo>
                <a:cubicBezTo>
                  <a:pt x="4985766" y="810205"/>
                  <a:pt x="4931498" y="860549"/>
                  <a:pt x="4878105" y="912881"/>
                </a:cubicBezTo>
                <a:cubicBezTo>
                  <a:pt x="4858974" y="932982"/>
                  <a:pt x="4752220" y="1009598"/>
                  <a:pt x="4753149" y="1033836"/>
                </a:cubicBezTo>
                <a:cubicBezTo>
                  <a:pt x="4759687" y="1037622"/>
                  <a:pt x="4772324" y="1028729"/>
                  <a:pt x="4772324" y="1028729"/>
                </a:cubicBezTo>
                <a:cubicBezTo>
                  <a:pt x="4828678" y="985283"/>
                  <a:pt x="4870183" y="939474"/>
                  <a:pt x="4905197" y="904873"/>
                </a:cubicBezTo>
                <a:cubicBezTo>
                  <a:pt x="4946208" y="874994"/>
                  <a:pt x="5002172" y="806377"/>
                  <a:pt x="5041360" y="790409"/>
                </a:cubicBezTo>
                <a:cubicBezTo>
                  <a:pt x="5050210" y="788052"/>
                  <a:pt x="5062354" y="795087"/>
                  <a:pt x="5065598" y="789482"/>
                </a:cubicBezTo>
                <a:cubicBezTo>
                  <a:pt x="5071782" y="785268"/>
                  <a:pt x="5080233" y="778080"/>
                  <a:pt x="5089907" y="769456"/>
                </a:cubicBezTo>
                <a:lnTo>
                  <a:pt x="5108084" y="753001"/>
                </a:lnTo>
                <a:lnTo>
                  <a:pt x="5108586" y="756869"/>
                </a:lnTo>
                <a:cubicBezTo>
                  <a:pt x="5100200" y="771346"/>
                  <a:pt x="5074198" y="793080"/>
                  <a:pt x="5046276" y="814638"/>
                </a:cubicBezTo>
                <a:lnTo>
                  <a:pt x="5040349" y="819116"/>
                </a:lnTo>
                <a:lnTo>
                  <a:pt x="5036036" y="823464"/>
                </a:lnTo>
                <a:cubicBezTo>
                  <a:pt x="5027954" y="831684"/>
                  <a:pt x="5018145" y="841795"/>
                  <a:pt x="5011244" y="849357"/>
                </a:cubicBezTo>
                <a:cubicBezTo>
                  <a:pt x="5004337" y="846290"/>
                  <a:pt x="4998422" y="843660"/>
                  <a:pt x="5005546" y="862180"/>
                </a:cubicBezTo>
                <a:cubicBezTo>
                  <a:pt x="5005546" y="862180"/>
                  <a:pt x="5008176" y="856260"/>
                  <a:pt x="5011244" y="849357"/>
                </a:cubicBezTo>
                <a:lnTo>
                  <a:pt x="5017462" y="857582"/>
                </a:lnTo>
                <a:lnTo>
                  <a:pt x="5179978" y="728374"/>
                </a:lnTo>
                <a:cubicBezTo>
                  <a:pt x="5187651" y="721592"/>
                  <a:pt x="5201506" y="710595"/>
                  <a:pt x="5219043" y="696742"/>
                </a:cubicBezTo>
                <a:lnTo>
                  <a:pt x="5254627" y="668362"/>
                </a:lnTo>
                <a:lnTo>
                  <a:pt x="5258106" y="667118"/>
                </a:lnTo>
                <a:cubicBezTo>
                  <a:pt x="5265555" y="663949"/>
                  <a:pt x="5270791" y="661369"/>
                  <a:pt x="5270791" y="661369"/>
                </a:cubicBezTo>
                <a:cubicBezTo>
                  <a:pt x="5285292" y="677255"/>
                  <a:pt x="5187347" y="712821"/>
                  <a:pt x="5151446" y="761878"/>
                </a:cubicBezTo>
                <a:cubicBezTo>
                  <a:pt x="5148200" y="767480"/>
                  <a:pt x="5143522" y="788471"/>
                  <a:pt x="5140276" y="794075"/>
                </a:cubicBezTo>
                <a:cubicBezTo>
                  <a:pt x="5114656" y="825386"/>
                  <a:pt x="5078708" y="859446"/>
                  <a:pt x="5040989" y="898717"/>
                </a:cubicBezTo>
                <a:cubicBezTo>
                  <a:pt x="5025106" y="913216"/>
                  <a:pt x="4888941" y="1027679"/>
                  <a:pt x="4885695" y="1033282"/>
                </a:cubicBezTo>
                <a:cubicBezTo>
                  <a:pt x="4888052" y="1042133"/>
                  <a:pt x="4921140" y="1038847"/>
                  <a:pt x="4930533" y="1035558"/>
                </a:cubicBezTo>
                <a:cubicBezTo>
                  <a:pt x="4942628" y="1027595"/>
                  <a:pt x="5037783" y="943011"/>
                  <a:pt x="4980392" y="1003318"/>
                </a:cubicBezTo>
                <a:cubicBezTo>
                  <a:pt x="4919362" y="1067755"/>
                  <a:pt x="5042892" y="962186"/>
                  <a:pt x="5058774" y="947689"/>
                </a:cubicBezTo>
                <a:lnTo>
                  <a:pt x="5084344" y="927296"/>
                </a:lnTo>
                <a:lnTo>
                  <a:pt x="5106825" y="919256"/>
                </a:lnTo>
                <a:cubicBezTo>
                  <a:pt x="5119436" y="908787"/>
                  <a:pt x="5129702" y="901166"/>
                  <a:pt x="5117883" y="908645"/>
                </a:cubicBezTo>
                <a:lnTo>
                  <a:pt x="5113923" y="911226"/>
                </a:lnTo>
                <a:lnTo>
                  <a:pt x="5119494" y="904920"/>
                </a:lnTo>
                <a:cubicBezTo>
                  <a:pt x="5123632" y="901546"/>
                  <a:pt x="5126888" y="899692"/>
                  <a:pt x="5126888" y="899692"/>
                </a:cubicBezTo>
                <a:cubicBezTo>
                  <a:pt x="5126888" y="899692"/>
                  <a:pt x="5143702" y="909432"/>
                  <a:pt x="5157274" y="901078"/>
                </a:cubicBezTo>
                <a:cubicBezTo>
                  <a:pt x="5172442" y="894273"/>
                  <a:pt x="5195283" y="874762"/>
                  <a:pt x="5217424" y="854845"/>
                </a:cubicBezTo>
                <a:lnTo>
                  <a:pt x="5230887" y="842657"/>
                </a:lnTo>
                <a:lnTo>
                  <a:pt x="5232641" y="856157"/>
                </a:lnTo>
                <a:cubicBezTo>
                  <a:pt x="5235565" y="862684"/>
                  <a:pt x="5238833" y="870502"/>
                  <a:pt x="5236962" y="881268"/>
                </a:cubicBezTo>
                <a:lnTo>
                  <a:pt x="5232054" y="891395"/>
                </a:lnTo>
                <a:lnTo>
                  <a:pt x="5131130" y="978238"/>
                </a:lnTo>
                <a:lnTo>
                  <a:pt x="5038632" y="1053448"/>
                </a:lnTo>
                <a:lnTo>
                  <a:pt x="5024536" y="1071991"/>
                </a:lnTo>
                <a:cubicBezTo>
                  <a:pt x="5007631" y="1095615"/>
                  <a:pt x="5003096" y="1107939"/>
                  <a:pt x="5041848" y="1075551"/>
                </a:cubicBezTo>
                <a:cubicBezTo>
                  <a:pt x="5055653" y="1060425"/>
                  <a:pt x="5090390" y="1016804"/>
                  <a:pt x="5116036" y="1006941"/>
                </a:cubicBezTo>
                <a:lnTo>
                  <a:pt x="5122988" y="1007598"/>
                </a:lnTo>
                <a:lnTo>
                  <a:pt x="5030217" y="1090653"/>
                </a:lnTo>
                <a:cubicBezTo>
                  <a:pt x="4998051" y="1119264"/>
                  <a:pt x="4965412" y="1148691"/>
                  <a:pt x="4930202" y="1182555"/>
                </a:cubicBezTo>
                <a:cubicBezTo>
                  <a:pt x="4930202" y="1182555"/>
                  <a:pt x="4858851" y="1226046"/>
                  <a:pt x="4866813" y="1238141"/>
                </a:cubicBezTo>
                <a:cubicBezTo>
                  <a:pt x="4868190" y="1243303"/>
                  <a:pt x="4888692" y="1228364"/>
                  <a:pt x="4904835" y="1215575"/>
                </a:cubicBezTo>
                <a:lnTo>
                  <a:pt x="4917006" y="1205573"/>
                </a:lnTo>
                <a:lnTo>
                  <a:pt x="4916675" y="1205904"/>
                </a:lnTo>
                <a:lnTo>
                  <a:pt x="4919058" y="1203888"/>
                </a:lnTo>
                <a:lnTo>
                  <a:pt x="4922836" y="1200782"/>
                </a:lnTo>
                <a:cubicBezTo>
                  <a:pt x="4924314" y="1199513"/>
                  <a:pt x="4924784" y="1199072"/>
                  <a:pt x="4923878" y="1199811"/>
                </a:cubicBezTo>
                <a:lnTo>
                  <a:pt x="4919058" y="1203888"/>
                </a:lnTo>
                <a:lnTo>
                  <a:pt x="4917006" y="1205573"/>
                </a:lnTo>
                <a:lnTo>
                  <a:pt x="4958466" y="1164313"/>
                </a:lnTo>
                <a:cubicBezTo>
                  <a:pt x="5002713" y="1118615"/>
                  <a:pt x="5051752" y="1065861"/>
                  <a:pt x="5082248" y="1053592"/>
                </a:cubicBezTo>
                <a:lnTo>
                  <a:pt x="5088848" y="1052201"/>
                </a:lnTo>
                <a:lnTo>
                  <a:pt x="5085262" y="1056383"/>
                </a:lnTo>
                <a:cubicBezTo>
                  <a:pt x="5076429" y="1066336"/>
                  <a:pt x="5067601" y="1076070"/>
                  <a:pt x="5060588" y="1083878"/>
                </a:cubicBezTo>
                <a:cubicBezTo>
                  <a:pt x="5047386" y="1096319"/>
                  <a:pt x="5033769" y="1110347"/>
                  <a:pt x="5022416" y="1123610"/>
                </a:cubicBezTo>
                <a:lnTo>
                  <a:pt x="4999761" y="1155940"/>
                </a:lnTo>
                <a:lnTo>
                  <a:pt x="5125669" y="1061145"/>
                </a:lnTo>
                <a:lnTo>
                  <a:pt x="5137822" y="1051641"/>
                </a:lnTo>
                <a:lnTo>
                  <a:pt x="5123124" y="1072126"/>
                </a:lnTo>
                <a:cubicBezTo>
                  <a:pt x="5119681" y="1079954"/>
                  <a:pt x="5117934" y="1086738"/>
                  <a:pt x="5116310" y="1089540"/>
                </a:cubicBezTo>
                <a:cubicBezTo>
                  <a:pt x="5103279" y="1096962"/>
                  <a:pt x="5093888" y="1100251"/>
                  <a:pt x="5078546" y="1113817"/>
                </a:cubicBezTo>
                <a:cubicBezTo>
                  <a:pt x="5075298" y="1119420"/>
                  <a:pt x="5061774" y="1142770"/>
                  <a:pt x="5055280" y="1153977"/>
                </a:cubicBezTo>
                <a:cubicBezTo>
                  <a:pt x="5042645" y="1162871"/>
                  <a:pt x="5003449" y="1202536"/>
                  <a:pt x="4968978" y="1236204"/>
                </a:cubicBezTo>
                <a:cubicBezTo>
                  <a:pt x="4943122" y="1261453"/>
                  <a:pt x="4888113" y="1314019"/>
                  <a:pt x="4891558" y="1316247"/>
                </a:cubicBezTo>
                <a:cubicBezTo>
                  <a:pt x="4892706" y="1316990"/>
                  <a:pt x="4900350" y="1312142"/>
                  <a:pt x="4917732" y="1298823"/>
                </a:cubicBezTo>
                <a:cubicBezTo>
                  <a:pt x="4983476" y="1252087"/>
                  <a:pt x="5047360" y="1180572"/>
                  <a:pt x="5107500" y="1130590"/>
                </a:cubicBezTo>
                <a:cubicBezTo>
                  <a:pt x="5158790" y="1082964"/>
                  <a:pt x="5221287" y="1041833"/>
                  <a:pt x="5277248" y="996911"/>
                </a:cubicBezTo>
                <a:cubicBezTo>
                  <a:pt x="5293525" y="983887"/>
                  <a:pt x="5349484" y="938968"/>
                  <a:pt x="5327108" y="964675"/>
                </a:cubicBezTo>
                <a:cubicBezTo>
                  <a:pt x="5260474" y="1025866"/>
                  <a:pt x="5191484" y="1078206"/>
                  <a:pt x="5128492" y="1135265"/>
                </a:cubicBezTo>
                <a:cubicBezTo>
                  <a:pt x="5087479" y="1165144"/>
                  <a:pt x="5026798" y="1216062"/>
                  <a:pt x="5085164" y="1194988"/>
                </a:cubicBezTo>
                <a:cubicBezTo>
                  <a:pt x="5128530" y="1173958"/>
                  <a:pt x="5167725" y="1134294"/>
                  <a:pt x="5204555" y="1109476"/>
                </a:cubicBezTo>
                <a:lnTo>
                  <a:pt x="5468791" y="895170"/>
                </a:lnTo>
                <a:lnTo>
                  <a:pt x="5468979" y="895108"/>
                </a:lnTo>
                <a:lnTo>
                  <a:pt x="5470865" y="893488"/>
                </a:lnTo>
                <a:lnTo>
                  <a:pt x="5479760" y="886274"/>
                </a:lnTo>
                <a:lnTo>
                  <a:pt x="5480006" y="890251"/>
                </a:lnTo>
                <a:cubicBezTo>
                  <a:pt x="5480341" y="894276"/>
                  <a:pt x="5480740" y="896371"/>
                  <a:pt x="5481396" y="894894"/>
                </a:cubicBezTo>
                <a:cubicBezTo>
                  <a:pt x="5478767" y="900810"/>
                  <a:pt x="5476138" y="906730"/>
                  <a:pt x="5473507" y="912646"/>
                </a:cubicBezTo>
                <a:cubicBezTo>
                  <a:pt x="5494220" y="900591"/>
                  <a:pt x="5554380" y="831651"/>
                  <a:pt x="5511754" y="893027"/>
                </a:cubicBezTo>
                <a:cubicBezTo>
                  <a:pt x="5505304" y="901233"/>
                  <a:pt x="5500836" y="907092"/>
                  <a:pt x="5498012" y="911000"/>
                </a:cubicBezTo>
                <a:lnTo>
                  <a:pt x="5495370" y="915275"/>
                </a:lnTo>
                <a:lnTo>
                  <a:pt x="5482346" y="927373"/>
                </a:lnTo>
                <a:cubicBezTo>
                  <a:pt x="5464452" y="945072"/>
                  <a:pt x="5455475" y="957337"/>
                  <a:pt x="5475538" y="949625"/>
                </a:cubicBezTo>
                <a:cubicBezTo>
                  <a:pt x="5492330" y="940016"/>
                  <a:pt x="5516118" y="918870"/>
                  <a:pt x="5537221" y="899131"/>
                </a:cubicBezTo>
                <a:lnTo>
                  <a:pt x="5561052" y="876552"/>
                </a:lnTo>
                <a:lnTo>
                  <a:pt x="5523776" y="916191"/>
                </a:lnTo>
                <a:cubicBezTo>
                  <a:pt x="5475914" y="964594"/>
                  <a:pt x="5431325" y="1004017"/>
                  <a:pt x="5380978" y="1061854"/>
                </a:cubicBezTo>
                <a:cubicBezTo>
                  <a:pt x="5318435" y="1087993"/>
                  <a:pt x="5341831" y="1116515"/>
                  <a:pt x="5380978" y="1061854"/>
                </a:cubicBezTo>
                <a:cubicBezTo>
                  <a:pt x="5418275" y="1037308"/>
                  <a:pt x="5449870" y="1009146"/>
                  <a:pt x="5481171" y="979878"/>
                </a:cubicBezTo>
                <a:lnTo>
                  <a:pt x="5553065" y="915151"/>
                </a:lnTo>
                <a:lnTo>
                  <a:pt x="5552087" y="919214"/>
                </a:lnTo>
                <a:lnTo>
                  <a:pt x="5557743" y="910939"/>
                </a:lnTo>
                <a:lnTo>
                  <a:pt x="5579596" y="891264"/>
                </a:lnTo>
                <a:lnTo>
                  <a:pt x="5586613" y="884699"/>
                </a:lnTo>
                <a:lnTo>
                  <a:pt x="5610076" y="869076"/>
                </a:lnTo>
                <a:cubicBezTo>
                  <a:pt x="5616386" y="865550"/>
                  <a:pt x="5620140" y="864413"/>
                  <a:pt x="5618825" y="867372"/>
                </a:cubicBezTo>
                <a:lnTo>
                  <a:pt x="5590646" y="915068"/>
                </a:lnTo>
                <a:lnTo>
                  <a:pt x="5584690" y="920547"/>
                </a:lnTo>
                <a:lnTo>
                  <a:pt x="5589145" y="917053"/>
                </a:lnTo>
                <a:lnTo>
                  <a:pt x="5553889" y="960025"/>
                </a:lnTo>
                <a:cubicBezTo>
                  <a:pt x="5528206" y="988917"/>
                  <a:pt x="5500974" y="1016974"/>
                  <a:pt x="5479662" y="1047665"/>
                </a:cubicBezTo>
                <a:cubicBezTo>
                  <a:pt x="5411614" y="1134358"/>
                  <a:pt x="5498404" y="1055990"/>
                  <a:pt x="5504320" y="1058619"/>
                </a:cubicBezTo>
                <a:cubicBezTo>
                  <a:pt x="5510240" y="1061250"/>
                  <a:pt x="5436273" y="1145315"/>
                  <a:pt x="5425318" y="1169973"/>
                </a:cubicBezTo>
                <a:cubicBezTo>
                  <a:pt x="5425318" y="1169973"/>
                  <a:pt x="5415330" y="1165535"/>
                  <a:pt x="5417827" y="1166645"/>
                </a:cubicBezTo>
                <a:cubicBezTo>
                  <a:pt x="5418661" y="1167014"/>
                  <a:pt x="5420878" y="1168001"/>
                  <a:pt x="5425318" y="1169973"/>
                </a:cubicBezTo>
                <a:lnTo>
                  <a:pt x="5427147" y="1168414"/>
                </a:lnTo>
                <a:lnTo>
                  <a:pt x="5411308" y="1185123"/>
                </a:lnTo>
                <a:cubicBezTo>
                  <a:pt x="5405418" y="1193405"/>
                  <a:pt x="5410433" y="1194440"/>
                  <a:pt x="5433740" y="1181122"/>
                </a:cubicBezTo>
                <a:cubicBezTo>
                  <a:pt x="5512122" y="1125491"/>
                  <a:pt x="5553132" y="1095610"/>
                  <a:pt x="5617060" y="1039091"/>
                </a:cubicBezTo>
                <a:lnTo>
                  <a:pt x="5621848" y="1035334"/>
                </a:lnTo>
                <a:lnTo>
                  <a:pt x="5587368" y="1075736"/>
                </a:lnTo>
                <a:cubicBezTo>
                  <a:pt x="5567208" y="1102505"/>
                  <a:pt x="5549591" y="1129522"/>
                  <a:pt x="5533046" y="1158785"/>
                </a:cubicBezTo>
                <a:cubicBezTo>
                  <a:pt x="5507847" y="1199555"/>
                  <a:pt x="5472229" y="1213258"/>
                  <a:pt x="5450755" y="1261589"/>
                </a:cubicBezTo>
                <a:cubicBezTo>
                  <a:pt x="5483964" y="1269260"/>
                  <a:pt x="5535676" y="1152866"/>
                  <a:pt x="5559677" y="1149356"/>
                </a:cubicBezTo>
                <a:lnTo>
                  <a:pt x="5565130" y="1151029"/>
                </a:lnTo>
                <a:lnTo>
                  <a:pt x="5561436" y="1155500"/>
                </a:lnTo>
                <a:cubicBezTo>
                  <a:pt x="5559074" y="1157757"/>
                  <a:pt x="5556976" y="1158957"/>
                  <a:pt x="5555574" y="1158145"/>
                </a:cubicBezTo>
                <a:cubicBezTo>
                  <a:pt x="5556976" y="1158957"/>
                  <a:pt x="5561932" y="1156995"/>
                  <a:pt x="5569416" y="1152990"/>
                </a:cubicBezTo>
                <a:lnTo>
                  <a:pt x="5570126" y="1152564"/>
                </a:lnTo>
                <a:lnTo>
                  <a:pt x="5575790" y="1154300"/>
                </a:lnTo>
                <a:cubicBezTo>
                  <a:pt x="5582722" y="1159300"/>
                  <a:pt x="5588942" y="1165903"/>
                  <a:pt x="5587626" y="1168862"/>
                </a:cubicBezTo>
                <a:cubicBezTo>
                  <a:pt x="5604610" y="1154558"/>
                  <a:pt x="5616444" y="1135899"/>
                  <a:pt x="5627952" y="1117981"/>
                </a:cubicBezTo>
                <a:lnTo>
                  <a:pt x="5632985" y="1111884"/>
                </a:lnTo>
                <a:lnTo>
                  <a:pt x="5677322" y="1081485"/>
                </a:lnTo>
                <a:lnTo>
                  <a:pt x="5676903" y="1089880"/>
                </a:lnTo>
                <a:lnTo>
                  <a:pt x="5670291" y="1093627"/>
                </a:lnTo>
                <a:cubicBezTo>
                  <a:pt x="5673092" y="1095250"/>
                  <a:pt x="5675442" y="1094426"/>
                  <a:pt x="5676793" y="1092093"/>
                </a:cubicBezTo>
                <a:lnTo>
                  <a:pt x="5676903" y="1089880"/>
                </a:lnTo>
                <a:lnTo>
                  <a:pt x="5714479" y="1068589"/>
                </a:lnTo>
                <a:lnTo>
                  <a:pt x="5770367" y="1022515"/>
                </a:lnTo>
                <a:lnTo>
                  <a:pt x="5747975" y="1043379"/>
                </a:lnTo>
                <a:cubicBezTo>
                  <a:pt x="5715156" y="1071768"/>
                  <a:pt x="5679714" y="1099573"/>
                  <a:pt x="5671772" y="1106821"/>
                </a:cubicBezTo>
                <a:cubicBezTo>
                  <a:pt x="5603710" y="1183400"/>
                  <a:pt x="5530046" y="1256731"/>
                  <a:pt x="5441924" y="1329174"/>
                </a:cubicBezTo>
                <a:lnTo>
                  <a:pt x="5366678" y="1393683"/>
                </a:lnTo>
                <a:lnTo>
                  <a:pt x="5375310" y="1387032"/>
                </a:lnTo>
                <a:cubicBezTo>
                  <a:pt x="5388038" y="1377459"/>
                  <a:pt x="5400223" y="1368824"/>
                  <a:pt x="5411216" y="1362498"/>
                </a:cubicBezTo>
                <a:cubicBezTo>
                  <a:pt x="5449742" y="1331854"/>
                  <a:pt x="5495923" y="1290763"/>
                  <a:pt x="5556615" y="1253617"/>
                </a:cubicBezTo>
                <a:lnTo>
                  <a:pt x="5556702" y="1253580"/>
                </a:lnTo>
                <a:lnTo>
                  <a:pt x="5677214" y="1148496"/>
                </a:lnTo>
                <a:lnTo>
                  <a:pt x="5639577" y="1192830"/>
                </a:lnTo>
                <a:cubicBezTo>
                  <a:pt x="5617278" y="1220422"/>
                  <a:pt x="5608349" y="1236533"/>
                  <a:pt x="5652073" y="1204582"/>
                </a:cubicBezTo>
                <a:cubicBezTo>
                  <a:pt x="5666320" y="1188471"/>
                  <a:pt x="5731958" y="1123147"/>
                  <a:pt x="5743572" y="1112954"/>
                </a:cubicBezTo>
                <a:cubicBezTo>
                  <a:pt x="5752120" y="1109666"/>
                  <a:pt x="5764945" y="1115362"/>
                  <a:pt x="5764945" y="1115362"/>
                </a:cubicBezTo>
                <a:cubicBezTo>
                  <a:pt x="5796284" y="1092673"/>
                  <a:pt x="5818418" y="1058809"/>
                  <a:pt x="5838908" y="1031299"/>
                </a:cubicBezTo>
                <a:cubicBezTo>
                  <a:pt x="5844606" y="1026449"/>
                  <a:pt x="5850948" y="1019153"/>
                  <a:pt x="5857590" y="1010976"/>
                </a:cubicBezTo>
                <a:lnTo>
                  <a:pt x="5859087" y="1009103"/>
                </a:lnTo>
                <a:lnTo>
                  <a:pt x="5863482" y="1005825"/>
                </a:lnTo>
                <a:cubicBezTo>
                  <a:pt x="5872092" y="999508"/>
                  <a:pt x="5880392" y="993792"/>
                  <a:pt x="5885862" y="991348"/>
                </a:cubicBezTo>
                <a:cubicBezTo>
                  <a:pt x="5882618" y="996951"/>
                  <a:pt x="5879369" y="1002556"/>
                  <a:pt x="5876124" y="1008158"/>
                </a:cubicBezTo>
                <a:cubicBezTo>
                  <a:pt x="5878558" y="1003957"/>
                  <a:pt x="5875233" y="1031499"/>
                  <a:pt x="5876176" y="1047130"/>
                </a:cubicBezTo>
                <a:lnTo>
                  <a:pt x="5876997" y="1050142"/>
                </a:lnTo>
                <a:lnTo>
                  <a:pt x="5865311" y="1063257"/>
                </a:lnTo>
                <a:cubicBezTo>
                  <a:pt x="5844588" y="1086972"/>
                  <a:pt x="5824015" y="1112673"/>
                  <a:pt x="5799034" y="1152950"/>
                </a:cubicBezTo>
                <a:cubicBezTo>
                  <a:pt x="5799034" y="1152950"/>
                  <a:pt x="5788490" y="1148264"/>
                  <a:pt x="5791125" y="1149437"/>
                </a:cubicBezTo>
                <a:cubicBezTo>
                  <a:pt x="5792004" y="1149828"/>
                  <a:pt x="5794348" y="1150868"/>
                  <a:pt x="5799034" y="1152950"/>
                </a:cubicBezTo>
                <a:cubicBezTo>
                  <a:pt x="5826100" y="1142536"/>
                  <a:pt x="5911246" y="1049266"/>
                  <a:pt x="5934036" y="1029865"/>
                </a:cubicBezTo>
                <a:cubicBezTo>
                  <a:pt x="5983462" y="1001037"/>
                  <a:pt x="5946859" y="1035563"/>
                  <a:pt x="5926370" y="1063072"/>
                </a:cubicBezTo>
                <a:lnTo>
                  <a:pt x="5961836" y="1030761"/>
                </a:lnTo>
                <a:lnTo>
                  <a:pt x="5935130" y="1058479"/>
                </a:lnTo>
                <a:cubicBezTo>
                  <a:pt x="5921476" y="1073334"/>
                  <a:pt x="5912793" y="1084286"/>
                  <a:pt x="5915828" y="1086044"/>
                </a:cubicBezTo>
                <a:cubicBezTo>
                  <a:pt x="5923789" y="1098142"/>
                  <a:pt x="6031974" y="1006137"/>
                  <a:pt x="5977438" y="1059366"/>
                </a:cubicBezTo>
                <a:cubicBezTo>
                  <a:pt x="5929440" y="1116382"/>
                  <a:pt x="5864624" y="1187354"/>
                  <a:pt x="5797450" y="1249479"/>
                </a:cubicBezTo>
                <a:cubicBezTo>
                  <a:pt x="5778860" y="1268649"/>
                  <a:pt x="5703726" y="1318675"/>
                  <a:pt x="5678104" y="1349986"/>
                </a:cubicBezTo>
                <a:cubicBezTo>
                  <a:pt x="5645449" y="1393438"/>
                  <a:pt x="5740601" y="1308855"/>
                  <a:pt x="5752699" y="1300892"/>
                </a:cubicBezTo>
                <a:cubicBezTo>
                  <a:pt x="5833118" y="1231786"/>
                  <a:pt x="5856721" y="1219537"/>
                  <a:pt x="5931665" y="1159673"/>
                </a:cubicBezTo>
                <a:lnTo>
                  <a:pt x="5964662" y="1132891"/>
                </a:lnTo>
                <a:lnTo>
                  <a:pt x="5929012" y="1174089"/>
                </a:lnTo>
                <a:cubicBezTo>
                  <a:pt x="5912138" y="1196117"/>
                  <a:pt x="5814170" y="1283692"/>
                  <a:pt x="5817682" y="1307692"/>
                </a:cubicBezTo>
                <a:cubicBezTo>
                  <a:pt x="5824586" y="1310758"/>
                  <a:pt x="5836202" y="1300566"/>
                  <a:pt x="5836202" y="1300566"/>
                </a:cubicBezTo>
                <a:cubicBezTo>
                  <a:pt x="5861899" y="1275961"/>
                  <a:pt x="5883843" y="1251164"/>
                  <a:pt x="5903252" y="1227750"/>
                </a:cubicBezTo>
                <a:lnTo>
                  <a:pt x="5932173" y="1191762"/>
                </a:lnTo>
                <a:lnTo>
                  <a:pt x="5932812" y="1203157"/>
                </a:lnTo>
                <a:cubicBezTo>
                  <a:pt x="5927205" y="1199910"/>
                  <a:pt x="6004159" y="1159666"/>
                  <a:pt x="6026038" y="1149888"/>
                </a:cubicBezTo>
                <a:cubicBezTo>
                  <a:pt x="6026038" y="1149888"/>
                  <a:pt x="6055448" y="1112041"/>
                  <a:pt x="6056376" y="1136279"/>
                </a:cubicBezTo>
                <a:cubicBezTo>
                  <a:pt x="6056376" y="1136279"/>
                  <a:pt x="6028396" y="1158739"/>
                  <a:pt x="6013054" y="1172304"/>
                </a:cubicBezTo>
                <a:cubicBezTo>
                  <a:pt x="6006516" y="1168516"/>
                  <a:pt x="6000913" y="1165271"/>
                  <a:pt x="6006020" y="1184444"/>
                </a:cubicBezTo>
                <a:cubicBezTo>
                  <a:pt x="6006020" y="1184444"/>
                  <a:pt x="6009266" y="1178841"/>
                  <a:pt x="6013054" y="1172304"/>
                </a:cubicBezTo>
                <a:cubicBezTo>
                  <a:pt x="6020476" y="1185335"/>
                  <a:pt x="6028436" y="1197430"/>
                  <a:pt x="6028436" y="1197430"/>
                </a:cubicBezTo>
                <a:cubicBezTo>
                  <a:pt x="6021944" y="1208638"/>
                  <a:pt x="5969230" y="1247953"/>
                  <a:pt x="5955702" y="1271302"/>
                </a:cubicBezTo>
                <a:cubicBezTo>
                  <a:pt x="5955702" y="1271302"/>
                  <a:pt x="5950698" y="1279942"/>
                  <a:pt x="5951109" y="1284078"/>
                </a:cubicBezTo>
                <a:lnTo>
                  <a:pt x="5956007" y="1285048"/>
                </a:lnTo>
                <a:lnTo>
                  <a:pt x="5955600" y="1285494"/>
                </a:lnTo>
                <a:cubicBezTo>
                  <a:pt x="5951953" y="1289601"/>
                  <a:pt x="5949741" y="1292253"/>
                  <a:pt x="5949412" y="1292993"/>
                </a:cubicBezTo>
                <a:cubicBezTo>
                  <a:pt x="5952700" y="1301541"/>
                  <a:pt x="5985250" y="1294743"/>
                  <a:pt x="5994236" y="1290468"/>
                </a:cubicBezTo>
                <a:cubicBezTo>
                  <a:pt x="5995633" y="1289317"/>
                  <a:pt x="5998193" y="1286838"/>
                  <a:pt x="6001504" y="1283508"/>
                </a:cubicBezTo>
                <a:lnTo>
                  <a:pt x="6011650" y="1273119"/>
                </a:lnTo>
                <a:lnTo>
                  <a:pt x="6014998" y="1274466"/>
                </a:lnTo>
                <a:cubicBezTo>
                  <a:pt x="6012784" y="1275055"/>
                  <a:pt x="6017241" y="1269919"/>
                  <a:pt x="6025257" y="1261934"/>
                </a:cubicBezTo>
                <a:lnTo>
                  <a:pt x="6052821" y="1236111"/>
                </a:lnTo>
                <a:lnTo>
                  <a:pt x="6040370" y="1253093"/>
                </a:lnTo>
                <a:cubicBezTo>
                  <a:pt x="6033645" y="1261916"/>
                  <a:pt x="6029503" y="1267790"/>
                  <a:pt x="6027433" y="1271283"/>
                </a:cubicBezTo>
                <a:lnTo>
                  <a:pt x="6027197" y="1273069"/>
                </a:lnTo>
                <a:lnTo>
                  <a:pt x="6021533" y="1278252"/>
                </a:lnTo>
                <a:cubicBezTo>
                  <a:pt x="6004714" y="1292211"/>
                  <a:pt x="5934836" y="1359005"/>
                  <a:pt x="5937586" y="1369329"/>
                </a:cubicBezTo>
                <a:cubicBezTo>
                  <a:pt x="5939944" y="1378180"/>
                  <a:pt x="5996839" y="1333800"/>
                  <a:pt x="6012722" y="1319303"/>
                </a:cubicBezTo>
                <a:cubicBezTo>
                  <a:pt x="6003874" y="1321659"/>
                  <a:pt x="6079354" y="1258112"/>
                  <a:pt x="6081713" y="1266963"/>
                </a:cubicBezTo>
                <a:cubicBezTo>
                  <a:pt x="6086429" y="1284663"/>
                  <a:pt x="5993593" y="1339405"/>
                  <a:pt x="5960936" y="1382856"/>
                </a:cubicBezTo>
                <a:cubicBezTo>
                  <a:pt x="5934381" y="1413625"/>
                  <a:pt x="5931135" y="1419228"/>
                  <a:pt x="5892874" y="1459433"/>
                </a:cubicBezTo>
                <a:cubicBezTo>
                  <a:pt x="5874286" y="1478602"/>
                  <a:pt x="5850481" y="1519698"/>
                  <a:pt x="5894346" y="1482736"/>
                </a:cubicBezTo>
                <a:cubicBezTo>
                  <a:pt x="5942388" y="1440716"/>
                  <a:pt x="5999235" y="1381344"/>
                  <a:pt x="6052884" y="1342569"/>
                </a:cubicBezTo>
                <a:cubicBezTo>
                  <a:pt x="6135399" y="1266879"/>
                  <a:pt x="5907374" y="1475315"/>
                  <a:pt x="6019340" y="1400472"/>
                </a:cubicBezTo>
                <a:cubicBezTo>
                  <a:pt x="6030846" y="1390298"/>
                  <a:pt x="6055769" y="1365443"/>
                  <a:pt x="6078713" y="1350669"/>
                </a:cubicBezTo>
                <a:lnTo>
                  <a:pt x="6089860" y="1345280"/>
                </a:lnTo>
                <a:lnTo>
                  <a:pt x="6019069" y="1425879"/>
                </a:lnTo>
                <a:lnTo>
                  <a:pt x="5994888" y="1446182"/>
                </a:lnTo>
                <a:lnTo>
                  <a:pt x="5986279" y="1456034"/>
                </a:lnTo>
                <a:lnTo>
                  <a:pt x="5977598" y="1463488"/>
                </a:lnTo>
                <a:cubicBezTo>
                  <a:pt x="5962174" y="1477599"/>
                  <a:pt x="5947901" y="1493108"/>
                  <a:pt x="5952504" y="1498697"/>
                </a:cubicBezTo>
                <a:lnTo>
                  <a:pt x="5952561" y="1498697"/>
                </a:lnTo>
                <a:lnTo>
                  <a:pt x="5943400" y="1518640"/>
                </a:lnTo>
                <a:cubicBezTo>
                  <a:pt x="5910744" y="1562092"/>
                  <a:pt x="5854741" y="1592016"/>
                  <a:pt x="5825870" y="1628930"/>
                </a:cubicBezTo>
                <a:cubicBezTo>
                  <a:pt x="5813775" y="1636892"/>
                  <a:pt x="5802606" y="1669091"/>
                  <a:pt x="5780228" y="1694797"/>
                </a:cubicBezTo>
                <a:cubicBezTo>
                  <a:pt x="5757388" y="1720231"/>
                  <a:pt x="5726506" y="1746622"/>
                  <a:pt x="5695330" y="1771909"/>
                </a:cubicBezTo>
                <a:lnTo>
                  <a:pt x="5624845" y="1829224"/>
                </a:lnTo>
                <a:lnTo>
                  <a:pt x="5725566" y="1758888"/>
                </a:lnTo>
                <a:cubicBezTo>
                  <a:pt x="5759626" y="1734338"/>
                  <a:pt x="5851296" y="1667709"/>
                  <a:pt x="5786894" y="1720870"/>
                </a:cubicBezTo>
                <a:cubicBezTo>
                  <a:pt x="5732184" y="1771768"/>
                  <a:pt x="5805636" y="1717210"/>
                  <a:pt x="5828440" y="1709840"/>
                </a:cubicBezTo>
                <a:cubicBezTo>
                  <a:pt x="5824612" y="1715062"/>
                  <a:pt x="5820782" y="1720286"/>
                  <a:pt x="5816954" y="1725508"/>
                </a:cubicBezTo>
                <a:cubicBezTo>
                  <a:pt x="5820782" y="1720286"/>
                  <a:pt x="5808375" y="1770074"/>
                  <a:pt x="5814468" y="1774541"/>
                </a:cubicBezTo>
                <a:cubicBezTo>
                  <a:pt x="5824912" y="1782201"/>
                  <a:pt x="5937648" y="1706921"/>
                  <a:pt x="5954996" y="1694211"/>
                </a:cubicBezTo>
                <a:cubicBezTo>
                  <a:pt x="6027640" y="1664489"/>
                  <a:pt x="5836755" y="1798909"/>
                  <a:pt x="5848072" y="1807206"/>
                </a:cubicBezTo>
                <a:cubicBezTo>
                  <a:pt x="5854688" y="1820086"/>
                  <a:pt x="5972122" y="1740224"/>
                  <a:pt x="5912188" y="1787293"/>
                </a:cubicBezTo>
                <a:lnTo>
                  <a:pt x="5845518" y="1847751"/>
                </a:lnTo>
                <a:lnTo>
                  <a:pt x="5846268" y="1847811"/>
                </a:lnTo>
                <a:cubicBezTo>
                  <a:pt x="5844840" y="1863197"/>
                  <a:pt x="5728692" y="1943106"/>
                  <a:pt x="5725447" y="1948711"/>
                </a:cubicBezTo>
                <a:lnTo>
                  <a:pt x="5652334" y="2010017"/>
                </a:lnTo>
                <a:lnTo>
                  <a:pt x="5662828" y="2003306"/>
                </a:lnTo>
                <a:cubicBezTo>
                  <a:pt x="5712753" y="1968976"/>
                  <a:pt x="5742242" y="1951114"/>
                  <a:pt x="5773449" y="1932504"/>
                </a:cubicBezTo>
                <a:lnTo>
                  <a:pt x="5782332" y="1927156"/>
                </a:lnTo>
                <a:lnTo>
                  <a:pt x="5938021" y="1794937"/>
                </a:lnTo>
                <a:cubicBezTo>
                  <a:pt x="5938021" y="1794937"/>
                  <a:pt x="6014046" y="1730457"/>
                  <a:pt x="6009911" y="1750513"/>
                </a:cubicBezTo>
                <a:cubicBezTo>
                  <a:pt x="5999630" y="1768259"/>
                  <a:pt x="5953016" y="1794893"/>
                  <a:pt x="5933886" y="1814995"/>
                </a:cubicBezTo>
                <a:cubicBezTo>
                  <a:pt x="5938756" y="1806588"/>
                  <a:pt x="5890712" y="1844711"/>
                  <a:pt x="5873870" y="1868635"/>
                </a:cubicBezTo>
                <a:lnTo>
                  <a:pt x="5873498" y="1870532"/>
                </a:lnTo>
                <a:lnTo>
                  <a:pt x="5894386" y="1857216"/>
                </a:lnTo>
                <a:lnTo>
                  <a:pt x="5949701" y="1821552"/>
                </a:lnTo>
                <a:lnTo>
                  <a:pt x="5951930" y="1819580"/>
                </a:lnTo>
                <a:cubicBezTo>
                  <a:pt x="5961936" y="1810583"/>
                  <a:pt x="5970038" y="1803192"/>
                  <a:pt x="5974007" y="1799568"/>
                </a:cubicBezTo>
                <a:cubicBezTo>
                  <a:pt x="6008481" y="1765901"/>
                  <a:pt x="6040643" y="1738379"/>
                  <a:pt x="6075160" y="1719706"/>
                </a:cubicBezTo>
                <a:lnTo>
                  <a:pt x="5981532" y="1803309"/>
                </a:lnTo>
                <a:lnTo>
                  <a:pt x="5989474" y="1800327"/>
                </a:lnTo>
                <a:cubicBezTo>
                  <a:pt x="6012786" y="1795461"/>
                  <a:pt x="5938508" y="1852256"/>
                  <a:pt x="5919978" y="1867950"/>
                </a:cubicBezTo>
                <a:lnTo>
                  <a:pt x="5885440" y="1889115"/>
                </a:lnTo>
                <a:lnTo>
                  <a:pt x="5861968" y="1910074"/>
                </a:lnTo>
                <a:lnTo>
                  <a:pt x="5852774" y="1917960"/>
                </a:lnTo>
                <a:lnTo>
                  <a:pt x="5852386" y="1925463"/>
                </a:lnTo>
                <a:cubicBezTo>
                  <a:pt x="5851082" y="1924507"/>
                  <a:pt x="5855152" y="1921803"/>
                  <a:pt x="5862354" y="1918173"/>
                </a:cubicBezTo>
                <a:lnTo>
                  <a:pt x="5882098" y="1909334"/>
                </a:lnTo>
                <a:lnTo>
                  <a:pt x="5955550" y="1848456"/>
                </a:lnTo>
                <a:cubicBezTo>
                  <a:pt x="5990704" y="1820545"/>
                  <a:pt x="6025584" y="1794519"/>
                  <a:pt x="6059858" y="1771963"/>
                </a:cubicBezTo>
                <a:cubicBezTo>
                  <a:pt x="6030388" y="1802915"/>
                  <a:pt x="5996918" y="1834044"/>
                  <a:pt x="5961050" y="1865307"/>
                </a:cubicBezTo>
                <a:lnTo>
                  <a:pt x="5932383" y="1889151"/>
                </a:lnTo>
                <a:lnTo>
                  <a:pt x="5950793" y="1882508"/>
                </a:lnTo>
                <a:cubicBezTo>
                  <a:pt x="5950793" y="1882508"/>
                  <a:pt x="5984094" y="1848036"/>
                  <a:pt x="5982418" y="1872233"/>
                </a:cubicBezTo>
                <a:cubicBezTo>
                  <a:pt x="5982418" y="1872233"/>
                  <a:pt x="5952186" y="1891560"/>
                  <a:pt x="5935479" y="1903400"/>
                </a:cubicBezTo>
                <a:cubicBezTo>
                  <a:pt x="5929385" y="1898933"/>
                  <a:pt x="5924161" y="1895105"/>
                  <a:pt x="5927180" y="1914715"/>
                </a:cubicBezTo>
                <a:cubicBezTo>
                  <a:pt x="5927180" y="1914715"/>
                  <a:pt x="5931011" y="1909493"/>
                  <a:pt x="5935479" y="1903400"/>
                </a:cubicBezTo>
                <a:cubicBezTo>
                  <a:pt x="5941458" y="1917151"/>
                  <a:pt x="5948075" y="1930032"/>
                  <a:pt x="5948075" y="1930032"/>
                </a:cubicBezTo>
                <a:cubicBezTo>
                  <a:pt x="5940418" y="1940479"/>
                  <a:pt x="5883790" y="1973910"/>
                  <a:pt x="5867835" y="1995673"/>
                </a:cubicBezTo>
                <a:cubicBezTo>
                  <a:pt x="5867835" y="1995673"/>
                  <a:pt x="5844224" y="2027882"/>
                  <a:pt x="5891163" y="1996714"/>
                </a:cubicBezTo>
                <a:cubicBezTo>
                  <a:pt x="5926729" y="1971930"/>
                  <a:pt x="5894236" y="1981568"/>
                  <a:pt x="5922899" y="1977154"/>
                </a:cubicBezTo>
                <a:cubicBezTo>
                  <a:pt x="5903288" y="1980175"/>
                  <a:pt x="5912168" y="2002746"/>
                  <a:pt x="5926445" y="2005181"/>
                </a:cubicBezTo>
                <a:cubicBezTo>
                  <a:pt x="5917392" y="2006575"/>
                  <a:pt x="6024264" y="1928337"/>
                  <a:pt x="6029488" y="1932167"/>
                </a:cubicBezTo>
                <a:cubicBezTo>
                  <a:pt x="6033146" y="1950911"/>
                  <a:pt x="5940195" y="1999201"/>
                  <a:pt x="5932539" y="2009646"/>
                </a:cubicBezTo>
                <a:cubicBezTo>
                  <a:pt x="5914320" y="2021720"/>
                  <a:pt x="5837676" y="2080630"/>
                  <a:pt x="5839304" y="2091189"/>
                </a:cubicBezTo>
                <a:cubicBezTo>
                  <a:pt x="5840696" y="2100242"/>
                  <a:pt x="5902026" y="2062223"/>
                  <a:pt x="5919374" y="2049515"/>
                </a:cubicBezTo>
                <a:cubicBezTo>
                  <a:pt x="5910323" y="2050907"/>
                  <a:pt x="5992188" y="1995827"/>
                  <a:pt x="5993582" y="2004881"/>
                </a:cubicBezTo>
                <a:cubicBezTo>
                  <a:pt x="5996370" y="2022985"/>
                  <a:pt x="5898198" y="2067449"/>
                  <a:pt x="5861067" y="2107142"/>
                </a:cubicBezTo>
                <a:cubicBezTo>
                  <a:pt x="5831364" y="2134885"/>
                  <a:pt x="5827534" y="2140109"/>
                  <a:pt x="5785178" y="2175975"/>
                </a:cubicBezTo>
                <a:cubicBezTo>
                  <a:pt x="5764640" y="2193038"/>
                  <a:pt x="5736562" y="2231341"/>
                  <a:pt x="5784140" y="2199302"/>
                </a:cubicBezTo>
                <a:cubicBezTo>
                  <a:pt x="5836416" y="2162678"/>
                  <a:pt x="5899306" y="2109749"/>
                  <a:pt x="5956808" y="2076956"/>
                </a:cubicBezTo>
                <a:cubicBezTo>
                  <a:pt x="6046968" y="2010558"/>
                  <a:pt x="5797891" y="2193323"/>
                  <a:pt x="5917244" y="2130925"/>
                </a:cubicBezTo>
                <a:cubicBezTo>
                  <a:pt x="5933951" y="2119085"/>
                  <a:pt x="5977174" y="2083855"/>
                  <a:pt x="6004332" y="2079675"/>
                </a:cubicBezTo>
                <a:cubicBezTo>
                  <a:pt x="6036824" y="2070037"/>
                  <a:pt x="5967840" y="2118500"/>
                  <a:pt x="5933782" y="2143050"/>
                </a:cubicBezTo>
                <a:cubicBezTo>
                  <a:pt x="5902684" y="2161740"/>
                  <a:pt x="5868627" y="2186292"/>
                  <a:pt x="5856501" y="2202831"/>
                </a:cubicBezTo>
                <a:cubicBezTo>
                  <a:pt x="5843620" y="2209447"/>
                  <a:pt x="5840546" y="2224593"/>
                  <a:pt x="5829062" y="2240262"/>
                </a:cubicBezTo>
                <a:cubicBezTo>
                  <a:pt x="5791932" y="2279958"/>
                  <a:pt x="5733037" y="2303701"/>
                  <a:pt x="5700374" y="2337302"/>
                </a:cubicBezTo>
                <a:cubicBezTo>
                  <a:pt x="5687494" y="2343920"/>
                  <a:pt x="5672934" y="2374734"/>
                  <a:pt x="5647926" y="2397890"/>
                </a:cubicBezTo>
                <a:cubicBezTo>
                  <a:pt x="5597048" y="2443566"/>
                  <a:pt x="5513786" y="2489593"/>
                  <a:pt x="5461511" y="2526216"/>
                </a:cubicBezTo>
                <a:cubicBezTo>
                  <a:pt x="5314720" y="2626045"/>
                  <a:pt x="5112632" y="2742885"/>
                  <a:pt x="4947624" y="2854787"/>
                </a:cubicBezTo>
                <a:cubicBezTo>
                  <a:pt x="4861290" y="2915961"/>
                  <a:pt x="4975418" y="2849735"/>
                  <a:pt x="5006516" y="2831045"/>
                </a:cubicBezTo>
                <a:cubicBezTo>
                  <a:pt x="5114782" y="2761859"/>
                  <a:pt x="5225951" y="2701494"/>
                  <a:pt x="5326559" y="2642756"/>
                </a:cubicBezTo>
                <a:cubicBezTo>
                  <a:pt x="5410458" y="2595857"/>
                  <a:pt x="5330220" y="2661499"/>
                  <a:pt x="5294652" y="2686280"/>
                </a:cubicBezTo>
                <a:cubicBezTo>
                  <a:pt x="5143162" y="2790694"/>
                  <a:pt x="4994745" y="2879962"/>
                  <a:pt x="4824514" y="2988036"/>
                </a:cubicBezTo>
                <a:cubicBezTo>
                  <a:pt x="4776067" y="3019434"/>
                  <a:pt x="4886428" y="2983904"/>
                  <a:pt x="4880336" y="2979437"/>
                </a:cubicBezTo>
                <a:lnTo>
                  <a:pt x="4969174" y="2931011"/>
                </a:lnTo>
                <a:lnTo>
                  <a:pt x="4969241" y="2930974"/>
                </a:lnTo>
                <a:lnTo>
                  <a:pt x="4990610" y="2910928"/>
                </a:lnTo>
                <a:cubicBezTo>
                  <a:pt x="4998864" y="2905601"/>
                  <a:pt x="5007946" y="2901886"/>
                  <a:pt x="5016995" y="2900493"/>
                </a:cubicBezTo>
                <a:lnTo>
                  <a:pt x="5014081" y="2903303"/>
                </a:lnTo>
                <a:lnTo>
                  <a:pt x="5019625" y="2899646"/>
                </a:lnTo>
                <a:lnTo>
                  <a:pt x="5016995" y="2900493"/>
                </a:lnTo>
                <a:cubicBezTo>
                  <a:pt x="5019230" y="2897444"/>
                  <a:pt x="5022261" y="2893311"/>
                  <a:pt x="5025387" y="2890416"/>
                </a:cubicBezTo>
                <a:cubicBezTo>
                  <a:pt x="5028512" y="2887522"/>
                  <a:pt x="5031730" y="2885870"/>
                  <a:pt x="5034345" y="2887783"/>
                </a:cubicBezTo>
                <a:lnTo>
                  <a:pt x="5030324" y="2892590"/>
                </a:lnTo>
                <a:lnTo>
                  <a:pt x="5035894" y="2888918"/>
                </a:lnTo>
                <a:lnTo>
                  <a:pt x="5080848" y="2859270"/>
                </a:lnTo>
                <a:cubicBezTo>
                  <a:pt x="5143126" y="2816764"/>
                  <a:pt x="5205800" y="2773712"/>
                  <a:pt x="5283754" y="2735839"/>
                </a:cubicBezTo>
                <a:cubicBezTo>
                  <a:pt x="5137486" y="2844080"/>
                  <a:pt x="4975550" y="2940834"/>
                  <a:pt x="4809148" y="3043684"/>
                </a:cubicBezTo>
                <a:cubicBezTo>
                  <a:pt x="4808190" y="3044990"/>
                  <a:pt x="4803169" y="3047501"/>
                  <a:pt x="4796439" y="3050723"/>
                </a:cubicBezTo>
                <a:lnTo>
                  <a:pt x="4785912" y="3055896"/>
                </a:lnTo>
                <a:lnTo>
                  <a:pt x="4753768" y="3079193"/>
                </a:lnTo>
                <a:lnTo>
                  <a:pt x="4753042" y="3085532"/>
                </a:lnTo>
                <a:lnTo>
                  <a:pt x="4763237" y="3083728"/>
                </a:lnTo>
                <a:lnTo>
                  <a:pt x="4784397" y="3069909"/>
                </a:lnTo>
                <a:cubicBezTo>
                  <a:pt x="4932058" y="2970718"/>
                  <a:pt x="5019786" y="2918597"/>
                  <a:pt x="5176498" y="2818012"/>
                </a:cubicBezTo>
                <a:cubicBezTo>
                  <a:pt x="5176498" y="2818012"/>
                  <a:pt x="5248554" y="2754403"/>
                  <a:pt x="5257440" y="2776974"/>
                </a:cubicBezTo>
                <a:cubicBezTo>
                  <a:pt x="5254368" y="2792119"/>
                  <a:pt x="5130314" y="2859101"/>
                  <a:pt x="5126487" y="2864325"/>
                </a:cubicBezTo>
                <a:lnTo>
                  <a:pt x="5002557" y="2947352"/>
                </a:lnTo>
                <a:lnTo>
                  <a:pt x="5017850" y="2939726"/>
                </a:lnTo>
                <a:cubicBezTo>
                  <a:pt x="5044250" y="2925623"/>
                  <a:pt x="5069088" y="2926429"/>
                  <a:pt x="5085796" y="2914591"/>
                </a:cubicBezTo>
                <a:lnTo>
                  <a:pt x="5141217" y="2878974"/>
                </a:lnTo>
                <a:lnTo>
                  <a:pt x="5354336" y="2734252"/>
                </a:lnTo>
                <a:cubicBezTo>
                  <a:pt x="5354336" y="2734252"/>
                  <a:pt x="5400746" y="2702780"/>
                  <a:pt x="5421306" y="2695269"/>
                </a:cubicBezTo>
                <a:lnTo>
                  <a:pt x="5424828" y="2696230"/>
                </a:lnTo>
                <a:lnTo>
                  <a:pt x="5430336" y="2691061"/>
                </a:lnTo>
                <a:cubicBezTo>
                  <a:pt x="5438590" y="2685737"/>
                  <a:pt x="5447672" y="2682020"/>
                  <a:pt x="5456722" y="2680628"/>
                </a:cubicBezTo>
                <a:cubicBezTo>
                  <a:pt x="5450981" y="2688463"/>
                  <a:pt x="5443772" y="2695556"/>
                  <a:pt x="5435628" y="2700961"/>
                </a:cubicBezTo>
                <a:lnTo>
                  <a:pt x="5415760" y="2708545"/>
                </a:lnTo>
                <a:lnTo>
                  <a:pt x="5392718" y="2725251"/>
                </a:lnTo>
                <a:lnTo>
                  <a:pt x="5381402" y="2732476"/>
                </a:lnTo>
                <a:lnTo>
                  <a:pt x="5372006" y="2738473"/>
                </a:lnTo>
                <a:lnTo>
                  <a:pt x="5370534" y="2740233"/>
                </a:lnTo>
                <a:lnTo>
                  <a:pt x="5367939" y="2741068"/>
                </a:lnTo>
                <a:lnTo>
                  <a:pt x="5354369" y="2749730"/>
                </a:lnTo>
                <a:lnTo>
                  <a:pt x="5339915" y="2763290"/>
                </a:lnTo>
                <a:lnTo>
                  <a:pt x="5315198" y="2773064"/>
                </a:lnTo>
                <a:lnTo>
                  <a:pt x="5309466" y="2776974"/>
                </a:lnTo>
                <a:cubicBezTo>
                  <a:pt x="5299136" y="2784792"/>
                  <a:pt x="5289084" y="2793313"/>
                  <a:pt x="5282645" y="2800639"/>
                </a:cubicBezTo>
                <a:lnTo>
                  <a:pt x="5278442" y="2814162"/>
                </a:lnTo>
                <a:lnTo>
                  <a:pt x="5325644" y="2782984"/>
                </a:lnTo>
                <a:lnTo>
                  <a:pt x="5398182" y="2736528"/>
                </a:lnTo>
                <a:lnTo>
                  <a:pt x="5444774" y="2702852"/>
                </a:lnTo>
                <a:lnTo>
                  <a:pt x="5485532" y="2681196"/>
                </a:lnTo>
                <a:lnTo>
                  <a:pt x="5509610" y="2665990"/>
                </a:lnTo>
                <a:cubicBezTo>
                  <a:pt x="5542180" y="2645410"/>
                  <a:pt x="5577046" y="2623294"/>
                  <a:pt x="5616222" y="2598147"/>
                </a:cubicBezTo>
                <a:cubicBezTo>
                  <a:pt x="5616222" y="2598147"/>
                  <a:pt x="5688282" y="2534538"/>
                  <a:pt x="5697165" y="2557109"/>
                </a:cubicBezTo>
                <a:cubicBezTo>
                  <a:pt x="5694094" y="2572254"/>
                  <a:pt x="5570042" y="2639236"/>
                  <a:pt x="5566212" y="2644460"/>
                </a:cubicBezTo>
                <a:cubicBezTo>
                  <a:pt x="5448782" y="2724322"/>
                  <a:pt x="5340514" y="2793507"/>
                  <a:pt x="5220126" y="2879229"/>
                </a:cubicBezTo>
                <a:cubicBezTo>
                  <a:pt x="5239068" y="2864344"/>
                  <a:pt x="5246747" y="2857176"/>
                  <a:pt x="5247715" y="2854999"/>
                </a:cubicBezTo>
                <a:lnTo>
                  <a:pt x="5240756" y="2858139"/>
                </a:lnTo>
                <a:lnTo>
                  <a:pt x="5214659" y="2876048"/>
                </a:lnTo>
                <a:lnTo>
                  <a:pt x="5209384" y="2880017"/>
                </a:lnTo>
                <a:cubicBezTo>
                  <a:pt x="5201710" y="2886894"/>
                  <a:pt x="5196422" y="2893307"/>
                  <a:pt x="5198076" y="2896527"/>
                </a:cubicBezTo>
                <a:lnTo>
                  <a:pt x="5204298" y="2897157"/>
                </a:lnTo>
                <a:lnTo>
                  <a:pt x="5251252" y="2865284"/>
                </a:lnTo>
                <a:cubicBezTo>
                  <a:pt x="5328050" y="2813012"/>
                  <a:pt x="5404942" y="2761981"/>
                  <a:pt x="5477934" y="2724483"/>
                </a:cubicBezTo>
                <a:lnTo>
                  <a:pt x="5447045" y="2747938"/>
                </a:lnTo>
                <a:lnTo>
                  <a:pt x="5480978" y="2725462"/>
                </a:lnTo>
                <a:lnTo>
                  <a:pt x="5572534" y="2664819"/>
                </a:lnTo>
                <a:cubicBezTo>
                  <a:pt x="5643050" y="2618147"/>
                  <a:pt x="5716722" y="2568770"/>
                  <a:pt x="5794064" y="2514385"/>
                </a:cubicBezTo>
                <a:cubicBezTo>
                  <a:pt x="5794064" y="2514385"/>
                  <a:pt x="5876566" y="2458435"/>
                  <a:pt x="5870303" y="2477933"/>
                </a:cubicBezTo>
                <a:cubicBezTo>
                  <a:pt x="5858179" y="2494473"/>
                  <a:pt x="5808976" y="2515950"/>
                  <a:pt x="5787798" y="2533883"/>
                </a:cubicBezTo>
                <a:cubicBezTo>
                  <a:pt x="5795457" y="2523438"/>
                  <a:pt x="5700711" y="2585137"/>
                  <a:pt x="5717247" y="2597260"/>
                </a:cubicBezTo>
                <a:cubicBezTo>
                  <a:pt x="5722474" y="2601090"/>
                  <a:pt x="5811998" y="2535562"/>
                  <a:pt x="5829342" y="2522852"/>
                </a:cubicBezTo>
                <a:cubicBezTo>
                  <a:pt x="5867232" y="2493080"/>
                  <a:pt x="5902160" y="2469166"/>
                  <a:pt x="5938482" y="2454306"/>
                </a:cubicBezTo>
                <a:cubicBezTo>
                  <a:pt x="5788385" y="2567773"/>
                  <a:pt x="5628482" y="2672709"/>
                  <a:pt x="5459644" y="2789834"/>
                </a:cubicBezTo>
                <a:cubicBezTo>
                  <a:pt x="5459644" y="2789834"/>
                  <a:pt x="5425754" y="2790419"/>
                  <a:pt x="5428543" y="2808522"/>
                </a:cubicBezTo>
                <a:cubicBezTo>
                  <a:pt x="5430810" y="2818211"/>
                  <a:pt x="5508846" y="2768357"/>
                  <a:pt x="5464866" y="2793661"/>
                </a:cubicBezTo>
                <a:cubicBezTo>
                  <a:pt x="5610095" y="2708744"/>
                  <a:pt x="5771676" y="2579611"/>
                  <a:pt x="5917660" y="2504620"/>
                </a:cubicBezTo>
                <a:cubicBezTo>
                  <a:pt x="5787176" y="2615064"/>
                  <a:pt x="5592746" y="2721457"/>
                  <a:pt x="5436790" y="2831966"/>
                </a:cubicBezTo>
                <a:cubicBezTo>
                  <a:pt x="5423909" y="2838580"/>
                  <a:pt x="5367804" y="2880428"/>
                  <a:pt x="5379120" y="2888725"/>
                </a:cubicBezTo>
                <a:lnTo>
                  <a:pt x="5453328" y="2844088"/>
                </a:lnTo>
                <a:cubicBezTo>
                  <a:pt x="5522954" y="2794756"/>
                  <a:pt x="5600119" y="2744260"/>
                  <a:pt x="5671138" y="2703979"/>
                </a:cubicBezTo>
                <a:cubicBezTo>
                  <a:pt x="5559799" y="2788310"/>
                  <a:pt x="5423625" y="2871830"/>
                  <a:pt x="5290354" y="2964172"/>
                </a:cubicBezTo>
                <a:cubicBezTo>
                  <a:pt x="5226794" y="3005238"/>
                  <a:pt x="5160776" y="3044167"/>
                  <a:pt x="5096084" y="3082897"/>
                </a:cubicBezTo>
                <a:lnTo>
                  <a:pt x="5062246" y="3104233"/>
                </a:lnTo>
                <a:lnTo>
                  <a:pt x="5029656" y="3115933"/>
                </a:lnTo>
                <a:lnTo>
                  <a:pt x="5032191" y="3107921"/>
                </a:lnTo>
                <a:lnTo>
                  <a:pt x="5039537" y="3105972"/>
                </a:lnTo>
                <a:cubicBezTo>
                  <a:pt x="5037238" y="3103692"/>
                  <a:pt x="5034759" y="3103893"/>
                  <a:pt x="5032860" y="3105807"/>
                </a:cubicBezTo>
                <a:lnTo>
                  <a:pt x="5032191" y="3107921"/>
                </a:lnTo>
                <a:lnTo>
                  <a:pt x="4990444" y="3118987"/>
                </a:lnTo>
                <a:cubicBezTo>
                  <a:pt x="4941824" y="3136750"/>
                  <a:pt x="4894007" y="3166850"/>
                  <a:pt x="4841446" y="3192246"/>
                </a:cubicBezTo>
                <a:lnTo>
                  <a:pt x="4829160" y="3197157"/>
                </a:lnTo>
                <a:lnTo>
                  <a:pt x="4656360" y="3302761"/>
                </a:lnTo>
                <a:lnTo>
                  <a:pt x="4622520" y="3324097"/>
                </a:lnTo>
                <a:lnTo>
                  <a:pt x="4589930" y="3335798"/>
                </a:lnTo>
                <a:lnTo>
                  <a:pt x="4592464" y="3327786"/>
                </a:lnTo>
                <a:lnTo>
                  <a:pt x="4599811" y="3325837"/>
                </a:lnTo>
                <a:cubicBezTo>
                  <a:pt x="4597513" y="3323556"/>
                  <a:pt x="4595032" y="3323758"/>
                  <a:pt x="4593134" y="3325674"/>
                </a:cubicBezTo>
                <a:lnTo>
                  <a:pt x="4592464" y="3327786"/>
                </a:lnTo>
                <a:lnTo>
                  <a:pt x="4550720" y="3338854"/>
                </a:lnTo>
                <a:cubicBezTo>
                  <a:pt x="4502098" y="3356613"/>
                  <a:pt x="4454281" y="3386715"/>
                  <a:pt x="4401718" y="3412113"/>
                </a:cubicBezTo>
                <a:lnTo>
                  <a:pt x="3958842" y="3589119"/>
                </a:lnTo>
                <a:lnTo>
                  <a:pt x="4106510" y="3547048"/>
                </a:lnTo>
                <a:cubicBezTo>
                  <a:pt x="4170817" y="3527364"/>
                  <a:pt x="4234796" y="3506072"/>
                  <a:pt x="4298429" y="3482156"/>
                </a:cubicBezTo>
                <a:cubicBezTo>
                  <a:pt x="4414658" y="3441623"/>
                  <a:pt x="4538477" y="3390372"/>
                  <a:pt x="4661616" y="3336168"/>
                </a:cubicBezTo>
                <a:lnTo>
                  <a:pt x="4788627" y="3278922"/>
                </a:lnTo>
                <a:lnTo>
                  <a:pt x="4727364" y="3318642"/>
                </a:lnTo>
                <a:lnTo>
                  <a:pt x="4694246" y="3337452"/>
                </a:lnTo>
                <a:lnTo>
                  <a:pt x="4677204" y="3346513"/>
                </a:lnTo>
                <a:lnTo>
                  <a:pt x="4525416" y="3410985"/>
                </a:lnTo>
                <a:cubicBezTo>
                  <a:pt x="4463246" y="3436515"/>
                  <a:pt x="4399284" y="3461720"/>
                  <a:pt x="4332028" y="3486603"/>
                </a:cubicBezTo>
                <a:cubicBezTo>
                  <a:pt x="4180379" y="3544451"/>
                  <a:pt x="4062212" y="3577742"/>
                  <a:pt x="3902126" y="3625704"/>
                </a:cubicBezTo>
                <a:cubicBezTo>
                  <a:pt x="3842095" y="3643689"/>
                  <a:pt x="3747341" y="3675123"/>
                  <a:pt x="3663500" y="3697924"/>
                </a:cubicBezTo>
                <a:lnTo>
                  <a:pt x="3655870" y="3699781"/>
                </a:lnTo>
                <a:lnTo>
                  <a:pt x="3647184" y="3702880"/>
                </a:lnTo>
                <a:cubicBezTo>
                  <a:pt x="3563398" y="3730823"/>
                  <a:pt x="3479595" y="3756585"/>
                  <a:pt x="3395732" y="3779437"/>
                </a:cubicBezTo>
                <a:cubicBezTo>
                  <a:pt x="3258488" y="3813565"/>
                  <a:pt x="3122005" y="3846931"/>
                  <a:pt x="2993918" y="3881023"/>
                </a:cubicBezTo>
                <a:cubicBezTo>
                  <a:pt x="2738545" y="3957606"/>
                  <a:pt x="2470253" y="4048741"/>
                  <a:pt x="2196487" y="4107079"/>
                </a:cubicBezTo>
                <a:cubicBezTo>
                  <a:pt x="2002036" y="4149834"/>
                  <a:pt x="1808387" y="4202506"/>
                  <a:pt x="1591064" y="4251460"/>
                </a:cubicBezTo>
                <a:cubicBezTo>
                  <a:pt x="1543781" y="4260809"/>
                  <a:pt x="1486614" y="4280118"/>
                  <a:pt x="1439333" y="4289465"/>
                </a:cubicBezTo>
                <a:cubicBezTo>
                  <a:pt x="1416455" y="4294138"/>
                  <a:pt x="1363815" y="4299691"/>
                  <a:pt x="1411820" y="4280418"/>
                </a:cubicBezTo>
                <a:cubicBezTo>
                  <a:pt x="1467457" y="4261115"/>
                  <a:pt x="1539146" y="4247089"/>
                  <a:pt x="1576503" y="4237018"/>
                </a:cubicBezTo>
                <a:cubicBezTo>
                  <a:pt x="1784669" y="4188101"/>
                  <a:pt x="1963838" y="4140827"/>
                  <a:pt x="2152925" y="4092750"/>
                </a:cubicBezTo>
                <a:cubicBezTo>
                  <a:pt x="2271092" y="4059458"/>
                  <a:pt x="2413736" y="4039808"/>
                  <a:pt x="2531138" y="4005755"/>
                </a:cubicBezTo>
                <a:cubicBezTo>
                  <a:pt x="2602787" y="3982573"/>
                  <a:pt x="2643941" y="3967144"/>
                  <a:pt x="2723985" y="3943162"/>
                </a:cubicBezTo>
                <a:cubicBezTo>
                  <a:pt x="2767428" y="3928489"/>
                  <a:pt x="2819274" y="3914541"/>
                  <a:pt x="2865789" y="3904433"/>
                </a:cubicBezTo>
                <a:cubicBezTo>
                  <a:pt x="2965638" y="3871214"/>
                  <a:pt x="2871073" y="3889911"/>
                  <a:pt x="2842873" y="3899947"/>
                </a:cubicBezTo>
                <a:cubicBezTo>
                  <a:pt x="2640073" y="3954184"/>
                  <a:pt x="2465465" y="3996860"/>
                  <a:pt x="2280974" y="4049499"/>
                </a:cubicBezTo>
                <a:cubicBezTo>
                  <a:pt x="2058322" y="4102289"/>
                  <a:pt x="1850920" y="4150438"/>
                  <a:pt x="1648074" y="4193990"/>
                </a:cubicBezTo>
                <a:cubicBezTo>
                  <a:pt x="1434582" y="4246744"/>
                  <a:pt x="1236261" y="4276540"/>
                  <a:pt x="1018209" y="4333891"/>
                </a:cubicBezTo>
                <a:cubicBezTo>
                  <a:pt x="884404" y="4369917"/>
                  <a:pt x="738989" y="4400407"/>
                  <a:pt x="598816" y="4453633"/>
                </a:cubicBezTo>
                <a:lnTo>
                  <a:pt x="543283" y="4478559"/>
                </a:lnTo>
                <a:lnTo>
                  <a:pt x="539254" y="4471675"/>
                </a:lnTo>
                <a:cubicBezTo>
                  <a:pt x="535706" y="4468070"/>
                  <a:pt x="531571" y="4465040"/>
                  <a:pt x="528524" y="4462805"/>
                </a:cubicBezTo>
                <a:cubicBezTo>
                  <a:pt x="527129" y="4453752"/>
                  <a:pt x="540650" y="4446265"/>
                  <a:pt x="530205" y="4438606"/>
                </a:cubicBezTo>
                <a:cubicBezTo>
                  <a:pt x="523585" y="4425727"/>
                  <a:pt x="498750" y="4424919"/>
                  <a:pt x="497993" y="4414995"/>
                </a:cubicBezTo>
                <a:cubicBezTo>
                  <a:pt x="496598" y="4405945"/>
                  <a:pt x="511159" y="4375130"/>
                  <a:pt x="505064" y="4370662"/>
                </a:cubicBezTo>
                <a:cubicBezTo>
                  <a:pt x="502274" y="4352559"/>
                  <a:pt x="480512" y="4336604"/>
                  <a:pt x="467801" y="4319256"/>
                </a:cubicBezTo>
                <a:cubicBezTo>
                  <a:pt x="460426" y="4296455"/>
                  <a:pt x="463669" y="4257342"/>
                  <a:pt x="446605" y="4236803"/>
                </a:cubicBezTo>
                <a:cubicBezTo>
                  <a:pt x="444340" y="4227114"/>
                  <a:pt x="430066" y="4224679"/>
                  <a:pt x="424844" y="4220848"/>
                </a:cubicBezTo>
                <a:cubicBezTo>
                  <a:pt x="420428" y="4192185"/>
                  <a:pt x="425295" y="4163635"/>
                  <a:pt x="413223" y="4145415"/>
                </a:cubicBezTo>
                <a:cubicBezTo>
                  <a:pt x="406605" y="4132533"/>
                  <a:pt x="386236" y="4125632"/>
                  <a:pt x="379620" y="4112751"/>
                </a:cubicBezTo>
                <a:cubicBezTo>
                  <a:pt x="378225" y="4103700"/>
                  <a:pt x="384255" y="4082695"/>
                  <a:pt x="382862" y="4073640"/>
                </a:cubicBezTo>
                <a:cubicBezTo>
                  <a:pt x="381467" y="4064589"/>
                  <a:pt x="364926" y="4052463"/>
                  <a:pt x="353086" y="4035756"/>
                </a:cubicBezTo>
                <a:cubicBezTo>
                  <a:pt x="345600" y="4022235"/>
                  <a:pt x="351106" y="3992817"/>
                  <a:pt x="338396" y="3975466"/>
                </a:cubicBezTo>
                <a:cubicBezTo>
                  <a:pt x="329627" y="3943614"/>
                  <a:pt x="318311" y="3935315"/>
                  <a:pt x="312500" y="3897601"/>
                </a:cubicBezTo>
                <a:cubicBezTo>
                  <a:pt x="309712" y="3879494"/>
                  <a:pt x="313538" y="3874273"/>
                  <a:pt x="307560" y="3860521"/>
                </a:cubicBezTo>
                <a:cubicBezTo>
                  <a:pt x="300072" y="3847003"/>
                  <a:pt x="264790" y="3838535"/>
                  <a:pt x="264036" y="3828614"/>
                </a:cubicBezTo>
                <a:cubicBezTo>
                  <a:pt x="249929" y="3802213"/>
                  <a:pt x="266638" y="3790374"/>
                  <a:pt x="264489" y="3771398"/>
                </a:cubicBezTo>
                <a:cubicBezTo>
                  <a:pt x="254850" y="3738905"/>
                  <a:pt x="249342" y="3768324"/>
                  <a:pt x="241331" y="3746393"/>
                </a:cubicBezTo>
                <a:cubicBezTo>
                  <a:pt x="241331" y="3746393"/>
                  <a:pt x="241197" y="3655292"/>
                  <a:pt x="226922" y="3652855"/>
                </a:cubicBezTo>
                <a:cubicBezTo>
                  <a:pt x="217872" y="3654249"/>
                  <a:pt x="217586" y="3687500"/>
                  <a:pt x="217586" y="3687500"/>
                </a:cubicBezTo>
                <a:cubicBezTo>
                  <a:pt x="205746" y="3670789"/>
                  <a:pt x="215436" y="3668526"/>
                  <a:pt x="210383" y="3640731"/>
                </a:cubicBezTo>
                <a:cubicBezTo>
                  <a:pt x="203764" y="3627849"/>
                  <a:pt x="193319" y="3620192"/>
                  <a:pt x="186469" y="3605801"/>
                </a:cubicBezTo>
                <a:cubicBezTo>
                  <a:pt x="179851" y="3592922"/>
                  <a:pt x="180020" y="3568956"/>
                  <a:pt x="172648" y="3546154"/>
                </a:cubicBezTo>
                <a:cubicBezTo>
                  <a:pt x="157148" y="3510701"/>
                  <a:pt x="139852" y="3488654"/>
                  <a:pt x="133403" y="3451808"/>
                </a:cubicBezTo>
                <a:lnTo>
                  <a:pt x="133218" y="3416066"/>
                </a:lnTo>
                <a:lnTo>
                  <a:pt x="127081" y="3403780"/>
                </a:lnTo>
                <a:cubicBezTo>
                  <a:pt x="123192" y="3393930"/>
                  <a:pt x="118942" y="3382889"/>
                  <a:pt x="112913" y="3372533"/>
                </a:cubicBezTo>
                <a:cubicBezTo>
                  <a:pt x="90224" y="3341193"/>
                  <a:pt x="68631" y="3323331"/>
                  <a:pt x="54489" y="3288701"/>
                </a:cubicBezTo>
                <a:cubicBezTo>
                  <a:pt x="38156" y="3259003"/>
                  <a:pt x="52949" y="3244317"/>
                  <a:pt x="42533" y="3217248"/>
                </a:cubicBezTo>
                <a:cubicBezTo>
                  <a:pt x="36615" y="3214619"/>
                  <a:pt x="11956" y="3203664"/>
                  <a:pt x="14587" y="3197744"/>
                </a:cubicBezTo>
                <a:cubicBezTo>
                  <a:pt x="17874" y="3206292"/>
                  <a:pt x="38247" y="3112589"/>
                  <a:pt x="20165" y="3118728"/>
                </a:cubicBezTo>
                <a:cubicBezTo>
                  <a:pt x="-2627" y="3138129"/>
                  <a:pt x="22252" y="3164537"/>
                  <a:pt x="5380" y="3186567"/>
                </a:cubicBezTo>
                <a:cubicBezTo>
                  <a:pt x="-21147" y="3145253"/>
                  <a:pt x="56754" y="2988529"/>
                  <a:pt x="101243" y="2936251"/>
                </a:cubicBezTo>
                <a:cubicBezTo>
                  <a:pt x="110694" y="2928932"/>
                  <a:pt x="143138" y="2895292"/>
                  <a:pt x="145824" y="2894604"/>
                </a:cubicBezTo>
                <a:cubicBezTo>
                  <a:pt x="146719" y="2894374"/>
                  <a:pt x="144308" y="2897805"/>
                  <a:pt x="136639" y="2907094"/>
                </a:cubicBezTo>
                <a:cubicBezTo>
                  <a:pt x="125024" y="2917287"/>
                  <a:pt x="91932" y="2975813"/>
                  <a:pt x="97851" y="2978443"/>
                </a:cubicBezTo>
                <a:cubicBezTo>
                  <a:pt x="106399" y="2975154"/>
                  <a:pt x="154392" y="2914984"/>
                  <a:pt x="157022" y="2909065"/>
                </a:cubicBezTo>
                <a:cubicBezTo>
                  <a:pt x="291148" y="2756062"/>
                  <a:pt x="463636" y="2649629"/>
                  <a:pt x="613326" y="2541339"/>
                </a:cubicBezTo>
                <a:cubicBezTo>
                  <a:pt x="796773" y="2410250"/>
                  <a:pt x="971564" y="2311927"/>
                  <a:pt x="1152378" y="2186756"/>
                </a:cubicBezTo>
                <a:cubicBezTo>
                  <a:pt x="1326510" y="2073971"/>
                  <a:pt x="1503270" y="1955266"/>
                  <a:pt x="1692634" y="1826803"/>
                </a:cubicBezTo>
                <a:cubicBezTo>
                  <a:pt x="1846380" y="1712047"/>
                  <a:pt x="1994430" y="1610112"/>
                  <a:pt x="2164723" y="1487353"/>
                </a:cubicBezTo>
                <a:cubicBezTo>
                  <a:pt x="2187518" y="1467952"/>
                  <a:pt x="2269268" y="1416874"/>
                  <a:pt x="2187738" y="1483404"/>
                </a:cubicBezTo>
                <a:cubicBezTo>
                  <a:pt x="2147850" y="1509383"/>
                  <a:pt x="2104343" y="1540840"/>
                  <a:pt x="2068950" y="1569992"/>
                </a:cubicBezTo>
                <a:cubicBezTo>
                  <a:pt x="2002650" y="1620851"/>
                  <a:pt x="1969666" y="1649895"/>
                  <a:pt x="1910929" y="1697026"/>
                </a:cubicBezTo>
                <a:cubicBezTo>
                  <a:pt x="1813289" y="1770572"/>
                  <a:pt x="1686937" y="1839627"/>
                  <a:pt x="1588310" y="1912735"/>
                </a:cubicBezTo>
                <a:cubicBezTo>
                  <a:pt x="1428644" y="2024862"/>
                  <a:pt x="1277965" y="2132715"/>
                  <a:pt x="1100767" y="2252407"/>
                </a:cubicBezTo>
                <a:cubicBezTo>
                  <a:pt x="1069428" y="2275097"/>
                  <a:pt x="1007400" y="2313680"/>
                  <a:pt x="962253" y="2351493"/>
                </a:cubicBezTo>
                <a:cubicBezTo>
                  <a:pt x="924229" y="2386565"/>
                  <a:pt x="971460" y="2362670"/>
                  <a:pt x="991186" y="2350174"/>
                </a:cubicBezTo>
                <a:cubicBezTo>
                  <a:pt x="1032060" y="2324636"/>
                  <a:pt x="1078632" y="2286275"/>
                  <a:pt x="1119509" y="2260735"/>
                </a:cubicBezTo>
                <a:cubicBezTo>
                  <a:pt x="1305257" y="2137753"/>
                  <a:pt x="1467550" y="2019708"/>
                  <a:pt x="1634119" y="1910648"/>
                </a:cubicBezTo>
                <a:cubicBezTo>
                  <a:pt x="1869291" y="1758842"/>
                  <a:pt x="2087692" y="1578321"/>
                  <a:pt x="2299186" y="1415994"/>
                </a:cubicBezTo>
                <a:cubicBezTo>
                  <a:pt x="2406798" y="1338613"/>
                  <a:pt x="2522521" y="1258928"/>
                  <a:pt x="2638681" y="1178258"/>
                </a:cubicBezTo>
                <a:cubicBezTo>
                  <a:pt x="2919763" y="973620"/>
                  <a:pt x="3183418" y="725808"/>
                  <a:pt x="3448497" y="477447"/>
                </a:cubicBezTo>
                <a:cubicBezTo>
                  <a:pt x="3488602" y="435031"/>
                  <a:pt x="3522604" y="389904"/>
                  <a:pt x="3561740" y="356026"/>
                </a:cubicBezTo>
                <a:lnTo>
                  <a:pt x="3596830" y="330847"/>
                </a:lnTo>
                <a:lnTo>
                  <a:pt x="3597307" y="339237"/>
                </a:lnTo>
                <a:cubicBezTo>
                  <a:pt x="3511504" y="418042"/>
                  <a:pt x="3445865" y="483365"/>
                  <a:pt x="3684755" y="275337"/>
                </a:cubicBezTo>
                <a:cubicBezTo>
                  <a:pt x="3664044" y="287393"/>
                  <a:pt x="3594679" y="345155"/>
                  <a:pt x="3600596" y="347785"/>
                </a:cubicBezTo>
                <a:cubicBezTo>
                  <a:pt x="3594679" y="345155"/>
                  <a:pt x="3594679" y="345155"/>
                  <a:pt x="3597307" y="339237"/>
                </a:cubicBezTo>
                <a:cubicBezTo>
                  <a:pt x="3646511" y="294957"/>
                  <a:pt x="3704262" y="247391"/>
                  <a:pt x="3710178" y="250019"/>
                </a:cubicBezTo>
                <a:cubicBezTo>
                  <a:pt x="3704262" y="247391"/>
                  <a:pt x="3690676" y="277964"/>
                  <a:pt x="3690676" y="277964"/>
                </a:cubicBezTo>
                <a:cubicBezTo>
                  <a:pt x="3682786" y="295720"/>
                  <a:pt x="3702512" y="283225"/>
                  <a:pt x="3691554" y="307883"/>
                </a:cubicBezTo>
                <a:cubicBezTo>
                  <a:pt x="3677749" y="323010"/>
                  <a:pt x="3637093" y="364001"/>
                  <a:pt x="3609040" y="395236"/>
                </a:cubicBezTo>
                <a:cubicBezTo>
                  <a:pt x="3434041" y="573780"/>
                  <a:pt x="3232411" y="783010"/>
                  <a:pt x="3043930" y="941390"/>
                </a:cubicBezTo>
                <a:cubicBezTo>
                  <a:pt x="2839996" y="1121248"/>
                  <a:pt x="2616005" y="1263849"/>
                  <a:pt x="2395960" y="1429466"/>
                </a:cubicBezTo>
                <a:cubicBezTo>
                  <a:pt x="2393331" y="1435382"/>
                  <a:pt x="2358375" y="1463550"/>
                  <a:pt x="2364293" y="1466180"/>
                </a:cubicBezTo>
                <a:cubicBezTo>
                  <a:pt x="2370209" y="1468810"/>
                  <a:pt x="2457879" y="1420361"/>
                  <a:pt x="2460509" y="1414443"/>
                </a:cubicBezTo>
                <a:cubicBezTo>
                  <a:pt x="2542699" y="1362380"/>
                  <a:pt x="2658201" y="1267244"/>
                  <a:pt x="2724496" y="1216387"/>
                </a:cubicBezTo>
                <a:cubicBezTo>
                  <a:pt x="2857094" y="1114671"/>
                  <a:pt x="2955719" y="1041563"/>
                  <a:pt x="3076918" y="933605"/>
                </a:cubicBezTo>
                <a:cubicBezTo>
                  <a:pt x="3293014" y="744975"/>
                  <a:pt x="3458040" y="570270"/>
                  <a:pt x="3661753" y="374958"/>
                </a:cubicBezTo>
                <a:cubicBezTo>
                  <a:pt x="3719281" y="311936"/>
                  <a:pt x="3756867" y="277850"/>
                  <a:pt x="3828865" y="214170"/>
                </a:cubicBezTo>
                <a:cubicBezTo>
                  <a:pt x="3872368" y="182711"/>
                  <a:pt x="3849249" y="216141"/>
                  <a:pt x="3812211" y="251651"/>
                </a:cubicBezTo>
                <a:cubicBezTo>
                  <a:pt x="3798405" y="266776"/>
                  <a:pt x="3791498" y="263709"/>
                  <a:pt x="3769366" y="297574"/>
                </a:cubicBezTo>
                <a:cubicBezTo>
                  <a:pt x="3750742" y="355444"/>
                  <a:pt x="3676115" y="425040"/>
                  <a:pt x="3618587" y="488061"/>
                </a:cubicBezTo>
                <a:cubicBezTo>
                  <a:pt x="3313954" y="812153"/>
                  <a:pt x="2981918" y="1096904"/>
                  <a:pt x="2637168" y="1346480"/>
                </a:cubicBezTo>
                <a:cubicBezTo>
                  <a:pt x="2604839" y="1368730"/>
                  <a:pt x="2529991" y="1422877"/>
                  <a:pt x="2486489" y="1454333"/>
                </a:cubicBezTo>
                <a:cubicBezTo>
                  <a:pt x="2449450" y="1489845"/>
                  <a:pt x="2487695" y="1470224"/>
                  <a:pt x="2510488" y="1450824"/>
                </a:cubicBezTo>
                <a:cubicBezTo>
                  <a:pt x="2711030" y="1313157"/>
                  <a:pt x="2902033" y="1178339"/>
                  <a:pt x="3092160" y="1013603"/>
                </a:cubicBezTo>
                <a:cubicBezTo>
                  <a:pt x="3297079" y="834183"/>
                  <a:pt x="3483255" y="646435"/>
                  <a:pt x="3678644" y="469861"/>
                </a:cubicBezTo>
                <a:cubicBezTo>
                  <a:pt x="3536190" y="641606"/>
                  <a:pt x="3377081" y="818941"/>
                  <a:pt x="3195723" y="963949"/>
                </a:cubicBezTo>
                <a:cubicBezTo>
                  <a:pt x="3185748" y="967788"/>
                  <a:pt x="3171940" y="982913"/>
                  <a:pt x="3157695" y="999022"/>
                </a:cubicBezTo>
                <a:cubicBezTo>
                  <a:pt x="3491145" y="628678"/>
                  <a:pt x="3099066" y="1016671"/>
                  <a:pt x="3144110" y="1029601"/>
                </a:cubicBezTo>
                <a:cubicBezTo>
                  <a:pt x="3155947" y="1034859"/>
                  <a:pt x="3267937" y="915722"/>
                  <a:pt x="3290292" y="897307"/>
                </a:cubicBezTo>
                <a:cubicBezTo>
                  <a:pt x="3422009" y="765675"/>
                  <a:pt x="3577504" y="615080"/>
                  <a:pt x="3706591" y="489368"/>
                </a:cubicBezTo>
                <a:cubicBezTo>
                  <a:pt x="3578385" y="645001"/>
                  <a:pt x="3446010" y="762166"/>
                  <a:pt x="3323280" y="889523"/>
                </a:cubicBezTo>
                <a:cubicBezTo>
                  <a:pt x="3308814" y="890183"/>
                  <a:pt x="3303117" y="903006"/>
                  <a:pt x="3297858" y="914842"/>
                </a:cubicBezTo>
                <a:cubicBezTo>
                  <a:pt x="3327775" y="913963"/>
                  <a:pt x="3229151" y="987071"/>
                  <a:pt x="3202741" y="1011951"/>
                </a:cubicBezTo>
                <a:cubicBezTo>
                  <a:pt x="3131185" y="1074645"/>
                  <a:pt x="3059189" y="1138324"/>
                  <a:pt x="2984342" y="1192469"/>
                </a:cubicBezTo>
                <a:cubicBezTo>
                  <a:pt x="2919687" y="1236971"/>
                  <a:pt x="2888567" y="1275111"/>
                  <a:pt x="2833223" y="1301308"/>
                </a:cubicBezTo>
                <a:cubicBezTo>
                  <a:pt x="2835855" y="1295392"/>
                  <a:pt x="2832567" y="1286843"/>
                  <a:pt x="2827305" y="1298678"/>
                </a:cubicBezTo>
                <a:lnTo>
                  <a:pt x="2833223" y="1301308"/>
                </a:lnTo>
                <a:cubicBezTo>
                  <a:pt x="2818980" y="1317419"/>
                  <a:pt x="2786652" y="1339669"/>
                  <a:pt x="2749065" y="1373758"/>
                </a:cubicBezTo>
                <a:cubicBezTo>
                  <a:pt x="2723645" y="1399076"/>
                  <a:pt x="2671151" y="1434808"/>
                  <a:pt x="2682989" y="1440066"/>
                </a:cubicBezTo>
                <a:cubicBezTo>
                  <a:pt x="2682989" y="1440066"/>
                  <a:pt x="2753563" y="1398196"/>
                  <a:pt x="2756191" y="1392278"/>
                </a:cubicBezTo>
                <a:cubicBezTo>
                  <a:pt x="2907307" y="1283439"/>
                  <a:pt x="3081219" y="1155200"/>
                  <a:pt x="3216225" y="1032114"/>
                </a:cubicBezTo>
                <a:cubicBezTo>
                  <a:pt x="3414239" y="849624"/>
                  <a:pt x="3545294" y="703524"/>
                  <a:pt x="3715258" y="552273"/>
                </a:cubicBezTo>
                <a:cubicBezTo>
                  <a:pt x="3726434" y="543064"/>
                  <a:pt x="3780673" y="471497"/>
                  <a:pt x="3812016" y="448805"/>
                </a:cubicBezTo>
                <a:cubicBezTo>
                  <a:pt x="3850263" y="429185"/>
                  <a:pt x="3781557" y="501414"/>
                  <a:pt x="3753503" y="532651"/>
                </a:cubicBezTo>
                <a:cubicBezTo>
                  <a:pt x="3587050" y="707904"/>
                  <a:pt x="3416104" y="879982"/>
                  <a:pt x="3243514" y="1037153"/>
                </a:cubicBezTo>
                <a:cubicBezTo>
                  <a:pt x="3029609" y="1220849"/>
                  <a:pt x="2823150" y="1355886"/>
                  <a:pt x="2621845" y="1529830"/>
                </a:cubicBezTo>
                <a:cubicBezTo>
                  <a:pt x="2759377" y="1451566"/>
                  <a:pt x="2903810" y="1355110"/>
                  <a:pt x="3031911" y="1250219"/>
                </a:cubicBezTo>
                <a:cubicBezTo>
                  <a:pt x="3158591" y="1145876"/>
                  <a:pt x="3288335" y="1034627"/>
                  <a:pt x="3417423" y="908911"/>
                </a:cubicBezTo>
                <a:cubicBezTo>
                  <a:pt x="3625954" y="702750"/>
                  <a:pt x="3852789" y="474010"/>
                  <a:pt x="4064388" y="260943"/>
                </a:cubicBezTo>
                <a:cubicBezTo>
                  <a:pt x="4098358" y="232333"/>
                  <a:pt x="4133095" y="188714"/>
                  <a:pt x="4173969" y="163176"/>
                </a:cubicBezTo>
                <a:cubicBezTo>
                  <a:pt x="4229752" y="135991"/>
                  <a:pt x="4174852" y="193096"/>
                  <a:pt x="4137264" y="227182"/>
                </a:cubicBezTo>
                <a:cubicBezTo>
                  <a:pt x="4080720" y="290641"/>
                  <a:pt x="4017710" y="350044"/>
                  <a:pt x="3957992" y="417997"/>
                </a:cubicBezTo>
                <a:cubicBezTo>
                  <a:pt x="3938487" y="445946"/>
                  <a:pt x="3989333" y="395311"/>
                  <a:pt x="4004126" y="380623"/>
                </a:cubicBezTo>
                <a:cubicBezTo>
                  <a:pt x="4054970" y="329985"/>
                  <a:pt x="4112722" y="282419"/>
                  <a:pt x="4158635" y="229589"/>
                </a:cubicBezTo>
                <a:cubicBezTo>
                  <a:pt x="4213098" y="173472"/>
                  <a:pt x="4268980" y="95548"/>
                  <a:pt x="4329360" y="42062"/>
                </a:cubicBezTo>
                <a:cubicBezTo>
                  <a:pt x="4345222" y="26964"/>
                  <a:pt x="4352304" y="21326"/>
                  <a:pt x="4353523" y="21942"/>
                </a:cubicBezTo>
                <a:close/>
                <a:moveTo>
                  <a:pt x="4370014" y="1070"/>
                </a:moveTo>
                <a:cubicBezTo>
                  <a:pt x="4375110" y="1563"/>
                  <a:pt x="4377658" y="1810"/>
                  <a:pt x="4378616" y="1901"/>
                </a:cubicBezTo>
                <a:cubicBezTo>
                  <a:pt x="4381482" y="2179"/>
                  <a:pt x="4370014" y="1070"/>
                  <a:pt x="4370014" y="1070"/>
                </a:cubicBezTo>
                <a:close/>
                <a:moveTo>
                  <a:pt x="4360998" y="55"/>
                </a:moveTo>
                <a:cubicBezTo>
                  <a:pt x="4357994" y="-285"/>
                  <a:pt x="4370014" y="1070"/>
                  <a:pt x="4370014" y="1070"/>
                </a:cubicBezTo>
                <a:cubicBezTo>
                  <a:pt x="4364672" y="468"/>
                  <a:pt x="4361999" y="168"/>
                  <a:pt x="4360998" y="5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1356"/>
      </p:ext>
    </p:extLst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40524" y="678880"/>
            <a:ext cx="4894724" cy="5318795"/>
          </a:xfrm>
          <a:custGeom>
            <a:avLst/>
            <a:gdLst>
              <a:gd name="connsiteX0" fmla="*/ 1242905 w 4894724"/>
              <a:gd name="connsiteY0" fmla="*/ 5311850 h 5318795"/>
              <a:gd name="connsiteX1" fmla="*/ 1241713 w 4894724"/>
              <a:gd name="connsiteY1" fmla="*/ 5313416 h 5318795"/>
              <a:gd name="connsiteX2" fmla="*/ 1235525 w 4894724"/>
              <a:gd name="connsiteY2" fmla="*/ 5317533 h 5318795"/>
              <a:gd name="connsiteX3" fmla="*/ 1542366 w 4894724"/>
              <a:gd name="connsiteY3" fmla="*/ 5309707 h 5318795"/>
              <a:gd name="connsiteX4" fmla="*/ 1541932 w 4894724"/>
              <a:gd name="connsiteY4" fmla="*/ 5311297 h 5318795"/>
              <a:gd name="connsiteX5" fmla="*/ 1541585 w 4894724"/>
              <a:gd name="connsiteY5" fmla="*/ 5312566 h 5318795"/>
              <a:gd name="connsiteX6" fmla="*/ 1544714 w 4894724"/>
              <a:gd name="connsiteY6" fmla="*/ 5301137 h 5318795"/>
              <a:gd name="connsiteX7" fmla="*/ 1543671 w 4894724"/>
              <a:gd name="connsiteY7" fmla="*/ 5304947 h 5318795"/>
              <a:gd name="connsiteX8" fmla="*/ 1542366 w 4894724"/>
              <a:gd name="connsiteY8" fmla="*/ 5309707 h 5318795"/>
              <a:gd name="connsiteX9" fmla="*/ 1319624 w 4894724"/>
              <a:gd name="connsiteY9" fmla="*/ 5283666 h 5318795"/>
              <a:gd name="connsiteX10" fmla="*/ 1318550 w 4894724"/>
              <a:gd name="connsiteY10" fmla="*/ 5286072 h 5318795"/>
              <a:gd name="connsiteX11" fmla="*/ 1313875 w 4894724"/>
              <a:gd name="connsiteY11" fmla="*/ 5287391 h 5318795"/>
              <a:gd name="connsiteX12" fmla="*/ 1319624 w 4894724"/>
              <a:gd name="connsiteY12" fmla="*/ 5283666 h 5318795"/>
              <a:gd name="connsiteX13" fmla="*/ 1325377 w 4894724"/>
              <a:gd name="connsiteY13" fmla="*/ 5279943 h 5318795"/>
              <a:gd name="connsiteX14" fmla="*/ 1324299 w 4894724"/>
              <a:gd name="connsiteY14" fmla="*/ 5282349 h 5318795"/>
              <a:gd name="connsiteX15" fmla="*/ 1319624 w 4894724"/>
              <a:gd name="connsiteY15" fmla="*/ 5283666 h 5318795"/>
              <a:gd name="connsiteX16" fmla="*/ 1325377 w 4894724"/>
              <a:gd name="connsiteY16" fmla="*/ 5279943 h 5318795"/>
              <a:gd name="connsiteX17" fmla="*/ 1339904 w 4894724"/>
              <a:gd name="connsiteY17" fmla="*/ 5268947 h 5318795"/>
              <a:gd name="connsiteX18" fmla="*/ 1334471 w 4894724"/>
              <a:gd name="connsiteY18" fmla="*/ 5275137 h 5318795"/>
              <a:gd name="connsiteX19" fmla="*/ 1325377 w 4894724"/>
              <a:gd name="connsiteY19" fmla="*/ 5279943 h 5318795"/>
              <a:gd name="connsiteX20" fmla="*/ 1339904 w 4894724"/>
              <a:gd name="connsiteY20" fmla="*/ 5268947 h 5318795"/>
              <a:gd name="connsiteX21" fmla="*/ 1244530 w 4894724"/>
              <a:gd name="connsiteY21" fmla="*/ 5202686 h 5318795"/>
              <a:gd name="connsiteX22" fmla="*/ 1243222 w 4894724"/>
              <a:gd name="connsiteY22" fmla="*/ 5214661 h 5318795"/>
              <a:gd name="connsiteX23" fmla="*/ 1243527 w 4894724"/>
              <a:gd name="connsiteY23" fmla="*/ 5202807 h 5318795"/>
              <a:gd name="connsiteX24" fmla="*/ 1244530 w 4894724"/>
              <a:gd name="connsiteY24" fmla="*/ 5202686 h 5318795"/>
              <a:gd name="connsiteX25" fmla="*/ 1442489 w 4894724"/>
              <a:gd name="connsiteY25" fmla="*/ 5188057 h 5318795"/>
              <a:gd name="connsiteX26" fmla="*/ 1435785 w 4894724"/>
              <a:gd name="connsiteY26" fmla="*/ 5196952 h 5318795"/>
              <a:gd name="connsiteX27" fmla="*/ 1443944 w 4894724"/>
              <a:gd name="connsiteY27" fmla="*/ 5188907 h 5318795"/>
              <a:gd name="connsiteX28" fmla="*/ 1442489 w 4894724"/>
              <a:gd name="connsiteY28" fmla="*/ 5188057 h 5318795"/>
              <a:gd name="connsiteX29" fmla="*/ 1222891 w 4894724"/>
              <a:gd name="connsiteY29" fmla="*/ 5184103 h 5318795"/>
              <a:gd name="connsiteX30" fmla="*/ 1220210 w 4894724"/>
              <a:gd name="connsiteY30" fmla="*/ 5187218 h 5318795"/>
              <a:gd name="connsiteX31" fmla="*/ 1219339 w 4894724"/>
              <a:gd name="connsiteY31" fmla="*/ 5189926 h 5318795"/>
              <a:gd name="connsiteX32" fmla="*/ 1191393 w 4894724"/>
              <a:gd name="connsiteY32" fmla="*/ 5231112 h 5318795"/>
              <a:gd name="connsiteX33" fmla="*/ 1219339 w 4894724"/>
              <a:gd name="connsiteY33" fmla="*/ 5189926 h 5318795"/>
              <a:gd name="connsiteX34" fmla="*/ 1348092 w 4894724"/>
              <a:gd name="connsiteY34" fmla="*/ 5177383 h 5318795"/>
              <a:gd name="connsiteX35" fmla="*/ 1349970 w 4894724"/>
              <a:gd name="connsiteY35" fmla="*/ 5178169 h 5318795"/>
              <a:gd name="connsiteX36" fmla="*/ 1345962 w 4894724"/>
              <a:gd name="connsiteY36" fmla="*/ 5182612 h 5318795"/>
              <a:gd name="connsiteX37" fmla="*/ 1340961 w 4894724"/>
              <a:gd name="connsiteY37" fmla="*/ 5184301 h 5318795"/>
              <a:gd name="connsiteX38" fmla="*/ 1348092 w 4894724"/>
              <a:gd name="connsiteY38" fmla="*/ 5177383 h 5318795"/>
              <a:gd name="connsiteX39" fmla="*/ 1129105 w 4894724"/>
              <a:gd name="connsiteY39" fmla="*/ 5171815 h 5318795"/>
              <a:gd name="connsiteX40" fmla="*/ 1125445 w 4894724"/>
              <a:gd name="connsiteY40" fmla="*/ 5173944 h 5318795"/>
              <a:gd name="connsiteX41" fmla="*/ 1129105 w 4894724"/>
              <a:gd name="connsiteY41" fmla="*/ 5171815 h 5318795"/>
              <a:gd name="connsiteX42" fmla="*/ 1102719 w 4894724"/>
              <a:gd name="connsiteY42" fmla="*/ 5164047 h 5318795"/>
              <a:gd name="connsiteX43" fmla="*/ 1102535 w 4894724"/>
              <a:gd name="connsiteY43" fmla="*/ 5164765 h 5318795"/>
              <a:gd name="connsiteX44" fmla="*/ 1102239 w 4894724"/>
              <a:gd name="connsiteY44" fmla="*/ 5164068 h 5318795"/>
              <a:gd name="connsiteX45" fmla="*/ 1178602 w 4894724"/>
              <a:gd name="connsiteY45" fmla="*/ 5159930 h 5318795"/>
              <a:gd name="connsiteX46" fmla="*/ 1177518 w 4894724"/>
              <a:gd name="connsiteY46" fmla="*/ 5162085 h 5318795"/>
              <a:gd name="connsiteX47" fmla="*/ 1176551 w 4894724"/>
              <a:gd name="connsiteY47" fmla="*/ 5163715 h 5318795"/>
              <a:gd name="connsiteX48" fmla="*/ 1173562 w 4894724"/>
              <a:gd name="connsiteY48" fmla="*/ 5166516 h 5318795"/>
              <a:gd name="connsiteX49" fmla="*/ 1178602 w 4894724"/>
              <a:gd name="connsiteY49" fmla="*/ 5159930 h 5318795"/>
              <a:gd name="connsiteX50" fmla="*/ 1411304 w 4894724"/>
              <a:gd name="connsiteY50" fmla="*/ 5153817 h 5318795"/>
              <a:gd name="connsiteX51" fmla="*/ 1407763 w 4894724"/>
              <a:gd name="connsiteY51" fmla="*/ 5157994 h 5318795"/>
              <a:gd name="connsiteX52" fmla="*/ 1402108 w 4894724"/>
              <a:gd name="connsiteY52" fmla="*/ 5160766 h 5318795"/>
              <a:gd name="connsiteX53" fmla="*/ 1411304 w 4894724"/>
              <a:gd name="connsiteY53" fmla="*/ 5153817 h 5318795"/>
              <a:gd name="connsiteX54" fmla="*/ 1532532 w 4894724"/>
              <a:gd name="connsiteY54" fmla="*/ 5106670 h 5318795"/>
              <a:gd name="connsiteX55" fmla="*/ 1505751 w 4894724"/>
              <a:gd name="connsiteY55" fmla="*/ 5130593 h 5318795"/>
              <a:gd name="connsiteX56" fmla="*/ 1520817 w 4894724"/>
              <a:gd name="connsiteY56" fmla="*/ 5115291 h 5318795"/>
              <a:gd name="connsiteX57" fmla="*/ 1532639 w 4894724"/>
              <a:gd name="connsiteY57" fmla="*/ 5106574 h 5318795"/>
              <a:gd name="connsiteX58" fmla="*/ 1532650 w 4894724"/>
              <a:gd name="connsiteY58" fmla="*/ 5106583 h 5318795"/>
              <a:gd name="connsiteX59" fmla="*/ 1532532 w 4894724"/>
              <a:gd name="connsiteY59" fmla="*/ 5106670 h 5318795"/>
              <a:gd name="connsiteX60" fmla="*/ 1557728 w 4894724"/>
              <a:gd name="connsiteY60" fmla="*/ 5083121 h 5318795"/>
              <a:gd name="connsiteX61" fmla="*/ 1546162 w 4894724"/>
              <a:gd name="connsiteY61" fmla="*/ 5094494 h 5318795"/>
              <a:gd name="connsiteX62" fmla="*/ 1532639 w 4894724"/>
              <a:gd name="connsiteY62" fmla="*/ 5106574 h 5318795"/>
              <a:gd name="connsiteX63" fmla="*/ 1530162 w 4894724"/>
              <a:gd name="connsiteY63" fmla="*/ 5104636 h 5318795"/>
              <a:gd name="connsiteX64" fmla="*/ 1557728 w 4894724"/>
              <a:gd name="connsiteY64" fmla="*/ 5083121 h 5318795"/>
              <a:gd name="connsiteX65" fmla="*/ 1479535 w 4894724"/>
              <a:gd name="connsiteY65" fmla="*/ 5045136 h 5318795"/>
              <a:gd name="connsiteX66" fmla="*/ 1475509 w 4894724"/>
              <a:gd name="connsiteY66" fmla="*/ 5047538 h 5318795"/>
              <a:gd name="connsiteX67" fmla="*/ 1472748 w 4894724"/>
              <a:gd name="connsiteY67" fmla="*/ 5050092 h 5318795"/>
              <a:gd name="connsiteX68" fmla="*/ 1459120 w 4894724"/>
              <a:gd name="connsiteY68" fmla="*/ 5063765 h 5318795"/>
              <a:gd name="connsiteX69" fmla="*/ 1475600 w 4894724"/>
              <a:gd name="connsiteY69" fmla="*/ 5049736 h 5318795"/>
              <a:gd name="connsiteX70" fmla="*/ 1479535 w 4894724"/>
              <a:gd name="connsiteY70" fmla="*/ 5045136 h 5318795"/>
              <a:gd name="connsiteX71" fmla="*/ 1016567 w 4894724"/>
              <a:gd name="connsiteY71" fmla="*/ 5013772 h 5318795"/>
              <a:gd name="connsiteX72" fmla="*/ 985182 w 4894724"/>
              <a:gd name="connsiteY72" fmla="*/ 5053438 h 5318795"/>
              <a:gd name="connsiteX73" fmla="*/ 980271 w 4894724"/>
              <a:gd name="connsiteY73" fmla="*/ 5056856 h 5318795"/>
              <a:gd name="connsiteX74" fmla="*/ 974183 w 4894724"/>
              <a:gd name="connsiteY74" fmla="*/ 5060481 h 5318795"/>
              <a:gd name="connsiteX75" fmla="*/ 988143 w 4894724"/>
              <a:gd name="connsiteY75" fmla="*/ 5040328 h 5318795"/>
              <a:gd name="connsiteX76" fmla="*/ 1002265 w 4894724"/>
              <a:gd name="connsiteY76" fmla="*/ 5021657 h 5318795"/>
              <a:gd name="connsiteX77" fmla="*/ 1012254 w 4894724"/>
              <a:gd name="connsiteY77" fmla="*/ 5016438 h 5318795"/>
              <a:gd name="connsiteX78" fmla="*/ 1220821 w 4894724"/>
              <a:gd name="connsiteY78" fmla="*/ 4981080 h 5318795"/>
              <a:gd name="connsiteX79" fmla="*/ 1217162 w 4894724"/>
              <a:gd name="connsiteY79" fmla="*/ 4983207 h 5318795"/>
              <a:gd name="connsiteX80" fmla="*/ 1220821 w 4894724"/>
              <a:gd name="connsiteY80" fmla="*/ 4981080 h 5318795"/>
              <a:gd name="connsiteX81" fmla="*/ 950748 w 4894724"/>
              <a:gd name="connsiteY81" fmla="*/ 4973603 h 5318795"/>
              <a:gd name="connsiteX82" fmla="*/ 949556 w 4894724"/>
              <a:gd name="connsiteY82" fmla="*/ 4975170 h 5318795"/>
              <a:gd name="connsiteX83" fmla="*/ 943368 w 4894724"/>
              <a:gd name="connsiteY83" fmla="*/ 4979287 h 5318795"/>
              <a:gd name="connsiteX84" fmla="*/ 1027468 w 4894724"/>
              <a:gd name="connsiteY84" fmla="*/ 4945421 h 5318795"/>
              <a:gd name="connsiteX85" fmla="*/ 1026392 w 4894724"/>
              <a:gd name="connsiteY85" fmla="*/ 4947826 h 5318795"/>
              <a:gd name="connsiteX86" fmla="*/ 1021719 w 4894724"/>
              <a:gd name="connsiteY86" fmla="*/ 4949142 h 5318795"/>
              <a:gd name="connsiteX87" fmla="*/ 1027468 w 4894724"/>
              <a:gd name="connsiteY87" fmla="*/ 4945421 h 5318795"/>
              <a:gd name="connsiteX88" fmla="*/ 1033219 w 4894724"/>
              <a:gd name="connsiteY88" fmla="*/ 4941696 h 5318795"/>
              <a:gd name="connsiteX89" fmla="*/ 1032143 w 4894724"/>
              <a:gd name="connsiteY89" fmla="*/ 4944102 h 5318795"/>
              <a:gd name="connsiteX90" fmla="*/ 1027468 w 4894724"/>
              <a:gd name="connsiteY90" fmla="*/ 4945421 h 5318795"/>
              <a:gd name="connsiteX91" fmla="*/ 1033219 w 4894724"/>
              <a:gd name="connsiteY91" fmla="*/ 4941696 h 5318795"/>
              <a:gd name="connsiteX92" fmla="*/ 1047748 w 4894724"/>
              <a:gd name="connsiteY92" fmla="*/ 4930701 h 5318795"/>
              <a:gd name="connsiteX93" fmla="*/ 1042314 w 4894724"/>
              <a:gd name="connsiteY93" fmla="*/ 4936891 h 5318795"/>
              <a:gd name="connsiteX94" fmla="*/ 1033219 w 4894724"/>
              <a:gd name="connsiteY94" fmla="*/ 4941696 h 5318795"/>
              <a:gd name="connsiteX95" fmla="*/ 1047748 w 4894724"/>
              <a:gd name="connsiteY95" fmla="*/ 4930701 h 5318795"/>
              <a:gd name="connsiteX96" fmla="*/ 1113455 w 4894724"/>
              <a:gd name="connsiteY96" fmla="*/ 4903673 h 5318795"/>
              <a:gd name="connsiteX97" fmla="*/ 1105660 w 4894724"/>
              <a:gd name="connsiteY97" fmla="*/ 4913908 h 5318795"/>
              <a:gd name="connsiteX98" fmla="*/ 1063662 w 4894724"/>
              <a:gd name="connsiteY98" fmla="*/ 4956590 h 5318795"/>
              <a:gd name="connsiteX99" fmla="*/ 1044921 w 4894724"/>
              <a:gd name="connsiteY99" fmla="*/ 4979204 h 5318795"/>
              <a:gd name="connsiteX100" fmla="*/ 1044888 w 4894724"/>
              <a:gd name="connsiteY100" fmla="*/ 4978492 h 5318795"/>
              <a:gd name="connsiteX101" fmla="*/ 1031356 w 4894724"/>
              <a:gd name="connsiteY101" fmla="*/ 4986662 h 5318795"/>
              <a:gd name="connsiteX102" fmla="*/ 1026355 w 4894724"/>
              <a:gd name="connsiteY102" fmla="*/ 4989806 h 5318795"/>
              <a:gd name="connsiteX103" fmla="*/ 1031956 w 4894724"/>
              <a:gd name="connsiteY103" fmla="*/ 4982401 h 5318795"/>
              <a:gd name="connsiteX104" fmla="*/ 1069950 w 4894724"/>
              <a:gd name="connsiteY104" fmla="*/ 4935242 h 5318795"/>
              <a:gd name="connsiteX105" fmla="*/ 1089151 w 4894724"/>
              <a:gd name="connsiteY105" fmla="*/ 4922596 h 5318795"/>
              <a:gd name="connsiteX106" fmla="*/ 1798201 w 4894724"/>
              <a:gd name="connsiteY106" fmla="*/ 4882534 h 5318795"/>
              <a:gd name="connsiteX107" fmla="*/ 1799497 w 4894724"/>
              <a:gd name="connsiteY107" fmla="*/ 4884945 h 5318795"/>
              <a:gd name="connsiteX108" fmla="*/ 1799311 w 4894724"/>
              <a:gd name="connsiteY108" fmla="*/ 4887673 h 5318795"/>
              <a:gd name="connsiteX109" fmla="*/ 1798201 w 4894724"/>
              <a:gd name="connsiteY109" fmla="*/ 4882534 h 5318795"/>
              <a:gd name="connsiteX110" fmla="*/ 1039800 w 4894724"/>
              <a:gd name="connsiteY110" fmla="*/ 4882359 h 5318795"/>
              <a:gd name="connsiteX111" fmla="*/ 1029343 w 4894724"/>
              <a:gd name="connsiteY111" fmla="*/ 4886349 h 5318795"/>
              <a:gd name="connsiteX112" fmla="*/ 1025471 w 4894724"/>
              <a:gd name="connsiteY112" fmla="*/ 4891663 h 5318795"/>
              <a:gd name="connsiteX113" fmla="*/ 1021701 w 4894724"/>
              <a:gd name="connsiteY113" fmla="*/ 4895805 h 5318795"/>
              <a:gd name="connsiteX114" fmla="*/ 1022004 w 4894724"/>
              <a:gd name="connsiteY114" fmla="*/ 4895639 h 5318795"/>
              <a:gd name="connsiteX115" fmla="*/ 1023155 w 4894724"/>
              <a:gd name="connsiteY115" fmla="*/ 4895039 h 5318795"/>
              <a:gd name="connsiteX116" fmla="*/ 139126 w 4894724"/>
              <a:gd name="connsiteY116" fmla="*/ 4874950 h 5318795"/>
              <a:gd name="connsiteX117" fmla="*/ 139722 w 4894724"/>
              <a:gd name="connsiteY117" fmla="*/ 4878039 h 5318795"/>
              <a:gd name="connsiteX118" fmla="*/ 138241 w 4894724"/>
              <a:gd name="connsiteY118" fmla="*/ 4878855 h 5318795"/>
              <a:gd name="connsiteX119" fmla="*/ 165328 w 4894724"/>
              <a:gd name="connsiteY119" fmla="*/ 4852082 h 5318795"/>
              <a:gd name="connsiteX120" fmla="*/ 161368 w 4894724"/>
              <a:gd name="connsiteY120" fmla="*/ 4855757 h 5318795"/>
              <a:gd name="connsiteX121" fmla="*/ 147436 w 4894724"/>
              <a:gd name="connsiteY121" fmla="*/ 4867283 h 5318795"/>
              <a:gd name="connsiteX122" fmla="*/ 147271 w 4894724"/>
              <a:gd name="connsiteY122" fmla="*/ 4862888 h 5318795"/>
              <a:gd name="connsiteX123" fmla="*/ 1150333 w 4894724"/>
              <a:gd name="connsiteY123" fmla="*/ 4849810 h 5318795"/>
              <a:gd name="connsiteX124" fmla="*/ 1145784 w 4894724"/>
              <a:gd name="connsiteY124" fmla="*/ 4851825 h 5318795"/>
              <a:gd name="connsiteX125" fmla="*/ 1144706 w 4894724"/>
              <a:gd name="connsiteY125" fmla="*/ 4852627 h 5318795"/>
              <a:gd name="connsiteX126" fmla="*/ 1142283 w 4894724"/>
              <a:gd name="connsiteY126" fmla="*/ 4855271 h 5318795"/>
              <a:gd name="connsiteX127" fmla="*/ 1143627 w 4894724"/>
              <a:gd name="connsiteY127" fmla="*/ 4858706 h 5318795"/>
              <a:gd name="connsiteX128" fmla="*/ 1151788 w 4894724"/>
              <a:gd name="connsiteY128" fmla="*/ 4850661 h 5318795"/>
              <a:gd name="connsiteX129" fmla="*/ 1150333 w 4894724"/>
              <a:gd name="connsiteY129" fmla="*/ 4849810 h 5318795"/>
              <a:gd name="connsiteX130" fmla="*/ 1831806 w 4894724"/>
              <a:gd name="connsiteY130" fmla="*/ 4849629 h 5318795"/>
              <a:gd name="connsiteX131" fmla="*/ 1807395 w 4894724"/>
              <a:gd name="connsiteY131" fmla="*/ 4875584 h 5318795"/>
              <a:gd name="connsiteX132" fmla="*/ 1831806 w 4894724"/>
              <a:gd name="connsiteY132" fmla="*/ 4849629 h 5318795"/>
              <a:gd name="connsiteX133" fmla="*/ 1078726 w 4894724"/>
              <a:gd name="connsiteY133" fmla="*/ 4848783 h 5318795"/>
              <a:gd name="connsiteX134" fmla="*/ 1078841 w 4894724"/>
              <a:gd name="connsiteY134" fmla="*/ 4849605 h 5318795"/>
              <a:gd name="connsiteX135" fmla="*/ 1079229 w 4894724"/>
              <a:gd name="connsiteY135" fmla="*/ 4852359 h 5318795"/>
              <a:gd name="connsiteX136" fmla="*/ 1055936 w 4894724"/>
              <a:gd name="connsiteY136" fmla="*/ 4839137 h 5318795"/>
              <a:gd name="connsiteX137" fmla="*/ 1057814 w 4894724"/>
              <a:gd name="connsiteY137" fmla="*/ 4839923 h 5318795"/>
              <a:gd name="connsiteX138" fmla="*/ 1053806 w 4894724"/>
              <a:gd name="connsiteY138" fmla="*/ 4844366 h 5318795"/>
              <a:gd name="connsiteX139" fmla="*/ 1048805 w 4894724"/>
              <a:gd name="connsiteY139" fmla="*/ 4846055 h 5318795"/>
              <a:gd name="connsiteX140" fmla="*/ 1055936 w 4894724"/>
              <a:gd name="connsiteY140" fmla="*/ 4839137 h 5318795"/>
              <a:gd name="connsiteX141" fmla="*/ 836948 w 4894724"/>
              <a:gd name="connsiteY141" fmla="*/ 4833568 h 5318795"/>
              <a:gd name="connsiteX142" fmla="*/ 833288 w 4894724"/>
              <a:gd name="connsiteY142" fmla="*/ 4835697 h 5318795"/>
              <a:gd name="connsiteX143" fmla="*/ 836948 w 4894724"/>
              <a:gd name="connsiteY143" fmla="*/ 4833568 h 5318795"/>
              <a:gd name="connsiteX144" fmla="*/ 941497 w 4894724"/>
              <a:gd name="connsiteY144" fmla="*/ 4833346 h 5318795"/>
              <a:gd name="connsiteX145" fmla="*/ 934640 w 4894724"/>
              <a:gd name="connsiteY145" fmla="*/ 4841316 h 5318795"/>
              <a:gd name="connsiteX146" fmla="*/ 936048 w 4894724"/>
              <a:gd name="connsiteY146" fmla="*/ 4839952 h 5318795"/>
              <a:gd name="connsiteX147" fmla="*/ 941910 w 4894724"/>
              <a:gd name="connsiteY147" fmla="*/ 4833449 h 5318795"/>
              <a:gd name="connsiteX148" fmla="*/ 886446 w 4894724"/>
              <a:gd name="connsiteY148" fmla="*/ 4821683 h 5318795"/>
              <a:gd name="connsiteX149" fmla="*/ 885362 w 4894724"/>
              <a:gd name="connsiteY149" fmla="*/ 4823838 h 5318795"/>
              <a:gd name="connsiteX150" fmla="*/ 884395 w 4894724"/>
              <a:gd name="connsiteY150" fmla="*/ 4825467 h 5318795"/>
              <a:gd name="connsiteX151" fmla="*/ 881405 w 4894724"/>
              <a:gd name="connsiteY151" fmla="*/ 4828268 h 5318795"/>
              <a:gd name="connsiteX152" fmla="*/ 886446 w 4894724"/>
              <a:gd name="connsiteY152" fmla="*/ 4821683 h 5318795"/>
              <a:gd name="connsiteX153" fmla="*/ 1134976 w 4894724"/>
              <a:gd name="connsiteY153" fmla="*/ 4805647 h 5318795"/>
              <a:gd name="connsiteX154" fmla="*/ 1129367 w 4894724"/>
              <a:gd name="connsiteY154" fmla="*/ 4809402 h 5318795"/>
              <a:gd name="connsiteX155" fmla="*/ 1122856 w 4894724"/>
              <a:gd name="connsiteY155" fmla="*/ 4813331 h 5318795"/>
              <a:gd name="connsiteX156" fmla="*/ 1115756 w 4894724"/>
              <a:gd name="connsiteY156" fmla="*/ 4820617 h 5318795"/>
              <a:gd name="connsiteX157" fmla="*/ 1099923 w 4894724"/>
              <a:gd name="connsiteY157" fmla="*/ 4836671 h 5318795"/>
              <a:gd name="connsiteX158" fmla="*/ 1111251 w 4894724"/>
              <a:gd name="connsiteY158" fmla="*/ 4828083 h 5318795"/>
              <a:gd name="connsiteX159" fmla="*/ 1128735 w 4894724"/>
              <a:gd name="connsiteY159" fmla="*/ 4815328 h 5318795"/>
              <a:gd name="connsiteX160" fmla="*/ 1133342 w 4894724"/>
              <a:gd name="connsiteY160" fmla="*/ 4808020 h 5318795"/>
              <a:gd name="connsiteX161" fmla="*/ 1226651 w 4894724"/>
              <a:gd name="connsiteY161" fmla="*/ 4793493 h 5318795"/>
              <a:gd name="connsiteX162" fmla="*/ 1223205 w 4894724"/>
              <a:gd name="connsiteY162" fmla="*/ 4796718 h 5318795"/>
              <a:gd name="connsiteX163" fmla="*/ 1222748 w 4894724"/>
              <a:gd name="connsiteY163" fmla="*/ 4797704 h 5318795"/>
              <a:gd name="connsiteX164" fmla="*/ 1223370 w 4894724"/>
              <a:gd name="connsiteY164" fmla="*/ 4797688 h 5318795"/>
              <a:gd name="connsiteX165" fmla="*/ 1227420 w 4894724"/>
              <a:gd name="connsiteY165" fmla="*/ 4794842 h 5318795"/>
              <a:gd name="connsiteX166" fmla="*/ 1227587 w 4894724"/>
              <a:gd name="connsiteY166" fmla="*/ 4793794 h 5318795"/>
              <a:gd name="connsiteX167" fmla="*/ 1148134 w 4894724"/>
              <a:gd name="connsiteY167" fmla="*/ 4787391 h 5318795"/>
              <a:gd name="connsiteX168" fmla="*/ 1133600 w 4894724"/>
              <a:gd name="connsiteY168" fmla="*/ 4802305 h 5318795"/>
              <a:gd name="connsiteX169" fmla="*/ 1141234 w 4894724"/>
              <a:gd name="connsiteY169" fmla="*/ 4796740 h 5318795"/>
              <a:gd name="connsiteX170" fmla="*/ 569830 w 4894724"/>
              <a:gd name="connsiteY170" fmla="*/ 4745726 h 5318795"/>
              <a:gd name="connsiteX171" fmla="*/ 548321 w 4894724"/>
              <a:gd name="connsiteY171" fmla="*/ 4770478 h 5318795"/>
              <a:gd name="connsiteX172" fmla="*/ 526810 w 4894724"/>
              <a:gd name="connsiteY172" fmla="*/ 4787737 h 5318795"/>
              <a:gd name="connsiteX173" fmla="*/ 539240 w 4894724"/>
              <a:gd name="connsiteY173" fmla="*/ 4772394 h 5318795"/>
              <a:gd name="connsiteX174" fmla="*/ 564157 w 4894724"/>
              <a:gd name="connsiteY174" fmla="*/ 4749397 h 5318795"/>
              <a:gd name="connsiteX175" fmla="*/ 1204077 w 4894724"/>
              <a:gd name="connsiteY175" fmla="*/ 4732233 h 5318795"/>
              <a:gd name="connsiteX176" fmla="*/ 1194911 w 4894724"/>
              <a:gd name="connsiteY176" fmla="*/ 4739385 h 5318795"/>
              <a:gd name="connsiteX177" fmla="*/ 1194426 w 4894724"/>
              <a:gd name="connsiteY177" fmla="*/ 4739882 h 5318795"/>
              <a:gd name="connsiteX178" fmla="*/ 1202476 w 4894724"/>
              <a:gd name="connsiteY178" fmla="*/ 4733894 h 5318795"/>
              <a:gd name="connsiteX179" fmla="*/ 266019 w 4894724"/>
              <a:gd name="connsiteY179" fmla="*/ 4723724 h 5318795"/>
              <a:gd name="connsiteX180" fmla="*/ 255504 w 4894724"/>
              <a:gd name="connsiteY180" fmla="*/ 4735164 h 5318795"/>
              <a:gd name="connsiteX181" fmla="*/ 243426 w 4894724"/>
              <a:gd name="connsiteY181" fmla="*/ 4746369 h 5318795"/>
              <a:gd name="connsiteX182" fmla="*/ 238224 w 4894724"/>
              <a:gd name="connsiteY182" fmla="*/ 4749307 h 5318795"/>
              <a:gd name="connsiteX183" fmla="*/ 212493 w 4894724"/>
              <a:gd name="connsiteY183" fmla="*/ 4763031 h 5318795"/>
              <a:gd name="connsiteX184" fmla="*/ 211686 w 4894724"/>
              <a:gd name="connsiteY184" fmla="*/ 4763403 h 5318795"/>
              <a:gd name="connsiteX185" fmla="*/ 222051 w 4894724"/>
              <a:gd name="connsiteY185" fmla="*/ 4751484 h 5318795"/>
              <a:gd name="connsiteX186" fmla="*/ 222217 w 4894724"/>
              <a:gd name="connsiteY186" fmla="*/ 4751366 h 5318795"/>
              <a:gd name="connsiteX187" fmla="*/ 494741 w 4894724"/>
              <a:gd name="connsiteY187" fmla="*/ 4707405 h 5318795"/>
              <a:gd name="connsiteX188" fmla="*/ 432201 w 4894724"/>
              <a:gd name="connsiteY188" fmla="*/ 4761775 h 5318795"/>
              <a:gd name="connsiteX189" fmla="*/ 405426 w 4894724"/>
              <a:gd name="connsiteY189" fmla="*/ 4777027 h 5318795"/>
              <a:gd name="connsiteX190" fmla="*/ 395535 w 4894724"/>
              <a:gd name="connsiteY190" fmla="*/ 4780844 h 5318795"/>
              <a:gd name="connsiteX191" fmla="*/ 408066 w 4894724"/>
              <a:gd name="connsiteY191" fmla="*/ 4769371 h 5318795"/>
              <a:gd name="connsiteX192" fmla="*/ 422505 w 4894724"/>
              <a:gd name="connsiteY192" fmla="*/ 4755321 h 5318795"/>
              <a:gd name="connsiteX193" fmla="*/ 635086 w 4894724"/>
              <a:gd name="connsiteY193" fmla="*/ 4681756 h 5318795"/>
              <a:gd name="connsiteX194" fmla="*/ 628704 w 4894724"/>
              <a:gd name="connsiteY194" fmla="*/ 4689132 h 5318795"/>
              <a:gd name="connsiteX195" fmla="*/ 625272 w 4894724"/>
              <a:gd name="connsiteY195" fmla="*/ 4691109 h 5318795"/>
              <a:gd name="connsiteX196" fmla="*/ 633729 w 4894724"/>
              <a:gd name="connsiteY196" fmla="*/ 4682592 h 5318795"/>
              <a:gd name="connsiteX197" fmla="*/ 724409 w 4894724"/>
              <a:gd name="connsiteY197" fmla="*/ 4675525 h 5318795"/>
              <a:gd name="connsiteX198" fmla="*/ 693027 w 4894724"/>
              <a:gd name="connsiteY198" fmla="*/ 4715191 h 5318795"/>
              <a:gd name="connsiteX199" fmla="*/ 688115 w 4894724"/>
              <a:gd name="connsiteY199" fmla="*/ 4718609 h 5318795"/>
              <a:gd name="connsiteX200" fmla="*/ 682027 w 4894724"/>
              <a:gd name="connsiteY200" fmla="*/ 4722235 h 5318795"/>
              <a:gd name="connsiteX201" fmla="*/ 695987 w 4894724"/>
              <a:gd name="connsiteY201" fmla="*/ 4702082 h 5318795"/>
              <a:gd name="connsiteX202" fmla="*/ 710109 w 4894724"/>
              <a:gd name="connsiteY202" fmla="*/ 4683411 h 5318795"/>
              <a:gd name="connsiteX203" fmla="*/ 720098 w 4894724"/>
              <a:gd name="connsiteY203" fmla="*/ 4678191 h 5318795"/>
              <a:gd name="connsiteX204" fmla="*/ 685973 w 4894724"/>
              <a:gd name="connsiteY204" fmla="*/ 4667610 h 5318795"/>
              <a:gd name="connsiteX205" fmla="*/ 655675 w 4894724"/>
              <a:gd name="connsiteY205" fmla="*/ 4699123 h 5318795"/>
              <a:gd name="connsiteX206" fmla="*/ 625616 w 4894724"/>
              <a:gd name="connsiteY206" fmla="*/ 4724252 h 5318795"/>
              <a:gd name="connsiteX207" fmla="*/ 579987 w 4894724"/>
              <a:gd name="connsiteY207" fmla="*/ 4757817 h 5318795"/>
              <a:gd name="connsiteX208" fmla="*/ 579151 w 4894724"/>
              <a:gd name="connsiteY208" fmla="*/ 4758485 h 5318795"/>
              <a:gd name="connsiteX209" fmla="*/ 601286 w 4894724"/>
              <a:gd name="connsiteY209" fmla="*/ 4730976 h 5318795"/>
              <a:gd name="connsiteX210" fmla="*/ 619097 w 4894724"/>
              <a:gd name="connsiteY210" fmla="*/ 4712691 h 5318795"/>
              <a:gd name="connsiteX211" fmla="*/ 474597 w 4894724"/>
              <a:gd name="connsiteY211" fmla="*/ 4656701 h 5318795"/>
              <a:gd name="connsiteX212" fmla="*/ 471560 w 4894724"/>
              <a:gd name="connsiteY212" fmla="*/ 4656765 h 5318795"/>
              <a:gd name="connsiteX213" fmla="*/ 471465 w 4894724"/>
              <a:gd name="connsiteY213" fmla="*/ 4656767 h 5318795"/>
              <a:gd name="connsiteX214" fmla="*/ 465487 w 4894724"/>
              <a:gd name="connsiteY214" fmla="*/ 4656892 h 5318795"/>
              <a:gd name="connsiteX215" fmla="*/ 466500 w 4894724"/>
              <a:gd name="connsiteY215" fmla="*/ 4656871 h 5318795"/>
              <a:gd name="connsiteX216" fmla="*/ 471465 w 4894724"/>
              <a:gd name="connsiteY216" fmla="*/ 4656767 h 5318795"/>
              <a:gd name="connsiteX217" fmla="*/ 669339 w 4894724"/>
              <a:gd name="connsiteY217" fmla="*/ 4647087 h 5318795"/>
              <a:gd name="connsiteX218" fmla="*/ 663926 w 4894724"/>
              <a:gd name="connsiteY218" fmla="*/ 4652702 h 5318795"/>
              <a:gd name="connsiteX219" fmla="*/ 662457 w 4894724"/>
              <a:gd name="connsiteY219" fmla="*/ 4653666 h 5318795"/>
              <a:gd name="connsiteX220" fmla="*/ 664718 w 4894724"/>
              <a:gd name="connsiteY220" fmla="*/ 4651388 h 5318795"/>
              <a:gd name="connsiteX221" fmla="*/ 687791 w 4894724"/>
              <a:gd name="connsiteY221" fmla="*/ 4627942 h 5318795"/>
              <a:gd name="connsiteX222" fmla="*/ 673030 w 4894724"/>
              <a:gd name="connsiteY222" fmla="*/ 4643256 h 5318795"/>
              <a:gd name="connsiteX223" fmla="*/ 660528 w 4894724"/>
              <a:gd name="connsiteY223" fmla="*/ 4654257 h 5318795"/>
              <a:gd name="connsiteX224" fmla="*/ 657074 w 4894724"/>
              <a:gd name="connsiteY224" fmla="*/ 4657194 h 5318795"/>
              <a:gd name="connsiteX225" fmla="*/ 634545 w 4894724"/>
              <a:gd name="connsiteY225" fmla="*/ 4671964 h 5318795"/>
              <a:gd name="connsiteX226" fmla="*/ 603262 w 4894724"/>
              <a:gd name="connsiteY226" fmla="*/ 4691035 h 5318795"/>
              <a:gd name="connsiteX227" fmla="*/ 603277 w 4894724"/>
              <a:gd name="connsiteY227" fmla="*/ 4691008 h 5318795"/>
              <a:gd name="connsiteX228" fmla="*/ 613423 w 4894724"/>
              <a:gd name="connsiteY228" fmla="*/ 4677246 h 5318795"/>
              <a:gd name="connsiteX229" fmla="*/ 558122 w 4894724"/>
              <a:gd name="connsiteY229" fmla="*/ 4604915 h 5318795"/>
              <a:gd name="connsiteX230" fmla="*/ 540155 w 4894724"/>
              <a:gd name="connsiteY230" fmla="*/ 4613432 h 5318795"/>
              <a:gd name="connsiteX231" fmla="*/ 558122 w 4894724"/>
              <a:gd name="connsiteY231" fmla="*/ 4604915 h 5318795"/>
              <a:gd name="connsiteX232" fmla="*/ 729097 w 4894724"/>
              <a:gd name="connsiteY232" fmla="*/ 4587638 h 5318795"/>
              <a:gd name="connsiteX233" fmla="*/ 728831 w 4894724"/>
              <a:gd name="connsiteY233" fmla="*/ 4589518 h 5318795"/>
              <a:gd name="connsiteX234" fmla="*/ 728769 w 4894724"/>
              <a:gd name="connsiteY234" fmla="*/ 4590740 h 5318795"/>
              <a:gd name="connsiteX235" fmla="*/ 727957 w 4894724"/>
              <a:gd name="connsiteY235" fmla="*/ 4591109 h 5318795"/>
              <a:gd name="connsiteX236" fmla="*/ 821298 w 4894724"/>
              <a:gd name="connsiteY236" fmla="*/ 4565425 h 5318795"/>
              <a:gd name="connsiteX237" fmla="*/ 813504 w 4894724"/>
              <a:gd name="connsiteY237" fmla="*/ 4575661 h 5318795"/>
              <a:gd name="connsiteX238" fmla="*/ 771505 w 4894724"/>
              <a:gd name="connsiteY238" fmla="*/ 4618344 h 5318795"/>
              <a:gd name="connsiteX239" fmla="*/ 752765 w 4894724"/>
              <a:gd name="connsiteY239" fmla="*/ 4640956 h 5318795"/>
              <a:gd name="connsiteX240" fmla="*/ 752732 w 4894724"/>
              <a:gd name="connsiteY240" fmla="*/ 4640245 h 5318795"/>
              <a:gd name="connsiteX241" fmla="*/ 739200 w 4894724"/>
              <a:gd name="connsiteY241" fmla="*/ 4648414 h 5318795"/>
              <a:gd name="connsiteX242" fmla="*/ 734198 w 4894724"/>
              <a:gd name="connsiteY242" fmla="*/ 4651560 h 5318795"/>
              <a:gd name="connsiteX243" fmla="*/ 739800 w 4894724"/>
              <a:gd name="connsiteY243" fmla="*/ 4644154 h 5318795"/>
              <a:gd name="connsiteX244" fmla="*/ 770374 w 4894724"/>
              <a:gd name="connsiteY244" fmla="*/ 4606204 h 5318795"/>
              <a:gd name="connsiteX245" fmla="*/ 746400 w 4894724"/>
              <a:gd name="connsiteY245" fmla="*/ 4630380 h 5318795"/>
              <a:gd name="connsiteX246" fmla="*/ 751212 w 4894724"/>
              <a:gd name="connsiteY246" fmla="*/ 4624674 h 5318795"/>
              <a:gd name="connsiteX247" fmla="*/ 739740 w 4894724"/>
              <a:gd name="connsiteY247" fmla="*/ 4632800 h 5318795"/>
              <a:gd name="connsiteX248" fmla="*/ 728269 w 4894724"/>
              <a:gd name="connsiteY248" fmla="*/ 4640925 h 5318795"/>
              <a:gd name="connsiteX249" fmla="*/ 739740 w 4894724"/>
              <a:gd name="connsiteY249" fmla="*/ 4632800 h 5318795"/>
              <a:gd name="connsiteX250" fmla="*/ 744335 w 4894724"/>
              <a:gd name="connsiteY250" fmla="*/ 4632461 h 5318795"/>
              <a:gd name="connsiteX251" fmla="*/ 728510 w 4894724"/>
              <a:gd name="connsiteY251" fmla="*/ 4648419 h 5318795"/>
              <a:gd name="connsiteX252" fmla="*/ 682784 w 4894724"/>
              <a:gd name="connsiteY252" fmla="*/ 4692903 h 5318795"/>
              <a:gd name="connsiteX253" fmla="*/ 683439 w 4894724"/>
              <a:gd name="connsiteY253" fmla="*/ 4684619 h 5318795"/>
              <a:gd name="connsiteX254" fmla="*/ 683310 w 4894724"/>
              <a:gd name="connsiteY254" fmla="*/ 4684462 h 5318795"/>
              <a:gd name="connsiteX255" fmla="*/ 688552 w 4894724"/>
              <a:gd name="connsiteY255" fmla="*/ 4680928 h 5318795"/>
              <a:gd name="connsiteX256" fmla="*/ 728688 w 4894724"/>
              <a:gd name="connsiteY256" fmla="*/ 4632666 h 5318795"/>
              <a:gd name="connsiteX257" fmla="*/ 711898 w 4894724"/>
              <a:gd name="connsiteY257" fmla="*/ 4641484 h 5318795"/>
              <a:gd name="connsiteX258" fmla="*/ 688184 w 4894724"/>
              <a:gd name="connsiteY258" fmla="*/ 4665381 h 5318795"/>
              <a:gd name="connsiteX259" fmla="*/ 634411 w 4894724"/>
              <a:gd name="connsiteY259" fmla="*/ 4696968 h 5318795"/>
              <a:gd name="connsiteX260" fmla="*/ 641339 w 4894724"/>
              <a:gd name="connsiteY260" fmla="*/ 4689854 h 5318795"/>
              <a:gd name="connsiteX261" fmla="*/ 668236 w 4894724"/>
              <a:gd name="connsiteY261" fmla="*/ 4662392 h 5318795"/>
              <a:gd name="connsiteX262" fmla="*/ 670328 w 4894724"/>
              <a:gd name="connsiteY262" fmla="*/ 4660011 h 5318795"/>
              <a:gd name="connsiteX263" fmla="*/ 707296 w 4894724"/>
              <a:gd name="connsiteY263" fmla="*/ 4637202 h 5318795"/>
              <a:gd name="connsiteX264" fmla="*/ 788302 w 4894724"/>
              <a:gd name="connsiteY264" fmla="*/ 4585252 h 5318795"/>
              <a:gd name="connsiteX265" fmla="*/ 795574 w 4894724"/>
              <a:gd name="connsiteY265" fmla="*/ 4579910 h 5318795"/>
              <a:gd name="connsiteX266" fmla="*/ 781972 w 4894724"/>
              <a:gd name="connsiteY266" fmla="*/ 4594244 h 5318795"/>
              <a:gd name="connsiteX267" fmla="*/ 796994 w 4894724"/>
              <a:gd name="connsiteY267" fmla="*/ 4584349 h 5318795"/>
              <a:gd name="connsiteX268" fmla="*/ 866361 w 4894724"/>
              <a:gd name="connsiteY268" fmla="*/ 4505317 h 5318795"/>
              <a:gd name="connsiteX269" fmla="*/ 831681 w 4894724"/>
              <a:gd name="connsiteY269" fmla="*/ 4541862 h 5318795"/>
              <a:gd name="connsiteX270" fmla="*/ 818439 w 4894724"/>
              <a:gd name="connsiteY270" fmla="*/ 4555816 h 5318795"/>
              <a:gd name="connsiteX271" fmla="*/ 786091 w 4894724"/>
              <a:gd name="connsiteY271" fmla="*/ 4573878 h 5318795"/>
              <a:gd name="connsiteX272" fmla="*/ 710282 w 4894724"/>
              <a:gd name="connsiteY272" fmla="*/ 4622311 h 5318795"/>
              <a:gd name="connsiteX273" fmla="*/ 694182 w 4894724"/>
              <a:gd name="connsiteY273" fmla="*/ 4632866 h 5318795"/>
              <a:gd name="connsiteX274" fmla="*/ 701285 w 4894724"/>
              <a:gd name="connsiteY274" fmla="*/ 4624785 h 5318795"/>
              <a:gd name="connsiteX275" fmla="*/ 711234 w 4894724"/>
              <a:gd name="connsiteY275" fmla="*/ 4612401 h 5318795"/>
              <a:gd name="connsiteX276" fmla="*/ 720418 w 4894724"/>
              <a:gd name="connsiteY276" fmla="*/ 4606312 h 5318795"/>
              <a:gd name="connsiteX277" fmla="*/ 934494 w 4894724"/>
              <a:gd name="connsiteY277" fmla="*/ 4455246 h 5318795"/>
              <a:gd name="connsiteX278" fmla="*/ 931049 w 4894724"/>
              <a:gd name="connsiteY278" fmla="*/ 4458471 h 5318795"/>
              <a:gd name="connsiteX279" fmla="*/ 931500 w 4894724"/>
              <a:gd name="connsiteY279" fmla="*/ 4461516 h 5318795"/>
              <a:gd name="connsiteX280" fmla="*/ 932882 w 4894724"/>
              <a:gd name="connsiteY280" fmla="*/ 4460686 h 5318795"/>
              <a:gd name="connsiteX281" fmla="*/ 936349 w 4894724"/>
              <a:gd name="connsiteY281" fmla="*/ 4456930 h 5318795"/>
              <a:gd name="connsiteX282" fmla="*/ 2212631 w 4894724"/>
              <a:gd name="connsiteY282" fmla="*/ 4418918 h 5318795"/>
              <a:gd name="connsiteX283" fmla="*/ 2101167 w 4894724"/>
              <a:gd name="connsiteY283" fmla="*/ 4536623 h 5318795"/>
              <a:gd name="connsiteX284" fmla="*/ 2091612 w 4894724"/>
              <a:gd name="connsiteY284" fmla="*/ 4547780 h 5318795"/>
              <a:gd name="connsiteX285" fmla="*/ 1961554 w 4894724"/>
              <a:gd name="connsiteY285" fmla="*/ 4688393 h 5318795"/>
              <a:gd name="connsiteX286" fmla="*/ 1959133 w 4894724"/>
              <a:gd name="connsiteY286" fmla="*/ 4696363 h 5318795"/>
              <a:gd name="connsiteX287" fmla="*/ 1992224 w 4894724"/>
              <a:gd name="connsiteY287" fmla="*/ 4661087 h 5318795"/>
              <a:gd name="connsiteX288" fmla="*/ 2039931 w 4894724"/>
              <a:gd name="connsiteY288" fmla="*/ 4615207 h 5318795"/>
              <a:gd name="connsiteX289" fmla="*/ 2123749 w 4894724"/>
              <a:gd name="connsiteY289" fmla="*/ 4517674 h 5318795"/>
              <a:gd name="connsiteX290" fmla="*/ 2187990 w 4894724"/>
              <a:gd name="connsiteY290" fmla="*/ 4446710 h 5318795"/>
              <a:gd name="connsiteX291" fmla="*/ 2447542 w 4894724"/>
              <a:gd name="connsiteY291" fmla="*/ 4376042 h 5318795"/>
              <a:gd name="connsiteX292" fmla="*/ 2445672 w 4894724"/>
              <a:gd name="connsiteY292" fmla="*/ 4380893 h 5318795"/>
              <a:gd name="connsiteX293" fmla="*/ 2454988 w 4894724"/>
              <a:gd name="connsiteY293" fmla="*/ 4380471 h 5318795"/>
              <a:gd name="connsiteX294" fmla="*/ 2344958 w 4894724"/>
              <a:gd name="connsiteY294" fmla="*/ 4496499 h 5318795"/>
              <a:gd name="connsiteX295" fmla="*/ 1934280 w 4894724"/>
              <a:gd name="connsiteY295" fmla="*/ 4943908 h 5318795"/>
              <a:gd name="connsiteX296" fmla="*/ 1955052 w 4894724"/>
              <a:gd name="connsiteY296" fmla="*/ 4904908 h 5318795"/>
              <a:gd name="connsiteX297" fmla="*/ 2397745 w 4894724"/>
              <a:gd name="connsiteY297" fmla="*/ 4430292 h 5318795"/>
              <a:gd name="connsiteX298" fmla="*/ 2465366 w 4894724"/>
              <a:gd name="connsiteY298" fmla="*/ 4369527 h 5318795"/>
              <a:gd name="connsiteX299" fmla="*/ 2457329 w 4894724"/>
              <a:gd name="connsiteY299" fmla="*/ 4378003 h 5318795"/>
              <a:gd name="connsiteX300" fmla="*/ 2459665 w 4894724"/>
              <a:gd name="connsiteY300" fmla="*/ 4370030 h 5318795"/>
              <a:gd name="connsiteX301" fmla="*/ 1140195 w 4894724"/>
              <a:gd name="connsiteY301" fmla="*/ 4296863 h 5318795"/>
              <a:gd name="connsiteX302" fmla="*/ 1114091 w 4894724"/>
              <a:gd name="connsiteY302" fmla="*/ 4325237 h 5318795"/>
              <a:gd name="connsiteX303" fmla="*/ 1111549 w 4894724"/>
              <a:gd name="connsiteY303" fmla="*/ 4327822 h 5318795"/>
              <a:gd name="connsiteX304" fmla="*/ 1113566 w 4894724"/>
              <a:gd name="connsiteY304" fmla="*/ 4326107 h 5318795"/>
              <a:gd name="connsiteX305" fmla="*/ 1140173 w 4894724"/>
              <a:gd name="connsiteY305" fmla="*/ 4297197 h 5318795"/>
              <a:gd name="connsiteX306" fmla="*/ 2432836 w 4894724"/>
              <a:gd name="connsiteY306" fmla="*/ 4232425 h 5318795"/>
              <a:gd name="connsiteX307" fmla="*/ 2309441 w 4894724"/>
              <a:gd name="connsiteY307" fmla="*/ 4361118 h 5318795"/>
              <a:gd name="connsiteX308" fmla="*/ 2373425 w 4894724"/>
              <a:gd name="connsiteY308" fmla="*/ 4295748 h 5318795"/>
              <a:gd name="connsiteX309" fmla="*/ 2367379 w 4894724"/>
              <a:gd name="connsiteY309" fmla="*/ 4292965 h 5318795"/>
              <a:gd name="connsiteX310" fmla="*/ 2376250 w 4894724"/>
              <a:gd name="connsiteY310" fmla="*/ 4283399 h 5318795"/>
              <a:gd name="connsiteX311" fmla="*/ 2391543 w 4894724"/>
              <a:gd name="connsiteY311" fmla="*/ 4268874 h 5318795"/>
              <a:gd name="connsiteX312" fmla="*/ 2432836 w 4894724"/>
              <a:gd name="connsiteY312" fmla="*/ 4232425 h 5318795"/>
              <a:gd name="connsiteX313" fmla="*/ 2591111 w 4894724"/>
              <a:gd name="connsiteY313" fmla="*/ 4227959 h 5318795"/>
              <a:gd name="connsiteX314" fmla="*/ 2581125 w 4894724"/>
              <a:gd name="connsiteY314" fmla="*/ 4237594 h 5318795"/>
              <a:gd name="connsiteX315" fmla="*/ 2557135 w 4894724"/>
              <a:gd name="connsiteY315" fmla="*/ 4263365 h 5318795"/>
              <a:gd name="connsiteX316" fmla="*/ 2548939 w 4894724"/>
              <a:gd name="connsiteY316" fmla="*/ 4290038 h 5318795"/>
              <a:gd name="connsiteX317" fmla="*/ 2542068 w 4894724"/>
              <a:gd name="connsiteY317" fmla="*/ 4280372 h 5318795"/>
              <a:gd name="connsiteX318" fmla="*/ 2523642 w 4894724"/>
              <a:gd name="connsiteY318" fmla="*/ 4311533 h 5318795"/>
              <a:gd name="connsiteX319" fmla="*/ 2521975 w 4894724"/>
              <a:gd name="connsiteY319" fmla="*/ 4317103 h 5318795"/>
              <a:gd name="connsiteX320" fmla="*/ 2519663 w 4894724"/>
              <a:gd name="connsiteY320" fmla="*/ 4319280 h 5318795"/>
              <a:gd name="connsiteX321" fmla="*/ 2514979 w 4894724"/>
              <a:gd name="connsiteY321" fmla="*/ 4319011 h 5318795"/>
              <a:gd name="connsiteX322" fmla="*/ 2508660 w 4894724"/>
              <a:gd name="connsiteY322" fmla="*/ 4318652 h 5318795"/>
              <a:gd name="connsiteX323" fmla="*/ 2509073 w 4894724"/>
              <a:gd name="connsiteY323" fmla="*/ 4329248 h 5318795"/>
              <a:gd name="connsiteX324" fmla="*/ 2502728 w 4894724"/>
              <a:gd name="connsiteY324" fmla="*/ 4335219 h 5318795"/>
              <a:gd name="connsiteX325" fmla="*/ 2498426 w 4894724"/>
              <a:gd name="connsiteY325" fmla="*/ 4338105 h 5318795"/>
              <a:gd name="connsiteX326" fmla="*/ 2488608 w 4894724"/>
              <a:gd name="connsiteY326" fmla="*/ 4345018 h 5318795"/>
              <a:gd name="connsiteX327" fmla="*/ 2468282 w 4894724"/>
              <a:gd name="connsiteY327" fmla="*/ 4366453 h 5318795"/>
              <a:gd name="connsiteX328" fmla="*/ 2462100 w 4894724"/>
              <a:gd name="connsiteY328" fmla="*/ 4366996 h 5318795"/>
              <a:gd name="connsiteX329" fmla="*/ 2459665 w 4894724"/>
              <a:gd name="connsiteY329" fmla="*/ 4370030 h 5318795"/>
              <a:gd name="connsiteX330" fmla="*/ 2448747 w 4894724"/>
              <a:gd name="connsiteY330" fmla="*/ 4374728 h 5318795"/>
              <a:gd name="connsiteX331" fmla="*/ 2553029 w 4894724"/>
              <a:gd name="connsiteY331" fmla="*/ 4261116 h 5318795"/>
              <a:gd name="connsiteX332" fmla="*/ 872956 w 4894724"/>
              <a:gd name="connsiteY332" fmla="*/ 4137595 h 5318795"/>
              <a:gd name="connsiteX333" fmla="*/ 877866 w 4894724"/>
              <a:gd name="connsiteY333" fmla="*/ 4139878 h 5318795"/>
              <a:gd name="connsiteX334" fmla="*/ 872325 w 4894724"/>
              <a:gd name="connsiteY334" fmla="*/ 4147188 h 5318795"/>
              <a:gd name="connsiteX335" fmla="*/ 872956 w 4894724"/>
              <a:gd name="connsiteY335" fmla="*/ 4137595 h 5318795"/>
              <a:gd name="connsiteX336" fmla="*/ 2735215 w 4894724"/>
              <a:gd name="connsiteY336" fmla="*/ 4103889 h 5318795"/>
              <a:gd name="connsiteX337" fmla="*/ 2734495 w 4894724"/>
              <a:gd name="connsiteY337" fmla="*/ 4116524 h 5318795"/>
              <a:gd name="connsiteX338" fmla="*/ 2735215 w 4894724"/>
              <a:gd name="connsiteY338" fmla="*/ 4103889 h 5318795"/>
              <a:gd name="connsiteX339" fmla="*/ 1117733 w 4894724"/>
              <a:gd name="connsiteY339" fmla="*/ 4084668 h 5318795"/>
              <a:gd name="connsiteX340" fmla="*/ 980945 w 4894724"/>
              <a:gd name="connsiteY340" fmla="*/ 4219794 h 5318795"/>
              <a:gd name="connsiteX341" fmla="*/ 954480 w 4894724"/>
              <a:gd name="connsiteY341" fmla="*/ 4244794 h 5318795"/>
              <a:gd name="connsiteX342" fmla="*/ 898210 w 4894724"/>
              <a:gd name="connsiteY342" fmla="*/ 4304631 h 5318795"/>
              <a:gd name="connsiteX343" fmla="*/ 896214 w 4894724"/>
              <a:gd name="connsiteY343" fmla="*/ 4306683 h 5318795"/>
              <a:gd name="connsiteX344" fmla="*/ 948967 w 4894724"/>
              <a:gd name="connsiteY344" fmla="*/ 4263114 h 5318795"/>
              <a:gd name="connsiteX345" fmla="*/ 969378 w 4894724"/>
              <a:gd name="connsiteY345" fmla="*/ 4244585 h 5318795"/>
              <a:gd name="connsiteX346" fmla="*/ 1042052 w 4894724"/>
              <a:gd name="connsiteY346" fmla="*/ 4170624 h 5318795"/>
              <a:gd name="connsiteX347" fmla="*/ 1083477 w 4894724"/>
              <a:gd name="connsiteY347" fmla="*/ 4127433 h 5318795"/>
              <a:gd name="connsiteX348" fmla="*/ 2787954 w 4894724"/>
              <a:gd name="connsiteY348" fmla="*/ 4051879 h 5318795"/>
              <a:gd name="connsiteX349" fmla="*/ 2754962 w 4894724"/>
              <a:gd name="connsiteY349" fmla="*/ 4089377 h 5318795"/>
              <a:gd name="connsiteX350" fmla="*/ 2768704 w 4894724"/>
              <a:gd name="connsiteY350" fmla="*/ 4066429 h 5318795"/>
              <a:gd name="connsiteX351" fmla="*/ 2772378 w 4894724"/>
              <a:gd name="connsiteY351" fmla="*/ 4062891 h 5318795"/>
              <a:gd name="connsiteX352" fmla="*/ 2802594 w 4894724"/>
              <a:gd name="connsiteY352" fmla="*/ 4033801 h 5318795"/>
              <a:gd name="connsiteX353" fmla="*/ 2787954 w 4894724"/>
              <a:gd name="connsiteY353" fmla="*/ 4051879 h 5318795"/>
              <a:gd name="connsiteX354" fmla="*/ 2790888 w 4894724"/>
              <a:gd name="connsiteY354" fmla="*/ 4045069 h 5318795"/>
              <a:gd name="connsiteX355" fmla="*/ 2816071 w 4894724"/>
              <a:gd name="connsiteY355" fmla="*/ 4020821 h 5318795"/>
              <a:gd name="connsiteX356" fmla="*/ 2812934 w 4894724"/>
              <a:gd name="connsiteY356" fmla="*/ 4026134 h 5318795"/>
              <a:gd name="connsiteX357" fmla="*/ 2807426 w 4894724"/>
              <a:gd name="connsiteY357" fmla="*/ 4029145 h 5318795"/>
              <a:gd name="connsiteX358" fmla="*/ 2828513 w 4894724"/>
              <a:gd name="connsiteY358" fmla="*/ 4008840 h 5318795"/>
              <a:gd name="connsiteX359" fmla="*/ 2826245 w 4894724"/>
              <a:gd name="connsiteY359" fmla="*/ 4013040 h 5318795"/>
              <a:gd name="connsiteX360" fmla="*/ 2824096 w 4894724"/>
              <a:gd name="connsiteY360" fmla="*/ 4013095 h 5318795"/>
              <a:gd name="connsiteX361" fmla="*/ 2911651 w 4894724"/>
              <a:gd name="connsiteY361" fmla="*/ 3847032 h 5318795"/>
              <a:gd name="connsiteX362" fmla="*/ 2836409 w 4894724"/>
              <a:gd name="connsiteY362" fmla="*/ 3940915 h 5318795"/>
              <a:gd name="connsiteX363" fmla="*/ 2759867 w 4894724"/>
              <a:gd name="connsiteY363" fmla="*/ 4015262 h 5318795"/>
              <a:gd name="connsiteX364" fmla="*/ 2392545 w 4894724"/>
              <a:gd name="connsiteY364" fmla="*/ 4347452 h 5318795"/>
              <a:gd name="connsiteX365" fmla="*/ 2251575 w 4894724"/>
              <a:gd name="connsiteY365" fmla="*/ 4476364 h 5318795"/>
              <a:gd name="connsiteX366" fmla="*/ 2283264 w 4894724"/>
              <a:gd name="connsiteY366" fmla="*/ 4464647 h 5318795"/>
              <a:gd name="connsiteX367" fmla="*/ 2323269 w 4894724"/>
              <a:gd name="connsiteY367" fmla="*/ 4431841 h 5318795"/>
              <a:gd name="connsiteX368" fmla="*/ 2487794 w 4894724"/>
              <a:gd name="connsiteY368" fmla="*/ 4317918 h 5318795"/>
              <a:gd name="connsiteX369" fmla="*/ 2491294 w 4894724"/>
              <a:gd name="connsiteY369" fmla="*/ 4314872 h 5318795"/>
              <a:gd name="connsiteX370" fmla="*/ 2192641 w 4894724"/>
              <a:gd name="connsiteY370" fmla="*/ 4637453 h 5318795"/>
              <a:gd name="connsiteX371" fmla="*/ 1544714 w 4894724"/>
              <a:gd name="connsiteY371" fmla="*/ 5301137 h 5318795"/>
              <a:gd name="connsiteX372" fmla="*/ 1583105 w 4894724"/>
              <a:gd name="connsiteY372" fmla="*/ 5253500 h 5318795"/>
              <a:gd name="connsiteX373" fmla="*/ 1608557 w 4894724"/>
              <a:gd name="connsiteY373" fmla="*/ 5216992 h 5318795"/>
              <a:gd name="connsiteX374" fmla="*/ 1496095 w 4894724"/>
              <a:gd name="connsiteY374" fmla="*/ 5300275 h 5318795"/>
              <a:gd name="connsiteX375" fmla="*/ 1690507 w 4894724"/>
              <a:gd name="connsiteY375" fmla="*/ 5074403 h 5318795"/>
              <a:gd name="connsiteX376" fmla="*/ 1690507 w 4894724"/>
              <a:gd name="connsiteY376" fmla="*/ 5074403 h 5318795"/>
              <a:gd name="connsiteX377" fmla="*/ 1724155 w 4894724"/>
              <a:gd name="connsiteY377" fmla="*/ 5011224 h 5318795"/>
              <a:gd name="connsiteX378" fmla="*/ 1737926 w 4894724"/>
              <a:gd name="connsiteY378" fmla="*/ 4981137 h 5318795"/>
              <a:gd name="connsiteX379" fmla="*/ 1749047 w 4894724"/>
              <a:gd name="connsiteY379" fmla="*/ 4962672 h 5318795"/>
              <a:gd name="connsiteX380" fmla="*/ 1742035 w 4894724"/>
              <a:gd name="connsiteY380" fmla="*/ 4969136 h 5318795"/>
              <a:gd name="connsiteX381" fmla="*/ 1690694 w 4894724"/>
              <a:gd name="connsiteY381" fmla="*/ 5012430 h 5318795"/>
              <a:gd name="connsiteX382" fmla="*/ 1653436 w 4894724"/>
              <a:gd name="connsiteY382" fmla="*/ 5041831 h 5318795"/>
              <a:gd name="connsiteX383" fmla="*/ 1656353 w 4894724"/>
              <a:gd name="connsiteY383" fmla="*/ 5038406 h 5318795"/>
              <a:gd name="connsiteX384" fmla="*/ 1681866 w 4894724"/>
              <a:gd name="connsiteY384" fmla="*/ 5012961 h 5318795"/>
              <a:gd name="connsiteX385" fmla="*/ 1684163 w 4894724"/>
              <a:gd name="connsiteY385" fmla="*/ 5010319 h 5318795"/>
              <a:gd name="connsiteX386" fmla="*/ 1699222 w 4894724"/>
              <a:gd name="connsiteY386" fmla="*/ 4998422 h 5318795"/>
              <a:gd name="connsiteX387" fmla="*/ 1746163 w 4894724"/>
              <a:gd name="connsiteY387" fmla="*/ 4957900 h 5318795"/>
              <a:gd name="connsiteX388" fmla="*/ 1761421 w 4894724"/>
              <a:gd name="connsiteY388" fmla="*/ 4943617 h 5318795"/>
              <a:gd name="connsiteX389" fmla="*/ 1787997 w 4894724"/>
              <a:gd name="connsiteY389" fmla="*/ 4909306 h 5318795"/>
              <a:gd name="connsiteX390" fmla="*/ 1900897 w 4894724"/>
              <a:gd name="connsiteY390" fmla="*/ 4795965 h 5318795"/>
              <a:gd name="connsiteX391" fmla="*/ 2289419 w 4894724"/>
              <a:gd name="connsiteY391" fmla="*/ 4377030 h 5318795"/>
              <a:gd name="connsiteX392" fmla="*/ 2287289 w 4894724"/>
              <a:gd name="connsiteY392" fmla="*/ 4380685 h 5318795"/>
              <a:gd name="connsiteX393" fmla="*/ 2311291 w 4894724"/>
              <a:gd name="connsiteY393" fmla="*/ 4366122 h 5318795"/>
              <a:gd name="connsiteX394" fmla="*/ 2335838 w 4894724"/>
              <a:gd name="connsiteY394" fmla="*/ 4368420 h 5318795"/>
              <a:gd name="connsiteX395" fmla="*/ 2411989 w 4894724"/>
              <a:gd name="connsiteY395" fmla="*/ 4305187 h 5318795"/>
              <a:gd name="connsiteX396" fmla="*/ 2890696 w 4894724"/>
              <a:gd name="connsiteY396" fmla="*/ 3869378 h 5318795"/>
              <a:gd name="connsiteX397" fmla="*/ 3008013 w 4894724"/>
              <a:gd name="connsiteY397" fmla="*/ 3679062 h 5318795"/>
              <a:gd name="connsiteX398" fmla="*/ 3012022 w 4894724"/>
              <a:gd name="connsiteY398" fmla="*/ 3689904 h 5318795"/>
              <a:gd name="connsiteX399" fmla="*/ 3008013 w 4894724"/>
              <a:gd name="connsiteY399" fmla="*/ 3679062 h 5318795"/>
              <a:gd name="connsiteX400" fmla="*/ 3030165 w 4894724"/>
              <a:gd name="connsiteY400" fmla="*/ 3659495 h 5318795"/>
              <a:gd name="connsiteX401" fmla="*/ 3028656 w 4894724"/>
              <a:gd name="connsiteY401" fmla="*/ 3665030 h 5318795"/>
              <a:gd name="connsiteX402" fmla="*/ 3022008 w 4894724"/>
              <a:gd name="connsiteY402" fmla="*/ 3668199 h 5318795"/>
              <a:gd name="connsiteX403" fmla="*/ 3030165 w 4894724"/>
              <a:gd name="connsiteY403" fmla="*/ 3659495 h 5318795"/>
              <a:gd name="connsiteX404" fmla="*/ 3087296 w 4894724"/>
              <a:gd name="connsiteY404" fmla="*/ 3590971 h 5318795"/>
              <a:gd name="connsiteX405" fmla="*/ 3078009 w 4894724"/>
              <a:gd name="connsiteY405" fmla="*/ 3610076 h 5318795"/>
              <a:gd name="connsiteX406" fmla="*/ 3030165 w 4894724"/>
              <a:gd name="connsiteY406" fmla="*/ 3659495 h 5318795"/>
              <a:gd name="connsiteX407" fmla="*/ 3087296 w 4894724"/>
              <a:gd name="connsiteY407" fmla="*/ 3590971 h 5318795"/>
              <a:gd name="connsiteX408" fmla="*/ 1941196 w 4894724"/>
              <a:gd name="connsiteY408" fmla="*/ 3451066 h 5318795"/>
              <a:gd name="connsiteX409" fmla="*/ 1940546 w 4894724"/>
              <a:gd name="connsiteY409" fmla="*/ 3463393 h 5318795"/>
              <a:gd name="connsiteX410" fmla="*/ 1940071 w 4894724"/>
              <a:gd name="connsiteY410" fmla="*/ 3451123 h 5318795"/>
              <a:gd name="connsiteX411" fmla="*/ 1941196 w 4894724"/>
              <a:gd name="connsiteY411" fmla="*/ 3451066 h 5318795"/>
              <a:gd name="connsiteX412" fmla="*/ 1961647 w 4894724"/>
              <a:gd name="connsiteY412" fmla="*/ 3435868 h 5318795"/>
              <a:gd name="connsiteX413" fmla="*/ 1961808 w 4894724"/>
              <a:gd name="connsiteY413" fmla="*/ 3436166 h 5318795"/>
              <a:gd name="connsiteX414" fmla="*/ 1962233 w 4894724"/>
              <a:gd name="connsiteY414" fmla="*/ 3436956 h 5318795"/>
              <a:gd name="connsiteX415" fmla="*/ 1960234 w 4894724"/>
              <a:gd name="connsiteY415" fmla="*/ 3433242 h 5318795"/>
              <a:gd name="connsiteX416" fmla="*/ 1961647 w 4894724"/>
              <a:gd name="connsiteY416" fmla="*/ 3435868 h 5318795"/>
              <a:gd name="connsiteX417" fmla="*/ 1961010 w 4894724"/>
              <a:gd name="connsiteY417" fmla="*/ 3434686 h 5318795"/>
              <a:gd name="connsiteX418" fmla="*/ 1958410 w 4894724"/>
              <a:gd name="connsiteY418" fmla="*/ 3429852 h 5318795"/>
              <a:gd name="connsiteX419" fmla="*/ 1959684 w 4894724"/>
              <a:gd name="connsiteY419" fmla="*/ 3432220 h 5318795"/>
              <a:gd name="connsiteX420" fmla="*/ 1960234 w 4894724"/>
              <a:gd name="connsiteY420" fmla="*/ 3433242 h 5318795"/>
              <a:gd name="connsiteX421" fmla="*/ 1975969 w 4894724"/>
              <a:gd name="connsiteY421" fmla="*/ 3408166 h 5318795"/>
              <a:gd name="connsiteX422" fmla="*/ 1970680 w 4894724"/>
              <a:gd name="connsiteY422" fmla="*/ 3429379 h 5318795"/>
              <a:gd name="connsiteX423" fmla="*/ 1968879 w 4894724"/>
              <a:gd name="connsiteY423" fmla="*/ 3418656 h 5318795"/>
              <a:gd name="connsiteX424" fmla="*/ 1970633 w 4894724"/>
              <a:gd name="connsiteY424" fmla="*/ 3414166 h 5318795"/>
              <a:gd name="connsiteX425" fmla="*/ 1973959 w 4894724"/>
              <a:gd name="connsiteY425" fmla="*/ 3409897 h 5318795"/>
              <a:gd name="connsiteX426" fmla="*/ 1991038 w 4894724"/>
              <a:gd name="connsiteY426" fmla="*/ 3391158 h 5318795"/>
              <a:gd name="connsiteX427" fmla="*/ 1987826 w 4894724"/>
              <a:gd name="connsiteY427" fmla="*/ 3408471 h 5318795"/>
              <a:gd name="connsiteX428" fmla="*/ 1991038 w 4894724"/>
              <a:gd name="connsiteY428" fmla="*/ 3391158 h 5318795"/>
              <a:gd name="connsiteX429" fmla="*/ 2006104 w 4894724"/>
              <a:gd name="connsiteY429" fmla="*/ 3374152 h 5318795"/>
              <a:gd name="connsiteX430" fmla="*/ 2002892 w 4894724"/>
              <a:gd name="connsiteY430" fmla="*/ 3391465 h 5318795"/>
              <a:gd name="connsiteX431" fmla="*/ 2006104 w 4894724"/>
              <a:gd name="connsiteY431" fmla="*/ 3374152 h 5318795"/>
              <a:gd name="connsiteX432" fmla="*/ 2021171 w 4894724"/>
              <a:gd name="connsiteY432" fmla="*/ 3357145 h 5318795"/>
              <a:gd name="connsiteX433" fmla="*/ 2021230 w 4894724"/>
              <a:gd name="connsiteY433" fmla="*/ 3370193 h 5318795"/>
              <a:gd name="connsiteX434" fmla="*/ 2021171 w 4894724"/>
              <a:gd name="connsiteY434" fmla="*/ 3357145 h 5318795"/>
              <a:gd name="connsiteX435" fmla="*/ 1186748 w 4894724"/>
              <a:gd name="connsiteY435" fmla="*/ 3351986 h 5318795"/>
              <a:gd name="connsiteX436" fmla="*/ 1186085 w 4894724"/>
              <a:gd name="connsiteY436" fmla="*/ 3352832 h 5318795"/>
              <a:gd name="connsiteX437" fmla="*/ 1182677 w 4894724"/>
              <a:gd name="connsiteY437" fmla="*/ 3355026 h 5318795"/>
              <a:gd name="connsiteX438" fmla="*/ 3357500 w 4894724"/>
              <a:gd name="connsiteY438" fmla="*/ 3338399 h 5318795"/>
              <a:gd name="connsiteX439" fmla="*/ 3293601 w 4894724"/>
              <a:gd name="connsiteY439" fmla="*/ 3423692 h 5318795"/>
              <a:gd name="connsiteX440" fmla="*/ 3200137 w 4894724"/>
              <a:gd name="connsiteY440" fmla="*/ 3546520 h 5318795"/>
              <a:gd name="connsiteX441" fmla="*/ 3173663 w 4894724"/>
              <a:gd name="connsiteY441" fmla="*/ 3576231 h 5318795"/>
              <a:gd name="connsiteX442" fmla="*/ 3133571 w 4894724"/>
              <a:gd name="connsiteY442" fmla="*/ 3621259 h 5318795"/>
              <a:gd name="connsiteX443" fmla="*/ 2882561 w 4894724"/>
              <a:gd name="connsiteY443" fmla="*/ 3896086 h 5318795"/>
              <a:gd name="connsiteX444" fmla="*/ 2840410 w 4894724"/>
              <a:gd name="connsiteY444" fmla="*/ 3937029 h 5318795"/>
              <a:gd name="connsiteX445" fmla="*/ 2946916 w 4894724"/>
              <a:gd name="connsiteY445" fmla="*/ 3814761 h 5318795"/>
              <a:gd name="connsiteX446" fmla="*/ 2979906 w 4894724"/>
              <a:gd name="connsiteY446" fmla="*/ 3774238 h 5318795"/>
              <a:gd name="connsiteX447" fmla="*/ 3004846 w 4894724"/>
              <a:gd name="connsiteY447" fmla="*/ 3747642 h 5318795"/>
              <a:gd name="connsiteX448" fmla="*/ 3070269 w 4894724"/>
              <a:gd name="connsiteY448" fmla="*/ 3670714 h 5318795"/>
              <a:gd name="connsiteX449" fmla="*/ 3070512 w 4894724"/>
              <a:gd name="connsiteY449" fmla="*/ 3670698 h 5318795"/>
              <a:gd name="connsiteX450" fmla="*/ 3072271 w 4894724"/>
              <a:gd name="connsiteY450" fmla="*/ 3668361 h 5318795"/>
              <a:gd name="connsiteX451" fmla="*/ 3102988 w 4894724"/>
              <a:gd name="connsiteY451" fmla="*/ 3632241 h 5318795"/>
              <a:gd name="connsiteX452" fmla="*/ 3103627 w 4894724"/>
              <a:gd name="connsiteY452" fmla="*/ 3632172 h 5318795"/>
              <a:gd name="connsiteX453" fmla="*/ 3107688 w 4894724"/>
              <a:gd name="connsiteY453" fmla="*/ 3626717 h 5318795"/>
              <a:gd name="connsiteX454" fmla="*/ 3112434 w 4894724"/>
              <a:gd name="connsiteY454" fmla="*/ 3621134 h 5318795"/>
              <a:gd name="connsiteX455" fmla="*/ 3326023 w 4894724"/>
              <a:gd name="connsiteY455" fmla="*/ 3362398 h 5318795"/>
              <a:gd name="connsiteX456" fmla="*/ 3352820 w 4894724"/>
              <a:gd name="connsiteY456" fmla="*/ 3339691 h 5318795"/>
              <a:gd name="connsiteX457" fmla="*/ 1228818 w 4894724"/>
              <a:gd name="connsiteY457" fmla="*/ 3337240 h 5318795"/>
              <a:gd name="connsiteX458" fmla="*/ 1228212 w 4894724"/>
              <a:gd name="connsiteY458" fmla="*/ 3338543 h 5318795"/>
              <a:gd name="connsiteX459" fmla="*/ 1225652 w 4894724"/>
              <a:gd name="connsiteY459" fmla="*/ 3339224 h 5318795"/>
              <a:gd name="connsiteX460" fmla="*/ 1228818 w 4894724"/>
              <a:gd name="connsiteY460" fmla="*/ 3337240 h 5318795"/>
              <a:gd name="connsiteX461" fmla="*/ 1231985 w 4894724"/>
              <a:gd name="connsiteY461" fmla="*/ 3335256 h 5318795"/>
              <a:gd name="connsiteX462" fmla="*/ 1231378 w 4894724"/>
              <a:gd name="connsiteY462" fmla="*/ 3336560 h 5318795"/>
              <a:gd name="connsiteX463" fmla="*/ 1228818 w 4894724"/>
              <a:gd name="connsiteY463" fmla="*/ 3337240 h 5318795"/>
              <a:gd name="connsiteX464" fmla="*/ 1231985 w 4894724"/>
              <a:gd name="connsiteY464" fmla="*/ 3335256 h 5318795"/>
              <a:gd name="connsiteX465" fmla="*/ 1239998 w 4894724"/>
              <a:gd name="connsiteY465" fmla="*/ 3329377 h 5318795"/>
              <a:gd name="connsiteX466" fmla="*/ 1236984 w 4894724"/>
              <a:gd name="connsiteY466" fmla="*/ 3332709 h 5318795"/>
              <a:gd name="connsiteX467" fmla="*/ 1231985 w 4894724"/>
              <a:gd name="connsiteY467" fmla="*/ 3335256 h 5318795"/>
              <a:gd name="connsiteX468" fmla="*/ 1239998 w 4894724"/>
              <a:gd name="connsiteY468" fmla="*/ 3329377 h 5318795"/>
              <a:gd name="connsiteX469" fmla="*/ 2056956 w 4894724"/>
              <a:gd name="connsiteY469" fmla="*/ 3327678 h 5318795"/>
              <a:gd name="connsiteX470" fmla="*/ 2055776 w 4894724"/>
              <a:gd name="connsiteY470" fmla="*/ 3331142 h 5318795"/>
              <a:gd name="connsiteX471" fmla="*/ 2054334 w 4894724"/>
              <a:gd name="connsiteY471" fmla="*/ 3335367 h 5318795"/>
              <a:gd name="connsiteX472" fmla="*/ 2054835 w 4894724"/>
              <a:gd name="connsiteY472" fmla="*/ 3333897 h 5318795"/>
              <a:gd name="connsiteX473" fmla="*/ 2058844 w 4894724"/>
              <a:gd name="connsiteY473" fmla="*/ 3322140 h 5318795"/>
              <a:gd name="connsiteX474" fmla="*/ 2056956 w 4894724"/>
              <a:gd name="connsiteY474" fmla="*/ 3327678 h 5318795"/>
              <a:gd name="connsiteX475" fmla="*/ 2057341 w 4894724"/>
              <a:gd name="connsiteY475" fmla="*/ 3326550 h 5318795"/>
              <a:gd name="connsiteX476" fmla="*/ 2058844 w 4894724"/>
              <a:gd name="connsiteY476" fmla="*/ 3322140 h 5318795"/>
              <a:gd name="connsiteX477" fmla="*/ 2172953 w 4894724"/>
              <a:gd name="connsiteY477" fmla="*/ 3312930 h 5318795"/>
              <a:gd name="connsiteX478" fmla="*/ 2079695 w 4894724"/>
              <a:gd name="connsiteY478" fmla="*/ 3425257 h 5318795"/>
              <a:gd name="connsiteX479" fmla="*/ 1985195 w 4894724"/>
              <a:gd name="connsiteY479" fmla="*/ 3532305 h 5318795"/>
              <a:gd name="connsiteX480" fmla="*/ 1989189 w 4894724"/>
              <a:gd name="connsiteY480" fmla="*/ 3535424 h 5318795"/>
              <a:gd name="connsiteX481" fmla="*/ 1991321 w 4894724"/>
              <a:gd name="connsiteY481" fmla="*/ 3545309 h 5318795"/>
              <a:gd name="connsiteX482" fmla="*/ 1991756 w 4894724"/>
              <a:gd name="connsiteY482" fmla="*/ 3545797 h 5318795"/>
              <a:gd name="connsiteX483" fmla="*/ 2044565 w 4894724"/>
              <a:gd name="connsiteY483" fmla="*/ 3482385 h 5318795"/>
              <a:gd name="connsiteX484" fmla="*/ 2120719 w 4894724"/>
              <a:gd name="connsiteY484" fmla="*/ 3392140 h 5318795"/>
              <a:gd name="connsiteX485" fmla="*/ 2179117 w 4894724"/>
              <a:gd name="connsiteY485" fmla="*/ 3324286 h 5318795"/>
              <a:gd name="connsiteX486" fmla="*/ 2071695 w 4894724"/>
              <a:gd name="connsiteY486" fmla="*/ 3298008 h 5318795"/>
              <a:gd name="connsiteX487" fmla="*/ 2076403 w 4894724"/>
              <a:gd name="connsiteY487" fmla="*/ 3300453 h 5318795"/>
              <a:gd name="connsiteX488" fmla="*/ 2058844 w 4894724"/>
              <a:gd name="connsiteY488" fmla="*/ 3322140 h 5318795"/>
              <a:gd name="connsiteX489" fmla="*/ 2071695 w 4894724"/>
              <a:gd name="connsiteY489" fmla="*/ 3298008 h 5318795"/>
              <a:gd name="connsiteX490" fmla="*/ 1187973 w 4894724"/>
              <a:gd name="connsiteY490" fmla="*/ 3292523 h 5318795"/>
              <a:gd name="connsiteX491" fmla="*/ 1187710 w 4894724"/>
              <a:gd name="connsiteY491" fmla="*/ 3298985 h 5318795"/>
              <a:gd name="connsiteX492" fmla="*/ 1187973 w 4894724"/>
              <a:gd name="connsiteY492" fmla="*/ 3292523 h 5318795"/>
              <a:gd name="connsiteX493" fmla="*/ 1176871 w 4894724"/>
              <a:gd name="connsiteY493" fmla="*/ 3282155 h 5318795"/>
              <a:gd name="connsiteX494" fmla="*/ 1175384 w 4894724"/>
              <a:gd name="connsiteY494" fmla="*/ 3283831 h 5318795"/>
              <a:gd name="connsiteX495" fmla="*/ 1174886 w 4894724"/>
              <a:gd name="connsiteY495" fmla="*/ 3285301 h 5318795"/>
              <a:gd name="connsiteX496" fmla="*/ 1245207 w 4894724"/>
              <a:gd name="connsiteY496" fmla="*/ 3279507 h 5318795"/>
              <a:gd name="connsiteX497" fmla="*/ 1246225 w 4894724"/>
              <a:gd name="connsiteY497" fmla="*/ 3279950 h 5318795"/>
              <a:gd name="connsiteX498" fmla="*/ 1244004 w 4894724"/>
              <a:gd name="connsiteY498" fmla="*/ 3282340 h 5318795"/>
              <a:gd name="connsiteX499" fmla="*/ 1241263 w 4894724"/>
              <a:gd name="connsiteY499" fmla="*/ 3283221 h 5318795"/>
              <a:gd name="connsiteX500" fmla="*/ 1245207 w 4894724"/>
              <a:gd name="connsiteY500" fmla="*/ 3279507 h 5318795"/>
              <a:gd name="connsiteX501" fmla="*/ 1111495 w 4894724"/>
              <a:gd name="connsiteY501" fmla="*/ 3270241 h 5318795"/>
              <a:gd name="connsiteX502" fmla="*/ 1111389 w 4894724"/>
              <a:gd name="connsiteY502" fmla="*/ 3270630 h 5318795"/>
              <a:gd name="connsiteX503" fmla="*/ 1111232 w 4894724"/>
              <a:gd name="connsiteY503" fmla="*/ 3270247 h 5318795"/>
              <a:gd name="connsiteX504" fmla="*/ 1152914 w 4894724"/>
              <a:gd name="connsiteY504" fmla="*/ 3268611 h 5318795"/>
              <a:gd name="connsiteX505" fmla="*/ 1152304 w 4894724"/>
              <a:gd name="connsiteY505" fmla="*/ 3269777 h 5318795"/>
              <a:gd name="connsiteX506" fmla="*/ 1151765 w 4894724"/>
              <a:gd name="connsiteY506" fmla="*/ 3270659 h 5318795"/>
              <a:gd name="connsiteX507" fmla="*/ 1150110 w 4894724"/>
              <a:gd name="connsiteY507" fmla="*/ 3272161 h 5318795"/>
              <a:gd name="connsiteX508" fmla="*/ 1152914 w 4894724"/>
              <a:gd name="connsiteY508" fmla="*/ 3268611 h 5318795"/>
              <a:gd name="connsiteX509" fmla="*/ 1279872 w 4894724"/>
              <a:gd name="connsiteY509" fmla="*/ 3267168 h 5318795"/>
              <a:gd name="connsiteX510" fmla="*/ 1277908 w 4894724"/>
              <a:gd name="connsiteY510" fmla="*/ 3269418 h 5318795"/>
              <a:gd name="connsiteX511" fmla="*/ 1274802 w 4894724"/>
              <a:gd name="connsiteY511" fmla="*/ 3270884 h 5318795"/>
              <a:gd name="connsiteX512" fmla="*/ 1279872 w 4894724"/>
              <a:gd name="connsiteY512" fmla="*/ 3267168 h 5318795"/>
              <a:gd name="connsiteX513" fmla="*/ 2131464 w 4894724"/>
              <a:gd name="connsiteY513" fmla="*/ 3221407 h 5318795"/>
              <a:gd name="connsiteX514" fmla="*/ 2131365 w 4894724"/>
              <a:gd name="connsiteY514" fmla="*/ 3221464 h 5318795"/>
              <a:gd name="connsiteX515" fmla="*/ 2124399 w 4894724"/>
              <a:gd name="connsiteY515" fmla="*/ 3232899 h 5318795"/>
              <a:gd name="connsiteX516" fmla="*/ 2107256 w 4894724"/>
              <a:gd name="connsiteY516" fmla="*/ 3253805 h 5318795"/>
              <a:gd name="connsiteX517" fmla="*/ 2031191 w 4894724"/>
              <a:gd name="connsiteY517" fmla="*/ 3336449 h 5318795"/>
              <a:gd name="connsiteX518" fmla="*/ 1973959 w 4894724"/>
              <a:gd name="connsiteY518" fmla="*/ 3409897 h 5318795"/>
              <a:gd name="connsiteX519" fmla="*/ 1971458 w 4894724"/>
              <a:gd name="connsiteY519" fmla="*/ 3412052 h 5318795"/>
              <a:gd name="connsiteX520" fmla="*/ 1970633 w 4894724"/>
              <a:gd name="connsiteY520" fmla="*/ 3414166 h 5318795"/>
              <a:gd name="connsiteX521" fmla="*/ 1958410 w 4894724"/>
              <a:gd name="connsiteY521" fmla="*/ 3429852 h 5318795"/>
              <a:gd name="connsiteX522" fmla="*/ 1922486 w 4894724"/>
              <a:gd name="connsiteY522" fmla="*/ 3460651 h 5318795"/>
              <a:gd name="connsiteX523" fmla="*/ 1927390 w 4894724"/>
              <a:gd name="connsiteY523" fmla="*/ 3466407 h 5318795"/>
              <a:gd name="connsiteX524" fmla="*/ 1943338 w 4894724"/>
              <a:gd name="connsiteY524" fmla="*/ 3481175 h 5318795"/>
              <a:gd name="connsiteX525" fmla="*/ 1947749 w 4894724"/>
              <a:gd name="connsiteY525" fmla="*/ 3490522 h 5318795"/>
              <a:gd name="connsiteX526" fmla="*/ 2144830 w 4894724"/>
              <a:gd name="connsiteY526" fmla="*/ 3261116 h 5318795"/>
              <a:gd name="connsiteX527" fmla="*/ 2142401 w 4894724"/>
              <a:gd name="connsiteY527" fmla="*/ 3256643 h 5318795"/>
              <a:gd name="connsiteX528" fmla="*/ 2135236 w 4894724"/>
              <a:gd name="connsiteY528" fmla="*/ 3233559 h 5318795"/>
              <a:gd name="connsiteX529" fmla="*/ 2120446 w 4894724"/>
              <a:gd name="connsiteY529" fmla="*/ 3256075 h 5318795"/>
              <a:gd name="connsiteX530" fmla="*/ 2093963 w 4894724"/>
              <a:gd name="connsiteY530" fmla="*/ 3278766 h 5318795"/>
              <a:gd name="connsiteX531" fmla="*/ 2107256 w 4894724"/>
              <a:gd name="connsiteY531" fmla="*/ 3253805 h 5318795"/>
              <a:gd name="connsiteX532" fmla="*/ 2124399 w 4894724"/>
              <a:gd name="connsiteY532" fmla="*/ 3232899 h 5318795"/>
              <a:gd name="connsiteX533" fmla="*/ 2132503 w 4894724"/>
              <a:gd name="connsiteY533" fmla="*/ 3229204 h 5318795"/>
              <a:gd name="connsiteX534" fmla="*/ 2133413 w 4894724"/>
              <a:gd name="connsiteY534" fmla="*/ 3227688 h 5318795"/>
              <a:gd name="connsiteX535" fmla="*/ 1317967 w 4894724"/>
              <a:gd name="connsiteY535" fmla="*/ 3208451 h 5318795"/>
              <a:gd name="connsiteX536" fmla="*/ 1315752 w 4894724"/>
              <a:gd name="connsiteY536" fmla="*/ 3209727 h 5318795"/>
              <a:gd name="connsiteX537" fmla="*/ 1314226 w 4894724"/>
              <a:gd name="connsiteY537" fmla="*/ 3211098 h 5318795"/>
              <a:gd name="connsiteX538" fmla="*/ 1306682 w 4894724"/>
              <a:gd name="connsiteY538" fmla="*/ 3218444 h 5318795"/>
              <a:gd name="connsiteX539" fmla="*/ 1315784 w 4894724"/>
              <a:gd name="connsiteY539" fmla="*/ 3210927 h 5318795"/>
              <a:gd name="connsiteX540" fmla="*/ 1317967 w 4894724"/>
              <a:gd name="connsiteY540" fmla="*/ 3208451 h 5318795"/>
              <a:gd name="connsiteX541" fmla="*/ 1065730 w 4894724"/>
              <a:gd name="connsiteY541" fmla="*/ 3187583 h 5318795"/>
              <a:gd name="connsiteX542" fmla="*/ 1048292 w 4894724"/>
              <a:gd name="connsiteY542" fmla="*/ 3208962 h 5318795"/>
              <a:gd name="connsiteX543" fmla="*/ 1045586 w 4894724"/>
              <a:gd name="connsiteY543" fmla="*/ 3210785 h 5318795"/>
              <a:gd name="connsiteX544" fmla="*/ 1042236 w 4894724"/>
              <a:gd name="connsiteY544" fmla="*/ 3212713 h 5318795"/>
              <a:gd name="connsiteX545" fmla="*/ 1050013 w 4894724"/>
              <a:gd name="connsiteY545" fmla="*/ 3201835 h 5318795"/>
              <a:gd name="connsiteX546" fmla="*/ 1057866 w 4894724"/>
              <a:gd name="connsiteY546" fmla="*/ 3191768 h 5318795"/>
              <a:gd name="connsiteX547" fmla="*/ 1063357 w 4894724"/>
              <a:gd name="connsiteY547" fmla="*/ 3189002 h 5318795"/>
              <a:gd name="connsiteX548" fmla="*/ 1030161 w 4894724"/>
              <a:gd name="connsiteY548" fmla="*/ 3165141 h 5318795"/>
              <a:gd name="connsiteX549" fmla="*/ 1029498 w 4894724"/>
              <a:gd name="connsiteY549" fmla="*/ 3165986 h 5318795"/>
              <a:gd name="connsiteX550" fmla="*/ 1026090 w 4894724"/>
              <a:gd name="connsiteY550" fmla="*/ 3168181 h 5318795"/>
              <a:gd name="connsiteX551" fmla="*/ 2112899 w 4894724"/>
              <a:gd name="connsiteY551" fmla="*/ 3161602 h 5318795"/>
              <a:gd name="connsiteX552" fmla="*/ 1969973 w 4894724"/>
              <a:gd name="connsiteY552" fmla="*/ 3329627 h 5318795"/>
              <a:gd name="connsiteX553" fmla="*/ 1893090 w 4894724"/>
              <a:gd name="connsiteY553" fmla="*/ 3417715 h 5318795"/>
              <a:gd name="connsiteX554" fmla="*/ 1894926 w 4894724"/>
              <a:gd name="connsiteY554" fmla="*/ 3425685 h 5318795"/>
              <a:gd name="connsiteX555" fmla="*/ 1952713 w 4894724"/>
              <a:gd name="connsiteY555" fmla="*/ 3362738 h 5318795"/>
              <a:gd name="connsiteX556" fmla="*/ 2073352 w 4894724"/>
              <a:gd name="connsiteY556" fmla="*/ 3227458 h 5318795"/>
              <a:gd name="connsiteX557" fmla="*/ 2117190 w 4894724"/>
              <a:gd name="connsiteY557" fmla="*/ 3175428 h 5318795"/>
              <a:gd name="connsiteX558" fmla="*/ 1072232 w 4894724"/>
              <a:gd name="connsiteY558" fmla="*/ 3150394 h 5318795"/>
              <a:gd name="connsiteX559" fmla="*/ 1071625 w 4894724"/>
              <a:gd name="connsiteY559" fmla="*/ 3151697 h 5318795"/>
              <a:gd name="connsiteX560" fmla="*/ 1069065 w 4894724"/>
              <a:gd name="connsiteY560" fmla="*/ 3152378 h 5318795"/>
              <a:gd name="connsiteX561" fmla="*/ 1072232 w 4894724"/>
              <a:gd name="connsiteY561" fmla="*/ 3150394 h 5318795"/>
              <a:gd name="connsiteX562" fmla="*/ 1075397 w 4894724"/>
              <a:gd name="connsiteY562" fmla="*/ 3148411 h 5318795"/>
              <a:gd name="connsiteX563" fmla="*/ 1074792 w 4894724"/>
              <a:gd name="connsiteY563" fmla="*/ 3149714 h 5318795"/>
              <a:gd name="connsiteX564" fmla="*/ 1072232 w 4894724"/>
              <a:gd name="connsiteY564" fmla="*/ 3150394 h 5318795"/>
              <a:gd name="connsiteX565" fmla="*/ 1075397 w 4894724"/>
              <a:gd name="connsiteY565" fmla="*/ 3148411 h 5318795"/>
              <a:gd name="connsiteX566" fmla="*/ 1083411 w 4894724"/>
              <a:gd name="connsiteY566" fmla="*/ 3142532 h 5318795"/>
              <a:gd name="connsiteX567" fmla="*/ 1080398 w 4894724"/>
              <a:gd name="connsiteY567" fmla="*/ 3145863 h 5318795"/>
              <a:gd name="connsiteX568" fmla="*/ 1075397 w 4894724"/>
              <a:gd name="connsiteY568" fmla="*/ 3148411 h 5318795"/>
              <a:gd name="connsiteX569" fmla="*/ 1083411 w 4894724"/>
              <a:gd name="connsiteY569" fmla="*/ 3142532 h 5318795"/>
              <a:gd name="connsiteX570" fmla="*/ 619491 w 4894724"/>
              <a:gd name="connsiteY570" fmla="*/ 3129100 h 5318795"/>
              <a:gd name="connsiteX571" fmla="*/ 617831 w 4894724"/>
              <a:gd name="connsiteY571" fmla="*/ 3138095 h 5318795"/>
              <a:gd name="connsiteX572" fmla="*/ 619491 w 4894724"/>
              <a:gd name="connsiteY572" fmla="*/ 3129100 h 5318795"/>
              <a:gd name="connsiteX573" fmla="*/ 1119465 w 4894724"/>
              <a:gd name="connsiteY573" fmla="*/ 3128325 h 5318795"/>
              <a:gd name="connsiteX574" fmla="*/ 1115130 w 4894724"/>
              <a:gd name="connsiteY574" fmla="*/ 3133844 h 5318795"/>
              <a:gd name="connsiteX575" fmla="*/ 1091880 w 4894724"/>
              <a:gd name="connsiteY575" fmla="*/ 3156781 h 5318795"/>
              <a:gd name="connsiteX576" fmla="*/ 1081475 w 4894724"/>
              <a:gd name="connsiteY576" fmla="*/ 3168960 h 5318795"/>
              <a:gd name="connsiteX577" fmla="*/ 1081463 w 4894724"/>
              <a:gd name="connsiteY577" fmla="*/ 3168573 h 5318795"/>
              <a:gd name="connsiteX578" fmla="*/ 1074017 w 4894724"/>
              <a:gd name="connsiteY578" fmla="*/ 3172919 h 5318795"/>
              <a:gd name="connsiteX579" fmla="*/ 1071263 w 4894724"/>
              <a:gd name="connsiteY579" fmla="*/ 3174592 h 5318795"/>
              <a:gd name="connsiteX580" fmla="*/ 1074379 w 4894724"/>
              <a:gd name="connsiteY580" fmla="*/ 3170600 h 5318795"/>
              <a:gd name="connsiteX581" fmla="*/ 1095483 w 4894724"/>
              <a:gd name="connsiteY581" fmla="*/ 3145188 h 5318795"/>
              <a:gd name="connsiteX582" fmla="*/ 1106057 w 4894724"/>
              <a:gd name="connsiteY582" fmla="*/ 3138448 h 5318795"/>
              <a:gd name="connsiteX583" fmla="*/ 631109 w 4894724"/>
              <a:gd name="connsiteY583" fmla="*/ 3120555 h 5318795"/>
              <a:gd name="connsiteX584" fmla="*/ 629803 w 4894724"/>
              <a:gd name="connsiteY584" fmla="*/ 3123967 h 5318795"/>
              <a:gd name="connsiteX585" fmla="*/ 628619 w 4894724"/>
              <a:gd name="connsiteY585" fmla="*/ 3127060 h 5318795"/>
              <a:gd name="connsiteX586" fmla="*/ 631776 w 4894724"/>
              <a:gd name="connsiteY586" fmla="*/ 3118814 h 5318795"/>
              <a:gd name="connsiteX587" fmla="*/ 631109 w 4894724"/>
              <a:gd name="connsiteY587" fmla="*/ 3120555 h 5318795"/>
              <a:gd name="connsiteX588" fmla="*/ 631134 w 4894724"/>
              <a:gd name="connsiteY588" fmla="*/ 3120489 h 5318795"/>
              <a:gd name="connsiteX589" fmla="*/ 631776 w 4894724"/>
              <a:gd name="connsiteY589" fmla="*/ 3118814 h 5318795"/>
              <a:gd name="connsiteX590" fmla="*/ 1079469 w 4894724"/>
              <a:gd name="connsiteY590" fmla="*/ 3116103 h 5318795"/>
              <a:gd name="connsiteX591" fmla="*/ 1073734 w 4894724"/>
              <a:gd name="connsiteY591" fmla="*/ 3118194 h 5318795"/>
              <a:gd name="connsiteX592" fmla="*/ 1071579 w 4894724"/>
              <a:gd name="connsiteY592" fmla="*/ 3121060 h 5318795"/>
              <a:gd name="connsiteX593" fmla="*/ 1069490 w 4894724"/>
              <a:gd name="connsiteY593" fmla="*/ 3123288 h 5318795"/>
              <a:gd name="connsiteX594" fmla="*/ 1069655 w 4894724"/>
              <a:gd name="connsiteY594" fmla="*/ 3123200 h 5318795"/>
              <a:gd name="connsiteX595" fmla="*/ 1070287 w 4894724"/>
              <a:gd name="connsiteY595" fmla="*/ 3122882 h 5318795"/>
              <a:gd name="connsiteX596" fmla="*/ 588323 w 4894724"/>
              <a:gd name="connsiteY596" fmla="*/ 3104744 h 5318795"/>
              <a:gd name="connsiteX597" fmla="*/ 587829 w 4894724"/>
              <a:gd name="connsiteY597" fmla="*/ 3111628 h 5318795"/>
              <a:gd name="connsiteX598" fmla="*/ 588323 w 4894724"/>
              <a:gd name="connsiteY598" fmla="*/ 3104744 h 5318795"/>
              <a:gd name="connsiteX599" fmla="*/ 1140016 w 4894724"/>
              <a:gd name="connsiteY599" fmla="*/ 3099249 h 5318795"/>
              <a:gd name="connsiteX600" fmla="*/ 1137518 w 4894724"/>
              <a:gd name="connsiteY600" fmla="*/ 3100311 h 5318795"/>
              <a:gd name="connsiteX601" fmla="*/ 1136923 w 4894724"/>
              <a:gd name="connsiteY601" fmla="*/ 3100740 h 5318795"/>
              <a:gd name="connsiteX602" fmla="*/ 1135581 w 4894724"/>
              <a:gd name="connsiteY602" fmla="*/ 3102162 h 5318795"/>
              <a:gd name="connsiteX603" fmla="*/ 1136286 w 4894724"/>
              <a:gd name="connsiteY603" fmla="*/ 3104045 h 5318795"/>
              <a:gd name="connsiteX604" fmla="*/ 1140802 w 4894724"/>
              <a:gd name="connsiteY604" fmla="*/ 3099724 h 5318795"/>
              <a:gd name="connsiteX605" fmla="*/ 1140016 w 4894724"/>
              <a:gd name="connsiteY605" fmla="*/ 3099249 h 5318795"/>
              <a:gd name="connsiteX606" fmla="*/ 1100971 w 4894724"/>
              <a:gd name="connsiteY606" fmla="*/ 3098107 h 5318795"/>
              <a:gd name="connsiteX607" fmla="*/ 1101216 w 4894724"/>
              <a:gd name="connsiteY607" fmla="*/ 3100062 h 5318795"/>
              <a:gd name="connsiteX608" fmla="*/ 1101028 w 4894724"/>
              <a:gd name="connsiteY608" fmla="*/ 3098556 h 5318795"/>
              <a:gd name="connsiteX609" fmla="*/ 1100971 w 4894724"/>
              <a:gd name="connsiteY609" fmla="*/ 3098107 h 5318795"/>
              <a:gd name="connsiteX610" fmla="*/ 1088621 w 4894724"/>
              <a:gd name="connsiteY610" fmla="*/ 3092661 h 5318795"/>
              <a:gd name="connsiteX611" fmla="*/ 1089638 w 4894724"/>
              <a:gd name="connsiteY611" fmla="*/ 3093104 h 5318795"/>
              <a:gd name="connsiteX612" fmla="*/ 1087416 w 4894724"/>
              <a:gd name="connsiteY612" fmla="*/ 3095495 h 5318795"/>
              <a:gd name="connsiteX613" fmla="*/ 1084675 w 4894724"/>
              <a:gd name="connsiteY613" fmla="*/ 3096376 h 5318795"/>
              <a:gd name="connsiteX614" fmla="*/ 1088621 w 4894724"/>
              <a:gd name="connsiteY614" fmla="*/ 3092661 h 5318795"/>
              <a:gd name="connsiteX615" fmla="*/ 1026256 w 4894724"/>
              <a:gd name="connsiteY615" fmla="*/ 3088573 h 5318795"/>
              <a:gd name="connsiteX616" fmla="*/ 1022451 w 4894724"/>
              <a:gd name="connsiteY616" fmla="*/ 3092864 h 5318795"/>
              <a:gd name="connsiteX617" fmla="*/ 1023229 w 4894724"/>
              <a:gd name="connsiteY617" fmla="*/ 3092132 h 5318795"/>
              <a:gd name="connsiteX618" fmla="*/ 1026480 w 4894724"/>
              <a:gd name="connsiteY618" fmla="*/ 3088632 h 5318795"/>
              <a:gd name="connsiteX619" fmla="*/ 996327 w 4894724"/>
              <a:gd name="connsiteY619" fmla="*/ 3081765 h 5318795"/>
              <a:gd name="connsiteX620" fmla="*/ 995717 w 4894724"/>
              <a:gd name="connsiteY620" fmla="*/ 3082931 h 5318795"/>
              <a:gd name="connsiteX621" fmla="*/ 995177 w 4894724"/>
              <a:gd name="connsiteY621" fmla="*/ 3083813 h 5318795"/>
              <a:gd name="connsiteX622" fmla="*/ 993524 w 4894724"/>
              <a:gd name="connsiteY622" fmla="*/ 3085315 h 5318795"/>
              <a:gd name="connsiteX623" fmla="*/ 996327 w 4894724"/>
              <a:gd name="connsiteY623" fmla="*/ 3081765 h 5318795"/>
              <a:gd name="connsiteX624" fmla="*/ 713599 w 4894724"/>
              <a:gd name="connsiteY624" fmla="*/ 3075330 h 5318795"/>
              <a:gd name="connsiteX625" fmla="*/ 711210 w 4894724"/>
              <a:gd name="connsiteY625" fmla="*/ 3082606 h 5318795"/>
              <a:gd name="connsiteX626" fmla="*/ 713599 w 4894724"/>
              <a:gd name="connsiteY626" fmla="*/ 3075330 h 5318795"/>
              <a:gd name="connsiteX627" fmla="*/ 1131999 w 4894724"/>
              <a:gd name="connsiteY627" fmla="*/ 3075039 h 5318795"/>
              <a:gd name="connsiteX628" fmla="*/ 1128909 w 4894724"/>
              <a:gd name="connsiteY628" fmla="*/ 3077041 h 5318795"/>
              <a:gd name="connsiteX629" fmla="*/ 1125327 w 4894724"/>
              <a:gd name="connsiteY629" fmla="*/ 3079131 h 5318795"/>
              <a:gd name="connsiteX630" fmla="*/ 1121395 w 4894724"/>
              <a:gd name="connsiteY630" fmla="*/ 3083047 h 5318795"/>
              <a:gd name="connsiteX631" fmla="*/ 1112629 w 4894724"/>
              <a:gd name="connsiteY631" fmla="*/ 3091674 h 5318795"/>
              <a:gd name="connsiteX632" fmla="*/ 1118877 w 4894724"/>
              <a:gd name="connsiteY632" fmla="*/ 3087083 h 5318795"/>
              <a:gd name="connsiteX633" fmla="*/ 1128518 w 4894724"/>
              <a:gd name="connsiteY633" fmla="*/ 3080268 h 5318795"/>
              <a:gd name="connsiteX634" fmla="*/ 1131089 w 4894724"/>
              <a:gd name="connsiteY634" fmla="*/ 3076320 h 5318795"/>
              <a:gd name="connsiteX635" fmla="*/ 1182095 w 4894724"/>
              <a:gd name="connsiteY635" fmla="*/ 3069154 h 5318795"/>
              <a:gd name="connsiteX636" fmla="*/ 1180190 w 4894724"/>
              <a:gd name="connsiteY636" fmla="*/ 3070886 h 5318795"/>
              <a:gd name="connsiteX637" fmla="*/ 1179933 w 4894724"/>
              <a:gd name="connsiteY637" fmla="*/ 3071420 h 5318795"/>
              <a:gd name="connsiteX638" fmla="*/ 1180272 w 4894724"/>
              <a:gd name="connsiteY638" fmla="*/ 3071416 h 5318795"/>
              <a:gd name="connsiteX639" fmla="*/ 1182504 w 4894724"/>
              <a:gd name="connsiteY639" fmla="*/ 3069897 h 5318795"/>
              <a:gd name="connsiteX640" fmla="*/ 1182603 w 4894724"/>
              <a:gd name="connsiteY640" fmla="*/ 3069327 h 5318795"/>
              <a:gd name="connsiteX641" fmla="*/ 1139324 w 4894724"/>
              <a:gd name="connsiteY641" fmla="*/ 3065189 h 5318795"/>
              <a:gd name="connsiteX642" fmla="*/ 1131276 w 4894724"/>
              <a:gd name="connsiteY642" fmla="*/ 3073205 h 5318795"/>
              <a:gd name="connsiteX643" fmla="*/ 1135484 w 4894724"/>
              <a:gd name="connsiteY643" fmla="*/ 3070232 h 5318795"/>
              <a:gd name="connsiteX644" fmla="*/ 580520 w 4894724"/>
              <a:gd name="connsiteY644" fmla="*/ 3063000 h 5318795"/>
              <a:gd name="connsiteX645" fmla="*/ 580567 w 4894724"/>
              <a:gd name="connsiteY645" fmla="*/ 3064339 h 5318795"/>
              <a:gd name="connsiteX646" fmla="*/ 577758 w 4894724"/>
              <a:gd name="connsiteY646" fmla="*/ 3067169 h 5318795"/>
              <a:gd name="connsiteX647" fmla="*/ 577674 w 4894724"/>
              <a:gd name="connsiteY647" fmla="*/ 3066660 h 5318795"/>
              <a:gd name="connsiteX648" fmla="*/ 580520 w 4894724"/>
              <a:gd name="connsiteY648" fmla="*/ 3063000 h 5318795"/>
              <a:gd name="connsiteX649" fmla="*/ 588873 w 4894724"/>
              <a:gd name="connsiteY649" fmla="*/ 3053847 h 5318795"/>
              <a:gd name="connsiteX650" fmla="*/ 589079 w 4894724"/>
              <a:gd name="connsiteY650" fmla="*/ 3055764 h 5318795"/>
              <a:gd name="connsiteX651" fmla="*/ 586307 w 4894724"/>
              <a:gd name="connsiteY651" fmla="*/ 3058556 h 5318795"/>
              <a:gd name="connsiteX652" fmla="*/ 586081 w 4894724"/>
              <a:gd name="connsiteY652" fmla="*/ 3057537 h 5318795"/>
              <a:gd name="connsiteX653" fmla="*/ 588873 w 4894724"/>
              <a:gd name="connsiteY653" fmla="*/ 3053847 h 5318795"/>
              <a:gd name="connsiteX654" fmla="*/ 597652 w 4894724"/>
              <a:gd name="connsiteY654" fmla="*/ 3044927 h 5318795"/>
              <a:gd name="connsiteX655" fmla="*/ 597731 w 4894724"/>
              <a:gd name="connsiteY655" fmla="*/ 3047122 h 5318795"/>
              <a:gd name="connsiteX656" fmla="*/ 594918 w 4894724"/>
              <a:gd name="connsiteY656" fmla="*/ 3049919 h 5318795"/>
              <a:gd name="connsiteX657" fmla="*/ 594648 w 4894724"/>
              <a:gd name="connsiteY657" fmla="*/ 3048500 h 5318795"/>
              <a:gd name="connsiteX658" fmla="*/ 597652 w 4894724"/>
              <a:gd name="connsiteY658" fmla="*/ 3044927 h 5318795"/>
              <a:gd name="connsiteX659" fmla="*/ 1170282 w 4894724"/>
              <a:gd name="connsiteY659" fmla="*/ 3035562 h 5318795"/>
              <a:gd name="connsiteX660" fmla="*/ 1165224 w 4894724"/>
              <a:gd name="connsiteY660" fmla="*/ 3039389 h 5318795"/>
              <a:gd name="connsiteX661" fmla="*/ 1164956 w 4894724"/>
              <a:gd name="connsiteY661" fmla="*/ 3039655 h 5318795"/>
              <a:gd name="connsiteX662" fmla="*/ 1169395 w 4894724"/>
              <a:gd name="connsiteY662" fmla="*/ 3036455 h 5318795"/>
              <a:gd name="connsiteX663" fmla="*/ 828079 w 4894724"/>
              <a:gd name="connsiteY663" fmla="*/ 3033513 h 5318795"/>
              <a:gd name="connsiteX664" fmla="*/ 812338 w 4894724"/>
              <a:gd name="connsiteY664" fmla="*/ 3051092 h 5318795"/>
              <a:gd name="connsiteX665" fmla="*/ 800465 w 4894724"/>
              <a:gd name="connsiteY665" fmla="*/ 3060330 h 5318795"/>
              <a:gd name="connsiteX666" fmla="*/ 807369 w 4894724"/>
              <a:gd name="connsiteY666" fmla="*/ 3052063 h 5318795"/>
              <a:gd name="connsiteX667" fmla="*/ 574011 w 4894724"/>
              <a:gd name="connsiteY667" fmla="*/ 3031880 h 5318795"/>
              <a:gd name="connsiteX668" fmla="*/ 573516 w 4894724"/>
              <a:gd name="connsiteY668" fmla="*/ 3038765 h 5318795"/>
              <a:gd name="connsiteX669" fmla="*/ 574011 w 4894724"/>
              <a:gd name="connsiteY669" fmla="*/ 3031880 h 5318795"/>
              <a:gd name="connsiteX670" fmla="*/ 642571 w 4894724"/>
              <a:gd name="connsiteY670" fmla="*/ 3012985 h 5318795"/>
              <a:gd name="connsiteX671" fmla="*/ 642772 w 4894724"/>
              <a:gd name="connsiteY671" fmla="*/ 3015340 h 5318795"/>
              <a:gd name="connsiteX672" fmla="*/ 638367 w 4894724"/>
              <a:gd name="connsiteY672" fmla="*/ 3020049 h 5318795"/>
              <a:gd name="connsiteX673" fmla="*/ 638964 w 4894724"/>
              <a:gd name="connsiteY673" fmla="*/ 3017798 h 5318795"/>
              <a:gd name="connsiteX674" fmla="*/ 638350 w 4894724"/>
              <a:gd name="connsiteY674" fmla="*/ 3017197 h 5318795"/>
              <a:gd name="connsiteX675" fmla="*/ 862350 w 4894724"/>
              <a:gd name="connsiteY675" fmla="*/ 3001197 h 5318795"/>
              <a:gd name="connsiteX676" fmla="*/ 856837 w 4894724"/>
              <a:gd name="connsiteY676" fmla="*/ 3007381 h 5318795"/>
              <a:gd name="connsiteX677" fmla="*/ 854949 w 4894724"/>
              <a:gd name="connsiteY677" fmla="*/ 3008431 h 5318795"/>
              <a:gd name="connsiteX678" fmla="*/ 909143 w 4894724"/>
              <a:gd name="connsiteY678" fmla="*/ 3000738 h 5318795"/>
              <a:gd name="connsiteX679" fmla="*/ 891705 w 4894724"/>
              <a:gd name="connsiteY679" fmla="*/ 3022116 h 5318795"/>
              <a:gd name="connsiteX680" fmla="*/ 888999 w 4894724"/>
              <a:gd name="connsiteY680" fmla="*/ 3023940 h 5318795"/>
              <a:gd name="connsiteX681" fmla="*/ 885649 w 4894724"/>
              <a:gd name="connsiteY681" fmla="*/ 3025867 h 5318795"/>
              <a:gd name="connsiteX682" fmla="*/ 893427 w 4894724"/>
              <a:gd name="connsiteY682" fmla="*/ 3014989 h 5318795"/>
              <a:gd name="connsiteX683" fmla="*/ 901279 w 4894724"/>
              <a:gd name="connsiteY683" fmla="*/ 3004922 h 5318795"/>
              <a:gd name="connsiteX684" fmla="*/ 906770 w 4894724"/>
              <a:gd name="connsiteY684" fmla="*/ 3002157 h 5318795"/>
              <a:gd name="connsiteX685" fmla="*/ 879340 w 4894724"/>
              <a:gd name="connsiteY685" fmla="*/ 2984780 h 5318795"/>
              <a:gd name="connsiteX686" fmla="*/ 873342 w 4894724"/>
              <a:gd name="connsiteY686" fmla="*/ 2990821 h 5318795"/>
              <a:gd name="connsiteX687" fmla="*/ 863738 w 4894724"/>
              <a:gd name="connsiteY687" fmla="*/ 2999840 h 5318795"/>
              <a:gd name="connsiteX688" fmla="*/ 876784 w 4894724"/>
              <a:gd name="connsiteY688" fmla="*/ 2987089 h 5318795"/>
              <a:gd name="connsiteX689" fmla="*/ 2102623 w 4894724"/>
              <a:gd name="connsiteY689" fmla="*/ 2983170 h 5318795"/>
              <a:gd name="connsiteX690" fmla="*/ 2090892 w 4894724"/>
              <a:gd name="connsiteY690" fmla="*/ 2998176 h 5318795"/>
              <a:gd name="connsiteX691" fmla="*/ 1892995 w 4894724"/>
              <a:gd name="connsiteY691" fmla="*/ 3239412 h 5318795"/>
              <a:gd name="connsiteX692" fmla="*/ 1813914 w 4894724"/>
              <a:gd name="connsiteY692" fmla="*/ 3330967 h 5318795"/>
              <a:gd name="connsiteX693" fmla="*/ 1817675 w 4894724"/>
              <a:gd name="connsiteY693" fmla="*/ 3336215 h 5318795"/>
              <a:gd name="connsiteX694" fmla="*/ 1895437 w 4894724"/>
              <a:gd name="connsiteY694" fmla="*/ 3248316 h 5318795"/>
              <a:gd name="connsiteX695" fmla="*/ 2093663 w 4894724"/>
              <a:gd name="connsiteY695" fmla="*/ 3009909 h 5318795"/>
              <a:gd name="connsiteX696" fmla="*/ 2100853 w 4894724"/>
              <a:gd name="connsiteY696" fmla="*/ 3000737 h 5318795"/>
              <a:gd name="connsiteX697" fmla="*/ 912908 w 4894724"/>
              <a:gd name="connsiteY697" fmla="*/ 2949686 h 5318795"/>
              <a:gd name="connsiteX698" fmla="*/ 912646 w 4894724"/>
              <a:gd name="connsiteY698" fmla="*/ 2956148 h 5318795"/>
              <a:gd name="connsiteX699" fmla="*/ 914111 w 4894724"/>
              <a:gd name="connsiteY699" fmla="*/ 2955925 h 5318795"/>
              <a:gd name="connsiteX700" fmla="*/ 912908 w 4894724"/>
              <a:gd name="connsiteY700" fmla="*/ 2949686 h 5318795"/>
              <a:gd name="connsiteX701" fmla="*/ 1845953 w 4894724"/>
              <a:gd name="connsiteY701" fmla="*/ 2941423 h 5318795"/>
              <a:gd name="connsiteX702" fmla="*/ 1845649 w 4894724"/>
              <a:gd name="connsiteY702" fmla="*/ 2953277 h 5318795"/>
              <a:gd name="connsiteX703" fmla="*/ 694132 w 4894724"/>
              <a:gd name="connsiteY703" fmla="*/ 2937960 h 5318795"/>
              <a:gd name="connsiteX704" fmla="*/ 697926 w 4894724"/>
              <a:gd name="connsiteY704" fmla="*/ 2938662 h 5318795"/>
              <a:gd name="connsiteX705" fmla="*/ 694132 w 4894724"/>
              <a:gd name="connsiteY705" fmla="*/ 2937960 h 5318795"/>
              <a:gd name="connsiteX706" fmla="*/ 939742 w 4894724"/>
              <a:gd name="connsiteY706" fmla="*/ 2927331 h 5318795"/>
              <a:gd name="connsiteX707" fmla="*/ 937413 w 4894724"/>
              <a:gd name="connsiteY707" fmla="*/ 2929595 h 5318795"/>
              <a:gd name="connsiteX708" fmla="*/ 939037 w 4894724"/>
              <a:gd name="connsiteY708" fmla="*/ 2933275 h 5318795"/>
              <a:gd name="connsiteX709" fmla="*/ 940303 w 4894724"/>
              <a:gd name="connsiteY709" fmla="*/ 2927987 h 5318795"/>
              <a:gd name="connsiteX710" fmla="*/ 3375598 w 4894724"/>
              <a:gd name="connsiteY710" fmla="*/ 2924046 h 5318795"/>
              <a:gd name="connsiteX711" fmla="*/ 3314722 w 4894724"/>
              <a:gd name="connsiteY711" fmla="*/ 3015780 h 5318795"/>
              <a:gd name="connsiteX712" fmla="*/ 3244697 w 4894724"/>
              <a:gd name="connsiteY712" fmla="*/ 3101891 h 5318795"/>
              <a:gd name="connsiteX713" fmla="*/ 3232139 w 4894724"/>
              <a:gd name="connsiteY713" fmla="*/ 3118512 h 5318795"/>
              <a:gd name="connsiteX714" fmla="*/ 3230350 w 4894724"/>
              <a:gd name="connsiteY714" fmla="*/ 3136259 h 5318795"/>
              <a:gd name="connsiteX715" fmla="*/ 3265867 w 4894724"/>
              <a:gd name="connsiteY715" fmla="*/ 3091763 h 5318795"/>
              <a:gd name="connsiteX716" fmla="*/ 3375658 w 4894724"/>
              <a:gd name="connsiteY716" fmla="*/ 2937095 h 5318795"/>
              <a:gd name="connsiteX717" fmla="*/ 946592 w 4894724"/>
              <a:gd name="connsiteY717" fmla="*/ 2920678 h 5318795"/>
              <a:gd name="connsiteX718" fmla="*/ 944404 w 4894724"/>
              <a:gd name="connsiteY718" fmla="*/ 2922803 h 5318795"/>
              <a:gd name="connsiteX719" fmla="*/ 945996 w 4894724"/>
              <a:gd name="connsiteY719" fmla="*/ 2926655 h 5318795"/>
              <a:gd name="connsiteX720" fmla="*/ 947174 w 4894724"/>
              <a:gd name="connsiteY720" fmla="*/ 2921524 h 5318795"/>
              <a:gd name="connsiteX721" fmla="*/ 3393937 w 4894724"/>
              <a:gd name="connsiteY721" fmla="*/ 2902774 h 5318795"/>
              <a:gd name="connsiteX722" fmla="*/ 3393219 w 4894724"/>
              <a:gd name="connsiteY722" fmla="*/ 2915409 h 5318795"/>
              <a:gd name="connsiteX723" fmla="*/ 3394877 w 4894724"/>
              <a:gd name="connsiteY723" fmla="*/ 2902774 h 5318795"/>
              <a:gd name="connsiteX724" fmla="*/ 3393937 w 4894724"/>
              <a:gd name="connsiteY724" fmla="*/ 2902774 h 5318795"/>
              <a:gd name="connsiteX725" fmla="*/ 1025508 w 4894724"/>
              <a:gd name="connsiteY725" fmla="*/ 2882309 h 5318795"/>
              <a:gd name="connsiteX726" fmla="*/ 1023603 w 4894724"/>
              <a:gd name="connsiteY726" fmla="*/ 2884040 h 5318795"/>
              <a:gd name="connsiteX727" fmla="*/ 1023825 w 4894724"/>
              <a:gd name="connsiteY727" fmla="*/ 2885705 h 5318795"/>
              <a:gd name="connsiteX728" fmla="*/ 1024585 w 4894724"/>
              <a:gd name="connsiteY728" fmla="*/ 2885263 h 5318795"/>
              <a:gd name="connsiteX729" fmla="*/ 1026506 w 4894724"/>
              <a:gd name="connsiteY729" fmla="*/ 2883242 h 5318795"/>
              <a:gd name="connsiteX730" fmla="*/ 1903616 w 4894724"/>
              <a:gd name="connsiteY730" fmla="*/ 2867003 h 5318795"/>
              <a:gd name="connsiteX731" fmla="*/ 1898328 w 4894724"/>
              <a:gd name="connsiteY731" fmla="*/ 2888217 h 5318795"/>
              <a:gd name="connsiteX732" fmla="*/ 1903616 w 4894724"/>
              <a:gd name="connsiteY732" fmla="*/ 2867003 h 5318795"/>
              <a:gd name="connsiteX733" fmla="*/ 1924084 w 4894724"/>
              <a:gd name="connsiteY733" fmla="*/ 2839854 h 5318795"/>
              <a:gd name="connsiteX734" fmla="*/ 1916668 w 4894724"/>
              <a:gd name="connsiteY734" fmla="*/ 2866946 h 5318795"/>
              <a:gd name="connsiteX735" fmla="*/ 1924084 w 4894724"/>
              <a:gd name="connsiteY735" fmla="*/ 2839854 h 5318795"/>
              <a:gd name="connsiteX736" fmla="*/ 3446919 w 4894724"/>
              <a:gd name="connsiteY736" fmla="*/ 2825861 h 5318795"/>
              <a:gd name="connsiteX737" fmla="*/ 3446615 w 4894724"/>
              <a:gd name="connsiteY737" fmla="*/ 2837715 h 5318795"/>
              <a:gd name="connsiteX738" fmla="*/ 1944915 w 4894724"/>
              <a:gd name="connsiteY738" fmla="*/ 2813905 h 5318795"/>
              <a:gd name="connsiteX739" fmla="*/ 1936720 w 4894724"/>
              <a:gd name="connsiteY739" fmla="*/ 2840578 h 5318795"/>
              <a:gd name="connsiteX740" fmla="*/ 1941027 w 4894724"/>
              <a:gd name="connsiteY740" fmla="*/ 2835487 h 5318795"/>
              <a:gd name="connsiteX741" fmla="*/ 1944915 w 4894724"/>
              <a:gd name="connsiteY741" fmla="*/ 2813905 h 5318795"/>
              <a:gd name="connsiteX742" fmla="*/ 676616 w 4894724"/>
              <a:gd name="connsiteY742" fmla="*/ 2799582 h 5318795"/>
              <a:gd name="connsiteX743" fmla="*/ 661372 w 4894724"/>
              <a:gd name="connsiteY743" fmla="*/ 2818270 h 5318795"/>
              <a:gd name="connsiteX744" fmla="*/ 659007 w 4894724"/>
              <a:gd name="connsiteY744" fmla="*/ 2819864 h 5318795"/>
              <a:gd name="connsiteX745" fmla="*/ 656078 w 4894724"/>
              <a:gd name="connsiteY745" fmla="*/ 2821549 h 5318795"/>
              <a:gd name="connsiteX746" fmla="*/ 662877 w 4894724"/>
              <a:gd name="connsiteY746" fmla="*/ 2812040 h 5318795"/>
              <a:gd name="connsiteX747" fmla="*/ 669741 w 4894724"/>
              <a:gd name="connsiteY747" fmla="*/ 2803240 h 5318795"/>
              <a:gd name="connsiteX748" fmla="*/ 674540 w 4894724"/>
              <a:gd name="connsiteY748" fmla="*/ 2800823 h 5318795"/>
              <a:gd name="connsiteX749" fmla="*/ 1138980 w 4894724"/>
              <a:gd name="connsiteY749" fmla="*/ 2797602 h 5318795"/>
              <a:gd name="connsiteX750" fmla="*/ 1124512 w 4894724"/>
              <a:gd name="connsiteY750" fmla="*/ 2812866 h 5318795"/>
              <a:gd name="connsiteX751" fmla="*/ 1123105 w 4894724"/>
              <a:gd name="connsiteY751" fmla="*/ 2814254 h 5318795"/>
              <a:gd name="connsiteX752" fmla="*/ 1124219 w 4894724"/>
              <a:gd name="connsiteY752" fmla="*/ 2813335 h 5318795"/>
              <a:gd name="connsiteX753" fmla="*/ 1138965 w 4894724"/>
              <a:gd name="connsiteY753" fmla="*/ 2797785 h 5318795"/>
              <a:gd name="connsiteX754" fmla="*/ 3469463 w 4894724"/>
              <a:gd name="connsiteY754" fmla="*/ 2794813 h 5318795"/>
              <a:gd name="connsiteX755" fmla="*/ 3461268 w 4894724"/>
              <a:gd name="connsiteY755" fmla="*/ 2821487 h 5318795"/>
              <a:gd name="connsiteX756" fmla="*/ 1026176 w 4894724"/>
              <a:gd name="connsiteY756" fmla="*/ 2780424 h 5318795"/>
              <a:gd name="connsiteX757" fmla="*/ 1023252 w 4894724"/>
              <a:gd name="connsiteY757" fmla="*/ 2783041 h 5318795"/>
              <a:gd name="connsiteX758" fmla="*/ 1006943 w 4894724"/>
              <a:gd name="connsiteY758" fmla="*/ 2799872 h 5318795"/>
              <a:gd name="connsiteX759" fmla="*/ 1005839 w 4894724"/>
              <a:gd name="connsiteY759" fmla="*/ 2800976 h 5318795"/>
              <a:gd name="connsiteX760" fmla="*/ 1020884 w 4894724"/>
              <a:gd name="connsiteY760" fmla="*/ 2788922 h 5318795"/>
              <a:gd name="connsiteX761" fmla="*/ 645523 w 4894724"/>
              <a:gd name="connsiteY761" fmla="*/ 2779964 h 5318795"/>
              <a:gd name="connsiteX762" fmla="*/ 644944 w 4894724"/>
              <a:gd name="connsiteY762" fmla="*/ 2780703 h 5318795"/>
              <a:gd name="connsiteX763" fmla="*/ 641965 w 4894724"/>
              <a:gd name="connsiteY763" fmla="*/ 2782622 h 5318795"/>
              <a:gd name="connsiteX764" fmla="*/ 682299 w 4894724"/>
              <a:gd name="connsiteY764" fmla="*/ 2767074 h 5318795"/>
              <a:gd name="connsiteX765" fmla="*/ 681768 w 4894724"/>
              <a:gd name="connsiteY765" fmla="*/ 2768213 h 5318795"/>
              <a:gd name="connsiteX766" fmla="*/ 679531 w 4894724"/>
              <a:gd name="connsiteY766" fmla="*/ 2768808 h 5318795"/>
              <a:gd name="connsiteX767" fmla="*/ 682299 w 4894724"/>
              <a:gd name="connsiteY767" fmla="*/ 2767074 h 5318795"/>
              <a:gd name="connsiteX768" fmla="*/ 685067 w 4894724"/>
              <a:gd name="connsiteY768" fmla="*/ 2765340 h 5318795"/>
              <a:gd name="connsiteX769" fmla="*/ 684536 w 4894724"/>
              <a:gd name="connsiteY769" fmla="*/ 2766479 h 5318795"/>
              <a:gd name="connsiteX770" fmla="*/ 682299 w 4894724"/>
              <a:gd name="connsiteY770" fmla="*/ 2767074 h 5318795"/>
              <a:gd name="connsiteX771" fmla="*/ 685067 w 4894724"/>
              <a:gd name="connsiteY771" fmla="*/ 2765340 h 5318795"/>
              <a:gd name="connsiteX772" fmla="*/ 3492423 w 4894724"/>
              <a:gd name="connsiteY772" fmla="*/ 2762986 h 5318795"/>
              <a:gd name="connsiteX773" fmla="*/ 3489992 w 4894724"/>
              <a:gd name="connsiteY773" fmla="*/ 2780716 h 5318795"/>
              <a:gd name="connsiteX774" fmla="*/ 3492423 w 4894724"/>
              <a:gd name="connsiteY774" fmla="*/ 2762986 h 5318795"/>
              <a:gd name="connsiteX775" fmla="*/ 764184 w 4894724"/>
              <a:gd name="connsiteY775" fmla="*/ 2761197 h 5318795"/>
              <a:gd name="connsiteX776" fmla="*/ 762456 w 4894724"/>
              <a:gd name="connsiteY776" fmla="*/ 2764256 h 5318795"/>
              <a:gd name="connsiteX777" fmla="*/ 762919 w 4894724"/>
              <a:gd name="connsiteY777" fmla="*/ 2763842 h 5318795"/>
              <a:gd name="connsiteX778" fmla="*/ 764094 w 4894724"/>
              <a:gd name="connsiteY778" fmla="*/ 2762013 h 5318795"/>
              <a:gd name="connsiteX779" fmla="*/ 692071 w 4894724"/>
              <a:gd name="connsiteY779" fmla="*/ 2760201 h 5318795"/>
              <a:gd name="connsiteX780" fmla="*/ 689436 w 4894724"/>
              <a:gd name="connsiteY780" fmla="*/ 2763113 h 5318795"/>
              <a:gd name="connsiteX781" fmla="*/ 685067 w 4894724"/>
              <a:gd name="connsiteY781" fmla="*/ 2765340 h 5318795"/>
              <a:gd name="connsiteX782" fmla="*/ 692071 w 4894724"/>
              <a:gd name="connsiteY782" fmla="*/ 2760201 h 5318795"/>
              <a:gd name="connsiteX783" fmla="*/ 723588 w 4894724"/>
              <a:gd name="connsiteY783" fmla="*/ 2747782 h 5318795"/>
              <a:gd name="connsiteX784" fmla="*/ 719798 w 4894724"/>
              <a:gd name="connsiteY784" fmla="*/ 2752606 h 5318795"/>
              <a:gd name="connsiteX785" fmla="*/ 699474 w 4894724"/>
              <a:gd name="connsiteY785" fmla="*/ 2772656 h 5318795"/>
              <a:gd name="connsiteX786" fmla="*/ 690379 w 4894724"/>
              <a:gd name="connsiteY786" fmla="*/ 2783303 h 5318795"/>
              <a:gd name="connsiteX787" fmla="*/ 690368 w 4894724"/>
              <a:gd name="connsiteY787" fmla="*/ 2782964 h 5318795"/>
              <a:gd name="connsiteX788" fmla="*/ 683858 w 4894724"/>
              <a:gd name="connsiteY788" fmla="*/ 2786763 h 5318795"/>
              <a:gd name="connsiteX789" fmla="*/ 681452 w 4894724"/>
              <a:gd name="connsiteY789" fmla="*/ 2788226 h 5318795"/>
              <a:gd name="connsiteX790" fmla="*/ 684175 w 4894724"/>
              <a:gd name="connsiteY790" fmla="*/ 2784735 h 5318795"/>
              <a:gd name="connsiteX791" fmla="*/ 702623 w 4894724"/>
              <a:gd name="connsiteY791" fmla="*/ 2762523 h 5318795"/>
              <a:gd name="connsiteX792" fmla="*/ 711867 w 4894724"/>
              <a:gd name="connsiteY792" fmla="*/ 2756632 h 5318795"/>
              <a:gd name="connsiteX793" fmla="*/ 296698 w 4894724"/>
              <a:gd name="connsiteY793" fmla="*/ 2740990 h 5318795"/>
              <a:gd name="connsiteX794" fmla="*/ 294520 w 4894724"/>
              <a:gd name="connsiteY794" fmla="*/ 2746677 h 5318795"/>
              <a:gd name="connsiteX795" fmla="*/ 295555 w 4894724"/>
              <a:gd name="connsiteY795" fmla="*/ 2743973 h 5318795"/>
              <a:gd name="connsiteX796" fmla="*/ 297280 w 4894724"/>
              <a:gd name="connsiteY796" fmla="*/ 2739469 h 5318795"/>
              <a:gd name="connsiteX797" fmla="*/ 296698 w 4894724"/>
              <a:gd name="connsiteY797" fmla="*/ 2740990 h 5318795"/>
              <a:gd name="connsiteX798" fmla="*/ 296719 w 4894724"/>
              <a:gd name="connsiteY798" fmla="*/ 2740933 h 5318795"/>
              <a:gd name="connsiteX799" fmla="*/ 297280 w 4894724"/>
              <a:gd name="connsiteY799" fmla="*/ 2739469 h 5318795"/>
              <a:gd name="connsiteX800" fmla="*/ 688626 w 4894724"/>
              <a:gd name="connsiteY800" fmla="*/ 2737099 h 5318795"/>
              <a:gd name="connsiteX801" fmla="*/ 683611 w 4894724"/>
              <a:gd name="connsiteY801" fmla="*/ 2738926 h 5318795"/>
              <a:gd name="connsiteX802" fmla="*/ 681727 w 4894724"/>
              <a:gd name="connsiteY802" fmla="*/ 2741432 h 5318795"/>
              <a:gd name="connsiteX803" fmla="*/ 679902 w 4894724"/>
              <a:gd name="connsiteY803" fmla="*/ 2743380 h 5318795"/>
              <a:gd name="connsiteX804" fmla="*/ 680046 w 4894724"/>
              <a:gd name="connsiteY804" fmla="*/ 2743303 h 5318795"/>
              <a:gd name="connsiteX805" fmla="*/ 680599 w 4894724"/>
              <a:gd name="connsiteY805" fmla="*/ 2743025 h 5318795"/>
              <a:gd name="connsiteX806" fmla="*/ 2007870 w 4894724"/>
              <a:gd name="connsiteY806" fmla="*/ 2734012 h 5318795"/>
              <a:gd name="connsiteX807" fmla="*/ 1995103 w 4894724"/>
              <a:gd name="connsiteY807" fmla="*/ 2753524 h 5318795"/>
              <a:gd name="connsiteX808" fmla="*/ 1974634 w 4894724"/>
              <a:gd name="connsiteY808" fmla="*/ 2780671 h 5318795"/>
              <a:gd name="connsiteX809" fmla="*/ 1995103 w 4894724"/>
              <a:gd name="connsiteY809" fmla="*/ 2753524 h 5318795"/>
              <a:gd name="connsiteX810" fmla="*/ 2006714 w 4894724"/>
              <a:gd name="connsiteY810" fmla="*/ 2745207 h 5318795"/>
              <a:gd name="connsiteX811" fmla="*/ 2007870 w 4894724"/>
              <a:gd name="connsiteY811" fmla="*/ 2734012 h 5318795"/>
              <a:gd name="connsiteX812" fmla="*/ 259295 w 4894724"/>
              <a:gd name="connsiteY812" fmla="*/ 2727169 h 5318795"/>
              <a:gd name="connsiteX813" fmla="*/ 258865 w 4894724"/>
              <a:gd name="connsiteY813" fmla="*/ 2733187 h 5318795"/>
              <a:gd name="connsiteX814" fmla="*/ 259295 w 4894724"/>
              <a:gd name="connsiteY814" fmla="*/ 2727169 h 5318795"/>
              <a:gd name="connsiteX815" fmla="*/ 741551 w 4894724"/>
              <a:gd name="connsiteY815" fmla="*/ 2722366 h 5318795"/>
              <a:gd name="connsiteX816" fmla="*/ 739368 w 4894724"/>
              <a:gd name="connsiteY816" fmla="*/ 2723294 h 5318795"/>
              <a:gd name="connsiteX817" fmla="*/ 738849 w 4894724"/>
              <a:gd name="connsiteY817" fmla="*/ 2723670 h 5318795"/>
              <a:gd name="connsiteX818" fmla="*/ 737675 w 4894724"/>
              <a:gd name="connsiteY818" fmla="*/ 2724912 h 5318795"/>
              <a:gd name="connsiteX819" fmla="*/ 738291 w 4894724"/>
              <a:gd name="connsiteY819" fmla="*/ 2726559 h 5318795"/>
              <a:gd name="connsiteX820" fmla="*/ 742238 w 4894724"/>
              <a:gd name="connsiteY820" fmla="*/ 2722782 h 5318795"/>
              <a:gd name="connsiteX821" fmla="*/ 741551 w 4894724"/>
              <a:gd name="connsiteY821" fmla="*/ 2722366 h 5318795"/>
              <a:gd name="connsiteX822" fmla="*/ 707420 w 4894724"/>
              <a:gd name="connsiteY822" fmla="*/ 2721367 h 5318795"/>
              <a:gd name="connsiteX823" fmla="*/ 707635 w 4894724"/>
              <a:gd name="connsiteY823" fmla="*/ 2723076 h 5318795"/>
              <a:gd name="connsiteX824" fmla="*/ 707470 w 4894724"/>
              <a:gd name="connsiteY824" fmla="*/ 2721761 h 5318795"/>
              <a:gd name="connsiteX825" fmla="*/ 707420 w 4894724"/>
              <a:gd name="connsiteY825" fmla="*/ 2721367 h 5318795"/>
              <a:gd name="connsiteX826" fmla="*/ 3523642 w 4894724"/>
              <a:gd name="connsiteY826" fmla="*/ 2717536 h 5318795"/>
              <a:gd name="connsiteX827" fmla="*/ 3517937 w 4894724"/>
              <a:gd name="connsiteY827" fmla="*/ 2739528 h 5318795"/>
              <a:gd name="connsiteX828" fmla="*/ 3522206 w 4894724"/>
              <a:gd name="connsiteY828" fmla="*/ 2734512 h 5318795"/>
              <a:gd name="connsiteX829" fmla="*/ 3523642 w 4894724"/>
              <a:gd name="connsiteY829" fmla="*/ 2717536 h 5318795"/>
              <a:gd name="connsiteX830" fmla="*/ 696624 w 4894724"/>
              <a:gd name="connsiteY830" fmla="*/ 2716608 h 5318795"/>
              <a:gd name="connsiteX831" fmla="*/ 697514 w 4894724"/>
              <a:gd name="connsiteY831" fmla="*/ 2716995 h 5318795"/>
              <a:gd name="connsiteX832" fmla="*/ 695573 w 4894724"/>
              <a:gd name="connsiteY832" fmla="*/ 2719085 h 5318795"/>
              <a:gd name="connsiteX833" fmla="*/ 693175 w 4894724"/>
              <a:gd name="connsiteY833" fmla="*/ 2719854 h 5318795"/>
              <a:gd name="connsiteX834" fmla="*/ 696624 w 4894724"/>
              <a:gd name="connsiteY834" fmla="*/ 2716608 h 5318795"/>
              <a:gd name="connsiteX835" fmla="*/ 642109 w 4894724"/>
              <a:gd name="connsiteY835" fmla="*/ 2713034 h 5318795"/>
              <a:gd name="connsiteX836" fmla="*/ 638783 w 4894724"/>
              <a:gd name="connsiteY836" fmla="*/ 2716785 h 5318795"/>
              <a:gd name="connsiteX837" fmla="*/ 639464 w 4894724"/>
              <a:gd name="connsiteY837" fmla="*/ 2716145 h 5318795"/>
              <a:gd name="connsiteX838" fmla="*/ 642304 w 4894724"/>
              <a:gd name="connsiteY838" fmla="*/ 2713086 h 5318795"/>
              <a:gd name="connsiteX839" fmla="*/ 2025539 w 4894724"/>
              <a:gd name="connsiteY839" fmla="*/ 2707657 h 5318795"/>
              <a:gd name="connsiteX840" fmla="*/ 2023109 w 4894724"/>
              <a:gd name="connsiteY840" fmla="*/ 2725387 h 5318795"/>
              <a:gd name="connsiteX841" fmla="*/ 2026865 w 4894724"/>
              <a:gd name="connsiteY841" fmla="*/ 2721035 h 5318795"/>
              <a:gd name="connsiteX842" fmla="*/ 2025539 w 4894724"/>
              <a:gd name="connsiteY842" fmla="*/ 2707657 h 5318795"/>
              <a:gd name="connsiteX843" fmla="*/ 615947 w 4894724"/>
              <a:gd name="connsiteY843" fmla="*/ 2707083 h 5318795"/>
              <a:gd name="connsiteX844" fmla="*/ 615414 w 4894724"/>
              <a:gd name="connsiteY844" fmla="*/ 2708102 h 5318795"/>
              <a:gd name="connsiteX845" fmla="*/ 614942 w 4894724"/>
              <a:gd name="connsiteY845" fmla="*/ 2708872 h 5318795"/>
              <a:gd name="connsiteX846" fmla="*/ 613496 w 4894724"/>
              <a:gd name="connsiteY846" fmla="*/ 2710186 h 5318795"/>
              <a:gd name="connsiteX847" fmla="*/ 615947 w 4894724"/>
              <a:gd name="connsiteY847" fmla="*/ 2707083 h 5318795"/>
              <a:gd name="connsiteX848" fmla="*/ 368805 w 4894724"/>
              <a:gd name="connsiteY848" fmla="*/ 2701458 h 5318795"/>
              <a:gd name="connsiteX849" fmla="*/ 366717 w 4894724"/>
              <a:gd name="connsiteY849" fmla="*/ 2707818 h 5318795"/>
              <a:gd name="connsiteX850" fmla="*/ 368805 w 4894724"/>
              <a:gd name="connsiteY850" fmla="*/ 2701458 h 5318795"/>
              <a:gd name="connsiteX851" fmla="*/ 734543 w 4894724"/>
              <a:gd name="connsiteY851" fmla="*/ 2701203 h 5318795"/>
              <a:gd name="connsiteX852" fmla="*/ 731843 w 4894724"/>
              <a:gd name="connsiteY852" fmla="*/ 2702953 h 5318795"/>
              <a:gd name="connsiteX853" fmla="*/ 728710 w 4894724"/>
              <a:gd name="connsiteY853" fmla="*/ 2704780 h 5318795"/>
              <a:gd name="connsiteX854" fmla="*/ 725274 w 4894724"/>
              <a:gd name="connsiteY854" fmla="*/ 2708203 h 5318795"/>
              <a:gd name="connsiteX855" fmla="*/ 717613 w 4894724"/>
              <a:gd name="connsiteY855" fmla="*/ 2715745 h 5318795"/>
              <a:gd name="connsiteX856" fmla="*/ 723074 w 4894724"/>
              <a:gd name="connsiteY856" fmla="*/ 2711731 h 5318795"/>
              <a:gd name="connsiteX857" fmla="*/ 731500 w 4894724"/>
              <a:gd name="connsiteY857" fmla="*/ 2705774 h 5318795"/>
              <a:gd name="connsiteX858" fmla="*/ 733748 w 4894724"/>
              <a:gd name="connsiteY858" fmla="*/ 2702323 h 5318795"/>
              <a:gd name="connsiteX859" fmla="*/ 778334 w 4894724"/>
              <a:gd name="connsiteY859" fmla="*/ 2696059 h 5318795"/>
              <a:gd name="connsiteX860" fmla="*/ 776670 w 4894724"/>
              <a:gd name="connsiteY860" fmla="*/ 2697573 h 5318795"/>
              <a:gd name="connsiteX861" fmla="*/ 776444 w 4894724"/>
              <a:gd name="connsiteY861" fmla="*/ 2698040 h 5318795"/>
              <a:gd name="connsiteX862" fmla="*/ 776740 w 4894724"/>
              <a:gd name="connsiteY862" fmla="*/ 2698036 h 5318795"/>
              <a:gd name="connsiteX863" fmla="*/ 778692 w 4894724"/>
              <a:gd name="connsiteY863" fmla="*/ 2696709 h 5318795"/>
              <a:gd name="connsiteX864" fmla="*/ 778778 w 4894724"/>
              <a:gd name="connsiteY864" fmla="*/ 2696210 h 5318795"/>
              <a:gd name="connsiteX865" fmla="*/ 740946 w 4894724"/>
              <a:gd name="connsiteY865" fmla="*/ 2692593 h 5318795"/>
              <a:gd name="connsiteX866" fmla="*/ 733912 w 4894724"/>
              <a:gd name="connsiteY866" fmla="*/ 2699599 h 5318795"/>
              <a:gd name="connsiteX867" fmla="*/ 737590 w 4894724"/>
              <a:gd name="connsiteY867" fmla="*/ 2697001 h 5318795"/>
              <a:gd name="connsiteX868" fmla="*/ 252475 w 4894724"/>
              <a:gd name="connsiteY868" fmla="*/ 2690679 h 5318795"/>
              <a:gd name="connsiteX869" fmla="*/ 252517 w 4894724"/>
              <a:gd name="connsiteY869" fmla="*/ 2691850 h 5318795"/>
              <a:gd name="connsiteX870" fmla="*/ 250060 w 4894724"/>
              <a:gd name="connsiteY870" fmla="*/ 2694324 h 5318795"/>
              <a:gd name="connsiteX871" fmla="*/ 249987 w 4894724"/>
              <a:gd name="connsiteY871" fmla="*/ 2693878 h 5318795"/>
              <a:gd name="connsiteX872" fmla="*/ 252475 w 4894724"/>
              <a:gd name="connsiteY872" fmla="*/ 2690679 h 5318795"/>
              <a:gd name="connsiteX873" fmla="*/ 3546186 w 4894724"/>
              <a:gd name="connsiteY873" fmla="*/ 2686489 h 5318795"/>
              <a:gd name="connsiteX874" fmla="*/ 3543390 w 4894724"/>
              <a:gd name="connsiteY874" fmla="*/ 2703023 h 5318795"/>
              <a:gd name="connsiteX875" fmla="*/ 259778 w 4894724"/>
              <a:gd name="connsiteY875" fmla="*/ 2682679 h 5318795"/>
              <a:gd name="connsiteX876" fmla="*/ 259957 w 4894724"/>
              <a:gd name="connsiteY876" fmla="*/ 2684355 h 5318795"/>
              <a:gd name="connsiteX877" fmla="*/ 257535 w 4894724"/>
              <a:gd name="connsiteY877" fmla="*/ 2686795 h 5318795"/>
              <a:gd name="connsiteX878" fmla="*/ 257337 w 4894724"/>
              <a:gd name="connsiteY878" fmla="*/ 2685903 h 5318795"/>
              <a:gd name="connsiteX879" fmla="*/ 259778 w 4894724"/>
              <a:gd name="connsiteY879" fmla="*/ 2682679 h 5318795"/>
              <a:gd name="connsiteX880" fmla="*/ 267450 w 4894724"/>
              <a:gd name="connsiteY880" fmla="*/ 2674881 h 5318795"/>
              <a:gd name="connsiteX881" fmla="*/ 267520 w 4894724"/>
              <a:gd name="connsiteY881" fmla="*/ 2676799 h 5318795"/>
              <a:gd name="connsiteX882" fmla="*/ 265061 w 4894724"/>
              <a:gd name="connsiteY882" fmla="*/ 2679245 h 5318795"/>
              <a:gd name="connsiteX883" fmla="*/ 264825 w 4894724"/>
              <a:gd name="connsiteY883" fmla="*/ 2678004 h 5318795"/>
              <a:gd name="connsiteX884" fmla="*/ 267450 w 4894724"/>
              <a:gd name="connsiteY884" fmla="*/ 2674881 h 5318795"/>
              <a:gd name="connsiteX885" fmla="*/ 768008 w 4894724"/>
              <a:gd name="connsiteY885" fmla="*/ 2666695 h 5318795"/>
              <a:gd name="connsiteX886" fmla="*/ 763587 w 4894724"/>
              <a:gd name="connsiteY886" fmla="*/ 2670039 h 5318795"/>
              <a:gd name="connsiteX887" fmla="*/ 763353 w 4894724"/>
              <a:gd name="connsiteY887" fmla="*/ 2670272 h 5318795"/>
              <a:gd name="connsiteX888" fmla="*/ 767233 w 4894724"/>
              <a:gd name="connsiteY888" fmla="*/ 2667475 h 5318795"/>
              <a:gd name="connsiteX889" fmla="*/ 468876 w 4894724"/>
              <a:gd name="connsiteY889" fmla="*/ 2664904 h 5318795"/>
              <a:gd name="connsiteX890" fmla="*/ 455116 w 4894724"/>
              <a:gd name="connsiteY890" fmla="*/ 2680269 h 5318795"/>
              <a:gd name="connsiteX891" fmla="*/ 444738 w 4894724"/>
              <a:gd name="connsiteY891" fmla="*/ 2688345 h 5318795"/>
              <a:gd name="connsiteX892" fmla="*/ 450772 w 4894724"/>
              <a:gd name="connsiteY892" fmla="*/ 2681119 h 5318795"/>
              <a:gd name="connsiteX893" fmla="*/ 306717 w 4894724"/>
              <a:gd name="connsiteY893" fmla="*/ 2646960 h 5318795"/>
              <a:gd name="connsiteX894" fmla="*/ 306892 w 4894724"/>
              <a:gd name="connsiteY894" fmla="*/ 2649018 h 5318795"/>
              <a:gd name="connsiteX895" fmla="*/ 303041 w 4894724"/>
              <a:gd name="connsiteY895" fmla="*/ 2653134 h 5318795"/>
              <a:gd name="connsiteX896" fmla="*/ 303563 w 4894724"/>
              <a:gd name="connsiteY896" fmla="*/ 2651166 h 5318795"/>
              <a:gd name="connsiteX897" fmla="*/ 303028 w 4894724"/>
              <a:gd name="connsiteY897" fmla="*/ 2650642 h 5318795"/>
              <a:gd name="connsiteX898" fmla="*/ 498834 w 4894724"/>
              <a:gd name="connsiteY898" fmla="*/ 2636655 h 5318795"/>
              <a:gd name="connsiteX899" fmla="*/ 494014 w 4894724"/>
              <a:gd name="connsiteY899" fmla="*/ 2642060 h 5318795"/>
              <a:gd name="connsiteX900" fmla="*/ 492364 w 4894724"/>
              <a:gd name="connsiteY900" fmla="*/ 2642979 h 5318795"/>
              <a:gd name="connsiteX901" fmla="*/ 539737 w 4894724"/>
              <a:gd name="connsiteY901" fmla="*/ 2636254 h 5318795"/>
              <a:gd name="connsiteX902" fmla="*/ 524494 w 4894724"/>
              <a:gd name="connsiteY902" fmla="*/ 2654942 h 5318795"/>
              <a:gd name="connsiteX903" fmla="*/ 522128 w 4894724"/>
              <a:gd name="connsiteY903" fmla="*/ 2656535 h 5318795"/>
              <a:gd name="connsiteX904" fmla="*/ 519199 w 4894724"/>
              <a:gd name="connsiteY904" fmla="*/ 2658220 h 5318795"/>
              <a:gd name="connsiteX905" fmla="*/ 525999 w 4894724"/>
              <a:gd name="connsiteY905" fmla="*/ 2648712 h 5318795"/>
              <a:gd name="connsiteX906" fmla="*/ 532863 w 4894724"/>
              <a:gd name="connsiteY906" fmla="*/ 2639911 h 5318795"/>
              <a:gd name="connsiteX907" fmla="*/ 537662 w 4894724"/>
              <a:gd name="connsiteY907" fmla="*/ 2637494 h 5318795"/>
              <a:gd name="connsiteX908" fmla="*/ 3579116 w 4894724"/>
              <a:gd name="connsiteY908" fmla="*/ 2635942 h 5318795"/>
              <a:gd name="connsiteX909" fmla="*/ 3571334 w 4894724"/>
              <a:gd name="connsiteY909" fmla="*/ 2661835 h 5318795"/>
              <a:gd name="connsiteX910" fmla="*/ 513685 w 4894724"/>
              <a:gd name="connsiteY910" fmla="*/ 2622304 h 5318795"/>
              <a:gd name="connsiteX911" fmla="*/ 508442 w 4894724"/>
              <a:gd name="connsiteY911" fmla="*/ 2627585 h 5318795"/>
              <a:gd name="connsiteX912" fmla="*/ 500047 w 4894724"/>
              <a:gd name="connsiteY912" fmla="*/ 2635470 h 5318795"/>
              <a:gd name="connsiteX913" fmla="*/ 511451 w 4894724"/>
              <a:gd name="connsiteY913" fmla="*/ 2624323 h 5318795"/>
              <a:gd name="connsiteX914" fmla="*/ 3597815 w 4894724"/>
              <a:gd name="connsiteY914" fmla="*/ 2613876 h 5318795"/>
              <a:gd name="connsiteX915" fmla="*/ 3596675 w 4894724"/>
              <a:gd name="connsiteY915" fmla="*/ 2614253 h 5318795"/>
              <a:gd name="connsiteX916" fmla="*/ 3593879 w 4894724"/>
              <a:gd name="connsiteY916" fmla="*/ 2630787 h 5318795"/>
              <a:gd name="connsiteX917" fmla="*/ 3597815 w 4894724"/>
              <a:gd name="connsiteY917" fmla="*/ 2613876 h 5318795"/>
              <a:gd name="connsiteX918" fmla="*/ 543029 w 4894724"/>
              <a:gd name="connsiteY918" fmla="*/ 2591627 h 5318795"/>
              <a:gd name="connsiteX919" fmla="*/ 542799 w 4894724"/>
              <a:gd name="connsiteY919" fmla="*/ 2597277 h 5318795"/>
              <a:gd name="connsiteX920" fmla="*/ 544080 w 4894724"/>
              <a:gd name="connsiteY920" fmla="*/ 2597081 h 5318795"/>
              <a:gd name="connsiteX921" fmla="*/ 543029 w 4894724"/>
              <a:gd name="connsiteY921" fmla="*/ 2591627 h 5318795"/>
              <a:gd name="connsiteX922" fmla="*/ 351787 w 4894724"/>
              <a:gd name="connsiteY922" fmla="*/ 2581378 h 5318795"/>
              <a:gd name="connsiteX923" fmla="*/ 355105 w 4894724"/>
              <a:gd name="connsiteY923" fmla="*/ 2581990 h 5318795"/>
              <a:gd name="connsiteX924" fmla="*/ 351787 w 4894724"/>
              <a:gd name="connsiteY924" fmla="*/ 2581378 h 5318795"/>
              <a:gd name="connsiteX925" fmla="*/ 641455 w 4894724"/>
              <a:gd name="connsiteY925" fmla="*/ 2532731 h 5318795"/>
              <a:gd name="connsiteX926" fmla="*/ 639791 w 4894724"/>
              <a:gd name="connsiteY926" fmla="*/ 2534245 h 5318795"/>
              <a:gd name="connsiteX927" fmla="*/ 639984 w 4894724"/>
              <a:gd name="connsiteY927" fmla="*/ 2535699 h 5318795"/>
              <a:gd name="connsiteX928" fmla="*/ 640649 w 4894724"/>
              <a:gd name="connsiteY928" fmla="*/ 2535314 h 5318795"/>
              <a:gd name="connsiteX929" fmla="*/ 642328 w 4894724"/>
              <a:gd name="connsiteY929" fmla="*/ 2533546 h 5318795"/>
              <a:gd name="connsiteX930" fmla="*/ 3121090 w 4894724"/>
              <a:gd name="connsiteY930" fmla="*/ 2516160 h 5318795"/>
              <a:gd name="connsiteX931" fmla="*/ 3071424 w 4894724"/>
              <a:gd name="connsiteY931" fmla="*/ 2577442 h 5318795"/>
              <a:gd name="connsiteX932" fmla="*/ 3049976 w 4894724"/>
              <a:gd name="connsiteY932" fmla="*/ 2610803 h 5318795"/>
              <a:gd name="connsiteX933" fmla="*/ 3053895 w 4894724"/>
              <a:gd name="connsiteY933" fmla="*/ 2614036 h 5318795"/>
              <a:gd name="connsiteX934" fmla="*/ 3075623 w 4894724"/>
              <a:gd name="connsiteY934" fmla="*/ 2587189 h 5318795"/>
              <a:gd name="connsiteX935" fmla="*/ 3121090 w 4894724"/>
              <a:gd name="connsiteY935" fmla="*/ 2516160 h 5318795"/>
              <a:gd name="connsiteX936" fmla="*/ 740645 w 4894724"/>
              <a:gd name="connsiteY936" fmla="*/ 2458686 h 5318795"/>
              <a:gd name="connsiteX937" fmla="*/ 727999 w 4894724"/>
              <a:gd name="connsiteY937" fmla="*/ 2472028 h 5318795"/>
              <a:gd name="connsiteX938" fmla="*/ 726769 w 4894724"/>
              <a:gd name="connsiteY938" fmla="*/ 2473241 h 5318795"/>
              <a:gd name="connsiteX939" fmla="*/ 727742 w 4894724"/>
              <a:gd name="connsiteY939" fmla="*/ 2472438 h 5318795"/>
              <a:gd name="connsiteX940" fmla="*/ 740633 w 4894724"/>
              <a:gd name="connsiteY940" fmla="*/ 2458845 h 5318795"/>
              <a:gd name="connsiteX941" fmla="*/ 3167312 w 4894724"/>
              <a:gd name="connsiteY941" fmla="*/ 2440652 h 5318795"/>
              <a:gd name="connsiteX942" fmla="*/ 3156926 w 4894724"/>
              <a:gd name="connsiteY942" fmla="*/ 2460152 h 5318795"/>
              <a:gd name="connsiteX943" fmla="*/ 3157492 w 4894724"/>
              <a:gd name="connsiteY943" fmla="*/ 2468963 h 5318795"/>
              <a:gd name="connsiteX944" fmla="*/ 3167312 w 4894724"/>
              <a:gd name="connsiteY944" fmla="*/ 2440652 h 5318795"/>
              <a:gd name="connsiteX945" fmla="*/ 334184 w 4894724"/>
              <a:gd name="connsiteY945" fmla="*/ 2433025 h 5318795"/>
              <a:gd name="connsiteX946" fmla="*/ 333688 w 4894724"/>
              <a:gd name="connsiteY946" fmla="*/ 2433658 h 5318795"/>
              <a:gd name="connsiteX947" fmla="*/ 331135 w 4894724"/>
              <a:gd name="connsiteY947" fmla="*/ 2435303 h 5318795"/>
              <a:gd name="connsiteX948" fmla="*/ 365705 w 4894724"/>
              <a:gd name="connsiteY948" fmla="*/ 2421976 h 5318795"/>
              <a:gd name="connsiteX949" fmla="*/ 365251 w 4894724"/>
              <a:gd name="connsiteY949" fmla="*/ 2422953 h 5318795"/>
              <a:gd name="connsiteX950" fmla="*/ 363333 w 4894724"/>
              <a:gd name="connsiteY950" fmla="*/ 2423463 h 5318795"/>
              <a:gd name="connsiteX951" fmla="*/ 365705 w 4894724"/>
              <a:gd name="connsiteY951" fmla="*/ 2421976 h 5318795"/>
              <a:gd name="connsiteX952" fmla="*/ 368078 w 4894724"/>
              <a:gd name="connsiteY952" fmla="*/ 2420489 h 5318795"/>
              <a:gd name="connsiteX953" fmla="*/ 367623 w 4894724"/>
              <a:gd name="connsiteY953" fmla="*/ 2421466 h 5318795"/>
              <a:gd name="connsiteX954" fmla="*/ 365705 w 4894724"/>
              <a:gd name="connsiteY954" fmla="*/ 2421976 h 5318795"/>
              <a:gd name="connsiteX955" fmla="*/ 368078 w 4894724"/>
              <a:gd name="connsiteY955" fmla="*/ 2420489 h 5318795"/>
              <a:gd name="connsiteX956" fmla="*/ 374081 w 4894724"/>
              <a:gd name="connsiteY956" fmla="*/ 2416085 h 5318795"/>
              <a:gd name="connsiteX957" fmla="*/ 371823 w 4894724"/>
              <a:gd name="connsiteY957" fmla="*/ 2418582 h 5318795"/>
              <a:gd name="connsiteX958" fmla="*/ 368078 w 4894724"/>
              <a:gd name="connsiteY958" fmla="*/ 2420489 h 5318795"/>
              <a:gd name="connsiteX959" fmla="*/ 374081 w 4894724"/>
              <a:gd name="connsiteY959" fmla="*/ 2416085 h 5318795"/>
              <a:gd name="connsiteX960" fmla="*/ 3197811 w 4894724"/>
              <a:gd name="connsiteY960" fmla="*/ 2407834 h 5318795"/>
              <a:gd name="connsiteX961" fmla="*/ 3193916 w 4894724"/>
              <a:gd name="connsiteY961" fmla="*/ 2410123 h 5318795"/>
              <a:gd name="connsiteX962" fmla="*/ 3193778 w 4894724"/>
              <a:gd name="connsiteY962" fmla="*/ 2410205 h 5318795"/>
              <a:gd name="connsiteX963" fmla="*/ 3188561 w 4894724"/>
              <a:gd name="connsiteY963" fmla="*/ 2413270 h 5318795"/>
              <a:gd name="connsiteX964" fmla="*/ 3186124 w 4894724"/>
              <a:gd name="connsiteY964" fmla="*/ 2414705 h 5318795"/>
              <a:gd name="connsiteX965" fmla="*/ 3187423 w 4894724"/>
              <a:gd name="connsiteY965" fmla="*/ 2413941 h 5318795"/>
              <a:gd name="connsiteX966" fmla="*/ 3188561 w 4894724"/>
              <a:gd name="connsiteY966" fmla="*/ 2413270 h 5318795"/>
              <a:gd name="connsiteX967" fmla="*/ 3189857 w 4894724"/>
              <a:gd name="connsiteY967" fmla="*/ 2412509 h 5318795"/>
              <a:gd name="connsiteX968" fmla="*/ 3193778 w 4894724"/>
              <a:gd name="connsiteY968" fmla="*/ 2410205 h 5318795"/>
              <a:gd name="connsiteX969" fmla="*/ 401095 w 4894724"/>
              <a:gd name="connsiteY969" fmla="*/ 2405441 h 5318795"/>
              <a:gd name="connsiteX970" fmla="*/ 397848 w 4894724"/>
              <a:gd name="connsiteY970" fmla="*/ 2409576 h 5318795"/>
              <a:gd name="connsiteX971" fmla="*/ 380426 w 4894724"/>
              <a:gd name="connsiteY971" fmla="*/ 2426762 h 5318795"/>
              <a:gd name="connsiteX972" fmla="*/ 372631 w 4894724"/>
              <a:gd name="connsiteY972" fmla="*/ 2435887 h 5318795"/>
              <a:gd name="connsiteX973" fmla="*/ 372622 w 4894724"/>
              <a:gd name="connsiteY973" fmla="*/ 2435596 h 5318795"/>
              <a:gd name="connsiteX974" fmla="*/ 367043 w 4894724"/>
              <a:gd name="connsiteY974" fmla="*/ 2438852 h 5318795"/>
              <a:gd name="connsiteX975" fmla="*/ 364980 w 4894724"/>
              <a:gd name="connsiteY975" fmla="*/ 2440106 h 5318795"/>
              <a:gd name="connsiteX976" fmla="*/ 367314 w 4894724"/>
              <a:gd name="connsiteY976" fmla="*/ 2437114 h 5318795"/>
              <a:gd name="connsiteX977" fmla="*/ 383126 w 4894724"/>
              <a:gd name="connsiteY977" fmla="*/ 2418076 h 5318795"/>
              <a:gd name="connsiteX978" fmla="*/ 391049 w 4894724"/>
              <a:gd name="connsiteY978" fmla="*/ 2413026 h 5318795"/>
              <a:gd name="connsiteX979" fmla="*/ 35201 w 4894724"/>
              <a:gd name="connsiteY979" fmla="*/ 2399620 h 5318795"/>
              <a:gd name="connsiteX980" fmla="*/ 33334 w 4894724"/>
              <a:gd name="connsiteY980" fmla="*/ 2404493 h 5318795"/>
              <a:gd name="connsiteX981" fmla="*/ 34221 w 4894724"/>
              <a:gd name="connsiteY981" fmla="*/ 2402176 h 5318795"/>
              <a:gd name="connsiteX982" fmla="*/ 35700 w 4894724"/>
              <a:gd name="connsiteY982" fmla="*/ 2398315 h 5318795"/>
              <a:gd name="connsiteX983" fmla="*/ 35201 w 4894724"/>
              <a:gd name="connsiteY983" fmla="*/ 2399620 h 5318795"/>
              <a:gd name="connsiteX984" fmla="*/ 35219 w 4894724"/>
              <a:gd name="connsiteY984" fmla="*/ 2399571 h 5318795"/>
              <a:gd name="connsiteX985" fmla="*/ 35700 w 4894724"/>
              <a:gd name="connsiteY985" fmla="*/ 2398315 h 5318795"/>
              <a:gd name="connsiteX986" fmla="*/ 371129 w 4894724"/>
              <a:gd name="connsiteY986" fmla="*/ 2396284 h 5318795"/>
              <a:gd name="connsiteX987" fmla="*/ 366831 w 4894724"/>
              <a:gd name="connsiteY987" fmla="*/ 2397850 h 5318795"/>
              <a:gd name="connsiteX988" fmla="*/ 365216 w 4894724"/>
              <a:gd name="connsiteY988" fmla="*/ 2399998 h 5318795"/>
              <a:gd name="connsiteX989" fmla="*/ 363651 w 4894724"/>
              <a:gd name="connsiteY989" fmla="*/ 2401667 h 5318795"/>
              <a:gd name="connsiteX990" fmla="*/ 363774 w 4894724"/>
              <a:gd name="connsiteY990" fmla="*/ 2401602 h 5318795"/>
              <a:gd name="connsiteX991" fmla="*/ 364249 w 4894724"/>
              <a:gd name="connsiteY991" fmla="*/ 2401363 h 5318795"/>
              <a:gd name="connsiteX992" fmla="*/ 3143 w 4894724"/>
              <a:gd name="connsiteY992" fmla="*/ 2387774 h 5318795"/>
              <a:gd name="connsiteX993" fmla="*/ 2776 w 4894724"/>
              <a:gd name="connsiteY993" fmla="*/ 2392880 h 5318795"/>
              <a:gd name="connsiteX994" fmla="*/ 2752 w 4894724"/>
              <a:gd name="connsiteY994" fmla="*/ 2392892 h 5318795"/>
              <a:gd name="connsiteX995" fmla="*/ 2173 w 4894724"/>
              <a:gd name="connsiteY995" fmla="*/ 2391775 h 5318795"/>
              <a:gd name="connsiteX996" fmla="*/ 3143 w 4894724"/>
              <a:gd name="connsiteY996" fmla="*/ 2387774 h 5318795"/>
              <a:gd name="connsiteX997" fmla="*/ 416492 w 4894724"/>
              <a:gd name="connsiteY997" fmla="*/ 2383657 h 5318795"/>
              <a:gd name="connsiteX998" fmla="*/ 414620 w 4894724"/>
              <a:gd name="connsiteY998" fmla="*/ 2384453 h 5318795"/>
              <a:gd name="connsiteX999" fmla="*/ 414175 w 4894724"/>
              <a:gd name="connsiteY999" fmla="*/ 2384774 h 5318795"/>
              <a:gd name="connsiteX1000" fmla="*/ 413170 w 4894724"/>
              <a:gd name="connsiteY1000" fmla="*/ 2385839 h 5318795"/>
              <a:gd name="connsiteX1001" fmla="*/ 413699 w 4894724"/>
              <a:gd name="connsiteY1001" fmla="*/ 2387251 h 5318795"/>
              <a:gd name="connsiteX1002" fmla="*/ 417081 w 4894724"/>
              <a:gd name="connsiteY1002" fmla="*/ 2384013 h 5318795"/>
              <a:gd name="connsiteX1003" fmla="*/ 416492 w 4894724"/>
              <a:gd name="connsiteY1003" fmla="*/ 2383657 h 5318795"/>
              <a:gd name="connsiteX1004" fmla="*/ 387238 w 4894724"/>
              <a:gd name="connsiteY1004" fmla="*/ 2382801 h 5318795"/>
              <a:gd name="connsiteX1005" fmla="*/ 387422 w 4894724"/>
              <a:gd name="connsiteY1005" fmla="*/ 2384266 h 5318795"/>
              <a:gd name="connsiteX1006" fmla="*/ 387281 w 4894724"/>
              <a:gd name="connsiteY1006" fmla="*/ 2383138 h 5318795"/>
              <a:gd name="connsiteX1007" fmla="*/ 387238 w 4894724"/>
              <a:gd name="connsiteY1007" fmla="*/ 2382801 h 5318795"/>
              <a:gd name="connsiteX1008" fmla="*/ 377984 w 4894724"/>
              <a:gd name="connsiteY1008" fmla="*/ 2378721 h 5318795"/>
              <a:gd name="connsiteX1009" fmla="*/ 378747 w 4894724"/>
              <a:gd name="connsiteY1009" fmla="*/ 2379053 h 5318795"/>
              <a:gd name="connsiteX1010" fmla="*/ 377082 w 4894724"/>
              <a:gd name="connsiteY1010" fmla="*/ 2380844 h 5318795"/>
              <a:gd name="connsiteX1011" fmla="*/ 375028 w 4894724"/>
              <a:gd name="connsiteY1011" fmla="*/ 2381504 h 5318795"/>
              <a:gd name="connsiteX1012" fmla="*/ 377984 w 4894724"/>
              <a:gd name="connsiteY1012" fmla="*/ 2378721 h 5318795"/>
              <a:gd name="connsiteX1013" fmla="*/ 331259 w 4894724"/>
              <a:gd name="connsiteY1013" fmla="*/ 2375658 h 5318795"/>
              <a:gd name="connsiteX1014" fmla="*/ 328408 w 4894724"/>
              <a:gd name="connsiteY1014" fmla="*/ 2378873 h 5318795"/>
              <a:gd name="connsiteX1015" fmla="*/ 328991 w 4894724"/>
              <a:gd name="connsiteY1015" fmla="*/ 2378325 h 5318795"/>
              <a:gd name="connsiteX1016" fmla="*/ 331427 w 4894724"/>
              <a:gd name="connsiteY1016" fmla="*/ 2375702 h 5318795"/>
              <a:gd name="connsiteX1017" fmla="*/ 308835 w 4894724"/>
              <a:gd name="connsiteY1017" fmla="*/ 2370557 h 5318795"/>
              <a:gd name="connsiteX1018" fmla="*/ 308378 w 4894724"/>
              <a:gd name="connsiteY1018" fmla="*/ 2371431 h 5318795"/>
              <a:gd name="connsiteX1019" fmla="*/ 307974 w 4894724"/>
              <a:gd name="connsiteY1019" fmla="*/ 2372091 h 5318795"/>
              <a:gd name="connsiteX1020" fmla="*/ 306734 w 4894724"/>
              <a:gd name="connsiteY1020" fmla="*/ 2373216 h 5318795"/>
              <a:gd name="connsiteX1021" fmla="*/ 308835 w 4894724"/>
              <a:gd name="connsiteY1021" fmla="*/ 2370557 h 5318795"/>
              <a:gd name="connsiteX1022" fmla="*/ 410486 w 4894724"/>
              <a:gd name="connsiteY1022" fmla="*/ 2365518 h 5318795"/>
              <a:gd name="connsiteX1023" fmla="*/ 408170 w 4894724"/>
              <a:gd name="connsiteY1023" fmla="*/ 2367018 h 5318795"/>
              <a:gd name="connsiteX1024" fmla="*/ 405486 w 4894724"/>
              <a:gd name="connsiteY1024" fmla="*/ 2368584 h 5318795"/>
              <a:gd name="connsiteX1025" fmla="*/ 402541 w 4894724"/>
              <a:gd name="connsiteY1025" fmla="*/ 2371517 h 5318795"/>
              <a:gd name="connsiteX1026" fmla="*/ 395974 w 4894724"/>
              <a:gd name="connsiteY1026" fmla="*/ 2377981 h 5318795"/>
              <a:gd name="connsiteX1027" fmla="*/ 400654 w 4894724"/>
              <a:gd name="connsiteY1027" fmla="*/ 2374541 h 5318795"/>
              <a:gd name="connsiteX1028" fmla="*/ 407877 w 4894724"/>
              <a:gd name="connsiteY1028" fmla="*/ 2369435 h 5318795"/>
              <a:gd name="connsiteX1029" fmla="*/ 409804 w 4894724"/>
              <a:gd name="connsiteY1029" fmla="*/ 2366478 h 5318795"/>
              <a:gd name="connsiteX1030" fmla="*/ 448019 w 4894724"/>
              <a:gd name="connsiteY1030" fmla="*/ 2361109 h 5318795"/>
              <a:gd name="connsiteX1031" fmla="*/ 446592 w 4894724"/>
              <a:gd name="connsiteY1031" fmla="*/ 2362406 h 5318795"/>
              <a:gd name="connsiteX1032" fmla="*/ 446399 w 4894724"/>
              <a:gd name="connsiteY1032" fmla="*/ 2362806 h 5318795"/>
              <a:gd name="connsiteX1033" fmla="*/ 446511 w 4894724"/>
              <a:gd name="connsiteY1033" fmla="*/ 2362806 h 5318795"/>
              <a:gd name="connsiteX1034" fmla="*/ 448140 w 4894724"/>
              <a:gd name="connsiteY1034" fmla="*/ 2361150 h 5318795"/>
              <a:gd name="connsiteX1035" fmla="*/ 415973 w 4894724"/>
              <a:gd name="connsiteY1035" fmla="*/ 2358137 h 5318795"/>
              <a:gd name="connsiteX1036" fmla="*/ 409944 w 4894724"/>
              <a:gd name="connsiteY1036" fmla="*/ 2364144 h 5318795"/>
              <a:gd name="connsiteX1037" fmla="*/ 413097 w 4894724"/>
              <a:gd name="connsiteY1037" fmla="*/ 2361916 h 5318795"/>
              <a:gd name="connsiteX1038" fmla="*/ 731443 w 4894724"/>
              <a:gd name="connsiteY1038" fmla="*/ 2357366 h 5318795"/>
              <a:gd name="connsiteX1039" fmla="*/ 665273 w 4894724"/>
              <a:gd name="connsiteY1039" fmla="*/ 2420813 h 5318795"/>
              <a:gd name="connsiteX1040" fmla="*/ 652479 w 4894724"/>
              <a:gd name="connsiteY1040" fmla="*/ 2432544 h 5318795"/>
              <a:gd name="connsiteX1041" fmla="*/ 625227 w 4894724"/>
              <a:gd name="connsiteY1041" fmla="*/ 2460670 h 5318795"/>
              <a:gd name="connsiteX1042" fmla="*/ 624261 w 4894724"/>
              <a:gd name="connsiteY1042" fmla="*/ 2461635 h 5318795"/>
              <a:gd name="connsiteX1043" fmla="*/ 624774 w 4894724"/>
              <a:gd name="connsiteY1043" fmla="*/ 2461223 h 5318795"/>
              <a:gd name="connsiteX1044" fmla="*/ 632692 w 4894724"/>
              <a:gd name="connsiteY1044" fmla="*/ 2453559 h 5318795"/>
              <a:gd name="connsiteX1045" fmla="*/ 633647 w 4894724"/>
              <a:gd name="connsiteY1045" fmla="*/ 2452493 h 5318795"/>
              <a:gd name="connsiteX1046" fmla="*/ 639872 w 4894724"/>
              <a:gd name="connsiteY1046" fmla="*/ 2447723 h 5318795"/>
              <a:gd name="connsiteX1047" fmla="*/ 659301 w 4894724"/>
              <a:gd name="connsiteY1047" fmla="*/ 2431452 h 5318795"/>
              <a:gd name="connsiteX1048" fmla="*/ 665621 w 4894724"/>
              <a:gd name="connsiteY1048" fmla="*/ 2425708 h 5318795"/>
              <a:gd name="connsiteX1049" fmla="*/ 676690 w 4894724"/>
              <a:gd name="connsiteY1049" fmla="*/ 2411849 h 5318795"/>
              <a:gd name="connsiteX1050" fmla="*/ 723513 w 4894724"/>
              <a:gd name="connsiteY1050" fmla="*/ 2366224 h 5318795"/>
              <a:gd name="connsiteX1051" fmla="*/ 728052 w 4894724"/>
              <a:gd name="connsiteY1051" fmla="*/ 2361473 h 5318795"/>
              <a:gd name="connsiteX1052" fmla="*/ 268053 w 4894724"/>
              <a:gd name="connsiteY1052" fmla="*/ 2356328 h 5318795"/>
              <a:gd name="connsiteX1053" fmla="*/ 260945 w 4894724"/>
              <a:gd name="connsiteY1053" fmla="*/ 2362871 h 5318795"/>
              <a:gd name="connsiteX1054" fmla="*/ 265535 w 4894724"/>
              <a:gd name="connsiteY1054" fmla="*/ 2357882 h 5318795"/>
              <a:gd name="connsiteX1055" fmla="*/ 86045 w 4894724"/>
              <a:gd name="connsiteY1055" fmla="*/ 2344551 h 5318795"/>
              <a:gd name="connsiteX1056" fmla="*/ 83009 w 4894724"/>
              <a:gd name="connsiteY1056" fmla="*/ 2344615 h 5318795"/>
              <a:gd name="connsiteX1057" fmla="*/ 82913 w 4894724"/>
              <a:gd name="connsiteY1057" fmla="*/ 2344618 h 5318795"/>
              <a:gd name="connsiteX1058" fmla="*/ 77947 w 4894724"/>
              <a:gd name="connsiteY1058" fmla="*/ 2344721 h 5318795"/>
              <a:gd name="connsiteX1059" fmla="*/ 76935 w 4894724"/>
              <a:gd name="connsiteY1059" fmla="*/ 2344743 h 5318795"/>
              <a:gd name="connsiteX1060" fmla="*/ 82913 w 4894724"/>
              <a:gd name="connsiteY1060" fmla="*/ 2344618 h 5318795"/>
              <a:gd name="connsiteX1061" fmla="*/ 10133 w 4894724"/>
              <a:gd name="connsiteY1061" fmla="*/ 2342957 h 5318795"/>
              <a:gd name="connsiteX1062" fmla="*/ 10192 w 4894724"/>
              <a:gd name="connsiteY1062" fmla="*/ 2344600 h 5318795"/>
              <a:gd name="connsiteX1063" fmla="*/ 8877 w 4894724"/>
              <a:gd name="connsiteY1063" fmla="*/ 2345907 h 5318795"/>
              <a:gd name="connsiteX1064" fmla="*/ 8024 w 4894724"/>
              <a:gd name="connsiteY1064" fmla="*/ 2346380 h 5318795"/>
              <a:gd name="connsiteX1065" fmla="*/ 7881 w 4894724"/>
              <a:gd name="connsiteY1065" fmla="*/ 2345633 h 5318795"/>
              <a:gd name="connsiteX1066" fmla="*/ 10133 w 4894724"/>
              <a:gd name="connsiteY1066" fmla="*/ 2342957 h 5318795"/>
              <a:gd name="connsiteX1067" fmla="*/ 439168 w 4894724"/>
              <a:gd name="connsiteY1067" fmla="*/ 2335939 h 5318795"/>
              <a:gd name="connsiteX1068" fmla="*/ 435379 w 4894724"/>
              <a:gd name="connsiteY1068" fmla="*/ 2338806 h 5318795"/>
              <a:gd name="connsiteX1069" fmla="*/ 435179 w 4894724"/>
              <a:gd name="connsiteY1069" fmla="*/ 2339006 h 5318795"/>
              <a:gd name="connsiteX1070" fmla="*/ 438504 w 4894724"/>
              <a:gd name="connsiteY1070" fmla="*/ 2336609 h 5318795"/>
              <a:gd name="connsiteX1071" fmla="*/ 292918 w 4894724"/>
              <a:gd name="connsiteY1071" fmla="*/ 2319984 h 5318795"/>
              <a:gd name="connsiteX1072" fmla="*/ 285710 w 4894724"/>
              <a:gd name="connsiteY1072" fmla="*/ 2325882 h 5318795"/>
              <a:gd name="connsiteX1073" fmla="*/ 262178 w 4894724"/>
              <a:gd name="connsiteY1073" fmla="*/ 2344289 h 5318795"/>
              <a:gd name="connsiteX1074" fmla="*/ 265255 w 4894724"/>
              <a:gd name="connsiteY1074" fmla="*/ 2341495 h 5318795"/>
              <a:gd name="connsiteX1075" fmla="*/ 269603 w 4894724"/>
              <a:gd name="connsiteY1075" fmla="*/ 2335440 h 5318795"/>
              <a:gd name="connsiteX1076" fmla="*/ 43788 w 4894724"/>
              <a:gd name="connsiteY1076" fmla="*/ 2319025 h 5318795"/>
              <a:gd name="connsiteX1077" fmla="*/ 43938 w 4894724"/>
              <a:gd name="connsiteY1077" fmla="*/ 2320790 h 5318795"/>
              <a:gd name="connsiteX1078" fmla="*/ 40637 w 4894724"/>
              <a:gd name="connsiteY1078" fmla="*/ 2324317 h 5318795"/>
              <a:gd name="connsiteX1079" fmla="*/ 41085 w 4894724"/>
              <a:gd name="connsiteY1079" fmla="*/ 2322630 h 5318795"/>
              <a:gd name="connsiteX1080" fmla="*/ 40625 w 4894724"/>
              <a:gd name="connsiteY1080" fmla="*/ 2322180 h 5318795"/>
              <a:gd name="connsiteX1081" fmla="*/ 362661 w 4894724"/>
              <a:gd name="connsiteY1081" fmla="*/ 2312525 h 5318795"/>
              <a:gd name="connsiteX1082" fmla="*/ 351188 w 4894724"/>
              <a:gd name="connsiteY1082" fmla="*/ 2320651 h 5318795"/>
              <a:gd name="connsiteX1083" fmla="*/ 339716 w 4894724"/>
              <a:gd name="connsiteY1083" fmla="*/ 2328775 h 5318795"/>
              <a:gd name="connsiteX1084" fmla="*/ 351188 w 4894724"/>
              <a:gd name="connsiteY1084" fmla="*/ 2320651 h 5318795"/>
              <a:gd name="connsiteX1085" fmla="*/ 362661 w 4894724"/>
              <a:gd name="connsiteY1085" fmla="*/ 2312525 h 5318795"/>
              <a:gd name="connsiteX1086" fmla="*/ 208454 w 4894724"/>
              <a:gd name="connsiteY1086" fmla="*/ 2310192 h 5318795"/>
              <a:gd name="connsiteX1087" fmla="*/ 204324 w 4894724"/>
              <a:gd name="connsiteY1087" fmla="*/ 2314825 h 5318795"/>
              <a:gd name="connsiteX1088" fmla="*/ 202908 w 4894724"/>
              <a:gd name="connsiteY1088" fmla="*/ 2315612 h 5318795"/>
              <a:gd name="connsiteX1089" fmla="*/ 243513 w 4894724"/>
              <a:gd name="connsiteY1089" fmla="*/ 2309847 h 5318795"/>
              <a:gd name="connsiteX1090" fmla="*/ 230449 w 4894724"/>
              <a:gd name="connsiteY1090" fmla="*/ 2325865 h 5318795"/>
              <a:gd name="connsiteX1091" fmla="*/ 228420 w 4894724"/>
              <a:gd name="connsiteY1091" fmla="*/ 2327232 h 5318795"/>
              <a:gd name="connsiteX1092" fmla="*/ 225911 w 4894724"/>
              <a:gd name="connsiteY1092" fmla="*/ 2328676 h 5318795"/>
              <a:gd name="connsiteX1093" fmla="*/ 231738 w 4894724"/>
              <a:gd name="connsiteY1093" fmla="*/ 2320526 h 5318795"/>
              <a:gd name="connsiteX1094" fmla="*/ 237621 w 4894724"/>
              <a:gd name="connsiteY1094" fmla="*/ 2312983 h 5318795"/>
              <a:gd name="connsiteX1095" fmla="*/ 241735 w 4894724"/>
              <a:gd name="connsiteY1095" fmla="*/ 2310911 h 5318795"/>
              <a:gd name="connsiteX1096" fmla="*/ 49532 w 4894724"/>
              <a:gd name="connsiteY1096" fmla="*/ 2306475 h 5318795"/>
              <a:gd name="connsiteX1097" fmla="*/ 41168 w 4894724"/>
              <a:gd name="connsiteY1097" fmla="*/ 2313800 h 5318795"/>
              <a:gd name="connsiteX1098" fmla="*/ 19702 w 4894724"/>
              <a:gd name="connsiteY1098" fmla="*/ 2335145 h 5318795"/>
              <a:gd name="connsiteX1099" fmla="*/ 19163 w 4894724"/>
              <a:gd name="connsiteY1099" fmla="*/ 2335566 h 5318795"/>
              <a:gd name="connsiteX1100" fmla="*/ 37765 w 4894724"/>
              <a:gd name="connsiteY1100" fmla="*/ 2313579 h 5318795"/>
              <a:gd name="connsiteX1101" fmla="*/ 221184 w 4894724"/>
              <a:gd name="connsiteY1101" fmla="*/ 2297892 h 5318795"/>
              <a:gd name="connsiteX1102" fmla="*/ 216690 w 4894724"/>
              <a:gd name="connsiteY1102" fmla="*/ 2302418 h 5318795"/>
              <a:gd name="connsiteX1103" fmla="*/ 209494 w 4894724"/>
              <a:gd name="connsiteY1103" fmla="*/ 2309176 h 5318795"/>
              <a:gd name="connsiteX1104" fmla="*/ 219269 w 4894724"/>
              <a:gd name="connsiteY1104" fmla="*/ 2299622 h 5318795"/>
              <a:gd name="connsiteX1105" fmla="*/ 169570 w 4894724"/>
              <a:gd name="connsiteY1105" fmla="*/ 2292765 h 5318795"/>
              <a:gd name="connsiteX1106" fmla="*/ 151603 w 4894724"/>
              <a:gd name="connsiteY1106" fmla="*/ 2301282 h 5318795"/>
              <a:gd name="connsiteX1107" fmla="*/ 169570 w 4894724"/>
              <a:gd name="connsiteY1107" fmla="*/ 2292765 h 5318795"/>
              <a:gd name="connsiteX1108" fmla="*/ 74633 w 4894724"/>
              <a:gd name="connsiteY1108" fmla="*/ 2291322 h 5318795"/>
              <a:gd name="connsiteX1109" fmla="*/ 59225 w 4894724"/>
              <a:gd name="connsiteY1109" fmla="*/ 2306686 h 5318795"/>
              <a:gd name="connsiteX1110" fmla="*/ 46897 w 4894724"/>
              <a:gd name="connsiteY1110" fmla="*/ 2317459 h 5318795"/>
              <a:gd name="connsiteX1111" fmla="*/ 46397 w 4894724"/>
              <a:gd name="connsiteY1111" fmla="*/ 2316423 h 5318795"/>
              <a:gd name="connsiteX1112" fmla="*/ 46641 w 4894724"/>
              <a:gd name="connsiteY1112" fmla="*/ 2316179 h 5318795"/>
              <a:gd name="connsiteX1113" fmla="*/ 61947 w 4894724"/>
              <a:gd name="connsiteY1113" fmla="*/ 2298980 h 5318795"/>
              <a:gd name="connsiteX1114" fmla="*/ 279818 w 4894724"/>
              <a:gd name="connsiteY1114" fmla="*/ 2284964 h 5318795"/>
              <a:gd name="connsiteX1115" fmla="*/ 274533 w 4894724"/>
              <a:gd name="connsiteY1115" fmla="*/ 2289944 h 5318795"/>
              <a:gd name="connsiteX1116" fmla="*/ 263088 w 4894724"/>
              <a:gd name="connsiteY1116" fmla="*/ 2301056 h 5318795"/>
              <a:gd name="connsiteX1117" fmla="*/ 249517 w 4894724"/>
              <a:gd name="connsiteY1117" fmla="*/ 2314772 h 5318795"/>
              <a:gd name="connsiteX1118" fmla="*/ 244211 w 4894724"/>
              <a:gd name="connsiteY1118" fmla="*/ 2319790 h 5318795"/>
              <a:gd name="connsiteX1119" fmla="*/ 241909 w 4894724"/>
              <a:gd name="connsiteY1119" fmla="*/ 2316110 h 5318795"/>
              <a:gd name="connsiteX1120" fmla="*/ 247658 w 4894724"/>
              <a:gd name="connsiteY1120" fmla="*/ 2309459 h 5318795"/>
              <a:gd name="connsiteX1121" fmla="*/ 256347 w 4894724"/>
              <a:gd name="connsiteY1121" fmla="*/ 2301784 h 5318795"/>
              <a:gd name="connsiteX1122" fmla="*/ 264957 w 4894724"/>
              <a:gd name="connsiteY1122" fmla="*/ 2293482 h 5318795"/>
              <a:gd name="connsiteX1123" fmla="*/ 246334 w 4894724"/>
              <a:gd name="connsiteY1123" fmla="*/ 2271598 h 5318795"/>
              <a:gd name="connsiteX1124" fmla="*/ 246138 w 4894724"/>
              <a:gd name="connsiteY1124" fmla="*/ 2276440 h 5318795"/>
              <a:gd name="connsiteX1125" fmla="*/ 247237 w 4894724"/>
              <a:gd name="connsiteY1125" fmla="*/ 2276272 h 5318795"/>
              <a:gd name="connsiteX1126" fmla="*/ 246334 w 4894724"/>
              <a:gd name="connsiteY1126" fmla="*/ 2271598 h 5318795"/>
              <a:gd name="connsiteX1127" fmla="*/ 2967198 w 4894724"/>
              <a:gd name="connsiteY1127" fmla="*/ 2261178 h 5318795"/>
              <a:gd name="connsiteX1128" fmla="*/ 2816482 w 4894724"/>
              <a:gd name="connsiteY1128" fmla="*/ 2471729 h 5318795"/>
              <a:gd name="connsiteX1129" fmla="*/ 2808978 w 4894724"/>
              <a:gd name="connsiteY1129" fmla="*/ 2481864 h 5318795"/>
              <a:gd name="connsiteX1130" fmla="*/ 2824876 w 4894724"/>
              <a:gd name="connsiteY1130" fmla="*/ 2486800 h 5318795"/>
              <a:gd name="connsiteX1131" fmla="*/ 2916685 w 4894724"/>
              <a:gd name="connsiteY1131" fmla="*/ 2359018 h 5318795"/>
              <a:gd name="connsiteX1132" fmla="*/ 2978015 w 4894724"/>
              <a:gd name="connsiteY1132" fmla="*/ 2270103 h 5318795"/>
              <a:gd name="connsiteX1133" fmla="*/ 317940 w 4894724"/>
              <a:gd name="connsiteY1133" fmla="*/ 2260956 h 5318795"/>
              <a:gd name="connsiteX1134" fmla="*/ 313306 w 4894724"/>
              <a:gd name="connsiteY1134" fmla="*/ 2266072 h 5318795"/>
              <a:gd name="connsiteX1135" fmla="*/ 309349 w 4894724"/>
              <a:gd name="connsiteY1135" fmla="*/ 2269223 h 5318795"/>
              <a:gd name="connsiteX1136" fmla="*/ 312077 w 4894724"/>
              <a:gd name="connsiteY1136" fmla="*/ 2265241 h 5318795"/>
              <a:gd name="connsiteX1137" fmla="*/ 312627 w 4894724"/>
              <a:gd name="connsiteY1137" fmla="*/ 2264901 h 5318795"/>
              <a:gd name="connsiteX1138" fmla="*/ 324482 w 4894724"/>
              <a:gd name="connsiteY1138" fmla="*/ 2255171 h 5318795"/>
              <a:gd name="connsiteX1139" fmla="*/ 324160 w 4894724"/>
              <a:gd name="connsiteY1139" fmla="*/ 2257262 h 5318795"/>
              <a:gd name="connsiteX1140" fmla="*/ 323062 w 4894724"/>
              <a:gd name="connsiteY1140" fmla="*/ 2257430 h 5318795"/>
              <a:gd name="connsiteX1141" fmla="*/ 322829 w 4894724"/>
              <a:gd name="connsiteY1141" fmla="*/ 2257158 h 5318795"/>
              <a:gd name="connsiteX1142" fmla="*/ 330697 w 4894724"/>
              <a:gd name="connsiteY1142" fmla="*/ 2221118 h 5318795"/>
              <a:gd name="connsiteX1143" fmla="*/ 329271 w 4894724"/>
              <a:gd name="connsiteY1143" fmla="*/ 2222414 h 5318795"/>
              <a:gd name="connsiteX1144" fmla="*/ 329438 w 4894724"/>
              <a:gd name="connsiteY1144" fmla="*/ 2223661 h 5318795"/>
              <a:gd name="connsiteX1145" fmla="*/ 330006 w 4894724"/>
              <a:gd name="connsiteY1145" fmla="*/ 2223330 h 5318795"/>
              <a:gd name="connsiteX1146" fmla="*/ 331446 w 4894724"/>
              <a:gd name="connsiteY1146" fmla="*/ 2221817 h 5318795"/>
              <a:gd name="connsiteX1147" fmla="*/ 2909583 w 4894724"/>
              <a:gd name="connsiteY1147" fmla="*/ 2213642 h 5318795"/>
              <a:gd name="connsiteX1148" fmla="*/ 2884500 w 4894724"/>
              <a:gd name="connsiteY1148" fmla="*/ 2247750 h 5318795"/>
              <a:gd name="connsiteX1149" fmla="*/ 2773715 w 4894724"/>
              <a:gd name="connsiteY1149" fmla="*/ 2399238 h 5318795"/>
              <a:gd name="connsiteX1150" fmla="*/ 2723795 w 4894724"/>
              <a:gd name="connsiteY1150" fmla="*/ 2468095 h 5318795"/>
              <a:gd name="connsiteX1151" fmla="*/ 2755405 w 4894724"/>
              <a:gd name="connsiteY1151" fmla="*/ 2471282 h 5318795"/>
              <a:gd name="connsiteX1152" fmla="*/ 2859383 w 4894724"/>
              <a:gd name="connsiteY1152" fmla="*/ 2330800 h 5318795"/>
              <a:gd name="connsiteX1153" fmla="*/ 2927707 w 4894724"/>
              <a:gd name="connsiteY1153" fmla="*/ 2228596 h 5318795"/>
              <a:gd name="connsiteX1154" fmla="*/ 2896413 w 4894724"/>
              <a:gd name="connsiteY1154" fmla="*/ 2200212 h 5318795"/>
              <a:gd name="connsiteX1155" fmla="*/ 2706103 w 4894724"/>
              <a:gd name="connsiteY1155" fmla="*/ 2466311 h 5318795"/>
              <a:gd name="connsiteX1156" fmla="*/ 2722346 w 4894724"/>
              <a:gd name="connsiteY1156" fmla="*/ 2467949 h 5318795"/>
              <a:gd name="connsiteX1157" fmla="*/ 2779116 w 4894724"/>
              <a:gd name="connsiteY1157" fmla="*/ 2389098 h 5318795"/>
              <a:gd name="connsiteX1158" fmla="*/ 2867307 w 4894724"/>
              <a:gd name="connsiteY1158" fmla="*/ 2264106 h 5318795"/>
              <a:gd name="connsiteX1159" fmla="*/ 2905026 w 4894724"/>
              <a:gd name="connsiteY1159" fmla="*/ 2209882 h 5318795"/>
              <a:gd name="connsiteX1160" fmla="*/ 2903040 w 4894724"/>
              <a:gd name="connsiteY1160" fmla="*/ 2208242 h 5318795"/>
              <a:gd name="connsiteX1161" fmla="*/ 415716 w 4894724"/>
              <a:gd name="connsiteY1161" fmla="*/ 2157651 h 5318795"/>
              <a:gd name="connsiteX1162" fmla="*/ 404877 w 4894724"/>
              <a:gd name="connsiteY1162" fmla="*/ 2169087 h 5318795"/>
              <a:gd name="connsiteX1163" fmla="*/ 403821 w 4894724"/>
              <a:gd name="connsiteY1163" fmla="*/ 2170127 h 5318795"/>
              <a:gd name="connsiteX1164" fmla="*/ 404657 w 4894724"/>
              <a:gd name="connsiteY1164" fmla="*/ 2169440 h 5318795"/>
              <a:gd name="connsiteX1165" fmla="*/ 415705 w 4894724"/>
              <a:gd name="connsiteY1165" fmla="*/ 2157788 h 5318795"/>
              <a:gd name="connsiteX1166" fmla="*/ 407829 w 4894724"/>
              <a:gd name="connsiteY1166" fmla="*/ 2070808 h 5318795"/>
              <a:gd name="connsiteX1167" fmla="*/ 351113 w 4894724"/>
              <a:gd name="connsiteY1167" fmla="*/ 2125190 h 5318795"/>
              <a:gd name="connsiteX1168" fmla="*/ 340146 w 4894724"/>
              <a:gd name="connsiteY1168" fmla="*/ 2135245 h 5318795"/>
              <a:gd name="connsiteX1169" fmla="*/ 316789 w 4894724"/>
              <a:gd name="connsiteY1169" fmla="*/ 2159353 h 5318795"/>
              <a:gd name="connsiteX1170" fmla="*/ 315961 w 4894724"/>
              <a:gd name="connsiteY1170" fmla="*/ 2160179 h 5318795"/>
              <a:gd name="connsiteX1171" fmla="*/ 337782 w 4894724"/>
              <a:gd name="connsiteY1171" fmla="*/ 2142697 h 5318795"/>
              <a:gd name="connsiteX1172" fmla="*/ 346235 w 4894724"/>
              <a:gd name="connsiteY1172" fmla="*/ 2135250 h 5318795"/>
              <a:gd name="connsiteX1173" fmla="*/ 376382 w 4894724"/>
              <a:gd name="connsiteY1173" fmla="*/ 2105471 h 5318795"/>
              <a:gd name="connsiteX1174" fmla="*/ 393571 w 4894724"/>
              <a:gd name="connsiteY1174" fmla="*/ 2088075 h 5318795"/>
              <a:gd name="connsiteX1175" fmla="*/ 2793355 w 4894724"/>
              <a:gd name="connsiteY1175" fmla="*/ 2050162 h 5318795"/>
              <a:gd name="connsiteX1176" fmla="*/ 2669268 w 4894724"/>
              <a:gd name="connsiteY1176" fmla="*/ 2227932 h 5318795"/>
              <a:gd name="connsiteX1177" fmla="*/ 2468487 w 4894724"/>
              <a:gd name="connsiteY1177" fmla="*/ 2500694 h 5318795"/>
              <a:gd name="connsiteX1178" fmla="*/ 2486383 w 4894724"/>
              <a:gd name="connsiteY1178" fmla="*/ 2495139 h 5318795"/>
              <a:gd name="connsiteX1179" fmla="*/ 2670411 w 4894724"/>
              <a:gd name="connsiteY1179" fmla="*/ 2236264 h 5318795"/>
              <a:gd name="connsiteX1180" fmla="*/ 2794882 w 4894724"/>
              <a:gd name="connsiteY1180" fmla="*/ 2052974 h 5318795"/>
              <a:gd name="connsiteX1181" fmla="*/ 2116517 w 4894724"/>
              <a:gd name="connsiteY1181" fmla="*/ 1999149 h 5318795"/>
              <a:gd name="connsiteX1182" fmla="*/ 2083046 w 4894724"/>
              <a:gd name="connsiteY1182" fmla="*/ 2038814 h 5318795"/>
              <a:gd name="connsiteX1183" fmla="*/ 2070994 w 4894724"/>
              <a:gd name="connsiteY1183" fmla="*/ 2053435 h 5318795"/>
              <a:gd name="connsiteX1184" fmla="*/ 2072765 w 4894724"/>
              <a:gd name="connsiteY1184" fmla="*/ 2059140 h 5318795"/>
              <a:gd name="connsiteX1185" fmla="*/ 4068394 w 4894724"/>
              <a:gd name="connsiteY1185" fmla="*/ 1890265 h 5318795"/>
              <a:gd name="connsiteX1186" fmla="*/ 4040146 w 4894724"/>
              <a:gd name="connsiteY1186" fmla="*/ 1943305 h 5318795"/>
              <a:gd name="connsiteX1187" fmla="*/ 4049722 w 4894724"/>
              <a:gd name="connsiteY1187" fmla="*/ 1938017 h 5318795"/>
              <a:gd name="connsiteX1188" fmla="*/ 4068394 w 4894724"/>
              <a:gd name="connsiteY1188" fmla="*/ 1890265 h 5318795"/>
              <a:gd name="connsiteX1189" fmla="*/ 484404 w 4894724"/>
              <a:gd name="connsiteY1189" fmla="*/ 1825445 h 5318795"/>
              <a:gd name="connsiteX1190" fmla="*/ 489314 w 4894724"/>
              <a:gd name="connsiteY1190" fmla="*/ 1827727 h 5318795"/>
              <a:gd name="connsiteX1191" fmla="*/ 483773 w 4894724"/>
              <a:gd name="connsiteY1191" fmla="*/ 1835038 h 5318795"/>
              <a:gd name="connsiteX1192" fmla="*/ 484404 w 4894724"/>
              <a:gd name="connsiteY1192" fmla="*/ 1825445 h 5318795"/>
              <a:gd name="connsiteX1193" fmla="*/ 756506 w 4894724"/>
              <a:gd name="connsiteY1193" fmla="*/ 1810624 h 5318795"/>
              <a:gd name="connsiteX1194" fmla="*/ 756680 w 4894724"/>
              <a:gd name="connsiteY1194" fmla="*/ 1810959 h 5318795"/>
              <a:gd name="connsiteX1195" fmla="*/ 756848 w 4894724"/>
              <a:gd name="connsiteY1195" fmla="*/ 1811284 h 5318795"/>
              <a:gd name="connsiteX1196" fmla="*/ 756055 w 4894724"/>
              <a:gd name="connsiteY1196" fmla="*/ 1809753 h 5318795"/>
              <a:gd name="connsiteX1197" fmla="*/ 756364 w 4894724"/>
              <a:gd name="connsiteY1197" fmla="*/ 1810349 h 5318795"/>
              <a:gd name="connsiteX1198" fmla="*/ 756506 w 4894724"/>
              <a:gd name="connsiteY1198" fmla="*/ 1810624 h 5318795"/>
              <a:gd name="connsiteX1199" fmla="*/ 755330 w 4894724"/>
              <a:gd name="connsiteY1199" fmla="*/ 1808358 h 5318795"/>
              <a:gd name="connsiteX1200" fmla="*/ 755836 w 4894724"/>
              <a:gd name="connsiteY1200" fmla="*/ 1809332 h 5318795"/>
              <a:gd name="connsiteX1201" fmla="*/ 756055 w 4894724"/>
              <a:gd name="connsiteY1201" fmla="*/ 1809753 h 5318795"/>
              <a:gd name="connsiteX1202" fmla="*/ 2259604 w 4894724"/>
              <a:gd name="connsiteY1202" fmla="*/ 1801739 h 5318795"/>
              <a:gd name="connsiteX1203" fmla="*/ 2253782 w 4894724"/>
              <a:gd name="connsiteY1203" fmla="*/ 1812290 h 5318795"/>
              <a:gd name="connsiteX1204" fmla="*/ 2254019 w 4894724"/>
              <a:gd name="connsiteY1204" fmla="*/ 1817100 h 5318795"/>
              <a:gd name="connsiteX1205" fmla="*/ 2259604 w 4894724"/>
              <a:gd name="connsiteY1205" fmla="*/ 1801739 h 5318795"/>
              <a:gd name="connsiteX1206" fmla="*/ 762637 w 4894724"/>
              <a:gd name="connsiteY1206" fmla="*/ 1799603 h 5318795"/>
              <a:gd name="connsiteX1207" fmla="*/ 760347 w 4894724"/>
              <a:gd name="connsiteY1207" fmla="*/ 1808239 h 5318795"/>
              <a:gd name="connsiteX1208" fmla="*/ 759676 w 4894724"/>
              <a:gd name="connsiteY1208" fmla="*/ 1803847 h 5318795"/>
              <a:gd name="connsiteX1209" fmla="*/ 760420 w 4894724"/>
              <a:gd name="connsiteY1209" fmla="*/ 1802022 h 5318795"/>
              <a:gd name="connsiteX1210" fmla="*/ 761806 w 4894724"/>
              <a:gd name="connsiteY1210" fmla="*/ 1800298 h 5318795"/>
              <a:gd name="connsiteX1211" fmla="*/ 2276505 w 4894724"/>
              <a:gd name="connsiteY1211" fmla="*/ 1784089 h 5318795"/>
              <a:gd name="connsiteX1212" fmla="*/ 2274360 w 4894724"/>
              <a:gd name="connsiteY1212" fmla="*/ 1785306 h 5318795"/>
              <a:gd name="connsiteX1213" fmla="*/ 2273986 w 4894724"/>
              <a:gd name="connsiteY1213" fmla="*/ 1785519 h 5318795"/>
              <a:gd name="connsiteX1214" fmla="*/ 2271415 w 4894724"/>
              <a:gd name="connsiteY1214" fmla="*/ 1786979 h 5318795"/>
              <a:gd name="connsiteX1215" fmla="*/ 2270075 w 4894724"/>
              <a:gd name="connsiteY1215" fmla="*/ 1787740 h 5318795"/>
              <a:gd name="connsiteX1216" fmla="*/ 2270789 w 4894724"/>
              <a:gd name="connsiteY1216" fmla="*/ 1787335 h 5318795"/>
              <a:gd name="connsiteX1217" fmla="*/ 2271415 w 4894724"/>
              <a:gd name="connsiteY1217" fmla="*/ 1786979 h 5318795"/>
              <a:gd name="connsiteX1218" fmla="*/ 2272129 w 4894724"/>
              <a:gd name="connsiteY1218" fmla="*/ 1786574 h 5318795"/>
              <a:gd name="connsiteX1219" fmla="*/ 2273986 w 4894724"/>
              <a:gd name="connsiteY1219" fmla="*/ 1785519 h 5318795"/>
              <a:gd name="connsiteX1220" fmla="*/ 781417 w 4894724"/>
              <a:gd name="connsiteY1220" fmla="*/ 1779030 h 5318795"/>
              <a:gd name="connsiteX1221" fmla="*/ 781363 w 4894724"/>
              <a:gd name="connsiteY1221" fmla="*/ 1784362 h 5318795"/>
              <a:gd name="connsiteX1222" fmla="*/ 781417 w 4894724"/>
              <a:gd name="connsiteY1222" fmla="*/ 1779030 h 5318795"/>
              <a:gd name="connsiteX1223" fmla="*/ 4131332 w 4894724"/>
              <a:gd name="connsiteY1223" fmla="*/ 1777486 h 5318795"/>
              <a:gd name="connsiteX1224" fmla="*/ 4131289 w 4894724"/>
              <a:gd name="connsiteY1224" fmla="*/ 1777548 h 5318795"/>
              <a:gd name="connsiteX1225" fmla="*/ 4131210 w 4894724"/>
              <a:gd name="connsiteY1225" fmla="*/ 1777745 h 5318795"/>
              <a:gd name="connsiteX1226" fmla="*/ 4139595 w 4894724"/>
              <a:gd name="connsiteY1226" fmla="*/ 1775520 h 5318795"/>
              <a:gd name="connsiteX1227" fmla="*/ 4134700 w 4894724"/>
              <a:gd name="connsiteY1227" fmla="*/ 1785020 h 5318795"/>
              <a:gd name="connsiteX1228" fmla="*/ 4123393 w 4894724"/>
              <a:gd name="connsiteY1228" fmla="*/ 1798346 h 5318795"/>
              <a:gd name="connsiteX1229" fmla="*/ 4124005 w 4894724"/>
              <a:gd name="connsiteY1229" fmla="*/ 1795392 h 5318795"/>
              <a:gd name="connsiteX1230" fmla="*/ 4117262 w 4894724"/>
              <a:gd name="connsiteY1230" fmla="*/ 1811911 h 5318795"/>
              <a:gd name="connsiteX1231" fmla="*/ 4115273 w 4894724"/>
              <a:gd name="connsiteY1231" fmla="*/ 1817280 h 5318795"/>
              <a:gd name="connsiteX1232" fmla="*/ 4115665 w 4894724"/>
              <a:gd name="connsiteY1232" fmla="*/ 1818951 h 5318795"/>
              <a:gd name="connsiteX1233" fmla="*/ 4114223 w 4894724"/>
              <a:gd name="connsiteY1233" fmla="*/ 1820114 h 5318795"/>
              <a:gd name="connsiteX1234" fmla="*/ 4105366 w 4894724"/>
              <a:gd name="connsiteY1234" fmla="*/ 1844029 h 5318795"/>
              <a:gd name="connsiteX1235" fmla="*/ 4098113 w 4894724"/>
              <a:gd name="connsiteY1235" fmla="*/ 1857032 h 5318795"/>
              <a:gd name="connsiteX1236" fmla="*/ 4113962 w 4894724"/>
              <a:gd name="connsiteY1236" fmla="*/ 1840582 h 5318795"/>
              <a:gd name="connsiteX1237" fmla="*/ 4135459 w 4894724"/>
              <a:gd name="connsiteY1237" fmla="*/ 1788618 h 5318795"/>
              <a:gd name="connsiteX1238" fmla="*/ 795507 w 4894724"/>
              <a:gd name="connsiteY1238" fmla="*/ 1769202 h 5318795"/>
              <a:gd name="connsiteX1239" fmla="*/ 795101 w 4894724"/>
              <a:gd name="connsiteY1239" fmla="*/ 1770333 h 5318795"/>
              <a:gd name="connsiteX1240" fmla="*/ 795315 w 4894724"/>
              <a:gd name="connsiteY1240" fmla="*/ 1769736 h 5318795"/>
              <a:gd name="connsiteX1241" fmla="*/ 796220 w 4894724"/>
              <a:gd name="connsiteY1241" fmla="*/ 1767208 h 5318795"/>
              <a:gd name="connsiteX1242" fmla="*/ 795507 w 4894724"/>
              <a:gd name="connsiteY1242" fmla="*/ 1769202 h 5318795"/>
              <a:gd name="connsiteX1243" fmla="*/ 795716 w 4894724"/>
              <a:gd name="connsiteY1243" fmla="*/ 1768616 h 5318795"/>
              <a:gd name="connsiteX1244" fmla="*/ 797025 w 4894724"/>
              <a:gd name="connsiteY1244" fmla="*/ 1764956 h 5318795"/>
              <a:gd name="connsiteX1245" fmla="*/ 796220 w 4894724"/>
              <a:gd name="connsiteY1245" fmla="*/ 1767208 h 5318795"/>
              <a:gd name="connsiteX1246" fmla="*/ 796384 w 4894724"/>
              <a:gd name="connsiteY1246" fmla="*/ 1766749 h 5318795"/>
              <a:gd name="connsiteX1247" fmla="*/ 797025 w 4894724"/>
              <a:gd name="connsiteY1247" fmla="*/ 1764956 h 5318795"/>
              <a:gd name="connsiteX1248" fmla="*/ 804332 w 4894724"/>
              <a:gd name="connsiteY1248" fmla="*/ 1756201 h 5318795"/>
              <a:gd name="connsiteX1249" fmla="*/ 797025 w 4894724"/>
              <a:gd name="connsiteY1249" fmla="*/ 1764956 h 5318795"/>
              <a:gd name="connsiteX1250" fmla="*/ 804332 w 4894724"/>
              <a:gd name="connsiteY1250" fmla="*/ 1756201 h 5318795"/>
              <a:gd name="connsiteX1251" fmla="*/ 838240 w 4894724"/>
              <a:gd name="connsiteY1251" fmla="*/ 1713452 h 5318795"/>
              <a:gd name="connsiteX1252" fmla="*/ 840138 w 4894724"/>
              <a:gd name="connsiteY1252" fmla="*/ 1714499 h 5318795"/>
              <a:gd name="connsiteX1253" fmla="*/ 832830 w 4894724"/>
              <a:gd name="connsiteY1253" fmla="*/ 1723254 h 5318795"/>
              <a:gd name="connsiteX1254" fmla="*/ 838240 w 4894724"/>
              <a:gd name="connsiteY1254" fmla="*/ 1713452 h 5318795"/>
              <a:gd name="connsiteX1255" fmla="*/ 849909 w 4894724"/>
              <a:gd name="connsiteY1255" fmla="*/ 1696793 h 5318795"/>
              <a:gd name="connsiteX1256" fmla="*/ 848491 w 4894724"/>
              <a:gd name="connsiteY1256" fmla="*/ 1703847 h 5318795"/>
              <a:gd name="connsiteX1257" fmla="*/ 850576 w 4894724"/>
              <a:gd name="connsiteY1257" fmla="*/ 1702208 h 5318795"/>
              <a:gd name="connsiteX1258" fmla="*/ 849909 w 4894724"/>
              <a:gd name="connsiteY1258" fmla="*/ 1696793 h 5318795"/>
              <a:gd name="connsiteX1259" fmla="*/ 863817 w 4894724"/>
              <a:gd name="connsiteY1259" fmla="*/ 1684377 h 5318795"/>
              <a:gd name="connsiteX1260" fmla="*/ 862375 w 4894724"/>
              <a:gd name="connsiteY1260" fmla="*/ 1688410 h 5318795"/>
              <a:gd name="connsiteX1261" fmla="*/ 863016 w 4894724"/>
              <a:gd name="connsiteY1261" fmla="*/ 1686617 h 5318795"/>
              <a:gd name="connsiteX1262" fmla="*/ 864297 w 4894724"/>
              <a:gd name="connsiteY1262" fmla="*/ 1683032 h 5318795"/>
              <a:gd name="connsiteX1263" fmla="*/ 864084 w 4894724"/>
              <a:gd name="connsiteY1263" fmla="*/ 1683629 h 5318795"/>
              <a:gd name="connsiteX1264" fmla="*/ 863817 w 4894724"/>
              <a:gd name="connsiteY1264" fmla="*/ 1684377 h 5318795"/>
              <a:gd name="connsiteX1265" fmla="*/ 874044 w 4894724"/>
              <a:gd name="connsiteY1265" fmla="*/ 1671750 h 5318795"/>
              <a:gd name="connsiteX1266" fmla="*/ 873915 w 4894724"/>
              <a:gd name="connsiteY1266" fmla="*/ 1678292 h 5318795"/>
              <a:gd name="connsiteX1267" fmla="*/ 872626 w 4894724"/>
              <a:gd name="connsiteY1267" fmla="*/ 1678805 h 5318795"/>
              <a:gd name="connsiteX1268" fmla="*/ 874044 w 4894724"/>
              <a:gd name="connsiteY1268" fmla="*/ 1671750 h 5318795"/>
              <a:gd name="connsiteX1269" fmla="*/ 883054 w 4894724"/>
              <a:gd name="connsiteY1269" fmla="*/ 1665927 h 5318795"/>
              <a:gd name="connsiteX1270" fmla="*/ 882706 w 4894724"/>
              <a:gd name="connsiteY1270" fmla="*/ 1666992 h 5318795"/>
              <a:gd name="connsiteX1271" fmla="*/ 882506 w 4894724"/>
              <a:gd name="connsiteY1271" fmla="*/ 1667597 h 5318795"/>
              <a:gd name="connsiteX1272" fmla="*/ 883416 w 4894724"/>
              <a:gd name="connsiteY1272" fmla="*/ 1664827 h 5318795"/>
              <a:gd name="connsiteX1273" fmla="*/ 883078 w 4894724"/>
              <a:gd name="connsiteY1273" fmla="*/ 1665855 h 5318795"/>
              <a:gd name="connsiteX1274" fmla="*/ 883054 w 4894724"/>
              <a:gd name="connsiteY1274" fmla="*/ 1665927 h 5318795"/>
              <a:gd name="connsiteX1275" fmla="*/ 884296 w 4894724"/>
              <a:gd name="connsiteY1275" fmla="*/ 1662146 h 5318795"/>
              <a:gd name="connsiteX1276" fmla="*/ 883416 w 4894724"/>
              <a:gd name="connsiteY1276" fmla="*/ 1664827 h 5318795"/>
              <a:gd name="connsiteX1277" fmla="*/ 883699 w 4894724"/>
              <a:gd name="connsiteY1277" fmla="*/ 1663963 h 5318795"/>
              <a:gd name="connsiteX1278" fmla="*/ 884296 w 4894724"/>
              <a:gd name="connsiteY1278" fmla="*/ 1662146 h 5318795"/>
              <a:gd name="connsiteX1279" fmla="*/ 873698 w 4894724"/>
              <a:gd name="connsiteY1279" fmla="*/ 1641087 h 5318795"/>
              <a:gd name="connsiteX1280" fmla="*/ 861740 w 4894724"/>
              <a:gd name="connsiteY1280" fmla="*/ 1652173 h 5318795"/>
              <a:gd name="connsiteX1281" fmla="*/ 760665 w 4894724"/>
              <a:gd name="connsiteY1281" fmla="*/ 1767474 h 5318795"/>
              <a:gd name="connsiteX1282" fmla="*/ 728714 w 4894724"/>
              <a:gd name="connsiteY1282" fmla="*/ 1803001 h 5318795"/>
              <a:gd name="connsiteX1283" fmla="*/ 729415 w 4894724"/>
              <a:gd name="connsiteY1283" fmla="*/ 1806268 h 5318795"/>
              <a:gd name="connsiteX1284" fmla="*/ 753412 w 4894724"/>
              <a:gd name="connsiteY1284" fmla="*/ 1780899 h 5318795"/>
              <a:gd name="connsiteX1285" fmla="*/ 850922 w 4894724"/>
              <a:gd name="connsiteY1285" fmla="*/ 1671777 h 5318795"/>
              <a:gd name="connsiteX1286" fmla="*/ 873698 w 4894724"/>
              <a:gd name="connsiteY1286" fmla="*/ 1641087 h 5318795"/>
              <a:gd name="connsiteX1287" fmla="*/ 910406 w 4894724"/>
              <a:gd name="connsiteY1287" fmla="*/ 1627958 h 5318795"/>
              <a:gd name="connsiteX1288" fmla="*/ 909738 w 4894724"/>
              <a:gd name="connsiteY1288" fmla="*/ 1629619 h 5318795"/>
              <a:gd name="connsiteX1289" fmla="*/ 908802 w 4894724"/>
              <a:gd name="connsiteY1289" fmla="*/ 1631946 h 5318795"/>
              <a:gd name="connsiteX1290" fmla="*/ 911608 w 4894724"/>
              <a:gd name="connsiteY1290" fmla="*/ 1624967 h 5318795"/>
              <a:gd name="connsiteX1291" fmla="*/ 910406 w 4894724"/>
              <a:gd name="connsiteY1291" fmla="*/ 1627958 h 5318795"/>
              <a:gd name="connsiteX1292" fmla="*/ 911297 w 4894724"/>
              <a:gd name="connsiteY1292" fmla="*/ 1625743 h 5318795"/>
              <a:gd name="connsiteX1293" fmla="*/ 911608 w 4894724"/>
              <a:gd name="connsiteY1293" fmla="*/ 1624967 h 5318795"/>
              <a:gd name="connsiteX1294" fmla="*/ 962111 w 4894724"/>
              <a:gd name="connsiteY1294" fmla="*/ 1617212 h 5318795"/>
              <a:gd name="connsiteX1295" fmla="*/ 908770 w 4894724"/>
              <a:gd name="connsiteY1295" fmla="*/ 1684645 h 5318795"/>
              <a:gd name="connsiteX1296" fmla="*/ 804917 w 4894724"/>
              <a:gd name="connsiteY1296" fmla="*/ 1807218 h 5318795"/>
              <a:gd name="connsiteX1297" fmla="*/ 765651 w 4894724"/>
              <a:gd name="connsiteY1297" fmla="*/ 1850384 h 5318795"/>
              <a:gd name="connsiteX1298" fmla="*/ 767265 w 4894724"/>
              <a:gd name="connsiteY1298" fmla="*/ 1851683 h 5318795"/>
              <a:gd name="connsiteX1299" fmla="*/ 768076 w 4894724"/>
              <a:gd name="connsiteY1299" fmla="*/ 1855736 h 5318795"/>
              <a:gd name="connsiteX1300" fmla="*/ 768250 w 4894724"/>
              <a:gd name="connsiteY1300" fmla="*/ 1855938 h 5318795"/>
              <a:gd name="connsiteX1301" fmla="*/ 790215 w 4894724"/>
              <a:gd name="connsiteY1301" fmla="*/ 1830348 h 5318795"/>
              <a:gd name="connsiteX1302" fmla="*/ 821882 w 4894724"/>
              <a:gd name="connsiteY1302" fmla="*/ 1793936 h 5318795"/>
              <a:gd name="connsiteX1303" fmla="*/ 897382 w 4894724"/>
              <a:gd name="connsiteY1303" fmla="*/ 1708812 h 5318795"/>
              <a:gd name="connsiteX1304" fmla="*/ 963169 w 4894724"/>
              <a:gd name="connsiteY1304" fmla="*/ 1627694 h 5318795"/>
              <a:gd name="connsiteX1305" fmla="*/ 736367 w 4894724"/>
              <a:gd name="connsiteY1305" fmla="*/ 1578035 h 5318795"/>
              <a:gd name="connsiteX1306" fmla="*/ 734077 w 4894724"/>
              <a:gd name="connsiteY1306" fmla="*/ 1586671 h 5318795"/>
              <a:gd name="connsiteX1307" fmla="*/ 736367 w 4894724"/>
              <a:gd name="connsiteY1307" fmla="*/ 1578035 h 5318795"/>
              <a:gd name="connsiteX1308" fmla="*/ 2248767 w 4894724"/>
              <a:gd name="connsiteY1308" fmla="*/ 1573887 h 5318795"/>
              <a:gd name="connsiteX1309" fmla="*/ 2202536 w 4894724"/>
              <a:gd name="connsiteY1309" fmla="*/ 1633709 h 5318795"/>
              <a:gd name="connsiteX1310" fmla="*/ 2002373 w 4894724"/>
              <a:gd name="connsiteY1310" fmla="*/ 1901597 h 5318795"/>
              <a:gd name="connsiteX1311" fmla="*/ 2007492 w 4894724"/>
              <a:gd name="connsiteY1311" fmla="*/ 1911027 h 5318795"/>
              <a:gd name="connsiteX1312" fmla="*/ 2042638 w 4894724"/>
              <a:gd name="connsiteY1312" fmla="*/ 1865198 h 5318795"/>
              <a:gd name="connsiteX1313" fmla="*/ 2205972 w 4894724"/>
              <a:gd name="connsiteY1313" fmla="*/ 1639459 h 5318795"/>
              <a:gd name="connsiteX1314" fmla="*/ 2245113 w 4894724"/>
              <a:gd name="connsiteY1314" fmla="*/ 1584954 h 5318795"/>
              <a:gd name="connsiteX1315" fmla="*/ 2248767 w 4894724"/>
              <a:gd name="connsiteY1315" fmla="*/ 1573887 h 5318795"/>
              <a:gd name="connsiteX1316" fmla="*/ 744896 w 4894724"/>
              <a:gd name="connsiteY1316" fmla="*/ 1567066 h 5318795"/>
              <a:gd name="connsiteX1317" fmla="*/ 741700 w 4894724"/>
              <a:gd name="connsiteY1317" fmla="*/ 1578091 h 5318795"/>
              <a:gd name="connsiteX1318" fmla="*/ 744896 w 4894724"/>
              <a:gd name="connsiteY1318" fmla="*/ 1567066 h 5318795"/>
              <a:gd name="connsiteX1319" fmla="*/ 956641 w 4894724"/>
              <a:gd name="connsiteY1319" fmla="*/ 1562952 h 5318795"/>
              <a:gd name="connsiteX1320" fmla="*/ 882769 w 4894724"/>
              <a:gd name="connsiteY1320" fmla="*/ 1655940 h 5318795"/>
              <a:gd name="connsiteX1321" fmla="*/ 862375 w 4894724"/>
              <a:gd name="connsiteY1321" fmla="*/ 1688410 h 5318795"/>
              <a:gd name="connsiteX1322" fmla="*/ 840138 w 4894724"/>
              <a:gd name="connsiteY1322" fmla="*/ 1714499 h 5318795"/>
              <a:gd name="connsiteX1323" fmla="*/ 838240 w 4894724"/>
              <a:gd name="connsiteY1323" fmla="*/ 1713452 h 5318795"/>
              <a:gd name="connsiteX1324" fmla="*/ 830933 w 4894724"/>
              <a:gd name="connsiteY1324" fmla="*/ 1722206 h 5318795"/>
              <a:gd name="connsiteX1325" fmla="*/ 832830 w 4894724"/>
              <a:gd name="connsiteY1325" fmla="*/ 1723254 h 5318795"/>
              <a:gd name="connsiteX1326" fmla="*/ 811638 w 4894724"/>
              <a:gd name="connsiteY1326" fmla="*/ 1747446 h 5318795"/>
              <a:gd name="connsiteX1327" fmla="*/ 817223 w 4894724"/>
              <a:gd name="connsiteY1327" fmla="*/ 1737329 h 5318795"/>
              <a:gd name="connsiteX1328" fmla="*/ 824356 w 4894724"/>
              <a:gd name="connsiteY1328" fmla="*/ 1728890 h 5318795"/>
              <a:gd name="connsiteX1329" fmla="*/ 817223 w 4894724"/>
              <a:gd name="connsiteY1329" fmla="*/ 1737329 h 5318795"/>
              <a:gd name="connsiteX1330" fmla="*/ 785638 w 4894724"/>
              <a:gd name="connsiteY1330" fmla="*/ 1770635 h 5318795"/>
              <a:gd name="connsiteX1331" fmla="*/ 761806 w 4894724"/>
              <a:gd name="connsiteY1331" fmla="*/ 1800298 h 5318795"/>
              <a:gd name="connsiteX1332" fmla="*/ 760770 w 4894724"/>
              <a:gd name="connsiteY1332" fmla="*/ 1801164 h 5318795"/>
              <a:gd name="connsiteX1333" fmla="*/ 760420 w 4894724"/>
              <a:gd name="connsiteY1333" fmla="*/ 1802022 h 5318795"/>
              <a:gd name="connsiteX1334" fmla="*/ 755330 w 4894724"/>
              <a:gd name="connsiteY1334" fmla="*/ 1808358 h 5318795"/>
              <a:gd name="connsiteX1335" fmla="*/ 740463 w 4894724"/>
              <a:gd name="connsiteY1335" fmla="*/ 1820723 h 5318795"/>
              <a:gd name="connsiteX1336" fmla="*/ 742432 w 4894724"/>
              <a:gd name="connsiteY1336" fmla="*/ 1823106 h 5318795"/>
              <a:gd name="connsiteX1337" fmla="*/ 748859 w 4894724"/>
              <a:gd name="connsiteY1337" fmla="*/ 1829237 h 5318795"/>
              <a:gd name="connsiteX1338" fmla="*/ 750605 w 4894724"/>
              <a:gd name="connsiteY1338" fmla="*/ 1833083 h 5318795"/>
              <a:gd name="connsiteX1339" fmla="*/ 848524 w 4894724"/>
              <a:gd name="connsiteY1339" fmla="*/ 1722480 h 5318795"/>
              <a:gd name="connsiteX1340" fmla="*/ 958939 w 4894724"/>
              <a:gd name="connsiteY1340" fmla="*/ 1585744 h 5318795"/>
              <a:gd name="connsiteX1341" fmla="*/ 957806 w 4894724"/>
              <a:gd name="connsiteY1341" fmla="*/ 1574512 h 5318795"/>
              <a:gd name="connsiteX1342" fmla="*/ 950144 w 4894724"/>
              <a:gd name="connsiteY1342" fmla="*/ 1583670 h 5318795"/>
              <a:gd name="connsiteX1343" fmla="*/ 927604 w 4894724"/>
              <a:gd name="connsiteY1343" fmla="*/ 1606847 h 5318795"/>
              <a:gd name="connsiteX1344" fmla="*/ 957278 w 4894724"/>
              <a:gd name="connsiteY1344" fmla="*/ 1569273 h 5318795"/>
              <a:gd name="connsiteX1345" fmla="*/ 753566 w 4894724"/>
              <a:gd name="connsiteY1345" fmla="*/ 1556590 h 5318795"/>
              <a:gd name="connsiteX1346" fmla="*/ 750055 w 4894724"/>
              <a:gd name="connsiteY1346" fmla="*/ 1567438 h 5318795"/>
              <a:gd name="connsiteX1347" fmla="*/ 751846 w 4894724"/>
              <a:gd name="connsiteY1347" fmla="*/ 1565385 h 5318795"/>
              <a:gd name="connsiteX1348" fmla="*/ 753566 w 4894724"/>
              <a:gd name="connsiteY1348" fmla="*/ 1556590 h 5318795"/>
              <a:gd name="connsiteX1349" fmla="*/ 779776 w 4894724"/>
              <a:gd name="connsiteY1349" fmla="*/ 1524327 h 5318795"/>
              <a:gd name="connsiteX1350" fmla="*/ 774441 w 4894724"/>
              <a:gd name="connsiteY1350" fmla="*/ 1532222 h 5318795"/>
              <a:gd name="connsiteX1351" fmla="*/ 765912 w 4894724"/>
              <a:gd name="connsiteY1351" fmla="*/ 1543190 h 5318795"/>
              <a:gd name="connsiteX1352" fmla="*/ 774441 w 4894724"/>
              <a:gd name="connsiteY1352" fmla="*/ 1532222 h 5318795"/>
              <a:gd name="connsiteX1353" fmla="*/ 779236 w 4894724"/>
              <a:gd name="connsiteY1353" fmla="*/ 1528894 h 5318795"/>
              <a:gd name="connsiteX1354" fmla="*/ 779776 w 4894724"/>
              <a:gd name="connsiteY1354" fmla="*/ 1524327 h 5318795"/>
              <a:gd name="connsiteX1355" fmla="*/ 2281998 w 4894724"/>
              <a:gd name="connsiteY1355" fmla="*/ 1520656 h 5318795"/>
              <a:gd name="connsiteX1356" fmla="*/ 2275914 w 4894724"/>
              <a:gd name="connsiteY1356" fmla="*/ 1537668 h 5318795"/>
              <a:gd name="connsiteX1357" fmla="*/ 2278524 w 4894724"/>
              <a:gd name="connsiteY1357" fmla="*/ 1534531 h 5318795"/>
              <a:gd name="connsiteX1358" fmla="*/ 2281998 w 4894724"/>
              <a:gd name="connsiteY1358" fmla="*/ 1520656 h 5318795"/>
              <a:gd name="connsiteX1359" fmla="*/ 2463125 w 4894724"/>
              <a:gd name="connsiteY1359" fmla="*/ 1514651 h 5318795"/>
              <a:gd name="connsiteX1360" fmla="*/ 2405390 w 4894724"/>
              <a:gd name="connsiteY1360" fmla="*/ 1597696 h 5318795"/>
              <a:gd name="connsiteX1361" fmla="*/ 2334803 w 4894724"/>
              <a:gd name="connsiteY1361" fmla="*/ 1703399 h 5318795"/>
              <a:gd name="connsiteX1362" fmla="*/ 2334803 w 4894724"/>
              <a:gd name="connsiteY1362" fmla="*/ 1703399 h 5318795"/>
              <a:gd name="connsiteX1363" fmla="*/ 2404784 w 4894724"/>
              <a:gd name="connsiteY1363" fmla="*/ 1608099 h 5318795"/>
              <a:gd name="connsiteX1364" fmla="*/ 2466431 w 4894724"/>
              <a:gd name="connsiteY1364" fmla="*/ 1516189 h 5318795"/>
              <a:gd name="connsiteX1365" fmla="*/ 787156 w 4894724"/>
              <a:gd name="connsiteY1365" fmla="*/ 1513666 h 5318795"/>
              <a:gd name="connsiteX1366" fmla="*/ 786056 w 4894724"/>
              <a:gd name="connsiteY1366" fmla="*/ 1520895 h 5318795"/>
              <a:gd name="connsiteX1367" fmla="*/ 787617 w 4894724"/>
              <a:gd name="connsiteY1367" fmla="*/ 1519140 h 5318795"/>
              <a:gd name="connsiteX1368" fmla="*/ 787156 w 4894724"/>
              <a:gd name="connsiteY1368" fmla="*/ 1513666 h 5318795"/>
              <a:gd name="connsiteX1369" fmla="*/ 2300369 w 4894724"/>
              <a:gd name="connsiteY1369" fmla="*/ 1493356 h 5318795"/>
              <a:gd name="connsiteX1370" fmla="*/ 2294545 w 4894724"/>
              <a:gd name="connsiteY1370" fmla="*/ 1503906 h 5318795"/>
              <a:gd name="connsiteX1371" fmla="*/ 2294468 w 4894724"/>
              <a:gd name="connsiteY1371" fmla="*/ 1508542 h 5318795"/>
              <a:gd name="connsiteX1372" fmla="*/ 2300369 w 4894724"/>
              <a:gd name="connsiteY1372" fmla="*/ 1493356 h 5318795"/>
              <a:gd name="connsiteX1373" fmla="*/ 2317341 w 4894724"/>
              <a:gd name="connsiteY1373" fmla="*/ 1468588 h 5318795"/>
              <a:gd name="connsiteX1374" fmla="*/ 2311519 w 4894724"/>
              <a:gd name="connsiteY1374" fmla="*/ 1479139 h 5318795"/>
              <a:gd name="connsiteX1375" fmla="*/ 2312487 w 4894724"/>
              <a:gd name="connsiteY1375" fmla="*/ 1481875 h 5318795"/>
              <a:gd name="connsiteX1376" fmla="*/ 2317341 w 4894724"/>
              <a:gd name="connsiteY1376" fmla="*/ 1468588 h 5318795"/>
              <a:gd name="connsiteX1377" fmla="*/ 2287823 w 4894724"/>
              <a:gd name="connsiteY1377" fmla="*/ 1446684 h 5318795"/>
              <a:gd name="connsiteX1378" fmla="*/ 2286522 w 4894724"/>
              <a:gd name="connsiteY1378" fmla="*/ 1446864 h 5318795"/>
              <a:gd name="connsiteX1379" fmla="*/ 2257069 w 4894724"/>
              <a:gd name="connsiteY1379" fmla="*/ 1491404 h 5318795"/>
              <a:gd name="connsiteX1380" fmla="*/ 2045283 w 4894724"/>
              <a:gd name="connsiteY1380" fmla="*/ 1775955 h 5318795"/>
              <a:gd name="connsiteX1381" fmla="*/ 2045070 w 4894724"/>
              <a:gd name="connsiteY1381" fmla="*/ 1776241 h 5318795"/>
              <a:gd name="connsiteX1382" fmla="*/ 1999866 w 4894724"/>
              <a:gd name="connsiteY1382" fmla="*/ 1859523 h 5318795"/>
              <a:gd name="connsiteX1383" fmla="*/ 1984414 w 4894724"/>
              <a:gd name="connsiteY1383" fmla="*/ 1878250 h 5318795"/>
              <a:gd name="connsiteX1384" fmla="*/ 1985518 w 4894724"/>
              <a:gd name="connsiteY1384" fmla="*/ 1879590 h 5318795"/>
              <a:gd name="connsiteX1385" fmla="*/ 2018084 w 4894724"/>
              <a:gd name="connsiteY1385" fmla="*/ 1838091 h 5318795"/>
              <a:gd name="connsiteX1386" fmla="*/ 2163583 w 4894724"/>
              <a:gd name="connsiteY1386" fmla="*/ 1636437 h 5318795"/>
              <a:gd name="connsiteX1387" fmla="*/ 2263467 w 4894724"/>
              <a:gd name="connsiteY1387" fmla="*/ 1487374 h 5318795"/>
              <a:gd name="connsiteX1388" fmla="*/ 2289101 w 4894724"/>
              <a:gd name="connsiteY1388" fmla="*/ 1447195 h 5318795"/>
              <a:gd name="connsiteX1389" fmla="*/ 2274645 w 4894724"/>
              <a:gd name="connsiteY1389" fmla="*/ 1442996 h 5318795"/>
              <a:gd name="connsiteX1390" fmla="*/ 2247872 w 4894724"/>
              <a:gd name="connsiteY1390" fmla="*/ 1483215 h 5318795"/>
              <a:gd name="connsiteX1391" fmla="*/ 2123781 w 4894724"/>
              <a:gd name="connsiteY1391" fmla="*/ 1654904 h 5318795"/>
              <a:gd name="connsiteX1392" fmla="*/ 2058470 w 4894724"/>
              <a:gd name="connsiteY1392" fmla="*/ 1743409 h 5318795"/>
              <a:gd name="connsiteX1393" fmla="*/ 2052566 w 4894724"/>
              <a:gd name="connsiteY1393" fmla="*/ 1762432 h 5318795"/>
              <a:gd name="connsiteX1394" fmla="*/ 2047933 w 4894724"/>
              <a:gd name="connsiteY1394" fmla="*/ 1770965 h 5318795"/>
              <a:gd name="connsiteX1395" fmla="*/ 2048310 w 4894724"/>
              <a:gd name="connsiteY1395" fmla="*/ 1770469 h 5318795"/>
              <a:gd name="connsiteX1396" fmla="*/ 2219963 w 4894724"/>
              <a:gd name="connsiteY1396" fmla="*/ 1529156 h 5318795"/>
              <a:gd name="connsiteX1397" fmla="*/ 2276547 w 4894724"/>
              <a:gd name="connsiteY1397" fmla="*/ 1444183 h 5318795"/>
              <a:gd name="connsiteX1398" fmla="*/ 964474 w 4894724"/>
              <a:gd name="connsiteY1398" fmla="*/ 1439244 h 5318795"/>
              <a:gd name="connsiteX1399" fmla="*/ 947011 w 4894724"/>
              <a:gd name="connsiteY1399" fmla="*/ 1463000 h 5318795"/>
              <a:gd name="connsiteX1400" fmla="*/ 729760 w 4894724"/>
              <a:gd name="connsiteY1400" fmla="*/ 1730143 h 5318795"/>
              <a:gd name="connsiteX1401" fmla="*/ 696889 w 4894724"/>
              <a:gd name="connsiteY1401" fmla="*/ 1767072 h 5318795"/>
              <a:gd name="connsiteX1402" fmla="*/ 698393 w 4894724"/>
              <a:gd name="connsiteY1402" fmla="*/ 1769240 h 5318795"/>
              <a:gd name="connsiteX1403" fmla="*/ 730703 w 4894724"/>
              <a:gd name="connsiteY1403" fmla="*/ 1733796 h 5318795"/>
              <a:gd name="connsiteX1404" fmla="*/ 947830 w 4894724"/>
              <a:gd name="connsiteY1404" fmla="*/ 1468021 h 5318795"/>
              <a:gd name="connsiteX1405" fmla="*/ 963812 w 4894724"/>
              <a:gd name="connsiteY1405" fmla="*/ 1445814 h 5318795"/>
              <a:gd name="connsiteX1406" fmla="*/ 1138387 w 4894724"/>
              <a:gd name="connsiteY1406" fmla="*/ 1027633 h 5318795"/>
              <a:gd name="connsiteX1407" fmla="*/ 1138120 w 4894724"/>
              <a:gd name="connsiteY1407" fmla="*/ 1027896 h 5318795"/>
              <a:gd name="connsiteX1408" fmla="*/ 1134362 w 4894724"/>
              <a:gd name="connsiteY1408" fmla="*/ 1040312 h 5318795"/>
              <a:gd name="connsiteX1409" fmla="*/ 1134205 w 4894724"/>
              <a:gd name="connsiteY1409" fmla="*/ 1041367 h 5318795"/>
              <a:gd name="connsiteX1410" fmla="*/ 4570894 w 4894724"/>
              <a:gd name="connsiteY1410" fmla="*/ 937682 h 5318795"/>
              <a:gd name="connsiteX1411" fmla="*/ 4557825 w 4894724"/>
              <a:gd name="connsiteY1411" fmla="*/ 969202 h 5318795"/>
              <a:gd name="connsiteX1412" fmla="*/ 4498048 w 4894724"/>
              <a:gd name="connsiteY1412" fmla="*/ 1094812 h 5318795"/>
              <a:gd name="connsiteX1413" fmla="*/ 4356392 w 4894724"/>
              <a:gd name="connsiteY1413" fmla="*/ 1360794 h 5318795"/>
              <a:gd name="connsiteX1414" fmla="*/ 4265527 w 4894724"/>
              <a:gd name="connsiteY1414" fmla="*/ 1542690 h 5318795"/>
              <a:gd name="connsiteX1415" fmla="*/ 4242387 w 4894724"/>
              <a:gd name="connsiteY1415" fmla="*/ 1582963 h 5318795"/>
              <a:gd name="connsiteX1416" fmla="*/ 4226301 w 4894724"/>
              <a:gd name="connsiteY1416" fmla="*/ 1610777 h 5318795"/>
              <a:gd name="connsiteX1417" fmla="*/ 4214433 w 4894724"/>
              <a:gd name="connsiteY1417" fmla="*/ 1633092 h 5318795"/>
              <a:gd name="connsiteX1418" fmla="*/ 4164552 w 4894724"/>
              <a:gd name="connsiteY1418" fmla="*/ 1727297 h 5318795"/>
              <a:gd name="connsiteX1419" fmla="*/ 4162503 w 4894724"/>
              <a:gd name="connsiteY1419" fmla="*/ 1736130 h 5318795"/>
              <a:gd name="connsiteX1420" fmla="*/ 4206598 w 4894724"/>
              <a:gd name="connsiteY1420" fmla="*/ 1666499 h 5318795"/>
              <a:gd name="connsiteX1421" fmla="*/ 4406053 w 4894724"/>
              <a:gd name="connsiteY1421" fmla="*/ 1313151 h 5318795"/>
              <a:gd name="connsiteX1422" fmla="*/ 4434031 w 4894724"/>
              <a:gd name="connsiteY1422" fmla="*/ 1260464 h 5318795"/>
              <a:gd name="connsiteX1423" fmla="*/ 4430464 w 4894724"/>
              <a:gd name="connsiteY1423" fmla="*/ 1265494 h 5318795"/>
              <a:gd name="connsiteX1424" fmla="*/ 4425791 w 4894724"/>
              <a:gd name="connsiteY1424" fmla="*/ 1270541 h 5318795"/>
              <a:gd name="connsiteX1425" fmla="*/ 4429063 w 4894724"/>
              <a:gd name="connsiteY1425" fmla="*/ 1254067 h 5318795"/>
              <a:gd name="connsiteX1426" fmla="*/ 4551474 w 4894724"/>
              <a:gd name="connsiteY1426" fmla="*/ 991270 h 5318795"/>
              <a:gd name="connsiteX1427" fmla="*/ 4649752 w 4894724"/>
              <a:gd name="connsiteY1427" fmla="*/ 915282 h 5318795"/>
              <a:gd name="connsiteX1428" fmla="*/ 4649447 w 4894724"/>
              <a:gd name="connsiteY1428" fmla="*/ 927135 h 5318795"/>
              <a:gd name="connsiteX1429" fmla="*/ 4649752 w 4894724"/>
              <a:gd name="connsiteY1429" fmla="*/ 915282 h 5318795"/>
              <a:gd name="connsiteX1430" fmla="*/ 4849430 w 4894724"/>
              <a:gd name="connsiteY1430" fmla="*/ 854417 h 5318795"/>
              <a:gd name="connsiteX1431" fmla="*/ 4846634 w 4894724"/>
              <a:gd name="connsiteY1431" fmla="*/ 870950 h 5318795"/>
              <a:gd name="connsiteX1432" fmla="*/ 4849430 w 4894724"/>
              <a:gd name="connsiteY1432" fmla="*/ 854417 h 5318795"/>
              <a:gd name="connsiteX1433" fmla="*/ 3018547 w 4894724"/>
              <a:gd name="connsiteY1433" fmla="*/ 796313 h 5318795"/>
              <a:gd name="connsiteX1434" fmla="*/ 3018808 w 4894724"/>
              <a:gd name="connsiteY1434" fmla="*/ 797132 h 5318795"/>
              <a:gd name="connsiteX1435" fmla="*/ 3018897 w 4894724"/>
              <a:gd name="connsiteY1435" fmla="*/ 797412 h 5318795"/>
              <a:gd name="connsiteX1436" fmla="*/ 2852537 w 4894724"/>
              <a:gd name="connsiteY1436" fmla="*/ 780768 h 5318795"/>
              <a:gd name="connsiteX1437" fmla="*/ 2851406 w 4894724"/>
              <a:gd name="connsiteY1437" fmla="*/ 782682 h 5318795"/>
              <a:gd name="connsiteX1438" fmla="*/ 2848910 w 4894724"/>
              <a:gd name="connsiteY1438" fmla="*/ 790314 h 5318795"/>
              <a:gd name="connsiteX1439" fmla="*/ 2847768 w 4894724"/>
              <a:gd name="connsiteY1439" fmla="*/ 790216 h 5318795"/>
              <a:gd name="connsiteX1440" fmla="*/ 2847555 w 4894724"/>
              <a:gd name="connsiteY1440" fmla="*/ 790198 h 5318795"/>
              <a:gd name="connsiteX1441" fmla="*/ 2847387 w 4894724"/>
              <a:gd name="connsiteY1441" fmla="*/ 790185 h 5318795"/>
              <a:gd name="connsiteX1442" fmla="*/ 2847768 w 4894724"/>
              <a:gd name="connsiteY1442" fmla="*/ 790216 h 5318795"/>
              <a:gd name="connsiteX1443" fmla="*/ 2848403 w 4894724"/>
              <a:gd name="connsiteY1443" fmla="*/ 790270 h 5318795"/>
              <a:gd name="connsiteX1444" fmla="*/ 2848910 w 4894724"/>
              <a:gd name="connsiteY1444" fmla="*/ 790314 h 5318795"/>
              <a:gd name="connsiteX1445" fmla="*/ 2849001 w 4894724"/>
              <a:gd name="connsiteY1445" fmla="*/ 790241 h 5318795"/>
              <a:gd name="connsiteX1446" fmla="*/ 2551759 w 4894724"/>
              <a:gd name="connsiteY1446" fmla="*/ 758591 h 5318795"/>
              <a:gd name="connsiteX1447" fmla="*/ 2551264 w 4894724"/>
              <a:gd name="connsiteY1447" fmla="*/ 759211 h 5318795"/>
              <a:gd name="connsiteX1448" fmla="*/ 2551330 w 4894724"/>
              <a:gd name="connsiteY1448" fmla="*/ 759284 h 5318795"/>
              <a:gd name="connsiteX1449" fmla="*/ 2792855 w 4894724"/>
              <a:gd name="connsiteY1449" fmla="*/ 757294 h 5318795"/>
              <a:gd name="connsiteX1450" fmla="*/ 2790064 w 4894724"/>
              <a:gd name="connsiteY1450" fmla="*/ 765911 h 5318795"/>
              <a:gd name="connsiteX1451" fmla="*/ 2790666 w 4894724"/>
              <a:gd name="connsiteY1451" fmla="*/ 764681 h 5318795"/>
              <a:gd name="connsiteX1452" fmla="*/ 2792800 w 4894724"/>
              <a:gd name="connsiteY1452" fmla="*/ 757525 h 5318795"/>
              <a:gd name="connsiteX1453" fmla="*/ 3070193 w 4894724"/>
              <a:gd name="connsiteY1453" fmla="*/ 750344 h 5318795"/>
              <a:gd name="connsiteX1454" fmla="*/ 3070267 w 4894724"/>
              <a:gd name="connsiteY1454" fmla="*/ 753479 h 5318795"/>
              <a:gd name="connsiteX1455" fmla="*/ 3068603 w 4894724"/>
              <a:gd name="connsiteY1455" fmla="*/ 756619 h 5318795"/>
              <a:gd name="connsiteX1456" fmla="*/ 3067783 w 4894724"/>
              <a:gd name="connsiteY1456" fmla="*/ 755730 h 5318795"/>
              <a:gd name="connsiteX1457" fmla="*/ 3070193 w 4894724"/>
              <a:gd name="connsiteY1457" fmla="*/ 750344 h 5318795"/>
              <a:gd name="connsiteX1458" fmla="*/ 2254738 w 4894724"/>
              <a:gd name="connsiteY1458" fmla="*/ 749722 h 5318795"/>
              <a:gd name="connsiteX1459" fmla="*/ 2259449 w 4894724"/>
              <a:gd name="connsiteY1459" fmla="*/ 752217 h 5318795"/>
              <a:gd name="connsiteX1460" fmla="*/ 2242465 w 4894724"/>
              <a:gd name="connsiteY1460" fmla="*/ 771444 h 5318795"/>
              <a:gd name="connsiteX1461" fmla="*/ 2254738 w 4894724"/>
              <a:gd name="connsiteY1461" fmla="*/ 749722 h 5318795"/>
              <a:gd name="connsiteX1462" fmla="*/ 2856731 w 4894724"/>
              <a:gd name="connsiteY1462" fmla="*/ 746655 h 5318795"/>
              <a:gd name="connsiteX1463" fmla="*/ 2854655 w 4894724"/>
              <a:gd name="connsiteY1463" fmla="*/ 747014 h 5318795"/>
              <a:gd name="connsiteX1464" fmla="*/ 2854432 w 4894724"/>
              <a:gd name="connsiteY1464" fmla="*/ 747053 h 5318795"/>
              <a:gd name="connsiteX1465" fmla="*/ 2854397 w 4894724"/>
              <a:gd name="connsiteY1465" fmla="*/ 747060 h 5318795"/>
              <a:gd name="connsiteX1466" fmla="*/ 2854655 w 4894724"/>
              <a:gd name="connsiteY1466" fmla="*/ 747014 h 5318795"/>
              <a:gd name="connsiteX1467" fmla="*/ 2855273 w 4894724"/>
              <a:gd name="connsiteY1467" fmla="*/ 746907 h 5318795"/>
              <a:gd name="connsiteX1468" fmla="*/ 2856731 w 4894724"/>
              <a:gd name="connsiteY1468" fmla="*/ 746655 h 5318795"/>
              <a:gd name="connsiteX1469" fmla="*/ 2565724 w 4894724"/>
              <a:gd name="connsiteY1469" fmla="*/ 741903 h 5318795"/>
              <a:gd name="connsiteX1470" fmla="*/ 2564943 w 4894724"/>
              <a:gd name="connsiteY1470" fmla="*/ 744331 h 5318795"/>
              <a:gd name="connsiteX1471" fmla="*/ 2563924 w 4894724"/>
              <a:gd name="connsiteY1471" fmla="*/ 746140 h 5318795"/>
              <a:gd name="connsiteX1472" fmla="*/ 2565949 w 4894724"/>
              <a:gd name="connsiteY1472" fmla="*/ 747149 h 5318795"/>
              <a:gd name="connsiteX1473" fmla="*/ 2565367 w 4894724"/>
              <a:gd name="connsiteY1473" fmla="*/ 749013 h 5318795"/>
              <a:gd name="connsiteX1474" fmla="*/ 2566146 w 4894724"/>
              <a:gd name="connsiteY1474" fmla="*/ 747098 h 5318795"/>
              <a:gd name="connsiteX1475" fmla="*/ 2565949 w 4894724"/>
              <a:gd name="connsiteY1475" fmla="*/ 747149 h 5318795"/>
              <a:gd name="connsiteX1476" fmla="*/ 2752387 w 4894724"/>
              <a:gd name="connsiteY1476" fmla="*/ 730130 h 5318795"/>
              <a:gd name="connsiteX1477" fmla="*/ 2752386 w 4894724"/>
              <a:gd name="connsiteY1477" fmla="*/ 730130 h 5318795"/>
              <a:gd name="connsiteX1478" fmla="*/ 2752284 w 4894724"/>
              <a:gd name="connsiteY1478" fmla="*/ 730149 h 5318795"/>
              <a:gd name="connsiteX1479" fmla="*/ 2751588 w 4894724"/>
              <a:gd name="connsiteY1479" fmla="*/ 730278 h 5318795"/>
              <a:gd name="connsiteX1480" fmla="*/ 2751622 w 4894724"/>
              <a:gd name="connsiteY1480" fmla="*/ 730273 h 5318795"/>
              <a:gd name="connsiteX1481" fmla="*/ 2752284 w 4894724"/>
              <a:gd name="connsiteY1481" fmla="*/ 730149 h 5318795"/>
              <a:gd name="connsiteX1482" fmla="*/ 2573944 w 4894724"/>
              <a:gd name="connsiteY1482" fmla="*/ 721660 h 5318795"/>
              <a:gd name="connsiteX1483" fmla="*/ 2569187 w 4894724"/>
              <a:gd name="connsiteY1483" fmla="*/ 731135 h 5318795"/>
              <a:gd name="connsiteX1484" fmla="*/ 2565965 w 4894724"/>
              <a:gd name="connsiteY1484" fmla="*/ 741155 h 5318795"/>
              <a:gd name="connsiteX1485" fmla="*/ 2567777 w 4894724"/>
              <a:gd name="connsiteY1485" fmla="*/ 743087 h 5318795"/>
              <a:gd name="connsiteX1486" fmla="*/ 2568476 w 4894724"/>
              <a:gd name="connsiteY1486" fmla="*/ 741368 h 5318795"/>
              <a:gd name="connsiteX1487" fmla="*/ 2573944 w 4894724"/>
              <a:gd name="connsiteY1487" fmla="*/ 721660 h 5318795"/>
              <a:gd name="connsiteX1488" fmla="*/ 2805816 w 4894724"/>
              <a:gd name="connsiteY1488" fmla="*/ 720776 h 5318795"/>
              <a:gd name="connsiteX1489" fmla="*/ 2801911 w 4894724"/>
              <a:gd name="connsiteY1489" fmla="*/ 728873 h 5318795"/>
              <a:gd name="connsiteX1490" fmla="*/ 2800611 w 4894724"/>
              <a:gd name="connsiteY1490" fmla="*/ 732180 h 5318795"/>
              <a:gd name="connsiteX1491" fmla="*/ 2799973 w 4894724"/>
              <a:gd name="connsiteY1491" fmla="*/ 734346 h 5318795"/>
              <a:gd name="connsiteX1492" fmla="*/ 2800100 w 4894724"/>
              <a:gd name="connsiteY1492" fmla="*/ 735786 h 5318795"/>
              <a:gd name="connsiteX1493" fmla="*/ 2802102 w 4894724"/>
              <a:gd name="connsiteY1493" fmla="*/ 734197 h 5318795"/>
              <a:gd name="connsiteX1494" fmla="*/ 2518912 w 4894724"/>
              <a:gd name="connsiteY1494" fmla="*/ 717235 h 5318795"/>
              <a:gd name="connsiteX1495" fmla="*/ 2481379 w 4894724"/>
              <a:gd name="connsiteY1495" fmla="*/ 777539 h 5318795"/>
              <a:gd name="connsiteX1496" fmla="*/ 2477941 w 4894724"/>
              <a:gd name="connsiteY1496" fmla="*/ 772639 h 5318795"/>
              <a:gd name="connsiteX1497" fmla="*/ 2436023 w 4894724"/>
              <a:gd name="connsiteY1497" fmla="*/ 831904 h 5318795"/>
              <a:gd name="connsiteX1498" fmla="*/ 2518912 w 4894724"/>
              <a:gd name="connsiteY1498" fmla="*/ 717235 h 5318795"/>
              <a:gd name="connsiteX1499" fmla="*/ 2577288 w 4894724"/>
              <a:gd name="connsiteY1499" fmla="*/ 709422 h 5318795"/>
              <a:gd name="connsiteX1500" fmla="*/ 2575267 w 4894724"/>
              <a:gd name="connsiteY1500" fmla="*/ 710156 h 5318795"/>
              <a:gd name="connsiteX1501" fmla="*/ 2576938 w 4894724"/>
              <a:gd name="connsiteY1501" fmla="*/ 710835 h 5318795"/>
              <a:gd name="connsiteX1502" fmla="*/ 2578362 w 4894724"/>
              <a:gd name="connsiteY1502" fmla="*/ 709729 h 5318795"/>
              <a:gd name="connsiteX1503" fmla="*/ 2577288 w 4894724"/>
              <a:gd name="connsiteY1503" fmla="*/ 709422 h 5318795"/>
              <a:gd name="connsiteX1504" fmla="*/ 2846158 w 4894724"/>
              <a:gd name="connsiteY1504" fmla="*/ 706400 h 5318795"/>
              <a:gd name="connsiteX1505" fmla="*/ 2845175 w 4894724"/>
              <a:gd name="connsiteY1505" fmla="*/ 708288 h 5318795"/>
              <a:gd name="connsiteX1506" fmla="*/ 2844947 w 4894724"/>
              <a:gd name="connsiteY1506" fmla="*/ 709052 h 5318795"/>
              <a:gd name="connsiteX1507" fmla="*/ 2844748 w 4894724"/>
              <a:gd name="connsiteY1507" fmla="*/ 712001 h 5318795"/>
              <a:gd name="connsiteX1508" fmla="*/ 2845517 w 4894724"/>
              <a:gd name="connsiteY1508" fmla="*/ 712640 h 5318795"/>
              <a:gd name="connsiteX1509" fmla="*/ 2848348 w 4894724"/>
              <a:gd name="connsiteY1509" fmla="*/ 706451 h 5318795"/>
              <a:gd name="connsiteX1510" fmla="*/ 2846158 w 4894724"/>
              <a:gd name="connsiteY1510" fmla="*/ 706400 h 5318795"/>
              <a:gd name="connsiteX1511" fmla="*/ 2752997 w 4894724"/>
              <a:gd name="connsiteY1511" fmla="*/ 694441 h 5318795"/>
              <a:gd name="connsiteX1512" fmla="*/ 2752561 w 4894724"/>
              <a:gd name="connsiteY1512" fmla="*/ 694950 h 5318795"/>
              <a:gd name="connsiteX1513" fmla="*/ 2743061 w 4894724"/>
              <a:gd name="connsiteY1513" fmla="*/ 711075 h 5318795"/>
              <a:gd name="connsiteX1514" fmla="*/ 2745891 w 4894724"/>
              <a:gd name="connsiteY1514" fmla="*/ 708956 h 5318795"/>
              <a:gd name="connsiteX1515" fmla="*/ 2749775 w 4894724"/>
              <a:gd name="connsiteY1515" fmla="*/ 703634 h 5318795"/>
              <a:gd name="connsiteX1516" fmla="*/ 2583540 w 4894724"/>
              <a:gd name="connsiteY1516" fmla="*/ 668864 h 5318795"/>
              <a:gd name="connsiteX1517" fmla="*/ 2581749 w 4894724"/>
              <a:gd name="connsiteY1517" fmla="*/ 669232 h 5318795"/>
              <a:gd name="connsiteX1518" fmla="*/ 2580650 w 4894724"/>
              <a:gd name="connsiteY1518" fmla="*/ 671810 h 5318795"/>
              <a:gd name="connsiteX1519" fmla="*/ 2582219 w 4894724"/>
              <a:gd name="connsiteY1519" fmla="*/ 672636 h 5318795"/>
              <a:gd name="connsiteX1520" fmla="*/ 2583137 w 4894724"/>
              <a:gd name="connsiteY1520" fmla="*/ 670947 h 5318795"/>
              <a:gd name="connsiteX1521" fmla="*/ 2583540 w 4894724"/>
              <a:gd name="connsiteY1521" fmla="*/ 668864 h 5318795"/>
              <a:gd name="connsiteX1522" fmla="*/ 1505447 w 4894724"/>
              <a:gd name="connsiteY1522" fmla="*/ 668651 h 5318795"/>
              <a:gd name="connsiteX1523" fmla="*/ 1503861 w 4894724"/>
              <a:gd name="connsiteY1523" fmla="*/ 677685 h 5318795"/>
              <a:gd name="connsiteX1524" fmla="*/ 1505447 w 4894724"/>
              <a:gd name="connsiteY1524" fmla="*/ 668651 h 5318795"/>
              <a:gd name="connsiteX1525" fmla="*/ 2701145 w 4894724"/>
              <a:gd name="connsiteY1525" fmla="*/ 667406 h 5318795"/>
              <a:gd name="connsiteX1526" fmla="*/ 2697513 w 4894724"/>
              <a:gd name="connsiteY1526" fmla="*/ 673895 h 5318795"/>
              <a:gd name="connsiteX1527" fmla="*/ 2696036 w 4894724"/>
              <a:gd name="connsiteY1527" fmla="*/ 680613 h 5318795"/>
              <a:gd name="connsiteX1528" fmla="*/ 2697560 w 4894724"/>
              <a:gd name="connsiteY1528" fmla="*/ 679607 h 5318795"/>
              <a:gd name="connsiteX1529" fmla="*/ 3123097 w 4894724"/>
              <a:gd name="connsiteY1529" fmla="*/ 664402 h 5318795"/>
              <a:gd name="connsiteX1530" fmla="*/ 3122058 w 4894724"/>
              <a:gd name="connsiteY1530" fmla="*/ 668693 h 5318795"/>
              <a:gd name="connsiteX1531" fmla="*/ 3121426 w 4894724"/>
              <a:gd name="connsiteY1531" fmla="*/ 669676 h 5318795"/>
              <a:gd name="connsiteX1532" fmla="*/ 3026215 w 4894724"/>
              <a:gd name="connsiteY1532" fmla="*/ 660542 h 5318795"/>
              <a:gd name="connsiteX1533" fmla="*/ 3025260 w 4894724"/>
              <a:gd name="connsiteY1533" fmla="*/ 662781 h 5318795"/>
              <a:gd name="connsiteX1534" fmla="*/ 3024548 w 4894724"/>
              <a:gd name="connsiteY1534" fmla="*/ 663650 h 5318795"/>
              <a:gd name="connsiteX1535" fmla="*/ 3023565 w 4894724"/>
              <a:gd name="connsiteY1535" fmla="*/ 664695 h 5318795"/>
              <a:gd name="connsiteX1536" fmla="*/ 3026215 w 4894724"/>
              <a:gd name="connsiteY1536" fmla="*/ 660542 h 5318795"/>
              <a:gd name="connsiteX1537" fmla="*/ 2774664 w 4894724"/>
              <a:gd name="connsiteY1537" fmla="*/ 656609 h 5318795"/>
              <a:gd name="connsiteX1538" fmla="*/ 2768592 w 4894724"/>
              <a:gd name="connsiteY1538" fmla="*/ 666991 h 5318795"/>
              <a:gd name="connsiteX1539" fmla="*/ 2761319 w 4894724"/>
              <a:gd name="connsiteY1539" fmla="*/ 679505 h 5318795"/>
              <a:gd name="connsiteX1540" fmla="*/ 2759848 w 4894724"/>
              <a:gd name="connsiteY1540" fmla="*/ 684593 h 5318795"/>
              <a:gd name="connsiteX1541" fmla="*/ 2764715 w 4894724"/>
              <a:gd name="connsiteY1541" fmla="*/ 674852 h 5318795"/>
              <a:gd name="connsiteX1542" fmla="*/ 2771278 w 4894724"/>
              <a:gd name="connsiteY1542" fmla="*/ 662930 h 5318795"/>
              <a:gd name="connsiteX1543" fmla="*/ 2773899 w 4894724"/>
              <a:gd name="connsiteY1543" fmla="*/ 659155 h 5318795"/>
              <a:gd name="connsiteX1544" fmla="*/ 2821999 w 4894724"/>
              <a:gd name="connsiteY1544" fmla="*/ 656106 h 5318795"/>
              <a:gd name="connsiteX1545" fmla="*/ 2822074 w 4894724"/>
              <a:gd name="connsiteY1545" fmla="*/ 659242 h 5318795"/>
              <a:gd name="connsiteX1546" fmla="*/ 2820410 w 4894724"/>
              <a:gd name="connsiteY1546" fmla="*/ 662381 h 5318795"/>
              <a:gd name="connsiteX1547" fmla="*/ 2819589 w 4894724"/>
              <a:gd name="connsiteY1547" fmla="*/ 661493 h 5318795"/>
              <a:gd name="connsiteX1548" fmla="*/ 2821999 w 4894724"/>
              <a:gd name="connsiteY1548" fmla="*/ 656106 h 5318795"/>
              <a:gd name="connsiteX1549" fmla="*/ 2711295 w 4894724"/>
              <a:gd name="connsiteY1549" fmla="*/ 655906 h 5318795"/>
              <a:gd name="connsiteX1550" fmla="*/ 2710613 w 4894724"/>
              <a:gd name="connsiteY1550" fmla="*/ 657228 h 5318795"/>
              <a:gd name="connsiteX1551" fmla="*/ 2710340 w 4894724"/>
              <a:gd name="connsiteY1551" fmla="*/ 656897 h 5318795"/>
              <a:gd name="connsiteX1552" fmla="*/ 2711295 w 4894724"/>
              <a:gd name="connsiteY1552" fmla="*/ 655906 h 5318795"/>
              <a:gd name="connsiteX1553" fmla="*/ 2608538 w 4894724"/>
              <a:gd name="connsiteY1553" fmla="*/ 652418 h 5318795"/>
              <a:gd name="connsiteX1554" fmla="*/ 2606970 w 4894724"/>
              <a:gd name="connsiteY1554" fmla="*/ 652690 h 5318795"/>
              <a:gd name="connsiteX1555" fmla="*/ 2606240 w 4894724"/>
              <a:gd name="connsiteY1555" fmla="*/ 652815 h 5318795"/>
              <a:gd name="connsiteX1556" fmla="*/ 2606204 w 4894724"/>
              <a:gd name="connsiteY1556" fmla="*/ 652822 h 5318795"/>
              <a:gd name="connsiteX1557" fmla="*/ 2606970 w 4894724"/>
              <a:gd name="connsiteY1557" fmla="*/ 652690 h 5318795"/>
              <a:gd name="connsiteX1558" fmla="*/ 2607079 w 4894724"/>
              <a:gd name="connsiteY1558" fmla="*/ 652671 h 5318795"/>
              <a:gd name="connsiteX1559" fmla="*/ 2608538 w 4894724"/>
              <a:gd name="connsiteY1559" fmla="*/ 652418 h 5318795"/>
              <a:gd name="connsiteX1560" fmla="*/ 2952823 w 4894724"/>
              <a:gd name="connsiteY1560" fmla="*/ 647660 h 5318795"/>
              <a:gd name="connsiteX1561" fmla="*/ 2952127 w 4894724"/>
              <a:gd name="connsiteY1561" fmla="*/ 650216 h 5318795"/>
              <a:gd name="connsiteX1562" fmla="*/ 2946184 w 4894724"/>
              <a:gd name="connsiteY1562" fmla="*/ 656814 h 5318795"/>
              <a:gd name="connsiteX1563" fmla="*/ 2952823 w 4894724"/>
              <a:gd name="connsiteY1563" fmla="*/ 647660 h 5318795"/>
              <a:gd name="connsiteX1564" fmla="*/ 1699577 w 4894724"/>
              <a:gd name="connsiteY1564" fmla="*/ 646564 h 5318795"/>
              <a:gd name="connsiteX1565" fmla="*/ 1698731 w 4894724"/>
              <a:gd name="connsiteY1565" fmla="*/ 647997 h 5318795"/>
              <a:gd name="connsiteX1566" fmla="*/ 1696860 w 4894724"/>
              <a:gd name="connsiteY1566" fmla="*/ 653715 h 5318795"/>
              <a:gd name="connsiteX1567" fmla="*/ 1696004 w 4894724"/>
              <a:gd name="connsiteY1567" fmla="*/ 653642 h 5318795"/>
              <a:gd name="connsiteX1568" fmla="*/ 1695845 w 4894724"/>
              <a:gd name="connsiteY1568" fmla="*/ 653629 h 5318795"/>
              <a:gd name="connsiteX1569" fmla="*/ 1695718 w 4894724"/>
              <a:gd name="connsiteY1569" fmla="*/ 653619 h 5318795"/>
              <a:gd name="connsiteX1570" fmla="*/ 1696004 w 4894724"/>
              <a:gd name="connsiteY1570" fmla="*/ 653642 h 5318795"/>
              <a:gd name="connsiteX1571" fmla="*/ 1696480 w 4894724"/>
              <a:gd name="connsiteY1571" fmla="*/ 653684 h 5318795"/>
              <a:gd name="connsiteX1572" fmla="*/ 1696860 w 4894724"/>
              <a:gd name="connsiteY1572" fmla="*/ 653715 h 5318795"/>
              <a:gd name="connsiteX1573" fmla="*/ 1696928 w 4894724"/>
              <a:gd name="connsiteY1573" fmla="*/ 653662 h 5318795"/>
              <a:gd name="connsiteX1574" fmla="*/ 2721171 w 4894724"/>
              <a:gd name="connsiteY1574" fmla="*/ 639584 h 5318795"/>
              <a:gd name="connsiteX1575" fmla="*/ 2718635 w 4894724"/>
              <a:gd name="connsiteY1575" fmla="*/ 644407 h 5318795"/>
              <a:gd name="connsiteX1576" fmla="*/ 2716387 w 4894724"/>
              <a:gd name="connsiteY1576" fmla="*/ 649527 h 5318795"/>
              <a:gd name="connsiteX1577" fmla="*/ 2720306 w 4894724"/>
              <a:gd name="connsiteY1577" fmla="*/ 641785 h 5318795"/>
              <a:gd name="connsiteX1578" fmla="*/ 4872216 w 4894724"/>
              <a:gd name="connsiteY1578" fmla="*/ 637736 h 5318795"/>
              <a:gd name="connsiteX1579" fmla="*/ 4879042 w 4894724"/>
              <a:gd name="connsiteY1579" fmla="*/ 670937 h 5318795"/>
              <a:gd name="connsiteX1580" fmla="*/ 4894169 w 4894724"/>
              <a:gd name="connsiteY1580" fmla="*/ 666980 h 5318795"/>
              <a:gd name="connsiteX1581" fmla="*/ 4891373 w 4894724"/>
              <a:gd name="connsiteY1581" fmla="*/ 683514 h 5318795"/>
              <a:gd name="connsiteX1582" fmla="*/ 4837271 w 4894724"/>
              <a:gd name="connsiteY1582" fmla="*/ 865964 h 5318795"/>
              <a:gd name="connsiteX1583" fmla="*/ 4825620 w 4894724"/>
              <a:gd name="connsiteY1583" fmla="*/ 934852 h 5318795"/>
              <a:gd name="connsiteX1584" fmla="*/ 4659547 w 4894724"/>
              <a:gd name="connsiteY1584" fmla="*/ 1304978 h 5318795"/>
              <a:gd name="connsiteX1585" fmla="*/ 4495583 w 4894724"/>
              <a:gd name="connsiteY1585" fmla="*/ 1623985 h 5318795"/>
              <a:gd name="connsiteX1586" fmla="*/ 4337675 w 4894724"/>
              <a:gd name="connsiteY1586" fmla="*/ 1901841 h 5318795"/>
              <a:gd name="connsiteX1587" fmla="*/ 4184774 w 4894724"/>
              <a:gd name="connsiteY1587" fmla="*/ 2151683 h 5318795"/>
              <a:gd name="connsiteX1588" fmla="*/ 4172056 w 4894724"/>
              <a:gd name="connsiteY1588" fmla="*/ 2168421 h 5318795"/>
              <a:gd name="connsiteX1589" fmla="*/ 4014005 w 4894724"/>
              <a:gd name="connsiteY1589" fmla="*/ 2379961 h 5318795"/>
              <a:gd name="connsiteX1590" fmla="*/ 3689673 w 4894724"/>
              <a:gd name="connsiteY1590" fmla="*/ 2805136 h 5318795"/>
              <a:gd name="connsiteX1591" fmla="*/ 3385778 w 4894724"/>
              <a:gd name="connsiteY1591" fmla="*/ 3175356 h 5318795"/>
              <a:gd name="connsiteX1592" fmla="*/ 3381324 w 4894724"/>
              <a:gd name="connsiteY1592" fmla="*/ 3194066 h 5318795"/>
              <a:gd name="connsiteX1593" fmla="*/ 3458755 w 4894724"/>
              <a:gd name="connsiteY1593" fmla="*/ 3100971 h 5318795"/>
              <a:gd name="connsiteX1594" fmla="*/ 3571498 w 4894724"/>
              <a:gd name="connsiteY1594" fmla="*/ 2977758 h 5318795"/>
              <a:gd name="connsiteX1595" fmla="*/ 3765801 w 4894724"/>
              <a:gd name="connsiteY1595" fmla="*/ 2723899 h 5318795"/>
              <a:gd name="connsiteX1596" fmla="*/ 3991751 w 4894724"/>
              <a:gd name="connsiteY1596" fmla="*/ 2441988 h 5318795"/>
              <a:gd name="connsiteX1597" fmla="*/ 4023361 w 4894724"/>
              <a:gd name="connsiteY1597" fmla="*/ 2401540 h 5318795"/>
              <a:gd name="connsiteX1598" fmla="*/ 3994971 w 4894724"/>
              <a:gd name="connsiteY1598" fmla="*/ 2445236 h 5318795"/>
              <a:gd name="connsiteX1599" fmla="*/ 3906138 w 4894724"/>
              <a:gd name="connsiteY1599" fmla="*/ 2575468 h 5318795"/>
              <a:gd name="connsiteX1600" fmla="*/ 3761678 w 4894724"/>
              <a:gd name="connsiteY1600" fmla="*/ 2761447 h 5318795"/>
              <a:gd name="connsiteX1601" fmla="*/ 3320041 w 4894724"/>
              <a:gd name="connsiteY1601" fmla="*/ 3282136 h 5318795"/>
              <a:gd name="connsiteX1602" fmla="*/ 3106741 w 4894724"/>
              <a:gd name="connsiteY1602" fmla="*/ 3548706 h 5318795"/>
              <a:gd name="connsiteX1603" fmla="*/ 2488019 w 4894724"/>
              <a:gd name="connsiteY1603" fmla="*/ 4177536 h 5318795"/>
              <a:gd name="connsiteX1604" fmla="*/ 2435035 w 4894724"/>
              <a:gd name="connsiteY1604" fmla="*/ 4219146 h 5318795"/>
              <a:gd name="connsiteX1605" fmla="*/ 2662258 w 4894724"/>
              <a:gd name="connsiteY1605" fmla="*/ 3965927 h 5318795"/>
              <a:gd name="connsiteX1606" fmla="*/ 2912634 w 4894724"/>
              <a:gd name="connsiteY1606" fmla="*/ 3676729 h 5318795"/>
              <a:gd name="connsiteX1607" fmla="*/ 3736682 w 4894724"/>
              <a:gd name="connsiteY1607" fmla="*/ 2582687 h 5318795"/>
              <a:gd name="connsiteX1608" fmla="*/ 4004286 w 4894724"/>
              <a:gd name="connsiteY1608" fmla="*/ 2185533 h 5318795"/>
              <a:gd name="connsiteX1609" fmla="*/ 4180758 w 4894724"/>
              <a:gd name="connsiteY1609" fmla="*/ 1888031 h 5318795"/>
              <a:gd name="connsiteX1610" fmla="*/ 4317312 w 4894724"/>
              <a:gd name="connsiteY1610" fmla="*/ 1637979 h 5318795"/>
              <a:gd name="connsiteX1611" fmla="*/ 4352082 w 4894724"/>
              <a:gd name="connsiteY1611" fmla="*/ 1563351 h 5318795"/>
              <a:gd name="connsiteX1612" fmla="*/ 4350382 w 4894724"/>
              <a:gd name="connsiteY1612" fmla="*/ 1563796 h 5318795"/>
              <a:gd name="connsiteX1613" fmla="*/ 4349044 w 4894724"/>
              <a:gd name="connsiteY1613" fmla="*/ 1560891 h 5318795"/>
              <a:gd name="connsiteX1614" fmla="*/ 4352751 w 4894724"/>
              <a:gd name="connsiteY1614" fmla="*/ 1561914 h 5318795"/>
              <a:gd name="connsiteX1615" fmla="*/ 4375365 w 4894724"/>
              <a:gd name="connsiteY1615" fmla="*/ 1513374 h 5318795"/>
              <a:gd name="connsiteX1616" fmla="*/ 4431448 w 4894724"/>
              <a:gd name="connsiteY1616" fmla="*/ 1394761 h 5318795"/>
              <a:gd name="connsiteX1617" fmla="*/ 4593460 w 4894724"/>
              <a:gd name="connsiteY1617" fmla="*/ 1090557 h 5318795"/>
              <a:gd name="connsiteX1618" fmla="*/ 4664576 w 4894724"/>
              <a:gd name="connsiteY1618" fmla="*/ 923176 h 5318795"/>
              <a:gd name="connsiteX1619" fmla="*/ 4708439 w 4894724"/>
              <a:gd name="connsiteY1619" fmla="*/ 816373 h 5318795"/>
              <a:gd name="connsiteX1620" fmla="*/ 4746525 w 4894724"/>
              <a:gd name="connsiteY1620" fmla="*/ 780588 h 5318795"/>
              <a:gd name="connsiteX1621" fmla="*/ 4770092 w 4894724"/>
              <a:gd name="connsiteY1621" fmla="*/ 725054 h 5318795"/>
              <a:gd name="connsiteX1622" fmla="*/ 4817144 w 4894724"/>
              <a:gd name="connsiteY1622" fmla="*/ 787159 h 5318795"/>
              <a:gd name="connsiteX1623" fmla="*/ 4843922 w 4894724"/>
              <a:gd name="connsiteY1623" fmla="*/ 714311 h 5318795"/>
              <a:gd name="connsiteX1624" fmla="*/ 4865238 w 4894724"/>
              <a:gd name="connsiteY1624" fmla="*/ 638555 h 5318795"/>
              <a:gd name="connsiteX1625" fmla="*/ 4872216 w 4894724"/>
              <a:gd name="connsiteY1625" fmla="*/ 637736 h 5318795"/>
              <a:gd name="connsiteX1626" fmla="*/ 2117002 w 4894724"/>
              <a:gd name="connsiteY1626" fmla="*/ 629088 h 5318795"/>
              <a:gd name="connsiteX1627" fmla="*/ 2113275 w 4894724"/>
              <a:gd name="connsiteY1627" fmla="*/ 636867 h 5318795"/>
              <a:gd name="connsiteX1628" fmla="*/ 2110071 w 4894724"/>
              <a:gd name="connsiteY1628" fmla="*/ 641035 h 5318795"/>
              <a:gd name="connsiteX1629" fmla="*/ 2117002 w 4894724"/>
              <a:gd name="connsiteY1629" fmla="*/ 629088 h 5318795"/>
              <a:gd name="connsiteX1630" fmla="*/ 2872204 w 4894724"/>
              <a:gd name="connsiteY1630" fmla="*/ 627953 h 5318795"/>
              <a:gd name="connsiteX1631" fmla="*/ 2871371 w 4894724"/>
              <a:gd name="connsiteY1631" fmla="*/ 634007 h 5318795"/>
              <a:gd name="connsiteX1632" fmla="*/ 2869022 w 4894724"/>
              <a:gd name="connsiteY1632" fmla="*/ 638298 h 5318795"/>
              <a:gd name="connsiteX1633" fmla="*/ 2872204 w 4894724"/>
              <a:gd name="connsiteY1633" fmla="*/ 627953 h 5318795"/>
              <a:gd name="connsiteX1634" fmla="*/ 4505824 w 4894724"/>
              <a:gd name="connsiteY1634" fmla="*/ 627378 h 5318795"/>
              <a:gd name="connsiteX1635" fmla="*/ 4501555 w 4894724"/>
              <a:gd name="connsiteY1635" fmla="*/ 628183 h 5318795"/>
              <a:gd name="connsiteX1636" fmla="*/ 4505824 w 4894724"/>
              <a:gd name="connsiteY1636" fmla="*/ 627378 h 5318795"/>
              <a:gd name="connsiteX1637" fmla="*/ 2873112 w 4894724"/>
              <a:gd name="connsiteY1637" fmla="*/ 623986 h 5318795"/>
              <a:gd name="connsiteX1638" fmla="*/ 2873327 w 4894724"/>
              <a:gd name="connsiteY1638" fmla="*/ 626863 h 5318795"/>
              <a:gd name="connsiteX1639" fmla="*/ 2872204 w 4894724"/>
              <a:gd name="connsiteY1639" fmla="*/ 627953 h 5318795"/>
              <a:gd name="connsiteX1640" fmla="*/ 2873112 w 4894724"/>
              <a:gd name="connsiteY1640" fmla="*/ 623986 h 5318795"/>
              <a:gd name="connsiteX1641" fmla="*/ 2874019 w 4894724"/>
              <a:gd name="connsiteY1641" fmla="*/ 620020 h 5318795"/>
              <a:gd name="connsiteX1642" fmla="*/ 2874234 w 4894724"/>
              <a:gd name="connsiteY1642" fmla="*/ 622897 h 5318795"/>
              <a:gd name="connsiteX1643" fmla="*/ 2873112 w 4894724"/>
              <a:gd name="connsiteY1643" fmla="*/ 623986 h 5318795"/>
              <a:gd name="connsiteX1644" fmla="*/ 2874019 w 4894724"/>
              <a:gd name="connsiteY1644" fmla="*/ 620020 h 5318795"/>
              <a:gd name="connsiteX1645" fmla="*/ 1484687 w 4894724"/>
              <a:gd name="connsiteY1645" fmla="*/ 617444 h 5318795"/>
              <a:gd name="connsiteX1646" fmla="*/ 1484102 w 4894724"/>
              <a:gd name="connsiteY1646" fmla="*/ 619264 h 5318795"/>
              <a:gd name="connsiteX1647" fmla="*/ 1483338 w 4894724"/>
              <a:gd name="connsiteY1647" fmla="*/ 620619 h 5318795"/>
              <a:gd name="connsiteX1648" fmla="*/ 1484855 w 4894724"/>
              <a:gd name="connsiteY1648" fmla="*/ 621375 h 5318795"/>
              <a:gd name="connsiteX1649" fmla="*/ 1484419 w 4894724"/>
              <a:gd name="connsiteY1649" fmla="*/ 622773 h 5318795"/>
              <a:gd name="connsiteX1650" fmla="*/ 1485002 w 4894724"/>
              <a:gd name="connsiteY1650" fmla="*/ 621337 h 5318795"/>
              <a:gd name="connsiteX1651" fmla="*/ 1484855 w 4894724"/>
              <a:gd name="connsiteY1651" fmla="*/ 621375 h 5318795"/>
              <a:gd name="connsiteX1652" fmla="*/ 2897655 w 4894724"/>
              <a:gd name="connsiteY1652" fmla="*/ 614336 h 5318795"/>
              <a:gd name="connsiteX1653" fmla="*/ 2896919 w 4894724"/>
              <a:gd name="connsiteY1653" fmla="*/ 617766 h 5318795"/>
              <a:gd name="connsiteX1654" fmla="*/ 2895112 w 4894724"/>
              <a:gd name="connsiteY1654" fmla="*/ 626981 h 5318795"/>
              <a:gd name="connsiteX1655" fmla="*/ 2895515 w 4894724"/>
              <a:gd name="connsiteY1655" fmla="*/ 626854 h 5318795"/>
              <a:gd name="connsiteX1656" fmla="*/ 2886707 w 4894724"/>
              <a:gd name="connsiteY1656" fmla="*/ 641912 h 5318795"/>
              <a:gd name="connsiteX1657" fmla="*/ 2871432 w 4894724"/>
              <a:gd name="connsiteY1657" fmla="*/ 674033 h 5318795"/>
              <a:gd name="connsiteX1658" fmla="*/ 2867304 w 4894724"/>
              <a:gd name="connsiteY1658" fmla="*/ 680465 h 5318795"/>
              <a:gd name="connsiteX1659" fmla="*/ 2872922 w 4894724"/>
              <a:gd name="connsiteY1659" fmla="*/ 663052 h 5318795"/>
              <a:gd name="connsiteX1660" fmla="*/ 2876073 w 4894724"/>
              <a:gd name="connsiteY1660" fmla="*/ 649764 h 5318795"/>
              <a:gd name="connsiteX1661" fmla="*/ 2894662 w 4894724"/>
              <a:gd name="connsiteY1661" fmla="*/ 618969 h 5318795"/>
              <a:gd name="connsiteX1662" fmla="*/ 1372572 w 4894724"/>
              <a:gd name="connsiteY1662" fmla="*/ 613580 h 5318795"/>
              <a:gd name="connsiteX1663" fmla="*/ 1370540 w 4894724"/>
              <a:gd name="connsiteY1663" fmla="*/ 618350 h 5318795"/>
              <a:gd name="connsiteX1664" fmla="*/ 1370554 w 4894724"/>
              <a:gd name="connsiteY1664" fmla="*/ 618768 h 5318795"/>
              <a:gd name="connsiteX1665" fmla="*/ 1371977 w 4894724"/>
              <a:gd name="connsiteY1665" fmla="*/ 618329 h 5318795"/>
              <a:gd name="connsiteX1666" fmla="*/ 1372941 w 4894724"/>
              <a:gd name="connsiteY1666" fmla="*/ 614728 h 5318795"/>
              <a:gd name="connsiteX1667" fmla="*/ 2212831 w 4894724"/>
              <a:gd name="connsiteY1667" fmla="*/ 603940 h 5318795"/>
              <a:gd name="connsiteX1668" fmla="*/ 2213872 w 4894724"/>
              <a:gd name="connsiteY1668" fmla="*/ 604836 h 5318795"/>
              <a:gd name="connsiteX1669" fmla="*/ 2209955 w 4894724"/>
              <a:gd name="connsiteY1669" fmla="*/ 622201 h 5318795"/>
              <a:gd name="connsiteX1670" fmla="*/ 2211226 w 4894724"/>
              <a:gd name="connsiteY1670" fmla="*/ 620740 h 5318795"/>
              <a:gd name="connsiteX1671" fmla="*/ 2210880 w 4894724"/>
              <a:gd name="connsiteY1671" fmla="*/ 623992 h 5318795"/>
              <a:gd name="connsiteX1672" fmla="*/ 2209471 w 4894724"/>
              <a:gd name="connsiteY1672" fmla="*/ 626461 h 5318795"/>
              <a:gd name="connsiteX1673" fmla="*/ 2209387 w 4894724"/>
              <a:gd name="connsiteY1673" fmla="*/ 624691 h 5318795"/>
              <a:gd name="connsiteX1674" fmla="*/ 2208395 w 4894724"/>
              <a:gd name="connsiteY1674" fmla="*/ 629031 h 5318795"/>
              <a:gd name="connsiteX1675" fmla="*/ 2209471 w 4894724"/>
              <a:gd name="connsiteY1675" fmla="*/ 626461 h 5318795"/>
              <a:gd name="connsiteX1676" fmla="*/ 2208585 w 4894724"/>
              <a:gd name="connsiteY1676" fmla="*/ 630981 h 5318795"/>
              <a:gd name="connsiteX1677" fmla="*/ 2196059 w 4894724"/>
              <a:gd name="connsiteY1677" fmla="*/ 651173 h 5318795"/>
              <a:gd name="connsiteX1678" fmla="*/ 2195072 w 4894724"/>
              <a:gd name="connsiteY1678" fmla="*/ 652704 h 5318795"/>
              <a:gd name="connsiteX1679" fmla="*/ 2197687 w 4894724"/>
              <a:gd name="connsiteY1679" fmla="*/ 643256 h 5318795"/>
              <a:gd name="connsiteX1680" fmla="*/ 2194273 w 4894724"/>
              <a:gd name="connsiteY1680" fmla="*/ 650334 h 5318795"/>
              <a:gd name="connsiteX1681" fmla="*/ 2193138 w 4894724"/>
              <a:gd name="connsiteY1681" fmla="*/ 653224 h 5318795"/>
              <a:gd name="connsiteX1682" fmla="*/ 2192580 w 4894724"/>
              <a:gd name="connsiteY1682" fmla="*/ 655118 h 5318795"/>
              <a:gd name="connsiteX1683" fmla="*/ 2192691 w 4894724"/>
              <a:gd name="connsiteY1683" fmla="*/ 656377 h 5318795"/>
              <a:gd name="connsiteX1684" fmla="*/ 2192722 w 4894724"/>
              <a:gd name="connsiteY1684" fmla="*/ 656353 h 5318795"/>
              <a:gd name="connsiteX1685" fmla="*/ 2187193 w 4894724"/>
              <a:gd name="connsiteY1685" fmla="*/ 664939 h 5318795"/>
              <a:gd name="connsiteX1686" fmla="*/ 2191869 w 4894724"/>
              <a:gd name="connsiteY1686" fmla="*/ 648469 h 5318795"/>
              <a:gd name="connsiteX1687" fmla="*/ 2201765 w 4894724"/>
              <a:gd name="connsiteY1687" fmla="*/ 620536 h 5318795"/>
              <a:gd name="connsiteX1688" fmla="*/ 2201878 w 4894724"/>
              <a:gd name="connsiteY1688" fmla="*/ 620350 h 5318795"/>
              <a:gd name="connsiteX1689" fmla="*/ 2198828 w 4894724"/>
              <a:gd name="connsiteY1689" fmla="*/ 632499 h 5318795"/>
              <a:gd name="connsiteX1690" fmla="*/ 2199608 w 4894724"/>
              <a:gd name="connsiteY1690" fmla="*/ 630016 h 5318795"/>
              <a:gd name="connsiteX1691" fmla="*/ 2201252 w 4894724"/>
              <a:gd name="connsiteY1691" fmla="*/ 627982 h 5318795"/>
              <a:gd name="connsiteX1692" fmla="*/ 2202077 w 4894724"/>
              <a:gd name="connsiteY1692" fmla="*/ 627385 h 5318795"/>
              <a:gd name="connsiteX1693" fmla="*/ 2204766 w 4894724"/>
              <a:gd name="connsiteY1693" fmla="*/ 617668 h 5318795"/>
              <a:gd name="connsiteX1694" fmla="*/ 2205833 w 4894724"/>
              <a:gd name="connsiteY1694" fmla="*/ 613865 h 5318795"/>
              <a:gd name="connsiteX1695" fmla="*/ 2210893 w 4894724"/>
              <a:gd name="connsiteY1695" fmla="*/ 605571 h 5318795"/>
              <a:gd name="connsiteX1696" fmla="*/ 2615741 w 4894724"/>
              <a:gd name="connsiteY1696" fmla="*/ 602749 h 5318795"/>
              <a:gd name="connsiteX1697" fmla="*/ 2605824 w 4894724"/>
              <a:gd name="connsiteY1697" fmla="*/ 626419 h 5318795"/>
              <a:gd name="connsiteX1698" fmla="*/ 2604436 w 4894724"/>
              <a:gd name="connsiteY1698" fmla="*/ 628801 h 5318795"/>
              <a:gd name="connsiteX1699" fmla="*/ 2612818 w 4894724"/>
              <a:gd name="connsiteY1699" fmla="*/ 604549 h 5318795"/>
              <a:gd name="connsiteX1700" fmla="*/ 2613662 w 4894724"/>
              <a:gd name="connsiteY1700" fmla="*/ 603699 h 5318795"/>
              <a:gd name="connsiteX1701" fmla="*/ 2615741 w 4894724"/>
              <a:gd name="connsiteY1701" fmla="*/ 602749 h 5318795"/>
              <a:gd name="connsiteX1702" fmla="*/ 1452525 w 4894724"/>
              <a:gd name="connsiteY1702" fmla="*/ 599421 h 5318795"/>
              <a:gd name="connsiteX1703" fmla="*/ 1452191 w 4894724"/>
              <a:gd name="connsiteY1703" fmla="*/ 600036 h 5318795"/>
              <a:gd name="connsiteX1704" fmla="*/ 1450800 w 4894724"/>
              <a:gd name="connsiteY1704" fmla="*/ 603575 h 5318795"/>
              <a:gd name="connsiteX1705" fmla="*/ 1451061 w 4894724"/>
              <a:gd name="connsiteY1705" fmla="*/ 603230 h 5318795"/>
              <a:gd name="connsiteX1706" fmla="*/ 1381403 w 4894724"/>
              <a:gd name="connsiteY1706" fmla="*/ 592018 h 5318795"/>
              <a:gd name="connsiteX1707" fmla="*/ 1379631 w 4894724"/>
              <a:gd name="connsiteY1707" fmla="*/ 597019 h 5318795"/>
              <a:gd name="connsiteX1708" fmla="*/ 1378499 w 4894724"/>
              <a:gd name="connsiteY1708" fmla="*/ 599675 h 5318795"/>
              <a:gd name="connsiteX1709" fmla="*/ 1380405 w 4894724"/>
              <a:gd name="connsiteY1709" fmla="*/ 597309 h 5318795"/>
              <a:gd name="connsiteX1710" fmla="*/ 2390346 w 4894724"/>
              <a:gd name="connsiteY1710" fmla="*/ 590603 h 5318795"/>
              <a:gd name="connsiteX1711" fmla="*/ 2389512 w 4894724"/>
              <a:gd name="connsiteY1711" fmla="*/ 592560 h 5318795"/>
              <a:gd name="connsiteX1712" fmla="*/ 2388889 w 4894724"/>
              <a:gd name="connsiteY1712" fmla="*/ 593321 h 5318795"/>
              <a:gd name="connsiteX1713" fmla="*/ 2388031 w 4894724"/>
              <a:gd name="connsiteY1713" fmla="*/ 594233 h 5318795"/>
              <a:gd name="connsiteX1714" fmla="*/ 2390346 w 4894724"/>
              <a:gd name="connsiteY1714" fmla="*/ 590603 h 5318795"/>
              <a:gd name="connsiteX1715" fmla="*/ 2493511 w 4894724"/>
              <a:gd name="connsiteY1715" fmla="*/ 577223 h 5318795"/>
              <a:gd name="connsiteX1716" fmla="*/ 2483722 w 4894724"/>
              <a:gd name="connsiteY1716" fmla="*/ 620193 h 5318795"/>
              <a:gd name="connsiteX1717" fmla="*/ 2471231 w 4894724"/>
              <a:gd name="connsiteY1717" fmla="*/ 641227 h 5318795"/>
              <a:gd name="connsiteX1718" fmla="*/ 2493262 w 4894724"/>
              <a:gd name="connsiteY1718" fmla="*/ 577607 h 5318795"/>
              <a:gd name="connsiteX1719" fmla="*/ 4531138 w 4894724"/>
              <a:gd name="connsiteY1719" fmla="*/ 576789 h 5318795"/>
              <a:gd name="connsiteX1720" fmla="*/ 4531638 w 4894724"/>
              <a:gd name="connsiteY1720" fmla="*/ 578284 h 5318795"/>
              <a:gd name="connsiteX1721" fmla="*/ 4531808 w 4894724"/>
              <a:gd name="connsiteY1721" fmla="*/ 578792 h 5318795"/>
              <a:gd name="connsiteX1722" fmla="*/ 1933241 w 4894724"/>
              <a:gd name="connsiteY1722" fmla="*/ 576076 h 5318795"/>
              <a:gd name="connsiteX1723" fmla="*/ 1916653 w 4894724"/>
              <a:gd name="connsiteY1723" fmla="*/ 603253 h 5318795"/>
              <a:gd name="connsiteX1724" fmla="*/ 1926172 w 4894724"/>
              <a:gd name="connsiteY1724" fmla="*/ 581148 h 5318795"/>
              <a:gd name="connsiteX1725" fmla="*/ 1929973 w 4894724"/>
              <a:gd name="connsiteY1725" fmla="*/ 578421 h 5318795"/>
              <a:gd name="connsiteX1726" fmla="*/ 1928441 w 4894724"/>
              <a:gd name="connsiteY1726" fmla="*/ 585644 h 5318795"/>
              <a:gd name="connsiteX1727" fmla="*/ 1929262 w 4894724"/>
              <a:gd name="connsiteY1727" fmla="*/ 584401 h 5318795"/>
              <a:gd name="connsiteX1728" fmla="*/ 1931407 w 4894724"/>
              <a:gd name="connsiteY1728" fmla="*/ 577392 h 5318795"/>
              <a:gd name="connsiteX1729" fmla="*/ 2232084 w 4894724"/>
              <a:gd name="connsiteY1729" fmla="*/ 570849 h 5318795"/>
              <a:gd name="connsiteX1730" fmla="*/ 2230155 w 4894724"/>
              <a:gd name="connsiteY1730" fmla="*/ 576599 h 5318795"/>
              <a:gd name="connsiteX1731" fmla="*/ 2220898 w 4894724"/>
              <a:gd name="connsiteY1731" fmla="*/ 609618 h 5318795"/>
              <a:gd name="connsiteX1732" fmla="*/ 2213567 w 4894724"/>
              <a:gd name="connsiteY1732" fmla="*/ 622482 h 5318795"/>
              <a:gd name="connsiteX1733" fmla="*/ 2214172 w 4894724"/>
              <a:gd name="connsiteY1733" fmla="*/ 620384 h 5318795"/>
              <a:gd name="connsiteX1734" fmla="*/ 2226876 w 4894724"/>
              <a:gd name="connsiteY1734" fmla="*/ 579365 h 5318795"/>
              <a:gd name="connsiteX1735" fmla="*/ 2926484 w 4894724"/>
              <a:gd name="connsiteY1735" fmla="*/ 570844 h 5318795"/>
              <a:gd name="connsiteX1736" fmla="*/ 2925700 w 4894724"/>
              <a:gd name="connsiteY1736" fmla="*/ 574979 h 5318795"/>
              <a:gd name="connsiteX1737" fmla="*/ 2924791 w 4894724"/>
              <a:gd name="connsiteY1737" fmla="*/ 578416 h 5318795"/>
              <a:gd name="connsiteX1738" fmla="*/ 2909039 w 4894724"/>
              <a:gd name="connsiteY1738" fmla="*/ 603999 h 5318795"/>
              <a:gd name="connsiteX1739" fmla="*/ 2909650 w 4894724"/>
              <a:gd name="connsiteY1739" fmla="*/ 601050 h 5318795"/>
              <a:gd name="connsiteX1740" fmla="*/ 2910530 w 4894724"/>
              <a:gd name="connsiteY1740" fmla="*/ 594413 h 5318795"/>
              <a:gd name="connsiteX1741" fmla="*/ 2918077 w 4894724"/>
              <a:gd name="connsiteY1741" fmla="*/ 582735 h 5318795"/>
              <a:gd name="connsiteX1742" fmla="*/ 2874904 w 4894724"/>
              <a:gd name="connsiteY1742" fmla="*/ 570164 h 5318795"/>
              <a:gd name="connsiteX1743" fmla="*/ 2873863 w 4894724"/>
              <a:gd name="connsiteY1743" fmla="*/ 574455 h 5318795"/>
              <a:gd name="connsiteX1744" fmla="*/ 2873233 w 4894724"/>
              <a:gd name="connsiteY1744" fmla="*/ 575440 h 5318795"/>
              <a:gd name="connsiteX1745" fmla="*/ 2499651 w 4894724"/>
              <a:gd name="connsiteY1745" fmla="*/ 569402 h 5318795"/>
              <a:gd name="connsiteX1746" fmla="*/ 2502185 w 4894724"/>
              <a:gd name="connsiteY1746" fmla="*/ 570800 h 5318795"/>
              <a:gd name="connsiteX1747" fmla="*/ 2503165 w 4894724"/>
              <a:gd name="connsiteY1747" fmla="*/ 579314 h 5318795"/>
              <a:gd name="connsiteX1748" fmla="*/ 2499948 w 4894724"/>
              <a:gd name="connsiteY1748" fmla="*/ 581675 h 5318795"/>
              <a:gd name="connsiteX1749" fmla="*/ 2495026 w 4894724"/>
              <a:gd name="connsiteY1749" fmla="*/ 601157 h 5318795"/>
              <a:gd name="connsiteX1750" fmla="*/ 2491364 w 4894724"/>
              <a:gd name="connsiteY1750" fmla="*/ 607323 h 5318795"/>
              <a:gd name="connsiteX1751" fmla="*/ 2499480 w 4894724"/>
              <a:gd name="connsiteY1751" fmla="*/ 582020 h 5318795"/>
              <a:gd name="connsiteX1752" fmla="*/ 2499390 w 4894724"/>
              <a:gd name="connsiteY1752" fmla="*/ 582086 h 5318795"/>
              <a:gd name="connsiteX1753" fmla="*/ 2499651 w 4894724"/>
              <a:gd name="connsiteY1753" fmla="*/ 569402 h 5318795"/>
              <a:gd name="connsiteX1754" fmla="*/ 2778020 w 4894724"/>
              <a:gd name="connsiteY1754" fmla="*/ 566304 h 5318795"/>
              <a:gd name="connsiteX1755" fmla="*/ 2777066 w 4894724"/>
              <a:gd name="connsiteY1755" fmla="*/ 568542 h 5318795"/>
              <a:gd name="connsiteX1756" fmla="*/ 2776354 w 4894724"/>
              <a:gd name="connsiteY1756" fmla="*/ 569413 h 5318795"/>
              <a:gd name="connsiteX1757" fmla="*/ 2775373 w 4894724"/>
              <a:gd name="connsiteY1757" fmla="*/ 570458 h 5318795"/>
              <a:gd name="connsiteX1758" fmla="*/ 2778020 w 4894724"/>
              <a:gd name="connsiteY1758" fmla="*/ 566304 h 5318795"/>
              <a:gd name="connsiteX1759" fmla="*/ 2462421 w 4894724"/>
              <a:gd name="connsiteY1759" fmla="*/ 562992 h 5318795"/>
              <a:gd name="connsiteX1760" fmla="*/ 2462630 w 4894724"/>
              <a:gd name="connsiteY1760" fmla="*/ 563245 h 5318795"/>
              <a:gd name="connsiteX1761" fmla="*/ 2458405 w 4894724"/>
              <a:gd name="connsiteY1761" fmla="*/ 570998 h 5318795"/>
              <a:gd name="connsiteX1762" fmla="*/ 2458549 w 4894724"/>
              <a:gd name="connsiteY1762" fmla="*/ 570504 h 5318795"/>
              <a:gd name="connsiteX1763" fmla="*/ 1498035 w 4894724"/>
              <a:gd name="connsiteY1763" fmla="*/ 562721 h 5318795"/>
              <a:gd name="connsiteX1764" fmla="*/ 1496693 w 4894724"/>
              <a:gd name="connsiteY1764" fmla="*/ 562997 h 5318795"/>
              <a:gd name="connsiteX1765" fmla="*/ 1495870 w 4894724"/>
              <a:gd name="connsiteY1765" fmla="*/ 564929 h 5318795"/>
              <a:gd name="connsiteX1766" fmla="*/ 1497045 w 4894724"/>
              <a:gd name="connsiteY1766" fmla="*/ 565547 h 5318795"/>
              <a:gd name="connsiteX1767" fmla="*/ 1497733 w 4894724"/>
              <a:gd name="connsiteY1767" fmla="*/ 564281 h 5318795"/>
              <a:gd name="connsiteX1768" fmla="*/ 1498035 w 4894724"/>
              <a:gd name="connsiteY1768" fmla="*/ 562721 h 5318795"/>
              <a:gd name="connsiteX1769" fmla="*/ 2463101 w 4894724"/>
              <a:gd name="connsiteY1769" fmla="*/ 561669 h 5318795"/>
              <a:gd name="connsiteX1770" fmla="*/ 2462421 w 4894724"/>
              <a:gd name="connsiteY1770" fmla="*/ 562992 h 5318795"/>
              <a:gd name="connsiteX1771" fmla="*/ 2462146 w 4894724"/>
              <a:gd name="connsiteY1771" fmla="*/ 562661 h 5318795"/>
              <a:gd name="connsiteX1772" fmla="*/ 2463101 w 4894724"/>
              <a:gd name="connsiteY1772" fmla="*/ 561669 h 5318795"/>
              <a:gd name="connsiteX1773" fmla="*/ 2519004 w 4894724"/>
              <a:gd name="connsiteY1773" fmla="*/ 558253 h 5318795"/>
              <a:gd name="connsiteX1774" fmla="*/ 2518770 w 4894724"/>
              <a:gd name="connsiteY1774" fmla="*/ 561173 h 5318795"/>
              <a:gd name="connsiteX1775" fmla="*/ 2513888 w 4894724"/>
              <a:gd name="connsiteY1775" fmla="*/ 569394 h 5318795"/>
              <a:gd name="connsiteX1776" fmla="*/ 2516863 w 4894724"/>
              <a:gd name="connsiteY1776" fmla="*/ 559307 h 5318795"/>
              <a:gd name="connsiteX1777" fmla="*/ 2519004 w 4894724"/>
              <a:gd name="connsiteY1777" fmla="*/ 558253 h 5318795"/>
              <a:gd name="connsiteX1778" fmla="*/ 2704630 w 4894724"/>
              <a:gd name="connsiteY1778" fmla="*/ 553424 h 5318795"/>
              <a:gd name="connsiteX1779" fmla="*/ 2703934 w 4894724"/>
              <a:gd name="connsiteY1779" fmla="*/ 555980 h 5318795"/>
              <a:gd name="connsiteX1780" fmla="*/ 2697990 w 4894724"/>
              <a:gd name="connsiteY1780" fmla="*/ 562577 h 5318795"/>
              <a:gd name="connsiteX1781" fmla="*/ 2704630 w 4894724"/>
              <a:gd name="connsiteY1781" fmla="*/ 553424 h 5318795"/>
              <a:gd name="connsiteX1782" fmla="*/ 4226382 w 4894724"/>
              <a:gd name="connsiteY1782" fmla="*/ 552825 h 5318795"/>
              <a:gd name="connsiteX1783" fmla="*/ 4224363 w 4894724"/>
              <a:gd name="connsiteY1783" fmla="*/ 556363 h 5318795"/>
              <a:gd name="connsiteX1784" fmla="*/ 4219995 w 4894724"/>
              <a:gd name="connsiteY1784" fmla="*/ 570423 h 5318795"/>
              <a:gd name="connsiteX1785" fmla="*/ 4217898 w 4894724"/>
              <a:gd name="connsiteY1785" fmla="*/ 570276 h 5318795"/>
              <a:gd name="connsiteX1786" fmla="*/ 4217509 w 4894724"/>
              <a:gd name="connsiteY1786" fmla="*/ 570249 h 5318795"/>
              <a:gd name="connsiteX1787" fmla="*/ 4217199 w 4894724"/>
              <a:gd name="connsiteY1787" fmla="*/ 570228 h 5318795"/>
              <a:gd name="connsiteX1788" fmla="*/ 4217898 w 4894724"/>
              <a:gd name="connsiteY1788" fmla="*/ 570276 h 5318795"/>
              <a:gd name="connsiteX1789" fmla="*/ 4219065 w 4894724"/>
              <a:gd name="connsiteY1789" fmla="*/ 570359 h 5318795"/>
              <a:gd name="connsiteX1790" fmla="*/ 4219995 w 4894724"/>
              <a:gd name="connsiteY1790" fmla="*/ 570423 h 5318795"/>
              <a:gd name="connsiteX1791" fmla="*/ 4220161 w 4894724"/>
              <a:gd name="connsiteY1791" fmla="*/ 570289 h 5318795"/>
              <a:gd name="connsiteX1792" fmla="*/ 2251367 w 4894724"/>
              <a:gd name="connsiteY1792" fmla="*/ 539313 h 5318795"/>
              <a:gd name="connsiteX1793" fmla="*/ 2246934 w 4894724"/>
              <a:gd name="connsiteY1793" fmla="*/ 557607 h 5318795"/>
              <a:gd name="connsiteX1794" fmla="*/ 2243764 w 4894724"/>
              <a:gd name="connsiteY1794" fmla="*/ 569499 h 5318795"/>
              <a:gd name="connsiteX1795" fmla="*/ 2228292 w 4894724"/>
              <a:gd name="connsiteY1795" fmla="*/ 596646 h 5318795"/>
              <a:gd name="connsiteX1796" fmla="*/ 2238372 w 4894724"/>
              <a:gd name="connsiteY1796" fmla="*/ 560566 h 5318795"/>
              <a:gd name="connsiteX1797" fmla="*/ 2245071 w 4894724"/>
              <a:gd name="connsiteY1797" fmla="*/ 549611 h 5318795"/>
              <a:gd name="connsiteX1798" fmla="*/ 2245433 w 4894724"/>
              <a:gd name="connsiteY1798" fmla="*/ 553639 h 5318795"/>
              <a:gd name="connsiteX1799" fmla="*/ 2248678 w 4894724"/>
              <a:gd name="connsiteY1799" fmla="*/ 544112 h 5318795"/>
              <a:gd name="connsiteX1800" fmla="*/ 2248838 w 4894724"/>
              <a:gd name="connsiteY1800" fmla="*/ 543448 h 5318795"/>
              <a:gd name="connsiteX1801" fmla="*/ 2474985 w 4894724"/>
              <a:gd name="connsiteY1801" fmla="*/ 538802 h 5318795"/>
              <a:gd name="connsiteX1802" fmla="*/ 2474792 w 4894724"/>
              <a:gd name="connsiteY1802" fmla="*/ 540931 h 5318795"/>
              <a:gd name="connsiteX1803" fmla="*/ 2467324 w 4894724"/>
              <a:gd name="connsiteY1803" fmla="*/ 554634 h 5318795"/>
              <a:gd name="connsiteX1804" fmla="*/ 2470343 w 4894724"/>
              <a:gd name="connsiteY1804" fmla="*/ 547124 h 5318795"/>
              <a:gd name="connsiteX1805" fmla="*/ 2474985 w 4894724"/>
              <a:gd name="connsiteY1805" fmla="*/ 538802 h 5318795"/>
              <a:gd name="connsiteX1806" fmla="*/ 4193872 w 4894724"/>
              <a:gd name="connsiteY1806" fmla="*/ 536393 h 5318795"/>
              <a:gd name="connsiteX1807" fmla="*/ 4194124 w 4894724"/>
              <a:gd name="connsiteY1807" fmla="*/ 540761 h 5318795"/>
              <a:gd name="connsiteX1808" fmla="*/ 4194125 w 4894724"/>
              <a:gd name="connsiteY1808" fmla="*/ 540762 h 5318795"/>
              <a:gd name="connsiteX1809" fmla="*/ 2495047 w 4894724"/>
              <a:gd name="connsiteY1809" fmla="*/ 526978 h 5318795"/>
              <a:gd name="connsiteX1810" fmla="*/ 2494680 w 4894724"/>
              <a:gd name="connsiteY1810" fmla="*/ 528605 h 5318795"/>
              <a:gd name="connsiteX1811" fmla="*/ 2491663 w 4894724"/>
              <a:gd name="connsiteY1811" fmla="*/ 540141 h 5318795"/>
              <a:gd name="connsiteX1812" fmla="*/ 2491165 w 4894724"/>
              <a:gd name="connsiteY1812" fmla="*/ 549439 h 5318795"/>
              <a:gd name="connsiteX1813" fmla="*/ 2473176 w 4894724"/>
              <a:gd name="connsiteY1813" fmla="*/ 584112 h 5318795"/>
              <a:gd name="connsiteX1814" fmla="*/ 2479808 w 4894724"/>
              <a:gd name="connsiteY1814" fmla="*/ 563206 h 5318795"/>
              <a:gd name="connsiteX1815" fmla="*/ 2487805 w 4894724"/>
              <a:gd name="connsiteY1815" fmla="*/ 538841 h 5318795"/>
              <a:gd name="connsiteX1816" fmla="*/ 2260670 w 4894724"/>
              <a:gd name="connsiteY1816" fmla="*/ 524098 h 5318795"/>
              <a:gd name="connsiteX1817" fmla="*/ 2253758 w 4894724"/>
              <a:gd name="connsiteY1817" fmla="*/ 551965 h 5318795"/>
              <a:gd name="connsiteX1818" fmla="*/ 2248184 w 4894724"/>
              <a:gd name="connsiteY1818" fmla="*/ 561745 h 5318795"/>
              <a:gd name="connsiteX1819" fmla="*/ 2259980 w 4894724"/>
              <a:gd name="connsiteY1819" fmla="*/ 525227 h 5318795"/>
              <a:gd name="connsiteX1820" fmla="*/ 2649054 w 4894724"/>
              <a:gd name="connsiteY1820" fmla="*/ 521997 h 5318795"/>
              <a:gd name="connsiteX1821" fmla="*/ 2648725 w 4894724"/>
              <a:gd name="connsiteY1821" fmla="*/ 523530 h 5318795"/>
              <a:gd name="connsiteX1822" fmla="*/ 2646918 w 4894724"/>
              <a:gd name="connsiteY1822" fmla="*/ 532743 h 5318795"/>
              <a:gd name="connsiteX1823" fmla="*/ 2647322 w 4894724"/>
              <a:gd name="connsiteY1823" fmla="*/ 532617 h 5318795"/>
              <a:gd name="connsiteX1824" fmla="*/ 2638515 w 4894724"/>
              <a:gd name="connsiteY1824" fmla="*/ 547675 h 5318795"/>
              <a:gd name="connsiteX1825" fmla="*/ 2623237 w 4894724"/>
              <a:gd name="connsiteY1825" fmla="*/ 579796 h 5318795"/>
              <a:gd name="connsiteX1826" fmla="*/ 2619111 w 4894724"/>
              <a:gd name="connsiteY1826" fmla="*/ 586227 h 5318795"/>
              <a:gd name="connsiteX1827" fmla="*/ 2624729 w 4894724"/>
              <a:gd name="connsiteY1827" fmla="*/ 568814 h 5318795"/>
              <a:gd name="connsiteX1828" fmla="*/ 2627880 w 4894724"/>
              <a:gd name="connsiteY1828" fmla="*/ 555527 h 5318795"/>
              <a:gd name="connsiteX1829" fmla="*/ 2637979 w 4894724"/>
              <a:gd name="connsiteY1829" fmla="*/ 538796 h 5318795"/>
              <a:gd name="connsiteX1830" fmla="*/ 4116332 w 4894724"/>
              <a:gd name="connsiteY1830" fmla="*/ 511422 h 5318795"/>
              <a:gd name="connsiteX1831" fmla="*/ 4111453 w 4894724"/>
              <a:gd name="connsiteY1831" fmla="*/ 527297 h 5318795"/>
              <a:gd name="connsiteX1832" fmla="*/ 4112523 w 4894724"/>
              <a:gd name="connsiteY1832" fmla="*/ 525023 h 5318795"/>
              <a:gd name="connsiteX1833" fmla="*/ 4116242 w 4894724"/>
              <a:gd name="connsiteY1833" fmla="*/ 511847 h 5318795"/>
              <a:gd name="connsiteX1834" fmla="*/ 3681574 w 4894724"/>
              <a:gd name="connsiteY1834" fmla="*/ 510247 h 5318795"/>
              <a:gd name="connsiteX1835" fmla="*/ 3674569 w 4894724"/>
              <a:gd name="connsiteY1835" fmla="*/ 520159 h 5318795"/>
              <a:gd name="connsiteX1836" fmla="*/ 3671220 w 4894724"/>
              <a:gd name="connsiteY1836" fmla="*/ 524479 h 5318795"/>
              <a:gd name="connsiteX1837" fmla="*/ 3668636 w 4894724"/>
              <a:gd name="connsiteY1837" fmla="*/ 529446 h 5318795"/>
              <a:gd name="connsiteX1838" fmla="*/ 3668686 w 4894724"/>
              <a:gd name="connsiteY1838" fmla="*/ 530120 h 5318795"/>
              <a:gd name="connsiteX1839" fmla="*/ 3674122 w 4894724"/>
              <a:gd name="connsiteY1839" fmla="*/ 527084 h 5318795"/>
              <a:gd name="connsiteX1840" fmla="*/ 3680572 w 4894724"/>
              <a:gd name="connsiteY1840" fmla="*/ 514601 h 5318795"/>
              <a:gd name="connsiteX1841" fmla="*/ 3681574 w 4894724"/>
              <a:gd name="connsiteY1841" fmla="*/ 510247 h 5318795"/>
              <a:gd name="connsiteX1842" fmla="*/ 2109238 w 4894724"/>
              <a:gd name="connsiteY1842" fmla="*/ 496967 h 5318795"/>
              <a:gd name="connsiteX1843" fmla="*/ 2108629 w 4894724"/>
              <a:gd name="connsiteY1843" fmla="*/ 499202 h 5318795"/>
              <a:gd name="connsiteX1844" fmla="*/ 2103434 w 4894724"/>
              <a:gd name="connsiteY1844" fmla="*/ 504969 h 5318795"/>
              <a:gd name="connsiteX1845" fmla="*/ 2109238 w 4894724"/>
              <a:gd name="connsiteY1845" fmla="*/ 496967 h 5318795"/>
              <a:gd name="connsiteX1846" fmla="*/ 1453488 w 4894724"/>
              <a:gd name="connsiteY1846" fmla="*/ 494116 h 5318795"/>
              <a:gd name="connsiteX1847" fmla="*/ 1457239 w 4894724"/>
              <a:gd name="connsiteY1847" fmla="*/ 494860 h 5318795"/>
              <a:gd name="connsiteX1848" fmla="*/ 1456966 w 4894724"/>
              <a:gd name="connsiteY1848" fmla="*/ 496186 h 5318795"/>
              <a:gd name="connsiteX1849" fmla="*/ 1453387 w 4894724"/>
              <a:gd name="connsiteY1849" fmla="*/ 505504 h 5318795"/>
              <a:gd name="connsiteX1850" fmla="*/ 1442864 w 4894724"/>
              <a:gd name="connsiteY1850" fmla="*/ 523842 h 5318795"/>
              <a:gd name="connsiteX1851" fmla="*/ 1449439 w 4894724"/>
              <a:gd name="connsiteY1851" fmla="*/ 502356 h 5318795"/>
              <a:gd name="connsiteX1852" fmla="*/ 1449510 w 4894724"/>
              <a:gd name="connsiteY1852" fmla="*/ 502121 h 5318795"/>
              <a:gd name="connsiteX1853" fmla="*/ 1452520 w 4894724"/>
              <a:gd name="connsiteY1853" fmla="*/ 496678 h 5318795"/>
              <a:gd name="connsiteX1854" fmla="*/ 1453488 w 4894724"/>
              <a:gd name="connsiteY1854" fmla="*/ 494116 h 5318795"/>
              <a:gd name="connsiteX1855" fmla="*/ 1430503 w 4894724"/>
              <a:gd name="connsiteY1855" fmla="*/ 491544 h 5318795"/>
              <a:gd name="connsiteX1856" fmla="*/ 1431073 w 4894724"/>
              <a:gd name="connsiteY1856" fmla="*/ 492715 h 5318795"/>
              <a:gd name="connsiteX1857" fmla="*/ 1430748 w 4894724"/>
              <a:gd name="connsiteY1857" fmla="*/ 493328 h 5318795"/>
              <a:gd name="connsiteX1858" fmla="*/ 1430503 w 4894724"/>
              <a:gd name="connsiteY1858" fmla="*/ 491544 h 5318795"/>
              <a:gd name="connsiteX1859" fmla="*/ 4624555 w 4894724"/>
              <a:gd name="connsiteY1859" fmla="*/ 491106 h 5318795"/>
              <a:gd name="connsiteX1860" fmla="*/ 4624778 w 4894724"/>
              <a:gd name="connsiteY1860" fmla="*/ 496852 h 5318795"/>
              <a:gd name="connsiteX1861" fmla="*/ 4621814 w 4894724"/>
              <a:gd name="connsiteY1861" fmla="*/ 502653 h 5318795"/>
              <a:gd name="connsiteX1862" fmla="*/ 4620286 w 4894724"/>
              <a:gd name="connsiteY1862" fmla="*/ 501047 h 5318795"/>
              <a:gd name="connsiteX1863" fmla="*/ 4624555 w 4894724"/>
              <a:gd name="connsiteY1863" fmla="*/ 491106 h 5318795"/>
              <a:gd name="connsiteX1864" fmla="*/ 4233141 w 4894724"/>
              <a:gd name="connsiteY1864" fmla="*/ 490176 h 5318795"/>
              <a:gd name="connsiteX1865" fmla="*/ 4229344 w 4894724"/>
              <a:gd name="connsiteY1865" fmla="*/ 490890 h 5318795"/>
              <a:gd name="connsiteX1866" fmla="*/ 4228938 w 4894724"/>
              <a:gd name="connsiteY1866" fmla="*/ 490967 h 5318795"/>
              <a:gd name="connsiteX1867" fmla="*/ 4228872 w 4894724"/>
              <a:gd name="connsiteY1867" fmla="*/ 490981 h 5318795"/>
              <a:gd name="connsiteX1868" fmla="*/ 4229344 w 4894724"/>
              <a:gd name="connsiteY1868" fmla="*/ 490890 h 5318795"/>
              <a:gd name="connsiteX1869" fmla="*/ 4230473 w 4894724"/>
              <a:gd name="connsiteY1869" fmla="*/ 490679 h 5318795"/>
              <a:gd name="connsiteX1870" fmla="*/ 4233141 w 4894724"/>
              <a:gd name="connsiteY1870" fmla="*/ 490176 h 5318795"/>
              <a:gd name="connsiteX1871" fmla="*/ 3699541 w 4894724"/>
              <a:gd name="connsiteY1871" fmla="*/ 489411 h 5318795"/>
              <a:gd name="connsiteX1872" fmla="*/ 3698177 w 4894724"/>
              <a:gd name="connsiteY1872" fmla="*/ 493885 h 5318795"/>
              <a:gd name="connsiteX1873" fmla="*/ 3696356 w 4894724"/>
              <a:gd name="connsiteY1873" fmla="*/ 497229 h 5318795"/>
              <a:gd name="connsiteX1874" fmla="*/ 3700096 w 4894724"/>
              <a:gd name="connsiteY1874" fmla="*/ 499023 h 5318795"/>
              <a:gd name="connsiteX1875" fmla="*/ 3699080 w 4894724"/>
              <a:gd name="connsiteY1875" fmla="*/ 502457 h 5318795"/>
              <a:gd name="connsiteX1876" fmla="*/ 3700456 w 4894724"/>
              <a:gd name="connsiteY1876" fmla="*/ 498924 h 5318795"/>
              <a:gd name="connsiteX1877" fmla="*/ 3700096 w 4894724"/>
              <a:gd name="connsiteY1877" fmla="*/ 499023 h 5318795"/>
              <a:gd name="connsiteX1878" fmla="*/ 1431183 w 4894724"/>
              <a:gd name="connsiteY1878" fmla="*/ 488572 h 5318795"/>
              <a:gd name="connsiteX1879" fmla="*/ 1431943 w 4894724"/>
              <a:gd name="connsiteY1879" fmla="*/ 489955 h 5318795"/>
              <a:gd name="connsiteX1880" fmla="*/ 1431775 w 4894724"/>
              <a:gd name="connsiteY1880" fmla="*/ 490356 h 5318795"/>
              <a:gd name="connsiteX1881" fmla="*/ 1431984 w 4894724"/>
              <a:gd name="connsiteY1881" fmla="*/ 490316 h 5318795"/>
              <a:gd name="connsiteX1882" fmla="*/ 1430503 w 4894724"/>
              <a:gd name="connsiteY1882" fmla="*/ 491544 h 5318795"/>
              <a:gd name="connsiteX1883" fmla="*/ 1431183 w 4894724"/>
              <a:gd name="connsiteY1883" fmla="*/ 488572 h 5318795"/>
              <a:gd name="connsiteX1884" fmla="*/ 3425085 w 4894724"/>
              <a:gd name="connsiteY1884" fmla="*/ 484044 h 5318795"/>
              <a:gd name="connsiteX1885" fmla="*/ 3420287 w 4894724"/>
              <a:gd name="connsiteY1885" fmla="*/ 495787 h 5318795"/>
              <a:gd name="connsiteX1886" fmla="*/ 3420337 w 4894724"/>
              <a:gd name="connsiteY1886" fmla="*/ 496811 h 5318795"/>
              <a:gd name="connsiteX1887" fmla="*/ 3423801 w 4894724"/>
              <a:gd name="connsiteY1887" fmla="*/ 495684 h 5318795"/>
              <a:gd name="connsiteX1888" fmla="*/ 3426031 w 4894724"/>
              <a:gd name="connsiteY1888" fmla="*/ 486840 h 5318795"/>
              <a:gd name="connsiteX1889" fmla="*/ 1407797 w 4894724"/>
              <a:gd name="connsiteY1889" fmla="*/ 482407 h 5318795"/>
              <a:gd name="connsiteX1890" fmla="*/ 1407288 w 4894724"/>
              <a:gd name="connsiteY1890" fmla="*/ 483397 h 5318795"/>
              <a:gd name="connsiteX1891" fmla="*/ 1407083 w 4894724"/>
              <a:gd name="connsiteY1891" fmla="*/ 483150 h 5318795"/>
              <a:gd name="connsiteX1892" fmla="*/ 1407797 w 4894724"/>
              <a:gd name="connsiteY1892" fmla="*/ 482407 h 5318795"/>
              <a:gd name="connsiteX1893" fmla="*/ 1449683 w 4894724"/>
              <a:gd name="connsiteY1893" fmla="*/ 479847 h 5318795"/>
              <a:gd name="connsiteX1894" fmla="*/ 1449379 w 4894724"/>
              <a:gd name="connsiteY1894" fmla="*/ 483639 h 5318795"/>
              <a:gd name="connsiteX1895" fmla="*/ 1448694 w 4894724"/>
              <a:gd name="connsiteY1895" fmla="*/ 486607 h 5318795"/>
              <a:gd name="connsiteX1896" fmla="*/ 1446880 w 4894724"/>
              <a:gd name="connsiteY1896" fmla="*/ 489401 h 5318795"/>
              <a:gd name="connsiteX1897" fmla="*/ 1444526 w 4894724"/>
              <a:gd name="connsiteY1897" fmla="*/ 493163 h 5318795"/>
              <a:gd name="connsiteX1898" fmla="*/ 1444860 w 4894724"/>
              <a:gd name="connsiteY1898" fmla="*/ 491552 h 5318795"/>
              <a:gd name="connsiteX1899" fmla="*/ 1448079 w 4894724"/>
              <a:gd name="connsiteY1899" fmla="*/ 480637 h 5318795"/>
              <a:gd name="connsiteX1900" fmla="*/ 1449683 w 4894724"/>
              <a:gd name="connsiteY1900" fmla="*/ 479847 h 5318795"/>
              <a:gd name="connsiteX1901" fmla="*/ 2678014 w 4894724"/>
              <a:gd name="connsiteY1901" fmla="*/ 478069 h 5318795"/>
              <a:gd name="connsiteX1902" fmla="*/ 2677507 w 4894724"/>
              <a:gd name="connsiteY1902" fmla="*/ 480742 h 5318795"/>
              <a:gd name="connsiteX1903" fmla="*/ 2676598 w 4894724"/>
              <a:gd name="connsiteY1903" fmla="*/ 484178 h 5318795"/>
              <a:gd name="connsiteX1904" fmla="*/ 2660846 w 4894724"/>
              <a:gd name="connsiteY1904" fmla="*/ 509761 h 5318795"/>
              <a:gd name="connsiteX1905" fmla="*/ 2661457 w 4894724"/>
              <a:gd name="connsiteY1905" fmla="*/ 506812 h 5318795"/>
              <a:gd name="connsiteX1906" fmla="*/ 2662060 w 4894724"/>
              <a:gd name="connsiteY1906" fmla="*/ 502269 h 5318795"/>
              <a:gd name="connsiteX1907" fmla="*/ 1460764 w 4894724"/>
              <a:gd name="connsiteY1907" fmla="*/ 474739 h 5318795"/>
              <a:gd name="connsiteX1908" fmla="*/ 1460828 w 4894724"/>
              <a:gd name="connsiteY1908" fmla="*/ 475823 h 5318795"/>
              <a:gd name="connsiteX1909" fmla="*/ 1460211 w 4894724"/>
              <a:gd name="connsiteY1909" fmla="*/ 477867 h 5318795"/>
              <a:gd name="connsiteX1910" fmla="*/ 1456024 w 4894724"/>
              <a:gd name="connsiteY1910" fmla="*/ 486844 h 5318795"/>
              <a:gd name="connsiteX1911" fmla="*/ 1452030 w 4894724"/>
              <a:gd name="connsiteY1911" fmla="*/ 493991 h 5318795"/>
              <a:gd name="connsiteX1912" fmla="*/ 1451867 w 4894724"/>
              <a:gd name="connsiteY1912" fmla="*/ 494278 h 5318795"/>
              <a:gd name="connsiteX1913" fmla="*/ 1456538 w 4894724"/>
              <a:gd name="connsiteY1913" fmla="*/ 478736 h 5318795"/>
              <a:gd name="connsiteX1914" fmla="*/ 1459004 w 4894724"/>
              <a:gd name="connsiteY1914" fmla="*/ 475752 h 5318795"/>
              <a:gd name="connsiteX1915" fmla="*/ 1460764 w 4894724"/>
              <a:gd name="connsiteY1915" fmla="*/ 474739 h 5318795"/>
              <a:gd name="connsiteX1916" fmla="*/ 4041408 w 4894724"/>
              <a:gd name="connsiteY1916" fmla="*/ 462729 h 5318795"/>
              <a:gd name="connsiteX1917" fmla="*/ 4040007 w 4894724"/>
              <a:gd name="connsiteY1917" fmla="*/ 463013 h 5318795"/>
              <a:gd name="connsiteX1918" fmla="*/ 4039945 w 4894724"/>
              <a:gd name="connsiteY1918" fmla="*/ 463026 h 5318795"/>
              <a:gd name="connsiteX1919" fmla="*/ 4041408 w 4894724"/>
              <a:gd name="connsiteY1919" fmla="*/ 462730 h 5318795"/>
              <a:gd name="connsiteX1920" fmla="*/ 1509109 w 4894724"/>
              <a:gd name="connsiteY1920" fmla="*/ 458111 h 5318795"/>
              <a:gd name="connsiteX1921" fmla="*/ 1509219 w 4894724"/>
              <a:gd name="connsiteY1921" fmla="*/ 459625 h 5318795"/>
              <a:gd name="connsiteX1922" fmla="*/ 1509130 w 4894724"/>
              <a:gd name="connsiteY1922" fmla="*/ 460366 h 5318795"/>
              <a:gd name="connsiteX1923" fmla="*/ 1506256 w 4894724"/>
              <a:gd name="connsiteY1923" fmla="*/ 465848 h 5318795"/>
              <a:gd name="connsiteX1924" fmla="*/ 1496772 w 4894724"/>
              <a:gd name="connsiteY1924" fmla="*/ 480153 h 5318795"/>
              <a:gd name="connsiteX1925" fmla="*/ 1505495 w 4894724"/>
              <a:gd name="connsiteY1925" fmla="*/ 463127 h 5318795"/>
              <a:gd name="connsiteX1926" fmla="*/ 3714056 w 4894724"/>
              <a:gd name="connsiteY1926" fmla="*/ 452079 h 5318795"/>
              <a:gd name="connsiteX1927" fmla="*/ 3705595 w 4894724"/>
              <a:gd name="connsiteY1927" fmla="*/ 469579 h 5318795"/>
              <a:gd name="connsiteX1928" fmla="*/ 3699962 w 4894724"/>
              <a:gd name="connsiteY1928" fmla="*/ 488034 h 5318795"/>
              <a:gd name="connsiteX1929" fmla="*/ 3703337 w 4894724"/>
              <a:gd name="connsiteY1929" fmla="*/ 491526 h 5318795"/>
              <a:gd name="connsiteX1930" fmla="*/ 3704570 w 4894724"/>
              <a:gd name="connsiteY1930" fmla="*/ 488354 h 5318795"/>
              <a:gd name="connsiteX1931" fmla="*/ 3714056 w 4894724"/>
              <a:gd name="connsiteY1931" fmla="*/ 452079 h 5318795"/>
              <a:gd name="connsiteX1932" fmla="*/ 3620195 w 4894724"/>
              <a:gd name="connsiteY1932" fmla="*/ 446487 h 5318795"/>
              <a:gd name="connsiteX1933" fmla="*/ 3619399 w 4894724"/>
              <a:gd name="connsiteY1933" fmla="*/ 448003 h 5318795"/>
              <a:gd name="connsiteX1934" fmla="*/ 3616121 w 4894724"/>
              <a:gd name="connsiteY1934" fmla="*/ 456712 h 5318795"/>
              <a:gd name="connsiteX1935" fmla="*/ 3616751 w 4894724"/>
              <a:gd name="connsiteY1935" fmla="*/ 455860 h 5318795"/>
              <a:gd name="connsiteX1936" fmla="*/ 4139096 w 4894724"/>
              <a:gd name="connsiteY1936" fmla="*/ 444124 h 5318795"/>
              <a:gd name="connsiteX1937" fmla="*/ 4132158 w 4894724"/>
              <a:gd name="connsiteY1937" fmla="*/ 459075 h 5318795"/>
              <a:gd name="connsiteX1938" fmla="*/ 4129866 w 4894724"/>
              <a:gd name="connsiteY1938" fmla="*/ 465172 h 5318795"/>
              <a:gd name="connsiteX1939" fmla="*/ 4128756 w 4894724"/>
              <a:gd name="connsiteY1939" fmla="*/ 469161 h 5318795"/>
              <a:gd name="connsiteX1940" fmla="*/ 4129028 w 4894724"/>
              <a:gd name="connsiteY1940" fmla="*/ 471798 h 5318795"/>
              <a:gd name="connsiteX1941" fmla="*/ 4132654 w 4894724"/>
              <a:gd name="connsiteY1941" fmla="*/ 468829 h 5318795"/>
              <a:gd name="connsiteX1942" fmla="*/ 4715822 w 4894724"/>
              <a:gd name="connsiteY1942" fmla="*/ 438126 h 5318795"/>
              <a:gd name="connsiteX1943" fmla="*/ 4714461 w 4894724"/>
              <a:gd name="connsiteY1943" fmla="*/ 449246 h 5318795"/>
              <a:gd name="connsiteX1944" fmla="*/ 4710272 w 4894724"/>
              <a:gd name="connsiteY1944" fmla="*/ 457177 h 5318795"/>
              <a:gd name="connsiteX1945" fmla="*/ 4715822 w 4894724"/>
              <a:gd name="connsiteY1945" fmla="*/ 438126 h 5318795"/>
              <a:gd name="connsiteX1946" fmla="*/ 3445904 w 4894724"/>
              <a:gd name="connsiteY1946" fmla="*/ 430964 h 5318795"/>
              <a:gd name="connsiteX1947" fmla="*/ 3441752 w 4894724"/>
              <a:gd name="connsiteY1947" fmla="*/ 443264 h 5318795"/>
              <a:gd name="connsiteX1948" fmla="*/ 3439078 w 4894724"/>
              <a:gd name="connsiteY1948" fmla="*/ 449804 h 5318795"/>
              <a:gd name="connsiteX1949" fmla="*/ 3443656 w 4894724"/>
              <a:gd name="connsiteY1949" fmla="*/ 443947 h 5318795"/>
              <a:gd name="connsiteX1950" fmla="*/ 4717378 w 4894724"/>
              <a:gd name="connsiteY1950" fmla="*/ 430830 h 5318795"/>
              <a:gd name="connsiteX1951" fmla="*/ 4717850 w 4894724"/>
              <a:gd name="connsiteY1951" fmla="*/ 436097 h 5318795"/>
              <a:gd name="connsiteX1952" fmla="*/ 4715822 w 4894724"/>
              <a:gd name="connsiteY1952" fmla="*/ 438126 h 5318795"/>
              <a:gd name="connsiteX1953" fmla="*/ 4717378 w 4894724"/>
              <a:gd name="connsiteY1953" fmla="*/ 430830 h 5318795"/>
              <a:gd name="connsiteX1954" fmla="*/ 3719853 w 4894724"/>
              <a:gd name="connsiteY1954" fmla="*/ 429553 h 5318795"/>
              <a:gd name="connsiteX1955" fmla="*/ 3716168 w 4894724"/>
              <a:gd name="connsiteY1955" fmla="*/ 430952 h 5318795"/>
              <a:gd name="connsiteX1956" fmla="*/ 3719250 w 4894724"/>
              <a:gd name="connsiteY1956" fmla="*/ 432153 h 5318795"/>
              <a:gd name="connsiteX1957" fmla="*/ 3721829 w 4894724"/>
              <a:gd name="connsiteY1957" fmla="*/ 430086 h 5318795"/>
              <a:gd name="connsiteX1958" fmla="*/ 3719853 w 4894724"/>
              <a:gd name="connsiteY1958" fmla="*/ 429553 h 5318795"/>
              <a:gd name="connsiteX1959" fmla="*/ 4718935 w 4894724"/>
              <a:gd name="connsiteY1959" fmla="*/ 423533 h 5318795"/>
              <a:gd name="connsiteX1960" fmla="*/ 4719408 w 4894724"/>
              <a:gd name="connsiteY1960" fmla="*/ 428801 h 5318795"/>
              <a:gd name="connsiteX1961" fmla="*/ 4717378 w 4894724"/>
              <a:gd name="connsiteY1961" fmla="*/ 430830 h 5318795"/>
              <a:gd name="connsiteX1962" fmla="*/ 4718935 w 4894724"/>
              <a:gd name="connsiteY1962" fmla="*/ 423533 h 5318795"/>
              <a:gd name="connsiteX1963" fmla="*/ 4212658 w 4894724"/>
              <a:gd name="connsiteY1963" fmla="*/ 416668 h 5318795"/>
              <a:gd name="connsiteX1964" fmla="*/ 4210910 w 4894724"/>
              <a:gd name="connsiteY1964" fmla="*/ 420157 h 5318795"/>
              <a:gd name="connsiteX1965" fmla="*/ 4210509 w 4894724"/>
              <a:gd name="connsiteY1965" fmla="*/ 421566 h 5318795"/>
              <a:gd name="connsiteX1966" fmla="*/ 4210227 w 4894724"/>
              <a:gd name="connsiteY1966" fmla="*/ 426977 h 5318795"/>
              <a:gd name="connsiteX1967" fmla="*/ 4211657 w 4894724"/>
              <a:gd name="connsiteY1967" fmla="*/ 428126 h 5318795"/>
              <a:gd name="connsiteX1968" fmla="*/ 4216674 w 4894724"/>
              <a:gd name="connsiteY1968" fmla="*/ 416702 h 5318795"/>
              <a:gd name="connsiteX1969" fmla="*/ 4212658 w 4894724"/>
              <a:gd name="connsiteY1969" fmla="*/ 416668 h 5318795"/>
              <a:gd name="connsiteX1970" fmla="*/ 4229883 w 4894724"/>
              <a:gd name="connsiteY1970" fmla="*/ 399057 h 5318795"/>
              <a:gd name="connsiteX1971" fmla="*/ 4226533 w 4894724"/>
              <a:gd name="connsiteY1971" fmla="*/ 400511 h 5318795"/>
              <a:gd name="connsiteX1972" fmla="*/ 4229883 w 4894724"/>
              <a:gd name="connsiteY1972" fmla="*/ 399057 h 5318795"/>
              <a:gd name="connsiteX1973" fmla="*/ 4041553 w 4894724"/>
              <a:gd name="connsiteY1973" fmla="*/ 397289 h 5318795"/>
              <a:gd name="connsiteX1974" fmla="*/ 4040766 w 4894724"/>
              <a:gd name="connsiteY1974" fmla="*/ 398235 h 5318795"/>
              <a:gd name="connsiteX1975" fmla="*/ 4023790 w 4894724"/>
              <a:gd name="connsiteY1975" fmla="*/ 428055 h 5318795"/>
              <a:gd name="connsiteX1976" fmla="*/ 4028922 w 4894724"/>
              <a:gd name="connsiteY1976" fmla="*/ 424093 h 5318795"/>
              <a:gd name="connsiteX1977" fmla="*/ 4035894 w 4894724"/>
              <a:gd name="connsiteY1977" fmla="*/ 414230 h 5318795"/>
              <a:gd name="connsiteX1978" fmla="*/ 4233637 w 4894724"/>
              <a:gd name="connsiteY1978" fmla="*/ 386967 h 5318795"/>
              <a:gd name="connsiteX1979" fmla="*/ 4230470 w 4894724"/>
              <a:gd name="connsiteY1979" fmla="*/ 388393 h 5318795"/>
              <a:gd name="connsiteX1980" fmla="*/ 4233637 w 4894724"/>
              <a:gd name="connsiteY1980" fmla="*/ 386967 h 5318795"/>
              <a:gd name="connsiteX1981" fmla="*/ 3729491 w 4894724"/>
              <a:gd name="connsiteY1981" fmla="*/ 353122 h 5318795"/>
              <a:gd name="connsiteX1982" fmla="*/ 3726933 w 4894724"/>
              <a:gd name="connsiteY1982" fmla="*/ 355755 h 5318795"/>
              <a:gd name="connsiteX1983" fmla="*/ 3724987 w 4894724"/>
              <a:gd name="connsiteY1983" fmla="*/ 360512 h 5318795"/>
              <a:gd name="connsiteX1984" fmla="*/ 3727887 w 4894724"/>
              <a:gd name="connsiteY1984" fmla="*/ 361981 h 5318795"/>
              <a:gd name="connsiteX1985" fmla="*/ 3729523 w 4894724"/>
              <a:gd name="connsiteY1985" fmla="*/ 358860 h 5318795"/>
              <a:gd name="connsiteX1986" fmla="*/ 3730207 w 4894724"/>
              <a:gd name="connsiteY1986" fmla="*/ 355032 h 5318795"/>
              <a:gd name="connsiteX1987" fmla="*/ 3729491 w 4894724"/>
              <a:gd name="connsiteY1987" fmla="*/ 353122 h 5318795"/>
              <a:gd name="connsiteX1988" fmla="*/ 3945756 w 4894724"/>
              <a:gd name="connsiteY1988" fmla="*/ 349147 h 5318795"/>
              <a:gd name="connsiteX1989" fmla="*/ 3939276 w 4894724"/>
              <a:gd name="connsiteY1989" fmla="*/ 361140 h 5318795"/>
              <a:gd name="connsiteX1990" fmla="*/ 3936752 w 4894724"/>
              <a:gd name="connsiteY1990" fmla="*/ 373496 h 5318795"/>
              <a:gd name="connsiteX1991" fmla="*/ 3939518 w 4894724"/>
              <a:gd name="connsiteY1991" fmla="*/ 371612 h 5318795"/>
              <a:gd name="connsiteX1992" fmla="*/ 4730308 w 4894724"/>
              <a:gd name="connsiteY1992" fmla="*/ 347673 h 5318795"/>
              <a:gd name="connsiteX1993" fmla="*/ 4727142 w 4894724"/>
              <a:gd name="connsiteY1993" fmla="*/ 349097 h 5318795"/>
              <a:gd name="connsiteX1994" fmla="*/ 4730308 w 4894724"/>
              <a:gd name="connsiteY1994" fmla="*/ 347673 h 5318795"/>
              <a:gd name="connsiteX1995" fmla="*/ 4719193 w 4894724"/>
              <a:gd name="connsiteY1995" fmla="*/ 332114 h 5318795"/>
              <a:gd name="connsiteX1996" fmla="*/ 4717406 w 4894724"/>
              <a:gd name="connsiteY1996" fmla="*/ 340008 h 5318795"/>
              <a:gd name="connsiteX1997" fmla="*/ 4716273 w 4894724"/>
              <a:gd name="connsiteY1997" fmla="*/ 341830 h 5318795"/>
              <a:gd name="connsiteX1998" fmla="*/ 3964051 w 4894724"/>
              <a:gd name="connsiteY1998" fmla="*/ 327788 h 5318795"/>
              <a:gd name="connsiteX1999" fmla="*/ 3962839 w 4894724"/>
              <a:gd name="connsiteY1999" fmla="*/ 330230 h 5318795"/>
              <a:gd name="connsiteX2000" fmla="*/ 3962328 w 4894724"/>
              <a:gd name="connsiteY2000" fmla="*/ 329631 h 5318795"/>
              <a:gd name="connsiteX2001" fmla="*/ 3964051 w 4894724"/>
              <a:gd name="connsiteY2001" fmla="*/ 327788 h 5318795"/>
              <a:gd name="connsiteX2002" fmla="*/ 4541484 w 4894724"/>
              <a:gd name="connsiteY2002" fmla="*/ 327684 h 5318795"/>
              <a:gd name="connsiteX2003" fmla="*/ 4539795 w 4894724"/>
              <a:gd name="connsiteY2003" fmla="*/ 331814 h 5318795"/>
              <a:gd name="connsiteX2004" fmla="*/ 4538511 w 4894724"/>
              <a:gd name="connsiteY2004" fmla="*/ 333429 h 5318795"/>
              <a:gd name="connsiteX2005" fmla="*/ 4536741 w 4894724"/>
              <a:gd name="connsiteY2005" fmla="*/ 335370 h 5318795"/>
              <a:gd name="connsiteX2006" fmla="*/ 4541484 w 4894724"/>
              <a:gd name="connsiteY2006" fmla="*/ 327684 h 5318795"/>
              <a:gd name="connsiteX2007" fmla="*/ 4080237 w 4894724"/>
              <a:gd name="connsiteY2007" fmla="*/ 327345 h 5318795"/>
              <a:gd name="connsiteX2008" fmla="*/ 4069390 w 4894724"/>
              <a:gd name="connsiteY2008" fmla="*/ 346543 h 5318795"/>
              <a:gd name="connsiteX2009" fmla="*/ 4056399 w 4894724"/>
              <a:gd name="connsiteY2009" fmla="*/ 369684 h 5318795"/>
              <a:gd name="connsiteX2010" fmla="*/ 4053841 w 4894724"/>
              <a:gd name="connsiteY2010" fmla="*/ 379048 h 5318795"/>
              <a:gd name="connsiteX2011" fmla="*/ 4062497 w 4894724"/>
              <a:gd name="connsiteY2011" fmla="*/ 361061 h 5318795"/>
              <a:gd name="connsiteX2012" fmla="*/ 4074202 w 4894724"/>
              <a:gd name="connsiteY2012" fmla="*/ 339026 h 5318795"/>
              <a:gd name="connsiteX2013" fmla="*/ 4078905 w 4894724"/>
              <a:gd name="connsiteY2013" fmla="*/ 332033 h 5318795"/>
              <a:gd name="connsiteX2014" fmla="*/ 4166999 w 4894724"/>
              <a:gd name="connsiteY2014" fmla="*/ 325131 h 5318795"/>
              <a:gd name="connsiteX2015" fmla="*/ 4167219 w 4894724"/>
              <a:gd name="connsiteY2015" fmla="*/ 330876 h 5318795"/>
              <a:gd name="connsiteX2016" fmla="*/ 4164255 w 4894724"/>
              <a:gd name="connsiteY2016" fmla="*/ 336678 h 5318795"/>
              <a:gd name="connsiteX2017" fmla="*/ 4162727 w 4894724"/>
              <a:gd name="connsiteY2017" fmla="*/ 335070 h 5318795"/>
              <a:gd name="connsiteX2018" fmla="*/ 4166999 w 4894724"/>
              <a:gd name="connsiteY2018" fmla="*/ 325131 h 5318795"/>
              <a:gd name="connsiteX2019" fmla="*/ 3775581 w 4894724"/>
              <a:gd name="connsiteY2019" fmla="*/ 324200 h 5318795"/>
              <a:gd name="connsiteX2020" fmla="*/ 3772914 w 4894724"/>
              <a:gd name="connsiteY2020" fmla="*/ 324703 h 5318795"/>
              <a:gd name="connsiteX2021" fmla="*/ 3772716 w 4894724"/>
              <a:gd name="connsiteY2021" fmla="*/ 324741 h 5318795"/>
              <a:gd name="connsiteX2022" fmla="*/ 3771313 w 4894724"/>
              <a:gd name="connsiteY2022" fmla="*/ 325004 h 5318795"/>
              <a:gd name="connsiteX2023" fmla="*/ 3771380 w 4894724"/>
              <a:gd name="connsiteY2023" fmla="*/ 324991 h 5318795"/>
              <a:gd name="connsiteX2024" fmla="*/ 3772716 w 4894724"/>
              <a:gd name="connsiteY2024" fmla="*/ 324741 h 5318795"/>
              <a:gd name="connsiteX2025" fmla="*/ 4406592 w 4894724"/>
              <a:gd name="connsiteY2025" fmla="*/ 306074 h 5318795"/>
              <a:gd name="connsiteX2026" fmla="*/ 4405386 w 4894724"/>
              <a:gd name="connsiteY2026" fmla="*/ 310780 h 5318795"/>
              <a:gd name="connsiteX2027" fmla="*/ 4394672 w 4894724"/>
              <a:gd name="connsiteY2027" fmla="*/ 323038 h 5318795"/>
              <a:gd name="connsiteX2028" fmla="*/ 4406592 w 4894724"/>
              <a:gd name="connsiteY2028" fmla="*/ 306074 h 5318795"/>
              <a:gd name="connsiteX2029" fmla="*/ 3981708 w 4894724"/>
              <a:gd name="connsiteY2029" fmla="*/ 297595 h 5318795"/>
              <a:gd name="connsiteX2030" fmla="*/ 3977190 w 4894724"/>
              <a:gd name="connsiteY2030" fmla="*/ 306506 h 5318795"/>
              <a:gd name="connsiteX2031" fmla="*/ 3973212 w 4894724"/>
              <a:gd name="connsiteY2031" fmla="*/ 315954 h 5318795"/>
              <a:gd name="connsiteX2032" fmla="*/ 3980185 w 4894724"/>
              <a:gd name="connsiteY2032" fmla="*/ 301653 h 5318795"/>
              <a:gd name="connsiteX2033" fmla="*/ 4258263 w 4894724"/>
              <a:gd name="connsiteY2033" fmla="*/ 272150 h 5318795"/>
              <a:gd name="connsiteX2034" fmla="*/ 4256901 w 4894724"/>
              <a:gd name="connsiteY2034" fmla="*/ 283270 h 5318795"/>
              <a:gd name="connsiteX2035" fmla="*/ 4252713 w 4894724"/>
              <a:gd name="connsiteY2035" fmla="*/ 291200 h 5318795"/>
              <a:gd name="connsiteX2036" fmla="*/ 4258263 w 4894724"/>
              <a:gd name="connsiteY2036" fmla="*/ 272150 h 5318795"/>
              <a:gd name="connsiteX2037" fmla="*/ 4535193 w 4894724"/>
              <a:gd name="connsiteY2037" fmla="*/ 265273 h 5318795"/>
              <a:gd name="connsiteX2038" fmla="*/ 4531140 w 4894724"/>
              <a:gd name="connsiteY2038" fmla="*/ 266091 h 5318795"/>
              <a:gd name="connsiteX2039" fmla="*/ 4535193 w 4894724"/>
              <a:gd name="connsiteY2039" fmla="*/ 265273 h 5318795"/>
              <a:gd name="connsiteX2040" fmla="*/ 4259820 w 4894724"/>
              <a:gd name="connsiteY2040" fmla="*/ 264854 h 5318795"/>
              <a:gd name="connsiteX2041" fmla="*/ 4260292 w 4894724"/>
              <a:gd name="connsiteY2041" fmla="*/ 270121 h 5318795"/>
              <a:gd name="connsiteX2042" fmla="*/ 4258263 w 4894724"/>
              <a:gd name="connsiteY2042" fmla="*/ 272150 h 5318795"/>
              <a:gd name="connsiteX2043" fmla="*/ 4259820 w 4894724"/>
              <a:gd name="connsiteY2043" fmla="*/ 264854 h 5318795"/>
              <a:gd name="connsiteX2044" fmla="*/ 4261376 w 4894724"/>
              <a:gd name="connsiteY2044" fmla="*/ 257558 h 5318795"/>
              <a:gd name="connsiteX2045" fmla="*/ 4261848 w 4894724"/>
              <a:gd name="connsiteY2045" fmla="*/ 262826 h 5318795"/>
              <a:gd name="connsiteX2046" fmla="*/ 4259820 w 4894724"/>
              <a:gd name="connsiteY2046" fmla="*/ 264854 h 5318795"/>
              <a:gd name="connsiteX2047" fmla="*/ 4261376 w 4894724"/>
              <a:gd name="connsiteY2047" fmla="*/ 257558 h 5318795"/>
              <a:gd name="connsiteX2048" fmla="*/ 4544014 w 4894724"/>
              <a:gd name="connsiteY2048" fmla="*/ 252364 h 5318795"/>
              <a:gd name="connsiteX2049" fmla="*/ 4544014 w 4894724"/>
              <a:gd name="connsiteY2049" fmla="*/ 252364 h 5318795"/>
              <a:gd name="connsiteX2050" fmla="*/ 4304549 w 4894724"/>
              <a:gd name="connsiteY2050" fmla="*/ 246491 h 5318795"/>
              <a:gd name="connsiteX2051" fmla="*/ 4303291 w 4894724"/>
              <a:gd name="connsiteY2051" fmla="*/ 252801 h 5318795"/>
              <a:gd name="connsiteX2052" fmla="*/ 4300231 w 4894724"/>
              <a:gd name="connsiteY2052" fmla="*/ 269741 h 5318795"/>
              <a:gd name="connsiteX2053" fmla="*/ 4300966 w 4894724"/>
              <a:gd name="connsiteY2053" fmla="*/ 269498 h 5318795"/>
              <a:gd name="connsiteX2054" fmla="*/ 4285232 w 4894724"/>
              <a:gd name="connsiteY2054" fmla="*/ 297343 h 5318795"/>
              <a:gd name="connsiteX2055" fmla="*/ 4258106 w 4894724"/>
              <a:gd name="connsiteY2055" fmla="*/ 356644 h 5318795"/>
              <a:gd name="connsiteX2056" fmla="*/ 4250716 w 4894724"/>
              <a:gd name="connsiteY2056" fmla="*/ 368547 h 5318795"/>
              <a:gd name="connsiteX2057" fmla="*/ 4260538 w 4894724"/>
              <a:gd name="connsiteY2057" fmla="*/ 336473 h 5318795"/>
              <a:gd name="connsiteX2058" fmla="*/ 4265950 w 4894724"/>
              <a:gd name="connsiteY2058" fmla="*/ 312030 h 5318795"/>
              <a:gd name="connsiteX2059" fmla="*/ 4299188 w 4894724"/>
              <a:gd name="connsiteY2059" fmla="*/ 255066 h 5318795"/>
              <a:gd name="connsiteX2060" fmla="*/ 3772324 w 4894724"/>
              <a:gd name="connsiteY2060" fmla="*/ 233081 h 5318795"/>
              <a:gd name="connsiteX2061" fmla="*/ 3768976 w 4894724"/>
              <a:gd name="connsiteY2061" fmla="*/ 234536 h 5318795"/>
              <a:gd name="connsiteX2062" fmla="*/ 3772324 w 4894724"/>
              <a:gd name="connsiteY2062" fmla="*/ 233081 h 5318795"/>
              <a:gd name="connsiteX2063" fmla="*/ 3787431 w 4894724"/>
              <a:gd name="connsiteY2063" fmla="*/ 232950 h 5318795"/>
              <a:gd name="connsiteX2064" fmla="*/ 3769894 w 4894724"/>
              <a:gd name="connsiteY2064" fmla="*/ 276614 h 5318795"/>
              <a:gd name="connsiteX2065" fmla="*/ 3767416 w 4894724"/>
              <a:gd name="connsiteY2065" fmla="*/ 281017 h 5318795"/>
              <a:gd name="connsiteX2066" fmla="*/ 3782121 w 4894724"/>
              <a:gd name="connsiteY2066" fmla="*/ 236330 h 5318795"/>
              <a:gd name="connsiteX2067" fmla="*/ 3783646 w 4894724"/>
              <a:gd name="connsiteY2067" fmla="*/ 234750 h 5318795"/>
              <a:gd name="connsiteX2068" fmla="*/ 3787431 w 4894724"/>
              <a:gd name="connsiteY2068" fmla="*/ 232950 h 5318795"/>
              <a:gd name="connsiteX2069" fmla="*/ 3776078 w 4894724"/>
              <a:gd name="connsiteY2069" fmla="*/ 220993 h 5318795"/>
              <a:gd name="connsiteX2070" fmla="*/ 3772912 w 4894724"/>
              <a:gd name="connsiteY2070" fmla="*/ 222417 h 5318795"/>
              <a:gd name="connsiteX2071" fmla="*/ 3776078 w 4894724"/>
              <a:gd name="connsiteY2071" fmla="*/ 220993 h 5318795"/>
              <a:gd name="connsiteX2072" fmla="*/ 3638901 w 4894724"/>
              <a:gd name="connsiteY2072" fmla="*/ 219892 h 5318795"/>
              <a:gd name="connsiteX2073" fmla="*/ 3641921 w 4894724"/>
              <a:gd name="connsiteY2073" fmla="*/ 225068 h 5318795"/>
              <a:gd name="connsiteX2074" fmla="*/ 3637982 w 4894724"/>
              <a:gd name="connsiteY2074" fmla="*/ 225500 h 5318795"/>
              <a:gd name="connsiteX2075" fmla="*/ 3638901 w 4894724"/>
              <a:gd name="connsiteY2075" fmla="*/ 219892 h 5318795"/>
              <a:gd name="connsiteX2076" fmla="*/ 3562377 w 4894724"/>
              <a:gd name="connsiteY2076" fmla="*/ 183342 h 5318795"/>
              <a:gd name="connsiteX2077" fmla="*/ 3563812 w 4894724"/>
              <a:gd name="connsiteY2077" fmla="*/ 186186 h 5318795"/>
              <a:gd name="connsiteX2078" fmla="*/ 3563045 w 4894724"/>
              <a:gd name="connsiteY2078" fmla="*/ 187697 h 5318795"/>
              <a:gd name="connsiteX2079" fmla="*/ 3562377 w 4894724"/>
              <a:gd name="connsiteY2079" fmla="*/ 183342 h 5318795"/>
              <a:gd name="connsiteX2080" fmla="*/ 4272749 w 4894724"/>
              <a:gd name="connsiteY2080" fmla="*/ 181697 h 5318795"/>
              <a:gd name="connsiteX2081" fmla="*/ 4269582 w 4894724"/>
              <a:gd name="connsiteY2081" fmla="*/ 183122 h 5318795"/>
              <a:gd name="connsiteX2082" fmla="*/ 4272749 w 4894724"/>
              <a:gd name="connsiteY2082" fmla="*/ 181697 h 5318795"/>
              <a:gd name="connsiteX2083" fmla="*/ 3563933 w 4894724"/>
              <a:gd name="connsiteY2083" fmla="*/ 176045 h 5318795"/>
              <a:gd name="connsiteX2084" fmla="*/ 3565841 w 4894724"/>
              <a:gd name="connsiteY2084" fmla="*/ 179400 h 5318795"/>
              <a:gd name="connsiteX2085" fmla="*/ 3565447 w 4894724"/>
              <a:gd name="connsiteY2085" fmla="*/ 180388 h 5318795"/>
              <a:gd name="connsiteX2086" fmla="*/ 3565957 w 4894724"/>
              <a:gd name="connsiteY2086" fmla="*/ 180284 h 5318795"/>
              <a:gd name="connsiteX2087" fmla="*/ 3562377 w 4894724"/>
              <a:gd name="connsiteY2087" fmla="*/ 183342 h 5318795"/>
              <a:gd name="connsiteX2088" fmla="*/ 3563933 w 4894724"/>
              <a:gd name="connsiteY2088" fmla="*/ 176045 h 5318795"/>
              <a:gd name="connsiteX2089" fmla="*/ 4261635 w 4894724"/>
              <a:gd name="connsiteY2089" fmla="*/ 166139 h 5318795"/>
              <a:gd name="connsiteX2090" fmla="*/ 4259846 w 4894724"/>
              <a:gd name="connsiteY2090" fmla="*/ 174032 h 5318795"/>
              <a:gd name="connsiteX2091" fmla="*/ 4258714 w 4894724"/>
              <a:gd name="connsiteY2091" fmla="*/ 175855 h 5318795"/>
              <a:gd name="connsiteX2092" fmla="*/ 4356209 w 4894724"/>
              <a:gd name="connsiteY2092" fmla="*/ 165976 h 5318795"/>
              <a:gd name="connsiteX2093" fmla="*/ 4354885 w 4894724"/>
              <a:gd name="connsiteY2093" fmla="*/ 173578 h 5318795"/>
              <a:gd name="connsiteX2094" fmla="*/ 4353311 w 4894724"/>
              <a:gd name="connsiteY2094" fmla="*/ 179903 h 5318795"/>
              <a:gd name="connsiteX2095" fmla="*/ 4325134 w 4894724"/>
              <a:gd name="connsiteY2095" fmla="*/ 227231 h 5318795"/>
              <a:gd name="connsiteX2096" fmla="*/ 4326174 w 4894724"/>
              <a:gd name="connsiteY2096" fmla="*/ 221808 h 5318795"/>
              <a:gd name="connsiteX2097" fmla="*/ 4327606 w 4894724"/>
              <a:gd name="connsiteY2097" fmla="*/ 209618 h 5318795"/>
              <a:gd name="connsiteX2098" fmla="*/ 4341122 w 4894724"/>
              <a:gd name="connsiteY2098" fmla="*/ 188004 h 5318795"/>
              <a:gd name="connsiteX2099" fmla="*/ 3506491 w 4894724"/>
              <a:gd name="connsiteY2099" fmla="*/ 161812 h 5318795"/>
              <a:gd name="connsiteX2100" fmla="*/ 3505280 w 4894724"/>
              <a:gd name="connsiteY2100" fmla="*/ 164255 h 5318795"/>
              <a:gd name="connsiteX2101" fmla="*/ 3504772 w 4894724"/>
              <a:gd name="connsiteY2101" fmla="*/ 163656 h 5318795"/>
              <a:gd name="connsiteX2102" fmla="*/ 3506491 w 4894724"/>
              <a:gd name="connsiteY2102" fmla="*/ 161812 h 5318795"/>
              <a:gd name="connsiteX2103" fmla="*/ 4083925 w 4894724"/>
              <a:gd name="connsiteY2103" fmla="*/ 161708 h 5318795"/>
              <a:gd name="connsiteX2104" fmla="*/ 4082236 w 4894724"/>
              <a:gd name="connsiteY2104" fmla="*/ 165837 h 5318795"/>
              <a:gd name="connsiteX2105" fmla="*/ 4080951 w 4894724"/>
              <a:gd name="connsiteY2105" fmla="*/ 167453 h 5318795"/>
              <a:gd name="connsiteX2106" fmla="*/ 4079183 w 4894724"/>
              <a:gd name="connsiteY2106" fmla="*/ 169394 h 5318795"/>
              <a:gd name="connsiteX2107" fmla="*/ 4083925 w 4894724"/>
              <a:gd name="connsiteY2107" fmla="*/ 161708 h 5318795"/>
              <a:gd name="connsiteX2108" fmla="*/ 3608877 w 4894724"/>
              <a:gd name="connsiteY2108" fmla="*/ 154025 h 5318795"/>
              <a:gd name="connsiteX2109" fmla="*/ 3608274 w 4894724"/>
              <a:gd name="connsiteY2109" fmla="*/ 163311 h 5318795"/>
              <a:gd name="connsiteX2110" fmla="*/ 3606704 w 4894724"/>
              <a:gd name="connsiteY2110" fmla="*/ 170599 h 5318795"/>
              <a:gd name="connsiteX2111" fmla="*/ 3602370 w 4894724"/>
              <a:gd name="connsiteY2111" fmla="*/ 177501 h 5318795"/>
              <a:gd name="connsiteX2112" fmla="*/ 3596749 w 4894724"/>
              <a:gd name="connsiteY2112" fmla="*/ 186793 h 5318795"/>
              <a:gd name="connsiteX2113" fmla="*/ 3597506 w 4894724"/>
              <a:gd name="connsiteY2113" fmla="*/ 182837 h 5318795"/>
              <a:gd name="connsiteX2114" fmla="*/ 3604983 w 4894724"/>
              <a:gd name="connsiteY2114" fmla="*/ 156014 h 5318795"/>
              <a:gd name="connsiteX2115" fmla="*/ 3608877 w 4894724"/>
              <a:gd name="connsiteY2115" fmla="*/ 154025 h 5318795"/>
              <a:gd name="connsiteX2116" fmla="*/ 3635805 w 4894724"/>
              <a:gd name="connsiteY2116" fmla="*/ 141120 h 5318795"/>
              <a:gd name="connsiteX2117" fmla="*/ 3636003 w 4894724"/>
              <a:gd name="connsiteY2117" fmla="*/ 143771 h 5318795"/>
              <a:gd name="connsiteX2118" fmla="*/ 3634566 w 4894724"/>
              <a:gd name="connsiteY2118" fmla="*/ 148793 h 5318795"/>
              <a:gd name="connsiteX2119" fmla="*/ 3624650 w 4894724"/>
              <a:gd name="connsiteY2119" fmla="*/ 170910 h 5318795"/>
              <a:gd name="connsiteX2120" fmla="*/ 3615140 w 4894724"/>
              <a:gd name="connsiteY2120" fmla="*/ 188545 h 5318795"/>
              <a:gd name="connsiteX2121" fmla="*/ 3614751 w 4894724"/>
              <a:gd name="connsiteY2121" fmla="*/ 189252 h 5318795"/>
              <a:gd name="connsiteX2122" fmla="*/ 3625613 w 4894724"/>
              <a:gd name="connsiteY2122" fmla="*/ 151054 h 5318795"/>
              <a:gd name="connsiteX2123" fmla="*/ 3631536 w 4894724"/>
              <a:gd name="connsiteY2123" fmla="*/ 143663 h 5318795"/>
              <a:gd name="connsiteX2124" fmla="*/ 3635805 w 4894724"/>
              <a:gd name="connsiteY2124" fmla="*/ 141120 h 5318795"/>
              <a:gd name="connsiteX2125" fmla="*/ 3949034 w 4894724"/>
              <a:gd name="connsiteY2125" fmla="*/ 140099 h 5318795"/>
              <a:gd name="connsiteX2126" fmla="*/ 3947825 w 4894724"/>
              <a:gd name="connsiteY2126" fmla="*/ 144805 h 5318795"/>
              <a:gd name="connsiteX2127" fmla="*/ 3937112 w 4894724"/>
              <a:gd name="connsiteY2127" fmla="*/ 157062 h 5318795"/>
              <a:gd name="connsiteX2128" fmla="*/ 3949034 w 4894724"/>
              <a:gd name="connsiteY2128" fmla="*/ 140099 h 5318795"/>
              <a:gd name="connsiteX2129" fmla="*/ 4077633 w 4894724"/>
              <a:gd name="connsiteY2129" fmla="*/ 99296 h 5318795"/>
              <a:gd name="connsiteX2130" fmla="*/ 4073583 w 4894724"/>
              <a:gd name="connsiteY2130" fmla="*/ 100116 h 5318795"/>
              <a:gd name="connsiteX2131" fmla="*/ 4077633 w 4894724"/>
              <a:gd name="connsiteY2131" fmla="*/ 99296 h 5318795"/>
              <a:gd name="connsiteX2132" fmla="*/ 3753486 w 4894724"/>
              <a:gd name="connsiteY2132" fmla="*/ 98673 h 5318795"/>
              <a:gd name="connsiteX2133" fmla="*/ 3753812 w 4894724"/>
              <a:gd name="connsiteY2133" fmla="*/ 102376 h 5318795"/>
              <a:gd name="connsiteX2134" fmla="*/ 3753622 w 4894724"/>
              <a:gd name="connsiteY2134" fmla="*/ 104191 h 5318795"/>
              <a:gd name="connsiteX2135" fmla="*/ 3746788 w 4894724"/>
              <a:gd name="connsiteY2135" fmla="*/ 117710 h 5318795"/>
              <a:gd name="connsiteX2136" fmla="*/ 3719316 w 4894724"/>
              <a:gd name="connsiteY2136" fmla="*/ 160518 h 5318795"/>
              <a:gd name="connsiteX2137" fmla="*/ 3700384 w 4894724"/>
              <a:gd name="connsiteY2137" fmla="*/ 199072 h 5318795"/>
              <a:gd name="connsiteX2138" fmla="*/ 3710408 w 4894724"/>
              <a:gd name="connsiteY2138" fmla="*/ 165248 h 5318795"/>
              <a:gd name="connsiteX2139" fmla="*/ 3713005 w 4894724"/>
              <a:gd name="connsiteY2139" fmla="*/ 161384 h 5318795"/>
              <a:gd name="connsiteX2140" fmla="*/ 3729817 w 4894724"/>
              <a:gd name="connsiteY2140" fmla="*/ 134200 h 5318795"/>
              <a:gd name="connsiteX2141" fmla="*/ 3753486 w 4894724"/>
              <a:gd name="connsiteY2141" fmla="*/ 98673 h 5318795"/>
              <a:gd name="connsiteX2142" fmla="*/ 4086457 w 4894724"/>
              <a:gd name="connsiteY2142" fmla="*/ 86387 h 5318795"/>
              <a:gd name="connsiteX2143" fmla="*/ 4086457 w 4894724"/>
              <a:gd name="connsiteY2143" fmla="*/ 86387 h 5318795"/>
              <a:gd name="connsiteX2144" fmla="*/ 3846989 w 4894724"/>
              <a:gd name="connsiteY2144" fmla="*/ 80516 h 5318795"/>
              <a:gd name="connsiteX2145" fmla="*/ 3845731 w 4894724"/>
              <a:gd name="connsiteY2145" fmla="*/ 86825 h 5318795"/>
              <a:gd name="connsiteX2146" fmla="*/ 3842672 w 4894724"/>
              <a:gd name="connsiteY2146" fmla="*/ 103766 h 5318795"/>
              <a:gd name="connsiteX2147" fmla="*/ 3843408 w 4894724"/>
              <a:gd name="connsiteY2147" fmla="*/ 103522 h 5318795"/>
              <a:gd name="connsiteX2148" fmla="*/ 3827675 w 4894724"/>
              <a:gd name="connsiteY2148" fmla="*/ 131368 h 5318795"/>
              <a:gd name="connsiteX2149" fmla="*/ 3800547 w 4894724"/>
              <a:gd name="connsiteY2149" fmla="*/ 190668 h 5318795"/>
              <a:gd name="connsiteX2150" fmla="*/ 3793157 w 4894724"/>
              <a:gd name="connsiteY2150" fmla="*/ 202570 h 5318795"/>
              <a:gd name="connsiteX2151" fmla="*/ 3802980 w 4894724"/>
              <a:gd name="connsiteY2151" fmla="*/ 170497 h 5318795"/>
              <a:gd name="connsiteX2152" fmla="*/ 3808392 w 4894724"/>
              <a:gd name="connsiteY2152" fmla="*/ 146053 h 5318795"/>
              <a:gd name="connsiteX2153" fmla="*/ 3841629 w 4894724"/>
              <a:gd name="connsiteY2153" fmla="*/ 89090 h 5318795"/>
              <a:gd name="connsiteX2154" fmla="*/ 4109045 w 4894724"/>
              <a:gd name="connsiteY2154" fmla="*/ 27771 h 5318795"/>
              <a:gd name="connsiteX2155" fmla="*/ 4106471 w 4894724"/>
              <a:gd name="connsiteY2155" fmla="*/ 37605 h 5318795"/>
              <a:gd name="connsiteX2156" fmla="*/ 4107195 w 4894724"/>
              <a:gd name="connsiteY2156" fmla="*/ 42321 h 5318795"/>
              <a:gd name="connsiteX2157" fmla="*/ 4106471 w 4894724"/>
              <a:gd name="connsiteY2157" fmla="*/ 37605 h 5318795"/>
              <a:gd name="connsiteX2158" fmla="*/ 4113293 w 4894724"/>
              <a:gd name="connsiteY2158" fmla="*/ 39565 h 5318795"/>
              <a:gd name="connsiteX2159" fmla="*/ 4099682 w 4894724"/>
              <a:gd name="connsiteY2159" fmla="*/ 65497 h 5318795"/>
              <a:gd name="connsiteX2160" fmla="*/ 4117591 w 4894724"/>
              <a:gd name="connsiteY2160" fmla="*/ 41022 h 5318795"/>
              <a:gd name="connsiteX2161" fmla="*/ 4114733 w 4894724"/>
              <a:gd name="connsiteY2161" fmla="*/ 56630 h 5318795"/>
              <a:gd name="connsiteX2162" fmla="*/ 4113915 w 4894724"/>
              <a:gd name="connsiteY2162" fmla="*/ 63352 h 5318795"/>
              <a:gd name="connsiteX2163" fmla="*/ 4062557 w 4894724"/>
              <a:gd name="connsiteY2163" fmla="*/ 144496 h 5318795"/>
              <a:gd name="connsiteX2164" fmla="*/ 3970149 w 4894724"/>
              <a:gd name="connsiteY2164" fmla="*/ 308200 h 5318795"/>
              <a:gd name="connsiteX2165" fmla="*/ 3949848 w 4894724"/>
              <a:gd name="connsiteY2165" fmla="*/ 341576 h 5318795"/>
              <a:gd name="connsiteX2166" fmla="*/ 3948870 w 4894724"/>
              <a:gd name="connsiteY2166" fmla="*/ 343391 h 5318795"/>
              <a:gd name="connsiteX2167" fmla="*/ 3945680 w 4894724"/>
              <a:gd name="connsiteY2167" fmla="*/ 366129 h 5318795"/>
              <a:gd name="connsiteX2168" fmla="*/ 3953257 w 4894724"/>
              <a:gd name="connsiteY2168" fmla="*/ 353902 h 5318795"/>
              <a:gd name="connsiteX2169" fmla="*/ 3955946 w 4894724"/>
              <a:gd name="connsiteY2169" fmla="*/ 344109 h 5318795"/>
              <a:gd name="connsiteX2170" fmla="*/ 3962839 w 4894724"/>
              <a:gd name="connsiteY2170" fmla="*/ 330230 h 5318795"/>
              <a:gd name="connsiteX2171" fmla="*/ 3964773 w 4894724"/>
              <a:gd name="connsiteY2171" fmla="*/ 332507 h 5318795"/>
              <a:gd name="connsiteX2172" fmla="*/ 3964211 w 4894724"/>
              <a:gd name="connsiteY2172" fmla="*/ 334183 h 5318795"/>
              <a:gd name="connsiteX2173" fmla="*/ 3964903 w 4894724"/>
              <a:gd name="connsiteY2173" fmla="*/ 332895 h 5318795"/>
              <a:gd name="connsiteX2174" fmla="*/ 3964773 w 4894724"/>
              <a:gd name="connsiteY2174" fmla="*/ 332507 h 5318795"/>
              <a:gd name="connsiteX2175" fmla="*/ 3985211 w 4894724"/>
              <a:gd name="connsiteY2175" fmla="*/ 285544 h 5318795"/>
              <a:gd name="connsiteX2176" fmla="*/ 3983787 w 4894724"/>
              <a:gd name="connsiteY2176" fmla="*/ 291520 h 5318795"/>
              <a:gd name="connsiteX2177" fmla="*/ 3984059 w 4894724"/>
              <a:gd name="connsiteY2177" fmla="*/ 294989 h 5318795"/>
              <a:gd name="connsiteX2178" fmla="*/ 3990190 w 4894724"/>
              <a:gd name="connsiteY2178" fmla="*/ 284734 h 5318795"/>
              <a:gd name="connsiteX2179" fmla="*/ 4020195 w 4894724"/>
              <a:gd name="connsiteY2179" fmla="*/ 235782 h 5318795"/>
              <a:gd name="connsiteX2180" fmla="*/ 4030734 w 4894724"/>
              <a:gd name="connsiteY2180" fmla="*/ 231286 h 5318795"/>
              <a:gd name="connsiteX2181" fmla="*/ 4064914 w 4894724"/>
              <a:gd name="connsiteY2181" fmla="*/ 176957 h 5318795"/>
              <a:gd name="connsiteX2182" fmla="*/ 4078588 w 4894724"/>
              <a:gd name="connsiteY2182" fmla="*/ 172244 h 5318795"/>
              <a:gd name="connsiteX2183" fmla="*/ 4080913 w 4894724"/>
              <a:gd name="connsiteY2183" fmla="*/ 169079 h 5318795"/>
              <a:gd name="connsiteX2184" fmla="*/ 4082236 w 4894724"/>
              <a:gd name="connsiteY2184" fmla="*/ 165837 h 5318795"/>
              <a:gd name="connsiteX2185" fmla="*/ 4085587 w 4894724"/>
              <a:gd name="connsiteY2185" fmla="*/ 161626 h 5318795"/>
              <a:gd name="connsiteX2186" fmla="*/ 4086655 w 4894724"/>
              <a:gd name="connsiteY2186" fmla="*/ 161573 h 5318795"/>
              <a:gd name="connsiteX2187" fmla="*/ 4087408 w 4894724"/>
              <a:gd name="connsiteY2187" fmla="*/ 159335 h 5318795"/>
              <a:gd name="connsiteX2188" fmla="*/ 4085587 w 4894724"/>
              <a:gd name="connsiteY2188" fmla="*/ 161626 h 5318795"/>
              <a:gd name="connsiteX2189" fmla="*/ 4083925 w 4894724"/>
              <a:gd name="connsiteY2189" fmla="*/ 161708 h 5318795"/>
              <a:gd name="connsiteX2190" fmla="*/ 4098286 w 4894724"/>
              <a:gd name="connsiteY2190" fmla="*/ 149626 h 5318795"/>
              <a:gd name="connsiteX2191" fmla="*/ 4063682 w 4894724"/>
              <a:gd name="connsiteY2191" fmla="*/ 206545 h 5318795"/>
              <a:gd name="connsiteX2192" fmla="*/ 4064552 w 4894724"/>
              <a:gd name="connsiteY2192" fmla="*/ 220135 h 5318795"/>
              <a:gd name="connsiteX2193" fmla="*/ 4039552 w 4894724"/>
              <a:gd name="connsiteY2193" fmla="*/ 275109 h 5318795"/>
              <a:gd name="connsiteX2194" fmla="*/ 4015887 w 4894724"/>
              <a:gd name="connsiteY2194" fmla="*/ 314851 h 5318795"/>
              <a:gd name="connsiteX2195" fmla="*/ 4015853 w 4894724"/>
              <a:gd name="connsiteY2195" fmla="*/ 314908 h 5318795"/>
              <a:gd name="connsiteX2196" fmla="*/ 4014354 w 4894724"/>
              <a:gd name="connsiteY2196" fmla="*/ 325609 h 5318795"/>
              <a:gd name="connsiteX2197" fmla="*/ 4009133 w 4894724"/>
              <a:gd name="connsiteY2197" fmla="*/ 347265 h 5318795"/>
              <a:gd name="connsiteX2198" fmla="*/ 4011133 w 4894724"/>
              <a:gd name="connsiteY2198" fmla="*/ 346329 h 5318795"/>
              <a:gd name="connsiteX2199" fmla="*/ 4015422 w 4894724"/>
              <a:gd name="connsiteY2199" fmla="*/ 343677 h 5318795"/>
              <a:gd name="connsiteX2200" fmla="*/ 4031639 w 4894724"/>
              <a:gd name="connsiteY2200" fmla="*/ 323432 h 5318795"/>
              <a:gd name="connsiteX2201" fmla="*/ 4056236 w 4894724"/>
              <a:gd name="connsiteY2201" fmla="*/ 289812 h 5318795"/>
              <a:gd name="connsiteX2202" fmla="*/ 4086014 w 4894724"/>
              <a:gd name="connsiteY2202" fmla="*/ 243464 h 5318795"/>
              <a:gd name="connsiteX2203" fmla="*/ 4162707 w 4894724"/>
              <a:gd name="connsiteY2203" fmla="*/ 125297 h 5318795"/>
              <a:gd name="connsiteX2204" fmla="*/ 4167828 w 4894724"/>
              <a:gd name="connsiteY2204" fmla="*/ 117428 h 5318795"/>
              <a:gd name="connsiteX2205" fmla="*/ 4167034 w 4894724"/>
              <a:gd name="connsiteY2205" fmla="*/ 127508 h 5318795"/>
              <a:gd name="connsiteX2206" fmla="*/ 4167080 w 4894724"/>
              <a:gd name="connsiteY2206" fmla="*/ 131021 h 5318795"/>
              <a:gd name="connsiteX2207" fmla="*/ 4151936 w 4894724"/>
              <a:gd name="connsiteY2207" fmla="*/ 156015 h 5318795"/>
              <a:gd name="connsiteX2208" fmla="*/ 4112416 w 4894724"/>
              <a:gd name="connsiteY2208" fmla="*/ 220881 h 5318795"/>
              <a:gd name="connsiteX2209" fmla="*/ 4122979 w 4894724"/>
              <a:gd name="connsiteY2209" fmla="*/ 235152 h 5318795"/>
              <a:gd name="connsiteX2210" fmla="*/ 4108057 w 4894724"/>
              <a:gd name="connsiteY2210" fmla="*/ 266397 h 5318795"/>
              <a:gd name="connsiteX2211" fmla="*/ 4096635 w 4894724"/>
              <a:gd name="connsiteY2211" fmla="*/ 298326 h 5318795"/>
              <a:gd name="connsiteX2212" fmla="*/ 4091386 w 4894724"/>
              <a:gd name="connsiteY2212" fmla="*/ 307618 h 5318795"/>
              <a:gd name="connsiteX2213" fmla="*/ 4091747 w 4894724"/>
              <a:gd name="connsiteY2213" fmla="*/ 307296 h 5318795"/>
              <a:gd name="connsiteX2214" fmla="*/ 4093364 w 4894724"/>
              <a:gd name="connsiteY2214" fmla="*/ 307096 h 5318795"/>
              <a:gd name="connsiteX2215" fmla="*/ 4092124 w 4894724"/>
              <a:gd name="connsiteY2215" fmla="*/ 314769 h 5318795"/>
              <a:gd name="connsiteX2216" fmla="*/ 4089100 w 4894724"/>
              <a:gd name="connsiteY2216" fmla="*/ 322084 h 5318795"/>
              <a:gd name="connsiteX2217" fmla="*/ 4092867 w 4894724"/>
              <a:gd name="connsiteY2217" fmla="*/ 319772 h 5318795"/>
              <a:gd name="connsiteX2218" fmla="*/ 4099719 w 4894724"/>
              <a:gd name="connsiteY2218" fmla="*/ 317308 h 5318795"/>
              <a:gd name="connsiteX2219" fmla="*/ 4117278 w 4894724"/>
              <a:gd name="connsiteY2219" fmla="*/ 288867 h 5318795"/>
              <a:gd name="connsiteX2220" fmla="*/ 4136200 w 4894724"/>
              <a:gd name="connsiteY2220" fmla="*/ 270994 h 5318795"/>
              <a:gd name="connsiteX2221" fmla="*/ 4110330 w 4894724"/>
              <a:gd name="connsiteY2221" fmla="*/ 312380 h 5318795"/>
              <a:gd name="connsiteX2222" fmla="*/ 4107222 w 4894724"/>
              <a:gd name="connsiteY2222" fmla="*/ 331364 h 5318795"/>
              <a:gd name="connsiteX2223" fmla="*/ 4094914 w 4894724"/>
              <a:gd name="connsiteY2223" fmla="*/ 346646 h 5318795"/>
              <a:gd name="connsiteX2224" fmla="*/ 4094749 w 4894724"/>
              <a:gd name="connsiteY2224" fmla="*/ 347657 h 5318795"/>
              <a:gd name="connsiteX2225" fmla="*/ 4097061 w 4894724"/>
              <a:gd name="connsiteY2225" fmla="*/ 344196 h 5318795"/>
              <a:gd name="connsiteX2226" fmla="*/ 4103030 w 4894724"/>
              <a:gd name="connsiteY2226" fmla="*/ 345742 h 5318795"/>
              <a:gd name="connsiteX2227" fmla="*/ 4084216 w 4894724"/>
              <a:gd name="connsiteY2227" fmla="*/ 385005 h 5318795"/>
              <a:gd name="connsiteX2228" fmla="*/ 4087768 w 4894724"/>
              <a:gd name="connsiteY2228" fmla="*/ 386947 h 5318795"/>
              <a:gd name="connsiteX2229" fmla="*/ 4088831 w 4894724"/>
              <a:gd name="connsiteY2229" fmla="*/ 387567 h 5318795"/>
              <a:gd name="connsiteX2230" fmla="*/ 4097859 w 4894724"/>
              <a:gd name="connsiteY2230" fmla="*/ 370405 h 5318795"/>
              <a:gd name="connsiteX2231" fmla="*/ 4110729 w 4894724"/>
              <a:gd name="connsiteY2231" fmla="*/ 347757 h 5318795"/>
              <a:gd name="connsiteX2232" fmla="*/ 4135218 w 4894724"/>
              <a:gd name="connsiteY2232" fmla="*/ 308892 h 5318795"/>
              <a:gd name="connsiteX2233" fmla="*/ 4141772 w 4894724"/>
              <a:gd name="connsiteY2233" fmla="*/ 299280 h 5318795"/>
              <a:gd name="connsiteX2234" fmla="*/ 4141112 w 4894724"/>
              <a:gd name="connsiteY2234" fmla="*/ 301608 h 5318795"/>
              <a:gd name="connsiteX2235" fmla="*/ 4135725 w 4894724"/>
              <a:gd name="connsiteY2235" fmla="*/ 320934 h 5318795"/>
              <a:gd name="connsiteX2236" fmla="*/ 4120844 w 4894724"/>
              <a:gd name="connsiteY2236" fmla="*/ 345849 h 5318795"/>
              <a:gd name="connsiteX2237" fmla="*/ 4112467 w 4894724"/>
              <a:gd name="connsiteY2237" fmla="*/ 374937 h 5318795"/>
              <a:gd name="connsiteX2238" fmla="*/ 4124878 w 4894724"/>
              <a:gd name="connsiteY2238" fmla="*/ 359022 h 5318795"/>
              <a:gd name="connsiteX2239" fmla="*/ 4120346 w 4894724"/>
              <a:gd name="connsiteY2239" fmla="*/ 374003 h 5318795"/>
              <a:gd name="connsiteX2240" fmla="*/ 4122895 w 4894724"/>
              <a:gd name="connsiteY2240" fmla="*/ 371101 h 5318795"/>
              <a:gd name="connsiteX2241" fmla="*/ 4125426 w 4894724"/>
              <a:gd name="connsiteY2241" fmla="*/ 366519 h 5318795"/>
              <a:gd name="connsiteX2242" fmla="*/ 4117612 w 4894724"/>
              <a:gd name="connsiteY2242" fmla="*/ 388983 h 5318795"/>
              <a:gd name="connsiteX2243" fmla="*/ 4114303 w 4894724"/>
              <a:gd name="connsiteY2243" fmla="*/ 393979 h 5318795"/>
              <a:gd name="connsiteX2244" fmla="*/ 4112093 w 4894724"/>
              <a:gd name="connsiteY2244" fmla="*/ 401285 h 5318795"/>
              <a:gd name="connsiteX2245" fmla="*/ 4103469 w 4894724"/>
              <a:gd name="connsiteY2245" fmla="*/ 429870 h 5318795"/>
              <a:gd name="connsiteX2246" fmla="*/ 4112331 w 4894724"/>
              <a:gd name="connsiteY2246" fmla="*/ 416550 h 5318795"/>
              <a:gd name="connsiteX2247" fmla="*/ 4118684 w 4894724"/>
              <a:gd name="connsiteY2247" fmla="*/ 406150 h 5318795"/>
              <a:gd name="connsiteX2248" fmla="*/ 4133953 w 4894724"/>
              <a:gd name="connsiteY2248" fmla="*/ 362509 h 5318795"/>
              <a:gd name="connsiteX2249" fmla="*/ 4139426 w 4894724"/>
              <a:gd name="connsiteY2249" fmla="*/ 367155 h 5318795"/>
              <a:gd name="connsiteX2250" fmla="*/ 4137614 w 4894724"/>
              <a:gd name="connsiteY2250" fmla="*/ 376234 h 5318795"/>
              <a:gd name="connsiteX2251" fmla="*/ 4142556 w 4894724"/>
              <a:gd name="connsiteY2251" fmla="*/ 368705 h 5318795"/>
              <a:gd name="connsiteX2252" fmla="*/ 4155321 w 4894724"/>
              <a:gd name="connsiteY2252" fmla="*/ 349995 h 5318795"/>
              <a:gd name="connsiteX2253" fmla="*/ 4153373 w 4894724"/>
              <a:gd name="connsiteY2253" fmla="*/ 356368 h 5318795"/>
              <a:gd name="connsiteX2254" fmla="*/ 4141254 w 4894724"/>
              <a:gd name="connsiteY2254" fmla="*/ 402975 h 5318795"/>
              <a:gd name="connsiteX2255" fmla="*/ 4131630 w 4894724"/>
              <a:gd name="connsiteY2255" fmla="*/ 426306 h 5318795"/>
              <a:gd name="connsiteX2256" fmla="*/ 4135262 w 4894724"/>
              <a:gd name="connsiteY2256" fmla="*/ 425800 h 5318795"/>
              <a:gd name="connsiteX2257" fmla="*/ 4135351 w 4894724"/>
              <a:gd name="connsiteY2257" fmla="*/ 425684 h 5318795"/>
              <a:gd name="connsiteX2258" fmla="*/ 4134829 w 4894724"/>
              <a:gd name="connsiteY2258" fmla="*/ 427698 h 5318795"/>
              <a:gd name="connsiteX2259" fmla="*/ 4112497 w 4894724"/>
              <a:gd name="connsiteY2259" fmla="*/ 502670 h 5318795"/>
              <a:gd name="connsiteX2260" fmla="*/ 4108632 w 4894724"/>
              <a:gd name="connsiteY2260" fmla="*/ 518166 h 5318795"/>
              <a:gd name="connsiteX2261" fmla="*/ 4107658 w 4894724"/>
              <a:gd name="connsiteY2261" fmla="*/ 523307 h 5318795"/>
              <a:gd name="connsiteX2262" fmla="*/ 4111657 w 4894724"/>
              <a:gd name="connsiteY2262" fmla="*/ 512727 h 5318795"/>
              <a:gd name="connsiteX2263" fmla="*/ 4147395 w 4894724"/>
              <a:gd name="connsiteY2263" fmla="*/ 394995 h 5318795"/>
              <a:gd name="connsiteX2264" fmla="*/ 4141153 w 4894724"/>
              <a:gd name="connsiteY2264" fmla="*/ 421531 h 5318795"/>
              <a:gd name="connsiteX2265" fmla="*/ 4142709 w 4894724"/>
              <a:gd name="connsiteY2265" fmla="*/ 416299 h 5318795"/>
              <a:gd name="connsiteX2266" fmla="*/ 4146094 w 4894724"/>
              <a:gd name="connsiteY2266" fmla="*/ 411981 h 5318795"/>
              <a:gd name="connsiteX2267" fmla="*/ 4147806 w 4894724"/>
              <a:gd name="connsiteY2267" fmla="*/ 410706 h 5318795"/>
              <a:gd name="connsiteX2268" fmla="*/ 4153141 w 4894724"/>
              <a:gd name="connsiteY2268" fmla="*/ 390242 h 5318795"/>
              <a:gd name="connsiteX2269" fmla="*/ 4158209 w 4894724"/>
              <a:gd name="connsiteY2269" fmla="*/ 371095 h 5318795"/>
              <a:gd name="connsiteX2270" fmla="*/ 4169625 w 4894724"/>
              <a:gd name="connsiteY2270" fmla="*/ 361201 h 5318795"/>
              <a:gd name="connsiteX2271" fmla="*/ 4171837 w 4894724"/>
              <a:gd name="connsiteY2271" fmla="*/ 363048 h 5318795"/>
              <a:gd name="connsiteX2272" fmla="*/ 4164167 w 4894724"/>
              <a:gd name="connsiteY2272" fmla="*/ 399587 h 5318795"/>
              <a:gd name="connsiteX2273" fmla="*/ 4166785 w 4894724"/>
              <a:gd name="connsiteY2273" fmla="*/ 396483 h 5318795"/>
              <a:gd name="connsiteX2274" fmla="*/ 4166160 w 4894724"/>
              <a:gd name="connsiteY2274" fmla="*/ 403311 h 5318795"/>
              <a:gd name="connsiteX2275" fmla="*/ 4163282 w 4894724"/>
              <a:gd name="connsiteY2275" fmla="*/ 408535 h 5318795"/>
              <a:gd name="connsiteX2276" fmla="*/ 4163051 w 4894724"/>
              <a:gd name="connsiteY2276" fmla="*/ 404825 h 5318795"/>
              <a:gd name="connsiteX2277" fmla="*/ 4161106 w 4894724"/>
              <a:gd name="connsiteY2277" fmla="*/ 413957 h 5318795"/>
              <a:gd name="connsiteX2278" fmla="*/ 4163282 w 4894724"/>
              <a:gd name="connsiteY2278" fmla="*/ 408535 h 5318795"/>
              <a:gd name="connsiteX2279" fmla="*/ 4160974 w 4894724"/>
              <a:gd name="connsiteY2279" fmla="*/ 421328 h 5318795"/>
              <a:gd name="connsiteX2280" fmla="*/ 4159330 w 4894724"/>
              <a:gd name="connsiteY2280" fmla="*/ 428493 h 5318795"/>
              <a:gd name="connsiteX2281" fmla="*/ 4161111 w 4894724"/>
              <a:gd name="connsiteY2281" fmla="*/ 425909 h 5318795"/>
              <a:gd name="connsiteX2282" fmla="*/ 4166758 w 4894724"/>
              <a:gd name="connsiteY2282" fmla="*/ 418385 h 5318795"/>
              <a:gd name="connsiteX2283" fmla="*/ 4172952 w 4894724"/>
              <a:gd name="connsiteY2283" fmla="*/ 395644 h 5318795"/>
              <a:gd name="connsiteX2284" fmla="*/ 4206883 w 4894724"/>
              <a:gd name="connsiteY2284" fmla="*/ 280019 h 5318795"/>
              <a:gd name="connsiteX2285" fmla="*/ 4207046 w 4894724"/>
              <a:gd name="connsiteY2285" fmla="*/ 278614 h 5318795"/>
              <a:gd name="connsiteX2286" fmla="*/ 4207097 w 4894724"/>
              <a:gd name="connsiteY2286" fmla="*/ 278244 h 5318795"/>
              <a:gd name="connsiteX2287" fmla="*/ 4204347 w 4894724"/>
              <a:gd name="connsiteY2287" fmla="*/ 283686 h 5318795"/>
              <a:gd name="connsiteX2288" fmla="*/ 4176875 w 4894724"/>
              <a:gd name="connsiteY2288" fmla="*/ 326494 h 5318795"/>
              <a:gd name="connsiteX2289" fmla="*/ 4157943 w 4894724"/>
              <a:gd name="connsiteY2289" fmla="*/ 365048 h 5318795"/>
              <a:gd name="connsiteX2290" fmla="*/ 4167967 w 4894724"/>
              <a:gd name="connsiteY2290" fmla="*/ 331223 h 5318795"/>
              <a:gd name="connsiteX2291" fmla="*/ 4170564 w 4894724"/>
              <a:gd name="connsiteY2291" fmla="*/ 327360 h 5318795"/>
              <a:gd name="connsiteX2292" fmla="*/ 4187376 w 4894724"/>
              <a:gd name="connsiteY2292" fmla="*/ 300175 h 5318795"/>
              <a:gd name="connsiteX2293" fmla="*/ 4205675 w 4894724"/>
              <a:gd name="connsiteY2293" fmla="*/ 271550 h 5318795"/>
              <a:gd name="connsiteX2294" fmla="*/ 4209092 w 4894724"/>
              <a:gd name="connsiteY2294" fmla="*/ 267158 h 5318795"/>
              <a:gd name="connsiteX2295" fmla="*/ 4209718 w 4894724"/>
              <a:gd name="connsiteY2295" fmla="*/ 263983 h 5318795"/>
              <a:gd name="connsiteX2296" fmla="*/ 4219258 w 4894724"/>
              <a:gd name="connsiteY2296" fmla="*/ 250265 h 5318795"/>
              <a:gd name="connsiteX2297" fmla="*/ 4205103 w 4894724"/>
              <a:gd name="connsiteY2297" fmla="*/ 303321 h 5318795"/>
              <a:gd name="connsiteX2298" fmla="*/ 4186656 w 4894724"/>
              <a:gd name="connsiteY2298" fmla="*/ 373104 h 5318795"/>
              <a:gd name="connsiteX2299" fmla="*/ 4176989 w 4894724"/>
              <a:gd name="connsiteY2299" fmla="*/ 411705 h 5318795"/>
              <a:gd name="connsiteX2300" fmla="*/ 4178569 w 4894724"/>
              <a:gd name="connsiteY2300" fmla="*/ 413363 h 5318795"/>
              <a:gd name="connsiteX2301" fmla="*/ 4181764 w 4894724"/>
              <a:gd name="connsiteY2301" fmla="*/ 419902 h 5318795"/>
              <a:gd name="connsiteX2302" fmla="*/ 4182057 w 4894724"/>
              <a:gd name="connsiteY2302" fmla="*/ 420580 h 5318795"/>
              <a:gd name="connsiteX2303" fmla="*/ 4184523 w 4894724"/>
              <a:gd name="connsiteY2303" fmla="*/ 411484 h 5318795"/>
              <a:gd name="connsiteX2304" fmla="*/ 4190503 w 4894724"/>
              <a:gd name="connsiteY2304" fmla="*/ 388394 h 5318795"/>
              <a:gd name="connsiteX2305" fmla="*/ 4235870 w 4894724"/>
              <a:gd name="connsiteY2305" fmla="*/ 216146 h 5318795"/>
              <a:gd name="connsiteX2306" fmla="*/ 4248145 w 4894724"/>
              <a:gd name="connsiteY2306" fmla="*/ 188634 h 5318795"/>
              <a:gd name="connsiteX2307" fmla="*/ 4246135 w 4894724"/>
              <a:gd name="connsiteY2307" fmla="*/ 197808 h 5318795"/>
              <a:gd name="connsiteX2308" fmla="*/ 4239688 w 4894724"/>
              <a:gd name="connsiteY2308" fmla="*/ 209752 h 5318795"/>
              <a:gd name="connsiteX2309" fmla="*/ 4235621 w 4894724"/>
              <a:gd name="connsiteY2309" fmla="*/ 220267 h 5318795"/>
              <a:gd name="connsiteX2310" fmla="*/ 4240423 w 4894724"/>
              <a:gd name="connsiteY2310" fmla="*/ 219056 h 5318795"/>
              <a:gd name="connsiteX2311" fmla="*/ 4239483 w 4894724"/>
              <a:gd name="connsiteY2311" fmla="*/ 222278 h 5318795"/>
              <a:gd name="connsiteX2312" fmla="*/ 4236426 w 4894724"/>
              <a:gd name="connsiteY2312" fmla="*/ 254692 h 5318795"/>
              <a:gd name="connsiteX2313" fmla="*/ 4248646 w 4894724"/>
              <a:gd name="connsiteY2313" fmla="*/ 209360 h 5318795"/>
              <a:gd name="connsiteX2314" fmla="*/ 4249492 w 4894724"/>
              <a:gd name="connsiteY2314" fmla="*/ 206540 h 5318795"/>
              <a:gd name="connsiteX2315" fmla="*/ 4249737 w 4894724"/>
              <a:gd name="connsiteY2315" fmla="*/ 206197 h 5318795"/>
              <a:gd name="connsiteX2316" fmla="*/ 4254448 w 4894724"/>
              <a:gd name="connsiteY2316" fmla="*/ 197864 h 5318795"/>
              <a:gd name="connsiteX2317" fmla="*/ 4239699 w 4894724"/>
              <a:gd name="connsiteY2317" fmla="*/ 262968 h 5318795"/>
              <a:gd name="connsiteX2318" fmla="*/ 4214386 w 4894724"/>
              <a:gd name="connsiteY2318" fmla="*/ 363934 h 5318795"/>
              <a:gd name="connsiteX2319" fmla="*/ 4210448 w 4894724"/>
              <a:gd name="connsiteY2319" fmla="*/ 376052 h 5318795"/>
              <a:gd name="connsiteX2320" fmla="*/ 4216999 w 4894724"/>
              <a:gd name="connsiteY2320" fmla="*/ 363534 h 5318795"/>
              <a:gd name="connsiteX2321" fmla="*/ 4269582 w 4894724"/>
              <a:gd name="connsiteY2321" fmla="*/ 183122 h 5318795"/>
              <a:gd name="connsiteX2322" fmla="*/ 4219445 w 4894724"/>
              <a:gd name="connsiteY2322" fmla="*/ 379503 h 5318795"/>
              <a:gd name="connsiteX2323" fmla="*/ 4216038 w 4894724"/>
              <a:gd name="connsiteY2323" fmla="*/ 395442 h 5318795"/>
              <a:gd name="connsiteX2324" fmla="*/ 4215986 w 4894724"/>
              <a:gd name="connsiteY2324" fmla="*/ 397696 h 5318795"/>
              <a:gd name="connsiteX2325" fmla="*/ 4216423 w 4894724"/>
              <a:gd name="connsiteY2325" fmla="*/ 396917 h 5318795"/>
              <a:gd name="connsiteX2326" fmla="*/ 4218478 w 4894724"/>
              <a:gd name="connsiteY2326" fmla="*/ 393393 h 5318795"/>
              <a:gd name="connsiteX2327" fmla="*/ 4215874 w 4894724"/>
              <a:gd name="connsiteY2327" fmla="*/ 402601 h 5318795"/>
              <a:gd name="connsiteX2328" fmla="*/ 4215845 w 4894724"/>
              <a:gd name="connsiteY2328" fmla="*/ 403874 h 5318795"/>
              <a:gd name="connsiteX2329" fmla="*/ 4218334 w 4894724"/>
              <a:gd name="connsiteY2329" fmla="*/ 407162 h 5318795"/>
              <a:gd name="connsiteX2330" fmla="*/ 4227717 w 4894724"/>
              <a:gd name="connsiteY2330" fmla="*/ 378237 h 5318795"/>
              <a:gd name="connsiteX2331" fmla="*/ 4252713 w 4894724"/>
              <a:gd name="connsiteY2331" fmla="*/ 291200 h 5318795"/>
              <a:gd name="connsiteX2332" fmla="*/ 4234583 w 4894724"/>
              <a:gd name="connsiteY2332" fmla="*/ 366320 h 5318795"/>
              <a:gd name="connsiteX2333" fmla="*/ 4219228 w 4894724"/>
              <a:gd name="connsiteY2333" fmla="*/ 424437 h 5318795"/>
              <a:gd name="connsiteX2334" fmla="*/ 4221040 w 4894724"/>
              <a:gd name="connsiteY2334" fmla="*/ 419925 h 5318795"/>
              <a:gd name="connsiteX2335" fmla="*/ 4216295 w 4894724"/>
              <a:gd name="connsiteY2335" fmla="*/ 444922 h 5318795"/>
              <a:gd name="connsiteX2336" fmla="*/ 4226689 w 4894724"/>
              <a:gd name="connsiteY2336" fmla="*/ 429046 h 5318795"/>
              <a:gd name="connsiteX2337" fmla="*/ 4237641 w 4894724"/>
              <a:gd name="connsiteY2337" fmla="*/ 408500 h 5318795"/>
              <a:gd name="connsiteX2338" fmla="*/ 4239680 w 4894724"/>
              <a:gd name="connsiteY2338" fmla="*/ 402305 h 5318795"/>
              <a:gd name="connsiteX2339" fmla="*/ 4241203 w 4894724"/>
              <a:gd name="connsiteY2339" fmla="*/ 400725 h 5318795"/>
              <a:gd name="connsiteX2340" fmla="*/ 4244988 w 4894724"/>
              <a:gd name="connsiteY2340" fmla="*/ 398926 h 5318795"/>
              <a:gd name="connsiteX2341" fmla="*/ 4240968 w 4894724"/>
              <a:gd name="connsiteY2341" fmla="*/ 412158 h 5318795"/>
              <a:gd name="connsiteX2342" fmla="*/ 4239536 w 4894724"/>
              <a:gd name="connsiteY2342" fmla="*/ 419589 h 5318795"/>
              <a:gd name="connsiteX2343" fmla="*/ 4233176 w 4894724"/>
              <a:gd name="connsiteY2343" fmla="*/ 445953 h 5318795"/>
              <a:gd name="connsiteX2344" fmla="*/ 4223137 w 4894724"/>
              <a:gd name="connsiteY2344" fmla="*/ 490159 h 5318795"/>
              <a:gd name="connsiteX2345" fmla="*/ 4222635 w 4894724"/>
              <a:gd name="connsiteY2345" fmla="*/ 492112 h 5318795"/>
              <a:gd name="connsiteX2346" fmla="*/ 4228666 w 4894724"/>
              <a:gd name="connsiteY2346" fmla="*/ 480478 h 5318795"/>
              <a:gd name="connsiteX2347" fmla="*/ 4241005 w 4894724"/>
              <a:gd name="connsiteY2347" fmla="*/ 461053 h 5318795"/>
              <a:gd name="connsiteX2348" fmla="*/ 4238837 w 4894724"/>
              <a:gd name="connsiteY2348" fmla="*/ 493195 h 5318795"/>
              <a:gd name="connsiteX2349" fmla="*/ 4279227 w 4894724"/>
              <a:gd name="connsiteY2349" fmla="*/ 441918 h 5318795"/>
              <a:gd name="connsiteX2350" fmla="*/ 4265318 w 4894724"/>
              <a:gd name="connsiteY2350" fmla="*/ 468288 h 5318795"/>
              <a:gd name="connsiteX2351" fmla="*/ 4262398 w 4894724"/>
              <a:gd name="connsiteY2351" fmla="*/ 483479 h 5318795"/>
              <a:gd name="connsiteX2352" fmla="*/ 4257968 w 4894724"/>
              <a:gd name="connsiteY2352" fmla="*/ 505080 h 5318795"/>
              <a:gd name="connsiteX2353" fmla="*/ 4269551 w 4894724"/>
              <a:gd name="connsiteY2353" fmla="*/ 473937 h 5318795"/>
              <a:gd name="connsiteX2354" fmla="*/ 4269872 w 4894724"/>
              <a:gd name="connsiteY2354" fmla="*/ 475778 h 5318795"/>
              <a:gd name="connsiteX2355" fmla="*/ 4268137 w 4894724"/>
              <a:gd name="connsiteY2355" fmla="*/ 503136 h 5318795"/>
              <a:gd name="connsiteX2356" fmla="*/ 4264367 w 4894724"/>
              <a:gd name="connsiteY2356" fmla="*/ 513722 h 5318795"/>
              <a:gd name="connsiteX2357" fmla="*/ 4268346 w 4894724"/>
              <a:gd name="connsiteY2357" fmla="*/ 515147 h 5318795"/>
              <a:gd name="connsiteX2358" fmla="*/ 4270501 w 4894724"/>
              <a:gd name="connsiteY2358" fmla="*/ 517240 h 5318795"/>
              <a:gd name="connsiteX2359" fmla="*/ 4293720 w 4894724"/>
              <a:gd name="connsiteY2359" fmla="*/ 469994 h 5318795"/>
              <a:gd name="connsiteX2360" fmla="*/ 4307746 w 4894724"/>
              <a:gd name="connsiteY2360" fmla="*/ 463125 h 5318795"/>
              <a:gd name="connsiteX2361" fmla="*/ 4337679 w 4894724"/>
              <a:gd name="connsiteY2361" fmla="*/ 418970 h 5318795"/>
              <a:gd name="connsiteX2362" fmla="*/ 4394672 w 4894724"/>
              <a:gd name="connsiteY2362" fmla="*/ 323038 h 5318795"/>
              <a:gd name="connsiteX2363" fmla="*/ 4345519 w 4894724"/>
              <a:gd name="connsiteY2363" fmla="*/ 427812 h 5318795"/>
              <a:gd name="connsiteX2364" fmla="*/ 4317884 w 4894724"/>
              <a:gd name="connsiteY2364" fmla="*/ 479985 h 5318795"/>
              <a:gd name="connsiteX2365" fmla="*/ 4309166 w 4894724"/>
              <a:gd name="connsiteY2365" fmla="*/ 497169 h 5318795"/>
              <a:gd name="connsiteX2366" fmla="*/ 4306056 w 4894724"/>
              <a:gd name="connsiteY2366" fmla="*/ 503106 h 5318795"/>
              <a:gd name="connsiteX2367" fmla="*/ 4316025 w 4894724"/>
              <a:gd name="connsiteY2367" fmla="*/ 504084 h 5318795"/>
              <a:gd name="connsiteX2368" fmla="*/ 4319851 w 4894724"/>
              <a:gd name="connsiteY2368" fmla="*/ 497907 h 5318795"/>
              <a:gd name="connsiteX2369" fmla="*/ 4334615 w 4894724"/>
              <a:gd name="connsiteY2369" fmla="*/ 475487 h 5318795"/>
              <a:gd name="connsiteX2370" fmla="*/ 4340979 w 4894724"/>
              <a:gd name="connsiteY2370" fmla="*/ 473643 h 5318795"/>
              <a:gd name="connsiteX2371" fmla="*/ 4341270 w 4894724"/>
              <a:gd name="connsiteY2371" fmla="*/ 473639 h 5318795"/>
              <a:gd name="connsiteX2372" fmla="*/ 4345775 w 4894724"/>
              <a:gd name="connsiteY2372" fmla="*/ 455700 h 5318795"/>
              <a:gd name="connsiteX2373" fmla="*/ 4350818 w 4894724"/>
              <a:gd name="connsiteY2373" fmla="*/ 444431 h 5318795"/>
              <a:gd name="connsiteX2374" fmla="*/ 4360458 w 4894724"/>
              <a:gd name="connsiteY2374" fmla="*/ 444094 h 5318795"/>
              <a:gd name="connsiteX2375" fmla="*/ 4362196 w 4894724"/>
              <a:gd name="connsiteY2375" fmla="*/ 444016 h 5318795"/>
              <a:gd name="connsiteX2376" fmla="*/ 4367540 w 4894724"/>
              <a:gd name="connsiteY2376" fmla="*/ 431979 h 5318795"/>
              <a:gd name="connsiteX2377" fmla="*/ 4392988 w 4894724"/>
              <a:gd name="connsiteY2377" fmla="*/ 393181 h 5318795"/>
              <a:gd name="connsiteX2378" fmla="*/ 4391220 w 4894724"/>
              <a:gd name="connsiteY2378" fmla="*/ 403968 h 5318795"/>
              <a:gd name="connsiteX2379" fmla="*/ 4404397 w 4894724"/>
              <a:gd name="connsiteY2379" fmla="*/ 402277 h 5318795"/>
              <a:gd name="connsiteX2380" fmla="*/ 4383867 w 4894724"/>
              <a:gd name="connsiteY2380" fmla="*/ 440599 h 5318795"/>
              <a:gd name="connsiteX2381" fmla="*/ 4382778 w 4894724"/>
              <a:gd name="connsiteY2381" fmla="*/ 443107 h 5318795"/>
              <a:gd name="connsiteX2382" fmla="*/ 4386116 w 4894724"/>
              <a:gd name="connsiteY2382" fmla="*/ 442959 h 5318795"/>
              <a:gd name="connsiteX2383" fmla="*/ 4395537 w 4894724"/>
              <a:gd name="connsiteY2383" fmla="*/ 442318 h 5318795"/>
              <a:gd name="connsiteX2384" fmla="*/ 4402056 w 4894724"/>
              <a:gd name="connsiteY2384" fmla="*/ 432264 h 5318795"/>
              <a:gd name="connsiteX2385" fmla="*/ 4403549 w 4894724"/>
              <a:gd name="connsiteY2385" fmla="*/ 430025 h 5318795"/>
              <a:gd name="connsiteX2386" fmla="*/ 4400953 w 4894724"/>
              <a:gd name="connsiteY2386" fmla="*/ 441948 h 5318795"/>
              <a:gd name="connsiteX2387" fmla="*/ 4404176 w 4894724"/>
              <a:gd name="connsiteY2387" fmla="*/ 441728 h 5318795"/>
              <a:gd name="connsiteX2388" fmla="*/ 4411860 w 4894724"/>
              <a:gd name="connsiteY2388" fmla="*/ 418172 h 5318795"/>
              <a:gd name="connsiteX2389" fmla="*/ 4419865 w 4894724"/>
              <a:gd name="connsiteY2389" fmla="*/ 411805 h 5318795"/>
              <a:gd name="connsiteX2390" fmla="*/ 4411835 w 4894724"/>
              <a:gd name="connsiteY2390" fmla="*/ 432474 h 5318795"/>
              <a:gd name="connsiteX2391" fmla="*/ 4507583 w 4894724"/>
              <a:gd name="connsiteY2391" fmla="*/ 279478 h 5318795"/>
              <a:gd name="connsiteX2392" fmla="*/ 4513477 w 4894724"/>
              <a:gd name="connsiteY2392" fmla="*/ 270916 h 5318795"/>
              <a:gd name="connsiteX2393" fmla="*/ 4513382 w 4894724"/>
              <a:gd name="connsiteY2393" fmla="*/ 271514 h 5318795"/>
              <a:gd name="connsiteX2394" fmla="*/ 4499606 w 4894724"/>
              <a:gd name="connsiteY2394" fmla="*/ 324144 h 5318795"/>
              <a:gd name="connsiteX2395" fmla="*/ 4511603 w 4894724"/>
              <a:gd name="connsiteY2395" fmla="*/ 294817 h 5318795"/>
              <a:gd name="connsiteX2396" fmla="*/ 4518421 w 4894724"/>
              <a:gd name="connsiteY2396" fmla="*/ 269628 h 5318795"/>
              <a:gd name="connsiteX2397" fmla="*/ 4521857 w 4894724"/>
              <a:gd name="connsiteY2397" fmla="*/ 258743 h 5318795"/>
              <a:gd name="connsiteX2398" fmla="*/ 4543478 w 4894724"/>
              <a:gd name="connsiteY2398" fmla="*/ 227336 h 5318795"/>
              <a:gd name="connsiteX2399" fmla="*/ 4545705 w 4894724"/>
              <a:gd name="connsiteY2399" fmla="*/ 229418 h 5318795"/>
              <a:gd name="connsiteX2400" fmla="*/ 4546604 w 4894724"/>
              <a:gd name="connsiteY2400" fmla="*/ 225229 h 5318795"/>
              <a:gd name="connsiteX2401" fmla="*/ 4550440 w 4894724"/>
              <a:gd name="connsiteY2401" fmla="*/ 217221 h 5318795"/>
              <a:gd name="connsiteX2402" fmla="*/ 4566602 w 4894724"/>
              <a:gd name="connsiteY2402" fmla="*/ 193747 h 5318795"/>
              <a:gd name="connsiteX2403" fmla="*/ 4564031 w 4894724"/>
              <a:gd name="connsiteY2403" fmla="*/ 203581 h 5318795"/>
              <a:gd name="connsiteX2404" fmla="*/ 4564753 w 4894724"/>
              <a:gd name="connsiteY2404" fmla="*/ 208298 h 5318795"/>
              <a:gd name="connsiteX2405" fmla="*/ 4564031 w 4894724"/>
              <a:gd name="connsiteY2405" fmla="*/ 203581 h 5318795"/>
              <a:gd name="connsiteX2406" fmla="*/ 4570851 w 4894724"/>
              <a:gd name="connsiteY2406" fmla="*/ 205540 h 5318795"/>
              <a:gd name="connsiteX2407" fmla="*/ 4557241 w 4894724"/>
              <a:gd name="connsiteY2407" fmla="*/ 231473 h 5318795"/>
              <a:gd name="connsiteX2408" fmla="*/ 4575149 w 4894724"/>
              <a:gd name="connsiteY2408" fmla="*/ 206997 h 5318795"/>
              <a:gd name="connsiteX2409" fmla="*/ 4572292 w 4894724"/>
              <a:gd name="connsiteY2409" fmla="*/ 222605 h 5318795"/>
              <a:gd name="connsiteX2410" fmla="*/ 4571472 w 4894724"/>
              <a:gd name="connsiteY2410" fmla="*/ 229327 h 5318795"/>
              <a:gd name="connsiteX2411" fmla="*/ 4520116 w 4894724"/>
              <a:gd name="connsiteY2411" fmla="*/ 310471 h 5318795"/>
              <a:gd name="connsiteX2412" fmla="*/ 4427709 w 4894724"/>
              <a:gd name="connsiteY2412" fmla="*/ 474176 h 5318795"/>
              <a:gd name="connsiteX2413" fmla="*/ 4407407 w 4894724"/>
              <a:gd name="connsiteY2413" fmla="*/ 507552 h 5318795"/>
              <a:gd name="connsiteX2414" fmla="*/ 4403977 w 4894724"/>
              <a:gd name="connsiteY2414" fmla="*/ 513900 h 5318795"/>
              <a:gd name="connsiteX2415" fmla="*/ 4398366 w 4894724"/>
              <a:gd name="connsiteY2415" fmla="*/ 533745 h 5318795"/>
              <a:gd name="connsiteX2416" fmla="*/ 4397298 w 4894724"/>
              <a:gd name="connsiteY2416" fmla="*/ 537438 h 5318795"/>
              <a:gd name="connsiteX2417" fmla="*/ 4401861 w 4894724"/>
              <a:gd name="connsiteY2417" fmla="*/ 534329 h 5318795"/>
              <a:gd name="connsiteX2418" fmla="*/ 4438233 w 4894724"/>
              <a:gd name="connsiteY2418" fmla="*/ 466623 h 5318795"/>
              <a:gd name="connsiteX2419" fmla="*/ 4477752 w 4894724"/>
              <a:gd name="connsiteY2419" fmla="*/ 401758 h 5318795"/>
              <a:gd name="connsiteX2420" fmla="*/ 4488291 w 4894724"/>
              <a:gd name="connsiteY2420" fmla="*/ 397262 h 5318795"/>
              <a:gd name="connsiteX2421" fmla="*/ 4522475 w 4894724"/>
              <a:gd name="connsiteY2421" fmla="*/ 342932 h 5318795"/>
              <a:gd name="connsiteX2422" fmla="*/ 4536144 w 4894724"/>
              <a:gd name="connsiteY2422" fmla="*/ 338220 h 5318795"/>
              <a:gd name="connsiteX2423" fmla="*/ 4538470 w 4894724"/>
              <a:gd name="connsiteY2423" fmla="*/ 335054 h 5318795"/>
              <a:gd name="connsiteX2424" fmla="*/ 4539795 w 4894724"/>
              <a:gd name="connsiteY2424" fmla="*/ 331814 h 5318795"/>
              <a:gd name="connsiteX2425" fmla="*/ 4543145 w 4894724"/>
              <a:gd name="connsiteY2425" fmla="*/ 327603 h 5318795"/>
              <a:gd name="connsiteX2426" fmla="*/ 4544214 w 4894724"/>
              <a:gd name="connsiteY2426" fmla="*/ 327550 h 5318795"/>
              <a:gd name="connsiteX2427" fmla="*/ 4544969 w 4894724"/>
              <a:gd name="connsiteY2427" fmla="*/ 325311 h 5318795"/>
              <a:gd name="connsiteX2428" fmla="*/ 4543145 w 4894724"/>
              <a:gd name="connsiteY2428" fmla="*/ 327603 h 5318795"/>
              <a:gd name="connsiteX2429" fmla="*/ 4541484 w 4894724"/>
              <a:gd name="connsiteY2429" fmla="*/ 327684 h 5318795"/>
              <a:gd name="connsiteX2430" fmla="*/ 4555846 w 4894724"/>
              <a:gd name="connsiteY2430" fmla="*/ 315601 h 5318795"/>
              <a:gd name="connsiteX2431" fmla="*/ 4521241 w 4894724"/>
              <a:gd name="connsiteY2431" fmla="*/ 372521 h 5318795"/>
              <a:gd name="connsiteX2432" fmla="*/ 4522111 w 4894724"/>
              <a:gd name="connsiteY2432" fmla="*/ 386111 h 5318795"/>
              <a:gd name="connsiteX2433" fmla="*/ 4497110 w 4894724"/>
              <a:gd name="connsiteY2433" fmla="*/ 441086 h 5318795"/>
              <a:gd name="connsiteX2434" fmla="*/ 4452763 w 4894724"/>
              <a:gd name="connsiteY2434" fmla="*/ 516524 h 5318795"/>
              <a:gd name="connsiteX2435" fmla="*/ 4462528 w 4894724"/>
              <a:gd name="connsiteY2435" fmla="*/ 515192 h 5318795"/>
              <a:gd name="connsiteX2436" fmla="*/ 4469317 w 4894724"/>
              <a:gd name="connsiteY2436" fmla="*/ 511595 h 5318795"/>
              <a:gd name="connsiteX2437" fmla="*/ 4477229 w 4894724"/>
              <a:gd name="connsiteY2437" fmla="*/ 496615 h 5318795"/>
              <a:gd name="connsiteX2438" fmla="*/ 4503197 w 4894724"/>
              <a:gd name="connsiteY2438" fmla="*/ 445739 h 5318795"/>
              <a:gd name="connsiteX2439" fmla="*/ 4507891 w 4894724"/>
              <a:gd name="connsiteY2439" fmla="*/ 457939 h 5318795"/>
              <a:gd name="connsiteX2440" fmla="*/ 4506804 w 4894724"/>
              <a:gd name="connsiteY2440" fmla="*/ 467688 h 5318795"/>
              <a:gd name="connsiteX2441" fmla="*/ 4513794 w 4894724"/>
              <a:gd name="connsiteY2441" fmla="*/ 455789 h 5318795"/>
              <a:gd name="connsiteX2442" fmla="*/ 4543573 w 4894724"/>
              <a:gd name="connsiteY2442" fmla="*/ 409439 h 5318795"/>
              <a:gd name="connsiteX2443" fmla="*/ 4620265 w 4894724"/>
              <a:gd name="connsiteY2443" fmla="*/ 291272 h 5318795"/>
              <a:gd name="connsiteX2444" fmla="*/ 4625385 w 4894724"/>
              <a:gd name="connsiteY2444" fmla="*/ 283404 h 5318795"/>
              <a:gd name="connsiteX2445" fmla="*/ 4624593 w 4894724"/>
              <a:gd name="connsiteY2445" fmla="*/ 293484 h 5318795"/>
              <a:gd name="connsiteX2446" fmla="*/ 4624637 w 4894724"/>
              <a:gd name="connsiteY2446" fmla="*/ 296997 h 5318795"/>
              <a:gd name="connsiteX2447" fmla="*/ 4609494 w 4894724"/>
              <a:gd name="connsiteY2447" fmla="*/ 321991 h 5318795"/>
              <a:gd name="connsiteX2448" fmla="*/ 4569975 w 4894724"/>
              <a:gd name="connsiteY2448" fmla="*/ 386857 h 5318795"/>
              <a:gd name="connsiteX2449" fmla="*/ 4580538 w 4894724"/>
              <a:gd name="connsiteY2449" fmla="*/ 401128 h 5318795"/>
              <a:gd name="connsiteX2450" fmla="*/ 4565615 w 4894724"/>
              <a:gd name="connsiteY2450" fmla="*/ 432374 h 5318795"/>
              <a:gd name="connsiteX2451" fmla="*/ 4554195 w 4894724"/>
              <a:gd name="connsiteY2451" fmla="*/ 464301 h 5318795"/>
              <a:gd name="connsiteX2452" fmla="*/ 4513847 w 4894724"/>
              <a:gd name="connsiteY2452" fmla="*/ 536884 h 5318795"/>
              <a:gd name="connsiteX2453" fmla="*/ 4512067 w 4894724"/>
              <a:gd name="connsiteY2453" fmla="*/ 543642 h 5318795"/>
              <a:gd name="connsiteX2454" fmla="*/ 4520056 w 4894724"/>
              <a:gd name="connsiteY2454" fmla="*/ 527036 h 5318795"/>
              <a:gd name="connsiteX2455" fmla="*/ 4543254 w 4894724"/>
              <a:gd name="connsiteY2455" fmla="*/ 490153 h 5318795"/>
              <a:gd name="connsiteX2456" fmla="*/ 4557278 w 4894724"/>
              <a:gd name="connsiteY2456" fmla="*/ 483285 h 5318795"/>
              <a:gd name="connsiteX2457" fmla="*/ 4574835 w 4894724"/>
              <a:gd name="connsiteY2457" fmla="*/ 454842 h 5318795"/>
              <a:gd name="connsiteX2458" fmla="*/ 4593759 w 4894724"/>
              <a:gd name="connsiteY2458" fmla="*/ 436969 h 5318795"/>
              <a:gd name="connsiteX2459" fmla="*/ 4567888 w 4894724"/>
              <a:gd name="connsiteY2459" fmla="*/ 478356 h 5318795"/>
              <a:gd name="connsiteX2460" fmla="*/ 4564780 w 4894724"/>
              <a:gd name="connsiteY2460" fmla="*/ 497339 h 5318795"/>
              <a:gd name="connsiteX2461" fmla="*/ 4552474 w 4894724"/>
              <a:gd name="connsiteY2461" fmla="*/ 512621 h 5318795"/>
              <a:gd name="connsiteX2462" fmla="*/ 4549435 w 4894724"/>
              <a:gd name="connsiteY2462" fmla="*/ 531174 h 5318795"/>
              <a:gd name="connsiteX2463" fmla="*/ 4526132 w 4894724"/>
              <a:gd name="connsiteY2463" fmla="*/ 575796 h 5318795"/>
              <a:gd name="connsiteX2464" fmla="*/ 4514782 w 4894724"/>
              <a:gd name="connsiteY2464" fmla="*/ 607292 h 5318795"/>
              <a:gd name="connsiteX2465" fmla="*/ 4531808 w 4894724"/>
              <a:gd name="connsiteY2465" fmla="*/ 578792 h 5318795"/>
              <a:gd name="connsiteX2466" fmla="*/ 4542680 w 4894724"/>
              <a:gd name="connsiteY2466" fmla="*/ 560592 h 5318795"/>
              <a:gd name="connsiteX2467" fmla="*/ 4568287 w 4894724"/>
              <a:gd name="connsiteY2467" fmla="*/ 513733 h 5318795"/>
              <a:gd name="connsiteX2468" fmla="*/ 4592777 w 4894724"/>
              <a:gd name="connsiteY2468" fmla="*/ 474869 h 5318795"/>
              <a:gd name="connsiteX2469" fmla="*/ 4599331 w 4894724"/>
              <a:gd name="connsiteY2469" fmla="*/ 465255 h 5318795"/>
              <a:gd name="connsiteX2470" fmla="*/ 4598671 w 4894724"/>
              <a:gd name="connsiteY2470" fmla="*/ 467583 h 5318795"/>
              <a:gd name="connsiteX2471" fmla="*/ 4593283 w 4894724"/>
              <a:gd name="connsiteY2471" fmla="*/ 486911 h 5318795"/>
              <a:gd name="connsiteX2472" fmla="*/ 4578402 w 4894724"/>
              <a:gd name="connsiteY2472" fmla="*/ 511826 h 5318795"/>
              <a:gd name="connsiteX2473" fmla="*/ 4570028 w 4894724"/>
              <a:gd name="connsiteY2473" fmla="*/ 540912 h 5318795"/>
              <a:gd name="connsiteX2474" fmla="*/ 4582437 w 4894724"/>
              <a:gd name="connsiteY2474" fmla="*/ 524999 h 5318795"/>
              <a:gd name="connsiteX2475" fmla="*/ 4569651 w 4894724"/>
              <a:gd name="connsiteY2475" fmla="*/ 567260 h 5318795"/>
              <a:gd name="connsiteX2476" fmla="*/ 4539137 w 4894724"/>
              <a:gd name="connsiteY2476" fmla="*/ 672461 h 5318795"/>
              <a:gd name="connsiteX2477" fmla="*/ 4549856 w 4894724"/>
              <a:gd name="connsiteY2477" fmla="*/ 652245 h 5318795"/>
              <a:gd name="connsiteX2478" fmla="*/ 4591509 w 4894724"/>
              <a:gd name="connsiteY2478" fmla="*/ 528486 h 5318795"/>
              <a:gd name="connsiteX2479" fmla="*/ 4598583 w 4894724"/>
              <a:gd name="connsiteY2479" fmla="*/ 520111 h 5318795"/>
              <a:gd name="connsiteX2480" fmla="*/ 4596958 w 4894724"/>
              <a:gd name="connsiteY2480" fmla="*/ 530157 h 5318795"/>
              <a:gd name="connsiteX2481" fmla="*/ 4598330 w 4894724"/>
              <a:gd name="connsiteY2481" fmla="*/ 523814 h 5318795"/>
              <a:gd name="connsiteX2482" fmla="*/ 4609616 w 4894724"/>
              <a:gd name="connsiteY2482" fmla="*/ 490402 h 5318795"/>
              <a:gd name="connsiteX2483" fmla="*/ 4611533 w 4894724"/>
              <a:gd name="connsiteY2483" fmla="*/ 496992 h 5318795"/>
              <a:gd name="connsiteX2484" fmla="*/ 4604217 w 4894724"/>
              <a:gd name="connsiteY2484" fmla="*/ 522811 h 5318795"/>
              <a:gd name="connsiteX2485" fmla="*/ 4574820 w 4894724"/>
              <a:gd name="connsiteY2485" fmla="*/ 624811 h 5318795"/>
              <a:gd name="connsiteX2486" fmla="*/ 4557555 w 4894724"/>
              <a:gd name="connsiteY2486" fmla="*/ 698822 h 5318795"/>
              <a:gd name="connsiteX2487" fmla="*/ 4563755 w 4894724"/>
              <a:gd name="connsiteY2487" fmla="*/ 693153 h 5318795"/>
              <a:gd name="connsiteX2488" fmla="*/ 4569213 w 4894724"/>
              <a:gd name="connsiteY2488" fmla="*/ 678702 h 5318795"/>
              <a:gd name="connsiteX2489" fmla="*/ 4604953 w 4894724"/>
              <a:gd name="connsiteY2489" fmla="*/ 560972 h 5318795"/>
              <a:gd name="connsiteX2490" fmla="*/ 4580870 w 4894724"/>
              <a:gd name="connsiteY2490" fmla="*/ 654694 h 5318795"/>
              <a:gd name="connsiteX2491" fmla="*/ 4571117 w 4894724"/>
              <a:gd name="connsiteY2491" fmla="*/ 686422 h 5318795"/>
              <a:gd name="connsiteX2492" fmla="*/ 4572094 w 4894724"/>
              <a:gd name="connsiteY2492" fmla="*/ 685529 h 5318795"/>
              <a:gd name="connsiteX2493" fmla="*/ 4615441 w 4894724"/>
              <a:gd name="connsiteY2493" fmla="*/ 572592 h 5318795"/>
              <a:gd name="connsiteX2494" fmla="*/ 4640143 w 4894724"/>
              <a:gd name="connsiteY2494" fmla="*/ 494563 h 5318795"/>
              <a:gd name="connsiteX2495" fmla="*/ 4645887 w 4894724"/>
              <a:gd name="connsiteY2495" fmla="*/ 485062 h 5318795"/>
              <a:gd name="connsiteX2496" fmla="*/ 4652552 w 4894724"/>
              <a:gd name="connsiteY2496" fmla="*/ 483152 h 5318795"/>
              <a:gd name="connsiteX2497" fmla="*/ 4652701 w 4894724"/>
              <a:gd name="connsiteY2497" fmla="*/ 485763 h 5318795"/>
              <a:gd name="connsiteX2498" fmla="*/ 4664441 w 4894724"/>
              <a:gd name="connsiteY2498" fmla="*/ 445996 h 5318795"/>
              <a:gd name="connsiteX2499" fmla="*/ 4676817 w 4894724"/>
              <a:gd name="connsiteY2499" fmla="*/ 416240 h 5318795"/>
              <a:gd name="connsiteX2500" fmla="*/ 4662661 w 4894724"/>
              <a:gd name="connsiteY2500" fmla="*/ 469298 h 5318795"/>
              <a:gd name="connsiteX2501" fmla="*/ 4644214 w 4894724"/>
              <a:gd name="connsiteY2501" fmla="*/ 539079 h 5318795"/>
              <a:gd name="connsiteX2502" fmla="*/ 4630379 w 4894724"/>
              <a:gd name="connsiteY2502" fmla="*/ 594329 h 5318795"/>
              <a:gd name="connsiteX2503" fmla="*/ 4635806 w 4894724"/>
              <a:gd name="connsiteY2503" fmla="*/ 595698 h 5318795"/>
              <a:gd name="connsiteX2504" fmla="*/ 4637195 w 4894724"/>
              <a:gd name="connsiteY2504" fmla="*/ 594322 h 5318795"/>
              <a:gd name="connsiteX2505" fmla="*/ 4638871 w 4894724"/>
              <a:gd name="connsiteY2505" fmla="*/ 589301 h 5318795"/>
              <a:gd name="connsiteX2506" fmla="*/ 4648061 w 4894724"/>
              <a:gd name="connsiteY2506" fmla="*/ 554370 h 5318795"/>
              <a:gd name="connsiteX2507" fmla="*/ 4693428 w 4894724"/>
              <a:gd name="connsiteY2507" fmla="*/ 382121 h 5318795"/>
              <a:gd name="connsiteX2508" fmla="*/ 4705704 w 4894724"/>
              <a:gd name="connsiteY2508" fmla="*/ 354611 h 5318795"/>
              <a:gd name="connsiteX2509" fmla="*/ 4703692 w 4894724"/>
              <a:gd name="connsiteY2509" fmla="*/ 363783 h 5318795"/>
              <a:gd name="connsiteX2510" fmla="*/ 4697248 w 4894724"/>
              <a:gd name="connsiteY2510" fmla="*/ 375728 h 5318795"/>
              <a:gd name="connsiteX2511" fmla="*/ 4693180 w 4894724"/>
              <a:gd name="connsiteY2511" fmla="*/ 386243 h 5318795"/>
              <a:gd name="connsiteX2512" fmla="*/ 4697983 w 4894724"/>
              <a:gd name="connsiteY2512" fmla="*/ 385031 h 5318795"/>
              <a:gd name="connsiteX2513" fmla="*/ 4697040 w 4894724"/>
              <a:gd name="connsiteY2513" fmla="*/ 388255 h 5318795"/>
              <a:gd name="connsiteX2514" fmla="*/ 4693985 w 4894724"/>
              <a:gd name="connsiteY2514" fmla="*/ 420668 h 5318795"/>
              <a:gd name="connsiteX2515" fmla="*/ 4706204 w 4894724"/>
              <a:gd name="connsiteY2515" fmla="*/ 375335 h 5318795"/>
              <a:gd name="connsiteX2516" fmla="*/ 4707052 w 4894724"/>
              <a:gd name="connsiteY2516" fmla="*/ 372516 h 5318795"/>
              <a:gd name="connsiteX2517" fmla="*/ 4707297 w 4894724"/>
              <a:gd name="connsiteY2517" fmla="*/ 372173 h 5318795"/>
              <a:gd name="connsiteX2518" fmla="*/ 4712006 w 4894724"/>
              <a:gd name="connsiteY2518" fmla="*/ 363840 h 5318795"/>
              <a:gd name="connsiteX2519" fmla="*/ 4697257 w 4894724"/>
              <a:gd name="connsiteY2519" fmla="*/ 428943 h 5318795"/>
              <a:gd name="connsiteX2520" fmla="*/ 4671946 w 4894724"/>
              <a:gd name="connsiteY2520" fmla="*/ 529911 h 5318795"/>
              <a:gd name="connsiteX2521" fmla="*/ 4668007 w 4894724"/>
              <a:gd name="connsiteY2521" fmla="*/ 542028 h 5318795"/>
              <a:gd name="connsiteX2522" fmla="*/ 4674557 w 4894724"/>
              <a:gd name="connsiteY2522" fmla="*/ 529510 h 5318795"/>
              <a:gd name="connsiteX2523" fmla="*/ 4727142 w 4894724"/>
              <a:gd name="connsiteY2523" fmla="*/ 349097 h 5318795"/>
              <a:gd name="connsiteX2524" fmla="*/ 4677003 w 4894724"/>
              <a:gd name="connsiteY2524" fmla="*/ 545481 h 5318795"/>
              <a:gd name="connsiteX2525" fmla="*/ 4673596 w 4894724"/>
              <a:gd name="connsiteY2525" fmla="*/ 561419 h 5318795"/>
              <a:gd name="connsiteX2526" fmla="*/ 4675796 w 4894724"/>
              <a:gd name="connsiteY2526" fmla="*/ 572653 h 5318795"/>
              <a:gd name="connsiteX2527" fmla="*/ 4675979 w 4894724"/>
              <a:gd name="connsiteY2527" fmla="*/ 572870 h 5318795"/>
              <a:gd name="connsiteX2528" fmla="*/ 4685276 w 4894724"/>
              <a:gd name="connsiteY2528" fmla="*/ 544213 h 5318795"/>
              <a:gd name="connsiteX2529" fmla="*/ 4710272 w 4894724"/>
              <a:gd name="connsiteY2529" fmla="*/ 457177 h 5318795"/>
              <a:gd name="connsiteX2530" fmla="*/ 4692142 w 4894724"/>
              <a:gd name="connsiteY2530" fmla="*/ 532296 h 5318795"/>
              <a:gd name="connsiteX2531" fmla="*/ 4677461 w 4894724"/>
              <a:gd name="connsiteY2531" fmla="*/ 587856 h 5318795"/>
              <a:gd name="connsiteX2532" fmla="*/ 4677483 w 4894724"/>
              <a:gd name="connsiteY2532" fmla="*/ 594757 h 5318795"/>
              <a:gd name="connsiteX2533" fmla="*/ 4666408 w 4894724"/>
              <a:gd name="connsiteY2533" fmla="*/ 650810 h 5318795"/>
              <a:gd name="connsiteX2534" fmla="*/ 4603649 w 4894724"/>
              <a:gd name="connsiteY2534" fmla="*/ 858686 h 5318795"/>
              <a:gd name="connsiteX2535" fmla="*/ 4599576 w 4894724"/>
              <a:gd name="connsiteY2535" fmla="*/ 868506 h 5318795"/>
              <a:gd name="connsiteX2536" fmla="*/ 4585427 w 4894724"/>
              <a:gd name="connsiteY2536" fmla="*/ 913665 h 5318795"/>
              <a:gd name="connsiteX2537" fmla="*/ 4561302 w 4894724"/>
              <a:gd name="connsiteY2537" fmla="*/ 982707 h 5318795"/>
              <a:gd name="connsiteX2538" fmla="*/ 4498378 w 4894724"/>
              <a:gd name="connsiteY2538" fmla="*/ 1130528 h 5318795"/>
              <a:gd name="connsiteX2539" fmla="*/ 4475337 w 4894724"/>
              <a:gd name="connsiteY2539" fmla="*/ 1182670 h 5318795"/>
              <a:gd name="connsiteX2540" fmla="*/ 4475302 w 4894724"/>
              <a:gd name="connsiteY2540" fmla="*/ 1182740 h 5318795"/>
              <a:gd name="connsiteX2541" fmla="*/ 4501405 w 4894724"/>
              <a:gd name="connsiteY2541" fmla="*/ 1133584 h 5318795"/>
              <a:gd name="connsiteX2542" fmla="*/ 4587953 w 4894724"/>
              <a:gd name="connsiteY2542" fmla="*/ 950452 h 5318795"/>
              <a:gd name="connsiteX2543" fmla="*/ 4670751 w 4894724"/>
              <a:gd name="connsiteY2543" fmla="*/ 759255 h 5318795"/>
              <a:gd name="connsiteX2544" fmla="*/ 4731723 w 4894724"/>
              <a:gd name="connsiteY2544" fmla="*/ 586473 h 5318795"/>
              <a:gd name="connsiteX2545" fmla="*/ 4737875 w 4894724"/>
              <a:gd name="connsiteY2545" fmla="*/ 608773 h 5318795"/>
              <a:gd name="connsiteX2546" fmla="*/ 4744980 w 4894724"/>
              <a:gd name="connsiteY2546" fmla="*/ 655610 h 5318795"/>
              <a:gd name="connsiteX2547" fmla="*/ 4658250 w 4894724"/>
              <a:gd name="connsiteY2547" fmla="*/ 876753 h 5318795"/>
              <a:gd name="connsiteX2548" fmla="*/ 4592536 w 4894724"/>
              <a:gd name="connsiteY2548" fmla="*/ 1033995 h 5318795"/>
              <a:gd name="connsiteX2549" fmla="*/ 4444718 w 4894724"/>
              <a:gd name="connsiteY2549" fmla="*/ 1330848 h 5318795"/>
              <a:gd name="connsiteX2550" fmla="*/ 3986104 w 4894724"/>
              <a:gd name="connsiteY2550" fmla="*/ 2138804 h 5318795"/>
              <a:gd name="connsiteX2551" fmla="*/ 3695478 w 4894724"/>
              <a:gd name="connsiteY2551" fmla="*/ 2554736 h 5318795"/>
              <a:gd name="connsiteX2552" fmla="*/ 3408907 w 4894724"/>
              <a:gd name="connsiteY2552" fmla="*/ 2966818 h 5318795"/>
              <a:gd name="connsiteX2553" fmla="*/ 3196388 w 4894724"/>
              <a:gd name="connsiteY2553" fmla="*/ 3274348 h 5318795"/>
              <a:gd name="connsiteX2554" fmla="*/ 3154409 w 4894724"/>
              <a:gd name="connsiteY2554" fmla="*/ 3332763 h 5318795"/>
              <a:gd name="connsiteX2555" fmla="*/ 3143026 w 4894724"/>
              <a:gd name="connsiteY2555" fmla="*/ 3353734 h 5318795"/>
              <a:gd name="connsiteX2556" fmla="*/ 3073232 w 4894724"/>
              <a:gd name="connsiteY2556" fmla="*/ 3438326 h 5318795"/>
              <a:gd name="connsiteX2557" fmla="*/ 3062288 w 4894724"/>
              <a:gd name="connsiteY2557" fmla="*/ 3447354 h 5318795"/>
              <a:gd name="connsiteX2558" fmla="*/ 2962549 w 4894724"/>
              <a:gd name="connsiteY2558" fmla="*/ 3563262 h 5318795"/>
              <a:gd name="connsiteX2559" fmla="*/ 2812747 w 4894724"/>
              <a:gd name="connsiteY2559" fmla="*/ 3747686 h 5318795"/>
              <a:gd name="connsiteX2560" fmla="*/ 2663597 w 4894724"/>
              <a:gd name="connsiteY2560" fmla="*/ 3935586 h 5318795"/>
              <a:gd name="connsiteX2561" fmla="*/ 2319056 w 4894724"/>
              <a:gd name="connsiteY2561" fmla="*/ 4306531 h 5318795"/>
              <a:gd name="connsiteX2562" fmla="*/ 2314074 w 4894724"/>
              <a:gd name="connsiteY2562" fmla="*/ 4311793 h 5318795"/>
              <a:gd name="connsiteX2563" fmla="*/ 2313649 w 4894724"/>
              <a:gd name="connsiteY2563" fmla="*/ 4313099 h 5318795"/>
              <a:gd name="connsiteX2564" fmla="*/ 2312719 w 4894724"/>
              <a:gd name="connsiteY2564" fmla="*/ 4313225 h 5318795"/>
              <a:gd name="connsiteX2565" fmla="*/ 2297514 w 4894724"/>
              <a:gd name="connsiteY2565" fmla="*/ 4329281 h 5318795"/>
              <a:gd name="connsiteX2566" fmla="*/ 2298394 w 4894724"/>
              <a:gd name="connsiteY2566" fmla="*/ 4329116 h 5318795"/>
              <a:gd name="connsiteX2567" fmla="*/ 2290769 w 4894724"/>
              <a:gd name="connsiteY2567" fmla="*/ 4340537 h 5318795"/>
              <a:gd name="connsiteX2568" fmla="*/ 2256295 w 4894724"/>
              <a:gd name="connsiteY2568" fmla="*/ 4379007 h 5318795"/>
              <a:gd name="connsiteX2569" fmla="*/ 2120728 w 4894724"/>
              <a:gd name="connsiteY2569" fmla="*/ 4534051 h 5318795"/>
              <a:gd name="connsiteX2570" fmla="*/ 1932390 w 4894724"/>
              <a:gd name="connsiteY2570" fmla="*/ 4730686 h 5318795"/>
              <a:gd name="connsiteX2571" fmla="*/ 1840843 w 4894724"/>
              <a:gd name="connsiteY2571" fmla="*/ 4832368 h 5318795"/>
              <a:gd name="connsiteX2572" fmla="*/ 1580868 w 4894724"/>
              <a:gd name="connsiteY2572" fmla="*/ 5063077 h 5318795"/>
              <a:gd name="connsiteX2573" fmla="*/ 1537226 w 4894724"/>
              <a:gd name="connsiteY2573" fmla="*/ 5093267 h 5318795"/>
              <a:gd name="connsiteX2574" fmla="*/ 1527575 w 4894724"/>
              <a:gd name="connsiteY2574" fmla="*/ 5103722 h 5318795"/>
              <a:gd name="connsiteX2575" fmla="*/ 1526894 w 4894724"/>
              <a:gd name="connsiteY2575" fmla="*/ 5103481 h 5318795"/>
              <a:gd name="connsiteX2576" fmla="*/ 1525876 w 4894724"/>
              <a:gd name="connsiteY2576" fmla="*/ 5105561 h 5318795"/>
              <a:gd name="connsiteX2577" fmla="*/ 1527575 w 4894724"/>
              <a:gd name="connsiteY2577" fmla="*/ 5103722 h 5318795"/>
              <a:gd name="connsiteX2578" fmla="*/ 1530162 w 4894724"/>
              <a:gd name="connsiteY2578" fmla="*/ 5104636 h 5318795"/>
              <a:gd name="connsiteX2579" fmla="*/ 1496558 w 4894724"/>
              <a:gd name="connsiteY2579" fmla="*/ 5137543 h 5318795"/>
              <a:gd name="connsiteX2580" fmla="*/ 1506263 w 4894724"/>
              <a:gd name="connsiteY2580" fmla="*/ 5132967 h 5318795"/>
              <a:gd name="connsiteX2581" fmla="*/ 1515527 w 4894724"/>
              <a:gd name="connsiteY2581" fmla="*/ 5135934 h 5318795"/>
              <a:gd name="connsiteX2582" fmla="*/ 1546977 w 4894724"/>
              <a:gd name="connsiteY2582" fmla="*/ 5113839 h 5318795"/>
              <a:gd name="connsiteX2583" fmla="*/ 1597056 w 4894724"/>
              <a:gd name="connsiteY2583" fmla="*/ 5077063 h 5318795"/>
              <a:gd name="connsiteX2584" fmla="*/ 1640162 w 4894724"/>
              <a:gd name="connsiteY2584" fmla="*/ 5044739 h 5318795"/>
              <a:gd name="connsiteX2585" fmla="*/ 1630234 w 4894724"/>
              <a:gd name="connsiteY2585" fmla="*/ 5053830 h 5318795"/>
              <a:gd name="connsiteX2586" fmla="*/ 1574289 w 4894724"/>
              <a:gd name="connsiteY2586" fmla="*/ 5095485 h 5318795"/>
              <a:gd name="connsiteX2587" fmla="*/ 1460616 w 4894724"/>
              <a:gd name="connsiteY2587" fmla="*/ 5184148 h 5318795"/>
              <a:gd name="connsiteX2588" fmla="*/ 1398420 w 4894724"/>
              <a:gd name="connsiteY2588" fmla="*/ 5228808 h 5318795"/>
              <a:gd name="connsiteX2589" fmla="*/ 1339904 w 4894724"/>
              <a:gd name="connsiteY2589" fmla="*/ 5268947 h 5318795"/>
              <a:gd name="connsiteX2590" fmla="*/ 1406398 w 4894724"/>
              <a:gd name="connsiteY2590" fmla="*/ 5219016 h 5318795"/>
              <a:gd name="connsiteX2591" fmla="*/ 1428142 w 4894724"/>
              <a:gd name="connsiteY2591" fmla="*/ 5201496 h 5318795"/>
              <a:gd name="connsiteX2592" fmla="*/ 1404777 w 4894724"/>
              <a:gd name="connsiteY2592" fmla="*/ 5211503 h 5318795"/>
              <a:gd name="connsiteX2593" fmla="*/ 1252698 w 4894724"/>
              <a:gd name="connsiteY2593" fmla="*/ 5318795 h 5318795"/>
              <a:gd name="connsiteX2594" fmla="*/ 1390274 w 4894724"/>
              <a:gd name="connsiteY2594" fmla="*/ 5214632 h 5318795"/>
              <a:gd name="connsiteX2595" fmla="*/ 1398871 w 4894724"/>
              <a:gd name="connsiteY2595" fmla="*/ 5204914 h 5318795"/>
              <a:gd name="connsiteX2596" fmla="*/ 1389762 w 4894724"/>
              <a:gd name="connsiteY2596" fmla="*/ 5212259 h 5318795"/>
              <a:gd name="connsiteX2597" fmla="*/ 1311422 w 4894724"/>
              <a:gd name="connsiteY2597" fmla="*/ 5267021 h 5318795"/>
              <a:gd name="connsiteX2598" fmla="*/ 1260392 w 4894724"/>
              <a:gd name="connsiteY2598" fmla="*/ 5300983 h 5318795"/>
              <a:gd name="connsiteX2599" fmla="*/ 1266000 w 4894724"/>
              <a:gd name="connsiteY2599" fmla="*/ 5294215 h 5318795"/>
              <a:gd name="connsiteX2600" fmla="*/ 1266215 w 4894724"/>
              <a:gd name="connsiteY2600" fmla="*/ 5293893 h 5318795"/>
              <a:gd name="connsiteX2601" fmla="*/ 1268356 w 4894724"/>
              <a:gd name="connsiteY2601" fmla="*/ 5292243 h 5318795"/>
              <a:gd name="connsiteX2602" fmla="*/ 1303252 w 4894724"/>
              <a:gd name="connsiteY2602" fmla="*/ 5266922 h 5318795"/>
              <a:gd name="connsiteX2603" fmla="*/ 1276441 w 4894724"/>
              <a:gd name="connsiteY2603" fmla="*/ 5280153 h 5318795"/>
              <a:gd name="connsiteX2604" fmla="*/ 1273982 w 4894724"/>
              <a:gd name="connsiteY2604" fmla="*/ 5282015 h 5318795"/>
              <a:gd name="connsiteX2605" fmla="*/ 1273451 w 4894724"/>
              <a:gd name="connsiteY2605" fmla="*/ 5277498 h 5318795"/>
              <a:gd name="connsiteX2606" fmla="*/ 1265761 w 4894724"/>
              <a:gd name="connsiteY2606" fmla="*/ 5284430 h 5318795"/>
              <a:gd name="connsiteX2607" fmla="*/ 1257624 w 4894724"/>
              <a:gd name="connsiteY2607" fmla="*/ 5293869 h 5318795"/>
              <a:gd name="connsiteX2608" fmla="*/ 1250412 w 4894724"/>
              <a:gd name="connsiteY2608" fmla="*/ 5298598 h 5318795"/>
              <a:gd name="connsiteX2609" fmla="*/ 1269997 w 4894724"/>
              <a:gd name="connsiteY2609" fmla="*/ 5279061 h 5318795"/>
              <a:gd name="connsiteX2610" fmla="*/ 1402932 w 4894724"/>
              <a:gd name="connsiteY2610" fmla="*/ 5183761 h 5318795"/>
              <a:gd name="connsiteX2611" fmla="*/ 1451575 w 4894724"/>
              <a:gd name="connsiteY2611" fmla="*/ 5142233 h 5318795"/>
              <a:gd name="connsiteX2612" fmla="*/ 1443933 w 4894724"/>
              <a:gd name="connsiteY2612" fmla="*/ 5146779 h 5318795"/>
              <a:gd name="connsiteX2613" fmla="*/ 1334721 w 4894724"/>
              <a:gd name="connsiteY2613" fmla="*/ 5224131 h 5318795"/>
              <a:gd name="connsiteX2614" fmla="*/ 1293833 w 4894724"/>
              <a:gd name="connsiteY2614" fmla="*/ 5253644 h 5318795"/>
              <a:gd name="connsiteX2615" fmla="*/ 1315311 w 4894724"/>
              <a:gd name="connsiteY2615" fmla="*/ 5233285 h 5318795"/>
              <a:gd name="connsiteX2616" fmla="*/ 1434913 w 4894724"/>
              <a:gd name="connsiteY2616" fmla="*/ 5143343 h 5318795"/>
              <a:gd name="connsiteX2617" fmla="*/ 1480200 w 4894724"/>
              <a:gd name="connsiteY2617" fmla="*/ 5105437 h 5318795"/>
              <a:gd name="connsiteX2618" fmla="*/ 1447039 w 4894724"/>
              <a:gd name="connsiteY2618" fmla="*/ 5130797 h 5318795"/>
              <a:gd name="connsiteX2619" fmla="*/ 1411304 w 4894724"/>
              <a:gd name="connsiteY2619" fmla="*/ 5153817 h 5318795"/>
              <a:gd name="connsiteX2620" fmla="*/ 1469982 w 4894724"/>
              <a:gd name="connsiteY2620" fmla="*/ 5107641 h 5318795"/>
              <a:gd name="connsiteX2621" fmla="*/ 1485283 w 4894724"/>
              <a:gd name="connsiteY2621" fmla="*/ 5089027 h 5318795"/>
              <a:gd name="connsiteX2622" fmla="*/ 1494841 w 4894724"/>
              <a:gd name="connsiteY2622" fmla="*/ 5080612 h 5318795"/>
              <a:gd name="connsiteX2623" fmla="*/ 1495263 w 4894724"/>
              <a:gd name="connsiteY2623" fmla="*/ 5080422 h 5318795"/>
              <a:gd name="connsiteX2624" fmla="*/ 1497015 w 4894724"/>
              <a:gd name="connsiteY2624" fmla="*/ 5078698 h 5318795"/>
              <a:gd name="connsiteX2625" fmla="*/ 1517495 w 4894724"/>
              <a:gd name="connsiteY2625" fmla="*/ 5060665 h 5318795"/>
              <a:gd name="connsiteX2626" fmla="*/ 1550338 w 4894724"/>
              <a:gd name="connsiteY2626" fmla="*/ 5034027 h 5318795"/>
              <a:gd name="connsiteX2627" fmla="*/ 1558934 w 4894724"/>
              <a:gd name="connsiteY2627" fmla="*/ 5024311 h 5318795"/>
              <a:gd name="connsiteX2628" fmla="*/ 1540120 w 4894724"/>
              <a:gd name="connsiteY2628" fmla="*/ 5036231 h 5318795"/>
              <a:gd name="connsiteX2629" fmla="*/ 1523500 w 4894724"/>
              <a:gd name="connsiteY2629" fmla="*/ 5049199 h 5318795"/>
              <a:gd name="connsiteX2630" fmla="*/ 1507000 w 4894724"/>
              <a:gd name="connsiteY2630" fmla="*/ 5068879 h 5318795"/>
              <a:gd name="connsiteX2631" fmla="*/ 1497015 w 4894724"/>
              <a:gd name="connsiteY2631" fmla="*/ 5078698 h 5318795"/>
              <a:gd name="connsiteX2632" fmla="*/ 1494841 w 4894724"/>
              <a:gd name="connsiteY2632" fmla="*/ 5080612 h 5318795"/>
              <a:gd name="connsiteX2633" fmla="*/ 1486997 w 4894724"/>
              <a:gd name="connsiteY2633" fmla="*/ 5084166 h 5318795"/>
              <a:gd name="connsiteX2634" fmla="*/ 1492698 w 4894724"/>
              <a:gd name="connsiteY2634" fmla="*/ 5073236 h 5318795"/>
              <a:gd name="connsiteX2635" fmla="*/ 1467014 w 4894724"/>
              <a:gd name="connsiteY2635" fmla="*/ 5093279 h 5318795"/>
              <a:gd name="connsiteX2636" fmla="*/ 1394487 w 4894724"/>
              <a:gd name="connsiteY2636" fmla="*/ 5144616 h 5318795"/>
              <a:gd name="connsiteX2637" fmla="*/ 1454353 w 4894724"/>
              <a:gd name="connsiteY2637" fmla="*/ 5096942 h 5318795"/>
              <a:gd name="connsiteX2638" fmla="*/ 1506588 w 4894724"/>
              <a:gd name="connsiteY2638" fmla="*/ 5054704 h 5318795"/>
              <a:gd name="connsiteX2639" fmla="*/ 1514455 w 4894724"/>
              <a:gd name="connsiteY2639" fmla="*/ 5044597 h 5318795"/>
              <a:gd name="connsiteX2640" fmla="*/ 1525347 w 4894724"/>
              <a:gd name="connsiteY2640" fmla="*/ 5031207 h 5318795"/>
              <a:gd name="connsiteX2641" fmla="*/ 1522020 w 4894724"/>
              <a:gd name="connsiteY2641" fmla="*/ 5032274 h 5318795"/>
              <a:gd name="connsiteX2642" fmla="*/ 1378694 w 4894724"/>
              <a:gd name="connsiteY2642" fmla="*/ 5140160 h 5318795"/>
              <a:gd name="connsiteX2643" fmla="*/ 1363625 w 4894724"/>
              <a:gd name="connsiteY2643" fmla="*/ 5148888 h 5318795"/>
              <a:gd name="connsiteX2644" fmla="*/ 1347511 w 4894724"/>
              <a:gd name="connsiteY2644" fmla="*/ 5165719 h 5318795"/>
              <a:gd name="connsiteX2645" fmla="*/ 1352766 w 4894724"/>
              <a:gd name="connsiteY2645" fmla="*/ 5150725 h 5318795"/>
              <a:gd name="connsiteX2646" fmla="*/ 1369813 w 4894724"/>
              <a:gd name="connsiteY2646" fmla="*/ 5126587 h 5318795"/>
              <a:gd name="connsiteX2647" fmla="*/ 1356254 w 4894724"/>
              <a:gd name="connsiteY2647" fmla="*/ 5137073 h 5318795"/>
              <a:gd name="connsiteX2648" fmla="*/ 1365846 w 4894724"/>
              <a:gd name="connsiteY2648" fmla="*/ 5121216 h 5318795"/>
              <a:gd name="connsiteX2649" fmla="*/ 1343633 w 4894724"/>
              <a:gd name="connsiteY2649" fmla="*/ 5137922 h 5318795"/>
              <a:gd name="connsiteX2650" fmla="*/ 1327126 w 4894724"/>
              <a:gd name="connsiteY2650" fmla="*/ 5158844 h 5318795"/>
              <a:gd name="connsiteX2651" fmla="*/ 1312306 w 4894724"/>
              <a:gd name="connsiteY2651" fmla="*/ 5169792 h 5318795"/>
              <a:gd name="connsiteX2652" fmla="*/ 1310524 w 4894724"/>
              <a:gd name="connsiteY2652" fmla="*/ 5171119 h 5318795"/>
              <a:gd name="connsiteX2653" fmla="*/ 1316628 w 4894724"/>
              <a:gd name="connsiteY2653" fmla="*/ 5162349 h 5318795"/>
              <a:gd name="connsiteX2654" fmla="*/ 1341957 w 4894724"/>
              <a:gd name="connsiteY2654" fmla="*/ 5128619 h 5318795"/>
              <a:gd name="connsiteX2655" fmla="*/ 1373781 w 4894724"/>
              <a:gd name="connsiteY2655" fmla="*/ 5091313 h 5318795"/>
              <a:gd name="connsiteX2656" fmla="*/ 1395585 w 4894724"/>
              <a:gd name="connsiteY2656" fmla="*/ 5063666 h 5318795"/>
              <a:gd name="connsiteX2657" fmla="*/ 1383390 w 4894724"/>
              <a:gd name="connsiteY2657" fmla="*/ 5069987 h 5318795"/>
              <a:gd name="connsiteX2658" fmla="*/ 1381406 w 4894724"/>
              <a:gd name="connsiteY2658" fmla="*/ 5072139 h 5318795"/>
              <a:gd name="connsiteX2659" fmla="*/ 1350751 w 4894724"/>
              <a:gd name="connsiteY2659" fmla="*/ 5106737 h 5318795"/>
              <a:gd name="connsiteX2660" fmla="*/ 1335828 w 4894724"/>
              <a:gd name="connsiteY2660" fmla="*/ 5115415 h 5318795"/>
              <a:gd name="connsiteX2661" fmla="*/ 1326745 w 4894724"/>
              <a:gd name="connsiteY2661" fmla="*/ 5130975 h 5318795"/>
              <a:gd name="connsiteX2662" fmla="*/ 1311475 w 4894724"/>
              <a:gd name="connsiteY2662" fmla="*/ 5139855 h 5318795"/>
              <a:gd name="connsiteX2663" fmla="*/ 1284434 w 4894724"/>
              <a:gd name="connsiteY2663" fmla="*/ 5175597 h 5318795"/>
              <a:gd name="connsiteX2664" fmla="*/ 1277026 w 4894724"/>
              <a:gd name="connsiteY2664" fmla="*/ 5180480 h 5318795"/>
              <a:gd name="connsiteX2665" fmla="*/ 1278541 w 4894724"/>
              <a:gd name="connsiteY2665" fmla="*/ 5176698 h 5318795"/>
              <a:gd name="connsiteX2666" fmla="*/ 1265152 w 4894724"/>
              <a:gd name="connsiteY2666" fmla="*/ 5194143 h 5318795"/>
              <a:gd name="connsiteX2667" fmla="*/ 1255382 w 4894724"/>
              <a:gd name="connsiteY2667" fmla="*/ 5203114 h 5318795"/>
              <a:gd name="connsiteX2668" fmla="*/ 1268258 w 4894724"/>
              <a:gd name="connsiteY2668" fmla="*/ 5178933 h 5318795"/>
              <a:gd name="connsiteX2669" fmla="*/ 1288680 w 4894724"/>
              <a:gd name="connsiteY2669" fmla="*/ 5153139 h 5318795"/>
              <a:gd name="connsiteX2670" fmla="*/ 1312364 w 4894724"/>
              <a:gd name="connsiteY2670" fmla="*/ 5121056 h 5318795"/>
              <a:gd name="connsiteX2671" fmla="*/ 1313532 w 4894724"/>
              <a:gd name="connsiteY2671" fmla="*/ 5114858 h 5318795"/>
              <a:gd name="connsiteX2672" fmla="*/ 1322511 w 4894724"/>
              <a:gd name="connsiteY2672" fmla="*/ 5100138 h 5318795"/>
              <a:gd name="connsiteX2673" fmla="*/ 1326565 w 4894724"/>
              <a:gd name="connsiteY2673" fmla="*/ 5095497 h 5318795"/>
              <a:gd name="connsiteX2674" fmla="*/ 1324929 w 4894724"/>
              <a:gd name="connsiteY2674" fmla="*/ 5096976 h 5318795"/>
              <a:gd name="connsiteX2675" fmla="*/ 1320324 w 4894724"/>
              <a:gd name="connsiteY2675" fmla="*/ 5102072 h 5318795"/>
              <a:gd name="connsiteX2676" fmla="*/ 1294934 w 4894724"/>
              <a:gd name="connsiteY2676" fmla="*/ 5132707 h 5318795"/>
              <a:gd name="connsiteX2677" fmla="*/ 1284669 w 4894724"/>
              <a:gd name="connsiteY2677" fmla="*/ 5141923 h 5318795"/>
              <a:gd name="connsiteX2678" fmla="*/ 1283530 w 4894724"/>
              <a:gd name="connsiteY2678" fmla="*/ 5142861 h 5318795"/>
              <a:gd name="connsiteX2679" fmla="*/ 1271052 w 4894724"/>
              <a:gd name="connsiteY2679" fmla="*/ 5156767 h 5318795"/>
              <a:gd name="connsiteX2680" fmla="*/ 1260110 w 4894724"/>
              <a:gd name="connsiteY2680" fmla="*/ 5168225 h 5318795"/>
              <a:gd name="connsiteX2681" fmla="*/ 1260091 w 4894724"/>
              <a:gd name="connsiteY2681" fmla="*/ 5168253 h 5318795"/>
              <a:gd name="connsiteX2682" fmla="*/ 1260070 w 4894724"/>
              <a:gd name="connsiteY2682" fmla="*/ 5168267 h 5318795"/>
              <a:gd name="connsiteX2683" fmla="*/ 1221224 w 4894724"/>
              <a:gd name="connsiteY2683" fmla="*/ 5208953 h 5318795"/>
              <a:gd name="connsiteX2684" fmla="*/ 1181008 w 4894724"/>
              <a:gd name="connsiteY2684" fmla="*/ 5250613 h 5318795"/>
              <a:gd name="connsiteX2685" fmla="*/ 1180960 w 4894724"/>
              <a:gd name="connsiteY2685" fmla="*/ 5239541 h 5318795"/>
              <a:gd name="connsiteX2686" fmla="*/ 1174450 w 4894724"/>
              <a:gd name="connsiteY2686" fmla="*/ 5247902 h 5318795"/>
              <a:gd name="connsiteX2687" fmla="*/ 1171419 w 4894724"/>
              <a:gd name="connsiteY2687" fmla="*/ 5249013 h 5318795"/>
              <a:gd name="connsiteX2688" fmla="*/ 1163030 w 4894724"/>
              <a:gd name="connsiteY2688" fmla="*/ 5252991 h 5318795"/>
              <a:gd name="connsiteX2689" fmla="*/ 1168106 w 4894724"/>
              <a:gd name="connsiteY2689" fmla="*/ 5246025 h 5318795"/>
              <a:gd name="connsiteX2690" fmla="*/ 1244389 w 4894724"/>
              <a:gd name="connsiteY2690" fmla="*/ 5141549 h 5318795"/>
              <a:gd name="connsiteX2691" fmla="*/ 1256198 w 4894724"/>
              <a:gd name="connsiteY2691" fmla="*/ 5125689 h 5318795"/>
              <a:gd name="connsiteX2692" fmla="*/ 1270125 w 4894724"/>
              <a:gd name="connsiteY2692" fmla="*/ 5106677 h 5318795"/>
              <a:gd name="connsiteX2693" fmla="*/ 1285380 w 4894724"/>
              <a:gd name="connsiteY2693" fmla="*/ 5081670 h 5318795"/>
              <a:gd name="connsiteX2694" fmla="*/ 1292697 w 4894724"/>
              <a:gd name="connsiteY2694" fmla="*/ 5070945 h 5318795"/>
              <a:gd name="connsiteX2695" fmla="*/ 1287189 w 4894724"/>
              <a:gd name="connsiteY2695" fmla="*/ 5075835 h 5318795"/>
              <a:gd name="connsiteX2696" fmla="*/ 1307264 w 4894724"/>
              <a:gd name="connsiteY2696" fmla="*/ 5048185 h 5318795"/>
              <a:gd name="connsiteX2697" fmla="*/ 1306542 w 4894724"/>
              <a:gd name="connsiteY2697" fmla="*/ 5028591 h 5318795"/>
              <a:gd name="connsiteX2698" fmla="*/ 1256332 w 4894724"/>
              <a:gd name="connsiteY2698" fmla="*/ 5091328 h 5318795"/>
              <a:gd name="connsiteX2699" fmla="*/ 1217349 w 4894724"/>
              <a:gd name="connsiteY2699" fmla="*/ 5130770 h 5318795"/>
              <a:gd name="connsiteX2700" fmla="*/ 1205405 w 4894724"/>
              <a:gd name="connsiteY2700" fmla="*/ 5134472 h 5318795"/>
              <a:gd name="connsiteX2701" fmla="*/ 1167896 w 4894724"/>
              <a:gd name="connsiteY2701" fmla="*/ 5182792 h 5318795"/>
              <a:gd name="connsiteX2702" fmla="*/ 1173562 w 4894724"/>
              <a:gd name="connsiteY2702" fmla="*/ 5166516 h 5318795"/>
              <a:gd name="connsiteX2703" fmla="*/ 1174034 w 4894724"/>
              <a:gd name="connsiteY2703" fmla="*/ 5167968 h 5318795"/>
              <a:gd name="connsiteX2704" fmla="*/ 1172666 w 4894724"/>
              <a:gd name="connsiteY2704" fmla="*/ 5170282 h 5318795"/>
              <a:gd name="connsiteX2705" fmla="*/ 1174339 w 4894724"/>
              <a:gd name="connsiteY2705" fmla="*/ 5168902 h 5318795"/>
              <a:gd name="connsiteX2706" fmla="*/ 1174034 w 4894724"/>
              <a:gd name="connsiteY2706" fmla="*/ 5167968 h 5318795"/>
              <a:gd name="connsiteX2707" fmla="*/ 1176551 w 4894724"/>
              <a:gd name="connsiteY2707" fmla="*/ 5163715 h 5318795"/>
              <a:gd name="connsiteX2708" fmla="*/ 1178899 w 4894724"/>
              <a:gd name="connsiteY2708" fmla="*/ 5161516 h 5318795"/>
              <a:gd name="connsiteX2709" fmla="*/ 1180853 w 4894724"/>
              <a:gd name="connsiteY2709" fmla="*/ 5158487 h 5318795"/>
              <a:gd name="connsiteX2710" fmla="*/ 1180422 w 4894724"/>
              <a:gd name="connsiteY2710" fmla="*/ 5145215 h 5318795"/>
              <a:gd name="connsiteX2711" fmla="*/ 1197689 w 4894724"/>
              <a:gd name="connsiteY2711" fmla="*/ 5120702 h 5318795"/>
              <a:gd name="connsiteX2712" fmla="*/ 1209220 w 4894724"/>
              <a:gd name="connsiteY2712" fmla="*/ 5106353 h 5318795"/>
              <a:gd name="connsiteX2713" fmla="*/ 1199670 w 4894724"/>
              <a:gd name="connsiteY2713" fmla="*/ 5108612 h 5318795"/>
              <a:gd name="connsiteX2714" fmla="*/ 1187848 w 4894724"/>
              <a:gd name="connsiteY2714" fmla="*/ 5111389 h 5318795"/>
              <a:gd name="connsiteX2715" fmla="*/ 1186306 w 4894724"/>
              <a:gd name="connsiteY2715" fmla="*/ 5112217 h 5318795"/>
              <a:gd name="connsiteX2716" fmla="*/ 1151801 w 4894724"/>
              <a:gd name="connsiteY2716" fmla="*/ 5153814 h 5318795"/>
              <a:gd name="connsiteX2717" fmla="*/ 1098990 w 4894724"/>
              <a:gd name="connsiteY2717" fmla="*/ 5224435 h 5318795"/>
              <a:gd name="connsiteX2718" fmla="*/ 1093490 w 4894724"/>
              <a:gd name="connsiteY2718" fmla="*/ 5227338 h 5318795"/>
              <a:gd name="connsiteX2719" fmla="*/ 1081034 w 4894724"/>
              <a:gd name="connsiteY2719" fmla="*/ 5234898 h 5318795"/>
              <a:gd name="connsiteX2720" fmla="*/ 1096173 w 4894724"/>
              <a:gd name="connsiteY2720" fmla="*/ 5211523 h 5318795"/>
              <a:gd name="connsiteX2721" fmla="*/ 1109768 w 4894724"/>
              <a:gd name="connsiteY2721" fmla="*/ 5193337 h 5318795"/>
              <a:gd name="connsiteX2722" fmla="*/ 1096173 w 4894724"/>
              <a:gd name="connsiteY2722" fmla="*/ 5211523 h 5318795"/>
              <a:gd name="connsiteX2723" fmla="*/ 1078378 w 4894724"/>
              <a:gd name="connsiteY2723" fmla="*/ 5231687 h 5318795"/>
              <a:gd name="connsiteX2724" fmla="*/ 1074464 w 4894724"/>
              <a:gd name="connsiteY2724" fmla="*/ 5226477 h 5318795"/>
              <a:gd name="connsiteX2725" fmla="*/ 1078747 w 4894724"/>
              <a:gd name="connsiteY2725" fmla="*/ 5225553 h 5318795"/>
              <a:gd name="connsiteX2726" fmla="*/ 1074464 w 4894724"/>
              <a:gd name="connsiteY2726" fmla="*/ 5226477 h 5318795"/>
              <a:gd name="connsiteX2727" fmla="*/ 1066869 w 4894724"/>
              <a:gd name="connsiteY2727" fmla="*/ 5231902 h 5318795"/>
              <a:gd name="connsiteX2728" fmla="*/ 1081719 w 4894724"/>
              <a:gd name="connsiteY2728" fmla="*/ 5210354 h 5318795"/>
              <a:gd name="connsiteX2729" fmla="*/ 1087334 w 4894724"/>
              <a:gd name="connsiteY2729" fmla="*/ 5204439 h 5318795"/>
              <a:gd name="connsiteX2730" fmla="*/ 1090634 w 4894724"/>
              <a:gd name="connsiteY2730" fmla="*/ 5202299 h 5318795"/>
              <a:gd name="connsiteX2731" fmla="*/ 1088118 w 4894724"/>
              <a:gd name="connsiteY2731" fmla="*/ 5201070 h 5318795"/>
              <a:gd name="connsiteX2732" fmla="*/ 1107989 w 4894724"/>
              <a:gd name="connsiteY2732" fmla="*/ 5172240 h 5318795"/>
              <a:gd name="connsiteX2733" fmla="*/ 1116203 w 4894724"/>
              <a:gd name="connsiteY2733" fmla="*/ 5165729 h 5318795"/>
              <a:gd name="connsiteX2734" fmla="*/ 1118068 w 4894724"/>
              <a:gd name="connsiteY2734" fmla="*/ 5164371 h 5318795"/>
              <a:gd name="connsiteX2735" fmla="*/ 1104944 w 4894724"/>
              <a:gd name="connsiteY2735" fmla="*/ 5163969 h 5318795"/>
              <a:gd name="connsiteX2736" fmla="*/ 1102719 w 4894724"/>
              <a:gd name="connsiteY2736" fmla="*/ 5164047 h 5318795"/>
              <a:gd name="connsiteX2737" fmla="*/ 1103309 w 4894724"/>
              <a:gd name="connsiteY2737" fmla="*/ 5161773 h 5318795"/>
              <a:gd name="connsiteX2738" fmla="*/ 1112124 w 4894724"/>
              <a:gd name="connsiteY2738" fmla="*/ 5125559 h 5318795"/>
              <a:gd name="connsiteX2739" fmla="*/ 1113496 w 4894724"/>
              <a:gd name="connsiteY2739" fmla="*/ 5118333 h 5318795"/>
              <a:gd name="connsiteX2740" fmla="*/ 1130848 w 4894724"/>
              <a:gd name="connsiteY2740" fmla="*/ 5098761 h 5318795"/>
              <a:gd name="connsiteX2741" fmla="*/ 1147394 w 4894724"/>
              <a:gd name="connsiteY2741" fmla="*/ 5074156 h 5318795"/>
              <a:gd name="connsiteX2742" fmla="*/ 1131101 w 4894724"/>
              <a:gd name="connsiteY2742" fmla="*/ 5085906 h 5318795"/>
              <a:gd name="connsiteX2743" fmla="*/ 1145805 w 4894724"/>
              <a:gd name="connsiteY2743" fmla="*/ 5070831 h 5318795"/>
              <a:gd name="connsiteX2744" fmla="*/ 1148002 w 4894724"/>
              <a:gd name="connsiteY2744" fmla="*/ 5068579 h 5318795"/>
              <a:gd name="connsiteX2745" fmla="*/ 1170687 w 4894724"/>
              <a:gd name="connsiteY2745" fmla="*/ 5045494 h 5318795"/>
              <a:gd name="connsiteX2746" fmla="*/ 1180973 w 4894724"/>
              <a:gd name="connsiteY2746" fmla="*/ 5032986 h 5318795"/>
              <a:gd name="connsiteX2747" fmla="*/ 1189830 w 4894724"/>
              <a:gd name="connsiteY2747" fmla="*/ 5012626 h 5318795"/>
              <a:gd name="connsiteX2748" fmla="*/ 1181155 w 4894724"/>
              <a:gd name="connsiteY2748" fmla="*/ 5017673 h 5318795"/>
              <a:gd name="connsiteX2749" fmla="*/ 1206112 w 4894724"/>
              <a:gd name="connsiteY2749" fmla="*/ 4983143 h 5318795"/>
              <a:gd name="connsiteX2750" fmla="*/ 1234339 w 4894724"/>
              <a:gd name="connsiteY2750" fmla="*/ 4949959 h 5318795"/>
              <a:gd name="connsiteX2751" fmla="*/ 1233166 w 4894724"/>
              <a:gd name="connsiteY2751" fmla="*/ 4946719 h 5318795"/>
              <a:gd name="connsiteX2752" fmla="*/ 1232757 w 4894724"/>
              <a:gd name="connsiteY2752" fmla="*/ 4941767 h 5318795"/>
              <a:gd name="connsiteX2753" fmla="*/ 1223117 w 4894724"/>
              <a:gd name="connsiteY2753" fmla="*/ 4949636 h 5318795"/>
              <a:gd name="connsiteX2754" fmla="*/ 1193590 w 4894724"/>
              <a:gd name="connsiteY2754" fmla="*/ 4969581 h 5318795"/>
              <a:gd name="connsiteX2755" fmla="*/ 1182714 w 4894724"/>
              <a:gd name="connsiteY2755" fmla="*/ 4978765 h 5318795"/>
              <a:gd name="connsiteX2756" fmla="*/ 1158502 w 4894724"/>
              <a:gd name="connsiteY2756" fmla="*/ 5004004 h 5318795"/>
              <a:gd name="connsiteX2757" fmla="*/ 1131741 w 4894724"/>
              <a:gd name="connsiteY2757" fmla="*/ 5031556 h 5318795"/>
              <a:gd name="connsiteX2758" fmla="*/ 1125783 w 4894724"/>
              <a:gd name="connsiteY2758" fmla="*/ 5038599 h 5318795"/>
              <a:gd name="connsiteX2759" fmla="*/ 1118278 w 4894724"/>
              <a:gd name="connsiteY2759" fmla="*/ 5048192 h 5318795"/>
              <a:gd name="connsiteX2760" fmla="*/ 1114514 w 4894724"/>
              <a:gd name="connsiteY2760" fmla="*/ 5055279 h 5318795"/>
              <a:gd name="connsiteX2761" fmla="*/ 1110872 w 4894724"/>
              <a:gd name="connsiteY2761" fmla="*/ 5057855 h 5318795"/>
              <a:gd name="connsiteX2762" fmla="*/ 1110877 w 4894724"/>
              <a:gd name="connsiteY2762" fmla="*/ 5057650 h 5318795"/>
              <a:gd name="connsiteX2763" fmla="*/ 1110153 w 4894724"/>
              <a:gd name="connsiteY2763" fmla="*/ 5058575 h 5318795"/>
              <a:gd name="connsiteX2764" fmla="*/ 1097473 w 4894724"/>
              <a:gd name="connsiteY2764" fmla="*/ 5068953 h 5318795"/>
              <a:gd name="connsiteX2765" fmla="*/ 1098375 w 4894724"/>
              <a:gd name="connsiteY2765" fmla="*/ 5065586 h 5318795"/>
              <a:gd name="connsiteX2766" fmla="*/ 1115676 w 4894724"/>
              <a:gd name="connsiteY2766" fmla="*/ 5046934 h 5318795"/>
              <a:gd name="connsiteX2767" fmla="*/ 1113500 w 4894724"/>
              <a:gd name="connsiteY2767" fmla="*/ 5040831 h 5318795"/>
              <a:gd name="connsiteX2768" fmla="*/ 1113426 w 4894724"/>
              <a:gd name="connsiteY2768" fmla="*/ 5037910 h 5318795"/>
              <a:gd name="connsiteX2769" fmla="*/ 1121573 w 4894724"/>
              <a:gd name="connsiteY2769" fmla="*/ 5026876 h 5318795"/>
              <a:gd name="connsiteX2770" fmla="*/ 1127910 w 4894724"/>
              <a:gd name="connsiteY2770" fmla="*/ 5023086 h 5318795"/>
              <a:gd name="connsiteX2771" fmla="*/ 1119574 w 4894724"/>
              <a:gd name="connsiteY2771" fmla="*/ 5022320 h 5318795"/>
              <a:gd name="connsiteX2772" fmla="*/ 1126287 w 4894724"/>
              <a:gd name="connsiteY2772" fmla="*/ 5014864 h 5318795"/>
              <a:gd name="connsiteX2773" fmla="*/ 1186595 w 4894724"/>
              <a:gd name="connsiteY2773" fmla="*/ 4951981 h 5318795"/>
              <a:gd name="connsiteX2774" fmla="*/ 1111764 w 4894724"/>
              <a:gd name="connsiteY2774" fmla="*/ 4999539 h 5318795"/>
              <a:gd name="connsiteX2775" fmla="*/ 1062510 w 4894724"/>
              <a:gd name="connsiteY2775" fmla="*/ 5048304 h 5318795"/>
              <a:gd name="connsiteX2776" fmla="*/ 1027655 w 4894724"/>
              <a:gd name="connsiteY2776" fmla="*/ 5075782 h 5318795"/>
              <a:gd name="connsiteX2777" fmla="*/ 1026138 w 4894724"/>
              <a:gd name="connsiteY2777" fmla="*/ 5075015 h 5318795"/>
              <a:gd name="connsiteX2778" fmla="*/ 1015662 w 4894724"/>
              <a:gd name="connsiteY2778" fmla="*/ 5083548 h 5318795"/>
              <a:gd name="connsiteX2779" fmla="*/ 1009862 w 4894724"/>
              <a:gd name="connsiteY2779" fmla="*/ 5090013 h 5318795"/>
              <a:gd name="connsiteX2780" fmla="*/ 981609 w 4894724"/>
              <a:gd name="connsiteY2780" fmla="*/ 5112633 h 5318795"/>
              <a:gd name="connsiteX2781" fmla="*/ 982561 w 4894724"/>
              <a:gd name="connsiteY2781" fmla="*/ 5101447 h 5318795"/>
              <a:gd name="connsiteX2782" fmla="*/ 996872 w 4894724"/>
              <a:gd name="connsiteY2782" fmla="*/ 5076613 h 5318795"/>
              <a:gd name="connsiteX2783" fmla="*/ 1004311 w 4894724"/>
              <a:gd name="connsiteY2783" fmla="*/ 5069569 h 5318795"/>
              <a:gd name="connsiteX2784" fmla="*/ 1072498 w 4894724"/>
              <a:gd name="connsiteY2784" fmla="*/ 4993655 h 5318795"/>
              <a:gd name="connsiteX2785" fmla="*/ 1077363 w 4894724"/>
              <a:gd name="connsiteY2785" fmla="*/ 4966700 h 5318795"/>
              <a:gd name="connsiteX2786" fmla="*/ 1155729 w 4894724"/>
              <a:gd name="connsiteY2786" fmla="*/ 4899720 h 5318795"/>
              <a:gd name="connsiteX2787" fmla="*/ 1146852 w 4894724"/>
              <a:gd name="connsiteY2787" fmla="*/ 4894294 h 5318795"/>
              <a:gd name="connsiteX2788" fmla="*/ 1141242 w 4894724"/>
              <a:gd name="connsiteY2788" fmla="*/ 4886026 h 5318795"/>
              <a:gd name="connsiteX2789" fmla="*/ 1137644 w 4894724"/>
              <a:gd name="connsiteY2789" fmla="*/ 4888815 h 5318795"/>
              <a:gd name="connsiteX2790" fmla="*/ 1137948 w 4894724"/>
              <a:gd name="connsiteY2790" fmla="*/ 4884978 h 5318795"/>
              <a:gd name="connsiteX2791" fmla="*/ 1138805 w 4894724"/>
              <a:gd name="connsiteY2791" fmla="*/ 4883154 h 5318795"/>
              <a:gd name="connsiteX2792" fmla="*/ 1139120 w 4894724"/>
              <a:gd name="connsiteY2792" fmla="*/ 4882898 h 5318795"/>
              <a:gd name="connsiteX2793" fmla="*/ 1138599 w 4894724"/>
              <a:gd name="connsiteY2793" fmla="*/ 4882128 h 5318795"/>
              <a:gd name="connsiteX2794" fmla="*/ 1138721 w 4894724"/>
              <a:gd name="connsiteY2794" fmla="*/ 4880723 h 5318795"/>
              <a:gd name="connsiteX2795" fmla="*/ 1166902 w 4894724"/>
              <a:gd name="connsiteY2795" fmla="*/ 4849644 h 5318795"/>
              <a:gd name="connsiteX2796" fmla="*/ 1147824 w 4894724"/>
              <a:gd name="connsiteY2796" fmla="*/ 4861397 h 5318795"/>
              <a:gd name="connsiteX2797" fmla="*/ 1151101 w 4894724"/>
              <a:gd name="connsiteY2797" fmla="*/ 4858364 h 5318795"/>
              <a:gd name="connsiteX2798" fmla="*/ 1106263 w 4894724"/>
              <a:gd name="connsiteY2798" fmla="*/ 4890559 h 5318795"/>
              <a:gd name="connsiteX2799" fmla="*/ 1047748 w 4894724"/>
              <a:gd name="connsiteY2799" fmla="*/ 4930701 h 5318795"/>
              <a:gd name="connsiteX2800" fmla="*/ 1114241 w 4894724"/>
              <a:gd name="connsiteY2800" fmla="*/ 4880769 h 5318795"/>
              <a:gd name="connsiteX2801" fmla="*/ 1135986 w 4894724"/>
              <a:gd name="connsiteY2801" fmla="*/ 4863251 h 5318795"/>
              <a:gd name="connsiteX2802" fmla="*/ 1132352 w 4894724"/>
              <a:gd name="connsiteY2802" fmla="*/ 4862191 h 5318795"/>
              <a:gd name="connsiteX2803" fmla="*/ 1131268 w 4894724"/>
              <a:gd name="connsiteY2803" fmla="*/ 4862634 h 5318795"/>
              <a:gd name="connsiteX2804" fmla="*/ 1124220 w 4894724"/>
              <a:gd name="connsiteY2804" fmla="*/ 4867882 h 5318795"/>
              <a:gd name="connsiteX2805" fmla="*/ 1126571 w 4894724"/>
              <a:gd name="connsiteY2805" fmla="*/ 4864964 h 5318795"/>
              <a:gd name="connsiteX2806" fmla="*/ 1127096 w 4894724"/>
              <a:gd name="connsiteY2806" fmla="*/ 4864335 h 5318795"/>
              <a:gd name="connsiteX2807" fmla="*/ 1125178 w 4894724"/>
              <a:gd name="connsiteY2807" fmla="*/ 4865117 h 5318795"/>
              <a:gd name="connsiteX2808" fmla="*/ 1112621 w 4894724"/>
              <a:gd name="connsiteY2808" fmla="*/ 4873257 h 5318795"/>
              <a:gd name="connsiteX2809" fmla="*/ 960541 w 4894724"/>
              <a:gd name="connsiteY2809" fmla="*/ 4980548 h 5318795"/>
              <a:gd name="connsiteX2810" fmla="*/ 1098118 w 4894724"/>
              <a:gd name="connsiteY2810" fmla="*/ 4876385 h 5318795"/>
              <a:gd name="connsiteX2811" fmla="*/ 1106716 w 4894724"/>
              <a:gd name="connsiteY2811" fmla="*/ 4866668 h 5318795"/>
              <a:gd name="connsiteX2812" fmla="*/ 1097606 w 4894724"/>
              <a:gd name="connsiteY2812" fmla="*/ 4874012 h 5318795"/>
              <a:gd name="connsiteX2813" fmla="*/ 1019266 w 4894724"/>
              <a:gd name="connsiteY2813" fmla="*/ 4928775 h 5318795"/>
              <a:gd name="connsiteX2814" fmla="*/ 968237 w 4894724"/>
              <a:gd name="connsiteY2814" fmla="*/ 4962736 h 5318795"/>
              <a:gd name="connsiteX2815" fmla="*/ 973843 w 4894724"/>
              <a:gd name="connsiteY2815" fmla="*/ 4955967 h 5318795"/>
              <a:gd name="connsiteX2816" fmla="*/ 974059 w 4894724"/>
              <a:gd name="connsiteY2816" fmla="*/ 4955646 h 5318795"/>
              <a:gd name="connsiteX2817" fmla="*/ 976198 w 4894724"/>
              <a:gd name="connsiteY2817" fmla="*/ 4953997 h 5318795"/>
              <a:gd name="connsiteX2818" fmla="*/ 1011094 w 4894724"/>
              <a:gd name="connsiteY2818" fmla="*/ 4928677 h 5318795"/>
              <a:gd name="connsiteX2819" fmla="*/ 984284 w 4894724"/>
              <a:gd name="connsiteY2819" fmla="*/ 4941907 h 5318795"/>
              <a:gd name="connsiteX2820" fmla="*/ 981827 w 4894724"/>
              <a:gd name="connsiteY2820" fmla="*/ 4943768 h 5318795"/>
              <a:gd name="connsiteX2821" fmla="*/ 981295 w 4894724"/>
              <a:gd name="connsiteY2821" fmla="*/ 4939251 h 5318795"/>
              <a:gd name="connsiteX2822" fmla="*/ 973605 w 4894724"/>
              <a:gd name="connsiteY2822" fmla="*/ 4946184 h 5318795"/>
              <a:gd name="connsiteX2823" fmla="*/ 965468 w 4894724"/>
              <a:gd name="connsiteY2823" fmla="*/ 4955623 h 5318795"/>
              <a:gd name="connsiteX2824" fmla="*/ 958255 w 4894724"/>
              <a:gd name="connsiteY2824" fmla="*/ 4960350 h 5318795"/>
              <a:gd name="connsiteX2825" fmla="*/ 977839 w 4894724"/>
              <a:gd name="connsiteY2825" fmla="*/ 4940814 h 5318795"/>
              <a:gd name="connsiteX2826" fmla="*/ 1110776 w 4894724"/>
              <a:gd name="connsiteY2826" fmla="*/ 4845515 h 5318795"/>
              <a:gd name="connsiteX2827" fmla="*/ 1128629 w 4894724"/>
              <a:gd name="connsiteY2827" fmla="*/ 4832826 h 5318795"/>
              <a:gd name="connsiteX2828" fmla="*/ 1135627 w 4894724"/>
              <a:gd name="connsiteY2828" fmla="*/ 4827735 h 5318795"/>
              <a:gd name="connsiteX2829" fmla="*/ 1134948 w 4894724"/>
              <a:gd name="connsiteY2829" fmla="*/ 4827705 h 5318795"/>
              <a:gd name="connsiteX2830" fmla="*/ 1128293 w 4894724"/>
              <a:gd name="connsiteY2830" fmla="*/ 4827105 h 5318795"/>
              <a:gd name="connsiteX2831" fmla="*/ 1126353 w 4894724"/>
              <a:gd name="connsiteY2831" fmla="*/ 4826292 h 5318795"/>
              <a:gd name="connsiteX2832" fmla="*/ 1096398 w 4894724"/>
              <a:gd name="connsiteY2832" fmla="*/ 4847221 h 5318795"/>
              <a:gd name="connsiteX2833" fmla="*/ 1072814 w 4894724"/>
              <a:gd name="connsiteY2833" fmla="*/ 4864159 h 5318795"/>
              <a:gd name="connsiteX2834" fmla="*/ 1063957 w 4894724"/>
              <a:gd name="connsiteY2834" fmla="*/ 4873139 h 5318795"/>
              <a:gd name="connsiteX2835" fmla="*/ 1056177 w 4894724"/>
              <a:gd name="connsiteY2835" fmla="*/ 4876108 h 5318795"/>
              <a:gd name="connsiteX2836" fmla="*/ 1042566 w 4894724"/>
              <a:gd name="connsiteY2836" fmla="*/ 4885886 h 5318795"/>
              <a:gd name="connsiteX2837" fmla="*/ 1001677 w 4894724"/>
              <a:gd name="connsiteY2837" fmla="*/ 4915396 h 5318795"/>
              <a:gd name="connsiteX2838" fmla="*/ 1010324 w 4894724"/>
              <a:gd name="connsiteY2838" fmla="*/ 4902719 h 5318795"/>
              <a:gd name="connsiteX2839" fmla="*/ 1012844 w 4894724"/>
              <a:gd name="connsiteY2839" fmla="*/ 4901144 h 5318795"/>
              <a:gd name="connsiteX2840" fmla="*/ 1015492 w 4894724"/>
              <a:gd name="connsiteY2840" fmla="*/ 4896776 h 5318795"/>
              <a:gd name="connsiteX2841" fmla="*/ 1034064 w 4894724"/>
              <a:gd name="connsiteY2841" fmla="*/ 4871706 h 5318795"/>
              <a:gd name="connsiteX2842" fmla="*/ 1051885 w 4894724"/>
              <a:gd name="connsiteY2842" fmla="*/ 4848385 h 5318795"/>
              <a:gd name="connsiteX2843" fmla="*/ 1054350 w 4894724"/>
              <a:gd name="connsiteY2843" fmla="*/ 4844891 h 5318795"/>
              <a:gd name="connsiteX2844" fmla="*/ 1080089 w 4894724"/>
              <a:gd name="connsiteY2844" fmla="*/ 4825221 h 5318795"/>
              <a:gd name="connsiteX2845" fmla="*/ 1053207 w 4894724"/>
              <a:gd name="connsiteY2845" fmla="*/ 4854081 h 5318795"/>
              <a:gd name="connsiteX2846" fmla="*/ 1041273 w 4894724"/>
              <a:gd name="connsiteY2846" fmla="*/ 4869980 h 5318795"/>
              <a:gd name="connsiteX2847" fmla="*/ 1039135 w 4894724"/>
              <a:gd name="connsiteY2847" fmla="*/ 4872911 h 5318795"/>
              <a:gd name="connsiteX2848" fmla="*/ 1058014 w 4894724"/>
              <a:gd name="connsiteY2848" fmla="*/ 4854994 h 5318795"/>
              <a:gd name="connsiteX2849" fmla="*/ 1090245 w 4894724"/>
              <a:gd name="connsiteY2849" fmla="*/ 4826547 h 5318795"/>
              <a:gd name="connsiteX2850" fmla="*/ 1115262 w 4894724"/>
              <a:gd name="connsiteY2850" fmla="*/ 4803988 h 5318795"/>
              <a:gd name="connsiteX2851" fmla="*/ 1116479 w 4894724"/>
              <a:gd name="connsiteY2851" fmla="*/ 4799696 h 5318795"/>
              <a:gd name="connsiteX2852" fmla="*/ 1119074 w 4894724"/>
              <a:gd name="connsiteY2852" fmla="*/ 4795378 h 5318795"/>
              <a:gd name="connsiteX2853" fmla="*/ 1123053 w 4894724"/>
              <a:gd name="connsiteY2853" fmla="*/ 4792329 h 5318795"/>
              <a:gd name="connsiteX2854" fmla="*/ 1102331 w 4894724"/>
              <a:gd name="connsiteY2854" fmla="*/ 4806368 h 5318795"/>
              <a:gd name="connsiteX2855" fmla="*/ 1142150 w 4894724"/>
              <a:gd name="connsiteY2855" fmla="*/ 4773504 h 5318795"/>
              <a:gd name="connsiteX2856" fmla="*/ 1132061 w 4894724"/>
              <a:gd name="connsiteY2856" fmla="*/ 4780449 h 5318795"/>
              <a:gd name="connsiteX2857" fmla="*/ 1128651 w 4894724"/>
              <a:gd name="connsiteY2857" fmla="*/ 4783064 h 5318795"/>
              <a:gd name="connsiteX2858" fmla="*/ 1101369 w 4894724"/>
              <a:gd name="connsiteY2858" fmla="*/ 4805225 h 5318795"/>
              <a:gd name="connsiteX2859" fmla="*/ 1087644 w 4894724"/>
              <a:gd name="connsiteY2859" fmla="*/ 4816378 h 5318795"/>
              <a:gd name="connsiteX2860" fmla="*/ 1075272 w 4894724"/>
              <a:gd name="connsiteY2860" fmla="*/ 4826431 h 5318795"/>
              <a:gd name="connsiteX2861" fmla="*/ 1063073 w 4894724"/>
              <a:gd name="connsiteY2861" fmla="*/ 4833611 h 5318795"/>
              <a:gd name="connsiteX2862" fmla="*/ 1070430 w 4894724"/>
              <a:gd name="connsiteY2862" fmla="*/ 4820292 h 5318795"/>
              <a:gd name="connsiteX2863" fmla="*/ 1079518 w 4894724"/>
              <a:gd name="connsiteY2863" fmla="*/ 4806330 h 5318795"/>
              <a:gd name="connsiteX2864" fmla="*/ 1075836 w 4894724"/>
              <a:gd name="connsiteY2864" fmla="*/ 4808646 h 5318795"/>
              <a:gd name="connsiteX2865" fmla="*/ 1070059 w 4894724"/>
              <a:gd name="connsiteY2865" fmla="*/ 4805468 h 5318795"/>
              <a:gd name="connsiteX2866" fmla="*/ 1084006 w 4894724"/>
              <a:gd name="connsiteY2866" fmla="*/ 4793697 h 5318795"/>
              <a:gd name="connsiteX2867" fmla="*/ 1084139 w 4894724"/>
              <a:gd name="connsiteY2867" fmla="*/ 4791546 h 5318795"/>
              <a:gd name="connsiteX2868" fmla="*/ 1078517 w 4894724"/>
              <a:gd name="connsiteY2868" fmla="*/ 4794841 h 5318795"/>
              <a:gd name="connsiteX2869" fmla="*/ 1078076 w 4894724"/>
              <a:gd name="connsiteY2869" fmla="*/ 4795438 h 5318795"/>
              <a:gd name="connsiteX2870" fmla="*/ 1077221 w 4894724"/>
              <a:gd name="connsiteY2870" fmla="*/ 4795602 h 5318795"/>
              <a:gd name="connsiteX2871" fmla="*/ 1073869 w 4894724"/>
              <a:gd name="connsiteY2871" fmla="*/ 4797567 h 5318795"/>
              <a:gd name="connsiteX2872" fmla="*/ 1053497 w 4894724"/>
              <a:gd name="connsiteY2872" fmla="*/ 4813551 h 5318795"/>
              <a:gd name="connsiteX2873" fmla="*/ 908177 w 4894724"/>
              <a:gd name="connsiteY2873" fmla="*/ 4932209 h 5318795"/>
              <a:gd name="connsiteX2874" fmla="*/ 949362 w 4894724"/>
              <a:gd name="connsiteY2874" fmla="*/ 4876087 h 5318795"/>
              <a:gd name="connsiteX2875" fmla="*/ 854765 w 4894724"/>
              <a:gd name="connsiteY2875" fmla="*/ 4957697 h 5318795"/>
              <a:gd name="connsiteX2876" fmla="*/ 840586 w 4894724"/>
              <a:gd name="connsiteY2876" fmla="*/ 4972306 h 5318795"/>
              <a:gd name="connsiteX2877" fmla="*/ 852381 w 4894724"/>
              <a:gd name="connsiteY2877" fmla="*/ 4957445 h 5318795"/>
              <a:gd name="connsiteX2878" fmla="*/ 817504 w 4894724"/>
              <a:gd name="connsiteY2878" fmla="*/ 4975916 h 5318795"/>
              <a:gd name="connsiteX2879" fmla="*/ 772961 w 4894724"/>
              <a:gd name="connsiteY2879" fmla="*/ 5001256 h 5318795"/>
              <a:gd name="connsiteX2880" fmla="*/ 759687 w 4894724"/>
              <a:gd name="connsiteY2880" fmla="*/ 5011476 h 5318795"/>
              <a:gd name="connsiteX2881" fmla="*/ 886722 w 4894724"/>
              <a:gd name="connsiteY2881" fmla="*/ 4887277 h 5318795"/>
              <a:gd name="connsiteX2882" fmla="*/ 900406 w 4894724"/>
              <a:gd name="connsiteY2882" fmla="*/ 4874283 h 5318795"/>
              <a:gd name="connsiteX2883" fmla="*/ 919349 w 4894724"/>
              <a:gd name="connsiteY2883" fmla="*/ 4848339 h 5318795"/>
              <a:gd name="connsiteX2884" fmla="*/ 907031 w 4894724"/>
              <a:gd name="connsiteY2884" fmla="*/ 4856302 h 5318795"/>
              <a:gd name="connsiteX2885" fmla="*/ 942181 w 4894724"/>
              <a:gd name="connsiteY2885" fmla="*/ 4811530 h 5318795"/>
              <a:gd name="connsiteX2886" fmla="*/ 927738 w 4894724"/>
              <a:gd name="connsiteY2886" fmla="*/ 4818426 h 5318795"/>
              <a:gd name="connsiteX2887" fmla="*/ 910517 w 4894724"/>
              <a:gd name="connsiteY2887" fmla="*/ 4816920 h 5318795"/>
              <a:gd name="connsiteX2888" fmla="*/ 897259 w 4894724"/>
              <a:gd name="connsiteY2888" fmla="*/ 4815944 h 5318795"/>
              <a:gd name="connsiteX2889" fmla="*/ 889840 w 4894724"/>
              <a:gd name="connsiteY2889" fmla="*/ 4828162 h 5318795"/>
              <a:gd name="connsiteX2890" fmla="*/ 875739 w 4894724"/>
              <a:gd name="connsiteY2890" fmla="*/ 4844544 h 5318795"/>
              <a:gd name="connsiteX2891" fmla="*/ 881405 w 4894724"/>
              <a:gd name="connsiteY2891" fmla="*/ 4828268 h 5318795"/>
              <a:gd name="connsiteX2892" fmla="*/ 881878 w 4894724"/>
              <a:gd name="connsiteY2892" fmla="*/ 4829721 h 5318795"/>
              <a:gd name="connsiteX2893" fmla="*/ 880509 w 4894724"/>
              <a:gd name="connsiteY2893" fmla="*/ 4832033 h 5318795"/>
              <a:gd name="connsiteX2894" fmla="*/ 882182 w 4894724"/>
              <a:gd name="connsiteY2894" fmla="*/ 4830655 h 5318795"/>
              <a:gd name="connsiteX2895" fmla="*/ 881878 w 4894724"/>
              <a:gd name="connsiteY2895" fmla="*/ 4829721 h 5318795"/>
              <a:gd name="connsiteX2896" fmla="*/ 884395 w 4894724"/>
              <a:gd name="connsiteY2896" fmla="*/ 4825467 h 5318795"/>
              <a:gd name="connsiteX2897" fmla="*/ 886743 w 4894724"/>
              <a:gd name="connsiteY2897" fmla="*/ 4823270 h 5318795"/>
              <a:gd name="connsiteX2898" fmla="*/ 888697 w 4894724"/>
              <a:gd name="connsiteY2898" fmla="*/ 4820240 h 5318795"/>
              <a:gd name="connsiteX2899" fmla="*/ 888266 w 4894724"/>
              <a:gd name="connsiteY2899" fmla="*/ 4806968 h 5318795"/>
              <a:gd name="connsiteX2900" fmla="*/ 923691 w 4894724"/>
              <a:gd name="connsiteY2900" fmla="*/ 4759859 h 5318795"/>
              <a:gd name="connsiteX2901" fmla="*/ 924100 w 4894724"/>
              <a:gd name="connsiteY2901" fmla="*/ 4749345 h 5318795"/>
              <a:gd name="connsiteX2902" fmla="*/ 937314 w 4894724"/>
              <a:gd name="connsiteY2902" fmla="*/ 4729078 h 5318795"/>
              <a:gd name="connsiteX2903" fmla="*/ 940297 w 4894724"/>
              <a:gd name="connsiteY2903" fmla="*/ 4725697 h 5318795"/>
              <a:gd name="connsiteX2904" fmla="*/ 935363 w 4894724"/>
              <a:gd name="connsiteY2904" fmla="*/ 4729681 h 5318795"/>
              <a:gd name="connsiteX2905" fmla="*/ 921342 w 4894724"/>
              <a:gd name="connsiteY2905" fmla="*/ 4741187 h 5318795"/>
              <a:gd name="connsiteX2906" fmla="*/ 859644 w 4894724"/>
              <a:gd name="connsiteY2906" fmla="*/ 4815568 h 5318795"/>
              <a:gd name="connsiteX2907" fmla="*/ 806832 w 4894724"/>
              <a:gd name="connsiteY2907" fmla="*/ 4886189 h 5318795"/>
              <a:gd name="connsiteX2908" fmla="*/ 801334 w 4894724"/>
              <a:gd name="connsiteY2908" fmla="*/ 4889092 h 5318795"/>
              <a:gd name="connsiteX2909" fmla="*/ 788878 w 4894724"/>
              <a:gd name="connsiteY2909" fmla="*/ 4896651 h 5318795"/>
              <a:gd name="connsiteX2910" fmla="*/ 804016 w 4894724"/>
              <a:gd name="connsiteY2910" fmla="*/ 4873276 h 5318795"/>
              <a:gd name="connsiteX2911" fmla="*/ 817612 w 4894724"/>
              <a:gd name="connsiteY2911" fmla="*/ 4855093 h 5318795"/>
              <a:gd name="connsiteX2912" fmla="*/ 804016 w 4894724"/>
              <a:gd name="connsiteY2912" fmla="*/ 4873276 h 5318795"/>
              <a:gd name="connsiteX2913" fmla="*/ 786221 w 4894724"/>
              <a:gd name="connsiteY2913" fmla="*/ 4893439 h 5318795"/>
              <a:gd name="connsiteX2914" fmla="*/ 782308 w 4894724"/>
              <a:gd name="connsiteY2914" fmla="*/ 4888230 h 5318795"/>
              <a:gd name="connsiteX2915" fmla="*/ 786591 w 4894724"/>
              <a:gd name="connsiteY2915" fmla="*/ 4887308 h 5318795"/>
              <a:gd name="connsiteX2916" fmla="*/ 782308 w 4894724"/>
              <a:gd name="connsiteY2916" fmla="*/ 4888230 h 5318795"/>
              <a:gd name="connsiteX2917" fmla="*/ 774712 w 4894724"/>
              <a:gd name="connsiteY2917" fmla="*/ 4893656 h 5318795"/>
              <a:gd name="connsiteX2918" fmla="*/ 789564 w 4894724"/>
              <a:gd name="connsiteY2918" fmla="*/ 4872108 h 5318795"/>
              <a:gd name="connsiteX2919" fmla="*/ 795176 w 4894724"/>
              <a:gd name="connsiteY2919" fmla="*/ 4866193 h 5318795"/>
              <a:gd name="connsiteX2920" fmla="*/ 798478 w 4894724"/>
              <a:gd name="connsiteY2920" fmla="*/ 4864052 h 5318795"/>
              <a:gd name="connsiteX2921" fmla="*/ 795963 w 4894724"/>
              <a:gd name="connsiteY2921" fmla="*/ 4862822 h 5318795"/>
              <a:gd name="connsiteX2922" fmla="*/ 815833 w 4894724"/>
              <a:gd name="connsiteY2922" fmla="*/ 4833992 h 5318795"/>
              <a:gd name="connsiteX2923" fmla="*/ 824047 w 4894724"/>
              <a:gd name="connsiteY2923" fmla="*/ 4827482 h 5318795"/>
              <a:gd name="connsiteX2924" fmla="*/ 843427 w 4894724"/>
              <a:gd name="connsiteY2924" fmla="*/ 4813388 h 5318795"/>
              <a:gd name="connsiteX2925" fmla="*/ 864661 w 4894724"/>
              <a:gd name="connsiteY2925" fmla="*/ 4793496 h 5318795"/>
              <a:gd name="connsiteX2926" fmla="*/ 824015 w 4894724"/>
              <a:gd name="connsiteY2926" fmla="*/ 4822541 h 5318795"/>
              <a:gd name="connsiteX2927" fmla="*/ 823535 w 4894724"/>
              <a:gd name="connsiteY2927" fmla="*/ 4822818 h 5318795"/>
              <a:gd name="connsiteX2928" fmla="*/ 828951 w 4894724"/>
              <a:gd name="connsiteY2928" fmla="*/ 4814958 h 5318795"/>
              <a:gd name="connsiteX2929" fmla="*/ 879359 w 4894724"/>
              <a:gd name="connsiteY2929" fmla="*/ 4749806 h 5318795"/>
              <a:gd name="connsiteX2930" fmla="*/ 897412 w 4894724"/>
              <a:gd name="connsiteY2930" fmla="*/ 4727642 h 5318795"/>
              <a:gd name="connsiteX2931" fmla="*/ 892324 w 4894724"/>
              <a:gd name="connsiteY2931" fmla="*/ 4731881 h 5318795"/>
              <a:gd name="connsiteX2932" fmla="*/ 821277 w 4894724"/>
              <a:gd name="connsiteY2932" fmla="*/ 4785571 h 5318795"/>
              <a:gd name="connsiteX2933" fmla="*/ 832593 w 4894724"/>
              <a:gd name="connsiteY2933" fmla="*/ 4772689 h 5318795"/>
              <a:gd name="connsiteX2934" fmla="*/ 908211 w 4894724"/>
              <a:gd name="connsiteY2934" fmla="*/ 4699821 h 5318795"/>
              <a:gd name="connsiteX2935" fmla="*/ 914736 w 4894724"/>
              <a:gd name="connsiteY2935" fmla="*/ 4693355 h 5318795"/>
              <a:gd name="connsiteX2936" fmla="*/ 916616 w 4894724"/>
              <a:gd name="connsiteY2936" fmla="*/ 4687439 h 5318795"/>
              <a:gd name="connsiteX2937" fmla="*/ 938854 w 4894724"/>
              <a:gd name="connsiteY2937" fmla="*/ 4669468 h 5318795"/>
              <a:gd name="connsiteX2938" fmla="*/ 946857 w 4894724"/>
              <a:gd name="connsiteY2938" fmla="*/ 4661539 h 5318795"/>
              <a:gd name="connsiteX2939" fmla="*/ 924065 w 4894724"/>
              <a:gd name="connsiteY2939" fmla="*/ 4676429 h 5318795"/>
              <a:gd name="connsiteX2940" fmla="*/ 925497 w 4894724"/>
              <a:gd name="connsiteY2940" fmla="*/ 4674417 h 5318795"/>
              <a:gd name="connsiteX2941" fmla="*/ 957280 w 4894724"/>
              <a:gd name="connsiteY2941" fmla="*/ 4626191 h 5318795"/>
              <a:gd name="connsiteX2942" fmla="*/ 900534 w 4894724"/>
              <a:gd name="connsiteY2942" fmla="*/ 4686240 h 5318795"/>
              <a:gd name="connsiteX2943" fmla="*/ 887120 w 4894724"/>
              <a:gd name="connsiteY2943" fmla="*/ 4698639 h 5318795"/>
              <a:gd name="connsiteX2944" fmla="*/ 896601 w 4894724"/>
              <a:gd name="connsiteY2944" fmla="*/ 4676845 h 5318795"/>
              <a:gd name="connsiteX2945" fmla="*/ 893456 w 4894724"/>
              <a:gd name="connsiteY2945" fmla="*/ 4679968 h 5318795"/>
              <a:gd name="connsiteX2946" fmla="*/ 798786 w 4894724"/>
              <a:gd name="connsiteY2946" fmla="*/ 4776369 h 5318795"/>
              <a:gd name="connsiteX2947" fmla="*/ 768991 w 4894724"/>
              <a:gd name="connsiteY2947" fmla="*/ 4804623 h 5318795"/>
              <a:gd name="connsiteX2948" fmla="*/ 786122 w 4894724"/>
              <a:gd name="connsiteY2948" fmla="*/ 4785441 h 5318795"/>
              <a:gd name="connsiteX2949" fmla="*/ 833003 w 4894724"/>
              <a:gd name="connsiteY2949" fmla="*/ 4735575 h 5318795"/>
              <a:gd name="connsiteX2950" fmla="*/ 886113 w 4894724"/>
              <a:gd name="connsiteY2950" fmla="*/ 4679671 h 5318795"/>
              <a:gd name="connsiteX2951" fmla="*/ 828238 w 4894724"/>
              <a:gd name="connsiteY2951" fmla="*/ 4713217 h 5318795"/>
              <a:gd name="connsiteX2952" fmla="*/ 771333 w 4894724"/>
              <a:gd name="connsiteY2952" fmla="*/ 4759114 h 5318795"/>
              <a:gd name="connsiteX2953" fmla="*/ 793568 w 4894724"/>
              <a:gd name="connsiteY2953" fmla="*/ 4730883 h 5318795"/>
              <a:gd name="connsiteX2954" fmla="*/ 802964 w 4894724"/>
              <a:gd name="connsiteY2954" fmla="*/ 4716087 h 5318795"/>
              <a:gd name="connsiteX2955" fmla="*/ 921187 w 4894724"/>
              <a:gd name="connsiteY2955" fmla="*/ 4582528 h 5318795"/>
              <a:gd name="connsiteX2956" fmla="*/ 922411 w 4894724"/>
              <a:gd name="connsiteY2956" fmla="*/ 4569118 h 5318795"/>
              <a:gd name="connsiteX2957" fmla="*/ 955349 w 4894724"/>
              <a:gd name="connsiteY2957" fmla="*/ 4533735 h 5318795"/>
              <a:gd name="connsiteX2958" fmla="*/ 947137 w 4894724"/>
              <a:gd name="connsiteY2958" fmla="*/ 4521742 h 5318795"/>
              <a:gd name="connsiteX2959" fmla="*/ 984447 w 4894724"/>
              <a:gd name="connsiteY2959" fmla="*/ 4472997 h 5318795"/>
              <a:gd name="connsiteX2960" fmla="*/ 984086 w 4894724"/>
              <a:gd name="connsiteY2960" fmla="*/ 4472217 h 5318795"/>
              <a:gd name="connsiteX2961" fmla="*/ 983635 w 4894724"/>
              <a:gd name="connsiteY2961" fmla="*/ 4471245 h 5318795"/>
              <a:gd name="connsiteX2962" fmla="*/ 983363 w 4894724"/>
              <a:gd name="connsiteY2962" fmla="*/ 4470661 h 5318795"/>
              <a:gd name="connsiteX2963" fmla="*/ 983482 w 4894724"/>
              <a:gd name="connsiteY2963" fmla="*/ 4470921 h 5318795"/>
              <a:gd name="connsiteX2964" fmla="*/ 983635 w 4894724"/>
              <a:gd name="connsiteY2964" fmla="*/ 4471245 h 5318795"/>
              <a:gd name="connsiteX2965" fmla="*/ 984447 w 4894724"/>
              <a:gd name="connsiteY2965" fmla="*/ 4472997 h 5318795"/>
              <a:gd name="connsiteX2966" fmla="*/ 949627 w 4894724"/>
              <a:gd name="connsiteY2966" fmla="*/ 4510016 h 5318795"/>
              <a:gd name="connsiteX2967" fmla="*/ 921048 w 4894724"/>
              <a:gd name="connsiteY2967" fmla="*/ 4534616 h 5318795"/>
              <a:gd name="connsiteX2968" fmla="*/ 919607 w 4894724"/>
              <a:gd name="connsiteY2968" fmla="*/ 4536256 h 5318795"/>
              <a:gd name="connsiteX2969" fmla="*/ 920632 w 4894724"/>
              <a:gd name="connsiteY2969" fmla="*/ 4538021 h 5318795"/>
              <a:gd name="connsiteX2970" fmla="*/ 919813 w 4894724"/>
              <a:gd name="connsiteY2970" fmla="*/ 4543922 h 5318795"/>
              <a:gd name="connsiteX2971" fmla="*/ 917134 w 4894724"/>
              <a:gd name="connsiteY2971" fmla="*/ 4544371 h 5318795"/>
              <a:gd name="connsiteX2972" fmla="*/ 915259 w 4894724"/>
              <a:gd name="connsiteY2972" fmla="*/ 4542248 h 5318795"/>
              <a:gd name="connsiteX2973" fmla="*/ 915574 w 4894724"/>
              <a:gd name="connsiteY2973" fmla="*/ 4540847 h 5318795"/>
              <a:gd name="connsiteX2974" fmla="*/ 893580 w 4894724"/>
              <a:gd name="connsiteY2974" fmla="*/ 4565873 h 5318795"/>
              <a:gd name="connsiteX2975" fmla="*/ 924353 w 4894724"/>
              <a:gd name="connsiteY2975" fmla="*/ 4514437 h 5318795"/>
              <a:gd name="connsiteX2976" fmla="*/ 919407 w 4894724"/>
              <a:gd name="connsiteY2976" fmla="*/ 4516717 h 5318795"/>
              <a:gd name="connsiteX2977" fmla="*/ 824722 w 4894724"/>
              <a:gd name="connsiteY2977" fmla="*/ 4601288 h 5318795"/>
              <a:gd name="connsiteX2978" fmla="*/ 771983 w 4894724"/>
              <a:gd name="connsiteY2978" fmla="*/ 4653300 h 5318795"/>
              <a:gd name="connsiteX2979" fmla="*/ 739278 w 4894724"/>
              <a:gd name="connsiteY2979" fmla="*/ 4687352 h 5318795"/>
              <a:gd name="connsiteX2980" fmla="*/ 726479 w 4894724"/>
              <a:gd name="connsiteY2980" fmla="*/ 4699827 h 5318795"/>
              <a:gd name="connsiteX2981" fmla="*/ 720712 w 4894724"/>
              <a:gd name="connsiteY2981" fmla="*/ 4690907 h 5318795"/>
              <a:gd name="connsiteX2982" fmla="*/ 734537 w 4894724"/>
              <a:gd name="connsiteY2982" fmla="*/ 4674423 h 5318795"/>
              <a:gd name="connsiteX2983" fmla="*/ 755518 w 4894724"/>
              <a:gd name="connsiteY2983" fmla="*/ 4655325 h 5318795"/>
              <a:gd name="connsiteX2984" fmla="*/ 793039 w 4894724"/>
              <a:gd name="connsiteY2984" fmla="*/ 4614745 h 5318795"/>
              <a:gd name="connsiteX2985" fmla="*/ 786965 w 4894724"/>
              <a:gd name="connsiteY2985" fmla="*/ 4617365 h 5318795"/>
              <a:gd name="connsiteX2986" fmla="*/ 825745 w 4894724"/>
              <a:gd name="connsiteY2986" fmla="*/ 4576803 h 5318795"/>
              <a:gd name="connsiteX2987" fmla="*/ 861161 w 4894724"/>
              <a:gd name="connsiteY2987" fmla="*/ 4538418 h 5318795"/>
              <a:gd name="connsiteX2988" fmla="*/ 845487 w 4894724"/>
              <a:gd name="connsiteY2988" fmla="*/ 4550569 h 5318795"/>
              <a:gd name="connsiteX2989" fmla="*/ 845794 w 4894724"/>
              <a:gd name="connsiteY2989" fmla="*/ 4546731 h 5318795"/>
              <a:gd name="connsiteX2990" fmla="*/ 846649 w 4894724"/>
              <a:gd name="connsiteY2990" fmla="*/ 4544907 h 5318795"/>
              <a:gd name="connsiteX2991" fmla="*/ 880178 w 4894724"/>
              <a:gd name="connsiteY2991" fmla="*/ 4517667 h 5318795"/>
              <a:gd name="connsiteX2992" fmla="*/ 878981 w 4894724"/>
              <a:gd name="connsiteY2992" fmla="*/ 4519106 h 5318795"/>
              <a:gd name="connsiteX2993" fmla="*/ 912595 w 4894724"/>
              <a:gd name="connsiteY2993" fmla="*/ 4482673 h 5318795"/>
              <a:gd name="connsiteX2994" fmla="*/ 906743 w 4894724"/>
              <a:gd name="connsiteY2994" fmla="*/ 4487897 h 5318795"/>
              <a:gd name="connsiteX2995" fmla="*/ 903912 w 4894724"/>
              <a:gd name="connsiteY2995" fmla="*/ 4490894 h 5318795"/>
              <a:gd name="connsiteX2996" fmla="*/ 884116 w 4894724"/>
              <a:gd name="connsiteY2996" fmla="*/ 4505627 h 5318795"/>
              <a:gd name="connsiteX2997" fmla="*/ 855666 w 4894724"/>
              <a:gd name="connsiteY2997" fmla="*/ 4523149 h 5318795"/>
              <a:gd name="connsiteX2998" fmla="*/ 918682 w 4894724"/>
              <a:gd name="connsiteY2998" fmla="*/ 4471484 h 5318795"/>
              <a:gd name="connsiteX2999" fmla="*/ 912151 w 4894724"/>
              <a:gd name="connsiteY2999" fmla="*/ 4469996 h 5318795"/>
              <a:gd name="connsiteX3000" fmla="*/ 870316 w 4894724"/>
              <a:gd name="connsiteY3000" fmla="*/ 4501149 h 5318795"/>
              <a:gd name="connsiteX3001" fmla="*/ 868928 w 4894724"/>
              <a:gd name="connsiteY3001" fmla="*/ 4502611 h 5318795"/>
              <a:gd name="connsiteX3002" fmla="*/ 838473 w 4894724"/>
              <a:gd name="connsiteY3002" fmla="*/ 4518172 h 5318795"/>
              <a:gd name="connsiteX3003" fmla="*/ 802004 w 4894724"/>
              <a:gd name="connsiteY3003" fmla="*/ 4543650 h 5318795"/>
              <a:gd name="connsiteX3004" fmla="*/ 739338 w 4894724"/>
              <a:gd name="connsiteY3004" fmla="*/ 4585917 h 5318795"/>
              <a:gd name="connsiteX3005" fmla="*/ 732904 w 4894724"/>
              <a:gd name="connsiteY3005" fmla="*/ 4588852 h 5318795"/>
              <a:gd name="connsiteX3006" fmla="*/ 733114 w 4894724"/>
              <a:gd name="connsiteY3006" fmla="*/ 4587339 h 5318795"/>
              <a:gd name="connsiteX3007" fmla="*/ 730611 w 4894724"/>
              <a:gd name="connsiteY3007" fmla="*/ 4583029 h 5318795"/>
              <a:gd name="connsiteX3008" fmla="*/ 731478 w 4894724"/>
              <a:gd name="connsiteY3008" fmla="*/ 4580387 h 5318795"/>
              <a:gd name="connsiteX3009" fmla="*/ 774735 w 4894724"/>
              <a:gd name="connsiteY3009" fmla="*/ 4550425 h 5318795"/>
              <a:gd name="connsiteX3010" fmla="*/ 776569 w 4894724"/>
              <a:gd name="connsiteY3010" fmla="*/ 4549297 h 5318795"/>
              <a:gd name="connsiteX3011" fmla="*/ 777369 w 4894724"/>
              <a:gd name="connsiteY3011" fmla="*/ 4551038 h 5318795"/>
              <a:gd name="connsiteX3012" fmla="*/ 777948 w 4894724"/>
              <a:gd name="connsiteY3012" fmla="*/ 4548446 h 5318795"/>
              <a:gd name="connsiteX3013" fmla="*/ 804214 w 4894724"/>
              <a:gd name="connsiteY3013" fmla="*/ 4532265 h 5318795"/>
              <a:gd name="connsiteX3014" fmla="*/ 829246 w 4894724"/>
              <a:gd name="connsiteY3014" fmla="*/ 4514721 h 5318795"/>
              <a:gd name="connsiteX3015" fmla="*/ 805751 w 4894724"/>
              <a:gd name="connsiteY3015" fmla="*/ 4521479 h 5318795"/>
              <a:gd name="connsiteX3016" fmla="*/ 791861 w 4894724"/>
              <a:gd name="connsiteY3016" fmla="*/ 4529756 h 5318795"/>
              <a:gd name="connsiteX3017" fmla="*/ 791965 w 4894724"/>
              <a:gd name="connsiteY3017" fmla="*/ 4529273 h 5318795"/>
              <a:gd name="connsiteX3018" fmla="*/ 790247 w 4894724"/>
              <a:gd name="connsiteY3018" fmla="*/ 4526856 h 5318795"/>
              <a:gd name="connsiteX3019" fmla="*/ 786584 w 4894724"/>
              <a:gd name="connsiteY3019" fmla="*/ 4530913 h 5318795"/>
              <a:gd name="connsiteX3020" fmla="*/ 787269 w 4894724"/>
              <a:gd name="connsiteY3020" fmla="*/ 4532502 h 5318795"/>
              <a:gd name="connsiteX3021" fmla="*/ 779032 w 4894724"/>
              <a:gd name="connsiteY3021" fmla="*/ 4537747 h 5318795"/>
              <a:gd name="connsiteX3022" fmla="*/ 669445 w 4894724"/>
              <a:gd name="connsiteY3022" fmla="*/ 4609624 h 5318795"/>
              <a:gd name="connsiteX3023" fmla="*/ 669014 w 4894724"/>
              <a:gd name="connsiteY3023" fmla="*/ 4606094 h 5318795"/>
              <a:gd name="connsiteX3024" fmla="*/ 652945 w 4894724"/>
              <a:gd name="connsiteY3024" fmla="*/ 4617968 h 5318795"/>
              <a:gd name="connsiteX3025" fmla="*/ 643046 w 4894724"/>
              <a:gd name="connsiteY3025" fmla="*/ 4626938 h 5318795"/>
              <a:gd name="connsiteX3026" fmla="*/ 632661 w 4894724"/>
              <a:gd name="connsiteY3026" fmla="*/ 4633750 h 5318795"/>
              <a:gd name="connsiteX3027" fmla="*/ 544181 w 4894724"/>
              <a:gd name="connsiteY3027" fmla="*/ 4690337 h 5318795"/>
              <a:gd name="connsiteX3028" fmla="*/ 577327 w 4894724"/>
              <a:gd name="connsiteY3028" fmla="*/ 4653641 h 5318795"/>
              <a:gd name="connsiteX3029" fmla="*/ 628743 w 4894724"/>
              <a:gd name="connsiteY3029" fmla="*/ 4620375 h 5318795"/>
              <a:gd name="connsiteX3030" fmla="*/ 715251 w 4894724"/>
              <a:gd name="connsiteY3030" fmla="*/ 4564656 h 5318795"/>
              <a:gd name="connsiteX3031" fmla="*/ 661917 w 4894724"/>
              <a:gd name="connsiteY3031" fmla="*/ 4590630 h 5318795"/>
              <a:gd name="connsiteX3032" fmla="*/ 599774 w 4894724"/>
              <a:gd name="connsiteY3032" fmla="*/ 4628789 h 5318795"/>
              <a:gd name="connsiteX3033" fmla="*/ 654927 w 4894724"/>
              <a:gd name="connsiteY3033" fmla="*/ 4567727 h 5318795"/>
              <a:gd name="connsiteX3034" fmla="*/ 789965 w 4894724"/>
              <a:gd name="connsiteY3034" fmla="*/ 4428119 h 5318795"/>
              <a:gd name="connsiteX3035" fmla="*/ 785671 w 4894724"/>
              <a:gd name="connsiteY3035" fmla="*/ 4427409 h 5318795"/>
              <a:gd name="connsiteX3036" fmla="*/ 790184 w 4894724"/>
              <a:gd name="connsiteY3036" fmla="*/ 4424786 h 5318795"/>
              <a:gd name="connsiteX3037" fmla="*/ 790822 w 4894724"/>
              <a:gd name="connsiteY3037" fmla="*/ 4427234 h 5318795"/>
              <a:gd name="connsiteX3038" fmla="*/ 805388 w 4894724"/>
              <a:gd name="connsiteY3038" fmla="*/ 4412175 h 5318795"/>
              <a:gd name="connsiteX3039" fmla="*/ 806611 w 4894724"/>
              <a:gd name="connsiteY3039" fmla="*/ 4409754 h 5318795"/>
              <a:gd name="connsiteX3040" fmla="*/ 803628 w 4894724"/>
              <a:gd name="connsiteY3040" fmla="*/ 4407229 h 5318795"/>
              <a:gd name="connsiteX3041" fmla="*/ 790184 w 4894724"/>
              <a:gd name="connsiteY3041" fmla="*/ 4424786 h 5318795"/>
              <a:gd name="connsiteX3042" fmla="*/ 785231 w 4894724"/>
              <a:gd name="connsiteY3042" fmla="*/ 4420789 h 5318795"/>
              <a:gd name="connsiteX3043" fmla="*/ 636878 w 4894724"/>
              <a:gd name="connsiteY3043" fmla="*/ 4573320 h 5318795"/>
              <a:gd name="connsiteX3044" fmla="*/ 539831 w 4894724"/>
              <a:gd name="connsiteY3044" fmla="*/ 4665354 h 5318795"/>
              <a:gd name="connsiteX3045" fmla="*/ 530230 w 4894724"/>
              <a:gd name="connsiteY3045" fmla="*/ 4671204 h 5318795"/>
              <a:gd name="connsiteX3046" fmla="*/ 470052 w 4894724"/>
              <a:gd name="connsiteY3046" fmla="*/ 4708396 h 5318795"/>
              <a:gd name="connsiteX3047" fmla="*/ 434524 w 4894724"/>
              <a:gd name="connsiteY3047" fmla="*/ 4731056 h 5318795"/>
              <a:gd name="connsiteX3048" fmla="*/ 434314 w 4894724"/>
              <a:gd name="connsiteY3048" fmla="*/ 4728783 h 5318795"/>
              <a:gd name="connsiteX3049" fmla="*/ 425058 w 4894724"/>
              <a:gd name="connsiteY3049" fmla="*/ 4735289 h 5318795"/>
              <a:gd name="connsiteX3050" fmla="*/ 416426 w 4894724"/>
              <a:gd name="connsiteY3050" fmla="*/ 4742597 h 5318795"/>
              <a:gd name="connsiteX3051" fmla="*/ 402992 w 4894724"/>
              <a:gd name="connsiteY3051" fmla="*/ 4751165 h 5318795"/>
              <a:gd name="connsiteX3052" fmla="*/ 349439 w 4894724"/>
              <a:gd name="connsiteY3052" fmla="*/ 4785164 h 5318795"/>
              <a:gd name="connsiteX3053" fmla="*/ 341605 w 4894724"/>
              <a:gd name="connsiteY3053" fmla="*/ 4789691 h 5318795"/>
              <a:gd name="connsiteX3054" fmla="*/ 339828 w 4894724"/>
              <a:gd name="connsiteY3054" fmla="*/ 4789598 h 5318795"/>
              <a:gd name="connsiteX3055" fmla="*/ 337294 w 4894724"/>
              <a:gd name="connsiteY3055" fmla="*/ 4792181 h 5318795"/>
              <a:gd name="connsiteX3056" fmla="*/ 315800 w 4894724"/>
              <a:gd name="connsiteY3056" fmla="*/ 4804595 h 5318795"/>
              <a:gd name="connsiteX3057" fmla="*/ 304189 w 4894724"/>
              <a:gd name="connsiteY3057" fmla="*/ 4809567 h 5318795"/>
              <a:gd name="connsiteX3058" fmla="*/ 303005 w 4894724"/>
              <a:gd name="connsiteY3058" fmla="*/ 4809516 h 5318795"/>
              <a:gd name="connsiteX3059" fmla="*/ 310835 w 4894724"/>
              <a:gd name="connsiteY3059" fmla="*/ 4800958 h 5318795"/>
              <a:gd name="connsiteX3060" fmla="*/ 312199 w 4894724"/>
              <a:gd name="connsiteY3060" fmla="*/ 4797630 h 5318795"/>
              <a:gd name="connsiteX3061" fmla="*/ 338926 w 4894724"/>
              <a:gd name="connsiteY3061" fmla="*/ 4781952 h 5318795"/>
              <a:gd name="connsiteX3062" fmla="*/ 371170 w 4894724"/>
              <a:gd name="connsiteY3062" fmla="*/ 4765113 h 5318795"/>
              <a:gd name="connsiteX3063" fmla="*/ 442268 w 4894724"/>
              <a:gd name="connsiteY3063" fmla="*/ 4714534 h 5318795"/>
              <a:gd name="connsiteX3064" fmla="*/ 375821 w 4894724"/>
              <a:gd name="connsiteY3064" fmla="*/ 4752261 h 5318795"/>
              <a:gd name="connsiteX3065" fmla="*/ 315443 w 4894724"/>
              <a:gd name="connsiteY3065" fmla="*/ 4789708 h 5318795"/>
              <a:gd name="connsiteX3066" fmla="*/ 317827 w 4894724"/>
              <a:gd name="connsiteY3066" fmla="*/ 4783891 h 5318795"/>
              <a:gd name="connsiteX3067" fmla="*/ 311417 w 4894724"/>
              <a:gd name="connsiteY3067" fmla="*/ 4788580 h 5318795"/>
              <a:gd name="connsiteX3068" fmla="*/ 302821 w 4894724"/>
              <a:gd name="connsiteY3068" fmla="*/ 4795247 h 5318795"/>
              <a:gd name="connsiteX3069" fmla="*/ 291951 w 4894724"/>
              <a:gd name="connsiteY3069" fmla="*/ 4799247 h 5318795"/>
              <a:gd name="connsiteX3070" fmla="*/ 267230 w 4894724"/>
              <a:gd name="connsiteY3070" fmla="*/ 4807623 h 5318795"/>
              <a:gd name="connsiteX3071" fmla="*/ 190768 w 4894724"/>
              <a:gd name="connsiteY3071" fmla="*/ 4848048 h 5318795"/>
              <a:gd name="connsiteX3072" fmla="*/ 188786 w 4894724"/>
              <a:gd name="connsiteY3072" fmla="*/ 4849235 h 5318795"/>
              <a:gd name="connsiteX3073" fmla="*/ 190704 w 4894724"/>
              <a:gd name="connsiteY3073" fmla="*/ 4847192 h 5318795"/>
              <a:gd name="connsiteX3074" fmla="*/ 219852 w 4894724"/>
              <a:gd name="connsiteY3074" fmla="*/ 4821573 h 5318795"/>
              <a:gd name="connsiteX3075" fmla="*/ 223339 w 4894724"/>
              <a:gd name="connsiteY3075" fmla="*/ 4817368 h 5318795"/>
              <a:gd name="connsiteX3076" fmla="*/ 291362 w 4894724"/>
              <a:gd name="connsiteY3076" fmla="*/ 4776664 h 5318795"/>
              <a:gd name="connsiteX3077" fmla="*/ 443166 w 4894724"/>
              <a:gd name="connsiteY3077" fmla="*/ 4677142 h 5318795"/>
              <a:gd name="connsiteX3078" fmla="*/ 246513 w 4894724"/>
              <a:gd name="connsiteY3078" fmla="*/ 4795640 h 5318795"/>
              <a:gd name="connsiteX3079" fmla="*/ 236643 w 4894724"/>
              <a:gd name="connsiteY3079" fmla="*/ 4800818 h 5318795"/>
              <a:gd name="connsiteX3080" fmla="*/ 239214 w 4894724"/>
              <a:gd name="connsiteY3080" fmla="*/ 4793570 h 5318795"/>
              <a:gd name="connsiteX3081" fmla="*/ 236320 w 4894724"/>
              <a:gd name="connsiteY3081" fmla="*/ 4787968 h 5318795"/>
              <a:gd name="connsiteX3082" fmla="*/ 217444 w 4894724"/>
              <a:gd name="connsiteY3082" fmla="*/ 4802185 h 5318795"/>
              <a:gd name="connsiteX3083" fmla="*/ 201239 w 4894724"/>
              <a:gd name="connsiteY3083" fmla="*/ 4819388 h 5318795"/>
              <a:gd name="connsiteX3084" fmla="*/ 176930 w 4894724"/>
              <a:gd name="connsiteY3084" fmla="*/ 4832138 h 5318795"/>
              <a:gd name="connsiteX3085" fmla="*/ 168377 w 4894724"/>
              <a:gd name="connsiteY3085" fmla="*/ 4836998 h 5318795"/>
              <a:gd name="connsiteX3086" fmla="*/ 163869 w 4894724"/>
              <a:gd name="connsiteY3086" fmla="*/ 4838396 h 5318795"/>
              <a:gd name="connsiteX3087" fmla="*/ 202909 w 4894724"/>
              <a:gd name="connsiteY3087" fmla="*/ 4799217 h 5318795"/>
              <a:gd name="connsiteX3088" fmla="*/ 300190 w 4894724"/>
              <a:gd name="connsiteY3088" fmla="*/ 4740195 h 5318795"/>
              <a:gd name="connsiteX3089" fmla="*/ 450808 w 4894724"/>
              <a:gd name="connsiteY3089" fmla="*/ 4644866 h 5318795"/>
              <a:gd name="connsiteX3090" fmla="*/ 472120 w 4894724"/>
              <a:gd name="connsiteY3090" fmla="*/ 4616752 h 5318795"/>
              <a:gd name="connsiteX3091" fmla="*/ 368457 w 4894724"/>
              <a:gd name="connsiteY3091" fmla="*/ 4674079 h 5318795"/>
              <a:gd name="connsiteX3092" fmla="*/ 271578 w 4894724"/>
              <a:gd name="connsiteY3092" fmla="*/ 4730304 h 5318795"/>
              <a:gd name="connsiteX3093" fmla="*/ 285742 w 4894724"/>
              <a:gd name="connsiteY3093" fmla="*/ 4716089 h 5318795"/>
              <a:gd name="connsiteX3094" fmla="*/ 294533 w 4894724"/>
              <a:gd name="connsiteY3094" fmla="*/ 4707028 h 5318795"/>
              <a:gd name="connsiteX3095" fmla="*/ 297340 w 4894724"/>
              <a:gd name="connsiteY3095" fmla="*/ 4703957 h 5318795"/>
              <a:gd name="connsiteX3096" fmla="*/ 307592 w 4894724"/>
              <a:gd name="connsiteY3096" fmla="*/ 4697485 h 5318795"/>
              <a:gd name="connsiteX3097" fmla="*/ 561546 w 4894724"/>
              <a:gd name="connsiteY3097" fmla="*/ 4541993 h 5318795"/>
              <a:gd name="connsiteX3098" fmla="*/ 684736 w 4894724"/>
              <a:gd name="connsiteY3098" fmla="*/ 4460072 h 5318795"/>
              <a:gd name="connsiteX3099" fmla="*/ 719651 w 4894724"/>
              <a:gd name="connsiteY3099" fmla="*/ 4421020 h 5318795"/>
              <a:gd name="connsiteX3100" fmla="*/ 804780 w 4894724"/>
              <a:gd name="connsiteY3100" fmla="*/ 4358940 h 5318795"/>
              <a:gd name="connsiteX3101" fmla="*/ 823108 w 4894724"/>
              <a:gd name="connsiteY3101" fmla="*/ 4334764 h 5318795"/>
              <a:gd name="connsiteX3102" fmla="*/ 874245 w 4894724"/>
              <a:gd name="connsiteY3102" fmla="*/ 4296499 h 5318795"/>
              <a:gd name="connsiteX3103" fmla="*/ 921022 w 4894724"/>
              <a:gd name="connsiteY3103" fmla="*/ 4255817 h 5318795"/>
              <a:gd name="connsiteX3104" fmla="*/ 863561 w 4894724"/>
              <a:gd name="connsiteY3104" fmla="*/ 4288401 h 5318795"/>
              <a:gd name="connsiteX3105" fmla="*/ 889988 w 4894724"/>
              <a:gd name="connsiteY3105" fmla="*/ 4253540 h 5318795"/>
              <a:gd name="connsiteX3106" fmla="*/ 775847 w 4894724"/>
              <a:gd name="connsiteY3106" fmla="*/ 4331700 h 5318795"/>
              <a:gd name="connsiteX3107" fmla="*/ 776771 w 4894724"/>
              <a:gd name="connsiteY3107" fmla="*/ 4316463 h 5318795"/>
              <a:gd name="connsiteX3108" fmla="*/ 827095 w 4894724"/>
              <a:gd name="connsiteY3108" fmla="*/ 4272268 h 5318795"/>
              <a:gd name="connsiteX3109" fmla="*/ 914782 w 4894724"/>
              <a:gd name="connsiteY3109" fmla="*/ 4206816 h 5318795"/>
              <a:gd name="connsiteX3110" fmla="*/ 865808 w 4894724"/>
              <a:gd name="connsiteY3110" fmla="*/ 4235211 h 5318795"/>
              <a:gd name="connsiteX3111" fmla="*/ 813039 w 4894724"/>
              <a:gd name="connsiteY3111" fmla="*/ 4261612 h 5318795"/>
              <a:gd name="connsiteX3112" fmla="*/ 874832 w 4894724"/>
              <a:gd name="connsiteY3112" fmla="*/ 4209292 h 5318795"/>
              <a:gd name="connsiteX3113" fmla="*/ 939012 w 4894724"/>
              <a:gd name="connsiteY3113" fmla="*/ 4159666 h 5318795"/>
              <a:gd name="connsiteX3114" fmla="*/ 870895 w 4894724"/>
              <a:gd name="connsiteY3114" fmla="*/ 4206309 h 5318795"/>
              <a:gd name="connsiteX3115" fmla="*/ 868873 w 4894724"/>
              <a:gd name="connsiteY3115" fmla="*/ 4187953 h 5318795"/>
              <a:gd name="connsiteX3116" fmla="*/ 847923 w 4894724"/>
              <a:gd name="connsiteY3116" fmla="*/ 4200406 h 5318795"/>
              <a:gd name="connsiteX3117" fmla="*/ 832686 w 4894724"/>
              <a:gd name="connsiteY3117" fmla="*/ 4199479 h 5318795"/>
              <a:gd name="connsiteX3118" fmla="*/ 885820 w 4894724"/>
              <a:gd name="connsiteY3118" fmla="*/ 4157418 h 5318795"/>
              <a:gd name="connsiteX3119" fmla="*/ 877866 w 4894724"/>
              <a:gd name="connsiteY3119" fmla="*/ 4139878 h 5318795"/>
              <a:gd name="connsiteX3120" fmla="*/ 908874 w 4894724"/>
              <a:gd name="connsiteY3120" fmla="*/ 4119998 h 5318795"/>
              <a:gd name="connsiteX3121" fmla="*/ 888096 w 4894724"/>
              <a:gd name="connsiteY3121" fmla="*/ 4126384 h 5318795"/>
              <a:gd name="connsiteX3122" fmla="*/ 823327 w 4894724"/>
              <a:gd name="connsiteY3122" fmla="*/ 4153428 h 5318795"/>
              <a:gd name="connsiteX3123" fmla="*/ 868106 w 4894724"/>
              <a:gd name="connsiteY3123" fmla="*/ 4116543 h 5318795"/>
              <a:gd name="connsiteX3124" fmla="*/ 903449 w 4894724"/>
              <a:gd name="connsiteY3124" fmla="*/ 4076930 h 5318795"/>
              <a:gd name="connsiteX3125" fmla="*/ 851493 w 4894724"/>
              <a:gd name="connsiteY3125" fmla="*/ 4109261 h 5318795"/>
              <a:gd name="connsiteX3126" fmla="*/ 698609 w 4894724"/>
              <a:gd name="connsiteY3126" fmla="*/ 4202321 h 5318795"/>
              <a:gd name="connsiteX3127" fmla="*/ 646263 w 4894724"/>
              <a:gd name="connsiteY3127" fmla="*/ 4228161 h 5318795"/>
              <a:gd name="connsiteX3128" fmla="*/ 731783 w 4894724"/>
              <a:gd name="connsiteY3128" fmla="*/ 4172575 h 5318795"/>
              <a:gd name="connsiteX3129" fmla="*/ 863860 w 4894724"/>
              <a:gd name="connsiteY3129" fmla="*/ 4063742 h 5318795"/>
              <a:gd name="connsiteX3130" fmla="*/ 821744 w 4894724"/>
              <a:gd name="connsiteY3130" fmla="*/ 4076088 h 5318795"/>
              <a:gd name="connsiteX3131" fmla="*/ 892815 w 4894724"/>
              <a:gd name="connsiteY3131" fmla="*/ 4003351 h 5318795"/>
              <a:gd name="connsiteX3132" fmla="*/ 800122 w 4894724"/>
              <a:gd name="connsiteY3132" fmla="*/ 4054386 h 5318795"/>
              <a:gd name="connsiteX3133" fmla="*/ 802261 w 4894724"/>
              <a:gd name="connsiteY3133" fmla="*/ 4022364 h 5318795"/>
              <a:gd name="connsiteX3134" fmla="*/ 809934 w 4894724"/>
              <a:gd name="connsiteY3134" fmla="*/ 4012241 h 5318795"/>
              <a:gd name="connsiteX3135" fmla="*/ 782663 w 4894724"/>
              <a:gd name="connsiteY3135" fmla="*/ 4019015 h 5318795"/>
              <a:gd name="connsiteX3136" fmla="*/ 742178 w 4894724"/>
              <a:gd name="connsiteY3136" fmla="*/ 4043223 h 5318795"/>
              <a:gd name="connsiteX3137" fmla="*/ 335415 w 4894724"/>
              <a:gd name="connsiteY3137" fmla="*/ 4304181 h 5318795"/>
              <a:gd name="connsiteX3138" fmla="*/ 494728 w 4894724"/>
              <a:gd name="connsiteY3138" fmla="*/ 4195631 h 5318795"/>
              <a:gd name="connsiteX3139" fmla="*/ 510562 w 4894724"/>
              <a:gd name="connsiteY3139" fmla="*/ 4184643 h 5318795"/>
              <a:gd name="connsiteX3140" fmla="*/ 509375 w 4894724"/>
              <a:gd name="connsiteY3140" fmla="*/ 4191037 h 5318795"/>
              <a:gd name="connsiteX3141" fmla="*/ 513913 w 4894724"/>
              <a:gd name="connsiteY3141" fmla="*/ 4187101 h 5318795"/>
              <a:gd name="connsiteX3142" fmla="*/ 515623 w 4894724"/>
              <a:gd name="connsiteY3142" fmla="*/ 4181132 h 5318795"/>
              <a:gd name="connsiteX3143" fmla="*/ 582992 w 4894724"/>
              <a:gd name="connsiteY3143" fmla="*/ 4134379 h 5318795"/>
              <a:gd name="connsiteX3144" fmla="*/ 661748 w 4894724"/>
              <a:gd name="connsiteY3144" fmla="*/ 4069905 h 5318795"/>
              <a:gd name="connsiteX3145" fmla="*/ 760906 w 4894724"/>
              <a:gd name="connsiteY3145" fmla="*/ 3996325 h 5318795"/>
              <a:gd name="connsiteX3146" fmla="*/ 710690 w 4894724"/>
              <a:gd name="connsiteY3146" fmla="*/ 4019353 h 5318795"/>
              <a:gd name="connsiteX3147" fmla="*/ 826180 w 4894724"/>
              <a:gd name="connsiteY3147" fmla="*/ 3925394 h 5318795"/>
              <a:gd name="connsiteX3148" fmla="*/ 812124 w 4894724"/>
              <a:gd name="connsiteY3148" fmla="*/ 3914740 h 5318795"/>
              <a:gd name="connsiteX3149" fmla="*/ 879030 w 4894724"/>
              <a:gd name="connsiteY3149" fmla="*/ 3855673 h 5318795"/>
              <a:gd name="connsiteX3150" fmla="*/ 821963 w 4894724"/>
              <a:gd name="connsiteY3150" fmla="*/ 3894751 h 5318795"/>
              <a:gd name="connsiteX3151" fmla="*/ 764894 w 4894724"/>
              <a:gd name="connsiteY3151" fmla="*/ 3933832 h 5318795"/>
              <a:gd name="connsiteX3152" fmla="*/ 793059 w 4894724"/>
              <a:gd name="connsiteY3152" fmla="*/ 3889665 h 5318795"/>
              <a:gd name="connsiteX3153" fmla="*/ 705346 w 4894724"/>
              <a:gd name="connsiteY3153" fmla="*/ 3932962 h 5318795"/>
              <a:gd name="connsiteX3154" fmla="*/ 808801 w 4894724"/>
              <a:gd name="connsiteY3154" fmla="*/ 3846705 h 5318795"/>
              <a:gd name="connsiteX3155" fmla="*/ 876526 w 4894724"/>
              <a:gd name="connsiteY3155" fmla="*/ 3793568 h 5318795"/>
              <a:gd name="connsiteX3156" fmla="*/ 790445 w 4894724"/>
              <a:gd name="connsiteY3156" fmla="*/ 3848728 h 5318795"/>
              <a:gd name="connsiteX3157" fmla="*/ 780930 w 4894724"/>
              <a:gd name="connsiteY3157" fmla="*/ 3843175 h 5318795"/>
              <a:gd name="connsiteX3158" fmla="*/ 777648 w 4894724"/>
              <a:gd name="connsiteY3158" fmla="*/ 3836416 h 5318795"/>
              <a:gd name="connsiteX3159" fmla="*/ 1027176 w 4894724"/>
              <a:gd name="connsiteY3159" fmla="*/ 3574695 h 5318795"/>
              <a:gd name="connsiteX3160" fmla="*/ 1274265 w 4894724"/>
              <a:gd name="connsiteY3160" fmla="*/ 3306550 h 5318795"/>
              <a:gd name="connsiteX3161" fmla="*/ 1272237 w 4894724"/>
              <a:gd name="connsiteY3161" fmla="*/ 3307961 h 5318795"/>
              <a:gd name="connsiteX3162" fmla="*/ 1239998 w 4894724"/>
              <a:gd name="connsiteY3162" fmla="*/ 3329377 h 5318795"/>
              <a:gd name="connsiteX3163" fmla="*/ 1276667 w 4894724"/>
              <a:gd name="connsiteY3163" fmla="*/ 3302686 h 5318795"/>
              <a:gd name="connsiteX3164" fmla="*/ 1280803 w 4894724"/>
              <a:gd name="connsiteY3164" fmla="*/ 3299455 h 5318795"/>
              <a:gd name="connsiteX3165" fmla="*/ 1286092 w 4894724"/>
              <a:gd name="connsiteY3165" fmla="*/ 3293714 h 5318795"/>
              <a:gd name="connsiteX3166" fmla="*/ 1282759 w 4894724"/>
              <a:gd name="connsiteY3166" fmla="*/ 3294238 h 5318795"/>
              <a:gd name="connsiteX3167" fmla="*/ 1275844 w 4894724"/>
              <a:gd name="connsiteY3167" fmla="*/ 3298576 h 5318795"/>
              <a:gd name="connsiteX3168" fmla="*/ 1192032 w 4894724"/>
              <a:gd name="connsiteY3168" fmla="*/ 3355855 h 5318795"/>
              <a:gd name="connsiteX3169" fmla="*/ 1267910 w 4894724"/>
              <a:gd name="connsiteY3169" fmla="*/ 3300164 h 5318795"/>
              <a:gd name="connsiteX3170" fmla="*/ 1272678 w 4894724"/>
              <a:gd name="connsiteY3170" fmla="*/ 3294934 h 5318795"/>
              <a:gd name="connsiteX3171" fmla="*/ 1267650 w 4894724"/>
              <a:gd name="connsiteY3171" fmla="*/ 3298866 h 5318795"/>
              <a:gd name="connsiteX3172" fmla="*/ 1224479 w 4894724"/>
              <a:gd name="connsiteY3172" fmla="*/ 3328095 h 5318795"/>
              <a:gd name="connsiteX3173" fmla="*/ 1196374 w 4894724"/>
              <a:gd name="connsiteY3173" fmla="*/ 3346203 h 5318795"/>
              <a:gd name="connsiteX3174" fmla="*/ 1199487 w 4894724"/>
              <a:gd name="connsiteY3174" fmla="*/ 3342557 h 5318795"/>
              <a:gd name="connsiteX3175" fmla="*/ 1199606 w 4894724"/>
              <a:gd name="connsiteY3175" fmla="*/ 3342383 h 5318795"/>
              <a:gd name="connsiteX3176" fmla="*/ 1200788 w 4894724"/>
              <a:gd name="connsiteY3176" fmla="*/ 3341501 h 5318795"/>
              <a:gd name="connsiteX3177" fmla="*/ 1220024 w 4894724"/>
              <a:gd name="connsiteY3177" fmla="*/ 3327975 h 5318795"/>
              <a:gd name="connsiteX3178" fmla="*/ 1205296 w 4894724"/>
              <a:gd name="connsiteY3178" fmla="*/ 3334973 h 5318795"/>
              <a:gd name="connsiteX3179" fmla="*/ 1203939 w 4894724"/>
              <a:gd name="connsiteY3179" fmla="*/ 3335969 h 5318795"/>
              <a:gd name="connsiteX3180" fmla="*/ 1203687 w 4894724"/>
              <a:gd name="connsiteY3180" fmla="*/ 3333501 h 5318795"/>
              <a:gd name="connsiteX3181" fmla="*/ 1199436 w 4894724"/>
              <a:gd name="connsiteY3181" fmla="*/ 3337219 h 5318795"/>
              <a:gd name="connsiteX3182" fmla="*/ 1194922 w 4894724"/>
              <a:gd name="connsiteY3182" fmla="*/ 3342301 h 5318795"/>
              <a:gd name="connsiteX3183" fmla="*/ 1190950 w 4894724"/>
              <a:gd name="connsiteY3183" fmla="*/ 3344821 h 5318795"/>
              <a:gd name="connsiteX3184" fmla="*/ 1201789 w 4894724"/>
              <a:gd name="connsiteY3184" fmla="*/ 3334325 h 5318795"/>
              <a:gd name="connsiteX3185" fmla="*/ 1275063 w 4894724"/>
              <a:gd name="connsiteY3185" fmla="*/ 3283431 h 5318795"/>
              <a:gd name="connsiteX3186" fmla="*/ 1301930 w 4894724"/>
              <a:gd name="connsiteY3186" fmla="*/ 3261177 h 5318795"/>
              <a:gd name="connsiteX3187" fmla="*/ 1297725 w 4894724"/>
              <a:gd name="connsiteY3187" fmla="*/ 3263594 h 5318795"/>
              <a:gd name="connsiteX3188" fmla="*/ 1237536 w 4894724"/>
              <a:gd name="connsiteY3188" fmla="*/ 3304894 h 5318795"/>
              <a:gd name="connsiteX3189" fmla="*/ 1214996 w 4894724"/>
              <a:gd name="connsiteY3189" fmla="*/ 3320656 h 5318795"/>
              <a:gd name="connsiteX3190" fmla="*/ 1226875 w 4894724"/>
              <a:gd name="connsiteY3190" fmla="*/ 3309728 h 5318795"/>
              <a:gd name="connsiteX3191" fmla="*/ 1292834 w 4894724"/>
              <a:gd name="connsiteY3191" fmla="*/ 3261648 h 5318795"/>
              <a:gd name="connsiteX3192" fmla="*/ 1317841 w 4894724"/>
              <a:gd name="connsiteY3192" fmla="*/ 3241342 h 5318795"/>
              <a:gd name="connsiteX3193" fmla="*/ 1299549 w 4894724"/>
              <a:gd name="connsiteY3193" fmla="*/ 3254904 h 5318795"/>
              <a:gd name="connsiteX3194" fmla="*/ 1279872 w 4894724"/>
              <a:gd name="connsiteY3194" fmla="*/ 3267168 h 5318795"/>
              <a:gd name="connsiteX3195" fmla="*/ 1312251 w 4894724"/>
              <a:gd name="connsiteY3195" fmla="*/ 3242461 h 5318795"/>
              <a:gd name="connsiteX3196" fmla="*/ 1320746 w 4894724"/>
              <a:gd name="connsiteY3196" fmla="*/ 3232434 h 5318795"/>
              <a:gd name="connsiteX3197" fmla="*/ 1356672 w 4894724"/>
              <a:gd name="connsiteY3197" fmla="*/ 3202967 h 5318795"/>
              <a:gd name="connsiteX3198" fmla="*/ 1361440 w 4894724"/>
              <a:gd name="connsiteY3198" fmla="*/ 3197738 h 5318795"/>
              <a:gd name="connsiteX3199" fmla="*/ 1351082 w 4894724"/>
              <a:gd name="connsiteY3199" fmla="*/ 3204086 h 5318795"/>
              <a:gd name="connsiteX3200" fmla="*/ 1341912 w 4894724"/>
              <a:gd name="connsiteY3200" fmla="*/ 3211024 h 5318795"/>
              <a:gd name="connsiteX3201" fmla="*/ 1332753 w 4894724"/>
              <a:gd name="connsiteY3201" fmla="*/ 3221623 h 5318795"/>
              <a:gd name="connsiteX3202" fmla="*/ 1321719 w 4894724"/>
              <a:gd name="connsiteY3202" fmla="*/ 3229797 h 5318795"/>
              <a:gd name="connsiteX3203" fmla="*/ 1324919 w 4894724"/>
              <a:gd name="connsiteY3203" fmla="*/ 3223882 h 5318795"/>
              <a:gd name="connsiteX3204" fmla="*/ 1310748 w 4894724"/>
              <a:gd name="connsiteY3204" fmla="*/ 3234605 h 5318795"/>
              <a:gd name="connsiteX3205" fmla="*/ 1270776 w 4894724"/>
              <a:gd name="connsiteY3205" fmla="*/ 3262013 h 5318795"/>
              <a:gd name="connsiteX3206" fmla="*/ 1303813 w 4894724"/>
              <a:gd name="connsiteY3206" fmla="*/ 3236500 h 5318795"/>
              <a:gd name="connsiteX3207" fmla="*/ 1332644 w 4894724"/>
              <a:gd name="connsiteY3207" fmla="*/ 3213889 h 5318795"/>
              <a:gd name="connsiteX3208" fmla="*/ 1337017 w 4894724"/>
              <a:gd name="connsiteY3208" fmla="*/ 3208440 h 5318795"/>
              <a:gd name="connsiteX3209" fmla="*/ 1343066 w 4894724"/>
              <a:gd name="connsiteY3209" fmla="*/ 3201227 h 5318795"/>
              <a:gd name="connsiteX3210" fmla="*/ 1341242 w 4894724"/>
              <a:gd name="connsiteY3210" fmla="*/ 3201781 h 5318795"/>
              <a:gd name="connsiteX3211" fmla="*/ 1262199 w 4894724"/>
              <a:gd name="connsiteY3211" fmla="*/ 3259455 h 5318795"/>
              <a:gd name="connsiteX3212" fmla="*/ 1253910 w 4894724"/>
              <a:gd name="connsiteY3212" fmla="*/ 3264092 h 5318795"/>
              <a:gd name="connsiteX3213" fmla="*/ 1244984 w 4894724"/>
              <a:gd name="connsiteY3213" fmla="*/ 3273141 h 5318795"/>
              <a:gd name="connsiteX3214" fmla="*/ 1247973 w 4894724"/>
              <a:gd name="connsiteY3214" fmla="*/ 3265006 h 5318795"/>
              <a:gd name="connsiteX3215" fmla="*/ 1257466 w 4894724"/>
              <a:gd name="connsiteY3215" fmla="*/ 3251980 h 5318795"/>
              <a:gd name="connsiteX3216" fmla="*/ 1249986 w 4894724"/>
              <a:gd name="connsiteY3216" fmla="*/ 3257589 h 5318795"/>
              <a:gd name="connsiteX3217" fmla="*/ 1255346 w 4894724"/>
              <a:gd name="connsiteY3217" fmla="*/ 3249019 h 5318795"/>
              <a:gd name="connsiteX3218" fmla="*/ 1243095 w 4894724"/>
              <a:gd name="connsiteY3218" fmla="*/ 3257950 h 5318795"/>
              <a:gd name="connsiteX3219" fmla="*/ 1233923 w 4894724"/>
              <a:gd name="connsiteY3219" fmla="*/ 3269226 h 5318795"/>
              <a:gd name="connsiteX3220" fmla="*/ 1225753 w 4894724"/>
              <a:gd name="connsiteY3220" fmla="*/ 3275076 h 5318795"/>
              <a:gd name="connsiteX3221" fmla="*/ 1224769 w 4894724"/>
              <a:gd name="connsiteY3221" fmla="*/ 3275785 h 5318795"/>
              <a:gd name="connsiteX3222" fmla="*/ 1228169 w 4894724"/>
              <a:gd name="connsiteY3222" fmla="*/ 3271052 h 5318795"/>
              <a:gd name="connsiteX3223" fmla="*/ 1242258 w 4894724"/>
              <a:gd name="connsiteY3223" fmla="*/ 3252862 h 5318795"/>
              <a:gd name="connsiteX3224" fmla="*/ 1259916 w 4894724"/>
              <a:gd name="connsiteY3224" fmla="*/ 3232776 h 5318795"/>
              <a:gd name="connsiteX3225" fmla="*/ 1272033 w 4894724"/>
              <a:gd name="connsiteY3225" fmla="*/ 3217874 h 5318795"/>
              <a:gd name="connsiteX3226" fmla="*/ 1265331 w 4894724"/>
              <a:gd name="connsiteY3226" fmla="*/ 3221222 h 5318795"/>
              <a:gd name="connsiteX3227" fmla="*/ 1264231 w 4894724"/>
              <a:gd name="connsiteY3227" fmla="*/ 3222379 h 5318795"/>
              <a:gd name="connsiteX3228" fmla="*/ 1247232 w 4894724"/>
              <a:gd name="connsiteY3228" fmla="*/ 3240999 h 5318795"/>
              <a:gd name="connsiteX3229" fmla="*/ 1239022 w 4894724"/>
              <a:gd name="connsiteY3229" fmla="*/ 3245611 h 5318795"/>
              <a:gd name="connsiteX3230" fmla="*/ 1233942 w 4894724"/>
              <a:gd name="connsiteY3230" fmla="*/ 3254023 h 5318795"/>
              <a:gd name="connsiteX3231" fmla="*/ 1225542 w 4894724"/>
              <a:gd name="connsiteY3231" fmla="*/ 3258743 h 5318795"/>
              <a:gd name="connsiteX3232" fmla="*/ 1210504 w 4894724"/>
              <a:gd name="connsiteY3232" fmla="*/ 3278015 h 5318795"/>
              <a:gd name="connsiteX3233" fmla="*/ 1206424 w 4894724"/>
              <a:gd name="connsiteY3233" fmla="*/ 3280619 h 5318795"/>
              <a:gd name="connsiteX3234" fmla="*/ 1207281 w 4894724"/>
              <a:gd name="connsiteY3234" fmla="*/ 3278569 h 5318795"/>
              <a:gd name="connsiteX3235" fmla="*/ 1199837 w 4894724"/>
              <a:gd name="connsiteY3235" fmla="*/ 3287973 h 5318795"/>
              <a:gd name="connsiteX3236" fmla="*/ 1194436 w 4894724"/>
              <a:gd name="connsiteY3236" fmla="*/ 3292786 h 5318795"/>
              <a:gd name="connsiteX3237" fmla="*/ 1201656 w 4894724"/>
              <a:gd name="connsiteY3237" fmla="*/ 3279703 h 5318795"/>
              <a:gd name="connsiteX3238" fmla="*/ 1213002 w 4894724"/>
              <a:gd name="connsiteY3238" fmla="*/ 3265802 h 5318795"/>
              <a:gd name="connsiteX3239" fmla="*/ 1226180 w 4894724"/>
              <a:gd name="connsiteY3239" fmla="*/ 3248497 h 5318795"/>
              <a:gd name="connsiteX3240" fmla="*/ 1226868 w 4894724"/>
              <a:gd name="connsiteY3240" fmla="*/ 3245127 h 5318795"/>
              <a:gd name="connsiteX3241" fmla="*/ 1231884 w 4894724"/>
              <a:gd name="connsiteY3241" fmla="*/ 3237171 h 5318795"/>
              <a:gd name="connsiteX3242" fmla="*/ 1234132 w 4894724"/>
              <a:gd name="connsiteY3242" fmla="*/ 3234674 h 5318795"/>
              <a:gd name="connsiteX3243" fmla="*/ 1233229 w 4894724"/>
              <a:gd name="connsiteY3243" fmla="*/ 3235467 h 5318795"/>
              <a:gd name="connsiteX3244" fmla="*/ 1230675 w 4894724"/>
              <a:gd name="connsiteY3244" fmla="*/ 3238208 h 5318795"/>
              <a:gd name="connsiteX3245" fmla="*/ 1216579 w 4894724"/>
              <a:gd name="connsiteY3245" fmla="*/ 3254709 h 5318795"/>
              <a:gd name="connsiteX3246" fmla="*/ 1210907 w 4894724"/>
              <a:gd name="connsiteY3246" fmla="*/ 3259653 h 5318795"/>
              <a:gd name="connsiteX3247" fmla="*/ 1210277 w 4894724"/>
              <a:gd name="connsiteY3247" fmla="*/ 3260155 h 5318795"/>
              <a:gd name="connsiteX3248" fmla="*/ 1203359 w 4894724"/>
              <a:gd name="connsiteY3248" fmla="*/ 3267637 h 5318795"/>
              <a:gd name="connsiteX3249" fmla="*/ 1197298 w 4894724"/>
              <a:gd name="connsiteY3249" fmla="*/ 3273798 h 5318795"/>
              <a:gd name="connsiteX3250" fmla="*/ 1197287 w 4894724"/>
              <a:gd name="connsiteY3250" fmla="*/ 3273812 h 5318795"/>
              <a:gd name="connsiteX3251" fmla="*/ 1197276 w 4894724"/>
              <a:gd name="connsiteY3251" fmla="*/ 3273820 h 5318795"/>
              <a:gd name="connsiteX3252" fmla="*/ 1175760 w 4894724"/>
              <a:gd name="connsiteY3252" fmla="*/ 3295692 h 5318795"/>
              <a:gd name="connsiteX3253" fmla="*/ 1153489 w 4894724"/>
              <a:gd name="connsiteY3253" fmla="*/ 3318086 h 5318795"/>
              <a:gd name="connsiteX3254" fmla="*/ 1153552 w 4894724"/>
              <a:gd name="connsiteY3254" fmla="*/ 3312048 h 5318795"/>
              <a:gd name="connsiteX3255" fmla="*/ 1149933 w 4894724"/>
              <a:gd name="connsiteY3255" fmla="*/ 3316555 h 5318795"/>
              <a:gd name="connsiteX3256" fmla="*/ 1148272 w 4894724"/>
              <a:gd name="connsiteY3256" fmla="*/ 3317137 h 5318795"/>
              <a:gd name="connsiteX3257" fmla="*/ 1143664 w 4894724"/>
              <a:gd name="connsiteY3257" fmla="*/ 3319238 h 5318795"/>
              <a:gd name="connsiteX3258" fmla="*/ 1146489 w 4894724"/>
              <a:gd name="connsiteY3258" fmla="*/ 3315480 h 5318795"/>
              <a:gd name="connsiteX3259" fmla="*/ 1188941 w 4894724"/>
              <a:gd name="connsiteY3259" fmla="*/ 3259121 h 5318795"/>
              <a:gd name="connsiteX3260" fmla="*/ 1195510 w 4894724"/>
              <a:gd name="connsiteY3260" fmla="*/ 3250567 h 5318795"/>
              <a:gd name="connsiteX3261" fmla="*/ 1203260 w 4894724"/>
              <a:gd name="connsiteY3261" fmla="*/ 3240312 h 5318795"/>
              <a:gd name="connsiteX3262" fmla="*/ 1211783 w 4894724"/>
              <a:gd name="connsiteY3262" fmla="*/ 3226798 h 5318795"/>
              <a:gd name="connsiteX3263" fmla="*/ 1215861 w 4894724"/>
              <a:gd name="connsiteY3263" fmla="*/ 3221008 h 5318795"/>
              <a:gd name="connsiteX3264" fmla="*/ 1212817 w 4894724"/>
              <a:gd name="connsiteY3264" fmla="*/ 3223630 h 5318795"/>
              <a:gd name="connsiteX3265" fmla="*/ 1223990 w 4894724"/>
              <a:gd name="connsiteY3265" fmla="*/ 3208714 h 5318795"/>
              <a:gd name="connsiteX3266" fmla="*/ 1223755 w 4894724"/>
              <a:gd name="connsiteY3266" fmla="*/ 3198021 h 5318795"/>
              <a:gd name="connsiteX3267" fmla="*/ 1195864 w 4894724"/>
              <a:gd name="connsiteY3267" fmla="*/ 3231829 h 5318795"/>
              <a:gd name="connsiteX3268" fmla="*/ 1174282 w 4894724"/>
              <a:gd name="connsiteY3268" fmla="*/ 3253023 h 5318795"/>
              <a:gd name="connsiteX3269" fmla="*/ 1167738 w 4894724"/>
              <a:gd name="connsiteY3269" fmla="*/ 3254944 h 5318795"/>
              <a:gd name="connsiteX3270" fmla="*/ 1146888 w 4894724"/>
              <a:gd name="connsiteY3270" fmla="*/ 3280992 h 5318795"/>
              <a:gd name="connsiteX3271" fmla="*/ 1150110 w 4894724"/>
              <a:gd name="connsiteY3271" fmla="*/ 3272161 h 5318795"/>
              <a:gd name="connsiteX3272" fmla="*/ 1150357 w 4894724"/>
              <a:gd name="connsiteY3272" fmla="*/ 3272958 h 5318795"/>
              <a:gd name="connsiteX3273" fmla="*/ 1149592 w 4894724"/>
              <a:gd name="connsiteY3273" fmla="*/ 3274208 h 5318795"/>
              <a:gd name="connsiteX3274" fmla="*/ 1150515 w 4894724"/>
              <a:gd name="connsiteY3274" fmla="*/ 3273469 h 5318795"/>
              <a:gd name="connsiteX3275" fmla="*/ 1150357 w 4894724"/>
              <a:gd name="connsiteY3275" fmla="*/ 3272958 h 5318795"/>
              <a:gd name="connsiteX3276" fmla="*/ 1151765 w 4894724"/>
              <a:gd name="connsiteY3276" fmla="*/ 3270659 h 5318795"/>
              <a:gd name="connsiteX3277" fmla="*/ 1153063 w 4894724"/>
              <a:gd name="connsiteY3277" fmla="*/ 3269479 h 5318795"/>
              <a:gd name="connsiteX3278" fmla="*/ 1154153 w 4894724"/>
              <a:gd name="connsiteY3278" fmla="*/ 3267842 h 5318795"/>
              <a:gd name="connsiteX3279" fmla="*/ 1154025 w 4894724"/>
              <a:gd name="connsiteY3279" fmla="*/ 3260601 h 5318795"/>
              <a:gd name="connsiteX3280" fmla="*/ 1163642 w 4894724"/>
              <a:gd name="connsiteY3280" fmla="*/ 3247372 h 5318795"/>
              <a:gd name="connsiteX3281" fmla="*/ 1170048 w 4894724"/>
              <a:gd name="connsiteY3281" fmla="*/ 3239640 h 5318795"/>
              <a:gd name="connsiteX3282" fmla="*/ 1164818 w 4894724"/>
              <a:gd name="connsiteY3282" fmla="*/ 3240795 h 5318795"/>
              <a:gd name="connsiteX3283" fmla="*/ 1158350 w 4894724"/>
              <a:gd name="connsiteY3283" fmla="*/ 3242212 h 5318795"/>
              <a:gd name="connsiteX3284" fmla="*/ 1157502 w 4894724"/>
              <a:gd name="connsiteY3284" fmla="*/ 3242652 h 5318795"/>
              <a:gd name="connsiteX3285" fmla="*/ 1138346 w 4894724"/>
              <a:gd name="connsiteY3285" fmla="*/ 3265058 h 5318795"/>
              <a:gd name="connsiteX3286" fmla="*/ 1108970 w 4894724"/>
              <a:gd name="connsiteY3286" fmla="*/ 3303144 h 5318795"/>
              <a:gd name="connsiteX3287" fmla="*/ 1105948 w 4894724"/>
              <a:gd name="connsiteY3287" fmla="*/ 3304682 h 5318795"/>
              <a:gd name="connsiteX3288" fmla="*/ 1099092 w 4894724"/>
              <a:gd name="connsiteY3288" fmla="*/ 3308703 h 5318795"/>
              <a:gd name="connsiteX3289" fmla="*/ 1107538 w 4894724"/>
              <a:gd name="connsiteY3289" fmla="*/ 3296079 h 5318795"/>
              <a:gd name="connsiteX3290" fmla="*/ 1097670 w 4894724"/>
              <a:gd name="connsiteY3290" fmla="*/ 3306931 h 5318795"/>
              <a:gd name="connsiteX3291" fmla="*/ 1095578 w 4894724"/>
              <a:gd name="connsiteY3291" fmla="*/ 3304058 h 5318795"/>
              <a:gd name="connsiteX3292" fmla="*/ 1091392 w 4894724"/>
              <a:gd name="connsiteY3292" fmla="*/ 3306954 h 5318795"/>
              <a:gd name="connsiteX3293" fmla="*/ 1099666 w 4894724"/>
              <a:gd name="connsiteY3293" fmla="*/ 3295324 h 5318795"/>
              <a:gd name="connsiteX3294" fmla="*/ 1102776 w 4894724"/>
              <a:gd name="connsiteY3294" fmla="*/ 3292144 h 5318795"/>
              <a:gd name="connsiteX3295" fmla="*/ 1104593 w 4894724"/>
              <a:gd name="connsiteY3295" fmla="*/ 3291003 h 5318795"/>
              <a:gd name="connsiteX3296" fmla="*/ 1103231 w 4894724"/>
              <a:gd name="connsiteY3296" fmla="*/ 3290312 h 5318795"/>
              <a:gd name="connsiteX3297" fmla="*/ 1114302 w 4894724"/>
              <a:gd name="connsiteY3297" fmla="*/ 3274750 h 5318795"/>
              <a:gd name="connsiteX3298" fmla="*/ 1118834 w 4894724"/>
              <a:gd name="connsiteY3298" fmla="*/ 3271266 h 5318795"/>
              <a:gd name="connsiteX3299" fmla="*/ 1119864 w 4894724"/>
              <a:gd name="connsiteY3299" fmla="*/ 3270542 h 5318795"/>
              <a:gd name="connsiteX3300" fmla="*/ 1112709 w 4894724"/>
              <a:gd name="connsiteY3300" fmla="*/ 3270215 h 5318795"/>
              <a:gd name="connsiteX3301" fmla="*/ 1111495 w 4894724"/>
              <a:gd name="connsiteY3301" fmla="*/ 3270241 h 5318795"/>
              <a:gd name="connsiteX3302" fmla="*/ 1111835 w 4894724"/>
              <a:gd name="connsiteY3302" fmla="*/ 3269004 h 5318795"/>
              <a:gd name="connsiteX3303" fmla="*/ 1116937 w 4894724"/>
              <a:gd name="connsiteY3303" fmla="*/ 3249326 h 5318795"/>
              <a:gd name="connsiteX3304" fmla="*/ 1117744 w 4894724"/>
              <a:gd name="connsiteY3304" fmla="*/ 3245396 h 5318795"/>
              <a:gd name="connsiteX3305" fmla="*/ 1127366 w 4894724"/>
              <a:gd name="connsiteY3305" fmla="*/ 3234863 h 5318795"/>
              <a:gd name="connsiteX3306" fmla="*/ 1136589 w 4894724"/>
              <a:gd name="connsiteY3306" fmla="*/ 3221578 h 5318795"/>
              <a:gd name="connsiteX3307" fmla="*/ 1127608 w 4894724"/>
              <a:gd name="connsiteY3307" fmla="*/ 3227854 h 5318795"/>
              <a:gd name="connsiteX3308" fmla="*/ 1135750 w 4894724"/>
              <a:gd name="connsiteY3308" fmla="*/ 3219751 h 5318795"/>
              <a:gd name="connsiteX3309" fmla="*/ 1136967 w 4894724"/>
              <a:gd name="connsiteY3309" fmla="*/ 3218542 h 5318795"/>
              <a:gd name="connsiteX3310" fmla="*/ 1149527 w 4894724"/>
              <a:gd name="connsiteY3310" fmla="*/ 3206136 h 5318795"/>
              <a:gd name="connsiteX3311" fmla="*/ 1155237 w 4894724"/>
              <a:gd name="connsiteY3311" fmla="*/ 3199399 h 5318795"/>
              <a:gd name="connsiteX3312" fmla="*/ 1160233 w 4894724"/>
              <a:gd name="connsiteY3312" fmla="*/ 3188366 h 5318795"/>
              <a:gd name="connsiteX3313" fmla="*/ 1155461 w 4894724"/>
              <a:gd name="connsiteY3313" fmla="*/ 3191048 h 5318795"/>
              <a:gd name="connsiteX3314" fmla="*/ 1169353 w 4894724"/>
              <a:gd name="connsiteY3314" fmla="*/ 3172419 h 5318795"/>
              <a:gd name="connsiteX3315" fmla="*/ 1185018 w 4894724"/>
              <a:gd name="connsiteY3315" fmla="*/ 3154550 h 5318795"/>
              <a:gd name="connsiteX3316" fmla="*/ 1184404 w 4894724"/>
              <a:gd name="connsiteY3316" fmla="*/ 3152774 h 5318795"/>
              <a:gd name="connsiteX3317" fmla="*/ 1184221 w 4894724"/>
              <a:gd name="connsiteY3317" fmla="*/ 3150070 h 5318795"/>
              <a:gd name="connsiteX3318" fmla="*/ 1178899 w 4894724"/>
              <a:gd name="connsiteY3318" fmla="*/ 3154283 h 5318795"/>
              <a:gd name="connsiteX3319" fmla="*/ 1162634 w 4894724"/>
              <a:gd name="connsiteY3319" fmla="*/ 3164921 h 5318795"/>
              <a:gd name="connsiteX3320" fmla="*/ 1156628 w 4894724"/>
              <a:gd name="connsiteY3320" fmla="*/ 3169841 h 5318795"/>
              <a:gd name="connsiteX3321" fmla="*/ 1143218 w 4894724"/>
              <a:gd name="connsiteY3321" fmla="*/ 3183409 h 5318795"/>
              <a:gd name="connsiteX3322" fmla="*/ 1128399 w 4894724"/>
              <a:gd name="connsiteY3322" fmla="*/ 3198218 h 5318795"/>
              <a:gd name="connsiteX3323" fmla="*/ 1125093 w 4894724"/>
              <a:gd name="connsiteY3323" fmla="*/ 3202011 h 5318795"/>
              <a:gd name="connsiteX3324" fmla="*/ 1120922 w 4894724"/>
              <a:gd name="connsiteY3324" fmla="*/ 3207181 h 5318795"/>
              <a:gd name="connsiteX3325" fmla="*/ 1118812 w 4894724"/>
              <a:gd name="connsiteY3325" fmla="*/ 3211016 h 5318795"/>
              <a:gd name="connsiteX3326" fmla="*/ 1116805 w 4894724"/>
              <a:gd name="connsiteY3326" fmla="*/ 3212392 h 5318795"/>
              <a:gd name="connsiteX3327" fmla="*/ 1116809 w 4894724"/>
              <a:gd name="connsiteY3327" fmla="*/ 3212279 h 5318795"/>
              <a:gd name="connsiteX3328" fmla="*/ 1116406 w 4894724"/>
              <a:gd name="connsiteY3328" fmla="*/ 3212778 h 5318795"/>
              <a:gd name="connsiteX3329" fmla="*/ 1109407 w 4894724"/>
              <a:gd name="connsiteY3329" fmla="*/ 3218335 h 5318795"/>
              <a:gd name="connsiteX3330" fmla="*/ 1109926 w 4894724"/>
              <a:gd name="connsiteY3330" fmla="*/ 3216505 h 5318795"/>
              <a:gd name="connsiteX3331" fmla="*/ 1119512 w 4894724"/>
              <a:gd name="connsiteY3331" fmla="*/ 3206474 h 5318795"/>
              <a:gd name="connsiteX3332" fmla="*/ 1118376 w 4894724"/>
              <a:gd name="connsiteY3332" fmla="*/ 3203127 h 5318795"/>
              <a:gd name="connsiteX3333" fmla="*/ 1118359 w 4894724"/>
              <a:gd name="connsiteY3333" fmla="*/ 3201534 h 5318795"/>
              <a:gd name="connsiteX3334" fmla="*/ 1122892 w 4894724"/>
              <a:gd name="connsiteY3334" fmla="*/ 3195583 h 5318795"/>
              <a:gd name="connsiteX3335" fmla="*/ 1126379 w 4894724"/>
              <a:gd name="connsiteY3335" fmla="*/ 3193567 h 5318795"/>
              <a:gd name="connsiteX3336" fmla="*/ 1121839 w 4894724"/>
              <a:gd name="connsiteY3336" fmla="*/ 3193082 h 5318795"/>
              <a:gd name="connsiteX3337" fmla="*/ 1125560 w 4894724"/>
              <a:gd name="connsiteY3337" fmla="*/ 3189070 h 5318795"/>
              <a:gd name="connsiteX3338" fmla="*/ 1158961 w 4894724"/>
              <a:gd name="connsiteY3338" fmla="*/ 3155266 h 5318795"/>
              <a:gd name="connsiteX3339" fmla="*/ 1117765 w 4894724"/>
              <a:gd name="connsiteY3339" fmla="*/ 3180595 h 5318795"/>
              <a:gd name="connsiteX3340" fmla="*/ 1090506 w 4894724"/>
              <a:gd name="connsiteY3340" fmla="*/ 3206791 h 5318795"/>
              <a:gd name="connsiteX3341" fmla="*/ 1071274 w 4894724"/>
              <a:gd name="connsiteY3341" fmla="*/ 3221491 h 5318795"/>
              <a:gd name="connsiteX3342" fmla="*/ 1070453 w 4894724"/>
              <a:gd name="connsiteY3342" fmla="*/ 3221062 h 5318795"/>
              <a:gd name="connsiteX3343" fmla="*/ 1064670 w 4894724"/>
              <a:gd name="connsiteY3343" fmla="*/ 3225630 h 5318795"/>
              <a:gd name="connsiteX3344" fmla="*/ 1061455 w 4894724"/>
              <a:gd name="connsiteY3344" fmla="*/ 3229109 h 5318795"/>
              <a:gd name="connsiteX3345" fmla="*/ 1045862 w 4894724"/>
              <a:gd name="connsiteY3345" fmla="*/ 3241216 h 5318795"/>
              <a:gd name="connsiteX3346" fmla="*/ 1046472 w 4894724"/>
              <a:gd name="connsiteY3346" fmla="*/ 3235123 h 5318795"/>
              <a:gd name="connsiteX3347" fmla="*/ 1054479 w 4894724"/>
              <a:gd name="connsiteY3347" fmla="*/ 3221695 h 5318795"/>
              <a:gd name="connsiteX3348" fmla="*/ 1058593 w 4894724"/>
              <a:gd name="connsiteY3348" fmla="*/ 3217913 h 5318795"/>
              <a:gd name="connsiteX3349" fmla="*/ 1096398 w 4894724"/>
              <a:gd name="connsiteY3349" fmla="*/ 3177066 h 5318795"/>
              <a:gd name="connsiteX3350" fmla="*/ 1099270 w 4894724"/>
              <a:gd name="connsiteY3350" fmla="*/ 3162405 h 5318795"/>
              <a:gd name="connsiteX3351" fmla="*/ 1142554 w 4894724"/>
              <a:gd name="connsiteY3351" fmla="*/ 3126513 h 5318795"/>
              <a:gd name="connsiteX3352" fmla="*/ 1137755 w 4894724"/>
              <a:gd name="connsiteY3352" fmla="*/ 3123481 h 5318795"/>
              <a:gd name="connsiteX3353" fmla="*/ 1134763 w 4894724"/>
              <a:gd name="connsiteY3353" fmla="*/ 3118926 h 5318795"/>
              <a:gd name="connsiteX3354" fmla="*/ 1132778 w 4894724"/>
              <a:gd name="connsiteY3354" fmla="*/ 3120419 h 5318795"/>
              <a:gd name="connsiteX3355" fmla="*/ 1132976 w 4894724"/>
              <a:gd name="connsiteY3355" fmla="*/ 3118328 h 5318795"/>
              <a:gd name="connsiteX3356" fmla="*/ 1133458 w 4894724"/>
              <a:gd name="connsiteY3356" fmla="*/ 3117341 h 5318795"/>
              <a:gd name="connsiteX3357" fmla="*/ 1133632 w 4894724"/>
              <a:gd name="connsiteY3357" fmla="*/ 3117203 h 5318795"/>
              <a:gd name="connsiteX3358" fmla="*/ 1133353 w 4894724"/>
              <a:gd name="connsiteY3358" fmla="*/ 3116779 h 5318795"/>
              <a:gd name="connsiteX3359" fmla="*/ 1133432 w 4894724"/>
              <a:gd name="connsiteY3359" fmla="*/ 3116014 h 5318795"/>
              <a:gd name="connsiteX3360" fmla="*/ 1149054 w 4894724"/>
              <a:gd name="connsiteY3360" fmla="*/ 3099293 h 5318795"/>
              <a:gd name="connsiteX3361" fmla="*/ 1138552 w 4894724"/>
              <a:gd name="connsiteY3361" fmla="*/ 3105547 h 5318795"/>
              <a:gd name="connsiteX3362" fmla="*/ 1140365 w 4894724"/>
              <a:gd name="connsiteY3362" fmla="*/ 3103921 h 5318795"/>
              <a:gd name="connsiteX3363" fmla="*/ 1115650 w 4894724"/>
              <a:gd name="connsiteY3363" fmla="*/ 3121115 h 5318795"/>
              <a:gd name="connsiteX3364" fmla="*/ 1083411 w 4894724"/>
              <a:gd name="connsiteY3364" fmla="*/ 3142532 h 5318795"/>
              <a:gd name="connsiteX3365" fmla="*/ 1120080 w 4894724"/>
              <a:gd name="connsiteY3365" fmla="*/ 3115840 h 5318795"/>
              <a:gd name="connsiteX3366" fmla="*/ 1132082 w 4894724"/>
              <a:gd name="connsiteY3366" fmla="*/ 3106463 h 5318795"/>
              <a:gd name="connsiteX3367" fmla="*/ 1130109 w 4894724"/>
              <a:gd name="connsiteY3367" fmla="*/ 3105856 h 5318795"/>
              <a:gd name="connsiteX3368" fmla="*/ 1129514 w 4894724"/>
              <a:gd name="connsiteY3368" fmla="*/ 3106087 h 5318795"/>
              <a:gd name="connsiteX3369" fmla="*/ 1125628 w 4894724"/>
              <a:gd name="connsiteY3369" fmla="*/ 3108893 h 5318795"/>
              <a:gd name="connsiteX3370" fmla="*/ 1126933 w 4894724"/>
              <a:gd name="connsiteY3370" fmla="*/ 3107321 h 5318795"/>
              <a:gd name="connsiteX3371" fmla="*/ 1127225 w 4894724"/>
              <a:gd name="connsiteY3371" fmla="*/ 3106982 h 5318795"/>
              <a:gd name="connsiteX3372" fmla="*/ 1126173 w 4894724"/>
              <a:gd name="connsiteY3372" fmla="*/ 3107393 h 5318795"/>
              <a:gd name="connsiteX3373" fmla="*/ 1119258 w 4894724"/>
              <a:gd name="connsiteY3373" fmla="*/ 3111730 h 5318795"/>
              <a:gd name="connsiteX3374" fmla="*/ 1035445 w 4894724"/>
              <a:gd name="connsiteY3374" fmla="*/ 3169009 h 5318795"/>
              <a:gd name="connsiteX3375" fmla="*/ 1111322 w 4894724"/>
              <a:gd name="connsiteY3375" fmla="*/ 3113318 h 5318795"/>
              <a:gd name="connsiteX3376" fmla="*/ 1116090 w 4894724"/>
              <a:gd name="connsiteY3376" fmla="*/ 3108088 h 5318795"/>
              <a:gd name="connsiteX3377" fmla="*/ 1111063 w 4894724"/>
              <a:gd name="connsiteY3377" fmla="*/ 3112021 h 5318795"/>
              <a:gd name="connsiteX3378" fmla="*/ 1067892 w 4894724"/>
              <a:gd name="connsiteY3378" fmla="*/ 3141250 h 5318795"/>
              <a:gd name="connsiteX3379" fmla="*/ 1039787 w 4894724"/>
              <a:gd name="connsiteY3379" fmla="*/ 3159357 h 5318795"/>
              <a:gd name="connsiteX3380" fmla="*/ 1042899 w 4894724"/>
              <a:gd name="connsiteY3380" fmla="*/ 3155711 h 5318795"/>
              <a:gd name="connsiteX3381" fmla="*/ 1043020 w 4894724"/>
              <a:gd name="connsiteY3381" fmla="*/ 3155538 h 5318795"/>
              <a:gd name="connsiteX3382" fmla="*/ 1044201 w 4894724"/>
              <a:gd name="connsiteY3382" fmla="*/ 3154655 h 5318795"/>
              <a:gd name="connsiteX3383" fmla="*/ 1063437 w 4894724"/>
              <a:gd name="connsiteY3383" fmla="*/ 3141130 h 5318795"/>
              <a:gd name="connsiteX3384" fmla="*/ 1048708 w 4894724"/>
              <a:gd name="connsiteY3384" fmla="*/ 3148128 h 5318795"/>
              <a:gd name="connsiteX3385" fmla="*/ 1047353 w 4894724"/>
              <a:gd name="connsiteY3385" fmla="*/ 3149123 h 5318795"/>
              <a:gd name="connsiteX3386" fmla="*/ 1047100 w 4894724"/>
              <a:gd name="connsiteY3386" fmla="*/ 3146655 h 5318795"/>
              <a:gd name="connsiteX3387" fmla="*/ 1042849 w 4894724"/>
              <a:gd name="connsiteY3387" fmla="*/ 3150373 h 5318795"/>
              <a:gd name="connsiteX3388" fmla="*/ 1038334 w 4894724"/>
              <a:gd name="connsiteY3388" fmla="*/ 3155455 h 5318795"/>
              <a:gd name="connsiteX3389" fmla="*/ 1034363 w 4894724"/>
              <a:gd name="connsiteY3389" fmla="*/ 3157975 h 5318795"/>
              <a:gd name="connsiteX3390" fmla="*/ 1045202 w 4894724"/>
              <a:gd name="connsiteY3390" fmla="*/ 3147479 h 5318795"/>
              <a:gd name="connsiteX3391" fmla="*/ 1118477 w 4894724"/>
              <a:gd name="connsiteY3391" fmla="*/ 3096585 h 5318795"/>
              <a:gd name="connsiteX3392" fmla="*/ 1128316 w 4894724"/>
              <a:gd name="connsiteY3392" fmla="*/ 3089810 h 5318795"/>
              <a:gd name="connsiteX3393" fmla="*/ 1132174 w 4894724"/>
              <a:gd name="connsiteY3393" fmla="*/ 3087090 h 5318795"/>
              <a:gd name="connsiteX3394" fmla="*/ 1131805 w 4894724"/>
              <a:gd name="connsiteY3394" fmla="*/ 3087068 h 5318795"/>
              <a:gd name="connsiteX3395" fmla="*/ 1128180 w 4894724"/>
              <a:gd name="connsiteY3395" fmla="*/ 3086687 h 5318795"/>
              <a:gd name="connsiteX3396" fmla="*/ 1127129 w 4894724"/>
              <a:gd name="connsiteY3396" fmla="*/ 3086228 h 5318795"/>
              <a:gd name="connsiteX3397" fmla="*/ 1110621 w 4894724"/>
              <a:gd name="connsiteY3397" fmla="*/ 3097399 h 5318795"/>
              <a:gd name="connsiteX3398" fmla="*/ 1097622 w 4894724"/>
              <a:gd name="connsiteY3398" fmla="*/ 3106445 h 5318795"/>
              <a:gd name="connsiteX3399" fmla="*/ 1092719 w 4894724"/>
              <a:gd name="connsiteY3399" fmla="*/ 3111270 h 5318795"/>
              <a:gd name="connsiteX3400" fmla="*/ 1088452 w 4894724"/>
              <a:gd name="connsiteY3400" fmla="*/ 3112827 h 5318795"/>
              <a:gd name="connsiteX3401" fmla="*/ 1080948 w 4894724"/>
              <a:gd name="connsiteY3401" fmla="*/ 3118048 h 5318795"/>
              <a:gd name="connsiteX3402" fmla="*/ 1058408 w 4894724"/>
              <a:gd name="connsiteY3402" fmla="*/ 3133810 h 5318795"/>
              <a:gd name="connsiteX3403" fmla="*/ 1063228 w 4894724"/>
              <a:gd name="connsiteY3403" fmla="*/ 3126968 h 5318795"/>
              <a:gd name="connsiteX3404" fmla="*/ 1064616 w 4894724"/>
              <a:gd name="connsiteY3404" fmla="*/ 3126129 h 5318795"/>
              <a:gd name="connsiteX3405" fmla="*/ 1066096 w 4894724"/>
              <a:gd name="connsiteY3405" fmla="*/ 3123767 h 5318795"/>
              <a:gd name="connsiteX3406" fmla="*/ 1076427 w 4894724"/>
              <a:gd name="connsiteY3406" fmla="*/ 3110245 h 5318795"/>
              <a:gd name="connsiteX3407" fmla="*/ 1086336 w 4894724"/>
              <a:gd name="connsiteY3407" fmla="*/ 3097672 h 5318795"/>
              <a:gd name="connsiteX3408" fmla="*/ 1087709 w 4894724"/>
              <a:gd name="connsiteY3408" fmla="*/ 3095787 h 5318795"/>
              <a:gd name="connsiteX3409" fmla="*/ 1101905 w 4894724"/>
              <a:gd name="connsiteY3409" fmla="*/ 3085269 h 5318795"/>
              <a:gd name="connsiteX3410" fmla="*/ 1087011 w 4894724"/>
              <a:gd name="connsiteY3410" fmla="*/ 3100789 h 5318795"/>
              <a:gd name="connsiteX3411" fmla="*/ 1080373 w 4894724"/>
              <a:gd name="connsiteY3411" fmla="*/ 3109363 h 5318795"/>
              <a:gd name="connsiteX3412" fmla="*/ 1079183 w 4894724"/>
              <a:gd name="connsiteY3412" fmla="*/ 3110945 h 5318795"/>
              <a:gd name="connsiteX3413" fmla="*/ 1089625 w 4894724"/>
              <a:gd name="connsiteY3413" fmla="*/ 3101326 h 5318795"/>
              <a:gd name="connsiteX3414" fmla="*/ 1107434 w 4894724"/>
              <a:gd name="connsiteY3414" fmla="*/ 3086074 h 5318795"/>
              <a:gd name="connsiteX3415" fmla="*/ 1121261 w 4894724"/>
              <a:gd name="connsiteY3415" fmla="*/ 3073974 h 5318795"/>
              <a:gd name="connsiteX3416" fmla="*/ 1121960 w 4894724"/>
              <a:gd name="connsiteY3416" fmla="*/ 3071643 h 5318795"/>
              <a:gd name="connsiteX3417" fmla="*/ 1123410 w 4894724"/>
              <a:gd name="connsiteY3417" fmla="*/ 3069308 h 5318795"/>
              <a:gd name="connsiteX3418" fmla="*/ 1125606 w 4894724"/>
              <a:gd name="connsiteY3418" fmla="*/ 3067678 h 5318795"/>
              <a:gd name="connsiteX3419" fmla="*/ 1114189 w 4894724"/>
              <a:gd name="connsiteY3419" fmla="*/ 3075167 h 5318795"/>
              <a:gd name="connsiteX3420" fmla="*/ 1136172 w 4894724"/>
              <a:gd name="connsiteY3420" fmla="*/ 3057567 h 5318795"/>
              <a:gd name="connsiteX3421" fmla="*/ 1130614 w 4894724"/>
              <a:gd name="connsiteY3421" fmla="*/ 3061273 h 5318795"/>
              <a:gd name="connsiteX3422" fmla="*/ 1128733 w 4894724"/>
              <a:gd name="connsiteY3422" fmla="*/ 3062671 h 5318795"/>
              <a:gd name="connsiteX3423" fmla="*/ 1113674 w 4894724"/>
              <a:gd name="connsiteY3423" fmla="*/ 3074535 h 5318795"/>
              <a:gd name="connsiteX3424" fmla="*/ 1106098 w 4894724"/>
              <a:gd name="connsiteY3424" fmla="*/ 3080507 h 5318795"/>
              <a:gd name="connsiteX3425" fmla="*/ 1099269 w 4894724"/>
              <a:gd name="connsiteY3425" fmla="*/ 3085889 h 5318795"/>
              <a:gd name="connsiteX3426" fmla="*/ 1092557 w 4894724"/>
              <a:gd name="connsiteY3426" fmla="*/ 3089706 h 5318795"/>
              <a:gd name="connsiteX3427" fmla="*/ 1096678 w 4894724"/>
              <a:gd name="connsiteY3427" fmla="*/ 3082501 h 5318795"/>
              <a:gd name="connsiteX3428" fmla="*/ 1101749 w 4894724"/>
              <a:gd name="connsiteY3428" fmla="*/ 3074960 h 5318795"/>
              <a:gd name="connsiteX3429" fmla="*/ 1099722 w 4894724"/>
              <a:gd name="connsiteY3429" fmla="*/ 3076194 h 5318795"/>
              <a:gd name="connsiteX3430" fmla="*/ 1096596 w 4894724"/>
              <a:gd name="connsiteY3430" fmla="*/ 3074414 h 5318795"/>
              <a:gd name="connsiteX3431" fmla="*/ 1104298 w 4894724"/>
              <a:gd name="connsiteY3431" fmla="*/ 3068108 h 5318795"/>
              <a:gd name="connsiteX3432" fmla="*/ 1104387 w 4894724"/>
              <a:gd name="connsiteY3432" fmla="*/ 3066935 h 5318795"/>
              <a:gd name="connsiteX3433" fmla="*/ 1101296 w 4894724"/>
              <a:gd name="connsiteY3433" fmla="*/ 3068687 h 5318795"/>
              <a:gd name="connsiteX3434" fmla="*/ 1101050 w 4894724"/>
              <a:gd name="connsiteY3434" fmla="*/ 3069009 h 5318795"/>
              <a:gd name="connsiteX3435" fmla="*/ 1100582 w 4894724"/>
              <a:gd name="connsiteY3435" fmla="*/ 3069091 h 5318795"/>
              <a:gd name="connsiteX3436" fmla="*/ 1098738 w 4894724"/>
              <a:gd name="connsiteY3436" fmla="*/ 3070136 h 5318795"/>
              <a:gd name="connsiteX3437" fmla="*/ 1087498 w 4894724"/>
              <a:gd name="connsiteY3437" fmla="*/ 3078688 h 5318795"/>
              <a:gd name="connsiteX3438" fmla="*/ 1007280 w 4894724"/>
              <a:gd name="connsiteY3438" fmla="*/ 3142220 h 5318795"/>
              <a:gd name="connsiteX3439" fmla="*/ 1030196 w 4894724"/>
              <a:gd name="connsiteY3439" fmla="*/ 3111947 h 5318795"/>
              <a:gd name="connsiteX3440" fmla="*/ 977944 w 4894724"/>
              <a:gd name="connsiteY3440" fmla="*/ 3155686 h 5318795"/>
              <a:gd name="connsiteX3441" fmla="*/ 970091 w 4894724"/>
              <a:gd name="connsiteY3441" fmla="*/ 3163538 h 5318795"/>
              <a:gd name="connsiteX3442" fmla="*/ 976645 w 4894724"/>
              <a:gd name="connsiteY3442" fmla="*/ 3155530 h 5318795"/>
              <a:gd name="connsiteX3443" fmla="*/ 957474 w 4894724"/>
              <a:gd name="connsiteY3443" fmla="*/ 3165321 h 5318795"/>
              <a:gd name="connsiteX3444" fmla="*/ 932975 w 4894724"/>
              <a:gd name="connsiteY3444" fmla="*/ 3178778 h 5318795"/>
              <a:gd name="connsiteX3445" fmla="*/ 925652 w 4894724"/>
              <a:gd name="connsiteY3445" fmla="*/ 3184243 h 5318795"/>
              <a:gd name="connsiteX3446" fmla="*/ 995943 w 4894724"/>
              <a:gd name="connsiteY3446" fmla="*/ 3117540 h 5318795"/>
              <a:gd name="connsiteX3447" fmla="*/ 1003513 w 4894724"/>
              <a:gd name="connsiteY3447" fmla="*/ 3110566 h 5318795"/>
              <a:gd name="connsiteX3448" fmla="*/ 1014054 w 4894724"/>
              <a:gd name="connsiteY3448" fmla="*/ 3096570 h 5318795"/>
              <a:gd name="connsiteX3449" fmla="*/ 1007271 w 4894724"/>
              <a:gd name="connsiteY3449" fmla="*/ 3100813 h 5318795"/>
              <a:gd name="connsiteX3450" fmla="*/ 1026805 w 4894724"/>
              <a:gd name="connsiteY3450" fmla="*/ 3076680 h 5318795"/>
              <a:gd name="connsiteX3451" fmla="*/ 1018874 w 4894724"/>
              <a:gd name="connsiteY3451" fmla="*/ 3080324 h 5318795"/>
              <a:gd name="connsiteX3452" fmla="*/ 1009492 w 4894724"/>
              <a:gd name="connsiteY3452" fmla="*/ 3079363 h 5318795"/>
              <a:gd name="connsiteX3453" fmla="*/ 1002270 w 4894724"/>
              <a:gd name="connsiteY3453" fmla="*/ 3078723 h 5318795"/>
              <a:gd name="connsiteX3454" fmla="*/ 998125 w 4894724"/>
              <a:gd name="connsiteY3454" fmla="*/ 3085326 h 5318795"/>
              <a:gd name="connsiteX3455" fmla="*/ 990301 w 4894724"/>
              <a:gd name="connsiteY3455" fmla="*/ 3094147 h 5318795"/>
              <a:gd name="connsiteX3456" fmla="*/ 993524 w 4894724"/>
              <a:gd name="connsiteY3456" fmla="*/ 3085315 h 5318795"/>
              <a:gd name="connsiteX3457" fmla="*/ 993770 w 4894724"/>
              <a:gd name="connsiteY3457" fmla="*/ 3086112 h 5318795"/>
              <a:gd name="connsiteX3458" fmla="*/ 993005 w 4894724"/>
              <a:gd name="connsiteY3458" fmla="*/ 3087362 h 5318795"/>
              <a:gd name="connsiteX3459" fmla="*/ 993928 w 4894724"/>
              <a:gd name="connsiteY3459" fmla="*/ 3086624 h 5318795"/>
              <a:gd name="connsiteX3460" fmla="*/ 993770 w 4894724"/>
              <a:gd name="connsiteY3460" fmla="*/ 3086112 h 5318795"/>
              <a:gd name="connsiteX3461" fmla="*/ 995177 w 4894724"/>
              <a:gd name="connsiteY3461" fmla="*/ 3083813 h 5318795"/>
              <a:gd name="connsiteX3462" fmla="*/ 996475 w 4894724"/>
              <a:gd name="connsiteY3462" fmla="*/ 3082633 h 5318795"/>
              <a:gd name="connsiteX3463" fmla="*/ 997566 w 4894724"/>
              <a:gd name="connsiteY3463" fmla="*/ 3080996 h 5318795"/>
              <a:gd name="connsiteX3464" fmla="*/ 997439 w 4894724"/>
              <a:gd name="connsiteY3464" fmla="*/ 3073754 h 5318795"/>
              <a:gd name="connsiteX3465" fmla="*/ 1017142 w 4894724"/>
              <a:gd name="connsiteY3465" fmla="*/ 3048350 h 5318795"/>
              <a:gd name="connsiteX3466" fmla="*/ 1017450 w 4894724"/>
              <a:gd name="connsiteY3466" fmla="*/ 3042620 h 5318795"/>
              <a:gd name="connsiteX3467" fmla="*/ 1024822 w 4894724"/>
              <a:gd name="connsiteY3467" fmla="*/ 3031675 h 5318795"/>
              <a:gd name="connsiteX3468" fmla="*/ 1026475 w 4894724"/>
              <a:gd name="connsiteY3468" fmla="*/ 3029854 h 5318795"/>
              <a:gd name="connsiteX3469" fmla="*/ 1023753 w 4894724"/>
              <a:gd name="connsiteY3469" fmla="*/ 3031987 h 5318795"/>
              <a:gd name="connsiteX3470" fmla="*/ 1016012 w 4894724"/>
              <a:gd name="connsiteY3470" fmla="*/ 3038148 h 5318795"/>
              <a:gd name="connsiteX3471" fmla="*/ 981759 w 4894724"/>
              <a:gd name="connsiteY3471" fmla="*/ 3078212 h 5318795"/>
              <a:gd name="connsiteX3472" fmla="*/ 952383 w 4894724"/>
              <a:gd name="connsiteY3472" fmla="*/ 3116298 h 5318795"/>
              <a:gd name="connsiteX3473" fmla="*/ 949361 w 4894724"/>
              <a:gd name="connsiteY3473" fmla="*/ 3117838 h 5318795"/>
              <a:gd name="connsiteX3474" fmla="*/ 942506 w 4894724"/>
              <a:gd name="connsiteY3474" fmla="*/ 3121858 h 5318795"/>
              <a:gd name="connsiteX3475" fmla="*/ 950951 w 4894724"/>
              <a:gd name="connsiteY3475" fmla="*/ 3109232 h 5318795"/>
              <a:gd name="connsiteX3476" fmla="*/ 941083 w 4894724"/>
              <a:gd name="connsiteY3476" fmla="*/ 3120085 h 5318795"/>
              <a:gd name="connsiteX3477" fmla="*/ 938991 w 4894724"/>
              <a:gd name="connsiteY3477" fmla="*/ 3117212 h 5318795"/>
              <a:gd name="connsiteX3478" fmla="*/ 934804 w 4894724"/>
              <a:gd name="connsiteY3478" fmla="*/ 3120110 h 5318795"/>
              <a:gd name="connsiteX3479" fmla="*/ 943079 w 4894724"/>
              <a:gd name="connsiteY3479" fmla="*/ 3108478 h 5318795"/>
              <a:gd name="connsiteX3480" fmla="*/ 946189 w 4894724"/>
              <a:gd name="connsiteY3480" fmla="*/ 3105298 h 5318795"/>
              <a:gd name="connsiteX3481" fmla="*/ 948006 w 4894724"/>
              <a:gd name="connsiteY3481" fmla="*/ 3104157 h 5318795"/>
              <a:gd name="connsiteX3482" fmla="*/ 946644 w 4894724"/>
              <a:gd name="connsiteY3482" fmla="*/ 3103466 h 5318795"/>
              <a:gd name="connsiteX3483" fmla="*/ 957715 w 4894724"/>
              <a:gd name="connsiteY3483" fmla="*/ 3087905 h 5318795"/>
              <a:gd name="connsiteX3484" fmla="*/ 962248 w 4894724"/>
              <a:gd name="connsiteY3484" fmla="*/ 3084420 h 5318795"/>
              <a:gd name="connsiteX3485" fmla="*/ 972933 w 4894724"/>
              <a:gd name="connsiteY3485" fmla="*/ 3076892 h 5318795"/>
              <a:gd name="connsiteX3486" fmla="*/ 984674 w 4894724"/>
              <a:gd name="connsiteY3486" fmla="*/ 3066216 h 5318795"/>
              <a:gd name="connsiteX3487" fmla="*/ 962271 w 4894724"/>
              <a:gd name="connsiteY3487" fmla="*/ 3081726 h 5318795"/>
              <a:gd name="connsiteX3488" fmla="*/ 962007 w 4894724"/>
              <a:gd name="connsiteY3488" fmla="*/ 3081874 h 5318795"/>
              <a:gd name="connsiteX3489" fmla="*/ 965024 w 4894724"/>
              <a:gd name="connsiteY3489" fmla="*/ 3077631 h 5318795"/>
              <a:gd name="connsiteX3490" fmla="*/ 993045 w 4894724"/>
              <a:gd name="connsiteY3490" fmla="*/ 3042508 h 5318795"/>
              <a:gd name="connsiteX3491" fmla="*/ 1003070 w 4894724"/>
              <a:gd name="connsiteY3491" fmla="*/ 3030566 h 5318795"/>
              <a:gd name="connsiteX3492" fmla="*/ 1000263 w 4894724"/>
              <a:gd name="connsiteY3492" fmla="*/ 3032836 h 5318795"/>
              <a:gd name="connsiteX3493" fmla="*/ 961079 w 4894724"/>
              <a:gd name="connsiteY3493" fmla="*/ 3061541 h 5318795"/>
              <a:gd name="connsiteX3494" fmla="*/ 967354 w 4894724"/>
              <a:gd name="connsiteY3494" fmla="*/ 3054607 h 5318795"/>
              <a:gd name="connsiteX3495" fmla="*/ 1009187 w 4894724"/>
              <a:gd name="connsiteY3495" fmla="*/ 3015481 h 5318795"/>
              <a:gd name="connsiteX3496" fmla="*/ 1012798 w 4894724"/>
              <a:gd name="connsiteY3496" fmla="*/ 3012008 h 5318795"/>
              <a:gd name="connsiteX3497" fmla="*/ 1013871 w 4894724"/>
              <a:gd name="connsiteY3497" fmla="*/ 3008796 h 5318795"/>
              <a:gd name="connsiteX3498" fmla="*/ 1026144 w 4894724"/>
              <a:gd name="connsiteY3498" fmla="*/ 2999176 h 5318795"/>
              <a:gd name="connsiteX3499" fmla="*/ 1030575 w 4894724"/>
              <a:gd name="connsiteY3499" fmla="*/ 2994917 h 5318795"/>
              <a:gd name="connsiteX3500" fmla="*/ 1018023 w 4894724"/>
              <a:gd name="connsiteY3500" fmla="*/ 3002852 h 5318795"/>
              <a:gd name="connsiteX3501" fmla="*/ 1018821 w 4894724"/>
              <a:gd name="connsiteY3501" fmla="*/ 3001767 h 5318795"/>
              <a:gd name="connsiteX3502" fmla="*/ 1036546 w 4894724"/>
              <a:gd name="connsiteY3502" fmla="*/ 2975724 h 5318795"/>
              <a:gd name="connsiteX3503" fmla="*/ 1005110 w 4894724"/>
              <a:gd name="connsiteY3503" fmla="*/ 3008012 h 5318795"/>
              <a:gd name="connsiteX3504" fmla="*/ 997693 w 4894724"/>
              <a:gd name="connsiteY3504" fmla="*/ 3014666 h 5318795"/>
              <a:gd name="connsiteX3505" fmla="*/ 1003042 w 4894724"/>
              <a:gd name="connsiteY3505" fmla="*/ 3002857 h 5318795"/>
              <a:gd name="connsiteX3506" fmla="*/ 1001301 w 4894724"/>
              <a:gd name="connsiteY3506" fmla="*/ 3004534 h 5318795"/>
              <a:gd name="connsiteX3507" fmla="*/ 948887 w 4894724"/>
              <a:gd name="connsiteY3507" fmla="*/ 3056340 h 5318795"/>
              <a:gd name="connsiteX3508" fmla="*/ 932408 w 4894724"/>
              <a:gd name="connsiteY3508" fmla="*/ 3071507 h 5318795"/>
              <a:gd name="connsiteX3509" fmla="*/ 941906 w 4894724"/>
              <a:gd name="connsiteY3509" fmla="*/ 3061184 h 5318795"/>
              <a:gd name="connsiteX3510" fmla="*/ 967879 w 4894724"/>
              <a:gd name="connsiteY3510" fmla="*/ 3034369 h 5318795"/>
              <a:gd name="connsiteX3511" fmla="*/ 997299 w 4894724"/>
              <a:gd name="connsiteY3511" fmla="*/ 3004312 h 5318795"/>
              <a:gd name="connsiteX3512" fmla="*/ 965462 w 4894724"/>
              <a:gd name="connsiteY3512" fmla="*/ 3022138 h 5318795"/>
              <a:gd name="connsiteX3513" fmla="*/ 934054 w 4894724"/>
              <a:gd name="connsiteY3513" fmla="*/ 3046705 h 5318795"/>
              <a:gd name="connsiteX3514" fmla="*/ 946410 w 4894724"/>
              <a:gd name="connsiteY3514" fmla="*/ 3031490 h 5318795"/>
              <a:gd name="connsiteX3515" fmla="*/ 951655 w 4894724"/>
              <a:gd name="connsiteY3515" fmla="*/ 3023497 h 5318795"/>
              <a:gd name="connsiteX3516" fmla="*/ 1017217 w 4894724"/>
              <a:gd name="connsiteY3516" fmla="*/ 2951618 h 5318795"/>
              <a:gd name="connsiteX3517" fmla="*/ 1017993 w 4894724"/>
              <a:gd name="connsiteY3517" fmla="*/ 2944314 h 5318795"/>
              <a:gd name="connsiteX3518" fmla="*/ 1036244 w 4894724"/>
              <a:gd name="connsiteY3518" fmla="*/ 2925285 h 5318795"/>
              <a:gd name="connsiteX3519" fmla="*/ 1031863 w 4894724"/>
              <a:gd name="connsiteY3519" fmla="*/ 2918678 h 5318795"/>
              <a:gd name="connsiteX3520" fmla="*/ 1052607 w 4894724"/>
              <a:gd name="connsiteY3520" fmla="*/ 2892396 h 5318795"/>
              <a:gd name="connsiteX3521" fmla="*/ 1052178 w 4894724"/>
              <a:gd name="connsiteY3521" fmla="*/ 2891434 h 5318795"/>
              <a:gd name="connsiteX3522" fmla="*/ 1052035 w 4894724"/>
              <a:gd name="connsiteY3522" fmla="*/ 2891114 h 5318795"/>
              <a:gd name="connsiteX3523" fmla="*/ 1052098 w 4894724"/>
              <a:gd name="connsiteY3523" fmla="*/ 2891256 h 5318795"/>
              <a:gd name="connsiteX3524" fmla="*/ 1052178 w 4894724"/>
              <a:gd name="connsiteY3524" fmla="*/ 2891434 h 5318795"/>
              <a:gd name="connsiteX3525" fmla="*/ 1052416 w 4894724"/>
              <a:gd name="connsiteY3525" fmla="*/ 2891968 h 5318795"/>
              <a:gd name="connsiteX3526" fmla="*/ 1052607 w 4894724"/>
              <a:gd name="connsiteY3526" fmla="*/ 2892396 h 5318795"/>
              <a:gd name="connsiteX3527" fmla="*/ 1033316 w 4894724"/>
              <a:gd name="connsiteY3527" fmla="*/ 2912302 h 5318795"/>
              <a:gd name="connsiteX3528" fmla="*/ 1017531 w 4894724"/>
              <a:gd name="connsiteY3528" fmla="*/ 2925486 h 5318795"/>
              <a:gd name="connsiteX3529" fmla="*/ 1016731 w 4894724"/>
              <a:gd name="connsiteY3529" fmla="*/ 2926369 h 5318795"/>
              <a:gd name="connsiteX3530" fmla="*/ 1017276 w 4894724"/>
              <a:gd name="connsiteY3530" fmla="*/ 2927340 h 5318795"/>
              <a:gd name="connsiteX3531" fmla="*/ 1016779 w 4894724"/>
              <a:gd name="connsiteY3531" fmla="*/ 2930552 h 5318795"/>
              <a:gd name="connsiteX3532" fmla="*/ 1015314 w 4894724"/>
              <a:gd name="connsiteY3532" fmla="*/ 2930775 h 5318795"/>
              <a:gd name="connsiteX3533" fmla="*/ 1014311 w 4894724"/>
              <a:gd name="connsiteY3533" fmla="*/ 2929602 h 5318795"/>
              <a:gd name="connsiteX3534" fmla="*/ 1014492 w 4894724"/>
              <a:gd name="connsiteY3534" fmla="*/ 2928841 h 5318795"/>
              <a:gd name="connsiteX3535" fmla="*/ 1002296 w 4894724"/>
              <a:gd name="connsiteY3535" fmla="*/ 2942310 h 5318795"/>
              <a:gd name="connsiteX3536" fmla="*/ 1019497 w 4894724"/>
              <a:gd name="connsiteY3536" fmla="*/ 2914508 h 5318795"/>
              <a:gd name="connsiteX3537" fmla="*/ 1016780 w 4894724"/>
              <a:gd name="connsiteY3537" fmla="*/ 2915712 h 5318795"/>
              <a:gd name="connsiteX3538" fmla="*/ 964454 w 4894724"/>
              <a:gd name="connsiteY3538" fmla="*/ 2961066 h 5318795"/>
              <a:gd name="connsiteX3539" fmla="*/ 935269 w 4894724"/>
              <a:gd name="connsiteY3539" fmla="*/ 2989002 h 5318795"/>
              <a:gd name="connsiteX3540" fmla="*/ 917156 w 4894724"/>
              <a:gd name="connsiteY3540" fmla="*/ 3007309 h 5318795"/>
              <a:gd name="connsiteX3541" fmla="*/ 910075 w 4894724"/>
              <a:gd name="connsiteY3541" fmla="*/ 3014008 h 5318795"/>
              <a:gd name="connsiteX3542" fmla="*/ 907001 w 4894724"/>
              <a:gd name="connsiteY3542" fmla="*/ 3009096 h 5318795"/>
              <a:gd name="connsiteX3543" fmla="*/ 914675 w 4894724"/>
              <a:gd name="connsiteY3543" fmla="*/ 3000219 h 5318795"/>
              <a:gd name="connsiteX3544" fmla="*/ 926273 w 4894724"/>
              <a:gd name="connsiteY3544" fmla="*/ 2989974 h 5318795"/>
              <a:gd name="connsiteX3545" fmla="*/ 947067 w 4894724"/>
              <a:gd name="connsiteY3545" fmla="*/ 2968148 h 5318795"/>
              <a:gd name="connsiteX3546" fmla="*/ 943732 w 4894724"/>
              <a:gd name="connsiteY3546" fmla="*/ 2969527 h 5318795"/>
              <a:gd name="connsiteX3547" fmla="*/ 965211 w 4894724"/>
              <a:gd name="connsiteY3547" fmla="*/ 2947720 h 5318795"/>
              <a:gd name="connsiteX3548" fmla="*/ 984838 w 4894724"/>
              <a:gd name="connsiteY3548" fmla="*/ 2927073 h 5318795"/>
              <a:gd name="connsiteX3549" fmla="*/ 976192 w 4894724"/>
              <a:gd name="connsiteY3549" fmla="*/ 2933573 h 5318795"/>
              <a:gd name="connsiteX3550" fmla="*/ 976389 w 4894724"/>
              <a:gd name="connsiteY3550" fmla="*/ 2931482 h 5318795"/>
              <a:gd name="connsiteX3551" fmla="*/ 976871 w 4894724"/>
              <a:gd name="connsiteY3551" fmla="*/ 2930494 h 5318795"/>
              <a:gd name="connsiteX3552" fmla="*/ 995378 w 4894724"/>
              <a:gd name="connsiteY3552" fmla="*/ 2915911 h 5318795"/>
              <a:gd name="connsiteX3553" fmla="*/ 994714 w 4894724"/>
              <a:gd name="connsiteY3553" fmla="*/ 2916686 h 5318795"/>
              <a:gd name="connsiteX3554" fmla="*/ 1013342 w 4894724"/>
              <a:gd name="connsiteY3554" fmla="*/ 2897090 h 5318795"/>
              <a:gd name="connsiteX3555" fmla="*/ 1010109 w 4894724"/>
              <a:gd name="connsiteY3555" fmla="*/ 2899890 h 5318795"/>
              <a:gd name="connsiteX3556" fmla="*/ 1008540 w 4894724"/>
              <a:gd name="connsiteY3556" fmla="*/ 2901503 h 5318795"/>
              <a:gd name="connsiteX3557" fmla="*/ 997624 w 4894724"/>
              <a:gd name="connsiteY3557" fmla="*/ 2909377 h 5318795"/>
              <a:gd name="connsiteX3558" fmla="*/ 981965 w 4894724"/>
              <a:gd name="connsiteY3558" fmla="*/ 2918701 h 5318795"/>
              <a:gd name="connsiteX3559" fmla="*/ 1016751 w 4894724"/>
              <a:gd name="connsiteY3559" fmla="*/ 2891037 h 5318795"/>
              <a:gd name="connsiteX3560" fmla="*/ 1013203 w 4894724"/>
              <a:gd name="connsiteY3560" fmla="*/ 2890173 h 5318795"/>
              <a:gd name="connsiteX3561" fmla="*/ 990134 w 4894724"/>
              <a:gd name="connsiteY3561" fmla="*/ 2906823 h 5318795"/>
              <a:gd name="connsiteX3562" fmla="*/ 968733 w 4894724"/>
              <a:gd name="connsiteY3562" fmla="*/ 2928712 h 5318795"/>
              <a:gd name="connsiteX3563" fmla="*/ 941197 w 4894724"/>
              <a:gd name="connsiteY3563" fmla="*/ 2956876 h 5318795"/>
              <a:gd name="connsiteX3564" fmla="*/ 949470 w 4894724"/>
              <a:gd name="connsiteY3564" fmla="*/ 2951602 h 5318795"/>
              <a:gd name="connsiteX3565" fmla="*/ 962879 w 4894724"/>
              <a:gd name="connsiteY3565" fmla="*/ 2941479 h 5318795"/>
              <a:gd name="connsiteX3566" fmla="*/ 958545 w 4894724"/>
              <a:gd name="connsiteY3566" fmla="*/ 2946998 h 5318795"/>
              <a:gd name="connsiteX3567" fmla="*/ 935293 w 4894724"/>
              <a:gd name="connsiteY3567" fmla="*/ 2969935 h 5318795"/>
              <a:gd name="connsiteX3568" fmla="*/ 924888 w 4894724"/>
              <a:gd name="connsiteY3568" fmla="*/ 2982115 h 5318795"/>
              <a:gd name="connsiteX3569" fmla="*/ 924876 w 4894724"/>
              <a:gd name="connsiteY3569" fmla="*/ 2981727 h 5318795"/>
              <a:gd name="connsiteX3570" fmla="*/ 917429 w 4894724"/>
              <a:gd name="connsiteY3570" fmla="*/ 2986072 h 5318795"/>
              <a:gd name="connsiteX3571" fmla="*/ 914675 w 4894724"/>
              <a:gd name="connsiteY3571" fmla="*/ 2987747 h 5318795"/>
              <a:gd name="connsiteX3572" fmla="*/ 917791 w 4894724"/>
              <a:gd name="connsiteY3572" fmla="*/ 2983754 h 5318795"/>
              <a:gd name="connsiteX3573" fmla="*/ 934774 w 4894724"/>
              <a:gd name="connsiteY3573" fmla="*/ 2963306 h 5318795"/>
              <a:gd name="connsiteX3574" fmla="*/ 911600 w 4894724"/>
              <a:gd name="connsiteY3574" fmla="*/ 2985988 h 5318795"/>
              <a:gd name="connsiteX3575" fmla="*/ 886300 w 4894724"/>
              <a:gd name="connsiteY3575" fmla="*/ 3009877 h 5318795"/>
              <a:gd name="connsiteX3576" fmla="*/ 886725 w 4894724"/>
              <a:gd name="connsiteY3576" fmla="*/ 3005364 h 5318795"/>
              <a:gd name="connsiteX3577" fmla="*/ 886656 w 4894724"/>
              <a:gd name="connsiteY3577" fmla="*/ 3005278 h 5318795"/>
              <a:gd name="connsiteX3578" fmla="*/ 889544 w 4894724"/>
              <a:gd name="connsiteY3578" fmla="*/ 3003393 h 5318795"/>
              <a:gd name="connsiteX3579" fmla="*/ 911824 w 4894724"/>
              <a:gd name="connsiteY3579" fmla="*/ 2977398 h 5318795"/>
              <a:gd name="connsiteX3580" fmla="*/ 854868 w 4894724"/>
              <a:gd name="connsiteY3580" fmla="*/ 3026509 h 5318795"/>
              <a:gd name="connsiteX3581" fmla="*/ 829710 w 4894724"/>
              <a:gd name="connsiteY3581" fmla="*/ 3044444 h 5318795"/>
              <a:gd name="connsiteX3582" fmla="*/ 829249 w 4894724"/>
              <a:gd name="connsiteY3582" fmla="*/ 3044802 h 5318795"/>
              <a:gd name="connsiteX3583" fmla="*/ 841544 w 4894724"/>
              <a:gd name="connsiteY3583" fmla="*/ 3029979 h 5318795"/>
              <a:gd name="connsiteX3584" fmla="*/ 863722 w 4894724"/>
              <a:gd name="connsiteY3584" fmla="*/ 3007877 h 5318795"/>
              <a:gd name="connsiteX3585" fmla="*/ 896431 w 4894724"/>
              <a:gd name="connsiteY3585" fmla="*/ 2967569 h 5318795"/>
              <a:gd name="connsiteX3586" fmla="*/ 881384 w 4894724"/>
              <a:gd name="connsiteY3586" fmla="*/ 2982722 h 5318795"/>
              <a:gd name="connsiteX3587" fmla="*/ 874476 w 4894724"/>
              <a:gd name="connsiteY3587" fmla="*/ 2988619 h 5318795"/>
              <a:gd name="connsiteX3588" fmla="*/ 849462 w 4894724"/>
              <a:gd name="connsiteY3588" fmla="*/ 2999640 h 5318795"/>
              <a:gd name="connsiteX3589" fmla="*/ 879871 w 4894724"/>
              <a:gd name="connsiteY3589" fmla="*/ 2965926 h 5318795"/>
              <a:gd name="connsiteX3590" fmla="*/ 845616 w 4894724"/>
              <a:gd name="connsiteY3590" fmla="*/ 2991266 h 5318795"/>
              <a:gd name="connsiteX3591" fmla="*/ 812338 w 4894724"/>
              <a:gd name="connsiteY3591" fmla="*/ 3019895 h 5318795"/>
              <a:gd name="connsiteX3592" fmla="*/ 793389 w 4894724"/>
              <a:gd name="connsiteY3592" fmla="*/ 3028599 h 5318795"/>
              <a:gd name="connsiteX3593" fmla="*/ 780938 w 4894724"/>
              <a:gd name="connsiteY3593" fmla="*/ 3039363 h 5318795"/>
              <a:gd name="connsiteX3594" fmla="*/ 872125 w 4894724"/>
              <a:gd name="connsiteY3594" fmla="*/ 2941382 h 5318795"/>
              <a:gd name="connsiteX3595" fmla="*/ 946906 w 4894724"/>
              <a:gd name="connsiteY3595" fmla="*/ 2866341 h 5318795"/>
              <a:gd name="connsiteX3596" fmla="*/ 944570 w 4894724"/>
              <a:gd name="connsiteY3596" fmla="*/ 2865919 h 5318795"/>
              <a:gd name="connsiteX3597" fmla="*/ 947051 w 4894724"/>
              <a:gd name="connsiteY3597" fmla="*/ 2864525 h 5318795"/>
              <a:gd name="connsiteX3598" fmla="*/ 947380 w 4894724"/>
              <a:gd name="connsiteY3598" fmla="*/ 2865865 h 5318795"/>
              <a:gd name="connsiteX3599" fmla="*/ 955446 w 4894724"/>
              <a:gd name="connsiteY3599" fmla="*/ 2857770 h 5318795"/>
              <a:gd name="connsiteX3600" fmla="*/ 956133 w 4894724"/>
              <a:gd name="connsiteY3600" fmla="*/ 2856460 h 5318795"/>
              <a:gd name="connsiteX3601" fmla="*/ 954528 w 4894724"/>
              <a:gd name="connsiteY3601" fmla="*/ 2855058 h 5318795"/>
              <a:gd name="connsiteX3602" fmla="*/ 947051 w 4894724"/>
              <a:gd name="connsiteY3602" fmla="*/ 2864525 h 5318795"/>
              <a:gd name="connsiteX3603" fmla="*/ 944383 w 4894724"/>
              <a:gd name="connsiteY3603" fmla="*/ 2862305 h 5318795"/>
              <a:gd name="connsiteX3604" fmla="*/ 862236 w 4894724"/>
              <a:gd name="connsiteY3604" fmla="*/ 2944286 h 5318795"/>
              <a:gd name="connsiteX3605" fmla="*/ 713599 w 4894724"/>
              <a:gd name="connsiteY3605" fmla="*/ 3075330 h 5318795"/>
              <a:gd name="connsiteX3606" fmla="*/ 750498 w 4894724"/>
              <a:gd name="connsiteY3606" fmla="*/ 3027426 h 5318795"/>
              <a:gd name="connsiteX3607" fmla="*/ 713452 w 4894724"/>
              <a:gd name="connsiteY3607" fmla="*/ 3057632 h 5318795"/>
              <a:gd name="connsiteX3608" fmla="*/ 698473 w 4894724"/>
              <a:gd name="connsiteY3608" fmla="*/ 3059826 h 5318795"/>
              <a:gd name="connsiteX3609" fmla="*/ 631776 w 4894724"/>
              <a:gd name="connsiteY3609" fmla="*/ 3118814 h 5318795"/>
              <a:gd name="connsiteX3610" fmla="*/ 641359 w 4894724"/>
              <a:gd name="connsiteY3610" fmla="*/ 3105633 h 5318795"/>
              <a:gd name="connsiteX3611" fmla="*/ 643064 w 4894724"/>
              <a:gd name="connsiteY3611" fmla="*/ 3104441 h 5318795"/>
              <a:gd name="connsiteX3612" fmla="*/ 644868 w 4894724"/>
              <a:gd name="connsiteY3612" fmla="*/ 3101805 h 5318795"/>
              <a:gd name="connsiteX3613" fmla="*/ 649150 w 4894724"/>
              <a:gd name="connsiteY3613" fmla="*/ 3097434 h 5318795"/>
              <a:gd name="connsiteX3614" fmla="*/ 658239 w 4894724"/>
              <a:gd name="connsiteY3614" fmla="*/ 3088824 h 5318795"/>
              <a:gd name="connsiteX3615" fmla="*/ 686522 w 4894724"/>
              <a:gd name="connsiteY3615" fmla="*/ 3056534 h 5318795"/>
              <a:gd name="connsiteX3616" fmla="*/ 660131 w 4894724"/>
              <a:gd name="connsiteY3616" fmla="*/ 3079406 h 5318795"/>
              <a:gd name="connsiteX3617" fmla="*/ 649203 w 4894724"/>
              <a:gd name="connsiteY3617" fmla="*/ 3095468 h 5318795"/>
              <a:gd name="connsiteX3618" fmla="*/ 644868 w 4894724"/>
              <a:gd name="connsiteY3618" fmla="*/ 3101805 h 5318795"/>
              <a:gd name="connsiteX3619" fmla="*/ 642060 w 4894724"/>
              <a:gd name="connsiteY3619" fmla="*/ 3104669 h 5318795"/>
              <a:gd name="connsiteX3620" fmla="*/ 641359 w 4894724"/>
              <a:gd name="connsiteY3620" fmla="*/ 3105633 h 5318795"/>
              <a:gd name="connsiteX3621" fmla="*/ 637598 w 4894724"/>
              <a:gd name="connsiteY3621" fmla="*/ 3108263 h 5318795"/>
              <a:gd name="connsiteX3622" fmla="*/ 648526 w 4894724"/>
              <a:gd name="connsiteY3622" fmla="*/ 3084104 h 5318795"/>
              <a:gd name="connsiteX3623" fmla="*/ 651478 w 4894724"/>
              <a:gd name="connsiteY3623" fmla="*/ 3080956 h 5318795"/>
              <a:gd name="connsiteX3624" fmla="*/ 651870 w 4894724"/>
              <a:gd name="connsiteY3624" fmla="*/ 3080559 h 5318795"/>
              <a:gd name="connsiteX3625" fmla="*/ 651924 w 4894724"/>
              <a:gd name="connsiteY3625" fmla="*/ 3080479 h 5318795"/>
              <a:gd name="connsiteX3626" fmla="*/ 651478 w 4894724"/>
              <a:gd name="connsiteY3626" fmla="*/ 3080956 h 5318795"/>
              <a:gd name="connsiteX3627" fmla="*/ 646710 w 4894724"/>
              <a:gd name="connsiteY3627" fmla="*/ 3085765 h 5318795"/>
              <a:gd name="connsiteX3628" fmla="*/ 592793 w 4894724"/>
              <a:gd name="connsiteY3628" fmla="*/ 3127581 h 5318795"/>
              <a:gd name="connsiteX3629" fmla="*/ 597565 w 4894724"/>
              <a:gd name="connsiteY3629" fmla="*/ 3110326 h 5318795"/>
              <a:gd name="connsiteX3630" fmla="*/ 600584 w 4894724"/>
              <a:gd name="connsiteY3630" fmla="*/ 3106664 h 5318795"/>
              <a:gd name="connsiteX3631" fmla="*/ 616678 w 4894724"/>
              <a:gd name="connsiteY3631" fmla="*/ 3090024 h 5318795"/>
              <a:gd name="connsiteX3632" fmla="*/ 642036 w 4894724"/>
              <a:gd name="connsiteY3632" fmla="*/ 3058095 h 5318795"/>
              <a:gd name="connsiteX3633" fmla="*/ 615297 w 4894724"/>
              <a:gd name="connsiteY3633" fmla="*/ 3082519 h 5318795"/>
              <a:gd name="connsiteX3634" fmla="*/ 614263 w 4894724"/>
              <a:gd name="connsiteY3634" fmla="*/ 3083656 h 5318795"/>
              <a:gd name="connsiteX3635" fmla="*/ 612931 w 4894724"/>
              <a:gd name="connsiteY3635" fmla="*/ 3084602 h 5318795"/>
              <a:gd name="connsiteX3636" fmla="*/ 600609 w 4894724"/>
              <a:gd name="connsiteY3636" fmla="*/ 3094456 h 5318795"/>
              <a:gd name="connsiteX3637" fmla="*/ 592809 w 4894724"/>
              <a:gd name="connsiteY3637" fmla="*/ 3095866 h 5318795"/>
              <a:gd name="connsiteX3638" fmla="*/ 594296 w 4894724"/>
              <a:gd name="connsiteY3638" fmla="*/ 3092623 h 5318795"/>
              <a:gd name="connsiteX3639" fmla="*/ 669574 w 4894724"/>
              <a:gd name="connsiteY3639" fmla="*/ 3019296 h 5318795"/>
              <a:gd name="connsiteX3640" fmla="*/ 692492 w 4894724"/>
              <a:gd name="connsiteY3640" fmla="*/ 2989022 h 5318795"/>
              <a:gd name="connsiteX3641" fmla="*/ 660429 w 4894724"/>
              <a:gd name="connsiteY3641" fmla="*/ 3020295 h 5318795"/>
              <a:gd name="connsiteX3642" fmla="*/ 633892 w 4894724"/>
              <a:gd name="connsiteY3642" fmla="*/ 3044868 h 5318795"/>
              <a:gd name="connsiteX3643" fmla="*/ 627939 w 4894724"/>
              <a:gd name="connsiteY3643" fmla="*/ 3045461 h 5318795"/>
              <a:gd name="connsiteX3644" fmla="*/ 638333 w 4894724"/>
              <a:gd name="connsiteY3644" fmla="*/ 3033863 h 5318795"/>
              <a:gd name="connsiteX3645" fmla="*/ 739550 w 4894724"/>
              <a:gd name="connsiteY3645" fmla="*/ 2935498 h 5318795"/>
              <a:gd name="connsiteX3646" fmla="*/ 753083 w 4894724"/>
              <a:gd name="connsiteY3646" fmla="*/ 2911723 h 5318795"/>
              <a:gd name="connsiteX3647" fmla="*/ 751092 w 4894724"/>
              <a:gd name="connsiteY3647" fmla="*/ 2911235 h 5318795"/>
              <a:gd name="connsiteX3648" fmla="*/ 750221 w 4894724"/>
              <a:gd name="connsiteY3648" fmla="*/ 2912321 h 5318795"/>
              <a:gd name="connsiteX3649" fmla="*/ 748942 w 4894724"/>
              <a:gd name="connsiteY3649" fmla="*/ 2912768 h 5318795"/>
              <a:gd name="connsiteX3650" fmla="*/ 741703 w 4894724"/>
              <a:gd name="connsiteY3650" fmla="*/ 2919619 h 5318795"/>
              <a:gd name="connsiteX3651" fmla="*/ 646722 w 4894724"/>
              <a:gd name="connsiteY3651" fmla="*/ 3010896 h 5318795"/>
              <a:gd name="connsiteX3652" fmla="*/ 646053 w 4894724"/>
              <a:gd name="connsiteY3652" fmla="*/ 3009513 h 5318795"/>
              <a:gd name="connsiteX3653" fmla="*/ 646378 w 4894724"/>
              <a:gd name="connsiteY3653" fmla="*/ 3009187 h 5318795"/>
              <a:gd name="connsiteX3654" fmla="*/ 685015 w 4894724"/>
              <a:gd name="connsiteY3654" fmla="*/ 2965773 h 5318795"/>
              <a:gd name="connsiteX3655" fmla="*/ 639075 w 4894724"/>
              <a:gd name="connsiteY3655" fmla="*/ 3006013 h 5318795"/>
              <a:gd name="connsiteX3656" fmla="*/ 610423 w 4894724"/>
              <a:gd name="connsiteY3656" fmla="*/ 3034501 h 5318795"/>
              <a:gd name="connsiteX3657" fmla="*/ 609705 w 4894724"/>
              <a:gd name="connsiteY3657" fmla="*/ 3035063 h 5318795"/>
              <a:gd name="connsiteX3658" fmla="*/ 660521 w 4894724"/>
              <a:gd name="connsiteY3658" fmla="*/ 2973917 h 5318795"/>
              <a:gd name="connsiteX3659" fmla="*/ 674466 w 4894724"/>
              <a:gd name="connsiteY3659" fmla="*/ 2954636 h 5318795"/>
              <a:gd name="connsiteX3660" fmla="*/ 642252 w 4894724"/>
              <a:gd name="connsiteY3660" fmla="*/ 2988059 h 5318795"/>
              <a:gd name="connsiteX3661" fmla="*/ 624974 w 4894724"/>
              <a:gd name="connsiteY3661" fmla="*/ 2988434 h 5318795"/>
              <a:gd name="connsiteX3662" fmla="*/ 598509 w 4894724"/>
              <a:gd name="connsiteY3662" fmla="*/ 3018424 h 5318795"/>
              <a:gd name="connsiteX3663" fmla="*/ 580475 w 4894724"/>
              <a:gd name="connsiteY3663" fmla="*/ 3032144 h 5318795"/>
              <a:gd name="connsiteX3664" fmla="*/ 578204 w 4894724"/>
              <a:gd name="connsiteY3664" fmla="*/ 3024285 h 5318795"/>
              <a:gd name="connsiteX3665" fmla="*/ 543456 w 4894724"/>
              <a:gd name="connsiteY3665" fmla="*/ 3056310 h 5318795"/>
              <a:gd name="connsiteX3666" fmla="*/ 514794 w 4894724"/>
              <a:gd name="connsiteY3666" fmla="*/ 3071323 h 5318795"/>
              <a:gd name="connsiteX3667" fmla="*/ 511840 w 4894724"/>
              <a:gd name="connsiteY3667" fmla="*/ 3069692 h 5318795"/>
              <a:gd name="connsiteX3668" fmla="*/ 473920 w 4894724"/>
              <a:gd name="connsiteY3668" fmla="*/ 3089507 h 5318795"/>
              <a:gd name="connsiteX3669" fmla="*/ 490891 w 4894724"/>
              <a:gd name="connsiteY3669" fmla="*/ 3064739 h 5318795"/>
              <a:gd name="connsiteX3670" fmla="*/ 465897 w 4894724"/>
              <a:gd name="connsiteY3670" fmla="*/ 3085080 h 5318795"/>
              <a:gd name="connsiteX3671" fmla="*/ 492886 w 4894724"/>
              <a:gd name="connsiteY3671" fmla="*/ 3042166 h 5318795"/>
              <a:gd name="connsiteX3672" fmla="*/ 755731 w 4894724"/>
              <a:gd name="connsiteY3672" fmla="*/ 2770454 h 5318795"/>
              <a:gd name="connsiteX3673" fmla="*/ 658218 w 4894724"/>
              <a:gd name="connsiteY3673" fmla="*/ 2860333 h 5318795"/>
              <a:gd name="connsiteX3674" fmla="*/ 559538 w 4894724"/>
              <a:gd name="connsiteY3674" fmla="*/ 2952323 h 5318795"/>
              <a:gd name="connsiteX3675" fmla="*/ 521123 w 4894724"/>
              <a:gd name="connsiteY3675" fmla="*/ 2979021 h 5318795"/>
              <a:gd name="connsiteX3676" fmla="*/ 531138 w 4894724"/>
              <a:gd name="connsiteY3676" fmla="*/ 2960874 h 5318795"/>
              <a:gd name="connsiteX3677" fmla="*/ 554575 w 4894724"/>
              <a:gd name="connsiteY3677" fmla="*/ 2936369 h 5318795"/>
              <a:gd name="connsiteX3678" fmla="*/ 698246 w 4894724"/>
              <a:gd name="connsiteY3678" fmla="*/ 2793786 h 5318795"/>
              <a:gd name="connsiteX3679" fmla="*/ 703878 w 4894724"/>
              <a:gd name="connsiteY3679" fmla="*/ 2788067 h 5318795"/>
              <a:gd name="connsiteX3680" fmla="*/ 705933 w 4894724"/>
              <a:gd name="connsiteY3680" fmla="*/ 2777573 h 5318795"/>
              <a:gd name="connsiteX3681" fmla="*/ 743769 w 4894724"/>
              <a:gd name="connsiteY3681" fmla="*/ 2746198 h 5318795"/>
              <a:gd name="connsiteX3682" fmla="*/ 739575 w 4894724"/>
              <a:gd name="connsiteY3682" fmla="*/ 2743548 h 5318795"/>
              <a:gd name="connsiteX3683" fmla="*/ 736960 w 4894724"/>
              <a:gd name="connsiteY3683" fmla="*/ 2739566 h 5318795"/>
              <a:gd name="connsiteX3684" fmla="*/ 735225 w 4894724"/>
              <a:gd name="connsiteY3684" fmla="*/ 2740871 h 5318795"/>
              <a:gd name="connsiteX3685" fmla="*/ 735398 w 4894724"/>
              <a:gd name="connsiteY3685" fmla="*/ 2739044 h 5318795"/>
              <a:gd name="connsiteX3686" fmla="*/ 735818 w 4894724"/>
              <a:gd name="connsiteY3686" fmla="*/ 2738181 h 5318795"/>
              <a:gd name="connsiteX3687" fmla="*/ 735970 w 4894724"/>
              <a:gd name="connsiteY3687" fmla="*/ 2738061 h 5318795"/>
              <a:gd name="connsiteX3688" fmla="*/ 735728 w 4894724"/>
              <a:gd name="connsiteY3688" fmla="*/ 2737690 h 5318795"/>
              <a:gd name="connsiteX3689" fmla="*/ 735796 w 4894724"/>
              <a:gd name="connsiteY3689" fmla="*/ 2737021 h 5318795"/>
              <a:gd name="connsiteX3690" fmla="*/ 749452 w 4894724"/>
              <a:gd name="connsiteY3690" fmla="*/ 2722405 h 5318795"/>
              <a:gd name="connsiteX3691" fmla="*/ 740271 w 4894724"/>
              <a:gd name="connsiteY3691" fmla="*/ 2727872 h 5318795"/>
              <a:gd name="connsiteX3692" fmla="*/ 741856 w 4894724"/>
              <a:gd name="connsiteY3692" fmla="*/ 2726450 h 5318795"/>
              <a:gd name="connsiteX3693" fmla="*/ 720252 w 4894724"/>
              <a:gd name="connsiteY3693" fmla="*/ 2741480 h 5318795"/>
              <a:gd name="connsiteX3694" fmla="*/ 692071 w 4894724"/>
              <a:gd name="connsiteY3694" fmla="*/ 2760201 h 5318795"/>
              <a:gd name="connsiteX3695" fmla="*/ 724124 w 4894724"/>
              <a:gd name="connsiteY3695" fmla="*/ 2736869 h 5318795"/>
              <a:gd name="connsiteX3696" fmla="*/ 734616 w 4894724"/>
              <a:gd name="connsiteY3696" fmla="*/ 2728671 h 5318795"/>
              <a:gd name="connsiteX3697" fmla="*/ 732891 w 4894724"/>
              <a:gd name="connsiteY3697" fmla="*/ 2728141 h 5318795"/>
              <a:gd name="connsiteX3698" fmla="*/ 732371 w 4894724"/>
              <a:gd name="connsiteY3698" fmla="*/ 2728344 h 5318795"/>
              <a:gd name="connsiteX3699" fmla="*/ 728974 w 4894724"/>
              <a:gd name="connsiteY3699" fmla="*/ 2730796 h 5318795"/>
              <a:gd name="connsiteX3700" fmla="*/ 730116 w 4894724"/>
              <a:gd name="connsiteY3700" fmla="*/ 2729422 h 5318795"/>
              <a:gd name="connsiteX3701" fmla="*/ 730370 w 4894724"/>
              <a:gd name="connsiteY3701" fmla="*/ 2729125 h 5318795"/>
              <a:gd name="connsiteX3702" fmla="*/ 729450 w 4894724"/>
              <a:gd name="connsiteY3702" fmla="*/ 2729485 h 5318795"/>
              <a:gd name="connsiteX3703" fmla="*/ 723405 w 4894724"/>
              <a:gd name="connsiteY3703" fmla="*/ 2733276 h 5318795"/>
              <a:gd name="connsiteX3704" fmla="*/ 650142 w 4894724"/>
              <a:gd name="connsiteY3704" fmla="*/ 2783346 h 5318795"/>
              <a:gd name="connsiteX3705" fmla="*/ 716470 w 4894724"/>
              <a:gd name="connsiteY3705" fmla="*/ 2734664 h 5318795"/>
              <a:gd name="connsiteX3706" fmla="*/ 720637 w 4894724"/>
              <a:gd name="connsiteY3706" fmla="*/ 2730092 h 5318795"/>
              <a:gd name="connsiteX3707" fmla="*/ 716243 w 4894724"/>
              <a:gd name="connsiteY3707" fmla="*/ 2733530 h 5318795"/>
              <a:gd name="connsiteX3708" fmla="*/ 678506 w 4894724"/>
              <a:gd name="connsiteY3708" fmla="*/ 2759081 h 5318795"/>
              <a:gd name="connsiteX3709" fmla="*/ 653938 w 4894724"/>
              <a:gd name="connsiteY3709" fmla="*/ 2774909 h 5318795"/>
              <a:gd name="connsiteX3710" fmla="*/ 656658 w 4894724"/>
              <a:gd name="connsiteY3710" fmla="*/ 2771721 h 5318795"/>
              <a:gd name="connsiteX3711" fmla="*/ 656763 w 4894724"/>
              <a:gd name="connsiteY3711" fmla="*/ 2771570 h 5318795"/>
              <a:gd name="connsiteX3712" fmla="*/ 657796 w 4894724"/>
              <a:gd name="connsiteY3712" fmla="*/ 2770799 h 5318795"/>
              <a:gd name="connsiteX3713" fmla="*/ 674611 w 4894724"/>
              <a:gd name="connsiteY3713" fmla="*/ 2758975 h 5318795"/>
              <a:gd name="connsiteX3714" fmla="*/ 661736 w 4894724"/>
              <a:gd name="connsiteY3714" fmla="*/ 2765093 h 5318795"/>
              <a:gd name="connsiteX3715" fmla="*/ 660552 w 4894724"/>
              <a:gd name="connsiteY3715" fmla="*/ 2765962 h 5318795"/>
              <a:gd name="connsiteX3716" fmla="*/ 660330 w 4894724"/>
              <a:gd name="connsiteY3716" fmla="*/ 2763805 h 5318795"/>
              <a:gd name="connsiteX3717" fmla="*/ 656614 w 4894724"/>
              <a:gd name="connsiteY3717" fmla="*/ 2767055 h 5318795"/>
              <a:gd name="connsiteX3718" fmla="*/ 652668 w 4894724"/>
              <a:gd name="connsiteY3718" fmla="*/ 2771498 h 5318795"/>
              <a:gd name="connsiteX3719" fmla="*/ 649196 w 4894724"/>
              <a:gd name="connsiteY3719" fmla="*/ 2773700 h 5318795"/>
              <a:gd name="connsiteX3720" fmla="*/ 658671 w 4894724"/>
              <a:gd name="connsiteY3720" fmla="*/ 2764526 h 5318795"/>
              <a:gd name="connsiteX3721" fmla="*/ 722723 w 4894724"/>
              <a:gd name="connsiteY3721" fmla="*/ 2720037 h 5318795"/>
              <a:gd name="connsiteX3722" fmla="*/ 731324 w 4894724"/>
              <a:gd name="connsiteY3722" fmla="*/ 2714115 h 5318795"/>
              <a:gd name="connsiteX3723" fmla="*/ 734697 w 4894724"/>
              <a:gd name="connsiteY3723" fmla="*/ 2711738 h 5318795"/>
              <a:gd name="connsiteX3724" fmla="*/ 734373 w 4894724"/>
              <a:gd name="connsiteY3724" fmla="*/ 2711718 h 5318795"/>
              <a:gd name="connsiteX3725" fmla="*/ 731205 w 4894724"/>
              <a:gd name="connsiteY3725" fmla="*/ 2711385 h 5318795"/>
              <a:gd name="connsiteX3726" fmla="*/ 730286 w 4894724"/>
              <a:gd name="connsiteY3726" fmla="*/ 2710984 h 5318795"/>
              <a:gd name="connsiteX3727" fmla="*/ 715857 w 4894724"/>
              <a:gd name="connsiteY3727" fmla="*/ 2720748 h 5318795"/>
              <a:gd name="connsiteX3728" fmla="*/ 704493 w 4894724"/>
              <a:gd name="connsiteY3728" fmla="*/ 2728656 h 5318795"/>
              <a:gd name="connsiteX3729" fmla="*/ 700207 w 4894724"/>
              <a:gd name="connsiteY3729" fmla="*/ 2732874 h 5318795"/>
              <a:gd name="connsiteX3730" fmla="*/ 696477 w 4894724"/>
              <a:gd name="connsiteY3730" fmla="*/ 2734235 h 5318795"/>
              <a:gd name="connsiteX3731" fmla="*/ 689918 w 4894724"/>
              <a:gd name="connsiteY3731" fmla="*/ 2738799 h 5318795"/>
              <a:gd name="connsiteX3732" fmla="*/ 670216 w 4894724"/>
              <a:gd name="connsiteY3732" fmla="*/ 2752577 h 5318795"/>
              <a:gd name="connsiteX3733" fmla="*/ 674428 w 4894724"/>
              <a:gd name="connsiteY3733" fmla="*/ 2746596 h 5318795"/>
              <a:gd name="connsiteX3734" fmla="*/ 675641 w 4894724"/>
              <a:gd name="connsiteY3734" fmla="*/ 2745862 h 5318795"/>
              <a:gd name="connsiteX3735" fmla="*/ 676934 w 4894724"/>
              <a:gd name="connsiteY3735" fmla="*/ 2743799 h 5318795"/>
              <a:gd name="connsiteX3736" fmla="*/ 685966 w 4894724"/>
              <a:gd name="connsiteY3736" fmla="*/ 2731979 h 5318795"/>
              <a:gd name="connsiteX3737" fmla="*/ 694628 w 4894724"/>
              <a:gd name="connsiteY3737" fmla="*/ 2720987 h 5318795"/>
              <a:gd name="connsiteX3738" fmla="*/ 695827 w 4894724"/>
              <a:gd name="connsiteY3738" fmla="*/ 2719339 h 5318795"/>
              <a:gd name="connsiteX3739" fmla="*/ 708237 w 4894724"/>
              <a:gd name="connsiteY3739" fmla="*/ 2710145 h 5318795"/>
              <a:gd name="connsiteX3740" fmla="*/ 695218 w 4894724"/>
              <a:gd name="connsiteY3740" fmla="*/ 2723713 h 5318795"/>
              <a:gd name="connsiteX3741" fmla="*/ 689416 w 4894724"/>
              <a:gd name="connsiteY3741" fmla="*/ 2731207 h 5318795"/>
              <a:gd name="connsiteX3742" fmla="*/ 688375 w 4894724"/>
              <a:gd name="connsiteY3742" fmla="*/ 2732590 h 5318795"/>
              <a:gd name="connsiteX3743" fmla="*/ 697502 w 4894724"/>
              <a:gd name="connsiteY3743" fmla="*/ 2724182 h 5318795"/>
              <a:gd name="connsiteX3744" fmla="*/ 713070 w 4894724"/>
              <a:gd name="connsiteY3744" fmla="*/ 2710850 h 5318795"/>
              <a:gd name="connsiteX3745" fmla="*/ 725157 w 4894724"/>
              <a:gd name="connsiteY3745" fmla="*/ 2700271 h 5318795"/>
              <a:gd name="connsiteX3746" fmla="*/ 725767 w 4894724"/>
              <a:gd name="connsiteY3746" fmla="*/ 2698234 h 5318795"/>
              <a:gd name="connsiteX3747" fmla="*/ 727035 w 4894724"/>
              <a:gd name="connsiteY3747" fmla="*/ 2696194 h 5318795"/>
              <a:gd name="connsiteX3748" fmla="*/ 728954 w 4894724"/>
              <a:gd name="connsiteY3748" fmla="*/ 2694769 h 5318795"/>
              <a:gd name="connsiteX3749" fmla="*/ 718975 w 4894724"/>
              <a:gd name="connsiteY3749" fmla="*/ 2701315 h 5318795"/>
              <a:gd name="connsiteX3750" fmla="*/ 738191 w 4894724"/>
              <a:gd name="connsiteY3750" fmla="*/ 2685930 h 5318795"/>
              <a:gd name="connsiteX3751" fmla="*/ 733333 w 4894724"/>
              <a:gd name="connsiteY3751" fmla="*/ 2689170 h 5318795"/>
              <a:gd name="connsiteX3752" fmla="*/ 731688 w 4894724"/>
              <a:gd name="connsiteY3752" fmla="*/ 2690392 h 5318795"/>
              <a:gd name="connsiteX3753" fmla="*/ 718525 w 4894724"/>
              <a:gd name="connsiteY3753" fmla="*/ 2700763 h 5318795"/>
              <a:gd name="connsiteX3754" fmla="*/ 711903 w 4894724"/>
              <a:gd name="connsiteY3754" fmla="*/ 2705982 h 5318795"/>
              <a:gd name="connsiteX3755" fmla="*/ 705933 w 4894724"/>
              <a:gd name="connsiteY3755" fmla="*/ 2710687 h 5318795"/>
              <a:gd name="connsiteX3756" fmla="*/ 700066 w 4894724"/>
              <a:gd name="connsiteY3756" fmla="*/ 2714023 h 5318795"/>
              <a:gd name="connsiteX3757" fmla="*/ 703668 w 4894724"/>
              <a:gd name="connsiteY3757" fmla="*/ 2707725 h 5318795"/>
              <a:gd name="connsiteX3758" fmla="*/ 708100 w 4894724"/>
              <a:gd name="connsiteY3758" fmla="*/ 2701134 h 5318795"/>
              <a:gd name="connsiteX3759" fmla="*/ 706328 w 4894724"/>
              <a:gd name="connsiteY3759" fmla="*/ 2702212 h 5318795"/>
              <a:gd name="connsiteX3760" fmla="*/ 703597 w 4894724"/>
              <a:gd name="connsiteY3760" fmla="*/ 2700657 h 5318795"/>
              <a:gd name="connsiteX3761" fmla="*/ 710329 w 4894724"/>
              <a:gd name="connsiteY3761" fmla="*/ 2695144 h 5318795"/>
              <a:gd name="connsiteX3762" fmla="*/ 710408 w 4894724"/>
              <a:gd name="connsiteY3762" fmla="*/ 2694120 h 5318795"/>
              <a:gd name="connsiteX3763" fmla="*/ 707705 w 4894724"/>
              <a:gd name="connsiteY3763" fmla="*/ 2695650 h 5318795"/>
              <a:gd name="connsiteX3764" fmla="*/ 707489 w 4894724"/>
              <a:gd name="connsiteY3764" fmla="*/ 2695932 h 5318795"/>
              <a:gd name="connsiteX3765" fmla="*/ 707081 w 4894724"/>
              <a:gd name="connsiteY3765" fmla="*/ 2696004 h 5318795"/>
              <a:gd name="connsiteX3766" fmla="*/ 705469 w 4894724"/>
              <a:gd name="connsiteY3766" fmla="*/ 2696917 h 5318795"/>
              <a:gd name="connsiteX3767" fmla="*/ 695643 w 4894724"/>
              <a:gd name="connsiteY3767" fmla="*/ 2704393 h 5318795"/>
              <a:gd name="connsiteX3768" fmla="*/ 625522 w 4894724"/>
              <a:gd name="connsiteY3768" fmla="*/ 2759928 h 5318795"/>
              <a:gd name="connsiteX3769" fmla="*/ 645554 w 4894724"/>
              <a:gd name="connsiteY3769" fmla="*/ 2733465 h 5318795"/>
              <a:gd name="connsiteX3770" fmla="*/ 599878 w 4894724"/>
              <a:gd name="connsiteY3770" fmla="*/ 2771700 h 5318795"/>
              <a:gd name="connsiteX3771" fmla="*/ 593014 w 4894724"/>
              <a:gd name="connsiteY3771" fmla="*/ 2778563 h 5318795"/>
              <a:gd name="connsiteX3772" fmla="*/ 598743 w 4894724"/>
              <a:gd name="connsiteY3772" fmla="*/ 2771563 h 5318795"/>
              <a:gd name="connsiteX3773" fmla="*/ 581985 w 4894724"/>
              <a:gd name="connsiteY3773" fmla="*/ 2780122 h 5318795"/>
              <a:gd name="connsiteX3774" fmla="*/ 560569 w 4894724"/>
              <a:gd name="connsiteY3774" fmla="*/ 2791885 h 5318795"/>
              <a:gd name="connsiteX3775" fmla="*/ 554168 w 4894724"/>
              <a:gd name="connsiteY3775" fmla="*/ 2796663 h 5318795"/>
              <a:gd name="connsiteX3776" fmla="*/ 615613 w 4894724"/>
              <a:gd name="connsiteY3776" fmla="*/ 2738355 h 5318795"/>
              <a:gd name="connsiteX3777" fmla="*/ 622228 w 4894724"/>
              <a:gd name="connsiteY3777" fmla="*/ 2732258 h 5318795"/>
              <a:gd name="connsiteX3778" fmla="*/ 631443 w 4894724"/>
              <a:gd name="connsiteY3778" fmla="*/ 2720024 h 5318795"/>
              <a:gd name="connsiteX3779" fmla="*/ 625515 w 4894724"/>
              <a:gd name="connsiteY3779" fmla="*/ 2723733 h 5318795"/>
              <a:gd name="connsiteX3780" fmla="*/ 642590 w 4894724"/>
              <a:gd name="connsiteY3780" fmla="*/ 2702638 h 5318795"/>
              <a:gd name="connsiteX3781" fmla="*/ 635655 w 4894724"/>
              <a:gd name="connsiteY3781" fmla="*/ 2705824 h 5318795"/>
              <a:gd name="connsiteX3782" fmla="*/ 627456 w 4894724"/>
              <a:gd name="connsiteY3782" fmla="*/ 2704983 h 5318795"/>
              <a:gd name="connsiteX3783" fmla="*/ 621142 w 4894724"/>
              <a:gd name="connsiteY3783" fmla="*/ 2704424 h 5318795"/>
              <a:gd name="connsiteX3784" fmla="*/ 617518 w 4894724"/>
              <a:gd name="connsiteY3784" fmla="*/ 2710196 h 5318795"/>
              <a:gd name="connsiteX3785" fmla="*/ 610680 w 4894724"/>
              <a:gd name="connsiteY3785" fmla="*/ 2717906 h 5318795"/>
              <a:gd name="connsiteX3786" fmla="*/ 613496 w 4894724"/>
              <a:gd name="connsiteY3786" fmla="*/ 2710186 h 5318795"/>
              <a:gd name="connsiteX3787" fmla="*/ 613713 w 4894724"/>
              <a:gd name="connsiteY3787" fmla="*/ 2710882 h 5318795"/>
              <a:gd name="connsiteX3788" fmla="*/ 613044 w 4894724"/>
              <a:gd name="connsiteY3788" fmla="*/ 2711975 h 5318795"/>
              <a:gd name="connsiteX3789" fmla="*/ 613850 w 4894724"/>
              <a:gd name="connsiteY3789" fmla="*/ 2711330 h 5318795"/>
              <a:gd name="connsiteX3790" fmla="*/ 613713 w 4894724"/>
              <a:gd name="connsiteY3790" fmla="*/ 2710882 h 5318795"/>
              <a:gd name="connsiteX3791" fmla="*/ 614942 w 4894724"/>
              <a:gd name="connsiteY3791" fmla="*/ 2708872 h 5318795"/>
              <a:gd name="connsiteX3792" fmla="*/ 616077 w 4894724"/>
              <a:gd name="connsiteY3792" fmla="*/ 2707841 h 5318795"/>
              <a:gd name="connsiteX3793" fmla="*/ 617031 w 4894724"/>
              <a:gd name="connsiteY3793" fmla="*/ 2706411 h 5318795"/>
              <a:gd name="connsiteX3794" fmla="*/ 616919 w 4894724"/>
              <a:gd name="connsiteY3794" fmla="*/ 2700080 h 5318795"/>
              <a:gd name="connsiteX3795" fmla="*/ 634142 w 4894724"/>
              <a:gd name="connsiteY3795" fmla="*/ 2677873 h 5318795"/>
              <a:gd name="connsiteX3796" fmla="*/ 634411 w 4894724"/>
              <a:gd name="connsiteY3796" fmla="*/ 2672865 h 5318795"/>
              <a:gd name="connsiteX3797" fmla="*/ 640855 w 4894724"/>
              <a:gd name="connsiteY3797" fmla="*/ 2663297 h 5318795"/>
              <a:gd name="connsiteX3798" fmla="*/ 642302 w 4894724"/>
              <a:gd name="connsiteY3798" fmla="*/ 2661706 h 5318795"/>
              <a:gd name="connsiteX3799" fmla="*/ 639921 w 4894724"/>
              <a:gd name="connsiteY3799" fmla="*/ 2663570 h 5318795"/>
              <a:gd name="connsiteX3800" fmla="*/ 633156 w 4894724"/>
              <a:gd name="connsiteY3800" fmla="*/ 2668955 h 5318795"/>
              <a:gd name="connsiteX3801" fmla="*/ 603213 w 4894724"/>
              <a:gd name="connsiteY3801" fmla="*/ 2703977 h 5318795"/>
              <a:gd name="connsiteX3802" fmla="*/ 577534 w 4894724"/>
              <a:gd name="connsiteY3802" fmla="*/ 2737269 h 5318795"/>
              <a:gd name="connsiteX3803" fmla="*/ 574893 w 4894724"/>
              <a:gd name="connsiteY3803" fmla="*/ 2738615 h 5318795"/>
              <a:gd name="connsiteX3804" fmla="*/ 568900 w 4894724"/>
              <a:gd name="connsiteY3804" fmla="*/ 2742129 h 5318795"/>
              <a:gd name="connsiteX3805" fmla="*/ 576283 w 4894724"/>
              <a:gd name="connsiteY3805" fmla="*/ 2731093 h 5318795"/>
              <a:gd name="connsiteX3806" fmla="*/ 567657 w 4894724"/>
              <a:gd name="connsiteY3806" fmla="*/ 2740580 h 5318795"/>
              <a:gd name="connsiteX3807" fmla="*/ 565828 w 4894724"/>
              <a:gd name="connsiteY3807" fmla="*/ 2738068 h 5318795"/>
              <a:gd name="connsiteX3808" fmla="*/ 562168 w 4894724"/>
              <a:gd name="connsiteY3808" fmla="*/ 2740601 h 5318795"/>
              <a:gd name="connsiteX3809" fmla="*/ 569402 w 4894724"/>
              <a:gd name="connsiteY3809" fmla="*/ 2730434 h 5318795"/>
              <a:gd name="connsiteX3810" fmla="*/ 572120 w 4894724"/>
              <a:gd name="connsiteY3810" fmla="*/ 2727654 h 5318795"/>
              <a:gd name="connsiteX3811" fmla="*/ 573708 w 4894724"/>
              <a:gd name="connsiteY3811" fmla="*/ 2726657 h 5318795"/>
              <a:gd name="connsiteX3812" fmla="*/ 572518 w 4894724"/>
              <a:gd name="connsiteY3812" fmla="*/ 2726053 h 5318795"/>
              <a:gd name="connsiteX3813" fmla="*/ 582196 w 4894724"/>
              <a:gd name="connsiteY3813" fmla="*/ 2712450 h 5318795"/>
              <a:gd name="connsiteX3814" fmla="*/ 586158 w 4894724"/>
              <a:gd name="connsiteY3814" fmla="*/ 2709404 h 5318795"/>
              <a:gd name="connsiteX3815" fmla="*/ 595497 w 4894724"/>
              <a:gd name="connsiteY3815" fmla="*/ 2702823 h 5318795"/>
              <a:gd name="connsiteX3816" fmla="*/ 605761 w 4894724"/>
              <a:gd name="connsiteY3816" fmla="*/ 2693490 h 5318795"/>
              <a:gd name="connsiteX3817" fmla="*/ 586178 w 4894724"/>
              <a:gd name="connsiteY3817" fmla="*/ 2707049 h 5318795"/>
              <a:gd name="connsiteX3818" fmla="*/ 585946 w 4894724"/>
              <a:gd name="connsiteY3818" fmla="*/ 2707178 h 5318795"/>
              <a:gd name="connsiteX3819" fmla="*/ 588585 w 4894724"/>
              <a:gd name="connsiteY3819" fmla="*/ 2703469 h 5318795"/>
              <a:gd name="connsiteX3820" fmla="*/ 613079 w 4894724"/>
              <a:gd name="connsiteY3820" fmla="*/ 2672766 h 5318795"/>
              <a:gd name="connsiteX3821" fmla="*/ 621843 w 4894724"/>
              <a:gd name="connsiteY3821" fmla="*/ 2662328 h 5318795"/>
              <a:gd name="connsiteX3822" fmla="*/ 619388 w 4894724"/>
              <a:gd name="connsiteY3822" fmla="*/ 2664313 h 5318795"/>
              <a:gd name="connsiteX3823" fmla="*/ 585136 w 4894724"/>
              <a:gd name="connsiteY3823" fmla="*/ 2689404 h 5318795"/>
              <a:gd name="connsiteX3824" fmla="*/ 590621 w 4894724"/>
              <a:gd name="connsiteY3824" fmla="*/ 2683343 h 5318795"/>
              <a:gd name="connsiteX3825" fmla="*/ 627189 w 4894724"/>
              <a:gd name="connsiteY3825" fmla="*/ 2649141 h 5318795"/>
              <a:gd name="connsiteX3826" fmla="*/ 630345 w 4894724"/>
              <a:gd name="connsiteY3826" fmla="*/ 2646106 h 5318795"/>
              <a:gd name="connsiteX3827" fmla="*/ 631284 w 4894724"/>
              <a:gd name="connsiteY3827" fmla="*/ 2643299 h 5318795"/>
              <a:gd name="connsiteX3828" fmla="*/ 642012 w 4894724"/>
              <a:gd name="connsiteY3828" fmla="*/ 2634889 h 5318795"/>
              <a:gd name="connsiteX3829" fmla="*/ 645884 w 4894724"/>
              <a:gd name="connsiteY3829" fmla="*/ 2631166 h 5318795"/>
              <a:gd name="connsiteX3830" fmla="*/ 634913 w 4894724"/>
              <a:gd name="connsiteY3830" fmla="*/ 2638102 h 5318795"/>
              <a:gd name="connsiteX3831" fmla="*/ 635610 w 4894724"/>
              <a:gd name="connsiteY3831" fmla="*/ 2637153 h 5318795"/>
              <a:gd name="connsiteX3832" fmla="*/ 651104 w 4894724"/>
              <a:gd name="connsiteY3832" fmla="*/ 2614388 h 5318795"/>
              <a:gd name="connsiteX3833" fmla="*/ 623626 w 4894724"/>
              <a:gd name="connsiteY3833" fmla="*/ 2642612 h 5318795"/>
              <a:gd name="connsiteX3834" fmla="*/ 617141 w 4894724"/>
              <a:gd name="connsiteY3834" fmla="*/ 2648428 h 5318795"/>
              <a:gd name="connsiteX3835" fmla="*/ 621817 w 4894724"/>
              <a:gd name="connsiteY3835" fmla="*/ 2638105 h 5318795"/>
              <a:gd name="connsiteX3836" fmla="*/ 620295 w 4894724"/>
              <a:gd name="connsiteY3836" fmla="*/ 2639572 h 5318795"/>
              <a:gd name="connsiteX3837" fmla="*/ 574478 w 4894724"/>
              <a:gd name="connsiteY3837" fmla="*/ 2684857 h 5318795"/>
              <a:gd name="connsiteX3838" fmla="*/ 560073 w 4894724"/>
              <a:gd name="connsiteY3838" fmla="*/ 2698115 h 5318795"/>
              <a:gd name="connsiteX3839" fmla="*/ 568376 w 4894724"/>
              <a:gd name="connsiteY3839" fmla="*/ 2689092 h 5318795"/>
              <a:gd name="connsiteX3840" fmla="*/ 591080 w 4894724"/>
              <a:gd name="connsiteY3840" fmla="*/ 2665652 h 5318795"/>
              <a:gd name="connsiteX3841" fmla="*/ 616797 w 4894724"/>
              <a:gd name="connsiteY3841" fmla="*/ 2639379 h 5318795"/>
              <a:gd name="connsiteX3842" fmla="*/ 588967 w 4894724"/>
              <a:gd name="connsiteY3842" fmla="*/ 2654960 h 5318795"/>
              <a:gd name="connsiteX3843" fmla="*/ 561514 w 4894724"/>
              <a:gd name="connsiteY3843" fmla="*/ 2676435 h 5318795"/>
              <a:gd name="connsiteX3844" fmla="*/ 572313 w 4894724"/>
              <a:gd name="connsiteY3844" fmla="*/ 2663135 h 5318795"/>
              <a:gd name="connsiteX3845" fmla="*/ 576898 w 4894724"/>
              <a:gd name="connsiteY3845" fmla="*/ 2656148 h 5318795"/>
              <a:gd name="connsiteX3846" fmla="*/ 634208 w 4894724"/>
              <a:gd name="connsiteY3846" fmla="*/ 2593316 h 5318795"/>
              <a:gd name="connsiteX3847" fmla="*/ 634886 w 4894724"/>
              <a:gd name="connsiteY3847" fmla="*/ 2586933 h 5318795"/>
              <a:gd name="connsiteX3848" fmla="*/ 650840 w 4894724"/>
              <a:gd name="connsiteY3848" fmla="*/ 2570297 h 5318795"/>
              <a:gd name="connsiteX3849" fmla="*/ 647010 w 4894724"/>
              <a:gd name="connsiteY3849" fmla="*/ 2564522 h 5318795"/>
              <a:gd name="connsiteX3850" fmla="*/ 665143 w 4894724"/>
              <a:gd name="connsiteY3850" fmla="*/ 2541548 h 5318795"/>
              <a:gd name="connsiteX3851" fmla="*/ 664769 w 4894724"/>
              <a:gd name="connsiteY3851" fmla="*/ 2540707 h 5318795"/>
              <a:gd name="connsiteX3852" fmla="*/ 664644 w 4894724"/>
              <a:gd name="connsiteY3852" fmla="*/ 2540427 h 5318795"/>
              <a:gd name="connsiteX3853" fmla="*/ 664699 w 4894724"/>
              <a:gd name="connsiteY3853" fmla="*/ 2540552 h 5318795"/>
              <a:gd name="connsiteX3854" fmla="*/ 664769 w 4894724"/>
              <a:gd name="connsiteY3854" fmla="*/ 2540707 h 5318795"/>
              <a:gd name="connsiteX3855" fmla="*/ 664977 w 4894724"/>
              <a:gd name="connsiteY3855" fmla="*/ 2541175 h 5318795"/>
              <a:gd name="connsiteX3856" fmla="*/ 665143 w 4894724"/>
              <a:gd name="connsiteY3856" fmla="*/ 2541548 h 5318795"/>
              <a:gd name="connsiteX3857" fmla="*/ 648281 w 4894724"/>
              <a:gd name="connsiteY3857" fmla="*/ 2558950 h 5318795"/>
              <a:gd name="connsiteX3858" fmla="*/ 634483 w 4894724"/>
              <a:gd name="connsiteY3858" fmla="*/ 2570473 h 5318795"/>
              <a:gd name="connsiteX3859" fmla="*/ 633783 w 4894724"/>
              <a:gd name="connsiteY3859" fmla="*/ 2571246 h 5318795"/>
              <a:gd name="connsiteX3860" fmla="*/ 634260 w 4894724"/>
              <a:gd name="connsiteY3860" fmla="*/ 2572095 h 5318795"/>
              <a:gd name="connsiteX3861" fmla="*/ 633827 w 4894724"/>
              <a:gd name="connsiteY3861" fmla="*/ 2574902 h 5318795"/>
              <a:gd name="connsiteX3862" fmla="*/ 632547 w 4894724"/>
              <a:gd name="connsiteY3862" fmla="*/ 2575097 h 5318795"/>
              <a:gd name="connsiteX3863" fmla="*/ 631668 w 4894724"/>
              <a:gd name="connsiteY3863" fmla="*/ 2574071 h 5318795"/>
              <a:gd name="connsiteX3864" fmla="*/ 631827 w 4894724"/>
              <a:gd name="connsiteY3864" fmla="*/ 2573406 h 5318795"/>
              <a:gd name="connsiteX3865" fmla="*/ 621164 w 4894724"/>
              <a:gd name="connsiteY3865" fmla="*/ 2585180 h 5318795"/>
              <a:gd name="connsiteX3866" fmla="*/ 636201 w 4894724"/>
              <a:gd name="connsiteY3866" fmla="*/ 2560878 h 5318795"/>
              <a:gd name="connsiteX3867" fmla="*/ 633827 w 4894724"/>
              <a:gd name="connsiteY3867" fmla="*/ 2561929 h 5318795"/>
              <a:gd name="connsiteX3868" fmla="*/ 588086 w 4894724"/>
              <a:gd name="connsiteY3868" fmla="*/ 2601575 h 5318795"/>
              <a:gd name="connsiteX3869" fmla="*/ 562575 w 4894724"/>
              <a:gd name="connsiteY3869" fmla="*/ 2625996 h 5318795"/>
              <a:gd name="connsiteX3870" fmla="*/ 546740 w 4894724"/>
              <a:gd name="connsiteY3870" fmla="*/ 2641998 h 5318795"/>
              <a:gd name="connsiteX3871" fmla="*/ 540552 w 4894724"/>
              <a:gd name="connsiteY3871" fmla="*/ 2647853 h 5318795"/>
              <a:gd name="connsiteX3872" fmla="*/ 537865 w 4894724"/>
              <a:gd name="connsiteY3872" fmla="*/ 2643560 h 5318795"/>
              <a:gd name="connsiteX3873" fmla="*/ 544572 w 4894724"/>
              <a:gd name="connsiteY3873" fmla="*/ 2635800 h 5318795"/>
              <a:gd name="connsiteX3874" fmla="*/ 554711 w 4894724"/>
              <a:gd name="connsiteY3874" fmla="*/ 2626844 h 5318795"/>
              <a:gd name="connsiteX3875" fmla="*/ 572887 w 4894724"/>
              <a:gd name="connsiteY3875" fmla="*/ 2607765 h 5318795"/>
              <a:gd name="connsiteX3876" fmla="*/ 569972 w 4894724"/>
              <a:gd name="connsiteY3876" fmla="*/ 2608971 h 5318795"/>
              <a:gd name="connsiteX3877" fmla="*/ 588748 w 4894724"/>
              <a:gd name="connsiteY3877" fmla="*/ 2589909 h 5318795"/>
              <a:gd name="connsiteX3878" fmla="*/ 605905 w 4894724"/>
              <a:gd name="connsiteY3878" fmla="*/ 2571860 h 5318795"/>
              <a:gd name="connsiteX3879" fmla="*/ 598347 w 4894724"/>
              <a:gd name="connsiteY3879" fmla="*/ 2577542 h 5318795"/>
              <a:gd name="connsiteX3880" fmla="*/ 598520 w 4894724"/>
              <a:gd name="connsiteY3880" fmla="*/ 2575715 h 5318795"/>
              <a:gd name="connsiteX3881" fmla="*/ 598940 w 4894724"/>
              <a:gd name="connsiteY3881" fmla="*/ 2574852 h 5318795"/>
              <a:gd name="connsiteX3882" fmla="*/ 615118 w 4894724"/>
              <a:gd name="connsiteY3882" fmla="*/ 2562104 h 5318795"/>
              <a:gd name="connsiteX3883" fmla="*/ 614537 w 4894724"/>
              <a:gd name="connsiteY3883" fmla="*/ 2562781 h 5318795"/>
              <a:gd name="connsiteX3884" fmla="*/ 630821 w 4894724"/>
              <a:gd name="connsiteY3884" fmla="*/ 2545651 h 5318795"/>
              <a:gd name="connsiteX3885" fmla="*/ 627994 w 4894724"/>
              <a:gd name="connsiteY3885" fmla="*/ 2548100 h 5318795"/>
              <a:gd name="connsiteX3886" fmla="*/ 626623 w 4894724"/>
              <a:gd name="connsiteY3886" fmla="*/ 2549509 h 5318795"/>
              <a:gd name="connsiteX3887" fmla="*/ 617080 w 4894724"/>
              <a:gd name="connsiteY3887" fmla="*/ 2556391 h 5318795"/>
              <a:gd name="connsiteX3888" fmla="*/ 603394 w 4894724"/>
              <a:gd name="connsiteY3888" fmla="*/ 2564543 h 5318795"/>
              <a:gd name="connsiteX3889" fmla="*/ 633802 w 4894724"/>
              <a:gd name="connsiteY3889" fmla="*/ 2540361 h 5318795"/>
              <a:gd name="connsiteX3890" fmla="*/ 630699 w 4894724"/>
              <a:gd name="connsiteY3890" fmla="*/ 2539604 h 5318795"/>
              <a:gd name="connsiteX3891" fmla="*/ 610535 w 4894724"/>
              <a:gd name="connsiteY3891" fmla="*/ 2554159 h 5318795"/>
              <a:gd name="connsiteX3892" fmla="*/ 591827 w 4894724"/>
              <a:gd name="connsiteY3892" fmla="*/ 2573294 h 5318795"/>
              <a:gd name="connsiteX3893" fmla="*/ 567756 w 4894724"/>
              <a:gd name="connsiteY3893" fmla="*/ 2597912 h 5318795"/>
              <a:gd name="connsiteX3894" fmla="*/ 574988 w 4894724"/>
              <a:gd name="connsiteY3894" fmla="*/ 2593303 h 5318795"/>
              <a:gd name="connsiteX3895" fmla="*/ 586709 w 4894724"/>
              <a:gd name="connsiteY3895" fmla="*/ 2584453 h 5318795"/>
              <a:gd name="connsiteX3896" fmla="*/ 582920 w 4894724"/>
              <a:gd name="connsiteY3896" fmla="*/ 2589278 h 5318795"/>
              <a:gd name="connsiteX3897" fmla="*/ 562595 w 4894724"/>
              <a:gd name="connsiteY3897" fmla="*/ 2609328 h 5318795"/>
              <a:gd name="connsiteX3898" fmla="*/ 553500 w 4894724"/>
              <a:gd name="connsiteY3898" fmla="*/ 2619975 h 5318795"/>
              <a:gd name="connsiteX3899" fmla="*/ 553490 w 4894724"/>
              <a:gd name="connsiteY3899" fmla="*/ 2619636 h 5318795"/>
              <a:gd name="connsiteX3900" fmla="*/ 546980 w 4894724"/>
              <a:gd name="connsiteY3900" fmla="*/ 2623434 h 5318795"/>
              <a:gd name="connsiteX3901" fmla="*/ 544574 w 4894724"/>
              <a:gd name="connsiteY3901" fmla="*/ 2624899 h 5318795"/>
              <a:gd name="connsiteX3902" fmla="*/ 547297 w 4894724"/>
              <a:gd name="connsiteY3902" fmla="*/ 2621406 h 5318795"/>
              <a:gd name="connsiteX3903" fmla="*/ 562142 w 4894724"/>
              <a:gd name="connsiteY3903" fmla="*/ 2603532 h 5318795"/>
              <a:gd name="connsiteX3904" fmla="*/ 541884 w 4894724"/>
              <a:gd name="connsiteY3904" fmla="*/ 2623360 h 5318795"/>
              <a:gd name="connsiteX3905" fmla="*/ 519769 w 4894724"/>
              <a:gd name="connsiteY3905" fmla="*/ 2644243 h 5318795"/>
              <a:gd name="connsiteX3906" fmla="*/ 520140 w 4894724"/>
              <a:gd name="connsiteY3906" fmla="*/ 2640298 h 5318795"/>
              <a:gd name="connsiteX3907" fmla="*/ 520081 w 4894724"/>
              <a:gd name="connsiteY3907" fmla="*/ 2640222 h 5318795"/>
              <a:gd name="connsiteX3908" fmla="*/ 522604 w 4894724"/>
              <a:gd name="connsiteY3908" fmla="*/ 2638574 h 5318795"/>
              <a:gd name="connsiteX3909" fmla="*/ 542080 w 4894724"/>
              <a:gd name="connsiteY3909" fmla="*/ 2615852 h 5318795"/>
              <a:gd name="connsiteX3910" fmla="*/ 492293 w 4894724"/>
              <a:gd name="connsiteY3910" fmla="*/ 2658782 h 5318795"/>
              <a:gd name="connsiteX3911" fmla="*/ 470302 w 4894724"/>
              <a:gd name="connsiteY3911" fmla="*/ 2674459 h 5318795"/>
              <a:gd name="connsiteX3912" fmla="*/ 469898 w 4894724"/>
              <a:gd name="connsiteY3912" fmla="*/ 2674771 h 5318795"/>
              <a:gd name="connsiteX3913" fmla="*/ 480646 w 4894724"/>
              <a:gd name="connsiteY3913" fmla="*/ 2661814 h 5318795"/>
              <a:gd name="connsiteX3914" fmla="*/ 500033 w 4894724"/>
              <a:gd name="connsiteY3914" fmla="*/ 2642494 h 5318795"/>
              <a:gd name="connsiteX3915" fmla="*/ 528624 w 4894724"/>
              <a:gd name="connsiteY3915" fmla="*/ 2607259 h 5318795"/>
              <a:gd name="connsiteX3916" fmla="*/ 515470 w 4894724"/>
              <a:gd name="connsiteY3916" fmla="*/ 2620506 h 5318795"/>
              <a:gd name="connsiteX3917" fmla="*/ 509433 w 4894724"/>
              <a:gd name="connsiteY3917" fmla="*/ 2625660 h 5318795"/>
              <a:gd name="connsiteX3918" fmla="*/ 487568 w 4894724"/>
              <a:gd name="connsiteY3918" fmla="*/ 2635294 h 5318795"/>
              <a:gd name="connsiteX3919" fmla="*/ 514149 w 4894724"/>
              <a:gd name="connsiteY3919" fmla="*/ 2605823 h 5318795"/>
              <a:gd name="connsiteX3920" fmla="*/ 484206 w 4894724"/>
              <a:gd name="connsiteY3920" fmla="*/ 2627974 h 5318795"/>
              <a:gd name="connsiteX3921" fmla="*/ 455116 w 4894724"/>
              <a:gd name="connsiteY3921" fmla="*/ 2653000 h 5318795"/>
              <a:gd name="connsiteX3922" fmla="*/ 438552 w 4894724"/>
              <a:gd name="connsiteY3922" fmla="*/ 2660608 h 5318795"/>
              <a:gd name="connsiteX3923" fmla="*/ 427668 w 4894724"/>
              <a:gd name="connsiteY3923" fmla="*/ 2670018 h 5318795"/>
              <a:gd name="connsiteX3924" fmla="*/ 507377 w 4894724"/>
              <a:gd name="connsiteY3924" fmla="*/ 2584368 h 5318795"/>
              <a:gd name="connsiteX3925" fmla="*/ 572747 w 4894724"/>
              <a:gd name="connsiteY3925" fmla="*/ 2518772 h 5318795"/>
              <a:gd name="connsiteX3926" fmla="*/ 570705 w 4894724"/>
              <a:gd name="connsiteY3926" fmla="*/ 2518403 h 5318795"/>
              <a:gd name="connsiteX3927" fmla="*/ 572875 w 4894724"/>
              <a:gd name="connsiteY3927" fmla="*/ 2517185 h 5318795"/>
              <a:gd name="connsiteX3928" fmla="*/ 573161 w 4894724"/>
              <a:gd name="connsiteY3928" fmla="*/ 2518357 h 5318795"/>
              <a:gd name="connsiteX3929" fmla="*/ 580212 w 4894724"/>
              <a:gd name="connsiteY3929" fmla="*/ 2511280 h 5318795"/>
              <a:gd name="connsiteX3930" fmla="*/ 580813 w 4894724"/>
              <a:gd name="connsiteY3930" fmla="*/ 2510135 h 5318795"/>
              <a:gd name="connsiteX3931" fmla="*/ 579408 w 4894724"/>
              <a:gd name="connsiteY3931" fmla="*/ 2508910 h 5318795"/>
              <a:gd name="connsiteX3932" fmla="*/ 572875 w 4894724"/>
              <a:gd name="connsiteY3932" fmla="*/ 2517185 h 5318795"/>
              <a:gd name="connsiteX3933" fmla="*/ 570541 w 4894724"/>
              <a:gd name="connsiteY3933" fmla="*/ 2515245 h 5318795"/>
              <a:gd name="connsiteX3934" fmla="*/ 498733 w 4894724"/>
              <a:gd name="connsiteY3934" fmla="*/ 2586907 h 5318795"/>
              <a:gd name="connsiteX3935" fmla="*/ 368805 w 4894724"/>
              <a:gd name="connsiteY3935" fmla="*/ 2701458 h 5318795"/>
              <a:gd name="connsiteX3936" fmla="*/ 401061 w 4894724"/>
              <a:gd name="connsiteY3936" fmla="*/ 2659582 h 5318795"/>
              <a:gd name="connsiteX3937" fmla="*/ 368677 w 4894724"/>
              <a:gd name="connsiteY3937" fmla="*/ 2685987 h 5318795"/>
              <a:gd name="connsiteX3938" fmla="*/ 355584 w 4894724"/>
              <a:gd name="connsiteY3938" fmla="*/ 2687905 h 5318795"/>
              <a:gd name="connsiteX3939" fmla="*/ 297280 w 4894724"/>
              <a:gd name="connsiteY3939" fmla="*/ 2739469 h 5318795"/>
              <a:gd name="connsiteX3940" fmla="*/ 305657 w 4894724"/>
              <a:gd name="connsiteY3940" fmla="*/ 2727947 h 5318795"/>
              <a:gd name="connsiteX3941" fmla="*/ 307147 w 4894724"/>
              <a:gd name="connsiteY3941" fmla="*/ 2726904 h 5318795"/>
              <a:gd name="connsiteX3942" fmla="*/ 308723 w 4894724"/>
              <a:gd name="connsiteY3942" fmla="*/ 2724600 h 5318795"/>
              <a:gd name="connsiteX3943" fmla="*/ 312468 w 4894724"/>
              <a:gd name="connsiteY3943" fmla="*/ 2720779 h 5318795"/>
              <a:gd name="connsiteX3944" fmla="*/ 320412 w 4894724"/>
              <a:gd name="connsiteY3944" fmla="*/ 2713253 h 5318795"/>
              <a:gd name="connsiteX3945" fmla="*/ 345136 w 4894724"/>
              <a:gd name="connsiteY3945" fmla="*/ 2685027 h 5318795"/>
              <a:gd name="connsiteX3946" fmla="*/ 322067 w 4894724"/>
              <a:gd name="connsiteY3946" fmla="*/ 2705021 h 5318795"/>
              <a:gd name="connsiteX3947" fmla="*/ 312514 w 4894724"/>
              <a:gd name="connsiteY3947" fmla="*/ 2719061 h 5318795"/>
              <a:gd name="connsiteX3948" fmla="*/ 308723 w 4894724"/>
              <a:gd name="connsiteY3948" fmla="*/ 2724600 h 5318795"/>
              <a:gd name="connsiteX3949" fmla="*/ 306270 w 4894724"/>
              <a:gd name="connsiteY3949" fmla="*/ 2727104 h 5318795"/>
              <a:gd name="connsiteX3950" fmla="*/ 305657 w 4894724"/>
              <a:gd name="connsiteY3950" fmla="*/ 2727947 h 5318795"/>
              <a:gd name="connsiteX3951" fmla="*/ 302369 w 4894724"/>
              <a:gd name="connsiteY3951" fmla="*/ 2730246 h 5318795"/>
              <a:gd name="connsiteX3952" fmla="*/ 311921 w 4894724"/>
              <a:gd name="connsiteY3952" fmla="*/ 2709128 h 5318795"/>
              <a:gd name="connsiteX3953" fmla="*/ 314502 w 4894724"/>
              <a:gd name="connsiteY3953" fmla="*/ 2706375 h 5318795"/>
              <a:gd name="connsiteX3954" fmla="*/ 314846 w 4894724"/>
              <a:gd name="connsiteY3954" fmla="*/ 2706029 h 5318795"/>
              <a:gd name="connsiteX3955" fmla="*/ 314893 w 4894724"/>
              <a:gd name="connsiteY3955" fmla="*/ 2705958 h 5318795"/>
              <a:gd name="connsiteX3956" fmla="*/ 314502 w 4894724"/>
              <a:gd name="connsiteY3956" fmla="*/ 2706375 h 5318795"/>
              <a:gd name="connsiteX3957" fmla="*/ 310334 w 4894724"/>
              <a:gd name="connsiteY3957" fmla="*/ 2710578 h 5318795"/>
              <a:gd name="connsiteX3958" fmla="*/ 263204 w 4894724"/>
              <a:gd name="connsiteY3958" fmla="*/ 2747132 h 5318795"/>
              <a:gd name="connsiteX3959" fmla="*/ 267375 w 4894724"/>
              <a:gd name="connsiteY3959" fmla="*/ 2732048 h 5318795"/>
              <a:gd name="connsiteX3960" fmla="*/ 270014 w 4894724"/>
              <a:gd name="connsiteY3960" fmla="*/ 2728848 h 5318795"/>
              <a:gd name="connsiteX3961" fmla="*/ 284082 w 4894724"/>
              <a:gd name="connsiteY3961" fmla="*/ 2714302 h 5318795"/>
              <a:gd name="connsiteX3962" fmla="*/ 306249 w 4894724"/>
              <a:gd name="connsiteY3962" fmla="*/ 2686392 h 5318795"/>
              <a:gd name="connsiteX3963" fmla="*/ 282876 w 4894724"/>
              <a:gd name="connsiteY3963" fmla="*/ 2707742 h 5318795"/>
              <a:gd name="connsiteX3964" fmla="*/ 281972 w 4894724"/>
              <a:gd name="connsiteY3964" fmla="*/ 2708736 h 5318795"/>
              <a:gd name="connsiteX3965" fmla="*/ 280806 w 4894724"/>
              <a:gd name="connsiteY3965" fmla="*/ 2709562 h 5318795"/>
              <a:gd name="connsiteX3966" fmla="*/ 270035 w 4894724"/>
              <a:gd name="connsiteY3966" fmla="*/ 2718177 h 5318795"/>
              <a:gd name="connsiteX3967" fmla="*/ 263218 w 4894724"/>
              <a:gd name="connsiteY3967" fmla="*/ 2719408 h 5318795"/>
              <a:gd name="connsiteX3968" fmla="*/ 264518 w 4894724"/>
              <a:gd name="connsiteY3968" fmla="*/ 2716575 h 5318795"/>
              <a:gd name="connsiteX3969" fmla="*/ 330322 w 4894724"/>
              <a:gd name="connsiteY3969" fmla="*/ 2652476 h 5318795"/>
              <a:gd name="connsiteX3970" fmla="*/ 350354 w 4894724"/>
              <a:gd name="connsiteY3970" fmla="*/ 2626013 h 5318795"/>
              <a:gd name="connsiteX3971" fmla="*/ 322327 w 4894724"/>
              <a:gd name="connsiteY3971" fmla="*/ 2653349 h 5318795"/>
              <a:gd name="connsiteX3972" fmla="*/ 299130 w 4894724"/>
              <a:gd name="connsiteY3972" fmla="*/ 2674829 h 5318795"/>
              <a:gd name="connsiteX3973" fmla="*/ 293926 w 4894724"/>
              <a:gd name="connsiteY3973" fmla="*/ 2675347 h 5318795"/>
              <a:gd name="connsiteX3974" fmla="*/ 303011 w 4894724"/>
              <a:gd name="connsiteY3974" fmla="*/ 2665209 h 5318795"/>
              <a:gd name="connsiteX3975" fmla="*/ 391490 w 4894724"/>
              <a:gd name="connsiteY3975" fmla="*/ 2579225 h 5318795"/>
              <a:gd name="connsiteX3976" fmla="*/ 393372 w 4894724"/>
              <a:gd name="connsiteY3976" fmla="*/ 2565345 h 5318795"/>
              <a:gd name="connsiteX3977" fmla="*/ 310345 w 4894724"/>
              <a:gd name="connsiteY3977" fmla="*/ 2645133 h 5318795"/>
              <a:gd name="connsiteX3978" fmla="*/ 309760 w 4894724"/>
              <a:gd name="connsiteY3978" fmla="*/ 2643924 h 5318795"/>
              <a:gd name="connsiteX3979" fmla="*/ 310045 w 4894724"/>
              <a:gd name="connsiteY3979" fmla="*/ 2643640 h 5318795"/>
              <a:gd name="connsiteX3980" fmla="*/ 343817 w 4894724"/>
              <a:gd name="connsiteY3980" fmla="*/ 2605690 h 5318795"/>
              <a:gd name="connsiteX3981" fmla="*/ 303660 w 4894724"/>
              <a:gd name="connsiteY3981" fmla="*/ 2640865 h 5318795"/>
              <a:gd name="connsiteX3982" fmla="*/ 278614 w 4894724"/>
              <a:gd name="connsiteY3982" fmla="*/ 2665768 h 5318795"/>
              <a:gd name="connsiteX3983" fmla="*/ 277987 w 4894724"/>
              <a:gd name="connsiteY3983" fmla="*/ 2666258 h 5318795"/>
              <a:gd name="connsiteX3984" fmla="*/ 322407 w 4894724"/>
              <a:gd name="connsiteY3984" fmla="*/ 2612808 h 5318795"/>
              <a:gd name="connsiteX3985" fmla="*/ 334597 w 4894724"/>
              <a:gd name="connsiteY3985" fmla="*/ 2595954 h 5318795"/>
              <a:gd name="connsiteX3986" fmla="*/ 306438 w 4894724"/>
              <a:gd name="connsiteY3986" fmla="*/ 2625171 h 5318795"/>
              <a:gd name="connsiteX3987" fmla="*/ 291333 w 4894724"/>
              <a:gd name="connsiteY3987" fmla="*/ 2625498 h 5318795"/>
              <a:gd name="connsiteX3988" fmla="*/ 268201 w 4894724"/>
              <a:gd name="connsiteY3988" fmla="*/ 2651714 h 5318795"/>
              <a:gd name="connsiteX3989" fmla="*/ 252436 w 4894724"/>
              <a:gd name="connsiteY3989" fmla="*/ 2663707 h 5318795"/>
              <a:gd name="connsiteX3990" fmla="*/ 250451 w 4894724"/>
              <a:gd name="connsiteY3990" fmla="*/ 2656837 h 5318795"/>
              <a:gd name="connsiteX3991" fmla="*/ 220077 w 4894724"/>
              <a:gd name="connsiteY3991" fmla="*/ 2684831 h 5318795"/>
              <a:gd name="connsiteX3992" fmla="*/ 195023 w 4894724"/>
              <a:gd name="connsiteY3992" fmla="*/ 2697955 h 5318795"/>
              <a:gd name="connsiteX3993" fmla="*/ 192439 w 4894724"/>
              <a:gd name="connsiteY3993" fmla="*/ 2696529 h 5318795"/>
              <a:gd name="connsiteX3994" fmla="*/ 159292 w 4894724"/>
              <a:gd name="connsiteY3994" fmla="*/ 2713851 h 5318795"/>
              <a:gd name="connsiteX3995" fmla="*/ 174128 w 4894724"/>
              <a:gd name="connsiteY3995" fmla="*/ 2692200 h 5318795"/>
              <a:gd name="connsiteX3996" fmla="*/ 152280 w 4894724"/>
              <a:gd name="connsiteY3996" fmla="*/ 2709980 h 5318795"/>
              <a:gd name="connsiteX3997" fmla="*/ 175870 w 4894724"/>
              <a:gd name="connsiteY3997" fmla="*/ 2672468 h 5318795"/>
              <a:gd name="connsiteX3998" fmla="*/ 352867 w 4894724"/>
              <a:gd name="connsiteY3998" fmla="*/ 2489625 h 5318795"/>
              <a:gd name="connsiteX3999" fmla="*/ 371694 w 4894724"/>
              <a:gd name="connsiteY3999" fmla="*/ 2470120 h 5318795"/>
              <a:gd name="connsiteX4000" fmla="*/ 364988 w 4894724"/>
              <a:gd name="connsiteY4000" fmla="*/ 2475246 h 5318795"/>
              <a:gd name="connsiteX4001" fmla="*/ 364372 w 4894724"/>
              <a:gd name="connsiteY4001" fmla="*/ 2474923 h 5318795"/>
              <a:gd name="connsiteX4002" fmla="*/ 360040 w 4894724"/>
              <a:gd name="connsiteY4002" fmla="*/ 2478346 h 5318795"/>
              <a:gd name="connsiteX4003" fmla="*/ 357631 w 4894724"/>
              <a:gd name="connsiteY4003" fmla="*/ 2480952 h 5318795"/>
              <a:gd name="connsiteX4004" fmla="*/ 345948 w 4894724"/>
              <a:gd name="connsiteY4004" fmla="*/ 2490023 h 5318795"/>
              <a:gd name="connsiteX4005" fmla="*/ 345954 w 4894724"/>
              <a:gd name="connsiteY4005" fmla="*/ 2489961 h 5318795"/>
              <a:gd name="connsiteX4006" fmla="*/ 320394 w 4894724"/>
              <a:gd name="connsiteY4006" fmla="*/ 2513521 h 5318795"/>
              <a:gd name="connsiteX4007" fmla="*/ 234135 w 4894724"/>
              <a:gd name="connsiteY4007" fmla="*/ 2593933 h 5318795"/>
              <a:gd name="connsiteX4008" fmla="*/ 200554 w 4894724"/>
              <a:gd name="connsiteY4008" fmla="*/ 2617270 h 5318795"/>
              <a:gd name="connsiteX4009" fmla="*/ 209310 w 4894724"/>
              <a:gd name="connsiteY4009" fmla="*/ 2601407 h 5318795"/>
              <a:gd name="connsiteX4010" fmla="*/ 229795 w 4894724"/>
              <a:gd name="connsiteY4010" fmla="*/ 2579987 h 5318795"/>
              <a:gd name="connsiteX4011" fmla="*/ 296002 w 4894724"/>
              <a:gd name="connsiteY4011" fmla="*/ 2513776 h 5318795"/>
              <a:gd name="connsiteX4012" fmla="*/ 346514 w 4894724"/>
              <a:gd name="connsiteY4012" fmla="*/ 2464078 h 5318795"/>
              <a:gd name="connsiteX4013" fmla="*/ 349059 w 4894724"/>
              <a:gd name="connsiteY4013" fmla="*/ 2460518 h 5318795"/>
              <a:gd name="connsiteX4014" fmla="*/ 354943 w 4894724"/>
              <a:gd name="connsiteY4014" fmla="*/ 2452975 h 5318795"/>
              <a:gd name="connsiteX4015" fmla="*/ 359055 w 4894724"/>
              <a:gd name="connsiteY4015" fmla="*/ 2450903 h 5318795"/>
              <a:gd name="connsiteX4016" fmla="*/ 360776 w 4894724"/>
              <a:gd name="connsiteY4016" fmla="*/ 2449875 h 5318795"/>
              <a:gd name="connsiteX4017" fmla="*/ 411145 w 4894724"/>
              <a:gd name="connsiteY4017" fmla="*/ 2398722 h 5318795"/>
              <a:gd name="connsiteX4018" fmla="*/ 411217 w 4894724"/>
              <a:gd name="connsiteY4018" fmla="*/ 2397951 h 5318795"/>
              <a:gd name="connsiteX4019" fmla="*/ 411579 w 4894724"/>
              <a:gd name="connsiteY4019" fmla="*/ 2397212 h 5318795"/>
              <a:gd name="connsiteX4020" fmla="*/ 411709 w 4894724"/>
              <a:gd name="connsiteY4020" fmla="*/ 2397109 h 5318795"/>
              <a:gd name="connsiteX4021" fmla="*/ 411500 w 4894724"/>
              <a:gd name="connsiteY4021" fmla="*/ 2396791 h 5318795"/>
              <a:gd name="connsiteX4022" fmla="*/ 411560 w 4894724"/>
              <a:gd name="connsiteY4022" fmla="*/ 2396217 h 5318795"/>
              <a:gd name="connsiteX4023" fmla="*/ 423263 w 4894724"/>
              <a:gd name="connsiteY4023" fmla="*/ 2383690 h 5318795"/>
              <a:gd name="connsiteX4024" fmla="*/ 415395 w 4894724"/>
              <a:gd name="connsiteY4024" fmla="*/ 2388375 h 5318795"/>
              <a:gd name="connsiteX4025" fmla="*/ 416754 w 4894724"/>
              <a:gd name="connsiteY4025" fmla="*/ 2387157 h 5318795"/>
              <a:gd name="connsiteX4026" fmla="*/ 398237 w 4894724"/>
              <a:gd name="connsiteY4026" fmla="*/ 2400039 h 5318795"/>
              <a:gd name="connsiteX4027" fmla="*/ 374081 w 4894724"/>
              <a:gd name="connsiteY4027" fmla="*/ 2416085 h 5318795"/>
              <a:gd name="connsiteX4028" fmla="*/ 401555 w 4894724"/>
              <a:gd name="connsiteY4028" fmla="*/ 2396088 h 5318795"/>
              <a:gd name="connsiteX4029" fmla="*/ 410548 w 4894724"/>
              <a:gd name="connsiteY4029" fmla="*/ 2389061 h 5318795"/>
              <a:gd name="connsiteX4030" fmla="*/ 409069 w 4894724"/>
              <a:gd name="connsiteY4030" fmla="*/ 2388606 h 5318795"/>
              <a:gd name="connsiteX4031" fmla="*/ 408624 w 4894724"/>
              <a:gd name="connsiteY4031" fmla="*/ 2388780 h 5318795"/>
              <a:gd name="connsiteX4032" fmla="*/ 405712 w 4894724"/>
              <a:gd name="connsiteY4032" fmla="*/ 2390882 h 5318795"/>
              <a:gd name="connsiteX4033" fmla="*/ 406689 w 4894724"/>
              <a:gd name="connsiteY4033" fmla="*/ 2389704 h 5318795"/>
              <a:gd name="connsiteX4034" fmla="*/ 406908 w 4894724"/>
              <a:gd name="connsiteY4034" fmla="*/ 2389450 h 5318795"/>
              <a:gd name="connsiteX4035" fmla="*/ 406119 w 4894724"/>
              <a:gd name="connsiteY4035" fmla="*/ 2389758 h 5318795"/>
              <a:gd name="connsiteX4036" fmla="*/ 400939 w 4894724"/>
              <a:gd name="connsiteY4036" fmla="*/ 2393007 h 5318795"/>
              <a:gd name="connsiteX4037" fmla="*/ 338144 w 4894724"/>
              <a:gd name="connsiteY4037" fmla="*/ 2435923 h 5318795"/>
              <a:gd name="connsiteX4038" fmla="*/ 394994 w 4894724"/>
              <a:gd name="connsiteY4038" fmla="*/ 2394197 h 5318795"/>
              <a:gd name="connsiteX4039" fmla="*/ 398567 w 4894724"/>
              <a:gd name="connsiteY4039" fmla="*/ 2390279 h 5318795"/>
              <a:gd name="connsiteX4040" fmla="*/ 394799 w 4894724"/>
              <a:gd name="connsiteY4040" fmla="*/ 2393225 h 5318795"/>
              <a:gd name="connsiteX4041" fmla="*/ 362454 w 4894724"/>
              <a:gd name="connsiteY4041" fmla="*/ 2415125 h 5318795"/>
              <a:gd name="connsiteX4042" fmla="*/ 341397 w 4894724"/>
              <a:gd name="connsiteY4042" fmla="*/ 2428692 h 5318795"/>
              <a:gd name="connsiteX4043" fmla="*/ 343729 w 4894724"/>
              <a:gd name="connsiteY4043" fmla="*/ 2425960 h 5318795"/>
              <a:gd name="connsiteX4044" fmla="*/ 343819 w 4894724"/>
              <a:gd name="connsiteY4044" fmla="*/ 2425830 h 5318795"/>
              <a:gd name="connsiteX4045" fmla="*/ 344704 w 4894724"/>
              <a:gd name="connsiteY4045" fmla="*/ 2425168 h 5318795"/>
              <a:gd name="connsiteX4046" fmla="*/ 359116 w 4894724"/>
              <a:gd name="connsiteY4046" fmla="*/ 2415035 h 5318795"/>
              <a:gd name="connsiteX4047" fmla="*/ 348080 w 4894724"/>
              <a:gd name="connsiteY4047" fmla="*/ 2420278 h 5318795"/>
              <a:gd name="connsiteX4048" fmla="*/ 347066 w 4894724"/>
              <a:gd name="connsiteY4048" fmla="*/ 2421024 h 5318795"/>
              <a:gd name="connsiteX4049" fmla="*/ 346875 w 4894724"/>
              <a:gd name="connsiteY4049" fmla="*/ 2419175 h 5318795"/>
              <a:gd name="connsiteX4050" fmla="*/ 343691 w 4894724"/>
              <a:gd name="connsiteY4050" fmla="*/ 2421960 h 5318795"/>
              <a:gd name="connsiteX4051" fmla="*/ 340308 w 4894724"/>
              <a:gd name="connsiteY4051" fmla="*/ 2425768 h 5318795"/>
              <a:gd name="connsiteX4052" fmla="*/ 337332 w 4894724"/>
              <a:gd name="connsiteY4052" fmla="*/ 2427656 h 5318795"/>
              <a:gd name="connsiteX4053" fmla="*/ 345454 w 4894724"/>
              <a:gd name="connsiteY4053" fmla="*/ 2419793 h 5318795"/>
              <a:gd name="connsiteX4054" fmla="*/ 400354 w 4894724"/>
              <a:gd name="connsiteY4054" fmla="*/ 2381660 h 5318795"/>
              <a:gd name="connsiteX4055" fmla="*/ 407726 w 4894724"/>
              <a:gd name="connsiteY4055" fmla="*/ 2376585 h 5318795"/>
              <a:gd name="connsiteX4056" fmla="*/ 410617 w 4894724"/>
              <a:gd name="connsiteY4056" fmla="*/ 2374546 h 5318795"/>
              <a:gd name="connsiteX4057" fmla="*/ 410339 w 4894724"/>
              <a:gd name="connsiteY4057" fmla="*/ 2374530 h 5318795"/>
              <a:gd name="connsiteX4058" fmla="*/ 407624 w 4894724"/>
              <a:gd name="connsiteY4058" fmla="*/ 2374245 h 5318795"/>
              <a:gd name="connsiteX4059" fmla="*/ 406836 w 4894724"/>
              <a:gd name="connsiteY4059" fmla="*/ 2373901 h 5318795"/>
              <a:gd name="connsiteX4060" fmla="*/ 394469 w 4894724"/>
              <a:gd name="connsiteY4060" fmla="*/ 2382271 h 5318795"/>
              <a:gd name="connsiteX4061" fmla="*/ 384729 w 4894724"/>
              <a:gd name="connsiteY4061" fmla="*/ 2389047 h 5318795"/>
              <a:gd name="connsiteX4062" fmla="*/ 381055 w 4894724"/>
              <a:gd name="connsiteY4062" fmla="*/ 2392664 h 5318795"/>
              <a:gd name="connsiteX4063" fmla="*/ 377858 w 4894724"/>
              <a:gd name="connsiteY4063" fmla="*/ 2393830 h 5318795"/>
              <a:gd name="connsiteX4064" fmla="*/ 372237 w 4894724"/>
              <a:gd name="connsiteY4064" fmla="*/ 2397741 h 5318795"/>
              <a:gd name="connsiteX4065" fmla="*/ 355349 w 4894724"/>
              <a:gd name="connsiteY4065" fmla="*/ 2409551 h 5318795"/>
              <a:gd name="connsiteX4066" fmla="*/ 358960 w 4894724"/>
              <a:gd name="connsiteY4066" fmla="*/ 2404424 h 5318795"/>
              <a:gd name="connsiteX4067" fmla="*/ 359999 w 4894724"/>
              <a:gd name="connsiteY4067" fmla="*/ 2403795 h 5318795"/>
              <a:gd name="connsiteX4068" fmla="*/ 361108 w 4894724"/>
              <a:gd name="connsiteY4068" fmla="*/ 2402027 h 5318795"/>
              <a:gd name="connsiteX4069" fmla="*/ 368850 w 4894724"/>
              <a:gd name="connsiteY4069" fmla="*/ 2391896 h 5318795"/>
              <a:gd name="connsiteX4070" fmla="*/ 376273 w 4894724"/>
              <a:gd name="connsiteY4070" fmla="*/ 2382474 h 5318795"/>
              <a:gd name="connsiteX4071" fmla="*/ 377300 w 4894724"/>
              <a:gd name="connsiteY4071" fmla="*/ 2381062 h 5318795"/>
              <a:gd name="connsiteX4072" fmla="*/ 387938 w 4894724"/>
              <a:gd name="connsiteY4072" fmla="*/ 2373182 h 5318795"/>
              <a:gd name="connsiteX4073" fmla="*/ 376779 w 4894724"/>
              <a:gd name="connsiteY4073" fmla="*/ 2384810 h 5318795"/>
              <a:gd name="connsiteX4074" fmla="*/ 371806 w 4894724"/>
              <a:gd name="connsiteY4074" fmla="*/ 2391234 h 5318795"/>
              <a:gd name="connsiteX4075" fmla="*/ 370914 w 4894724"/>
              <a:gd name="connsiteY4075" fmla="*/ 2392419 h 5318795"/>
              <a:gd name="connsiteX4076" fmla="*/ 378737 w 4894724"/>
              <a:gd name="connsiteY4076" fmla="*/ 2385212 h 5318795"/>
              <a:gd name="connsiteX4077" fmla="*/ 392080 w 4894724"/>
              <a:gd name="connsiteY4077" fmla="*/ 2373786 h 5318795"/>
              <a:gd name="connsiteX4078" fmla="*/ 402440 w 4894724"/>
              <a:gd name="connsiteY4078" fmla="*/ 2364719 h 5318795"/>
              <a:gd name="connsiteX4079" fmla="*/ 402964 w 4894724"/>
              <a:gd name="connsiteY4079" fmla="*/ 2362973 h 5318795"/>
              <a:gd name="connsiteX4080" fmla="*/ 404050 w 4894724"/>
              <a:gd name="connsiteY4080" fmla="*/ 2361224 h 5318795"/>
              <a:gd name="connsiteX4081" fmla="*/ 405695 w 4894724"/>
              <a:gd name="connsiteY4081" fmla="*/ 2360003 h 5318795"/>
              <a:gd name="connsiteX4082" fmla="*/ 397142 w 4894724"/>
              <a:gd name="connsiteY4082" fmla="*/ 2365614 h 5318795"/>
              <a:gd name="connsiteX4083" fmla="*/ 413613 w 4894724"/>
              <a:gd name="connsiteY4083" fmla="*/ 2352427 h 5318795"/>
              <a:gd name="connsiteX4084" fmla="*/ 409448 w 4894724"/>
              <a:gd name="connsiteY4084" fmla="*/ 2355204 h 5318795"/>
              <a:gd name="connsiteX4085" fmla="*/ 408038 w 4894724"/>
              <a:gd name="connsiteY4085" fmla="*/ 2356250 h 5318795"/>
              <a:gd name="connsiteX4086" fmla="*/ 396756 w 4894724"/>
              <a:gd name="connsiteY4086" fmla="*/ 2365140 h 5318795"/>
              <a:gd name="connsiteX4087" fmla="*/ 391080 w 4894724"/>
              <a:gd name="connsiteY4087" fmla="*/ 2369614 h 5318795"/>
              <a:gd name="connsiteX4088" fmla="*/ 385962 w 4894724"/>
              <a:gd name="connsiteY4088" fmla="*/ 2373646 h 5318795"/>
              <a:gd name="connsiteX4089" fmla="*/ 380935 w 4894724"/>
              <a:gd name="connsiteY4089" fmla="*/ 2376507 h 5318795"/>
              <a:gd name="connsiteX4090" fmla="*/ 384022 w 4894724"/>
              <a:gd name="connsiteY4090" fmla="*/ 2371108 h 5318795"/>
              <a:gd name="connsiteX4091" fmla="*/ 387820 w 4894724"/>
              <a:gd name="connsiteY4091" fmla="*/ 2365458 h 5318795"/>
              <a:gd name="connsiteX4092" fmla="*/ 386302 w 4894724"/>
              <a:gd name="connsiteY4092" fmla="*/ 2366382 h 5318795"/>
              <a:gd name="connsiteX4093" fmla="*/ 383961 w 4894724"/>
              <a:gd name="connsiteY4093" fmla="*/ 2365049 h 5318795"/>
              <a:gd name="connsiteX4094" fmla="*/ 389731 w 4894724"/>
              <a:gd name="connsiteY4094" fmla="*/ 2360324 h 5318795"/>
              <a:gd name="connsiteX4095" fmla="*/ 389799 w 4894724"/>
              <a:gd name="connsiteY4095" fmla="*/ 2359446 h 5318795"/>
              <a:gd name="connsiteX4096" fmla="*/ 387481 w 4894724"/>
              <a:gd name="connsiteY4096" fmla="*/ 2360758 h 5318795"/>
              <a:gd name="connsiteX4097" fmla="*/ 387297 w 4894724"/>
              <a:gd name="connsiteY4097" fmla="*/ 2360999 h 5318795"/>
              <a:gd name="connsiteX4098" fmla="*/ 386947 w 4894724"/>
              <a:gd name="connsiteY4098" fmla="*/ 2361061 h 5318795"/>
              <a:gd name="connsiteX4099" fmla="*/ 385566 w 4894724"/>
              <a:gd name="connsiteY4099" fmla="*/ 2361844 h 5318795"/>
              <a:gd name="connsiteX4100" fmla="*/ 377143 w 4894724"/>
              <a:gd name="connsiteY4100" fmla="*/ 2368251 h 5318795"/>
              <a:gd name="connsiteX4101" fmla="*/ 317041 w 4894724"/>
              <a:gd name="connsiteY4101" fmla="*/ 2415851 h 5318795"/>
              <a:gd name="connsiteX4102" fmla="*/ 334212 w 4894724"/>
              <a:gd name="connsiteY4102" fmla="*/ 2393170 h 5318795"/>
              <a:gd name="connsiteX4103" fmla="*/ 295062 w 4894724"/>
              <a:gd name="connsiteY4103" fmla="*/ 2425942 h 5318795"/>
              <a:gd name="connsiteX4104" fmla="*/ 289178 w 4894724"/>
              <a:gd name="connsiteY4104" fmla="*/ 2431824 h 5318795"/>
              <a:gd name="connsiteX4105" fmla="*/ 294088 w 4894724"/>
              <a:gd name="connsiteY4105" fmla="*/ 2425824 h 5318795"/>
              <a:gd name="connsiteX4106" fmla="*/ 279725 w 4894724"/>
              <a:gd name="connsiteY4106" fmla="*/ 2433160 h 5318795"/>
              <a:gd name="connsiteX4107" fmla="*/ 261370 w 4894724"/>
              <a:gd name="connsiteY4107" fmla="*/ 2443243 h 5318795"/>
              <a:gd name="connsiteX4108" fmla="*/ 255883 w 4894724"/>
              <a:gd name="connsiteY4108" fmla="*/ 2447338 h 5318795"/>
              <a:gd name="connsiteX4109" fmla="*/ 308547 w 4894724"/>
              <a:gd name="connsiteY4109" fmla="*/ 2397362 h 5318795"/>
              <a:gd name="connsiteX4110" fmla="*/ 314219 w 4894724"/>
              <a:gd name="connsiteY4110" fmla="*/ 2392135 h 5318795"/>
              <a:gd name="connsiteX4111" fmla="*/ 322116 w 4894724"/>
              <a:gd name="connsiteY4111" fmla="*/ 2381649 h 5318795"/>
              <a:gd name="connsiteX4112" fmla="*/ 317035 w 4894724"/>
              <a:gd name="connsiteY4112" fmla="*/ 2384829 h 5318795"/>
              <a:gd name="connsiteX4113" fmla="*/ 331671 w 4894724"/>
              <a:gd name="connsiteY4113" fmla="*/ 2366748 h 5318795"/>
              <a:gd name="connsiteX4114" fmla="*/ 325727 w 4894724"/>
              <a:gd name="connsiteY4114" fmla="*/ 2369477 h 5318795"/>
              <a:gd name="connsiteX4115" fmla="*/ 318699 w 4894724"/>
              <a:gd name="connsiteY4115" fmla="*/ 2368757 h 5318795"/>
              <a:gd name="connsiteX4116" fmla="*/ 313288 w 4894724"/>
              <a:gd name="connsiteY4116" fmla="*/ 2368277 h 5318795"/>
              <a:gd name="connsiteX4117" fmla="*/ 310182 w 4894724"/>
              <a:gd name="connsiteY4117" fmla="*/ 2373225 h 5318795"/>
              <a:gd name="connsiteX4118" fmla="*/ 304321 w 4894724"/>
              <a:gd name="connsiteY4118" fmla="*/ 2379833 h 5318795"/>
              <a:gd name="connsiteX4119" fmla="*/ 306734 w 4894724"/>
              <a:gd name="connsiteY4119" fmla="*/ 2373216 h 5318795"/>
              <a:gd name="connsiteX4120" fmla="*/ 306919 w 4894724"/>
              <a:gd name="connsiteY4120" fmla="*/ 2373814 h 5318795"/>
              <a:gd name="connsiteX4121" fmla="*/ 306345 w 4894724"/>
              <a:gd name="connsiteY4121" fmla="*/ 2374750 h 5318795"/>
              <a:gd name="connsiteX4122" fmla="*/ 307037 w 4894724"/>
              <a:gd name="connsiteY4122" fmla="*/ 2374197 h 5318795"/>
              <a:gd name="connsiteX4123" fmla="*/ 306919 w 4894724"/>
              <a:gd name="connsiteY4123" fmla="*/ 2373814 h 5318795"/>
              <a:gd name="connsiteX4124" fmla="*/ 307974 w 4894724"/>
              <a:gd name="connsiteY4124" fmla="*/ 2372091 h 5318795"/>
              <a:gd name="connsiteX4125" fmla="*/ 308946 w 4894724"/>
              <a:gd name="connsiteY4125" fmla="*/ 2371207 h 5318795"/>
              <a:gd name="connsiteX4126" fmla="*/ 309762 w 4894724"/>
              <a:gd name="connsiteY4126" fmla="*/ 2369981 h 5318795"/>
              <a:gd name="connsiteX4127" fmla="*/ 309667 w 4894724"/>
              <a:gd name="connsiteY4127" fmla="*/ 2364555 h 5318795"/>
              <a:gd name="connsiteX4128" fmla="*/ 324431 w 4894724"/>
              <a:gd name="connsiteY4128" fmla="*/ 2345521 h 5318795"/>
              <a:gd name="connsiteX4129" fmla="*/ 324660 w 4894724"/>
              <a:gd name="connsiteY4129" fmla="*/ 2341228 h 5318795"/>
              <a:gd name="connsiteX4130" fmla="*/ 330184 w 4894724"/>
              <a:gd name="connsiteY4130" fmla="*/ 2333027 h 5318795"/>
              <a:gd name="connsiteX4131" fmla="*/ 331424 w 4894724"/>
              <a:gd name="connsiteY4131" fmla="*/ 2331663 h 5318795"/>
              <a:gd name="connsiteX4132" fmla="*/ 329383 w 4894724"/>
              <a:gd name="connsiteY4132" fmla="*/ 2333261 h 5318795"/>
              <a:gd name="connsiteX4133" fmla="*/ 323584 w 4894724"/>
              <a:gd name="connsiteY4133" fmla="*/ 2337877 h 5318795"/>
              <a:gd name="connsiteX4134" fmla="*/ 297920 w 4894724"/>
              <a:gd name="connsiteY4134" fmla="*/ 2367895 h 5318795"/>
              <a:gd name="connsiteX4135" fmla="*/ 275910 w 4894724"/>
              <a:gd name="connsiteY4135" fmla="*/ 2396431 h 5318795"/>
              <a:gd name="connsiteX4136" fmla="*/ 273646 w 4894724"/>
              <a:gd name="connsiteY4136" fmla="*/ 2397584 h 5318795"/>
              <a:gd name="connsiteX4137" fmla="*/ 268510 w 4894724"/>
              <a:gd name="connsiteY4137" fmla="*/ 2400596 h 5318795"/>
              <a:gd name="connsiteX4138" fmla="*/ 274838 w 4894724"/>
              <a:gd name="connsiteY4138" fmla="*/ 2391137 h 5318795"/>
              <a:gd name="connsiteX4139" fmla="*/ 267444 w 4894724"/>
              <a:gd name="connsiteY4139" fmla="*/ 2399268 h 5318795"/>
              <a:gd name="connsiteX4140" fmla="*/ 265877 w 4894724"/>
              <a:gd name="connsiteY4140" fmla="*/ 2397115 h 5318795"/>
              <a:gd name="connsiteX4141" fmla="*/ 262740 w 4894724"/>
              <a:gd name="connsiteY4141" fmla="*/ 2399286 h 5318795"/>
              <a:gd name="connsiteX4142" fmla="*/ 268940 w 4894724"/>
              <a:gd name="connsiteY4142" fmla="*/ 2390571 h 5318795"/>
              <a:gd name="connsiteX4143" fmla="*/ 271270 w 4894724"/>
              <a:gd name="connsiteY4143" fmla="*/ 2388188 h 5318795"/>
              <a:gd name="connsiteX4144" fmla="*/ 272631 w 4894724"/>
              <a:gd name="connsiteY4144" fmla="*/ 2387335 h 5318795"/>
              <a:gd name="connsiteX4145" fmla="*/ 271611 w 4894724"/>
              <a:gd name="connsiteY4145" fmla="*/ 2386817 h 5318795"/>
              <a:gd name="connsiteX4146" fmla="*/ 279906 w 4894724"/>
              <a:gd name="connsiteY4146" fmla="*/ 2375157 h 5318795"/>
              <a:gd name="connsiteX4147" fmla="*/ 283301 w 4894724"/>
              <a:gd name="connsiteY4147" fmla="*/ 2372546 h 5318795"/>
              <a:gd name="connsiteX4148" fmla="*/ 291307 w 4894724"/>
              <a:gd name="connsiteY4148" fmla="*/ 2366906 h 5318795"/>
              <a:gd name="connsiteX4149" fmla="*/ 300104 w 4894724"/>
              <a:gd name="connsiteY4149" fmla="*/ 2358907 h 5318795"/>
              <a:gd name="connsiteX4150" fmla="*/ 283319 w 4894724"/>
              <a:gd name="connsiteY4150" fmla="*/ 2370528 h 5318795"/>
              <a:gd name="connsiteX4151" fmla="*/ 283120 w 4894724"/>
              <a:gd name="connsiteY4151" fmla="*/ 2370638 h 5318795"/>
              <a:gd name="connsiteX4152" fmla="*/ 285382 w 4894724"/>
              <a:gd name="connsiteY4152" fmla="*/ 2367459 h 5318795"/>
              <a:gd name="connsiteX4153" fmla="*/ 292085 w 4894724"/>
              <a:gd name="connsiteY4153" fmla="*/ 2359058 h 5318795"/>
              <a:gd name="connsiteX4154" fmla="*/ 308147 w 4894724"/>
              <a:gd name="connsiteY4154" fmla="*/ 2348229 h 5318795"/>
              <a:gd name="connsiteX4155" fmla="*/ 294176 w 4894724"/>
              <a:gd name="connsiteY4155" fmla="*/ 2356437 h 5318795"/>
              <a:gd name="connsiteX4156" fmla="*/ 306376 w 4894724"/>
              <a:gd name="connsiteY4156" fmla="*/ 2341144 h 5318795"/>
              <a:gd name="connsiteX4157" fmla="*/ 313888 w 4894724"/>
              <a:gd name="connsiteY4157" fmla="*/ 2332197 h 5318795"/>
              <a:gd name="connsiteX4158" fmla="*/ 311784 w 4894724"/>
              <a:gd name="connsiteY4158" fmla="*/ 2333897 h 5318795"/>
              <a:gd name="connsiteX4159" fmla="*/ 282425 w 4894724"/>
              <a:gd name="connsiteY4159" fmla="*/ 2355404 h 5318795"/>
              <a:gd name="connsiteX4160" fmla="*/ 287127 w 4894724"/>
              <a:gd name="connsiteY4160" fmla="*/ 2350209 h 5318795"/>
              <a:gd name="connsiteX4161" fmla="*/ 304878 w 4894724"/>
              <a:gd name="connsiteY4161" fmla="*/ 2333606 h 5318795"/>
              <a:gd name="connsiteX4162" fmla="*/ 318743 w 4894724"/>
              <a:gd name="connsiteY4162" fmla="*/ 2325052 h 5318795"/>
              <a:gd name="connsiteX4163" fmla="*/ 471367 w 4894724"/>
              <a:gd name="connsiteY4163" fmla="*/ 2220509 h 5318795"/>
              <a:gd name="connsiteX4164" fmla="*/ 397538 w 4894724"/>
              <a:gd name="connsiteY4164" fmla="*/ 2261728 h 5318795"/>
              <a:gd name="connsiteX4165" fmla="*/ 330028 w 4894724"/>
              <a:gd name="connsiteY4165" fmla="*/ 2304860 h 5318795"/>
              <a:gd name="connsiteX4166" fmla="*/ 333790 w 4894724"/>
              <a:gd name="connsiteY4166" fmla="*/ 2299868 h 5318795"/>
              <a:gd name="connsiteX4167" fmla="*/ 338968 w 4894724"/>
              <a:gd name="connsiteY4167" fmla="*/ 2291107 h 5318795"/>
              <a:gd name="connsiteX4168" fmla="*/ 326290 w 4894724"/>
              <a:gd name="connsiteY4168" fmla="*/ 2303134 h 5318795"/>
              <a:gd name="connsiteX4169" fmla="*/ 317569 w 4894724"/>
              <a:gd name="connsiteY4169" fmla="*/ 2312891 h 5318795"/>
              <a:gd name="connsiteX4170" fmla="*/ 311365 w 4894724"/>
              <a:gd name="connsiteY4170" fmla="*/ 2316957 h 5318795"/>
              <a:gd name="connsiteX4171" fmla="*/ 313865 w 4894724"/>
              <a:gd name="connsiteY4171" fmla="*/ 2311435 h 5318795"/>
              <a:gd name="connsiteX4172" fmla="*/ 312561 w 4894724"/>
              <a:gd name="connsiteY4172" fmla="*/ 2312693 h 5318795"/>
              <a:gd name="connsiteX4173" fmla="*/ 302105 w 4894724"/>
              <a:gd name="connsiteY4173" fmla="*/ 2323028 h 5318795"/>
              <a:gd name="connsiteX4174" fmla="*/ 294233 w 4894724"/>
              <a:gd name="connsiteY4174" fmla="*/ 2328188 h 5318795"/>
              <a:gd name="connsiteX4175" fmla="*/ 309563 w 4894724"/>
              <a:gd name="connsiteY4175" fmla="*/ 2312526 h 5318795"/>
              <a:gd name="connsiteX4176" fmla="*/ 311892 w 4894724"/>
              <a:gd name="connsiteY4176" fmla="*/ 2307404 h 5318795"/>
              <a:gd name="connsiteX4177" fmla="*/ 331866 w 4894724"/>
              <a:gd name="connsiteY4177" fmla="*/ 2294162 h 5318795"/>
              <a:gd name="connsiteX4178" fmla="*/ 485506 w 4894724"/>
              <a:gd name="connsiteY4178" fmla="*/ 2187841 h 5318795"/>
              <a:gd name="connsiteX4179" fmla="*/ 413453 w 4894724"/>
              <a:gd name="connsiteY4179" fmla="*/ 2231501 h 5318795"/>
              <a:gd name="connsiteX4180" fmla="*/ 339406 w 4894724"/>
              <a:gd name="connsiteY4180" fmla="*/ 2278960 h 5318795"/>
              <a:gd name="connsiteX4181" fmla="*/ 386184 w 4894724"/>
              <a:gd name="connsiteY4181" fmla="*/ 2238276 h 5318795"/>
              <a:gd name="connsiteX4182" fmla="*/ 440694 w 4894724"/>
              <a:gd name="connsiteY4182" fmla="*/ 2202571 h 5318795"/>
              <a:gd name="connsiteX4183" fmla="*/ 390481 w 4894724"/>
              <a:gd name="connsiteY4183" fmla="*/ 2225598 h 5318795"/>
              <a:gd name="connsiteX4184" fmla="*/ 324962 w 4894724"/>
              <a:gd name="connsiteY4184" fmla="*/ 2268570 h 5318795"/>
              <a:gd name="connsiteX4185" fmla="*/ 325067 w 4894724"/>
              <a:gd name="connsiteY4185" fmla="*/ 2267574 h 5318795"/>
              <a:gd name="connsiteX4186" fmla="*/ 338742 w 4894724"/>
              <a:gd name="connsiteY4186" fmla="*/ 2253316 h 5318795"/>
              <a:gd name="connsiteX4187" fmla="*/ 335460 w 4894724"/>
              <a:gd name="connsiteY4187" fmla="*/ 2248365 h 5318795"/>
              <a:gd name="connsiteX4188" fmla="*/ 351002 w 4894724"/>
              <a:gd name="connsiteY4188" fmla="*/ 2228675 h 5318795"/>
              <a:gd name="connsiteX4189" fmla="*/ 350681 w 4894724"/>
              <a:gd name="connsiteY4189" fmla="*/ 2227954 h 5318795"/>
              <a:gd name="connsiteX4190" fmla="*/ 350621 w 4894724"/>
              <a:gd name="connsiteY4190" fmla="*/ 2227820 h 5318795"/>
              <a:gd name="connsiteX4191" fmla="*/ 350573 w 4894724"/>
              <a:gd name="connsiteY4191" fmla="*/ 2227714 h 5318795"/>
              <a:gd name="connsiteX4192" fmla="*/ 350681 w 4894724"/>
              <a:gd name="connsiteY4192" fmla="*/ 2227954 h 5318795"/>
              <a:gd name="connsiteX4193" fmla="*/ 350859 w 4894724"/>
              <a:gd name="connsiteY4193" fmla="*/ 2228354 h 5318795"/>
              <a:gd name="connsiteX4194" fmla="*/ 351002 w 4894724"/>
              <a:gd name="connsiteY4194" fmla="*/ 2228675 h 5318795"/>
              <a:gd name="connsiteX4195" fmla="*/ 336549 w 4894724"/>
              <a:gd name="connsiteY4195" fmla="*/ 2243589 h 5318795"/>
              <a:gd name="connsiteX4196" fmla="*/ 326036 w 4894724"/>
              <a:gd name="connsiteY4196" fmla="*/ 2252370 h 5318795"/>
              <a:gd name="connsiteX4197" fmla="*/ 321991 w 4894724"/>
              <a:gd name="connsiteY4197" fmla="*/ 2251535 h 5318795"/>
              <a:gd name="connsiteX4198" fmla="*/ 322366 w 4894724"/>
              <a:gd name="connsiteY4198" fmla="*/ 2251027 h 5318795"/>
              <a:gd name="connsiteX4199" fmla="*/ 326194 w 4894724"/>
              <a:gd name="connsiteY4199" fmla="*/ 2245242 h 5318795"/>
              <a:gd name="connsiteX4200" fmla="*/ 324159 w 4894724"/>
              <a:gd name="connsiteY4200" fmla="*/ 2246143 h 5318795"/>
              <a:gd name="connsiteX4201" fmla="*/ 318719 w 4894724"/>
              <a:gd name="connsiteY4201" fmla="*/ 2250859 h 5318795"/>
              <a:gd name="connsiteX4202" fmla="*/ 316016 w 4894724"/>
              <a:gd name="connsiteY4202" fmla="*/ 2250301 h 5318795"/>
              <a:gd name="connsiteX4203" fmla="*/ 297943 w 4894724"/>
              <a:gd name="connsiteY4203" fmla="*/ 2259925 h 5318795"/>
              <a:gd name="connsiteX4204" fmla="*/ 289074 w 4894724"/>
              <a:gd name="connsiteY4204" fmla="*/ 2266389 h 5318795"/>
              <a:gd name="connsiteX4205" fmla="*/ 300228 w 4894724"/>
              <a:gd name="connsiteY4205" fmla="*/ 2254656 h 5318795"/>
              <a:gd name="connsiteX4206" fmla="*/ 293749 w 4894724"/>
              <a:gd name="connsiteY4206" fmla="*/ 2259525 h 5318795"/>
              <a:gd name="connsiteX4207" fmla="*/ 293897 w 4894724"/>
              <a:gd name="connsiteY4207" fmla="*/ 2257960 h 5318795"/>
              <a:gd name="connsiteX4208" fmla="*/ 294258 w 4894724"/>
              <a:gd name="connsiteY4208" fmla="*/ 2257219 h 5318795"/>
              <a:gd name="connsiteX4209" fmla="*/ 308124 w 4894724"/>
              <a:gd name="connsiteY4209" fmla="*/ 2246293 h 5318795"/>
              <a:gd name="connsiteX4210" fmla="*/ 307626 w 4894724"/>
              <a:gd name="connsiteY4210" fmla="*/ 2246873 h 5318795"/>
              <a:gd name="connsiteX4211" fmla="*/ 321583 w 4894724"/>
              <a:gd name="connsiteY4211" fmla="*/ 2232191 h 5318795"/>
              <a:gd name="connsiteX4212" fmla="*/ 319161 w 4894724"/>
              <a:gd name="connsiteY4212" fmla="*/ 2234290 h 5318795"/>
              <a:gd name="connsiteX4213" fmla="*/ 317985 w 4894724"/>
              <a:gd name="connsiteY4213" fmla="*/ 2235498 h 5318795"/>
              <a:gd name="connsiteX4214" fmla="*/ 309806 w 4894724"/>
              <a:gd name="connsiteY4214" fmla="*/ 2241396 h 5318795"/>
              <a:gd name="connsiteX4215" fmla="*/ 298075 w 4894724"/>
              <a:gd name="connsiteY4215" fmla="*/ 2248384 h 5318795"/>
              <a:gd name="connsiteX4216" fmla="*/ 324138 w 4894724"/>
              <a:gd name="connsiteY4216" fmla="*/ 2227657 h 5318795"/>
              <a:gd name="connsiteX4217" fmla="*/ 321479 w 4894724"/>
              <a:gd name="connsiteY4217" fmla="*/ 2227009 h 5318795"/>
              <a:gd name="connsiteX4218" fmla="*/ 304195 w 4894724"/>
              <a:gd name="connsiteY4218" fmla="*/ 2239484 h 5318795"/>
              <a:gd name="connsiteX4219" fmla="*/ 288160 w 4894724"/>
              <a:gd name="connsiteY4219" fmla="*/ 2255884 h 5318795"/>
              <a:gd name="connsiteX4220" fmla="*/ 267529 w 4894724"/>
              <a:gd name="connsiteY4220" fmla="*/ 2276986 h 5318795"/>
              <a:gd name="connsiteX4221" fmla="*/ 273727 w 4894724"/>
              <a:gd name="connsiteY4221" fmla="*/ 2273034 h 5318795"/>
              <a:gd name="connsiteX4222" fmla="*/ 283774 w 4894724"/>
              <a:gd name="connsiteY4222" fmla="*/ 2265449 h 5318795"/>
              <a:gd name="connsiteX4223" fmla="*/ 280526 w 4894724"/>
              <a:gd name="connsiteY4223" fmla="*/ 2269584 h 5318795"/>
              <a:gd name="connsiteX4224" fmla="*/ 268447 w 4894724"/>
              <a:gd name="connsiteY4224" fmla="*/ 2281500 h 5318795"/>
              <a:gd name="connsiteX4225" fmla="*/ 257266 w 4894724"/>
              <a:gd name="connsiteY4225" fmla="*/ 2288366 h 5318795"/>
              <a:gd name="connsiteX4226" fmla="*/ 262717 w 4894724"/>
              <a:gd name="connsiteY4226" fmla="*/ 2281802 h 5318795"/>
              <a:gd name="connsiteX4227" fmla="*/ 253898 w 4894724"/>
              <a:gd name="connsiteY4227" fmla="*/ 2290434 h 5318795"/>
              <a:gd name="connsiteX4228" fmla="*/ 241999 w 4894724"/>
              <a:gd name="connsiteY4228" fmla="*/ 2297741 h 5318795"/>
              <a:gd name="connsiteX4229" fmla="*/ 245522 w 4894724"/>
              <a:gd name="connsiteY4229" fmla="*/ 2292361 h 5318795"/>
              <a:gd name="connsiteX4230" fmla="*/ 227866 w 4894724"/>
              <a:gd name="connsiteY4230" fmla="*/ 2306369 h 5318795"/>
              <a:gd name="connsiteX4231" fmla="*/ 227741 w 4894724"/>
              <a:gd name="connsiteY4231" fmla="*/ 2306496 h 5318795"/>
              <a:gd name="connsiteX4232" fmla="*/ 202969 w 4894724"/>
              <a:gd name="connsiteY4232" fmla="*/ 2321707 h 5318795"/>
              <a:gd name="connsiteX4233" fmla="*/ 202920 w 4894724"/>
              <a:gd name="connsiteY4233" fmla="*/ 2321737 h 5318795"/>
              <a:gd name="connsiteX4234" fmla="*/ 209482 w 4894724"/>
              <a:gd name="connsiteY4234" fmla="*/ 2315197 h 5318795"/>
              <a:gd name="connsiteX4235" fmla="*/ 233989 w 4894724"/>
              <a:gd name="connsiteY4235" fmla="*/ 2284997 h 5318795"/>
              <a:gd name="connsiteX4236" fmla="*/ 222716 w 4894724"/>
              <a:gd name="connsiteY4236" fmla="*/ 2296349 h 5318795"/>
              <a:gd name="connsiteX4237" fmla="*/ 217539 w 4894724"/>
              <a:gd name="connsiteY4237" fmla="*/ 2300768 h 5318795"/>
              <a:gd name="connsiteX4238" fmla="*/ 198798 w 4894724"/>
              <a:gd name="connsiteY4238" fmla="*/ 2309026 h 5318795"/>
              <a:gd name="connsiteX4239" fmla="*/ 221581 w 4894724"/>
              <a:gd name="connsiteY4239" fmla="*/ 2283765 h 5318795"/>
              <a:gd name="connsiteX4240" fmla="*/ 195917 w 4894724"/>
              <a:gd name="connsiteY4240" fmla="*/ 2302752 h 5318795"/>
              <a:gd name="connsiteX4241" fmla="*/ 170983 w 4894724"/>
              <a:gd name="connsiteY4241" fmla="*/ 2324201 h 5318795"/>
              <a:gd name="connsiteX4242" fmla="*/ 156786 w 4894724"/>
              <a:gd name="connsiteY4242" fmla="*/ 2330723 h 5318795"/>
              <a:gd name="connsiteX4243" fmla="*/ 147458 w 4894724"/>
              <a:gd name="connsiteY4243" fmla="*/ 2338788 h 5318795"/>
              <a:gd name="connsiteX4244" fmla="*/ 215778 w 4894724"/>
              <a:gd name="connsiteY4244" fmla="*/ 2265377 h 5318795"/>
              <a:gd name="connsiteX4245" fmla="*/ 271806 w 4894724"/>
              <a:gd name="connsiteY4245" fmla="*/ 2209153 h 5318795"/>
              <a:gd name="connsiteX4246" fmla="*/ 270057 w 4894724"/>
              <a:gd name="connsiteY4246" fmla="*/ 2208837 h 5318795"/>
              <a:gd name="connsiteX4247" fmla="*/ 271915 w 4894724"/>
              <a:gd name="connsiteY4247" fmla="*/ 2207792 h 5318795"/>
              <a:gd name="connsiteX4248" fmla="*/ 272162 w 4894724"/>
              <a:gd name="connsiteY4248" fmla="*/ 2208797 h 5318795"/>
              <a:gd name="connsiteX4249" fmla="*/ 278206 w 4894724"/>
              <a:gd name="connsiteY4249" fmla="*/ 2202731 h 5318795"/>
              <a:gd name="connsiteX4250" fmla="*/ 278720 w 4894724"/>
              <a:gd name="connsiteY4250" fmla="*/ 2201750 h 5318795"/>
              <a:gd name="connsiteX4251" fmla="*/ 277517 w 4894724"/>
              <a:gd name="connsiteY4251" fmla="*/ 2200700 h 5318795"/>
              <a:gd name="connsiteX4252" fmla="*/ 271915 w 4894724"/>
              <a:gd name="connsiteY4252" fmla="*/ 2207792 h 5318795"/>
              <a:gd name="connsiteX4253" fmla="*/ 269917 w 4894724"/>
              <a:gd name="connsiteY4253" fmla="*/ 2206130 h 5318795"/>
              <a:gd name="connsiteX4254" fmla="*/ 208368 w 4894724"/>
              <a:gd name="connsiteY4254" fmla="*/ 2267552 h 5318795"/>
              <a:gd name="connsiteX4255" fmla="*/ 97004 w 4894724"/>
              <a:gd name="connsiteY4255" fmla="*/ 2365736 h 5318795"/>
              <a:gd name="connsiteX4256" fmla="*/ 124651 w 4894724"/>
              <a:gd name="connsiteY4256" fmla="*/ 2329844 h 5318795"/>
              <a:gd name="connsiteX4257" fmla="*/ 96895 w 4894724"/>
              <a:gd name="connsiteY4257" fmla="*/ 2352476 h 5318795"/>
              <a:gd name="connsiteX4258" fmla="*/ 85671 w 4894724"/>
              <a:gd name="connsiteY4258" fmla="*/ 2354119 h 5318795"/>
              <a:gd name="connsiteX4259" fmla="*/ 35700 w 4894724"/>
              <a:gd name="connsiteY4259" fmla="*/ 2398315 h 5318795"/>
              <a:gd name="connsiteX4260" fmla="*/ 42880 w 4894724"/>
              <a:gd name="connsiteY4260" fmla="*/ 2388440 h 5318795"/>
              <a:gd name="connsiteX4261" fmla="*/ 44156 w 4894724"/>
              <a:gd name="connsiteY4261" fmla="*/ 2387547 h 5318795"/>
              <a:gd name="connsiteX4262" fmla="*/ 45508 w 4894724"/>
              <a:gd name="connsiteY4262" fmla="*/ 2385571 h 5318795"/>
              <a:gd name="connsiteX4263" fmla="*/ 48716 w 4894724"/>
              <a:gd name="connsiteY4263" fmla="*/ 2382296 h 5318795"/>
              <a:gd name="connsiteX4264" fmla="*/ 55527 w 4894724"/>
              <a:gd name="connsiteY4264" fmla="*/ 2375845 h 5318795"/>
              <a:gd name="connsiteX4265" fmla="*/ 76717 w 4894724"/>
              <a:gd name="connsiteY4265" fmla="*/ 2351652 h 5318795"/>
              <a:gd name="connsiteX4266" fmla="*/ 56944 w 4894724"/>
              <a:gd name="connsiteY4266" fmla="*/ 2368790 h 5318795"/>
              <a:gd name="connsiteX4267" fmla="*/ 48756 w 4894724"/>
              <a:gd name="connsiteY4267" fmla="*/ 2380824 h 5318795"/>
              <a:gd name="connsiteX4268" fmla="*/ 45508 w 4894724"/>
              <a:gd name="connsiteY4268" fmla="*/ 2385571 h 5318795"/>
              <a:gd name="connsiteX4269" fmla="*/ 43404 w 4894724"/>
              <a:gd name="connsiteY4269" fmla="*/ 2387717 h 5318795"/>
              <a:gd name="connsiteX4270" fmla="*/ 42880 w 4894724"/>
              <a:gd name="connsiteY4270" fmla="*/ 2388440 h 5318795"/>
              <a:gd name="connsiteX4271" fmla="*/ 40062 w 4894724"/>
              <a:gd name="connsiteY4271" fmla="*/ 2390410 h 5318795"/>
              <a:gd name="connsiteX4272" fmla="*/ 48249 w 4894724"/>
              <a:gd name="connsiteY4272" fmla="*/ 2372309 h 5318795"/>
              <a:gd name="connsiteX4273" fmla="*/ 50460 w 4894724"/>
              <a:gd name="connsiteY4273" fmla="*/ 2369950 h 5318795"/>
              <a:gd name="connsiteX4274" fmla="*/ 50755 w 4894724"/>
              <a:gd name="connsiteY4274" fmla="*/ 2369654 h 5318795"/>
              <a:gd name="connsiteX4275" fmla="*/ 50796 w 4894724"/>
              <a:gd name="connsiteY4275" fmla="*/ 2369593 h 5318795"/>
              <a:gd name="connsiteX4276" fmla="*/ 50460 w 4894724"/>
              <a:gd name="connsiteY4276" fmla="*/ 2369950 h 5318795"/>
              <a:gd name="connsiteX4277" fmla="*/ 46889 w 4894724"/>
              <a:gd name="connsiteY4277" fmla="*/ 2373554 h 5318795"/>
              <a:gd name="connsiteX4278" fmla="*/ 6492 w 4894724"/>
              <a:gd name="connsiteY4278" fmla="*/ 2404884 h 5318795"/>
              <a:gd name="connsiteX4279" fmla="*/ 419 w 4894724"/>
              <a:gd name="connsiteY4279" fmla="*/ 2405548 h 5318795"/>
              <a:gd name="connsiteX4280" fmla="*/ 7092 w 4894724"/>
              <a:gd name="connsiteY4280" fmla="*/ 2396148 h 5318795"/>
              <a:gd name="connsiteX4281" fmla="*/ 54614 w 4894724"/>
              <a:gd name="connsiteY4281" fmla="*/ 2364993 h 5318795"/>
              <a:gd name="connsiteX4282" fmla="*/ 15297 w 4894724"/>
              <a:gd name="connsiteY4282" fmla="*/ 2386144 h 5318795"/>
              <a:gd name="connsiteX4283" fmla="*/ 24387 w 4894724"/>
              <a:gd name="connsiteY4283" fmla="*/ 2376745 h 5318795"/>
              <a:gd name="connsiteX4284" fmla="*/ 43387 w 4894724"/>
              <a:gd name="connsiteY4284" fmla="*/ 2352823 h 5318795"/>
              <a:gd name="connsiteX4285" fmla="*/ 23353 w 4894724"/>
              <a:gd name="connsiteY4285" fmla="*/ 2371122 h 5318795"/>
              <a:gd name="connsiteX4286" fmla="*/ 22578 w 4894724"/>
              <a:gd name="connsiteY4286" fmla="*/ 2371974 h 5318795"/>
              <a:gd name="connsiteX4287" fmla="*/ 21580 w 4894724"/>
              <a:gd name="connsiteY4287" fmla="*/ 2372683 h 5318795"/>
              <a:gd name="connsiteX4288" fmla="*/ 12348 w 4894724"/>
              <a:gd name="connsiteY4288" fmla="*/ 2380066 h 5318795"/>
              <a:gd name="connsiteX4289" fmla="*/ 6504 w 4894724"/>
              <a:gd name="connsiteY4289" fmla="*/ 2381122 h 5318795"/>
              <a:gd name="connsiteX4290" fmla="*/ 7619 w 4894724"/>
              <a:gd name="connsiteY4290" fmla="*/ 2378692 h 5318795"/>
              <a:gd name="connsiteX4291" fmla="*/ 41015 w 4894724"/>
              <a:gd name="connsiteY4291" fmla="*/ 2346161 h 5318795"/>
              <a:gd name="connsiteX4292" fmla="*/ 62256 w 4894724"/>
              <a:gd name="connsiteY4292" fmla="*/ 2332717 h 5318795"/>
              <a:gd name="connsiteX4293" fmla="*/ 83568 w 4894724"/>
              <a:gd name="connsiteY4293" fmla="*/ 2304602 h 5318795"/>
              <a:gd name="connsiteX4294" fmla="*/ 79267 w 4894724"/>
              <a:gd name="connsiteY4294" fmla="*/ 2306982 h 5318795"/>
              <a:gd name="connsiteX4295" fmla="*/ 81398 w 4894724"/>
              <a:gd name="connsiteY4295" fmla="*/ 2304299 h 5318795"/>
              <a:gd name="connsiteX4296" fmla="*/ 81190 w 4894724"/>
              <a:gd name="connsiteY4296" fmla="*/ 2301071 h 5318795"/>
              <a:gd name="connsiteX4297" fmla="*/ 69579 w 4894724"/>
              <a:gd name="connsiteY4297" fmla="*/ 2311702 h 5318795"/>
              <a:gd name="connsiteX4298" fmla="*/ 68248 w 4894724"/>
              <a:gd name="connsiteY4298" fmla="*/ 2313075 h 5318795"/>
              <a:gd name="connsiteX4299" fmla="*/ 57742 w 4894724"/>
              <a:gd name="connsiteY4299" fmla="*/ 2318885 h 5318795"/>
              <a:gd name="connsiteX4300" fmla="*/ 82488 w 4894724"/>
              <a:gd name="connsiteY4300" fmla="*/ 2296086 h 5318795"/>
              <a:gd name="connsiteX4301" fmla="*/ 101858 w 4894724"/>
              <a:gd name="connsiteY4301" fmla="*/ 2277595 h 5318795"/>
              <a:gd name="connsiteX4302" fmla="*/ 107572 w 4894724"/>
              <a:gd name="connsiteY4302" fmla="*/ 2271085 h 5318795"/>
              <a:gd name="connsiteX4303" fmla="*/ 172994 w 4894724"/>
              <a:gd name="connsiteY4303" fmla="*/ 2229844 h 5318795"/>
              <a:gd name="connsiteX4304" fmla="*/ 296185 w 4894724"/>
              <a:gd name="connsiteY4304" fmla="*/ 2147922 h 5318795"/>
              <a:gd name="connsiteX4305" fmla="*/ 331100 w 4894724"/>
              <a:gd name="connsiteY4305" fmla="*/ 2108870 h 5318795"/>
              <a:gd name="connsiteX4306" fmla="*/ 416228 w 4894724"/>
              <a:gd name="connsiteY4306" fmla="*/ 2046791 h 5318795"/>
              <a:gd name="connsiteX4307" fmla="*/ 434557 w 4894724"/>
              <a:gd name="connsiteY4307" fmla="*/ 2022614 h 5318795"/>
              <a:gd name="connsiteX4308" fmla="*/ 485693 w 4894724"/>
              <a:gd name="connsiteY4308" fmla="*/ 1984349 h 5318795"/>
              <a:gd name="connsiteX4309" fmla="*/ 532471 w 4894724"/>
              <a:gd name="connsiteY4309" fmla="*/ 1943666 h 5318795"/>
              <a:gd name="connsiteX4310" fmla="*/ 475010 w 4894724"/>
              <a:gd name="connsiteY4310" fmla="*/ 1976251 h 5318795"/>
              <a:gd name="connsiteX4311" fmla="*/ 501436 w 4894724"/>
              <a:gd name="connsiteY4311" fmla="*/ 1941391 h 5318795"/>
              <a:gd name="connsiteX4312" fmla="*/ 387296 w 4894724"/>
              <a:gd name="connsiteY4312" fmla="*/ 2019549 h 5318795"/>
              <a:gd name="connsiteX4313" fmla="*/ 388219 w 4894724"/>
              <a:gd name="connsiteY4313" fmla="*/ 2004313 h 5318795"/>
              <a:gd name="connsiteX4314" fmla="*/ 438543 w 4894724"/>
              <a:gd name="connsiteY4314" fmla="*/ 1960118 h 5318795"/>
              <a:gd name="connsiteX4315" fmla="*/ 526230 w 4894724"/>
              <a:gd name="connsiteY4315" fmla="*/ 1894666 h 5318795"/>
              <a:gd name="connsiteX4316" fmla="*/ 477257 w 4894724"/>
              <a:gd name="connsiteY4316" fmla="*/ 1923063 h 5318795"/>
              <a:gd name="connsiteX4317" fmla="*/ 424486 w 4894724"/>
              <a:gd name="connsiteY4317" fmla="*/ 1949462 h 5318795"/>
              <a:gd name="connsiteX4318" fmla="*/ 486280 w 4894724"/>
              <a:gd name="connsiteY4318" fmla="*/ 1897143 h 5318795"/>
              <a:gd name="connsiteX4319" fmla="*/ 550460 w 4894724"/>
              <a:gd name="connsiteY4319" fmla="*/ 1847517 h 5318795"/>
              <a:gd name="connsiteX4320" fmla="*/ 482343 w 4894724"/>
              <a:gd name="connsiteY4320" fmla="*/ 1894159 h 5318795"/>
              <a:gd name="connsiteX4321" fmla="*/ 480321 w 4894724"/>
              <a:gd name="connsiteY4321" fmla="*/ 1875802 h 5318795"/>
              <a:gd name="connsiteX4322" fmla="*/ 459371 w 4894724"/>
              <a:gd name="connsiteY4322" fmla="*/ 1888256 h 5318795"/>
              <a:gd name="connsiteX4323" fmla="*/ 444135 w 4894724"/>
              <a:gd name="connsiteY4323" fmla="*/ 1887330 h 5318795"/>
              <a:gd name="connsiteX4324" fmla="*/ 497268 w 4894724"/>
              <a:gd name="connsiteY4324" fmla="*/ 1845267 h 5318795"/>
              <a:gd name="connsiteX4325" fmla="*/ 489314 w 4894724"/>
              <a:gd name="connsiteY4325" fmla="*/ 1827727 h 5318795"/>
              <a:gd name="connsiteX4326" fmla="*/ 520322 w 4894724"/>
              <a:gd name="connsiteY4326" fmla="*/ 1807848 h 5318795"/>
              <a:gd name="connsiteX4327" fmla="*/ 499544 w 4894724"/>
              <a:gd name="connsiteY4327" fmla="*/ 1814234 h 5318795"/>
              <a:gd name="connsiteX4328" fmla="*/ 434774 w 4894724"/>
              <a:gd name="connsiteY4328" fmla="*/ 1841278 h 5318795"/>
              <a:gd name="connsiteX4329" fmla="*/ 479554 w 4894724"/>
              <a:gd name="connsiteY4329" fmla="*/ 1804394 h 5318795"/>
              <a:gd name="connsiteX4330" fmla="*/ 514896 w 4894724"/>
              <a:gd name="connsiteY4330" fmla="*/ 1764781 h 5318795"/>
              <a:gd name="connsiteX4331" fmla="*/ 462941 w 4894724"/>
              <a:gd name="connsiteY4331" fmla="*/ 1797111 h 5318795"/>
              <a:gd name="connsiteX4332" fmla="*/ 416677 w 4894724"/>
              <a:gd name="connsiteY4332" fmla="*/ 1825568 h 5318795"/>
              <a:gd name="connsiteX4333" fmla="*/ 398241 w 4894724"/>
              <a:gd name="connsiteY4333" fmla="*/ 1836268 h 5318795"/>
              <a:gd name="connsiteX4334" fmla="*/ 514876 w 4894724"/>
              <a:gd name="connsiteY4334" fmla="*/ 1713417 h 5318795"/>
              <a:gd name="connsiteX4335" fmla="*/ 652070 w 4894724"/>
              <a:gd name="connsiteY4335" fmla="*/ 1559564 h 5318795"/>
              <a:gd name="connsiteX4336" fmla="*/ 785309 w 4894724"/>
              <a:gd name="connsiteY4336" fmla="*/ 1387661 h 5318795"/>
              <a:gd name="connsiteX4337" fmla="*/ 1123530 w 4894724"/>
              <a:gd name="connsiteY4337" fmla="*/ 909374 h 5318795"/>
              <a:gd name="connsiteX4338" fmla="*/ 1303139 w 4894724"/>
              <a:gd name="connsiteY4338" fmla="*/ 578677 h 5318795"/>
              <a:gd name="connsiteX4339" fmla="*/ 1338452 w 4894724"/>
              <a:gd name="connsiteY4339" fmla="*/ 501230 h 5318795"/>
              <a:gd name="connsiteX4340" fmla="*/ 1341039 w 4894724"/>
              <a:gd name="connsiteY4340" fmla="*/ 533181 h 5318795"/>
              <a:gd name="connsiteX4341" fmla="*/ 1327504 w 4894724"/>
              <a:gd name="connsiteY4341" fmla="*/ 571912 h 5318795"/>
              <a:gd name="connsiteX4342" fmla="*/ 1269257 w 4894724"/>
              <a:gd name="connsiteY4342" fmla="*/ 700639 h 5318795"/>
              <a:gd name="connsiteX4343" fmla="*/ 1096603 w 4894724"/>
              <a:gd name="connsiteY4343" fmla="*/ 999288 h 5318795"/>
              <a:gd name="connsiteX4344" fmla="*/ 1048486 w 4894724"/>
              <a:gd name="connsiteY4344" fmla="*/ 1077507 h 5318795"/>
              <a:gd name="connsiteX4345" fmla="*/ 1058935 w 4894724"/>
              <a:gd name="connsiteY4345" fmla="*/ 1063061 h 5318795"/>
              <a:gd name="connsiteX4346" fmla="*/ 1326491 w 4894724"/>
              <a:gd name="connsiteY4346" fmla="*/ 596927 h 5318795"/>
              <a:gd name="connsiteX4347" fmla="*/ 1365970 w 4894724"/>
              <a:gd name="connsiteY4347" fmla="*/ 516416 h 5318795"/>
              <a:gd name="connsiteX4348" fmla="*/ 1375175 w 4894724"/>
              <a:gd name="connsiteY4348" fmla="*/ 508708 h 5318795"/>
              <a:gd name="connsiteX4349" fmla="*/ 1387445 w 4894724"/>
              <a:gd name="connsiteY4349" fmla="*/ 505168 h 5318795"/>
              <a:gd name="connsiteX4350" fmla="*/ 1384784 w 4894724"/>
              <a:gd name="connsiteY4350" fmla="*/ 518961 h 5318795"/>
              <a:gd name="connsiteX4351" fmla="*/ 1387282 w 4894724"/>
              <a:gd name="connsiteY4351" fmla="*/ 533127 h 5318795"/>
              <a:gd name="connsiteX4352" fmla="*/ 1395833 w 4894724"/>
              <a:gd name="connsiteY4352" fmla="*/ 517633 h 5318795"/>
              <a:gd name="connsiteX4353" fmla="*/ 1393948 w 4894724"/>
              <a:gd name="connsiteY4353" fmla="*/ 524399 h 5318795"/>
              <a:gd name="connsiteX4354" fmla="*/ 1397328 w 4894724"/>
              <a:gd name="connsiteY4354" fmla="*/ 514924 h 5318795"/>
              <a:gd name="connsiteX4355" fmla="*/ 1395833 w 4894724"/>
              <a:gd name="connsiteY4355" fmla="*/ 517633 h 5318795"/>
              <a:gd name="connsiteX4356" fmla="*/ 1398543 w 4894724"/>
              <a:gd name="connsiteY4356" fmla="*/ 507115 h 5318795"/>
              <a:gd name="connsiteX4357" fmla="*/ 1400034 w 4894724"/>
              <a:gd name="connsiteY4357" fmla="*/ 504956 h 5318795"/>
              <a:gd name="connsiteX4358" fmla="*/ 1401183 w 4894724"/>
              <a:gd name="connsiteY4358" fmla="*/ 500049 h 5318795"/>
              <a:gd name="connsiteX4359" fmla="*/ 1404387 w 4894724"/>
              <a:gd name="connsiteY4359" fmla="*/ 489026 h 5318795"/>
              <a:gd name="connsiteX4360" fmla="*/ 1407288 w 4894724"/>
              <a:gd name="connsiteY4360" fmla="*/ 483397 h 5318795"/>
              <a:gd name="connsiteX4361" fmla="*/ 1408064 w 4894724"/>
              <a:gd name="connsiteY4361" fmla="*/ 484340 h 5318795"/>
              <a:gd name="connsiteX4362" fmla="*/ 1406262 w 4894724"/>
              <a:gd name="connsiteY4362" fmla="*/ 492575 h 5318795"/>
              <a:gd name="connsiteX4363" fmla="*/ 1409252 w 4894724"/>
              <a:gd name="connsiteY4363" fmla="*/ 485079 h 5318795"/>
              <a:gd name="connsiteX4364" fmla="*/ 1409258 w 4894724"/>
              <a:gd name="connsiteY4364" fmla="*/ 485083 h 5318795"/>
              <a:gd name="connsiteX4365" fmla="*/ 1409277 w 4894724"/>
              <a:gd name="connsiteY4365" fmla="*/ 485018 h 5318795"/>
              <a:gd name="connsiteX4366" fmla="*/ 1415197 w 4894724"/>
              <a:gd name="connsiteY4366" fmla="*/ 470176 h 5318795"/>
              <a:gd name="connsiteX4367" fmla="*/ 1411095 w 4894724"/>
              <a:gd name="connsiteY4367" fmla="*/ 478808 h 5318795"/>
              <a:gd name="connsiteX4368" fmla="*/ 1409277 w 4894724"/>
              <a:gd name="connsiteY4368" fmla="*/ 485018 h 5318795"/>
              <a:gd name="connsiteX4369" fmla="*/ 1409252 w 4894724"/>
              <a:gd name="connsiteY4369" fmla="*/ 485079 h 5318795"/>
              <a:gd name="connsiteX4370" fmla="*/ 1408064 w 4894724"/>
              <a:gd name="connsiteY4370" fmla="*/ 484340 h 5318795"/>
              <a:gd name="connsiteX4371" fmla="*/ 1416702 w 4894724"/>
              <a:gd name="connsiteY4371" fmla="*/ 465274 h 5318795"/>
              <a:gd name="connsiteX4372" fmla="*/ 1416268 w 4894724"/>
              <a:gd name="connsiteY4372" fmla="*/ 470029 h 5318795"/>
              <a:gd name="connsiteX4373" fmla="*/ 1418921 w 4894724"/>
              <a:gd name="connsiteY4373" fmla="*/ 473450 h 5318795"/>
              <a:gd name="connsiteX4374" fmla="*/ 1414475 w 4894724"/>
              <a:gd name="connsiteY4374" fmla="*/ 489968 h 5318795"/>
              <a:gd name="connsiteX4375" fmla="*/ 1398415 w 4894724"/>
              <a:gd name="connsiteY4375" fmla="*/ 543988 h 5318795"/>
              <a:gd name="connsiteX4376" fmla="*/ 1397446 w 4894724"/>
              <a:gd name="connsiteY4376" fmla="*/ 546724 h 5318795"/>
              <a:gd name="connsiteX4377" fmla="*/ 1397436 w 4894724"/>
              <a:gd name="connsiteY4377" fmla="*/ 546832 h 5318795"/>
              <a:gd name="connsiteX4378" fmla="*/ 1394372 w 4894724"/>
              <a:gd name="connsiteY4378" fmla="*/ 557665 h 5318795"/>
              <a:gd name="connsiteX4379" fmla="*/ 1391795 w 4894724"/>
              <a:gd name="connsiteY4379" fmla="*/ 562677 h 5318795"/>
              <a:gd name="connsiteX4380" fmla="*/ 1383461 w 4894724"/>
              <a:gd name="connsiteY4380" fmla="*/ 586207 h 5318795"/>
              <a:gd name="connsiteX4381" fmla="*/ 1390365 w 4894724"/>
              <a:gd name="connsiteY4381" fmla="*/ 572777 h 5318795"/>
              <a:gd name="connsiteX4382" fmla="*/ 1394372 w 4894724"/>
              <a:gd name="connsiteY4382" fmla="*/ 557665 h 5318795"/>
              <a:gd name="connsiteX4383" fmla="*/ 1398003 w 4894724"/>
              <a:gd name="connsiteY4383" fmla="*/ 552518 h 5318795"/>
              <a:gd name="connsiteX4384" fmla="*/ 1402884 w 4894724"/>
              <a:gd name="connsiteY4384" fmla="*/ 538504 h 5318795"/>
              <a:gd name="connsiteX4385" fmla="*/ 1420315 w 4894724"/>
              <a:gd name="connsiteY4385" fmla="*/ 483558 h 5318795"/>
              <a:gd name="connsiteX4386" fmla="*/ 1430679 w 4894724"/>
              <a:gd name="connsiteY4386" fmla="*/ 451985 h 5318795"/>
              <a:gd name="connsiteX4387" fmla="*/ 1431458 w 4894724"/>
              <a:gd name="connsiteY4387" fmla="*/ 457634 h 5318795"/>
              <a:gd name="connsiteX4388" fmla="*/ 1429197 w 4894724"/>
              <a:gd name="connsiteY4388" fmla="*/ 466277 h 5318795"/>
              <a:gd name="connsiteX4389" fmla="*/ 1423681 w 4894724"/>
              <a:gd name="connsiteY4389" fmla="*/ 500059 h 5318795"/>
              <a:gd name="connsiteX4390" fmla="*/ 1410152 w 4894724"/>
              <a:gd name="connsiteY4390" fmla="*/ 545459 h 5318795"/>
              <a:gd name="connsiteX4391" fmla="*/ 1409471 w 4894724"/>
              <a:gd name="connsiteY4391" fmla="*/ 547348 h 5318795"/>
              <a:gd name="connsiteX4392" fmla="*/ 1409641 w 4894724"/>
              <a:gd name="connsiteY4392" fmla="*/ 547941 h 5318795"/>
              <a:gd name="connsiteX4393" fmla="*/ 1410136 w 4894724"/>
              <a:gd name="connsiteY4393" fmla="*/ 552683 h 5318795"/>
              <a:gd name="connsiteX4394" fmla="*/ 1412115 w 4894724"/>
              <a:gd name="connsiteY4394" fmla="*/ 547134 h 5318795"/>
              <a:gd name="connsiteX4395" fmla="*/ 1430748 w 4894724"/>
              <a:gd name="connsiteY4395" fmla="*/ 493328 h 5318795"/>
              <a:gd name="connsiteX4396" fmla="*/ 1419952 w 4894724"/>
              <a:gd name="connsiteY4396" fmla="*/ 540714 h 5318795"/>
              <a:gd name="connsiteX4397" fmla="*/ 1415706 w 4894724"/>
              <a:gd name="connsiteY4397" fmla="*/ 554372 h 5318795"/>
              <a:gd name="connsiteX4398" fmla="*/ 1417548 w 4894724"/>
              <a:gd name="connsiteY4398" fmla="*/ 552305 h 5318795"/>
              <a:gd name="connsiteX4399" fmla="*/ 1417706 w 4894724"/>
              <a:gd name="connsiteY4399" fmla="*/ 552205 h 5318795"/>
              <a:gd name="connsiteX4400" fmla="*/ 1423756 w 4894724"/>
              <a:gd name="connsiteY4400" fmla="*/ 532880 h 5318795"/>
              <a:gd name="connsiteX4401" fmla="*/ 1435054 w 4894724"/>
              <a:gd name="connsiteY4401" fmla="*/ 497653 h 5318795"/>
              <a:gd name="connsiteX4402" fmla="*/ 1434986 w 4894724"/>
              <a:gd name="connsiteY4402" fmla="*/ 497703 h 5318795"/>
              <a:gd name="connsiteX4403" fmla="*/ 1435182 w 4894724"/>
              <a:gd name="connsiteY4403" fmla="*/ 488200 h 5318795"/>
              <a:gd name="connsiteX4404" fmla="*/ 1437081 w 4894724"/>
              <a:gd name="connsiteY4404" fmla="*/ 489247 h 5318795"/>
              <a:gd name="connsiteX4405" fmla="*/ 1437815 w 4894724"/>
              <a:gd name="connsiteY4405" fmla="*/ 495627 h 5318795"/>
              <a:gd name="connsiteX4406" fmla="*/ 1435404 w 4894724"/>
              <a:gd name="connsiteY4406" fmla="*/ 497396 h 5318795"/>
              <a:gd name="connsiteX4407" fmla="*/ 1426438 w 4894724"/>
              <a:gd name="connsiteY4407" fmla="*/ 532888 h 5318795"/>
              <a:gd name="connsiteX4408" fmla="*/ 1421232 w 4894724"/>
              <a:gd name="connsiteY4408" fmla="*/ 549978 h 5318795"/>
              <a:gd name="connsiteX4409" fmla="*/ 1422776 w 4894724"/>
              <a:gd name="connsiteY4409" fmla="*/ 549002 h 5318795"/>
              <a:gd name="connsiteX4410" fmla="*/ 1423438 w 4894724"/>
              <a:gd name="connsiteY4410" fmla="*/ 550605 h 5318795"/>
              <a:gd name="connsiteX4411" fmla="*/ 1437288 w 4894724"/>
              <a:gd name="connsiteY4411" fmla="*/ 512049 h 5318795"/>
              <a:gd name="connsiteX4412" fmla="*/ 1438570 w 4894724"/>
              <a:gd name="connsiteY4412" fmla="*/ 513287 h 5318795"/>
              <a:gd name="connsiteX4413" fmla="*/ 1442953 w 4894724"/>
              <a:gd name="connsiteY4413" fmla="*/ 500127 h 5318795"/>
              <a:gd name="connsiteX4414" fmla="*/ 1443329 w 4894724"/>
              <a:gd name="connsiteY4414" fmla="*/ 498619 h 5318795"/>
              <a:gd name="connsiteX4415" fmla="*/ 1443934 w 4894724"/>
              <a:gd name="connsiteY4415" fmla="*/ 498145 h 5318795"/>
              <a:gd name="connsiteX4416" fmla="*/ 1447005 w 4894724"/>
              <a:gd name="connsiteY4416" fmla="*/ 493907 h 5318795"/>
              <a:gd name="connsiteX4417" fmla="*/ 1446775 w 4894724"/>
              <a:gd name="connsiteY4417" fmla="*/ 494904 h 5318795"/>
              <a:gd name="connsiteX4418" fmla="*/ 1439895 w 4894724"/>
              <a:gd name="connsiteY4418" fmla="*/ 518716 h 5318795"/>
              <a:gd name="connsiteX4419" fmla="*/ 1439919 w 4894724"/>
              <a:gd name="connsiteY4419" fmla="*/ 521558 h 5318795"/>
              <a:gd name="connsiteX4420" fmla="*/ 1437779 w 4894724"/>
              <a:gd name="connsiteY4420" fmla="*/ 532702 h 5318795"/>
              <a:gd name="connsiteX4421" fmla="*/ 1435460 w 4894724"/>
              <a:gd name="connsiteY4421" fmla="*/ 536743 h 5318795"/>
              <a:gd name="connsiteX4422" fmla="*/ 1412465 w 4894724"/>
              <a:gd name="connsiteY4422" fmla="*/ 594313 h 5318795"/>
              <a:gd name="connsiteX4423" fmla="*/ 1448665 w 4894724"/>
              <a:gd name="connsiteY4423" fmla="*/ 539059 h 5318795"/>
              <a:gd name="connsiteX4424" fmla="*/ 1461855 w 4894724"/>
              <a:gd name="connsiteY4424" fmla="*/ 523156 h 5318795"/>
              <a:gd name="connsiteX4425" fmla="*/ 1462783 w 4894724"/>
              <a:gd name="connsiteY4425" fmla="*/ 523746 h 5318795"/>
              <a:gd name="connsiteX4426" fmla="*/ 1461916 w 4894724"/>
              <a:gd name="connsiteY4426" fmla="*/ 526375 h 5318795"/>
              <a:gd name="connsiteX4427" fmla="*/ 1461080 w 4894724"/>
              <a:gd name="connsiteY4427" fmla="*/ 527799 h 5318795"/>
              <a:gd name="connsiteX4428" fmla="*/ 1463415 w 4894724"/>
              <a:gd name="connsiteY4428" fmla="*/ 526030 h 5318795"/>
              <a:gd name="connsiteX4429" fmla="*/ 1464288 w 4894724"/>
              <a:gd name="connsiteY4429" fmla="*/ 524702 h 5318795"/>
              <a:gd name="connsiteX4430" fmla="*/ 1464642 w 4894724"/>
              <a:gd name="connsiteY4430" fmla="*/ 524928 h 5318795"/>
              <a:gd name="connsiteX4431" fmla="*/ 1441106 w 4894724"/>
              <a:gd name="connsiteY4431" fmla="*/ 582147 h 5318795"/>
              <a:gd name="connsiteX4432" fmla="*/ 1475552 w 4894724"/>
              <a:gd name="connsiteY4432" fmla="*/ 521569 h 5318795"/>
              <a:gd name="connsiteX4433" fmla="*/ 1480246 w 4894724"/>
              <a:gd name="connsiteY4433" fmla="*/ 512407 h 5318795"/>
              <a:gd name="connsiteX4434" fmla="*/ 1479750 w 4894724"/>
              <a:gd name="connsiteY4434" fmla="*/ 514208 h 5318795"/>
              <a:gd name="connsiteX4435" fmla="*/ 1475674 w 4894724"/>
              <a:gd name="connsiteY4435" fmla="*/ 523684 h 5318795"/>
              <a:gd name="connsiteX4436" fmla="*/ 1477161 w 4894724"/>
              <a:gd name="connsiteY4436" fmla="*/ 523498 h 5318795"/>
              <a:gd name="connsiteX4437" fmla="*/ 1477198 w 4894724"/>
              <a:gd name="connsiteY4437" fmla="*/ 523451 h 5318795"/>
              <a:gd name="connsiteX4438" fmla="*/ 1476972 w 4894724"/>
              <a:gd name="connsiteY4438" fmla="*/ 524271 h 5318795"/>
              <a:gd name="connsiteX4439" fmla="*/ 1467391 w 4894724"/>
              <a:gd name="connsiteY4439" fmla="*/ 554770 h 5318795"/>
              <a:gd name="connsiteX4440" fmla="*/ 1465541 w 4894724"/>
              <a:gd name="connsiteY4440" fmla="*/ 566385 h 5318795"/>
              <a:gd name="connsiteX4441" fmla="*/ 1471112 w 4894724"/>
              <a:gd name="connsiteY4441" fmla="*/ 548803 h 5318795"/>
              <a:gd name="connsiteX4442" fmla="*/ 1480262 w 4894724"/>
              <a:gd name="connsiteY4442" fmla="*/ 519661 h 5318795"/>
              <a:gd name="connsiteX4443" fmla="*/ 1481671 w 4894724"/>
              <a:gd name="connsiteY4443" fmla="*/ 517918 h 5318795"/>
              <a:gd name="connsiteX4444" fmla="*/ 1484953 w 4894724"/>
              <a:gd name="connsiteY4444" fmla="*/ 515547 h 5318795"/>
              <a:gd name="connsiteX4445" fmla="*/ 1476701 w 4894724"/>
              <a:gd name="connsiteY4445" fmla="*/ 540377 h 5318795"/>
              <a:gd name="connsiteX4446" fmla="*/ 1493718 w 4894724"/>
              <a:gd name="connsiteY4446" fmla="*/ 517366 h 5318795"/>
              <a:gd name="connsiteX4447" fmla="*/ 1494882 w 4894724"/>
              <a:gd name="connsiteY4447" fmla="*/ 519435 h 5318795"/>
              <a:gd name="connsiteX4448" fmla="*/ 1488472 w 4894724"/>
              <a:gd name="connsiteY4448" fmla="*/ 536730 h 5318795"/>
              <a:gd name="connsiteX4449" fmla="*/ 1440421 w 4894724"/>
              <a:gd name="connsiteY4449" fmla="*/ 635036 h 5318795"/>
              <a:gd name="connsiteX4450" fmla="*/ 1470989 w 4894724"/>
              <a:gd name="connsiteY4450" fmla="*/ 587389 h 5318795"/>
              <a:gd name="connsiteX4451" fmla="*/ 1499863 w 4894724"/>
              <a:gd name="connsiteY4451" fmla="*/ 543396 h 5318795"/>
              <a:gd name="connsiteX4452" fmla="*/ 1501988 w 4894724"/>
              <a:gd name="connsiteY4452" fmla="*/ 542111 h 5318795"/>
              <a:gd name="connsiteX4453" fmla="*/ 1498631 w 4894724"/>
              <a:gd name="connsiteY4453" fmla="*/ 553338 h 5318795"/>
              <a:gd name="connsiteX4454" fmla="*/ 1500249 w 4894724"/>
              <a:gd name="connsiteY4454" fmla="*/ 555842 h 5318795"/>
              <a:gd name="connsiteX4455" fmla="*/ 1505813 w 4894724"/>
              <a:gd name="connsiteY4455" fmla="*/ 539973 h 5318795"/>
              <a:gd name="connsiteX4456" fmla="*/ 1503701 w 4894724"/>
              <a:gd name="connsiteY4456" fmla="*/ 552140 h 5318795"/>
              <a:gd name="connsiteX4457" fmla="*/ 1474818 w 4894724"/>
              <a:gd name="connsiteY4457" fmla="*/ 614566 h 5318795"/>
              <a:gd name="connsiteX4458" fmla="*/ 1440434 w 4894724"/>
              <a:gd name="connsiteY4458" fmla="*/ 688048 h 5318795"/>
              <a:gd name="connsiteX4459" fmla="*/ 1463461 w 4894724"/>
              <a:gd name="connsiteY4459" fmla="*/ 650719 h 5318795"/>
              <a:gd name="connsiteX4460" fmla="*/ 1471978 w 4894724"/>
              <a:gd name="connsiteY4460" fmla="*/ 633811 h 5318795"/>
              <a:gd name="connsiteX4461" fmla="*/ 1474071 w 4894724"/>
              <a:gd name="connsiteY4461" fmla="*/ 632683 h 5318795"/>
              <a:gd name="connsiteX4462" fmla="*/ 1476783 w 4894724"/>
              <a:gd name="connsiteY4462" fmla="*/ 627622 h 5318795"/>
              <a:gd name="connsiteX4463" fmla="*/ 1477219 w 4894724"/>
              <a:gd name="connsiteY4463" fmla="*/ 625850 h 5318795"/>
              <a:gd name="connsiteX4464" fmla="*/ 1474296 w 4894724"/>
              <a:gd name="connsiteY4464" fmla="*/ 629856 h 5318795"/>
              <a:gd name="connsiteX4465" fmla="*/ 1473416 w 4894724"/>
              <a:gd name="connsiteY4465" fmla="*/ 630956 h 5318795"/>
              <a:gd name="connsiteX4466" fmla="*/ 1476205 w 4894724"/>
              <a:gd name="connsiteY4466" fmla="*/ 625421 h 5318795"/>
              <a:gd name="connsiteX4467" fmla="*/ 1479683 w 4894724"/>
              <a:gd name="connsiteY4467" fmla="*/ 615420 h 5318795"/>
              <a:gd name="connsiteX4468" fmla="*/ 1485067 w 4894724"/>
              <a:gd name="connsiteY4468" fmla="*/ 617098 h 5318795"/>
              <a:gd name="connsiteX4469" fmla="*/ 1486225 w 4894724"/>
              <a:gd name="connsiteY4469" fmla="*/ 618332 h 5318795"/>
              <a:gd name="connsiteX4470" fmla="*/ 1486539 w 4894724"/>
              <a:gd name="connsiteY4470" fmla="*/ 617557 h 5318795"/>
              <a:gd name="connsiteX4471" fmla="*/ 1492163 w 4894724"/>
              <a:gd name="connsiteY4471" fmla="*/ 619310 h 5318795"/>
              <a:gd name="connsiteX4472" fmla="*/ 1489875 w 4894724"/>
              <a:gd name="connsiteY4472" fmla="*/ 630818 h 5318795"/>
              <a:gd name="connsiteX4473" fmla="*/ 1502812 w 4894724"/>
              <a:gd name="connsiteY4473" fmla="*/ 610163 h 5318795"/>
              <a:gd name="connsiteX4474" fmla="*/ 1516785 w 4894724"/>
              <a:gd name="connsiteY4474" fmla="*/ 604020 h 5318795"/>
              <a:gd name="connsiteX4475" fmla="*/ 1488768 w 4894724"/>
              <a:gd name="connsiteY4475" fmla="*/ 665724 h 5318795"/>
              <a:gd name="connsiteX4476" fmla="*/ 1503861 w 4894724"/>
              <a:gd name="connsiteY4476" fmla="*/ 677685 h 5318795"/>
              <a:gd name="connsiteX4477" fmla="*/ 1485377 w 4894724"/>
              <a:gd name="connsiteY4477" fmla="*/ 709543 h 5318795"/>
              <a:gd name="connsiteX4478" fmla="*/ 1500935 w 4894724"/>
              <a:gd name="connsiteY4478" fmla="*/ 694364 h 5318795"/>
              <a:gd name="connsiteX4479" fmla="*/ 1546169 w 4894724"/>
              <a:gd name="connsiteY4479" fmla="*/ 640695 h 5318795"/>
              <a:gd name="connsiteX4480" fmla="*/ 1523212 w 4894724"/>
              <a:gd name="connsiteY4480" fmla="*/ 693973 h 5318795"/>
              <a:gd name="connsiteX4481" fmla="*/ 1509896 w 4894724"/>
              <a:gd name="connsiteY4481" fmla="*/ 745365 h 5318795"/>
              <a:gd name="connsiteX4482" fmla="*/ 1541317 w 4894724"/>
              <a:gd name="connsiteY4482" fmla="*/ 692852 h 5318795"/>
              <a:gd name="connsiteX4483" fmla="*/ 1634723 w 4894724"/>
              <a:gd name="connsiteY4483" fmla="*/ 540182 h 5318795"/>
              <a:gd name="connsiteX4484" fmla="*/ 1669154 w 4894724"/>
              <a:gd name="connsiteY4484" fmla="*/ 485175 h 5318795"/>
              <a:gd name="connsiteX4485" fmla="*/ 1669235 w 4894724"/>
              <a:gd name="connsiteY4485" fmla="*/ 487325 h 5318795"/>
              <a:gd name="connsiteX4486" fmla="*/ 1662215 w 4894724"/>
              <a:gd name="connsiteY4486" fmla="*/ 497408 h 5318795"/>
              <a:gd name="connsiteX4487" fmla="*/ 1655029 w 4894724"/>
              <a:gd name="connsiteY4487" fmla="*/ 510232 h 5318795"/>
              <a:gd name="connsiteX4488" fmla="*/ 1658814 w 4894724"/>
              <a:gd name="connsiteY4488" fmla="*/ 515509 h 5318795"/>
              <a:gd name="connsiteX4489" fmla="*/ 1643547 w 4894724"/>
              <a:gd name="connsiteY4489" fmla="*/ 540922 h 5318795"/>
              <a:gd name="connsiteX4490" fmla="*/ 1618824 w 4894724"/>
              <a:gd name="connsiteY4490" fmla="*/ 581804 h 5318795"/>
              <a:gd name="connsiteX4491" fmla="*/ 1551133 w 4894724"/>
              <a:gd name="connsiteY4491" fmla="*/ 738988 h 5318795"/>
              <a:gd name="connsiteX4492" fmla="*/ 1582942 w 4894724"/>
              <a:gd name="connsiteY4492" fmla="*/ 708750 h 5318795"/>
              <a:gd name="connsiteX4493" fmla="*/ 1552999 w 4894724"/>
              <a:gd name="connsiteY4493" fmla="*/ 805936 h 5318795"/>
              <a:gd name="connsiteX4494" fmla="*/ 1612095 w 4894724"/>
              <a:gd name="connsiteY4494" fmla="*/ 718163 h 5318795"/>
              <a:gd name="connsiteX4495" fmla="*/ 1624837 w 4894724"/>
              <a:gd name="connsiteY4495" fmla="*/ 747618 h 5318795"/>
              <a:gd name="connsiteX4496" fmla="*/ 1622642 w 4894724"/>
              <a:gd name="connsiteY4496" fmla="*/ 760131 h 5318795"/>
              <a:gd name="connsiteX4497" fmla="*/ 1643796 w 4894724"/>
              <a:gd name="connsiteY4497" fmla="*/ 741634 h 5318795"/>
              <a:gd name="connsiteX4498" fmla="*/ 1668730 w 4894724"/>
              <a:gd name="connsiteY4498" fmla="*/ 701594 h 5318795"/>
              <a:gd name="connsiteX4499" fmla="*/ 1714907 w 4894724"/>
              <a:gd name="connsiteY4499" fmla="*/ 617524 h 5318795"/>
              <a:gd name="connsiteX4500" fmla="*/ 1714716 w 4894724"/>
              <a:gd name="connsiteY4500" fmla="*/ 618447 h 5318795"/>
              <a:gd name="connsiteX4501" fmla="*/ 1712774 w 4894724"/>
              <a:gd name="connsiteY4501" fmla="*/ 627246 h 5318795"/>
              <a:gd name="connsiteX4502" fmla="*/ 1717697 w 4894724"/>
              <a:gd name="connsiteY4502" fmla="*/ 614591 h 5318795"/>
              <a:gd name="connsiteX4503" fmla="*/ 1717817 w 4894724"/>
              <a:gd name="connsiteY4503" fmla="*/ 615345 h 5318795"/>
              <a:gd name="connsiteX4504" fmla="*/ 1716941 w 4894724"/>
              <a:gd name="connsiteY4504" fmla="*/ 626514 h 5318795"/>
              <a:gd name="connsiteX4505" fmla="*/ 1715336 w 4894724"/>
              <a:gd name="connsiteY4505" fmla="*/ 630816 h 5318795"/>
              <a:gd name="connsiteX4506" fmla="*/ 1716953 w 4894724"/>
              <a:gd name="connsiteY4506" fmla="*/ 631423 h 5318795"/>
              <a:gd name="connsiteX4507" fmla="*/ 1717822 w 4894724"/>
              <a:gd name="connsiteY4507" fmla="*/ 632292 h 5318795"/>
              <a:gd name="connsiteX4508" fmla="*/ 1727596 w 4894724"/>
              <a:gd name="connsiteY4508" fmla="*/ 613127 h 5318795"/>
              <a:gd name="connsiteX4509" fmla="*/ 1733370 w 4894724"/>
              <a:gd name="connsiteY4509" fmla="*/ 610406 h 5318795"/>
              <a:gd name="connsiteX4510" fmla="*/ 1745870 w 4894724"/>
              <a:gd name="connsiteY4510" fmla="*/ 592545 h 5318795"/>
              <a:gd name="connsiteX4511" fmla="*/ 1757409 w 4894724"/>
              <a:gd name="connsiteY4511" fmla="*/ 572684 h 5318795"/>
              <a:gd name="connsiteX4512" fmla="*/ 1758509 w 4894724"/>
              <a:gd name="connsiteY4512" fmla="*/ 570989 h 5318795"/>
              <a:gd name="connsiteX4513" fmla="*/ 1741994 w 4894724"/>
              <a:gd name="connsiteY4513" fmla="*/ 609003 h 5318795"/>
              <a:gd name="connsiteX4514" fmla="*/ 1737409 w 4894724"/>
              <a:gd name="connsiteY4514" fmla="*/ 617357 h 5318795"/>
              <a:gd name="connsiteX4515" fmla="*/ 1733743 w 4894724"/>
              <a:gd name="connsiteY4515" fmla="*/ 624325 h 5318795"/>
              <a:gd name="connsiteX4516" fmla="*/ 1732436 w 4894724"/>
              <a:gd name="connsiteY4516" fmla="*/ 626733 h 5318795"/>
              <a:gd name="connsiteX4517" fmla="*/ 1734206 w 4894724"/>
              <a:gd name="connsiteY4517" fmla="*/ 626933 h 5318795"/>
              <a:gd name="connsiteX4518" fmla="*/ 1728057 w 4894724"/>
              <a:gd name="connsiteY4518" fmla="*/ 641084 h 5318795"/>
              <a:gd name="connsiteX4519" fmla="*/ 1673521 w 4894724"/>
              <a:gd name="connsiteY4519" fmla="*/ 751863 h 5318795"/>
              <a:gd name="connsiteX4520" fmla="*/ 1707649 w 4894724"/>
              <a:gd name="connsiteY4520" fmla="*/ 708421 h 5318795"/>
              <a:gd name="connsiteX4521" fmla="*/ 1647908 w 4894724"/>
              <a:gd name="connsiteY4521" fmla="*/ 844794 h 5318795"/>
              <a:gd name="connsiteX4522" fmla="*/ 1665280 w 4894724"/>
              <a:gd name="connsiteY4522" fmla="*/ 847841 h 5318795"/>
              <a:gd name="connsiteX4523" fmla="*/ 1632789 w 4894724"/>
              <a:gd name="connsiteY4523" fmla="*/ 930966 h 5318795"/>
              <a:gd name="connsiteX4524" fmla="*/ 1665671 w 4894724"/>
              <a:gd name="connsiteY4524" fmla="*/ 870116 h 5318795"/>
              <a:gd name="connsiteX4525" fmla="*/ 1698553 w 4894724"/>
              <a:gd name="connsiteY4525" fmla="*/ 809265 h 5318795"/>
              <a:gd name="connsiteX4526" fmla="*/ 1693701 w 4894724"/>
              <a:gd name="connsiteY4526" fmla="*/ 861422 h 5318795"/>
              <a:gd name="connsiteX4527" fmla="*/ 1751908 w 4894724"/>
              <a:gd name="connsiteY4527" fmla="*/ 782808 h 5318795"/>
              <a:gd name="connsiteX4528" fmla="*/ 1699347 w 4894724"/>
              <a:gd name="connsiteY4528" fmla="*/ 906828 h 5318795"/>
              <a:gd name="connsiteX4529" fmla="*/ 1663417 w 4894724"/>
              <a:gd name="connsiteY4529" fmla="*/ 985053 h 5318795"/>
              <a:gd name="connsiteX4530" fmla="*/ 1714746 w 4894724"/>
              <a:gd name="connsiteY4530" fmla="*/ 896632 h 5318795"/>
              <a:gd name="connsiteX4531" fmla="*/ 1735558 w 4894724"/>
              <a:gd name="connsiteY4531" fmla="*/ 904583 h 5318795"/>
              <a:gd name="connsiteX4532" fmla="*/ 1770064 w 4894724"/>
              <a:gd name="connsiteY4532" fmla="*/ 830405 h 5318795"/>
              <a:gd name="connsiteX4533" fmla="*/ 1789632 w 4894724"/>
              <a:gd name="connsiteY4533" fmla="*/ 820945 h 5318795"/>
              <a:gd name="connsiteX4534" fmla="*/ 1833135 w 4894724"/>
              <a:gd name="connsiteY4534" fmla="*/ 752642 h 5318795"/>
              <a:gd name="connsiteX4535" fmla="*/ 1916653 w 4894724"/>
              <a:gd name="connsiteY4535" fmla="*/ 603253 h 5318795"/>
              <a:gd name="connsiteX4536" fmla="*/ 1843330 w 4894724"/>
              <a:gd name="connsiteY4536" fmla="*/ 768042 h 5318795"/>
              <a:gd name="connsiteX4537" fmla="*/ 1802496 w 4894724"/>
              <a:gd name="connsiteY4537" fmla="*/ 849706 h 5318795"/>
              <a:gd name="connsiteX4538" fmla="*/ 1782087 w 4894724"/>
              <a:gd name="connsiteY4538" fmla="*/ 917044 h 5318795"/>
              <a:gd name="connsiteX4539" fmla="*/ 1825626 w 4894724"/>
              <a:gd name="connsiteY4539" fmla="*/ 844451 h 5318795"/>
              <a:gd name="connsiteX4540" fmla="*/ 1839563 w 4894724"/>
              <a:gd name="connsiteY4540" fmla="*/ 842598 h 5318795"/>
              <a:gd name="connsiteX4541" fmla="*/ 1873175 w 4894724"/>
              <a:gd name="connsiteY4541" fmla="*/ 777577 h 5318795"/>
              <a:gd name="connsiteX4542" fmla="*/ 1910229 w 4894724"/>
              <a:gd name="connsiteY4542" fmla="*/ 717456 h 5318795"/>
              <a:gd name="connsiteX4543" fmla="*/ 1907180 w 4894724"/>
              <a:gd name="connsiteY4543" fmla="*/ 734830 h 5318795"/>
              <a:gd name="connsiteX4544" fmla="*/ 1925286 w 4894724"/>
              <a:gd name="connsiteY4544" fmla="*/ 733709 h 5318795"/>
              <a:gd name="connsiteX4545" fmla="*/ 1867129 w 4894724"/>
              <a:gd name="connsiteY4545" fmla="*/ 861046 h 5318795"/>
              <a:gd name="connsiteX4546" fmla="*/ 1933286 w 4894724"/>
              <a:gd name="connsiteY4546" fmla="*/ 761618 h 5318795"/>
              <a:gd name="connsiteX4547" fmla="*/ 1933675 w 4894724"/>
              <a:gd name="connsiteY4547" fmla="*/ 783891 h 5318795"/>
              <a:gd name="connsiteX4548" fmla="*/ 2037255 w 4894724"/>
              <a:gd name="connsiteY4548" fmla="*/ 604621 h 5318795"/>
              <a:gd name="connsiteX4549" fmla="*/ 2043093 w 4894724"/>
              <a:gd name="connsiteY4549" fmla="*/ 595221 h 5318795"/>
              <a:gd name="connsiteX4550" fmla="*/ 2042788 w 4894724"/>
              <a:gd name="connsiteY4550" fmla="*/ 596598 h 5318795"/>
              <a:gd name="connsiteX4551" fmla="*/ 2042859 w 4894724"/>
              <a:gd name="connsiteY4551" fmla="*/ 596670 h 5318795"/>
              <a:gd name="connsiteX4552" fmla="*/ 2045526 w 4894724"/>
              <a:gd name="connsiteY4552" fmla="*/ 591303 h 5318795"/>
              <a:gd name="connsiteX4553" fmla="*/ 2056830 w 4894724"/>
              <a:gd name="connsiteY4553" fmla="*/ 573102 h 5318795"/>
              <a:gd name="connsiteX4554" fmla="*/ 2060999 w 4894724"/>
              <a:gd name="connsiteY4554" fmla="*/ 571136 h 5318795"/>
              <a:gd name="connsiteX4555" fmla="*/ 2075583 w 4894724"/>
              <a:gd name="connsiteY4555" fmla="*/ 550298 h 5318795"/>
              <a:gd name="connsiteX4556" fmla="*/ 2103434 w 4894724"/>
              <a:gd name="connsiteY4556" fmla="*/ 504969 h 5318795"/>
              <a:gd name="connsiteX4557" fmla="*/ 2079258 w 4894724"/>
              <a:gd name="connsiteY4557" fmla="*/ 554570 h 5318795"/>
              <a:gd name="connsiteX4558" fmla="*/ 2065713 w 4894724"/>
              <a:gd name="connsiteY4558" fmla="*/ 579246 h 5318795"/>
              <a:gd name="connsiteX4559" fmla="*/ 2059159 w 4894724"/>
              <a:gd name="connsiteY4559" fmla="*/ 599310 h 5318795"/>
              <a:gd name="connsiteX4560" fmla="*/ 2073721 w 4894724"/>
              <a:gd name="connsiteY4560" fmla="*/ 577220 h 5318795"/>
              <a:gd name="connsiteX4561" fmla="*/ 2078558 w 4894724"/>
              <a:gd name="connsiteY4561" fmla="*/ 576382 h 5318795"/>
              <a:gd name="connsiteX4562" fmla="*/ 2089727 w 4894724"/>
              <a:gd name="connsiteY4562" fmla="*/ 556712 h 5318795"/>
              <a:gd name="connsiteX4563" fmla="*/ 2102134 w 4894724"/>
              <a:gd name="connsiteY4563" fmla="*/ 538397 h 5318795"/>
              <a:gd name="connsiteX4564" fmla="*/ 2101215 w 4894724"/>
              <a:gd name="connsiteY4564" fmla="*/ 543526 h 5318795"/>
              <a:gd name="connsiteX4565" fmla="*/ 2107508 w 4894724"/>
              <a:gd name="connsiteY4565" fmla="*/ 542813 h 5318795"/>
              <a:gd name="connsiteX4566" fmla="*/ 2088305 w 4894724"/>
              <a:gd name="connsiteY4566" fmla="*/ 581173 h 5318795"/>
              <a:gd name="connsiteX4567" fmla="*/ 2106179 w 4894724"/>
              <a:gd name="connsiteY4567" fmla="*/ 557094 h 5318795"/>
              <a:gd name="connsiteX4568" fmla="*/ 2106906 w 4894724"/>
              <a:gd name="connsiteY4568" fmla="*/ 556036 h 5318795"/>
              <a:gd name="connsiteX4569" fmla="*/ 2102368 w 4894724"/>
              <a:gd name="connsiteY4569" fmla="*/ 575494 h 5318795"/>
              <a:gd name="connsiteX4570" fmla="*/ 2110953 w 4894724"/>
              <a:gd name="connsiteY4570" fmla="*/ 550445 h 5318795"/>
              <a:gd name="connsiteX4571" fmla="*/ 2114814 w 4894724"/>
              <a:gd name="connsiteY4571" fmla="*/ 547466 h 5318795"/>
              <a:gd name="connsiteX4572" fmla="*/ 2110840 w 4894724"/>
              <a:gd name="connsiteY4572" fmla="*/ 557262 h 5318795"/>
              <a:gd name="connsiteX4573" fmla="*/ 2134537 w 4894724"/>
              <a:gd name="connsiteY4573" fmla="*/ 521505 h 5318795"/>
              <a:gd name="connsiteX4574" fmla="*/ 2088815 w 4894724"/>
              <a:gd name="connsiteY4574" fmla="*/ 598354 h 5318795"/>
              <a:gd name="connsiteX4575" fmla="*/ 1952914 w 4894724"/>
              <a:gd name="connsiteY4575" fmla="*/ 853889 h 5318795"/>
              <a:gd name="connsiteX4576" fmla="*/ 1903441 w 4894724"/>
              <a:gd name="connsiteY4576" fmla="*/ 956241 h 5318795"/>
              <a:gd name="connsiteX4577" fmla="*/ 1914060 w 4894724"/>
              <a:gd name="connsiteY4577" fmla="*/ 948792 h 5318795"/>
              <a:gd name="connsiteX4578" fmla="*/ 1967742 w 4894724"/>
              <a:gd name="connsiteY4578" fmla="*/ 842879 h 5318795"/>
              <a:gd name="connsiteX4579" fmla="*/ 2025558 w 4894724"/>
              <a:gd name="connsiteY4579" fmla="*/ 741988 h 5318795"/>
              <a:gd name="connsiteX4580" fmla="*/ 2040227 w 4894724"/>
              <a:gd name="connsiteY4580" fmla="*/ 735964 h 5318795"/>
              <a:gd name="connsiteX4581" fmla="*/ 2090130 w 4894724"/>
              <a:gd name="connsiteY4581" fmla="*/ 651593 h 5318795"/>
              <a:gd name="connsiteX4582" fmla="*/ 2109090 w 4894724"/>
              <a:gd name="connsiteY4582" fmla="*/ 645608 h 5318795"/>
              <a:gd name="connsiteX4583" fmla="*/ 2113275 w 4894724"/>
              <a:gd name="connsiteY4583" fmla="*/ 636867 h 5318795"/>
              <a:gd name="connsiteX4584" fmla="*/ 2121904 w 4894724"/>
              <a:gd name="connsiteY4584" fmla="*/ 625650 h 5318795"/>
              <a:gd name="connsiteX4585" fmla="*/ 2117002 w 4894724"/>
              <a:gd name="connsiteY4585" fmla="*/ 629088 h 5318795"/>
              <a:gd name="connsiteX4586" fmla="*/ 2137338 w 4894724"/>
              <a:gd name="connsiteY4586" fmla="*/ 611165 h 5318795"/>
              <a:gd name="connsiteX4587" fmla="*/ 2086704 w 4894724"/>
              <a:gd name="connsiteY4587" fmla="*/ 699704 h 5318795"/>
              <a:gd name="connsiteX4588" fmla="*/ 2087094 w 4894724"/>
              <a:gd name="connsiteY4588" fmla="*/ 721980 h 5318795"/>
              <a:gd name="connsiteX4589" fmla="*/ 2049700 w 4894724"/>
              <a:gd name="connsiteY4589" fmla="*/ 808546 h 5318795"/>
              <a:gd name="connsiteX4590" fmla="*/ 1984667 w 4894724"/>
              <a:gd name="connsiteY4590" fmla="*/ 926079 h 5318795"/>
              <a:gd name="connsiteX4591" fmla="*/ 2012698 w 4894724"/>
              <a:gd name="connsiteY4591" fmla="*/ 917384 h 5318795"/>
              <a:gd name="connsiteX4592" fmla="*/ 2036045 w 4894724"/>
              <a:gd name="connsiteY4592" fmla="*/ 886380 h 5318795"/>
              <a:gd name="connsiteX4593" fmla="*/ 2071636 w 4894724"/>
              <a:gd name="connsiteY4593" fmla="*/ 834601 h 5318795"/>
              <a:gd name="connsiteX4594" fmla="*/ 2115051 w 4894724"/>
              <a:gd name="connsiteY4594" fmla="*/ 762701 h 5318795"/>
              <a:gd name="connsiteX4595" fmla="*/ 2196965 w 4894724"/>
              <a:gd name="connsiteY4595" fmla="*/ 628404 h 5318795"/>
              <a:gd name="connsiteX4596" fmla="*/ 2194255 w 4894724"/>
              <a:gd name="connsiteY4596" fmla="*/ 634708 h 5318795"/>
              <a:gd name="connsiteX4597" fmla="*/ 2195989 w 4894724"/>
              <a:gd name="connsiteY4597" fmla="*/ 634492 h 5318795"/>
              <a:gd name="connsiteX4598" fmla="*/ 2196034 w 4894724"/>
              <a:gd name="connsiteY4598" fmla="*/ 634438 h 5318795"/>
              <a:gd name="connsiteX4599" fmla="*/ 2195770 w 4894724"/>
              <a:gd name="connsiteY4599" fmla="*/ 635394 h 5318795"/>
              <a:gd name="connsiteX4600" fmla="*/ 2185818 w 4894724"/>
              <a:gd name="connsiteY4600" fmla="*/ 667076 h 5318795"/>
              <a:gd name="connsiteX4601" fmla="*/ 2177705 w 4894724"/>
              <a:gd name="connsiteY4601" fmla="*/ 679673 h 5318795"/>
              <a:gd name="connsiteX4602" fmla="*/ 2152458 w 4894724"/>
              <a:gd name="connsiteY4602" fmla="*/ 729149 h 5318795"/>
              <a:gd name="connsiteX4603" fmla="*/ 2166053 w 4894724"/>
              <a:gd name="connsiteY4603" fmla="*/ 753741 h 5318795"/>
              <a:gd name="connsiteX4604" fmla="*/ 2143827 w 4894724"/>
              <a:gd name="connsiteY4604" fmla="*/ 802852 h 5318795"/>
              <a:gd name="connsiteX4605" fmla="*/ 2126345 w 4894724"/>
              <a:gd name="connsiteY4605" fmla="*/ 853510 h 5318795"/>
              <a:gd name="connsiteX4606" fmla="*/ 2045571 w 4894724"/>
              <a:gd name="connsiteY4606" fmla="*/ 1007680 h 5318795"/>
              <a:gd name="connsiteX4607" fmla="*/ 2019173 w 4894724"/>
              <a:gd name="connsiteY4607" fmla="*/ 1056059 h 5318795"/>
              <a:gd name="connsiteX4608" fmla="*/ 2037431 w 4894724"/>
              <a:gd name="connsiteY4608" fmla="*/ 1033653 h 5318795"/>
              <a:gd name="connsiteX4609" fmla="*/ 2042639 w 4894724"/>
              <a:gd name="connsiteY4609" fmla="*/ 1024799 h 5318795"/>
              <a:gd name="connsiteX4610" fmla="*/ 2042522 w 4894724"/>
              <a:gd name="connsiteY4610" fmla="*/ 1025053 h 5318795"/>
              <a:gd name="connsiteX4611" fmla="*/ 2043542 w 4894724"/>
              <a:gd name="connsiteY4611" fmla="*/ 1023261 h 5318795"/>
              <a:gd name="connsiteX4612" fmla="*/ 2045152 w 4894724"/>
              <a:gd name="connsiteY4612" fmla="*/ 1020522 h 5318795"/>
              <a:gd name="connsiteX4613" fmla="*/ 2045572 w 4894724"/>
              <a:gd name="connsiteY4613" fmla="*/ 1019693 h 5318795"/>
              <a:gd name="connsiteX4614" fmla="*/ 2043542 w 4894724"/>
              <a:gd name="connsiteY4614" fmla="*/ 1023261 h 5318795"/>
              <a:gd name="connsiteX4615" fmla="*/ 2042639 w 4894724"/>
              <a:gd name="connsiteY4615" fmla="*/ 1024799 h 5318795"/>
              <a:gd name="connsiteX4616" fmla="*/ 2076004 w 4894724"/>
              <a:gd name="connsiteY4616" fmla="*/ 951594 h 5318795"/>
              <a:gd name="connsiteX4617" fmla="*/ 2109872 w 4894724"/>
              <a:gd name="connsiteY4617" fmla="*/ 894318 h 5318795"/>
              <a:gd name="connsiteX4618" fmla="*/ 2129440 w 4894724"/>
              <a:gd name="connsiteY4618" fmla="*/ 884857 h 5318795"/>
              <a:gd name="connsiteX4619" fmla="*/ 2155105 w 4894724"/>
              <a:gd name="connsiteY4619" fmla="*/ 840647 h 5318795"/>
              <a:gd name="connsiteX4620" fmla="*/ 2182015 w 4894724"/>
              <a:gd name="connsiteY4620" fmla="*/ 813848 h 5318795"/>
              <a:gd name="connsiteX4621" fmla="*/ 2144231 w 4894724"/>
              <a:gd name="connsiteY4621" fmla="*/ 878139 h 5318795"/>
              <a:gd name="connsiteX4622" fmla="*/ 2138865 w 4894724"/>
              <a:gd name="connsiteY4622" fmla="*/ 908717 h 5318795"/>
              <a:gd name="connsiteX4623" fmla="*/ 2121149 w 4894724"/>
              <a:gd name="connsiteY4623" fmla="*/ 932115 h 5318795"/>
              <a:gd name="connsiteX4624" fmla="*/ 2115907 w 4894724"/>
              <a:gd name="connsiteY4624" fmla="*/ 961995 h 5318795"/>
              <a:gd name="connsiteX4625" fmla="*/ 2081439 w 4894724"/>
              <a:gd name="connsiteY4625" fmla="*/ 1031882 h 5318795"/>
              <a:gd name="connsiteX4626" fmla="*/ 2051935 w 4894724"/>
              <a:gd name="connsiteY4626" fmla="*/ 1098431 h 5318795"/>
              <a:gd name="connsiteX4627" fmla="*/ 2064078 w 4894724"/>
              <a:gd name="connsiteY4627" fmla="*/ 1081846 h 5318795"/>
              <a:gd name="connsiteX4628" fmla="*/ 2142696 w 4894724"/>
              <a:gd name="connsiteY4628" fmla="*/ 935894 h 5318795"/>
              <a:gd name="connsiteX4629" fmla="*/ 2216801 w 4894724"/>
              <a:gd name="connsiteY4629" fmla="*/ 815654 h 5318795"/>
              <a:gd name="connsiteX4630" fmla="*/ 2240149 w 4894724"/>
              <a:gd name="connsiteY4630" fmla="*/ 784647 h 5318795"/>
              <a:gd name="connsiteX4631" fmla="*/ 2156632 w 4894724"/>
              <a:gd name="connsiteY4631" fmla="*/ 934040 h 5318795"/>
              <a:gd name="connsiteX4632" fmla="*/ 2143476 w 4894724"/>
              <a:gd name="connsiteY4632" fmla="*/ 980444 h 5318795"/>
              <a:gd name="connsiteX4633" fmla="*/ 2197513 w 4894724"/>
              <a:gd name="connsiteY4633" fmla="*/ 901095 h 5318795"/>
              <a:gd name="connsiteX4634" fmla="*/ 2351749 w 4894724"/>
              <a:gd name="connsiteY4634" fmla="*/ 642600 h 5318795"/>
              <a:gd name="connsiteX4635" fmla="*/ 2373951 w 4894724"/>
              <a:gd name="connsiteY4635" fmla="*/ 605764 h 5318795"/>
              <a:gd name="connsiteX4636" fmla="*/ 2374092 w 4894724"/>
              <a:gd name="connsiteY4636" fmla="*/ 607926 h 5318795"/>
              <a:gd name="connsiteX4637" fmla="*/ 2381176 w 4894724"/>
              <a:gd name="connsiteY4637" fmla="*/ 597737 h 5318795"/>
              <a:gd name="connsiteX4638" fmla="*/ 2387727 w 4894724"/>
              <a:gd name="connsiteY4638" fmla="*/ 595588 h 5318795"/>
              <a:gd name="connsiteX4639" fmla="*/ 2388858 w 4894724"/>
              <a:gd name="connsiteY4639" fmla="*/ 594095 h 5318795"/>
              <a:gd name="connsiteX4640" fmla="*/ 2389512 w 4894724"/>
              <a:gd name="connsiteY4640" fmla="*/ 592560 h 5318795"/>
              <a:gd name="connsiteX4641" fmla="*/ 2391139 w 4894724"/>
              <a:gd name="connsiteY4641" fmla="*/ 590575 h 5318795"/>
              <a:gd name="connsiteX4642" fmla="*/ 2391648 w 4894724"/>
              <a:gd name="connsiteY4642" fmla="*/ 590558 h 5318795"/>
              <a:gd name="connsiteX4643" fmla="*/ 2392024 w 4894724"/>
              <a:gd name="connsiteY4643" fmla="*/ 589496 h 5318795"/>
              <a:gd name="connsiteX4644" fmla="*/ 2391139 w 4894724"/>
              <a:gd name="connsiteY4644" fmla="*/ 590575 h 5318795"/>
              <a:gd name="connsiteX4645" fmla="*/ 2390346 w 4894724"/>
              <a:gd name="connsiteY4645" fmla="*/ 590603 h 5318795"/>
              <a:gd name="connsiteX4646" fmla="*/ 2397279 w 4894724"/>
              <a:gd name="connsiteY4646" fmla="*/ 584944 h 5318795"/>
              <a:gd name="connsiteX4647" fmla="*/ 2380377 w 4894724"/>
              <a:gd name="connsiteY4647" fmla="*/ 611835 h 5318795"/>
              <a:gd name="connsiteX4648" fmla="*/ 2380695 w 4894724"/>
              <a:gd name="connsiteY4648" fmla="*/ 618319 h 5318795"/>
              <a:gd name="connsiteX4649" fmla="*/ 2371134 w 4894724"/>
              <a:gd name="connsiteY4649" fmla="*/ 638540 h 5318795"/>
              <a:gd name="connsiteX4650" fmla="*/ 2366784 w 4894724"/>
              <a:gd name="connsiteY4650" fmla="*/ 652364 h 5318795"/>
              <a:gd name="connsiteX4651" fmla="*/ 2366369 w 4894724"/>
              <a:gd name="connsiteY4651" fmla="*/ 653468 h 5318795"/>
              <a:gd name="connsiteX4652" fmla="*/ 2371255 w 4894724"/>
              <a:gd name="connsiteY4652" fmla="*/ 646611 h 5318795"/>
              <a:gd name="connsiteX4653" fmla="*/ 2371444 w 4894724"/>
              <a:gd name="connsiteY4653" fmla="*/ 647124 h 5318795"/>
              <a:gd name="connsiteX4654" fmla="*/ 2351709 w 4894724"/>
              <a:gd name="connsiteY4654" fmla="*/ 679576 h 5318795"/>
              <a:gd name="connsiteX4655" fmla="*/ 2327862 w 4894724"/>
              <a:gd name="connsiteY4655" fmla="*/ 742012 h 5318795"/>
              <a:gd name="connsiteX4656" fmla="*/ 2372863 w 4894724"/>
              <a:gd name="connsiteY4656" fmla="*/ 661079 h 5318795"/>
              <a:gd name="connsiteX4657" fmla="*/ 2430398 w 4894724"/>
              <a:gd name="connsiteY4657" fmla="*/ 572877 h 5318795"/>
              <a:gd name="connsiteX4658" fmla="*/ 2430209 w 4894724"/>
              <a:gd name="connsiteY4658" fmla="*/ 574889 h 5318795"/>
              <a:gd name="connsiteX4659" fmla="*/ 2430207 w 4894724"/>
              <a:gd name="connsiteY4659" fmla="*/ 576564 h 5318795"/>
              <a:gd name="connsiteX4660" fmla="*/ 2422809 w 4894724"/>
              <a:gd name="connsiteY4660" fmla="*/ 588371 h 5318795"/>
              <a:gd name="connsiteX4661" fmla="*/ 2411892 w 4894724"/>
              <a:gd name="connsiteY4661" fmla="*/ 604054 h 5318795"/>
              <a:gd name="connsiteX4662" fmla="*/ 2414367 w 4894724"/>
              <a:gd name="connsiteY4662" fmla="*/ 602442 h 5318795"/>
              <a:gd name="connsiteX4663" fmla="*/ 2419561 w 4894724"/>
              <a:gd name="connsiteY4663" fmla="*/ 596775 h 5318795"/>
              <a:gd name="connsiteX4664" fmla="*/ 2435937 w 4894724"/>
              <a:gd name="connsiteY4664" fmla="*/ 592047 h 5318795"/>
              <a:gd name="connsiteX4665" fmla="*/ 2432385 w 4894724"/>
              <a:gd name="connsiteY4665" fmla="*/ 610458 h 5318795"/>
              <a:gd name="connsiteX4666" fmla="*/ 2432738 w 4894724"/>
              <a:gd name="connsiteY4666" fmla="*/ 618094 h 5318795"/>
              <a:gd name="connsiteX4667" fmla="*/ 2388313 w 4894724"/>
              <a:gd name="connsiteY4667" fmla="*/ 699606 h 5318795"/>
              <a:gd name="connsiteX4668" fmla="*/ 2434225 w 4894724"/>
              <a:gd name="connsiteY4668" fmla="*/ 625420 h 5318795"/>
              <a:gd name="connsiteX4669" fmla="*/ 2435720 w 4894724"/>
              <a:gd name="connsiteY4669" fmla="*/ 629365 h 5318795"/>
              <a:gd name="connsiteX4670" fmla="*/ 2447132 w 4894724"/>
              <a:gd name="connsiteY4670" fmla="*/ 608685 h 5318795"/>
              <a:gd name="connsiteX4671" fmla="*/ 2444616 w 4894724"/>
              <a:gd name="connsiteY4671" fmla="*/ 617715 h 5318795"/>
              <a:gd name="connsiteX4672" fmla="*/ 2449128 w 4894724"/>
              <a:gd name="connsiteY4672" fmla="*/ 605069 h 5318795"/>
              <a:gd name="connsiteX4673" fmla="*/ 2447132 w 4894724"/>
              <a:gd name="connsiteY4673" fmla="*/ 608685 h 5318795"/>
              <a:gd name="connsiteX4674" fmla="*/ 2448952 w 4894724"/>
              <a:gd name="connsiteY4674" fmla="*/ 601625 h 5318795"/>
              <a:gd name="connsiteX4675" fmla="*/ 2475539 w 4894724"/>
              <a:gd name="connsiteY4675" fmla="*/ 558663 h 5318795"/>
              <a:gd name="connsiteX4676" fmla="*/ 2472013 w 4894724"/>
              <a:gd name="connsiteY4676" fmla="*/ 571761 h 5318795"/>
              <a:gd name="connsiteX4677" fmla="*/ 2461857 w 4894724"/>
              <a:gd name="connsiteY4677" fmla="*/ 605925 h 5318795"/>
              <a:gd name="connsiteX4678" fmla="*/ 2409123 w 4894724"/>
              <a:gd name="connsiteY4678" fmla="*/ 707556 h 5318795"/>
              <a:gd name="connsiteX4679" fmla="*/ 2452739 w 4894724"/>
              <a:gd name="connsiteY4679" fmla="*/ 640195 h 5318795"/>
              <a:gd name="connsiteX4680" fmla="*/ 2451204 w 4894724"/>
              <a:gd name="connsiteY4680" fmla="*/ 646769 h 5318795"/>
              <a:gd name="connsiteX4681" fmla="*/ 2447109 w 4894724"/>
              <a:gd name="connsiteY4681" fmla="*/ 658976 h 5318795"/>
              <a:gd name="connsiteX4682" fmla="*/ 2446920 w 4894724"/>
              <a:gd name="connsiteY4682" fmla="*/ 659653 h 5318795"/>
              <a:gd name="connsiteX4683" fmla="*/ 2450028 w 4894724"/>
              <a:gd name="connsiteY4683" fmla="*/ 655246 h 5318795"/>
              <a:gd name="connsiteX4684" fmla="*/ 2456544 w 4894724"/>
              <a:gd name="connsiteY4684" fmla="*/ 636542 h 5318795"/>
              <a:gd name="connsiteX4685" fmla="*/ 2457927 w 4894724"/>
              <a:gd name="connsiteY4685" fmla="*/ 632182 h 5318795"/>
              <a:gd name="connsiteX4686" fmla="*/ 2480867 w 4894724"/>
              <a:gd name="connsiteY4686" fmla="*/ 596751 h 5318795"/>
              <a:gd name="connsiteX4687" fmla="*/ 2479347 w 4894724"/>
              <a:gd name="connsiteY4687" fmla="*/ 601853 h 5318795"/>
              <a:gd name="connsiteX4688" fmla="*/ 2475918 w 4894724"/>
              <a:gd name="connsiteY4688" fmla="*/ 613359 h 5318795"/>
              <a:gd name="connsiteX4689" fmla="*/ 2467412 w 4894724"/>
              <a:gd name="connsiteY4689" fmla="*/ 647648 h 5318795"/>
              <a:gd name="connsiteX4690" fmla="*/ 2467406 w 4894724"/>
              <a:gd name="connsiteY4690" fmla="*/ 647666 h 5318795"/>
              <a:gd name="connsiteX4691" fmla="*/ 2444337 w 4894724"/>
              <a:gd name="connsiteY4691" fmla="*/ 686514 h 5318795"/>
              <a:gd name="connsiteX4692" fmla="*/ 2378841 w 4894724"/>
              <a:gd name="connsiteY4692" fmla="*/ 831186 h 5318795"/>
              <a:gd name="connsiteX4693" fmla="*/ 2358930 w 4894724"/>
              <a:gd name="connsiteY4693" fmla="*/ 867091 h 5318795"/>
              <a:gd name="connsiteX4694" fmla="*/ 2354296 w 4894724"/>
              <a:gd name="connsiteY4694" fmla="*/ 893501 h 5318795"/>
              <a:gd name="connsiteX4695" fmla="*/ 2434852 w 4894724"/>
              <a:gd name="connsiteY4695" fmla="*/ 765080 h 5318795"/>
              <a:gd name="connsiteX4696" fmla="*/ 2505397 w 4894724"/>
              <a:gd name="connsiteY4696" fmla="*/ 651031 h 5318795"/>
              <a:gd name="connsiteX4697" fmla="*/ 2538803 w 4894724"/>
              <a:gd name="connsiteY4697" fmla="*/ 596389 h 5318795"/>
              <a:gd name="connsiteX4698" fmla="*/ 2538852 w 4894724"/>
              <a:gd name="connsiteY4698" fmla="*/ 597592 h 5318795"/>
              <a:gd name="connsiteX4699" fmla="*/ 2544306 w 4894724"/>
              <a:gd name="connsiteY4699" fmla="*/ 592189 h 5318795"/>
              <a:gd name="connsiteX4700" fmla="*/ 2550798 w 4894724"/>
              <a:gd name="connsiteY4700" fmla="*/ 584103 h 5318795"/>
              <a:gd name="connsiteX4701" fmla="*/ 2542155 w 4894724"/>
              <a:gd name="connsiteY4701" fmla="*/ 602431 h 5318795"/>
              <a:gd name="connsiteX4702" fmla="*/ 2539284 w 4894724"/>
              <a:gd name="connsiteY4702" fmla="*/ 608157 h 5318795"/>
              <a:gd name="connsiteX4703" fmla="*/ 2539291 w 4894724"/>
              <a:gd name="connsiteY4703" fmla="*/ 608346 h 5318795"/>
              <a:gd name="connsiteX4704" fmla="*/ 2535331 w 4894724"/>
              <a:gd name="connsiteY4704" fmla="*/ 620354 h 5318795"/>
              <a:gd name="connsiteX4705" fmla="*/ 2534216 w 4894724"/>
              <a:gd name="connsiteY4705" fmla="*/ 622255 h 5318795"/>
              <a:gd name="connsiteX4706" fmla="*/ 2537333 w 4894724"/>
              <a:gd name="connsiteY4706" fmla="*/ 619893 h 5318795"/>
              <a:gd name="connsiteX4707" fmla="*/ 2549355 w 4894724"/>
              <a:gd name="connsiteY4707" fmla="*/ 601615 h 5318795"/>
              <a:gd name="connsiteX4708" fmla="*/ 2550247 w 4894724"/>
              <a:gd name="connsiteY4708" fmla="*/ 600275 h 5318795"/>
              <a:gd name="connsiteX4709" fmla="*/ 2465077 w 4894724"/>
              <a:gd name="connsiteY4709" fmla="*/ 743878 h 5318795"/>
              <a:gd name="connsiteX4710" fmla="*/ 2426562 w 4894724"/>
              <a:gd name="connsiteY4710" fmla="*/ 812336 h 5318795"/>
              <a:gd name="connsiteX4711" fmla="*/ 2431852 w 4894724"/>
              <a:gd name="connsiteY4711" fmla="*/ 831174 h 5318795"/>
              <a:gd name="connsiteX4712" fmla="*/ 2423904 w 4894724"/>
              <a:gd name="connsiteY4712" fmla="*/ 851987 h 5318795"/>
              <a:gd name="connsiteX4713" fmla="*/ 2481379 w 4894724"/>
              <a:gd name="connsiteY4713" fmla="*/ 777539 h 5318795"/>
              <a:gd name="connsiteX4714" fmla="*/ 2482867 w 4894724"/>
              <a:gd name="connsiteY4714" fmla="*/ 782322 h 5318795"/>
              <a:gd name="connsiteX4715" fmla="*/ 2479793 w 4894724"/>
              <a:gd name="connsiteY4715" fmla="*/ 786576 h 5318795"/>
              <a:gd name="connsiteX4716" fmla="*/ 2483440 w 4894724"/>
              <a:gd name="connsiteY4716" fmla="*/ 784169 h 5318795"/>
              <a:gd name="connsiteX4717" fmla="*/ 2482867 w 4894724"/>
              <a:gd name="connsiteY4717" fmla="*/ 782322 h 5318795"/>
              <a:gd name="connsiteX4718" fmla="*/ 2519411 w 4894724"/>
              <a:gd name="connsiteY4718" fmla="*/ 731740 h 5318795"/>
              <a:gd name="connsiteX4719" fmla="*/ 2553899 w 4894724"/>
              <a:gd name="connsiteY4719" fmla="*/ 666334 h 5318795"/>
              <a:gd name="connsiteX4720" fmla="*/ 2587435 w 4894724"/>
              <a:gd name="connsiteY4720" fmla="*/ 615465 h 5318795"/>
              <a:gd name="connsiteX4721" fmla="*/ 2590564 w 4894724"/>
              <a:gd name="connsiteY4721" fmla="*/ 611385 h 5318795"/>
              <a:gd name="connsiteX4722" fmla="*/ 2590623 w 4894724"/>
              <a:gd name="connsiteY4722" fmla="*/ 615382 h 5318795"/>
              <a:gd name="connsiteX4723" fmla="*/ 2600177 w 4894724"/>
              <a:gd name="connsiteY4723" fmla="*/ 601422 h 5318795"/>
              <a:gd name="connsiteX4724" fmla="*/ 2601327 w 4894724"/>
              <a:gd name="connsiteY4724" fmla="*/ 599516 h 5318795"/>
              <a:gd name="connsiteX4725" fmla="*/ 2584336 w 4894724"/>
              <a:gd name="connsiteY4725" fmla="*/ 656340 h 5318795"/>
              <a:gd name="connsiteX4726" fmla="*/ 2586495 w 4894724"/>
              <a:gd name="connsiteY4726" fmla="*/ 659682 h 5318795"/>
              <a:gd name="connsiteX4727" fmla="*/ 2602510 w 4894724"/>
              <a:gd name="connsiteY4727" fmla="*/ 614006 h 5318795"/>
              <a:gd name="connsiteX4728" fmla="*/ 2598516 w 4894724"/>
              <a:gd name="connsiteY4728" fmla="*/ 633447 h 5318795"/>
              <a:gd name="connsiteX4729" fmla="*/ 2594324 w 4894724"/>
              <a:gd name="connsiteY4729" fmla="*/ 647492 h 5318795"/>
              <a:gd name="connsiteX4730" fmla="*/ 2593225 w 4894724"/>
              <a:gd name="connsiteY4730" fmla="*/ 649683 h 5318795"/>
              <a:gd name="connsiteX4731" fmla="*/ 2589391 w 4894724"/>
              <a:gd name="connsiteY4731" fmla="*/ 659308 h 5318795"/>
              <a:gd name="connsiteX4732" fmla="*/ 2590943 w 4894724"/>
              <a:gd name="connsiteY4732" fmla="*/ 658759 h 5318795"/>
              <a:gd name="connsiteX4733" fmla="*/ 2587321 w 4894724"/>
              <a:gd name="connsiteY4733" fmla="*/ 670802 h 5318795"/>
              <a:gd name="connsiteX4734" fmla="*/ 2583194 w 4894724"/>
              <a:gd name="connsiteY4734" fmla="*/ 690261 h 5318795"/>
              <a:gd name="connsiteX4735" fmla="*/ 2587185 w 4894724"/>
              <a:gd name="connsiteY4735" fmla="*/ 678718 h 5318795"/>
              <a:gd name="connsiteX4736" fmla="*/ 2595486 w 4894724"/>
              <a:gd name="connsiteY4736" fmla="*/ 654697 h 5318795"/>
              <a:gd name="connsiteX4737" fmla="*/ 2596823 w 4894724"/>
              <a:gd name="connsiteY4737" fmla="*/ 653307 h 5318795"/>
              <a:gd name="connsiteX4738" fmla="*/ 2600174 w 4894724"/>
              <a:gd name="connsiteY4738" fmla="*/ 650275 h 5318795"/>
              <a:gd name="connsiteX4739" fmla="*/ 2588013 w 4894724"/>
              <a:gd name="connsiteY4739" fmla="*/ 678788 h 5318795"/>
              <a:gd name="connsiteX4740" fmla="*/ 2600538 w 4894724"/>
              <a:gd name="connsiteY4740" fmla="*/ 657694 h 5318795"/>
              <a:gd name="connsiteX4741" fmla="*/ 2613064 w 4894724"/>
              <a:gd name="connsiteY4741" fmla="*/ 636599 h 5318795"/>
              <a:gd name="connsiteX4742" fmla="*/ 2611620 w 4894724"/>
              <a:gd name="connsiteY4742" fmla="*/ 654110 h 5318795"/>
              <a:gd name="connsiteX4743" fmla="*/ 2634064 w 4894724"/>
              <a:gd name="connsiteY4743" fmla="*/ 626475 h 5318795"/>
              <a:gd name="connsiteX4744" fmla="*/ 2614293 w 4894724"/>
              <a:gd name="connsiteY4744" fmla="*/ 669114 h 5318795"/>
              <a:gd name="connsiteX4745" fmla="*/ 2600718 w 4894724"/>
              <a:gd name="connsiteY4745" fmla="*/ 696077 h 5318795"/>
              <a:gd name="connsiteX4746" fmla="*/ 2599575 w 4894724"/>
              <a:gd name="connsiteY4746" fmla="*/ 695979 h 5318795"/>
              <a:gd name="connsiteX4747" fmla="*/ 2599193 w 4894724"/>
              <a:gd name="connsiteY4747" fmla="*/ 695947 h 5318795"/>
              <a:gd name="connsiteX4748" fmla="*/ 2599363 w 4894724"/>
              <a:gd name="connsiteY4748" fmla="*/ 695962 h 5318795"/>
              <a:gd name="connsiteX4749" fmla="*/ 2599575 w 4894724"/>
              <a:gd name="connsiteY4749" fmla="*/ 695979 h 5318795"/>
              <a:gd name="connsiteX4750" fmla="*/ 2600210 w 4894724"/>
              <a:gd name="connsiteY4750" fmla="*/ 696034 h 5318795"/>
              <a:gd name="connsiteX4751" fmla="*/ 2600718 w 4894724"/>
              <a:gd name="connsiteY4751" fmla="*/ 696077 h 5318795"/>
              <a:gd name="connsiteX4752" fmla="*/ 2620330 w 4894724"/>
              <a:gd name="connsiteY4752" fmla="*/ 665338 h 5318795"/>
              <a:gd name="connsiteX4753" fmla="*/ 2621797 w 4894724"/>
              <a:gd name="connsiteY4753" fmla="*/ 664783 h 5318795"/>
              <a:gd name="connsiteX4754" fmla="*/ 2623995 w 4894724"/>
              <a:gd name="connsiteY4754" fmla="*/ 665148 h 5318795"/>
              <a:gd name="connsiteX4755" fmla="*/ 2633016 w 4894724"/>
              <a:gd name="connsiteY4755" fmla="*/ 637010 h 5318795"/>
              <a:gd name="connsiteX4756" fmla="*/ 2634892 w 4894724"/>
              <a:gd name="connsiteY4756" fmla="*/ 641155 h 5318795"/>
              <a:gd name="connsiteX4757" fmla="*/ 2629362 w 4894724"/>
              <a:gd name="connsiteY4757" fmla="*/ 664531 h 5318795"/>
              <a:gd name="connsiteX4758" fmla="*/ 2628964 w 4894724"/>
              <a:gd name="connsiteY4758" fmla="*/ 665815 h 5318795"/>
              <a:gd name="connsiteX4759" fmla="*/ 2628612 w 4894724"/>
              <a:gd name="connsiteY4759" fmla="*/ 667401 h 5318795"/>
              <a:gd name="connsiteX4760" fmla="*/ 2628694 w 4894724"/>
              <a:gd name="connsiteY4760" fmla="*/ 667482 h 5318795"/>
              <a:gd name="connsiteX4761" fmla="*/ 2641740 w 4894724"/>
              <a:gd name="connsiteY4761" fmla="*/ 641904 h 5318795"/>
              <a:gd name="connsiteX4762" fmla="*/ 2649445 w 4894724"/>
              <a:gd name="connsiteY4762" fmla="*/ 638273 h 5318795"/>
              <a:gd name="connsiteX4763" fmla="*/ 2666130 w 4894724"/>
              <a:gd name="connsiteY4763" fmla="*/ 614433 h 5318795"/>
              <a:gd name="connsiteX4764" fmla="*/ 2697990 w 4894724"/>
              <a:gd name="connsiteY4764" fmla="*/ 562577 h 5318795"/>
              <a:gd name="connsiteX4765" fmla="*/ 2670333 w 4894724"/>
              <a:gd name="connsiteY4765" fmla="*/ 619320 h 5318795"/>
              <a:gd name="connsiteX4766" fmla="*/ 2654837 w 4894724"/>
              <a:gd name="connsiteY4766" fmla="*/ 647549 h 5318795"/>
              <a:gd name="connsiteX4767" fmla="*/ 2647339 w 4894724"/>
              <a:gd name="connsiteY4767" fmla="*/ 670502 h 5318795"/>
              <a:gd name="connsiteX4768" fmla="*/ 2663999 w 4894724"/>
              <a:gd name="connsiteY4768" fmla="*/ 645232 h 5318795"/>
              <a:gd name="connsiteX4769" fmla="*/ 2669532 w 4894724"/>
              <a:gd name="connsiteY4769" fmla="*/ 644274 h 5318795"/>
              <a:gd name="connsiteX4770" fmla="*/ 2682310 w 4894724"/>
              <a:gd name="connsiteY4770" fmla="*/ 621770 h 5318795"/>
              <a:gd name="connsiteX4771" fmla="*/ 2696502 w 4894724"/>
              <a:gd name="connsiteY4771" fmla="*/ 600819 h 5318795"/>
              <a:gd name="connsiteX4772" fmla="*/ 2695451 w 4894724"/>
              <a:gd name="connsiteY4772" fmla="*/ 606687 h 5318795"/>
              <a:gd name="connsiteX4773" fmla="*/ 2702651 w 4894724"/>
              <a:gd name="connsiteY4773" fmla="*/ 605871 h 5318795"/>
              <a:gd name="connsiteX4774" fmla="*/ 2680683 w 4894724"/>
              <a:gd name="connsiteY4774" fmla="*/ 649753 h 5318795"/>
              <a:gd name="connsiteX4775" fmla="*/ 2701132 w 4894724"/>
              <a:gd name="connsiteY4775" fmla="*/ 622206 h 5318795"/>
              <a:gd name="connsiteX4776" fmla="*/ 2701962 w 4894724"/>
              <a:gd name="connsiteY4776" fmla="*/ 620998 h 5318795"/>
              <a:gd name="connsiteX4777" fmla="*/ 2696772 w 4894724"/>
              <a:gd name="connsiteY4777" fmla="*/ 643257 h 5318795"/>
              <a:gd name="connsiteX4778" fmla="*/ 2706592 w 4894724"/>
              <a:gd name="connsiteY4778" fmla="*/ 614602 h 5318795"/>
              <a:gd name="connsiteX4779" fmla="*/ 2711008 w 4894724"/>
              <a:gd name="connsiteY4779" fmla="*/ 611194 h 5318795"/>
              <a:gd name="connsiteX4780" fmla="*/ 2706463 w 4894724"/>
              <a:gd name="connsiteY4780" fmla="*/ 622401 h 5318795"/>
              <a:gd name="connsiteX4781" fmla="*/ 2759925 w 4894724"/>
              <a:gd name="connsiteY4781" fmla="*/ 539738 h 5318795"/>
              <a:gd name="connsiteX4782" fmla="*/ 2763209 w 4894724"/>
              <a:gd name="connsiteY4782" fmla="*/ 535116 h 5318795"/>
              <a:gd name="connsiteX4783" fmla="*/ 2763153 w 4894724"/>
              <a:gd name="connsiteY4783" fmla="*/ 535442 h 5318795"/>
              <a:gd name="connsiteX4784" fmla="*/ 2755212 w 4894724"/>
              <a:gd name="connsiteY4784" fmla="*/ 564032 h 5318795"/>
              <a:gd name="connsiteX4785" fmla="*/ 2761993 w 4894724"/>
              <a:gd name="connsiteY4785" fmla="*/ 548137 h 5318795"/>
              <a:gd name="connsiteX4786" fmla="*/ 2765915 w 4894724"/>
              <a:gd name="connsiteY4786" fmla="*/ 534455 h 5318795"/>
              <a:gd name="connsiteX4787" fmla="*/ 2767876 w 4894724"/>
              <a:gd name="connsiteY4787" fmla="*/ 528546 h 5318795"/>
              <a:gd name="connsiteX4788" fmla="*/ 2779924 w 4894724"/>
              <a:gd name="connsiteY4788" fmla="*/ 511594 h 5318795"/>
              <a:gd name="connsiteX4789" fmla="*/ 2781123 w 4894724"/>
              <a:gd name="connsiteY4789" fmla="*/ 512746 h 5318795"/>
              <a:gd name="connsiteX4790" fmla="*/ 2781646 w 4894724"/>
              <a:gd name="connsiteY4790" fmla="*/ 510469 h 5318795"/>
              <a:gd name="connsiteX4791" fmla="*/ 2783805 w 4894724"/>
              <a:gd name="connsiteY4791" fmla="*/ 506133 h 5318795"/>
              <a:gd name="connsiteX4792" fmla="*/ 2792809 w 4894724"/>
              <a:gd name="connsiteY4792" fmla="*/ 493462 h 5318795"/>
              <a:gd name="connsiteX4793" fmla="*/ 2791326 w 4894724"/>
              <a:gd name="connsiteY4793" fmla="*/ 498805 h 5318795"/>
              <a:gd name="connsiteX4794" fmla="*/ 2795030 w 4894724"/>
              <a:gd name="connsiteY4794" fmla="*/ 499929 h 5318795"/>
              <a:gd name="connsiteX4795" fmla="*/ 2787396 w 4894724"/>
              <a:gd name="connsiteY4795" fmla="*/ 513961 h 5318795"/>
              <a:gd name="connsiteX4796" fmla="*/ 2797363 w 4894724"/>
              <a:gd name="connsiteY4796" fmla="*/ 500758 h 5318795"/>
              <a:gd name="connsiteX4797" fmla="*/ 2795678 w 4894724"/>
              <a:gd name="connsiteY4797" fmla="*/ 509247 h 5318795"/>
              <a:gd name="connsiteX4798" fmla="*/ 2795176 w 4894724"/>
              <a:gd name="connsiteY4798" fmla="*/ 512906 h 5318795"/>
              <a:gd name="connsiteX4799" fmla="*/ 2766508 w 4894724"/>
              <a:gd name="connsiteY4799" fmla="*/ 556743 h 5318795"/>
              <a:gd name="connsiteX4800" fmla="*/ 2714780 w 4894724"/>
              <a:gd name="connsiteY4800" fmla="*/ 645274 h 5318795"/>
              <a:gd name="connsiteX4801" fmla="*/ 2703438 w 4894724"/>
              <a:gd name="connsiteY4801" fmla="*/ 663311 h 5318795"/>
              <a:gd name="connsiteX4802" fmla="*/ 2702888 w 4894724"/>
              <a:gd name="connsiteY4802" fmla="*/ 664293 h 5318795"/>
              <a:gd name="connsiteX4803" fmla="*/ 2700965 w 4894724"/>
              <a:gd name="connsiteY4803" fmla="*/ 676667 h 5318795"/>
              <a:gd name="connsiteX4804" fmla="*/ 2705195 w 4894724"/>
              <a:gd name="connsiteY4804" fmla="*/ 670060 h 5318795"/>
              <a:gd name="connsiteX4805" fmla="*/ 2706742 w 4894724"/>
              <a:gd name="connsiteY4805" fmla="*/ 664742 h 5318795"/>
              <a:gd name="connsiteX4806" fmla="*/ 2710613 w 4894724"/>
              <a:gd name="connsiteY4806" fmla="*/ 657228 h 5318795"/>
              <a:gd name="connsiteX4807" fmla="*/ 2711651 w 4894724"/>
              <a:gd name="connsiteY4807" fmla="*/ 658486 h 5318795"/>
              <a:gd name="connsiteX4808" fmla="*/ 2711331 w 4894724"/>
              <a:gd name="connsiteY4808" fmla="*/ 659395 h 5318795"/>
              <a:gd name="connsiteX4809" fmla="*/ 2711718 w 4894724"/>
              <a:gd name="connsiteY4809" fmla="*/ 658699 h 5318795"/>
              <a:gd name="connsiteX4810" fmla="*/ 2711651 w 4894724"/>
              <a:gd name="connsiteY4810" fmla="*/ 658486 h 5318795"/>
              <a:gd name="connsiteX4811" fmla="*/ 2723179 w 4894724"/>
              <a:gd name="connsiteY4811" fmla="*/ 633039 h 5318795"/>
              <a:gd name="connsiteX4812" fmla="*/ 2722355 w 4894724"/>
              <a:gd name="connsiteY4812" fmla="*/ 636287 h 5318795"/>
              <a:gd name="connsiteX4813" fmla="*/ 2722473 w 4894724"/>
              <a:gd name="connsiteY4813" fmla="*/ 638180 h 5318795"/>
              <a:gd name="connsiteX4814" fmla="*/ 2725901 w 4894724"/>
              <a:gd name="connsiteY4814" fmla="*/ 632638 h 5318795"/>
              <a:gd name="connsiteX4815" fmla="*/ 2742661 w 4894724"/>
              <a:gd name="connsiteY4815" fmla="*/ 606185 h 5318795"/>
              <a:gd name="connsiteX4816" fmla="*/ 2748446 w 4894724"/>
              <a:gd name="connsiteY4816" fmla="*/ 603818 h 5318795"/>
              <a:gd name="connsiteX4817" fmla="*/ 2767531 w 4894724"/>
              <a:gd name="connsiteY4817" fmla="*/ 574466 h 5318795"/>
              <a:gd name="connsiteX4818" fmla="*/ 2775025 w 4894724"/>
              <a:gd name="connsiteY4818" fmla="*/ 572006 h 5318795"/>
              <a:gd name="connsiteX4819" fmla="*/ 2776319 w 4894724"/>
              <a:gd name="connsiteY4819" fmla="*/ 570300 h 5318795"/>
              <a:gd name="connsiteX4820" fmla="*/ 2777066 w 4894724"/>
              <a:gd name="connsiteY4820" fmla="*/ 568542 h 5318795"/>
              <a:gd name="connsiteX4821" fmla="*/ 2778929 w 4894724"/>
              <a:gd name="connsiteY4821" fmla="*/ 566273 h 5318795"/>
              <a:gd name="connsiteX4822" fmla="*/ 2779512 w 4894724"/>
              <a:gd name="connsiteY4822" fmla="*/ 566253 h 5318795"/>
              <a:gd name="connsiteX4823" fmla="*/ 2779940 w 4894724"/>
              <a:gd name="connsiteY4823" fmla="*/ 565039 h 5318795"/>
              <a:gd name="connsiteX4824" fmla="*/ 2778929 w 4894724"/>
              <a:gd name="connsiteY4824" fmla="*/ 566273 h 5318795"/>
              <a:gd name="connsiteX4825" fmla="*/ 2778020 w 4894724"/>
              <a:gd name="connsiteY4825" fmla="*/ 566304 h 5318795"/>
              <a:gd name="connsiteX4826" fmla="*/ 2785952 w 4894724"/>
              <a:gd name="connsiteY4826" fmla="*/ 559832 h 5318795"/>
              <a:gd name="connsiteX4827" fmla="*/ 2766616 w 4894724"/>
              <a:gd name="connsiteY4827" fmla="*/ 590592 h 5318795"/>
              <a:gd name="connsiteX4828" fmla="*/ 2766980 w 4894724"/>
              <a:gd name="connsiteY4828" fmla="*/ 598012 h 5318795"/>
              <a:gd name="connsiteX4829" fmla="*/ 2752901 w 4894724"/>
              <a:gd name="connsiteY4829" fmla="*/ 627790 h 5318795"/>
              <a:gd name="connsiteX4830" fmla="*/ 2739670 w 4894724"/>
              <a:gd name="connsiteY4830" fmla="*/ 649272 h 5318795"/>
              <a:gd name="connsiteX4831" fmla="*/ 2739652 w 4894724"/>
              <a:gd name="connsiteY4831" fmla="*/ 649303 h 5318795"/>
              <a:gd name="connsiteX4832" fmla="*/ 2738747 w 4894724"/>
              <a:gd name="connsiteY4832" fmla="*/ 655127 h 5318795"/>
              <a:gd name="connsiteX4833" fmla="*/ 2735723 w 4894724"/>
              <a:gd name="connsiteY4833" fmla="*/ 666895 h 5318795"/>
              <a:gd name="connsiteX4834" fmla="*/ 2736822 w 4894724"/>
              <a:gd name="connsiteY4834" fmla="*/ 666400 h 5318795"/>
              <a:gd name="connsiteX4835" fmla="*/ 2739183 w 4894724"/>
              <a:gd name="connsiteY4835" fmla="*/ 664989 h 5318795"/>
              <a:gd name="connsiteX4836" fmla="*/ 2748191 w 4894724"/>
              <a:gd name="connsiteY4836" fmla="*/ 654080 h 5318795"/>
              <a:gd name="connsiteX4837" fmla="*/ 2761879 w 4894724"/>
              <a:gd name="connsiteY4837" fmla="*/ 635944 h 5318795"/>
              <a:gd name="connsiteX4838" fmla="*/ 2778496 w 4894724"/>
              <a:gd name="connsiteY4838" fmla="*/ 610909 h 5318795"/>
              <a:gd name="connsiteX4839" fmla="*/ 2821283 w 4894724"/>
              <a:gd name="connsiteY4839" fmla="*/ 547087 h 5318795"/>
              <a:gd name="connsiteX4840" fmla="*/ 2824139 w 4894724"/>
              <a:gd name="connsiteY4840" fmla="*/ 542837 h 5318795"/>
              <a:gd name="connsiteX4841" fmla="*/ 2823625 w 4894724"/>
              <a:gd name="connsiteY4841" fmla="*/ 548328 h 5318795"/>
              <a:gd name="connsiteX4842" fmla="*/ 2823622 w 4894724"/>
              <a:gd name="connsiteY4842" fmla="*/ 550245 h 5318795"/>
              <a:gd name="connsiteX4843" fmla="*/ 2815160 w 4894724"/>
              <a:gd name="connsiteY4843" fmla="*/ 563751 h 5318795"/>
              <a:gd name="connsiteX4844" fmla="*/ 2793079 w 4894724"/>
              <a:gd name="connsiteY4844" fmla="*/ 598807 h 5318795"/>
              <a:gd name="connsiteX4845" fmla="*/ 2798724 w 4894724"/>
              <a:gd name="connsiteY4845" fmla="*/ 606677 h 5318795"/>
              <a:gd name="connsiteX4846" fmla="*/ 2790330 w 4894724"/>
              <a:gd name="connsiteY4846" fmla="*/ 623596 h 5318795"/>
              <a:gd name="connsiteX4847" fmla="*/ 2783843 w 4894724"/>
              <a:gd name="connsiteY4847" fmla="*/ 640916 h 5318795"/>
              <a:gd name="connsiteX4848" fmla="*/ 2780904 w 4894724"/>
              <a:gd name="connsiteY4848" fmla="*/ 645941 h 5318795"/>
              <a:gd name="connsiteX4849" fmla="*/ 2781106 w 4894724"/>
              <a:gd name="connsiteY4849" fmla="*/ 645768 h 5318795"/>
              <a:gd name="connsiteX4850" fmla="*/ 2781988 w 4894724"/>
              <a:gd name="connsiteY4850" fmla="*/ 645672 h 5318795"/>
              <a:gd name="connsiteX4851" fmla="*/ 2781249 w 4894724"/>
              <a:gd name="connsiteY4851" fmla="*/ 649847 h 5318795"/>
              <a:gd name="connsiteX4852" fmla="*/ 2779540 w 4894724"/>
              <a:gd name="connsiteY4852" fmla="*/ 653812 h 5318795"/>
              <a:gd name="connsiteX4853" fmla="*/ 2781613 w 4894724"/>
              <a:gd name="connsiteY4853" fmla="*/ 652581 h 5318795"/>
              <a:gd name="connsiteX4854" fmla="*/ 2785371 w 4894724"/>
              <a:gd name="connsiteY4854" fmla="*/ 651293 h 5318795"/>
              <a:gd name="connsiteX4855" fmla="*/ 2795178 w 4894724"/>
              <a:gd name="connsiteY4855" fmla="*/ 635924 h 5318795"/>
              <a:gd name="connsiteX4856" fmla="*/ 2805643 w 4894724"/>
              <a:gd name="connsiteY4856" fmla="*/ 626331 h 5318795"/>
              <a:gd name="connsiteX4857" fmla="*/ 2791198 w 4894724"/>
              <a:gd name="connsiteY4857" fmla="*/ 648692 h 5318795"/>
              <a:gd name="connsiteX4858" fmla="*/ 2789348 w 4894724"/>
              <a:gd name="connsiteY4858" fmla="*/ 659020 h 5318795"/>
              <a:gd name="connsiteX4859" fmla="*/ 2782513 w 4894724"/>
              <a:gd name="connsiteY4859" fmla="*/ 667255 h 5318795"/>
              <a:gd name="connsiteX4860" fmla="*/ 2782414 w 4894724"/>
              <a:gd name="connsiteY4860" fmla="*/ 667804 h 5318795"/>
              <a:gd name="connsiteX4861" fmla="*/ 2783703 w 4894724"/>
              <a:gd name="connsiteY4861" fmla="*/ 665936 h 5318795"/>
              <a:gd name="connsiteX4862" fmla="*/ 2786945 w 4894724"/>
              <a:gd name="connsiteY4862" fmla="*/ 666828 h 5318795"/>
              <a:gd name="connsiteX4863" fmla="*/ 2776366 w 4894724"/>
              <a:gd name="connsiteY4863" fmla="*/ 688088 h 5318795"/>
              <a:gd name="connsiteX4864" fmla="*/ 2778287 w 4894724"/>
              <a:gd name="connsiteY4864" fmla="*/ 689175 h 5318795"/>
              <a:gd name="connsiteX4865" fmla="*/ 2778861 w 4894724"/>
              <a:gd name="connsiteY4865" fmla="*/ 689522 h 5318795"/>
              <a:gd name="connsiteX4866" fmla="*/ 2783926 w 4894724"/>
              <a:gd name="connsiteY4866" fmla="*/ 680236 h 5318795"/>
              <a:gd name="connsiteX4867" fmla="*/ 2791128 w 4894724"/>
              <a:gd name="connsiteY4867" fmla="*/ 667989 h 5318795"/>
              <a:gd name="connsiteX4868" fmla="*/ 2804798 w 4894724"/>
              <a:gd name="connsiteY4868" fmla="*/ 646992 h 5318795"/>
              <a:gd name="connsiteX4869" fmla="*/ 2808451 w 4894724"/>
              <a:gd name="connsiteY4869" fmla="*/ 641803 h 5318795"/>
              <a:gd name="connsiteX4870" fmla="*/ 2808073 w 4894724"/>
              <a:gd name="connsiteY4870" fmla="*/ 643067 h 5318795"/>
              <a:gd name="connsiteX4871" fmla="*/ 2804977 w 4894724"/>
              <a:gd name="connsiteY4871" fmla="*/ 653564 h 5318795"/>
              <a:gd name="connsiteX4872" fmla="*/ 2796661 w 4894724"/>
              <a:gd name="connsiteY4872" fmla="*/ 667031 h 5318795"/>
              <a:gd name="connsiteX4873" fmla="*/ 2791855 w 4894724"/>
              <a:gd name="connsiteY4873" fmla="*/ 682826 h 5318795"/>
              <a:gd name="connsiteX4874" fmla="*/ 2798753 w 4894724"/>
              <a:gd name="connsiteY4874" fmla="*/ 674248 h 5318795"/>
              <a:gd name="connsiteX4875" fmla="*/ 2796160 w 4894724"/>
              <a:gd name="connsiteY4875" fmla="*/ 682380 h 5318795"/>
              <a:gd name="connsiteX4876" fmla="*/ 2797573 w 4894724"/>
              <a:gd name="connsiteY4876" fmla="*/ 680819 h 5318795"/>
              <a:gd name="connsiteX4877" fmla="*/ 2798990 w 4894724"/>
              <a:gd name="connsiteY4877" fmla="*/ 678341 h 5318795"/>
              <a:gd name="connsiteX4878" fmla="*/ 2794546 w 4894724"/>
              <a:gd name="connsiteY4878" fmla="*/ 690529 h 5318795"/>
              <a:gd name="connsiteX4879" fmla="*/ 2792702 w 4894724"/>
              <a:gd name="connsiteY4879" fmla="*/ 693226 h 5318795"/>
              <a:gd name="connsiteX4880" fmla="*/ 2791436 w 4894724"/>
              <a:gd name="connsiteY4880" fmla="*/ 697193 h 5318795"/>
              <a:gd name="connsiteX4881" fmla="*/ 2786501 w 4894724"/>
              <a:gd name="connsiteY4881" fmla="*/ 712712 h 5318795"/>
              <a:gd name="connsiteX4882" fmla="*/ 2791443 w 4894724"/>
              <a:gd name="connsiteY4882" fmla="*/ 705519 h 5318795"/>
              <a:gd name="connsiteX4883" fmla="*/ 2794992 w 4894724"/>
              <a:gd name="connsiteY4883" fmla="*/ 699899 h 5318795"/>
              <a:gd name="connsiteX4884" fmla="*/ 2803673 w 4894724"/>
              <a:gd name="connsiteY4884" fmla="*/ 676224 h 5318795"/>
              <a:gd name="connsiteX4885" fmla="*/ 2806621 w 4894724"/>
              <a:gd name="connsiteY4885" fmla="*/ 678801 h 5318795"/>
              <a:gd name="connsiteX4886" fmla="*/ 2805559 w 4894724"/>
              <a:gd name="connsiteY4886" fmla="*/ 683738 h 5318795"/>
              <a:gd name="connsiteX4887" fmla="*/ 2808315 w 4894724"/>
              <a:gd name="connsiteY4887" fmla="*/ 679674 h 5318795"/>
              <a:gd name="connsiteX4888" fmla="*/ 2815430 w 4894724"/>
              <a:gd name="connsiteY4888" fmla="*/ 669571 h 5318795"/>
              <a:gd name="connsiteX4889" fmla="*/ 2814315 w 4894724"/>
              <a:gd name="connsiteY4889" fmla="*/ 673032 h 5318795"/>
              <a:gd name="connsiteX4890" fmla="*/ 2807327 w 4894724"/>
              <a:gd name="connsiteY4890" fmla="*/ 698351 h 5318795"/>
              <a:gd name="connsiteX4891" fmla="*/ 2801888 w 4894724"/>
              <a:gd name="connsiteY4891" fmla="*/ 710999 h 5318795"/>
              <a:gd name="connsiteX4892" fmla="*/ 2803873 w 4894724"/>
              <a:gd name="connsiteY4892" fmla="*/ 710751 h 5318795"/>
              <a:gd name="connsiteX4893" fmla="*/ 2803924 w 4894724"/>
              <a:gd name="connsiteY4893" fmla="*/ 710689 h 5318795"/>
              <a:gd name="connsiteX4894" fmla="*/ 2803621 w 4894724"/>
              <a:gd name="connsiteY4894" fmla="*/ 711782 h 5318795"/>
              <a:gd name="connsiteX4895" fmla="*/ 2790834 w 4894724"/>
              <a:gd name="connsiteY4895" fmla="*/ 752489 h 5318795"/>
              <a:gd name="connsiteX4896" fmla="*/ 2788599 w 4894724"/>
              <a:gd name="connsiteY4896" fmla="*/ 760909 h 5318795"/>
              <a:gd name="connsiteX4897" fmla="*/ 2788027 w 4894724"/>
              <a:gd name="connsiteY4897" fmla="*/ 763705 h 5318795"/>
              <a:gd name="connsiteX4898" fmla="*/ 2790293 w 4894724"/>
              <a:gd name="connsiteY4898" fmla="*/ 757967 h 5318795"/>
              <a:gd name="connsiteX4899" fmla="*/ 2810741 w 4894724"/>
              <a:gd name="connsiteY4899" fmla="*/ 694051 h 5318795"/>
              <a:gd name="connsiteX4900" fmla="*/ 2807120 w 4894724"/>
              <a:gd name="connsiteY4900" fmla="*/ 708471 h 5318795"/>
              <a:gd name="connsiteX4901" fmla="*/ 2808011 w 4894724"/>
              <a:gd name="connsiteY4901" fmla="*/ 705630 h 5318795"/>
              <a:gd name="connsiteX4902" fmla="*/ 2809894 w 4894724"/>
              <a:gd name="connsiteY4902" fmla="*/ 703303 h 5318795"/>
              <a:gd name="connsiteX4903" fmla="*/ 2810837 w 4894724"/>
              <a:gd name="connsiteY4903" fmla="*/ 702621 h 5318795"/>
              <a:gd name="connsiteX4904" fmla="*/ 2813915 w 4894724"/>
              <a:gd name="connsiteY4904" fmla="*/ 691504 h 5318795"/>
              <a:gd name="connsiteX4905" fmla="*/ 2816833 w 4894724"/>
              <a:gd name="connsiteY4905" fmla="*/ 681103 h 5318795"/>
              <a:gd name="connsiteX4906" fmla="*/ 2823140 w 4894724"/>
              <a:gd name="connsiteY4906" fmla="*/ 675799 h 5318795"/>
              <a:gd name="connsiteX4907" fmla="*/ 2824331 w 4894724"/>
              <a:gd name="connsiteY4907" fmla="*/ 676825 h 5318795"/>
              <a:gd name="connsiteX4908" fmla="*/ 2819850 w 4894724"/>
              <a:gd name="connsiteY4908" fmla="*/ 696689 h 5318795"/>
              <a:gd name="connsiteX4909" fmla="*/ 2821302 w 4894724"/>
              <a:gd name="connsiteY4909" fmla="*/ 695019 h 5318795"/>
              <a:gd name="connsiteX4910" fmla="*/ 2820907 w 4894724"/>
              <a:gd name="connsiteY4910" fmla="*/ 698738 h 5318795"/>
              <a:gd name="connsiteX4911" fmla="*/ 2819295 w 4894724"/>
              <a:gd name="connsiteY4911" fmla="*/ 701563 h 5318795"/>
              <a:gd name="connsiteX4912" fmla="*/ 2819199 w 4894724"/>
              <a:gd name="connsiteY4912" fmla="*/ 699538 h 5318795"/>
              <a:gd name="connsiteX4913" fmla="*/ 2818065 w 4894724"/>
              <a:gd name="connsiteY4913" fmla="*/ 704503 h 5318795"/>
              <a:gd name="connsiteX4914" fmla="*/ 2819295 w 4894724"/>
              <a:gd name="connsiteY4914" fmla="*/ 701563 h 5318795"/>
              <a:gd name="connsiteX4915" fmla="*/ 2817932 w 4894724"/>
              <a:gd name="connsiteY4915" fmla="*/ 708521 h 5318795"/>
              <a:gd name="connsiteX4916" fmla="*/ 2816978 w 4894724"/>
              <a:gd name="connsiteY4916" fmla="*/ 712416 h 5318795"/>
              <a:gd name="connsiteX4917" fmla="*/ 2817971 w 4894724"/>
              <a:gd name="connsiteY4917" fmla="*/ 711020 h 5318795"/>
              <a:gd name="connsiteX4918" fmla="*/ 2821111 w 4894724"/>
              <a:gd name="connsiteY4918" fmla="*/ 706962 h 5318795"/>
              <a:gd name="connsiteX4919" fmla="*/ 2824674 w 4894724"/>
              <a:gd name="connsiteY4919" fmla="*/ 694611 h 5318795"/>
              <a:gd name="connsiteX4920" fmla="*/ 2844118 w 4894724"/>
              <a:gd name="connsiteY4920" fmla="*/ 631828 h 5318795"/>
              <a:gd name="connsiteX4921" fmla="*/ 2844218 w 4894724"/>
              <a:gd name="connsiteY4921" fmla="*/ 631063 h 5318795"/>
              <a:gd name="connsiteX4922" fmla="*/ 2844251 w 4894724"/>
              <a:gd name="connsiteY4922" fmla="*/ 630861 h 5318795"/>
              <a:gd name="connsiteX4923" fmla="*/ 2842706 w 4894724"/>
              <a:gd name="connsiteY4923" fmla="*/ 633806 h 5318795"/>
              <a:gd name="connsiteX4924" fmla="*/ 2827374 w 4894724"/>
              <a:gd name="connsiteY4924" fmla="*/ 656930 h 5318795"/>
              <a:gd name="connsiteX4925" fmla="*/ 2816736 w 4894724"/>
              <a:gd name="connsiteY4925" fmla="*/ 677802 h 5318795"/>
              <a:gd name="connsiteX4926" fmla="*/ 2822478 w 4894724"/>
              <a:gd name="connsiteY4926" fmla="*/ 659437 h 5318795"/>
              <a:gd name="connsiteX4927" fmla="*/ 2823925 w 4894724"/>
              <a:gd name="connsiteY4927" fmla="*/ 657351 h 5318795"/>
              <a:gd name="connsiteX4928" fmla="*/ 2833315 w 4894724"/>
              <a:gd name="connsiteY4928" fmla="*/ 642662 h 5318795"/>
              <a:gd name="connsiteX4929" fmla="*/ 2843529 w 4894724"/>
              <a:gd name="connsiteY4929" fmla="*/ 627199 h 5318795"/>
              <a:gd name="connsiteX4930" fmla="*/ 2845428 w 4894724"/>
              <a:gd name="connsiteY4930" fmla="*/ 624831 h 5318795"/>
              <a:gd name="connsiteX4931" fmla="*/ 2845796 w 4894724"/>
              <a:gd name="connsiteY4931" fmla="*/ 623105 h 5318795"/>
              <a:gd name="connsiteX4932" fmla="*/ 2851109 w 4894724"/>
              <a:gd name="connsiteY4932" fmla="*/ 615700 h 5318795"/>
              <a:gd name="connsiteX4933" fmla="*/ 2842958 w 4894724"/>
              <a:gd name="connsiteY4933" fmla="*/ 644522 h 5318795"/>
              <a:gd name="connsiteX4934" fmla="*/ 2832331 w 4894724"/>
              <a:gd name="connsiteY4934" fmla="*/ 682429 h 5318795"/>
              <a:gd name="connsiteX4935" fmla="*/ 2826746 w 4894724"/>
              <a:gd name="connsiteY4935" fmla="*/ 703402 h 5318795"/>
              <a:gd name="connsiteX4936" fmla="*/ 2827593 w 4894724"/>
              <a:gd name="connsiteY4936" fmla="*/ 704320 h 5318795"/>
              <a:gd name="connsiteX4937" fmla="*/ 2829282 w 4894724"/>
              <a:gd name="connsiteY4937" fmla="*/ 707911 h 5318795"/>
              <a:gd name="connsiteX4938" fmla="*/ 2829436 w 4894724"/>
              <a:gd name="connsiteY4938" fmla="*/ 708285 h 5318795"/>
              <a:gd name="connsiteX4939" fmla="*/ 2830855 w 4894724"/>
              <a:gd name="connsiteY4939" fmla="*/ 703344 h 5318795"/>
              <a:gd name="connsiteX4940" fmla="*/ 2834304 w 4894724"/>
              <a:gd name="connsiteY4940" fmla="*/ 690800 h 5318795"/>
              <a:gd name="connsiteX4941" fmla="*/ 2860447 w 4894724"/>
              <a:gd name="connsiteY4941" fmla="*/ 597228 h 5318795"/>
              <a:gd name="connsiteX4942" fmla="*/ 2867365 w 4894724"/>
              <a:gd name="connsiteY4942" fmla="*/ 582325 h 5318795"/>
              <a:gd name="connsiteX4943" fmla="*/ 2866194 w 4894724"/>
              <a:gd name="connsiteY4943" fmla="*/ 587310 h 5318795"/>
              <a:gd name="connsiteX4944" fmla="*/ 2862581 w 4894724"/>
              <a:gd name="connsiteY4944" fmla="*/ 593772 h 5318795"/>
              <a:gd name="connsiteX4945" fmla="*/ 2860276 w 4894724"/>
              <a:gd name="connsiteY4945" fmla="*/ 599474 h 5318795"/>
              <a:gd name="connsiteX4946" fmla="*/ 2862906 w 4894724"/>
              <a:gd name="connsiteY4946" fmla="*/ 598851 h 5318795"/>
              <a:gd name="connsiteX4947" fmla="*/ 2862367 w 4894724"/>
              <a:gd name="connsiteY4947" fmla="*/ 600601 h 5318795"/>
              <a:gd name="connsiteX4948" fmla="*/ 2860436 w 4894724"/>
              <a:gd name="connsiteY4948" fmla="*/ 618254 h 5318795"/>
              <a:gd name="connsiteX4949" fmla="*/ 2867468 w 4894724"/>
              <a:gd name="connsiteY4949" fmla="*/ 593631 h 5318795"/>
              <a:gd name="connsiteX4950" fmla="*/ 2867954 w 4894724"/>
              <a:gd name="connsiteY4950" fmla="*/ 592100 h 5318795"/>
              <a:gd name="connsiteX4951" fmla="*/ 2868089 w 4894724"/>
              <a:gd name="connsiteY4951" fmla="*/ 591914 h 5318795"/>
              <a:gd name="connsiteX4952" fmla="*/ 2870727 w 4894724"/>
              <a:gd name="connsiteY4952" fmla="*/ 587409 h 5318795"/>
              <a:gd name="connsiteX4953" fmla="*/ 2862154 w 4894724"/>
              <a:gd name="connsiteY4953" fmla="*/ 622795 h 5318795"/>
              <a:gd name="connsiteX4954" fmla="*/ 2847527 w 4894724"/>
              <a:gd name="connsiteY4954" fmla="*/ 677654 h 5318795"/>
              <a:gd name="connsiteX4955" fmla="*/ 2845283 w 4894724"/>
              <a:gd name="connsiteY4955" fmla="*/ 684231 h 5318795"/>
              <a:gd name="connsiteX4956" fmla="*/ 2848957 w 4894724"/>
              <a:gd name="connsiteY4956" fmla="*/ 677457 h 5318795"/>
              <a:gd name="connsiteX4957" fmla="*/ 2879102 w 4894724"/>
              <a:gd name="connsiteY4957" fmla="*/ 579492 h 5318795"/>
              <a:gd name="connsiteX4958" fmla="*/ 2850161 w 4894724"/>
              <a:gd name="connsiteY4958" fmla="*/ 686186 h 5318795"/>
              <a:gd name="connsiteX4959" fmla="*/ 2848172 w 4894724"/>
              <a:gd name="connsiteY4959" fmla="*/ 694850 h 5318795"/>
              <a:gd name="connsiteX4960" fmla="*/ 2848127 w 4894724"/>
              <a:gd name="connsiteY4960" fmla="*/ 696079 h 5318795"/>
              <a:gd name="connsiteX4961" fmla="*/ 2848371 w 4894724"/>
              <a:gd name="connsiteY4961" fmla="*/ 695659 h 5318795"/>
              <a:gd name="connsiteX4962" fmla="*/ 2849520 w 4894724"/>
              <a:gd name="connsiteY4962" fmla="*/ 693753 h 5318795"/>
              <a:gd name="connsiteX4963" fmla="*/ 2848026 w 4894724"/>
              <a:gd name="connsiteY4963" fmla="*/ 698754 h 5318795"/>
              <a:gd name="connsiteX4964" fmla="*/ 2847999 w 4894724"/>
              <a:gd name="connsiteY4964" fmla="*/ 699448 h 5318795"/>
              <a:gd name="connsiteX4965" fmla="*/ 2849330 w 4894724"/>
              <a:gd name="connsiteY4965" fmla="*/ 701261 h 5318795"/>
              <a:gd name="connsiteX4966" fmla="*/ 2854683 w 4894724"/>
              <a:gd name="connsiteY4966" fmla="*/ 685562 h 5318795"/>
              <a:gd name="connsiteX4967" fmla="*/ 2869022 w 4894724"/>
              <a:gd name="connsiteY4967" fmla="*/ 638298 h 5318795"/>
              <a:gd name="connsiteX4968" fmla="*/ 2858524 w 4894724"/>
              <a:gd name="connsiteY4968" fmla="*/ 679119 h 5318795"/>
              <a:gd name="connsiteX4969" fmla="*/ 2849677 w 4894724"/>
              <a:gd name="connsiteY4969" fmla="*/ 710690 h 5318795"/>
              <a:gd name="connsiteX4970" fmla="*/ 2850703 w 4894724"/>
              <a:gd name="connsiteY4970" fmla="*/ 708244 h 5318795"/>
              <a:gd name="connsiteX4971" fmla="*/ 2847911 w 4894724"/>
              <a:gd name="connsiteY4971" fmla="*/ 721839 h 5318795"/>
              <a:gd name="connsiteX4972" fmla="*/ 2853709 w 4894724"/>
              <a:gd name="connsiteY4972" fmla="*/ 713264 h 5318795"/>
              <a:gd name="connsiteX4973" fmla="*/ 2859849 w 4894724"/>
              <a:gd name="connsiteY4973" fmla="*/ 702149 h 5318795"/>
              <a:gd name="connsiteX4974" fmla="*/ 2861011 w 4894724"/>
              <a:gd name="connsiteY4974" fmla="*/ 698786 h 5318795"/>
              <a:gd name="connsiteX4975" fmla="*/ 2861856 w 4894724"/>
              <a:gd name="connsiteY4975" fmla="*/ 697937 h 5318795"/>
              <a:gd name="connsiteX4976" fmla="*/ 2863933 w 4894724"/>
              <a:gd name="connsiteY4976" fmla="*/ 696986 h 5318795"/>
              <a:gd name="connsiteX4977" fmla="*/ 2861634 w 4894724"/>
              <a:gd name="connsiteY4977" fmla="*/ 704171 h 5318795"/>
              <a:gd name="connsiteX4978" fmla="*/ 2860793 w 4894724"/>
              <a:gd name="connsiteY4978" fmla="*/ 708212 h 5318795"/>
              <a:gd name="connsiteX4979" fmla="*/ 2857110 w 4894724"/>
              <a:gd name="connsiteY4979" fmla="*/ 722538 h 5318795"/>
              <a:gd name="connsiteX4980" fmla="*/ 2851276 w 4894724"/>
              <a:gd name="connsiteY4980" fmla="*/ 746565 h 5318795"/>
              <a:gd name="connsiteX4981" fmla="*/ 2850985 w 4894724"/>
              <a:gd name="connsiteY4981" fmla="*/ 747627 h 5318795"/>
              <a:gd name="connsiteX4982" fmla="*/ 2854369 w 4894724"/>
              <a:gd name="connsiteY4982" fmla="*/ 741330 h 5318795"/>
              <a:gd name="connsiteX4983" fmla="*/ 2861256 w 4894724"/>
              <a:gd name="connsiteY4983" fmla="*/ 730836 h 5318795"/>
              <a:gd name="connsiteX4984" fmla="*/ 2859814 w 4894724"/>
              <a:gd name="connsiteY4984" fmla="*/ 748348 h 5318795"/>
              <a:gd name="connsiteX4985" fmla="*/ 2882258 w 4894724"/>
              <a:gd name="connsiteY4985" fmla="*/ 720713 h 5318795"/>
              <a:gd name="connsiteX4986" fmla="*/ 2874458 w 4894724"/>
              <a:gd name="connsiteY4986" fmla="*/ 734979 h 5318795"/>
              <a:gd name="connsiteX4987" fmla="*/ 2872741 w 4894724"/>
              <a:gd name="connsiteY4987" fmla="*/ 743241 h 5318795"/>
              <a:gd name="connsiteX4988" fmla="*/ 2870150 w 4894724"/>
              <a:gd name="connsiteY4988" fmla="*/ 754986 h 5318795"/>
              <a:gd name="connsiteX4989" fmla="*/ 2876720 w 4894724"/>
              <a:gd name="connsiteY4989" fmla="*/ 738095 h 5318795"/>
              <a:gd name="connsiteX4990" fmla="*/ 2876881 w 4894724"/>
              <a:gd name="connsiteY4990" fmla="*/ 739101 h 5318795"/>
              <a:gd name="connsiteX4991" fmla="*/ 2875711 w 4894724"/>
              <a:gd name="connsiteY4991" fmla="*/ 754008 h 5318795"/>
              <a:gd name="connsiteX4992" fmla="*/ 2873570 w 4894724"/>
              <a:gd name="connsiteY4992" fmla="*/ 759751 h 5318795"/>
              <a:gd name="connsiteX4993" fmla="*/ 2875728 w 4894724"/>
              <a:gd name="connsiteY4993" fmla="*/ 760559 h 5318795"/>
              <a:gd name="connsiteX4994" fmla="*/ 2876888 w 4894724"/>
              <a:gd name="connsiteY4994" fmla="*/ 761719 h 5318795"/>
              <a:gd name="connsiteX4995" fmla="*/ 2889933 w 4894724"/>
              <a:gd name="connsiteY4995" fmla="*/ 736141 h 5318795"/>
              <a:gd name="connsiteX4996" fmla="*/ 2897638 w 4894724"/>
              <a:gd name="connsiteY4996" fmla="*/ 732509 h 5318795"/>
              <a:gd name="connsiteX4997" fmla="*/ 2914323 w 4894724"/>
              <a:gd name="connsiteY4997" fmla="*/ 708670 h 5318795"/>
              <a:gd name="connsiteX4998" fmla="*/ 2946184 w 4894724"/>
              <a:gd name="connsiteY4998" fmla="*/ 656814 h 5318795"/>
              <a:gd name="connsiteX4999" fmla="*/ 2918527 w 4894724"/>
              <a:gd name="connsiteY4999" fmla="*/ 713557 h 5318795"/>
              <a:gd name="connsiteX5000" fmla="*/ 2903030 w 4894724"/>
              <a:gd name="connsiteY5000" fmla="*/ 741787 h 5318795"/>
              <a:gd name="connsiteX5001" fmla="*/ 2898137 w 4894724"/>
              <a:gd name="connsiteY5001" fmla="*/ 751087 h 5318795"/>
              <a:gd name="connsiteX5002" fmla="*/ 2896392 w 4894724"/>
              <a:gd name="connsiteY5002" fmla="*/ 754300 h 5318795"/>
              <a:gd name="connsiteX5003" fmla="*/ 2901821 w 4894724"/>
              <a:gd name="connsiteY5003" fmla="*/ 754913 h 5318795"/>
              <a:gd name="connsiteX5004" fmla="*/ 2903957 w 4894724"/>
              <a:gd name="connsiteY5004" fmla="*/ 751576 h 5318795"/>
              <a:gd name="connsiteX5005" fmla="*/ 2912192 w 4894724"/>
              <a:gd name="connsiteY5005" fmla="*/ 739469 h 5318795"/>
              <a:gd name="connsiteX5006" fmla="*/ 2915679 w 4894724"/>
              <a:gd name="connsiteY5006" fmla="*/ 738515 h 5318795"/>
              <a:gd name="connsiteX5007" fmla="*/ 2915837 w 4894724"/>
              <a:gd name="connsiteY5007" fmla="*/ 738515 h 5318795"/>
              <a:gd name="connsiteX5008" fmla="*/ 2918439 w 4894724"/>
              <a:gd name="connsiteY5008" fmla="*/ 728770 h 5318795"/>
              <a:gd name="connsiteX5009" fmla="*/ 2921280 w 4894724"/>
              <a:gd name="connsiteY5009" fmla="*/ 722664 h 5318795"/>
              <a:gd name="connsiteX5010" fmla="*/ 2926541 w 4894724"/>
              <a:gd name="connsiteY5010" fmla="*/ 722558 h 5318795"/>
              <a:gd name="connsiteX5011" fmla="*/ 2927490 w 4894724"/>
              <a:gd name="connsiteY5011" fmla="*/ 722530 h 5318795"/>
              <a:gd name="connsiteX5012" fmla="*/ 2930502 w 4894724"/>
              <a:gd name="connsiteY5012" fmla="*/ 716008 h 5318795"/>
              <a:gd name="connsiteX5013" fmla="*/ 2944695 w 4894724"/>
              <a:gd name="connsiteY5013" fmla="*/ 695056 h 5318795"/>
              <a:gd name="connsiteX5014" fmla="*/ 2943644 w 4894724"/>
              <a:gd name="connsiteY5014" fmla="*/ 700924 h 5318795"/>
              <a:gd name="connsiteX5015" fmla="*/ 2950845 w 4894724"/>
              <a:gd name="connsiteY5015" fmla="*/ 700109 h 5318795"/>
              <a:gd name="connsiteX5016" fmla="*/ 2939336 w 4894724"/>
              <a:gd name="connsiteY5016" fmla="*/ 720843 h 5318795"/>
              <a:gd name="connsiteX5017" fmla="*/ 2938723 w 4894724"/>
              <a:gd name="connsiteY5017" fmla="*/ 722201 h 5318795"/>
              <a:gd name="connsiteX5018" fmla="*/ 2940544 w 4894724"/>
              <a:gd name="connsiteY5018" fmla="*/ 722147 h 5318795"/>
              <a:gd name="connsiteX5019" fmla="*/ 2945686 w 4894724"/>
              <a:gd name="connsiteY5019" fmla="*/ 721874 h 5318795"/>
              <a:gd name="connsiteX5020" fmla="*/ 2949325 w 4894724"/>
              <a:gd name="connsiteY5020" fmla="*/ 716444 h 5318795"/>
              <a:gd name="connsiteX5021" fmla="*/ 2950156 w 4894724"/>
              <a:gd name="connsiteY5021" fmla="*/ 715236 h 5318795"/>
              <a:gd name="connsiteX5022" fmla="*/ 2948644 w 4894724"/>
              <a:gd name="connsiteY5022" fmla="*/ 721716 h 5318795"/>
              <a:gd name="connsiteX5023" fmla="*/ 2950404 w 4894724"/>
              <a:gd name="connsiteY5023" fmla="*/ 721623 h 5318795"/>
              <a:gd name="connsiteX5024" fmla="*/ 2954785 w 4894724"/>
              <a:gd name="connsiteY5024" fmla="*/ 708838 h 5318795"/>
              <a:gd name="connsiteX5025" fmla="*/ 2959202 w 4894724"/>
              <a:gd name="connsiteY5025" fmla="*/ 705431 h 5318795"/>
              <a:gd name="connsiteX5026" fmla="*/ 2954656 w 4894724"/>
              <a:gd name="connsiteY5026" fmla="*/ 716639 h 5318795"/>
              <a:gd name="connsiteX5027" fmla="*/ 3008119 w 4894724"/>
              <a:gd name="connsiteY5027" fmla="*/ 633976 h 5318795"/>
              <a:gd name="connsiteX5028" fmla="*/ 3011401 w 4894724"/>
              <a:gd name="connsiteY5028" fmla="*/ 629354 h 5318795"/>
              <a:gd name="connsiteX5029" fmla="*/ 3011345 w 4894724"/>
              <a:gd name="connsiteY5029" fmla="*/ 629680 h 5318795"/>
              <a:gd name="connsiteX5030" fmla="*/ 3003405 w 4894724"/>
              <a:gd name="connsiteY5030" fmla="*/ 658270 h 5318795"/>
              <a:gd name="connsiteX5031" fmla="*/ 3010186 w 4894724"/>
              <a:gd name="connsiteY5031" fmla="*/ 642373 h 5318795"/>
              <a:gd name="connsiteX5032" fmla="*/ 3014108 w 4894724"/>
              <a:gd name="connsiteY5032" fmla="*/ 628691 h 5318795"/>
              <a:gd name="connsiteX5033" fmla="*/ 3016071 w 4894724"/>
              <a:gd name="connsiteY5033" fmla="*/ 622784 h 5318795"/>
              <a:gd name="connsiteX5034" fmla="*/ 3028117 w 4894724"/>
              <a:gd name="connsiteY5034" fmla="*/ 605830 h 5318795"/>
              <a:gd name="connsiteX5035" fmla="*/ 3029315 w 4894724"/>
              <a:gd name="connsiteY5035" fmla="*/ 606984 h 5318795"/>
              <a:gd name="connsiteX5036" fmla="*/ 3029839 w 4894724"/>
              <a:gd name="connsiteY5036" fmla="*/ 604707 h 5318795"/>
              <a:gd name="connsiteX5037" fmla="*/ 3031998 w 4894724"/>
              <a:gd name="connsiteY5037" fmla="*/ 600370 h 5318795"/>
              <a:gd name="connsiteX5038" fmla="*/ 3041002 w 4894724"/>
              <a:gd name="connsiteY5038" fmla="*/ 587699 h 5318795"/>
              <a:gd name="connsiteX5039" fmla="*/ 3039519 w 4894724"/>
              <a:gd name="connsiteY5039" fmla="*/ 593041 h 5318795"/>
              <a:gd name="connsiteX5040" fmla="*/ 3043223 w 4894724"/>
              <a:gd name="connsiteY5040" fmla="*/ 594165 h 5318795"/>
              <a:gd name="connsiteX5041" fmla="*/ 3035590 w 4894724"/>
              <a:gd name="connsiteY5041" fmla="*/ 608198 h 5318795"/>
              <a:gd name="connsiteX5042" fmla="*/ 3045556 w 4894724"/>
              <a:gd name="connsiteY5042" fmla="*/ 594995 h 5318795"/>
              <a:gd name="connsiteX5043" fmla="*/ 3043871 w 4894724"/>
              <a:gd name="connsiteY5043" fmla="*/ 603484 h 5318795"/>
              <a:gd name="connsiteX5044" fmla="*/ 3043369 w 4894724"/>
              <a:gd name="connsiteY5044" fmla="*/ 607143 h 5318795"/>
              <a:gd name="connsiteX5045" fmla="*/ 3014701 w 4894724"/>
              <a:gd name="connsiteY5045" fmla="*/ 650980 h 5318795"/>
              <a:gd name="connsiteX5046" fmla="*/ 2962974 w 4894724"/>
              <a:gd name="connsiteY5046" fmla="*/ 739510 h 5318795"/>
              <a:gd name="connsiteX5047" fmla="*/ 2951630 w 4894724"/>
              <a:gd name="connsiteY5047" fmla="*/ 757549 h 5318795"/>
              <a:gd name="connsiteX5048" fmla="*/ 2949709 w 4894724"/>
              <a:gd name="connsiteY5048" fmla="*/ 760983 h 5318795"/>
              <a:gd name="connsiteX5049" fmla="*/ 2946487 w 4894724"/>
              <a:gd name="connsiteY5049" fmla="*/ 771761 h 5318795"/>
              <a:gd name="connsiteX5050" fmla="*/ 2945875 w 4894724"/>
              <a:gd name="connsiteY5050" fmla="*/ 773766 h 5318795"/>
              <a:gd name="connsiteX5051" fmla="*/ 2948388 w 4894724"/>
              <a:gd name="connsiteY5051" fmla="*/ 772106 h 5318795"/>
              <a:gd name="connsiteX5052" fmla="*/ 2968775 w 4894724"/>
              <a:gd name="connsiteY5052" fmla="*/ 735478 h 5318795"/>
              <a:gd name="connsiteX5053" fmla="*/ 2990855 w 4894724"/>
              <a:gd name="connsiteY5053" fmla="*/ 700423 h 5318795"/>
              <a:gd name="connsiteX5054" fmla="*/ 2996640 w 4894724"/>
              <a:gd name="connsiteY5054" fmla="*/ 698055 h 5318795"/>
              <a:gd name="connsiteX5055" fmla="*/ 3015723 w 4894724"/>
              <a:gd name="connsiteY5055" fmla="*/ 668702 h 5318795"/>
              <a:gd name="connsiteX5056" fmla="*/ 3023217 w 4894724"/>
              <a:gd name="connsiteY5056" fmla="*/ 666243 h 5318795"/>
              <a:gd name="connsiteX5057" fmla="*/ 3024511 w 4894724"/>
              <a:gd name="connsiteY5057" fmla="*/ 664537 h 5318795"/>
              <a:gd name="connsiteX5058" fmla="*/ 3025260 w 4894724"/>
              <a:gd name="connsiteY5058" fmla="*/ 662781 h 5318795"/>
              <a:gd name="connsiteX5059" fmla="*/ 3027121 w 4894724"/>
              <a:gd name="connsiteY5059" fmla="*/ 660510 h 5318795"/>
              <a:gd name="connsiteX5060" fmla="*/ 3027705 w 4894724"/>
              <a:gd name="connsiteY5060" fmla="*/ 660490 h 5318795"/>
              <a:gd name="connsiteX5061" fmla="*/ 3028134 w 4894724"/>
              <a:gd name="connsiteY5061" fmla="*/ 659275 h 5318795"/>
              <a:gd name="connsiteX5062" fmla="*/ 3027121 w 4894724"/>
              <a:gd name="connsiteY5062" fmla="*/ 660510 h 5318795"/>
              <a:gd name="connsiteX5063" fmla="*/ 3026215 w 4894724"/>
              <a:gd name="connsiteY5063" fmla="*/ 660542 h 5318795"/>
              <a:gd name="connsiteX5064" fmla="*/ 3034146 w 4894724"/>
              <a:gd name="connsiteY5064" fmla="*/ 654069 h 5318795"/>
              <a:gd name="connsiteX5065" fmla="*/ 3014810 w 4894724"/>
              <a:gd name="connsiteY5065" fmla="*/ 684830 h 5318795"/>
              <a:gd name="connsiteX5066" fmla="*/ 3015174 w 4894724"/>
              <a:gd name="connsiteY5066" fmla="*/ 692248 h 5318795"/>
              <a:gd name="connsiteX5067" fmla="*/ 3001092 w 4894724"/>
              <a:gd name="connsiteY5067" fmla="*/ 722028 h 5318795"/>
              <a:gd name="connsiteX5068" fmla="*/ 2976294 w 4894724"/>
              <a:gd name="connsiteY5068" fmla="*/ 762809 h 5318795"/>
              <a:gd name="connsiteX5069" fmla="*/ 2981631 w 4894724"/>
              <a:gd name="connsiteY5069" fmla="*/ 762161 h 5318795"/>
              <a:gd name="connsiteX5070" fmla="*/ 2985362 w 4894724"/>
              <a:gd name="connsiteY5070" fmla="*/ 760255 h 5318795"/>
              <a:gd name="connsiteX5071" fmla="*/ 2989799 w 4894724"/>
              <a:gd name="connsiteY5071" fmla="*/ 752150 h 5318795"/>
              <a:gd name="connsiteX5072" fmla="*/ 3004375 w 4894724"/>
              <a:gd name="connsiteY5072" fmla="*/ 724614 h 5318795"/>
              <a:gd name="connsiteX5073" fmla="*/ 3006835 w 4894724"/>
              <a:gd name="connsiteY5073" fmla="*/ 731306 h 5318795"/>
              <a:gd name="connsiteX5074" fmla="*/ 3006163 w 4894724"/>
              <a:gd name="connsiteY5074" fmla="*/ 736615 h 5318795"/>
              <a:gd name="connsiteX5075" fmla="*/ 3010073 w 4894724"/>
              <a:gd name="connsiteY5075" fmla="*/ 730182 h 5318795"/>
              <a:gd name="connsiteX5076" fmla="*/ 3026690 w 4894724"/>
              <a:gd name="connsiteY5076" fmla="*/ 705146 h 5318795"/>
              <a:gd name="connsiteX5077" fmla="*/ 3069476 w 4894724"/>
              <a:gd name="connsiteY5077" fmla="*/ 641324 h 5318795"/>
              <a:gd name="connsiteX5078" fmla="*/ 3072332 w 4894724"/>
              <a:gd name="connsiteY5078" fmla="*/ 637074 h 5318795"/>
              <a:gd name="connsiteX5079" fmla="*/ 3071819 w 4894724"/>
              <a:gd name="connsiteY5079" fmla="*/ 642564 h 5318795"/>
              <a:gd name="connsiteX5080" fmla="*/ 3071815 w 4894724"/>
              <a:gd name="connsiteY5080" fmla="*/ 644481 h 5318795"/>
              <a:gd name="connsiteX5081" fmla="*/ 3063351 w 4894724"/>
              <a:gd name="connsiteY5081" fmla="*/ 657989 h 5318795"/>
              <a:gd name="connsiteX5082" fmla="*/ 3041272 w 4894724"/>
              <a:gd name="connsiteY5082" fmla="*/ 693045 h 5318795"/>
              <a:gd name="connsiteX5083" fmla="*/ 3046917 w 4894724"/>
              <a:gd name="connsiteY5083" fmla="*/ 700913 h 5318795"/>
              <a:gd name="connsiteX5084" fmla="*/ 3038524 w 4894724"/>
              <a:gd name="connsiteY5084" fmla="*/ 717832 h 5318795"/>
              <a:gd name="connsiteX5085" fmla="*/ 3032037 w 4894724"/>
              <a:gd name="connsiteY5085" fmla="*/ 735153 h 5318795"/>
              <a:gd name="connsiteX5086" fmla="*/ 3009443 w 4894724"/>
              <a:gd name="connsiteY5086" fmla="*/ 774410 h 5318795"/>
              <a:gd name="connsiteX5087" fmla="*/ 3008416 w 4894724"/>
              <a:gd name="connsiteY5087" fmla="*/ 778081 h 5318795"/>
              <a:gd name="connsiteX5088" fmla="*/ 3012909 w 4894724"/>
              <a:gd name="connsiteY5088" fmla="*/ 769089 h 5318795"/>
              <a:gd name="connsiteX5089" fmla="*/ 3025860 w 4894724"/>
              <a:gd name="connsiteY5089" fmla="*/ 749163 h 5318795"/>
              <a:gd name="connsiteX5090" fmla="*/ 3033564 w 4894724"/>
              <a:gd name="connsiteY5090" fmla="*/ 745530 h 5318795"/>
              <a:gd name="connsiteX5091" fmla="*/ 3043371 w 4894724"/>
              <a:gd name="connsiteY5091" fmla="*/ 730162 h 5318795"/>
              <a:gd name="connsiteX5092" fmla="*/ 3053837 w 4894724"/>
              <a:gd name="connsiteY5092" fmla="*/ 720568 h 5318795"/>
              <a:gd name="connsiteX5093" fmla="*/ 3039391 w 4894724"/>
              <a:gd name="connsiteY5093" fmla="*/ 742929 h 5318795"/>
              <a:gd name="connsiteX5094" fmla="*/ 3037541 w 4894724"/>
              <a:gd name="connsiteY5094" fmla="*/ 753257 h 5318795"/>
              <a:gd name="connsiteX5095" fmla="*/ 3030705 w 4894724"/>
              <a:gd name="connsiteY5095" fmla="*/ 761491 h 5318795"/>
              <a:gd name="connsiteX5096" fmla="*/ 3028898 w 4894724"/>
              <a:gd name="connsiteY5096" fmla="*/ 771585 h 5318795"/>
              <a:gd name="connsiteX5097" fmla="*/ 3015825 w 4894724"/>
              <a:gd name="connsiteY5097" fmla="*/ 795731 h 5318795"/>
              <a:gd name="connsiteX5098" fmla="*/ 3009380 w 4894724"/>
              <a:gd name="connsiteY5098" fmla="*/ 812816 h 5318795"/>
              <a:gd name="connsiteX5099" fmla="*/ 3018897 w 4894724"/>
              <a:gd name="connsiteY5099" fmla="*/ 797412 h 5318795"/>
              <a:gd name="connsiteX5100" fmla="*/ 3024975 w 4894724"/>
              <a:gd name="connsiteY5100" fmla="*/ 787574 h 5318795"/>
              <a:gd name="connsiteX5101" fmla="*/ 3039321 w 4894724"/>
              <a:gd name="connsiteY5101" fmla="*/ 762226 h 5318795"/>
              <a:gd name="connsiteX5102" fmla="*/ 3052992 w 4894724"/>
              <a:gd name="connsiteY5102" fmla="*/ 741230 h 5318795"/>
              <a:gd name="connsiteX5103" fmla="*/ 3056644 w 4894724"/>
              <a:gd name="connsiteY5103" fmla="*/ 736039 h 5318795"/>
              <a:gd name="connsiteX5104" fmla="*/ 3056267 w 4894724"/>
              <a:gd name="connsiteY5104" fmla="*/ 737304 h 5318795"/>
              <a:gd name="connsiteX5105" fmla="*/ 3053171 w 4894724"/>
              <a:gd name="connsiteY5105" fmla="*/ 747801 h 5318795"/>
              <a:gd name="connsiteX5106" fmla="*/ 3044852 w 4894724"/>
              <a:gd name="connsiteY5106" fmla="*/ 761270 h 5318795"/>
              <a:gd name="connsiteX5107" fmla="*/ 3040049 w 4894724"/>
              <a:gd name="connsiteY5107" fmla="*/ 777065 h 5318795"/>
              <a:gd name="connsiteX5108" fmla="*/ 3046946 w 4894724"/>
              <a:gd name="connsiteY5108" fmla="*/ 768485 h 5318795"/>
              <a:gd name="connsiteX5109" fmla="*/ 3039630 w 4894724"/>
              <a:gd name="connsiteY5109" fmla="*/ 791429 h 5318795"/>
              <a:gd name="connsiteX5110" fmla="*/ 3022134 w 4894724"/>
              <a:gd name="connsiteY5110" fmla="*/ 848556 h 5318795"/>
              <a:gd name="connsiteX5111" fmla="*/ 3028144 w 4894724"/>
              <a:gd name="connsiteY5111" fmla="*/ 837617 h 5318795"/>
              <a:gd name="connsiteX5112" fmla="*/ 3051865 w 4894724"/>
              <a:gd name="connsiteY5112" fmla="*/ 770461 h 5318795"/>
              <a:gd name="connsiteX5113" fmla="*/ 3055792 w 4894724"/>
              <a:gd name="connsiteY5113" fmla="*/ 765950 h 5318795"/>
              <a:gd name="connsiteX5114" fmla="*/ 3054824 w 4894724"/>
              <a:gd name="connsiteY5114" fmla="*/ 771416 h 5318795"/>
              <a:gd name="connsiteX5115" fmla="*/ 3055624 w 4894724"/>
              <a:gd name="connsiteY5115" fmla="*/ 767969 h 5318795"/>
              <a:gd name="connsiteX5116" fmla="*/ 3062050 w 4894724"/>
              <a:gd name="connsiteY5116" fmla="*/ 749837 h 5318795"/>
              <a:gd name="connsiteX5117" fmla="*/ 3063042 w 4894724"/>
              <a:gd name="connsiteY5117" fmla="*/ 753449 h 5318795"/>
              <a:gd name="connsiteX5118" fmla="*/ 3058842 w 4894724"/>
              <a:gd name="connsiteY5118" fmla="*/ 767468 h 5318795"/>
              <a:gd name="connsiteX5119" fmla="*/ 3041981 w 4894724"/>
              <a:gd name="connsiteY5119" fmla="*/ 822858 h 5318795"/>
              <a:gd name="connsiteX5120" fmla="*/ 3033216 w 4894724"/>
              <a:gd name="connsiteY5120" fmla="*/ 848481 h 5318795"/>
              <a:gd name="connsiteX5121" fmla="*/ 3032357 w 4894724"/>
              <a:gd name="connsiteY5121" fmla="*/ 852471 h 5318795"/>
              <a:gd name="connsiteX5122" fmla="*/ 3044787 w 4894724"/>
              <a:gd name="connsiteY5122" fmla="*/ 830011 h 5318795"/>
              <a:gd name="connsiteX5123" fmla="*/ 3047353 w 4894724"/>
              <a:gd name="connsiteY5123" fmla="*/ 820976 h 5318795"/>
              <a:gd name="connsiteX5124" fmla="*/ 3058934 w 4894724"/>
              <a:gd name="connsiteY5124" fmla="*/ 788286 h 5318795"/>
              <a:gd name="connsiteX5125" fmla="*/ 3050231 w 4894724"/>
              <a:gd name="connsiteY5125" fmla="*/ 820176 h 5318795"/>
              <a:gd name="connsiteX5126" fmla="*/ 3055613 w 4894724"/>
              <a:gd name="connsiteY5126" fmla="*/ 810451 h 5318795"/>
              <a:gd name="connsiteX5127" fmla="*/ 3066118 w 4894724"/>
              <a:gd name="connsiteY5127" fmla="*/ 790025 h 5318795"/>
              <a:gd name="connsiteX5128" fmla="*/ 3078665 w 4894724"/>
              <a:gd name="connsiteY5128" fmla="*/ 752356 h 5318795"/>
              <a:gd name="connsiteX5129" fmla="*/ 3081874 w 4894724"/>
              <a:gd name="connsiteY5129" fmla="*/ 747220 h 5318795"/>
              <a:gd name="connsiteX5130" fmla="*/ 3085526 w 4894724"/>
              <a:gd name="connsiteY5130" fmla="*/ 746233 h 5318795"/>
              <a:gd name="connsiteX5131" fmla="*/ 3085587 w 4894724"/>
              <a:gd name="connsiteY5131" fmla="*/ 747658 h 5318795"/>
              <a:gd name="connsiteX5132" fmla="*/ 3092312 w 4894724"/>
              <a:gd name="connsiteY5132" fmla="*/ 726066 h 5318795"/>
              <a:gd name="connsiteX5133" fmla="*/ 3099303 w 4894724"/>
              <a:gd name="connsiteY5133" fmla="*/ 709937 h 5318795"/>
              <a:gd name="connsiteX5134" fmla="*/ 3091152 w 4894724"/>
              <a:gd name="connsiteY5134" fmla="*/ 738759 h 5318795"/>
              <a:gd name="connsiteX5135" fmla="*/ 3089551 w 4894724"/>
              <a:gd name="connsiteY5135" fmla="*/ 744467 h 5318795"/>
              <a:gd name="connsiteX5136" fmla="*/ 3098919 w 4894724"/>
              <a:gd name="connsiteY5136" fmla="*/ 726252 h 5318795"/>
              <a:gd name="connsiteX5137" fmla="*/ 3108640 w 4894724"/>
              <a:gd name="connsiteY5137" fmla="*/ 691464 h 5318795"/>
              <a:gd name="connsiteX5138" fmla="*/ 3115558 w 4894724"/>
              <a:gd name="connsiteY5138" fmla="*/ 676560 h 5318795"/>
              <a:gd name="connsiteX5139" fmla="*/ 3114386 w 4894724"/>
              <a:gd name="connsiteY5139" fmla="*/ 681549 h 5318795"/>
              <a:gd name="connsiteX5140" fmla="*/ 3110775 w 4894724"/>
              <a:gd name="connsiteY5140" fmla="*/ 688009 h 5318795"/>
              <a:gd name="connsiteX5141" fmla="*/ 3108469 w 4894724"/>
              <a:gd name="connsiteY5141" fmla="*/ 693711 h 5318795"/>
              <a:gd name="connsiteX5142" fmla="*/ 3111100 w 4894724"/>
              <a:gd name="connsiteY5142" fmla="*/ 693089 h 5318795"/>
              <a:gd name="connsiteX5143" fmla="*/ 3110560 w 4894724"/>
              <a:gd name="connsiteY5143" fmla="*/ 694839 h 5318795"/>
              <a:gd name="connsiteX5144" fmla="*/ 3106978 w 4894724"/>
              <a:gd name="connsiteY5144" fmla="*/ 709663 h 5318795"/>
              <a:gd name="connsiteX5145" fmla="*/ 3107230 w 4894724"/>
              <a:gd name="connsiteY5145" fmla="*/ 710096 h 5318795"/>
              <a:gd name="connsiteX5146" fmla="*/ 3112996 w 4894724"/>
              <a:gd name="connsiteY5146" fmla="*/ 698884 h 5318795"/>
              <a:gd name="connsiteX5147" fmla="*/ 3115662 w 4894724"/>
              <a:gd name="connsiteY5147" fmla="*/ 687869 h 5318795"/>
              <a:gd name="connsiteX5148" fmla="*/ 3116147 w 4894724"/>
              <a:gd name="connsiteY5148" fmla="*/ 686337 h 5318795"/>
              <a:gd name="connsiteX5149" fmla="*/ 3116282 w 4894724"/>
              <a:gd name="connsiteY5149" fmla="*/ 686153 h 5318795"/>
              <a:gd name="connsiteX5150" fmla="*/ 3118920 w 4894724"/>
              <a:gd name="connsiteY5150" fmla="*/ 681645 h 5318795"/>
              <a:gd name="connsiteX5151" fmla="*/ 3116300 w 4894724"/>
              <a:gd name="connsiteY5151" fmla="*/ 692463 h 5318795"/>
              <a:gd name="connsiteX5152" fmla="*/ 3161981 w 4894724"/>
              <a:gd name="connsiteY5152" fmla="*/ 603648 h 5318795"/>
              <a:gd name="connsiteX5153" fmla="*/ 3253929 w 4894724"/>
              <a:gd name="connsiteY5153" fmla="*/ 401177 h 5318795"/>
              <a:gd name="connsiteX5154" fmla="*/ 3337507 w 4894724"/>
              <a:gd name="connsiteY5154" fmla="*/ 210394 h 5318795"/>
              <a:gd name="connsiteX5155" fmla="*/ 3345000 w 4894724"/>
              <a:gd name="connsiteY5155" fmla="*/ 288478 h 5318795"/>
              <a:gd name="connsiteX5156" fmla="*/ 3313296 w 4894724"/>
              <a:gd name="connsiteY5156" fmla="*/ 383734 h 5318795"/>
              <a:gd name="connsiteX5157" fmla="*/ 3175473 w 4894724"/>
              <a:gd name="connsiteY5157" fmla="*/ 700820 h 5318795"/>
              <a:gd name="connsiteX5158" fmla="*/ 3073825 w 4894724"/>
              <a:gd name="connsiteY5158" fmla="*/ 906194 h 5318795"/>
              <a:gd name="connsiteX5159" fmla="*/ 3064589 w 4894724"/>
              <a:gd name="connsiteY5159" fmla="*/ 923031 h 5318795"/>
              <a:gd name="connsiteX5160" fmla="*/ 3055804 w 4894724"/>
              <a:gd name="connsiteY5160" fmla="*/ 950643 h 5318795"/>
              <a:gd name="connsiteX5161" fmla="*/ 3053503 w 4894724"/>
              <a:gd name="connsiteY5161" fmla="*/ 955966 h 5318795"/>
              <a:gd name="connsiteX5162" fmla="*/ 3047564 w 4894724"/>
              <a:gd name="connsiteY5162" fmla="*/ 973974 h 5318795"/>
              <a:gd name="connsiteX5163" fmla="*/ 3103763 w 4894724"/>
              <a:gd name="connsiteY5163" fmla="*/ 867341 h 5318795"/>
              <a:gd name="connsiteX5164" fmla="*/ 3110295 w 4894724"/>
              <a:gd name="connsiteY5164" fmla="*/ 846037 h 5318795"/>
              <a:gd name="connsiteX5165" fmla="*/ 3127864 w 4894724"/>
              <a:gd name="connsiteY5165" fmla="*/ 803224 h 5318795"/>
              <a:gd name="connsiteX5166" fmla="*/ 3131038 w 4894724"/>
              <a:gd name="connsiteY5166" fmla="*/ 815437 h 5318795"/>
              <a:gd name="connsiteX5167" fmla="*/ 3131062 w 4894724"/>
              <a:gd name="connsiteY5167" fmla="*/ 815542 h 5318795"/>
              <a:gd name="connsiteX5168" fmla="*/ 3174685 w 4894724"/>
              <a:gd name="connsiteY5168" fmla="*/ 732768 h 5318795"/>
              <a:gd name="connsiteX5169" fmla="*/ 3311730 w 4894724"/>
              <a:gd name="connsiteY5169" fmla="*/ 444976 h 5318795"/>
              <a:gd name="connsiteX5170" fmla="*/ 3405391 w 4894724"/>
              <a:gd name="connsiteY5170" fmla="*/ 246549 h 5318795"/>
              <a:gd name="connsiteX5171" fmla="*/ 3427631 w 4894724"/>
              <a:gd name="connsiteY5171" fmla="*/ 227355 h 5318795"/>
              <a:gd name="connsiteX5172" fmla="*/ 3457523 w 4894724"/>
              <a:gd name="connsiteY5172" fmla="*/ 218244 h 5318795"/>
              <a:gd name="connsiteX5173" fmla="*/ 3451517 w 4894724"/>
              <a:gd name="connsiteY5173" fmla="*/ 252091 h 5318795"/>
              <a:gd name="connsiteX5174" fmla="*/ 3458145 w 4894724"/>
              <a:gd name="connsiteY5174" fmla="*/ 286659 h 5318795"/>
              <a:gd name="connsiteX5175" fmla="*/ 3478501 w 4894724"/>
              <a:gd name="connsiteY5175" fmla="*/ 248439 h 5318795"/>
              <a:gd name="connsiteX5176" fmla="*/ 3474136 w 4894724"/>
              <a:gd name="connsiteY5176" fmla="*/ 265061 h 5318795"/>
              <a:gd name="connsiteX5177" fmla="*/ 3482059 w 4894724"/>
              <a:gd name="connsiteY5177" fmla="*/ 241755 h 5318795"/>
              <a:gd name="connsiteX5178" fmla="*/ 3478501 w 4894724"/>
              <a:gd name="connsiteY5178" fmla="*/ 248439 h 5318795"/>
              <a:gd name="connsiteX5179" fmla="*/ 3484747 w 4894724"/>
              <a:gd name="connsiteY5179" fmla="*/ 222605 h 5318795"/>
              <a:gd name="connsiteX5180" fmla="*/ 3488318 w 4894724"/>
              <a:gd name="connsiteY5180" fmla="*/ 217268 h 5318795"/>
              <a:gd name="connsiteX5181" fmla="*/ 3490950 w 4894724"/>
              <a:gd name="connsiteY5181" fmla="*/ 205220 h 5318795"/>
              <a:gd name="connsiteX5182" fmla="*/ 3498385 w 4894724"/>
              <a:gd name="connsiteY5182" fmla="*/ 178132 h 5318795"/>
              <a:gd name="connsiteX5183" fmla="*/ 3505280 w 4894724"/>
              <a:gd name="connsiteY5183" fmla="*/ 164255 h 5318795"/>
              <a:gd name="connsiteX5184" fmla="*/ 3507214 w 4894724"/>
              <a:gd name="connsiteY5184" fmla="*/ 166532 h 5318795"/>
              <a:gd name="connsiteX5185" fmla="*/ 3503105 w 4894724"/>
              <a:gd name="connsiteY5185" fmla="*/ 186749 h 5318795"/>
              <a:gd name="connsiteX5186" fmla="*/ 3510148 w 4894724"/>
              <a:gd name="connsiteY5186" fmla="*/ 168299 h 5318795"/>
              <a:gd name="connsiteX5187" fmla="*/ 3510161 w 4894724"/>
              <a:gd name="connsiteY5187" fmla="*/ 168306 h 5318795"/>
              <a:gd name="connsiteX5188" fmla="*/ 3510201 w 4894724"/>
              <a:gd name="connsiteY5188" fmla="*/ 168158 h 5318795"/>
              <a:gd name="connsiteX5189" fmla="*/ 3524151 w 4894724"/>
              <a:gd name="connsiteY5189" fmla="*/ 131618 h 5318795"/>
              <a:gd name="connsiteX5190" fmla="*/ 3514429 w 4894724"/>
              <a:gd name="connsiteY5190" fmla="*/ 152888 h 5318795"/>
              <a:gd name="connsiteX5191" fmla="*/ 3510201 w 4894724"/>
              <a:gd name="connsiteY5191" fmla="*/ 168158 h 5318795"/>
              <a:gd name="connsiteX5192" fmla="*/ 3510148 w 4894724"/>
              <a:gd name="connsiteY5192" fmla="*/ 168299 h 5318795"/>
              <a:gd name="connsiteX5193" fmla="*/ 3507214 w 4894724"/>
              <a:gd name="connsiteY5193" fmla="*/ 166532 h 5318795"/>
              <a:gd name="connsiteX5194" fmla="*/ 3527653 w 4894724"/>
              <a:gd name="connsiteY5194" fmla="*/ 119567 h 5318795"/>
              <a:gd name="connsiteX5195" fmla="*/ 3526763 w 4894724"/>
              <a:gd name="connsiteY5195" fmla="*/ 131219 h 5318795"/>
              <a:gd name="connsiteX5196" fmla="*/ 3533378 w 4894724"/>
              <a:gd name="connsiteY5196" fmla="*/ 139492 h 5318795"/>
              <a:gd name="connsiteX5197" fmla="*/ 3523104 w 4894724"/>
              <a:gd name="connsiteY5197" fmla="*/ 180070 h 5318795"/>
              <a:gd name="connsiteX5198" fmla="*/ 3485780 w 4894724"/>
              <a:gd name="connsiteY5198" fmla="*/ 312826 h 5318795"/>
              <a:gd name="connsiteX5199" fmla="*/ 3483508 w 4894724"/>
              <a:gd name="connsiteY5199" fmla="*/ 319556 h 5318795"/>
              <a:gd name="connsiteX5200" fmla="*/ 3483487 w 4894724"/>
              <a:gd name="connsiteY5200" fmla="*/ 319824 h 5318795"/>
              <a:gd name="connsiteX5201" fmla="*/ 3476387 w 4894724"/>
              <a:gd name="connsiteY5201" fmla="*/ 346437 h 5318795"/>
              <a:gd name="connsiteX5202" fmla="*/ 3470263 w 4894724"/>
              <a:gd name="connsiteY5202" fmla="*/ 358797 h 5318795"/>
              <a:gd name="connsiteX5203" fmla="*/ 3450728 w 4894724"/>
              <a:gd name="connsiteY5203" fmla="*/ 416673 h 5318795"/>
              <a:gd name="connsiteX5204" fmla="*/ 3467131 w 4894724"/>
              <a:gd name="connsiteY5204" fmla="*/ 383562 h 5318795"/>
              <a:gd name="connsiteX5205" fmla="*/ 3476387 w 4894724"/>
              <a:gd name="connsiteY5205" fmla="*/ 346437 h 5318795"/>
              <a:gd name="connsiteX5206" fmla="*/ 3485080 w 4894724"/>
              <a:gd name="connsiteY5206" fmla="*/ 333715 h 5318795"/>
              <a:gd name="connsiteX5207" fmla="*/ 3496514 w 4894724"/>
              <a:gd name="connsiteY5207" fmla="*/ 299249 h 5318795"/>
              <a:gd name="connsiteX5208" fmla="*/ 3537159 w 4894724"/>
              <a:gd name="connsiteY5208" fmla="*/ 164173 h 5318795"/>
              <a:gd name="connsiteX5209" fmla="*/ 3561365 w 4894724"/>
              <a:gd name="connsiteY5209" fmla="*/ 86545 h 5318795"/>
              <a:gd name="connsiteX5210" fmla="*/ 3563478 w 4894724"/>
              <a:gd name="connsiteY5210" fmla="*/ 100337 h 5318795"/>
              <a:gd name="connsiteX5211" fmla="*/ 3558263 w 4894724"/>
              <a:gd name="connsiteY5211" fmla="*/ 121567 h 5318795"/>
              <a:gd name="connsiteX5212" fmla="*/ 3545997 w 4894724"/>
              <a:gd name="connsiteY5212" fmla="*/ 204423 h 5318795"/>
              <a:gd name="connsiteX5213" fmla="*/ 3514552 w 4894724"/>
              <a:gd name="connsiteY5213" fmla="*/ 315999 h 5318795"/>
              <a:gd name="connsiteX5214" fmla="*/ 3512952 w 4894724"/>
              <a:gd name="connsiteY5214" fmla="*/ 320646 h 5318795"/>
              <a:gd name="connsiteX5215" fmla="*/ 3513391 w 4894724"/>
              <a:gd name="connsiteY5215" fmla="*/ 322091 h 5318795"/>
              <a:gd name="connsiteX5216" fmla="*/ 3514776 w 4894724"/>
              <a:gd name="connsiteY5216" fmla="*/ 333673 h 5318795"/>
              <a:gd name="connsiteX5217" fmla="*/ 3519415 w 4894724"/>
              <a:gd name="connsiteY5217" fmla="*/ 320024 h 5318795"/>
              <a:gd name="connsiteX5218" fmla="*/ 3563045 w 4894724"/>
              <a:gd name="connsiteY5218" fmla="*/ 187697 h 5318795"/>
              <a:gd name="connsiteX5219" fmla="*/ 3538356 w 4894724"/>
              <a:gd name="connsiteY5219" fmla="*/ 304030 h 5318795"/>
              <a:gd name="connsiteX5220" fmla="*/ 3528464 w 4894724"/>
              <a:gd name="connsiteY5220" fmla="*/ 337604 h 5318795"/>
              <a:gd name="connsiteX5221" fmla="*/ 3532898 w 4894724"/>
              <a:gd name="connsiteY5221" fmla="*/ 332480 h 5318795"/>
              <a:gd name="connsiteX5222" fmla="*/ 3533279 w 4894724"/>
              <a:gd name="connsiteY5222" fmla="*/ 332231 h 5318795"/>
              <a:gd name="connsiteX5223" fmla="*/ 3547375 w 4894724"/>
              <a:gd name="connsiteY5223" fmla="*/ 284726 h 5318795"/>
              <a:gd name="connsiteX5224" fmla="*/ 3573735 w 4894724"/>
              <a:gd name="connsiteY5224" fmla="*/ 198125 h 5318795"/>
              <a:gd name="connsiteX5225" fmla="*/ 3573571 w 4894724"/>
              <a:gd name="connsiteY5225" fmla="*/ 198249 h 5318795"/>
              <a:gd name="connsiteX5226" fmla="*/ 3573705 w 4894724"/>
              <a:gd name="connsiteY5226" fmla="*/ 174988 h 5318795"/>
              <a:gd name="connsiteX5227" fmla="*/ 3578388 w 4894724"/>
              <a:gd name="connsiteY5227" fmla="*/ 177482 h 5318795"/>
              <a:gd name="connsiteX5228" fmla="*/ 3580417 w 4894724"/>
              <a:gd name="connsiteY5228" fmla="*/ 193065 h 5318795"/>
              <a:gd name="connsiteX5229" fmla="*/ 3574584 w 4894724"/>
              <a:gd name="connsiteY5229" fmla="*/ 197482 h 5318795"/>
              <a:gd name="connsiteX5230" fmla="*/ 3553939 w 4894724"/>
              <a:gd name="connsiteY5230" fmla="*/ 284649 h 5318795"/>
              <a:gd name="connsiteX5231" fmla="*/ 3541823 w 4894724"/>
              <a:gd name="connsiteY5231" fmla="*/ 326651 h 5318795"/>
              <a:gd name="connsiteX5232" fmla="*/ 3545566 w 4894724"/>
              <a:gd name="connsiteY5232" fmla="*/ 324207 h 5318795"/>
              <a:gd name="connsiteX5233" fmla="*/ 3547244 w 4894724"/>
              <a:gd name="connsiteY5233" fmla="*/ 328106 h 5318795"/>
              <a:gd name="connsiteX5234" fmla="*/ 3579727 w 4894724"/>
              <a:gd name="connsiteY5234" fmla="*/ 233264 h 5318795"/>
              <a:gd name="connsiteX5235" fmla="*/ 3582910 w 4894724"/>
              <a:gd name="connsiteY5235" fmla="*/ 236247 h 5318795"/>
              <a:gd name="connsiteX5236" fmla="*/ 3593153 w 4894724"/>
              <a:gd name="connsiteY5236" fmla="*/ 203886 h 5318795"/>
              <a:gd name="connsiteX5237" fmla="*/ 3594019 w 4894724"/>
              <a:gd name="connsiteY5237" fmla="*/ 200185 h 5318795"/>
              <a:gd name="connsiteX5238" fmla="*/ 3595480 w 4894724"/>
              <a:gd name="connsiteY5238" fmla="*/ 199001 h 5318795"/>
              <a:gd name="connsiteX5239" fmla="*/ 3602842 w 4894724"/>
              <a:gd name="connsiteY5239" fmla="*/ 188522 h 5318795"/>
              <a:gd name="connsiteX5240" fmla="*/ 3602315 w 4894724"/>
              <a:gd name="connsiteY5240" fmla="*/ 190969 h 5318795"/>
              <a:gd name="connsiteX5241" fmla="*/ 3586350 w 4894724"/>
              <a:gd name="connsiteY5241" fmla="*/ 249481 h 5318795"/>
              <a:gd name="connsiteX5242" fmla="*/ 3586511 w 4894724"/>
              <a:gd name="connsiteY5242" fmla="*/ 256433 h 5318795"/>
              <a:gd name="connsiteX5243" fmla="*/ 3572647 w 4894724"/>
              <a:gd name="connsiteY5243" fmla="*/ 331716 h 5318795"/>
              <a:gd name="connsiteX5244" fmla="*/ 3574330 w 4894724"/>
              <a:gd name="connsiteY5244" fmla="*/ 329083 h 5318795"/>
              <a:gd name="connsiteX5245" fmla="*/ 3609103 w 4894724"/>
              <a:gd name="connsiteY5245" fmla="*/ 209105 h 5318795"/>
              <a:gd name="connsiteX5246" fmla="*/ 3609269 w 4894724"/>
              <a:gd name="connsiteY5246" fmla="*/ 208527 h 5318795"/>
              <a:gd name="connsiteX5247" fmla="*/ 3616437 w 4894724"/>
              <a:gd name="connsiteY5247" fmla="*/ 195100 h 5318795"/>
              <a:gd name="connsiteX5248" fmla="*/ 3618711 w 4894724"/>
              <a:gd name="connsiteY5248" fmla="*/ 188796 h 5318795"/>
              <a:gd name="connsiteX5249" fmla="*/ 3626549 w 4894724"/>
              <a:gd name="connsiteY5249" fmla="*/ 197640 h 5318795"/>
              <a:gd name="connsiteX5250" fmla="*/ 3635442 w 4894724"/>
              <a:gd name="connsiteY5250" fmla="*/ 184298 h 5318795"/>
              <a:gd name="connsiteX5251" fmla="*/ 3645473 w 4894724"/>
              <a:gd name="connsiteY5251" fmla="*/ 179767 h 5318795"/>
              <a:gd name="connsiteX5252" fmla="*/ 3626657 w 4894724"/>
              <a:gd name="connsiteY5252" fmla="*/ 219030 h 5318795"/>
              <a:gd name="connsiteX5253" fmla="*/ 3637982 w 4894724"/>
              <a:gd name="connsiteY5253" fmla="*/ 225500 h 5318795"/>
              <a:gd name="connsiteX5254" fmla="*/ 3625338 w 4894724"/>
              <a:gd name="connsiteY5254" fmla="*/ 245996 h 5318795"/>
              <a:gd name="connsiteX5255" fmla="*/ 3636285 w 4894724"/>
              <a:gd name="connsiteY5255" fmla="*/ 235855 h 5318795"/>
              <a:gd name="connsiteX5256" fmla="*/ 3641474 w 4894724"/>
              <a:gd name="connsiteY5256" fmla="*/ 230561 h 5318795"/>
              <a:gd name="connsiteX5257" fmla="*/ 3645994 w 4894724"/>
              <a:gd name="connsiteY5257" fmla="*/ 219459 h 5318795"/>
              <a:gd name="connsiteX5258" fmla="*/ 3646336 w 4894724"/>
              <a:gd name="connsiteY5258" fmla="*/ 225597 h 5318795"/>
              <a:gd name="connsiteX5259" fmla="*/ 3656189 w 4894724"/>
              <a:gd name="connsiteY5259" fmla="*/ 215542 h 5318795"/>
              <a:gd name="connsiteX5260" fmla="*/ 3667869 w 4894724"/>
              <a:gd name="connsiteY5260" fmla="*/ 200544 h 5318795"/>
              <a:gd name="connsiteX5261" fmla="*/ 3652524 w 4894724"/>
              <a:gd name="connsiteY5261" fmla="*/ 234377 h 5318795"/>
              <a:gd name="connsiteX5262" fmla="*/ 3647418 w 4894724"/>
              <a:gd name="connsiteY5262" fmla="*/ 244952 h 5318795"/>
              <a:gd name="connsiteX5263" fmla="*/ 3647438 w 4894724"/>
              <a:gd name="connsiteY5263" fmla="*/ 245297 h 5318795"/>
              <a:gd name="connsiteX5264" fmla="*/ 3640506 w 4894724"/>
              <a:gd name="connsiteY5264" fmla="*/ 267418 h 5318795"/>
              <a:gd name="connsiteX5265" fmla="*/ 3638515 w 4894724"/>
              <a:gd name="connsiteY5265" fmla="*/ 270935 h 5318795"/>
              <a:gd name="connsiteX5266" fmla="*/ 3644162 w 4894724"/>
              <a:gd name="connsiteY5266" fmla="*/ 266521 h 5318795"/>
              <a:gd name="connsiteX5267" fmla="*/ 3665700 w 4894724"/>
              <a:gd name="connsiteY5267" fmla="*/ 232686 h 5318795"/>
              <a:gd name="connsiteX5268" fmla="*/ 3684998 w 4894724"/>
              <a:gd name="connsiteY5268" fmla="*/ 202729 h 5318795"/>
              <a:gd name="connsiteX5269" fmla="*/ 3697762 w 4894724"/>
              <a:gd name="connsiteY5269" fmla="*/ 184019 h 5318795"/>
              <a:gd name="connsiteX5270" fmla="*/ 3695813 w 4894724"/>
              <a:gd name="connsiteY5270" fmla="*/ 190393 h 5318795"/>
              <a:gd name="connsiteX5271" fmla="*/ 3683697 w 4894724"/>
              <a:gd name="connsiteY5271" fmla="*/ 236997 h 5318795"/>
              <a:gd name="connsiteX5272" fmla="*/ 3674070 w 4894724"/>
              <a:gd name="connsiteY5272" fmla="*/ 260331 h 5318795"/>
              <a:gd name="connsiteX5273" fmla="*/ 3677703 w 4894724"/>
              <a:gd name="connsiteY5273" fmla="*/ 259823 h 5318795"/>
              <a:gd name="connsiteX5274" fmla="*/ 3677792 w 4894724"/>
              <a:gd name="connsiteY5274" fmla="*/ 259709 h 5318795"/>
              <a:gd name="connsiteX5275" fmla="*/ 3677268 w 4894724"/>
              <a:gd name="connsiteY5275" fmla="*/ 261721 h 5318795"/>
              <a:gd name="connsiteX5276" fmla="*/ 3654937 w 4894724"/>
              <a:gd name="connsiteY5276" fmla="*/ 336694 h 5318795"/>
              <a:gd name="connsiteX5277" fmla="*/ 3650834 w 4894724"/>
              <a:gd name="connsiteY5277" fmla="*/ 365182 h 5318795"/>
              <a:gd name="connsiteX5278" fmla="*/ 3663824 w 4894724"/>
              <a:gd name="connsiteY5278" fmla="*/ 321961 h 5318795"/>
              <a:gd name="connsiteX5279" fmla="*/ 3685151 w 4894724"/>
              <a:gd name="connsiteY5279" fmla="*/ 250324 h 5318795"/>
              <a:gd name="connsiteX5280" fmla="*/ 3688536 w 4894724"/>
              <a:gd name="connsiteY5280" fmla="*/ 246005 h 5318795"/>
              <a:gd name="connsiteX5281" fmla="*/ 3696479 w 4894724"/>
              <a:gd name="connsiteY5281" fmla="*/ 240085 h 5318795"/>
              <a:gd name="connsiteX5282" fmla="*/ 3677193 w 4894724"/>
              <a:gd name="connsiteY5282" fmla="*/ 301137 h 5318795"/>
              <a:gd name="connsiteX5283" fmla="*/ 3717992 w 4894724"/>
              <a:gd name="connsiteY5283" fmla="*/ 244216 h 5318795"/>
              <a:gd name="connsiteX5284" fmla="*/ 3728059 w 4894724"/>
              <a:gd name="connsiteY5284" fmla="*/ 261508 h 5318795"/>
              <a:gd name="connsiteX5285" fmla="*/ 3726787 w 4894724"/>
              <a:gd name="connsiteY5285" fmla="*/ 269274 h 5318795"/>
              <a:gd name="connsiteX5286" fmla="*/ 3741730 w 4894724"/>
              <a:gd name="connsiteY5286" fmla="*/ 256795 h 5318795"/>
              <a:gd name="connsiteX5287" fmla="*/ 3758864 w 4894724"/>
              <a:gd name="connsiteY5287" fmla="*/ 230943 h 5318795"/>
              <a:gd name="connsiteX5288" fmla="*/ 3760920 w 4894724"/>
              <a:gd name="connsiteY5288" fmla="*/ 227417 h 5318795"/>
              <a:gd name="connsiteX5289" fmla="*/ 3731322 w 4894724"/>
              <a:gd name="connsiteY5289" fmla="*/ 332052 h 5318795"/>
              <a:gd name="connsiteX5290" fmla="*/ 3735374 w 4894724"/>
              <a:gd name="connsiteY5290" fmla="*/ 338118 h 5318795"/>
              <a:gd name="connsiteX5291" fmla="*/ 3763483 w 4894724"/>
              <a:gd name="connsiteY5291" fmla="*/ 253948 h 5318795"/>
              <a:gd name="connsiteX5292" fmla="*/ 3756694 w 4894724"/>
              <a:gd name="connsiteY5292" fmla="*/ 289697 h 5318795"/>
              <a:gd name="connsiteX5293" fmla="*/ 3749389 w 4894724"/>
              <a:gd name="connsiteY5293" fmla="*/ 315558 h 5318795"/>
              <a:gd name="connsiteX5294" fmla="*/ 3747439 w 4894724"/>
              <a:gd name="connsiteY5294" fmla="*/ 319603 h 5318795"/>
              <a:gd name="connsiteX5295" fmla="*/ 3740670 w 4894724"/>
              <a:gd name="connsiteY5295" fmla="*/ 337353 h 5318795"/>
              <a:gd name="connsiteX5296" fmla="*/ 3743503 w 4894724"/>
              <a:gd name="connsiteY5296" fmla="*/ 336304 h 5318795"/>
              <a:gd name="connsiteX5297" fmla="*/ 3737189 w 4894724"/>
              <a:gd name="connsiteY5297" fmla="*/ 358478 h 5318795"/>
              <a:gd name="connsiteX5298" fmla="*/ 3730157 w 4894724"/>
              <a:gd name="connsiteY5298" fmla="*/ 394265 h 5318795"/>
              <a:gd name="connsiteX5299" fmla="*/ 3730157 w 4894724"/>
              <a:gd name="connsiteY5299" fmla="*/ 394265 h 5318795"/>
              <a:gd name="connsiteX5300" fmla="*/ 3737156 w 4894724"/>
              <a:gd name="connsiteY5300" fmla="*/ 372996 h 5318795"/>
              <a:gd name="connsiteX5301" fmla="*/ 3751718 w 4894724"/>
              <a:gd name="connsiteY5301" fmla="*/ 328735 h 5318795"/>
              <a:gd name="connsiteX5302" fmla="*/ 3754131 w 4894724"/>
              <a:gd name="connsiteY5302" fmla="*/ 326149 h 5318795"/>
              <a:gd name="connsiteX5303" fmla="*/ 3760192 w 4894724"/>
              <a:gd name="connsiteY5303" fmla="*/ 320499 h 5318795"/>
              <a:gd name="connsiteX5304" fmla="*/ 3738676 w 4894724"/>
              <a:gd name="connsiteY5304" fmla="*/ 373101 h 5318795"/>
              <a:gd name="connsiteX5305" fmla="*/ 3761063 w 4894724"/>
              <a:gd name="connsiteY5305" fmla="*/ 334089 h 5318795"/>
              <a:gd name="connsiteX5306" fmla="*/ 3783448 w 4894724"/>
              <a:gd name="connsiteY5306" fmla="*/ 295077 h 5318795"/>
              <a:gd name="connsiteX5307" fmla="*/ 3781279 w 4894724"/>
              <a:gd name="connsiteY5307" fmla="*/ 327217 h 5318795"/>
              <a:gd name="connsiteX5308" fmla="*/ 3821668 w 4894724"/>
              <a:gd name="connsiteY5308" fmla="*/ 275944 h 5318795"/>
              <a:gd name="connsiteX5309" fmla="*/ 3786589 w 4894724"/>
              <a:gd name="connsiteY5309" fmla="*/ 354649 h 5318795"/>
              <a:gd name="connsiteX5310" fmla="*/ 3762438 w 4894724"/>
              <a:gd name="connsiteY5310" fmla="*/ 404448 h 5318795"/>
              <a:gd name="connsiteX5311" fmla="*/ 3761506 w 4894724"/>
              <a:gd name="connsiteY5311" fmla="*/ 404382 h 5318795"/>
              <a:gd name="connsiteX5312" fmla="*/ 3760340 w 4894724"/>
              <a:gd name="connsiteY5312" fmla="*/ 404300 h 5318795"/>
              <a:gd name="connsiteX5313" fmla="*/ 3759952 w 4894724"/>
              <a:gd name="connsiteY5313" fmla="*/ 404273 h 5318795"/>
              <a:gd name="connsiteX5314" fmla="*/ 3759640 w 4894724"/>
              <a:gd name="connsiteY5314" fmla="*/ 404252 h 5318795"/>
              <a:gd name="connsiteX5315" fmla="*/ 3760340 w 4894724"/>
              <a:gd name="connsiteY5315" fmla="*/ 404300 h 5318795"/>
              <a:gd name="connsiteX5316" fmla="*/ 3762438 w 4894724"/>
              <a:gd name="connsiteY5316" fmla="*/ 404448 h 5318795"/>
              <a:gd name="connsiteX5317" fmla="*/ 3797555 w 4894724"/>
              <a:gd name="connsiteY5317" fmla="*/ 347564 h 5318795"/>
              <a:gd name="connsiteX5318" fmla="*/ 3800227 w 4894724"/>
              <a:gd name="connsiteY5318" fmla="*/ 346504 h 5318795"/>
              <a:gd name="connsiteX5319" fmla="*/ 3804266 w 4894724"/>
              <a:gd name="connsiteY5319" fmla="*/ 347113 h 5318795"/>
              <a:gd name="connsiteX5320" fmla="*/ 3820034 w 4894724"/>
              <a:gd name="connsiteY5320" fmla="*/ 295287 h 5318795"/>
              <a:gd name="connsiteX5321" fmla="*/ 3823588 w 4894724"/>
              <a:gd name="connsiteY5321" fmla="*/ 302831 h 5318795"/>
              <a:gd name="connsiteX5322" fmla="*/ 3814089 w 4894724"/>
              <a:gd name="connsiteY5322" fmla="*/ 345836 h 5318795"/>
              <a:gd name="connsiteX5323" fmla="*/ 3813393 w 4894724"/>
              <a:gd name="connsiteY5323" fmla="*/ 348202 h 5318795"/>
              <a:gd name="connsiteX5324" fmla="*/ 3812791 w 4894724"/>
              <a:gd name="connsiteY5324" fmla="*/ 351118 h 5318795"/>
              <a:gd name="connsiteX5325" fmla="*/ 3812944 w 4894724"/>
              <a:gd name="connsiteY5325" fmla="*/ 351264 h 5318795"/>
              <a:gd name="connsiteX5326" fmla="*/ 3836161 w 4894724"/>
              <a:gd name="connsiteY5326" fmla="*/ 304019 h 5318795"/>
              <a:gd name="connsiteX5327" fmla="*/ 3850186 w 4894724"/>
              <a:gd name="connsiteY5327" fmla="*/ 297149 h 5318795"/>
              <a:gd name="connsiteX5328" fmla="*/ 3880122 w 4894724"/>
              <a:gd name="connsiteY5328" fmla="*/ 252994 h 5318795"/>
              <a:gd name="connsiteX5329" fmla="*/ 3937112 w 4894724"/>
              <a:gd name="connsiteY5329" fmla="*/ 157062 h 5318795"/>
              <a:gd name="connsiteX5330" fmla="*/ 3887962 w 4894724"/>
              <a:gd name="connsiteY5330" fmla="*/ 261837 h 5318795"/>
              <a:gd name="connsiteX5331" fmla="*/ 3860325 w 4894724"/>
              <a:gd name="connsiteY5331" fmla="*/ 314008 h 5318795"/>
              <a:gd name="connsiteX5332" fmla="*/ 3847207 w 4894724"/>
              <a:gd name="connsiteY5332" fmla="*/ 356291 h 5318795"/>
              <a:gd name="connsiteX5333" fmla="*/ 3877057 w 4894724"/>
              <a:gd name="connsiteY5333" fmla="*/ 309512 h 5318795"/>
              <a:gd name="connsiteX5334" fmla="*/ 3887174 w 4894724"/>
              <a:gd name="connsiteY5334" fmla="*/ 307604 h 5318795"/>
              <a:gd name="connsiteX5335" fmla="*/ 3909982 w 4894724"/>
              <a:gd name="connsiteY5335" fmla="*/ 266003 h 5318795"/>
              <a:gd name="connsiteX5336" fmla="*/ 3935428 w 4894724"/>
              <a:gd name="connsiteY5336" fmla="*/ 227206 h 5318795"/>
              <a:gd name="connsiteX5337" fmla="*/ 3933661 w 4894724"/>
              <a:gd name="connsiteY5337" fmla="*/ 237991 h 5318795"/>
              <a:gd name="connsiteX5338" fmla="*/ 3946838 w 4894724"/>
              <a:gd name="connsiteY5338" fmla="*/ 236300 h 5318795"/>
              <a:gd name="connsiteX5339" fmla="*/ 3907765 w 4894724"/>
              <a:gd name="connsiteY5339" fmla="*/ 317344 h 5318795"/>
              <a:gd name="connsiteX5340" fmla="*/ 3944499 w 4894724"/>
              <a:gd name="connsiteY5340" fmla="*/ 266288 h 5318795"/>
              <a:gd name="connsiteX5341" fmla="*/ 3945989 w 4894724"/>
              <a:gd name="connsiteY5341" fmla="*/ 264049 h 5318795"/>
              <a:gd name="connsiteX5342" fmla="*/ 3937081 w 4894724"/>
              <a:gd name="connsiteY5342" fmla="*/ 304997 h 5318795"/>
              <a:gd name="connsiteX5343" fmla="*/ 3954300 w 4894724"/>
              <a:gd name="connsiteY5343" fmla="*/ 252196 h 5318795"/>
              <a:gd name="connsiteX5344" fmla="*/ 3962305 w 4894724"/>
              <a:gd name="connsiteY5344" fmla="*/ 245829 h 5318795"/>
              <a:gd name="connsiteX5345" fmla="*/ 3954276 w 4894724"/>
              <a:gd name="connsiteY5345" fmla="*/ 266498 h 5318795"/>
              <a:gd name="connsiteX5346" fmla="*/ 4050025 w 4894724"/>
              <a:gd name="connsiteY5346" fmla="*/ 113503 h 5318795"/>
              <a:gd name="connsiteX5347" fmla="*/ 4055918 w 4894724"/>
              <a:gd name="connsiteY5347" fmla="*/ 104940 h 5318795"/>
              <a:gd name="connsiteX5348" fmla="*/ 4055822 w 4894724"/>
              <a:gd name="connsiteY5348" fmla="*/ 105538 h 5318795"/>
              <a:gd name="connsiteX5349" fmla="*/ 4042049 w 4894724"/>
              <a:gd name="connsiteY5349" fmla="*/ 158167 h 5318795"/>
              <a:gd name="connsiteX5350" fmla="*/ 4054044 w 4894724"/>
              <a:gd name="connsiteY5350" fmla="*/ 128840 h 5318795"/>
              <a:gd name="connsiteX5351" fmla="*/ 4060862 w 4894724"/>
              <a:gd name="connsiteY5351" fmla="*/ 103652 h 5318795"/>
              <a:gd name="connsiteX5352" fmla="*/ 4064299 w 4894724"/>
              <a:gd name="connsiteY5352" fmla="*/ 92768 h 5318795"/>
              <a:gd name="connsiteX5353" fmla="*/ 4085921 w 4894724"/>
              <a:gd name="connsiteY5353" fmla="*/ 61361 h 5318795"/>
              <a:gd name="connsiteX5354" fmla="*/ 4088147 w 4894724"/>
              <a:gd name="connsiteY5354" fmla="*/ 63442 h 5318795"/>
              <a:gd name="connsiteX5355" fmla="*/ 4089044 w 4894724"/>
              <a:gd name="connsiteY5355" fmla="*/ 59254 h 5318795"/>
              <a:gd name="connsiteX5356" fmla="*/ 4092883 w 4894724"/>
              <a:gd name="connsiteY5356" fmla="*/ 51244 h 5318795"/>
              <a:gd name="connsiteX5357" fmla="*/ 3898651 w 4894724"/>
              <a:gd name="connsiteY5357" fmla="*/ 0 h 5318795"/>
              <a:gd name="connsiteX5358" fmla="*/ 3897326 w 4894724"/>
              <a:gd name="connsiteY5358" fmla="*/ 7603 h 5318795"/>
              <a:gd name="connsiteX5359" fmla="*/ 3895755 w 4894724"/>
              <a:gd name="connsiteY5359" fmla="*/ 13926 h 5318795"/>
              <a:gd name="connsiteX5360" fmla="*/ 3867576 w 4894724"/>
              <a:gd name="connsiteY5360" fmla="*/ 61254 h 5318795"/>
              <a:gd name="connsiteX5361" fmla="*/ 3868615 w 4894724"/>
              <a:gd name="connsiteY5361" fmla="*/ 55832 h 5318795"/>
              <a:gd name="connsiteX5362" fmla="*/ 3870048 w 4894724"/>
              <a:gd name="connsiteY5362" fmla="*/ 43642 h 5318795"/>
              <a:gd name="connsiteX5363" fmla="*/ 3883564 w 4894724"/>
              <a:gd name="connsiteY5363" fmla="*/ 22027 h 5318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</a:cxnLst>
            <a:rect l="l" t="t" r="r" b="b"/>
            <a:pathLst>
              <a:path w="4894724" h="5318795">
                <a:moveTo>
                  <a:pt x="1242905" y="5311850"/>
                </a:moveTo>
                <a:lnTo>
                  <a:pt x="1241713" y="5313416"/>
                </a:lnTo>
                <a:lnTo>
                  <a:pt x="1235525" y="5317533"/>
                </a:lnTo>
                <a:close/>
                <a:moveTo>
                  <a:pt x="1542366" y="5309707"/>
                </a:moveTo>
                <a:lnTo>
                  <a:pt x="1541932" y="5311297"/>
                </a:lnTo>
                <a:cubicBezTo>
                  <a:pt x="1541469" y="5312989"/>
                  <a:pt x="1541235" y="5313837"/>
                  <a:pt x="1541585" y="5312566"/>
                </a:cubicBezTo>
                <a:close/>
                <a:moveTo>
                  <a:pt x="1544714" y="5301137"/>
                </a:moveTo>
                <a:cubicBezTo>
                  <a:pt x="1544714" y="5301137"/>
                  <a:pt x="1544250" y="5302831"/>
                  <a:pt x="1543671" y="5304947"/>
                </a:cubicBezTo>
                <a:lnTo>
                  <a:pt x="1542366" y="5309707"/>
                </a:lnTo>
                <a:close/>
                <a:moveTo>
                  <a:pt x="1319624" y="5283666"/>
                </a:moveTo>
                <a:cubicBezTo>
                  <a:pt x="1319881" y="5284853"/>
                  <a:pt x="1319515" y="5285552"/>
                  <a:pt x="1318550" y="5286072"/>
                </a:cubicBezTo>
                <a:cubicBezTo>
                  <a:pt x="1317582" y="5286590"/>
                  <a:pt x="1316017" y="5286929"/>
                  <a:pt x="1313875" y="5287391"/>
                </a:cubicBezTo>
                <a:cubicBezTo>
                  <a:pt x="1312851" y="5282645"/>
                  <a:pt x="1317649" y="5284093"/>
                  <a:pt x="1319624" y="5283666"/>
                </a:cubicBezTo>
                <a:close/>
                <a:moveTo>
                  <a:pt x="1325377" y="5279943"/>
                </a:moveTo>
                <a:cubicBezTo>
                  <a:pt x="1325632" y="5281131"/>
                  <a:pt x="1325266" y="5281830"/>
                  <a:pt x="1324299" y="5282349"/>
                </a:cubicBezTo>
                <a:cubicBezTo>
                  <a:pt x="1323333" y="5282866"/>
                  <a:pt x="1321767" y="5283204"/>
                  <a:pt x="1319624" y="5283666"/>
                </a:cubicBezTo>
                <a:cubicBezTo>
                  <a:pt x="1318601" y="5278923"/>
                  <a:pt x="1323398" y="5280370"/>
                  <a:pt x="1325377" y="5279943"/>
                </a:cubicBezTo>
                <a:close/>
                <a:moveTo>
                  <a:pt x="1339904" y="5268947"/>
                </a:moveTo>
                <a:cubicBezTo>
                  <a:pt x="1338482" y="5271944"/>
                  <a:pt x="1336781" y="5273655"/>
                  <a:pt x="1334471" y="5275137"/>
                </a:cubicBezTo>
                <a:cubicBezTo>
                  <a:pt x="1332160" y="5276619"/>
                  <a:pt x="1329238" y="5277869"/>
                  <a:pt x="1325377" y="5279943"/>
                </a:cubicBezTo>
                <a:cubicBezTo>
                  <a:pt x="1328307" y="5274345"/>
                  <a:pt x="1333972" y="5270226"/>
                  <a:pt x="1339904" y="5268947"/>
                </a:cubicBezTo>
                <a:close/>
                <a:moveTo>
                  <a:pt x="1244530" y="5202686"/>
                </a:moveTo>
                <a:cubicBezTo>
                  <a:pt x="1244795" y="5205362"/>
                  <a:pt x="1243222" y="5214661"/>
                  <a:pt x="1243222" y="5214661"/>
                </a:cubicBezTo>
                <a:cubicBezTo>
                  <a:pt x="1238540" y="5212169"/>
                  <a:pt x="1243527" y="5202807"/>
                  <a:pt x="1243527" y="5202807"/>
                </a:cubicBezTo>
                <a:cubicBezTo>
                  <a:pt x="1244150" y="5201637"/>
                  <a:pt x="1244442" y="5201793"/>
                  <a:pt x="1244530" y="5202686"/>
                </a:cubicBezTo>
                <a:close/>
                <a:moveTo>
                  <a:pt x="1442489" y="5188057"/>
                </a:moveTo>
                <a:cubicBezTo>
                  <a:pt x="1434249" y="5189835"/>
                  <a:pt x="1431500" y="5197876"/>
                  <a:pt x="1435785" y="5196952"/>
                </a:cubicBezTo>
                <a:cubicBezTo>
                  <a:pt x="1435785" y="5196952"/>
                  <a:pt x="1442894" y="5191230"/>
                  <a:pt x="1443944" y="5188907"/>
                </a:cubicBezTo>
                <a:cubicBezTo>
                  <a:pt x="1444294" y="5188133"/>
                  <a:pt x="1443972" y="5187737"/>
                  <a:pt x="1442489" y="5188057"/>
                </a:cubicBezTo>
                <a:close/>
                <a:moveTo>
                  <a:pt x="1222891" y="5184103"/>
                </a:moveTo>
                <a:lnTo>
                  <a:pt x="1220210" y="5187218"/>
                </a:lnTo>
                <a:lnTo>
                  <a:pt x="1219339" y="5189926"/>
                </a:lnTo>
                <a:cubicBezTo>
                  <a:pt x="1214352" y="5199287"/>
                  <a:pt x="1201779" y="5211612"/>
                  <a:pt x="1191393" y="5231112"/>
                </a:cubicBezTo>
                <a:cubicBezTo>
                  <a:pt x="1199286" y="5216293"/>
                  <a:pt x="1207179" y="5201472"/>
                  <a:pt x="1219339" y="5189926"/>
                </a:cubicBezTo>
                <a:close/>
                <a:moveTo>
                  <a:pt x="1348092" y="5177383"/>
                </a:moveTo>
                <a:cubicBezTo>
                  <a:pt x="1349658" y="5177045"/>
                  <a:pt x="1350150" y="5177431"/>
                  <a:pt x="1349970" y="5178169"/>
                </a:cubicBezTo>
                <a:cubicBezTo>
                  <a:pt x="1349700" y="5179274"/>
                  <a:pt x="1347913" y="5181173"/>
                  <a:pt x="1345962" y="5182612"/>
                </a:cubicBezTo>
                <a:cubicBezTo>
                  <a:pt x="1344010" y="5184051"/>
                  <a:pt x="1341894" y="5185031"/>
                  <a:pt x="1340961" y="5184301"/>
                </a:cubicBezTo>
                <a:cubicBezTo>
                  <a:pt x="1340961" y="5184301"/>
                  <a:pt x="1344137" y="5178236"/>
                  <a:pt x="1348092" y="5177383"/>
                </a:cubicBezTo>
                <a:close/>
                <a:moveTo>
                  <a:pt x="1129105" y="5171815"/>
                </a:moveTo>
                <a:cubicBezTo>
                  <a:pt x="1128699" y="5172051"/>
                  <a:pt x="1127615" y="5172682"/>
                  <a:pt x="1125445" y="5173944"/>
                </a:cubicBezTo>
                <a:cubicBezTo>
                  <a:pt x="1125445" y="5173944"/>
                  <a:pt x="1130325" y="5171106"/>
                  <a:pt x="1129105" y="5171815"/>
                </a:cubicBezTo>
                <a:close/>
                <a:moveTo>
                  <a:pt x="1102719" y="5164047"/>
                </a:moveTo>
                <a:lnTo>
                  <a:pt x="1102535" y="5164765"/>
                </a:lnTo>
                <a:cubicBezTo>
                  <a:pt x="1101851" y="5164401"/>
                  <a:pt x="1101794" y="5164185"/>
                  <a:pt x="1102239" y="5164068"/>
                </a:cubicBezTo>
                <a:close/>
                <a:moveTo>
                  <a:pt x="1178602" y="5159930"/>
                </a:moveTo>
                <a:cubicBezTo>
                  <a:pt x="1178756" y="5159841"/>
                  <a:pt x="1178450" y="5160459"/>
                  <a:pt x="1177518" y="5162085"/>
                </a:cubicBezTo>
                <a:lnTo>
                  <a:pt x="1176551" y="5163715"/>
                </a:lnTo>
                <a:lnTo>
                  <a:pt x="1173562" y="5166516"/>
                </a:lnTo>
                <a:cubicBezTo>
                  <a:pt x="1176166" y="5163105"/>
                  <a:pt x="1178300" y="5160107"/>
                  <a:pt x="1178602" y="5159930"/>
                </a:cubicBezTo>
                <a:close/>
                <a:moveTo>
                  <a:pt x="1411304" y="5153817"/>
                </a:moveTo>
                <a:cubicBezTo>
                  <a:pt x="1410572" y="5155216"/>
                  <a:pt x="1409343" y="5156723"/>
                  <a:pt x="1407763" y="5157994"/>
                </a:cubicBezTo>
                <a:cubicBezTo>
                  <a:pt x="1406184" y="5159266"/>
                  <a:pt x="1404252" y="5160304"/>
                  <a:pt x="1402108" y="5160766"/>
                </a:cubicBezTo>
                <a:cubicBezTo>
                  <a:pt x="1403063" y="5155594"/>
                  <a:pt x="1405371" y="5155096"/>
                  <a:pt x="1411304" y="5153817"/>
                </a:cubicBezTo>
                <a:close/>
                <a:moveTo>
                  <a:pt x="1532532" y="5106670"/>
                </a:moveTo>
                <a:lnTo>
                  <a:pt x="1505751" y="5130593"/>
                </a:lnTo>
                <a:cubicBezTo>
                  <a:pt x="1508164" y="5127384"/>
                  <a:pt x="1514760" y="5120788"/>
                  <a:pt x="1520817" y="5115291"/>
                </a:cubicBezTo>
                <a:close/>
                <a:moveTo>
                  <a:pt x="1532639" y="5106574"/>
                </a:moveTo>
                <a:lnTo>
                  <a:pt x="1532650" y="5106583"/>
                </a:lnTo>
                <a:lnTo>
                  <a:pt x="1532532" y="5106670"/>
                </a:lnTo>
                <a:close/>
                <a:moveTo>
                  <a:pt x="1557728" y="5083121"/>
                </a:moveTo>
                <a:cubicBezTo>
                  <a:pt x="1557683" y="5083622"/>
                  <a:pt x="1554327" y="5086999"/>
                  <a:pt x="1546162" y="5094494"/>
                </a:cubicBezTo>
                <a:lnTo>
                  <a:pt x="1532639" y="5106574"/>
                </a:lnTo>
                <a:lnTo>
                  <a:pt x="1530162" y="5104636"/>
                </a:lnTo>
                <a:cubicBezTo>
                  <a:pt x="1544642" y="5092617"/>
                  <a:pt x="1557814" y="5082120"/>
                  <a:pt x="1557728" y="5083121"/>
                </a:cubicBezTo>
                <a:close/>
                <a:moveTo>
                  <a:pt x="1479535" y="5045136"/>
                </a:moveTo>
                <a:lnTo>
                  <a:pt x="1475509" y="5047538"/>
                </a:lnTo>
                <a:lnTo>
                  <a:pt x="1472748" y="5050092"/>
                </a:lnTo>
                <a:lnTo>
                  <a:pt x="1459120" y="5063765"/>
                </a:lnTo>
                <a:lnTo>
                  <a:pt x="1475600" y="5049736"/>
                </a:lnTo>
                <a:cubicBezTo>
                  <a:pt x="1478511" y="5047039"/>
                  <a:pt x="1480262" y="5045161"/>
                  <a:pt x="1479535" y="5045136"/>
                </a:cubicBezTo>
                <a:close/>
                <a:moveTo>
                  <a:pt x="1016567" y="5013772"/>
                </a:moveTo>
                <a:lnTo>
                  <a:pt x="985182" y="5053438"/>
                </a:lnTo>
                <a:lnTo>
                  <a:pt x="980271" y="5056856"/>
                </a:lnTo>
                <a:lnTo>
                  <a:pt x="974183" y="5060481"/>
                </a:lnTo>
                <a:lnTo>
                  <a:pt x="988143" y="5040328"/>
                </a:lnTo>
                <a:lnTo>
                  <a:pt x="1002265" y="5021657"/>
                </a:lnTo>
                <a:lnTo>
                  <a:pt x="1012254" y="5016438"/>
                </a:lnTo>
                <a:close/>
                <a:moveTo>
                  <a:pt x="1220821" y="4981080"/>
                </a:moveTo>
                <a:cubicBezTo>
                  <a:pt x="1220415" y="4981316"/>
                  <a:pt x="1219330" y="4981947"/>
                  <a:pt x="1217162" y="4983207"/>
                </a:cubicBezTo>
                <a:cubicBezTo>
                  <a:pt x="1217162" y="4983207"/>
                  <a:pt x="1222042" y="4980370"/>
                  <a:pt x="1220821" y="4981080"/>
                </a:cubicBezTo>
                <a:close/>
                <a:moveTo>
                  <a:pt x="950748" y="4973603"/>
                </a:moveTo>
                <a:lnTo>
                  <a:pt x="949556" y="4975170"/>
                </a:lnTo>
                <a:lnTo>
                  <a:pt x="943368" y="4979287"/>
                </a:lnTo>
                <a:close/>
                <a:moveTo>
                  <a:pt x="1027468" y="4945421"/>
                </a:moveTo>
                <a:cubicBezTo>
                  <a:pt x="1027725" y="4946607"/>
                  <a:pt x="1027359" y="4947305"/>
                  <a:pt x="1026392" y="4947826"/>
                </a:cubicBezTo>
                <a:cubicBezTo>
                  <a:pt x="1025427" y="4948344"/>
                  <a:pt x="1023860" y="4948681"/>
                  <a:pt x="1021719" y="4949142"/>
                </a:cubicBezTo>
                <a:cubicBezTo>
                  <a:pt x="1020695" y="4944399"/>
                  <a:pt x="1025492" y="4945846"/>
                  <a:pt x="1027468" y="4945421"/>
                </a:cubicBezTo>
                <a:close/>
                <a:moveTo>
                  <a:pt x="1033219" y="4941696"/>
                </a:moveTo>
                <a:cubicBezTo>
                  <a:pt x="1033475" y="4942884"/>
                  <a:pt x="1033109" y="4943583"/>
                  <a:pt x="1032143" y="4944102"/>
                </a:cubicBezTo>
                <a:cubicBezTo>
                  <a:pt x="1031176" y="4944620"/>
                  <a:pt x="1029611" y="4944957"/>
                  <a:pt x="1027468" y="4945421"/>
                </a:cubicBezTo>
                <a:cubicBezTo>
                  <a:pt x="1026445" y="4940677"/>
                  <a:pt x="1031242" y="4942124"/>
                  <a:pt x="1033219" y="4941696"/>
                </a:cubicBezTo>
                <a:close/>
                <a:moveTo>
                  <a:pt x="1047748" y="4930701"/>
                </a:moveTo>
                <a:cubicBezTo>
                  <a:pt x="1046324" y="4933699"/>
                  <a:pt x="1044626" y="4935409"/>
                  <a:pt x="1042314" y="4936891"/>
                </a:cubicBezTo>
                <a:cubicBezTo>
                  <a:pt x="1040003" y="4938372"/>
                  <a:pt x="1037083" y="4939622"/>
                  <a:pt x="1033219" y="4941696"/>
                </a:cubicBezTo>
                <a:cubicBezTo>
                  <a:pt x="1036151" y="4936099"/>
                  <a:pt x="1041815" y="4931980"/>
                  <a:pt x="1047748" y="4930701"/>
                </a:cubicBezTo>
                <a:close/>
                <a:moveTo>
                  <a:pt x="1113455" y="4903673"/>
                </a:moveTo>
                <a:lnTo>
                  <a:pt x="1105660" y="4913908"/>
                </a:lnTo>
                <a:cubicBezTo>
                  <a:pt x="1091401" y="4927340"/>
                  <a:pt x="1077439" y="4941410"/>
                  <a:pt x="1063662" y="4956590"/>
                </a:cubicBezTo>
                <a:lnTo>
                  <a:pt x="1044921" y="4979204"/>
                </a:lnTo>
                <a:lnTo>
                  <a:pt x="1044888" y="4978492"/>
                </a:lnTo>
                <a:cubicBezTo>
                  <a:pt x="1042991" y="4979342"/>
                  <a:pt x="1038852" y="4981837"/>
                  <a:pt x="1031356" y="4986662"/>
                </a:cubicBezTo>
                <a:lnTo>
                  <a:pt x="1026355" y="4989806"/>
                </a:lnTo>
                <a:lnTo>
                  <a:pt x="1031956" y="4982401"/>
                </a:lnTo>
                <a:lnTo>
                  <a:pt x="1069950" y="4935242"/>
                </a:lnTo>
                <a:lnTo>
                  <a:pt x="1089151" y="4922596"/>
                </a:lnTo>
                <a:close/>
                <a:moveTo>
                  <a:pt x="1798201" y="4882534"/>
                </a:moveTo>
                <a:cubicBezTo>
                  <a:pt x="1799190" y="4882321"/>
                  <a:pt x="1799468" y="4883606"/>
                  <a:pt x="1799497" y="4884945"/>
                </a:cubicBezTo>
                <a:cubicBezTo>
                  <a:pt x="1799527" y="4886282"/>
                  <a:pt x="1799311" y="4887673"/>
                  <a:pt x="1799311" y="4887673"/>
                </a:cubicBezTo>
                <a:cubicBezTo>
                  <a:pt x="1795355" y="4888528"/>
                  <a:pt x="1796224" y="4882961"/>
                  <a:pt x="1798201" y="4882534"/>
                </a:cubicBezTo>
                <a:close/>
                <a:moveTo>
                  <a:pt x="1039800" y="4882359"/>
                </a:moveTo>
                <a:lnTo>
                  <a:pt x="1029343" y="4886349"/>
                </a:lnTo>
                <a:lnTo>
                  <a:pt x="1025471" y="4891663"/>
                </a:lnTo>
                <a:lnTo>
                  <a:pt x="1021701" y="4895805"/>
                </a:lnTo>
                <a:lnTo>
                  <a:pt x="1022004" y="4895639"/>
                </a:lnTo>
                <a:cubicBezTo>
                  <a:pt x="1022731" y="4895252"/>
                  <a:pt x="1023155" y="4895039"/>
                  <a:pt x="1023155" y="4895039"/>
                </a:cubicBezTo>
                <a:close/>
                <a:moveTo>
                  <a:pt x="139126" y="4874950"/>
                </a:moveTo>
                <a:lnTo>
                  <a:pt x="139722" y="4878039"/>
                </a:lnTo>
                <a:lnTo>
                  <a:pt x="138241" y="4878855"/>
                </a:lnTo>
                <a:close/>
                <a:moveTo>
                  <a:pt x="165328" y="4852082"/>
                </a:moveTo>
                <a:lnTo>
                  <a:pt x="161368" y="4855757"/>
                </a:lnTo>
                <a:cubicBezTo>
                  <a:pt x="153834" y="4864260"/>
                  <a:pt x="149500" y="4867460"/>
                  <a:pt x="147436" y="4867283"/>
                </a:cubicBezTo>
                <a:lnTo>
                  <a:pt x="147271" y="4862888"/>
                </a:lnTo>
                <a:close/>
                <a:moveTo>
                  <a:pt x="1150333" y="4849810"/>
                </a:moveTo>
                <a:lnTo>
                  <a:pt x="1145784" y="4851825"/>
                </a:lnTo>
                <a:lnTo>
                  <a:pt x="1144706" y="4852627"/>
                </a:lnTo>
                <a:lnTo>
                  <a:pt x="1142283" y="4855271"/>
                </a:lnTo>
                <a:cubicBezTo>
                  <a:pt x="1141102" y="4857387"/>
                  <a:pt x="1141486" y="4859168"/>
                  <a:pt x="1143627" y="4858706"/>
                </a:cubicBezTo>
                <a:cubicBezTo>
                  <a:pt x="1143627" y="4858706"/>
                  <a:pt x="1150737" y="4852982"/>
                  <a:pt x="1151788" y="4850661"/>
                </a:cubicBezTo>
                <a:cubicBezTo>
                  <a:pt x="1152138" y="4849886"/>
                  <a:pt x="1151816" y="4849491"/>
                  <a:pt x="1150333" y="4849810"/>
                </a:cubicBezTo>
                <a:close/>
                <a:moveTo>
                  <a:pt x="1831806" y="4849629"/>
                </a:moveTo>
                <a:cubicBezTo>
                  <a:pt x="1827675" y="4860865"/>
                  <a:pt x="1816504" y="4868241"/>
                  <a:pt x="1807395" y="4875584"/>
                </a:cubicBezTo>
                <a:cubicBezTo>
                  <a:pt x="1814015" y="4866295"/>
                  <a:pt x="1822697" y="4856974"/>
                  <a:pt x="1831806" y="4849629"/>
                </a:cubicBezTo>
                <a:close/>
                <a:moveTo>
                  <a:pt x="1078726" y="4848783"/>
                </a:moveTo>
                <a:cubicBezTo>
                  <a:pt x="1078609" y="4847960"/>
                  <a:pt x="1078687" y="4848509"/>
                  <a:pt x="1078841" y="4849605"/>
                </a:cubicBezTo>
                <a:lnTo>
                  <a:pt x="1079229" y="4852359"/>
                </a:lnTo>
                <a:close/>
                <a:moveTo>
                  <a:pt x="1055936" y="4839137"/>
                </a:moveTo>
                <a:cubicBezTo>
                  <a:pt x="1057501" y="4838799"/>
                  <a:pt x="1057994" y="4839184"/>
                  <a:pt x="1057814" y="4839923"/>
                </a:cubicBezTo>
                <a:cubicBezTo>
                  <a:pt x="1057542" y="4841029"/>
                  <a:pt x="1055757" y="4842926"/>
                  <a:pt x="1053806" y="4844366"/>
                </a:cubicBezTo>
                <a:cubicBezTo>
                  <a:pt x="1051854" y="4845804"/>
                  <a:pt x="1049738" y="4846785"/>
                  <a:pt x="1048805" y="4846055"/>
                </a:cubicBezTo>
                <a:cubicBezTo>
                  <a:pt x="1048805" y="4846055"/>
                  <a:pt x="1051981" y="4839990"/>
                  <a:pt x="1055936" y="4839137"/>
                </a:cubicBezTo>
                <a:close/>
                <a:moveTo>
                  <a:pt x="836948" y="4833568"/>
                </a:moveTo>
                <a:cubicBezTo>
                  <a:pt x="836543" y="4833805"/>
                  <a:pt x="835458" y="4834436"/>
                  <a:pt x="833288" y="4835697"/>
                </a:cubicBezTo>
                <a:cubicBezTo>
                  <a:pt x="833288" y="4835697"/>
                  <a:pt x="838169" y="4832858"/>
                  <a:pt x="836948" y="4833568"/>
                </a:cubicBezTo>
                <a:close/>
                <a:moveTo>
                  <a:pt x="941497" y="4833346"/>
                </a:moveTo>
                <a:lnTo>
                  <a:pt x="934640" y="4841316"/>
                </a:lnTo>
                <a:lnTo>
                  <a:pt x="936048" y="4839952"/>
                </a:lnTo>
                <a:lnTo>
                  <a:pt x="941910" y="4833449"/>
                </a:lnTo>
                <a:close/>
                <a:moveTo>
                  <a:pt x="886446" y="4821683"/>
                </a:moveTo>
                <a:cubicBezTo>
                  <a:pt x="886600" y="4821595"/>
                  <a:pt x="886293" y="4822214"/>
                  <a:pt x="885362" y="4823838"/>
                </a:cubicBezTo>
                <a:lnTo>
                  <a:pt x="884395" y="4825467"/>
                </a:lnTo>
                <a:lnTo>
                  <a:pt x="881405" y="4828268"/>
                </a:lnTo>
                <a:cubicBezTo>
                  <a:pt x="884009" y="4824860"/>
                  <a:pt x="886144" y="4821860"/>
                  <a:pt x="886446" y="4821683"/>
                </a:cubicBezTo>
                <a:close/>
                <a:moveTo>
                  <a:pt x="1134976" y="4805647"/>
                </a:moveTo>
                <a:lnTo>
                  <a:pt x="1129367" y="4809402"/>
                </a:lnTo>
                <a:lnTo>
                  <a:pt x="1122856" y="4813331"/>
                </a:lnTo>
                <a:lnTo>
                  <a:pt x="1115756" y="4820617"/>
                </a:lnTo>
                <a:lnTo>
                  <a:pt x="1099923" y="4836671"/>
                </a:lnTo>
                <a:lnTo>
                  <a:pt x="1111251" y="4828083"/>
                </a:lnTo>
                <a:lnTo>
                  <a:pt x="1128735" y="4815328"/>
                </a:lnTo>
                <a:lnTo>
                  <a:pt x="1133342" y="4808020"/>
                </a:lnTo>
                <a:close/>
                <a:moveTo>
                  <a:pt x="1226651" y="4793493"/>
                </a:moveTo>
                <a:cubicBezTo>
                  <a:pt x="1224672" y="4793919"/>
                  <a:pt x="1225184" y="4796292"/>
                  <a:pt x="1223205" y="4796718"/>
                </a:cubicBezTo>
                <a:lnTo>
                  <a:pt x="1222748" y="4797704"/>
                </a:lnTo>
                <a:lnTo>
                  <a:pt x="1223370" y="4797688"/>
                </a:lnTo>
                <a:lnTo>
                  <a:pt x="1227420" y="4794842"/>
                </a:lnTo>
                <a:lnTo>
                  <a:pt x="1227587" y="4793794"/>
                </a:lnTo>
                <a:close/>
                <a:moveTo>
                  <a:pt x="1148134" y="4787391"/>
                </a:moveTo>
                <a:lnTo>
                  <a:pt x="1133600" y="4802305"/>
                </a:lnTo>
                <a:lnTo>
                  <a:pt x="1141234" y="4796740"/>
                </a:lnTo>
                <a:close/>
                <a:moveTo>
                  <a:pt x="569830" y="4745726"/>
                </a:moveTo>
                <a:lnTo>
                  <a:pt x="548321" y="4770478"/>
                </a:lnTo>
                <a:lnTo>
                  <a:pt x="526810" y="4787737"/>
                </a:lnTo>
                <a:lnTo>
                  <a:pt x="539240" y="4772394"/>
                </a:lnTo>
                <a:lnTo>
                  <a:pt x="564157" y="4749397"/>
                </a:lnTo>
                <a:close/>
                <a:moveTo>
                  <a:pt x="1204077" y="4732233"/>
                </a:moveTo>
                <a:lnTo>
                  <a:pt x="1194911" y="4739385"/>
                </a:lnTo>
                <a:lnTo>
                  <a:pt x="1194426" y="4739882"/>
                </a:lnTo>
                <a:lnTo>
                  <a:pt x="1202476" y="4733894"/>
                </a:lnTo>
                <a:close/>
                <a:moveTo>
                  <a:pt x="266019" y="4723724"/>
                </a:moveTo>
                <a:lnTo>
                  <a:pt x="255504" y="4735164"/>
                </a:lnTo>
                <a:lnTo>
                  <a:pt x="243426" y="4746369"/>
                </a:lnTo>
                <a:lnTo>
                  <a:pt x="238224" y="4749307"/>
                </a:lnTo>
                <a:cubicBezTo>
                  <a:pt x="229171" y="4754315"/>
                  <a:pt x="219620" y="4759469"/>
                  <a:pt x="212493" y="4763031"/>
                </a:cubicBezTo>
                <a:lnTo>
                  <a:pt x="211686" y="4763403"/>
                </a:lnTo>
                <a:lnTo>
                  <a:pt x="222051" y="4751484"/>
                </a:lnTo>
                <a:lnTo>
                  <a:pt x="222217" y="4751366"/>
                </a:lnTo>
                <a:close/>
                <a:moveTo>
                  <a:pt x="494741" y="4707405"/>
                </a:moveTo>
                <a:lnTo>
                  <a:pt x="432201" y="4761775"/>
                </a:lnTo>
                <a:lnTo>
                  <a:pt x="405426" y="4777027"/>
                </a:lnTo>
                <a:lnTo>
                  <a:pt x="395535" y="4780844"/>
                </a:lnTo>
                <a:lnTo>
                  <a:pt x="408066" y="4769371"/>
                </a:lnTo>
                <a:lnTo>
                  <a:pt x="422505" y="4755321"/>
                </a:lnTo>
                <a:close/>
                <a:moveTo>
                  <a:pt x="635086" y="4681756"/>
                </a:moveTo>
                <a:lnTo>
                  <a:pt x="628704" y="4689132"/>
                </a:lnTo>
                <a:lnTo>
                  <a:pt x="625272" y="4691109"/>
                </a:lnTo>
                <a:lnTo>
                  <a:pt x="633729" y="4682592"/>
                </a:lnTo>
                <a:close/>
                <a:moveTo>
                  <a:pt x="724409" y="4675525"/>
                </a:moveTo>
                <a:lnTo>
                  <a:pt x="693027" y="4715191"/>
                </a:lnTo>
                <a:lnTo>
                  <a:pt x="688115" y="4718609"/>
                </a:lnTo>
                <a:lnTo>
                  <a:pt x="682027" y="4722235"/>
                </a:lnTo>
                <a:lnTo>
                  <a:pt x="695987" y="4702082"/>
                </a:lnTo>
                <a:lnTo>
                  <a:pt x="710109" y="4683411"/>
                </a:lnTo>
                <a:lnTo>
                  <a:pt x="720098" y="4678191"/>
                </a:lnTo>
                <a:close/>
                <a:moveTo>
                  <a:pt x="685973" y="4667610"/>
                </a:moveTo>
                <a:lnTo>
                  <a:pt x="655675" y="4699123"/>
                </a:lnTo>
                <a:cubicBezTo>
                  <a:pt x="645352" y="4709225"/>
                  <a:pt x="635071" y="4718259"/>
                  <a:pt x="625616" y="4724252"/>
                </a:cubicBezTo>
                <a:cubicBezTo>
                  <a:pt x="605362" y="4739096"/>
                  <a:pt x="597590" y="4744101"/>
                  <a:pt x="579987" y="4757817"/>
                </a:cubicBezTo>
                <a:lnTo>
                  <a:pt x="579151" y="4758485"/>
                </a:lnTo>
                <a:lnTo>
                  <a:pt x="601286" y="4730976"/>
                </a:lnTo>
                <a:lnTo>
                  <a:pt x="619097" y="4712691"/>
                </a:lnTo>
                <a:close/>
                <a:moveTo>
                  <a:pt x="474597" y="4656701"/>
                </a:moveTo>
                <a:cubicBezTo>
                  <a:pt x="474597" y="4656701"/>
                  <a:pt x="473247" y="4656728"/>
                  <a:pt x="471560" y="4656765"/>
                </a:cubicBezTo>
                <a:lnTo>
                  <a:pt x="471465" y="4656767"/>
                </a:lnTo>
                <a:lnTo>
                  <a:pt x="465487" y="4656892"/>
                </a:lnTo>
                <a:cubicBezTo>
                  <a:pt x="464475" y="4656914"/>
                  <a:pt x="465150" y="4656900"/>
                  <a:pt x="466500" y="4656871"/>
                </a:cubicBezTo>
                <a:lnTo>
                  <a:pt x="471465" y="4656767"/>
                </a:lnTo>
                <a:close/>
                <a:moveTo>
                  <a:pt x="669339" y="4647087"/>
                </a:moveTo>
                <a:lnTo>
                  <a:pt x="663926" y="4652702"/>
                </a:lnTo>
                <a:lnTo>
                  <a:pt x="662457" y="4653666"/>
                </a:lnTo>
                <a:lnTo>
                  <a:pt x="664718" y="4651388"/>
                </a:lnTo>
                <a:close/>
                <a:moveTo>
                  <a:pt x="687791" y="4627942"/>
                </a:moveTo>
                <a:lnTo>
                  <a:pt x="673030" y="4643256"/>
                </a:lnTo>
                <a:lnTo>
                  <a:pt x="660528" y="4654257"/>
                </a:lnTo>
                <a:lnTo>
                  <a:pt x="657074" y="4657194"/>
                </a:lnTo>
                <a:lnTo>
                  <a:pt x="634545" y="4671964"/>
                </a:lnTo>
                <a:lnTo>
                  <a:pt x="603262" y="4691035"/>
                </a:lnTo>
                <a:lnTo>
                  <a:pt x="603277" y="4691008"/>
                </a:lnTo>
                <a:lnTo>
                  <a:pt x="613423" y="4677246"/>
                </a:lnTo>
                <a:close/>
                <a:moveTo>
                  <a:pt x="558122" y="4604915"/>
                </a:moveTo>
                <a:cubicBezTo>
                  <a:pt x="558122" y="4604915"/>
                  <a:pt x="545271" y="4606684"/>
                  <a:pt x="540155" y="4613432"/>
                </a:cubicBezTo>
                <a:cubicBezTo>
                  <a:pt x="532058" y="4624113"/>
                  <a:pt x="558938" y="4610846"/>
                  <a:pt x="558122" y="4604915"/>
                </a:cubicBezTo>
                <a:close/>
                <a:moveTo>
                  <a:pt x="729097" y="4587638"/>
                </a:moveTo>
                <a:lnTo>
                  <a:pt x="728831" y="4589518"/>
                </a:lnTo>
                <a:lnTo>
                  <a:pt x="728769" y="4590740"/>
                </a:lnTo>
                <a:lnTo>
                  <a:pt x="727957" y="4591109"/>
                </a:lnTo>
                <a:close/>
                <a:moveTo>
                  <a:pt x="821298" y="4565425"/>
                </a:moveTo>
                <a:lnTo>
                  <a:pt x="813504" y="4575661"/>
                </a:lnTo>
                <a:cubicBezTo>
                  <a:pt x="799245" y="4589093"/>
                  <a:pt x="785283" y="4603164"/>
                  <a:pt x="771505" y="4618344"/>
                </a:cubicBezTo>
                <a:lnTo>
                  <a:pt x="752765" y="4640956"/>
                </a:lnTo>
                <a:lnTo>
                  <a:pt x="752732" y="4640245"/>
                </a:lnTo>
                <a:cubicBezTo>
                  <a:pt x="750833" y="4641094"/>
                  <a:pt x="746696" y="4643591"/>
                  <a:pt x="739200" y="4648414"/>
                </a:cubicBezTo>
                <a:lnTo>
                  <a:pt x="734198" y="4651560"/>
                </a:lnTo>
                <a:lnTo>
                  <a:pt x="739800" y="4644154"/>
                </a:lnTo>
                <a:lnTo>
                  <a:pt x="770374" y="4606204"/>
                </a:lnTo>
                <a:lnTo>
                  <a:pt x="746400" y="4630380"/>
                </a:lnTo>
                <a:lnTo>
                  <a:pt x="751212" y="4624674"/>
                </a:lnTo>
                <a:cubicBezTo>
                  <a:pt x="744464" y="4619558"/>
                  <a:pt x="742297" y="4629426"/>
                  <a:pt x="739740" y="4632800"/>
                </a:cubicBezTo>
                <a:cubicBezTo>
                  <a:pt x="732991" y="4627685"/>
                  <a:pt x="730827" y="4637550"/>
                  <a:pt x="728269" y="4640925"/>
                </a:cubicBezTo>
                <a:cubicBezTo>
                  <a:pt x="731642" y="4643483"/>
                  <a:pt x="734199" y="4640111"/>
                  <a:pt x="739740" y="4632800"/>
                </a:cubicBezTo>
                <a:lnTo>
                  <a:pt x="744335" y="4632461"/>
                </a:lnTo>
                <a:lnTo>
                  <a:pt x="728510" y="4648419"/>
                </a:lnTo>
                <a:cubicBezTo>
                  <a:pt x="713663" y="4664542"/>
                  <a:pt x="699128" y="4680080"/>
                  <a:pt x="682784" y="4692903"/>
                </a:cubicBezTo>
                <a:cubicBezTo>
                  <a:pt x="682784" y="4692903"/>
                  <a:pt x="683587" y="4688575"/>
                  <a:pt x="683439" y="4684619"/>
                </a:cubicBezTo>
                <a:lnTo>
                  <a:pt x="683310" y="4684462"/>
                </a:lnTo>
                <a:lnTo>
                  <a:pt x="688552" y="4680928"/>
                </a:lnTo>
                <a:cubicBezTo>
                  <a:pt x="703224" y="4667549"/>
                  <a:pt x="734022" y="4634552"/>
                  <a:pt x="728688" y="4632666"/>
                </a:cubicBezTo>
                <a:cubicBezTo>
                  <a:pt x="725131" y="4631410"/>
                  <a:pt x="719274" y="4635006"/>
                  <a:pt x="711898" y="4641484"/>
                </a:cubicBezTo>
                <a:lnTo>
                  <a:pt x="688184" y="4665381"/>
                </a:lnTo>
                <a:lnTo>
                  <a:pt x="634411" y="4696968"/>
                </a:lnTo>
                <a:lnTo>
                  <a:pt x="641339" y="4689854"/>
                </a:lnTo>
                <a:cubicBezTo>
                  <a:pt x="646901" y="4685057"/>
                  <a:pt x="657055" y="4674569"/>
                  <a:pt x="668236" y="4662392"/>
                </a:cubicBezTo>
                <a:lnTo>
                  <a:pt x="670328" y="4660011"/>
                </a:lnTo>
                <a:lnTo>
                  <a:pt x="707296" y="4637202"/>
                </a:lnTo>
                <a:cubicBezTo>
                  <a:pt x="735166" y="4619925"/>
                  <a:pt x="762517" y="4602641"/>
                  <a:pt x="788302" y="4585252"/>
                </a:cubicBezTo>
                <a:lnTo>
                  <a:pt x="795574" y="4579910"/>
                </a:lnTo>
                <a:lnTo>
                  <a:pt x="781972" y="4594244"/>
                </a:lnTo>
                <a:lnTo>
                  <a:pt x="796994" y="4584349"/>
                </a:lnTo>
                <a:close/>
                <a:moveTo>
                  <a:pt x="866361" y="4505317"/>
                </a:moveTo>
                <a:lnTo>
                  <a:pt x="831681" y="4541862"/>
                </a:lnTo>
                <a:lnTo>
                  <a:pt x="818439" y="4555816"/>
                </a:lnTo>
                <a:lnTo>
                  <a:pt x="786091" y="4573878"/>
                </a:lnTo>
                <a:cubicBezTo>
                  <a:pt x="761037" y="4589153"/>
                  <a:pt x="735654" y="4605631"/>
                  <a:pt x="710282" y="4622311"/>
                </a:cubicBezTo>
                <a:lnTo>
                  <a:pt x="694182" y="4632866"/>
                </a:lnTo>
                <a:lnTo>
                  <a:pt x="701285" y="4624785"/>
                </a:lnTo>
                <a:lnTo>
                  <a:pt x="711234" y="4612401"/>
                </a:lnTo>
                <a:lnTo>
                  <a:pt x="720418" y="4606312"/>
                </a:lnTo>
                <a:close/>
                <a:moveTo>
                  <a:pt x="934494" y="4455246"/>
                </a:moveTo>
                <a:cubicBezTo>
                  <a:pt x="932516" y="4455672"/>
                  <a:pt x="933028" y="4458044"/>
                  <a:pt x="931049" y="4458471"/>
                </a:cubicBezTo>
                <a:cubicBezTo>
                  <a:pt x="928536" y="4461807"/>
                  <a:pt x="929622" y="4462271"/>
                  <a:pt x="931500" y="4461516"/>
                </a:cubicBezTo>
                <a:lnTo>
                  <a:pt x="932882" y="4460686"/>
                </a:lnTo>
                <a:lnTo>
                  <a:pt x="936349" y="4456930"/>
                </a:lnTo>
                <a:close/>
                <a:moveTo>
                  <a:pt x="2212631" y="4418918"/>
                </a:moveTo>
                <a:lnTo>
                  <a:pt x="2101167" y="4536623"/>
                </a:lnTo>
                <a:lnTo>
                  <a:pt x="2091612" y="4547780"/>
                </a:lnTo>
                <a:cubicBezTo>
                  <a:pt x="2047946" y="4593202"/>
                  <a:pt x="2008565" y="4637700"/>
                  <a:pt x="1961554" y="4688393"/>
                </a:cubicBezTo>
                <a:cubicBezTo>
                  <a:pt x="1954338" y="4694915"/>
                  <a:pt x="1934212" y="4719947"/>
                  <a:pt x="1959133" y="4696363"/>
                </a:cubicBezTo>
                <a:cubicBezTo>
                  <a:pt x="1969282" y="4684243"/>
                  <a:pt x="1981321" y="4671300"/>
                  <a:pt x="1992224" y="4661087"/>
                </a:cubicBezTo>
                <a:cubicBezTo>
                  <a:pt x="2011480" y="4641622"/>
                  <a:pt x="2022226" y="4632268"/>
                  <a:pt x="2039931" y="4615207"/>
                </a:cubicBezTo>
                <a:cubicBezTo>
                  <a:pt x="2067869" y="4586421"/>
                  <a:pt x="2095897" y="4546856"/>
                  <a:pt x="2123749" y="4517674"/>
                </a:cubicBezTo>
                <a:cubicBezTo>
                  <a:pt x="2145326" y="4493778"/>
                  <a:pt x="2166454" y="4470599"/>
                  <a:pt x="2187990" y="4446710"/>
                </a:cubicBezTo>
                <a:close/>
                <a:moveTo>
                  <a:pt x="2447542" y="4376042"/>
                </a:moveTo>
                <a:lnTo>
                  <a:pt x="2445672" y="4380893"/>
                </a:lnTo>
                <a:lnTo>
                  <a:pt x="2454988" y="4380471"/>
                </a:lnTo>
                <a:lnTo>
                  <a:pt x="2344958" y="4496499"/>
                </a:lnTo>
                <a:cubicBezTo>
                  <a:pt x="2205844" y="4649805"/>
                  <a:pt x="2077499" y="4806168"/>
                  <a:pt x="1934280" y="4943908"/>
                </a:cubicBezTo>
                <a:cubicBezTo>
                  <a:pt x="1871458" y="5003567"/>
                  <a:pt x="1932030" y="4923686"/>
                  <a:pt x="1955052" y="4904908"/>
                </a:cubicBezTo>
                <a:cubicBezTo>
                  <a:pt x="2102505" y="4744641"/>
                  <a:pt x="2251051" y="4587960"/>
                  <a:pt x="2397745" y="4430292"/>
                </a:cubicBezTo>
                <a:close/>
                <a:moveTo>
                  <a:pt x="2465366" y="4369527"/>
                </a:moveTo>
                <a:lnTo>
                  <a:pt x="2457329" y="4378003"/>
                </a:lnTo>
                <a:lnTo>
                  <a:pt x="2459665" y="4370030"/>
                </a:lnTo>
                <a:close/>
                <a:moveTo>
                  <a:pt x="1140195" y="4296863"/>
                </a:moveTo>
                <a:lnTo>
                  <a:pt x="1114091" y="4325237"/>
                </a:lnTo>
                <a:lnTo>
                  <a:pt x="1111549" y="4327822"/>
                </a:lnTo>
                <a:lnTo>
                  <a:pt x="1113566" y="4326107"/>
                </a:lnTo>
                <a:cubicBezTo>
                  <a:pt x="1123339" y="4317164"/>
                  <a:pt x="1135413" y="4304930"/>
                  <a:pt x="1140173" y="4297197"/>
                </a:cubicBezTo>
                <a:close/>
                <a:moveTo>
                  <a:pt x="2432836" y="4232425"/>
                </a:moveTo>
                <a:cubicBezTo>
                  <a:pt x="2432840" y="4234674"/>
                  <a:pt x="2401231" y="4268402"/>
                  <a:pt x="2309441" y="4361118"/>
                </a:cubicBezTo>
                <a:cubicBezTo>
                  <a:pt x="2320440" y="4344727"/>
                  <a:pt x="2371576" y="4290743"/>
                  <a:pt x="2373425" y="4295748"/>
                </a:cubicBezTo>
                <a:lnTo>
                  <a:pt x="2367379" y="4292965"/>
                </a:lnTo>
                <a:lnTo>
                  <a:pt x="2376250" y="4283399"/>
                </a:lnTo>
                <a:lnTo>
                  <a:pt x="2391543" y="4268874"/>
                </a:lnTo>
                <a:cubicBezTo>
                  <a:pt x="2415051" y="4246753"/>
                  <a:pt x="2432835" y="4230735"/>
                  <a:pt x="2432836" y="4232425"/>
                </a:cubicBezTo>
                <a:close/>
                <a:moveTo>
                  <a:pt x="2591111" y="4227959"/>
                </a:moveTo>
                <a:lnTo>
                  <a:pt x="2581125" y="4237594"/>
                </a:lnTo>
                <a:cubicBezTo>
                  <a:pt x="2569772" y="4248569"/>
                  <a:pt x="2559627" y="4258685"/>
                  <a:pt x="2557135" y="4263365"/>
                </a:cubicBezTo>
                <a:cubicBezTo>
                  <a:pt x="2551734" y="4273508"/>
                  <a:pt x="2551432" y="4285358"/>
                  <a:pt x="2548939" y="4290038"/>
                </a:cubicBezTo>
                <a:cubicBezTo>
                  <a:pt x="2546447" y="4294718"/>
                  <a:pt x="2542068" y="4280372"/>
                  <a:pt x="2542068" y="4280372"/>
                </a:cubicBezTo>
                <a:cubicBezTo>
                  <a:pt x="2530721" y="4283341"/>
                  <a:pt x="2526348" y="4300722"/>
                  <a:pt x="2523642" y="4311533"/>
                </a:cubicBezTo>
                <a:lnTo>
                  <a:pt x="2521975" y="4317103"/>
                </a:lnTo>
                <a:lnTo>
                  <a:pt x="2519663" y="4319280"/>
                </a:lnTo>
                <a:lnTo>
                  <a:pt x="2514979" y="4319011"/>
                </a:lnTo>
                <a:cubicBezTo>
                  <a:pt x="2512443" y="4317661"/>
                  <a:pt x="2509907" y="4316310"/>
                  <a:pt x="2508660" y="4318652"/>
                </a:cubicBezTo>
                <a:lnTo>
                  <a:pt x="2509073" y="4329248"/>
                </a:lnTo>
                <a:lnTo>
                  <a:pt x="2502728" y="4335219"/>
                </a:lnTo>
                <a:lnTo>
                  <a:pt x="2498426" y="4338105"/>
                </a:lnTo>
                <a:cubicBezTo>
                  <a:pt x="2495858" y="4339868"/>
                  <a:pt x="2493442" y="4341583"/>
                  <a:pt x="2488608" y="4345018"/>
                </a:cubicBezTo>
                <a:lnTo>
                  <a:pt x="2468282" y="4366453"/>
                </a:lnTo>
                <a:lnTo>
                  <a:pt x="2462100" y="4366996"/>
                </a:lnTo>
                <a:cubicBezTo>
                  <a:pt x="2460454" y="4368318"/>
                  <a:pt x="2459665" y="4370030"/>
                  <a:pt x="2459665" y="4370030"/>
                </a:cubicBezTo>
                <a:lnTo>
                  <a:pt x="2448747" y="4374728"/>
                </a:lnTo>
                <a:lnTo>
                  <a:pt x="2553029" y="4261116"/>
                </a:lnTo>
                <a:close/>
                <a:moveTo>
                  <a:pt x="872956" y="4137595"/>
                </a:moveTo>
                <a:cubicBezTo>
                  <a:pt x="874070" y="4137000"/>
                  <a:pt x="875899" y="4138386"/>
                  <a:pt x="877866" y="4139878"/>
                </a:cubicBezTo>
                <a:cubicBezTo>
                  <a:pt x="874883" y="4143814"/>
                  <a:pt x="872325" y="4147188"/>
                  <a:pt x="872325" y="4147188"/>
                </a:cubicBezTo>
                <a:cubicBezTo>
                  <a:pt x="871440" y="4140762"/>
                  <a:pt x="871841" y="4138189"/>
                  <a:pt x="872956" y="4137595"/>
                </a:cubicBezTo>
                <a:close/>
                <a:moveTo>
                  <a:pt x="2735215" y="4103889"/>
                </a:moveTo>
                <a:lnTo>
                  <a:pt x="2734495" y="4116524"/>
                </a:lnTo>
                <a:cubicBezTo>
                  <a:pt x="2727321" y="4118710"/>
                  <a:pt x="2730533" y="4101397"/>
                  <a:pt x="2735215" y="4103889"/>
                </a:cubicBezTo>
                <a:close/>
                <a:moveTo>
                  <a:pt x="1117733" y="4084668"/>
                </a:moveTo>
                <a:cubicBezTo>
                  <a:pt x="1069326" y="4127698"/>
                  <a:pt x="1027578" y="4173714"/>
                  <a:pt x="980945" y="4219794"/>
                </a:cubicBezTo>
                <a:lnTo>
                  <a:pt x="954480" y="4244794"/>
                </a:lnTo>
                <a:lnTo>
                  <a:pt x="898210" y="4304631"/>
                </a:lnTo>
                <a:lnTo>
                  <a:pt x="896214" y="4306683"/>
                </a:lnTo>
                <a:lnTo>
                  <a:pt x="948967" y="4263114"/>
                </a:lnTo>
                <a:lnTo>
                  <a:pt x="969378" y="4244585"/>
                </a:lnTo>
                <a:lnTo>
                  <a:pt x="1042052" y="4170624"/>
                </a:lnTo>
                <a:lnTo>
                  <a:pt x="1083477" y="4127433"/>
                </a:lnTo>
                <a:close/>
                <a:moveTo>
                  <a:pt x="2787954" y="4051879"/>
                </a:moveTo>
                <a:cubicBezTo>
                  <a:pt x="2780477" y="4065919"/>
                  <a:pt x="2765411" y="4082925"/>
                  <a:pt x="2754962" y="4089377"/>
                </a:cubicBezTo>
                <a:lnTo>
                  <a:pt x="2768704" y="4066429"/>
                </a:lnTo>
                <a:lnTo>
                  <a:pt x="2772378" y="4062891"/>
                </a:lnTo>
                <a:close/>
                <a:moveTo>
                  <a:pt x="2802594" y="4033801"/>
                </a:moveTo>
                <a:lnTo>
                  <a:pt x="2787954" y="4051879"/>
                </a:lnTo>
                <a:lnTo>
                  <a:pt x="2790888" y="4045069"/>
                </a:lnTo>
                <a:close/>
                <a:moveTo>
                  <a:pt x="2816071" y="4020821"/>
                </a:moveTo>
                <a:lnTo>
                  <a:pt x="2812934" y="4026134"/>
                </a:lnTo>
                <a:lnTo>
                  <a:pt x="2807426" y="4029145"/>
                </a:lnTo>
                <a:close/>
                <a:moveTo>
                  <a:pt x="2828513" y="4008840"/>
                </a:moveTo>
                <a:lnTo>
                  <a:pt x="2826245" y="4013040"/>
                </a:lnTo>
                <a:lnTo>
                  <a:pt x="2824096" y="4013095"/>
                </a:lnTo>
                <a:close/>
                <a:moveTo>
                  <a:pt x="2911651" y="3847032"/>
                </a:moveTo>
                <a:lnTo>
                  <a:pt x="2836409" y="3940915"/>
                </a:lnTo>
                <a:lnTo>
                  <a:pt x="2759867" y="4015262"/>
                </a:lnTo>
                <a:cubicBezTo>
                  <a:pt x="2638787" y="4128954"/>
                  <a:pt x="2521004" y="4229564"/>
                  <a:pt x="2392545" y="4347452"/>
                </a:cubicBezTo>
                <a:cubicBezTo>
                  <a:pt x="2337710" y="4391426"/>
                  <a:pt x="2307710" y="4420531"/>
                  <a:pt x="2251575" y="4476364"/>
                </a:cubicBezTo>
                <a:cubicBezTo>
                  <a:pt x="2223425" y="4510472"/>
                  <a:pt x="2252121" y="4493224"/>
                  <a:pt x="2283264" y="4464647"/>
                </a:cubicBezTo>
                <a:cubicBezTo>
                  <a:pt x="2296423" y="4454092"/>
                  <a:pt x="2294263" y="4448256"/>
                  <a:pt x="2323269" y="4431841"/>
                </a:cubicBezTo>
                <a:cubicBezTo>
                  <a:pt x="2371818" y="4419578"/>
                  <a:pt x="2432959" y="4361895"/>
                  <a:pt x="2487794" y="4317918"/>
                </a:cubicBezTo>
                <a:lnTo>
                  <a:pt x="2491294" y="4314872"/>
                </a:lnTo>
                <a:lnTo>
                  <a:pt x="2192641" y="4637453"/>
                </a:lnTo>
                <a:cubicBezTo>
                  <a:pt x="1979007" y="4865101"/>
                  <a:pt x="1763495" y="5088747"/>
                  <a:pt x="1544714" y="5301137"/>
                </a:cubicBezTo>
                <a:cubicBezTo>
                  <a:pt x="1555098" y="5281638"/>
                  <a:pt x="1568454" y="5269726"/>
                  <a:pt x="1583105" y="5253500"/>
                </a:cubicBezTo>
                <a:cubicBezTo>
                  <a:pt x="1590998" y="5238680"/>
                  <a:pt x="1637973" y="5195613"/>
                  <a:pt x="1608557" y="5216992"/>
                </a:cubicBezTo>
                <a:cubicBezTo>
                  <a:pt x="1570772" y="5240925"/>
                  <a:pt x="1532139" y="5313463"/>
                  <a:pt x="1496095" y="5300275"/>
                </a:cubicBezTo>
                <a:cubicBezTo>
                  <a:pt x="1561348" y="5222888"/>
                  <a:pt x="1626967" y="5146696"/>
                  <a:pt x="1690507" y="5074403"/>
                </a:cubicBezTo>
                <a:cubicBezTo>
                  <a:pt x="1707822" y="5077619"/>
                  <a:pt x="1701196" y="5043051"/>
                  <a:pt x="1690507" y="5074403"/>
                </a:cubicBezTo>
                <a:cubicBezTo>
                  <a:pt x="1671303" y="5052162"/>
                  <a:pt x="1709088" y="5028231"/>
                  <a:pt x="1724155" y="5011224"/>
                </a:cubicBezTo>
                <a:cubicBezTo>
                  <a:pt x="1729142" y="5001864"/>
                  <a:pt x="1733060" y="4991685"/>
                  <a:pt x="1737926" y="4981137"/>
                </a:cubicBezTo>
                <a:lnTo>
                  <a:pt x="1749047" y="4962672"/>
                </a:lnTo>
                <a:lnTo>
                  <a:pt x="1742035" y="4969136"/>
                </a:lnTo>
                <a:cubicBezTo>
                  <a:pt x="1724565" y="4984492"/>
                  <a:pt x="1707532" y="4998770"/>
                  <a:pt x="1690694" y="5012430"/>
                </a:cubicBezTo>
                <a:lnTo>
                  <a:pt x="1653436" y="5041831"/>
                </a:lnTo>
                <a:lnTo>
                  <a:pt x="1656353" y="5038406"/>
                </a:lnTo>
                <a:cubicBezTo>
                  <a:pt x="1663711" y="5030740"/>
                  <a:pt x="1673525" y="5021666"/>
                  <a:pt x="1681866" y="5012961"/>
                </a:cubicBezTo>
                <a:lnTo>
                  <a:pt x="1684163" y="5010319"/>
                </a:lnTo>
                <a:lnTo>
                  <a:pt x="1699222" y="4998422"/>
                </a:lnTo>
                <a:cubicBezTo>
                  <a:pt x="1715614" y="4984974"/>
                  <a:pt x="1731406" y="4971428"/>
                  <a:pt x="1746163" y="4957900"/>
                </a:cubicBezTo>
                <a:lnTo>
                  <a:pt x="1761421" y="4943617"/>
                </a:lnTo>
                <a:lnTo>
                  <a:pt x="1787997" y="4909306"/>
                </a:lnTo>
                <a:cubicBezTo>
                  <a:pt x="1822076" y="4871324"/>
                  <a:pt x="1864852" y="4836844"/>
                  <a:pt x="1900897" y="4795965"/>
                </a:cubicBezTo>
                <a:lnTo>
                  <a:pt x="2289419" y="4377030"/>
                </a:lnTo>
                <a:lnTo>
                  <a:pt x="2287289" y="4380685"/>
                </a:lnTo>
                <a:cubicBezTo>
                  <a:pt x="2285439" y="4375681"/>
                  <a:pt x="2311291" y="4366122"/>
                  <a:pt x="2311291" y="4366122"/>
                </a:cubicBezTo>
                <a:cubicBezTo>
                  <a:pt x="2326301" y="4360573"/>
                  <a:pt x="2314991" y="4376128"/>
                  <a:pt x="2335838" y="4368420"/>
                </a:cubicBezTo>
                <a:cubicBezTo>
                  <a:pt x="2348999" y="4357865"/>
                  <a:pt x="2384836" y="4326603"/>
                  <a:pt x="2411989" y="4305187"/>
                </a:cubicBezTo>
                <a:cubicBezTo>
                  <a:pt x="2567971" y="4170723"/>
                  <a:pt x="2750581" y="4015985"/>
                  <a:pt x="2890696" y="3869378"/>
                </a:cubicBezTo>
                <a:close/>
                <a:moveTo>
                  <a:pt x="3008013" y="3679062"/>
                </a:moveTo>
                <a:cubicBezTo>
                  <a:pt x="3013016" y="3677212"/>
                  <a:pt x="3012022" y="3689904"/>
                  <a:pt x="3012022" y="3689904"/>
                </a:cubicBezTo>
                <a:cubicBezTo>
                  <a:pt x="3002016" y="3693603"/>
                  <a:pt x="3003010" y="3680912"/>
                  <a:pt x="3008013" y="3679062"/>
                </a:cubicBezTo>
                <a:close/>
                <a:moveTo>
                  <a:pt x="3030165" y="3659495"/>
                </a:moveTo>
                <a:cubicBezTo>
                  <a:pt x="3031090" y="3661998"/>
                  <a:pt x="3030300" y="3663711"/>
                  <a:pt x="3028656" y="3665030"/>
                </a:cubicBezTo>
                <a:cubicBezTo>
                  <a:pt x="3027013" y="3666349"/>
                  <a:pt x="3024510" y="3667276"/>
                  <a:pt x="3022008" y="3668199"/>
                </a:cubicBezTo>
                <a:cubicBezTo>
                  <a:pt x="3020157" y="3663195"/>
                  <a:pt x="3025163" y="3661344"/>
                  <a:pt x="3030165" y="3659495"/>
                </a:cubicBezTo>
                <a:close/>
                <a:moveTo>
                  <a:pt x="3087296" y="3590971"/>
                </a:moveTo>
                <a:cubicBezTo>
                  <a:pt x="3085263" y="3597647"/>
                  <a:pt x="3082041" y="3603992"/>
                  <a:pt x="3078009" y="3610076"/>
                </a:cubicBezTo>
                <a:cubicBezTo>
                  <a:pt x="3065917" y="3628323"/>
                  <a:pt x="3046547" y="3644195"/>
                  <a:pt x="3030165" y="3659495"/>
                </a:cubicBezTo>
                <a:cubicBezTo>
                  <a:pt x="3045154" y="3635940"/>
                  <a:pt x="3065454" y="3611372"/>
                  <a:pt x="3087296" y="3590971"/>
                </a:cubicBezTo>
                <a:close/>
                <a:moveTo>
                  <a:pt x="1941196" y="3451066"/>
                </a:moveTo>
                <a:cubicBezTo>
                  <a:pt x="1941682" y="3453859"/>
                  <a:pt x="1940546" y="3463393"/>
                  <a:pt x="1940546" y="3463393"/>
                </a:cubicBezTo>
                <a:cubicBezTo>
                  <a:pt x="1935086" y="3460484"/>
                  <a:pt x="1935388" y="3448630"/>
                  <a:pt x="1940071" y="3451123"/>
                </a:cubicBezTo>
                <a:cubicBezTo>
                  <a:pt x="1940694" y="3449953"/>
                  <a:pt x="1941036" y="3450136"/>
                  <a:pt x="1941196" y="3451066"/>
                </a:cubicBezTo>
                <a:close/>
                <a:moveTo>
                  <a:pt x="1961647" y="3435868"/>
                </a:moveTo>
                <a:lnTo>
                  <a:pt x="1961808" y="3436166"/>
                </a:lnTo>
                <a:cubicBezTo>
                  <a:pt x="1962374" y="3437219"/>
                  <a:pt x="1962657" y="3437745"/>
                  <a:pt x="1962233" y="3436956"/>
                </a:cubicBezTo>
                <a:close/>
                <a:moveTo>
                  <a:pt x="1960234" y="3433242"/>
                </a:moveTo>
                <a:lnTo>
                  <a:pt x="1961647" y="3435868"/>
                </a:lnTo>
                <a:lnTo>
                  <a:pt x="1961010" y="3434686"/>
                </a:lnTo>
                <a:close/>
                <a:moveTo>
                  <a:pt x="1958410" y="3429852"/>
                </a:moveTo>
                <a:cubicBezTo>
                  <a:pt x="1958410" y="3429852"/>
                  <a:pt x="1958976" y="3430905"/>
                  <a:pt x="1959684" y="3432220"/>
                </a:cubicBezTo>
                <a:lnTo>
                  <a:pt x="1960234" y="3433242"/>
                </a:lnTo>
                <a:close/>
                <a:moveTo>
                  <a:pt x="1975969" y="3408166"/>
                </a:moveTo>
                <a:cubicBezTo>
                  <a:pt x="1975969" y="3408166"/>
                  <a:pt x="1973174" y="3424699"/>
                  <a:pt x="1970680" y="3429379"/>
                </a:cubicBezTo>
                <a:cubicBezTo>
                  <a:pt x="1968341" y="3428131"/>
                  <a:pt x="1967869" y="3423377"/>
                  <a:pt x="1968879" y="3418656"/>
                </a:cubicBezTo>
                <a:lnTo>
                  <a:pt x="1970633" y="3414166"/>
                </a:lnTo>
                <a:lnTo>
                  <a:pt x="1973959" y="3409897"/>
                </a:lnTo>
                <a:close/>
                <a:moveTo>
                  <a:pt x="1991038" y="3391158"/>
                </a:moveTo>
                <a:lnTo>
                  <a:pt x="1987826" y="3408471"/>
                </a:lnTo>
                <a:cubicBezTo>
                  <a:pt x="1980652" y="3410659"/>
                  <a:pt x="1983862" y="3393345"/>
                  <a:pt x="1991038" y="3391158"/>
                </a:cubicBezTo>
                <a:close/>
                <a:moveTo>
                  <a:pt x="2006104" y="3374152"/>
                </a:moveTo>
                <a:lnTo>
                  <a:pt x="2002892" y="3391465"/>
                </a:lnTo>
                <a:cubicBezTo>
                  <a:pt x="1995718" y="3393652"/>
                  <a:pt x="1998930" y="3376338"/>
                  <a:pt x="2006104" y="3374152"/>
                </a:cubicBezTo>
                <a:close/>
                <a:moveTo>
                  <a:pt x="2021171" y="3357145"/>
                </a:moveTo>
                <a:lnTo>
                  <a:pt x="2021230" y="3370193"/>
                </a:lnTo>
                <a:cubicBezTo>
                  <a:pt x="2013278" y="3371965"/>
                  <a:pt x="2016489" y="3354651"/>
                  <a:pt x="2021171" y="3357145"/>
                </a:cubicBezTo>
                <a:close/>
                <a:moveTo>
                  <a:pt x="1186748" y="3351986"/>
                </a:moveTo>
                <a:lnTo>
                  <a:pt x="1186085" y="3352832"/>
                </a:lnTo>
                <a:lnTo>
                  <a:pt x="1182677" y="3355026"/>
                </a:lnTo>
                <a:close/>
                <a:moveTo>
                  <a:pt x="3357500" y="3338399"/>
                </a:moveTo>
                <a:lnTo>
                  <a:pt x="3293601" y="3423692"/>
                </a:lnTo>
                <a:lnTo>
                  <a:pt x="3200137" y="3546520"/>
                </a:lnTo>
                <a:lnTo>
                  <a:pt x="3173663" y="3576231"/>
                </a:lnTo>
                <a:cubicBezTo>
                  <a:pt x="3158655" y="3592964"/>
                  <a:pt x="3144894" y="3608304"/>
                  <a:pt x="3133571" y="3621259"/>
                </a:cubicBezTo>
                <a:cubicBezTo>
                  <a:pt x="3042978" y="3724907"/>
                  <a:pt x="2977688" y="3802136"/>
                  <a:pt x="2882561" y="3896086"/>
                </a:cubicBezTo>
                <a:lnTo>
                  <a:pt x="2840410" y="3937029"/>
                </a:lnTo>
                <a:lnTo>
                  <a:pt x="2946916" y="3814761"/>
                </a:lnTo>
                <a:lnTo>
                  <a:pt x="2979906" y="3774238"/>
                </a:lnTo>
                <a:lnTo>
                  <a:pt x="3004846" y="3747642"/>
                </a:lnTo>
                <a:lnTo>
                  <a:pt x="3070269" y="3670714"/>
                </a:lnTo>
                <a:lnTo>
                  <a:pt x="3070512" y="3670698"/>
                </a:lnTo>
                <a:lnTo>
                  <a:pt x="3072271" y="3668361"/>
                </a:lnTo>
                <a:lnTo>
                  <a:pt x="3102988" y="3632241"/>
                </a:lnTo>
                <a:lnTo>
                  <a:pt x="3103627" y="3632172"/>
                </a:lnTo>
                <a:lnTo>
                  <a:pt x="3107688" y="3626717"/>
                </a:lnTo>
                <a:lnTo>
                  <a:pt x="3112434" y="3621134"/>
                </a:lnTo>
                <a:cubicBezTo>
                  <a:pt x="3182975" y="3535685"/>
                  <a:pt x="3252160" y="3448483"/>
                  <a:pt x="3326023" y="3362398"/>
                </a:cubicBezTo>
                <a:cubicBezTo>
                  <a:pt x="3329776" y="3361010"/>
                  <a:pt x="3344773" y="3345331"/>
                  <a:pt x="3352820" y="3339691"/>
                </a:cubicBezTo>
                <a:close/>
                <a:moveTo>
                  <a:pt x="1228818" y="3337240"/>
                </a:moveTo>
                <a:cubicBezTo>
                  <a:pt x="1228948" y="3337889"/>
                  <a:pt x="1228743" y="3338268"/>
                  <a:pt x="1228212" y="3338543"/>
                </a:cubicBezTo>
                <a:cubicBezTo>
                  <a:pt x="1227680" y="3338818"/>
                  <a:pt x="1226824" y="3338989"/>
                  <a:pt x="1225652" y="3339224"/>
                </a:cubicBezTo>
                <a:cubicBezTo>
                  <a:pt x="1225133" y="3336628"/>
                  <a:pt x="1227736" y="3337457"/>
                  <a:pt x="1228818" y="3337240"/>
                </a:cubicBezTo>
                <a:close/>
                <a:moveTo>
                  <a:pt x="1231985" y="3335256"/>
                </a:moveTo>
                <a:cubicBezTo>
                  <a:pt x="1232115" y="3335905"/>
                  <a:pt x="1231909" y="3336284"/>
                  <a:pt x="1231378" y="3336560"/>
                </a:cubicBezTo>
                <a:cubicBezTo>
                  <a:pt x="1230848" y="3336834"/>
                  <a:pt x="1229991" y="3337006"/>
                  <a:pt x="1228818" y="3337240"/>
                </a:cubicBezTo>
                <a:cubicBezTo>
                  <a:pt x="1228299" y="3334644"/>
                  <a:pt x="1230902" y="3335473"/>
                  <a:pt x="1231985" y="3335256"/>
                </a:cubicBezTo>
                <a:close/>
                <a:moveTo>
                  <a:pt x="1239998" y="3329377"/>
                </a:moveTo>
                <a:cubicBezTo>
                  <a:pt x="1239197" y="3331000"/>
                  <a:pt x="1238256" y="3331920"/>
                  <a:pt x="1236984" y="3332709"/>
                </a:cubicBezTo>
                <a:cubicBezTo>
                  <a:pt x="1235712" y="3333498"/>
                  <a:pt x="1234108" y="3334156"/>
                  <a:pt x="1231985" y="3335256"/>
                </a:cubicBezTo>
                <a:cubicBezTo>
                  <a:pt x="1233629" y="3332227"/>
                  <a:pt x="1236752" y="3330027"/>
                  <a:pt x="1239998" y="3329377"/>
                </a:cubicBezTo>
                <a:close/>
                <a:moveTo>
                  <a:pt x="2056956" y="3327678"/>
                </a:moveTo>
                <a:lnTo>
                  <a:pt x="2055776" y="3331142"/>
                </a:lnTo>
                <a:cubicBezTo>
                  <a:pt x="2055044" y="3333286"/>
                  <a:pt x="2054584" y="3334631"/>
                  <a:pt x="2054334" y="3335367"/>
                </a:cubicBezTo>
                <a:cubicBezTo>
                  <a:pt x="2053833" y="3336835"/>
                  <a:pt x="2054167" y="3335857"/>
                  <a:pt x="2054835" y="3333897"/>
                </a:cubicBezTo>
                <a:close/>
                <a:moveTo>
                  <a:pt x="2058844" y="3322140"/>
                </a:moveTo>
                <a:lnTo>
                  <a:pt x="2056956" y="3327678"/>
                </a:lnTo>
                <a:lnTo>
                  <a:pt x="2057341" y="3326550"/>
                </a:lnTo>
                <a:cubicBezTo>
                  <a:pt x="2058176" y="3324098"/>
                  <a:pt x="2058844" y="3322140"/>
                  <a:pt x="2058844" y="3322140"/>
                </a:cubicBezTo>
                <a:close/>
                <a:moveTo>
                  <a:pt x="2172953" y="3312930"/>
                </a:moveTo>
                <a:lnTo>
                  <a:pt x="2079695" y="3425257"/>
                </a:lnTo>
                <a:lnTo>
                  <a:pt x="1985195" y="3532305"/>
                </a:lnTo>
                <a:lnTo>
                  <a:pt x="1989189" y="3535424"/>
                </a:lnTo>
                <a:cubicBezTo>
                  <a:pt x="1989701" y="3537797"/>
                  <a:pt x="1988746" y="3542969"/>
                  <a:pt x="1991321" y="3545309"/>
                </a:cubicBezTo>
                <a:lnTo>
                  <a:pt x="1991756" y="3545797"/>
                </a:lnTo>
                <a:lnTo>
                  <a:pt x="2044565" y="3482385"/>
                </a:lnTo>
                <a:cubicBezTo>
                  <a:pt x="2071233" y="3450265"/>
                  <a:pt x="2096781" y="3419691"/>
                  <a:pt x="2120719" y="3392140"/>
                </a:cubicBezTo>
                <a:lnTo>
                  <a:pt x="2179117" y="3324286"/>
                </a:lnTo>
                <a:close/>
                <a:moveTo>
                  <a:pt x="2071695" y="3298008"/>
                </a:moveTo>
                <a:cubicBezTo>
                  <a:pt x="2073222" y="3297256"/>
                  <a:pt x="2074790" y="3297841"/>
                  <a:pt x="2076403" y="3300453"/>
                </a:cubicBezTo>
                <a:cubicBezTo>
                  <a:pt x="2069228" y="3302640"/>
                  <a:pt x="2068207" y="3327126"/>
                  <a:pt x="2058844" y="3322140"/>
                </a:cubicBezTo>
                <a:cubicBezTo>
                  <a:pt x="2062893" y="3314534"/>
                  <a:pt x="2067116" y="3300262"/>
                  <a:pt x="2071695" y="3298008"/>
                </a:cubicBezTo>
                <a:close/>
                <a:moveTo>
                  <a:pt x="1187973" y="3292523"/>
                </a:moveTo>
                <a:cubicBezTo>
                  <a:pt x="1189370" y="3289991"/>
                  <a:pt x="1187710" y="3298985"/>
                  <a:pt x="1187710" y="3298985"/>
                </a:cubicBezTo>
                <a:cubicBezTo>
                  <a:pt x="1185178" y="3297587"/>
                  <a:pt x="1187973" y="3292523"/>
                  <a:pt x="1187973" y="3292523"/>
                </a:cubicBezTo>
                <a:close/>
                <a:moveTo>
                  <a:pt x="1176871" y="3282155"/>
                </a:moveTo>
                <a:lnTo>
                  <a:pt x="1175384" y="3283831"/>
                </a:lnTo>
                <a:lnTo>
                  <a:pt x="1174886" y="3285301"/>
                </a:lnTo>
                <a:close/>
                <a:moveTo>
                  <a:pt x="1245207" y="3279507"/>
                </a:moveTo>
                <a:cubicBezTo>
                  <a:pt x="1246063" y="3279335"/>
                  <a:pt x="1246330" y="3279550"/>
                  <a:pt x="1246225" y="3279950"/>
                </a:cubicBezTo>
                <a:cubicBezTo>
                  <a:pt x="1246068" y="3280551"/>
                  <a:pt x="1245078" y="3281573"/>
                  <a:pt x="1244004" y="3282340"/>
                </a:cubicBezTo>
                <a:cubicBezTo>
                  <a:pt x="1242928" y="3283111"/>
                  <a:pt x="1241765" y="3283627"/>
                  <a:pt x="1241263" y="3283221"/>
                </a:cubicBezTo>
                <a:cubicBezTo>
                  <a:pt x="1241263" y="3283221"/>
                  <a:pt x="1243043" y="3279940"/>
                  <a:pt x="1245207" y="3279507"/>
                </a:cubicBezTo>
                <a:close/>
                <a:moveTo>
                  <a:pt x="1111495" y="3270241"/>
                </a:moveTo>
                <a:lnTo>
                  <a:pt x="1111389" y="3270630"/>
                </a:lnTo>
                <a:cubicBezTo>
                  <a:pt x="1111018" y="3270426"/>
                  <a:pt x="1110990" y="3270307"/>
                  <a:pt x="1111232" y="3270247"/>
                </a:cubicBezTo>
                <a:close/>
                <a:moveTo>
                  <a:pt x="1152914" y="3268611"/>
                </a:moveTo>
                <a:cubicBezTo>
                  <a:pt x="1152998" y="3268564"/>
                  <a:pt x="1152826" y="3268899"/>
                  <a:pt x="1152304" y="3269777"/>
                </a:cubicBezTo>
                <a:lnTo>
                  <a:pt x="1151765" y="3270659"/>
                </a:lnTo>
                <a:lnTo>
                  <a:pt x="1150110" y="3272161"/>
                </a:lnTo>
                <a:cubicBezTo>
                  <a:pt x="1151559" y="3270323"/>
                  <a:pt x="1152746" y="3268706"/>
                  <a:pt x="1152914" y="3268611"/>
                </a:cubicBezTo>
                <a:close/>
                <a:moveTo>
                  <a:pt x="1279872" y="3267168"/>
                </a:moveTo>
                <a:cubicBezTo>
                  <a:pt x="1279461" y="3267925"/>
                  <a:pt x="1278780" y="3268737"/>
                  <a:pt x="1277908" y="3269418"/>
                </a:cubicBezTo>
                <a:cubicBezTo>
                  <a:pt x="1277036" y="3270097"/>
                  <a:pt x="1275974" y="3270648"/>
                  <a:pt x="1274802" y="3270884"/>
                </a:cubicBezTo>
                <a:cubicBezTo>
                  <a:pt x="1275364" y="3268070"/>
                  <a:pt x="1276627" y="3267817"/>
                  <a:pt x="1279872" y="3267168"/>
                </a:cubicBezTo>
                <a:close/>
                <a:moveTo>
                  <a:pt x="2131464" y="3221407"/>
                </a:moveTo>
                <a:lnTo>
                  <a:pt x="2131365" y="3221464"/>
                </a:lnTo>
                <a:cubicBezTo>
                  <a:pt x="2128449" y="3225294"/>
                  <a:pt x="2125853" y="3230169"/>
                  <a:pt x="2124399" y="3232899"/>
                </a:cubicBezTo>
                <a:cubicBezTo>
                  <a:pt x="2115037" y="3227911"/>
                  <a:pt x="2109748" y="3249125"/>
                  <a:pt x="2107256" y="3253805"/>
                </a:cubicBezTo>
                <a:cubicBezTo>
                  <a:pt x="2081068" y="3280409"/>
                  <a:pt x="2055855" y="3307532"/>
                  <a:pt x="2031191" y="3336449"/>
                </a:cubicBezTo>
                <a:lnTo>
                  <a:pt x="1973959" y="3409897"/>
                </a:lnTo>
                <a:lnTo>
                  <a:pt x="1971458" y="3412052"/>
                </a:lnTo>
                <a:lnTo>
                  <a:pt x="1970633" y="3414166"/>
                </a:lnTo>
                <a:lnTo>
                  <a:pt x="1958410" y="3429852"/>
                </a:lnTo>
                <a:lnTo>
                  <a:pt x="1922486" y="3460651"/>
                </a:lnTo>
                <a:lnTo>
                  <a:pt x="1927390" y="3466407"/>
                </a:lnTo>
                <a:cubicBezTo>
                  <a:pt x="1930989" y="3473493"/>
                  <a:pt x="1940252" y="3476461"/>
                  <a:pt x="1943338" y="3481175"/>
                </a:cubicBezTo>
                <a:lnTo>
                  <a:pt x="1947749" y="3490522"/>
                </a:lnTo>
                <a:lnTo>
                  <a:pt x="2144830" y="3261116"/>
                </a:lnTo>
                <a:lnTo>
                  <a:pt x="2142401" y="3256643"/>
                </a:lnTo>
                <a:lnTo>
                  <a:pt x="2135236" y="3233559"/>
                </a:lnTo>
                <a:lnTo>
                  <a:pt x="2120446" y="3256075"/>
                </a:lnTo>
                <a:cubicBezTo>
                  <a:pt x="2111880" y="3266281"/>
                  <a:pt x="2102982" y="3274057"/>
                  <a:pt x="2093963" y="3278766"/>
                </a:cubicBezTo>
                <a:cubicBezTo>
                  <a:pt x="2096870" y="3273305"/>
                  <a:pt x="2101855" y="3263946"/>
                  <a:pt x="2107256" y="3253805"/>
                </a:cubicBezTo>
                <a:cubicBezTo>
                  <a:pt x="2117401" y="3259207"/>
                  <a:pt x="2114733" y="3239765"/>
                  <a:pt x="2124399" y="3232899"/>
                </a:cubicBezTo>
                <a:cubicBezTo>
                  <a:pt x="2127131" y="3234353"/>
                  <a:pt x="2129847" y="3232545"/>
                  <a:pt x="2132503" y="3229204"/>
                </a:cubicBezTo>
                <a:lnTo>
                  <a:pt x="2133413" y="3227688"/>
                </a:lnTo>
                <a:close/>
                <a:moveTo>
                  <a:pt x="1317967" y="3208451"/>
                </a:moveTo>
                <a:lnTo>
                  <a:pt x="1315752" y="3209727"/>
                </a:lnTo>
                <a:lnTo>
                  <a:pt x="1314226" y="3211098"/>
                </a:lnTo>
                <a:lnTo>
                  <a:pt x="1306682" y="3218444"/>
                </a:lnTo>
                <a:lnTo>
                  <a:pt x="1315784" y="3210927"/>
                </a:lnTo>
                <a:cubicBezTo>
                  <a:pt x="1317394" y="3209479"/>
                  <a:pt x="1318365" y="3208470"/>
                  <a:pt x="1317967" y="3208451"/>
                </a:cubicBezTo>
                <a:close/>
                <a:moveTo>
                  <a:pt x="1065730" y="3187583"/>
                </a:moveTo>
                <a:lnTo>
                  <a:pt x="1048292" y="3208962"/>
                </a:lnTo>
                <a:lnTo>
                  <a:pt x="1045586" y="3210785"/>
                </a:lnTo>
                <a:lnTo>
                  <a:pt x="1042236" y="3212713"/>
                </a:lnTo>
                <a:lnTo>
                  <a:pt x="1050013" y="3201835"/>
                </a:lnTo>
                <a:lnTo>
                  <a:pt x="1057866" y="3191768"/>
                </a:lnTo>
                <a:lnTo>
                  <a:pt x="1063357" y="3189002"/>
                </a:lnTo>
                <a:close/>
                <a:moveTo>
                  <a:pt x="1030161" y="3165141"/>
                </a:moveTo>
                <a:lnTo>
                  <a:pt x="1029498" y="3165986"/>
                </a:lnTo>
                <a:lnTo>
                  <a:pt x="1026090" y="3168181"/>
                </a:lnTo>
                <a:close/>
                <a:moveTo>
                  <a:pt x="2112899" y="3161602"/>
                </a:moveTo>
                <a:lnTo>
                  <a:pt x="1969973" y="3329627"/>
                </a:lnTo>
                <a:lnTo>
                  <a:pt x="1893090" y="3417715"/>
                </a:lnTo>
                <a:lnTo>
                  <a:pt x="1894926" y="3425685"/>
                </a:lnTo>
                <a:lnTo>
                  <a:pt x="1952713" y="3362738"/>
                </a:lnTo>
                <a:cubicBezTo>
                  <a:pt x="1993099" y="3318290"/>
                  <a:pt x="2033782" y="3272873"/>
                  <a:pt x="2073352" y="3227458"/>
                </a:cubicBezTo>
                <a:lnTo>
                  <a:pt x="2117190" y="3175428"/>
                </a:lnTo>
                <a:close/>
                <a:moveTo>
                  <a:pt x="1072232" y="3150394"/>
                </a:moveTo>
                <a:cubicBezTo>
                  <a:pt x="1072362" y="3151043"/>
                  <a:pt x="1072157" y="3151422"/>
                  <a:pt x="1071625" y="3151697"/>
                </a:cubicBezTo>
                <a:cubicBezTo>
                  <a:pt x="1071094" y="3151972"/>
                  <a:pt x="1070238" y="3152143"/>
                  <a:pt x="1069065" y="3152378"/>
                </a:cubicBezTo>
                <a:cubicBezTo>
                  <a:pt x="1068545" y="3149782"/>
                  <a:pt x="1071150" y="3150611"/>
                  <a:pt x="1072232" y="3150394"/>
                </a:cubicBezTo>
                <a:close/>
                <a:moveTo>
                  <a:pt x="1075397" y="3148411"/>
                </a:moveTo>
                <a:cubicBezTo>
                  <a:pt x="1075528" y="3149060"/>
                  <a:pt x="1075322" y="3149438"/>
                  <a:pt x="1074792" y="3149714"/>
                </a:cubicBezTo>
                <a:cubicBezTo>
                  <a:pt x="1074260" y="3149988"/>
                  <a:pt x="1073404" y="3150160"/>
                  <a:pt x="1072232" y="3150394"/>
                </a:cubicBezTo>
                <a:cubicBezTo>
                  <a:pt x="1071712" y="3147799"/>
                  <a:pt x="1074316" y="3148627"/>
                  <a:pt x="1075397" y="3148411"/>
                </a:cubicBezTo>
                <a:close/>
                <a:moveTo>
                  <a:pt x="1083411" y="3142532"/>
                </a:moveTo>
                <a:cubicBezTo>
                  <a:pt x="1082611" y="3144154"/>
                  <a:pt x="1081670" y="3145074"/>
                  <a:pt x="1080398" y="3145863"/>
                </a:cubicBezTo>
                <a:cubicBezTo>
                  <a:pt x="1079125" y="3146652"/>
                  <a:pt x="1077522" y="3147310"/>
                  <a:pt x="1075397" y="3148411"/>
                </a:cubicBezTo>
                <a:cubicBezTo>
                  <a:pt x="1077042" y="3145381"/>
                  <a:pt x="1080165" y="3143181"/>
                  <a:pt x="1083411" y="3142532"/>
                </a:cubicBezTo>
                <a:close/>
                <a:moveTo>
                  <a:pt x="619491" y="3129100"/>
                </a:moveTo>
                <a:lnTo>
                  <a:pt x="617831" y="3138095"/>
                </a:lnTo>
                <a:cubicBezTo>
                  <a:pt x="613900" y="3139229"/>
                  <a:pt x="615137" y="3130002"/>
                  <a:pt x="619491" y="3129100"/>
                </a:cubicBezTo>
                <a:close/>
                <a:moveTo>
                  <a:pt x="1119465" y="3128325"/>
                </a:moveTo>
                <a:lnTo>
                  <a:pt x="1115130" y="3133844"/>
                </a:lnTo>
                <a:cubicBezTo>
                  <a:pt x="1107246" y="3141053"/>
                  <a:pt x="1099517" y="3148613"/>
                  <a:pt x="1091880" y="3156781"/>
                </a:cubicBezTo>
                <a:lnTo>
                  <a:pt x="1081475" y="3168960"/>
                </a:lnTo>
                <a:lnTo>
                  <a:pt x="1081463" y="3168573"/>
                </a:lnTo>
                <a:cubicBezTo>
                  <a:pt x="1080421" y="3169020"/>
                  <a:pt x="1078143" y="3170349"/>
                  <a:pt x="1074017" y="3172919"/>
                </a:cubicBezTo>
                <a:lnTo>
                  <a:pt x="1071263" y="3174592"/>
                </a:lnTo>
                <a:lnTo>
                  <a:pt x="1074379" y="3170600"/>
                </a:lnTo>
                <a:lnTo>
                  <a:pt x="1095483" y="3145188"/>
                </a:lnTo>
                <a:lnTo>
                  <a:pt x="1106057" y="3138448"/>
                </a:lnTo>
                <a:close/>
                <a:moveTo>
                  <a:pt x="631109" y="3120555"/>
                </a:moveTo>
                <a:lnTo>
                  <a:pt x="629803" y="3123967"/>
                </a:lnTo>
                <a:cubicBezTo>
                  <a:pt x="628882" y="3126373"/>
                  <a:pt x="628093" y="3128434"/>
                  <a:pt x="628619" y="3127060"/>
                </a:cubicBezTo>
                <a:close/>
                <a:moveTo>
                  <a:pt x="631776" y="3118814"/>
                </a:moveTo>
                <a:lnTo>
                  <a:pt x="631109" y="3120555"/>
                </a:lnTo>
                <a:lnTo>
                  <a:pt x="631134" y="3120489"/>
                </a:lnTo>
                <a:cubicBezTo>
                  <a:pt x="631512" y="3119502"/>
                  <a:pt x="631776" y="3118814"/>
                  <a:pt x="631776" y="3118814"/>
                </a:cubicBezTo>
                <a:close/>
                <a:moveTo>
                  <a:pt x="1079469" y="3116103"/>
                </a:moveTo>
                <a:lnTo>
                  <a:pt x="1073734" y="3118194"/>
                </a:lnTo>
                <a:lnTo>
                  <a:pt x="1071579" y="3121060"/>
                </a:lnTo>
                <a:lnTo>
                  <a:pt x="1069490" y="3123288"/>
                </a:lnTo>
                <a:lnTo>
                  <a:pt x="1069655" y="3123200"/>
                </a:lnTo>
                <a:cubicBezTo>
                  <a:pt x="1070056" y="3122995"/>
                  <a:pt x="1070287" y="3122882"/>
                  <a:pt x="1070287" y="3122882"/>
                </a:cubicBezTo>
                <a:close/>
                <a:moveTo>
                  <a:pt x="588323" y="3104744"/>
                </a:moveTo>
                <a:cubicBezTo>
                  <a:pt x="590856" y="3106141"/>
                  <a:pt x="587829" y="3111628"/>
                  <a:pt x="587829" y="3111628"/>
                </a:cubicBezTo>
                <a:cubicBezTo>
                  <a:pt x="586431" y="3114160"/>
                  <a:pt x="586925" y="3107275"/>
                  <a:pt x="588323" y="3104744"/>
                </a:cubicBezTo>
                <a:close/>
                <a:moveTo>
                  <a:pt x="1140016" y="3099249"/>
                </a:moveTo>
                <a:lnTo>
                  <a:pt x="1137518" y="3100311"/>
                </a:lnTo>
                <a:lnTo>
                  <a:pt x="1136923" y="3100740"/>
                </a:lnTo>
                <a:lnTo>
                  <a:pt x="1135581" y="3102162"/>
                </a:lnTo>
                <a:cubicBezTo>
                  <a:pt x="1134920" y="3103306"/>
                  <a:pt x="1135115" y="3104280"/>
                  <a:pt x="1136286" y="3104045"/>
                </a:cubicBezTo>
                <a:cubicBezTo>
                  <a:pt x="1136286" y="3104045"/>
                  <a:pt x="1140210" y="3100982"/>
                  <a:pt x="1140802" y="3099724"/>
                </a:cubicBezTo>
                <a:cubicBezTo>
                  <a:pt x="1141000" y="3099305"/>
                  <a:pt x="1140828" y="3099087"/>
                  <a:pt x="1140016" y="3099249"/>
                </a:cubicBezTo>
                <a:close/>
                <a:moveTo>
                  <a:pt x="1100971" y="3098107"/>
                </a:moveTo>
                <a:lnTo>
                  <a:pt x="1101216" y="3100062"/>
                </a:lnTo>
                <a:lnTo>
                  <a:pt x="1101028" y="3098556"/>
                </a:lnTo>
                <a:cubicBezTo>
                  <a:pt x="1100952" y="3097957"/>
                  <a:pt x="1100915" y="3097657"/>
                  <a:pt x="1100971" y="3098107"/>
                </a:cubicBezTo>
                <a:close/>
                <a:moveTo>
                  <a:pt x="1088621" y="3092661"/>
                </a:moveTo>
                <a:cubicBezTo>
                  <a:pt x="1089477" y="3092489"/>
                  <a:pt x="1089743" y="3092704"/>
                  <a:pt x="1089638" y="3093104"/>
                </a:cubicBezTo>
                <a:cubicBezTo>
                  <a:pt x="1089481" y="3093705"/>
                  <a:pt x="1088493" y="3094726"/>
                  <a:pt x="1087416" y="3095495"/>
                </a:cubicBezTo>
                <a:cubicBezTo>
                  <a:pt x="1086340" y="3096264"/>
                  <a:pt x="1085178" y="3096782"/>
                  <a:pt x="1084675" y="3096376"/>
                </a:cubicBezTo>
                <a:cubicBezTo>
                  <a:pt x="1084675" y="3096376"/>
                  <a:pt x="1086456" y="3093095"/>
                  <a:pt x="1088621" y="3092661"/>
                </a:cubicBezTo>
                <a:close/>
                <a:moveTo>
                  <a:pt x="1026256" y="3088573"/>
                </a:moveTo>
                <a:lnTo>
                  <a:pt x="1022451" y="3092864"/>
                </a:lnTo>
                <a:lnTo>
                  <a:pt x="1023229" y="3092132"/>
                </a:lnTo>
                <a:lnTo>
                  <a:pt x="1026480" y="3088632"/>
                </a:lnTo>
                <a:close/>
                <a:moveTo>
                  <a:pt x="996327" y="3081765"/>
                </a:moveTo>
                <a:cubicBezTo>
                  <a:pt x="996410" y="3081718"/>
                  <a:pt x="996239" y="3082053"/>
                  <a:pt x="995717" y="3082931"/>
                </a:cubicBezTo>
                <a:lnTo>
                  <a:pt x="995177" y="3083813"/>
                </a:lnTo>
                <a:lnTo>
                  <a:pt x="993524" y="3085315"/>
                </a:lnTo>
                <a:cubicBezTo>
                  <a:pt x="994972" y="3083478"/>
                  <a:pt x="996160" y="3081859"/>
                  <a:pt x="996327" y="3081765"/>
                </a:cubicBezTo>
                <a:close/>
                <a:moveTo>
                  <a:pt x="713599" y="3075330"/>
                </a:moveTo>
                <a:cubicBezTo>
                  <a:pt x="713599" y="3075330"/>
                  <a:pt x="710415" y="3085030"/>
                  <a:pt x="711210" y="3082606"/>
                </a:cubicBezTo>
                <a:cubicBezTo>
                  <a:pt x="711476" y="3081798"/>
                  <a:pt x="712182" y="3079642"/>
                  <a:pt x="713599" y="3075330"/>
                </a:cubicBezTo>
                <a:close/>
                <a:moveTo>
                  <a:pt x="1131999" y="3075039"/>
                </a:moveTo>
                <a:lnTo>
                  <a:pt x="1128909" y="3077041"/>
                </a:lnTo>
                <a:lnTo>
                  <a:pt x="1125327" y="3079131"/>
                </a:lnTo>
                <a:lnTo>
                  <a:pt x="1121395" y="3083047"/>
                </a:lnTo>
                <a:lnTo>
                  <a:pt x="1112629" y="3091674"/>
                </a:lnTo>
                <a:lnTo>
                  <a:pt x="1118877" y="3087083"/>
                </a:lnTo>
                <a:lnTo>
                  <a:pt x="1128518" y="3080268"/>
                </a:lnTo>
                <a:lnTo>
                  <a:pt x="1131089" y="3076320"/>
                </a:lnTo>
                <a:close/>
                <a:moveTo>
                  <a:pt x="1182095" y="3069154"/>
                </a:moveTo>
                <a:cubicBezTo>
                  <a:pt x="1181013" y="3069371"/>
                  <a:pt x="1181273" y="3070670"/>
                  <a:pt x="1180190" y="3070886"/>
                </a:cubicBezTo>
                <a:lnTo>
                  <a:pt x="1179933" y="3071420"/>
                </a:lnTo>
                <a:lnTo>
                  <a:pt x="1180272" y="3071416"/>
                </a:lnTo>
                <a:lnTo>
                  <a:pt x="1182504" y="3069897"/>
                </a:lnTo>
                <a:lnTo>
                  <a:pt x="1182603" y="3069327"/>
                </a:lnTo>
                <a:close/>
                <a:moveTo>
                  <a:pt x="1139324" y="3065189"/>
                </a:moveTo>
                <a:lnTo>
                  <a:pt x="1131276" y="3073205"/>
                </a:lnTo>
                <a:lnTo>
                  <a:pt x="1135484" y="3070232"/>
                </a:lnTo>
                <a:close/>
                <a:moveTo>
                  <a:pt x="580520" y="3063000"/>
                </a:moveTo>
                <a:lnTo>
                  <a:pt x="580567" y="3064339"/>
                </a:lnTo>
                <a:lnTo>
                  <a:pt x="577758" y="3067169"/>
                </a:lnTo>
                <a:lnTo>
                  <a:pt x="577674" y="3066660"/>
                </a:lnTo>
                <a:cubicBezTo>
                  <a:pt x="578146" y="3064305"/>
                  <a:pt x="579253" y="3062301"/>
                  <a:pt x="580520" y="3063000"/>
                </a:cubicBezTo>
                <a:close/>
                <a:moveTo>
                  <a:pt x="588873" y="3053847"/>
                </a:moveTo>
                <a:lnTo>
                  <a:pt x="589079" y="3055764"/>
                </a:lnTo>
                <a:lnTo>
                  <a:pt x="586307" y="3058556"/>
                </a:lnTo>
                <a:lnTo>
                  <a:pt x="586081" y="3057537"/>
                </a:lnTo>
                <a:cubicBezTo>
                  <a:pt x="586502" y="3055153"/>
                  <a:pt x="587608" y="3053148"/>
                  <a:pt x="588873" y="3053847"/>
                </a:cubicBezTo>
                <a:close/>
                <a:moveTo>
                  <a:pt x="597652" y="3044927"/>
                </a:moveTo>
                <a:lnTo>
                  <a:pt x="597731" y="3047122"/>
                </a:lnTo>
                <a:lnTo>
                  <a:pt x="594918" y="3049919"/>
                </a:lnTo>
                <a:lnTo>
                  <a:pt x="594648" y="3048500"/>
                </a:lnTo>
                <a:cubicBezTo>
                  <a:pt x="595068" y="3046116"/>
                  <a:pt x="596174" y="3044111"/>
                  <a:pt x="597652" y="3044927"/>
                </a:cubicBezTo>
                <a:close/>
                <a:moveTo>
                  <a:pt x="1170282" y="3035562"/>
                </a:moveTo>
                <a:lnTo>
                  <a:pt x="1165224" y="3039389"/>
                </a:lnTo>
                <a:lnTo>
                  <a:pt x="1164956" y="3039655"/>
                </a:lnTo>
                <a:lnTo>
                  <a:pt x="1169395" y="3036455"/>
                </a:lnTo>
                <a:close/>
                <a:moveTo>
                  <a:pt x="828079" y="3033513"/>
                </a:moveTo>
                <a:lnTo>
                  <a:pt x="812338" y="3051092"/>
                </a:lnTo>
                <a:lnTo>
                  <a:pt x="800465" y="3060330"/>
                </a:lnTo>
                <a:lnTo>
                  <a:pt x="807369" y="3052063"/>
                </a:lnTo>
                <a:close/>
                <a:moveTo>
                  <a:pt x="574011" y="3031880"/>
                </a:moveTo>
                <a:cubicBezTo>
                  <a:pt x="575409" y="3029349"/>
                  <a:pt x="574915" y="3036233"/>
                  <a:pt x="573516" y="3038765"/>
                </a:cubicBezTo>
                <a:cubicBezTo>
                  <a:pt x="570983" y="3037367"/>
                  <a:pt x="571056" y="3030250"/>
                  <a:pt x="574011" y="3031880"/>
                </a:cubicBezTo>
                <a:close/>
                <a:moveTo>
                  <a:pt x="642571" y="3012985"/>
                </a:moveTo>
                <a:lnTo>
                  <a:pt x="642772" y="3015340"/>
                </a:lnTo>
                <a:cubicBezTo>
                  <a:pt x="642321" y="3016623"/>
                  <a:pt x="641088" y="3018111"/>
                  <a:pt x="638367" y="3020049"/>
                </a:cubicBezTo>
                <a:cubicBezTo>
                  <a:pt x="639407" y="3019659"/>
                  <a:pt x="639458" y="3018758"/>
                  <a:pt x="638964" y="3017798"/>
                </a:cubicBezTo>
                <a:lnTo>
                  <a:pt x="638350" y="3017197"/>
                </a:lnTo>
                <a:close/>
                <a:moveTo>
                  <a:pt x="862350" y="3001197"/>
                </a:moveTo>
                <a:lnTo>
                  <a:pt x="856837" y="3007381"/>
                </a:lnTo>
                <a:lnTo>
                  <a:pt x="854949" y="3008431"/>
                </a:lnTo>
                <a:close/>
                <a:moveTo>
                  <a:pt x="909143" y="3000738"/>
                </a:moveTo>
                <a:lnTo>
                  <a:pt x="891705" y="3022116"/>
                </a:lnTo>
                <a:lnTo>
                  <a:pt x="888999" y="3023940"/>
                </a:lnTo>
                <a:lnTo>
                  <a:pt x="885649" y="3025867"/>
                </a:lnTo>
                <a:lnTo>
                  <a:pt x="893427" y="3014989"/>
                </a:lnTo>
                <a:lnTo>
                  <a:pt x="901279" y="3004922"/>
                </a:lnTo>
                <a:lnTo>
                  <a:pt x="906770" y="3002157"/>
                </a:lnTo>
                <a:close/>
                <a:moveTo>
                  <a:pt x="879340" y="2984780"/>
                </a:moveTo>
                <a:lnTo>
                  <a:pt x="873342" y="2990821"/>
                </a:lnTo>
                <a:lnTo>
                  <a:pt x="863738" y="2999840"/>
                </a:lnTo>
                <a:lnTo>
                  <a:pt x="876784" y="2987089"/>
                </a:lnTo>
                <a:close/>
                <a:moveTo>
                  <a:pt x="2102623" y="2983170"/>
                </a:moveTo>
                <a:lnTo>
                  <a:pt x="2090892" y="2998176"/>
                </a:lnTo>
                <a:cubicBezTo>
                  <a:pt x="2025392" y="3080052"/>
                  <a:pt x="1959438" y="3160522"/>
                  <a:pt x="1892995" y="3239412"/>
                </a:cubicBezTo>
                <a:lnTo>
                  <a:pt x="1813914" y="3330967"/>
                </a:lnTo>
                <a:lnTo>
                  <a:pt x="1817675" y="3336215"/>
                </a:lnTo>
                <a:lnTo>
                  <a:pt x="1895437" y="3248316"/>
                </a:lnTo>
                <a:cubicBezTo>
                  <a:pt x="1962100" y="3170651"/>
                  <a:pt x="2028153" y="3091136"/>
                  <a:pt x="2093663" y="3009909"/>
                </a:cubicBezTo>
                <a:lnTo>
                  <a:pt x="2100853" y="3000737"/>
                </a:lnTo>
                <a:close/>
                <a:moveTo>
                  <a:pt x="912908" y="2949686"/>
                </a:moveTo>
                <a:cubicBezTo>
                  <a:pt x="912908" y="2949686"/>
                  <a:pt x="911250" y="2958680"/>
                  <a:pt x="912646" y="2956148"/>
                </a:cubicBezTo>
                <a:cubicBezTo>
                  <a:pt x="913279" y="2956498"/>
                  <a:pt x="913770" y="2956356"/>
                  <a:pt x="914111" y="2955925"/>
                </a:cubicBezTo>
                <a:cubicBezTo>
                  <a:pt x="915135" y="2954632"/>
                  <a:pt x="914808" y="2950735"/>
                  <a:pt x="912908" y="2949686"/>
                </a:cubicBezTo>
                <a:close/>
                <a:moveTo>
                  <a:pt x="1845953" y="2941423"/>
                </a:moveTo>
                <a:cubicBezTo>
                  <a:pt x="1837999" y="2943195"/>
                  <a:pt x="1838059" y="2956243"/>
                  <a:pt x="1845649" y="2953277"/>
                </a:cubicBezTo>
                <a:close/>
                <a:moveTo>
                  <a:pt x="694132" y="2937960"/>
                </a:moveTo>
                <a:cubicBezTo>
                  <a:pt x="694132" y="2937960"/>
                  <a:pt x="699192" y="2938896"/>
                  <a:pt x="697926" y="2938662"/>
                </a:cubicBezTo>
                <a:cubicBezTo>
                  <a:pt x="697505" y="2938584"/>
                  <a:pt x="696380" y="2938377"/>
                  <a:pt x="694132" y="2937960"/>
                </a:cubicBezTo>
                <a:close/>
                <a:moveTo>
                  <a:pt x="939742" y="2927331"/>
                </a:moveTo>
                <a:lnTo>
                  <a:pt x="937413" y="2929595"/>
                </a:lnTo>
                <a:lnTo>
                  <a:pt x="939037" y="2933275"/>
                </a:lnTo>
                <a:cubicBezTo>
                  <a:pt x="939736" y="2932009"/>
                  <a:pt x="940210" y="2929656"/>
                  <a:pt x="940303" y="2927987"/>
                </a:cubicBezTo>
                <a:close/>
                <a:moveTo>
                  <a:pt x="3375598" y="2924046"/>
                </a:moveTo>
                <a:cubicBezTo>
                  <a:pt x="3363743" y="2923740"/>
                  <a:pt x="3325108" y="2996281"/>
                  <a:pt x="3314722" y="3015780"/>
                </a:cubicBezTo>
                <a:cubicBezTo>
                  <a:pt x="3287993" y="3048103"/>
                  <a:pt x="3265848" y="3075108"/>
                  <a:pt x="3244697" y="3101891"/>
                </a:cubicBezTo>
                <a:lnTo>
                  <a:pt x="3232139" y="3118512"/>
                </a:lnTo>
                <a:lnTo>
                  <a:pt x="3230350" y="3136259"/>
                </a:lnTo>
                <a:lnTo>
                  <a:pt x="3265867" y="3091763"/>
                </a:lnTo>
                <a:cubicBezTo>
                  <a:pt x="3311901" y="3033302"/>
                  <a:pt x="3355094" y="2975706"/>
                  <a:pt x="3375658" y="2937095"/>
                </a:cubicBezTo>
                <a:close/>
                <a:moveTo>
                  <a:pt x="946592" y="2920678"/>
                </a:moveTo>
                <a:lnTo>
                  <a:pt x="944404" y="2922803"/>
                </a:lnTo>
                <a:lnTo>
                  <a:pt x="945996" y="2926655"/>
                </a:lnTo>
                <a:cubicBezTo>
                  <a:pt x="946694" y="2925389"/>
                  <a:pt x="947109" y="2923139"/>
                  <a:pt x="947174" y="2921524"/>
                </a:cubicBezTo>
                <a:close/>
                <a:moveTo>
                  <a:pt x="3393937" y="2902774"/>
                </a:moveTo>
                <a:cubicBezTo>
                  <a:pt x="3388476" y="2899865"/>
                  <a:pt x="3388537" y="2912915"/>
                  <a:pt x="3393219" y="2915409"/>
                </a:cubicBezTo>
                <a:cubicBezTo>
                  <a:pt x="3393219" y="2915409"/>
                  <a:pt x="3395025" y="2905669"/>
                  <a:pt x="3394877" y="2902774"/>
                </a:cubicBezTo>
                <a:cubicBezTo>
                  <a:pt x="3394828" y="2901809"/>
                  <a:pt x="3394562" y="2901605"/>
                  <a:pt x="3393937" y="2902774"/>
                </a:cubicBezTo>
                <a:close/>
                <a:moveTo>
                  <a:pt x="1025508" y="2882309"/>
                </a:moveTo>
                <a:cubicBezTo>
                  <a:pt x="1024426" y="2882525"/>
                  <a:pt x="1024685" y="2883824"/>
                  <a:pt x="1023603" y="2884040"/>
                </a:cubicBezTo>
                <a:cubicBezTo>
                  <a:pt x="1022205" y="2885839"/>
                  <a:pt x="1022794" y="2886102"/>
                  <a:pt x="1023825" y="2885705"/>
                </a:cubicBezTo>
                <a:lnTo>
                  <a:pt x="1024585" y="2885263"/>
                </a:lnTo>
                <a:lnTo>
                  <a:pt x="1026506" y="2883242"/>
                </a:lnTo>
                <a:close/>
                <a:moveTo>
                  <a:pt x="1903616" y="2867003"/>
                </a:moveTo>
                <a:cubicBezTo>
                  <a:pt x="1896442" y="2869191"/>
                  <a:pt x="1890737" y="2891183"/>
                  <a:pt x="1898328" y="2888217"/>
                </a:cubicBezTo>
                <a:cubicBezTo>
                  <a:pt x="1900821" y="2883536"/>
                  <a:pt x="1906523" y="2861543"/>
                  <a:pt x="1903616" y="2867003"/>
                </a:cubicBezTo>
                <a:close/>
                <a:moveTo>
                  <a:pt x="1924084" y="2839854"/>
                </a:moveTo>
                <a:cubicBezTo>
                  <a:pt x="1909320" y="2845009"/>
                  <a:pt x="1916668" y="2866946"/>
                  <a:pt x="1916668" y="2866946"/>
                </a:cubicBezTo>
                <a:cubicBezTo>
                  <a:pt x="1919159" y="2862266"/>
                  <a:pt x="1924084" y="2839854"/>
                  <a:pt x="1924084" y="2839854"/>
                </a:cubicBezTo>
                <a:close/>
                <a:moveTo>
                  <a:pt x="3446919" y="2825861"/>
                </a:moveTo>
                <a:cubicBezTo>
                  <a:pt x="3439747" y="2828046"/>
                  <a:pt x="3439441" y="2839901"/>
                  <a:pt x="3446615" y="2837715"/>
                </a:cubicBezTo>
                <a:close/>
                <a:moveTo>
                  <a:pt x="1944915" y="2813905"/>
                </a:moveTo>
                <a:cubicBezTo>
                  <a:pt x="1936962" y="2815677"/>
                  <a:pt x="1932038" y="2838085"/>
                  <a:pt x="1936720" y="2840578"/>
                </a:cubicBezTo>
                <a:cubicBezTo>
                  <a:pt x="1938513" y="2840031"/>
                  <a:pt x="1939921" y="2838091"/>
                  <a:pt x="1941027" y="2835487"/>
                </a:cubicBezTo>
                <a:cubicBezTo>
                  <a:pt x="1944340" y="2827678"/>
                  <a:pt x="1944915" y="2813905"/>
                  <a:pt x="1944915" y="2813905"/>
                </a:cubicBezTo>
                <a:close/>
                <a:moveTo>
                  <a:pt x="676616" y="2799582"/>
                </a:moveTo>
                <a:lnTo>
                  <a:pt x="661372" y="2818270"/>
                </a:lnTo>
                <a:lnTo>
                  <a:pt x="659007" y="2819864"/>
                </a:lnTo>
                <a:lnTo>
                  <a:pt x="656078" y="2821549"/>
                </a:lnTo>
                <a:lnTo>
                  <a:pt x="662877" y="2812040"/>
                </a:lnTo>
                <a:lnTo>
                  <a:pt x="669741" y="2803240"/>
                </a:lnTo>
                <a:lnTo>
                  <a:pt x="674540" y="2800823"/>
                </a:lnTo>
                <a:close/>
                <a:moveTo>
                  <a:pt x="1138980" y="2797602"/>
                </a:moveTo>
                <a:lnTo>
                  <a:pt x="1124512" y="2812866"/>
                </a:lnTo>
                <a:lnTo>
                  <a:pt x="1123105" y="2814254"/>
                </a:lnTo>
                <a:lnTo>
                  <a:pt x="1124219" y="2813335"/>
                </a:lnTo>
                <a:cubicBezTo>
                  <a:pt x="1129622" y="2808537"/>
                  <a:pt x="1136306" y="2801963"/>
                  <a:pt x="1138965" y="2797785"/>
                </a:cubicBezTo>
                <a:close/>
                <a:moveTo>
                  <a:pt x="3469463" y="2794813"/>
                </a:moveTo>
                <a:cubicBezTo>
                  <a:pt x="3455115" y="2799186"/>
                  <a:pt x="3461268" y="2821487"/>
                  <a:pt x="3461268" y="2821487"/>
                </a:cubicBezTo>
                <a:close/>
                <a:moveTo>
                  <a:pt x="1026176" y="2780424"/>
                </a:moveTo>
                <a:lnTo>
                  <a:pt x="1023252" y="2783041"/>
                </a:lnTo>
                <a:lnTo>
                  <a:pt x="1006943" y="2799872"/>
                </a:lnTo>
                <a:lnTo>
                  <a:pt x="1005839" y="2800976"/>
                </a:lnTo>
                <a:lnTo>
                  <a:pt x="1020884" y="2788922"/>
                </a:lnTo>
                <a:close/>
                <a:moveTo>
                  <a:pt x="645523" y="2779964"/>
                </a:moveTo>
                <a:lnTo>
                  <a:pt x="644944" y="2780703"/>
                </a:lnTo>
                <a:lnTo>
                  <a:pt x="641965" y="2782622"/>
                </a:lnTo>
                <a:close/>
                <a:moveTo>
                  <a:pt x="682299" y="2767074"/>
                </a:moveTo>
                <a:cubicBezTo>
                  <a:pt x="682412" y="2767641"/>
                  <a:pt x="682232" y="2767972"/>
                  <a:pt x="681768" y="2768213"/>
                </a:cubicBezTo>
                <a:cubicBezTo>
                  <a:pt x="681303" y="2768454"/>
                  <a:pt x="680555" y="2768603"/>
                  <a:pt x="679531" y="2768808"/>
                </a:cubicBezTo>
                <a:cubicBezTo>
                  <a:pt x="679077" y="2766539"/>
                  <a:pt x="681353" y="2767264"/>
                  <a:pt x="682299" y="2767074"/>
                </a:cubicBezTo>
                <a:close/>
                <a:moveTo>
                  <a:pt x="685067" y="2765340"/>
                </a:moveTo>
                <a:cubicBezTo>
                  <a:pt x="685180" y="2765907"/>
                  <a:pt x="684999" y="2766238"/>
                  <a:pt x="684536" y="2766479"/>
                </a:cubicBezTo>
                <a:cubicBezTo>
                  <a:pt x="684072" y="2766719"/>
                  <a:pt x="683323" y="2766869"/>
                  <a:pt x="682299" y="2767074"/>
                </a:cubicBezTo>
                <a:cubicBezTo>
                  <a:pt x="681844" y="2764805"/>
                  <a:pt x="684121" y="2765529"/>
                  <a:pt x="685067" y="2765340"/>
                </a:cubicBezTo>
                <a:close/>
                <a:moveTo>
                  <a:pt x="3492423" y="2762986"/>
                </a:moveTo>
                <a:cubicBezTo>
                  <a:pt x="3487743" y="2760493"/>
                  <a:pt x="3482038" y="2782486"/>
                  <a:pt x="3489992" y="2780716"/>
                </a:cubicBezTo>
                <a:cubicBezTo>
                  <a:pt x="3492901" y="2775255"/>
                  <a:pt x="3494916" y="2758306"/>
                  <a:pt x="3492423" y="2762986"/>
                </a:cubicBezTo>
                <a:close/>
                <a:moveTo>
                  <a:pt x="764184" y="2761197"/>
                </a:moveTo>
                <a:lnTo>
                  <a:pt x="762456" y="2764256"/>
                </a:lnTo>
                <a:lnTo>
                  <a:pt x="762919" y="2763842"/>
                </a:lnTo>
                <a:lnTo>
                  <a:pt x="764094" y="2762013"/>
                </a:lnTo>
                <a:close/>
                <a:moveTo>
                  <a:pt x="692071" y="2760201"/>
                </a:moveTo>
                <a:cubicBezTo>
                  <a:pt x="691371" y="2761619"/>
                  <a:pt x="690548" y="2762423"/>
                  <a:pt x="689436" y="2763113"/>
                </a:cubicBezTo>
                <a:cubicBezTo>
                  <a:pt x="688324" y="2763802"/>
                  <a:pt x="686923" y="2764379"/>
                  <a:pt x="685067" y="2765340"/>
                </a:cubicBezTo>
                <a:cubicBezTo>
                  <a:pt x="686503" y="2762692"/>
                  <a:pt x="689234" y="2760768"/>
                  <a:pt x="692071" y="2760201"/>
                </a:cubicBezTo>
                <a:close/>
                <a:moveTo>
                  <a:pt x="723588" y="2747782"/>
                </a:moveTo>
                <a:lnTo>
                  <a:pt x="719798" y="2752606"/>
                </a:lnTo>
                <a:cubicBezTo>
                  <a:pt x="712906" y="2758909"/>
                  <a:pt x="706150" y="2765517"/>
                  <a:pt x="699474" y="2772656"/>
                </a:cubicBezTo>
                <a:lnTo>
                  <a:pt x="690379" y="2783303"/>
                </a:lnTo>
                <a:lnTo>
                  <a:pt x="690368" y="2782964"/>
                </a:lnTo>
                <a:cubicBezTo>
                  <a:pt x="689457" y="2783355"/>
                  <a:pt x="687466" y="2784516"/>
                  <a:pt x="683858" y="2786763"/>
                </a:cubicBezTo>
                <a:lnTo>
                  <a:pt x="681452" y="2788226"/>
                </a:lnTo>
                <a:lnTo>
                  <a:pt x="684175" y="2784735"/>
                </a:lnTo>
                <a:lnTo>
                  <a:pt x="702623" y="2762523"/>
                </a:lnTo>
                <a:lnTo>
                  <a:pt x="711867" y="2756632"/>
                </a:lnTo>
                <a:close/>
                <a:moveTo>
                  <a:pt x="296698" y="2740990"/>
                </a:moveTo>
                <a:lnTo>
                  <a:pt x="294520" y="2746677"/>
                </a:lnTo>
                <a:cubicBezTo>
                  <a:pt x="294061" y="2747878"/>
                  <a:pt x="294751" y="2746076"/>
                  <a:pt x="295555" y="2743973"/>
                </a:cubicBezTo>
                <a:close/>
                <a:moveTo>
                  <a:pt x="297280" y="2739469"/>
                </a:moveTo>
                <a:lnTo>
                  <a:pt x="296698" y="2740990"/>
                </a:lnTo>
                <a:lnTo>
                  <a:pt x="296719" y="2740933"/>
                </a:lnTo>
                <a:cubicBezTo>
                  <a:pt x="297051" y="2740069"/>
                  <a:pt x="297280" y="2739469"/>
                  <a:pt x="297280" y="2739469"/>
                </a:cubicBezTo>
                <a:close/>
                <a:moveTo>
                  <a:pt x="688626" y="2737099"/>
                </a:moveTo>
                <a:lnTo>
                  <a:pt x="683611" y="2738926"/>
                </a:lnTo>
                <a:lnTo>
                  <a:pt x="681727" y="2741432"/>
                </a:lnTo>
                <a:lnTo>
                  <a:pt x="679902" y="2743380"/>
                </a:lnTo>
                <a:lnTo>
                  <a:pt x="680046" y="2743303"/>
                </a:lnTo>
                <a:cubicBezTo>
                  <a:pt x="680397" y="2743124"/>
                  <a:pt x="680599" y="2743025"/>
                  <a:pt x="680599" y="2743025"/>
                </a:cubicBezTo>
                <a:close/>
                <a:moveTo>
                  <a:pt x="2007870" y="2734012"/>
                </a:moveTo>
                <a:cubicBezTo>
                  <a:pt x="2005585" y="2733575"/>
                  <a:pt x="2000980" y="2738257"/>
                  <a:pt x="1995103" y="2753524"/>
                </a:cubicBezTo>
                <a:cubicBezTo>
                  <a:pt x="1985739" y="2748537"/>
                  <a:pt x="1980034" y="2770532"/>
                  <a:pt x="1974634" y="2780671"/>
                </a:cubicBezTo>
                <a:cubicBezTo>
                  <a:pt x="1983997" y="2785658"/>
                  <a:pt x="1985019" y="2761172"/>
                  <a:pt x="1995103" y="2753524"/>
                </a:cubicBezTo>
                <a:cubicBezTo>
                  <a:pt x="2000678" y="2751988"/>
                  <a:pt x="2004444" y="2748676"/>
                  <a:pt x="2006714" y="2745207"/>
                </a:cubicBezTo>
                <a:cubicBezTo>
                  <a:pt x="2010119" y="2740003"/>
                  <a:pt x="2010155" y="2734449"/>
                  <a:pt x="2007870" y="2734012"/>
                </a:cubicBezTo>
                <a:close/>
                <a:moveTo>
                  <a:pt x="259295" y="2727169"/>
                </a:moveTo>
                <a:cubicBezTo>
                  <a:pt x="261510" y="2728391"/>
                  <a:pt x="258865" y="2733187"/>
                  <a:pt x="258865" y="2733187"/>
                </a:cubicBezTo>
                <a:cubicBezTo>
                  <a:pt x="257642" y="2735401"/>
                  <a:pt x="258075" y="2729382"/>
                  <a:pt x="259295" y="2727169"/>
                </a:cubicBezTo>
                <a:close/>
                <a:moveTo>
                  <a:pt x="741551" y="2722366"/>
                </a:moveTo>
                <a:lnTo>
                  <a:pt x="739368" y="2723294"/>
                </a:lnTo>
                <a:lnTo>
                  <a:pt x="738849" y="2723670"/>
                </a:lnTo>
                <a:lnTo>
                  <a:pt x="737675" y="2724912"/>
                </a:lnTo>
                <a:cubicBezTo>
                  <a:pt x="737096" y="2725913"/>
                  <a:pt x="737267" y="2726764"/>
                  <a:pt x="738291" y="2726559"/>
                </a:cubicBezTo>
                <a:cubicBezTo>
                  <a:pt x="738291" y="2726559"/>
                  <a:pt x="741722" y="2723881"/>
                  <a:pt x="742238" y="2722782"/>
                </a:cubicBezTo>
                <a:cubicBezTo>
                  <a:pt x="742411" y="2722415"/>
                  <a:pt x="742260" y="2722225"/>
                  <a:pt x="741551" y="2722366"/>
                </a:cubicBezTo>
                <a:close/>
                <a:moveTo>
                  <a:pt x="707420" y="2721367"/>
                </a:moveTo>
                <a:lnTo>
                  <a:pt x="707635" y="2723076"/>
                </a:lnTo>
                <a:lnTo>
                  <a:pt x="707470" y="2721761"/>
                </a:lnTo>
                <a:cubicBezTo>
                  <a:pt x="707404" y="2721236"/>
                  <a:pt x="707371" y="2720975"/>
                  <a:pt x="707420" y="2721367"/>
                </a:cubicBezTo>
                <a:close/>
                <a:moveTo>
                  <a:pt x="3523642" y="2717536"/>
                </a:moveTo>
                <a:cubicBezTo>
                  <a:pt x="3518179" y="2714627"/>
                  <a:pt x="3513256" y="2737034"/>
                  <a:pt x="3517937" y="2739528"/>
                </a:cubicBezTo>
                <a:cubicBezTo>
                  <a:pt x="3519730" y="2738982"/>
                  <a:pt x="3521141" y="2737041"/>
                  <a:pt x="3522206" y="2734512"/>
                </a:cubicBezTo>
                <a:cubicBezTo>
                  <a:pt x="3525402" y="2726921"/>
                  <a:pt x="3525511" y="2714024"/>
                  <a:pt x="3523642" y="2717536"/>
                </a:cubicBezTo>
                <a:close/>
                <a:moveTo>
                  <a:pt x="696624" y="2716608"/>
                </a:moveTo>
                <a:cubicBezTo>
                  <a:pt x="697373" y="2716457"/>
                  <a:pt x="697606" y="2716645"/>
                  <a:pt x="697514" y="2716995"/>
                </a:cubicBezTo>
                <a:cubicBezTo>
                  <a:pt x="697377" y="2717521"/>
                  <a:pt x="696512" y="2718412"/>
                  <a:pt x="695573" y="2719085"/>
                </a:cubicBezTo>
                <a:cubicBezTo>
                  <a:pt x="694632" y="2719757"/>
                  <a:pt x="693616" y="2720209"/>
                  <a:pt x="693175" y="2719854"/>
                </a:cubicBezTo>
                <a:cubicBezTo>
                  <a:pt x="693175" y="2719854"/>
                  <a:pt x="694734" y="2716986"/>
                  <a:pt x="696624" y="2716608"/>
                </a:cubicBezTo>
                <a:close/>
                <a:moveTo>
                  <a:pt x="642109" y="2713034"/>
                </a:moveTo>
                <a:lnTo>
                  <a:pt x="638783" y="2716785"/>
                </a:lnTo>
                <a:lnTo>
                  <a:pt x="639464" y="2716145"/>
                </a:lnTo>
                <a:lnTo>
                  <a:pt x="642304" y="2713086"/>
                </a:lnTo>
                <a:close/>
                <a:moveTo>
                  <a:pt x="2025539" y="2707657"/>
                </a:moveTo>
                <a:cubicBezTo>
                  <a:pt x="2020858" y="2705164"/>
                  <a:pt x="2017647" y="2722476"/>
                  <a:pt x="2023109" y="2725387"/>
                </a:cubicBezTo>
                <a:cubicBezTo>
                  <a:pt x="2024901" y="2724839"/>
                  <a:pt x="2026105" y="2723165"/>
                  <a:pt x="2026865" y="2721035"/>
                </a:cubicBezTo>
                <a:cubicBezTo>
                  <a:pt x="2029141" y="2714644"/>
                  <a:pt x="2027408" y="2704148"/>
                  <a:pt x="2025539" y="2707657"/>
                </a:cubicBezTo>
                <a:close/>
                <a:moveTo>
                  <a:pt x="615947" y="2707083"/>
                </a:moveTo>
                <a:cubicBezTo>
                  <a:pt x="616020" y="2707042"/>
                  <a:pt x="615871" y="2707334"/>
                  <a:pt x="615414" y="2708102"/>
                </a:cubicBezTo>
                <a:lnTo>
                  <a:pt x="614942" y="2708872"/>
                </a:lnTo>
                <a:lnTo>
                  <a:pt x="613496" y="2710186"/>
                </a:lnTo>
                <a:cubicBezTo>
                  <a:pt x="614763" y="2708579"/>
                  <a:pt x="615802" y="2707165"/>
                  <a:pt x="615947" y="2707083"/>
                </a:cubicBezTo>
                <a:close/>
                <a:moveTo>
                  <a:pt x="368805" y="2701458"/>
                </a:moveTo>
                <a:cubicBezTo>
                  <a:pt x="368805" y="2701458"/>
                  <a:pt x="366021" y="2709937"/>
                  <a:pt x="366717" y="2707818"/>
                </a:cubicBezTo>
                <a:cubicBezTo>
                  <a:pt x="366949" y="2707111"/>
                  <a:pt x="367567" y="2705226"/>
                  <a:pt x="368805" y="2701458"/>
                </a:cubicBezTo>
                <a:close/>
                <a:moveTo>
                  <a:pt x="734543" y="2701203"/>
                </a:moveTo>
                <a:lnTo>
                  <a:pt x="731843" y="2702953"/>
                </a:lnTo>
                <a:lnTo>
                  <a:pt x="728710" y="2704780"/>
                </a:lnTo>
                <a:lnTo>
                  <a:pt x="725274" y="2708203"/>
                </a:lnTo>
                <a:lnTo>
                  <a:pt x="717613" y="2715745"/>
                </a:lnTo>
                <a:lnTo>
                  <a:pt x="723074" y="2711731"/>
                </a:lnTo>
                <a:lnTo>
                  <a:pt x="731500" y="2705774"/>
                </a:lnTo>
                <a:lnTo>
                  <a:pt x="733748" y="2702323"/>
                </a:lnTo>
                <a:close/>
                <a:moveTo>
                  <a:pt x="778334" y="2696059"/>
                </a:moveTo>
                <a:cubicBezTo>
                  <a:pt x="777389" y="2696248"/>
                  <a:pt x="777615" y="2697383"/>
                  <a:pt x="776670" y="2697573"/>
                </a:cubicBezTo>
                <a:lnTo>
                  <a:pt x="776444" y="2698040"/>
                </a:lnTo>
                <a:lnTo>
                  <a:pt x="776740" y="2698036"/>
                </a:lnTo>
                <a:lnTo>
                  <a:pt x="778692" y="2696709"/>
                </a:lnTo>
                <a:lnTo>
                  <a:pt x="778778" y="2696210"/>
                </a:lnTo>
                <a:close/>
                <a:moveTo>
                  <a:pt x="740946" y="2692593"/>
                </a:moveTo>
                <a:lnTo>
                  <a:pt x="733912" y="2699599"/>
                </a:lnTo>
                <a:lnTo>
                  <a:pt x="737590" y="2697001"/>
                </a:lnTo>
                <a:close/>
                <a:moveTo>
                  <a:pt x="252475" y="2690679"/>
                </a:moveTo>
                <a:lnTo>
                  <a:pt x="252517" y="2691850"/>
                </a:lnTo>
                <a:lnTo>
                  <a:pt x="250060" y="2694324"/>
                </a:lnTo>
                <a:lnTo>
                  <a:pt x="249987" y="2693878"/>
                </a:lnTo>
                <a:cubicBezTo>
                  <a:pt x="250401" y="2691820"/>
                  <a:pt x="251368" y="2690068"/>
                  <a:pt x="252475" y="2690679"/>
                </a:cubicBezTo>
                <a:close/>
                <a:moveTo>
                  <a:pt x="3546186" y="2686489"/>
                </a:moveTo>
                <a:cubicBezTo>
                  <a:pt x="3539012" y="2688675"/>
                  <a:pt x="3536216" y="2705208"/>
                  <a:pt x="3543390" y="2703023"/>
                </a:cubicBezTo>
                <a:close/>
                <a:moveTo>
                  <a:pt x="259778" y="2682679"/>
                </a:moveTo>
                <a:lnTo>
                  <a:pt x="259957" y="2684355"/>
                </a:lnTo>
                <a:lnTo>
                  <a:pt x="257535" y="2686795"/>
                </a:lnTo>
                <a:lnTo>
                  <a:pt x="257337" y="2685903"/>
                </a:lnTo>
                <a:cubicBezTo>
                  <a:pt x="257704" y="2683820"/>
                  <a:pt x="258671" y="2682067"/>
                  <a:pt x="259778" y="2682679"/>
                </a:cubicBezTo>
                <a:close/>
                <a:moveTo>
                  <a:pt x="267450" y="2674881"/>
                </a:moveTo>
                <a:lnTo>
                  <a:pt x="267520" y="2676799"/>
                </a:lnTo>
                <a:lnTo>
                  <a:pt x="265061" y="2679245"/>
                </a:lnTo>
                <a:lnTo>
                  <a:pt x="264825" y="2678004"/>
                </a:lnTo>
                <a:cubicBezTo>
                  <a:pt x="265193" y="2675920"/>
                  <a:pt x="266159" y="2674169"/>
                  <a:pt x="267450" y="2674881"/>
                </a:cubicBezTo>
                <a:close/>
                <a:moveTo>
                  <a:pt x="768008" y="2666695"/>
                </a:moveTo>
                <a:lnTo>
                  <a:pt x="763587" y="2670039"/>
                </a:lnTo>
                <a:lnTo>
                  <a:pt x="763353" y="2670272"/>
                </a:lnTo>
                <a:lnTo>
                  <a:pt x="767233" y="2667475"/>
                </a:lnTo>
                <a:close/>
                <a:moveTo>
                  <a:pt x="468876" y="2664904"/>
                </a:moveTo>
                <a:lnTo>
                  <a:pt x="455116" y="2680269"/>
                </a:lnTo>
                <a:lnTo>
                  <a:pt x="444738" y="2688345"/>
                </a:lnTo>
                <a:lnTo>
                  <a:pt x="450772" y="2681119"/>
                </a:lnTo>
                <a:close/>
                <a:moveTo>
                  <a:pt x="306717" y="2646960"/>
                </a:moveTo>
                <a:lnTo>
                  <a:pt x="306892" y="2649018"/>
                </a:lnTo>
                <a:cubicBezTo>
                  <a:pt x="306499" y="2650140"/>
                  <a:pt x="305421" y="2651440"/>
                  <a:pt x="303041" y="2653134"/>
                </a:cubicBezTo>
                <a:cubicBezTo>
                  <a:pt x="303951" y="2652794"/>
                  <a:pt x="303996" y="2652006"/>
                  <a:pt x="303563" y="2651166"/>
                </a:cubicBezTo>
                <a:lnTo>
                  <a:pt x="303028" y="2650642"/>
                </a:lnTo>
                <a:close/>
                <a:moveTo>
                  <a:pt x="498834" y="2636655"/>
                </a:moveTo>
                <a:lnTo>
                  <a:pt x="494014" y="2642060"/>
                </a:lnTo>
                <a:lnTo>
                  <a:pt x="492364" y="2642979"/>
                </a:lnTo>
                <a:close/>
                <a:moveTo>
                  <a:pt x="539737" y="2636254"/>
                </a:moveTo>
                <a:lnTo>
                  <a:pt x="524494" y="2654942"/>
                </a:lnTo>
                <a:lnTo>
                  <a:pt x="522128" y="2656535"/>
                </a:lnTo>
                <a:lnTo>
                  <a:pt x="519199" y="2658220"/>
                </a:lnTo>
                <a:lnTo>
                  <a:pt x="525999" y="2648712"/>
                </a:lnTo>
                <a:lnTo>
                  <a:pt x="532863" y="2639911"/>
                </a:lnTo>
                <a:lnTo>
                  <a:pt x="537662" y="2637494"/>
                </a:lnTo>
                <a:close/>
                <a:moveTo>
                  <a:pt x="3579116" y="2635942"/>
                </a:moveTo>
                <a:cubicBezTo>
                  <a:pt x="3564767" y="2640315"/>
                  <a:pt x="3571334" y="2661835"/>
                  <a:pt x="3571334" y="2661835"/>
                </a:cubicBezTo>
                <a:close/>
                <a:moveTo>
                  <a:pt x="513685" y="2622304"/>
                </a:moveTo>
                <a:lnTo>
                  <a:pt x="508442" y="2627585"/>
                </a:lnTo>
                <a:lnTo>
                  <a:pt x="500047" y="2635470"/>
                </a:lnTo>
                <a:lnTo>
                  <a:pt x="511451" y="2624323"/>
                </a:lnTo>
                <a:close/>
                <a:moveTo>
                  <a:pt x="3597815" y="2613876"/>
                </a:moveTo>
                <a:cubicBezTo>
                  <a:pt x="3597748" y="2612947"/>
                  <a:pt x="3597401" y="2612890"/>
                  <a:pt x="3596675" y="2614253"/>
                </a:cubicBezTo>
                <a:cubicBezTo>
                  <a:pt x="3591995" y="2611761"/>
                  <a:pt x="3589198" y="2628294"/>
                  <a:pt x="3593879" y="2630787"/>
                </a:cubicBezTo>
                <a:cubicBezTo>
                  <a:pt x="3595749" y="2627278"/>
                  <a:pt x="3598022" y="2616662"/>
                  <a:pt x="3597815" y="2613876"/>
                </a:cubicBezTo>
                <a:close/>
                <a:moveTo>
                  <a:pt x="543029" y="2591627"/>
                </a:moveTo>
                <a:cubicBezTo>
                  <a:pt x="543029" y="2591627"/>
                  <a:pt x="541579" y="2599490"/>
                  <a:pt x="542799" y="2597277"/>
                </a:cubicBezTo>
                <a:cubicBezTo>
                  <a:pt x="543352" y="2597582"/>
                  <a:pt x="543782" y="2597458"/>
                  <a:pt x="544080" y="2597081"/>
                </a:cubicBezTo>
                <a:cubicBezTo>
                  <a:pt x="544975" y="2595951"/>
                  <a:pt x="544689" y="2592544"/>
                  <a:pt x="543029" y="2591627"/>
                </a:cubicBezTo>
                <a:close/>
                <a:moveTo>
                  <a:pt x="351787" y="2581378"/>
                </a:moveTo>
                <a:cubicBezTo>
                  <a:pt x="351787" y="2581378"/>
                  <a:pt x="356211" y="2582196"/>
                  <a:pt x="355105" y="2581990"/>
                </a:cubicBezTo>
                <a:cubicBezTo>
                  <a:pt x="354737" y="2581923"/>
                  <a:pt x="353754" y="2581741"/>
                  <a:pt x="351787" y="2581378"/>
                </a:cubicBezTo>
                <a:close/>
                <a:moveTo>
                  <a:pt x="641455" y="2532731"/>
                </a:moveTo>
                <a:cubicBezTo>
                  <a:pt x="640509" y="2532920"/>
                  <a:pt x="640737" y="2534055"/>
                  <a:pt x="639791" y="2534245"/>
                </a:cubicBezTo>
                <a:cubicBezTo>
                  <a:pt x="638569" y="2535817"/>
                  <a:pt x="639084" y="2536046"/>
                  <a:pt x="639984" y="2535699"/>
                </a:cubicBezTo>
                <a:lnTo>
                  <a:pt x="640649" y="2535314"/>
                </a:lnTo>
                <a:lnTo>
                  <a:pt x="642328" y="2533546"/>
                </a:lnTo>
                <a:close/>
                <a:moveTo>
                  <a:pt x="3121090" y="2516160"/>
                </a:moveTo>
                <a:cubicBezTo>
                  <a:pt x="3104984" y="2535117"/>
                  <a:pt x="3087957" y="2555334"/>
                  <a:pt x="3071424" y="2577442"/>
                </a:cubicBezTo>
                <a:lnTo>
                  <a:pt x="3049976" y="2610803"/>
                </a:lnTo>
                <a:lnTo>
                  <a:pt x="3053895" y="2614036"/>
                </a:lnTo>
                <a:lnTo>
                  <a:pt x="3075623" y="2587189"/>
                </a:lnTo>
                <a:cubicBezTo>
                  <a:pt x="3091747" y="2565613"/>
                  <a:pt x="3106966" y="2542680"/>
                  <a:pt x="3121090" y="2516160"/>
                </a:cubicBezTo>
                <a:close/>
                <a:moveTo>
                  <a:pt x="740645" y="2458686"/>
                </a:moveTo>
                <a:lnTo>
                  <a:pt x="727999" y="2472028"/>
                </a:lnTo>
                <a:lnTo>
                  <a:pt x="726769" y="2473241"/>
                </a:lnTo>
                <a:lnTo>
                  <a:pt x="727742" y="2472438"/>
                </a:lnTo>
                <a:cubicBezTo>
                  <a:pt x="732466" y="2468244"/>
                  <a:pt x="738308" y="2462497"/>
                  <a:pt x="740633" y="2458845"/>
                </a:cubicBezTo>
                <a:close/>
                <a:moveTo>
                  <a:pt x="3167312" y="2440652"/>
                </a:moveTo>
                <a:lnTo>
                  <a:pt x="3156926" y="2460152"/>
                </a:lnTo>
                <a:cubicBezTo>
                  <a:pt x="3146781" y="2485786"/>
                  <a:pt x="3151364" y="2480469"/>
                  <a:pt x="3157492" y="2468963"/>
                </a:cubicBezTo>
                <a:cubicBezTo>
                  <a:pt x="3163621" y="2457459"/>
                  <a:pt x="3171290" y="2439766"/>
                  <a:pt x="3167312" y="2440652"/>
                </a:cubicBezTo>
                <a:close/>
                <a:moveTo>
                  <a:pt x="334184" y="2433025"/>
                </a:moveTo>
                <a:lnTo>
                  <a:pt x="333688" y="2433658"/>
                </a:lnTo>
                <a:lnTo>
                  <a:pt x="331135" y="2435303"/>
                </a:lnTo>
                <a:close/>
                <a:moveTo>
                  <a:pt x="365705" y="2421976"/>
                </a:moveTo>
                <a:cubicBezTo>
                  <a:pt x="365803" y="2422463"/>
                  <a:pt x="365649" y="2422746"/>
                  <a:pt x="365251" y="2422953"/>
                </a:cubicBezTo>
                <a:cubicBezTo>
                  <a:pt x="364854" y="2423158"/>
                  <a:pt x="364211" y="2423287"/>
                  <a:pt x="363333" y="2423463"/>
                </a:cubicBezTo>
                <a:cubicBezTo>
                  <a:pt x="362943" y="2421518"/>
                  <a:pt x="364895" y="2422138"/>
                  <a:pt x="365705" y="2421976"/>
                </a:cubicBezTo>
                <a:close/>
                <a:moveTo>
                  <a:pt x="368078" y="2420489"/>
                </a:moveTo>
                <a:cubicBezTo>
                  <a:pt x="368176" y="2420976"/>
                  <a:pt x="368021" y="2421260"/>
                  <a:pt x="367623" y="2421466"/>
                </a:cubicBezTo>
                <a:cubicBezTo>
                  <a:pt x="367226" y="2421673"/>
                  <a:pt x="366583" y="2421800"/>
                  <a:pt x="365705" y="2421976"/>
                </a:cubicBezTo>
                <a:cubicBezTo>
                  <a:pt x="365316" y="2420032"/>
                  <a:pt x="367267" y="2420652"/>
                  <a:pt x="368078" y="2420489"/>
                </a:cubicBezTo>
                <a:close/>
                <a:moveTo>
                  <a:pt x="374081" y="2416085"/>
                </a:moveTo>
                <a:cubicBezTo>
                  <a:pt x="373482" y="2417301"/>
                  <a:pt x="372776" y="2417991"/>
                  <a:pt x="371823" y="2418582"/>
                </a:cubicBezTo>
                <a:cubicBezTo>
                  <a:pt x="370870" y="2419173"/>
                  <a:pt x="369670" y="2419666"/>
                  <a:pt x="368078" y="2420489"/>
                </a:cubicBezTo>
                <a:cubicBezTo>
                  <a:pt x="369310" y="2418221"/>
                  <a:pt x="371649" y="2416572"/>
                  <a:pt x="374081" y="2416085"/>
                </a:cubicBezTo>
                <a:close/>
                <a:moveTo>
                  <a:pt x="3197811" y="2407834"/>
                </a:moveTo>
                <a:cubicBezTo>
                  <a:pt x="3197811" y="2407834"/>
                  <a:pt x="3196080" y="2408851"/>
                  <a:pt x="3193916" y="2410123"/>
                </a:cubicBezTo>
                <a:lnTo>
                  <a:pt x="3193778" y="2410205"/>
                </a:lnTo>
                <a:lnTo>
                  <a:pt x="3188561" y="2413270"/>
                </a:lnTo>
                <a:lnTo>
                  <a:pt x="3186124" y="2414705"/>
                </a:lnTo>
                <a:cubicBezTo>
                  <a:pt x="3184826" y="2415468"/>
                  <a:pt x="3185691" y="2414958"/>
                  <a:pt x="3187423" y="2413941"/>
                </a:cubicBezTo>
                <a:lnTo>
                  <a:pt x="3188561" y="2413270"/>
                </a:lnTo>
                <a:lnTo>
                  <a:pt x="3189857" y="2412509"/>
                </a:lnTo>
                <a:lnTo>
                  <a:pt x="3193778" y="2410205"/>
                </a:lnTo>
                <a:close/>
                <a:moveTo>
                  <a:pt x="401095" y="2405441"/>
                </a:moveTo>
                <a:lnTo>
                  <a:pt x="397848" y="2409576"/>
                </a:lnTo>
                <a:cubicBezTo>
                  <a:pt x="391939" y="2414978"/>
                  <a:pt x="386148" y="2420642"/>
                  <a:pt x="380426" y="2426762"/>
                </a:cubicBezTo>
                <a:lnTo>
                  <a:pt x="372631" y="2435887"/>
                </a:lnTo>
                <a:lnTo>
                  <a:pt x="372622" y="2435596"/>
                </a:lnTo>
                <a:cubicBezTo>
                  <a:pt x="371841" y="2435932"/>
                  <a:pt x="370134" y="2436926"/>
                  <a:pt x="367043" y="2438852"/>
                </a:cubicBezTo>
                <a:lnTo>
                  <a:pt x="364980" y="2440106"/>
                </a:lnTo>
                <a:lnTo>
                  <a:pt x="367314" y="2437114"/>
                </a:lnTo>
                <a:lnTo>
                  <a:pt x="383126" y="2418076"/>
                </a:lnTo>
                <a:lnTo>
                  <a:pt x="391049" y="2413026"/>
                </a:lnTo>
                <a:close/>
                <a:moveTo>
                  <a:pt x="35201" y="2399620"/>
                </a:moveTo>
                <a:lnTo>
                  <a:pt x="33334" y="2404493"/>
                </a:lnTo>
                <a:cubicBezTo>
                  <a:pt x="32939" y="2405524"/>
                  <a:pt x="33531" y="2403979"/>
                  <a:pt x="34221" y="2402176"/>
                </a:cubicBezTo>
                <a:close/>
                <a:moveTo>
                  <a:pt x="35700" y="2398315"/>
                </a:moveTo>
                <a:lnTo>
                  <a:pt x="35201" y="2399620"/>
                </a:lnTo>
                <a:lnTo>
                  <a:pt x="35219" y="2399571"/>
                </a:lnTo>
                <a:cubicBezTo>
                  <a:pt x="35503" y="2398831"/>
                  <a:pt x="35700" y="2398315"/>
                  <a:pt x="35700" y="2398315"/>
                </a:cubicBezTo>
                <a:close/>
                <a:moveTo>
                  <a:pt x="371129" y="2396284"/>
                </a:moveTo>
                <a:lnTo>
                  <a:pt x="366831" y="2397850"/>
                </a:lnTo>
                <a:lnTo>
                  <a:pt x="365216" y="2399998"/>
                </a:lnTo>
                <a:lnTo>
                  <a:pt x="363651" y="2401667"/>
                </a:lnTo>
                <a:lnTo>
                  <a:pt x="363774" y="2401602"/>
                </a:lnTo>
                <a:cubicBezTo>
                  <a:pt x="364076" y="2401448"/>
                  <a:pt x="364249" y="2401363"/>
                  <a:pt x="364249" y="2401363"/>
                </a:cubicBezTo>
                <a:close/>
                <a:moveTo>
                  <a:pt x="3143" y="2387774"/>
                </a:moveTo>
                <a:lnTo>
                  <a:pt x="2776" y="2392880"/>
                </a:lnTo>
                <a:lnTo>
                  <a:pt x="2752" y="2392892"/>
                </a:lnTo>
                <a:lnTo>
                  <a:pt x="2173" y="2391775"/>
                </a:lnTo>
                <a:cubicBezTo>
                  <a:pt x="2265" y="2390486"/>
                  <a:pt x="2620" y="2388721"/>
                  <a:pt x="3143" y="2387774"/>
                </a:cubicBezTo>
                <a:close/>
                <a:moveTo>
                  <a:pt x="416492" y="2383657"/>
                </a:moveTo>
                <a:lnTo>
                  <a:pt x="414620" y="2384453"/>
                </a:lnTo>
                <a:lnTo>
                  <a:pt x="414175" y="2384774"/>
                </a:lnTo>
                <a:lnTo>
                  <a:pt x="413170" y="2385839"/>
                </a:lnTo>
                <a:cubicBezTo>
                  <a:pt x="412674" y="2386697"/>
                  <a:pt x="412819" y="2387426"/>
                  <a:pt x="413699" y="2387251"/>
                </a:cubicBezTo>
                <a:cubicBezTo>
                  <a:pt x="413699" y="2387251"/>
                  <a:pt x="416637" y="2384955"/>
                  <a:pt x="417081" y="2384013"/>
                </a:cubicBezTo>
                <a:cubicBezTo>
                  <a:pt x="417229" y="2383699"/>
                  <a:pt x="417100" y="2383535"/>
                  <a:pt x="416492" y="2383657"/>
                </a:cubicBezTo>
                <a:close/>
                <a:moveTo>
                  <a:pt x="387238" y="2382801"/>
                </a:moveTo>
                <a:lnTo>
                  <a:pt x="387422" y="2384266"/>
                </a:lnTo>
                <a:lnTo>
                  <a:pt x="387281" y="2383138"/>
                </a:lnTo>
                <a:cubicBezTo>
                  <a:pt x="387224" y="2382689"/>
                  <a:pt x="387196" y="2382464"/>
                  <a:pt x="387238" y="2382801"/>
                </a:cubicBezTo>
                <a:close/>
                <a:moveTo>
                  <a:pt x="377984" y="2378721"/>
                </a:moveTo>
                <a:cubicBezTo>
                  <a:pt x="378626" y="2378592"/>
                  <a:pt x="378825" y="2378752"/>
                  <a:pt x="378747" y="2379053"/>
                </a:cubicBezTo>
                <a:cubicBezTo>
                  <a:pt x="378629" y="2379503"/>
                  <a:pt x="377889" y="2380268"/>
                  <a:pt x="377082" y="2380844"/>
                </a:cubicBezTo>
                <a:cubicBezTo>
                  <a:pt x="376277" y="2381420"/>
                  <a:pt x="375405" y="2381808"/>
                  <a:pt x="375028" y="2381504"/>
                </a:cubicBezTo>
                <a:cubicBezTo>
                  <a:pt x="375028" y="2381504"/>
                  <a:pt x="376364" y="2379046"/>
                  <a:pt x="377984" y="2378721"/>
                </a:cubicBezTo>
                <a:close/>
                <a:moveTo>
                  <a:pt x="331259" y="2375658"/>
                </a:moveTo>
                <a:lnTo>
                  <a:pt x="328408" y="2378873"/>
                </a:lnTo>
                <a:lnTo>
                  <a:pt x="328991" y="2378325"/>
                </a:lnTo>
                <a:lnTo>
                  <a:pt x="331427" y="2375702"/>
                </a:lnTo>
                <a:close/>
                <a:moveTo>
                  <a:pt x="308835" y="2370557"/>
                </a:moveTo>
                <a:cubicBezTo>
                  <a:pt x="308898" y="2370522"/>
                  <a:pt x="308769" y="2370773"/>
                  <a:pt x="308378" y="2371431"/>
                </a:cubicBezTo>
                <a:lnTo>
                  <a:pt x="307974" y="2372091"/>
                </a:lnTo>
                <a:lnTo>
                  <a:pt x="306734" y="2373216"/>
                </a:lnTo>
                <a:cubicBezTo>
                  <a:pt x="307819" y="2371840"/>
                  <a:pt x="308710" y="2370627"/>
                  <a:pt x="308835" y="2370557"/>
                </a:cubicBezTo>
                <a:close/>
                <a:moveTo>
                  <a:pt x="410486" y="2365518"/>
                </a:moveTo>
                <a:lnTo>
                  <a:pt x="408170" y="2367018"/>
                </a:lnTo>
                <a:lnTo>
                  <a:pt x="405486" y="2368584"/>
                </a:lnTo>
                <a:lnTo>
                  <a:pt x="402541" y="2371517"/>
                </a:lnTo>
                <a:lnTo>
                  <a:pt x="395974" y="2377981"/>
                </a:lnTo>
                <a:lnTo>
                  <a:pt x="400654" y="2374541"/>
                </a:lnTo>
                <a:lnTo>
                  <a:pt x="407877" y="2369435"/>
                </a:lnTo>
                <a:lnTo>
                  <a:pt x="409804" y="2366478"/>
                </a:lnTo>
                <a:close/>
                <a:moveTo>
                  <a:pt x="448019" y="2361109"/>
                </a:moveTo>
                <a:cubicBezTo>
                  <a:pt x="447209" y="2361271"/>
                  <a:pt x="447404" y="2362244"/>
                  <a:pt x="446592" y="2362406"/>
                </a:cubicBezTo>
                <a:lnTo>
                  <a:pt x="446399" y="2362806"/>
                </a:lnTo>
                <a:lnTo>
                  <a:pt x="446511" y="2362806"/>
                </a:lnTo>
                <a:lnTo>
                  <a:pt x="448140" y="2361150"/>
                </a:lnTo>
                <a:close/>
                <a:moveTo>
                  <a:pt x="415973" y="2358137"/>
                </a:moveTo>
                <a:lnTo>
                  <a:pt x="409944" y="2364144"/>
                </a:lnTo>
                <a:lnTo>
                  <a:pt x="413097" y="2361916"/>
                </a:lnTo>
                <a:close/>
                <a:moveTo>
                  <a:pt x="731443" y="2357366"/>
                </a:moveTo>
                <a:cubicBezTo>
                  <a:pt x="708062" y="2377535"/>
                  <a:pt x="687832" y="2399177"/>
                  <a:pt x="665273" y="2420813"/>
                </a:cubicBezTo>
                <a:lnTo>
                  <a:pt x="652479" y="2432544"/>
                </a:lnTo>
                <a:lnTo>
                  <a:pt x="625227" y="2460670"/>
                </a:lnTo>
                <a:lnTo>
                  <a:pt x="624261" y="2461635"/>
                </a:lnTo>
                <a:lnTo>
                  <a:pt x="624774" y="2461223"/>
                </a:lnTo>
                <a:lnTo>
                  <a:pt x="632692" y="2453559"/>
                </a:lnTo>
                <a:lnTo>
                  <a:pt x="633647" y="2452493"/>
                </a:lnTo>
                <a:lnTo>
                  <a:pt x="639872" y="2447723"/>
                </a:lnTo>
                <a:cubicBezTo>
                  <a:pt x="646653" y="2442329"/>
                  <a:pt x="653187" y="2436889"/>
                  <a:pt x="659301" y="2431452"/>
                </a:cubicBezTo>
                <a:lnTo>
                  <a:pt x="665621" y="2425708"/>
                </a:lnTo>
                <a:lnTo>
                  <a:pt x="676690" y="2411849"/>
                </a:lnTo>
                <a:cubicBezTo>
                  <a:pt x="690846" y="2396537"/>
                  <a:pt x="708535" y="2382708"/>
                  <a:pt x="723513" y="2366224"/>
                </a:cubicBezTo>
                <a:lnTo>
                  <a:pt x="728052" y="2361473"/>
                </a:lnTo>
                <a:close/>
                <a:moveTo>
                  <a:pt x="268053" y="2356328"/>
                </a:moveTo>
                <a:lnTo>
                  <a:pt x="260945" y="2362871"/>
                </a:lnTo>
                <a:lnTo>
                  <a:pt x="265535" y="2357882"/>
                </a:lnTo>
                <a:close/>
                <a:moveTo>
                  <a:pt x="86045" y="2344551"/>
                </a:moveTo>
                <a:cubicBezTo>
                  <a:pt x="86045" y="2344551"/>
                  <a:pt x="84695" y="2344579"/>
                  <a:pt x="83009" y="2344615"/>
                </a:cubicBezTo>
                <a:lnTo>
                  <a:pt x="82913" y="2344618"/>
                </a:lnTo>
                <a:lnTo>
                  <a:pt x="77947" y="2344721"/>
                </a:lnTo>
                <a:cubicBezTo>
                  <a:pt x="76599" y="2344750"/>
                  <a:pt x="75924" y="2344763"/>
                  <a:pt x="76935" y="2344743"/>
                </a:cubicBezTo>
                <a:lnTo>
                  <a:pt x="82913" y="2344618"/>
                </a:lnTo>
                <a:close/>
                <a:moveTo>
                  <a:pt x="10133" y="2342957"/>
                </a:moveTo>
                <a:lnTo>
                  <a:pt x="10192" y="2344600"/>
                </a:lnTo>
                <a:lnTo>
                  <a:pt x="8877" y="2345907"/>
                </a:lnTo>
                <a:lnTo>
                  <a:pt x="8024" y="2346380"/>
                </a:lnTo>
                <a:lnTo>
                  <a:pt x="7881" y="2345633"/>
                </a:lnTo>
                <a:cubicBezTo>
                  <a:pt x="8196" y="2343847"/>
                  <a:pt x="9025" y="2342346"/>
                  <a:pt x="10133" y="2342957"/>
                </a:cubicBezTo>
                <a:close/>
                <a:moveTo>
                  <a:pt x="439168" y="2335939"/>
                </a:moveTo>
                <a:lnTo>
                  <a:pt x="435379" y="2338806"/>
                </a:lnTo>
                <a:lnTo>
                  <a:pt x="435179" y="2339006"/>
                </a:lnTo>
                <a:lnTo>
                  <a:pt x="438504" y="2336609"/>
                </a:lnTo>
                <a:close/>
                <a:moveTo>
                  <a:pt x="292918" y="2319984"/>
                </a:moveTo>
                <a:lnTo>
                  <a:pt x="285710" y="2325882"/>
                </a:lnTo>
                <a:cubicBezTo>
                  <a:pt x="275465" y="2335786"/>
                  <a:pt x="266889" y="2349321"/>
                  <a:pt x="262178" y="2344289"/>
                </a:cubicBezTo>
                <a:cubicBezTo>
                  <a:pt x="262405" y="2344784"/>
                  <a:pt x="263572" y="2343624"/>
                  <a:pt x="265255" y="2341495"/>
                </a:cubicBezTo>
                <a:lnTo>
                  <a:pt x="269603" y="2335440"/>
                </a:lnTo>
                <a:close/>
                <a:moveTo>
                  <a:pt x="43788" y="2319025"/>
                </a:moveTo>
                <a:lnTo>
                  <a:pt x="43938" y="2320790"/>
                </a:lnTo>
                <a:cubicBezTo>
                  <a:pt x="43602" y="2321750"/>
                  <a:pt x="42677" y="2322865"/>
                  <a:pt x="40637" y="2324317"/>
                </a:cubicBezTo>
                <a:cubicBezTo>
                  <a:pt x="41417" y="2324026"/>
                  <a:pt x="41455" y="2323350"/>
                  <a:pt x="41085" y="2322630"/>
                </a:cubicBezTo>
                <a:lnTo>
                  <a:pt x="40625" y="2322180"/>
                </a:lnTo>
                <a:close/>
                <a:moveTo>
                  <a:pt x="362661" y="2312525"/>
                </a:moveTo>
                <a:cubicBezTo>
                  <a:pt x="355912" y="2307409"/>
                  <a:pt x="353745" y="2317277"/>
                  <a:pt x="351188" y="2320651"/>
                </a:cubicBezTo>
                <a:cubicBezTo>
                  <a:pt x="344440" y="2315535"/>
                  <a:pt x="342274" y="2325401"/>
                  <a:pt x="339716" y="2328775"/>
                </a:cubicBezTo>
                <a:cubicBezTo>
                  <a:pt x="343090" y="2331333"/>
                  <a:pt x="345647" y="2327960"/>
                  <a:pt x="351188" y="2320651"/>
                </a:cubicBezTo>
                <a:cubicBezTo>
                  <a:pt x="354563" y="2323208"/>
                  <a:pt x="357120" y="2319834"/>
                  <a:pt x="362661" y="2312525"/>
                </a:cubicBezTo>
                <a:close/>
                <a:moveTo>
                  <a:pt x="208454" y="2310192"/>
                </a:moveTo>
                <a:lnTo>
                  <a:pt x="204324" y="2314825"/>
                </a:lnTo>
                <a:lnTo>
                  <a:pt x="202908" y="2315612"/>
                </a:lnTo>
                <a:close/>
                <a:moveTo>
                  <a:pt x="243513" y="2309847"/>
                </a:moveTo>
                <a:lnTo>
                  <a:pt x="230449" y="2325865"/>
                </a:lnTo>
                <a:lnTo>
                  <a:pt x="228420" y="2327232"/>
                </a:lnTo>
                <a:lnTo>
                  <a:pt x="225911" y="2328676"/>
                </a:lnTo>
                <a:lnTo>
                  <a:pt x="231738" y="2320526"/>
                </a:lnTo>
                <a:lnTo>
                  <a:pt x="237621" y="2312983"/>
                </a:lnTo>
                <a:lnTo>
                  <a:pt x="241735" y="2310911"/>
                </a:lnTo>
                <a:close/>
                <a:moveTo>
                  <a:pt x="49532" y="2306475"/>
                </a:moveTo>
                <a:lnTo>
                  <a:pt x="41168" y="2313800"/>
                </a:lnTo>
                <a:lnTo>
                  <a:pt x="19702" y="2335145"/>
                </a:lnTo>
                <a:lnTo>
                  <a:pt x="19163" y="2335566"/>
                </a:lnTo>
                <a:lnTo>
                  <a:pt x="37765" y="2313579"/>
                </a:lnTo>
                <a:close/>
                <a:moveTo>
                  <a:pt x="221184" y="2297892"/>
                </a:moveTo>
                <a:lnTo>
                  <a:pt x="216690" y="2302418"/>
                </a:lnTo>
                <a:lnTo>
                  <a:pt x="209494" y="2309176"/>
                </a:lnTo>
                <a:lnTo>
                  <a:pt x="219269" y="2299622"/>
                </a:lnTo>
                <a:close/>
                <a:moveTo>
                  <a:pt x="169570" y="2292765"/>
                </a:moveTo>
                <a:cubicBezTo>
                  <a:pt x="169570" y="2292765"/>
                  <a:pt x="156718" y="2294534"/>
                  <a:pt x="151603" y="2301282"/>
                </a:cubicBezTo>
                <a:cubicBezTo>
                  <a:pt x="143506" y="2311964"/>
                  <a:pt x="170386" y="2298696"/>
                  <a:pt x="169570" y="2292765"/>
                </a:cubicBezTo>
                <a:close/>
                <a:moveTo>
                  <a:pt x="74633" y="2291322"/>
                </a:moveTo>
                <a:lnTo>
                  <a:pt x="59225" y="2306686"/>
                </a:lnTo>
                <a:cubicBezTo>
                  <a:pt x="53275" y="2312445"/>
                  <a:pt x="48754" y="2316524"/>
                  <a:pt x="46897" y="2317459"/>
                </a:cubicBezTo>
                <a:lnTo>
                  <a:pt x="46397" y="2316423"/>
                </a:lnTo>
                <a:lnTo>
                  <a:pt x="46641" y="2316179"/>
                </a:lnTo>
                <a:lnTo>
                  <a:pt x="61947" y="2298980"/>
                </a:lnTo>
                <a:close/>
                <a:moveTo>
                  <a:pt x="279818" y="2284964"/>
                </a:moveTo>
                <a:lnTo>
                  <a:pt x="274533" y="2289944"/>
                </a:lnTo>
                <a:cubicBezTo>
                  <a:pt x="271275" y="2293509"/>
                  <a:pt x="267849" y="2297290"/>
                  <a:pt x="263088" y="2301056"/>
                </a:cubicBezTo>
                <a:cubicBezTo>
                  <a:pt x="259957" y="2304485"/>
                  <a:pt x="254997" y="2309456"/>
                  <a:pt x="249517" y="2314772"/>
                </a:cubicBezTo>
                <a:lnTo>
                  <a:pt x="244211" y="2319790"/>
                </a:lnTo>
                <a:lnTo>
                  <a:pt x="241909" y="2316110"/>
                </a:lnTo>
                <a:lnTo>
                  <a:pt x="247658" y="2309459"/>
                </a:lnTo>
                <a:lnTo>
                  <a:pt x="256347" y="2301784"/>
                </a:lnTo>
                <a:lnTo>
                  <a:pt x="264957" y="2293482"/>
                </a:lnTo>
                <a:close/>
                <a:moveTo>
                  <a:pt x="246334" y="2271598"/>
                </a:moveTo>
                <a:cubicBezTo>
                  <a:pt x="246334" y="2271598"/>
                  <a:pt x="245091" y="2278337"/>
                  <a:pt x="246138" y="2276440"/>
                </a:cubicBezTo>
                <a:cubicBezTo>
                  <a:pt x="246613" y="2276702"/>
                  <a:pt x="246981" y="2276596"/>
                  <a:pt x="247237" y="2276272"/>
                </a:cubicBezTo>
                <a:cubicBezTo>
                  <a:pt x="248003" y="2275303"/>
                  <a:pt x="247756" y="2272384"/>
                  <a:pt x="246334" y="2271598"/>
                </a:cubicBezTo>
                <a:close/>
                <a:moveTo>
                  <a:pt x="2967198" y="2261178"/>
                </a:moveTo>
                <a:lnTo>
                  <a:pt x="2816482" y="2471729"/>
                </a:lnTo>
                <a:lnTo>
                  <a:pt x="2808978" y="2481864"/>
                </a:lnTo>
                <a:lnTo>
                  <a:pt x="2824876" y="2486800"/>
                </a:lnTo>
                <a:lnTo>
                  <a:pt x="2916685" y="2359018"/>
                </a:lnTo>
                <a:lnTo>
                  <a:pt x="2978015" y="2270103"/>
                </a:lnTo>
                <a:close/>
                <a:moveTo>
                  <a:pt x="317940" y="2260956"/>
                </a:moveTo>
                <a:lnTo>
                  <a:pt x="313306" y="2266072"/>
                </a:lnTo>
                <a:cubicBezTo>
                  <a:pt x="309729" y="2269781"/>
                  <a:pt x="308775" y="2270399"/>
                  <a:pt x="309349" y="2269223"/>
                </a:cubicBezTo>
                <a:lnTo>
                  <a:pt x="312077" y="2265241"/>
                </a:lnTo>
                <a:lnTo>
                  <a:pt x="312627" y="2264901"/>
                </a:lnTo>
                <a:close/>
                <a:moveTo>
                  <a:pt x="324482" y="2255171"/>
                </a:moveTo>
                <a:lnTo>
                  <a:pt x="324160" y="2257262"/>
                </a:lnTo>
                <a:cubicBezTo>
                  <a:pt x="323905" y="2257585"/>
                  <a:pt x="323536" y="2257692"/>
                  <a:pt x="323062" y="2257430"/>
                </a:cubicBezTo>
                <a:lnTo>
                  <a:pt x="322829" y="2257158"/>
                </a:lnTo>
                <a:close/>
                <a:moveTo>
                  <a:pt x="330697" y="2221118"/>
                </a:moveTo>
                <a:cubicBezTo>
                  <a:pt x="329887" y="2221279"/>
                  <a:pt x="330082" y="2222252"/>
                  <a:pt x="329271" y="2222414"/>
                </a:cubicBezTo>
                <a:cubicBezTo>
                  <a:pt x="328223" y="2223762"/>
                  <a:pt x="328665" y="2223958"/>
                  <a:pt x="329438" y="2223661"/>
                </a:cubicBezTo>
                <a:lnTo>
                  <a:pt x="330006" y="2223330"/>
                </a:lnTo>
                <a:lnTo>
                  <a:pt x="331446" y="2221817"/>
                </a:lnTo>
                <a:close/>
                <a:moveTo>
                  <a:pt x="2909583" y="2213642"/>
                </a:moveTo>
                <a:lnTo>
                  <a:pt x="2884500" y="2247750"/>
                </a:lnTo>
                <a:cubicBezTo>
                  <a:pt x="2849998" y="2294641"/>
                  <a:pt x="2813298" y="2344663"/>
                  <a:pt x="2773715" y="2399238"/>
                </a:cubicBezTo>
                <a:lnTo>
                  <a:pt x="2723795" y="2468095"/>
                </a:lnTo>
                <a:lnTo>
                  <a:pt x="2755405" y="2471282"/>
                </a:lnTo>
                <a:lnTo>
                  <a:pt x="2859383" y="2330800"/>
                </a:lnTo>
                <a:lnTo>
                  <a:pt x="2927707" y="2228596"/>
                </a:lnTo>
                <a:close/>
                <a:moveTo>
                  <a:pt x="2896413" y="2200212"/>
                </a:moveTo>
                <a:lnTo>
                  <a:pt x="2706103" y="2466311"/>
                </a:lnTo>
                <a:lnTo>
                  <a:pt x="2722346" y="2467949"/>
                </a:lnTo>
                <a:lnTo>
                  <a:pt x="2779116" y="2389098"/>
                </a:lnTo>
                <a:cubicBezTo>
                  <a:pt x="2810244" y="2345226"/>
                  <a:pt x="2839519" y="2303746"/>
                  <a:pt x="2867307" y="2264106"/>
                </a:cubicBezTo>
                <a:lnTo>
                  <a:pt x="2905026" y="2209882"/>
                </a:lnTo>
                <a:lnTo>
                  <a:pt x="2903040" y="2208242"/>
                </a:lnTo>
                <a:close/>
                <a:moveTo>
                  <a:pt x="415716" y="2157651"/>
                </a:moveTo>
                <a:lnTo>
                  <a:pt x="404877" y="2169087"/>
                </a:lnTo>
                <a:lnTo>
                  <a:pt x="403821" y="2170127"/>
                </a:lnTo>
                <a:lnTo>
                  <a:pt x="404657" y="2169440"/>
                </a:lnTo>
                <a:cubicBezTo>
                  <a:pt x="408704" y="2165844"/>
                  <a:pt x="413713" y="2160919"/>
                  <a:pt x="415705" y="2157788"/>
                </a:cubicBezTo>
                <a:close/>
                <a:moveTo>
                  <a:pt x="407829" y="2070808"/>
                </a:moveTo>
                <a:cubicBezTo>
                  <a:pt x="387787" y="2088097"/>
                  <a:pt x="370448" y="2106645"/>
                  <a:pt x="351113" y="2125190"/>
                </a:cubicBezTo>
                <a:lnTo>
                  <a:pt x="340146" y="2135245"/>
                </a:lnTo>
                <a:lnTo>
                  <a:pt x="316789" y="2159353"/>
                </a:lnTo>
                <a:lnTo>
                  <a:pt x="315961" y="2160179"/>
                </a:lnTo>
                <a:lnTo>
                  <a:pt x="337782" y="2142697"/>
                </a:lnTo>
                <a:lnTo>
                  <a:pt x="346235" y="2135250"/>
                </a:lnTo>
                <a:lnTo>
                  <a:pt x="376382" y="2105471"/>
                </a:lnTo>
                <a:lnTo>
                  <a:pt x="393571" y="2088075"/>
                </a:lnTo>
                <a:close/>
                <a:moveTo>
                  <a:pt x="2793355" y="2050162"/>
                </a:moveTo>
                <a:lnTo>
                  <a:pt x="2669268" y="2227932"/>
                </a:lnTo>
                <a:lnTo>
                  <a:pt x="2468487" y="2500694"/>
                </a:lnTo>
                <a:lnTo>
                  <a:pt x="2486383" y="2495139"/>
                </a:lnTo>
                <a:lnTo>
                  <a:pt x="2670411" y="2236264"/>
                </a:lnTo>
                <a:lnTo>
                  <a:pt x="2794882" y="2052974"/>
                </a:lnTo>
                <a:close/>
                <a:moveTo>
                  <a:pt x="2116517" y="1999149"/>
                </a:moveTo>
                <a:cubicBezTo>
                  <a:pt x="2107114" y="2010201"/>
                  <a:pt x="2095654" y="2023731"/>
                  <a:pt x="2083046" y="2038814"/>
                </a:cubicBezTo>
                <a:lnTo>
                  <a:pt x="2070994" y="2053435"/>
                </a:lnTo>
                <a:lnTo>
                  <a:pt x="2072765" y="2059140"/>
                </a:lnTo>
                <a:close/>
                <a:moveTo>
                  <a:pt x="4068394" y="1890265"/>
                </a:moveTo>
                <a:cubicBezTo>
                  <a:pt x="4065487" y="1895724"/>
                  <a:pt x="4040146" y="1943305"/>
                  <a:pt x="4040146" y="1943305"/>
                </a:cubicBezTo>
                <a:cubicBezTo>
                  <a:pt x="4028154" y="1971462"/>
                  <a:pt x="4038181" y="1958279"/>
                  <a:pt x="4049722" y="1938017"/>
                </a:cubicBezTo>
                <a:cubicBezTo>
                  <a:pt x="4061263" y="1917757"/>
                  <a:pt x="4074322" y="1890419"/>
                  <a:pt x="4068394" y="1890265"/>
                </a:cubicBezTo>
                <a:close/>
                <a:moveTo>
                  <a:pt x="484404" y="1825445"/>
                </a:moveTo>
                <a:cubicBezTo>
                  <a:pt x="485519" y="1824851"/>
                  <a:pt x="487346" y="1826236"/>
                  <a:pt x="489314" y="1827727"/>
                </a:cubicBezTo>
                <a:cubicBezTo>
                  <a:pt x="486331" y="1831665"/>
                  <a:pt x="483773" y="1835038"/>
                  <a:pt x="483773" y="1835038"/>
                </a:cubicBezTo>
                <a:cubicBezTo>
                  <a:pt x="482889" y="1828612"/>
                  <a:pt x="483290" y="1826039"/>
                  <a:pt x="484404" y="1825445"/>
                </a:cubicBezTo>
                <a:close/>
                <a:moveTo>
                  <a:pt x="756506" y="1810624"/>
                </a:moveTo>
                <a:lnTo>
                  <a:pt x="756680" y="1810959"/>
                </a:lnTo>
                <a:cubicBezTo>
                  <a:pt x="756905" y="1811392"/>
                  <a:pt x="757017" y="1811609"/>
                  <a:pt x="756848" y="1811284"/>
                </a:cubicBezTo>
                <a:close/>
                <a:moveTo>
                  <a:pt x="756055" y="1809753"/>
                </a:moveTo>
                <a:lnTo>
                  <a:pt x="756364" y="1810349"/>
                </a:lnTo>
                <a:lnTo>
                  <a:pt x="756506" y="1810624"/>
                </a:lnTo>
                <a:close/>
                <a:moveTo>
                  <a:pt x="755330" y="1808358"/>
                </a:moveTo>
                <a:cubicBezTo>
                  <a:pt x="755330" y="1808358"/>
                  <a:pt x="755556" y="1808792"/>
                  <a:pt x="755836" y="1809332"/>
                </a:cubicBezTo>
                <a:lnTo>
                  <a:pt x="756055" y="1809753"/>
                </a:lnTo>
                <a:close/>
                <a:moveTo>
                  <a:pt x="2259604" y="1801739"/>
                </a:moveTo>
                <a:lnTo>
                  <a:pt x="2253782" y="1812290"/>
                </a:lnTo>
                <a:cubicBezTo>
                  <a:pt x="2248040" y="1826187"/>
                  <a:pt x="2250583" y="1823325"/>
                  <a:pt x="2254019" y="1817100"/>
                </a:cubicBezTo>
                <a:cubicBezTo>
                  <a:pt x="2257454" y="1810875"/>
                  <a:pt x="2261781" y="1801288"/>
                  <a:pt x="2259604" y="1801739"/>
                </a:cubicBezTo>
                <a:close/>
                <a:moveTo>
                  <a:pt x="762637" y="1799603"/>
                </a:moveTo>
                <a:cubicBezTo>
                  <a:pt x="762637" y="1799603"/>
                  <a:pt x="761394" y="1806342"/>
                  <a:pt x="760347" y="1808239"/>
                </a:cubicBezTo>
                <a:cubicBezTo>
                  <a:pt x="759398" y="1807716"/>
                  <a:pt x="759235" y="1805769"/>
                  <a:pt x="759676" y="1803847"/>
                </a:cubicBezTo>
                <a:lnTo>
                  <a:pt x="760420" y="1802022"/>
                </a:lnTo>
                <a:lnTo>
                  <a:pt x="761806" y="1800298"/>
                </a:lnTo>
                <a:close/>
                <a:moveTo>
                  <a:pt x="2276505" y="1784089"/>
                </a:moveTo>
                <a:cubicBezTo>
                  <a:pt x="2276505" y="1784089"/>
                  <a:pt x="2275552" y="1784630"/>
                  <a:pt x="2274360" y="1785306"/>
                </a:cubicBezTo>
                <a:lnTo>
                  <a:pt x="2273986" y="1785519"/>
                </a:lnTo>
                <a:lnTo>
                  <a:pt x="2271415" y="1786979"/>
                </a:lnTo>
                <a:lnTo>
                  <a:pt x="2270075" y="1787740"/>
                </a:lnTo>
                <a:cubicBezTo>
                  <a:pt x="2269360" y="1788146"/>
                  <a:pt x="2269837" y="1787876"/>
                  <a:pt x="2270789" y="1787335"/>
                </a:cubicBezTo>
                <a:lnTo>
                  <a:pt x="2271415" y="1786979"/>
                </a:lnTo>
                <a:lnTo>
                  <a:pt x="2272129" y="1786574"/>
                </a:lnTo>
                <a:lnTo>
                  <a:pt x="2273986" y="1785519"/>
                </a:lnTo>
                <a:close/>
                <a:moveTo>
                  <a:pt x="781417" y="1779030"/>
                </a:moveTo>
                <a:lnTo>
                  <a:pt x="781363" y="1784362"/>
                </a:lnTo>
                <a:cubicBezTo>
                  <a:pt x="778103" y="1785038"/>
                  <a:pt x="779520" y="1777984"/>
                  <a:pt x="781417" y="1779030"/>
                </a:cubicBezTo>
                <a:close/>
                <a:moveTo>
                  <a:pt x="4131332" y="1777486"/>
                </a:moveTo>
                <a:lnTo>
                  <a:pt x="4131289" y="1777548"/>
                </a:lnTo>
                <a:lnTo>
                  <a:pt x="4131210" y="1777745"/>
                </a:lnTo>
                <a:close/>
                <a:moveTo>
                  <a:pt x="4139595" y="1775520"/>
                </a:moveTo>
                <a:lnTo>
                  <a:pt x="4134700" y="1785020"/>
                </a:lnTo>
                <a:cubicBezTo>
                  <a:pt x="4131532" y="1790519"/>
                  <a:pt x="4124335" y="1800815"/>
                  <a:pt x="4123393" y="1798346"/>
                </a:cubicBezTo>
                <a:lnTo>
                  <a:pt x="4124005" y="1795392"/>
                </a:lnTo>
                <a:lnTo>
                  <a:pt x="4117262" y="1811911"/>
                </a:lnTo>
                <a:lnTo>
                  <a:pt x="4115273" y="1817280"/>
                </a:lnTo>
                <a:lnTo>
                  <a:pt x="4115665" y="1818951"/>
                </a:lnTo>
                <a:lnTo>
                  <a:pt x="4114223" y="1820114"/>
                </a:lnTo>
                <a:lnTo>
                  <a:pt x="4105366" y="1844029"/>
                </a:lnTo>
                <a:cubicBezTo>
                  <a:pt x="4102035" y="1852487"/>
                  <a:pt x="4099478" y="1857759"/>
                  <a:pt x="4098113" y="1857032"/>
                </a:cubicBezTo>
                <a:cubicBezTo>
                  <a:pt x="4103169" y="1856469"/>
                  <a:pt x="4108624" y="1849988"/>
                  <a:pt x="4113962" y="1840582"/>
                </a:cubicBezTo>
                <a:cubicBezTo>
                  <a:pt x="4121970" y="1826473"/>
                  <a:pt x="4129716" y="1805782"/>
                  <a:pt x="4135459" y="1788618"/>
                </a:cubicBezTo>
                <a:close/>
                <a:moveTo>
                  <a:pt x="795507" y="1769202"/>
                </a:moveTo>
                <a:lnTo>
                  <a:pt x="795101" y="1770333"/>
                </a:lnTo>
                <a:cubicBezTo>
                  <a:pt x="794888" y="1770930"/>
                  <a:pt x="795031" y="1770533"/>
                  <a:pt x="795315" y="1769736"/>
                </a:cubicBezTo>
                <a:close/>
                <a:moveTo>
                  <a:pt x="796220" y="1767208"/>
                </a:moveTo>
                <a:lnTo>
                  <a:pt x="795507" y="1769202"/>
                </a:lnTo>
                <a:lnTo>
                  <a:pt x="795716" y="1768616"/>
                </a:lnTo>
                <a:close/>
                <a:moveTo>
                  <a:pt x="797025" y="1764956"/>
                </a:moveTo>
                <a:lnTo>
                  <a:pt x="796220" y="1767208"/>
                </a:lnTo>
                <a:lnTo>
                  <a:pt x="796384" y="1766749"/>
                </a:lnTo>
                <a:cubicBezTo>
                  <a:pt x="796740" y="1765752"/>
                  <a:pt x="797025" y="1764956"/>
                  <a:pt x="797025" y="1764956"/>
                </a:cubicBezTo>
                <a:close/>
                <a:moveTo>
                  <a:pt x="804332" y="1756201"/>
                </a:moveTo>
                <a:cubicBezTo>
                  <a:pt x="801387" y="1757052"/>
                  <a:pt x="800821" y="1767050"/>
                  <a:pt x="797025" y="1764956"/>
                </a:cubicBezTo>
                <a:cubicBezTo>
                  <a:pt x="799293" y="1760845"/>
                  <a:pt x="801759" y="1751893"/>
                  <a:pt x="804332" y="1756201"/>
                </a:cubicBezTo>
                <a:close/>
                <a:moveTo>
                  <a:pt x="838240" y="1713452"/>
                </a:moveTo>
                <a:lnTo>
                  <a:pt x="840138" y="1714499"/>
                </a:lnTo>
                <a:cubicBezTo>
                  <a:pt x="837192" y="1715349"/>
                  <a:pt x="836625" y="1725348"/>
                  <a:pt x="832830" y="1723254"/>
                </a:cubicBezTo>
                <a:cubicBezTo>
                  <a:pt x="835098" y="1719143"/>
                  <a:pt x="836145" y="1717247"/>
                  <a:pt x="838240" y="1713452"/>
                </a:cubicBezTo>
                <a:close/>
                <a:moveTo>
                  <a:pt x="849909" y="1696793"/>
                </a:moveTo>
                <a:lnTo>
                  <a:pt x="848491" y="1703847"/>
                </a:lnTo>
                <a:cubicBezTo>
                  <a:pt x="849350" y="1703599"/>
                  <a:pt x="850052" y="1702981"/>
                  <a:pt x="850576" y="1702208"/>
                </a:cubicBezTo>
                <a:cubicBezTo>
                  <a:pt x="852147" y="1699884"/>
                  <a:pt x="852118" y="1696155"/>
                  <a:pt x="849909" y="1696793"/>
                </a:cubicBezTo>
                <a:close/>
                <a:moveTo>
                  <a:pt x="863817" y="1684377"/>
                </a:moveTo>
                <a:lnTo>
                  <a:pt x="862375" y="1688410"/>
                </a:lnTo>
                <a:cubicBezTo>
                  <a:pt x="862375" y="1688410"/>
                  <a:pt x="862659" y="1687613"/>
                  <a:pt x="863016" y="1686617"/>
                </a:cubicBezTo>
                <a:close/>
                <a:moveTo>
                  <a:pt x="864297" y="1683032"/>
                </a:moveTo>
                <a:cubicBezTo>
                  <a:pt x="864511" y="1682435"/>
                  <a:pt x="864369" y="1682833"/>
                  <a:pt x="864084" y="1683629"/>
                </a:cubicBezTo>
                <a:lnTo>
                  <a:pt x="863817" y="1684377"/>
                </a:lnTo>
                <a:close/>
                <a:moveTo>
                  <a:pt x="874044" y="1671750"/>
                </a:moveTo>
                <a:cubicBezTo>
                  <a:pt x="875468" y="1672535"/>
                  <a:pt x="875026" y="1676701"/>
                  <a:pt x="873915" y="1678292"/>
                </a:cubicBezTo>
                <a:cubicBezTo>
                  <a:pt x="873545" y="1678823"/>
                  <a:pt x="873101" y="1679068"/>
                  <a:pt x="872626" y="1678805"/>
                </a:cubicBezTo>
                <a:cubicBezTo>
                  <a:pt x="871579" y="1680702"/>
                  <a:pt x="872997" y="1673647"/>
                  <a:pt x="874044" y="1671750"/>
                </a:cubicBezTo>
                <a:close/>
                <a:moveTo>
                  <a:pt x="883054" y="1665927"/>
                </a:moveTo>
                <a:lnTo>
                  <a:pt x="882706" y="1666992"/>
                </a:lnTo>
                <a:cubicBezTo>
                  <a:pt x="882440" y="1667799"/>
                  <a:pt x="882307" y="1668202"/>
                  <a:pt x="882506" y="1667597"/>
                </a:cubicBezTo>
                <a:close/>
                <a:moveTo>
                  <a:pt x="883416" y="1664827"/>
                </a:moveTo>
                <a:lnTo>
                  <a:pt x="883078" y="1665855"/>
                </a:lnTo>
                <a:lnTo>
                  <a:pt x="883054" y="1665927"/>
                </a:lnTo>
                <a:close/>
                <a:moveTo>
                  <a:pt x="884296" y="1662146"/>
                </a:moveTo>
                <a:lnTo>
                  <a:pt x="883416" y="1664827"/>
                </a:lnTo>
                <a:lnTo>
                  <a:pt x="883699" y="1663963"/>
                </a:lnTo>
                <a:cubicBezTo>
                  <a:pt x="884031" y="1662953"/>
                  <a:pt x="884296" y="1662146"/>
                  <a:pt x="884296" y="1662146"/>
                </a:cubicBezTo>
                <a:close/>
                <a:moveTo>
                  <a:pt x="873698" y="1641087"/>
                </a:moveTo>
                <a:cubicBezTo>
                  <a:pt x="874570" y="1638950"/>
                  <a:pt x="871577" y="1641359"/>
                  <a:pt x="861740" y="1652173"/>
                </a:cubicBezTo>
                <a:cubicBezTo>
                  <a:pt x="829065" y="1690446"/>
                  <a:pt x="794919" y="1729145"/>
                  <a:pt x="760665" y="1767474"/>
                </a:cubicBezTo>
                <a:lnTo>
                  <a:pt x="728714" y="1803001"/>
                </a:lnTo>
                <a:lnTo>
                  <a:pt x="729415" y="1806268"/>
                </a:lnTo>
                <a:lnTo>
                  <a:pt x="753412" y="1780899"/>
                </a:lnTo>
                <a:cubicBezTo>
                  <a:pt x="786957" y="1745067"/>
                  <a:pt x="821011" y="1707658"/>
                  <a:pt x="850922" y="1671777"/>
                </a:cubicBezTo>
                <a:cubicBezTo>
                  <a:pt x="860056" y="1660834"/>
                  <a:pt x="872245" y="1644648"/>
                  <a:pt x="873698" y="1641087"/>
                </a:cubicBezTo>
                <a:close/>
                <a:moveTo>
                  <a:pt x="910406" y="1627958"/>
                </a:moveTo>
                <a:lnTo>
                  <a:pt x="909738" y="1629619"/>
                </a:lnTo>
                <a:cubicBezTo>
                  <a:pt x="909218" y="1630912"/>
                  <a:pt x="908802" y="1631946"/>
                  <a:pt x="908802" y="1631946"/>
                </a:cubicBezTo>
                <a:close/>
                <a:moveTo>
                  <a:pt x="911608" y="1624967"/>
                </a:moveTo>
                <a:lnTo>
                  <a:pt x="910406" y="1627958"/>
                </a:lnTo>
                <a:lnTo>
                  <a:pt x="911297" y="1625743"/>
                </a:lnTo>
                <a:cubicBezTo>
                  <a:pt x="911713" y="1624709"/>
                  <a:pt x="911921" y="1624192"/>
                  <a:pt x="911608" y="1624967"/>
                </a:cubicBezTo>
                <a:close/>
                <a:moveTo>
                  <a:pt x="962111" y="1617212"/>
                </a:moveTo>
                <a:lnTo>
                  <a:pt x="908770" y="1684645"/>
                </a:lnTo>
                <a:cubicBezTo>
                  <a:pt x="874503" y="1726667"/>
                  <a:pt x="839931" y="1767624"/>
                  <a:pt x="804917" y="1807218"/>
                </a:cubicBezTo>
                <a:lnTo>
                  <a:pt x="765651" y="1850384"/>
                </a:lnTo>
                <a:lnTo>
                  <a:pt x="767265" y="1851683"/>
                </a:lnTo>
                <a:cubicBezTo>
                  <a:pt x="767459" y="1852656"/>
                  <a:pt x="767038" y="1854764"/>
                  <a:pt x="768076" y="1855736"/>
                </a:cubicBezTo>
                <a:lnTo>
                  <a:pt x="768250" y="1855938"/>
                </a:lnTo>
                <a:lnTo>
                  <a:pt x="790215" y="1830348"/>
                </a:lnTo>
                <a:cubicBezTo>
                  <a:pt x="801307" y="1817385"/>
                  <a:pt x="811931" y="1805048"/>
                  <a:pt x="821882" y="1793936"/>
                </a:cubicBezTo>
                <a:cubicBezTo>
                  <a:pt x="847152" y="1766839"/>
                  <a:pt x="872653" y="1738012"/>
                  <a:pt x="897382" y="1708812"/>
                </a:cubicBezTo>
                <a:lnTo>
                  <a:pt x="963169" y="1627694"/>
                </a:lnTo>
                <a:close/>
                <a:moveTo>
                  <a:pt x="736367" y="1578035"/>
                </a:moveTo>
                <a:cubicBezTo>
                  <a:pt x="733422" y="1578885"/>
                  <a:pt x="730957" y="1587837"/>
                  <a:pt x="734077" y="1586671"/>
                </a:cubicBezTo>
                <a:cubicBezTo>
                  <a:pt x="735124" y="1584773"/>
                  <a:pt x="737587" y="1575821"/>
                  <a:pt x="736367" y="1578035"/>
                </a:cubicBezTo>
                <a:close/>
                <a:moveTo>
                  <a:pt x="2248767" y="1573887"/>
                </a:moveTo>
                <a:cubicBezTo>
                  <a:pt x="2248767" y="1573887"/>
                  <a:pt x="2213687" y="1619492"/>
                  <a:pt x="2202536" y="1633709"/>
                </a:cubicBezTo>
                <a:lnTo>
                  <a:pt x="2002373" y="1901597"/>
                </a:lnTo>
                <a:lnTo>
                  <a:pt x="2007492" y="1911027"/>
                </a:lnTo>
                <a:lnTo>
                  <a:pt x="2042638" y="1865198"/>
                </a:lnTo>
                <a:cubicBezTo>
                  <a:pt x="2096600" y="1792990"/>
                  <a:pt x="2150083" y="1719277"/>
                  <a:pt x="2205972" y="1639459"/>
                </a:cubicBezTo>
                <a:cubicBezTo>
                  <a:pt x="2216605" y="1624681"/>
                  <a:pt x="2236745" y="1599976"/>
                  <a:pt x="2245113" y="1584954"/>
                </a:cubicBezTo>
                <a:cubicBezTo>
                  <a:pt x="2247900" y="1579948"/>
                  <a:pt x="2249382" y="1576017"/>
                  <a:pt x="2248767" y="1573887"/>
                </a:cubicBezTo>
                <a:close/>
                <a:moveTo>
                  <a:pt x="744896" y="1567066"/>
                </a:moveTo>
                <a:cubicBezTo>
                  <a:pt x="738831" y="1569082"/>
                  <a:pt x="741700" y="1578091"/>
                  <a:pt x="741700" y="1578091"/>
                </a:cubicBezTo>
                <a:cubicBezTo>
                  <a:pt x="742747" y="1576194"/>
                  <a:pt x="744896" y="1567066"/>
                  <a:pt x="744896" y="1567066"/>
                </a:cubicBezTo>
                <a:close/>
                <a:moveTo>
                  <a:pt x="956641" y="1562952"/>
                </a:moveTo>
                <a:lnTo>
                  <a:pt x="882769" y="1655940"/>
                </a:lnTo>
                <a:cubicBezTo>
                  <a:pt x="874241" y="1666908"/>
                  <a:pt x="849909" y="1696793"/>
                  <a:pt x="862375" y="1688410"/>
                </a:cubicBezTo>
                <a:cubicBezTo>
                  <a:pt x="854020" y="1699062"/>
                  <a:pt x="848612" y="1708864"/>
                  <a:pt x="840138" y="1714499"/>
                </a:cubicBezTo>
                <a:cubicBezTo>
                  <a:pt x="848491" y="1703847"/>
                  <a:pt x="842798" y="1700705"/>
                  <a:pt x="838240" y="1713452"/>
                </a:cubicBezTo>
                <a:cubicBezTo>
                  <a:pt x="834128" y="1711182"/>
                  <a:pt x="833877" y="1721357"/>
                  <a:pt x="830933" y="1722206"/>
                </a:cubicBezTo>
                <a:lnTo>
                  <a:pt x="832830" y="1723254"/>
                </a:lnTo>
                <a:cubicBezTo>
                  <a:pt x="826374" y="1734953"/>
                  <a:pt x="819066" y="1743708"/>
                  <a:pt x="811638" y="1747446"/>
                </a:cubicBezTo>
                <a:cubicBezTo>
                  <a:pt x="812861" y="1745232"/>
                  <a:pt x="814954" y="1741438"/>
                  <a:pt x="817223" y="1737329"/>
                </a:cubicBezTo>
                <a:cubicBezTo>
                  <a:pt x="821335" y="1739597"/>
                  <a:pt x="820364" y="1731637"/>
                  <a:pt x="824356" y="1728890"/>
                </a:cubicBezTo>
                <a:cubicBezTo>
                  <a:pt x="820560" y="1726796"/>
                  <a:pt x="818270" y="1735431"/>
                  <a:pt x="817223" y="1737329"/>
                </a:cubicBezTo>
                <a:cubicBezTo>
                  <a:pt x="806361" y="1748039"/>
                  <a:pt x="795893" y="1758969"/>
                  <a:pt x="785638" y="1770635"/>
                </a:cubicBezTo>
                <a:lnTo>
                  <a:pt x="761806" y="1800298"/>
                </a:lnTo>
                <a:lnTo>
                  <a:pt x="760770" y="1801164"/>
                </a:lnTo>
                <a:lnTo>
                  <a:pt x="760420" y="1802022"/>
                </a:lnTo>
                <a:lnTo>
                  <a:pt x="755330" y="1808358"/>
                </a:lnTo>
                <a:lnTo>
                  <a:pt x="740463" y="1820723"/>
                </a:lnTo>
                <a:lnTo>
                  <a:pt x="742432" y="1823106"/>
                </a:lnTo>
                <a:cubicBezTo>
                  <a:pt x="743860" y="1826023"/>
                  <a:pt x="747627" y="1827292"/>
                  <a:pt x="748859" y="1829237"/>
                </a:cubicBezTo>
                <a:lnTo>
                  <a:pt x="750605" y="1833083"/>
                </a:lnTo>
                <a:lnTo>
                  <a:pt x="848524" y="1722480"/>
                </a:lnTo>
                <a:lnTo>
                  <a:pt x="958939" y="1585744"/>
                </a:lnTo>
                <a:lnTo>
                  <a:pt x="957806" y="1574512"/>
                </a:lnTo>
                <a:lnTo>
                  <a:pt x="950144" y="1583670"/>
                </a:lnTo>
                <a:cubicBezTo>
                  <a:pt x="930539" y="1606997"/>
                  <a:pt x="906321" y="1635319"/>
                  <a:pt x="927604" y="1606847"/>
                </a:cubicBezTo>
                <a:lnTo>
                  <a:pt x="957278" y="1569273"/>
                </a:lnTo>
                <a:close/>
                <a:moveTo>
                  <a:pt x="753566" y="1556590"/>
                </a:moveTo>
                <a:cubicBezTo>
                  <a:pt x="750306" y="1557265"/>
                  <a:pt x="748157" y="1566391"/>
                  <a:pt x="750055" y="1567438"/>
                </a:cubicBezTo>
                <a:cubicBezTo>
                  <a:pt x="750791" y="1567226"/>
                  <a:pt x="751378" y="1566442"/>
                  <a:pt x="751846" y="1565385"/>
                </a:cubicBezTo>
                <a:cubicBezTo>
                  <a:pt x="753247" y="1562214"/>
                  <a:pt x="753566" y="1556590"/>
                  <a:pt x="753566" y="1556590"/>
                </a:cubicBezTo>
                <a:close/>
                <a:moveTo>
                  <a:pt x="779776" y="1524327"/>
                </a:moveTo>
                <a:cubicBezTo>
                  <a:pt x="778846" y="1524134"/>
                  <a:pt x="776935" y="1526020"/>
                  <a:pt x="774441" y="1532222"/>
                </a:cubicBezTo>
                <a:cubicBezTo>
                  <a:pt x="770645" y="1530127"/>
                  <a:pt x="768180" y="1539080"/>
                  <a:pt x="765912" y="1543190"/>
                </a:cubicBezTo>
                <a:cubicBezTo>
                  <a:pt x="769707" y="1545285"/>
                  <a:pt x="770274" y="1535285"/>
                  <a:pt x="774441" y="1532222"/>
                </a:cubicBezTo>
                <a:cubicBezTo>
                  <a:pt x="776728" y="1531629"/>
                  <a:pt x="778287" y="1530297"/>
                  <a:pt x="779236" y="1528894"/>
                </a:cubicBezTo>
                <a:cubicBezTo>
                  <a:pt x="780659" y="1526789"/>
                  <a:pt x="780708" y="1524519"/>
                  <a:pt x="779776" y="1524327"/>
                </a:cubicBezTo>
                <a:close/>
                <a:moveTo>
                  <a:pt x="2281998" y="1520656"/>
                </a:moveTo>
                <a:cubicBezTo>
                  <a:pt x="2273484" y="1523113"/>
                  <a:pt x="2275914" y="1537668"/>
                  <a:pt x="2275914" y="1537668"/>
                </a:cubicBezTo>
                <a:cubicBezTo>
                  <a:pt x="2276897" y="1537385"/>
                  <a:pt x="2277768" y="1536179"/>
                  <a:pt x="2278524" y="1534531"/>
                </a:cubicBezTo>
                <a:cubicBezTo>
                  <a:pt x="2280788" y="1529587"/>
                  <a:pt x="2281998" y="1520656"/>
                  <a:pt x="2281998" y="1520656"/>
                </a:cubicBezTo>
                <a:close/>
                <a:moveTo>
                  <a:pt x="2463125" y="1514651"/>
                </a:moveTo>
                <a:lnTo>
                  <a:pt x="2405390" y="1597696"/>
                </a:lnTo>
                <a:cubicBezTo>
                  <a:pt x="2381772" y="1632009"/>
                  <a:pt x="2358296" y="1666815"/>
                  <a:pt x="2334803" y="1703399"/>
                </a:cubicBezTo>
                <a:cubicBezTo>
                  <a:pt x="2319562" y="1712056"/>
                  <a:pt x="2325428" y="1732360"/>
                  <a:pt x="2334803" y="1703399"/>
                </a:cubicBezTo>
                <a:cubicBezTo>
                  <a:pt x="2357674" y="1674179"/>
                  <a:pt x="2381093" y="1642095"/>
                  <a:pt x="2404784" y="1608099"/>
                </a:cubicBezTo>
                <a:lnTo>
                  <a:pt x="2466431" y="1516189"/>
                </a:lnTo>
                <a:close/>
                <a:moveTo>
                  <a:pt x="787156" y="1513666"/>
                </a:moveTo>
                <a:cubicBezTo>
                  <a:pt x="785260" y="1512618"/>
                  <a:pt x="783841" y="1519673"/>
                  <a:pt x="786056" y="1520895"/>
                </a:cubicBezTo>
                <a:cubicBezTo>
                  <a:pt x="786792" y="1520682"/>
                  <a:pt x="787294" y="1520006"/>
                  <a:pt x="787617" y="1519140"/>
                </a:cubicBezTo>
                <a:cubicBezTo>
                  <a:pt x="788586" y="1516542"/>
                  <a:pt x="787942" y="1512242"/>
                  <a:pt x="787156" y="1513666"/>
                </a:cubicBezTo>
                <a:close/>
                <a:moveTo>
                  <a:pt x="2300369" y="1493356"/>
                </a:moveTo>
                <a:lnTo>
                  <a:pt x="2294545" y="1503906"/>
                </a:lnTo>
                <a:cubicBezTo>
                  <a:pt x="2288593" y="1517688"/>
                  <a:pt x="2291032" y="1514767"/>
                  <a:pt x="2294468" y="1508542"/>
                </a:cubicBezTo>
                <a:cubicBezTo>
                  <a:pt x="2297901" y="1502317"/>
                  <a:pt x="2302334" y="1492789"/>
                  <a:pt x="2300369" y="1493356"/>
                </a:cubicBezTo>
                <a:close/>
                <a:moveTo>
                  <a:pt x="2317341" y="1468588"/>
                </a:moveTo>
                <a:cubicBezTo>
                  <a:pt x="2317341" y="1468588"/>
                  <a:pt x="2312915" y="1476606"/>
                  <a:pt x="2311519" y="1479139"/>
                </a:cubicBezTo>
                <a:cubicBezTo>
                  <a:pt x="2306263" y="1491655"/>
                  <a:pt x="2309052" y="1488100"/>
                  <a:pt x="2312487" y="1481875"/>
                </a:cubicBezTo>
                <a:cubicBezTo>
                  <a:pt x="2315922" y="1475652"/>
                  <a:pt x="2320005" y="1466755"/>
                  <a:pt x="2317341" y="1468588"/>
                </a:cubicBezTo>
                <a:close/>
                <a:moveTo>
                  <a:pt x="2287823" y="1446684"/>
                </a:moveTo>
                <a:lnTo>
                  <a:pt x="2286522" y="1446864"/>
                </a:lnTo>
                <a:lnTo>
                  <a:pt x="2257069" y="1491404"/>
                </a:lnTo>
                <a:cubicBezTo>
                  <a:pt x="2195779" y="1579777"/>
                  <a:pt x="2133407" y="1658184"/>
                  <a:pt x="2045283" y="1775955"/>
                </a:cubicBezTo>
                <a:lnTo>
                  <a:pt x="2045070" y="1776241"/>
                </a:lnTo>
                <a:lnTo>
                  <a:pt x="1999866" y="1859523"/>
                </a:lnTo>
                <a:lnTo>
                  <a:pt x="1984414" y="1878250"/>
                </a:lnTo>
                <a:lnTo>
                  <a:pt x="1985518" y="1879590"/>
                </a:lnTo>
                <a:lnTo>
                  <a:pt x="2018084" y="1838091"/>
                </a:lnTo>
                <a:cubicBezTo>
                  <a:pt x="2068374" y="1773283"/>
                  <a:pt x="2117899" y="1706746"/>
                  <a:pt x="2163583" y="1636437"/>
                </a:cubicBezTo>
                <a:cubicBezTo>
                  <a:pt x="2198343" y="1585425"/>
                  <a:pt x="2231410" y="1536231"/>
                  <a:pt x="2263467" y="1487374"/>
                </a:cubicBezTo>
                <a:lnTo>
                  <a:pt x="2289101" y="1447195"/>
                </a:lnTo>
                <a:close/>
                <a:moveTo>
                  <a:pt x="2274645" y="1442996"/>
                </a:moveTo>
                <a:lnTo>
                  <a:pt x="2247872" y="1483215"/>
                </a:lnTo>
                <a:cubicBezTo>
                  <a:pt x="2207509" y="1541316"/>
                  <a:pt x="2165904" y="1598054"/>
                  <a:pt x="2123781" y="1654904"/>
                </a:cubicBezTo>
                <a:lnTo>
                  <a:pt x="2058470" y="1743409"/>
                </a:lnTo>
                <a:lnTo>
                  <a:pt x="2052566" y="1762432"/>
                </a:lnTo>
                <a:lnTo>
                  <a:pt x="2047933" y="1770965"/>
                </a:lnTo>
                <a:lnTo>
                  <a:pt x="2048310" y="1770469"/>
                </a:lnTo>
                <a:cubicBezTo>
                  <a:pt x="2117642" y="1675773"/>
                  <a:pt x="2170491" y="1601711"/>
                  <a:pt x="2219963" y="1529156"/>
                </a:cubicBezTo>
                <a:lnTo>
                  <a:pt x="2276547" y="1444183"/>
                </a:lnTo>
                <a:close/>
                <a:moveTo>
                  <a:pt x="964474" y="1439244"/>
                </a:moveTo>
                <a:lnTo>
                  <a:pt x="947011" y="1463000"/>
                </a:lnTo>
                <a:cubicBezTo>
                  <a:pt x="875762" y="1555767"/>
                  <a:pt x="803441" y="1645259"/>
                  <a:pt x="729760" y="1730143"/>
                </a:cubicBezTo>
                <a:lnTo>
                  <a:pt x="696889" y="1767072"/>
                </a:lnTo>
                <a:lnTo>
                  <a:pt x="698393" y="1769240"/>
                </a:lnTo>
                <a:lnTo>
                  <a:pt x="730703" y="1733796"/>
                </a:lnTo>
                <a:cubicBezTo>
                  <a:pt x="804602" y="1650250"/>
                  <a:pt x="876811" y="1561305"/>
                  <a:pt x="947830" y="1468021"/>
                </a:cubicBezTo>
                <a:lnTo>
                  <a:pt x="963812" y="1445814"/>
                </a:lnTo>
                <a:close/>
                <a:moveTo>
                  <a:pt x="1138387" y="1027633"/>
                </a:moveTo>
                <a:lnTo>
                  <a:pt x="1138120" y="1027896"/>
                </a:lnTo>
                <a:cubicBezTo>
                  <a:pt x="1136091" y="1031572"/>
                  <a:pt x="1134919" y="1037062"/>
                  <a:pt x="1134362" y="1040312"/>
                </a:cubicBezTo>
                <a:lnTo>
                  <a:pt x="1134205" y="1041367"/>
                </a:lnTo>
                <a:close/>
                <a:moveTo>
                  <a:pt x="4570894" y="937682"/>
                </a:moveTo>
                <a:lnTo>
                  <a:pt x="4557825" y="969202"/>
                </a:lnTo>
                <a:cubicBezTo>
                  <a:pt x="4540406" y="1008109"/>
                  <a:pt x="4520660" y="1049532"/>
                  <a:pt x="4498048" y="1094812"/>
                </a:cubicBezTo>
                <a:cubicBezTo>
                  <a:pt x="4458696" y="1179986"/>
                  <a:pt x="4400009" y="1278894"/>
                  <a:pt x="4356392" y="1360794"/>
                </a:cubicBezTo>
                <a:cubicBezTo>
                  <a:pt x="4322742" y="1423975"/>
                  <a:pt x="4301668" y="1474828"/>
                  <a:pt x="4265527" y="1542690"/>
                </a:cubicBezTo>
                <a:cubicBezTo>
                  <a:pt x="4261685" y="1549904"/>
                  <a:pt x="4253078" y="1564656"/>
                  <a:pt x="4242387" y="1582963"/>
                </a:cubicBezTo>
                <a:lnTo>
                  <a:pt x="4226301" y="1610777"/>
                </a:lnTo>
                <a:lnTo>
                  <a:pt x="4214433" y="1633092"/>
                </a:lnTo>
                <a:lnTo>
                  <a:pt x="4164552" y="1727297"/>
                </a:lnTo>
                <a:lnTo>
                  <a:pt x="4162503" y="1736130"/>
                </a:lnTo>
                <a:cubicBezTo>
                  <a:pt x="4170154" y="1746212"/>
                  <a:pt x="4204106" y="1671178"/>
                  <a:pt x="4206598" y="1666499"/>
                </a:cubicBezTo>
                <a:cubicBezTo>
                  <a:pt x="4272082" y="1549184"/>
                  <a:pt x="4340530" y="1431947"/>
                  <a:pt x="4406053" y="1313151"/>
                </a:cubicBezTo>
                <a:lnTo>
                  <a:pt x="4434031" y="1260464"/>
                </a:lnTo>
                <a:lnTo>
                  <a:pt x="4430464" y="1265494"/>
                </a:lnTo>
                <a:cubicBezTo>
                  <a:pt x="4428202" y="1268453"/>
                  <a:pt x="4426446" y="1270440"/>
                  <a:pt x="4425791" y="1270541"/>
                </a:cubicBezTo>
                <a:cubicBezTo>
                  <a:pt x="4423180" y="1270941"/>
                  <a:pt x="4429397" y="1256244"/>
                  <a:pt x="4429063" y="1254067"/>
                </a:cubicBezTo>
                <a:cubicBezTo>
                  <a:pt x="4470660" y="1164861"/>
                  <a:pt x="4518484" y="1081387"/>
                  <a:pt x="4551474" y="991270"/>
                </a:cubicBezTo>
                <a:close/>
                <a:moveTo>
                  <a:pt x="4649752" y="915282"/>
                </a:moveTo>
                <a:lnTo>
                  <a:pt x="4649447" y="927135"/>
                </a:lnTo>
                <a:cubicBezTo>
                  <a:pt x="4642274" y="929322"/>
                  <a:pt x="4645070" y="912788"/>
                  <a:pt x="4649752" y="915282"/>
                </a:cubicBezTo>
                <a:close/>
                <a:moveTo>
                  <a:pt x="4849430" y="854417"/>
                </a:moveTo>
                <a:lnTo>
                  <a:pt x="4846634" y="870950"/>
                </a:lnTo>
                <a:cubicBezTo>
                  <a:pt x="4839460" y="873136"/>
                  <a:pt x="4842256" y="856604"/>
                  <a:pt x="4849430" y="854417"/>
                </a:cubicBezTo>
                <a:close/>
                <a:moveTo>
                  <a:pt x="3018547" y="796313"/>
                </a:moveTo>
                <a:cubicBezTo>
                  <a:pt x="3018517" y="796217"/>
                  <a:pt x="3018630" y="796568"/>
                  <a:pt x="3018808" y="797132"/>
                </a:cubicBezTo>
                <a:lnTo>
                  <a:pt x="3018897" y="797412"/>
                </a:lnTo>
                <a:close/>
                <a:moveTo>
                  <a:pt x="2852537" y="780768"/>
                </a:moveTo>
                <a:lnTo>
                  <a:pt x="2851406" y="782682"/>
                </a:lnTo>
                <a:cubicBezTo>
                  <a:pt x="2850312" y="784952"/>
                  <a:pt x="2849426" y="787438"/>
                  <a:pt x="2848910" y="790314"/>
                </a:cubicBezTo>
                <a:lnTo>
                  <a:pt x="2847768" y="790216"/>
                </a:lnTo>
                <a:lnTo>
                  <a:pt x="2847555" y="790198"/>
                </a:lnTo>
                <a:cubicBezTo>
                  <a:pt x="2847329" y="790179"/>
                  <a:pt x="2847217" y="790170"/>
                  <a:pt x="2847387" y="790185"/>
                </a:cubicBezTo>
                <a:lnTo>
                  <a:pt x="2847768" y="790216"/>
                </a:lnTo>
                <a:lnTo>
                  <a:pt x="2848403" y="790270"/>
                </a:lnTo>
                <a:cubicBezTo>
                  <a:pt x="2848685" y="790294"/>
                  <a:pt x="2848910" y="790314"/>
                  <a:pt x="2848910" y="790314"/>
                </a:cubicBezTo>
                <a:lnTo>
                  <a:pt x="2849001" y="790241"/>
                </a:lnTo>
                <a:close/>
                <a:moveTo>
                  <a:pt x="2551759" y="758591"/>
                </a:moveTo>
                <a:lnTo>
                  <a:pt x="2551264" y="759211"/>
                </a:lnTo>
                <a:lnTo>
                  <a:pt x="2551330" y="759284"/>
                </a:lnTo>
                <a:close/>
                <a:moveTo>
                  <a:pt x="2792855" y="757294"/>
                </a:moveTo>
                <a:lnTo>
                  <a:pt x="2790064" y="765911"/>
                </a:lnTo>
                <a:lnTo>
                  <a:pt x="2790666" y="764681"/>
                </a:lnTo>
                <a:cubicBezTo>
                  <a:pt x="2791417" y="762758"/>
                  <a:pt x="2792138" y="760193"/>
                  <a:pt x="2792800" y="757525"/>
                </a:cubicBezTo>
                <a:close/>
                <a:moveTo>
                  <a:pt x="3070193" y="750344"/>
                </a:moveTo>
                <a:cubicBezTo>
                  <a:pt x="3070790" y="750716"/>
                  <a:pt x="3070674" y="752097"/>
                  <a:pt x="3070267" y="753479"/>
                </a:cubicBezTo>
                <a:cubicBezTo>
                  <a:pt x="3069861" y="754859"/>
                  <a:pt x="3069165" y="756242"/>
                  <a:pt x="3068603" y="756619"/>
                </a:cubicBezTo>
                <a:cubicBezTo>
                  <a:pt x="3068228" y="756869"/>
                  <a:pt x="3067913" y="756673"/>
                  <a:pt x="3067783" y="755730"/>
                </a:cubicBezTo>
                <a:cubicBezTo>
                  <a:pt x="3067455" y="753350"/>
                  <a:pt x="3070193" y="750344"/>
                  <a:pt x="3070193" y="750344"/>
                </a:cubicBezTo>
                <a:close/>
                <a:moveTo>
                  <a:pt x="2254738" y="749722"/>
                </a:moveTo>
                <a:cubicBezTo>
                  <a:pt x="2256988" y="749143"/>
                  <a:pt x="2258802" y="749774"/>
                  <a:pt x="2259449" y="752217"/>
                </a:cubicBezTo>
                <a:cubicBezTo>
                  <a:pt x="2257986" y="760557"/>
                  <a:pt x="2242465" y="771444"/>
                  <a:pt x="2242465" y="771444"/>
                </a:cubicBezTo>
                <a:cubicBezTo>
                  <a:pt x="2237308" y="764092"/>
                  <a:pt x="2247986" y="751459"/>
                  <a:pt x="2254738" y="749722"/>
                </a:cubicBezTo>
                <a:close/>
                <a:moveTo>
                  <a:pt x="2856731" y="746655"/>
                </a:moveTo>
                <a:lnTo>
                  <a:pt x="2854655" y="747014"/>
                </a:lnTo>
                <a:lnTo>
                  <a:pt x="2854432" y="747053"/>
                </a:lnTo>
                <a:cubicBezTo>
                  <a:pt x="2854251" y="747084"/>
                  <a:pt x="2854203" y="747093"/>
                  <a:pt x="2854397" y="747060"/>
                </a:cubicBezTo>
                <a:lnTo>
                  <a:pt x="2854655" y="747014"/>
                </a:lnTo>
                <a:lnTo>
                  <a:pt x="2855273" y="746907"/>
                </a:lnTo>
                <a:cubicBezTo>
                  <a:pt x="2855952" y="746789"/>
                  <a:pt x="2856731" y="746655"/>
                  <a:pt x="2856731" y="746655"/>
                </a:cubicBezTo>
                <a:close/>
                <a:moveTo>
                  <a:pt x="2565724" y="741903"/>
                </a:moveTo>
                <a:lnTo>
                  <a:pt x="2564943" y="744331"/>
                </a:lnTo>
                <a:lnTo>
                  <a:pt x="2563924" y="746140"/>
                </a:lnTo>
                <a:lnTo>
                  <a:pt x="2565949" y="747149"/>
                </a:lnTo>
                <a:lnTo>
                  <a:pt x="2565367" y="749013"/>
                </a:lnTo>
                <a:lnTo>
                  <a:pt x="2566146" y="747098"/>
                </a:lnTo>
                <a:lnTo>
                  <a:pt x="2565949" y="747149"/>
                </a:lnTo>
                <a:close/>
                <a:moveTo>
                  <a:pt x="2752387" y="730130"/>
                </a:moveTo>
                <a:lnTo>
                  <a:pt x="2752386" y="730130"/>
                </a:lnTo>
                <a:lnTo>
                  <a:pt x="2752284" y="730149"/>
                </a:lnTo>
                <a:lnTo>
                  <a:pt x="2751588" y="730278"/>
                </a:lnTo>
                <a:cubicBezTo>
                  <a:pt x="2751402" y="730313"/>
                  <a:pt x="2751448" y="730305"/>
                  <a:pt x="2751622" y="730273"/>
                </a:cubicBezTo>
                <a:lnTo>
                  <a:pt x="2752284" y="730149"/>
                </a:lnTo>
                <a:close/>
                <a:moveTo>
                  <a:pt x="2573944" y="721660"/>
                </a:moveTo>
                <a:cubicBezTo>
                  <a:pt x="2571311" y="724550"/>
                  <a:pt x="2570205" y="727534"/>
                  <a:pt x="2569187" y="731135"/>
                </a:cubicBezTo>
                <a:lnTo>
                  <a:pt x="2565965" y="741155"/>
                </a:lnTo>
                <a:lnTo>
                  <a:pt x="2567777" y="743087"/>
                </a:lnTo>
                <a:lnTo>
                  <a:pt x="2568476" y="741368"/>
                </a:lnTo>
                <a:cubicBezTo>
                  <a:pt x="2570720" y="734336"/>
                  <a:pt x="2572449" y="727527"/>
                  <a:pt x="2573944" y="721660"/>
                </a:cubicBezTo>
                <a:close/>
                <a:moveTo>
                  <a:pt x="2805816" y="720776"/>
                </a:moveTo>
                <a:lnTo>
                  <a:pt x="2801911" y="728873"/>
                </a:lnTo>
                <a:lnTo>
                  <a:pt x="2800611" y="732180"/>
                </a:lnTo>
                <a:lnTo>
                  <a:pt x="2799973" y="734346"/>
                </a:lnTo>
                <a:lnTo>
                  <a:pt x="2800100" y="735786"/>
                </a:lnTo>
                <a:lnTo>
                  <a:pt x="2802102" y="734197"/>
                </a:lnTo>
                <a:close/>
                <a:moveTo>
                  <a:pt x="2518912" y="717235"/>
                </a:moveTo>
                <a:cubicBezTo>
                  <a:pt x="2520669" y="716916"/>
                  <a:pt x="2502357" y="745761"/>
                  <a:pt x="2481379" y="777539"/>
                </a:cubicBezTo>
                <a:cubicBezTo>
                  <a:pt x="2482110" y="773369"/>
                  <a:pt x="2482110" y="773369"/>
                  <a:pt x="2477941" y="772639"/>
                </a:cubicBezTo>
                <a:cubicBezTo>
                  <a:pt x="2482110" y="773369"/>
                  <a:pt x="2447252" y="820980"/>
                  <a:pt x="2436023" y="831904"/>
                </a:cubicBezTo>
                <a:cubicBezTo>
                  <a:pt x="2495327" y="747035"/>
                  <a:pt x="2517154" y="717554"/>
                  <a:pt x="2518912" y="717235"/>
                </a:cubicBezTo>
                <a:close/>
                <a:moveTo>
                  <a:pt x="2577288" y="709422"/>
                </a:moveTo>
                <a:cubicBezTo>
                  <a:pt x="2576357" y="709703"/>
                  <a:pt x="2575267" y="710156"/>
                  <a:pt x="2575267" y="710156"/>
                </a:cubicBezTo>
                <a:cubicBezTo>
                  <a:pt x="2575350" y="710751"/>
                  <a:pt x="2576163" y="710942"/>
                  <a:pt x="2576938" y="710835"/>
                </a:cubicBezTo>
                <a:cubicBezTo>
                  <a:pt x="2577710" y="710729"/>
                  <a:pt x="2578444" y="710324"/>
                  <a:pt x="2578362" y="709729"/>
                </a:cubicBezTo>
                <a:cubicBezTo>
                  <a:pt x="2578993" y="709035"/>
                  <a:pt x="2578220" y="709143"/>
                  <a:pt x="2577288" y="709422"/>
                </a:cubicBezTo>
                <a:close/>
                <a:moveTo>
                  <a:pt x="2846158" y="706400"/>
                </a:moveTo>
                <a:lnTo>
                  <a:pt x="2845175" y="708288"/>
                </a:lnTo>
                <a:lnTo>
                  <a:pt x="2844947" y="709052"/>
                </a:lnTo>
                <a:lnTo>
                  <a:pt x="2844748" y="712001"/>
                </a:lnTo>
                <a:cubicBezTo>
                  <a:pt x="2844871" y="712895"/>
                  <a:pt x="2845157" y="712994"/>
                  <a:pt x="2845517" y="712640"/>
                </a:cubicBezTo>
                <a:cubicBezTo>
                  <a:pt x="2846600" y="711581"/>
                  <a:pt x="2848348" y="706451"/>
                  <a:pt x="2848348" y="706451"/>
                </a:cubicBezTo>
                <a:cubicBezTo>
                  <a:pt x="2848169" y="705161"/>
                  <a:pt x="2847099" y="705309"/>
                  <a:pt x="2846158" y="706400"/>
                </a:cubicBezTo>
                <a:close/>
                <a:moveTo>
                  <a:pt x="2752997" y="694441"/>
                </a:moveTo>
                <a:lnTo>
                  <a:pt x="2752561" y="694950"/>
                </a:lnTo>
                <a:cubicBezTo>
                  <a:pt x="2750088" y="697860"/>
                  <a:pt x="2740363" y="709594"/>
                  <a:pt x="2743061" y="711075"/>
                </a:cubicBezTo>
                <a:cubicBezTo>
                  <a:pt x="2743474" y="711528"/>
                  <a:pt x="2744566" y="710549"/>
                  <a:pt x="2745891" y="708956"/>
                </a:cubicBezTo>
                <a:lnTo>
                  <a:pt x="2749775" y="703634"/>
                </a:lnTo>
                <a:close/>
                <a:moveTo>
                  <a:pt x="2583540" y="668864"/>
                </a:moveTo>
                <a:cubicBezTo>
                  <a:pt x="2583579" y="667663"/>
                  <a:pt x="2583100" y="667151"/>
                  <a:pt x="2581749" y="669232"/>
                </a:cubicBezTo>
                <a:cubicBezTo>
                  <a:pt x="2581913" y="670423"/>
                  <a:pt x="2580486" y="670620"/>
                  <a:pt x="2580650" y="671810"/>
                </a:cubicBezTo>
                <a:cubicBezTo>
                  <a:pt x="2581178" y="673001"/>
                  <a:pt x="2581737" y="673088"/>
                  <a:pt x="2582219" y="672636"/>
                </a:cubicBezTo>
                <a:cubicBezTo>
                  <a:pt x="2582581" y="672296"/>
                  <a:pt x="2582903" y="671655"/>
                  <a:pt x="2583137" y="670947"/>
                </a:cubicBezTo>
                <a:cubicBezTo>
                  <a:pt x="2583372" y="670239"/>
                  <a:pt x="2583520" y="669466"/>
                  <a:pt x="2583540" y="668864"/>
                </a:cubicBezTo>
                <a:close/>
                <a:moveTo>
                  <a:pt x="1505447" y="668651"/>
                </a:moveTo>
                <a:cubicBezTo>
                  <a:pt x="1512897" y="679270"/>
                  <a:pt x="1508726" y="678539"/>
                  <a:pt x="1503861" y="677685"/>
                </a:cubicBezTo>
                <a:cubicBezTo>
                  <a:pt x="1504714" y="672821"/>
                  <a:pt x="1505447" y="668651"/>
                  <a:pt x="1505447" y="668651"/>
                </a:cubicBezTo>
                <a:close/>
                <a:moveTo>
                  <a:pt x="2701145" y="667406"/>
                </a:moveTo>
                <a:lnTo>
                  <a:pt x="2697513" y="673895"/>
                </a:lnTo>
                <a:cubicBezTo>
                  <a:pt x="2696086" y="676983"/>
                  <a:pt x="2695401" y="679426"/>
                  <a:pt x="2696036" y="680613"/>
                </a:cubicBezTo>
                <a:lnTo>
                  <a:pt x="2697560" y="679607"/>
                </a:lnTo>
                <a:close/>
                <a:moveTo>
                  <a:pt x="3123097" y="664402"/>
                </a:moveTo>
                <a:lnTo>
                  <a:pt x="3122058" y="668693"/>
                </a:lnTo>
                <a:lnTo>
                  <a:pt x="3121426" y="669676"/>
                </a:lnTo>
                <a:close/>
                <a:moveTo>
                  <a:pt x="3026215" y="660542"/>
                </a:moveTo>
                <a:lnTo>
                  <a:pt x="3025260" y="662781"/>
                </a:lnTo>
                <a:lnTo>
                  <a:pt x="3024548" y="663650"/>
                </a:lnTo>
                <a:cubicBezTo>
                  <a:pt x="3023829" y="664502"/>
                  <a:pt x="3023548" y="664798"/>
                  <a:pt x="3023565" y="664695"/>
                </a:cubicBezTo>
                <a:cubicBezTo>
                  <a:pt x="3023603" y="664490"/>
                  <a:pt x="3024843" y="662689"/>
                  <a:pt x="3026215" y="660542"/>
                </a:cubicBezTo>
                <a:close/>
                <a:moveTo>
                  <a:pt x="2774664" y="656609"/>
                </a:moveTo>
                <a:lnTo>
                  <a:pt x="2768592" y="666991"/>
                </a:lnTo>
                <a:lnTo>
                  <a:pt x="2761319" y="679505"/>
                </a:lnTo>
                <a:lnTo>
                  <a:pt x="2759848" y="684593"/>
                </a:lnTo>
                <a:lnTo>
                  <a:pt x="2764715" y="674852"/>
                </a:lnTo>
                <a:cubicBezTo>
                  <a:pt x="2766904" y="670512"/>
                  <a:pt x="2769105" y="666394"/>
                  <a:pt x="2771278" y="662930"/>
                </a:cubicBezTo>
                <a:lnTo>
                  <a:pt x="2773899" y="659155"/>
                </a:lnTo>
                <a:close/>
                <a:moveTo>
                  <a:pt x="2821999" y="656106"/>
                </a:moveTo>
                <a:cubicBezTo>
                  <a:pt x="2822597" y="656479"/>
                  <a:pt x="2822479" y="657860"/>
                  <a:pt x="2822074" y="659242"/>
                </a:cubicBezTo>
                <a:cubicBezTo>
                  <a:pt x="2821668" y="660622"/>
                  <a:pt x="2820972" y="662005"/>
                  <a:pt x="2820410" y="662381"/>
                </a:cubicBezTo>
                <a:cubicBezTo>
                  <a:pt x="2820035" y="662632"/>
                  <a:pt x="2819719" y="662435"/>
                  <a:pt x="2819589" y="661493"/>
                </a:cubicBezTo>
                <a:cubicBezTo>
                  <a:pt x="2819260" y="659112"/>
                  <a:pt x="2821999" y="656106"/>
                  <a:pt x="2821999" y="656106"/>
                </a:cubicBezTo>
                <a:close/>
                <a:moveTo>
                  <a:pt x="2711295" y="655906"/>
                </a:moveTo>
                <a:lnTo>
                  <a:pt x="2710613" y="657228"/>
                </a:lnTo>
                <a:lnTo>
                  <a:pt x="2710340" y="656897"/>
                </a:lnTo>
                <a:cubicBezTo>
                  <a:pt x="2710273" y="656401"/>
                  <a:pt x="2710582" y="656006"/>
                  <a:pt x="2711295" y="655906"/>
                </a:cubicBezTo>
                <a:close/>
                <a:moveTo>
                  <a:pt x="2608538" y="652418"/>
                </a:moveTo>
                <a:lnTo>
                  <a:pt x="2606970" y="652690"/>
                </a:lnTo>
                <a:lnTo>
                  <a:pt x="2606240" y="652815"/>
                </a:lnTo>
                <a:cubicBezTo>
                  <a:pt x="2606057" y="652847"/>
                  <a:pt x="2606009" y="652856"/>
                  <a:pt x="2606204" y="652822"/>
                </a:cubicBezTo>
                <a:lnTo>
                  <a:pt x="2606970" y="652690"/>
                </a:lnTo>
                <a:lnTo>
                  <a:pt x="2607079" y="652671"/>
                </a:lnTo>
                <a:cubicBezTo>
                  <a:pt x="2607759" y="652553"/>
                  <a:pt x="2608538" y="652418"/>
                  <a:pt x="2608538" y="652418"/>
                </a:cubicBezTo>
                <a:close/>
                <a:moveTo>
                  <a:pt x="2952823" y="647660"/>
                </a:moveTo>
                <a:cubicBezTo>
                  <a:pt x="2953000" y="648116"/>
                  <a:pt x="2952822" y="648992"/>
                  <a:pt x="2952127" y="650216"/>
                </a:cubicBezTo>
                <a:cubicBezTo>
                  <a:pt x="2951200" y="651850"/>
                  <a:pt x="2949350" y="654105"/>
                  <a:pt x="2946184" y="656814"/>
                </a:cubicBezTo>
                <a:cubicBezTo>
                  <a:pt x="2948589" y="648709"/>
                  <a:pt x="2952295" y="646293"/>
                  <a:pt x="2952823" y="647660"/>
                </a:cubicBezTo>
                <a:close/>
                <a:moveTo>
                  <a:pt x="1699577" y="646564"/>
                </a:moveTo>
                <a:lnTo>
                  <a:pt x="1698731" y="647997"/>
                </a:lnTo>
                <a:cubicBezTo>
                  <a:pt x="1697910" y="649699"/>
                  <a:pt x="1697245" y="651561"/>
                  <a:pt x="1696860" y="653715"/>
                </a:cubicBezTo>
                <a:lnTo>
                  <a:pt x="1696004" y="653642"/>
                </a:lnTo>
                <a:lnTo>
                  <a:pt x="1695845" y="653629"/>
                </a:lnTo>
                <a:cubicBezTo>
                  <a:pt x="1695676" y="653615"/>
                  <a:pt x="1695592" y="653608"/>
                  <a:pt x="1695718" y="653619"/>
                </a:cubicBezTo>
                <a:lnTo>
                  <a:pt x="1696004" y="653642"/>
                </a:lnTo>
                <a:lnTo>
                  <a:pt x="1696480" y="653684"/>
                </a:lnTo>
                <a:cubicBezTo>
                  <a:pt x="1696691" y="653701"/>
                  <a:pt x="1696860" y="653715"/>
                  <a:pt x="1696860" y="653715"/>
                </a:cubicBezTo>
                <a:lnTo>
                  <a:pt x="1696928" y="653662"/>
                </a:lnTo>
                <a:close/>
                <a:moveTo>
                  <a:pt x="2721171" y="639584"/>
                </a:moveTo>
                <a:cubicBezTo>
                  <a:pt x="2720521" y="640582"/>
                  <a:pt x="2719610" y="642338"/>
                  <a:pt x="2718635" y="644407"/>
                </a:cubicBezTo>
                <a:lnTo>
                  <a:pt x="2716387" y="649527"/>
                </a:lnTo>
                <a:lnTo>
                  <a:pt x="2720306" y="641785"/>
                </a:lnTo>
                <a:close/>
                <a:moveTo>
                  <a:pt x="4872216" y="637736"/>
                </a:moveTo>
                <a:cubicBezTo>
                  <a:pt x="4877294" y="643538"/>
                  <a:pt x="4877399" y="665559"/>
                  <a:pt x="4879042" y="670937"/>
                </a:cubicBezTo>
                <a:cubicBezTo>
                  <a:pt x="4885972" y="693653"/>
                  <a:pt x="4894412" y="642078"/>
                  <a:pt x="4894169" y="666980"/>
                </a:cubicBezTo>
                <a:cubicBezTo>
                  <a:pt x="4896357" y="674154"/>
                  <a:pt x="4891373" y="683514"/>
                  <a:pt x="4891373" y="683514"/>
                </a:cubicBezTo>
                <a:cubicBezTo>
                  <a:pt x="4874261" y="749494"/>
                  <a:pt x="4851474" y="805443"/>
                  <a:pt x="4837271" y="865964"/>
                </a:cubicBezTo>
                <a:cubicBezTo>
                  <a:pt x="4826886" y="885464"/>
                  <a:pt x="4833817" y="908179"/>
                  <a:pt x="4825620" y="934852"/>
                </a:cubicBezTo>
                <a:cubicBezTo>
                  <a:pt x="4793312" y="1053816"/>
                  <a:pt x="4721748" y="1176904"/>
                  <a:pt x="4659547" y="1304978"/>
                </a:cubicBezTo>
                <a:cubicBezTo>
                  <a:pt x="4608334" y="1411245"/>
                  <a:pt x="4553408" y="1517757"/>
                  <a:pt x="4495583" y="1623985"/>
                </a:cubicBezTo>
                <a:cubicBezTo>
                  <a:pt x="4444986" y="1716936"/>
                  <a:pt x="4392166" y="1809671"/>
                  <a:pt x="4337675" y="1901841"/>
                </a:cubicBezTo>
                <a:lnTo>
                  <a:pt x="4184774" y="2151683"/>
                </a:lnTo>
                <a:lnTo>
                  <a:pt x="4172056" y="2168421"/>
                </a:lnTo>
                <a:cubicBezTo>
                  <a:pt x="4120822" y="2238794"/>
                  <a:pt x="4070212" y="2308934"/>
                  <a:pt x="4014005" y="2379961"/>
                </a:cubicBezTo>
                <a:cubicBezTo>
                  <a:pt x="3912124" y="2517171"/>
                  <a:pt x="3805238" y="2656230"/>
                  <a:pt x="3689673" y="2805136"/>
                </a:cubicBezTo>
                <a:cubicBezTo>
                  <a:pt x="3587244" y="2925485"/>
                  <a:pt x="3495657" y="3041824"/>
                  <a:pt x="3385778" y="3175356"/>
                </a:cubicBezTo>
                <a:cubicBezTo>
                  <a:pt x="3368631" y="3193071"/>
                  <a:pt x="3322340" y="3257587"/>
                  <a:pt x="3381324" y="3194066"/>
                </a:cubicBezTo>
                <a:cubicBezTo>
                  <a:pt x="3404775" y="3162642"/>
                  <a:pt x="3432927" y="3128534"/>
                  <a:pt x="3458755" y="3100971"/>
                </a:cubicBezTo>
                <a:cubicBezTo>
                  <a:pt x="3504051" y="3049147"/>
                  <a:pt x="3529665" y="3023561"/>
                  <a:pt x="3571498" y="2977758"/>
                </a:cubicBezTo>
                <a:cubicBezTo>
                  <a:pt x="3637095" y="2901363"/>
                  <a:pt x="3700512" y="2801127"/>
                  <a:pt x="3765801" y="2723899"/>
                </a:cubicBezTo>
                <a:cubicBezTo>
                  <a:pt x="3841234" y="2629885"/>
                  <a:pt x="3914426" y="2539900"/>
                  <a:pt x="3991751" y="2441988"/>
                </a:cubicBezTo>
                <a:lnTo>
                  <a:pt x="4023361" y="2401540"/>
                </a:lnTo>
                <a:lnTo>
                  <a:pt x="3994971" y="2445236"/>
                </a:lnTo>
                <a:lnTo>
                  <a:pt x="3906138" y="2575468"/>
                </a:lnTo>
                <a:lnTo>
                  <a:pt x="3761678" y="2761447"/>
                </a:lnTo>
                <a:cubicBezTo>
                  <a:pt x="3624505" y="2946781"/>
                  <a:pt x="3464615" y="3116816"/>
                  <a:pt x="3320041" y="3282136"/>
                </a:cubicBezTo>
                <a:cubicBezTo>
                  <a:pt x="3250765" y="3366526"/>
                  <a:pt x="3179173" y="3457462"/>
                  <a:pt x="3106741" y="3548706"/>
                </a:cubicBezTo>
                <a:cubicBezTo>
                  <a:pt x="2923727" y="3769003"/>
                  <a:pt x="2706137" y="3972699"/>
                  <a:pt x="2488019" y="4177536"/>
                </a:cubicBezTo>
                <a:lnTo>
                  <a:pt x="2435035" y="4219146"/>
                </a:lnTo>
                <a:lnTo>
                  <a:pt x="2662258" y="3965927"/>
                </a:lnTo>
                <a:cubicBezTo>
                  <a:pt x="2745764" y="3871337"/>
                  <a:pt x="2829145" y="3775191"/>
                  <a:pt x="2912634" y="3676729"/>
                </a:cubicBezTo>
                <a:cubicBezTo>
                  <a:pt x="3200671" y="3346527"/>
                  <a:pt x="3464699" y="2965491"/>
                  <a:pt x="3736682" y="2582687"/>
                </a:cubicBezTo>
                <a:cubicBezTo>
                  <a:pt x="3823790" y="2454861"/>
                  <a:pt x="3920148" y="2320948"/>
                  <a:pt x="4004286" y="2185533"/>
                </a:cubicBezTo>
                <a:cubicBezTo>
                  <a:pt x="4062971" y="2086626"/>
                  <a:pt x="4119884" y="1979765"/>
                  <a:pt x="4180758" y="1888031"/>
                </a:cubicBezTo>
                <a:cubicBezTo>
                  <a:pt x="4233243" y="1807347"/>
                  <a:pt x="4277147" y="1722094"/>
                  <a:pt x="4317312" y="1637979"/>
                </a:cubicBezTo>
                <a:lnTo>
                  <a:pt x="4352082" y="1563351"/>
                </a:lnTo>
                <a:lnTo>
                  <a:pt x="4350382" y="1563796"/>
                </a:lnTo>
                <a:cubicBezTo>
                  <a:pt x="4348875" y="1563423"/>
                  <a:pt x="4347932" y="1562359"/>
                  <a:pt x="4349044" y="1560891"/>
                </a:cubicBezTo>
                <a:lnTo>
                  <a:pt x="4352751" y="1561914"/>
                </a:lnTo>
                <a:lnTo>
                  <a:pt x="4375365" y="1513374"/>
                </a:lnTo>
                <a:cubicBezTo>
                  <a:pt x="4394185" y="1472600"/>
                  <a:pt x="4412677" y="1432824"/>
                  <a:pt x="4431448" y="1394761"/>
                </a:cubicBezTo>
                <a:cubicBezTo>
                  <a:pt x="4483263" y="1286187"/>
                  <a:pt x="4549538" y="1184312"/>
                  <a:pt x="4593460" y="1090557"/>
                </a:cubicBezTo>
                <a:cubicBezTo>
                  <a:pt x="4614949" y="1038925"/>
                  <a:pt x="4638516" y="983390"/>
                  <a:pt x="4664576" y="923176"/>
                </a:cubicBezTo>
                <a:cubicBezTo>
                  <a:pt x="4679886" y="881268"/>
                  <a:pt x="4690879" y="838060"/>
                  <a:pt x="4708439" y="816373"/>
                </a:cubicBezTo>
                <a:cubicBezTo>
                  <a:pt x="4716331" y="801553"/>
                  <a:pt x="4728967" y="802275"/>
                  <a:pt x="4746525" y="780588"/>
                </a:cubicBezTo>
                <a:cubicBezTo>
                  <a:pt x="4756911" y="761088"/>
                  <a:pt x="4757153" y="736185"/>
                  <a:pt x="4770092" y="725054"/>
                </a:cubicBezTo>
                <a:cubicBezTo>
                  <a:pt x="4818089" y="657499"/>
                  <a:pt x="4840709" y="731625"/>
                  <a:pt x="4817144" y="787159"/>
                </a:cubicBezTo>
                <a:cubicBezTo>
                  <a:pt x="4830020" y="762981"/>
                  <a:pt x="4835725" y="740984"/>
                  <a:pt x="4843922" y="714311"/>
                </a:cubicBezTo>
                <a:cubicBezTo>
                  <a:pt x="4849625" y="692319"/>
                  <a:pt x="4862329" y="644016"/>
                  <a:pt x="4865238" y="638555"/>
                </a:cubicBezTo>
                <a:cubicBezTo>
                  <a:pt x="4868277" y="635669"/>
                  <a:pt x="4870523" y="635801"/>
                  <a:pt x="4872216" y="637736"/>
                </a:cubicBezTo>
                <a:close/>
                <a:moveTo>
                  <a:pt x="2117002" y="629088"/>
                </a:moveTo>
                <a:lnTo>
                  <a:pt x="2113275" y="636867"/>
                </a:lnTo>
                <a:lnTo>
                  <a:pt x="2110071" y="641035"/>
                </a:lnTo>
                <a:cubicBezTo>
                  <a:pt x="2110177" y="640426"/>
                  <a:pt x="2113412" y="635261"/>
                  <a:pt x="2117002" y="629088"/>
                </a:cubicBezTo>
                <a:close/>
                <a:moveTo>
                  <a:pt x="2872204" y="627953"/>
                </a:moveTo>
                <a:cubicBezTo>
                  <a:pt x="2871832" y="630532"/>
                  <a:pt x="2871728" y="632416"/>
                  <a:pt x="2871371" y="634007"/>
                </a:cubicBezTo>
                <a:cubicBezTo>
                  <a:pt x="2871014" y="635597"/>
                  <a:pt x="2870406" y="636894"/>
                  <a:pt x="2869022" y="638298"/>
                </a:cubicBezTo>
                <a:cubicBezTo>
                  <a:pt x="2868530" y="634727"/>
                  <a:pt x="2869676" y="630727"/>
                  <a:pt x="2872204" y="627953"/>
                </a:cubicBezTo>
                <a:close/>
                <a:moveTo>
                  <a:pt x="4505824" y="627378"/>
                </a:moveTo>
                <a:cubicBezTo>
                  <a:pt x="4505348" y="627466"/>
                  <a:pt x="4504084" y="627705"/>
                  <a:pt x="4501555" y="628183"/>
                </a:cubicBezTo>
                <a:cubicBezTo>
                  <a:pt x="4501555" y="628183"/>
                  <a:pt x="4507246" y="627110"/>
                  <a:pt x="4505824" y="627378"/>
                </a:cubicBezTo>
                <a:close/>
                <a:moveTo>
                  <a:pt x="2873112" y="623986"/>
                </a:moveTo>
                <a:cubicBezTo>
                  <a:pt x="2873290" y="625276"/>
                  <a:pt x="2873420" y="626219"/>
                  <a:pt x="2873327" y="626863"/>
                </a:cubicBezTo>
                <a:cubicBezTo>
                  <a:pt x="2873234" y="627508"/>
                  <a:pt x="2872917" y="627854"/>
                  <a:pt x="2872204" y="627953"/>
                </a:cubicBezTo>
                <a:cubicBezTo>
                  <a:pt x="2872040" y="626763"/>
                  <a:pt x="2870256" y="624380"/>
                  <a:pt x="2873112" y="623986"/>
                </a:cubicBezTo>
                <a:close/>
                <a:moveTo>
                  <a:pt x="2874019" y="620020"/>
                </a:moveTo>
                <a:cubicBezTo>
                  <a:pt x="2874197" y="621310"/>
                  <a:pt x="2874327" y="622252"/>
                  <a:pt x="2874234" y="622897"/>
                </a:cubicBezTo>
                <a:cubicBezTo>
                  <a:pt x="2874142" y="623542"/>
                  <a:pt x="2873825" y="623889"/>
                  <a:pt x="2873112" y="623986"/>
                </a:cubicBezTo>
                <a:cubicBezTo>
                  <a:pt x="2872948" y="622796"/>
                  <a:pt x="2871164" y="620415"/>
                  <a:pt x="2874019" y="620020"/>
                </a:cubicBezTo>
                <a:close/>
                <a:moveTo>
                  <a:pt x="1484687" y="617444"/>
                </a:moveTo>
                <a:lnTo>
                  <a:pt x="1484102" y="619264"/>
                </a:lnTo>
                <a:lnTo>
                  <a:pt x="1483338" y="620619"/>
                </a:lnTo>
                <a:lnTo>
                  <a:pt x="1484855" y="621375"/>
                </a:lnTo>
                <a:lnTo>
                  <a:pt x="1484419" y="622773"/>
                </a:lnTo>
                <a:lnTo>
                  <a:pt x="1485002" y="621337"/>
                </a:lnTo>
                <a:lnTo>
                  <a:pt x="1484855" y="621375"/>
                </a:lnTo>
                <a:close/>
                <a:moveTo>
                  <a:pt x="2897655" y="614336"/>
                </a:moveTo>
                <a:lnTo>
                  <a:pt x="2896919" y="617766"/>
                </a:lnTo>
                <a:cubicBezTo>
                  <a:pt x="2895751" y="622931"/>
                  <a:pt x="2895200" y="625749"/>
                  <a:pt x="2895112" y="626981"/>
                </a:cubicBezTo>
                <a:lnTo>
                  <a:pt x="2895515" y="626854"/>
                </a:lnTo>
                <a:lnTo>
                  <a:pt x="2886707" y="641912"/>
                </a:lnTo>
                <a:cubicBezTo>
                  <a:pt x="2881039" y="652689"/>
                  <a:pt x="2876027" y="663343"/>
                  <a:pt x="2871432" y="674033"/>
                </a:cubicBezTo>
                <a:lnTo>
                  <a:pt x="2867304" y="680465"/>
                </a:lnTo>
                <a:lnTo>
                  <a:pt x="2872922" y="663052"/>
                </a:lnTo>
                <a:lnTo>
                  <a:pt x="2876073" y="649764"/>
                </a:lnTo>
                <a:lnTo>
                  <a:pt x="2894662" y="618969"/>
                </a:lnTo>
                <a:close/>
                <a:moveTo>
                  <a:pt x="1372572" y="613580"/>
                </a:moveTo>
                <a:lnTo>
                  <a:pt x="1370540" y="618350"/>
                </a:lnTo>
                <a:lnTo>
                  <a:pt x="1370554" y="618768"/>
                </a:lnTo>
                <a:cubicBezTo>
                  <a:pt x="1371109" y="619075"/>
                  <a:pt x="1371592" y="618851"/>
                  <a:pt x="1371977" y="618329"/>
                </a:cubicBezTo>
                <a:cubicBezTo>
                  <a:pt x="1372554" y="617545"/>
                  <a:pt x="1372909" y="616088"/>
                  <a:pt x="1372941" y="614728"/>
                </a:cubicBezTo>
                <a:close/>
                <a:moveTo>
                  <a:pt x="2212831" y="603940"/>
                </a:moveTo>
                <a:lnTo>
                  <a:pt x="2213872" y="604836"/>
                </a:lnTo>
                <a:lnTo>
                  <a:pt x="2209955" y="622201"/>
                </a:lnTo>
                <a:lnTo>
                  <a:pt x="2211226" y="620740"/>
                </a:lnTo>
                <a:cubicBezTo>
                  <a:pt x="2211381" y="621868"/>
                  <a:pt x="2211219" y="622995"/>
                  <a:pt x="2210880" y="623992"/>
                </a:cubicBezTo>
                <a:cubicBezTo>
                  <a:pt x="2210540" y="624988"/>
                  <a:pt x="2210024" y="625854"/>
                  <a:pt x="2209471" y="626461"/>
                </a:cubicBezTo>
                <a:lnTo>
                  <a:pt x="2209387" y="624691"/>
                </a:lnTo>
                <a:lnTo>
                  <a:pt x="2208395" y="629031"/>
                </a:lnTo>
                <a:lnTo>
                  <a:pt x="2209471" y="626461"/>
                </a:lnTo>
                <a:lnTo>
                  <a:pt x="2208585" y="630981"/>
                </a:lnTo>
                <a:lnTo>
                  <a:pt x="2196059" y="651173"/>
                </a:lnTo>
                <a:lnTo>
                  <a:pt x="2195072" y="652704"/>
                </a:lnTo>
                <a:lnTo>
                  <a:pt x="2197687" y="643256"/>
                </a:lnTo>
                <a:lnTo>
                  <a:pt x="2194273" y="650334"/>
                </a:lnTo>
                <a:lnTo>
                  <a:pt x="2193138" y="653224"/>
                </a:lnTo>
                <a:lnTo>
                  <a:pt x="2192580" y="655118"/>
                </a:lnTo>
                <a:lnTo>
                  <a:pt x="2192691" y="656377"/>
                </a:lnTo>
                <a:lnTo>
                  <a:pt x="2192722" y="656353"/>
                </a:lnTo>
                <a:lnTo>
                  <a:pt x="2187193" y="664939"/>
                </a:lnTo>
                <a:lnTo>
                  <a:pt x="2191869" y="648469"/>
                </a:lnTo>
                <a:lnTo>
                  <a:pt x="2201765" y="620536"/>
                </a:lnTo>
                <a:lnTo>
                  <a:pt x="2201878" y="620350"/>
                </a:lnTo>
                <a:lnTo>
                  <a:pt x="2198828" y="632499"/>
                </a:lnTo>
                <a:lnTo>
                  <a:pt x="2199608" y="630016"/>
                </a:lnTo>
                <a:lnTo>
                  <a:pt x="2201252" y="627982"/>
                </a:lnTo>
                <a:lnTo>
                  <a:pt x="2202077" y="627385"/>
                </a:lnTo>
                <a:lnTo>
                  <a:pt x="2204766" y="617668"/>
                </a:lnTo>
                <a:lnTo>
                  <a:pt x="2205833" y="613865"/>
                </a:lnTo>
                <a:lnTo>
                  <a:pt x="2210893" y="605571"/>
                </a:lnTo>
                <a:close/>
                <a:moveTo>
                  <a:pt x="2615741" y="602749"/>
                </a:moveTo>
                <a:cubicBezTo>
                  <a:pt x="2614291" y="610846"/>
                  <a:pt x="2610280" y="618667"/>
                  <a:pt x="2605824" y="626419"/>
                </a:cubicBezTo>
                <a:lnTo>
                  <a:pt x="2604436" y="628801"/>
                </a:lnTo>
                <a:lnTo>
                  <a:pt x="2612818" y="604549"/>
                </a:lnTo>
                <a:lnTo>
                  <a:pt x="2613662" y="603699"/>
                </a:lnTo>
                <a:cubicBezTo>
                  <a:pt x="2615004" y="602537"/>
                  <a:pt x="2615868" y="602045"/>
                  <a:pt x="2615741" y="602749"/>
                </a:cubicBezTo>
                <a:close/>
                <a:moveTo>
                  <a:pt x="1452525" y="599421"/>
                </a:moveTo>
                <a:lnTo>
                  <a:pt x="1452191" y="600036"/>
                </a:lnTo>
                <a:lnTo>
                  <a:pt x="1450800" y="603575"/>
                </a:lnTo>
                <a:lnTo>
                  <a:pt x="1451061" y="603230"/>
                </a:lnTo>
                <a:close/>
                <a:moveTo>
                  <a:pt x="1381403" y="592018"/>
                </a:moveTo>
                <a:lnTo>
                  <a:pt x="1379631" y="597019"/>
                </a:lnTo>
                <a:lnTo>
                  <a:pt x="1378499" y="599675"/>
                </a:lnTo>
                <a:lnTo>
                  <a:pt x="1380405" y="597309"/>
                </a:lnTo>
                <a:close/>
                <a:moveTo>
                  <a:pt x="2390346" y="590603"/>
                </a:moveTo>
                <a:lnTo>
                  <a:pt x="2389512" y="592560"/>
                </a:lnTo>
                <a:lnTo>
                  <a:pt x="2388889" y="593321"/>
                </a:lnTo>
                <a:cubicBezTo>
                  <a:pt x="2388261" y="594065"/>
                  <a:pt x="2388014" y="594323"/>
                  <a:pt x="2388031" y="594233"/>
                </a:cubicBezTo>
                <a:cubicBezTo>
                  <a:pt x="2388063" y="594053"/>
                  <a:pt x="2389147" y="592479"/>
                  <a:pt x="2390346" y="590603"/>
                </a:cubicBezTo>
                <a:close/>
                <a:moveTo>
                  <a:pt x="2493511" y="577223"/>
                </a:moveTo>
                <a:lnTo>
                  <a:pt x="2483722" y="620193"/>
                </a:lnTo>
                <a:lnTo>
                  <a:pt x="2471231" y="641227"/>
                </a:lnTo>
                <a:lnTo>
                  <a:pt x="2493262" y="577607"/>
                </a:lnTo>
                <a:close/>
                <a:moveTo>
                  <a:pt x="4531138" y="576789"/>
                </a:moveTo>
                <a:cubicBezTo>
                  <a:pt x="4531077" y="576612"/>
                  <a:pt x="4531293" y="577255"/>
                  <a:pt x="4531638" y="578284"/>
                </a:cubicBezTo>
                <a:lnTo>
                  <a:pt x="4531808" y="578792"/>
                </a:lnTo>
                <a:close/>
                <a:moveTo>
                  <a:pt x="1933241" y="576076"/>
                </a:moveTo>
                <a:cubicBezTo>
                  <a:pt x="1935838" y="577606"/>
                  <a:pt x="1932905" y="588195"/>
                  <a:pt x="1916653" y="603253"/>
                </a:cubicBezTo>
                <a:cubicBezTo>
                  <a:pt x="1919585" y="592663"/>
                  <a:pt x="1923084" y="585486"/>
                  <a:pt x="1926172" y="581148"/>
                </a:cubicBezTo>
                <a:lnTo>
                  <a:pt x="1929973" y="578421"/>
                </a:lnTo>
                <a:lnTo>
                  <a:pt x="1928441" y="585644"/>
                </a:lnTo>
                <a:lnTo>
                  <a:pt x="1929262" y="584401"/>
                </a:lnTo>
                <a:lnTo>
                  <a:pt x="1931407" y="577392"/>
                </a:lnTo>
                <a:close/>
                <a:moveTo>
                  <a:pt x="2232084" y="570849"/>
                </a:moveTo>
                <a:lnTo>
                  <a:pt x="2230155" y="576599"/>
                </a:lnTo>
                <a:lnTo>
                  <a:pt x="2220898" y="609618"/>
                </a:lnTo>
                <a:lnTo>
                  <a:pt x="2213567" y="622482"/>
                </a:lnTo>
                <a:lnTo>
                  <a:pt x="2214172" y="620384"/>
                </a:lnTo>
                <a:lnTo>
                  <a:pt x="2226876" y="579365"/>
                </a:lnTo>
                <a:close/>
                <a:moveTo>
                  <a:pt x="2926484" y="570844"/>
                </a:moveTo>
                <a:lnTo>
                  <a:pt x="2925700" y="574979"/>
                </a:lnTo>
                <a:lnTo>
                  <a:pt x="2924791" y="578416"/>
                </a:lnTo>
                <a:lnTo>
                  <a:pt x="2909039" y="603999"/>
                </a:lnTo>
                <a:lnTo>
                  <a:pt x="2909650" y="601050"/>
                </a:lnTo>
                <a:lnTo>
                  <a:pt x="2910530" y="594413"/>
                </a:lnTo>
                <a:lnTo>
                  <a:pt x="2918077" y="582735"/>
                </a:lnTo>
                <a:close/>
                <a:moveTo>
                  <a:pt x="2874904" y="570164"/>
                </a:moveTo>
                <a:lnTo>
                  <a:pt x="2873863" y="574455"/>
                </a:lnTo>
                <a:lnTo>
                  <a:pt x="2873233" y="575440"/>
                </a:lnTo>
                <a:close/>
                <a:moveTo>
                  <a:pt x="2499651" y="569402"/>
                </a:moveTo>
                <a:lnTo>
                  <a:pt x="2502185" y="570800"/>
                </a:lnTo>
                <a:cubicBezTo>
                  <a:pt x="2504408" y="574505"/>
                  <a:pt x="2504306" y="577372"/>
                  <a:pt x="2503165" y="579314"/>
                </a:cubicBezTo>
                <a:lnTo>
                  <a:pt x="2499948" y="581675"/>
                </a:lnTo>
                <a:lnTo>
                  <a:pt x="2495026" y="601157"/>
                </a:lnTo>
                <a:lnTo>
                  <a:pt x="2491364" y="607323"/>
                </a:lnTo>
                <a:lnTo>
                  <a:pt x="2499480" y="582020"/>
                </a:lnTo>
                <a:lnTo>
                  <a:pt x="2499390" y="582086"/>
                </a:lnTo>
                <a:cubicBezTo>
                  <a:pt x="2494949" y="583219"/>
                  <a:pt x="2490145" y="579330"/>
                  <a:pt x="2499651" y="569402"/>
                </a:cubicBezTo>
                <a:close/>
                <a:moveTo>
                  <a:pt x="2778020" y="566304"/>
                </a:moveTo>
                <a:lnTo>
                  <a:pt x="2777066" y="568542"/>
                </a:lnTo>
                <a:lnTo>
                  <a:pt x="2776354" y="569413"/>
                </a:lnTo>
                <a:cubicBezTo>
                  <a:pt x="2775637" y="570264"/>
                  <a:pt x="2775354" y="570560"/>
                  <a:pt x="2775373" y="570458"/>
                </a:cubicBezTo>
                <a:cubicBezTo>
                  <a:pt x="2775409" y="570253"/>
                  <a:pt x="2776650" y="568452"/>
                  <a:pt x="2778020" y="566304"/>
                </a:cubicBezTo>
                <a:close/>
                <a:moveTo>
                  <a:pt x="2462421" y="562992"/>
                </a:moveTo>
                <a:lnTo>
                  <a:pt x="2462630" y="563245"/>
                </a:lnTo>
                <a:lnTo>
                  <a:pt x="2458405" y="570998"/>
                </a:lnTo>
                <a:lnTo>
                  <a:pt x="2458549" y="570504"/>
                </a:lnTo>
                <a:close/>
                <a:moveTo>
                  <a:pt x="1498035" y="562721"/>
                </a:moveTo>
                <a:cubicBezTo>
                  <a:pt x="1498065" y="561821"/>
                  <a:pt x="1497705" y="561438"/>
                  <a:pt x="1496693" y="562997"/>
                </a:cubicBezTo>
                <a:cubicBezTo>
                  <a:pt x="1496817" y="563889"/>
                  <a:pt x="1495746" y="564037"/>
                  <a:pt x="1495870" y="564929"/>
                </a:cubicBezTo>
                <a:cubicBezTo>
                  <a:pt x="1496265" y="565821"/>
                  <a:pt x="1496683" y="565886"/>
                  <a:pt x="1497045" y="565547"/>
                </a:cubicBezTo>
                <a:cubicBezTo>
                  <a:pt x="1497317" y="565293"/>
                  <a:pt x="1497557" y="564812"/>
                  <a:pt x="1497733" y="564281"/>
                </a:cubicBezTo>
                <a:cubicBezTo>
                  <a:pt x="1497909" y="563751"/>
                  <a:pt x="1498021" y="563172"/>
                  <a:pt x="1498035" y="562721"/>
                </a:cubicBezTo>
                <a:close/>
                <a:moveTo>
                  <a:pt x="2463101" y="561669"/>
                </a:moveTo>
                <a:lnTo>
                  <a:pt x="2462421" y="562992"/>
                </a:lnTo>
                <a:lnTo>
                  <a:pt x="2462146" y="562661"/>
                </a:lnTo>
                <a:cubicBezTo>
                  <a:pt x="2462080" y="562164"/>
                  <a:pt x="2462389" y="561767"/>
                  <a:pt x="2463101" y="561669"/>
                </a:cubicBezTo>
                <a:close/>
                <a:moveTo>
                  <a:pt x="2519004" y="558253"/>
                </a:moveTo>
                <a:lnTo>
                  <a:pt x="2518770" y="561173"/>
                </a:lnTo>
                <a:lnTo>
                  <a:pt x="2513888" y="569394"/>
                </a:lnTo>
                <a:lnTo>
                  <a:pt x="2516863" y="559307"/>
                </a:lnTo>
                <a:cubicBezTo>
                  <a:pt x="2518139" y="557564"/>
                  <a:pt x="2518784" y="557400"/>
                  <a:pt x="2519004" y="558253"/>
                </a:cubicBezTo>
                <a:close/>
                <a:moveTo>
                  <a:pt x="2704630" y="553424"/>
                </a:moveTo>
                <a:cubicBezTo>
                  <a:pt x="2704805" y="553878"/>
                  <a:pt x="2704629" y="554754"/>
                  <a:pt x="2703934" y="555980"/>
                </a:cubicBezTo>
                <a:cubicBezTo>
                  <a:pt x="2703006" y="557613"/>
                  <a:pt x="2701157" y="559869"/>
                  <a:pt x="2697990" y="562577"/>
                </a:cubicBezTo>
                <a:cubicBezTo>
                  <a:pt x="2700394" y="554473"/>
                  <a:pt x="2704102" y="552056"/>
                  <a:pt x="2704630" y="553424"/>
                </a:cubicBezTo>
                <a:close/>
                <a:moveTo>
                  <a:pt x="4226382" y="552825"/>
                </a:moveTo>
                <a:lnTo>
                  <a:pt x="4224363" y="556363"/>
                </a:lnTo>
                <a:cubicBezTo>
                  <a:pt x="4222419" y="560556"/>
                  <a:pt x="4220861" y="565137"/>
                  <a:pt x="4219995" y="570423"/>
                </a:cubicBezTo>
                <a:lnTo>
                  <a:pt x="4217898" y="570276"/>
                </a:lnTo>
                <a:lnTo>
                  <a:pt x="4217509" y="570249"/>
                </a:lnTo>
                <a:cubicBezTo>
                  <a:pt x="4217096" y="570220"/>
                  <a:pt x="4216887" y="570205"/>
                  <a:pt x="4217199" y="570228"/>
                </a:cubicBezTo>
                <a:lnTo>
                  <a:pt x="4217898" y="570276"/>
                </a:lnTo>
                <a:lnTo>
                  <a:pt x="4219065" y="570359"/>
                </a:lnTo>
                <a:cubicBezTo>
                  <a:pt x="4219582" y="570394"/>
                  <a:pt x="4219995" y="570423"/>
                  <a:pt x="4219995" y="570423"/>
                </a:cubicBezTo>
                <a:lnTo>
                  <a:pt x="4220161" y="570289"/>
                </a:lnTo>
                <a:close/>
                <a:moveTo>
                  <a:pt x="2251367" y="539313"/>
                </a:moveTo>
                <a:lnTo>
                  <a:pt x="2246934" y="557607"/>
                </a:lnTo>
                <a:lnTo>
                  <a:pt x="2243764" y="569499"/>
                </a:lnTo>
                <a:lnTo>
                  <a:pt x="2228292" y="596646"/>
                </a:lnTo>
                <a:lnTo>
                  <a:pt x="2238372" y="560566"/>
                </a:lnTo>
                <a:lnTo>
                  <a:pt x="2245071" y="549611"/>
                </a:lnTo>
                <a:lnTo>
                  <a:pt x="2245433" y="553639"/>
                </a:lnTo>
                <a:cubicBezTo>
                  <a:pt x="2246058" y="553552"/>
                  <a:pt x="2247396" y="549038"/>
                  <a:pt x="2248678" y="544112"/>
                </a:cubicBezTo>
                <a:lnTo>
                  <a:pt x="2248838" y="543448"/>
                </a:lnTo>
                <a:close/>
                <a:moveTo>
                  <a:pt x="2474985" y="538802"/>
                </a:moveTo>
                <a:lnTo>
                  <a:pt x="2474792" y="540931"/>
                </a:lnTo>
                <a:lnTo>
                  <a:pt x="2467324" y="554634"/>
                </a:lnTo>
                <a:lnTo>
                  <a:pt x="2470343" y="547124"/>
                </a:lnTo>
                <a:cubicBezTo>
                  <a:pt x="2472494" y="542280"/>
                  <a:pt x="2474272" y="538900"/>
                  <a:pt x="2474985" y="538802"/>
                </a:cubicBezTo>
                <a:close/>
                <a:moveTo>
                  <a:pt x="4193872" y="536393"/>
                </a:moveTo>
                <a:lnTo>
                  <a:pt x="4194124" y="540761"/>
                </a:lnTo>
                <a:lnTo>
                  <a:pt x="4194125" y="540762"/>
                </a:lnTo>
                <a:close/>
                <a:moveTo>
                  <a:pt x="2495047" y="526978"/>
                </a:moveTo>
                <a:lnTo>
                  <a:pt x="2494680" y="528605"/>
                </a:lnTo>
                <a:cubicBezTo>
                  <a:pt x="2493744" y="532373"/>
                  <a:pt x="2492078" y="532603"/>
                  <a:pt x="2491663" y="540141"/>
                </a:cubicBezTo>
                <a:lnTo>
                  <a:pt x="2491165" y="549439"/>
                </a:lnTo>
                <a:lnTo>
                  <a:pt x="2473176" y="584112"/>
                </a:lnTo>
                <a:lnTo>
                  <a:pt x="2479808" y="563206"/>
                </a:lnTo>
                <a:lnTo>
                  <a:pt x="2487805" y="538841"/>
                </a:lnTo>
                <a:close/>
                <a:moveTo>
                  <a:pt x="2260670" y="524098"/>
                </a:moveTo>
                <a:lnTo>
                  <a:pt x="2253758" y="551965"/>
                </a:lnTo>
                <a:lnTo>
                  <a:pt x="2248184" y="561745"/>
                </a:lnTo>
                <a:lnTo>
                  <a:pt x="2259980" y="525227"/>
                </a:lnTo>
                <a:close/>
                <a:moveTo>
                  <a:pt x="2649054" y="521997"/>
                </a:moveTo>
                <a:lnTo>
                  <a:pt x="2648725" y="523530"/>
                </a:lnTo>
                <a:cubicBezTo>
                  <a:pt x="2647558" y="528694"/>
                  <a:pt x="2647006" y="531512"/>
                  <a:pt x="2646918" y="532743"/>
                </a:cubicBezTo>
                <a:lnTo>
                  <a:pt x="2647322" y="532617"/>
                </a:lnTo>
                <a:lnTo>
                  <a:pt x="2638515" y="547675"/>
                </a:lnTo>
                <a:cubicBezTo>
                  <a:pt x="2632846" y="558452"/>
                  <a:pt x="2627834" y="569105"/>
                  <a:pt x="2623237" y="579796"/>
                </a:cubicBezTo>
                <a:lnTo>
                  <a:pt x="2619111" y="586227"/>
                </a:lnTo>
                <a:lnTo>
                  <a:pt x="2624729" y="568814"/>
                </a:lnTo>
                <a:lnTo>
                  <a:pt x="2627880" y="555527"/>
                </a:lnTo>
                <a:lnTo>
                  <a:pt x="2637979" y="538796"/>
                </a:lnTo>
                <a:close/>
                <a:moveTo>
                  <a:pt x="4116332" y="511422"/>
                </a:moveTo>
                <a:lnTo>
                  <a:pt x="4111453" y="527297"/>
                </a:lnTo>
                <a:lnTo>
                  <a:pt x="4112523" y="525023"/>
                </a:lnTo>
                <a:cubicBezTo>
                  <a:pt x="4113846" y="521477"/>
                  <a:pt x="4115099" y="516758"/>
                  <a:pt x="4116242" y="511847"/>
                </a:cubicBezTo>
                <a:close/>
                <a:moveTo>
                  <a:pt x="3681574" y="510247"/>
                </a:moveTo>
                <a:cubicBezTo>
                  <a:pt x="3681039" y="510022"/>
                  <a:pt x="3678986" y="512611"/>
                  <a:pt x="3674569" y="520159"/>
                </a:cubicBezTo>
                <a:cubicBezTo>
                  <a:pt x="3674569" y="520159"/>
                  <a:pt x="3672875" y="522185"/>
                  <a:pt x="3671220" y="524479"/>
                </a:cubicBezTo>
                <a:lnTo>
                  <a:pt x="3668636" y="529446"/>
                </a:lnTo>
                <a:lnTo>
                  <a:pt x="3668686" y="530120"/>
                </a:lnTo>
                <a:lnTo>
                  <a:pt x="3674122" y="527084"/>
                </a:lnTo>
                <a:cubicBezTo>
                  <a:pt x="3676596" y="523428"/>
                  <a:pt x="3679146" y="518250"/>
                  <a:pt x="3680572" y="514601"/>
                </a:cubicBezTo>
                <a:cubicBezTo>
                  <a:pt x="3681525" y="512169"/>
                  <a:pt x="3681978" y="510417"/>
                  <a:pt x="3681574" y="510247"/>
                </a:cubicBezTo>
                <a:close/>
                <a:moveTo>
                  <a:pt x="2109238" y="496967"/>
                </a:moveTo>
                <a:cubicBezTo>
                  <a:pt x="2109392" y="497364"/>
                  <a:pt x="2109238" y="498131"/>
                  <a:pt x="2108629" y="499202"/>
                </a:cubicBezTo>
                <a:cubicBezTo>
                  <a:pt x="2107819" y="500630"/>
                  <a:pt x="2106202" y="502601"/>
                  <a:pt x="2103434" y="504969"/>
                </a:cubicBezTo>
                <a:cubicBezTo>
                  <a:pt x="2105537" y="497884"/>
                  <a:pt x="2108776" y="495772"/>
                  <a:pt x="2109238" y="496967"/>
                </a:cubicBezTo>
                <a:close/>
                <a:moveTo>
                  <a:pt x="1453488" y="494116"/>
                </a:moveTo>
                <a:cubicBezTo>
                  <a:pt x="1454832" y="493695"/>
                  <a:pt x="1456398" y="494096"/>
                  <a:pt x="1457239" y="494860"/>
                </a:cubicBezTo>
                <a:lnTo>
                  <a:pt x="1456966" y="496186"/>
                </a:lnTo>
                <a:lnTo>
                  <a:pt x="1453387" y="505504"/>
                </a:lnTo>
                <a:lnTo>
                  <a:pt x="1442864" y="523842"/>
                </a:lnTo>
                <a:lnTo>
                  <a:pt x="1449439" y="502356"/>
                </a:lnTo>
                <a:lnTo>
                  <a:pt x="1449510" y="502121"/>
                </a:lnTo>
                <a:lnTo>
                  <a:pt x="1452520" y="496678"/>
                </a:lnTo>
                <a:cubicBezTo>
                  <a:pt x="1453405" y="494945"/>
                  <a:pt x="1453848" y="493878"/>
                  <a:pt x="1453488" y="494116"/>
                </a:cubicBezTo>
                <a:close/>
                <a:moveTo>
                  <a:pt x="1430503" y="491544"/>
                </a:moveTo>
                <a:cubicBezTo>
                  <a:pt x="1431098" y="491916"/>
                  <a:pt x="1431160" y="492362"/>
                  <a:pt x="1431073" y="492715"/>
                </a:cubicBezTo>
                <a:cubicBezTo>
                  <a:pt x="1430985" y="493068"/>
                  <a:pt x="1430748" y="493328"/>
                  <a:pt x="1430748" y="493328"/>
                </a:cubicBezTo>
                <a:cubicBezTo>
                  <a:pt x="1429556" y="492584"/>
                  <a:pt x="1430503" y="491544"/>
                  <a:pt x="1430503" y="491544"/>
                </a:cubicBezTo>
                <a:close/>
                <a:moveTo>
                  <a:pt x="4624555" y="491106"/>
                </a:moveTo>
                <a:cubicBezTo>
                  <a:pt x="4625662" y="491773"/>
                  <a:pt x="4625485" y="494307"/>
                  <a:pt x="4624778" y="496852"/>
                </a:cubicBezTo>
                <a:cubicBezTo>
                  <a:pt x="4624072" y="499394"/>
                  <a:pt x="4622833" y="501949"/>
                  <a:pt x="4621814" y="502653"/>
                </a:cubicBezTo>
                <a:cubicBezTo>
                  <a:pt x="4621132" y="503123"/>
                  <a:pt x="4620550" y="502771"/>
                  <a:pt x="4620286" y="501047"/>
                </a:cubicBezTo>
                <a:cubicBezTo>
                  <a:pt x="4619618" y="496692"/>
                  <a:pt x="4624555" y="491106"/>
                  <a:pt x="4624555" y="491106"/>
                </a:cubicBezTo>
                <a:close/>
                <a:moveTo>
                  <a:pt x="4233141" y="490176"/>
                </a:moveTo>
                <a:lnTo>
                  <a:pt x="4229344" y="490890"/>
                </a:lnTo>
                <a:lnTo>
                  <a:pt x="4228938" y="490967"/>
                </a:lnTo>
                <a:cubicBezTo>
                  <a:pt x="4228605" y="491031"/>
                  <a:pt x="4228516" y="491047"/>
                  <a:pt x="4228872" y="490981"/>
                </a:cubicBezTo>
                <a:lnTo>
                  <a:pt x="4229344" y="490890"/>
                </a:lnTo>
                <a:lnTo>
                  <a:pt x="4230473" y="490679"/>
                </a:lnTo>
                <a:cubicBezTo>
                  <a:pt x="4231716" y="490444"/>
                  <a:pt x="4233141" y="490176"/>
                  <a:pt x="4233141" y="490176"/>
                </a:cubicBezTo>
                <a:close/>
                <a:moveTo>
                  <a:pt x="3699541" y="489411"/>
                </a:moveTo>
                <a:lnTo>
                  <a:pt x="3698177" y="493885"/>
                </a:lnTo>
                <a:lnTo>
                  <a:pt x="3696356" y="497229"/>
                </a:lnTo>
                <a:lnTo>
                  <a:pt x="3700096" y="499023"/>
                </a:lnTo>
                <a:lnTo>
                  <a:pt x="3699080" y="502457"/>
                </a:lnTo>
                <a:lnTo>
                  <a:pt x="3700456" y="498924"/>
                </a:lnTo>
                <a:lnTo>
                  <a:pt x="3700096" y="499023"/>
                </a:lnTo>
                <a:close/>
                <a:moveTo>
                  <a:pt x="1431183" y="488572"/>
                </a:moveTo>
                <a:lnTo>
                  <a:pt x="1431943" y="489955"/>
                </a:lnTo>
                <a:lnTo>
                  <a:pt x="1431775" y="490356"/>
                </a:lnTo>
                <a:lnTo>
                  <a:pt x="1431984" y="490316"/>
                </a:lnTo>
                <a:lnTo>
                  <a:pt x="1430503" y="491544"/>
                </a:lnTo>
                <a:cubicBezTo>
                  <a:pt x="1430236" y="489612"/>
                  <a:pt x="1430112" y="488720"/>
                  <a:pt x="1431183" y="488572"/>
                </a:cubicBezTo>
                <a:close/>
                <a:moveTo>
                  <a:pt x="3425085" y="484044"/>
                </a:moveTo>
                <a:lnTo>
                  <a:pt x="3420287" y="495787"/>
                </a:lnTo>
                <a:lnTo>
                  <a:pt x="3420337" y="496811"/>
                </a:lnTo>
                <a:cubicBezTo>
                  <a:pt x="3421704" y="497539"/>
                  <a:pt x="3422878" y="496976"/>
                  <a:pt x="3423801" y="495684"/>
                </a:cubicBezTo>
                <a:cubicBezTo>
                  <a:pt x="3425185" y="493746"/>
                  <a:pt x="3426000" y="490167"/>
                  <a:pt x="3426031" y="486840"/>
                </a:cubicBezTo>
                <a:close/>
                <a:moveTo>
                  <a:pt x="1407797" y="482407"/>
                </a:moveTo>
                <a:lnTo>
                  <a:pt x="1407288" y="483397"/>
                </a:lnTo>
                <a:lnTo>
                  <a:pt x="1407083" y="483150"/>
                </a:lnTo>
                <a:cubicBezTo>
                  <a:pt x="1407031" y="482778"/>
                  <a:pt x="1407263" y="482480"/>
                  <a:pt x="1407797" y="482407"/>
                </a:cubicBezTo>
                <a:close/>
                <a:moveTo>
                  <a:pt x="1449683" y="479847"/>
                </a:moveTo>
                <a:cubicBezTo>
                  <a:pt x="1449847" y="480487"/>
                  <a:pt x="1449694" y="481891"/>
                  <a:pt x="1449379" y="483639"/>
                </a:cubicBezTo>
                <a:lnTo>
                  <a:pt x="1448694" y="486607"/>
                </a:lnTo>
                <a:lnTo>
                  <a:pt x="1446880" y="489401"/>
                </a:lnTo>
                <a:lnTo>
                  <a:pt x="1444526" y="493163"/>
                </a:lnTo>
                <a:lnTo>
                  <a:pt x="1444860" y="491552"/>
                </a:lnTo>
                <a:cubicBezTo>
                  <a:pt x="1445716" y="487553"/>
                  <a:pt x="1446792" y="483162"/>
                  <a:pt x="1448079" y="480637"/>
                </a:cubicBezTo>
                <a:cubicBezTo>
                  <a:pt x="1449034" y="479331"/>
                  <a:pt x="1449517" y="479208"/>
                  <a:pt x="1449683" y="479847"/>
                </a:cubicBezTo>
                <a:close/>
                <a:moveTo>
                  <a:pt x="2678014" y="478069"/>
                </a:moveTo>
                <a:lnTo>
                  <a:pt x="2677507" y="480742"/>
                </a:lnTo>
                <a:lnTo>
                  <a:pt x="2676598" y="484178"/>
                </a:lnTo>
                <a:lnTo>
                  <a:pt x="2660846" y="509761"/>
                </a:lnTo>
                <a:lnTo>
                  <a:pt x="2661457" y="506812"/>
                </a:lnTo>
                <a:lnTo>
                  <a:pt x="2662060" y="502269"/>
                </a:lnTo>
                <a:close/>
                <a:moveTo>
                  <a:pt x="1460764" y="474739"/>
                </a:moveTo>
                <a:cubicBezTo>
                  <a:pt x="1460918" y="474908"/>
                  <a:pt x="1460930" y="475286"/>
                  <a:pt x="1460828" y="475823"/>
                </a:cubicBezTo>
                <a:cubicBezTo>
                  <a:pt x="1460726" y="476360"/>
                  <a:pt x="1460510" y="477057"/>
                  <a:pt x="1460211" y="477867"/>
                </a:cubicBezTo>
                <a:cubicBezTo>
                  <a:pt x="1459310" y="480292"/>
                  <a:pt x="1457651" y="483720"/>
                  <a:pt x="1456024" y="486844"/>
                </a:cubicBezTo>
                <a:cubicBezTo>
                  <a:pt x="1454397" y="489967"/>
                  <a:pt x="1452802" y="492785"/>
                  <a:pt x="1452030" y="493991"/>
                </a:cubicBezTo>
                <a:lnTo>
                  <a:pt x="1451867" y="494278"/>
                </a:lnTo>
                <a:lnTo>
                  <a:pt x="1456538" y="478736"/>
                </a:lnTo>
                <a:lnTo>
                  <a:pt x="1459004" y="475752"/>
                </a:lnTo>
                <a:cubicBezTo>
                  <a:pt x="1459853" y="474884"/>
                  <a:pt x="1460499" y="474448"/>
                  <a:pt x="1460764" y="474739"/>
                </a:cubicBezTo>
                <a:close/>
                <a:moveTo>
                  <a:pt x="4041408" y="462729"/>
                </a:moveTo>
                <a:lnTo>
                  <a:pt x="4040007" y="463013"/>
                </a:lnTo>
                <a:cubicBezTo>
                  <a:pt x="4039690" y="463077"/>
                  <a:pt x="4039607" y="463094"/>
                  <a:pt x="4039945" y="463026"/>
                </a:cubicBezTo>
                <a:lnTo>
                  <a:pt x="4041408" y="462730"/>
                </a:lnTo>
                <a:close/>
                <a:moveTo>
                  <a:pt x="1509109" y="458111"/>
                </a:moveTo>
                <a:lnTo>
                  <a:pt x="1509219" y="459625"/>
                </a:lnTo>
                <a:lnTo>
                  <a:pt x="1509130" y="460366"/>
                </a:lnTo>
                <a:lnTo>
                  <a:pt x="1506256" y="465848"/>
                </a:lnTo>
                <a:lnTo>
                  <a:pt x="1496772" y="480153"/>
                </a:lnTo>
                <a:lnTo>
                  <a:pt x="1505495" y="463127"/>
                </a:lnTo>
                <a:close/>
                <a:moveTo>
                  <a:pt x="3714056" y="452079"/>
                </a:moveTo>
                <a:cubicBezTo>
                  <a:pt x="3709307" y="457449"/>
                  <a:pt x="3707364" y="462946"/>
                  <a:pt x="3705595" y="469579"/>
                </a:cubicBezTo>
                <a:lnTo>
                  <a:pt x="3699962" y="488034"/>
                </a:lnTo>
                <a:lnTo>
                  <a:pt x="3703337" y="491526"/>
                </a:lnTo>
                <a:lnTo>
                  <a:pt x="3704570" y="488354"/>
                </a:lnTo>
                <a:cubicBezTo>
                  <a:pt x="3708492" y="475403"/>
                  <a:pt x="3711475" y="462874"/>
                  <a:pt x="3714056" y="452079"/>
                </a:cubicBezTo>
                <a:close/>
                <a:moveTo>
                  <a:pt x="3620195" y="446487"/>
                </a:moveTo>
                <a:lnTo>
                  <a:pt x="3619399" y="448003"/>
                </a:lnTo>
                <a:lnTo>
                  <a:pt x="3616121" y="456712"/>
                </a:lnTo>
                <a:lnTo>
                  <a:pt x="3616751" y="455860"/>
                </a:lnTo>
                <a:close/>
                <a:moveTo>
                  <a:pt x="4139096" y="444124"/>
                </a:moveTo>
                <a:lnTo>
                  <a:pt x="4132158" y="459075"/>
                </a:lnTo>
                <a:lnTo>
                  <a:pt x="4129866" y="465172"/>
                </a:lnTo>
                <a:lnTo>
                  <a:pt x="4128756" y="469161"/>
                </a:lnTo>
                <a:lnTo>
                  <a:pt x="4129028" y="471798"/>
                </a:lnTo>
                <a:lnTo>
                  <a:pt x="4132654" y="468829"/>
                </a:lnTo>
                <a:close/>
                <a:moveTo>
                  <a:pt x="4715822" y="438126"/>
                </a:moveTo>
                <a:cubicBezTo>
                  <a:pt x="4715210" y="442862"/>
                  <a:pt x="4715071" y="446320"/>
                  <a:pt x="4714461" y="449246"/>
                </a:cubicBezTo>
                <a:cubicBezTo>
                  <a:pt x="4713850" y="452171"/>
                  <a:pt x="4712769" y="454565"/>
                  <a:pt x="4710272" y="457177"/>
                </a:cubicBezTo>
                <a:cubicBezTo>
                  <a:pt x="4709272" y="450644"/>
                  <a:pt x="4711263" y="443282"/>
                  <a:pt x="4715822" y="438126"/>
                </a:cubicBezTo>
                <a:close/>
                <a:moveTo>
                  <a:pt x="3445904" y="430964"/>
                </a:moveTo>
                <a:lnTo>
                  <a:pt x="3441752" y="443264"/>
                </a:lnTo>
                <a:lnTo>
                  <a:pt x="3439078" y="449804"/>
                </a:lnTo>
                <a:lnTo>
                  <a:pt x="3443656" y="443947"/>
                </a:lnTo>
                <a:close/>
                <a:moveTo>
                  <a:pt x="4717378" y="430830"/>
                </a:moveTo>
                <a:cubicBezTo>
                  <a:pt x="4717740" y="433188"/>
                  <a:pt x="4718003" y="434913"/>
                  <a:pt x="4717850" y="436097"/>
                </a:cubicBezTo>
                <a:cubicBezTo>
                  <a:pt x="4717697" y="437280"/>
                  <a:pt x="4717127" y="437926"/>
                  <a:pt x="4715822" y="438126"/>
                </a:cubicBezTo>
                <a:cubicBezTo>
                  <a:pt x="4715489" y="435948"/>
                  <a:pt x="4712152" y="431629"/>
                  <a:pt x="4717378" y="430830"/>
                </a:cubicBezTo>
                <a:close/>
                <a:moveTo>
                  <a:pt x="3719853" y="429553"/>
                </a:moveTo>
                <a:cubicBezTo>
                  <a:pt x="3718154" y="430092"/>
                  <a:pt x="3716168" y="430952"/>
                  <a:pt x="3716168" y="430952"/>
                </a:cubicBezTo>
                <a:cubicBezTo>
                  <a:pt x="3716335" y="432042"/>
                  <a:pt x="3717831" y="432369"/>
                  <a:pt x="3719250" y="432153"/>
                </a:cubicBezTo>
                <a:cubicBezTo>
                  <a:pt x="3720664" y="431936"/>
                  <a:pt x="3721996" y="431176"/>
                  <a:pt x="3721829" y="430086"/>
                </a:cubicBezTo>
                <a:cubicBezTo>
                  <a:pt x="3722968" y="428797"/>
                  <a:pt x="3721553" y="429014"/>
                  <a:pt x="3719853" y="429553"/>
                </a:cubicBezTo>
                <a:close/>
                <a:moveTo>
                  <a:pt x="4718935" y="423533"/>
                </a:moveTo>
                <a:cubicBezTo>
                  <a:pt x="4719295" y="425894"/>
                  <a:pt x="4719559" y="427618"/>
                  <a:pt x="4719408" y="428801"/>
                </a:cubicBezTo>
                <a:cubicBezTo>
                  <a:pt x="4719254" y="429985"/>
                  <a:pt x="4718685" y="430629"/>
                  <a:pt x="4717378" y="430830"/>
                </a:cubicBezTo>
                <a:cubicBezTo>
                  <a:pt x="4717044" y="428651"/>
                  <a:pt x="4713709" y="424334"/>
                  <a:pt x="4718935" y="423533"/>
                </a:cubicBezTo>
                <a:close/>
                <a:moveTo>
                  <a:pt x="4212658" y="416668"/>
                </a:moveTo>
                <a:lnTo>
                  <a:pt x="4210910" y="420157"/>
                </a:lnTo>
                <a:lnTo>
                  <a:pt x="4210509" y="421566"/>
                </a:lnTo>
                <a:lnTo>
                  <a:pt x="4210227" y="426977"/>
                </a:lnTo>
                <a:cubicBezTo>
                  <a:pt x="4210476" y="428609"/>
                  <a:pt x="4211005" y="428784"/>
                  <a:pt x="4211657" y="428126"/>
                </a:cubicBezTo>
                <a:cubicBezTo>
                  <a:pt x="4213611" y="426156"/>
                  <a:pt x="4216674" y="416702"/>
                  <a:pt x="4216674" y="416702"/>
                </a:cubicBezTo>
                <a:cubicBezTo>
                  <a:pt x="4216314" y="414343"/>
                  <a:pt x="4214354" y="414644"/>
                  <a:pt x="4212658" y="416668"/>
                </a:cubicBezTo>
                <a:close/>
                <a:moveTo>
                  <a:pt x="4229883" y="399057"/>
                </a:moveTo>
                <a:cubicBezTo>
                  <a:pt x="4231000" y="398573"/>
                  <a:pt x="4226533" y="400511"/>
                  <a:pt x="4226533" y="400511"/>
                </a:cubicBezTo>
                <a:cubicBezTo>
                  <a:pt x="4228518" y="399649"/>
                  <a:pt x="4229512" y="399219"/>
                  <a:pt x="4229883" y="399057"/>
                </a:cubicBezTo>
                <a:close/>
                <a:moveTo>
                  <a:pt x="4041553" y="397289"/>
                </a:moveTo>
                <a:lnTo>
                  <a:pt x="4040766" y="398235"/>
                </a:lnTo>
                <a:cubicBezTo>
                  <a:pt x="4036310" y="403637"/>
                  <a:pt x="4018804" y="425414"/>
                  <a:pt x="4023790" y="428055"/>
                </a:cubicBezTo>
                <a:cubicBezTo>
                  <a:pt x="4024560" y="428873"/>
                  <a:pt x="4026535" y="427048"/>
                  <a:pt x="4028922" y="424093"/>
                </a:cubicBezTo>
                <a:lnTo>
                  <a:pt x="4035894" y="414230"/>
                </a:lnTo>
                <a:close/>
                <a:moveTo>
                  <a:pt x="4233637" y="386967"/>
                </a:moveTo>
                <a:cubicBezTo>
                  <a:pt x="4233285" y="387126"/>
                  <a:pt x="4232347" y="387547"/>
                  <a:pt x="4230470" y="388393"/>
                </a:cubicBezTo>
                <a:cubicBezTo>
                  <a:pt x="4230470" y="388393"/>
                  <a:pt x="4234692" y="386492"/>
                  <a:pt x="4233637" y="386967"/>
                </a:cubicBezTo>
                <a:close/>
                <a:moveTo>
                  <a:pt x="3729491" y="353122"/>
                </a:moveTo>
                <a:cubicBezTo>
                  <a:pt x="3728970" y="353098"/>
                  <a:pt x="3728141" y="353829"/>
                  <a:pt x="3726933" y="355755"/>
                </a:cubicBezTo>
                <a:cubicBezTo>
                  <a:pt x="3727267" y="357932"/>
                  <a:pt x="3724653" y="358333"/>
                  <a:pt x="3724987" y="360512"/>
                </a:cubicBezTo>
                <a:cubicBezTo>
                  <a:pt x="3725988" y="362680"/>
                  <a:pt x="3727013" y="362824"/>
                  <a:pt x="3727887" y="361981"/>
                </a:cubicBezTo>
                <a:cubicBezTo>
                  <a:pt x="3728542" y="361350"/>
                  <a:pt x="3729113" y="360164"/>
                  <a:pt x="3729523" y="358860"/>
                </a:cubicBezTo>
                <a:cubicBezTo>
                  <a:pt x="3729936" y="357555"/>
                  <a:pt x="3730187" y="356133"/>
                  <a:pt x="3730207" y="355032"/>
                </a:cubicBezTo>
                <a:cubicBezTo>
                  <a:pt x="3730226" y="353930"/>
                  <a:pt x="3730012" y="353148"/>
                  <a:pt x="3729491" y="353122"/>
                </a:cubicBezTo>
                <a:close/>
                <a:moveTo>
                  <a:pt x="3945756" y="349147"/>
                </a:moveTo>
                <a:lnTo>
                  <a:pt x="3939276" y="361140"/>
                </a:lnTo>
                <a:cubicBezTo>
                  <a:pt x="3936746" y="366840"/>
                  <a:pt x="3935559" y="371338"/>
                  <a:pt x="3936752" y="373496"/>
                </a:cubicBezTo>
                <a:lnTo>
                  <a:pt x="3939518" y="371612"/>
                </a:lnTo>
                <a:close/>
                <a:moveTo>
                  <a:pt x="4730308" y="347673"/>
                </a:moveTo>
                <a:cubicBezTo>
                  <a:pt x="4729956" y="347831"/>
                  <a:pt x="4729018" y="348253"/>
                  <a:pt x="4727142" y="349097"/>
                </a:cubicBezTo>
                <a:cubicBezTo>
                  <a:pt x="4727142" y="349097"/>
                  <a:pt x="4731363" y="347197"/>
                  <a:pt x="4730308" y="347673"/>
                </a:cubicBezTo>
                <a:close/>
                <a:moveTo>
                  <a:pt x="4719193" y="332114"/>
                </a:moveTo>
                <a:lnTo>
                  <a:pt x="4717406" y="340008"/>
                </a:lnTo>
                <a:lnTo>
                  <a:pt x="4716273" y="341830"/>
                </a:lnTo>
                <a:close/>
                <a:moveTo>
                  <a:pt x="3964051" y="327788"/>
                </a:moveTo>
                <a:lnTo>
                  <a:pt x="3962839" y="330230"/>
                </a:lnTo>
                <a:lnTo>
                  <a:pt x="3962328" y="329631"/>
                </a:lnTo>
                <a:cubicBezTo>
                  <a:pt x="3962189" y="328723"/>
                  <a:pt x="3962745" y="327988"/>
                  <a:pt x="3964051" y="327788"/>
                </a:cubicBezTo>
                <a:close/>
                <a:moveTo>
                  <a:pt x="4541484" y="327684"/>
                </a:moveTo>
                <a:lnTo>
                  <a:pt x="4539795" y="331814"/>
                </a:lnTo>
                <a:lnTo>
                  <a:pt x="4538511" y="333429"/>
                </a:lnTo>
                <a:cubicBezTo>
                  <a:pt x="4537220" y="335009"/>
                  <a:pt x="4536710" y="335559"/>
                  <a:pt x="4536741" y="335370"/>
                </a:cubicBezTo>
                <a:cubicBezTo>
                  <a:pt x="4536804" y="334993"/>
                  <a:pt x="4539027" y="331658"/>
                  <a:pt x="4541484" y="327684"/>
                </a:cubicBezTo>
                <a:close/>
                <a:moveTo>
                  <a:pt x="4080237" y="327345"/>
                </a:moveTo>
                <a:lnTo>
                  <a:pt x="4069390" y="346543"/>
                </a:lnTo>
                <a:lnTo>
                  <a:pt x="4056399" y="369684"/>
                </a:lnTo>
                <a:lnTo>
                  <a:pt x="4053841" y="379048"/>
                </a:lnTo>
                <a:lnTo>
                  <a:pt x="4062497" y="361061"/>
                </a:lnTo>
                <a:cubicBezTo>
                  <a:pt x="4066390" y="353041"/>
                  <a:pt x="4070314" y="345435"/>
                  <a:pt x="4074202" y="339026"/>
                </a:cubicBezTo>
                <a:lnTo>
                  <a:pt x="4078905" y="332033"/>
                </a:lnTo>
                <a:close/>
                <a:moveTo>
                  <a:pt x="4166999" y="325131"/>
                </a:moveTo>
                <a:cubicBezTo>
                  <a:pt x="4168103" y="325798"/>
                  <a:pt x="4167927" y="328331"/>
                  <a:pt x="4167219" y="330876"/>
                </a:cubicBezTo>
                <a:cubicBezTo>
                  <a:pt x="4166513" y="333418"/>
                  <a:pt x="4165276" y="335972"/>
                  <a:pt x="4164255" y="336678"/>
                </a:cubicBezTo>
                <a:cubicBezTo>
                  <a:pt x="4163574" y="337148"/>
                  <a:pt x="4162991" y="336796"/>
                  <a:pt x="4162727" y="335070"/>
                </a:cubicBezTo>
                <a:cubicBezTo>
                  <a:pt x="4162059" y="330716"/>
                  <a:pt x="4166999" y="325131"/>
                  <a:pt x="4166999" y="325131"/>
                </a:cubicBezTo>
                <a:close/>
                <a:moveTo>
                  <a:pt x="3775581" y="324200"/>
                </a:moveTo>
                <a:cubicBezTo>
                  <a:pt x="3775581" y="324200"/>
                  <a:pt x="3774159" y="324467"/>
                  <a:pt x="3772914" y="324703"/>
                </a:cubicBezTo>
                <a:lnTo>
                  <a:pt x="3772716" y="324741"/>
                </a:lnTo>
                <a:lnTo>
                  <a:pt x="3771313" y="325004"/>
                </a:lnTo>
                <a:cubicBezTo>
                  <a:pt x="3770957" y="325071"/>
                  <a:pt x="3771046" y="325054"/>
                  <a:pt x="3771380" y="324991"/>
                </a:cubicBezTo>
                <a:lnTo>
                  <a:pt x="3772716" y="324741"/>
                </a:lnTo>
                <a:close/>
                <a:moveTo>
                  <a:pt x="4406592" y="306074"/>
                </a:moveTo>
                <a:cubicBezTo>
                  <a:pt x="4406928" y="306904"/>
                  <a:pt x="4406628" y="308516"/>
                  <a:pt x="4405386" y="310780"/>
                </a:cubicBezTo>
                <a:cubicBezTo>
                  <a:pt x="4403730" y="313800"/>
                  <a:pt x="4400400" y="317986"/>
                  <a:pt x="4394672" y="323038"/>
                </a:cubicBezTo>
                <a:cubicBezTo>
                  <a:pt x="4398859" y="308113"/>
                  <a:pt x="4405585" y="303584"/>
                  <a:pt x="4406592" y="306074"/>
                </a:cubicBezTo>
                <a:close/>
                <a:moveTo>
                  <a:pt x="3981708" y="297595"/>
                </a:moveTo>
                <a:cubicBezTo>
                  <a:pt x="3980543" y="299445"/>
                  <a:pt x="3978924" y="302688"/>
                  <a:pt x="3977190" y="306506"/>
                </a:cubicBezTo>
                <a:lnTo>
                  <a:pt x="3973212" y="315954"/>
                </a:lnTo>
                <a:lnTo>
                  <a:pt x="3980185" y="301653"/>
                </a:lnTo>
                <a:close/>
                <a:moveTo>
                  <a:pt x="4258263" y="272150"/>
                </a:moveTo>
                <a:cubicBezTo>
                  <a:pt x="4257652" y="276886"/>
                  <a:pt x="4257513" y="280344"/>
                  <a:pt x="4256901" y="283270"/>
                </a:cubicBezTo>
                <a:cubicBezTo>
                  <a:pt x="4256291" y="286196"/>
                  <a:pt x="4255211" y="288590"/>
                  <a:pt x="4252713" y="291200"/>
                </a:cubicBezTo>
                <a:cubicBezTo>
                  <a:pt x="4251712" y="284669"/>
                  <a:pt x="4253704" y="277305"/>
                  <a:pt x="4258263" y="272150"/>
                </a:cubicBezTo>
                <a:close/>
                <a:moveTo>
                  <a:pt x="4535193" y="265273"/>
                </a:moveTo>
                <a:cubicBezTo>
                  <a:pt x="4532792" y="265758"/>
                  <a:pt x="4531591" y="266000"/>
                  <a:pt x="4531140" y="266091"/>
                </a:cubicBezTo>
                <a:cubicBezTo>
                  <a:pt x="4529791" y="266365"/>
                  <a:pt x="4535193" y="265273"/>
                  <a:pt x="4535193" y="265273"/>
                </a:cubicBezTo>
                <a:close/>
                <a:moveTo>
                  <a:pt x="4259820" y="264854"/>
                </a:moveTo>
                <a:cubicBezTo>
                  <a:pt x="4260181" y="267213"/>
                  <a:pt x="4260445" y="268937"/>
                  <a:pt x="4260292" y="270121"/>
                </a:cubicBezTo>
                <a:cubicBezTo>
                  <a:pt x="4260139" y="271306"/>
                  <a:pt x="4259569" y="271950"/>
                  <a:pt x="4258263" y="272150"/>
                </a:cubicBezTo>
                <a:cubicBezTo>
                  <a:pt x="4257930" y="269972"/>
                  <a:pt x="4254595" y="265654"/>
                  <a:pt x="4259820" y="264854"/>
                </a:cubicBezTo>
                <a:close/>
                <a:moveTo>
                  <a:pt x="4261376" y="257558"/>
                </a:moveTo>
                <a:cubicBezTo>
                  <a:pt x="4261736" y="259916"/>
                  <a:pt x="4262001" y="261640"/>
                  <a:pt x="4261848" y="262826"/>
                </a:cubicBezTo>
                <a:cubicBezTo>
                  <a:pt x="4261694" y="264009"/>
                  <a:pt x="4261126" y="264654"/>
                  <a:pt x="4259820" y="264854"/>
                </a:cubicBezTo>
                <a:cubicBezTo>
                  <a:pt x="4259485" y="262676"/>
                  <a:pt x="4256151" y="258358"/>
                  <a:pt x="4261376" y="257558"/>
                </a:cubicBezTo>
                <a:close/>
                <a:moveTo>
                  <a:pt x="4544014" y="252364"/>
                </a:moveTo>
                <a:cubicBezTo>
                  <a:pt x="4533899" y="254271"/>
                  <a:pt x="4544014" y="252364"/>
                  <a:pt x="4544014" y="252364"/>
                </a:cubicBezTo>
                <a:close/>
                <a:moveTo>
                  <a:pt x="4304549" y="246491"/>
                </a:moveTo>
                <a:lnTo>
                  <a:pt x="4303291" y="252801"/>
                </a:lnTo>
                <a:cubicBezTo>
                  <a:pt x="4301292" y="262301"/>
                  <a:pt x="4300358" y="267480"/>
                  <a:pt x="4300231" y="269741"/>
                </a:cubicBezTo>
                <a:lnTo>
                  <a:pt x="4300966" y="269498"/>
                </a:lnTo>
                <a:lnTo>
                  <a:pt x="4285232" y="297343"/>
                </a:lnTo>
                <a:cubicBezTo>
                  <a:pt x="4275135" y="317254"/>
                  <a:pt x="4266239" y="336921"/>
                  <a:pt x="4258106" y="356644"/>
                </a:cubicBezTo>
                <a:lnTo>
                  <a:pt x="4250716" y="368547"/>
                </a:lnTo>
                <a:lnTo>
                  <a:pt x="4260538" y="336473"/>
                </a:lnTo>
                <a:lnTo>
                  <a:pt x="4265950" y="312030"/>
                </a:lnTo>
                <a:lnTo>
                  <a:pt x="4299188" y="255066"/>
                </a:lnTo>
                <a:close/>
                <a:moveTo>
                  <a:pt x="3772324" y="233081"/>
                </a:moveTo>
                <a:cubicBezTo>
                  <a:pt x="3773441" y="232598"/>
                  <a:pt x="3768976" y="234536"/>
                  <a:pt x="3768976" y="234536"/>
                </a:cubicBezTo>
                <a:cubicBezTo>
                  <a:pt x="3770960" y="233675"/>
                  <a:pt x="3771953" y="233245"/>
                  <a:pt x="3772324" y="233081"/>
                </a:cubicBezTo>
                <a:close/>
                <a:moveTo>
                  <a:pt x="3787431" y="232950"/>
                </a:moveTo>
                <a:cubicBezTo>
                  <a:pt x="3784992" y="247834"/>
                  <a:pt x="3777855" y="262280"/>
                  <a:pt x="3769894" y="276614"/>
                </a:cubicBezTo>
                <a:lnTo>
                  <a:pt x="3767416" y="281017"/>
                </a:lnTo>
                <a:lnTo>
                  <a:pt x="3782121" y="236330"/>
                </a:lnTo>
                <a:lnTo>
                  <a:pt x="3783646" y="234750"/>
                </a:lnTo>
                <a:cubicBezTo>
                  <a:pt x="3786072" y="232582"/>
                  <a:pt x="3787642" y="231656"/>
                  <a:pt x="3787431" y="232950"/>
                </a:cubicBezTo>
                <a:close/>
                <a:moveTo>
                  <a:pt x="3776078" y="220993"/>
                </a:moveTo>
                <a:cubicBezTo>
                  <a:pt x="3777135" y="220517"/>
                  <a:pt x="3772912" y="222417"/>
                  <a:pt x="3772912" y="222417"/>
                </a:cubicBezTo>
                <a:cubicBezTo>
                  <a:pt x="3774789" y="221571"/>
                  <a:pt x="3775727" y="221150"/>
                  <a:pt x="3776078" y="220993"/>
                </a:cubicBezTo>
                <a:close/>
                <a:moveTo>
                  <a:pt x="3638901" y="219892"/>
                </a:moveTo>
                <a:cubicBezTo>
                  <a:pt x="3641757" y="222929"/>
                  <a:pt x="3642421" y="224394"/>
                  <a:pt x="3641921" y="225068"/>
                </a:cubicBezTo>
                <a:cubicBezTo>
                  <a:pt x="3641425" y="225743"/>
                  <a:pt x="3639765" y="225625"/>
                  <a:pt x="3637982" y="225500"/>
                </a:cubicBezTo>
                <a:cubicBezTo>
                  <a:pt x="3638476" y="222479"/>
                  <a:pt x="3638901" y="219892"/>
                  <a:pt x="3638901" y="219892"/>
                </a:cubicBezTo>
                <a:close/>
                <a:moveTo>
                  <a:pt x="3562377" y="183342"/>
                </a:moveTo>
                <a:cubicBezTo>
                  <a:pt x="3563849" y="184230"/>
                  <a:pt x="3564016" y="185319"/>
                  <a:pt x="3563812" y="186186"/>
                </a:cubicBezTo>
                <a:cubicBezTo>
                  <a:pt x="3563611" y="187053"/>
                  <a:pt x="3563045" y="187697"/>
                  <a:pt x="3563045" y="187697"/>
                </a:cubicBezTo>
                <a:cubicBezTo>
                  <a:pt x="3560097" y="185920"/>
                  <a:pt x="3562377" y="183342"/>
                  <a:pt x="3562377" y="183342"/>
                </a:cubicBezTo>
                <a:close/>
                <a:moveTo>
                  <a:pt x="4272749" y="181697"/>
                </a:moveTo>
                <a:cubicBezTo>
                  <a:pt x="4273805" y="181223"/>
                  <a:pt x="4269582" y="183122"/>
                  <a:pt x="4269582" y="183122"/>
                </a:cubicBezTo>
                <a:cubicBezTo>
                  <a:pt x="4271460" y="182278"/>
                  <a:pt x="4272398" y="181856"/>
                  <a:pt x="4272749" y="181697"/>
                </a:cubicBezTo>
                <a:close/>
                <a:moveTo>
                  <a:pt x="3563933" y="176045"/>
                </a:moveTo>
                <a:lnTo>
                  <a:pt x="3565841" y="179400"/>
                </a:lnTo>
                <a:lnTo>
                  <a:pt x="3565447" y="180388"/>
                </a:lnTo>
                <a:lnTo>
                  <a:pt x="3565957" y="180284"/>
                </a:lnTo>
                <a:lnTo>
                  <a:pt x="3562377" y="183342"/>
                </a:lnTo>
                <a:cubicBezTo>
                  <a:pt x="3561653" y="178623"/>
                  <a:pt x="3561319" y="176445"/>
                  <a:pt x="3563933" y="176045"/>
                </a:cubicBezTo>
                <a:close/>
                <a:moveTo>
                  <a:pt x="4261635" y="166139"/>
                </a:moveTo>
                <a:lnTo>
                  <a:pt x="4259846" y="174032"/>
                </a:lnTo>
                <a:lnTo>
                  <a:pt x="4258714" y="175855"/>
                </a:lnTo>
                <a:close/>
                <a:moveTo>
                  <a:pt x="4356209" y="165976"/>
                </a:moveTo>
                <a:lnTo>
                  <a:pt x="4354885" y="173578"/>
                </a:lnTo>
                <a:lnTo>
                  <a:pt x="4353311" y="179903"/>
                </a:lnTo>
                <a:lnTo>
                  <a:pt x="4325134" y="227231"/>
                </a:lnTo>
                <a:lnTo>
                  <a:pt x="4326174" y="221808"/>
                </a:lnTo>
                <a:lnTo>
                  <a:pt x="4327606" y="209618"/>
                </a:lnTo>
                <a:lnTo>
                  <a:pt x="4341122" y="188004"/>
                </a:lnTo>
                <a:close/>
                <a:moveTo>
                  <a:pt x="3506491" y="161812"/>
                </a:moveTo>
                <a:lnTo>
                  <a:pt x="3505280" y="164255"/>
                </a:lnTo>
                <a:lnTo>
                  <a:pt x="3504772" y="163656"/>
                </a:lnTo>
                <a:cubicBezTo>
                  <a:pt x="3504630" y="162747"/>
                  <a:pt x="3505187" y="162012"/>
                  <a:pt x="3506491" y="161812"/>
                </a:cubicBezTo>
                <a:close/>
                <a:moveTo>
                  <a:pt x="4083925" y="161708"/>
                </a:moveTo>
                <a:lnTo>
                  <a:pt x="4082236" y="165837"/>
                </a:lnTo>
                <a:lnTo>
                  <a:pt x="4080951" y="167453"/>
                </a:lnTo>
                <a:cubicBezTo>
                  <a:pt x="4079662" y="169031"/>
                  <a:pt x="4079153" y="169583"/>
                  <a:pt x="4079183" y="169394"/>
                </a:cubicBezTo>
                <a:cubicBezTo>
                  <a:pt x="4079245" y="169018"/>
                  <a:pt x="4081468" y="165682"/>
                  <a:pt x="4083925" y="161708"/>
                </a:cubicBezTo>
                <a:close/>
                <a:moveTo>
                  <a:pt x="3608877" y="154025"/>
                </a:moveTo>
                <a:cubicBezTo>
                  <a:pt x="3609304" y="155584"/>
                  <a:pt x="3608981" y="159023"/>
                  <a:pt x="3608274" y="163311"/>
                </a:cubicBezTo>
                <a:lnTo>
                  <a:pt x="3606704" y="170599"/>
                </a:lnTo>
                <a:lnTo>
                  <a:pt x="3602370" y="177501"/>
                </a:lnTo>
                <a:lnTo>
                  <a:pt x="3596749" y="186793"/>
                </a:lnTo>
                <a:lnTo>
                  <a:pt x="3597506" y="182837"/>
                </a:lnTo>
                <a:cubicBezTo>
                  <a:pt x="3599456" y="173020"/>
                  <a:pt x="3601926" y="162241"/>
                  <a:pt x="3604983" y="156014"/>
                </a:cubicBezTo>
                <a:cubicBezTo>
                  <a:pt x="3607273" y="152784"/>
                  <a:pt x="3608449" y="152465"/>
                  <a:pt x="3608877" y="154025"/>
                </a:cubicBezTo>
                <a:close/>
                <a:moveTo>
                  <a:pt x="3635805" y="141120"/>
                </a:moveTo>
                <a:cubicBezTo>
                  <a:pt x="3636190" y="141529"/>
                  <a:pt x="3636234" y="142451"/>
                  <a:pt x="3636003" y="143771"/>
                </a:cubicBezTo>
                <a:cubicBezTo>
                  <a:pt x="3635771" y="145090"/>
                  <a:pt x="3635270" y="146803"/>
                  <a:pt x="3634566" y="148793"/>
                </a:cubicBezTo>
                <a:cubicBezTo>
                  <a:pt x="3632452" y="154761"/>
                  <a:pt x="3628516" y="163209"/>
                  <a:pt x="3624650" y="170910"/>
                </a:cubicBezTo>
                <a:cubicBezTo>
                  <a:pt x="3620781" y="178611"/>
                  <a:pt x="3616981" y="185565"/>
                  <a:pt x="3615140" y="188545"/>
                </a:cubicBezTo>
                <a:lnTo>
                  <a:pt x="3614751" y="189252"/>
                </a:lnTo>
                <a:lnTo>
                  <a:pt x="3625613" y="151054"/>
                </a:lnTo>
                <a:lnTo>
                  <a:pt x="3631536" y="143663"/>
                </a:lnTo>
                <a:cubicBezTo>
                  <a:pt x="3633582" y="141509"/>
                  <a:pt x="3635146" y="140419"/>
                  <a:pt x="3635805" y="141120"/>
                </a:cubicBezTo>
                <a:close/>
                <a:moveTo>
                  <a:pt x="3949034" y="140099"/>
                </a:moveTo>
                <a:cubicBezTo>
                  <a:pt x="3949369" y="140929"/>
                  <a:pt x="3949070" y="142539"/>
                  <a:pt x="3947825" y="144805"/>
                </a:cubicBezTo>
                <a:cubicBezTo>
                  <a:pt x="3946171" y="147825"/>
                  <a:pt x="3942842" y="152010"/>
                  <a:pt x="3937112" y="157062"/>
                </a:cubicBezTo>
                <a:cubicBezTo>
                  <a:pt x="3941299" y="142136"/>
                  <a:pt x="3948027" y="137608"/>
                  <a:pt x="3949034" y="140099"/>
                </a:cubicBezTo>
                <a:close/>
                <a:moveTo>
                  <a:pt x="4077633" y="99296"/>
                </a:moveTo>
                <a:cubicBezTo>
                  <a:pt x="4077633" y="99296"/>
                  <a:pt x="4072232" y="100390"/>
                  <a:pt x="4073583" y="100116"/>
                </a:cubicBezTo>
                <a:cubicBezTo>
                  <a:pt x="4074033" y="100024"/>
                  <a:pt x="4075234" y="99782"/>
                  <a:pt x="4077633" y="99296"/>
                </a:cubicBezTo>
                <a:close/>
                <a:moveTo>
                  <a:pt x="3753486" y="98673"/>
                </a:moveTo>
                <a:lnTo>
                  <a:pt x="3753812" y="102376"/>
                </a:lnTo>
                <a:lnTo>
                  <a:pt x="3753622" y="104191"/>
                </a:lnTo>
                <a:lnTo>
                  <a:pt x="3746788" y="117710"/>
                </a:lnTo>
                <a:cubicBezTo>
                  <a:pt x="3737373" y="133558"/>
                  <a:pt x="3722883" y="152914"/>
                  <a:pt x="3719316" y="160518"/>
                </a:cubicBezTo>
                <a:lnTo>
                  <a:pt x="3700384" y="199072"/>
                </a:lnTo>
                <a:lnTo>
                  <a:pt x="3710408" y="165248"/>
                </a:lnTo>
                <a:lnTo>
                  <a:pt x="3713005" y="161384"/>
                </a:lnTo>
                <a:cubicBezTo>
                  <a:pt x="3717848" y="153924"/>
                  <a:pt x="3723226" y="145302"/>
                  <a:pt x="3729817" y="134200"/>
                </a:cubicBezTo>
                <a:cubicBezTo>
                  <a:pt x="3732749" y="130477"/>
                  <a:pt x="3748549" y="103112"/>
                  <a:pt x="3753486" y="98673"/>
                </a:cubicBezTo>
                <a:close/>
                <a:moveTo>
                  <a:pt x="4086457" y="86387"/>
                </a:moveTo>
                <a:cubicBezTo>
                  <a:pt x="4086457" y="86387"/>
                  <a:pt x="4076340" y="88295"/>
                  <a:pt x="4086457" y="86387"/>
                </a:cubicBezTo>
                <a:close/>
                <a:moveTo>
                  <a:pt x="3846989" y="80516"/>
                </a:moveTo>
                <a:lnTo>
                  <a:pt x="3845731" y="86825"/>
                </a:lnTo>
                <a:cubicBezTo>
                  <a:pt x="3843733" y="96325"/>
                  <a:pt x="3842799" y="101505"/>
                  <a:pt x="3842672" y="103766"/>
                </a:cubicBezTo>
                <a:lnTo>
                  <a:pt x="3843408" y="103522"/>
                </a:lnTo>
                <a:lnTo>
                  <a:pt x="3827675" y="131368"/>
                </a:lnTo>
                <a:cubicBezTo>
                  <a:pt x="3817575" y="151279"/>
                  <a:pt x="3808678" y="170946"/>
                  <a:pt x="3800547" y="190668"/>
                </a:cubicBezTo>
                <a:lnTo>
                  <a:pt x="3793157" y="202570"/>
                </a:lnTo>
                <a:lnTo>
                  <a:pt x="3802980" y="170497"/>
                </a:lnTo>
                <a:lnTo>
                  <a:pt x="3808392" y="146053"/>
                </a:lnTo>
                <a:lnTo>
                  <a:pt x="3841629" y="89090"/>
                </a:lnTo>
                <a:close/>
                <a:moveTo>
                  <a:pt x="4109045" y="27771"/>
                </a:moveTo>
                <a:lnTo>
                  <a:pt x="4106471" y="37605"/>
                </a:lnTo>
                <a:cubicBezTo>
                  <a:pt x="4103426" y="38071"/>
                  <a:pt x="4100813" y="38472"/>
                  <a:pt x="4107195" y="42321"/>
                </a:cubicBezTo>
                <a:cubicBezTo>
                  <a:pt x="4107195" y="42321"/>
                  <a:pt x="4106862" y="40146"/>
                  <a:pt x="4106471" y="37605"/>
                </a:cubicBezTo>
                <a:lnTo>
                  <a:pt x="4113293" y="39565"/>
                </a:lnTo>
                <a:lnTo>
                  <a:pt x="4099682" y="65497"/>
                </a:lnTo>
                <a:lnTo>
                  <a:pt x="4117591" y="41022"/>
                </a:lnTo>
                <a:lnTo>
                  <a:pt x="4114733" y="56630"/>
                </a:lnTo>
                <a:lnTo>
                  <a:pt x="4113915" y="63352"/>
                </a:lnTo>
                <a:lnTo>
                  <a:pt x="4062557" y="144496"/>
                </a:lnTo>
                <a:cubicBezTo>
                  <a:pt x="4029745" y="197941"/>
                  <a:pt x="3998457" y="251929"/>
                  <a:pt x="3970149" y="308200"/>
                </a:cubicBezTo>
                <a:cubicBezTo>
                  <a:pt x="3967736" y="313485"/>
                  <a:pt x="3958191" y="327653"/>
                  <a:pt x="3949848" y="341576"/>
                </a:cubicBezTo>
                <a:lnTo>
                  <a:pt x="3948870" y="343391"/>
                </a:lnTo>
                <a:lnTo>
                  <a:pt x="3945680" y="366129"/>
                </a:lnTo>
                <a:lnTo>
                  <a:pt x="3953257" y="353902"/>
                </a:lnTo>
                <a:lnTo>
                  <a:pt x="3955946" y="344109"/>
                </a:lnTo>
                <a:lnTo>
                  <a:pt x="3962839" y="330230"/>
                </a:lnTo>
                <a:lnTo>
                  <a:pt x="3964773" y="332507"/>
                </a:lnTo>
                <a:lnTo>
                  <a:pt x="3964211" y="334183"/>
                </a:lnTo>
                <a:lnTo>
                  <a:pt x="3964903" y="332895"/>
                </a:lnTo>
                <a:lnTo>
                  <a:pt x="3964773" y="332507"/>
                </a:lnTo>
                <a:cubicBezTo>
                  <a:pt x="3972548" y="310513"/>
                  <a:pt x="3982598" y="285944"/>
                  <a:pt x="3985211" y="285544"/>
                </a:cubicBezTo>
                <a:cubicBezTo>
                  <a:pt x="3983904" y="285744"/>
                  <a:pt x="3983682" y="288657"/>
                  <a:pt x="3983787" y="291520"/>
                </a:cubicBezTo>
                <a:lnTo>
                  <a:pt x="3984059" y="294989"/>
                </a:lnTo>
                <a:lnTo>
                  <a:pt x="3990190" y="284734"/>
                </a:lnTo>
                <a:cubicBezTo>
                  <a:pt x="3999714" y="266909"/>
                  <a:pt x="4009369" y="245169"/>
                  <a:pt x="4020195" y="235782"/>
                </a:cubicBezTo>
                <a:cubicBezTo>
                  <a:pt x="4023680" y="233409"/>
                  <a:pt x="4030311" y="233876"/>
                  <a:pt x="4030734" y="231286"/>
                </a:cubicBezTo>
                <a:cubicBezTo>
                  <a:pt x="4038623" y="220931"/>
                  <a:pt x="4053967" y="187097"/>
                  <a:pt x="4064914" y="176957"/>
                </a:cubicBezTo>
                <a:cubicBezTo>
                  <a:pt x="4069406" y="171599"/>
                  <a:pt x="4078588" y="172244"/>
                  <a:pt x="4078588" y="172244"/>
                </a:cubicBezTo>
                <a:cubicBezTo>
                  <a:pt x="4078588" y="172244"/>
                  <a:pt x="4079692" y="171012"/>
                  <a:pt x="4080913" y="169079"/>
                </a:cubicBezTo>
                <a:lnTo>
                  <a:pt x="4082236" y="165837"/>
                </a:lnTo>
                <a:lnTo>
                  <a:pt x="4085587" y="161626"/>
                </a:lnTo>
                <a:lnTo>
                  <a:pt x="4086655" y="161573"/>
                </a:lnTo>
                <a:cubicBezTo>
                  <a:pt x="4087091" y="161277"/>
                  <a:pt x="4087197" y="160629"/>
                  <a:pt x="4087408" y="159335"/>
                </a:cubicBezTo>
                <a:lnTo>
                  <a:pt x="4085587" y="161626"/>
                </a:lnTo>
                <a:lnTo>
                  <a:pt x="4083925" y="161708"/>
                </a:lnTo>
                <a:cubicBezTo>
                  <a:pt x="4090894" y="156961"/>
                  <a:pt x="4098286" y="149626"/>
                  <a:pt x="4098286" y="149626"/>
                </a:cubicBezTo>
                <a:cubicBezTo>
                  <a:pt x="4107555" y="152896"/>
                  <a:pt x="4070700" y="182599"/>
                  <a:pt x="4063682" y="206545"/>
                </a:cubicBezTo>
                <a:cubicBezTo>
                  <a:pt x="4063258" y="209134"/>
                  <a:pt x="4064975" y="217547"/>
                  <a:pt x="4064552" y="220135"/>
                </a:cubicBezTo>
                <a:cubicBezTo>
                  <a:pt x="4058876" y="235883"/>
                  <a:pt x="4049136" y="254400"/>
                  <a:pt x="4039552" y="275109"/>
                </a:cubicBezTo>
                <a:cubicBezTo>
                  <a:pt x="4037349" y="279102"/>
                  <a:pt x="4026369" y="297314"/>
                  <a:pt x="4015887" y="314851"/>
                </a:cubicBezTo>
                <a:lnTo>
                  <a:pt x="4015853" y="314908"/>
                </a:lnTo>
                <a:lnTo>
                  <a:pt x="4014354" y="325609"/>
                </a:lnTo>
                <a:lnTo>
                  <a:pt x="4009133" y="347265"/>
                </a:lnTo>
                <a:lnTo>
                  <a:pt x="4011133" y="346329"/>
                </a:lnTo>
                <a:cubicBezTo>
                  <a:pt x="4012991" y="345333"/>
                  <a:pt x="4014532" y="344378"/>
                  <a:pt x="4015422" y="343677"/>
                </a:cubicBezTo>
                <a:cubicBezTo>
                  <a:pt x="4019332" y="338715"/>
                  <a:pt x="4046121" y="291719"/>
                  <a:pt x="4031639" y="323432"/>
                </a:cubicBezTo>
                <a:cubicBezTo>
                  <a:pt x="4016292" y="357266"/>
                  <a:pt x="4051833" y="297794"/>
                  <a:pt x="4056236" y="289812"/>
                </a:cubicBezTo>
                <a:cubicBezTo>
                  <a:pt x="4069461" y="268922"/>
                  <a:pt x="4081681" y="251014"/>
                  <a:pt x="4086014" y="243464"/>
                </a:cubicBezTo>
                <a:cubicBezTo>
                  <a:pt x="4113705" y="201988"/>
                  <a:pt x="4138513" y="163146"/>
                  <a:pt x="4162707" y="125297"/>
                </a:cubicBezTo>
                <a:lnTo>
                  <a:pt x="4167828" y="117428"/>
                </a:lnTo>
                <a:lnTo>
                  <a:pt x="4167034" y="127508"/>
                </a:lnTo>
                <a:lnTo>
                  <a:pt x="4167080" y="131021"/>
                </a:lnTo>
                <a:lnTo>
                  <a:pt x="4151936" y="156015"/>
                </a:lnTo>
                <a:cubicBezTo>
                  <a:pt x="4142690" y="171513"/>
                  <a:pt x="4114606" y="207507"/>
                  <a:pt x="4112416" y="220881"/>
                </a:cubicBezTo>
                <a:cubicBezTo>
                  <a:pt x="4111568" y="226058"/>
                  <a:pt x="4120750" y="226704"/>
                  <a:pt x="4122979" y="235152"/>
                </a:cubicBezTo>
                <a:cubicBezTo>
                  <a:pt x="4124272" y="246154"/>
                  <a:pt x="4116794" y="250865"/>
                  <a:pt x="4108057" y="266397"/>
                </a:cubicBezTo>
                <a:cubicBezTo>
                  <a:pt x="4102807" y="279557"/>
                  <a:pt x="4101041" y="290343"/>
                  <a:pt x="4096635" y="298326"/>
                </a:cubicBezTo>
                <a:lnTo>
                  <a:pt x="4091386" y="307618"/>
                </a:lnTo>
                <a:lnTo>
                  <a:pt x="4091747" y="307296"/>
                </a:lnTo>
                <a:cubicBezTo>
                  <a:pt x="4092478" y="306843"/>
                  <a:pt x="4093035" y="306745"/>
                  <a:pt x="4093364" y="307096"/>
                </a:cubicBezTo>
                <a:cubicBezTo>
                  <a:pt x="4094134" y="307914"/>
                  <a:pt x="4093533" y="310791"/>
                  <a:pt x="4092124" y="314769"/>
                </a:cubicBezTo>
                <a:lnTo>
                  <a:pt x="4089100" y="322084"/>
                </a:lnTo>
                <a:lnTo>
                  <a:pt x="4092867" y="319772"/>
                </a:lnTo>
                <a:cubicBezTo>
                  <a:pt x="4095448" y="318971"/>
                  <a:pt x="4097977" y="318495"/>
                  <a:pt x="4099719" y="317308"/>
                </a:cubicBezTo>
                <a:cubicBezTo>
                  <a:pt x="4103698" y="311915"/>
                  <a:pt x="4108878" y="299186"/>
                  <a:pt x="4117278" y="288867"/>
                </a:cubicBezTo>
                <a:cubicBezTo>
                  <a:pt x="4121680" y="280883"/>
                  <a:pt x="4146703" y="244674"/>
                  <a:pt x="4136200" y="270994"/>
                </a:cubicBezTo>
                <a:cubicBezTo>
                  <a:pt x="4130454" y="287174"/>
                  <a:pt x="4114662" y="304829"/>
                  <a:pt x="4110330" y="312380"/>
                </a:cubicBezTo>
                <a:cubicBezTo>
                  <a:pt x="4105417" y="320327"/>
                  <a:pt x="4107646" y="328776"/>
                  <a:pt x="4107222" y="331364"/>
                </a:cubicBezTo>
                <a:cubicBezTo>
                  <a:pt x="4102803" y="336290"/>
                  <a:pt x="4099247" y="339094"/>
                  <a:pt x="4094914" y="346646"/>
                </a:cubicBezTo>
                <a:lnTo>
                  <a:pt x="4094749" y="347657"/>
                </a:lnTo>
                <a:lnTo>
                  <a:pt x="4097061" y="344196"/>
                </a:lnTo>
                <a:cubicBezTo>
                  <a:pt x="4105032" y="333522"/>
                  <a:pt x="4103030" y="345742"/>
                  <a:pt x="4103030" y="345742"/>
                </a:cubicBezTo>
                <a:cubicBezTo>
                  <a:pt x="4101265" y="356530"/>
                  <a:pt x="4085065" y="379829"/>
                  <a:pt x="4084216" y="385005"/>
                </a:cubicBezTo>
                <a:cubicBezTo>
                  <a:pt x="4084216" y="385005"/>
                  <a:pt x="4085641" y="385762"/>
                  <a:pt x="4087768" y="386947"/>
                </a:cubicBezTo>
                <a:lnTo>
                  <a:pt x="4088831" y="387567"/>
                </a:lnTo>
                <a:lnTo>
                  <a:pt x="4097859" y="370405"/>
                </a:lnTo>
                <a:cubicBezTo>
                  <a:pt x="4102089" y="362506"/>
                  <a:pt x="4106338" y="354867"/>
                  <a:pt x="4110729" y="347757"/>
                </a:cubicBezTo>
                <a:cubicBezTo>
                  <a:pt x="4117765" y="334723"/>
                  <a:pt x="4126331" y="321798"/>
                  <a:pt x="4135218" y="308892"/>
                </a:cubicBezTo>
                <a:lnTo>
                  <a:pt x="4141772" y="299280"/>
                </a:lnTo>
                <a:lnTo>
                  <a:pt x="4141112" y="301608"/>
                </a:lnTo>
                <a:lnTo>
                  <a:pt x="4135725" y="320934"/>
                </a:lnTo>
                <a:lnTo>
                  <a:pt x="4120844" y="345849"/>
                </a:lnTo>
                <a:cubicBezTo>
                  <a:pt x="4108114" y="363720"/>
                  <a:pt x="4090486" y="392594"/>
                  <a:pt x="4112467" y="374937"/>
                </a:cubicBezTo>
                <a:lnTo>
                  <a:pt x="4124878" y="359022"/>
                </a:lnTo>
                <a:lnTo>
                  <a:pt x="4120346" y="374003"/>
                </a:lnTo>
                <a:lnTo>
                  <a:pt x="4122895" y="371101"/>
                </a:lnTo>
                <a:cubicBezTo>
                  <a:pt x="4125095" y="368350"/>
                  <a:pt x="4126191" y="366573"/>
                  <a:pt x="4125426" y="366519"/>
                </a:cubicBezTo>
                <a:cubicBezTo>
                  <a:pt x="4131995" y="368944"/>
                  <a:pt x="4125280" y="378046"/>
                  <a:pt x="4117612" y="388983"/>
                </a:cubicBezTo>
                <a:lnTo>
                  <a:pt x="4114303" y="393979"/>
                </a:lnTo>
                <a:lnTo>
                  <a:pt x="4112093" y="401285"/>
                </a:lnTo>
                <a:lnTo>
                  <a:pt x="4103469" y="429870"/>
                </a:lnTo>
                <a:lnTo>
                  <a:pt x="4112331" y="416550"/>
                </a:lnTo>
                <a:lnTo>
                  <a:pt x="4118684" y="406150"/>
                </a:lnTo>
                <a:lnTo>
                  <a:pt x="4133953" y="362509"/>
                </a:lnTo>
                <a:cubicBezTo>
                  <a:pt x="4142658" y="338610"/>
                  <a:pt x="4141864" y="352521"/>
                  <a:pt x="4139426" y="367155"/>
                </a:cubicBezTo>
                <a:lnTo>
                  <a:pt x="4137614" y="376234"/>
                </a:lnTo>
                <a:lnTo>
                  <a:pt x="4142556" y="368705"/>
                </a:lnTo>
                <a:lnTo>
                  <a:pt x="4155321" y="349995"/>
                </a:lnTo>
                <a:lnTo>
                  <a:pt x="4153373" y="356368"/>
                </a:lnTo>
                <a:lnTo>
                  <a:pt x="4141254" y="402975"/>
                </a:lnTo>
                <a:lnTo>
                  <a:pt x="4131630" y="426306"/>
                </a:lnTo>
                <a:cubicBezTo>
                  <a:pt x="4124381" y="440635"/>
                  <a:pt x="4128560" y="434819"/>
                  <a:pt x="4135262" y="425800"/>
                </a:cubicBezTo>
                <a:lnTo>
                  <a:pt x="4135351" y="425684"/>
                </a:lnTo>
                <a:lnTo>
                  <a:pt x="4134829" y="427698"/>
                </a:lnTo>
                <a:cubicBezTo>
                  <a:pt x="4128196" y="451697"/>
                  <a:pt x="4120937" y="476303"/>
                  <a:pt x="4112497" y="502670"/>
                </a:cubicBezTo>
                <a:cubicBezTo>
                  <a:pt x="4112692" y="503940"/>
                  <a:pt x="4110358" y="511261"/>
                  <a:pt x="4108632" y="518166"/>
                </a:cubicBezTo>
                <a:lnTo>
                  <a:pt x="4107658" y="523307"/>
                </a:lnTo>
                <a:lnTo>
                  <a:pt x="4111657" y="512727"/>
                </a:lnTo>
                <a:cubicBezTo>
                  <a:pt x="4123647" y="473993"/>
                  <a:pt x="4128821" y="437402"/>
                  <a:pt x="4147395" y="394995"/>
                </a:cubicBezTo>
                <a:lnTo>
                  <a:pt x="4141153" y="421531"/>
                </a:lnTo>
                <a:lnTo>
                  <a:pt x="4142709" y="416299"/>
                </a:lnTo>
                <a:lnTo>
                  <a:pt x="4146094" y="411981"/>
                </a:lnTo>
                <a:lnTo>
                  <a:pt x="4147806" y="410706"/>
                </a:lnTo>
                <a:lnTo>
                  <a:pt x="4153141" y="390242"/>
                </a:lnTo>
                <a:lnTo>
                  <a:pt x="4158209" y="371095"/>
                </a:lnTo>
                <a:lnTo>
                  <a:pt x="4169625" y="361201"/>
                </a:lnTo>
                <a:lnTo>
                  <a:pt x="4171837" y="363048"/>
                </a:lnTo>
                <a:lnTo>
                  <a:pt x="4164167" y="399587"/>
                </a:lnTo>
                <a:lnTo>
                  <a:pt x="4166785" y="396483"/>
                </a:lnTo>
                <a:cubicBezTo>
                  <a:pt x="4167147" y="398843"/>
                  <a:pt x="4166842" y="401211"/>
                  <a:pt x="4166160" y="403311"/>
                </a:cubicBezTo>
                <a:cubicBezTo>
                  <a:pt x="4165480" y="405413"/>
                  <a:pt x="4164423" y="407247"/>
                  <a:pt x="4163282" y="408535"/>
                </a:cubicBezTo>
                <a:lnTo>
                  <a:pt x="4163051" y="404825"/>
                </a:lnTo>
                <a:lnTo>
                  <a:pt x="4161106" y="413957"/>
                </a:lnTo>
                <a:lnTo>
                  <a:pt x="4163282" y="408535"/>
                </a:lnTo>
                <a:cubicBezTo>
                  <a:pt x="4162562" y="413288"/>
                  <a:pt x="4161782" y="417472"/>
                  <a:pt x="4160974" y="421328"/>
                </a:cubicBezTo>
                <a:lnTo>
                  <a:pt x="4159330" y="428493"/>
                </a:lnTo>
                <a:lnTo>
                  <a:pt x="4161111" y="425909"/>
                </a:lnTo>
                <a:lnTo>
                  <a:pt x="4166758" y="418385"/>
                </a:lnTo>
                <a:lnTo>
                  <a:pt x="4172952" y="395644"/>
                </a:lnTo>
                <a:cubicBezTo>
                  <a:pt x="4183620" y="357827"/>
                  <a:pt x="4193348" y="326946"/>
                  <a:pt x="4206883" y="280019"/>
                </a:cubicBezTo>
                <a:cubicBezTo>
                  <a:pt x="4206883" y="280019"/>
                  <a:pt x="4206935" y="279506"/>
                  <a:pt x="4207046" y="278614"/>
                </a:cubicBezTo>
                <a:lnTo>
                  <a:pt x="4207097" y="278244"/>
                </a:lnTo>
                <a:lnTo>
                  <a:pt x="4204347" y="283686"/>
                </a:lnTo>
                <a:cubicBezTo>
                  <a:pt x="4194931" y="299534"/>
                  <a:pt x="4180441" y="318891"/>
                  <a:pt x="4176875" y="326494"/>
                </a:cubicBezTo>
                <a:lnTo>
                  <a:pt x="4157943" y="365048"/>
                </a:lnTo>
                <a:lnTo>
                  <a:pt x="4167967" y="331223"/>
                </a:lnTo>
                <a:lnTo>
                  <a:pt x="4170564" y="327360"/>
                </a:lnTo>
                <a:cubicBezTo>
                  <a:pt x="4175407" y="319899"/>
                  <a:pt x="4180785" y="311277"/>
                  <a:pt x="4187376" y="300175"/>
                </a:cubicBezTo>
                <a:cubicBezTo>
                  <a:pt x="4189575" y="297384"/>
                  <a:pt x="4199012" y="281293"/>
                  <a:pt x="4205675" y="271550"/>
                </a:cubicBezTo>
                <a:lnTo>
                  <a:pt x="4209092" y="267158"/>
                </a:lnTo>
                <a:lnTo>
                  <a:pt x="4209718" y="263983"/>
                </a:lnTo>
                <a:cubicBezTo>
                  <a:pt x="4211695" y="256159"/>
                  <a:pt x="4214789" y="248720"/>
                  <a:pt x="4219258" y="250265"/>
                </a:cubicBezTo>
                <a:cubicBezTo>
                  <a:pt x="4222593" y="254582"/>
                  <a:pt x="4204770" y="301144"/>
                  <a:pt x="4205103" y="303321"/>
                </a:cubicBezTo>
                <a:cubicBezTo>
                  <a:pt x="4198969" y="327292"/>
                  <a:pt x="4192766" y="350065"/>
                  <a:pt x="4186656" y="373104"/>
                </a:cubicBezTo>
                <a:lnTo>
                  <a:pt x="4176989" y="411705"/>
                </a:lnTo>
                <a:lnTo>
                  <a:pt x="4178569" y="413363"/>
                </a:lnTo>
                <a:cubicBezTo>
                  <a:pt x="4179646" y="415198"/>
                  <a:pt x="4180755" y="417595"/>
                  <a:pt x="4181764" y="419902"/>
                </a:cubicBezTo>
                <a:lnTo>
                  <a:pt x="4182057" y="420580"/>
                </a:lnTo>
                <a:lnTo>
                  <a:pt x="4184523" y="411484"/>
                </a:lnTo>
                <a:cubicBezTo>
                  <a:pt x="4187514" y="399978"/>
                  <a:pt x="4189772" y="390176"/>
                  <a:pt x="4190503" y="388394"/>
                </a:cubicBezTo>
                <a:cubicBezTo>
                  <a:pt x="4204277" y="335765"/>
                  <a:pt x="4220713" y="280129"/>
                  <a:pt x="4235870" y="216146"/>
                </a:cubicBezTo>
                <a:cubicBezTo>
                  <a:pt x="4235870" y="216146"/>
                  <a:pt x="4244533" y="182502"/>
                  <a:pt x="4248145" y="188634"/>
                </a:cubicBezTo>
                <a:lnTo>
                  <a:pt x="4246135" y="197808"/>
                </a:lnTo>
                <a:lnTo>
                  <a:pt x="4239688" y="209752"/>
                </a:lnTo>
                <a:cubicBezTo>
                  <a:pt x="4237331" y="214496"/>
                  <a:pt x="4235715" y="218365"/>
                  <a:pt x="4235621" y="220267"/>
                </a:cubicBezTo>
                <a:lnTo>
                  <a:pt x="4240423" y="219056"/>
                </a:lnTo>
                <a:lnTo>
                  <a:pt x="4239483" y="222278"/>
                </a:lnTo>
                <a:cubicBezTo>
                  <a:pt x="4238816" y="217924"/>
                  <a:pt x="4228152" y="255959"/>
                  <a:pt x="4236426" y="254692"/>
                </a:cubicBezTo>
                <a:cubicBezTo>
                  <a:pt x="4239038" y="254293"/>
                  <a:pt x="4247090" y="216656"/>
                  <a:pt x="4248646" y="209360"/>
                </a:cubicBezTo>
                <a:lnTo>
                  <a:pt x="4249492" y="206540"/>
                </a:lnTo>
                <a:lnTo>
                  <a:pt x="4249737" y="206197"/>
                </a:lnTo>
                <a:lnTo>
                  <a:pt x="4254448" y="197864"/>
                </a:lnTo>
                <a:lnTo>
                  <a:pt x="4239699" y="262968"/>
                </a:lnTo>
                <a:cubicBezTo>
                  <a:pt x="4231572" y="295738"/>
                  <a:pt x="4222882" y="329201"/>
                  <a:pt x="4214386" y="363934"/>
                </a:cubicBezTo>
                <a:cubicBezTo>
                  <a:pt x="4214386" y="363934"/>
                  <a:pt x="4204556" y="372497"/>
                  <a:pt x="4210448" y="376052"/>
                </a:cubicBezTo>
                <a:cubicBezTo>
                  <a:pt x="4213829" y="377763"/>
                  <a:pt x="4222882" y="346661"/>
                  <a:pt x="4216999" y="363534"/>
                </a:cubicBezTo>
                <a:cubicBezTo>
                  <a:pt x="4236047" y="307499"/>
                  <a:pt x="4247534" y="237019"/>
                  <a:pt x="4269582" y="183122"/>
                </a:cubicBezTo>
                <a:cubicBezTo>
                  <a:pt x="4262032" y="241485"/>
                  <a:pt x="4234490" y="314794"/>
                  <a:pt x="4219445" y="379503"/>
                </a:cubicBezTo>
                <a:cubicBezTo>
                  <a:pt x="4218471" y="381881"/>
                  <a:pt x="4216779" y="389013"/>
                  <a:pt x="4216038" y="395442"/>
                </a:cubicBezTo>
                <a:lnTo>
                  <a:pt x="4215986" y="397696"/>
                </a:lnTo>
                <a:lnTo>
                  <a:pt x="4216423" y="396917"/>
                </a:lnTo>
                <a:lnTo>
                  <a:pt x="4218478" y="393393"/>
                </a:lnTo>
                <a:lnTo>
                  <a:pt x="4215874" y="402601"/>
                </a:lnTo>
                <a:lnTo>
                  <a:pt x="4215845" y="403874"/>
                </a:lnTo>
                <a:cubicBezTo>
                  <a:pt x="4216159" y="406056"/>
                  <a:pt x="4216918" y="407379"/>
                  <a:pt x="4218334" y="407162"/>
                </a:cubicBezTo>
                <a:lnTo>
                  <a:pt x="4227717" y="378237"/>
                </a:lnTo>
                <a:cubicBezTo>
                  <a:pt x="4234436" y="349348"/>
                  <a:pt x="4243051" y="318311"/>
                  <a:pt x="4252713" y="291200"/>
                </a:cubicBezTo>
                <a:cubicBezTo>
                  <a:pt x="4248106" y="314937"/>
                  <a:pt x="4241608" y="340170"/>
                  <a:pt x="4234583" y="366320"/>
                </a:cubicBezTo>
                <a:lnTo>
                  <a:pt x="4219228" y="424437"/>
                </a:lnTo>
                <a:lnTo>
                  <a:pt x="4221040" y="419925"/>
                </a:lnTo>
                <a:lnTo>
                  <a:pt x="4216295" y="444922"/>
                </a:lnTo>
                <a:lnTo>
                  <a:pt x="4226689" y="429046"/>
                </a:lnTo>
                <a:lnTo>
                  <a:pt x="4237641" y="408500"/>
                </a:lnTo>
                <a:lnTo>
                  <a:pt x="4239680" y="402305"/>
                </a:lnTo>
                <a:lnTo>
                  <a:pt x="4241203" y="400725"/>
                </a:lnTo>
                <a:cubicBezTo>
                  <a:pt x="4243630" y="398558"/>
                  <a:pt x="4245201" y="397631"/>
                  <a:pt x="4244988" y="398926"/>
                </a:cubicBezTo>
                <a:lnTo>
                  <a:pt x="4240968" y="412158"/>
                </a:lnTo>
                <a:lnTo>
                  <a:pt x="4239536" y="419589"/>
                </a:lnTo>
                <a:cubicBezTo>
                  <a:pt x="4238071" y="426120"/>
                  <a:pt x="4235983" y="434770"/>
                  <a:pt x="4233176" y="445953"/>
                </a:cubicBezTo>
                <a:cubicBezTo>
                  <a:pt x="4229910" y="462619"/>
                  <a:pt x="4226504" y="476897"/>
                  <a:pt x="4223137" y="490159"/>
                </a:cubicBezTo>
                <a:lnTo>
                  <a:pt x="4222635" y="492112"/>
                </a:lnTo>
                <a:lnTo>
                  <a:pt x="4228666" y="480478"/>
                </a:lnTo>
                <a:cubicBezTo>
                  <a:pt x="4233879" y="470698"/>
                  <a:pt x="4239475" y="460944"/>
                  <a:pt x="4241005" y="461053"/>
                </a:cubicBezTo>
                <a:lnTo>
                  <a:pt x="4238837" y="493195"/>
                </a:lnTo>
                <a:cubicBezTo>
                  <a:pt x="4241898" y="493408"/>
                  <a:pt x="4303307" y="392551"/>
                  <a:pt x="4279227" y="441918"/>
                </a:cubicBezTo>
                <a:lnTo>
                  <a:pt x="4265318" y="468288"/>
                </a:lnTo>
                <a:lnTo>
                  <a:pt x="4262398" y="483479"/>
                </a:lnTo>
                <a:cubicBezTo>
                  <a:pt x="4260850" y="490443"/>
                  <a:pt x="4259124" y="498112"/>
                  <a:pt x="4257968" y="505080"/>
                </a:cubicBezTo>
                <a:lnTo>
                  <a:pt x="4269551" y="473937"/>
                </a:lnTo>
                <a:lnTo>
                  <a:pt x="4269872" y="475778"/>
                </a:lnTo>
                <a:cubicBezTo>
                  <a:pt x="4271006" y="486212"/>
                  <a:pt x="4270465" y="494035"/>
                  <a:pt x="4268137" y="503136"/>
                </a:cubicBezTo>
                <a:lnTo>
                  <a:pt x="4264367" y="513722"/>
                </a:lnTo>
                <a:lnTo>
                  <a:pt x="4268346" y="515147"/>
                </a:lnTo>
                <a:cubicBezTo>
                  <a:pt x="4269730" y="515849"/>
                  <a:pt x="4270609" y="516593"/>
                  <a:pt x="4270501" y="517240"/>
                </a:cubicBezTo>
                <a:cubicBezTo>
                  <a:pt x="4282298" y="501923"/>
                  <a:pt x="4282348" y="482724"/>
                  <a:pt x="4293720" y="469994"/>
                </a:cubicBezTo>
                <a:cubicBezTo>
                  <a:pt x="4298139" y="465068"/>
                  <a:pt x="4301199" y="465284"/>
                  <a:pt x="4307746" y="463125"/>
                </a:cubicBezTo>
                <a:cubicBezTo>
                  <a:pt x="4322263" y="453235"/>
                  <a:pt x="4328363" y="434898"/>
                  <a:pt x="4337679" y="418970"/>
                </a:cubicBezTo>
                <a:cubicBezTo>
                  <a:pt x="4359146" y="385566"/>
                  <a:pt x="4370568" y="353638"/>
                  <a:pt x="4394672" y="323038"/>
                </a:cubicBezTo>
                <a:cubicBezTo>
                  <a:pt x="4378917" y="362517"/>
                  <a:pt x="4361783" y="388371"/>
                  <a:pt x="4345519" y="427812"/>
                </a:cubicBezTo>
                <a:cubicBezTo>
                  <a:pt x="4343754" y="438598"/>
                  <a:pt x="4331533" y="456506"/>
                  <a:pt x="4317884" y="479985"/>
                </a:cubicBezTo>
                <a:cubicBezTo>
                  <a:pt x="4316571" y="483276"/>
                  <a:pt x="4313116" y="489796"/>
                  <a:pt x="4309166" y="497169"/>
                </a:cubicBezTo>
                <a:lnTo>
                  <a:pt x="4306056" y="503106"/>
                </a:lnTo>
                <a:lnTo>
                  <a:pt x="4316025" y="504084"/>
                </a:lnTo>
                <a:lnTo>
                  <a:pt x="4319851" y="497907"/>
                </a:lnTo>
                <a:cubicBezTo>
                  <a:pt x="4326263" y="487884"/>
                  <a:pt x="4332626" y="478185"/>
                  <a:pt x="4334615" y="475487"/>
                </a:cubicBezTo>
                <a:cubicBezTo>
                  <a:pt x="4336359" y="474301"/>
                  <a:pt x="4338886" y="473824"/>
                  <a:pt x="4340979" y="473643"/>
                </a:cubicBezTo>
                <a:lnTo>
                  <a:pt x="4341270" y="473639"/>
                </a:lnTo>
                <a:lnTo>
                  <a:pt x="4345775" y="455700"/>
                </a:lnTo>
                <a:lnTo>
                  <a:pt x="4350818" y="444431"/>
                </a:lnTo>
                <a:lnTo>
                  <a:pt x="4360458" y="444094"/>
                </a:lnTo>
                <a:lnTo>
                  <a:pt x="4362196" y="444016"/>
                </a:lnTo>
                <a:lnTo>
                  <a:pt x="4367540" y="431979"/>
                </a:lnTo>
                <a:cubicBezTo>
                  <a:pt x="4375428" y="421623"/>
                  <a:pt x="4382870" y="395089"/>
                  <a:pt x="4392988" y="393181"/>
                </a:cubicBezTo>
                <a:cubicBezTo>
                  <a:pt x="4403102" y="391275"/>
                  <a:pt x="4380184" y="411484"/>
                  <a:pt x="4391220" y="403968"/>
                </a:cubicBezTo>
                <a:cubicBezTo>
                  <a:pt x="4405741" y="394079"/>
                  <a:pt x="4427205" y="360675"/>
                  <a:pt x="4404397" y="402277"/>
                </a:cubicBezTo>
                <a:cubicBezTo>
                  <a:pt x="4396937" y="417898"/>
                  <a:pt x="4390236" y="428883"/>
                  <a:pt x="4383867" y="440599"/>
                </a:cubicBezTo>
                <a:lnTo>
                  <a:pt x="4382778" y="443107"/>
                </a:lnTo>
                <a:lnTo>
                  <a:pt x="4386116" y="442959"/>
                </a:lnTo>
                <a:lnTo>
                  <a:pt x="4395537" y="442318"/>
                </a:lnTo>
                <a:lnTo>
                  <a:pt x="4402056" y="432264"/>
                </a:lnTo>
                <a:lnTo>
                  <a:pt x="4403549" y="430025"/>
                </a:lnTo>
                <a:lnTo>
                  <a:pt x="4400953" y="441948"/>
                </a:lnTo>
                <a:lnTo>
                  <a:pt x="4404176" y="441728"/>
                </a:lnTo>
                <a:lnTo>
                  <a:pt x="4411860" y="418172"/>
                </a:lnTo>
                <a:lnTo>
                  <a:pt x="4419865" y="411805"/>
                </a:lnTo>
                <a:cubicBezTo>
                  <a:pt x="4424109" y="410099"/>
                  <a:pt x="4416155" y="422631"/>
                  <a:pt x="4411835" y="432474"/>
                </a:cubicBezTo>
                <a:cubicBezTo>
                  <a:pt x="4451800" y="383788"/>
                  <a:pt x="4470679" y="328382"/>
                  <a:pt x="4507583" y="279478"/>
                </a:cubicBezTo>
                <a:lnTo>
                  <a:pt x="4513477" y="270916"/>
                </a:lnTo>
                <a:lnTo>
                  <a:pt x="4513382" y="271514"/>
                </a:lnTo>
                <a:cubicBezTo>
                  <a:pt x="4512103" y="280625"/>
                  <a:pt x="4500161" y="310313"/>
                  <a:pt x="4499606" y="324144"/>
                </a:cubicBezTo>
                <a:cubicBezTo>
                  <a:pt x="4499771" y="342691"/>
                  <a:pt x="4509657" y="299571"/>
                  <a:pt x="4511603" y="294817"/>
                </a:cubicBezTo>
                <a:cubicBezTo>
                  <a:pt x="4514158" y="284582"/>
                  <a:pt x="4516359" y="276583"/>
                  <a:pt x="4518421" y="269628"/>
                </a:cubicBezTo>
                <a:lnTo>
                  <a:pt x="4521857" y="258743"/>
                </a:lnTo>
                <a:lnTo>
                  <a:pt x="4543478" y="227336"/>
                </a:lnTo>
                <a:lnTo>
                  <a:pt x="4545705" y="229418"/>
                </a:lnTo>
                <a:cubicBezTo>
                  <a:pt x="4545053" y="229518"/>
                  <a:pt x="4545496" y="227872"/>
                  <a:pt x="4546604" y="225229"/>
                </a:cubicBezTo>
                <a:lnTo>
                  <a:pt x="4550440" y="217221"/>
                </a:lnTo>
                <a:lnTo>
                  <a:pt x="4566602" y="193747"/>
                </a:lnTo>
                <a:lnTo>
                  <a:pt x="4564031" y="203581"/>
                </a:lnTo>
                <a:cubicBezTo>
                  <a:pt x="4560982" y="204047"/>
                  <a:pt x="4558369" y="204447"/>
                  <a:pt x="4564753" y="208298"/>
                </a:cubicBezTo>
                <a:cubicBezTo>
                  <a:pt x="4564753" y="208298"/>
                  <a:pt x="4564420" y="206120"/>
                  <a:pt x="4564031" y="203581"/>
                </a:cubicBezTo>
                <a:lnTo>
                  <a:pt x="4570851" y="205540"/>
                </a:lnTo>
                <a:lnTo>
                  <a:pt x="4557241" y="231473"/>
                </a:lnTo>
                <a:lnTo>
                  <a:pt x="4575149" y="206997"/>
                </a:lnTo>
                <a:lnTo>
                  <a:pt x="4572292" y="222605"/>
                </a:lnTo>
                <a:lnTo>
                  <a:pt x="4571472" y="229327"/>
                </a:lnTo>
                <a:lnTo>
                  <a:pt x="4520116" y="310471"/>
                </a:lnTo>
                <a:cubicBezTo>
                  <a:pt x="4487304" y="363917"/>
                  <a:pt x="4456015" y="417905"/>
                  <a:pt x="4427709" y="474176"/>
                </a:cubicBezTo>
                <a:cubicBezTo>
                  <a:pt x="4425294" y="479462"/>
                  <a:pt x="4415751" y="493629"/>
                  <a:pt x="4407407" y="507552"/>
                </a:cubicBezTo>
                <a:lnTo>
                  <a:pt x="4403977" y="513900"/>
                </a:lnTo>
                <a:lnTo>
                  <a:pt x="4398366" y="533745"/>
                </a:lnTo>
                <a:lnTo>
                  <a:pt x="4397298" y="537438"/>
                </a:lnTo>
                <a:lnTo>
                  <a:pt x="4401861" y="534329"/>
                </a:lnTo>
                <a:cubicBezTo>
                  <a:pt x="4418924" y="508908"/>
                  <a:pt x="4429002" y="485176"/>
                  <a:pt x="4438233" y="466623"/>
                </a:cubicBezTo>
                <a:cubicBezTo>
                  <a:pt x="4450963" y="448753"/>
                  <a:pt x="4463318" y="414272"/>
                  <a:pt x="4477752" y="401758"/>
                </a:cubicBezTo>
                <a:cubicBezTo>
                  <a:pt x="4481238" y="399384"/>
                  <a:pt x="4487867" y="399852"/>
                  <a:pt x="4488291" y="397262"/>
                </a:cubicBezTo>
                <a:cubicBezTo>
                  <a:pt x="4496180" y="386907"/>
                  <a:pt x="4511526" y="353072"/>
                  <a:pt x="4522475" y="342932"/>
                </a:cubicBezTo>
                <a:cubicBezTo>
                  <a:pt x="4526963" y="337574"/>
                  <a:pt x="4536144" y="338220"/>
                  <a:pt x="4536144" y="338220"/>
                </a:cubicBezTo>
                <a:cubicBezTo>
                  <a:pt x="4536144" y="338220"/>
                  <a:pt x="4537250" y="336988"/>
                  <a:pt x="4538470" y="335054"/>
                </a:cubicBezTo>
                <a:lnTo>
                  <a:pt x="4539795" y="331814"/>
                </a:lnTo>
                <a:lnTo>
                  <a:pt x="4543145" y="327603"/>
                </a:lnTo>
                <a:lnTo>
                  <a:pt x="4544214" y="327550"/>
                </a:lnTo>
                <a:cubicBezTo>
                  <a:pt x="4544650" y="327253"/>
                  <a:pt x="4544757" y="326605"/>
                  <a:pt x="4544969" y="325311"/>
                </a:cubicBezTo>
                <a:lnTo>
                  <a:pt x="4543145" y="327603"/>
                </a:lnTo>
                <a:lnTo>
                  <a:pt x="4541484" y="327684"/>
                </a:lnTo>
                <a:cubicBezTo>
                  <a:pt x="4548453" y="322937"/>
                  <a:pt x="4555846" y="315601"/>
                  <a:pt x="4555846" y="315601"/>
                </a:cubicBezTo>
                <a:cubicBezTo>
                  <a:pt x="4565114" y="318873"/>
                  <a:pt x="4528257" y="348575"/>
                  <a:pt x="4521241" y="372521"/>
                </a:cubicBezTo>
                <a:cubicBezTo>
                  <a:pt x="4520816" y="375110"/>
                  <a:pt x="4522535" y="383521"/>
                  <a:pt x="4522111" y="386111"/>
                </a:cubicBezTo>
                <a:cubicBezTo>
                  <a:pt x="4516436" y="401858"/>
                  <a:pt x="4506694" y="420377"/>
                  <a:pt x="4497110" y="441086"/>
                </a:cubicBezTo>
                <a:cubicBezTo>
                  <a:pt x="4492706" y="449069"/>
                  <a:pt x="4453187" y="513934"/>
                  <a:pt x="4452763" y="516524"/>
                </a:cubicBezTo>
                <a:cubicBezTo>
                  <a:pt x="4454083" y="517925"/>
                  <a:pt x="4458249" y="516909"/>
                  <a:pt x="4462528" y="515192"/>
                </a:cubicBezTo>
                <a:lnTo>
                  <a:pt x="4469317" y="511595"/>
                </a:lnTo>
                <a:lnTo>
                  <a:pt x="4477229" y="496615"/>
                </a:lnTo>
                <a:cubicBezTo>
                  <a:pt x="4487890" y="472129"/>
                  <a:pt x="4497061" y="445976"/>
                  <a:pt x="4503197" y="445739"/>
                </a:cubicBezTo>
                <a:cubicBezTo>
                  <a:pt x="4506980" y="444750"/>
                  <a:pt x="4508077" y="450091"/>
                  <a:pt x="4507891" y="457939"/>
                </a:cubicBezTo>
                <a:lnTo>
                  <a:pt x="4506804" y="467688"/>
                </a:lnTo>
                <a:lnTo>
                  <a:pt x="4513794" y="455789"/>
                </a:lnTo>
                <a:cubicBezTo>
                  <a:pt x="4527018" y="434898"/>
                  <a:pt x="4539240" y="416990"/>
                  <a:pt x="4543573" y="409439"/>
                </a:cubicBezTo>
                <a:cubicBezTo>
                  <a:pt x="4571264" y="367964"/>
                  <a:pt x="4596071" y="329122"/>
                  <a:pt x="4620265" y="291272"/>
                </a:cubicBezTo>
                <a:lnTo>
                  <a:pt x="4625385" y="283404"/>
                </a:lnTo>
                <a:lnTo>
                  <a:pt x="4624593" y="293484"/>
                </a:lnTo>
                <a:lnTo>
                  <a:pt x="4624637" y="296997"/>
                </a:lnTo>
                <a:lnTo>
                  <a:pt x="4609494" y="321991"/>
                </a:lnTo>
                <a:cubicBezTo>
                  <a:pt x="4600247" y="337488"/>
                  <a:pt x="4572165" y="373482"/>
                  <a:pt x="4569975" y="386857"/>
                </a:cubicBezTo>
                <a:cubicBezTo>
                  <a:pt x="4569128" y="392034"/>
                  <a:pt x="4578309" y="392680"/>
                  <a:pt x="4580538" y="401128"/>
                </a:cubicBezTo>
                <a:cubicBezTo>
                  <a:pt x="4581831" y="412129"/>
                  <a:pt x="4574352" y="416841"/>
                  <a:pt x="4565615" y="432374"/>
                </a:cubicBezTo>
                <a:cubicBezTo>
                  <a:pt x="4560365" y="445532"/>
                  <a:pt x="4558598" y="456319"/>
                  <a:pt x="4554195" y="464301"/>
                </a:cubicBezTo>
                <a:lnTo>
                  <a:pt x="4513847" y="536884"/>
                </a:lnTo>
                <a:lnTo>
                  <a:pt x="4512067" y="543642"/>
                </a:lnTo>
                <a:lnTo>
                  <a:pt x="4520056" y="527036"/>
                </a:lnTo>
                <a:cubicBezTo>
                  <a:pt x="4527842" y="510999"/>
                  <a:pt x="4535746" y="496608"/>
                  <a:pt x="4543254" y="490153"/>
                </a:cubicBezTo>
                <a:cubicBezTo>
                  <a:pt x="4547162" y="485191"/>
                  <a:pt x="4553793" y="485657"/>
                  <a:pt x="4557278" y="483285"/>
                </a:cubicBezTo>
                <a:cubicBezTo>
                  <a:pt x="4561258" y="477891"/>
                  <a:pt x="4566437" y="465161"/>
                  <a:pt x="4574835" y="454842"/>
                </a:cubicBezTo>
                <a:cubicBezTo>
                  <a:pt x="4579239" y="446860"/>
                  <a:pt x="4604261" y="410650"/>
                  <a:pt x="4593759" y="436969"/>
                </a:cubicBezTo>
                <a:cubicBezTo>
                  <a:pt x="4588014" y="453149"/>
                  <a:pt x="4572221" y="470805"/>
                  <a:pt x="4567888" y="478356"/>
                </a:cubicBezTo>
                <a:cubicBezTo>
                  <a:pt x="4562976" y="486303"/>
                  <a:pt x="4565203" y="494751"/>
                  <a:pt x="4564780" y="497339"/>
                </a:cubicBezTo>
                <a:cubicBezTo>
                  <a:pt x="4560361" y="502266"/>
                  <a:pt x="4556805" y="505071"/>
                  <a:pt x="4552474" y="512621"/>
                </a:cubicBezTo>
                <a:cubicBezTo>
                  <a:pt x="4552050" y="515210"/>
                  <a:pt x="4550283" y="525996"/>
                  <a:pt x="4549435" y="531174"/>
                </a:cubicBezTo>
                <a:cubicBezTo>
                  <a:pt x="4545455" y="536567"/>
                  <a:pt x="4535291" y="557674"/>
                  <a:pt x="4526132" y="575796"/>
                </a:cubicBezTo>
                <a:cubicBezTo>
                  <a:pt x="4516972" y="593917"/>
                  <a:pt x="4493666" y="638538"/>
                  <a:pt x="4514782" y="607292"/>
                </a:cubicBezTo>
                <a:lnTo>
                  <a:pt x="4531808" y="578792"/>
                </a:lnTo>
                <a:lnTo>
                  <a:pt x="4542680" y="560592"/>
                </a:lnTo>
                <a:cubicBezTo>
                  <a:pt x="4551286" y="544287"/>
                  <a:pt x="4559507" y="527954"/>
                  <a:pt x="4568287" y="513733"/>
                </a:cubicBezTo>
                <a:cubicBezTo>
                  <a:pt x="4575323" y="500698"/>
                  <a:pt x="4583890" y="487772"/>
                  <a:pt x="4592777" y="474869"/>
                </a:cubicBezTo>
                <a:lnTo>
                  <a:pt x="4599331" y="465255"/>
                </a:lnTo>
                <a:lnTo>
                  <a:pt x="4598671" y="467583"/>
                </a:lnTo>
                <a:lnTo>
                  <a:pt x="4593283" y="486911"/>
                </a:lnTo>
                <a:lnTo>
                  <a:pt x="4578402" y="511826"/>
                </a:lnTo>
                <a:cubicBezTo>
                  <a:pt x="4565672" y="529697"/>
                  <a:pt x="4548043" y="558569"/>
                  <a:pt x="4570028" y="540912"/>
                </a:cubicBezTo>
                <a:lnTo>
                  <a:pt x="4582437" y="524999"/>
                </a:lnTo>
                <a:lnTo>
                  <a:pt x="4569651" y="567260"/>
                </a:lnTo>
                <a:cubicBezTo>
                  <a:pt x="4558850" y="602578"/>
                  <a:pt x="4547799" y="638817"/>
                  <a:pt x="4539137" y="672461"/>
                </a:cubicBezTo>
                <a:cubicBezTo>
                  <a:pt x="4530810" y="708283"/>
                  <a:pt x="4545920" y="664365"/>
                  <a:pt x="4549856" y="652245"/>
                </a:cubicBezTo>
                <a:cubicBezTo>
                  <a:pt x="4562410" y="609091"/>
                  <a:pt x="4578290" y="567283"/>
                  <a:pt x="4591509" y="528486"/>
                </a:cubicBezTo>
                <a:cubicBezTo>
                  <a:pt x="4597313" y="512552"/>
                  <a:pt x="4598897" y="513424"/>
                  <a:pt x="4598583" y="520111"/>
                </a:cubicBezTo>
                <a:lnTo>
                  <a:pt x="4596958" y="530157"/>
                </a:lnTo>
                <a:lnTo>
                  <a:pt x="4598330" y="523814"/>
                </a:lnTo>
                <a:cubicBezTo>
                  <a:pt x="4600881" y="507275"/>
                  <a:pt x="4602443" y="492588"/>
                  <a:pt x="4609616" y="490402"/>
                </a:cubicBezTo>
                <a:lnTo>
                  <a:pt x="4611533" y="496992"/>
                </a:lnTo>
                <a:lnTo>
                  <a:pt x="4604217" y="522811"/>
                </a:lnTo>
                <a:cubicBezTo>
                  <a:pt x="4593843" y="557141"/>
                  <a:pt x="4583548" y="590909"/>
                  <a:pt x="4574820" y="624811"/>
                </a:cubicBezTo>
                <a:cubicBezTo>
                  <a:pt x="4563826" y="654169"/>
                  <a:pt x="4550585" y="696678"/>
                  <a:pt x="4557555" y="698822"/>
                </a:cubicBezTo>
                <a:lnTo>
                  <a:pt x="4563755" y="693153"/>
                </a:lnTo>
                <a:lnTo>
                  <a:pt x="4569213" y="678702"/>
                </a:lnTo>
                <a:cubicBezTo>
                  <a:pt x="4581204" y="639969"/>
                  <a:pt x="4586379" y="603377"/>
                  <a:pt x="4604953" y="560972"/>
                </a:cubicBezTo>
                <a:cubicBezTo>
                  <a:pt x="4598542" y="591856"/>
                  <a:pt x="4590171" y="623041"/>
                  <a:pt x="4580870" y="654694"/>
                </a:cubicBezTo>
                <a:lnTo>
                  <a:pt x="4571117" y="686422"/>
                </a:lnTo>
                <a:lnTo>
                  <a:pt x="4572094" y="685529"/>
                </a:lnTo>
                <a:cubicBezTo>
                  <a:pt x="4592388" y="651406"/>
                  <a:pt x="4601361" y="606357"/>
                  <a:pt x="4615441" y="572592"/>
                </a:cubicBezTo>
                <a:lnTo>
                  <a:pt x="4640143" y="494563"/>
                </a:lnTo>
                <a:lnTo>
                  <a:pt x="4645887" y="485062"/>
                </a:lnTo>
                <a:cubicBezTo>
                  <a:pt x="4648761" y="481900"/>
                  <a:pt x="4651124" y="480812"/>
                  <a:pt x="4652552" y="483152"/>
                </a:cubicBezTo>
                <a:lnTo>
                  <a:pt x="4652701" y="485763"/>
                </a:lnTo>
                <a:lnTo>
                  <a:pt x="4664441" y="445996"/>
                </a:lnTo>
                <a:cubicBezTo>
                  <a:pt x="4664441" y="445996"/>
                  <a:pt x="4667877" y="413151"/>
                  <a:pt x="4676817" y="416240"/>
                </a:cubicBezTo>
                <a:cubicBezTo>
                  <a:pt x="4680152" y="420557"/>
                  <a:pt x="4662328" y="467120"/>
                  <a:pt x="4662661" y="469298"/>
                </a:cubicBezTo>
                <a:cubicBezTo>
                  <a:pt x="4656529" y="493268"/>
                  <a:pt x="4650324" y="516041"/>
                  <a:pt x="4644214" y="539079"/>
                </a:cubicBezTo>
                <a:lnTo>
                  <a:pt x="4630379" y="594329"/>
                </a:lnTo>
                <a:lnTo>
                  <a:pt x="4635806" y="595698"/>
                </a:lnTo>
                <a:lnTo>
                  <a:pt x="4637195" y="594322"/>
                </a:lnTo>
                <a:lnTo>
                  <a:pt x="4638871" y="589301"/>
                </a:lnTo>
                <a:cubicBezTo>
                  <a:pt x="4643397" y="573378"/>
                  <a:pt x="4647088" y="556748"/>
                  <a:pt x="4648061" y="554370"/>
                </a:cubicBezTo>
                <a:cubicBezTo>
                  <a:pt x="4661837" y="501740"/>
                  <a:pt x="4678272" y="446105"/>
                  <a:pt x="4693428" y="382121"/>
                </a:cubicBezTo>
                <a:cubicBezTo>
                  <a:pt x="4693428" y="382121"/>
                  <a:pt x="4702091" y="348478"/>
                  <a:pt x="4705704" y="354611"/>
                </a:cubicBezTo>
                <a:lnTo>
                  <a:pt x="4703692" y="363783"/>
                </a:lnTo>
                <a:lnTo>
                  <a:pt x="4697248" y="375728"/>
                </a:lnTo>
                <a:cubicBezTo>
                  <a:pt x="4694891" y="380471"/>
                  <a:pt x="4693273" y="384340"/>
                  <a:pt x="4693180" y="386243"/>
                </a:cubicBezTo>
                <a:lnTo>
                  <a:pt x="4697983" y="385031"/>
                </a:lnTo>
                <a:lnTo>
                  <a:pt x="4697040" y="388255"/>
                </a:lnTo>
                <a:cubicBezTo>
                  <a:pt x="4696376" y="383899"/>
                  <a:pt x="4685711" y="421935"/>
                  <a:pt x="4693985" y="420668"/>
                </a:cubicBezTo>
                <a:cubicBezTo>
                  <a:pt x="4696597" y="420267"/>
                  <a:pt x="4704648" y="382632"/>
                  <a:pt x="4706204" y="375335"/>
                </a:cubicBezTo>
                <a:lnTo>
                  <a:pt x="4707052" y="372516"/>
                </a:lnTo>
                <a:lnTo>
                  <a:pt x="4707297" y="372173"/>
                </a:lnTo>
                <a:lnTo>
                  <a:pt x="4712006" y="363840"/>
                </a:lnTo>
                <a:lnTo>
                  <a:pt x="4697257" y="428943"/>
                </a:lnTo>
                <a:cubicBezTo>
                  <a:pt x="4689130" y="461715"/>
                  <a:pt x="4680439" y="495176"/>
                  <a:pt x="4671946" y="529911"/>
                </a:cubicBezTo>
                <a:cubicBezTo>
                  <a:pt x="4671946" y="529911"/>
                  <a:pt x="4662114" y="538473"/>
                  <a:pt x="4668007" y="542028"/>
                </a:cubicBezTo>
                <a:cubicBezTo>
                  <a:pt x="4671388" y="543739"/>
                  <a:pt x="4680440" y="512636"/>
                  <a:pt x="4674557" y="529510"/>
                </a:cubicBezTo>
                <a:cubicBezTo>
                  <a:pt x="4693607" y="473474"/>
                  <a:pt x="4705093" y="402994"/>
                  <a:pt x="4727142" y="349097"/>
                </a:cubicBezTo>
                <a:cubicBezTo>
                  <a:pt x="4719592" y="407460"/>
                  <a:pt x="4692049" y="480770"/>
                  <a:pt x="4677003" y="545481"/>
                </a:cubicBezTo>
                <a:cubicBezTo>
                  <a:pt x="4676029" y="547858"/>
                  <a:pt x="4674338" y="554989"/>
                  <a:pt x="4673596" y="561419"/>
                </a:cubicBezTo>
                <a:lnTo>
                  <a:pt x="4675796" y="572653"/>
                </a:lnTo>
                <a:lnTo>
                  <a:pt x="4675979" y="572870"/>
                </a:lnTo>
                <a:lnTo>
                  <a:pt x="4685276" y="544213"/>
                </a:lnTo>
                <a:cubicBezTo>
                  <a:pt x="4691993" y="515324"/>
                  <a:pt x="4700610" y="484288"/>
                  <a:pt x="4710272" y="457177"/>
                </a:cubicBezTo>
                <a:cubicBezTo>
                  <a:pt x="4705662" y="480913"/>
                  <a:pt x="4699167" y="506146"/>
                  <a:pt x="4692142" y="532296"/>
                </a:cubicBezTo>
                <a:lnTo>
                  <a:pt x="4677461" y="587856"/>
                </a:lnTo>
                <a:lnTo>
                  <a:pt x="4677483" y="594757"/>
                </a:lnTo>
                <a:cubicBezTo>
                  <a:pt x="4675635" y="610918"/>
                  <a:pt x="4670658" y="631547"/>
                  <a:pt x="4666408" y="650810"/>
                </a:cubicBezTo>
                <a:cubicBezTo>
                  <a:pt x="4649744" y="722535"/>
                  <a:pt x="4630266" y="788256"/>
                  <a:pt x="4603649" y="858686"/>
                </a:cubicBezTo>
                <a:lnTo>
                  <a:pt x="4599576" y="868506"/>
                </a:lnTo>
                <a:lnTo>
                  <a:pt x="4585427" y="913665"/>
                </a:lnTo>
                <a:cubicBezTo>
                  <a:pt x="4578063" y="936098"/>
                  <a:pt x="4570147" y="958973"/>
                  <a:pt x="4561302" y="982707"/>
                </a:cubicBezTo>
                <a:cubicBezTo>
                  <a:pt x="4541922" y="1036565"/>
                  <a:pt x="4523041" y="1076231"/>
                  <a:pt x="4498378" y="1130528"/>
                </a:cubicBezTo>
                <a:cubicBezTo>
                  <a:pt x="4492214" y="1144101"/>
                  <a:pt x="4484105" y="1163172"/>
                  <a:pt x="4475337" y="1182670"/>
                </a:cubicBezTo>
                <a:lnTo>
                  <a:pt x="4475302" y="1182740"/>
                </a:lnTo>
                <a:lnTo>
                  <a:pt x="4501405" y="1133584"/>
                </a:lnTo>
                <a:cubicBezTo>
                  <a:pt x="4531968" y="1073202"/>
                  <a:pt x="4561062" y="1012227"/>
                  <a:pt x="4587953" y="950452"/>
                </a:cubicBezTo>
                <a:cubicBezTo>
                  <a:pt x="4623618" y="870324"/>
                  <a:pt x="4642502" y="812295"/>
                  <a:pt x="4670751" y="759255"/>
                </a:cubicBezTo>
                <a:cubicBezTo>
                  <a:pt x="4686536" y="729614"/>
                  <a:pt x="4714467" y="596306"/>
                  <a:pt x="4731723" y="586473"/>
                </a:cubicBezTo>
                <a:cubicBezTo>
                  <a:pt x="4753662" y="579131"/>
                  <a:pt x="4738593" y="596138"/>
                  <a:pt x="4737875" y="608773"/>
                </a:cubicBezTo>
                <a:cubicBezTo>
                  <a:pt x="4740541" y="628214"/>
                  <a:pt x="4750380" y="645470"/>
                  <a:pt x="4744980" y="655610"/>
                </a:cubicBezTo>
                <a:cubicBezTo>
                  <a:pt x="4737951" y="713944"/>
                  <a:pt x="4696823" y="791165"/>
                  <a:pt x="4658250" y="876753"/>
                </a:cubicBezTo>
                <a:cubicBezTo>
                  <a:pt x="4632910" y="924334"/>
                  <a:pt x="4613610" y="983141"/>
                  <a:pt x="4592536" y="1033995"/>
                </a:cubicBezTo>
                <a:cubicBezTo>
                  <a:pt x="4544654" y="1135653"/>
                  <a:pt x="4495139" y="1234502"/>
                  <a:pt x="4444718" y="1330848"/>
                </a:cubicBezTo>
                <a:cubicBezTo>
                  <a:pt x="4293455" y="1619891"/>
                  <a:pt x="4134038" y="1886428"/>
                  <a:pt x="3986104" y="2138804"/>
                </a:cubicBezTo>
                <a:cubicBezTo>
                  <a:pt x="3896202" y="2283165"/>
                  <a:pt x="3792253" y="2420044"/>
                  <a:pt x="3695478" y="2554736"/>
                </a:cubicBezTo>
                <a:cubicBezTo>
                  <a:pt x="3601673" y="2697017"/>
                  <a:pt x="3504900" y="2831708"/>
                  <a:pt x="3408907" y="2966818"/>
                </a:cubicBezTo>
                <a:cubicBezTo>
                  <a:pt x="3334685" y="3062457"/>
                  <a:pt x="3268629" y="3169205"/>
                  <a:pt x="3196388" y="3274348"/>
                </a:cubicBezTo>
                <a:lnTo>
                  <a:pt x="3154409" y="3332763"/>
                </a:lnTo>
                <a:lnTo>
                  <a:pt x="3143026" y="3353734"/>
                </a:lnTo>
                <a:cubicBezTo>
                  <a:pt x="3122483" y="3384142"/>
                  <a:pt x="3099090" y="3412467"/>
                  <a:pt x="3073232" y="3438326"/>
                </a:cubicBezTo>
                <a:lnTo>
                  <a:pt x="3062288" y="3447354"/>
                </a:lnTo>
                <a:lnTo>
                  <a:pt x="2962549" y="3563262"/>
                </a:lnTo>
                <a:cubicBezTo>
                  <a:pt x="2909724" y="3624364"/>
                  <a:pt x="2858433" y="3685409"/>
                  <a:pt x="2812747" y="3747686"/>
                </a:cubicBezTo>
                <a:cubicBezTo>
                  <a:pt x="2757161" y="3818206"/>
                  <a:pt x="2713784" y="3875204"/>
                  <a:pt x="2663597" y="3935586"/>
                </a:cubicBezTo>
                <a:cubicBezTo>
                  <a:pt x="2547556" y="4066023"/>
                  <a:pt x="2433442" y="4186725"/>
                  <a:pt x="2319056" y="4306531"/>
                </a:cubicBezTo>
                <a:lnTo>
                  <a:pt x="2314074" y="4311793"/>
                </a:lnTo>
                <a:lnTo>
                  <a:pt x="2313649" y="4313099"/>
                </a:lnTo>
                <a:lnTo>
                  <a:pt x="2312719" y="4313225"/>
                </a:lnTo>
                <a:lnTo>
                  <a:pt x="2297514" y="4329281"/>
                </a:lnTo>
                <a:lnTo>
                  <a:pt x="2298394" y="4329116"/>
                </a:lnTo>
                <a:cubicBezTo>
                  <a:pt x="2296920" y="4332278"/>
                  <a:pt x="2293222" y="4337523"/>
                  <a:pt x="2290769" y="4340537"/>
                </a:cubicBezTo>
                <a:cubicBezTo>
                  <a:pt x="2280707" y="4353053"/>
                  <a:pt x="2266358" y="4366492"/>
                  <a:pt x="2256295" y="4379007"/>
                </a:cubicBezTo>
                <a:cubicBezTo>
                  <a:pt x="2208414" y="4435272"/>
                  <a:pt x="2163284" y="4483490"/>
                  <a:pt x="2120728" y="4534051"/>
                </a:cubicBezTo>
                <a:cubicBezTo>
                  <a:pt x="2061318" y="4605628"/>
                  <a:pt x="1993845" y="4668600"/>
                  <a:pt x="1932390" y="4730686"/>
                </a:cubicBezTo>
                <a:cubicBezTo>
                  <a:pt x="1902741" y="4762737"/>
                  <a:pt x="1871958" y="4797517"/>
                  <a:pt x="1840843" y="4832368"/>
                </a:cubicBezTo>
                <a:cubicBezTo>
                  <a:pt x="1762620" y="4915866"/>
                  <a:pt x="1671867" y="4989237"/>
                  <a:pt x="1580868" y="5063077"/>
                </a:cubicBezTo>
                <a:cubicBezTo>
                  <a:pt x="1565594" y="5073821"/>
                  <a:pt x="1549792" y="5082117"/>
                  <a:pt x="1537226" y="5093267"/>
                </a:cubicBezTo>
                <a:lnTo>
                  <a:pt x="1527575" y="5103722"/>
                </a:lnTo>
                <a:lnTo>
                  <a:pt x="1526894" y="5103481"/>
                </a:lnTo>
                <a:cubicBezTo>
                  <a:pt x="1526070" y="5103658"/>
                  <a:pt x="1525620" y="5104377"/>
                  <a:pt x="1525876" y="5105561"/>
                </a:cubicBezTo>
                <a:lnTo>
                  <a:pt x="1527575" y="5103722"/>
                </a:lnTo>
                <a:lnTo>
                  <a:pt x="1530162" y="5104636"/>
                </a:lnTo>
                <a:cubicBezTo>
                  <a:pt x="1513836" y="5118504"/>
                  <a:pt x="1496046" y="5135170"/>
                  <a:pt x="1496558" y="5137543"/>
                </a:cubicBezTo>
                <a:cubicBezTo>
                  <a:pt x="1496046" y="5135170"/>
                  <a:pt x="1506263" y="5132967"/>
                  <a:pt x="1506263" y="5132967"/>
                </a:cubicBezTo>
                <a:cubicBezTo>
                  <a:pt x="1512196" y="5131687"/>
                  <a:pt x="1507287" y="5137711"/>
                  <a:pt x="1515527" y="5135934"/>
                </a:cubicBezTo>
                <a:cubicBezTo>
                  <a:pt x="1520947" y="5132282"/>
                  <a:pt x="1535806" y="5121214"/>
                  <a:pt x="1546977" y="5113839"/>
                </a:cubicBezTo>
                <a:cubicBezTo>
                  <a:pt x="1563130" y="5101974"/>
                  <a:pt x="1579967" y="5089678"/>
                  <a:pt x="1597056" y="5077063"/>
                </a:cubicBezTo>
                <a:lnTo>
                  <a:pt x="1640162" y="5044739"/>
                </a:lnTo>
                <a:lnTo>
                  <a:pt x="1630234" y="5053830"/>
                </a:lnTo>
                <a:cubicBezTo>
                  <a:pt x="1611792" y="5068670"/>
                  <a:pt x="1592846" y="5082378"/>
                  <a:pt x="1574289" y="5095485"/>
                </a:cubicBezTo>
                <a:cubicBezTo>
                  <a:pt x="1537086" y="5121303"/>
                  <a:pt x="1499528" y="5155062"/>
                  <a:pt x="1460616" y="5184148"/>
                </a:cubicBezTo>
                <a:cubicBezTo>
                  <a:pt x="1439305" y="5198882"/>
                  <a:pt x="1418556" y="5214220"/>
                  <a:pt x="1398420" y="5228808"/>
                </a:cubicBezTo>
                <a:cubicBezTo>
                  <a:pt x="1378283" y="5243391"/>
                  <a:pt x="1358761" y="5257224"/>
                  <a:pt x="1339904" y="5268947"/>
                </a:cubicBezTo>
                <a:cubicBezTo>
                  <a:pt x="1360002" y="5251784"/>
                  <a:pt x="1383811" y="5234234"/>
                  <a:pt x="1406398" y="5219016"/>
                </a:cubicBezTo>
                <a:lnTo>
                  <a:pt x="1428142" y="5201496"/>
                </a:lnTo>
                <a:cubicBezTo>
                  <a:pt x="1427033" y="5196357"/>
                  <a:pt x="1408219" y="5208278"/>
                  <a:pt x="1404777" y="5211503"/>
                </a:cubicBezTo>
                <a:cubicBezTo>
                  <a:pt x="1354183" y="5245592"/>
                  <a:pt x="1300299" y="5293215"/>
                  <a:pt x="1252698" y="5318795"/>
                </a:cubicBezTo>
                <a:cubicBezTo>
                  <a:pt x="1291723" y="5282238"/>
                  <a:pt x="1348431" y="5249314"/>
                  <a:pt x="1390274" y="5214632"/>
                </a:cubicBezTo>
                <a:cubicBezTo>
                  <a:pt x="1377723" y="5225201"/>
                  <a:pt x="1401447" y="5207254"/>
                  <a:pt x="1398871" y="5204914"/>
                </a:cubicBezTo>
                <a:cubicBezTo>
                  <a:pt x="1393893" y="5201022"/>
                  <a:pt x="1389762" y="5212259"/>
                  <a:pt x="1389762" y="5212259"/>
                </a:cubicBezTo>
                <a:cubicBezTo>
                  <a:pt x="1362744" y="5230915"/>
                  <a:pt x="1336878" y="5249323"/>
                  <a:pt x="1311422" y="5267021"/>
                </a:cubicBezTo>
                <a:lnTo>
                  <a:pt x="1260392" y="5300983"/>
                </a:lnTo>
                <a:lnTo>
                  <a:pt x="1266000" y="5294215"/>
                </a:lnTo>
                <a:lnTo>
                  <a:pt x="1266215" y="5293893"/>
                </a:lnTo>
                <a:lnTo>
                  <a:pt x="1268356" y="5292243"/>
                </a:lnTo>
                <a:cubicBezTo>
                  <a:pt x="1274107" y="5288520"/>
                  <a:pt x="1303762" y="5269295"/>
                  <a:pt x="1303252" y="5266922"/>
                </a:cubicBezTo>
                <a:cubicBezTo>
                  <a:pt x="1301631" y="5259410"/>
                  <a:pt x="1272486" y="5281008"/>
                  <a:pt x="1276441" y="5280153"/>
                </a:cubicBezTo>
                <a:lnTo>
                  <a:pt x="1273982" y="5282015"/>
                </a:lnTo>
                <a:lnTo>
                  <a:pt x="1273451" y="5277498"/>
                </a:lnTo>
                <a:cubicBezTo>
                  <a:pt x="1271850" y="5278202"/>
                  <a:pt x="1269060" y="5280857"/>
                  <a:pt x="1265761" y="5284430"/>
                </a:cubicBezTo>
                <a:lnTo>
                  <a:pt x="1257624" y="5293869"/>
                </a:lnTo>
                <a:lnTo>
                  <a:pt x="1250412" y="5298598"/>
                </a:lnTo>
                <a:cubicBezTo>
                  <a:pt x="1243967" y="5297504"/>
                  <a:pt x="1269997" y="5279061"/>
                  <a:pt x="1269997" y="5279061"/>
                </a:cubicBezTo>
                <a:cubicBezTo>
                  <a:pt x="1319932" y="5245116"/>
                  <a:pt x="1362286" y="5212807"/>
                  <a:pt x="1402932" y="5183761"/>
                </a:cubicBezTo>
                <a:cubicBezTo>
                  <a:pt x="1406374" y="5180537"/>
                  <a:pt x="1455174" y="5149319"/>
                  <a:pt x="1451575" y="5142233"/>
                </a:cubicBezTo>
                <a:cubicBezTo>
                  <a:pt x="1448575" y="5137914"/>
                  <a:pt x="1417634" y="5162382"/>
                  <a:pt x="1443933" y="5146779"/>
                </a:cubicBezTo>
                <a:cubicBezTo>
                  <a:pt x="1404753" y="5173023"/>
                  <a:pt x="1371837" y="5197919"/>
                  <a:pt x="1334721" y="5224131"/>
                </a:cubicBezTo>
                <a:cubicBezTo>
                  <a:pt x="1332744" y="5224559"/>
                  <a:pt x="1298628" y="5255091"/>
                  <a:pt x="1293833" y="5253644"/>
                </a:cubicBezTo>
                <a:cubicBezTo>
                  <a:pt x="1288256" y="5246984"/>
                  <a:pt x="1315311" y="5233285"/>
                  <a:pt x="1315311" y="5233285"/>
                </a:cubicBezTo>
                <a:cubicBezTo>
                  <a:pt x="1363086" y="5197323"/>
                  <a:pt x="1388605" y="5176507"/>
                  <a:pt x="1434913" y="5143343"/>
                </a:cubicBezTo>
                <a:cubicBezTo>
                  <a:pt x="1438357" y="5140118"/>
                  <a:pt x="1483286" y="5110150"/>
                  <a:pt x="1480200" y="5105437"/>
                </a:cubicBezTo>
                <a:cubicBezTo>
                  <a:pt x="1475402" y="5103987"/>
                  <a:pt x="1443595" y="5134023"/>
                  <a:pt x="1447039" y="5130797"/>
                </a:cubicBezTo>
                <a:cubicBezTo>
                  <a:pt x="1433891" y="5138599"/>
                  <a:pt x="1426674" y="5145121"/>
                  <a:pt x="1411304" y="5153817"/>
                </a:cubicBezTo>
                <a:cubicBezTo>
                  <a:pt x="1428582" y="5134779"/>
                  <a:pt x="1452192" y="5124306"/>
                  <a:pt x="1469982" y="5107641"/>
                </a:cubicBezTo>
                <a:cubicBezTo>
                  <a:pt x="1475402" y="5103987"/>
                  <a:pt x="1478067" y="5095551"/>
                  <a:pt x="1485283" y="5089027"/>
                </a:cubicBezTo>
                <a:lnTo>
                  <a:pt x="1494841" y="5080612"/>
                </a:lnTo>
                <a:lnTo>
                  <a:pt x="1495263" y="5080422"/>
                </a:lnTo>
                <a:lnTo>
                  <a:pt x="1497015" y="5078698"/>
                </a:lnTo>
                <a:lnTo>
                  <a:pt x="1517495" y="5060665"/>
                </a:lnTo>
                <a:cubicBezTo>
                  <a:pt x="1529416" y="5051369"/>
                  <a:pt x="1541442" y="5042360"/>
                  <a:pt x="1550338" y="5034027"/>
                </a:cubicBezTo>
                <a:cubicBezTo>
                  <a:pt x="1545099" y="5040123"/>
                  <a:pt x="1559447" y="5026683"/>
                  <a:pt x="1558934" y="5024311"/>
                </a:cubicBezTo>
                <a:cubicBezTo>
                  <a:pt x="1557315" y="5016798"/>
                  <a:pt x="1542098" y="5035804"/>
                  <a:pt x="1540120" y="5036231"/>
                </a:cubicBezTo>
                <a:lnTo>
                  <a:pt x="1523500" y="5049199"/>
                </a:lnTo>
                <a:lnTo>
                  <a:pt x="1507000" y="5068879"/>
                </a:lnTo>
                <a:lnTo>
                  <a:pt x="1497015" y="5078698"/>
                </a:lnTo>
                <a:lnTo>
                  <a:pt x="1494841" y="5080612"/>
                </a:lnTo>
                <a:lnTo>
                  <a:pt x="1486997" y="5084166"/>
                </a:lnTo>
                <a:lnTo>
                  <a:pt x="1492698" y="5073236"/>
                </a:lnTo>
                <a:lnTo>
                  <a:pt x="1467014" y="5093279"/>
                </a:lnTo>
                <a:cubicBezTo>
                  <a:pt x="1442903" y="5111619"/>
                  <a:pt x="1418887" y="5129008"/>
                  <a:pt x="1394487" y="5144616"/>
                </a:cubicBezTo>
                <a:cubicBezTo>
                  <a:pt x="1414689" y="5124741"/>
                  <a:pt x="1434624" y="5110820"/>
                  <a:pt x="1454353" y="5096942"/>
                </a:cubicBezTo>
                <a:lnTo>
                  <a:pt x="1506588" y="5054704"/>
                </a:lnTo>
                <a:lnTo>
                  <a:pt x="1514455" y="5044597"/>
                </a:lnTo>
                <a:lnTo>
                  <a:pt x="1525347" y="5031207"/>
                </a:lnTo>
                <a:lnTo>
                  <a:pt x="1522020" y="5032274"/>
                </a:lnTo>
                <a:cubicBezTo>
                  <a:pt x="1470471" y="5071532"/>
                  <a:pt x="1426982" y="5106571"/>
                  <a:pt x="1378694" y="5140160"/>
                </a:cubicBezTo>
                <a:lnTo>
                  <a:pt x="1363625" y="5148888"/>
                </a:lnTo>
                <a:lnTo>
                  <a:pt x="1347511" y="5165719"/>
                </a:lnTo>
                <a:cubicBezTo>
                  <a:pt x="1334305" y="5178557"/>
                  <a:pt x="1340335" y="5168604"/>
                  <a:pt x="1352766" y="5150725"/>
                </a:cubicBezTo>
                <a:lnTo>
                  <a:pt x="1369813" y="5126587"/>
                </a:lnTo>
                <a:lnTo>
                  <a:pt x="1356254" y="5137073"/>
                </a:lnTo>
                <a:lnTo>
                  <a:pt x="1365846" y="5121216"/>
                </a:lnTo>
                <a:cubicBezTo>
                  <a:pt x="1373800" y="5096576"/>
                  <a:pt x="1354797" y="5121150"/>
                  <a:pt x="1343633" y="5137922"/>
                </a:cubicBezTo>
                <a:lnTo>
                  <a:pt x="1327126" y="5158844"/>
                </a:lnTo>
                <a:lnTo>
                  <a:pt x="1312306" y="5169792"/>
                </a:lnTo>
                <a:lnTo>
                  <a:pt x="1310524" y="5171119"/>
                </a:lnTo>
                <a:lnTo>
                  <a:pt x="1316628" y="5162349"/>
                </a:lnTo>
                <a:cubicBezTo>
                  <a:pt x="1324792" y="5150503"/>
                  <a:pt x="1333078" y="5138922"/>
                  <a:pt x="1341957" y="5128619"/>
                </a:cubicBezTo>
                <a:cubicBezTo>
                  <a:pt x="1351284" y="5116431"/>
                  <a:pt x="1362606" y="5104031"/>
                  <a:pt x="1373781" y="5091313"/>
                </a:cubicBezTo>
                <a:lnTo>
                  <a:pt x="1395585" y="5063666"/>
                </a:lnTo>
                <a:lnTo>
                  <a:pt x="1383390" y="5069987"/>
                </a:lnTo>
                <a:lnTo>
                  <a:pt x="1381406" y="5072139"/>
                </a:lnTo>
                <a:cubicBezTo>
                  <a:pt x="1368857" y="5085928"/>
                  <a:pt x="1354076" y="5101556"/>
                  <a:pt x="1350751" y="5106737"/>
                </a:cubicBezTo>
                <a:cubicBezTo>
                  <a:pt x="1346585" y="5109157"/>
                  <a:pt x="1337909" y="5114203"/>
                  <a:pt x="1335828" y="5115415"/>
                </a:cubicBezTo>
                <a:cubicBezTo>
                  <a:pt x="1330768" y="5121603"/>
                  <a:pt x="1329526" y="5125572"/>
                  <a:pt x="1326745" y="5130975"/>
                </a:cubicBezTo>
                <a:cubicBezTo>
                  <a:pt x="1324662" y="5132186"/>
                  <a:pt x="1316684" y="5133039"/>
                  <a:pt x="1311475" y="5139855"/>
                </a:cubicBezTo>
                <a:cubicBezTo>
                  <a:pt x="1306414" y="5146045"/>
                  <a:pt x="1296435" y="5165371"/>
                  <a:pt x="1284434" y="5175597"/>
                </a:cubicBezTo>
                <a:cubicBezTo>
                  <a:pt x="1279648" y="5180002"/>
                  <a:pt x="1277487" y="5181225"/>
                  <a:pt x="1277026" y="5180480"/>
                </a:cubicBezTo>
                <a:lnTo>
                  <a:pt x="1278541" y="5176698"/>
                </a:lnTo>
                <a:lnTo>
                  <a:pt x="1265152" y="5194143"/>
                </a:lnTo>
                <a:cubicBezTo>
                  <a:pt x="1260946" y="5199131"/>
                  <a:pt x="1257371" y="5202672"/>
                  <a:pt x="1255382" y="5203114"/>
                </a:cubicBezTo>
                <a:cubicBezTo>
                  <a:pt x="1243527" y="5202807"/>
                  <a:pt x="1268258" y="5178933"/>
                  <a:pt x="1268258" y="5178933"/>
                </a:cubicBezTo>
                <a:cubicBezTo>
                  <a:pt x="1272845" y="5173616"/>
                  <a:pt x="1280381" y="5164050"/>
                  <a:pt x="1288680" y="5153139"/>
                </a:cubicBezTo>
                <a:lnTo>
                  <a:pt x="1312364" y="5121056"/>
                </a:lnTo>
                <a:lnTo>
                  <a:pt x="1313532" y="5114858"/>
                </a:lnTo>
                <a:cubicBezTo>
                  <a:pt x="1315074" y="5110581"/>
                  <a:pt x="1318284" y="5105570"/>
                  <a:pt x="1322511" y="5100138"/>
                </a:cubicBezTo>
                <a:lnTo>
                  <a:pt x="1326565" y="5095497"/>
                </a:lnTo>
                <a:lnTo>
                  <a:pt x="1324929" y="5096976"/>
                </a:lnTo>
                <a:lnTo>
                  <a:pt x="1320324" y="5102072"/>
                </a:lnTo>
                <a:lnTo>
                  <a:pt x="1294934" y="5132707"/>
                </a:lnTo>
                <a:cubicBezTo>
                  <a:pt x="1292231" y="5135903"/>
                  <a:pt x="1288711" y="5138761"/>
                  <a:pt x="1284669" y="5141923"/>
                </a:cubicBezTo>
                <a:lnTo>
                  <a:pt x="1283530" y="5142861"/>
                </a:lnTo>
                <a:lnTo>
                  <a:pt x="1271052" y="5156767"/>
                </a:lnTo>
                <a:lnTo>
                  <a:pt x="1260110" y="5168225"/>
                </a:lnTo>
                <a:lnTo>
                  <a:pt x="1260091" y="5168253"/>
                </a:lnTo>
                <a:lnTo>
                  <a:pt x="1260070" y="5168267"/>
                </a:lnTo>
                <a:lnTo>
                  <a:pt x="1221224" y="5208953"/>
                </a:lnTo>
                <a:cubicBezTo>
                  <a:pt x="1211140" y="5216600"/>
                  <a:pt x="1181008" y="5250613"/>
                  <a:pt x="1181008" y="5250613"/>
                </a:cubicBezTo>
                <a:lnTo>
                  <a:pt x="1180960" y="5239541"/>
                </a:lnTo>
                <a:lnTo>
                  <a:pt x="1174450" y="5247902"/>
                </a:lnTo>
                <a:lnTo>
                  <a:pt x="1171419" y="5249013"/>
                </a:lnTo>
                <a:lnTo>
                  <a:pt x="1163030" y="5252991"/>
                </a:lnTo>
                <a:lnTo>
                  <a:pt x="1168106" y="5246025"/>
                </a:lnTo>
                <a:cubicBezTo>
                  <a:pt x="1192661" y="5212879"/>
                  <a:pt x="1217867" y="5178881"/>
                  <a:pt x="1244389" y="5141549"/>
                </a:cubicBezTo>
                <a:cubicBezTo>
                  <a:pt x="1246919" y="5138454"/>
                  <a:pt x="1251025" y="5132821"/>
                  <a:pt x="1256198" y="5125689"/>
                </a:cubicBezTo>
                <a:lnTo>
                  <a:pt x="1270125" y="5106677"/>
                </a:lnTo>
                <a:lnTo>
                  <a:pt x="1285380" y="5081670"/>
                </a:lnTo>
                <a:lnTo>
                  <a:pt x="1292697" y="5070945"/>
                </a:lnTo>
                <a:lnTo>
                  <a:pt x="1287189" y="5075835"/>
                </a:lnTo>
                <a:cubicBezTo>
                  <a:pt x="1286723" y="5074431"/>
                  <a:pt x="1305030" y="5051918"/>
                  <a:pt x="1307264" y="5048185"/>
                </a:cubicBezTo>
                <a:cubicBezTo>
                  <a:pt x="1308506" y="5044216"/>
                  <a:pt x="1309810" y="5029935"/>
                  <a:pt x="1306542" y="5028591"/>
                </a:cubicBezTo>
                <a:cubicBezTo>
                  <a:pt x="1304460" y="5029802"/>
                  <a:pt x="1261741" y="5084938"/>
                  <a:pt x="1256332" y="5091328"/>
                </a:cubicBezTo>
                <a:cubicBezTo>
                  <a:pt x="1241702" y="5106329"/>
                  <a:pt x="1229002" y="5120747"/>
                  <a:pt x="1217349" y="5130770"/>
                </a:cubicBezTo>
                <a:cubicBezTo>
                  <a:pt x="1215265" y="5131982"/>
                  <a:pt x="1207486" y="5133260"/>
                  <a:pt x="1205405" y="5134472"/>
                </a:cubicBezTo>
                <a:cubicBezTo>
                  <a:pt x="1187156" y="5148330"/>
                  <a:pt x="1173735" y="5189673"/>
                  <a:pt x="1167896" y="5182792"/>
                </a:cubicBezTo>
                <a:cubicBezTo>
                  <a:pt x="1167896" y="5182792"/>
                  <a:pt x="1171769" y="5174048"/>
                  <a:pt x="1173562" y="5166516"/>
                </a:cubicBezTo>
                <a:lnTo>
                  <a:pt x="1174034" y="5167968"/>
                </a:lnTo>
                <a:lnTo>
                  <a:pt x="1172666" y="5170282"/>
                </a:lnTo>
                <a:cubicBezTo>
                  <a:pt x="1173706" y="5169675"/>
                  <a:pt x="1174228" y="5169373"/>
                  <a:pt x="1174339" y="5168902"/>
                </a:cubicBezTo>
                <a:lnTo>
                  <a:pt x="1174034" y="5167968"/>
                </a:lnTo>
                <a:lnTo>
                  <a:pt x="1176551" y="5163715"/>
                </a:lnTo>
                <a:lnTo>
                  <a:pt x="1178899" y="5161516"/>
                </a:lnTo>
                <a:cubicBezTo>
                  <a:pt x="1180158" y="5159838"/>
                  <a:pt x="1180853" y="5158487"/>
                  <a:pt x="1180853" y="5158487"/>
                </a:cubicBezTo>
                <a:cubicBezTo>
                  <a:pt x="1180853" y="5158487"/>
                  <a:pt x="1177295" y="5150820"/>
                  <a:pt x="1180422" y="5145215"/>
                </a:cubicBezTo>
                <a:cubicBezTo>
                  <a:pt x="1182981" y="5138859"/>
                  <a:pt x="1190261" y="5129620"/>
                  <a:pt x="1197689" y="5120702"/>
                </a:cubicBezTo>
                <a:lnTo>
                  <a:pt x="1209220" y="5106353"/>
                </a:lnTo>
                <a:lnTo>
                  <a:pt x="1199670" y="5108612"/>
                </a:lnTo>
                <a:cubicBezTo>
                  <a:pt x="1195845" y="5109329"/>
                  <a:pt x="1191773" y="5110100"/>
                  <a:pt x="1187848" y="5111389"/>
                </a:cubicBezTo>
                <a:lnTo>
                  <a:pt x="1186306" y="5112217"/>
                </a:lnTo>
                <a:lnTo>
                  <a:pt x="1151801" y="5153814"/>
                </a:lnTo>
                <a:lnTo>
                  <a:pt x="1098990" y="5224435"/>
                </a:lnTo>
                <a:lnTo>
                  <a:pt x="1093490" y="5227338"/>
                </a:lnTo>
                <a:lnTo>
                  <a:pt x="1081034" y="5234898"/>
                </a:lnTo>
                <a:lnTo>
                  <a:pt x="1096173" y="5211523"/>
                </a:lnTo>
                <a:cubicBezTo>
                  <a:pt x="1104849" y="5206477"/>
                  <a:pt x="1110059" y="5199662"/>
                  <a:pt x="1109768" y="5193337"/>
                </a:cubicBezTo>
                <a:cubicBezTo>
                  <a:pt x="1103173" y="5197174"/>
                  <a:pt x="1098114" y="5203361"/>
                  <a:pt x="1096173" y="5211523"/>
                </a:cubicBezTo>
                <a:lnTo>
                  <a:pt x="1078378" y="5231687"/>
                </a:lnTo>
                <a:lnTo>
                  <a:pt x="1074464" y="5226477"/>
                </a:lnTo>
                <a:cubicBezTo>
                  <a:pt x="1076771" y="5225980"/>
                  <a:pt x="1078747" y="5225553"/>
                  <a:pt x="1078747" y="5225553"/>
                </a:cubicBezTo>
                <a:cubicBezTo>
                  <a:pt x="1073355" y="5221337"/>
                  <a:pt x="1073867" y="5223709"/>
                  <a:pt x="1074464" y="5226477"/>
                </a:cubicBezTo>
                <a:lnTo>
                  <a:pt x="1066869" y="5231902"/>
                </a:lnTo>
                <a:lnTo>
                  <a:pt x="1081719" y="5210354"/>
                </a:lnTo>
                <a:lnTo>
                  <a:pt x="1087334" y="5204439"/>
                </a:lnTo>
                <a:cubicBezTo>
                  <a:pt x="1089238" y="5202626"/>
                  <a:pt x="1090505" y="5201705"/>
                  <a:pt x="1090634" y="5202299"/>
                </a:cubicBezTo>
                <a:lnTo>
                  <a:pt x="1088118" y="5201070"/>
                </a:lnTo>
                <a:lnTo>
                  <a:pt x="1107989" y="5172240"/>
                </a:lnTo>
                <a:lnTo>
                  <a:pt x="1116203" y="5165729"/>
                </a:lnTo>
                <a:lnTo>
                  <a:pt x="1118068" y="5164371"/>
                </a:lnTo>
                <a:lnTo>
                  <a:pt x="1104944" y="5163969"/>
                </a:lnTo>
                <a:lnTo>
                  <a:pt x="1102719" y="5164047"/>
                </a:lnTo>
                <a:lnTo>
                  <a:pt x="1103309" y="5161773"/>
                </a:lnTo>
                <a:cubicBezTo>
                  <a:pt x="1105021" y="5155142"/>
                  <a:pt x="1109196" y="5138752"/>
                  <a:pt x="1112124" y="5125559"/>
                </a:cubicBezTo>
                <a:lnTo>
                  <a:pt x="1113496" y="5118333"/>
                </a:lnTo>
                <a:lnTo>
                  <a:pt x="1130848" y="5098761"/>
                </a:lnTo>
                <a:cubicBezTo>
                  <a:pt x="1139230" y="5088523"/>
                  <a:pt x="1145401" y="5079787"/>
                  <a:pt x="1147394" y="5074156"/>
                </a:cubicBezTo>
                <a:lnTo>
                  <a:pt x="1131101" y="5085906"/>
                </a:lnTo>
                <a:lnTo>
                  <a:pt x="1145805" y="5070831"/>
                </a:lnTo>
                <a:lnTo>
                  <a:pt x="1148002" y="5068579"/>
                </a:lnTo>
                <a:cubicBezTo>
                  <a:pt x="1155406" y="5061259"/>
                  <a:pt x="1163190" y="5053578"/>
                  <a:pt x="1170687" y="5045494"/>
                </a:cubicBezTo>
                <a:lnTo>
                  <a:pt x="1180973" y="5032986"/>
                </a:lnTo>
                <a:lnTo>
                  <a:pt x="1189830" y="5012626"/>
                </a:lnTo>
                <a:cubicBezTo>
                  <a:pt x="1192667" y="5000699"/>
                  <a:pt x="1182829" y="5026978"/>
                  <a:pt x="1181155" y="5017673"/>
                </a:cubicBezTo>
                <a:cubicBezTo>
                  <a:pt x="1179479" y="5008370"/>
                  <a:pt x="1199810" y="4993300"/>
                  <a:pt x="1206112" y="4983143"/>
                </a:cubicBezTo>
                <a:cubicBezTo>
                  <a:pt x="1215486" y="4973905"/>
                  <a:pt x="1227142" y="4963882"/>
                  <a:pt x="1234339" y="4949959"/>
                </a:cubicBezTo>
                <a:cubicBezTo>
                  <a:pt x="1234339" y="4949959"/>
                  <a:pt x="1233697" y="4948574"/>
                  <a:pt x="1233166" y="4946719"/>
                </a:cubicBezTo>
                <a:lnTo>
                  <a:pt x="1232757" y="4941767"/>
                </a:lnTo>
                <a:lnTo>
                  <a:pt x="1223117" y="4949636"/>
                </a:lnTo>
                <a:cubicBezTo>
                  <a:pt x="1212853" y="4956685"/>
                  <a:pt x="1203510" y="4962474"/>
                  <a:pt x="1193590" y="4969581"/>
                </a:cubicBezTo>
                <a:lnTo>
                  <a:pt x="1182714" y="4978765"/>
                </a:lnTo>
                <a:lnTo>
                  <a:pt x="1158502" y="5004004"/>
                </a:lnTo>
                <a:lnTo>
                  <a:pt x="1131741" y="5031556"/>
                </a:lnTo>
                <a:lnTo>
                  <a:pt x="1125783" y="5038599"/>
                </a:lnTo>
                <a:lnTo>
                  <a:pt x="1118278" y="5048192"/>
                </a:lnTo>
                <a:lnTo>
                  <a:pt x="1114514" y="5055279"/>
                </a:lnTo>
                <a:cubicBezTo>
                  <a:pt x="1112977" y="5057087"/>
                  <a:pt x="1111694" y="5057871"/>
                  <a:pt x="1110872" y="5057855"/>
                </a:cubicBezTo>
                <a:lnTo>
                  <a:pt x="1110877" y="5057650"/>
                </a:lnTo>
                <a:lnTo>
                  <a:pt x="1110153" y="5058575"/>
                </a:lnTo>
                <a:cubicBezTo>
                  <a:pt x="1105360" y="5064017"/>
                  <a:pt x="1101061" y="5067860"/>
                  <a:pt x="1097473" y="5068953"/>
                </a:cubicBezTo>
                <a:lnTo>
                  <a:pt x="1098375" y="5065586"/>
                </a:lnTo>
                <a:lnTo>
                  <a:pt x="1115676" y="5046934"/>
                </a:lnTo>
                <a:cubicBezTo>
                  <a:pt x="1115676" y="5046934"/>
                  <a:pt x="1114430" y="5044326"/>
                  <a:pt x="1113500" y="5040831"/>
                </a:cubicBezTo>
                <a:lnTo>
                  <a:pt x="1113426" y="5037910"/>
                </a:lnTo>
                <a:lnTo>
                  <a:pt x="1121573" y="5026876"/>
                </a:lnTo>
                <a:cubicBezTo>
                  <a:pt x="1124894" y="5023106"/>
                  <a:pt x="1127364" y="5021292"/>
                  <a:pt x="1127910" y="5023086"/>
                </a:cubicBezTo>
                <a:lnTo>
                  <a:pt x="1119574" y="5022320"/>
                </a:lnTo>
                <a:lnTo>
                  <a:pt x="1126287" y="5014864"/>
                </a:lnTo>
                <a:cubicBezTo>
                  <a:pt x="1145035" y="4994549"/>
                  <a:pt x="1176886" y="4961052"/>
                  <a:pt x="1186595" y="4951981"/>
                </a:cubicBezTo>
                <a:cubicBezTo>
                  <a:pt x="1237240" y="4878532"/>
                  <a:pt x="1134336" y="4982849"/>
                  <a:pt x="1111764" y="4999539"/>
                </a:cubicBezTo>
                <a:cubicBezTo>
                  <a:pt x="1092938" y="5017888"/>
                  <a:pt x="1076623" y="5034791"/>
                  <a:pt x="1062510" y="5048304"/>
                </a:cubicBezTo>
                <a:lnTo>
                  <a:pt x="1027655" y="5075782"/>
                </a:lnTo>
                <a:lnTo>
                  <a:pt x="1026138" y="5075015"/>
                </a:lnTo>
                <a:cubicBezTo>
                  <a:pt x="1024147" y="5075458"/>
                  <a:pt x="1020307" y="5078794"/>
                  <a:pt x="1015662" y="5083548"/>
                </a:cubicBezTo>
                <a:lnTo>
                  <a:pt x="1009862" y="5090013"/>
                </a:lnTo>
                <a:lnTo>
                  <a:pt x="981609" y="5112633"/>
                </a:lnTo>
                <a:lnTo>
                  <a:pt x="982561" y="5101447"/>
                </a:lnTo>
                <a:lnTo>
                  <a:pt x="996872" y="5076613"/>
                </a:lnTo>
                <a:lnTo>
                  <a:pt x="1004311" y="5069569"/>
                </a:lnTo>
                <a:cubicBezTo>
                  <a:pt x="1029819" y="5044579"/>
                  <a:pt x="1062019" y="5023291"/>
                  <a:pt x="1072498" y="4993655"/>
                </a:cubicBezTo>
                <a:cubicBezTo>
                  <a:pt x="1072715" y="4981728"/>
                  <a:pt x="1070417" y="4976914"/>
                  <a:pt x="1077363" y="4966700"/>
                </a:cubicBezTo>
                <a:cubicBezTo>
                  <a:pt x="1095339" y="4940379"/>
                  <a:pt x="1132938" y="4928337"/>
                  <a:pt x="1155729" y="4899720"/>
                </a:cubicBezTo>
                <a:cubicBezTo>
                  <a:pt x="1153924" y="4900582"/>
                  <a:pt x="1150335" y="4898000"/>
                  <a:pt x="1146852" y="4894294"/>
                </a:cubicBezTo>
                <a:lnTo>
                  <a:pt x="1141242" y="4886026"/>
                </a:lnTo>
                <a:lnTo>
                  <a:pt x="1137644" y="4888815"/>
                </a:lnTo>
                <a:cubicBezTo>
                  <a:pt x="1136603" y="4889422"/>
                  <a:pt x="1136884" y="4887770"/>
                  <a:pt x="1137948" y="4884978"/>
                </a:cubicBezTo>
                <a:lnTo>
                  <a:pt x="1138805" y="4883154"/>
                </a:lnTo>
                <a:lnTo>
                  <a:pt x="1139120" y="4882898"/>
                </a:lnTo>
                <a:lnTo>
                  <a:pt x="1138599" y="4882128"/>
                </a:lnTo>
                <a:lnTo>
                  <a:pt x="1138721" y="4880723"/>
                </a:lnTo>
                <a:lnTo>
                  <a:pt x="1166902" y="4849644"/>
                </a:lnTo>
                <a:lnTo>
                  <a:pt x="1147824" y="4861397"/>
                </a:lnTo>
                <a:lnTo>
                  <a:pt x="1151101" y="4858364"/>
                </a:lnTo>
                <a:lnTo>
                  <a:pt x="1106263" y="4890559"/>
                </a:lnTo>
                <a:cubicBezTo>
                  <a:pt x="1086128" y="4905144"/>
                  <a:pt x="1066605" y="4918978"/>
                  <a:pt x="1047748" y="4930701"/>
                </a:cubicBezTo>
                <a:cubicBezTo>
                  <a:pt x="1067846" y="4913538"/>
                  <a:pt x="1091654" y="4895987"/>
                  <a:pt x="1114241" y="4880769"/>
                </a:cubicBezTo>
                <a:lnTo>
                  <a:pt x="1135986" y="4863251"/>
                </a:lnTo>
                <a:cubicBezTo>
                  <a:pt x="1135709" y="4861964"/>
                  <a:pt x="1134325" y="4861747"/>
                  <a:pt x="1132352" y="4862191"/>
                </a:cubicBezTo>
                <a:lnTo>
                  <a:pt x="1131268" y="4862634"/>
                </a:lnTo>
                <a:lnTo>
                  <a:pt x="1124220" y="4867882"/>
                </a:lnTo>
                <a:lnTo>
                  <a:pt x="1126571" y="4864964"/>
                </a:lnTo>
                <a:lnTo>
                  <a:pt x="1127096" y="4864335"/>
                </a:lnTo>
                <a:lnTo>
                  <a:pt x="1125178" y="4865117"/>
                </a:lnTo>
                <a:cubicBezTo>
                  <a:pt x="1119907" y="4867857"/>
                  <a:pt x="1114341" y="4871643"/>
                  <a:pt x="1112621" y="4873257"/>
                </a:cubicBezTo>
                <a:cubicBezTo>
                  <a:pt x="1062026" y="4907344"/>
                  <a:pt x="1008143" y="4954969"/>
                  <a:pt x="960541" y="4980548"/>
                </a:cubicBezTo>
                <a:cubicBezTo>
                  <a:pt x="999566" y="4943990"/>
                  <a:pt x="1056275" y="4911067"/>
                  <a:pt x="1098118" y="4876385"/>
                </a:cubicBezTo>
                <a:cubicBezTo>
                  <a:pt x="1085566" y="4886956"/>
                  <a:pt x="1109290" y="4869009"/>
                  <a:pt x="1106716" y="4866668"/>
                </a:cubicBezTo>
                <a:cubicBezTo>
                  <a:pt x="1101737" y="4862776"/>
                  <a:pt x="1097606" y="4874012"/>
                  <a:pt x="1097606" y="4874012"/>
                </a:cubicBezTo>
                <a:cubicBezTo>
                  <a:pt x="1070587" y="4892669"/>
                  <a:pt x="1044722" y="4911076"/>
                  <a:pt x="1019266" y="4928775"/>
                </a:cubicBezTo>
                <a:lnTo>
                  <a:pt x="968237" y="4962736"/>
                </a:lnTo>
                <a:lnTo>
                  <a:pt x="973843" y="4955967"/>
                </a:lnTo>
                <a:lnTo>
                  <a:pt x="974059" y="4955646"/>
                </a:lnTo>
                <a:lnTo>
                  <a:pt x="976198" y="4953997"/>
                </a:lnTo>
                <a:cubicBezTo>
                  <a:pt x="981951" y="4950273"/>
                  <a:pt x="1011605" y="4931048"/>
                  <a:pt x="1011094" y="4928677"/>
                </a:cubicBezTo>
                <a:cubicBezTo>
                  <a:pt x="1009473" y="4921162"/>
                  <a:pt x="980330" y="4942761"/>
                  <a:pt x="984284" y="4941907"/>
                </a:cubicBezTo>
                <a:lnTo>
                  <a:pt x="981827" y="4943768"/>
                </a:lnTo>
                <a:lnTo>
                  <a:pt x="981295" y="4939251"/>
                </a:lnTo>
                <a:cubicBezTo>
                  <a:pt x="979693" y="4939955"/>
                  <a:pt x="976903" y="4942609"/>
                  <a:pt x="973605" y="4946184"/>
                </a:cubicBezTo>
                <a:lnTo>
                  <a:pt x="965468" y="4955623"/>
                </a:lnTo>
                <a:lnTo>
                  <a:pt x="958255" y="4960350"/>
                </a:lnTo>
                <a:cubicBezTo>
                  <a:pt x="951811" y="4959257"/>
                  <a:pt x="977839" y="4940814"/>
                  <a:pt x="977839" y="4940814"/>
                </a:cubicBezTo>
                <a:cubicBezTo>
                  <a:pt x="1027776" y="4906871"/>
                  <a:pt x="1070130" y="4874559"/>
                  <a:pt x="1110776" y="4845515"/>
                </a:cubicBezTo>
                <a:cubicBezTo>
                  <a:pt x="1112065" y="4844306"/>
                  <a:pt x="1119735" y="4839159"/>
                  <a:pt x="1128629" y="4832826"/>
                </a:cubicBezTo>
                <a:lnTo>
                  <a:pt x="1135627" y="4827735"/>
                </a:lnTo>
                <a:lnTo>
                  <a:pt x="1134948" y="4827705"/>
                </a:lnTo>
                <a:cubicBezTo>
                  <a:pt x="1132638" y="4827595"/>
                  <a:pt x="1130219" y="4827429"/>
                  <a:pt x="1128293" y="4827105"/>
                </a:cubicBezTo>
                <a:lnTo>
                  <a:pt x="1126353" y="4826292"/>
                </a:lnTo>
                <a:lnTo>
                  <a:pt x="1096398" y="4847221"/>
                </a:lnTo>
                <a:lnTo>
                  <a:pt x="1072814" y="4864159"/>
                </a:lnTo>
                <a:lnTo>
                  <a:pt x="1063957" y="4873139"/>
                </a:lnTo>
                <a:lnTo>
                  <a:pt x="1056177" y="4876108"/>
                </a:lnTo>
                <a:lnTo>
                  <a:pt x="1042566" y="4885886"/>
                </a:lnTo>
                <a:cubicBezTo>
                  <a:pt x="1040588" y="4886312"/>
                  <a:pt x="1006472" y="4916844"/>
                  <a:pt x="1001677" y="4915396"/>
                </a:cubicBezTo>
                <a:cubicBezTo>
                  <a:pt x="998888" y="4912066"/>
                  <a:pt x="1004258" y="4906978"/>
                  <a:pt x="1010324" y="4902719"/>
                </a:cubicBezTo>
                <a:lnTo>
                  <a:pt x="1012844" y="4901144"/>
                </a:lnTo>
                <a:lnTo>
                  <a:pt x="1015492" y="4896776"/>
                </a:lnTo>
                <a:cubicBezTo>
                  <a:pt x="1021672" y="4887870"/>
                  <a:pt x="1032388" y="4874506"/>
                  <a:pt x="1034064" y="4871706"/>
                </a:cubicBezTo>
                <a:cubicBezTo>
                  <a:pt x="1041431" y="4862417"/>
                  <a:pt x="1047068" y="4854981"/>
                  <a:pt x="1051885" y="4848385"/>
                </a:cubicBezTo>
                <a:lnTo>
                  <a:pt x="1054350" y="4844891"/>
                </a:lnTo>
                <a:lnTo>
                  <a:pt x="1080089" y="4825221"/>
                </a:lnTo>
                <a:lnTo>
                  <a:pt x="1053207" y="4854081"/>
                </a:lnTo>
                <a:cubicBezTo>
                  <a:pt x="1050528" y="4856856"/>
                  <a:pt x="1046223" y="4862935"/>
                  <a:pt x="1041273" y="4869980"/>
                </a:cubicBezTo>
                <a:lnTo>
                  <a:pt x="1039135" y="4872911"/>
                </a:lnTo>
                <a:lnTo>
                  <a:pt x="1058014" y="4854994"/>
                </a:lnTo>
                <a:cubicBezTo>
                  <a:pt x="1073985" y="4840470"/>
                  <a:pt x="1090245" y="4826547"/>
                  <a:pt x="1090245" y="4826547"/>
                </a:cubicBezTo>
                <a:lnTo>
                  <a:pt x="1115262" y="4803988"/>
                </a:lnTo>
                <a:lnTo>
                  <a:pt x="1116479" y="4799696"/>
                </a:lnTo>
                <a:lnTo>
                  <a:pt x="1119074" y="4795378"/>
                </a:lnTo>
                <a:lnTo>
                  <a:pt x="1123053" y="4792329"/>
                </a:lnTo>
                <a:lnTo>
                  <a:pt x="1102331" y="4806368"/>
                </a:lnTo>
                <a:lnTo>
                  <a:pt x="1142150" y="4773504"/>
                </a:lnTo>
                <a:lnTo>
                  <a:pt x="1132061" y="4780449"/>
                </a:lnTo>
                <a:lnTo>
                  <a:pt x="1128651" y="4783064"/>
                </a:lnTo>
                <a:lnTo>
                  <a:pt x="1101369" y="4805225"/>
                </a:lnTo>
                <a:lnTo>
                  <a:pt x="1087644" y="4816378"/>
                </a:lnTo>
                <a:lnTo>
                  <a:pt x="1075272" y="4826431"/>
                </a:lnTo>
                <a:cubicBezTo>
                  <a:pt x="1068301" y="4831792"/>
                  <a:pt x="1063647" y="4834813"/>
                  <a:pt x="1063073" y="4833611"/>
                </a:cubicBezTo>
                <a:cubicBezTo>
                  <a:pt x="1062498" y="4832407"/>
                  <a:pt x="1065978" y="4826927"/>
                  <a:pt x="1070430" y="4820292"/>
                </a:cubicBezTo>
                <a:lnTo>
                  <a:pt x="1079518" y="4806330"/>
                </a:lnTo>
                <a:lnTo>
                  <a:pt x="1075836" y="4808646"/>
                </a:lnTo>
                <a:cubicBezTo>
                  <a:pt x="1064079" y="4815526"/>
                  <a:pt x="1052403" y="4820762"/>
                  <a:pt x="1070059" y="4805468"/>
                </a:cubicBezTo>
                <a:lnTo>
                  <a:pt x="1084006" y="4793697"/>
                </a:lnTo>
                <a:lnTo>
                  <a:pt x="1084139" y="4791546"/>
                </a:lnTo>
                <a:lnTo>
                  <a:pt x="1078517" y="4794841"/>
                </a:lnTo>
                <a:lnTo>
                  <a:pt x="1078076" y="4795438"/>
                </a:lnTo>
                <a:lnTo>
                  <a:pt x="1077221" y="4795602"/>
                </a:lnTo>
                <a:lnTo>
                  <a:pt x="1073869" y="4797567"/>
                </a:lnTo>
                <a:cubicBezTo>
                  <a:pt x="1068890" y="4801105"/>
                  <a:pt x="1062227" y="4806304"/>
                  <a:pt x="1053497" y="4813551"/>
                </a:cubicBezTo>
                <a:cubicBezTo>
                  <a:pt x="1003919" y="4850035"/>
                  <a:pt x="963537" y="4905773"/>
                  <a:pt x="908177" y="4932209"/>
                </a:cubicBezTo>
                <a:cubicBezTo>
                  <a:pt x="898548" y="4936806"/>
                  <a:pt x="941062" y="4873152"/>
                  <a:pt x="949362" y="4876087"/>
                </a:cubicBezTo>
                <a:cubicBezTo>
                  <a:pt x="937803" y="4872000"/>
                  <a:pt x="885603" y="4925560"/>
                  <a:pt x="854765" y="4957697"/>
                </a:cubicBezTo>
                <a:lnTo>
                  <a:pt x="840586" y="4972306"/>
                </a:lnTo>
                <a:lnTo>
                  <a:pt x="852381" y="4957445"/>
                </a:lnTo>
                <a:cubicBezTo>
                  <a:pt x="905840" y="4892801"/>
                  <a:pt x="819997" y="4971237"/>
                  <a:pt x="817504" y="4975916"/>
                </a:cubicBezTo>
                <a:cubicBezTo>
                  <a:pt x="805346" y="4987464"/>
                  <a:pt x="783406" y="4994804"/>
                  <a:pt x="772961" y="5001256"/>
                </a:cubicBezTo>
                <a:lnTo>
                  <a:pt x="759687" y="5011476"/>
                </a:lnTo>
                <a:lnTo>
                  <a:pt x="886722" y="4887277"/>
                </a:lnTo>
                <a:lnTo>
                  <a:pt x="900406" y="4874283"/>
                </a:lnTo>
                <a:lnTo>
                  <a:pt x="919349" y="4848339"/>
                </a:lnTo>
                <a:lnTo>
                  <a:pt x="907031" y="4856302"/>
                </a:lnTo>
                <a:cubicBezTo>
                  <a:pt x="902143" y="4856512"/>
                  <a:pt x="935084" y="4824525"/>
                  <a:pt x="942181" y="4811530"/>
                </a:cubicBezTo>
                <a:cubicBezTo>
                  <a:pt x="937367" y="4813829"/>
                  <a:pt x="932554" y="4816127"/>
                  <a:pt x="927738" y="4818426"/>
                </a:cubicBezTo>
                <a:cubicBezTo>
                  <a:pt x="930146" y="4817278"/>
                  <a:pt x="920800" y="4817307"/>
                  <a:pt x="910517" y="4816920"/>
                </a:cubicBezTo>
                <a:lnTo>
                  <a:pt x="897259" y="4815944"/>
                </a:lnTo>
                <a:lnTo>
                  <a:pt x="889840" y="4828162"/>
                </a:lnTo>
                <a:cubicBezTo>
                  <a:pt x="883474" y="4839370"/>
                  <a:pt x="878659" y="4847985"/>
                  <a:pt x="875739" y="4844544"/>
                </a:cubicBezTo>
                <a:cubicBezTo>
                  <a:pt x="875739" y="4844544"/>
                  <a:pt x="879614" y="4835800"/>
                  <a:pt x="881405" y="4828268"/>
                </a:cubicBezTo>
                <a:lnTo>
                  <a:pt x="881878" y="4829721"/>
                </a:lnTo>
                <a:lnTo>
                  <a:pt x="880509" y="4832033"/>
                </a:lnTo>
                <a:cubicBezTo>
                  <a:pt x="881551" y="4831428"/>
                  <a:pt x="882071" y="4831126"/>
                  <a:pt x="882182" y="4830655"/>
                </a:cubicBezTo>
                <a:lnTo>
                  <a:pt x="881878" y="4829721"/>
                </a:lnTo>
                <a:lnTo>
                  <a:pt x="884395" y="4825467"/>
                </a:lnTo>
                <a:lnTo>
                  <a:pt x="886743" y="4823270"/>
                </a:lnTo>
                <a:cubicBezTo>
                  <a:pt x="888001" y="4821590"/>
                  <a:pt x="888697" y="4820240"/>
                  <a:pt x="888697" y="4820240"/>
                </a:cubicBezTo>
                <a:cubicBezTo>
                  <a:pt x="888697" y="4820240"/>
                  <a:pt x="885138" y="4812572"/>
                  <a:pt x="888266" y="4806968"/>
                </a:cubicBezTo>
                <a:cubicBezTo>
                  <a:pt x="893382" y="4794256"/>
                  <a:pt x="917388" y="4770016"/>
                  <a:pt x="923691" y="4759859"/>
                </a:cubicBezTo>
                <a:cubicBezTo>
                  <a:pt x="925774" y="4758649"/>
                  <a:pt x="923204" y="4753111"/>
                  <a:pt x="924100" y="4749345"/>
                </a:cubicBezTo>
                <a:cubicBezTo>
                  <a:pt x="926354" y="4743165"/>
                  <a:pt x="931355" y="4736225"/>
                  <a:pt x="937314" y="4729078"/>
                </a:cubicBezTo>
                <a:lnTo>
                  <a:pt x="940297" y="4725697"/>
                </a:lnTo>
                <a:lnTo>
                  <a:pt x="935363" y="4729681"/>
                </a:lnTo>
                <a:lnTo>
                  <a:pt x="921342" y="4741187"/>
                </a:lnTo>
                <a:lnTo>
                  <a:pt x="859644" y="4815568"/>
                </a:lnTo>
                <a:lnTo>
                  <a:pt x="806832" y="4886189"/>
                </a:lnTo>
                <a:lnTo>
                  <a:pt x="801334" y="4889092"/>
                </a:lnTo>
                <a:lnTo>
                  <a:pt x="788878" y="4896651"/>
                </a:lnTo>
                <a:lnTo>
                  <a:pt x="804016" y="4873276"/>
                </a:lnTo>
                <a:cubicBezTo>
                  <a:pt x="812693" y="4868230"/>
                  <a:pt x="817902" y="4861414"/>
                  <a:pt x="817612" y="4855093"/>
                </a:cubicBezTo>
                <a:cubicBezTo>
                  <a:pt x="811017" y="4858926"/>
                  <a:pt x="805958" y="4865116"/>
                  <a:pt x="804016" y="4873276"/>
                </a:cubicBezTo>
                <a:lnTo>
                  <a:pt x="786221" y="4893439"/>
                </a:lnTo>
                <a:lnTo>
                  <a:pt x="782308" y="4888230"/>
                </a:lnTo>
                <a:cubicBezTo>
                  <a:pt x="784615" y="4887732"/>
                  <a:pt x="786591" y="4887308"/>
                  <a:pt x="786591" y="4887308"/>
                </a:cubicBezTo>
                <a:cubicBezTo>
                  <a:pt x="781200" y="4883092"/>
                  <a:pt x="781711" y="4885463"/>
                  <a:pt x="782308" y="4888230"/>
                </a:cubicBezTo>
                <a:lnTo>
                  <a:pt x="774712" y="4893656"/>
                </a:lnTo>
                <a:lnTo>
                  <a:pt x="789564" y="4872108"/>
                </a:lnTo>
                <a:lnTo>
                  <a:pt x="795176" y="4866193"/>
                </a:lnTo>
                <a:cubicBezTo>
                  <a:pt x="797082" y="4864379"/>
                  <a:pt x="798350" y="4863460"/>
                  <a:pt x="798478" y="4864052"/>
                </a:cubicBezTo>
                <a:lnTo>
                  <a:pt x="795963" y="4862822"/>
                </a:lnTo>
                <a:lnTo>
                  <a:pt x="815833" y="4833992"/>
                </a:lnTo>
                <a:lnTo>
                  <a:pt x="824047" y="4827482"/>
                </a:lnTo>
                <a:cubicBezTo>
                  <a:pt x="829339" y="4823437"/>
                  <a:pt x="835481" y="4818930"/>
                  <a:pt x="843427" y="4813388"/>
                </a:cubicBezTo>
                <a:cubicBezTo>
                  <a:pt x="846869" y="4810162"/>
                  <a:pt x="880629" y="4787570"/>
                  <a:pt x="864661" y="4793496"/>
                </a:cubicBezTo>
                <a:cubicBezTo>
                  <a:pt x="852976" y="4798501"/>
                  <a:pt x="831413" y="4818463"/>
                  <a:pt x="824015" y="4822541"/>
                </a:cubicBezTo>
                <a:lnTo>
                  <a:pt x="823535" y="4822818"/>
                </a:lnTo>
                <a:lnTo>
                  <a:pt x="828951" y="4814958"/>
                </a:lnTo>
                <a:cubicBezTo>
                  <a:pt x="843890" y="4791125"/>
                  <a:pt x="861698" y="4770626"/>
                  <a:pt x="879359" y="4749806"/>
                </a:cubicBezTo>
                <a:lnTo>
                  <a:pt x="897412" y="4727642"/>
                </a:lnTo>
                <a:lnTo>
                  <a:pt x="892324" y="4731881"/>
                </a:lnTo>
                <a:lnTo>
                  <a:pt x="821277" y="4785571"/>
                </a:lnTo>
                <a:lnTo>
                  <a:pt x="832593" y="4772689"/>
                </a:lnTo>
                <a:cubicBezTo>
                  <a:pt x="857718" y="4749023"/>
                  <a:pt x="883569" y="4723992"/>
                  <a:pt x="908211" y="4699821"/>
                </a:cubicBezTo>
                <a:lnTo>
                  <a:pt x="914736" y="4693355"/>
                </a:lnTo>
                <a:lnTo>
                  <a:pt x="916616" y="4687439"/>
                </a:lnTo>
                <a:lnTo>
                  <a:pt x="938854" y="4669468"/>
                </a:lnTo>
                <a:lnTo>
                  <a:pt x="946857" y="4661539"/>
                </a:lnTo>
                <a:lnTo>
                  <a:pt x="924065" y="4676429"/>
                </a:lnTo>
                <a:lnTo>
                  <a:pt x="925497" y="4674417"/>
                </a:lnTo>
                <a:cubicBezTo>
                  <a:pt x="937066" y="4658840"/>
                  <a:pt x="955152" y="4635136"/>
                  <a:pt x="957280" y="4626191"/>
                </a:cubicBezTo>
                <a:cubicBezTo>
                  <a:pt x="929458" y="4648861"/>
                  <a:pt x="922458" y="4663212"/>
                  <a:pt x="900534" y="4686240"/>
                </a:cubicBezTo>
                <a:cubicBezTo>
                  <a:pt x="886421" y="4702831"/>
                  <a:pt x="884773" y="4703790"/>
                  <a:pt x="887120" y="4698639"/>
                </a:cubicBezTo>
                <a:lnTo>
                  <a:pt x="896601" y="4676845"/>
                </a:lnTo>
                <a:lnTo>
                  <a:pt x="893456" y="4679968"/>
                </a:lnTo>
                <a:cubicBezTo>
                  <a:pt x="862130" y="4711802"/>
                  <a:pt x="832260" y="4743180"/>
                  <a:pt x="798786" y="4776369"/>
                </a:cubicBezTo>
                <a:lnTo>
                  <a:pt x="768991" y="4804623"/>
                </a:lnTo>
                <a:lnTo>
                  <a:pt x="786122" y="4785441"/>
                </a:lnTo>
                <a:cubicBezTo>
                  <a:pt x="798642" y="4771688"/>
                  <a:pt x="813548" y="4755703"/>
                  <a:pt x="833003" y="4735575"/>
                </a:cubicBezTo>
                <a:cubicBezTo>
                  <a:pt x="853276" y="4714070"/>
                  <a:pt x="870653" y="4698876"/>
                  <a:pt x="886113" y="4679671"/>
                </a:cubicBezTo>
                <a:cubicBezTo>
                  <a:pt x="918363" y="4633727"/>
                  <a:pt x="845998" y="4698826"/>
                  <a:pt x="828238" y="4713217"/>
                </a:cubicBezTo>
                <a:cubicBezTo>
                  <a:pt x="803532" y="4737824"/>
                  <a:pt x="783042" y="4771254"/>
                  <a:pt x="771333" y="4759114"/>
                </a:cubicBezTo>
                <a:cubicBezTo>
                  <a:pt x="772481" y="4761519"/>
                  <a:pt x="782576" y="4747584"/>
                  <a:pt x="793568" y="4730883"/>
                </a:cubicBezTo>
                <a:lnTo>
                  <a:pt x="802964" y="4716087"/>
                </a:lnTo>
                <a:lnTo>
                  <a:pt x="921187" y="4582528"/>
                </a:lnTo>
                <a:lnTo>
                  <a:pt x="922411" y="4569118"/>
                </a:lnTo>
                <a:cubicBezTo>
                  <a:pt x="929611" y="4555195"/>
                  <a:pt x="946066" y="4548870"/>
                  <a:pt x="955349" y="4533735"/>
                </a:cubicBezTo>
                <a:cubicBezTo>
                  <a:pt x="953266" y="4534946"/>
                  <a:pt x="944708" y="4523154"/>
                  <a:pt x="947137" y="4521742"/>
                </a:cubicBezTo>
                <a:cubicBezTo>
                  <a:pt x="947544" y="4511228"/>
                  <a:pt x="988494" y="4487412"/>
                  <a:pt x="984447" y="4472997"/>
                </a:cubicBezTo>
                <a:cubicBezTo>
                  <a:pt x="984447" y="4472997"/>
                  <a:pt x="984286" y="4472650"/>
                  <a:pt x="984086" y="4472217"/>
                </a:cubicBezTo>
                <a:lnTo>
                  <a:pt x="983635" y="4471245"/>
                </a:lnTo>
                <a:lnTo>
                  <a:pt x="983363" y="4470661"/>
                </a:lnTo>
                <a:cubicBezTo>
                  <a:pt x="983242" y="4470401"/>
                  <a:pt x="983322" y="4470575"/>
                  <a:pt x="983482" y="4470921"/>
                </a:cubicBezTo>
                <a:lnTo>
                  <a:pt x="983635" y="4471245"/>
                </a:lnTo>
                <a:lnTo>
                  <a:pt x="984447" y="4472997"/>
                </a:lnTo>
                <a:cubicBezTo>
                  <a:pt x="967442" y="4482887"/>
                  <a:pt x="963709" y="4498581"/>
                  <a:pt x="949627" y="4510016"/>
                </a:cubicBezTo>
                <a:cubicBezTo>
                  <a:pt x="939462" y="4517551"/>
                  <a:pt x="930163" y="4525529"/>
                  <a:pt x="921048" y="4534616"/>
                </a:cubicBezTo>
                <a:lnTo>
                  <a:pt x="919607" y="4536256"/>
                </a:lnTo>
                <a:lnTo>
                  <a:pt x="920632" y="4538021"/>
                </a:lnTo>
                <a:cubicBezTo>
                  <a:pt x="921018" y="4540339"/>
                  <a:pt x="920734" y="4542723"/>
                  <a:pt x="919813" y="4543922"/>
                </a:cubicBezTo>
                <a:cubicBezTo>
                  <a:pt x="919199" y="4544722"/>
                  <a:pt x="918305" y="4544996"/>
                  <a:pt x="917134" y="4544371"/>
                </a:cubicBezTo>
                <a:cubicBezTo>
                  <a:pt x="915680" y="4547101"/>
                  <a:pt x="915133" y="4545308"/>
                  <a:pt x="915259" y="4542248"/>
                </a:cubicBezTo>
                <a:lnTo>
                  <a:pt x="915574" y="4540847"/>
                </a:lnTo>
                <a:lnTo>
                  <a:pt x="893580" y="4565873"/>
                </a:lnTo>
                <a:cubicBezTo>
                  <a:pt x="859106" y="4602691"/>
                  <a:pt x="925540" y="4516993"/>
                  <a:pt x="924353" y="4514437"/>
                </a:cubicBezTo>
                <a:lnTo>
                  <a:pt x="919407" y="4516717"/>
                </a:lnTo>
                <a:lnTo>
                  <a:pt x="824722" y="4601288"/>
                </a:lnTo>
                <a:cubicBezTo>
                  <a:pt x="804974" y="4615802"/>
                  <a:pt x="795004" y="4634522"/>
                  <a:pt x="771983" y="4653300"/>
                </a:cubicBezTo>
                <a:cubicBezTo>
                  <a:pt x="764450" y="4661804"/>
                  <a:pt x="752493" y="4674147"/>
                  <a:pt x="739278" y="4687352"/>
                </a:cubicBezTo>
                <a:lnTo>
                  <a:pt x="726479" y="4699827"/>
                </a:lnTo>
                <a:lnTo>
                  <a:pt x="720712" y="4690907"/>
                </a:lnTo>
                <a:lnTo>
                  <a:pt x="734537" y="4674423"/>
                </a:lnTo>
                <a:lnTo>
                  <a:pt x="755518" y="4655325"/>
                </a:lnTo>
                <a:cubicBezTo>
                  <a:pt x="774840" y="4636984"/>
                  <a:pt x="794189" y="4617153"/>
                  <a:pt x="793039" y="4614745"/>
                </a:cubicBezTo>
                <a:lnTo>
                  <a:pt x="786965" y="4617365"/>
                </a:lnTo>
                <a:lnTo>
                  <a:pt x="825745" y="4576803"/>
                </a:lnTo>
                <a:lnTo>
                  <a:pt x="861161" y="4538418"/>
                </a:lnTo>
                <a:lnTo>
                  <a:pt x="845487" y="4550569"/>
                </a:lnTo>
                <a:cubicBezTo>
                  <a:pt x="844446" y="4551174"/>
                  <a:pt x="844726" y="4549523"/>
                  <a:pt x="845794" y="4546731"/>
                </a:cubicBezTo>
                <a:lnTo>
                  <a:pt x="846649" y="4544907"/>
                </a:lnTo>
                <a:lnTo>
                  <a:pt x="880178" y="4517667"/>
                </a:lnTo>
                <a:lnTo>
                  <a:pt x="878981" y="4519106"/>
                </a:lnTo>
                <a:lnTo>
                  <a:pt x="912595" y="4482673"/>
                </a:lnTo>
                <a:lnTo>
                  <a:pt x="906743" y="4487897"/>
                </a:lnTo>
                <a:lnTo>
                  <a:pt x="903912" y="4490894"/>
                </a:lnTo>
                <a:lnTo>
                  <a:pt x="884116" y="4505627"/>
                </a:lnTo>
                <a:cubicBezTo>
                  <a:pt x="875104" y="4511920"/>
                  <a:pt x="865738" y="4517873"/>
                  <a:pt x="855666" y="4523149"/>
                </a:cubicBezTo>
                <a:cubicBezTo>
                  <a:pt x="874921" y="4503684"/>
                  <a:pt x="897265" y="4488932"/>
                  <a:pt x="918682" y="4471484"/>
                </a:cubicBezTo>
                <a:cubicBezTo>
                  <a:pt x="935005" y="4457618"/>
                  <a:pt x="919878" y="4465846"/>
                  <a:pt x="912151" y="4469996"/>
                </a:cubicBezTo>
                <a:lnTo>
                  <a:pt x="870316" y="4501149"/>
                </a:lnTo>
                <a:lnTo>
                  <a:pt x="868928" y="4502611"/>
                </a:lnTo>
                <a:lnTo>
                  <a:pt x="838473" y="4518172"/>
                </a:lnTo>
                <a:cubicBezTo>
                  <a:pt x="826581" y="4525537"/>
                  <a:pt x="814542" y="4534118"/>
                  <a:pt x="802004" y="4543650"/>
                </a:cubicBezTo>
                <a:cubicBezTo>
                  <a:pt x="793400" y="4549745"/>
                  <a:pt x="757948" y="4574832"/>
                  <a:pt x="739338" y="4585917"/>
                </a:cubicBezTo>
                <a:lnTo>
                  <a:pt x="732904" y="4588852"/>
                </a:lnTo>
                <a:lnTo>
                  <a:pt x="733114" y="4587339"/>
                </a:lnTo>
                <a:lnTo>
                  <a:pt x="730611" y="4583029"/>
                </a:lnTo>
                <a:lnTo>
                  <a:pt x="731478" y="4580387"/>
                </a:lnTo>
                <a:cubicBezTo>
                  <a:pt x="744329" y="4566225"/>
                  <a:pt x="778570" y="4545364"/>
                  <a:pt x="774735" y="4550425"/>
                </a:cubicBezTo>
                <a:lnTo>
                  <a:pt x="776569" y="4549297"/>
                </a:lnTo>
                <a:lnTo>
                  <a:pt x="777369" y="4551038"/>
                </a:lnTo>
                <a:lnTo>
                  <a:pt x="777948" y="4548446"/>
                </a:lnTo>
                <a:lnTo>
                  <a:pt x="804214" y="4532265"/>
                </a:lnTo>
                <a:cubicBezTo>
                  <a:pt x="815076" y="4526112"/>
                  <a:pt x="825197" y="4520062"/>
                  <a:pt x="829246" y="4514721"/>
                </a:cubicBezTo>
                <a:cubicBezTo>
                  <a:pt x="831396" y="4508381"/>
                  <a:pt x="818842" y="4514137"/>
                  <a:pt x="805751" y="4521479"/>
                </a:cubicBezTo>
                <a:lnTo>
                  <a:pt x="791861" y="4529756"/>
                </a:lnTo>
                <a:lnTo>
                  <a:pt x="791965" y="4529273"/>
                </a:lnTo>
                <a:cubicBezTo>
                  <a:pt x="792040" y="4526310"/>
                  <a:pt x="791493" y="4524516"/>
                  <a:pt x="790247" y="4526856"/>
                </a:cubicBezTo>
                <a:cubicBezTo>
                  <a:pt x="787907" y="4525609"/>
                  <a:pt x="786660" y="4527949"/>
                  <a:pt x="786584" y="4530913"/>
                </a:cubicBezTo>
                <a:lnTo>
                  <a:pt x="787269" y="4532502"/>
                </a:lnTo>
                <a:lnTo>
                  <a:pt x="779032" y="4537747"/>
                </a:lnTo>
                <a:lnTo>
                  <a:pt x="669445" y="4609624"/>
                </a:lnTo>
                <a:lnTo>
                  <a:pt x="669014" y="4606094"/>
                </a:lnTo>
                <a:cubicBezTo>
                  <a:pt x="665749" y="4607513"/>
                  <a:pt x="659940" y="4611980"/>
                  <a:pt x="652945" y="4617968"/>
                </a:cubicBezTo>
                <a:lnTo>
                  <a:pt x="643046" y="4626938"/>
                </a:lnTo>
                <a:lnTo>
                  <a:pt x="632661" y="4633750"/>
                </a:lnTo>
                <a:lnTo>
                  <a:pt x="544181" y="4690337"/>
                </a:lnTo>
                <a:lnTo>
                  <a:pt x="577327" y="4653641"/>
                </a:lnTo>
                <a:lnTo>
                  <a:pt x="628743" y="4620375"/>
                </a:lnTo>
                <a:cubicBezTo>
                  <a:pt x="631300" y="4617004"/>
                  <a:pt x="713084" y="4574523"/>
                  <a:pt x="715251" y="4564656"/>
                </a:cubicBezTo>
                <a:cubicBezTo>
                  <a:pt x="709682" y="4549808"/>
                  <a:pt x="661917" y="4590630"/>
                  <a:pt x="661917" y="4590630"/>
                </a:cubicBezTo>
                <a:lnTo>
                  <a:pt x="599774" y="4628789"/>
                </a:lnTo>
                <a:lnTo>
                  <a:pt x="654927" y="4567727"/>
                </a:lnTo>
                <a:lnTo>
                  <a:pt x="789965" y="4428119"/>
                </a:lnTo>
                <a:lnTo>
                  <a:pt x="785671" y="4427409"/>
                </a:lnTo>
                <a:cubicBezTo>
                  <a:pt x="785671" y="4427409"/>
                  <a:pt x="787754" y="4426199"/>
                  <a:pt x="790184" y="4424786"/>
                </a:cubicBezTo>
                <a:lnTo>
                  <a:pt x="790822" y="4427234"/>
                </a:lnTo>
                <a:lnTo>
                  <a:pt x="805388" y="4412175"/>
                </a:lnTo>
                <a:lnTo>
                  <a:pt x="806611" y="4409754"/>
                </a:lnTo>
                <a:cubicBezTo>
                  <a:pt x="806670" y="4408502"/>
                  <a:pt x="805870" y="4407548"/>
                  <a:pt x="803628" y="4407229"/>
                </a:cubicBezTo>
                <a:cubicBezTo>
                  <a:pt x="803628" y="4407229"/>
                  <a:pt x="795244" y="4418597"/>
                  <a:pt x="790184" y="4424786"/>
                </a:cubicBezTo>
                <a:lnTo>
                  <a:pt x="785231" y="4420789"/>
                </a:lnTo>
                <a:lnTo>
                  <a:pt x="636878" y="4573320"/>
                </a:lnTo>
                <a:lnTo>
                  <a:pt x="539831" y="4665354"/>
                </a:lnTo>
                <a:lnTo>
                  <a:pt x="530230" y="4671204"/>
                </a:lnTo>
                <a:cubicBezTo>
                  <a:pt x="510428" y="4683309"/>
                  <a:pt x="490814" y="4695388"/>
                  <a:pt x="470052" y="4708396"/>
                </a:cubicBezTo>
                <a:lnTo>
                  <a:pt x="434524" y="4731056"/>
                </a:lnTo>
                <a:lnTo>
                  <a:pt x="434314" y="4728783"/>
                </a:lnTo>
                <a:cubicBezTo>
                  <a:pt x="435041" y="4727418"/>
                  <a:pt x="431211" y="4730259"/>
                  <a:pt x="425058" y="4735289"/>
                </a:cubicBezTo>
                <a:lnTo>
                  <a:pt x="416426" y="4742597"/>
                </a:lnTo>
                <a:lnTo>
                  <a:pt x="402992" y="4751165"/>
                </a:lnTo>
                <a:cubicBezTo>
                  <a:pt x="398747" y="4753260"/>
                  <a:pt x="373861" y="4770031"/>
                  <a:pt x="349439" y="4785164"/>
                </a:cubicBezTo>
                <a:lnTo>
                  <a:pt x="341605" y="4789691"/>
                </a:lnTo>
                <a:lnTo>
                  <a:pt x="339828" y="4789598"/>
                </a:lnTo>
                <a:lnTo>
                  <a:pt x="337294" y="4792181"/>
                </a:lnTo>
                <a:lnTo>
                  <a:pt x="315800" y="4804595"/>
                </a:lnTo>
                <a:cubicBezTo>
                  <a:pt x="311131" y="4806950"/>
                  <a:pt x="307152" y="4808693"/>
                  <a:pt x="304189" y="4809567"/>
                </a:cubicBezTo>
                <a:lnTo>
                  <a:pt x="303005" y="4809516"/>
                </a:lnTo>
                <a:lnTo>
                  <a:pt x="310835" y="4800958"/>
                </a:lnTo>
                <a:lnTo>
                  <a:pt x="312199" y="4797630"/>
                </a:lnTo>
                <a:lnTo>
                  <a:pt x="338926" y="4781952"/>
                </a:lnTo>
                <a:cubicBezTo>
                  <a:pt x="357836" y="4771607"/>
                  <a:pt x="375413" y="4763018"/>
                  <a:pt x="371170" y="4765113"/>
                </a:cubicBezTo>
                <a:cubicBezTo>
                  <a:pt x="396247" y="4746050"/>
                  <a:pt x="413647" y="4737108"/>
                  <a:pt x="442268" y="4714534"/>
                </a:cubicBezTo>
                <a:cubicBezTo>
                  <a:pt x="418653" y="4724081"/>
                  <a:pt x="397027" y="4738011"/>
                  <a:pt x="375821" y="4752261"/>
                </a:cubicBezTo>
                <a:lnTo>
                  <a:pt x="315443" y="4789708"/>
                </a:lnTo>
                <a:lnTo>
                  <a:pt x="317827" y="4783891"/>
                </a:lnTo>
                <a:cubicBezTo>
                  <a:pt x="317827" y="4783891"/>
                  <a:pt x="315310" y="4785678"/>
                  <a:pt x="311417" y="4788580"/>
                </a:cubicBezTo>
                <a:lnTo>
                  <a:pt x="302821" y="4795247"/>
                </a:lnTo>
                <a:lnTo>
                  <a:pt x="291951" y="4799247"/>
                </a:lnTo>
                <a:cubicBezTo>
                  <a:pt x="284339" y="4801112"/>
                  <a:pt x="275933" y="4803153"/>
                  <a:pt x="267230" y="4807623"/>
                </a:cubicBezTo>
                <a:cubicBezTo>
                  <a:pt x="243828" y="4816886"/>
                  <a:pt x="217113" y="4832272"/>
                  <a:pt x="190768" y="4848048"/>
                </a:cubicBezTo>
                <a:lnTo>
                  <a:pt x="188786" y="4849235"/>
                </a:lnTo>
                <a:lnTo>
                  <a:pt x="190704" y="4847192"/>
                </a:lnTo>
                <a:cubicBezTo>
                  <a:pt x="190704" y="4847192"/>
                  <a:pt x="206336" y="4835048"/>
                  <a:pt x="219852" y="4821573"/>
                </a:cubicBezTo>
                <a:lnTo>
                  <a:pt x="223339" y="4817368"/>
                </a:lnTo>
                <a:lnTo>
                  <a:pt x="291362" y="4776664"/>
                </a:lnTo>
                <a:cubicBezTo>
                  <a:pt x="343898" y="4744441"/>
                  <a:pt x="394797" y="4711751"/>
                  <a:pt x="443166" y="4677142"/>
                </a:cubicBezTo>
                <a:cubicBezTo>
                  <a:pt x="366142" y="4713051"/>
                  <a:pt x="311464" y="4756931"/>
                  <a:pt x="246513" y="4795640"/>
                </a:cubicBezTo>
                <a:lnTo>
                  <a:pt x="236643" y="4800818"/>
                </a:lnTo>
                <a:lnTo>
                  <a:pt x="239214" y="4793570"/>
                </a:lnTo>
                <a:cubicBezTo>
                  <a:pt x="239306" y="4791223"/>
                  <a:pt x="238432" y="4789299"/>
                  <a:pt x="236320" y="4787968"/>
                </a:cubicBezTo>
                <a:cubicBezTo>
                  <a:pt x="233138" y="4788010"/>
                  <a:pt x="226175" y="4793675"/>
                  <a:pt x="217444" y="4802185"/>
                </a:cubicBezTo>
                <a:lnTo>
                  <a:pt x="201239" y="4819388"/>
                </a:lnTo>
                <a:lnTo>
                  <a:pt x="176930" y="4832138"/>
                </a:lnTo>
                <a:cubicBezTo>
                  <a:pt x="177915" y="4832883"/>
                  <a:pt x="174121" y="4834822"/>
                  <a:pt x="168377" y="4836998"/>
                </a:cubicBezTo>
                <a:lnTo>
                  <a:pt x="163869" y="4838396"/>
                </a:lnTo>
                <a:lnTo>
                  <a:pt x="202909" y="4799217"/>
                </a:lnTo>
                <a:lnTo>
                  <a:pt x="300190" y="4740195"/>
                </a:lnTo>
                <a:cubicBezTo>
                  <a:pt x="351240" y="4709058"/>
                  <a:pt x="400752" y="4678195"/>
                  <a:pt x="450808" y="4644866"/>
                </a:cubicBezTo>
                <a:cubicBezTo>
                  <a:pt x="474314" y="4629041"/>
                  <a:pt x="527448" y="4586977"/>
                  <a:pt x="472120" y="4616752"/>
                </a:cubicBezTo>
                <a:cubicBezTo>
                  <a:pt x="438932" y="4635422"/>
                  <a:pt x="404014" y="4654329"/>
                  <a:pt x="368457" y="4674079"/>
                </a:cubicBezTo>
                <a:lnTo>
                  <a:pt x="271578" y="4730304"/>
                </a:lnTo>
                <a:lnTo>
                  <a:pt x="285742" y="4716089"/>
                </a:lnTo>
                <a:cubicBezTo>
                  <a:pt x="285742" y="4716089"/>
                  <a:pt x="289364" y="4712451"/>
                  <a:pt x="294533" y="4707028"/>
                </a:cubicBezTo>
                <a:lnTo>
                  <a:pt x="297340" y="4703957"/>
                </a:lnTo>
                <a:lnTo>
                  <a:pt x="307592" y="4697485"/>
                </a:lnTo>
                <a:cubicBezTo>
                  <a:pt x="395628" y="4643490"/>
                  <a:pt x="488804" y="4589777"/>
                  <a:pt x="561546" y="4541993"/>
                </a:cubicBezTo>
                <a:cubicBezTo>
                  <a:pt x="596099" y="4518605"/>
                  <a:pt x="651002" y="4489393"/>
                  <a:pt x="684736" y="4460072"/>
                </a:cubicBezTo>
                <a:cubicBezTo>
                  <a:pt x="701323" y="4445199"/>
                  <a:pt x="711161" y="4425211"/>
                  <a:pt x="719651" y="4421020"/>
                </a:cubicBezTo>
                <a:cubicBezTo>
                  <a:pt x="741353" y="4399398"/>
                  <a:pt x="780096" y="4384499"/>
                  <a:pt x="804780" y="4358940"/>
                </a:cubicBezTo>
                <a:cubicBezTo>
                  <a:pt x="812452" y="4348819"/>
                  <a:pt x="814619" y="4338955"/>
                  <a:pt x="823108" y="4334764"/>
                </a:cubicBezTo>
                <a:cubicBezTo>
                  <a:pt x="831204" y="4324079"/>
                  <a:pt x="853724" y="4308390"/>
                  <a:pt x="874245" y="4296499"/>
                </a:cubicBezTo>
                <a:cubicBezTo>
                  <a:pt x="896765" y="4280810"/>
                  <a:pt x="942363" y="4249857"/>
                  <a:pt x="921022" y="4255817"/>
                </a:cubicBezTo>
                <a:cubicBezTo>
                  <a:pt x="903229" y="4258264"/>
                  <a:pt x="874607" y="4280838"/>
                  <a:pt x="863561" y="4288401"/>
                </a:cubicBezTo>
                <a:cubicBezTo>
                  <a:pt x="784901" y="4327935"/>
                  <a:pt x="949616" y="4211086"/>
                  <a:pt x="889988" y="4253540"/>
                </a:cubicBezTo>
                <a:cubicBezTo>
                  <a:pt x="852061" y="4274371"/>
                  <a:pt x="810400" y="4308309"/>
                  <a:pt x="775847" y="4331700"/>
                </a:cubicBezTo>
                <a:cubicBezTo>
                  <a:pt x="744416" y="4352142"/>
                  <a:pt x="763169" y="4327400"/>
                  <a:pt x="776771" y="4316463"/>
                </a:cubicBezTo>
                <a:cubicBezTo>
                  <a:pt x="804829" y="4293463"/>
                  <a:pt x="807388" y="4290089"/>
                  <a:pt x="827095" y="4272268"/>
                </a:cubicBezTo>
                <a:cubicBezTo>
                  <a:pt x="851780" y="4246711"/>
                  <a:pt x="916413" y="4218676"/>
                  <a:pt x="914782" y="4206816"/>
                </a:cubicBezTo>
                <a:cubicBezTo>
                  <a:pt x="913966" y="4200884"/>
                  <a:pt x="859878" y="4236026"/>
                  <a:pt x="865808" y="4235211"/>
                </a:cubicBezTo>
                <a:cubicBezTo>
                  <a:pt x="854336" y="4243338"/>
                  <a:pt x="813852" y="4267543"/>
                  <a:pt x="813039" y="4261612"/>
                </a:cubicBezTo>
                <a:cubicBezTo>
                  <a:pt x="812083" y="4254692"/>
                  <a:pt x="862798" y="4216991"/>
                  <a:pt x="874832" y="4209292"/>
                </a:cubicBezTo>
                <a:cubicBezTo>
                  <a:pt x="879945" y="4202544"/>
                  <a:pt x="941206" y="4171956"/>
                  <a:pt x="939012" y="4159666"/>
                </a:cubicBezTo>
                <a:cubicBezTo>
                  <a:pt x="935638" y="4157107"/>
                  <a:pt x="864963" y="4207123"/>
                  <a:pt x="870895" y="4206309"/>
                </a:cubicBezTo>
                <a:cubicBezTo>
                  <a:pt x="861592" y="4204567"/>
                  <a:pt x="856022" y="4189722"/>
                  <a:pt x="868873" y="4187953"/>
                </a:cubicBezTo>
                <a:cubicBezTo>
                  <a:pt x="850090" y="4190539"/>
                  <a:pt x="871431" y="4184578"/>
                  <a:pt x="847923" y="4200406"/>
                </a:cubicBezTo>
                <a:cubicBezTo>
                  <a:pt x="816916" y="4220284"/>
                  <a:pt x="832686" y="4199479"/>
                  <a:pt x="832686" y="4199479"/>
                </a:cubicBezTo>
                <a:cubicBezTo>
                  <a:pt x="843343" y="4185423"/>
                  <a:pt x="880707" y="4164164"/>
                  <a:pt x="885820" y="4157418"/>
                </a:cubicBezTo>
                <a:cubicBezTo>
                  <a:pt x="885820" y="4157418"/>
                  <a:pt x="881631" y="4148929"/>
                  <a:pt x="877866" y="4139878"/>
                </a:cubicBezTo>
                <a:cubicBezTo>
                  <a:pt x="888913" y="4132314"/>
                  <a:pt x="908874" y="4119998"/>
                  <a:pt x="908874" y="4119998"/>
                </a:cubicBezTo>
                <a:cubicBezTo>
                  <a:pt x="910223" y="4104199"/>
                  <a:pt x="888096" y="4126384"/>
                  <a:pt x="888096" y="4126384"/>
                </a:cubicBezTo>
                <a:cubicBezTo>
                  <a:pt x="873113" y="4130962"/>
                  <a:pt x="819953" y="4150870"/>
                  <a:pt x="823327" y="4153428"/>
                </a:cubicBezTo>
                <a:cubicBezTo>
                  <a:pt x="815761" y="4142380"/>
                  <a:pt x="845025" y="4131806"/>
                  <a:pt x="868106" y="4116543"/>
                </a:cubicBezTo>
                <a:cubicBezTo>
                  <a:pt x="882137" y="4105044"/>
                  <a:pt x="944321" y="4059216"/>
                  <a:pt x="903449" y="4076930"/>
                </a:cubicBezTo>
                <a:cubicBezTo>
                  <a:pt x="886045" y="4085872"/>
                  <a:pt x="871453" y="4096946"/>
                  <a:pt x="851493" y="4109261"/>
                </a:cubicBezTo>
                <a:cubicBezTo>
                  <a:pt x="776456" y="4156856"/>
                  <a:pt x="764594" y="4158491"/>
                  <a:pt x="698609" y="4202321"/>
                </a:cubicBezTo>
                <a:cubicBezTo>
                  <a:pt x="690121" y="4206512"/>
                  <a:pt x="621579" y="4253717"/>
                  <a:pt x="646263" y="4228161"/>
                </a:cubicBezTo>
                <a:cubicBezTo>
                  <a:pt x="665409" y="4209913"/>
                  <a:pt x="718180" y="4183512"/>
                  <a:pt x="731783" y="4172575"/>
                </a:cubicBezTo>
                <a:cubicBezTo>
                  <a:pt x="780366" y="4137686"/>
                  <a:pt x="828129" y="4096863"/>
                  <a:pt x="863860" y="4063742"/>
                </a:cubicBezTo>
                <a:cubicBezTo>
                  <a:pt x="903527" y="4033607"/>
                  <a:pt x="825936" y="4084575"/>
                  <a:pt x="821744" y="4076088"/>
                </a:cubicBezTo>
                <a:cubicBezTo>
                  <a:pt x="814435" y="4070547"/>
                  <a:pt x="940609" y="3984688"/>
                  <a:pt x="892815" y="4003351"/>
                </a:cubicBezTo>
                <a:cubicBezTo>
                  <a:pt x="881343" y="4011477"/>
                  <a:pt x="806871" y="4059500"/>
                  <a:pt x="800122" y="4054386"/>
                </a:cubicBezTo>
                <a:cubicBezTo>
                  <a:pt x="796185" y="4051401"/>
                  <a:pt x="804820" y="4018990"/>
                  <a:pt x="802261" y="4022364"/>
                </a:cubicBezTo>
                <a:cubicBezTo>
                  <a:pt x="804820" y="4018990"/>
                  <a:pt x="807376" y="4015616"/>
                  <a:pt x="809934" y="4012241"/>
                </a:cubicBezTo>
                <a:cubicBezTo>
                  <a:pt x="794950" y="4016822"/>
                  <a:pt x="746369" y="4051711"/>
                  <a:pt x="782663" y="4019015"/>
                </a:cubicBezTo>
                <a:cubicBezTo>
                  <a:pt x="825314" y="3984944"/>
                  <a:pt x="764697" y="4027533"/>
                  <a:pt x="742178" y="4043223"/>
                </a:cubicBezTo>
                <a:cubicBezTo>
                  <a:pt x="605523" y="4137071"/>
                  <a:pt x="456831" y="4238619"/>
                  <a:pt x="335415" y="4304181"/>
                </a:cubicBezTo>
                <a:cubicBezTo>
                  <a:pt x="377214" y="4271234"/>
                  <a:pt x="437657" y="4234711"/>
                  <a:pt x="494728" y="4195631"/>
                </a:cubicBezTo>
                <a:lnTo>
                  <a:pt x="510562" y="4184643"/>
                </a:lnTo>
                <a:lnTo>
                  <a:pt x="509375" y="4191037"/>
                </a:lnTo>
                <a:cubicBezTo>
                  <a:pt x="511169" y="4190490"/>
                  <a:pt x="512714" y="4188998"/>
                  <a:pt x="513913" y="4187101"/>
                </a:cubicBezTo>
                <a:lnTo>
                  <a:pt x="515623" y="4181132"/>
                </a:lnTo>
                <a:lnTo>
                  <a:pt x="582992" y="4134379"/>
                </a:lnTo>
                <a:cubicBezTo>
                  <a:pt x="610581" y="4113460"/>
                  <a:pt x="636586" y="4092002"/>
                  <a:pt x="661748" y="4069905"/>
                </a:cubicBezTo>
                <a:cubicBezTo>
                  <a:pt x="673218" y="4061779"/>
                  <a:pt x="762674" y="4009177"/>
                  <a:pt x="760906" y="3996325"/>
                </a:cubicBezTo>
                <a:cubicBezTo>
                  <a:pt x="761857" y="4003245"/>
                  <a:pt x="705575" y="4026101"/>
                  <a:pt x="710690" y="4019353"/>
                </a:cubicBezTo>
                <a:cubicBezTo>
                  <a:pt x="740099" y="3980555"/>
                  <a:pt x="789889" y="3958091"/>
                  <a:pt x="826180" y="3925394"/>
                </a:cubicBezTo>
                <a:cubicBezTo>
                  <a:pt x="882434" y="3880387"/>
                  <a:pt x="815499" y="3917297"/>
                  <a:pt x="812124" y="3914740"/>
                </a:cubicBezTo>
                <a:cubicBezTo>
                  <a:pt x="808750" y="3912183"/>
                  <a:pt x="868378" y="3869732"/>
                  <a:pt x="879030" y="3855673"/>
                </a:cubicBezTo>
                <a:cubicBezTo>
                  <a:pt x="855135" y="3865005"/>
                  <a:pt x="850411" y="3878246"/>
                  <a:pt x="821963" y="3894751"/>
                </a:cubicBezTo>
                <a:cubicBezTo>
                  <a:pt x="821963" y="3894751"/>
                  <a:pt x="768267" y="3936388"/>
                  <a:pt x="764894" y="3933832"/>
                </a:cubicBezTo>
                <a:lnTo>
                  <a:pt x="793059" y="3889665"/>
                </a:lnTo>
                <a:cubicBezTo>
                  <a:pt x="789685" y="3887107"/>
                  <a:pt x="638045" y="3985537"/>
                  <a:pt x="705346" y="3932962"/>
                </a:cubicBezTo>
                <a:cubicBezTo>
                  <a:pt x="747823" y="3904955"/>
                  <a:pt x="779001" y="3879010"/>
                  <a:pt x="808801" y="3846705"/>
                </a:cubicBezTo>
                <a:cubicBezTo>
                  <a:pt x="830930" y="3824522"/>
                  <a:pt x="855641" y="3821120"/>
                  <a:pt x="876526" y="3793568"/>
                </a:cubicBezTo>
                <a:cubicBezTo>
                  <a:pt x="856538" y="3783727"/>
                  <a:pt x="806244" y="3850078"/>
                  <a:pt x="790445" y="3848728"/>
                </a:cubicBezTo>
                <a:cubicBezTo>
                  <a:pt x="788953" y="3850697"/>
                  <a:pt x="784595" y="3847392"/>
                  <a:pt x="780930" y="3843175"/>
                </a:cubicBezTo>
                <a:lnTo>
                  <a:pt x="777648" y="3836416"/>
                </a:lnTo>
                <a:lnTo>
                  <a:pt x="1027176" y="3574695"/>
                </a:lnTo>
                <a:lnTo>
                  <a:pt x="1274265" y="3306550"/>
                </a:lnTo>
                <a:lnTo>
                  <a:pt x="1272237" y="3307961"/>
                </a:lnTo>
                <a:cubicBezTo>
                  <a:pt x="1261136" y="3315752"/>
                  <a:pt x="1250377" y="3323137"/>
                  <a:pt x="1239998" y="3329377"/>
                </a:cubicBezTo>
                <a:cubicBezTo>
                  <a:pt x="1251098" y="3320180"/>
                  <a:pt x="1264225" y="3310802"/>
                  <a:pt x="1276667" y="3302686"/>
                </a:cubicBezTo>
                <a:lnTo>
                  <a:pt x="1280803" y="3299455"/>
                </a:lnTo>
                <a:lnTo>
                  <a:pt x="1286092" y="3293714"/>
                </a:lnTo>
                <a:lnTo>
                  <a:pt x="1282759" y="3294238"/>
                </a:lnTo>
                <a:cubicBezTo>
                  <a:pt x="1279861" y="3295690"/>
                  <a:pt x="1276797" y="3297710"/>
                  <a:pt x="1275844" y="3298576"/>
                </a:cubicBezTo>
                <a:cubicBezTo>
                  <a:pt x="1247975" y="3316755"/>
                  <a:pt x="1218201" y="3342291"/>
                  <a:pt x="1192032" y="3355855"/>
                </a:cubicBezTo>
                <a:cubicBezTo>
                  <a:pt x="1213612" y="3336234"/>
                  <a:pt x="1244808" y="3318739"/>
                  <a:pt x="1267910" y="3300164"/>
                </a:cubicBezTo>
                <a:cubicBezTo>
                  <a:pt x="1260978" y="3305826"/>
                  <a:pt x="1274063" y="3296232"/>
                  <a:pt x="1272678" y="3294934"/>
                </a:cubicBezTo>
                <a:cubicBezTo>
                  <a:pt x="1269993" y="3292771"/>
                  <a:pt x="1267650" y="3298866"/>
                  <a:pt x="1267650" y="3298866"/>
                </a:cubicBezTo>
                <a:cubicBezTo>
                  <a:pt x="1252763" y="3308821"/>
                  <a:pt x="1238507" y="3318650"/>
                  <a:pt x="1224479" y="3328095"/>
                </a:cubicBezTo>
                <a:lnTo>
                  <a:pt x="1196374" y="3346203"/>
                </a:lnTo>
                <a:lnTo>
                  <a:pt x="1199487" y="3342557"/>
                </a:lnTo>
                <a:lnTo>
                  <a:pt x="1199606" y="3342383"/>
                </a:lnTo>
                <a:lnTo>
                  <a:pt x="1200788" y="3341501"/>
                </a:lnTo>
                <a:cubicBezTo>
                  <a:pt x="1203955" y="3339518"/>
                  <a:pt x="1220284" y="3329273"/>
                  <a:pt x="1220024" y="3327975"/>
                </a:cubicBezTo>
                <a:cubicBezTo>
                  <a:pt x="1219201" y="3323865"/>
                  <a:pt x="1203132" y="3335406"/>
                  <a:pt x="1205296" y="3334973"/>
                </a:cubicBezTo>
                <a:lnTo>
                  <a:pt x="1203939" y="3335969"/>
                </a:lnTo>
                <a:lnTo>
                  <a:pt x="1203687" y="3333501"/>
                </a:lnTo>
                <a:cubicBezTo>
                  <a:pt x="1202808" y="3333871"/>
                  <a:pt x="1201265" y="3335296"/>
                  <a:pt x="1199436" y="3337219"/>
                </a:cubicBezTo>
                <a:lnTo>
                  <a:pt x="1194922" y="3342301"/>
                </a:lnTo>
                <a:lnTo>
                  <a:pt x="1190950" y="3344821"/>
                </a:lnTo>
                <a:cubicBezTo>
                  <a:pt x="1187444" y="3344172"/>
                  <a:pt x="1201789" y="3334325"/>
                  <a:pt x="1201789" y="3334325"/>
                </a:cubicBezTo>
                <a:cubicBezTo>
                  <a:pt x="1229300" y="3316218"/>
                  <a:pt x="1252660" y="3298941"/>
                  <a:pt x="1275063" y="3283431"/>
                </a:cubicBezTo>
                <a:cubicBezTo>
                  <a:pt x="1276967" y="3281700"/>
                  <a:pt x="1303835" y="3265072"/>
                  <a:pt x="1301930" y="3261177"/>
                </a:cubicBezTo>
                <a:cubicBezTo>
                  <a:pt x="1300328" y="3258798"/>
                  <a:pt x="1283256" y="3271890"/>
                  <a:pt x="1297725" y="3263594"/>
                </a:cubicBezTo>
                <a:cubicBezTo>
                  <a:pt x="1276145" y="3277589"/>
                  <a:pt x="1257990" y="3290899"/>
                  <a:pt x="1237536" y="3304894"/>
                </a:cubicBezTo>
                <a:cubicBezTo>
                  <a:pt x="1236454" y="3305110"/>
                  <a:pt x="1217599" y="3321484"/>
                  <a:pt x="1214996" y="3320656"/>
                </a:cubicBezTo>
                <a:cubicBezTo>
                  <a:pt x="1212008" y="3316979"/>
                  <a:pt x="1226875" y="3309728"/>
                  <a:pt x="1226875" y="3309728"/>
                </a:cubicBezTo>
                <a:cubicBezTo>
                  <a:pt x="1253223" y="3290503"/>
                  <a:pt x="1267309" y="3279358"/>
                  <a:pt x="1292834" y="3261648"/>
                </a:cubicBezTo>
                <a:cubicBezTo>
                  <a:pt x="1294738" y="3259916"/>
                  <a:pt x="1319485" y="3243938"/>
                  <a:pt x="1317841" y="3241342"/>
                </a:cubicBezTo>
                <a:cubicBezTo>
                  <a:pt x="1315236" y="3240513"/>
                  <a:pt x="1297645" y="3256635"/>
                  <a:pt x="1299549" y="3254904"/>
                </a:cubicBezTo>
                <a:cubicBezTo>
                  <a:pt x="1292315" y="3259053"/>
                  <a:pt x="1288325" y="3262550"/>
                  <a:pt x="1279872" y="3267168"/>
                </a:cubicBezTo>
                <a:cubicBezTo>
                  <a:pt x="1289451" y="3256925"/>
                  <a:pt x="1302412" y="3251405"/>
                  <a:pt x="1312251" y="3242461"/>
                </a:cubicBezTo>
                <a:cubicBezTo>
                  <a:pt x="1315236" y="3240513"/>
                  <a:pt x="1316757" y="3235933"/>
                  <a:pt x="1320746" y="3232434"/>
                </a:cubicBezTo>
                <a:cubicBezTo>
                  <a:pt x="1330144" y="3222228"/>
                  <a:pt x="1346834" y="3211912"/>
                  <a:pt x="1356672" y="3202967"/>
                </a:cubicBezTo>
                <a:cubicBezTo>
                  <a:pt x="1353766" y="3206249"/>
                  <a:pt x="1361699" y="3199036"/>
                  <a:pt x="1361440" y="3197738"/>
                </a:cubicBezTo>
                <a:cubicBezTo>
                  <a:pt x="1360617" y="3193627"/>
                  <a:pt x="1352164" y="3203870"/>
                  <a:pt x="1351082" y="3204086"/>
                </a:cubicBezTo>
                <a:lnTo>
                  <a:pt x="1341912" y="3211024"/>
                </a:lnTo>
                <a:lnTo>
                  <a:pt x="1332753" y="3221623"/>
                </a:lnTo>
                <a:cubicBezTo>
                  <a:pt x="1327895" y="3226839"/>
                  <a:pt x="1323969" y="3230212"/>
                  <a:pt x="1321719" y="3229797"/>
                </a:cubicBezTo>
                <a:lnTo>
                  <a:pt x="1324919" y="3223882"/>
                </a:lnTo>
                <a:lnTo>
                  <a:pt x="1310748" y="3234605"/>
                </a:lnTo>
                <a:cubicBezTo>
                  <a:pt x="1297449" y="3244411"/>
                  <a:pt x="1284209" y="3253699"/>
                  <a:pt x="1270776" y="3262013"/>
                </a:cubicBezTo>
                <a:cubicBezTo>
                  <a:pt x="1281956" y="3251338"/>
                  <a:pt x="1292941" y="3243907"/>
                  <a:pt x="1303813" y="3236500"/>
                </a:cubicBezTo>
                <a:lnTo>
                  <a:pt x="1332644" y="3213889"/>
                </a:lnTo>
                <a:lnTo>
                  <a:pt x="1337017" y="3208440"/>
                </a:lnTo>
                <a:lnTo>
                  <a:pt x="1343066" y="3201227"/>
                </a:lnTo>
                <a:lnTo>
                  <a:pt x="1341242" y="3201781"/>
                </a:lnTo>
                <a:cubicBezTo>
                  <a:pt x="1312811" y="3222773"/>
                  <a:pt x="1288807" y="3241529"/>
                  <a:pt x="1262199" y="3259455"/>
                </a:cubicBezTo>
                <a:lnTo>
                  <a:pt x="1253910" y="3264092"/>
                </a:lnTo>
                <a:lnTo>
                  <a:pt x="1244984" y="3273141"/>
                </a:lnTo>
                <a:cubicBezTo>
                  <a:pt x="1237679" y="3280035"/>
                  <a:pt x="1241048" y="3274655"/>
                  <a:pt x="1247973" y="3265006"/>
                </a:cubicBezTo>
                <a:lnTo>
                  <a:pt x="1257466" y="3251980"/>
                </a:lnTo>
                <a:lnTo>
                  <a:pt x="1249986" y="3257589"/>
                </a:lnTo>
                <a:lnTo>
                  <a:pt x="1255346" y="3249019"/>
                </a:lnTo>
                <a:cubicBezTo>
                  <a:pt x="1259884" y="3235646"/>
                  <a:pt x="1249321" y="3248893"/>
                  <a:pt x="1243095" y="3257950"/>
                </a:cubicBezTo>
                <a:lnTo>
                  <a:pt x="1233923" y="3269226"/>
                </a:lnTo>
                <a:lnTo>
                  <a:pt x="1225753" y="3275076"/>
                </a:lnTo>
                <a:lnTo>
                  <a:pt x="1224769" y="3275785"/>
                </a:lnTo>
                <a:lnTo>
                  <a:pt x="1228169" y="3271052"/>
                </a:lnTo>
                <a:cubicBezTo>
                  <a:pt x="1232718" y="3264658"/>
                  <a:pt x="1237331" y="3258409"/>
                  <a:pt x="1242258" y="3252862"/>
                </a:cubicBezTo>
                <a:cubicBezTo>
                  <a:pt x="1247444" y="3246291"/>
                  <a:pt x="1253719" y="3239620"/>
                  <a:pt x="1259916" y="3232776"/>
                </a:cubicBezTo>
                <a:lnTo>
                  <a:pt x="1272033" y="3217874"/>
                </a:lnTo>
                <a:lnTo>
                  <a:pt x="1265331" y="3221222"/>
                </a:lnTo>
                <a:lnTo>
                  <a:pt x="1264231" y="3222379"/>
                </a:lnTo>
                <a:cubicBezTo>
                  <a:pt x="1257275" y="3229798"/>
                  <a:pt x="1249087" y="3238201"/>
                  <a:pt x="1247232" y="3240999"/>
                </a:cubicBezTo>
                <a:cubicBezTo>
                  <a:pt x="1244941" y="3242286"/>
                  <a:pt x="1240167" y="3244968"/>
                  <a:pt x="1239022" y="3245611"/>
                </a:cubicBezTo>
                <a:cubicBezTo>
                  <a:pt x="1236212" y="3248945"/>
                  <a:pt x="1235503" y="3251099"/>
                  <a:pt x="1233942" y="3254023"/>
                </a:cubicBezTo>
                <a:cubicBezTo>
                  <a:pt x="1232797" y="3254667"/>
                  <a:pt x="1228438" y="3255067"/>
                  <a:pt x="1225542" y="3258743"/>
                </a:cubicBezTo>
                <a:cubicBezTo>
                  <a:pt x="1222732" y="3262076"/>
                  <a:pt x="1217133" y="3272536"/>
                  <a:pt x="1210504" y="3278015"/>
                </a:cubicBezTo>
                <a:cubicBezTo>
                  <a:pt x="1207858" y="3280379"/>
                  <a:pt x="1206670" y="3281029"/>
                  <a:pt x="1206424" y="3280619"/>
                </a:cubicBezTo>
                <a:lnTo>
                  <a:pt x="1207281" y="3278569"/>
                </a:lnTo>
                <a:lnTo>
                  <a:pt x="1199837" y="3287973"/>
                </a:lnTo>
                <a:cubicBezTo>
                  <a:pt x="1197503" y="3290660"/>
                  <a:pt x="1195524" y="3292562"/>
                  <a:pt x="1194436" y="3292786"/>
                </a:cubicBezTo>
                <a:cubicBezTo>
                  <a:pt x="1187973" y="3292523"/>
                  <a:pt x="1201656" y="3279703"/>
                  <a:pt x="1201656" y="3279703"/>
                </a:cubicBezTo>
                <a:cubicBezTo>
                  <a:pt x="1204199" y="3276841"/>
                  <a:pt x="1208387" y="3271685"/>
                  <a:pt x="1213002" y="3265802"/>
                </a:cubicBezTo>
                <a:lnTo>
                  <a:pt x="1226180" y="3248497"/>
                </a:lnTo>
                <a:lnTo>
                  <a:pt x="1226868" y="3245127"/>
                </a:lnTo>
                <a:cubicBezTo>
                  <a:pt x="1227741" y="3242806"/>
                  <a:pt x="1229534" y="3240100"/>
                  <a:pt x="1231884" y="3237171"/>
                </a:cubicBezTo>
                <a:lnTo>
                  <a:pt x="1234132" y="3234674"/>
                </a:lnTo>
                <a:lnTo>
                  <a:pt x="1233229" y="3235467"/>
                </a:lnTo>
                <a:lnTo>
                  <a:pt x="1230675" y="3238208"/>
                </a:lnTo>
                <a:lnTo>
                  <a:pt x="1216579" y="3254709"/>
                </a:lnTo>
                <a:cubicBezTo>
                  <a:pt x="1215078" y="3256430"/>
                  <a:pt x="1213135" y="3257961"/>
                  <a:pt x="1210907" y="3259653"/>
                </a:cubicBezTo>
                <a:lnTo>
                  <a:pt x="1210277" y="3260155"/>
                </a:lnTo>
                <a:lnTo>
                  <a:pt x="1203359" y="3267637"/>
                </a:lnTo>
                <a:lnTo>
                  <a:pt x="1197298" y="3273798"/>
                </a:lnTo>
                <a:lnTo>
                  <a:pt x="1197287" y="3273812"/>
                </a:lnTo>
                <a:lnTo>
                  <a:pt x="1197276" y="3273820"/>
                </a:lnTo>
                <a:lnTo>
                  <a:pt x="1175760" y="3295692"/>
                </a:lnTo>
                <a:cubicBezTo>
                  <a:pt x="1170199" y="3299782"/>
                  <a:pt x="1153489" y="3318086"/>
                  <a:pt x="1153489" y="3318086"/>
                </a:cubicBezTo>
                <a:lnTo>
                  <a:pt x="1153552" y="3312048"/>
                </a:lnTo>
                <a:lnTo>
                  <a:pt x="1149933" y="3316555"/>
                </a:lnTo>
                <a:lnTo>
                  <a:pt x="1148272" y="3317137"/>
                </a:lnTo>
                <a:lnTo>
                  <a:pt x="1143664" y="3319238"/>
                </a:lnTo>
                <a:lnTo>
                  <a:pt x="1146489" y="3315480"/>
                </a:lnTo>
                <a:cubicBezTo>
                  <a:pt x="1160149" y="3297602"/>
                  <a:pt x="1174173" y="3279266"/>
                  <a:pt x="1188941" y="3259121"/>
                </a:cubicBezTo>
                <a:cubicBezTo>
                  <a:pt x="1190346" y="3257454"/>
                  <a:pt x="1192631" y="3254415"/>
                  <a:pt x="1195510" y="3250567"/>
                </a:cubicBezTo>
                <a:lnTo>
                  <a:pt x="1203260" y="3240312"/>
                </a:lnTo>
                <a:lnTo>
                  <a:pt x="1211783" y="3226798"/>
                </a:lnTo>
                <a:lnTo>
                  <a:pt x="1215861" y="3221008"/>
                </a:lnTo>
                <a:lnTo>
                  <a:pt x="1212817" y="3223630"/>
                </a:lnTo>
                <a:cubicBezTo>
                  <a:pt x="1212575" y="3222861"/>
                  <a:pt x="1222742" y="3210731"/>
                  <a:pt x="1223990" y="3208714"/>
                </a:cubicBezTo>
                <a:cubicBezTo>
                  <a:pt x="1224701" y="3206559"/>
                  <a:pt x="1225527" y="3198781"/>
                  <a:pt x="1223755" y="3198021"/>
                </a:cubicBezTo>
                <a:cubicBezTo>
                  <a:pt x="1222610" y="3198665"/>
                  <a:pt x="1198865" y="3228387"/>
                  <a:pt x="1195864" y="3231829"/>
                </a:cubicBezTo>
                <a:cubicBezTo>
                  <a:pt x="1187762" y="3239891"/>
                  <a:pt x="1180718" y="3247651"/>
                  <a:pt x="1174282" y="3253023"/>
                </a:cubicBezTo>
                <a:cubicBezTo>
                  <a:pt x="1173137" y="3253667"/>
                  <a:pt x="1168883" y="3254301"/>
                  <a:pt x="1167738" y="3254944"/>
                </a:cubicBezTo>
                <a:cubicBezTo>
                  <a:pt x="1157673" y="3262354"/>
                  <a:pt x="1150017" y="3284793"/>
                  <a:pt x="1146888" y="3280992"/>
                </a:cubicBezTo>
                <a:cubicBezTo>
                  <a:pt x="1146888" y="3280992"/>
                  <a:pt x="1149072" y="3276255"/>
                  <a:pt x="1150110" y="3272161"/>
                </a:cubicBezTo>
                <a:lnTo>
                  <a:pt x="1150357" y="3272958"/>
                </a:lnTo>
                <a:lnTo>
                  <a:pt x="1149592" y="3274208"/>
                </a:lnTo>
                <a:cubicBezTo>
                  <a:pt x="1150164" y="3273886"/>
                  <a:pt x="1150451" y="3273726"/>
                  <a:pt x="1150515" y="3273469"/>
                </a:cubicBezTo>
                <a:lnTo>
                  <a:pt x="1150357" y="3272958"/>
                </a:lnTo>
                <a:lnTo>
                  <a:pt x="1151765" y="3270659"/>
                </a:lnTo>
                <a:lnTo>
                  <a:pt x="1153063" y="3269479"/>
                </a:lnTo>
                <a:cubicBezTo>
                  <a:pt x="1153763" y="3268574"/>
                  <a:pt x="1154153" y="3267842"/>
                  <a:pt x="1154153" y="3267842"/>
                </a:cubicBezTo>
                <a:cubicBezTo>
                  <a:pt x="1154153" y="3267842"/>
                  <a:pt x="1152274" y="3263632"/>
                  <a:pt x="1154025" y="3260601"/>
                </a:cubicBezTo>
                <a:cubicBezTo>
                  <a:pt x="1155472" y="3257156"/>
                  <a:pt x="1159518" y="3252175"/>
                  <a:pt x="1163642" y="3247372"/>
                </a:cubicBezTo>
                <a:lnTo>
                  <a:pt x="1170048" y="3239640"/>
                </a:lnTo>
                <a:lnTo>
                  <a:pt x="1164818" y="3240795"/>
                </a:lnTo>
                <a:cubicBezTo>
                  <a:pt x="1162729" y="3241154"/>
                  <a:pt x="1160501" y="3241542"/>
                  <a:pt x="1158350" y="3242212"/>
                </a:cubicBezTo>
                <a:lnTo>
                  <a:pt x="1157502" y="3242652"/>
                </a:lnTo>
                <a:lnTo>
                  <a:pt x="1138346" y="3265058"/>
                </a:lnTo>
                <a:lnTo>
                  <a:pt x="1108970" y="3303144"/>
                </a:lnTo>
                <a:lnTo>
                  <a:pt x="1105948" y="3304682"/>
                </a:lnTo>
                <a:lnTo>
                  <a:pt x="1099092" y="3308703"/>
                </a:lnTo>
                <a:lnTo>
                  <a:pt x="1107538" y="3296079"/>
                </a:lnTo>
                <a:lnTo>
                  <a:pt x="1097670" y="3306931"/>
                </a:lnTo>
                <a:lnTo>
                  <a:pt x="1095578" y="3304058"/>
                </a:lnTo>
                <a:lnTo>
                  <a:pt x="1091392" y="3306954"/>
                </a:lnTo>
                <a:lnTo>
                  <a:pt x="1099666" y="3295324"/>
                </a:lnTo>
                <a:lnTo>
                  <a:pt x="1102776" y="3292144"/>
                </a:lnTo>
                <a:cubicBezTo>
                  <a:pt x="1103830" y="3291170"/>
                  <a:pt x="1104528" y="3290678"/>
                  <a:pt x="1104593" y="3291003"/>
                </a:cubicBezTo>
                <a:lnTo>
                  <a:pt x="1103231" y="3290312"/>
                </a:lnTo>
                <a:lnTo>
                  <a:pt x="1114302" y="3274750"/>
                </a:lnTo>
                <a:lnTo>
                  <a:pt x="1118834" y="3271266"/>
                </a:lnTo>
                <a:lnTo>
                  <a:pt x="1119864" y="3270542"/>
                </a:lnTo>
                <a:lnTo>
                  <a:pt x="1112709" y="3270215"/>
                </a:lnTo>
                <a:lnTo>
                  <a:pt x="1111495" y="3270241"/>
                </a:lnTo>
                <a:lnTo>
                  <a:pt x="1111835" y="3269004"/>
                </a:lnTo>
                <a:cubicBezTo>
                  <a:pt x="1112822" y="3265401"/>
                  <a:pt x="1115233" y="3256498"/>
                  <a:pt x="1116937" y="3249326"/>
                </a:cubicBezTo>
                <a:lnTo>
                  <a:pt x="1117744" y="3245396"/>
                </a:lnTo>
                <a:lnTo>
                  <a:pt x="1127366" y="3234863"/>
                </a:lnTo>
                <a:cubicBezTo>
                  <a:pt x="1132021" y="3229348"/>
                  <a:pt x="1135458" y="3224634"/>
                  <a:pt x="1136589" y="3221578"/>
                </a:cubicBezTo>
                <a:lnTo>
                  <a:pt x="1127608" y="3227854"/>
                </a:lnTo>
                <a:lnTo>
                  <a:pt x="1135750" y="3219751"/>
                </a:lnTo>
                <a:lnTo>
                  <a:pt x="1136967" y="3218542"/>
                </a:lnTo>
                <a:cubicBezTo>
                  <a:pt x="1141064" y="3214610"/>
                  <a:pt x="1145371" y="3210484"/>
                  <a:pt x="1149527" y="3206136"/>
                </a:cubicBezTo>
                <a:lnTo>
                  <a:pt x="1155237" y="3199399"/>
                </a:lnTo>
                <a:lnTo>
                  <a:pt x="1160233" y="3188366"/>
                </a:lnTo>
                <a:cubicBezTo>
                  <a:pt x="1161878" y="3181885"/>
                  <a:pt x="1156299" y="3196135"/>
                  <a:pt x="1155461" y="3191048"/>
                </a:cubicBezTo>
                <a:cubicBezTo>
                  <a:pt x="1154623" y="3185961"/>
                  <a:pt x="1165833" y="3177907"/>
                  <a:pt x="1169353" y="3172419"/>
                </a:cubicBezTo>
                <a:cubicBezTo>
                  <a:pt x="1174540" y="3167457"/>
                  <a:pt x="1180978" y="3162085"/>
                  <a:pt x="1185018" y="3154550"/>
                </a:cubicBezTo>
                <a:cubicBezTo>
                  <a:pt x="1185018" y="3154550"/>
                  <a:pt x="1184678" y="3153790"/>
                  <a:pt x="1184404" y="3152774"/>
                </a:cubicBezTo>
                <a:lnTo>
                  <a:pt x="1184221" y="3150070"/>
                </a:lnTo>
                <a:lnTo>
                  <a:pt x="1178899" y="3154283"/>
                </a:lnTo>
                <a:cubicBezTo>
                  <a:pt x="1173244" y="3158045"/>
                  <a:pt x="1168102" y="3161125"/>
                  <a:pt x="1162634" y="3164921"/>
                </a:cubicBezTo>
                <a:lnTo>
                  <a:pt x="1156628" y="3169841"/>
                </a:lnTo>
                <a:lnTo>
                  <a:pt x="1143218" y="3183409"/>
                </a:lnTo>
                <a:lnTo>
                  <a:pt x="1128399" y="3198218"/>
                </a:lnTo>
                <a:lnTo>
                  <a:pt x="1125093" y="3202011"/>
                </a:lnTo>
                <a:lnTo>
                  <a:pt x="1120922" y="3207181"/>
                </a:lnTo>
                <a:lnTo>
                  <a:pt x="1118812" y="3211016"/>
                </a:lnTo>
                <a:cubicBezTo>
                  <a:pt x="1117959" y="3211989"/>
                  <a:pt x="1117252" y="3212407"/>
                  <a:pt x="1116805" y="3212392"/>
                </a:cubicBezTo>
                <a:lnTo>
                  <a:pt x="1116809" y="3212279"/>
                </a:lnTo>
                <a:lnTo>
                  <a:pt x="1116406" y="3212778"/>
                </a:lnTo>
                <a:cubicBezTo>
                  <a:pt x="1113748" y="3215707"/>
                  <a:pt x="1111372" y="3217768"/>
                  <a:pt x="1109407" y="3218335"/>
                </a:cubicBezTo>
                <a:lnTo>
                  <a:pt x="1109926" y="3216505"/>
                </a:lnTo>
                <a:lnTo>
                  <a:pt x="1119512" y="3206474"/>
                </a:lnTo>
                <a:cubicBezTo>
                  <a:pt x="1119512" y="3206474"/>
                  <a:pt x="1118855" y="3205042"/>
                  <a:pt x="1118376" y="3203127"/>
                </a:cubicBezTo>
                <a:lnTo>
                  <a:pt x="1118359" y="3201534"/>
                </a:lnTo>
                <a:lnTo>
                  <a:pt x="1122892" y="3195583"/>
                </a:lnTo>
                <a:cubicBezTo>
                  <a:pt x="1124734" y="3193554"/>
                  <a:pt x="1126095" y="3192584"/>
                  <a:pt x="1126379" y="3193567"/>
                </a:cubicBezTo>
                <a:lnTo>
                  <a:pt x="1121839" y="3193082"/>
                </a:lnTo>
                <a:lnTo>
                  <a:pt x="1125560" y="3189070"/>
                </a:lnTo>
                <a:cubicBezTo>
                  <a:pt x="1135951" y="3178144"/>
                  <a:pt x="1153593" y="3160134"/>
                  <a:pt x="1158961" y="3155266"/>
                </a:cubicBezTo>
                <a:cubicBezTo>
                  <a:pt x="1187180" y="3115619"/>
                  <a:pt x="1130210" y="3171674"/>
                  <a:pt x="1117765" y="3180595"/>
                </a:cubicBezTo>
                <a:cubicBezTo>
                  <a:pt x="1107348" y="3190448"/>
                  <a:pt x="1098314" y="3199534"/>
                  <a:pt x="1090506" y="3206791"/>
                </a:cubicBezTo>
                <a:lnTo>
                  <a:pt x="1071274" y="3221491"/>
                </a:lnTo>
                <a:lnTo>
                  <a:pt x="1070453" y="3221062"/>
                </a:lnTo>
                <a:cubicBezTo>
                  <a:pt x="1069364" y="3221287"/>
                  <a:pt x="1067241" y="3223075"/>
                  <a:pt x="1064670" y="3225630"/>
                </a:cubicBezTo>
                <a:lnTo>
                  <a:pt x="1061455" y="3229109"/>
                </a:lnTo>
                <a:lnTo>
                  <a:pt x="1045862" y="3241216"/>
                </a:lnTo>
                <a:lnTo>
                  <a:pt x="1046472" y="3235123"/>
                </a:lnTo>
                <a:lnTo>
                  <a:pt x="1054479" y="3221695"/>
                </a:lnTo>
                <a:lnTo>
                  <a:pt x="1058593" y="3217913"/>
                </a:lnTo>
                <a:cubicBezTo>
                  <a:pt x="1072707" y="3204492"/>
                  <a:pt x="1090441" y="3193144"/>
                  <a:pt x="1096398" y="3177066"/>
                </a:cubicBezTo>
                <a:cubicBezTo>
                  <a:pt x="1096613" y="3170563"/>
                  <a:pt x="1095399" y="3167918"/>
                  <a:pt x="1099270" y="3162405"/>
                </a:cubicBezTo>
                <a:cubicBezTo>
                  <a:pt x="1109287" y="3148196"/>
                  <a:pt x="1129891" y="3141934"/>
                  <a:pt x="1142554" y="3126513"/>
                </a:cubicBezTo>
                <a:cubicBezTo>
                  <a:pt x="1141561" y="3126968"/>
                  <a:pt x="1139625" y="3125531"/>
                  <a:pt x="1137755" y="3123481"/>
                </a:cubicBezTo>
                <a:lnTo>
                  <a:pt x="1134763" y="3118926"/>
                </a:lnTo>
                <a:lnTo>
                  <a:pt x="1132778" y="3120419"/>
                </a:lnTo>
                <a:cubicBezTo>
                  <a:pt x="1132206" y="3120741"/>
                  <a:pt x="1132373" y="3119842"/>
                  <a:pt x="1132976" y="3118328"/>
                </a:cubicBezTo>
                <a:lnTo>
                  <a:pt x="1133458" y="3117341"/>
                </a:lnTo>
                <a:lnTo>
                  <a:pt x="1133632" y="3117203"/>
                </a:lnTo>
                <a:lnTo>
                  <a:pt x="1133353" y="3116779"/>
                </a:lnTo>
                <a:lnTo>
                  <a:pt x="1133432" y="3116014"/>
                </a:lnTo>
                <a:lnTo>
                  <a:pt x="1149054" y="3099293"/>
                </a:lnTo>
                <a:lnTo>
                  <a:pt x="1138552" y="3105547"/>
                </a:lnTo>
                <a:lnTo>
                  <a:pt x="1140365" y="3103921"/>
                </a:lnTo>
                <a:lnTo>
                  <a:pt x="1115650" y="3121115"/>
                </a:lnTo>
                <a:cubicBezTo>
                  <a:pt x="1104549" y="3128906"/>
                  <a:pt x="1093790" y="3136291"/>
                  <a:pt x="1083411" y="3142532"/>
                </a:cubicBezTo>
                <a:cubicBezTo>
                  <a:pt x="1094511" y="3133334"/>
                  <a:pt x="1107638" y="3123957"/>
                  <a:pt x="1120080" y="3115840"/>
                </a:cubicBezTo>
                <a:lnTo>
                  <a:pt x="1132082" y="3106463"/>
                </a:lnTo>
                <a:cubicBezTo>
                  <a:pt x="1131941" y="3105759"/>
                  <a:pt x="1131188" y="3105629"/>
                  <a:pt x="1130109" y="3105856"/>
                </a:cubicBezTo>
                <a:lnTo>
                  <a:pt x="1129514" y="3106087"/>
                </a:lnTo>
                <a:lnTo>
                  <a:pt x="1125628" y="3108893"/>
                </a:lnTo>
                <a:lnTo>
                  <a:pt x="1126933" y="3107321"/>
                </a:lnTo>
                <a:lnTo>
                  <a:pt x="1127225" y="3106982"/>
                </a:lnTo>
                <a:lnTo>
                  <a:pt x="1126173" y="3107393"/>
                </a:lnTo>
                <a:cubicBezTo>
                  <a:pt x="1123275" y="3108844"/>
                  <a:pt x="1120209" y="3110864"/>
                  <a:pt x="1119258" y="3111730"/>
                </a:cubicBezTo>
                <a:cubicBezTo>
                  <a:pt x="1091387" y="3129909"/>
                  <a:pt x="1061615" y="3155445"/>
                  <a:pt x="1035445" y="3169009"/>
                </a:cubicBezTo>
                <a:cubicBezTo>
                  <a:pt x="1057025" y="3149388"/>
                  <a:pt x="1088220" y="3131893"/>
                  <a:pt x="1111322" y="3113318"/>
                </a:cubicBezTo>
                <a:cubicBezTo>
                  <a:pt x="1104392" y="3118980"/>
                  <a:pt x="1117476" y="3109387"/>
                  <a:pt x="1116090" y="3108088"/>
                </a:cubicBezTo>
                <a:cubicBezTo>
                  <a:pt x="1113407" y="3105925"/>
                  <a:pt x="1111063" y="3112021"/>
                  <a:pt x="1111063" y="3112021"/>
                </a:cubicBezTo>
                <a:cubicBezTo>
                  <a:pt x="1096176" y="3121975"/>
                  <a:pt x="1081920" y="3131804"/>
                  <a:pt x="1067892" y="3141250"/>
                </a:cubicBezTo>
                <a:lnTo>
                  <a:pt x="1039787" y="3159357"/>
                </a:lnTo>
                <a:lnTo>
                  <a:pt x="1042899" y="3155711"/>
                </a:lnTo>
                <a:lnTo>
                  <a:pt x="1043020" y="3155538"/>
                </a:lnTo>
                <a:lnTo>
                  <a:pt x="1044201" y="3154655"/>
                </a:lnTo>
                <a:cubicBezTo>
                  <a:pt x="1047367" y="3152672"/>
                  <a:pt x="1063697" y="3142427"/>
                  <a:pt x="1063437" y="3141130"/>
                </a:cubicBezTo>
                <a:cubicBezTo>
                  <a:pt x="1062614" y="3137019"/>
                  <a:pt x="1046545" y="3148561"/>
                  <a:pt x="1048708" y="3148128"/>
                </a:cubicBezTo>
                <a:lnTo>
                  <a:pt x="1047353" y="3149123"/>
                </a:lnTo>
                <a:lnTo>
                  <a:pt x="1047100" y="3146655"/>
                </a:lnTo>
                <a:cubicBezTo>
                  <a:pt x="1046221" y="3147025"/>
                  <a:pt x="1044678" y="3148450"/>
                  <a:pt x="1042849" y="3150373"/>
                </a:cubicBezTo>
                <a:lnTo>
                  <a:pt x="1038334" y="3155455"/>
                </a:lnTo>
                <a:lnTo>
                  <a:pt x="1034363" y="3157975"/>
                </a:lnTo>
                <a:cubicBezTo>
                  <a:pt x="1030857" y="3157326"/>
                  <a:pt x="1045202" y="3147479"/>
                  <a:pt x="1045202" y="3147479"/>
                </a:cubicBezTo>
                <a:cubicBezTo>
                  <a:pt x="1072712" y="3129372"/>
                  <a:pt x="1096074" y="3112095"/>
                  <a:pt x="1118477" y="3096585"/>
                </a:cubicBezTo>
                <a:cubicBezTo>
                  <a:pt x="1119190" y="3095936"/>
                  <a:pt x="1123414" y="3093192"/>
                  <a:pt x="1128316" y="3089810"/>
                </a:cubicBezTo>
                <a:lnTo>
                  <a:pt x="1132174" y="3087090"/>
                </a:lnTo>
                <a:lnTo>
                  <a:pt x="1131805" y="3087068"/>
                </a:lnTo>
                <a:cubicBezTo>
                  <a:pt x="1130545" y="3086990"/>
                  <a:pt x="1129228" y="3086880"/>
                  <a:pt x="1128180" y="3086687"/>
                </a:cubicBezTo>
                <a:lnTo>
                  <a:pt x="1127129" y="3086228"/>
                </a:lnTo>
                <a:lnTo>
                  <a:pt x="1110621" y="3097399"/>
                </a:lnTo>
                <a:lnTo>
                  <a:pt x="1097622" y="3106445"/>
                </a:lnTo>
                <a:lnTo>
                  <a:pt x="1092719" y="3111270"/>
                </a:lnTo>
                <a:lnTo>
                  <a:pt x="1088452" y="3112827"/>
                </a:lnTo>
                <a:lnTo>
                  <a:pt x="1080948" y="3118048"/>
                </a:lnTo>
                <a:cubicBezTo>
                  <a:pt x="1079867" y="3118264"/>
                  <a:pt x="1061012" y="3134638"/>
                  <a:pt x="1058408" y="3133810"/>
                </a:cubicBezTo>
                <a:cubicBezTo>
                  <a:pt x="1056915" y="3131972"/>
                  <a:pt x="1059885" y="3129240"/>
                  <a:pt x="1063228" y="3126968"/>
                </a:cubicBezTo>
                <a:lnTo>
                  <a:pt x="1064616" y="3126129"/>
                </a:lnTo>
                <a:lnTo>
                  <a:pt x="1066096" y="3123767"/>
                </a:lnTo>
                <a:cubicBezTo>
                  <a:pt x="1069537" y="3118961"/>
                  <a:pt x="1075491" y="3111760"/>
                  <a:pt x="1076427" y="3110245"/>
                </a:cubicBezTo>
                <a:cubicBezTo>
                  <a:pt x="1080520" y="3105240"/>
                  <a:pt x="1083656" y="3101230"/>
                  <a:pt x="1086336" y="3097672"/>
                </a:cubicBezTo>
                <a:lnTo>
                  <a:pt x="1087709" y="3095787"/>
                </a:lnTo>
                <a:lnTo>
                  <a:pt x="1101905" y="3085269"/>
                </a:lnTo>
                <a:lnTo>
                  <a:pt x="1087011" y="3100789"/>
                </a:lnTo>
                <a:cubicBezTo>
                  <a:pt x="1085528" y="3102281"/>
                  <a:pt x="1083130" y="3105562"/>
                  <a:pt x="1080373" y="3109363"/>
                </a:cubicBezTo>
                <a:lnTo>
                  <a:pt x="1079183" y="3110945"/>
                </a:lnTo>
                <a:lnTo>
                  <a:pt x="1089625" y="3101326"/>
                </a:lnTo>
                <a:cubicBezTo>
                  <a:pt x="1098453" y="3093535"/>
                  <a:pt x="1107434" y="3086074"/>
                  <a:pt x="1107434" y="3086074"/>
                </a:cubicBezTo>
                <a:lnTo>
                  <a:pt x="1121261" y="3073974"/>
                </a:lnTo>
                <a:lnTo>
                  <a:pt x="1121960" y="3071643"/>
                </a:lnTo>
                <a:lnTo>
                  <a:pt x="1123410" y="3069308"/>
                </a:lnTo>
                <a:lnTo>
                  <a:pt x="1125606" y="3067678"/>
                </a:lnTo>
                <a:lnTo>
                  <a:pt x="1114189" y="3075167"/>
                </a:lnTo>
                <a:lnTo>
                  <a:pt x="1136172" y="3057567"/>
                </a:lnTo>
                <a:lnTo>
                  <a:pt x="1130614" y="3061273"/>
                </a:lnTo>
                <a:lnTo>
                  <a:pt x="1128733" y="3062671"/>
                </a:lnTo>
                <a:lnTo>
                  <a:pt x="1113674" y="3074535"/>
                </a:lnTo>
                <a:lnTo>
                  <a:pt x="1106098" y="3080507"/>
                </a:lnTo>
                <a:lnTo>
                  <a:pt x="1099269" y="3085889"/>
                </a:lnTo>
                <a:cubicBezTo>
                  <a:pt x="1095424" y="3088756"/>
                  <a:pt x="1092861" y="3090367"/>
                  <a:pt x="1092557" y="3089706"/>
                </a:cubicBezTo>
                <a:cubicBezTo>
                  <a:pt x="1092254" y="3089044"/>
                  <a:pt x="1094196" y="3086084"/>
                  <a:pt x="1096678" y="3082501"/>
                </a:cubicBezTo>
                <a:lnTo>
                  <a:pt x="1101749" y="3074960"/>
                </a:lnTo>
                <a:lnTo>
                  <a:pt x="1099722" y="3076194"/>
                </a:lnTo>
                <a:cubicBezTo>
                  <a:pt x="1093254" y="3079851"/>
                  <a:pt x="1086842" y="3082610"/>
                  <a:pt x="1096596" y="3074414"/>
                </a:cubicBezTo>
                <a:lnTo>
                  <a:pt x="1104298" y="3068108"/>
                </a:lnTo>
                <a:lnTo>
                  <a:pt x="1104387" y="3066935"/>
                </a:lnTo>
                <a:lnTo>
                  <a:pt x="1101296" y="3068687"/>
                </a:lnTo>
                <a:lnTo>
                  <a:pt x="1101050" y="3069009"/>
                </a:lnTo>
                <a:lnTo>
                  <a:pt x="1100582" y="3069091"/>
                </a:lnTo>
                <a:lnTo>
                  <a:pt x="1098738" y="3070136"/>
                </a:lnTo>
                <a:cubicBezTo>
                  <a:pt x="1095994" y="3072024"/>
                  <a:pt x="1092319" y="3074805"/>
                  <a:pt x="1087498" y="3078688"/>
                </a:cubicBezTo>
                <a:cubicBezTo>
                  <a:pt x="1060163" y="3098182"/>
                  <a:pt x="1037686" y="3128252"/>
                  <a:pt x="1007280" y="3142220"/>
                </a:cubicBezTo>
                <a:cubicBezTo>
                  <a:pt x="1001992" y="3144649"/>
                  <a:pt x="1025695" y="3110279"/>
                  <a:pt x="1030196" y="3111947"/>
                </a:cubicBezTo>
                <a:cubicBezTo>
                  <a:pt x="1023926" y="3109623"/>
                  <a:pt x="995022" y="3138411"/>
                  <a:pt x="977944" y="3155686"/>
                </a:cubicBezTo>
                <a:lnTo>
                  <a:pt x="970091" y="3163538"/>
                </a:lnTo>
                <a:lnTo>
                  <a:pt x="976645" y="3155530"/>
                </a:lnTo>
                <a:cubicBezTo>
                  <a:pt x="1006325" y="3120709"/>
                  <a:pt x="958872" y="3162788"/>
                  <a:pt x="957474" y="3165321"/>
                </a:cubicBezTo>
                <a:cubicBezTo>
                  <a:pt x="950749" y="3171519"/>
                  <a:pt x="938725" y="3175344"/>
                  <a:pt x="932975" y="3178778"/>
                </a:cubicBezTo>
                <a:lnTo>
                  <a:pt x="925652" y="3184243"/>
                </a:lnTo>
                <a:lnTo>
                  <a:pt x="995943" y="3117540"/>
                </a:lnTo>
                <a:lnTo>
                  <a:pt x="1003513" y="3110566"/>
                </a:lnTo>
                <a:lnTo>
                  <a:pt x="1014054" y="3096570"/>
                </a:lnTo>
                <a:lnTo>
                  <a:pt x="1007271" y="3100813"/>
                </a:lnTo>
                <a:cubicBezTo>
                  <a:pt x="1004604" y="3100888"/>
                  <a:pt x="1022830" y="3083710"/>
                  <a:pt x="1026805" y="3076680"/>
                </a:cubicBezTo>
                <a:cubicBezTo>
                  <a:pt x="1024162" y="3077895"/>
                  <a:pt x="1021518" y="3079110"/>
                  <a:pt x="1018874" y="3080324"/>
                </a:cubicBezTo>
                <a:cubicBezTo>
                  <a:pt x="1020195" y="3079717"/>
                  <a:pt x="1015097" y="3079658"/>
                  <a:pt x="1009492" y="3079363"/>
                </a:cubicBezTo>
                <a:lnTo>
                  <a:pt x="1002270" y="3078723"/>
                </a:lnTo>
                <a:lnTo>
                  <a:pt x="998125" y="3085326"/>
                </a:lnTo>
                <a:cubicBezTo>
                  <a:pt x="994562" y="3091387"/>
                  <a:pt x="991865" y="3096047"/>
                  <a:pt x="990301" y="3094147"/>
                </a:cubicBezTo>
                <a:cubicBezTo>
                  <a:pt x="990301" y="3094147"/>
                  <a:pt x="992485" y="3089409"/>
                  <a:pt x="993524" y="3085315"/>
                </a:cubicBezTo>
                <a:lnTo>
                  <a:pt x="993770" y="3086112"/>
                </a:lnTo>
                <a:lnTo>
                  <a:pt x="993005" y="3087362"/>
                </a:lnTo>
                <a:cubicBezTo>
                  <a:pt x="993577" y="3087040"/>
                  <a:pt x="993863" y="3086880"/>
                  <a:pt x="993928" y="3086624"/>
                </a:cubicBezTo>
                <a:lnTo>
                  <a:pt x="993770" y="3086112"/>
                </a:lnTo>
                <a:lnTo>
                  <a:pt x="995177" y="3083813"/>
                </a:lnTo>
                <a:lnTo>
                  <a:pt x="996475" y="3082633"/>
                </a:lnTo>
                <a:cubicBezTo>
                  <a:pt x="997175" y="3081727"/>
                  <a:pt x="997566" y="3080996"/>
                  <a:pt x="997566" y="3080996"/>
                </a:cubicBezTo>
                <a:cubicBezTo>
                  <a:pt x="997566" y="3080996"/>
                  <a:pt x="995687" y="3076786"/>
                  <a:pt x="997439" y="3073754"/>
                </a:cubicBezTo>
                <a:cubicBezTo>
                  <a:pt x="1000332" y="3066864"/>
                  <a:pt x="1013621" y="3053839"/>
                  <a:pt x="1017142" y="3048350"/>
                </a:cubicBezTo>
                <a:cubicBezTo>
                  <a:pt x="1018287" y="3047708"/>
                  <a:pt x="1016931" y="3044667"/>
                  <a:pt x="1017450" y="3042620"/>
                </a:cubicBezTo>
                <a:cubicBezTo>
                  <a:pt x="1018729" y="3039267"/>
                  <a:pt x="1021513" y="3035524"/>
                  <a:pt x="1024822" y="3031675"/>
                </a:cubicBezTo>
                <a:lnTo>
                  <a:pt x="1026475" y="3029854"/>
                </a:lnTo>
                <a:lnTo>
                  <a:pt x="1023753" y="3031987"/>
                </a:lnTo>
                <a:lnTo>
                  <a:pt x="1016012" y="3038148"/>
                </a:lnTo>
                <a:lnTo>
                  <a:pt x="981759" y="3078212"/>
                </a:lnTo>
                <a:lnTo>
                  <a:pt x="952383" y="3116298"/>
                </a:lnTo>
                <a:lnTo>
                  <a:pt x="949361" y="3117838"/>
                </a:lnTo>
                <a:lnTo>
                  <a:pt x="942506" y="3121858"/>
                </a:lnTo>
                <a:lnTo>
                  <a:pt x="950951" y="3109232"/>
                </a:lnTo>
                <a:lnTo>
                  <a:pt x="941083" y="3120085"/>
                </a:lnTo>
                <a:lnTo>
                  <a:pt x="938991" y="3117212"/>
                </a:lnTo>
                <a:lnTo>
                  <a:pt x="934804" y="3120110"/>
                </a:lnTo>
                <a:lnTo>
                  <a:pt x="943079" y="3108478"/>
                </a:lnTo>
                <a:lnTo>
                  <a:pt x="946189" y="3105298"/>
                </a:lnTo>
                <a:cubicBezTo>
                  <a:pt x="947242" y="3104324"/>
                  <a:pt x="947941" y="3103833"/>
                  <a:pt x="948006" y="3104157"/>
                </a:cubicBezTo>
                <a:lnTo>
                  <a:pt x="946644" y="3103466"/>
                </a:lnTo>
                <a:lnTo>
                  <a:pt x="957715" y="3087905"/>
                </a:lnTo>
                <a:lnTo>
                  <a:pt x="962248" y="3084420"/>
                </a:lnTo>
                <a:cubicBezTo>
                  <a:pt x="965168" y="3082258"/>
                  <a:pt x="968554" y="3079849"/>
                  <a:pt x="972933" y="3076892"/>
                </a:cubicBezTo>
                <a:cubicBezTo>
                  <a:pt x="974836" y="3075161"/>
                  <a:pt x="993431" y="3063113"/>
                  <a:pt x="984674" y="3066216"/>
                </a:cubicBezTo>
                <a:cubicBezTo>
                  <a:pt x="978261" y="3068850"/>
                  <a:pt x="966339" y="3079562"/>
                  <a:pt x="962271" y="3081726"/>
                </a:cubicBezTo>
                <a:lnTo>
                  <a:pt x="962007" y="3081874"/>
                </a:lnTo>
                <a:lnTo>
                  <a:pt x="965024" y="3077631"/>
                </a:lnTo>
                <a:cubicBezTo>
                  <a:pt x="973365" y="3064753"/>
                  <a:pt x="983244" y="3053719"/>
                  <a:pt x="993045" y="3042508"/>
                </a:cubicBezTo>
                <a:lnTo>
                  <a:pt x="1003070" y="3030566"/>
                </a:lnTo>
                <a:lnTo>
                  <a:pt x="1000263" y="3032836"/>
                </a:lnTo>
                <a:lnTo>
                  <a:pt x="961079" y="3061541"/>
                </a:lnTo>
                <a:lnTo>
                  <a:pt x="967354" y="3054607"/>
                </a:lnTo>
                <a:cubicBezTo>
                  <a:pt x="981249" y="3041904"/>
                  <a:pt x="995551" y="3028464"/>
                  <a:pt x="1009187" y="3015481"/>
                </a:cubicBezTo>
                <a:lnTo>
                  <a:pt x="1012798" y="3012008"/>
                </a:lnTo>
                <a:lnTo>
                  <a:pt x="1013871" y="3008796"/>
                </a:lnTo>
                <a:lnTo>
                  <a:pt x="1026144" y="2999176"/>
                </a:lnTo>
                <a:lnTo>
                  <a:pt x="1030575" y="2994917"/>
                </a:lnTo>
                <a:lnTo>
                  <a:pt x="1018023" y="3002852"/>
                </a:lnTo>
                <a:lnTo>
                  <a:pt x="1018821" y="3001767"/>
                </a:lnTo>
                <a:cubicBezTo>
                  <a:pt x="1025257" y="2993366"/>
                  <a:pt x="1035313" y="2980585"/>
                  <a:pt x="1036546" y="2975724"/>
                </a:cubicBezTo>
                <a:cubicBezTo>
                  <a:pt x="1021189" y="2987862"/>
                  <a:pt x="1017254" y="2995631"/>
                  <a:pt x="1005110" y="3008012"/>
                </a:cubicBezTo>
                <a:cubicBezTo>
                  <a:pt x="997279" y="3016946"/>
                  <a:pt x="996372" y="3017456"/>
                  <a:pt x="997693" y="3014666"/>
                </a:cubicBezTo>
                <a:lnTo>
                  <a:pt x="1003042" y="3002857"/>
                </a:lnTo>
                <a:lnTo>
                  <a:pt x="1001301" y="3004534"/>
                </a:lnTo>
                <a:cubicBezTo>
                  <a:pt x="983958" y="3021641"/>
                  <a:pt x="967413" y="3038511"/>
                  <a:pt x="948887" y="3056340"/>
                </a:cubicBezTo>
                <a:lnTo>
                  <a:pt x="932408" y="3071507"/>
                </a:lnTo>
                <a:lnTo>
                  <a:pt x="941906" y="3061184"/>
                </a:lnTo>
                <a:cubicBezTo>
                  <a:pt x="948846" y="3053786"/>
                  <a:pt x="957105" y="3045189"/>
                  <a:pt x="967879" y="3034369"/>
                </a:cubicBezTo>
                <a:cubicBezTo>
                  <a:pt x="979110" y="3022807"/>
                  <a:pt x="988711" y="3014661"/>
                  <a:pt x="997299" y="3004312"/>
                </a:cubicBezTo>
                <a:cubicBezTo>
                  <a:pt x="1015260" y="2979518"/>
                  <a:pt x="975264" y="3014433"/>
                  <a:pt x="965462" y="3022138"/>
                </a:cubicBezTo>
                <a:cubicBezTo>
                  <a:pt x="951789" y="3035357"/>
                  <a:pt x="940342" y="3053423"/>
                  <a:pt x="934054" y="3046705"/>
                </a:cubicBezTo>
                <a:cubicBezTo>
                  <a:pt x="934662" y="3048027"/>
                  <a:pt x="940281" y="3040510"/>
                  <a:pt x="946410" y="3031490"/>
                </a:cubicBezTo>
                <a:lnTo>
                  <a:pt x="951655" y="3023497"/>
                </a:lnTo>
                <a:lnTo>
                  <a:pt x="1017217" y="2951618"/>
                </a:lnTo>
                <a:lnTo>
                  <a:pt x="1017993" y="2944314"/>
                </a:lnTo>
                <a:cubicBezTo>
                  <a:pt x="1022032" y="2936779"/>
                  <a:pt x="1031059" y="2933464"/>
                  <a:pt x="1036244" y="2925285"/>
                </a:cubicBezTo>
                <a:cubicBezTo>
                  <a:pt x="1035098" y="2925928"/>
                  <a:pt x="1030527" y="2919429"/>
                  <a:pt x="1031863" y="2918678"/>
                </a:cubicBezTo>
                <a:cubicBezTo>
                  <a:pt x="1032170" y="2912946"/>
                  <a:pt x="1054697" y="2900291"/>
                  <a:pt x="1052607" y="2892396"/>
                </a:cubicBezTo>
                <a:lnTo>
                  <a:pt x="1052178" y="2891434"/>
                </a:lnTo>
                <a:lnTo>
                  <a:pt x="1052035" y="2891114"/>
                </a:lnTo>
                <a:cubicBezTo>
                  <a:pt x="1051971" y="2890970"/>
                  <a:pt x="1052013" y="2891066"/>
                  <a:pt x="1052098" y="2891256"/>
                </a:cubicBezTo>
                <a:lnTo>
                  <a:pt x="1052178" y="2891434"/>
                </a:lnTo>
                <a:lnTo>
                  <a:pt x="1052416" y="2891968"/>
                </a:lnTo>
                <a:cubicBezTo>
                  <a:pt x="1052523" y="2892206"/>
                  <a:pt x="1052607" y="2892396"/>
                  <a:pt x="1052607" y="2892396"/>
                </a:cubicBezTo>
                <a:cubicBezTo>
                  <a:pt x="1043252" y="2897652"/>
                  <a:pt x="1041090" y="2906180"/>
                  <a:pt x="1033316" y="2912302"/>
                </a:cubicBezTo>
                <a:cubicBezTo>
                  <a:pt x="1027711" y="2916330"/>
                  <a:pt x="1022576" y="2920605"/>
                  <a:pt x="1017531" y="2925486"/>
                </a:cubicBezTo>
                <a:lnTo>
                  <a:pt x="1016731" y="2926369"/>
                </a:lnTo>
                <a:lnTo>
                  <a:pt x="1017276" y="2927340"/>
                </a:lnTo>
                <a:cubicBezTo>
                  <a:pt x="1017467" y="2928608"/>
                  <a:pt x="1017293" y="2929905"/>
                  <a:pt x="1016779" y="2930552"/>
                </a:cubicBezTo>
                <a:cubicBezTo>
                  <a:pt x="1016440" y="2930982"/>
                  <a:pt x="1015949" y="2931125"/>
                  <a:pt x="1015314" y="2930775"/>
                </a:cubicBezTo>
                <a:cubicBezTo>
                  <a:pt x="1014501" y="2932253"/>
                  <a:pt x="1014217" y="2931270"/>
                  <a:pt x="1014311" y="2929602"/>
                </a:cubicBezTo>
                <a:lnTo>
                  <a:pt x="1014492" y="2928841"/>
                </a:lnTo>
                <a:lnTo>
                  <a:pt x="1002296" y="2942310"/>
                </a:lnTo>
                <a:cubicBezTo>
                  <a:pt x="983195" y="2962110"/>
                  <a:pt x="1020123" y="2915912"/>
                  <a:pt x="1019497" y="2914508"/>
                </a:cubicBezTo>
                <a:lnTo>
                  <a:pt x="1016780" y="2915712"/>
                </a:lnTo>
                <a:lnTo>
                  <a:pt x="964454" y="2961066"/>
                </a:lnTo>
                <a:cubicBezTo>
                  <a:pt x="953567" y="2968821"/>
                  <a:pt x="947976" y="2978949"/>
                  <a:pt x="935269" y="2989002"/>
                </a:cubicBezTo>
                <a:cubicBezTo>
                  <a:pt x="931091" y="2993580"/>
                  <a:pt x="924470" y="3000214"/>
                  <a:pt x="917156" y="3007309"/>
                </a:cubicBezTo>
                <a:lnTo>
                  <a:pt x="910075" y="3014008"/>
                </a:lnTo>
                <a:lnTo>
                  <a:pt x="907001" y="3009096"/>
                </a:lnTo>
                <a:lnTo>
                  <a:pt x="914675" y="3000219"/>
                </a:lnTo>
                <a:lnTo>
                  <a:pt x="926273" y="2989974"/>
                </a:lnTo>
                <a:cubicBezTo>
                  <a:pt x="936960" y="2980128"/>
                  <a:pt x="947674" y="2969470"/>
                  <a:pt x="947067" y="2968148"/>
                </a:cubicBezTo>
                <a:lnTo>
                  <a:pt x="943732" y="2969527"/>
                </a:lnTo>
                <a:lnTo>
                  <a:pt x="965211" y="2947720"/>
                </a:lnTo>
                <a:lnTo>
                  <a:pt x="984838" y="2927073"/>
                </a:lnTo>
                <a:lnTo>
                  <a:pt x="976192" y="2933573"/>
                </a:lnTo>
                <a:cubicBezTo>
                  <a:pt x="975618" y="2933895"/>
                  <a:pt x="975785" y="2932996"/>
                  <a:pt x="976389" y="2931482"/>
                </a:cubicBezTo>
                <a:lnTo>
                  <a:pt x="976871" y="2930494"/>
                </a:lnTo>
                <a:lnTo>
                  <a:pt x="995378" y="2915911"/>
                </a:lnTo>
                <a:lnTo>
                  <a:pt x="994714" y="2916686"/>
                </a:lnTo>
                <a:lnTo>
                  <a:pt x="1013342" y="2897090"/>
                </a:lnTo>
                <a:lnTo>
                  <a:pt x="1010109" y="2899890"/>
                </a:lnTo>
                <a:lnTo>
                  <a:pt x="1008540" y="2901503"/>
                </a:lnTo>
                <a:lnTo>
                  <a:pt x="997624" y="2909377"/>
                </a:lnTo>
                <a:cubicBezTo>
                  <a:pt x="992658" y="2912736"/>
                  <a:pt x="987501" y="2915906"/>
                  <a:pt x="981965" y="2918701"/>
                </a:cubicBezTo>
                <a:cubicBezTo>
                  <a:pt x="992625" y="2908242"/>
                  <a:pt x="1004931" y="2900379"/>
                  <a:pt x="1016751" y="2891037"/>
                </a:cubicBezTo>
                <a:cubicBezTo>
                  <a:pt x="1025768" y="2883607"/>
                  <a:pt x="1017451" y="2887972"/>
                  <a:pt x="1013203" y="2890173"/>
                </a:cubicBezTo>
                <a:lnTo>
                  <a:pt x="990134" y="2906823"/>
                </a:lnTo>
                <a:lnTo>
                  <a:pt x="968733" y="2928712"/>
                </a:lnTo>
                <a:lnTo>
                  <a:pt x="941197" y="2956876"/>
                </a:lnTo>
                <a:lnTo>
                  <a:pt x="949470" y="2951602"/>
                </a:lnTo>
                <a:lnTo>
                  <a:pt x="962879" y="2941479"/>
                </a:lnTo>
                <a:lnTo>
                  <a:pt x="958545" y="2946998"/>
                </a:lnTo>
                <a:cubicBezTo>
                  <a:pt x="950659" y="2954207"/>
                  <a:pt x="942929" y="2961768"/>
                  <a:pt x="935293" y="2969935"/>
                </a:cubicBezTo>
                <a:lnTo>
                  <a:pt x="924888" y="2982115"/>
                </a:lnTo>
                <a:lnTo>
                  <a:pt x="924876" y="2981727"/>
                </a:lnTo>
                <a:cubicBezTo>
                  <a:pt x="923835" y="2982175"/>
                  <a:pt x="921557" y="2983503"/>
                  <a:pt x="917429" y="2986072"/>
                </a:cubicBezTo>
                <a:lnTo>
                  <a:pt x="914675" y="2987747"/>
                </a:lnTo>
                <a:lnTo>
                  <a:pt x="917791" y="2983754"/>
                </a:lnTo>
                <a:lnTo>
                  <a:pt x="934774" y="2963306"/>
                </a:lnTo>
                <a:lnTo>
                  <a:pt x="911600" y="2985988"/>
                </a:lnTo>
                <a:cubicBezTo>
                  <a:pt x="903372" y="2994661"/>
                  <a:pt x="895318" y="3003017"/>
                  <a:pt x="886300" y="3009877"/>
                </a:cubicBezTo>
                <a:cubicBezTo>
                  <a:pt x="886300" y="3009877"/>
                  <a:pt x="886773" y="3007523"/>
                  <a:pt x="886725" y="3005364"/>
                </a:cubicBezTo>
                <a:lnTo>
                  <a:pt x="886656" y="3005278"/>
                </a:lnTo>
                <a:lnTo>
                  <a:pt x="889544" y="3003393"/>
                </a:lnTo>
                <a:cubicBezTo>
                  <a:pt x="897654" y="2996215"/>
                  <a:pt x="914719" y="2978470"/>
                  <a:pt x="911824" y="2977398"/>
                </a:cubicBezTo>
                <a:cubicBezTo>
                  <a:pt x="904106" y="2974538"/>
                  <a:pt x="875687" y="3013744"/>
                  <a:pt x="854868" y="3026509"/>
                </a:cubicBezTo>
                <a:cubicBezTo>
                  <a:pt x="843701" y="3034440"/>
                  <a:pt x="839422" y="3037106"/>
                  <a:pt x="829710" y="3044444"/>
                </a:cubicBezTo>
                <a:lnTo>
                  <a:pt x="829249" y="3044802"/>
                </a:lnTo>
                <a:lnTo>
                  <a:pt x="841544" y="3029979"/>
                </a:lnTo>
                <a:cubicBezTo>
                  <a:pt x="848674" y="3022421"/>
                  <a:pt x="855971" y="3015436"/>
                  <a:pt x="863722" y="3007877"/>
                </a:cubicBezTo>
                <a:cubicBezTo>
                  <a:pt x="876007" y="2997590"/>
                  <a:pt x="929124" y="2938265"/>
                  <a:pt x="896431" y="2967569"/>
                </a:cubicBezTo>
                <a:lnTo>
                  <a:pt x="881384" y="2982722"/>
                </a:lnTo>
                <a:lnTo>
                  <a:pt x="874476" y="2988619"/>
                </a:lnTo>
                <a:cubicBezTo>
                  <a:pt x="856809" y="3003561"/>
                  <a:pt x="825573" y="3028958"/>
                  <a:pt x="849462" y="2999640"/>
                </a:cubicBezTo>
                <a:cubicBezTo>
                  <a:pt x="856180" y="2993352"/>
                  <a:pt x="875582" y="2977501"/>
                  <a:pt x="879871" y="2965926"/>
                </a:cubicBezTo>
                <a:cubicBezTo>
                  <a:pt x="887042" y="2952491"/>
                  <a:pt x="859492" y="2978488"/>
                  <a:pt x="845616" y="2991266"/>
                </a:cubicBezTo>
                <a:cubicBezTo>
                  <a:pt x="834587" y="3003271"/>
                  <a:pt x="820711" y="3016049"/>
                  <a:pt x="812338" y="3019895"/>
                </a:cubicBezTo>
                <a:cubicBezTo>
                  <a:pt x="808265" y="3024967"/>
                  <a:pt x="801321" y="3024955"/>
                  <a:pt x="793389" y="3028599"/>
                </a:cubicBezTo>
                <a:lnTo>
                  <a:pt x="780938" y="3039363"/>
                </a:lnTo>
                <a:lnTo>
                  <a:pt x="872125" y="2941382"/>
                </a:lnTo>
                <a:lnTo>
                  <a:pt x="946906" y="2866341"/>
                </a:lnTo>
                <a:lnTo>
                  <a:pt x="944570" y="2865919"/>
                </a:lnTo>
                <a:cubicBezTo>
                  <a:pt x="944570" y="2865919"/>
                  <a:pt x="945716" y="2865275"/>
                  <a:pt x="947051" y="2864525"/>
                </a:cubicBezTo>
                <a:lnTo>
                  <a:pt x="947380" y="2865865"/>
                </a:lnTo>
                <a:lnTo>
                  <a:pt x="955446" y="2857770"/>
                </a:lnTo>
                <a:lnTo>
                  <a:pt x="956133" y="2856460"/>
                </a:lnTo>
                <a:cubicBezTo>
                  <a:pt x="956176" y="2855778"/>
                  <a:pt x="955747" y="2855251"/>
                  <a:pt x="954528" y="2855058"/>
                </a:cubicBezTo>
                <a:cubicBezTo>
                  <a:pt x="954528" y="2855058"/>
                  <a:pt x="949862" y="2861190"/>
                  <a:pt x="947051" y="2864525"/>
                </a:cubicBezTo>
                <a:lnTo>
                  <a:pt x="944383" y="2862305"/>
                </a:lnTo>
                <a:lnTo>
                  <a:pt x="862236" y="2944286"/>
                </a:lnTo>
                <a:cubicBezTo>
                  <a:pt x="813503" y="2990726"/>
                  <a:pt x="764114" y="3034939"/>
                  <a:pt x="713599" y="3075330"/>
                </a:cubicBezTo>
                <a:cubicBezTo>
                  <a:pt x="717383" y="3056498"/>
                  <a:pt x="756861" y="3040847"/>
                  <a:pt x="750498" y="3027426"/>
                </a:cubicBezTo>
                <a:cubicBezTo>
                  <a:pt x="752129" y="3024472"/>
                  <a:pt x="713452" y="3057632"/>
                  <a:pt x="713452" y="3057632"/>
                </a:cubicBezTo>
                <a:cubicBezTo>
                  <a:pt x="703540" y="3062622"/>
                  <a:pt x="702404" y="3058692"/>
                  <a:pt x="698473" y="3059826"/>
                </a:cubicBezTo>
                <a:cubicBezTo>
                  <a:pt x="674877" y="3077635"/>
                  <a:pt x="654353" y="3120813"/>
                  <a:pt x="631776" y="3118814"/>
                </a:cubicBezTo>
                <a:lnTo>
                  <a:pt x="641359" y="3105633"/>
                </a:lnTo>
                <a:lnTo>
                  <a:pt x="643064" y="3104441"/>
                </a:lnTo>
                <a:lnTo>
                  <a:pt x="644868" y="3101805"/>
                </a:lnTo>
                <a:lnTo>
                  <a:pt x="649150" y="3097434"/>
                </a:lnTo>
                <a:cubicBezTo>
                  <a:pt x="651818" y="3094846"/>
                  <a:pt x="654818" y="3092028"/>
                  <a:pt x="658239" y="3088824"/>
                </a:cubicBezTo>
                <a:cubicBezTo>
                  <a:pt x="659636" y="3086291"/>
                  <a:pt x="687164" y="3067349"/>
                  <a:pt x="686522" y="3056534"/>
                </a:cubicBezTo>
                <a:cubicBezTo>
                  <a:pt x="686522" y="3056534"/>
                  <a:pt x="664324" y="3071810"/>
                  <a:pt x="660131" y="3079406"/>
                </a:cubicBezTo>
                <a:cubicBezTo>
                  <a:pt x="657351" y="3081452"/>
                  <a:pt x="653334" y="3088731"/>
                  <a:pt x="649203" y="3095468"/>
                </a:cubicBezTo>
                <a:lnTo>
                  <a:pt x="644868" y="3101805"/>
                </a:lnTo>
                <a:lnTo>
                  <a:pt x="642060" y="3104669"/>
                </a:lnTo>
                <a:lnTo>
                  <a:pt x="641359" y="3105633"/>
                </a:lnTo>
                <a:lnTo>
                  <a:pt x="637598" y="3108263"/>
                </a:lnTo>
                <a:cubicBezTo>
                  <a:pt x="625780" y="3110343"/>
                  <a:pt x="640902" y="3092452"/>
                  <a:pt x="648526" y="3084104"/>
                </a:cubicBezTo>
                <a:lnTo>
                  <a:pt x="651478" y="3080956"/>
                </a:lnTo>
                <a:lnTo>
                  <a:pt x="651870" y="3080559"/>
                </a:lnTo>
                <a:cubicBezTo>
                  <a:pt x="652647" y="3079756"/>
                  <a:pt x="652574" y="3079808"/>
                  <a:pt x="651924" y="3080479"/>
                </a:cubicBezTo>
                <a:lnTo>
                  <a:pt x="651478" y="3080956"/>
                </a:lnTo>
                <a:lnTo>
                  <a:pt x="646710" y="3085765"/>
                </a:lnTo>
                <a:cubicBezTo>
                  <a:pt x="628442" y="3099906"/>
                  <a:pt x="613361" y="3115259"/>
                  <a:pt x="592793" y="3127581"/>
                </a:cubicBezTo>
                <a:cubicBezTo>
                  <a:pt x="576948" y="3137830"/>
                  <a:pt x="585435" y="3125447"/>
                  <a:pt x="597565" y="3110326"/>
                </a:cubicBezTo>
                <a:lnTo>
                  <a:pt x="600584" y="3106664"/>
                </a:lnTo>
                <a:lnTo>
                  <a:pt x="616678" y="3090024"/>
                </a:lnTo>
                <a:cubicBezTo>
                  <a:pt x="616678" y="3090024"/>
                  <a:pt x="651170" y="3064040"/>
                  <a:pt x="642036" y="3058095"/>
                </a:cubicBezTo>
                <a:cubicBezTo>
                  <a:pt x="638565" y="3058089"/>
                  <a:pt x="626663" y="3070228"/>
                  <a:pt x="615297" y="3082519"/>
                </a:cubicBezTo>
                <a:lnTo>
                  <a:pt x="614263" y="3083656"/>
                </a:lnTo>
                <a:lnTo>
                  <a:pt x="612931" y="3084602"/>
                </a:lnTo>
                <a:cubicBezTo>
                  <a:pt x="607207" y="3088739"/>
                  <a:pt x="601307" y="3093190"/>
                  <a:pt x="600609" y="3094456"/>
                </a:cubicBezTo>
                <a:cubicBezTo>
                  <a:pt x="592252" y="3103609"/>
                  <a:pt x="591052" y="3101295"/>
                  <a:pt x="592809" y="3095866"/>
                </a:cubicBezTo>
                <a:lnTo>
                  <a:pt x="594296" y="3092623"/>
                </a:lnTo>
                <a:lnTo>
                  <a:pt x="669574" y="3019296"/>
                </a:lnTo>
                <a:cubicBezTo>
                  <a:pt x="669574" y="3019296"/>
                  <a:pt x="701640" y="2988022"/>
                  <a:pt x="692492" y="2989022"/>
                </a:cubicBezTo>
                <a:cubicBezTo>
                  <a:pt x="684119" y="2992868"/>
                  <a:pt x="670232" y="3012590"/>
                  <a:pt x="660429" y="3020295"/>
                </a:cubicBezTo>
                <a:cubicBezTo>
                  <a:pt x="664394" y="3018472"/>
                  <a:pt x="645306" y="3038349"/>
                  <a:pt x="633892" y="3044868"/>
                </a:cubicBezTo>
                <a:lnTo>
                  <a:pt x="627939" y="3045461"/>
                </a:lnTo>
                <a:lnTo>
                  <a:pt x="638333" y="3033863"/>
                </a:lnTo>
                <a:cubicBezTo>
                  <a:pt x="672465" y="3000362"/>
                  <a:pt x="719505" y="2962837"/>
                  <a:pt x="739550" y="2935498"/>
                </a:cubicBezTo>
                <a:cubicBezTo>
                  <a:pt x="747920" y="2923325"/>
                  <a:pt x="752577" y="2914884"/>
                  <a:pt x="753083" y="2911723"/>
                </a:cubicBezTo>
                <a:lnTo>
                  <a:pt x="751092" y="2911235"/>
                </a:lnTo>
                <a:lnTo>
                  <a:pt x="750221" y="2912321"/>
                </a:lnTo>
                <a:lnTo>
                  <a:pt x="748942" y="2912768"/>
                </a:lnTo>
                <a:lnTo>
                  <a:pt x="741703" y="2919619"/>
                </a:lnTo>
                <a:cubicBezTo>
                  <a:pt x="723435" y="2933761"/>
                  <a:pt x="656635" y="3005906"/>
                  <a:pt x="646722" y="3010896"/>
                </a:cubicBezTo>
                <a:lnTo>
                  <a:pt x="646053" y="3009513"/>
                </a:lnTo>
                <a:lnTo>
                  <a:pt x="646378" y="3009187"/>
                </a:lnTo>
                <a:cubicBezTo>
                  <a:pt x="660353" y="2994647"/>
                  <a:pt x="673473" y="2980148"/>
                  <a:pt x="685015" y="2965773"/>
                </a:cubicBezTo>
                <a:cubicBezTo>
                  <a:pt x="669920" y="2977643"/>
                  <a:pt x="654578" y="2991295"/>
                  <a:pt x="639075" y="3006013"/>
                </a:cubicBezTo>
                <a:lnTo>
                  <a:pt x="610423" y="3034501"/>
                </a:lnTo>
                <a:lnTo>
                  <a:pt x="609705" y="3035063"/>
                </a:lnTo>
                <a:cubicBezTo>
                  <a:pt x="633374" y="3010136"/>
                  <a:pt x="653562" y="2980538"/>
                  <a:pt x="660521" y="2973917"/>
                </a:cubicBezTo>
                <a:cubicBezTo>
                  <a:pt x="667247" y="2967718"/>
                  <a:pt x="700857" y="2931763"/>
                  <a:pt x="674466" y="2954636"/>
                </a:cubicBezTo>
                <a:cubicBezTo>
                  <a:pt x="664714" y="2966320"/>
                  <a:pt x="652165" y="2983069"/>
                  <a:pt x="642252" y="2988059"/>
                </a:cubicBezTo>
                <a:cubicBezTo>
                  <a:pt x="636925" y="2991725"/>
                  <a:pt x="624974" y="2988434"/>
                  <a:pt x="624974" y="2988434"/>
                </a:cubicBezTo>
                <a:cubicBezTo>
                  <a:pt x="614085" y="2996188"/>
                  <a:pt x="606865" y="3009270"/>
                  <a:pt x="598509" y="3018424"/>
                </a:cubicBezTo>
                <a:cubicBezTo>
                  <a:pt x="593182" y="3022090"/>
                  <a:pt x="577942" y="3030746"/>
                  <a:pt x="580475" y="3032144"/>
                </a:cubicBezTo>
                <a:cubicBezTo>
                  <a:pt x="577942" y="3030746"/>
                  <a:pt x="579600" y="3021752"/>
                  <a:pt x="578204" y="3024285"/>
                </a:cubicBezTo>
                <a:cubicBezTo>
                  <a:pt x="568524" y="3028851"/>
                  <a:pt x="559673" y="3044889"/>
                  <a:pt x="543456" y="3056310"/>
                </a:cubicBezTo>
                <a:cubicBezTo>
                  <a:pt x="536732" y="3062509"/>
                  <a:pt x="520355" y="3067235"/>
                  <a:pt x="514794" y="3071323"/>
                </a:cubicBezTo>
                <a:cubicBezTo>
                  <a:pt x="500690" y="3083909"/>
                  <a:pt x="507647" y="3077289"/>
                  <a:pt x="511840" y="3069692"/>
                </a:cubicBezTo>
                <a:cubicBezTo>
                  <a:pt x="530705" y="3035509"/>
                  <a:pt x="493090" y="3079716"/>
                  <a:pt x="473920" y="3089507"/>
                </a:cubicBezTo>
                <a:cubicBezTo>
                  <a:pt x="474253" y="3075928"/>
                  <a:pt x="491533" y="3075554"/>
                  <a:pt x="490891" y="3064739"/>
                </a:cubicBezTo>
                <a:lnTo>
                  <a:pt x="465897" y="3085080"/>
                </a:lnTo>
                <a:cubicBezTo>
                  <a:pt x="455606" y="3072793"/>
                  <a:pt x="490091" y="3047230"/>
                  <a:pt x="492886" y="3042166"/>
                </a:cubicBezTo>
                <a:cubicBezTo>
                  <a:pt x="578215" y="2949416"/>
                  <a:pt x="681551" y="2848987"/>
                  <a:pt x="755731" y="2770454"/>
                </a:cubicBezTo>
                <a:cubicBezTo>
                  <a:pt x="723781" y="2797416"/>
                  <a:pt x="690431" y="2826910"/>
                  <a:pt x="658218" y="2860333"/>
                </a:cubicBezTo>
                <a:cubicBezTo>
                  <a:pt x="623471" y="2892360"/>
                  <a:pt x="591417" y="2932478"/>
                  <a:pt x="559538" y="2952323"/>
                </a:cubicBezTo>
                <a:cubicBezTo>
                  <a:pt x="555608" y="2953457"/>
                  <a:pt x="521123" y="2979021"/>
                  <a:pt x="521123" y="2979021"/>
                </a:cubicBezTo>
                <a:cubicBezTo>
                  <a:pt x="509173" y="2975728"/>
                  <a:pt x="524414" y="2967072"/>
                  <a:pt x="531138" y="2960874"/>
                </a:cubicBezTo>
                <a:cubicBezTo>
                  <a:pt x="521385" y="2972558"/>
                  <a:pt x="539493" y="2951721"/>
                  <a:pt x="554575" y="2936369"/>
                </a:cubicBezTo>
                <a:cubicBezTo>
                  <a:pt x="602524" y="2887406"/>
                  <a:pt x="660705" y="2830876"/>
                  <a:pt x="698246" y="2793786"/>
                </a:cubicBezTo>
                <a:lnTo>
                  <a:pt x="703878" y="2788067"/>
                </a:lnTo>
                <a:lnTo>
                  <a:pt x="705933" y="2777573"/>
                </a:lnTo>
                <a:cubicBezTo>
                  <a:pt x="714690" y="2765153"/>
                  <a:pt x="732701" y="2759678"/>
                  <a:pt x="743769" y="2746198"/>
                </a:cubicBezTo>
                <a:cubicBezTo>
                  <a:pt x="742902" y="2746596"/>
                  <a:pt x="741210" y="2745340"/>
                  <a:pt x="739575" y="2743548"/>
                </a:cubicBezTo>
                <a:lnTo>
                  <a:pt x="736960" y="2739566"/>
                </a:lnTo>
                <a:lnTo>
                  <a:pt x="735225" y="2740871"/>
                </a:lnTo>
                <a:cubicBezTo>
                  <a:pt x="734724" y="2741152"/>
                  <a:pt x="734870" y="2740367"/>
                  <a:pt x="735398" y="2739044"/>
                </a:cubicBezTo>
                <a:lnTo>
                  <a:pt x="735818" y="2738181"/>
                </a:lnTo>
                <a:lnTo>
                  <a:pt x="735970" y="2738061"/>
                </a:lnTo>
                <a:lnTo>
                  <a:pt x="735728" y="2737690"/>
                </a:lnTo>
                <a:lnTo>
                  <a:pt x="735796" y="2737021"/>
                </a:lnTo>
                <a:lnTo>
                  <a:pt x="749452" y="2722405"/>
                </a:lnTo>
                <a:lnTo>
                  <a:pt x="740271" y="2727872"/>
                </a:lnTo>
                <a:lnTo>
                  <a:pt x="741856" y="2726450"/>
                </a:lnTo>
                <a:lnTo>
                  <a:pt x="720252" y="2741480"/>
                </a:lnTo>
                <a:cubicBezTo>
                  <a:pt x="710549" y="2748290"/>
                  <a:pt x="701144" y="2754746"/>
                  <a:pt x="692071" y="2760201"/>
                </a:cubicBezTo>
                <a:cubicBezTo>
                  <a:pt x="701774" y="2752161"/>
                  <a:pt x="713248" y="2743964"/>
                  <a:pt x="724124" y="2736869"/>
                </a:cubicBezTo>
                <a:lnTo>
                  <a:pt x="734616" y="2728671"/>
                </a:lnTo>
                <a:cubicBezTo>
                  <a:pt x="734493" y="2728057"/>
                  <a:pt x="733834" y="2727943"/>
                  <a:pt x="732891" y="2728141"/>
                </a:cubicBezTo>
                <a:lnTo>
                  <a:pt x="732371" y="2728344"/>
                </a:lnTo>
                <a:lnTo>
                  <a:pt x="728974" y="2730796"/>
                </a:lnTo>
                <a:lnTo>
                  <a:pt x="730116" y="2729422"/>
                </a:lnTo>
                <a:lnTo>
                  <a:pt x="730370" y="2729125"/>
                </a:lnTo>
                <a:lnTo>
                  <a:pt x="729450" y="2729485"/>
                </a:lnTo>
                <a:cubicBezTo>
                  <a:pt x="726918" y="2730754"/>
                  <a:pt x="724238" y="2732518"/>
                  <a:pt x="723405" y="2733276"/>
                </a:cubicBezTo>
                <a:cubicBezTo>
                  <a:pt x="699043" y="2749167"/>
                  <a:pt x="673017" y="2771488"/>
                  <a:pt x="650142" y="2783346"/>
                </a:cubicBezTo>
                <a:cubicBezTo>
                  <a:pt x="669007" y="2766195"/>
                  <a:pt x="696275" y="2750901"/>
                  <a:pt x="716470" y="2734664"/>
                </a:cubicBezTo>
                <a:cubicBezTo>
                  <a:pt x="710411" y="2739614"/>
                  <a:pt x="721848" y="2731227"/>
                  <a:pt x="720637" y="2730092"/>
                </a:cubicBezTo>
                <a:cubicBezTo>
                  <a:pt x="718291" y="2728202"/>
                  <a:pt x="716243" y="2733530"/>
                  <a:pt x="716243" y="2733530"/>
                </a:cubicBezTo>
                <a:cubicBezTo>
                  <a:pt x="703229" y="2742232"/>
                  <a:pt x="690768" y="2750824"/>
                  <a:pt x="678506" y="2759081"/>
                </a:cubicBezTo>
                <a:lnTo>
                  <a:pt x="653938" y="2774909"/>
                </a:lnTo>
                <a:lnTo>
                  <a:pt x="656658" y="2771721"/>
                </a:lnTo>
                <a:lnTo>
                  <a:pt x="656763" y="2771570"/>
                </a:lnTo>
                <a:lnTo>
                  <a:pt x="657796" y="2770799"/>
                </a:lnTo>
                <a:cubicBezTo>
                  <a:pt x="660564" y="2769065"/>
                  <a:pt x="674838" y="2760110"/>
                  <a:pt x="674611" y="2758975"/>
                </a:cubicBezTo>
                <a:cubicBezTo>
                  <a:pt x="673892" y="2755382"/>
                  <a:pt x="659845" y="2765471"/>
                  <a:pt x="661736" y="2765093"/>
                </a:cubicBezTo>
                <a:lnTo>
                  <a:pt x="660552" y="2765962"/>
                </a:lnTo>
                <a:lnTo>
                  <a:pt x="660330" y="2763805"/>
                </a:lnTo>
                <a:cubicBezTo>
                  <a:pt x="659561" y="2764129"/>
                  <a:pt x="658213" y="2765375"/>
                  <a:pt x="656614" y="2767055"/>
                </a:cubicBezTo>
                <a:lnTo>
                  <a:pt x="652668" y="2771498"/>
                </a:lnTo>
                <a:lnTo>
                  <a:pt x="649196" y="2773700"/>
                </a:lnTo>
                <a:cubicBezTo>
                  <a:pt x="646131" y="2773133"/>
                  <a:pt x="658671" y="2764526"/>
                  <a:pt x="658671" y="2764526"/>
                </a:cubicBezTo>
                <a:cubicBezTo>
                  <a:pt x="682719" y="2748698"/>
                  <a:pt x="703139" y="2733595"/>
                  <a:pt x="722723" y="2720037"/>
                </a:cubicBezTo>
                <a:cubicBezTo>
                  <a:pt x="723346" y="2719470"/>
                  <a:pt x="727040" y="2717071"/>
                  <a:pt x="731324" y="2714115"/>
                </a:cubicBezTo>
                <a:lnTo>
                  <a:pt x="734697" y="2711738"/>
                </a:lnTo>
                <a:lnTo>
                  <a:pt x="734373" y="2711718"/>
                </a:lnTo>
                <a:cubicBezTo>
                  <a:pt x="733273" y="2711650"/>
                  <a:pt x="732121" y="2711553"/>
                  <a:pt x="731205" y="2711385"/>
                </a:cubicBezTo>
                <a:lnTo>
                  <a:pt x="730286" y="2710984"/>
                </a:lnTo>
                <a:lnTo>
                  <a:pt x="715857" y="2720748"/>
                </a:lnTo>
                <a:lnTo>
                  <a:pt x="704493" y="2728656"/>
                </a:lnTo>
                <a:lnTo>
                  <a:pt x="700207" y="2732874"/>
                </a:lnTo>
                <a:lnTo>
                  <a:pt x="696477" y="2734235"/>
                </a:lnTo>
                <a:lnTo>
                  <a:pt x="689918" y="2738799"/>
                </a:lnTo>
                <a:cubicBezTo>
                  <a:pt x="688972" y="2738988"/>
                  <a:pt x="672492" y="2753302"/>
                  <a:pt x="670216" y="2752577"/>
                </a:cubicBezTo>
                <a:cubicBezTo>
                  <a:pt x="668910" y="2750971"/>
                  <a:pt x="671506" y="2748582"/>
                  <a:pt x="674428" y="2746596"/>
                </a:cubicBezTo>
                <a:lnTo>
                  <a:pt x="675641" y="2745862"/>
                </a:lnTo>
                <a:lnTo>
                  <a:pt x="676934" y="2743799"/>
                </a:lnTo>
                <a:cubicBezTo>
                  <a:pt x="679944" y="2739597"/>
                  <a:pt x="685147" y="2733302"/>
                  <a:pt x="685966" y="2731979"/>
                </a:cubicBezTo>
                <a:cubicBezTo>
                  <a:pt x="689544" y="2727603"/>
                  <a:pt x="692285" y="2724098"/>
                  <a:pt x="694628" y="2720987"/>
                </a:cubicBezTo>
                <a:lnTo>
                  <a:pt x="695827" y="2719339"/>
                </a:lnTo>
                <a:lnTo>
                  <a:pt x="708237" y="2710145"/>
                </a:lnTo>
                <a:lnTo>
                  <a:pt x="695218" y="2723713"/>
                </a:lnTo>
                <a:cubicBezTo>
                  <a:pt x="693921" y="2725016"/>
                  <a:pt x="691825" y="2727884"/>
                  <a:pt x="689416" y="2731207"/>
                </a:cubicBezTo>
                <a:lnTo>
                  <a:pt x="688375" y="2732590"/>
                </a:lnTo>
                <a:lnTo>
                  <a:pt x="697502" y="2724182"/>
                </a:lnTo>
                <a:cubicBezTo>
                  <a:pt x="705220" y="2717371"/>
                  <a:pt x="713070" y="2710850"/>
                  <a:pt x="713070" y="2710850"/>
                </a:cubicBezTo>
                <a:lnTo>
                  <a:pt x="725157" y="2700271"/>
                </a:lnTo>
                <a:lnTo>
                  <a:pt x="725767" y="2698234"/>
                </a:lnTo>
                <a:lnTo>
                  <a:pt x="727035" y="2696194"/>
                </a:lnTo>
                <a:lnTo>
                  <a:pt x="728954" y="2694769"/>
                </a:lnTo>
                <a:lnTo>
                  <a:pt x="718975" y="2701315"/>
                </a:lnTo>
                <a:lnTo>
                  <a:pt x="738191" y="2685930"/>
                </a:lnTo>
                <a:lnTo>
                  <a:pt x="733333" y="2689170"/>
                </a:lnTo>
                <a:lnTo>
                  <a:pt x="731688" y="2690392"/>
                </a:lnTo>
                <a:lnTo>
                  <a:pt x="718525" y="2700763"/>
                </a:lnTo>
                <a:lnTo>
                  <a:pt x="711903" y="2705982"/>
                </a:lnTo>
                <a:lnTo>
                  <a:pt x="705933" y="2710687"/>
                </a:lnTo>
                <a:cubicBezTo>
                  <a:pt x="702571" y="2713194"/>
                  <a:pt x="700332" y="2714601"/>
                  <a:pt x="700066" y="2714023"/>
                </a:cubicBezTo>
                <a:cubicBezTo>
                  <a:pt x="699801" y="2713446"/>
                  <a:pt x="701499" y="2710857"/>
                  <a:pt x="703668" y="2707725"/>
                </a:cubicBezTo>
                <a:lnTo>
                  <a:pt x="708100" y="2701134"/>
                </a:lnTo>
                <a:lnTo>
                  <a:pt x="706328" y="2702212"/>
                </a:lnTo>
                <a:cubicBezTo>
                  <a:pt x="700674" y="2705409"/>
                  <a:pt x="695071" y="2707821"/>
                  <a:pt x="703597" y="2700657"/>
                </a:cubicBezTo>
                <a:lnTo>
                  <a:pt x="710329" y="2695144"/>
                </a:lnTo>
                <a:lnTo>
                  <a:pt x="710408" y="2694120"/>
                </a:lnTo>
                <a:lnTo>
                  <a:pt x="707705" y="2695650"/>
                </a:lnTo>
                <a:lnTo>
                  <a:pt x="707489" y="2695932"/>
                </a:lnTo>
                <a:lnTo>
                  <a:pt x="707081" y="2696004"/>
                </a:lnTo>
                <a:lnTo>
                  <a:pt x="705469" y="2696917"/>
                </a:lnTo>
                <a:cubicBezTo>
                  <a:pt x="703070" y="2698568"/>
                  <a:pt x="699858" y="2700999"/>
                  <a:pt x="695643" y="2704393"/>
                </a:cubicBezTo>
                <a:cubicBezTo>
                  <a:pt x="671749" y="2721434"/>
                  <a:pt x="652102" y="2747719"/>
                  <a:pt x="625522" y="2759928"/>
                </a:cubicBezTo>
                <a:cubicBezTo>
                  <a:pt x="620899" y="2762051"/>
                  <a:pt x="641618" y="2732008"/>
                  <a:pt x="645554" y="2733465"/>
                </a:cubicBezTo>
                <a:cubicBezTo>
                  <a:pt x="640074" y="2731435"/>
                  <a:pt x="614807" y="2756598"/>
                  <a:pt x="599878" y="2771700"/>
                </a:cubicBezTo>
                <a:lnTo>
                  <a:pt x="593014" y="2778563"/>
                </a:lnTo>
                <a:lnTo>
                  <a:pt x="598743" y="2771563"/>
                </a:lnTo>
                <a:cubicBezTo>
                  <a:pt x="624688" y="2741124"/>
                  <a:pt x="583206" y="2777908"/>
                  <a:pt x="581985" y="2780122"/>
                </a:cubicBezTo>
                <a:cubicBezTo>
                  <a:pt x="576107" y="2785540"/>
                  <a:pt x="565596" y="2788884"/>
                  <a:pt x="560569" y="2791885"/>
                </a:cubicBezTo>
                <a:lnTo>
                  <a:pt x="554168" y="2796663"/>
                </a:lnTo>
                <a:lnTo>
                  <a:pt x="615613" y="2738355"/>
                </a:lnTo>
                <a:lnTo>
                  <a:pt x="622228" y="2732258"/>
                </a:lnTo>
                <a:lnTo>
                  <a:pt x="631443" y="2720024"/>
                </a:lnTo>
                <a:lnTo>
                  <a:pt x="625515" y="2723733"/>
                </a:lnTo>
                <a:cubicBezTo>
                  <a:pt x="623183" y="2723798"/>
                  <a:pt x="639114" y="2708783"/>
                  <a:pt x="642590" y="2702638"/>
                </a:cubicBezTo>
                <a:cubicBezTo>
                  <a:pt x="640279" y="2703700"/>
                  <a:pt x="637968" y="2704762"/>
                  <a:pt x="635655" y="2705824"/>
                </a:cubicBezTo>
                <a:cubicBezTo>
                  <a:pt x="636811" y="2705293"/>
                  <a:pt x="632356" y="2705241"/>
                  <a:pt x="627456" y="2704983"/>
                </a:cubicBezTo>
                <a:lnTo>
                  <a:pt x="621142" y="2704424"/>
                </a:lnTo>
                <a:lnTo>
                  <a:pt x="617518" y="2710196"/>
                </a:lnTo>
                <a:cubicBezTo>
                  <a:pt x="614405" y="2715493"/>
                  <a:pt x="612048" y="2719566"/>
                  <a:pt x="610680" y="2717906"/>
                </a:cubicBezTo>
                <a:cubicBezTo>
                  <a:pt x="610680" y="2717906"/>
                  <a:pt x="612590" y="2713765"/>
                  <a:pt x="613496" y="2710186"/>
                </a:cubicBezTo>
                <a:lnTo>
                  <a:pt x="613713" y="2710882"/>
                </a:lnTo>
                <a:lnTo>
                  <a:pt x="613044" y="2711975"/>
                </a:lnTo>
                <a:cubicBezTo>
                  <a:pt x="613544" y="2711694"/>
                  <a:pt x="613794" y="2711554"/>
                  <a:pt x="613850" y="2711330"/>
                </a:cubicBezTo>
                <a:lnTo>
                  <a:pt x="613713" y="2710882"/>
                </a:lnTo>
                <a:lnTo>
                  <a:pt x="614942" y="2708872"/>
                </a:lnTo>
                <a:lnTo>
                  <a:pt x="616077" y="2707841"/>
                </a:lnTo>
                <a:cubicBezTo>
                  <a:pt x="616689" y="2707050"/>
                  <a:pt x="617031" y="2706411"/>
                  <a:pt x="617031" y="2706411"/>
                </a:cubicBezTo>
                <a:cubicBezTo>
                  <a:pt x="617031" y="2706411"/>
                  <a:pt x="615388" y="2702731"/>
                  <a:pt x="616919" y="2700080"/>
                </a:cubicBezTo>
                <a:cubicBezTo>
                  <a:pt x="619449" y="2694056"/>
                  <a:pt x="631065" y="2682670"/>
                  <a:pt x="634142" y="2677873"/>
                </a:cubicBezTo>
                <a:cubicBezTo>
                  <a:pt x="635143" y="2677311"/>
                  <a:pt x="633957" y="2674653"/>
                  <a:pt x="634411" y="2672865"/>
                </a:cubicBezTo>
                <a:cubicBezTo>
                  <a:pt x="635530" y="2669934"/>
                  <a:pt x="637964" y="2666661"/>
                  <a:pt x="640855" y="2663297"/>
                </a:cubicBezTo>
                <a:lnTo>
                  <a:pt x="642302" y="2661706"/>
                </a:lnTo>
                <a:lnTo>
                  <a:pt x="639921" y="2663570"/>
                </a:lnTo>
                <a:lnTo>
                  <a:pt x="633156" y="2668955"/>
                </a:lnTo>
                <a:lnTo>
                  <a:pt x="603213" y="2703977"/>
                </a:lnTo>
                <a:lnTo>
                  <a:pt x="577534" y="2737269"/>
                </a:lnTo>
                <a:lnTo>
                  <a:pt x="574893" y="2738615"/>
                </a:lnTo>
                <a:lnTo>
                  <a:pt x="568900" y="2742129"/>
                </a:lnTo>
                <a:lnTo>
                  <a:pt x="576283" y="2731093"/>
                </a:lnTo>
                <a:lnTo>
                  <a:pt x="567657" y="2740580"/>
                </a:lnTo>
                <a:lnTo>
                  <a:pt x="565828" y="2738068"/>
                </a:lnTo>
                <a:lnTo>
                  <a:pt x="562168" y="2740601"/>
                </a:lnTo>
                <a:lnTo>
                  <a:pt x="569402" y="2730434"/>
                </a:lnTo>
                <a:lnTo>
                  <a:pt x="572120" y="2727654"/>
                </a:lnTo>
                <a:cubicBezTo>
                  <a:pt x="573041" y="2726803"/>
                  <a:pt x="573652" y="2726373"/>
                  <a:pt x="573708" y="2726657"/>
                </a:cubicBezTo>
                <a:lnTo>
                  <a:pt x="572518" y="2726053"/>
                </a:lnTo>
                <a:lnTo>
                  <a:pt x="582196" y="2712450"/>
                </a:lnTo>
                <a:lnTo>
                  <a:pt x="586158" y="2709404"/>
                </a:lnTo>
                <a:cubicBezTo>
                  <a:pt x="588710" y="2707514"/>
                  <a:pt x="591670" y="2705409"/>
                  <a:pt x="595497" y="2702823"/>
                </a:cubicBezTo>
                <a:cubicBezTo>
                  <a:pt x="597162" y="2701310"/>
                  <a:pt x="613416" y="2690778"/>
                  <a:pt x="605761" y="2693490"/>
                </a:cubicBezTo>
                <a:cubicBezTo>
                  <a:pt x="600156" y="2695793"/>
                  <a:pt x="589734" y="2705156"/>
                  <a:pt x="586178" y="2707049"/>
                </a:cubicBezTo>
                <a:lnTo>
                  <a:pt x="585946" y="2707178"/>
                </a:lnTo>
                <a:lnTo>
                  <a:pt x="588585" y="2703469"/>
                </a:lnTo>
                <a:cubicBezTo>
                  <a:pt x="595876" y="2692212"/>
                  <a:pt x="604512" y="2682566"/>
                  <a:pt x="613079" y="2672766"/>
                </a:cubicBezTo>
                <a:lnTo>
                  <a:pt x="621843" y="2662328"/>
                </a:lnTo>
                <a:lnTo>
                  <a:pt x="619388" y="2664313"/>
                </a:lnTo>
                <a:lnTo>
                  <a:pt x="585136" y="2689404"/>
                </a:lnTo>
                <a:lnTo>
                  <a:pt x="590621" y="2683343"/>
                </a:lnTo>
                <a:cubicBezTo>
                  <a:pt x="602767" y="2672239"/>
                  <a:pt x="615269" y="2660491"/>
                  <a:pt x="627189" y="2649141"/>
                </a:cubicBezTo>
                <a:lnTo>
                  <a:pt x="630345" y="2646106"/>
                </a:lnTo>
                <a:lnTo>
                  <a:pt x="631284" y="2643299"/>
                </a:lnTo>
                <a:lnTo>
                  <a:pt x="642012" y="2634889"/>
                </a:lnTo>
                <a:lnTo>
                  <a:pt x="645884" y="2631166"/>
                </a:lnTo>
                <a:lnTo>
                  <a:pt x="634913" y="2638102"/>
                </a:lnTo>
                <a:lnTo>
                  <a:pt x="635610" y="2637153"/>
                </a:lnTo>
                <a:cubicBezTo>
                  <a:pt x="641237" y="2629809"/>
                  <a:pt x="650027" y="2618637"/>
                  <a:pt x="651104" y="2614388"/>
                </a:cubicBezTo>
                <a:cubicBezTo>
                  <a:pt x="637681" y="2624998"/>
                  <a:pt x="634241" y="2631790"/>
                  <a:pt x="623626" y="2642612"/>
                </a:cubicBezTo>
                <a:cubicBezTo>
                  <a:pt x="616779" y="2650422"/>
                  <a:pt x="615987" y="2650867"/>
                  <a:pt x="617141" y="2648428"/>
                </a:cubicBezTo>
                <a:lnTo>
                  <a:pt x="621817" y="2638105"/>
                </a:lnTo>
                <a:lnTo>
                  <a:pt x="620295" y="2639572"/>
                </a:lnTo>
                <a:cubicBezTo>
                  <a:pt x="605135" y="2654526"/>
                  <a:pt x="590673" y="2669272"/>
                  <a:pt x="574478" y="2684857"/>
                </a:cubicBezTo>
                <a:lnTo>
                  <a:pt x="560073" y="2698115"/>
                </a:lnTo>
                <a:lnTo>
                  <a:pt x="568376" y="2689092"/>
                </a:lnTo>
                <a:cubicBezTo>
                  <a:pt x="574443" y="2682624"/>
                  <a:pt x="581663" y="2675110"/>
                  <a:pt x="591080" y="2665652"/>
                </a:cubicBezTo>
                <a:cubicBezTo>
                  <a:pt x="600898" y="2655544"/>
                  <a:pt x="609290" y="2648424"/>
                  <a:pt x="616797" y="2639379"/>
                </a:cubicBezTo>
                <a:cubicBezTo>
                  <a:pt x="632499" y="2617704"/>
                  <a:pt x="597536" y="2648225"/>
                  <a:pt x="588967" y="2654960"/>
                </a:cubicBezTo>
                <a:cubicBezTo>
                  <a:pt x="577015" y="2666515"/>
                  <a:pt x="567009" y="2682307"/>
                  <a:pt x="561514" y="2676435"/>
                </a:cubicBezTo>
                <a:cubicBezTo>
                  <a:pt x="562044" y="2677592"/>
                  <a:pt x="566956" y="2671020"/>
                  <a:pt x="572313" y="2663135"/>
                </a:cubicBezTo>
                <a:lnTo>
                  <a:pt x="576898" y="2656148"/>
                </a:lnTo>
                <a:lnTo>
                  <a:pt x="634208" y="2593316"/>
                </a:lnTo>
                <a:lnTo>
                  <a:pt x="634886" y="2586933"/>
                </a:lnTo>
                <a:cubicBezTo>
                  <a:pt x="638418" y="2580346"/>
                  <a:pt x="646308" y="2577447"/>
                  <a:pt x="650840" y="2570297"/>
                </a:cubicBezTo>
                <a:cubicBezTo>
                  <a:pt x="649839" y="2570860"/>
                  <a:pt x="645843" y="2565178"/>
                  <a:pt x="647010" y="2564522"/>
                </a:cubicBezTo>
                <a:cubicBezTo>
                  <a:pt x="647279" y="2559512"/>
                  <a:pt x="666971" y="2548448"/>
                  <a:pt x="665143" y="2541548"/>
                </a:cubicBezTo>
                <a:lnTo>
                  <a:pt x="664769" y="2540707"/>
                </a:lnTo>
                <a:lnTo>
                  <a:pt x="664644" y="2540427"/>
                </a:lnTo>
                <a:cubicBezTo>
                  <a:pt x="664589" y="2540302"/>
                  <a:pt x="664625" y="2540386"/>
                  <a:pt x="664699" y="2540552"/>
                </a:cubicBezTo>
                <a:lnTo>
                  <a:pt x="664769" y="2540707"/>
                </a:lnTo>
                <a:lnTo>
                  <a:pt x="664977" y="2541175"/>
                </a:lnTo>
                <a:cubicBezTo>
                  <a:pt x="665070" y="2541382"/>
                  <a:pt x="665143" y="2541548"/>
                  <a:pt x="665143" y="2541548"/>
                </a:cubicBezTo>
                <a:cubicBezTo>
                  <a:pt x="656967" y="2546142"/>
                  <a:pt x="655076" y="2553598"/>
                  <a:pt x="648281" y="2558950"/>
                </a:cubicBezTo>
                <a:cubicBezTo>
                  <a:pt x="643382" y="2562470"/>
                  <a:pt x="638892" y="2566207"/>
                  <a:pt x="634483" y="2570473"/>
                </a:cubicBezTo>
                <a:lnTo>
                  <a:pt x="633783" y="2571246"/>
                </a:lnTo>
                <a:lnTo>
                  <a:pt x="634260" y="2572095"/>
                </a:lnTo>
                <a:cubicBezTo>
                  <a:pt x="634427" y="2573202"/>
                  <a:pt x="634275" y="2574336"/>
                  <a:pt x="633827" y="2574902"/>
                </a:cubicBezTo>
                <a:cubicBezTo>
                  <a:pt x="633530" y="2575279"/>
                  <a:pt x="633100" y="2575403"/>
                  <a:pt x="632547" y="2575097"/>
                </a:cubicBezTo>
                <a:cubicBezTo>
                  <a:pt x="631834" y="2576387"/>
                  <a:pt x="631586" y="2575530"/>
                  <a:pt x="631668" y="2574071"/>
                </a:cubicBezTo>
                <a:lnTo>
                  <a:pt x="631827" y="2573406"/>
                </a:lnTo>
                <a:lnTo>
                  <a:pt x="621164" y="2585180"/>
                </a:lnTo>
                <a:cubicBezTo>
                  <a:pt x="604468" y="2602488"/>
                  <a:pt x="636748" y="2562104"/>
                  <a:pt x="636201" y="2560878"/>
                </a:cubicBezTo>
                <a:lnTo>
                  <a:pt x="633827" y="2561929"/>
                </a:lnTo>
                <a:lnTo>
                  <a:pt x="588086" y="2601575"/>
                </a:lnTo>
                <a:cubicBezTo>
                  <a:pt x="578569" y="2608354"/>
                  <a:pt x="573683" y="2617207"/>
                  <a:pt x="562575" y="2625996"/>
                </a:cubicBezTo>
                <a:cubicBezTo>
                  <a:pt x="558923" y="2629997"/>
                  <a:pt x="553135" y="2635796"/>
                  <a:pt x="546740" y="2641998"/>
                </a:cubicBezTo>
                <a:lnTo>
                  <a:pt x="540552" y="2647853"/>
                </a:lnTo>
                <a:lnTo>
                  <a:pt x="537865" y="2643560"/>
                </a:lnTo>
                <a:lnTo>
                  <a:pt x="544572" y="2635800"/>
                </a:lnTo>
                <a:lnTo>
                  <a:pt x="554711" y="2626844"/>
                </a:lnTo>
                <a:cubicBezTo>
                  <a:pt x="564052" y="2618238"/>
                  <a:pt x="573418" y="2608921"/>
                  <a:pt x="572887" y="2607765"/>
                </a:cubicBezTo>
                <a:lnTo>
                  <a:pt x="569972" y="2608971"/>
                </a:lnTo>
                <a:lnTo>
                  <a:pt x="588748" y="2589909"/>
                </a:lnTo>
                <a:lnTo>
                  <a:pt x="605905" y="2571860"/>
                </a:lnTo>
                <a:lnTo>
                  <a:pt x="598347" y="2577542"/>
                </a:lnTo>
                <a:cubicBezTo>
                  <a:pt x="597846" y="2577824"/>
                  <a:pt x="597991" y="2577039"/>
                  <a:pt x="598520" y="2575715"/>
                </a:cubicBezTo>
                <a:lnTo>
                  <a:pt x="598940" y="2574852"/>
                </a:lnTo>
                <a:lnTo>
                  <a:pt x="615118" y="2562104"/>
                </a:lnTo>
                <a:lnTo>
                  <a:pt x="614537" y="2562781"/>
                </a:lnTo>
                <a:lnTo>
                  <a:pt x="630821" y="2545651"/>
                </a:lnTo>
                <a:lnTo>
                  <a:pt x="627994" y="2548100"/>
                </a:lnTo>
                <a:lnTo>
                  <a:pt x="626623" y="2549509"/>
                </a:lnTo>
                <a:lnTo>
                  <a:pt x="617080" y="2556391"/>
                </a:lnTo>
                <a:cubicBezTo>
                  <a:pt x="612740" y="2559328"/>
                  <a:pt x="608232" y="2562099"/>
                  <a:pt x="603394" y="2564543"/>
                </a:cubicBezTo>
                <a:cubicBezTo>
                  <a:pt x="612711" y="2555401"/>
                  <a:pt x="623468" y="2548526"/>
                  <a:pt x="633802" y="2540361"/>
                </a:cubicBezTo>
                <a:cubicBezTo>
                  <a:pt x="641683" y="2533866"/>
                  <a:pt x="634413" y="2537681"/>
                  <a:pt x="630699" y="2539604"/>
                </a:cubicBezTo>
                <a:lnTo>
                  <a:pt x="610535" y="2554159"/>
                </a:lnTo>
                <a:lnTo>
                  <a:pt x="591827" y="2573294"/>
                </a:lnTo>
                <a:lnTo>
                  <a:pt x="567756" y="2597912"/>
                </a:lnTo>
                <a:lnTo>
                  <a:pt x="574988" y="2593303"/>
                </a:lnTo>
                <a:lnTo>
                  <a:pt x="586709" y="2584453"/>
                </a:lnTo>
                <a:lnTo>
                  <a:pt x="582920" y="2589278"/>
                </a:lnTo>
                <a:cubicBezTo>
                  <a:pt x="576028" y="2595580"/>
                  <a:pt x="569271" y="2602189"/>
                  <a:pt x="562595" y="2609328"/>
                </a:cubicBezTo>
                <a:lnTo>
                  <a:pt x="553500" y="2619975"/>
                </a:lnTo>
                <a:lnTo>
                  <a:pt x="553490" y="2619636"/>
                </a:lnTo>
                <a:cubicBezTo>
                  <a:pt x="552580" y="2620027"/>
                  <a:pt x="550588" y="2621188"/>
                  <a:pt x="546980" y="2623434"/>
                </a:cubicBezTo>
                <a:lnTo>
                  <a:pt x="544574" y="2624899"/>
                </a:lnTo>
                <a:lnTo>
                  <a:pt x="547297" y="2621406"/>
                </a:lnTo>
                <a:lnTo>
                  <a:pt x="562142" y="2603532"/>
                </a:lnTo>
                <a:lnTo>
                  <a:pt x="541884" y="2623360"/>
                </a:lnTo>
                <a:cubicBezTo>
                  <a:pt x="534691" y="2630941"/>
                  <a:pt x="527653" y="2638245"/>
                  <a:pt x="519769" y="2644243"/>
                </a:cubicBezTo>
                <a:cubicBezTo>
                  <a:pt x="519769" y="2644243"/>
                  <a:pt x="520182" y="2642185"/>
                  <a:pt x="520140" y="2640298"/>
                </a:cubicBezTo>
                <a:lnTo>
                  <a:pt x="520081" y="2640222"/>
                </a:lnTo>
                <a:lnTo>
                  <a:pt x="522604" y="2638574"/>
                </a:lnTo>
                <a:cubicBezTo>
                  <a:pt x="529693" y="2632301"/>
                  <a:pt x="544611" y="2616788"/>
                  <a:pt x="542080" y="2615852"/>
                </a:cubicBezTo>
                <a:cubicBezTo>
                  <a:pt x="535334" y="2613352"/>
                  <a:pt x="510492" y="2647624"/>
                  <a:pt x="492293" y="2658782"/>
                </a:cubicBezTo>
                <a:cubicBezTo>
                  <a:pt x="482532" y="2665714"/>
                  <a:pt x="478791" y="2668044"/>
                  <a:pt x="470302" y="2674459"/>
                </a:cubicBezTo>
                <a:lnTo>
                  <a:pt x="469898" y="2674771"/>
                </a:lnTo>
                <a:lnTo>
                  <a:pt x="480646" y="2661814"/>
                </a:lnTo>
                <a:cubicBezTo>
                  <a:pt x="486879" y="2655207"/>
                  <a:pt x="493257" y="2649102"/>
                  <a:pt x="500033" y="2642494"/>
                </a:cubicBezTo>
                <a:cubicBezTo>
                  <a:pt x="510773" y="2633502"/>
                  <a:pt x="557203" y="2581644"/>
                  <a:pt x="528624" y="2607259"/>
                </a:cubicBezTo>
                <a:lnTo>
                  <a:pt x="515470" y="2620506"/>
                </a:lnTo>
                <a:lnTo>
                  <a:pt x="509433" y="2625660"/>
                </a:lnTo>
                <a:cubicBezTo>
                  <a:pt x="493990" y="2638721"/>
                  <a:pt x="466686" y="2660921"/>
                  <a:pt x="487568" y="2635294"/>
                </a:cubicBezTo>
                <a:cubicBezTo>
                  <a:pt x="493439" y="2629798"/>
                  <a:pt x="510400" y="2615942"/>
                  <a:pt x="514149" y="2605823"/>
                </a:cubicBezTo>
                <a:cubicBezTo>
                  <a:pt x="520418" y="2594079"/>
                  <a:pt x="496336" y="2616805"/>
                  <a:pt x="484206" y="2627974"/>
                </a:cubicBezTo>
                <a:cubicBezTo>
                  <a:pt x="474564" y="2638469"/>
                  <a:pt x="462435" y="2649637"/>
                  <a:pt x="455116" y="2653000"/>
                </a:cubicBezTo>
                <a:cubicBezTo>
                  <a:pt x="451556" y="2657433"/>
                  <a:pt x="445486" y="2657423"/>
                  <a:pt x="438552" y="2660608"/>
                </a:cubicBezTo>
                <a:lnTo>
                  <a:pt x="427668" y="2670018"/>
                </a:lnTo>
                <a:lnTo>
                  <a:pt x="507377" y="2584368"/>
                </a:lnTo>
                <a:lnTo>
                  <a:pt x="572747" y="2518772"/>
                </a:lnTo>
                <a:lnTo>
                  <a:pt x="570705" y="2518403"/>
                </a:lnTo>
                <a:cubicBezTo>
                  <a:pt x="570705" y="2518403"/>
                  <a:pt x="571706" y="2517841"/>
                  <a:pt x="572875" y="2517185"/>
                </a:cubicBezTo>
                <a:lnTo>
                  <a:pt x="573161" y="2518357"/>
                </a:lnTo>
                <a:lnTo>
                  <a:pt x="580212" y="2511280"/>
                </a:lnTo>
                <a:lnTo>
                  <a:pt x="580813" y="2510135"/>
                </a:lnTo>
                <a:cubicBezTo>
                  <a:pt x="580851" y="2509539"/>
                  <a:pt x="580475" y="2509079"/>
                  <a:pt x="579408" y="2508910"/>
                </a:cubicBezTo>
                <a:cubicBezTo>
                  <a:pt x="579408" y="2508910"/>
                  <a:pt x="575330" y="2514270"/>
                  <a:pt x="572875" y="2517185"/>
                </a:cubicBezTo>
                <a:lnTo>
                  <a:pt x="570541" y="2515245"/>
                </a:lnTo>
                <a:lnTo>
                  <a:pt x="498733" y="2586907"/>
                </a:lnTo>
                <a:cubicBezTo>
                  <a:pt x="456134" y="2627502"/>
                  <a:pt x="412962" y="2666150"/>
                  <a:pt x="368805" y="2701458"/>
                </a:cubicBezTo>
                <a:cubicBezTo>
                  <a:pt x="372113" y="2684995"/>
                  <a:pt x="406622" y="2671314"/>
                  <a:pt x="401061" y="2659582"/>
                </a:cubicBezTo>
                <a:cubicBezTo>
                  <a:pt x="402485" y="2657000"/>
                  <a:pt x="368677" y="2685987"/>
                  <a:pt x="368677" y="2685987"/>
                </a:cubicBezTo>
                <a:cubicBezTo>
                  <a:pt x="360012" y="2690348"/>
                  <a:pt x="359019" y="2686913"/>
                  <a:pt x="355584" y="2687905"/>
                </a:cubicBezTo>
                <a:cubicBezTo>
                  <a:pt x="334957" y="2703472"/>
                  <a:pt x="317016" y="2741216"/>
                  <a:pt x="297280" y="2739469"/>
                </a:cubicBezTo>
                <a:lnTo>
                  <a:pt x="305657" y="2727947"/>
                </a:lnTo>
                <a:lnTo>
                  <a:pt x="307147" y="2726904"/>
                </a:lnTo>
                <a:lnTo>
                  <a:pt x="308723" y="2724600"/>
                </a:lnTo>
                <a:lnTo>
                  <a:pt x="312468" y="2720779"/>
                </a:lnTo>
                <a:cubicBezTo>
                  <a:pt x="314799" y="2718517"/>
                  <a:pt x="317422" y="2716054"/>
                  <a:pt x="320412" y="2713253"/>
                </a:cubicBezTo>
                <a:cubicBezTo>
                  <a:pt x="321635" y="2711039"/>
                  <a:pt x="345697" y="2694481"/>
                  <a:pt x="345136" y="2685027"/>
                </a:cubicBezTo>
                <a:cubicBezTo>
                  <a:pt x="345136" y="2685027"/>
                  <a:pt x="325732" y="2698381"/>
                  <a:pt x="322067" y="2705021"/>
                </a:cubicBezTo>
                <a:cubicBezTo>
                  <a:pt x="319636" y="2706809"/>
                  <a:pt x="316124" y="2713172"/>
                  <a:pt x="312514" y="2719061"/>
                </a:cubicBezTo>
                <a:lnTo>
                  <a:pt x="308723" y="2724600"/>
                </a:lnTo>
                <a:lnTo>
                  <a:pt x="306270" y="2727104"/>
                </a:lnTo>
                <a:lnTo>
                  <a:pt x="305657" y="2727947"/>
                </a:lnTo>
                <a:lnTo>
                  <a:pt x="302369" y="2730246"/>
                </a:lnTo>
                <a:cubicBezTo>
                  <a:pt x="292037" y="2732064"/>
                  <a:pt x="305259" y="2716425"/>
                  <a:pt x="311921" y="2709128"/>
                </a:cubicBezTo>
                <a:lnTo>
                  <a:pt x="314502" y="2706375"/>
                </a:lnTo>
                <a:lnTo>
                  <a:pt x="314846" y="2706029"/>
                </a:lnTo>
                <a:cubicBezTo>
                  <a:pt x="315525" y="2705327"/>
                  <a:pt x="315461" y="2705372"/>
                  <a:pt x="314893" y="2705958"/>
                </a:cubicBezTo>
                <a:lnTo>
                  <a:pt x="314502" y="2706375"/>
                </a:lnTo>
                <a:lnTo>
                  <a:pt x="310334" y="2710578"/>
                </a:lnTo>
                <a:cubicBezTo>
                  <a:pt x="294366" y="2722941"/>
                  <a:pt x="281183" y="2736360"/>
                  <a:pt x="263204" y="2747132"/>
                </a:cubicBezTo>
                <a:cubicBezTo>
                  <a:pt x="249352" y="2756091"/>
                  <a:pt x="256770" y="2745266"/>
                  <a:pt x="267375" y="2732048"/>
                </a:cubicBezTo>
                <a:lnTo>
                  <a:pt x="270014" y="2728848"/>
                </a:lnTo>
                <a:lnTo>
                  <a:pt x="284082" y="2714302"/>
                </a:lnTo>
                <a:cubicBezTo>
                  <a:pt x="284082" y="2714302"/>
                  <a:pt x="314234" y="2691588"/>
                  <a:pt x="306249" y="2686392"/>
                </a:cubicBezTo>
                <a:cubicBezTo>
                  <a:pt x="303215" y="2686387"/>
                  <a:pt x="292810" y="2696997"/>
                  <a:pt x="282876" y="2707742"/>
                </a:cubicBezTo>
                <a:lnTo>
                  <a:pt x="281972" y="2708736"/>
                </a:lnTo>
                <a:lnTo>
                  <a:pt x="280806" y="2709562"/>
                </a:lnTo>
                <a:cubicBezTo>
                  <a:pt x="275803" y="2713179"/>
                  <a:pt x="270646" y="2717070"/>
                  <a:pt x="270035" y="2718177"/>
                </a:cubicBezTo>
                <a:cubicBezTo>
                  <a:pt x="262731" y="2726177"/>
                  <a:pt x="261682" y="2724155"/>
                  <a:pt x="263218" y="2719408"/>
                </a:cubicBezTo>
                <a:lnTo>
                  <a:pt x="264518" y="2716575"/>
                </a:lnTo>
                <a:lnTo>
                  <a:pt x="330322" y="2652476"/>
                </a:lnTo>
                <a:cubicBezTo>
                  <a:pt x="330322" y="2652476"/>
                  <a:pt x="358351" y="2625139"/>
                  <a:pt x="350354" y="2626013"/>
                </a:cubicBezTo>
                <a:cubicBezTo>
                  <a:pt x="343034" y="2629375"/>
                  <a:pt x="330895" y="2646614"/>
                  <a:pt x="322327" y="2653349"/>
                </a:cubicBezTo>
                <a:cubicBezTo>
                  <a:pt x="325794" y="2651757"/>
                  <a:pt x="309108" y="2669131"/>
                  <a:pt x="299130" y="2674829"/>
                </a:cubicBezTo>
                <a:lnTo>
                  <a:pt x="293926" y="2675347"/>
                </a:lnTo>
                <a:lnTo>
                  <a:pt x="303011" y="2665209"/>
                </a:lnTo>
                <a:cubicBezTo>
                  <a:pt x="332848" y="2635925"/>
                  <a:pt x="373967" y="2603123"/>
                  <a:pt x="391490" y="2579225"/>
                </a:cubicBezTo>
                <a:cubicBezTo>
                  <a:pt x="406122" y="2557943"/>
                  <a:pt x="407775" y="2549713"/>
                  <a:pt x="393372" y="2565345"/>
                </a:cubicBezTo>
                <a:cubicBezTo>
                  <a:pt x="377403" y="2577707"/>
                  <a:pt x="319011" y="2640772"/>
                  <a:pt x="310345" y="2645133"/>
                </a:cubicBezTo>
                <a:lnTo>
                  <a:pt x="309760" y="2643924"/>
                </a:lnTo>
                <a:lnTo>
                  <a:pt x="310045" y="2643640"/>
                </a:lnTo>
                <a:cubicBezTo>
                  <a:pt x="322260" y="2630929"/>
                  <a:pt x="333729" y="2618255"/>
                  <a:pt x="343817" y="2605690"/>
                </a:cubicBezTo>
                <a:cubicBezTo>
                  <a:pt x="330624" y="2616065"/>
                  <a:pt x="317213" y="2628000"/>
                  <a:pt x="303660" y="2640865"/>
                </a:cubicBezTo>
                <a:lnTo>
                  <a:pt x="278614" y="2665768"/>
                </a:lnTo>
                <a:lnTo>
                  <a:pt x="277987" y="2666258"/>
                </a:lnTo>
                <a:cubicBezTo>
                  <a:pt x="298677" y="2644469"/>
                  <a:pt x="316325" y="2618595"/>
                  <a:pt x="322407" y="2612808"/>
                </a:cubicBezTo>
                <a:cubicBezTo>
                  <a:pt x="328286" y="2607390"/>
                  <a:pt x="357666" y="2575960"/>
                  <a:pt x="334597" y="2595954"/>
                </a:cubicBezTo>
                <a:cubicBezTo>
                  <a:pt x="326072" y="2606168"/>
                  <a:pt x="315103" y="2620810"/>
                  <a:pt x="306438" y="2625171"/>
                </a:cubicBezTo>
                <a:cubicBezTo>
                  <a:pt x="301781" y="2628375"/>
                  <a:pt x="291333" y="2625498"/>
                  <a:pt x="291333" y="2625498"/>
                </a:cubicBezTo>
                <a:cubicBezTo>
                  <a:pt x="281815" y="2632277"/>
                  <a:pt x="275505" y="2643712"/>
                  <a:pt x="268201" y="2651714"/>
                </a:cubicBezTo>
                <a:cubicBezTo>
                  <a:pt x="263544" y="2654919"/>
                  <a:pt x="250222" y="2662485"/>
                  <a:pt x="252436" y="2663707"/>
                </a:cubicBezTo>
                <a:cubicBezTo>
                  <a:pt x="250222" y="2662485"/>
                  <a:pt x="251671" y="2654623"/>
                  <a:pt x="250451" y="2656837"/>
                </a:cubicBezTo>
                <a:cubicBezTo>
                  <a:pt x="241988" y="2660829"/>
                  <a:pt x="234252" y="2674848"/>
                  <a:pt x="220077" y="2684831"/>
                </a:cubicBezTo>
                <a:cubicBezTo>
                  <a:pt x="214199" y="2690250"/>
                  <a:pt x="199884" y="2694381"/>
                  <a:pt x="195023" y="2697955"/>
                </a:cubicBezTo>
                <a:cubicBezTo>
                  <a:pt x="182692" y="2708957"/>
                  <a:pt x="188776" y="2703170"/>
                  <a:pt x="192439" y="2696529"/>
                </a:cubicBezTo>
                <a:cubicBezTo>
                  <a:pt x="208929" y="2666648"/>
                  <a:pt x="176050" y="2705291"/>
                  <a:pt x="159292" y="2713851"/>
                </a:cubicBezTo>
                <a:cubicBezTo>
                  <a:pt x="159584" y="2701980"/>
                  <a:pt x="174689" y="2701653"/>
                  <a:pt x="174128" y="2692200"/>
                </a:cubicBezTo>
                <a:lnTo>
                  <a:pt x="152280" y="2709980"/>
                </a:lnTo>
                <a:cubicBezTo>
                  <a:pt x="143284" y="2699240"/>
                  <a:pt x="173428" y="2676894"/>
                  <a:pt x="175870" y="2672468"/>
                </a:cubicBezTo>
                <a:cubicBezTo>
                  <a:pt x="231813" y="2611661"/>
                  <a:pt x="296609" y="2547077"/>
                  <a:pt x="352867" y="2489625"/>
                </a:cubicBezTo>
                <a:lnTo>
                  <a:pt x="371694" y="2470120"/>
                </a:lnTo>
                <a:lnTo>
                  <a:pt x="364988" y="2475246"/>
                </a:lnTo>
                <a:lnTo>
                  <a:pt x="364372" y="2474923"/>
                </a:lnTo>
                <a:cubicBezTo>
                  <a:pt x="363557" y="2475092"/>
                  <a:pt x="361967" y="2476431"/>
                  <a:pt x="360040" y="2478346"/>
                </a:cubicBezTo>
                <a:lnTo>
                  <a:pt x="357631" y="2480952"/>
                </a:lnTo>
                <a:lnTo>
                  <a:pt x="345948" y="2490023"/>
                </a:lnTo>
                <a:lnTo>
                  <a:pt x="345954" y="2489961"/>
                </a:lnTo>
                <a:lnTo>
                  <a:pt x="320394" y="2513521"/>
                </a:lnTo>
                <a:cubicBezTo>
                  <a:pt x="290020" y="2541516"/>
                  <a:pt x="262002" y="2576585"/>
                  <a:pt x="234135" y="2593933"/>
                </a:cubicBezTo>
                <a:cubicBezTo>
                  <a:pt x="230699" y="2594924"/>
                  <a:pt x="200554" y="2617270"/>
                  <a:pt x="200554" y="2617270"/>
                </a:cubicBezTo>
                <a:cubicBezTo>
                  <a:pt x="190108" y="2614392"/>
                  <a:pt x="203431" y="2606825"/>
                  <a:pt x="209310" y="2601407"/>
                </a:cubicBezTo>
                <a:cubicBezTo>
                  <a:pt x="200784" y="2611621"/>
                  <a:pt x="216612" y="2593406"/>
                  <a:pt x="229795" y="2579987"/>
                </a:cubicBezTo>
                <a:cubicBezTo>
                  <a:pt x="250753" y="2558586"/>
                  <a:pt x="273945" y="2535533"/>
                  <a:pt x="296002" y="2513776"/>
                </a:cubicBezTo>
                <a:lnTo>
                  <a:pt x="346514" y="2464078"/>
                </a:lnTo>
                <a:lnTo>
                  <a:pt x="349059" y="2460518"/>
                </a:lnTo>
                <a:lnTo>
                  <a:pt x="354943" y="2452975"/>
                </a:lnTo>
                <a:lnTo>
                  <a:pt x="359055" y="2450903"/>
                </a:lnTo>
                <a:lnTo>
                  <a:pt x="360776" y="2449875"/>
                </a:lnTo>
                <a:lnTo>
                  <a:pt x="411145" y="2398722"/>
                </a:lnTo>
                <a:lnTo>
                  <a:pt x="411217" y="2397951"/>
                </a:lnTo>
                <a:lnTo>
                  <a:pt x="411579" y="2397212"/>
                </a:lnTo>
                <a:lnTo>
                  <a:pt x="411709" y="2397109"/>
                </a:lnTo>
                <a:lnTo>
                  <a:pt x="411500" y="2396791"/>
                </a:lnTo>
                <a:lnTo>
                  <a:pt x="411560" y="2396217"/>
                </a:lnTo>
                <a:lnTo>
                  <a:pt x="423263" y="2383690"/>
                </a:lnTo>
                <a:lnTo>
                  <a:pt x="415395" y="2388375"/>
                </a:lnTo>
                <a:lnTo>
                  <a:pt x="416754" y="2387157"/>
                </a:lnTo>
                <a:lnTo>
                  <a:pt x="398237" y="2400039"/>
                </a:lnTo>
                <a:cubicBezTo>
                  <a:pt x="389919" y="2405876"/>
                  <a:pt x="381858" y="2411410"/>
                  <a:pt x="374081" y="2416085"/>
                </a:cubicBezTo>
                <a:cubicBezTo>
                  <a:pt x="382399" y="2409195"/>
                  <a:pt x="392234" y="2402168"/>
                  <a:pt x="401555" y="2396088"/>
                </a:cubicBezTo>
                <a:lnTo>
                  <a:pt x="410548" y="2389061"/>
                </a:lnTo>
                <a:cubicBezTo>
                  <a:pt x="410442" y="2388534"/>
                  <a:pt x="409878" y="2388437"/>
                  <a:pt x="409069" y="2388606"/>
                </a:cubicBezTo>
                <a:lnTo>
                  <a:pt x="408624" y="2388780"/>
                </a:lnTo>
                <a:lnTo>
                  <a:pt x="405712" y="2390882"/>
                </a:lnTo>
                <a:lnTo>
                  <a:pt x="406689" y="2389704"/>
                </a:lnTo>
                <a:lnTo>
                  <a:pt x="406908" y="2389450"/>
                </a:lnTo>
                <a:lnTo>
                  <a:pt x="406119" y="2389758"/>
                </a:lnTo>
                <a:cubicBezTo>
                  <a:pt x="403949" y="2390845"/>
                  <a:pt x="401653" y="2392359"/>
                  <a:pt x="400939" y="2393007"/>
                </a:cubicBezTo>
                <a:cubicBezTo>
                  <a:pt x="380057" y="2406628"/>
                  <a:pt x="357750" y="2425760"/>
                  <a:pt x="338144" y="2435923"/>
                </a:cubicBezTo>
                <a:cubicBezTo>
                  <a:pt x="354313" y="2421223"/>
                  <a:pt x="377685" y="2408115"/>
                  <a:pt x="394994" y="2394197"/>
                </a:cubicBezTo>
                <a:cubicBezTo>
                  <a:pt x="389802" y="2398440"/>
                  <a:pt x="399604" y="2391251"/>
                  <a:pt x="398567" y="2390279"/>
                </a:cubicBezTo>
                <a:cubicBezTo>
                  <a:pt x="396556" y="2388659"/>
                  <a:pt x="394799" y="2393225"/>
                  <a:pt x="394799" y="2393225"/>
                </a:cubicBezTo>
                <a:cubicBezTo>
                  <a:pt x="383646" y="2400684"/>
                  <a:pt x="372964" y="2408048"/>
                  <a:pt x="362454" y="2415125"/>
                </a:cubicBezTo>
                <a:lnTo>
                  <a:pt x="341397" y="2428692"/>
                </a:lnTo>
                <a:lnTo>
                  <a:pt x="343729" y="2425960"/>
                </a:lnTo>
                <a:lnTo>
                  <a:pt x="343819" y="2425830"/>
                </a:lnTo>
                <a:lnTo>
                  <a:pt x="344704" y="2425168"/>
                </a:lnTo>
                <a:cubicBezTo>
                  <a:pt x="347077" y="2423683"/>
                  <a:pt x="359311" y="2416007"/>
                  <a:pt x="359116" y="2415035"/>
                </a:cubicBezTo>
                <a:cubicBezTo>
                  <a:pt x="358500" y="2411955"/>
                  <a:pt x="346460" y="2420603"/>
                  <a:pt x="348080" y="2420278"/>
                </a:cubicBezTo>
                <a:lnTo>
                  <a:pt x="347066" y="2421024"/>
                </a:lnTo>
                <a:lnTo>
                  <a:pt x="346875" y="2419175"/>
                </a:lnTo>
                <a:cubicBezTo>
                  <a:pt x="346217" y="2419452"/>
                  <a:pt x="345061" y="2420520"/>
                  <a:pt x="343691" y="2421960"/>
                </a:cubicBezTo>
                <a:lnTo>
                  <a:pt x="340308" y="2425768"/>
                </a:lnTo>
                <a:lnTo>
                  <a:pt x="337332" y="2427656"/>
                </a:lnTo>
                <a:cubicBezTo>
                  <a:pt x="334706" y="2427170"/>
                  <a:pt x="345454" y="2419793"/>
                  <a:pt x="345454" y="2419793"/>
                </a:cubicBezTo>
                <a:cubicBezTo>
                  <a:pt x="366065" y="2406227"/>
                  <a:pt x="383568" y="2393281"/>
                  <a:pt x="400354" y="2381660"/>
                </a:cubicBezTo>
                <a:cubicBezTo>
                  <a:pt x="400888" y="2381174"/>
                  <a:pt x="404054" y="2379119"/>
                  <a:pt x="407726" y="2376585"/>
                </a:cubicBezTo>
                <a:lnTo>
                  <a:pt x="410617" y="2374546"/>
                </a:lnTo>
                <a:lnTo>
                  <a:pt x="410339" y="2374530"/>
                </a:lnTo>
                <a:cubicBezTo>
                  <a:pt x="409396" y="2374472"/>
                  <a:pt x="408410" y="2374389"/>
                  <a:pt x="407624" y="2374245"/>
                </a:cubicBezTo>
                <a:lnTo>
                  <a:pt x="406836" y="2373901"/>
                </a:lnTo>
                <a:lnTo>
                  <a:pt x="394469" y="2382271"/>
                </a:lnTo>
                <a:lnTo>
                  <a:pt x="384729" y="2389047"/>
                </a:lnTo>
                <a:lnTo>
                  <a:pt x="381055" y="2392664"/>
                </a:lnTo>
                <a:lnTo>
                  <a:pt x="377858" y="2393830"/>
                </a:lnTo>
                <a:lnTo>
                  <a:pt x="372237" y="2397741"/>
                </a:lnTo>
                <a:cubicBezTo>
                  <a:pt x="371426" y="2397903"/>
                  <a:pt x="357300" y="2410172"/>
                  <a:pt x="355349" y="2409551"/>
                </a:cubicBezTo>
                <a:cubicBezTo>
                  <a:pt x="354230" y="2408174"/>
                  <a:pt x="356455" y="2406127"/>
                  <a:pt x="358960" y="2404424"/>
                </a:cubicBezTo>
                <a:lnTo>
                  <a:pt x="359999" y="2403795"/>
                </a:lnTo>
                <a:lnTo>
                  <a:pt x="361108" y="2402027"/>
                </a:lnTo>
                <a:cubicBezTo>
                  <a:pt x="363687" y="2398425"/>
                  <a:pt x="368147" y="2393030"/>
                  <a:pt x="368850" y="2391896"/>
                </a:cubicBezTo>
                <a:cubicBezTo>
                  <a:pt x="371917" y="2388145"/>
                  <a:pt x="374265" y="2385141"/>
                  <a:pt x="376273" y="2382474"/>
                </a:cubicBezTo>
                <a:lnTo>
                  <a:pt x="377300" y="2381062"/>
                </a:lnTo>
                <a:lnTo>
                  <a:pt x="387938" y="2373182"/>
                </a:lnTo>
                <a:lnTo>
                  <a:pt x="376779" y="2384810"/>
                </a:lnTo>
                <a:cubicBezTo>
                  <a:pt x="375667" y="2385928"/>
                  <a:pt x="373870" y="2388387"/>
                  <a:pt x="371806" y="2391234"/>
                </a:cubicBezTo>
                <a:lnTo>
                  <a:pt x="370914" y="2392419"/>
                </a:lnTo>
                <a:lnTo>
                  <a:pt x="378737" y="2385212"/>
                </a:lnTo>
                <a:cubicBezTo>
                  <a:pt x="385352" y="2379375"/>
                  <a:pt x="392080" y="2373786"/>
                  <a:pt x="392080" y="2373786"/>
                </a:cubicBezTo>
                <a:lnTo>
                  <a:pt x="402440" y="2364719"/>
                </a:lnTo>
                <a:lnTo>
                  <a:pt x="402964" y="2362973"/>
                </a:lnTo>
                <a:lnTo>
                  <a:pt x="404050" y="2361224"/>
                </a:lnTo>
                <a:lnTo>
                  <a:pt x="405695" y="2360003"/>
                </a:lnTo>
                <a:lnTo>
                  <a:pt x="397142" y="2365614"/>
                </a:lnTo>
                <a:lnTo>
                  <a:pt x="413613" y="2352427"/>
                </a:lnTo>
                <a:lnTo>
                  <a:pt x="409448" y="2355204"/>
                </a:lnTo>
                <a:lnTo>
                  <a:pt x="408038" y="2356250"/>
                </a:lnTo>
                <a:lnTo>
                  <a:pt x="396756" y="2365140"/>
                </a:lnTo>
                <a:lnTo>
                  <a:pt x="391080" y="2369614"/>
                </a:lnTo>
                <a:lnTo>
                  <a:pt x="385962" y="2373646"/>
                </a:lnTo>
                <a:cubicBezTo>
                  <a:pt x="383082" y="2375795"/>
                  <a:pt x="381162" y="2377002"/>
                  <a:pt x="380935" y="2376507"/>
                </a:cubicBezTo>
                <a:cubicBezTo>
                  <a:pt x="380707" y="2376011"/>
                  <a:pt x="382163" y="2373793"/>
                  <a:pt x="384022" y="2371108"/>
                </a:cubicBezTo>
                <a:lnTo>
                  <a:pt x="387820" y="2365458"/>
                </a:lnTo>
                <a:lnTo>
                  <a:pt x="386302" y="2366382"/>
                </a:lnTo>
                <a:cubicBezTo>
                  <a:pt x="381455" y="2369122"/>
                  <a:pt x="376653" y="2371190"/>
                  <a:pt x="383961" y="2365049"/>
                </a:cubicBezTo>
                <a:lnTo>
                  <a:pt x="389731" y="2360324"/>
                </a:lnTo>
                <a:lnTo>
                  <a:pt x="389799" y="2359446"/>
                </a:lnTo>
                <a:lnTo>
                  <a:pt x="387481" y="2360758"/>
                </a:lnTo>
                <a:lnTo>
                  <a:pt x="387297" y="2360999"/>
                </a:lnTo>
                <a:lnTo>
                  <a:pt x="386947" y="2361061"/>
                </a:lnTo>
                <a:lnTo>
                  <a:pt x="385566" y="2361844"/>
                </a:lnTo>
                <a:cubicBezTo>
                  <a:pt x="383508" y="2363259"/>
                  <a:pt x="380755" y="2365342"/>
                  <a:pt x="377143" y="2368251"/>
                </a:cubicBezTo>
                <a:cubicBezTo>
                  <a:pt x="356663" y="2382857"/>
                  <a:pt x="339823" y="2405387"/>
                  <a:pt x="317041" y="2415851"/>
                </a:cubicBezTo>
                <a:cubicBezTo>
                  <a:pt x="313079" y="2417672"/>
                  <a:pt x="330837" y="2391920"/>
                  <a:pt x="334212" y="2393170"/>
                </a:cubicBezTo>
                <a:cubicBezTo>
                  <a:pt x="329514" y="2391429"/>
                  <a:pt x="307858" y="2412998"/>
                  <a:pt x="295062" y="2425942"/>
                </a:cubicBezTo>
                <a:lnTo>
                  <a:pt x="289178" y="2431824"/>
                </a:lnTo>
                <a:lnTo>
                  <a:pt x="294088" y="2425824"/>
                </a:lnTo>
                <a:cubicBezTo>
                  <a:pt x="316326" y="2399735"/>
                  <a:pt x="280772" y="2431263"/>
                  <a:pt x="279725" y="2433160"/>
                </a:cubicBezTo>
                <a:cubicBezTo>
                  <a:pt x="274686" y="2437804"/>
                  <a:pt x="265677" y="2440670"/>
                  <a:pt x="261370" y="2443243"/>
                </a:cubicBezTo>
                <a:lnTo>
                  <a:pt x="255883" y="2447338"/>
                </a:lnTo>
                <a:lnTo>
                  <a:pt x="308547" y="2397362"/>
                </a:lnTo>
                <a:lnTo>
                  <a:pt x="314219" y="2392135"/>
                </a:lnTo>
                <a:lnTo>
                  <a:pt x="322116" y="2381649"/>
                </a:lnTo>
                <a:lnTo>
                  <a:pt x="317035" y="2384829"/>
                </a:lnTo>
                <a:cubicBezTo>
                  <a:pt x="315037" y="2384884"/>
                  <a:pt x="328692" y="2372014"/>
                  <a:pt x="331671" y="2366748"/>
                </a:cubicBezTo>
                <a:cubicBezTo>
                  <a:pt x="329690" y="2367657"/>
                  <a:pt x="327708" y="2368567"/>
                  <a:pt x="325727" y="2369477"/>
                </a:cubicBezTo>
                <a:cubicBezTo>
                  <a:pt x="326718" y="2369022"/>
                  <a:pt x="322899" y="2368978"/>
                  <a:pt x="318699" y="2368757"/>
                </a:cubicBezTo>
                <a:lnTo>
                  <a:pt x="313288" y="2368277"/>
                </a:lnTo>
                <a:lnTo>
                  <a:pt x="310182" y="2373225"/>
                </a:lnTo>
                <a:cubicBezTo>
                  <a:pt x="307513" y="2377766"/>
                  <a:pt x="305492" y="2381256"/>
                  <a:pt x="304321" y="2379833"/>
                </a:cubicBezTo>
                <a:cubicBezTo>
                  <a:pt x="304321" y="2379833"/>
                  <a:pt x="305957" y="2376284"/>
                  <a:pt x="306734" y="2373216"/>
                </a:cubicBezTo>
                <a:lnTo>
                  <a:pt x="306919" y="2373814"/>
                </a:lnTo>
                <a:lnTo>
                  <a:pt x="306345" y="2374750"/>
                </a:lnTo>
                <a:cubicBezTo>
                  <a:pt x="306774" y="2374509"/>
                  <a:pt x="306989" y="2374389"/>
                  <a:pt x="307037" y="2374197"/>
                </a:cubicBezTo>
                <a:lnTo>
                  <a:pt x="306919" y="2373814"/>
                </a:lnTo>
                <a:lnTo>
                  <a:pt x="307974" y="2372091"/>
                </a:lnTo>
                <a:lnTo>
                  <a:pt x="308946" y="2371207"/>
                </a:lnTo>
                <a:cubicBezTo>
                  <a:pt x="309471" y="2370529"/>
                  <a:pt x="309762" y="2369981"/>
                  <a:pt x="309762" y="2369981"/>
                </a:cubicBezTo>
                <a:cubicBezTo>
                  <a:pt x="309762" y="2369981"/>
                  <a:pt x="308356" y="2366827"/>
                  <a:pt x="309667" y="2364555"/>
                </a:cubicBezTo>
                <a:cubicBezTo>
                  <a:pt x="311835" y="2359392"/>
                  <a:pt x="321793" y="2349634"/>
                  <a:pt x="324431" y="2345521"/>
                </a:cubicBezTo>
                <a:cubicBezTo>
                  <a:pt x="325288" y="2345040"/>
                  <a:pt x="324272" y="2342761"/>
                  <a:pt x="324660" y="2341228"/>
                </a:cubicBezTo>
                <a:cubicBezTo>
                  <a:pt x="325620" y="2338716"/>
                  <a:pt x="327705" y="2335911"/>
                  <a:pt x="330184" y="2333027"/>
                </a:cubicBezTo>
                <a:lnTo>
                  <a:pt x="331424" y="2331663"/>
                </a:lnTo>
                <a:lnTo>
                  <a:pt x="329383" y="2333261"/>
                </a:lnTo>
                <a:lnTo>
                  <a:pt x="323584" y="2337877"/>
                </a:lnTo>
                <a:lnTo>
                  <a:pt x="297920" y="2367895"/>
                </a:lnTo>
                <a:lnTo>
                  <a:pt x="275910" y="2396431"/>
                </a:lnTo>
                <a:lnTo>
                  <a:pt x="273646" y="2397584"/>
                </a:lnTo>
                <a:lnTo>
                  <a:pt x="268510" y="2400596"/>
                </a:lnTo>
                <a:lnTo>
                  <a:pt x="274838" y="2391137"/>
                </a:lnTo>
                <a:lnTo>
                  <a:pt x="267444" y="2399268"/>
                </a:lnTo>
                <a:lnTo>
                  <a:pt x="265877" y="2397115"/>
                </a:lnTo>
                <a:lnTo>
                  <a:pt x="262740" y="2399286"/>
                </a:lnTo>
                <a:lnTo>
                  <a:pt x="268940" y="2390571"/>
                </a:lnTo>
                <a:lnTo>
                  <a:pt x="271270" y="2388188"/>
                </a:lnTo>
                <a:cubicBezTo>
                  <a:pt x="272058" y="2387459"/>
                  <a:pt x="272582" y="2387091"/>
                  <a:pt x="272631" y="2387335"/>
                </a:cubicBezTo>
                <a:lnTo>
                  <a:pt x="271611" y="2386817"/>
                </a:lnTo>
                <a:lnTo>
                  <a:pt x="279906" y="2375157"/>
                </a:lnTo>
                <a:lnTo>
                  <a:pt x="283301" y="2372546"/>
                </a:lnTo>
                <a:cubicBezTo>
                  <a:pt x="285489" y="2370926"/>
                  <a:pt x="288026" y="2369122"/>
                  <a:pt x="291307" y="2366906"/>
                </a:cubicBezTo>
                <a:cubicBezTo>
                  <a:pt x="292732" y="2365608"/>
                  <a:pt x="306665" y="2356583"/>
                  <a:pt x="300104" y="2358907"/>
                </a:cubicBezTo>
                <a:cubicBezTo>
                  <a:pt x="295299" y="2360880"/>
                  <a:pt x="286367" y="2368906"/>
                  <a:pt x="283319" y="2370528"/>
                </a:cubicBezTo>
                <a:lnTo>
                  <a:pt x="283120" y="2370638"/>
                </a:lnTo>
                <a:lnTo>
                  <a:pt x="285382" y="2367459"/>
                </a:lnTo>
                <a:lnTo>
                  <a:pt x="292085" y="2359058"/>
                </a:lnTo>
                <a:lnTo>
                  <a:pt x="308147" y="2348229"/>
                </a:lnTo>
                <a:lnTo>
                  <a:pt x="294176" y="2356437"/>
                </a:lnTo>
                <a:lnTo>
                  <a:pt x="306376" y="2341144"/>
                </a:lnTo>
                <a:lnTo>
                  <a:pt x="313888" y="2332197"/>
                </a:lnTo>
                <a:lnTo>
                  <a:pt x="311784" y="2333897"/>
                </a:lnTo>
                <a:lnTo>
                  <a:pt x="282425" y="2355404"/>
                </a:lnTo>
                <a:lnTo>
                  <a:pt x="287127" y="2350209"/>
                </a:lnTo>
                <a:lnTo>
                  <a:pt x="304878" y="2333606"/>
                </a:lnTo>
                <a:lnTo>
                  <a:pt x="318743" y="2325052"/>
                </a:lnTo>
                <a:cubicBezTo>
                  <a:pt x="374485" y="2290498"/>
                  <a:pt x="428145" y="2255918"/>
                  <a:pt x="471367" y="2220509"/>
                </a:cubicBezTo>
                <a:cubicBezTo>
                  <a:pt x="447315" y="2232379"/>
                  <a:pt x="422592" y="2246452"/>
                  <a:pt x="397538" y="2261728"/>
                </a:cubicBezTo>
                <a:lnTo>
                  <a:pt x="330028" y="2304860"/>
                </a:lnTo>
                <a:lnTo>
                  <a:pt x="333790" y="2299868"/>
                </a:lnTo>
                <a:cubicBezTo>
                  <a:pt x="336392" y="2296233"/>
                  <a:pt x="338507" y="2292928"/>
                  <a:pt x="338968" y="2291107"/>
                </a:cubicBezTo>
                <a:cubicBezTo>
                  <a:pt x="333215" y="2295654"/>
                  <a:pt x="329601" y="2299383"/>
                  <a:pt x="326290" y="2303134"/>
                </a:cubicBezTo>
                <a:lnTo>
                  <a:pt x="317569" y="2312891"/>
                </a:lnTo>
                <a:lnTo>
                  <a:pt x="311365" y="2316957"/>
                </a:lnTo>
                <a:lnTo>
                  <a:pt x="313865" y="2311435"/>
                </a:lnTo>
                <a:lnTo>
                  <a:pt x="312561" y="2312693"/>
                </a:lnTo>
                <a:lnTo>
                  <a:pt x="302105" y="2323028"/>
                </a:lnTo>
                <a:lnTo>
                  <a:pt x="294233" y="2328188"/>
                </a:lnTo>
                <a:lnTo>
                  <a:pt x="309563" y="2312526"/>
                </a:lnTo>
                <a:lnTo>
                  <a:pt x="311892" y="2307404"/>
                </a:lnTo>
                <a:lnTo>
                  <a:pt x="331866" y="2294162"/>
                </a:lnTo>
                <a:cubicBezTo>
                  <a:pt x="384629" y="2259012"/>
                  <a:pt x="435858" y="2224137"/>
                  <a:pt x="485506" y="2187841"/>
                </a:cubicBezTo>
                <a:cubicBezTo>
                  <a:pt x="461608" y="2197175"/>
                  <a:pt x="438528" y="2212437"/>
                  <a:pt x="413453" y="2231501"/>
                </a:cubicBezTo>
                <a:cubicBezTo>
                  <a:pt x="401979" y="2239627"/>
                  <a:pt x="342779" y="2281519"/>
                  <a:pt x="339406" y="2278960"/>
                </a:cubicBezTo>
                <a:cubicBezTo>
                  <a:pt x="328721" y="2270862"/>
                  <a:pt x="391296" y="2231528"/>
                  <a:pt x="386184" y="2238276"/>
                </a:cubicBezTo>
                <a:cubicBezTo>
                  <a:pt x="400210" y="2226776"/>
                  <a:pt x="432597" y="2213252"/>
                  <a:pt x="440694" y="2202571"/>
                </a:cubicBezTo>
                <a:cubicBezTo>
                  <a:pt x="444993" y="2189891"/>
                  <a:pt x="390481" y="2225598"/>
                  <a:pt x="390481" y="2225598"/>
                </a:cubicBezTo>
                <a:lnTo>
                  <a:pt x="324962" y="2268570"/>
                </a:lnTo>
                <a:lnTo>
                  <a:pt x="325067" y="2267574"/>
                </a:lnTo>
                <a:cubicBezTo>
                  <a:pt x="328095" y="2261928"/>
                  <a:pt x="334857" y="2259444"/>
                  <a:pt x="338742" y="2253316"/>
                </a:cubicBezTo>
                <a:cubicBezTo>
                  <a:pt x="337884" y="2253798"/>
                  <a:pt x="334459" y="2248928"/>
                  <a:pt x="335460" y="2248365"/>
                </a:cubicBezTo>
                <a:cubicBezTo>
                  <a:pt x="335690" y="2244072"/>
                  <a:pt x="352568" y="2234589"/>
                  <a:pt x="351002" y="2228675"/>
                </a:cubicBezTo>
                <a:lnTo>
                  <a:pt x="350681" y="2227954"/>
                </a:lnTo>
                <a:lnTo>
                  <a:pt x="350621" y="2227820"/>
                </a:lnTo>
                <a:cubicBezTo>
                  <a:pt x="350556" y="2227678"/>
                  <a:pt x="350525" y="2227607"/>
                  <a:pt x="350573" y="2227714"/>
                </a:cubicBezTo>
                <a:lnTo>
                  <a:pt x="350681" y="2227954"/>
                </a:lnTo>
                <a:lnTo>
                  <a:pt x="350859" y="2228354"/>
                </a:lnTo>
                <a:cubicBezTo>
                  <a:pt x="350938" y="2228532"/>
                  <a:pt x="351002" y="2228675"/>
                  <a:pt x="351002" y="2228675"/>
                </a:cubicBezTo>
                <a:cubicBezTo>
                  <a:pt x="343993" y="2232612"/>
                  <a:pt x="342372" y="2239002"/>
                  <a:pt x="336549" y="2243589"/>
                </a:cubicBezTo>
                <a:lnTo>
                  <a:pt x="326036" y="2252370"/>
                </a:lnTo>
                <a:lnTo>
                  <a:pt x="321991" y="2251535"/>
                </a:lnTo>
                <a:lnTo>
                  <a:pt x="322366" y="2251027"/>
                </a:lnTo>
                <a:cubicBezTo>
                  <a:pt x="324670" y="2247866"/>
                  <a:pt x="326311" y="2245506"/>
                  <a:pt x="326194" y="2245242"/>
                </a:cubicBezTo>
                <a:lnTo>
                  <a:pt x="324159" y="2246143"/>
                </a:lnTo>
                <a:lnTo>
                  <a:pt x="318719" y="2250859"/>
                </a:lnTo>
                <a:lnTo>
                  <a:pt x="316016" y="2250301"/>
                </a:lnTo>
                <a:cubicBezTo>
                  <a:pt x="310755" y="2252040"/>
                  <a:pt x="304262" y="2255751"/>
                  <a:pt x="297943" y="2259925"/>
                </a:cubicBezTo>
                <a:lnTo>
                  <a:pt x="289074" y="2266389"/>
                </a:lnTo>
                <a:lnTo>
                  <a:pt x="300228" y="2254656"/>
                </a:lnTo>
                <a:lnTo>
                  <a:pt x="293749" y="2259525"/>
                </a:lnTo>
                <a:cubicBezTo>
                  <a:pt x="293319" y="2259767"/>
                  <a:pt x="293444" y="2259094"/>
                  <a:pt x="293897" y="2257960"/>
                </a:cubicBezTo>
                <a:lnTo>
                  <a:pt x="294258" y="2257219"/>
                </a:lnTo>
                <a:lnTo>
                  <a:pt x="308124" y="2246293"/>
                </a:lnTo>
                <a:lnTo>
                  <a:pt x="307626" y="2246873"/>
                </a:lnTo>
                <a:lnTo>
                  <a:pt x="321583" y="2232191"/>
                </a:lnTo>
                <a:lnTo>
                  <a:pt x="319161" y="2234290"/>
                </a:lnTo>
                <a:lnTo>
                  <a:pt x="317985" y="2235498"/>
                </a:lnTo>
                <a:lnTo>
                  <a:pt x="309806" y="2241396"/>
                </a:lnTo>
                <a:cubicBezTo>
                  <a:pt x="306085" y="2243915"/>
                  <a:pt x="302222" y="2246289"/>
                  <a:pt x="298075" y="2248384"/>
                </a:cubicBezTo>
                <a:cubicBezTo>
                  <a:pt x="306061" y="2240547"/>
                  <a:pt x="315281" y="2234655"/>
                  <a:pt x="324138" y="2227657"/>
                </a:cubicBezTo>
                <a:cubicBezTo>
                  <a:pt x="330893" y="2222090"/>
                  <a:pt x="324662" y="2225360"/>
                  <a:pt x="321479" y="2227009"/>
                </a:cubicBezTo>
                <a:lnTo>
                  <a:pt x="304195" y="2239484"/>
                </a:lnTo>
                <a:lnTo>
                  <a:pt x="288160" y="2255884"/>
                </a:lnTo>
                <a:lnTo>
                  <a:pt x="267529" y="2276986"/>
                </a:lnTo>
                <a:lnTo>
                  <a:pt x="273727" y="2273034"/>
                </a:lnTo>
                <a:lnTo>
                  <a:pt x="283774" y="2265449"/>
                </a:lnTo>
                <a:lnTo>
                  <a:pt x="280526" y="2269584"/>
                </a:lnTo>
                <a:lnTo>
                  <a:pt x="268447" y="2281500"/>
                </a:lnTo>
                <a:lnTo>
                  <a:pt x="257266" y="2288366"/>
                </a:lnTo>
                <a:lnTo>
                  <a:pt x="262717" y="2281802"/>
                </a:lnTo>
                <a:lnTo>
                  <a:pt x="253898" y="2290434"/>
                </a:lnTo>
                <a:lnTo>
                  <a:pt x="241999" y="2297741"/>
                </a:lnTo>
                <a:lnTo>
                  <a:pt x="245522" y="2292361"/>
                </a:lnTo>
                <a:cubicBezTo>
                  <a:pt x="242631" y="2291290"/>
                  <a:pt x="235861" y="2298098"/>
                  <a:pt x="227866" y="2306369"/>
                </a:cubicBezTo>
                <a:lnTo>
                  <a:pt x="227741" y="2306496"/>
                </a:lnTo>
                <a:lnTo>
                  <a:pt x="202969" y="2321707"/>
                </a:lnTo>
                <a:lnTo>
                  <a:pt x="202920" y="2321737"/>
                </a:lnTo>
                <a:lnTo>
                  <a:pt x="209482" y="2315197"/>
                </a:lnTo>
                <a:cubicBezTo>
                  <a:pt x="218687" y="2307490"/>
                  <a:pt x="258484" y="2263041"/>
                  <a:pt x="233989" y="2284997"/>
                </a:cubicBezTo>
                <a:lnTo>
                  <a:pt x="222716" y="2296349"/>
                </a:lnTo>
                <a:lnTo>
                  <a:pt x="217539" y="2300768"/>
                </a:lnTo>
                <a:cubicBezTo>
                  <a:pt x="204303" y="2311965"/>
                  <a:pt x="180900" y="2330992"/>
                  <a:pt x="198798" y="2309026"/>
                </a:cubicBezTo>
                <a:cubicBezTo>
                  <a:pt x="203831" y="2304314"/>
                  <a:pt x="218369" y="2292438"/>
                  <a:pt x="221581" y="2283765"/>
                </a:cubicBezTo>
                <a:cubicBezTo>
                  <a:pt x="226954" y="2273700"/>
                  <a:pt x="206313" y="2293178"/>
                  <a:pt x="195917" y="2302752"/>
                </a:cubicBezTo>
                <a:cubicBezTo>
                  <a:pt x="187653" y="2311746"/>
                  <a:pt x="177257" y="2321319"/>
                  <a:pt x="170983" y="2324201"/>
                </a:cubicBezTo>
                <a:cubicBezTo>
                  <a:pt x="167932" y="2328002"/>
                  <a:pt x="162729" y="2327992"/>
                  <a:pt x="156786" y="2330723"/>
                </a:cubicBezTo>
                <a:lnTo>
                  <a:pt x="147458" y="2338788"/>
                </a:lnTo>
                <a:lnTo>
                  <a:pt x="215778" y="2265377"/>
                </a:lnTo>
                <a:lnTo>
                  <a:pt x="271806" y="2209153"/>
                </a:lnTo>
                <a:lnTo>
                  <a:pt x="270057" y="2208837"/>
                </a:lnTo>
                <a:cubicBezTo>
                  <a:pt x="270057" y="2208837"/>
                  <a:pt x="270915" y="2208355"/>
                  <a:pt x="271915" y="2207792"/>
                </a:cubicBezTo>
                <a:lnTo>
                  <a:pt x="272162" y="2208797"/>
                </a:lnTo>
                <a:lnTo>
                  <a:pt x="278206" y="2202731"/>
                </a:lnTo>
                <a:lnTo>
                  <a:pt x="278720" y="2201750"/>
                </a:lnTo>
                <a:cubicBezTo>
                  <a:pt x="278752" y="2201238"/>
                  <a:pt x="278431" y="2200844"/>
                  <a:pt x="277517" y="2200700"/>
                </a:cubicBezTo>
                <a:cubicBezTo>
                  <a:pt x="277517" y="2200700"/>
                  <a:pt x="274021" y="2205294"/>
                  <a:pt x="271915" y="2207792"/>
                </a:cubicBezTo>
                <a:lnTo>
                  <a:pt x="269917" y="2206130"/>
                </a:lnTo>
                <a:lnTo>
                  <a:pt x="208368" y="2267552"/>
                </a:lnTo>
                <a:cubicBezTo>
                  <a:pt x="171855" y="2302347"/>
                  <a:pt x="134852" y="2335473"/>
                  <a:pt x="97004" y="2365736"/>
                </a:cubicBezTo>
                <a:cubicBezTo>
                  <a:pt x="99839" y="2351625"/>
                  <a:pt x="129418" y="2339900"/>
                  <a:pt x="124651" y="2329844"/>
                </a:cubicBezTo>
                <a:cubicBezTo>
                  <a:pt x="125873" y="2327631"/>
                  <a:pt x="96895" y="2352476"/>
                  <a:pt x="96895" y="2352476"/>
                </a:cubicBezTo>
                <a:cubicBezTo>
                  <a:pt x="89469" y="2356214"/>
                  <a:pt x="88617" y="2353270"/>
                  <a:pt x="85671" y="2354119"/>
                </a:cubicBezTo>
                <a:cubicBezTo>
                  <a:pt x="67993" y="2367462"/>
                  <a:pt x="52615" y="2399813"/>
                  <a:pt x="35700" y="2398315"/>
                </a:cubicBezTo>
                <a:lnTo>
                  <a:pt x="42880" y="2388440"/>
                </a:lnTo>
                <a:lnTo>
                  <a:pt x="44156" y="2387547"/>
                </a:lnTo>
                <a:lnTo>
                  <a:pt x="45508" y="2385571"/>
                </a:lnTo>
                <a:lnTo>
                  <a:pt x="48716" y="2382296"/>
                </a:lnTo>
                <a:cubicBezTo>
                  <a:pt x="50716" y="2380358"/>
                  <a:pt x="52964" y="2378246"/>
                  <a:pt x="55527" y="2375845"/>
                </a:cubicBezTo>
                <a:cubicBezTo>
                  <a:pt x="56575" y="2373949"/>
                  <a:pt x="77198" y="2359755"/>
                  <a:pt x="76717" y="2351652"/>
                </a:cubicBezTo>
                <a:cubicBezTo>
                  <a:pt x="76717" y="2351652"/>
                  <a:pt x="60085" y="2363099"/>
                  <a:pt x="56944" y="2368790"/>
                </a:cubicBezTo>
                <a:cubicBezTo>
                  <a:pt x="54862" y="2370322"/>
                  <a:pt x="51851" y="2375776"/>
                  <a:pt x="48756" y="2380824"/>
                </a:cubicBezTo>
                <a:lnTo>
                  <a:pt x="45508" y="2385571"/>
                </a:lnTo>
                <a:lnTo>
                  <a:pt x="43404" y="2387717"/>
                </a:lnTo>
                <a:lnTo>
                  <a:pt x="42880" y="2388440"/>
                </a:lnTo>
                <a:lnTo>
                  <a:pt x="40062" y="2390410"/>
                </a:lnTo>
                <a:cubicBezTo>
                  <a:pt x="31207" y="2391969"/>
                  <a:pt x="42537" y="2378564"/>
                  <a:pt x="48249" y="2372309"/>
                </a:cubicBezTo>
                <a:lnTo>
                  <a:pt x="50460" y="2369950"/>
                </a:lnTo>
                <a:lnTo>
                  <a:pt x="50755" y="2369654"/>
                </a:lnTo>
                <a:cubicBezTo>
                  <a:pt x="51338" y="2369052"/>
                  <a:pt x="51282" y="2369091"/>
                  <a:pt x="50796" y="2369593"/>
                </a:cubicBezTo>
                <a:lnTo>
                  <a:pt x="50460" y="2369950"/>
                </a:lnTo>
                <a:lnTo>
                  <a:pt x="46889" y="2373554"/>
                </a:lnTo>
                <a:cubicBezTo>
                  <a:pt x="33202" y="2384149"/>
                  <a:pt x="21902" y="2395651"/>
                  <a:pt x="6492" y="2404884"/>
                </a:cubicBezTo>
                <a:cubicBezTo>
                  <a:pt x="556" y="2408724"/>
                  <a:pt x="-822" y="2408324"/>
                  <a:pt x="419" y="2405548"/>
                </a:cubicBezTo>
                <a:lnTo>
                  <a:pt x="7092" y="2396148"/>
                </a:lnTo>
                <a:lnTo>
                  <a:pt x="54614" y="2364993"/>
                </a:lnTo>
                <a:lnTo>
                  <a:pt x="15297" y="2386144"/>
                </a:lnTo>
                <a:lnTo>
                  <a:pt x="24387" y="2376745"/>
                </a:lnTo>
                <a:cubicBezTo>
                  <a:pt x="24387" y="2376745"/>
                  <a:pt x="50230" y="2357276"/>
                  <a:pt x="43387" y="2352823"/>
                </a:cubicBezTo>
                <a:cubicBezTo>
                  <a:pt x="40786" y="2352818"/>
                  <a:pt x="31869" y="2361912"/>
                  <a:pt x="23353" y="2371122"/>
                </a:cubicBezTo>
                <a:lnTo>
                  <a:pt x="22578" y="2371974"/>
                </a:lnTo>
                <a:lnTo>
                  <a:pt x="21580" y="2372683"/>
                </a:lnTo>
                <a:cubicBezTo>
                  <a:pt x="17291" y="2375782"/>
                  <a:pt x="12871" y="2379117"/>
                  <a:pt x="12348" y="2380066"/>
                </a:cubicBezTo>
                <a:cubicBezTo>
                  <a:pt x="6087" y="2386923"/>
                  <a:pt x="5187" y="2385190"/>
                  <a:pt x="6504" y="2381122"/>
                </a:cubicBezTo>
                <a:lnTo>
                  <a:pt x="7619" y="2378692"/>
                </a:lnTo>
                <a:lnTo>
                  <a:pt x="41015" y="2346161"/>
                </a:lnTo>
                <a:lnTo>
                  <a:pt x="62256" y="2332717"/>
                </a:lnTo>
                <a:cubicBezTo>
                  <a:pt x="85763" y="2316892"/>
                  <a:pt x="138896" y="2274828"/>
                  <a:pt x="83568" y="2304602"/>
                </a:cubicBezTo>
                <a:lnTo>
                  <a:pt x="79267" y="2306982"/>
                </a:lnTo>
                <a:lnTo>
                  <a:pt x="81398" y="2304299"/>
                </a:lnTo>
                <a:cubicBezTo>
                  <a:pt x="82686" y="2302208"/>
                  <a:pt x="82903" y="2300884"/>
                  <a:pt x="81190" y="2301071"/>
                </a:cubicBezTo>
                <a:cubicBezTo>
                  <a:pt x="78053" y="2302511"/>
                  <a:pt x="73883" y="2306926"/>
                  <a:pt x="69579" y="2311702"/>
                </a:cubicBezTo>
                <a:lnTo>
                  <a:pt x="68248" y="2313075"/>
                </a:lnTo>
                <a:lnTo>
                  <a:pt x="57742" y="2318885"/>
                </a:lnTo>
                <a:lnTo>
                  <a:pt x="82488" y="2296086"/>
                </a:lnTo>
                <a:cubicBezTo>
                  <a:pt x="89431" y="2289723"/>
                  <a:pt x="96043" y="2283503"/>
                  <a:pt x="101858" y="2277595"/>
                </a:cubicBezTo>
                <a:lnTo>
                  <a:pt x="107572" y="2271085"/>
                </a:lnTo>
                <a:lnTo>
                  <a:pt x="172994" y="2229844"/>
                </a:lnTo>
                <a:cubicBezTo>
                  <a:pt x="207546" y="2206455"/>
                  <a:pt x="262450" y="2177243"/>
                  <a:pt x="296185" y="2147922"/>
                </a:cubicBezTo>
                <a:cubicBezTo>
                  <a:pt x="312771" y="2133050"/>
                  <a:pt x="322609" y="2113061"/>
                  <a:pt x="331100" y="2108870"/>
                </a:cubicBezTo>
                <a:cubicBezTo>
                  <a:pt x="352800" y="2087249"/>
                  <a:pt x="391544" y="2072349"/>
                  <a:pt x="416228" y="2046791"/>
                </a:cubicBezTo>
                <a:cubicBezTo>
                  <a:pt x="423900" y="2036669"/>
                  <a:pt x="426067" y="2026805"/>
                  <a:pt x="434557" y="2022614"/>
                </a:cubicBezTo>
                <a:cubicBezTo>
                  <a:pt x="442653" y="2011929"/>
                  <a:pt x="465172" y="1996239"/>
                  <a:pt x="485693" y="1984349"/>
                </a:cubicBezTo>
                <a:cubicBezTo>
                  <a:pt x="508213" y="1968660"/>
                  <a:pt x="553811" y="1937707"/>
                  <a:pt x="532471" y="1943666"/>
                </a:cubicBezTo>
                <a:cubicBezTo>
                  <a:pt x="514677" y="1946114"/>
                  <a:pt x="486055" y="1968688"/>
                  <a:pt x="475010" y="1976251"/>
                </a:cubicBezTo>
                <a:cubicBezTo>
                  <a:pt x="396348" y="2015786"/>
                  <a:pt x="561064" y="1898936"/>
                  <a:pt x="501436" y="1941391"/>
                </a:cubicBezTo>
                <a:cubicBezTo>
                  <a:pt x="463510" y="1962221"/>
                  <a:pt x="421849" y="1996159"/>
                  <a:pt x="387296" y="2019549"/>
                </a:cubicBezTo>
                <a:cubicBezTo>
                  <a:pt x="355864" y="2039992"/>
                  <a:pt x="374618" y="2015250"/>
                  <a:pt x="388219" y="2004313"/>
                </a:cubicBezTo>
                <a:cubicBezTo>
                  <a:pt x="416279" y="1981314"/>
                  <a:pt x="418837" y="1977940"/>
                  <a:pt x="438543" y="1960118"/>
                </a:cubicBezTo>
                <a:cubicBezTo>
                  <a:pt x="463227" y="1934561"/>
                  <a:pt x="527862" y="1906527"/>
                  <a:pt x="526230" y="1894666"/>
                </a:cubicBezTo>
                <a:cubicBezTo>
                  <a:pt x="525414" y="1888735"/>
                  <a:pt x="471326" y="1923877"/>
                  <a:pt x="477257" y="1923063"/>
                </a:cubicBezTo>
                <a:cubicBezTo>
                  <a:pt x="465784" y="1931189"/>
                  <a:pt x="425301" y="1955393"/>
                  <a:pt x="424486" y="1949462"/>
                </a:cubicBezTo>
                <a:cubicBezTo>
                  <a:pt x="423532" y="1942543"/>
                  <a:pt x="474245" y="1904842"/>
                  <a:pt x="486280" y="1897143"/>
                </a:cubicBezTo>
                <a:cubicBezTo>
                  <a:pt x="491394" y="1890395"/>
                  <a:pt x="552655" y="1859805"/>
                  <a:pt x="550460" y="1847517"/>
                </a:cubicBezTo>
                <a:cubicBezTo>
                  <a:pt x="547086" y="1844958"/>
                  <a:pt x="476412" y="1894974"/>
                  <a:pt x="482343" y="1894159"/>
                </a:cubicBezTo>
                <a:cubicBezTo>
                  <a:pt x="473040" y="1892417"/>
                  <a:pt x="467470" y="1877572"/>
                  <a:pt x="480321" y="1875802"/>
                </a:cubicBezTo>
                <a:cubicBezTo>
                  <a:pt x="461539" y="1878389"/>
                  <a:pt x="482879" y="1872428"/>
                  <a:pt x="459371" y="1888256"/>
                </a:cubicBezTo>
                <a:cubicBezTo>
                  <a:pt x="428366" y="1908135"/>
                  <a:pt x="444135" y="1887330"/>
                  <a:pt x="444135" y="1887330"/>
                </a:cubicBezTo>
                <a:cubicBezTo>
                  <a:pt x="454790" y="1873273"/>
                  <a:pt x="492155" y="1852014"/>
                  <a:pt x="497268" y="1845267"/>
                </a:cubicBezTo>
                <a:cubicBezTo>
                  <a:pt x="497268" y="1845267"/>
                  <a:pt x="493079" y="1836779"/>
                  <a:pt x="489314" y="1827727"/>
                </a:cubicBezTo>
                <a:cubicBezTo>
                  <a:pt x="500362" y="1820164"/>
                  <a:pt x="520322" y="1807848"/>
                  <a:pt x="520322" y="1807848"/>
                </a:cubicBezTo>
                <a:cubicBezTo>
                  <a:pt x="521671" y="1792050"/>
                  <a:pt x="499544" y="1814234"/>
                  <a:pt x="499544" y="1814234"/>
                </a:cubicBezTo>
                <a:cubicBezTo>
                  <a:pt x="484561" y="1818813"/>
                  <a:pt x="431400" y="1838720"/>
                  <a:pt x="434774" y="1841278"/>
                </a:cubicBezTo>
                <a:cubicBezTo>
                  <a:pt x="427209" y="1830232"/>
                  <a:pt x="456475" y="1819657"/>
                  <a:pt x="479554" y="1804394"/>
                </a:cubicBezTo>
                <a:cubicBezTo>
                  <a:pt x="493585" y="1792895"/>
                  <a:pt x="555769" y="1747067"/>
                  <a:pt x="514896" y="1764781"/>
                </a:cubicBezTo>
                <a:cubicBezTo>
                  <a:pt x="497493" y="1773723"/>
                  <a:pt x="482901" y="1784797"/>
                  <a:pt x="462941" y="1797111"/>
                </a:cubicBezTo>
                <a:cubicBezTo>
                  <a:pt x="444182" y="1809010"/>
                  <a:pt x="429371" y="1818036"/>
                  <a:pt x="416677" y="1825568"/>
                </a:cubicBezTo>
                <a:lnTo>
                  <a:pt x="398241" y="1836268"/>
                </a:lnTo>
                <a:lnTo>
                  <a:pt x="514876" y="1713417"/>
                </a:lnTo>
                <a:cubicBezTo>
                  <a:pt x="561299" y="1663201"/>
                  <a:pt x="607095" y="1612086"/>
                  <a:pt x="652070" y="1559564"/>
                </a:cubicBezTo>
                <a:cubicBezTo>
                  <a:pt x="697275" y="1505313"/>
                  <a:pt x="740954" y="1444856"/>
                  <a:pt x="785309" y="1387661"/>
                </a:cubicBezTo>
                <a:cubicBezTo>
                  <a:pt x="899431" y="1240682"/>
                  <a:pt x="1016160" y="1085242"/>
                  <a:pt x="1123530" y="909374"/>
                </a:cubicBezTo>
                <a:cubicBezTo>
                  <a:pt x="1186829" y="803647"/>
                  <a:pt x="1256583" y="686220"/>
                  <a:pt x="1303139" y="578677"/>
                </a:cubicBezTo>
                <a:cubicBezTo>
                  <a:pt x="1307697" y="565931"/>
                  <a:pt x="1331396" y="499810"/>
                  <a:pt x="1338452" y="501230"/>
                </a:cubicBezTo>
                <a:cubicBezTo>
                  <a:pt x="1342248" y="503324"/>
                  <a:pt x="1341039" y="533181"/>
                  <a:pt x="1341039" y="533181"/>
                </a:cubicBezTo>
                <a:cubicBezTo>
                  <a:pt x="1338890" y="542308"/>
                  <a:pt x="1333284" y="556951"/>
                  <a:pt x="1327504" y="571912"/>
                </a:cubicBezTo>
                <a:cubicBezTo>
                  <a:pt x="1314145" y="610326"/>
                  <a:pt x="1288997" y="660383"/>
                  <a:pt x="1269257" y="700639"/>
                </a:cubicBezTo>
                <a:cubicBezTo>
                  <a:pt x="1212449" y="817785"/>
                  <a:pt x="1154614" y="908379"/>
                  <a:pt x="1096603" y="999288"/>
                </a:cubicBezTo>
                <a:cubicBezTo>
                  <a:pt x="1089100" y="1012884"/>
                  <a:pt x="1037864" y="1092269"/>
                  <a:pt x="1048486" y="1077507"/>
                </a:cubicBezTo>
                <a:cubicBezTo>
                  <a:pt x="1056841" y="1066855"/>
                  <a:pt x="1052478" y="1074760"/>
                  <a:pt x="1058935" y="1063061"/>
                </a:cubicBezTo>
                <a:cubicBezTo>
                  <a:pt x="1152749" y="930450"/>
                  <a:pt x="1257424" y="745258"/>
                  <a:pt x="1326491" y="596927"/>
                </a:cubicBezTo>
                <a:cubicBezTo>
                  <a:pt x="1340822" y="566472"/>
                  <a:pt x="1345346" y="530609"/>
                  <a:pt x="1365970" y="516416"/>
                </a:cubicBezTo>
                <a:cubicBezTo>
                  <a:pt x="1368915" y="515566"/>
                  <a:pt x="1374129" y="510605"/>
                  <a:pt x="1375175" y="508708"/>
                </a:cubicBezTo>
                <a:cubicBezTo>
                  <a:pt x="1374129" y="510605"/>
                  <a:pt x="1388296" y="508112"/>
                  <a:pt x="1387445" y="505168"/>
                </a:cubicBezTo>
                <a:cubicBezTo>
                  <a:pt x="1390194" y="509159"/>
                  <a:pt x="1384980" y="514120"/>
                  <a:pt x="1384784" y="518961"/>
                </a:cubicBezTo>
                <a:cubicBezTo>
                  <a:pt x="1383366" y="526016"/>
                  <a:pt x="1386431" y="530183"/>
                  <a:pt x="1387282" y="533127"/>
                </a:cubicBezTo>
                <a:cubicBezTo>
                  <a:pt x="1381306" y="552928"/>
                  <a:pt x="1391274" y="530380"/>
                  <a:pt x="1395833" y="517633"/>
                </a:cubicBezTo>
                <a:lnTo>
                  <a:pt x="1393948" y="524399"/>
                </a:lnTo>
                <a:lnTo>
                  <a:pt x="1397328" y="514924"/>
                </a:lnTo>
                <a:lnTo>
                  <a:pt x="1395833" y="517633"/>
                </a:lnTo>
                <a:cubicBezTo>
                  <a:pt x="1396541" y="514106"/>
                  <a:pt x="1397512" y="510104"/>
                  <a:pt x="1398543" y="507115"/>
                </a:cubicBezTo>
                <a:lnTo>
                  <a:pt x="1400034" y="504956"/>
                </a:lnTo>
                <a:lnTo>
                  <a:pt x="1401183" y="500049"/>
                </a:lnTo>
                <a:cubicBezTo>
                  <a:pt x="1402062" y="496210"/>
                  <a:pt x="1403014" y="492503"/>
                  <a:pt x="1404387" y="489026"/>
                </a:cubicBezTo>
                <a:lnTo>
                  <a:pt x="1407288" y="483397"/>
                </a:lnTo>
                <a:lnTo>
                  <a:pt x="1408064" y="484340"/>
                </a:lnTo>
                <a:cubicBezTo>
                  <a:pt x="1403836" y="496170"/>
                  <a:pt x="1400592" y="506245"/>
                  <a:pt x="1406262" y="492575"/>
                </a:cubicBezTo>
                <a:lnTo>
                  <a:pt x="1409252" y="485079"/>
                </a:lnTo>
                <a:lnTo>
                  <a:pt x="1409258" y="485083"/>
                </a:lnTo>
                <a:lnTo>
                  <a:pt x="1409277" y="485018"/>
                </a:lnTo>
                <a:lnTo>
                  <a:pt x="1415197" y="470176"/>
                </a:lnTo>
                <a:cubicBezTo>
                  <a:pt x="1414222" y="471674"/>
                  <a:pt x="1412471" y="475438"/>
                  <a:pt x="1411095" y="478808"/>
                </a:cubicBezTo>
                <a:lnTo>
                  <a:pt x="1409277" y="485018"/>
                </a:lnTo>
                <a:lnTo>
                  <a:pt x="1409252" y="485079"/>
                </a:lnTo>
                <a:lnTo>
                  <a:pt x="1408064" y="484340"/>
                </a:lnTo>
                <a:cubicBezTo>
                  <a:pt x="1411375" y="475400"/>
                  <a:pt x="1415632" y="465422"/>
                  <a:pt x="1416702" y="465274"/>
                </a:cubicBezTo>
                <a:cubicBezTo>
                  <a:pt x="1415632" y="465422"/>
                  <a:pt x="1416268" y="470029"/>
                  <a:pt x="1416268" y="470029"/>
                </a:cubicBezTo>
                <a:cubicBezTo>
                  <a:pt x="1416637" y="472705"/>
                  <a:pt x="1418408" y="469734"/>
                  <a:pt x="1418921" y="473450"/>
                </a:cubicBezTo>
                <a:cubicBezTo>
                  <a:pt x="1418220" y="476274"/>
                  <a:pt x="1415856" y="484173"/>
                  <a:pt x="1414475" y="489968"/>
                </a:cubicBezTo>
                <a:cubicBezTo>
                  <a:pt x="1409478" y="507092"/>
                  <a:pt x="1404173" y="525622"/>
                  <a:pt x="1398415" y="543988"/>
                </a:cubicBezTo>
                <a:lnTo>
                  <a:pt x="1397446" y="546724"/>
                </a:lnTo>
                <a:lnTo>
                  <a:pt x="1397436" y="546832"/>
                </a:lnTo>
                <a:cubicBezTo>
                  <a:pt x="1396661" y="552301"/>
                  <a:pt x="1395676" y="556424"/>
                  <a:pt x="1394372" y="557665"/>
                </a:cubicBezTo>
                <a:lnTo>
                  <a:pt x="1391795" y="562677"/>
                </a:lnTo>
                <a:lnTo>
                  <a:pt x="1383461" y="586207"/>
                </a:lnTo>
                <a:lnTo>
                  <a:pt x="1390365" y="572777"/>
                </a:lnTo>
                <a:cubicBezTo>
                  <a:pt x="1392594" y="567614"/>
                  <a:pt x="1394089" y="562664"/>
                  <a:pt x="1394372" y="557665"/>
                </a:cubicBezTo>
                <a:lnTo>
                  <a:pt x="1398003" y="552518"/>
                </a:lnTo>
                <a:lnTo>
                  <a:pt x="1402884" y="538504"/>
                </a:lnTo>
                <a:cubicBezTo>
                  <a:pt x="1408572" y="520622"/>
                  <a:pt x="1413968" y="502762"/>
                  <a:pt x="1420315" y="483558"/>
                </a:cubicBezTo>
                <a:cubicBezTo>
                  <a:pt x="1423235" y="471795"/>
                  <a:pt x="1425742" y="464936"/>
                  <a:pt x="1430679" y="451985"/>
                </a:cubicBezTo>
                <a:cubicBezTo>
                  <a:pt x="1434256" y="444978"/>
                  <a:pt x="1433766" y="450650"/>
                  <a:pt x="1431458" y="457634"/>
                </a:cubicBezTo>
                <a:cubicBezTo>
                  <a:pt x="1430757" y="460457"/>
                  <a:pt x="1429509" y="460629"/>
                  <a:pt x="1429197" y="466277"/>
                </a:cubicBezTo>
                <a:cubicBezTo>
                  <a:pt x="1431416" y="474453"/>
                  <a:pt x="1426602" y="488296"/>
                  <a:pt x="1423681" y="500059"/>
                </a:cubicBezTo>
                <a:cubicBezTo>
                  <a:pt x="1419612" y="515351"/>
                  <a:pt x="1415089" y="530488"/>
                  <a:pt x="1410152" y="545459"/>
                </a:cubicBezTo>
                <a:lnTo>
                  <a:pt x="1409471" y="547348"/>
                </a:lnTo>
                <a:lnTo>
                  <a:pt x="1409641" y="547941"/>
                </a:lnTo>
                <a:lnTo>
                  <a:pt x="1410136" y="552683"/>
                </a:lnTo>
                <a:lnTo>
                  <a:pt x="1412115" y="547134"/>
                </a:lnTo>
                <a:cubicBezTo>
                  <a:pt x="1418232" y="529060"/>
                  <a:pt x="1424207" y="511119"/>
                  <a:pt x="1430748" y="493328"/>
                </a:cubicBezTo>
                <a:cubicBezTo>
                  <a:pt x="1427795" y="508807"/>
                  <a:pt x="1424364" y="524768"/>
                  <a:pt x="1419952" y="540714"/>
                </a:cubicBezTo>
                <a:lnTo>
                  <a:pt x="1415706" y="554372"/>
                </a:lnTo>
                <a:lnTo>
                  <a:pt x="1417548" y="552305"/>
                </a:lnTo>
                <a:lnTo>
                  <a:pt x="1417706" y="552205"/>
                </a:lnTo>
                <a:lnTo>
                  <a:pt x="1423756" y="532880"/>
                </a:lnTo>
                <a:lnTo>
                  <a:pt x="1435054" y="497653"/>
                </a:lnTo>
                <a:lnTo>
                  <a:pt x="1434986" y="497703"/>
                </a:lnTo>
                <a:cubicBezTo>
                  <a:pt x="1431660" y="498553"/>
                  <a:pt x="1428060" y="495639"/>
                  <a:pt x="1435182" y="488200"/>
                </a:cubicBezTo>
                <a:lnTo>
                  <a:pt x="1437081" y="489247"/>
                </a:lnTo>
                <a:cubicBezTo>
                  <a:pt x="1438747" y="492023"/>
                  <a:pt x="1438670" y="494172"/>
                  <a:pt x="1437815" y="495627"/>
                </a:cubicBezTo>
                <a:lnTo>
                  <a:pt x="1435404" y="497396"/>
                </a:lnTo>
                <a:lnTo>
                  <a:pt x="1426438" y="532888"/>
                </a:lnTo>
                <a:lnTo>
                  <a:pt x="1421232" y="549978"/>
                </a:lnTo>
                <a:lnTo>
                  <a:pt x="1422776" y="549002"/>
                </a:lnTo>
                <a:cubicBezTo>
                  <a:pt x="1423749" y="548921"/>
                  <a:pt x="1423962" y="549658"/>
                  <a:pt x="1423438" y="550605"/>
                </a:cubicBezTo>
                <a:cubicBezTo>
                  <a:pt x="1431062" y="542025"/>
                  <a:pt x="1431225" y="514065"/>
                  <a:pt x="1437288" y="512049"/>
                </a:cubicBezTo>
                <a:lnTo>
                  <a:pt x="1438570" y="513287"/>
                </a:lnTo>
                <a:lnTo>
                  <a:pt x="1442953" y="500127"/>
                </a:lnTo>
                <a:lnTo>
                  <a:pt x="1443329" y="498619"/>
                </a:lnTo>
                <a:lnTo>
                  <a:pt x="1443934" y="498145"/>
                </a:lnTo>
                <a:lnTo>
                  <a:pt x="1447005" y="493907"/>
                </a:lnTo>
                <a:lnTo>
                  <a:pt x="1446775" y="494904"/>
                </a:lnTo>
                <a:lnTo>
                  <a:pt x="1439895" y="518716"/>
                </a:lnTo>
                <a:lnTo>
                  <a:pt x="1439919" y="521558"/>
                </a:lnTo>
                <a:lnTo>
                  <a:pt x="1437779" y="532702"/>
                </a:lnTo>
                <a:lnTo>
                  <a:pt x="1435460" y="536743"/>
                </a:lnTo>
                <a:cubicBezTo>
                  <a:pt x="1422608" y="560993"/>
                  <a:pt x="1396211" y="609372"/>
                  <a:pt x="1412465" y="594313"/>
                </a:cubicBezTo>
                <a:cubicBezTo>
                  <a:pt x="1427169" y="583999"/>
                  <a:pt x="1442300" y="550836"/>
                  <a:pt x="1448665" y="539059"/>
                </a:cubicBezTo>
                <a:cubicBezTo>
                  <a:pt x="1455149" y="530169"/>
                  <a:pt x="1459369" y="525189"/>
                  <a:pt x="1461855" y="523156"/>
                </a:cubicBezTo>
                <a:lnTo>
                  <a:pt x="1462783" y="523746"/>
                </a:lnTo>
                <a:lnTo>
                  <a:pt x="1461916" y="526375"/>
                </a:lnTo>
                <a:lnTo>
                  <a:pt x="1461080" y="527799"/>
                </a:lnTo>
                <a:lnTo>
                  <a:pt x="1463415" y="526030"/>
                </a:lnTo>
                <a:lnTo>
                  <a:pt x="1464288" y="524702"/>
                </a:lnTo>
                <a:lnTo>
                  <a:pt x="1464642" y="524928"/>
                </a:lnTo>
                <a:cubicBezTo>
                  <a:pt x="1461933" y="542283"/>
                  <a:pt x="1415894" y="630913"/>
                  <a:pt x="1441106" y="582147"/>
                </a:cubicBezTo>
                <a:cubicBezTo>
                  <a:pt x="1453206" y="564212"/>
                  <a:pt x="1464640" y="542937"/>
                  <a:pt x="1475552" y="521569"/>
                </a:cubicBezTo>
                <a:lnTo>
                  <a:pt x="1480246" y="512407"/>
                </a:lnTo>
                <a:lnTo>
                  <a:pt x="1479750" y="514208"/>
                </a:lnTo>
                <a:lnTo>
                  <a:pt x="1475674" y="523684"/>
                </a:lnTo>
                <a:cubicBezTo>
                  <a:pt x="1472625" y="529494"/>
                  <a:pt x="1474368" y="527143"/>
                  <a:pt x="1477161" y="523498"/>
                </a:cubicBezTo>
                <a:lnTo>
                  <a:pt x="1477198" y="523451"/>
                </a:lnTo>
                <a:lnTo>
                  <a:pt x="1476972" y="524271"/>
                </a:lnTo>
                <a:cubicBezTo>
                  <a:pt x="1474117" y="534036"/>
                  <a:pt x="1471000" y="544047"/>
                  <a:pt x="1467391" y="554770"/>
                </a:cubicBezTo>
                <a:cubicBezTo>
                  <a:pt x="1467535" y="555811"/>
                  <a:pt x="1463401" y="566680"/>
                  <a:pt x="1465541" y="566385"/>
                </a:cubicBezTo>
                <a:cubicBezTo>
                  <a:pt x="1467859" y="566066"/>
                  <a:pt x="1470232" y="551651"/>
                  <a:pt x="1471112" y="548803"/>
                </a:cubicBezTo>
                <a:lnTo>
                  <a:pt x="1480262" y="519661"/>
                </a:lnTo>
                <a:lnTo>
                  <a:pt x="1481671" y="517918"/>
                </a:lnTo>
                <a:cubicBezTo>
                  <a:pt x="1483126" y="516307"/>
                  <a:pt x="1484376" y="515230"/>
                  <a:pt x="1484953" y="515547"/>
                </a:cubicBezTo>
                <a:cubicBezTo>
                  <a:pt x="1487660" y="515777"/>
                  <a:pt x="1466836" y="550605"/>
                  <a:pt x="1476701" y="540377"/>
                </a:cubicBezTo>
                <a:cubicBezTo>
                  <a:pt x="1478549" y="537141"/>
                  <a:pt x="1491220" y="517153"/>
                  <a:pt x="1493718" y="517366"/>
                </a:cubicBezTo>
                <a:lnTo>
                  <a:pt x="1494882" y="519435"/>
                </a:lnTo>
                <a:lnTo>
                  <a:pt x="1488472" y="536730"/>
                </a:lnTo>
                <a:cubicBezTo>
                  <a:pt x="1478207" y="570747"/>
                  <a:pt x="1433547" y="625236"/>
                  <a:pt x="1440421" y="635036"/>
                </a:cubicBezTo>
                <a:cubicBezTo>
                  <a:pt x="1443860" y="639938"/>
                  <a:pt x="1475891" y="583952"/>
                  <a:pt x="1470989" y="587389"/>
                </a:cubicBezTo>
                <a:cubicBezTo>
                  <a:pt x="1475854" y="578034"/>
                  <a:pt x="1491096" y="553174"/>
                  <a:pt x="1499863" y="543396"/>
                </a:cubicBezTo>
                <a:lnTo>
                  <a:pt x="1501988" y="542111"/>
                </a:lnTo>
                <a:lnTo>
                  <a:pt x="1498631" y="553338"/>
                </a:lnTo>
                <a:cubicBezTo>
                  <a:pt x="1498074" y="557202"/>
                  <a:pt x="1496940" y="564781"/>
                  <a:pt x="1500249" y="555842"/>
                </a:cubicBezTo>
                <a:lnTo>
                  <a:pt x="1505813" y="539973"/>
                </a:lnTo>
                <a:lnTo>
                  <a:pt x="1503701" y="552140"/>
                </a:lnTo>
                <a:cubicBezTo>
                  <a:pt x="1497222" y="571083"/>
                  <a:pt x="1480204" y="605304"/>
                  <a:pt x="1474818" y="614566"/>
                </a:cubicBezTo>
                <a:cubicBezTo>
                  <a:pt x="1473355" y="622906"/>
                  <a:pt x="1432863" y="678123"/>
                  <a:pt x="1440434" y="688048"/>
                </a:cubicBezTo>
                <a:cubicBezTo>
                  <a:pt x="1442520" y="688414"/>
                  <a:pt x="1453558" y="669398"/>
                  <a:pt x="1463461" y="650719"/>
                </a:cubicBezTo>
                <a:lnTo>
                  <a:pt x="1471978" y="633811"/>
                </a:lnTo>
                <a:lnTo>
                  <a:pt x="1474071" y="632683"/>
                </a:lnTo>
                <a:cubicBezTo>
                  <a:pt x="1475104" y="631205"/>
                  <a:pt x="1476177" y="629104"/>
                  <a:pt x="1476783" y="627622"/>
                </a:cubicBezTo>
                <a:cubicBezTo>
                  <a:pt x="1477187" y="626633"/>
                  <a:pt x="1477382" y="625920"/>
                  <a:pt x="1477219" y="625850"/>
                </a:cubicBezTo>
                <a:cubicBezTo>
                  <a:pt x="1477001" y="625753"/>
                  <a:pt x="1476146" y="626799"/>
                  <a:pt x="1474296" y="629856"/>
                </a:cubicBezTo>
                <a:lnTo>
                  <a:pt x="1473416" y="630956"/>
                </a:lnTo>
                <a:lnTo>
                  <a:pt x="1476205" y="625421"/>
                </a:lnTo>
                <a:cubicBezTo>
                  <a:pt x="1479330" y="618716"/>
                  <a:pt x="1480909" y="614560"/>
                  <a:pt x="1479683" y="615420"/>
                </a:cubicBezTo>
                <a:lnTo>
                  <a:pt x="1485067" y="617098"/>
                </a:lnTo>
                <a:lnTo>
                  <a:pt x="1486225" y="618332"/>
                </a:lnTo>
                <a:lnTo>
                  <a:pt x="1486539" y="617557"/>
                </a:lnTo>
                <a:lnTo>
                  <a:pt x="1492163" y="619310"/>
                </a:lnTo>
                <a:cubicBezTo>
                  <a:pt x="1494904" y="622567"/>
                  <a:pt x="1495185" y="627094"/>
                  <a:pt x="1489875" y="630818"/>
                </a:cubicBezTo>
                <a:cubicBezTo>
                  <a:pt x="1505396" y="619931"/>
                  <a:pt x="1489143" y="634990"/>
                  <a:pt x="1502812" y="610163"/>
                </a:cubicBezTo>
                <a:cubicBezTo>
                  <a:pt x="1521296" y="578306"/>
                  <a:pt x="1516785" y="604020"/>
                  <a:pt x="1516785" y="604020"/>
                </a:cubicBezTo>
                <a:cubicBezTo>
                  <a:pt x="1513736" y="621393"/>
                  <a:pt x="1490230" y="657386"/>
                  <a:pt x="1488768" y="665724"/>
                </a:cubicBezTo>
                <a:cubicBezTo>
                  <a:pt x="1488768" y="665724"/>
                  <a:pt x="1496375" y="671358"/>
                  <a:pt x="1503861" y="677685"/>
                </a:cubicBezTo>
                <a:cubicBezTo>
                  <a:pt x="1497496" y="689464"/>
                  <a:pt x="1485377" y="709543"/>
                  <a:pt x="1485377" y="709543"/>
                </a:cubicBezTo>
                <a:cubicBezTo>
                  <a:pt x="1491401" y="724210"/>
                  <a:pt x="1500935" y="694364"/>
                  <a:pt x="1500935" y="694364"/>
                </a:cubicBezTo>
                <a:cubicBezTo>
                  <a:pt x="1512165" y="683440"/>
                  <a:pt x="1550338" y="641426"/>
                  <a:pt x="1546169" y="640695"/>
                </a:cubicBezTo>
                <a:cubicBezTo>
                  <a:pt x="1557947" y="647059"/>
                  <a:pt x="1536758" y="669845"/>
                  <a:pt x="1523212" y="693973"/>
                </a:cubicBezTo>
                <a:cubicBezTo>
                  <a:pt x="1515992" y="710616"/>
                  <a:pt x="1481648" y="779808"/>
                  <a:pt x="1509896" y="745365"/>
                </a:cubicBezTo>
                <a:cubicBezTo>
                  <a:pt x="1521285" y="729453"/>
                  <a:pt x="1529197" y="712932"/>
                  <a:pt x="1541317" y="692852"/>
                </a:cubicBezTo>
                <a:cubicBezTo>
                  <a:pt x="1586282" y="616212"/>
                  <a:pt x="1596084" y="609335"/>
                  <a:pt x="1634723" y="540182"/>
                </a:cubicBezTo>
                <a:cubicBezTo>
                  <a:pt x="1638947" y="534475"/>
                  <a:pt x="1662149" y="491803"/>
                  <a:pt x="1669154" y="485175"/>
                </a:cubicBezTo>
                <a:lnTo>
                  <a:pt x="1669235" y="487325"/>
                </a:lnTo>
                <a:lnTo>
                  <a:pt x="1662215" y="497408"/>
                </a:lnTo>
                <a:cubicBezTo>
                  <a:pt x="1658686" y="502509"/>
                  <a:pt x="1655518" y="507506"/>
                  <a:pt x="1655029" y="510232"/>
                </a:cubicBezTo>
                <a:lnTo>
                  <a:pt x="1658814" y="515509"/>
                </a:lnTo>
                <a:lnTo>
                  <a:pt x="1643547" y="540922"/>
                </a:lnTo>
                <a:cubicBezTo>
                  <a:pt x="1632860" y="557941"/>
                  <a:pt x="1622372" y="573830"/>
                  <a:pt x="1618824" y="581804"/>
                </a:cubicBezTo>
                <a:cubicBezTo>
                  <a:pt x="1591574" y="635049"/>
                  <a:pt x="1567763" y="693194"/>
                  <a:pt x="1551133" y="738988"/>
                </a:cubicBezTo>
                <a:cubicBezTo>
                  <a:pt x="1529637" y="783928"/>
                  <a:pt x="1575333" y="703120"/>
                  <a:pt x="1582942" y="708750"/>
                </a:cubicBezTo>
                <a:cubicBezTo>
                  <a:pt x="1591976" y="710335"/>
                  <a:pt x="1519030" y="844390"/>
                  <a:pt x="1552999" y="805936"/>
                </a:cubicBezTo>
                <a:cubicBezTo>
                  <a:pt x="1559486" y="793464"/>
                  <a:pt x="1603756" y="716700"/>
                  <a:pt x="1612095" y="718163"/>
                </a:cubicBezTo>
                <a:cubicBezTo>
                  <a:pt x="1616961" y="719017"/>
                  <a:pt x="1624105" y="751790"/>
                  <a:pt x="1624837" y="747618"/>
                </a:cubicBezTo>
                <a:cubicBezTo>
                  <a:pt x="1624105" y="751790"/>
                  <a:pt x="1623373" y="755959"/>
                  <a:pt x="1622642" y="760131"/>
                </a:cubicBezTo>
                <a:cubicBezTo>
                  <a:pt x="1633872" y="749204"/>
                  <a:pt x="1661122" y="695961"/>
                  <a:pt x="1643796" y="741634"/>
                </a:cubicBezTo>
                <a:cubicBezTo>
                  <a:pt x="1621448" y="791439"/>
                  <a:pt x="1655879" y="725844"/>
                  <a:pt x="1668730" y="701594"/>
                </a:cubicBezTo>
                <a:lnTo>
                  <a:pt x="1714907" y="617524"/>
                </a:lnTo>
                <a:lnTo>
                  <a:pt x="1714716" y="618447"/>
                </a:lnTo>
                <a:cubicBezTo>
                  <a:pt x="1714042" y="621283"/>
                  <a:pt x="1713289" y="624406"/>
                  <a:pt x="1712774" y="627246"/>
                </a:cubicBezTo>
                <a:lnTo>
                  <a:pt x="1717697" y="614591"/>
                </a:lnTo>
                <a:lnTo>
                  <a:pt x="1717817" y="615345"/>
                </a:lnTo>
                <a:cubicBezTo>
                  <a:pt x="1718216" y="619616"/>
                  <a:pt x="1717949" y="622809"/>
                  <a:pt x="1716941" y="626514"/>
                </a:cubicBezTo>
                <a:lnTo>
                  <a:pt x="1715336" y="630816"/>
                </a:lnTo>
                <a:lnTo>
                  <a:pt x="1716953" y="631423"/>
                </a:lnTo>
                <a:cubicBezTo>
                  <a:pt x="1717514" y="631718"/>
                  <a:pt x="1717869" y="632028"/>
                  <a:pt x="1717822" y="632292"/>
                </a:cubicBezTo>
                <a:cubicBezTo>
                  <a:pt x="1722736" y="626104"/>
                  <a:pt x="1722872" y="618260"/>
                  <a:pt x="1727596" y="613127"/>
                </a:cubicBezTo>
                <a:cubicBezTo>
                  <a:pt x="1729432" y="611141"/>
                  <a:pt x="1730681" y="611248"/>
                  <a:pt x="1733370" y="610406"/>
                </a:cubicBezTo>
                <a:cubicBezTo>
                  <a:pt x="1739362" y="606453"/>
                  <a:pt x="1741966" y="598997"/>
                  <a:pt x="1745870" y="592545"/>
                </a:cubicBezTo>
                <a:cubicBezTo>
                  <a:pt x="1750357" y="585786"/>
                  <a:pt x="1753817" y="579163"/>
                  <a:pt x="1757409" y="572684"/>
                </a:cubicBezTo>
                <a:lnTo>
                  <a:pt x="1758509" y="570989"/>
                </a:lnTo>
                <a:lnTo>
                  <a:pt x="1741994" y="609003"/>
                </a:lnTo>
                <a:lnTo>
                  <a:pt x="1737409" y="617357"/>
                </a:lnTo>
                <a:cubicBezTo>
                  <a:pt x="1736853" y="618694"/>
                  <a:pt x="1735402" y="621337"/>
                  <a:pt x="1733743" y="624325"/>
                </a:cubicBezTo>
                <a:lnTo>
                  <a:pt x="1732436" y="626733"/>
                </a:lnTo>
                <a:lnTo>
                  <a:pt x="1734206" y="626933"/>
                </a:lnTo>
                <a:lnTo>
                  <a:pt x="1728057" y="641084"/>
                </a:lnTo>
                <a:cubicBezTo>
                  <a:pt x="1721573" y="653556"/>
                  <a:pt x="1666073" y="741244"/>
                  <a:pt x="1673521" y="751863"/>
                </a:cubicBezTo>
                <a:cubicBezTo>
                  <a:pt x="1669510" y="746145"/>
                  <a:pt x="1709112" y="700082"/>
                  <a:pt x="1707649" y="708421"/>
                </a:cubicBezTo>
                <a:cubicBezTo>
                  <a:pt x="1699236" y="756375"/>
                  <a:pt x="1665231" y="799120"/>
                  <a:pt x="1647908" y="844794"/>
                </a:cubicBezTo>
                <a:cubicBezTo>
                  <a:pt x="1618462" y="910545"/>
                  <a:pt x="1661109" y="847109"/>
                  <a:pt x="1665280" y="847841"/>
                </a:cubicBezTo>
                <a:cubicBezTo>
                  <a:pt x="1669451" y="848573"/>
                  <a:pt x="1635836" y="913592"/>
                  <a:pt x="1632789" y="930966"/>
                </a:cubicBezTo>
                <a:cubicBezTo>
                  <a:pt x="1649773" y="911739"/>
                  <a:pt x="1647919" y="897804"/>
                  <a:pt x="1665671" y="870116"/>
                </a:cubicBezTo>
                <a:cubicBezTo>
                  <a:pt x="1665671" y="870116"/>
                  <a:pt x="1694383" y="808534"/>
                  <a:pt x="1698553" y="809265"/>
                </a:cubicBezTo>
                <a:lnTo>
                  <a:pt x="1693701" y="861422"/>
                </a:lnTo>
                <a:cubicBezTo>
                  <a:pt x="1697871" y="862154"/>
                  <a:pt x="1787717" y="705276"/>
                  <a:pt x="1751908" y="782808"/>
                </a:cubicBezTo>
                <a:cubicBezTo>
                  <a:pt x="1726938" y="827138"/>
                  <a:pt x="1711076" y="864470"/>
                  <a:pt x="1699347" y="906828"/>
                </a:cubicBezTo>
                <a:cubicBezTo>
                  <a:pt x="1689812" y="936673"/>
                  <a:pt x="1669391" y="950998"/>
                  <a:pt x="1663417" y="985053"/>
                </a:cubicBezTo>
                <a:cubicBezTo>
                  <a:pt x="1685692" y="984662"/>
                  <a:pt x="1700079" y="902657"/>
                  <a:pt x="1714746" y="896632"/>
                </a:cubicBezTo>
                <a:cubicBezTo>
                  <a:pt x="1715601" y="891768"/>
                  <a:pt x="1736293" y="900413"/>
                  <a:pt x="1735558" y="904583"/>
                </a:cubicBezTo>
                <a:cubicBezTo>
                  <a:pt x="1752579" y="881063"/>
                  <a:pt x="1753774" y="849754"/>
                  <a:pt x="1770064" y="830405"/>
                </a:cubicBezTo>
                <a:cubicBezTo>
                  <a:pt x="1776392" y="822918"/>
                  <a:pt x="1780562" y="823654"/>
                  <a:pt x="1789632" y="820945"/>
                </a:cubicBezTo>
                <a:cubicBezTo>
                  <a:pt x="1810055" y="806618"/>
                  <a:pt x="1819468" y="777466"/>
                  <a:pt x="1833135" y="752642"/>
                </a:cubicBezTo>
                <a:cubicBezTo>
                  <a:pt x="1864434" y="700826"/>
                  <a:pt x="1881916" y="650167"/>
                  <a:pt x="1916653" y="603253"/>
                </a:cubicBezTo>
                <a:cubicBezTo>
                  <a:pt x="1892805" y="665689"/>
                  <a:pt x="1867871" y="705727"/>
                  <a:pt x="1843330" y="768042"/>
                </a:cubicBezTo>
                <a:cubicBezTo>
                  <a:pt x="1840282" y="785416"/>
                  <a:pt x="1822528" y="813104"/>
                  <a:pt x="1802496" y="849706"/>
                </a:cubicBezTo>
                <a:cubicBezTo>
                  <a:pt x="1794547" y="870518"/>
                  <a:pt x="1736730" y="971409"/>
                  <a:pt x="1782087" y="917044"/>
                </a:cubicBezTo>
                <a:cubicBezTo>
                  <a:pt x="1788572" y="904569"/>
                  <a:pt x="1819871" y="852754"/>
                  <a:pt x="1825626" y="844451"/>
                </a:cubicBezTo>
                <a:cubicBezTo>
                  <a:pt x="1830528" y="841013"/>
                  <a:pt x="1839563" y="842598"/>
                  <a:pt x="1839563" y="842598"/>
                </a:cubicBezTo>
                <a:cubicBezTo>
                  <a:pt x="1855850" y="823248"/>
                  <a:pt x="1864532" y="798266"/>
                  <a:pt x="1873175" y="777577"/>
                </a:cubicBezTo>
                <a:cubicBezTo>
                  <a:pt x="1884565" y="761664"/>
                  <a:pt x="1896293" y="719310"/>
                  <a:pt x="1910229" y="717456"/>
                </a:cubicBezTo>
                <a:cubicBezTo>
                  <a:pt x="1924165" y="715602"/>
                  <a:pt x="1891658" y="745717"/>
                  <a:pt x="1907180" y="734830"/>
                </a:cubicBezTo>
                <a:cubicBezTo>
                  <a:pt x="1927604" y="720505"/>
                  <a:pt x="1958901" y="668688"/>
                  <a:pt x="1925286" y="733709"/>
                </a:cubicBezTo>
                <a:cubicBezTo>
                  <a:pt x="1903059" y="782820"/>
                  <a:pt x="1886077" y="802048"/>
                  <a:pt x="1867129" y="861046"/>
                </a:cubicBezTo>
                <a:cubicBezTo>
                  <a:pt x="1882651" y="850156"/>
                  <a:pt x="1921898" y="777527"/>
                  <a:pt x="1933286" y="761618"/>
                </a:cubicBezTo>
                <a:cubicBezTo>
                  <a:pt x="1960071" y="735512"/>
                  <a:pt x="1942320" y="763203"/>
                  <a:pt x="1933675" y="783891"/>
                </a:cubicBezTo>
                <a:cubicBezTo>
                  <a:pt x="1976781" y="728057"/>
                  <a:pt x="2003902" y="664584"/>
                  <a:pt x="2037255" y="604621"/>
                </a:cubicBezTo>
                <a:lnTo>
                  <a:pt x="2043093" y="595221"/>
                </a:lnTo>
                <a:lnTo>
                  <a:pt x="2042788" y="596598"/>
                </a:lnTo>
                <a:lnTo>
                  <a:pt x="2042859" y="596670"/>
                </a:lnTo>
                <a:lnTo>
                  <a:pt x="2045526" y="591303"/>
                </a:lnTo>
                <a:lnTo>
                  <a:pt x="2056830" y="573102"/>
                </a:lnTo>
                <a:lnTo>
                  <a:pt x="2060999" y="571136"/>
                </a:lnTo>
                <a:cubicBezTo>
                  <a:pt x="2067991" y="566525"/>
                  <a:pt x="2071029" y="557826"/>
                  <a:pt x="2075583" y="550298"/>
                </a:cubicBezTo>
                <a:cubicBezTo>
                  <a:pt x="2086055" y="534526"/>
                  <a:pt x="2091726" y="519386"/>
                  <a:pt x="2103434" y="504969"/>
                </a:cubicBezTo>
                <a:cubicBezTo>
                  <a:pt x="2095643" y="523678"/>
                  <a:pt x="2087291" y="535882"/>
                  <a:pt x="2079258" y="554570"/>
                </a:cubicBezTo>
                <a:cubicBezTo>
                  <a:pt x="2078340" y="559699"/>
                  <a:pt x="2072385" y="568149"/>
                  <a:pt x="2065713" y="579246"/>
                </a:cubicBezTo>
                <a:cubicBezTo>
                  <a:pt x="2063115" y="585482"/>
                  <a:pt x="2043815" y="616125"/>
                  <a:pt x="2059159" y="599310"/>
                </a:cubicBezTo>
                <a:cubicBezTo>
                  <a:pt x="2061314" y="595536"/>
                  <a:pt x="2071786" y="579764"/>
                  <a:pt x="2073721" y="577220"/>
                </a:cubicBezTo>
                <a:cubicBezTo>
                  <a:pt x="2075399" y="576113"/>
                  <a:pt x="2078558" y="576382"/>
                  <a:pt x="2078558" y="576382"/>
                </a:cubicBezTo>
                <a:cubicBezTo>
                  <a:pt x="2084070" y="570395"/>
                  <a:pt x="2086887" y="562927"/>
                  <a:pt x="2089727" y="556712"/>
                </a:cubicBezTo>
                <a:cubicBezTo>
                  <a:pt x="2093561" y="551831"/>
                  <a:pt x="2097297" y="539234"/>
                  <a:pt x="2102134" y="538397"/>
                </a:cubicBezTo>
                <a:cubicBezTo>
                  <a:pt x="2106969" y="537559"/>
                  <a:pt x="2095900" y="547031"/>
                  <a:pt x="2101215" y="543526"/>
                </a:cubicBezTo>
                <a:cubicBezTo>
                  <a:pt x="2108207" y="538916"/>
                  <a:pt x="2118677" y="523143"/>
                  <a:pt x="2107508" y="542813"/>
                </a:cubicBezTo>
                <a:cubicBezTo>
                  <a:pt x="2100172" y="557603"/>
                  <a:pt x="2094418" y="563570"/>
                  <a:pt x="2088305" y="581173"/>
                </a:cubicBezTo>
                <a:cubicBezTo>
                  <a:pt x="2092290" y="578544"/>
                  <a:pt x="2100639" y="565508"/>
                  <a:pt x="2106179" y="557094"/>
                </a:cubicBezTo>
                <a:lnTo>
                  <a:pt x="2106906" y="556036"/>
                </a:lnTo>
                <a:lnTo>
                  <a:pt x="2102368" y="575494"/>
                </a:lnTo>
                <a:lnTo>
                  <a:pt x="2110953" y="550445"/>
                </a:lnTo>
                <a:lnTo>
                  <a:pt x="2114814" y="547466"/>
                </a:lnTo>
                <a:cubicBezTo>
                  <a:pt x="2116851" y="546682"/>
                  <a:pt x="2112970" y="552601"/>
                  <a:pt x="2110840" y="557262"/>
                </a:cubicBezTo>
                <a:lnTo>
                  <a:pt x="2134537" y="521505"/>
                </a:lnTo>
                <a:lnTo>
                  <a:pt x="2088815" y="598354"/>
                </a:lnTo>
                <a:cubicBezTo>
                  <a:pt x="2040836" y="681450"/>
                  <a:pt x="1994907" y="765622"/>
                  <a:pt x="1952914" y="853889"/>
                </a:cubicBezTo>
                <a:cubicBezTo>
                  <a:pt x="1945698" y="870530"/>
                  <a:pt x="1897417" y="941575"/>
                  <a:pt x="1903441" y="956241"/>
                </a:cubicBezTo>
                <a:cubicBezTo>
                  <a:pt x="1908305" y="957095"/>
                  <a:pt x="1914060" y="948792"/>
                  <a:pt x="1914060" y="948792"/>
                </a:cubicBezTo>
                <a:cubicBezTo>
                  <a:pt x="1938871" y="909447"/>
                  <a:pt x="1954037" y="871994"/>
                  <a:pt x="1967742" y="842879"/>
                </a:cubicBezTo>
                <a:cubicBezTo>
                  <a:pt x="1986190" y="815312"/>
                  <a:pt x="2005100" y="760605"/>
                  <a:pt x="2025558" y="741988"/>
                </a:cubicBezTo>
                <a:cubicBezTo>
                  <a:pt x="2030460" y="738549"/>
                  <a:pt x="2039495" y="740134"/>
                  <a:pt x="2040227" y="735964"/>
                </a:cubicBezTo>
                <a:cubicBezTo>
                  <a:pt x="2051615" y="720053"/>
                  <a:pt x="2074573" y="666773"/>
                  <a:pt x="2090130" y="651593"/>
                </a:cubicBezTo>
                <a:cubicBezTo>
                  <a:pt x="2096580" y="643413"/>
                  <a:pt x="2109090" y="645608"/>
                  <a:pt x="2109090" y="645608"/>
                </a:cubicBezTo>
                <a:lnTo>
                  <a:pt x="2113275" y="636867"/>
                </a:lnTo>
                <a:lnTo>
                  <a:pt x="2121904" y="625650"/>
                </a:lnTo>
                <a:cubicBezTo>
                  <a:pt x="2121173" y="629819"/>
                  <a:pt x="2121173" y="629819"/>
                  <a:pt x="2117002" y="629088"/>
                </a:cubicBezTo>
                <a:cubicBezTo>
                  <a:pt x="2126805" y="622211"/>
                  <a:pt x="2137338" y="611165"/>
                  <a:pt x="2137338" y="611165"/>
                </a:cubicBezTo>
                <a:cubicBezTo>
                  <a:pt x="2149811" y="617649"/>
                  <a:pt x="2097701" y="661519"/>
                  <a:pt x="2086704" y="699704"/>
                </a:cubicBezTo>
                <a:cubicBezTo>
                  <a:pt x="2085973" y="703874"/>
                  <a:pt x="2087826" y="717810"/>
                  <a:pt x="2087094" y="721980"/>
                </a:cubicBezTo>
                <a:cubicBezTo>
                  <a:pt x="2078413" y="746961"/>
                  <a:pt x="2064014" y="775954"/>
                  <a:pt x="2049700" y="808546"/>
                </a:cubicBezTo>
                <a:cubicBezTo>
                  <a:pt x="2043214" y="821017"/>
                  <a:pt x="1985399" y="921908"/>
                  <a:pt x="1984667" y="926079"/>
                </a:cubicBezTo>
                <a:cubicBezTo>
                  <a:pt x="1988104" y="930981"/>
                  <a:pt x="2007674" y="921517"/>
                  <a:pt x="2012698" y="917384"/>
                </a:cubicBezTo>
                <a:cubicBezTo>
                  <a:pt x="2018332" y="909778"/>
                  <a:pt x="2057700" y="836454"/>
                  <a:pt x="2036045" y="886380"/>
                </a:cubicBezTo>
                <a:cubicBezTo>
                  <a:pt x="2013087" y="939662"/>
                  <a:pt x="2065149" y="847072"/>
                  <a:pt x="2071636" y="834601"/>
                </a:cubicBezTo>
                <a:cubicBezTo>
                  <a:pt x="2090937" y="802168"/>
                  <a:pt x="2108688" y="774479"/>
                  <a:pt x="2115051" y="762701"/>
                </a:cubicBezTo>
                <a:lnTo>
                  <a:pt x="2196965" y="628404"/>
                </a:lnTo>
                <a:lnTo>
                  <a:pt x="2194255" y="634708"/>
                </a:lnTo>
                <a:cubicBezTo>
                  <a:pt x="2190696" y="641488"/>
                  <a:pt x="2192731" y="638745"/>
                  <a:pt x="2195989" y="634492"/>
                </a:cubicBezTo>
                <a:lnTo>
                  <a:pt x="2196034" y="634438"/>
                </a:lnTo>
                <a:lnTo>
                  <a:pt x="2195770" y="635394"/>
                </a:lnTo>
                <a:lnTo>
                  <a:pt x="2185818" y="667076"/>
                </a:lnTo>
                <a:lnTo>
                  <a:pt x="2177705" y="679673"/>
                </a:lnTo>
                <a:cubicBezTo>
                  <a:pt x="2165417" y="699186"/>
                  <a:pt x="2154349" y="718377"/>
                  <a:pt x="2152458" y="729149"/>
                </a:cubicBezTo>
                <a:cubicBezTo>
                  <a:pt x="2150996" y="737489"/>
                  <a:pt x="2163505" y="739683"/>
                  <a:pt x="2166053" y="753741"/>
                </a:cubicBezTo>
                <a:cubicBezTo>
                  <a:pt x="2167175" y="771846"/>
                  <a:pt x="2156678" y="778600"/>
                  <a:pt x="2143827" y="802852"/>
                </a:cubicBezTo>
                <a:cubicBezTo>
                  <a:pt x="2135878" y="823664"/>
                  <a:pt x="2132831" y="841037"/>
                  <a:pt x="2126345" y="853510"/>
                </a:cubicBezTo>
                <a:cubicBezTo>
                  <a:pt x="2099216" y="906059"/>
                  <a:pt x="2073550" y="950267"/>
                  <a:pt x="2045571" y="1007680"/>
                </a:cubicBezTo>
                <a:cubicBezTo>
                  <a:pt x="2045571" y="1007680"/>
                  <a:pt x="2011565" y="1050425"/>
                  <a:pt x="2019173" y="1056059"/>
                </a:cubicBezTo>
                <a:cubicBezTo>
                  <a:pt x="2021180" y="1058918"/>
                  <a:pt x="2030403" y="1045135"/>
                  <a:pt x="2037431" y="1033653"/>
                </a:cubicBezTo>
                <a:lnTo>
                  <a:pt x="2042639" y="1024799"/>
                </a:lnTo>
                <a:lnTo>
                  <a:pt x="2042522" y="1025053"/>
                </a:lnTo>
                <a:lnTo>
                  <a:pt x="2043542" y="1023261"/>
                </a:lnTo>
                <a:lnTo>
                  <a:pt x="2045152" y="1020522"/>
                </a:lnTo>
                <a:cubicBezTo>
                  <a:pt x="2045771" y="1019412"/>
                  <a:pt x="2045962" y="1019037"/>
                  <a:pt x="2045572" y="1019693"/>
                </a:cubicBezTo>
                <a:lnTo>
                  <a:pt x="2043542" y="1023261"/>
                </a:lnTo>
                <a:lnTo>
                  <a:pt x="2042639" y="1024799"/>
                </a:lnTo>
                <a:lnTo>
                  <a:pt x="2076004" y="951594"/>
                </a:lnTo>
                <a:cubicBezTo>
                  <a:pt x="2087586" y="926404"/>
                  <a:pt x="2099233" y="903914"/>
                  <a:pt x="2109872" y="894318"/>
                </a:cubicBezTo>
                <a:cubicBezTo>
                  <a:pt x="2115506" y="886709"/>
                  <a:pt x="2124539" y="888294"/>
                  <a:pt x="2129440" y="884857"/>
                </a:cubicBezTo>
                <a:cubicBezTo>
                  <a:pt x="2135196" y="876554"/>
                  <a:pt x="2143023" y="856436"/>
                  <a:pt x="2155105" y="840647"/>
                </a:cubicBezTo>
                <a:cubicBezTo>
                  <a:pt x="2161592" y="828176"/>
                  <a:pt x="2197912" y="772224"/>
                  <a:pt x="2182015" y="813848"/>
                </a:cubicBezTo>
                <a:cubicBezTo>
                  <a:pt x="2173212" y="839524"/>
                  <a:pt x="2150594" y="866360"/>
                  <a:pt x="2144231" y="878139"/>
                </a:cubicBezTo>
                <a:cubicBezTo>
                  <a:pt x="2137049" y="890488"/>
                  <a:pt x="2139598" y="904546"/>
                  <a:pt x="2138865" y="908717"/>
                </a:cubicBezTo>
                <a:cubicBezTo>
                  <a:pt x="2132538" y="916201"/>
                  <a:pt x="2127515" y="920335"/>
                  <a:pt x="2121149" y="932115"/>
                </a:cubicBezTo>
                <a:cubicBezTo>
                  <a:pt x="2120419" y="936282"/>
                  <a:pt x="2117370" y="953657"/>
                  <a:pt x="2115907" y="961995"/>
                </a:cubicBezTo>
                <a:cubicBezTo>
                  <a:pt x="2110155" y="970300"/>
                  <a:pt x="2095023" y="1003462"/>
                  <a:pt x="2081439" y="1031882"/>
                </a:cubicBezTo>
                <a:cubicBezTo>
                  <a:pt x="2071253" y="1053197"/>
                  <a:pt x="2049319" y="1097837"/>
                  <a:pt x="2051935" y="1098431"/>
                </a:cubicBezTo>
                <a:cubicBezTo>
                  <a:pt x="2052806" y="1098629"/>
                  <a:pt x="2056408" y="1093932"/>
                  <a:pt x="2064078" y="1081846"/>
                </a:cubicBezTo>
                <a:cubicBezTo>
                  <a:pt x="2093915" y="1038369"/>
                  <a:pt x="2117029" y="980102"/>
                  <a:pt x="2142696" y="935894"/>
                </a:cubicBezTo>
                <a:cubicBezTo>
                  <a:pt x="2163459" y="895122"/>
                  <a:pt x="2192561" y="855814"/>
                  <a:pt x="2216801" y="815654"/>
                </a:cubicBezTo>
                <a:cubicBezTo>
                  <a:pt x="2223860" y="803996"/>
                  <a:pt x="2248096" y="763836"/>
                  <a:pt x="2240149" y="784647"/>
                </a:cubicBezTo>
                <a:cubicBezTo>
                  <a:pt x="2213021" y="837197"/>
                  <a:pt x="2182453" y="884844"/>
                  <a:pt x="2156632" y="934040"/>
                </a:cubicBezTo>
                <a:cubicBezTo>
                  <a:pt x="2138185" y="961607"/>
                  <a:pt x="2112397" y="1006510"/>
                  <a:pt x="2143476" y="980444"/>
                </a:cubicBezTo>
                <a:cubicBezTo>
                  <a:pt x="2165359" y="957777"/>
                  <a:pt x="2180491" y="924614"/>
                  <a:pt x="2197513" y="901095"/>
                </a:cubicBezTo>
                <a:cubicBezTo>
                  <a:pt x="2247764" y="816786"/>
                  <a:pt x="2299809" y="729390"/>
                  <a:pt x="2351749" y="642600"/>
                </a:cubicBezTo>
                <a:lnTo>
                  <a:pt x="2373951" y="605764"/>
                </a:lnTo>
                <a:lnTo>
                  <a:pt x="2374092" y="607926"/>
                </a:lnTo>
                <a:lnTo>
                  <a:pt x="2381176" y="597737"/>
                </a:lnTo>
                <a:cubicBezTo>
                  <a:pt x="2383354" y="595215"/>
                  <a:pt x="2387727" y="595588"/>
                  <a:pt x="2387727" y="595588"/>
                </a:cubicBezTo>
                <a:cubicBezTo>
                  <a:pt x="2387727" y="595588"/>
                  <a:pt x="2388262" y="595008"/>
                  <a:pt x="2388858" y="594095"/>
                </a:cubicBezTo>
                <a:lnTo>
                  <a:pt x="2389512" y="592560"/>
                </a:lnTo>
                <a:lnTo>
                  <a:pt x="2391139" y="590575"/>
                </a:lnTo>
                <a:lnTo>
                  <a:pt x="2391648" y="590558"/>
                </a:lnTo>
                <a:cubicBezTo>
                  <a:pt x="2391859" y="590420"/>
                  <a:pt x="2391913" y="590112"/>
                  <a:pt x="2392024" y="589496"/>
                </a:cubicBezTo>
                <a:lnTo>
                  <a:pt x="2391139" y="590575"/>
                </a:lnTo>
                <a:lnTo>
                  <a:pt x="2390346" y="590603"/>
                </a:lnTo>
                <a:cubicBezTo>
                  <a:pt x="2393703" y="588390"/>
                  <a:pt x="2397279" y="584944"/>
                  <a:pt x="2397279" y="584944"/>
                </a:cubicBezTo>
                <a:cubicBezTo>
                  <a:pt x="2401674" y="586570"/>
                  <a:pt x="2383893" y="600468"/>
                  <a:pt x="2380377" y="611835"/>
                </a:cubicBezTo>
                <a:cubicBezTo>
                  <a:pt x="2380157" y="613065"/>
                  <a:pt x="2380916" y="617088"/>
                  <a:pt x="2380695" y="618319"/>
                </a:cubicBezTo>
                <a:lnTo>
                  <a:pt x="2371134" y="638540"/>
                </a:lnTo>
                <a:lnTo>
                  <a:pt x="2366784" y="652364"/>
                </a:lnTo>
                <a:lnTo>
                  <a:pt x="2366369" y="653468"/>
                </a:lnTo>
                <a:lnTo>
                  <a:pt x="2371255" y="646611"/>
                </a:lnTo>
                <a:lnTo>
                  <a:pt x="2371444" y="647124"/>
                </a:lnTo>
                <a:lnTo>
                  <a:pt x="2351709" y="679576"/>
                </a:lnTo>
                <a:cubicBezTo>
                  <a:pt x="2338859" y="703827"/>
                  <a:pt x="2306707" y="760507"/>
                  <a:pt x="2327862" y="742012"/>
                </a:cubicBezTo>
                <a:cubicBezTo>
                  <a:pt x="2344149" y="722662"/>
                  <a:pt x="2367230" y="668687"/>
                  <a:pt x="2372863" y="661079"/>
                </a:cubicBezTo>
                <a:lnTo>
                  <a:pt x="2430398" y="572877"/>
                </a:lnTo>
                <a:lnTo>
                  <a:pt x="2430209" y="574889"/>
                </a:lnTo>
                <a:lnTo>
                  <a:pt x="2430207" y="576564"/>
                </a:lnTo>
                <a:lnTo>
                  <a:pt x="2422809" y="588371"/>
                </a:lnTo>
                <a:lnTo>
                  <a:pt x="2411892" y="604054"/>
                </a:lnTo>
                <a:lnTo>
                  <a:pt x="2414367" y="602442"/>
                </a:lnTo>
                <a:cubicBezTo>
                  <a:pt x="2416773" y="600328"/>
                  <a:pt x="2418862" y="598041"/>
                  <a:pt x="2419561" y="596775"/>
                </a:cubicBezTo>
                <a:cubicBezTo>
                  <a:pt x="2418162" y="599305"/>
                  <a:pt x="2437072" y="595977"/>
                  <a:pt x="2435937" y="592047"/>
                </a:cubicBezTo>
                <a:cubicBezTo>
                  <a:pt x="2439605" y="597375"/>
                  <a:pt x="2432647" y="603996"/>
                  <a:pt x="2432385" y="610458"/>
                </a:cubicBezTo>
                <a:lnTo>
                  <a:pt x="2432738" y="618094"/>
                </a:lnTo>
                <a:lnTo>
                  <a:pt x="2388313" y="699606"/>
                </a:lnTo>
                <a:lnTo>
                  <a:pt x="2434225" y="625420"/>
                </a:lnTo>
                <a:lnTo>
                  <a:pt x="2435720" y="629365"/>
                </a:lnTo>
                <a:cubicBezTo>
                  <a:pt x="2427745" y="655794"/>
                  <a:pt x="2441047" y="625698"/>
                  <a:pt x="2447132" y="608685"/>
                </a:cubicBezTo>
                <a:lnTo>
                  <a:pt x="2444616" y="617715"/>
                </a:lnTo>
                <a:lnTo>
                  <a:pt x="2449128" y="605069"/>
                </a:lnTo>
                <a:lnTo>
                  <a:pt x="2447132" y="608685"/>
                </a:lnTo>
                <a:lnTo>
                  <a:pt x="2448952" y="601625"/>
                </a:lnTo>
                <a:lnTo>
                  <a:pt x="2475539" y="558663"/>
                </a:lnTo>
                <a:lnTo>
                  <a:pt x="2472013" y="571761"/>
                </a:lnTo>
                <a:lnTo>
                  <a:pt x="2461857" y="605925"/>
                </a:lnTo>
                <a:lnTo>
                  <a:pt x="2409123" y="707556"/>
                </a:lnTo>
                <a:lnTo>
                  <a:pt x="2452739" y="640195"/>
                </a:lnTo>
                <a:lnTo>
                  <a:pt x="2451204" y="646769"/>
                </a:lnTo>
                <a:cubicBezTo>
                  <a:pt x="2449210" y="652677"/>
                  <a:pt x="2447038" y="658455"/>
                  <a:pt x="2447109" y="658976"/>
                </a:cubicBezTo>
                <a:lnTo>
                  <a:pt x="2446920" y="659653"/>
                </a:lnTo>
                <a:lnTo>
                  <a:pt x="2450028" y="655246"/>
                </a:lnTo>
                <a:lnTo>
                  <a:pt x="2456544" y="636542"/>
                </a:lnTo>
                <a:lnTo>
                  <a:pt x="2457927" y="632182"/>
                </a:lnTo>
                <a:lnTo>
                  <a:pt x="2480867" y="596751"/>
                </a:lnTo>
                <a:lnTo>
                  <a:pt x="2479347" y="601853"/>
                </a:lnTo>
                <a:lnTo>
                  <a:pt x="2475918" y="613359"/>
                </a:lnTo>
                <a:lnTo>
                  <a:pt x="2467412" y="647648"/>
                </a:lnTo>
                <a:lnTo>
                  <a:pt x="2467406" y="647666"/>
                </a:lnTo>
                <a:lnTo>
                  <a:pt x="2444337" y="686514"/>
                </a:lnTo>
                <a:cubicBezTo>
                  <a:pt x="2417819" y="735587"/>
                  <a:pt x="2381498" y="791538"/>
                  <a:pt x="2378841" y="831186"/>
                </a:cubicBezTo>
                <a:cubicBezTo>
                  <a:pt x="2370159" y="856167"/>
                  <a:pt x="2365295" y="855315"/>
                  <a:pt x="2358930" y="867091"/>
                </a:cubicBezTo>
                <a:cubicBezTo>
                  <a:pt x="2341055" y="895474"/>
                  <a:pt x="2331680" y="920335"/>
                  <a:pt x="2354296" y="893501"/>
                </a:cubicBezTo>
                <a:cubicBezTo>
                  <a:pt x="2389886" y="841721"/>
                  <a:pt x="2408334" y="814153"/>
                  <a:pt x="2434852" y="765080"/>
                </a:cubicBezTo>
                <a:cubicBezTo>
                  <a:pt x="2459430" y="726052"/>
                  <a:pt x="2482676" y="688224"/>
                  <a:pt x="2505397" y="651031"/>
                </a:cubicBezTo>
                <a:lnTo>
                  <a:pt x="2538803" y="596389"/>
                </a:lnTo>
                <a:lnTo>
                  <a:pt x="2538852" y="597592"/>
                </a:lnTo>
                <a:lnTo>
                  <a:pt x="2544306" y="592189"/>
                </a:lnTo>
                <a:cubicBezTo>
                  <a:pt x="2548346" y="587946"/>
                  <a:pt x="2551632" y="584174"/>
                  <a:pt x="2550798" y="584103"/>
                </a:cubicBezTo>
                <a:cubicBezTo>
                  <a:pt x="2555549" y="585939"/>
                  <a:pt x="2547323" y="594055"/>
                  <a:pt x="2542155" y="602431"/>
                </a:cubicBezTo>
                <a:lnTo>
                  <a:pt x="2539284" y="608157"/>
                </a:lnTo>
                <a:lnTo>
                  <a:pt x="2539291" y="608346"/>
                </a:lnTo>
                <a:cubicBezTo>
                  <a:pt x="2538510" y="613005"/>
                  <a:pt x="2537057" y="616883"/>
                  <a:pt x="2535331" y="620354"/>
                </a:cubicBezTo>
                <a:lnTo>
                  <a:pt x="2534216" y="622255"/>
                </a:lnTo>
                <a:lnTo>
                  <a:pt x="2537333" y="619893"/>
                </a:lnTo>
                <a:cubicBezTo>
                  <a:pt x="2541720" y="614309"/>
                  <a:pt x="2544717" y="608608"/>
                  <a:pt x="2549355" y="601615"/>
                </a:cubicBezTo>
                <a:lnTo>
                  <a:pt x="2550247" y="600275"/>
                </a:lnTo>
                <a:lnTo>
                  <a:pt x="2465077" y="743878"/>
                </a:lnTo>
                <a:cubicBezTo>
                  <a:pt x="2452226" y="768128"/>
                  <a:pt x="2432927" y="800559"/>
                  <a:pt x="2426562" y="812336"/>
                </a:cubicBezTo>
                <a:cubicBezTo>
                  <a:pt x="2423514" y="829711"/>
                  <a:pt x="2434048" y="818664"/>
                  <a:pt x="2431852" y="831174"/>
                </a:cubicBezTo>
                <a:cubicBezTo>
                  <a:pt x="2431852" y="831174"/>
                  <a:pt x="2428073" y="852719"/>
                  <a:pt x="2423904" y="851987"/>
                </a:cubicBezTo>
                <a:cubicBezTo>
                  <a:pt x="2428073" y="852719"/>
                  <a:pt x="2457177" y="813409"/>
                  <a:pt x="2481379" y="777539"/>
                </a:cubicBezTo>
                <a:lnTo>
                  <a:pt x="2482867" y="782322"/>
                </a:lnTo>
                <a:lnTo>
                  <a:pt x="2479793" y="786576"/>
                </a:lnTo>
                <a:cubicBezTo>
                  <a:pt x="2481878" y="786941"/>
                  <a:pt x="2483134" y="785907"/>
                  <a:pt x="2483440" y="784169"/>
                </a:cubicBezTo>
                <a:lnTo>
                  <a:pt x="2482867" y="782322"/>
                </a:lnTo>
                <a:lnTo>
                  <a:pt x="2519411" y="731740"/>
                </a:lnTo>
                <a:cubicBezTo>
                  <a:pt x="2530841" y="711002"/>
                  <a:pt x="2541414" y="688500"/>
                  <a:pt x="2553899" y="666334"/>
                </a:cubicBezTo>
                <a:lnTo>
                  <a:pt x="2587435" y="615465"/>
                </a:lnTo>
                <a:lnTo>
                  <a:pt x="2590564" y="611385"/>
                </a:lnTo>
                <a:cubicBezTo>
                  <a:pt x="2592890" y="608247"/>
                  <a:pt x="2593860" y="607556"/>
                  <a:pt x="2590623" y="615382"/>
                </a:cubicBezTo>
                <a:cubicBezTo>
                  <a:pt x="2582189" y="632536"/>
                  <a:pt x="2595287" y="609822"/>
                  <a:pt x="2600177" y="601422"/>
                </a:cubicBezTo>
                <a:lnTo>
                  <a:pt x="2601327" y="599516"/>
                </a:lnTo>
                <a:lnTo>
                  <a:pt x="2584336" y="656340"/>
                </a:lnTo>
                <a:cubicBezTo>
                  <a:pt x="2583593" y="661497"/>
                  <a:pt x="2582078" y="671614"/>
                  <a:pt x="2586495" y="659682"/>
                </a:cubicBezTo>
                <a:cubicBezTo>
                  <a:pt x="2591877" y="644181"/>
                  <a:pt x="2595564" y="628712"/>
                  <a:pt x="2602510" y="614006"/>
                </a:cubicBezTo>
                <a:cubicBezTo>
                  <a:pt x="2601614" y="620701"/>
                  <a:pt x="2600198" y="627138"/>
                  <a:pt x="2598516" y="633447"/>
                </a:cubicBezTo>
                <a:lnTo>
                  <a:pt x="2594324" y="647492"/>
                </a:lnTo>
                <a:lnTo>
                  <a:pt x="2593225" y="649683"/>
                </a:lnTo>
                <a:cubicBezTo>
                  <a:pt x="2590449" y="655344"/>
                  <a:pt x="2589390" y="658202"/>
                  <a:pt x="2589391" y="659308"/>
                </a:cubicBezTo>
                <a:lnTo>
                  <a:pt x="2590943" y="658759"/>
                </a:lnTo>
                <a:lnTo>
                  <a:pt x="2587321" y="670802"/>
                </a:lnTo>
                <a:cubicBezTo>
                  <a:pt x="2585611" y="677115"/>
                  <a:pt x="2584150" y="683558"/>
                  <a:pt x="2583194" y="690261"/>
                </a:cubicBezTo>
                <a:lnTo>
                  <a:pt x="2587185" y="678718"/>
                </a:lnTo>
                <a:lnTo>
                  <a:pt x="2595486" y="654697"/>
                </a:lnTo>
                <a:lnTo>
                  <a:pt x="2596823" y="653307"/>
                </a:lnTo>
                <a:cubicBezTo>
                  <a:pt x="2598420" y="651600"/>
                  <a:pt x="2599758" y="650239"/>
                  <a:pt x="2600174" y="650275"/>
                </a:cubicBezTo>
                <a:cubicBezTo>
                  <a:pt x="2601842" y="650418"/>
                  <a:pt x="2589065" y="672920"/>
                  <a:pt x="2588013" y="678788"/>
                </a:cubicBezTo>
                <a:cubicBezTo>
                  <a:pt x="2594597" y="671962"/>
                  <a:pt x="2593729" y="667359"/>
                  <a:pt x="2600538" y="657694"/>
                </a:cubicBezTo>
                <a:cubicBezTo>
                  <a:pt x="2600538" y="657694"/>
                  <a:pt x="2611397" y="636456"/>
                  <a:pt x="2613064" y="636599"/>
                </a:cubicBezTo>
                <a:lnTo>
                  <a:pt x="2611620" y="654110"/>
                </a:lnTo>
                <a:cubicBezTo>
                  <a:pt x="2613288" y="654253"/>
                  <a:pt x="2647600" y="599746"/>
                  <a:pt x="2634064" y="626475"/>
                </a:cubicBezTo>
                <a:cubicBezTo>
                  <a:pt x="2624536" y="641868"/>
                  <a:pt x="2618568" y="654703"/>
                  <a:pt x="2614293" y="669114"/>
                </a:cubicBezTo>
                <a:cubicBezTo>
                  <a:pt x="2610777" y="679300"/>
                  <a:pt x="2602778" y="684575"/>
                  <a:pt x="2600718" y="696077"/>
                </a:cubicBezTo>
                <a:lnTo>
                  <a:pt x="2599575" y="695979"/>
                </a:lnTo>
                <a:lnTo>
                  <a:pt x="2599193" y="695947"/>
                </a:lnTo>
                <a:cubicBezTo>
                  <a:pt x="2599024" y="695933"/>
                  <a:pt x="2599138" y="695942"/>
                  <a:pt x="2599363" y="695962"/>
                </a:cubicBezTo>
                <a:lnTo>
                  <a:pt x="2599575" y="695979"/>
                </a:lnTo>
                <a:lnTo>
                  <a:pt x="2600210" y="696034"/>
                </a:lnTo>
                <a:cubicBezTo>
                  <a:pt x="2600492" y="696058"/>
                  <a:pt x="2600718" y="696077"/>
                  <a:pt x="2600718" y="696077"/>
                </a:cubicBezTo>
                <a:cubicBezTo>
                  <a:pt x="2609585" y="695402"/>
                  <a:pt x="2614546" y="667706"/>
                  <a:pt x="2620330" y="665338"/>
                </a:cubicBezTo>
                <a:cubicBezTo>
                  <a:pt x="2620405" y="664928"/>
                  <a:pt x="2620980" y="664769"/>
                  <a:pt x="2621797" y="664783"/>
                </a:cubicBezTo>
                <a:lnTo>
                  <a:pt x="2623995" y="665148"/>
                </a:lnTo>
                <a:lnTo>
                  <a:pt x="2633016" y="637010"/>
                </a:lnTo>
                <a:lnTo>
                  <a:pt x="2634892" y="641155"/>
                </a:lnTo>
                <a:lnTo>
                  <a:pt x="2629362" y="664531"/>
                </a:lnTo>
                <a:lnTo>
                  <a:pt x="2628964" y="665815"/>
                </a:lnTo>
                <a:lnTo>
                  <a:pt x="2628612" y="667401"/>
                </a:lnTo>
                <a:lnTo>
                  <a:pt x="2628694" y="667482"/>
                </a:lnTo>
                <a:cubicBezTo>
                  <a:pt x="2635253" y="659224"/>
                  <a:pt x="2635435" y="648754"/>
                  <a:pt x="2641740" y="641904"/>
                </a:cubicBezTo>
                <a:cubicBezTo>
                  <a:pt x="2644190" y="639254"/>
                  <a:pt x="2645859" y="639395"/>
                  <a:pt x="2649445" y="638273"/>
                </a:cubicBezTo>
                <a:cubicBezTo>
                  <a:pt x="2657444" y="632996"/>
                  <a:pt x="2660919" y="623045"/>
                  <a:pt x="2666130" y="614433"/>
                </a:cubicBezTo>
                <a:cubicBezTo>
                  <a:pt x="2678109" y="596390"/>
                  <a:pt x="2684598" y="579070"/>
                  <a:pt x="2697990" y="562577"/>
                </a:cubicBezTo>
                <a:cubicBezTo>
                  <a:pt x="2689078" y="583980"/>
                  <a:pt x="2679525" y="597941"/>
                  <a:pt x="2670333" y="619320"/>
                </a:cubicBezTo>
                <a:cubicBezTo>
                  <a:pt x="2669282" y="625188"/>
                  <a:pt x="2662472" y="634855"/>
                  <a:pt x="2654837" y="647549"/>
                </a:cubicBezTo>
                <a:cubicBezTo>
                  <a:pt x="2651866" y="654684"/>
                  <a:pt x="2629787" y="689737"/>
                  <a:pt x="2647339" y="670502"/>
                </a:cubicBezTo>
                <a:cubicBezTo>
                  <a:pt x="2649806" y="666185"/>
                  <a:pt x="2661785" y="648141"/>
                  <a:pt x="2663999" y="645232"/>
                </a:cubicBezTo>
                <a:cubicBezTo>
                  <a:pt x="2665919" y="643966"/>
                  <a:pt x="2669532" y="644274"/>
                  <a:pt x="2669532" y="644274"/>
                </a:cubicBezTo>
                <a:cubicBezTo>
                  <a:pt x="2675837" y="637425"/>
                  <a:pt x="2679061" y="628883"/>
                  <a:pt x="2682310" y="621770"/>
                </a:cubicBezTo>
                <a:cubicBezTo>
                  <a:pt x="2686696" y="616187"/>
                  <a:pt x="2690970" y="601777"/>
                  <a:pt x="2696502" y="600819"/>
                </a:cubicBezTo>
                <a:cubicBezTo>
                  <a:pt x="2702035" y="599861"/>
                  <a:pt x="2689372" y="610696"/>
                  <a:pt x="2695451" y="606687"/>
                </a:cubicBezTo>
                <a:cubicBezTo>
                  <a:pt x="2703450" y="601411"/>
                  <a:pt x="2715428" y="583369"/>
                  <a:pt x="2702651" y="605871"/>
                </a:cubicBezTo>
                <a:cubicBezTo>
                  <a:pt x="2694260" y="622790"/>
                  <a:pt x="2687676" y="629616"/>
                  <a:pt x="2680683" y="649753"/>
                </a:cubicBezTo>
                <a:cubicBezTo>
                  <a:pt x="2685243" y="646746"/>
                  <a:pt x="2694792" y="631832"/>
                  <a:pt x="2701132" y="622206"/>
                </a:cubicBezTo>
                <a:lnTo>
                  <a:pt x="2701962" y="620998"/>
                </a:lnTo>
                <a:lnTo>
                  <a:pt x="2696772" y="643257"/>
                </a:lnTo>
                <a:lnTo>
                  <a:pt x="2706592" y="614602"/>
                </a:lnTo>
                <a:lnTo>
                  <a:pt x="2711008" y="611194"/>
                </a:lnTo>
                <a:cubicBezTo>
                  <a:pt x="2713340" y="610298"/>
                  <a:pt x="2708899" y="617068"/>
                  <a:pt x="2706463" y="622401"/>
                </a:cubicBezTo>
                <a:cubicBezTo>
                  <a:pt x="2728654" y="596173"/>
                  <a:pt x="2739400" y="566109"/>
                  <a:pt x="2759925" y="539738"/>
                </a:cubicBezTo>
                <a:lnTo>
                  <a:pt x="2763209" y="535116"/>
                </a:lnTo>
                <a:lnTo>
                  <a:pt x="2763153" y="535442"/>
                </a:lnTo>
                <a:cubicBezTo>
                  <a:pt x="2762379" y="540400"/>
                  <a:pt x="2755627" y="556494"/>
                  <a:pt x="2755212" y="564032"/>
                </a:cubicBezTo>
                <a:cubicBezTo>
                  <a:pt x="2755150" y="574150"/>
                  <a:pt x="2760893" y="550714"/>
                  <a:pt x="2761993" y="548137"/>
                </a:cubicBezTo>
                <a:cubicBezTo>
                  <a:pt x="2763468" y="542575"/>
                  <a:pt x="2764735" y="538231"/>
                  <a:pt x="2765915" y="534455"/>
                </a:cubicBezTo>
                <a:lnTo>
                  <a:pt x="2767876" y="528546"/>
                </a:lnTo>
                <a:lnTo>
                  <a:pt x="2779924" y="511594"/>
                </a:lnTo>
                <a:lnTo>
                  <a:pt x="2781123" y="512746"/>
                </a:lnTo>
                <a:cubicBezTo>
                  <a:pt x="2780765" y="512796"/>
                  <a:pt x="2781022" y="511901"/>
                  <a:pt x="2781646" y="510469"/>
                </a:cubicBezTo>
                <a:lnTo>
                  <a:pt x="2783805" y="506133"/>
                </a:lnTo>
                <a:lnTo>
                  <a:pt x="2792809" y="493462"/>
                </a:lnTo>
                <a:lnTo>
                  <a:pt x="2791326" y="498805"/>
                </a:lnTo>
                <a:lnTo>
                  <a:pt x="2795030" y="499929"/>
                </a:lnTo>
                <a:lnTo>
                  <a:pt x="2787396" y="513961"/>
                </a:lnTo>
                <a:lnTo>
                  <a:pt x="2797363" y="500758"/>
                </a:lnTo>
                <a:lnTo>
                  <a:pt x="2795678" y="509247"/>
                </a:lnTo>
                <a:lnTo>
                  <a:pt x="2795176" y="512906"/>
                </a:lnTo>
                <a:lnTo>
                  <a:pt x="2766508" y="556743"/>
                </a:lnTo>
                <a:cubicBezTo>
                  <a:pt x="2748178" y="585625"/>
                  <a:pt x="2730676" y="614814"/>
                  <a:pt x="2714780" y="645274"/>
                </a:cubicBezTo>
                <a:cubicBezTo>
                  <a:pt x="2713421" y="648136"/>
                  <a:pt x="2708100" y="655785"/>
                  <a:pt x="2703438" y="663311"/>
                </a:cubicBezTo>
                <a:lnTo>
                  <a:pt x="2702888" y="664293"/>
                </a:lnTo>
                <a:lnTo>
                  <a:pt x="2700965" y="676667"/>
                </a:lnTo>
                <a:lnTo>
                  <a:pt x="2705195" y="670060"/>
                </a:lnTo>
                <a:lnTo>
                  <a:pt x="2706742" y="664742"/>
                </a:lnTo>
                <a:lnTo>
                  <a:pt x="2710613" y="657228"/>
                </a:lnTo>
                <a:lnTo>
                  <a:pt x="2711651" y="658486"/>
                </a:lnTo>
                <a:lnTo>
                  <a:pt x="2711331" y="659395"/>
                </a:lnTo>
                <a:lnTo>
                  <a:pt x="2711718" y="658699"/>
                </a:lnTo>
                <a:lnTo>
                  <a:pt x="2711651" y="658486"/>
                </a:lnTo>
                <a:cubicBezTo>
                  <a:pt x="2716069" y="646554"/>
                  <a:pt x="2721751" y="633236"/>
                  <a:pt x="2723179" y="633039"/>
                </a:cubicBezTo>
                <a:cubicBezTo>
                  <a:pt x="2722464" y="633138"/>
                  <a:pt x="2722320" y="634725"/>
                  <a:pt x="2722355" y="636287"/>
                </a:cubicBezTo>
                <a:lnTo>
                  <a:pt x="2722473" y="638180"/>
                </a:lnTo>
                <a:lnTo>
                  <a:pt x="2725901" y="632638"/>
                </a:lnTo>
                <a:cubicBezTo>
                  <a:pt x="2731240" y="622995"/>
                  <a:pt x="2736682" y="611217"/>
                  <a:pt x="2742661" y="606185"/>
                </a:cubicBezTo>
                <a:cubicBezTo>
                  <a:pt x="2744582" y="604918"/>
                  <a:pt x="2748195" y="605227"/>
                  <a:pt x="2748446" y="603818"/>
                </a:cubicBezTo>
                <a:cubicBezTo>
                  <a:pt x="2752832" y="598235"/>
                  <a:pt x="2761477" y="579906"/>
                  <a:pt x="2767531" y="574466"/>
                </a:cubicBezTo>
                <a:cubicBezTo>
                  <a:pt x="2770022" y="571580"/>
                  <a:pt x="2775025" y="572006"/>
                  <a:pt x="2775025" y="572006"/>
                </a:cubicBezTo>
                <a:cubicBezTo>
                  <a:pt x="2775025" y="572006"/>
                  <a:pt x="2775637" y="571344"/>
                  <a:pt x="2776319" y="570300"/>
                </a:cubicBezTo>
                <a:lnTo>
                  <a:pt x="2777066" y="568542"/>
                </a:lnTo>
                <a:lnTo>
                  <a:pt x="2778929" y="566273"/>
                </a:lnTo>
                <a:lnTo>
                  <a:pt x="2779512" y="566253"/>
                </a:lnTo>
                <a:cubicBezTo>
                  <a:pt x="2779751" y="566096"/>
                  <a:pt x="2779814" y="565743"/>
                  <a:pt x="2779940" y="565039"/>
                </a:cubicBezTo>
                <a:lnTo>
                  <a:pt x="2778929" y="566273"/>
                </a:lnTo>
                <a:lnTo>
                  <a:pt x="2778020" y="566304"/>
                </a:lnTo>
                <a:cubicBezTo>
                  <a:pt x="2781861" y="563772"/>
                  <a:pt x="2785952" y="559832"/>
                  <a:pt x="2785952" y="559832"/>
                </a:cubicBezTo>
                <a:cubicBezTo>
                  <a:pt x="2790980" y="561691"/>
                  <a:pt x="2770638" y="577590"/>
                  <a:pt x="2766616" y="590592"/>
                </a:cubicBezTo>
                <a:cubicBezTo>
                  <a:pt x="2766364" y="592001"/>
                  <a:pt x="2767234" y="596604"/>
                  <a:pt x="2766980" y="598012"/>
                </a:cubicBezTo>
                <a:cubicBezTo>
                  <a:pt x="2763759" y="606554"/>
                  <a:pt x="2758294" y="616574"/>
                  <a:pt x="2752901" y="627790"/>
                </a:cubicBezTo>
                <a:cubicBezTo>
                  <a:pt x="2751667" y="629950"/>
                  <a:pt x="2745531" y="639794"/>
                  <a:pt x="2739670" y="649272"/>
                </a:cubicBezTo>
                <a:lnTo>
                  <a:pt x="2739652" y="649303"/>
                </a:lnTo>
                <a:lnTo>
                  <a:pt x="2738747" y="655127"/>
                </a:lnTo>
                <a:lnTo>
                  <a:pt x="2735723" y="666895"/>
                </a:lnTo>
                <a:lnTo>
                  <a:pt x="2736822" y="666400"/>
                </a:lnTo>
                <a:cubicBezTo>
                  <a:pt x="2737843" y="665873"/>
                  <a:pt x="2738692" y="665365"/>
                  <a:pt x="2739183" y="664989"/>
                </a:cubicBezTo>
                <a:cubicBezTo>
                  <a:pt x="2741355" y="662315"/>
                  <a:pt x="2756347" y="636903"/>
                  <a:pt x="2748191" y="654080"/>
                </a:cubicBezTo>
                <a:cubicBezTo>
                  <a:pt x="2739547" y="672408"/>
                  <a:pt x="2759412" y="640261"/>
                  <a:pt x="2761879" y="635944"/>
                </a:cubicBezTo>
                <a:cubicBezTo>
                  <a:pt x="2769262" y="624658"/>
                  <a:pt x="2776071" y="614992"/>
                  <a:pt x="2778496" y="610909"/>
                </a:cubicBezTo>
                <a:cubicBezTo>
                  <a:pt x="2793935" y="588514"/>
                  <a:pt x="2807781" y="567532"/>
                  <a:pt x="2821283" y="547087"/>
                </a:cubicBezTo>
                <a:lnTo>
                  <a:pt x="2824139" y="542837"/>
                </a:lnTo>
                <a:lnTo>
                  <a:pt x="2823625" y="548328"/>
                </a:lnTo>
                <a:lnTo>
                  <a:pt x="2823622" y="550245"/>
                </a:lnTo>
                <a:lnTo>
                  <a:pt x="2815160" y="563751"/>
                </a:lnTo>
                <a:cubicBezTo>
                  <a:pt x="2809990" y="572129"/>
                  <a:pt x="2794382" y="591531"/>
                  <a:pt x="2793079" y="598807"/>
                </a:cubicBezTo>
                <a:cubicBezTo>
                  <a:pt x="2792575" y="601623"/>
                  <a:pt x="2797577" y="602050"/>
                  <a:pt x="2798724" y="606677"/>
                </a:cubicBezTo>
                <a:cubicBezTo>
                  <a:pt x="2799340" y="612687"/>
                  <a:pt x="2795222" y="615195"/>
                  <a:pt x="2790330" y="623596"/>
                </a:cubicBezTo>
                <a:cubicBezTo>
                  <a:pt x="2787361" y="630730"/>
                  <a:pt x="2786310" y="636598"/>
                  <a:pt x="2783843" y="640916"/>
                </a:cubicBezTo>
                <a:lnTo>
                  <a:pt x="2780904" y="645941"/>
                </a:lnTo>
                <a:lnTo>
                  <a:pt x="2781106" y="645768"/>
                </a:lnTo>
                <a:cubicBezTo>
                  <a:pt x="2781506" y="645527"/>
                  <a:pt x="2781812" y="645479"/>
                  <a:pt x="2781988" y="645672"/>
                </a:cubicBezTo>
                <a:cubicBezTo>
                  <a:pt x="2782401" y="646124"/>
                  <a:pt x="2782051" y="647689"/>
                  <a:pt x="2781249" y="649847"/>
                </a:cubicBezTo>
                <a:lnTo>
                  <a:pt x="2779540" y="653812"/>
                </a:lnTo>
                <a:lnTo>
                  <a:pt x="2781613" y="652581"/>
                </a:lnTo>
                <a:cubicBezTo>
                  <a:pt x="2783028" y="652166"/>
                  <a:pt x="2784411" y="651926"/>
                  <a:pt x="2785371" y="651293"/>
                </a:cubicBezTo>
                <a:cubicBezTo>
                  <a:pt x="2787585" y="648384"/>
                  <a:pt x="2790513" y="641484"/>
                  <a:pt x="2795178" y="635924"/>
                </a:cubicBezTo>
                <a:cubicBezTo>
                  <a:pt x="2797644" y="631606"/>
                  <a:pt x="2811584" y="612062"/>
                  <a:pt x="2805643" y="626331"/>
                </a:cubicBezTo>
                <a:cubicBezTo>
                  <a:pt x="2802379" y="635108"/>
                  <a:pt x="2793622" y="644609"/>
                  <a:pt x="2791198" y="648692"/>
                </a:cubicBezTo>
                <a:cubicBezTo>
                  <a:pt x="2788453" y="652986"/>
                  <a:pt x="2789601" y="657612"/>
                  <a:pt x="2789348" y="659020"/>
                </a:cubicBezTo>
                <a:cubicBezTo>
                  <a:pt x="2786899" y="661670"/>
                  <a:pt x="2784936" y="663172"/>
                  <a:pt x="2782513" y="667255"/>
                </a:cubicBezTo>
                <a:lnTo>
                  <a:pt x="2782414" y="667804"/>
                </a:lnTo>
                <a:lnTo>
                  <a:pt x="2783703" y="665936"/>
                </a:lnTo>
                <a:cubicBezTo>
                  <a:pt x="2788137" y="660179"/>
                  <a:pt x="2786945" y="666828"/>
                  <a:pt x="2786945" y="666828"/>
                </a:cubicBezTo>
                <a:cubicBezTo>
                  <a:pt x="2785895" y="672696"/>
                  <a:pt x="2776870" y="685271"/>
                  <a:pt x="2776366" y="688088"/>
                </a:cubicBezTo>
                <a:cubicBezTo>
                  <a:pt x="2776366" y="688088"/>
                  <a:pt x="2777135" y="688513"/>
                  <a:pt x="2778287" y="689175"/>
                </a:cubicBezTo>
                <a:lnTo>
                  <a:pt x="2778861" y="689522"/>
                </a:lnTo>
                <a:lnTo>
                  <a:pt x="2783926" y="680236"/>
                </a:lnTo>
                <a:cubicBezTo>
                  <a:pt x="2786295" y="675962"/>
                  <a:pt x="2788676" y="671831"/>
                  <a:pt x="2791128" y="667989"/>
                </a:cubicBezTo>
                <a:cubicBezTo>
                  <a:pt x="2795071" y="660937"/>
                  <a:pt x="2799848" y="653958"/>
                  <a:pt x="2804798" y="646992"/>
                </a:cubicBezTo>
                <a:lnTo>
                  <a:pt x="2808451" y="641803"/>
                </a:lnTo>
                <a:lnTo>
                  <a:pt x="2808073" y="643067"/>
                </a:lnTo>
                <a:lnTo>
                  <a:pt x="2804977" y="653564"/>
                </a:lnTo>
                <a:lnTo>
                  <a:pt x="2796661" y="667031"/>
                </a:lnTo>
                <a:cubicBezTo>
                  <a:pt x="2789572" y="676674"/>
                  <a:pt x="2779723" y="692277"/>
                  <a:pt x="2791855" y="682826"/>
                </a:cubicBezTo>
                <a:lnTo>
                  <a:pt x="2798753" y="674248"/>
                </a:lnTo>
                <a:lnTo>
                  <a:pt x="2796160" y="682380"/>
                </a:lnTo>
                <a:lnTo>
                  <a:pt x="2797573" y="680819"/>
                </a:lnTo>
                <a:cubicBezTo>
                  <a:pt x="2798796" y="679336"/>
                  <a:pt x="2799408" y="678377"/>
                  <a:pt x="2798990" y="678341"/>
                </a:cubicBezTo>
                <a:cubicBezTo>
                  <a:pt x="2802555" y="679716"/>
                  <a:pt x="2798818" y="684626"/>
                  <a:pt x="2794546" y="690529"/>
                </a:cubicBezTo>
                <a:lnTo>
                  <a:pt x="2792702" y="693226"/>
                </a:lnTo>
                <a:lnTo>
                  <a:pt x="2791436" y="697193"/>
                </a:lnTo>
                <a:lnTo>
                  <a:pt x="2786501" y="712712"/>
                </a:lnTo>
                <a:lnTo>
                  <a:pt x="2791443" y="705519"/>
                </a:lnTo>
                <a:lnTo>
                  <a:pt x="2794992" y="699899"/>
                </a:lnTo>
                <a:lnTo>
                  <a:pt x="2803673" y="676224"/>
                </a:lnTo>
                <a:cubicBezTo>
                  <a:pt x="2808615" y="663259"/>
                  <a:pt x="2808069" y="670840"/>
                  <a:pt x="2806621" y="678801"/>
                </a:cubicBezTo>
                <a:lnTo>
                  <a:pt x="2805559" y="683738"/>
                </a:lnTo>
                <a:lnTo>
                  <a:pt x="2808315" y="679674"/>
                </a:lnTo>
                <a:lnTo>
                  <a:pt x="2815430" y="669571"/>
                </a:lnTo>
                <a:lnTo>
                  <a:pt x="2814315" y="673032"/>
                </a:lnTo>
                <a:lnTo>
                  <a:pt x="2807327" y="698351"/>
                </a:lnTo>
                <a:lnTo>
                  <a:pt x="2801888" y="710999"/>
                </a:lnTo>
                <a:cubicBezTo>
                  <a:pt x="2797819" y="718753"/>
                  <a:pt x="2800145" y="715615"/>
                  <a:pt x="2803873" y="710751"/>
                </a:cubicBezTo>
                <a:lnTo>
                  <a:pt x="2803924" y="710689"/>
                </a:lnTo>
                <a:lnTo>
                  <a:pt x="2803621" y="711782"/>
                </a:lnTo>
                <a:cubicBezTo>
                  <a:pt x="2799810" y="724817"/>
                  <a:pt x="2795650" y="738177"/>
                  <a:pt x="2790834" y="752489"/>
                </a:cubicBezTo>
                <a:cubicBezTo>
                  <a:pt x="2790929" y="753184"/>
                  <a:pt x="2789598" y="757158"/>
                  <a:pt x="2788599" y="760909"/>
                </a:cubicBezTo>
                <a:lnTo>
                  <a:pt x="2788027" y="763705"/>
                </a:lnTo>
                <a:lnTo>
                  <a:pt x="2790293" y="757967"/>
                </a:lnTo>
                <a:cubicBezTo>
                  <a:pt x="2797147" y="736941"/>
                  <a:pt x="2800265" y="717026"/>
                  <a:pt x="2810741" y="694051"/>
                </a:cubicBezTo>
                <a:lnTo>
                  <a:pt x="2807120" y="708471"/>
                </a:lnTo>
                <a:lnTo>
                  <a:pt x="2808011" y="705630"/>
                </a:lnTo>
                <a:lnTo>
                  <a:pt x="2809894" y="703303"/>
                </a:lnTo>
                <a:lnTo>
                  <a:pt x="2810837" y="702621"/>
                </a:lnTo>
                <a:lnTo>
                  <a:pt x="2813915" y="691504"/>
                </a:lnTo>
                <a:lnTo>
                  <a:pt x="2816833" y="681103"/>
                </a:lnTo>
                <a:lnTo>
                  <a:pt x="2823140" y="675799"/>
                </a:lnTo>
                <a:lnTo>
                  <a:pt x="2824331" y="676825"/>
                </a:lnTo>
                <a:lnTo>
                  <a:pt x="2819850" y="696689"/>
                </a:lnTo>
                <a:lnTo>
                  <a:pt x="2821302" y="695019"/>
                </a:lnTo>
                <a:cubicBezTo>
                  <a:pt x="2821481" y="696308"/>
                  <a:pt x="2821296" y="697597"/>
                  <a:pt x="2820907" y="698738"/>
                </a:cubicBezTo>
                <a:cubicBezTo>
                  <a:pt x="2820519" y="699878"/>
                  <a:pt x="2819929" y="700870"/>
                  <a:pt x="2819295" y="701563"/>
                </a:cubicBezTo>
                <a:lnTo>
                  <a:pt x="2819199" y="699538"/>
                </a:lnTo>
                <a:lnTo>
                  <a:pt x="2818065" y="704503"/>
                </a:lnTo>
                <a:lnTo>
                  <a:pt x="2819295" y="701563"/>
                </a:lnTo>
                <a:cubicBezTo>
                  <a:pt x="2818865" y="704149"/>
                  <a:pt x="2818404" y="706425"/>
                  <a:pt x="2817932" y="708521"/>
                </a:cubicBezTo>
                <a:lnTo>
                  <a:pt x="2816978" y="712416"/>
                </a:lnTo>
                <a:lnTo>
                  <a:pt x="2817971" y="711020"/>
                </a:lnTo>
                <a:lnTo>
                  <a:pt x="2821111" y="706962"/>
                </a:lnTo>
                <a:lnTo>
                  <a:pt x="2824674" y="694611"/>
                </a:lnTo>
                <a:cubicBezTo>
                  <a:pt x="2830798" y="674073"/>
                  <a:pt x="2836354" y="657310"/>
                  <a:pt x="2844118" y="631828"/>
                </a:cubicBezTo>
                <a:cubicBezTo>
                  <a:pt x="2844118" y="631828"/>
                  <a:pt x="2844152" y="631548"/>
                  <a:pt x="2844218" y="631063"/>
                </a:cubicBezTo>
                <a:lnTo>
                  <a:pt x="2844251" y="630861"/>
                </a:lnTo>
                <a:lnTo>
                  <a:pt x="2842706" y="633806"/>
                </a:lnTo>
                <a:cubicBezTo>
                  <a:pt x="2837441" y="642372"/>
                  <a:pt x="2829382" y="652812"/>
                  <a:pt x="2827374" y="656930"/>
                </a:cubicBezTo>
                <a:lnTo>
                  <a:pt x="2816736" y="677802"/>
                </a:lnTo>
                <a:lnTo>
                  <a:pt x="2822478" y="659437"/>
                </a:lnTo>
                <a:lnTo>
                  <a:pt x="2823925" y="657351"/>
                </a:lnTo>
                <a:cubicBezTo>
                  <a:pt x="2826628" y="653321"/>
                  <a:pt x="2829631" y="648662"/>
                  <a:pt x="2833315" y="642662"/>
                </a:cubicBezTo>
                <a:cubicBezTo>
                  <a:pt x="2834537" y="641158"/>
                  <a:pt x="2839815" y="632458"/>
                  <a:pt x="2843529" y="627199"/>
                </a:cubicBezTo>
                <a:lnTo>
                  <a:pt x="2845428" y="624831"/>
                </a:lnTo>
                <a:lnTo>
                  <a:pt x="2845796" y="623105"/>
                </a:lnTo>
                <a:cubicBezTo>
                  <a:pt x="2846937" y="618853"/>
                  <a:pt x="2848685" y="614822"/>
                  <a:pt x="2851109" y="615700"/>
                </a:cubicBezTo>
                <a:cubicBezTo>
                  <a:pt x="2852893" y="618082"/>
                  <a:pt x="2842793" y="643331"/>
                  <a:pt x="2842958" y="644522"/>
                </a:cubicBezTo>
                <a:cubicBezTo>
                  <a:pt x="2839419" y="657544"/>
                  <a:pt x="2835850" y="669914"/>
                  <a:pt x="2832331" y="682429"/>
                </a:cubicBezTo>
                <a:lnTo>
                  <a:pt x="2826746" y="703402"/>
                </a:lnTo>
                <a:lnTo>
                  <a:pt x="2827593" y="704320"/>
                </a:lnTo>
                <a:cubicBezTo>
                  <a:pt x="2828165" y="705330"/>
                  <a:pt x="2828751" y="706646"/>
                  <a:pt x="2829282" y="707911"/>
                </a:cubicBezTo>
                <a:lnTo>
                  <a:pt x="2829436" y="708285"/>
                </a:lnTo>
                <a:lnTo>
                  <a:pt x="2830855" y="703344"/>
                </a:lnTo>
                <a:cubicBezTo>
                  <a:pt x="2832581" y="697093"/>
                  <a:pt x="2833891" y="691766"/>
                  <a:pt x="2834304" y="690800"/>
                </a:cubicBezTo>
                <a:cubicBezTo>
                  <a:pt x="2842245" y="662208"/>
                  <a:pt x="2851661" y="632000"/>
                  <a:pt x="2860447" y="597228"/>
                </a:cubicBezTo>
                <a:cubicBezTo>
                  <a:pt x="2860447" y="597228"/>
                  <a:pt x="2865444" y="578949"/>
                  <a:pt x="2867365" y="582325"/>
                </a:cubicBezTo>
                <a:lnTo>
                  <a:pt x="2866194" y="587310"/>
                </a:lnTo>
                <a:lnTo>
                  <a:pt x="2862581" y="593772"/>
                </a:lnTo>
                <a:cubicBezTo>
                  <a:pt x="2861257" y="596340"/>
                  <a:pt x="2860344" y="598437"/>
                  <a:pt x="2860276" y="599474"/>
                </a:cubicBezTo>
                <a:lnTo>
                  <a:pt x="2862906" y="598851"/>
                </a:lnTo>
                <a:lnTo>
                  <a:pt x="2862367" y="600601"/>
                </a:lnTo>
                <a:cubicBezTo>
                  <a:pt x="2862039" y="598222"/>
                  <a:pt x="2855913" y="618879"/>
                  <a:pt x="2860436" y="618254"/>
                </a:cubicBezTo>
                <a:cubicBezTo>
                  <a:pt x="2861864" y="618058"/>
                  <a:pt x="2866562" y="597597"/>
                  <a:pt x="2867468" y="593631"/>
                </a:cubicBezTo>
                <a:lnTo>
                  <a:pt x="2867954" y="592100"/>
                </a:lnTo>
                <a:lnTo>
                  <a:pt x="2868089" y="591914"/>
                </a:lnTo>
                <a:lnTo>
                  <a:pt x="2870727" y="587409"/>
                </a:lnTo>
                <a:lnTo>
                  <a:pt x="2862154" y="622795"/>
                </a:lnTo>
                <a:cubicBezTo>
                  <a:pt x="2857455" y="640601"/>
                  <a:pt x="2852444" y="658781"/>
                  <a:pt x="2847527" y="677654"/>
                </a:cubicBezTo>
                <a:cubicBezTo>
                  <a:pt x="2847527" y="677654"/>
                  <a:pt x="2842098" y="682244"/>
                  <a:pt x="2845283" y="684231"/>
                </a:cubicBezTo>
                <a:cubicBezTo>
                  <a:pt x="2847113" y="685191"/>
                  <a:pt x="2852301" y="668303"/>
                  <a:pt x="2848957" y="677457"/>
                </a:cubicBezTo>
                <a:cubicBezTo>
                  <a:pt x="2859800" y="647050"/>
                  <a:pt x="2866638" y="608706"/>
                  <a:pt x="2879102" y="579492"/>
                </a:cubicBezTo>
                <a:cubicBezTo>
                  <a:pt x="2874509" y="611259"/>
                  <a:pt x="2858892" y="651017"/>
                  <a:pt x="2850161" y="686186"/>
                </a:cubicBezTo>
                <a:cubicBezTo>
                  <a:pt x="2849610" y="687475"/>
                  <a:pt x="2848630" y="691351"/>
                  <a:pt x="2848172" y="694850"/>
                </a:cubicBezTo>
                <a:lnTo>
                  <a:pt x="2848127" y="696079"/>
                </a:lnTo>
                <a:lnTo>
                  <a:pt x="2848371" y="695659"/>
                </a:lnTo>
                <a:lnTo>
                  <a:pt x="2849520" y="693753"/>
                </a:lnTo>
                <a:lnTo>
                  <a:pt x="2848026" y="698754"/>
                </a:lnTo>
                <a:lnTo>
                  <a:pt x="2847999" y="699448"/>
                </a:lnTo>
                <a:cubicBezTo>
                  <a:pt x="2848152" y="700641"/>
                  <a:pt x="2848556" y="701368"/>
                  <a:pt x="2849330" y="701261"/>
                </a:cubicBezTo>
                <a:lnTo>
                  <a:pt x="2854683" y="685562"/>
                </a:lnTo>
                <a:cubicBezTo>
                  <a:pt x="2858582" y="669861"/>
                  <a:pt x="2863531" y="653006"/>
                  <a:pt x="2869022" y="638298"/>
                </a:cubicBezTo>
                <a:cubicBezTo>
                  <a:pt x="2866316" y="651206"/>
                  <a:pt x="2862568" y="664915"/>
                  <a:pt x="2858524" y="679119"/>
                </a:cubicBezTo>
                <a:lnTo>
                  <a:pt x="2849677" y="710690"/>
                </a:lnTo>
                <a:lnTo>
                  <a:pt x="2850703" y="708244"/>
                </a:lnTo>
                <a:lnTo>
                  <a:pt x="2847911" y="721839"/>
                </a:lnTo>
                <a:lnTo>
                  <a:pt x="2853709" y="713264"/>
                </a:lnTo>
                <a:lnTo>
                  <a:pt x="2859849" y="702149"/>
                </a:lnTo>
                <a:lnTo>
                  <a:pt x="2861011" y="698786"/>
                </a:lnTo>
                <a:lnTo>
                  <a:pt x="2861856" y="697937"/>
                </a:lnTo>
                <a:cubicBezTo>
                  <a:pt x="2863196" y="696774"/>
                  <a:pt x="2864061" y="696281"/>
                  <a:pt x="2863933" y="696986"/>
                </a:cubicBezTo>
                <a:lnTo>
                  <a:pt x="2861634" y="704171"/>
                </a:lnTo>
                <a:lnTo>
                  <a:pt x="2860793" y="708212"/>
                </a:lnTo>
                <a:cubicBezTo>
                  <a:pt x="2859940" y="711761"/>
                  <a:pt x="2858731" y="716461"/>
                  <a:pt x="2857110" y="722538"/>
                </a:cubicBezTo>
                <a:cubicBezTo>
                  <a:pt x="2855193" y="731601"/>
                  <a:pt x="2853218" y="739360"/>
                  <a:pt x="2851276" y="746565"/>
                </a:cubicBezTo>
                <a:lnTo>
                  <a:pt x="2850985" y="747627"/>
                </a:lnTo>
                <a:lnTo>
                  <a:pt x="2854369" y="741330"/>
                </a:lnTo>
                <a:cubicBezTo>
                  <a:pt x="2857292" y="736040"/>
                  <a:pt x="2860422" y="730765"/>
                  <a:pt x="2861256" y="730836"/>
                </a:cubicBezTo>
                <a:lnTo>
                  <a:pt x="2859814" y="748348"/>
                </a:lnTo>
                <a:cubicBezTo>
                  <a:pt x="2861480" y="748490"/>
                  <a:pt x="2895792" y="693984"/>
                  <a:pt x="2882258" y="720713"/>
                </a:cubicBezTo>
                <a:lnTo>
                  <a:pt x="2874458" y="734979"/>
                </a:lnTo>
                <a:lnTo>
                  <a:pt x="2872741" y="743241"/>
                </a:lnTo>
                <a:cubicBezTo>
                  <a:pt x="2871842" y="747026"/>
                  <a:pt x="2870837" y="751194"/>
                  <a:pt x="2870150" y="754986"/>
                </a:cubicBezTo>
                <a:lnTo>
                  <a:pt x="2876720" y="738095"/>
                </a:lnTo>
                <a:lnTo>
                  <a:pt x="2876881" y="739101"/>
                </a:lnTo>
                <a:cubicBezTo>
                  <a:pt x="2877414" y="744801"/>
                  <a:pt x="2877055" y="749063"/>
                  <a:pt x="2875711" y="754008"/>
                </a:cubicBezTo>
                <a:lnTo>
                  <a:pt x="2873570" y="759751"/>
                </a:lnTo>
                <a:lnTo>
                  <a:pt x="2875728" y="760559"/>
                </a:lnTo>
                <a:cubicBezTo>
                  <a:pt x="2876477" y="760954"/>
                  <a:pt x="2876951" y="761367"/>
                  <a:pt x="2876888" y="761719"/>
                </a:cubicBezTo>
                <a:cubicBezTo>
                  <a:pt x="2883445" y="753461"/>
                  <a:pt x="2883628" y="742991"/>
                  <a:pt x="2889933" y="736141"/>
                </a:cubicBezTo>
                <a:cubicBezTo>
                  <a:pt x="2892384" y="733490"/>
                  <a:pt x="2894051" y="733632"/>
                  <a:pt x="2897638" y="732509"/>
                </a:cubicBezTo>
                <a:cubicBezTo>
                  <a:pt x="2905638" y="727233"/>
                  <a:pt x="2909114" y="717282"/>
                  <a:pt x="2914323" y="708670"/>
                </a:cubicBezTo>
                <a:cubicBezTo>
                  <a:pt x="2926302" y="690627"/>
                  <a:pt x="2932789" y="673308"/>
                  <a:pt x="2946184" y="656814"/>
                </a:cubicBezTo>
                <a:cubicBezTo>
                  <a:pt x="2937271" y="678218"/>
                  <a:pt x="2927717" y="692179"/>
                  <a:pt x="2918527" y="713557"/>
                </a:cubicBezTo>
                <a:cubicBezTo>
                  <a:pt x="2917476" y="719426"/>
                  <a:pt x="2910666" y="729092"/>
                  <a:pt x="2903030" y="741787"/>
                </a:cubicBezTo>
                <a:cubicBezTo>
                  <a:pt x="2902288" y="743571"/>
                  <a:pt x="2900351" y="747098"/>
                  <a:pt x="2898137" y="751087"/>
                </a:cubicBezTo>
                <a:lnTo>
                  <a:pt x="2896392" y="754300"/>
                </a:lnTo>
                <a:lnTo>
                  <a:pt x="2901821" y="754913"/>
                </a:lnTo>
                <a:lnTo>
                  <a:pt x="2903957" y="751576"/>
                </a:lnTo>
                <a:cubicBezTo>
                  <a:pt x="2907537" y="746162"/>
                  <a:pt x="2911086" y="740924"/>
                  <a:pt x="2912192" y="739469"/>
                </a:cubicBezTo>
                <a:cubicBezTo>
                  <a:pt x="2913153" y="738836"/>
                  <a:pt x="2914536" y="738597"/>
                  <a:pt x="2915679" y="738515"/>
                </a:cubicBezTo>
                <a:lnTo>
                  <a:pt x="2915837" y="738515"/>
                </a:lnTo>
                <a:lnTo>
                  <a:pt x="2918439" y="728770"/>
                </a:lnTo>
                <a:lnTo>
                  <a:pt x="2921280" y="722664"/>
                </a:lnTo>
                <a:lnTo>
                  <a:pt x="2926541" y="722558"/>
                </a:lnTo>
                <a:lnTo>
                  <a:pt x="2927490" y="722530"/>
                </a:lnTo>
                <a:lnTo>
                  <a:pt x="2930502" y="716008"/>
                </a:lnTo>
                <a:cubicBezTo>
                  <a:pt x="2934889" y="710425"/>
                  <a:pt x="2939163" y="696014"/>
                  <a:pt x="2944695" y="695056"/>
                </a:cubicBezTo>
                <a:cubicBezTo>
                  <a:pt x="2950227" y="694099"/>
                  <a:pt x="2937565" y="704934"/>
                  <a:pt x="2943644" y="700924"/>
                </a:cubicBezTo>
                <a:cubicBezTo>
                  <a:pt x="2951644" y="695648"/>
                  <a:pt x="2963622" y="677605"/>
                  <a:pt x="2950845" y="700109"/>
                </a:cubicBezTo>
                <a:cubicBezTo>
                  <a:pt x="2946649" y="708567"/>
                  <a:pt x="2942905" y="714504"/>
                  <a:pt x="2939336" y="720843"/>
                </a:cubicBezTo>
                <a:lnTo>
                  <a:pt x="2938723" y="722201"/>
                </a:lnTo>
                <a:lnTo>
                  <a:pt x="2940544" y="722147"/>
                </a:lnTo>
                <a:lnTo>
                  <a:pt x="2945686" y="721874"/>
                </a:lnTo>
                <a:lnTo>
                  <a:pt x="2949325" y="716444"/>
                </a:lnTo>
                <a:lnTo>
                  <a:pt x="2950156" y="715236"/>
                </a:lnTo>
                <a:lnTo>
                  <a:pt x="2948644" y="721716"/>
                </a:lnTo>
                <a:lnTo>
                  <a:pt x="2950404" y="721623"/>
                </a:lnTo>
                <a:lnTo>
                  <a:pt x="2954785" y="708838"/>
                </a:lnTo>
                <a:lnTo>
                  <a:pt x="2959202" y="705431"/>
                </a:lnTo>
                <a:cubicBezTo>
                  <a:pt x="2961532" y="704535"/>
                  <a:pt x="2957093" y="711305"/>
                  <a:pt x="2954656" y="716639"/>
                </a:cubicBezTo>
                <a:cubicBezTo>
                  <a:pt x="2976848" y="690411"/>
                  <a:pt x="2987594" y="660347"/>
                  <a:pt x="3008119" y="633976"/>
                </a:cubicBezTo>
                <a:lnTo>
                  <a:pt x="3011401" y="629354"/>
                </a:lnTo>
                <a:lnTo>
                  <a:pt x="3011345" y="629680"/>
                </a:lnTo>
                <a:cubicBezTo>
                  <a:pt x="3010574" y="634638"/>
                  <a:pt x="3003820" y="650731"/>
                  <a:pt x="3003405" y="658270"/>
                </a:cubicBezTo>
                <a:cubicBezTo>
                  <a:pt x="3003343" y="668387"/>
                  <a:pt x="3009086" y="644951"/>
                  <a:pt x="3010186" y="642373"/>
                </a:cubicBezTo>
                <a:cubicBezTo>
                  <a:pt x="3011662" y="636812"/>
                  <a:pt x="3012928" y="632469"/>
                  <a:pt x="3014108" y="628691"/>
                </a:cubicBezTo>
                <a:lnTo>
                  <a:pt x="3016071" y="622784"/>
                </a:lnTo>
                <a:lnTo>
                  <a:pt x="3028117" y="605830"/>
                </a:lnTo>
                <a:lnTo>
                  <a:pt x="3029315" y="606984"/>
                </a:lnTo>
                <a:cubicBezTo>
                  <a:pt x="3028959" y="607032"/>
                  <a:pt x="3029213" y="606138"/>
                  <a:pt x="3029839" y="604707"/>
                </a:cubicBezTo>
                <a:lnTo>
                  <a:pt x="3031998" y="600370"/>
                </a:lnTo>
                <a:lnTo>
                  <a:pt x="3041002" y="587699"/>
                </a:lnTo>
                <a:lnTo>
                  <a:pt x="3039519" y="593041"/>
                </a:lnTo>
                <a:lnTo>
                  <a:pt x="3043223" y="594165"/>
                </a:lnTo>
                <a:lnTo>
                  <a:pt x="3035590" y="608198"/>
                </a:lnTo>
                <a:lnTo>
                  <a:pt x="3045556" y="594995"/>
                </a:lnTo>
                <a:lnTo>
                  <a:pt x="3043871" y="603484"/>
                </a:lnTo>
                <a:lnTo>
                  <a:pt x="3043369" y="607143"/>
                </a:lnTo>
                <a:lnTo>
                  <a:pt x="3014701" y="650980"/>
                </a:lnTo>
                <a:cubicBezTo>
                  <a:pt x="2996372" y="679862"/>
                  <a:pt x="2978870" y="709051"/>
                  <a:pt x="2962974" y="739510"/>
                </a:cubicBezTo>
                <a:cubicBezTo>
                  <a:pt x="2961615" y="742373"/>
                  <a:pt x="2956295" y="750022"/>
                  <a:pt x="2951630" y="757549"/>
                </a:cubicBezTo>
                <a:lnTo>
                  <a:pt x="2949709" y="760983"/>
                </a:lnTo>
                <a:lnTo>
                  <a:pt x="2946487" y="771761"/>
                </a:lnTo>
                <a:lnTo>
                  <a:pt x="2945875" y="773766"/>
                </a:lnTo>
                <a:lnTo>
                  <a:pt x="2948388" y="772106"/>
                </a:lnTo>
                <a:cubicBezTo>
                  <a:pt x="2957901" y="758381"/>
                  <a:pt x="2963590" y="745520"/>
                  <a:pt x="2968775" y="735478"/>
                </a:cubicBezTo>
                <a:cubicBezTo>
                  <a:pt x="2975863" y="725834"/>
                  <a:pt x="2982881" y="707129"/>
                  <a:pt x="2990855" y="700423"/>
                </a:cubicBezTo>
                <a:cubicBezTo>
                  <a:pt x="2992775" y="699156"/>
                  <a:pt x="2996387" y="699464"/>
                  <a:pt x="2996640" y="698055"/>
                </a:cubicBezTo>
                <a:cubicBezTo>
                  <a:pt x="3001027" y="692473"/>
                  <a:pt x="3009670" y="674144"/>
                  <a:pt x="3015723" y="668702"/>
                </a:cubicBezTo>
                <a:cubicBezTo>
                  <a:pt x="3018216" y="665818"/>
                  <a:pt x="3023217" y="666243"/>
                  <a:pt x="3023217" y="666243"/>
                </a:cubicBezTo>
                <a:cubicBezTo>
                  <a:pt x="3023217" y="666243"/>
                  <a:pt x="3023830" y="665582"/>
                  <a:pt x="3024511" y="664537"/>
                </a:cubicBezTo>
                <a:lnTo>
                  <a:pt x="3025260" y="662781"/>
                </a:lnTo>
                <a:lnTo>
                  <a:pt x="3027121" y="660510"/>
                </a:lnTo>
                <a:lnTo>
                  <a:pt x="3027705" y="660490"/>
                </a:lnTo>
                <a:cubicBezTo>
                  <a:pt x="3027945" y="660332"/>
                  <a:pt x="3028007" y="659979"/>
                  <a:pt x="3028134" y="659275"/>
                </a:cubicBezTo>
                <a:lnTo>
                  <a:pt x="3027121" y="660510"/>
                </a:lnTo>
                <a:lnTo>
                  <a:pt x="3026215" y="660542"/>
                </a:lnTo>
                <a:cubicBezTo>
                  <a:pt x="3030054" y="658010"/>
                  <a:pt x="3034146" y="654069"/>
                  <a:pt x="3034146" y="654069"/>
                </a:cubicBezTo>
                <a:cubicBezTo>
                  <a:pt x="3039174" y="655929"/>
                  <a:pt x="3018832" y="671828"/>
                  <a:pt x="3014810" y="684830"/>
                </a:cubicBezTo>
                <a:cubicBezTo>
                  <a:pt x="3014558" y="686239"/>
                  <a:pt x="3015426" y="690841"/>
                  <a:pt x="3015174" y="692248"/>
                </a:cubicBezTo>
                <a:cubicBezTo>
                  <a:pt x="3011951" y="700791"/>
                  <a:pt x="3006488" y="710811"/>
                  <a:pt x="3001092" y="722028"/>
                </a:cubicBezTo>
                <a:cubicBezTo>
                  <a:pt x="2998627" y="726346"/>
                  <a:pt x="2976546" y="761401"/>
                  <a:pt x="2976294" y="762809"/>
                </a:cubicBezTo>
                <a:cubicBezTo>
                  <a:pt x="2977002" y="763584"/>
                  <a:pt x="2979282" y="763065"/>
                  <a:pt x="2981631" y="762161"/>
                </a:cubicBezTo>
                <a:lnTo>
                  <a:pt x="2985362" y="760255"/>
                </a:lnTo>
                <a:lnTo>
                  <a:pt x="2989799" y="752150"/>
                </a:lnTo>
                <a:cubicBezTo>
                  <a:pt x="2995813" y="738885"/>
                  <a:pt x="3001027" y="724694"/>
                  <a:pt x="3004375" y="724614"/>
                </a:cubicBezTo>
                <a:cubicBezTo>
                  <a:pt x="3006446" y="724106"/>
                  <a:pt x="3007001" y="727028"/>
                  <a:pt x="3006835" y="731306"/>
                </a:cubicBezTo>
                <a:lnTo>
                  <a:pt x="3006163" y="736615"/>
                </a:lnTo>
                <a:lnTo>
                  <a:pt x="3010073" y="730182"/>
                </a:lnTo>
                <a:cubicBezTo>
                  <a:pt x="3017455" y="718896"/>
                  <a:pt x="3024265" y="709229"/>
                  <a:pt x="3026690" y="705146"/>
                </a:cubicBezTo>
                <a:cubicBezTo>
                  <a:pt x="3042128" y="682751"/>
                  <a:pt x="3055974" y="661768"/>
                  <a:pt x="3069476" y="641324"/>
                </a:cubicBezTo>
                <a:lnTo>
                  <a:pt x="3072332" y="637074"/>
                </a:lnTo>
                <a:lnTo>
                  <a:pt x="3071819" y="642564"/>
                </a:lnTo>
                <a:lnTo>
                  <a:pt x="3071815" y="644481"/>
                </a:lnTo>
                <a:lnTo>
                  <a:pt x="3063351" y="657989"/>
                </a:lnTo>
                <a:cubicBezTo>
                  <a:pt x="3058183" y="666366"/>
                  <a:pt x="3042575" y="685768"/>
                  <a:pt x="3041272" y="693045"/>
                </a:cubicBezTo>
                <a:cubicBezTo>
                  <a:pt x="3040767" y="695861"/>
                  <a:pt x="3045771" y="696288"/>
                  <a:pt x="3046917" y="700913"/>
                </a:cubicBezTo>
                <a:cubicBezTo>
                  <a:pt x="3047533" y="706924"/>
                  <a:pt x="3043415" y="709432"/>
                  <a:pt x="3038524" y="717832"/>
                </a:cubicBezTo>
                <a:cubicBezTo>
                  <a:pt x="3035555" y="724966"/>
                  <a:pt x="3034502" y="730835"/>
                  <a:pt x="3032037" y="735153"/>
                </a:cubicBezTo>
                <a:lnTo>
                  <a:pt x="3009443" y="774410"/>
                </a:lnTo>
                <a:lnTo>
                  <a:pt x="3008416" y="778081"/>
                </a:lnTo>
                <a:lnTo>
                  <a:pt x="3012909" y="769089"/>
                </a:lnTo>
                <a:cubicBezTo>
                  <a:pt x="3017285" y="760406"/>
                  <a:pt x="3021713" y="752622"/>
                  <a:pt x="3025860" y="749163"/>
                </a:cubicBezTo>
                <a:cubicBezTo>
                  <a:pt x="3028032" y="746488"/>
                  <a:pt x="3031644" y="746797"/>
                  <a:pt x="3033564" y="745530"/>
                </a:cubicBezTo>
                <a:cubicBezTo>
                  <a:pt x="3035779" y="742621"/>
                  <a:pt x="3038707" y="735721"/>
                  <a:pt x="3043371" y="730162"/>
                </a:cubicBezTo>
                <a:cubicBezTo>
                  <a:pt x="3045837" y="725844"/>
                  <a:pt x="3059778" y="706300"/>
                  <a:pt x="3053837" y="720568"/>
                </a:cubicBezTo>
                <a:cubicBezTo>
                  <a:pt x="3050572" y="729346"/>
                  <a:pt x="3041815" y="738846"/>
                  <a:pt x="3039391" y="742929"/>
                </a:cubicBezTo>
                <a:cubicBezTo>
                  <a:pt x="3036647" y="747223"/>
                  <a:pt x="3037793" y="751849"/>
                  <a:pt x="3037541" y="753257"/>
                </a:cubicBezTo>
                <a:cubicBezTo>
                  <a:pt x="3035092" y="755908"/>
                  <a:pt x="3033131" y="757410"/>
                  <a:pt x="3030705" y="761491"/>
                </a:cubicBezTo>
                <a:cubicBezTo>
                  <a:pt x="3030453" y="762900"/>
                  <a:pt x="3029401" y="768767"/>
                  <a:pt x="3028898" y="771585"/>
                </a:cubicBezTo>
                <a:cubicBezTo>
                  <a:pt x="3026683" y="774493"/>
                  <a:pt x="3020968" y="785922"/>
                  <a:pt x="3015825" y="795731"/>
                </a:cubicBezTo>
                <a:cubicBezTo>
                  <a:pt x="3010682" y="805540"/>
                  <a:pt x="2997611" y="829685"/>
                  <a:pt x="3009380" y="812816"/>
                </a:cubicBezTo>
                <a:lnTo>
                  <a:pt x="3018897" y="797412"/>
                </a:lnTo>
                <a:lnTo>
                  <a:pt x="3024975" y="787574"/>
                </a:lnTo>
                <a:cubicBezTo>
                  <a:pt x="3029800" y="778752"/>
                  <a:pt x="3034417" y="769911"/>
                  <a:pt x="3039321" y="762226"/>
                </a:cubicBezTo>
                <a:cubicBezTo>
                  <a:pt x="3043265" y="755175"/>
                  <a:pt x="3048042" y="748195"/>
                  <a:pt x="3052992" y="741230"/>
                </a:cubicBezTo>
                <a:lnTo>
                  <a:pt x="3056644" y="736039"/>
                </a:lnTo>
                <a:lnTo>
                  <a:pt x="3056267" y="737304"/>
                </a:lnTo>
                <a:lnTo>
                  <a:pt x="3053171" y="747801"/>
                </a:lnTo>
                <a:lnTo>
                  <a:pt x="3044852" y="761270"/>
                </a:lnTo>
                <a:cubicBezTo>
                  <a:pt x="3037764" y="770912"/>
                  <a:pt x="3027917" y="786515"/>
                  <a:pt x="3040049" y="777065"/>
                </a:cubicBezTo>
                <a:lnTo>
                  <a:pt x="3046946" y="768485"/>
                </a:lnTo>
                <a:lnTo>
                  <a:pt x="3039630" y="791429"/>
                </a:lnTo>
                <a:cubicBezTo>
                  <a:pt x="3033452" y="810604"/>
                  <a:pt x="3027130" y="830277"/>
                  <a:pt x="3022134" y="848556"/>
                </a:cubicBezTo>
                <a:cubicBezTo>
                  <a:pt x="3017300" y="868024"/>
                  <a:pt x="3025898" y="844195"/>
                  <a:pt x="3028144" y="837617"/>
                </a:cubicBezTo>
                <a:cubicBezTo>
                  <a:pt x="3035340" y="814184"/>
                  <a:pt x="3044341" y="791513"/>
                  <a:pt x="3051865" y="770461"/>
                </a:cubicBezTo>
                <a:cubicBezTo>
                  <a:pt x="3055161" y="761817"/>
                  <a:pt x="3056016" y="762306"/>
                  <a:pt x="3055792" y="765950"/>
                </a:cubicBezTo>
                <a:lnTo>
                  <a:pt x="3054824" y="771416"/>
                </a:lnTo>
                <a:lnTo>
                  <a:pt x="3055624" y="767969"/>
                </a:lnTo>
                <a:cubicBezTo>
                  <a:pt x="3057149" y="758970"/>
                  <a:pt x="3058119" y="750971"/>
                  <a:pt x="3062050" y="749837"/>
                </a:cubicBezTo>
                <a:lnTo>
                  <a:pt x="3063042" y="753449"/>
                </a:lnTo>
                <a:lnTo>
                  <a:pt x="3058842" y="767468"/>
                </a:lnTo>
                <a:cubicBezTo>
                  <a:pt x="3052906" y="786108"/>
                  <a:pt x="3047017" y="804440"/>
                  <a:pt x="3041981" y="822858"/>
                </a:cubicBezTo>
                <a:cubicBezTo>
                  <a:pt x="3038864" y="830819"/>
                  <a:pt x="3035413" y="840569"/>
                  <a:pt x="3033216" y="848481"/>
                </a:cubicBezTo>
                <a:lnTo>
                  <a:pt x="3032357" y="852471"/>
                </a:lnTo>
                <a:lnTo>
                  <a:pt x="3044787" y="830011"/>
                </a:lnTo>
                <a:lnTo>
                  <a:pt x="3047353" y="820976"/>
                </a:lnTo>
                <a:cubicBezTo>
                  <a:pt x="3050298" y="810497"/>
                  <a:pt x="3053696" y="799775"/>
                  <a:pt x="3058934" y="788286"/>
                </a:cubicBezTo>
                <a:lnTo>
                  <a:pt x="3050231" y="820176"/>
                </a:lnTo>
                <a:lnTo>
                  <a:pt x="3055613" y="810451"/>
                </a:lnTo>
                <a:lnTo>
                  <a:pt x="3066118" y="790025"/>
                </a:lnTo>
                <a:lnTo>
                  <a:pt x="3078665" y="752356"/>
                </a:lnTo>
                <a:lnTo>
                  <a:pt x="3081874" y="747220"/>
                </a:lnTo>
                <a:cubicBezTo>
                  <a:pt x="3083467" y="745519"/>
                  <a:pt x="3084766" y="744945"/>
                  <a:pt x="3085526" y="746233"/>
                </a:cubicBezTo>
                <a:lnTo>
                  <a:pt x="3085587" y="747658"/>
                </a:lnTo>
                <a:lnTo>
                  <a:pt x="3092312" y="726066"/>
                </a:lnTo>
                <a:cubicBezTo>
                  <a:pt x="3092312" y="726066"/>
                  <a:pt x="3094452" y="708180"/>
                  <a:pt x="3099303" y="709937"/>
                </a:cubicBezTo>
                <a:cubicBezTo>
                  <a:pt x="3101087" y="712320"/>
                  <a:pt x="3090987" y="737568"/>
                  <a:pt x="3091152" y="738759"/>
                </a:cubicBezTo>
                <a:lnTo>
                  <a:pt x="3089551" y="744467"/>
                </a:lnTo>
                <a:lnTo>
                  <a:pt x="3098919" y="726252"/>
                </a:lnTo>
                <a:lnTo>
                  <a:pt x="3108640" y="691464"/>
                </a:lnTo>
                <a:cubicBezTo>
                  <a:pt x="3108640" y="691464"/>
                  <a:pt x="3113637" y="673187"/>
                  <a:pt x="3115558" y="676560"/>
                </a:cubicBezTo>
                <a:lnTo>
                  <a:pt x="3114386" y="681549"/>
                </a:lnTo>
                <a:lnTo>
                  <a:pt x="3110775" y="688009"/>
                </a:lnTo>
                <a:cubicBezTo>
                  <a:pt x="3109450" y="690577"/>
                  <a:pt x="3108536" y="692674"/>
                  <a:pt x="3108469" y="693711"/>
                </a:cubicBezTo>
                <a:lnTo>
                  <a:pt x="3111100" y="693089"/>
                </a:lnTo>
                <a:lnTo>
                  <a:pt x="3110560" y="694839"/>
                </a:lnTo>
                <a:cubicBezTo>
                  <a:pt x="3110315" y="693053"/>
                  <a:pt x="3106808" y="704227"/>
                  <a:pt x="3106978" y="709663"/>
                </a:cubicBezTo>
                <a:lnTo>
                  <a:pt x="3107230" y="710096"/>
                </a:lnTo>
                <a:lnTo>
                  <a:pt x="3112996" y="698884"/>
                </a:lnTo>
                <a:lnTo>
                  <a:pt x="3115662" y="687869"/>
                </a:lnTo>
                <a:lnTo>
                  <a:pt x="3116147" y="686337"/>
                </a:lnTo>
                <a:lnTo>
                  <a:pt x="3116282" y="686153"/>
                </a:lnTo>
                <a:lnTo>
                  <a:pt x="3118920" y="681645"/>
                </a:lnTo>
                <a:lnTo>
                  <a:pt x="3116300" y="692463"/>
                </a:lnTo>
                <a:lnTo>
                  <a:pt x="3161981" y="603648"/>
                </a:lnTo>
                <a:cubicBezTo>
                  <a:pt x="3195408" y="535155"/>
                  <a:pt x="3226430" y="467383"/>
                  <a:pt x="3253929" y="401177"/>
                </a:cubicBezTo>
                <a:cubicBezTo>
                  <a:pt x="3264618" y="369823"/>
                  <a:pt x="3320190" y="207179"/>
                  <a:pt x="3337507" y="210394"/>
                </a:cubicBezTo>
                <a:cubicBezTo>
                  <a:pt x="3346871" y="215381"/>
                  <a:pt x="3345000" y="288478"/>
                  <a:pt x="3345000" y="288478"/>
                </a:cubicBezTo>
                <a:cubicBezTo>
                  <a:pt x="3340075" y="310887"/>
                  <a:pt x="3326894" y="346920"/>
                  <a:pt x="3313296" y="383734"/>
                </a:cubicBezTo>
                <a:cubicBezTo>
                  <a:pt x="3282011" y="478211"/>
                  <a:pt x="3222303" y="601604"/>
                  <a:pt x="3175473" y="700820"/>
                </a:cubicBezTo>
                <a:cubicBezTo>
                  <a:pt x="3141792" y="772993"/>
                  <a:pt x="3107893" y="841110"/>
                  <a:pt x="3073825" y="906194"/>
                </a:cubicBezTo>
                <a:lnTo>
                  <a:pt x="3064589" y="923031"/>
                </a:lnTo>
                <a:lnTo>
                  <a:pt x="3055804" y="950643"/>
                </a:lnTo>
                <a:lnTo>
                  <a:pt x="3053503" y="955966"/>
                </a:lnTo>
                <a:lnTo>
                  <a:pt x="3047564" y="973974"/>
                </a:lnTo>
                <a:lnTo>
                  <a:pt x="3103763" y="867341"/>
                </a:lnTo>
                <a:lnTo>
                  <a:pt x="3110295" y="846037"/>
                </a:lnTo>
                <a:cubicBezTo>
                  <a:pt x="3116666" y="825260"/>
                  <a:pt x="3123118" y="805835"/>
                  <a:pt x="3127864" y="803224"/>
                </a:cubicBezTo>
                <a:cubicBezTo>
                  <a:pt x="3139889" y="799399"/>
                  <a:pt x="3131532" y="808552"/>
                  <a:pt x="3131038" y="815437"/>
                </a:cubicBezTo>
                <a:lnTo>
                  <a:pt x="3131062" y="815542"/>
                </a:lnTo>
                <a:lnTo>
                  <a:pt x="3174685" y="732768"/>
                </a:lnTo>
                <a:cubicBezTo>
                  <a:pt x="3224579" y="633418"/>
                  <a:pt x="3270835" y="536339"/>
                  <a:pt x="3311730" y="444976"/>
                </a:cubicBezTo>
                <a:cubicBezTo>
                  <a:pt x="3345683" y="369941"/>
                  <a:pt x="3355445" y="282026"/>
                  <a:pt x="3405391" y="246549"/>
                </a:cubicBezTo>
                <a:cubicBezTo>
                  <a:pt x="3412564" y="244361"/>
                  <a:pt x="3425139" y="232035"/>
                  <a:pt x="3427631" y="227355"/>
                </a:cubicBezTo>
                <a:cubicBezTo>
                  <a:pt x="3425139" y="232035"/>
                  <a:pt x="3459711" y="225417"/>
                  <a:pt x="3457523" y="218244"/>
                </a:cubicBezTo>
                <a:cubicBezTo>
                  <a:pt x="3464394" y="227910"/>
                  <a:pt x="3451819" y="240237"/>
                  <a:pt x="3451517" y="252091"/>
                </a:cubicBezTo>
                <a:cubicBezTo>
                  <a:pt x="3448304" y="269404"/>
                  <a:pt x="3455954" y="279486"/>
                  <a:pt x="3458145" y="286659"/>
                </a:cubicBezTo>
                <a:cubicBezTo>
                  <a:pt x="3444244" y="335326"/>
                  <a:pt x="3467811" y="279793"/>
                  <a:pt x="3478501" y="248439"/>
                </a:cubicBezTo>
                <a:lnTo>
                  <a:pt x="3474136" y="265061"/>
                </a:lnTo>
                <a:lnTo>
                  <a:pt x="3482059" y="241755"/>
                </a:lnTo>
                <a:lnTo>
                  <a:pt x="3478501" y="248439"/>
                </a:lnTo>
                <a:cubicBezTo>
                  <a:pt x="3480105" y="239782"/>
                  <a:pt x="3482333" y="229955"/>
                  <a:pt x="3484747" y="222605"/>
                </a:cubicBezTo>
                <a:lnTo>
                  <a:pt x="3488318" y="217268"/>
                </a:lnTo>
                <a:lnTo>
                  <a:pt x="3490950" y="205220"/>
                </a:lnTo>
                <a:cubicBezTo>
                  <a:pt x="3492960" y="195793"/>
                  <a:pt x="3495154" y="186690"/>
                  <a:pt x="3498385" y="178132"/>
                </a:cubicBezTo>
                <a:lnTo>
                  <a:pt x="3505280" y="164255"/>
                </a:lnTo>
                <a:lnTo>
                  <a:pt x="3507214" y="166532"/>
                </a:lnTo>
                <a:cubicBezTo>
                  <a:pt x="3497299" y="195631"/>
                  <a:pt x="3489730" y="220401"/>
                  <a:pt x="3503105" y="186749"/>
                </a:cubicBezTo>
                <a:lnTo>
                  <a:pt x="3510148" y="168299"/>
                </a:lnTo>
                <a:lnTo>
                  <a:pt x="3510161" y="168306"/>
                </a:lnTo>
                <a:lnTo>
                  <a:pt x="3510201" y="168158"/>
                </a:lnTo>
                <a:lnTo>
                  <a:pt x="3524151" y="131618"/>
                </a:lnTo>
                <a:cubicBezTo>
                  <a:pt x="3521821" y="135319"/>
                  <a:pt x="3517669" y="144591"/>
                  <a:pt x="3514429" y="152888"/>
                </a:cubicBezTo>
                <a:lnTo>
                  <a:pt x="3510201" y="168158"/>
                </a:lnTo>
                <a:lnTo>
                  <a:pt x="3510148" y="168299"/>
                </a:lnTo>
                <a:lnTo>
                  <a:pt x="3507214" y="166532"/>
                </a:lnTo>
                <a:cubicBezTo>
                  <a:pt x="3514988" y="144537"/>
                  <a:pt x="3525041" y="119968"/>
                  <a:pt x="3527653" y="119567"/>
                </a:cubicBezTo>
                <a:cubicBezTo>
                  <a:pt x="3525041" y="119968"/>
                  <a:pt x="3526763" y="131219"/>
                  <a:pt x="3526763" y="131219"/>
                </a:cubicBezTo>
                <a:cubicBezTo>
                  <a:pt x="3527765" y="137752"/>
                  <a:pt x="3531990" y="130418"/>
                  <a:pt x="3533378" y="139492"/>
                </a:cubicBezTo>
                <a:cubicBezTo>
                  <a:pt x="3531767" y="146426"/>
                  <a:pt x="3526272" y="165840"/>
                  <a:pt x="3523104" y="180070"/>
                </a:cubicBezTo>
                <a:cubicBezTo>
                  <a:pt x="3511501" y="222151"/>
                  <a:pt x="3499199" y="267681"/>
                  <a:pt x="3485780" y="312826"/>
                </a:cubicBezTo>
                <a:lnTo>
                  <a:pt x="3483508" y="319556"/>
                </a:lnTo>
                <a:lnTo>
                  <a:pt x="3483487" y="319824"/>
                </a:lnTo>
                <a:cubicBezTo>
                  <a:pt x="3481791" y="333233"/>
                  <a:pt x="3479529" y="343356"/>
                  <a:pt x="3476387" y="346437"/>
                </a:cubicBezTo>
                <a:lnTo>
                  <a:pt x="3470263" y="358797"/>
                </a:lnTo>
                <a:lnTo>
                  <a:pt x="3450728" y="416673"/>
                </a:lnTo>
                <a:lnTo>
                  <a:pt x="3467131" y="383562"/>
                </a:lnTo>
                <a:cubicBezTo>
                  <a:pt x="3472400" y="370847"/>
                  <a:pt x="3475875" y="358681"/>
                  <a:pt x="3476387" y="346437"/>
                </a:cubicBezTo>
                <a:lnTo>
                  <a:pt x="3485080" y="333715"/>
                </a:lnTo>
                <a:lnTo>
                  <a:pt x="3496514" y="299249"/>
                </a:lnTo>
                <a:cubicBezTo>
                  <a:pt x="3509779" y="255287"/>
                  <a:pt x="3522330" y="211392"/>
                  <a:pt x="3537159" y="164173"/>
                </a:cubicBezTo>
                <a:cubicBezTo>
                  <a:pt x="3543875" y="135285"/>
                  <a:pt x="3549759" y="118411"/>
                  <a:pt x="3561365" y="86545"/>
                </a:cubicBezTo>
                <a:cubicBezTo>
                  <a:pt x="3569862" y="69271"/>
                  <a:pt x="3568870" y="83166"/>
                  <a:pt x="3563478" y="100337"/>
                </a:cubicBezTo>
                <a:cubicBezTo>
                  <a:pt x="3561866" y="107270"/>
                  <a:pt x="3558819" y="107737"/>
                  <a:pt x="3558263" y="121567"/>
                </a:cubicBezTo>
                <a:cubicBezTo>
                  <a:pt x="3563988" y="141490"/>
                  <a:pt x="3552715" y="175535"/>
                  <a:pt x="3545997" y="204423"/>
                </a:cubicBezTo>
                <a:cubicBezTo>
                  <a:pt x="3536597" y="241987"/>
                  <a:pt x="3526085" y="279188"/>
                  <a:pt x="3514552" y="315999"/>
                </a:cubicBezTo>
                <a:lnTo>
                  <a:pt x="3512952" y="320646"/>
                </a:lnTo>
                <a:lnTo>
                  <a:pt x="3513391" y="322091"/>
                </a:lnTo>
                <a:lnTo>
                  <a:pt x="3514776" y="333673"/>
                </a:lnTo>
                <a:lnTo>
                  <a:pt x="3519415" y="320024"/>
                </a:lnTo>
                <a:cubicBezTo>
                  <a:pt x="3533721" y="275580"/>
                  <a:pt x="3547687" y="231467"/>
                  <a:pt x="3563045" y="187697"/>
                </a:cubicBezTo>
                <a:cubicBezTo>
                  <a:pt x="3556381" y="225677"/>
                  <a:pt x="3548569" y="264856"/>
                  <a:pt x="3538356" y="304030"/>
                </a:cubicBezTo>
                <a:lnTo>
                  <a:pt x="3528464" y="337604"/>
                </a:lnTo>
                <a:lnTo>
                  <a:pt x="3532898" y="332480"/>
                </a:lnTo>
                <a:lnTo>
                  <a:pt x="3533279" y="332231"/>
                </a:lnTo>
                <a:lnTo>
                  <a:pt x="3547375" y="284726"/>
                </a:lnTo>
                <a:lnTo>
                  <a:pt x="3573735" y="198125"/>
                </a:lnTo>
                <a:lnTo>
                  <a:pt x="3573571" y="198249"/>
                </a:lnTo>
                <a:cubicBezTo>
                  <a:pt x="3565464" y="200449"/>
                  <a:pt x="3556550" y="193449"/>
                  <a:pt x="3573705" y="174988"/>
                </a:cubicBezTo>
                <a:lnTo>
                  <a:pt x="3578388" y="177482"/>
                </a:lnTo>
                <a:cubicBezTo>
                  <a:pt x="3582565" y="184213"/>
                  <a:pt x="3582455" y="189473"/>
                  <a:pt x="3580417" y="193065"/>
                </a:cubicBezTo>
                <a:lnTo>
                  <a:pt x="3574584" y="197482"/>
                </a:lnTo>
                <a:lnTo>
                  <a:pt x="3553939" y="284649"/>
                </a:lnTo>
                <a:lnTo>
                  <a:pt x="3541823" y="326651"/>
                </a:lnTo>
                <a:lnTo>
                  <a:pt x="3545566" y="324207"/>
                </a:lnTo>
                <a:cubicBezTo>
                  <a:pt x="3547944" y="323973"/>
                  <a:pt x="3548492" y="325766"/>
                  <a:pt x="3547244" y="328106"/>
                </a:cubicBezTo>
                <a:cubicBezTo>
                  <a:pt x="3565586" y="306833"/>
                  <a:pt x="3564965" y="238419"/>
                  <a:pt x="3579727" y="233264"/>
                </a:cubicBezTo>
                <a:lnTo>
                  <a:pt x="3582910" y="236247"/>
                </a:lnTo>
                <a:lnTo>
                  <a:pt x="3593153" y="203886"/>
                </a:lnTo>
                <a:lnTo>
                  <a:pt x="3594019" y="200185"/>
                </a:lnTo>
                <a:lnTo>
                  <a:pt x="3595480" y="199001"/>
                </a:lnTo>
                <a:lnTo>
                  <a:pt x="3602842" y="188522"/>
                </a:lnTo>
                <a:lnTo>
                  <a:pt x="3602315" y="190969"/>
                </a:lnTo>
                <a:lnTo>
                  <a:pt x="3586350" y="249481"/>
                </a:lnTo>
                <a:lnTo>
                  <a:pt x="3586511" y="256433"/>
                </a:lnTo>
                <a:cubicBezTo>
                  <a:pt x="3584039" y="284465"/>
                  <a:pt x="3571522" y="328302"/>
                  <a:pt x="3572647" y="331716"/>
                </a:cubicBezTo>
                <a:lnTo>
                  <a:pt x="3574330" y="329083"/>
                </a:lnTo>
                <a:lnTo>
                  <a:pt x="3609103" y="209105"/>
                </a:lnTo>
                <a:lnTo>
                  <a:pt x="3609269" y="208527"/>
                </a:lnTo>
                <a:lnTo>
                  <a:pt x="3616437" y="195100"/>
                </a:lnTo>
                <a:cubicBezTo>
                  <a:pt x="3618538" y="190830"/>
                  <a:pt x="3619581" y="188202"/>
                  <a:pt x="3618711" y="188796"/>
                </a:cubicBezTo>
                <a:cubicBezTo>
                  <a:pt x="3625255" y="186638"/>
                  <a:pt x="3634099" y="192497"/>
                  <a:pt x="3626549" y="197640"/>
                </a:cubicBezTo>
                <a:cubicBezTo>
                  <a:pt x="3637584" y="190123"/>
                  <a:pt x="3626125" y="200227"/>
                  <a:pt x="3635442" y="184298"/>
                </a:cubicBezTo>
                <a:cubicBezTo>
                  <a:pt x="3648087" y="163804"/>
                  <a:pt x="3645473" y="179767"/>
                  <a:pt x="3645473" y="179767"/>
                </a:cubicBezTo>
                <a:cubicBezTo>
                  <a:pt x="3643705" y="190554"/>
                  <a:pt x="3627505" y="213853"/>
                  <a:pt x="3626657" y="219030"/>
                </a:cubicBezTo>
                <a:cubicBezTo>
                  <a:pt x="3626657" y="219030"/>
                  <a:pt x="3632355" y="222049"/>
                  <a:pt x="3637982" y="225500"/>
                </a:cubicBezTo>
                <a:cubicBezTo>
                  <a:pt x="3633649" y="233051"/>
                  <a:pt x="3625338" y="245996"/>
                  <a:pt x="3625338" y="245996"/>
                </a:cubicBezTo>
                <a:cubicBezTo>
                  <a:pt x="3630116" y="254623"/>
                  <a:pt x="3636285" y="235855"/>
                  <a:pt x="3636285" y="235855"/>
                </a:cubicBezTo>
                <a:lnTo>
                  <a:pt x="3641474" y="230561"/>
                </a:lnTo>
                <a:lnTo>
                  <a:pt x="3645994" y="219459"/>
                </a:lnTo>
                <a:lnTo>
                  <a:pt x="3646336" y="225597"/>
                </a:lnTo>
                <a:lnTo>
                  <a:pt x="3656189" y="215542"/>
                </a:lnTo>
                <a:cubicBezTo>
                  <a:pt x="3663479" y="207654"/>
                  <a:pt x="3669399" y="200651"/>
                  <a:pt x="3667869" y="200544"/>
                </a:cubicBezTo>
                <a:cubicBezTo>
                  <a:pt x="3676628" y="203777"/>
                  <a:pt x="3661770" y="218881"/>
                  <a:pt x="3652524" y="234377"/>
                </a:cubicBezTo>
                <a:lnTo>
                  <a:pt x="3647418" y="244952"/>
                </a:lnTo>
                <a:lnTo>
                  <a:pt x="3647438" y="245297"/>
                </a:lnTo>
                <a:cubicBezTo>
                  <a:pt x="3646129" y="253861"/>
                  <a:pt x="3643573" y="261011"/>
                  <a:pt x="3640506" y="267418"/>
                </a:cubicBezTo>
                <a:lnTo>
                  <a:pt x="3638515" y="270935"/>
                </a:lnTo>
                <a:lnTo>
                  <a:pt x="3644162" y="266521"/>
                </a:lnTo>
                <a:cubicBezTo>
                  <a:pt x="3652051" y="256165"/>
                  <a:pt x="3657389" y="245630"/>
                  <a:pt x="3665700" y="232686"/>
                </a:cubicBezTo>
                <a:cubicBezTo>
                  <a:pt x="3673396" y="220352"/>
                  <a:pt x="3679603" y="210807"/>
                  <a:pt x="3684998" y="202729"/>
                </a:cubicBezTo>
                <a:lnTo>
                  <a:pt x="3697762" y="184019"/>
                </a:lnTo>
                <a:lnTo>
                  <a:pt x="3695813" y="190393"/>
                </a:lnTo>
                <a:lnTo>
                  <a:pt x="3683697" y="236997"/>
                </a:lnTo>
                <a:lnTo>
                  <a:pt x="3674070" y="260331"/>
                </a:lnTo>
                <a:cubicBezTo>
                  <a:pt x="3666823" y="274659"/>
                  <a:pt x="3671002" y="268844"/>
                  <a:pt x="3677703" y="259823"/>
                </a:cubicBezTo>
                <a:lnTo>
                  <a:pt x="3677792" y="259709"/>
                </a:lnTo>
                <a:lnTo>
                  <a:pt x="3677268" y="261721"/>
                </a:lnTo>
                <a:cubicBezTo>
                  <a:pt x="3670639" y="285721"/>
                  <a:pt x="3663378" y="310327"/>
                  <a:pt x="3654937" y="336694"/>
                </a:cubicBezTo>
                <a:cubicBezTo>
                  <a:pt x="3655327" y="339235"/>
                  <a:pt x="3645607" y="365982"/>
                  <a:pt x="3650834" y="365182"/>
                </a:cubicBezTo>
                <a:cubicBezTo>
                  <a:pt x="3656495" y="364316"/>
                  <a:pt x="3661776" y="328960"/>
                  <a:pt x="3663824" y="321961"/>
                </a:cubicBezTo>
                <a:lnTo>
                  <a:pt x="3685151" y="250324"/>
                </a:lnTo>
                <a:lnTo>
                  <a:pt x="3688536" y="246005"/>
                </a:lnTo>
                <a:cubicBezTo>
                  <a:pt x="3692037" y="242010"/>
                  <a:pt x="3695054" y="239331"/>
                  <a:pt x="3696479" y="240085"/>
                </a:cubicBezTo>
                <a:cubicBezTo>
                  <a:pt x="3703112" y="240551"/>
                  <a:pt x="3653427" y="326524"/>
                  <a:pt x="3677193" y="301137"/>
                </a:cubicBezTo>
                <a:cubicBezTo>
                  <a:pt x="3681595" y="293154"/>
                  <a:pt x="3711869" y="243785"/>
                  <a:pt x="3717992" y="244216"/>
                </a:cubicBezTo>
                <a:cubicBezTo>
                  <a:pt x="3721561" y="244467"/>
                  <a:pt x="3727634" y="264097"/>
                  <a:pt x="3728059" y="261508"/>
                </a:cubicBezTo>
                <a:cubicBezTo>
                  <a:pt x="3727634" y="264097"/>
                  <a:pt x="3727211" y="266685"/>
                  <a:pt x="3726787" y="269274"/>
                </a:cubicBezTo>
                <a:cubicBezTo>
                  <a:pt x="3734690" y="261973"/>
                  <a:pt x="3753166" y="227922"/>
                  <a:pt x="3741730" y="256795"/>
                </a:cubicBezTo>
                <a:cubicBezTo>
                  <a:pt x="3726738" y="288473"/>
                  <a:pt x="3750128" y="246475"/>
                  <a:pt x="3758864" y="230943"/>
                </a:cubicBezTo>
                <a:lnTo>
                  <a:pt x="3760920" y="227417"/>
                </a:lnTo>
                <a:lnTo>
                  <a:pt x="3731322" y="332052"/>
                </a:lnTo>
                <a:cubicBezTo>
                  <a:pt x="3730101" y="341525"/>
                  <a:pt x="3727599" y="360111"/>
                  <a:pt x="3735374" y="338118"/>
                </a:cubicBezTo>
                <a:cubicBezTo>
                  <a:pt x="3744814" y="309556"/>
                  <a:pt x="3751148" y="281098"/>
                  <a:pt x="3763483" y="253948"/>
                </a:cubicBezTo>
                <a:cubicBezTo>
                  <a:pt x="3762022" y="266244"/>
                  <a:pt x="3759603" y="278084"/>
                  <a:pt x="3756694" y="289697"/>
                </a:cubicBezTo>
                <a:lnTo>
                  <a:pt x="3749389" y="315558"/>
                </a:lnTo>
                <a:lnTo>
                  <a:pt x="3747439" y="319603"/>
                </a:lnTo>
                <a:cubicBezTo>
                  <a:pt x="3742502" y="330057"/>
                  <a:pt x="3740639" y="335326"/>
                  <a:pt x="3740670" y="337353"/>
                </a:cubicBezTo>
                <a:lnTo>
                  <a:pt x="3743503" y="336304"/>
                </a:lnTo>
                <a:lnTo>
                  <a:pt x="3737189" y="358478"/>
                </a:lnTo>
                <a:cubicBezTo>
                  <a:pt x="3734227" y="370100"/>
                  <a:pt x="3731725" y="381951"/>
                  <a:pt x="3730157" y="394265"/>
                </a:cubicBezTo>
                <a:cubicBezTo>
                  <a:pt x="3721884" y="395532"/>
                  <a:pt x="3734159" y="402938"/>
                  <a:pt x="3730157" y="394265"/>
                </a:cubicBezTo>
                <a:lnTo>
                  <a:pt x="3737156" y="372996"/>
                </a:lnTo>
                <a:lnTo>
                  <a:pt x="3751718" y="328735"/>
                </a:lnTo>
                <a:lnTo>
                  <a:pt x="3754131" y="326149"/>
                </a:lnTo>
                <a:cubicBezTo>
                  <a:pt x="3757013" y="322976"/>
                  <a:pt x="3759428" y="320445"/>
                  <a:pt x="3760192" y="320499"/>
                </a:cubicBezTo>
                <a:cubicBezTo>
                  <a:pt x="3763253" y="320715"/>
                  <a:pt x="3740443" y="362316"/>
                  <a:pt x="3738676" y="373101"/>
                </a:cubicBezTo>
                <a:cubicBezTo>
                  <a:pt x="3750559" y="360408"/>
                  <a:pt x="3748842" y="351995"/>
                  <a:pt x="3761063" y="334089"/>
                </a:cubicBezTo>
                <a:cubicBezTo>
                  <a:pt x="3761063" y="334089"/>
                  <a:pt x="3780387" y="294861"/>
                  <a:pt x="3783448" y="295077"/>
                </a:cubicBezTo>
                <a:lnTo>
                  <a:pt x="3781279" y="327217"/>
                </a:lnTo>
                <a:cubicBezTo>
                  <a:pt x="3784338" y="327435"/>
                  <a:pt x="3845749" y="226576"/>
                  <a:pt x="3821668" y="275944"/>
                </a:cubicBezTo>
                <a:cubicBezTo>
                  <a:pt x="3804621" y="304420"/>
                  <a:pt x="3794031" y="328115"/>
                  <a:pt x="3786589" y="354649"/>
                </a:cubicBezTo>
                <a:cubicBezTo>
                  <a:pt x="3780419" y="373417"/>
                  <a:pt x="3765900" y="383307"/>
                  <a:pt x="3762438" y="404448"/>
                </a:cubicBezTo>
                <a:cubicBezTo>
                  <a:pt x="3762438" y="404448"/>
                  <a:pt x="3762023" y="404419"/>
                  <a:pt x="3761506" y="404382"/>
                </a:cubicBezTo>
                <a:lnTo>
                  <a:pt x="3760340" y="404300"/>
                </a:lnTo>
                <a:lnTo>
                  <a:pt x="3759952" y="404273"/>
                </a:lnTo>
                <a:cubicBezTo>
                  <a:pt x="3759537" y="404244"/>
                  <a:pt x="3759331" y="404229"/>
                  <a:pt x="3759640" y="404252"/>
                </a:cubicBezTo>
                <a:lnTo>
                  <a:pt x="3760340" y="404300"/>
                </a:lnTo>
                <a:lnTo>
                  <a:pt x="3762438" y="404448"/>
                </a:lnTo>
                <a:cubicBezTo>
                  <a:pt x="3778676" y="402970"/>
                  <a:pt x="3787014" y="352061"/>
                  <a:pt x="3797555" y="347564"/>
                </a:cubicBezTo>
                <a:cubicBezTo>
                  <a:pt x="3797677" y="346809"/>
                  <a:pt x="3798727" y="346501"/>
                  <a:pt x="3800227" y="346504"/>
                </a:cubicBezTo>
                <a:lnTo>
                  <a:pt x="3804266" y="347113"/>
                </a:lnTo>
                <a:lnTo>
                  <a:pt x="3820034" y="295287"/>
                </a:lnTo>
                <a:lnTo>
                  <a:pt x="3823588" y="302831"/>
                </a:lnTo>
                <a:lnTo>
                  <a:pt x="3814089" y="345836"/>
                </a:lnTo>
                <a:lnTo>
                  <a:pt x="3813393" y="348202"/>
                </a:lnTo>
                <a:lnTo>
                  <a:pt x="3812791" y="351118"/>
                </a:lnTo>
                <a:lnTo>
                  <a:pt x="3812944" y="351264"/>
                </a:lnTo>
                <a:cubicBezTo>
                  <a:pt x="3824740" y="335945"/>
                  <a:pt x="3824789" y="316749"/>
                  <a:pt x="3836161" y="304019"/>
                </a:cubicBezTo>
                <a:cubicBezTo>
                  <a:pt x="3840579" y="299093"/>
                  <a:pt x="3843642" y="299307"/>
                  <a:pt x="3850186" y="297149"/>
                </a:cubicBezTo>
                <a:cubicBezTo>
                  <a:pt x="3864707" y="287259"/>
                  <a:pt x="3870805" y="268923"/>
                  <a:pt x="3880122" y="252994"/>
                </a:cubicBezTo>
                <a:cubicBezTo>
                  <a:pt x="3901590" y="219590"/>
                  <a:pt x="3913007" y="187663"/>
                  <a:pt x="3937112" y="157062"/>
                </a:cubicBezTo>
                <a:cubicBezTo>
                  <a:pt x="3921358" y="196540"/>
                  <a:pt x="3904225" y="222394"/>
                  <a:pt x="3887962" y="261837"/>
                </a:cubicBezTo>
                <a:cubicBezTo>
                  <a:pt x="3886194" y="272624"/>
                  <a:pt x="3873974" y="290530"/>
                  <a:pt x="3860325" y="314008"/>
                </a:cubicBezTo>
                <a:cubicBezTo>
                  <a:pt x="3855072" y="327170"/>
                  <a:pt x="3815555" y="392034"/>
                  <a:pt x="3847207" y="356291"/>
                </a:cubicBezTo>
                <a:cubicBezTo>
                  <a:pt x="3851611" y="348309"/>
                  <a:pt x="3873079" y="314906"/>
                  <a:pt x="3877057" y="309512"/>
                </a:cubicBezTo>
                <a:cubicBezTo>
                  <a:pt x="3880542" y="307138"/>
                  <a:pt x="3887174" y="307604"/>
                  <a:pt x="3887174" y="307604"/>
                </a:cubicBezTo>
                <a:cubicBezTo>
                  <a:pt x="3898546" y="294875"/>
                  <a:pt x="3904221" y="279126"/>
                  <a:pt x="3909982" y="266003"/>
                </a:cubicBezTo>
                <a:cubicBezTo>
                  <a:pt x="3917871" y="255648"/>
                  <a:pt x="3925312" y="229114"/>
                  <a:pt x="3935428" y="227206"/>
                </a:cubicBezTo>
                <a:cubicBezTo>
                  <a:pt x="3945544" y="225299"/>
                  <a:pt x="3922627" y="245507"/>
                  <a:pt x="3933661" y="237991"/>
                </a:cubicBezTo>
                <a:cubicBezTo>
                  <a:pt x="3948182" y="228102"/>
                  <a:pt x="3969649" y="194698"/>
                  <a:pt x="3946838" y="236300"/>
                </a:cubicBezTo>
                <a:cubicBezTo>
                  <a:pt x="3931917" y="267545"/>
                  <a:pt x="3920035" y="280238"/>
                  <a:pt x="3907765" y="317344"/>
                </a:cubicBezTo>
                <a:cubicBezTo>
                  <a:pt x="3916042" y="311707"/>
                  <a:pt x="3933139" y="284106"/>
                  <a:pt x="3944499" y="266288"/>
                </a:cubicBezTo>
                <a:lnTo>
                  <a:pt x="3945989" y="264049"/>
                </a:lnTo>
                <a:lnTo>
                  <a:pt x="3937081" y="304997"/>
                </a:lnTo>
                <a:lnTo>
                  <a:pt x="3954300" y="252196"/>
                </a:lnTo>
                <a:lnTo>
                  <a:pt x="3962305" y="245829"/>
                </a:lnTo>
                <a:cubicBezTo>
                  <a:pt x="3966552" y="244122"/>
                  <a:pt x="3958597" y="256654"/>
                  <a:pt x="3954276" y="266498"/>
                </a:cubicBezTo>
                <a:cubicBezTo>
                  <a:pt x="3994241" y="217811"/>
                  <a:pt x="4013120" y="162405"/>
                  <a:pt x="4050025" y="113503"/>
                </a:cubicBezTo>
                <a:lnTo>
                  <a:pt x="4055918" y="104940"/>
                </a:lnTo>
                <a:lnTo>
                  <a:pt x="4055822" y="105538"/>
                </a:lnTo>
                <a:cubicBezTo>
                  <a:pt x="4054546" y="114649"/>
                  <a:pt x="4042603" y="144336"/>
                  <a:pt x="4042049" y="158167"/>
                </a:cubicBezTo>
                <a:cubicBezTo>
                  <a:pt x="4042213" y="176715"/>
                  <a:pt x="4052099" y="133596"/>
                  <a:pt x="4054044" y="128840"/>
                </a:cubicBezTo>
                <a:cubicBezTo>
                  <a:pt x="4056600" y="118606"/>
                  <a:pt x="4058800" y="110608"/>
                  <a:pt x="4060862" y="103652"/>
                </a:cubicBezTo>
                <a:lnTo>
                  <a:pt x="4064299" y="92768"/>
                </a:lnTo>
                <a:lnTo>
                  <a:pt x="4085921" y="61361"/>
                </a:lnTo>
                <a:lnTo>
                  <a:pt x="4088147" y="63442"/>
                </a:lnTo>
                <a:cubicBezTo>
                  <a:pt x="4087494" y="63541"/>
                  <a:pt x="4087937" y="61895"/>
                  <a:pt x="4089044" y="59254"/>
                </a:cubicBezTo>
                <a:lnTo>
                  <a:pt x="4092883" y="51244"/>
                </a:lnTo>
                <a:close/>
                <a:moveTo>
                  <a:pt x="3898651" y="0"/>
                </a:moveTo>
                <a:lnTo>
                  <a:pt x="3897326" y="7603"/>
                </a:lnTo>
                <a:lnTo>
                  <a:pt x="3895755" y="13926"/>
                </a:lnTo>
                <a:lnTo>
                  <a:pt x="3867576" y="61254"/>
                </a:lnTo>
                <a:lnTo>
                  <a:pt x="3868615" y="55832"/>
                </a:lnTo>
                <a:lnTo>
                  <a:pt x="3870048" y="43642"/>
                </a:lnTo>
                <a:lnTo>
                  <a:pt x="3883564" y="22027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57568318"/>
      </p:ext>
    </p:extLst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996708" y="810813"/>
            <a:ext cx="5045838" cy="5290234"/>
          </a:xfrm>
          <a:custGeom>
            <a:avLst/>
            <a:gdLst>
              <a:gd name="connsiteX0" fmla="*/ 4584917 w 5045838"/>
              <a:gd name="connsiteY0" fmla="*/ 5109492 h 5290234"/>
              <a:gd name="connsiteX1" fmla="*/ 4591738 w 5045838"/>
              <a:gd name="connsiteY1" fmla="*/ 5110898 h 5290234"/>
              <a:gd name="connsiteX2" fmla="*/ 4580069 w 5045838"/>
              <a:gd name="connsiteY2" fmla="*/ 5110958 h 5290234"/>
              <a:gd name="connsiteX3" fmla="*/ 4579390 w 5045838"/>
              <a:gd name="connsiteY3" fmla="*/ 5109808 h 5290234"/>
              <a:gd name="connsiteX4" fmla="*/ 4584917 w 5045838"/>
              <a:gd name="connsiteY4" fmla="*/ 5109492 h 5290234"/>
              <a:gd name="connsiteX5" fmla="*/ 4633925 w 5045838"/>
              <a:gd name="connsiteY5" fmla="*/ 5095692 h 5290234"/>
              <a:gd name="connsiteX6" fmla="*/ 4639060 w 5045838"/>
              <a:gd name="connsiteY6" fmla="*/ 5100060 h 5290234"/>
              <a:gd name="connsiteX7" fmla="*/ 4638212 w 5045838"/>
              <a:gd name="connsiteY7" fmla="*/ 5100269 h 5290234"/>
              <a:gd name="connsiteX8" fmla="*/ 4631675 w 5045838"/>
              <a:gd name="connsiteY8" fmla="*/ 5095947 h 5290234"/>
              <a:gd name="connsiteX9" fmla="*/ 4618368 w 5045838"/>
              <a:gd name="connsiteY9" fmla="*/ 5082460 h 5290234"/>
              <a:gd name="connsiteX10" fmla="*/ 4623433 w 5045838"/>
              <a:gd name="connsiteY10" fmla="*/ 5086769 h 5290234"/>
              <a:gd name="connsiteX11" fmla="*/ 4621744 w 5045838"/>
              <a:gd name="connsiteY11" fmla="*/ 5087283 h 5290234"/>
              <a:gd name="connsiteX12" fmla="*/ 4615162 w 5045838"/>
              <a:gd name="connsiteY12" fmla="*/ 5083055 h 5290234"/>
              <a:gd name="connsiteX13" fmla="*/ 4707611 w 5045838"/>
              <a:gd name="connsiteY13" fmla="*/ 5075673 h 5290234"/>
              <a:gd name="connsiteX14" fmla="*/ 4712684 w 5045838"/>
              <a:gd name="connsiteY14" fmla="*/ 5077311 h 5290234"/>
              <a:gd name="connsiteX15" fmla="*/ 4701018 w 5045838"/>
              <a:gd name="connsiteY15" fmla="*/ 5077373 h 5290234"/>
              <a:gd name="connsiteX16" fmla="*/ 4707611 w 5045838"/>
              <a:gd name="connsiteY16" fmla="*/ 5075673 h 5290234"/>
              <a:gd name="connsiteX17" fmla="*/ 4602676 w 5045838"/>
              <a:gd name="connsiteY17" fmla="*/ 5069001 h 5290234"/>
              <a:gd name="connsiteX18" fmla="*/ 4607756 w 5045838"/>
              <a:gd name="connsiteY18" fmla="*/ 5073379 h 5290234"/>
              <a:gd name="connsiteX19" fmla="*/ 4605401 w 5045838"/>
              <a:gd name="connsiteY19" fmla="*/ 5074018 h 5290234"/>
              <a:gd name="connsiteX20" fmla="*/ 4598987 w 5045838"/>
              <a:gd name="connsiteY20" fmla="*/ 5069419 h 5290234"/>
              <a:gd name="connsiteX21" fmla="*/ 4738020 w 5045838"/>
              <a:gd name="connsiteY21" fmla="*/ 5021679 h 5290234"/>
              <a:gd name="connsiteX22" fmla="*/ 4753397 w 5045838"/>
              <a:gd name="connsiteY22" fmla="*/ 5023308 h 5290234"/>
              <a:gd name="connsiteX23" fmla="*/ 4738020 w 5045838"/>
              <a:gd name="connsiteY23" fmla="*/ 5021679 h 5290234"/>
              <a:gd name="connsiteX24" fmla="*/ 4731359 w 5045838"/>
              <a:gd name="connsiteY24" fmla="*/ 5005953 h 5290234"/>
              <a:gd name="connsiteX25" fmla="*/ 4733172 w 5045838"/>
              <a:gd name="connsiteY25" fmla="*/ 5006491 h 5290234"/>
              <a:gd name="connsiteX26" fmla="*/ 4733395 w 5045838"/>
              <a:gd name="connsiteY26" fmla="*/ 5006558 h 5290234"/>
              <a:gd name="connsiteX27" fmla="*/ 4722111 w 5045838"/>
              <a:gd name="connsiteY27" fmla="*/ 5003205 h 5290234"/>
              <a:gd name="connsiteX28" fmla="*/ 4731359 w 5045838"/>
              <a:gd name="connsiteY28" fmla="*/ 5005953 h 5290234"/>
              <a:gd name="connsiteX29" fmla="*/ 4728031 w 5045838"/>
              <a:gd name="connsiteY29" fmla="*/ 5004964 h 5290234"/>
              <a:gd name="connsiteX30" fmla="*/ 4719088 w 5045838"/>
              <a:gd name="connsiteY30" fmla="*/ 5002308 h 5290234"/>
              <a:gd name="connsiteX31" fmla="*/ 4722111 w 5045838"/>
              <a:gd name="connsiteY31" fmla="*/ 5003205 h 5290234"/>
              <a:gd name="connsiteX32" fmla="*/ 4721994 w 5045838"/>
              <a:gd name="connsiteY32" fmla="*/ 5003172 h 5290234"/>
              <a:gd name="connsiteX33" fmla="*/ 4719088 w 5045838"/>
              <a:gd name="connsiteY33" fmla="*/ 5002308 h 5290234"/>
              <a:gd name="connsiteX34" fmla="*/ 4543261 w 5045838"/>
              <a:gd name="connsiteY34" fmla="*/ 4997215 h 5290234"/>
              <a:gd name="connsiteX35" fmla="*/ 4551770 w 5045838"/>
              <a:gd name="connsiteY35" fmla="*/ 5004028 h 5290234"/>
              <a:gd name="connsiteX36" fmla="*/ 4547899 w 5045838"/>
              <a:gd name="connsiteY36" fmla="*/ 5003314 h 5290234"/>
              <a:gd name="connsiteX37" fmla="*/ 4546966 w 5045838"/>
              <a:gd name="connsiteY37" fmla="*/ 5004425 h 5290234"/>
              <a:gd name="connsiteX38" fmla="*/ 4539319 w 5045838"/>
              <a:gd name="connsiteY38" fmla="*/ 4997859 h 5290234"/>
              <a:gd name="connsiteX39" fmla="*/ 4406860 w 5045838"/>
              <a:gd name="connsiteY39" fmla="*/ 4914214 h 5290234"/>
              <a:gd name="connsiteX40" fmla="*/ 4406170 w 5045838"/>
              <a:gd name="connsiteY40" fmla="*/ 4920701 h 5290234"/>
              <a:gd name="connsiteX41" fmla="*/ 4406860 w 5045838"/>
              <a:gd name="connsiteY41" fmla="*/ 4914214 h 5290234"/>
              <a:gd name="connsiteX42" fmla="*/ 4635170 w 5045838"/>
              <a:gd name="connsiteY42" fmla="*/ 4870048 h 5290234"/>
              <a:gd name="connsiteX43" fmla="*/ 4647745 w 5045838"/>
              <a:gd name="connsiteY43" fmla="*/ 4873130 h 5290234"/>
              <a:gd name="connsiteX44" fmla="*/ 4635170 w 5045838"/>
              <a:gd name="connsiteY44" fmla="*/ 4870048 h 5290234"/>
              <a:gd name="connsiteX45" fmla="*/ 4037766 w 5045838"/>
              <a:gd name="connsiteY45" fmla="*/ 4769831 h 5290234"/>
              <a:gd name="connsiteX46" fmla="*/ 4034371 w 5045838"/>
              <a:gd name="connsiteY46" fmla="*/ 4773763 h 5290234"/>
              <a:gd name="connsiteX47" fmla="*/ 4050487 w 5045838"/>
              <a:gd name="connsiteY47" fmla="*/ 4775730 h 5290234"/>
              <a:gd name="connsiteX48" fmla="*/ 4046606 w 5045838"/>
              <a:gd name="connsiteY48" fmla="*/ 4771778 h 5290234"/>
              <a:gd name="connsiteX49" fmla="*/ 4037766 w 5045838"/>
              <a:gd name="connsiteY49" fmla="*/ 4769831 h 5290234"/>
              <a:gd name="connsiteX50" fmla="*/ 4016268 w 5045838"/>
              <a:gd name="connsiteY50" fmla="*/ 4747592 h 5290234"/>
              <a:gd name="connsiteX51" fmla="*/ 4015436 w 5045838"/>
              <a:gd name="connsiteY51" fmla="*/ 4754393 h 5290234"/>
              <a:gd name="connsiteX52" fmla="*/ 4016268 w 5045838"/>
              <a:gd name="connsiteY52" fmla="*/ 4747592 h 5290234"/>
              <a:gd name="connsiteX53" fmla="*/ 3971864 w 5045838"/>
              <a:gd name="connsiteY53" fmla="*/ 4712051 h 5290234"/>
              <a:gd name="connsiteX54" fmla="*/ 3966982 w 5045838"/>
              <a:gd name="connsiteY54" fmla="*/ 4715307 h 5290234"/>
              <a:gd name="connsiteX55" fmla="*/ 3977908 w 5045838"/>
              <a:gd name="connsiteY55" fmla="*/ 4714908 h 5290234"/>
              <a:gd name="connsiteX56" fmla="*/ 3977340 w 5045838"/>
              <a:gd name="connsiteY56" fmla="*/ 4712468 h 5290234"/>
              <a:gd name="connsiteX57" fmla="*/ 3971864 w 5045838"/>
              <a:gd name="connsiteY57" fmla="*/ 4712051 h 5290234"/>
              <a:gd name="connsiteX58" fmla="*/ 3949804 w 5045838"/>
              <a:gd name="connsiteY58" fmla="*/ 4686896 h 5290234"/>
              <a:gd name="connsiteX59" fmla="*/ 3948048 w 5045838"/>
              <a:gd name="connsiteY59" fmla="*/ 4695937 h 5290234"/>
              <a:gd name="connsiteX60" fmla="*/ 3949804 w 5045838"/>
              <a:gd name="connsiteY60" fmla="*/ 4686896 h 5290234"/>
              <a:gd name="connsiteX61" fmla="*/ 4549822 w 5045838"/>
              <a:gd name="connsiteY61" fmla="*/ 4682531 h 5290234"/>
              <a:gd name="connsiteX62" fmla="*/ 4581495 w 5045838"/>
              <a:gd name="connsiteY62" fmla="*/ 4706779 h 5290234"/>
              <a:gd name="connsiteX63" fmla="*/ 4598606 w 5045838"/>
              <a:gd name="connsiteY63" fmla="*/ 4725588 h 5290234"/>
              <a:gd name="connsiteX64" fmla="*/ 4583776 w 5045838"/>
              <a:gd name="connsiteY64" fmla="*/ 4715027 h 5290234"/>
              <a:gd name="connsiteX65" fmla="*/ 3924729 w 5045838"/>
              <a:gd name="connsiteY65" fmla="*/ 4673568 h 5290234"/>
              <a:gd name="connsiteX66" fmla="*/ 3922976 w 5045838"/>
              <a:gd name="connsiteY66" fmla="*/ 4678248 h 5290234"/>
              <a:gd name="connsiteX67" fmla="*/ 3933901 w 5045838"/>
              <a:gd name="connsiteY67" fmla="*/ 4677850 h 5290234"/>
              <a:gd name="connsiteX68" fmla="*/ 3930832 w 5045838"/>
              <a:gd name="connsiteY68" fmla="*/ 4674269 h 5290234"/>
              <a:gd name="connsiteX69" fmla="*/ 3924729 w 5045838"/>
              <a:gd name="connsiteY69" fmla="*/ 4673568 h 5290234"/>
              <a:gd name="connsiteX70" fmla="*/ 4490905 w 5045838"/>
              <a:gd name="connsiteY70" fmla="*/ 4628967 h 5290234"/>
              <a:gd name="connsiteX71" fmla="*/ 4502042 w 5045838"/>
              <a:gd name="connsiteY71" fmla="*/ 4637455 h 5290234"/>
              <a:gd name="connsiteX72" fmla="*/ 4504059 w 5045838"/>
              <a:gd name="connsiteY72" fmla="*/ 4640501 h 5290234"/>
              <a:gd name="connsiteX73" fmla="*/ 4461027 w 5045838"/>
              <a:gd name="connsiteY73" fmla="*/ 4602463 h 5290234"/>
              <a:gd name="connsiteX74" fmla="*/ 4471989 w 5045838"/>
              <a:gd name="connsiteY74" fmla="*/ 4611789 h 5290234"/>
              <a:gd name="connsiteX75" fmla="*/ 4488439 w 5045838"/>
              <a:gd name="connsiteY75" fmla="*/ 4626802 h 5290234"/>
              <a:gd name="connsiteX76" fmla="*/ 4465252 w 5045838"/>
              <a:gd name="connsiteY76" fmla="*/ 4606470 h 5290234"/>
              <a:gd name="connsiteX77" fmla="*/ 4484053 w 5045838"/>
              <a:gd name="connsiteY77" fmla="*/ 4550159 h 5290234"/>
              <a:gd name="connsiteX78" fmla="*/ 4522349 w 5045838"/>
              <a:gd name="connsiteY78" fmla="*/ 4576773 h 5290234"/>
              <a:gd name="connsiteX79" fmla="*/ 4525775 w 5045838"/>
              <a:gd name="connsiteY79" fmla="*/ 4581097 h 5290234"/>
              <a:gd name="connsiteX80" fmla="*/ 4529458 w 5045838"/>
              <a:gd name="connsiteY80" fmla="*/ 4586493 h 5290234"/>
              <a:gd name="connsiteX81" fmla="*/ 4510114 w 5045838"/>
              <a:gd name="connsiteY81" fmla="*/ 4574797 h 5290234"/>
              <a:gd name="connsiteX82" fmla="*/ 4492126 w 5045838"/>
              <a:gd name="connsiteY82" fmla="*/ 4562869 h 5290234"/>
              <a:gd name="connsiteX83" fmla="*/ 4486753 w 5045838"/>
              <a:gd name="connsiteY83" fmla="*/ 4553975 h 5290234"/>
              <a:gd name="connsiteX84" fmla="*/ 4402401 w 5045838"/>
              <a:gd name="connsiteY84" fmla="*/ 4547189 h 5290234"/>
              <a:gd name="connsiteX85" fmla="*/ 4397519 w 5045838"/>
              <a:gd name="connsiteY85" fmla="*/ 4550444 h 5290234"/>
              <a:gd name="connsiteX86" fmla="*/ 4408445 w 5045838"/>
              <a:gd name="connsiteY86" fmla="*/ 4550046 h 5290234"/>
              <a:gd name="connsiteX87" fmla="*/ 4407879 w 5045838"/>
              <a:gd name="connsiteY87" fmla="*/ 4547605 h 5290234"/>
              <a:gd name="connsiteX88" fmla="*/ 4402401 w 5045838"/>
              <a:gd name="connsiteY88" fmla="*/ 4547189 h 5290234"/>
              <a:gd name="connsiteX89" fmla="*/ 4357388 w 5045838"/>
              <a:gd name="connsiteY89" fmla="*/ 4507089 h 5290234"/>
              <a:gd name="connsiteX90" fmla="*/ 4355541 w 5045838"/>
              <a:gd name="connsiteY90" fmla="*/ 4508934 h 5290234"/>
              <a:gd name="connsiteX91" fmla="*/ 4366465 w 5045838"/>
              <a:gd name="connsiteY91" fmla="*/ 4508537 h 5290234"/>
              <a:gd name="connsiteX92" fmla="*/ 4357388 w 5045838"/>
              <a:gd name="connsiteY92" fmla="*/ 4507089 h 5290234"/>
              <a:gd name="connsiteX93" fmla="*/ 4345603 w 5045838"/>
              <a:gd name="connsiteY93" fmla="*/ 4496348 h 5290234"/>
              <a:gd name="connsiteX94" fmla="*/ 4343477 w 5045838"/>
              <a:gd name="connsiteY94" fmla="*/ 4498067 h 5290234"/>
              <a:gd name="connsiteX95" fmla="*/ 4354404 w 5045838"/>
              <a:gd name="connsiteY95" fmla="*/ 4497668 h 5290234"/>
              <a:gd name="connsiteX96" fmla="*/ 4345603 w 5045838"/>
              <a:gd name="connsiteY96" fmla="*/ 4496348 h 5290234"/>
              <a:gd name="connsiteX97" fmla="*/ 4632652 w 5045838"/>
              <a:gd name="connsiteY97" fmla="*/ 4447268 h 5290234"/>
              <a:gd name="connsiteX98" fmla="*/ 4629241 w 5045838"/>
              <a:gd name="connsiteY98" fmla="*/ 4448056 h 5290234"/>
              <a:gd name="connsiteX99" fmla="*/ 4632652 w 5045838"/>
              <a:gd name="connsiteY99" fmla="*/ 4447268 h 5290234"/>
              <a:gd name="connsiteX100" fmla="*/ 4623061 w 5045838"/>
              <a:gd name="connsiteY100" fmla="*/ 4437564 h 5290234"/>
              <a:gd name="connsiteX101" fmla="*/ 4625229 w 5045838"/>
              <a:gd name="connsiteY101" fmla="*/ 4440810 h 5290234"/>
              <a:gd name="connsiteX102" fmla="*/ 4623061 w 5045838"/>
              <a:gd name="connsiteY102" fmla="*/ 4437564 h 5290234"/>
              <a:gd name="connsiteX103" fmla="*/ 4609295 w 5045838"/>
              <a:gd name="connsiteY103" fmla="*/ 4392692 h 5290234"/>
              <a:gd name="connsiteX104" fmla="*/ 4611341 w 5045838"/>
              <a:gd name="connsiteY104" fmla="*/ 4393569 h 5290234"/>
              <a:gd name="connsiteX105" fmla="*/ 4612896 w 5045838"/>
              <a:gd name="connsiteY105" fmla="*/ 4394364 h 5290234"/>
              <a:gd name="connsiteX106" fmla="*/ 4615642 w 5045838"/>
              <a:gd name="connsiteY106" fmla="*/ 4396956 h 5290234"/>
              <a:gd name="connsiteX107" fmla="*/ 4609295 w 5045838"/>
              <a:gd name="connsiteY107" fmla="*/ 4392692 h 5290234"/>
              <a:gd name="connsiteX108" fmla="*/ 4270779 w 5045838"/>
              <a:gd name="connsiteY108" fmla="*/ 4367612 h 5290234"/>
              <a:gd name="connsiteX109" fmla="*/ 4269335 w 5045838"/>
              <a:gd name="connsiteY109" fmla="*/ 4369415 h 5290234"/>
              <a:gd name="connsiteX110" fmla="*/ 4272498 w 5045838"/>
              <a:gd name="connsiteY110" fmla="*/ 4372400 h 5290234"/>
              <a:gd name="connsiteX111" fmla="*/ 4275277 w 5045838"/>
              <a:gd name="connsiteY111" fmla="*/ 4371811 h 5290234"/>
              <a:gd name="connsiteX112" fmla="*/ 4274434 w 5045838"/>
              <a:gd name="connsiteY112" fmla="*/ 4370588 h 5290234"/>
              <a:gd name="connsiteX113" fmla="*/ 4616953 w 5045838"/>
              <a:gd name="connsiteY113" fmla="*/ 4340979 h 5290234"/>
              <a:gd name="connsiteX114" fmla="*/ 4616883 w 5045838"/>
              <a:gd name="connsiteY114" fmla="*/ 4341364 h 5290234"/>
              <a:gd name="connsiteX115" fmla="*/ 4624610 w 5045838"/>
              <a:gd name="connsiteY115" fmla="*/ 4347219 h 5290234"/>
              <a:gd name="connsiteX116" fmla="*/ 4623273 w 5045838"/>
              <a:gd name="connsiteY116" fmla="*/ 4346004 h 5290234"/>
              <a:gd name="connsiteX117" fmla="*/ 4745426 w 5045838"/>
              <a:gd name="connsiteY117" fmla="*/ 4324837 h 5290234"/>
              <a:gd name="connsiteX118" fmla="*/ 4746935 w 5045838"/>
              <a:gd name="connsiteY118" fmla="*/ 4325845 h 5290234"/>
              <a:gd name="connsiteX119" fmla="*/ 4751079 w 5045838"/>
              <a:gd name="connsiteY119" fmla="*/ 4331303 h 5290234"/>
              <a:gd name="connsiteX120" fmla="*/ 4778632 w 5045838"/>
              <a:gd name="connsiteY120" fmla="*/ 4261973 h 5290234"/>
              <a:gd name="connsiteX121" fmla="*/ 4816928 w 5045838"/>
              <a:gd name="connsiteY121" fmla="*/ 4288588 h 5290234"/>
              <a:gd name="connsiteX122" fmla="*/ 4820354 w 5045838"/>
              <a:gd name="connsiteY122" fmla="*/ 4292911 h 5290234"/>
              <a:gd name="connsiteX123" fmla="*/ 4824037 w 5045838"/>
              <a:gd name="connsiteY123" fmla="*/ 4298308 h 5290234"/>
              <a:gd name="connsiteX124" fmla="*/ 4804694 w 5045838"/>
              <a:gd name="connsiteY124" fmla="*/ 4286611 h 5290234"/>
              <a:gd name="connsiteX125" fmla="*/ 4786706 w 5045838"/>
              <a:gd name="connsiteY125" fmla="*/ 4274683 h 5290234"/>
              <a:gd name="connsiteX126" fmla="*/ 4781332 w 5045838"/>
              <a:gd name="connsiteY126" fmla="*/ 4265789 h 5290234"/>
              <a:gd name="connsiteX127" fmla="*/ 4715108 w 5045838"/>
              <a:gd name="connsiteY127" fmla="*/ 4255846 h 5290234"/>
              <a:gd name="connsiteX128" fmla="*/ 4717382 w 5045838"/>
              <a:gd name="connsiteY128" fmla="*/ 4256698 h 5290234"/>
              <a:gd name="connsiteX129" fmla="*/ 4718861 w 5045838"/>
              <a:gd name="connsiteY129" fmla="*/ 4260924 h 5290234"/>
              <a:gd name="connsiteX130" fmla="*/ 4715108 w 5045838"/>
              <a:gd name="connsiteY130" fmla="*/ 4255846 h 5290234"/>
              <a:gd name="connsiteX131" fmla="*/ 4711352 w 5045838"/>
              <a:gd name="connsiteY131" fmla="*/ 4250766 h 5290234"/>
              <a:gd name="connsiteX132" fmla="*/ 4713627 w 5045838"/>
              <a:gd name="connsiteY132" fmla="*/ 4251620 h 5290234"/>
              <a:gd name="connsiteX133" fmla="*/ 4715108 w 5045838"/>
              <a:gd name="connsiteY133" fmla="*/ 4255846 h 5290234"/>
              <a:gd name="connsiteX134" fmla="*/ 4711352 w 5045838"/>
              <a:gd name="connsiteY134" fmla="*/ 4250766 h 5290234"/>
              <a:gd name="connsiteX135" fmla="*/ 4656369 w 5045838"/>
              <a:gd name="connsiteY135" fmla="*/ 4248101 h 5290234"/>
              <a:gd name="connsiteX136" fmla="*/ 4660640 w 5045838"/>
              <a:gd name="connsiteY136" fmla="*/ 4257496 h 5290234"/>
              <a:gd name="connsiteX137" fmla="*/ 4665751 w 5045838"/>
              <a:gd name="connsiteY137" fmla="*/ 4260755 h 5290234"/>
              <a:gd name="connsiteX138" fmla="*/ 4669778 w 5045838"/>
              <a:gd name="connsiteY138" fmla="*/ 4263988 h 5290234"/>
              <a:gd name="connsiteX139" fmla="*/ 4669608 w 5045838"/>
              <a:gd name="connsiteY139" fmla="*/ 4263720 h 5290234"/>
              <a:gd name="connsiteX140" fmla="*/ 4668989 w 5045838"/>
              <a:gd name="connsiteY140" fmla="*/ 4262695 h 5290234"/>
              <a:gd name="connsiteX141" fmla="*/ 4700403 w 5045838"/>
              <a:gd name="connsiteY141" fmla="*/ 4238025 h 5290234"/>
              <a:gd name="connsiteX142" fmla="*/ 4706409 w 5045838"/>
              <a:gd name="connsiteY142" fmla="*/ 4242671 h 5290234"/>
              <a:gd name="connsiteX143" fmla="*/ 4711352 w 5045838"/>
              <a:gd name="connsiteY143" fmla="*/ 4250766 h 5290234"/>
              <a:gd name="connsiteX144" fmla="*/ 4700403 w 5045838"/>
              <a:gd name="connsiteY144" fmla="*/ 4238025 h 5290234"/>
              <a:gd name="connsiteX145" fmla="*/ 4616289 w 5045838"/>
              <a:gd name="connsiteY145" fmla="*/ 4233949 h 5290234"/>
              <a:gd name="connsiteX146" fmla="*/ 4620606 w 5045838"/>
              <a:gd name="connsiteY146" fmla="*/ 4237382 h 5290234"/>
              <a:gd name="connsiteX147" fmla="*/ 4622446 w 5045838"/>
              <a:gd name="connsiteY147" fmla="*/ 4241888 h 5290234"/>
              <a:gd name="connsiteX148" fmla="*/ 4615673 w 5045838"/>
              <a:gd name="connsiteY148" fmla="*/ 4235722 h 5290234"/>
              <a:gd name="connsiteX149" fmla="*/ 4616289 w 5045838"/>
              <a:gd name="connsiteY149" fmla="*/ 4233949 h 5290234"/>
              <a:gd name="connsiteX150" fmla="*/ 3917839 w 5045838"/>
              <a:gd name="connsiteY150" fmla="*/ 4221964 h 5290234"/>
              <a:gd name="connsiteX151" fmla="*/ 4050006 w 5045838"/>
              <a:gd name="connsiteY151" fmla="*/ 4340122 h 5290234"/>
              <a:gd name="connsiteX152" fmla="*/ 4074524 w 5045838"/>
              <a:gd name="connsiteY152" fmla="*/ 4363047 h 5290234"/>
              <a:gd name="connsiteX153" fmla="*/ 4132805 w 5045838"/>
              <a:gd name="connsiteY153" fmla="*/ 4411411 h 5290234"/>
              <a:gd name="connsiteX154" fmla="*/ 4134806 w 5045838"/>
              <a:gd name="connsiteY154" fmla="*/ 4413131 h 5290234"/>
              <a:gd name="connsiteX155" fmla="*/ 4091698 w 5045838"/>
              <a:gd name="connsiteY155" fmla="*/ 4367073 h 5290234"/>
              <a:gd name="connsiteX156" fmla="*/ 4073481 w 5045838"/>
              <a:gd name="connsiteY156" fmla="*/ 4349349 h 5290234"/>
              <a:gd name="connsiteX157" fmla="*/ 4001264 w 5045838"/>
              <a:gd name="connsiteY157" fmla="*/ 4286696 h 5290234"/>
              <a:gd name="connsiteX158" fmla="*/ 3959152 w 5045838"/>
              <a:gd name="connsiteY158" fmla="*/ 4251043 h 5290234"/>
              <a:gd name="connsiteX159" fmla="*/ 4626510 w 5045838"/>
              <a:gd name="connsiteY159" fmla="*/ 4213531 h 5290234"/>
              <a:gd name="connsiteX160" fmla="*/ 4623247 w 5045838"/>
              <a:gd name="connsiteY160" fmla="*/ 4214198 h 5290234"/>
              <a:gd name="connsiteX161" fmla="*/ 4623998 w 5045838"/>
              <a:gd name="connsiteY161" fmla="*/ 4214045 h 5290234"/>
              <a:gd name="connsiteX162" fmla="*/ 4111829 w 5045838"/>
              <a:gd name="connsiteY162" fmla="*/ 4189168 h 5290234"/>
              <a:gd name="connsiteX163" fmla="*/ 4139433 w 5045838"/>
              <a:gd name="connsiteY163" fmla="*/ 4211569 h 5290234"/>
              <a:gd name="connsiteX164" fmla="*/ 4141955 w 5045838"/>
              <a:gd name="connsiteY164" fmla="*/ 4213761 h 5290234"/>
              <a:gd name="connsiteX165" fmla="*/ 4140262 w 5045838"/>
              <a:gd name="connsiteY165" fmla="*/ 4212002 h 5290234"/>
              <a:gd name="connsiteX166" fmla="*/ 4112137 w 5045838"/>
              <a:gd name="connsiteY166" fmla="*/ 4189168 h 5290234"/>
              <a:gd name="connsiteX167" fmla="*/ 4671775 w 5045838"/>
              <a:gd name="connsiteY167" fmla="*/ 4179103 h 5290234"/>
              <a:gd name="connsiteX168" fmla="*/ 4681639 w 5045838"/>
              <a:gd name="connsiteY168" fmla="*/ 4185690 h 5290234"/>
              <a:gd name="connsiteX169" fmla="*/ 4723318 w 5045838"/>
              <a:gd name="connsiteY169" fmla="*/ 4221901 h 5290234"/>
              <a:gd name="connsiteX170" fmla="*/ 4745199 w 5045838"/>
              <a:gd name="connsiteY170" fmla="*/ 4237854 h 5290234"/>
              <a:gd name="connsiteX171" fmla="*/ 4744547 w 5045838"/>
              <a:gd name="connsiteY171" fmla="*/ 4237925 h 5290234"/>
              <a:gd name="connsiteX172" fmla="*/ 4752836 w 5045838"/>
              <a:gd name="connsiteY172" fmla="*/ 4249912 h 5290234"/>
              <a:gd name="connsiteX173" fmla="*/ 4756018 w 5045838"/>
              <a:gd name="connsiteY173" fmla="*/ 4254335 h 5290234"/>
              <a:gd name="connsiteX174" fmla="*/ 4748883 w 5045838"/>
              <a:gd name="connsiteY174" fmla="*/ 4249603 h 5290234"/>
              <a:gd name="connsiteX175" fmla="*/ 4703313 w 5045838"/>
              <a:gd name="connsiteY175" fmla="*/ 4217333 h 5290234"/>
              <a:gd name="connsiteX176" fmla="*/ 4690580 w 5045838"/>
              <a:gd name="connsiteY176" fmla="*/ 4200386 h 5290234"/>
              <a:gd name="connsiteX177" fmla="*/ 4912001 w 5045838"/>
              <a:gd name="connsiteY177" fmla="*/ 4174102 h 5290234"/>
              <a:gd name="connsiteX178" fmla="*/ 4912670 w 5045838"/>
              <a:gd name="connsiteY178" fmla="*/ 4174233 h 5290234"/>
              <a:gd name="connsiteX179" fmla="*/ 4912046 w 5045838"/>
              <a:gd name="connsiteY179" fmla="*/ 4174545 h 5290234"/>
              <a:gd name="connsiteX180" fmla="*/ 4580337 w 5045838"/>
              <a:gd name="connsiteY180" fmla="*/ 4164898 h 5290234"/>
              <a:gd name="connsiteX181" fmla="*/ 4584112 w 5045838"/>
              <a:gd name="connsiteY181" fmla="*/ 4169846 h 5290234"/>
              <a:gd name="connsiteX182" fmla="*/ 4588101 w 5045838"/>
              <a:gd name="connsiteY182" fmla="*/ 4175613 h 5290234"/>
              <a:gd name="connsiteX183" fmla="*/ 4595212 w 5045838"/>
              <a:gd name="connsiteY183" fmla="*/ 4181730 h 5290234"/>
              <a:gd name="connsiteX184" fmla="*/ 4610891 w 5045838"/>
              <a:gd name="connsiteY184" fmla="*/ 4195383 h 5290234"/>
              <a:gd name="connsiteX185" fmla="*/ 4602339 w 5045838"/>
              <a:gd name="connsiteY185" fmla="*/ 4185449 h 5290234"/>
              <a:gd name="connsiteX186" fmla="*/ 4589602 w 5045838"/>
              <a:gd name="connsiteY186" fmla="*/ 4170087 h 5290234"/>
              <a:gd name="connsiteX187" fmla="*/ 4582616 w 5045838"/>
              <a:gd name="connsiteY187" fmla="*/ 4166266 h 5290234"/>
              <a:gd name="connsiteX188" fmla="*/ 4927231 w 5045838"/>
              <a:gd name="connsiteY188" fmla="*/ 4159082 h 5290234"/>
              <a:gd name="connsiteX189" fmla="*/ 4923820 w 5045838"/>
              <a:gd name="connsiteY189" fmla="*/ 4159870 h 5290234"/>
              <a:gd name="connsiteX190" fmla="*/ 4927231 w 5045838"/>
              <a:gd name="connsiteY190" fmla="*/ 4159082 h 5290234"/>
              <a:gd name="connsiteX191" fmla="*/ 4562783 w 5045838"/>
              <a:gd name="connsiteY191" fmla="*/ 4153833 h 5290234"/>
              <a:gd name="connsiteX192" fmla="*/ 4577339 w 5045838"/>
              <a:gd name="connsiteY192" fmla="*/ 4166354 h 5290234"/>
              <a:gd name="connsiteX193" fmla="*/ 4571783 w 5045838"/>
              <a:gd name="connsiteY193" fmla="*/ 4159649 h 5290234"/>
              <a:gd name="connsiteX194" fmla="*/ 4917641 w 5045838"/>
              <a:gd name="connsiteY194" fmla="*/ 4149378 h 5290234"/>
              <a:gd name="connsiteX195" fmla="*/ 4919807 w 5045838"/>
              <a:gd name="connsiteY195" fmla="*/ 4152625 h 5290234"/>
              <a:gd name="connsiteX196" fmla="*/ 4917641 w 5045838"/>
              <a:gd name="connsiteY196" fmla="*/ 4149378 h 5290234"/>
              <a:gd name="connsiteX197" fmla="*/ 4620801 w 5045838"/>
              <a:gd name="connsiteY197" fmla="*/ 4146855 h 5290234"/>
              <a:gd name="connsiteX198" fmla="*/ 4620101 w 5045838"/>
              <a:gd name="connsiteY198" fmla="*/ 4148242 h 5290234"/>
              <a:gd name="connsiteX199" fmla="*/ 4622215 w 5045838"/>
              <a:gd name="connsiteY199" fmla="*/ 4152313 h 5290234"/>
              <a:gd name="connsiteX200" fmla="*/ 4623015 w 5045838"/>
              <a:gd name="connsiteY200" fmla="*/ 4153260 h 5290234"/>
              <a:gd name="connsiteX201" fmla="*/ 4625587 w 5045838"/>
              <a:gd name="connsiteY201" fmla="*/ 4155337 h 5290234"/>
              <a:gd name="connsiteX202" fmla="*/ 4628669 w 5045838"/>
              <a:gd name="connsiteY202" fmla="*/ 4153904 h 5290234"/>
              <a:gd name="connsiteX203" fmla="*/ 4620801 w 5045838"/>
              <a:gd name="connsiteY203" fmla="*/ 4146855 h 5290234"/>
              <a:gd name="connsiteX204" fmla="*/ 4508828 w 5045838"/>
              <a:gd name="connsiteY204" fmla="*/ 4105503 h 5290234"/>
              <a:gd name="connsiteX205" fmla="*/ 4515935 w 5045838"/>
              <a:gd name="connsiteY205" fmla="*/ 4113529 h 5290234"/>
              <a:gd name="connsiteX206" fmla="*/ 4516420 w 5045838"/>
              <a:gd name="connsiteY206" fmla="*/ 4113946 h 5290234"/>
              <a:gd name="connsiteX207" fmla="*/ 4510449 w 5045838"/>
              <a:gd name="connsiteY207" fmla="*/ 4106881 h 5290234"/>
              <a:gd name="connsiteX208" fmla="*/ 4903874 w 5045838"/>
              <a:gd name="connsiteY208" fmla="*/ 4104506 h 5290234"/>
              <a:gd name="connsiteX209" fmla="*/ 4905919 w 5045838"/>
              <a:gd name="connsiteY209" fmla="*/ 4105383 h 5290234"/>
              <a:gd name="connsiteX210" fmla="*/ 4907475 w 5045838"/>
              <a:gd name="connsiteY210" fmla="*/ 4106179 h 5290234"/>
              <a:gd name="connsiteX211" fmla="*/ 4910222 w 5045838"/>
              <a:gd name="connsiteY211" fmla="*/ 4108770 h 5290234"/>
              <a:gd name="connsiteX212" fmla="*/ 4903874 w 5045838"/>
              <a:gd name="connsiteY212" fmla="*/ 4104506 h 5290234"/>
              <a:gd name="connsiteX213" fmla="*/ 4564138 w 5045838"/>
              <a:gd name="connsiteY213" fmla="*/ 4080351 h 5290234"/>
              <a:gd name="connsiteX214" fmla="*/ 4563913 w 5045838"/>
              <a:gd name="connsiteY214" fmla="*/ 4081229 h 5290234"/>
              <a:gd name="connsiteX215" fmla="*/ 4567078 w 5045838"/>
              <a:gd name="connsiteY215" fmla="*/ 4084214 h 5290234"/>
              <a:gd name="connsiteX216" fmla="*/ 4568012 w 5045838"/>
              <a:gd name="connsiteY216" fmla="*/ 4084580 h 5290234"/>
              <a:gd name="connsiteX217" fmla="*/ 4567963 w 5045838"/>
              <a:gd name="connsiteY217" fmla="*/ 4084008 h 5290234"/>
              <a:gd name="connsiteX218" fmla="*/ 4565111 w 5045838"/>
              <a:gd name="connsiteY218" fmla="*/ 4080444 h 5290234"/>
              <a:gd name="connsiteX219" fmla="*/ 4736875 w 5045838"/>
              <a:gd name="connsiteY219" fmla="*/ 4075875 h 5290234"/>
              <a:gd name="connsiteX220" fmla="*/ 4739042 w 5045838"/>
              <a:gd name="connsiteY220" fmla="*/ 4079120 h 5290234"/>
              <a:gd name="connsiteX221" fmla="*/ 4736875 w 5045838"/>
              <a:gd name="connsiteY221" fmla="*/ 4075875 h 5290234"/>
              <a:gd name="connsiteX222" fmla="*/ 4923589 w 5045838"/>
              <a:gd name="connsiteY222" fmla="*/ 4062370 h 5290234"/>
              <a:gd name="connsiteX223" fmla="*/ 4926610 w 5045838"/>
              <a:gd name="connsiteY223" fmla="*/ 4064658 h 5290234"/>
              <a:gd name="connsiteX224" fmla="*/ 4929151 w 5045838"/>
              <a:gd name="connsiteY224" fmla="*/ 4065305 h 5290234"/>
              <a:gd name="connsiteX225" fmla="*/ 4968651 w 5045838"/>
              <a:gd name="connsiteY225" fmla="*/ 4088669 h 5290234"/>
              <a:gd name="connsiteX226" fmla="*/ 4929151 w 5045838"/>
              <a:gd name="connsiteY226" fmla="*/ 4065305 h 5290234"/>
              <a:gd name="connsiteX227" fmla="*/ 4939454 w 5045838"/>
              <a:gd name="connsiteY227" fmla="*/ 4041394 h 5290234"/>
              <a:gd name="connsiteX228" fmla="*/ 4950550 w 5045838"/>
              <a:gd name="connsiteY228" fmla="*/ 4041913 h 5290234"/>
              <a:gd name="connsiteX229" fmla="*/ 4939623 w 5045838"/>
              <a:gd name="connsiteY229" fmla="*/ 4042310 h 5290234"/>
              <a:gd name="connsiteX230" fmla="*/ 4939454 w 5045838"/>
              <a:gd name="connsiteY230" fmla="*/ 4041394 h 5290234"/>
              <a:gd name="connsiteX231" fmla="*/ 5040004 w 5045838"/>
              <a:gd name="connsiteY231" fmla="*/ 4036651 h 5290234"/>
              <a:gd name="connsiteX232" fmla="*/ 5041516 w 5045838"/>
              <a:gd name="connsiteY232" fmla="*/ 4037659 h 5290234"/>
              <a:gd name="connsiteX233" fmla="*/ 5045657 w 5045838"/>
              <a:gd name="connsiteY233" fmla="*/ 4043118 h 5290234"/>
              <a:gd name="connsiteX234" fmla="*/ 5009687 w 5045838"/>
              <a:gd name="connsiteY234" fmla="*/ 3967660 h 5290234"/>
              <a:gd name="connsiteX235" fmla="*/ 5011961 w 5045838"/>
              <a:gd name="connsiteY235" fmla="*/ 3968513 h 5290234"/>
              <a:gd name="connsiteX236" fmla="*/ 5013441 w 5045838"/>
              <a:gd name="connsiteY236" fmla="*/ 3972738 h 5290234"/>
              <a:gd name="connsiteX237" fmla="*/ 5009687 w 5045838"/>
              <a:gd name="connsiteY237" fmla="*/ 3967660 h 5290234"/>
              <a:gd name="connsiteX238" fmla="*/ 5005932 w 5045838"/>
              <a:gd name="connsiteY238" fmla="*/ 3962580 h 5290234"/>
              <a:gd name="connsiteX239" fmla="*/ 5008206 w 5045838"/>
              <a:gd name="connsiteY239" fmla="*/ 3963434 h 5290234"/>
              <a:gd name="connsiteX240" fmla="*/ 5009687 w 5045838"/>
              <a:gd name="connsiteY240" fmla="*/ 3967660 h 5290234"/>
              <a:gd name="connsiteX241" fmla="*/ 5005932 w 5045838"/>
              <a:gd name="connsiteY241" fmla="*/ 3962580 h 5290234"/>
              <a:gd name="connsiteX242" fmla="*/ 4994982 w 5045838"/>
              <a:gd name="connsiteY242" fmla="*/ 3949838 h 5290234"/>
              <a:gd name="connsiteX243" fmla="*/ 5000990 w 5045838"/>
              <a:gd name="connsiteY243" fmla="*/ 3954485 h 5290234"/>
              <a:gd name="connsiteX244" fmla="*/ 5005932 w 5045838"/>
              <a:gd name="connsiteY244" fmla="*/ 3962580 h 5290234"/>
              <a:gd name="connsiteX245" fmla="*/ 4994982 w 5045838"/>
              <a:gd name="connsiteY245" fmla="*/ 3949838 h 5290234"/>
              <a:gd name="connsiteX246" fmla="*/ 4910868 w 5045838"/>
              <a:gd name="connsiteY246" fmla="*/ 3945763 h 5290234"/>
              <a:gd name="connsiteX247" fmla="*/ 4915184 w 5045838"/>
              <a:gd name="connsiteY247" fmla="*/ 3949197 h 5290234"/>
              <a:gd name="connsiteX248" fmla="*/ 4917025 w 5045838"/>
              <a:gd name="connsiteY248" fmla="*/ 3953702 h 5290234"/>
              <a:gd name="connsiteX249" fmla="*/ 4910252 w 5045838"/>
              <a:gd name="connsiteY249" fmla="*/ 3947536 h 5290234"/>
              <a:gd name="connsiteX250" fmla="*/ 4910868 w 5045838"/>
              <a:gd name="connsiteY250" fmla="*/ 3945763 h 5290234"/>
              <a:gd name="connsiteX251" fmla="*/ 4884953 w 5045838"/>
              <a:gd name="connsiteY251" fmla="*/ 3890711 h 5290234"/>
              <a:gd name="connsiteX252" fmla="*/ 4888999 w 5045838"/>
              <a:gd name="connsiteY252" fmla="*/ 3893731 h 5290234"/>
              <a:gd name="connsiteX253" fmla="*/ 4891873 w 5045838"/>
              <a:gd name="connsiteY253" fmla="*/ 3898775 h 5290234"/>
              <a:gd name="connsiteX254" fmla="*/ 4884953 w 5045838"/>
              <a:gd name="connsiteY254" fmla="*/ 3890711 h 5290234"/>
              <a:gd name="connsiteX255" fmla="*/ 4915380 w 5045838"/>
              <a:gd name="connsiteY255" fmla="*/ 3858669 h 5290234"/>
              <a:gd name="connsiteX256" fmla="*/ 4914679 w 5045838"/>
              <a:gd name="connsiteY256" fmla="*/ 3860057 h 5290234"/>
              <a:gd name="connsiteX257" fmla="*/ 4923249 w 5045838"/>
              <a:gd name="connsiteY257" fmla="*/ 3865718 h 5290234"/>
              <a:gd name="connsiteX258" fmla="*/ 4915380 w 5045838"/>
              <a:gd name="connsiteY258" fmla="*/ 3858669 h 5290234"/>
              <a:gd name="connsiteX259" fmla="*/ 4781041 w 5045838"/>
              <a:gd name="connsiteY259" fmla="*/ 3834132 h 5290234"/>
              <a:gd name="connsiteX260" fmla="*/ 4783480 w 5045838"/>
              <a:gd name="connsiteY260" fmla="*/ 3837700 h 5290234"/>
              <a:gd name="connsiteX261" fmla="*/ 4785988 w 5045838"/>
              <a:gd name="connsiteY261" fmla="*/ 3840093 h 5290234"/>
              <a:gd name="connsiteX262" fmla="*/ 4799350 w 5045838"/>
              <a:gd name="connsiteY262" fmla="*/ 3851855 h 5290234"/>
              <a:gd name="connsiteX263" fmla="*/ 4785497 w 5045838"/>
              <a:gd name="connsiteY263" fmla="*/ 3837490 h 5290234"/>
              <a:gd name="connsiteX264" fmla="*/ 4781041 w 5045838"/>
              <a:gd name="connsiteY264" fmla="*/ 3834132 h 5290234"/>
              <a:gd name="connsiteX265" fmla="*/ 4834638 w 5045838"/>
              <a:gd name="connsiteY265" fmla="*/ 3781845 h 5290234"/>
              <a:gd name="connsiteX266" fmla="*/ 4858185 w 5045838"/>
              <a:gd name="connsiteY266" fmla="*/ 3805123 h 5290234"/>
              <a:gd name="connsiteX267" fmla="*/ 4843242 w 5045838"/>
              <a:gd name="connsiteY267" fmla="*/ 3792132 h 5290234"/>
              <a:gd name="connsiteX268" fmla="*/ 4834552 w 5045838"/>
              <a:gd name="connsiteY268" fmla="*/ 3781741 h 5290234"/>
              <a:gd name="connsiteX269" fmla="*/ 4834638 w 5045838"/>
              <a:gd name="connsiteY269" fmla="*/ 3781845 h 5290234"/>
              <a:gd name="connsiteX270" fmla="*/ 4834545 w 5045838"/>
              <a:gd name="connsiteY270" fmla="*/ 3781752 h 5290234"/>
              <a:gd name="connsiteX271" fmla="*/ 5020923 w 5045838"/>
              <a:gd name="connsiteY271" fmla="*/ 3761194 h 5290234"/>
              <a:gd name="connsiteX272" fmla="*/ 5022410 w 5045838"/>
              <a:gd name="connsiteY272" fmla="*/ 3761502 h 5290234"/>
              <a:gd name="connsiteX273" fmla="*/ 5023597 w 5045838"/>
              <a:gd name="connsiteY273" fmla="*/ 3761749 h 5290234"/>
              <a:gd name="connsiteX274" fmla="*/ 4811528 w 5045838"/>
              <a:gd name="connsiteY274" fmla="*/ 3760004 h 5290234"/>
              <a:gd name="connsiteX275" fmla="*/ 4822654 w 5045838"/>
              <a:gd name="connsiteY275" fmla="*/ 3769998 h 5290234"/>
              <a:gd name="connsiteX276" fmla="*/ 4834545 w 5045838"/>
              <a:gd name="connsiteY276" fmla="*/ 3781752 h 5290234"/>
              <a:gd name="connsiteX277" fmla="*/ 4832903 w 5045838"/>
              <a:gd name="connsiteY277" fmla="*/ 3784143 h 5290234"/>
              <a:gd name="connsiteX278" fmla="*/ 4811528 w 5045838"/>
              <a:gd name="connsiteY278" fmla="*/ 3760004 h 5290234"/>
              <a:gd name="connsiteX279" fmla="*/ 5012902 w 5045838"/>
              <a:gd name="connsiteY279" fmla="*/ 3759523 h 5290234"/>
              <a:gd name="connsiteX280" fmla="*/ 5016468 w 5045838"/>
              <a:gd name="connsiteY280" fmla="*/ 3760265 h 5290234"/>
              <a:gd name="connsiteX281" fmla="*/ 5020923 w 5045838"/>
              <a:gd name="connsiteY281" fmla="*/ 3761194 h 5290234"/>
              <a:gd name="connsiteX282" fmla="*/ 2835077 w 5045838"/>
              <a:gd name="connsiteY282" fmla="*/ 3616744 h 5290234"/>
              <a:gd name="connsiteX283" fmla="*/ 2824152 w 5045838"/>
              <a:gd name="connsiteY283" fmla="*/ 3617141 h 5290234"/>
              <a:gd name="connsiteX284" fmla="*/ 2835077 w 5045838"/>
              <a:gd name="connsiteY284" fmla="*/ 3616744 h 5290234"/>
              <a:gd name="connsiteX285" fmla="*/ 2752652 w 5045838"/>
              <a:gd name="connsiteY285" fmla="*/ 3567618 h 5290234"/>
              <a:gd name="connsiteX286" fmla="*/ 2752370 w 5045838"/>
              <a:gd name="connsiteY286" fmla="*/ 3568329 h 5290234"/>
              <a:gd name="connsiteX287" fmla="*/ 2772195 w 5045838"/>
              <a:gd name="connsiteY287" fmla="*/ 3571983 h 5290234"/>
              <a:gd name="connsiteX288" fmla="*/ 2752652 w 5045838"/>
              <a:gd name="connsiteY288" fmla="*/ 3567618 h 5290234"/>
              <a:gd name="connsiteX289" fmla="*/ 2726218 w 5045838"/>
              <a:gd name="connsiteY289" fmla="*/ 3551046 h 5290234"/>
              <a:gd name="connsiteX290" fmla="*/ 2751571 w 5045838"/>
              <a:gd name="connsiteY290" fmla="*/ 3556322 h 5290234"/>
              <a:gd name="connsiteX291" fmla="*/ 2726218 w 5045838"/>
              <a:gd name="connsiteY291" fmla="*/ 3551046 h 5290234"/>
              <a:gd name="connsiteX292" fmla="*/ 4615339 w 5045838"/>
              <a:gd name="connsiteY292" fmla="*/ 3548839 h 5290234"/>
              <a:gd name="connsiteX293" fmla="*/ 4617862 w 5045838"/>
              <a:gd name="connsiteY293" fmla="*/ 3548854 h 5290234"/>
              <a:gd name="connsiteX294" fmla="*/ 4613196 w 5045838"/>
              <a:gd name="connsiteY294" fmla="*/ 3550168 h 5290234"/>
              <a:gd name="connsiteX295" fmla="*/ 4615339 w 5045838"/>
              <a:gd name="connsiteY295" fmla="*/ 3548839 h 5290234"/>
              <a:gd name="connsiteX296" fmla="*/ 2701147 w 5045838"/>
              <a:gd name="connsiteY296" fmla="*/ 3533358 h 5290234"/>
              <a:gd name="connsiteX297" fmla="*/ 2726162 w 5045838"/>
              <a:gd name="connsiteY297" fmla="*/ 3539375 h 5290234"/>
              <a:gd name="connsiteX298" fmla="*/ 2721231 w 5045838"/>
              <a:gd name="connsiteY298" fmla="*/ 3535703 h 5290234"/>
              <a:gd name="connsiteX299" fmla="*/ 2701147 w 5045838"/>
              <a:gd name="connsiteY299" fmla="*/ 3533358 h 5290234"/>
              <a:gd name="connsiteX300" fmla="*/ 4580995 w 5045838"/>
              <a:gd name="connsiteY300" fmla="*/ 3521125 h 5290234"/>
              <a:gd name="connsiteX301" fmla="*/ 4606274 w 5045838"/>
              <a:gd name="connsiteY301" fmla="*/ 3542104 h 5290234"/>
              <a:gd name="connsiteX302" fmla="*/ 4580995 w 5045838"/>
              <a:gd name="connsiteY302" fmla="*/ 3521125 h 5290234"/>
              <a:gd name="connsiteX303" fmla="*/ 3319875 w 5045838"/>
              <a:gd name="connsiteY303" fmla="*/ 3493853 h 5290234"/>
              <a:gd name="connsiteX304" fmla="*/ 3318687 w 5045838"/>
              <a:gd name="connsiteY304" fmla="*/ 3494814 h 5290234"/>
              <a:gd name="connsiteX305" fmla="*/ 3320314 w 5045838"/>
              <a:gd name="connsiteY305" fmla="*/ 3493920 h 5290234"/>
              <a:gd name="connsiteX306" fmla="*/ 2627444 w 5045838"/>
              <a:gd name="connsiteY306" fmla="*/ 3478339 h 5290234"/>
              <a:gd name="connsiteX307" fmla="*/ 2642713 w 5045838"/>
              <a:gd name="connsiteY307" fmla="*/ 3490622 h 5290234"/>
              <a:gd name="connsiteX308" fmla="*/ 2668864 w 5045838"/>
              <a:gd name="connsiteY308" fmla="*/ 3507908 h 5290234"/>
              <a:gd name="connsiteX309" fmla="*/ 2642713 w 5045838"/>
              <a:gd name="connsiteY309" fmla="*/ 3490622 h 5290234"/>
              <a:gd name="connsiteX310" fmla="*/ 2634396 w 5045838"/>
              <a:gd name="connsiteY310" fmla="*/ 3480412 h 5290234"/>
              <a:gd name="connsiteX311" fmla="*/ 2627444 w 5045838"/>
              <a:gd name="connsiteY311" fmla="*/ 3478339 h 5290234"/>
              <a:gd name="connsiteX312" fmla="*/ 2601377 w 5045838"/>
              <a:gd name="connsiteY312" fmla="*/ 3463024 h 5290234"/>
              <a:gd name="connsiteX313" fmla="*/ 2598765 w 5045838"/>
              <a:gd name="connsiteY313" fmla="*/ 3465234 h 5290234"/>
              <a:gd name="connsiteX314" fmla="*/ 2615219 w 5045838"/>
              <a:gd name="connsiteY314" fmla="*/ 3466457 h 5290234"/>
              <a:gd name="connsiteX315" fmla="*/ 2611001 w 5045838"/>
              <a:gd name="connsiteY315" fmla="*/ 3463250 h 5290234"/>
              <a:gd name="connsiteX316" fmla="*/ 2601377 w 5045838"/>
              <a:gd name="connsiteY316" fmla="*/ 3463024 h 5290234"/>
              <a:gd name="connsiteX317" fmla="*/ 3278760 w 5045838"/>
              <a:gd name="connsiteY317" fmla="*/ 3379966 h 5290234"/>
              <a:gd name="connsiteX318" fmla="*/ 3278304 w 5045838"/>
              <a:gd name="connsiteY318" fmla="*/ 3380213 h 5290234"/>
              <a:gd name="connsiteX319" fmla="*/ 3277735 w 5045838"/>
              <a:gd name="connsiteY319" fmla="*/ 3380522 h 5290234"/>
              <a:gd name="connsiteX320" fmla="*/ 3277393 w 5045838"/>
              <a:gd name="connsiteY320" fmla="*/ 3380706 h 5290234"/>
              <a:gd name="connsiteX321" fmla="*/ 3277546 w 5045838"/>
              <a:gd name="connsiteY321" fmla="*/ 3380624 h 5290234"/>
              <a:gd name="connsiteX322" fmla="*/ 3277735 w 5045838"/>
              <a:gd name="connsiteY322" fmla="*/ 3380522 h 5290234"/>
              <a:gd name="connsiteX323" fmla="*/ 3278760 w 5045838"/>
              <a:gd name="connsiteY323" fmla="*/ 3379966 h 5290234"/>
              <a:gd name="connsiteX324" fmla="*/ 3302372 w 5045838"/>
              <a:gd name="connsiteY324" fmla="*/ 3399565 h 5290234"/>
              <a:gd name="connsiteX325" fmla="*/ 3318265 w 5045838"/>
              <a:gd name="connsiteY325" fmla="*/ 3415865 h 5290234"/>
              <a:gd name="connsiteX326" fmla="*/ 3319307 w 5045838"/>
              <a:gd name="connsiteY326" fmla="*/ 3416673 h 5290234"/>
              <a:gd name="connsiteX327" fmla="*/ 3320332 w 5045838"/>
              <a:gd name="connsiteY327" fmla="*/ 3415990 h 5290234"/>
              <a:gd name="connsiteX328" fmla="*/ 3323920 w 5045838"/>
              <a:gd name="connsiteY328" fmla="*/ 3416262 h 5290234"/>
              <a:gd name="connsiteX329" fmla="*/ 3324290 w 5045838"/>
              <a:gd name="connsiteY329" fmla="*/ 3417861 h 5290234"/>
              <a:gd name="connsiteX330" fmla="*/ 3323081 w 5045838"/>
              <a:gd name="connsiteY330" fmla="*/ 3419068 h 5290234"/>
              <a:gd name="connsiteX331" fmla="*/ 3322224 w 5045838"/>
              <a:gd name="connsiteY331" fmla="*/ 3418932 h 5290234"/>
              <a:gd name="connsiteX332" fmla="*/ 3338129 w 5045838"/>
              <a:gd name="connsiteY332" fmla="*/ 3431249 h 5290234"/>
              <a:gd name="connsiteX333" fmla="*/ 3314937 w 5045838"/>
              <a:gd name="connsiteY333" fmla="*/ 3419612 h 5290234"/>
              <a:gd name="connsiteX334" fmla="*/ 3312225 w 5045838"/>
              <a:gd name="connsiteY334" fmla="*/ 3418103 h 5290234"/>
              <a:gd name="connsiteX335" fmla="*/ 3359956 w 5045838"/>
              <a:gd name="connsiteY335" fmla="*/ 3455239 h 5290234"/>
              <a:gd name="connsiteX336" fmla="*/ 3362600 w 5045838"/>
              <a:gd name="connsiteY336" fmla="*/ 3451387 h 5290234"/>
              <a:gd name="connsiteX337" fmla="*/ 3371292 w 5045838"/>
              <a:gd name="connsiteY337" fmla="*/ 3448939 h 5290234"/>
              <a:gd name="connsiteX338" fmla="*/ 3357791 w 5045838"/>
              <a:gd name="connsiteY338" fmla="*/ 3438021 h 5290234"/>
              <a:gd name="connsiteX339" fmla="*/ 3310626 w 5045838"/>
              <a:gd name="connsiteY339" fmla="*/ 3403457 h 5290234"/>
              <a:gd name="connsiteX340" fmla="*/ 3279136 w 5045838"/>
              <a:gd name="connsiteY340" fmla="*/ 3380066 h 5290234"/>
              <a:gd name="connsiteX341" fmla="*/ 3043442 w 5045838"/>
              <a:gd name="connsiteY341" fmla="*/ 3317558 h 5290234"/>
              <a:gd name="connsiteX342" fmla="*/ 3052689 w 5045838"/>
              <a:gd name="connsiteY342" fmla="*/ 3326049 h 5290234"/>
              <a:gd name="connsiteX343" fmla="*/ 3055383 w 5045838"/>
              <a:gd name="connsiteY343" fmla="*/ 3326901 h 5290234"/>
              <a:gd name="connsiteX344" fmla="*/ 3060297 w 5045838"/>
              <a:gd name="connsiteY344" fmla="*/ 3330607 h 5290234"/>
              <a:gd name="connsiteX345" fmla="*/ 3060894 w 5045838"/>
              <a:gd name="connsiteY345" fmla="*/ 3333586 h 5290234"/>
              <a:gd name="connsiteX346" fmla="*/ 3067150 w 5045838"/>
              <a:gd name="connsiteY346" fmla="*/ 3339329 h 5290234"/>
              <a:gd name="connsiteX347" fmla="*/ 3076472 w 5045838"/>
              <a:gd name="connsiteY347" fmla="*/ 3344244 h 5290234"/>
              <a:gd name="connsiteX348" fmla="*/ 3077074 w 5045838"/>
              <a:gd name="connsiteY348" fmla="*/ 3348444 h 5290234"/>
              <a:gd name="connsiteX349" fmla="*/ 3082369 w 5045838"/>
              <a:gd name="connsiteY349" fmla="*/ 3353307 h 5290234"/>
              <a:gd name="connsiteX350" fmla="*/ 3082959 w 5045838"/>
              <a:gd name="connsiteY350" fmla="*/ 3353821 h 5290234"/>
              <a:gd name="connsiteX351" fmla="*/ 3083393 w 5045838"/>
              <a:gd name="connsiteY351" fmla="*/ 3354113 h 5290234"/>
              <a:gd name="connsiteX352" fmla="*/ 3096692 w 5045838"/>
              <a:gd name="connsiteY352" fmla="*/ 3358826 h 5290234"/>
              <a:gd name="connsiteX353" fmla="*/ 3101442 w 5045838"/>
              <a:gd name="connsiteY353" fmla="*/ 3362685 h 5290234"/>
              <a:gd name="connsiteX354" fmla="*/ 3097332 w 5045838"/>
              <a:gd name="connsiteY354" fmla="*/ 3359119 h 5290234"/>
              <a:gd name="connsiteX355" fmla="*/ 3096692 w 5045838"/>
              <a:gd name="connsiteY355" fmla="*/ 3358826 h 5290234"/>
              <a:gd name="connsiteX356" fmla="*/ 3096672 w 5045838"/>
              <a:gd name="connsiteY356" fmla="*/ 3358547 h 5290234"/>
              <a:gd name="connsiteX357" fmla="*/ 3094390 w 5045838"/>
              <a:gd name="connsiteY357" fmla="*/ 3356566 h 5290234"/>
              <a:gd name="connsiteX358" fmla="*/ 3084216 w 5045838"/>
              <a:gd name="connsiteY358" fmla="*/ 3347953 h 5290234"/>
              <a:gd name="connsiteX359" fmla="*/ 3076472 w 5045838"/>
              <a:gd name="connsiteY359" fmla="*/ 3344244 h 5290234"/>
              <a:gd name="connsiteX360" fmla="*/ 3073705 w 5045838"/>
              <a:gd name="connsiteY360" fmla="*/ 3339053 h 5290234"/>
              <a:gd name="connsiteX361" fmla="*/ 3069167 w 5045838"/>
              <a:gd name="connsiteY361" fmla="*/ 3335212 h 5290234"/>
              <a:gd name="connsiteX362" fmla="*/ 3060297 w 5045838"/>
              <a:gd name="connsiteY362" fmla="*/ 3330607 h 5290234"/>
              <a:gd name="connsiteX363" fmla="*/ 3060979 w 5045838"/>
              <a:gd name="connsiteY363" fmla="*/ 3329113 h 5290234"/>
              <a:gd name="connsiteX364" fmla="*/ 3046620 w 5045838"/>
              <a:gd name="connsiteY364" fmla="*/ 3319006 h 5290234"/>
              <a:gd name="connsiteX365" fmla="*/ 3039761 w 5045838"/>
              <a:gd name="connsiteY365" fmla="*/ 3314177 h 5290234"/>
              <a:gd name="connsiteX366" fmla="*/ 3039947 w 5045838"/>
              <a:gd name="connsiteY366" fmla="*/ 3314348 h 5290234"/>
              <a:gd name="connsiteX367" fmla="*/ 3039961 w 5045838"/>
              <a:gd name="connsiteY367" fmla="*/ 3314318 h 5290234"/>
              <a:gd name="connsiteX368" fmla="*/ 4162869 w 5045838"/>
              <a:gd name="connsiteY368" fmla="*/ 3195280 h 5290234"/>
              <a:gd name="connsiteX369" fmla="*/ 4277558 w 5045838"/>
              <a:gd name="connsiteY369" fmla="*/ 3291128 h 5290234"/>
              <a:gd name="connsiteX370" fmla="*/ 4288371 w 5045838"/>
              <a:gd name="connsiteY370" fmla="*/ 3299284 h 5290234"/>
              <a:gd name="connsiteX371" fmla="*/ 4425203 w 5045838"/>
              <a:gd name="connsiteY371" fmla="*/ 3410936 h 5290234"/>
              <a:gd name="connsiteX372" fmla="*/ 4432676 w 5045838"/>
              <a:gd name="connsiteY372" fmla="*/ 3412709 h 5290234"/>
              <a:gd name="connsiteX373" fmla="*/ 4398320 w 5045838"/>
              <a:gd name="connsiteY373" fmla="*/ 3384271 h 5290234"/>
              <a:gd name="connsiteX374" fmla="*/ 4353375 w 5045838"/>
              <a:gd name="connsiteY374" fmla="*/ 3342991 h 5290234"/>
              <a:gd name="connsiteX375" fmla="*/ 4258830 w 5045838"/>
              <a:gd name="connsiteY375" fmla="*/ 3271431 h 5290234"/>
              <a:gd name="connsiteX376" fmla="*/ 4189854 w 5045838"/>
              <a:gd name="connsiteY376" fmla="*/ 3216368 h 5290234"/>
              <a:gd name="connsiteX377" fmla="*/ 3978665 w 5045838"/>
              <a:gd name="connsiteY377" fmla="*/ 3003290 h 5290234"/>
              <a:gd name="connsiteX378" fmla="*/ 4104148 w 5045838"/>
              <a:gd name="connsiteY378" fmla="*/ 3109492 h 5290234"/>
              <a:gd name="connsiteX379" fmla="*/ 4040334 w 5045838"/>
              <a:gd name="connsiteY379" fmla="*/ 3054344 h 5290234"/>
              <a:gd name="connsiteX380" fmla="*/ 4038120 w 5045838"/>
              <a:gd name="connsiteY380" fmla="*/ 3060068 h 5290234"/>
              <a:gd name="connsiteX381" fmla="*/ 4028809 w 5045838"/>
              <a:gd name="connsiteY381" fmla="*/ 3052450 h 5290234"/>
              <a:gd name="connsiteX382" fmla="*/ 4014568 w 5045838"/>
              <a:gd name="connsiteY382" fmla="*/ 3039208 h 5290234"/>
              <a:gd name="connsiteX383" fmla="*/ 3978665 w 5045838"/>
              <a:gd name="connsiteY383" fmla="*/ 3003290 h 5290234"/>
              <a:gd name="connsiteX384" fmla="*/ 4113641 w 5045838"/>
              <a:gd name="connsiteY384" fmla="*/ 2974446 h 5290234"/>
              <a:gd name="connsiteX385" fmla="*/ 4226702 w 5045838"/>
              <a:gd name="connsiteY385" fmla="*/ 3069072 h 5290234"/>
              <a:gd name="connsiteX386" fmla="*/ 4661901 w 5045838"/>
              <a:gd name="connsiteY386" fmla="*/ 3421435 h 5290234"/>
              <a:gd name="connsiteX387" fmla="*/ 4624823 w 5045838"/>
              <a:gd name="connsiteY387" fmla="*/ 3404549 h 5290234"/>
              <a:gd name="connsiteX388" fmla="*/ 4162759 w 5045838"/>
              <a:gd name="connsiteY388" fmla="*/ 3024276 h 5290234"/>
              <a:gd name="connsiteX389" fmla="*/ 4109990 w 5045838"/>
              <a:gd name="connsiteY389" fmla="*/ 2981551 h 5290234"/>
              <a:gd name="connsiteX390" fmla="*/ 4114561 w 5045838"/>
              <a:gd name="connsiteY390" fmla="*/ 2982994 h 5290234"/>
              <a:gd name="connsiteX391" fmla="*/ 4116564 w 5045838"/>
              <a:gd name="connsiteY391" fmla="*/ 2982109 h 5290234"/>
              <a:gd name="connsiteX392" fmla="*/ 4119069 w 5045838"/>
              <a:gd name="connsiteY392" fmla="*/ 2981002 h 5290234"/>
              <a:gd name="connsiteX393" fmla="*/ 4120571 w 5045838"/>
              <a:gd name="connsiteY393" fmla="*/ 2980338 h 5290234"/>
              <a:gd name="connsiteX394" fmla="*/ 4119903 w 5045838"/>
              <a:gd name="connsiteY394" fmla="*/ 2980633 h 5290234"/>
              <a:gd name="connsiteX395" fmla="*/ 4119069 w 5045838"/>
              <a:gd name="connsiteY395" fmla="*/ 2981002 h 5290234"/>
              <a:gd name="connsiteX396" fmla="*/ 4114561 w 5045838"/>
              <a:gd name="connsiteY396" fmla="*/ 2982994 h 5290234"/>
              <a:gd name="connsiteX397" fmla="*/ 4102977 w 5045838"/>
              <a:gd name="connsiteY397" fmla="*/ 2965521 h 5290234"/>
              <a:gd name="connsiteX398" fmla="*/ 4111235 w 5045838"/>
              <a:gd name="connsiteY398" fmla="*/ 2972432 h 5290234"/>
              <a:gd name="connsiteX399" fmla="*/ 4103767 w 5045838"/>
              <a:gd name="connsiteY399" fmla="*/ 2970738 h 5290234"/>
              <a:gd name="connsiteX400" fmla="*/ 3965513 w 5045838"/>
              <a:gd name="connsiteY400" fmla="*/ 2857895 h 5290234"/>
              <a:gd name="connsiteX401" fmla="*/ 3974950 w 5045838"/>
              <a:gd name="connsiteY401" fmla="*/ 2866531 h 5290234"/>
              <a:gd name="connsiteX402" fmla="*/ 4000036 w 5045838"/>
              <a:gd name="connsiteY402" fmla="*/ 2887135 h 5290234"/>
              <a:gd name="connsiteX403" fmla="*/ 4025052 w 5045838"/>
              <a:gd name="connsiteY403" fmla="*/ 2893153 h 5290234"/>
              <a:gd name="connsiteX404" fmla="*/ 4016548 w 5045838"/>
              <a:gd name="connsiteY404" fmla="*/ 2900029 h 5290234"/>
              <a:gd name="connsiteX405" fmla="*/ 4046276 w 5045838"/>
              <a:gd name="connsiteY405" fmla="*/ 2915206 h 5290234"/>
              <a:gd name="connsiteX406" fmla="*/ 4051498 w 5045838"/>
              <a:gd name="connsiteY406" fmla="*/ 2916421 h 5290234"/>
              <a:gd name="connsiteX407" fmla="*/ 4053633 w 5045838"/>
              <a:gd name="connsiteY407" fmla="*/ 2918425 h 5290234"/>
              <a:gd name="connsiteX408" fmla="*/ 4053655 w 5045838"/>
              <a:gd name="connsiteY408" fmla="*/ 2922751 h 5290234"/>
              <a:gd name="connsiteX409" fmla="*/ 4053683 w 5045838"/>
              <a:gd name="connsiteY409" fmla="*/ 2928586 h 5290234"/>
              <a:gd name="connsiteX410" fmla="*/ 4063411 w 5045838"/>
              <a:gd name="connsiteY410" fmla="*/ 2927602 h 5290234"/>
              <a:gd name="connsiteX411" fmla="*/ 4069268 w 5045838"/>
              <a:gd name="connsiteY411" fmla="*/ 2933098 h 5290234"/>
              <a:gd name="connsiteX412" fmla="*/ 4072171 w 5045838"/>
              <a:gd name="connsiteY412" fmla="*/ 2936893 h 5290234"/>
              <a:gd name="connsiteX413" fmla="*/ 4079093 w 5045838"/>
              <a:gd name="connsiteY413" fmla="*/ 2945532 h 5290234"/>
              <a:gd name="connsiteX414" fmla="*/ 4099980 w 5045838"/>
              <a:gd name="connsiteY414" fmla="*/ 2963013 h 5290234"/>
              <a:gd name="connsiteX415" fmla="*/ 4100835 w 5045838"/>
              <a:gd name="connsiteY415" fmla="*/ 2968672 h 5290234"/>
              <a:gd name="connsiteX416" fmla="*/ 4103767 w 5045838"/>
              <a:gd name="connsiteY416" fmla="*/ 2970738 h 5290234"/>
              <a:gd name="connsiteX417" fmla="*/ 4108712 w 5045838"/>
              <a:gd name="connsiteY417" fmla="*/ 2980516 h 5290234"/>
              <a:gd name="connsiteX418" fmla="*/ 3998201 w 5045838"/>
              <a:gd name="connsiteY418" fmla="*/ 2891043 h 5290234"/>
              <a:gd name="connsiteX419" fmla="*/ 1444529 w 5045838"/>
              <a:gd name="connsiteY419" fmla="*/ 2759384 h 5290234"/>
              <a:gd name="connsiteX420" fmla="*/ 1445168 w 5045838"/>
              <a:gd name="connsiteY420" fmla="*/ 2759942 h 5290234"/>
              <a:gd name="connsiteX421" fmla="*/ 1473749 w 5045838"/>
              <a:gd name="connsiteY421" fmla="*/ 2766241 h 5290234"/>
              <a:gd name="connsiteX422" fmla="*/ 1476149 w 5045838"/>
              <a:gd name="connsiteY422" fmla="*/ 2766412 h 5290234"/>
              <a:gd name="connsiteX423" fmla="*/ 3613010 w 5045838"/>
              <a:gd name="connsiteY423" fmla="*/ 2739979 h 5290234"/>
              <a:gd name="connsiteX424" fmla="*/ 3614348 w 5045838"/>
              <a:gd name="connsiteY424" fmla="*/ 2740552 h 5290234"/>
              <a:gd name="connsiteX425" fmla="*/ 3615366 w 5045838"/>
              <a:gd name="connsiteY425" fmla="*/ 2741072 h 5290234"/>
              <a:gd name="connsiteX426" fmla="*/ 3617166 w 5045838"/>
              <a:gd name="connsiteY426" fmla="*/ 2742770 h 5290234"/>
              <a:gd name="connsiteX427" fmla="*/ 3613010 w 5045838"/>
              <a:gd name="connsiteY427" fmla="*/ 2739979 h 5290234"/>
              <a:gd name="connsiteX428" fmla="*/ 3854771 w 5045838"/>
              <a:gd name="connsiteY428" fmla="*/ 2732309 h 5290234"/>
              <a:gd name="connsiteX429" fmla="*/ 3843103 w 5045838"/>
              <a:gd name="connsiteY429" fmla="*/ 2732369 h 5290234"/>
              <a:gd name="connsiteX430" fmla="*/ 3702151 w 5045838"/>
              <a:gd name="connsiteY430" fmla="*/ 2695544 h 5290234"/>
              <a:gd name="connsiteX431" fmla="*/ 3703140 w 5045838"/>
              <a:gd name="connsiteY431" fmla="*/ 2696204 h 5290234"/>
              <a:gd name="connsiteX432" fmla="*/ 3705853 w 5045838"/>
              <a:gd name="connsiteY432" fmla="*/ 2699778 h 5290234"/>
              <a:gd name="connsiteX433" fmla="*/ 3792225 w 5045838"/>
              <a:gd name="connsiteY433" fmla="*/ 2686808 h 5290234"/>
              <a:gd name="connsiteX434" fmla="*/ 3828619 w 5045838"/>
              <a:gd name="connsiteY434" fmla="*/ 2715025 h 5290234"/>
              <a:gd name="connsiteX435" fmla="*/ 3806716 w 5045838"/>
              <a:gd name="connsiteY435" fmla="*/ 2703691 h 5290234"/>
              <a:gd name="connsiteX436" fmla="*/ 3803251 w 5045838"/>
              <a:gd name="connsiteY436" fmla="*/ 2700512 h 5290234"/>
              <a:gd name="connsiteX437" fmla="*/ 3774752 w 5045838"/>
              <a:gd name="connsiteY437" fmla="*/ 2674370 h 5290234"/>
              <a:gd name="connsiteX438" fmla="*/ 3792225 w 5045838"/>
              <a:gd name="connsiteY438" fmla="*/ 2686808 h 5290234"/>
              <a:gd name="connsiteX439" fmla="*/ 3785793 w 5045838"/>
              <a:gd name="connsiteY439" fmla="*/ 2684497 h 5290234"/>
              <a:gd name="connsiteX440" fmla="*/ 3762039 w 5045838"/>
              <a:gd name="connsiteY440" fmla="*/ 2662709 h 5290234"/>
              <a:gd name="connsiteX441" fmla="*/ 3767107 w 5045838"/>
              <a:gd name="connsiteY441" fmla="*/ 2665291 h 5290234"/>
              <a:gd name="connsiteX442" fmla="*/ 3770193 w 5045838"/>
              <a:gd name="connsiteY442" fmla="*/ 2670188 h 5290234"/>
              <a:gd name="connsiteX443" fmla="*/ 3750302 w 5045838"/>
              <a:gd name="connsiteY443" fmla="*/ 2651942 h 5290234"/>
              <a:gd name="connsiteX444" fmla="*/ 3754298 w 5045838"/>
              <a:gd name="connsiteY444" fmla="*/ 2653790 h 5290234"/>
              <a:gd name="connsiteX445" fmla="*/ 3754471 w 5045838"/>
              <a:gd name="connsiteY445" fmla="*/ 2655765 h 5290234"/>
              <a:gd name="connsiteX446" fmla="*/ 3617587 w 5045838"/>
              <a:gd name="connsiteY446" fmla="*/ 2636027 h 5290234"/>
              <a:gd name="connsiteX447" fmla="*/ 3620415 w 5045838"/>
              <a:gd name="connsiteY447" fmla="*/ 2638276 h 5290234"/>
              <a:gd name="connsiteX448" fmla="*/ 3621621 w 5045838"/>
              <a:gd name="connsiteY448" fmla="*/ 2641226 h 5290234"/>
              <a:gd name="connsiteX449" fmla="*/ 3617186 w 5045838"/>
              <a:gd name="connsiteY449" fmla="*/ 2637188 h 5290234"/>
              <a:gd name="connsiteX450" fmla="*/ 3617587 w 5045838"/>
              <a:gd name="connsiteY450" fmla="*/ 2636027 h 5290234"/>
              <a:gd name="connsiteX451" fmla="*/ 3651006 w 5045838"/>
              <a:gd name="connsiteY451" fmla="*/ 2620130 h 5290234"/>
              <a:gd name="connsiteX452" fmla="*/ 3656790 w 5045838"/>
              <a:gd name="connsiteY452" fmla="*/ 2627041 h 5290234"/>
              <a:gd name="connsiteX453" fmla="*/ 3671660 w 5045838"/>
              <a:gd name="connsiteY453" fmla="*/ 2637514 h 5290234"/>
              <a:gd name="connsiteX454" fmla="*/ 3667880 w 5045838"/>
              <a:gd name="connsiteY454" fmla="*/ 2633081 h 5290234"/>
              <a:gd name="connsiteX455" fmla="*/ 3631875 w 5045838"/>
              <a:gd name="connsiteY455" fmla="*/ 2605558 h 5290234"/>
              <a:gd name="connsiteX456" fmla="*/ 3636642 w 5045838"/>
              <a:gd name="connsiteY456" fmla="*/ 2610772 h 5290234"/>
              <a:gd name="connsiteX457" fmla="*/ 3640405 w 5045838"/>
              <a:gd name="connsiteY457" fmla="*/ 2615500 h 5290234"/>
              <a:gd name="connsiteX458" fmla="*/ 3645103 w 5045838"/>
              <a:gd name="connsiteY458" fmla="*/ 2618810 h 5290234"/>
              <a:gd name="connsiteX459" fmla="*/ 3638052 w 5045838"/>
              <a:gd name="connsiteY459" fmla="*/ 2610374 h 5290234"/>
              <a:gd name="connsiteX460" fmla="*/ 3640156 w 5045838"/>
              <a:gd name="connsiteY460" fmla="*/ 2612415 h 5290234"/>
              <a:gd name="connsiteX461" fmla="*/ 3638384 w 5045838"/>
              <a:gd name="connsiteY461" fmla="*/ 2610443 h 5290234"/>
              <a:gd name="connsiteX462" fmla="*/ 3632202 w 5045838"/>
              <a:gd name="connsiteY462" fmla="*/ 2605699 h 5290234"/>
              <a:gd name="connsiteX463" fmla="*/ 3600617 w 5045838"/>
              <a:gd name="connsiteY463" fmla="*/ 2599978 h 5290234"/>
              <a:gd name="connsiteX464" fmla="*/ 3603267 w 5045838"/>
              <a:gd name="connsiteY464" fmla="*/ 2601955 h 5290234"/>
              <a:gd name="connsiteX465" fmla="*/ 3605148 w 5045838"/>
              <a:gd name="connsiteY465" fmla="*/ 2605258 h 5290234"/>
              <a:gd name="connsiteX466" fmla="*/ 3600617 w 5045838"/>
              <a:gd name="connsiteY466" fmla="*/ 2599978 h 5290234"/>
              <a:gd name="connsiteX467" fmla="*/ 3628721 w 5045838"/>
              <a:gd name="connsiteY467" fmla="*/ 2588046 h 5290234"/>
              <a:gd name="connsiteX468" fmla="*/ 3635624 w 5045838"/>
              <a:gd name="connsiteY468" fmla="*/ 2601753 h 5290234"/>
              <a:gd name="connsiteX469" fmla="*/ 3635844 w 5045838"/>
              <a:gd name="connsiteY469" fmla="*/ 2602016 h 5290234"/>
              <a:gd name="connsiteX470" fmla="*/ 3643451 w 5045838"/>
              <a:gd name="connsiteY470" fmla="*/ 2608648 h 5290234"/>
              <a:gd name="connsiteX471" fmla="*/ 3659451 w 5045838"/>
              <a:gd name="connsiteY471" fmla="*/ 2623195 h 5290234"/>
              <a:gd name="connsiteX472" fmla="*/ 3640091 w 5045838"/>
              <a:gd name="connsiteY472" fmla="*/ 2600495 h 5290234"/>
              <a:gd name="connsiteX473" fmla="*/ 3620542 w 5045838"/>
              <a:gd name="connsiteY473" fmla="*/ 2578995 h 5290234"/>
              <a:gd name="connsiteX474" fmla="*/ 3620084 w 5045838"/>
              <a:gd name="connsiteY474" fmla="*/ 2579904 h 5290234"/>
              <a:gd name="connsiteX475" fmla="*/ 3625695 w 5045838"/>
              <a:gd name="connsiteY475" fmla="*/ 2583611 h 5290234"/>
              <a:gd name="connsiteX476" fmla="*/ 3620542 w 5045838"/>
              <a:gd name="connsiteY476" fmla="*/ 2578995 h 5290234"/>
              <a:gd name="connsiteX477" fmla="*/ 3592131 w 5045838"/>
              <a:gd name="connsiteY477" fmla="*/ 2576143 h 5290234"/>
              <a:gd name="connsiteX478" fmla="*/ 3594732 w 5045838"/>
              <a:gd name="connsiteY478" fmla="*/ 2582437 h 5290234"/>
              <a:gd name="connsiteX479" fmla="*/ 3597357 w 5045838"/>
              <a:gd name="connsiteY479" fmla="*/ 2585181 h 5290234"/>
              <a:gd name="connsiteX480" fmla="*/ 3596648 w 5045838"/>
              <a:gd name="connsiteY480" fmla="*/ 2584682 h 5290234"/>
              <a:gd name="connsiteX481" fmla="*/ 3597756 w 5045838"/>
              <a:gd name="connsiteY481" fmla="*/ 2585599 h 5290234"/>
              <a:gd name="connsiteX482" fmla="*/ 3598715 w 5045838"/>
              <a:gd name="connsiteY482" fmla="*/ 2586602 h 5290234"/>
              <a:gd name="connsiteX483" fmla="*/ 3598473 w 5045838"/>
              <a:gd name="connsiteY483" fmla="*/ 2586193 h 5290234"/>
              <a:gd name="connsiteX484" fmla="*/ 3597756 w 5045838"/>
              <a:gd name="connsiteY484" fmla="*/ 2585599 h 5290234"/>
              <a:gd name="connsiteX485" fmla="*/ 3597357 w 5045838"/>
              <a:gd name="connsiteY485" fmla="*/ 2585181 h 5290234"/>
              <a:gd name="connsiteX486" fmla="*/ 3598245 w 5045838"/>
              <a:gd name="connsiteY486" fmla="*/ 2585808 h 5290234"/>
              <a:gd name="connsiteX487" fmla="*/ 3595156 w 5045838"/>
              <a:gd name="connsiteY487" fmla="*/ 2580579 h 5290234"/>
              <a:gd name="connsiteX488" fmla="*/ 3600844 w 5045838"/>
              <a:gd name="connsiteY488" fmla="*/ 2587638 h 5290234"/>
              <a:gd name="connsiteX489" fmla="*/ 3612291 w 5045838"/>
              <a:gd name="connsiteY489" fmla="*/ 2595700 h 5290234"/>
              <a:gd name="connsiteX490" fmla="*/ 3606327 w 5045838"/>
              <a:gd name="connsiteY490" fmla="*/ 2588377 h 5290234"/>
              <a:gd name="connsiteX491" fmla="*/ 3598100 w 5045838"/>
              <a:gd name="connsiteY491" fmla="*/ 2579527 h 5290234"/>
              <a:gd name="connsiteX492" fmla="*/ 3597346 w 5045838"/>
              <a:gd name="connsiteY492" fmla="*/ 2578947 h 5290234"/>
              <a:gd name="connsiteX493" fmla="*/ 3532572 w 5045838"/>
              <a:gd name="connsiteY493" fmla="*/ 2562927 h 5290234"/>
              <a:gd name="connsiteX494" fmla="*/ 3534171 w 5045838"/>
              <a:gd name="connsiteY494" fmla="*/ 2565264 h 5290234"/>
              <a:gd name="connsiteX495" fmla="*/ 3535812 w 5045838"/>
              <a:gd name="connsiteY495" fmla="*/ 2566831 h 5290234"/>
              <a:gd name="connsiteX496" fmla="*/ 3544562 w 5045838"/>
              <a:gd name="connsiteY496" fmla="*/ 2574532 h 5290234"/>
              <a:gd name="connsiteX497" fmla="*/ 3535490 w 5045838"/>
              <a:gd name="connsiteY497" fmla="*/ 2565127 h 5290234"/>
              <a:gd name="connsiteX498" fmla="*/ 3532572 w 5045838"/>
              <a:gd name="connsiteY498" fmla="*/ 2562927 h 5290234"/>
              <a:gd name="connsiteX499" fmla="*/ 3567671 w 5045838"/>
              <a:gd name="connsiteY499" fmla="*/ 2528688 h 5290234"/>
              <a:gd name="connsiteX500" fmla="*/ 3583089 w 5045838"/>
              <a:gd name="connsiteY500" fmla="*/ 2543931 h 5290234"/>
              <a:gd name="connsiteX501" fmla="*/ 3573305 w 5045838"/>
              <a:gd name="connsiteY501" fmla="*/ 2535425 h 5290234"/>
              <a:gd name="connsiteX502" fmla="*/ 3567614 w 5045838"/>
              <a:gd name="connsiteY502" fmla="*/ 2528620 h 5290234"/>
              <a:gd name="connsiteX503" fmla="*/ 3567671 w 5045838"/>
              <a:gd name="connsiteY503" fmla="*/ 2528688 h 5290234"/>
              <a:gd name="connsiteX504" fmla="*/ 3567608 w 5045838"/>
              <a:gd name="connsiteY504" fmla="*/ 2528627 h 5290234"/>
              <a:gd name="connsiteX505" fmla="*/ 3689657 w 5045838"/>
              <a:gd name="connsiteY505" fmla="*/ 2515165 h 5290234"/>
              <a:gd name="connsiteX506" fmla="*/ 3690630 w 5045838"/>
              <a:gd name="connsiteY506" fmla="*/ 2515366 h 5290234"/>
              <a:gd name="connsiteX507" fmla="*/ 3691408 w 5045838"/>
              <a:gd name="connsiteY507" fmla="*/ 2515529 h 5290234"/>
              <a:gd name="connsiteX508" fmla="*/ 3552536 w 5045838"/>
              <a:gd name="connsiteY508" fmla="*/ 2514387 h 5290234"/>
              <a:gd name="connsiteX509" fmla="*/ 3559823 w 5045838"/>
              <a:gd name="connsiteY509" fmla="*/ 2520930 h 5290234"/>
              <a:gd name="connsiteX510" fmla="*/ 3567608 w 5045838"/>
              <a:gd name="connsiteY510" fmla="*/ 2528627 h 5290234"/>
              <a:gd name="connsiteX511" fmla="*/ 3566534 w 5045838"/>
              <a:gd name="connsiteY511" fmla="*/ 2530192 h 5290234"/>
              <a:gd name="connsiteX512" fmla="*/ 3552536 w 5045838"/>
              <a:gd name="connsiteY512" fmla="*/ 2514387 h 5290234"/>
              <a:gd name="connsiteX513" fmla="*/ 3684403 w 5045838"/>
              <a:gd name="connsiteY513" fmla="*/ 2514070 h 5290234"/>
              <a:gd name="connsiteX514" fmla="*/ 3686739 w 5045838"/>
              <a:gd name="connsiteY514" fmla="*/ 2514556 h 5290234"/>
              <a:gd name="connsiteX515" fmla="*/ 3689657 w 5045838"/>
              <a:gd name="connsiteY515" fmla="*/ 2515165 h 5290234"/>
              <a:gd name="connsiteX516" fmla="*/ 1908560 w 5045838"/>
              <a:gd name="connsiteY516" fmla="*/ 2477785 h 5290234"/>
              <a:gd name="connsiteX517" fmla="*/ 2083204 w 5045838"/>
              <a:gd name="connsiteY517" fmla="*/ 2588918 h 5290234"/>
              <a:gd name="connsiteX518" fmla="*/ 2158827 w 5045838"/>
              <a:gd name="connsiteY518" fmla="*/ 2639667 h 5290234"/>
              <a:gd name="connsiteX519" fmla="*/ 2308527 w 5045838"/>
              <a:gd name="connsiteY519" fmla="*/ 2733365 h 5290234"/>
              <a:gd name="connsiteX520" fmla="*/ 2303841 w 5045838"/>
              <a:gd name="connsiteY520" fmla="*/ 2729973 h 5290234"/>
              <a:gd name="connsiteX521" fmla="*/ 2090507 w 5045838"/>
              <a:gd name="connsiteY521" fmla="*/ 2587141 h 5290234"/>
              <a:gd name="connsiteX522" fmla="*/ 1921412 w 5045838"/>
              <a:gd name="connsiteY522" fmla="*/ 2481254 h 5290234"/>
              <a:gd name="connsiteX523" fmla="*/ 1912766 w 5045838"/>
              <a:gd name="connsiteY523" fmla="*/ 2477980 h 5290234"/>
              <a:gd name="connsiteX524" fmla="*/ 3472504 w 5045838"/>
              <a:gd name="connsiteY524" fmla="*/ 2327207 h 5290234"/>
              <a:gd name="connsiteX525" fmla="*/ 3474945 w 5045838"/>
              <a:gd name="connsiteY525" fmla="*/ 2329262 h 5290234"/>
              <a:gd name="connsiteX526" fmla="*/ 3473243 w 5045838"/>
              <a:gd name="connsiteY526" fmla="*/ 2327657 h 5290234"/>
              <a:gd name="connsiteX527" fmla="*/ 475022 w 5045838"/>
              <a:gd name="connsiteY527" fmla="*/ 2303326 h 5290234"/>
              <a:gd name="connsiteX528" fmla="*/ 472504 w 5045838"/>
              <a:gd name="connsiteY528" fmla="*/ 2304355 h 5290234"/>
              <a:gd name="connsiteX529" fmla="*/ 483584 w 5045838"/>
              <a:gd name="connsiteY529" fmla="*/ 2308101 h 5290234"/>
              <a:gd name="connsiteX530" fmla="*/ 484524 w 5045838"/>
              <a:gd name="connsiteY530" fmla="*/ 2307994 h 5290234"/>
              <a:gd name="connsiteX531" fmla="*/ 483289 w 5045838"/>
              <a:gd name="connsiteY531" fmla="*/ 2304870 h 5290234"/>
              <a:gd name="connsiteX532" fmla="*/ 475022 w 5045838"/>
              <a:gd name="connsiteY532" fmla="*/ 2303326 h 5290234"/>
              <a:gd name="connsiteX533" fmla="*/ 422468 w 5045838"/>
              <a:gd name="connsiteY533" fmla="*/ 2288229 h 5290234"/>
              <a:gd name="connsiteX534" fmla="*/ 434024 w 5045838"/>
              <a:gd name="connsiteY534" fmla="*/ 2291346 h 5290234"/>
              <a:gd name="connsiteX535" fmla="*/ 440196 w 5045838"/>
              <a:gd name="connsiteY535" fmla="*/ 2293433 h 5290234"/>
              <a:gd name="connsiteX536" fmla="*/ 434543 w 5045838"/>
              <a:gd name="connsiteY536" fmla="*/ 2289555 h 5290234"/>
              <a:gd name="connsiteX537" fmla="*/ 3310594 w 5045838"/>
              <a:gd name="connsiteY537" fmla="*/ 2272467 h 5290234"/>
              <a:gd name="connsiteX538" fmla="*/ 3318553 w 5045838"/>
              <a:gd name="connsiteY538" fmla="*/ 2281875 h 5290234"/>
              <a:gd name="connsiteX539" fmla="*/ 3344534 w 5045838"/>
              <a:gd name="connsiteY539" fmla="*/ 2303633 h 5290234"/>
              <a:gd name="connsiteX540" fmla="*/ 3377959 w 5045838"/>
              <a:gd name="connsiteY540" fmla="*/ 2331629 h 5290234"/>
              <a:gd name="connsiteX541" fmla="*/ 3371436 w 5045838"/>
              <a:gd name="connsiteY541" fmla="*/ 2322947 h 5290234"/>
              <a:gd name="connsiteX542" fmla="*/ 3369755 w 5045838"/>
              <a:gd name="connsiteY542" fmla="*/ 2321045 h 5290234"/>
              <a:gd name="connsiteX543" fmla="*/ 3366652 w 5045838"/>
              <a:gd name="connsiteY543" fmla="*/ 2318332 h 5290234"/>
              <a:gd name="connsiteX544" fmla="*/ 3511108 w 5045838"/>
              <a:gd name="connsiteY544" fmla="*/ 2260161 h 5290234"/>
              <a:gd name="connsiteX545" fmla="*/ 3512447 w 5045838"/>
              <a:gd name="connsiteY545" fmla="*/ 2260735 h 5290234"/>
              <a:gd name="connsiteX546" fmla="*/ 3513466 w 5045838"/>
              <a:gd name="connsiteY546" fmla="*/ 2261255 h 5290234"/>
              <a:gd name="connsiteX547" fmla="*/ 3515265 w 5045838"/>
              <a:gd name="connsiteY547" fmla="*/ 2262953 h 5290234"/>
              <a:gd name="connsiteX548" fmla="*/ 3511108 w 5045838"/>
              <a:gd name="connsiteY548" fmla="*/ 2260161 h 5290234"/>
              <a:gd name="connsiteX549" fmla="*/ 171316 w 5045838"/>
              <a:gd name="connsiteY549" fmla="*/ 2247852 h 5290234"/>
              <a:gd name="connsiteX550" fmla="*/ 173633 w 5045838"/>
              <a:gd name="connsiteY550" fmla="*/ 2248827 h 5290234"/>
              <a:gd name="connsiteX551" fmla="*/ 173111 w 5045838"/>
              <a:gd name="connsiteY551" fmla="*/ 2249331 h 5290234"/>
              <a:gd name="connsiteX552" fmla="*/ 171316 w 5045838"/>
              <a:gd name="connsiteY552" fmla="*/ 2247852 h 5290234"/>
              <a:gd name="connsiteX553" fmla="*/ 3516123 w 5045838"/>
              <a:gd name="connsiteY553" fmla="*/ 2226297 h 5290234"/>
              <a:gd name="connsiteX554" fmla="*/ 3516076 w 5045838"/>
              <a:gd name="connsiteY554" fmla="*/ 2226550 h 5290234"/>
              <a:gd name="connsiteX555" fmla="*/ 3521136 w 5045838"/>
              <a:gd name="connsiteY555" fmla="*/ 2230385 h 5290234"/>
              <a:gd name="connsiteX556" fmla="*/ 3520261 w 5045838"/>
              <a:gd name="connsiteY556" fmla="*/ 2229587 h 5290234"/>
              <a:gd name="connsiteX557" fmla="*/ 3600250 w 5045838"/>
              <a:gd name="connsiteY557" fmla="*/ 2215727 h 5290234"/>
              <a:gd name="connsiteX558" fmla="*/ 3601240 w 5045838"/>
              <a:gd name="connsiteY558" fmla="*/ 2216388 h 5290234"/>
              <a:gd name="connsiteX559" fmla="*/ 3603953 w 5045838"/>
              <a:gd name="connsiteY559" fmla="*/ 2219961 h 5290234"/>
              <a:gd name="connsiteX560" fmla="*/ 190471 w 5045838"/>
              <a:gd name="connsiteY560" fmla="*/ 2193707 h 5290234"/>
              <a:gd name="connsiteX561" fmla="*/ 191906 w 5045838"/>
              <a:gd name="connsiteY561" fmla="*/ 2194331 h 5290234"/>
              <a:gd name="connsiteX562" fmla="*/ 187936 w 5045838"/>
              <a:gd name="connsiteY562" fmla="*/ 2195194 h 5290234"/>
              <a:gd name="connsiteX563" fmla="*/ 190471 w 5045838"/>
              <a:gd name="connsiteY563" fmla="*/ 2193707 h 5290234"/>
              <a:gd name="connsiteX564" fmla="*/ 184918 w 5045838"/>
              <a:gd name="connsiteY564" fmla="*/ 2192074 h 5290234"/>
              <a:gd name="connsiteX565" fmla="*/ 187936 w 5045838"/>
              <a:gd name="connsiteY565" fmla="*/ 2195194 h 5290234"/>
              <a:gd name="connsiteX566" fmla="*/ 181133 w 5045838"/>
              <a:gd name="connsiteY566" fmla="*/ 2194178 h 5290234"/>
              <a:gd name="connsiteX567" fmla="*/ 184111 w 5045838"/>
              <a:gd name="connsiteY567" fmla="*/ 2192229 h 5290234"/>
              <a:gd name="connsiteX568" fmla="*/ 185043 w 5045838"/>
              <a:gd name="connsiteY568" fmla="*/ 2192535 h 5290234"/>
              <a:gd name="connsiteX569" fmla="*/ 3621994 w 5045838"/>
              <a:gd name="connsiteY569" fmla="*/ 2174562 h 5290234"/>
              <a:gd name="connsiteX570" fmla="*/ 3647073 w 5045838"/>
              <a:gd name="connsiteY570" fmla="*/ 2191990 h 5290234"/>
              <a:gd name="connsiteX571" fmla="*/ 3649317 w 5045838"/>
              <a:gd name="connsiteY571" fmla="*/ 2194821 h 5290234"/>
              <a:gd name="connsiteX572" fmla="*/ 3651729 w 5045838"/>
              <a:gd name="connsiteY572" fmla="*/ 2198356 h 5290234"/>
              <a:gd name="connsiteX573" fmla="*/ 3639062 w 5045838"/>
              <a:gd name="connsiteY573" fmla="*/ 2190696 h 5290234"/>
              <a:gd name="connsiteX574" fmla="*/ 3627282 w 5045838"/>
              <a:gd name="connsiteY574" fmla="*/ 2182885 h 5290234"/>
              <a:gd name="connsiteX575" fmla="*/ 3623764 w 5045838"/>
              <a:gd name="connsiteY575" fmla="*/ 2177061 h 5290234"/>
              <a:gd name="connsiteX576" fmla="*/ 3580397 w 5045838"/>
              <a:gd name="connsiteY576" fmla="*/ 2170548 h 5290234"/>
              <a:gd name="connsiteX577" fmla="*/ 3581887 w 5045838"/>
              <a:gd name="connsiteY577" fmla="*/ 2171108 h 5290234"/>
              <a:gd name="connsiteX578" fmla="*/ 3582856 w 5045838"/>
              <a:gd name="connsiteY578" fmla="*/ 2173875 h 5290234"/>
              <a:gd name="connsiteX579" fmla="*/ 3580397 w 5045838"/>
              <a:gd name="connsiteY579" fmla="*/ 2170548 h 5290234"/>
              <a:gd name="connsiteX580" fmla="*/ 3577938 w 5045838"/>
              <a:gd name="connsiteY580" fmla="*/ 2167223 h 5290234"/>
              <a:gd name="connsiteX581" fmla="*/ 3579428 w 5045838"/>
              <a:gd name="connsiteY581" fmla="*/ 2167782 h 5290234"/>
              <a:gd name="connsiteX582" fmla="*/ 3580397 w 5045838"/>
              <a:gd name="connsiteY582" fmla="*/ 2170548 h 5290234"/>
              <a:gd name="connsiteX583" fmla="*/ 3577938 w 5045838"/>
              <a:gd name="connsiteY583" fmla="*/ 2167223 h 5290234"/>
              <a:gd name="connsiteX584" fmla="*/ 3541934 w 5045838"/>
              <a:gd name="connsiteY584" fmla="*/ 2165478 h 5290234"/>
              <a:gd name="connsiteX585" fmla="*/ 3544730 w 5045838"/>
              <a:gd name="connsiteY585" fmla="*/ 2171630 h 5290234"/>
              <a:gd name="connsiteX586" fmla="*/ 3548077 w 5045838"/>
              <a:gd name="connsiteY586" fmla="*/ 2173765 h 5290234"/>
              <a:gd name="connsiteX587" fmla="*/ 3550714 w 5045838"/>
              <a:gd name="connsiteY587" fmla="*/ 2175881 h 5290234"/>
              <a:gd name="connsiteX588" fmla="*/ 3550603 w 5045838"/>
              <a:gd name="connsiteY588" fmla="*/ 2175705 h 5290234"/>
              <a:gd name="connsiteX589" fmla="*/ 3550198 w 5045838"/>
              <a:gd name="connsiteY589" fmla="*/ 2175034 h 5290234"/>
              <a:gd name="connsiteX590" fmla="*/ 3570769 w 5045838"/>
              <a:gd name="connsiteY590" fmla="*/ 2158880 h 5290234"/>
              <a:gd name="connsiteX591" fmla="*/ 3574702 w 5045838"/>
              <a:gd name="connsiteY591" fmla="*/ 2161922 h 5290234"/>
              <a:gd name="connsiteX592" fmla="*/ 3577938 w 5045838"/>
              <a:gd name="connsiteY592" fmla="*/ 2167223 h 5290234"/>
              <a:gd name="connsiteX593" fmla="*/ 3570769 w 5045838"/>
              <a:gd name="connsiteY593" fmla="*/ 2158880 h 5290234"/>
              <a:gd name="connsiteX594" fmla="*/ 3515688 w 5045838"/>
              <a:gd name="connsiteY594" fmla="*/ 2156210 h 5290234"/>
              <a:gd name="connsiteX595" fmla="*/ 3518515 w 5045838"/>
              <a:gd name="connsiteY595" fmla="*/ 2158459 h 5290234"/>
              <a:gd name="connsiteX596" fmla="*/ 3519719 w 5045838"/>
              <a:gd name="connsiteY596" fmla="*/ 2161410 h 5290234"/>
              <a:gd name="connsiteX597" fmla="*/ 3515284 w 5045838"/>
              <a:gd name="connsiteY597" fmla="*/ 2157372 h 5290234"/>
              <a:gd name="connsiteX598" fmla="*/ 3515688 w 5045838"/>
              <a:gd name="connsiteY598" fmla="*/ 2156210 h 5290234"/>
              <a:gd name="connsiteX599" fmla="*/ 158300 w 5045838"/>
              <a:gd name="connsiteY599" fmla="*/ 2154075 h 5290234"/>
              <a:gd name="connsiteX600" fmla="*/ 166880 w 5045838"/>
              <a:gd name="connsiteY600" fmla="*/ 2154100 h 5290234"/>
              <a:gd name="connsiteX601" fmla="*/ 173676 w 5045838"/>
              <a:gd name="connsiteY601" fmla="*/ 2155129 h 5290234"/>
              <a:gd name="connsiteX602" fmla="*/ 180276 w 5045838"/>
              <a:gd name="connsiteY602" fmla="*/ 2158722 h 5290234"/>
              <a:gd name="connsiteX603" fmla="*/ 189148 w 5045838"/>
              <a:gd name="connsiteY603" fmla="*/ 2163364 h 5290234"/>
              <a:gd name="connsiteX604" fmla="*/ 185464 w 5045838"/>
              <a:gd name="connsiteY604" fmla="*/ 2162895 h 5290234"/>
              <a:gd name="connsiteX605" fmla="*/ 160353 w 5045838"/>
              <a:gd name="connsiteY605" fmla="*/ 2157546 h 5290234"/>
              <a:gd name="connsiteX606" fmla="*/ 158300 w 5045838"/>
              <a:gd name="connsiteY606" fmla="*/ 2154075 h 5290234"/>
              <a:gd name="connsiteX607" fmla="*/ 3522380 w 5045838"/>
              <a:gd name="connsiteY607" fmla="*/ 2142840 h 5290234"/>
              <a:gd name="connsiteX608" fmla="*/ 3520736 w 5045838"/>
              <a:gd name="connsiteY608" fmla="*/ 2143177 h 5290234"/>
              <a:gd name="connsiteX609" fmla="*/ 3520243 w 5045838"/>
              <a:gd name="connsiteY609" fmla="*/ 2143278 h 5290234"/>
              <a:gd name="connsiteX610" fmla="*/ 147313 w 5045838"/>
              <a:gd name="connsiteY610" fmla="*/ 2129700 h 5290234"/>
              <a:gd name="connsiteX611" fmla="*/ 152017 w 5045838"/>
              <a:gd name="connsiteY611" fmla="*/ 2130735 h 5290234"/>
              <a:gd name="connsiteX612" fmla="*/ 172937 w 5045838"/>
              <a:gd name="connsiteY612" fmla="*/ 2138598 h 5290234"/>
              <a:gd name="connsiteX613" fmla="*/ 189710 w 5045838"/>
              <a:gd name="connsiteY613" fmla="*/ 2146341 h 5290234"/>
              <a:gd name="connsiteX614" fmla="*/ 190382 w 5045838"/>
              <a:gd name="connsiteY614" fmla="*/ 2146658 h 5290234"/>
              <a:gd name="connsiteX615" fmla="*/ 154611 w 5045838"/>
              <a:gd name="connsiteY615" fmla="*/ 2138845 h 5290234"/>
              <a:gd name="connsiteX616" fmla="*/ 147470 w 5045838"/>
              <a:gd name="connsiteY616" fmla="*/ 2133816 h 5290234"/>
              <a:gd name="connsiteX617" fmla="*/ 144886 w 5045838"/>
              <a:gd name="connsiteY617" fmla="*/ 2130032 h 5290234"/>
              <a:gd name="connsiteX618" fmla="*/ 147313 w 5045838"/>
              <a:gd name="connsiteY618" fmla="*/ 2129700 h 5290234"/>
              <a:gd name="connsiteX619" fmla="*/ 426791 w 5045838"/>
              <a:gd name="connsiteY619" fmla="*/ 2126950 h 5290234"/>
              <a:gd name="connsiteX620" fmla="*/ 428234 w 5045838"/>
              <a:gd name="connsiteY620" fmla="*/ 2127595 h 5290234"/>
              <a:gd name="connsiteX621" fmla="*/ 436436 w 5045838"/>
              <a:gd name="connsiteY621" fmla="*/ 2130114 h 5290234"/>
              <a:gd name="connsiteX622" fmla="*/ 435615 w 5045838"/>
              <a:gd name="connsiteY622" fmla="*/ 2129583 h 5290234"/>
              <a:gd name="connsiteX623" fmla="*/ 3552022 w 5045838"/>
              <a:gd name="connsiteY623" fmla="*/ 2120295 h 5290234"/>
              <a:gd name="connsiteX624" fmla="*/ 3558482 w 5045838"/>
              <a:gd name="connsiteY624" fmla="*/ 2124608 h 5290234"/>
              <a:gd name="connsiteX625" fmla="*/ 3585775 w 5045838"/>
              <a:gd name="connsiteY625" fmla="*/ 2148320 h 5290234"/>
              <a:gd name="connsiteX626" fmla="*/ 3600102 w 5045838"/>
              <a:gd name="connsiteY626" fmla="*/ 2158767 h 5290234"/>
              <a:gd name="connsiteX627" fmla="*/ 3599676 w 5045838"/>
              <a:gd name="connsiteY627" fmla="*/ 2158815 h 5290234"/>
              <a:gd name="connsiteX628" fmla="*/ 3605104 w 5045838"/>
              <a:gd name="connsiteY628" fmla="*/ 2166664 h 5290234"/>
              <a:gd name="connsiteX629" fmla="*/ 3607187 w 5045838"/>
              <a:gd name="connsiteY629" fmla="*/ 2169560 h 5290234"/>
              <a:gd name="connsiteX630" fmla="*/ 3602514 w 5045838"/>
              <a:gd name="connsiteY630" fmla="*/ 2166462 h 5290234"/>
              <a:gd name="connsiteX631" fmla="*/ 3572674 w 5045838"/>
              <a:gd name="connsiteY631" fmla="*/ 2145330 h 5290234"/>
              <a:gd name="connsiteX632" fmla="*/ 3564335 w 5045838"/>
              <a:gd name="connsiteY632" fmla="*/ 2134233 h 5290234"/>
              <a:gd name="connsiteX633" fmla="*/ 221789 w 5045838"/>
              <a:gd name="connsiteY633" fmla="*/ 2119607 h 5290234"/>
              <a:gd name="connsiteX634" fmla="*/ 222412 w 5045838"/>
              <a:gd name="connsiteY634" fmla="*/ 2123208 h 5290234"/>
              <a:gd name="connsiteX635" fmla="*/ 217198 w 5045838"/>
              <a:gd name="connsiteY635" fmla="*/ 2122683 h 5290234"/>
              <a:gd name="connsiteX636" fmla="*/ 221789 w 5045838"/>
              <a:gd name="connsiteY636" fmla="*/ 2119607 h 5290234"/>
              <a:gd name="connsiteX637" fmla="*/ 3709329 w 5045838"/>
              <a:gd name="connsiteY637" fmla="*/ 2117021 h 5290234"/>
              <a:gd name="connsiteX638" fmla="*/ 3709769 w 5045838"/>
              <a:gd name="connsiteY638" fmla="*/ 2117106 h 5290234"/>
              <a:gd name="connsiteX639" fmla="*/ 3709360 w 5045838"/>
              <a:gd name="connsiteY639" fmla="*/ 2117311 h 5290234"/>
              <a:gd name="connsiteX640" fmla="*/ 3492145 w 5045838"/>
              <a:gd name="connsiteY640" fmla="*/ 2110993 h 5290234"/>
              <a:gd name="connsiteX641" fmla="*/ 3494617 w 5045838"/>
              <a:gd name="connsiteY641" fmla="*/ 2114233 h 5290234"/>
              <a:gd name="connsiteX642" fmla="*/ 3497229 w 5045838"/>
              <a:gd name="connsiteY642" fmla="*/ 2118011 h 5290234"/>
              <a:gd name="connsiteX643" fmla="*/ 3501886 w 5045838"/>
              <a:gd name="connsiteY643" fmla="*/ 2122017 h 5290234"/>
              <a:gd name="connsiteX644" fmla="*/ 3512152 w 5045838"/>
              <a:gd name="connsiteY644" fmla="*/ 2130957 h 5290234"/>
              <a:gd name="connsiteX645" fmla="*/ 3506553 w 5045838"/>
              <a:gd name="connsiteY645" fmla="*/ 2124451 h 5290234"/>
              <a:gd name="connsiteX646" fmla="*/ 3498211 w 5045838"/>
              <a:gd name="connsiteY646" fmla="*/ 2114392 h 5290234"/>
              <a:gd name="connsiteX647" fmla="*/ 3493637 w 5045838"/>
              <a:gd name="connsiteY647" fmla="*/ 2111889 h 5290234"/>
              <a:gd name="connsiteX648" fmla="*/ 3480650 w 5045838"/>
              <a:gd name="connsiteY648" fmla="*/ 2103748 h 5290234"/>
              <a:gd name="connsiteX649" fmla="*/ 3490182 w 5045838"/>
              <a:gd name="connsiteY649" fmla="*/ 2111948 h 5290234"/>
              <a:gd name="connsiteX650" fmla="*/ 3486544 w 5045838"/>
              <a:gd name="connsiteY650" fmla="*/ 2107555 h 5290234"/>
              <a:gd name="connsiteX651" fmla="*/ 3518641 w 5045838"/>
              <a:gd name="connsiteY651" fmla="*/ 2099178 h 5290234"/>
              <a:gd name="connsiteX652" fmla="*/ 3518183 w 5045838"/>
              <a:gd name="connsiteY652" fmla="*/ 2100086 h 5290234"/>
              <a:gd name="connsiteX653" fmla="*/ 3519568 w 5045838"/>
              <a:gd name="connsiteY653" fmla="*/ 2102753 h 5290234"/>
              <a:gd name="connsiteX654" fmla="*/ 3520091 w 5045838"/>
              <a:gd name="connsiteY654" fmla="*/ 2103373 h 5290234"/>
              <a:gd name="connsiteX655" fmla="*/ 3521776 w 5045838"/>
              <a:gd name="connsiteY655" fmla="*/ 2104733 h 5290234"/>
              <a:gd name="connsiteX656" fmla="*/ 3523795 w 5045838"/>
              <a:gd name="connsiteY656" fmla="*/ 2103794 h 5290234"/>
              <a:gd name="connsiteX657" fmla="*/ 3518641 w 5045838"/>
              <a:gd name="connsiteY657" fmla="*/ 2099178 h 5290234"/>
              <a:gd name="connsiteX658" fmla="*/ 3445318 w 5045838"/>
              <a:gd name="connsiteY658" fmla="*/ 2072100 h 5290234"/>
              <a:gd name="connsiteX659" fmla="*/ 3449972 w 5045838"/>
              <a:gd name="connsiteY659" fmla="*/ 2077357 h 5290234"/>
              <a:gd name="connsiteX660" fmla="*/ 3450290 w 5045838"/>
              <a:gd name="connsiteY660" fmla="*/ 2077629 h 5290234"/>
              <a:gd name="connsiteX661" fmla="*/ 3446380 w 5045838"/>
              <a:gd name="connsiteY661" fmla="*/ 2073002 h 5290234"/>
              <a:gd name="connsiteX662" fmla="*/ 3704009 w 5045838"/>
              <a:gd name="connsiteY662" fmla="*/ 2071447 h 5290234"/>
              <a:gd name="connsiteX663" fmla="*/ 3705348 w 5045838"/>
              <a:gd name="connsiteY663" fmla="*/ 2072021 h 5290234"/>
              <a:gd name="connsiteX664" fmla="*/ 3706367 w 5045838"/>
              <a:gd name="connsiteY664" fmla="*/ 2072542 h 5290234"/>
              <a:gd name="connsiteX665" fmla="*/ 3708166 w 5045838"/>
              <a:gd name="connsiteY665" fmla="*/ 2074239 h 5290234"/>
              <a:gd name="connsiteX666" fmla="*/ 3704009 w 5045838"/>
              <a:gd name="connsiteY666" fmla="*/ 2071447 h 5290234"/>
              <a:gd name="connsiteX667" fmla="*/ 481961 w 5045838"/>
              <a:gd name="connsiteY667" fmla="*/ 2066822 h 5290234"/>
              <a:gd name="connsiteX668" fmla="*/ 491483 w 5045838"/>
              <a:gd name="connsiteY668" fmla="*/ 2072701 h 5290234"/>
              <a:gd name="connsiteX669" fmla="*/ 495651 w 5045838"/>
              <a:gd name="connsiteY669" fmla="*/ 2075537 h 5290234"/>
              <a:gd name="connsiteX670" fmla="*/ 500368 w 5045838"/>
              <a:gd name="connsiteY670" fmla="*/ 2077632 h 5290234"/>
              <a:gd name="connsiteX671" fmla="*/ 500985 w 5045838"/>
              <a:gd name="connsiteY671" fmla="*/ 2077548 h 5290234"/>
              <a:gd name="connsiteX672" fmla="*/ 497881 w 5045838"/>
              <a:gd name="connsiteY672" fmla="*/ 2072718 h 5290234"/>
              <a:gd name="connsiteX673" fmla="*/ 486025 w 5045838"/>
              <a:gd name="connsiteY673" fmla="*/ 2067494 h 5290234"/>
              <a:gd name="connsiteX674" fmla="*/ 481961 w 5045838"/>
              <a:gd name="connsiteY674" fmla="*/ 2066822 h 5290234"/>
              <a:gd name="connsiteX675" fmla="*/ 3481537 w 5045838"/>
              <a:gd name="connsiteY675" fmla="*/ 2055629 h 5290234"/>
              <a:gd name="connsiteX676" fmla="*/ 3481389 w 5045838"/>
              <a:gd name="connsiteY676" fmla="*/ 2056204 h 5290234"/>
              <a:gd name="connsiteX677" fmla="*/ 3483463 w 5045838"/>
              <a:gd name="connsiteY677" fmla="*/ 2058158 h 5290234"/>
              <a:gd name="connsiteX678" fmla="*/ 3484075 w 5045838"/>
              <a:gd name="connsiteY678" fmla="*/ 2058399 h 5290234"/>
              <a:gd name="connsiteX679" fmla="*/ 3484041 w 5045838"/>
              <a:gd name="connsiteY679" fmla="*/ 2058024 h 5290234"/>
              <a:gd name="connsiteX680" fmla="*/ 3482175 w 5045838"/>
              <a:gd name="connsiteY680" fmla="*/ 2055690 h 5290234"/>
              <a:gd name="connsiteX681" fmla="*/ 470462 w 5045838"/>
              <a:gd name="connsiteY681" fmla="*/ 2050093 h 5290234"/>
              <a:gd name="connsiteX682" fmla="*/ 470574 w 5045838"/>
              <a:gd name="connsiteY682" fmla="*/ 2050418 h 5290234"/>
              <a:gd name="connsiteX683" fmla="*/ 461760 w 5045838"/>
              <a:gd name="connsiteY683" fmla="*/ 2051479 h 5290234"/>
              <a:gd name="connsiteX684" fmla="*/ 465955 w 5045838"/>
              <a:gd name="connsiteY684" fmla="*/ 2052479 h 5290234"/>
              <a:gd name="connsiteX685" fmla="*/ 469136 w 5045838"/>
              <a:gd name="connsiteY685" fmla="*/ 2053962 h 5290234"/>
              <a:gd name="connsiteX686" fmla="*/ 470574 w 5045838"/>
              <a:gd name="connsiteY686" fmla="*/ 2050418 h 5290234"/>
              <a:gd name="connsiteX687" fmla="*/ 473791 w 5045838"/>
              <a:gd name="connsiteY687" fmla="*/ 2051157 h 5290234"/>
              <a:gd name="connsiteX688" fmla="*/ 3716919 w 5045838"/>
              <a:gd name="connsiteY688" fmla="*/ 2043855 h 5290234"/>
              <a:gd name="connsiteX689" fmla="*/ 3718895 w 5045838"/>
              <a:gd name="connsiteY689" fmla="*/ 2045353 h 5290234"/>
              <a:gd name="connsiteX690" fmla="*/ 3720561 w 5045838"/>
              <a:gd name="connsiteY690" fmla="*/ 2045777 h 5290234"/>
              <a:gd name="connsiteX691" fmla="*/ 426576 w 5045838"/>
              <a:gd name="connsiteY691" fmla="*/ 2040255 h 5290234"/>
              <a:gd name="connsiteX692" fmla="*/ 443164 w 5045838"/>
              <a:gd name="connsiteY692" fmla="*/ 2047041 h 5290234"/>
              <a:gd name="connsiteX693" fmla="*/ 460469 w 5045838"/>
              <a:gd name="connsiteY693" fmla="*/ 2051170 h 5290234"/>
              <a:gd name="connsiteX694" fmla="*/ 463490 w 5045838"/>
              <a:gd name="connsiteY694" fmla="*/ 2047865 h 5290234"/>
              <a:gd name="connsiteX695" fmla="*/ 460501 w 5045838"/>
              <a:gd name="connsiteY695" fmla="*/ 2046910 h 5290234"/>
              <a:gd name="connsiteX696" fmla="*/ 426576 w 5045838"/>
              <a:gd name="connsiteY696" fmla="*/ 2040255 h 5290234"/>
              <a:gd name="connsiteX697" fmla="*/ 405893 w 5045838"/>
              <a:gd name="connsiteY697" fmla="*/ 2034358 h 5290234"/>
              <a:gd name="connsiteX698" fmla="*/ 407013 w 5045838"/>
              <a:gd name="connsiteY698" fmla="*/ 2039517 h 5290234"/>
              <a:gd name="connsiteX699" fmla="*/ 407942 w 5045838"/>
              <a:gd name="connsiteY699" fmla="*/ 2036614 h 5290234"/>
              <a:gd name="connsiteX700" fmla="*/ 405893 w 5045838"/>
              <a:gd name="connsiteY700" fmla="*/ 2034358 h 5290234"/>
              <a:gd name="connsiteX701" fmla="*/ 336344 w 5045838"/>
              <a:gd name="connsiteY701" fmla="*/ 2030937 h 5290234"/>
              <a:gd name="connsiteX702" fmla="*/ 337196 w 5045838"/>
              <a:gd name="connsiteY702" fmla="*/ 2033908 h 5290234"/>
              <a:gd name="connsiteX703" fmla="*/ 341687 w 5045838"/>
              <a:gd name="connsiteY703" fmla="*/ 2035426 h 5290234"/>
              <a:gd name="connsiteX704" fmla="*/ 342873 w 5045838"/>
              <a:gd name="connsiteY704" fmla="*/ 2032675 h 5290234"/>
              <a:gd name="connsiteX705" fmla="*/ 339907 w 5045838"/>
              <a:gd name="connsiteY705" fmla="*/ 2031346 h 5290234"/>
              <a:gd name="connsiteX706" fmla="*/ 336344 w 5045838"/>
              <a:gd name="connsiteY706" fmla="*/ 2030937 h 5290234"/>
              <a:gd name="connsiteX707" fmla="*/ 3729903 w 5045838"/>
              <a:gd name="connsiteY707" fmla="*/ 2030091 h 5290234"/>
              <a:gd name="connsiteX708" fmla="*/ 3734573 w 5045838"/>
              <a:gd name="connsiteY708" fmla="*/ 2030459 h 5290234"/>
              <a:gd name="connsiteX709" fmla="*/ 3727418 w 5045838"/>
              <a:gd name="connsiteY709" fmla="*/ 2030718 h 5290234"/>
              <a:gd name="connsiteX710" fmla="*/ 3729903 w 5045838"/>
              <a:gd name="connsiteY710" fmla="*/ 2030091 h 5290234"/>
              <a:gd name="connsiteX711" fmla="*/ 3793151 w 5045838"/>
              <a:gd name="connsiteY711" fmla="*/ 2027013 h 5290234"/>
              <a:gd name="connsiteX712" fmla="*/ 3794141 w 5045838"/>
              <a:gd name="connsiteY712" fmla="*/ 2027673 h 5290234"/>
              <a:gd name="connsiteX713" fmla="*/ 3796853 w 5045838"/>
              <a:gd name="connsiteY713" fmla="*/ 2031247 h 5290234"/>
              <a:gd name="connsiteX714" fmla="*/ 102488 w 5045838"/>
              <a:gd name="connsiteY714" fmla="*/ 2023650 h 5290234"/>
              <a:gd name="connsiteX715" fmla="*/ 104169 w 5045838"/>
              <a:gd name="connsiteY715" fmla="*/ 2023722 h 5290234"/>
              <a:gd name="connsiteX716" fmla="*/ 117002 w 5045838"/>
              <a:gd name="connsiteY716" fmla="*/ 2029238 h 5290234"/>
              <a:gd name="connsiteX717" fmla="*/ 157965 w 5045838"/>
              <a:gd name="connsiteY717" fmla="*/ 2052074 h 5290234"/>
              <a:gd name="connsiteX718" fmla="*/ 194526 w 5045838"/>
              <a:gd name="connsiteY718" fmla="*/ 2067292 h 5290234"/>
              <a:gd name="connsiteX719" fmla="*/ 162826 w 5045838"/>
              <a:gd name="connsiteY719" fmla="*/ 2060001 h 5290234"/>
              <a:gd name="connsiteX720" fmla="*/ 159123 w 5045838"/>
              <a:gd name="connsiteY720" fmla="*/ 2057831 h 5290234"/>
              <a:gd name="connsiteX721" fmla="*/ 133145 w 5045838"/>
              <a:gd name="connsiteY721" fmla="*/ 2043913 h 5290234"/>
              <a:gd name="connsiteX722" fmla="*/ 99099 w 5045838"/>
              <a:gd name="connsiteY722" fmla="*/ 2024162 h 5290234"/>
              <a:gd name="connsiteX723" fmla="*/ 305379 w 5045838"/>
              <a:gd name="connsiteY723" fmla="*/ 1990942 h 5290234"/>
              <a:gd name="connsiteX724" fmla="*/ 306039 w 5045838"/>
              <a:gd name="connsiteY724" fmla="*/ 1993549 h 5290234"/>
              <a:gd name="connsiteX725" fmla="*/ 306348 w 5045838"/>
              <a:gd name="connsiteY725" fmla="*/ 1994763 h 5290234"/>
              <a:gd name="connsiteX726" fmla="*/ 306363 w 5045838"/>
              <a:gd name="connsiteY726" fmla="*/ 1994823 h 5290234"/>
              <a:gd name="connsiteX727" fmla="*/ 306039 w 5045838"/>
              <a:gd name="connsiteY727" fmla="*/ 1993549 h 5290234"/>
              <a:gd name="connsiteX728" fmla="*/ 305994 w 5045838"/>
              <a:gd name="connsiteY728" fmla="*/ 1993368 h 5290234"/>
              <a:gd name="connsiteX729" fmla="*/ 305379 w 5045838"/>
              <a:gd name="connsiteY729" fmla="*/ 1990942 h 5290234"/>
              <a:gd name="connsiteX730" fmla="*/ 220729 w 5045838"/>
              <a:gd name="connsiteY730" fmla="*/ 1985252 h 5290234"/>
              <a:gd name="connsiteX731" fmla="*/ 261912 w 5045838"/>
              <a:gd name="connsiteY731" fmla="*/ 1998894 h 5290234"/>
              <a:gd name="connsiteX732" fmla="*/ 266106 w 5045838"/>
              <a:gd name="connsiteY732" fmla="*/ 2000922 h 5290234"/>
              <a:gd name="connsiteX733" fmla="*/ 224142 w 5045838"/>
              <a:gd name="connsiteY733" fmla="*/ 1989945 h 5290234"/>
              <a:gd name="connsiteX734" fmla="*/ 222601 w 5045838"/>
              <a:gd name="connsiteY734" fmla="*/ 1988634 h 5290234"/>
              <a:gd name="connsiteX735" fmla="*/ 220729 w 5045838"/>
              <a:gd name="connsiteY735" fmla="*/ 1985252 h 5290234"/>
              <a:gd name="connsiteX736" fmla="*/ 3773297 w 5045838"/>
              <a:gd name="connsiteY736" fmla="*/ 1981835 h 5290234"/>
              <a:gd name="connsiteX737" fmla="*/ 3774788 w 5045838"/>
              <a:gd name="connsiteY737" fmla="*/ 1982393 h 5290234"/>
              <a:gd name="connsiteX738" fmla="*/ 3775757 w 5045838"/>
              <a:gd name="connsiteY738" fmla="*/ 1985161 h 5290234"/>
              <a:gd name="connsiteX739" fmla="*/ 3773297 w 5045838"/>
              <a:gd name="connsiteY739" fmla="*/ 1981835 h 5290234"/>
              <a:gd name="connsiteX740" fmla="*/ 3770840 w 5045838"/>
              <a:gd name="connsiteY740" fmla="*/ 1978508 h 5290234"/>
              <a:gd name="connsiteX741" fmla="*/ 3772329 w 5045838"/>
              <a:gd name="connsiteY741" fmla="*/ 1979068 h 5290234"/>
              <a:gd name="connsiteX742" fmla="*/ 3773297 w 5045838"/>
              <a:gd name="connsiteY742" fmla="*/ 1981835 h 5290234"/>
              <a:gd name="connsiteX743" fmla="*/ 3770840 w 5045838"/>
              <a:gd name="connsiteY743" fmla="*/ 1978508 h 5290234"/>
              <a:gd name="connsiteX744" fmla="*/ 3763670 w 5045838"/>
              <a:gd name="connsiteY744" fmla="*/ 1970165 h 5290234"/>
              <a:gd name="connsiteX745" fmla="*/ 3767603 w 5045838"/>
              <a:gd name="connsiteY745" fmla="*/ 1973208 h 5290234"/>
              <a:gd name="connsiteX746" fmla="*/ 3770840 w 5045838"/>
              <a:gd name="connsiteY746" fmla="*/ 1978508 h 5290234"/>
              <a:gd name="connsiteX747" fmla="*/ 3763670 w 5045838"/>
              <a:gd name="connsiteY747" fmla="*/ 1970165 h 5290234"/>
              <a:gd name="connsiteX748" fmla="*/ 3708589 w 5045838"/>
              <a:gd name="connsiteY748" fmla="*/ 1967496 h 5290234"/>
              <a:gd name="connsiteX749" fmla="*/ 3711415 w 5045838"/>
              <a:gd name="connsiteY749" fmla="*/ 1969745 h 5290234"/>
              <a:gd name="connsiteX750" fmla="*/ 3712620 w 5045838"/>
              <a:gd name="connsiteY750" fmla="*/ 1972695 h 5290234"/>
              <a:gd name="connsiteX751" fmla="*/ 3708184 w 5045838"/>
              <a:gd name="connsiteY751" fmla="*/ 1968658 h 5290234"/>
              <a:gd name="connsiteX752" fmla="*/ 3708589 w 5045838"/>
              <a:gd name="connsiteY752" fmla="*/ 1967496 h 5290234"/>
              <a:gd name="connsiteX753" fmla="*/ 77047 w 5045838"/>
              <a:gd name="connsiteY753" fmla="*/ 1939152 h 5290234"/>
              <a:gd name="connsiteX754" fmla="*/ 82925 w 5045838"/>
              <a:gd name="connsiteY754" fmla="*/ 1939950 h 5290234"/>
              <a:gd name="connsiteX755" fmla="*/ 98689 w 5045838"/>
              <a:gd name="connsiteY755" fmla="*/ 1941797 h 5290234"/>
              <a:gd name="connsiteX756" fmla="*/ 98423 w 5045838"/>
              <a:gd name="connsiteY756" fmla="*/ 1941134 h 5290234"/>
              <a:gd name="connsiteX757" fmla="*/ 124947 w 5045838"/>
              <a:gd name="connsiteY757" fmla="*/ 1954022 h 5290234"/>
              <a:gd name="connsiteX758" fmla="*/ 181069 w 5045838"/>
              <a:gd name="connsiteY758" fmla="*/ 1975598 h 5290234"/>
              <a:gd name="connsiteX759" fmla="*/ 192445 w 5045838"/>
              <a:gd name="connsiteY759" fmla="*/ 1981718 h 5290234"/>
              <a:gd name="connsiteX760" fmla="*/ 162368 w 5045838"/>
              <a:gd name="connsiteY760" fmla="*/ 1974511 h 5290234"/>
              <a:gd name="connsiteX761" fmla="*/ 139563 w 5045838"/>
              <a:gd name="connsiteY761" fmla="*/ 1970926 h 5290234"/>
              <a:gd name="connsiteX762" fmla="*/ 85244 w 5045838"/>
              <a:gd name="connsiteY762" fmla="*/ 1943595 h 5290234"/>
              <a:gd name="connsiteX763" fmla="*/ 3691618 w 5045838"/>
              <a:gd name="connsiteY763" fmla="*/ 1931446 h 5290234"/>
              <a:gd name="connsiteX764" fmla="*/ 3694267 w 5045838"/>
              <a:gd name="connsiteY764" fmla="*/ 1933424 h 5290234"/>
              <a:gd name="connsiteX765" fmla="*/ 3696149 w 5045838"/>
              <a:gd name="connsiteY765" fmla="*/ 1936727 h 5290234"/>
              <a:gd name="connsiteX766" fmla="*/ 3691618 w 5045838"/>
              <a:gd name="connsiteY766" fmla="*/ 1931446 h 5290234"/>
              <a:gd name="connsiteX767" fmla="*/ 3711543 w 5045838"/>
              <a:gd name="connsiteY767" fmla="*/ 1910464 h 5290234"/>
              <a:gd name="connsiteX768" fmla="*/ 3711085 w 5045838"/>
              <a:gd name="connsiteY768" fmla="*/ 1911372 h 5290234"/>
              <a:gd name="connsiteX769" fmla="*/ 3716696 w 5045838"/>
              <a:gd name="connsiteY769" fmla="*/ 1915079 h 5290234"/>
              <a:gd name="connsiteX770" fmla="*/ 3711543 w 5045838"/>
              <a:gd name="connsiteY770" fmla="*/ 1910464 h 5290234"/>
              <a:gd name="connsiteX771" fmla="*/ 0 w 5045838"/>
              <a:gd name="connsiteY771" fmla="*/ 1896213 h 5290234"/>
              <a:gd name="connsiteX772" fmla="*/ 7072 w 5045838"/>
              <a:gd name="connsiteY772" fmla="*/ 1896997 h 5290234"/>
              <a:gd name="connsiteX773" fmla="*/ 12981 w 5045838"/>
              <a:gd name="connsiteY773" fmla="*/ 1898082 h 5290234"/>
              <a:gd name="connsiteX774" fmla="*/ 58146 w 5045838"/>
              <a:gd name="connsiteY774" fmla="*/ 1921309 h 5290234"/>
              <a:gd name="connsiteX775" fmla="*/ 53097 w 5045838"/>
              <a:gd name="connsiteY775" fmla="*/ 1920663 h 5290234"/>
              <a:gd name="connsiteX776" fmla="*/ 41795 w 5045838"/>
              <a:gd name="connsiteY776" fmla="*/ 1920040 h 5290234"/>
              <a:gd name="connsiteX777" fmla="*/ 21133 w 5045838"/>
              <a:gd name="connsiteY777" fmla="*/ 1908837 h 5290234"/>
              <a:gd name="connsiteX778" fmla="*/ 3623573 w 5045838"/>
              <a:gd name="connsiteY778" fmla="*/ 1894397 h 5290234"/>
              <a:gd name="connsiteX779" fmla="*/ 3625171 w 5045838"/>
              <a:gd name="connsiteY779" fmla="*/ 1896733 h 5290234"/>
              <a:gd name="connsiteX780" fmla="*/ 3626812 w 5045838"/>
              <a:gd name="connsiteY780" fmla="*/ 1898300 h 5290234"/>
              <a:gd name="connsiteX781" fmla="*/ 3635561 w 5045838"/>
              <a:gd name="connsiteY781" fmla="*/ 1906001 h 5290234"/>
              <a:gd name="connsiteX782" fmla="*/ 3626492 w 5045838"/>
              <a:gd name="connsiteY782" fmla="*/ 1896595 h 5290234"/>
              <a:gd name="connsiteX783" fmla="*/ 3623573 w 5045838"/>
              <a:gd name="connsiteY783" fmla="*/ 1894397 h 5290234"/>
              <a:gd name="connsiteX784" fmla="*/ 3658670 w 5045838"/>
              <a:gd name="connsiteY784" fmla="*/ 1860157 h 5290234"/>
              <a:gd name="connsiteX785" fmla="*/ 3674091 w 5045838"/>
              <a:gd name="connsiteY785" fmla="*/ 1875400 h 5290234"/>
              <a:gd name="connsiteX786" fmla="*/ 3664303 w 5045838"/>
              <a:gd name="connsiteY786" fmla="*/ 1866894 h 5290234"/>
              <a:gd name="connsiteX787" fmla="*/ 3658614 w 5045838"/>
              <a:gd name="connsiteY787" fmla="*/ 1860089 h 5290234"/>
              <a:gd name="connsiteX788" fmla="*/ 3658670 w 5045838"/>
              <a:gd name="connsiteY788" fmla="*/ 1860157 h 5290234"/>
              <a:gd name="connsiteX789" fmla="*/ 3658609 w 5045838"/>
              <a:gd name="connsiteY789" fmla="*/ 1860095 h 5290234"/>
              <a:gd name="connsiteX790" fmla="*/ 3780656 w 5045838"/>
              <a:gd name="connsiteY790" fmla="*/ 1846634 h 5290234"/>
              <a:gd name="connsiteX791" fmla="*/ 3781629 w 5045838"/>
              <a:gd name="connsiteY791" fmla="*/ 1846836 h 5290234"/>
              <a:gd name="connsiteX792" fmla="*/ 3782407 w 5045838"/>
              <a:gd name="connsiteY792" fmla="*/ 1846998 h 5290234"/>
              <a:gd name="connsiteX793" fmla="*/ 3643538 w 5045838"/>
              <a:gd name="connsiteY793" fmla="*/ 1845854 h 5290234"/>
              <a:gd name="connsiteX794" fmla="*/ 3650823 w 5045838"/>
              <a:gd name="connsiteY794" fmla="*/ 1852399 h 5290234"/>
              <a:gd name="connsiteX795" fmla="*/ 3658609 w 5045838"/>
              <a:gd name="connsiteY795" fmla="*/ 1860095 h 5290234"/>
              <a:gd name="connsiteX796" fmla="*/ 3657533 w 5045838"/>
              <a:gd name="connsiteY796" fmla="*/ 1861662 h 5290234"/>
              <a:gd name="connsiteX797" fmla="*/ 3643538 w 5045838"/>
              <a:gd name="connsiteY797" fmla="*/ 1845854 h 5290234"/>
              <a:gd name="connsiteX798" fmla="*/ 3775404 w 5045838"/>
              <a:gd name="connsiteY798" fmla="*/ 1845539 h 5290234"/>
              <a:gd name="connsiteX799" fmla="*/ 3777738 w 5045838"/>
              <a:gd name="connsiteY799" fmla="*/ 1846025 h 5290234"/>
              <a:gd name="connsiteX800" fmla="*/ 3780656 w 5045838"/>
              <a:gd name="connsiteY800" fmla="*/ 1846634 h 5290234"/>
              <a:gd name="connsiteX801" fmla="*/ 126047 w 5045838"/>
              <a:gd name="connsiteY801" fmla="*/ 1841841 h 5290234"/>
              <a:gd name="connsiteX802" fmla="*/ 130447 w 5045838"/>
              <a:gd name="connsiteY802" fmla="*/ 1842683 h 5290234"/>
              <a:gd name="connsiteX803" fmla="*/ 142339 w 5045838"/>
              <a:gd name="connsiteY803" fmla="*/ 1851844 h 5290234"/>
              <a:gd name="connsiteX804" fmla="*/ 126047 w 5045838"/>
              <a:gd name="connsiteY804" fmla="*/ 1841841 h 5290234"/>
              <a:gd name="connsiteX805" fmla="*/ 318612 w 5045838"/>
              <a:gd name="connsiteY805" fmla="*/ 1832912 h 5290234"/>
              <a:gd name="connsiteX806" fmla="*/ 330019 w 5045838"/>
              <a:gd name="connsiteY806" fmla="*/ 1838190 h 5290234"/>
              <a:gd name="connsiteX807" fmla="*/ 341534 w 5045838"/>
              <a:gd name="connsiteY807" fmla="*/ 1839807 h 5290234"/>
              <a:gd name="connsiteX808" fmla="*/ 339643 w 5045838"/>
              <a:gd name="connsiteY808" fmla="*/ 1837369 h 5290234"/>
              <a:gd name="connsiteX809" fmla="*/ 297912 w 5045838"/>
              <a:gd name="connsiteY809" fmla="*/ 1817298 h 5290234"/>
              <a:gd name="connsiteX810" fmla="*/ 300228 w 5045838"/>
              <a:gd name="connsiteY810" fmla="*/ 1818275 h 5290234"/>
              <a:gd name="connsiteX811" fmla="*/ 299706 w 5045838"/>
              <a:gd name="connsiteY811" fmla="*/ 1818777 h 5290234"/>
              <a:gd name="connsiteX812" fmla="*/ 297912 w 5045838"/>
              <a:gd name="connsiteY812" fmla="*/ 1817298 h 5290234"/>
              <a:gd name="connsiteX813" fmla="*/ 269118 w 5045838"/>
              <a:gd name="connsiteY813" fmla="*/ 1802773 h 5290234"/>
              <a:gd name="connsiteX814" fmla="*/ 277576 w 5045838"/>
              <a:gd name="connsiteY814" fmla="*/ 1806422 h 5290234"/>
              <a:gd name="connsiteX815" fmla="*/ 286498 w 5045838"/>
              <a:gd name="connsiteY815" fmla="*/ 1809543 h 5290234"/>
              <a:gd name="connsiteX816" fmla="*/ 272939 w 5045838"/>
              <a:gd name="connsiteY816" fmla="*/ 1803943 h 5290234"/>
              <a:gd name="connsiteX817" fmla="*/ 2147238 w 5045838"/>
              <a:gd name="connsiteY817" fmla="*/ 1795101 h 5290234"/>
              <a:gd name="connsiteX818" fmla="*/ 2172459 w 5045838"/>
              <a:gd name="connsiteY818" fmla="*/ 1812164 h 5290234"/>
              <a:gd name="connsiteX819" fmla="*/ 2221127 w 5045838"/>
              <a:gd name="connsiteY819" fmla="*/ 1847611 h 5290234"/>
              <a:gd name="connsiteX820" fmla="*/ 2327331 w 5045838"/>
              <a:gd name="connsiteY820" fmla="*/ 1914859 h 5290234"/>
              <a:gd name="connsiteX821" fmla="*/ 2318731 w 5045838"/>
              <a:gd name="connsiteY821" fmla="*/ 1907886 h 5290234"/>
              <a:gd name="connsiteX822" fmla="*/ 2294395 w 5045838"/>
              <a:gd name="connsiteY822" fmla="*/ 1887963 h 5290234"/>
              <a:gd name="connsiteX823" fmla="*/ 2221317 w 5045838"/>
              <a:gd name="connsiteY823" fmla="*/ 1840847 h 5290234"/>
              <a:gd name="connsiteX824" fmla="*/ 576670 w 5045838"/>
              <a:gd name="connsiteY824" fmla="*/ 1789777 h 5290234"/>
              <a:gd name="connsiteX825" fmla="*/ 571142 w 5045838"/>
              <a:gd name="connsiteY825" fmla="*/ 1790093 h 5290234"/>
              <a:gd name="connsiteX826" fmla="*/ 571822 w 5045838"/>
              <a:gd name="connsiteY826" fmla="*/ 1791242 h 5290234"/>
              <a:gd name="connsiteX827" fmla="*/ 583490 w 5045838"/>
              <a:gd name="connsiteY827" fmla="*/ 1791182 h 5290234"/>
              <a:gd name="connsiteX828" fmla="*/ 576670 w 5045838"/>
              <a:gd name="connsiteY828" fmla="*/ 1789777 h 5290234"/>
              <a:gd name="connsiteX829" fmla="*/ 625678 w 5045838"/>
              <a:gd name="connsiteY829" fmla="*/ 1775977 h 5290234"/>
              <a:gd name="connsiteX830" fmla="*/ 623427 w 5045838"/>
              <a:gd name="connsiteY830" fmla="*/ 1776232 h 5290234"/>
              <a:gd name="connsiteX831" fmla="*/ 629965 w 5045838"/>
              <a:gd name="connsiteY831" fmla="*/ 1780553 h 5290234"/>
              <a:gd name="connsiteX832" fmla="*/ 630812 w 5045838"/>
              <a:gd name="connsiteY832" fmla="*/ 1780346 h 5290234"/>
              <a:gd name="connsiteX833" fmla="*/ 610119 w 5045838"/>
              <a:gd name="connsiteY833" fmla="*/ 1762745 h 5290234"/>
              <a:gd name="connsiteX834" fmla="*/ 606915 w 5045838"/>
              <a:gd name="connsiteY834" fmla="*/ 1763339 h 5290234"/>
              <a:gd name="connsiteX835" fmla="*/ 613496 w 5045838"/>
              <a:gd name="connsiteY835" fmla="*/ 1767568 h 5290234"/>
              <a:gd name="connsiteX836" fmla="*/ 615185 w 5045838"/>
              <a:gd name="connsiteY836" fmla="*/ 1767053 h 5290234"/>
              <a:gd name="connsiteX837" fmla="*/ 699363 w 5045838"/>
              <a:gd name="connsiteY837" fmla="*/ 1755957 h 5290234"/>
              <a:gd name="connsiteX838" fmla="*/ 692770 w 5045838"/>
              <a:gd name="connsiteY838" fmla="*/ 1757657 h 5290234"/>
              <a:gd name="connsiteX839" fmla="*/ 704437 w 5045838"/>
              <a:gd name="connsiteY839" fmla="*/ 1757597 h 5290234"/>
              <a:gd name="connsiteX840" fmla="*/ 699363 w 5045838"/>
              <a:gd name="connsiteY840" fmla="*/ 1755957 h 5290234"/>
              <a:gd name="connsiteX841" fmla="*/ 594429 w 5045838"/>
              <a:gd name="connsiteY841" fmla="*/ 1749285 h 5290234"/>
              <a:gd name="connsiteX842" fmla="*/ 590740 w 5045838"/>
              <a:gd name="connsiteY842" fmla="*/ 1749703 h 5290234"/>
              <a:gd name="connsiteX843" fmla="*/ 597153 w 5045838"/>
              <a:gd name="connsiteY843" fmla="*/ 1754302 h 5290234"/>
              <a:gd name="connsiteX844" fmla="*/ 599509 w 5045838"/>
              <a:gd name="connsiteY844" fmla="*/ 1753664 h 5290234"/>
              <a:gd name="connsiteX845" fmla="*/ 2077503 w 5045838"/>
              <a:gd name="connsiteY845" fmla="*/ 1747920 h 5290234"/>
              <a:gd name="connsiteX846" fmla="*/ 2099659 w 5045838"/>
              <a:gd name="connsiteY846" fmla="*/ 1762910 h 5290234"/>
              <a:gd name="connsiteX847" fmla="*/ 2083062 w 5045838"/>
              <a:gd name="connsiteY847" fmla="*/ 1751124 h 5290234"/>
              <a:gd name="connsiteX848" fmla="*/ 357441 w 5045838"/>
              <a:gd name="connsiteY848" fmla="*/ 1742005 h 5290234"/>
              <a:gd name="connsiteX849" fmla="*/ 358357 w 5045838"/>
              <a:gd name="connsiteY849" fmla="*/ 1742675 h 5290234"/>
              <a:gd name="connsiteX850" fmla="*/ 386769 w 5045838"/>
              <a:gd name="connsiteY850" fmla="*/ 1756592 h 5290234"/>
              <a:gd name="connsiteX851" fmla="*/ 382830 w 5045838"/>
              <a:gd name="connsiteY851" fmla="*/ 1752098 h 5290234"/>
              <a:gd name="connsiteX852" fmla="*/ 373355 w 5045838"/>
              <a:gd name="connsiteY852" fmla="*/ 1746244 h 5290234"/>
              <a:gd name="connsiteX853" fmla="*/ 81151 w 5045838"/>
              <a:gd name="connsiteY853" fmla="*/ 1725827 h 5290234"/>
              <a:gd name="connsiteX854" fmla="*/ 82137 w 5045838"/>
              <a:gd name="connsiteY854" fmla="*/ 1729510 h 5290234"/>
              <a:gd name="connsiteX855" fmla="*/ 81151 w 5045838"/>
              <a:gd name="connsiteY855" fmla="*/ 1725827 h 5290234"/>
              <a:gd name="connsiteX856" fmla="*/ 138227 w 5045838"/>
              <a:gd name="connsiteY856" fmla="*/ 1716472 h 5290234"/>
              <a:gd name="connsiteX857" fmla="*/ 142124 w 5045838"/>
              <a:gd name="connsiteY857" fmla="*/ 1717791 h 5290234"/>
              <a:gd name="connsiteX858" fmla="*/ 143682 w 5045838"/>
              <a:gd name="connsiteY858" fmla="*/ 1718880 h 5290234"/>
              <a:gd name="connsiteX859" fmla="*/ 145570 w 5045838"/>
              <a:gd name="connsiteY859" fmla="*/ 1720397 h 5290234"/>
              <a:gd name="connsiteX860" fmla="*/ 138227 w 5045838"/>
              <a:gd name="connsiteY860" fmla="*/ 1716472 h 5290234"/>
              <a:gd name="connsiteX861" fmla="*/ 3515066 w 5045838"/>
              <a:gd name="connsiteY861" fmla="*/ 1707576 h 5290234"/>
              <a:gd name="connsiteX862" fmla="*/ 3516718 w 5045838"/>
              <a:gd name="connsiteY862" fmla="*/ 1707586 h 5290234"/>
              <a:gd name="connsiteX863" fmla="*/ 3513662 w 5045838"/>
              <a:gd name="connsiteY863" fmla="*/ 1708447 h 5290234"/>
              <a:gd name="connsiteX864" fmla="*/ 3515066 w 5045838"/>
              <a:gd name="connsiteY864" fmla="*/ 1707576 h 5290234"/>
              <a:gd name="connsiteX865" fmla="*/ 729773 w 5045838"/>
              <a:gd name="connsiteY865" fmla="*/ 1701964 h 5290234"/>
              <a:gd name="connsiteX866" fmla="*/ 745149 w 5045838"/>
              <a:gd name="connsiteY866" fmla="*/ 1703592 h 5290234"/>
              <a:gd name="connsiteX867" fmla="*/ 535013 w 5045838"/>
              <a:gd name="connsiteY867" fmla="*/ 1677499 h 5290234"/>
              <a:gd name="connsiteX868" fmla="*/ 531072 w 5045838"/>
              <a:gd name="connsiteY868" fmla="*/ 1678143 h 5290234"/>
              <a:gd name="connsiteX869" fmla="*/ 538718 w 5045838"/>
              <a:gd name="connsiteY869" fmla="*/ 1684710 h 5290234"/>
              <a:gd name="connsiteX870" fmla="*/ 539650 w 5045838"/>
              <a:gd name="connsiteY870" fmla="*/ 1683599 h 5290234"/>
              <a:gd name="connsiteX871" fmla="*/ 543522 w 5045838"/>
              <a:gd name="connsiteY871" fmla="*/ 1684313 h 5290234"/>
              <a:gd name="connsiteX872" fmla="*/ 535013 w 5045838"/>
              <a:gd name="connsiteY872" fmla="*/ 1677499 h 5290234"/>
              <a:gd name="connsiteX873" fmla="*/ 2650037 w 5045838"/>
              <a:gd name="connsiteY873" fmla="*/ 1675655 h 5290234"/>
              <a:gd name="connsiteX874" fmla="*/ 2653139 w 5045838"/>
              <a:gd name="connsiteY874" fmla="*/ 1675768 h 5290234"/>
              <a:gd name="connsiteX875" fmla="*/ 2645764 w 5045838"/>
              <a:gd name="connsiteY875" fmla="*/ 1676515 h 5290234"/>
              <a:gd name="connsiteX876" fmla="*/ 2645688 w 5045838"/>
              <a:gd name="connsiteY876" fmla="*/ 1675839 h 5290234"/>
              <a:gd name="connsiteX877" fmla="*/ 2650037 w 5045838"/>
              <a:gd name="connsiteY877" fmla="*/ 1675655 h 5290234"/>
              <a:gd name="connsiteX878" fmla="*/ 2634233 w 5045838"/>
              <a:gd name="connsiteY878" fmla="*/ 1665034 h 5290234"/>
              <a:gd name="connsiteX879" fmla="*/ 2633638 w 5045838"/>
              <a:gd name="connsiteY879" fmla="*/ 1665404 h 5290234"/>
              <a:gd name="connsiteX880" fmla="*/ 2632259 w 5045838"/>
              <a:gd name="connsiteY880" fmla="*/ 1666259 h 5290234"/>
              <a:gd name="connsiteX881" fmla="*/ 2635233 w 5045838"/>
              <a:gd name="connsiteY881" fmla="*/ 1664413 h 5290234"/>
              <a:gd name="connsiteX882" fmla="*/ 2634233 w 5045838"/>
              <a:gd name="connsiteY882" fmla="*/ 1665034 h 5290234"/>
              <a:gd name="connsiteX883" fmla="*/ 2635075 w 5045838"/>
              <a:gd name="connsiteY883" fmla="*/ 1664510 h 5290234"/>
              <a:gd name="connsiteX884" fmla="*/ 2636397 w 5045838"/>
              <a:gd name="connsiteY884" fmla="*/ 1663690 h 5290234"/>
              <a:gd name="connsiteX885" fmla="*/ 2635233 w 5045838"/>
              <a:gd name="connsiteY885" fmla="*/ 1664413 h 5290234"/>
              <a:gd name="connsiteX886" fmla="*/ 2635938 w 5045838"/>
              <a:gd name="connsiteY886" fmla="*/ 1663975 h 5290234"/>
              <a:gd name="connsiteX887" fmla="*/ 2636397 w 5045838"/>
              <a:gd name="connsiteY887" fmla="*/ 1663690 h 5290234"/>
              <a:gd name="connsiteX888" fmla="*/ 680471 w 5045838"/>
              <a:gd name="connsiteY888" fmla="*/ 1662737 h 5290234"/>
              <a:gd name="connsiteX889" fmla="*/ 685149 w 5045838"/>
              <a:gd name="connsiteY889" fmla="*/ 1665435 h 5290234"/>
              <a:gd name="connsiteX890" fmla="*/ 687380 w 5045838"/>
              <a:gd name="connsiteY890" fmla="*/ 1668153 h 5290234"/>
              <a:gd name="connsiteX891" fmla="*/ 685665 w 5045838"/>
              <a:gd name="connsiteY891" fmla="*/ 1667097 h 5290234"/>
              <a:gd name="connsiteX892" fmla="*/ 2618533 w 5045838"/>
              <a:gd name="connsiteY892" fmla="*/ 1656489 h 5290234"/>
              <a:gd name="connsiteX893" fmla="*/ 2631515 w 5045838"/>
              <a:gd name="connsiteY893" fmla="*/ 1658882 h 5290234"/>
              <a:gd name="connsiteX894" fmla="*/ 2625122 w 5045838"/>
              <a:gd name="connsiteY894" fmla="*/ 1660369 h 5290234"/>
              <a:gd name="connsiteX895" fmla="*/ 2622348 w 5045838"/>
              <a:gd name="connsiteY895" fmla="*/ 1659480 h 5290234"/>
              <a:gd name="connsiteX896" fmla="*/ 2619652 w 5045838"/>
              <a:gd name="connsiteY896" fmla="*/ 1657635 h 5290234"/>
              <a:gd name="connsiteX897" fmla="*/ 261521 w 5045838"/>
              <a:gd name="connsiteY897" fmla="*/ 1655378 h 5290234"/>
              <a:gd name="connsiteX898" fmla="*/ 263701 w 5045838"/>
              <a:gd name="connsiteY898" fmla="*/ 1655851 h 5290234"/>
              <a:gd name="connsiteX899" fmla="*/ 275137 w 5045838"/>
              <a:gd name="connsiteY899" fmla="*/ 1658287 h 5290234"/>
              <a:gd name="connsiteX900" fmla="*/ 291937 w 5045838"/>
              <a:gd name="connsiteY900" fmla="*/ 1672446 h 5290234"/>
              <a:gd name="connsiteX901" fmla="*/ 270742 w 5045838"/>
              <a:gd name="connsiteY901" fmla="*/ 1660859 h 5290234"/>
              <a:gd name="connsiteX902" fmla="*/ 643611 w 5045838"/>
              <a:gd name="connsiteY902" fmla="*/ 1653613 h 5290234"/>
              <a:gd name="connsiteX903" fmla="*/ 643755 w 5045838"/>
              <a:gd name="connsiteY903" fmla="*/ 1653693 h 5290234"/>
              <a:gd name="connsiteX904" fmla="*/ 644474 w 5045838"/>
              <a:gd name="connsiteY904" fmla="*/ 1654305 h 5290234"/>
              <a:gd name="connsiteX905" fmla="*/ 2607721 w 5045838"/>
              <a:gd name="connsiteY905" fmla="*/ 1648046 h 5290234"/>
              <a:gd name="connsiteX906" fmla="*/ 2618275 w 5045838"/>
              <a:gd name="connsiteY906" fmla="*/ 1649333 h 5290234"/>
              <a:gd name="connsiteX907" fmla="*/ 2607721 w 5045838"/>
              <a:gd name="connsiteY907" fmla="*/ 1648046 h 5290234"/>
              <a:gd name="connsiteX908" fmla="*/ 2596908 w 5045838"/>
              <a:gd name="connsiteY908" fmla="*/ 1639603 h 5290234"/>
              <a:gd name="connsiteX909" fmla="*/ 2607462 w 5045838"/>
              <a:gd name="connsiteY909" fmla="*/ 1640889 h 5290234"/>
              <a:gd name="connsiteX910" fmla="*/ 2596908 w 5045838"/>
              <a:gd name="connsiteY910" fmla="*/ 1639603 h 5290234"/>
              <a:gd name="connsiteX911" fmla="*/ 2593957 w 5045838"/>
              <a:gd name="connsiteY911" fmla="*/ 1630635 h 5290234"/>
              <a:gd name="connsiteX912" fmla="*/ 2586096 w 5045838"/>
              <a:gd name="connsiteY912" fmla="*/ 1631159 h 5290234"/>
              <a:gd name="connsiteX913" fmla="*/ 442274 w 5045838"/>
              <a:gd name="connsiteY913" fmla="*/ 1613437 h 5290234"/>
              <a:gd name="connsiteX914" fmla="*/ 440254 w 5045838"/>
              <a:gd name="connsiteY914" fmla="*/ 1613818 h 5290234"/>
              <a:gd name="connsiteX915" fmla="*/ 439537 w 5045838"/>
              <a:gd name="connsiteY915" fmla="*/ 1613952 h 5290234"/>
              <a:gd name="connsiteX916" fmla="*/ 445986 w 5045838"/>
              <a:gd name="connsiteY916" fmla="*/ 1612740 h 5290234"/>
              <a:gd name="connsiteX917" fmla="*/ 442274 w 5045838"/>
              <a:gd name="connsiteY917" fmla="*/ 1613437 h 5290234"/>
              <a:gd name="connsiteX918" fmla="*/ 443836 w 5045838"/>
              <a:gd name="connsiteY918" fmla="*/ 1613144 h 5290234"/>
              <a:gd name="connsiteX919" fmla="*/ 445986 w 5045838"/>
              <a:gd name="connsiteY919" fmla="*/ 1612740 h 5290234"/>
              <a:gd name="connsiteX920" fmla="*/ 2570800 w 5045838"/>
              <a:gd name="connsiteY920" fmla="*/ 1611735 h 5290234"/>
              <a:gd name="connsiteX921" fmla="*/ 2571731 w 5045838"/>
              <a:gd name="connsiteY921" fmla="*/ 1611989 h 5290234"/>
              <a:gd name="connsiteX922" fmla="*/ 2570827 w 5045838"/>
              <a:gd name="connsiteY922" fmla="*/ 1611743 h 5290234"/>
              <a:gd name="connsiteX923" fmla="*/ 2567001 w 5045838"/>
              <a:gd name="connsiteY923" fmla="*/ 1610697 h 5290234"/>
              <a:gd name="connsiteX924" fmla="*/ 2569132 w 5045838"/>
              <a:gd name="connsiteY924" fmla="*/ 1611279 h 5290234"/>
              <a:gd name="connsiteX925" fmla="*/ 2570800 w 5045838"/>
              <a:gd name="connsiteY925" fmla="*/ 1611735 h 5290234"/>
              <a:gd name="connsiteX926" fmla="*/ 2563591 w 5045838"/>
              <a:gd name="connsiteY926" fmla="*/ 1609766 h 5290234"/>
              <a:gd name="connsiteX927" fmla="*/ 2567001 w 5045838"/>
              <a:gd name="connsiteY927" fmla="*/ 1610697 h 5290234"/>
              <a:gd name="connsiteX928" fmla="*/ 2566305 w 5045838"/>
              <a:gd name="connsiteY928" fmla="*/ 1610507 h 5290234"/>
              <a:gd name="connsiteX929" fmla="*/ 2563591 w 5045838"/>
              <a:gd name="connsiteY929" fmla="*/ 1609766 h 5290234"/>
              <a:gd name="connsiteX930" fmla="*/ 2549865 w 5045838"/>
              <a:gd name="connsiteY930" fmla="*/ 1599996 h 5290234"/>
              <a:gd name="connsiteX931" fmla="*/ 2563591 w 5045838"/>
              <a:gd name="connsiteY931" fmla="*/ 1609766 h 5290234"/>
              <a:gd name="connsiteX932" fmla="*/ 2549865 w 5045838"/>
              <a:gd name="connsiteY932" fmla="*/ 1599996 h 5290234"/>
              <a:gd name="connsiteX933" fmla="*/ 598760 w 5045838"/>
              <a:gd name="connsiteY933" fmla="*/ 1598410 h 5290234"/>
              <a:gd name="connsiteX934" fmla="*/ 656857 w 5045838"/>
              <a:gd name="connsiteY934" fmla="*/ 1641887 h 5290234"/>
              <a:gd name="connsiteX935" fmla="*/ 672549 w 5045838"/>
              <a:gd name="connsiteY935" fmla="*/ 1656087 h 5290234"/>
              <a:gd name="connsiteX936" fmla="*/ 680471 w 5045838"/>
              <a:gd name="connsiteY936" fmla="*/ 1662737 h 5290234"/>
              <a:gd name="connsiteX937" fmla="*/ 669229 w 5045838"/>
              <a:gd name="connsiteY937" fmla="*/ 1656252 h 5290234"/>
              <a:gd name="connsiteX938" fmla="*/ 640739 w 5045838"/>
              <a:gd name="connsiteY938" fmla="*/ 1639919 h 5290234"/>
              <a:gd name="connsiteX939" fmla="*/ 598760 w 5045838"/>
              <a:gd name="connsiteY939" fmla="*/ 1598410 h 5290234"/>
              <a:gd name="connsiteX940" fmla="*/ 398613 w 5045838"/>
              <a:gd name="connsiteY940" fmla="*/ 1594498 h 5290234"/>
              <a:gd name="connsiteX941" fmla="*/ 397923 w 5045838"/>
              <a:gd name="connsiteY941" fmla="*/ 1600985 h 5290234"/>
              <a:gd name="connsiteX942" fmla="*/ 398613 w 5045838"/>
              <a:gd name="connsiteY942" fmla="*/ 1594498 h 5290234"/>
              <a:gd name="connsiteX943" fmla="*/ 153621 w 5045838"/>
              <a:gd name="connsiteY943" fmla="*/ 1563810 h 5290234"/>
              <a:gd name="connsiteX944" fmla="*/ 162178 w 5045838"/>
              <a:gd name="connsiteY944" fmla="*/ 1565136 h 5290234"/>
              <a:gd name="connsiteX945" fmla="*/ 165200 w 5045838"/>
              <a:gd name="connsiteY945" fmla="*/ 1566532 h 5290234"/>
              <a:gd name="connsiteX946" fmla="*/ 171479 w 5045838"/>
              <a:gd name="connsiteY946" fmla="*/ 1571722 h 5290234"/>
              <a:gd name="connsiteX947" fmla="*/ 164591 w 5045838"/>
              <a:gd name="connsiteY947" fmla="*/ 1570050 h 5290234"/>
              <a:gd name="connsiteX948" fmla="*/ 157093 w 5045838"/>
              <a:gd name="connsiteY948" fmla="*/ 1567465 h 5290234"/>
              <a:gd name="connsiteX949" fmla="*/ 153955 w 5045838"/>
              <a:gd name="connsiteY949" fmla="*/ 1564387 h 5290234"/>
              <a:gd name="connsiteX950" fmla="*/ 2498096 w 5045838"/>
              <a:gd name="connsiteY950" fmla="*/ 1561756 h 5290234"/>
              <a:gd name="connsiteX951" fmla="*/ 2536142 w 5045838"/>
              <a:gd name="connsiteY951" fmla="*/ 1590226 h 5290234"/>
              <a:gd name="connsiteX952" fmla="*/ 2520601 w 5045838"/>
              <a:gd name="connsiteY952" fmla="*/ 1583150 h 5290234"/>
              <a:gd name="connsiteX953" fmla="*/ 2507362 w 5045838"/>
              <a:gd name="connsiteY953" fmla="*/ 1573601 h 5290234"/>
              <a:gd name="connsiteX954" fmla="*/ 2496770 w 5045838"/>
              <a:gd name="connsiteY954" fmla="*/ 1564671 h 5290234"/>
              <a:gd name="connsiteX955" fmla="*/ 431973 w 5045838"/>
              <a:gd name="connsiteY955" fmla="*/ 1560388 h 5290234"/>
              <a:gd name="connsiteX956" fmla="*/ 432848 w 5045838"/>
              <a:gd name="connsiteY956" fmla="*/ 1563840 h 5290234"/>
              <a:gd name="connsiteX957" fmla="*/ 432942 w 5045838"/>
              <a:gd name="connsiteY957" fmla="*/ 1564210 h 5290234"/>
              <a:gd name="connsiteX958" fmla="*/ 432959 w 5045838"/>
              <a:gd name="connsiteY958" fmla="*/ 1564269 h 5290234"/>
              <a:gd name="connsiteX959" fmla="*/ 432848 w 5045838"/>
              <a:gd name="connsiteY959" fmla="*/ 1563840 h 5290234"/>
              <a:gd name="connsiteX960" fmla="*/ 432588 w 5045838"/>
              <a:gd name="connsiteY960" fmla="*/ 1562814 h 5290234"/>
              <a:gd name="connsiteX961" fmla="*/ 431973 w 5045838"/>
              <a:gd name="connsiteY961" fmla="*/ 1560388 h 5290234"/>
              <a:gd name="connsiteX962" fmla="*/ 2484371 w 5045838"/>
              <a:gd name="connsiteY962" fmla="*/ 1551986 h 5290234"/>
              <a:gd name="connsiteX963" fmla="*/ 2498096 w 5045838"/>
              <a:gd name="connsiteY963" fmla="*/ 1561756 h 5290234"/>
              <a:gd name="connsiteX964" fmla="*/ 2483044 w 5045838"/>
              <a:gd name="connsiteY964" fmla="*/ 1554901 h 5290234"/>
              <a:gd name="connsiteX965" fmla="*/ 2459333 w 5045838"/>
              <a:gd name="connsiteY965" fmla="*/ 1536841 h 5290234"/>
              <a:gd name="connsiteX966" fmla="*/ 2457180 w 5045838"/>
              <a:gd name="connsiteY966" fmla="*/ 1539603 h 5290234"/>
              <a:gd name="connsiteX967" fmla="*/ 2467732 w 5045838"/>
              <a:gd name="connsiteY967" fmla="*/ 1540889 h 5290234"/>
              <a:gd name="connsiteX968" fmla="*/ 2465079 w 5045838"/>
              <a:gd name="connsiteY968" fmla="*/ 1538004 h 5290234"/>
              <a:gd name="connsiteX969" fmla="*/ 2459333 w 5045838"/>
              <a:gd name="connsiteY969" fmla="*/ 1536841 h 5290234"/>
              <a:gd name="connsiteX970" fmla="*/ 2437311 w 5045838"/>
              <a:gd name="connsiteY970" fmla="*/ 1520523 h 5290234"/>
              <a:gd name="connsiteX971" fmla="*/ 2443416 w 5045838"/>
              <a:gd name="connsiteY971" fmla="*/ 1522190 h 5290234"/>
              <a:gd name="connsiteX972" fmla="*/ 2440701 w 5045838"/>
              <a:gd name="connsiteY972" fmla="*/ 1521450 h 5290234"/>
              <a:gd name="connsiteX973" fmla="*/ 2435276 w 5045838"/>
              <a:gd name="connsiteY973" fmla="*/ 1519968 h 5290234"/>
              <a:gd name="connsiteX974" fmla="*/ 2436181 w 5045838"/>
              <a:gd name="connsiteY974" fmla="*/ 1520215 h 5290234"/>
              <a:gd name="connsiteX975" fmla="*/ 2437311 w 5045838"/>
              <a:gd name="connsiteY975" fmla="*/ 1520523 h 5290234"/>
              <a:gd name="connsiteX976" fmla="*/ 373302 w 5045838"/>
              <a:gd name="connsiteY976" fmla="*/ 1516987 h 5290234"/>
              <a:gd name="connsiteX977" fmla="*/ 387874 w 5045838"/>
              <a:gd name="connsiteY977" fmla="*/ 1524757 h 5290234"/>
              <a:gd name="connsiteX978" fmla="*/ 401383 w 5045838"/>
              <a:gd name="connsiteY978" fmla="*/ 1534884 h 5290234"/>
              <a:gd name="connsiteX979" fmla="*/ 392134 w 5045838"/>
              <a:gd name="connsiteY979" fmla="*/ 1529540 h 5290234"/>
              <a:gd name="connsiteX980" fmla="*/ 372922 w 5045838"/>
              <a:gd name="connsiteY980" fmla="*/ 1517527 h 5290234"/>
              <a:gd name="connsiteX981" fmla="*/ 2421823 w 5045838"/>
              <a:gd name="connsiteY981" fmla="*/ 1505250 h 5290234"/>
              <a:gd name="connsiteX982" fmla="*/ 2427201 w 5045838"/>
              <a:gd name="connsiteY982" fmla="*/ 1506339 h 5290234"/>
              <a:gd name="connsiteX983" fmla="*/ 2428103 w 5045838"/>
              <a:gd name="connsiteY983" fmla="*/ 1508180 h 5290234"/>
              <a:gd name="connsiteX984" fmla="*/ 2417550 w 5045838"/>
              <a:gd name="connsiteY984" fmla="*/ 1506892 h 5290234"/>
              <a:gd name="connsiteX985" fmla="*/ 2421823 w 5045838"/>
              <a:gd name="connsiteY985" fmla="*/ 1505250 h 5290234"/>
              <a:gd name="connsiteX986" fmla="*/ 2407949 w 5045838"/>
              <a:gd name="connsiteY986" fmla="*/ 1494280 h 5290234"/>
              <a:gd name="connsiteX987" fmla="*/ 2409557 w 5045838"/>
              <a:gd name="connsiteY987" fmla="*/ 1494673 h 5290234"/>
              <a:gd name="connsiteX988" fmla="*/ 2410470 w 5045838"/>
              <a:gd name="connsiteY988" fmla="*/ 1494898 h 5290234"/>
              <a:gd name="connsiteX989" fmla="*/ 2406287 w 5045838"/>
              <a:gd name="connsiteY989" fmla="*/ 1493873 h 5290234"/>
              <a:gd name="connsiteX990" fmla="*/ 2407949 w 5045838"/>
              <a:gd name="connsiteY990" fmla="*/ 1494280 h 5290234"/>
              <a:gd name="connsiteX991" fmla="*/ 2407840 w 5045838"/>
              <a:gd name="connsiteY991" fmla="*/ 1494254 h 5290234"/>
              <a:gd name="connsiteX992" fmla="*/ 2402238 w 5045838"/>
              <a:gd name="connsiteY992" fmla="*/ 1492881 h 5290234"/>
              <a:gd name="connsiteX993" fmla="*/ 2404982 w 5045838"/>
              <a:gd name="connsiteY993" fmla="*/ 1493553 h 5290234"/>
              <a:gd name="connsiteX994" fmla="*/ 2406287 w 5045838"/>
              <a:gd name="connsiteY994" fmla="*/ 1493873 h 5290234"/>
              <a:gd name="connsiteX995" fmla="*/ 3218773 w 5045838"/>
              <a:gd name="connsiteY995" fmla="*/ 1476053 h 5290234"/>
              <a:gd name="connsiteX996" fmla="*/ 3293874 w 5045838"/>
              <a:gd name="connsiteY996" fmla="*/ 1538819 h 5290234"/>
              <a:gd name="connsiteX997" fmla="*/ 3300955 w 5045838"/>
              <a:gd name="connsiteY997" fmla="*/ 1544159 h 5290234"/>
              <a:gd name="connsiteX998" fmla="*/ 3390557 w 5045838"/>
              <a:gd name="connsiteY998" fmla="*/ 1617273 h 5290234"/>
              <a:gd name="connsiteX999" fmla="*/ 3395451 w 5045838"/>
              <a:gd name="connsiteY999" fmla="*/ 1618433 h 5290234"/>
              <a:gd name="connsiteX1000" fmla="*/ 3372955 w 5045838"/>
              <a:gd name="connsiteY1000" fmla="*/ 1599812 h 5290234"/>
              <a:gd name="connsiteX1001" fmla="*/ 3343522 w 5045838"/>
              <a:gd name="connsiteY1001" fmla="*/ 1572780 h 5290234"/>
              <a:gd name="connsiteX1002" fmla="*/ 3281610 w 5045838"/>
              <a:gd name="connsiteY1002" fmla="*/ 1525920 h 5290234"/>
              <a:gd name="connsiteX1003" fmla="*/ 3236443 w 5045838"/>
              <a:gd name="connsiteY1003" fmla="*/ 1489863 h 5290234"/>
              <a:gd name="connsiteX1004" fmla="*/ 2354969 w 5045838"/>
              <a:gd name="connsiteY1004" fmla="*/ 1460209 h 5290234"/>
              <a:gd name="connsiteX1005" fmla="*/ 2402238 w 5045838"/>
              <a:gd name="connsiteY1005" fmla="*/ 1492881 h 5290234"/>
              <a:gd name="connsiteX1006" fmla="*/ 2354969 w 5045838"/>
              <a:gd name="connsiteY1006" fmla="*/ 1460209 h 5290234"/>
              <a:gd name="connsiteX1007" fmla="*/ 2348913 w 5045838"/>
              <a:gd name="connsiteY1007" fmla="*/ 1458299 h 5290234"/>
              <a:gd name="connsiteX1008" fmla="*/ 2354969 w 5045838"/>
              <a:gd name="connsiteY1008" fmla="*/ 1460209 h 5290234"/>
              <a:gd name="connsiteX1009" fmla="*/ 2351436 w 5045838"/>
              <a:gd name="connsiteY1009" fmla="*/ 1459095 h 5290234"/>
              <a:gd name="connsiteX1010" fmla="*/ 2344371 w 5045838"/>
              <a:gd name="connsiteY1010" fmla="*/ 1456867 h 5290234"/>
              <a:gd name="connsiteX1011" fmla="*/ 2345549 w 5045838"/>
              <a:gd name="connsiteY1011" fmla="*/ 1457238 h 5290234"/>
              <a:gd name="connsiteX1012" fmla="*/ 2348913 w 5045838"/>
              <a:gd name="connsiteY1012" fmla="*/ 1458299 h 5290234"/>
              <a:gd name="connsiteX1013" fmla="*/ 541575 w 5045838"/>
              <a:gd name="connsiteY1013" fmla="*/ 1362815 h 5290234"/>
              <a:gd name="connsiteX1014" fmla="*/ 575529 w 5045838"/>
              <a:gd name="connsiteY1014" fmla="*/ 1395312 h 5290234"/>
              <a:gd name="connsiteX1015" fmla="*/ 590360 w 5045838"/>
              <a:gd name="connsiteY1015" fmla="*/ 1405872 h 5290234"/>
              <a:gd name="connsiteX1016" fmla="*/ 573247 w 5045838"/>
              <a:gd name="connsiteY1016" fmla="*/ 1387063 h 5290234"/>
              <a:gd name="connsiteX1017" fmla="*/ 3098149 w 5045838"/>
              <a:gd name="connsiteY1017" fmla="*/ 1350331 h 5290234"/>
              <a:gd name="connsiteX1018" fmla="*/ 3180318 w 5045838"/>
              <a:gd name="connsiteY1018" fmla="*/ 1419877 h 5290234"/>
              <a:gd name="connsiteX1019" fmla="*/ 3138533 w 5045838"/>
              <a:gd name="connsiteY1019" fmla="*/ 1383765 h 5290234"/>
              <a:gd name="connsiteX1020" fmla="*/ 3137081 w 5045838"/>
              <a:gd name="connsiteY1020" fmla="*/ 1387512 h 5290234"/>
              <a:gd name="connsiteX1021" fmla="*/ 3130985 w 5045838"/>
              <a:gd name="connsiteY1021" fmla="*/ 1382523 h 5290234"/>
              <a:gd name="connsiteX1022" fmla="*/ 3121659 w 5045838"/>
              <a:gd name="connsiteY1022" fmla="*/ 1373852 h 5290234"/>
              <a:gd name="connsiteX1023" fmla="*/ 3098149 w 5045838"/>
              <a:gd name="connsiteY1023" fmla="*/ 1350331 h 5290234"/>
              <a:gd name="connsiteX1024" fmla="*/ 3186536 w 5045838"/>
              <a:gd name="connsiteY1024" fmla="*/ 1331444 h 5290234"/>
              <a:gd name="connsiteX1025" fmla="*/ 3260573 w 5045838"/>
              <a:gd name="connsiteY1025" fmla="*/ 1393408 h 5290234"/>
              <a:gd name="connsiteX1026" fmla="*/ 3545555 w 5045838"/>
              <a:gd name="connsiteY1026" fmla="*/ 1624147 h 5290234"/>
              <a:gd name="connsiteX1027" fmla="*/ 3521276 w 5045838"/>
              <a:gd name="connsiteY1027" fmla="*/ 1613090 h 5290234"/>
              <a:gd name="connsiteX1028" fmla="*/ 3218701 w 5045838"/>
              <a:gd name="connsiteY1028" fmla="*/ 1364073 h 5290234"/>
              <a:gd name="connsiteX1029" fmla="*/ 3184145 w 5045838"/>
              <a:gd name="connsiteY1029" fmla="*/ 1336096 h 5290234"/>
              <a:gd name="connsiteX1030" fmla="*/ 3187139 w 5045838"/>
              <a:gd name="connsiteY1030" fmla="*/ 1337042 h 5290234"/>
              <a:gd name="connsiteX1031" fmla="*/ 3179553 w 5045838"/>
              <a:gd name="connsiteY1031" fmla="*/ 1325599 h 5290234"/>
              <a:gd name="connsiteX1032" fmla="*/ 3184961 w 5045838"/>
              <a:gd name="connsiteY1032" fmla="*/ 1330125 h 5290234"/>
              <a:gd name="connsiteX1033" fmla="*/ 3180069 w 5045838"/>
              <a:gd name="connsiteY1033" fmla="*/ 1329015 h 5290234"/>
              <a:gd name="connsiteX1034" fmla="*/ 386607 w 5045838"/>
              <a:gd name="connsiteY1034" fmla="*/ 1309391 h 5290234"/>
              <a:gd name="connsiteX1035" fmla="*/ 392009 w 5045838"/>
              <a:gd name="connsiteY1035" fmla="*/ 1309655 h 5290234"/>
              <a:gd name="connsiteX1036" fmla="*/ 424822 w 5045838"/>
              <a:gd name="connsiteY1036" fmla="*/ 1335788 h 5290234"/>
              <a:gd name="connsiteX1037" fmla="*/ 423953 w 5045838"/>
              <a:gd name="connsiteY1037" fmla="*/ 1335396 h 5290234"/>
              <a:gd name="connsiteX1038" fmla="*/ 396102 w 5045838"/>
              <a:gd name="connsiteY1038" fmla="*/ 1325544 h 5290234"/>
              <a:gd name="connsiteX1039" fmla="*/ 386750 w 5045838"/>
              <a:gd name="connsiteY1039" fmla="*/ 1316836 h 5290234"/>
              <a:gd name="connsiteX1040" fmla="*/ 379378 w 5045838"/>
              <a:gd name="connsiteY1040" fmla="*/ 1310504 h 5290234"/>
              <a:gd name="connsiteX1041" fmla="*/ 482656 w 5045838"/>
              <a:gd name="connsiteY1041" fmla="*/ 1309251 h 5290234"/>
              <a:gd name="connsiteX1042" fmla="*/ 495810 w 5045838"/>
              <a:gd name="connsiteY1042" fmla="*/ 1320786 h 5290234"/>
              <a:gd name="connsiteX1043" fmla="*/ 493794 w 5045838"/>
              <a:gd name="connsiteY1043" fmla="*/ 1317739 h 5290234"/>
              <a:gd name="connsiteX1044" fmla="*/ 542653 w 5045838"/>
              <a:gd name="connsiteY1044" fmla="*/ 1301610 h 5290234"/>
              <a:gd name="connsiteX1045" fmla="*/ 543637 w 5045838"/>
              <a:gd name="connsiteY1045" fmla="*/ 1305492 h 5290234"/>
              <a:gd name="connsiteX1046" fmla="*/ 542653 w 5045838"/>
              <a:gd name="connsiteY1046" fmla="*/ 1301610 h 5290234"/>
              <a:gd name="connsiteX1047" fmla="*/ 452780 w 5045838"/>
              <a:gd name="connsiteY1047" fmla="*/ 1282747 h 5290234"/>
              <a:gd name="connsiteX1048" fmla="*/ 457004 w 5045838"/>
              <a:gd name="connsiteY1048" fmla="*/ 1286755 h 5290234"/>
              <a:gd name="connsiteX1049" fmla="*/ 480191 w 5045838"/>
              <a:gd name="connsiteY1049" fmla="*/ 1307087 h 5290234"/>
              <a:gd name="connsiteX1050" fmla="*/ 463741 w 5045838"/>
              <a:gd name="connsiteY1050" fmla="*/ 1292073 h 5290234"/>
              <a:gd name="connsiteX1051" fmla="*/ 496456 w 5045838"/>
              <a:gd name="connsiteY1051" fmla="*/ 1280474 h 5290234"/>
              <a:gd name="connsiteX1052" fmla="*/ 494652 w 5045838"/>
              <a:gd name="connsiteY1052" fmla="*/ 1281206 h 5290234"/>
              <a:gd name="connsiteX1053" fmla="*/ 495999 w 5045838"/>
              <a:gd name="connsiteY1053" fmla="*/ 1280659 h 5290234"/>
              <a:gd name="connsiteX1054" fmla="*/ 3089537 w 5045838"/>
              <a:gd name="connsiteY1054" fmla="*/ 1255122 h 5290234"/>
              <a:gd name="connsiteX1055" fmla="*/ 3095716 w 5045838"/>
              <a:gd name="connsiteY1055" fmla="*/ 1260777 h 5290234"/>
              <a:gd name="connsiteX1056" fmla="*/ 3112144 w 5045838"/>
              <a:gd name="connsiteY1056" fmla="*/ 1274270 h 5290234"/>
              <a:gd name="connsiteX1057" fmla="*/ 3128524 w 5045838"/>
              <a:gd name="connsiteY1057" fmla="*/ 1278210 h 5290234"/>
              <a:gd name="connsiteX1058" fmla="*/ 3122956 w 5045838"/>
              <a:gd name="connsiteY1058" fmla="*/ 1282713 h 5290234"/>
              <a:gd name="connsiteX1059" fmla="*/ 3142422 w 5045838"/>
              <a:gd name="connsiteY1059" fmla="*/ 1292651 h 5290234"/>
              <a:gd name="connsiteX1060" fmla="*/ 3145844 w 5045838"/>
              <a:gd name="connsiteY1060" fmla="*/ 1293446 h 5290234"/>
              <a:gd name="connsiteX1061" fmla="*/ 3147242 w 5045838"/>
              <a:gd name="connsiteY1061" fmla="*/ 1294758 h 5290234"/>
              <a:gd name="connsiteX1062" fmla="*/ 3147254 w 5045838"/>
              <a:gd name="connsiteY1062" fmla="*/ 1297592 h 5290234"/>
              <a:gd name="connsiteX1063" fmla="*/ 3147274 w 5045838"/>
              <a:gd name="connsiteY1063" fmla="*/ 1301413 h 5290234"/>
              <a:gd name="connsiteX1064" fmla="*/ 3153645 w 5045838"/>
              <a:gd name="connsiteY1064" fmla="*/ 1300767 h 5290234"/>
              <a:gd name="connsiteX1065" fmla="*/ 3157479 w 5045838"/>
              <a:gd name="connsiteY1065" fmla="*/ 1304367 h 5290234"/>
              <a:gd name="connsiteX1066" fmla="*/ 3159380 w 5045838"/>
              <a:gd name="connsiteY1066" fmla="*/ 1306853 h 5290234"/>
              <a:gd name="connsiteX1067" fmla="*/ 3163912 w 5045838"/>
              <a:gd name="connsiteY1067" fmla="*/ 1312510 h 5290234"/>
              <a:gd name="connsiteX1068" fmla="*/ 3177590 w 5045838"/>
              <a:gd name="connsiteY1068" fmla="*/ 1323957 h 5290234"/>
              <a:gd name="connsiteX1069" fmla="*/ 3178150 w 5045838"/>
              <a:gd name="connsiteY1069" fmla="*/ 1327663 h 5290234"/>
              <a:gd name="connsiteX1070" fmla="*/ 3180069 w 5045838"/>
              <a:gd name="connsiteY1070" fmla="*/ 1329015 h 5290234"/>
              <a:gd name="connsiteX1071" fmla="*/ 3183308 w 5045838"/>
              <a:gd name="connsiteY1071" fmla="*/ 1335419 h 5290234"/>
              <a:gd name="connsiteX1072" fmla="*/ 3110942 w 5045838"/>
              <a:gd name="connsiteY1072" fmla="*/ 1276828 h 5290234"/>
              <a:gd name="connsiteX1073" fmla="*/ 323385 w 5045838"/>
              <a:gd name="connsiteY1073" fmla="*/ 1251713 h 5290234"/>
              <a:gd name="connsiteX1074" fmla="*/ 380573 w 5045838"/>
              <a:gd name="connsiteY1074" fmla="*/ 1300545 h 5290234"/>
              <a:gd name="connsiteX1075" fmla="*/ 386266 w 5045838"/>
              <a:gd name="connsiteY1075" fmla="*/ 1305079 h 5290234"/>
              <a:gd name="connsiteX1076" fmla="*/ 384293 w 5045838"/>
              <a:gd name="connsiteY1076" fmla="*/ 1304079 h 5290234"/>
              <a:gd name="connsiteX1077" fmla="*/ 357320 w 5045838"/>
              <a:gd name="connsiteY1077" fmla="*/ 1288918 h 5290234"/>
              <a:gd name="connsiteX1078" fmla="*/ 348695 w 5045838"/>
              <a:gd name="connsiteY1078" fmla="*/ 1284158 h 5290234"/>
              <a:gd name="connsiteX1079" fmla="*/ 315305 w 5045838"/>
              <a:gd name="connsiteY1079" fmla="*/ 1255487 h 5290234"/>
              <a:gd name="connsiteX1080" fmla="*/ 317647 w 5045838"/>
              <a:gd name="connsiteY1080" fmla="*/ 1256318 h 5290234"/>
              <a:gd name="connsiteX1081" fmla="*/ 322848 w 5045838"/>
              <a:gd name="connsiteY1081" fmla="*/ 1252182 h 5290234"/>
              <a:gd name="connsiteX1082" fmla="*/ 531079 w 5045838"/>
              <a:gd name="connsiteY1082" fmla="*/ 1251079 h 5290234"/>
              <a:gd name="connsiteX1083" fmla="*/ 542374 w 5045838"/>
              <a:gd name="connsiteY1083" fmla="*/ 1256029 h 5290234"/>
              <a:gd name="connsiteX1084" fmla="*/ 556965 w 5045838"/>
              <a:gd name="connsiteY1084" fmla="*/ 1262717 h 5290234"/>
              <a:gd name="connsiteX1085" fmla="*/ 581290 w 5045838"/>
              <a:gd name="connsiteY1085" fmla="*/ 1268165 h 5290234"/>
              <a:gd name="connsiteX1086" fmla="*/ 579399 w 5045838"/>
              <a:gd name="connsiteY1086" fmla="*/ 1266955 h 5290234"/>
              <a:gd name="connsiteX1087" fmla="*/ 569666 w 5045838"/>
              <a:gd name="connsiteY1087" fmla="*/ 1261466 h 5290234"/>
              <a:gd name="connsiteX1088" fmla="*/ 563021 w 5045838"/>
              <a:gd name="connsiteY1088" fmla="*/ 1259667 h 5290234"/>
              <a:gd name="connsiteX1089" fmla="*/ 587871 w 5045838"/>
              <a:gd name="connsiteY1089" fmla="*/ 1240838 h 5290234"/>
              <a:gd name="connsiteX1090" fmla="*/ 593231 w 5045838"/>
              <a:gd name="connsiteY1090" fmla="*/ 1243565 h 5290234"/>
              <a:gd name="connsiteX1091" fmla="*/ 605181 w 5045838"/>
              <a:gd name="connsiteY1091" fmla="*/ 1249995 h 5290234"/>
              <a:gd name="connsiteX1092" fmla="*/ 605444 w 5045838"/>
              <a:gd name="connsiteY1092" fmla="*/ 1249921 h 5290234"/>
              <a:gd name="connsiteX1093" fmla="*/ 599873 w 5045838"/>
              <a:gd name="connsiteY1093" fmla="*/ 1244539 h 5290234"/>
              <a:gd name="connsiteX1094" fmla="*/ 578007 w 5045838"/>
              <a:gd name="connsiteY1094" fmla="*/ 1232723 h 5290234"/>
              <a:gd name="connsiteX1095" fmla="*/ 583545 w 5045838"/>
              <a:gd name="connsiteY1095" fmla="*/ 1235112 h 5290234"/>
              <a:gd name="connsiteX1096" fmla="*/ 589387 w 5045838"/>
              <a:gd name="connsiteY1096" fmla="*/ 1237156 h 5290234"/>
              <a:gd name="connsiteX1097" fmla="*/ 580509 w 5045838"/>
              <a:gd name="connsiteY1097" fmla="*/ 1233489 h 5290234"/>
              <a:gd name="connsiteX1098" fmla="*/ 394153 w 5045838"/>
              <a:gd name="connsiteY1098" fmla="*/ 1227473 h 5290234"/>
              <a:gd name="connsiteX1099" fmla="*/ 399630 w 5045838"/>
              <a:gd name="connsiteY1099" fmla="*/ 1227889 h 5290234"/>
              <a:gd name="connsiteX1100" fmla="*/ 400198 w 5045838"/>
              <a:gd name="connsiteY1100" fmla="*/ 1230330 h 5290234"/>
              <a:gd name="connsiteX1101" fmla="*/ 398272 w 5045838"/>
              <a:gd name="connsiteY1101" fmla="*/ 1230816 h 5290234"/>
              <a:gd name="connsiteX1102" fmla="*/ 397337 w 5045838"/>
              <a:gd name="connsiteY1102" fmla="*/ 1230306 h 5290234"/>
              <a:gd name="connsiteX1103" fmla="*/ 393409 w 5045838"/>
              <a:gd name="connsiteY1103" fmla="*/ 1227970 h 5290234"/>
              <a:gd name="connsiteX1104" fmla="*/ 549766 w 5045838"/>
              <a:gd name="connsiteY1104" fmla="*/ 1222272 h 5290234"/>
              <a:gd name="connsiteX1105" fmla="*/ 571874 w 5045838"/>
              <a:gd name="connsiteY1105" fmla="*/ 1233003 h 5290234"/>
              <a:gd name="connsiteX1106" fmla="*/ 577019 w 5045838"/>
              <a:gd name="connsiteY1106" fmla="*/ 1234240 h 5290234"/>
              <a:gd name="connsiteX1107" fmla="*/ 573393 w 5045838"/>
              <a:gd name="connsiteY1107" fmla="*/ 1232827 h 5290234"/>
              <a:gd name="connsiteX1108" fmla="*/ 570613 w 5045838"/>
              <a:gd name="connsiteY1108" fmla="*/ 1231063 h 5290234"/>
              <a:gd name="connsiteX1109" fmla="*/ 574267 w 5045838"/>
              <a:gd name="connsiteY1109" fmla="*/ 1231697 h 5290234"/>
              <a:gd name="connsiteX1110" fmla="*/ 575855 w 5045838"/>
              <a:gd name="connsiteY1110" fmla="*/ 1231473 h 5290234"/>
              <a:gd name="connsiteX1111" fmla="*/ 420121 w 5045838"/>
              <a:gd name="connsiteY1111" fmla="*/ 1201507 h 5290234"/>
              <a:gd name="connsiteX1112" fmla="*/ 421247 w 5045838"/>
              <a:gd name="connsiteY1112" fmla="*/ 1201997 h 5290234"/>
              <a:gd name="connsiteX1113" fmla="*/ 420993 w 5045838"/>
              <a:gd name="connsiteY1113" fmla="*/ 1202270 h 5290234"/>
              <a:gd name="connsiteX1114" fmla="*/ 3017018 w 5045838"/>
              <a:gd name="connsiteY1114" fmla="*/ 1172884 h 5290234"/>
              <a:gd name="connsiteX1115" fmla="*/ 3009379 w 5045838"/>
              <a:gd name="connsiteY1115" fmla="*/ 1172923 h 5290234"/>
              <a:gd name="connsiteX1116" fmla="*/ 448754 w 5045838"/>
              <a:gd name="connsiteY1116" fmla="*/ 1171074 h 5290234"/>
              <a:gd name="connsiteX1117" fmla="*/ 468952 w 5045838"/>
              <a:gd name="connsiteY1117" fmla="*/ 1182168 h 5290234"/>
              <a:gd name="connsiteX1118" fmla="*/ 504661 w 5045838"/>
              <a:gd name="connsiteY1118" fmla="*/ 1188789 h 5290234"/>
              <a:gd name="connsiteX1119" fmla="*/ 502194 w 5045838"/>
              <a:gd name="connsiteY1119" fmla="*/ 1187095 h 5290234"/>
              <a:gd name="connsiteX1120" fmla="*/ 499245 w 5045838"/>
              <a:gd name="connsiteY1120" fmla="*/ 1182123 h 5290234"/>
              <a:gd name="connsiteX1121" fmla="*/ 499121 w 5045838"/>
              <a:gd name="connsiteY1121" fmla="*/ 1181171 h 5290234"/>
              <a:gd name="connsiteX1122" fmla="*/ 478925 w 5045838"/>
              <a:gd name="connsiteY1122" fmla="*/ 1177182 h 5290234"/>
              <a:gd name="connsiteX1123" fmla="*/ 467339 w 5045838"/>
              <a:gd name="connsiteY1123" fmla="*/ 1174888 h 5290234"/>
              <a:gd name="connsiteX1124" fmla="*/ 394160 w 5045838"/>
              <a:gd name="connsiteY1124" fmla="*/ 1167494 h 5290234"/>
              <a:gd name="connsiteX1125" fmla="*/ 412783 w 5045838"/>
              <a:gd name="connsiteY1125" fmla="*/ 1171200 h 5290234"/>
              <a:gd name="connsiteX1126" fmla="*/ 418708 w 5045838"/>
              <a:gd name="connsiteY1126" fmla="*/ 1176200 h 5290234"/>
              <a:gd name="connsiteX1127" fmla="*/ 416555 w 5045838"/>
              <a:gd name="connsiteY1127" fmla="*/ 1171950 h 5290234"/>
              <a:gd name="connsiteX1128" fmla="*/ 418180 w 5045838"/>
              <a:gd name="connsiteY1128" fmla="*/ 1172274 h 5290234"/>
              <a:gd name="connsiteX1129" fmla="*/ 429757 w 5045838"/>
              <a:gd name="connsiteY1129" fmla="*/ 1180142 h 5290234"/>
              <a:gd name="connsiteX1130" fmla="*/ 444917 w 5045838"/>
              <a:gd name="connsiteY1130" fmla="*/ 1193618 h 5290234"/>
              <a:gd name="connsiteX1131" fmla="*/ 415891 w 5045838"/>
              <a:gd name="connsiteY1131" fmla="*/ 1186374 h 5290234"/>
              <a:gd name="connsiteX1132" fmla="*/ 402469 w 5045838"/>
              <a:gd name="connsiteY1132" fmla="*/ 1174713 h 5290234"/>
              <a:gd name="connsiteX1133" fmla="*/ 403938 w 5045838"/>
              <a:gd name="connsiteY1133" fmla="*/ 1174536 h 5290234"/>
              <a:gd name="connsiteX1134" fmla="*/ 401668 w 5045838"/>
              <a:gd name="connsiteY1134" fmla="*/ 1174017 h 5290234"/>
              <a:gd name="connsiteX1135" fmla="*/ 375031 w 5045838"/>
              <a:gd name="connsiteY1135" fmla="*/ 1163116 h 5290234"/>
              <a:gd name="connsiteX1136" fmla="*/ 380157 w 5045838"/>
              <a:gd name="connsiteY1136" fmla="*/ 1164466 h 5290234"/>
              <a:gd name="connsiteX1137" fmla="*/ 384815 w 5045838"/>
              <a:gd name="connsiteY1137" fmla="*/ 1165532 h 5290234"/>
              <a:gd name="connsiteX1138" fmla="*/ 387753 w 5045838"/>
              <a:gd name="connsiteY1138" fmla="*/ 1168856 h 5290234"/>
              <a:gd name="connsiteX1139" fmla="*/ 389545 w 5045838"/>
              <a:gd name="connsiteY1139" fmla="*/ 1171241 h 5290234"/>
              <a:gd name="connsiteX1140" fmla="*/ 382923 w 5045838"/>
              <a:gd name="connsiteY1140" fmla="*/ 1169726 h 5290234"/>
              <a:gd name="connsiteX1141" fmla="*/ 667144 w 5045838"/>
              <a:gd name="connsiteY1141" fmla="*/ 1161119 h 5290234"/>
              <a:gd name="connsiteX1142" fmla="*/ 668240 w 5045838"/>
              <a:gd name="connsiteY1142" fmla="*/ 1165008 h 5290234"/>
              <a:gd name="connsiteX1143" fmla="*/ 667144 w 5045838"/>
              <a:gd name="connsiteY1143" fmla="*/ 1161119 h 5290234"/>
              <a:gd name="connsiteX1144" fmla="*/ 2976062 w 5045838"/>
              <a:gd name="connsiteY1144" fmla="*/ 1143088 h 5290234"/>
              <a:gd name="connsiteX1145" fmla="*/ 2999893 w 5045838"/>
              <a:gd name="connsiteY1145" fmla="*/ 1161566 h 5290234"/>
              <a:gd name="connsiteX1146" fmla="*/ 2985551 w 5045838"/>
              <a:gd name="connsiteY1146" fmla="*/ 1154144 h 5290234"/>
              <a:gd name="connsiteX1147" fmla="*/ 2983281 w 5045838"/>
              <a:gd name="connsiteY1147" fmla="*/ 1152062 h 5290234"/>
              <a:gd name="connsiteX1148" fmla="*/ 342261 w 5045838"/>
              <a:gd name="connsiteY1148" fmla="*/ 1135670 h 5290234"/>
              <a:gd name="connsiteX1149" fmla="*/ 349104 w 5045838"/>
              <a:gd name="connsiteY1149" fmla="*/ 1136781 h 5290234"/>
              <a:gd name="connsiteX1150" fmla="*/ 378421 w 5045838"/>
              <a:gd name="connsiteY1150" fmla="*/ 1142225 h 5290234"/>
              <a:gd name="connsiteX1151" fmla="*/ 379165 w 5045838"/>
              <a:gd name="connsiteY1151" fmla="*/ 1142830 h 5290234"/>
              <a:gd name="connsiteX1152" fmla="*/ 401026 w 5045838"/>
              <a:gd name="connsiteY1152" fmla="*/ 1161279 h 5290234"/>
              <a:gd name="connsiteX1153" fmla="*/ 390736 w 5045838"/>
              <a:gd name="connsiteY1153" fmla="*/ 1159167 h 5290234"/>
              <a:gd name="connsiteX1154" fmla="*/ 382833 w 5045838"/>
              <a:gd name="connsiteY1154" fmla="*/ 1157653 h 5290234"/>
              <a:gd name="connsiteX1155" fmla="*/ 378813 w 5045838"/>
              <a:gd name="connsiteY1155" fmla="*/ 1154160 h 5290234"/>
              <a:gd name="connsiteX1156" fmla="*/ 368947 w 5045838"/>
              <a:gd name="connsiteY1156" fmla="*/ 1147573 h 5290234"/>
              <a:gd name="connsiteX1157" fmla="*/ 376839 w 5045838"/>
              <a:gd name="connsiteY1157" fmla="*/ 1156504 h 5290234"/>
              <a:gd name="connsiteX1158" fmla="*/ 364258 w 5045838"/>
              <a:gd name="connsiteY1158" fmla="*/ 1154095 h 5290234"/>
              <a:gd name="connsiteX1159" fmla="*/ 346670 w 5045838"/>
              <a:gd name="connsiteY1159" fmla="*/ 1139364 h 5290234"/>
              <a:gd name="connsiteX1160" fmla="*/ 2964619 w 5045838"/>
              <a:gd name="connsiteY1160" fmla="*/ 1134943 h 5290234"/>
              <a:gd name="connsiteX1161" fmla="*/ 2976062 w 5045838"/>
              <a:gd name="connsiteY1161" fmla="*/ 1143088 h 5290234"/>
              <a:gd name="connsiteX1162" fmla="*/ 2971849 w 5045838"/>
              <a:gd name="connsiteY1162" fmla="*/ 1141574 h 5290234"/>
              <a:gd name="connsiteX1163" fmla="*/ 603861 w 5045838"/>
              <a:gd name="connsiteY1163" fmla="*/ 1134835 h 5290234"/>
              <a:gd name="connsiteX1164" fmla="*/ 614024 w 5045838"/>
              <a:gd name="connsiteY1164" fmla="*/ 1135077 h 5290234"/>
              <a:gd name="connsiteX1165" fmla="*/ 614511 w 5045838"/>
              <a:gd name="connsiteY1165" fmla="*/ 1135143 h 5290234"/>
              <a:gd name="connsiteX1166" fmla="*/ 616410 w 5045838"/>
              <a:gd name="connsiteY1166" fmla="*/ 1137255 h 5290234"/>
              <a:gd name="connsiteX1167" fmla="*/ 624845 w 5045838"/>
              <a:gd name="connsiteY1167" fmla="*/ 1142328 h 5290234"/>
              <a:gd name="connsiteX1168" fmla="*/ 611428 w 5045838"/>
              <a:gd name="connsiteY1168" fmla="*/ 1138549 h 5290234"/>
              <a:gd name="connsiteX1169" fmla="*/ 603861 w 5045838"/>
              <a:gd name="connsiteY1169" fmla="*/ 1134835 h 5290234"/>
              <a:gd name="connsiteX1170" fmla="*/ 624405 w 5045838"/>
              <a:gd name="connsiteY1170" fmla="*/ 1127553 h 5290234"/>
              <a:gd name="connsiteX1171" fmla="*/ 620993 w 5045838"/>
              <a:gd name="connsiteY1171" fmla="*/ 1128340 h 5290234"/>
              <a:gd name="connsiteX1172" fmla="*/ 624405 w 5045838"/>
              <a:gd name="connsiteY1172" fmla="*/ 1127553 h 5290234"/>
              <a:gd name="connsiteX1173" fmla="*/ 2956294 w 5045838"/>
              <a:gd name="connsiteY1173" fmla="*/ 1127307 h 5290234"/>
              <a:gd name="connsiteX1174" fmla="*/ 2959613 w 5045838"/>
              <a:gd name="connsiteY1174" fmla="*/ 1128998 h 5290234"/>
              <a:gd name="connsiteX1175" fmla="*/ 2961634 w 5045838"/>
              <a:gd name="connsiteY1175" fmla="*/ 1132205 h 5290234"/>
              <a:gd name="connsiteX1176" fmla="*/ 326790 w 5045838"/>
              <a:gd name="connsiteY1176" fmla="*/ 1122714 h 5290234"/>
              <a:gd name="connsiteX1177" fmla="*/ 361633 w 5045838"/>
              <a:gd name="connsiteY1177" fmla="*/ 1128560 h 5290234"/>
              <a:gd name="connsiteX1178" fmla="*/ 371947 w 5045838"/>
              <a:gd name="connsiteY1178" fmla="*/ 1136955 h 5290234"/>
              <a:gd name="connsiteX1179" fmla="*/ 357760 w 5045838"/>
              <a:gd name="connsiteY1179" fmla="*/ 1133964 h 5290234"/>
              <a:gd name="connsiteX1180" fmla="*/ 333179 w 5045838"/>
              <a:gd name="connsiteY1180" fmla="*/ 1128065 h 5290234"/>
              <a:gd name="connsiteX1181" fmla="*/ 2948608 w 5045838"/>
              <a:gd name="connsiteY1181" fmla="*/ 1120257 h 5290234"/>
              <a:gd name="connsiteX1182" fmla="*/ 2951225 w 5045838"/>
              <a:gd name="connsiteY1182" fmla="*/ 1121466 h 5290234"/>
              <a:gd name="connsiteX1183" fmla="*/ 2951338 w 5045838"/>
              <a:gd name="connsiteY1183" fmla="*/ 1122760 h 5290234"/>
              <a:gd name="connsiteX1184" fmla="*/ 614813 w 5045838"/>
              <a:gd name="connsiteY1184" fmla="*/ 1117848 h 5290234"/>
              <a:gd name="connsiteX1185" fmla="*/ 616981 w 5045838"/>
              <a:gd name="connsiteY1185" fmla="*/ 1121095 h 5290234"/>
              <a:gd name="connsiteX1186" fmla="*/ 614813 w 5045838"/>
              <a:gd name="connsiteY1186" fmla="*/ 1117848 h 5290234"/>
              <a:gd name="connsiteX1187" fmla="*/ 346858 w 5045838"/>
              <a:gd name="connsiteY1187" fmla="*/ 1116535 h 5290234"/>
              <a:gd name="connsiteX1188" fmla="*/ 349120 w 5045838"/>
              <a:gd name="connsiteY1188" fmla="*/ 1118376 h 5290234"/>
              <a:gd name="connsiteX1189" fmla="*/ 347569 w 5045838"/>
              <a:gd name="connsiteY1189" fmla="*/ 1118970 h 5290234"/>
              <a:gd name="connsiteX1190" fmla="*/ 345597 w 5045838"/>
              <a:gd name="connsiteY1190" fmla="*/ 1116728 h 5290234"/>
              <a:gd name="connsiteX1191" fmla="*/ 1581049 w 5045838"/>
              <a:gd name="connsiteY1191" fmla="*/ 1101016 h 5290234"/>
              <a:gd name="connsiteX1192" fmla="*/ 1623892 w 5045838"/>
              <a:gd name="connsiteY1192" fmla="*/ 1128071 h 5290234"/>
              <a:gd name="connsiteX1193" fmla="*/ 1631189 w 5045838"/>
              <a:gd name="connsiteY1193" fmla="*/ 1132855 h 5290234"/>
              <a:gd name="connsiteX1194" fmla="*/ 1655058 w 5045838"/>
              <a:gd name="connsiteY1194" fmla="*/ 1144886 h 5290234"/>
              <a:gd name="connsiteX1195" fmla="*/ 1633231 w 5045838"/>
              <a:gd name="connsiteY1195" fmla="*/ 1129059 h 5290234"/>
              <a:gd name="connsiteX1196" fmla="*/ 1606234 w 5045838"/>
              <a:gd name="connsiteY1196" fmla="*/ 1111598 h 5290234"/>
              <a:gd name="connsiteX1197" fmla="*/ 1586995 w 5045838"/>
              <a:gd name="connsiteY1197" fmla="*/ 1103414 h 5290234"/>
              <a:gd name="connsiteX1198" fmla="*/ 1581049 w 5045838"/>
              <a:gd name="connsiteY1198" fmla="*/ 1101016 h 5290234"/>
              <a:gd name="connsiteX1199" fmla="*/ 576273 w 5045838"/>
              <a:gd name="connsiteY1199" fmla="*/ 1091036 h 5290234"/>
              <a:gd name="connsiteX1200" fmla="*/ 595872 w 5045838"/>
              <a:gd name="connsiteY1200" fmla="*/ 1113040 h 5290234"/>
              <a:gd name="connsiteX1201" fmla="*/ 609949 w 5045838"/>
              <a:gd name="connsiteY1201" fmla="*/ 1130070 h 5290234"/>
              <a:gd name="connsiteX1202" fmla="*/ 610245 w 5045838"/>
              <a:gd name="connsiteY1202" fmla="*/ 1130399 h 5290234"/>
              <a:gd name="connsiteX1203" fmla="*/ 608938 w 5045838"/>
              <a:gd name="connsiteY1203" fmla="*/ 1129621 h 5290234"/>
              <a:gd name="connsiteX1204" fmla="*/ 603753 w 5045838"/>
              <a:gd name="connsiteY1204" fmla="*/ 1128458 h 5290234"/>
              <a:gd name="connsiteX1205" fmla="*/ 591290 w 5045838"/>
              <a:gd name="connsiteY1205" fmla="*/ 1113967 h 5290234"/>
              <a:gd name="connsiteX1206" fmla="*/ 576354 w 5045838"/>
              <a:gd name="connsiteY1206" fmla="*/ 1094636 h 5290234"/>
              <a:gd name="connsiteX1207" fmla="*/ 576273 w 5045838"/>
              <a:gd name="connsiteY1207" fmla="*/ 1091036 h 5290234"/>
              <a:gd name="connsiteX1208" fmla="*/ 640991 w 5045838"/>
              <a:gd name="connsiteY1208" fmla="*/ 1086671 h 5290234"/>
              <a:gd name="connsiteX1209" fmla="*/ 641119 w 5045838"/>
              <a:gd name="connsiteY1209" fmla="*/ 1089092 h 5290234"/>
              <a:gd name="connsiteX1210" fmla="*/ 643289 w 5045838"/>
              <a:gd name="connsiteY1210" fmla="*/ 1090017 h 5290234"/>
              <a:gd name="connsiteX1211" fmla="*/ 644151 w 5045838"/>
              <a:gd name="connsiteY1211" fmla="*/ 1090204 h 5290234"/>
              <a:gd name="connsiteX1212" fmla="*/ 647423 w 5045838"/>
              <a:gd name="connsiteY1212" fmla="*/ 1090173 h 5290234"/>
              <a:gd name="connsiteX1213" fmla="*/ 648062 w 5045838"/>
              <a:gd name="connsiteY1213" fmla="*/ 1089268 h 5290234"/>
              <a:gd name="connsiteX1214" fmla="*/ 640991 w 5045838"/>
              <a:gd name="connsiteY1214" fmla="*/ 1086671 h 5290234"/>
              <a:gd name="connsiteX1215" fmla="*/ 494808 w 5045838"/>
              <a:gd name="connsiteY1215" fmla="*/ 1085203 h 5290234"/>
              <a:gd name="connsiteX1216" fmla="*/ 512271 w 5045838"/>
              <a:gd name="connsiteY1216" fmla="*/ 1089126 h 5290234"/>
              <a:gd name="connsiteX1217" fmla="*/ 517693 w 5045838"/>
              <a:gd name="connsiteY1217" fmla="*/ 1087439 h 5290234"/>
              <a:gd name="connsiteX1218" fmla="*/ 548404 w 5045838"/>
              <a:gd name="connsiteY1218" fmla="*/ 1115589 h 5290234"/>
              <a:gd name="connsiteX1219" fmla="*/ 517762 w 5045838"/>
              <a:gd name="connsiteY1219" fmla="*/ 1107945 h 5290234"/>
              <a:gd name="connsiteX1220" fmla="*/ 502345 w 5045838"/>
              <a:gd name="connsiteY1220" fmla="*/ 1102467 h 5290234"/>
              <a:gd name="connsiteX1221" fmla="*/ 491508 w 5045838"/>
              <a:gd name="connsiteY1221" fmla="*/ 1093070 h 5290234"/>
              <a:gd name="connsiteX1222" fmla="*/ 490233 w 5045838"/>
              <a:gd name="connsiteY1222" fmla="*/ 1086647 h 5290234"/>
              <a:gd name="connsiteX1223" fmla="*/ 494808 w 5045838"/>
              <a:gd name="connsiteY1223" fmla="*/ 1085203 h 5290234"/>
              <a:gd name="connsiteX1224" fmla="*/ 525450 w 5045838"/>
              <a:gd name="connsiteY1224" fmla="*/ 1081300 h 5290234"/>
              <a:gd name="connsiteX1225" fmla="*/ 532226 w 5045838"/>
              <a:gd name="connsiteY1225" fmla="*/ 1082580 h 5290234"/>
              <a:gd name="connsiteX1226" fmla="*/ 533175 w 5045838"/>
              <a:gd name="connsiteY1226" fmla="*/ 1082620 h 5290234"/>
              <a:gd name="connsiteX1227" fmla="*/ 533703 w 5045838"/>
              <a:gd name="connsiteY1227" fmla="*/ 1082456 h 5290234"/>
              <a:gd name="connsiteX1228" fmla="*/ 535308 w 5045838"/>
              <a:gd name="connsiteY1228" fmla="*/ 1083606 h 5290234"/>
              <a:gd name="connsiteX1229" fmla="*/ 598146 w 5045838"/>
              <a:gd name="connsiteY1229" fmla="*/ 1126272 h 5290234"/>
              <a:gd name="connsiteX1230" fmla="*/ 600609 w 5045838"/>
              <a:gd name="connsiteY1230" fmla="*/ 1127753 h 5290234"/>
              <a:gd name="connsiteX1231" fmla="*/ 566541 w 5045838"/>
              <a:gd name="connsiteY1231" fmla="*/ 1120113 h 5290234"/>
              <a:gd name="connsiteX1232" fmla="*/ 556634 w 5045838"/>
              <a:gd name="connsiteY1232" fmla="*/ 1117642 h 5290234"/>
              <a:gd name="connsiteX1233" fmla="*/ 502375 w 5045838"/>
              <a:gd name="connsiteY1233" fmla="*/ 1076240 h 5290234"/>
              <a:gd name="connsiteX1234" fmla="*/ 506105 w 5045838"/>
              <a:gd name="connsiteY1234" fmla="*/ 1076818 h 5290234"/>
              <a:gd name="connsiteX1235" fmla="*/ 510068 w 5045838"/>
              <a:gd name="connsiteY1235" fmla="*/ 1080450 h 5290234"/>
              <a:gd name="connsiteX1236" fmla="*/ 509560 w 5045838"/>
              <a:gd name="connsiteY1236" fmla="*/ 1080327 h 5290234"/>
              <a:gd name="connsiteX1237" fmla="*/ 502375 w 5045838"/>
              <a:gd name="connsiteY1237" fmla="*/ 1076240 h 5290234"/>
              <a:gd name="connsiteX1238" fmla="*/ 2847989 w 5045838"/>
              <a:gd name="connsiteY1238" fmla="*/ 1076212 h 5290234"/>
              <a:gd name="connsiteX1239" fmla="*/ 2907381 w 5045838"/>
              <a:gd name="connsiteY1239" fmla="*/ 1118041 h 5290234"/>
              <a:gd name="connsiteX1240" fmla="*/ 2955047 w 5045838"/>
              <a:gd name="connsiteY1240" fmla="*/ 1161384 h 5290234"/>
              <a:gd name="connsiteX1241" fmla="*/ 3168975 w 5045838"/>
              <a:gd name="connsiteY1241" fmla="*/ 1370308 h 5290234"/>
              <a:gd name="connsiteX1242" fmla="*/ 3251934 w 5045838"/>
              <a:gd name="connsiteY1242" fmla="*/ 1450435 h 5290234"/>
              <a:gd name="connsiteX1243" fmla="*/ 3243686 w 5045838"/>
              <a:gd name="connsiteY1243" fmla="*/ 1431778 h 5290234"/>
              <a:gd name="connsiteX1244" fmla="*/ 3222421 w 5045838"/>
              <a:gd name="connsiteY1244" fmla="*/ 1408897 h 5290234"/>
              <a:gd name="connsiteX1245" fmla="*/ 3147612 w 5045838"/>
              <a:gd name="connsiteY1245" fmla="*/ 1314015 h 5290234"/>
              <a:gd name="connsiteX1246" fmla="*/ 3145646 w 5045838"/>
              <a:gd name="connsiteY1246" fmla="*/ 1312019 h 5290234"/>
              <a:gd name="connsiteX1247" fmla="*/ 3351214 w 5045838"/>
              <a:gd name="connsiteY1247" fmla="*/ 1479922 h 5290234"/>
              <a:gd name="connsiteX1248" fmla="*/ 3775404 w 5045838"/>
              <a:gd name="connsiteY1248" fmla="*/ 1845539 h 5290234"/>
              <a:gd name="connsiteX1249" fmla="*/ 3745261 w 5045838"/>
              <a:gd name="connsiteY1249" fmla="*/ 1824187 h 5290234"/>
              <a:gd name="connsiteX1250" fmla="*/ 3722308 w 5045838"/>
              <a:gd name="connsiteY1250" fmla="*/ 1810215 h 5290234"/>
              <a:gd name="connsiteX1251" fmla="*/ 3776704 w 5045838"/>
              <a:gd name="connsiteY1251" fmla="*/ 1874870 h 5290234"/>
              <a:gd name="connsiteX1252" fmla="*/ 3633315 w 5045838"/>
              <a:gd name="connsiteY1252" fmla="*/ 1766165 h 5290234"/>
              <a:gd name="connsiteX1253" fmla="*/ 3633315 w 5045838"/>
              <a:gd name="connsiteY1253" fmla="*/ 1766165 h 5290234"/>
              <a:gd name="connsiteX1254" fmla="*/ 3593983 w 5045838"/>
              <a:gd name="connsiteY1254" fmla="*/ 1748253 h 5290234"/>
              <a:gd name="connsiteX1255" fmla="*/ 3575336 w 5045838"/>
              <a:gd name="connsiteY1255" fmla="*/ 1741080 h 5290234"/>
              <a:gd name="connsiteX1256" fmla="*/ 3563793 w 5045838"/>
              <a:gd name="connsiteY1256" fmla="*/ 1735069 h 5290234"/>
              <a:gd name="connsiteX1257" fmla="*/ 3567951 w 5045838"/>
              <a:gd name="connsiteY1257" fmla="*/ 1739054 h 5290234"/>
              <a:gd name="connsiteX1258" fmla="*/ 3595962 w 5045838"/>
              <a:gd name="connsiteY1258" fmla="*/ 1768372 h 5290234"/>
              <a:gd name="connsiteX1259" fmla="*/ 3615074 w 5045838"/>
              <a:gd name="connsiteY1259" fmla="*/ 1789725 h 5290234"/>
              <a:gd name="connsiteX1260" fmla="*/ 3612901 w 5045838"/>
              <a:gd name="connsiteY1260" fmla="*/ 1788093 h 5290234"/>
              <a:gd name="connsiteX1261" fmla="*/ 3596612 w 5045838"/>
              <a:gd name="connsiteY1261" fmla="*/ 1773672 h 5290234"/>
              <a:gd name="connsiteX1262" fmla="*/ 3594934 w 5045838"/>
              <a:gd name="connsiteY1262" fmla="*/ 1772387 h 5290234"/>
              <a:gd name="connsiteX1263" fmla="*/ 3587201 w 5045838"/>
              <a:gd name="connsiteY1263" fmla="*/ 1763758 h 5290234"/>
              <a:gd name="connsiteX1264" fmla="*/ 3561026 w 5045838"/>
              <a:gd name="connsiteY1264" fmla="*/ 1736986 h 5290234"/>
              <a:gd name="connsiteX1265" fmla="*/ 3551848 w 5045838"/>
              <a:gd name="connsiteY1265" fmla="*/ 1728326 h 5290234"/>
              <a:gd name="connsiteX1266" fmla="*/ 3530177 w 5045838"/>
              <a:gd name="connsiteY1266" fmla="*/ 1713594 h 5290234"/>
              <a:gd name="connsiteX1267" fmla="*/ 3457652 w 5045838"/>
              <a:gd name="connsiteY1267" fmla="*/ 1649801 h 5290234"/>
              <a:gd name="connsiteX1268" fmla="*/ 3190656 w 5045838"/>
              <a:gd name="connsiteY1268" fmla="*/ 1431347 h 5290234"/>
              <a:gd name="connsiteX1269" fmla="*/ 3192940 w 5045838"/>
              <a:gd name="connsiteY1269" fmla="*/ 1432493 h 5290234"/>
              <a:gd name="connsiteX1270" fmla="*/ 3183265 w 5045838"/>
              <a:gd name="connsiteY1270" fmla="*/ 1418574 h 5290234"/>
              <a:gd name="connsiteX1271" fmla="*/ 3183731 w 5045838"/>
              <a:gd name="connsiteY1271" fmla="*/ 1403696 h 5290234"/>
              <a:gd name="connsiteX1272" fmla="*/ 3142778 w 5045838"/>
              <a:gd name="connsiteY1272" fmla="*/ 1360173 h 5290234"/>
              <a:gd name="connsiteX1273" fmla="*/ 2862240 w 5045838"/>
              <a:gd name="connsiteY1273" fmla="*/ 1088003 h 5290234"/>
              <a:gd name="connsiteX1274" fmla="*/ 519148 w 5045838"/>
              <a:gd name="connsiteY1274" fmla="*/ 1073953 h 5290234"/>
              <a:gd name="connsiteX1275" fmla="*/ 522616 w 5045838"/>
              <a:gd name="connsiteY1275" fmla="*/ 1074516 h 5290234"/>
              <a:gd name="connsiteX1276" fmla="*/ 526053 w 5045838"/>
              <a:gd name="connsiteY1276" fmla="*/ 1076978 h 5290234"/>
              <a:gd name="connsiteX1277" fmla="*/ 521046 w 5045838"/>
              <a:gd name="connsiteY1277" fmla="*/ 1076167 h 5290234"/>
              <a:gd name="connsiteX1278" fmla="*/ 488315 w 5045838"/>
              <a:gd name="connsiteY1278" fmla="*/ 1068954 h 5290234"/>
              <a:gd name="connsiteX1279" fmla="*/ 493139 w 5045838"/>
              <a:gd name="connsiteY1279" fmla="*/ 1069736 h 5290234"/>
              <a:gd name="connsiteX1280" fmla="*/ 494279 w 5045838"/>
              <a:gd name="connsiteY1280" fmla="*/ 1070349 h 5290234"/>
              <a:gd name="connsiteX1281" fmla="*/ 554708 w 5045838"/>
              <a:gd name="connsiteY1281" fmla="*/ 1067161 h 5290234"/>
              <a:gd name="connsiteX1282" fmla="*/ 559077 w 5045838"/>
              <a:gd name="connsiteY1282" fmla="*/ 1067423 h 5290234"/>
              <a:gd name="connsiteX1283" fmla="*/ 564013 w 5045838"/>
              <a:gd name="connsiteY1283" fmla="*/ 1069651 h 5290234"/>
              <a:gd name="connsiteX1284" fmla="*/ 555488 w 5045838"/>
              <a:gd name="connsiteY1284" fmla="*/ 1067731 h 5290234"/>
              <a:gd name="connsiteX1285" fmla="*/ 595177 w 5045838"/>
              <a:gd name="connsiteY1285" fmla="*/ 1060849 h 5290234"/>
              <a:gd name="connsiteX1286" fmla="*/ 603248 w 5045838"/>
              <a:gd name="connsiteY1286" fmla="*/ 1063951 h 5290234"/>
              <a:gd name="connsiteX1287" fmla="*/ 610698 w 5045838"/>
              <a:gd name="connsiteY1287" fmla="*/ 1067958 h 5290234"/>
              <a:gd name="connsiteX1288" fmla="*/ 598227 w 5045838"/>
              <a:gd name="connsiteY1288" fmla="*/ 1064971 h 5290234"/>
              <a:gd name="connsiteX1289" fmla="*/ 595148 w 5045838"/>
              <a:gd name="connsiteY1289" fmla="*/ 1063354 h 5290234"/>
              <a:gd name="connsiteX1290" fmla="*/ 542026 w 5045838"/>
              <a:gd name="connsiteY1290" fmla="*/ 1042234 h 5290234"/>
              <a:gd name="connsiteX1291" fmla="*/ 549558 w 5045838"/>
              <a:gd name="connsiteY1291" fmla="*/ 1047554 h 5290234"/>
              <a:gd name="connsiteX1292" fmla="*/ 540499 w 5045838"/>
              <a:gd name="connsiteY1292" fmla="*/ 1042996 h 5290234"/>
              <a:gd name="connsiteX1293" fmla="*/ 539215 w 5045838"/>
              <a:gd name="connsiteY1293" fmla="*/ 1042300 h 5290234"/>
              <a:gd name="connsiteX1294" fmla="*/ 591383 w 5045838"/>
              <a:gd name="connsiteY1294" fmla="*/ 1024107 h 5290234"/>
              <a:gd name="connsiteX1295" fmla="*/ 600554 w 5045838"/>
              <a:gd name="connsiteY1295" fmla="*/ 1029995 h 5290234"/>
              <a:gd name="connsiteX1296" fmla="*/ 631730 w 5045838"/>
              <a:gd name="connsiteY1296" fmla="*/ 1052055 h 5290234"/>
              <a:gd name="connsiteX1297" fmla="*/ 623698 w 5045838"/>
              <a:gd name="connsiteY1297" fmla="*/ 1041176 h 5290234"/>
              <a:gd name="connsiteX1298" fmla="*/ 648656 w 5045838"/>
              <a:gd name="connsiteY1298" fmla="*/ 1057125 h 5290234"/>
              <a:gd name="connsiteX1299" fmla="*/ 661359 w 5045838"/>
              <a:gd name="connsiteY1299" fmla="*/ 1068942 h 5290234"/>
              <a:gd name="connsiteX1300" fmla="*/ 640832 w 5045838"/>
              <a:gd name="connsiteY1300" fmla="*/ 1063152 h 5290234"/>
              <a:gd name="connsiteX1301" fmla="*/ 617440 w 5045838"/>
              <a:gd name="connsiteY1301" fmla="*/ 1052834 h 5290234"/>
              <a:gd name="connsiteX1302" fmla="*/ 591190 w 5045838"/>
              <a:gd name="connsiteY1302" fmla="*/ 1025905 h 5290234"/>
              <a:gd name="connsiteX1303" fmla="*/ 2749547 w 5045838"/>
              <a:gd name="connsiteY1303" fmla="*/ 1021605 h 5290234"/>
              <a:gd name="connsiteX1304" fmla="*/ 2743164 w 5045838"/>
              <a:gd name="connsiteY1304" fmla="*/ 1024427 h 5290234"/>
              <a:gd name="connsiteX1305" fmla="*/ 2745867 w 5045838"/>
              <a:gd name="connsiteY1305" fmla="*/ 1021911 h 5290234"/>
              <a:gd name="connsiteX1306" fmla="*/ 2749547 w 5045838"/>
              <a:gd name="connsiteY1306" fmla="*/ 1021605 h 5290234"/>
              <a:gd name="connsiteX1307" fmla="*/ 608706 w 5045838"/>
              <a:gd name="connsiteY1307" fmla="*/ 1021264 h 5290234"/>
              <a:gd name="connsiteX1308" fmla="*/ 615026 w 5045838"/>
              <a:gd name="connsiteY1308" fmla="*/ 1026288 h 5290234"/>
              <a:gd name="connsiteX1309" fmla="*/ 616361 w 5045838"/>
              <a:gd name="connsiteY1309" fmla="*/ 1027504 h 5290234"/>
              <a:gd name="connsiteX1310" fmla="*/ 608635 w 5045838"/>
              <a:gd name="connsiteY1310" fmla="*/ 1021648 h 5290234"/>
              <a:gd name="connsiteX1311" fmla="*/ 647518 w 5045838"/>
              <a:gd name="connsiteY1311" fmla="*/ 1011971 h 5290234"/>
              <a:gd name="connsiteX1312" fmla="*/ 649703 w 5045838"/>
              <a:gd name="connsiteY1312" fmla="*/ 1016341 h 5290234"/>
              <a:gd name="connsiteX1313" fmla="*/ 649395 w 5045838"/>
              <a:gd name="connsiteY1313" fmla="*/ 1016055 h 5290234"/>
              <a:gd name="connsiteX1314" fmla="*/ 647518 w 5045838"/>
              <a:gd name="connsiteY1314" fmla="*/ 1011971 h 5290234"/>
              <a:gd name="connsiteX1315" fmla="*/ 2730542 w 5045838"/>
              <a:gd name="connsiteY1315" fmla="*/ 1011810 h 5290234"/>
              <a:gd name="connsiteX1316" fmla="*/ 2733935 w 5045838"/>
              <a:gd name="connsiteY1316" fmla="*/ 1012513 h 5290234"/>
              <a:gd name="connsiteX1317" fmla="*/ 2736094 w 5045838"/>
              <a:gd name="connsiteY1317" fmla="*/ 1016400 h 5290234"/>
              <a:gd name="connsiteX1318" fmla="*/ 2730542 w 5045838"/>
              <a:gd name="connsiteY1318" fmla="*/ 1011810 h 5290234"/>
              <a:gd name="connsiteX1319" fmla="*/ 1740363 w 5045838"/>
              <a:gd name="connsiteY1319" fmla="*/ 1006111 h 5290234"/>
              <a:gd name="connsiteX1320" fmla="*/ 1810319 w 5045838"/>
              <a:gd name="connsiteY1320" fmla="*/ 1052047 h 5290234"/>
              <a:gd name="connsiteX1321" fmla="*/ 2624951 w 5045838"/>
              <a:gd name="connsiteY1321" fmla="*/ 1593343 h 5290234"/>
              <a:gd name="connsiteX1322" fmla="*/ 2692997 w 5045838"/>
              <a:gd name="connsiteY1322" fmla="*/ 1646284 h 5290234"/>
              <a:gd name="connsiteX1323" fmla="*/ 2694727 w 5045838"/>
              <a:gd name="connsiteY1323" fmla="*/ 1643761 h 5290234"/>
              <a:gd name="connsiteX1324" fmla="*/ 2700605 w 5045838"/>
              <a:gd name="connsiteY1324" fmla="*/ 1642106 h 5290234"/>
              <a:gd name="connsiteX1325" fmla="*/ 2700881 w 5045838"/>
              <a:gd name="connsiteY1325" fmla="*/ 1641826 h 5290234"/>
              <a:gd name="connsiteX1326" fmla="*/ 2660693 w 5045838"/>
              <a:gd name="connsiteY1326" fmla="*/ 1612375 h 5290234"/>
              <a:gd name="connsiteX1327" fmla="*/ 2603459 w 5045838"/>
              <a:gd name="connsiteY1327" fmla="*/ 1569861 h 5290234"/>
              <a:gd name="connsiteX1328" fmla="*/ 2332741 w 5045838"/>
              <a:gd name="connsiteY1328" fmla="*/ 1373841 h 5290234"/>
              <a:gd name="connsiteX1329" fmla="*/ 1816373 w 5045838"/>
              <a:gd name="connsiteY1329" fmla="*/ 1047766 h 5290234"/>
              <a:gd name="connsiteX1330" fmla="*/ 1752888 w 5045838"/>
              <a:gd name="connsiteY1330" fmla="*/ 1009203 h 5290234"/>
              <a:gd name="connsiteX1331" fmla="*/ 1740363 w 5045838"/>
              <a:gd name="connsiteY1331" fmla="*/ 1006111 h 5290234"/>
              <a:gd name="connsiteX1332" fmla="*/ 737178 w 5045838"/>
              <a:gd name="connsiteY1332" fmla="*/ 1005121 h 5290234"/>
              <a:gd name="connsiteX1333" fmla="*/ 742831 w 5045838"/>
              <a:gd name="connsiteY1333" fmla="*/ 1011588 h 5290234"/>
              <a:gd name="connsiteX1334" fmla="*/ 738689 w 5045838"/>
              <a:gd name="connsiteY1334" fmla="*/ 1006130 h 5290234"/>
              <a:gd name="connsiteX1335" fmla="*/ 2038150 w 5045838"/>
              <a:gd name="connsiteY1335" fmla="*/ 999799 h 5290234"/>
              <a:gd name="connsiteX1336" fmla="*/ 2122453 w 5045838"/>
              <a:gd name="connsiteY1336" fmla="*/ 1052856 h 5290234"/>
              <a:gd name="connsiteX1337" fmla="*/ 2220968 w 5045838"/>
              <a:gd name="connsiteY1337" fmla="*/ 1115904 h 5290234"/>
              <a:gd name="connsiteX1338" fmla="*/ 2446193 w 5045838"/>
              <a:gd name="connsiteY1338" fmla="*/ 1268917 h 5290234"/>
              <a:gd name="connsiteX1339" fmla="*/ 2404492 w 5045838"/>
              <a:gd name="connsiteY1339" fmla="*/ 1231744 h 5290234"/>
              <a:gd name="connsiteX1340" fmla="*/ 2220968 w 5045838"/>
              <a:gd name="connsiteY1340" fmla="*/ 1115904 h 5290234"/>
              <a:gd name="connsiteX1341" fmla="*/ 2122453 w 5045838"/>
              <a:gd name="connsiteY1341" fmla="*/ 1052856 h 5290234"/>
              <a:gd name="connsiteX1342" fmla="*/ 2038150 w 5045838"/>
              <a:gd name="connsiteY1342" fmla="*/ 999799 h 5290234"/>
              <a:gd name="connsiteX1343" fmla="*/ 1594848 w 5045838"/>
              <a:gd name="connsiteY1343" fmla="*/ 986483 h 5290234"/>
              <a:gd name="connsiteX1344" fmla="*/ 1593700 w 5045838"/>
              <a:gd name="connsiteY1344" fmla="*/ 988682 h 5290234"/>
              <a:gd name="connsiteX1345" fmla="*/ 1640365 w 5045838"/>
              <a:gd name="connsiteY1345" fmla="*/ 1014810 h 5290234"/>
              <a:gd name="connsiteX1346" fmla="*/ 1653610 w 5045838"/>
              <a:gd name="connsiteY1346" fmla="*/ 1022910 h 5290234"/>
              <a:gd name="connsiteX1347" fmla="*/ 1687710 w 5045838"/>
              <a:gd name="connsiteY1347" fmla="*/ 1040975 h 5290234"/>
              <a:gd name="connsiteX1348" fmla="*/ 1698273 w 5045838"/>
              <a:gd name="connsiteY1348" fmla="*/ 1048014 h 5290234"/>
              <a:gd name="connsiteX1349" fmla="*/ 1749717 w 5045838"/>
              <a:gd name="connsiteY1349" fmla="*/ 1081694 h 5290234"/>
              <a:gd name="connsiteX1350" fmla="*/ 1840410 w 5045838"/>
              <a:gd name="connsiteY1350" fmla="*/ 1137164 h 5290234"/>
              <a:gd name="connsiteX1351" fmla="*/ 1988046 w 5045838"/>
              <a:gd name="connsiteY1351" fmla="*/ 1229484 h 5290234"/>
              <a:gd name="connsiteX1352" fmla="*/ 1959951 w 5045838"/>
              <a:gd name="connsiteY1352" fmla="*/ 1209610 h 5290234"/>
              <a:gd name="connsiteX1353" fmla="*/ 1870025 w 5045838"/>
              <a:gd name="connsiteY1353" fmla="*/ 1146538 h 5290234"/>
              <a:gd name="connsiteX1354" fmla="*/ 1824113 w 5045838"/>
              <a:gd name="connsiteY1354" fmla="*/ 1118655 h 5290234"/>
              <a:gd name="connsiteX1355" fmla="*/ 1693444 w 5045838"/>
              <a:gd name="connsiteY1355" fmla="*/ 1041706 h 5290234"/>
              <a:gd name="connsiteX1356" fmla="*/ 2687111 w 5045838"/>
              <a:gd name="connsiteY1356" fmla="*/ 979946 h 5290234"/>
              <a:gd name="connsiteX1357" fmla="*/ 2698973 w 5045838"/>
              <a:gd name="connsiteY1357" fmla="*/ 984828 h 5290234"/>
              <a:gd name="connsiteX1358" fmla="*/ 2730542 w 5045838"/>
              <a:gd name="connsiteY1358" fmla="*/ 1011810 h 5290234"/>
              <a:gd name="connsiteX1359" fmla="*/ 2687111 w 5045838"/>
              <a:gd name="connsiteY1359" fmla="*/ 979946 h 5290234"/>
              <a:gd name="connsiteX1360" fmla="*/ 1990918 w 5045838"/>
              <a:gd name="connsiteY1360" fmla="*/ 974770 h 5290234"/>
              <a:gd name="connsiteX1361" fmla="*/ 2003059 w 5045838"/>
              <a:gd name="connsiteY1361" fmla="*/ 980298 h 5290234"/>
              <a:gd name="connsiteX1362" fmla="*/ 2008346 w 5045838"/>
              <a:gd name="connsiteY1362" fmla="*/ 979628 h 5290234"/>
              <a:gd name="connsiteX1363" fmla="*/ 1990918 w 5045838"/>
              <a:gd name="connsiteY1363" fmla="*/ 974770 h 5290234"/>
              <a:gd name="connsiteX1364" fmla="*/ 1678785 w 5045838"/>
              <a:gd name="connsiteY1364" fmla="*/ 973960 h 5290234"/>
              <a:gd name="connsiteX1365" fmla="*/ 1698079 w 5045838"/>
              <a:gd name="connsiteY1365" fmla="*/ 979229 h 5290234"/>
              <a:gd name="connsiteX1366" fmla="*/ 1694395 w 5045838"/>
              <a:gd name="connsiteY1366" fmla="*/ 976616 h 5290234"/>
              <a:gd name="connsiteX1367" fmla="*/ 1678785 w 5045838"/>
              <a:gd name="connsiteY1367" fmla="*/ 973960 h 5290234"/>
              <a:gd name="connsiteX1368" fmla="*/ 1597104 w 5045838"/>
              <a:gd name="connsiteY1368" fmla="*/ 972370 h 5290234"/>
              <a:gd name="connsiteX1369" fmla="*/ 1596649 w 5045838"/>
              <a:gd name="connsiteY1369" fmla="*/ 973824 h 5290234"/>
              <a:gd name="connsiteX1370" fmla="*/ 1596957 w 5045838"/>
              <a:gd name="connsiteY1370" fmla="*/ 975245 h 5290234"/>
              <a:gd name="connsiteX1371" fmla="*/ 1648621 w 5045838"/>
              <a:gd name="connsiteY1371" fmla="*/ 1003963 h 5290234"/>
              <a:gd name="connsiteX1372" fmla="*/ 1885255 w 5045838"/>
              <a:gd name="connsiteY1372" fmla="*/ 1152415 h 5290234"/>
              <a:gd name="connsiteX1373" fmla="*/ 1885480 w 5045838"/>
              <a:gd name="connsiteY1373" fmla="*/ 1152559 h 5290234"/>
              <a:gd name="connsiteX1374" fmla="*/ 1953516 w 5045838"/>
              <a:gd name="connsiteY1374" fmla="*/ 1193029 h 5290234"/>
              <a:gd name="connsiteX1375" fmla="*/ 2021798 w 5045838"/>
              <a:gd name="connsiteY1375" fmla="*/ 1239584 h 5290234"/>
              <a:gd name="connsiteX1376" fmla="*/ 2113460 w 5045838"/>
              <a:gd name="connsiteY1376" fmla="*/ 1297728 h 5290234"/>
              <a:gd name="connsiteX1377" fmla="*/ 2248781 w 5045838"/>
              <a:gd name="connsiteY1377" fmla="*/ 1383110 h 5290234"/>
              <a:gd name="connsiteX1378" fmla="*/ 2315863 w 5045838"/>
              <a:gd name="connsiteY1378" fmla="*/ 1435361 h 5290234"/>
              <a:gd name="connsiteX1379" fmla="*/ 2059601 w 5045838"/>
              <a:gd name="connsiteY1379" fmla="*/ 1264301 h 5290234"/>
              <a:gd name="connsiteX1380" fmla="*/ 2039309 w 5045838"/>
              <a:gd name="connsiteY1380" fmla="*/ 1251522 h 5290234"/>
              <a:gd name="connsiteX1381" fmla="*/ 2070994 w 5045838"/>
              <a:gd name="connsiteY1381" fmla="*/ 1273125 h 5290234"/>
              <a:gd name="connsiteX1382" fmla="*/ 2204901 w 5045838"/>
              <a:gd name="connsiteY1382" fmla="*/ 1368972 h 5290234"/>
              <a:gd name="connsiteX1383" fmla="*/ 2222415 w 5045838"/>
              <a:gd name="connsiteY1383" fmla="*/ 1380340 h 5290234"/>
              <a:gd name="connsiteX1384" fmla="*/ 2393271 w 5045838"/>
              <a:gd name="connsiteY1384" fmla="*/ 1495835 h 5290234"/>
              <a:gd name="connsiteX1385" fmla="*/ 2443416 w 5045838"/>
              <a:gd name="connsiteY1385" fmla="*/ 1522190 h 5290234"/>
              <a:gd name="connsiteX1386" fmla="*/ 2484371 w 5045838"/>
              <a:gd name="connsiteY1386" fmla="*/ 1551986 h 5290234"/>
              <a:gd name="connsiteX1387" fmla="*/ 2483044 w 5045838"/>
              <a:gd name="connsiteY1387" fmla="*/ 1554901 h 5290234"/>
              <a:gd name="connsiteX1388" fmla="*/ 2496770 w 5045838"/>
              <a:gd name="connsiteY1388" fmla="*/ 1564671 h 5290234"/>
              <a:gd name="connsiteX1389" fmla="*/ 2507362 w 5045838"/>
              <a:gd name="connsiteY1389" fmla="*/ 1573601 h 5290234"/>
              <a:gd name="connsiteX1390" fmla="*/ 2520601 w 5045838"/>
              <a:gd name="connsiteY1390" fmla="*/ 1583150 h 5290234"/>
              <a:gd name="connsiteX1391" fmla="*/ 2573250 w 5045838"/>
              <a:gd name="connsiteY1391" fmla="*/ 1625895 h 5290234"/>
              <a:gd name="connsiteX1392" fmla="*/ 2619652 w 5045838"/>
              <a:gd name="connsiteY1392" fmla="*/ 1657635 h 5290234"/>
              <a:gd name="connsiteX1393" fmla="*/ 2621044 w 5045838"/>
              <a:gd name="connsiteY1393" fmla="*/ 1659062 h 5290234"/>
              <a:gd name="connsiteX1394" fmla="*/ 2622348 w 5045838"/>
              <a:gd name="connsiteY1394" fmla="*/ 1659480 h 5290234"/>
              <a:gd name="connsiteX1395" fmla="*/ 2632259 w 5045838"/>
              <a:gd name="connsiteY1395" fmla="*/ 1666259 h 5290234"/>
              <a:gd name="connsiteX1396" fmla="*/ 2652162 w 5045838"/>
              <a:gd name="connsiteY1396" fmla="*/ 1686755 h 5290234"/>
              <a:gd name="connsiteX1397" fmla="*/ 2655449 w 5045838"/>
              <a:gd name="connsiteY1397" fmla="*/ 1683584 h 5290234"/>
              <a:gd name="connsiteX1398" fmla="*/ 2663750 w 5045838"/>
              <a:gd name="connsiteY1398" fmla="*/ 1673422 h 5290234"/>
              <a:gd name="connsiteX1399" fmla="*/ 2666429 w 5045838"/>
              <a:gd name="connsiteY1399" fmla="*/ 1671948 h 5290234"/>
              <a:gd name="connsiteX1400" fmla="*/ 2644803 w 5045838"/>
              <a:gd name="connsiteY1400" fmla="*/ 1655755 h 5290234"/>
              <a:gd name="connsiteX1401" fmla="*/ 2644784 w 5045838"/>
              <a:gd name="connsiteY1401" fmla="*/ 1655609 h 5290234"/>
              <a:gd name="connsiteX1402" fmla="*/ 2643311 w 5045838"/>
              <a:gd name="connsiteY1402" fmla="*/ 1654637 h 5290234"/>
              <a:gd name="connsiteX1403" fmla="*/ 2620394 w 5045838"/>
              <a:gd name="connsiteY1403" fmla="*/ 1637478 h 5290234"/>
              <a:gd name="connsiteX1404" fmla="*/ 2620328 w 5045838"/>
              <a:gd name="connsiteY1404" fmla="*/ 1637095 h 5290234"/>
              <a:gd name="connsiteX1405" fmla="*/ 2616890 w 5045838"/>
              <a:gd name="connsiteY1405" fmla="*/ 1634852 h 5290234"/>
              <a:gd name="connsiteX1406" fmla="*/ 2613348 w 5045838"/>
              <a:gd name="connsiteY1406" fmla="*/ 1632200 h 5290234"/>
              <a:gd name="connsiteX1407" fmla="*/ 2449437 w 5045838"/>
              <a:gd name="connsiteY1407" fmla="*/ 1513171 h 5290234"/>
              <a:gd name="connsiteX1408" fmla="*/ 2434751 w 5045838"/>
              <a:gd name="connsiteY1408" fmla="*/ 1497872 h 5290234"/>
              <a:gd name="connsiteX1409" fmla="*/ 2434437 w 5045838"/>
              <a:gd name="connsiteY1409" fmla="*/ 1496959 h 5290234"/>
              <a:gd name="connsiteX1410" fmla="*/ 2275452 w 5045838"/>
              <a:gd name="connsiteY1410" fmla="*/ 1387633 h 5290234"/>
              <a:gd name="connsiteX1411" fmla="*/ 1816643 w 5045838"/>
              <a:gd name="connsiteY1411" fmla="*/ 1094808 h 5290234"/>
              <a:gd name="connsiteX1412" fmla="*/ 1643629 w 5045838"/>
              <a:gd name="connsiteY1412" fmla="*/ 997245 h 5290234"/>
              <a:gd name="connsiteX1413" fmla="*/ 1970000 w 5045838"/>
              <a:gd name="connsiteY1413" fmla="*/ 957619 h 5290234"/>
              <a:gd name="connsiteX1414" fmla="*/ 1972866 w 5045838"/>
              <a:gd name="connsiteY1414" fmla="*/ 961868 h 5290234"/>
              <a:gd name="connsiteX1415" fmla="*/ 1973623 w 5045838"/>
              <a:gd name="connsiteY1415" fmla="*/ 962990 h 5290234"/>
              <a:gd name="connsiteX1416" fmla="*/ 1974578 w 5045838"/>
              <a:gd name="connsiteY1416" fmla="*/ 964405 h 5290234"/>
              <a:gd name="connsiteX1417" fmla="*/ 1974069 w 5045838"/>
              <a:gd name="connsiteY1417" fmla="*/ 963650 h 5290234"/>
              <a:gd name="connsiteX1418" fmla="*/ 1973623 w 5045838"/>
              <a:gd name="connsiteY1418" fmla="*/ 962990 h 5290234"/>
              <a:gd name="connsiteX1419" fmla="*/ 1973115 w 5045838"/>
              <a:gd name="connsiteY1419" fmla="*/ 962237 h 5290234"/>
              <a:gd name="connsiteX1420" fmla="*/ 1972866 w 5045838"/>
              <a:gd name="connsiteY1420" fmla="*/ 961868 h 5290234"/>
              <a:gd name="connsiteX1421" fmla="*/ 1971526 w 5045838"/>
              <a:gd name="connsiteY1421" fmla="*/ 959881 h 5290234"/>
              <a:gd name="connsiteX1422" fmla="*/ 1970000 w 5045838"/>
              <a:gd name="connsiteY1422" fmla="*/ 957619 h 5290234"/>
              <a:gd name="connsiteX1423" fmla="*/ 1647092 w 5045838"/>
              <a:gd name="connsiteY1423" fmla="*/ 956009 h 5290234"/>
              <a:gd name="connsiteX1424" fmla="*/ 1659232 w 5045838"/>
              <a:gd name="connsiteY1424" fmla="*/ 961536 h 5290234"/>
              <a:gd name="connsiteX1425" fmla="*/ 1664355 w 5045838"/>
              <a:gd name="connsiteY1425" fmla="*/ 961230 h 5290234"/>
              <a:gd name="connsiteX1426" fmla="*/ 1647092 w 5045838"/>
              <a:gd name="connsiteY1426" fmla="*/ 956009 h 5290234"/>
              <a:gd name="connsiteX1427" fmla="*/ 770384 w 5045838"/>
              <a:gd name="connsiteY1427" fmla="*/ 942258 h 5290234"/>
              <a:gd name="connsiteX1428" fmla="*/ 773083 w 5045838"/>
              <a:gd name="connsiteY1428" fmla="*/ 946074 h 5290234"/>
              <a:gd name="connsiteX1429" fmla="*/ 778458 w 5045838"/>
              <a:gd name="connsiteY1429" fmla="*/ 954968 h 5290234"/>
              <a:gd name="connsiteX1430" fmla="*/ 796446 w 5045838"/>
              <a:gd name="connsiteY1430" fmla="*/ 966895 h 5290234"/>
              <a:gd name="connsiteX1431" fmla="*/ 815790 w 5045838"/>
              <a:gd name="connsiteY1431" fmla="*/ 978592 h 5290234"/>
              <a:gd name="connsiteX1432" fmla="*/ 812107 w 5045838"/>
              <a:gd name="connsiteY1432" fmla="*/ 973196 h 5290234"/>
              <a:gd name="connsiteX1433" fmla="*/ 808679 w 5045838"/>
              <a:gd name="connsiteY1433" fmla="*/ 968873 h 5290234"/>
              <a:gd name="connsiteX1434" fmla="*/ 1622322 w 5045838"/>
              <a:gd name="connsiteY1434" fmla="*/ 939228 h 5290234"/>
              <a:gd name="connsiteX1435" fmla="*/ 1618314 w 5045838"/>
              <a:gd name="connsiteY1435" fmla="*/ 939382 h 5290234"/>
              <a:gd name="connsiteX1436" fmla="*/ 1630454 w 5045838"/>
              <a:gd name="connsiteY1436" fmla="*/ 944911 h 5290234"/>
              <a:gd name="connsiteX1437" fmla="*/ 1633390 w 5045838"/>
              <a:gd name="connsiteY1437" fmla="*/ 943610 h 5290234"/>
              <a:gd name="connsiteX1438" fmla="*/ 1622322 w 5045838"/>
              <a:gd name="connsiteY1438" fmla="*/ 939228 h 5290234"/>
              <a:gd name="connsiteX1439" fmla="*/ 648122 w 5045838"/>
              <a:gd name="connsiteY1439" fmla="*/ 928385 h 5290234"/>
              <a:gd name="connsiteX1440" fmla="*/ 660741 w 5045838"/>
              <a:gd name="connsiteY1440" fmla="*/ 942980 h 5290234"/>
              <a:gd name="connsiteX1441" fmla="*/ 661360 w 5045838"/>
              <a:gd name="connsiteY1441" fmla="*/ 944005 h 5290234"/>
              <a:gd name="connsiteX1442" fmla="*/ 661531 w 5045838"/>
              <a:gd name="connsiteY1442" fmla="*/ 944272 h 5290234"/>
              <a:gd name="connsiteX1443" fmla="*/ 657504 w 5045838"/>
              <a:gd name="connsiteY1443" fmla="*/ 941040 h 5290234"/>
              <a:gd name="connsiteX1444" fmla="*/ 652393 w 5045838"/>
              <a:gd name="connsiteY1444" fmla="*/ 937780 h 5290234"/>
              <a:gd name="connsiteX1445" fmla="*/ 649124 w 5045838"/>
              <a:gd name="connsiteY1445" fmla="*/ 912301 h 5290234"/>
              <a:gd name="connsiteX1446" fmla="*/ 651495 w 5045838"/>
              <a:gd name="connsiteY1446" fmla="*/ 915168 h 5290234"/>
              <a:gd name="connsiteX1447" fmla="*/ 647767 w 5045838"/>
              <a:gd name="connsiteY1447" fmla="*/ 912922 h 5290234"/>
              <a:gd name="connsiteX1448" fmla="*/ 611127 w 5045838"/>
              <a:gd name="connsiteY1448" fmla="*/ 903756 h 5290234"/>
              <a:gd name="connsiteX1449" fmla="*/ 613189 w 5045838"/>
              <a:gd name="connsiteY1449" fmla="*/ 904544 h 5290234"/>
              <a:gd name="connsiteX1450" fmla="*/ 621899 w 5045838"/>
              <a:gd name="connsiteY1450" fmla="*/ 913188 h 5290234"/>
              <a:gd name="connsiteX1451" fmla="*/ 639466 w 5045838"/>
              <a:gd name="connsiteY1451" fmla="*/ 929536 h 5290234"/>
              <a:gd name="connsiteX1452" fmla="*/ 636645 w 5045838"/>
              <a:gd name="connsiteY1452" fmla="*/ 927737 h 5290234"/>
              <a:gd name="connsiteX1453" fmla="*/ 621334 w 5045838"/>
              <a:gd name="connsiteY1453" fmla="*/ 917663 h 5290234"/>
              <a:gd name="connsiteX1454" fmla="*/ 605308 w 5045838"/>
              <a:gd name="connsiteY1454" fmla="*/ 904493 h 5290234"/>
              <a:gd name="connsiteX1455" fmla="*/ 641205 w 5045838"/>
              <a:gd name="connsiteY1455" fmla="*/ 876914 h 5290234"/>
              <a:gd name="connsiteX1456" fmla="*/ 641431 w 5045838"/>
              <a:gd name="connsiteY1456" fmla="*/ 876980 h 5290234"/>
              <a:gd name="connsiteX1457" fmla="*/ 642506 w 5045838"/>
              <a:gd name="connsiteY1457" fmla="*/ 878176 h 5290234"/>
              <a:gd name="connsiteX1458" fmla="*/ 637150 w 5045838"/>
              <a:gd name="connsiteY1458" fmla="*/ 875680 h 5290234"/>
              <a:gd name="connsiteX1459" fmla="*/ 637378 w 5045838"/>
              <a:gd name="connsiteY1459" fmla="*/ 875808 h 5290234"/>
              <a:gd name="connsiteX1460" fmla="*/ 640727 w 5045838"/>
              <a:gd name="connsiteY1460" fmla="*/ 876776 h 5290234"/>
              <a:gd name="connsiteX1461" fmla="*/ 687407 w 5045838"/>
              <a:gd name="connsiteY1461" fmla="*/ 932622 h 5290234"/>
              <a:gd name="connsiteX1462" fmla="*/ 682312 w 5045838"/>
              <a:gd name="connsiteY1462" fmla="*/ 930713 h 5290234"/>
              <a:gd name="connsiteX1463" fmla="*/ 678766 w 5045838"/>
              <a:gd name="connsiteY1463" fmla="*/ 927985 h 5290234"/>
              <a:gd name="connsiteX1464" fmla="*/ 961723 w 5045838"/>
              <a:gd name="connsiteY1464" fmla="*/ 872933 h 5290234"/>
              <a:gd name="connsiteX1465" fmla="*/ 962818 w 5045838"/>
              <a:gd name="connsiteY1465" fmla="*/ 876823 h 5290234"/>
              <a:gd name="connsiteX1466" fmla="*/ 961723 w 5045838"/>
              <a:gd name="connsiteY1466" fmla="*/ 872933 h 5290234"/>
              <a:gd name="connsiteX1467" fmla="*/ 631959 w 5045838"/>
              <a:gd name="connsiteY1467" fmla="*/ 872757 h 5290234"/>
              <a:gd name="connsiteX1468" fmla="*/ 637071 w 5045838"/>
              <a:gd name="connsiteY1468" fmla="*/ 875636 h 5290234"/>
              <a:gd name="connsiteX1469" fmla="*/ 632262 w 5045838"/>
              <a:gd name="connsiteY1469" fmla="*/ 873486 h 5290234"/>
              <a:gd name="connsiteX1470" fmla="*/ 614792 w 5045838"/>
              <a:gd name="connsiteY1470" fmla="*/ 870777 h 5290234"/>
              <a:gd name="connsiteX1471" fmla="*/ 635902 w 5045838"/>
              <a:gd name="connsiteY1471" fmla="*/ 896310 h 5290234"/>
              <a:gd name="connsiteX1472" fmla="*/ 635765 w 5045838"/>
              <a:gd name="connsiteY1472" fmla="*/ 896233 h 5290234"/>
              <a:gd name="connsiteX1473" fmla="*/ 624382 w 5045838"/>
              <a:gd name="connsiteY1473" fmla="*/ 889950 h 5290234"/>
              <a:gd name="connsiteX1474" fmla="*/ 620074 w 5045838"/>
              <a:gd name="connsiteY1474" fmla="*/ 887518 h 5290234"/>
              <a:gd name="connsiteX1475" fmla="*/ 612553 w 5045838"/>
              <a:gd name="connsiteY1475" fmla="*/ 878310 h 5290234"/>
              <a:gd name="connsiteX1476" fmla="*/ 609812 w 5045838"/>
              <a:gd name="connsiteY1476" fmla="*/ 874863 h 5290234"/>
              <a:gd name="connsiteX1477" fmla="*/ 613191 w 5045838"/>
              <a:gd name="connsiteY1477" fmla="*/ 872175 h 5290234"/>
              <a:gd name="connsiteX1478" fmla="*/ 660622 w 5045838"/>
              <a:gd name="connsiteY1478" fmla="*/ 869997 h 5290234"/>
              <a:gd name="connsiteX1479" fmla="*/ 665003 w 5045838"/>
              <a:gd name="connsiteY1479" fmla="*/ 872717 h 5290234"/>
              <a:gd name="connsiteX1480" fmla="*/ 672054 w 5045838"/>
              <a:gd name="connsiteY1480" fmla="*/ 874239 h 5290234"/>
              <a:gd name="connsiteX1481" fmla="*/ 674147 w 5045838"/>
              <a:gd name="connsiteY1481" fmla="*/ 874072 h 5290234"/>
              <a:gd name="connsiteX1482" fmla="*/ 658236 w 5045838"/>
              <a:gd name="connsiteY1482" fmla="*/ 868514 h 5290234"/>
              <a:gd name="connsiteX1483" fmla="*/ 660031 w 5045838"/>
              <a:gd name="connsiteY1483" fmla="*/ 869630 h 5290234"/>
              <a:gd name="connsiteX1484" fmla="*/ 668393 w 5045838"/>
              <a:gd name="connsiteY1484" fmla="*/ 871280 h 5290234"/>
              <a:gd name="connsiteX1485" fmla="*/ 592601 w 5045838"/>
              <a:gd name="connsiteY1485" fmla="*/ 866924 h 5290234"/>
              <a:gd name="connsiteX1486" fmla="*/ 596784 w 5045838"/>
              <a:gd name="connsiteY1486" fmla="*/ 868861 h 5290234"/>
              <a:gd name="connsiteX1487" fmla="*/ 602643 w 5045838"/>
              <a:gd name="connsiteY1487" fmla="*/ 875668 h 5290234"/>
              <a:gd name="connsiteX1488" fmla="*/ 663528 w 5045838"/>
              <a:gd name="connsiteY1488" fmla="*/ 859387 h 5290234"/>
              <a:gd name="connsiteX1489" fmla="*/ 682332 w 5045838"/>
              <a:gd name="connsiteY1489" fmla="*/ 880670 h 5290234"/>
              <a:gd name="connsiteX1490" fmla="*/ 695065 w 5045838"/>
              <a:gd name="connsiteY1490" fmla="*/ 897618 h 5290234"/>
              <a:gd name="connsiteX1491" fmla="*/ 740635 w 5045838"/>
              <a:gd name="connsiteY1491" fmla="*/ 929887 h 5290234"/>
              <a:gd name="connsiteX1492" fmla="*/ 747770 w 5045838"/>
              <a:gd name="connsiteY1492" fmla="*/ 934619 h 5290234"/>
              <a:gd name="connsiteX1493" fmla="*/ 744590 w 5045838"/>
              <a:gd name="connsiteY1493" fmla="*/ 930196 h 5290234"/>
              <a:gd name="connsiteX1494" fmla="*/ 736298 w 5045838"/>
              <a:gd name="connsiteY1494" fmla="*/ 918210 h 5290234"/>
              <a:gd name="connsiteX1495" fmla="*/ 736951 w 5045838"/>
              <a:gd name="connsiteY1495" fmla="*/ 918139 h 5290234"/>
              <a:gd name="connsiteX1496" fmla="*/ 715071 w 5045838"/>
              <a:gd name="connsiteY1496" fmla="*/ 902186 h 5290234"/>
              <a:gd name="connsiteX1497" fmla="*/ 690913 w 5045838"/>
              <a:gd name="connsiteY1497" fmla="*/ 881196 h 5290234"/>
              <a:gd name="connsiteX1498" fmla="*/ 691284 w 5045838"/>
              <a:gd name="connsiteY1498" fmla="*/ 881234 h 5290234"/>
              <a:gd name="connsiteX1499" fmla="*/ 692592 w 5045838"/>
              <a:gd name="connsiteY1499" fmla="*/ 881366 h 5290234"/>
              <a:gd name="connsiteX1500" fmla="*/ 688538 w 5045838"/>
              <a:gd name="connsiteY1500" fmla="*/ 879123 h 5290234"/>
              <a:gd name="connsiteX1501" fmla="*/ 688518 w 5045838"/>
              <a:gd name="connsiteY1501" fmla="*/ 879117 h 5290234"/>
              <a:gd name="connsiteX1502" fmla="*/ 673392 w 5045838"/>
              <a:gd name="connsiteY1502" fmla="*/ 865975 h 5290234"/>
              <a:gd name="connsiteX1503" fmla="*/ 592263 w 5045838"/>
              <a:gd name="connsiteY1503" fmla="*/ 848496 h 5290234"/>
              <a:gd name="connsiteX1504" fmla="*/ 598643 w 5045838"/>
              <a:gd name="connsiteY1504" fmla="*/ 850948 h 5290234"/>
              <a:gd name="connsiteX1505" fmla="*/ 599928 w 5045838"/>
              <a:gd name="connsiteY1505" fmla="*/ 852557 h 5290234"/>
              <a:gd name="connsiteX1506" fmla="*/ 592211 w 5045838"/>
              <a:gd name="connsiteY1506" fmla="*/ 850124 h 5290234"/>
              <a:gd name="connsiteX1507" fmla="*/ 592217 w 5045838"/>
              <a:gd name="connsiteY1507" fmla="*/ 850107 h 5290234"/>
              <a:gd name="connsiteX1508" fmla="*/ 626434 w 5045838"/>
              <a:gd name="connsiteY1508" fmla="*/ 847337 h 5290234"/>
              <a:gd name="connsiteX1509" fmla="*/ 631950 w 5045838"/>
              <a:gd name="connsiteY1509" fmla="*/ 848525 h 5290234"/>
              <a:gd name="connsiteX1510" fmla="*/ 642406 w 5045838"/>
              <a:gd name="connsiteY1510" fmla="*/ 859972 h 5290234"/>
              <a:gd name="connsiteX1511" fmla="*/ 650351 w 5045838"/>
              <a:gd name="connsiteY1511" fmla="*/ 869289 h 5290234"/>
              <a:gd name="connsiteX1512" fmla="*/ 646612 w 5045838"/>
              <a:gd name="connsiteY1512" fmla="*/ 867217 h 5290234"/>
              <a:gd name="connsiteX1513" fmla="*/ 642412 w 5045838"/>
              <a:gd name="connsiteY1513" fmla="*/ 866473 h 5290234"/>
              <a:gd name="connsiteX1514" fmla="*/ 639062 w 5045838"/>
              <a:gd name="connsiteY1514" fmla="*/ 864521 h 5290234"/>
              <a:gd name="connsiteX1515" fmla="*/ 637596 w 5045838"/>
              <a:gd name="connsiteY1515" fmla="*/ 864295 h 5290234"/>
              <a:gd name="connsiteX1516" fmla="*/ 635585 w 5045838"/>
              <a:gd name="connsiteY1516" fmla="*/ 861893 h 5290234"/>
              <a:gd name="connsiteX1517" fmla="*/ 627377 w 5045838"/>
              <a:gd name="connsiteY1517" fmla="*/ 850801 h 5290234"/>
              <a:gd name="connsiteX1518" fmla="*/ 626548 w 5045838"/>
              <a:gd name="connsiteY1518" fmla="*/ 849081 h 5290234"/>
              <a:gd name="connsiteX1519" fmla="*/ 627157 w 5045838"/>
              <a:gd name="connsiteY1519" fmla="*/ 849528 h 5290234"/>
              <a:gd name="connsiteX1520" fmla="*/ 629977 w 5045838"/>
              <a:gd name="connsiteY1520" fmla="*/ 851525 h 5290234"/>
              <a:gd name="connsiteX1521" fmla="*/ 545985 w 5045838"/>
              <a:gd name="connsiteY1521" fmla="*/ 845374 h 5290234"/>
              <a:gd name="connsiteX1522" fmla="*/ 546748 w 5045838"/>
              <a:gd name="connsiteY1522" fmla="*/ 845387 h 5290234"/>
              <a:gd name="connsiteX1523" fmla="*/ 548251 w 5045838"/>
              <a:gd name="connsiteY1523" fmla="*/ 846994 h 5290234"/>
              <a:gd name="connsiteX1524" fmla="*/ 546462 w 5045838"/>
              <a:gd name="connsiteY1524" fmla="*/ 845982 h 5290234"/>
              <a:gd name="connsiteX1525" fmla="*/ 592379 w 5045838"/>
              <a:gd name="connsiteY1525" fmla="*/ 843323 h 5290234"/>
              <a:gd name="connsiteX1526" fmla="*/ 597464 w 5045838"/>
              <a:gd name="connsiteY1526" fmla="*/ 849471 h 5290234"/>
              <a:gd name="connsiteX1527" fmla="*/ 597635 w 5045838"/>
              <a:gd name="connsiteY1527" fmla="*/ 849684 h 5290234"/>
              <a:gd name="connsiteX1528" fmla="*/ 592275 w 5045838"/>
              <a:gd name="connsiteY1528" fmla="*/ 848032 h 5290234"/>
              <a:gd name="connsiteX1529" fmla="*/ 592389 w 5045838"/>
              <a:gd name="connsiteY1529" fmla="*/ 843949 h 5290234"/>
              <a:gd name="connsiteX1530" fmla="*/ 625041 w 5045838"/>
              <a:gd name="connsiteY1530" fmla="*/ 840962 h 5290234"/>
              <a:gd name="connsiteX1531" fmla="*/ 625921 w 5045838"/>
              <a:gd name="connsiteY1531" fmla="*/ 841924 h 5290234"/>
              <a:gd name="connsiteX1532" fmla="*/ 624880 w 5045838"/>
              <a:gd name="connsiteY1532" fmla="*/ 841680 h 5290234"/>
              <a:gd name="connsiteX1533" fmla="*/ 918983 w 5045838"/>
              <a:gd name="connsiteY1533" fmla="*/ 839367 h 5290234"/>
              <a:gd name="connsiteX1534" fmla="*/ 915573 w 5045838"/>
              <a:gd name="connsiteY1534" fmla="*/ 840155 h 5290234"/>
              <a:gd name="connsiteX1535" fmla="*/ 918983 w 5045838"/>
              <a:gd name="connsiteY1535" fmla="*/ 839367 h 5290234"/>
              <a:gd name="connsiteX1536" fmla="*/ 673682 w 5045838"/>
              <a:gd name="connsiteY1536" fmla="*/ 837777 h 5290234"/>
              <a:gd name="connsiteX1537" fmla="*/ 675739 w 5045838"/>
              <a:gd name="connsiteY1537" fmla="*/ 839944 h 5290234"/>
              <a:gd name="connsiteX1538" fmla="*/ 670566 w 5045838"/>
              <a:gd name="connsiteY1538" fmla="*/ 838092 h 5290234"/>
              <a:gd name="connsiteX1539" fmla="*/ 2282287 w 5045838"/>
              <a:gd name="connsiteY1539" fmla="*/ 830642 h 5290234"/>
              <a:gd name="connsiteX1540" fmla="*/ 2274425 w 5045838"/>
              <a:gd name="connsiteY1540" fmla="*/ 831167 h 5290234"/>
              <a:gd name="connsiteX1541" fmla="*/ 2331983 w 5045838"/>
              <a:gd name="connsiteY1541" fmla="*/ 864418 h 5290234"/>
              <a:gd name="connsiteX1542" fmla="*/ 2439983 w 5045838"/>
              <a:gd name="connsiteY1542" fmla="*/ 938824 h 5290234"/>
              <a:gd name="connsiteX1543" fmla="*/ 2480680 w 5045838"/>
              <a:gd name="connsiteY1543" fmla="*/ 961464 h 5290234"/>
              <a:gd name="connsiteX1544" fmla="*/ 2282287 w 5045838"/>
              <a:gd name="connsiteY1544" fmla="*/ 830642 h 5290234"/>
              <a:gd name="connsiteX1545" fmla="*/ 909393 w 5045838"/>
              <a:gd name="connsiteY1545" fmla="*/ 829663 h 5290234"/>
              <a:gd name="connsiteX1546" fmla="*/ 911560 w 5045838"/>
              <a:gd name="connsiteY1546" fmla="*/ 832909 h 5290234"/>
              <a:gd name="connsiteX1547" fmla="*/ 909393 w 5045838"/>
              <a:gd name="connsiteY1547" fmla="*/ 829663 h 5290234"/>
              <a:gd name="connsiteX1548" fmla="*/ 620866 w 5045838"/>
              <a:gd name="connsiteY1548" fmla="*/ 828780 h 5290234"/>
              <a:gd name="connsiteX1549" fmla="*/ 621274 w 5045838"/>
              <a:gd name="connsiteY1549" fmla="*/ 828852 h 5290234"/>
              <a:gd name="connsiteX1550" fmla="*/ 622659 w 5045838"/>
              <a:gd name="connsiteY1550" fmla="*/ 830175 h 5290234"/>
              <a:gd name="connsiteX1551" fmla="*/ 621791 w 5045838"/>
              <a:gd name="connsiteY1551" fmla="*/ 828943 h 5290234"/>
              <a:gd name="connsiteX1552" fmla="*/ 629163 w 5045838"/>
              <a:gd name="connsiteY1552" fmla="*/ 830244 h 5290234"/>
              <a:gd name="connsiteX1553" fmla="*/ 632991 w 5045838"/>
              <a:gd name="connsiteY1553" fmla="*/ 831070 h 5290234"/>
              <a:gd name="connsiteX1554" fmla="*/ 640965 w 5045838"/>
              <a:gd name="connsiteY1554" fmla="*/ 837445 h 5290234"/>
              <a:gd name="connsiteX1555" fmla="*/ 642266 w 5045838"/>
              <a:gd name="connsiteY1555" fmla="*/ 837479 h 5290234"/>
              <a:gd name="connsiteX1556" fmla="*/ 642943 w 5045838"/>
              <a:gd name="connsiteY1556" fmla="*/ 836954 h 5290234"/>
              <a:gd name="connsiteX1557" fmla="*/ 643198 w 5045838"/>
              <a:gd name="connsiteY1557" fmla="*/ 837230 h 5290234"/>
              <a:gd name="connsiteX1558" fmla="*/ 644925 w 5045838"/>
              <a:gd name="connsiteY1558" fmla="*/ 837914 h 5290234"/>
              <a:gd name="connsiteX1559" fmla="*/ 648473 w 5045838"/>
              <a:gd name="connsiteY1559" fmla="*/ 837975 h 5290234"/>
              <a:gd name="connsiteX1560" fmla="*/ 645700 w 5045838"/>
              <a:gd name="connsiteY1560" fmla="*/ 834824 h 5290234"/>
              <a:gd name="connsiteX1561" fmla="*/ 646719 w 5045838"/>
              <a:gd name="connsiteY1561" fmla="*/ 834036 h 5290234"/>
              <a:gd name="connsiteX1562" fmla="*/ 676167 w 5045838"/>
              <a:gd name="connsiteY1562" fmla="*/ 840395 h 5290234"/>
              <a:gd name="connsiteX1563" fmla="*/ 691429 w 5045838"/>
              <a:gd name="connsiteY1563" fmla="*/ 856466 h 5290234"/>
              <a:gd name="connsiteX1564" fmla="*/ 692650 w 5045838"/>
              <a:gd name="connsiteY1564" fmla="*/ 857701 h 5290234"/>
              <a:gd name="connsiteX1565" fmla="*/ 688158 w 5045838"/>
              <a:gd name="connsiteY1565" fmla="*/ 856515 h 5290234"/>
              <a:gd name="connsiteX1566" fmla="*/ 632942 w 5045838"/>
              <a:gd name="connsiteY1566" fmla="*/ 843570 h 5290234"/>
              <a:gd name="connsiteX1567" fmla="*/ 612472 w 5045838"/>
              <a:gd name="connsiteY1567" fmla="*/ 827300 h 5290234"/>
              <a:gd name="connsiteX1568" fmla="*/ 612829 w 5045838"/>
              <a:gd name="connsiteY1568" fmla="*/ 827363 h 5290234"/>
              <a:gd name="connsiteX1569" fmla="*/ 617311 w 5045838"/>
              <a:gd name="connsiteY1569" fmla="*/ 830978 h 5290234"/>
              <a:gd name="connsiteX1570" fmla="*/ 620421 w 5045838"/>
              <a:gd name="connsiteY1570" fmla="*/ 834189 h 5290234"/>
              <a:gd name="connsiteX1571" fmla="*/ 617338 w 5045838"/>
              <a:gd name="connsiteY1571" fmla="*/ 835622 h 5290234"/>
              <a:gd name="connsiteX1572" fmla="*/ 614768 w 5045838"/>
              <a:gd name="connsiteY1572" fmla="*/ 833545 h 5290234"/>
              <a:gd name="connsiteX1573" fmla="*/ 613967 w 5045838"/>
              <a:gd name="connsiteY1573" fmla="*/ 832598 h 5290234"/>
              <a:gd name="connsiteX1574" fmla="*/ 611853 w 5045838"/>
              <a:gd name="connsiteY1574" fmla="*/ 828527 h 5290234"/>
              <a:gd name="connsiteX1575" fmla="*/ 2524798 w 5045838"/>
              <a:gd name="connsiteY1575" fmla="*/ 826568 h 5290234"/>
              <a:gd name="connsiteX1576" fmla="*/ 2578587 w 5045838"/>
              <a:gd name="connsiteY1576" fmla="*/ 861884 h 5290234"/>
              <a:gd name="connsiteX1577" fmla="*/ 2656103 w 5045838"/>
              <a:gd name="connsiteY1577" fmla="*/ 913610 h 5290234"/>
              <a:gd name="connsiteX1578" fmla="*/ 2674997 w 5045838"/>
              <a:gd name="connsiteY1578" fmla="*/ 928452 h 5290234"/>
              <a:gd name="connsiteX1579" fmla="*/ 2703632 w 5045838"/>
              <a:gd name="connsiteY1579" fmla="*/ 950927 h 5290234"/>
              <a:gd name="connsiteX1580" fmla="*/ 2878639 w 5045838"/>
              <a:gd name="connsiteY1580" fmla="*/ 1091906 h 5290234"/>
              <a:gd name="connsiteX1581" fmla="*/ 2904890 w 5045838"/>
              <a:gd name="connsiteY1581" fmla="*/ 1115776 h 5290234"/>
              <a:gd name="connsiteX1582" fmla="*/ 2827224 w 5045838"/>
              <a:gd name="connsiteY1582" fmla="*/ 1056168 h 5290234"/>
              <a:gd name="connsiteX1583" fmla="*/ 2801570 w 5045838"/>
              <a:gd name="connsiteY1583" fmla="*/ 1037803 h 5290234"/>
              <a:gd name="connsiteX1584" fmla="*/ 2784609 w 5045838"/>
              <a:gd name="connsiteY1584" fmla="*/ 1023770 h 5290234"/>
              <a:gd name="connsiteX1585" fmla="*/ 2735804 w 5045838"/>
              <a:gd name="connsiteY1585" fmla="*/ 987223 h 5290234"/>
              <a:gd name="connsiteX1586" fmla="*/ 2735785 w 5045838"/>
              <a:gd name="connsiteY1586" fmla="*/ 987078 h 5290234"/>
              <a:gd name="connsiteX1587" fmla="*/ 2734310 w 5045838"/>
              <a:gd name="connsiteY1587" fmla="*/ 986106 h 5290234"/>
              <a:gd name="connsiteX1588" fmla="*/ 2711395 w 5045838"/>
              <a:gd name="connsiteY1588" fmla="*/ 968945 h 5290234"/>
              <a:gd name="connsiteX1589" fmla="*/ 2711329 w 5045838"/>
              <a:gd name="connsiteY1589" fmla="*/ 968563 h 5290234"/>
              <a:gd name="connsiteX1590" fmla="*/ 2707889 w 5045838"/>
              <a:gd name="connsiteY1590" fmla="*/ 966321 h 5290234"/>
              <a:gd name="connsiteX1591" fmla="*/ 2704349 w 5045838"/>
              <a:gd name="connsiteY1591" fmla="*/ 963670 h 5290234"/>
              <a:gd name="connsiteX1592" fmla="*/ 2540438 w 5045838"/>
              <a:gd name="connsiteY1592" fmla="*/ 844639 h 5290234"/>
              <a:gd name="connsiteX1593" fmla="*/ 2525751 w 5045838"/>
              <a:gd name="connsiteY1593" fmla="*/ 829341 h 5290234"/>
              <a:gd name="connsiteX1594" fmla="*/ 654693 w 5045838"/>
              <a:gd name="connsiteY1594" fmla="*/ 825967 h 5290234"/>
              <a:gd name="connsiteX1595" fmla="*/ 663741 w 5045838"/>
              <a:gd name="connsiteY1595" fmla="*/ 827308 h 5290234"/>
              <a:gd name="connsiteX1596" fmla="*/ 670273 w 5045838"/>
              <a:gd name="connsiteY1596" fmla="*/ 834187 h 5290234"/>
              <a:gd name="connsiteX1597" fmla="*/ 652538 w 5045838"/>
              <a:gd name="connsiteY1597" fmla="*/ 829537 h 5290234"/>
              <a:gd name="connsiteX1598" fmla="*/ 652989 w 5045838"/>
              <a:gd name="connsiteY1598" fmla="*/ 829189 h 5290234"/>
              <a:gd name="connsiteX1599" fmla="*/ 657474 w 5045838"/>
              <a:gd name="connsiteY1599" fmla="*/ 820710 h 5290234"/>
              <a:gd name="connsiteX1600" fmla="*/ 658622 w 5045838"/>
              <a:gd name="connsiteY1600" fmla="*/ 821918 h 5290234"/>
              <a:gd name="connsiteX1601" fmla="*/ 657035 w 5045838"/>
              <a:gd name="connsiteY1601" fmla="*/ 821540 h 5290234"/>
              <a:gd name="connsiteX1602" fmla="*/ 618446 w 5045838"/>
              <a:gd name="connsiteY1602" fmla="*/ 820597 h 5290234"/>
              <a:gd name="connsiteX1603" fmla="*/ 620223 w 5045838"/>
              <a:gd name="connsiteY1603" fmla="*/ 820861 h 5290234"/>
              <a:gd name="connsiteX1604" fmla="*/ 620600 w 5045838"/>
              <a:gd name="connsiteY1604" fmla="*/ 821162 h 5290234"/>
              <a:gd name="connsiteX1605" fmla="*/ 2260885 w 5045838"/>
              <a:gd name="connsiteY1605" fmla="*/ 820345 h 5290234"/>
              <a:gd name="connsiteX1606" fmla="*/ 2260920 w 5045838"/>
              <a:gd name="connsiteY1606" fmla="*/ 820911 h 5290234"/>
              <a:gd name="connsiteX1607" fmla="*/ 2268561 w 5045838"/>
              <a:gd name="connsiteY1607" fmla="*/ 820871 h 5290234"/>
              <a:gd name="connsiteX1608" fmla="*/ 2260885 w 5045838"/>
              <a:gd name="connsiteY1608" fmla="*/ 820345 h 5290234"/>
              <a:gd name="connsiteX1609" fmla="*/ 617507 w 5045838"/>
              <a:gd name="connsiteY1609" fmla="*/ 820189 h 5290234"/>
              <a:gd name="connsiteX1610" fmla="*/ 618446 w 5045838"/>
              <a:gd name="connsiteY1610" fmla="*/ 820597 h 5290234"/>
              <a:gd name="connsiteX1611" fmla="*/ 616243 w 5045838"/>
              <a:gd name="connsiteY1611" fmla="*/ 821076 h 5290234"/>
              <a:gd name="connsiteX1612" fmla="*/ 616171 w 5045838"/>
              <a:gd name="connsiteY1612" fmla="*/ 820972 h 5290234"/>
              <a:gd name="connsiteX1613" fmla="*/ 610940 w 5045838"/>
              <a:gd name="connsiteY1613" fmla="*/ 813438 h 5290234"/>
              <a:gd name="connsiteX1614" fmla="*/ 614707 w 5045838"/>
              <a:gd name="connsiteY1614" fmla="*/ 816450 h 5290234"/>
              <a:gd name="connsiteX1615" fmla="*/ 612262 w 5045838"/>
              <a:gd name="connsiteY1615" fmla="*/ 815430 h 5290234"/>
              <a:gd name="connsiteX1616" fmla="*/ 610908 w 5045838"/>
              <a:gd name="connsiteY1616" fmla="*/ 813507 h 5290234"/>
              <a:gd name="connsiteX1617" fmla="*/ 2219743 w 5045838"/>
              <a:gd name="connsiteY1617" fmla="*/ 791600 h 5290234"/>
              <a:gd name="connsiteX1618" fmla="*/ 2212589 w 5045838"/>
              <a:gd name="connsiteY1618" fmla="*/ 791861 h 5290234"/>
              <a:gd name="connsiteX1619" fmla="*/ 2219743 w 5045838"/>
              <a:gd name="connsiteY1619" fmla="*/ 791600 h 5290234"/>
              <a:gd name="connsiteX1620" fmla="*/ 904127 w 5045838"/>
              <a:gd name="connsiteY1620" fmla="*/ 788203 h 5290234"/>
              <a:gd name="connsiteX1621" fmla="*/ 905493 w 5045838"/>
              <a:gd name="connsiteY1621" fmla="*/ 789663 h 5290234"/>
              <a:gd name="connsiteX1622" fmla="*/ 903285 w 5045838"/>
              <a:gd name="connsiteY1622" fmla="*/ 788536 h 5290234"/>
              <a:gd name="connsiteX1623" fmla="*/ 899228 w 5045838"/>
              <a:gd name="connsiteY1623" fmla="*/ 786462 h 5290234"/>
              <a:gd name="connsiteX1624" fmla="*/ 903285 w 5045838"/>
              <a:gd name="connsiteY1624" fmla="*/ 788536 h 5290234"/>
              <a:gd name="connsiteX1625" fmla="*/ 901974 w 5045838"/>
              <a:gd name="connsiteY1625" fmla="*/ 789054 h 5290234"/>
              <a:gd name="connsiteX1626" fmla="*/ 2193035 w 5045838"/>
              <a:gd name="connsiteY1626" fmla="*/ 779436 h 5290234"/>
              <a:gd name="connsiteX1627" fmla="*/ 2209416 w 5045838"/>
              <a:gd name="connsiteY1627" fmla="*/ 783378 h 5290234"/>
              <a:gd name="connsiteX1628" fmla="*/ 1658168 w 5045838"/>
              <a:gd name="connsiteY1628" fmla="*/ 770784 h 5290234"/>
              <a:gd name="connsiteX1629" fmla="*/ 1656753 w 5045838"/>
              <a:gd name="connsiteY1629" fmla="*/ 774565 h 5290234"/>
              <a:gd name="connsiteX1630" fmla="*/ 1753320 w 5045838"/>
              <a:gd name="connsiteY1630" fmla="*/ 831223 h 5290234"/>
              <a:gd name="connsiteX1631" fmla="*/ 1875985 w 5045838"/>
              <a:gd name="connsiteY1631" fmla="*/ 900139 h 5290234"/>
              <a:gd name="connsiteX1632" fmla="*/ 1875985 w 5045838"/>
              <a:gd name="connsiteY1632" fmla="*/ 900139 h 5290234"/>
              <a:gd name="connsiteX1633" fmla="*/ 1764852 w 5045838"/>
              <a:gd name="connsiteY1633" fmla="*/ 831006 h 5290234"/>
              <a:gd name="connsiteX1634" fmla="*/ 2172972 w 5045838"/>
              <a:gd name="connsiteY1634" fmla="*/ 766140 h 5290234"/>
              <a:gd name="connsiteX1635" fmla="*/ 2172997 w 5045838"/>
              <a:gd name="connsiteY1635" fmla="*/ 766792 h 5290234"/>
              <a:gd name="connsiteX1636" fmla="*/ 2183771 w 5045838"/>
              <a:gd name="connsiteY1636" fmla="*/ 767593 h 5290234"/>
              <a:gd name="connsiteX1637" fmla="*/ 2172972 w 5045838"/>
              <a:gd name="connsiteY1637" fmla="*/ 766140 h 5290234"/>
              <a:gd name="connsiteX1638" fmla="*/ 728627 w 5045838"/>
              <a:gd name="connsiteY1638" fmla="*/ 756160 h 5290234"/>
              <a:gd name="connsiteX1639" fmla="*/ 730795 w 5045838"/>
              <a:gd name="connsiteY1639" fmla="*/ 759405 h 5290234"/>
              <a:gd name="connsiteX1640" fmla="*/ 728627 w 5045838"/>
              <a:gd name="connsiteY1640" fmla="*/ 756160 h 5290234"/>
              <a:gd name="connsiteX1641" fmla="*/ 2147002 w 5045838"/>
              <a:gd name="connsiteY1641" fmla="*/ 748806 h 5290234"/>
              <a:gd name="connsiteX1642" fmla="*/ 2144439 w 5045838"/>
              <a:gd name="connsiteY1642" fmla="*/ 749681 h 5290234"/>
              <a:gd name="connsiteX1643" fmla="*/ 2157906 w 5045838"/>
              <a:gd name="connsiteY1643" fmla="*/ 752294 h 5290234"/>
              <a:gd name="connsiteX1644" fmla="*/ 2154723 w 5045838"/>
              <a:gd name="connsiteY1644" fmla="*/ 749910 h 5290234"/>
              <a:gd name="connsiteX1645" fmla="*/ 2147002 w 5045838"/>
              <a:gd name="connsiteY1645" fmla="*/ 748806 h 5290234"/>
              <a:gd name="connsiteX1646" fmla="*/ 920904 w 5045838"/>
              <a:gd name="connsiteY1646" fmla="*/ 745590 h 5290234"/>
              <a:gd name="connsiteX1647" fmla="*/ 960403 w 5045838"/>
              <a:gd name="connsiteY1647" fmla="*/ 768953 h 5290234"/>
              <a:gd name="connsiteX1648" fmla="*/ 920904 w 5045838"/>
              <a:gd name="connsiteY1648" fmla="*/ 745590 h 5290234"/>
              <a:gd name="connsiteX1649" fmla="*/ 699215 w 5045838"/>
              <a:gd name="connsiteY1649" fmla="*/ 745497 h 5290234"/>
              <a:gd name="connsiteX1650" fmla="*/ 716439 w 5045838"/>
              <a:gd name="connsiteY1650" fmla="*/ 758397 h 5290234"/>
              <a:gd name="connsiteX1651" fmla="*/ 710186 w 5045838"/>
              <a:gd name="connsiteY1651" fmla="*/ 757044 h 5290234"/>
              <a:gd name="connsiteX1652" fmla="*/ 699129 w 5045838"/>
              <a:gd name="connsiteY1652" fmla="*/ 755377 h 5290234"/>
              <a:gd name="connsiteX1653" fmla="*/ 691767 w 5045838"/>
              <a:gd name="connsiteY1653" fmla="*/ 747421 h 5290234"/>
              <a:gd name="connsiteX1654" fmla="*/ 696301 w 5045838"/>
              <a:gd name="connsiteY1654" fmla="*/ 746762 h 5290234"/>
              <a:gd name="connsiteX1655" fmla="*/ 699215 w 5045838"/>
              <a:gd name="connsiteY1655" fmla="*/ 745497 h 5290234"/>
              <a:gd name="connsiteX1656" fmla="*/ 915342 w 5045838"/>
              <a:gd name="connsiteY1656" fmla="*/ 742654 h 5290234"/>
              <a:gd name="connsiteX1657" fmla="*/ 920904 w 5045838"/>
              <a:gd name="connsiteY1657" fmla="*/ 745590 h 5290234"/>
              <a:gd name="connsiteX1658" fmla="*/ 918362 w 5045838"/>
              <a:gd name="connsiteY1658" fmla="*/ 744942 h 5290234"/>
              <a:gd name="connsiteX1659" fmla="*/ 2124886 w 5045838"/>
              <a:gd name="connsiteY1659" fmla="*/ 737256 h 5290234"/>
              <a:gd name="connsiteX1660" fmla="*/ 2134954 w 5045838"/>
              <a:gd name="connsiteY1660" fmla="*/ 738322 h 5290234"/>
              <a:gd name="connsiteX1661" fmla="*/ 931205 w 5045838"/>
              <a:gd name="connsiteY1661" fmla="*/ 721678 h 5290234"/>
              <a:gd name="connsiteX1662" fmla="*/ 931375 w 5045838"/>
              <a:gd name="connsiteY1662" fmla="*/ 722595 h 5290234"/>
              <a:gd name="connsiteX1663" fmla="*/ 942302 w 5045838"/>
              <a:gd name="connsiteY1663" fmla="*/ 722197 h 5290234"/>
              <a:gd name="connsiteX1664" fmla="*/ 931205 w 5045838"/>
              <a:gd name="connsiteY1664" fmla="*/ 721678 h 5290234"/>
              <a:gd name="connsiteX1665" fmla="*/ 2093194 w 5045838"/>
              <a:gd name="connsiteY1665" fmla="*/ 719303 h 5290234"/>
              <a:gd name="connsiteX1666" fmla="*/ 2109088 w 5045838"/>
              <a:gd name="connsiteY1666" fmla="*/ 723024 h 5290234"/>
              <a:gd name="connsiteX1667" fmla="*/ 1031756 w 5045838"/>
              <a:gd name="connsiteY1667" fmla="*/ 716936 h 5290234"/>
              <a:gd name="connsiteX1668" fmla="*/ 1037410 w 5045838"/>
              <a:gd name="connsiteY1668" fmla="*/ 723402 h 5290234"/>
              <a:gd name="connsiteX1669" fmla="*/ 1033267 w 5045838"/>
              <a:gd name="connsiteY1669" fmla="*/ 717944 h 5290234"/>
              <a:gd name="connsiteX1670" fmla="*/ 2079197 w 5045838"/>
              <a:gd name="connsiteY1670" fmla="*/ 708860 h 5290234"/>
              <a:gd name="connsiteX1671" fmla="*/ 2079467 w 5045838"/>
              <a:gd name="connsiteY1671" fmla="*/ 709534 h 5290234"/>
              <a:gd name="connsiteX1672" fmla="*/ 2089536 w 5045838"/>
              <a:gd name="connsiteY1672" fmla="*/ 710599 h 5290234"/>
              <a:gd name="connsiteX1673" fmla="*/ 2079197 w 5045838"/>
              <a:gd name="connsiteY1673" fmla="*/ 708860 h 5290234"/>
              <a:gd name="connsiteX1674" fmla="*/ 902620 w 5045838"/>
              <a:gd name="connsiteY1674" fmla="*/ 626048 h 5290234"/>
              <a:gd name="connsiteX1675" fmla="*/ 902004 w 5045838"/>
              <a:gd name="connsiteY1675" fmla="*/ 627821 h 5290234"/>
              <a:gd name="connsiteX1676" fmla="*/ 908778 w 5045838"/>
              <a:gd name="connsiteY1676" fmla="*/ 633987 h 5290234"/>
              <a:gd name="connsiteX1677" fmla="*/ 906936 w 5045838"/>
              <a:gd name="connsiteY1677" fmla="*/ 629481 h 5290234"/>
              <a:gd name="connsiteX1678" fmla="*/ 902620 w 5045838"/>
              <a:gd name="connsiteY1678" fmla="*/ 626048 h 5290234"/>
              <a:gd name="connsiteX1679" fmla="*/ 907132 w 5045838"/>
              <a:gd name="connsiteY1679" fmla="*/ 538954 h 5290234"/>
              <a:gd name="connsiteX1680" fmla="*/ 915001 w 5045838"/>
              <a:gd name="connsiteY1680" fmla="*/ 546002 h 5290234"/>
              <a:gd name="connsiteX1681" fmla="*/ 906431 w 5045838"/>
              <a:gd name="connsiteY1681" fmla="*/ 540342 h 5290234"/>
              <a:gd name="connsiteX1682" fmla="*/ 907132 w 5045838"/>
              <a:gd name="connsiteY1682" fmla="*/ 538954 h 5290234"/>
              <a:gd name="connsiteX1683" fmla="*/ 772792 w 5045838"/>
              <a:gd name="connsiteY1683" fmla="*/ 514416 h 5290234"/>
              <a:gd name="connsiteX1684" fmla="*/ 777250 w 5045838"/>
              <a:gd name="connsiteY1684" fmla="*/ 517774 h 5290234"/>
              <a:gd name="connsiteX1685" fmla="*/ 791101 w 5045838"/>
              <a:gd name="connsiteY1685" fmla="*/ 532139 h 5290234"/>
              <a:gd name="connsiteX1686" fmla="*/ 777740 w 5045838"/>
              <a:gd name="connsiteY1686" fmla="*/ 520378 h 5290234"/>
              <a:gd name="connsiteX1687" fmla="*/ 775233 w 5045838"/>
              <a:gd name="connsiteY1687" fmla="*/ 517984 h 5290234"/>
              <a:gd name="connsiteX1688" fmla="*/ 802675 w 5045838"/>
              <a:gd name="connsiteY1688" fmla="*/ 496410 h 5290234"/>
              <a:gd name="connsiteX1689" fmla="*/ 804364 w 5045838"/>
              <a:gd name="connsiteY1689" fmla="*/ 497926 h 5290234"/>
              <a:gd name="connsiteX1690" fmla="*/ 804564 w 5045838"/>
              <a:gd name="connsiteY1690" fmla="*/ 498305 h 5290234"/>
              <a:gd name="connsiteX1691" fmla="*/ 775626 w 5045838"/>
              <a:gd name="connsiteY1691" fmla="*/ 474909 h 5290234"/>
              <a:gd name="connsiteX1692" fmla="*/ 783119 w 5045838"/>
              <a:gd name="connsiteY1692" fmla="*/ 476643 h 5290234"/>
              <a:gd name="connsiteX1693" fmla="*/ 784913 w 5045838"/>
              <a:gd name="connsiteY1693" fmla="*/ 478596 h 5290234"/>
              <a:gd name="connsiteX1694" fmla="*/ 802675 w 5045838"/>
              <a:gd name="connsiteY1694" fmla="*/ 496410 h 5290234"/>
              <a:gd name="connsiteX1695" fmla="*/ 793073 w 5045838"/>
              <a:gd name="connsiteY1695" fmla="*/ 487785 h 5290234"/>
              <a:gd name="connsiteX1696" fmla="*/ 823961 w 5045838"/>
              <a:gd name="connsiteY1696" fmla="*/ 466860 h 5290234"/>
              <a:gd name="connsiteX1697" fmla="*/ 825751 w 5045838"/>
              <a:gd name="connsiteY1697" fmla="*/ 468318 h 5290234"/>
              <a:gd name="connsiteX1698" fmla="*/ 823777 w 5045838"/>
              <a:gd name="connsiteY1698" fmla="*/ 467501 h 5290234"/>
              <a:gd name="connsiteX1699" fmla="*/ 1628304 w 5045838"/>
              <a:gd name="connsiteY1699" fmla="*/ 451456 h 5290234"/>
              <a:gd name="connsiteX1700" fmla="*/ 1625531 w 5045838"/>
              <a:gd name="connsiteY1700" fmla="*/ 452359 h 5290234"/>
              <a:gd name="connsiteX1701" fmla="*/ 1658550 w 5045838"/>
              <a:gd name="connsiteY1701" fmla="*/ 467397 h 5290234"/>
              <a:gd name="connsiteX1702" fmla="*/ 1655006 w 5045838"/>
              <a:gd name="connsiteY1702" fmla="*/ 461823 h 5290234"/>
              <a:gd name="connsiteX1703" fmla="*/ 1628304 w 5045838"/>
              <a:gd name="connsiteY1703" fmla="*/ 451456 h 5290234"/>
              <a:gd name="connsiteX1704" fmla="*/ 749091 w 5045838"/>
              <a:gd name="connsiteY1704" fmla="*/ 442539 h 5290234"/>
              <a:gd name="connsiteX1705" fmla="*/ 758524 w 5045838"/>
              <a:gd name="connsiteY1705" fmla="*/ 449895 h 5290234"/>
              <a:gd name="connsiteX1706" fmla="*/ 782023 w 5045838"/>
              <a:gd name="connsiteY1706" fmla="*/ 475452 h 5290234"/>
              <a:gd name="connsiteX1707" fmla="*/ 774221 w 5045838"/>
              <a:gd name="connsiteY1707" fmla="*/ 473872 h 5290234"/>
              <a:gd name="connsiteX1708" fmla="*/ 774020 w 5045838"/>
              <a:gd name="connsiteY1708" fmla="*/ 473724 h 5290234"/>
              <a:gd name="connsiteX1709" fmla="*/ 761136 w 5045838"/>
              <a:gd name="connsiteY1709" fmla="*/ 459172 h 5290234"/>
              <a:gd name="connsiteX1710" fmla="*/ 749091 w 5045838"/>
              <a:gd name="connsiteY1710" fmla="*/ 442539 h 5290234"/>
              <a:gd name="connsiteX1711" fmla="*/ 1555213 w 5045838"/>
              <a:gd name="connsiteY1711" fmla="*/ 418651 h 5290234"/>
              <a:gd name="connsiteX1712" fmla="*/ 1555251 w 5045838"/>
              <a:gd name="connsiteY1712" fmla="*/ 418674 h 5290234"/>
              <a:gd name="connsiteX1713" fmla="*/ 1555373 w 5045838"/>
              <a:gd name="connsiteY1713" fmla="*/ 418715 h 5290234"/>
              <a:gd name="connsiteX1714" fmla="*/ 1553719 w 5045838"/>
              <a:gd name="connsiteY1714" fmla="*/ 413745 h 5290234"/>
              <a:gd name="connsiteX1715" fmla="*/ 1559627 w 5045838"/>
              <a:gd name="connsiteY1715" fmla="*/ 416340 h 5290234"/>
              <a:gd name="connsiteX1716" fmla="*/ 1568081 w 5045838"/>
              <a:gd name="connsiteY1716" fmla="*/ 422655 h 5290234"/>
              <a:gd name="connsiteX1717" fmla="*/ 1566278 w 5045838"/>
              <a:gd name="connsiteY1717" fmla="*/ 422397 h 5290234"/>
              <a:gd name="connsiteX1718" fmla="*/ 1576485 w 5045838"/>
              <a:gd name="connsiteY1718" fmla="*/ 425842 h 5290234"/>
              <a:gd name="connsiteX1719" fmla="*/ 1579794 w 5045838"/>
              <a:gd name="connsiteY1719" fmla="*/ 426840 h 5290234"/>
              <a:gd name="connsiteX1720" fmla="*/ 1580786 w 5045838"/>
              <a:gd name="connsiteY1720" fmla="*/ 426541 h 5290234"/>
              <a:gd name="connsiteX1721" fmla="*/ 1581541 w 5045838"/>
              <a:gd name="connsiteY1721" fmla="*/ 427366 h 5290234"/>
              <a:gd name="connsiteX1722" fmla="*/ 1596284 w 5045838"/>
              <a:gd name="connsiteY1722" fmla="*/ 431808 h 5290234"/>
              <a:gd name="connsiteX1723" fmla="*/ 1604390 w 5045838"/>
              <a:gd name="connsiteY1723" fmla="*/ 435693 h 5290234"/>
              <a:gd name="connsiteX1724" fmla="*/ 1593885 w 5045838"/>
              <a:gd name="connsiteY1724" fmla="*/ 426757 h 5290234"/>
              <a:gd name="connsiteX1725" fmla="*/ 1561766 w 5045838"/>
              <a:gd name="connsiteY1725" fmla="*/ 415748 h 5290234"/>
              <a:gd name="connsiteX1726" fmla="*/ 813657 w 5045838"/>
              <a:gd name="connsiteY1726" fmla="*/ 407197 h 5290234"/>
              <a:gd name="connsiteX1727" fmla="*/ 815864 w 5045838"/>
              <a:gd name="connsiteY1727" fmla="*/ 408281 h 5290234"/>
              <a:gd name="connsiteX1728" fmla="*/ 824501 w 5045838"/>
              <a:gd name="connsiteY1728" fmla="*/ 410387 h 5290234"/>
              <a:gd name="connsiteX1729" fmla="*/ 824496 w 5045838"/>
              <a:gd name="connsiteY1729" fmla="*/ 410951 h 5290234"/>
              <a:gd name="connsiteX1730" fmla="*/ 824491 w 5045838"/>
              <a:gd name="connsiteY1730" fmla="*/ 411656 h 5290234"/>
              <a:gd name="connsiteX1731" fmla="*/ 824489 w 5045838"/>
              <a:gd name="connsiteY1731" fmla="*/ 411892 h 5290234"/>
              <a:gd name="connsiteX1732" fmla="*/ 824488 w 5045838"/>
              <a:gd name="connsiteY1732" fmla="*/ 412079 h 5290234"/>
              <a:gd name="connsiteX1733" fmla="*/ 824491 w 5045838"/>
              <a:gd name="connsiteY1733" fmla="*/ 411656 h 5290234"/>
              <a:gd name="connsiteX1734" fmla="*/ 824501 w 5045838"/>
              <a:gd name="connsiteY1734" fmla="*/ 410387 h 5290234"/>
              <a:gd name="connsiteX1735" fmla="*/ 824413 w 5045838"/>
              <a:gd name="connsiteY1735" fmla="*/ 410293 h 5290234"/>
              <a:gd name="connsiteX1736" fmla="*/ 775650 w 5045838"/>
              <a:gd name="connsiteY1736" fmla="*/ 405469 h 5290234"/>
              <a:gd name="connsiteX1737" fmla="*/ 776224 w 5045838"/>
              <a:gd name="connsiteY1737" fmla="*/ 407729 h 5290234"/>
              <a:gd name="connsiteX1738" fmla="*/ 776285 w 5045838"/>
              <a:gd name="connsiteY1738" fmla="*/ 407971 h 5290234"/>
              <a:gd name="connsiteX1739" fmla="*/ 776295 w 5045838"/>
              <a:gd name="connsiteY1739" fmla="*/ 408010 h 5290234"/>
              <a:gd name="connsiteX1740" fmla="*/ 776224 w 5045838"/>
              <a:gd name="connsiteY1740" fmla="*/ 407729 h 5290234"/>
              <a:gd name="connsiteX1741" fmla="*/ 776053 w 5045838"/>
              <a:gd name="connsiteY1741" fmla="*/ 407057 h 5290234"/>
              <a:gd name="connsiteX1742" fmla="*/ 775650 w 5045838"/>
              <a:gd name="connsiteY1742" fmla="*/ 405469 h 5290234"/>
              <a:gd name="connsiteX1743" fmla="*/ 765600 w 5045838"/>
              <a:gd name="connsiteY1743" fmla="*/ 383871 h 5290234"/>
              <a:gd name="connsiteX1744" fmla="*/ 777954 w 5045838"/>
              <a:gd name="connsiteY1744" fmla="*/ 383889 h 5290234"/>
              <a:gd name="connsiteX1745" fmla="*/ 782910 w 5045838"/>
              <a:gd name="connsiteY1745" fmla="*/ 389709 h 5290234"/>
              <a:gd name="connsiteX1746" fmla="*/ 764503 w 5045838"/>
              <a:gd name="connsiteY1746" fmla="*/ 384134 h 5290234"/>
              <a:gd name="connsiteX1747" fmla="*/ 745695 w 5045838"/>
              <a:gd name="connsiteY1747" fmla="*/ 379885 h 5290234"/>
              <a:gd name="connsiteX1748" fmla="*/ 761257 w 5045838"/>
              <a:gd name="connsiteY1748" fmla="*/ 386897 h 5290234"/>
              <a:gd name="connsiteX1749" fmla="*/ 770521 w 5045838"/>
              <a:gd name="connsiteY1749" fmla="*/ 388087 h 5290234"/>
              <a:gd name="connsiteX1750" fmla="*/ 783034 w 5045838"/>
              <a:gd name="connsiteY1750" fmla="*/ 389854 h 5290234"/>
              <a:gd name="connsiteX1751" fmla="*/ 795458 w 5045838"/>
              <a:gd name="connsiteY1751" fmla="*/ 404443 h 5290234"/>
              <a:gd name="connsiteX1752" fmla="*/ 832162 w 5045838"/>
              <a:gd name="connsiteY1752" fmla="*/ 448426 h 5290234"/>
              <a:gd name="connsiteX1753" fmla="*/ 854294 w 5045838"/>
              <a:gd name="connsiteY1753" fmla="*/ 476106 h 5290234"/>
              <a:gd name="connsiteX1754" fmla="*/ 852092 w 5045838"/>
              <a:gd name="connsiteY1754" fmla="*/ 484801 h 5290234"/>
              <a:gd name="connsiteX1755" fmla="*/ 856857 w 5045838"/>
              <a:gd name="connsiteY1755" fmla="*/ 493471 h 5290234"/>
              <a:gd name="connsiteX1756" fmla="*/ 824654 w 5045838"/>
              <a:gd name="connsiteY1756" fmla="*/ 464428 h 5290234"/>
              <a:gd name="connsiteX1757" fmla="*/ 826296 w 5045838"/>
              <a:gd name="connsiteY1757" fmla="*/ 462036 h 5290234"/>
              <a:gd name="connsiteX1758" fmla="*/ 826392 w 5045838"/>
              <a:gd name="connsiteY1758" fmla="*/ 462129 h 5290234"/>
              <a:gd name="connsiteX1759" fmla="*/ 834995 w 5045838"/>
              <a:gd name="connsiteY1759" fmla="*/ 472417 h 5290234"/>
              <a:gd name="connsiteX1760" fmla="*/ 849937 w 5045838"/>
              <a:gd name="connsiteY1760" fmla="*/ 485408 h 5290234"/>
              <a:gd name="connsiteX1761" fmla="*/ 826392 w 5045838"/>
              <a:gd name="connsiteY1761" fmla="*/ 462129 h 5290234"/>
              <a:gd name="connsiteX1762" fmla="*/ 826304 w 5045838"/>
              <a:gd name="connsiteY1762" fmla="*/ 462026 h 5290234"/>
              <a:gd name="connsiteX1763" fmla="*/ 826296 w 5045838"/>
              <a:gd name="connsiteY1763" fmla="*/ 462036 h 5290234"/>
              <a:gd name="connsiteX1764" fmla="*/ 814407 w 5045838"/>
              <a:gd name="connsiteY1764" fmla="*/ 450282 h 5290234"/>
              <a:gd name="connsiteX1765" fmla="*/ 803280 w 5045838"/>
              <a:gd name="connsiteY1765" fmla="*/ 440289 h 5290234"/>
              <a:gd name="connsiteX1766" fmla="*/ 824654 w 5045838"/>
              <a:gd name="connsiteY1766" fmla="*/ 464428 h 5290234"/>
              <a:gd name="connsiteX1767" fmla="*/ 823961 w 5045838"/>
              <a:gd name="connsiteY1767" fmla="*/ 466860 h 5290234"/>
              <a:gd name="connsiteX1768" fmla="*/ 813788 w 5045838"/>
              <a:gd name="connsiteY1768" fmla="*/ 458576 h 5290234"/>
              <a:gd name="connsiteX1769" fmla="*/ 783512 w 5045838"/>
              <a:gd name="connsiteY1769" fmla="*/ 420138 h 5290234"/>
              <a:gd name="connsiteX1770" fmla="*/ 775282 w 5045838"/>
              <a:gd name="connsiteY1770" fmla="*/ 411378 h 5290234"/>
              <a:gd name="connsiteX1771" fmla="*/ 776014 w 5045838"/>
              <a:gd name="connsiteY1771" fmla="*/ 411497 h 5290234"/>
              <a:gd name="connsiteX1772" fmla="*/ 777211 w 5045838"/>
              <a:gd name="connsiteY1772" fmla="*/ 411727 h 5290234"/>
              <a:gd name="connsiteX1773" fmla="*/ 774472 w 5045838"/>
              <a:gd name="connsiteY1773" fmla="*/ 410517 h 5290234"/>
              <a:gd name="connsiteX1774" fmla="*/ 766344 w 5045838"/>
              <a:gd name="connsiteY1774" fmla="*/ 401864 h 5290234"/>
              <a:gd name="connsiteX1775" fmla="*/ 777257 w 5045838"/>
              <a:gd name="connsiteY1775" fmla="*/ 401923 h 5290234"/>
              <a:gd name="connsiteX1776" fmla="*/ 767889 w 5045838"/>
              <a:gd name="connsiteY1776" fmla="*/ 395857 h 5290234"/>
              <a:gd name="connsiteX1777" fmla="*/ 752165 w 5045838"/>
              <a:gd name="connsiteY1777" fmla="*/ 386771 h 5290234"/>
              <a:gd name="connsiteX1778" fmla="*/ 711220 w 5045838"/>
              <a:gd name="connsiteY1778" fmla="*/ 312772 h 5290234"/>
              <a:gd name="connsiteX1779" fmla="*/ 715581 w 5045838"/>
              <a:gd name="connsiteY1779" fmla="*/ 313211 h 5290234"/>
              <a:gd name="connsiteX1780" fmla="*/ 717251 w 5045838"/>
              <a:gd name="connsiteY1780" fmla="*/ 314918 h 5290234"/>
              <a:gd name="connsiteX1781" fmla="*/ 722509 w 5045838"/>
              <a:gd name="connsiteY1781" fmla="*/ 320786 h 5290234"/>
              <a:gd name="connsiteX1782" fmla="*/ 721508 w 5045838"/>
              <a:gd name="connsiteY1782" fmla="*/ 320335 h 5290234"/>
              <a:gd name="connsiteX1783" fmla="*/ 711220 w 5045838"/>
              <a:gd name="connsiteY1783" fmla="*/ 312772 h 5290234"/>
              <a:gd name="connsiteX1784" fmla="*/ 777361 w 5045838"/>
              <a:gd name="connsiteY1784" fmla="*/ 309534 h 5290234"/>
              <a:gd name="connsiteX1785" fmla="*/ 787670 w 5045838"/>
              <a:gd name="connsiteY1785" fmla="*/ 318595 h 5290234"/>
              <a:gd name="connsiteX1786" fmla="*/ 777361 w 5045838"/>
              <a:gd name="connsiteY1786" fmla="*/ 309534 h 5290234"/>
              <a:gd name="connsiteX1787" fmla="*/ 633032 w 5045838"/>
              <a:gd name="connsiteY1787" fmla="*/ 244737 h 5290234"/>
              <a:gd name="connsiteX1788" fmla="*/ 633396 w 5045838"/>
              <a:gd name="connsiteY1788" fmla="*/ 244773 h 5290234"/>
              <a:gd name="connsiteX1789" fmla="*/ 642782 w 5045838"/>
              <a:gd name="connsiteY1789" fmla="*/ 246889 h 5290234"/>
              <a:gd name="connsiteX1790" fmla="*/ 663261 w 5045838"/>
              <a:gd name="connsiteY1790" fmla="*/ 260811 h 5290234"/>
              <a:gd name="connsiteX1791" fmla="*/ 663937 w 5045838"/>
              <a:gd name="connsiteY1791" fmla="*/ 261447 h 5290234"/>
              <a:gd name="connsiteX1792" fmla="*/ 638413 w 5045838"/>
              <a:gd name="connsiteY1792" fmla="*/ 247969 h 5290234"/>
              <a:gd name="connsiteX1793" fmla="*/ 817876 w 5045838"/>
              <a:gd name="connsiteY1793" fmla="*/ 222171 h 5290234"/>
              <a:gd name="connsiteX1794" fmla="*/ 816695 w 5045838"/>
              <a:gd name="connsiteY1794" fmla="*/ 222650 h 5290234"/>
              <a:gd name="connsiteX1795" fmla="*/ 817576 w 5045838"/>
              <a:gd name="connsiteY1795" fmla="*/ 222292 h 5290234"/>
              <a:gd name="connsiteX1796" fmla="*/ 592205 w 5045838"/>
              <a:gd name="connsiteY1796" fmla="*/ 209965 h 5290234"/>
              <a:gd name="connsiteX1797" fmla="*/ 599067 w 5045838"/>
              <a:gd name="connsiteY1797" fmla="*/ 210786 h 5290234"/>
              <a:gd name="connsiteX1798" fmla="*/ 612033 w 5045838"/>
              <a:gd name="connsiteY1798" fmla="*/ 222262 h 5290234"/>
              <a:gd name="connsiteX1799" fmla="*/ 630167 w 5045838"/>
              <a:gd name="connsiteY1799" fmla="*/ 238314 h 5290234"/>
              <a:gd name="connsiteX1800" fmla="*/ 636703 w 5045838"/>
              <a:gd name="connsiteY1800" fmla="*/ 242757 h 5290234"/>
              <a:gd name="connsiteX1801" fmla="*/ 632071 w 5045838"/>
              <a:gd name="connsiteY1801" fmla="*/ 241807 h 5290234"/>
              <a:gd name="connsiteX1802" fmla="*/ 625383 w 5045838"/>
              <a:gd name="connsiteY1802" fmla="*/ 240143 h 5290234"/>
              <a:gd name="connsiteX1803" fmla="*/ 608891 w 5045838"/>
              <a:gd name="connsiteY1803" fmla="*/ 230237 h 5290234"/>
              <a:gd name="connsiteX1804" fmla="*/ 609615 w 5045838"/>
              <a:gd name="connsiteY1804" fmla="*/ 229139 h 5290234"/>
              <a:gd name="connsiteX1805" fmla="*/ 607092 w 5045838"/>
              <a:gd name="connsiteY1805" fmla="*/ 229123 h 5290234"/>
              <a:gd name="connsiteX1806" fmla="*/ 607064 w 5045838"/>
              <a:gd name="connsiteY1806" fmla="*/ 229140 h 5290234"/>
              <a:gd name="connsiteX1807" fmla="*/ 605647 w 5045838"/>
              <a:gd name="connsiteY1807" fmla="*/ 228289 h 5290234"/>
              <a:gd name="connsiteX1808" fmla="*/ 606818 w 5045838"/>
              <a:gd name="connsiteY1808" fmla="*/ 226870 h 5290234"/>
              <a:gd name="connsiteX1809" fmla="*/ 604261 w 5045838"/>
              <a:gd name="connsiteY1809" fmla="*/ 226485 h 5290234"/>
              <a:gd name="connsiteX1810" fmla="*/ 599291 w 5045838"/>
              <a:gd name="connsiteY1810" fmla="*/ 224471 h 5290234"/>
              <a:gd name="connsiteX1811" fmla="*/ 584541 w 5045838"/>
              <a:gd name="connsiteY1811" fmla="*/ 215612 h 5290234"/>
              <a:gd name="connsiteX1812" fmla="*/ 590563 w 5045838"/>
              <a:gd name="connsiteY1812" fmla="*/ 216792 h 5290234"/>
              <a:gd name="connsiteX1813" fmla="*/ 590674 w 5045838"/>
              <a:gd name="connsiteY1813" fmla="*/ 216288 h 5290234"/>
              <a:gd name="connsiteX1814" fmla="*/ 591134 w 5045838"/>
              <a:gd name="connsiteY1814" fmla="*/ 216669 h 5290234"/>
              <a:gd name="connsiteX1815" fmla="*/ 598027 w 5045838"/>
              <a:gd name="connsiteY1815" fmla="*/ 222389 h 5290234"/>
              <a:gd name="connsiteX1816" fmla="*/ 592454 w 5045838"/>
              <a:gd name="connsiteY1816" fmla="*/ 216382 h 5290234"/>
              <a:gd name="connsiteX1817" fmla="*/ 591000 w 5045838"/>
              <a:gd name="connsiteY1817" fmla="*/ 214815 h 5290234"/>
              <a:gd name="connsiteX1818" fmla="*/ 591489 w 5045838"/>
              <a:gd name="connsiteY1818" fmla="*/ 212609 h 5290234"/>
              <a:gd name="connsiteX1819" fmla="*/ 607625 w 5045838"/>
              <a:gd name="connsiteY1819" fmla="*/ 219841 h 5290234"/>
              <a:gd name="connsiteX1820" fmla="*/ 1032687 w 5045838"/>
              <a:gd name="connsiteY1820" fmla="*/ 185188 h 5290234"/>
              <a:gd name="connsiteX1821" fmla="*/ 1052170 w 5045838"/>
              <a:gd name="connsiteY1821" fmla="*/ 191885 h 5290234"/>
              <a:gd name="connsiteX1822" fmla="*/ 1130102 w 5045838"/>
              <a:gd name="connsiteY1822" fmla="*/ 223207 h 5290234"/>
              <a:gd name="connsiteX1823" fmla="*/ 1295686 w 5045838"/>
              <a:gd name="connsiteY1823" fmla="*/ 298618 h 5290234"/>
              <a:gd name="connsiteX1824" fmla="*/ 1408699 w 5045838"/>
              <a:gd name="connsiteY1824" fmla="*/ 346569 h 5290234"/>
              <a:gd name="connsiteX1825" fmla="*/ 1433834 w 5045838"/>
              <a:gd name="connsiteY1825" fmla="*/ 359006 h 5290234"/>
              <a:gd name="connsiteX1826" fmla="*/ 1451198 w 5045838"/>
              <a:gd name="connsiteY1826" fmla="*/ 367660 h 5290234"/>
              <a:gd name="connsiteX1827" fmla="*/ 1465089 w 5045838"/>
              <a:gd name="connsiteY1827" fmla="*/ 373977 h 5290234"/>
              <a:gd name="connsiteX1828" fmla="*/ 1523725 w 5045838"/>
              <a:gd name="connsiteY1828" fmla="*/ 400511 h 5290234"/>
              <a:gd name="connsiteX1829" fmla="*/ 1529125 w 5045838"/>
              <a:gd name="connsiteY1829" fmla="*/ 401414 h 5290234"/>
              <a:gd name="connsiteX1830" fmla="*/ 1485514 w 5045838"/>
              <a:gd name="connsiteY1830" fmla="*/ 377447 h 5290234"/>
              <a:gd name="connsiteX1831" fmla="*/ 1265118 w 5045838"/>
              <a:gd name="connsiteY1831" fmla="*/ 270475 h 5290234"/>
              <a:gd name="connsiteX1832" fmla="*/ 1232322 w 5045838"/>
              <a:gd name="connsiteY1832" fmla="*/ 255586 h 5290234"/>
              <a:gd name="connsiteX1833" fmla="*/ 1235487 w 5045838"/>
              <a:gd name="connsiteY1833" fmla="*/ 257547 h 5290234"/>
              <a:gd name="connsiteX1834" fmla="*/ 1238701 w 5045838"/>
              <a:gd name="connsiteY1834" fmla="*/ 260175 h 5290234"/>
              <a:gd name="connsiteX1835" fmla="*/ 1228652 w 5045838"/>
              <a:gd name="connsiteY1835" fmla="*/ 258820 h 5290234"/>
              <a:gd name="connsiteX1836" fmla="*/ 1065706 w 5045838"/>
              <a:gd name="connsiteY1836" fmla="*/ 194887 h 5290234"/>
              <a:gd name="connsiteX1837" fmla="*/ 765019 w 5045838"/>
              <a:gd name="connsiteY1837" fmla="*/ 169212 h 5290234"/>
              <a:gd name="connsiteX1838" fmla="*/ 768626 w 5045838"/>
              <a:gd name="connsiteY1838" fmla="*/ 170781 h 5290234"/>
              <a:gd name="connsiteX1839" fmla="*/ 767716 w 5045838"/>
              <a:gd name="connsiteY1839" fmla="*/ 171762 h 5290234"/>
              <a:gd name="connsiteX1840" fmla="*/ 761565 w 5045838"/>
              <a:gd name="connsiteY1840" fmla="*/ 169560 h 5290234"/>
              <a:gd name="connsiteX1841" fmla="*/ 765019 w 5045838"/>
              <a:gd name="connsiteY1841" fmla="*/ 169212 h 5290234"/>
              <a:gd name="connsiteX1842" fmla="*/ 1023391 w 5045838"/>
              <a:gd name="connsiteY1842" fmla="*/ 138245 h 5290234"/>
              <a:gd name="connsiteX1843" fmla="*/ 1016237 w 5045838"/>
              <a:gd name="connsiteY1843" fmla="*/ 138505 h 5290234"/>
              <a:gd name="connsiteX1844" fmla="*/ 726224 w 5045838"/>
              <a:gd name="connsiteY1844" fmla="*/ 116545 h 5290234"/>
              <a:gd name="connsiteX1845" fmla="*/ 732977 w 5045838"/>
              <a:gd name="connsiteY1845" fmla="*/ 116949 h 5290234"/>
              <a:gd name="connsiteX1846" fmla="*/ 737912 w 5045838"/>
              <a:gd name="connsiteY1846" fmla="*/ 119177 h 5290234"/>
              <a:gd name="connsiteX1847" fmla="*/ 726224 w 5045838"/>
              <a:gd name="connsiteY1847" fmla="*/ 116545 h 5290234"/>
              <a:gd name="connsiteX1848" fmla="*/ 724925 w 5045838"/>
              <a:gd name="connsiteY1848" fmla="*/ 115398 h 5290234"/>
              <a:gd name="connsiteX1849" fmla="*/ 726224 w 5045838"/>
              <a:gd name="connsiteY1849" fmla="*/ 116545 h 5290234"/>
              <a:gd name="connsiteX1850" fmla="*/ 721769 w 5045838"/>
              <a:gd name="connsiteY1850" fmla="*/ 115880 h 5290234"/>
              <a:gd name="connsiteX1851" fmla="*/ 724925 w 5045838"/>
              <a:gd name="connsiteY1851" fmla="*/ 115398 h 5290234"/>
              <a:gd name="connsiteX1852" fmla="*/ 720470 w 5045838"/>
              <a:gd name="connsiteY1852" fmla="*/ 114733 h 5290234"/>
              <a:gd name="connsiteX1853" fmla="*/ 721769 w 5045838"/>
              <a:gd name="connsiteY1853" fmla="*/ 115880 h 5290234"/>
              <a:gd name="connsiteX1854" fmla="*/ 717314 w 5045838"/>
              <a:gd name="connsiteY1854" fmla="*/ 115215 h 5290234"/>
              <a:gd name="connsiteX1855" fmla="*/ 720470 w 5045838"/>
              <a:gd name="connsiteY1855" fmla="*/ 114733 h 5290234"/>
              <a:gd name="connsiteX1856" fmla="*/ 856192 w 5045838"/>
              <a:gd name="connsiteY1856" fmla="*/ 90836 h 5290234"/>
              <a:gd name="connsiteX1857" fmla="*/ 992701 w 5045838"/>
              <a:gd name="connsiteY1857" fmla="*/ 134826 h 5290234"/>
              <a:gd name="connsiteX1858" fmla="*/ 1089916 w 5045838"/>
              <a:gd name="connsiteY1858" fmla="*/ 168543 h 5290234"/>
              <a:gd name="connsiteX1859" fmla="*/ 1274336 w 5045838"/>
              <a:gd name="connsiteY1859" fmla="*/ 246512 h 5290234"/>
              <a:gd name="connsiteX1860" fmla="*/ 1778384 w 5045838"/>
              <a:gd name="connsiteY1860" fmla="*/ 492647 h 5290234"/>
              <a:gd name="connsiteX1861" fmla="*/ 2039905 w 5045838"/>
              <a:gd name="connsiteY1861" fmla="*/ 652220 h 5290234"/>
              <a:gd name="connsiteX1862" fmla="*/ 2298953 w 5045838"/>
              <a:gd name="connsiteY1862" fmla="*/ 809494 h 5290234"/>
              <a:gd name="connsiteX1863" fmla="*/ 2557781 w 5045838"/>
              <a:gd name="connsiteY1863" fmla="*/ 967253 h 5290234"/>
              <a:gd name="connsiteX1864" fmla="*/ 2791823 w 5045838"/>
              <a:gd name="connsiteY1864" fmla="*/ 1139530 h 5290234"/>
              <a:gd name="connsiteX1865" fmla="*/ 2910635 w 5045838"/>
              <a:gd name="connsiteY1865" fmla="*/ 1222379 h 5290234"/>
              <a:gd name="connsiteX1866" fmla="*/ 3147065 w 5045838"/>
              <a:gd name="connsiteY1866" fmla="*/ 1416124 h 5290234"/>
              <a:gd name="connsiteX1867" fmla="*/ 3150423 w 5045838"/>
              <a:gd name="connsiteY1867" fmla="*/ 1418930 h 5290234"/>
              <a:gd name="connsiteX1868" fmla="*/ 3151225 w 5045838"/>
              <a:gd name="connsiteY1868" fmla="*/ 1419137 h 5290234"/>
              <a:gd name="connsiteX1869" fmla="*/ 3151335 w 5045838"/>
              <a:gd name="connsiteY1869" fmla="*/ 1419693 h 5290234"/>
              <a:gd name="connsiteX1870" fmla="*/ 3161580 w 5045838"/>
              <a:gd name="connsiteY1870" fmla="*/ 1428255 h 5290234"/>
              <a:gd name="connsiteX1871" fmla="*/ 3161447 w 5045838"/>
              <a:gd name="connsiteY1871" fmla="*/ 1427731 h 5290234"/>
              <a:gd name="connsiteX1872" fmla="*/ 3168615 w 5045838"/>
              <a:gd name="connsiteY1872" fmla="*/ 1431899 h 5290234"/>
              <a:gd name="connsiteX1873" fmla="*/ 3193089 w 5045838"/>
              <a:gd name="connsiteY1873" fmla="*/ 1451233 h 5290234"/>
              <a:gd name="connsiteX1874" fmla="*/ 3291592 w 5045838"/>
              <a:gd name="connsiteY1874" fmla="*/ 1527127 h 5290234"/>
              <a:gd name="connsiteX1875" fmla="*/ 3417134 w 5045838"/>
              <a:gd name="connsiteY1875" fmla="*/ 1633265 h 5290234"/>
              <a:gd name="connsiteX1876" fmla="*/ 3481836 w 5045838"/>
              <a:gd name="connsiteY1876" fmla="*/ 1684627 h 5290234"/>
              <a:gd name="connsiteX1877" fmla="*/ 3630592 w 5045838"/>
              <a:gd name="connsiteY1877" fmla="*/ 1832660 h 5290234"/>
              <a:gd name="connsiteX1878" fmla="*/ 3650417 w 5045838"/>
              <a:gd name="connsiteY1878" fmla="*/ 1857830 h 5290234"/>
              <a:gd name="connsiteX1879" fmla="*/ 3657079 w 5045838"/>
              <a:gd name="connsiteY1879" fmla="*/ 1863255 h 5290234"/>
              <a:gd name="connsiteX1880" fmla="*/ 3656960 w 5045838"/>
              <a:gd name="connsiteY1880" fmla="*/ 1863674 h 5290234"/>
              <a:gd name="connsiteX1881" fmla="*/ 3658251 w 5045838"/>
              <a:gd name="connsiteY1881" fmla="*/ 1864209 h 5290234"/>
              <a:gd name="connsiteX1882" fmla="*/ 3657079 w 5045838"/>
              <a:gd name="connsiteY1882" fmla="*/ 1863255 h 5290234"/>
              <a:gd name="connsiteX1883" fmla="*/ 3657533 w 5045838"/>
              <a:gd name="connsiteY1883" fmla="*/ 1861662 h 5290234"/>
              <a:gd name="connsiteX1884" fmla="*/ 3678621 w 5045838"/>
              <a:gd name="connsiteY1884" fmla="*/ 1880680 h 5290234"/>
              <a:gd name="connsiteX1885" fmla="*/ 3675501 w 5045838"/>
              <a:gd name="connsiteY1885" fmla="*/ 1875003 h 5290234"/>
              <a:gd name="connsiteX1886" fmla="*/ 3676941 w 5045838"/>
              <a:gd name="connsiteY1886" fmla="*/ 1869310 h 5290234"/>
              <a:gd name="connsiteX1887" fmla="*/ 3662449 w 5045838"/>
              <a:gd name="connsiteY1887" fmla="*/ 1851183 h 5290234"/>
              <a:gd name="connsiteX1888" fmla="*/ 3638414 w 5045838"/>
              <a:gd name="connsiteY1888" fmla="*/ 1822381 h 5290234"/>
              <a:gd name="connsiteX1889" fmla="*/ 3617322 w 5045838"/>
              <a:gd name="connsiteY1889" fmla="*/ 1797615 h 5290234"/>
              <a:gd name="connsiteX1890" fmla="*/ 3623172 w 5045838"/>
              <a:gd name="connsiteY1890" fmla="*/ 1803258 h 5290234"/>
              <a:gd name="connsiteX1891" fmla="*/ 3650368 w 5045838"/>
              <a:gd name="connsiteY1891" fmla="*/ 1835413 h 5290234"/>
              <a:gd name="connsiteX1892" fmla="*/ 3708050 w 5045838"/>
              <a:gd name="connsiteY1892" fmla="*/ 1900595 h 5290234"/>
              <a:gd name="connsiteX1893" fmla="*/ 3737290 w 5045838"/>
              <a:gd name="connsiteY1893" fmla="*/ 1936405 h 5290234"/>
              <a:gd name="connsiteX1894" fmla="*/ 3763670 w 5045838"/>
              <a:gd name="connsiteY1894" fmla="*/ 1970165 h 5290234"/>
              <a:gd name="connsiteX1895" fmla="*/ 3731091 w 5045838"/>
              <a:gd name="connsiteY1895" fmla="*/ 1931963 h 5290234"/>
              <a:gd name="connsiteX1896" fmla="*/ 3719720 w 5045838"/>
              <a:gd name="connsiteY1896" fmla="*/ 1919515 h 5290234"/>
              <a:gd name="connsiteX1897" fmla="*/ 3726624 w 5045838"/>
              <a:gd name="connsiteY1897" fmla="*/ 1933221 h 5290234"/>
              <a:gd name="connsiteX1898" fmla="*/ 3796971 w 5045838"/>
              <a:gd name="connsiteY1898" fmla="*/ 2020852 h 5290234"/>
              <a:gd name="connsiteX1899" fmla="*/ 3729052 w 5045838"/>
              <a:gd name="connsiteY1899" fmla="*/ 1941843 h 5290234"/>
              <a:gd name="connsiteX1900" fmla="*/ 3722876 w 5045838"/>
              <a:gd name="connsiteY1900" fmla="*/ 1937027 h 5290234"/>
              <a:gd name="connsiteX1901" fmla="*/ 3727642 w 5045838"/>
              <a:gd name="connsiteY1901" fmla="*/ 1942240 h 5290234"/>
              <a:gd name="connsiteX1902" fmla="*/ 3763574 w 5045838"/>
              <a:gd name="connsiteY1902" fmla="*/ 1987402 h 5290234"/>
              <a:gd name="connsiteX1903" fmla="*/ 3785950 w 5045838"/>
              <a:gd name="connsiteY1903" fmla="*/ 2016882 h 5290234"/>
              <a:gd name="connsiteX1904" fmla="*/ 3781661 w 5045838"/>
              <a:gd name="connsiteY1904" fmla="*/ 2013755 h 5290234"/>
              <a:gd name="connsiteX1905" fmla="*/ 3781458 w 5045838"/>
              <a:gd name="connsiteY1905" fmla="*/ 2013638 h 5290234"/>
              <a:gd name="connsiteX1906" fmla="*/ 3780384 w 5045838"/>
              <a:gd name="connsiteY1906" fmla="*/ 2012409 h 5290234"/>
              <a:gd name="connsiteX1907" fmla="*/ 3763821 w 5045838"/>
              <a:gd name="connsiteY1907" fmla="*/ 1992329 h 5290234"/>
              <a:gd name="connsiteX1908" fmla="*/ 3772797 w 5045838"/>
              <a:gd name="connsiteY1908" fmla="*/ 2007990 h 5290234"/>
              <a:gd name="connsiteX1909" fmla="*/ 3774011 w 5045838"/>
              <a:gd name="connsiteY1909" fmla="*/ 2009401 h 5290234"/>
              <a:gd name="connsiteX1910" fmla="*/ 3771308 w 5045838"/>
              <a:gd name="connsiteY1910" fmla="*/ 2009890 h 5290234"/>
              <a:gd name="connsiteX1911" fmla="*/ 3775773 w 5045838"/>
              <a:gd name="connsiteY1911" fmla="*/ 2014266 h 5290234"/>
              <a:gd name="connsiteX1912" fmla="*/ 3781766 w 5045838"/>
              <a:gd name="connsiteY1912" fmla="*/ 2018816 h 5290234"/>
              <a:gd name="connsiteX1913" fmla="*/ 3784885 w 5045838"/>
              <a:gd name="connsiteY1913" fmla="*/ 2022986 h 5290234"/>
              <a:gd name="connsiteX1914" fmla="*/ 3772379 w 5045838"/>
              <a:gd name="connsiteY1914" fmla="*/ 2011914 h 5290234"/>
              <a:gd name="connsiteX1915" fmla="*/ 3709976 w 5045838"/>
              <a:gd name="connsiteY1915" fmla="*/ 1935371 h 5290234"/>
              <a:gd name="connsiteX1916" fmla="*/ 3683130 w 5045838"/>
              <a:gd name="connsiteY1916" fmla="*/ 1907612 h 5290234"/>
              <a:gd name="connsiteX1917" fmla="*/ 3686155 w 5045838"/>
              <a:gd name="connsiteY1917" fmla="*/ 1912047 h 5290234"/>
              <a:gd name="connsiteX1918" fmla="*/ 3736857 w 5045838"/>
              <a:gd name="connsiteY1918" fmla="*/ 1974965 h 5290234"/>
              <a:gd name="connsiteX1919" fmla="*/ 3756170 w 5045838"/>
              <a:gd name="connsiteY1919" fmla="*/ 1998501 h 5290234"/>
              <a:gd name="connsiteX1920" fmla="*/ 3743098 w 5045838"/>
              <a:gd name="connsiteY1920" fmla="*/ 1986321 h 5290234"/>
              <a:gd name="connsiteX1921" fmla="*/ 3684423 w 5045838"/>
              <a:gd name="connsiteY1921" fmla="*/ 1917610 h 5290234"/>
              <a:gd name="connsiteX1922" fmla="*/ 3659884 w 5045838"/>
              <a:gd name="connsiteY1922" fmla="*/ 1891739 h 5290234"/>
              <a:gd name="connsiteX1923" fmla="*/ 3676408 w 5045838"/>
              <a:gd name="connsiteY1923" fmla="*/ 1910774 h 5290234"/>
              <a:gd name="connsiteX1924" fmla="*/ 3691618 w 5045838"/>
              <a:gd name="connsiteY1924" fmla="*/ 1931446 h 5290234"/>
              <a:gd name="connsiteX1925" fmla="*/ 3661595 w 5045838"/>
              <a:gd name="connsiteY1925" fmla="*/ 1897814 h 5290234"/>
              <a:gd name="connsiteX1926" fmla="*/ 3649806 w 5045838"/>
              <a:gd name="connsiteY1926" fmla="*/ 1889290 h 5290234"/>
              <a:gd name="connsiteX1927" fmla="*/ 3644378 w 5045838"/>
              <a:gd name="connsiteY1927" fmla="*/ 1883844 h 5290234"/>
              <a:gd name="connsiteX1928" fmla="*/ 3644247 w 5045838"/>
              <a:gd name="connsiteY1928" fmla="*/ 1883598 h 5290234"/>
              <a:gd name="connsiteX1929" fmla="*/ 3643144 w 5045838"/>
              <a:gd name="connsiteY1929" fmla="*/ 1882608 h 5290234"/>
              <a:gd name="connsiteX1930" fmla="*/ 3631510 w 5045838"/>
              <a:gd name="connsiteY1930" fmla="*/ 1870939 h 5290234"/>
              <a:gd name="connsiteX1931" fmla="*/ 3614228 w 5045838"/>
              <a:gd name="connsiteY1931" fmla="*/ 1852145 h 5290234"/>
              <a:gd name="connsiteX1932" fmla="*/ 3608052 w 5045838"/>
              <a:gd name="connsiteY1932" fmla="*/ 1847328 h 5290234"/>
              <a:gd name="connsiteX1933" fmla="*/ 3615939 w 5045838"/>
              <a:gd name="connsiteY1933" fmla="*/ 1858220 h 5290234"/>
              <a:gd name="connsiteX1934" fmla="*/ 3624376 w 5045838"/>
              <a:gd name="connsiteY1934" fmla="*/ 1867749 h 5290234"/>
              <a:gd name="connsiteX1935" fmla="*/ 3636854 w 5045838"/>
              <a:gd name="connsiteY1935" fmla="*/ 1876957 h 5290234"/>
              <a:gd name="connsiteX1936" fmla="*/ 3643144 w 5045838"/>
              <a:gd name="connsiteY1936" fmla="*/ 1882608 h 5290234"/>
              <a:gd name="connsiteX1937" fmla="*/ 3644378 w 5045838"/>
              <a:gd name="connsiteY1937" fmla="*/ 1883844 h 5290234"/>
              <a:gd name="connsiteX1938" fmla="*/ 3646813 w 5045838"/>
              <a:gd name="connsiteY1938" fmla="*/ 1888440 h 5290234"/>
              <a:gd name="connsiteX1939" fmla="*/ 3640014 w 5045838"/>
              <a:gd name="connsiteY1939" fmla="*/ 1885412 h 5290234"/>
              <a:gd name="connsiteX1940" fmla="*/ 3653053 w 5045838"/>
              <a:gd name="connsiteY1940" fmla="*/ 1900140 h 5290234"/>
              <a:gd name="connsiteX1941" fmla="*/ 3686702 w 5045838"/>
              <a:gd name="connsiteY1941" fmla="*/ 1941925 h 5290234"/>
              <a:gd name="connsiteX1942" fmla="*/ 3655733 w 5045838"/>
              <a:gd name="connsiteY1942" fmla="*/ 1907633 h 5290234"/>
              <a:gd name="connsiteX1943" fmla="*/ 3628326 w 5045838"/>
              <a:gd name="connsiteY1943" fmla="*/ 1877735 h 5290234"/>
              <a:gd name="connsiteX1944" fmla="*/ 3621941 w 5045838"/>
              <a:gd name="connsiteY1944" fmla="*/ 1873373 h 5290234"/>
              <a:gd name="connsiteX1945" fmla="*/ 3613464 w 5045838"/>
              <a:gd name="connsiteY1945" fmla="*/ 1867311 h 5290234"/>
              <a:gd name="connsiteX1946" fmla="*/ 3614231 w 5045838"/>
              <a:gd name="connsiteY1946" fmla="*/ 1869275 h 5290234"/>
              <a:gd name="connsiteX1947" fmla="*/ 3684609 w 5045838"/>
              <a:gd name="connsiteY1947" fmla="*/ 1951609 h 5290234"/>
              <a:gd name="connsiteX1948" fmla="*/ 3690431 w 5045838"/>
              <a:gd name="connsiteY1948" fmla="*/ 1960363 h 5290234"/>
              <a:gd name="connsiteX1949" fmla="*/ 3701178 w 5045838"/>
              <a:gd name="connsiteY1949" fmla="*/ 1969444 h 5290234"/>
              <a:gd name="connsiteX1950" fmla="*/ 3691945 w 5045838"/>
              <a:gd name="connsiteY1950" fmla="*/ 1966837 h 5290234"/>
              <a:gd name="connsiteX1951" fmla="*/ 3676762 w 5045838"/>
              <a:gd name="connsiteY1951" fmla="*/ 1957468 h 5290234"/>
              <a:gd name="connsiteX1952" fmla="*/ 3683587 w 5045838"/>
              <a:gd name="connsiteY1952" fmla="*/ 1965247 h 5290234"/>
              <a:gd name="connsiteX1953" fmla="*/ 3673673 w 5045838"/>
              <a:gd name="connsiteY1953" fmla="*/ 1960060 h 5290234"/>
              <a:gd name="connsiteX1954" fmla="*/ 3684572 w 5045838"/>
              <a:gd name="connsiteY1954" fmla="*/ 1972821 h 5290234"/>
              <a:gd name="connsiteX1955" fmla="*/ 3697798 w 5045838"/>
              <a:gd name="connsiteY1955" fmla="*/ 1981986 h 5290234"/>
              <a:gd name="connsiteX1956" fmla="*/ 3704950 w 5045838"/>
              <a:gd name="connsiteY1956" fmla="*/ 1990505 h 5290234"/>
              <a:gd name="connsiteX1957" fmla="*/ 3705816 w 5045838"/>
              <a:gd name="connsiteY1957" fmla="*/ 1991531 h 5290234"/>
              <a:gd name="connsiteX1958" fmla="*/ 3700303 w 5045838"/>
              <a:gd name="connsiteY1958" fmla="*/ 1988180 h 5290234"/>
              <a:gd name="connsiteX1959" fmla="*/ 3679027 w 5045838"/>
              <a:gd name="connsiteY1959" fmla="*/ 1974178 h 5290234"/>
              <a:gd name="connsiteX1960" fmla="*/ 3655357 w 5045838"/>
              <a:gd name="connsiteY1960" fmla="*/ 1956398 h 5290234"/>
              <a:gd name="connsiteX1961" fmla="*/ 3637880 w 5045838"/>
              <a:gd name="connsiteY1961" fmla="*/ 1944293 h 5290234"/>
              <a:gd name="connsiteX1962" fmla="*/ 3642145 w 5045838"/>
              <a:gd name="connsiteY1962" fmla="*/ 1951405 h 5290234"/>
              <a:gd name="connsiteX1963" fmla="*/ 3643515 w 5045838"/>
              <a:gd name="connsiteY1963" fmla="*/ 1952520 h 5290234"/>
              <a:gd name="connsiteX1964" fmla="*/ 3665513 w 5045838"/>
              <a:gd name="connsiteY1964" fmla="*/ 1969698 h 5290234"/>
              <a:gd name="connsiteX1965" fmla="*/ 3671301 w 5045838"/>
              <a:gd name="connsiteY1965" fmla="*/ 1978366 h 5290234"/>
              <a:gd name="connsiteX1966" fmla="*/ 3681017 w 5045838"/>
              <a:gd name="connsiteY1966" fmla="*/ 1983258 h 5290234"/>
              <a:gd name="connsiteX1967" fmla="*/ 3686940 w 5045838"/>
              <a:gd name="connsiteY1967" fmla="*/ 1992128 h 5290234"/>
              <a:gd name="connsiteX1968" fmla="*/ 3709490 w 5045838"/>
              <a:gd name="connsiteY1968" fmla="*/ 2007086 h 5290234"/>
              <a:gd name="connsiteX1969" fmla="*/ 3712710 w 5045838"/>
              <a:gd name="connsiteY1969" fmla="*/ 2011367 h 5290234"/>
              <a:gd name="connsiteX1970" fmla="*/ 3710375 w 5045838"/>
              <a:gd name="connsiteY1970" fmla="*/ 2010596 h 5290234"/>
              <a:gd name="connsiteX1971" fmla="*/ 3721388 w 5045838"/>
              <a:gd name="connsiteY1971" fmla="*/ 2018011 h 5290234"/>
              <a:gd name="connsiteX1972" fmla="*/ 3727159 w 5045838"/>
              <a:gd name="connsiteY1972" fmla="*/ 2023563 h 5290234"/>
              <a:gd name="connsiteX1973" fmla="*/ 3712106 w 5045838"/>
              <a:gd name="connsiteY1973" fmla="*/ 2016708 h 5290234"/>
              <a:gd name="connsiteX1974" fmla="*/ 3695798 w 5045838"/>
              <a:gd name="connsiteY1974" fmla="*/ 2005367 h 5290234"/>
              <a:gd name="connsiteX1975" fmla="*/ 3675578 w 5045838"/>
              <a:gd name="connsiteY1975" fmla="*/ 1992296 h 5290234"/>
              <a:gd name="connsiteX1976" fmla="*/ 3671800 w 5045838"/>
              <a:gd name="connsiteY1976" fmla="*/ 1991823 h 5290234"/>
              <a:gd name="connsiteX1977" fmla="*/ 3662593 w 5045838"/>
              <a:gd name="connsiteY1977" fmla="*/ 1986964 h 5290234"/>
              <a:gd name="connsiteX1978" fmla="*/ 3659645 w 5045838"/>
              <a:gd name="connsiteY1978" fmla="*/ 1984693 h 5290234"/>
              <a:gd name="connsiteX1979" fmla="*/ 3660597 w 5045838"/>
              <a:gd name="connsiteY1979" fmla="*/ 1985624 h 5290234"/>
              <a:gd name="connsiteX1980" fmla="*/ 3663840 w 5045838"/>
              <a:gd name="connsiteY1980" fmla="*/ 1988209 h 5290234"/>
              <a:gd name="connsiteX1981" fmla="*/ 3683251 w 5045838"/>
              <a:gd name="connsiteY1981" fmla="*/ 2002362 h 5290234"/>
              <a:gd name="connsiteX1982" fmla="*/ 3689189 w 5045838"/>
              <a:gd name="connsiteY1982" fmla="*/ 2008204 h 5290234"/>
              <a:gd name="connsiteX1983" fmla="*/ 3689798 w 5045838"/>
              <a:gd name="connsiteY1983" fmla="*/ 2008855 h 5290234"/>
              <a:gd name="connsiteX1984" fmla="*/ 3698643 w 5045838"/>
              <a:gd name="connsiteY1984" fmla="*/ 2015855 h 5290234"/>
              <a:gd name="connsiteX1985" fmla="*/ 3705958 w 5045838"/>
              <a:gd name="connsiteY1985" fmla="*/ 2022019 h 5290234"/>
              <a:gd name="connsiteX1986" fmla="*/ 3705975 w 5045838"/>
              <a:gd name="connsiteY1986" fmla="*/ 2022030 h 5290234"/>
              <a:gd name="connsiteX1987" fmla="*/ 3705985 w 5045838"/>
              <a:gd name="connsiteY1987" fmla="*/ 2022041 h 5290234"/>
              <a:gd name="connsiteX1988" fmla="*/ 3731955 w 5045838"/>
              <a:gd name="connsiteY1988" fmla="*/ 2043929 h 5290234"/>
              <a:gd name="connsiteX1989" fmla="*/ 3758566 w 5045838"/>
              <a:gd name="connsiteY1989" fmla="*/ 2066604 h 5290234"/>
              <a:gd name="connsiteX1990" fmla="*/ 3751896 w 5045838"/>
              <a:gd name="connsiteY1990" fmla="*/ 2067048 h 5290234"/>
              <a:gd name="connsiteX1991" fmla="*/ 3757177 w 5045838"/>
              <a:gd name="connsiteY1991" fmla="*/ 2070659 h 5290234"/>
              <a:gd name="connsiteX1992" fmla="*/ 3757960 w 5045838"/>
              <a:gd name="connsiteY1992" fmla="*/ 2072443 h 5290234"/>
              <a:gd name="connsiteX1993" fmla="*/ 3760673 w 5045838"/>
              <a:gd name="connsiteY1993" fmla="*/ 2077349 h 5290234"/>
              <a:gd name="connsiteX1994" fmla="*/ 3756284 w 5045838"/>
              <a:gd name="connsiteY1994" fmla="*/ 2074552 h 5290234"/>
              <a:gd name="connsiteX1995" fmla="*/ 3690471 w 5045838"/>
              <a:gd name="connsiteY1995" fmla="*/ 2032491 h 5290234"/>
              <a:gd name="connsiteX1996" fmla="*/ 3680472 w 5045838"/>
              <a:gd name="connsiteY1996" fmla="*/ 2025968 h 5290234"/>
              <a:gd name="connsiteX1997" fmla="*/ 3668493 w 5045838"/>
              <a:gd name="connsiteY1997" fmla="*/ 2018287 h 5290234"/>
              <a:gd name="connsiteX1998" fmla="*/ 3652853 w 5045838"/>
              <a:gd name="connsiteY1998" fmla="*/ 2010030 h 5290234"/>
              <a:gd name="connsiteX1999" fmla="*/ 3646116 w 5045838"/>
              <a:gd name="connsiteY1999" fmla="*/ 2006021 h 5290234"/>
              <a:gd name="connsiteX2000" fmla="*/ 3649269 w 5045838"/>
              <a:gd name="connsiteY2000" fmla="*/ 2009159 h 5290234"/>
              <a:gd name="connsiteX2001" fmla="*/ 3631856 w 5045838"/>
              <a:gd name="connsiteY2001" fmla="*/ 1998096 h 5290234"/>
              <a:gd name="connsiteX2002" fmla="*/ 3620076 w 5045838"/>
              <a:gd name="connsiteY2002" fmla="*/ 1999263 h 5290234"/>
              <a:gd name="connsiteX2003" fmla="*/ 3659760 w 5045838"/>
              <a:gd name="connsiteY2003" fmla="*/ 2027172 h 5290234"/>
              <a:gd name="connsiteX2004" fmla="*/ 3684987 w 5045838"/>
              <a:gd name="connsiteY2004" fmla="*/ 2049189 h 5290234"/>
              <a:gd name="connsiteX2005" fmla="*/ 3687664 w 5045838"/>
              <a:gd name="connsiteY2005" fmla="*/ 2056248 h 5290234"/>
              <a:gd name="connsiteX2006" fmla="*/ 3718187 w 5045838"/>
              <a:gd name="connsiteY2006" fmla="*/ 2077044 h 5290234"/>
              <a:gd name="connsiteX2007" fmla="*/ 3708166 w 5045838"/>
              <a:gd name="connsiteY2007" fmla="*/ 2074239 h 5290234"/>
              <a:gd name="connsiteX2008" fmla="*/ 3709023 w 5045838"/>
              <a:gd name="connsiteY2008" fmla="*/ 2073900 h 5290234"/>
              <a:gd name="connsiteX2009" fmla="*/ 3710469 w 5045838"/>
              <a:gd name="connsiteY2009" fmla="*/ 2074638 h 5290234"/>
              <a:gd name="connsiteX2010" fmla="*/ 3709575 w 5045838"/>
              <a:gd name="connsiteY2010" fmla="*/ 2073681 h 5290234"/>
              <a:gd name="connsiteX2011" fmla="*/ 3709023 w 5045838"/>
              <a:gd name="connsiteY2011" fmla="*/ 2073900 h 5290234"/>
              <a:gd name="connsiteX2012" fmla="*/ 3706367 w 5045838"/>
              <a:gd name="connsiteY2012" fmla="*/ 2072542 h 5290234"/>
              <a:gd name="connsiteX2013" fmla="*/ 3704954 w 5045838"/>
              <a:gd name="connsiteY2013" fmla="*/ 2071210 h 5290234"/>
              <a:gd name="connsiteX2014" fmla="*/ 3703055 w 5045838"/>
              <a:gd name="connsiteY2014" fmla="*/ 2070146 h 5290234"/>
              <a:gd name="connsiteX2015" fmla="*/ 3695073 w 5045838"/>
              <a:gd name="connsiteY2015" fmla="*/ 2070902 h 5290234"/>
              <a:gd name="connsiteX2016" fmla="*/ 3679655 w 5045838"/>
              <a:gd name="connsiteY2016" fmla="*/ 2061413 h 5290234"/>
              <a:gd name="connsiteX2017" fmla="*/ 3670576 w 5045838"/>
              <a:gd name="connsiteY2017" fmla="*/ 2055001 h 5290234"/>
              <a:gd name="connsiteX2018" fmla="*/ 3672296 w 5045838"/>
              <a:gd name="connsiteY2018" fmla="*/ 2060672 h 5290234"/>
              <a:gd name="connsiteX2019" fmla="*/ 3674410 w 5045838"/>
              <a:gd name="connsiteY2019" fmla="*/ 2067693 h 5290234"/>
              <a:gd name="connsiteX2020" fmla="*/ 3674968 w 5045838"/>
              <a:gd name="connsiteY2020" fmla="*/ 2068591 h 5290234"/>
              <a:gd name="connsiteX2021" fmla="*/ 3701327 w 5045838"/>
              <a:gd name="connsiteY2021" fmla="*/ 2087828 h 5290234"/>
              <a:gd name="connsiteX2022" fmla="*/ 3745860 w 5045838"/>
              <a:gd name="connsiteY2022" fmla="*/ 2117009 h 5290234"/>
              <a:gd name="connsiteX2023" fmla="*/ 3747815 w 5045838"/>
              <a:gd name="connsiteY2023" fmla="*/ 2120215 h 5290234"/>
              <a:gd name="connsiteX2024" fmla="*/ 3752836 w 5045838"/>
              <a:gd name="connsiteY2024" fmla="*/ 2127439 h 5290234"/>
              <a:gd name="connsiteX2025" fmla="*/ 3738184 w 5045838"/>
              <a:gd name="connsiteY2025" fmla="*/ 2119190 h 5290234"/>
              <a:gd name="connsiteX2026" fmla="*/ 3751001 w 5045838"/>
              <a:gd name="connsiteY2026" fmla="*/ 2129159 h 5290234"/>
              <a:gd name="connsiteX2027" fmla="*/ 3748008 w 5045838"/>
              <a:gd name="connsiteY2027" fmla="*/ 2131713 h 5290234"/>
              <a:gd name="connsiteX2028" fmla="*/ 3751560 w 5045838"/>
              <a:gd name="connsiteY2028" fmla="*/ 2136087 h 5290234"/>
              <a:gd name="connsiteX2029" fmla="*/ 3738020 w 5045838"/>
              <a:gd name="connsiteY2029" fmla="*/ 2127943 h 5290234"/>
              <a:gd name="connsiteX2030" fmla="*/ 3734246 w 5045838"/>
              <a:gd name="connsiteY2030" fmla="*/ 2124782 h 5290234"/>
              <a:gd name="connsiteX2031" fmla="*/ 3732833 w 5045838"/>
              <a:gd name="connsiteY2031" fmla="*/ 2122874 h 5290234"/>
              <a:gd name="connsiteX2032" fmla="*/ 3732185 w 5045838"/>
              <a:gd name="connsiteY2032" fmla="*/ 2124435 h 5290234"/>
              <a:gd name="connsiteX2033" fmla="*/ 3714070 w 5045838"/>
              <a:gd name="connsiteY2033" fmla="*/ 2113540 h 5290234"/>
              <a:gd name="connsiteX2034" fmla="*/ 3709838 w 5045838"/>
              <a:gd name="connsiteY2034" fmla="*/ 2108834 h 5290234"/>
              <a:gd name="connsiteX2035" fmla="*/ 3708951 w 5045838"/>
              <a:gd name="connsiteY2035" fmla="*/ 2107759 h 5290234"/>
              <a:gd name="connsiteX2036" fmla="*/ 3709199 w 5045838"/>
              <a:gd name="connsiteY2036" fmla="*/ 2115684 h 5290234"/>
              <a:gd name="connsiteX2037" fmla="*/ 3709329 w 5045838"/>
              <a:gd name="connsiteY2037" fmla="*/ 2117021 h 5290234"/>
              <a:gd name="connsiteX2038" fmla="*/ 3707937 w 5045838"/>
              <a:gd name="connsiteY2038" fmla="*/ 2116751 h 5290234"/>
              <a:gd name="connsiteX2039" fmla="*/ 3685784 w 5045838"/>
              <a:gd name="connsiteY2039" fmla="*/ 2112795 h 5290234"/>
              <a:gd name="connsiteX2040" fmla="*/ 3681378 w 5045838"/>
              <a:gd name="connsiteY2040" fmla="*/ 2112239 h 5290234"/>
              <a:gd name="connsiteX2041" fmla="*/ 3668934 w 5045838"/>
              <a:gd name="connsiteY2041" fmla="*/ 2102514 h 5290234"/>
              <a:gd name="connsiteX2042" fmla="*/ 3653487 w 5045838"/>
              <a:gd name="connsiteY2042" fmla="*/ 2093463 h 5290234"/>
              <a:gd name="connsiteX2043" fmla="*/ 3661178 w 5045838"/>
              <a:gd name="connsiteY2043" fmla="*/ 2102843 h 5290234"/>
              <a:gd name="connsiteX2044" fmla="*/ 3651544 w 5045838"/>
              <a:gd name="connsiteY2044" fmla="*/ 2094546 h 5290234"/>
              <a:gd name="connsiteX2045" fmla="*/ 3650104 w 5045838"/>
              <a:gd name="connsiteY2045" fmla="*/ 2093306 h 5290234"/>
              <a:gd name="connsiteX2046" fmla="*/ 3635344 w 5045838"/>
              <a:gd name="connsiteY2046" fmla="*/ 2080499 h 5290234"/>
              <a:gd name="connsiteX2047" fmla="*/ 3627423 w 5045838"/>
              <a:gd name="connsiteY2047" fmla="*/ 2074769 h 5290234"/>
              <a:gd name="connsiteX2048" fmla="*/ 3614822 w 5045838"/>
              <a:gd name="connsiteY2048" fmla="*/ 2070193 h 5290234"/>
              <a:gd name="connsiteX2049" fmla="*/ 3618187 w 5045838"/>
              <a:gd name="connsiteY2049" fmla="*/ 2075232 h 5290234"/>
              <a:gd name="connsiteX2050" fmla="*/ 3596444 w 5045838"/>
              <a:gd name="connsiteY2050" fmla="*/ 2061484 h 5290234"/>
              <a:gd name="connsiteX2051" fmla="*/ 3575392 w 5045838"/>
              <a:gd name="connsiteY2051" fmla="*/ 2045716 h 5290234"/>
              <a:gd name="connsiteX2052" fmla="*/ 3573483 w 5045838"/>
              <a:gd name="connsiteY2052" fmla="*/ 2046544 h 5290234"/>
              <a:gd name="connsiteX2053" fmla="*/ 3570514 w 5045838"/>
              <a:gd name="connsiteY2053" fmla="*/ 2046976 h 5290234"/>
              <a:gd name="connsiteX2054" fmla="*/ 3575617 w 5045838"/>
              <a:gd name="connsiteY2054" fmla="*/ 2052491 h 5290234"/>
              <a:gd name="connsiteX2055" fmla="*/ 3588741 w 5045838"/>
              <a:gd name="connsiteY2055" fmla="*/ 2069538 h 5290234"/>
              <a:gd name="connsiteX2056" fmla="*/ 3594683 w 5045838"/>
              <a:gd name="connsiteY2056" fmla="*/ 2075749 h 5290234"/>
              <a:gd name="connsiteX2057" fmla="*/ 3610798 w 5045838"/>
              <a:gd name="connsiteY2057" fmla="*/ 2089395 h 5290234"/>
              <a:gd name="connsiteX2058" fmla="*/ 3628404 w 5045838"/>
              <a:gd name="connsiteY2058" fmla="*/ 2104490 h 5290234"/>
              <a:gd name="connsiteX2059" fmla="*/ 3632870 w 5045838"/>
              <a:gd name="connsiteY2059" fmla="*/ 2107817 h 5290234"/>
              <a:gd name="connsiteX2060" fmla="*/ 3638930 w 5045838"/>
              <a:gd name="connsiteY2060" fmla="*/ 2111981 h 5290234"/>
              <a:gd name="connsiteX2061" fmla="*/ 3643342 w 5045838"/>
              <a:gd name="connsiteY2061" fmla="*/ 2113984 h 5290234"/>
              <a:gd name="connsiteX2062" fmla="*/ 3645032 w 5045838"/>
              <a:gd name="connsiteY2062" fmla="*/ 2116082 h 5290234"/>
              <a:gd name="connsiteX2063" fmla="*/ 3644907 w 5045838"/>
              <a:gd name="connsiteY2063" fmla="*/ 2116087 h 5290234"/>
              <a:gd name="connsiteX2064" fmla="*/ 3645492 w 5045838"/>
              <a:gd name="connsiteY2064" fmla="*/ 2116489 h 5290234"/>
              <a:gd name="connsiteX2065" fmla="*/ 3652220 w 5045838"/>
              <a:gd name="connsiteY2065" fmla="*/ 2123741 h 5290234"/>
              <a:gd name="connsiteX2066" fmla="*/ 3650158 w 5045838"/>
              <a:gd name="connsiteY2066" fmla="*/ 2123323 h 5290234"/>
              <a:gd name="connsiteX2067" fmla="*/ 3638271 w 5045838"/>
              <a:gd name="connsiteY2067" fmla="*/ 2113596 h 5290234"/>
              <a:gd name="connsiteX2068" fmla="*/ 3634674 w 5045838"/>
              <a:gd name="connsiteY2068" fmla="*/ 2115136 h 5290234"/>
              <a:gd name="connsiteX2069" fmla="*/ 3632916 w 5045838"/>
              <a:gd name="connsiteY2069" fmla="*/ 2115290 h 5290234"/>
              <a:gd name="connsiteX2070" fmla="*/ 3625962 w 5045838"/>
              <a:gd name="connsiteY2070" fmla="*/ 2110792 h 5290234"/>
              <a:gd name="connsiteX2071" fmla="*/ 3623441 w 5045838"/>
              <a:gd name="connsiteY2071" fmla="*/ 2107115 h 5290234"/>
              <a:gd name="connsiteX2072" fmla="*/ 3623292 w 5045838"/>
              <a:gd name="connsiteY2072" fmla="*/ 2112168 h 5290234"/>
              <a:gd name="connsiteX2073" fmla="*/ 3618548 w 5045838"/>
              <a:gd name="connsiteY2073" fmla="*/ 2108402 h 5290234"/>
              <a:gd name="connsiteX2074" fmla="*/ 3578397 w 5045838"/>
              <a:gd name="connsiteY2074" fmla="*/ 2074412 h 5290234"/>
              <a:gd name="connsiteX2075" fmla="*/ 3609855 w 5045838"/>
              <a:gd name="connsiteY2075" fmla="*/ 2117727 h 5290234"/>
              <a:gd name="connsiteX2076" fmla="*/ 3641086 w 5045838"/>
              <a:gd name="connsiteY2076" fmla="*/ 2145583 h 5290234"/>
              <a:gd name="connsiteX2077" fmla="*/ 3658948 w 5045838"/>
              <a:gd name="connsiteY2077" fmla="*/ 2165559 h 5290234"/>
              <a:gd name="connsiteX2078" fmla="*/ 3658543 w 5045838"/>
              <a:gd name="connsiteY2078" fmla="*/ 2166503 h 5290234"/>
              <a:gd name="connsiteX2079" fmla="*/ 3664077 w 5045838"/>
              <a:gd name="connsiteY2079" fmla="*/ 2172496 h 5290234"/>
              <a:gd name="connsiteX2080" fmla="*/ 3668190 w 5045838"/>
              <a:gd name="connsiteY2080" fmla="*/ 2175748 h 5290234"/>
              <a:gd name="connsiteX2081" fmla="*/ 3682878 w 5045838"/>
              <a:gd name="connsiteY2081" fmla="*/ 2191929 h 5290234"/>
              <a:gd name="connsiteX2082" fmla="*/ 3676101 w 5045838"/>
              <a:gd name="connsiteY2082" fmla="*/ 2191773 h 5290234"/>
              <a:gd name="connsiteX2083" fmla="*/ 3660601 w 5045838"/>
              <a:gd name="connsiteY2083" fmla="*/ 2184079 h 5290234"/>
              <a:gd name="connsiteX2084" fmla="*/ 3656078 w 5045838"/>
              <a:gd name="connsiteY2084" fmla="*/ 2179860 h 5290234"/>
              <a:gd name="connsiteX2085" fmla="*/ 3607779 w 5045838"/>
              <a:gd name="connsiteY2085" fmla="*/ 2141610 h 5290234"/>
              <a:gd name="connsiteX2086" fmla="*/ 3591353 w 5045838"/>
              <a:gd name="connsiteY2086" fmla="*/ 2139686 h 5290234"/>
              <a:gd name="connsiteX2087" fmla="*/ 3548058 w 5045838"/>
              <a:gd name="connsiteY2087" fmla="*/ 2094967 h 5290234"/>
              <a:gd name="connsiteX2088" fmla="*/ 3545121 w 5045838"/>
              <a:gd name="connsiteY2088" fmla="*/ 2100521 h 5290234"/>
              <a:gd name="connsiteX2089" fmla="*/ 3540349 w 5045838"/>
              <a:gd name="connsiteY2089" fmla="*/ 2104209 h 5290234"/>
              <a:gd name="connsiteX2090" fmla="*/ 3542164 w 5045838"/>
              <a:gd name="connsiteY2090" fmla="*/ 2106275 h 5290234"/>
              <a:gd name="connsiteX2091" fmla="*/ 3539840 w 5045838"/>
              <a:gd name="connsiteY2091" fmla="*/ 2106233 h 5290234"/>
              <a:gd name="connsiteX2092" fmla="*/ 3538710 w 5045838"/>
              <a:gd name="connsiteY2092" fmla="*/ 2105785 h 5290234"/>
              <a:gd name="connsiteX2093" fmla="*/ 3538542 w 5045838"/>
              <a:gd name="connsiteY2093" fmla="*/ 2105606 h 5290234"/>
              <a:gd name="connsiteX2094" fmla="*/ 3538098 w 5045838"/>
              <a:gd name="connsiteY2094" fmla="*/ 2105950 h 5290234"/>
              <a:gd name="connsiteX2095" fmla="*/ 3537246 w 5045838"/>
              <a:gd name="connsiteY2095" fmla="*/ 2105928 h 5290234"/>
              <a:gd name="connsiteX2096" fmla="*/ 3517464 w 5045838"/>
              <a:gd name="connsiteY2096" fmla="*/ 2090108 h 5290234"/>
              <a:gd name="connsiteX2097" fmla="*/ 3525260 w 5045838"/>
              <a:gd name="connsiteY2097" fmla="*/ 2101167 h 5290234"/>
              <a:gd name="connsiteX2098" fmla="*/ 3523310 w 5045838"/>
              <a:gd name="connsiteY2098" fmla="*/ 2099304 h 5290234"/>
              <a:gd name="connsiteX2099" fmla="*/ 3544390 w 5045838"/>
              <a:gd name="connsiteY2099" fmla="*/ 2125119 h 5290234"/>
              <a:gd name="connsiteX2100" fmla="*/ 3570769 w 5045838"/>
              <a:gd name="connsiteY2100" fmla="*/ 2158880 h 5290234"/>
              <a:gd name="connsiteX2101" fmla="*/ 3538191 w 5045838"/>
              <a:gd name="connsiteY2101" fmla="*/ 2120679 h 5290234"/>
              <a:gd name="connsiteX2102" fmla="*/ 3526820 w 5045838"/>
              <a:gd name="connsiteY2102" fmla="*/ 2108230 h 5290234"/>
              <a:gd name="connsiteX2103" fmla="*/ 3526318 w 5045838"/>
              <a:gd name="connsiteY2103" fmla="*/ 2110460 h 5290234"/>
              <a:gd name="connsiteX2104" fmla="*/ 3526624 w 5045838"/>
              <a:gd name="connsiteY2104" fmla="*/ 2111096 h 5290234"/>
              <a:gd name="connsiteX2105" fmla="*/ 3530051 w 5045838"/>
              <a:gd name="connsiteY2105" fmla="*/ 2115146 h 5290234"/>
              <a:gd name="connsiteX2106" fmla="*/ 3528205 w 5045838"/>
              <a:gd name="connsiteY2106" fmla="*/ 2113839 h 5290234"/>
              <a:gd name="connsiteX2107" fmla="*/ 3527805 w 5045838"/>
              <a:gd name="connsiteY2107" fmla="*/ 2113547 h 5290234"/>
              <a:gd name="connsiteX2108" fmla="*/ 3528349 w 5045838"/>
              <a:gd name="connsiteY2108" fmla="*/ 2114673 h 5290234"/>
              <a:gd name="connsiteX2109" fmla="*/ 3533724 w 5045838"/>
              <a:gd name="connsiteY2109" fmla="*/ 2121935 h 5290234"/>
              <a:gd name="connsiteX2110" fmla="*/ 3604069 w 5045838"/>
              <a:gd name="connsiteY2110" fmla="*/ 2209567 h 5290234"/>
              <a:gd name="connsiteX2111" fmla="*/ 3536152 w 5045838"/>
              <a:gd name="connsiteY2111" fmla="*/ 2130558 h 5290234"/>
              <a:gd name="connsiteX2112" fmla="*/ 3529975 w 5045838"/>
              <a:gd name="connsiteY2112" fmla="*/ 2125741 h 5290234"/>
              <a:gd name="connsiteX2113" fmla="*/ 3534742 w 5045838"/>
              <a:gd name="connsiteY2113" fmla="*/ 2130955 h 5290234"/>
              <a:gd name="connsiteX2114" fmla="*/ 3570674 w 5045838"/>
              <a:gd name="connsiteY2114" fmla="*/ 2176116 h 5290234"/>
              <a:gd name="connsiteX2115" fmla="*/ 3593049 w 5045838"/>
              <a:gd name="connsiteY2115" fmla="*/ 2205596 h 5290234"/>
              <a:gd name="connsiteX2116" fmla="*/ 3588760 w 5045838"/>
              <a:gd name="connsiteY2116" fmla="*/ 2202470 h 5290234"/>
              <a:gd name="connsiteX2117" fmla="*/ 3588558 w 5045838"/>
              <a:gd name="connsiteY2117" fmla="*/ 2202352 h 5290234"/>
              <a:gd name="connsiteX2118" fmla="*/ 3587484 w 5045838"/>
              <a:gd name="connsiteY2118" fmla="*/ 2201123 h 5290234"/>
              <a:gd name="connsiteX2119" fmla="*/ 3570920 w 5045838"/>
              <a:gd name="connsiteY2119" fmla="*/ 2181043 h 5290234"/>
              <a:gd name="connsiteX2120" fmla="*/ 3579896 w 5045838"/>
              <a:gd name="connsiteY2120" fmla="*/ 2196704 h 5290234"/>
              <a:gd name="connsiteX2121" fmla="*/ 3581109 w 5045838"/>
              <a:gd name="connsiteY2121" fmla="*/ 2198115 h 5290234"/>
              <a:gd name="connsiteX2122" fmla="*/ 3578408 w 5045838"/>
              <a:gd name="connsiteY2122" fmla="*/ 2198605 h 5290234"/>
              <a:gd name="connsiteX2123" fmla="*/ 3582873 w 5045838"/>
              <a:gd name="connsiteY2123" fmla="*/ 2202979 h 5290234"/>
              <a:gd name="connsiteX2124" fmla="*/ 3588867 w 5045838"/>
              <a:gd name="connsiteY2124" fmla="*/ 2207530 h 5290234"/>
              <a:gd name="connsiteX2125" fmla="*/ 3591984 w 5045838"/>
              <a:gd name="connsiteY2125" fmla="*/ 2211699 h 5290234"/>
              <a:gd name="connsiteX2126" fmla="*/ 3579478 w 5045838"/>
              <a:gd name="connsiteY2126" fmla="*/ 2200629 h 5290234"/>
              <a:gd name="connsiteX2127" fmla="*/ 3517076 w 5045838"/>
              <a:gd name="connsiteY2127" fmla="*/ 2124086 h 5290234"/>
              <a:gd name="connsiteX2128" fmla="*/ 3508761 w 5045838"/>
              <a:gd name="connsiteY2128" fmla="*/ 2113802 h 5290234"/>
              <a:gd name="connsiteX2129" fmla="*/ 3505432 w 5045838"/>
              <a:gd name="connsiteY2129" fmla="*/ 2109776 h 5290234"/>
              <a:gd name="connsiteX2130" fmla="*/ 3505439 w 5045838"/>
              <a:gd name="connsiteY2130" fmla="*/ 2110186 h 5290234"/>
              <a:gd name="connsiteX2131" fmla="*/ 3505326 w 5045838"/>
              <a:gd name="connsiteY2131" fmla="*/ 2114218 h 5290234"/>
              <a:gd name="connsiteX2132" fmla="*/ 3504909 w 5045838"/>
              <a:gd name="connsiteY2132" fmla="*/ 2115418 h 5290234"/>
              <a:gd name="connsiteX2133" fmla="*/ 3518641 w 5045838"/>
              <a:gd name="connsiteY2133" fmla="*/ 2132686 h 5290234"/>
              <a:gd name="connsiteX2134" fmla="*/ 3529731 w 5045838"/>
              <a:gd name="connsiteY2134" fmla="*/ 2146265 h 5290234"/>
              <a:gd name="connsiteX2135" fmla="*/ 3535474 w 5045838"/>
              <a:gd name="connsiteY2135" fmla="*/ 2151266 h 5290234"/>
              <a:gd name="connsiteX2136" fmla="*/ 3537555 w 5045838"/>
              <a:gd name="connsiteY2136" fmla="*/ 2155842 h 5290234"/>
              <a:gd name="connsiteX2137" fmla="*/ 3543956 w 5045838"/>
              <a:gd name="connsiteY2137" fmla="*/ 2163680 h 5290234"/>
              <a:gd name="connsiteX2138" fmla="*/ 3563269 w 5045838"/>
              <a:gd name="connsiteY2138" fmla="*/ 2187216 h 5290234"/>
              <a:gd name="connsiteX2139" fmla="*/ 3555307 w 5045838"/>
              <a:gd name="connsiteY2139" fmla="*/ 2182479 h 5290234"/>
              <a:gd name="connsiteX2140" fmla="*/ 3554263 w 5045838"/>
              <a:gd name="connsiteY2140" fmla="*/ 2181019 h 5290234"/>
              <a:gd name="connsiteX2141" fmla="*/ 3551531 w 5045838"/>
              <a:gd name="connsiteY2141" fmla="*/ 2179587 h 5290234"/>
              <a:gd name="connsiteX2142" fmla="*/ 3535728 w 5045838"/>
              <a:gd name="connsiteY2142" fmla="*/ 2169333 h 5290234"/>
              <a:gd name="connsiteX2143" fmla="*/ 3521008 w 5045838"/>
              <a:gd name="connsiteY2143" fmla="*/ 2159467 h 5290234"/>
              <a:gd name="connsiteX2144" fmla="*/ 3518812 w 5045838"/>
              <a:gd name="connsiteY2144" fmla="*/ 2158112 h 5290234"/>
              <a:gd name="connsiteX2145" fmla="*/ 3505995 w 5045838"/>
              <a:gd name="connsiteY2145" fmla="*/ 2143337 h 5290234"/>
              <a:gd name="connsiteX2146" fmla="*/ 3524392 w 5045838"/>
              <a:gd name="connsiteY2146" fmla="*/ 2158456 h 5290234"/>
              <a:gd name="connsiteX2147" fmla="*/ 3534419 w 5045838"/>
              <a:gd name="connsiteY2147" fmla="*/ 2165053 h 5290234"/>
              <a:gd name="connsiteX2148" fmla="*/ 3536265 w 5045838"/>
              <a:gd name="connsiteY2148" fmla="*/ 2166232 h 5290234"/>
              <a:gd name="connsiteX2149" fmla="*/ 3524762 w 5045838"/>
              <a:gd name="connsiteY2149" fmla="*/ 2155525 h 5290234"/>
              <a:gd name="connsiteX2150" fmla="*/ 3506414 w 5045838"/>
              <a:gd name="connsiteY2150" fmla="*/ 2137167 h 5290234"/>
              <a:gd name="connsiteX2151" fmla="*/ 3491883 w 5045838"/>
              <a:gd name="connsiteY2151" fmla="*/ 2122935 h 5290234"/>
              <a:gd name="connsiteX2152" fmla="*/ 3489251 w 5045838"/>
              <a:gd name="connsiteY2152" fmla="*/ 2122363 h 5290234"/>
              <a:gd name="connsiteX2153" fmla="*/ 3486551 w 5045838"/>
              <a:gd name="connsiteY2153" fmla="*/ 2120960 h 5290234"/>
              <a:gd name="connsiteX2154" fmla="*/ 3484566 w 5045838"/>
              <a:gd name="connsiteY2154" fmla="*/ 2118677 h 5290234"/>
              <a:gd name="connsiteX2155" fmla="*/ 3493802 w 5045838"/>
              <a:gd name="connsiteY2155" fmla="*/ 2130639 h 5290234"/>
              <a:gd name="connsiteX2156" fmla="*/ 3472506 w 5045838"/>
              <a:gd name="connsiteY2156" fmla="*/ 2107874 h 5290234"/>
              <a:gd name="connsiteX2157" fmla="*/ 3477069 w 5045838"/>
              <a:gd name="connsiteY2157" fmla="*/ 2113693 h 5290234"/>
              <a:gd name="connsiteX2158" fmla="*/ 3478773 w 5045838"/>
              <a:gd name="connsiteY2158" fmla="*/ 2115650 h 5290234"/>
              <a:gd name="connsiteX2159" fmla="*/ 3493148 w 5045838"/>
              <a:gd name="connsiteY2159" fmla="*/ 2131261 h 5290234"/>
              <a:gd name="connsiteX2160" fmla="*/ 3500382 w 5045838"/>
              <a:gd name="connsiteY2160" fmla="*/ 2139115 h 5290234"/>
              <a:gd name="connsiteX2161" fmla="*/ 3506904 w 5045838"/>
              <a:gd name="connsiteY2161" fmla="*/ 2146195 h 5290234"/>
              <a:gd name="connsiteX2162" fmla="*/ 3511687 w 5045838"/>
              <a:gd name="connsiteY2162" fmla="*/ 2153278 h 5290234"/>
              <a:gd name="connsiteX2163" fmla="*/ 3503385 w 5045838"/>
              <a:gd name="connsiteY2163" fmla="*/ 2149342 h 5290234"/>
              <a:gd name="connsiteX2164" fmla="*/ 3494631 w 5045838"/>
              <a:gd name="connsiteY2164" fmla="*/ 2144387 h 5290234"/>
              <a:gd name="connsiteX2165" fmla="*/ 3496165 w 5045838"/>
              <a:gd name="connsiteY2165" fmla="*/ 2146520 h 5290234"/>
              <a:gd name="connsiteX2166" fmla="*/ 3494467 w 5045838"/>
              <a:gd name="connsiteY2166" fmla="*/ 2150120 h 5290234"/>
              <a:gd name="connsiteX2167" fmla="*/ 3486851 w 5045838"/>
              <a:gd name="connsiteY2167" fmla="*/ 2142156 h 5290234"/>
              <a:gd name="connsiteX2168" fmla="*/ 3485551 w 5045838"/>
              <a:gd name="connsiteY2168" fmla="*/ 2142157 h 5290234"/>
              <a:gd name="connsiteX2169" fmla="*/ 3487747 w 5045838"/>
              <a:gd name="connsiteY2169" fmla="*/ 2145421 h 5290234"/>
              <a:gd name="connsiteX2170" fmla="*/ 3488122 w 5045838"/>
              <a:gd name="connsiteY2170" fmla="*/ 2145665 h 5290234"/>
              <a:gd name="connsiteX2171" fmla="*/ 3488253 w 5045838"/>
              <a:gd name="connsiteY2171" fmla="*/ 2146174 h 5290234"/>
              <a:gd name="connsiteX2172" fmla="*/ 3489562 w 5045838"/>
              <a:gd name="connsiteY2172" fmla="*/ 2148121 h 5290234"/>
              <a:gd name="connsiteX2173" fmla="*/ 3499958 w 5045838"/>
              <a:gd name="connsiteY2173" fmla="*/ 2159799 h 5290234"/>
              <a:gd name="connsiteX2174" fmla="*/ 3576900 w 5045838"/>
              <a:gd name="connsiteY2174" fmla="*/ 2242931 h 5290234"/>
              <a:gd name="connsiteX2175" fmla="*/ 3541539 w 5045838"/>
              <a:gd name="connsiteY2175" fmla="*/ 2220213 h 5290234"/>
              <a:gd name="connsiteX2176" fmla="*/ 3594257 w 5045838"/>
              <a:gd name="connsiteY2176" fmla="*/ 2274163 h 5290234"/>
              <a:gd name="connsiteX2177" fmla="*/ 3603591 w 5045838"/>
              <a:gd name="connsiteY2177" fmla="*/ 2282162 h 5290234"/>
              <a:gd name="connsiteX2178" fmla="*/ 3594194 w 5045838"/>
              <a:gd name="connsiteY2178" fmla="*/ 2275610 h 5290234"/>
              <a:gd name="connsiteX2179" fmla="*/ 3606631 w 5045838"/>
              <a:gd name="connsiteY2179" fmla="*/ 2295936 h 5290234"/>
              <a:gd name="connsiteX2180" fmla="*/ 3623567 w 5045838"/>
              <a:gd name="connsiteY2180" fmla="*/ 2321831 h 5290234"/>
              <a:gd name="connsiteX2181" fmla="*/ 3630223 w 5045838"/>
              <a:gd name="connsiteY2181" fmla="*/ 2329447 h 5290234"/>
              <a:gd name="connsiteX2182" fmla="*/ 3550626 w 5045838"/>
              <a:gd name="connsiteY2182" fmla="*/ 2257541 h 5290234"/>
              <a:gd name="connsiteX2183" fmla="*/ 3542284 w 5045838"/>
              <a:gd name="connsiteY2183" fmla="*/ 2249782 h 5290234"/>
              <a:gd name="connsiteX2184" fmla="*/ 3525940 w 5045838"/>
              <a:gd name="connsiteY2184" fmla="*/ 2239337 h 5290234"/>
              <a:gd name="connsiteX2185" fmla="*/ 3531200 w 5045838"/>
              <a:gd name="connsiteY2185" fmla="*/ 2246462 h 5290234"/>
              <a:gd name="connsiteX2186" fmla="*/ 3502904 w 5045838"/>
              <a:gd name="connsiteY2186" fmla="*/ 2226955 h 5290234"/>
              <a:gd name="connsiteX2187" fmla="*/ 3507599 w 5045838"/>
              <a:gd name="connsiteY2187" fmla="*/ 2235400 h 5290234"/>
              <a:gd name="connsiteX2188" fmla="*/ 3507337 w 5045838"/>
              <a:gd name="connsiteY2188" fmla="*/ 2245835 h 5290234"/>
              <a:gd name="connsiteX2189" fmla="*/ 3507245 w 5045838"/>
              <a:gd name="connsiteY2189" fmla="*/ 2253860 h 5290234"/>
              <a:gd name="connsiteX2190" fmla="*/ 3514886 w 5045838"/>
              <a:gd name="connsiteY2190" fmla="*/ 2257873 h 5290234"/>
              <a:gd name="connsiteX2191" fmla="*/ 3525285 w 5045838"/>
              <a:gd name="connsiteY2191" fmla="*/ 2265758 h 5290234"/>
              <a:gd name="connsiteX2192" fmla="*/ 3515265 w 5045838"/>
              <a:gd name="connsiteY2192" fmla="*/ 2262953 h 5290234"/>
              <a:gd name="connsiteX2193" fmla="*/ 3516122 w 5045838"/>
              <a:gd name="connsiteY2193" fmla="*/ 2262613 h 5290234"/>
              <a:gd name="connsiteX2194" fmla="*/ 3517568 w 5045838"/>
              <a:gd name="connsiteY2194" fmla="*/ 2263352 h 5290234"/>
              <a:gd name="connsiteX2195" fmla="*/ 3516674 w 5045838"/>
              <a:gd name="connsiteY2195" fmla="*/ 2262395 h 5290234"/>
              <a:gd name="connsiteX2196" fmla="*/ 3516122 w 5045838"/>
              <a:gd name="connsiteY2196" fmla="*/ 2262613 h 5290234"/>
              <a:gd name="connsiteX2197" fmla="*/ 3513466 w 5045838"/>
              <a:gd name="connsiteY2197" fmla="*/ 2261255 h 5290234"/>
              <a:gd name="connsiteX2198" fmla="*/ 3512052 w 5045838"/>
              <a:gd name="connsiteY2198" fmla="*/ 2259923 h 5290234"/>
              <a:gd name="connsiteX2199" fmla="*/ 3510154 w 5045838"/>
              <a:gd name="connsiteY2199" fmla="*/ 2258860 h 5290234"/>
              <a:gd name="connsiteX2200" fmla="*/ 3502173 w 5045838"/>
              <a:gd name="connsiteY2200" fmla="*/ 2259616 h 5290234"/>
              <a:gd name="connsiteX2201" fmla="*/ 3472458 w 5045838"/>
              <a:gd name="connsiteY2201" fmla="*/ 2240030 h 5290234"/>
              <a:gd name="connsiteX2202" fmla="*/ 3466107 w 5045838"/>
              <a:gd name="connsiteY2202" fmla="*/ 2240177 h 5290234"/>
              <a:gd name="connsiteX2203" fmla="*/ 3453400 w 5045838"/>
              <a:gd name="connsiteY2203" fmla="*/ 2232973 h 5290234"/>
              <a:gd name="connsiteX2204" fmla="*/ 3451250 w 5045838"/>
              <a:gd name="connsiteY2204" fmla="*/ 2231301 h 5290234"/>
              <a:gd name="connsiteX2205" fmla="*/ 3453835 w 5045838"/>
              <a:gd name="connsiteY2205" fmla="*/ 2234126 h 5290234"/>
              <a:gd name="connsiteX2206" fmla="*/ 3461293 w 5045838"/>
              <a:gd name="connsiteY2206" fmla="*/ 2242144 h 5290234"/>
              <a:gd name="connsiteX2207" fmla="*/ 3508425 w 5045838"/>
              <a:gd name="connsiteY2207" fmla="*/ 2276543 h 5290234"/>
              <a:gd name="connsiteX2208" fmla="*/ 3552959 w 5045838"/>
              <a:gd name="connsiteY2208" fmla="*/ 2305724 h 5290234"/>
              <a:gd name="connsiteX2209" fmla="*/ 3554914 w 5045838"/>
              <a:gd name="connsiteY2209" fmla="*/ 2308929 h 5290234"/>
              <a:gd name="connsiteX2210" fmla="*/ 3559936 w 5045838"/>
              <a:gd name="connsiteY2210" fmla="*/ 2316152 h 5290234"/>
              <a:gd name="connsiteX2211" fmla="*/ 3545282 w 5045838"/>
              <a:gd name="connsiteY2211" fmla="*/ 2307905 h 5290234"/>
              <a:gd name="connsiteX2212" fmla="*/ 3558101 w 5045838"/>
              <a:gd name="connsiteY2212" fmla="*/ 2317874 h 5290234"/>
              <a:gd name="connsiteX2213" fmla="*/ 3555106 w 5045838"/>
              <a:gd name="connsiteY2213" fmla="*/ 2320427 h 5290234"/>
              <a:gd name="connsiteX2214" fmla="*/ 3558661 w 5045838"/>
              <a:gd name="connsiteY2214" fmla="*/ 2324801 h 5290234"/>
              <a:gd name="connsiteX2215" fmla="*/ 3545121 w 5045838"/>
              <a:gd name="connsiteY2215" fmla="*/ 2316658 h 5290234"/>
              <a:gd name="connsiteX2216" fmla="*/ 3541346 w 5045838"/>
              <a:gd name="connsiteY2216" fmla="*/ 2313495 h 5290234"/>
              <a:gd name="connsiteX2217" fmla="*/ 3539932 w 5045838"/>
              <a:gd name="connsiteY2217" fmla="*/ 2311587 h 5290234"/>
              <a:gd name="connsiteX2218" fmla="*/ 3539285 w 5045838"/>
              <a:gd name="connsiteY2218" fmla="*/ 2313149 h 5290234"/>
              <a:gd name="connsiteX2219" fmla="*/ 3521168 w 5045838"/>
              <a:gd name="connsiteY2219" fmla="*/ 2302253 h 5290234"/>
              <a:gd name="connsiteX2220" fmla="*/ 3516937 w 5045838"/>
              <a:gd name="connsiteY2220" fmla="*/ 2297548 h 5290234"/>
              <a:gd name="connsiteX2221" fmla="*/ 3507720 w 5045838"/>
              <a:gd name="connsiteY2221" fmla="*/ 2286396 h 5290234"/>
              <a:gd name="connsiteX2222" fmla="*/ 3494937 w 5045838"/>
              <a:gd name="connsiteY2222" fmla="*/ 2274345 h 5290234"/>
              <a:gd name="connsiteX2223" fmla="*/ 3513961 w 5045838"/>
              <a:gd name="connsiteY2223" fmla="*/ 2297750 h 5290234"/>
              <a:gd name="connsiteX2224" fmla="*/ 3514148 w 5045838"/>
              <a:gd name="connsiteY2224" fmla="*/ 2298030 h 5290234"/>
              <a:gd name="connsiteX2225" fmla="*/ 3509208 w 5045838"/>
              <a:gd name="connsiteY2225" fmla="*/ 2295061 h 5290234"/>
              <a:gd name="connsiteX2226" fmla="*/ 3468059 w 5045838"/>
              <a:gd name="connsiteY2226" fmla="*/ 2267122 h 5290234"/>
              <a:gd name="connsiteX2227" fmla="*/ 3454027 w 5045838"/>
              <a:gd name="connsiteY2227" fmla="*/ 2257072 h 5290234"/>
              <a:gd name="connsiteX2228" fmla="*/ 3456772 w 5045838"/>
              <a:gd name="connsiteY2228" fmla="*/ 2259979 h 5290234"/>
              <a:gd name="connsiteX2229" fmla="*/ 3491785 w 5045838"/>
              <a:gd name="connsiteY2229" fmla="*/ 2300784 h 5290234"/>
              <a:gd name="connsiteX2230" fmla="*/ 3483598 w 5045838"/>
              <a:gd name="connsiteY2230" fmla="*/ 2294448 h 5290234"/>
              <a:gd name="connsiteX2231" fmla="*/ 3436857 w 5045838"/>
              <a:gd name="connsiteY2231" fmla="*/ 2251605 h 5290234"/>
              <a:gd name="connsiteX2232" fmla="*/ 3432717 w 5045838"/>
              <a:gd name="connsiteY2232" fmla="*/ 2247914 h 5290234"/>
              <a:gd name="connsiteX2233" fmla="*/ 3429082 w 5045838"/>
              <a:gd name="connsiteY2233" fmla="*/ 2247004 h 5290234"/>
              <a:gd name="connsiteX2234" fmla="*/ 3417419 w 5045838"/>
              <a:gd name="connsiteY2234" fmla="*/ 2234276 h 5290234"/>
              <a:gd name="connsiteX2235" fmla="*/ 3412342 w 5045838"/>
              <a:gd name="connsiteY2235" fmla="*/ 2229750 h 5290234"/>
              <a:gd name="connsiteX2236" fmla="*/ 3422167 w 5045838"/>
              <a:gd name="connsiteY2236" fmla="*/ 2242927 h 5290234"/>
              <a:gd name="connsiteX2237" fmla="*/ 3420901 w 5045838"/>
              <a:gd name="connsiteY2237" fmla="*/ 2242139 h 5290234"/>
              <a:gd name="connsiteX2238" fmla="*/ 3390651 w 5045838"/>
              <a:gd name="connsiteY2238" fmla="*/ 2224791 h 5290234"/>
              <a:gd name="connsiteX2239" fmla="*/ 3428960 w 5045838"/>
              <a:gd name="connsiteY2239" fmla="*/ 2256740 h 5290234"/>
              <a:gd name="connsiteX2240" fmla="*/ 3436935 w 5045838"/>
              <a:gd name="connsiteY2240" fmla="*/ 2264360 h 5290234"/>
              <a:gd name="connsiteX2241" fmla="*/ 3423446 w 5045838"/>
              <a:gd name="connsiteY2241" fmla="*/ 2259461 h 5290234"/>
              <a:gd name="connsiteX2242" fmla="*/ 3425446 w 5045838"/>
              <a:gd name="connsiteY2242" fmla="*/ 2261239 h 5290234"/>
              <a:gd name="connsiteX2243" fmla="*/ 3487081 w 5045838"/>
              <a:gd name="connsiteY2243" fmla="*/ 2314682 h 5290234"/>
              <a:gd name="connsiteX2244" fmla="*/ 3505222 w 5045838"/>
              <a:gd name="connsiteY2244" fmla="*/ 2331580 h 5290234"/>
              <a:gd name="connsiteX2245" fmla="*/ 3493023 w 5045838"/>
              <a:gd name="connsiteY2245" fmla="*/ 2321975 h 5290234"/>
              <a:gd name="connsiteX2246" fmla="*/ 3461219 w 5045838"/>
              <a:gd name="connsiteY2246" fmla="*/ 2295589 h 5290234"/>
              <a:gd name="connsiteX2247" fmla="*/ 3425541 w 5045838"/>
              <a:gd name="connsiteY2247" fmla="*/ 2265676 h 5290234"/>
              <a:gd name="connsiteX2248" fmla="*/ 3417824 w 5045838"/>
              <a:gd name="connsiteY2248" fmla="*/ 2261617 h 5290234"/>
              <a:gd name="connsiteX2249" fmla="*/ 3417550 w 5045838"/>
              <a:gd name="connsiteY2249" fmla="*/ 2261666 h 5290234"/>
              <a:gd name="connsiteX2250" fmla="*/ 3454555 w 5045838"/>
              <a:gd name="connsiteY2250" fmla="*/ 2292678 h 5290234"/>
              <a:gd name="connsiteX2251" fmla="*/ 3444593 w 5045838"/>
              <a:gd name="connsiteY2251" fmla="*/ 2293915 h 5290234"/>
              <a:gd name="connsiteX2252" fmla="*/ 3434821 w 5045838"/>
              <a:gd name="connsiteY2252" fmla="*/ 2285524 h 5290234"/>
              <a:gd name="connsiteX2253" fmla="*/ 3436424 w 5045838"/>
              <a:gd name="connsiteY2253" fmla="*/ 2287265 h 5290234"/>
              <a:gd name="connsiteX2254" fmla="*/ 3447923 w 5045838"/>
              <a:gd name="connsiteY2254" fmla="*/ 2299297 h 5290234"/>
              <a:gd name="connsiteX2255" fmla="*/ 3478172 w 5045838"/>
              <a:gd name="connsiteY2255" fmla="*/ 2325577 h 5290234"/>
              <a:gd name="connsiteX2256" fmla="*/ 3477722 w 5045838"/>
              <a:gd name="connsiteY2256" fmla="*/ 2331684 h 5290234"/>
              <a:gd name="connsiteX2257" fmla="*/ 3684403 w 5045838"/>
              <a:gd name="connsiteY2257" fmla="*/ 2514070 h 5290234"/>
              <a:gd name="connsiteX2258" fmla="*/ 3654260 w 5045838"/>
              <a:gd name="connsiteY2258" fmla="*/ 2492718 h 5290234"/>
              <a:gd name="connsiteX2259" fmla="*/ 3631308 w 5045838"/>
              <a:gd name="connsiteY2259" fmla="*/ 2478746 h 5290234"/>
              <a:gd name="connsiteX2260" fmla="*/ 3685703 w 5045838"/>
              <a:gd name="connsiteY2260" fmla="*/ 2543401 h 5290234"/>
              <a:gd name="connsiteX2261" fmla="*/ 3542314 w 5045838"/>
              <a:gd name="connsiteY2261" fmla="*/ 2434697 h 5290234"/>
              <a:gd name="connsiteX2262" fmla="*/ 3542314 w 5045838"/>
              <a:gd name="connsiteY2262" fmla="*/ 2434697 h 5290234"/>
              <a:gd name="connsiteX2263" fmla="*/ 3502982 w 5045838"/>
              <a:gd name="connsiteY2263" fmla="*/ 2416784 h 5290234"/>
              <a:gd name="connsiteX2264" fmla="*/ 3484336 w 5045838"/>
              <a:gd name="connsiteY2264" fmla="*/ 2409612 h 5290234"/>
              <a:gd name="connsiteX2265" fmla="*/ 3472794 w 5045838"/>
              <a:gd name="connsiteY2265" fmla="*/ 2403600 h 5290234"/>
              <a:gd name="connsiteX2266" fmla="*/ 3476951 w 5045838"/>
              <a:gd name="connsiteY2266" fmla="*/ 2407584 h 5290234"/>
              <a:gd name="connsiteX2267" fmla="*/ 3504962 w 5045838"/>
              <a:gd name="connsiteY2267" fmla="*/ 2436903 h 5290234"/>
              <a:gd name="connsiteX2268" fmla="*/ 3524074 w 5045838"/>
              <a:gd name="connsiteY2268" fmla="*/ 2458255 h 5290234"/>
              <a:gd name="connsiteX2269" fmla="*/ 3521900 w 5045838"/>
              <a:gd name="connsiteY2269" fmla="*/ 2456626 h 5290234"/>
              <a:gd name="connsiteX2270" fmla="*/ 3505612 w 5045838"/>
              <a:gd name="connsiteY2270" fmla="*/ 2442204 h 5290234"/>
              <a:gd name="connsiteX2271" fmla="*/ 3503934 w 5045838"/>
              <a:gd name="connsiteY2271" fmla="*/ 2440918 h 5290234"/>
              <a:gd name="connsiteX2272" fmla="*/ 3496202 w 5045838"/>
              <a:gd name="connsiteY2272" fmla="*/ 2432290 h 5290234"/>
              <a:gd name="connsiteX2273" fmla="*/ 3470026 w 5045838"/>
              <a:gd name="connsiteY2273" fmla="*/ 2405518 h 5290234"/>
              <a:gd name="connsiteX2274" fmla="*/ 3460848 w 5045838"/>
              <a:gd name="connsiteY2274" fmla="*/ 2396857 h 5290234"/>
              <a:gd name="connsiteX2275" fmla="*/ 3439176 w 5045838"/>
              <a:gd name="connsiteY2275" fmla="*/ 2382126 h 5290234"/>
              <a:gd name="connsiteX2276" fmla="*/ 3405190 w 5045838"/>
              <a:gd name="connsiteY2276" fmla="*/ 2352043 h 5290234"/>
              <a:gd name="connsiteX2277" fmla="*/ 3385601 w 5045838"/>
              <a:gd name="connsiteY2277" fmla="*/ 2338171 h 5290234"/>
              <a:gd name="connsiteX2278" fmla="*/ 3412606 w 5045838"/>
              <a:gd name="connsiteY2278" fmla="*/ 2361820 h 5290234"/>
              <a:gd name="connsiteX2279" fmla="*/ 3441125 w 5045838"/>
              <a:gd name="connsiteY2279" fmla="*/ 2387711 h 5290234"/>
              <a:gd name="connsiteX2280" fmla="*/ 3436107 w 5045838"/>
              <a:gd name="connsiteY2280" fmla="*/ 2387625 h 5290234"/>
              <a:gd name="connsiteX2281" fmla="*/ 3436017 w 5045838"/>
              <a:gd name="connsiteY2281" fmla="*/ 2387709 h 5290234"/>
              <a:gd name="connsiteX2282" fmla="*/ 3433691 w 5045838"/>
              <a:gd name="connsiteY2282" fmla="*/ 2384682 h 5290234"/>
              <a:gd name="connsiteX2283" fmla="*/ 3424984 w 5045838"/>
              <a:gd name="connsiteY2283" fmla="*/ 2377231 h 5290234"/>
              <a:gd name="connsiteX2284" fmla="*/ 3424562 w 5045838"/>
              <a:gd name="connsiteY2284" fmla="*/ 2377870 h 5290234"/>
              <a:gd name="connsiteX2285" fmla="*/ 3422662 w 5045838"/>
              <a:gd name="connsiteY2285" fmla="*/ 2376978 h 5290234"/>
              <a:gd name="connsiteX2286" fmla="*/ 3423837 w 5045838"/>
              <a:gd name="connsiteY2286" fmla="*/ 2376249 h 5290234"/>
              <a:gd name="connsiteX2287" fmla="*/ 3416632 w 5045838"/>
              <a:gd name="connsiteY2287" fmla="*/ 2370083 h 5290234"/>
              <a:gd name="connsiteX2288" fmla="*/ 3418130 w 5045838"/>
              <a:gd name="connsiteY2288" fmla="*/ 2371697 h 5290234"/>
              <a:gd name="connsiteX2289" fmla="*/ 3412502 w 5045838"/>
              <a:gd name="connsiteY2289" fmla="*/ 2367027 h 5290234"/>
              <a:gd name="connsiteX2290" fmla="*/ 3407070 w 5045838"/>
              <a:gd name="connsiteY2290" fmla="*/ 2363239 h 5290234"/>
              <a:gd name="connsiteX2291" fmla="*/ 3403106 w 5045838"/>
              <a:gd name="connsiteY2291" fmla="*/ 2362302 h 5290234"/>
              <a:gd name="connsiteX2292" fmla="*/ 3406259 w 5045838"/>
              <a:gd name="connsiteY2292" fmla="*/ 2367494 h 5290234"/>
              <a:gd name="connsiteX2293" fmla="*/ 3439545 w 5045838"/>
              <a:gd name="connsiteY2293" fmla="*/ 2398433 h 5290234"/>
              <a:gd name="connsiteX2294" fmla="*/ 3445886 w 5045838"/>
              <a:gd name="connsiteY2294" fmla="*/ 2403814 h 5290234"/>
              <a:gd name="connsiteX2295" fmla="*/ 3449943 w 5045838"/>
              <a:gd name="connsiteY2295" fmla="*/ 2408096 h 5290234"/>
              <a:gd name="connsiteX2296" fmla="*/ 3467217 w 5045838"/>
              <a:gd name="connsiteY2296" fmla="*/ 2424152 h 5290234"/>
              <a:gd name="connsiteX2297" fmla="*/ 3539592 w 5045838"/>
              <a:gd name="connsiteY2297" fmla="*/ 2501191 h 5290234"/>
              <a:gd name="connsiteX2298" fmla="*/ 3559418 w 5045838"/>
              <a:gd name="connsiteY2298" fmla="*/ 2526361 h 5290234"/>
              <a:gd name="connsiteX2299" fmla="*/ 3566080 w 5045838"/>
              <a:gd name="connsiteY2299" fmla="*/ 2531785 h 5290234"/>
              <a:gd name="connsiteX2300" fmla="*/ 3565959 w 5045838"/>
              <a:gd name="connsiteY2300" fmla="*/ 2532205 h 5290234"/>
              <a:gd name="connsiteX2301" fmla="*/ 3567251 w 5045838"/>
              <a:gd name="connsiteY2301" fmla="*/ 2532740 h 5290234"/>
              <a:gd name="connsiteX2302" fmla="*/ 3566080 w 5045838"/>
              <a:gd name="connsiteY2302" fmla="*/ 2531785 h 5290234"/>
              <a:gd name="connsiteX2303" fmla="*/ 3566534 w 5045838"/>
              <a:gd name="connsiteY2303" fmla="*/ 2530192 h 5290234"/>
              <a:gd name="connsiteX2304" fmla="*/ 3587620 w 5045838"/>
              <a:gd name="connsiteY2304" fmla="*/ 2549212 h 5290234"/>
              <a:gd name="connsiteX2305" fmla="*/ 3584501 w 5045838"/>
              <a:gd name="connsiteY2305" fmla="*/ 2543534 h 5290234"/>
              <a:gd name="connsiteX2306" fmla="*/ 3585941 w 5045838"/>
              <a:gd name="connsiteY2306" fmla="*/ 2537841 h 5290234"/>
              <a:gd name="connsiteX2307" fmla="*/ 3571450 w 5045838"/>
              <a:gd name="connsiteY2307" fmla="*/ 2519715 h 5290234"/>
              <a:gd name="connsiteX2308" fmla="*/ 3547414 w 5045838"/>
              <a:gd name="connsiteY2308" fmla="*/ 2490913 h 5290234"/>
              <a:gd name="connsiteX2309" fmla="*/ 3526322 w 5045838"/>
              <a:gd name="connsiteY2309" fmla="*/ 2466145 h 5290234"/>
              <a:gd name="connsiteX2310" fmla="*/ 3532172 w 5045838"/>
              <a:gd name="connsiteY2310" fmla="*/ 2471789 h 5290234"/>
              <a:gd name="connsiteX2311" fmla="*/ 3559368 w 5045838"/>
              <a:gd name="connsiteY2311" fmla="*/ 2503944 h 5290234"/>
              <a:gd name="connsiteX2312" fmla="*/ 3617051 w 5045838"/>
              <a:gd name="connsiteY2312" fmla="*/ 2569126 h 5290234"/>
              <a:gd name="connsiteX2313" fmla="*/ 3646290 w 5045838"/>
              <a:gd name="connsiteY2313" fmla="*/ 2604936 h 5290234"/>
              <a:gd name="connsiteX2314" fmla="*/ 3663274 w 5045838"/>
              <a:gd name="connsiteY2314" fmla="*/ 2626672 h 5290234"/>
              <a:gd name="connsiteX2315" fmla="*/ 3683539 w 5045838"/>
              <a:gd name="connsiteY2315" fmla="*/ 2645099 h 5290234"/>
              <a:gd name="connsiteX2316" fmla="*/ 3668882 w 5045838"/>
              <a:gd name="connsiteY2316" fmla="*/ 2633850 h 5290234"/>
              <a:gd name="connsiteX2317" fmla="*/ 3671848 w 5045838"/>
              <a:gd name="connsiteY2317" fmla="*/ 2637646 h 5290234"/>
              <a:gd name="connsiteX2318" fmla="*/ 3687344 w 5045838"/>
              <a:gd name="connsiteY2318" fmla="*/ 2648559 h 5290234"/>
              <a:gd name="connsiteX2319" fmla="*/ 3760136 w 5045838"/>
              <a:gd name="connsiteY2319" fmla="*/ 2714748 h 5290234"/>
              <a:gd name="connsiteX2320" fmla="*/ 4086823 w 5045838"/>
              <a:gd name="connsiteY2320" fmla="*/ 3033796 h 5290234"/>
              <a:gd name="connsiteX2321" fmla="*/ 4213510 w 5045838"/>
              <a:gd name="connsiteY2321" fmla="*/ 3156159 h 5290234"/>
              <a:gd name="connsiteX2322" fmla="*/ 4200916 w 5045838"/>
              <a:gd name="connsiteY2322" fmla="*/ 3127666 h 5290234"/>
              <a:gd name="connsiteX2323" fmla="*/ 4168440 w 5045838"/>
              <a:gd name="connsiteY2323" fmla="*/ 3092725 h 5290234"/>
              <a:gd name="connsiteX2324" fmla="*/ 4054202 w 5045838"/>
              <a:gd name="connsiteY2324" fmla="*/ 2947831 h 5290234"/>
              <a:gd name="connsiteX2325" fmla="*/ 4051197 w 5045838"/>
              <a:gd name="connsiteY2325" fmla="*/ 2944782 h 5290234"/>
              <a:gd name="connsiteX2326" fmla="*/ 4365121 w 5045838"/>
              <a:gd name="connsiteY2326" fmla="*/ 3201187 h 5290234"/>
              <a:gd name="connsiteX2327" fmla="*/ 5012902 w 5045838"/>
              <a:gd name="connsiteY2327" fmla="*/ 3759523 h 5290234"/>
              <a:gd name="connsiteX2328" fmla="*/ 4966870 w 5045838"/>
              <a:gd name="connsiteY2328" fmla="*/ 3726915 h 5290234"/>
              <a:gd name="connsiteX2329" fmla="*/ 4931819 w 5045838"/>
              <a:gd name="connsiteY2329" fmla="*/ 3705577 h 5290234"/>
              <a:gd name="connsiteX2330" fmla="*/ 5014887 w 5045838"/>
              <a:gd name="connsiteY2330" fmla="*/ 3804313 h 5290234"/>
              <a:gd name="connsiteX2331" fmla="*/ 4795917 w 5045838"/>
              <a:gd name="connsiteY2331" fmla="*/ 3638311 h 5290234"/>
              <a:gd name="connsiteX2332" fmla="*/ 4795917 w 5045838"/>
              <a:gd name="connsiteY2332" fmla="*/ 3638311 h 5290234"/>
              <a:gd name="connsiteX2333" fmla="*/ 4735854 w 5045838"/>
              <a:gd name="connsiteY2333" fmla="*/ 3610957 h 5290234"/>
              <a:gd name="connsiteX2334" fmla="*/ 4707379 w 5045838"/>
              <a:gd name="connsiteY2334" fmla="*/ 3600004 h 5290234"/>
              <a:gd name="connsiteX2335" fmla="*/ 4689752 w 5045838"/>
              <a:gd name="connsiteY2335" fmla="*/ 3590824 h 5290234"/>
              <a:gd name="connsiteX2336" fmla="*/ 4696101 w 5045838"/>
              <a:gd name="connsiteY2336" fmla="*/ 3596907 h 5290234"/>
              <a:gd name="connsiteX2337" fmla="*/ 4738877 w 5045838"/>
              <a:gd name="connsiteY2337" fmla="*/ 3641680 h 5290234"/>
              <a:gd name="connsiteX2338" fmla="*/ 4768062 w 5045838"/>
              <a:gd name="connsiteY2338" fmla="*/ 3674287 h 5290234"/>
              <a:gd name="connsiteX2339" fmla="*/ 4764744 w 5045838"/>
              <a:gd name="connsiteY2339" fmla="*/ 3671797 h 5290234"/>
              <a:gd name="connsiteX2340" fmla="*/ 4739868 w 5045838"/>
              <a:gd name="connsiteY2340" fmla="*/ 3649775 h 5290234"/>
              <a:gd name="connsiteX2341" fmla="*/ 4737307 w 5045838"/>
              <a:gd name="connsiteY2341" fmla="*/ 3647811 h 5290234"/>
              <a:gd name="connsiteX2342" fmla="*/ 4725498 w 5045838"/>
              <a:gd name="connsiteY2342" fmla="*/ 3634633 h 5290234"/>
              <a:gd name="connsiteX2343" fmla="*/ 4685526 w 5045838"/>
              <a:gd name="connsiteY2343" fmla="*/ 3593750 h 5290234"/>
              <a:gd name="connsiteX2344" fmla="*/ 4671509 w 5045838"/>
              <a:gd name="connsiteY2344" fmla="*/ 3580526 h 5290234"/>
              <a:gd name="connsiteX2345" fmla="*/ 4638415 w 5045838"/>
              <a:gd name="connsiteY2345" fmla="*/ 3558030 h 5290234"/>
              <a:gd name="connsiteX2346" fmla="*/ 4527662 w 5045838"/>
              <a:gd name="connsiteY2346" fmla="*/ 3460610 h 5290234"/>
              <a:gd name="connsiteX2347" fmla="*/ 4119934 w 5045838"/>
              <a:gd name="connsiteY2347" fmla="*/ 3127009 h 5290234"/>
              <a:gd name="connsiteX2348" fmla="*/ 4123419 w 5045838"/>
              <a:gd name="connsiteY2348" fmla="*/ 3128759 h 5290234"/>
              <a:gd name="connsiteX2349" fmla="*/ 4108647 w 5045838"/>
              <a:gd name="connsiteY2349" fmla="*/ 3107504 h 5290234"/>
              <a:gd name="connsiteX2350" fmla="*/ 4109359 w 5045838"/>
              <a:gd name="connsiteY2350" fmla="*/ 3084782 h 5290234"/>
              <a:gd name="connsiteX2351" fmla="*/ 4046817 w 5045838"/>
              <a:gd name="connsiteY2351" fmla="*/ 3018317 h 5290234"/>
              <a:gd name="connsiteX2352" fmla="*/ 3726988 w 5045838"/>
              <a:gd name="connsiteY2352" fmla="*/ 2699388 h 5290234"/>
              <a:gd name="connsiteX2353" fmla="*/ 3688177 w 5045838"/>
              <a:gd name="connsiteY2353" fmla="*/ 2664824 h 5290234"/>
              <a:gd name="connsiteX2354" fmla="*/ 3690880 w 5045838"/>
              <a:gd name="connsiteY2354" fmla="*/ 2668101 h 5290234"/>
              <a:gd name="connsiteX2355" fmla="*/ 3705970 w 5045838"/>
              <a:gd name="connsiteY2355" fmla="*/ 2689383 h 5290234"/>
              <a:gd name="connsiteX2356" fmla="*/ 3671627 w 5045838"/>
              <a:gd name="connsiteY2356" fmla="*/ 2650542 h 5290234"/>
              <a:gd name="connsiteX2357" fmla="*/ 3670129 w 5045838"/>
              <a:gd name="connsiteY2357" fmla="*/ 2648749 h 5290234"/>
              <a:gd name="connsiteX2358" fmla="*/ 3658908 w 5045838"/>
              <a:gd name="connsiteY2358" fmla="*/ 2638756 h 5290234"/>
              <a:gd name="connsiteX2359" fmla="*/ 3672575 w 5045838"/>
              <a:gd name="connsiteY2359" fmla="*/ 2655932 h 5290234"/>
              <a:gd name="connsiteX2360" fmla="*/ 3694949 w 5045838"/>
              <a:gd name="connsiteY2360" fmla="*/ 2685412 h 5290234"/>
              <a:gd name="connsiteX2361" fmla="*/ 3690661 w 5045838"/>
              <a:gd name="connsiteY2361" fmla="*/ 2682288 h 5290234"/>
              <a:gd name="connsiteX2362" fmla="*/ 3690459 w 5045838"/>
              <a:gd name="connsiteY2362" fmla="*/ 2682169 h 5290234"/>
              <a:gd name="connsiteX2363" fmla="*/ 3689385 w 5045838"/>
              <a:gd name="connsiteY2363" fmla="*/ 2680940 h 5290234"/>
              <a:gd name="connsiteX2364" fmla="*/ 3672820 w 5045838"/>
              <a:gd name="connsiteY2364" fmla="*/ 2660860 h 5290234"/>
              <a:gd name="connsiteX2365" fmla="*/ 3681796 w 5045838"/>
              <a:gd name="connsiteY2365" fmla="*/ 2676521 h 5290234"/>
              <a:gd name="connsiteX2366" fmla="*/ 3683010 w 5045838"/>
              <a:gd name="connsiteY2366" fmla="*/ 2677933 h 5290234"/>
              <a:gd name="connsiteX2367" fmla="*/ 3680308 w 5045838"/>
              <a:gd name="connsiteY2367" fmla="*/ 2678422 h 5290234"/>
              <a:gd name="connsiteX2368" fmla="*/ 3684774 w 5045838"/>
              <a:gd name="connsiteY2368" fmla="*/ 2682796 h 5290234"/>
              <a:gd name="connsiteX2369" fmla="*/ 3690766 w 5045838"/>
              <a:gd name="connsiteY2369" fmla="*/ 2687347 h 5290234"/>
              <a:gd name="connsiteX2370" fmla="*/ 3693886 w 5045838"/>
              <a:gd name="connsiteY2370" fmla="*/ 2691517 h 5290234"/>
              <a:gd name="connsiteX2371" fmla="*/ 3681379 w 5045838"/>
              <a:gd name="connsiteY2371" fmla="*/ 2680445 h 5290234"/>
              <a:gd name="connsiteX2372" fmla="*/ 3618976 w 5045838"/>
              <a:gd name="connsiteY2372" fmla="*/ 2603903 h 5290234"/>
              <a:gd name="connsiteX2373" fmla="*/ 3617109 w 5045838"/>
              <a:gd name="connsiteY2373" fmla="*/ 2601611 h 5290234"/>
              <a:gd name="connsiteX2374" fmla="*/ 3602094 w 5045838"/>
              <a:gd name="connsiteY2374" fmla="*/ 2589189 h 5290234"/>
              <a:gd name="connsiteX2375" fmla="*/ 3645857 w 5045838"/>
              <a:gd name="connsiteY2375" fmla="*/ 2643496 h 5290234"/>
              <a:gd name="connsiteX2376" fmla="*/ 3665170 w 5045838"/>
              <a:gd name="connsiteY2376" fmla="*/ 2667033 h 5290234"/>
              <a:gd name="connsiteX2377" fmla="*/ 3652098 w 5045838"/>
              <a:gd name="connsiteY2377" fmla="*/ 2654851 h 5290234"/>
              <a:gd name="connsiteX2378" fmla="*/ 3593423 w 5045838"/>
              <a:gd name="connsiteY2378" fmla="*/ 2586142 h 5290234"/>
              <a:gd name="connsiteX2379" fmla="*/ 3568885 w 5045838"/>
              <a:gd name="connsiteY2379" fmla="*/ 2560270 h 5290234"/>
              <a:gd name="connsiteX2380" fmla="*/ 3585408 w 5045838"/>
              <a:gd name="connsiteY2380" fmla="*/ 2579304 h 5290234"/>
              <a:gd name="connsiteX2381" fmla="*/ 3600617 w 5045838"/>
              <a:gd name="connsiteY2381" fmla="*/ 2599978 h 5290234"/>
              <a:gd name="connsiteX2382" fmla="*/ 3570595 w 5045838"/>
              <a:gd name="connsiteY2382" fmla="*/ 2566345 h 5290234"/>
              <a:gd name="connsiteX2383" fmla="*/ 3558807 w 5045838"/>
              <a:gd name="connsiteY2383" fmla="*/ 2557821 h 5290234"/>
              <a:gd name="connsiteX2384" fmla="*/ 3553377 w 5045838"/>
              <a:gd name="connsiteY2384" fmla="*/ 2552375 h 5290234"/>
              <a:gd name="connsiteX2385" fmla="*/ 3553247 w 5045838"/>
              <a:gd name="connsiteY2385" fmla="*/ 2552129 h 5290234"/>
              <a:gd name="connsiteX2386" fmla="*/ 3552144 w 5045838"/>
              <a:gd name="connsiteY2386" fmla="*/ 2551140 h 5290234"/>
              <a:gd name="connsiteX2387" fmla="*/ 3540510 w 5045838"/>
              <a:gd name="connsiteY2387" fmla="*/ 2539471 h 5290234"/>
              <a:gd name="connsiteX2388" fmla="*/ 3532753 w 5045838"/>
              <a:gd name="connsiteY2388" fmla="*/ 2531035 h 5290234"/>
              <a:gd name="connsiteX2389" fmla="*/ 3525759 w 5045838"/>
              <a:gd name="connsiteY2389" fmla="*/ 2526027 h 5290234"/>
              <a:gd name="connsiteX2390" fmla="*/ 3517211 w 5045838"/>
              <a:gd name="connsiteY2390" fmla="*/ 2518956 h 5290234"/>
              <a:gd name="connsiteX2391" fmla="*/ 3519195 w 5045838"/>
              <a:gd name="connsiteY2391" fmla="*/ 2521336 h 5290234"/>
              <a:gd name="connsiteX2392" fmla="*/ 3524939 w 5045838"/>
              <a:gd name="connsiteY2392" fmla="*/ 2526751 h 5290234"/>
              <a:gd name="connsiteX2393" fmla="*/ 3533375 w 5045838"/>
              <a:gd name="connsiteY2393" fmla="*/ 2536281 h 5290234"/>
              <a:gd name="connsiteX2394" fmla="*/ 3545852 w 5045838"/>
              <a:gd name="connsiteY2394" fmla="*/ 2545488 h 5290234"/>
              <a:gd name="connsiteX2395" fmla="*/ 3552144 w 5045838"/>
              <a:gd name="connsiteY2395" fmla="*/ 2551140 h 5290234"/>
              <a:gd name="connsiteX2396" fmla="*/ 3553377 w 5045838"/>
              <a:gd name="connsiteY2396" fmla="*/ 2552375 h 5290234"/>
              <a:gd name="connsiteX2397" fmla="*/ 3555812 w 5045838"/>
              <a:gd name="connsiteY2397" fmla="*/ 2556971 h 5290234"/>
              <a:gd name="connsiteX2398" fmla="*/ 3549013 w 5045838"/>
              <a:gd name="connsiteY2398" fmla="*/ 2553943 h 5290234"/>
              <a:gd name="connsiteX2399" fmla="*/ 3562052 w 5045838"/>
              <a:gd name="connsiteY2399" fmla="*/ 2568672 h 5290234"/>
              <a:gd name="connsiteX2400" fmla="*/ 3595703 w 5045838"/>
              <a:gd name="connsiteY2400" fmla="*/ 2610456 h 5290234"/>
              <a:gd name="connsiteX2401" fmla="*/ 3564734 w 5045838"/>
              <a:gd name="connsiteY2401" fmla="*/ 2576165 h 5290234"/>
              <a:gd name="connsiteX2402" fmla="*/ 3537326 w 5045838"/>
              <a:gd name="connsiteY2402" fmla="*/ 2546266 h 5290234"/>
              <a:gd name="connsiteX2403" fmla="*/ 3530940 w 5045838"/>
              <a:gd name="connsiteY2403" fmla="*/ 2541904 h 5290234"/>
              <a:gd name="connsiteX2404" fmla="*/ 3522465 w 5045838"/>
              <a:gd name="connsiteY2404" fmla="*/ 2535841 h 5290234"/>
              <a:gd name="connsiteX2405" fmla="*/ 3523232 w 5045838"/>
              <a:gd name="connsiteY2405" fmla="*/ 2537807 h 5290234"/>
              <a:gd name="connsiteX2406" fmla="*/ 3593609 w 5045838"/>
              <a:gd name="connsiteY2406" fmla="*/ 2620140 h 5290234"/>
              <a:gd name="connsiteX2407" fmla="*/ 3599432 w 5045838"/>
              <a:gd name="connsiteY2407" fmla="*/ 2628894 h 5290234"/>
              <a:gd name="connsiteX2408" fmla="*/ 3610177 w 5045838"/>
              <a:gd name="connsiteY2408" fmla="*/ 2637975 h 5290234"/>
              <a:gd name="connsiteX2409" fmla="*/ 3600945 w 5045838"/>
              <a:gd name="connsiteY2409" fmla="*/ 2635369 h 5290234"/>
              <a:gd name="connsiteX2410" fmla="*/ 3585761 w 5045838"/>
              <a:gd name="connsiteY2410" fmla="*/ 2625999 h 5290234"/>
              <a:gd name="connsiteX2411" fmla="*/ 3592588 w 5045838"/>
              <a:gd name="connsiteY2411" fmla="*/ 2633779 h 5290234"/>
              <a:gd name="connsiteX2412" fmla="*/ 3582673 w 5045838"/>
              <a:gd name="connsiteY2412" fmla="*/ 2628592 h 5290234"/>
              <a:gd name="connsiteX2413" fmla="*/ 3593571 w 5045838"/>
              <a:gd name="connsiteY2413" fmla="*/ 2641353 h 5290234"/>
              <a:gd name="connsiteX2414" fmla="*/ 3606796 w 5045838"/>
              <a:gd name="connsiteY2414" fmla="*/ 2650518 h 5290234"/>
              <a:gd name="connsiteX2415" fmla="*/ 3613948 w 5045838"/>
              <a:gd name="connsiteY2415" fmla="*/ 2659037 h 5290234"/>
              <a:gd name="connsiteX2416" fmla="*/ 3614815 w 5045838"/>
              <a:gd name="connsiteY2416" fmla="*/ 2660062 h 5290234"/>
              <a:gd name="connsiteX2417" fmla="*/ 3609302 w 5045838"/>
              <a:gd name="connsiteY2417" fmla="*/ 2656712 h 5290234"/>
              <a:gd name="connsiteX2418" fmla="*/ 3588027 w 5045838"/>
              <a:gd name="connsiteY2418" fmla="*/ 2642710 h 5290234"/>
              <a:gd name="connsiteX2419" fmla="*/ 3564356 w 5045838"/>
              <a:gd name="connsiteY2419" fmla="*/ 2624929 h 5290234"/>
              <a:gd name="connsiteX2420" fmla="*/ 3553727 w 5045838"/>
              <a:gd name="connsiteY2420" fmla="*/ 2617565 h 5290234"/>
              <a:gd name="connsiteX2421" fmla="*/ 3622565 w 5045838"/>
              <a:gd name="connsiteY2421" fmla="*/ 2676474 h 5290234"/>
              <a:gd name="connsiteX2422" fmla="*/ 3925000 w 5045838"/>
              <a:gd name="connsiteY2422" fmla="*/ 2955644 h 5290234"/>
              <a:gd name="connsiteX2423" fmla="*/ 3966321 w 5045838"/>
              <a:gd name="connsiteY2423" fmla="*/ 3002024 h 5290234"/>
              <a:gd name="connsiteX2424" fmla="*/ 3720310 w 5045838"/>
              <a:gd name="connsiteY2424" fmla="*/ 2807392 h 5290234"/>
              <a:gd name="connsiteX2425" fmla="*/ 3577397 w 5045838"/>
              <a:gd name="connsiteY2425" fmla="*/ 2698395 h 5290234"/>
              <a:gd name="connsiteX2426" fmla="*/ 3576546 w 5045838"/>
              <a:gd name="connsiteY2426" fmla="*/ 2697839 h 5290234"/>
              <a:gd name="connsiteX2427" fmla="*/ 3572247 w 5045838"/>
              <a:gd name="connsiteY2427" fmla="*/ 2694818 h 5290234"/>
              <a:gd name="connsiteX2428" fmla="*/ 3566915 w 5045838"/>
              <a:gd name="connsiteY2428" fmla="*/ 2690401 h 5290234"/>
              <a:gd name="connsiteX2429" fmla="*/ 3535298 w 5045838"/>
              <a:gd name="connsiteY2429" fmla="*/ 2666289 h 5290234"/>
              <a:gd name="connsiteX2430" fmla="*/ 3534310 w 5045838"/>
              <a:gd name="connsiteY2430" fmla="*/ 2666228 h 5290234"/>
              <a:gd name="connsiteX2431" fmla="*/ 3529074 w 5045838"/>
              <a:gd name="connsiteY2431" fmla="*/ 2667794 h 5290234"/>
              <a:gd name="connsiteX2432" fmla="*/ 3568761 w 5045838"/>
              <a:gd name="connsiteY2432" fmla="*/ 2695704 h 5290234"/>
              <a:gd name="connsiteX2433" fmla="*/ 3593987 w 5045838"/>
              <a:gd name="connsiteY2433" fmla="*/ 2717720 h 5290234"/>
              <a:gd name="connsiteX2434" fmla="*/ 3596665 w 5045838"/>
              <a:gd name="connsiteY2434" fmla="*/ 2724780 h 5290234"/>
              <a:gd name="connsiteX2435" fmla="*/ 3627186 w 5045838"/>
              <a:gd name="connsiteY2435" fmla="*/ 2745575 h 5290234"/>
              <a:gd name="connsiteX2436" fmla="*/ 3617166 w 5045838"/>
              <a:gd name="connsiteY2436" fmla="*/ 2742770 h 5290234"/>
              <a:gd name="connsiteX2437" fmla="*/ 3618024 w 5045838"/>
              <a:gd name="connsiteY2437" fmla="*/ 2742430 h 5290234"/>
              <a:gd name="connsiteX2438" fmla="*/ 3619469 w 5045838"/>
              <a:gd name="connsiteY2438" fmla="*/ 2743169 h 5290234"/>
              <a:gd name="connsiteX2439" fmla="*/ 3618575 w 5045838"/>
              <a:gd name="connsiteY2439" fmla="*/ 2742213 h 5290234"/>
              <a:gd name="connsiteX2440" fmla="*/ 3618024 w 5045838"/>
              <a:gd name="connsiteY2440" fmla="*/ 2742430 h 5290234"/>
              <a:gd name="connsiteX2441" fmla="*/ 3615366 w 5045838"/>
              <a:gd name="connsiteY2441" fmla="*/ 2741072 h 5290234"/>
              <a:gd name="connsiteX2442" fmla="*/ 3613954 w 5045838"/>
              <a:gd name="connsiteY2442" fmla="*/ 2739740 h 5290234"/>
              <a:gd name="connsiteX2443" fmla="*/ 3612056 w 5045838"/>
              <a:gd name="connsiteY2443" fmla="*/ 2738677 h 5290234"/>
              <a:gd name="connsiteX2444" fmla="*/ 3604073 w 5045838"/>
              <a:gd name="connsiteY2444" fmla="*/ 2739432 h 5290234"/>
              <a:gd name="connsiteX2445" fmla="*/ 3588656 w 5045838"/>
              <a:gd name="connsiteY2445" fmla="*/ 2729944 h 5290234"/>
              <a:gd name="connsiteX2446" fmla="*/ 3579576 w 5045838"/>
              <a:gd name="connsiteY2446" fmla="*/ 2723532 h 5290234"/>
              <a:gd name="connsiteX2447" fmla="*/ 3581296 w 5045838"/>
              <a:gd name="connsiteY2447" fmla="*/ 2729203 h 5290234"/>
              <a:gd name="connsiteX2448" fmla="*/ 3581533 w 5045838"/>
              <a:gd name="connsiteY2448" fmla="*/ 2729991 h 5290234"/>
              <a:gd name="connsiteX2449" fmla="*/ 3605208 w 5045838"/>
              <a:gd name="connsiteY2449" fmla="*/ 2746280 h 5290234"/>
              <a:gd name="connsiteX2450" fmla="*/ 3692313 w 5045838"/>
              <a:gd name="connsiteY2450" fmla="*/ 2807893 h 5290234"/>
              <a:gd name="connsiteX2451" fmla="*/ 4053365 w 5045838"/>
              <a:gd name="connsiteY2451" fmla="*/ 3103761 h 5290234"/>
              <a:gd name="connsiteX2452" fmla="*/ 4058492 w 5045838"/>
              <a:gd name="connsiteY2452" fmla="*/ 3108046 h 5290234"/>
              <a:gd name="connsiteX2453" fmla="*/ 4059717 w 5045838"/>
              <a:gd name="connsiteY2453" fmla="*/ 3108362 h 5290234"/>
              <a:gd name="connsiteX2454" fmla="*/ 4059886 w 5045838"/>
              <a:gd name="connsiteY2454" fmla="*/ 3109212 h 5290234"/>
              <a:gd name="connsiteX2455" fmla="*/ 4075531 w 5045838"/>
              <a:gd name="connsiteY2455" fmla="*/ 3122287 h 5290234"/>
              <a:gd name="connsiteX2456" fmla="*/ 4075328 w 5045838"/>
              <a:gd name="connsiteY2456" fmla="*/ 3121488 h 5290234"/>
              <a:gd name="connsiteX2457" fmla="*/ 4086274 w 5045838"/>
              <a:gd name="connsiteY2457" fmla="*/ 3127852 h 5290234"/>
              <a:gd name="connsiteX2458" fmla="*/ 4123647 w 5045838"/>
              <a:gd name="connsiteY2458" fmla="*/ 3157376 h 5290234"/>
              <a:gd name="connsiteX2459" fmla="*/ 4274074 w 5045838"/>
              <a:gd name="connsiteY2459" fmla="*/ 3273274 h 5290234"/>
              <a:gd name="connsiteX2460" fmla="*/ 4465789 w 5045838"/>
              <a:gd name="connsiteY2460" fmla="*/ 3435358 h 5290234"/>
              <a:gd name="connsiteX2461" fmla="*/ 4564593 w 5045838"/>
              <a:gd name="connsiteY2461" fmla="*/ 3513794 h 5290234"/>
              <a:gd name="connsiteX2462" fmla="*/ 4791760 w 5045838"/>
              <a:gd name="connsiteY2462" fmla="*/ 3739854 h 5290234"/>
              <a:gd name="connsiteX2463" fmla="*/ 4822035 w 5045838"/>
              <a:gd name="connsiteY2463" fmla="*/ 3778292 h 5290234"/>
              <a:gd name="connsiteX2464" fmla="*/ 4832208 w 5045838"/>
              <a:gd name="connsiteY2464" fmla="*/ 3786576 h 5290234"/>
              <a:gd name="connsiteX2465" fmla="*/ 4832026 w 5045838"/>
              <a:gd name="connsiteY2465" fmla="*/ 3787216 h 5290234"/>
              <a:gd name="connsiteX2466" fmla="*/ 4833998 w 5045838"/>
              <a:gd name="connsiteY2466" fmla="*/ 3788033 h 5290234"/>
              <a:gd name="connsiteX2467" fmla="*/ 4832208 w 5045838"/>
              <a:gd name="connsiteY2467" fmla="*/ 3786576 h 5290234"/>
              <a:gd name="connsiteX2468" fmla="*/ 4832903 w 5045838"/>
              <a:gd name="connsiteY2468" fmla="*/ 3784143 h 5290234"/>
              <a:gd name="connsiteX2469" fmla="*/ 4865104 w 5045838"/>
              <a:gd name="connsiteY2469" fmla="*/ 3813187 h 5290234"/>
              <a:gd name="connsiteX2470" fmla="*/ 4860340 w 5045838"/>
              <a:gd name="connsiteY2470" fmla="*/ 3804517 h 5290234"/>
              <a:gd name="connsiteX2471" fmla="*/ 4862541 w 5045838"/>
              <a:gd name="connsiteY2471" fmla="*/ 3795822 h 5290234"/>
              <a:gd name="connsiteX2472" fmla="*/ 4840411 w 5045838"/>
              <a:gd name="connsiteY2472" fmla="*/ 3768141 h 5290234"/>
              <a:gd name="connsiteX2473" fmla="*/ 4803705 w 5045838"/>
              <a:gd name="connsiteY2473" fmla="*/ 3724158 h 5290234"/>
              <a:gd name="connsiteX2474" fmla="*/ 4771495 w 5045838"/>
              <a:gd name="connsiteY2474" fmla="*/ 3686336 h 5290234"/>
              <a:gd name="connsiteX2475" fmla="*/ 4780430 w 5045838"/>
              <a:gd name="connsiteY2475" fmla="*/ 3694954 h 5290234"/>
              <a:gd name="connsiteX2476" fmla="*/ 4821959 w 5045838"/>
              <a:gd name="connsiteY2476" fmla="*/ 3744057 h 5290234"/>
              <a:gd name="connsiteX2477" fmla="*/ 4910046 w 5045838"/>
              <a:gd name="connsiteY2477" fmla="*/ 3843599 h 5290234"/>
              <a:gd name="connsiteX2478" fmla="*/ 4954699 w 5045838"/>
              <a:gd name="connsiteY2478" fmla="*/ 3898283 h 5290234"/>
              <a:gd name="connsiteX2479" fmla="*/ 4994982 w 5045838"/>
              <a:gd name="connsiteY2479" fmla="*/ 3949838 h 5290234"/>
              <a:gd name="connsiteX2480" fmla="*/ 4945233 w 5045838"/>
              <a:gd name="connsiteY2480" fmla="*/ 3891502 h 5290234"/>
              <a:gd name="connsiteX2481" fmla="*/ 4927868 w 5045838"/>
              <a:gd name="connsiteY2481" fmla="*/ 3872492 h 5290234"/>
              <a:gd name="connsiteX2482" fmla="*/ 4938412 w 5045838"/>
              <a:gd name="connsiteY2482" fmla="*/ 3893422 h 5290234"/>
              <a:gd name="connsiteX2483" fmla="*/ 5045838 w 5045838"/>
              <a:gd name="connsiteY2483" fmla="*/ 4027243 h 5290234"/>
              <a:gd name="connsiteX2484" fmla="*/ 4942119 w 5045838"/>
              <a:gd name="connsiteY2484" fmla="*/ 3906589 h 5290234"/>
              <a:gd name="connsiteX2485" fmla="*/ 4932686 w 5045838"/>
              <a:gd name="connsiteY2485" fmla="*/ 3899232 h 5290234"/>
              <a:gd name="connsiteX2486" fmla="*/ 4939966 w 5045838"/>
              <a:gd name="connsiteY2486" fmla="*/ 3907195 h 5290234"/>
              <a:gd name="connsiteX2487" fmla="*/ 4994838 w 5045838"/>
              <a:gd name="connsiteY2487" fmla="*/ 3976161 h 5290234"/>
              <a:gd name="connsiteX2488" fmla="*/ 5029007 w 5045838"/>
              <a:gd name="connsiteY2488" fmla="*/ 4021179 h 5290234"/>
              <a:gd name="connsiteX2489" fmla="*/ 5022458 w 5045838"/>
              <a:gd name="connsiteY2489" fmla="*/ 4016406 h 5290234"/>
              <a:gd name="connsiteX2490" fmla="*/ 5022149 w 5045838"/>
              <a:gd name="connsiteY2490" fmla="*/ 4016226 h 5290234"/>
              <a:gd name="connsiteX2491" fmla="*/ 5020508 w 5045838"/>
              <a:gd name="connsiteY2491" fmla="*/ 4014349 h 5290234"/>
              <a:gd name="connsiteX2492" fmla="*/ 4995213 w 5045838"/>
              <a:gd name="connsiteY2492" fmla="*/ 3983685 h 5290234"/>
              <a:gd name="connsiteX2493" fmla="*/ 5008922 w 5045838"/>
              <a:gd name="connsiteY2493" fmla="*/ 4007600 h 5290234"/>
              <a:gd name="connsiteX2494" fmla="*/ 5010775 w 5045838"/>
              <a:gd name="connsiteY2494" fmla="*/ 4009756 h 5290234"/>
              <a:gd name="connsiteX2495" fmla="*/ 5006648 w 5045838"/>
              <a:gd name="connsiteY2495" fmla="*/ 4010503 h 5290234"/>
              <a:gd name="connsiteX2496" fmla="*/ 5013467 w 5045838"/>
              <a:gd name="connsiteY2496" fmla="*/ 4017185 h 5290234"/>
              <a:gd name="connsiteX2497" fmla="*/ 5022618 w 5045838"/>
              <a:gd name="connsiteY2497" fmla="*/ 4024134 h 5290234"/>
              <a:gd name="connsiteX2498" fmla="*/ 5027382 w 5045838"/>
              <a:gd name="connsiteY2498" fmla="*/ 4030501 h 5290234"/>
              <a:gd name="connsiteX2499" fmla="*/ 5008284 w 5045838"/>
              <a:gd name="connsiteY2499" fmla="*/ 4013594 h 5290234"/>
              <a:gd name="connsiteX2500" fmla="*/ 4912988 w 5045838"/>
              <a:gd name="connsiteY2500" fmla="*/ 3896705 h 5290234"/>
              <a:gd name="connsiteX2501" fmla="*/ 4871992 w 5045838"/>
              <a:gd name="connsiteY2501" fmla="*/ 3854314 h 5290234"/>
              <a:gd name="connsiteX2502" fmla="*/ 4876611 w 5045838"/>
              <a:gd name="connsiteY2502" fmla="*/ 3861087 h 5290234"/>
              <a:gd name="connsiteX2503" fmla="*/ 4954037 w 5045838"/>
              <a:gd name="connsiteY2503" fmla="*/ 3957169 h 5290234"/>
              <a:gd name="connsiteX2504" fmla="*/ 4983530 w 5045838"/>
              <a:gd name="connsiteY2504" fmla="*/ 3993111 h 5290234"/>
              <a:gd name="connsiteX2505" fmla="*/ 4963569 w 5045838"/>
              <a:gd name="connsiteY2505" fmla="*/ 3974508 h 5290234"/>
              <a:gd name="connsiteX2506" fmla="*/ 4873966 w 5045838"/>
              <a:gd name="connsiteY2506" fmla="*/ 3869582 h 5290234"/>
              <a:gd name="connsiteX2507" fmla="*/ 4836493 w 5045838"/>
              <a:gd name="connsiteY2507" fmla="*/ 3830074 h 5290234"/>
              <a:gd name="connsiteX2508" fmla="*/ 4861725 w 5045838"/>
              <a:gd name="connsiteY2508" fmla="*/ 3859142 h 5290234"/>
              <a:gd name="connsiteX2509" fmla="*/ 4884953 w 5045838"/>
              <a:gd name="connsiteY2509" fmla="*/ 3890711 h 5290234"/>
              <a:gd name="connsiteX2510" fmla="*/ 4839105 w 5045838"/>
              <a:gd name="connsiteY2510" fmla="*/ 3839351 h 5290234"/>
              <a:gd name="connsiteX2511" fmla="*/ 4821102 w 5045838"/>
              <a:gd name="connsiteY2511" fmla="*/ 3826335 h 5290234"/>
              <a:gd name="connsiteX2512" fmla="*/ 4812813 w 5045838"/>
              <a:gd name="connsiteY2512" fmla="*/ 3818020 h 5290234"/>
              <a:gd name="connsiteX2513" fmla="*/ 4812612 w 5045838"/>
              <a:gd name="connsiteY2513" fmla="*/ 3817642 h 5290234"/>
              <a:gd name="connsiteX2514" fmla="*/ 4810924 w 5045838"/>
              <a:gd name="connsiteY2514" fmla="*/ 3816125 h 5290234"/>
              <a:gd name="connsiteX2515" fmla="*/ 4793161 w 5045838"/>
              <a:gd name="connsiteY2515" fmla="*/ 3798311 h 5290234"/>
              <a:gd name="connsiteX2516" fmla="*/ 4766771 w 5045838"/>
              <a:gd name="connsiteY2516" fmla="*/ 3769610 h 5290234"/>
              <a:gd name="connsiteX2517" fmla="*/ 4757339 w 5045838"/>
              <a:gd name="connsiteY2517" fmla="*/ 3762254 h 5290234"/>
              <a:gd name="connsiteX2518" fmla="*/ 4769384 w 5045838"/>
              <a:gd name="connsiteY2518" fmla="*/ 3778887 h 5290234"/>
              <a:gd name="connsiteX2519" fmla="*/ 4782268 w 5045838"/>
              <a:gd name="connsiteY2519" fmla="*/ 3793440 h 5290234"/>
              <a:gd name="connsiteX2520" fmla="*/ 4801322 w 5045838"/>
              <a:gd name="connsiteY2520" fmla="*/ 3807500 h 5290234"/>
              <a:gd name="connsiteX2521" fmla="*/ 4810924 w 5045838"/>
              <a:gd name="connsiteY2521" fmla="*/ 3816125 h 5290234"/>
              <a:gd name="connsiteX2522" fmla="*/ 4812813 w 5045838"/>
              <a:gd name="connsiteY2522" fmla="*/ 3818020 h 5290234"/>
              <a:gd name="connsiteX2523" fmla="*/ 4816530 w 5045838"/>
              <a:gd name="connsiteY2523" fmla="*/ 3825036 h 5290234"/>
              <a:gd name="connsiteX2524" fmla="*/ 4806148 w 5045838"/>
              <a:gd name="connsiteY2524" fmla="*/ 3820412 h 5290234"/>
              <a:gd name="connsiteX2525" fmla="*/ 4826060 w 5045838"/>
              <a:gd name="connsiteY2525" fmla="*/ 3842903 h 5290234"/>
              <a:gd name="connsiteX2526" fmla="*/ 4877446 w 5045838"/>
              <a:gd name="connsiteY2526" fmla="*/ 3906713 h 5290234"/>
              <a:gd name="connsiteX2527" fmla="*/ 4830154 w 5045838"/>
              <a:gd name="connsiteY2527" fmla="*/ 3854346 h 5290234"/>
              <a:gd name="connsiteX2528" fmla="*/ 4788298 w 5045838"/>
              <a:gd name="connsiteY2528" fmla="*/ 3808690 h 5290234"/>
              <a:gd name="connsiteX2529" fmla="*/ 4778549 w 5045838"/>
              <a:gd name="connsiteY2529" fmla="*/ 3802027 h 5290234"/>
              <a:gd name="connsiteX2530" fmla="*/ 4765605 w 5045838"/>
              <a:gd name="connsiteY2530" fmla="*/ 3792769 h 5290234"/>
              <a:gd name="connsiteX2531" fmla="*/ 4766776 w 5045838"/>
              <a:gd name="connsiteY2531" fmla="*/ 3795770 h 5290234"/>
              <a:gd name="connsiteX2532" fmla="*/ 4874248 w 5045838"/>
              <a:gd name="connsiteY2532" fmla="*/ 3921501 h 5290234"/>
              <a:gd name="connsiteX2533" fmla="*/ 4883141 w 5045838"/>
              <a:gd name="connsiteY2533" fmla="*/ 3934870 h 5290234"/>
              <a:gd name="connsiteX2534" fmla="*/ 4899551 w 5045838"/>
              <a:gd name="connsiteY2534" fmla="*/ 3948738 h 5290234"/>
              <a:gd name="connsiteX2535" fmla="*/ 4885452 w 5045838"/>
              <a:gd name="connsiteY2535" fmla="*/ 3944757 h 5290234"/>
              <a:gd name="connsiteX2536" fmla="*/ 4862266 w 5045838"/>
              <a:gd name="connsiteY2536" fmla="*/ 3930449 h 5290234"/>
              <a:gd name="connsiteX2537" fmla="*/ 4872689 w 5045838"/>
              <a:gd name="connsiteY2537" fmla="*/ 3942329 h 5290234"/>
              <a:gd name="connsiteX2538" fmla="*/ 4857549 w 5045838"/>
              <a:gd name="connsiteY2538" fmla="*/ 3934407 h 5290234"/>
              <a:gd name="connsiteX2539" fmla="*/ 4874192 w 5045838"/>
              <a:gd name="connsiteY2539" fmla="*/ 3953895 h 5290234"/>
              <a:gd name="connsiteX2540" fmla="*/ 4894389 w 5045838"/>
              <a:gd name="connsiteY2540" fmla="*/ 3967890 h 5290234"/>
              <a:gd name="connsiteX2541" fmla="*/ 4905312 w 5045838"/>
              <a:gd name="connsiteY2541" fmla="*/ 3980901 h 5290234"/>
              <a:gd name="connsiteX2542" fmla="*/ 4906635 w 5045838"/>
              <a:gd name="connsiteY2542" fmla="*/ 3982466 h 5290234"/>
              <a:gd name="connsiteX2543" fmla="*/ 4898215 w 5045838"/>
              <a:gd name="connsiteY2543" fmla="*/ 3977350 h 5290234"/>
              <a:gd name="connsiteX2544" fmla="*/ 4865727 w 5045838"/>
              <a:gd name="connsiteY2544" fmla="*/ 3955967 h 5290234"/>
              <a:gd name="connsiteX2545" fmla="*/ 4829577 w 5045838"/>
              <a:gd name="connsiteY2545" fmla="*/ 3928813 h 5290234"/>
              <a:gd name="connsiteX2546" fmla="*/ 4802889 w 5045838"/>
              <a:gd name="connsiteY2546" fmla="*/ 3910329 h 5290234"/>
              <a:gd name="connsiteX2547" fmla="*/ 4809402 w 5045838"/>
              <a:gd name="connsiteY2547" fmla="*/ 3921189 h 5290234"/>
              <a:gd name="connsiteX2548" fmla="*/ 4811495 w 5045838"/>
              <a:gd name="connsiteY2548" fmla="*/ 3922892 h 5290234"/>
              <a:gd name="connsiteX2549" fmla="*/ 4845086 w 5045838"/>
              <a:gd name="connsiteY2549" fmla="*/ 3949126 h 5290234"/>
              <a:gd name="connsiteX2550" fmla="*/ 4853925 w 5045838"/>
              <a:gd name="connsiteY2550" fmla="*/ 3962362 h 5290234"/>
              <a:gd name="connsiteX2551" fmla="*/ 4868765 w 5045838"/>
              <a:gd name="connsiteY2551" fmla="*/ 3969833 h 5290234"/>
              <a:gd name="connsiteX2552" fmla="*/ 4877809 w 5045838"/>
              <a:gd name="connsiteY2552" fmla="*/ 3983377 h 5290234"/>
              <a:gd name="connsiteX2553" fmla="*/ 4912246 w 5045838"/>
              <a:gd name="connsiteY2553" fmla="*/ 4006220 h 5290234"/>
              <a:gd name="connsiteX2554" fmla="*/ 4917162 w 5045838"/>
              <a:gd name="connsiteY2554" fmla="*/ 4012758 h 5290234"/>
              <a:gd name="connsiteX2555" fmla="*/ 4913595 w 5045838"/>
              <a:gd name="connsiteY2555" fmla="*/ 4011580 h 5290234"/>
              <a:gd name="connsiteX2556" fmla="*/ 4930414 w 5045838"/>
              <a:gd name="connsiteY2556" fmla="*/ 4022905 h 5290234"/>
              <a:gd name="connsiteX2557" fmla="*/ 4939228 w 5045838"/>
              <a:gd name="connsiteY2557" fmla="*/ 4031382 h 5290234"/>
              <a:gd name="connsiteX2558" fmla="*/ 4916240 w 5045838"/>
              <a:gd name="connsiteY2558" fmla="*/ 4020914 h 5290234"/>
              <a:gd name="connsiteX2559" fmla="*/ 4891336 w 5045838"/>
              <a:gd name="connsiteY2559" fmla="*/ 4003595 h 5290234"/>
              <a:gd name="connsiteX2560" fmla="*/ 4860457 w 5045838"/>
              <a:gd name="connsiteY2560" fmla="*/ 3983633 h 5290234"/>
              <a:gd name="connsiteX2561" fmla="*/ 4854687 w 5045838"/>
              <a:gd name="connsiteY2561" fmla="*/ 3982912 h 5290234"/>
              <a:gd name="connsiteX2562" fmla="*/ 4840627 w 5045838"/>
              <a:gd name="connsiteY2562" fmla="*/ 3975492 h 5290234"/>
              <a:gd name="connsiteX2563" fmla="*/ 4836125 w 5045838"/>
              <a:gd name="connsiteY2563" fmla="*/ 3972026 h 5290234"/>
              <a:gd name="connsiteX2564" fmla="*/ 4837580 w 5045838"/>
              <a:gd name="connsiteY2564" fmla="*/ 3973447 h 5290234"/>
              <a:gd name="connsiteX2565" fmla="*/ 4842532 w 5045838"/>
              <a:gd name="connsiteY2565" fmla="*/ 3977393 h 5290234"/>
              <a:gd name="connsiteX2566" fmla="*/ 4872175 w 5045838"/>
              <a:gd name="connsiteY2566" fmla="*/ 3999007 h 5290234"/>
              <a:gd name="connsiteX2567" fmla="*/ 4881244 w 5045838"/>
              <a:gd name="connsiteY2567" fmla="*/ 4007927 h 5290234"/>
              <a:gd name="connsiteX2568" fmla="*/ 4882172 w 5045838"/>
              <a:gd name="connsiteY2568" fmla="*/ 4008922 h 5290234"/>
              <a:gd name="connsiteX2569" fmla="*/ 4895682 w 5045838"/>
              <a:gd name="connsiteY2569" fmla="*/ 4019611 h 5290234"/>
              <a:gd name="connsiteX2570" fmla="*/ 4906852 w 5045838"/>
              <a:gd name="connsiteY2570" fmla="*/ 4029025 h 5290234"/>
              <a:gd name="connsiteX2571" fmla="*/ 4906878 w 5045838"/>
              <a:gd name="connsiteY2571" fmla="*/ 4029042 h 5290234"/>
              <a:gd name="connsiteX2572" fmla="*/ 4906893 w 5045838"/>
              <a:gd name="connsiteY2572" fmla="*/ 4029059 h 5290234"/>
              <a:gd name="connsiteX2573" fmla="*/ 4946553 w 5045838"/>
              <a:gd name="connsiteY2573" fmla="*/ 4062484 h 5290234"/>
              <a:gd name="connsiteX2574" fmla="*/ 4987188 w 5045838"/>
              <a:gd name="connsiteY2574" fmla="*/ 4097112 h 5290234"/>
              <a:gd name="connsiteX2575" fmla="*/ 4977003 w 5045838"/>
              <a:gd name="connsiteY2575" fmla="*/ 4097790 h 5290234"/>
              <a:gd name="connsiteX2576" fmla="*/ 4985069 w 5045838"/>
              <a:gd name="connsiteY2576" fmla="*/ 4103302 h 5290234"/>
              <a:gd name="connsiteX2577" fmla="*/ 4986265 w 5045838"/>
              <a:gd name="connsiteY2577" fmla="*/ 4106027 h 5290234"/>
              <a:gd name="connsiteX2578" fmla="*/ 4990405 w 5045838"/>
              <a:gd name="connsiteY2578" fmla="*/ 4113520 h 5290234"/>
              <a:gd name="connsiteX2579" fmla="*/ 4983702 w 5045838"/>
              <a:gd name="connsiteY2579" fmla="*/ 4109247 h 5290234"/>
              <a:gd name="connsiteX2580" fmla="*/ 4883201 w 5045838"/>
              <a:gd name="connsiteY2580" fmla="*/ 4045017 h 5290234"/>
              <a:gd name="connsiteX2581" fmla="*/ 4867930 w 5045838"/>
              <a:gd name="connsiteY2581" fmla="*/ 4035056 h 5290234"/>
              <a:gd name="connsiteX2582" fmla="*/ 4849639 w 5045838"/>
              <a:gd name="connsiteY2582" fmla="*/ 4023326 h 5290234"/>
              <a:gd name="connsiteX2583" fmla="*/ 4825753 w 5045838"/>
              <a:gd name="connsiteY2583" fmla="*/ 4010716 h 5290234"/>
              <a:gd name="connsiteX2584" fmla="*/ 4815466 w 5045838"/>
              <a:gd name="connsiteY2584" fmla="*/ 4004594 h 5290234"/>
              <a:gd name="connsiteX2585" fmla="*/ 4820281 w 5045838"/>
              <a:gd name="connsiteY2585" fmla="*/ 4009385 h 5290234"/>
              <a:gd name="connsiteX2586" fmla="*/ 4793690 w 5045838"/>
              <a:gd name="connsiteY2586" fmla="*/ 3992491 h 5290234"/>
              <a:gd name="connsiteX2587" fmla="*/ 4775699 w 5045838"/>
              <a:gd name="connsiteY2587" fmla="*/ 3994275 h 5290234"/>
              <a:gd name="connsiteX2588" fmla="*/ 4836303 w 5045838"/>
              <a:gd name="connsiteY2588" fmla="*/ 4036895 h 5290234"/>
              <a:gd name="connsiteX2589" fmla="*/ 4874827 w 5045838"/>
              <a:gd name="connsiteY2589" fmla="*/ 4070517 h 5290234"/>
              <a:gd name="connsiteX2590" fmla="*/ 4878915 w 5045838"/>
              <a:gd name="connsiteY2590" fmla="*/ 4081297 h 5290234"/>
              <a:gd name="connsiteX2591" fmla="*/ 4925525 w 5045838"/>
              <a:gd name="connsiteY2591" fmla="*/ 4113053 h 5290234"/>
              <a:gd name="connsiteX2592" fmla="*/ 4910222 w 5045838"/>
              <a:gd name="connsiteY2592" fmla="*/ 4108770 h 5290234"/>
              <a:gd name="connsiteX2593" fmla="*/ 4911533 w 5045838"/>
              <a:gd name="connsiteY2593" fmla="*/ 4108251 h 5290234"/>
              <a:gd name="connsiteX2594" fmla="*/ 4913740 w 5045838"/>
              <a:gd name="connsiteY2594" fmla="*/ 4109378 h 5290234"/>
              <a:gd name="connsiteX2595" fmla="*/ 4912376 w 5045838"/>
              <a:gd name="connsiteY2595" fmla="*/ 4107918 h 5290234"/>
              <a:gd name="connsiteX2596" fmla="*/ 4911533 w 5045838"/>
              <a:gd name="connsiteY2596" fmla="*/ 4108251 h 5290234"/>
              <a:gd name="connsiteX2597" fmla="*/ 4907475 w 5045838"/>
              <a:gd name="connsiteY2597" fmla="*/ 4106179 h 5290234"/>
              <a:gd name="connsiteX2598" fmla="*/ 4905318 w 5045838"/>
              <a:gd name="connsiteY2598" fmla="*/ 4104143 h 5290234"/>
              <a:gd name="connsiteX2599" fmla="*/ 4902419 w 5045838"/>
              <a:gd name="connsiteY2599" fmla="*/ 4102517 h 5290234"/>
              <a:gd name="connsiteX2600" fmla="*/ 4890230 w 5045838"/>
              <a:gd name="connsiteY2600" fmla="*/ 4103673 h 5290234"/>
              <a:gd name="connsiteX2601" fmla="*/ 4866685 w 5045838"/>
              <a:gd name="connsiteY2601" fmla="*/ 4089184 h 5290234"/>
              <a:gd name="connsiteX2602" fmla="*/ 4852821 w 5045838"/>
              <a:gd name="connsiteY2602" fmla="*/ 4079391 h 5290234"/>
              <a:gd name="connsiteX2603" fmla="*/ 4855445 w 5045838"/>
              <a:gd name="connsiteY2603" fmla="*/ 4088052 h 5290234"/>
              <a:gd name="connsiteX2604" fmla="*/ 4858675 w 5045838"/>
              <a:gd name="connsiteY2604" fmla="*/ 4098773 h 5290234"/>
              <a:gd name="connsiteX2605" fmla="*/ 4859528 w 5045838"/>
              <a:gd name="connsiteY2605" fmla="*/ 4100145 h 5290234"/>
              <a:gd name="connsiteX2606" fmla="*/ 4899779 w 5045838"/>
              <a:gd name="connsiteY2606" fmla="*/ 4129521 h 5290234"/>
              <a:gd name="connsiteX2607" fmla="*/ 4967787 w 5045838"/>
              <a:gd name="connsiteY2607" fmla="*/ 4174084 h 5290234"/>
              <a:gd name="connsiteX2608" fmla="*/ 4970771 w 5045838"/>
              <a:gd name="connsiteY2608" fmla="*/ 4178980 h 5290234"/>
              <a:gd name="connsiteX2609" fmla="*/ 4978440 w 5045838"/>
              <a:gd name="connsiteY2609" fmla="*/ 4190011 h 5290234"/>
              <a:gd name="connsiteX2610" fmla="*/ 4956064 w 5045838"/>
              <a:gd name="connsiteY2610" fmla="*/ 4177415 h 5290234"/>
              <a:gd name="connsiteX2611" fmla="*/ 4975637 w 5045838"/>
              <a:gd name="connsiteY2611" fmla="*/ 4192638 h 5290234"/>
              <a:gd name="connsiteX2612" fmla="*/ 4971067 w 5045838"/>
              <a:gd name="connsiteY2612" fmla="*/ 4196538 h 5290234"/>
              <a:gd name="connsiteX2613" fmla="*/ 4969970 w 5045838"/>
              <a:gd name="connsiteY2613" fmla="*/ 4192649 h 5290234"/>
              <a:gd name="connsiteX2614" fmla="*/ 4971067 w 5045838"/>
              <a:gd name="connsiteY2614" fmla="*/ 4196538 h 5290234"/>
              <a:gd name="connsiteX2615" fmla="*/ 4976492 w 5045838"/>
              <a:gd name="connsiteY2615" fmla="*/ 4203218 h 5290234"/>
              <a:gd name="connsiteX2616" fmla="*/ 4955815 w 5045838"/>
              <a:gd name="connsiteY2616" fmla="*/ 4190781 h 5290234"/>
              <a:gd name="connsiteX2617" fmla="*/ 4950050 w 5045838"/>
              <a:gd name="connsiteY2617" fmla="*/ 4185954 h 5290234"/>
              <a:gd name="connsiteX2618" fmla="*/ 4947891 w 5045838"/>
              <a:gd name="connsiteY2618" fmla="*/ 4183039 h 5290234"/>
              <a:gd name="connsiteX2619" fmla="*/ 4946904 w 5045838"/>
              <a:gd name="connsiteY2619" fmla="*/ 4185424 h 5290234"/>
              <a:gd name="connsiteX2620" fmla="*/ 4919238 w 5045838"/>
              <a:gd name="connsiteY2620" fmla="*/ 4168786 h 5290234"/>
              <a:gd name="connsiteX2621" fmla="*/ 4912776 w 5045838"/>
              <a:gd name="connsiteY2621" fmla="*/ 4161599 h 5290234"/>
              <a:gd name="connsiteX2622" fmla="*/ 4911422 w 5045838"/>
              <a:gd name="connsiteY2622" fmla="*/ 4159960 h 5290234"/>
              <a:gd name="connsiteX2623" fmla="*/ 4911801 w 5045838"/>
              <a:gd name="connsiteY2623" fmla="*/ 4172060 h 5290234"/>
              <a:gd name="connsiteX2624" fmla="*/ 4912001 w 5045838"/>
              <a:gd name="connsiteY2624" fmla="*/ 4174102 h 5290234"/>
              <a:gd name="connsiteX2625" fmla="*/ 4909874 w 5045838"/>
              <a:gd name="connsiteY2625" fmla="*/ 4173690 h 5290234"/>
              <a:gd name="connsiteX2626" fmla="*/ 4876043 w 5045838"/>
              <a:gd name="connsiteY2626" fmla="*/ 4167647 h 5290234"/>
              <a:gd name="connsiteX2627" fmla="*/ 4869315 w 5045838"/>
              <a:gd name="connsiteY2627" fmla="*/ 4166798 h 5290234"/>
              <a:gd name="connsiteX2628" fmla="*/ 4850312 w 5045838"/>
              <a:gd name="connsiteY2628" fmla="*/ 4151948 h 5290234"/>
              <a:gd name="connsiteX2629" fmla="*/ 4826723 w 5045838"/>
              <a:gd name="connsiteY2629" fmla="*/ 4138127 h 5290234"/>
              <a:gd name="connsiteX2630" fmla="*/ 4838468 w 5045838"/>
              <a:gd name="connsiteY2630" fmla="*/ 4152451 h 5290234"/>
              <a:gd name="connsiteX2631" fmla="*/ 4823755 w 5045838"/>
              <a:gd name="connsiteY2631" fmla="*/ 4139780 h 5290234"/>
              <a:gd name="connsiteX2632" fmla="*/ 4821558 w 5045838"/>
              <a:gd name="connsiteY2632" fmla="*/ 4137887 h 5290234"/>
              <a:gd name="connsiteX2633" fmla="*/ 4799016 w 5045838"/>
              <a:gd name="connsiteY2633" fmla="*/ 4118330 h 5290234"/>
              <a:gd name="connsiteX2634" fmla="*/ 4786920 w 5045838"/>
              <a:gd name="connsiteY2634" fmla="*/ 4109580 h 5290234"/>
              <a:gd name="connsiteX2635" fmla="*/ 4767678 w 5045838"/>
              <a:gd name="connsiteY2635" fmla="*/ 4102592 h 5290234"/>
              <a:gd name="connsiteX2636" fmla="*/ 4772816 w 5045838"/>
              <a:gd name="connsiteY2636" fmla="*/ 4110287 h 5290234"/>
              <a:gd name="connsiteX2637" fmla="*/ 4739614 w 5045838"/>
              <a:gd name="connsiteY2637" fmla="*/ 4089293 h 5290234"/>
              <a:gd name="connsiteX2638" fmla="*/ 4707463 w 5045838"/>
              <a:gd name="connsiteY2638" fmla="*/ 4065212 h 5290234"/>
              <a:gd name="connsiteX2639" fmla="*/ 4704549 w 5045838"/>
              <a:gd name="connsiteY2639" fmla="*/ 4066477 h 5290234"/>
              <a:gd name="connsiteX2640" fmla="*/ 4700015 w 5045838"/>
              <a:gd name="connsiteY2640" fmla="*/ 4067136 h 5290234"/>
              <a:gd name="connsiteX2641" fmla="*/ 4707808 w 5045838"/>
              <a:gd name="connsiteY2641" fmla="*/ 4075559 h 5290234"/>
              <a:gd name="connsiteX2642" fmla="*/ 4727849 w 5045838"/>
              <a:gd name="connsiteY2642" fmla="*/ 4101591 h 5290234"/>
              <a:gd name="connsiteX2643" fmla="*/ 4736922 w 5045838"/>
              <a:gd name="connsiteY2643" fmla="*/ 4111075 h 5290234"/>
              <a:gd name="connsiteX2644" fmla="*/ 4761532 w 5045838"/>
              <a:gd name="connsiteY2644" fmla="*/ 4131915 h 5290234"/>
              <a:gd name="connsiteX2645" fmla="*/ 4788416 w 5045838"/>
              <a:gd name="connsiteY2645" fmla="*/ 4154967 h 5290234"/>
              <a:gd name="connsiteX2646" fmla="*/ 4795238 w 5045838"/>
              <a:gd name="connsiteY2646" fmla="*/ 4160047 h 5290234"/>
              <a:gd name="connsiteX2647" fmla="*/ 4804494 w 5045838"/>
              <a:gd name="connsiteY2647" fmla="*/ 4166406 h 5290234"/>
              <a:gd name="connsiteX2648" fmla="*/ 4811232 w 5045838"/>
              <a:gd name="connsiteY2648" fmla="*/ 4169463 h 5290234"/>
              <a:gd name="connsiteX2649" fmla="*/ 4813810 w 5045838"/>
              <a:gd name="connsiteY2649" fmla="*/ 4172669 h 5290234"/>
              <a:gd name="connsiteX2650" fmla="*/ 4813620 w 5045838"/>
              <a:gd name="connsiteY2650" fmla="*/ 4172675 h 5290234"/>
              <a:gd name="connsiteX2651" fmla="*/ 4814513 w 5045838"/>
              <a:gd name="connsiteY2651" fmla="*/ 4173289 h 5290234"/>
              <a:gd name="connsiteX2652" fmla="*/ 4824789 w 5045838"/>
              <a:gd name="connsiteY2652" fmla="*/ 4184365 h 5290234"/>
              <a:gd name="connsiteX2653" fmla="*/ 4821638 w 5045838"/>
              <a:gd name="connsiteY2653" fmla="*/ 4183727 h 5290234"/>
              <a:gd name="connsiteX2654" fmla="*/ 4803486 w 5045838"/>
              <a:gd name="connsiteY2654" fmla="*/ 4168872 h 5290234"/>
              <a:gd name="connsiteX2655" fmla="*/ 4797993 w 5045838"/>
              <a:gd name="connsiteY2655" fmla="*/ 4171223 h 5290234"/>
              <a:gd name="connsiteX2656" fmla="*/ 4795310 w 5045838"/>
              <a:gd name="connsiteY2656" fmla="*/ 4171459 h 5290234"/>
              <a:gd name="connsiteX2657" fmla="*/ 4784690 w 5045838"/>
              <a:gd name="connsiteY2657" fmla="*/ 4164590 h 5290234"/>
              <a:gd name="connsiteX2658" fmla="*/ 4780840 w 5045838"/>
              <a:gd name="connsiteY2658" fmla="*/ 4158976 h 5290234"/>
              <a:gd name="connsiteX2659" fmla="*/ 4780612 w 5045838"/>
              <a:gd name="connsiteY2659" fmla="*/ 4166691 h 5290234"/>
              <a:gd name="connsiteX2660" fmla="*/ 4773367 w 5045838"/>
              <a:gd name="connsiteY2660" fmla="*/ 4160940 h 5290234"/>
              <a:gd name="connsiteX2661" fmla="*/ 4712052 w 5045838"/>
              <a:gd name="connsiteY2661" fmla="*/ 4109034 h 5290234"/>
              <a:gd name="connsiteX2662" fmla="*/ 4760092 w 5045838"/>
              <a:gd name="connsiteY2662" fmla="*/ 4175181 h 5290234"/>
              <a:gd name="connsiteX2663" fmla="*/ 4807785 w 5045838"/>
              <a:gd name="connsiteY2663" fmla="*/ 4217720 h 5290234"/>
              <a:gd name="connsiteX2664" fmla="*/ 4835063 w 5045838"/>
              <a:gd name="connsiteY2664" fmla="*/ 4248224 h 5290234"/>
              <a:gd name="connsiteX2665" fmla="*/ 4834444 w 5045838"/>
              <a:gd name="connsiteY2665" fmla="*/ 4249666 h 5290234"/>
              <a:gd name="connsiteX2666" fmla="*/ 4842894 w 5045838"/>
              <a:gd name="connsiteY2666" fmla="*/ 4258818 h 5290234"/>
              <a:gd name="connsiteX2667" fmla="*/ 4849175 w 5045838"/>
              <a:gd name="connsiteY2667" fmla="*/ 4263786 h 5290234"/>
              <a:gd name="connsiteX2668" fmla="*/ 4871606 w 5045838"/>
              <a:gd name="connsiteY2668" fmla="*/ 4288493 h 5290234"/>
              <a:gd name="connsiteX2669" fmla="*/ 4861258 w 5045838"/>
              <a:gd name="connsiteY2669" fmla="*/ 4288256 h 5290234"/>
              <a:gd name="connsiteX2670" fmla="*/ 4837587 w 5045838"/>
              <a:gd name="connsiteY2670" fmla="*/ 4276506 h 5290234"/>
              <a:gd name="connsiteX2671" fmla="*/ 4830679 w 5045838"/>
              <a:gd name="connsiteY2671" fmla="*/ 4270064 h 5290234"/>
              <a:gd name="connsiteX2672" fmla="*/ 4756922 w 5045838"/>
              <a:gd name="connsiteY2672" fmla="*/ 4211651 h 5290234"/>
              <a:gd name="connsiteX2673" fmla="*/ 4731838 w 5045838"/>
              <a:gd name="connsiteY2673" fmla="*/ 4208715 h 5290234"/>
              <a:gd name="connsiteX2674" fmla="*/ 4665723 w 5045838"/>
              <a:gd name="connsiteY2674" fmla="*/ 4140425 h 5290234"/>
              <a:gd name="connsiteX2675" fmla="*/ 4661236 w 5045838"/>
              <a:gd name="connsiteY2675" fmla="*/ 4148904 h 5290234"/>
              <a:gd name="connsiteX2676" fmla="*/ 4653947 w 5045838"/>
              <a:gd name="connsiteY2676" fmla="*/ 4154539 h 5290234"/>
              <a:gd name="connsiteX2677" fmla="*/ 4656721 w 5045838"/>
              <a:gd name="connsiteY2677" fmla="*/ 4157690 h 5290234"/>
              <a:gd name="connsiteX2678" fmla="*/ 4653172 w 5045838"/>
              <a:gd name="connsiteY2678" fmla="*/ 4157629 h 5290234"/>
              <a:gd name="connsiteX2679" fmla="*/ 4651445 w 5045838"/>
              <a:gd name="connsiteY2679" fmla="*/ 4156945 h 5290234"/>
              <a:gd name="connsiteX2680" fmla="*/ 4651191 w 5045838"/>
              <a:gd name="connsiteY2680" fmla="*/ 4156669 h 5290234"/>
              <a:gd name="connsiteX2681" fmla="*/ 4650514 w 5045838"/>
              <a:gd name="connsiteY2681" fmla="*/ 4157195 h 5290234"/>
              <a:gd name="connsiteX2682" fmla="*/ 4649213 w 5045838"/>
              <a:gd name="connsiteY2682" fmla="*/ 4157161 h 5290234"/>
              <a:gd name="connsiteX2683" fmla="*/ 4619000 w 5045838"/>
              <a:gd name="connsiteY2683" fmla="*/ 4133003 h 5290234"/>
              <a:gd name="connsiteX2684" fmla="*/ 4630907 w 5045838"/>
              <a:gd name="connsiteY2684" fmla="*/ 4149891 h 5290234"/>
              <a:gd name="connsiteX2685" fmla="*/ 4627930 w 5045838"/>
              <a:gd name="connsiteY2685" fmla="*/ 4147046 h 5290234"/>
              <a:gd name="connsiteX2686" fmla="*/ 4660119 w 5045838"/>
              <a:gd name="connsiteY2686" fmla="*/ 4186469 h 5290234"/>
              <a:gd name="connsiteX2687" fmla="*/ 4700403 w 5045838"/>
              <a:gd name="connsiteY2687" fmla="*/ 4238025 h 5290234"/>
              <a:gd name="connsiteX2688" fmla="*/ 4650654 w 5045838"/>
              <a:gd name="connsiteY2688" fmla="*/ 4179687 h 5290234"/>
              <a:gd name="connsiteX2689" fmla="*/ 4633289 w 5045838"/>
              <a:gd name="connsiteY2689" fmla="*/ 4160678 h 5290234"/>
              <a:gd name="connsiteX2690" fmla="*/ 4632523 w 5045838"/>
              <a:gd name="connsiteY2690" fmla="*/ 4164082 h 5290234"/>
              <a:gd name="connsiteX2691" fmla="*/ 4632991 w 5045838"/>
              <a:gd name="connsiteY2691" fmla="*/ 4165054 h 5290234"/>
              <a:gd name="connsiteX2692" fmla="*/ 4638223 w 5045838"/>
              <a:gd name="connsiteY2692" fmla="*/ 4171240 h 5290234"/>
              <a:gd name="connsiteX2693" fmla="*/ 4635404 w 5045838"/>
              <a:gd name="connsiteY2693" fmla="*/ 4169243 h 5290234"/>
              <a:gd name="connsiteX2694" fmla="*/ 4634795 w 5045838"/>
              <a:gd name="connsiteY2694" fmla="*/ 4168796 h 5290234"/>
              <a:gd name="connsiteX2695" fmla="*/ 4635625 w 5045838"/>
              <a:gd name="connsiteY2695" fmla="*/ 4170517 h 5290234"/>
              <a:gd name="connsiteX2696" fmla="*/ 4643832 w 5045838"/>
              <a:gd name="connsiteY2696" fmla="*/ 4181608 h 5290234"/>
              <a:gd name="connsiteX2697" fmla="*/ 4751259 w 5045838"/>
              <a:gd name="connsiteY2697" fmla="*/ 4315429 h 5290234"/>
              <a:gd name="connsiteX2698" fmla="*/ 4647538 w 5045838"/>
              <a:gd name="connsiteY2698" fmla="*/ 4194775 h 5290234"/>
              <a:gd name="connsiteX2699" fmla="*/ 4638106 w 5045838"/>
              <a:gd name="connsiteY2699" fmla="*/ 4187418 h 5290234"/>
              <a:gd name="connsiteX2700" fmla="*/ 4645387 w 5045838"/>
              <a:gd name="connsiteY2700" fmla="*/ 4195381 h 5290234"/>
              <a:gd name="connsiteX2701" fmla="*/ 4700258 w 5045838"/>
              <a:gd name="connsiteY2701" fmla="*/ 4264347 h 5290234"/>
              <a:gd name="connsiteX2702" fmla="*/ 4734429 w 5045838"/>
              <a:gd name="connsiteY2702" fmla="*/ 4309365 h 5290234"/>
              <a:gd name="connsiteX2703" fmla="*/ 4727878 w 5045838"/>
              <a:gd name="connsiteY2703" fmla="*/ 4304593 h 5290234"/>
              <a:gd name="connsiteX2704" fmla="*/ 4727570 w 5045838"/>
              <a:gd name="connsiteY2704" fmla="*/ 4304411 h 5290234"/>
              <a:gd name="connsiteX2705" fmla="*/ 4725929 w 5045838"/>
              <a:gd name="connsiteY2705" fmla="*/ 4302536 h 5290234"/>
              <a:gd name="connsiteX2706" fmla="*/ 4700634 w 5045838"/>
              <a:gd name="connsiteY2706" fmla="*/ 4271871 h 5290234"/>
              <a:gd name="connsiteX2707" fmla="*/ 4714343 w 5045838"/>
              <a:gd name="connsiteY2707" fmla="*/ 4295787 h 5290234"/>
              <a:gd name="connsiteX2708" fmla="*/ 4716195 w 5045838"/>
              <a:gd name="connsiteY2708" fmla="*/ 4297942 h 5290234"/>
              <a:gd name="connsiteX2709" fmla="*/ 4712070 w 5045838"/>
              <a:gd name="connsiteY2709" fmla="*/ 4298690 h 5290234"/>
              <a:gd name="connsiteX2710" fmla="*/ 4718887 w 5045838"/>
              <a:gd name="connsiteY2710" fmla="*/ 4305371 h 5290234"/>
              <a:gd name="connsiteX2711" fmla="*/ 4728040 w 5045838"/>
              <a:gd name="connsiteY2711" fmla="*/ 4312319 h 5290234"/>
              <a:gd name="connsiteX2712" fmla="*/ 4732802 w 5045838"/>
              <a:gd name="connsiteY2712" fmla="*/ 4318686 h 5290234"/>
              <a:gd name="connsiteX2713" fmla="*/ 4713704 w 5045838"/>
              <a:gd name="connsiteY2713" fmla="*/ 4301781 h 5290234"/>
              <a:gd name="connsiteX2714" fmla="*/ 4618409 w 5045838"/>
              <a:gd name="connsiteY2714" fmla="*/ 4184892 h 5290234"/>
              <a:gd name="connsiteX2715" fmla="*/ 4605712 w 5045838"/>
              <a:gd name="connsiteY2715" fmla="*/ 4169187 h 5290234"/>
              <a:gd name="connsiteX2716" fmla="*/ 4600626 w 5045838"/>
              <a:gd name="connsiteY2716" fmla="*/ 4163038 h 5290234"/>
              <a:gd name="connsiteX2717" fmla="*/ 4600637 w 5045838"/>
              <a:gd name="connsiteY2717" fmla="*/ 4163664 h 5290234"/>
              <a:gd name="connsiteX2718" fmla="*/ 4600465 w 5045838"/>
              <a:gd name="connsiteY2718" fmla="*/ 4169823 h 5290234"/>
              <a:gd name="connsiteX2719" fmla="*/ 4599830 w 5045838"/>
              <a:gd name="connsiteY2719" fmla="*/ 4171654 h 5290234"/>
              <a:gd name="connsiteX2720" fmla="*/ 4620799 w 5045838"/>
              <a:gd name="connsiteY2720" fmla="*/ 4198026 h 5290234"/>
              <a:gd name="connsiteX2721" fmla="*/ 4637734 w 5045838"/>
              <a:gd name="connsiteY2721" fmla="*/ 4218760 h 5290234"/>
              <a:gd name="connsiteX2722" fmla="*/ 4646506 w 5045838"/>
              <a:gd name="connsiteY2722" fmla="*/ 4226397 h 5290234"/>
              <a:gd name="connsiteX2723" fmla="*/ 4649682 w 5045838"/>
              <a:gd name="connsiteY2723" fmla="*/ 4233388 h 5290234"/>
              <a:gd name="connsiteX2724" fmla="*/ 4659457 w 5045838"/>
              <a:gd name="connsiteY2724" fmla="*/ 4245355 h 5290234"/>
              <a:gd name="connsiteX2725" fmla="*/ 4688951 w 5045838"/>
              <a:gd name="connsiteY2725" fmla="*/ 4281297 h 5290234"/>
              <a:gd name="connsiteX2726" fmla="*/ 4676791 w 5045838"/>
              <a:gd name="connsiteY2726" fmla="*/ 4274064 h 5290234"/>
              <a:gd name="connsiteX2727" fmla="*/ 4675198 w 5045838"/>
              <a:gd name="connsiteY2727" fmla="*/ 4271835 h 5290234"/>
              <a:gd name="connsiteX2728" fmla="*/ 4671027 w 5045838"/>
              <a:gd name="connsiteY2728" fmla="*/ 4269646 h 5290234"/>
              <a:gd name="connsiteX2729" fmla="*/ 4646894 w 5045838"/>
              <a:gd name="connsiteY2729" fmla="*/ 4253989 h 5290234"/>
              <a:gd name="connsiteX2730" fmla="*/ 4624414 w 5045838"/>
              <a:gd name="connsiteY2730" fmla="*/ 4238920 h 5290234"/>
              <a:gd name="connsiteX2731" fmla="*/ 4621059 w 5045838"/>
              <a:gd name="connsiteY2731" fmla="*/ 4236853 h 5290234"/>
              <a:gd name="connsiteX2732" fmla="*/ 4601487 w 5045838"/>
              <a:gd name="connsiteY2732" fmla="*/ 4214291 h 5290234"/>
              <a:gd name="connsiteX2733" fmla="*/ 4629581 w 5045838"/>
              <a:gd name="connsiteY2733" fmla="*/ 4237379 h 5290234"/>
              <a:gd name="connsiteX2734" fmla="*/ 4644894 w 5045838"/>
              <a:gd name="connsiteY2734" fmla="*/ 4247452 h 5290234"/>
              <a:gd name="connsiteX2735" fmla="*/ 4647714 w 5045838"/>
              <a:gd name="connsiteY2735" fmla="*/ 4249252 h 5290234"/>
              <a:gd name="connsiteX2736" fmla="*/ 4630146 w 5045838"/>
              <a:gd name="connsiteY2736" fmla="*/ 4232903 h 5290234"/>
              <a:gd name="connsiteX2737" fmla="*/ 4602127 w 5045838"/>
              <a:gd name="connsiteY2737" fmla="*/ 4204868 h 5290234"/>
              <a:gd name="connsiteX2738" fmla="*/ 4579936 w 5045838"/>
              <a:gd name="connsiteY2738" fmla="*/ 4183135 h 5290234"/>
              <a:gd name="connsiteX2739" fmla="*/ 4575917 w 5045838"/>
              <a:gd name="connsiteY2739" fmla="*/ 4182261 h 5290234"/>
              <a:gd name="connsiteX2740" fmla="*/ 4571795 w 5045838"/>
              <a:gd name="connsiteY2740" fmla="*/ 4180119 h 5290234"/>
              <a:gd name="connsiteX2741" fmla="*/ 4568762 w 5045838"/>
              <a:gd name="connsiteY2741" fmla="*/ 4176631 h 5290234"/>
              <a:gd name="connsiteX2742" fmla="*/ 4582867 w 5045838"/>
              <a:gd name="connsiteY2742" fmla="*/ 4194899 h 5290234"/>
              <a:gd name="connsiteX2743" fmla="*/ 4550348 w 5045838"/>
              <a:gd name="connsiteY2743" fmla="*/ 4160133 h 5290234"/>
              <a:gd name="connsiteX2744" fmla="*/ 4557314 w 5045838"/>
              <a:gd name="connsiteY2744" fmla="*/ 4169021 h 5290234"/>
              <a:gd name="connsiteX2745" fmla="*/ 4559916 w 5045838"/>
              <a:gd name="connsiteY2745" fmla="*/ 4172009 h 5290234"/>
              <a:gd name="connsiteX2746" fmla="*/ 4581869 w 5045838"/>
              <a:gd name="connsiteY2746" fmla="*/ 4195850 h 5290234"/>
              <a:gd name="connsiteX2747" fmla="*/ 4592916 w 5045838"/>
              <a:gd name="connsiteY2747" fmla="*/ 4207842 h 5290234"/>
              <a:gd name="connsiteX2748" fmla="*/ 4602876 w 5045838"/>
              <a:gd name="connsiteY2748" fmla="*/ 4218654 h 5290234"/>
              <a:gd name="connsiteX2749" fmla="*/ 4610178 w 5045838"/>
              <a:gd name="connsiteY2749" fmla="*/ 4229469 h 5290234"/>
              <a:gd name="connsiteX2750" fmla="*/ 4597502 w 5045838"/>
              <a:gd name="connsiteY2750" fmla="*/ 4223460 h 5290234"/>
              <a:gd name="connsiteX2751" fmla="*/ 4584134 w 5045838"/>
              <a:gd name="connsiteY2751" fmla="*/ 4215896 h 5290234"/>
              <a:gd name="connsiteX2752" fmla="*/ 4586475 w 5045838"/>
              <a:gd name="connsiteY2752" fmla="*/ 4219151 h 5290234"/>
              <a:gd name="connsiteX2753" fmla="*/ 4583882 w 5045838"/>
              <a:gd name="connsiteY2753" fmla="*/ 4224649 h 5290234"/>
              <a:gd name="connsiteX2754" fmla="*/ 4572252 w 5045838"/>
              <a:gd name="connsiteY2754" fmla="*/ 4212486 h 5290234"/>
              <a:gd name="connsiteX2755" fmla="*/ 4570265 w 5045838"/>
              <a:gd name="connsiteY2755" fmla="*/ 4212488 h 5290234"/>
              <a:gd name="connsiteX2756" fmla="*/ 4573619 w 5045838"/>
              <a:gd name="connsiteY2756" fmla="*/ 4217473 h 5290234"/>
              <a:gd name="connsiteX2757" fmla="*/ 4574193 w 5045838"/>
              <a:gd name="connsiteY2757" fmla="*/ 4217845 h 5290234"/>
              <a:gd name="connsiteX2758" fmla="*/ 4574394 w 5045838"/>
              <a:gd name="connsiteY2758" fmla="*/ 4218622 h 5290234"/>
              <a:gd name="connsiteX2759" fmla="*/ 4576394 w 5045838"/>
              <a:gd name="connsiteY2759" fmla="*/ 4221594 h 5290234"/>
              <a:gd name="connsiteX2760" fmla="*/ 4592267 w 5045838"/>
              <a:gd name="connsiteY2760" fmla="*/ 4239429 h 5290234"/>
              <a:gd name="connsiteX2761" fmla="*/ 4709765 w 5045838"/>
              <a:gd name="connsiteY2761" fmla="*/ 4366380 h 5290234"/>
              <a:gd name="connsiteX2762" fmla="*/ 4663937 w 5045838"/>
              <a:gd name="connsiteY2762" fmla="*/ 4341610 h 5290234"/>
              <a:gd name="connsiteX2763" fmla="*/ 4657952 w 5045838"/>
              <a:gd name="connsiteY2763" fmla="*/ 4336057 h 5290234"/>
              <a:gd name="connsiteX2764" fmla="*/ 4655766 w 5045838"/>
              <a:gd name="connsiteY2764" fmla="*/ 4331686 h 5290234"/>
              <a:gd name="connsiteX2765" fmla="*/ 4657642 w 5045838"/>
              <a:gd name="connsiteY2765" fmla="*/ 4335771 h 5290234"/>
              <a:gd name="connsiteX2766" fmla="*/ 4657952 w 5045838"/>
              <a:gd name="connsiteY2766" fmla="*/ 4336057 h 5290234"/>
              <a:gd name="connsiteX2767" fmla="*/ 4662630 w 5045838"/>
              <a:gd name="connsiteY2767" fmla="*/ 4345413 h 5290234"/>
              <a:gd name="connsiteX2768" fmla="*/ 4736272 w 5045838"/>
              <a:gd name="connsiteY2768" fmla="*/ 4414075 h 5290234"/>
              <a:gd name="connsiteX2769" fmla="*/ 4750527 w 5045838"/>
              <a:gd name="connsiteY2769" fmla="*/ 4426289 h 5290234"/>
              <a:gd name="connsiteX2770" fmla="*/ 4736177 w 5045838"/>
              <a:gd name="connsiteY2770" fmla="*/ 4416283 h 5290234"/>
              <a:gd name="connsiteX2771" fmla="*/ 4755168 w 5045838"/>
              <a:gd name="connsiteY2771" fmla="*/ 4447324 h 5290234"/>
              <a:gd name="connsiteX2772" fmla="*/ 4781033 w 5045838"/>
              <a:gd name="connsiteY2772" fmla="*/ 4486866 h 5290234"/>
              <a:gd name="connsiteX2773" fmla="*/ 4791196 w 5045838"/>
              <a:gd name="connsiteY2773" fmla="*/ 4498499 h 5290234"/>
              <a:gd name="connsiteX2774" fmla="*/ 4669643 w 5045838"/>
              <a:gd name="connsiteY2774" fmla="*/ 4388691 h 5290234"/>
              <a:gd name="connsiteX2775" fmla="*/ 4656903 w 5045838"/>
              <a:gd name="connsiteY2775" fmla="*/ 4376841 h 5290234"/>
              <a:gd name="connsiteX2776" fmla="*/ 4631945 w 5045838"/>
              <a:gd name="connsiteY2776" fmla="*/ 4360891 h 5290234"/>
              <a:gd name="connsiteX2777" fmla="*/ 4639978 w 5045838"/>
              <a:gd name="connsiteY2777" fmla="*/ 4371771 h 5290234"/>
              <a:gd name="connsiteX2778" fmla="*/ 4596766 w 5045838"/>
              <a:gd name="connsiteY2778" fmla="*/ 4341983 h 5290234"/>
              <a:gd name="connsiteX2779" fmla="*/ 4603939 w 5045838"/>
              <a:gd name="connsiteY2779" fmla="*/ 4354880 h 5290234"/>
              <a:gd name="connsiteX2780" fmla="*/ 4603536 w 5045838"/>
              <a:gd name="connsiteY2780" fmla="*/ 4370814 h 5290234"/>
              <a:gd name="connsiteX2781" fmla="*/ 4603396 w 5045838"/>
              <a:gd name="connsiteY2781" fmla="*/ 4383070 h 5290234"/>
              <a:gd name="connsiteX2782" fmla="*/ 4615064 w 5045838"/>
              <a:gd name="connsiteY2782" fmla="*/ 4389198 h 5290234"/>
              <a:gd name="connsiteX2783" fmla="*/ 4630946 w 5045838"/>
              <a:gd name="connsiteY2783" fmla="*/ 4401239 h 5290234"/>
              <a:gd name="connsiteX2784" fmla="*/ 4615642 w 5045838"/>
              <a:gd name="connsiteY2784" fmla="*/ 4396956 h 5290234"/>
              <a:gd name="connsiteX2785" fmla="*/ 4616954 w 5045838"/>
              <a:gd name="connsiteY2785" fmla="*/ 4396437 h 5290234"/>
              <a:gd name="connsiteX2786" fmla="*/ 4619161 w 5045838"/>
              <a:gd name="connsiteY2786" fmla="*/ 4397565 h 5290234"/>
              <a:gd name="connsiteX2787" fmla="*/ 4617796 w 5045838"/>
              <a:gd name="connsiteY2787" fmla="*/ 4396104 h 5290234"/>
              <a:gd name="connsiteX2788" fmla="*/ 4616954 w 5045838"/>
              <a:gd name="connsiteY2788" fmla="*/ 4396437 h 5290234"/>
              <a:gd name="connsiteX2789" fmla="*/ 4612896 w 5045838"/>
              <a:gd name="connsiteY2789" fmla="*/ 4394364 h 5290234"/>
              <a:gd name="connsiteX2790" fmla="*/ 4610739 w 5045838"/>
              <a:gd name="connsiteY2790" fmla="*/ 4392329 h 5290234"/>
              <a:gd name="connsiteX2791" fmla="*/ 4607839 w 5045838"/>
              <a:gd name="connsiteY2791" fmla="*/ 4390703 h 5290234"/>
              <a:gd name="connsiteX2792" fmla="*/ 4595651 w 5045838"/>
              <a:gd name="connsiteY2792" fmla="*/ 4391859 h 5290234"/>
              <a:gd name="connsiteX2793" fmla="*/ 4550273 w 5045838"/>
              <a:gd name="connsiteY2793" fmla="*/ 4361950 h 5290234"/>
              <a:gd name="connsiteX2794" fmla="*/ 4540575 w 5045838"/>
              <a:gd name="connsiteY2794" fmla="*/ 4362175 h 5290234"/>
              <a:gd name="connsiteX2795" fmla="*/ 4521170 w 5045838"/>
              <a:gd name="connsiteY2795" fmla="*/ 4351173 h 5290234"/>
              <a:gd name="connsiteX2796" fmla="*/ 4517886 w 5045838"/>
              <a:gd name="connsiteY2796" fmla="*/ 4348620 h 5290234"/>
              <a:gd name="connsiteX2797" fmla="*/ 4521835 w 5045838"/>
              <a:gd name="connsiteY2797" fmla="*/ 4352933 h 5290234"/>
              <a:gd name="connsiteX2798" fmla="*/ 4533224 w 5045838"/>
              <a:gd name="connsiteY2798" fmla="*/ 4365178 h 5290234"/>
              <a:gd name="connsiteX2799" fmla="*/ 4605199 w 5045838"/>
              <a:gd name="connsiteY2799" fmla="*/ 4417707 h 5290234"/>
              <a:gd name="connsiteX2800" fmla="*/ 4673207 w 5045838"/>
              <a:gd name="connsiteY2800" fmla="*/ 4462271 h 5290234"/>
              <a:gd name="connsiteX2801" fmla="*/ 4676193 w 5045838"/>
              <a:gd name="connsiteY2801" fmla="*/ 4467166 h 5290234"/>
              <a:gd name="connsiteX2802" fmla="*/ 4683861 w 5045838"/>
              <a:gd name="connsiteY2802" fmla="*/ 4478196 h 5290234"/>
              <a:gd name="connsiteX2803" fmla="*/ 4661485 w 5045838"/>
              <a:gd name="connsiteY2803" fmla="*/ 4465601 h 5290234"/>
              <a:gd name="connsiteX2804" fmla="*/ 4681057 w 5045838"/>
              <a:gd name="connsiteY2804" fmla="*/ 4480824 h 5290234"/>
              <a:gd name="connsiteX2805" fmla="*/ 4676486 w 5045838"/>
              <a:gd name="connsiteY2805" fmla="*/ 4484724 h 5290234"/>
              <a:gd name="connsiteX2806" fmla="*/ 4675392 w 5045838"/>
              <a:gd name="connsiteY2806" fmla="*/ 4480834 h 5290234"/>
              <a:gd name="connsiteX2807" fmla="*/ 4676486 w 5045838"/>
              <a:gd name="connsiteY2807" fmla="*/ 4484724 h 5290234"/>
              <a:gd name="connsiteX2808" fmla="*/ 4681912 w 5045838"/>
              <a:gd name="connsiteY2808" fmla="*/ 4491404 h 5290234"/>
              <a:gd name="connsiteX2809" fmla="*/ 4661236 w 5045838"/>
              <a:gd name="connsiteY2809" fmla="*/ 4478968 h 5290234"/>
              <a:gd name="connsiteX2810" fmla="*/ 4655472 w 5045838"/>
              <a:gd name="connsiteY2810" fmla="*/ 4474139 h 5290234"/>
              <a:gd name="connsiteX2811" fmla="*/ 4653313 w 5045838"/>
              <a:gd name="connsiteY2811" fmla="*/ 4471225 h 5290234"/>
              <a:gd name="connsiteX2812" fmla="*/ 4652325 w 5045838"/>
              <a:gd name="connsiteY2812" fmla="*/ 4473609 h 5290234"/>
              <a:gd name="connsiteX2813" fmla="*/ 4624659 w 5045838"/>
              <a:gd name="connsiteY2813" fmla="*/ 4456972 h 5290234"/>
              <a:gd name="connsiteX2814" fmla="*/ 4618197 w 5045838"/>
              <a:gd name="connsiteY2814" fmla="*/ 4449785 h 5290234"/>
              <a:gd name="connsiteX2815" fmla="*/ 4604120 w 5045838"/>
              <a:gd name="connsiteY2815" fmla="*/ 4432756 h 5290234"/>
              <a:gd name="connsiteX2816" fmla="*/ 4584602 w 5045838"/>
              <a:gd name="connsiteY2816" fmla="*/ 4414352 h 5290234"/>
              <a:gd name="connsiteX2817" fmla="*/ 4613654 w 5045838"/>
              <a:gd name="connsiteY2817" fmla="*/ 4450095 h 5290234"/>
              <a:gd name="connsiteX2818" fmla="*/ 4613936 w 5045838"/>
              <a:gd name="connsiteY2818" fmla="*/ 4450523 h 5290234"/>
              <a:gd name="connsiteX2819" fmla="*/ 4606393 w 5045838"/>
              <a:gd name="connsiteY2819" fmla="*/ 4445987 h 5290234"/>
              <a:gd name="connsiteX2820" fmla="*/ 4543556 w 5045838"/>
              <a:gd name="connsiteY2820" fmla="*/ 4403321 h 5290234"/>
              <a:gd name="connsiteX2821" fmla="*/ 4522128 w 5045838"/>
              <a:gd name="connsiteY2821" fmla="*/ 4387975 h 5290234"/>
              <a:gd name="connsiteX2822" fmla="*/ 4526319 w 5045838"/>
              <a:gd name="connsiteY2822" fmla="*/ 4392415 h 5290234"/>
              <a:gd name="connsiteX2823" fmla="*/ 4579788 w 5045838"/>
              <a:gd name="connsiteY2823" fmla="*/ 4454727 h 5290234"/>
              <a:gd name="connsiteX2824" fmla="*/ 4567285 w 5045838"/>
              <a:gd name="connsiteY2824" fmla="*/ 4445051 h 5290234"/>
              <a:gd name="connsiteX2825" fmla="*/ 4495906 w 5045838"/>
              <a:gd name="connsiteY2825" fmla="*/ 4379627 h 5290234"/>
              <a:gd name="connsiteX2826" fmla="*/ 4489586 w 5045838"/>
              <a:gd name="connsiteY2826" fmla="*/ 4373992 h 5290234"/>
              <a:gd name="connsiteX2827" fmla="*/ 4484032 w 5045838"/>
              <a:gd name="connsiteY2827" fmla="*/ 4372600 h 5290234"/>
              <a:gd name="connsiteX2828" fmla="*/ 4466224 w 5045838"/>
              <a:gd name="connsiteY2828" fmla="*/ 4353162 h 5290234"/>
              <a:gd name="connsiteX2829" fmla="*/ 4458471 w 5045838"/>
              <a:gd name="connsiteY2829" fmla="*/ 4346250 h 5290234"/>
              <a:gd name="connsiteX2830" fmla="*/ 4473475 w 5045838"/>
              <a:gd name="connsiteY2830" fmla="*/ 4366374 h 5290234"/>
              <a:gd name="connsiteX2831" fmla="*/ 4471541 w 5045838"/>
              <a:gd name="connsiteY2831" fmla="*/ 4365171 h 5290234"/>
              <a:gd name="connsiteX2832" fmla="*/ 4425346 w 5045838"/>
              <a:gd name="connsiteY2832" fmla="*/ 4338679 h 5290234"/>
              <a:gd name="connsiteX2833" fmla="*/ 4483847 w 5045838"/>
              <a:gd name="connsiteY2833" fmla="*/ 4387468 h 5290234"/>
              <a:gd name="connsiteX2834" fmla="*/ 4496026 w 5045838"/>
              <a:gd name="connsiteY2834" fmla="*/ 4399104 h 5290234"/>
              <a:gd name="connsiteX2835" fmla="*/ 4475426 w 5045838"/>
              <a:gd name="connsiteY2835" fmla="*/ 4391623 h 5290234"/>
              <a:gd name="connsiteX2836" fmla="*/ 4478481 w 5045838"/>
              <a:gd name="connsiteY2836" fmla="*/ 4394339 h 5290234"/>
              <a:gd name="connsiteX2837" fmla="*/ 4572604 w 5045838"/>
              <a:gd name="connsiteY2837" fmla="*/ 4475951 h 5290234"/>
              <a:gd name="connsiteX2838" fmla="*/ 4600307 w 5045838"/>
              <a:gd name="connsiteY2838" fmla="*/ 4501757 h 5290234"/>
              <a:gd name="connsiteX2839" fmla="*/ 4581678 w 5045838"/>
              <a:gd name="connsiteY2839" fmla="*/ 4487087 h 5290234"/>
              <a:gd name="connsiteX2840" fmla="*/ 4533109 w 5045838"/>
              <a:gd name="connsiteY2840" fmla="*/ 4446795 h 5290234"/>
              <a:gd name="connsiteX2841" fmla="*/ 4478626 w 5045838"/>
              <a:gd name="connsiteY2841" fmla="*/ 4401114 h 5290234"/>
              <a:gd name="connsiteX2842" fmla="*/ 4512807 w 5045838"/>
              <a:gd name="connsiteY2842" fmla="*/ 4452457 h 5290234"/>
              <a:gd name="connsiteX2843" fmla="*/ 4558292 w 5045838"/>
              <a:gd name="connsiteY2843" fmla="*/ 4502202 h 5290234"/>
              <a:gd name="connsiteX2844" fmla="*/ 4531043 w 5045838"/>
              <a:gd name="connsiteY2844" fmla="*/ 4483353 h 5290234"/>
              <a:gd name="connsiteX2845" fmla="*/ 4516891 w 5045838"/>
              <a:gd name="connsiteY2845" fmla="*/ 4475551 h 5290234"/>
              <a:gd name="connsiteX2846" fmla="*/ 4387226 w 5045838"/>
              <a:gd name="connsiteY2846" fmla="*/ 4374388 h 5290234"/>
              <a:gd name="connsiteX2847" fmla="*/ 4374816 w 5045838"/>
              <a:gd name="connsiteY2847" fmla="*/ 4374028 h 5290234"/>
              <a:gd name="connsiteX2848" fmla="*/ 4340373 w 5045838"/>
              <a:gd name="connsiteY2848" fmla="*/ 4345739 h 5290234"/>
              <a:gd name="connsiteX2849" fmla="*/ 4329806 w 5045838"/>
              <a:gd name="connsiteY2849" fmla="*/ 4353981 h 5290234"/>
              <a:gd name="connsiteX2850" fmla="*/ 4282816 w 5045838"/>
              <a:gd name="connsiteY2850" fmla="*/ 4322431 h 5290234"/>
              <a:gd name="connsiteX2851" fmla="*/ 4282120 w 5045838"/>
              <a:gd name="connsiteY2851" fmla="*/ 4322808 h 5290234"/>
              <a:gd name="connsiteX2852" fmla="*/ 4281251 w 5045838"/>
              <a:gd name="connsiteY2852" fmla="*/ 4323280 h 5290234"/>
              <a:gd name="connsiteX2853" fmla="*/ 4280728 w 5045838"/>
              <a:gd name="connsiteY2853" fmla="*/ 4323562 h 5290234"/>
              <a:gd name="connsiteX2854" fmla="*/ 4280961 w 5045838"/>
              <a:gd name="connsiteY2854" fmla="*/ 4323437 h 5290234"/>
              <a:gd name="connsiteX2855" fmla="*/ 4281251 w 5045838"/>
              <a:gd name="connsiteY2855" fmla="*/ 4323280 h 5290234"/>
              <a:gd name="connsiteX2856" fmla="*/ 4282816 w 5045838"/>
              <a:gd name="connsiteY2856" fmla="*/ 4322431 h 5290234"/>
              <a:gd name="connsiteX2857" fmla="*/ 4318873 w 5045838"/>
              <a:gd name="connsiteY2857" fmla="*/ 4352359 h 5290234"/>
              <a:gd name="connsiteX2858" fmla="*/ 4343143 w 5045838"/>
              <a:gd name="connsiteY2858" fmla="*/ 4377253 h 5290234"/>
              <a:gd name="connsiteX2859" fmla="*/ 4344736 w 5045838"/>
              <a:gd name="connsiteY2859" fmla="*/ 4378485 h 5290234"/>
              <a:gd name="connsiteX2860" fmla="*/ 4346301 w 5045838"/>
              <a:gd name="connsiteY2860" fmla="*/ 4377442 h 5290234"/>
              <a:gd name="connsiteX2861" fmla="*/ 4351779 w 5045838"/>
              <a:gd name="connsiteY2861" fmla="*/ 4377858 h 5290234"/>
              <a:gd name="connsiteX2862" fmla="*/ 4352345 w 5045838"/>
              <a:gd name="connsiteY2862" fmla="*/ 4380299 h 5290234"/>
              <a:gd name="connsiteX2863" fmla="*/ 4350497 w 5045838"/>
              <a:gd name="connsiteY2863" fmla="*/ 4382143 h 5290234"/>
              <a:gd name="connsiteX2864" fmla="*/ 4349192 w 5045838"/>
              <a:gd name="connsiteY2864" fmla="*/ 4381937 h 5290234"/>
              <a:gd name="connsiteX2865" fmla="*/ 4373478 w 5045838"/>
              <a:gd name="connsiteY2865" fmla="*/ 4400746 h 5290234"/>
              <a:gd name="connsiteX2866" fmla="*/ 4324385 w 5045838"/>
              <a:gd name="connsiteY2866" fmla="*/ 4375364 h 5290234"/>
              <a:gd name="connsiteX2867" fmla="*/ 4326766 w 5045838"/>
              <a:gd name="connsiteY2867" fmla="*/ 4379787 h 5290234"/>
              <a:gd name="connsiteX2868" fmla="*/ 4410004 w 5045838"/>
              <a:gd name="connsiteY2868" fmla="*/ 4462088 h 5290234"/>
              <a:gd name="connsiteX2869" fmla="*/ 4460881 w 5045838"/>
              <a:gd name="connsiteY2869" fmla="*/ 4507649 h 5290234"/>
              <a:gd name="connsiteX2870" fmla="*/ 4494087 w 5045838"/>
              <a:gd name="connsiteY2870" fmla="*/ 4535801 h 5290234"/>
              <a:gd name="connsiteX2871" fmla="*/ 4506297 w 5045838"/>
              <a:gd name="connsiteY2871" fmla="*/ 4546866 h 5290234"/>
              <a:gd name="connsiteX2872" fmla="*/ 4498418 w 5045838"/>
              <a:gd name="connsiteY2872" fmla="*/ 4552684 h 5290234"/>
              <a:gd name="connsiteX2873" fmla="*/ 4482458 w 5045838"/>
              <a:gd name="connsiteY2873" fmla="*/ 4540903 h 5290234"/>
              <a:gd name="connsiteX2874" fmla="*/ 4463686 w 5045838"/>
              <a:gd name="connsiteY2874" fmla="*/ 4522686 h 5290234"/>
              <a:gd name="connsiteX2875" fmla="*/ 4424199 w 5045838"/>
              <a:gd name="connsiteY2875" fmla="*/ 4490474 h 5290234"/>
              <a:gd name="connsiteX2876" fmla="*/ 4426956 w 5045838"/>
              <a:gd name="connsiteY2876" fmla="*/ 4495915 h 5290234"/>
              <a:gd name="connsiteX2877" fmla="*/ 4387412 w 5045838"/>
              <a:gd name="connsiteY2877" fmla="*/ 4462546 h 5290234"/>
              <a:gd name="connsiteX2878" fmla="*/ 4350064 w 5045838"/>
              <a:gd name="connsiteY2878" fmla="*/ 4432146 h 5290234"/>
              <a:gd name="connsiteX2879" fmla="*/ 4362142 w 5045838"/>
              <a:gd name="connsiteY2879" fmla="*/ 4445876 h 5290234"/>
              <a:gd name="connsiteX2880" fmla="*/ 4358594 w 5045838"/>
              <a:gd name="connsiteY2880" fmla="*/ 4445815 h 5290234"/>
              <a:gd name="connsiteX2881" fmla="*/ 4356867 w 5045838"/>
              <a:gd name="connsiteY2881" fmla="*/ 4445130 h 5290234"/>
              <a:gd name="connsiteX2882" fmla="*/ 4329882 w 5045838"/>
              <a:gd name="connsiteY2882" fmla="*/ 4415833 h 5290234"/>
              <a:gd name="connsiteX2883" fmla="*/ 4331274 w 5045838"/>
              <a:gd name="connsiteY2883" fmla="*/ 4416852 h 5290234"/>
              <a:gd name="connsiteX2884" fmla="*/ 4295827 w 5045838"/>
              <a:gd name="connsiteY2884" fmla="*/ 4388000 h 5290234"/>
              <a:gd name="connsiteX2885" fmla="*/ 4300967 w 5045838"/>
              <a:gd name="connsiteY2885" fmla="*/ 4393087 h 5290234"/>
              <a:gd name="connsiteX2886" fmla="*/ 4303889 w 5045838"/>
              <a:gd name="connsiteY2886" fmla="*/ 4395520 h 5290234"/>
              <a:gd name="connsiteX2887" fmla="*/ 4318577 w 5045838"/>
              <a:gd name="connsiteY2887" fmla="*/ 4412897 h 5290234"/>
              <a:gd name="connsiteX2888" fmla="*/ 4336327 w 5045838"/>
              <a:gd name="connsiteY2888" fmla="*/ 4438077 h 5290234"/>
              <a:gd name="connsiteX2889" fmla="*/ 4285182 w 5045838"/>
              <a:gd name="connsiteY2889" fmla="*/ 4383039 h 5290234"/>
              <a:gd name="connsiteX2890" fmla="*/ 4284186 w 5045838"/>
              <a:gd name="connsiteY2890" fmla="*/ 4389133 h 5290234"/>
              <a:gd name="connsiteX2891" fmla="*/ 4315245 w 5045838"/>
              <a:gd name="connsiteY2891" fmla="*/ 4425851 h 5290234"/>
              <a:gd name="connsiteX2892" fmla="*/ 4354917 w 5045838"/>
              <a:gd name="connsiteY2892" fmla="*/ 4459079 h 5290234"/>
              <a:gd name="connsiteX2893" fmla="*/ 4405963 w 5045838"/>
              <a:gd name="connsiteY2893" fmla="*/ 4501832 h 5290234"/>
              <a:gd name="connsiteX2894" fmla="*/ 4396000 w 5045838"/>
              <a:gd name="connsiteY2894" fmla="*/ 4488572 h 5290234"/>
              <a:gd name="connsiteX2895" fmla="*/ 4377196 w 5045838"/>
              <a:gd name="connsiteY2895" fmla="*/ 4467289 h 5290234"/>
              <a:gd name="connsiteX2896" fmla="*/ 4387061 w 5045838"/>
              <a:gd name="connsiteY2896" fmla="*/ 4473876 h 5290234"/>
              <a:gd name="connsiteX2897" fmla="*/ 4428739 w 5045838"/>
              <a:gd name="connsiteY2897" fmla="*/ 4510087 h 5290234"/>
              <a:gd name="connsiteX2898" fmla="*/ 4450619 w 5045838"/>
              <a:gd name="connsiteY2898" fmla="*/ 4526041 h 5290234"/>
              <a:gd name="connsiteX2899" fmla="*/ 4449967 w 5045838"/>
              <a:gd name="connsiteY2899" fmla="*/ 4526111 h 5290234"/>
              <a:gd name="connsiteX2900" fmla="*/ 4458258 w 5045838"/>
              <a:gd name="connsiteY2900" fmla="*/ 4538098 h 5290234"/>
              <a:gd name="connsiteX2901" fmla="*/ 4461438 w 5045838"/>
              <a:gd name="connsiteY2901" fmla="*/ 4542521 h 5290234"/>
              <a:gd name="connsiteX2902" fmla="*/ 4454304 w 5045838"/>
              <a:gd name="connsiteY2902" fmla="*/ 4537788 h 5290234"/>
              <a:gd name="connsiteX2903" fmla="*/ 4417633 w 5045838"/>
              <a:gd name="connsiteY2903" fmla="*/ 4511822 h 5290234"/>
              <a:gd name="connsiteX2904" fmla="*/ 4458874 w 5045838"/>
              <a:gd name="connsiteY2904" fmla="*/ 4547934 h 5290234"/>
              <a:gd name="connsiteX2905" fmla="*/ 4502424 w 5045838"/>
              <a:gd name="connsiteY2905" fmla="*/ 4587473 h 5290234"/>
              <a:gd name="connsiteX2906" fmla="*/ 4494762 w 5045838"/>
              <a:gd name="connsiteY2906" fmla="*/ 4587343 h 5290234"/>
              <a:gd name="connsiteX2907" fmla="*/ 4494624 w 5045838"/>
              <a:gd name="connsiteY2907" fmla="*/ 4587470 h 5290234"/>
              <a:gd name="connsiteX2908" fmla="*/ 4491072 w 5045838"/>
              <a:gd name="connsiteY2908" fmla="*/ 4582848 h 5290234"/>
              <a:gd name="connsiteX2909" fmla="*/ 4444367 w 5045838"/>
              <a:gd name="connsiteY2909" fmla="*/ 4548671 h 5290234"/>
              <a:gd name="connsiteX2910" fmla="*/ 4534538 w 5045838"/>
              <a:gd name="connsiteY2910" fmla="*/ 4638289 h 5290234"/>
              <a:gd name="connsiteX2911" fmla="*/ 4568033 w 5045838"/>
              <a:gd name="connsiteY2911" fmla="*/ 4678362 h 5290234"/>
              <a:gd name="connsiteX2912" fmla="*/ 4568696 w 5045838"/>
              <a:gd name="connsiteY2912" fmla="*/ 4679093 h 5290234"/>
              <a:gd name="connsiteX2913" fmla="*/ 4542116 w 5045838"/>
              <a:gd name="connsiteY2913" fmla="*/ 4660296 h 5290234"/>
              <a:gd name="connsiteX2914" fmla="*/ 4501986 w 5045838"/>
              <a:gd name="connsiteY2914" fmla="*/ 4625786 h 5290234"/>
              <a:gd name="connsiteX2915" fmla="*/ 4429801 w 5045838"/>
              <a:gd name="connsiteY2915" fmla="*/ 4575893 h 5290234"/>
              <a:gd name="connsiteX2916" fmla="*/ 4457292 w 5045838"/>
              <a:gd name="connsiteY2916" fmla="*/ 4599285 h 5290234"/>
              <a:gd name="connsiteX2917" fmla="*/ 4468130 w 5045838"/>
              <a:gd name="connsiteY2917" fmla="*/ 4610162 h 5290234"/>
              <a:gd name="connsiteX2918" fmla="*/ 4489954 w 5045838"/>
              <a:gd name="connsiteY2918" fmla="*/ 4650890 h 5290234"/>
              <a:gd name="connsiteX2919" fmla="*/ 4429181 w 5045838"/>
              <a:gd name="connsiteY2919" fmla="*/ 4604017 h 5290234"/>
              <a:gd name="connsiteX2920" fmla="*/ 4476340 w 5045838"/>
              <a:gd name="connsiteY2920" fmla="*/ 4658460 h 5290234"/>
              <a:gd name="connsiteX2921" fmla="*/ 4528915 w 5045838"/>
              <a:gd name="connsiteY2921" fmla="*/ 4710831 h 5290234"/>
              <a:gd name="connsiteX2922" fmla="*/ 4546045 w 5045838"/>
              <a:gd name="connsiteY2922" fmla="*/ 4741637 h 5290234"/>
              <a:gd name="connsiteX2923" fmla="*/ 4565804 w 5045838"/>
              <a:gd name="connsiteY2923" fmla="*/ 4761223 h 5290234"/>
              <a:gd name="connsiteX2924" fmla="*/ 4388820 w 5045838"/>
              <a:gd name="connsiteY2924" fmla="*/ 4620261 h 5290234"/>
              <a:gd name="connsiteX2925" fmla="*/ 4252630 w 5045838"/>
              <a:gd name="connsiteY2925" fmla="*/ 4503968 h 5290234"/>
              <a:gd name="connsiteX2926" fmla="*/ 4252222 w 5045838"/>
              <a:gd name="connsiteY2926" fmla="*/ 4507960 h 5290234"/>
              <a:gd name="connsiteX2927" fmla="*/ 4249550 w 5045838"/>
              <a:gd name="connsiteY2927" fmla="*/ 4503958 h 5290234"/>
              <a:gd name="connsiteX2928" fmla="*/ 4251767 w 5045838"/>
              <a:gd name="connsiteY2928" fmla="*/ 4503231 h 5290234"/>
              <a:gd name="connsiteX2929" fmla="*/ 4237076 w 5045838"/>
              <a:gd name="connsiteY2929" fmla="*/ 4490687 h 5290234"/>
              <a:gd name="connsiteX2930" fmla="*/ 4234779 w 5045838"/>
              <a:gd name="connsiteY2930" fmla="*/ 4489699 h 5290234"/>
              <a:gd name="connsiteX2931" fmla="*/ 4232624 w 5045838"/>
              <a:gd name="connsiteY2931" fmla="*/ 4492588 h 5290234"/>
              <a:gd name="connsiteX2932" fmla="*/ 4249550 w 5045838"/>
              <a:gd name="connsiteY2932" fmla="*/ 4503958 h 5290234"/>
              <a:gd name="connsiteX2933" fmla="*/ 4246156 w 5045838"/>
              <a:gd name="connsiteY2933" fmla="*/ 4508744 h 5290234"/>
              <a:gd name="connsiteX2934" fmla="*/ 4394999 w 5045838"/>
              <a:gd name="connsiteY2934" fmla="*/ 4636551 h 5290234"/>
              <a:gd name="connsiteX2935" fmla="*/ 4635170 w 5045838"/>
              <a:gd name="connsiteY2935" fmla="*/ 4870048 h 5290234"/>
              <a:gd name="connsiteX2936" fmla="*/ 4549639 w 5045838"/>
              <a:gd name="connsiteY2936" fmla="*/ 4814078 h 5290234"/>
              <a:gd name="connsiteX2937" fmla="*/ 4605362 w 5045838"/>
              <a:gd name="connsiteY2937" fmla="*/ 4872593 h 5290234"/>
              <a:gd name="connsiteX2938" fmla="*/ 4611004 w 5045838"/>
              <a:gd name="connsiteY2938" fmla="*/ 4897554 h 5290234"/>
              <a:gd name="connsiteX2939" fmla="*/ 4719088 w 5045838"/>
              <a:gd name="connsiteY2939" fmla="*/ 5002308 h 5290234"/>
              <a:gd name="connsiteX2940" fmla="*/ 4695628 w 5045838"/>
              <a:gd name="connsiteY2940" fmla="*/ 4987868 h 5290234"/>
              <a:gd name="connsiteX2941" fmla="*/ 4693396 w 5045838"/>
              <a:gd name="connsiteY2941" fmla="*/ 4985151 h 5290234"/>
              <a:gd name="connsiteX2942" fmla="*/ 4688719 w 5045838"/>
              <a:gd name="connsiteY2942" fmla="*/ 4982453 h 5290234"/>
              <a:gd name="connsiteX2943" fmla="*/ 4680797 w 5045838"/>
              <a:gd name="connsiteY2943" fmla="*/ 4975802 h 5290234"/>
              <a:gd name="connsiteX2944" fmla="*/ 4665104 w 5045838"/>
              <a:gd name="connsiteY2944" fmla="*/ 4961602 h 5290234"/>
              <a:gd name="connsiteX2945" fmla="*/ 4607008 w 5045838"/>
              <a:gd name="connsiteY2945" fmla="*/ 4918126 h 5290234"/>
              <a:gd name="connsiteX2946" fmla="*/ 4648987 w 5045838"/>
              <a:gd name="connsiteY2946" fmla="*/ 4959634 h 5290234"/>
              <a:gd name="connsiteX2947" fmla="*/ 4677476 w 5045838"/>
              <a:gd name="connsiteY2947" fmla="*/ 4975968 h 5290234"/>
              <a:gd name="connsiteX2948" fmla="*/ 4688719 w 5045838"/>
              <a:gd name="connsiteY2948" fmla="*/ 4982453 h 5290234"/>
              <a:gd name="connsiteX2949" fmla="*/ 4693913 w 5045838"/>
              <a:gd name="connsiteY2949" fmla="*/ 4986812 h 5290234"/>
              <a:gd name="connsiteX2950" fmla="*/ 4695628 w 5045838"/>
              <a:gd name="connsiteY2950" fmla="*/ 4987868 h 5290234"/>
              <a:gd name="connsiteX2951" fmla="*/ 4700549 w 5045838"/>
              <a:gd name="connsiteY2951" fmla="*/ 4993865 h 5290234"/>
              <a:gd name="connsiteX2952" fmla="*/ 4658412 w 5045838"/>
              <a:gd name="connsiteY2952" fmla="*/ 4978586 h 5290234"/>
              <a:gd name="connsiteX2953" fmla="*/ 4652722 w 5045838"/>
              <a:gd name="connsiteY2953" fmla="*/ 4974020 h 5290234"/>
              <a:gd name="connsiteX2954" fmla="*/ 4652003 w 5045838"/>
              <a:gd name="connsiteY2954" fmla="*/ 4973408 h 5290234"/>
              <a:gd name="connsiteX2955" fmla="*/ 4651860 w 5045838"/>
              <a:gd name="connsiteY2955" fmla="*/ 4973328 h 5290234"/>
              <a:gd name="connsiteX2956" fmla="*/ 4652722 w 5045838"/>
              <a:gd name="connsiteY2956" fmla="*/ 4974020 h 5290234"/>
              <a:gd name="connsiteX2957" fmla="*/ 4661446 w 5045838"/>
              <a:gd name="connsiteY2957" fmla="*/ 4981431 h 5290234"/>
              <a:gd name="connsiteX2958" fmla="*/ 4738927 w 5045838"/>
              <a:gd name="connsiteY2958" fmla="*/ 5066874 h 5290234"/>
              <a:gd name="connsiteX2959" fmla="*/ 4709226 w 5045838"/>
              <a:gd name="connsiteY2959" fmla="*/ 5061071 h 5290234"/>
              <a:gd name="connsiteX2960" fmla="*/ 4702660 w 5045838"/>
              <a:gd name="connsiteY2960" fmla="*/ 5056458 h 5290234"/>
              <a:gd name="connsiteX2961" fmla="*/ 4672526 w 5045838"/>
              <a:gd name="connsiteY2961" fmla="*/ 5031495 h 5290234"/>
              <a:gd name="connsiteX2962" fmla="*/ 4615418 w 5045838"/>
              <a:gd name="connsiteY2962" fmla="*/ 4992901 h 5290234"/>
              <a:gd name="connsiteX2963" fmla="*/ 4660056 w 5045838"/>
              <a:gd name="connsiteY2963" fmla="*/ 5034795 h 5290234"/>
              <a:gd name="connsiteX2964" fmla="*/ 4662106 w 5045838"/>
              <a:gd name="connsiteY2964" fmla="*/ 5036391 h 5290234"/>
              <a:gd name="connsiteX2965" fmla="*/ 4663875 w 5045838"/>
              <a:gd name="connsiteY2965" fmla="*/ 5038514 h 5290234"/>
              <a:gd name="connsiteX2966" fmla="*/ 4682083 w 5045838"/>
              <a:gd name="connsiteY2966" fmla="*/ 5058002 h 5290234"/>
              <a:gd name="connsiteX2967" fmla="*/ 4685470 w 5045838"/>
              <a:gd name="connsiteY2967" fmla="*/ 5070964 h 5290234"/>
              <a:gd name="connsiteX2968" fmla="*/ 4679813 w 5045838"/>
              <a:gd name="connsiteY2968" fmla="*/ 5068879 h 5290234"/>
              <a:gd name="connsiteX2969" fmla="*/ 4546447 w 5045838"/>
              <a:gd name="connsiteY2969" fmla="*/ 4951526 h 5290234"/>
              <a:gd name="connsiteX2970" fmla="*/ 4492446 w 5045838"/>
              <a:gd name="connsiteY2970" fmla="*/ 4916833 h 5290234"/>
              <a:gd name="connsiteX2971" fmla="*/ 4549319 w 5045838"/>
              <a:gd name="connsiteY2971" fmla="*/ 4966813 h 5290234"/>
              <a:gd name="connsiteX2972" fmla="*/ 4594182 w 5045838"/>
              <a:gd name="connsiteY2972" fmla="*/ 5008347 h 5290234"/>
              <a:gd name="connsiteX2973" fmla="*/ 4595954 w 5045838"/>
              <a:gd name="connsiteY2973" fmla="*/ 5018303 h 5290234"/>
              <a:gd name="connsiteX2974" fmla="*/ 4575057 w 5045838"/>
              <a:gd name="connsiteY2974" fmla="*/ 5002291 h 5290234"/>
              <a:gd name="connsiteX2975" fmla="*/ 4396122 w 5045838"/>
              <a:gd name="connsiteY2975" fmla="*/ 4844472 h 5290234"/>
              <a:gd name="connsiteX2976" fmla="*/ 4369080 w 5045838"/>
              <a:gd name="connsiteY2976" fmla="*/ 4842904 h 5290234"/>
              <a:gd name="connsiteX2977" fmla="*/ 4535258 w 5045838"/>
              <a:gd name="connsiteY2977" fmla="*/ 4991134 h 5290234"/>
              <a:gd name="connsiteX2978" fmla="*/ 4533012 w 5045838"/>
              <a:gd name="connsiteY2978" fmla="*/ 4992441 h 5290234"/>
              <a:gd name="connsiteX2979" fmla="*/ 4532423 w 5045838"/>
              <a:gd name="connsiteY2979" fmla="*/ 4991934 h 5290234"/>
              <a:gd name="connsiteX2980" fmla="*/ 4454233 w 5045838"/>
              <a:gd name="connsiteY2980" fmla="*/ 4932455 h 5290234"/>
              <a:gd name="connsiteX2981" fmla="*/ 4450521 w 5045838"/>
              <a:gd name="connsiteY2981" fmla="*/ 4933153 h 5290234"/>
              <a:gd name="connsiteX2982" fmla="*/ 4447784 w 5045838"/>
              <a:gd name="connsiteY2982" fmla="*/ 4933668 h 5290234"/>
              <a:gd name="connsiteX2983" fmla="*/ 4448501 w 5045838"/>
              <a:gd name="connsiteY2983" fmla="*/ 4933533 h 5290234"/>
              <a:gd name="connsiteX2984" fmla="*/ 4450521 w 5045838"/>
              <a:gd name="connsiteY2984" fmla="*/ 4933153 h 5290234"/>
              <a:gd name="connsiteX2985" fmla="*/ 4452084 w 5045838"/>
              <a:gd name="connsiteY2985" fmla="*/ 4932859 h 5290234"/>
              <a:gd name="connsiteX2986" fmla="*/ 4454233 w 5045838"/>
              <a:gd name="connsiteY2986" fmla="*/ 4932455 h 5290234"/>
              <a:gd name="connsiteX2987" fmla="*/ 4528022 w 5045838"/>
              <a:gd name="connsiteY2987" fmla="*/ 5004657 h 5290234"/>
              <a:gd name="connsiteX2988" fmla="*/ 4579758 w 5045838"/>
              <a:gd name="connsiteY2988" fmla="*/ 5049248 h 5290234"/>
              <a:gd name="connsiteX2989" fmla="*/ 4580798 w 5045838"/>
              <a:gd name="connsiteY2989" fmla="*/ 5050384 h 5290234"/>
              <a:gd name="connsiteX2990" fmla="*/ 4471138 w 5045838"/>
              <a:gd name="connsiteY2990" fmla="*/ 4972680 h 5290234"/>
              <a:gd name="connsiteX2991" fmla="*/ 4436831 w 5045838"/>
              <a:gd name="connsiteY2991" fmla="*/ 4951680 h 5290234"/>
              <a:gd name="connsiteX2992" fmla="*/ 4497348 w 5045838"/>
              <a:gd name="connsiteY2992" fmla="*/ 5001634 h 5290234"/>
              <a:gd name="connsiteX2993" fmla="*/ 4500223 w 5045838"/>
              <a:gd name="connsiteY2993" fmla="*/ 5030708 h 5290234"/>
              <a:gd name="connsiteX2994" fmla="*/ 4554208 w 5045838"/>
              <a:gd name="connsiteY2994" fmla="*/ 5071416 h 5290234"/>
              <a:gd name="connsiteX2995" fmla="*/ 4579673 w 5045838"/>
              <a:gd name="connsiteY2995" fmla="*/ 5100030 h 5290234"/>
              <a:gd name="connsiteX2996" fmla="*/ 4566723 w 5045838"/>
              <a:gd name="connsiteY2996" fmla="*/ 5104879 h 5290234"/>
              <a:gd name="connsiteX2997" fmla="*/ 4625213 w 5045838"/>
              <a:gd name="connsiteY2997" fmla="*/ 5159282 h 5290234"/>
              <a:gd name="connsiteX2998" fmla="*/ 4654240 w 5045838"/>
              <a:gd name="connsiteY2998" fmla="*/ 5205641 h 5290234"/>
              <a:gd name="connsiteX2999" fmla="*/ 4651874 w 5045838"/>
              <a:gd name="connsiteY2999" fmla="*/ 5210833 h 5290234"/>
              <a:gd name="connsiteX3000" fmla="*/ 4690195 w 5045838"/>
              <a:gd name="connsiteY3000" fmla="*/ 5272173 h 5290234"/>
              <a:gd name="connsiteX3001" fmla="*/ 4646248 w 5045838"/>
              <a:gd name="connsiteY3001" fmla="*/ 5246783 h 5290234"/>
              <a:gd name="connsiteX3002" fmla="*/ 4683778 w 5045838"/>
              <a:gd name="connsiteY3002" fmla="*/ 5286267 h 5290234"/>
              <a:gd name="connsiteX3003" fmla="*/ 4607943 w 5045838"/>
              <a:gd name="connsiteY3003" fmla="*/ 5246355 h 5290234"/>
              <a:gd name="connsiteX3004" fmla="*/ 4115850 w 5045838"/>
              <a:gd name="connsiteY3004" fmla="*/ 4838635 h 5290234"/>
              <a:gd name="connsiteX3005" fmla="*/ 4104528 w 5045838"/>
              <a:gd name="connsiteY3005" fmla="*/ 4828106 h 5290234"/>
              <a:gd name="connsiteX3006" fmla="*/ 4104528 w 5045838"/>
              <a:gd name="connsiteY3006" fmla="*/ 4828106 h 5290234"/>
              <a:gd name="connsiteX3007" fmla="*/ 4115850 w 5045838"/>
              <a:gd name="connsiteY3007" fmla="*/ 4838635 h 5290234"/>
              <a:gd name="connsiteX3008" fmla="*/ 4280001 w 5045838"/>
              <a:gd name="connsiteY3008" fmla="*/ 4991315 h 5290234"/>
              <a:gd name="connsiteX3009" fmla="*/ 4447860 w 5045838"/>
              <a:gd name="connsiteY3009" fmla="*/ 5145684 h 5290234"/>
              <a:gd name="connsiteX3010" fmla="*/ 4497847 w 5045838"/>
              <a:gd name="connsiteY3010" fmla="*/ 5206963 h 5290234"/>
              <a:gd name="connsiteX3011" fmla="*/ 4465961 w 5045838"/>
              <a:gd name="connsiteY3011" fmla="*/ 5192440 h 5290234"/>
              <a:gd name="connsiteX3012" fmla="*/ 4421618 w 5045838"/>
              <a:gd name="connsiteY3012" fmla="*/ 5156124 h 5290234"/>
              <a:gd name="connsiteX3013" fmla="*/ 4162641 w 5045838"/>
              <a:gd name="connsiteY3013" fmla="*/ 4932492 h 5290234"/>
              <a:gd name="connsiteX3014" fmla="*/ 2725433 w 5045838"/>
              <a:gd name="connsiteY3014" fmla="*/ 3761163 h 5290234"/>
              <a:gd name="connsiteX3015" fmla="*/ 2315633 w 5045838"/>
              <a:gd name="connsiteY3015" fmla="*/ 3491233 h 5290234"/>
              <a:gd name="connsiteX3016" fmla="*/ 1181077 w 5045838"/>
              <a:gd name="connsiteY3016" fmla="*/ 2813308 h 5290234"/>
              <a:gd name="connsiteX3017" fmla="*/ 406025 w 5045838"/>
              <a:gd name="connsiteY3017" fmla="*/ 2466597 h 5290234"/>
              <a:gd name="connsiteX3018" fmla="*/ 225681 w 5045838"/>
              <a:gd name="connsiteY3018" fmla="*/ 2400584 h 5290234"/>
              <a:gd name="connsiteX3019" fmla="*/ 297109 w 5045838"/>
              <a:gd name="connsiteY3019" fmla="*/ 2389228 h 5290234"/>
              <a:gd name="connsiteX3020" fmla="*/ 386580 w 5045838"/>
              <a:gd name="connsiteY3020" fmla="*/ 2412960 h 5290234"/>
              <a:gd name="connsiteX3021" fmla="*/ 686255 w 5045838"/>
              <a:gd name="connsiteY3021" fmla="*/ 2521675 h 5290234"/>
              <a:gd name="connsiteX3022" fmla="*/ 1388009 w 5045838"/>
              <a:gd name="connsiteY3022" fmla="*/ 2858292 h 5290234"/>
              <a:gd name="connsiteX3023" fmla="*/ 1572306 w 5045838"/>
              <a:gd name="connsiteY3023" fmla="*/ 2952973 h 5290234"/>
              <a:gd name="connsiteX3024" fmla="*/ 1537998 w 5045838"/>
              <a:gd name="connsiteY3024" fmla="*/ 2931974 h 5290234"/>
              <a:gd name="connsiteX3025" fmla="*/ 443029 w 5045838"/>
              <a:gd name="connsiteY3025" fmla="*/ 2410902 h 5290234"/>
              <a:gd name="connsiteX3026" fmla="*/ 255073 w 5045838"/>
              <a:gd name="connsiteY3026" fmla="*/ 2336049 h 5290234"/>
              <a:gd name="connsiteX3027" fmla="*/ 236139 w 5045838"/>
              <a:gd name="connsiteY3027" fmla="*/ 2316679 h 5290234"/>
              <a:gd name="connsiteX3028" fmla="*/ 226046 w 5045838"/>
              <a:gd name="connsiteY3028" fmla="*/ 2289691 h 5290234"/>
              <a:gd name="connsiteX3029" fmla="*/ 257537 w 5045838"/>
              <a:gd name="connsiteY3029" fmla="*/ 2293285 h 5290234"/>
              <a:gd name="connsiteX3030" fmla="*/ 288970 w 5045838"/>
              <a:gd name="connsiteY3030" fmla="*/ 2285210 h 5290234"/>
              <a:gd name="connsiteX3031" fmla="*/ 252635 w 5045838"/>
              <a:gd name="connsiteY3031" fmla="*/ 2268662 h 5290234"/>
              <a:gd name="connsiteX3032" fmla="*/ 268180 w 5045838"/>
              <a:gd name="connsiteY3032" fmla="*/ 2271728 h 5290234"/>
              <a:gd name="connsiteX3033" fmla="*/ 246280 w 5045838"/>
              <a:gd name="connsiteY3033" fmla="*/ 2265768 h 5290234"/>
              <a:gd name="connsiteX3034" fmla="*/ 252635 w 5045838"/>
              <a:gd name="connsiteY3034" fmla="*/ 2268662 h 5290234"/>
              <a:gd name="connsiteX3035" fmla="*/ 228504 w 5045838"/>
              <a:gd name="connsiteY3035" fmla="*/ 2264389 h 5290234"/>
              <a:gd name="connsiteX3036" fmla="*/ 223389 w 5045838"/>
              <a:gd name="connsiteY3036" fmla="*/ 2261407 h 5290234"/>
              <a:gd name="connsiteX3037" fmla="*/ 212151 w 5045838"/>
              <a:gd name="connsiteY3037" fmla="*/ 2259675 h 5290234"/>
              <a:gd name="connsiteX3038" fmla="*/ 186799 w 5045838"/>
              <a:gd name="connsiteY3038" fmla="*/ 2254378 h 5290234"/>
              <a:gd name="connsiteX3039" fmla="*/ 173633 w 5045838"/>
              <a:gd name="connsiteY3039" fmla="*/ 2248827 h 5290234"/>
              <a:gd name="connsiteX3040" fmla="*/ 175618 w 5045838"/>
              <a:gd name="connsiteY3040" fmla="*/ 2246917 h 5290234"/>
              <a:gd name="connsiteX3041" fmla="*/ 142522 w 5045838"/>
              <a:gd name="connsiteY3041" fmla="*/ 2233327 h 5290234"/>
              <a:gd name="connsiteX3042" fmla="*/ 177084 w 5045838"/>
              <a:gd name="connsiteY3042" fmla="*/ 2244105 h 5290234"/>
              <a:gd name="connsiteX3043" fmla="*/ 175618 w 5045838"/>
              <a:gd name="connsiteY3043" fmla="*/ 2246917 h 5290234"/>
              <a:gd name="connsiteX3044" fmla="*/ 131231 w 5045838"/>
              <a:gd name="connsiteY3044" fmla="*/ 2230793 h 5290234"/>
              <a:gd name="connsiteX3045" fmla="*/ 142005 w 5045838"/>
              <a:gd name="connsiteY3045" fmla="*/ 2230944 h 5290234"/>
              <a:gd name="connsiteX3046" fmla="*/ 149240 w 5045838"/>
              <a:gd name="connsiteY3046" fmla="*/ 2224385 h 5290234"/>
              <a:gd name="connsiteX3047" fmla="*/ 187169 w 5045838"/>
              <a:gd name="connsiteY3047" fmla="*/ 2231520 h 5290234"/>
              <a:gd name="connsiteX3048" fmla="*/ 311471 w 5045838"/>
              <a:gd name="connsiteY3048" fmla="*/ 2258283 h 5290234"/>
              <a:gd name="connsiteX3049" fmla="*/ 317795 w 5045838"/>
              <a:gd name="connsiteY3049" fmla="*/ 2259988 h 5290234"/>
              <a:gd name="connsiteX3050" fmla="*/ 318041 w 5045838"/>
              <a:gd name="connsiteY3050" fmla="*/ 2259994 h 5290234"/>
              <a:gd name="connsiteX3051" fmla="*/ 342940 w 5045838"/>
              <a:gd name="connsiteY3051" fmla="*/ 2265007 h 5290234"/>
              <a:gd name="connsiteX3052" fmla="*/ 354663 w 5045838"/>
              <a:gd name="connsiteY3052" fmla="*/ 2269935 h 5290234"/>
              <a:gd name="connsiteX3053" fmla="*/ 409039 w 5045838"/>
              <a:gd name="connsiteY3053" fmla="*/ 2284606 h 5290234"/>
              <a:gd name="connsiteX3054" fmla="*/ 377631 w 5045838"/>
              <a:gd name="connsiteY3054" fmla="*/ 2271403 h 5290234"/>
              <a:gd name="connsiteX3055" fmla="*/ 342940 w 5045838"/>
              <a:gd name="connsiteY3055" fmla="*/ 2265007 h 5290234"/>
              <a:gd name="connsiteX3056" fmla="*/ 330733 w 5045838"/>
              <a:gd name="connsiteY3056" fmla="*/ 2257733 h 5290234"/>
              <a:gd name="connsiteX3057" fmla="*/ 298363 w 5045838"/>
              <a:gd name="connsiteY3057" fmla="*/ 2249181 h 5290234"/>
              <a:gd name="connsiteX3058" fmla="*/ 171738 w 5045838"/>
              <a:gd name="connsiteY3058" fmla="*/ 2219496 h 5290234"/>
              <a:gd name="connsiteX3059" fmla="*/ 98915 w 5045838"/>
              <a:gd name="connsiteY3059" fmla="*/ 2201654 h 5290234"/>
              <a:gd name="connsiteX3060" fmla="*/ 111487 w 5045838"/>
              <a:gd name="connsiteY3060" fmla="*/ 2198922 h 5290234"/>
              <a:gd name="connsiteX3061" fmla="*/ 131323 w 5045838"/>
              <a:gd name="connsiteY3061" fmla="*/ 2202510 h 5290234"/>
              <a:gd name="connsiteX3062" fmla="*/ 208272 w 5045838"/>
              <a:gd name="connsiteY3062" fmla="*/ 2209062 h 5290234"/>
              <a:gd name="connsiteX3063" fmla="*/ 312747 w 5045838"/>
              <a:gd name="connsiteY3063" fmla="*/ 2231625 h 5290234"/>
              <a:gd name="connsiteX3064" fmla="*/ 317115 w 5045838"/>
              <a:gd name="connsiteY3064" fmla="*/ 2232830 h 5290234"/>
              <a:gd name="connsiteX3065" fmla="*/ 318420 w 5045838"/>
              <a:gd name="connsiteY3065" fmla="*/ 2232345 h 5290234"/>
              <a:gd name="connsiteX3066" fmla="*/ 328999 w 5045838"/>
              <a:gd name="connsiteY3066" fmla="*/ 2230409 h 5290234"/>
              <a:gd name="connsiteX3067" fmla="*/ 316174 w 5045838"/>
              <a:gd name="connsiteY3067" fmla="*/ 2226918 h 5290234"/>
              <a:gd name="connsiteX3068" fmla="*/ 191906 w 5045838"/>
              <a:gd name="connsiteY3068" fmla="*/ 2194331 h 5290234"/>
              <a:gd name="connsiteX3069" fmla="*/ 300373 w 5045838"/>
              <a:gd name="connsiteY3069" fmla="*/ 2210402 h 5290234"/>
              <a:gd name="connsiteX3070" fmla="*/ 331834 w 5045838"/>
              <a:gd name="connsiteY3070" fmla="*/ 2217587 h 5290234"/>
              <a:gd name="connsiteX3071" fmla="*/ 326866 w 5045838"/>
              <a:gd name="connsiteY3071" fmla="*/ 2213799 h 5290234"/>
              <a:gd name="connsiteX3072" fmla="*/ 326615 w 5045838"/>
              <a:gd name="connsiteY3072" fmla="*/ 2213464 h 5290234"/>
              <a:gd name="connsiteX3073" fmla="*/ 282093 w 5045838"/>
              <a:gd name="connsiteY3073" fmla="*/ 2203204 h 5290234"/>
              <a:gd name="connsiteX3074" fmla="*/ 200891 w 5045838"/>
              <a:gd name="connsiteY3074" fmla="*/ 2183895 h 5290234"/>
              <a:gd name="connsiteX3075" fmla="*/ 201015 w 5045838"/>
              <a:gd name="connsiteY3075" fmla="*/ 2184040 h 5290234"/>
              <a:gd name="connsiteX3076" fmla="*/ 179603 w 5045838"/>
              <a:gd name="connsiteY3076" fmla="*/ 2185245 h 5290234"/>
              <a:gd name="connsiteX3077" fmla="*/ 181629 w 5045838"/>
              <a:gd name="connsiteY3077" fmla="*/ 2180794 h 5290234"/>
              <a:gd name="connsiteX3078" fmla="*/ 195853 w 5045838"/>
              <a:gd name="connsiteY3078" fmla="*/ 2178036 h 5290234"/>
              <a:gd name="connsiteX3079" fmla="*/ 200251 w 5045838"/>
              <a:gd name="connsiteY3079" fmla="*/ 2183151 h 5290234"/>
              <a:gd name="connsiteX3080" fmla="*/ 281646 w 5045838"/>
              <a:gd name="connsiteY3080" fmla="*/ 2197169 h 5290234"/>
              <a:gd name="connsiteX3081" fmla="*/ 320992 w 5045838"/>
              <a:gd name="connsiteY3081" fmla="*/ 2205919 h 5290234"/>
              <a:gd name="connsiteX3082" fmla="*/ 318529 w 5045838"/>
              <a:gd name="connsiteY3082" fmla="*/ 2202614 h 5290234"/>
              <a:gd name="connsiteX3083" fmla="*/ 322021 w 5045838"/>
              <a:gd name="connsiteY3083" fmla="*/ 2200846 h 5290234"/>
              <a:gd name="connsiteX3084" fmla="*/ 232886 w 5045838"/>
              <a:gd name="connsiteY3084" fmla="*/ 2176373 h 5290234"/>
              <a:gd name="connsiteX3085" fmla="*/ 235449 w 5045838"/>
              <a:gd name="connsiteY3085" fmla="*/ 2173275 h 5290234"/>
              <a:gd name="connsiteX3086" fmla="*/ 205084 w 5045838"/>
              <a:gd name="connsiteY3086" fmla="*/ 2165697 h 5290234"/>
              <a:gd name="connsiteX3087" fmla="*/ 201628 w 5045838"/>
              <a:gd name="connsiteY3087" fmla="*/ 2165112 h 5290234"/>
              <a:gd name="connsiteX3088" fmla="*/ 200455 w 5045838"/>
              <a:gd name="connsiteY3088" fmla="*/ 2163836 h 5290234"/>
              <a:gd name="connsiteX3089" fmla="*/ 190391 w 5045838"/>
              <a:gd name="connsiteY3089" fmla="*/ 2157659 h 5290234"/>
              <a:gd name="connsiteX3090" fmla="*/ 192673 w 5045838"/>
              <a:gd name="connsiteY3090" fmla="*/ 2158003 h 5290234"/>
              <a:gd name="connsiteX3091" fmla="*/ 247431 w 5045838"/>
              <a:gd name="connsiteY3091" fmla="*/ 2169352 h 5290234"/>
              <a:gd name="connsiteX3092" fmla="*/ 253820 w 5045838"/>
              <a:gd name="connsiteY3092" fmla="*/ 2168807 h 5290234"/>
              <a:gd name="connsiteX3093" fmla="*/ 323891 w 5045838"/>
              <a:gd name="connsiteY3093" fmla="*/ 2177264 h 5290234"/>
              <a:gd name="connsiteX3094" fmla="*/ 321372 w 5045838"/>
              <a:gd name="connsiteY3094" fmla="*/ 2175866 h 5290234"/>
              <a:gd name="connsiteX3095" fmla="*/ 208975 w 5045838"/>
              <a:gd name="connsiteY3095" fmla="*/ 2150720 h 5290234"/>
              <a:gd name="connsiteX3096" fmla="*/ 208434 w 5045838"/>
              <a:gd name="connsiteY3096" fmla="*/ 2150602 h 5290234"/>
              <a:gd name="connsiteX3097" fmla="*/ 195668 w 5045838"/>
              <a:gd name="connsiteY3097" fmla="*/ 2144773 h 5290234"/>
              <a:gd name="connsiteX3098" fmla="*/ 189736 w 5045838"/>
              <a:gd name="connsiteY3098" fmla="*/ 2143041 h 5290234"/>
              <a:gd name="connsiteX3099" fmla="*/ 197427 w 5045838"/>
              <a:gd name="connsiteY3099" fmla="*/ 2135321 h 5290234"/>
              <a:gd name="connsiteX3100" fmla="*/ 184641 w 5045838"/>
              <a:gd name="connsiteY3100" fmla="*/ 2127899 h 5290234"/>
              <a:gd name="connsiteX3101" fmla="*/ 179898 w 5045838"/>
              <a:gd name="connsiteY3101" fmla="*/ 2118929 h 5290234"/>
              <a:gd name="connsiteX3102" fmla="*/ 217105 w 5045838"/>
              <a:gd name="connsiteY3102" fmla="*/ 2133999 h 5290234"/>
              <a:gd name="connsiteX3103" fmla="*/ 222412 w 5045838"/>
              <a:gd name="connsiteY3103" fmla="*/ 2123208 h 5290234"/>
              <a:gd name="connsiteX3104" fmla="*/ 241997 w 5045838"/>
              <a:gd name="connsiteY3104" fmla="*/ 2133673 h 5290234"/>
              <a:gd name="connsiteX3105" fmla="*/ 232038 w 5045838"/>
              <a:gd name="connsiteY3105" fmla="*/ 2124178 h 5290234"/>
              <a:gd name="connsiteX3106" fmla="*/ 226869 w 5045838"/>
              <a:gd name="connsiteY3106" fmla="*/ 2119706 h 5290234"/>
              <a:gd name="connsiteX3107" fmla="*/ 216396 w 5045838"/>
              <a:gd name="connsiteY3107" fmla="*/ 2116181 h 5290234"/>
              <a:gd name="connsiteX3108" fmla="*/ 222024 w 5045838"/>
              <a:gd name="connsiteY3108" fmla="*/ 2115514 h 5290234"/>
              <a:gd name="connsiteX3109" fmla="*/ 212208 w 5045838"/>
              <a:gd name="connsiteY3109" fmla="*/ 2107023 h 5290234"/>
              <a:gd name="connsiteX3110" fmla="*/ 197738 w 5045838"/>
              <a:gd name="connsiteY3110" fmla="*/ 2097131 h 5290234"/>
              <a:gd name="connsiteX3111" fmla="*/ 229750 w 5045838"/>
              <a:gd name="connsiteY3111" fmla="*/ 2109319 h 5290234"/>
              <a:gd name="connsiteX3112" fmla="*/ 239775 w 5045838"/>
              <a:gd name="connsiteY3112" fmla="*/ 2113413 h 5290234"/>
              <a:gd name="connsiteX3113" fmla="*/ 240090 w 5045838"/>
              <a:gd name="connsiteY3113" fmla="*/ 2113376 h 5290234"/>
              <a:gd name="connsiteX3114" fmla="*/ 260843 w 5045838"/>
              <a:gd name="connsiteY3114" fmla="*/ 2118490 h 5290234"/>
              <a:gd name="connsiteX3115" fmla="*/ 264195 w 5045838"/>
              <a:gd name="connsiteY3115" fmla="*/ 2120122 h 5290234"/>
              <a:gd name="connsiteX3116" fmla="*/ 259809 w 5045838"/>
              <a:gd name="connsiteY3116" fmla="*/ 2115176 h 5290234"/>
              <a:gd name="connsiteX3117" fmla="*/ 227441 w 5045838"/>
              <a:gd name="connsiteY3117" fmla="*/ 2097290 h 5290234"/>
              <a:gd name="connsiteX3118" fmla="*/ 198771 w 5045838"/>
              <a:gd name="connsiteY3118" fmla="*/ 2081242 h 5290234"/>
              <a:gd name="connsiteX3119" fmla="*/ 180823 w 5045838"/>
              <a:gd name="connsiteY3119" fmla="*/ 2070566 h 5290234"/>
              <a:gd name="connsiteX3120" fmla="*/ 186801 w 5045838"/>
              <a:gd name="connsiteY3120" fmla="*/ 2071995 h 5290234"/>
              <a:gd name="connsiteX3121" fmla="*/ 230381 w 5045838"/>
              <a:gd name="connsiteY3121" fmla="*/ 2080482 h 5290234"/>
              <a:gd name="connsiteX3122" fmla="*/ 252404 w 5045838"/>
              <a:gd name="connsiteY3122" fmla="*/ 2088006 h 5290234"/>
              <a:gd name="connsiteX3123" fmla="*/ 251727 w 5045838"/>
              <a:gd name="connsiteY3123" fmla="*/ 2084693 h 5290234"/>
              <a:gd name="connsiteX3124" fmla="*/ 251617 w 5045838"/>
              <a:gd name="connsiteY3124" fmla="*/ 2084618 h 5290234"/>
              <a:gd name="connsiteX3125" fmla="*/ 253500 w 5045838"/>
              <a:gd name="connsiteY3125" fmla="*/ 2084984 h 5290234"/>
              <a:gd name="connsiteX3126" fmla="*/ 323770 w 5045838"/>
              <a:gd name="connsiteY3126" fmla="*/ 2101250 h 5290234"/>
              <a:gd name="connsiteX3127" fmla="*/ 350221 w 5045838"/>
              <a:gd name="connsiteY3127" fmla="*/ 2103399 h 5290234"/>
              <a:gd name="connsiteX3128" fmla="*/ 309704 w 5045838"/>
              <a:gd name="connsiteY3128" fmla="*/ 2093915 h 5290234"/>
              <a:gd name="connsiteX3129" fmla="*/ 242562 w 5045838"/>
              <a:gd name="connsiteY3129" fmla="*/ 2078383 h 5290234"/>
              <a:gd name="connsiteX3130" fmla="*/ 238394 w 5045838"/>
              <a:gd name="connsiteY3130" fmla="*/ 2075514 h 5290234"/>
              <a:gd name="connsiteX3131" fmla="*/ 232492 w 5045838"/>
              <a:gd name="connsiteY3131" fmla="*/ 2068543 h 5290234"/>
              <a:gd name="connsiteX3132" fmla="*/ 289776 w 5045838"/>
              <a:gd name="connsiteY3132" fmla="*/ 2082802 h 5290234"/>
              <a:gd name="connsiteX3133" fmla="*/ 235064 w 5045838"/>
              <a:gd name="connsiteY3133" fmla="*/ 2048510 h 5290234"/>
              <a:gd name="connsiteX3134" fmla="*/ 250401 w 5045838"/>
              <a:gd name="connsiteY3134" fmla="*/ 2038257 h 5290234"/>
              <a:gd name="connsiteX3135" fmla="*/ 257621 w 5045838"/>
              <a:gd name="connsiteY3135" fmla="*/ 2038985 h 5290234"/>
              <a:gd name="connsiteX3136" fmla="*/ 245284 w 5045838"/>
              <a:gd name="connsiteY3136" fmla="*/ 2025946 h 5290234"/>
              <a:gd name="connsiteX3137" fmla="*/ 220514 w 5045838"/>
              <a:gd name="connsiteY3137" fmla="*/ 2011655 h 5290234"/>
              <a:gd name="connsiteX3138" fmla="*/ 217152 w 5045838"/>
              <a:gd name="connsiteY3138" fmla="*/ 2009965 h 5290234"/>
              <a:gd name="connsiteX3139" fmla="*/ 315133 w 5045838"/>
              <a:gd name="connsiteY3139" fmla="*/ 2031222 h 5290234"/>
              <a:gd name="connsiteX3140" fmla="*/ 320485 w 5045838"/>
              <a:gd name="connsiteY3140" fmla="*/ 2027149 h 5290234"/>
              <a:gd name="connsiteX3141" fmla="*/ 241421 w 5045838"/>
              <a:gd name="connsiteY3141" fmla="*/ 2006090 h 5290234"/>
              <a:gd name="connsiteX3142" fmla="*/ 274707 w 5045838"/>
              <a:gd name="connsiteY3142" fmla="*/ 2010294 h 5290234"/>
              <a:gd name="connsiteX3143" fmla="*/ 298922 w 5045838"/>
              <a:gd name="connsiteY3143" fmla="*/ 2015539 h 5290234"/>
              <a:gd name="connsiteX3144" fmla="*/ 302756 w 5045838"/>
              <a:gd name="connsiteY3144" fmla="*/ 2017103 h 5290234"/>
              <a:gd name="connsiteX3145" fmla="*/ 319479 w 5045838"/>
              <a:gd name="connsiteY3145" fmla="*/ 2022318 h 5290234"/>
              <a:gd name="connsiteX3146" fmla="*/ 318350 w 5045838"/>
              <a:gd name="connsiteY3146" fmla="*/ 2019771 h 5290234"/>
              <a:gd name="connsiteX3147" fmla="*/ 339118 w 5045838"/>
              <a:gd name="connsiteY3147" fmla="*/ 2024314 h 5290234"/>
              <a:gd name="connsiteX3148" fmla="*/ 372452 w 5045838"/>
              <a:gd name="connsiteY3148" fmla="*/ 2028741 h 5290234"/>
              <a:gd name="connsiteX3149" fmla="*/ 352479 w 5045838"/>
              <a:gd name="connsiteY3149" fmla="*/ 2023515 h 5290234"/>
              <a:gd name="connsiteX3150" fmla="*/ 310915 w 5045838"/>
              <a:gd name="connsiteY3150" fmla="*/ 2012644 h 5290234"/>
              <a:gd name="connsiteX3151" fmla="*/ 308397 w 5045838"/>
              <a:gd name="connsiteY3151" fmla="*/ 2010571 h 5290234"/>
              <a:gd name="connsiteX3152" fmla="*/ 302853 w 5045838"/>
              <a:gd name="connsiteY3152" fmla="*/ 2005316 h 5290234"/>
              <a:gd name="connsiteX3153" fmla="*/ 352489 w 5045838"/>
              <a:gd name="connsiteY3153" fmla="*/ 2022110 h 5290234"/>
              <a:gd name="connsiteX3154" fmla="*/ 315310 w 5045838"/>
              <a:gd name="connsiteY3154" fmla="*/ 2003738 h 5290234"/>
              <a:gd name="connsiteX3155" fmla="*/ 278129 w 5045838"/>
              <a:gd name="connsiteY3155" fmla="*/ 1985368 h 5290234"/>
              <a:gd name="connsiteX3156" fmla="*/ 307830 w 5045838"/>
              <a:gd name="connsiteY3156" fmla="*/ 1985527 h 5290234"/>
              <a:gd name="connsiteX3157" fmla="*/ 258337 w 5045838"/>
              <a:gd name="connsiteY3157" fmla="*/ 1951288 h 5290234"/>
              <a:gd name="connsiteX3158" fmla="*/ 332771 w 5045838"/>
              <a:gd name="connsiteY3158" fmla="*/ 1979071 h 5290234"/>
              <a:gd name="connsiteX3159" fmla="*/ 379978 w 5045838"/>
              <a:gd name="connsiteY3159" fmla="*/ 1998452 h 5290234"/>
              <a:gd name="connsiteX3160" fmla="*/ 379971 w 5045838"/>
              <a:gd name="connsiteY3160" fmla="*/ 1999313 h 5290234"/>
              <a:gd name="connsiteX3161" fmla="*/ 379963 w 5045838"/>
              <a:gd name="connsiteY3161" fmla="*/ 2000391 h 5290234"/>
              <a:gd name="connsiteX3162" fmla="*/ 379959 w 5045838"/>
              <a:gd name="connsiteY3162" fmla="*/ 2000750 h 5290234"/>
              <a:gd name="connsiteX3163" fmla="*/ 379958 w 5045838"/>
              <a:gd name="connsiteY3163" fmla="*/ 2001038 h 5290234"/>
              <a:gd name="connsiteX3164" fmla="*/ 379963 w 5045838"/>
              <a:gd name="connsiteY3164" fmla="*/ 2000391 h 5290234"/>
              <a:gd name="connsiteX3165" fmla="*/ 379978 w 5045838"/>
              <a:gd name="connsiteY3165" fmla="*/ 1998452 h 5290234"/>
              <a:gd name="connsiteX3166" fmla="*/ 325623 w 5045838"/>
              <a:gd name="connsiteY3166" fmla="*/ 1969387 h 5290234"/>
              <a:gd name="connsiteX3167" fmla="*/ 324496 w 5045838"/>
              <a:gd name="connsiteY3167" fmla="*/ 1966988 h 5290234"/>
              <a:gd name="connsiteX3168" fmla="*/ 324825 w 5045838"/>
              <a:gd name="connsiteY3168" fmla="*/ 1963236 h 5290234"/>
              <a:gd name="connsiteX3169" fmla="*/ 276231 w 5045838"/>
              <a:gd name="connsiteY3169" fmla="*/ 1951686 h 5290234"/>
              <a:gd name="connsiteX3170" fmla="*/ 282971 w 5045838"/>
              <a:gd name="connsiteY3170" fmla="*/ 1947985 h 5290234"/>
              <a:gd name="connsiteX3171" fmla="*/ 323089 w 5045838"/>
              <a:gd name="connsiteY3171" fmla="*/ 1954270 h 5290234"/>
              <a:gd name="connsiteX3172" fmla="*/ 325306 w 5045838"/>
              <a:gd name="connsiteY3172" fmla="*/ 1954774 h 5290234"/>
              <a:gd name="connsiteX3173" fmla="*/ 328024 w 5045838"/>
              <a:gd name="connsiteY3173" fmla="*/ 1955161 h 5290234"/>
              <a:gd name="connsiteX3174" fmla="*/ 328150 w 5045838"/>
              <a:gd name="connsiteY3174" fmla="*/ 1955013 h 5290234"/>
              <a:gd name="connsiteX3175" fmla="*/ 283345 w 5045838"/>
              <a:gd name="connsiteY3175" fmla="*/ 1936346 h 5290234"/>
              <a:gd name="connsiteX3176" fmla="*/ 276222 w 5045838"/>
              <a:gd name="connsiteY3176" fmla="*/ 1923832 h 5290234"/>
              <a:gd name="connsiteX3177" fmla="*/ 233878 w 5045838"/>
              <a:gd name="connsiteY3177" fmla="*/ 1898807 h 5290234"/>
              <a:gd name="connsiteX3178" fmla="*/ 142339 w 5045838"/>
              <a:gd name="connsiteY3178" fmla="*/ 1851844 h 5290234"/>
              <a:gd name="connsiteX3179" fmla="*/ 241567 w 5045838"/>
              <a:gd name="connsiteY3179" fmla="*/ 1891088 h 5290234"/>
              <a:gd name="connsiteX3180" fmla="*/ 291158 w 5045838"/>
              <a:gd name="connsiteY3180" fmla="*/ 1913539 h 5290234"/>
              <a:gd name="connsiteX3181" fmla="*/ 330818 w 5045838"/>
              <a:gd name="connsiteY3181" fmla="*/ 1923193 h 5290234"/>
              <a:gd name="connsiteX3182" fmla="*/ 286064 w 5045838"/>
              <a:gd name="connsiteY3182" fmla="*/ 1898398 h 5290234"/>
              <a:gd name="connsiteX3183" fmla="*/ 283730 w 5045838"/>
              <a:gd name="connsiteY3183" fmla="*/ 1889197 h 5290234"/>
              <a:gd name="connsiteX3184" fmla="*/ 244143 w 5045838"/>
              <a:gd name="connsiteY3184" fmla="*/ 1870585 h 5290234"/>
              <a:gd name="connsiteX3185" fmla="*/ 206986 w 5045838"/>
              <a:gd name="connsiteY3185" fmla="*/ 1849385 h 5290234"/>
              <a:gd name="connsiteX3186" fmla="*/ 217012 w 5045838"/>
              <a:gd name="connsiteY3186" fmla="*/ 1850394 h 5290234"/>
              <a:gd name="connsiteX3187" fmla="*/ 214702 w 5045838"/>
              <a:gd name="connsiteY3187" fmla="*/ 1838365 h 5290234"/>
              <a:gd name="connsiteX3188" fmla="*/ 291516 w 5045838"/>
              <a:gd name="connsiteY3188" fmla="*/ 1869692 h 5290234"/>
              <a:gd name="connsiteX3189" fmla="*/ 242433 w 5045838"/>
              <a:gd name="connsiteY3189" fmla="*/ 1838805 h 5290234"/>
              <a:gd name="connsiteX3190" fmla="*/ 240288 w 5045838"/>
              <a:gd name="connsiteY3190" fmla="*/ 1837561 h 5290234"/>
              <a:gd name="connsiteX3191" fmla="*/ 278479 w 5045838"/>
              <a:gd name="connsiteY3191" fmla="*/ 1843420 h 5290234"/>
              <a:gd name="connsiteX3192" fmla="*/ 228905 w 5045838"/>
              <a:gd name="connsiteY3192" fmla="*/ 1830590 h 5290234"/>
              <a:gd name="connsiteX3193" fmla="*/ 222587 w 5045838"/>
              <a:gd name="connsiteY3193" fmla="*/ 1823586 h 5290234"/>
              <a:gd name="connsiteX3194" fmla="*/ 242066 w 5045838"/>
              <a:gd name="connsiteY3194" fmla="*/ 1829794 h 5290234"/>
              <a:gd name="connsiteX3195" fmla="*/ 95802 w 5045838"/>
              <a:gd name="connsiteY3195" fmla="*/ 1750424 h 5290234"/>
              <a:gd name="connsiteX3196" fmla="*/ 87586 w 5045838"/>
              <a:gd name="connsiteY3196" fmla="*/ 1745489 h 5290234"/>
              <a:gd name="connsiteX3197" fmla="*/ 88141 w 5045838"/>
              <a:gd name="connsiteY3197" fmla="*/ 1745543 h 5290234"/>
              <a:gd name="connsiteX3198" fmla="*/ 137360 w 5045838"/>
              <a:gd name="connsiteY3198" fmla="*/ 1755212 h 5290234"/>
              <a:gd name="connsiteX3199" fmla="*/ 109688 w 5045838"/>
              <a:gd name="connsiteY3199" fmla="*/ 1745848 h 5290234"/>
              <a:gd name="connsiteX3200" fmla="*/ 86117 w 5045838"/>
              <a:gd name="connsiteY3200" fmla="*/ 1741014 h 5290234"/>
              <a:gd name="connsiteX3201" fmla="*/ 75906 w 5045838"/>
              <a:gd name="connsiteY3201" fmla="*/ 1738472 h 5290234"/>
              <a:gd name="connsiteX3202" fmla="*/ 45767 w 5045838"/>
              <a:gd name="connsiteY3202" fmla="*/ 1720370 h 5290234"/>
              <a:gd name="connsiteX3203" fmla="*/ 47554 w 5045838"/>
              <a:gd name="connsiteY3203" fmla="*/ 1718202 h 5290234"/>
              <a:gd name="connsiteX3204" fmla="*/ 43649 w 5045838"/>
              <a:gd name="connsiteY3204" fmla="*/ 1717616 h 5290234"/>
              <a:gd name="connsiteX3205" fmla="*/ 36060 w 5045838"/>
              <a:gd name="connsiteY3205" fmla="*/ 1714540 h 5290234"/>
              <a:gd name="connsiteX3206" fmla="*/ 13535 w 5045838"/>
              <a:gd name="connsiteY3206" fmla="*/ 1701010 h 5290234"/>
              <a:gd name="connsiteX3207" fmla="*/ 22732 w 5045838"/>
              <a:gd name="connsiteY3207" fmla="*/ 1702815 h 5290234"/>
              <a:gd name="connsiteX3208" fmla="*/ 27031 w 5045838"/>
              <a:gd name="connsiteY3208" fmla="*/ 1701879 h 5290234"/>
              <a:gd name="connsiteX3209" fmla="*/ 22732 w 5045838"/>
              <a:gd name="connsiteY3209" fmla="*/ 1702815 h 5290234"/>
              <a:gd name="connsiteX3210" fmla="*/ 24145 w 5045838"/>
              <a:gd name="connsiteY3210" fmla="*/ 1696428 h 5290234"/>
              <a:gd name="connsiteX3211" fmla="*/ 48787 w 5045838"/>
              <a:gd name="connsiteY3211" fmla="*/ 1707469 h 5290234"/>
              <a:gd name="connsiteX3212" fmla="*/ 68768 w 5045838"/>
              <a:gd name="connsiteY3212" fmla="*/ 1718447 h 5290234"/>
              <a:gd name="connsiteX3213" fmla="*/ 48787 w 5045838"/>
              <a:gd name="connsiteY3213" fmla="*/ 1707469 h 5290234"/>
              <a:gd name="connsiteX3214" fmla="*/ 25239 w 5045838"/>
              <a:gd name="connsiteY3214" fmla="*/ 1692388 h 5290234"/>
              <a:gd name="connsiteX3215" fmla="*/ 39766 w 5045838"/>
              <a:gd name="connsiteY3215" fmla="*/ 1694125 h 5290234"/>
              <a:gd name="connsiteX3216" fmla="*/ 45999 w 5045838"/>
              <a:gd name="connsiteY3216" fmla="*/ 1694494 h 5290234"/>
              <a:gd name="connsiteX3217" fmla="*/ 123607 w 5045838"/>
              <a:gd name="connsiteY3217" fmla="*/ 1737120 h 5290234"/>
              <a:gd name="connsiteX3218" fmla="*/ 279538 w 5045838"/>
              <a:gd name="connsiteY3218" fmla="*/ 1812803 h 5290234"/>
              <a:gd name="connsiteX3219" fmla="*/ 311411 w 5045838"/>
              <a:gd name="connsiteY3219" fmla="*/ 1829579 h 5290234"/>
              <a:gd name="connsiteX3220" fmla="*/ 313137 w 5045838"/>
              <a:gd name="connsiteY3220" fmla="*/ 1830378 h 5290234"/>
              <a:gd name="connsiteX3221" fmla="*/ 334244 w 5045838"/>
              <a:gd name="connsiteY3221" fmla="*/ 1832012 h 5290234"/>
              <a:gd name="connsiteX3222" fmla="*/ 322561 w 5045838"/>
              <a:gd name="connsiteY3222" fmla="*/ 1825739 h 5290234"/>
              <a:gd name="connsiteX3223" fmla="*/ 313393 w 5045838"/>
              <a:gd name="connsiteY3223" fmla="*/ 1823824 h 5290234"/>
              <a:gd name="connsiteX3224" fmla="*/ 300228 w 5045838"/>
              <a:gd name="connsiteY3224" fmla="*/ 1818275 h 5290234"/>
              <a:gd name="connsiteX3225" fmla="*/ 302213 w 5045838"/>
              <a:gd name="connsiteY3225" fmla="*/ 1816363 h 5290234"/>
              <a:gd name="connsiteX3226" fmla="*/ 303786 w 5045838"/>
              <a:gd name="connsiteY3226" fmla="*/ 1816784 h 5290234"/>
              <a:gd name="connsiteX3227" fmla="*/ 302564 w 5045838"/>
              <a:gd name="connsiteY3227" fmla="*/ 1816222 h 5290234"/>
              <a:gd name="connsiteX3228" fmla="*/ 302213 w 5045838"/>
              <a:gd name="connsiteY3228" fmla="*/ 1816363 h 5290234"/>
              <a:gd name="connsiteX3229" fmla="*/ 257827 w 5045838"/>
              <a:gd name="connsiteY3229" fmla="*/ 1800239 h 5290234"/>
              <a:gd name="connsiteX3230" fmla="*/ 263407 w 5045838"/>
              <a:gd name="connsiteY3230" fmla="*/ 1801207 h 5290234"/>
              <a:gd name="connsiteX3231" fmla="*/ 266584 w 5045838"/>
              <a:gd name="connsiteY3231" fmla="*/ 1800759 h 5290234"/>
              <a:gd name="connsiteX3232" fmla="*/ 256796 w 5045838"/>
              <a:gd name="connsiteY3232" fmla="*/ 1795703 h 5290234"/>
              <a:gd name="connsiteX3233" fmla="*/ 210035 w 5045838"/>
              <a:gd name="connsiteY3233" fmla="*/ 1770889 h 5290234"/>
              <a:gd name="connsiteX3234" fmla="*/ 205295 w 5045838"/>
              <a:gd name="connsiteY3234" fmla="*/ 1761446 h 5290234"/>
              <a:gd name="connsiteX3235" fmla="*/ 153344 w 5045838"/>
              <a:gd name="connsiteY3235" fmla="*/ 1733095 h 5290234"/>
              <a:gd name="connsiteX3236" fmla="*/ 148226 w 5045838"/>
              <a:gd name="connsiteY3236" fmla="*/ 1720783 h 5290234"/>
              <a:gd name="connsiteX3237" fmla="*/ 145181 w 5045838"/>
              <a:gd name="connsiteY3237" fmla="*/ 1718825 h 5290234"/>
              <a:gd name="connsiteX3238" fmla="*/ 142124 w 5045838"/>
              <a:gd name="connsiteY3238" fmla="*/ 1717791 h 5290234"/>
              <a:gd name="connsiteX3239" fmla="*/ 138056 w 5045838"/>
              <a:gd name="connsiteY3239" fmla="*/ 1714948 h 5290234"/>
              <a:gd name="connsiteX3240" fmla="*/ 137946 w 5045838"/>
              <a:gd name="connsiteY3240" fmla="*/ 1713967 h 5290234"/>
              <a:gd name="connsiteX3241" fmla="*/ 135843 w 5045838"/>
              <a:gd name="connsiteY3241" fmla="*/ 1713402 h 5290234"/>
              <a:gd name="connsiteX3242" fmla="*/ 138056 w 5045838"/>
              <a:gd name="connsiteY3242" fmla="*/ 1714948 h 5290234"/>
              <a:gd name="connsiteX3243" fmla="*/ 138227 w 5045838"/>
              <a:gd name="connsiteY3243" fmla="*/ 1716472 h 5290234"/>
              <a:gd name="connsiteX3244" fmla="*/ 126286 w 5045838"/>
              <a:gd name="connsiteY3244" fmla="*/ 1703946 h 5290234"/>
              <a:gd name="connsiteX3245" fmla="*/ 180643 w 5045838"/>
              <a:gd name="connsiteY3245" fmla="*/ 1732540 h 5290234"/>
              <a:gd name="connsiteX3246" fmla="*/ 193100 w 5045838"/>
              <a:gd name="connsiteY3246" fmla="*/ 1730963 h 5290234"/>
              <a:gd name="connsiteX3247" fmla="*/ 245120 w 5045838"/>
              <a:gd name="connsiteY3247" fmla="*/ 1750826 h 5290234"/>
              <a:gd name="connsiteX3248" fmla="*/ 283044 w 5045838"/>
              <a:gd name="connsiteY3248" fmla="*/ 1770335 h 5290234"/>
              <a:gd name="connsiteX3249" fmla="*/ 283097 w 5045838"/>
              <a:gd name="connsiteY3249" fmla="*/ 1770362 h 5290234"/>
              <a:gd name="connsiteX3250" fmla="*/ 293032 w 5045838"/>
              <a:gd name="connsiteY3250" fmla="*/ 1771130 h 5290234"/>
              <a:gd name="connsiteX3251" fmla="*/ 313259 w 5045838"/>
              <a:gd name="connsiteY3251" fmla="*/ 1774697 h 5290234"/>
              <a:gd name="connsiteX3252" fmla="*/ 312284 w 5045838"/>
              <a:gd name="connsiteY3252" fmla="*/ 1772909 h 5290234"/>
              <a:gd name="connsiteX3253" fmla="*/ 309598 w 5045838"/>
              <a:gd name="connsiteY3253" fmla="*/ 1769115 h 5290234"/>
              <a:gd name="connsiteX3254" fmla="*/ 290041 w 5045838"/>
              <a:gd name="connsiteY3254" fmla="*/ 1755348 h 5290234"/>
              <a:gd name="connsiteX3255" fmla="*/ 257697 w 5045838"/>
              <a:gd name="connsiteY3255" fmla="*/ 1734633 h 5290234"/>
              <a:gd name="connsiteX3256" fmla="*/ 213342 w 5045838"/>
              <a:gd name="connsiteY3256" fmla="*/ 1709878 h 5290234"/>
              <a:gd name="connsiteX3257" fmla="*/ 100216 w 5045838"/>
              <a:gd name="connsiteY3257" fmla="*/ 1646053 h 5290234"/>
              <a:gd name="connsiteX3258" fmla="*/ 92683 w 5045838"/>
              <a:gd name="connsiteY3258" fmla="*/ 1641791 h 5290234"/>
              <a:gd name="connsiteX3259" fmla="*/ 102004 w 5045838"/>
              <a:gd name="connsiteY3259" fmla="*/ 1641946 h 5290234"/>
              <a:gd name="connsiteX3260" fmla="*/ 105235 w 5045838"/>
              <a:gd name="connsiteY3260" fmla="*/ 1641703 h 5290234"/>
              <a:gd name="connsiteX3261" fmla="*/ 129101 w 5045838"/>
              <a:gd name="connsiteY3261" fmla="*/ 1654211 h 5290234"/>
              <a:gd name="connsiteX3262" fmla="*/ 191052 w 5045838"/>
              <a:gd name="connsiteY3262" fmla="*/ 1686872 h 5290234"/>
              <a:gd name="connsiteX3263" fmla="*/ 203581 w 5045838"/>
              <a:gd name="connsiteY3263" fmla="*/ 1676335 h 5290234"/>
              <a:gd name="connsiteX3264" fmla="*/ 233188 w 5045838"/>
              <a:gd name="connsiteY3264" fmla="*/ 1688282 h 5290234"/>
              <a:gd name="connsiteX3265" fmla="*/ 245000 w 5045838"/>
              <a:gd name="connsiteY3265" fmla="*/ 1691698 h 5290234"/>
              <a:gd name="connsiteX3266" fmla="*/ 275870 w 5045838"/>
              <a:gd name="connsiteY3266" fmla="*/ 1718592 h 5290234"/>
              <a:gd name="connsiteX3267" fmla="*/ 413370 w 5045838"/>
              <a:gd name="connsiteY3267" fmla="*/ 1836408 h 5290234"/>
              <a:gd name="connsiteX3268" fmla="*/ 457714 w 5045838"/>
              <a:gd name="connsiteY3268" fmla="*/ 1872724 h 5290234"/>
              <a:gd name="connsiteX3269" fmla="*/ 489600 w 5045838"/>
              <a:gd name="connsiteY3269" fmla="*/ 1887247 h 5290234"/>
              <a:gd name="connsiteX3270" fmla="*/ 439613 w 5045838"/>
              <a:gd name="connsiteY3270" fmla="*/ 1825968 h 5290234"/>
              <a:gd name="connsiteX3271" fmla="*/ 363522 w 5045838"/>
              <a:gd name="connsiteY3271" fmla="*/ 1750003 h 5290234"/>
              <a:gd name="connsiteX3272" fmla="*/ 288277 w 5045838"/>
              <a:gd name="connsiteY3272" fmla="*/ 1685717 h 5290234"/>
              <a:gd name="connsiteX3273" fmla="*/ 293020 w 5045838"/>
              <a:gd name="connsiteY3273" fmla="*/ 1685340 h 5290234"/>
              <a:gd name="connsiteX3274" fmla="*/ 307788 w 5045838"/>
              <a:gd name="connsiteY3274" fmla="*/ 1695791 h 5290234"/>
              <a:gd name="connsiteX3275" fmla="*/ 308729 w 5045838"/>
              <a:gd name="connsiteY3275" fmla="*/ 1695886 h 5290234"/>
              <a:gd name="connsiteX3276" fmla="*/ 305411 w 5045838"/>
              <a:gd name="connsiteY3276" fmla="*/ 1693956 h 5290234"/>
              <a:gd name="connsiteX3277" fmla="*/ 306493 w 5045838"/>
              <a:gd name="connsiteY3277" fmla="*/ 1688375 h 5290234"/>
              <a:gd name="connsiteX3278" fmla="*/ 314338 w 5045838"/>
              <a:gd name="connsiteY3278" fmla="*/ 1691325 h 5290234"/>
              <a:gd name="connsiteX3279" fmla="*/ 344119 w 5045838"/>
              <a:gd name="connsiteY3279" fmla="*/ 1716425 h 5290234"/>
              <a:gd name="connsiteX3280" fmla="*/ 599696 w 5045838"/>
              <a:gd name="connsiteY3280" fmla="*/ 1926639 h 5290234"/>
              <a:gd name="connsiteX3281" fmla="*/ 675529 w 5045838"/>
              <a:gd name="connsiteY3281" fmla="*/ 1966552 h 5290234"/>
              <a:gd name="connsiteX3282" fmla="*/ 638000 w 5045838"/>
              <a:gd name="connsiteY3282" fmla="*/ 1927068 h 5290234"/>
              <a:gd name="connsiteX3283" fmla="*/ 681948 w 5045838"/>
              <a:gd name="connsiteY3283" fmla="*/ 1952457 h 5290234"/>
              <a:gd name="connsiteX3284" fmla="*/ 643626 w 5045838"/>
              <a:gd name="connsiteY3284" fmla="*/ 1891117 h 5290234"/>
              <a:gd name="connsiteX3285" fmla="*/ 645991 w 5045838"/>
              <a:gd name="connsiteY3285" fmla="*/ 1885926 h 5290234"/>
              <a:gd name="connsiteX3286" fmla="*/ 616965 w 5045838"/>
              <a:gd name="connsiteY3286" fmla="*/ 1839567 h 5290234"/>
              <a:gd name="connsiteX3287" fmla="*/ 558476 w 5045838"/>
              <a:gd name="connsiteY3287" fmla="*/ 1785164 h 5290234"/>
              <a:gd name="connsiteX3288" fmla="*/ 571426 w 5045838"/>
              <a:gd name="connsiteY3288" fmla="*/ 1780315 h 5290234"/>
              <a:gd name="connsiteX3289" fmla="*/ 545961 w 5045838"/>
              <a:gd name="connsiteY3289" fmla="*/ 1751701 h 5290234"/>
              <a:gd name="connsiteX3290" fmla="*/ 491976 w 5045838"/>
              <a:gd name="connsiteY3290" fmla="*/ 1710993 h 5290234"/>
              <a:gd name="connsiteX3291" fmla="*/ 489101 w 5045838"/>
              <a:gd name="connsiteY3291" fmla="*/ 1681918 h 5290234"/>
              <a:gd name="connsiteX3292" fmla="*/ 428583 w 5045838"/>
              <a:gd name="connsiteY3292" fmla="*/ 1631965 h 5290234"/>
              <a:gd name="connsiteX3293" fmla="*/ 462890 w 5045838"/>
              <a:gd name="connsiteY3293" fmla="*/ 1652965 h 5290234"/>
              <a:gd name="connsiteX3294" fmla="*/ 572549 w 5045838"/>
              <a:gd name="connsiteY3294" fmla="*/ 1730669 h 5290234"/>
              <a:gd name="connsiteX3295" fmla="*/ 571510 w 5045838"/>
              <a:gd name="connsiteY3295" fmla="*/ 1729532 h 5290234"/>
              <a:gd name="connsiteX3296" fmla="*/ 519773 w 5045838"/>
              <a:gd name="connsiteY3296" fmla="*/ 1684942 h 5290234"/>
              <a:gd name="connsiteX3297" fmla="*/ 445986 w 5045838"/>
              <a:gd name="connsiteY3297" fmla="*/ 1612740 h 5290234"/>
              <a:gd name="connsiteX3298" fmla="*/ 524175 w 5045838"/>
              <a:gd name="connsiteY3298" fmla="*/ 1672219 h 5290234"/>
              <a:gd name="connsiteX3299" fmla="*/ 524764 w 5045838"/>
              <a:gd name="connsiteY3299" fmla="*/ 1672726 h 5290234"/>
              <a:gd name="connsiteX3300" fmla="*/ 527010 w 5045838"/>
              <a:gd name="connsiteY3300" fmla="*/ 1671419 h 5290234"/>
              <a:gd name="connsiteX3301" fmla="*/ 450113 w 5045838"/>
              <a:gd name="connsiteY3301" fmla="*/ 1602139 h 5290234"/>
              <a:gd name="connsiteX3302" fmla="*/ 407218 w 5045838"/>
              <a:gd name="connsiteY3302" fmla="*/ 1565475 h 5290234"/>
              <a:gd name="connsiteX3303" fmla="*/ 432530 w 5045838"/>
              <a:gd name="connsiteY3303" fmla="*/ 1569594 h 5290234"/>
              <a:gd name="connsiteX3304" fmla="*/ 434356 w 5045838"/>
              <a:gd name="connsiteY3304" fmla="*/ 1569945 h 5290234"/>
              <a:gd name="connsiteX3305" fmla="*/ 423304 w 5045838"/>
              <a:gd name="connsiteY3305" fmla="*/ 1565060 h 5290234"/>
              <a:gd name="connsiteX3306" fmla="*/ 404723 w 5045838"/>
              <a:gd name="connsiteY3306" fmla="*/ 1554814 h 5290234"/>
              <a:gd name="connsiteX3307" fmla="*/ 428081 w 5045838"/>
              <a:gd name="connsiteY3307" fmla="*/ 1554938 h 5290234"/>
              <a:gd name="connsiteX3308" fmla="*/ 472760 w 5045838"/>
              <a:gd name="connsiteY3308" fmla="*/ 1595062 h 5290234"/>
              <a:gd name="connsiteX3309" fmla="*/ 566809 w 5045838"/>
              <a:gd name="connsiteY3309" fmla="*/ 1682576 h 5290234"/>
              <a:gd name="connsiteX3310" fmla="*/ 587706 w 5045838"/>
              <a:gd name="connsiteY3310" fmla="*/ 1698587 h 5290234"/>
              <a:gd name="connsiteX3311" fmla="*/ 585934 w 5045838"/>
              <a:gd name="connsiteY3311" fmla="*/ 1688632 h 5290234"/>
              <a:gd name="connsiteX3312" fmla="*/ 541071 w 5045838"/>
              <a:gd name="connsiteY3312" fmla="*/ 1647097 h 5290234"/>
              <a:gd name="connsiteX3313" fmla="*/ 484198 w 5045838"/>
              <a:gd name="connsiteY3313" fmla="*/ 1597118 h 5290234"/>
              <a:gd name="connsiteX3314" fmla="*/ 538200 w 5045838"/>
              <a:gd name="connsiteY3314" fmla="*/ 1631810 h 5290234"/>
              <a:gd name="connsiteX3315" fmla="*/ 671565 w 5045838"/>
              <a:gd name="connsiteY3315" fmla="*/ 1749162 h 5290234"/>
              <a:gd name="connsiteX3316" fmla="*/ 677222 w 5045838"/>
              <a:gd name="connsiteY3316" fmla="*/ 1751249 h 5290234"/>
              <a:gd name="connsiteX3317" fmla="*/ 673836 w 5045838"/>
              <a:gd name="connsiteY3317" fmla="*/ 1738287 h 5290234"/>
              <a:gd name="connsiteX3318" fmla="*/ 655627 w 5045838"/>
              <a:gd name="connsiteY3318" fmla="*/ 1718798 h 5290234"/>
              <a:gd name="connsiteX3319" fmla="*/ 653859 w 5045838"/>
              <a:gd name="connsiteY3319" fmla="*/ 1716676 h 5290234"/>
              <a:gd name="connsiteX3320" fmla="*/ 651808 w 5045838"/>
              <a:gd name="connsiteY3320" fmla="*/ 1715078 h 5290234"/>
              <a:gd name="connsiteX3321" fmla="*/ 607171 w 5045838"/>
              <a:gd name="connsiteY3321" fmla="*/ 1673186 h 5290234"/>
              <a:gd name="connsiteX3322" fmla="*/ 664278 w 5045838"/>
              <a:gd name="connsiteY3322" fmla="*/ 1711780 h 5290234"/>
              <a:gd name="connsiteX3323" fmla="*/ 694413 w 5045838"/>
              <a:gd name="connsiteY3323" fmla="*/ 1736742 h 5290234"/>
              <a:gd name="connsiteX3324" fmla="*/ 700978 w 5045838"/>
              <a:gd name="connsiteY3324" fmla="*/ 1741356 h 5290234"/>
              <a:gd name="connsiteX3325" fmla="*/ 730679 w 5045838"/>
              <a:gd name="connsiteY3325" fmla="*/ 1747158 h 5290234"/>
              <a:gd name="connsiteX3326" fmla="*/ 653198 w 5045838"/>
              <a:gd name="connsiteY3326" fmla="*/ 1661715 h 5290234"/>
              <a:gd name="connsiteX3327" fmla="*/ 644474 w 5045838"/>
              <a:gd name="connsiteY3327" fmla="*/ 1654305 h 5290234"/>
              <a:gd name="connsiteX3328" fmla="*/ 650164 w 5045838"/>
              <a:gd name="connsiteY3328" fmla="*/ 1658871 h 5290234"/>
              <a:gd name="connsiteX3329" fmla="*/ 692302 w 5045838"/>
              <a:gd name="connsiteY3329" fmla="*/ 1674150 h 5290234"/>
              <a:gd name="connsiteX3330" fmla="*/ 687380 w 5045838"/>
              <a:gd name="connsiteY3330" fmla="*/ 1668153 h 5290234"/>
              <a:gd name="connsiteX3331" fmla="*/ 710841 w 5045838"/>
              <a:gd name="connsiteY3331" fmla="*/ 1682592 h 5290234"/>
              <a:gd name="connsiteX3332" fmla="*/ 713746 w 5045838"/>
              <a:gd name="connsiteY3332" fmla="*/ 1683456 h 5290234"/>
              <a:gd name="connsiteX3333" fmla="*/ 713862 w 5045838"/>
              <a:gd name="connsiteY3333" fmla="*/ 1683490 h 5290234"/>
              <a:gd name="connsiteX3334" fmla="*/ 719782 w 5045838"/>
              <a:gd name="connsiteY3334" fmla="*/ 1685249 h 5290234"/>
              <a:gd name="connsiteX3335" fmla="*/ 723442 w 5045838"/>
              <a:gd name="connsiteY3335" fmla="*/ 1686336 h 5290234"/>
              <a:gd name="connsiteX3336" fmla="*/ 725148 w 5045838"/>
              <a:gd name="connsiteY3336" fmla="*/ 1686843 h 5290234"/>
              <a:gd name="connsiteX3337" fmla="*/ 724925 w 5045838"/>
              <a:gd name="connsiteY3337" fmla="*/ 1686777 h 5290234"/>
              <a:gd name="connsiteX3338" fmla="*/ 723442 w 5045838"/>
              <a:gd name="connsiteY3338" fmla="*/ 1686336 h 5290234"/>
              <a:gd name="connsiteX3339" fmla="*/ 713862 w 5045838"/>
              <a:gd name="connsiteY3339" fmla="*/ 1683490 h 5290234"/>
              <a:gd name="connsiteX3340" fmla="*/ 710841 w 5045838"/>
              <a:gd name="connsiteY3340" fmla="*/ 1682592 h 5290234"/>
              <a:gd name="connsiteX3341" fmla="*/ 602757 w 5045838"/>
              <a:gd name="connsiteY3341" fmla="*/ 1577839 h 5290234"/>
              <a:gd name="connsiteX3342" fmla="*/ 597115 w 5045838"/>
              <a:gd name="connsiteY3342" fmla="*/ 1552877 h 5290234"/>
              <a:gd name="connsiteX3343" fmla="*/ 541392 w 5045838"/>
              <a:gd name="connsiteY3343" fmla="*/ 1494362 h 5290234"/>
              <a:gd name="connsiteX3344" fmla="*/ 626922 w 5045838"/>
              <a:gd name="connsiteY3344" fmla="*/ 1550333 h 5290234"/>
              <a:gd name="connsiteX3345" fmla="*/ 639497 w 5045838"/>
              <a:gd name="connsiteY3345" fmla="*/ 1553414 h 5290234"/>
              <a:gd name="connsiteX3346" fmla="*/ 626922 w 5045838"/>
              <a:gd name="connsiteY3346" fmla="*/ 1550333 h 5290234"/>
              <a:gd name="connsiteX3347" fmla="*/ 510574 w 5045838"/>
              <a:gd name="connsiteY3347" fmla="*/ 1432163 h 5290234"/>
              <a:gd name="connsiteX3348" fmla="*/ 413518 w 5045838"/>
              <a:gd name="connsiteY3348" fmla="*/ 1341765 h 5290234"/>
              <a:gd name="connsiteX3349" fmla="*/ 432481 w 5045838"/>
              <a:gd name="connsiteY3349" fmla="*/ 1351473 h 5290234"/>
              <a:gd name="connsiteX3350" fmla="*/ 443671 w 5045838"/>
              <a:gd name="connsiteY3350" fmla="*/ 1356772 h 5290234"/>
              <a:gd name="connsiteX3351" fmla="*/ 442247 w 5045838"/>
              <a:gd name="connsiteY3351" fmla="*/ 1349668 h 5290234"/>
              <a:gd name="connsiteX3352" fmla="*/ 557557 w 5045838"/>
              <a:gd name="connsiteY3352" fmla="*/ 1441508 h 5290234"/>
              <a:gd name="connsiteX3353" fmla="*/ 537798 w 5045838"/>
              <a:gd name="connsiteY3353" fmla="*/ 1421921 h 5290234"/>
              <a:gd name="connsiteX3354" fmla="*/ 520666 w 5045838"/>
              <a:gd name="connsiteY3354" fmla="*/ 1391115 h 5290234"/>
              <a:gd name="connsiteX3355" fmla="*/ 468092 w 5045838"/>
              <a:gd name="connsiteY3355" fmla="*/ 1338745 h 5290234"/>
              <a:gd name="connsiteX3356" fmla="*/ 420932 w 5045838"/>
              <a:gd name="connsiteY3356" fmla="*/ 1284302 h 5290234"/>
              <a:gd name="connsiteX3357" fmla="*/ 481705 w 5045838"/>
              <a:gd name="connsiteY3357" fmla="*/ 1331175 h 5290234"/>
              <a:gd name="connsiteX3358" fmla="*/ 459882 w 5045838"/>
              <a:gd name="connsiteY3358" fmla="*/ 1290447 h 5290234"/>
              <a:gd name="connsiteX3359" fmla="*/ 449045 w 5045838"/>
              <a:gd name="connsiteY3359" fmla="*/ 1279569 h 5290234"/>
              <a:gd name="connsiteX3360" fmla="*/ 421553 w 5045838"/>
              <a:gd name="connsiteY3360" fmla="*/ 1256178 h 5290234"/>
              <a:gd name="connsiteX3361" fmla="*/ 421483 w 5045838"/>
              <a:gd name="connsiteY3361" fmla="*/ 1256106 h 5290234"/>
              <a:gd name="connsiteX3362" fmla="*/ 434383 w 5045838"/>
              <a:gd name="connsiteY3362" fmla="*/ 1265238 h 5290234"/>
              <a:gd name="connsiteX3363" fmla="*/ 442103 w 5045838"/>
              <a:gd name="connsiteY3363" fmla="*/ 1266015 h 5290234"/>
              <a:gd name="connsiteX3364" fmla="*/ 445594 w 5045838"/>
              <a:gd name="connsiteY3364" fmla="*/ 1266366 h 5290234"/>
              <a:gd name="connsiteX3365" fmla="*/ 466929 w 5045838"/>
              <a:gd name="connsiteY3365" fmla="*/ 1282889 h 5290234"/>
              <a:gd name="connsiteX3366" fmla="*/ 493738 w 5045838"/>
              <a:gd name="connsiteY3366" fmla="*/ 1306071 h 5290234"/>
              <a:gd name="connsiteX3367" fmla="*/ 533869 w 5045838"/>
              <a:gd name="connsiteY3367" fmla="*/ 1340580 h 5290234"/>
              <a:gd name="connsiteX3368" fmla="*/ 560449 w 5045838"/>
              <a:gd name="connsiteY3368" fmla="*/ 1359378 h 5290234"/>
              <a:gd name="connsiteX3369" fmla="*/ 559786 w 5045838"/>
              <a:gd name="connsiteY3369" fmla="*/ 1358646 h 5290234"/>
              <a:gd name="connsiteX3370" fmla="*/ 526290 w 5045838"/>
              <a:gd name="connsiteY3370" fmla="*/ 1318574 h 5290234"/>
              <a:gd name="connsiteX3371" fmla="*/ 501447 w 5045838"/>
              <a:gd name="connsiteY3371" fmla="*/ 1292349 h 5290234"/>
              <a:gd name="connsiteX3372" fmla="*/ 493600 w 5045838"/>
              <a:gd name="connsiteY3372" fmla="*/ 1285689 h 5290234"/>
              <a:gd name="connsiteX3373" fmla="*/ 494024 w 5045838"/>
              <a:gd name="connsiteY3373" fmla="*/ 1285870 h 5290234"/>
              <a:gd name="connsiteX3374" fmla="*/ 523657 w 5045838"/>
              <a:gd name="connsiteY3374" fmla="*/ 1294514 h 5290234"/>
              <a:gd name="connsiteX3375" fmla="*/ 496456 w 5045838"/>
              <a:gd name="connsiteY3375" fmla="*/ 1280474 h 5290234"/>
              <a:gd name="connsiteX3376" fmla="*/ 479088 w 5045838"/>
              <a:gd name="connsiteY3376" fmla="*/ 1271508 h 5290234"/>
              <a:gd name="connsiteX3377" fmla="*/ 474186 w 5045838"/>
              <a:gd name="connsiteY3377" fmla="*/ 1269212 h 5290234"/>
              <a:gd name="connsiteX3378" fmla="*/ 470691 w 5045838"/>
              <a:gd name="connsiteY3378" fmla="*/ 1266245 h 5290234"/>
              <a:gd name="connsiteX3379" fmla="*/ 458329 w 5045838"/>
              <a:gd name="connsiteY3379" fmla="*/ 1255413 h 5290234"/>
              <a:gd name="connsiteX3380" fmla="*/ 458796 w 5045838"/>
              <a:gd name="connsiteY3380" fmla="*/ 1255663 h 5290234"/>
              <a:gd name="connsiteX3381" fmla="*/ 459415 w 5045838"/>
              <a:gd name="connsiteY3381" fmla="*/ 1247467 h 5290234"/>
              <a:gd name="connsiteX3382" fmla="*/ 444061 w 5045838"/>
              <a:gd name="connsiteY3382" fmla="*/ 1236955 h 5290234"/>
              <a:gd name="connsiteX3383" fmla="*/ 455350 w 5045838"/>
              <a:gd name="connsiteY3383" fmla="*/ 1239620 h 5290234"/>
              <a:gd name="connsiteX3384" fmla="*/ 482825 w 5045838"/>
              <a:gd name="connsiteY3384" fmla="*/ 1263132 h 5290234"/>
              <a:gd name="connsiteX3385" fmla="*/ 486377 w 5045838"/>
              <a:gd name="connsiteY3385" fmla="*/ 1267755 h 5290234"/>
              <a:gd name="connsiteX3386" fmla="*/ 486514 w 5045838"/>
              <a:gd name="connsiteY3386" fmla="*/ 1267627 h 5290234"/>
              <a:gd name="connsiteX3387" fmla="*/ 494175 w 5045838"/>
              <a:gd name="connsiteY3387" fmla="*/ 1267757 h 5290234"/>
              <a:gd name="connsiteX3388" fmla="*/ 465936 w 5045838"/>
              <a:gd name="connsiteY3388" fmla="*/ 1242118 h 5290234"/>
              <a:gd name="connsiteX3389" fmla="*/ 483683 w 5045838"/>
              <a:gd name="connsiteY3389" fmla="*/ 1246307 h 5290234"/>
              <a:gd name="connsiteX3390" fmla="*/ 491159 w 5045838"/>
              <a:gd name="connsiteY3390" fmla="*/ 1247981 h 5290234"/>
              <a:gd name="connsiteX3391" fmla="*/ 501867 w 5045838"/>
              <a:gd name="connsiteY3391" fmla="*/ 1255081 h 5290234"/>
              <a:gd name="connsiteX3392" fmla="*/ 521210 w 5045838"/>
              <a:gd name="connsiteY3392" fmla="*/ 1266778 h 5290234"/>
              <a:gd name="connsiteX3393" fmla="*/ 517527 w 5045838"/>
              <a:gd name="connsiteY3393" fmla="*/ 1261382 h 5290234"/>
              <a:gd name="connsiteX3394" fmla="*/ 514101 w 5045838"/>
              <a:gd name="connsiteY3394" fmla="*/ 1257058 h 5290234"/>
              <a:gd name="connsiteX3395" fmla="*/ 505739 w 5045838"/>
              <a:gd name="connsiteY3395" fmla="*/ 1251246 h 5290234"/>
              <a:gd name="connsiteX3396" fmla="*/ 538426 w 5045838"/>
              <a:gd name="connsiteY3396" fmla="*/ 1258566 h 5290234"/>
              <a:gd name="connsiteX3397" fmla="*/ 537261 w 5045838"/>
              <a:gd name="connsiteY3397" fmla="*/ 1257426 h 5290234"/>
              <a:gd name="connsiteX3398" fmla="*/ 530970 w 5045838"/>
              <a:gd name="connsiteY3398" fmla="*/ 1252254 h 5290234"/>
              <a:gd name="connsiteX3399" fmla="*/ 530768 w 5045838"/>
              <a:gd name="connsiteY3399" fmla="*/ 1250995 h 5290234"/>
              <a:gd name="connsiteX3400" fmla="*/ 489360 w 5045838"/>
              <a:gd name="connsiteY3400" fmla="*/ 1239862 h 5290234"/>
              <a:gd name="connsiteX3401" fmla="*/ 475804 w 5045838"/>
              <a:gd name="connsiteY3401" fmla="*/ 1230444 h 5290234"/>
              <a:gd name="connsiteX3402" fmla="*/ 478505 w 5045838"/>
              <a:gd name="connsiteY3402" fmla="*/ 1234259 h 5290234"/>
              <a:gd name="connsiteX3403" fmla="*/ 480442 w 5045838"/>
              <a:gd name="connsiteY3403" fmla="*/ 1237466 h 5290234"/>
              <a:gd name="connsiteX3404" fmla="*/ 452552 w 5045838"/>
              <a:gd name="connsiteY3404" fmla="*/ 1229967 h 5290234"/>
              <a:gd name="connsiteX3405" fmla="*/ 450626 w 5045838"/>
              <a:gd name="connsiteY3405" fmla="*/ 1228219 h 5290234"/>
              <a:gd name="connsiteX3406" fmla="*/ 444629 w 5045838"/>
              <a:gd name="connsiteY3406" fmla="*/ 1222968 h 5290234"/>
              <a:gd name="connsiteX3407" fmla="*/ 447976 w 5045838"/>
              <a:gd name="connsiteY3407" fmla="*/ 1223299 h 5290234"/>
              <a:gd name="connsiteX3408" fmla="*/ 444381 w 5045838"/>
              <a:gd name="connsiteY3408" fmla="*/ 1222751 h 5290234"/>
              <a:gd name="connsiteX3409" fmla="*/ 436886 w 5045838"/>
              <a:gd name="connsiteY3409" fmla="*/ 1216186 h 5290234"/>
              <a:gd name="connsiteX3410" fmla="*/ 440803 w 5045838"/>
              <a:gd name="connsiteY3410" fmla="*/ 1217039 h 5290234"/>
              <a:gd name="connsiteX3411" fmla="*/ 446354 w 5045838"/>
              <a:gd name="connsiteY3411" fmla="*/ 1218271 h 5290234"/>
              <a:gd name="connsiteX3412" fmla="*/ 453191 w 5045838"/>
              <a:gd name="connsiteY3412" fmla="*/ 1222805 h 5290234"/>
              <a:gd name="connsiteX3413" fmla="*/ 450611 w 5045838"/>
              <a:gd name="connsiteY3413" fmla="*/ 1219217 h 5290234"/>
              <a:gd name="connsiteX3414" fmla="*/ 480552 w 5045838"/>
              <a:gd name="connsiteY3414" fmla="*/ 1225868 h 5290234"/>
              <a:gd name="connsiteX3415" fmla="*/ 490170 w 5045838"/>
              <a:gd name="connsiteY3415" fmla="*/ 1232969 h 5290234"/>
              <a:gd name="connsiteX3416" fmla="*/ 495338 w 5045838"/>
              <a:gd name="connsiteY3416" fmla="*/ 1229153 h 5290234"/>
              <a:gd name="connsiteX3417" fmla="*/ 536347 w 5045838"/>
              <a:gd name="connsiteY3417" fmla="*/ 1238262 h 5290234"/>
              <a:gd name="connsiteX3418" fmla="*/ 540323 w 5045838"/>
              <a:gd name="connsiteY3418" fmla="*/ 1239289 h 5290234"/>
              <a:gd name="connsiteX3419" fmla="*/ 513463 w 5045838"/>
              <a:gd name="connsiteY3419" fmla="*/ 1224323 h 5290234"/>
              <a:gd name="connsiteX3420" fmla="*/ 487069 w 5045838"/>
              <a:gd name="connsiteY3420" fmla="*/ 1217200 h 5290234"/>
              <a:gd name="connsiteX3421" fmla="*/ 485847 w 5045838"/>
              <a:gd name="connsiteY3421" fmla="*/ 1216092 h 5290234"/>
              <a:gd name="connsiteX3422" fmla="*/ 504832 w 5045838"/>
              <a:gd name="connsiteY3422" fmla="*/ 1219733 h 5290234"/>
              <a:gd name="connsiteX3423" fmla="*/ 465883 w 5045838"/>
              <a:gd name="connsiteY3423" fmla="*/ 1199166 h 5290234"/>
              <a:gd name="connsiteX3424" fmla="*/ 452634 w 5045838"/>
              <a:gd name="connsiteY3424" fmla="*/ 1187933 h 5290234"/>
              <a:gd name="connsiteX3425" fmla="*/ 431591 w 5045838"/>
              <a:gd name="connsiteY3425" fmla="*/ 1169356 h 5290234"/>
              <a:gd name="connsiteX3426" fmla="*/ 433727 w 5045838"/>
              <a:gd name="connsiteY3426" fmla="*/ 1170313 h 5290234"/>
              <a:gd name="connsiteX3427" fmla="*/ 429894 w 5045838"/>
              <a:gd name="connsiteY3427" fmla="*/ 1167860 h 5290234"/>
              <a:gd name="connsiteX3428" fmla="*/ 425652 w 5045838"/>
              <a:gd name="connsiteY3428" fmla="*/ 1164115 h 5290234"/>
              <a:gd name="connsiteX3429" fmla="*/ 407538 w 5045838"/>
              <a:gd name="connsiteY3429" fmla="*/ 1147632 h 5290234"/>
              <a:gd name="connsiteX3430" fmla="*/ 443466 w 5045838"/>
              <a:gd name="connsiteY3430" fmla="*/ 1154305 h 5290234"/>
              <a:gd name="connsiteX3431" fmla="*/ 454842 w 5045838"/>
              <a:gd name="connsiteY3431" fmla="*/ 1157236 h 5290234"/>
              <a:gd name="connsiteX3432" fmla="*/ 442948 w 5045838"/>
              <a:gd name="connsiteY3432" fmla="*/ 1151924 h 5290234"/>
              <a:gd name="connsiteX3433" fmla="*/ 402997 w 5045838"/>
              <a:gd name="connsiteY3433" fmla="*/ 1143502 h 5290234"/>
              <a:gd name="connsiteX3434" fmla="*/ 401756 w 5045838"/>
              <a:gd name="connsiteY3434" fmla="*/ 1142373 h 5290234"/>
              <a:gd name="connsiteX3435" fmla="*/ 394806 w 5045838"/>
              <a:gd name="connsiteY3435" fmla="*/ 1135500 h 5290234"/>
              <a:gd name="connsiteX3436" fmla="*/ 457504 w 5045838"/>
              <a:gd name="connsiteY3436" fmla="*/ 1148761 h 5290234"/>
              <a:gd name="connsiteX3437" fmla="*/ 472367 w 5045838"/>
              <a:gd name="connsiteY3437" fmla="*/ 1150987 h 5290234"/>
              <a:gd name="connsiteX3438" fmla="*/ 482581 w 5045838"/>
              <a:gd name="connsiteY3438" fmla="*/ 1148318 h 5290234"/>
              <a:gd name="connsiteX3439" fmla="*/ 482770 w 5045838"/>
              <a:gd name="connsiteY3439" fmla="*/ 1148138 h 5290234"/>
              <a:gd name="connsiteX3440" fmla="*/ 455866 w 5045838"/>
              <a:gd name="connsiteY3440" fmla="*/ 1141220 h 5290234"/>
              <a:gd name="connsiteX3441" fmla="*/ 384665 w 5045838"/>
              <a:gd name="connsiteY3441" fmla="*/ 1125474 h 5290234"/>
              <a:gd name="connsiteX3442" fmla="*/ 384099 w 5045838"/>
              <a:gd name="connsiteY3442" fmla="*/ 1124914 h 5290234"/>
              <a:gd name="connsiteX3443" fmla="*/ 444506 w 5045838"/>
              <a:gd name="connsiteY3443" fmla="*/ 1135583 h 5290234"/>
              <a:gd name="connsiteX3444" fmla="*/ 494884 w 5045838"/>
              <a:gd name="connsiteY3444" fmla="*/ 1145599 h 5290234"/>
              <a:gd name="connsiteX3445" fmla="*/ 467404 w 5045838"/>
              <a:gd name="connsiteY3445" fmla="*/ 1130097 h 5290234"/>
              <a:gd name="connsiteX3446" fmla="*/ 462471 w 5045838"/>
              <a:gd name="connsiteY3446" fmla="*/ 1127305 h 5290234"/>
              <a:gd name="connsiteX3447" fmla="*/ 468575 w 5045838"/>
              <a:gd name="connsiteY3447" fmla="*/ 1127406 h 5290234"/>
              <a:gd name="connsiteX3448" fmla="*/ 470690 w 5045838"/>
              <a:gd name="connsiteY3448" fmla="*/ 1127248 h 5290234"/>
              <a:gd name="connsiteX3449" fmla="*/ 474685 w 5045838"/>
              <a:gd name="connsiteY3449" fmla="*/ 1129341 h 5290234"/>
              <a:gd name="connsiteX3450" fmla="*/ 508644 w 5045838"/>
              <a:gd name="connsiteY3450" fmla="*/ 1155836 h 5290234"/>
              <a:gd name="connsiteX3451" fmla="*/ 522796 w 5045838"/>
              <a:gd name="connsiteY3451" fmla="*/ 1163638 h 5290234"/>
              <a:gd name="connsiteX3452" fmla="*/ 550045 w 5045838"/>
              <a:gd name="connsiteY3452" fmla="*/ 1182487 h 5290234"/>
              <a:gd name="connsiteX3453" fmla="*/ 540262 w 5045838"/>
              <a:gd name="connsiteY3453" fmla="*/ 1161311 h 5290234"/>
              <a:gd name="connsiteX3454" fmla="*/ 523306 w 5045838"/>
              <a:gd name="connsiteY3454" fmla="*/ 1147742 h 5290234"/>
              <a:gd name="connsiteX3455" fmla="*/ 527811 w 5045838"/>
              <a:gd name="connsiteY3455" fmla="*/ 1148235 h 5290234"/>
              <a:gd name="connsiteX3456" fmla="*/ 555040 w 5045838"/>
              <a:gd name="connsiteY3456" fmla="*/ 1152492 h 5290234"/>
              <a:gd name="connsiteX3457" fmla="*/ 555637 w 5045838"/>
              <a:gd name="connsiteY3457" fmla="*/ 1152611 h 5290234"/>
              <a:gd name="connsiteX3458" fmla="*/ 573429 w 5045838"/>
              <a:gd name="connsiteY3458" fmla="*/ 1167372 h 5290234"/>
              <a:gd name="connsiteX3459" fmla="*/ 592059 w 5045838"/>
              <a:gd name="connsiteY3459" fmla="*/ 1182041 h 5290234"/>
              <a:gd name="connsiteX3460" fmla="*/ 564356 w 5045838"/>
              <a:gd name="connsiteY3460" fmla="*/ 1156236 h 5290234"/>
              <a:gd name="connsiteX3461" fmla="*/ 561531 w 5045838"/>
              <a:gd name="connsiteY3461" fmla="*/ 1153786 h 5290234"/>
              <a:gd name="connsiteX3462" fmla="*/ 577689 w 5045838"/>
              <a:gd name="connsiteY3462" fmla="*/ 1157008 h 5290234"/>
              <a:gd name="connsiteX3463" fmla="*/ 567674 w 5045838"/>
              <a:gd name="connsiteY3463" fmla="*/ 1151353 h 5290234"/>
              <a:gd name="connsiteX3464" fmla="*/ 556196 w 5045838"/>
              <a:gd name="connsiteY3464" fmla="*/ 1140619 h 5290234"/>
              <a:gd name="connsiteX3465" fmla="*/ 582103 w 5045838"/>
              <a:gd name="connsiteY3465" fmla="*/ 1154659 h 5290234"/>
              <a:gd name="connsiteX3466" fmla="*/ 593659 w 5045838"/>
              <a:gd name="connsiteY3466" fmla="*/ 1155823 h 5290234"/>
              <a:gd name="connsiteX3467" fmla="*/ 602255 w 5045838"/>
              <a:gd name="connsiteY3467" fmla="*/ 1161907 h 5290234"/>
              <a:gd name="connsiteX3468" fmla="*/ 602675 w 5045838"/>
              <a:gd name="connsiteY3468" fmla="*/ 1161991 h 5290234"/>
              <a:gd name="connsiteX3469" fmla="*/ 601773 w 5045838"/>
              <a:gd name="connsiteY3469" fmla="*/ 1161466 h 5290234"/>
              <a:gd name="connsiteX3470" fmla="*/ 602482 w 5045838"/>
              <a:gd name="connsiteY3470" fmla="*/ 1157810 h 5290234"/>
              <a:gd name="connsiteX3471" fmla="*/ 615944 w 5045838"/>
              <a:gd name="connsiteY3471" fmla="*/ 1162874 h 5290234"/>
              <a:gd name="connsiteX3472" fmla="*/ 623245 w 5045838"/>
              <a:gd name="connsiteY3472" fmla="*/ 1166092 h 5290234"/>
              <a:gd name="connsiteX3473" fmla="*/ 627219 w 5045838"/>
              <a:gd name="connsiteY3473" fmla="*/ 1166884 h 5290234"/>
              <a:gd name="connsiteX3474" fmla="*/ 627883 w 5045838"/>
              <a:gd name="connsiteY3474" fmla="*/ 1165466 h 5290234"/>
              <a:gd name="connsiteX3475" fmla="*/ 628217 w 5045838"/>
              <a:gd name="connsiteY3475" fmla="*/ 1164802 h 5290234"/>
              <a:gd name="connsiteX3476" fmla="*/ 617537 w 5045838"/>
              <a:gd name="connsiteY3476" fmla="*/ 1160004 h 5290234"/>
              <a:gd name="connsiteX3477" fmla="*/ 603407 w 5045838"/>
              <a:gd name="connsiteY3477" fmla="*/ 1153096 h 5290234"/>
              <a:gd name="connsiteX3478" fmla="*/ 579071 w 5045838"/>
              <a:gd name="connsiteY3478" fmla="*/ 1139792 h 5290234"/>
              <a:gd name="connsiteX3479" fmla="*/ 573032 w 5045838"/>
              <a:gd name="connsiteY3479" fmla="*/ 1136202 h 5290234"/>
              <a:gd name="connsiteX3480" fmla="*/ 574460 w 5045838"/>
              <a:gd name="connsiteY3480" fmla="*/ 1136512 h 5290234"/>
              <a:gd name="connsiteX3481" fmla="*/ 586308 w 5045838"/>
              <a:gd name="connsiteY3481" fmla="*/ 1139037 h 5290234"/>
              <a:gd name="connsiteX3482" fmla="*/ 601880 w 5045838"/>
              <a:gd name="connsiteY3482" fmla="*/ 1147071 h 5290234"/>
              <a:gd name="connsiteX3483" fmla="*/ 619722 w 5045838"/>
              <a:gd name="connsiteY3483" fmla="*/ 1151031 h 5290234"/>
              <a:gd name="connsiteX3484" fmla="*/ 609666 w 5045838"/>
              <a:gd name="connsiteY3484" fmla="*/ 1144147 h 5290234"/>
              <a:gd name="connsiteX3485" fmla="*/ 618864 w 5045838"/>
              <a:gd name="connsiteY3485" fmla="*/ 1146317 h 5290234"/>
              <a:gd name="connsiteX3486" fmla="*/ 617019 w 5045838"/>
              <a:gd name="connsiteY3486" fmla="*/ 1144891 h 5290234"/>
              <a:gd name="connsiteX3487" fmla="*/ 614163 w 5045838"/>
              <a:gd name="connsiteY3487" fmla="*/ 1143536 h 5290234"/>
              <a:gd name="connsiteX3488" fmla="*/ 627993 w 5045838"/>
              <a:gd name="connsiteY3488" fmla="*/ 1147406 h 5290234"/>
              <a:gd name="connsiteX3489" fmla="*/ 631128 w 5045838"/>
              <a:gd name="connsiteY3489" fmla="*/ 1149212 h 5290234"/>
              <a:gd name="connsiteX3490" fmla="*/ 635613 w 5045838"/>
              <a:gd name="connsiteY3490" fmla="*/ 1150271 h 5290234"/>
              <a:gd name="connsiteX3491" fmla="*/ 639621 w 5045838"/>
              <a:gd name="connsiteY3491" fmla="*/ 1151214 h 5290234"/>
              <a:gd name="connsiteX3492" fmla="*/ 644078 w 5045838"/>
              <a:gd name="connsiteY3492" fmla="*/ 1153893 h 5290234"/>
              <a:gd name="connsiteX3493" fmla="*/ 644693 w 5045838"/>
              <a:gd name="connsiteY3493" fmla="*/ 1152406 h 5290234"/>
              <a:gd name="connsiteX3494" fmla="*/ 645947 w 5045838"/>
              <a:gd name="connsiteY3494" fmla="*/ 1152701 h 5290234"/>
              <a:gd name="connsiteX3495" fmla="*/ 647223 w 5045838"/>
              <a:gd name="connsiteY3495" fmla="*/ 1154424 h 5290234"/>
              <a:gd name="connsiteX3496" fmla="*/ 652987 w 5045838"/>
              <a:gd name="connsiteY3496" fmla="*/ 1159253 h 5290234"/>
              <a:gd name="connsiteX3497" fmla="*/ 673665 w 5045838"/>
              <a:gd name="connsiteY3497" fmla="*/ 1171688 h 5290234"/>
              <a:gd name="connsiteX3498" fmla="*/ 668240 w 5045838"/>
              <a:gd name="connsiteY3498" fmla="*/ 1165008 h 5290234"/>
              <a:gd name="connsiteX3499" fmla="*/ 672810 w 5045838"/>
              <a:gd name="connsiteY3499" fmla="*/ 1161109 h 5290234"/>
              <a:gd name="connsiteX3500" fmla="*/ 653236 w 5045838"/>
              <a:gd name="connsiteY3500" fmla="*/ 1145886 h 5290234"/>
              <a:gd name="connsiteX3501" fmla="*/ 675612 w 5045838"/>
              <a:gd name="connsiteY3501" fmla="*/ 1158481 h 5290234"/>
              <a:gd name="connsiteX3502" fmla="*/ 667945 w 5045838"/>
              <a:gd name="connsiteY3502" fmla="*/ 1147450 h 5290234"/>
              <a:gd name="connsiteX3503" fmla="*/ 664960 w 5045838"/>
              <a:gd name="connsiteY3503" fmla="*/ 1142556 h 5290234"/>
              <a:gd name="connsiteX3504" fmla="*/ 596952 w 5045838"/>
              <a:gd name="connsiteY3504" fmla="*/ 1097992 h 5290234"/>
              <a:gd name="connsiteX3505" fmla="*/ 577436 w 5045838"/>
              <a:gd name="connsiteY3505" fmla="*/ 1083749 h 5290234"/>
              <a:gd name="connsiteX3506" fmla="*/ 598971 w 5045838"/>
              <a:gd name="connsiteY3506" fmla="*/ 1087427 h 5290234"/>
              <a:gd name="connsiteX3507" fmla="*/ 604281 w 5045838"/>
              <a:gd name="connsiteY3507" fmla="*/ 1089097 h 5290234"/>
              <a:gd name="connsiteX3508" fmla="*/ 609277 w 5045838"/>
              <a:gd name="connsiteY3508" fmla="*/ 1090025 h 5290234"/>
              <a:gd name="connsiteX3509" fmla="*/ 610662 w 5045838"/>
              <a:gd name="connsiteY3509" fmla="*/ 1091103 h 5290234"/>
              <a:gd name="connsiteX3510" fmla="*/ 614121 w 5045838"/>
              <a:gd name="connsiteY3510" fmla="*/ 1092192 h 5290234"/>
              <a:gd name="connsiteX3511" fmla="*/ 616727 w 5045838"/>
              <a:gd name="connsiteY3511" fmla="*/ 1091945 h 5290234"/>
              <a:gd name="connsiteX3512" fmla="*/ 608939 w 5045838"/>
              <a:gd name="connsiteY3512" fmla="*/ 1088466 h 5290234"/>
              <a:gd name="connsiteX3513" fmla="*/ 573728 w 5045838"/>
              <a:gd name="connsiteY3513" fmla="*/ 1081043 h 5290234"/>
              <a:gd name="connsiteX3514" fmla="*/ 565798 w 5045838"/>
              <a:gd name="connsiteY3514" fmla="*/ 1075254 h 5290234"/>
              <a:gd name="connsiteX3515" fmla="*/ 618470 w 5045838"/>
              <a:gd name="connsiteY3515" fmla="*/ 1086394 h 5290234"/>
              <a:gd name="connsiteX3516" fmla="*/ 628202 w 5045838"/>
              <a:gd name="connsiteY3516" fmla="*/ 1087851 h 5290234"/>
              <a:gd name="connsiteX3517" fmla="*/ 629562 w 5045838"/>
              <a:gd name="connsiteY3517" fmla="*/ 1087797 h 5290234"/>
              <a:gd name="connsiteX3518" fmla="*/ 629077 w 5045838"/>
              <a:gd name="connsiteY3518" fmla="*/ 1087565 h 5290234"/>
              <a:gd name="connsiteX3519" fmla="*/ 626876 w 5045838"/>
              <a:gd name="connsiteY3519" fmla="*/ 1086456 h 5290234"/>
              <a:gd name="connsiteX3520" fmla="*/ 632523 w 5045838"/>
              <a:gd name="connsiteY3520" fmla="*/ 1087681 h 5290234"/>
              <a:gd name="connsiteX3521" fmla="*/ 633291 w 5045838"/>
              <a:gd name="connsiteY3521" fmla="*/ 1087651 h 5290234"/>
              <a:gd name="connsiteX3522" fmla="*/ 635179 w 5045838"/>
              <a:gd name="connsiteY3522" fmla="*/ 1086029 h 5290234"/>
              <a:gd name="connsiteX3523" fmla="*/ 617397 w 5045838"/>
              <a:gd name="connsiteY3523" fmla="*/ 1081457 h 5290234"/>
              <a:gd name="connsiteX3524" fmla="*/ 564013 w 5045838"/>
              <a:gd name="connsiteY3524" fmla="*/ 1069651 h 5290234"/>
              <a:gd name="connsiteX3525" fmla="*/ 608331 w 5045838"/>
              <a:gd name="connsiteY3525" fmla="*/ 1077477 h 5290234"/>
              <a:gd name="connsiteX3526" fmla="*/ 617685 w 5045838"/>
              <a:gd name="connsiteY3526" fmla="*/ 1079838 h 5290234"/>
              <a:gd name="connsiteX3527" fmla="*/ 622699 w 5045838"/>
              <a:gd name="connsiteY3527" fmla="*/ 1081523 h 5290234"/>
              <a:gd name="connsiteX3528" fmla="*/ 621946 w 5045838"/>
              <a:gd name="connsiteY3528" fmla="*/ 1080148 h 5290234"/>
              <a:gd name="connsiteX3529" fmla="*/ 645555 w 5045838"/>
              <a:gd name="connsiteY3529" fmla="*/ 1084843 h 5290234"/>
              <a:gd name="connsiteX3530" fmla="*/ 642769 w 5045838"/>
              <a:gd name="connsiteY3530" fmla="*/ 1083920 h 5290234"/>
              <a:gd name="connsiteX3531" fmla="*/ 658011 w 5045838"/>
              <a:gd name="connsiteY3531" fmla="*/ 1085846 h 5290234"/>
              <a:gd name="connsiteX3532" fmla="*/ 648054 w 5045838"/>
              <a:gd name="connsiteY3532" fmla="*/ 1080175 h 5290234"/>
              <a:gd name="connsiteX3533" fmla="*/ 635262 w 5045838"/>
              <a:gd name="connsiteY3533" fmla="*/ 1074343 h 5290234"/>
              <a:gd name="connsiteX3534" fmla="*/ 631454 w 5045838"/>
              <a:gd name="connsiteY3534" fmla="*/ 1073347 h 5290234"/>
              <a:gd name="connsiteX3535" fmla="*/ 630445 w 5045838"/>
              <a:gd name="connsiteY3535" fmla="*/ 1072487 h 5290234"/>
              <a:gd name="connsiteX3536" fmla="*/ 629218 w 5045838"/>
              <a:gd name="connsiteY3536" fmla="*/ 1070274 h 5290234"/>
              <a:gd name="connsiteX3537" fmla="*/ 637343 w 5045838"/>
              <a:gd name="connsiteY3537" fmla="*/ 1072202 h 5290234"/>
              <a:gd name="connsiteX3538" fmla="*/ 641874 w 5045838"/>
              <a:gd name="connsiteY3538" fmla="*/ 1072786 h 5290234"/>
              <a:gd name="connsiteX3539" fmla="*/ 658001 w 5045838"/>
              <a:gd name="connsiteY3539" fmla="*/ 1075633 h 5290234"/>
              <a:gd name="connsiteX3540" fmla="*/ 671129 w 5045838"/>
              <a:gd name="connsiteY3540" fmla="*/ 1077768 h 5290234"/>
              <a:gd name="connsiteX3541" fmla="*/ 782949 w 5045838"/>
              <a:gd name="connsiteY3541" fmla="*/ 1178783 h 5290234"/>
              <a:gd name="connsiteX3542" fmla="*/ 772785 w 5045838"/>
              <a:gd name="connsiteY3542" fmla="*/ 1167151 h 5290234"/>
              <a:gd name="connsiteX3543" fmla="*/ 746921 w 5045838"/>
              <a:gd name="connsiteY3543" fmla="*/ 1127608 h 5290234"/>
              <a:gd name="connsiteX3544" fmla="*/ 727930 w 5045838"/>
              <a:gd name="connsiteY3544" fmla="*/ 1096568 h 5290234"/>
              <a:gd name="connsiteX3545" fmla="*/ 742279 w 5045838"/>
              <a:gd name="connsiteY3545" fmla="*/ 1106574 h 5290234"/>
              <a:gd name="connsiteX3546" fmla="*/ 728025 w 5045838"/>
              <a:gd name="connsiteY3546" fmla="*/ 1094360 h 5290234"/>
              <a:gd name="connsiteX3547" fmla="*/ 654383 w 5045838"/>
              <a:gd name="connsiteY3547" fmla="*/ 1025697 h 5290234"/>
              <a:gd name="connsiteX3548" fmla="*/ 649703 w 5045838"/>
              <a:gd name="connsiteY3548" fmla="*/ 1016341 h 5290234"/>
              <a:gd name="connsiteX3549" fmla="*/ 655689 w 5045838"/>
              <a:gd name="connsiteY3549" fmla="*/ 1021894 h 5290234"/>
              <a:gd name="connsiteX3550" fmla="*/ 701518 w 5045838"/>
              <a:gd name="connsiteY3550" fmla="*/ 1046664 h 5290234"/>
              <a:gd name="connsiteX3551" fmla="*/ 584020 w 5045838"/>
              <a:gd name="connsiteY3551" fmla="*/ 919713 h 5290234"/>
              <a:gd name="connsiteX3552" fmla="*/ 579329 w 5045838"/>
              <a:gd name="connsiteY3552" fmla="*/ 914442 h 5290234"/>
              <a:gd name="connsiteX3553" fmla="*/ 655012 w 5045838"/>
              <a:gd name="connsiteY3553" fmla="*/ 951177 h 5290234"/>
              <a:gd name="connsiteX3554" fmla="*/ 660807 w 5045838"/>
              <a:gd name="connsiteY3554" fmla="*/ 950346 h 5290234"/>
              <a:gd name="connsiteX3555" fmla="*/ 641314 w 5045838"/>
              <a:gd name="connsiteY3555" fmla="*/ 941055 h 5290234"/>
              <a:gd name="connsiteX3556" fmla="*/ 622216 w 5045838"/>
              <a:gd name="connsiteY3556" fmla="*/ 929902 h 5290234"/>
              <a:gd name="connsiteX3557" fmla="*/ 619113 w 5045838"/>
              <a:gd name="connsiteY3557" fmla="*/ 923718 h 5290234"/>
              <a:gd name="connsiteX3558" fmla="*/ 613716 w 5045838"/>
              <a:gd name="connsiteY3558" fmla="*/ 920995 h 5290234"/>
              <a:gd name="connsiteX3559" fmla="*/ 612357 w 5045838"/>
              <a:gd name="connsiteY3559" fmla="*/ 917667 h 5290234"/>
              <a:gd name="connsiteX3560" fmla="*/ 608041 w 5045838"/>
              <a:gd name="connsiteY3560" fmla="*/ 914234 h 5290234"/>
              <a:gd name="connsiteX3561" fmla="*/ 607426 w 5045838"/>
              <a:gd name="connsiteY3561" fmla="*/ 916006 h 5290234"/>
              <a:gd name="connsiteX3562" fmla="*/ 610124 w 5045838"/>
              <a:gd name="connsiteY3562" fmla="*/ 919182 h 5290234"/>
              <a:gd name="connsiteX3563" fmla="*/ 602096 w 5045838"/>
              <a:gd name="connsiteY3563" fmla="*/ 915129 h 5290234"/>
              <a:gd name="connsiteX3564" fmla="*/ 585093 w 5045838"/>
              <a:gd name="connsiteY3564" fmla="*/ 905152 h 5290234"/>
              <a:gd name="connsiteX3565" fmla="*/ 583048 w 5045838"/>
              <a:gd name="connsiteY3565" fmla="*/ 900233 h 5290234"/>
              <a:gd name="connsiteX3566" fmla="*/ 589254 w 5045838"/>
              <a:gd name="connsiteY3566" fmla="*/ 903745 h 5290234"/>
              <a:gd name="connsiteX3567" fmla="*/ 601932 w 5045838"/>
              <a:gd name="connsiteY3567" fmla="*/ 909754 h 5290234"/>
              <a:gd name="connsiteX3568" fmla="*/ 595893 w 5045838"/>
              <a:gd name="connsiteY3568" fmla="*/ 900813 h 5290234"/>
              <a:gd name="connsiteX3569" fmla="*/ 601272 w 5045838"/>
              <a:gd name="connsiteY3569" fmla="*/ 903834 h 5290234"/>
              <a:gd name="connsiteX3570" fmla="*/ 612811 w 5045838"/>
              <a:gd name="connsiteY3570" fmla="*/ 917137 h 5290234"/>
              <a:gd name="connsiteX3571" fmla="*/ 616167 w 5045838"/>
              <a:gd name="connsiteY3571" fmla="*/ 919205 h 5290234"/>
              <a:gd name="connsiteX3572" fmla="*/ 638646 w 5045838"/>
              <a:gd name="connsiteY3572" fmla="*/ 934274 h 5290234"/>
              <a:gd name="connsiteX3573" fmla="*/ 662778 w 5045838"/>
              <a:gd name="connsiteY3573" fmla="*/ 949930 h 5290234"/>
              <a:gd name="connsiteX3574" fmla="*/ 666949 w 5045838"/>
              <a:gd name="connsiteY3574" fmla="*/ 952118 h 5290234"/>
              <a:gd name="connsiteX3575" fmla="*/ 668543 w 5045838"/>
              <a:gd name="connsiteY3575" fmla="*/ 954348 h 5290234"/>
              <a:gd name="connsiteX3576" fmla="*/ 680704 w 5045838"/>
              <a:gd name="connsiteY3576" fmla="*/ 961581 h 5290234"/>
              <a:gd name="connsiteX3577" fmla="*/ 651210 w 5045838"/>
              <a:gd name="connsiteY3577" fmla="*/ 925639 h 5290234"/>
              <a:gd name="connsiteX3578" fmla="*/ 643402 w 5045838"/>
              <a:gd name="connsiteY3578" fmla="*/ 916082 h 5290234"/>
              <a:gd name="connsiteX3579" fmla="*/ 645191 w 5045838"/>
              <a:gd name="connsiteY3579" fmla="*/ 916764 h 5290234"/>
              <a:gd name="connsiteX3580" fmla="*/ 654431 w 5045838"/>
              <a:gd name="connsiteY3580" fmla="*/ 921470 h 5290234"/>
              <a:gd name="connsiteX3581" fmla="*/ 658293 w 5045838"/>
              <a:gd name="connsiteY3581" fmla="*/ 923468 h 5290234"/>
              <a:gd name="connsiteX3582" fmla="*/ 705456 w 5045838"/>
              <a:gd name="connsiteY3582" fmla="*/ 982065 h 5290234"/>
              <a:gd name="connsiteX3583" fmla="*/ 724554 w 5045838"/>
              <a:gd name="connsiteY3583" fmla="*/ 998971 h 5290234"/>
              <a:gd name="connsiteX3584" fmla="*/ 719791 w 5045838"/>
              <a:gd name="connsiteY3584" fmla="*/ 992604 h 5290234"/>
              <a:gd name="connsiteX3585" fmla="*/ 710640 w 5045838"/>
              <a:gd name="connsiteY3585" fmla="*/ 985655 h 5290234"/>
              <a:gd name="connsiteX3586" fmla="*/ 703821 w 5045838"/>
              <a:gd name="connsiteY3586" fmla="*/ 978975 h 5290234"/>
              <a:gd name="connsiteX3587" fmla="*/ 707948 w 5045838"/>
              <a:gd name="connsiteY3587" fmla="*/ 978226 h 5290234"/>
              <a:gd name="connsiteX3588" fmla="*/ 706094 w 5045838"/>
              <a:gd name="connsiteY3588" fmla="*/ 976072 h 5290234"/>
              <a:gd name="connsiteX3589" fmla="*/ 692387 w 5045838"/>
              <a:gd name="connsiteY3589" fmla="*/ 952156 h 5290234"/>
              <a:gd name="connsiteX3590" fmla="*/ 717682 w 5045838"/>
              <a:gd name="connsiteY3590" fmla="*/ 982820 h 5290234"/>
              <a:gd name="connsiteX3591" fmla="*/ 719322 w 5045838"/>
              <a:gd name="connsiteY3591" fmla="*/ 984696 h 5290234"/>
              <a:gd name="connsiteX3592" fmla="*/ 719630 w 5045838"/>
              <a:gd name="connsiteY3592" fmla="*/ 984877 h 5290234"/>
              <a:gd name="connsiteX3593" fmla="*/ 726180 w 5045838"/>
              <a:gd name="connsiteY3593" fmla="*/ 989649 h 5290234"/>
              <a:gd name="connsiteX3594" fmla="*/ 692011 w 5045838"/>
              <a:gd name="connsiteY3594" fmla="*/ 944631 h 5290234"/>
              <a:gd name="connsiteX3595" fmla="*/ 686767 w 5045838"/>
              <a:gd name="connsiteY3595" fmla="*/ 938040 h 5290234"/>
              <a:gd name="connsiteX3596" fmla="*/ 692311 w 5045838"/>
              <a:gd name="connsiteY3596" fmla="*/ 940666 h 5290234"/>
              <a:gd name="connsiteX3597" fmla="*/ 691717 w 5045838"/>
              <a:gd name="connsiteY3597" fmla="*/ 937703 h 5290234"/>
              <a:gd name="connsiteX3598" fmla="*/ 743010 w 5045838"/>
              <a:gd name="connsiteY3598" fmla="*/ 995712 h 5290234"/>
              <a:gd name="connsiteX3599" fmla="*/ 692298 w 5045838"/>
              <a:gd name="connsiteY3599" fmla="*/ 929654 h 5290234"/>
              <a:gd name="connsiteX3600" fmla="*/ 650378 w 5045838"/>
              <a:gd name="connsiteY3600" fmla="*/ 879567 h 5290234"/>
              <a:gd name="connsiteX3601" fmla="*/ 657045 w 5045838"/>
              <a:gd name="connsiteY3601" fmla="*/ 881495 h 5290234"/>
              <a:gd name="connsiteX3602" fmla="*/ 663312 w 5045838"/>
              <a:gd name="connsiteY3602" fmla="*/ 884487 h 5290234"/>
              <a:gd name="connsiteX3603" fmla="*/ 692155 w 5045838"/>
              <a:gd name="connsiteY3603" fmla="*/ 918309 h 5290234"/>
              <a:gd name="connsiteX3604" fmla="*/ 703105 w 5045838"/>
              <a:gd name="connsiteY3604" fmla="*/ 931051 h 5290234"/>
              <a:gd name="connsiteX3605" fmla="*/ 706860 w 5045838"/>
              <a:gd name="connsiteY3605" fmla="*/ 936130 h 5290234"/>
              <a:gd name="connsiteX3606" fmla="*/ 710614 w 5045838"/>
              <a:gd name="connsiteY3606" fmla="*/ 941209 h 5290234"/>
              <a:gd name="connsiteX3607" fmla="*/ 709134 w 5045838"/>
              <a:gd name="connsiteY3607" fmla="*/ 936983 h 5290234"/>
              <a:gd name="connsiteX3608" fmla="*/ 706860 w 5045838"/>
              <a:gd name="connsiteY3608" fmla="*/ 936130 h 5290234"/>
              <a:gd name="connsiteX3609" fmla="*/ 705379 w 5045838"/>
              <a:gd name="connsiteY3609" fmla="*/ 931905 h 5290234"/>
              <a:gd name="connsiteX3610" fmla="*/ 703105 w 5045838"/>
              <a:gd name="connsiteY3610" fmla="*/ 931051 h 5290234"/>
              <a:gd name="connsiteX3611" fmla="*/ 698162 w 5045838"/>
              <a:gd name="connsiteY3611" fmla="*/ 922956 h 5290234"/>
              <a:gd name="connsiteX3612" fmla="*/ 692155 w 5045838"/>
              <a:gd name="connsiteY3612" fmla="*/ 918309 h 5290234"/>
              <a:gd name="connsiteX3613" fmla="*/ 665995 w 5045838"/>
              <a:gd name="connsiteY3613" fmla="*/ 884831 h 5290234"/>
              <a:gd name="connsiteX3614" fmla="*/ 670987 w 5045838"/>
              <a:gd name="connsiteY3614" fmla="*/ 884212 h 5290234"/>
              <a:gd name="connsiteX3615" fmla="*/ 670110 w 5045838"/>
              <a:gd name="connsiteY3615" fmla="*/ 882965 h 5290234"/>
              <a:gd name="connsiteX3616" fmla="*/ 668369 w 5045838"/>
              <a:gd name="connsiteY3616" fmla="*/ 878927 h 5290234"/>
              <a:gd name="connsiteX3617" fmla="*/ 656370 w 5045838"/>
              <a:gd name="connsiteY3617" fmla="*/ 872511 h 5290234"/>
              <a:gd name="connsiteX3618" fmla="*/ 651871 w 5045838"/>
              <a:gd name="connsiteY3618" fmla="*/ 866754 h 5290234"/>
              <a:gd name="connsiteX3619" fmla="*/ 638062 w 5045838"/>
              <a:gd name="connsiteY3619" fmla="*/ 849841 h 5290234"/>
              <a:gd name="connsiteX3620" fmla="*/ 696742 w 5045838"/>
              <a:gd name="connsiteY3620" fmla="*/ 862475 h 5290234"/>
              <a:gd name="connsiteX3621" fmla="*/ 697596 w 5045838"/>
              <a:gd name="connsiteY3621" fmla="*/ 862706 h 5290234"/>
              <a:gd name="connsiteX3622" fmla="*/ 723590 w 5045838"/>
              <a:gd name="connsiteY3622" fmla="*/ 888999 h 5290234"/>
              <a:gd name="connsiteX3623" fmla="*/ 748674 w 5045838"/>
              <a:gd name="connsiteY3623" fmla="*/ 891935 h 5290234"/>
              <a:gd name="connsiteX3624" fmla="*/ 822431 w 5045838"/>
              <a:gd name="connsiteY3624" fmla="*/ 950348 h 5290234"/>
              <a:gd name="connsiteX3625" fmla="*/ 829340 w 5045838"/>
              <a:gd name="connsiteY3625" fmla="*/ 956791 h 5290234"/>
              <a:gd name="connsiteX3626" fmla="*/ 853011 w 5045838"/>
              <a:gd name="connsiteY3626" fmla="*/ 968541 h 5290234"/>
              <a:gd name="connsiteX3627" fmla="*/ 863359 w 5045838"/>
              <a:gd name="connsiteY3627" fmla="*/ 968778 h 5290234"/>
              <a:gd name="connsiteX3628" fmla="*/ 840928 w 5045838"/>
              <a:gd name="connsiteY3628" fmla="*/ 944071 h 5290234"/>
              <a:gd name="connsiteX3629" fmla="*/ 834647 w 5045838"/>
              <a:gd name="connsiteY3629" fmla="*/ 939103 h 5290234"/>
              <a:gd name="connsiteX3630" fmla="*/ 826197 w 5045838"/>
              <a:gd name="connsiteY3630" fmla="*/ 929950 h 5290234"/>
              <a:gd name="connsiteX3631" fmla="*/ 826815 w 5045838"/>
              <a:gd name="connsiteY3631" fmla="*/ 928509 h 5290234"/>
              <a:gd name="connsiteX3632" fmla="*/ 799538 w 5045838"/>
              <a:gd name="connsiteY3632" fmla="*/ 898004 h 5290234"/>
              <a:gd name="connsiteX3633" fmla="*/ 751845 w 5045838"/>
              <a:gd name="connsiteY3633" fmla="*/ 855466 h 5290234"/>
              <a:gd name="connsiteX3634" fmla="*/ 703804 w 5045838"/>
              <a:gd name="connsiteY3634" fmla="*/ 789318 h 5290234"/>
              <a:gd name="connsiteX3635" fmla="*/ 765119 w 5045838"/>
              <a:gd name="connsiteY3635" fmla="*/ 841224 h 5290234"/>
              <a:gd name="connsiteX3636" fmla="*/ 772365 w 5045838"/>
              <a:gd name="connsiteY3636" fmla="*/ 846975 h 5290234"/>
              <a:gd name="connsiteX3637" fmla="*/ 772591 w 5045838"/>
              <a:gd name="connsiteY3637" fmla="*/ 839260 h 5290234"/>
              <a:gd name="connsiteX3638" fmla="*/ 776442 w 5045838"/>
              <a:gd name="connsiteY3638" fmla="*/ 844875 h 5290234"/>
              <a:gd name="connsiteX3639" fmla="*/ 787062 w 5045838"/>
              <a:gd name="connsiteY3639" fmla="*/ 851743 h 5290234"/>
              <a:gd name="connsiteX3640" fmla="*/ 789745 w 5045838"/>
              <a:gd name="connsiteY3640" fmla="*/ 851507 h 5290234"/>
              <a:gd name="connsiteX3641" fmla="*/ 795238 w 5045838"/>
              <a:gd name="connsiteY3641" fmla="*/ 849157 h 5290234"/>
              <a:gd name="connsiteX3642" fmla="*/ 813390 w 5045838"/>
              <a:gd name="connsiteY3642" fmla="*/ 864011 h 5290234"/>
              <a:gd name="connsiteX3643" fmla="*/ 816542 w 5045838"/>
              <a:gd name="connsiteY3643" fmla="*/ 864649 h 5290234"/>
              <a:gd name="connsiteX3644" fmla="*/ 806266 w 5045838"/>
              <a:gd name="connsiteY3644" fmla="*/ 853574 h 5290234"/>
              <a:gd name="connsiteX3645" fmla="*/ 805373 w 5045838"/>
              <a:gd name="connsiteY3645" fmla="*/ 852960 h 5290234"/>
              <a:gd name="connsiteX3646" fmla="*/ 805563 w 5045838"/>
              <a:gd name="connsiteY3646" fmla="*/ 852954 h 5290234"/>
              <a:gd name="connsiteX3647" fmla="*/ 802984 w 5045838"/>
              <a:gd name="connsiteY3647" fmla="*/ 849748 h 5290234"/>
              <a:gd name="connsiteX3648" fmla="*/ 796247 w 5045838"/>
              <a:gd name="connsiteY3648" fmla="*/ 846690 h 5290234"/>
              <a:gd name="connsiteX3649" fmla="*/ 786991 w 5045838"/>
              <a:gd name="connsiteY3649" fmla="*/ 840331 h 5290234"/>
              <a:gd name="connsiteX3650" fmla="*/ 780168 w 5045838"/>
              <a:gd name="connsiteY3650" fmla="*/ 835251 h 5290234"/>
              <a:gd name="connsiteX3651" fmla="*/ 753284 w 5045838"/>
              <a:gd name="connsiteY3651" fmla="*/ 812199 h 5290234"/>
              <a:gd name="connsiteX3652" fmla="*/ 728675 w 5045838"/>
              <a:gd name="connsiteY3652" fmla="*/ 791359 h 5290234"/>
              <a:gd name="connsiteX3653" fmla="*/ 719600 w 5045838"/>
              <a:gd name="connsiteY3653" fmla="*/ 781875 h 5290234"/>
              <a:gd name="connsiteX3654" fmla="*/ 701985 w 5045838"/>
              <a:gd name="connsiteY3654" fmla="*/ 758994 h 5290234"/>
              <a:gd name="connsiteX3655" fmla="*/ 704795 w 5045838"/>
              <a:gd name="connsiteY3655" fmla="*/ 759644 h 5290234"/>
              <a:gd name="connsiteX3656" fmla="*/ 714279 w 5045838"/>
              <a:gd name="connsiteY3656" fmla="*/ 761394 h 5290234"/>
              <a:gd name="connsiteX3657" fmla="*/ 720100 w 5045838"/>
              <a:gd name="connsiteY3657" fmla="*/ 761140 h 5290234"/>
              <a:gd name="connsiteX3658" fmla="*/ 731365 w 5045838"/>
              <a:gd name="connsiteY3658" fmla="*/ 769578 h 5290234"/>
              <a:gd name="connsiteX3659" fmla="*/ 764569 w 5045838"/>
              <a:gd name="connsiteY3659" fmla="*/ 790571 h 5290234"/>
              <a:gd name="connsiteX3660" fmla="*/ 759429 w 5045838"/>
              <a:gd name="connsiteY3660" fmla="*/ 782876 h 5290234"/>
              <a:gd name="connsiteX3661" fmla="*/ 778672 w 5045838"/>
              <a:gd name="connsiteY3661" fmla="*/ 789865 h 5290234"/>
              <a:gd name="connsiteX3662" fmla="*/ 790770 w 5045838"/>
              <a:gd name="connsiteY3662" fmla="*/ 798614 h 5290234"/>
              <a:gd name="connsiteX3663" fmla="*/ 813311 w 5045838"/>
              <a:gd name="connsiteY3663" fmla="*/ 818172 h 5290234"/>
              <a:gd name="connsiteX3664" fmla="*/ 815506 w 5045838"/>
              <a:gd name="connsiteY3664" fmla="*/ 820065 h 5290234"/>
              <a:gd name="connsiteX3665" fmla="*/ 830220 w 5045838"/>
              <a:gd name="connsiteY3665" fmla="*/ 832735 h 5290234"/>
              <a:gd name="connsiteX3666" fmla="*/ 818476 w 5045838"/>
              <a:gd name="connsiteY3666" fmla="*/ 818412 h 5290234"/>
              <a:gd name="connsiteX3667" fmla="*/ 842065 w 5045838"/>
              <a:gd name="connsiteY3667" fmla="*/ 832232 h 5290234"/>
              <a:gd name="connsiteX3668" fmla="*/ 861068 w 5045838"/>
              <a:gd name="connsiteY3668" fmla="*/ 847082 h 5290234"/>
              <a:gd name="connsiteX3669" fmla="*/ 867795 w 5045838"/>
              <a:gd name="connsiteY3669" fmla="*/ 847932 h 5290234"/>
              <a:gd name="connsiteX3670" fmla="*/ 901625 w 5045838"/>
              <a:gd name="connsiteY3670" fmla="*/ 853975 h 5290234"/>
              <a:gd name="connsiteX3671" fmla="*/ 903753 w 5045838"/>
              <a:gd name="connsiteY3671" fmla="*/ 854387 h 5290234"/>
              <a:gd name="connsiteX3672" fmla="*/ 903799 w 5045838"/>
              <a:gd name="connsiteY3672" fmla="*/ 854829 h 5290234"/>
              <a:gd name="connsiteX3673" fmla="*/ 904423 w 5045838"/>
              <a:gd name="connsiteY3673" fmla="*/ 854517 h 5290234"/>
              <a:gd name="connsiteX3674" fmla="*/ 903753 w 5045838"/>
              <a:gd name="connsiteY3674" fmla="*/ 854387 h 5290234"/>
              <a:gd name="connsiteX3675" fmla="*/ 903553 w 5045838"/>
              <a:gd name="connsiteY3675" fmla="*/ 852345 h 5290234"/>
              <a:gd name="connsiteX3676" fmla="*/ 903174 w 5045838"/>
              <a:gd name="connsiteY3676" fmla="*/ 840244 h 5290234"/>
              <a:gd name="connsiteX3677" fmla="*/ 904528 w 5045838"/>
              <a:gd name="connsiteY3677" fmla="*/ 841884 h 5290234"/>
              <a:gd name="connsiteX3678" fmla="*/ 910990 w 5045838"/>
              <a:gd name="connsiteY3678" fmla="*/ 849070 h 5290234"/>
              <a:gd name="connsiteX3679" fmla="*/ 938656 w 5045838"/>
              <a:gd name="connsiteY3679" fmla="*/ 865708 h 5290234"/>
              <a:gd name="connsiteX3680" fmla="*/ 939644 w 5045838"/>
              <a:gd name="connsiteY3680" fmla="*/ 863324 h 5290234"/>
              <a:gd name="connsiteX3681" fmla="*/ 941803 w 5045838"/>
              <a:gd name="connsiteY3681" fmla="*/ 866238 h 5290234"/>
              <a:gd name="connsiteX3682" fmla="*/ 947567 w 5045838"/>
              <a:gd name="connsiteY3682" fmla="*/ 871066 h 5290234"/>
              <a:gd name="connsiteX3683" fmla="*/ 968244 w 5045838"/>
              <a:gd name="connsiteY3683" fmla="*/ 883502 h 5290234"/>
              <a:gd name="connsiteX3684" fmla="*/ 962818 w 5045838"/>
              <a:gd name="connsiteY3684" fmla="*/ 876823 h 5290234"/>
              <a:gd name="connsiteX3685" fmla="*/ 967389 w 5045838"/>
              <a:gd name="connsiteY3685" fmla="*/ 872923 h 5290234"/>
              <a:gd name="connsiteX3686" fmla="*/ 947816 w 5045838"/>
              <a:gd name="connsiteY3686" fmla="*/ 857699 h 5290234"/>
              <a:gd name="connsiteX3687" fmla="*/ 970192 w 5045838"/>
              <a:gd name="connsiteY3687" fmla="*/ 870296 h 5290234"/>
              <a:gd name="connsiteX3688" fmla="*/ 962524 w 5045838"/>
              <a:gd name="connsiteY3688" fmla="*/ 859264 h 5290234"/>
              <a:gd name="connsiteX3689" fmla="*/ 959538 w 5045838"/>
              <a:gd name="connsiteY3689" fmla="*/ 854369 h 5290234"/>
              <a:gd name="connsiteX3690" fmla="*/ 891531 w 5045838"/>
              <a:gd name="connsiteY3690" fmla="*/ 809806 h 5290234"/>
              <a:gd name="connsiteX3691" fmla="*/ 851280 w 5045838"/>
              <a:gd name="connsiteY3691" fmla="*/ 780429 h 5290234"/>
              <a:gd name="connsiteX3692" fmla="*/ 850428 w 5045838"/>
              <a:gd name="connsiteY3692" fmla="*/ 779057 h 5290234"/>
              <a:gd name="connsiteX3693" fmla="*/ 847198 w 5045838"/>
              <a:gd name="connsiteY3693" fmla="*/ 768337 h 5290234"/>
              <a:gd name="connsiteX3694" fmla="*/ 844573 w 5045838"/>
              <a:gd name="connsiteY3694" fmla="*/ 759676 h 5290234"/>
              <a:gd name="connsiteX3695" fmla="*/ 858436 w 5045838"/>
              <a:gd name="connsiteY3695" fmla="*/ 769467 h 5290234"/>
              <a:gd name="connsiteX3696" fmla="*/ 881983 w 5045838"/>
              <a:gd name="connsiteY3696" fmla="*/ 783957 h 5290234"/>
              <a:gd name="connsiteX3697" fmla="*/ 894171 w 5045838"/>
              <a:gd name="connsiteY3697" fmla="*/ 782803 h 5290234"/>
              <a:gd name="connsiteX3698" fmla="*/ 897070 w 5045838"/>
              <a:gd name="connsiteY3698" fmla="*/ 784427 h 5290234"/>
              <a:gd name="connsiteX3699" fmla="*/ 899228 w 5045838"/>
              <a:gd name="connsiteY3699" fmla="*/ 786462 h 5290234"/>
              <a:gd name="connsiteX3700" fmla="*/ 897671 w 5045838"/>
              <a:gd name="connsiteY3700" fmla="*/ 785667 h 5290234"/>
              <a:gd name="connsiteX3701" fmla="*/ 895627 w 5045838"/>
              <a:gd name="connsiteY3701" fmla="*/ 784791 h 5290234"/>
              <a:gd name="connsiteX3702" fmla="*/ 901974 w 5045838"/>
              <a:gd name="connsiteY3702" fmla="*/ 789054 h 5290234"/>
              <a:gd name="connsiteX3703" fmla="*/ 917277 w 5045838"/>
              <a:gd name="connsiteY3703" fmla="*/ 793338 h 5290234"/>
              <a:gd name="connsiteX3704" fmla="*/ 870668 w 5045838"/>
              <a:gd name="connsiteY3704" fmla="*/ 761581 h 5290234"/>
              <a:gd name="connsiteX3705" fmla="*/ 866579 w 5045838"/>
              <a:gd name="connsiteY3705" fmla="*/ 750801 h 5290234"/>
              <a:gd name="connsiteX3706" fmla="*/ 828055 w 5045838"/>
              <a:gd name="connsiteY3706" fmla="*/ 717179 h 5290234"/>
              <a:gd name="connsiteX3707" fmla="*/ 767451 w 5045838"/>
              <a:gd name="connsiteY3707" fmla="*/ 674559 h 5290234"/>
              <a:gd name="connsiteX3708" fmla="*/ 785442 w 5045838"/>
              <a:gd name="connsiteY3708" fmla="*/ 672775 h 5290234"/>
              <a:gd name="connsiteX3709" fmla="*/ 812033 w 5045838"/>
              <a:gd name="connsiteY3709" fmla="*/ 689670 h 5290234"/>
              <a:gd name="connsiteX3710" fmla="*/ 807219 w 5045838"/>
              <a:gd name="connsiteY3710" fmla="*/ 684880 h 5290234"/>
              <a:gd name="connsiteX3711" fmla="*/ 817507 w 5045838"/>
              <a:gd name="connsiteY3711" fmla="*/ 691000 h 5290234"/>
              <a:gd name="connsiteX3712" fmla="*/ 841392 w 5045838"/>
              <a:gd name="connsiteY3712" fmla="*/ 703611 h 5290234"/>
              <a:gd name="connsiteX3713" fmla="*/ 859682 w 5045838"/>
              <a:gd name="connsiteY3713" fmla="*/ 715341 h 5290234"/>
              <a:gd name="connsiteX3714" fmla="*/ 874953 w 5045838"/>
              <a:gd name="connsiteY3714" fmla="*/ 725301 h 5290234"/>
              <a:gd name="connsiteX3715" fmla="*/ 975455 w 5045838"/>
              <a:gd name="connsiteY3715" fmla="*/ 789531 h 5290234"/>
              <a:gd name="connsiteX3716" fmla="*/ 982158 w 5045838"/>
              <a:gd name="connsiteY3716" fmla="*/ 793804 h 5290234"/>
              <a:gd name="connsiteX3717" fmla="*/ 978016 w 5045838"/>
              <a:gd name="connsiteY3717" fmla="*/ 786312 h 5290234"/>
              <a:gd name="connsiteX3718" fmla="*/ 976820 w 5045838"/>
              <a:gd name="connsiteY3718" fmla="*/ 783586 h 5290234"/>
              <a:gd name="connsiteX3719" fmla="*/ 968755 w 5045838"/>
              <a:gd name="connsiteY3719" fmla="*/ 778074 h 5290234"/>
              <a:gd name="connsiteX3720" fmla="*/ 978941 w 5045838"/>
              <a:gd name="connsiteY3720" fmla="*/ 777396 h 5290234"/>
              <a:gd name="connsiteX3721" fmla="*/ 938305 w 5045838"/>
              <a:gd name="connsiteY3721" fmla="*/ 742768 h 5290234"/>
              <a:gd name="connsiteX3722" fmla="*/ 898645 w 5045838"/>
              <a:gd name="connsiteY3722" fmla="*/ 709344 h 5290234"/>
              <a:gd name="connsiteX3723" fmla="*/ 898631 w 5045838"/>
              <a:gd name="connsiteY3723" fmla="*/ 709326 h 5290234"/>
              <a:gd name="connsiteX3724" fmla="*/ 898604 w 5045838"/>
              <a:gd name="connsiteY3724" fmla="*/ 709309 h 5290234"/>
              <a:gd name="connsiteX3725" fmla="*/ 887434 w 5045838"/>
              <a:gd name="connsiteY3725" fmla="*/ 699896 h 5290234"/>
              <a:gd name="connsiteX3726" fmla="*/ 873925 w 5045838"/>
              <a:gd name="connsiteY3726" fmla="*/ 689206 h 5290234"/>
              <a:gd name="connsiteX3727" fmla="*/ 872996 w 5045838"/>
              <a:gd name="connsiteY3727" fmla="*/ 688212 h 5290234"/>
              <a:gd name="connsiteX3728" fmla="*/ 863928 w 5045838"/>
              <a:gd name="connsiteY3728" fmla="*/ 679292 h 5290234"/>
              <a:gd name="connsiteX3729" fmla="*/ 834285 w 5045838"/>
              <a:gd name="connsiteY3729" fmla="*/ 657678 h 5290234"/>
              <a:gd name="connsiteX3730" fmla="*/ 829332 w 5045838"/>
              <a:gd name="connsiteY3730" fmla="*/ 653731 h 5290234"/>
              <a:gd name="connsiteX3731" fmla="*/ 827879 w 5045838"/>
              <a:gd name="connsiteY3731" fmla="*/ 652310 h 5290234"/>
              <a:gd name="connsiteX3732" fmla="*/ 832380 w 5045838"/>
              <a:gd name="connsiteY3732" fmla="*/ 655776 h 5290234"/>
              <a:gd name="connsiteX3733" fmla="*/ 846440 w 5045838"/>
              <a:gd name="connsiteY3733" fmla="*/ 663197 h 5290234"/>
              <a:gd name="connsiteX3734" fmla="*/ 852209 w 5045838"/>
              <a:gd name="connsiteY3734" fmla="*/ 663918 h 5290234"/>
              <a:gd name="connsiteX3735" fmla="*/ 883088 w 5045838"/>
              <a:gd name="connsiteY3735" fmla="*/ 683880 h 5290234"/>
              <a:gd name="connsiteX3736" fmla="*/ 907994 w 5045838"/>
              <a:gd name="connsiteY3736" fmla="*/ 701199 h 5290234"/>
              <a:gd name="connsiteX3737" fmla="*/ 930980 w 5045838"/>
              <a:gd name="connsiteY3737" fmla="*/ 711667 h 5290234"/>
              <a:gd name="connsiteX3738" fmla="*/ 922167 w 5045838"/>
              <a:gd name="connsiteY3738" fmla="*/ 703189 h 5290234"/>
              <a:gd name="connsiteX3739" fmla="*/ 905347 w 5045838"/>
              <a:gd name="connsiteY3739" fmla="*/ 691865 h 5290234"/>
              <a:gd name="connsiteX3740" fmla="*/ 908914 w 5045838"/>
              <a:gd name="connsiteY3740" fmla="*/ 693043 h 5290234"/>
              <a:gd name="connsiteX3741" fmla="*/ 903998 w 5045838"/>
              <a:gd name="connsiteY3741" fmla="*/ 686505 h 5290234"/>
              <a:gd name="connsiteX3742" fmla="*/ 869561 w 5045838"/>
              <a:gd name="connsiteY3742" fmla="*/ 663661 h 5290234"/>
              <a:gd name="connsiteX3743" fmla="*/ 860516 w 5045838"/>
              <a:gd name="connsiteY3743" fmla="*/ 650118 h 5290234"/>
              <a:gd name="connsiteX3744" fmla="*/ 845678 w 5045838"/>
              <a:gd name="connsiteY3744" fmla="*/ 642647 h 5290234"/>
              <a:gd name="connsiteX3745" fmla="*/ 836840 w 5045838"/>
              <a:gd name="connsiteY3745" fmla="*/ 629410 h 5290234"/>
              <a:gd name="connsiteX3746" fmla="*/ 803247 w 5045838"/>
              <a:gd name="connsiteY3746" fmla="*/ 603176 h 5290234"/>
              <a:gd name="connsiteX3747" fmla="*/ 801155 w 5045838"/>
              <a:gd name="connsiteY3747" fmla="*/ 601474 h 5290234"/>
              <a:gd name="connsiteX3748" fmla="*/ 794642 w 5045838"/>
              <a:gd name="connsiteY3748" fmla="*/ 590613 h 5290234"/>
              <a:gd name="connsiteX3749" fmla="*/ 821330 w 5045838"/>
              <a:gd name="connsiteY3749" fmla="*/ 609098 h 5290234"/>
              <a:gd name="connsiteX3750" fmla="*/ 857478 w 5045838"/>
              <a:gd name="connsiteY3750" fmla="*/ 636252 h 5290234"/>
              <a:gd name="connsiteX3751" fmla="*/ 889967 w 5045838"/>
              <a:gd name="connsiteY3751" fmla="*/ 657634 h 5290234"/>
              <a:gd name="connsiteX3752" fmla="*/ 898386 w 5045838"/>
              <a:gd name="connsiteY3752" fmla="*/ 662750 h 5290234"/>
              <a:gd name="connsiteX3753" fmla="*/ 897063 w 5045838"/>
              <a:gd name="connsiteY3753" fmla="*/ 661186 h 5290234"/>
              <a:gd name="connsiteX3754" fmla="*/ 886140 w 5045838"/>
              <a:gd name="connsiteY3754" fmla="*/ 648175 h 5290234"/>
              <a:gd name="connsiteX3755" fmla="*/ 865945 w 5045838"/>
              <a:gd name="connsiteY3755" fmla="*/ 634179 h 5290234"/>
              <a:gd name="connsiteX3756" fmla="*/ 849302 w 5045838"/>
              <a:gd name="connsiteY3756" fmla="*/ 614692 h 5290234"/>
              <a:gd name="connsiteX3757" fmla="*/ 864442 w 5045838"/>
              <a:gd name="connsiteY3757" fmla="*/ 622613 h 5290234"/>
              <a:gd name="connsiteX3758" fmla="*/ 854018 w 5045838"/>
              <a:gd name="connsiteY3758" fmla="*/ 610734 h 5290234"/>
              <a:gd name="connsiteX3759" fmla="*/ 877204 w 5045838"/>
              <a:gd name="connsiteY3759" fmla="*/ 625042 h 5290234"/>
              <a:gd name="connsiteX3760" fmla="*/ 891305 w 5045838"/>
              <a:gd name="connsiteY3760" fmla="*/ 629022 h 5290234"/>
              <a:gd name="connsiteX3761" fmla="*/ 874893 w 5045838"/>
              <a:gd name="connsiteY3761" fmla="*/ 615154 h 5290234"/>
              <a:gd name="connsiteX3762" fmla="*/ 866000 w 5045838"/>
              <a:gd name="connsiteY3762" fmla="*/ 601785 h 5290234"/>
              <a:gd name="connsiteX3763" fmla="*/ 758529 w 5045838"/>
              <a:gd name="connsiteY3763" fmla="*/ 476054 h 5290234"/>
              <a:gd name="connsiteX3764" fmla="*/ 757358 w 5045838"/>
              <a:gd name="connsiteY3764" fmla="*/ 473053 h 5290234"/>
              <a:gd name="connsiteX3765" fmla="*/ 770301 w 5045838"/>
              <a:gd name="connsiteY3765" fmla="*/ 482311 h 5290234"/>
              <a:gd name="connsiteX3766" fmla="*/ 780051 w 5045838"/>
              <a:gd name="connsiteY3766" fmla="*/ 488974 h 5290234"/>
              <a:gd name="connsiteX3767" fmla="*/ 821906 w 5045838"/>
              <a:gd name="connsiteY3767" fmla="*/ 534630 h 5290234"/>
              <a:gd name="connsiteX3768" fmla="*/ 869199 w 5045838"/>
              <a:gd name="connsiteY3768" fmla="*/ 586997 h 5290234"/>
              <a:gd name="connsiteX3769" fmla="*/ 817812 w 5045838"/>
              <a:gd name="connsiteY3769" fmla="*/ 523187 h 5290234"/>
              <a:gd name="connsiteX3770" fmla="*/ 797900 w 5045838"/>
              <a:gd name="connsiteY3770" fmla="*/ 500697 h 5290234"/>
              <a:gd name="connsiteX3771" fmla="*/ 808283 w 5045838"/>
              <a:gd name="connsiteY3771" fmla="*/ 505320 h 5290234"/>
              <a:gd name="connsiteX3772" fmla="*/ 804564 w 5045838"/>
              <a:gd name="connsiteY3772" fmla="*/ 498305 h 5290234"/>
              <a:gd name="connsiteX3773" fmla="*/ 812855 w 5045838"/>
              <a:gd name="connsiteY3773" fmla="*/ 506619 h 5290234"/>
              <a:gd name="connsiteX3774" fmla="*/ 830858 w 5045838"/>
              <a:gd name="connsiteY3774" fmla="*/ 519636 h 5290234"/>
              <a:gd name="connsiteX3775" fmla="*/ 876704 w 5045838"/>
              <a:gd name="connsiteY3775" fmla="*/ 570996 h 5290234"/>
              <a:gd name="connsiteX3776" fmla="*/ 883625 w 5045838"/>
              <a:gd name="connsiteY3776" fmla="*/ 579060 h 5290234"/>
              <a:gd name="connsiteX3777" fmla="*/ 880751 w 5045838"/>
              <a:gd name="connsiteY3777" fmla="*/ 574015 h 5290234"/>
              <a:gd name="connsiteX3778" fmla="*/ 876704 w 5045838"/>
              <a:gd name="connsiteY3778" fmla="*/ 570996 h 5290234"/>
              <a:gd name="connsiteX3779" fmla="*/ 853478 w 5045838"/>
              <a:gd name="connsiteY3779" fmla="*/ 539426 h 5290234"/>
              <a:gd name="connsiteX3780" fmla="*/ 828246 w 5045838"/>
              <a:gd name="connsiteY3780" fmla="*/ 510359 h 5290234"/>
              <a:gd name="connsiteX3781" fmla="*/ 865718 w 5045838"/>
              <a:gd name="connsiteY3781" fmla="*/ 549867 h 5290234"/>
              <a:gd name="connsiteX3782" fmla="*/ 955321 w 5045838"/>
              <a:gd name="connsiteY3782" fmla="*/ 654793 h 5290234"/>
              <a:gd name="connsiteX3783" fmla="*/ 975283 w 5045838"/>
              <a:gd name="connsiteY3783" fmla="*/ 673395 h 5290234"/>
              <a:gd name="connsiteX3784" fmla="*/ 945789 w 5045838"/>
              <a:gd name="connsiteY3784" fmla="*/ 637453 h 5290234"/>
              <a:gd name="connsiteX3785" fmla="*/ 868363 w 5045838"/>
              <a:gd name="connsiteY3785" fmla="*/ 541372 h 5290234"/>
              <a:gd name="connsiteX3786" fmla="*/ 863744 w 5045838"/>
              <a:gd name="connsiteY3786" fmla="*/ 534598 h 5290234"/>
              <a:gd name="connsiteX3787" fmla="*/ 904741 w 5045838"/>
              <a:gd name="connsiteY3787" fmla="*/ 576990 h 5290234"/>
              <a:gd name="connsiteX3788" fmla="*/ 1000036 w 5045838"/>
              <a:gd name="connsiteY3788" fmla="*/ 693879 h 5290234"/>
              <a:gd name="connsiteX3789" fmla="*/ 1019134 w 5045838"/>
              <a:gd name="connsiteY3789" fmla="*/ 710785 h 5290234"/>
              <a:gd name="connsiteX3790" fmla="*/ 1014370 w 5045838"/>
              <a:gd name="connsiteY3790" fmla="*/ 704418 h 5290234"/>
              <a:gd name="connsiteX3791" fmla="*/ 1005218 w 5045838"/>
              <a:gd name="connsiteY3791" fmla="*/ 697469 h 5290234"/>
              <a:gd name="connsiteX3792" fmla="*/ 998401 w 5045838"/>
              <a:gd name="connsiteY3792" fmla="*/ 690788 h 5290234"/>
              <a:gd name="connsiteX3793" fmla="*/ 1002527 w 5045838"/>
              <a:gd name="connsiteY3793" fmla="*/ 690041 h 5290234"/>
              <a:gd name="connsiteX3794" fmla="*/ 1000674 w 5045838"/>
              <a:gd name="connsiteY3794" fmla="*/ 687885 h 5290234"/>
              <a:gd name="connsiteX3795" fmla="*/ 986964 w 5045838"/>
              <a:gd name="connsiteY3795" fmla="*/ 663970 h 5290234"/>
              <a:gd name="connsiteX3796" fmla="*/ 1012260 w 5045838"/>
              <a:gd name="connsiteY3796" fmla="*/ 694634 h 5290234"/>
              <a:gd name="connsiteX3797" fmla="*/ 1013901 w 5045838"/>
              <a:gd name="connsiteY3797" fmla="*/ 696510 h 5290234"/>
              <a:gd name="connsiteX3798" fmla="*/ 1014210 w 5045838"/>
              <a:gd name="connsiteY3798" fmla="*/ 696690 h 5290234"/>
              <a:gd name="connsiteX3799" fmla="*/ 1020759 w 5045838"/>
              <a:gd name="connsiteY3799" fmla="*/ 701464 h 5290234"/>
              <a:gd name="connsiteX3800" fmla="*/ 986590 w 5045838"/>
              <a:gd name="connsiteY3800" fmla="*/ 656445 h 5290234"/>
              <a:gd name="connsiteX3801" fmla="*/ 931718 w 5045838"/>
              <a:gd name="connsiteY3801" fmla="*/ 587480 h 5290234"/>
              <a:gd name="connsiteX3802" fmla="*/ 924437 w 5045838"/>
              <a:gd name="connsiteY3802" fmla="*/ 579517 h 5290234"/>
              <a:gd name="connsiteX3803" fmla="*/ 933872 w 5045838"/>
              <a:gd name="connsiteY3803" fmla="*/ 586873 h 5290234"/>
              <a:gd name="connsiteX3804" fmla="*/ 1037590 w 5045838"/>
              <a:gd name="connsiteY3804" fmla="*/ 707527 h 5290234"/>
              <a:gd name="connsiteX3805" fmla="*/ 930164 w 5045838"/>
              <a:gd name="connsiteY3805" fmla="*/ 573707 h 5290234"/>
              <a:gd name="connsiteX3806" fmla="*/ 919621 w 5045838"/>
              <a:gd name="connsiteY3806" fmla="*/ 552776 h 5290234"/>
              <a:gd name="connsiteX3807" fmla="*/ 936985 w 5045838"/>
              <a:gd name="connsiteY3807" fmla="*/ 571786 h 5290234"/>
              <a:gd name="connsiteX3808" fmla="*/ 986734 w 5045838"/>
              <a:gd name="connsiteY3808" fmla="*/ 630123 h 5290234"/>
              <a:gd name="connsiteX3809" fmla="*/ 997683 w 5045838"/>
              <a:gd name="connsiteY3809" fmla="*/ 642864 h 5290234"/>
              <a:gd name="connsiteX3810" fmla="*/ 1001439 w 5045838"/>
              <a:gd name="connsiteY3810" fmla="*/ 647944 h 5290234"/>
              <a:gd name="connsiteX3811" fmla="*/ 1005193 w 5045838"/>
              <a:gd name="connsiteY3811" fmla="*/ 653023 h 5290234"/>
              <a:gd name="connsiteX3812" fmla="*/ 1003712 w 5045838"/>
              <a:gd name="connsiteY3812" fmla="*/ 648797 h 5290234"/>
              <a:gd name="connsiteX3813" fmla="*/ 1001439 w 5045838"/>
              <a:gd name="connsiteY3813" fmla="*/ 647944 h 5290234"/>
              <a:gd name="connsiteX3814" fmla="*/ 999959 w 5045838"/>
              <a:gd name="connsiteY3814" fmla="*/ 643719 h 5290234"/>
              <a:gd name="connsiteX3815" fmla="*/ 997683 w 5045838"/>
              <a:gd name="connsiteY3815" fmla="*/ 642864 h 5290234"/>
              <a:gd name="connsiteX3816" fmla="*/ 992741 w 5045838"/>
              <a:gd name="connsiteY3816" fmla="*/ 634770 h 5290234"/>
              <a:gd name="connsiteX3817" fmla="*/ 986734 w 5045838"/>
              <a:gd name="connsiteY3817" fmla="*/ 630123 h 5290234"/>
              <a:gd name="connsiteX3818" fmla="*/ 946451 w 5045838"/>
              <a:gd name="connsiteY3818" fmla="*/ 578568 h 5290234"/>
              <a:gd name="connsiteX3819" fmla="*/ 901798 w 5045838"/>
              <a:gd name="connsiteY3819" fmla="*/ 523883 h 5290234"/>
              <a:gd name="connsiteX3820" fmla="*/ 813712 w 5045838"/>
              <a:gd name="connsiteY3820" fmla="*/ 424342 h 5290234"/>
              <a:gd name="connsiteX3821" fmla="*/ 779500 w 5045838"/>
              <a:gd name="connsiteY3821" fmla="*/ 383890 h 5290234"/>
              <a:gd name="connsiteX3822" fmla="*/ 782151 w 5045838"/>
              <a:gd name="connsiteY3822" fmla="*/ 383894 h 5290234"/>
              <a:gd name="connsiteX3823" fmla="*/ 788671 w 5045838"/>
              <a:gd name="connsiteY3823" fmla="*/ 385771 h 5290234"/>
              <a:gd name="connsiteX3824" fmla="*/ 789381 w 5045838"/>
              <a:gd name="connsiteY3824" fmla="*/ 383319 h 5290234"/>
              <a:gd name="connsiteX3825" fmla="*/ 790563 w 5045838"/>
              <a:gd name="connsiteY3825" fmla="*/ 381941 h 5290234"/>
              <a:gd name="connsiteX3826" fmla="*/ 775302 w 5045838"/>
              <a:gd name="connsiteY3826" fmla="*/ 375769 h 5290234"/>
              <a:gd name="connsiteX3827" fmla="*/ 770668 w 5045838"/>
              <a:gd name="connsiteY3827" fmla="*/ 373778 h 5290234"/>
              <a:gd name="connsiteX3828" fmla="*/ 763248 w 5045838"/>
              <a:gd name="connsiteY3828" fmla="*/ 366620 h 5290234"/>
              <a:gd name="connsiteX3829" fmla="*/ 768579 w 5045838"/>
              <a:gd name="connsiteY3829" fmla="*/ 372880 h 5290234"/>
              <a:gd name="connsiteX3830" fmla="*/ 761222 w 5045838"/>
              <a:gd name="connsiteY3830" fmla="*/ 369717 h 5290234"/>
              <a:gd name="connsiteX3831" fmla="*/ 756558 w 5045838"/>
              <a:gd name="connsiteY3831" fmla="*/ 361523 h 5290234"/>
              <a:gd name="connsiteX3832" fmla="*/ 728830 w 5045838"/>
              <a:gd name="connsiteY3832" fmla="*/ 345136 h 5290234"/>
              <a:gd name="connsiteX3833" fmla="*/ 699978 w 5045838"/>
              <a:gd name="connsiteY3833" fmla="*/ 331221 h 5290234"/>
              <a:gd name="connsiteX3834" fmla="*/ 693057 w 5045838"/>
              <a:gd name="connsiteY3834" fmla="*/ 323854 h 5290234"/>
              <a:gd name="connsiteX3835" fmla="*/ 701377 w 5045838"/>
              <a:gd name="connsiteY3835" fmla="*/ 327115 h 5290234"/>
              <a:gd name="connsiteX3836" fmla="*/ 733864 w 5045838"/>
              <a:gd name="connsiteY3836" fmla="*/ 340080 h 5290234"/>
              <a:gd name="connsiteX3837" fmla="*/ 747066 w 5045838"/>
              <a:gd name="connsiteY3837" fmla="*/ 344924 h 5290234"/>
              <a:gd name="connsiteX3838" fmla="*/ 750252 w 5045838"/>
              <a:gd name="connsiteY3838" fmla="*/ 346553 h 5290234"/>
              <a:gd name="connsiteX3839" fmla="*/ 756495 w 5045838"/>
              <a:gd name="connsiteY3839" fmla="*/ 352082 h 5290234"/>
              <a:gd name="connsiteX3840" fmla="*/ 759814 w 5045838"/>
              <a:gd name="connsiteY3840" fmla="*/ 354571 h 5290234"/>
              <a:gd name="connsiteX3841" fmla="*/ 754652 w 5045838"/>
              <a:gd name="connsiteY3841" fmla="*/ 348805 h 5290234"/>
              <a:gd name="connsiteX3842" fmla="*/ 766339 w 5045838"/>
              <a:gd name="connsiteY3842" fmla="*/ 354782 h 5290234"/>
              <a:gd name="connsiteX3843" fmla="*/ 777021 w 5045838"/>
              <a:gd name="connsiteY3843" fmla="*/ 359392 h 5290234"/>
              <a:gd name="connsiteX3844" fmla="*/ 780714 w 5045838"/>
              <a:gd name="connsiteY3844" fmla="*/ 361045 h 5290234"/>
              <a:gd name="connsiteX3845" fmla="*/ 780930 w 5045838"/>
              <a:gd name="connsiteY3845" fmla="*/ 355000 h 5290234"/>
              <a:gd name="connsiteX3846" fmla="*/ 777065 w 5045838"/>
              <a:gd name="connsiteY3846" fmla="*/ 352927 h 5290234"/>
              <a:gd name="connsiteX3847" fmla="*/ 763002 w 5045838"/>
              <a:gd name="connsiteY3847" fmla="*/ 344868 h 5290234"/>
              <a:gd name="connsiteX3848" fmla="*/ 761653 w 5045838"/>
              <a:gd name="connsiteY3848" fmla="*/ 341101 h 5290234"/>
              <a:gd name="connsiteX3849" fmla="*/ 761639 w 5045838"/>
              <a:gd name="connsiteY3849" fmla="*/ 340927 h 5290234"/>
              <a:gd name="connsiteX3850" fmla="*/ 750661 w 5045838"/>
              <a:gd name="connsiteY3850" fmla="*/ 338882 h 5290234"/>
              <a:gd name="connsiteX3851" fmla="*/ 743682 w 5045838"/>
              <a:gd name="connsiteY3851" fmla="*/ 336266 h 5290234"/>
              <a:gd name="connsiteX3852" fmla="*/ 743117 w 5045838"/>
              <a:gd name="connsiteY3852" fmla="*/ 330470 h 5290234"/>
              <a:gd name="connsiteX3853" fmla="*/ 743005 w 5045838"/>
              <a:gd name="connsiteY3853" fmla="*/ 329424 h 5290234"/>
              <a:gd name="connsiteX3854" fmla="*/ 735552 w 5045838"/>
              <a:gd name="connsiteY3854" fmla="*/ 326654 h 5290234"/>
              <a:gd name="connsiteX3855" fmla="*/ 734337 w 5045838"/>
              <a:gd name="connsiteY3855" fmla="*/ 326108 h 5290234"/>
              <a:gd name="connsiteX3856" fmla="*/ 730629 w 5045838"/>
              <a:gd name="connsiteY3856" fmla="*/ 321965 h 5290234"/>
              <a:gd name="connsiteX3857" fmla="*/ 714000 w 5045838"/>
              <a:gd name="connsiteY3857" fmla="*/ 304560 h 5290234"/>
              <a:gd name="connsiteX3858" fmla="*/ 716273 w 5045838"/>
              <a:gd name="connsiteY3858" fmla="*/ 305556 h 5290234"/>
              <a:gd name="connsiteX3859" fmla="*/ 740135 w 5045838"/>
              <a:gd name="connsiteY3859" fmla="*/ 316493 h 5290234"/>
              <a:gd name="connsiteX3860" fmla="*/ 741687 w 5045838"/>
              <a:gd name="connsiteY3860" fmla="*/ 317055 h 5290234"/>
              <a:gd name="connsiteX3861" fmla="*/ 741473 w 5045838"/>
              <a:gd name="connsiteY3861" fmla="*/ 315050 h 5290234"/>
              <a:gd name="connsiteX3862" fmla="*/ 740734 w 5045838"/>
              <a:gd name="connsiteY3862" fmla="*/ 309398 h 5290234"/>
              <a:gd name="connsiteX3863" fmla="*/ 734432 w 5045838"/>
              <a:gd name="connsiteY3863" fmla="*/ 305843 h 5290234"/>
              <a:gd name="connsiteX3864" fmla="*/ 733026 w 5045838"/>
              <a:gd name="connsiteY3864" fmla="*/ 305029 h 5290234"/>
              <a:gd name="connsiteX3865" fmla="*/ 740309 w 5045838"/>
              <a:gd name="connsiteY3865" fmla="*/ 306146 h 5290234"/>
              <a:gd name="connsiteX3866" fmla="*/ 740056 w 5045838"/>
              <a:gd name="connsiteY3866" fmla="*/ 304213 h 5290234"/>
              <a:gd name="connsiteX3867" fmla="*/ 725573 w 5045838"/>
              <a:gd name="connsiteY3867" fmla="*/ 300463 h 5290234"/>
              <a:gd name="connsiteX3868" fmla="*/ 721436 w 5045838"/>
              <a:gd name="connsiteY3868" fmla="*/ 295878 h 5290234"/>
              <a:gd name="connsiteX3869" fmla="*/ 734193 w 5045838"/>
              <a:gd name="connsiteY3869" fmla="*/ 299944 h 5290234"/>
              <a:gd name="connsiteX3870" fmla="*/ 695882 w 5045838"/>
              <a:gd name="connsiteY3870" fmla="*/ 278596 h 5290234"/>
              <a:gd name="connsiteX3871" fmla="*/ 699131 w 5045838"/>
              <a:gd name="connsiteY3871" fmla="*/ 280288 h 5290234"/>
              <a:gd name="connsiteX3872" fmla="*/ 727607 w 5045838"/>
              <a:gd name="connsiteY3872" fmla="*/ 291241 h 5290234"/>
              <a:gd name="connsiteX3873" fmla="*/ 787670 w 5045838"/>
              <a:gd name="connsiteY3873" fmla="*/ 318595 h 5290234"/>
              <a:gd name="connsiteX3874" fmla="*/ 1006639 w 5045838"/>
              <a:gd name="connsiteY3874" fmla="*/ 484598 h 5290234"/>
              <a:gd name="connsiteX3875" fmla="*/ 923571 w 5045838"/>
              <a:gd name="connsiteY3875" fmla="*/ 385862 h 5290234"/>
              <a:gd name="connsiteX3876" fmla="*/ 958622 w 5045838"/>
              <a:gd name="connsiteY3876" fmla="*/ 407200 h 5290234"/>
              <a:gd name="connsiteX3877" fmla="*/ 1004654 w 5045838"/>
              <a:gd name="connsiteY3877" fmla="*/ 439807 h 5290234"/>
              <a:gd name="connsiteX3878" fmla="*/ 1012675 w 5045838"/>
              <a:gd name="connsiteY3878" fmla="*/ 441478 h 5290234"/>
              <a:gd name="connsiteX3879" fmla="*/ 1014161 w 5045838"/>
              <a:gd name="connsiteY3879" fmla="*/ 441787 h 5290234"/>
              <a:gd name="connsiteX3880" fmla="*/ 1015349 w 5045838"/>
              <a:gd name="connsiteY3880" fmla="*/ 442033 h 5290234"/>
              <a:gd name="connsiteX3881" fmla="*/ 1012675 w 5045838"/>
              <a:gd name="connsiteY3881" fmla="*/ 441478 h 5290234"/>
              <a:gd name="connsiteX3882" fmla="*/ 1008220 w 5045838"/>
              <a:gd name="connsiteY3882" fmla="*/ 440550 h 5290234"/>
              <a:gd name="connsiteX3883" fmla="*/ 1004654 w 5045838"/>
              <a:gd name="connsiteY3883" fmla="*/ 439807 h 5290234"/>
              <a:gd name="connsiteX3884" fmla="*/ 747378 w 5045838"/>
              <a:gd name="connsiteY3884" fmla="*/ 212772 h 5290234"/>
              <a:gd name="connsiteX3885" fmla="*/ 748045 w 5045838"/>
              <a:gd name="connsiteY3885" fmla="*/ 212964 h 5290234"/>
              <a:gd name="connsiteX3886" fmla="*/ 793294 w 5045838"/>
              <a:gd name="connsiteY3886" fmla="*/ 234562 h 5290234"/>
              <a:gd name="connsiteX3887" fmla="*/ 797434 w 5045838"/>
              <a:gd name="connsiteY3887" fmla="*/ 235383 h 5290234"/>
              <a:gd name="connsiteX3888" fmla="*/ 787128 w 5045838"/>
              <a:gd name="connsiteY3888" fmla="*/ 231190 h 5290234"/>
              <a:gd name="connsiteX3889" fmla="*/ 764033 w 5045838"/>
              <a:gd name="connsiteY3889" fmla="*/ 218590 h 5290234"/>
              <a:gd name="connsiteX3890" fmla="*/ 759370 w 5045838"/>
              <a:gd name="connsiteY3890" fmla="*/ 210396 h 5290234"/>
              <a:gd name="connsiteX3891" fmla="*/ 741572 w 5045838"/>
              <a:gd name="connsiteY3891" fmla="*/ 200879 h 5290234"/>
              <a:gd name="connsiteX3892" fmla="*/ 730094 w 5045838"/>
              <a:gd name="connsiteY3892" fmla="*/ 190145 h 5290234"/>
              <a:gd name="connsiteX3893" fmla="*/ 756002 w 5045838"/>
              <a:gd name="connsiteY3893" fmla="*/ 204186 h 5290234"/>
              <a:gd name="connsiteX3894" fmla="*/ 767559 w 5045838"/>
              <a:gd name="connsiteY3894" fmla="*/ 205349 h 5290234"/>
              <a:gd name="connsiteX3895" fmla="*/ 777228 w 5045838"/>
              <a:gd name="connsiteY3895" fmla="*/ 212194 h 5290234"/>
              <a:gd name="connsiteX3896" fmla="*/ 788522 w 5045838"/>
              <a:gd name="connsiteY3896" fmla="*/ 213330 h 5290234"/>
              <a:gd name="connsiteX3897" fmla="*/ 816283 w 5045838"/>
              <a:gd name="connsiteY3897" fmla="*/ 225705 h 5290234"/>
              <a:gd name="connsiteX3898" fmla="*/ 835687 w 5045838"/>
              <a:gd name="connsiteY3898" fmla="*/ 231365 h 5290234"/>
              <a:gd name="connsiteX3899" fmla="*/ 817876 w 5045838"/>
              <a:gd name="connsiteY3899" fmla="*/ 222171 h 5290234"/>
              <a:gd name="connsiteX3900" fmla="*/ 806503 w 5045838"/>
              <a:gd name="connsiteY3900" fmla="*/ 216300 h 5290234"/>
              <a:gd name="connsiteX3901" fmla="*/ 777306 w 5045838"/>
              <a:gd name="connsiteY3901" fmla="*/ 202622 h 5290234"/>
              <a:gd name="connsiteX3902" fmla="*/ 752970 w 5045838"/>
              <a:gd name="connsiteY3902" fmla="*/ 189319 h 5290234"/>
              <a:gd name="connsiteX3903" fmla="*/ 746931 w 5045838"/>
              <a:gd name="connsiteY3903" fmla="*/ 185730 h 5290234"/>
              <a:gd name="connsiteX3904" fmla="*/ 748359 w 5045838"/>
              <a:gd name="connsiteY3904" fmla="*/ 186039 h 5290234"/>
              <a:gd name="connsiteX3905" fmla="*/ 760208 w 5045838"/>
              <a:gd name="connsiteY3905" fmla="*/ 188563 h 5290234"/>
              <a:gd name="connsiteX3906" fmla="*/ 775779 w 5045838"/>
              <a:gd name="connsiteY3906" fmla="*/ 196599 h 5290234"/>
              <a:gd name="connsiteX3907" fmla="*/ 793621 w 5045838"/>
              <a:gd name="connsiteY3907" fmla="*/ 200558 h 5290234"/>
              <a:gd name="connsiteX3908" fmla="*/ 783566 w 5045838"/>
              <a:gd name="connsiteY3908" fmla="*/ 193674 h 5290234"/>
              <a:gd name="connsiteX3909" fmla="*/ 809512 w 5045838"/>
              <a:gd name="connsiteY3909" fmla="*/ 199797 h 5290234"/>
              <a:gd name="connsiteX3910" fmla="*/ 874050 w 5045838"/>
              <a:gd name="connsiteY3910" fmla="*/ 214249 h 5290234"/>
              <a:gd name="connsiteX3911" fmla="*/ 861465 w 5045838"/>
              <a:gd name="connsiteY3911" fmla="*/ 208547 h 5290234"/>
              <a:gd name="connsiteX3912" fmla="*/ 785327 w 5045838"/>
              <a:gd name="connsiteY3912" fmla="*/ 188076 h 5290234"/>
              <a:gd name="connsiteX3913" fmla="*/ 780016 w 5045838"/>
              <a:gd name="connsiteY3913" fmla="*/ 184127 h 5290234"/>
              <a:gd name="connsiteX3914" fmla="*/ 786130 w 5045838"/>
              <a:gd name="connsiteY3914" fmla="*/ 184731 h 5290234"/>
              <a:gd name="connsiteX3915" fmla="*/ 782258 w 5045838"/>
              <a:gd name="connsiteY3915" fmla="*/ 184140 h 5290234"/>
              <a:gd name="connsiteX3916" fmla="*/ 761701 w 5045838"/>
              <a:gd name="connsiteY3916" fmla="*/ 178590 h 5290234"/>
              <a:gd name="connsiteX3917" fmla="*/ 765599 w 5045838"/>
              <a:gd name="connsiteY3917" fmla="*/ 177188 h 5290234"/>
              <a:gd name="connsiteX3918" fmla="*/ 781432 w 5045838"/>
              <a:gd name="connsiteY3918" fmla="*/ 180631 h 5290234"/>
              <a:gd name="connsiteX3919" fmla="*/ 843998 w 5045838"/>
              <a:gd name="connsiteY3919" fmla="*/ 194530 h 5290234"/>
              <a:gd name="connsiteX3920" fmla="*/ 889245 w 5045838"/>
              <a:gd name="connsiteY3920" fmla="*/ 202165 h 5290234"/>
              <a:gd name="connsiteX3921" fmla="*/ 885597 w 5045838"/>
              <a:gd name="connsiteY3921" fmla="*/ 198640 h 5290234"/>
              <a:gd name="connsiteX3922" fmla="*/ 876684 w 5045838"/>
              <a:gd name="connsiteY3922" fmla="*/ 195891 h 5290234"/>
              <a:gd name="connsiteX3923" fmla="*/ 804401 w 5045838"/>
              <a:gd name="connsiteY3923" fmla="*/ 178759 h 5290234"/>
              <a:gd name="connsiteX3924" fmla="*/ 861780 w 5045838"/>
              <a:gd name="connsiteY3924" fmla="*/ 189765 h 5290234"/>
              <a:gd name="connsiteX3925" fmla="*/ 881265 w 5045838"/>
              <a:gd name="connsiteY3925" fmla="*/ 194455 h 5290234"/>
              <a:gd name="connsiteX3926" fmla="*/ 880690 w 5045838"/>
              <a:gd name="connsiteY3926" fmla="*/ 193900 h 5290234"/>
              <a:gd name="connsiteX3927" fmla="*/ 811010 w 5045838"/>
              <a:gd name="connsiteY3927" fmla="*/ 172004 h 5290234"/>
              <a:gd name="connsiteX3928" fmla="*/ 763065 w 5045838"/>
              <a:gd name="connsiteY3928" fmla="*/ 160039 h 5290234"/>
              <a:gd name="connsiteX3929" fmla="*/ 757125 w 5045838"/>
              <a:gd name="connsiteY3929" fmla="*/ 156933 h 5290234"/>
              <a:gd name="connsiteX3930" fmla="*/ 755725 w 5045838"/>
              <a:gd name="connsiteY3930" fmla="*/ 152988 h 5290234"/>
              <a:gd name="connsiteX3931" fmla="*/ 757292 w 5045838"/>
              <a:gd name="connsiteY3931" fmla="*/ 152799 h 5290234"/>
              <a:gd name="connsiteX3932" fmla="*/ 732889 w 5045838"/>
              <a:gd name="connsiteY3932" fmla="*/ 147214 h 5290234"/>
              <a:gd name="connsiteX3933" fmla="*/ 714495 w 5045838"/>
              <a:gd name="connsiteY3933" fmla="*/ 140869 h 5290234"/>
              <a:gd name="connsiteX3934" fmla="*/ 746998 w 5045838"/>
              <a:gd name="connsiteY3934" fmla="*/ 147413 h 5290234"/>
              <a:gd name="connsiteX3935" fmla="*/ 789738 w 5045838"/>
              <a:gd name="connsiteY3935" fmla="*/ 155919 h 5290234"/>
              <a:gd name="connsiteX3936" fmla="*/ 823552 w 5045838"/>
              <a:gd name="connsiteY3936" fmla="*/ 162188 h 5290234"/>
              <a:gd name="connsiteX3937" fmla="*/ 824173 w 5045838"/>
              <a:gd name="connsiteY3937" fmla="*/ 158868 h 5290234"/>
              <a:gd name="connsiteX3938" fmla="*/ 823291 w 5045838"/>
              <a:gd name="connsiteY3938" fmla="*/ 158082 h 5290234"/>
              <a:gd name="connsiteX3939" fmla="*/ 820204 w 5045838"/>
              <a:gd name="connsiteY3939" fmla="*/ 157260 h 5290234"/>
              <a:gd name="connsiteX3940" fmla="*/ 798808 w 5045838"/>
              <a:gd name="connsiteY3940" fmla="*/ 153030 h 5290234"/>
              <a:gd name="connsiteX3941" fmla="*/ 693312 w 5045838"/>
              <a:gd name="connsiteY3941" fmla="*/ 132135 h 5290234"/>
              <a:gd name="connsiteX3942" fmla="*/ 676274 w 5045838"/>
              <a:gd name="connsiteY3942" fmla="*/ 125767 h 5290234"/>
              <a:gd name="connsiteX3943" fmla="*/ 681878 w 5045838"/>
              <a:gd name="connsiteY3943" fmla="*/ 126636 h 5290234"/>
              <a:gd name="connsiteX3944" fmla="*/ 689316 w 5045838"/>
              <a:gd name="connsiteY3944" fmla="*/ 130073 h 5290234"/>
              <a:gd name="connsiteX3945" fmla="*/ 695807 w 5045838"/>
              <a:gd name="connsiteY3945" fmla="*/ 132131 h 5290234"/>
              <a:gd name="connsiteX3946" fmla="*/ 694895 w 5045838"/>
              <a:gd name="connsiteY3946" fmla="*/ 129282 h 5290234"/>
              <a:gd name="connsiteX3947" fmla="*/ 696874 w 5045838"/>
              <a:gd name="connsiteY3947" fmla="*/ 129728 h 5290234"/>
              <a:gd name="connsiteX3948" fmla="*/ 716520 w 5045838"/>
              <a:gd name="connsiteY3948" fmla="*/ 130357 h 5290234"/>
              <a:gd name="connsiteX3949" fmla="*/ 688744 w 5045838"/>
              <a:gd name="connsiteY3949" fmla="*/ 124690 h 5290234"/>
              <a:gd name="connsiteX3950" fmla="*/ 687014 w 5045838"/>
              <a:gd name="connsiteY3950" fmla="*/ 124286 h 5290234"/>
              <a:gd name="connsiteX3951" fmla="*/ 686799 w 5045838"/>
              <a:gd name="connsiteY3951" fmla="*/ 124150 h 5290234"/>
              <a:gd name="connsiteX3952" fmla="*/ 681600 w 5045838"/>
              <a:gd name="connsiteY3952" fmla="*/ 121624 h 5290234"/>
              <a:gd name="connsiteX3953" fmla="*/ 721385 w 5045838"/>
              <a:gd name="connsiteY3953" fmla="*/ 128075 h 5290234"/>
              <a:gd name="connsiteX3954" fmla="*/ 783175 w 5045838"/>
              <a:gd name="connsiteY3954" fmla="*/ 139551 h 5290234"/>
              <a:gd name="connsiteX3955" fmla="*/ 790626 w 5045838"/>
              <a:gd name="connsiteY3955" fmla="*/ 141470 h 5290234"/>
              <a:gd name="connsiteX3956" fmla="*/ 782838 w 5045838"/>
              <a:gd name="connsiteY3956" fmla="*/ 137992 h 5290234"/>
              <a:gd name="connsiteX3957" fmla="*/ 672150 w 5045838"/>
              <a:gd name="connsiteY3957" fmla="*/ 113054 h 5290234"/>
              <a:gd name="connsiteX3958" fmla="*/ 792369 w 5045838"/>
              <a:gd name="connsiteY3958" fmla="*/ 135920 h 5290234"/>
              <a:gd name="connsiteX3959" fmla="*/ 802102 w 5045838"/>
              <a:gd name="connsiteY3959" fmla="*/ 137378 h 5290234"/>
              <a:gd name="connsiteX3960" fmla="*/ 808790 w 5045838"/>
              <a:gd name="connsiteY3960" fmla="*/ 135630 h 5290234"/>
              <a:gd name="connsiteX3961" fmla="*/ 808914 w 5045838"/>
              <a:gd name="connsiteY3961" fmla="*/ 135513 h 5290234"/>
              <a:gd name="connsiteX3962" fmla="*/ 791296 w 5045838"/>
              <a:gd name="connsiteY3962" fmla="*/ 130983 h 5290234"/>
              <a:gd name="connsiteX3963" fmla="*/ 737912 w 5045838"/>
              <a:gd name="connsiteY3963" fmla="*/ 119177 h 5290234"/>
              <a:gd name="connsiteX3964" fmla="*/ 783858 w 5045838"/>
              <a:gd name="connsiteY3964" fmla="*/ 127292 h 5290234"/>
              <a:gd name="connsiteX3965" fmla="*/ 817889 w 5045838"/>
              <a:gd name="connsiteY3965" fmla="*/ 134058 h 5290234"/>
              <a:gd name="connsiteX3966" fmla="*/ 822046 w 5045838"/>
              <a:gd name="connsiteY3966" fmla="*/ 133789 h 5290234"/>
              <a:gd name="connsiteX3967" fmla="*/ 856239 w 5045838"/>
              <a:gd name="connsiteY3967" fmla="*/ 138364 h 5290234"/>
              <a:gd name="connsiteX3968" fmla="*/ 983857 w 5045838"/>
              <a:gd name="connsiteY3968" fmla="*/ 168406 h 5290234"/>
              <a:gd name="connsiteX3969" fmla="*/ 989928 w 5045838"/>
              <a:gd name="connsiteY3969" fmla="*/ 170493 h 5290234"/>
              <a:gd name="connsiteX3970" fmla="*/ 1017670 w 5045838"/>
              <a:gd name="connsiteY3970" fmla="*/ 177329 h 5290234"/>
              <a:gd name="connsiteX3971" fmla="*/ 1060178 w 5045838"/>
              <a:gd name="connsiteY3971" fmla="*/ 189283 h 5290234"/>
              <a:gd name="connsiteX3972" fmla="*/ 1151611 w 5045838"/>
              <a:gd name="connsiteY3972" fmla="*/ 221671 h 5290234"/>
              <a:gd name="connsiteX3973" fmla="*/ 1183895 w 5045838"/>
              <a:gd name="connsiteY3973" fmla="*/ 233605 h 5290234"/>
              <a:gd name="connsiteX3974" fmla="*/ 1183938 w 5045838"/>
              <a:gd name="connsiteY3974" fmla="*/ 233623 h 5290234"/>
              <a:gd name="connsiteX3975" fmla="*/ 1153340 w 5045838"/>
              <a:gd name="connsiteY3975" fmla="*/ 219732 h 5290234"/>
              <a:gd name="connsiteX3976" fmla="*/ 1039744 w 5045838"/>
              <a:gd name="connsiteY3976" fmla="*/ 174431 h 5290234"/>
              <a:gd name="connsiteX3977" fmla="*/ 921428 w 5045838"/>
              <a:gd name="connsiteY3977" fmla="*/ 131690 h 5290234"/>
              <a:gd name="connsiteX3978" fmla="*/ 815024 w 5045838"/>
              <a:gd name="connsiteY3978" fmla="*/ 101412 h 5290234"/>
              <a:gd name="connsiteX3979" fmla="*/ 828233 w 5045838"/>
              <a:gd name="connsiteY3979" fmla="*/ 96871 h 5290234"/>
              <a:gd name="connsiteX3980" fmla="*/ 856192 w 5045838"/>
              <a:gd name="connsiteY3980" fmla="*/ 90836 h 5290234"/>
              <a:gd name="connsiteX3981" fmla="*/ 972087 w 5045838"/>
              <a:gd name="connsiteY3981" fmla="*/ 20454 h 5290234"/>
              <a:gd name="connsiteX3982" fmla="*/ 982155 w 5045838"/>
              <a:gd name="connsiteY3982" fmla="*/ 21520 h 5290234"/>
              <a:gd name="connsiteX3983" fmla="*/ 972087 w 5045838"/>
              <a:gd name="connsiteY3983" fmla="*/ 20454 h 5290234"/>
              <a:gd name="connsiteX3984" fmla="*/ 864086 w 5045838"/>
              <a:gd name="connsiteY3984" fmla="*/ 445 h 5290234"/>
              <a:gd name="connsiteX3985" fmla="*/ 867529 w 5045838"/>
              <a:gd name="connsiteY3985" fmla="*/ 1573 h 5290234"/>
              <a:gd name="connsiteX3986" fmla="*/ 979501 w 5045838"/>
              <a:gd name="connsiteY3986" fmla="*/ 27349 h 5290234"/>
              <a:gd name="connsiteX3987" fmla="*/ 1021450 w 5045838"/>
              <a:gd name="connsiteY3987" fmla="*/ 31793 h 5290234"/>
              <a:gd name="connsiteX3988" fmla="*/ 1250707 w 5045838"/>
              <a:gd name="connsiteY3988" fmla="*/ 118022 h 5290234"/>
              <a:gd name="connsiteX3989" fmla="*/ 1449081 w 5045838"/>
              <a:gd name="connsiteY3989" fmla="*/ 204892 h 5290234"/>
              <a:gd name="connsiteX3990" fmla="*/ 1622430 w 5045838"/>
              <a:gd name="connsiteY3990" fmla="*/ 289654 h 5290234"/>
              <a:gd name="connsiteX3991" fmla="*/ 1778710 w 5045838"/>
              <a:gd name="connsiteY3991" fmla="*/ 372444 h 5290234"/>
              <a:gd name="connsiteX3992" fmla="*/ 1789273 w 5045838"/>
              <a:gd name="connsiteY3992" fmla="*/ 379483 h 5290234"/>
              <a:gd name="connsiteX3993" fmla="*/ 1922663 w 5045838"/>
              <a:gd name="connsiteY3993" fmla="*/ 466812 h 5290234"/>
              <a:gd name="connsiteX3994" fmla="*/ 2191016 w 5045838"/>
              <a:gd name="connsiteY3994" fmla="*/ 646349 h 5290234"/>
              <a:gd name="connsiteX3995" fmla="*/ 2425487 w 5045838"/>
              <a:gd name="connsiteY3995" fmla="*/ 815627 h 5290234"/>
              <a:gd name="connsiteX3996" fmla="*/ 2436928 w 5045838"/>
              <a:gd name="connsiteY3996" fmla="*/ 817613 h 5290234"/>
              <a:gd name="connsiteX3997" fmla="*/ 2377932 w 5045838"/>
              <a:gd name="connsiteY3997" fmla="*/ 774436 h 5290234"/>
              <a:gd name="connsiteX3998" fmla="*/ 2299462 w 5045838"/>
              <a:gd name="connsiteY3998" fmla="*/ 711104 h 5290234"/>
              <a:gd name="connsiteX3999" fmla="*/ 2139212 w 5045838"/>
              <a:gd name="connsiteY3999" fmla="*/ 603513 h 5290234"/>
              <a:gd name="connsiteX4000" fmla="*/ 1960875 w 5045838"/>
              <a:gd name="connsiteY4000" fmla="*/ 477901 h 5290234"/>
              <a:gd name="connsiteX4001" fmla="*/ 1935318 w 5045838"/>
              <a:gd name="connsiteY4001" fmla="*/ 460364 h 5290234"/>
              <a:gd name="connsiteX4002" fmla="*/ 1962712 w 5045838"/>
              <a:gd name="connsiteY4002" fmla="*/ 475839 h 5290234"/>
              <a:gd name="connsiteX4003" fmla="*/ 2044514 w 5045838"/>
              <a:gd name="connsiteY4003" fmla="*/ 524498 h 5290234"/>
              <a:gd name="connsiteX4004" fmla="*/ 2161995 w 5045838"/>
              <a:gd name="connsiteY4004" fmla="*/ 604594 h 5290234"/>
              <a:gd name="connsiteX4005" fmla="*/ 2492294 w 5045838"/>
              <a:gd name="connsiteY4005" fmla="*/ 851246 h 5290234"/>
              <a:gd name="connsiteX4006" fmla="*/ 2660914 w 5045838"/>
              <a:gd name="connsiteY4006" fmla="*/ 969809 h 5290234"/>
              <a:gd name="connsiteX4007" fmla="*/ 3063007 w 5045838"/>
              <a:gd name="connsiteY4007" fmla="*/ 1319131 h 5290234"/>
              <a:gd name="connsiteX4008" fmla="*/ 3090066 w 5045838"/>
              <a:gd name="connsiteY4008" fmla="*/ 1349503 h 5290234"/>
              <a:gd name="connsiteX4009" fmla="*/ 2928970 w 5045838"/>
              <a:gd name="connsiteY4009" fmla="*/ 1222050 h 5290234"/>
              <a:gd name="connsiteX4010" fmla="*/ 2745326 w 5045838"/>
              <a:gd name="connsiteY4010" fmla="*/ 1081991 h 5290234"/>
              <a:gd name="connsiteX4011" fmla="*/ 2055206 w 5045838"/>
              <a:gd name="connsiteY4011" fmla="*/ 626345 h 5290234"/>
              <a:gd name="connsiteX4012" fmla="*/ 1805862 w 5045838"/>
              <a:gd name="connsiteY4012" fmla="*/ 479943 h 5290234"/>
              <a:gd name="connsiteX4013" fmla="*/ 1619980 w 5045838"/>
              <a:gd name="connsiteY4013" fmla="*/ 384730 h 5290234"/>
              <a:gd name="connsiteX4014" fmla="*/ 1464184 w 5045838"/>
              <a:gd name="connsiteY4014" fmla="*/ 311796 h 5290234"/>
              <a:gd name="connsiteX4015" fmla="*/ 1417911 w 5045838"/>
              <a:gd name="connsiteY4015" fmla="*/ 293637 h 5290234"/>
              <a:gd name="connsiteX4016" fmla="*/ 1418243 w 5045838"/>
              <a:gd name="connsiteY4016" fmla="*/ 294645 h 5290234"/>
              <a:gd name="connsiteX4017" fmla="*/ 1416542 w 5045838"/>
              <a:gd name="connsiteY4017" fmla="*/ 295558 h 5290234"/>
              <a:gd name="connsiteX4018" fmla="*/ 1417021 w 5045838"/>
              <a:gd name="connsiteY4018" fmla="*/ 293287 h 5290234"/>
              <a:gd name="connsiteX4019" fmla="*/ 1386923 w 5045838"/>
              <a:gd name="connsiteY4019" fmla="*/ 281476 h 5290234"/>
              <a:gd name="connsiteX4020" fmla="*/ 1313347 w 5045838"/>
              <a:gd name="connsiteY4020" fmla="*/ 252118 h 5290234"/>
              <a:gd name="connsiteX4021" fmla="*/ 1123968 w 5045838"/>
              <a:gd name="connsiteY4021" fmla="*/ 165870 h 5290234"/>
              <a:gd name="connsiteX4022" fmla="*/ 1020440 w 5045838"/>
              <a:gd name="connsiteY4022" fmla="*/ 129276 h 5290234"/>
              <a:gd name="connsiteX4023" fmla="*/ 954437 w 5045838"/>
              <a:gd name="connsiteY4023" fmla="*/ 106842 h 5290234"/>
              <a:gd name="connsiteX4024" fmla="*/ 931449 w 5045838"/>
              <a:gd name="connsiteY4024" fmla="*/ 85229 h 5290234"/>
              <a:gd name="connsiteX4025" fmla="*/ 897100 w 5045838"/>
              <a:gd name="connsiteY4025" fmla="*/ 73104 h 5290234"/>
              <a:gd name="connsiteX4026" fmla="*/ 932765 w 5045838"/>
              <a:gd name="connsiteY4026" fmla="*/ 42426 h 5290234"/>
              <a:gd name="connsiteX4027" fmla="*/ 887863 w 5045838"/>
              <a:gd name="connsiteY4027" fmla="*/ 29015 h 5290234"/>
              <a:gd name="connsiteX4028" fmla="*/ 841415 w 5045838"/>
              <a:gd name="connsiteY4028" fmla="*/ 19004 h 5290234"/>
              <a:gd name="connsiteX4029" fmla="*/ 860413 w 5045838"/>
              <a:gd name="connsiteY4029" fmla="*/ 9476 h 5290234"/>
              <a:gd name="connsiteX4030" fmla="*/ 857461 w 5045838"/>
              <a:gd name="connsiteY4030" fmla="*/ 507 h 5290234"/>
              <a:gd name="connsiteX4031" fmla="*/ 864086 w 5045838"/>
              <a:gd name="connsiteY4031" fmla="*/ 445 h 5290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</a:cxnLst>
            <a:rect l="l" t="t" r="r" b="b"/>
            <a:pathLst>
              <a:path w="5045838" h="5290234">
                <a:moveTo>
                  <a:pt x="4584917" y="5109492"/>
                </a:moveTo>
                <a:cubicBezTo>
                  <a:pt x="4587385" y="5109672"/>
                  <a:pt x="4590069" y="5110138"/>
                  <a:pt x="4591738" y="5110898"/>
                </a:cubicBezTo>
                <a:cubicBezTo>
                  <a:pt x="4589710" y="5115350"/>
                  <a:pt x="4577705" y="5116151"/>
                  <a:pt x="4580069" y="5110958"/>
                </a:cubicBezTo>
                <a:cubicBezTo>
                  <a:pt x="4578957" y="5110452"/>
                  <a:pt x="4578852" y="5110067"/>
                  <a:pt x="4579390" y="5109808"/>
                </a:cubicBezTo>
                <a:cubicBezTo>
                  <a:pt x="4580196" y="5109420"/>
                  <a:pt x="4582449" y="5109313"/>
                  <a:pt x="4584917" y="5109492"/>
                </a:cubicBezTo>
                <a:close/>
                <a:moveTo>
                  <a:pt x="4633925" y="5095692"/>
                </a:moveTo>
                <a:lnTo>
                  <a:pt x="4639060" y="5100060"/>
                </a:lnTo>
                <a:lnTo>
                  <a:pt x="4638212" y="5100269"/>
                </a:lnTo>
                <a:cubicBezTo>
                  <a:pt x="4634183" y="5099777"/>
                  <a:pt x="4630661" y="5098173"/>
                  <a:pt x="4631675" y="5095947"/>
                </a:cubicBezTo>
                <a:close/>
                <a:moveTo>
                  <a:pt x="4618368" y="5082460"/>
                </a:moveTo>
                <a:lnTo>
                  <a:pt x="4623433" y="5086769"/>
                </a:lnTo>
                <a:lnTo>
                  <a:pt x="4621744" y="5087283"/>
                </a:lnTo>
                <a:cubicBezTo>
                  <a:pt x="4617672" y="5086884"/>
                  <a:pt x="4614150" y="5085280"/>
                  <a:pt x="4615162" y="5083055"/>
                </a:cubicBezTo>
                <a:close/>
                <a:moveTo>
                  <a:pt x="4707611" y="5075673"/>
                </a:moveTo>
                <a:cubicBezTo>
                  <a:pt x="4710274" y="5076215"/>
                  <a:pt x="4712684" y="5077311"/>
                  <a:pt x="4712684" y="5077311"/>
                </a:cubicBezTo>
                <a:cubicBezTo>
                  <a:pt x="4717135" y="5079340"/>
                  <a:pt x="4705466" y="5079399"/>
                  <a:pt x="4701018" y="5077373"/>
                </a:cubicBezTo>
                <a:cubicBezTo>
                  <a:pt x="4702030" y="5075147"/>
                  <a:pt x="4704948" y="5075132"/>
                  <a:pt x="4707611" y="5075673"/>
                </a:cubicBezTo>
                <a:close/>
                <a:moveTo>
                  <a:pt x="4602676" y="5069001"/>
                </a:moveTo>
                <a:lnTo>
                  <a:pt x="4607756" y="5073379"/>
                </a:lnTo>
                <a:lnTo>
                  <a:pt x="4605401" y="5074018"/>
                </a:lnTo>
                <a:cubicBezTo>
                  <a:pt x="4601327" y="5073619"/>
                  <a:pt x="4597806" y="5072016"/>
                  <a:pt x="4598987" y="5069419"/>
                </a:cubicBezTo>
                <a:close/>
                <a:moveTo>
                  <a:pt x="4738020" y="5021679"/>
                </a:moveTo>
                <a:lnTo>
                  <a:pt x="4753397" y="5023308"/>
                </a:lnTo>
                <a:cubicBezTo>
                  <a:pt x="4755819" y="5029785"/>
                  <a:pt x="4740108" y="5028898"/>
                  <a:pt x="4738020" y="5021679"/>
                </a:cubicBezTo>
                <a:close/>
                <a:moveTo>
                  <a:pt x="4731359" y="5005953"/>
                </a:moveTo>
                <a:lnTo>
                  <a:pt x="4733172" y="5006491"/>
                </a:lnTo>
                <a:cubicBezTo>
                  <a:pt x="4734289" y="5006824"/>
                  <a:pt x="4734588" y="5006913"/>
                  <a:pt x="4733395" y="5006558"/>
                </a:cubicBezTo>
                <a:close/>
                <a:moveTo>
                  <a:pt x="4722111" y="5003205"/>
                </a:moveTo>
                <a:lnTo>
                  <a:pt x="4731359" y="5005953"/>
                </a:lnTo>
                <a:lnTo>
                  <a:pt x="4728031" y="5004964"/>
                </a:lnTo>
                <a:close/>
                <a:moveTo>
                  <a:pt x="4719088" y="5002308"/>
                </a:moveTo>
                <a:lnTo>
                  <a:pt x="4722111" y="5003205"/>
                </a:lnTo>
                <a:lnTo>
                  <a:pt x="4721994" y="5003172"/>
                </a:lnTo>
                <a:cubicBezTo>
                  <a:pt x="4720282" y="5002662"/>
                  <a:pt x="4719088" y="5002308"/>
                  <a:pt x="4719088" y="5002308"/>
                </a:cubicBezTo>
                <a:close/>
                <a:moveTo>
                  <a:pt x="4543261" y="4997215"/>
                </a:moveTo>
                <a:cubicBezTo>
                  <a:pt x="4545482" y="4997806"/>
                  <a:pt x="4548150" y="4999692"/>
                  <a:pt x="4551770" y="5004028"/>
                </a:cubicBezTo>
                <a:cubicBezTo>
                  <a:pt x="4550978" y="5002324"/>
                  <a:pt x="4549452" y="5002356"/>
                  <a:pt x="4547899" y="5003314"/>
                </a:cubicBezTo>
                <a:lnTo>
                  <a:pt x="4546966" y="5004425"/>
                </a:lnTo>
                <a:lnTo>
                  <a:pt x="4539319" y="4997859"/>
                </a:lnTo>
                <a:close/>
                <a:moveTo>
                  <a:pt x="4406860" y="4914214"/>
                </a:moveTo>
                <a:cubicBezTo>
                  <a:pt x="4406785" y="4914934"/>
                  <a:pt x="4406581" y="4916857"/>
                  <a:pt x="4406170" y="4920701"/>
                </a:cubicBezTo>
                <a:cubicBezTo>
                  <a:pt x="4406170" y="4920701"/>
                  <a:pt x="4407091" y="4912050"/>
                  <a:pt x="4406860" y="4914214"/>
                </a:cubicBezTo>
                <a:close/>
                <a:moveTo>
                  <a:pt x="4635170" y="4870048"/>
                </a:moveTo>
                <a:cubicBezTo>
                  <a:pt x="4635170" y="4870048"/>
                  <a:pt x="4651935" y="4874156"/>
                  <a:pt x="4647745" y="4873130"/>
                </a:cubicBezTo>
                <a:cubicBezTo>
                  <a:pt x="4646348" y="4872787"/>
                  <a:pt x="4642622" y="4871874"/>
                  <a:pt x="4635170" y="4870048"/>
                </a:cubicBezTo>
                <a:close/>
                <a:moveTo>
                  <a:pt x="4037766" y="4769831"/>
                </a:moveTo>
                <a:cubicBezTo>
                  <a:pt x="4035162" y="4770093"/>
                  <a:pt x="4033462" y="4771335"/>
                  <a:pt x="4034371" y="4773763"/>
                </a:cubicBezTo>
                <a:lnTo>
                  <a:pt x="4050487" y="4775730"/>
                </a:lnTo>
                <a:cubicBezTo>
                  <a:pt x="4049881" y="4774111"/>
                  <a:pt x="4048420" y="4772773"/>
                  <a:pt x="4046606" y="4771778"/>
                </a:cubicBezTo>
                <a:cubicBezTo>
                  <a:pt x="4043885" y="4770288"/>
                  <a:pt x="4040372" y="4769569"/>
                  <a:pt x="4037766" y="4769831"/>
                </a:cubicBezTo>
                <a:close/>
                <a:moveTo>
                  <a:pt x="4016268" y="4747592"/>
                </a:moveTo>
                <a:cubicBezTo>
                  <a:pt x="4016176" y="4748348"/>
                  <a:pt x="4015930" y="4750363"/>
                  <a:pt x="4015436" y="4754393"/>
                </a:cubicBezTo>
                <a:cubicBezTo>
                  <a:pt x="4015436" y="4754393"/>
                  <a:pt x="4016546" y="4745325"/>
                  <a:pt x="4016268" y="4747592"/>
                </a:cubicBezTo>
                <a:close/>
                <a:moveTo>
                  <a:pt x="3971864" y="4712051"/>
                </a:moveTo>
                <a:cubicBezTo>
                  <a:pt x="3969753" y="4712539"/>
                  <a:pt x="3967741" y="4713638"/>
                  <a:pt x="3966982" y="4715307"/>
                </a:cubicBezTo>
                <a:cubicBezTo>
                  <a:pt x="3966982" y="4715307"/>
                  <a:pt x="3983099" y="4717273"/>
                  <a:pt x="3977908" y="4714908"/>
                </a:cubicBezTo>
                <a:cubicBezTo>
                  <a:pt x="3978414" y="4713797"/>
                  <a:pt x="3978112" y="4712987"/>
                  <a:pt x="3977340" y="4712468"/>
                </a:cubicBezTo>
                <a:cubicBezTo>
                  <a:pt x="3976184" y="4711689"/>
                  <a:pt x="3973974" y="4711564"/>
                  <a:pt x="3971864" y="4712051"/>
                </a:cubicBezTo>
                <a:close/>
                <a:moveTo>
                  <a:pt x="3949804" y="4686896"/>
                </a:moveTo>
                <a:cubicBezTo>
                  <a:pt x="3949609" y="4687900"/>
                  <a:pt x="3948048" y="4695937"/>
                  <a:pt x="3948048" y="4695937"/>
                </a:cubicBezTo>
                <a:cubicBezTo>
                  <a:pt x="3949547" y="4688223"/>
                  <a:pt x="3949921" y="4686294"/>
                  <a:pt x="3949804" y="4686896"/>
                </a:cubicBezTo>
                <a:close/>
                <a:moveTo>
                  <a:pt x="4549822" y="4682531"/>
                </a:moveTo>
                <a:lnTo>
                  <a:pt x="4581495" y="4706779"/>
                </a:lnTo>
                <a:lnTo>
                  <a:pt x="4598606" y="4725588"/>
                </a:lnTo>
                <a:lnTo>
                  <a:pt x="4583776" y="4715027"/>
                </a:lnTo>
                <a:close/>
                <a:moveTo>
                  <a:pt x="3924729" y="4673568"/>
                </a:moveTo>
                <a:cubicBezTo>
                  <a:pt x="3923036" y="4674245"/>
                  <a:pt x="3922068" y="4675820"/>
                  <a:pt x="3922976" y="4678248"/>
                </a:cubicBezTo>
                <a:lnTo>
                  <a:pt x="3933901" y="4677850"/>
                </a:lnTo>
                <a:cubicBezTo>
                  <a:pt x="3933295" y="4676230"/>
                  <a:pt x="3932159" y="4675041"/>
                  <a:pt x="3930832" y="4674269"/>
                </a:cubicBezTo>
                <a:cubicBezTo>
                  <a:pt x="3928841" y="4673111"/>
                  <a:pt x="3926423" y="4672892"/>
                  <a:pt x="3924729" y="4673568"/>
                </a:cubicBezTo>
                <a:close/>
                <a:moveTo>
                  <a:pt x="4490905" y="4628967"/>
                </a:moveTo>
                <a:lnTo>
                  <a:pt x="4502042" y="4637455"/>
                </a:lnTo>
                <a:lnTo>
                  <a:pt x="4504059" y="4640501"/>
                </a:lnTo>
                <a:close/>
                <a:moveTo>
                  <a:pt x="4461027" y="4602463"/>
                </a:moveTo>
                <a:lnTo>
                  <a:pt x="4471989" y="4611789"/>
                </a:lnTo>
                <a:lnTo>
                  <a:pt x="4488439" y="4626802"/>
                </a:lnTo>
                <a:lnTo>
                  <a:pt x="4465252" y="4606470"/>
                </a:lnTo>
                <a:close/>
                <a:moveTo>
                  <a:pt x="4484053" y="4550159"/>
                </a:moveTo>
                <a:lnTo>
                  <a:pt x="4522349" y="4576773"/>
                </a:lnTo>
                <a:lnTo>
                  <a:pt x="4525775" y="4581097"/>
                </a:lnTo>
                <a:lnTo>
                  <a:pt x="4529458" y="4586493"/>
                </a:lnTo>
                <a:lnTo>
                  <a:pt x="4510114" y="4574797"/>
                </a:lnTo>
                <a:lnTo>
                  <a:pt x="4492126" y="4562869"/>
                </a:lnTo>
                <a:lnTo>
                  <a:pt x="4486753" y="4553975"/>
                </a:lnTo>
                <a:close/>
                <a:moveTo>
                  <a:pt x="4402401" y="4547189"/>
                </a:moveTo>
                <a:cubicBezTo>
                  <a:pt x="4400290" y="4547676"/>
                  <a:pt x="4398280" y="4548775"/>
                  <a:pt x="4397519" y="4550444"/>
                </a:cubicBezTo>
                <a:cubicBezTo>
                  <a:pt x="4397519" y="4550444"/>
                  <a:pt x="4412893" y="4552072"/>
                  <a:pt x="4408445" y="4550046"/>
                </a:cubicBezTo>
                <a:cubicBezTo>
                  <a:pt x="4408951" y="4548934"/>
                  <a:pt x="4408649" y="4548124"/>
                  <a:pt x="4407879" y="4547605"/>
                </a:cubicBezTo>
                <a:cubicBezTo>
                  <a:pt x="4406722" y="4546826"/>
                  <a:pt x="4404512" y="4546702"/>
                  <a:pt x="4402401" y="4547189"/>
                </a:cubicBezTo>
                <a:close/>
                <a:moveTo>
                  <a:pt x="4357388" y="4507089"/>
                </a:moveTo>
                <a:cubicBezTo>
                  <a:pt x="4354564" y="4507147"/>
                  <a:pt x="4352945" y="4507753"/>
                  <a:pt x="4355541" y="4508934"/>
                </a:cubicBezTo>
                <a:cubicBezTo>
                  <a:pt x="4353175" y="4514127"/>
                  <a:pt x="4364439" y="4512988"/>
                  <a:pt x="4366465" y="4508537"/>
                </a:cubicBezTo>
                <a:cubicBezTo>
                  <a:pt x="4364241" y="4507524"/>
                  <a:pt x="4360212" y="4507032"/>
                  <a:pt x="4357388" y="4507089"/>
                </a:cubicBezTo>
                <a:close/>
                <a:moveTo>
                  <a:pt x="4345603" y="4496348"/>
                </a:moveTo>
                <a:cubicBezTo>
                  <a:pt x="4342872" y="4496448"/>
                  <a:pt x="4341253" y="4497054"/>
                  <a:pt x="4343477" y="4498067"/>
                </a:cubicBezTo>
                <a:cubicBezTo>
                  <a:pt x="4341449" y="4502518"/>
                  <a:pt x="4352376" y="4502120"/>
                  <a:pt x="4354404" y="4497668"/>
                </a:cubicBezTo>
                <a:cubicBezTo>
                  <a:pt x="4352178" y="4496655"/>
                  <a:pt x="4348334" y="4496248"/>
                  <a:pt x="4345603" y="4496348"/>
                </a:cubicBezTo>
                <a:close/>
                <a:moveTo>
                  <a:pt x="4632652" y="4447268"/>
                </a:moveTo>
                <a:cubicBezTo>
                  <a:pt x="4632652" y="4447268"/>
                  <a:pt x="4628104" y="4448317"/>
                  <a:pt x="4629241" y="4448056"/>
                </a:cubicBezTo>
                <a:cubicBezTo>
                  <a:pt x="4629621" y="4447968"/>
                  <a:pt x="4630631" y="4447736"/>
                  <a:pt x="4632652" y="4447268"/>
                </a:cubicBezTo>
                <a:close/>
                <a:moveTo>
                  <a:pt x="4623061" y="4437564"/>
                </a:moveTo>
                <a:cubicBezTo>
                  <a:pt x="4623301" y="4437924"/>
                  <a:pt x="4623943" y="4438887"/>
                  <a:pt x="4625229" y="4440810"/>
                </a:cubicBezTo>
                <a:cubicBezTo>
                  <a:pt x="4625229" y="4440810"/>
                  <a:pt x="4622338" y="4436482"/>
                  <a:pt x="4623061" y="4437564"/>
                </a:cubicBezTo>
                <a:close/>
                <a:moveTo>
                  <a:pt x="4609295" y="4392692"/>
                </a:moveTo>
                <a:cubicBezTo>
                  <a:pt x="4609206" y="4392557"/>
                  <a:pt x="4609791" y="4392803"/>
                  <a:pt x="4611341" y="4393569"/>
                </a:cubicBezTo>
                <a:lnTo>
                  <a:pt x="4612896" y="4394364"/>
                </a:lnTo>
                <a:lnTo>
                  <a:pt x="4615642" y="4396956"/>
                </a:lnTo>
                <a:cubicBezTo>
                  <a:pt x="4612358" y="4394753"/>
                  <a:pt x="4609476" y="4392960"/>
                  <a:pt x="4609295" y="4392692"/>
                </a:cubicBezTo>
                <a:close/>
                <a:moveTo>
                  <a:pt x="4270779" y="4367612"/>
                </a:moveTo>
                <a:lnTo>
                  <a:pt x="4269335" y="4369415"/>
                </a:lnTo>
                <a:cubicBezTo>
                  <a:pt x="4269839" y="4371211"/>
                  <a:pt x="4271995" y="4370604"/>
                  <a:pt x="4272498" y="4372400"/>
                </a:cubicBezTo>
                <a:cubicBezTo>
                  <a:pt x="4275713" y="4374523"/>
                  <a:pt x="4276079" y="4373497"/>
                  <a:pt x="4275277" y="4371811"/>
                </a:cubicBezTo>
                <a:lnTo>
                  <a:pt x="4274434" y="4370588"/>
                </a:lnTo>
                <a:close/>
                <a:moveTo>
                  <a:pt x="4616953" y="4340979"/>
                </a:moveTo>
                <a:lnTo>
                  <a:pt x="4616883" y="4341364"/>
                </a:lnTo>
                <a:lnTo>
                  <a:pt x="4624610" y="4347219"/>
                </a:lnTo>
                <a:lnTo>
                  <a:pt x="4623273" y="4346004"/>
                </a:lnTo>
                <a:close/>
                <a:moveTo>
                  <a:pt x="4745426" y="4324837"/>
                </a:moveTo>
                <a:lnTo>
                  <a:pt x="4746935" y="4325845"/>
                </a:lnTo>
                <a:lnTo>
                  <a:pt x="4751079" y="4331303"/>
                </a:lnTo>
                <a:close/>
                <a:moveTo>
                  <a:pt x="4778632" y="4261973"/>
                </a:moveTo>
                <a:lnTo>
                  <a:pt x="4816928" y="4288588"/>
                </a:lnTo>
                <a:lnTo>
                  <a:pt x="4820354" y="4292911"/>
                </a:lnTo>
                <a:lnTo>
                  <a:pt x="4824037" y="4298308"/>
                </a:lnTo>
                <a:lnTo>
                  <a:pt x="4804694" y="4286611"/>
                </a:lnTo>
                <a:lnTo>
                  <a:pt x="4786706" y="4274683"/>
                </a:lnTo>
                <a:lnTo>
                  <a:pt x="4781332" y="4265789"/>
                </a:lnTo>
                <a:close/>
                <a:moveTo>
                  <a:pt x="4715108" y="4255846"/>
                </a:moveTo>
                <a:cubicBezTo>
                  <a:pt x="4716184" y="4255543"/>
                  <a:pt x="4716849" y="4255839"/>
                  <a:pt x="4717382" y="4256698"/>
                </a:cubicBezTo>
                <a:cubicBezTo>
                  <a:pt x="4717914" y="4257558"/>
                  <a:pt x="4718314" y="4258980"/>
                  <a:pt x="4718861" y="4260924"/>
                </a:cubicBezTo>
                <a:cubicBezTo>
                  <a:pt x="4714554" y="4262137"/>
                  <a:pt x="4715613" y="4257640"/>
                  <a:pt x="4715108" y="4255846"/>
                </a:cubicBezTo>
                <a:close/>
                <a:moveTo>
                  <a:pt x="4711352" y="4250766"/>
                </a:moveTo>
                <a:cubicBezTo>
                  <a:pt x="4712428" y="4250462"/>
                  <a:pt x="4713095" y="4250760"/>
                  <a:pt x="4713627" y="4251620"/>
                </a:cubicBezTo>
                <a:cubicBezTo>
                  <a:pt x="4714159" y="4252479"/>
                  <a:pt x="4714560" y="4253900"/>
                  <a:pt x="4715108" y="4255846"/>
                </a:cubicBezTo>
                <a:cubicBezTo>
                  <a:pt x="4710800" y="4257059"/>
                  <a:pt x="4711857" y="4252561"/>
                  <a:pt x="4711352" y="4250766"/>
                </a:cubicBezTo>
                <a:close/>
                <a:moveTo>
                  <a:pt x="4656369" y="4248101"/>
                </a:moveTo>
                <a:lnTo>
                  <a:pt x="4660640" y="4257496"/>
                </a:lnTo>
                <a:lnTo>
                  <a:pt x="4665751" y="4260755"/>
                </a:lnTo>
                <a:lnTo>
                  <a:pt x="4669778" y="4263988"/>
                </a:lnTo>
                <a:lnTo>
                  <a:pt x="4669608" y="4263720"/>
                </a:lnTo>
                <a:cubicBezTo>
                  <a:pt x="4669211" y="4263071"/>
                  <a:pt x="4668989" y="4262695"/>
                  <a:pt x="4668989" y="4262695"/>
                </a:cubicBezTo>
                <a:close/>
                <a:moveTo>
                  <a:pt x="4700403" y="4238025"/>
                </a:moveTo>
                <a:cubicBezTo>
                  <a:pt x="4703242" y="4239163"/>
                  <a:pt x="4704914" y="4240629"/>
                  <a:pt x="4706409" y="4242671"/>
                </a:cubicBezTo>
                <a:cubicBezTo>
                  <a:pt x="4707904" y="4244713"/>
                  <a:pt x="4709223" y="4247329"/>
                  <a:pt x="4711352" y="4250766"/>
                </a:cubicBezTo>
                <a:cubicBezTo>
                  <a:pt x="4706034" y="4248389"/>
                  <a:pt x="4701920" y="4243411"/>
                  <a:pt x="4700403" y="4238025"/>
                </a:cubicBezTo>
                <a:close/>
                <a:moveTo>
                  <a:pt x="4616289" y="4233949"/>
                </a:moveTo>
                <a:cubicBezTo>
                  <a:pt x="4617321" y="4234136"/>
                  <a:pt x="4619170" y="4235670"/>
                  <a:pt x="4620606" y="4237382"/>
                </a:cubicBezTo>
                <a:cubicBezTo>
                  <a:pt x="4622041" y="4239097"/>
                  <a:pt x="4623065" y="4240988"/>
                  <a:pt x="4622446" y="4241888"/>
                </a:cubicBezTo>
                <a:cubicBezTo>
                  <a:pt x="4622446" y="4241888"/>
                  <a:pt x="4616683" y="4239313"/>
                  <a:pt x="4615673" y="4235722"/>
                </a:cubicBezTo>
                <a:cubicBezTo>
                  <a:pt x="4615272" y="4234301"/>
                  <a:pt x="4615598" y="4233825"/>
                  <a:pt x="4616289" y="4233949"/>
                </a:cubicBezTo>
                <a:close/>
                <a:moveTo>
                  <a:pt x="3917839" y="4221964"/>
                </a:moveTo>
                <a:cubicBezTo>
                  <a:pt x="3960204" y="4264051"/>
                  <a:pt x="4004935" y="4299840"/>
                  <a:pt x="4050006" y="4340122"/>
                </a:cubicBezTo>
                <a:lnTo>
                  <a:pt x="4074524" y="4363047"/>
                </a:lnTo>
                <a:lnTo>
                  <a:pt x="4132805" y="4411411"/>
                </a:lnTo>
                <a:lnTo>
                  <a:pt x="4134806" y="4413131"/>
                </a:lnTo>
                <a:lnTo>
                  <a:pt x="4091698" y="4367073"/>
                </a:lnTo>
                <a:lnTo>
                  <a:pt x="4073481" y="4349349"/>
                </a:lnTo>
                <a:lnTo>
                  <a:pt x="4001264" y="4286696"/>
                </a:lnTo>
                <a:lnTo>
                  <a:pt x="3959152" y="4251043"/>
                </a:lnTo>
                <a:close/>
                <a:moveTo>
                  <a:pt x="4626510" y="4213531"/>
                </a:moveTo>
                <a:lnTo>
                  <a:pt x="4623247" y="4214198"/>
                </a:lnTo>
                <a:cubicBezTo>
                  <a:pt x="4622497" y="4214352"/>
                  <a:pt x="4622997" y="4214249"/>
                  <a:pt x="4623998" y="4214045"/>
                </a:cubicBezTo>
                <a:close/>
                <a:moveTo>
                  <a:pt x="4111829" y="4189168"/>
                </a:moveTo>
                <a:lnTo>
                  <a:pt x="4139433" y="4211569"/>
                </a:lnTo>
                <a:lnTo>
                  <a:pt x="4141955" y="4213761"/>
                </a:lnTo>
                <a:lnTo>
                  <a:pt x="4140262" y="4212002"/>
                </a:lnTo>
                <a:cubicBezTo>
                  <a:pt x="4131474" y="4203519"/>
                  <a:pt x="4119524" y="4193107"/>
                  <a:pt x="4112137" y="4189168"/>
                </a:cubicBezTo>
                <a:close/>
                <a:moveTo>
                  <a:pt x="4671775" y="4179103"/>
                </a:moveTo>
                <a:lnTo>
                  <a:pt x="4681639" y="4185690"/>
                </a:lnTo>
                <a:cubicBezTo>
                  <a:pt x="4694816" y="4198045"/>
                  <a:pt x="4708560" y="4210090"/>
                  <a:pt x="4723318" y="4221901"/>
                </a:cubicBezTo>
                <a:lnTo>
                  <a:pt x="4745199" y="4237854"/>
                </a:lnTo>
                <a:lnTo>
                  <a:pt x="4744547" y="4237925"/>
                </a:lnTo>
                <a:cubicBezTo>
                  <a:pt x="4745437" y="4239623"/>
                  <a:pt x="4747969" y="4243289"/>
                  <a:pt x="4752836" y="4249912"/>
                </a:cubicBezTo>
                <a:lnTo>
                  <a:pt x="4756018" y="4254335"/>
                </a:lnTo>
                <a:lnTo>
                  <a:pt x="4748883" y="4249603"/>
                </a:lnTo>
                <a:lnTo>
                  <a:pt x="4703313" y="4217333"/>
                </a:lnTo>
                <a:lnTo>
                  <a:pt x="4690580" y="4200386"/>
                </a:lnTo>
                <a:close/>
                <a:moveTo>
                  <a:pt x="4912001" y="4174102"/>
                </a:moveTo>
                <a:lnTo>
                  <a:pt x="4912670" y="4174233"/>
                </a:lnTo>
                <a:cubicBezTo>
                  <a:pt x="4912375" y="4174882"/>
                  <a:pt x="4912178" y="4174946"/>
                  <a:pt x="4912046" y="4174545"/>
                </a:cubicBezTo>
                <a:close/>
                <a:moveTo>
                  <a:pt x="4580337" y="4164898"/>
                </a:moveTo>
                <a:lnTo>
                  <a:pt x="4584112" y="4169846"/>
                </a:lnTo>
                <a:lnTo>
                  <a:pt x="4588101" y="4175613"/>
                </a:lnTo>
                <a:lnTo>
                  <a:pt x="4595212" y="4181730"/>
                </a:lnTo>
                <a:lnTo>
                  <a:pt x="4610891" y="4195383"/>
                </a:lnTo>
                <a:lnTo>
                  <a:pt x="4602339" y="4185449"/>
                </a:lnTo>
                <a:lnTo>
                  <a:pt x="4589602" y="4170087"/>
                </a:lnTo>
                <a:lnTo>
                  <a:pt x="4582616" y="4166266"/>
                </a:lnTo>
                <a:close/>
                <a:moveTo>
                  <a:pt x="4927231" y="4159082"/>
                </a:moveTo>
                <a:cubicBezTo>
                  <a:pt x="4925209" y="4159549"/>
                  <a:pt x="4924199" y="4159783"/>
                  <a:pt x="4923820" y="4159870"/>
                </a:cubicBezTo>
                <a:cubicBezTo>
                  <a:pt x="4922683" y="4160133"/>
                  <a:pt x="4927231" y="4159082"/>
                  <a:pt x="4927231" y="4159082"/>
                </a:cubicBezTo>
                <a:close/>
                <a:moveTo>
                  <a:pt x="4562783" y="4153833"/>
                </a:moveTo>
                <a:lnTo>
                  <a:pt x="4577339" y="4166354"/>
                </a:lnTo>
                <a:lnTo>
                  <a:pt x="4571783" y="4159649"/>
                </a:lnTo>
                <a:close/>
                <a:moveTo>
                  <a:pt x="4917641" y="4149378"/>
                </a:moveTo>
                <a:cubicBezTo>
                  <a:pt x="4916917" y="4148295"/>
                  <a:pt x="4919807" y="4152625"/>
                  <a:pt x="4919807" y="4152625"/>
                </a:cubicBezTo>
                <a:cubicBezTo>
                  <a:pt x="4918524" y="4150700"/>
                  <a:pt x="4917881" y="4149738"/>
                  <a:pt x="4917641" y="4149378"/>
                </a:cubicBezTo>
                <a:close/>
                <a:moveTo>
                  <a:pt x="4620801" y="4146855"/>
                </a:moveTo>
                <a:cubicBezTo>
                  <a:pt x="4620069" y="4146577"/>
                  <a:pt x="4619723" y="4146896"/>
                  <a:pt x="4620101" y="4148242"/>
                </a:cubicBezTo>
                <a:lnTo>
                  <a:pt x="4622215" y="4152313"/>
                </a:lnTo>
                <a:lnTo>
                  <a:pt x="4623015" y="4153260"/>
                </a:lnTo>
                <a:lnTo>
                  <a:pt x="4625587" y="4155337"/>
                </a:lnTo>
                <a:cubicBezTo>
                  <a:pt x="4627602" y="4156305"/>
                  <a:pt x="4629217" y="4155850"/>
                  <a:pt x="4628669" y="4153904"/>
                </a:cubicBezTo>
                <a:cubicBezTo>
                  <a:pt x="4628669" y="4153904"/>
                  <a:pt x="4622997" y="4147689"/>
                  <a:pt x="4620801" y="4146855"/>
                </a:cubicBezTo>
                <a:close/>
                <a:moveTo>
                  <a:pt x="4508828" y="4105503"/>
                </a:moveTo>
                <a:lnTo>
                  <a:pt x="4515935" y="4113529"/>
                </a:lnTo>
                <a:lnTo>
                  <a:pt x="4516420" y="4113946"/>
                </a:lnTo>
                <a:lnTo>
                  <a:pt x="4510449" y="4106881"/>
                </a:lnTo>
                <a:close/>
                <a:moveTo>
                  <a:pt x="4903874" y="4104506"/>
                </a:moveTo>
                <a:cubicBezTo>
                  <a:pt x="4903785" y="4104371"/>
                  <a:pt x="4904370" y="4104617"/>
                  <a:pt x="4905919" y="4105383"/>
                </a:cubicBezTo>
                <a:lnTo>
                  <a:pt x="4907475" y="4106179"/>
                </a:lnTo>
                <a:lnTo>
                  <a:pt x="4910222" y="4108770"/>
                </a:lnTo>
                <a:cubicBezTo>
                  <a:pt x="4906937" y="4106566"/>
                  <a:pt x="4904056" y="4104775"/>
                  <a:pt x="4903874" y="4104506"/>
                </a:cubicBezTo>
                <a:close/>
                <a:moveTo>
                  <a:pt x="4564138" y="4080351"/>
                </a:moveTo>
                <a:lnTo>
                  <a:pt x="4563913" y="4081229"/>
                </a:lnTo>
                <a:cubicBezTo>
                  <a:pt x="4564419" y="4083025"/>
                  <a:pt x="4566573" y="4082418"/>
                  <a:pt x="4567078" y="4084214"/>
                </a:cubicBezTo>
                <a:lnTo>
                  <a:pt x="4568012" y="4084580"/>
                </a:lnTo>
                <a:lnTo>
                  <a:pt x="4567963" y="4084008"/>
                </a:lnTo>
                <a:lnTo>
                  <a:pt x="4565111" y="4080444"/>
                </a:lnTo>
                <a:close/>
                <a:moveTo>
                  <a:pt x="4736875" y="4075875"/>
                </a:moveTo>
                <a:cubicBezTo>
                  <a:pt x="4736152" y="4074792"/>
                  <a:pt x="4739042" y="4079120"/>
                  <a:pt x="4739042" y="4079120"/>
                </a:cubicBezTo>
                <a:cubicBezTo>
                  <a:pt x="4737758" y="4077197"/>
                  <a:pt x="4737115" y="4076235"/>
                  <a:pt x="4736875" y="4075875"/>
                </a:cubicBezTo>
                <a:close/>
                <a:moveTo>
                  <a:pt x="4923589" y="4062370"/>
                </a:moveTo>
                <a:lnTo>
                  <a:pt x="4926610" y="4064658"/>
                </a:lnTo>
                <a:lnTo>
                  <a:pt x="4929151" y="4065305"/>
                </a:lnTo>
                <a:cubicBezTo>
                  <a:pt x="4938051" y="4069359"/>
                  <a:pt x="4950113" y="4080226"/>
                  <a:pt x="4968651" y="4088669"/>
                </a:cubicBezTo>
                <a:cubicBezTo>
                  <a:pt x="4954560" y="4082253"/>
                  <a:pt x="4940472" y="4075835"/>
                  <a:pt x="4929151" y="4065305"/>
                </a:cubicBezTo>
                <a:close/>
                <a:moveTo>
                  <a:pt x="4939454" y="4041394"/>
                </a:moveTo>
                <a:cubicBezTo>
                  <a:pt x="4941900" y="4040997"/>
                  <a:pt x="4950550" y="4041913"/>
                  <a:pt x="4950550" y="4041913"/>
                </a:cubicBezTo>
                <a:cubicBezTo>
                  <a:pt x="4948522" y="4046363"/>
                  <a:pt x="4939623" y="4042310"/>
                  <a:pt x="4939623" y="4042310"/>
                </a:cubicBezTo>
                <a:cubicBezTo>
                  <a:pt x="4938510" y="4041803"/>
                  <a:pt x="4938638" y="4041526"/>
                  <a:pt x="4939454" y="4041394"/>
                </a:cubicBezTo>
                <a:close/>
                <a:moveTo>
                  <a:pt x="5040004" y="4036651"/>
                </a:moveTo>
                <a:lnTo>
                  <a:pt x="5041516" y="4037659"/>
                </a:lnTo>
                <a:lnTo>
                  <a:pt x="5045657" y="4043118"/>
                </a:lnTo>
                <a:close/>
                <a:moveTo>
                  <a:pt x="5009687" y="3967660"/>
                </a:moveTo>
                <a:cubicBezTo>
                  <a:pt x="5010764" y="3967357"/>
                  <a:pt x="5011429" y="3967654"/>
                  <a:pt x="5011961" y="3968513"/>
                </a:cubicBezTo>
                <a:cubicBezTo>
                  <a:pt x="5012493" y="3969372"/>
                  <a:pt x="5012894" y="3970794"/>
                  <a:pt x="5013441" y="3972738"/>
                </a:cubicBezTo>
                <a:cubicBezTo>
                  <a:pt x="5009134" y="3973951"/>
                  <a:pt x="5010192" y="3969455"/>
                  <a:pt x="5009687" y="3967660"/>
                </a:cubicBezTo>
                <a:close/>
                <a:moveTo>
                  <a:pt x="5005932" y="3962580"/>
                </a:moveTo>
                <a:cubicBezTo>
                  <a:pt x="5007008" y="3962276"/>
                  <a:pt x="5007675" y="3962574"/>
                  <a:pt x="5008206" y="3963434"/>
                </a:cubicBezTo>
                <a:cubicBezTo>
                  <a:pt x="5008738" y="3964294"/>
                  <a:pt x="5009139" y="3965715"/>
                  <a:pt x="5009687" y="3967660"/>
                </a:cubicBezTo>
                <a:cubicBezTo>
                  <a:pt x="5005379" y="3968873"/>
                  <a:pt x="5006436" y="3964376"/>
                  <a:pt x="5005932" y="3962580"/>
                </a:cubicBezTo>
                <a:close/>
                <a:moveTo>
                  <a:pt x="4994982" y="3949838"/>
                </a:moveTo>
                <a:cubicBezTo>
                  <a:pt x="4997821" y="3950977"/>
                  <a:pt x="4999493" y="3952443"/>
                  <a:pt x="5000990" y="3954485"/>
                </a:cubicBezTo>
                <a:cubicBezTo>
                  <a:pt x="5002484" y="3956527"/>
                  <a:pt x="5003802" y="3959144"/>
                  <a:pt x="5005932" y="3962580"/>
                </a:cubicBezTo>
                <a:cubicBezTo>
                  <a:pt x="5000612" y="3960202"/>
                  <a:pt x="4996498" y="3955225"/>
                  <a:pt x="4994982" y="3949838"/>
                </a:cubicBezTo>
                <a:close/>
                <a:moveTo>
                  <a:pt x="4910868" y="3945763"/>
                </a:moveTo>
                <a:cubicBezTo>
                  <a:pt x="4911900" y="3945949"/>
                  <a:pt x="4913750" y="3947485"/>
                  <a:pt x="4915184" y="3949197"/>
                </a:cubicBezTo>
                <a:cubicBezTo>
                  <a:pt x="4916621" y="3950911"/>
                  <a:pt x="4917644" y="3952802"/>
                  <a:pt x="4917025" y="3953702"/>
                </a:cubicBezTo>
                <a:cubicBezTo>
                  <a:pt x="4917025" y="3953702"/>
                  <a:pt x="4911263" y="3951126"/>
                  <a:pt x="4910252" y="3947536"/>
                </a:cubicBezTo>
                <a:cubicBezTo>
                  <a:pt x="4909852" y="3946115"/>
                  <a:pt x="4910178" y="3945639"/>
                  <a:pt x="4910868" y="3945763"/>
                </a:cubicBezTo>
                <a:close/>
                <a:moveTo>
                  <a:pt x="4884953" y="3890711"/>
                </a:moveTo>
                <a:cubicBezTo>
                  <a:pt x="4886282" y="3891306"/>
                  <a:pt x="4887739" y="3892349"/>
                  <a:pt x="4888999" y="3893731"/>
                </a:cubicBezTo>
                <a:cubicBezTo>
                  <a:pt x="4890261" y="3895111"/>
                  <a:pt x="4891326" y="3896831"/>
                  <a:pt x="4891873" y="3898775"/>
                </a:cubicBezTo>
                <a:cubicBezTo>
                  <a:pt x="4887058" y="3898194"/>
                  <a:pt x="4886468" y="3896098"/>
                  <a:pt x="4884953" y="3890711"/>
                </a:cubicBezTo>
                <a:close/>
                <a:moveTo>
                  <a:pt x="4915380" y="3858669"/>
                </a:moveTo>
                <a:cubicBezTo>
                  <a:pt x="4914648" y="3858390"/>
                  <a:pt x="4914301" y="3858709"/>
                  <a:pt x="4914679" y="3860057"/>
                </a:cubicBezTo>
                <a:cubicBezTo>
                  <a:pt x="4916788" y="3867537"/>
                  <a:pt x="4924345" y="3869609"/>
                  <a:pt x="4923249" y="3865718"/>
                </a:cubicBezTo>
                <a:cubicBezTo>
                  <a:pt x="4923249" y="3865718"/>
                  <a:pt x="4917577" y="3859503"/>
                  <a:pt x="4915380" y="3858669"/>
                </a:cubicBezTo>
                <a:close/>
                <a:moveTo>
                  <a:pt x="4781041" y="3834132"/>
                </a:moveTo>
                <a:lnTo>
                  <a:pt x="4783480" y="3837700"/>
                </a:lnTo>
                <a:lnTo>
                  <a:pt x="4785988" y="3840093"/>
                </a:lnTo>
                <a:lnTo>
                  <a:pt x="4799350" y="3851855"/>
                </a:lnTo>
                <a:lnTo>
                  <a:pt x="4785497" y="3837490"/>
                </a:lnTo>
                <a:cubicBezTo>
                  <a:pt x="4782849" y="3834965"/>
                  <a:pt x="4781022" y="3833461"/>
                  <a:pt x="4781041" y="3834132"/>
                </a:cubicBezTo>
                <a:close/>
                <a:moveTo>
                  <a:pt x="4834638" y="3781845"/>
                </a:moveTo>
                <a:lnTo>
                  <a:pt x="4858185" y="3805123"/>
                </a:lnTo>
                <a:cubicBezTo>
                  <a:pt x="4855094" y="3803086"/>
                  <a:pt x="4848645" y="3797393"/>
                  <a:pt x="4843242" y="3792132"/>
                </a:cubicBezTo>
                <a:close/>
                <a:moveTo>
                  <a:pt x="4834552" y="3781741"/>
                </a:moveTo>
                <a:lnTo>
                  <a:pt x="4834638" y="3781845"/>
                </a:lnTo>
                <a:lnTo>
                  <a:pt x="4834545" y="3781752"/>
                </a:lnTo>
                <a:close/>
                <a:moveTo>
                  <a:pt x="5020923" y="3761194"/>
                </a:moveTo>
                <a:lnTo>
                  <a:pt x="5022410" y="3761502"/>
                </a:lnTo>
                <a:cubicBezTo>
                  <a:pt x="5023994" y="3761831"/>
                  <a:pt x="5024788" y="3761997"/>
                  <a:pt x="5023597" y="3761749"/>
                </a:cubicBezTo>
                <a:close/>
                <a:moveTo>
                  <a:pt x="4811528" y="3760004"/>
                </a:moveTo>
                <a:cubicBezTo>
                  <a:pt x="4811992" y="3760016"/>
                  <a:pt x="4815289" y="3762912"/>
                  <a:pt x="4822654" y="3769998"/>
                </a:cubicBezTo>
                <a:lnTo>
                  <a:pt x="4834545" y="3781752"/>
                </a:lnTo>
                <a:lnTo>
                  <a:pt x="4832903" y="3784143"/>
                </a:lnTo>
                <a:cubicBezTo>
                  <a:pt x="4821015" y="3771503"/>
                  <a:pt x="4810601" y="3759983"/>
                  <a:pt x="4811528" y="3760004"/>
                </a:cubicBezTo>
                <a:close/>
                <a:moveTo>
                  <a:pt x="5012902" y="3759523"/>
                </a:moveTo>
                <a:cubicBezTo>
                  <a:pt x="5012902" y="3759523"/>
                  <a:pt x="5014487" y="3759853"/>
                  <a:pt x="5016468" y="3760265"/>
                </a:cubicBezTo>
                <a:lnTo>
                  <a:pt x="5020923" y="3761194"/>
                </a:lnTo>
                <a:close/>
                <a:moveTo>
                  <a:pt x="2835077" y="3616744"/>
                </a:moveTo>
                <a:lnTo>
                  <a:pt x="2824152" y="3617141"/>
                </a:lnTo>
                <a:cubicBezTo>
                  <a:pt x="2826235" y="3624361"/>
                  <a:pt x="2838240" y="3623559"/>
                  <a:pt x="2835077" y="3616744"/>
                </a:cubicBezTo>
                <a:close/>
                <a:moveTo>
                  <a:pt x="2752652" y="3567618"/>
                </a:moveTo>
                <a:cubicBezTo>
                  <a:pt x="2751384" y="3567544"/>
                  <a:pt x="2751072" y="3567739"/>
                  <a:pt x="2752370" y="3568329"/>
                </a:cubicBezTo>
                <a:cubicBezTo>
                  <a:pt x="2754793" y="3574807"/>
                  <a:pt x="2775358" y="3578799"/>
                  <a:pt x="2772195" y="3571983"/>
                </a:cubicBezTo>
                <a:cubicBezTo>
                  <a:pt x="2768857" y="3570464"/>
                  <a:pt x="2756456" y="3567839"/>
                  <a:pt x="2752652" y="3567618"/>
                </a:cubicBezTo>
                <a:close/>
                <a:moveTo>
                  <a:pt x="2726218" y="3551046"/>
                </a:moveTo>
                <a:cubicBezTo>
                  <a:pt x="2731805" y="3564337"/>
                  <a:pt x="2751571" y="3556322"/>
                  <a:pt x="2751571" y="3556322"/>
                </a:cubicBezTo>
                <a:cubicBezTo>
                  <a:pt x="2747123" y="3554297"/>
                  <a:pt x="2726218" y="3551046"/>
                  <a:pt x="2726218" y="3551046"/>
                </a:cubicBezTo>
                <a:close/>
                <a:moveTo>
                  <a:pt x="4615339" y="3548839"/>
                </a:moveTo>
                <a:cubicBezTo>
                  <a:pt x="4616571" y="3548734"/>
                  <a:pt x="4617862" y="3548854"/>
                  <a:pt x="4617862" y="3548854"/>
                </a:cubicBezTo>
                <a:cubicBezTo>
                  <a:pt x="4618874" y="3552445"/>
                  <a:pt x="4613702" y="3551964"/>
                  <a:pt x="4613196" y="3550168"/>
                </a:cubicBezTo>
                <a:cubicBezTo>
                  <a:pt x="4612944" y="3549271"/>
                  <a:pt x="4614110" y="3548943"/>
                  <a:pt x="4615339" y="3548839"/>
                </a:cubicBezTo>
                <a:close/>
                <a:moveTo>
                  <a:pt x="2701147" y="3533358"/>
                </a:moveTo>
                <a:cubicBezTo>
                  <a:pt x="2703232" y="3540576"/>
                  <a:pt x="2724135" y="3543826"/>
                  <a:pt x="2726162" y="3539375"/>
                </a:cubicBezTo>
                <a:cubicBezTo>
                  <a:pt x="2725555" y="3537757"/>
                  <a:pt x="2723689" y="3536571"/>
                  <a:pt x="2721231" y="3535703"/>
                </a:cubicBezTo>
                <a:cubicBezTo>
                  <a:pt x="2713854" y="3533101"/>
                  <a:pt x="2701147" y="3533358"/>
                  <a:pt x="2701147" y="3533358"/>
                </a:cubicBezTo>
                <a:close/>
                <a:moveTo>
                  <a:pt x="4580995" y="3521125"/>
                </a:moveTo>
                <a:cubicBezTo>
                  <a:pt x="4591571" y="3524283"/>
                  <a:pt x="4598996" y="3534142"/>
                  <a:pt x="4606274" y="3542104"/>
                </a:cubicBezTo>
                <a:cubicBezTo>
                  <a:pt x="4597349" y="3536544"/>
                  <a:pt x="4588273" y="3529088"/>
                  <a:pt x="4580995" y="3521125"/>
                </a:cubicBezTo>
                <a:close/>
                <a:moveTo>
                  <a:pt x="3319875" y="3493853"/>
                </a:moveTo>
                <a:lnTo>
                  <a:pt x="3318687" y="3494814"/>
                </a:lnTo>
                <a:lnTo>
                  <a:pt x="3320314" y="3493920"/>
                </a:lnTo>
                <a:close/>
                <a:moveTo>
                  <a:pt x="2627444" y="3478339"/>
                </a:moveTo>
                <a:cubicBezTo>
                  <a:pt x="2621639" y="3478286"/>
                  <a:pt x="2621135" y="3483818"/>
                  <a:pt x="2642713" y="3490622"/>
                </a:cubicBezTo>
                <a:cubicBezTo>
                  <a:pt x="2638660" y="3499525"/>
                  <a:pt x="2659226" y="3503518"/>
                  <a:pt x="2668864" y="3507908"/>
                </a:cubicBezTo>
                <a:cubicBezTo>
                  <a:pt x="2672919" y="3499006"/>
                  <a:pt x="2650327" y="3499464"/>
                  <a:pt x="2642713" y="3490622"/>
                </a:cubicBezTo>
                <a:cubicBezTo>
                  <a:pt x="2640981" y="3485580"/>
                  <a:pt x="2637718" y="3482303"/>
                  <a:pt x="2634396" y="3480412"/>
                </a:cubicBezTo>
                <a:cubicBezTo>
                  <a:pt x="2631903" y="3478994"/>
                  <a:pt x="2629380" y="3478356"/>
                  <a:pt x="2627444" y="3478339"/>
                </a:cubicBezTo>
                <a:close/>
                <a:moveTo>
                  <a:pt x="2601377" y="3463024"/>
                </a:moveTo>
                <a:cubicBezTo>
                  <a:pt x="2598652" y="3463546"/>
                  <a:pt x="2597096" y="3464475"/>
                  <a:pt x="2598765" y="3465234"/>
                </a:cubicBezTo>
                <a:cubicBezTo>
                  <a:pt x="2596739" y="3469684"/>
                  <a:pt x="2612854" y="3471651"/>
                  <a:pt x="2615219" y="3466457"/>
                </a:cubicBezTo>
                <a:cubicBezTo>
                  <a:pt x="2614613" y="3464839"/>
                  <a:pt x="2613004" y="3463827"/>
                  <a:pt x="2611001" y="3463250"/>
                </a:cubicBezTo>
                <a:cubicBezTo>
                  <a:pt x="2607995" y="3462385"/>
                  <a:pt x="2604101" y="3462502"/>
                  <a:pt x="2601377" y="3463024"/>
                </a:cubicBezTo>
                <a:close/>
                <a:moveTo>
                  <a:pt x="3278760" y="3379966"/>
                </a:moveTo>
                <a:cubicBezTo>
                  <a:pt x="3278760" y="3379966"/>
                  <a:pt x="3278558" y="3380076"/>
                  <a:pt x="3278304" y="3380213"/>
                </a:cubicBezTo>
                <a:lnTo>
                  <a:pt x="3277735" y="3380522"/>
                </a:lnTo>
                <a:lnTo>
                  <a:pt x="3277393" y="3380706"/>
                </a:lnTo>
                <a:cubicBezTo>
                  <a:pt x="3277241" y="3380789"/>
                  <a:pt x="3277343" y="3380735"/>
                  <a:pt x="3277546" y="3380624"/>
                </a:cubicBezTo>
                <a:lnTo>
                  <a:pt x="3277735" y="3380522"/>
                </a:lnTo>
                <a:lnTo>
                  <a:pt x="3278760" y="3379966"/>
                </a:lnTo>
                <a:cubicBezTo>
                  <a:pt x="3285356" y="3389844"/>
                  <a:pt x="3294953" y="3391505"/>
                  <a:pt x="3302372" y="3399565"/>
                </a:cubicBezTo>
                <a:cubicBezTo>
                  <a:pt x="3307293" y="3405408"/>
                  <a:pt x="3312448" y="3410713"/>
                  <a:pt x="3318265" y="3415865"/>
                </a:cubicBezTo>
                <a:lnTo>
                  <a:pt x="3319307" y="3416673"/>
                </a:lnTo>
                <a:lnTo>
                  <a:pt x="3320332" y="3415990"/>
                </a:lnTo>
                <a:cubicBezTo>
                  <a:pt x="3321714" y="3415670"/>
                  <a:pt x="3323161" y="3415751"/>
                  <a:pt x="3323920" y="3416262"/>
                </a:cubicBezTo>
                <a:cubicBezTo>
                  <a:pt x="3324423" y="3416601"/>
                  <a:pt x="3324623" y="3417132"/>
                  <a:pt x="3324290" y="3417861"/>
                </a:cubicBezTo>
                <a:cubicBezTo>
                  <a:pt x="3325989" y="3418634"/>
                  <a:pt x="3324930" y="3419030"/>
                  <a:pt x="3323081" y="3419068"/>
                </a:cubicBezTo>
                <a:lnTo>
                  <a:pt x="3322224" y="3418932"/>
                </a:lnTo>
                <a:lnTo>
                  <a:pt x="3338129" y="3431249"/>
                </a:lnTo>
                <a:cubicBezTo>
                  <a:pt x="3355736" y="3445797"/>
                  <a:pt x="3329691" y="3428719"/>
                  <a:pt x="3314937" y="3419612"/>
                </a:cubicBezTo>
                <a:lnTo>
                  <a:pt x="3312225" y="3418103"/>
                </a:lnTo>
                <a:lnTo>
                  <a:pt x="3359956" y="3455239"/>
                </a:lnTo>
                <a:lnTo>
                  <a:pt x="3362600" y="3451387"/>
                </a:lnTo>
                <a:lnTo>
                  <a:pt x="3371292" y="3448939"/>
                </a:lnTo>
                <a:lnTo>
                  <a:pt x="3357791" y="3438021"/>
                </a:lnTo>
                <a:lnTo>
                  <a:pt x="3310626" y="3403457"/>
                </a:lnTo>
                <a:lnTo>
                  <a:pt x="3279136" y="3380066"/>
                </a:lnTo>
                <a:close/>
                <a:moveTo>
                  <a:pt x="3043442" y="3317558"/>
                </a:moveTo>
                <a:lnTo>
                  <a:pt x="3052689" y="3326049"/>
                </a:lnTo>
                <a:lnTo>
                  <a:pt x="3055383" y="3326901"/>
                </a:lnTo>
                <a:cubicBezTo>
                  <a:pt x="3057806" y="3327849"/>
                  <a:pt x="3059692" y="3328989"/>
                  <a:pt x="3060297" y="3330607"/>
                </a:cubicBezTo>
                <a:lnTo>
                  <a:pt x="3060894" y="3333586"/>
                </a:lnTo>
                <a:lnTo>
                  <a:pt x="3067150" y="3339329"/>
                </a:lnTo>
                <a:lnTo>
                  <a:pt x="3076472" y="3344244"/>
                </a:lnTo>
                <a:lnTo>
                  <a:pt x="3077074" y="3348444"/>
                </a:lnTo>
                <a:lnTo>
                  <a:pt x="3082369" y="3353307"/>
                </a:lnTo>
                <a:lnTo>
                  <a:pt x="3082959" y="3353821"/>
                </a:lnTo>
                <a:lnTo>
                  <a:pt x="3083393" y="3354113"/>
                </a:lnTo>
                <a:cubicBezTo>
                  <a:pt x="3088398" y="3356393"/>
                  <a:pt x="3094466" y="3357814"/>
                  <a:pt x="3096692" y="3358826"/>
                </a:cubicBezTo>
                <a:lnTo>
                  <a:pt x="3101442" y="3362685"/>
                </a:lnTo>
                <a:lnTo>
                  <a:pt x="3097332" y="3359119"/>
                </a:lnTo>
                <a:lnTo>
                  <a:pt x="3096692" y="3358826"/>
                </a:lnTo>
                <a:lnTo>
                  <a:pt x="3096672" y="3358547"/>
                </a:lnTo>
                <a:lnTo>
                  <a:pt x="3094390" y="3356566"/>
                </a:lnTo>
                <a:lnTo>
                  <a:pt x="3084216" y="3347953"/>
                </a:lnTo>
                <a:lnTo>
                  <a:pt x="3076472" y="3344244"/>
                </a:lnTo>
                <a:lnTo>
                  <a:pt x="3073705" y="3339053"/>
                </a:lnTo>
                <a:lnTo>
                  <a:pt x="3069167" y="3335212"/>
                </a:lnTo>
                <a:lnTo>
                  <a:pt x="3060297" y="3330607"/>
                </a:lnTo>
                <a:lnTo>
                  <a:pt x="3060979" y="3329113"/>
                </a:lnTo>
                <a:lnTo>
                  <a:pt x="3046620" y="3319006"/>
                </a:lnTo>
                <a:close/>
                <a:moveTo>
                  <a:pt x="3039761" y="3314177"/>
                </a:moveTo>
                <a:lnTo>
                  <a:pt x="3039947" y="3314348"/>
                </a:lnTo>
                <a:lnTo>
                  <a:pt x="3039961" y="3314318"/>
                </a:lnTo>
                <a:close/>
                <a:moveTo>
                  <a:pt x="4162869" y="3195280"/>
                </a:moveTo>
                <a:lnTo>
                  <a:pt x="4277558" y="3291128"/>
                </a:lnTo>
                <a:lnTo>
                  <a:pt x="4288371" y="3299284"/>
                </a:lnTo>
                <a:cubicBezTo>
                  <a:pt x="4332666" y="3336872"/>
                  <a:pt x="4375865" y="3370570"/>
                  <a:pt x="4425203" y="3410936"/>
                </a:cubicBezTo>
                <a:cubicBezTo>
                  <a:pt x="4431616" y="3417205"/>
                  <a:pt x="4455803" y="3434294"/>
                  <a:pt x="4432676" y="3412709"/>
                </a:cubicBezTo>
                <a:cubicBezTo>
                  <a:pt x="4420941" y="3404063"/>
                  <a:pt x="4408344" y="3393722"/>
                  <a:pt x="4398320" y="3384271"/>
                </a:cubicBezTo>
                <a:cubicBezTo>
                  <a:pt x="4379309" y="3367663"/>
                  <a:pt x="4370087" y="3358310"/>
                  <a:pt x="4353375" y="3342991"/>
                </a:cubicBezTo>
                <a:cubicBezTo>
                  <a:pt x="4325288" y="3318926"/>
                  <a:pt x="4287277" y="3295395"/>
                  <a:pt x="4258830" y="3271431"/>
                </a:cubicBezTo>
                <a:cubicBezTo>
                  <a:pt x="4235606" y="3252940"/>
                  <a:pt x="4213069" y="3234821"/>
                  <a:pt x="4189854" y="3216368"/>
                </a:cubicBezTo>
                <a:close/>
                <a:moveTo>
                  <a:pt x="3978665" y="3003290"/>
                </a:moveTo>
                <a:cubicBezTo>
                  <a:pt x="3980735" y="3003158"/>
                  <a:pt x="4013580" y="3030319"/>
                  <a:pt x="4104148" y="3109492"/>
                </a:cubicBezTo>
                <a:cubicBezTo>
                  <a:pt x="4088435" y="3100304"/>
                  <a:pt x="4035834" y="3056333"/>
                  <a:pt x="4040334" y="3054344"/>
                </a:cubicBezTo>
                <a:lnTo>
                  <a:pt x="4038120" y="3060068"/>
                </a:lnTo>
                <a:lnTo>
                  <a:pt x="4028809" y="3052450"/>
                </a:lnTo>
                <a:lnTo>
                  <a:pt x="4014568" y="3039208"/>
                </a:lnTo>
                <a:cubicBezTo>
                  <a:pt x="3992868" y="3018839"/>
                  <a:pt x="3977112" y="3003388"/>
                  <a:pt x="3978665" y="3003290"/>
                </a:cubicBezTo>
                <a:close/>
                <a:moveTo>
                  <a:pt x="4113641" y="2974446"/>
                </a:moveTo>
                <a:lnTo>
                  <a:pt x="4226702" y="3069072"/>
                </a:lnTo>
                <a:cubicBezTo>
                  <a:pt x="4375731" y="3188330"/>
                  <a:pt x="4526960" y="3297507"/>
                  <a:pt x="4661901" y="3421435"/>
                </a:cubicBezTo>
                <a:cubicBezTo>
                  <a:pt x="4720392" y="3475838"/>
                  <a:pt x="4643419" y="3424661"/>
                  <a:pt x="4624823" y="3404549"/>
                </a:cubicBezTo>
                <a:cubicBezTo>
                  <a:pt x="4468911" y="3278011"/>
                  <a:pt x="4316236" y="3150262"/>
                  <a:pt x="4162759" y="3024276"/>
                </a:cubicBezTo>
                <a:lnTo>
                  <a:pt x="4109990" y="2981551"/>
                </a:lnTo>
                <a:lnTo>
                  <a:pt x="4114561" y="2982994"/>
                </a:lnTo>
                <a:cubicBezTo>
                  <a:pt x="4114561" y="2982994"/>
                  <a:pt x="4115451" y="2982601"/>
                  <a:pt x="4116564" y="2982109"/>
                </a:cubicBezTo>
                <a:lnTo>
                  <a:pt x="4119069" y="2981002"/>
                </a:lnTo>
                <a:lnTo>
                  <a:pt x="4120571" y="2980338"/>
                </a:lnTo>
                <a:cubicBezTo>
                  <a:pt x="4121238" y="2980043"/>
                  <a:pt x="4120794" y="2980240"/>
                  <a:pt x="4119903" y="2980633"/>
                </a:cubicBezTo>
                <a:lnTo>
                  <a:pt x="4119069" y="2981002"/>
                </a:lnTo>
                <a:lnTo>
                  <a:pt x="4114561" y="2982994"/>
                </a:lnTo>
                <a:close/>
                <a:moveTo>
                  <a:pt x="4102977" y="2965521"/>
                </a:moveTo>
                <a:lnTo>
                  <a:pt x="4111235" y="2972432"/>
                </a:lnTo>
                <a:lnTo>
                  <a:pt x="4103767" y="2970738"/>
                </a:lnTo>
                <a:close/>
                <a:moveTo>
                  <a:pt x="3965513" y="2857895"/>
                </a:moveTo>
                <a:lnTo>
                  <a:pt x="3974950" y="2866531"/>
                </a:lnTo>
                <a:cubicBezTo>
                  <a:pt x="3985699" y="2876352"/>
                  <a:pt x="3995588" y="2885110"/>
                  <a:pt x="4000036" y="2887135"/>
                </a:cubicBezTo>
                <a:cubicBezTo>
                  <a:pt x="4009678" y="2891527"/>
                  <a:pt x="4020602" y="2891128"/>
                  <a:pt x="4025052" y="2893153"/>
                </a:cubicBezTo>
                <a:cubicBezTo>
                  <a:pt x="4029500" y="2895180"/>
                  <a:pt x="4016548" y="2900029"/>
                  <a:pt x="4016548" y="2900029"/>
                </a:cubicBezTo>
                <a:cubicBezTo>
                  <a:pt x="4019929" y="2910301"/>
                  <a:pt x="4036174" y="2913334"/>
                  <a:pt x="4046276" y="2915206"/>
                </a:cubicBezTo>
                <a:lnTo>
                  <a:pt x="4051498" y="2916421"/>
                </a:lnTo>
                <a:lnTo>
                  <a:pt x="4053633" y="2918425"/>
                </a:lnTo>
                <a:lnTo>
                  <a:pt x="4053655" y="2922751"/>
                </a:lnTo>
                <a:cubicBezTo>
                  <a:pt x="4052556" y="2925161"/>
                  <a:pt x="4051458" y="2927572"/>
                  <a:pt x="4053683" y="2928586"/>
                </a:cubicBezTo>
                <a:lnTo>
                  <a:pt x="4063411" y="2927602"/>
                </a:lnTo>
                <a:lnTo>
                  <a:pt x="4069268" y="2933098"/>
                </a:lnTo>
                <a:lnTo>
                  <a:pt x="4072171" y="2936893"/>
                </a:lnTo>
                <a:cubicBezTo>
                  <a:pt x="4073938" y="2939154"/>
                  <a:pt x="4075657" y="2941280"/>
                  <a:pt x="4079093" y="2945532"/>
                </a:cubicBezTo>
                <a:lnTo>
                  <a:pt x="4099980" y="2963013"/>
                </a:lnTo>
                <a:lnTo>
                  <a:pt x="4100835" y="2968672"/>
                </a:lnTo>
                <a:cubicBezTo>
                  <a:pt x="4102143" y="2970111"/>
                  <a:pt x="4103767" y="2970738"/>
                  <a:pt x="4103767" y="2970738"/>
                </a:cubicBezTo>
                <a:lnTo>
                  <a:pt x="4108712" y="2980516"/>
                </a:lnTo>
                <a:lnTo>
                  <a:pt x="3998201" y="2891043"/>
                </a:lnTo>
                <a:close/>
                <a:moveTo>
                  <a:pt x="1444529" y="2759384"/>
                </a:moveTo>
                <a:lnTo>
                  <a:pt x="1445168" y="2759942"/>
                </a:lnTo>
                <a:cubicBezTo>
                  <a:pt x="1453787" y="2763867"/>
                  <a:pt x="1466338" y="2765553"/>
                  <a:pt x="1473749" y="2766241"/>
                </a:cubicBezTo>
                <a:lnTo>
                  <a:pt x="1476149" y="2766412"/>
                </a:lnTo>
                <a:close/>
                <a:moveTo>
                  <a:pt x="3613010" y="2739979"/>
                </a:moveTo>
                <a:cubicBezTo>
                  <a:pt x="3612951" y="2739889"/>
                  <a:pt x="3613333" y="2740051"/>
                  <a:pt x="3614348" y="2740552"/>
                </a:cubicBezTo>
                <a:lnTo>
                  <a:pt x="3615366" y="2741072"/>
                </a:lnTo>
                <a:lnTo>
                  <a:pt x="3617166" y="2742770"/>
                </a:lnTo>
                <a:cubicBezTo>
                  <a:pt x="3615014" y="2741328"/>
                  <a:pt x="3613128" y="2740154"/>
                  <a:pt x="3613010" y="2739979"/>
                </a:cubicBezTo>
                <a:close/>
                <a:moveTo>
                  <a:pt x="3854771" y="2732309"/>
                </a:moveTo>
                <a:cubicBezTo>
                  <a:pt x="3857193" y="2738787"/>
                  <a:pt x="3841076" y="2736820"/>
                  <a:pt x="3843103" y="2732369"/>
                </a:cubicBezTo>
                <a:close/>
                <a:moveTo>
                  <a:pt x="3702151" y="2695544"/>
                </a:moveTo>
                <a:lnTo>
                  <a:pt x="3703140" y="2696204"/>
                </a:lnTo>
                <a:lnTo>
                  <a:pt x="3705853" y="2699778"/>
                </a:lnTo>
                <a:close/>
                <a:moveTo>
                  <a:pt x="3792225" y="2686808"/>
                </a:moveTo>
                <a:cubicBezTo>
                  <a:pt x="3805574" y="2692886"/>
                  <a:pt x="3822086" y="2705780"/>
                  <a:pt x="3828619" y="2715025"/>
                </a:cubicBezTo>
                <a:lnTo>
                  <a:pt x="3806716" y="2703691"/>
                </a:lnTo>
                <a:lnTo>
                  <a:pt x="3803251" y="2700512"/>
                </a:lnTo>
                <a:close/>
                <a:moveTo>
                  <a:pt x="3774752" y="2674370"/>
                </a:moveTo>
                <a:lnTo>
                  <a:pt x="3792225" y="2686808"/>
                </a:lnTo>
                <a:lnTo>
                  <a:pt x="3785793" y="2684497"/>
                </a:lnTo>
                <a:close/>
                <a:moveTo>
                  <a:pt x="3762039" y="2662709"/>
                </a:moveTo>
                <a:lnTo>
                  <a:pt x="3767107" y="2665291"/>
                </a:lnTo>
                <a:lnTo>
                  <a:pt x="3770193" y="2670188"/>
                </a:lnTo>
                <a:close/>
                <a:moveTo>
                  <a:pt x="3750302" y="2651942"/>
                </a:moveTo>
                <a:lnTo>
                  <a:pt x="3754298" y="2653790"/>
                </a:lnTo>
                <a:lnTo>
                  <a:pt x="3754471" y="2655765"/>
                </a:lnTo>
                <a:close/>
                <a:moveTo>
                  <a:pt x="3617587" y="2636027"/>
                </a:moveTo>
                <a:cubicBezTo>
                  <a:pt x="3618265" y="2636149"/>
                  <a:pt x="3619475" y="2637155"/>
                  <a:pt x="3620415" y="2638276"/>
                </a:cubicBezTo>
                <a:cubicBezTo>
                  <a:pt x="3621356" y="2639398"/>
                  <a:pt x="3622024" y="2640637"/>
                  <a:pt x="3621621" y="2641226"/>
                </a:cubicBezTo>
                <a:cubicBezTo>
                  <a:pt x="3621621" y="2641226"/>
                  <a:pt x="3617847" y="2639539"/>
                  <a:pt x="3617186" y="2637188"/>
                </a:cubicBezTo>
                <a:cubicBezTo>
                  <a:pt x="3616923" y="2636258"/>
                  <a:pt x="3617136" y="2635946"/>
                  <a:pt x="3617587" y="2636027"/>
                </a:cubicBezTo>
                <a:close/>
                <a:moveTo>
                  <a:pt x="3651006" y="2620130"/>
                </a:moveTo>
                <a:lnTo>
                  <a:pt x="3656790" y="2627041"/>
                </a:lnTo>
                <a:lnTo>
                  <a:pt x="3671660" y="2637514"/>
                </a:lnTo>
                <a:lnTo>
                  <a:pt x="3667880" y="2633081"/>
                </a:lnTo>
                <a:close/>
                <a:moveTo>
                  <a:pt x="3631875" y="2605558"/>
                </a:moveTo>
                <a:cubicBezTo>
                  <a:pt x="3629716" y="2608704"/>
                  <a:pt x="3636642" y="2610772"/>
                  <a:pt x="3636642" y="2610772"/>
                </a:cubicBezTo>
                <a:lnTo>
                  <a:pt x="3640405" y="2615500"/>
                </a:lnTo>
                <a:lnTo>
                  <a:pt x="3645103" y="2618810"/>
                </a:lnTo>
                <a:lnTo>
                  <a:pt x="3638052" y="2610374"/>
                </a:lnTo>
                <a:cubicBezTo>
                  <a:pt x="3639762" y="2612166"/>
                  <a:pt x="3640312" y="2612660"/>
                  <a:pt x="3640156" y="2612415"/>
                </a:cubicBezTo>
                <a:lnTo>
                  <a:pt x="3638384" y="2610443"/>
                </a:lnTo>
                <a:lnTo>
                  <a:pt x="3632202" y="2605699"/>
                </a:lnTo>
                <a:close/>
                <a:moveTo>
                  <a:pt x="3600617" y="2599978"/>
                </a:moveTo>
                <a:cubicBezTo>
                  <a:pt x="3601488" y="2600367"/>
                  <a:pt x="3602442" y="2601050"/>
                  <a:pt x="3603267" y="2601955"/>
                </a:cubicBezTo>
                <a:cubicBezTo>
                  <a:pt x="3604093" y="2602859"/>
                  <a:pt x="3604790" y="2603985"/>
                  <a:pt x="3605148" y="2605258"/>
                </a:cubicBezTo>
                <a:cubicBezTo>
                  <a:pt x="3601998" y="2604877"/>
                  <a:pt x="3601611" y="2603504"/>
                  <a:pt x="3600617" y="2599978"/>
                </a:cubicBezTo>
                <a:close/>
                <a:moveTo>
                  <a:pt x="3628721" y="2588046"/>
                </a:moveTo>
                <a:cubicBezTo>
                  <a:pt x="3625665" y="2588907"/>
                  <a:pt x="3633552" y="2599799"/>
                  <a:pt x="3635624" y="2601753"/>
                </a:cubicBezTo>
                <a:lnTo>
                  <a:pt x="3635844" y="2602016"/>
                </a:lnTo>
                <a:lnTo>
                  <a:pt x="3643451" y="2608648"/>
                </a:lnTo>
                <a:lnTo>
                  <a:pt x="3659451" y="2623195"/>
                </a:lnTo>
                <a:lnTo>
                  <a:pt x="3640091" y="2600495"/>
                </a:lnTo>
                <a:close/>
                <a:moveTo>
                  <a:pt x="3620542" y="2578995"/>
                </a:moveTo>
                <a:cubicBezTo>
                  <a:pt x="3620063" y="2578814"/>
                  <a:pt x="3619836" y="2579021"/>
                  <a:pt x="3620084" y="2579904"/>
                </a:cubicBezTo>
                <a:cubicBezTo>
                  <a:pt x="3621464" y="2584802"/>
                  <a:pt x="3626413" y="2586160"/>
                  <a:pt x="3625695" y="2583611"/>
                </a:cubicBezTo>
                <a:cubicBezTo>
                  <a:pt x="3625695" y="2583611"/>
                  <a:pt x="3621981" y="2579542"/>
                  <a:pt x="3620542" y="2578995"/>
                </a:cubicBezTo>
                <a:close/>
                <a:moveTo>
                  <a:pt x="3592131" y="2576143"/>
                </a:moveTo>
                <a:cubicBezTo>
                  <a:pt x="3591197" y="2576882"/>
                  <a:pt x="3592849" y="2579837"/>
                  <a:pt x="3594732" y="2582437"/>
                </a:cubicBezTo>
                <a:lnTo>
                  <a:pt x="3597357" y="2585181"/>
                </a:lnTo>
                <a:lnTo>
                  <a:pt x="3596648" y="2584682"/>
                </a:lnTo>
                <a:lnTo>
                  <a:pt x="3597756" y="2585599"/>
                </a:lnTo>
                <a:lnTo>
                  <a:pt x="3598715" y="2586602"/>
                </a:lnTo>
                <a:lnTo>
                  <a:pt x="3598473" y="2586193"/>
                </a:lnTo>
                <a:lnTo>
                  <a:pt x="3597756" y="2585599"/>
                </a:lnTo>
                <a:lnTo>
                  <a:pt x="3597357" y="2585181"/>
                </a:lnTo>
                <a:lnTo>
                  <a:pt x="3598245" y="2585808"/>
                </a:lnTo>
                <a:lnTo>
                  <a:pt x="3595156" y="2580579"/>
                </a:lnTo>
                <a:lnTo>
                  <a:pt x="3600844" y="2587638"/>
                </a:lnTo>
                <a:lnTo>
                  <a:pt x="3612291" y="2595700"/>
                </a:lnTo>
                <a:lnTo>
                  <a:pt x="3606327" y="2588377"/>
                </a:lnTo>
                <a:lnTo>
                  <a:pt x="3598100" y="2579527"/>
                </a:lnTo>
                <a:lnTo>
                  <a:pt x="3597346" y="2578947"/>
                </a:lnTo>
                <a:close/>
                <a:moveTo>
                  <a:pt x="3532572" y="2562927"/>
                </a:moveTo>
                <a:lnTo>
                  <a:pt x="3534171" y="2565264"/>
                </a:lnTo>
                <a:lnTo>
                  <a:pt x="3535812" y="2566831"/>
                </a:lnTo>
                <a:lnTo>
                  <a:pt x="3544562" y="2574532"/>
                </a:lnTo>
                <a:lnTo>
                  <a:pt x="3535490" y="2565127"/>
                </a:lnTo>
                <a:cubicBezTo>
                  <a:pt x="3533757" y="2563472"/>
                  <a:pt x="3532560" y="2562488"/>
                  <a:pt x="3532572" y="2562927"/>
                </a:cubicBezTo>
                <a:close/>
                <a:moveTo>
                  <a:pt x="3567671" y="2528688"/>
                </a:moveTo>
                <a:lnTo>
                  <a:pt x="3583089" y="2543931"/>
                </a:lnTo>
                <a:cubicBezTo>
                  <a:pt x="3581065" y="2542597"/>
                  <a:pt x="3576842" y="2538870"/>
                  <a:pt x="3573305" y="2535425"/>
                </a:cubicBezTo>
                <a:close/>
                <a:moveTo>
                  <a:pt x="3567614" y="2528620"/>
                </a:moveTo>
                <a:lnTo>
                  <a:pt x="3567671" y="2528688"/>
                </a:lnTo>
                <a:lnTo>
                  <a:pt x="3567608" y="2528627"/>
                </a:lnTo>
                <a:close/>
                <a:moveTo>
                  <a:pt x="3689657" y="2515165"/>
                </a:moveTo>
                <a:lnTo>
                  <a:pt x="3690630" y="2515366"/>
                </a:lnTo>
                <a:cubicBezTo>
                  <a:pt x="3691667" y="2515582"/>
                  <a:pt x="3692186" y="2515691"/>
                  <a:pt x="3691408" y="2515529"/>
                </a:cubicBezTo>
                <a:close/>
                <a:moveTo>
                  <a:pt x="3552536" y="2514387"/>
                </a:moveTo>
                <a:cubicBezTo>
                  <a:pt x="3552841" y="2514394"/>
                  <a:pt x="3555000" y="2516289"/>
                  <a:pt x="3559823" y="2520930"/>
                </a:cubicBezTo>
                <a:lnTo>
                  <a:pt x="3567608" y="2528627"/>
                </a:lnTo>
                <a:lnTo>
                  <a:pt x="3566534" y="2530192"/>
                </a:lnTo>
                <a:cubicBezTo>
                  <a:pt x="3558748" y="2521917"/>
                  <a:pt x="3551931" y="2514372"/>
                  <a:pt x="3552536" y="2514387"/>
                </a:cubicBezTo>
                <a:close/>
                <a:moveTo>
                  <a:pt x="3684403" y="2514070"/>
                </a:moveTo>
                <a:cubicBezTo>
                  <a:pt x="3684403" y="2514070"/>
                  <a:pt x="3685442" y="2514287"/>
                  <a:pt x="3686739" y="2514556"/>
                </a:cubicBezTo>
                <a:lnTo>
                  <a:pt x="3689657" y="2515165"/>
                </a:lnTo>
                <a:close/>
                <a:moveTo>
                  <a:pt x="1908560" y="2477785"/>
                </a:moveTo>
                <a:lnTo>
                  <a:pt x="2083204" y="2588918"/>
                </a:lnTo>
                <a:lnTo>
                  <a:pt x="2158827" y="2639667"/>
                </a:lnTo>
                <a:lnTo>
                  <a:pt x="2308527" y="2733365"/>
                </a:lnTo>
                <a:lnTo>
                  <a:pt x="2303841" y="2729973"/>
                </a:lnTo>
                <a:cubicBezTo>
                  <a:pt x="2234419" y="2681730"/>
                  <a:pt x="2163246" y="2634155"/>
                  <a:pt x="2090507" y="2587141"/>
                </a:cubicBezTo>
                <a:lnTo>
                  <a:pt x="1921412" y="2481254"/>
                </a:lnTo>
                <a:lnTo>
                  <a:pt x="1912766" y="2477980"/>
                </a:lnTo>
                <a:close/>
                <a:moveTo>
                  <a:pt x="3472504" y="2327207"/>
                </a:moveTo>
                <a:lnTo>
                  <a:pt x="3474945" y="2329262"/>
                </a:lnTo>
                <a:lnTo>
                  <a:pt x="3473243" y="2327657"/>
                </a:lnTo>
                <a:close/>
                <a:moveTo>
                  <a:pt x="475022" y="2303326"/>
                </a:moveTo>
                <a:lnTo>
                  <a:pt x="472504" y="2304355"/>
                </a:lnTo>
                <a:lnTo>
                  <a:pt x="483584" y="2308101"/>
                </a:lnTo>
                <a:lnTo>
                  <a:pt x="484524" y="2307994"/>
                </a:lnTo>
                <a:cubicBezTo>
                  <a:pt x="485116" y="2306695"/>
                  <a:pt x="484530" y="2305646"/>
                  <a:pt x="483289" y="2304870"/>
                </a:cubicBezTo>
                <a:cubicBezTo>
                  <a:pt x="481427" y="2303708"/>
                  <a:pt x="478086" y="2303162"/>
                  <a:pt x="475022" y="2303326"/>
                </a:cubicBezTo>
                <a:close/>
                <a:moveTo>
                  <a:pt x="422468" y="2288229"/>
                </a:moveTo>
                <a:lnTo>
                  <a:pt x="434024" y="2291346"/>
                </a:lnTo>
                <a:lnTo>
                  <a:pt x="440196" y="2293433"/>
                </a:lnTo>
                <a:lnTo>
                  <a:pt x="434543" y="2289555"/>
                </a:lnTo>
                <a:close/>
                <a:moveTo>
                  <a:pt x="3310594" y="2272467"/>
                </a:moveTo>
                <a:lnTo>
                  <a:pt x="3318553" y="2281875"/>
                </a:lnTo>
                <a:lnTo>
                  <a:pt x="3344534" y="2303633"/>
                </a:lnTo>
                <a:lnTo>
                  <a:pt x="3377959" y="2331629"/>
                </a:lnTo>
                <a:lnTo>
                  <a:pt x="3371436" y="2322947"/>
                </a:lnTo>
                <a:lnTo>
                  <a:pt x="3369755" y="2321045"/>
                </a:lnTo>
                <a:lnTo>
                  <a:pt x="3366652" y="2318332"/>
                </a:lnTo>
                <a:close/>
                <a:moveTo>
                  <a:pt x="3511108" y="2260161"/>
                </a:moveTo>
                <a:cubicBezTo>
                  <a:pt x="3511048" y="2260073"/>
                  <a:pt x="3511433" y="2260233"/>
                  <a:pt x="3512447" y="2260735"/>
                </a:cubicBezTo>
                <a:lnTo>
                  <a:pt x="3513466" y="2261255"/>
                </a:lnTo>
                <a:lnTo>
                  <a:pt x="3515265" y="2262953"/>
                </a:lnTo>
                <a:cubicBezTo>
                  <a:pt x="3513113" y="2261511"/>
                  <a:pt x="3511227" y="2260337"/>
                  <a:pt x="3511108" y="2260161"/>
                </a:cubicBezTo>
                <a:close/>
                <a:moveTo>
                  <a:pt x="171316" y="2247852"/>
                </a:moveTo>
                <a:lnTo>
                  <a:pt x="173633" y="2248827"/>
                </a:lnTo>
                <a:lnTo>
                  <a:pt x="173111" y="2249331"/>
                </a:lnTo>
                <a:cubicBezTo>
                  <a:pt x="172283" y="2249511"/>
                  <a:pt x="171576" y="2249042"/>
                  <a:pt x="171316" y="2247852"/>
                </a:cubicBezTo>
                <a:close/>
                <a:moveTo>
                  <a:pt x="3516123" y="2226297"/>
                </a:moveTo>
                <a:lnTo>
                  <a:pt x="3516076" y="2226550"/>
                </a:lnTo>
                <a:lnTo>
                  <a:pt x="3521136" y="2230385"/>
                </a:lnTo>
                <a:lnTo>
                  <a:pt x="3520261" y="2229587"/>
                </a:lnTo>
                <a:close/>
                <a:moveTo>
                  <a:pt x="3600250" y="2215727"/>
                </a:moveTo>
                <a:lnTo>
                  <a:pt x="3601240" y="2216388"/>
                </a:lnTo>
                <a:lnTo>
                  <a:pt x="3603953" y="2219961"/>
                </a:lnTo>
                <a:close/>
                <a:moveTo>
                  <a:pt x="190471" y="2193707"/>
                </a:moveTo>
                <a:cubicBezTo>
                  <a:pt x="191281" y="2193845"/>
                  <a:pt x="191906" y="2194331"/>
                  <a:pt x="191906" y="2194331"/>
                </a:cubicBezTo>
                <a:cubicBezTo>
                  <a:pt x="190438" y="2197144"/>
                  <a:pt x="187936" y="2195194"/>
                  <a:pt x="187936" y="2195194"/>
                </a:cubicBezTo>
                <a:cubicBezTo>
                  <a:pt x="188670" y="2193788"/>
                  <a:pt x="189662" y="2193572"/>
                  <a:pt x="190471" y="2193707"/>
                </a:cubicBezTo>
                <a:close/>
                <a:moveTo>
                  <a:pt x="184918" y="2192074"/>
                </a:moveTo>
                <a:lnTo>
                  <a:pt x="187936" y="2195194"/>
                </a:lnTo>
                <a:cubicBezTo>
                  <a:pt x="183636" y="2196128"/>
                  <a:pt x="181650" y="2196560"/>
                  <a:pt x="181133" y="2194178"/>
                </a:cubicBezTo>
                <a:lnTo>
                  <a:pt x="184111" y="2192229"/>
                </a:lnTo>
                <a:lnTo>
                  <a:pt x="185043" y="2192535"/>
                </a:lnTo>
                <a:close/>
                <a:moveTo>
                  <a:pt x="3621994" y="2174562"/>
                </a:moveTo>
                <a:lnTo>
                  <a:pt x="3647073" y="2191990"/>
                </a:lnTo>
                <a:lnTo>
                  <a:pt x="3649317" y="2194821"/>
                </a:lnTo>
                <a:lnTo>
                  <a:pt x="3651729" y="2198356"/>
                </a:lnTo>
                <a:lnTo>
                  <a:pt x="3639062" y="2190696"/>
                </a:lnTo>
                <a:lnTo>
                  <a:pt x="3627282" y="2182885"/>
                </a:lnTo>
                <a:lnTo>
                  <a:pt x="3623764" y="2177061"/>
                </a:lnTo>
                <a:close/>
                <a:moveTo>
                  <a:pt x="3580397" y="2170548"/>
                </a:moveTo>
                <a:cubicBezTo>
                  <a:pt x="3581102" y="2170351"/>
                  <a:pt x="3581538" y="2170545"/>
                  <a:pt x="3581887" y="2171108"/>
                </a:cubicBezTo>
                <a:cubicBezTo>
                  <a:pt x="3582236" y="2171671"/>
                  <a:pt x="3582498" y="2172602"/>
                  <a:pt x="3582856" y="2173875"/>
                </a:cubicBezTo>
                <a:cubicBezTo>
                  <a:pt x="3580036" y="2174669"/>
                  <a:pt x="3580728" y="2171724"/>
                  <a:pt x="3580397" y="2170548"/>
                </a:cubicBezTo>
                <a:close/>
                <a:moveTo>
                  <a:pt x="3577938" y="2167223"/>
                </a:moveTo>
                <a:cubicBezTo>
                  <a:pt x="3578643" y="2167024"/>
                  <a:pt x="3579079" y="2167220"/>
                  <a:pt x="3579428" y="2167782"/>
                </a:cubicBezTo>
                <a:cubicBezTo>
                  <a:pt x="3579776" y="2168345"/>
                  <a:pt x="3580039" y="2169276"/>
                  <a:pt x="3580397" y="2170548"/>
                </a:cubicBezTo>
                <a:cubicBezTo>
                  <a:pt x="3577577" y="2171344"/>
                  <a:pt x="3578269" y="2168399"/>
                  <a:pt x="3577938" y="2167223"/>
                </a:cubicBezTo>
                <a:close/>
                <a:moveTo>
                  <a:pt x="3541934" y="2165478"/>
                </a:moveTo>
                <a:lnTo>
                  <a:pt x="3544730" y="2171630"/>
                </a:lnTo>
                <a:lnTo>
                  <a:pt x="3548077" y="2173765"/>
                </a:lnTo>
                <a:lnTo>
                  <a:pt x="3550714" y="2175881"/>
                </a:lnTo>
                <a:lnTo>
                  <a:pt x="3550603" y="2175705"/>
                </a:lnTo>
                <a:cubicBezTo>
                  <a:pt x="3550342" y="2175281"/>
                  <a:pt x="3550198" y="2175034"/>
                  <a:pt x="3550198" y="2175034"/>
                </a:cubicBezTo>
                <a:close/>
                <a:moveTo>
                  <a:pt x="3570769" y="2158880"/>
                </a:moveTo>
                <a:cubicBezTo>
                  <a:pt x="3572628" y="2159625"/>
                  <a:pt x="3573722" y="2160585"/>
                  <a:pt x="3574702" y="2161922"/>
                </a:cubicBezTo>
                <a:cubicBezTo>
                  <a:pt x="3575681" y="2163259"/>
                  <a:pt x="3576543" y="2164972"/>
                  <a:pt x="3577938" y="2167223"/>
                </a:cubicBezTo>
                <a:cubicBezTo>
                  <a:pt x="3574455" y="2165667"/>
                  <a:pt x="3571762" y="2162406"/>
                  <a:pt x="3570769" y="2158880"/>
                </a:cubicBezTo>
                <a:close/>
                <a:moveTo>
                  <a:pt x="3515688" y="2156210"/>
                </a:moveTo>
                <a:cubicBezTo>
                  <a:pt x="3516363" y="2156333"/>
                  <a:pt x="3517574" y="2157337"/>
                  <a:pt x="3518515" y="2158459"/>
                </a:cubicBezTo>
                <a:cubicBezTo>
                  <a:pt x="3519454" y="2159581"/>
                  <a:pt x="3520124" y="2160821"/>
                  <a:pt x="3519719" y="2161410"/>
                </a:cubicBezTo>
                <a:cubicBezTo>
                  <a:pt x="3519719" y="2161410"/>
                  <a:pt x="3515946" y="2159724"/>
                  <a:pt x="3515284" y="2157372"/>
                </a:cubicBezTo>
                <a:cubicBezTo>
                  <a:pt x="3515022" y="2156440"/>
                  <a:pt x="3515236" y="2156129"/>
                  <a:pt x="3515688" y="2156210"/>
                </a:cubicBezTo>
                <a:close/>
                <a:moveTo>
                  <a:pt x="158300" y="2154075"/>
                </a:moveTo>
                <a:cubicBezTo>
                  <a:pt x="159711" y="2153593"/>
                  <a:pt x="162895" y="2153694"/>
                  <a:pt x="166880" y="2154100"/>
                </a:cubicBezTo>
                <a:lnTo>
                  <a:pt x="173676" y="2155129"/>
                </a:lnTo>
                <a:lnTo>
                  <a:pt x="180276" y="2158722"/>
                </a:lnTo>
                <a:lnTo>
                  <a:pt x="189148" y="2163364"/>
                </a:lnTo>
                <a:lnTo>
                  <a:pt x="185464" y="2162895"/>
                </a:lnTo>
                <a:cubicBezTo>
                  <a:pt x="176319" y="2161662"/>
                  <a:pt x="166257" y="2160002"/>
                  <a:pt x="160353" y="2157546"/>
                </a:cubicBezTo>
                <a:cubicBezTo>
                  <a:pt x="157250" y="2155623"/>
                  <a:pt x="156889" y="2154558"/>
                  <a:pt x="158300" y="2154075"/>
                </a:cubicBezTo>
                <a:close/>
                <a:moveTo>
                  <a:pt x="3522380" y="2142840"/>
                </a:moveTo>
                <a:lnTo>
                  <a:pt x="3520736" y="2143177"/>
                </a:lnTo>
                <a:cubicBezTo>
                  <a:pt x="3520081" y="2143310"/>
                  <a:pt x="3519753" y="2143378"/>
                  <a:pt x="3520243" y="2143278"/>
                </a:cubicBezTo>
                <a:close/>
                <a:moveTo>
                  <a:pt x="147313" y="2129700"/>
                </a:moveTo>
                <a:cubicBezTo>
                  <a:pt x="148540" y="2129836"/>
                  <a:pt x="150146" y="2130200"/>
                  <a:pt x="152017" y="2130735"/>
                </a:cubicBezTo>
                <a:cubicBezTo>
                  <a:pt x="157629" y="2132340"/>
                  <a:pt x="165629" y="2135479"/>
                  <a:pt x="172937" y="2138598"/>
                </a:cubicBezTo>
                <a:cubicBezTo>
                  <a:pt x="180244" y="2141716"/>
                  <a:pt x="186862" y="2144816"/>
                  <a:pt x="189710" y="2146341"/>
                </a:cubicBezTo>
                <a:lnTo>
                  <a:pt x="190382" y="2146658"/>
                </a:lnTo>
                <a:lnTo>
                  <a:pt x="154611" y="2138845"/>
                </a:lnTo>
                <a:lnTo>
                  <a:pt x="147470" y="2133816"/>
                </a:lnTo>
                <a:cubicBezTo>
                  <a:pt x="145371" y="2132057"/>
                  <a:pt x="144278" y="2130680"/>
                  <a:pt x="144886" y="2130032"/>
                </a:cubicBezTo>
                <a:cubicBezTo>
                  <a:pt x="145239" y="2129656"/>
                  <a:pt x="146086" y="2129563"/>
                  <a:pt x="147313" y="2129700"/>
                </a:cubicBezTo>
                <a:close/>
                <a:moveTo>
                  <a:pt x="426791" y="2126950"/>
                </a:moveTo>
                <a:lnTo>
                  <a:pt x="428234" y="2127595"/>
                </a:lnTo>
                <a:lnTo>
                  <a:pt x="436436" y="2130114"/>
                </a:lnTo>
                <a:lnTo>
                  <a:pt x="435615" y="2129583"/>
                </a:lnTo>
                <a:close/>
                <a:moveTo>
                  <a:pt x="3552022" y="2120295"/>
                </a:moveTo>
                <a:lnTo>
                  <a:pt x="3558482" y="2124608"/>
                </a:lnTo>
                <a:cubicBezTo>
                  <a:pt x="3567110" y="2132699"/>
                  <a:pt x="3576110" y="2140586"/>
                  <a:pt x="3585775" y="2148320"/>
                </a:cubicBezTo>
                <a:lnTo>
                  <a:pt x="3600102" y="2158767"/>
                </a:lnTo>
                <a:lnTo>
                  <a:pt x="3599676" y="2158815"/>
                </a:lnTo>
                <a:cubicBezTo>
                  <a:pt x="3600258" y="2159926"/>
                  <a:pt x="3601917" y="2162327"/>
                  <a:pt x="3605104" y="2166664"/>
                </a:cubicBezTo>
                <a:lnTo>
                  <a:pt x="3607187" y="2169560"/>
                </a:lnTo>
                <a:lnTo>
                  <a:pt x="3602514" y="2166462"/>
                </a:lnTo>
                <a:lnTo>
                  <a:pt x="3572674" y="2145330"/>
                </a:lnTo>
                <a:lnTo>
                  <a:pt x="3564335" y="2134233"/>
                </a:lnTo>
                <a:close/>
                <a:moveTo>
                  <a:pt x="221789" y="2119607"/>
                </a:moveTo>
                <a:cubicBezTo>
                  <a:pt x="222438" y="2120026"/>
                  <a:pt x="222426" y="2121558"/>
                  <a:pt x="222412" y="2123208"/>
                </a:cubicBezTo>
                <a:cubicBezTo>
                  <a:pt x="219604" y="2122926"/>
                  <a:pt x="217198" y="2122683"/>
                  <a:pt x="217198" y="2122683"/>
                </a:cubicBezTo>
                <a:cubicBezTo>
                  <a:pt x="219830" y="2119883"/>
                  <a:pt x="221142" y="2119187"/>
                  <a:pt x="221789" y="2119607"/>
                </a:cubicBezTo>
                <a:close/>
                <a:moveTo>
                  <a:pt x="3709329" y="2117021"/>
                </a:moveTo>
                <a:lnTo>
                  <a:pt x="3709769" y="2117106"/>
                </a:lnTo>
                <a:cubicBezTo>
                  <a:pt x="3709574" y="2117532"/>
                  <a:pt x="3709446" y="2117574"/>
                  <a:pt x="3709360" y="2117311"/>
                </a:cubicBezTo>
                <a:close/>
                <a:moveTo>
                  <a:pt x="3492145" y="2110993"/>
                </a:moveTo>
                <a:lnTo>
                  <a:pt x="3494617" y="2114233"/>
                </a:lnTo>
                <a:lnTo>
                  <a:pt x="3497229" y="2118011"/>
                </a:lnTo>
                <a:lnTo>
                  <a:pt x="3501886" y="2122017"/>
                </a:lnTo>
                <a:lnTo>
                  <a:pt x="3512152" y="2130957"/>
                </a:lnTo>
                <a:lnTo>
                  <a:pt x="3506553" y="2124451"/>
                </a:lnTo>
                <a:lnTo>
                  <a:pt x="3498211" y="2114392"/>
                </a:lnTo>
                <a:lnTo>
                  <a:pt x="3493637" y="2111889"/>
                </a:lnTo>
                <a:close/>
                <a:moveTo>
                  <a:pt x="3480650" y="2103748"/>
                </a:moveTo>
                <a:lnTo>
                  <a:pt x="3490182" y="2111948"/>
                </a:lnTo>
                <a:lnTo>
                  <a:pt x="3486544" y="2107555"/>
                </a:lnTo>
                <a:close/>
                <a:moveTo>
                  <a:pt x="3518641" y="2099178"/>
                </a:moveTo>
                <a:cubicBezTo>
                  <a:pt x="3518163" y="2098996"/>
                  <a:pt x="3517935" y="2099205"/>
                  <a:pt x="3518183" y="2100086"/>
                </a:cubicBezTo>
                <a:lnTo>
                  <a:pt x="3519568" y="2102753"/>
                </a:lnTo>
                <a:lnTo>
                  <a:pt x="3520091" y="2103373"/>
                </a:lnTo>
                <a:lnTo>
                  <a:pt x="3521776" y="2104733"/>
                </a:lnTo>
                <a:cubicBezTo>
                  <a:pt x="3523096" y="2105365"/>
                  <a:pt x="3524153" y="2105068"/>
                  <a:pt x="3523795" y="2103794"/>
                </a:cubicBezTo>
                <a:cubicBezTo>
                  <a:pt x="3523795" y="2103794"/>
                  <a:pt x="3520081" y="2099725"/>
                  <a:pt x="3518641" y="2099178"/>
                </a:cubicBezTo>
                <a:close/>
                <a:moveTo>
                  <a:pt x="3445318" y="2072100"/>
                </a:moveTo>
                <a:lnTo>
                  <a:pt x="3449972" y="2077357"/>
                </a:lnTo>
                <a:lnTo>
                  <a:pt x="3450290" y="2077629"/>
                </a:lnTo>
                <a:lnTo>
                  <a:pt x="3446380" y="2073002"/>
                </a:lnTo>
                <a:close/>
                <a:moveTo>
                  <a:pt x="3704009" y="2071447"/>
                </a:moveTo>
                <a:cubicBezTo>
                  <a:pt x="3703949" y="2071358"/>
                  <a:pt x="3704334" y="2071520"/>
                  <a:pt x="3705348" y="2072021"/>
                </a:cubicBezTo>
                <a:lnTo>
                  <a:pt x="3706367" y="2072542"/>
                </a:lnTo>
                <a:lnTo>
                  <a:pt x="3708166" y="2074239"/>
                </a:lnTo>
                <a:cubicBezTo>
                  <a:pt x="3706014" y="2072797"/>
                  <a:pt x="3704127" y="2071623"/>
                  <a:pt x="3704009" y="2071447"/>
                </a:cubicBezTo>
                <a:close/>
                <a:moveTo>
                  <a:pt x="481961" y="2066822"/>
                </a:moveTo>
                <a:cubicBezTo>
                  <a:pt x="481785" y="2067327"/>
                  <a:pt x="484285" y="2069069"/>
                  <a:pt x="491483" y="2072701"/>
                </a:cubicBezTo>
                <a:cubicBezTo>
                  <a:pt x="491483" y="2072701"/>
                  <a:pt x="493443" y="2074146"/>
                  <a:pt x="495651" y="2075537"/>
                </a:cubicBezTo>
                <a:lnTo>
                  <a:pt x="500368" y="2077632"/>
                </a:lnTo>
                <a:lnTo>
                  <a:pt x="500985" y="2077548"/>
                </a:lnTo>
                <a:lnTo>
                  <a:pt x="497881" y="2072718"/>
                </a:lnTo>
                <a:cubicBezTo>
                  <a:pt x="494375" y="2070650"/>
                  <a:pt x="489465" y="2068599"/>
                  <a:pt x="486025" y="2067494"/>
                </a:cubicBezTo>
                <a:cubicBezTo>
                  <a:pt x="483733" y="2066757"/>
                  <a:pt x="482094" y="2066441"/>
                  <a:pt x="481961" y="2066822"/>
                </a:cubicBezTo>
                <a:close/>
                <a:moveTo>
                  <a:pt x="3481537" y="2055629"/>
                </a:moveTo>
                <a:lnTo>
                  <a:pt x="3481389" y="2056204"/>
                </a:lnTo>
                <a:cubicBezTo>
                  <a:pt x="3481721" y="2057381"/>
                  <a:pt x="3483131" y="2056982"/>
                  <a:pt x="3483463" y="2058158"/>
                </a:cubicBezTo>
                <a:lnTo>
                  <a:pt x="3484075" y="2058399"/>
                </a:lnTo>
                <a:lnTo>
                  <a:pt x="3484041" y="2058024"/>
                </a:lnTo>
                <a:lnTo>
                  <a:pt x="3482175" y="2055690"/>
                </a:lnTo>
                <a:close/>
                <a:moveTo>
                  <a:pt x="470462" y="2050093"/>
                </a:moveTo>
                <a:lnTo>
                  <a:pt x="470574" y="2050418"/>
                </a:lnTo>
                <a:lnTo>
                  <a:pt x="461760" y="2051479"/>
                </a:lnTo>
                <a:lnTo>
                  <a:pt x="465955" y="2052479"/>
                </a:lnTo>
                <a:lnTo>
                  <a:pt x="469136" y="2053962"/>
                </a:lnTo>
                <a:lnTo>
                  <a:pt x="470574" y="2050418"/>
                </a:lnTo>
                <a:lnTo>
                  <a:pt x="473791" y="2051157"/>
                </a:lnTo>
                <a:close/>
                <a:moveTo>
                  <a:pt x="3716919" y="2043855"/>
                </a:moveTo>
                <a:lnTo>
                  <a:pt x="3718895" y="2045353"/>
                </a:lnTo>
                <a:lnTo>
                  <a:pt x="3720561" y="2045777"/>
                </a:lnTo>
                <a:close/>
                <a:moveTo>
                  <a:pt x="426576" y="2040255"/>
                </a:moveTo>
                <a:cubicBezTo>
                  <a:pt x="431789" y="2044317"/>
                  <a:pt x="436959" y="2045791"/>
                  <a:pt x="443164" y="2047041"/>
                </a:cubicBezTo>
                <a:lnTo>
                  <a:pt x="460469" y="2051170"/>
                </a:lnTo>
                <a:lnTo>
                  <a:pt x="463490" y="2047865"/>
                </a:lnTo>
                <a:lnTo>
                  <a:pt x="460501" y="2046910"/>
                </a:lnTo>
                <a:cubicBezTo>
                  <a:pt x="448358" y="2044041"/>
                  <a:pt x="436657" y="2042012"/>
                  <a:pt x="426576" y="2040255"/>
                </a:cubicBezTo>
                <a:close/>
                <a:moveTo>
                  <a:pt x="405893" y="2034358"/>
                </a:moveTo>
                <a:cubicBezTo>
                  <a:pt x="403391" y="2032406"/>
                  <a:pt x="407013" y="2039517"/>
                  <a:pt x="407013" y="2039517"/>
                </a:cubicBezTo>
                <a:cubicBezTo>
                  <a:pt x="408006" y="2039302"/>
                  <a:pt x="408221" y="2037905"/>
                  <a:pt x="407942" y="2036614"/>
                </a:cubicBezTo>
                <a:cubicBezTo>
                  <a:pt x="407661" y="2035324"/>
                  <a:pt x="406886" y="2034143"/>
                  <a:pt x="405893" y="2034358"/>
                </a:cubicBezTo>
                <a:close/>
                <a:moveTo>
                  <a:pt x="336344" y="2030937"/>
                </a:moveTo>
                <a:cubicBezTo>
                  <a:pt x="334314" y="2031027"/>
                  <a:pt x="333515" y="2031903"/>
                  <a:pt x="337196" y="2033908"/>
                </a:cubicBezTo>
                <a:cubicBezTo>
                  <a:pt x="339182" y="2033477"/>
                  <a:pt x="339700" y="2035859"/>
                  <a:pt x="341687" y="2035426"/>
                </a:cubicBezTo>
                <a:cubicBezTo>
                  <a:pt x="343623" y="2034382"/>
                  <a:pt x="343698" y="2033430"/>
                  <a:pt x="342873" y="2032675"/>
                </a:cubicBezTo>
                <a:cubicBezTo>
                  <a:pt x="342255" y="2032108"/>
                  <a:pt x="341131" y="2031650"/>
                  <a:pt x="339907" y="2031346"/>
                </a:cubicBezTo>
                <a:cubicBezTo>
                  <a:pt x="338682" y="2031043"/>
                  <a:pt x="337359" y="2030892"/>
                  <a:pt x="336344" y="2030937"/>
                </a:cubicBezTo>
                <a:close/>
                <a:moveTo>
                  <a:pt x="3729903" y="2030091"/>
                </a:moveTo>
                <a:cubicBezTo>
                  <a:pt x="3732057" y="2030192"/>
                  <a:pt x="3734573" y="2030459"/>
                  <a:pt x="3734573" y="2030459"/>
                </a:cubicBezTo>
                <a:cubicBezTo>
                  <a:pt x="3733245" y="2033374"/>
                  <a:pt x="3727418" y="2030718"/>
                  <a:pt x="3727418" y="2030718"/>
                </a:cubicBezTo>
                <a:cubicBezTo>
                  <a:pt x="3725961" y="2030055"/>
                  <a:pt x="3727750" y="2029991"/>
                  <a:pt x="3729903" y="2030091"/>
                </a:cubicBezTo>
                <a:close/>
                <a:moveTo>
                  <a:pt x="3793151" y="2027013"/>
                </a:moveTo>
                <a:lnTo>
                  <a:pt x="3794141" y="2027673"/>
                </a:lnTo>
                <a:lnTo>
                  <a:pt x="3796853" y="2031247"/>
                </a:lnTo>
                <a:close/>
                <a:moveTo>
                  <a:pt x="102488" y="2023650"/>
                </a:moveTo>
                <a:lnTo>
                  <a:pt x="104169" y="2023722"/>
                </a:lnTo>
                <a:lnTo>
                  <a:pt x="117002" y="2029238"/>
                </a:lnTo>
                <a:cubicBezTo>
                  <a:pt x="132123" y="2036997"/>
                  <a:pt x="150763" y="2049226"/>
                  <a:pt x="157965" y="2052074"/>
                </a:cubicBezTo>
                <a:lnTo>
                  <a:pt x="194526" y="2067292"/>
                </a:lnTo>
                <a:lnTo>
                  <a:pt x="162826" y="2060001"/>
                </a:lnTo>
                <a:lnTo>
                  <a:pt x="159123" y="2057831"/>
                </a:lnTo>
                <a:cubicBezTo>
                  <a:pt x="151980" y="2053801"/>
                  <a:pt x="143738" y="2049344"/>
                  <a:pt x="133145" y="2043913"/>
                </a:cubicBezTo>
                <a:cubicBezTo>
                  <a:pt x="129553" y="2041428"/>
                  <a:pt x="103467" y="2028451"/>
                  <a:pt x="99099" y="2024162"/>
                </a:cubicBezTo>
                <a:close/>
                <a:moveTo>
                  <a:pt x="305379" y="1990942"/>
                </a:moveTo>
                <a:lnTo>
                  <a:pt x="306039" y="1993549"/>
                </a:lnTo>
                <a:lnTo>
                  <a:pt x="306348" y="1994763"/>
                </a:lnTo>
                <a:cubicBezTo>
                  <a:pt x="306424" y="1995066"/>
                  <a:pt x="306446" y="1995148"/>
                  <a:pt x="306363" y="1994823"/>
                </a:cubicBezTo>
                <a:lnTo>
                  <a:pt x="306039" y="1993549"/>
                </a:lnTo>
                <a:lnTo>
                  <a:pt x="305994" y="1993368"/>
                </a:lnTo>
                <a:cubicBezTo>
                  <a:pt x="305706" y="1992236"/>
                  <a:pt x="305379" y="1990942"/>
                  <a:pt x="305379" y="1990942"/>
                </a:cubicBezTo>
                <a:close/>
                <a:moveTo>
                  <a:pt x="220729" y="1985252"/>
                </a:moveTo>
                <a:cubicBezTo>
                  <a:pt x="234565" y="1986645"/>
                  <a:pt x="248267" y="1992389"/>
                  <a:pt x="261912" y="1998894"/>
                </a:cubicBezTo>
                <a:lnTo>
                  <a:pt x="266106" y="2000922"/>
                </a:lnTo>
                <a:lnTo>
                  <a:pt x="224142" y="1989945"/>
                </a:lnTo>
                <a:lnTo>
                  <a:pt x="222601" y="1988634"/>
                </a:lnTo>
                <a:cubicBezTo>
                  <a:pt x="220468" y="1986523"/>
                  <a:pt x="219525" y="1985131"/>
                  <a:pt x="220729" y="1985252"/>
                </a:cubicBezTo>
                <a:close/>
                <a:moveTo>
                  <a:pt x="3773297" y="1981835"/>
                </a:moveTo>
                <a:cubicBezTo>
                  <a:pt x="3774003" y="1981636"/>
                  <a:pt x="3774438" y="1981831"/>
                  <a:pt x="3774788" y="1982393"/>
                </a:cubicBezTo>
                <a:cubicBezTo>
                  <a:pt x="3775136" y="1982955"/>
                  <a:pt x="3775399" y="1983887"/>
                  <a:pt x="3775757" y="1985161"/>
                </a:cubicBezTo>
                <a:cubicBezTo>
                  <a:pt x="3772936" y="1985955"/>
                  <a:pt x="3773629" y="1983011"/>
                  <a:pt x="3773297" y="1981835"/>
                </a:cubicBezTo>
                <a:close/>
                <a:moveTo>
                  <a:pt x="3770840" y="1978508"/>
                </a:moveTo>
                <a:cubicBezTo>
                  <a:pt x="3771545" y="1978310"/>
                  <a:pt x="3771980" y="1978505"/>
                  <a:pt x="3772329" y="1979068"/>
                </a:cubicBezTo>
                <a:cubicBezTo>
                  <a:pt x="3772677" y="1979630"/>
                  <a:pt x="3772938" y="1980562"/>
                  <a:pt x="3773297" y="1981835"/>
                </a:cubicBezTo>
                <a:cubicBezTo>
                  <a:pt x="3770477" y="1982629"/>
                  <a:pt x="3771170" y="1979684"/>
                  <a:pt x="3770840" y="1978508"/>
                </a:cubicBezTo>
                <a:close/>
                <a:moveTo>
                  <a:pt x="3763670" y="1970165"/>
                </a:moveTo>
                <a:cubicBezTo>
                  <a:pt x="3765528" y="1970911"/>
                  <a:pt x="3766623" y="1971870"/>
                  <a:pt x="3767603" y="1973208"/>
                </a:cubicBezTo>
                <a:cubicBezTo>
                  <a:pt x="3768582" y="1974545"/>
                  <a:pt x="3769444" y="1976259"/>
                  <a:pt x="3770840" y="1978508"/>
                </a:cubicBezTo>
                <a:cubicBezTo>
                  <a:pt x="3767356" y="1976952"/>
                  <a:pt x="3764663" y="1973691"/>
                  <a:pt x="3763670" y="1970165"/>
                </a:cubicBezTo>
                <a:close/>
                <a:moveTo>
                  <a:pt x="3708589" y="1967496"/>
                </a:moveTo>
                <a:cubicBezTo>
                  <a:pt x="3709263" y="1967618"/>
                  <a:pt x="3710475" y="1968623"/>
                  <a:pt x="3711415" y="1969745"/>
                </a:cubicBezTo>
                <a:cubicBezTo>
                  <a:pt x="3712356" y="1970867"/>
                  <a:pt x="3713025" y="1972106"/>
                  <a:pt x="3712620" y="1972695"/>
                </a:cubicBezTo>
                <a:cubicBezTo>
                  <a:pt x="3712620" y="1972695"/>
                  <a:pt x="3708846" y="1971008"/>
                  <a:pt x="3708184" y="1968658"/>
                </a:cubicBezTo>
                <a:cubicBezTo>
                  <a:pt x="3707922" y="1967727"/>
                  <a:pt x="3708136" y="1967415"/>
                  <a:pt x="3708589" y="1967496"/>
                </a:cubicBezTo>
                <a:close/>
                <a:moveTo>
                  <a:pt x="77047" y="1939152"/>
                </a:moveTo>
                <a:lnTo>
                  <a:pt x="82925" y="1939950"/>
                </a:lnTo>
                <a:cubicBezTo>
                  <a:pt x="91780" y="1941246"/>
                  <a:pt x="96602" y="1941809"/>
                  <a:pt x="98689" y="1941797"/>
                </a:cubicBezTo>
                <a:lnTo>
                  <a:pt x="98423" y="1941134"/>
                </a:lnTo>
                <a:lnTo>
                  <a:pt x="124947" y="1954022"/>
                </a:lnTo>
                <a:cubicBezTo>
                  <a:pt x="143846" y="1962177"/>
                  <a:pt x="162454" y="1969242"/>
                  <a:pt x="181069" y="1975598"/>
                </a:cubicBezTo>
                <a:lnTo>
                  <a:pt x="192445" y="1981718"/>
                </a:lnTo>
                <a:lnTo>
                  <a:pt x="162368" y="1974511"/>
                </a:lnTo>
                <a:lnTo>
                  <a:pt x="139563" y="1970926"/>
                </a:lnTo>
                <a:lnTo>
                  <a:pt x="85244" y="1943595"/>
                </a:lnTo>
                <a:close/>
                <a:moveTo>
                  <a:pt x="3691618" y="1931446"/>
                </a:moveTo>
                <a:cubicBezTo>
                  <a:pt x="3692488" y="1931836"/>
                  <a:pt x="3693442" y="1932519"/>
                  <a:pt x="3694267" y="1933424"/>
                </a:cubicBezTo>
                <a:cubicBezTo>
                  <a:pt x="3695093" y="1934328"/>
                  <a:pt x="3695790" y="1935454"/>
                  <a:pt x="3696149" y="1936727"/>
                </a:cubicBezTo>
                <a:cubicBezTo>
                  <a:pt x="3692998" y="1936346"/>
                  <a:pt x="3692611" y="1934974"/>
                  <a:pt x="3691618" y="1931446"/>
                </a:cubicBezTo>
                <a:close/>
                <a:moveTo>
                  <a:pt x="3711543" y="1910464"/>
                </a:moveTo>
                <a:cubicBezTo>
                  <a:pt x="3711063" y="1910281"/>
                  <a:pt x="3710836" y="1910491"/>
                  <a:pt x="3711085" y="1911372"/>
                </a:cubicBezTo>
                <a:cubicBezTo>
                  <a:pt x="3712464" y="1916271"/>
                  <a:pt x="3717414" y="1917627"/>
                  <a:pt x="3716696" y="1915079"/>
                </a:cubicBezTo>
                <a:cubicBezTo>
                  <a:pt x="3716696" y="1915079"/>
                  <a:pt x="3712981" y="1911010"/>
                  <a:pt x="3711543" y="1910464"/>
                </a:cubicBezTo>
                <a:close/>
                <a:moveTo>
                  <a:pt x="0" y="1896213"/>
                </a:moveTo>
                <a:lnTo>
                  <a:pt x="7072" y="1896997"/>
                </a:lnTo>
                <a:lnTo>
                  <a:pt x="12981" y="1898082"/>
                </a:lnTo>
                <a:lnTo>
                  <a:pt x="58146" y="1921309"/>
                </a:lnTo>
                <a:lnTo>
                  <a:pt x="53097" y="1920663"/>
                </a:lnTo>
                <a:lnTo>
                  <a:pt x="41795" y="1920040"/>
                </a:lnTo>
                <a:lnTo>
                  <a:pt x="21133" y="1908837"/>
                </a:lnTo>
                <a:close/>
                <a:moveTo>
                  <a:pt x="3623573" y="1894397"/>
                </a:moveTo>
                <a:lnTo>
                  <a:pt x="3625171" y="1896733"/>
                </a:lnTo>
                <a:lnTo>
                  <a:pt x="3626812" y="1898300"/>
                </a:lnTo>
                <a:lnTo>
                  <a:pt x="3635561" y="1906001"/>
                </a:lnTo>
                <a:lnTo>
                  <a:pt x="3626492" y="1896595"/>
                </a:lnTo>
                <a:cubicBezTo>
                  <a:pt x="3624757" y="1894942"/>
                  <a:pt x="3623560" y="1893957"/>
                  <a:pt x="3623573" y="1894397"/>
                </a:cubicBezTo>
                <a:close/>
                <a:moveTo>
                  <a:pt x="3658670" y="1860157"/>
                </a:moveTo>
                <a:lnTo>
                  <a:pt x="3674091" y="1875400"/>
                </a:lnTo>
                <a:cubicBezTo>
                  <a:pt x="3672065" y="1874067"/>
                  <a:pt x="3667843" y="1870339"/>
                  <a:pt x="3664303" y="1866894"/>
                </a:cubicBezTo>
                <a:close/>
                <a:moveTo>
                  <a:pt x="3658614" y="1860089"/>
                </a:moveTo>
                <a:lnTo>
                  <a:pt x="3658670" y="1860157"/>
                </a:lnTo>
                <a:lnTo>
                  <a:pt x="3658609" y="1860095"/>
                </a:lnTo>
                <a:close/>
                <a:moveTo>
                  <a:pt x="3780656" y="1846634"/>
                </a:moveTo>
                <a:lnTo>
                  <a:pt x="3781629" y="1846836"/>
                </a:lnTo>
                <a:cubicBezTo>
                  <a:pt x="3782667" y="1847052"/>
                  <a:pt x="3783186" y="1847160"/>
                  <a:pt x="3782407" y="1846998"/>
                </a:cubicBezTo>
                <a:close/>
                <a:moveTo>
                  <a:pt x="3643538" y="1845854"/>
                </a:moveTo>
                <a:cubicBezTo>
                  <a:pt x="3643841" y="1845862"/>
                  <a:pt x="3646001" y="1847760"/>
                  <a:pt x="3650823" y="1852399"/>
                </a:cubicBezTo>
                <a:lnTo>
                  <a:pt x="3658609" y="1860095"/>
                </a:lnTo>
                <a:lnTo>
                  <a:pt x="3657533" y="1861662"/>
                </a:lnTo>
                <a:cubicBezTo>
                  <a:pt x="3649750" y="1853385"/>
                  <a:pt x="3642931" y="1845840"/>
                  <a:pt x="3643538" y="1845854"/>
                </a:cubicBezTo>
                <a:close/>
                <a:moveTo>
                  <a:pt x="3775404" y="1845539"/>
                </a:moveTo>
                <a:cubicBezTo>
                  <a:pt x="3775404" y="1845539"/>
                  <a:pt x="3776442" y="1845756"/>
                  <a:pt x="3777738" y="1846025"/>
                </a:cubicBezTo>
                <a:lnTo>
                  <a:pt x="3780656" y="1846634"/>
                </a:lnTo>
                <a:close/>
                <a:moveTo>
                  <a:pt x="126047" y="1841841"/>
                </a:moveTo>
                <a:cubicBezTo>
                  <a:pt x="126793" y="1841485"/>
                  <a:pt x="128292" y="1841670"/>
                  <a:pt x="130447" y="1842683"/>
                </a:cubicBezTo>
                <a:cubicBezTo>
                  <a:pt x="133322" y="1844034"/>
                  <a:pt x="137362" y="1846860"/>
                  <a:pt x="142339" y="1851844"/>
                </a:cubicBezTo>
                <a:cubicBezTo>
                  <a:pt x="128365" y="1848843"/>
                  <a:pt x="123812" y="1842910"/>
                  <a:pt x="126047" y="1841841"/>
                </a:cubicBezTo>
                <a:close/>
                <a:moveTo>
                  <a:pt x="318612" y="1832912"/>
                </a:moveTo>
                <a:lnTo>
                  <a:pt x="330019" y="1838190"/>
                </a:lnTo>
                <a:cubicBezTo>
                  <a:pt x="335410" y="1840193"/>
                  <a:pt x="339617" y="1841030"/>
                  <a:pt x="341534" y="1839807"/>
                </a:cubicBezTo>
                <a:lnTo>
                  <a:pt x="339643" y="1837369"/>
                </a:lnTo>
                <a:close/>
                <a:moveTo>
                  <a:pt x="297912" y="1817298"/>
                </a:moveTo>
                <a:lnTo>
                  <a:pt x="300228" y="1818275"/>
                </a:lnTo>
                <a:lnTo>
                  <a:pt x="299706" y="1818777"/>
                </a:lnTo>
                <a:cubicBezTo>
                  <a:pt x="298878" y="1818957"/>
                  <a:pt x="298170" y="1818488"/>
                  <a:pt x="297912" y="1817298"/>
                </a:cubicBezTo>
                <a:close/>
                <a:moveTo>
                  <a:pt x="269118" y="1802773"/>
                </a:moveTo>
                <a:cubicBezTo>
                  <a:pt x="270886" y="1803740"/>
                  <a:pt x="273963" y="1805045"/>
                  <a:pt x="277576" y="1806422"/>
                </a:cubicBezTo>
                <a:lnTo>
                  <a:pt x="286498" y="1809543"/>
                </a:lnTo>
                <a:lnTo>
                  <a:pt x="272939" y="1803943"/>
                </a:lnTo>
                <a:close/>
                <a:moveTo>
                  <a:pt x="2147238" y="1795101"/>
                </a:moveTo>
                <a:lnTo>
                  <a:pt x="2172459" y="1812164"/>
                </a:lnTo>
                <a:lnTo>
                  <a:pt x="2221127" y="1847611"/>
                </a:lnTo>
                <a:lnTo>
                  <a:pt x="2327331" y="1914859"/>
                </a:lnTo>
                <a:lnTo>
                  <a:pt x="2318731" y="1907886"/>
                </a:lnTo>
                <a:lnTo>
                  <a:pt x="2294395" y="1887963"/>
                </a:lnTo>
                <a:lnTo>
                  <a:pt x="2221317" y="1840847"/>
                </a:lnTo>
                <a:close/>
                <a:moveTo>
                  <a:pt x="576670" y="1789777"/>
                </a:moveTo>
                <a:cubicBezTo>
                  <a:pt x="574202" y="1789597"/>
                  <a:pt x="571949" y="1789705"/>
                  <a:pt x="571142" y="1790093"/>
                </a:cubicBezTo>
                <a:cubicBezTo>
                  <a:pt x="570605" y="1790352"/>
                  <a:pt x="570710" y="1790735"/>
                  <a:pt x="571822" y="1791242"/>
                </a:cubicBezTo>
                <a:cubicBezTo>
                  <a:pt x="569456" y="1796436"/>
                  <a:pt x="581463" y="1795634"/>
                  <a:pt x="583490" y="1791182"/>
                </a:cubicBezTo>
                <a:cubicBezTo>
                  <a:pt x="581822" y="1790422"/>
                  <a:pt x="579138" y="1789956"/>
                  <a:pt x="576670" y="1789777"/>
                </a:cubicBezTo>
                <a:close/>
                <a:moveTo>
                  <a:pt x="625678" y="1775977"/>
                </a:moveTo>
                <a:lnTo>
                  <a:pt x="623427" y="1776232"/>
                </a:lnTo>
                <a:cubicBezTo>
                  <a:pt x="622413" y="1778457"/>
                  <a:pt x="625935" y="1780062"/>
                  <a:pt x="629965" y="1780553"/>
                </a:cubicBezTo>
                <a:lnTo>
                  <a:pt x="630812" y="1780346"/>
                </a:lnTo>
                <a:close/>
                <a:moveTo>
                  <a:pt x="610119" y="1762745"/>
                </a:moveTo>
                <a:lnTo>
                  <a:pt x="606915" y="1763339"/>
                </a:lnTo>
                <a:cubicBezTo>
                  <a:pt x="605902" y="1765564"/>
                  <a:pt x="609425" y="1767169"/>
                  <a:pt x="613496" y="1767568"/>
                </a:cubicBezTo>
                <a:lnTo>
                  <a:pt x="615185" y="1767053"/>
                </a:lnTo>
                <a:close/>
                <a:moveTo>
                  <a:pt x="699363" y="1755957"/>
                </a:moveTo>
                <a:cubicBezTo>
                  <a:pt x="696700" y="1755417"/>
                  <a:pt x="693783" y="1755431"/>
                  <a:pt x="692770" y="1757657"/>
                </a:cubicBezTo>
                <a:cubicBezTo>
                  <a:pt x="697219" y="1759684"/>
                  <a:pt x="708887" y="1759625"/>
                  <a:pt x="704437" y="1757597"/>
                </a:cubicBezTo>
                <a:cubicBezTo>
                  <a:pt x="704437" y="1757597"/>
                  <a:pt x="702026" y="1756499"/>
                  <a:pt x="699363" y="1755957"/>
                </a:cubicBezTo>
                <a:close/>
                <a:moveTo>
                  <a:pt x="594429" y="1749285"/>
                </a:moveTo>
                <a:lnTo>
                  <a:pt x="590740" y="1749703"/>
                </a:lnTo>
                <a:cubicBezTo>
                  <a:pt x="589558" y="1752300"/>
                  <a:pt x="593080" y="1753904"/>
                  <a:pt x="597153" y="1754302"/>
                </a:cubicBezTo>
                <a:lnTo>
                  <a:pt x="599509" y="1753664"/>
                </a:lnTo>
                <a:close/>
                <a:moveTo>
                  <a:pt x="2077503" y="1747920"/>
                </a:moveTo>
                <a:lnTo>
                  <a:pt x="2099659" y="1762910"/>
                </a:lnTo>
                <a:lnTo>
                  <a:pt x="2083062" y="1751124"/>
                </a:lnTo>
                <a:close/>
                <a:moveTo>
                  <a:pt x="357441" y="1742005"/>
                </a:moveTo>
                <a:lnTo>
                  <a:pt x="358357" y="1742675"/>
                </a:lnTo>
                <a:cubicBezTo>
                  <a:pt x="363583" y="1746465"/>
                  <a:pt x="384623" y="1761332"/>
                  <a:pt x="386769" y="1756592"/>
                </a:cubicBezTo>
                <a:cubicBezTo>
                  <a:pt x="387477" y="1755839"/>
                  <a:pt x="385687" y="1754123"/>
                  <a:pt x="382830" y="1752098"/>
                </a:cubicBezTo>
                <a:lnTo>
                  <a:pt x="373355" y="1746244"/>
                </a:lnTo>
                <a:close/>
                <a:moveTo>
                  <a:pt x="81151" y="1725827"/>
                </a:moveTo>
                <a:cubicBezTo>
                  <a:pt x="81151" y="1725827"/>
                  <a:pt x="82465" y="1730737"/>
                  <a:pt x="82137" y="1729510"/>
                </a:cubicBezTo>
                <a:cubicBezTo>
                  <a:pt x="82027" y="1729100"/>
                  <a:pt x="81735" y="1728010"/>
                  <a:pt x="81151" y="1725827"/>
                </a:cubicBezTo>
                <a:close/>
                <a:moveTo>
                  <a:pt x="138227" y="1716472"/>
                </a:moveTo>
                <a:lnTo>
                  <a:pt x="142124" y="1717791"/>
                </a:lnTo>
                <a:lnTo>
                  <a:pt x="143682" y="1718880"/>
                </a:lnTo>
                <a:cubicBezTo>
                  <a:pt x="145209" y="1719977"/>
                  <a:pt x="145746" y="1720415"/>
                  <a:pt x="145570" y="1720397"/>
                </a:cubicBezTo>
                <a:cubicBezTo>
                  <a:pt x="145219" y="1720362"/>
                  <a:pt x="142023" y="1718506"/>
                  <a:pt x="138227" y="1716472"/>
                </a:cubicBezTo>
                <a:close/>
                <a:moveTo>
                  <a:pt x="3515066" y="1707576"/>
                </a:moveTo>
                <a:cubicBezTo>
                  <a:pt x="3515871" y="1707508"/>
                  <a:pt x="3516718" y="1707586"/>
                  <a:pt x="3516718" y="1707586"/>
                </a:cubicBezTo>
                <a:cubicBezTo>
                  <a:pt x="3517381" y="1709938"/>
                  <a:pt x="3513993" y="1709623"/>
                  <a:pt x="3513662" y="1708447"/>
                </a:cubicBezTo>
                <a:cubicBezTo>
                  <a:pt x="3513496" y="1707859"/>
                  <a:pt x="3514261" y="1707644"/>
                  <a:pt x="3515066" y="1707576"/>
                </a:cubicBezTo>
                <a:close/>
                <a:moveTo>
                  <a:pt x="729773" y="1701964"/>
                </a:moveTo>
                <a:cubicBezTo>
                  <a:pt x="731860" y="1709183"/>
                  <a:pt x="747570" y="1710070"/>
                  <a:pt x="745149" y="1703592"/>
                </a:cubicBezTo>
                <a:close/>
                <a:moveTo>
                  <a:pt x="535013" y="1677499"/>
                </a:moveTo>
                <a:lnTo>
                  <a:pt x="531072" y="1678143"/>
                </a:lnTo>
                <a:lnTo>
                  <a:pt x="538718" y="1684710"/>
                </a:lnTo>
                <a:lnTo>
                  <a:pt x="539650" y="1683599"/>
                </a:lnTo>
                <a:cubicBezTo>
                  <a:pt x="541204" y="1682641"/>
                  <a:pt x="542731" y="1682608"/>
                  <a:pt x="543522" y="1684313"/>
                </a:cubicBezTo>
                <a:cubicBezTo>
                  <a:pt x="539901" y="1679975"/>
                  <a:pt x="537234" y="1678090"/>
                  <a:pt x="535013" y="1677499"/>
                </a:cubicBezTo>
                <a:close/>
                <a:moveTo>
                  <a:pt x="2650037" y="1675655"/>
                </a:moveTo>
                <a:cubicBezTo>
                  <a:pt x="2651692" y="1675687"/>
                  <a:pt x="2653139" y="1675768"/>
                  <a:pt x="2653139" y="1675768"/>
                </a:cubicBezTo>
                <a:cubicBezTo>
                  <a:pt x="2651592" y="1679169"/>
                  <a:pt x="2644436" y="1679430"/>
                  <a:pt x="2645764" y="1676515"/>
                </a:cubicBezTo>
                <a:cubicBezTo>
                  <a:pt x="2645036" y="1676183"/>
                  <a:pt x="2645132" y="1675971"/>
                  <a:pt x="2645688" y="1675839"/>
                </a:cubicBezTo>
                <a:cubicBezTo>
                  <a:pt x="2646520" y="1675640"/>
                  <a:pt x="2648383" y="1675622"/>
                  <a:pt x="2650037" y="1675655"/>
                </a:cubicBezTo>
                <a:close/>
                <a:moveTo>
                  <a:pt x="2634233" y="1665034"/>
                </a:moveTo>
                <a:lnTo>
                  <a:pt x="2633638" y="1665404"/>
                </a:lnTo>
                <a:cubicBezTo>
                  <a:pt x="2632872" y="1665878"/>
                  <a:pt x="2632259" y="1666259"/>
                  <a:pt x="2632259" y="1666259"/>
                </a:cubicBezTo>
                <a:close/>
                <a:moveTo>
                  <a:pt x="2635233" y="1664413"/>
                </a:moveTo>
                <a:lnTo>
                  <a:pt x="2634233" y="1665034"/>
                </a:lnTo>
                <a:lnTo>
                  <a:pt x="2635075" y="1664510"/>
                </a:lnTo>
                <a:close/>
                <a:moveTo>
                  <a:pt x="2636397" y="1663690"/>
                </a:moveTo>
                <a:lnTo>
                  <a:pt x="2635233" y="1664413"/>
                </a:lnTo>
                <a:lnTo>
                  <a:pt x="2635938" y="1663975"/>
                </a:lnTo>
                <a:cubicBezTo>
                  <a:pt x="2636550" y="1663595"/>
                  <a:pt x="2636857" y="1663404"/>
                  <a:pt x="2636397" y="1663690"/>
                </a:cubicBezTo>
                <a:close/>
                <a:moveTo>
                  <a:pt x="680471" y="1662737"/>
                </a:moveTo>
                <a:lnTo>
                  <a:pt x="685149" y="1665435"/>
                </a:lnTo>
                <a:lnTo>
                  <a:pt x="687380" y="1668153"/>
                </a:lnTo>
                <a:lnTo>
                  <a:pt x="685665" y="1667097"/>
                </a:lnTo>
                <a:close/>
                <a:moveTo>
                  <a:pt x="2618533" y="1656489"/>
                </a:moveTo>
                <a:cubicBezTo>
                  <a:pt x="2618533" y="1656489"/>
                  <a:pt x="2628601" y="1657555"/>
                  <a:pt x="2631515" y="1658882"/>
                </a:cubicBezTo>
                <a:cubicBezTo>
                  <a:pt x="2630851" y="1660339"/>
                  <a:pt x="2628002" y="1660801"/>
                  <a:pt x="2625122" y="1660369"/>
                </a:cubicBezTo>
                <a:lnTo>
                  <a:pt x="2622348" y="1659480"/>
                </a:lnTo>
                <a:lnTo>
                  <a:pt x="2619652" y="1657635"/>
                </a:lnTo>
                <a:close/>
                <a:moveTo>
                  <a:pt x="261521" y="1655378"/>
                </a:moveTo>
                <a:lnTo>
                  <a:pt x="263701" y="1655851"/>
                </a:lnTo>
                <a:lnTo>
                  <a:pt x="275137" y="1658287"/>
                </a:lnTo>
                <a:lnTo>
                  <a:pt x="291937" y="1672446"/>
                </a:lnTo>
                <a:lnTo>
                  <a:pt x="270742" y="1660859"/>
                </a:lnTo>
                <a:close/>
                <a:moveTo>
                  <a:pt x="643611" y="1653613"/>
                </a:moveTo>
                <a:cubicBezTo>
                  <a:pt x="642398" y="1652604"/>
                  <a:pt x="642301" y="1652489"/>
                  <a:pt x="643755" y="1653693"/>
                </a:cubicBezTo>
                <a:lnTo>
                  <a:pt x="644474" y="1654305"/>
                </a:lnTo>
                <a:close/>
                <a:moveTo>
                  <a:pt x="2607721" y="1648046"/>
                </a:moveTo>
                <a:lnTo>
                  <a:pt x="2618275" y="1649333"/>
                </a:lnTo>
                <a:cubicBezTo>
                  <a:pt x="2619861" y="1653575"/>
                  <a:pt x="2609306" y="1652287"/>
                  <a:pt x="2607721" y="1648046"/>
                </a:cubicBezTo>
                <a:close/>
                <a:moveTo>
                  <a:pt x="2596908" y="1639603"/>
                </a:moveTo>
                <a:lnTo>
                  <a:pt x="2607462" y="1640889"/>
                </a:lnTo>
                <a:cubicBezTo>
                  <a:pt x="2609048" y="1645131"/>
                  <a:pt x="2598496" y="1643844"/>
                  <a:pt x="2596908" y="1639603"/>
                </a:cubicBezTo>
                <a:close/>
                <a:moveTo>
                  <a:pt x="2593957" y="1630635"/>
                </a:moveTo>
                <a:cubicBezTo>
                  <a:pt x="2595322" y="1635360"/>
                  <a:pt x="2584769" y="1634074"/>
                  <a:pt x="2586096" y="1631159"/>
                </a:cubicBezTo>
                <a:close/>
                <a:moveTo>
                  <a:pt x="442274" y="1613437"/>
                </a:moveTo>
                <a:lnTo>
                  <a:pt x="440254" y="1613818"/>
                </a:lnTo>
                <a:cubicBezTo>
                  <a:pt x="439298" y="1613997"/>
                  <a:pt x="438820" y="1614088"/>
                  <a:pt x="439537" y="1613952"/>
                </a:cubicBezTo>
                <a:close/>
                <a:moveTo>
                  <a:pt x="445986" y="1612740"/>
                </a:moveTo>
                <a:lnTo>
                  <a:pt x="442274" y="1613437"/>
                </a:lnTo>
                <a:lnTo>
                  <a:pt x="443836" y="1613144"/>
                </a:lnTo>
                <a:cubicBezTo>
                  <a:pt x="445030" y="1612920"/>
                  <a:pt x="445986" y="1612740"/>
                  <a:pt x="445986" y="1612740"/>
                </a:cubicBezTo>
                <a:close/>
                <a:moveTo>
                  <a:pt x="2570800" y="1611735"/>
                </a:moveTo>
                <a:lnTo>
                  <a:pt x="2571731" y="1611989"/>
                </a:lnTo>
                <a:cubicBezTo>
                  <a:pt x="2572636" y="1612236"/>
                  <a:pt x="2572034" y="1612072"/>
                  <a:pt x="2570827" y="1611743"/>
                </a:cubicBezTo>
                <a:close/>
                <a:moveTo>
                  <a:pt x="2567001" y="1610697"/>
                </a:moveTo>
                <a:lnTo>
                  <a:pt x="2569132" y="1611279"/>
                </a:lnTo>
                <a:lnTo>
                  <a:pt x="2570800" y="1611735"/>
                </a:lnTo>
                <a:close/>
                <a:moveTo>
                  <a:pt x="2563591" y="1609766"/>
                </a:moveTo>
                <a:lnTo>
                  <a:pt x="2567001" y="1610697"/>
                </a:lnTo>
                <a:lnTo>
                  <a:pt x="2566305" y="1610507"/>
                </a:lnTo>
                <a:cubicBezTo>
                  <a:pt x="2564798" y="1610095"/>
                  <a:pt x="2563591" y="1609766"/>
                  <a:pt x="2563591" y="1609766"/>
                </a:cubicBezTo>
                <a:close/>
                <a:moveTo>
                  <a:pt x="2549865" y="1599996"/>
                </a:moveTo>
                <a:cubicBezTo>
                  <a:pt x="2551453" y="1604238"/>
                  <a:pt x="2566247" y="1603938"/>
                  <a:pt x="2563591" y="1609766"/>
                </a:cubicBezTo>
                <a:cubicBezTo>
                  <a:pt x="2557279" y="1606892"/>
                  <a:pt x="2543812" y="1604277"/>
                  <a:pt x="2549865" y="1599996"/>
                </a:cubicBezTo>
                <a:close/>
                <a:moveTo>
                  <a:pt x="598760" y="1598410"/>
                </a:moveTo>
                <a:cubicBezTo>
                  <a:pt x="616906" y="1595925"/>
                  <a:pt x="652407" y="1639860"/>
                  <a:pt x="656857" y="1641887"/>
                </a:cubicBezTo>
                <a:cubicBezTo>
                  <a:pt x="662702" y="1647236"/>
                  <a:pt x="667841" y="1651927"/>
                  <a:pt x="672549" y="1656087"/>
                </a:cubicBezTo>
                <a:lnTo>
                  <a:pt x="680471" y="1662737"/>
                </a:lnTo>
                <a:lnTo>
                  <a:pt x="669229" y="1656252"/>
                </a:lnTo>
                <a:cubicBezTo>
                  <a:pt x="657338" y="1650166"/>
                  <a:pt x="644547" y="1644340"/>
                  <a:pt x="640739" y="1639919"/>
                </a:cubicBezTo>
                <a:cubicBezTo>
                  <a:pt x="627392" y="1633840"/>
                  <a:pt x="598760" y="1598410"/>
                  <a:pt x="598760" y="1598410"/>
                </a:cubicBezTo>
                <a:close/>
                <a:moveTo>
                  <a:pt x="398613" y="1594498"/>
                </a:moveTo>
                <a:cubicBezTo>
                  <a:pt x="398843" y="1592335"/>
                  <a:pt x="397923" y="1600985"/>
                  <a:pt x="397923" y="1600985"/>
                </a:cubicBezTo>
                <a:cubicBezTo>
                  <a:pt x="398334" y="1597142"/>
                  <a:pt x="398537" y="1595219"/>
                  <a:pt x="398613" y="1594498"/>
                </a:cubicBezTo>
                <a:close/>
                <a:moveTo>
                  <a:pt x="153621" y="1563810"/>
                </a:moveTo>
                <a:lnTo>
                  <a:pt x="162178" y="1565136"/>
                </a:lnTo>
                <a:lnTo>
                  <a:pt x="165200" y="1566532"/>
                </a:lnTo>
                <a:lnTo>
                  <a:pt x="171479" y="1571722"/>
                </a:lnTo>
                <a:lnTo>
                  <a:pt x="164591" y="1570050"/>
                </a:lnTo>
                <a:lnTo>
                  <a:pt x="157093" y="1567465"/>
                </a:lnTo>
                <a:lnTo>
                  <a:pt x="153955" y="1564387"/>
                </a:lnTo>
                <a:close/>
                <a:moveTo>
                  <a:pt x="2498096" y="1561756"/>
                </a:moveTo>
                <a:cubicBezTo>
                  <a:pt x="2516063" y="1569940"/>
                  <a:pt x="2529789" y="1579710"/>
                  <a:pt x="2536142" y="1590226"/>
                </a:cubicBezTo>
                <a:cubicBezTo>
                  <a:pt x="2532740" y="1588678"/>
                  <a:pt x="2526914" y="1586024"/>
                  <a:pt x="2520601" y="1583150"/>
                </a:cubicBezTo>
                <a:cubicBezTo>
                  <a:pt x="2523477" y="1576834"/>
                  <a:pt x="2511861" y="1579169"/>
                  <a:pt x="2507362" y="1573601"/>
                </a:cubicBezTo>
                <a:cubicBezTo>
                  <a:pt x="2508910" y="1570200"/>
                  <a:pt x="2502597" y="1567325"/>
                  <a:pt x="2496770" y="1564671"/>
                </a:cubicBezTo>
                <a:close/>
                <a:moveTo>
                  <a:pt x="431973" y="1560388"/>
                </a:moveTo>
                <a:lnTo>
                  <a:pt x="432848" y="1563840"/>
                </a:lnTo>
                <a:lnTo>
                  <a:pt x="432942" y="1564210"/>
                </a:lnTo>
                <a:cubicBezTo>
                  <a:pt x="433019" y="1564512"/>
                  <a:pt x="433039" y="1564593"/>
                  <a:pt x="432959" y="1564269"/>
                </a:cubicBezTo>
                <a:lnTo>
                  <a:pt x="432848" y="1563840"/>
                </a:lnTo>
                <a:lnTo>
                  <a:pt x="432588" y="1562814"/>
                </a:lnTo>
                <a:cubicBezTo>
                  <a:pt x="432301" y="1561682"/>
                  <a:pt x="431973" y="1560388"/>
                  <a:pt x="431973" y="1560388"/>
                </a:cubicBezTo>
                <a:close/>
                <a:moveTo>
                  <a:pt x="2484371" y="1551986"/>
                </a:moveTo>
                <a:cubicBezTo>
                  <a:pt x="2485958" y="1556228"/>
                  <a:pt x="2500752" y="1555928"/>
                  <a:pt x="2498096" y="1561756"/>
                </a:cubicBezTo>
                <a:cubicBezTo>
                  <a:pt x="2491785" y="1558882"/>
                  <a:pt x="2488871" y="1557554"/>
                  <a:pt x="2483044" y="1554901"/>
                </a:cubicBezTo>
                <a:close/>
                <a:moveTo>
                  <a:pt x="2459333" y="1536841"/>
                </a:moveTo>
                <a:cubicBezTo>
                  <a:pt x="2457658" y="1537099"/>
                  <a:pt x="2456583" y="1538011"/>
                  <a:pt x="2457180" y="1539603"/>
                </a:cubicBezTo>
                <a:lnTo>
                  <a:pt x="2467732" y="1540889"/>
                </a:lnTo>
                <a:cubicBezTo>
                  <a:pt x="2467269" y="1539653"/>
                  <a:pt x="2466279" y="1538689"/>
                  <a:pt x="2465079" y="1538004"/>
                </a:cubicBezTo>
                <a:cubicBezTo>
                  <a:pt x="2463280" y="1536979"/>
                  <a:pt x="2461007" y="1536583"/>
                  <a:pt x="2459333" y="1536841"/>
                </a:cubicBezTo>
                <a:close/>
                <a:moveTo>
                  <a:pt x="2437311" y="1520523"/>
                </a:moveTo>
                <a:lnTo>
                  <a:pt x="2443416" y="1522190"/>
                </a:lnTo>
                <a:cubicBezTo>
                  <a:pt x="2443416" y="1522190"/>
                  <a:pt x="2442209" y="1521861"/>
                  <a:pt x="2440701" y="1521450"/>
                </a:cubicBezTo>
                <a:close/>
                <a:moveTo>
                  <a:pt x="2435276" y="1519968"/>
                </a:moveTo>
                <a:cubicBezTo>
                  <a:pt x="2434371" y="1519721"/>
                  <a:pt x="2434974" y="1519886"/>
                  <a:pt x="2436181" y="1520215"/>
                </a:cubicBezTo>
                <a:lnTo>
                  <a:pt x="2437311" y="1520523"/>
                </a:lnTo>
                <a:close/>
                <a:moveTo>
                  <a:pt x="373302" y="1516987"/>
                </a:moveTo>
                <a:lnTo>
                  <a:pt x="387874" y="1524757"/>
                </a:lnTo>
                <a:lnTo>
                  <a:pt x="401383" y="1534884"/>
                </a:lnTo>
                <a:lnTo>
                  <a:pt x="392134" y="1529540"/>
                </a:lnTo>
                <a:cubicBezTo>
                  <a:pt x="383021" y="1524228"/>
                  <a:pt x="375369" y="1519609"/>
                  <a:pt x="372922" y="1517527"/>
                </a:cubicBezTo>
                <a:close/>
                <a:moveTo>
                  <a:pt x="2421823" y="1505250"/>
                </a:moveTo>
                <a:cubicBezTo>
                  <a:pt x="2423802" y="1505203"/>
                  <a:pt x="2425966" y="1505612"/>
                  <a:pt x="2427201" y="1506339"/>
                </a:cubicBezTo>
                <a:cubicBezTo>
                  <a:pt x="2428024" y="1506824"/>
                  <a:pt x="2428435" y="1507451"/>
                  <a:pt x="2428103" y="1508180"/>
                </a:cubicBezTo>
                <a:cubicBezTo>
                  <a:pt x="2431017" y="1509507"/>
                  <a:pt x="2420463" y="1508218"/>
                  <a:pt x="2417550" y="1506892"/>
                </a:cubicBezTo>
                <a:cubicBezTo>
                  <a:pt x="2418047" y="1505799"/>
                  <a:pt x="2419842" y="1505297"/>
                  <a:pt x="2421823" y="1505250"/>
                </a:cubicBezTo>
                <a:close/>
                <a:moveTo>
                  <a:pt x="2407949" y="1494280"/>
                </a:moveTo>
                <a:lnTo>
                  <a:pt x="2409557" y="1494673"/>
                </a:lnTo>
                <a:cubicBezTo>
                  <a:pt x="2410775" y="1494973"/>
                  <a:pt x="2411386" y="1495122"/>
                  <a:pt x="2410470" y="1494898"/>
                </a:cubicBezTo>
                <a:close/>
                <a:moveTo>
                  <a:pt x="2406287" y="1493873"/>
                </a:moveTo>
                <a:lnTo>
                  <a:pt x="2407949" y="1494280"/>
                </a:lnTo>
                <a:lnTo>
                  <a:pt x="2407840" y="1494254"/>
                </a:lnTo>
                <a:close/>
                <a:moveTo>
                  <a:pt x="2402238" y="1492881"/>
                </a:moveTo>
                <a:cubicBezTo>
                  <a:pt x="2402238" y="1492881"/>
                  <a:pt x="2403457" y="1493180"/>
                  <a:pt x="2404982" y="1493553"/>
                </a:cubicBezTo>
                <a:lnTo>
                  <a:pt x="2406287" y="1493873"/>
                </a:lnTo>
                <a:close/>
                <a:moveTo>
                  <a:pt x="3218773" y="1476053"/>
                </a:moveTo>
                <a:lnTo>
                  <a:pt x="3293874" y="1538819"/>
                </a:lnTo>
                <a:lnTo>
                  <a:pt x="3300955" y="1544159"/>
                </a:lnTo>
                <a:cubicBezTo>
                  <a:pt x="3329961" y="1568773"/>
                  <a:pt x="3358249" y="1590839"/>
                  <a:pt x="3390557" y="1617273"/>
                </a:cubicBezTo>
                <a:cubicBezTo>
                  <a:pt x="3394758" y="1621377"/>
                  <a:pt x="3410595" y="1632568"/>
                  <a:pt x="3395451" y="1618433"/>
                </a:cubicBezTo>
                <a:cubicBezTo>
                  <a:pt x="3387766" y="1612771"/>
                  <a:pt x="3379518" y="1606000"/>
                  <a:pt x="3372955" y="1599812"/>
                </a:cubicBezTo>
                <a:cubicBezTo>
                  <a:pt x="3360505" y="1588936"/>
                  <a:pt x="3354465" y="1582810"/>
                  <a:pt x="3343522" y="1572780"/>
                </a:cubicBezTo>
                <a:cubicBezTo>
                  <a:pt x="3325129" y="1557022"/>
                  <a:pt x="3300238" y="1541612"/>
                  <a:pt x="3281610" y="1525920"/>
                </a:cubicBezTo>
                <a:cubicBezTo>
                  <a:pt x="3266403" y="1513811"/>
                  <a:pt x="3251645" y="1501947"/>
                  <a:pt x="3236443" y="1489863"/>
                </a:cubicBezTo>
                <a:close/>
                <a:moveTo>
                  <a:pt x="2354969" y="1460209"/>
                </a:moveTo>
                <a:cubicBezTo>
                  <a:pt x="2376334" y="1469941"/>
                  <a:pt x="2390060" y="1479710"/>
                  <a:pt x="2402238" y="1492881"/>
                </a:cubicBezTo>
                <a:cubicBezTo>
                  <a:pt x="2385819" y="1481297"/>
                  <a:pt x="2368694" y="1469980"/>
                  <a:pt x="2354969" y="1460209"/>
                </a:cubicBezTo>
                <a:close/>
                <a:moveTo>
                  <a:pt x="2348913" y="1458299"/>
                </a:moveTo>
                <a:lnTo>
                  <a:pt x="2354969" y="1460209"/>
                </a:lnTo>
                <a:cubicBezTo>
                  <a:pt x="2354969" y="1460209"/>
                  <a:pt x="2353399" y="1459713"/>
                  <a:pt x="2351436" y="1459095"/>
                </a:cubicBezTo>
                <a:close/>
                <a:moveTo>
                  <a:pt x="2344371" y="1456867"/>
                </a:moveTo>
                <a:cubicBezTo>
                  <a:pt x="2343193" y="1456496"/>
                  <a:pt x="2343980" y="1456743"/>
                  <a:pt x="2345549" y="1457238"/>
                </a:cubicBezTo>
                <a:lnTo>
                  <a:pt x="2348913" y="1458299"/>
                </a:lnTo>
                <a:close/>
                <a:moveTo>
                  <a:pt x="541575" y="1362815"/>
                </a:moveTo>
                <a:lnTo>
                  <a:pt x="575529" y="1395312"/>
                </a:lnTo>
                <a:lnTo>
                  <a:pt x="590360" y="1405872"/>
                </a:lnTo>
                <a:lnTo>
                  <a:pt x="573247" y="1387063"/>
                </a:lnTo>
                <a:close/>
                <a:moveTo>
                  <a:pt x="3098149" y="1350331"/>
                </a:moveTo>
                <a:cubicBezTo>
                  <a:pt x="3099504" y="1350246"/>
                  <a:pt x="3121013" y="1368032"/>
                  <a:pt x="3180318" y="1419877"/>
                </a:cubicBezTo>
                <a:cubicBezTo>
                  <a:pt x="3170030" y="1413860"/>
                  <a:pt x="3135586" y="1385066"/>
                  <a:pt x="3138533" y="1383765"/>
                </a:cubicBezTo>
                <a:lnTo>
                  <a:pt x="3137081" y="1387512"/>
                </a:lnTo>
                <a:lnTo>
                  <a:pt x="3130985" y="1382523"/>
                </a:lnTo>
                <a:lnTo>
                  <a:pt x="3121659" y="1373852"/>
                </a:lnTo>
                <a:cubicBezTo>
                  <a:pt x="3107450" y="1360513"/>
                  <a:pt x="3097132" y="1350396"/>
                  <a:pt x="3098149" y="1350331"/>
                </a:cubicBezTo>
                <a:close/>
                <a:moveTo>
                  <a:pt x="3186536" y="1331444"/>
                </a:moveTo>
                <a:lnTo>
                  <a:pt x="3260573" y="1393408"/>
                </a:lnTo>
                <a:cubicBezTo>
                  <a:pt x="3358162" y="1471503"/>
                  <a:pt x="3457192" y="1542995"/>
                  <a:pt x="3545555" y="1624147"/>
                </a:cubicBezTo>
                <a:cubicBezTo>
                  <a:pt x="3583858" y="1659772"/>
                  <a:pt x="3533453" y="1626260"/>
                  <a:pt x="3521276" y="1613090"/>
                </a:cubicBezTo>
                <a:cubicBezTo>
                  <a:pt x="3419179" y="1530230"/>
                  <a:pt x="3319203" y="1446574"/>
                  <a:pt x="3218701" y="1364073"/>
                </a:cubicBezTo>
                <a:lnTo>
                  <a:pt x="3184145" y="1336096"/>
                </a:lnTo>
                <a:lnTo>
                  <a:pt x="3187139" y="1337042"/>
                </a:lnTo>
                <a:close/>
                <a:moveTo>
                  <a:pt x="3179553" y="1325599"/>
                </a:moveTo>
                <a:lnTo>
                  <a:pt x="3184961" y="1330125"/>
                </a:lnTo>
                <a:lnTo>
                  <a:pt x="3180069" y="1329015"/>
                </a:lnTo>
                <a:close/>
                <a:moveTo>
                  <a:pt x="386607" y="1309391"/>
                </a:moveTo>
                <a:lnTo>
                  <a:pt x="392009" y="1309655"/>
                </a:lnTo>
                <a:lnTo>
                  <a:pt x="424822" y="1335788"/>
                </a:lnTo>
                <a:lnTo>
                  <a:pt x="423953" y="1335396"/>
                </a:lnTo>
                <a:lnTo>
                  <a:pt x="396102" y="1325544"/>
                </a:lnTo>
                <a:lnTo>
                  <a:pt x="386750" y="1316836"/>
                </a:lnTo>
                <a:lnTo>
                  <a:pt x="379378" y="1310504"/>
                </a:lnTo>
                <a:close/>
                <a:moveTo>
                  <a:pt x="482656" y="1309251"/>
                </a:moveTo>
                <a:lnTo>
                  <a:pt x="495810" y="1320786"/>
                </a:lnTo>
                <a:lnTo>
                  <a:pt x="493794" y="1317739"/>
                </a:lnTo>
                <a:close/>
                <a:moveTo>
                  <a:pt x="542653" y="1301610"/>
                </a:moveTo>
                <a:cubicBezTo>
                  <a:pt x="542762" y="1302042"/>
                  <a:pt x="543054" y="1303192"/>
                  <a:pt x="543637" y="1305492"/>
                </a:cubicBezTo>
                <a:cubicBezTo>
                  <a:pt x="543637" y="1305492"/>
                  <a:pt x="542326" y="1300316"/>
                  <a:pt x="542653" y="1301610"/>
                </a:cubicBezTo>
                <a:close/>
                <a:moveTo>
                  <a:pt x="452780" y="1282747"/>
                </a:moveTo>
                <a:lnTo>
                  <a:pt x="457004" y="1286755"/>
                </a:lnTo>
                <a:lnTo>
                  <a:pt x="480191" y="1307087"/>
                </a:lnTo>
                <a:lnTo>
                  <a:pt x="463741" y="1292073"/>
                </a:lnTo>
                <a:close/>
                <a:moveTo>
                  <a:pt x="496456" y="1280474"/>
                </a:moveTo>
                <a:lnTo>
                  <a:pt x="494652" y="1281206"/>
                </a:lnTo>
                <a:cubicBezTo>
                  <a:pt x="494492" y="1281270"/>
                  <a:pt x="495071" y="1281035"/>
                  <a:pt x="495999" y="1280659"/>
                </a:cubicBezTo>
                <a:close/>
                <a:moveTo>
                  <a:pt x="3089537" y="1255122"/>
                </a:moveTo>
                <a:lnTo>
                  <a:pt x="3095716" y="1260777"/>
                </a:lnTo>
                <a:cubicBezTo>
                  <a:pt x="3102754" y="1267209"/>
                  <a:pt x="3109231" y="1272943"/>
                  <a:pt x="3112144" y="1274270"/>
                </a:cubicBezTo>
                <a:cubicBezTo>
                  <a:pt x="3118456" y="1277145"/>
                  <a:pt x="3125611" y="1276884"/>
                  <a:pt x="3128524" y="1278210"/>
                </a:cubicBezTo>
                <a:cubicBezTo>
                  <a:pt x="3131438" y="1279538"/>
                  <a:pt x="3122956" y="1282713"/>
                  <a:pt x="3122956" y="1282713"/>
                </a:cubicBezTo>
                <a:cubicBezTo>
                  <a:pt x="3125170" y="1289440"/>
                  <a:pt x="3135808" y="1291426"/>
                  <a:pt x="3142422" y="1292651"/>
                </a:cubicBezTo>
                <a:lnTo>
                  <a:pt x="3145844" y="1293446"/>
                </a:lnTo>
                <a:lnTo>
                  <a:pt x="3147242" y="1294758"/>
                </a:lnTo>
                <a:lnTo>
                  <a:pt x="3147254" y="1297592"/>
                </a:lnTo>
                <a:cubicBezTo>
                  <a:pt x="3146535" y="1299171"/>
                  <a:pt x="3145816" y="1300749"/>
                  <a:pt x="3147274" y="1301413"/>
                </a:cubicBezTo>
                <a:lnTo>
                  <a:pt x="3153645" y="1300767"/>
                </a:lnTo>
                <a:lnTo>
                  <a:pt x="3157479" y="1304367"/>
                </a:lnTo>
                <a:lnTo>
                  <a:pt x="3159380" y="1306853"/>
                </a:lnTo>
                <a:cubicBezTo>
                  <a:pt x="3160538" y="1308334"/>
                  <a:pt x="3161662" y="1309725"/>
                  <a:pt x="3163912" y="1312510"/>
                </a:cubicBezTo>
                <a:lnTo>
                  <a:pt x="3177590" y="1323957"/>
                </a:lnTo>
                <a:lnTo>
                  <a:pt x="3178150" y="1327663"/>
                </a:lnTo>
                <a:cubicBezTo>
                  <a:pt x="3179007" y="1328605"/>
                  <a:pt x="3180069" y="1329015"/>
                  <a:pt x="3180069" y="1329015"/>
                </a:cubicBezTo>
                <a:lnTo>
                  <a:pt x="3183308" y="1335419"/>
                </a:lnTo>
                <a:lnTo>
                  <a:pt x="3110942" y="1276828"/>
                </a:lnTo>
                <a:close/>
                <a:moveTo>
                  <a:pt x="323385" y="1251713"/>
                </a:moveTo>
                <a:lnTo>
                  <a:pt x="380573" y="1300545"/>
                </a:lnTo>
                <a:lnTo>
                  <a:pt x="386266" y="1305079"/>
                </a:lnTo>
                <a:lnTo>
                  <a:pt x="384293" y="1304079"/>
                </a:lnTo>
                <a:cubicBezTo>
                  <a:pt x="374303" y="1298592"/>
                  <a:pt x="365013" y="1293291"/>
                  <a:pt x="357320" y="1288918"/>
                </a:cubicBezTo>
                <a:lnTo>
                  <a:pt x="348695" y="1284158"/>
                </a:lnTo>
                <a:lnTo>
                  <a:pt x="315305" y="1255487"/>
                </a:lnTo>
                <a:lnTo>
                  <a:pt x="317647" y="1256318"/>
                </a:lnTo>
                <a:cubicBezTo>
                  <a:pt x="320053" y="1256560"/>
                  <a:pt x="321273" y="1254559"/>
                  <a:pt x="322848" y="1252182"/>
                </a:cubicBezTo>
                <a:close/>
                <a:moveTo>
                  <a:pt x="531079" y="1251079"/>
                </a:moveTo>
                <a:lnTo>
                  <a:pt x="542374" y="1256029"/>
                </a:lnTo>
                <a:lnTo>
                  <a:pt x="556965" y="1262717"/>
                </a:lnTo>
                <a:lnTo>
                  <a:pt x="581290" y="1268165"/>
                </a:lnTo>
                <a:lnTo>
                  <a:pt x="579399" y="1266955"/>
                </a:lnTo>
                <a:lnTo>
                  <a:pt x="569666" y="1261466"/>
                </a:lnTo>
                <a:lnTo>
                  <a:pt x="563021" y="1259667"/>
                </a:lnTo>
                <a:close/>
                <a:moveTo>
                  <a:pt x="587871" y="1240838"/>
                </a:moveTo>
                <a:lnTo>
                  <a:pt x="593231" y="1243565"/>
                </a:lnTo>
                <a:lnTo>
                  <a:pt x="605181" y="1249995"/>
                </a:lnTo>
                <a:lnTo>
                  <a:pt x="605444" y="1249921"/>
                </a:lnTo>
                <a:lnTo>
                  <a:pt x="599873" y="1244539"/>
                </a:lnTo>
                <a:close/>
                <a:moveTo>
                  <a:pt x="578007" y="1232723"/>
                </a:moveTo>
                <a:cubicBezTo>
                  <a:pt x="579164" y="1233355"/>
                  <a:pt x="581180" y="1234210"/>
                  <a:pt x="583545" y="1235112"/>
                </a:cubicBezTo>
                <a:lnTo>
                  <a:pt x="589387" y="1237156"/>
                </a:lnTo>
                <a:lnTo>
                  <a:pt x="580509" y="1233489"/>
                </a:lnTo>
                <a:close/>
                <a:moveTo>
                  <a:pt x="394153" y="1227473"/>
                </a:moveTo>
                <a:cubicBezTo>
                  <a:pt x="396264" y="1226987"/>
                  <a:pt x="398474" y="1227111"/>
                  <a:pt x="399630" y="1227889"/>
                </a:cubicBezTo>
                <a:cubicBezTo>
                  <a:pt x="400401" y="1228409"/>
                  <a:pt x="400704" y="1229218"/>
                  <a:pt x="400198" y="1230330"/>
                </a:cubicBezTo>
                <a:lnTo>
                  <a:pt x="398272" y="1230816"/>
                </a:lnTo>
                <a:lnTo>
                  <a:pt x="397337" y="1230306"/>
                </a:lnTo>
                <a:lnTo>
                  <a:pt x="393409" y="1227970"/>
                </a:lnTo>
                <a:close/>
                <a:moveTo>
                  <a:pt x="549766" y="1222272"/>
                </a:moveTo>
                <a:lnTo>
                  <a:pt x="571874" y="1233003"/>
                </a:lnTo>
                <a:lnTo>
                  <a:pt x="577019" y="1234240"/>
                </a:lnTo>
                <a:lnTo>
                  <a:pt x="573393" y="1232827"/>
                </a:lnTo>
                <a:cubicBezTo>
                  <a:pt x="571710" y="1232066"/>
                  <a:pt x="570698" y="1231452"/>
                  <a:pt x="570613" y="1231063"/>
                </a:cubicBezTo>
                <a:cubicBezTo>
                  <a:pt x="570782" y="1231841"/>
                  <a:pt x="572546" y="1231867"/>
                  <a:pt x="574267" y="1231697"/>
                </a:cubicBezTo>
                <a:lnTo>
                  <a:pt x="575855" y="1231473"/>
                </a:lnTo>
                <a:close/>
                <a:moveTo>
                  <a:pt x="420121" y="1201507"/>
                </a:moveTo>
                <a:lnTo>
                  <a:pt x="421247" y="1201997"/>
                </a:lnTo>
                <a:lnTo>
                  <a:pt x="420993" y="1202270"/>
                </a:lnTo>
                <a:close/>
                <a:moveTo>
                  <a:pt x="3017018" y="1172884"/>
                </a:moveTo>
                <a:cubicBezTo>
                  <a:pt x="3018604" y="1177126"/>
                  <a:pt x="3008051" y="1175838"/>
                  <a:pt x="3009379" y="1172923"/>
                </a:cubicBezTo>
                <a:close/>
                <a:moveTo>
                  <a:pt x="448754" y="1171074"/>
                </a:moveTo>
                <a:lnTo>
                  <a:pt x="468952" y="1182168"/>
                </a:lnTo>
                <a:lnTo>
                  <a:pt x="504661" y="1188789"/>
                </a:lnTo>
                <a:lnTo>
                  <a:pt x="502194" y="1187095"/>
                </a:lnTo>
                <a:cubicBezTo>
                  <a:pt x="500496" y="1185841"/>
                  <a:pt x="499658" y="1183826"/>
                  <a:pt x="499245" y="1182123"/>
                </a:cubicBezTo>
                <a:lnTo>
                  <a:pt x="499121" y="1181171"/>
                </a:lnTo>
                <a:lnTo>
                  <a:pt x="478925" y="1177182"/>
                </a:lnTo>
                <a:cubicBezTo>
                  <a:pt x="472901" y="1176068"/>
                  <a:pt x="468461" y="1175267"/>
                  <a:pt x="467339" y="1174888"/>
                </a:cubicBezTo>
                <a:close/>
                <a:moveTo>
                  <a:pt x="394160" y="1167494"/>
                </a:moveTo>
                <a:lnTo>
                  <a:pt x="412783" y="1171200"/>
                </a:lnTo>
                <a:lnTo>
                  <a:pt x="418708" y="1176200"/>
                </a:lnTo>
                <a:lnTo>
                  <a:pt x="416555" y="1171950"/>
                </a:lnTo>
                <a:lnTo>
                  <a:pt x="418180" y="1172274"/>
                </a:lnTo>
                <a:lnTo>
                  <a:pt x="429757" y="1180142"/>
                </a:lnTo>
                <a:lnTo>
                  <a:pt x="444917" y="1193618"/>
                </a:lnTo>
                <a:lnTo>
                  <a:pt x="415891" y="1186374"/>
                </a:lnTo>
                <a:lnTo>
                  <a:pt x="402469" y="1174713"/>
                </a:lnTo>
                <a:lnTo>
                  <a:pt x="403938" y="1174536"/>
                </a:lnTo>
                <a:lnTo>
                  <a:pt x="401668" y="1174017"/>
                </a:lnTo>
                <a:close/>
                <a:moveTo>
                  <a:pt x="375031" y="1163116"/>
                </a:moveTo>
                <a:lnTo>
                  <a:pt x="380157" y="1164466"/>
                </a:lnTo>
                <a:lnTo>
                  <a:pt x="384815" y="1165532"/>
                </a:lnTo>
                <a:lnTo>
                  <a:pt x="387753" y="1168856"/>
                </a:lnTo>
                <a:lnTo>
                  <a:pt x="389545" y="1171241"/>
                </a:lnTo>
                <a:lnTo>
                  <a:pt x="382923" y="1169726"/>
                </a:lnTo>
                <a:close/>
                <a:moveTo>
                  <a:pt x="667144" y="1161119"/>
                </a:moveTo>
                <a:cubicBezTo>
                  <a:pt x="667144" y="1161119"/>
                  <a:pt x="667650" y="1162914"/>
                  <a:pt x="668240" y="1165008"/>
                </a:cubicBezTo>
                <a:cubicBezTo>
                  <a:pt x="665726" y="1165716"/>
                  <a:pt x="663573" y="1166322"/>
                  <a:pt x="667144" y="1161119"/>
                </a:cubicBezTo>
                <a:close/>
                <a:moveTo>
                  <a:pt x="2976062" y="1143088"/>
                </a:moveTo>
                <a:cubicBezTo>
                  <a:pt x="2984803" y="1147069"/>
                  <a:pt x="2995615" y="1155512"/>
                  <a:pt x="2999893" y="1161566"/>
                </a:cubicBezTo>
                <a:lnTo>
                  <a:pt x="2985551" y="1154144"/>
                </a:lnTo>
                <a:lnTo>
                  <a:pt x="2983281" y="1152062"/>
                </a:lnTo>
                <a:close/>
                <a:moveTo>
                  <a:pt x="342261" y="1135670"/>
                </a:moveTo>
                <a:lnTo>
                  <a:pt x="349104" y="1136781"/>
                </a:lnTo>
                <a:lnTo>
                  <a:pt x="378421" y="1142225"/>
                </a:lnTo>
                <a:lnTo>
                  <a:pt x="379165" y="1142830"/>
                </a:lnTo>
                <a:lnTo>
                  <a:pt x="401026" y="1161279"/>
                </a:lnTo>
                <a:lnTo>
                  <a:pt x="390736" y="1159167"/>
                </a:lnTo>
                <a:lnTo>
                  <a:pt x="382833" y="1157653"/>
                </a:lnTo>
                <a:lnTo>
                  <a:pt x="378813" y="1154160"/>
                </a:lnTo>
                <a:lnTo>
                  <a:pt x="368947" y="1147573"/>
                </a:lnTo>
                <a:lnTo>
                  <a:pt x="376839" y="1156504"/>
                </a:lnTo>
                <a:lnTo>
                  <a:pt x="364258" y="1154095"/>
                </a:lnTo>
                <a:lnTo>
                  <a:pt x="346670" y="1139364"/>
                </a:lnTo>
                <a:close/>
                <a:moveTo>
                  <a:pt x="2964619" y="1134943"/>
                </a:moveTo>
                <a:lnTo>
                  <a:pt x="2976062" y="1143088"/>
                </a:lnTo>
                <a:lnTo>
                  <a:pt x="2971849" y="1141574"/>
                </a:lnTo>
                <a:close/>
                <a:moveTo>
                  <a:pt x="603861" y="1134835"/>
                </a:moveTo>
                <a:cubicBezTo>
                  <a:pt x="605237" y="1134396"/>
                  <a:pt x="609568" y="1134616"/>
                  <a:pt x="614024" y="1135077"/>
                </a:cubicBezTo>
                <a:lnTo>
                  <a:pt x="614511" y="1135143"/>
                </a:lnTo>
                <a:lnTo>
                  <a:pt x="616410" y="1137255"/>
                </a:lnTo>
                <a:lnTo>
                  <a:pt x="624845" y="1142328"/>
                </a:lnTo>
                <a:lnTo>
                  <a:pt x="611428" y="1138549"/>
                </a:lnTo>
                <a:cubicBezTo>
                  <a:pt x="604064" y="1136373"/>
                  <a:pt x="602486" y="1135275"/>
                  <a:pt x="603861" y="1134835"/>
                </a:cubicBezTo>
                <a:close/>
                <a:moveTo>
                  <a:pt x="624405" y="1127553"/>
                </a:moveTo>
                <a:cubicBezTo>
                  <a:pt x="622384" y="1128021"/>
                  <a:pt x="621373" y="1128253"/>
                  <a:pt x="620993" y="1128340"/>
                </a:cubicBezTo>
                <a:cubicBezTo>
                  <a:pt x="619856" y="1128602"/>
                  <a:pt x="624405" y="1127553"/>
                  <a:pt x="624405" y="1127553"/>
                </a:cubicBezTo>
                <a:close/>
                <a:moveTo>
                  <a:pt x="2956294" y="1127307"/>
                </a:moveTo>
                <a:lnTo>
                  <a:pt x="2959613" y="1128998"/>
                </a:lnTo>
                <a:lnTo>
                  <a:pt x="2961634" y="1132205"/>
                </a:lnTo>
                <a:close/>
                <a:moveTo>
                  <a:pt x="326790" y="1122714"/>
                </a:moveTo>
                <a:lnTo>
                  <a:pt x="361633" y="1128560"/>
                </a:lnTo>
                <a:lnTo>
                  <a:pt x="371947" y="1136955"/>
                </a:lnTo>
                <a:lnTo>
                  <a:pt x="357760" y="1133964"/>
                </a:lnTo>
                <a:lnTo>
                  <a:pt x="333179" y="1128065"/>
                </a:lnTo>
                <a:close/>
                <a:moveTo>
                  <a:pt x="2948608" y="1120257"/>
                </a:moveTo>
                <a:lnTo>
                  <a:pt x="2951225" y="1121466"/>
                </a:lnTo>
                <a:lnTo>
                  <a:pt x="2951338" y="1122760"/>
                </a:lnTo>
                <a:close/>
                <a:moveTo>
                  <a:pt x="614813" y="1117848"/>
                </a:moveTo>
                <a:cubicBezTo>
                  <a:pt x="614091" y="1116766"/>
                  <a:pt x="616981" y="1121095"/>
                  <a:pt x="616981" y="1121095"/>
                </a:cubicBezTo>
                <a:cubicBezTo>
                  <a:pt x="615696" y="1119171"/>
                  <a:pt x="615054" y="1118209"/>
                  <a:pt x="614813" y="1117848"/>
                </a:cubicBezTo>
                <a:close/>
                <a:moveTo>
                  <a:pt x="346858" y="1116535"/>
                </a:moveTo>
                <a:lnTo>
                  <a:pt x="349120" y="1118376"/>
                </a:lnTo>
                <a:lnTo>
                  <a:pt x="347569" y="1118970"/>
                </a:lnTo>
                <a:lnTo>
                  <a:pt x="345597" y="1116728"/>
                </a:lnTo>
                <a:close/>
                <a:moveTo>
                  <a:pt x="1581049" y="1101016"/>
                </a:moveTo>
                <a:cubicBezTo>
                  <a:pt x="1577259" y="1100335"/>
                  <a:pt x="1605530" y="1116720"/>
                  <a:pt x="1623892" y="1128071"/>
                </a:cubicBezTo>
                <a:lnTo>
                  <a:pt x="1631189" y="1132855"/>
                </a:lnTo>
                <a:lnTo>
                  <a:pt x="1655058" y="1144886"/>
                </a:lnTo>
                <a:lnTo>
                  <a:pt x="1633231" y="1129059"/>
                </a:lnTo>
                <a:cubicBezTo>
                  <a:pt x="1624878" y="1122997"/>
                  <a:pt x="1615715" y="1116699"/>
                  <a:pt x="1606234" y="1111598"/>
                </a:cubicBezTo>
                <a:cubicBezTo>
                  <a:pt x="1599914" y="1108198"/>
                  <a:pt x="1593452" y="1105328"/>
                  <a:pt x="1586995" y="1103414"/>
                </a:cubicBezTo>
                <a:cubicBezTo>
                  <a:pt x="1583658" y="1101894"/>
                  <a:pt x="1581771" y="1101144"/>
                  <a:pt x="1581049" y="1101016"/>
                </a:cubicBezTo>
                <a:close/>
                <a:moveTo>
                  <a:pt x="576273" y="1091036"/>
                </a:moveTo>
                <a:cubicBezTo>
                  <a:pt x="580126" y="1093493"/>
                  <a:pt x="593499" y="1110802"/>
                  <a:pt x="595872" y="1113040"/>
                </a:cubicBezTo>
                <a:cubicBezTo>
                  <a:pt x="601426" y="1120035"/>
                  <a:pt x="605925" y="1125430"/>
                  <a:pt x="609949" y="1130070"/>
                </a:cubicBezTo>
                <a:lnTo>
                  <a:pt x="610245" y="1130399"/>
                </a:lnTo>
                <a:lnTo>
                  <a:pt x="608938" y="1129621"/>
                </a:lnTo>
                <a:lnTo>
                  <a:pt x="603753" y="1128458"/>
                </a:lnTo>
                <a:lnTo>
                  <a:pt x="591290" y="1113967"/>
                </a:lnTo>
                <a:cubicBezTo>
                  <a:pt x="585209" y="1107161"/>
                  <a:pt x="578990" y="1099869"/>
                  <a:pt x="576354" y="1094636"/>
                </a:cubicBezTo>
                <a:cubicBezTo>
                  <a:pt x="574762" y="1091047"/>
                  <a:pt x="574989" y="1090216"/>
                  <a:pt x="576273" y="1091036"/>
                </a:cubicBezTo>
                <a:close/>
                <a:moveTo>
                  <a:pt x="640991" y="1086671"/>
                </a:moveTo>
                <a:cubicBezTo>
                  <a:pt x="639582" y="1086978"/>
                  <a:pt x="639837" y="1088147"/>
                  <a:pt x="641119" y="1089092"/>
                </a:cubicBezTo>
                <a:lnTo>
                  <a:pt x="643289" y="1090017"/>
                </a:lnTo>
                <a:lnTo>
                  <a:pt x="644151" y="1090204"/>
                </a:lnTo>
                <a:lnTo>
                  <a:pt x="647423" y="1090173"/>
                </a:lnTo>
                <a:cubicBezTo>
                  <a:pt x="648398" y="1089960"/>
                  <a:pt x="648483" y="1089636"/>
                  <a:pt x="648062" y="1089268"/>
                </a:cubicBezTo>
                <a:cubicBezTo>
                  <a:pt x="646802" y="1088164"/>
                  <a:pt x="640991" y="1086671"/>
                  <a:pt x="640991" y="1086671"/>
                </a:cubicBezTo>
                <a:close/>
                <a:moveTo>
                  <a:pt x="494808" y="1085203"/>
                </a:moveTo>
                <a:cubicBezTo>
                  <a:pt x="499392" y="1085948"/>
                  <a:pt x="506438" y="1089157"/>
                  <a:pt x="512271" y="1089126"/>
                </a:cubicBezTo>
                <a:lnTo>
                  <a:pt x="517693" y="1087439"/>
                </a:lnTo>
                <a:lnTo>
                  <a:pt x="548404" y="1115589"/>
                </a:lnTo>
                <a:lnTo>
                  <a:pt x="517762" y="1107945"/>
                </a:lnTo>
                <a:lnTo>
                  <a:pt x="502345" y="1102467"/>
                </a:lnTo>
                <a:lnTo>
                  <a:pt x="491508" y="1093070"/>
                </a:lnTo>
                <a:lnTo>
                  <a:pt x="490233" y="1086647"/>
                </a:lnTo>
                <a:cubicBezTo>
                  <a:pt x="490838" y="1085074"/>
                  <a:pt x="492516" y="1084831"/>
                  <a:pt x="494808" y="1085203"/>
                </a:cubicBezTo>
                <a:close/>
                <a:moveTo>
                  <a:pt x="525450" y="1081300"/>
                </a:moveTo>
                <a:lnTo>
                  <a:pt x="532226" y="1082580"/>
                </a:lnTo>
                <a:lnTo>
                  <a:pt x="533175" y="1082620"/>
                </a:lnTo>
                <a:lnTo>
                  <a:pt x="533703" y="1082456"/>
                </a:lnTo>
                <a:lnTo>
                  <a:pt x="535308" y="1083606"/>
                </a:lnTo>
                <a:cubicBezTo>
                  <a:pt x="555476" y="1098669"/>
                  <a:pt x="575359" y="1113886"/>
                  <a:pt x="598146" y="1126272"/>
                </a:cubicBezTo>
                <a:lnTo>
                  <a:pt x="600609" y="1127753"/>
                </a:lnTo>
                <a:lnTo>
                  <a:pt x="566541" y="1120113"/>
                </a:lnTo>
                <a:lnTo>
                  <a:pt x="556634" y="1117642"/>
                </a:lnTo>
                <a:close/>
                <a:moveTo>
                  <a:pt x="502375" y="1076240"/>
                </a:moveTo>
                <a:lnTo>
                  <a:pt x="506105" y="1076818"/>
                </a:lnTo>
                <a:lnTo>
                  <a:pt x="510068" y="1080450"/>
                </a:lnTo>
                <a:lnTo>
                  <a:pt x="509560" y="1080327"/>
                </a:lnTo>
                <a:cubicBezTo>
                  <a:pt x="504855" y="1079035"/>
                  <a:pt x="500595" y="1077444"/>
                  <a:pt x="502375" y="1076240"/>
                </a:cubicBezTo>
                <a:close/>
                <a:moveTo>
                  <a:pt x="2847989" y="1076212"/>
                </a:moveTo>
                <a:lnTo>
                  <a:pt x="2907381" y="1118041"/>
                </a:lnTo>
                <a:lnTo>
                  <a:pt x="2955047" y="1161384"/>
                </a:lnTo>
                <a:cubicBezTo>
                  <a:pt x="3028090" y="1230095"/>
                  <a:pt x="3093128" y="1297308"/>
                  <a:pt x="3168975" y="1370308"/>
                </a:cubicBezTo>
                <a:cubicBezTo>
                  <a:pt x="3197527" y="1401707"/>
                  <a:pt x="3216188" y="1418696"/>
                  <a:pt x="3251934" y="1450435"/>
                </a:cubicBezTo>
                <a:cubicBezTo>
                  <a:pt x="3273540" y="1466123"/>
                  <a:pt x="3262074" y="1449475"/>
                  <a:pt x="3243686" y="1431778"/>
                </a:cubicBezTo>
                <a:cubicBezTo>
                  <a:pt x="3236834" y="1424243"/>
                  <a:pt x="3233397" y="1425762"/>
                  <a:pt x="3222421" y="1408897"/>
                </a:cubicBezTo>
                <a:cubicBezTo>
                  <a:pt x="3213213" y="1380099"/>
                  <a:pt x="3176165" y="1345414"/>
                  <a:pt x="3147612" y="1314015"/>
                </a:cubicBezTo>
                <a:lnTo>
                  <a:pt x="3145646" y="1312019"/>
                </a:lnTo>
                <a:lnTo>
                  <a:pt x="3351214" y="1479922"/>
                </a:lnTo>
                <a:cubicBezTo>
                  <a:pt x="3496392" y="1600144"/>
                  <a:pt x="3639226" y="1721646"/>
                  <a:pt x="3775404" y="1845539"/>
                </a:cubicBezTo>
                <a:cubicBezTo>
                  <a:pt x="3763264" y="1840012"/>
                  <a:pt x="3755586" y="1832409"/>
                  <a:pt x="3745261" y="1824187"/>
                </a:cubicBezTo>
                <a:cubicBezTo>
                  <a:pt x="3736034" y="1819986"/>
                  <a:pt x="3708323" y="1793289"/>
                  <a:pt x="3722308" y="1810215"/>
                </a:cubicBezTo>
                <a:cubicBezTo>
                  <a:pt x="3738143" y="1832088"/>
                  <a:pt x="3783302" y="1852656"/>
                  <a:pt x="3776704" y="1874870"/>
                </a:cubicBezTo>
                <a:cubicBezTo>
                  <a:pt x="3727627" y="1838444"/>
                  <a:pt x="3679257" y="1801752"/>
                  <a:pt x="3633315" y="1766165"/>
                </a:cubicBezTo>
                <a:cubicBezTo>
                  <a:pt x="3634605" y="1755611"/>
                  <a:pt x="3614023" y="1760898"/>
                  <a:pt x="3633315" y="1766165"/>
                </a:cubicBezTo>
                <a:cubicBezTo>
                  <a:pt x="3620631" y="1778571"/>
                  <a:pt x="3604795" y="1756696"/>
                  <a:pt x="3593983" y="1748253"/>
                </a:cubicBezTo>
                <a:cubicBezTo>
                  <a:pt x="3588156" y="1745599"/>
                  <a:pt x="3581875" y="1743619"/>
                  <a:pt x="3575336" y="1741080"/>
                </a:cubicBezTo>
                <a:lnTo>
                  <a:pt x="3563793" y="1735069"/>
                </a:lnTo>
                <a:lnTo>
                  <a:pt x="3567951" y="1739054"/>
                </a:lnTo>
                <a:cubicBezTo>
                  <a:pt x="3577859" y="1749007"/>
                  <a:pt x="3587100" y="1758736"/>
                  <a:pt x="3595962" y="1768372"/>
                </a:cubicBezTo>
                <a:lnTo>
                  <a:pt x="3615074" y="1789725"/>
                </a:lnTo>
                <a:lnTo>
                  <a:pt x="3612901" y="1788093"/>
                </a:lnTo>
                <a:cubicBezTo>
                  <a:pt x="3608006" y="1783946"/>
                  <a:pt x="3602170" y="1778372"/>
                  <a:pt x="3596612" y="1773672"/>
                </a:cubicBezTo>
                <a:lnTo>
                  <a:pt x="3594934" y="1772387"/>
                </a:lnTo>
                <a:lnTo>
                  <a:pt x="3587201" y="1763758"/>
                </a:lnTo>
                <a:cubicBezTo>
                  <a:pt x="3578485" y="1754382"/>
                  <a:pt x="3569731" y="1745374"/>
                  <a:pt x="3561026" y="1736986"/>
                </a:cubicBezTo>
                <a:lnTo>
                  <a:pt x="3551848" y="1728326"/>
                </a:lnTo>
                <a:lnTo>
                  <a:pt x="3530177" y="1713594"/>
                </a:lnTo>
                <a:cubicBezTo>
                  <a:pt x="3506012" y="1694479"/>
                  <a:pt x="3483634" y="1669992"/>
                  <a:pt x="3457652" y="1649801"/>
                </a:cubicBezTo>
                <a:lnTo>
                  <a:pt x="3190656" y="1431347"/>
                </a:lnTo>
                <a:lnTo>
                  <a:pt x="3192940" y="1432493"/>
                </a:lnTo>
                <a:cubicBezTo>
                  <a:pt x="3189993" y="1433796"/>
                  <a:pt x="3183265" y="1418574"/>
                  <a:pt x="3183265" y="1418574"/>
                </a:cubicBezTo>
                <a:cubicBezTo>
                  <a:pt x="3179360" y="1409736"/>
                  <a:pt x="3189157" y="1415970"/>
                  <a:pt x="3183731" y="1403696"/>
                </a:cubicBezTo>
                <a:cubicBezTo>
                  <a:pt x="3176879" y="1396160"/>
                  <a:pt x="3156699" y="1375734"/>
                  <a:pt x="3142778" y="1360173"/>
                </a:cubicBezTo>
                <a:cubicBezTo>
                  <a:pt x="3055910" y="1271207"/>
                  <a:pt x="2955830" y="1166953"/>
                  <a:pt x="2862240" y="1088003"/>
                </a:cubicBezTo>
                <a:close/>
                <a:moveTo>
                  <a:pt x="519148" y="1073953"/>
                </a:moveTo>
                <a:lnTo>
                  <a:pt x="522616" y="1074516"/>
                </a:lnTo>
                <a:lnTo>
                  <a:pt x="526053" y="1076978"/>
                </a:lnTo>
                <a:lnTo>
                  <a:pt x="521046" y="1076167"/>
                </a:lnTo>
                <a:close/>
                <a:moveTo>
                  <a:pt x="488315" y="1068954"/>
                </a:moveTo>
                <a:lnTo>
                  <a:pt x="493139" y="1069736"/>
                </a:lnTo>
                <a:lnTo>
                  <a:pt x="494279" y="1070349"/>
                </a:lnTo>
                <a:close/>
                <a:moveTo>
                  <a:pt x="554708" y="1067161"/>
                </a:moveTo>
                <a:lnTo>
                  <a:pt x="559077" y="1067423"/>
                </a:lnTo>
                <a:cubicBezTo>
                  <a:pt x="560862" y="1067681"/>
                  <a:pt x="562346" y="1068242"/>
                  <a:pt x="564013" y="1069651"/>
                </a:cubicBezTo>
                <a:lnTo>
                  <a:pt x="555488" y="1067731"/>
                </a:lnTo>
                <a:close/>
                <a:moveTo>
                  <a:pt x="595177" y="1060849"/>
                </a:moveTo>
                <a:lnTo>
                  <a:pt x="603248" y="1063951"/>
                </a:lnTo>
                <a:lnTo>
                  <a:pt x="610698" y="1067958"/>
                </a:lnTo>
                <a:lnTo>
                  <a:pt x="598227" y="1064971"/>
                </a:lnTo>
                <a:lnTo>
                  <a:pt x="595148" y="1063354"/>
                </a:lnTo>
                <a:close/>
                <a:moveTo>
                  <a:pt x="542026" y="1042234"/>
                </a:moveTo>
                <a:lnTo>
                  <a:pt x="549558" y="1047554"/>
                </a:lnTo>
                <a:lnTo>
                  <a:pt x="540499" y="1042996"/>
                </a:lnTo>
                <a:lnTo>
                  <a:pt x="539215" y="1042300"/>
                </a:lnTo>
                <a:close/>
                <a:moveTo>
                  <a:pt x="591383" y="1024107"/>
                </a:moveTo>
                <a:lnTo>
                  <a:pt x="600554" y="1029995"/>
                </a:lnTo>
                <a:cubicBezTo>
                  <a:pt x="614557" y="1040238"/>
                  <a:pt x="632084" y="1055421"/>
                  <a:pt x="631730" y="1052055"/>
                </a:cubicBezTo>
                <a:lnTo>
                  <a:pt x="623698" y="1041176"/>
                </a:lnTo>
                <a:lnTo>
                  <a:pt x="648656" y="1057125"/>
                </a:lnTo>
                <a:lnTo>
                  <a:pt x="661359" y="1068942"/>
                </a:lnTo>
                <a:lnTo>
                  <a:pt x="640832" y="1063152"/>
                </a:lnTo>
                <a:cubicBezTo>
                  <a:pt x="631410" y="1060987"/>
                  <a:pt x="622932" y="1058469"/>
                  <a:pt x="617440" y="1052834"/>
                </a:cubicBezTo>
                <a:cubicBezTo>
                  <a:pt x="601212" y="1042757"/>
                  <a:pt x="593224" y="1033633"/>
                  <a:pt x="591190" y="1025905"/>
                </a:cubicBezTo>
                <a:close/>
                <a:moveTo>
                  <a:pt x="2749547" y="1021605"/>
                </a:moveTo>
                <a:cubicBezTo>
                  <a:pt x="2752151" y="1027496"/>
                  <a:pt x="2744466" y="1027373"/>
                  <a:pt x="2743164" y="1024427"/>
                </a:cubicBezTo>
                <a:cubicBezTo>
                  <a:pt x="2742513" y="1022954"/>
                  <a:pt x="2744108" y="1022249"/>
                  <a:pt x="2745867" y="1021911"/>
                </a:cubicBezTo>
                <a:cubicBezTo>
                  <a:pt x="2747626" y="1021574"/>
                  <a:pt x="2749547" y="1021605"/>
                  <a:pt x="2749547" y="1021605"/>
                </a:cubicBezTo>
                <a:close/>
                <a:moveTo>
                  <a:pt x="608706" y="1021264"/>
                </a:moveTo>
                <a:lnTo>
                  <a:pt x="615026" y="1026288"/>
                </a:lnTo>
                <a:lnTo>
                  <a:pt x="616361" y="1027504"/>
                </a:lnTo>
                <a:lnTo>
                  <a:pt x="608635" y="1021648"/>
                </a:lnTo>
                <a:close/>
                <a:moveTo>
                  <a:pt x="647518" y="1011971"/>
                </a:moveTo>
                <a:lnTo>
                  <a:pt x="649703" y="1016341"/>
                </a:lnTo>
                <a:lnTo>
                  <a:pt x="649395" y="1016055"/>
                </a:lnTo>
                <a:cubicBezTo>
                  <a:pt x="647949" y="1014355"/>
                  <a:pt x="647239" y="1012947"/>
                  <a:pt x="647518" y="1011971"/>
                </a:cubicBezTo>
                <a:close/>
                <a:moveTo>
                  <a:pt x="2730542" y="1011810"/>
                </a:moveTo>
                <a:cubicBezTo>
                  <a:pt x="2732017" y="1011159"/>
                  <a:pt x="2733078" y="1011570"/>
                  <a:pt x="2733935" y="1012513"/>
                </a:cubicBezTo>
                <a:cubicBezTo>
                  <a:pt x="2734791" y="1013454"/>
                  <a:pt x="2735442" y="1014927"/>
                  <a:pt x="2736094" y="1016400"/>
                </a:cubicBezTo>
                <a:cubicBezTo>
                  <a:pt x="2733148" y="1017702"/>
                  <a:pt x="2731844" y="1014756"/>
                  <a:pt x="2730542" y="1011810"/>
                </a:cubicBezTo>
                <a:close/>
                <a:moveTo>
                  <a:pt x="1740363" y="1006111"/>
                </a:moveTo>
                <a:cubicBezTo>
                  <a:pt x="1740363" y="1006111"/>
                  <a:pt x="1793681" y="1040950"/>
                  <a:pt x="1810319" y="1052047"/>
                </a:cubicBezTo>
                <a:cubicBezTo>
                  <a:pt x="2095264" y="1229545"/>
                  <a:pt x="2375747" y="1405011"/>
                  <a:pt x="2624951" y="1593343"/>
                </a:cubicBezTo>
                <a:lnTo>
                  <a:pt x="2692997" y="1646284"/>
                </a:lnTo>
                <a:lnTo>
                  <a:pt x="2694727" y="1643761"/>
                </a:lnTo>
                <a:cubicBezTo>
                  <a:pt x="2696138" y="1643364"/>
                  <a:pt x="2699290" y="1643746"/>
                  <a:pt x="2700605" y="1642106"/>
                </a:cubicBezTo>
                <a:lnTo>
                  <a:pt x="2700881" y="1641826"/>
                </a:lnTo>
                <a:lnTo>
                  <a:pt x="2660693" y="1612375"/>
                </a:lnTo>
                <a:cubicBezTo>
                  <a:pt x="2640339" y="1597506"/>
                  <a:pt x="2620959" y="1583255"/>
                  <a:pt x="2603459" y="1569861"/>
                </a:cubicBezTo>
                <a:cubicBezTo>
                  <a:pt x="2517889" y="1501565"/>
                  <a:pt x="2422029" y="1432687"/>
                  <a:pt x="2332741" y="1373841"/>
                </a:cubicBezTo>
                <a:cubicBezTo>
                  <a:pt x="2159991" y="1258803"/>
                  <a:pt x="2002067" y="1157556"/>
                  <a:pt x="1816373" y="1047766"/>
                </a:cubicBezTo>
                <a:cubicBezTo>
                  <a:pt x="1799159" y="1037286"/>
                  <a:pt x="1770179" y="1017161"/>
                  <a:pt x="1752888" y="1009203"/>
                </a:cubicBezTo>
                <a:cubicBezTo>
                  <a:pt x="1747125" y="1006551"/>
                  <a:pt x="1742660" y="1005251"/>
                  <a:pt x="1740363" y="1006111"/>
                </a:cubicBezTo>
                <a:close/>
                <a:moveTo>
                  <a:pt x="737178" y="1005121"/>
                </a:moveTo>
                <a:lnTo>
                  <a:pt x="742831" y="1011588"/>
                </a:lnTo>
                <a:lnTo>
                  <a:pt x="738689" y="1006130"/>
                </a:lnTo>
                <a:close/>
                <a:moveTo>
                  <a:pt x="2038150" y="999799"/>
                </a:moveTo>
                <a:cubicBezTo>
                  <a:pt x="2062202" y="1017792"/>
                  <a:pt x="2089432" y="1037818"/>
                  <a:pt x="2122453" y="1052856"/>
                </a:cubicBezTo>
                <a:cubicBezTo>
                  <a:pt x="2149063" y="1075532"/>
                  <a:pt x="2183669" y="1094812"/>
                  <a:pt x="2220968" y="1115904"/>
                </a:cubicBezTo>
                <a:cubicBezTo>
                  <a:pt x="2272957" y="1153658"/>
                  <a:pt x="2371510" y="1224347"/>
                  <a:pt x="2446193" y="1268917"/>
                </a:cubicBezTo>
                <a:cubicBezTo>
                  <a:pt x="2492718" y="1294211"/>
                  <a:pt x="2409257" y="1238019"/>
                  <a:pt x="2404492" y="1231744"/>
                </a:cubicBezTo>
                <a:cubicBezTo>
                  <a:pt x="2342434" y="1192923"/>
                  <a:pt x="2281924" y="1150703"/>
                  <a:pt x="2220968" y="1115904"/>
                </a:cubicBezTo>
                <a:cubicBezTo>
                  <a:pt x="2192150" y="1091636"/>
                  <a:pt x="2157544" y="1072356"/>
                  <a:pt x="2122453" y="1052856"/>
                </a:cubicBezTo>
                <a:cubicBezTo>
                  <a:pt x="2095708" y="1033050"/>
                  <a:pt x="2071170" y="1014837"/>
                  <a:pt x="2038150" y="999799"/>
                </a:cubicBezTo>
                <a:close/>
                <a:moveTo>
                  <a:pt x="1594848" y="986483"/>
                </a:moveTo>
                <a:lnTo>
                  <a:pt x="1593700" y="988682"/>
                </a:lnTo>
                <a:lnTo>
                  <a:pt x="1640365" y="1014810"/>
                </a:lnTo>
                <a:lnTo>
                  <a:pt x="1653610" y="1022910"/>
                </a:lnTo>
                <a:lnTo>
                  <a:pt x="1687710" y="1040975"/>
                </a:lnTo>
                <a:lnTo>
                  <a:pt x="1698273" y="1048014"/>
                </a:lnTo>
                <a:lnTo>
                  <a:pt x="1749717" y="1081694"/>
                </a:lnTo>
                <a:lnTo>
                  <a:pt x="1840410" y="1137164"/>
                </a:lnTo>
                <a:lnTo>
                  <a:pt x="1988046" y="1229484"/>
                </a:lnTo>
                <a:lnTo>
                  <a:pt x="1959951" y="1209610"/>
                </a:lnTo>
                <a:lnTo>
                  <a:pt x="1870025" y="1146538"/>
                </a:lnTo>
                <a:lnTo>
                  <a:pt x="1824113" y="1118655"/>
                </a:lnTo>
                <a:cubicBezTo>
                  <a:pt x="1778217" y="1091035"/>
                  <a:pt x="1735587" y="1065920"/>
                  <a:pt x="1693444" y="1041706"/>
                </a:cubicBezTo>
                <a:close/>
                <a:moveTo>
                  <a:pt x="2687111" y="979946"/>
                </a:moveTo>
                <a:cubicBezTo>
                  <a:pt x="2691211" y="980921"/>
                  <a:pt x="2695155" y="982627"/>
                  <a:pt x="2698973" y="984828"/>
                </a:cubicBezTo>
                <a:cubicBezTo>
                  <a:pt x="2710420" y="991432"/>
                  <a:pt x="2720710" y="1002511"/>
                  <a:pt x="2730542" y="1011810"/>
                </a:cubicBezTo>
                <a:cubicBezTo>
                  <a:pt x="2715789" y="1003659"/>
                  <a:pt x="2700223" y="992345"/>
                  <a:pt x="2687111" y="979946"/>
                </a:cubicBezTo>
                <a:close/>
                <a:moveTo>
                  <a:pt x="1990918" y="974770"/>
                </a:moveTo>
                <a:lnTo>
                  <a:pt x="2003059" y="980298"/>
                </a:lnTo>
                <a:cubicBezTo>
                  <a:pt x="2018885" y="985455"/>
                  <a:pt x="2015509" y="982890"/>
                  <a:pt x="2008346" y="979628"/>
                </a:cubicBezTo>
                <a:cubicBezTo>
                  <a:pt x="2001184" y="976366"/>
                  <a:pt x="1990236" y="972406"/>
                  <a:pt x="1990918" y="974770"/>
                </a:cubicBezTo>
                <a:close/>
                <a:moveTo>
                  <a:pt x="1678785" y="973960"/>
                </a:moveTo>
                <a:cubicBezTo>
                  <a:pt x="1682222" y="983151"/>
                  <a:pt x="1698079" y="979229"/>
                  <a:pt x="1698079" y="979229"/>
                </a:cubicBezTo>
                <a:cubicBezTo>
                  <a:pt x="1697683" y="978169"/>
                  <a:pt x="1696279" y="977310"/>
                  <a:pt x="1694395" y="976616"/>
                </a:cubicBezTo>
                <a:cubicBezTo>
                  <a:pt x="1688746" y="974539"/>
                  <a:pt x="1678785" y="973960"/>
                  <a:pt x="1678785" y="973960"/>
                </a:cubicBezTo>
                <a:close/>
                <a:moveTo>
                  <a:pt x="1597104" y="972370"/>
                </a:moveTo>
                <a:lnTo>
                  <a:pt x="1596649" y="973824"/>
                </a:lnTo>
                <a:lnTo>
                  <a:pt x="1596957" y="975245"/>
                </a:lnTo>
                <a:lnTo>
                  <a:pt x="1648621" y="1003963"/>
                </a:lnTo>
                <a:cubicBezTo>
                  <a:pt x="1725683" y="1049059"/>
                  <a:pt x="1796610" y="1095305"/>
                  <a:pt x="1885255" y="1152415"/>
                </a:cubicBezTo>
                <a:lnTo>
                  <a:pt x="1885480" y="1152559"/>
                </a:lnTo>
                <a:lnTo>
                  <a:pt x="1953516" y="1193029"/>
                </a:lnTo>
                <a:lnTo>
                  <a:pt x="2021798" y="1239584"/>
                </a:lnTo>
                <a:lnTo>
                  <a:pt x="2113460" y="1297728"/>
                </a:lnTo>
                <a:cubicBezTo>
                  <a:pt x="2158134" y="1326284"/>
                  <a:pt x="2203232" y="1355034"/>
                  <a:pt x="2248781" y="1383110"/>
                </a:cubicBezTo>
                <a:cubicBezTo>
                  <a:pt x="2276234" y="1402650"/>
                  <a:pt x="2375006" y="1472854"/>
                  <a:pt x="2315863" y="1435361"/>
                </a:cubicBezTo>
                <a:cubicBezTo>
                  <a:pt x="2223740" y="1374052"/>
                  <a:pt x="2143235" y="1318364"/>
                  <a:pt x="2059601" y="1264301"/>
                </a:cubicBezTo>
                <a:lnTo>
                  <a:pt x="2039309" y="1251522"/>
                </a:lnTo>
                <a:lnTo>
                  <a:pt x="2070994" y="1273125"/>
                </a:lnTo>
                <a:lnTo>
                  <a:pt x="2204901" y="1368972"/>
                </a:lnTo>
                <a:lnTo>
                  <a:pt x="2222415" y="1380340"/>
                </a:lnTo>
                <a:cubicBezTo>
                  <a:pt x="2280957" y="1419318"/>
                  <a:pt x="2337814" y="1457968"/>
                  <a:pt x="2393271" y="1495835"/>
                </a:cubicBezTo>
                <a:cubicBezTo>
                  <a:pt x="2410394" y="1507152"/>
                  <a:pt x="2457180" y="1539603"/>
                  <a:pt x="2443416" y="1522190"/>
                </a:cubicBezTo>
                <a:cubicBezTo>
                  <a:pt x="2460055" y="1533288"/>
                  <a:pt x="2475109" y="1540144"/>
                  <a:pt x="2484371" y="1551986"/>
                </a:cubicBezTo>
                <a:cubicBezTo>
                  <a:pt x="2467732" y="1540889"/>
                  <a:pt x="2463751" y="1549632"/>
                  <a:pt x="2483044" y="1554901"/>
                </a:cubicBezTo>
                <a:cubicBezTo>
                  <a:pt x="2480169" y="1561217"/>
                  <a:pt x="2495183" y="1560430"/>
                  <a:pt x="2496770" y="1564671"/>
                </a:cubicBezTo>
                <a:cubicBezTo>
                  <a:pt x="2495221" y="1568071"/>
                  <a:pt x="2503962" y="1572053"/>
                  <a:pt x="2507362" y="1573601"/>
                </a:cubicBezTo>
                <a:cubicBezTo>
                  <a:pt x="2504706" y="1579429"/>
                  <a:pt x="2517688" y="1581823"/>
                  <a:pt x="2520601" y="1583150"/>
                </a:cubicBezTo>
                <a:cubicBezTo>
                  <a:pt x="2537612" y="1597935"/>
                  <a:pt x="2554901" y="1612114"/>
                  <a:pt x="2573250" y="1625895"/>
                </a:cubicBezTo>
                <a:lnTo>
                  <a:pt x="2619652" y="1657635"/>
                </a:lnTo>
                <a:lnTo>
                  <a:pt x="2621044" y="1659062"/>
                </a:lnTo>
                <a:lnTo>
                  <a:pt x="2622348" y="1659480"/>
                </a:lnTo>
                <a:lnTo>
                  <a:pt x="2632259" y="1666259"/>
                </a:lnTo>
                <a:lnTo>
                  <a:pt x="2652162" y="1686755"/>
                </a:lnTo>
                <a:lnTo>
                  <a:pt x="2655449" y="1683584"/>
                </a:lnTo>
                <a:cubicBezTo>
                  <a:pt x="2659584" y="1681151"/>
                  <a:pt x="2661026" y="1675457"/>
                  <a:pt x="2663750" y="1673422"/>
                </a:cubicBezTo>
                <a:lnTo>
                  <a:pt x="2666429" y="1671948"/>
                </a:lnTo>
                <a:lnTo>
                  <a:pt x="2644803" y="1655755"/>
                </a:lnTo>
                <a:lnTo>
                  <a:pt x="2644784" y="1655609"/>
                </a:lnTo>
                <a:lnTo>
                  <a:pt x="2643311" y="1654637"/>
                </a:lnTo>
                <a:lnTo>
                  <a:pt x="2620394" y="1637478"/>
                </a:lnTo>
                <a:lnTo>
                  <a:pt x="2620328" y="1637095"/>
                </a:lnTo>
                <a:lnTo>
                  <a:pt x="2616890" y="1634852"/>
                </a:lnTo>
                <a:lnTo>
                  <a:pt x="2613348" y="1632200"/>
                </a:lnTo>
                <a:cubicBezTo>
                  <a:pt x="2559215" y="1592889"/>
                  <a:pt x="2504078" y="1554460"/>
                  <a:pt x="2449437" y="1513171"/>
                </a:cubicBezTo>
                <a:cubicBezTo>
                  <a:pt x="2448460" y="1510961"/>
                  <a:pt x="2438452" y="1502509"/>
                  <a:pt x="2434751" y="1497872"/>
                </a:cubicBezTo>
                <a:lnTo>
                  <a:pt x="2434437" y="1496959"/>
                </a:lnTo>
                <a:lnTo>
                  <a:pt x="2275452" y="1387633"/>
                </a:lnTo>
                <a:cubicBezTo>
                  <a:pt x="2127240" y="1290808"/>
                  <a:pt x="1979611" y="1183691"/>
                  <a:pt x="1816643" y="1094808"/>
                </a:cubicBezTo>
                <a:cubicBezTo>
                  <a:pt x="1757385" y="1060782"/>
                  <a:pt x="1700279" y="1028469"/>
                  <a:pt x="1643629" y="997245"/>
                </a:cubicBezTo>
                <a:close/>
                <a:moveTo>
                  <a:pt x="1970000" y="957619"/>
                </a:moveTo>
                <a:lnTo>
                  <a:pt x="1972866" y="961868"/>
                </a:lnTo>
                <a:lnTo>
                  <a:pt x="1973623" y="962990"/>
                </a:lnTo>
                <a:lnTo>
                  <a:pt x="1974578" y="964405"/>
                </a:lnTo>
                <a:cubicBezTo>
                  <a:pt x="1975086" y="965159"/>
                  <a:pt x="1974747" y="964656"/>
                  <a:pt x="1974069" y="963650"/>
                </a:cubicBezTo>
                <a:lnTo>
                  <a:pt x="1973623" y="962990"/>
                </a:lnTo>
                <a:lnTo>
                  <a:pt x="1973115" y="962237"/>
                </a:lnTo>
                <a:lnTo>
                  <a:pt x="1972866" y="961868"/>
                </a:lnTo>
                <a:lnTo>
                  <a:pt x="1971526" y="959881"/>
                </a:lnTo>
                <a:cubicBezTo>
                  <a:pt x="1970678" y="958624"/>
                  <a:pt x="1970000" y="957619"/>
                  <a:pt x="1970000" y="957619"/>
                </a:cubicBezTo>
                <a:close/>
                <a:moveTo>
                  <a:pt x="1647092" y="956009"/>
                </a:moveTo>
                <a:lnTo>
                  <a:pt x="1659232" y="961536"/>
                </a:lnTo>
                <a:cubicBezTo>
                  <a:pt x="1674949" y="966935"/>
                  <a:pt x="1671518" y="964493"/>
                  <a:pt x="1664355" y="961230"/>
                </a:cubicBezTo>
                <a:cubicBezTo>
                  <a:pt x="1657193" y="957969"/>
                  <a:pt x="1646300" y="953887"/>
                  <a:pt x="1647092" y="956009"/>
                </a:cubicBezTo>
                <a:close/>
                <a:moveTo>
                  <a:pt x="770384" y="942258"/>
                </a:moveTo>
                <a:lnTo>
                  <a:pt x="773083" y="946074"/>
                </a:lnTo>
                <a:lnTo>
                  <a:pt x="778458" y="954968"/>
                </a:lnTo>
                <a:lnTo>
                  <a:pt x="796446" y="966895"/>
                </a:lnTo>
                <a:lnTo>
                  <a:pt x="815790" y="978592"/>
                </a:lnTo>
                <a:lnTo>
                  <a:pt x="812107" y="973196"/>
                </a:lnTo>
                <a:lnTo>
                  <a:pt x="808679" y="968873"/>
                </a:lnTo>
                <a:close/>
                <a:moveTo>
                  <a:pt x="1622322" y="939228"/>
                </a:moveTo>
                <a:cubicBezTo>
                  <a:pt x="1619167" y="938231"/>
                  <a:pt x="1617189" y="937990"/>
                  <a:pt x="1618314" y="939382"/>
                </a:cubicBezTo>
                <a:cubicBezTo>
                  <a:pt x="1618314" y="939382"/>
                  <a:pt x="1627540" y="943584"/>
                  <a:pt x="1630454" y="944911"/>
                </a:cubicBezTo>
                <a:cubicBezTo>
                  <a:pt x="1644713" y="949645"/>
                  <a:pt x="1640553" y="946872"/>
                  <a:pt x="1633390" y="943610"/>
                </a:cubicBezTo>
                <a:cubicBezTo>
                  <a:pt x="1629809" y="941978"/>
                  <a:pt x="1625478" y="940225"/>
                  <a:pt x="1622322" y="939228"/>
                </a:cubicBezTo>
                <a:close/>
                <a:moveTo>
                  <a:pt x="648122" y="928385"/>
                </a:moveTo>
                <a:lnTo>
                  <a:pt x="660741" y="942980"/>
                </a:lnTo>
                <a:cubicBezTo>
                  <a:pt x="660741" y="942980"/>
                  <a:pt x="660963" y="943356"/>
                  <a:pt x="661360" y="944005"/>
                </a:cubicBezTo>
                <a:lnTo>
                  <a:pt x="661531" y="944272"/>
                </a:lnTo>
                <a:lnTo>
                  <a:pt x="657504" y="941040"/>
                </a:lnTo>
                <a:lnTo>
                  <a:pt x="652393" y="937780"/>
                </a:lnTo>
                <a:close/>
                <a:moveTo>
                  <a:pt x="649124" y="912301"/>
                </a:moveTo>
                <a:lnTo>
                  <a:pt x="651495" y="915168"/>
                </a:lnTo>
                <a:lnTo>
                  <a:pt x="647767" y="912922"/>
                </a:lnTo>
                <a:close/>
                <a:moveTo>
                  <a:pt x="611127" y="903756"/>
                </a:moveTo>
                <a:lnTo>
                  <a:pt x="613189" y="904544"/>
                </a:lnTo>
                <a:lnTo>
                  <a:pt x="621899" y="913188"/>
                </a:lnTo>
                <a:lnTo>
                  <a:pt x="639466" y="929536"/>
                </a:lnTo>
                <a:lnTo>
                  <a:pt x="636645" y="927737"/>
                </a:lnTo>
                <a:cubicBezTo>
                  <a:pt x="629881" y="923585"/>
                  <a:pt x="624041" y="919969"/>
                  <a:pt x="621334" y="917663"/>
                </a:cubicBezTo>
                <a:lnTo>
                  <a:pt x="605308" y="904493"/>
                </a:lnTo>
                <a:close/>
                <a:moveTo>
                  <a:pt x="641205" y="876914"/>
                </a:moveTo>
                <a:lnTo>
                  <a:pt x="641431" y="876980"/>
                </a:lnTo>
                <a:lnTo>
                  <a:pt x="642506" y="878176"/>
                </a:lnTo>
                <a:close/>
                <a:moveTo>
                  <a:pt x="637150" y="875680"/>
                </a:moveTo>
                <a:lnTo>
                  <a:pt x="637378" y="875808"/>
                </a:lnTo>
                <a:lnTo>
                  <a:pt x="640727" y="876776"/>
                </a:lnTo>
                <a:lnTo>
                  <a:pt x="687407" y="932622"/>
                </a:lnTo>
                <a:lnTo>
                  <a:pt x="682312" y="930713"/>
                </a:lnTo>
                <a:lnTo>
                  <a:pt x="678766" y="927985"/>
                </a:lnTo>
                <a:close/>
                <a:moveTo>
                  <a:pt x="961723" y="872933"/>
                </a:moveTo>
                <a:cubicBezTo>
                  <a:pt x="961723" y="872933"/>
                  <a:pt x="962228" y="874729"/>
                  <a:pt x="962818" y="876823"/>
                </a:cubicBezTo>
                <a:cubicBezTo>
                  <a:pt x="960304" y="877530"/>
                  <a:pt x="958152" y="878137"/>
                  <a:pt x="961723" y="872933"/>
                </a:cubicBezTo>
                <a:close/>
                <a:moveTo>
                  <a:pt x="631959" y="872757"/>
                </a:moveTo>
                <a:lnTo>
                  <a:pt x="637071" y="875636"/>
                </a:lnTo>
                <a:lnTo>
                  <a:pt x="632262" y="873486"/>
                </a:lnTo>
                <a:close/>
                <a:moveTo>
                  <a:pt x="614792" y="870777"/>
                </a:moveTo>
                <a:lnTo>
                  <a:pt x="635902" y="896310"/>
                </a:lnTo>
                <a:lnTo>
                  <a:pt x="635765" y="896233"/>
                </a:lnTo>
                <a:cubicBezTo>
                  <a:pt x="630728" y="893369"/>
                  <a:pt x="626738" y="891114"/>
                  <a:pt x="624382" y="889950"/>
                </a:cubicBezTo>
                <a:lnTo>
                  <a:pt x="620074" y="887518"/>
                </a:lnTo>
                <a:lnTo>
                  <a:pt x="612553" y="878310"/>
                </a:lnTo>
                <a:lnTo>
                  <a:pt x="609812" y="874863"/>
                </a:lnTo>
                <a:lnTo>
                  <a:pt x="613191" y="872175"/>
                </a:lnTo>
                <a:close/>
                <a:moveTo>
                  <a:pt x="660622" y="869997"/>
                </a:moveTo>
                <a:lnTo>
                  <a:pt x="665003" y="872717"/>
                </a:lnTo>
                <a:cubicBezTo>
                  <a:pt x="667489" y="874050"/>
                  <a:pt x="669983" y="874301"/>
                  <a:pt x="672054" y="874239"/>
                </a:cubicBezTo>
                <a:lnTo>
                  <a:pt x="674147" y="874072"/>
                </a:lnTo>
                <a:close/>
                <a:moveTo>
                  <a:pt x="658236" y="868514"/>
                </a:moveTo>
                <a:lnTo>
                  <a:pt x="660031" y="869630"/>
                </a:lnTo>
                <a:lnTo>
                  <a:pt x="668393" y="871280"/>
                </a:lnTo>
                <a:close/>
                <a:moveTo>
                  <a:pt x="592601" y="866924"/>
                </a:moveTo>
                <a:lnTo>
                  <a:pt x="596784" y="868861"/>
                </a:lnTo>
                <a:lnTo>
                  <a:pt x="602643" y="875668"/>
                </a:lnTo>
                <a:close/>
                <a:moveTo>
                  <a:pt x="663528" y="859387"/>
                </a:moveTo>
                <a:lnTo>
                  <a:pt x="682332" y="880670"/>
                </a:lnTo>
                <a:lnTo>
                  <a:pt x="695065" y="897618"/>
                </a:lnTo>
                <a:lnTo>
                  <a:pt x="740635" y="929887"/>
                </a:lnTo>
                <a:lnTo>
                  <a:pt x="747770" y="934619"/>
                </a:lnTo>
                <a:lnTo>
                  <a:pt x="744590" y="930196"/>
                </a:lnTo>
                <a:cubicBezTo>
                  <a:pt x="739722" y="923574"/>
                  <a:pt x="737188" y="919908"/>
                  <a:pt x="736298" y="918210"/>
                </a:cubicBezTo>
                <a:lnTo>
                  <a:pt x="736951" y="918139"/>
                </a:lnTo>
                <a:lnTo>
                  <a:pt x="715071" y="902186"/>
                </a:lnTo>
                <a:lnTo>
                  <a:pt x="690913" y="881196"/>
                </a:lnTo>
                <a:lnTo>
                  <a:pt x="691284" y="881234"/>
                </a:lnTo>
                <a:lnTo>
                  <a:pt x="692592" y="881366"/>
                </a:lnTo>
                <a:lnTo>
                  <a:pt x="688538" y="879123"/>
                </a:lnTo>
                <a:lnTo>
                  <a:pt x="688518" y="879117"/>
                </a:lnTo>
                <a:lnTo>
                  <a:pt x="673392" y="865975"/>
                </a:lnTo>
                <a:close/>
                <a:moveTo>
                  <a:pt x="592263" y="848496"/>
                </a:moveTo>
                <a:lnTo>
                  <a:pt x="598643" y="850948"/>
                </a:lnTo>
                <a:lnTo>
                  <a:pt x="599928" y="852557"/>
                </a:lnTo>
                <a:lnTo>
                  <a:pt x="592211" y="850124"/>
                </a:lnTo>
                <a:lnTo>
                  <a:pt x="592217" y="850107"/>
                </a:lnTo>
                <a:close/>
                <a:moveTo>
                  <a:pt x="626434" y="847337"/>
                </a:moveTo>
                <a:lnTo>
                  <a:pt x="631950" y="848525"/>
                </a:lnTo>
                <a:lnTo>
                  <a:pt x="642406" y="859972"/>
                </a:lnTo>
                <a:lnTo>
                  <a:pt x="650351" y="869289"/>
                </a:lnTo>
                <a:lnTo>
                  <a:pt x="646612" y="867217"/>
                </a:lnTo>
                <a:lnTo>
                  <a:pt x="642412" y="866473"/>
                </a:lnTo>
                <a:lnTo>
                  <a:pt x="639062" y="864521"/>
                </a:lnTo>
                <a:lnTo>
                  <a:pt x="637596" y="864295"/>
                </a:lnTo>
                <a:lnTo>
                  <a:pt x="635585" y="861893"/>
                </a:lnTo>
                <a:cubicBezTo>
                  <a:pt x="634003" y="860400"/>
                  <a:pt x="630199" y="855496"/>
                  <a:pt x="627377" y="850801"/>
                </a:cubicBezTo>
                <a:lnTo>
                  <a:pt x="626548" y="849081"/>
                </a:lnTo>
                <a:lnTo>
                  <a:pt x="627157" y="849528"/>
                </a:lnTo>
                <a:lnTo>
                  <a:pt x="629977" y="851525"/>
                </a:lnTo>
                <a:close/>
                <a:moveTo>
                  <a:pt x="545985" y="845374"/>
                </a:moveTo>
                <a:lnTo>
                  <a:pt x="546748" y="845387"/>
                </a:lnTo>
                <a:lnTo>
                  <a:pt x="548251" y="846994"/>
                </a:lnTo>
                <a:lnTo>
                  <a:pt x="546462" y="845982"/>
                </a:lnTo>
                <a:close/>
                <a:moveTo>
                  <a:pt x="592379" y="843323"/>
                </a:moveTo>
                <a:lnTo>
                  <a:pt x="597464" y="849471"/>
                </a:lnTo>
                <a:lnTo>
                  <a:pt x="597635" y="849684"/>
                </a:lnTo>
                <a:lnTo>
                  <a:pt x="592275" y="848032"/>
                </a:lnTo>
                <a:lnTo>
                  <a:pt x="592389" y="843949"/>
                </a:lnTo>
                <a:close/>
                <a:moveTo>
                  <a:pt x="625041" y="840962"/>
                </a:moveTo>
                <a:lnTo>
                  <a:pt x="625921" y="841924"/>
                </a:lnTo>
                <a:lnTo>
                  <a:pt x="624880" y="841680"/>
                </a:lnTo>
                <a:close/>
                <a:moveTo>
                  <a:pt x="918983" y="839367"/>
                </a:moveTo>
                <a:cubicBezTo>
                  <a:pt x="918983" y="839367"/>
                  <a:pt x="914436" y="840417"/>
                  <a:pt x="915573" y="840155"/>
                </a:cubicBezTo>
                <a:cubicBezTo>
                  <a:pt x="915952" y="840067"/>
                  <a:pt x="916962" y="839834"/>
                  <a:pt x="918983" y="839367"/>
                </a:cubicBezTo>
                <a:close/>
                <a:moveTo>
                  <a:pt x="673682" y="837777"/>
                </a:moveTo>
                <a:lnTo>
                  <a:pt x="675739" y="839944"/>
                </a:lnTo>
                <a:lnTo>
                  <a:pt x="670566" y="838092"/>
                </a:lnTo>
                <a:close/>
                <a:moveTo>
                  <a:pt x="2282287" y="830642"/>
                </a:moveTo>
                <a:lnTo>
                  <a:pt x="2274425" y="831167"/>
                </a:lnTo>
                <a:cubicBezTo>
                  <a:pt x="2274684" y="838322"/>
                  <a:pt x="2319844" y="858889"/>
                  <a:pt x="2331983" y="864418"/>
                </a:cubicBezTo>
                <a:cubicBezTo>
                  <a:pt x="2372940" y="894215"/>
                  <a:pt x="2400391" y="913754"/>
                  <a:pt x="2439983" y="938824"/>
                </a:cubicBezTo>
                <a:cubicBezTo>
                  <a:pt x="2449209" y="943025"/>
                  <a:pt x="2523185" y="987860"/>
                  <a:pt x="2480680" y="961464"/>
                </a:cubicBezTo>
                <a:cubicBezTo>
                  <a:pt x="2427584" y="926140"/>
                  <a:pt x="2330359" y="852535"/>
                  <a:pt x="2282287" y="830642"/>
                </a:cubicBezTo>
                <a:close/>
                <a:moveTo>
                  <a:pt x="909393" y="829663"/>
                </a:moveTo>
                <a:cubicBezTo>
                  <a:pt x="909633" y="830023"/>
                  <a:pt x="910276" y="830985"/>
                  <a:pt x="911560" y="832909"/>
                </a:cubicBezTo>
                <a:cubicBezTo>
                  <a:pt x="911560" y="832909"/>
                  <a:pt x="908670" y="828580"/>
                  <a:pt x="909393" y="829663"/>
                </a:cubicBezTo>
                <a:close/>
                <a:moveTo>
                  <a:pt x="620866" y="828780"/>
                </a:moveTo>
                <a:lnTo>
                  <a:pt x="621274" y="828852"/>
                </a:lnTo>
                <a:lnTo>
                  <a:pt x="622659" y="830175"/>
                </a:lnTo>
                <a:lnTo>
                  <a:pt x="621791" y="828943"/>
                </a:lnTo>
                <a:lnTo>
                  <a:pt x="629163" y="830244"/>
                </a:lnTo>
                <a:lnTo>
                  <a:pt x="632991" y="831070"/>
                </a:lnTo>
                <a:lnTo>
                  <a:pt x="640965" y="837445"/>
                </a:lnTo>
                <a:lnTo>
                  <a:pt x="642266" y="837479"/>
                </a:lnTo>
                <a:lnTo>
                  <a:pt x="642943" y="836954"/>
                </a:lnTo>
                <a:lnTo>
                  <a:pt x="643198" y="837230"/>
                </a:lnTo>
                <a:lnTo>
                  <a:pt x="644925" y="837914"/>
                </a:lnTo>
                <a:cubicBezTo>
                  <a:pt x="647554" y="838735"/>
                  <a:pt x="649091" y="838898"/>
                  <a:pt x="648473" y="837975"/>
                </a:cubicBezTo>
                <a:lnTo>
                  <a:pt x="645700" y="834824"/>
                </a:lnTo>
                <a:lnTo>
                  <a:pt x="646719" y="834036"/>
                </a:lnTo>
                <a:lnTo>
                  <a:pt x="676167" y="840395"/>
                </a:lnTo>
                <a:lnTo>
                  <a:pt x="691429" y="856466"/>
                </a:lnTo>
                <a:lnTo>
                  <a:pt x="692650" y="857701"/>
                </a:lnTo>
                <a:lnTo>
                  <a:pt x="688158" y="856515"/>
                </a:lnTo>
                <a:lnTo>
                  <a:pt x="632942" y="843570"/>
                </a:lnTo>
                <a:close/>
                <a:moveTo>
                  <a:pt x="612472" y="827300"/>
                </a:moveTo>
                <a:lnTo>
                  <a:pt x="612829" y="827363"/>
                </a:lnTo>
                <a:lnTo>
                  <a:pt x="617311" y="830978"/>
                </a:lnTo>
                <a:cubicBezTo>
                  <a:pt x="619004" y="832635"/>
                  <a:pt x="620421" y="834189"/>
                  <a:pt x="620421" y="834189"/>
                </a:cubicBezTo>
                <a:cubicBezTo>
                  <a:pt x="620970" y="836134"/>
                  <a:pt x="619353" y="836589"/>
                  <a:pt x="617338" y="835622"/>
                </a:cubicBezTo>
                <a:lnTo>
                  <a:pt x="614768" y="833545"/>
                </a:lnTo>
                <a:lnTo>
                  <a:pt x="613967" y="832598"/>
                </a:lnTo>
                <a:lnTo>
                  <a:pt x="611853" y="828527"/>
                </a:lnTo>
                <a:close/>
                <a:moveTo>
                  <a:pt x="2524798" y="826568"/>
                </a:moveTo>
                <a:lnTo>
                  <a:pt x="2578587" y="861884"/>
                </a:lnTo>
                <a:lnTo>
                  <a:pt x="2656103" y="913610"/>
                </a:lnTo>
                <a:lnTo>
                  <a:pt x="2674997" y="928452"/>
                </a:lnTo>
                <a:cubicBezTo>
                  <a:pt x="2685643" y="936870"/>
                  <a:pt x="2695401" y="944589"/>
                  <a:pt x="2703632" y="950927"/>
                </a:cubicBezTo>
                <a:cubicBezTo>
                  <a:pt x="2769482" y="1001642"/>
                  <a:pt x="2818464" y="1038097"/>
                  <a:pt x="2878639" y="1091906"/>
                </a:cubicBezTo>
                <a:lnTo>
                  <a:pt x="2904890" y="1115776"/>
                </a:lnTo>
                <a:lnTo>
                  <a:pt x="2827224" y="1056168"/>
                </a:lnTo>
                <a:lnTo>
                  <a:pt x="2801570" y="1037803"/>
                </a:lnTo>
                <a:lnTo>
                  <a:pt x="2784609" y="1023770"/>
                </a:lnTo>
                <a:lnTo>
                  <a:pt x="2735804" y="987223"/>
                </a:lnTo>
                <a:lnTo>
                  <a:pt x="2735785" y="987078"/>
                </a:lnTo>
                <a:lnTo>
                  <a:pt x="2734310" y="986106"/>
                </a:lnTo>
                <a:lnTo>
                  <a:pt x="2711395" y="968945"/>
                </a:lnTo>
                <a:lnTo>
                  <a:pt x="2711329" y="968563"/>
                </a:lnTo>
                <a:lnTo>
                  <a:pt x="2707889" y="966321"/>
                </a:lnTo>
                <a:lnTo>
                  <a:pt x="2704349" y="963670"/>
                </a:lnTo>
                <a:cubicBezTo>
                  <a:pt x="2650215" y="924358"/>
                  <a:pt x="2595078" y="885929"/>
                  <a:pt x="2540438" y="844639"/>
                </a:cubicBezTo>
                <a:cubicBezTo>
                  <a:pt x="2539460" y="842430"/>
                  <a:pt x="2529451" y="833978"/>
                  <a:pt x="2525751" y="829341"/>
                </a:cubicBezTo>
                <a:close/>
                <a:moveTo>
                  <a:pt x="654693" y="825967"/>
                </a:moveTo>
                <a:lnTo>
                  <a:pt x="663741" y="827308"/>
                </a:lnTo>
                <a:lnTo>
                  <a:pt x="670273" y="834187"/>
                </a:lnTo>
                <a:lnTo>
                  <a:pt x="652538" y="829537"/>
                </a:lnTo>
                <a:lnTo>
                  <a:pt x="652989" y="829189"/>
                </a:lnTo>
                <a:close/>
                <a:moveTo>
                  <a:pt x="657474" y="820710"/>
                </a:moveTo>
                <a:lnTo>
                  <a:pt x="658622" y="821918"/>
                </a:lnTo>
                <a:lnTo>
                  <a:pt x="657035" y="821540"/>
                </a:lnTo>
                <a:close/>
                <a:moveTo>
                  <a:pt x="618446" y="820597"/>
                </a:moveTo>
                <a:lnTo>
                  <a:pt x="620223" y="820861"/>
                </a:lnTo>
                <a:lnTo>
                  <a:pt x="620600" y="821162"/>
                </a:lnTo>
                <a:close/>
                <a:moveTo>
                  <a:pt x="2260885" y="820345"/>
                </a:moveTo>
                <a:cubicBezTo>
                  <a:pt x="2260305" y="820411"/>
                  <a:pt x="2260192" y="820579"/>
                  <a:pt x="2260920" y="820911"/>
                </a:cubicBezTo>
                <a:cubicBezTo>
                  <a:pt x="2259372" y="824311"/>
                  <a:pt x="2267234" y="823786"/>
                  <a:pt x="2268561" y="820871"/>
                </a:cubicBezTo>
                <a:cubicBezTo>
                  <a:pt x="2268561" y="820871"/>
                  <a:pt x="2262624" y="820147"/>
                  <a:pt x="2260885" y="820345"/>
                </a:cubicBezTo>
                <a:close/>
                <a:moveTo>
                  <a:pt x="617507" y="820189"/>
                </a:moveTo>
                <a:cubicBezTo>
                  <a:pt x="618036" y="820278"/>
                  <a:pt x="618446" y="820597"/>
                  <a:pt x="618446" y="820597"/>
                </a:cubicBezTo>
                <a:lnTo>
                  <a:pt x="616243" y="821076"/>
                </a:lnTo>
                <a:lnTo>
                  <a:pt x="616171" y="820972"/>
                </a:lnTo>
                <a:close/>
                <a:moveTo>
                  <a:pt x="610940" y="813438"/>
                </a:moveTo>
                <a:lnTo>
                  <a:pt x="614707" y="816450"/>
                </a:lnTo>
                <a:lnTo>
                  <a:pt x="612262" y="815430"/>
                </a:lnTo>
                <a:lnTo>
                  <a:pt x="610908" y="813507"/>
                </a:lnTo>
                <a:close/>
                <a:moveTo>
                  <a:pt x="2219743" y="791600"/>
                </a:moveTo>
                <a:lnTo>
                  <a:pt x="2212589" y="791861"/>
                </a:lnTo>
                <a:cubicBezTo>
                  <a:pt x="2214175" y="796102"/>
                  <a:pt x="2221329" y="795842"/>
                  <a:pt x="2219743" y="791600"/>
                </a:cubicBezTo>
                <a:close/>
                <a:moveTo>
                  <a:pt x="904127" y="788203"/>
                </a:moveTo>
                <a:cubicBezTo>
                  <a:pt x="904567" y="788278"/>
                  <a:pt x="904875" y="788741"/>
                  <a:pt x="905493" y="789663"/>
                </a:cubicBezTo>
                <a:lnTo>
                  <a:pt x="903285" y="788536"/>
                </a:lnTo>
                <a:close/>
                <a:moveTo>
                  <a:pt x="899228" y="786462"/>
                </a:moveTo>
                <a:lnTo>
                  <a:pt x="903285" y="788536"/>
                </a:lnTo>
                <a:lnTo>
                  <a:pt x="901974" y="789054"/>
                </a:lnTo>
                <a:close/>
                <a:moveTo>
                  <a:pt x="2193035" y="779436"/>
                </a:moveTo>
                <a:cubicBezTo>
                  <a:pt x="2196208" y="787919"/>
                  <a:pt x="2209416" y="783378"/>
                  <a:pt x="2209416" y="783378"/>
                </a:cubicBezTo>
                <a:close/>
                <a:moveTo>
                  <a:pt x="1658168" y="770784"/>
                </a:moveTo>
                <a:lnTo>
                  <a:pt x="1656753" y="774565"/>
                </a:lnTo>
                <a:lnTo>
                  <a:pt x="1753320" y="831223"/>
                </a:lnTo>
                <a:cubicBezTo>
                  <a:pt x="1793200" y="854372"/>
                  <a:pt x="1833611" y="877322"/>
                  <a:pt x="1875985" y="900139"/>
                </a:cubicBezTo>
                <a:cubicBezTo>
                  <a:pt x="1886836" y="916224"/>
                  <a:pt x="1908746" y="908021"/>
                  <a:pt x="1875985" y="900139"/>
                </a:cubicBezTo>
                <a:cubicBezTo>
                  <a:pt x="1841790" y="877382"/>
                  <a:pt x="1804388" y="854262"/>
                  <a:pt x="1764852" y="831006"/>
                </a:cubicBezTo>
                <a:close/>
                <a:moveTo>
                  <a:pt x="2172972" y="766140"/>
                </a:moveTo>
                <a:cubicBezTo>
                  <a:pt x="2172365" y="766248"/>
                  <a:pt x="2172268" y="766459"/>
                  <a:pt x="2172997" y="766792"/>
                </a:cubicBezTo>
                <a:cubicBezTo>
                  <a:pt x="2171669" y="769706"/>
                  <a:pt x="2185136" y="772321"/>
                  <a:pt x="2183771" y="767593"/>
                </a:cubicBezTo>
                <a:cubicBezTo>
                  <a:pt x="2181221" y="766433"/>
                  <a:pt x="2174797" y="765815"/>
                  <a:pt x="2172972" y="766140"/>
                </a:cubicBezTo>
                <a:close/>
                <a:moveTo>
                  <a:pt x="728627" y="756160"/>
                </a:moveTo>
                <a:cubicBezTo>
                  <a:pt x="727904" y="755077"/>
                  <a:pt x="730795" y="759405"/>
                  <a:pt x="730795" y="759405"/>
                </a:cubicBezTo>
                <a:cubicBezTo>
                  <a:pt x="729510" y="757482"/>
                  <a:pt x="728867" y="756520"/>
                  <a:pt x="728627" y="756160"/>
                </a:cubicBezTo>
                <a:close/>
                <a:moveTo>
                  <a:pt x="2147002" y="748806"/>
                </a:moveTo>
                <a:cubicBezTo>
                  <a:pt x="2144743" y="748830"/>
                  <a:pt x="2143346" y="749183"/>
                  <a:pt x="2144439" y="749681"/>
                </a:cubicBezTo>
                <a:cubicBezTo>
                  <a:pt x="2142891" y="753082"/>
                  <a:pt x="2156578" y="755209"/>
                  <a:pt x="2157906" y="752294"/>
                </a:cubicBezTo>
                <a:cubicBezTo>
                  <a:pt x="2157509" y="751235"/>
                  <a:pt x="2156288" y="750458"/>
                  <a:pt x="2154723" y="749910"/>
                </a:cubicBezTo>
                <a:cubicBezTo>
                  <a:pt x="2152377" y="749089"/>
                  <a:pt x="2149259" y="748783"/>
                  <a:pt x="2147002" y="748806"/>
                </a:cubicBezTo>
                <a:close/>
                <a:moveTo>
                  <a:pt x="920904" y="745590"/>
                </a:moveTo>
                <a:cubicBezTo>
                  <a:pt x="932224" y="756120"/>
                  <a:pt x="946313" y="762537"/>
                  <a:pt x="960403" y="768953"/>
                </a:cubicBezTo>
                <a:cubicBezTo>
                  <a:pt x="941864" y="760510"/>
                  <a:pt x="929803" y="749643"/>
                  <a:pt x="920904" y="745590"/>
                </a:cubicBezTo>
                <a:close/>
                <a:moveTo>
                  <a:pt x="699215" y="745497"/>
                </a:moveTo>
                <a:lnTo>
                  <a:pt x="716439" y="758397"/>
                </a:lnTo>
                <a:lnTo>
                  <a:pt x="710186" y="757044"/>
                </a:lnTo>
                <a:lnTo>
                  <a:pt x="699129" y="755377"/>
                </a:lnTo>
                <a:lnTo>
                  <a:pt x="691767" y="747421"/>
                </a:lnTo>
                <a:lnTo>
                  <a:pt x="696301" y="746762"/>
                </a:lnTo>
                <a:cubicBezTo>
                  <a:pt x="697977" y="746167"/>
                  <a:pt x="699215" y="745497"/>
                  <a:pt x="699215" y="745497"/>
                </a:cubicBezTo>
                <a:close/>
                <a:moveTo>
                  <a:pt x="915342" y="742654"/>
                </a:moveTo>
                <a:lnTo>
                  <a:pt x="920904" y="745590"/>
                </a:lnTo>
                <a:lnTo>
                  <a:pt x="918362" y="744942"/>
                </a:lnTo>
                <a:close/>
                <a:moveTo>
                  <a:pt x="2124886" y="737256"/>
                </a:moveTo>
                <a:cubicBezTo>
                  <a:pt x="2126472" y="741497"/>
                  <a:pt x="2136540" y="742563"/>
                  <a:pt x="2134954" y="738322"/>
                </a:cubicBezTo>
                <a:close/>
                <a:moveTo>
                  <a:pt x="931205" y="721678"/>
                </a:moveTo>
                <a:cubicBezTo>
                  <a:pt x="930389" y="721811"/>
                  <a:pt x="930262" y="722088"/>
                  <a:pt x="931375" y="722595"/>
                </a:cubicBezTo>
                <a:cubicBezTo>
                  <a:pt x="931375" y="722595"/>
                  <a:pt x="940275" y="726648"/>
                  <a:pt x="942302" y="722197"/>
                </a:cubicBezTo>
                <a:cubicBezTo>
                  <a:pt x="942302" y="722197"/>
                  <a:pt x="933653" y="721282"/>
                  <a:pt x="931205" y="721678"/>
                </a:cubicBezTo>
                <a:close/>
                <a:moveTo>
                  <a:pt x="2093194" y="719303"/>
                </a:moveTo>
                <a:cubicBezTo>
                  <a:pt x="2096366" y="727787"/>
                  <a:pt x="2109088" y="723024"/>
                  <a:pt x="2109088" y="723024"/>
                </a:cubicBezTo>
                <a:close/>
                <a:moveTo>
                  <a:pt x="1031756" y="716936"/>
                </a:moveTo>
                <a:lnTo>
                  <a:pt x="1037410" y="723402"/>
                </a:lnTo>
                <a:lnTo>
                  <a:pt x="1033267" y="717944"/>
                </a:lnTo>
                <a:close/>
                <a:moveTo>
                  <a:pt x="2079197" y="708860"/>
                </a:moveTo>
                <a:cubicBezTo>
                  <a:pt x="2078639" y="708937"/>
                  <a:pt x="2078618" y="709146"/>
                  <a:pt x="2079467" y="709534"/>
                </a:cubicBezTo>
                <a:cubicBezTo>
                  <a:pt x="2078140" y="712448"/>
                  <a:pt x="2088208" y="713515"/>
                  <a:pt x="2089536" y="710599"/>
                </a:cubicBezTo>
                <a:cubicBezTo>
                  <a:pt x="2087351" y="709605"/>
                  <a:pt x="2080868" y="708631"/>
                  <a:pt x="2079197" y="708860"/>
                </a:cubicBezTo>
                <a:close/>
                <a:moveTo>
                  <a:pt x="902620" y="626048"/>
                </a:moveTo>
                <a:cubicBezTo>
                  <a:pt x="901931" y="625924"/>
                  <a:pt x="901604" y="626399"/>
                  <a:pt x="902004" y="627821"/>
                </a:cubicBezTo>
                <a:cubicBezTo>
                  <a:pt x="903015" y="631411"/>
                  <a:pt x="908778" y="633987"/>
                  <a:pt x="908778" y="633987"/>
                </a:cubicBezTo>
                <a:cubicBezTo>
                  <a:pt x="909396" y="633087"/>
                  <a:pt x="908374" y="631195"/>
                  <a:pt x="906936" y="629481"/>
                </a:cubicBezTo>
                <a:cubicBezTo>
                  <a:pt x="905502" y="627769"/>
                  <a:pt x="903653" y="626234"/>
                  <a:pt x="902620" y="626048"/>
                </a:cubicBezTo>
                <a:close/>
                <a:moveTo>
                  <a:pt x="907132" y="538954"/>
                </a:moveTo>
                <a:cubicBezTo>
                  <a:pt x="909329" y="539787"/>
                  <a:pt x="915001" y="546002"/>
                  <a:pt x="915001" y="546002"/>
                </a:cubicBezTo>
                <a:cubicBezTo>
                  <a:pt x="916097" y="549893"/>
                  <a:pt x="908539" y="547822"/>
                  <a:pt x="906431" y="540342"/>
                </a:cubicBezTo>
                <a:cubicBezTo>
                  <a:pt x="906053" y="538994"/>
                  <a:pt x="906400" y="538675"/>
                  <a:pt x="907132" y="538954"/>
                </a:cubicBezTo>
                <a:close/>
                <a:moveTo>
                  <a:pt x="772792" y="514416"/>
                </a:moveTo>
                <a:cubicBezTo>
                  <a:pt x="772773" y="513746"/>
                  <a:pt x="774602" y="515250"/>
                  <a:pt x="777250" y="517774"/>
                </a:cubicBezTo>
                <a:lnTo>
                  <a:pt x="791101" y="532139"/>
                </a:lnTo>
                <a:lnTo>
                  <a:pt x="777740" y="520378"/>
                </a:lnTo>
                <a:lnTo>
                  <a:pt x="775233" y="517984"/>
                </a:lnTo>
                <a:close/>
                <a:moveTo>
                  <a:pt x="802675" y="496410"/>
                </a:moveTo>
                <a:lnTo>
                  <a:pt x="804364" y="497926"/>
                </a:lnTo>
                <a:lnTo>
                  <a:pt x="804564" y="498305"/>
                </a:lnTo>
                <a:close/>
                <a:moveTo>
                  <a:pt x="775626" y="474909"/>
                </a:moveTo>
                <a:lnTo>
                  <a:pt x="783119" y="476643"/>
                </a:lnTo>
                <a:lnTo>
                  <a:pt x="784913" y="478596"/>
                </a:lnTo>
                <a:lnTo>
                  <a:pt x="802675" y="496410"/>
                </a:lnTo>
                <a:lnTo>
                  <a:pt x="793073" y="487785"/>
                </a:lnTo>
                <a:close/>
                <a:moveTo>
                  <a:pt x="823961" y="466860"/>
                </a:moveTo>
                <a:lnTo>
                  <a:pt x="825751" y="468318"/>
                </a:lnTo>
                <a:cubicBezTo>
                  <a:pt x="824674" y="468621"/>
                  <a:pt x="823990" y="468249"/>
                  <a:pt x="823777" y="467501"/>
                </a:cubicBezTo>
                <a:close/>
                <a:moveTo>
                  <a:pt x="1628304" y="451456"/>
                </a:moveTo>
                <a:cubicBezTo>
                  <a:pt x="1626534" y="451221"/>
                  <a:pt x="1625498" y="451464"/>
                  <a:pt x="1625531" y="452359"/>
                </a:cubicBezTo>
                <a:cubicBezTo>
                  <a:pt x="1628929" y="453906"/>
                  <a:pt x="1658550" y="467397"/>
                  <a:pt x="1658550" y="467397"/>
                </a:cubicBezTo>
                <a:cubicBezTo>
                  <a:pt x="1675966" y="473570"/>
                  <a:pt x="1667647" y="468021"/>
                  <a:pt x="1655006" y="461823"/>
                </a:cubicBezTo>
                <a:cubicBezTo>
                  <a:pt x="1645525" y="457176"/>
                  <a:pt x="1633612" y="452163"/>
                  <a:pt x="1628304" y="451456"/>
                </a:cubicBezTo>
                <a:close/>
                <a:moveTo>
                  <a:pt x="749091" y="442539"/>
                </a:moveTo>
                <a:cubicBezTo>
                  <a:pt x="751245" y="441931"/>
                  <a:pt x="764433" y="454367"/>
                  <a:pt x="758524" y="449895"/>
                </a:cubicBezTo>
                <a:lnTo>
                  <a:pt x="782023" y="475452"/>
                </a:lnTo>
                <a:lnTo>
                  <a:pt x="774221" y="473872"/>
                </a:lnTo>
                <a:lnTo>
                  <a:pt x="774020" y="473724"/>
                </a:lnTo>
                <a:lnTo>
                  <a:pt x="761136" y="459172"/>
                </a:lnTo>
                <a:cubicBezTo>
                  <a:pt x="760629" y="457376"/>
                  <a:pt x="742269" y="444458"/>
                  <a:pt x="749091" y="442539"/>
                </a:cubicBezTo>
                <a:close/>
                <a:moveTo>
                  <a:pt x="1555213" y="418651"/>
                </a:moveTo>
                <a:lnTo>
                  <a:pt x="1555251" y="418674"/>
                </a:lnTo>
                <a:lnTo>
                  <a:pt x="1555373" y="418715"/>
                </a:lnTo>
                <a:close/>
                <a:moveTo>
                  <a:pt x="1553719" y="413745"/>
                </a:moveTo>
                <a:lnTo>
                  <a:pt x="1559627" y="416340"/>
                </a:lnTo>
                <a:cubicBezTo>
                  <a:pt x="1563059" y="418042"/>
                  <a:pt x="1569534" y="421995"/>
                  <a:pt x="1568081" y="422655"/>
                </a:cubicBezTo>
                <a:lnTo>
                  <a:pt x="1566278" y="422397"/>
                </a:lnTo>
                <a:lnTo>
                  <a:pt x="1576485" y="425842"/>
                </a:lnTo>
                <a:lnTo>
                  <a:pt x="1579794" y="426840"/>
                </a:lnTo>
                <a:lnTo>
                  <a:pt x="1580786" y="426541"/>
                </a:lnTo>
                <a:lnTo>
                  <a:pt x="1581541" y="427366"/>
                </a:lnTo>
                <a:lnTo>
                  <a:pt x="1596284" y="431808"/>
                </a:lnTo>
                <a:cubicBezTo>
                  <a:pt x="1601506" y="433499"/>
                  <a:pt x="1604778" y="434844"/>
                  <a:pt x="1604390" y="435693"/>
                </a:cubicBezTo>
                <a:cubicBezTo>
                  <a:pt x="1603864" y="432667"/>
                  <a:pt x="1599754" y="429623"/>
                  <a:pt x="1593885" y="426757"/>
                </a:cubicBezTo>
                <a:cubicBezTo>
                  <a:pt x="1585084" y="422460"/>
                  <a:pt x="1572324" y="418566"/>
                  <a:pt x="1561766" y="415748"/>
                </a:cubicBezTo>
                <a:close/>
                <a:moveTo>
                  <a:pt x="813657" y="407197"/>
                </a:moveTo>
                <a:lnTo>
                  <a:pt x="815864" y="408281"/>
                </a:lnTo>
                <a:cubicBezTo>
                  <a:pt x="818464" y="409296"/>
                  <a:pt x="821283" y="410063"/>
                  <a:pt x="824501" y="410387"/>
                </a:cubicBezTo>
                <a:cubicBezTo>
                  <a:pt x="824501" y="410387"/>
                  <a:pt x="824499" y="410637"/>
                  <a:pt x="824496" y="410951"/>
                </a:cubicBezTo>
                <a:lnTo>
                  <a:pt x="824491" y="411656"/>
                </a:lnTo>
                <a:lnTo>
                  <a:pt x="824489" y="411892"/>
                </a:lnTo>
                <a:cubicBezTo>
                  <a:pt x="824486" y="412143"/>
                  <a:pt x="824485" y="412267"/>
                  <a:pt x="824488" y="412079"/>
                </a:cubicBezTo>
                <a:lnTo>
                  <a:pt x="824491" y="411656"/>
                </a:lnTo>
                <a:lnTo>
                  <a:pt x="824501" y="410387"/>
                </a:lnTo>
                <a:lnTo>
                  <a:pt x="824413" y="410293"/>
                </a:lnTo>
                <a:close/>
                <a:moveTo>
                  <a:pt x="775650" y="405469"/>
                </a:moveTo>
                <a:lnTo>
                  <a:pt x="776224" y="407729"/>
                </a:lnTo>
                <a:lnTo>
                  <a:pt x="776285" y="407971"/>
                </a:lnTo>
                <a:cubicBezTo>
                  <a:pt x="776336" y="408170"/>
                  <a:pt x="776349" y="408222"/>
                  <a:pt x="776295" y="408010"/>
                </a:cubicBezTo>
                <a:lnTo>
                  <a:pt x="776224" y="407729"/>
                </a:lnTo>
                <a:lnTo>
                  <a:pt x="776053" y="407057"/>
                </a:lnTo>
                <a:cubicBezTo>
                  <a:pt x="775865" y="406316"/>
                  <a:pt x="775650" y="405469"/>
                  <a:pt x="775650" y="405469"/>
                </a:cubicBezTo>
                <a:close/>
                <a:moveTo>
                  <a:pt x="765600" y="383871"/>
                </a:moveTo>
                <a:lnTo>
                  <a:pt x="777954" y="383889"/>
                </a:lnTo>
                <a:lnTo>
                  <a:pt x="782910" y="389709"/>
                </a:lnTo>
                <a:lnTo>
                  <a:pt x="764503" y="384134"/>
                </a:lnTo>
                <a:close/>
                <a:moveTo>
                  <a:pt x="745695" y="379885"/>
                </a:moveTo>
                <a:lnTo>
                  <a:pt x="761257" y="386897"/>
                </a:lnTo>
                <a:lnTo>
                  <a:pt x="770521" y="388087"/>
                </a:lnTo>
                <a:lnTo>
                  <a:pt x="783034" y="389854"/>
                </a:lnTo>
                <a:lnTo>
                  <a:pt x="795458" y="404443"/>
                </a:lnTo>
                <a:cubicBezTo>
                  <a:pt x="808044" y="419448"/>
                  <a:pt x="820321" y="434240"/>
                  <a:pt x="832162" y="448426"/>
                </a:cubicBezTo>
                <a:cubicBezTo>
                  <a:pt x="839587" y="458285"/>
                  <a:pt x="850622" y="471327"/>
                  <a:pt x="854294" y="476106"/>
                </a:cubicBezTo>
                <a:cubicBezTo>
                  <a:pt x="856399" y="483588"/>
                  <a:pt x="850575" y="479415"/>
                  <a:pt x="852092" y="484801"/>
                </a:cubicBezTo>
                <a:cubicBezTo>
                  <a:pt x="852092" y="484801"/>
                  <a:pt x="854703" y="494077"/>
                  <a:pt x="856857" y="493471"/>
                </a:cubicBezTo>
                <a:cubicBezTo>
                  <a:pt x="854703" y="494077"/>
                  <a:pt x="838349" y="478657"/>
                  <a:pt x="824654" y="464428"/>
                </a:cubicBezTo>
                <a:lnTo>
                  <a:pt x="826296" y="462036"/>
                </a:lnTo>
                <a:lnTo>
                  <a:pt x="826392" y="462129"/>
                </a:lnTo>
                <a:lnTo>
                  <a:pt x="834995" y="472417"/>
                </a:lnTo>
                <a:cubicBezTo>
                  <a:pt x="840398" y="477678"/>
                  <a:pt x="846845" y="483371"/>
                  <a:pt x="849937" y="485408"/>
                </a:cubicBezTo>
                <a:lnTo>
                  <a:pt x="826392" y="462129"/>
                </a:lnTo>
                <a:lnTo>
                  <a:pt x="826304" y="462026"/>
                </a:lnTo>
                <a:lnTo>
                  <a:pt x="826296" y="462036"/>
                </a:lnTo>
                <a:lnTo>
                  <a:pt x="814407" y="450282"/>
                </a:lnTo>
                <a:cubicBezTo>
                  <a:pt x="807042" y="443196"/>
                  <a:pt x="803744" y="440300"/>
                  <a:pt x="803280" y="440289"/>
                </a:cubicBezTo>
                <a:cubicBezTo>
                  <a:pt x="802355" y="440267"/>
                  <a:pt x="812767" y="451788"/>
                  <a:pt x="824654" y="464428"/>
                </a:cubicBezTo>
                <a:lnTo>
                  <a:pt x="823961" y="466860"/>
                </a:lnTo>
                <a:lnTo>
                  <a:pt x="813788" y="458576"/>
                </a:lnTo>
                <a:cubicBezTo>
                  <a:pt x="802810" y="447648"/>
                  <a:pt x="794272" y="433581"/>
                  <a:pt x="783512" y="420138"/>
                </a:cubicBezTo>
                <a:lnTo>
                  <a:pt x="775282" y="411378"/>
                </a:lnTo>
                <a:lnTo>
                  <a:pt x="776014" y="411497"/>
                </a:lnTo>
                <a:lnTo>
                  <a:pt x="777211" y="411727"/>
                </a:lnTo>
                <a:lnTo>
                  <a:pt x="774472" y="410517"/>
                </a:lnTo>
                <a:lnTo>
                  <a:pt x="766344" y="401864"/>
                </a:lnTo>
                <a:lnTo>
                  <a:pt x="777257" y="401923"/>
                </a:lnTo>
                <a:cubicBezTo>
                  <a:pt x="777261" y="401459"/>
                  <a:pt x="773321" y="399035"/>
                  <a:pt x="767889" y="395857"/>
                </a:cubicBezTo>
                <a:lnTo>
                  <a:pt x="752165" y="386771"/>
                </a:lnTo>
                <a:close/>
                <a:moveTo>
                  <a:pt x="711220" y="312772"/>
                </a:moveTo>
                <a:lnTo>
                  <a:pt x="715581" y="313211"/>
                </a:lnTo>
                <a:lnTo>
                  <a:pt x="717251" y="314918"/>
                </a:lnTo>
                <a:lnTo>
                  <a:pt x="722509" y="320786"/>
                </a:lnTo>
                <a:lnTo>
                  <a:pt x="721508" y="320335"/>
                </a:lnTo>
                <a:cubicBezTo>
                  <a:pt x="716433" y="318164"/>
                  <a:pt x="711983" y="315784"/>
                  <a:pt x="711220" y="312772"/>
                </a:cubicBezTo>
                <a:close/>
                <a:moveTo>
                  <a:pt x="777361" y="309534"/>
                </a:moveTo>
                <a:cubicBezTo>
                  <a:pt x="781290" y="308525"/>
                  <a:pt x="788655" y="310537"/>
                  <a:pt x="787670" y="318595"/>
                </a:cubicBezTo>
                <a:cubicBezTo>
                  <a:pt x="772939" y="314573"/>
                  <a:pt x="773431" y="310544"/>
                  <a:pt x="777361" y="309534"/>
                </a:cubicBezTo>
                <a:close/>
                <a:moveTo>
                  <a:pt x="633032" y="244737"/>
                </a:moveTo>
                <a:lnTo>
                  <a:pt x="633396" y="244773"/>
                </a:lnTo>
                <a:lnTo>
                  <a:pt x="642782" y="246889"/>
                </a:lnTo>
                <a:lnTo>
                  <a:pt x="663261" y="260811"/>
                </a:lnTo>
                <a:lnTo>
                  <a:pt x="663937" y="261447"/>
                </a:lnTo>
                <a:lnTo>
                  <a:pt x="638413" y="247969"/>
                </a:lnTo>
                <a:close/>
                <a:moveTo>
                  <a:pt x="817876" y="222171"/>
                </a:moveTo>
                <a:lnTo>
                  <a:pt x="816695" y="222650"/>
                </a:lnTo>
                <a:cubicBezTo>
                  <a:pt x="816589" y="222693"/>
                  <a:pt x="816968" y="222539"/>
                  <a:pt x="817576" y="222292"/>
                </a:cubicBezTo>
                <a:close/>
                <a:moveTo>
                  <a:pt x="592205" y="209965"/>
                </a:moveTo>
                <a:lnTo>
                  <a:pt x="599067" y="210786"/>
                </a:lnTo>
                <a:lnTo>
                  <a:pt x="612033" y="222262"/>
                </a:lnTo>
                <a:lnTo>
                  <a:pt x="630167" y="238314"/>
                </a:lnTo>
                <a:lnTo>
                  <a:pt x="636703" y="242757"/>
                </a:lnTo>
                <a:lnTo>
                  <a:pt x="632071" y="241807"/>
                </a:lnTo>
                <a:lnTo>
                  <a:pt x="625383" y="240143"/>
                </a:lnTo>
                <a:lnTo>
                  <a:pt x="608891" y="230237"/>
                </a:lnTo>
                <a:lnTo>
                  <a:pt x="609615" y="229139"/>
                </a:lnTo>
                <a:cubicBezTo>
                  <a:pt x="609615" y="229139"/>
                  <a:pt x="608322" y="229019"/>
                  <a:pt x="607092" y="229123"/>
                </a:cubicBezTo>
                <a:lnTo>
                  <a:pt x="607064" y="229140"/>
                </a:lnTo>
                <a:lnTo>
                  <a:pt x="605647" y="228289"/>
                </a:lnTo>
                <a:lnTo>
                  <a:pt x="606818" y="226870"/>
                </a:lnTo>
                <a:cubicBezTo>
                  <a:pt x="606903" y="227259"/>
                  <a:pt x="605894" y="227053"/>
                  <a:pt x="604261" y="226485"/>
                </a:cubicBezTo>
                <a:lnTo>
                  <a:pt x="599291" y="224471"/>
                </a:lnTo>
                <a:lnTo>
                  <a:pt x="584541" y="215612"/>
                </a:lnTo>
                <a:lnTo>
                  <a:pt x="590563" y="216792"/>
                </a:lnTo>
                <a:lnTo>
                  <a:pt x="590674" y="216288"/>
                </a:lnTo>
                <a:lnTo>
                  <a:pt x="591134" y="216669"/>
                </a:lnTo>
                <a:lnTo>
                  <a:pt x="598027" y="222389"/>
                </a:lnTo>
                <a:lnTo>
                  <a:pt x="592454" y="216382"/>
                </a:lnTo>
                <a:lnTo>
                  <a:pt x="591000" y="214815"/>
                </a:lnTo>
                <a:lnTo>
                  <a:pt x="591489" y="212609"/>
                </a:lnTo>
                <a:lnTo>
                  <a:pt x="607625" y="219841"/>
                </a:lnTo>
                <a:close/>
                <a:moveTo>
                  <a:pt x="1032687" y="185188"/>
                </a:moveTo>
                <a:lnTo>
                  <a:pt x="1052170" y="191885"/>
                </a:lnTo>
                <a:cubicBezTo>
                  <a:pt x="1076268" y="200926"/>
                  <a:pt x="1101969" y="211275"/>
                  <a:pt x="1130102" y="223207"/>
                </a:cubicBezTo>
                <a:cubicBezTo>
                  <a:pt x="1182901" y="243734"/>
                  <a:pt x="1244700" y="275398"/>
                  <a:pt x="1295686" y="298618"/>
                </a:cubicBezTo>
                <a:cubicBezTo>
                  <a:pt x="1335019" y="316533"/>
                  <a:pt x="1366452" y="327329"/>
                  <a:pt x="1408699" y="346569"/>
                </a:cubicBezTo>
                <a:cubicBezTo>
                  <a:pt x="1413190" y="348615"/>
                  <a:pt x="1422402" y="353250"/>
                  <a:pt x="1433834" y="359006"/>
                </a:cubicBezTo>
                <a:lnTo>
                  <a:pt x="1451198" y="367660"/>
                </a:lnTo>
                <a:lnTo>
                  <a:pt x="1465089" y="373977"/>
                </a:lnTo>
                <a:lnTo>
                  <a:pt x="1523725" y="400511"/>
                </a:lnTo>
                <a:lnTo>
                  <a:pt x="1529125" y="401414"/>
                </a:lnTo>
                <a:cubicBezTo>
                  <a:pt x="1534914" y="396427"/>
                  <a:pt x="1488427" y="378775"/>
                  <a:pt x="1485514" y="377447"/>
                </a:cubicBezTo>
                <a:cubicBezTo>
                  <a:pt x="1412368" y="342376"/>
                  <a:pt x="1339158" y="305514"/>
                  <a:pt x="1265118" y="270475"/>
                </a:cubicBezTo>
                <a:lnTo>
                  <a:pt x="1232322" y="255586"/>
                </a:lnTo>
                <a:lnTo>
                  <a:pt x="1235487" y="257547"/>
                </a:lnTo>
                <a:cubicBezTo>
                  <a:pt x="1237353" y="258800"/>
                  <a:pt x="1238617" y="259784"/>
                  <a:pt x="1238701" y="260175"/>
                </a:cubicBezTo>
                <a:cubicBezTo>
                  <a:pt x="1239040" y="261733"/>
                  <a:pt x="1229952" y="258537"/>
                  <a:pt x="1228652" y="258820"/>
                </a:cubicBezTo>
                <a:cubicBezTo>
                  <a:pt x="1173338" y="237091"/>
                  <a:pt x="1121246" y="211395"/>
                  <a:pt x="1065706" y="194887"/>
                </a:cubicBezTo>
                <a:close/>
                <a:moveTo>
                  <a:pt x="765019" y="169212"/>
                </a:moveTo>
                <a:cubicBezTo>
                  <a:pt x="766578" y="169543"/>
                  <a:pt x="768163" y="170193"/>
                  <a:pt x="768626" y="170781"/>
                </a:cubicBezTo>
                <a:cubicBezTo>
                  <a:pt x="768935" y="171174"/>
                  <a:pt x="768745" y="171538"/>
                  <a:pt x="767716" y="171762"/>
                </a:cubicBezTo>
                <a:cubicBezTo>
                  <a:pt x="765117" y="172328"/>
                  <a:pt x="761565" y="169560"/>
                  <a:pt x="761565" y="169560"/>
                </a:cubicBezTo>
                <a:cubicBezTo>
                  <a:pt x="761926" y="168870"/>
                  <a:pt x="763459" y="168881"/>
                  <a:pt x="765019" y="169212"/>
                </a:cubicBezTo>
                <a:close/>
                <a:moveTo>
                  <a:pt x="1023391" y="138245"/>
                </a:moveTo>
                <a:cubicBezTo>
                  <a:pt x="1024977" y="142485"/>
                  <a:pt x="1014909" y="141420"/>
                  <a:pt x="1016237" y="138505"/>
                </a:cubicBezTo>
                <a:close/>
                <a:moveTo>
                  <a:pt x="726224" y="116545"/>
                </a:moveTo>
                <a:cubicBezTo>
                  <a:pt x="729101" y="116736"/>
                  <a:pt x="731190" y="116691"/>
                  <a:pt x="732977" y="116949"/>
                </a:cubicBezTo>
                <a:cubicBezTo>
                  <a:pt x="734762" y="117208"/>
                  <a:pt x="736245" y="117770"/>
                  <a:pt x="737912" y="119177"/>
                </a:cubicBezTo>
                <a:cubicBezTo>
                  <a:pt x="734012" y="120023"/>
                  <a:pt x="729501" y="119099"/>
                  <a:pt x="726224" y="116545"/>
                </a:cubicBezTo>
                <a:close/>
                <a:moveTo>
                  <a:pt x="724925" y="115398"/>
                </a:moveTo>
                <a:cubicBezTo>
                  <a:pt x="725645" y="115446"/>
                  <a:pt x="726054" y="115765"/>
                  <a:pt x="726224" y="116545"/>
                </a:cubicBezTo>
                <a:cubicBezTo>
                  <a:pt x="724923" y="116828"/>
                  <a:pt x="722446" y="118999"/>
                  <a:pt x="721769" y="115880"/>
                </a:cubicBezTo>
                <a:cubicBezTo>
                  <a:pt x="723176" y="115575"/>
                  <a:pt x="724206" y="115350"/>
                  <a:pt x="724925" y="115398"/>
                </a:cubicBezTo>
                <a:close/>
                <a:moveTo>
                  <a:pt x="720470" y="114733"/>
                </a:moveTo>
                <a:cubicBezTo>
                  <a:pt x="721190" y="114781"/>
                  <a:pt x="721600" y="115100"/>
                  <a:pt x="721769" y="115880"/>
                </a:cubicBezTo>
                <a:cubicBezTo>
                  <a:pt x="720468" y="116163"/>
                  <a:pt x="717991" y="118334"/>
                  <a:pt x="717314" y="115215"/>
                </a:cubicBezTo>
                <a:cubicBezTo>
                  <a:pt x="718723" y="114909"/>
                  <a:pt x="719752" y="114686"/>
                  <a:pt x="720470" y="114733"/>
                </a:cubicBezTo>
                <a:close/>
                <a:moveTo>
                  <a:pt x="856192" y="90836"/>
                </a:moveTo>
                <a:cubicBezTo>
                  <a:pt x="891608" y="92889"/>
                  <a:pt x="939681" y="114784"/>
                  <a:pt x="992701" y="134826"/>
                </a:cubicBezTo>
                <a:cubicBezTo>
                  <a:pt x="1022323" y="148315"/>
                  <a:pt x="1058483" y="157745"/>
                  <a:pt x="1089916" y="168543"/>
                </a:cubicBezTo>
                <a:cubicBezTo>
                  <a:pt x="1152969" y="193593"/>
                  <a:pt x="1214389" y="219733"/>
                  <a:pt x="1274336" y="246512"/>
                </a:cubicBezTo>
                <a:cubicBezTo>
                  <a:pt x="1454177" y="326850"/>
                  <a:pt x="1620762" y="412944"/>
                  <a:pt x="1778384" y="492647"/>
                </a:cubicBezTo>
                <a:cubicBezTo>
                  <a:pt x="1868739" y="541423"/>
                  <a:pt x="1955115" y="598942"/>
                  <a:pt x="2039905" y="652220"/>
                </a:cubicBezTo>
                <a:cubicBezTo>
                  <a:pt x="2129155" y="703424"/>
                  <a:pt x="2213943" y="756701"/>
                  <a:pt x="2298953" y="809494"/>
                </a:cubicBezTo>
                <a:cubicBezTo>
                  <a:pt x="2379501" y="864359"/>
                  <a:pt x="2471406" y="909734"/>
                  <a:pt x="2557781" y="967253"/>
                </a:cubicBezTo>
                <a:cubicBezTo>
                  <a:pt x="2637002" y="1025033"/>
                  <a:pt x="2713346" y="1089128"/>
                  <a:pt x="2791823" y="1139530"/>
                </a:cubicBezTo>
                <a:cubicBezTo>
                  <a:pt x="2836399" y="1170388"/>
                  <a:pt x="2872371" y="1194396"/>
                  <a:pt x="2910635" y="1222379"/>
                </a:cubicBezTo>
                <a:cubicBezTo>
                  <a:pt x="2993581" y="1287427"/>
                  <a:pt x="3070587" y="1351676"/>
                  <a:pt x="3147065" y="1416124"/>
                </a:cubicBezTo>
                <a:lnTo>
                  <a:pt x="3150423" y="1418930"/>
                </a:lnTo>
                <a:lnTo>
                  <a:pt x="3151225" y="1419137"/>
                </a:lnTo>
                <a:lnTo>
                  <a:pt x="3151335" y="1419693"/>
                </a:lnTo>
                <a:lnTo>
                  <a:pt x="3161580" y="1428255"/>
                </a:lnTo>
                <a:lnTo>
                  <a:pt x="3161447" y="1427731"/>
                </a:lnTo>
                <a:cubicBezTo>
                  <a:pt x="3163408" y="1428502"/>
                  <a:pt x="3166708" y="1430533"/>
                  <a:pt x="3168615" y="1431899"/>
                </a:cubicBezTo>
                <a:cubicBezTo>
                  <a:pt x="3176534" y="1437495"/>
                  <a:pt x="3185170" y="1445637"/>
                  <a:pt x="3193089" y="1451233"/>
                </a:cubicBezTo>
                <a:cubicBezTo>
                  <a:pt x="3228784" y="1477981"/>
                  <a:pt x="3259532" y="1503374"/>
                  <a:pt x="3291592" y="1527127"/>
                </a:cubicBezTo>
                <a:cubicBezTo>
                  <a:pt x="3336949" y="1560250"/>
                  <a:pt x="3377421" y="1598554"/>
                  <a:pt x="3417134" y="1633265"/>
                </a:cubicBezTo>
                <a:cubicBezTo>
                  <a:pt x="3437559" y="1649932"/>
                  <a:pt x="3459670" y="1667182"/>
                  <a:pt x="3481836" y="1684627"/>
                </a:cubicBezTo>
                <a:cubicBezTo>
                  <a:pt x="3535080" y="1728641"/>
                  <a:pt x="3582691" y="1780586"/>
                  <a:pt x="3630592" y="1832660"/>
                </a:cubicBezTo>
                <a:cubicBezTo>
                  <a:pt x="3637638" y="1841462"/>
                  <a:pt x="3643229" y="1850674"/>
                  <a:pt x="3650417" y="1857830"/>
                </a:cubicBezTo>
                <a:lnTo>
                  <a:pt x="3657079" y="1863255"/>
                </a:lnTo>
                <a:lnTo>
                  <a:pt x="3656960" y="1863674"/>
                </a:lnTo>
                <a:cubicBezTo>
                  <a:pt x="3657098" y="1864163"/>
                  <a:pt x="3657546" y="1864408"/>
                  <a:pt x="3658251" y="1864209"/>
                </a:cubicBezTo>
                <a:lnTo>
                  <a:pt x="3657079" y="1863255"/>
                </a:lnTo>
                <a:lnTo>
                  <a:pt x="3657533" y="1861662"/>
                </a:lnTo>
                <a:cubicBezTo>
                  <a:pt x="3666501" y="1870980"/>
                  <a:pt x="3677210" y="1881077"/>
                  <a:pt x="3678621" y="1880680"/>
                </a:cubicBezTo>
                <a:cubicBezTo>
                  <a:pt x="3677210" y="1881077"/>
                  <a:pt x="3675501" y="1875003"/>
                  <a:pt x="3675501" y="1875003"/>
                </a:cubicBezTo>
                <a:cubicBezTo>
                  <a:pt x="3674507" y="1871476"/>
                  <a:pt x="3678320" y="1874209"/>
                  <a:pt x="3676941" y="1869310"/>
                </a:cubicBezTo>
                <a:cubicBezTo>
                  <a:pt x="3674539" y="1866180"/>
                  <a:pt x="3667312" y="1857639"/>
                  <a:pt x="3662449" y="1851183"/>
                </a:cubicBezTo>
                <a:cubicBezTo>
                  <a:pt x="3654696" y="1841893"/>
                  <a:pt x="3646656" y="1832208"/>
                  <a:pt x="3638414" y="1822381"/>
                </a:cubicBezTo>
                <a:lnTo>
                  <a:pt x="3617322" y="1797615"/>
                </a:lnTo>
                <a:lnTo>
                  <a:pt x="3623172" y="1803258"/>
                </a:lnTo>
                <a:cubicBezTo>
                  <a:pt x="3632806" y="1813816"/>
                  <a:pt x="3641774" y="1824720"/>
                  <a:pt x="3650368" y="1835413"/>
                </a:cubicBezTo>
                <a:cubicBezTo>
                  <a:pt x="3667318" y="1856865"/>
                  <a:pt x="3689069" y="1878235"/>
                  <a:pt x="3708050" y="1900595"/>
                </a:cubicBezTo>
                <a:cubicBezTo>
                  <a:pt x="3717727" y="1912886"/>
                  <a:pt x="3727747" y="1924816"/>
                  <a:pt x="3737290" y="1936405"/>
                </a:cubicBezTo>
                <a:cubicBezTo>
                  <a:pt x="3746833" y="1947994"/>
                  <a:pt x="3755899" y="1959240"/>
                  <a:pt x="3763670" y="1970165"/>
                </a:cubicBezTo>
                <a:cubicBezTo>
                  <a:pt x="3752574" y="1958695"/>
                  <a:pt x="3741107" y="1945006"/>
                  <a:pt x="3731091" y="1931963"/>
                </a:cubicBezTo>
                <a:lnTo>
                  <a:pt x="3719720" y="1919515"/>
                </a:lnTo>
                <a:cubicBezTo>
                  <a:pt x="3716665" y="1920376"/>
                  <a:pt x="3724553" y="1931267"/>
                  <a:pt x="3726624" y="1933221"/>
                </a:cubicBezTo>
                <a:cubicBezTo>
                  <a:pt x="3749060" y="1962435"/>
                  <a:pt x="3779776" y="1993123"/>
                  <a:pt x="3796971" y="2020852"/>
                </a:cubicBezTo>
                <a:cubicBezTo>
                  <a:pt x="3773481" y="1998703"/>
                  <a:pt x="3751517" y="1965761"/>
                  <a:pt x="3729052" y="1941843"/>
                </a:cubicBezTo>
                <a:cubicBezTo>
                  <a:pt x="3735892" y="1949012"/>
                  <a:pt x="3724190" y="1935387"/>
                  <a:pt x="3722876" y="1937027"/>
                </a:cubicBezTo>
                <a:cubicBezTo>
                  <a:pt x="3720716" y="1940173"/>
                  <a:pt x="3727642" y="1942240"/>
                  <a:pt x="3727642" y="1942240"/>
                </a:cubicBezTo>
                <a:cubicBezTo>
                  <a:pt x="3739896" y="1957825"/>
                  <a:pt x="3751957" y="1972723"/>
                  <a:pt x="3763574" y="1987402"/>
                </a:cubicBezTo>
                <a:lnTo>
                  <a:pt x="3785950" y="2016882"/>
                </a:lnTo>
                <a:lnTo>
                  <a:pt x="3781661" y="2013755"/>
                </a:lnTo>
                <a:lnTo>
                  <a:pt x="3781458" y="2013638"/>
                </a:lnTo>
                <a:lnTo>
                  <a:pt x="3780384" y="2012409"/>
                </a:lnTo>
                <a:cubicBezTo>
                  <a:pt x="3777926" y="2009082"/>
                  <a:pt x="3765231" y="1991932"/>
                  <a:pt x="3763821" y="1992329"/>
                </a:cubicBezTo>
                <a:cubicBezTo>
                  <a:pt x="3759353" y="1993587"/>
                  <a:pt x="3773460" y="2010341"/>
                  <a:pt x="3772797" y="2007990"/>
                </a:cubicBezTo>
                <a:lnTo>
                  <a:pt x="3774011" y="2009401"/>
                </a:lnTo>
                <a:lnTo>
                  <a:pt x="3771308" y="2009890"/>
                </a:lnTo>
                <a:cubicBezTo>
                  <a:pt x="3771792" y="2010830"/>
                  <a:pt x="3773496" y="2012412"/>
                  <a:pt x="3775773" y="2014266"/>
                </a:cubicBezTo>
                <a:lnTo>
                  <a:pt x="3781766" y="2018816"/>
                </a:lnTo>
                <a:lnTo>
                  <a:pt x="3784885" y="2022986"/>
                </a:lnTo>
                <a:cubicBezTo>
                  <a:pt x="3784468" y="2026911"/>
                  <a:pt x="3772379" y="2011914"/>
                  <a:pt x="3772379" y="2011914"/>
                </a:cubicBezTo>
                <a:cubicBezTo>
                  <a:pt x="3750056" y="1983091"/>
                  <a:pt x="3728999" y="1958777"/>
                  <a:pt x="3709976" y="1935371"/>
                </a:cubicBezTo>
                <a:cubicBezTo>
                  <a:pt x="3707904" y="1933417"/>
                  <a:pt x="3687266" y="1905178"/>
                  <a:pt x="3683130" y="1907612"/>
                </a:cubicBezTo>
                <a:cubicBezTo>
                  <a:pt x="3680641" y="1909582"/>
                  <a:pt x="3696543" y="1927311"/>
                  <a:pt x="3686155" y="1912047"/>
                </a:cubicBezTo>
                <a:cubicBezTo>
                  <a:pt x="3703437" y="1934675"/>
                  <a:pt x="3719672" y="1953579"/>
                  <a:pt x="3736857" y="1974965"/>
                </a:cubicBezTo>
                <a:cubicBezTo>
                  <a:pt x="3737188" y="1976141"/>
                  <a:pt x="3756863" y="1995557"/>
                  <a:pt x="3756170" y="1998501"/>
                </a:cubicBezTo>
                <a:cubicBezTo>
                  <a:pt x="3752366" y="2002110"/>
                  <a:pt x="3743098" y="1986321"/>
                  <a:pt x="3743098" y="1986321"/>
                </a:cubicBezTo>
                <a:cubicBezTo>
                  <a:pt x="3719639" y="1958875"/>
                  <a:pt x="3706141" y="1944277"/>
                  <a:pt x="3684423" y="1917610"/>
                </a:cubicBezTo>
                <a:cubicBezTo>
                  <a:pt x="3682351" y="1915656"/>
                  <a:pt x="3662610" y="1889703"/>
                  <a:pt x="3659884" y="1891739"/>
                </a:cubicBezTo>
                <a:cubicBezTo>
                  <a:pt x="3659192" y="1894684"/>
                  <a:pt x="3678481" y="1912728"/>
                  <a:pt x="3676408" y="1910774"/>
                </a:cubicBezTo>
                <a:cubicBezTo>
                  <a:pt x="3681602" y="1918405"/>
                  <a:pt x="3685803" y="1922511"/>
                  <a:pt x="3691618" y="1931446"/>
                </a:cubicBezTo>
                <a:cubicBezTo>
                  <a:pt x="3679498" y="1921746"/>
                  <a:pt x="3672304" y="1907911"/>
                  <a:pt x="3661595" y="1897814"/>
                </a:cubicBezTo>
                <a:cubicBezTo>
                  <a:pt x="3659192" y="1894684"/>
                  <a:pt x="3654008" y="1893393"/>
                  <a:pt x="3649806" y="1889290"/>
                </a:cubicBezTo>
                <a:lnTo>
                  <a:pt x="3644378" y="1883844"/>
                </a:lnTo>
                <a:lnTo>
                  <a:pt x="3644247" y="1883598"/>
                </a:lnTo>
                <a:lnTo>
                  <a:pt x="3643144" y="1882608"/>
                </a:lnTo>
                <a:lnTo>
                  <a:pt x="3631510" y="1870939"/>
                </a:lnTo>
                <a:cubicBezTo>
                  <a:pt x="3625462" y="1864104"/>
                  <a:pt x="3619583" y="1857193"/>
                  <a:pt x="3614228" y="1852145"/>
                </a:cubicBezTo>
                <a:cubicBezTo>
                  <a:pt x="3618098" y="1855074"/>
                  <a:pt x="3609462" y="1846931"/>
                  <a:pt x="3608052" y="1847328"/>
                </a:cubicBezTo>
                <a:cubicBezTo>
                  <a:pt x="3603585" y="1848586"/>
                  <a:pt x="3615608" y="1857044"/>
                  <a:pt x="3615939" y="1858220"/>
                </a:cubicBezTo>
                <a:lnTo>
                  <a:pt x="3624376" y="1867749"/>
                </a:lnTo>
                <a:lnTo>
                  <a:pt x="3636854" y="1876957"/>
                </a:lnTo>
                <a:lnTo>
                  <a:pt x="3643144" y="1882608"/>
                </a:lnTo>
                <a:lnTo>
                  <a:pt x="3644378" y="1883844"/>
                </a:lnTo>
                <a:lnTo>
                  <a:pt x="3646813" y="1888440"/>
                </a:lnTo>
                <a:lnTo>
                  <a:pt x="3640014" y="1885412"/>
                </a:lnTo>
                <a:lnTo>
                  <a:pt x="3653053" y="1900140"/>
                </a:lnTo>
                <a:cubicBezTo>
                  <a:pt x="3665007" y="1913984"/>
                  <a:pt x="3676384" y="1927805"/>
                  <a:pt x="3686702" y="1941925"/>
                </a:cubicBezTo>
                <a:cubicBezTo>
                  <a:pt x="3673969" y="1930495"/>
                  <a:pt x="3664835" y="1919002"/>
                  <a:pt x="3655733" y="1907633"/>
                </a:cubicBezTo>
                <a:lnTo>
                  <a:pt x="3628326" y="1877735"/>
                </a:lnTo>
                <a:lnTo>
                  <a:pt x="3621941" y="1873373"/>
                </a:lnTo>
                <a:lnTo>
                  <a:pt x="3613464" y="1867311"/>
                </a:lnTo>
                <a:lnTo>
                  <a:pt x="3614231" y="1869275"/>
                </a:lnTo>
                <a:cubicBezTo>
                  <a:pt x="3639818" y="1898870"/>
                  <a:pt x="3662560" y="1923767"/>
                  <a:pt x="3684609" y="1951609"/>
                </a:cubicBezTo>
                <a:lnTo>
                  <a:pt x="3690431" y="1960363"/>
                </a:lnTo>
                <a:lnTo>
                  <a:pt x="3701178" y="1969444"/>
                </a:lnTo>
                <a:cubicBezTo>
                  <a:pt x="3709408" y="1976921"/>
                  <a:pt x="3703183" y="1973661"/>
                  <a:pt x="3691945" y="1966837"/>
                </a:cubicBezTo>
                <a:lnTo>
                  <a:pt x="3676762" y="1957468"/>
                </a:lnTo>
                <a:lnTo>
                  <a:pt x="3683587" y="1965247"/>
                </a:lnTo>
                <a:lnTo>
                  <a:pt x="3673673" y="1960060"/>
                </a:lnTo>
                <a:cubicBezTo>
                  <a:pt x="3658528" y="1956189"/>
                  <a:pt x="3674048" y="1966720"/>
                  <a:pt x="3684572" y="1972821"/>
                </a:cubicBezTo>
                <a:lnTo>
                  <a:pt x="3697798" y="1981986"/>
                </a:lnTo>
                <a:lnTo>
                  <a:pt x="3704950" y="1990505"/>
                </a:lnTo>
                <a:lnTo>
                  <a:pt x="3705816" y="1991531"/>
                </a:lnTo>
                <a:lnTo>
                  <a:pt x="3700303" y="1988180"/>
                </a:lnTo>
                <a:cubicBezTo>
                  <a:pt x="3692858" y="1983704"/>
                  <a:pt x="3685569" y="1979144"/>
                  <a:pt x="3679027" y="1974178"/>
                </a:cubicBezTo>
                <a:cubicBezTo>
                  <a:pt x="3671334" y="1969014"/>
                  <a:pt x="3663440" y="1962655"/>
                  <a:pt x="3655357" y="1956398"/>
                </a:cubicBezTo>
                <a:lnTo>
                  <a:pt x="3637880" y="1944293"/>
                </a:lnTo>
                <a:lnTo>
                  <a:pt x="3642145" y="1951405"/>
                </a:lnTo>
                <a:lnTo>
                  <a:pt x="3643515" y="1952520"/>
                </a:lnTo>
                <a:cubicBezTo>
                  <a:pt x="3652295" y="1959565"/>
                  <a:pt x="3662266" y="1967889"/>
                  <a:pt x="3665513" y="1969698"/>
                </a:cubicBezTo>
                <a:cubicBezTo>
                  <a:pt x="3667127" y="1972117"/>
                  <a:pt x="3670493" y="1977157"/>
                  <a:pt x="3671301" y="1978366"/>
                </a:cubicBezTo>
                <a:cubicBezTo>
                  <a:pt x="3675219" y="1981184"/>
                  <a:pt x="3677657" y="1981784"/>
                  <a:pt x="3681017" y="1983258"/>
                </a:cubicBezTo>
                <a:cubicBezTo>
                  <a:pt x="3681825" y="1984467"/>
                  <a:pt x="3682638" y="1989243"/>
                  <a:pt x="3686940" y="1992128"/>
                </a:cubicBezTo>
                <a:cubicBezTo>
                  <a:pt x="3690859" y="1994945"/>
                  <a:pt x="3702879" y="2000236"/>
                  <a:pt x="3709490" y="2007086"/>
                </a:cubicBezTo>
                <a:cubicBezTo>
                  <a:pt x="3712324" y="2009805"/>
                  <a:pt x="3713141" y="2011061"/>
                  <a:pt x="3712710" y="2011367"/>
                </a:cubicBezTo>
                <a:lnTo>
                  <a:pt x="3710375" y="2010596"/>
                </a:lnTo>
                <a:lnTo>
                  <a:pt x="3721388" y="2018011"/>
                </a:lnTo>
                <a:cubicBezTo>
                  <a:pt x="3724551" y="2020360"/>
                  <a:pt x="3726817" y="2022381"/>
                  <a:pt x="3727159" y="2023563"/>
                </a:cubicBezTo>
                <a:cubicBezTo>
                  <a:pt x="3727418" y="2030718"/>
                  <a:pt x="3712106" y="2016708"/>
                  <a:pt x="3712106" y="2016708"/>
                </a:cubicBezTo>
                <a:cubicBezTo>
                  <a:pt x="3708730" y="2014143"/>
                  <a:pt x="3702683" y="2009960"/>
                  <a:pt x="3695798" y="2005367"/>
                </a:cubicBezTo>
                <a:lnTo>
                  <a:pt x="3675578" y="1992296"/>
                </a:lnTo>
                <a:lnTo>
                  <a:pt x="3671800" y="1991823"/>
                </a:lnTo>
                <a:cubicBezTo>
                  <a:pt x="3669165" y="1991055"/>
                  <a:pt x="3666025" y="1989307"/>
                  <a:pt x="3662593" y="1986964"/>
                </a:cubicBezTo>
                <a:lnTo>
                  <a:pt x="3659645" y="1984693"/>
                </a:lnTo>
                <a:lnTo>
                  <a:pt x="3660597" y="1985624"/>
                </a:lnTo>
                <a:lnTo>
                  <a:pt x="3663840" y="1988209"/>
                </a:lnTo>
                <a:lnTo>
                  <a:pt x="3683251" y="2002362"/>
                </a:lnTo>
                <a:cubicBezTo>
                  <a:pt x="3685278" y="2003873"/>
                  <a:pt x="3687132" y="2005887"/>
                  <a:pt x="3689189" y="2008204"/>
                </a:cubicBezTo>
                <a:lnTo>
                  <a:pt x="3689798" y="2008855"/>
                </a:lnTo>
                <a:lnTo>
                  <a:pt x="3698643" y="2015855"/>
                </a:lnTo>
                <a:lnTo>
                  <a:pt x="3705958" y="2022019"/>
                </a:lnTo>
                <a:lnTo>
                  <a:pt x="3705975" y="2022030"/>
                </a:lnTo>
                <a:lnTo>
                  <a:pt x="3705985" y="2022041"/>
                </a:lnTo>
                <a:lnTo>
                  <a:pt x="3731955" y="2043929"/>
                </a:lnTo>
                <a:cubicBezTo>
                  <a:pt x="3736942" y="2049718"/>
                  <a:pt x="3758566" y="2066604"/>
                  <a:pt x="3758566" y="2066604"/>
                </a:cubicBezTo>
                <a:lnTo>
                  <a:pt x="3751896" y="2067048"/>
                </a:lnTo>
                <a:lnTo>
                  <a:pt x="3757177" y="2070659"/>
                </a:lnTo>
                <a:lnTo>
                  <a:pt x="3757960" y="2072443"/>
                </a:lnTo>
                <a:lnTo>
                  <a:pt x="3760673" y="2077349"/>
                </a:lnTo>
                <a:lnTo>
                  <a:pt x="3756284" y="2074552"/>
                </a:lnTo>
                <a:cubicBezTo>
                  <a:pt x="3735390" y="2060995"/>
                  <a:pt x="3713960" y="2047077"/>
                  <a:pt x="3690471" y="2032491"/>
                </a:cubicBezTo>
                <a:cubicBezTo>
                  <a:pt x="3688512" y="2031082"/>
                  <a:pt x="3684963" y="2028818"/>
                  <a:pt x="3680472" y="2025968"/>
                </a:cubicBezTo>
                <a:lnTo>
                  <a:pt x="3668493" y="2018287"/>
                </a:lnTo>
                <a:lnTo>
                  <a:pt x="3652853" y="2010030"/>
                </a:lnTo>
                <a:lnTo>
                  <a:pt x="3646116" y="2006021"/>
                </a:lnTo>
                <a:lnTo>
                  <a:pt x="3649269" y="2009159"/>
                </a:lnTo>
                <a:cubicBezTo>
                  <a:pt x="3648441" y="2009491"/>
                  <a:pt x="3634189" y="1999302"/>
                  <a:pt x="3631856" y="1998096"/>
                </a:cubicBezTo>
                <a:cubicBezTo>
                  <a:pt x="3629416" y="1997495"/>
                  <a:pt x="3620763" y="1997244"/>
                  <a:pt x="3620076" y="1999263"/>
                </a:cubicBezTo>
                <a:cubicBezTo>
                  <a:pt x="3620882" y="2000473"/>
                  <a:pt x="3655707" y="2024153"/>
                  <a:pt x="3659760" y="2027172"/>
                </a:cubicBezTo>
                <a:cubicBezTo>
                  <a:pt x="3669348" y="2035428"/>
                  <a:pt x="3678511" y="2042541"/>
                  <a:pt x="3684987" y="2049189"/>
                </a:cubicBezTo>
                <a:cubicBezTo>
                  <a:pt x="3685795" y="2050399"/>
                  <a:pt x="3686857" y="2055039"/>
                  <a:pt x="3687664" y="2056248"/>
                </a:cubicBezTo>
                <a:cubicBezTo>
                  <a:pt x="3696698" y="2066727"/>
                  <a:pt x="3722115" y="2073268"/>
                  <a:pt x="3718187" y="2077044"/>
                </a:cubicBezTo>
                <a:cubicBezTo>
                  <a:pt x="3718187" y="2077044"/>
                  <a:pt x="3712771" y="2075037"/>
                  <a:pt x="3708166" y="2074239"/>
                </a:cubicBezTo>
                <a:lnTo>
                  <a:pt x="3709023" y="2073900"/>
                </a:lnTo>
                <a:lnTo>
                  <a:pt x="3710469" y="2074638"/>
                </a:lnTo>
                <a:cubicBezTo>
                  <a:pt x="3710065" y="2074033"/>
                  <a:pt x="3709863" y="2073730"/>
                  <a:pt x="3709575" y="2073681"/>
                </a:cubicBezTo>
                <a:lnTo>
                  <a:pt x="3709023" y="2073900"/>
                </a:lnTo>
                <a:lnTo>
                  <a:pt x="3706367" y="2072542"/>
                </a:lnTo>
                <a:lnTo>
                  <a:pt x="3704954" y="2071210"/>
                </a:lnTo>
                <a:cubicBezTo>
                  <a:pt x="3703895" y="2070514"/>
                  <a:pt x="3703055" y="2070146"/>
                  <a:pt x="3703055" y="2070146"/>
                </a:cubicBezTo>
                <a:cubicBezTo>
                  <a:pt x="3703055" y="2070146"/>
                  <a:pt x="3698569" y="2072577"/>
                  <a:pt x="3695073" y="2070902"/>
                </a:cubicBezTo>
                <a:cubicBezTo>
                  <a:pt x="3691147" y="2069598"/>
                  <a:pt x="3685307" y="2065556"/>
                  <a:pt x="3679655" y="2061413"/>
                </a:cubicBezTo>
                <a:lnTo>
                  <a:pt x="3670576" y="2055001"/>
                </a:lnTo>
                <a:lnTo>
                  <a:pt x="3672296" y="2060672"/>
                </a:lnTo>
                <a:cubicBezTo>
                  <a:pt x="3672871" y="2062950"/>
                  <a:pt x="3673488" y="2065376"/>
                  <a:pt x="3674410" y="2067693"/>
                </a:cubicBezTo>
                <a:lnTo>
                  <a:pt x="3674968" y="2068591"/>
                </a:lnTo>
                <a:lnTo>
                  <a:pt x="3701327" y="2087828"/>
                </a:lnTo>
                <a:lnTo>
                  <a:pt x="3745860" y="2117009"/>
                </a:lnTo>
                <a:lnTo>
                  <a:pt x="3747815" y="2120215"/>
                </a:lnTo>
                <a:lnTo>
                  <a:pt x="3752836" y="2127439"/>
                </a:lnTo>
                <a:lnTo>
                  <a:pt x="3738184" y="2119190"/>
                </a:lnTo>
                <a:lnTo>
                  <a:pt x="3751001" y="2129159"/>
                </a:lnTo>
                <a:lnTo>
                  <a:pt x="3748008" y="2131713"/>
                </a:lnTo>
                <a:lnTo>
                  <a:pt x="3751560" y="2136087"/>
                </a:lnTo>
                <a:lnTo>
                  <a:pt x="3738020" y="2127943"/>
                </a:lnTo>
                <a:lnTo>
                  <a:pt x="3734246" y="2124782"/>
                </a:lnTo>
                <a:cubicBezTo>
                  <a:pt x="3733080" y="2123702"/>
                  <a:pt x="3732480" y="2122973"/>
                  <a:pt x="3732833" y="2122874"/>
                </a:cubicBezTo>
                <a:lnTo>
                  <a:pt x="3732185" y="2124435"/>
                </a:lnTo>
                <a:lnTo>
                  <a:pt x="3714070" y="2113540"/>
                </a:lnTo>
                <a:lnTo>
                  <a:pt x="3709838" y="2108834"/>
                </a:lnTo>
                <a:lnTo>
                  <a:pt x="3708951" y="2107759"/>
                </a:lnTo>
                <a:lnTo>
                  <a:pt x="3709199" y="2115684"/>
                </a:lnTo>
                <a:lnTo>
                  <a:pt x="3709329" y="2117021"/>
                </a:lnTo>
                <a:lnTo>
                  <a:pt x="3707937" y="2116751"/>
                </a:lnTo>
                <a:cubicBezTo>
                  <a:pt x="3703876" y="2115968"/>
                  <a:pt x="3693843" y="2114066"/>
                  <a:pt x="3685784" y="2112795"/>
                </a:cubicBezTo>
                <a:lnTo>
                  <a:pt x="3681378" y="2112239"/>
                </a:lnTo>
                <a:lnTo>
                  <a:pt x="3668934" y="2102514"/>
                </a:lnTo>
                <a:cubicBezTo>
                  <a:pt x="3662451" y="2097846"/>
                  <a:pt x="3656956" y="2094453"/>
                  <a:pt x="3653487" y="2093463"/>
                </a:cubicBezTo>
                <a:lnTo>
                  <a:pt x="3661178" y="2102843"/>
                </a:lnTo>
                <a:lnTo>
                  <a:pt x="3651544" y="2094546"/>
                </a:lnTo>
                <a:lnTo>
                  <a:pt x="3650104" y="2093306"/>
                </a:lnTo>
                <a:cubicBezTo>
                  <a:pt x="3645417" y="2089118"/>
                  <a:pt x="3640497" y="2084715"/>
                  <a:pt x="3635344" y="2080499"/>
                </a:cubicBezTo>
                <a:lnTo>
                  <a:pt x="3627423" y="2074769"/>
                </a:lnTo>
                <a:lnTo>
                  <a:pt x="3614822" y="2070193"/>
                </a:lnTo>
                <a:cubicBezTo>
                  <a:pt x="3607528" y="2068929"/>
                  <a:pt x="3623731" y="2073875"/>
                  <a:pt x="3618187" y="2075232"/>
                </a:cubicBezTo>
                <a:cubicBezTo>
                  <a:pt x="3612644" y="2076590"/>
                  <a:pt x="3602802" y="2064902"/>
                  <a:pt x="3596444" y="2061484"/>
                </a:cubicBezTo>
                <a:cubicBezTo>
                  <a:pt x="3590527" y="2056180"/>
                  <a:pt x="3584050" y="2049532"/>
                  <a:pt x="3575392" y="2045716"/>
                </a:cubicBezTo>
                <a:cubicBezTo>
                  <a:pt x="3575392" y="2045716"/>
                  <a:pt x="3574581" y="2046154"/>
                  <a:pt x="3573483" y="2046544"/>
                </a:cubicBezTo>
                <a:lnTo>
                  <a:pt x="3570514" y="2046976"/>
                </a:lnTo>
                <a:lnTo>
                  <a:pt x="3575617" y="2052491"/>
                </a:lnTo>
                <a:cubicBezTo>
                  <a:pt x="3580249" y="2058413"/>
                  <a:pt x="3584086" y="2063826"/>
                  <a:pt x="3588741" y="2069538"/>
                </a:cubicBezTo>
                <a:lnTo>
                  <a:pt x="3594683" y="2075749"/>
                </a:lnTo>
                <a:lnTo>
                  <a:pt x="3610798" y="2089395"/>
                </a:lnTo>
                <a:lnTo>
                  <a:pt x="3628404" y="2104490"/>
                </a:lnTo>
                <a:lnTo>
                  <a:pt x="3632870" y="2107817"/>
                </a:lnTo>
                <a:lnTo>
                  <a:pt x="3638930" y="2111981"/>
                </a:lnTo>
                <a:lnTo>
                  <a:pt x="3643342" y="2113984"/>
                </a:lnTo>
                <a:cubicBezTo>
                  <a:pt x="3644489" y="2114842"/>
                  <a:pt x="3645011" y="2115586"/>
                  <a:pt x="3645032" y="2116082"/>
                </a:cubicBezTo>
                <a:lnTo>
                  <a:pt x="3644907" y="2116087"/>
                </a:lnTo>
                <a:lnTo>
                  <a:pt x="3645492" y="2116489"/>
                </a:lnTo>
                <a:cubicBezTo>
                  <a:pt x="3648951" y="2119173"/>
                  <a:pt x="3651427" y="2121620"/>
                  <a:pt x="3652220" y="2123741"/>
                </a:cubicBezTo>
                <a:lnTo>
                  <a:pt x="3650158" y="2123323"/>
                </a:lnTo>
                <a:lnTo>
                  <a:pt x="3638271" y="2113596"/>
                </a:lnTo>
                <a:cubicBezTo>
                  <a:pt x="3638271" y="2113596"/>
                  <a:pt x="3636746" y="2114445"/>
                  <a:pt x="3634674" y="2115136"/>
                </a:cubicBezTo>
                <a:lnTo>
                  <a:pt x="3632916" y="2115290"/>
                </a:lnTo>
                <a:lnTo>
                  <a:pt x="3625962" y="2110792"/>
                </a:lnTo>
                <a:cubicBezTo>
                  <a:pt x="3623567" y="2108933"/>
                  <a:pt x="3622380" y="2107512"/>
                  <a:pt x="3623441" y="2107115"/>
                </a:cubicBezTo>
                <a:lnTo>
                  <a:pt x="3623292" y="2112168"/>
                </a:lnTo>
                <a:lnTo>
                  <a:pt x="3618548" y="2108402"/>
                </a:lnTo>
                <a:cubicBezTo>
                  <a:pt x="3605605" y="2097863"/>
                  <a:pt x="3584226" y="2079923"/>
                  <a:pt x="3578397" y="2074412"/>
                </a:cubicBezTo>
                <a:cubicBezTo>
                  <a:pt x="3532240" y="2046641"/>
                  <a:pt x="3598953" y="2104749"/>
                  <a:pt x="3609855" y="2117727"/>
                </a:cubicBezTo>
                <a:cubicBezTo>
                  <a:pt x="3621618" y="2128384"/>
                  <a:pt x="3632415" y="2137583"/>
                  <a:pt x="3641086" y="2145583"/>
                </a:cubicBezTo>
                <a:lnTo>
                  <a:pt x="3658948" y="2165559"/>
                </a:lnTo>
                <a:lnTo>
                  <a:pt x="3658543" y="2166503"/>
                </a:lnTo>
                <a:cubicBezTo>
                  <a:pt x="3658885" y="2167686"/>
                  <a:pt x="3661038" y="2169874"/>
                  <a:pt x="3664077" y="2172496"/>
                </a:cubicBezTo>
                <a:lnTo>
                  <a:pt x="3668190" y="2175748"/>
                </a:lnTo>
                <a:lnTo>
                  <a:pt x="3682878" y="2191929"/>
                </a:lnTo>
                <a:lnTo>
                  <a:pt x="3676101" y="2191773"/>
                </a:lnTo>
                <a:lnTo>
                  <a:pt x="3660601" y="2184079"/>
                </a:lnTo>
                <a:lnTo>
                  <a:pt x="3656078" y="2179860"/>
                </a:lnTo>
                <a:cubicBezTo>
                  <a:pt x="3640064" y="2165423"/>
                  <a:pt x="3626030" y="2146815"/>
                  <a:pt x="3607779" y="2141610"/>
                </a:cubicBezTo>
                <a:cubicBezTo>
                  <a:pt x="3600584" y="2141924"/>
                  <a:pt x="3597768" y="2143490"/>
                  <a:pt x="3591353" y="2139686"/>
                </a:cubicBezTo>
                <a:cubicBezTo>
                  <a:pt x="3574819" y="2129839"/>
                  <a:pt x="3566156" y="2107630"/>
                  <a:pt x="3548058" y="2094967"/>
                </a:cubicBezTo>
                <a:cubicBezTo>
                  <a:pt x="3548646" y="2096024"/>
                  <a:pt x="3547223" y="2098282"/>
                  <a:pt x="3545121" y="2100521"/>
                </a:cubicBezTo>
                <a:lnTo>
                  <a:pt x="3540349" y="2104209"/>
                </a:lnTo>
                <a:lnTo>
                  <a:pt x="3542164" y="2106275"/>
                </a:lnTo>
                <a:cubicBezTo>
                  <a:pt x="3542568" y="2106878"/>
                  <a:pt x="3541562" y="2106771"/>
                  <a:pt x="3539840" y="2106233"/>
                </a:cubicBezTo>
                <a:lnTo>
                  <a:pt x="3538710" y="2105785"/>
                </a:lnTo>
                <a:lnTo>
                  <a:pt x="3538542" y="2105606"/>
                </a:lnTo>
                <a:lnTo>
                  <a:pt x="3538098" y="2105950"/>
                </a:lnTo>
                <a:lnTo>
                  <a:pt x="3537246" y="2105928"/>
                </a:lnTo>
                <a:lnTo>
                  <a:pt x="3517464" y="2090108"/>
                </a:lnTo>
                <a:lnTo>
                  <a:pt x="3525260" y="2101167"/>
                </a:lnTo>
                <a:lnTo>
                  <a:pt x="3523310" y="2099304"/>
                </a:lnTo>
                <a:lnTo>
                  <a:pt x="3544390" y="2125119"/>
                </a:lnTo>
                <a:cubicBezTo>
                  <a:pt x="3553931" y="2136709"/>
                  <a:pt x="3562997" y="2147955"/>
                  <a:pt x="3570769" y="2158880"/>
                </a:cubicBezTo>
                <a:cubicBezTo>
                  <a:pt x="3559674" y="2147410"/>
                  <a:pt x="3548206" y="2133720"/>
                  <a:pt x="3538191" y="2120679"/>
                </a:cubicBezTo>
                <a:lnTo>
                  <a:pt x="3526820" y="2108230"/>
                </a:lnTo>
                <a:cubicBezTo>
                  <a:pt x="3526056" y="2108445"/>
                  <a:pt x="3525975" y="2109287"/>
                  <a:pt x="3526318" y="2110460"/>
                </a:cubicBezTo>
                <a:lnTo>
                  <a:pt x="3526624" y="2111096"/>
                </a:lnTo>
                <a:lnTo>
                  <a:pt x="3530051" y="2115146"/>
                </a:lnTo>
                <a:lnTo>
                  <a:pt x="3528205" y="2113839"/>
                </a:lnTo>
                <a:lnTo>
                  <a:pt x="3527805" y="2113547"/>
                </a:lnTo>
                <a:lnTo>
                  <a:pt x="3528349" y="2114673"/>
                </a:lnTo>
                <a:cubicBezTo>
                  <a:pt x="3530198" y="2117748"/>
                  <a:pt x="3532688" y="2120959"/>
                  <a:pt x="3533724" y="2121935"/>
                </a:cubicBezTo>
                <a:cubicBezTo>
                  <a:pt x="3556159" y="2151149"/>
                  <a:pt x="3586875" y="2181838"/>
                  <a:pt x="3604069" y="2209567"/>
                </a:cubicBezTo>
                <a:cubicBezTo>
                  <a:pt x="3580579" y="2187418"/>
                  <a:pt x="3558617" y="2154475"/>
                  <a:pt x="3536152" y="2130558"/>
                </a:cubicBezTo>
                <a:cubicBezTo>
                  <a:pt x="3542991" y="2137727"/>
                  <a:pt x="3531289" y="2124102"/>
                  <a:pt x="3529975" y="2125741"/>
                </a:cubicBezTo>
                <a:cubicBezTo>
                  <a:pt x="3527816" y="2128887"/>
                  <a:pt x="3534742" y="2130955"/>
                  <a:pt x="3534742" y="2130955"/>
                </a:cubicBezTo>
                <a:cubicBezTo>
                  <a:pt x="3546995" y="2146540"/>
                  <a:pt x="3559055" y="2161438"/>
                  <a:pt x="3570674" y="2176116"/>
                </a:cubicBezTo>
                <a:lnTo>
                  <a:pt x="3593049" y="2205596"/>
                </a:lnTo>
                <a:lnTo>
                  <a:pt x="3588760" y="2202470"/>
                </a:lnTo>
                <a:lnTo>
                  <a:pt x="3588558" y="2202352"/>
                </a:lnTo>
                <a:lnTo>
                  <a:pt x="3587484" y="2201123"/>
                </a:lnTo>
                <a:cubicBezTo>
                  <a:pt x="3585025" y="2197797"/>
                  <a:pt x="3572330" y="2180646"/>
                  <a:pt x="3570920" y="2181043"/>
                </a:cubicBezTo>
                <a:cubicBezTo>
                  <a:pt x="3566453" y="2182301"/>
                  <a:pt x="3580558" y="2199055"/>
                  <a:pt x="3579896" y="2196704"/>
                </a:cubicBezTo>
                <a:lnTo>
                  <a:pt x="3581109" y="2198115"/>
                </a:lnTo>
                <a:lnTo>
                  <a:pt x="3578408" y="2198605"/>
                </a:lnTo>
                <a:cubicBezTo>
                  <a:pt x="3578892" y="2199543"/>
                  <a:pt x="3580595" y="2201125"/>
                  <a:pt x="3582873" y="2202979"/>
                </a:cubicBezTo>
                <a:lnTo>
                  <a:pt x="3588867" y="2207530"/>
                </a:lnTo>
                <a:lnTo>
                  <a:pt x="3591984" y="2211699"/>
                </a:lnTo>
                <a:cubicBezTo>
                  <a:pt x="3591566" y="2215625"/>
                  <a:pt x="3579478" y="2200629"/>
                  <a:pt x="3579478" y="2200629"/>
                </a:cubicBezTo>
                <a:cubicBezTo>
                  <a:pt x="3557156" y="2171807"/>
                  <a:pt x="3536099" y="2147492"/>
                  <a:pt x="3517076" y="2124086"/>
                </a:cubicBezTo>
                <a:cubicBezTo>
                  <a:pt x="3516299" y="2123353"/>
                  <a:pt x="3512910" y="2118924"/>
                  <a:pt x="3508761" y="2113802"/>
                </a:cubicBezTo>
                <a:lnTo>
                  <a:pt x="3505432" y="2109776"/>
                </a:lnTo>
                <a:lnTo>
                  <a:pt x="3505439" y="2110186"/>
                </a:lnTo>
                <a:cubicBezTo>
                  <a:pt x="3505459" y="2111581"/>
                  <a:pt x="3505450" y="2113045"/>
                  <a:pt x="3505326" y="2114218"/>
                </a:cubicBezTo>
                <a:lnTo>
                  <a:pt x="3504909" y="2115418"/>
                </a:lnTo>
                <a:lnTo>
                  <a:pt x="3518641" y="2132686"/>
                </a:lnTo>
                <a:lnTo>
                  <a:pt x="3529731" y="2146265"/>
                </a:lnTo>
                <a:lnTo>
                  <a:pt x="3535474" y="2151266"/>
                </a:lnTo>
                <a:lnTo>
                  <a:pt x="3537555" y="2155842"/>
                </a:lnTo>
                <a:lnTo>
                  <a:pt x="3543956" y="2163680"/>
                </a:lnTo>
                <a:cubicBezTo>
                  <a:pt x="3544287" y="2164854"/>
                  <a:pt x="3563963" y="2184271"/>
                  <a:pt x="3563269" y="2187216"/>
                </a:cubicBezTo>
                <a:cubicBezTo>
                  <a:pt x="3561367" y="2189021"/>
                  <a:pt x="3558101" y="2185975"/>
                  <a:pt x="3555307" y="2182479"/>
                </a:cubicBezTo>
                <a:lnTo>
                  <a:pt x="3554263" y="2181019"/>
                </a:lnTo>
                <a:lnTo>
                  <a:pt x="3551531" y="2179587"/>
                </a:lnTo>
                <a:cubicBezTo>
                  <a:pt x="3545934" y="2176196"/>
                  <a:pt x="3537478" y="2170238"/>
                  <a:pt x="3535728" y="2169333"/>
                </a:cubicBezTo>
                <a:cubicBezTo>
                  <a:pt x="3529856" y="2165240"/>
                  <a:pt x="3525163" y="2162123"/>
                  <a:pt x="3521008" y="2159467"/>
                </a:cubicBezTo>
                <a:lnTo>
                  <a:pt x="3518812" y="2158112"/>
                </a:lnTo>
                <a:lnTo>
                  <a:pt x="3505995" y="2143337"/>
                </a:lnTo>
                <a:lnTo>
                  <a:pt x="3524392" y="2158456"/>
                </a:lnTo>
                <a:cubicBezTo>
                  <a:pt x="3526165" y="2159967"/>
                  <a:pt x="3529990" y="2162334"/>
                  <a:pt x="3534419" y="2165053"/>
                </a:cubicBezTo>
                <a:lnTo>
                  <a:pt x="3536265" y="2166232"/>
                </a:lnTo>
                <a:lnTo>
                  <a:pt x="3524762" y="2155525"/>
                </a:lnTo>
                <a:cubicBezTo>
                  <a:pt x="3515412" y="2146445"/>
                  <a:pt x="3506414" y="2137167"/>
                  <a:pt x="3506414" y="2137167"/>
                </a:cubicBezTo>
                <a:lnTo>
                  <a:pt x="3491883" y="2122935"/>
                </a:lnTo>
                <a:lnTo>
                  <a:pt x="3489251" y="2122363"/>
                </a:lnTo>
                <a:lnTo>
                  <a:pt x="3486551" y="2120960"/>
                </a:lnTo>
                <a:lnTo>
                  <a:pt x="3484566" y="2118677"/>
                </a:lnTo>
                <a:lnTo>
                  <a:pt x="3493802" y="2130639"/>
                </a:lnTo>
                <a:lnTo>
                  <a:pt x="3472506" y="2107874"/>
                </a:lnTo>
                <a:lnTo>
                  <a:pt x="3477069" y="2113693"/>
                </a:lnTo>
                <a:lnTo>
                  <a:pt x="3478773" y="2115650"/>
                </a:lnTo>
                <a:lnTo>
                  <a:pt x="3493148" y="2131261"/>
                </a:lnTo>
                <a:lnTo>
                  <a:pt x="3500382" y="2139115"/>
                </a:lnTo>
                <a:lnTo>
                  <a:pt x="3506904" y="2146195"/>
                </a:lnTo>
                <a:cubicBezTo>
                  <a:pt x="3510395" y="2150194"/>
                  <a:pt x="3512391" y="2152886"/>
                  <a:pt x="3511687" y="2153278"/>
                </a:cubicBezTo>
                <a:cubicBezTo>
                  <a:pt x="3510983" y="2153668"/>
                  <a:pt x="3507551" y="2151777"/>
                  <a:pt x="3503385" y="2149342"/>
                </a:cubicBezTo>
                <a:lnTo>
                  <a:pt x="3494631" y="2144387"/>
                </a:lnTo>
                <a:lnTo>
                  <a:pt x="3496165" y="2146520"/>
                </a:lnTo>
                <a:cubicBezTo>
                  <a:pt x="3500751" y="2153348"/>
                  <a:pt x="3504342" y="2160188"/>
                  <a:pt x="3494467" y="2150120"/>
                </a:cubicBezTo>
                <a:lnTo>
                  <a:pt x="3486851" y="2142156"/>
                </a:lnTo>
                <a:lnTo>
                  <a:pt x="3485551" y="2142157"/>
                </a:lnTo>
                <a:lnTo>
                  <a:pt x="3487747" y="2145421"/>
                </a:lnTo>
                <a:lnTo>
                  <a:pt x="3488122" y="2145665"/>
                </a:lnTo>
                <a:lnTo>
                  <a:pt x="3488253" y="2146174"/>
                </a:lnTo>
                <a:lnTo>
                  <a:pt x="3489562" y="2148121"/>
                </a:lnTo>
                <a:cubicBezTo>
                  <a:pt x="3491881" y="2150989"/>
                  <a:pt x="3495263" y="2154809"/>
                  <a:pt x="3499958" y="2159799"/>
                </a:cubicBezTo>
                <a:cubicBezTo>
                  <a:pt x="3523799" y="2188310"/>
                  <a:pt x="3558897" y="2210559"/>
                  <a:pt x="3576900" y="2242931"/>
                </a:cubicBezTo>
                <a:cubicBezTo>
                  <a:pt x="3580030" y="2248561"/>
                  <a:pt x="3540080" y="2225323"/>
                  <a:pt x="3541539" y="2220213"/>
                </a:cubicBezTo>
                <a:cubicBezTo>
                  <a:pt x="3539507" y="2227330"/>
                  <a:pt x="3573738" y="2256783"/>
                  <a:pt x="3594257" y="2274163"/>
                </a:cubicBezTo>
                <a:lnTo>
                  <a:pt x="3603591" y="2282162"/>
                </a:lnTo>
                <a:lnTo>
                  <a:pt x="3594194" y="2275610"/>
                </a:lnTo>
                <a:cubicBezTo>
                  <a:pt x="3553239" y="2245814"/>
                  <a:pt x="3603717" y="2294609"/>
                  <a:pt x="3606631" y="2295936"/>
                </a:cubicBezTo>
                <a:cubicBezTo>
                  <a:pt x="3614044" y="2302831"/>
                  <a:pt x="3619289" y="2315776"/>
                  <a:pt x="3623567" y="2321831"/>
                </a:cubicBezTo>
                <a:lnTo>
                  <a:pt x="3630223" y="2329447"/>
                </a:lnTo>
                <a:lnTo>
                  <a:pt x="3550626" y="2257541"/>
                </a:lnTo>
                <a:lnTo>
                  <a:pt x="3542284" y="2249782"/>
                </a:lnTo>
                <a:lnTo>
                  <a:pt x="3525940" y="2239337"/>
                </a:lnTo>
                <a:lnTo>
                  <a:pt x="3531200" y="2246462"/>
                </a:lnTo>
                <a:cubicBezTo>
                  <a:pt x="3531509" y="2249399"/>
                  <a:pt x="3511001" y="2230745"/>
                  <a:pt x="3502904" y="2226955"/>
                </a:cubicBezTo>
                <a:cubicBezTo>
                  <a:pt x="3504470" y="2229770"/>
                  <a:pt x="3506035" y="2232584"/>
                  <a:pt x="3507599" y="2235400"/>
                </a:cubicBezTo>
                <a:cubicBezTo>
                  <a:pt x="3506818" y="2233992"/>
                  <a:pt x="3507184" y="2239623"/>
                  <a:pt x="3507337" y="2245835"/>
                </a:cubicBezTo>
                <a:lnTo>
                  <a:pt x="3507245" y="2253860"/>
                </a:lnTo>
                <a:lnTo>
                  <a:pt x="3514886" y="2257873"/>
                </a:lnTo>
                <a:cubicBezTo>
                  <a:pt x="3521877" y="2261291"/>
                  <a:pt x="3527249" y="2263870"/>
                  <a:pt x="3525285" y="2265758"/>
                </a:cubicBezTo>
                <a:cubicBezTo>
                  <a:pt x="3525285" y="2265758"/>
                  <a:pt x="3519871" y="2263751"/>
                  <a:pt x="3515265" y="2262953"/>
                </a:cubicBezTo>
                <a:lnTo>
                  <a:pt x="3516122" y="2262613"/>
                </a:lnTo>
                <a:lnTo>
                  <a:pt x="3517568" y="2263352"/>
                </a:lnTo>
                <a:cubicBezTo>
                  <a:pt x="3517164" y="2262747"/>
                  <a:pt x="3516962" y="2262445"/>
                  <a:pt x="3516674" y="2262395"/>
                </a:cubicBezTo>
                <a:lnTo>
                  <a:pt x="3516122" y="2262613"/>
                </a:lnTo>
                <a:lnTo>
                  <a:pt x="3513466" y="2261255"/>
                </a:lnTo>
                <a:lnTo>
                  <a:pt x="3512052" y="2259923"/>
                </a:lnTo>
                <a:cubicBezTo>
                  <a:pt x="3510995" y="2259228"/>
                  <a:pt x="3510154" y="2258860"/>
                  <a:pt x="3510154" y="2258860"/>
                </a:cubicBezTo>
                <a:cubicBezTo>
                  <a:pt x="3510154" y="2258860"/>
                  <a:pt x="3505668" y="2261291"/>
                  <a:pt x="3502173" y="2259616"/>
                </a:cubicBezTo>
                <a:cubicBezTo>
                  <a:pt x="3494321" y="2257008"/>
                  <a:pt x="3478815" y="2243449"/>
                  <a:pt x="3472458" y="2240030"/>
                </a:cubicBezTo>
                <a:cubicBezTo>
                  <a:pt x="3471651" y="2238821"/>
                  <a:pt x="3468410" y="2240577"/>
                  <a:pt x="3466107" y="2240177"/>
                </a:cubicBezTo>
                <a:cubicBezTo>
                  <a:pt x="3462299" y="2239050"/>
                  <a:pt x="3457929" y="2236296"/>
                  <a:pt x="3453400" y="2232973"/>
                </a:cubicBezTo>
                <a:lnTo>
                  <a:pt x="3451250" y="2231301"/>
                </a:lnTo>
                <a:lnTo>
                  <a:pt x="3453835" y="2234126"/>
                </a:lnTo>
                <a:lnTo>
                  <a:pt x="3461293" y="2242144"/>
                </a:lnTo>
                <a:lnTo>
                  <a:pt x="3508425" y="2276543"/>
                </a:lnTo>
                <a:lnTo>
                  <a:pt x="3552959" y="2305724"/>
                </a:lnTo>
                <a:lnTo>
                  <a:pt x="3554914" y="2308929"/>
                </a:lnTo>
                <a:lnTo>
                  <a:pt x="3559936" y="2316152"/>
                </a:lnTo>
                <a:lnTo>
                  <a:pt x="3545282" y="2307905"/>
                </a:lnTo>
                <a:lnTo>
                  <a:pt x="3558101" y="2317874"/>
                </a:lnTo>
                <a:lnTo>
                  <a:pt x="3555106" y="2320427"/>
                </a:lnTo>
                <a:lnTo>
                  <a:pt x="3558661" y="2324801"/>
                </a:lnTo>
                <a:lnTo>
                  <a:pt x="3545121" y="2316658"/>
                </a:lnTo>
                <a:lnTo>
                  <a:pt x="3541346" y="2313495"/>
                </a:lnTo>
                <a:cubicBezTo>
                  <a:pt x="3540180" y="2312415"/>
                  <a:pt x="3539579" y="2311687"/>
                  <a:pt x="3539932" y="2311587"/>
                </a:cubicBezTo>
                <a:lnTo>
                  <a:pt x="3539285" y="2313149"/>
                </a:lnTo>
                <a:lnTo>
                  <a:pt x="3521168" y="2302253"/>
                </a:lnTo>
                <a:lnTo>
                  <a:pt x="3516937" y="2297548"/>
                </a:lnTo>
                <a:cubicBezTo>
                  <a:pt x="3514302" y="2294510"/>
                  <a:pt x="3511357" y="2290977"/>
                  <a:pt x="3507720" y="2286396"/>
                </a:cubicBezTo>
                <a:cubicBezTo>
                  <a:pt x="3505646" y="2284441"/>
                  <a:pt x="3490769" y="2264943"/>
                  <a:pt x="3494937" y="2274345"/>
                </a:cubicBezTo>
                <a:cubicBezTo>
                  <a:pt x="3498389" y="2281199"/>
                  <a:pt x="3511226" y="2293445"/>
                  <a:pt x="3513961" y="2297750"/>
                </a:cubicBezTo>
                <a:lnTo>
                  <a:pt x="3514148" y="2298030"/>
                </a:lnTo>
                <a:lnTo>
                  <a:pt x="3509208" y="2295061"/>
                </a:lnTo>
                <a:cubicBezTo>
                  <a:pt x="3494286" y="2286950"/>
                  <a:pt x="3481267" y="2276986"/>
                  <a:pt x="3468059" y="2267122"/>
                </a:cubicBezTo>
                <a:lnTo>
                  <a:pt x="3454027" y="2257072"/>
                </a:lnTo>
                <a:lnTo>
                  <a:pt x="3456772" y="2259979"/>
                </a:lnTo>
                <a:lnTo>
                  <a:pt x="3491785" y="2300784"/>
                </a:lnTo>
                <a:lnTo>
                  <a:pt x="3483598" y="2294448"/>
                </a:lnTo>
                <a:cubicBezTo>
                  <a:pt x="3468397" y="2280193"/>
                  <a:pt x="3452346" y="2265551"/>
                  <a:pt x="3436857" y="2251605"/>
                </a:cubicBezTo>
                <a:lnTo>
                  <a:pt x="3432717" y="2247914"/>
                </a:lnTo>
                <a:lnTo>
                  <a:pt x="3429082" y="2247004"/>
                </a:lnTo>
                <a:lnTo>
                  <a:pt x="3417419" y="2234276"/>
                </a:lnTo>
                <a:lnTo>
                  <a:pt x="3412342" y="2229750"/>
                </a:lnTo>
                <a:lnTo>
                  <a:pt x="3422167" y="2242927"/>
                </a:lnTo>
                <a:lnTo>
                  <a:pt x="3420901" y="2242139"/>
                </a:lnTo>
                <a:cubicBezTo>
                  <a:pt x="3411082" y="2235749"/>
                  <a:pt x="3396121" y="2225738"/>
                  <a:pt x="3390651" y="2224791"/>
                </a:cubicBezTo>
                <a:cubicBezTo>
                  <a:pt x="3405355" y="2240708"/>
                  <a:pt x="3414262" y="2244389"/>
                  <a:pt x="3428960" y="2256740"/>
                </a:cubicBezTo>
                <a:cubicBezTo>
                  <a:pt x="3439488" y="2264624"/>
                  <a:pt x="3440127" y="2265582"/>
                  <a:pt x="3436935" y="2264360"/>
                </a:cubicBezTo>
                <a:lnTo>
                  <a:pt x="3423446" y="2259461"/>
                </a:lnTo>
                <a:lnTo>
                  <a:pt x="3425446" y="2261239"/>
                </a:lnTo>
                <a:cubicBezTo>
                  <a:pt x="3445802" y="2278926"/>
                  <a:pt x="3465827" y="2295752"/>
                  <a:pt x="3487081" y="2314682"/>
                </a:cubicBezTo>
                <a:lnTo>
                  <a:pt x="3505222" y="2331580"/>
                </a:lnTo>
                <a:lnTo>
                  <a:pt x="3493023" y="2321975"/>
                </a:lnTo>
                <a:cubicBezTo>
                  <a:pt x="3484266" y="2314944"/>
                  <a:pt x="3474075" y="2306560"/>
                  <a:pt x="3461219" y="2295589"/>
                </a:cubicBezTo>
                <a:cubicBezTo>
                  <a:pt x="3447501" y="2284177"/>
                  <a:pt x="3437694" y="2274273"/>
                  <a:pt x="3425541" y="2265676"/>
                </a:cubicBezTo>
                <a:cubicBezTo>
                  <a:pt x="3421930" y="2263461"/>
                  <a:pt x="3419425" y="2262168"/>
                  <a:pt x="3417824" y="2261617"/>
                </a:cubicBezTo>
                <a:lnTo>
                  <a:pt x="3417550" y="2261666"/>
                </a:lnTo>
                <a:lnTo>
                  <a:pt x="3454555" y="2292678"/>
                </a:lnTo>
                <a:cubicBezTo>
                  <a:pt x="3483282" y="2319398"/>
                  <a:pt x="3462111" y="2307227"/>
                  <a:pt x="3444593" y="2293915"/>
                </a:cubicBezTo>
                <a:lnTo>
                  <a:pt x="3434821" y="2285524"/>
                </a:lnTo>
                <a:lnTo>
                  <a:pt x="3436424" y="2287265"/>
                </a:lnTo>
                <a:cubicBezTo>
                  <a:pt x="3441217" y="2292277"/>
                  <a:pt x="3445589" y="2296756"/>
                  <a:pt x="3447923" y="2299297"/>
                </a:cubicBezTo>
                <a:cubicBezTo>
                  <a:pt x="3459737" y="2309773"/>
                  <a:pt x="3474455" y="2318633"/>
                  <a:pt x="3478172" y="2325577"/>
                </a:cubicBezTo>
                <a:lnTo>
                  <a:pt x="3477722" y="2331684"/>
                </a:lnTo>
                <a:lnTo>
                  <a:pt x="3684403" y="2514070"/>
                </a:lnTo>
                <a:cubicBezTo>
                  <a:pt x="3672264" y="2508542"/>
                  <a:pt x="3664586" y="2500941"/>
                  <a:pt x="3654260" y="2492718"/>
                </a:cubicBezTo>
                <a:cubicBezTo>
                  <a:pt x="3645033" y="2488517"/>
                  <a:pt x="3617323" y="2461820"/>
                  <a:pt x="3631308" y="2478746"/>
                </a:cubicBezTo>
                <a:cubicBezTo>
                  <a:pt x="3647143" y="2500620"/>
                  <a:pt x="3692302" y="2521187"/>
                  <a:pt x="3685703" y="2543401"/>
                </a:cubicBezTo>
                <a:cubicBezTo>
                  <a:pt x="3636626" y="2506975"/>
                  <a:pt x="3588257" y="2470283"/>
                  <a:pt x="3542314" y="2434697"/>
                </a:cubicBezTo>
                <a:cubicBezTo>
                  <a:pt x="3543605" y="2424142"/>
                  <a:pt x="3523022" y="2429429"/>
                  <a:pt x="3542314" y="2434697"/>
                </a:cubicBezTo>
                <a:cubicBezTo>
                  <a:pt x="3529631" y="2447102"/>
                  <a:pt x="3513795" y="2425227"/>
                  <a:pt x="3502982" y="2416784"/>
                </a:cubicBezTo>
                <a:cubicBezTo>
                  <a:pt x="3497155" y="2414130"/>
                  <a:pt x="3490874" y="2412150"/>
                  <a:pt x="3484336" y="2409612"/>
                </a:cubicBezTo>
                <a:lnTo>
                  <a:pt x="3472794" y="2403600"/>
                </a:lnTo>
                <a:lnTo>
                  <a:pt x="3476951" y="2407584"/>
                </a:lnTo>
                <a:cubicBezTo>
                  <a:pt x="3486858" y="2417538"/>
                  <a:pt x="3496100" y="2427267"/>
                  <a:pt x="3504962" y="2436903"/>
                </a:cubicBezTo>
                <a:lnTo>
                  <a:pt x="3524074" y="2458255"/>
                </a:lnTo>
                <a:lnTo>
                  <a:pt x="3521900" y="2456626"/>
                </a:lnTo>
                <a:cubicBezTo>
                  <a:pt x="3517006" y="2452478"/>
                  <a:pt x="3511171" y="2446904"/>
                  <a:pt x="3505612" y="2442204"/>
                </a:cubicBezTo>
                <a:lnTo>
                  <a:pt x="3503934" y="2440918"/>
                </a:lnTo>
                <a:lnTo>
                  <a:pt x="3496202" y="2432290"/>
                </a:lnTo>
                <a:cubicBezTo>
                  <a:pt x="3487483" y="2422913"/>
                  <a:pt x="3478731" y="2413904"/>
                  <a:pt x="3470026" y="2405518"/>
                </a:cubicBezTo>
                <a:lnTo>
                  <a:pt x="3460848" y="2396857"/>
                </a:lnTo>
                <a:lnTo>
                  <a:pt x="3439176" y="2382126"/>
                </a:lnTo>
                <a:lnTo>
                  <a:pt x="3405190" y="2352043"/>
                </a:lnTo>
                <a:lnTo>
                  <a:pt x="3385601" y="2338171"/>
                </a:lnTo>
                <a:lnTo>
                  <a:pt x="3412606" y="2361820"/>
                </a:lnTo>
                <a:cubicBezTo>
                  <a:pt x="3422878" y="2370164"/>
                  <a:pt x="3432785" y="2378341"/>
                  <a:pt x="3441125" y="2387711"/>
                </a:cubicBezTo>
                <a:cubicBezTo>
                  <a:pt x="3441125" y="2387711"/>
                  <a:pt x="3438486" y="2387388"/>
                  <a:pt x="3436107" y="2387625"/>
                </a:cubicBezTo>
                <a:lnTo>
                  <a:pt x="3436017" y="2387709"/>
                </a:lnTo>
                <a:lnTo>
                  <a:pt x="3433691" y="2384682"/>
                </a:lnTo>
                <a:lnTo>
                  <a:pt x="3424984" y="2377231"/>
                </a:lnTo>
                <a:lnTo>
                  <a:pt x="3424562" y="2377870"/>
                </a:lnTo>
                <a:cubicBezTo>
                  <a:pt x="3423757" y="2377939"/>
                  <a:pt x="3422828" y="2377567"/>
                  <a:pt x="3422662" y="2376978"/>
                </a:cubicBezTo>
                <a:lnTo>
                  <a:pt x="3423837" y="2376249"/>
                </a:lnTo>
                <a:lnTo>
                  <a:pt x="3416632" y="2370083"/>
                </a:lnTo>
                <a:lnTo>
                  <a:pt x="3418130" y="2371697"/>
                </a:lnTo>
                <a:lnTo>
                  <a:pt x="3412502" y="2367027"/>
                </a:lnTo>
                <a:lnTo>
                  <a:pt x="3407070" y="2363239"/>
                </a:lnTo>
                <a:cubicBezTo>
                  <a:pt x="3404832" y="2361947"/>
                  <a:pt x="3403342" y="2361480"/>
                  <a:pt x="3403106" y="2362302"/>
                </a:cubicBezTo>
                <a:lnTo>
                  <a:pt x="3406259" y="2367494"/>
                </a:lnTo>
                <a:lnTo>
                  <a:pt x="3439545" y="2398433"/>
                </a:lnTo>
                <a:lnTo>
                  <a:pt x="3445886" y="2403814"/>
                </a:lnTo>
                <a:lnTo>
                  <a:pt x="3449943" y="2408096"/>
                </a:lnTo>
                <a:lnTo>
                  <a:pt x="3467217" y="2424152"/>
                </a:lnTo>
                <a:cubicBezTo>
                  <a:pt x="3491763" y="2449150"/>
                  <a:pt x="3515641" y="2475154"/>
                  <a:pt x="3539592" y="2501191"/>
                </a:cubicBezTo>
                <a:cubicBezTo>
                  <a:pt x="3546637" y="2509994"/>
                  <a:pt x="3552228" y="2519205"/>
                  <a:pt x="3559418" y="2526361"/>
                </a:cubicBezTo>
                <a:lnTo>
                  <a:pt x="3566080" y="2531785"/>
                </a:lnTo>
                <a:lnTo>
                  <a:pt x="3565959" y="2532205"/>
                </a:lnTo>
                <a:cubicBezTo>
                  <a:pt x="3566098" y="2532696"/>
                  <a:pt x="3566546" y="2532938"/>
                  <a:pt x="3567251" y="2532740"/>
                </a:cubicBezTo>
                <a:lnTo>
                  <a:pt x="3566080" y="2531785"/>
                </a:lnTo>
                <a:lnTo>
                  <a:pt x="3566534" y="2530192"/>
                </a:lnTo>
                <a:cubicBezTo>
                  <a:pt x="3575501" y="2539511"/>
                  <a:pt x="3586211" y="2549609"/>
                  <a:pt x="3587620" y="2549212"/>
                </a:cubicBezTo>
                <a:cubicBezTo>
                  <a:pt x="3586211" y="2549609"/>
                  <a:pt x="3584501" y="2543534"/>
                  <a:pt x="3584501" y="2543534"/>
                </a:cubicBezTo>
                <a:cubicBezTo>
                  <a:pt x="3583507" y="2540007"/>
                  <a:pt x="3587322" y="2542740"/>
                  <a:pt x="3585941" y="2537841"/>
                </a:cubicBezTo>
                <a:cubicBezTo>
                  <a:pt x="3583537" y="2534711"/>
                  <a:pt x="3576312" y="2526171"/>
                  <a:pt x="3571450" y="2519715"/>
                </a:cubicBezTo>
                <a:cubicBezTo>
                  <a:pt x="3563696" y="2510424"/>
                  <a:pt x="3555656" y="2500739"/>
                  <a:pt x="3547414" y="2490913"/>
                </a:cubicBezTo>
                <a:lnTo>
                  <a:pt x="3526322" y="2466145"/>
                </a:lnTo>
                <a:lnTo>
                  <a:pt x="3532172" y="2471789"/>
                </a:lnTo>
                <a:cubicBezTo>
                  <a:pt x="3541805" y="2482347"/>
                  <a:pt x="3550775" y="2493251"/>
                  <a:pt x="3559368" y="2503944"/>
                </a:cubicBezTo>
                <a:cubicBezTo>
                  <a:pt x="3576319" y="2525396"/>
                  <a:pt x="3598067" y="2546766"/>
                  <a:pt x="3617051" y="2569126"/>
                </a:cubicBezTo>
                <a:cubicBezTo>
                  <a:pt x="3626727" y="2581418"/>
                  <a:pt x="3636746" y="2593347"/>
                  <a:pt x="3646290" y="2604936"/>
                </a:cubicBezTo>
                <a:lnTo>
                  <a:pt x="3663274" y="2626672"/>
                </a:lnTo>
                <a:lnTo>
                  <a:pt x="3683539" y="2645099"/>
                </a:lnTo>
                <a:lnTo>
                  <a:pt x="3668882" y="2633850"/>
                </a:lnTo>
                <a:lnTo>
                  <a:pt x="3671848" y="2637646"/>
                </a:lnTo>
                <a:lnTo>
                  <a:pt x="3687344" y="2648559"/>
                </a:lnTo>
                <a:lnTo>
                  <a:pt x="3760136" y="2714748"/>
                </a:lnTo>
                <a:cubicBezTo>
                  <a:pt x="3871679" y="2819675"/>
                  <a:pt x="3970996" y="2922318"/>
                  <a:pt x="4086823" y="3033796"/>
                </a:cubicBezTo>
                <a:cubicBezTo>
                  <a:pt x="4130424" y="3081745"/>
                  <a:pt x="4158923" y="3107688"/>
                  <a:pt x="4213510" y="3156159"/>
                </a:cubicBezTo>
                <a:cubicBezTo>
                  <a:pt x="4246506" y="3180114"/>
                  <a:pt x="4228994" y="3154692"/>
                  <a:pt x="4200916" y="3127666"/>
                </a:cubicBezTo>
                <a:cubicBezTo>
                  <a:pt x="4190452" y="3116160"/>
                  <a:pt x="4185202" y="3118479"/>
                  <a:pt x="4168440" y="3092725"/>
                </a:cubicBezTo>
                <a:cubicBezTo>
                  <a:pt x="4154380" y="3048749"/>
                  <a:pt x="4097804" y="2995779"/>
                  <a:pt x="4054202" y="2947831"/>
                </a:cubicBezTo>
                <a:lnTo>
                  <a:pt x="4051197" y="2944782"/>
                </a:lnTo>
                <a:lnTo>
                  <a:pt x="4365121" y="3201187"/>
                </a:lnTo>
                <a:cubicBezTo>
                  <a:pt x="4586823" y="3384778"/>
                  <a:pt x="4804947" y="3570324"/>
                  <a:pt x="5012902" y="3759523"/>
                </a:cubicBezTo>
                <a:cubicBezTo>
                  <a:pt x="4994366" y="3751080"/>
                  <a:pt x="4982640" y="3739471"/>
                  <a:pt x="4966870" y="3726915"/>
                </a:cubicBezTo>
                <a:cubicBezTo>
                  <a:pt x="4952780" y="3720498"/>
                  <a:pt x="4910463" y="3679731"/>
                  <a:pt x="4931819" y="3705577"/>
                </a:cubicBezTo>
                <a:cubicBezTo>
                  <a:pt x="4956001" y="3738983"/>
                  <a:pt x="5024964" y="3770391"/>
                  <a:pt x="5014887" y="3804313"/>
                </a:cubicBezTo>
                <a:cubicBezTo>
                  <a:pt x="4939943" y="3748686"/>
                  <a:pt x="4866076" y="3692655"/>
                  <a:pt x="4795917" y="3638311"/>
                </a:cubicBezTo>
                <a:cubicBezTo>
                  <a:pt x="4797888" y="3622193"/>
                  <a:pt x="4766456" y="3630267"/>
                  <a:pt x="4795917" y="3638311"/>
                </a:cubicBezTo>
                <a:cubicBezTo>
                  <a:pt x="4776549" y="3657255"/>
                  <a:pt x="4752366" y="3623850"/>
                  <a:pt x="4735854" y="3610957"/>
                </a:cubicBezTo>
                <a:cubicBezTo>
                  <a:pt x="4726956" y="3606904"/>
                  <a:pt x="4717364" y="3603879"/>
                  <a:pt x="4707379" y="3600004"/>
                </a:cubicBezTo>
                <a:lnTo>
                  <a:pt x="4689752" y="3590824"/>
                </a:lnTo>
                <a:lnTo>
                  <a:pt x="4696101" y="3596907"/>
                </a:lnTo>
                <a:cubicBezTo>
                  <a:pt x="4711230" y="3612107"/>
                  <a:pt x="4725343" y="3626966"/>
                  <a:pt x="4738877" y="3641680"/>
                </a:cubicBezTo>
                <a:lnTo>
                  <a:pt x="4768062" y="3674287"/>
                </a:lnTo>
                <a:lnTo>
                  <a:pt x="4764744" y="3671797"/>
                </a:lnTo>
                <a:cubicBezTo>
                  <a:pt x="4757268" y="3665465"/>
                  <a:pt x="4748357" y="3656952"/>
                  <a:pt x="4739868" y="3649775"/>
                </a:cubicBezTo>
                <a:lnTo>
                  <a:pt x="4737307" y="3647811"/>
                </a:lnTo>
                <a:lnTo>
                  <a:pt x="4725498" y="3634633"/>
                </a:lnTo>
                <a:cubicBezTo>
                  <a:pt x="4712185" y="3620316"/>
                  <a:pt x="4698818" y="3606559"/>
                  <a:pt x="4685526" y="3593750"/>
                </a:cubicBezTo>
                <a:lnTo>
                  <a:pt x="4671509" y="3580526"/>
                </a:lnTo>
                <a:lnTo>
                  <a:pt x="4638415" y="3558030"/>
                </a:lnTo>
                <a:cubicBezTo>
                  <a:pt x="4601515" y="3528839"/>
                  <a:pt x="4567341" y="3491444"/>
                  <a:pt x="4527662" y="3460610"/>
                </a:cubicBezTo>
                <a:lnTo>
                  <a:pt x="4119934" y="3127009"/>
                </a:lnTo>
                <a:lnTo>
                  <a:pt x="4123419" y="3128759"/>
                </a:lnTo>
                <a:cubicBezTo>
                  <a:pt x="4118919" y="3130748"/>
                  <a:pt x="4108647" y="3107504"/>
                  <a:pt x="4108647" y="3107504"/>
                </a:cubicBezTo>
                <a:cubicBezTo>
                  <a:pt x="4102682" y="3094007"/>
                  <a:pt x="4117645" y="3103527"/>
                  <a:pt x="4109359" y="3084782"/>
                </a:cubicBezTo>
                <a:cubicBezTo>
                  <a:pt x="4098894" y="3073274"/>
                  <a:pt x="4068077" y="3042082"/>
                  <a:pt x="4046817" y="3018317"/>
                </a:cubicBezTo>
                <a:cubicBezTo>
                  <a:pt x="3947327" y="2916423"/>
                  <a:pt x="3836485" y="2801395"/>
                  <a:pt x="3726988" y="2699388"/>
                </a:cubicBezTo>
                <a:lnTo>
                  <a:pt x="3688177" y="2664824"/>
                </a:lnTo>
                <a:lnTo>
                  <a:pt x="3690880" y="2668101"/>
                </a:lnTo>
                <a:cubicBezTo>
                  <a:pt x="3696528" y="2675334"/>
                  <a:pt x="3701671" y="2682450"/>
                  <a:pt x="3705970" y="2689383"/>
                </a:cubicBezTo>
                <a:cubicBezTo>
                  <a:pt x="3694225" y="2678308"/>
                  <a:pt x="3682862" y="2664536"/>
                  <a:pt x="3671627" y="2650542"/>
                </a:cubicBezTo>
                <a:lnTo>
                  <a:pt x="3670129" y="2648749"/>
                </a:lnTo>
                <a:lnTo>
                  <a:pt x="3658908" y="2638756"/>
                </a:lnTo>
                <a:lnTo>
                  <a:pt x="3672575" y="2655932"/>
                </a:lnTo>
                <a:lnTo>
                  <a:pt x="3694949" y="2685412"/>
                </a:lnTo>
                <a:lnTo>
                  <a:pt x="3690661" y="2682288"/>
                </a:lnTo>
                <a:lnTo>
                  <a:pt x="3690459" y="2682169"/>
                </a:lnTo>
                <a:lnTo>
                  <a:pt x="3689385" y="2680940"/>
                </a:lnTo>
                <a:cubicBezTo>
                  <a:pt x="3686926" y="2677614"/>
                  <a:pt x="3674231" y="2660464"/>
                  <a:pt x="3672820" y="2660860"/>
                </a:cubicBezTo>
                <a:cubicBezTo>
                  <a:pt x="3668354" y="2662117"/>
                  <a:pt x="3682458" y="2678872"/>
                  <a:pt x="3681796" y="2676521"/>
                </a:cubicBezTo>
                <a:lnTo>
                  <a:pt x="3683010" y="2677933"/>
                </a:lnTo>
                <a:lnTo>
                  <a:pt x="3680308" y="2678422"/>
                </a:lnTo>
                <a:cubicBezTo>
                  <a:pt x="3680793" y="2679361"/>
                  <a:pt x="3682495" y="2680943"/>
                  <a:pt x="3684774" y="2682796"/>
                </a:cubicBezTo>
                <a:lnTo>
                  <a:pt x="3690766" y="2687347"/>
                </a:lnTo>
                <a:lnTo>
                  <a:pt x="3693886" y="2691517"/>
                </a:lnTo>
                <a:cubicBezTo>
                  <a:pt x="3693468" y="2695440"/>
                  <a:pt x="3681379" y="2680445"/>
                  <a:pt x="3681379" y="2680445"/>
                </a:cubicBezTo>
                <a:cubicBezTo>
                  <a:pt x="3659056" y="2651624"/>
                  <a:pt x="3638000" y="2627309"/>
                  <a:pt x="3618976" y="2603903"/>
                </a:cubicBezTo>
                <a:lnTo>
                  <a:pt x="3617109" y="2601611"/>
                </a:lnTo>
                <a:lnTo>
                  <a:pt x="3602094" y="2589189"/>
                </a:lnTo>
                <a:lnTo>
                  <a:pt x="3645857" y="2643496"/>
                </a:lnTo>
                <a:cubicBezTo>
                  <a:pt x="3646188" y="2644672"/>
                  <a:pt x="3665864" y="2664087"/>
                  <a:pt x="3665170" y="2667033"/>
                </a:cubicBezTo>
                <a:cubicBezTo>
                  <a:pt x="3661365" y="2670641"/>
                  <a:pt x="3652098" y="2654851"/>
                  <a:pt x="3652098" y="2654851"/>
                </a:cubicBezTo>
                <a:cubicBezTo>
                  <a:pt x="3628640" y="2627407"/>
                  <a:pt x="3615140" y="2612808"/>
                  <a:pt x="3593423" y="2586142"/>
                </a:cubicBezTo>
                <a:cubicBezTo>
                  <a:pt x="3591351" y="2584188"/>
                  <a:pt x="3571610" y="2558235"/>
                  <a:pt x="3568885" y="2560270"/>
                </a:cubicBezTo>
                <a:cubicBezTo>
                  <a:pt x="3568192" y="2563215"/>
                  <a:pt x="3587480" y="2581259"/>
                  <a:pt x="3585408" y="2579304"/>
                </a:cubicBezTo>
                <a:cubicBezTo>
                  <a:pt x="3590603" y="2586936"/>
                  <a:pt x="3594803" y="2591041"/>
                  <a:pt x="3600617" y="2599978"/>
                </a:cubicBezTo>
                <a:cubicBezTo>
                  <a:pt x="3588499" y="2590278"/>
                  <a:pt x="3581305" y="2576442"/>
                  <a:pt x="3570595" y="2566345"/>
                </a:cubicBezTo>
                <a:cubicBezTo>
                  <a:pt x="3568192" y="2563215"/>
                  <a:pt x="3563007" y="2561925"/>
                  <a:pt x="3558807" y="2557821"/>
                </a:cubicBezTo>
                <a:lnTo>
                  <a:pt x="3553377" y="2552375"/>
                </a:lnTo>
                <a:lnTo>
                  <a:pt x="3553247" y="2552129"/>
                </a:lnTo>
                <a:lnTo>
                  <a:pt x="3552144" y="2551140"/>
                </a:lnTo>
                <a:lnTo>
                  <a:pt x="3540510" y="2539471"/>
                </a:lnTo>
                <a:lnTo>
                  <a:pt x="3532753" y="2531035"/>
                </a:lnTo>
                <a:lnTo>
                  <a:pt x="3525759" y="2526027"/>
                </a:lnTo>
                <a:lnTo>
                  <a:pt x="3517211" y="2518956"/>
                </a:lnTo>
                <a:lnTo>
                  <a:pt x="3519195" y="2521336"/>
                </a:lnTo>
                <a:cubicBezTo>
                  <a:pt x="3521684" y="2523755"/>
                  <a:pt x="3524774" y="2526163"/>
                  <a:pt x="3524939" y="2526751"/>
                </a:cubicBezTo>
                <a:lnTo>
                  <a:pt x="3533375" y="2536281"/>
                </a:lnTo>
                <a:lnTo>
                  <a:pt x="3545852" y="2545488"/>
                </a:lnTo>
                <a:lnTo>
                  <a:pt x="3552144" y="2551140"/>
                </a:lnTo>
                <a:lnTo>
                  <a:pt x="3553377" y="2552375"/>
                </a:lnTo>
                <a:lnTo>
                  <a:pt x="3555812" y="2556971"/>
                </a:lnTo>
                <a:lnTo>
                  <a:pt x="3549013" y="2553943"/>
                </a:lnTo>
                <a:lnTo>
                  <a:pt x="3562052" y="2568672"/>
                </a:lnTo>
                <a:cubicBezTo>
                  <a:pt x="3574006" y="2582515"/>
                  <a:pt x="3585384" y="2596337"/>
                  <a:pt x="3595703" y="2610456"/>
                </a:cubicBezTo>
                <a:cubicBezTo>
                  <a:pt x="3582969" y="2599026"/>
                  <a:pt x="3573834" y="2587533"/>
                  <a:pt x="3564734" y="2576165"/>
                </a:cubicBezTo>
                <a:lnTo>
                  <a:pt x="3537326" y="2546266"/>
                </a:lnTo>
                <a:lnTo>
                  <a:pt x="3530940" y="2541904"/>
                </a:lnTo>
                <a:lnTo>
                  <a:pt x="3522465" y="2535841"/>
                </a:lnTo>
                <a:lnTo>
                  <a:pt x="3523232" y="2537807"/>
                </a:lnTo>
                <a:cubicBezTo>
                  <a:pt x="3548819" y="2567401"/>
                  <a:pt x="3571560" y="2592298"/>
                  <a:pt x="3593609" y="2620140"/>
                </a:cubicBezTo>
                <a:lnTo>
                  <a:pt x="3599432" y="2628894"/>
                </a:lnTo>
                <a:lnTo>
                  <a:pt x="3610177" y="2637975"/>
                </a:lnTo>
                <a:cubicBezTo>
                  <a:pt x="3618408" y="2645452"/>
                  <a:pt x="3612184" y="2642191"/>
                  <a:pt x="3600945" y="2635369"/>
                </a:cubicBezTo>
                <a:lnTo>
                  <a:pt x="3585761" y="2625999"/>
                </a:lnTo>
                <a:lnTo>
                  <a:pt x="3592588" y="2633779"/>
                </a:lnTo>
                <a:lnTo>
                  <a:pt x="3582673" y="2628592"/>
                </a:lnTo>
                <a:cubicBezTo>
                  <a:pt x="3567527" y="2624721"/>
                  <a:pt x="3583046" y="2635251"/>
                  <a:pt x="3593571" y="2641353"/>
                </a:cubicBezTo>
                <a:lnTo>
                  <a:pt x="3606796" y="2650518"/>
                </a:lnTo>
                <a:lnTo>
                  <a:pt x="3613948" y="2659037"/>
                </a:lnTo>
                <a:lnTo>
                  <a:pt x="3614815" y="2660062"/>
                </a:lnTo>
                <a:lnTo>
                  <a:pt x="3609302" y="2656712"/>
                </a:lnTo>
                <a:cubicBezTo>
                  <a:pt x="3601858" y="2652235"/>
                  <a:pt x="3594569" y="2647676"/>
                  <a:pt x="3588027" y="2642710"/>
                </a:cubicBezTo>
                <a:cubicBezTo>
                  <a:pt x="3580335" y="2637545"/>
                  <a:pt x="3572439" y="2631186"/>
                  <a:pt x="3564356" y="2624929"/>
                </a:cubicBezTo>
                <a:lnTo>
                  <a:pt x="3553727" y="2617565"/>
                </a:lnTo>
                <a:lnTo>
                  <a:pt x="3622565" y="2676474"/>
                </a:lnTo>
                <a:cubicBezTo>
                  <a:pt x="3724305" y="2766730"/>
                  <a:pt x="3824519" y="2861135"/>
                  <a:pt x="3925000" y="2955644"/>
                </a:cubicBezTo>
                <a:lnTo>
                  <a:pt x="3966321" y="3002024"/>
                </a:lnTo>
                <a:lnTo>
                  <a:pt x="3720310" y="2807392"/>
                </a:lnTo>
                <a:lnTo>
                  <a:pt x="3577397" y="2698395"/>
                </a:lnTo>
                <a:lnTo>
                  <a:pt x="3576546" y="2697839"/>
                </a:lnTo>
                <a:lnTo>
                  <a:pt x="3572247" y="2694818"/>
                </a:lnTo>
                <a:lnTo>
                  <a:pt x="3566915" y="2690401"/>
                </a:lnTo>
                <a:lnTo>
                  <a:pt x="3535298" y="2666289"/>
                </a:lnTo>
                <a:lnTo>
                  <a:pt x="3534310" y="2666228"/>
                </a:lnTo>
                <a:cubicBezTo>
                  <a:pt x="3531754" y="2666343"/>
                  <a:pt x="3529418" y="2666784"/>
                  <a:pt x="3529074" y="2667794"/>
                </a:cubicBezTo>
                <a:cubicBezTo>
                  <a:pt x="3529882" y="2669005"/>
                  <a:pt x="3564707" y="2692684"/>
                  <a:pt x="3568761" y="2695704"/>
                </a:cubicBezTo>
                <a:cubicBezTo>
                  <a:pt x="3578348" y="2703960"/>
                  <a:pt x="3587511" y="2711073"/>
                  <a:pt x="3593987" y="2717720"/>
                </a:cubicBezTo>
                <a:cubicBezTo>
                  <a:pt x="3594794" y="2718930"/>
                  <a:pt x="3595856" y="2723571"/>
                  <a:pt x="3596665" y="2724780"/>
                </a:cubicBezTo>
                <a:cubicBezTo>
                  <a:pt x="3605699" y="2735258"/>
                  <a:pt x="3631115" y="2741799"/>
                  <a:pt x="3627186" y="2745575"/>
                </a:cubicBezTo>
                <a:cubicBezTo>
                  <a:pt x="3627186" y="2745575"/>
                  <a:pt x="3621772" y="2743568"/>
                  <a:pt x="3617166" y="2742770"/>
                </a:cubicBezTo>
                <a:lnTo>
                  <a:pt x="3618024" y="2742430"/>
                </a:lnTo>
                <a:lnTo>
                  <a:pt x="3619469" y="2743169"/>
                </a:lnTo>
                <a:cubicBezTo>
                  <a:pt x="3619065" y="2742565"/>
                  <a:pt x="3618864" y="2742261"/>
                  <a:pt x="3618575" y="2742213"/>
                </a:cubicBezTo>
                <a:lnTo>
                  <a:pt x="3618024" y="2742430"/>
                </a:lnTo>
                <a:lnTo>
                  <a:pt x="3615366" y="2741072"/>
                </a:lnTo>
                <a:lnTo>
                  <a:pt x="3613954" y="2739740"/>
                </a:lnTo>
                <a:cubicBezTo>
                  <a:pt x="3612895" y="2739045"/>
                  <a:pt x="3612056" y="2738677"/>
                  <a:pt x="3612056" y="2738677"/>
                </a:cubicBezTo>
                <a:cubicBezTo>
                  <a:pt x="3612056" y="2738677"/>
                  <a:pt x="3607568" y="2741107"/>
                  <a:pt x="3604073" y="2739432"/>
                </a:cubicBezTo>
                <a:cubicBezTo>
                  <a:pt x="3600148" y="2738130"/>
                  <a:pt x="3594308" y="2734087"/>
                  <a:pt x="3588656" y="2729944"/>
                </a:cubicBezTo>
                <a:lnTo>
                  <a:pt x="3579576" y="2723532"/>
                </a:lnTo>
                <a:lnTo>
                  <a:pt x="3581296" y="2729203"/>
                </a:lnTo>
                <a:lnTo>
                  <a:pt x="3581533" y="2729991"/>
                </a:lnTo>
                <a:lnTo>
                  <a:pt x="3605208" y="2746280"/>
                </a:lnTo>
                <a:cubicBezTo>
                  <a:pt x="3634754" y="2766678"/>
                  <a:pt x="3663095" y="2786526"/>
                  <a:pt x="3692313" y="2807893"/>
                </a:cubicBezTo>
                <a:cubicBezTo>
                  <a:pt x="3818981" y="2907227"/>
                  <a:pt x="3936577" y="3005343"/>
                  <a:pt x="4053365" y="3103761"/>
                </a:cubicBezTo>
                <a:lnTo>
                  <a:pt x="4058492" y="3108046"/>
                </a:lnTo>
                <a:lnTo>
                  <a:pt x="4059717" y="3108362"/>
                </a:lnTo>
                <a:lnTo>
                  <a:pt x="4059886" y="3109212"/>
                </a:lnTo>
                <a:lnTo>
                  <a:pt x="4075531" y="3122287"/>
                </a:lnTo>
                <a:lnTo>
                  <a:pt x="4075328" y="3121488"/>
                </a:lnTo>
                <a:cubicBezTo>
                  <a:pt x="4078322" y="3122662"/>
                  <a:pt x="4083361" y="3125765"/>
                  <a:pt x="4086274" y="3127852"/>
                </a:cubicBezTo>
                <a:cubicBezTo>
                  <a:pt x="4098366" y="3136397"/>
                  <a:pt x="4111555" y="3148832"/>
                  <a:pt x="4123647" y="3157376"/>
                </a:cubicBezTo>
                <a:cubicBezTo>
                  <a:pt x="4178159" y="3198224"/>
                  <a:pt x="4225112" y="3237001"/>
                  <a:pt x="4274074" y="3273274"/>
                </a:cubicBezTo>
                <a:cubicBezTo>
                  <a:pt x="4343338" y="3323856"/>
                  <a:pt x="4405142" y="3382350"/>
                  <a:pt x="4465789" y="3435358"/>
                </a:cubicBezTo>
                <a:cubicBezTo>
                  <a:pt x="4496979" y="3460811"/>
                  <a:pt x="4530744" y="3487152"/>
                  <a:pt x="4564593" y="3513794"/>
                </a:cubicBezTo>
                <a:cubicBezTo>
                  <a:pt x="4645902" y="3581007"/>
                  <a:pt x="4718608" y="3660332"/>
                  <a:pt x="4791760" y="3739854"/>
                </a:cubicBezTo>
                <a:cubicBezTo>
                  <a:pt x="4802519" y="3753296"/>
                  <a:pt x="4811057" y="3767364"/>
                  <a:pt x="4822035" y="3778292"/>
                </a:cubicBezTo>
                <a:lnTo>
                  <a:pt x="4832208" y="3786576"/>
                </a:lnTo>
                <a:lnTo>
                  <a:pt x="4832026" y="3787216"/>
                </a:lnTo>
                <a:cubicBezTo>
                  <a:pt x="4832236" y="3787964"/>
                  <a:pt x="4832923" y="3788336"/>
                  <a:pt x="4833998" y="3788033"/>
                </a:cubicBezTo>
                <a:lnTo>
                  <a:pt x="4832208" y="3786576"/>
                </a:lnTo>
                <a:lnTo>
                  <a:pt x="4832903" y="3784143"/>
                </a:lnTo>
                <a:cubicBezTo>
                  <a:pt x="4846598" y="3798374"/>
                  <a:pt x="4862952" y="3813793"/>
                  <a:pt x="4865104" y="3813187"/>
                </a:cubicBezTo>
                <a:cubicBezTo>
                  <a:pt x="4862952" y="3813793"/>
                  <a:pt x="4860340" y="3804517"/>
                  <a:pt x="4860340" y="3804517"/>
                </a:cubicBezTo>
                <a:cubicBezTo>
                  <a:pt x="4858823" y="3799130"/>
                  <a:pt x="4864648" y="3803303"/>
                  <a:pt x="4862541" y="3795822"/>
                </a:cubicBezTo>
                <a:cubicBezTo>
                  <a:pt x="4858870" y="3791042"/>
                  <a:pt x="4847836" y="3778000"/>
                  <a:pt x="4840411" y="3768141"/>
                </a:cubicBezTo>
                <a:cubicBezTo>
                  <a:pt x="4828569" y="3753956"/>
                  <a:pt x="4816291" y="3739164"/>
                  <a:pt x="4803705" y="3724158"/>
                </a:cubicBezTo>
                <a:lnTo>
                  <a:pt x="4771495" y="3686336"/>
                </a:lnTo>
                <a:lnTo>
                  <a:pt x="4780430" y="3694954"/>
                </a:lnTo>
                <a:cubicBezTo>
                  <a:pt x="4795140" y="3711078"/>
                  <a:pt x="4808837" y="3727729"/>
                  <a:pt x="4821959" y="3744057"/>
                </a:cubicBezTo>
                <a:cubicBezTo>
                  <a:pt x="4847845" y="3776817"/>
                  <a:pt x="4881057" y="3809453"/>
                  <a:pt x="4910046" y="3843599"/>
                </a:cubicBezTo>
                <a:cubicBezTo>
                  <a:pt x="4924825" y="3862367"/>
                  <a:pt x="4940125" y="3880587"/>
                  <a:pt x="4954699" y="3898283"/>
                </a:cubicBezTo>
                <a:cubicBezTo>
                  <a:pt x="4969272" y="3915980"/>
                  <a:pt x="4983116" y="3933155"/>
                  <a:pt x="4994982" y="3949838"/>
                </a:cubicBezTo>
                <a:cubicBezTo>
                  <a:pt x="4978039" y="3932325"/>
                  <a:pt x="4960527" y="3911418"/>
                  <a:pt x="4945233" y="3891502"/>
                </a:cubicBezTo>
                <a:lnTo>
                  <a:pt x="4927868" y="3872492"/>
                </a:lnTo>
                <a:cubicBezTo>
                  <a:pt x="4923202" y="3873806"/>
                  <a:pt x="4935248" y="3890438"/>
                  <a:pt x="4938412" y="3893422"/>
                </a:cubicBezTo>
                <a:cubicBezTo>
                  <a:pt x="4972672" y="3938033"/>
                  <a:pt x="5019579" y="3984899"/>
                  <a:pt x="5045838" y="4027243"/>
                </a:cubicBezTo>
                <a:cubicBezTo>
                  <a:pt x="5009965" y="3993419"/>
                  <a:pt x="4976426" y="3943113"/>
                  <a:pt x="4942119" y="3906589"/>
                </a:cubicBezTo>
                <a:cubicBezTo>
                  <a:pt x="4952563" y="3917535"/>
                  <a:pt x="4934693" y="3896729"/>
                  <a:pt x="4932686" y="3899232"/>
                </a:cubicBezTo>
                <a:cubicBezTo>
                  <a:pt x="4929389" y="3904037"/>
                  <a:pt x="4939966" y="3907195"/>
                  <a:pt x="4939966" y="3907195"/>
                </a:cubicBezTo>
                <a:cubicBezTo>
                  <a:pt x="4958678" y="3930994"/>
                  <a:pt x="4977096" y="3953744"/>
                  <a:pt x="4994838" y="3976161"/>
                </a:cubicBezTo>
                <a:lnTo>
                  <a:pt x="5029007" y="4021179"/>
                </a:lnTo>
                <a:lnTo>
                  <a:pt x="5022458" y="4016406"/>
                </a:lnTo>
                <a:lnTo>
                  <a:pt x="5022149" y="4016226"/>
                </a:lnTo>
                <a:lnTo>
                  <a:pt x="5020508" y="4014349"/>
                </a:lnTo>
                <a:cubicBezTo>
                  <a:pt x="5016754" y="4009270"/>
                  <a:pt x="4997367" y="3983079"/>
                  <a:pt x="4995213" y="3983685"/>
                </a:cubicBezTo>
                <a:cubicBezTo>
                  <a:pt x="4988393" y="3985605"/>
                  <a:pt x="5009931" y="4011192"/>
                  <a:pt x="5008922" y="4007600"/>
                </a:cubicBezTo>
                <a:lnTo>
                  <a:pt x="5010775" y="4009756"/>
                </a:lnTo>
                <a:lnTo>
                  <a:pt x="5006648" y="4010503"/>
                </a:lnTo>
                <a:cubicBezTo>
                  <a:pt x="5007388" y="4011937"/>
                  <a:pt x="5009988" y="4014353"/>
                  <a:pt x="5013467" y="4017185"/>
                </a:cubicBezTo>
                <a:lnTo>
                  <a:pt x="5022618" y="4024134"/>
                </a:lnTo>
                <a:lnTo>
                  <a:pt x="5027382" y="4030501"/>
                </a:lnTo>
                <a:cubicBezTo>
                  <a:pt x="5026744" y="4036494"/>
                  <a:pt x="5008284" y="4013594"/>
                  <a:pt x="5008284" y="4013594"/>
                </a:cubicBezTo>
                <a:cubicBezTo>
                  <a:pt x="4974194" y="3969579"/>
                  <a:pt x="4942038" y="3932450"/>
                  <a:pt x="4912988" y="3896705"/>
                </a:cubicBezTo>
                <a:cubicBezTo>
                  <a:pt x="4909822" y="3893721"/>
                  <a:pt x="4878307" y="3850597"/>
                  <a:pt x="4871992" y="3854314"/>
                </a:cubicBezTo>
                <a:cubicBezTo>
                  <a:pt x="4868190" y="3857321"/>
                  <a:pt x="4892473" y="3884396"/>
                  <a:pt x="4876611" y="3861087"/>
                </a:cubicBezTo>
                <a:cubicBezTo>
                  <a:pt x="4903002" y="3895641"/>
                  <a:pt x="4927793" y="3924511"/>
                  <a:pt x="4954037" y="3957169"/>
                </a:cubicBezTo>
                <a:cubicBezTo>
                  <a:pt x="4954543" y="3958965"/>
                  <a:pt x="4984588" y="3988615"/>
                  <a:pt x="4983530" y="3993111"/>
                </a:cubicBezTo>
                <a:cubicBezTo>
                  <a:pt x="4977721" y="3998622"/>
                  <a:pt x="4963569" y="3974508"/>
                  <a:pt x="4963569" y="3974508"/>
                </a:cubicBezTo>
                <a:cubicBezTo>
                  <a:pt x="4927744" y="3932598"/>
                  <a:pt x="4907131" y="3910304"/>
                  <a:pt x="4873966" y="3869582"/>
                </a:cubicBezTo>
                <a:cubicBezTo>
                  <a:pt x="4870800" y="3866599"/>
                  <a:pt x="4840655" y="3826964"/>
                  <a:pt x="4836493" y="3830074"/>
                </a:cubicBezTo>
                <a:cubicBezTo>
                  <a:pt x="4835435" y="3834571"/>
                  <a:pt x="4864892" y="3862127"/>
                  <a:pt x="4861725" y="3859142"/>
                </a:cubicBezTo>
                <a:cubicBezTo>
                  <a:pt x="4869659" y="3870796"/>
                  <a:pt x="4876072" y="3877064"/>
                  <a:pt x="4884953" y="3890711"/>
                </a:cubicBezTo>
                <a:cubicBezTo>
                  <a:pt x="4866445" y="3875900"/>
                  <a:pt x="4855458" y="3854771"/>
                  <a:pt x="4839105" y="3839351"/>
                </a:cubicBezTo>
                <a:cubicBezTo>
                  <a:pt x="4835435" y="3834571"/>
                  <a:pt x="4827518" y="3832601"/>
                  <a:pt x="4821102" y="3826335"/>
                </a:cubicBezTo>
                <a:lnTo>
                  <a:pt x="4812813" y="3818020"/>
                </a:lnTo>
                <a:lnTo>
                  <a:pt x="4812612" y="3817642"/>
                </a:lnTo>
                <a:lnTo>
                  <a:pt x="4810924" y="3816125"/>
                </a:lnTo>
                <a:lnTo>
                  <a:pt x="4793161" y="3798311"/>
                </a:lnTo>
                <a:cubicBezTo>
                  <a:pt x="4783926" y="3787872"/>
                  <a:pt x="4774948" y="3777319"/>
                  <a:pt x="4766771" y="3769610"/>
                </a:cubicBezTo>
                <a:cubicBezTo>
                  <a:pt x="4772681" y="3774082"/>
                  <a:pt x="4759493" y="3761647"/>
                  <a:pt x="4757339" y="3762254"/>
                </a:cubicBezTo>
                <a:cubicBezTo>
                  <a:pt x="4750517" y="3764174"/>
                  <a:pt x="4768877" y="3777091"/>
                  <a:pt x="4769384" y="3778887"/>
                </a:cubicBezTo>
                <a:lnTo>
                  <a:pt x="4782268" y="3793440"/>
                </a:lnTo>
                <a:lnTo>
                  <a:pt x="4801322" y="3807500"/>
                </a:lnTo>
                <a:lnTo>
                  <a:pt x="4810924" y="3816125"/>
                </a:lnTo>
                <a:lnTo>
                  <a:pt x="4812813" y="3818020"/>
                </a:lnTo>
                <a:lnTo>
                  <a:pt x="4816530" y="3825036"/>
                </a:lnTo>
                <a:lnTo>
                  <a:pt x="4806148" y="3820412"/>
                </a:lnTo>
                <a:lnTo>
                  <a:pt x="4826060" y="3842903"/>
                </a:lnTo>
                <a:cubicBezTo>
                  <a:pt x="4844316" y="3864044"/>
                  <a:pt x="4861689" y="3885151"/>
                  <a:pt x="4877446" y="3906713"/>
                </a:cubicBezTo>
                <a:cubicBezTo>
                  <a:pt x="4858002" y="3889257"/>
                  <a:pt x="4844050" y="3871708"/>
                  <a:pt x="4830154" y="3854346"/>
                </a:cubicBezTo>
                <a:lnTo>
                  <a:pt x="4788298" y="3808690"/>
                </a:lnTo>
                <a:lnTo>
                  <a:pt x="4778549" y="3802027"/>
                </a:lnTo>
                <a:lnTo>
                  <a:pt x="4765605" y="3792769"/>
                </a:lnTo>
                <a:lnTo>
                  <a:pt x="4766776" y="3795770"/>
                </a:lnTo>
                <a:cubicBezTo>
                  <a:pt x="4805849" y="3840964"/>
                  <a:pt x="4840578" y="3878984"/>
                  <a:pt x="4874248" y="3921501"/>
                </a:cubicBezTo>
                <a:lnTo>
                  <a:pt x="4883141" y="3934870"/>
                </a:lnTo>
                <a:lnTo>
                  <a:pt x="4899551" y="3948738"/>
                </a:lnTo>
                <a:cubicBezTo>
                  <a:pt x="4912119" y="3960156"/>
                  <a:pt x="4902616" y="3955176"/>
                  <a:pt x="4885452" y="3944757"/>
                </a:cubicBezTo>
                <a:lnTo>
                  <a:pt x="4862266" y="3930449"/>
                </a:lnTo>
                <a:lnTo>
                  <a:pt x="4872689" y="3942329"/>
                </a:lnTo>
                <a:lnTo>
                  <a:pt x="4857549" y="3934407"/>
                </a:lnTo>
                <a:cubicBezTo>
                  <a:pt x="4834419" y="3928495"/>
                  <a:pt x="4858119" y="3944579"/>
                  <a:pt x="4874192" y="3953895"/>
                </a:cubicBezTo>
                <a:lnTo>
                  <a:pt x="4894389" y="3967890"/>
                </a:lnTo>
                <a:lnTo>
                  <a:pt x="4905312" y="3980901"/>
                </a:lnTo>
                <a:lnTo>
                  <a:pt x="4906635" y="3982466"/>
                </a:lnTo>
                <a:lnTo>
                  <a:pt x="4898215" y="3977350"/>
                </a:lnTo>
                <a:cubicBezTo>
                  <a:pt x="4886846" y="3970514"/>
                  <a:pt x="4875716" y="3963551"/>
                  <a:pt x="4865727" y="3955967"/>
                </a:cubicBezTo>
                <a:cubicBezTo>
                  <a:pt x="4853977" y="3948080"/>
                  <a:pt x="4841920" y="3938369"/>
                  <a:pt x="4829577" y="3928813"/>
                </a:cubicBezTo>
                <a:lnTo>
                  <a:pt x="4802889" y="3910329"/>
                </a:lnTo>
                <a:lnTo>
                  <a:pt x="4809402" y="3921189"/>
                </a:lnTo>
                <a:lnTo>
                  <a:pt x="4811495" y="3922892"/>
                </a:lnTo>
                <a:cubicBezTo>
                  <a:pt x="4824902" y="3933653"/>
                  <a:pt x="4840130" y="3946363"/>
                  <a:pt x="4845086" y="3949126"/>
                </a:cubicBezTo>
                <a:cubicBezTo>
                  <a:pt x="4847553" y="3952821"/>
                  <a:pt x="4852692" y="3960516"/>
                  <a:pt x="4853925" y="3962362"/>
                </a:cubicBezTo>
                <a:cubicBezTo>
                  <a:pt x="4859910" y="3966667"/>
                  <a:pt x="4863633" y="3967583"/>
                  <a:pt x="4868765" y="3969833"/>
                </a:cubicBezTo>
                <a:cubicBezTo>
                  <a:pt x="4869997" y="3971679"/>
                  <a:pt x="4871239" y="3978973"/>
                  <a:pt x="4877809" y="3983377"/>
                </a:cubicBezTo>
                <a:cubicBezTo>
                  <a:pt x="4883793" y="3987680"/>
                  <a:pt x="4902150" y="3995760"/>
                  <a:pt x="4912246" y="4006220"/>
                </a:cubicBezTo>
                <a:cubicBezTo>
                  <a:pt x="4916573" y="4010373"/>
                  <a:pt x="4917822" y="4012290"/>
                  <a:pt x="4917162" y="4012758"/>
                </a:cubicBezTo>
                <a:lnTo>
                  <a:pt x="4913595" y="4011580"/>
                </a:lnTo>
                <a:lnTo>
                  <a:pt x="4930414" y="4022905"/>
                </a:lnTo>
                <a:cubicBezTo>
                  <a:pt x="4935245" y="4026489"/>
                  <a:pt x="4938708" y="4029578"/>
                  <a:pt x="4939228" y="4031382"/>
                </a:cubicBezTo>
                <a:cubicBezTo>
                  <a:pt x="4939623" y="4042310"/>
                  <a:pt x="4916240" y="4020914"/>
                  <a:pt x="4916240" y="4020914"/>
                </a:cubicBezTo>
                <a:cubicBezTo>
                  <a:pt x="4911085" y="4016998"/>
                  <a:pt x="4901851" y="4010609"/>
                  <a:pt x="4891336" y="4003595"/>
                </a:cubicBezTo>
                <a:lnTo>
                  <a:pt x="4860457" y="3983633"/>
                </a:lnTo>
                <a:lnTo>
                  <a:pt x="4854687" y="3982912"/>
                </a:lnTo>
                <a:cubicBezTo>
                  <a:pt x="4850664" y="3981738"/>
                  <a:pt x="4845869" y="3979070"/>
                  <a:pt x="4840627" y="3975492"/>
                </a:cubicBezTo>
                <a:lnTo>
                  <a:pt x="4836125" y="3972026"/>
                </a:lnTo>
                <a:lnTo>
                  <a:pt x="4837580" y="3973447"/>
                </a:lnTo>
                <a:lnTo>
                  <a:pt x="4842532" y="3977393"/>
                </a:lnTo>
                <a:lnTo>
                  <a:pt x="4872175" y="3999007"/>
                </a:lnTo>
                <a:cubicBezTo>
                  <a:pt x="4875270" y="4001313"/>
                  <a:pt x="4878103" y="4004390"/>
                  <a:pt x="4881244" y="4007927"/>
                </a:cubicBezTo>
                <a:lnTo>
                  <a:pt x="4882172" y="4008922"/>
                </a:lnTo>
                <a:lnTo>
                  <a:pt x="4895682" y="4019611"/>
                </a:lnTo>
                <a:lnTo>
                  <a:pt x="4906852" y="4029025"/>
                </a:lnTo>
                <a:lnTo>
                  <a:pt x="4906878" y="4029042"/>
                </a:lnTo>
                <a:lnTo>
                  <a:pt x="4906893" y="4029059"/>
                </a:lnTo>
                <a:lnTo>
                  <a:pt x="4946553" y="4062484"/>
                </a:lnTo>
                <a:cubicBezTo>
                  <a:pt x="4954166" y="4071324"/>
                  <a:pt x="4987188" y="4097112"/>
                  <a:pt x="4987188" y="4097112"/>
                </a:cubicBezTo>
                <a:lnTo>
                  <a:pt x="4977003" y="4097790"/>
                </a:lnTo>
                <a:lnTo>
                  <a:pt x="4985069" y="4103302"/>
                </a:lnTo>
                <a:lnTo>
                  <a:pt x="4986265" y="4106027"/>
                </a:lnTo>
                <a:lnTo>
                  <a:pt x="4990405" y="4113520"/>
                </a:lnTo>
                <a:lnTo>
                  <a:pt x="4983702" y="4109247"/>
                </a:lnTo>
                <a:cubicBezTo>
                  <a:pt x="4951797" y="4088544"/>
                  <a:pt x="4919071" y="4067291"/>
                  <a:pt x="4883201" y="4045017"/>
                </a:cubicBezTo>
                <a:cubicBezTo>
                  <a:pt x="4880208" y="4042865"/>
                  <a:pt x="4874791" y="4039409"/>
                  <a:pt x="4867930" y="4035056"/>
                </a:cubicBezTo>
                <a:lnTo>
                  <a:pt x="4849639" y="4023326"/>
                </a:lnTo>
                <a:lnTo>
                  <a:pt x="4825753" y="4010716"/>
                </a:lnTo>
                <a:lnTo>
                  <a:pt x="4815466" y="4004594"/>
                </a:lnTo>
                <a:lnTo>
                  <a:pt x="4820281" y="4009385"/>
                </a:lnTo>
                <a:cubicBezTo>
                  <a:pt x="4819017" y="4009893"/>
                  <a:pt x="4797254" y="3994333"/>
                  <a:pt x="4793690" y="3992491"/>
                </a:cubicBezTo>
                <a:cubicBezTo>
                  <a:pt x="4789966" y="3991574"/>
                  <a:pt x="4776749" y="3991191"/>
                  <a:pt x="4775699" y="3994275"/>
                </a:cubicBezTo>
                <a:cubicBezTo>
                  <a:pt x="4776933" y="3996122"/>
                  <a:pt x="4830113" y="4032283"/>
                  <a:pt x="4836303" y="4036895"/>
                </a:cubicBezTo>
                <a:cubicBezTo>
                  <a:pt x="4850943" y="4049502"/>
                  <a:pt x="4864937" y="4060364"/>
                  <a:pt x="4874827" y="4070517"/>
                </a:cubicBezTo>
                <a:cubicBezTo>
                  <a:pt x="4876060" y="4072364"/>
                  <a:pt x="4877682" y="4079450"/>
                  <a:pt x="4878915" y="4081297"/>
                </a:cubicBezTo>
                <a:cubicBezTo>
                  <a:pt x="4892711" y="4097298"/>
                  <a:pt x="4931525" y="4107287"/>
                  <a:pt x="4925525" y="4113053"/>
                </a:cubicBezTo>
                <a:cubicBezTo>
                  <a:pt x="4925525" y="4113053"/>
                  <a:pt x="4917257" y="4109988"/>
                  <a:pt x="4910222" y="4108770"/>
                </a:cubicBezTo>
                <a:lnTo>
                  <a:pt x="4911533" y="4108251"/>
                </a:lnTo>
                <a:lnTo>
                  <a:pt x="4913740" y="4109378"/>
                </a:lnTo>
                <a:cubicBezTo>
                  <a:pt x="4913124" y="4108456"/>
                  <a:pt x="4912816" y="4107994"/>
                  <a:pt x="4912376" y="4107918"/>
                </a:cubicBezTo>
                <a:lnTo>
                  <a:pt x="4911533" y="4108251"/>
                </a:lnTo>
                <a:lnTo>
                  <a:pt x="4907475" y="4106179"/>
                </a:lnTo>
                <a:lnTo>
                  <a:pt x="4905318" y="4104143"/>
                </a:lnTo>
                <a:cubicBezTo>
                  <a:pt x="4903702" y="4103081"/>
                  <a:pt x="4902419" y="4102517"/>
                  <a:pt x="4902419" y="4102517"/>
                </a:cubicBezTo>
                <a:cubicBezTo>
                  <a:pt x="4902419" y="4102517"/>
                  <a:pt x="4895567" y="4106231"/>
                  <a:pt x="4890230" y="4103673"/>
                </a:cubicBezTo>
                <a:cubicBezTo>
                  <a:pt x="4884235" y="4101683"/>
                  <a:pt x="4875316" y="4095510"/>
                  <a:pt x="4866685" y="4089184"/>
                </a:cubicBezTo>
                <a:lnTo>
                  <a:pt x="4852821" y="4079391"/>
                </a:lnTo>
                <a:lnTo>
                  <a:pt x="4855445" y="4088052"/>
                </a:lnTo>
                <a:cubicBezTo>
                  <a:pt x="4856325" y="4091530"/>
                  <a:pt x="4857267" y="4095235"/>
                  <a:pt x="4858675" y="4098773"/>
                </a:cubicBezTo>
                <a:lnTo>
                  <a:pt x="4859528" y="4100145"/>
                </a:lnTo>
                <a:lnTo>
                  <a:pt x="4899779" y="4129521"/>
                </a:lnTo>
                <a:lnTo>
                  <a:pt x="4967787" y="4174084"/>
                </a:lnTo>
                <a:lnTo>
                  <a:pt x="4970771" y="4178980"/>
                </a:lnTo>
                <a:lnTo>
                  <a:pt x="4978440" y="4190011"/>
                </a:lnTo>
                <a:lnTo>
                  <a:pt x="4956064" y="4177415"/>
                </a:lnTo>
                <a:lnTo>
                  <a:pt x="4975637" y="4192638"/>
                </a:lnTo>
                <a:lnTo>
                  <a:pt x="4971067" y="4196538"/>
                </a:lnTo>
                <a:cubicBezTo>
                  <a:pt x="4970477" y="4194444"/>
                  <a:pt x="4969970" y="4192649"/>
                  <a:pt x="4969970" y="4192649"/>
                </a:cubicBezTo>
                <a:cubicBezTo>
                  <a:pt x="4966399" y="4197852"/>
                  <a:pt x="4968553" y="4197246"/>
                  <a:pt x="4971067" y="4196538"/>
                </a:cubicBezTo>
                <a:lnTo>
                  <a:pt x="4976492" y="4203218"/>
                </a:lnTo>
                <a:lnTo>
                  <a:pt x="4955815" y="4190781"/>
                </a:lnTo>
                <a:lnTo>
                  <a:pt x="4950050" y="4185954"/>
                </a:lnTo>
                <a:cubicBezTo>
                  <a:pt x="4948272" y="4184305"/>
                  <a:pt x="4947354" y="4183191"/>
                  <a:pt x="4947891" y="4183039"/>
                </a:cubicBezTo>
                <a:lnTo>
                  <a:pt x="4946904" y="4185424"/>
                </a:lnTo>
                <a:lnTo>
                  <a:pt x="4919238" y="4168786"/>
                </a:lnTo>
                <a:lnTo>
                  <a:pt x="4912776" y="4161599"/>
                </a:lnTo>
                <a:lnTo>
                  <a:pt x="4911422" y="4159960"/>
                </a:lnTo>
                <a:lnTo>
                  <a:pt x="4911801" y="4172060"/>
                </a:lnTo>
                <a:lnTo>
                  <a:pt x="4912001" y="4174102"/>
                </a:lnTo>
                <a:lnTo>
                  <a:pt x="4909874" y="4173690"/>
                </a:lnTo>
                <a:cubicBezTo>
                  <a:pt x="4903672" y="4172495"/>
                  <a:pt x="4888353" y="4169589"/>
                  <a:pt x="4876043" y="4167647"/>
                </a:cubicBezTo>
                <a:lnTo>
                  <a:pt x="4869315" y="4166798"/>
                </a:lnTo>
                <a:lnTo>
                  <a:pt x="4850312" y="4151948"/>
                </a:lnTo>
                <a:cubicBezTo>
                  <a:pt x="4840412" y="4144819"/>
                  <a:pt x="4832020" y="4139638"/>
                  <a:pt x="4826723" y="4138127"/>
                </a:cubicBezTo>
                <a:lnTo>
                  <a:pt x="4838468" y="4152451"/>
                </a:lnTo>
                <a:lnTo>
                  <a:pt x="4823755" y="4139780"/>
                </a:lnTo>
                <a:lnTo>
                  <a:pt x="4821558" y="4137887"/>
                </a:lnTo>
                <a:cubicBezTo>
                  <a:pt x="4814399" y="4131492"/>
                  <a:pt x="4806885" y="4124768"/>
                  <a:pt x="4799016" y="4118330"/>
                </a:cubicBezTo>
                <a:lnTo>
                  <a:pt x="4786920" y="4109580"/>
                </a:lnTo>
                <a:lnTo>
                  <a:pt x="4767678" y="4102592"/>
                </a:lnTo>
                <a:cubicBezTo>
                  <a:pt x="4756538" y="4100662"/>
                  <a:pt x="4781283" y="4108215"/>
                  <a:pt x="4772816" y="4110287"/>
                </a:cubicBezTo>
                <a:cubicBezTo>
                  <a:pt x="4764350" y="4112360"/>
                  <a:pt x="4749321" y="4094512"/>
                  <a:pt x="4739614" y="4089293"/>
                </a:cubicBezTo>
                <a:cubicBezTo>
                  <a:pt x="4730576" y="4081193"/>
                  <a:pt x="4720686" y="4071041"/>
                  <a:pt x="4707463" y="4065212"/>
                </a:cubicBezTo>
                <a:cubicBezTo>
                  <a:pt x="4707463" y="4065212"/>
                  <a:pt x="4706225" y="4065883"/>
                  <a:pt x="4704549" y="4066477"/>
                </a:cubicBezTo>
                <a:lnTo>
                  <a:pt x="4700015" y="4067136"/>
                </a:lnTo>
                <a:lnTo>
                  <a:pt x="4707808" y="4075559"/>
                </a:lnTo>
                <a:cubicBezTo>
                  <a:pt x="4714881" y="4084602"/>
                  <a:pt x="4720741" y="4092868"/>
                  <a:pt x="4727849" y="4101591"/>
                </a:cubicBezTo>
                <a:lnTo>
                  <a:pt x="4736922" y="4111075"/>
                </a:lnTo>
                <a:lnTo>
                  <a:pt x="4761532" y="4131915"/>
                </a:lnTo>
                <a:lnTo>
                  <a:pt x="4788416" y="4154967"/>
                </a:lnTo>
                <a:lnTo>
                  <a:pt x="4795238" y="4160047"/>
                </a:lnTo>
                <a:lnTo>
                  <a:pt x="4804494" y="4166406"/>
                </a:lnTo>
                <a:lnTo>
                  <a:pt x="4811232" y="4169463"/>
                </a:lnTo>
                <a:cubicBezTo>
                  <a:pt x="4812983" y="4170775"/>
                  <a:pt x="4813778" y="4171911"/>
                  <a:pt x="4813810" y="4172669"/>
                </a:cubicBezTo>
                <a:lnTo>
                  <a:pt x="4813620" y="4172675"/>
                </a:lnTo>
                <a:lnTo>
                  <a:pt x="4814513" y="4173289"/>
                </a:lnTo>
                <a:cubicBezTo>
                  <a:pt x="4819796" y="4177389"/>
                  <a:pt x="4823577" y="4181126"/>
                  <a:pt x="4824789" y="4184365"/>
                </a:cubicBezTo>
                <a:lnTo>
                  <a:pt x="4821638" y="4183727"/>
                </a:lnTo>
                <a:lnTo>
                  <a:pt x="4803486" y="4168872"/>
                </a:lnTo>
                <a:cubicBezTo>
                  <a:pt x="4803486" y="4168872"/>
                  <a:pt x="4801158" y="4170168"/>
                  <a:pt x="4797993" y="4171223"/>
                </a:cubicBezTo>
                <a:lnTo>
                  <a:pt x="4795310" y="4171459"/>
                </a:lnTo>
                <a:lnTo>
                  <a:pt x="4784690" y="4164590"/>
                </a:lnTo>
                <a:cubicBezTo>
                  <a:pt x="4781031" y="4161750"/>
                  <a:pt x="4779221" y="4159582"/>
                  <a:pt x="4780840" y="4158976"/>
                </a:cubicBezTo>
                <a:lnTo>
                  <a:pt x="4780612" y="4166691"/>
                </a:lnTo>
                <a:lnTo>
                  <a:pt x="4773367" y="4160940"/>
                </a:lnTo>
                <a:cubicBezTo>
                  <a:pt x="4753600" y="4144847"/>
                  <a:pt x="4720954" y="4117451"/>
                  <a:pt x="4712052" y="4109034"/>
                </a:cubicBezTo>
                <a:cubicBezTo>
                  <a:pt x="4641567" y="4066624"/>
                  <a:pt x="4743444" y="4155362"/>
                  <a:pt x="4760092" y="4175181"/>
                </a:cubicBezTo>
                <a:cubicBezTo>
                  <a:pt x="4778055" y="4191457"/>
                  <a:pt x="4794542" y="4205503"/>
                  <a:pt x="4807785" y="4217720"/>
                </a:cubicBezTo>
                <a:lnTo>
                  <a:pt x="4835063" y="4248224"/>
                </a:lnTo>
                <a:lnTo>
                  <a:pt x="4834444" y="4249666"/>
                </a:lnTo>
                <a:cubicBezTo>
                  <a:pt x="4834966" y="4251471"/>
                  <a:pt x="4838254" y="4254815"/>
                  <a:pt x="4842894" y="4258818"/>
                </a:cubicBezTo>
                <a:lnTo>
                  <a:pt x="4849175" y="4263786"/>
                </a:lnTo>
                <a:lnTo>
                  <a:pt x="4871606" y="4288493"/>
                </a:lnTo>
                <a:lnTo>
                  <a:pt x="4861258" y="4288256"/>
                </a:lnTo>
                <a:lnTo>
                  <a:pt x="4837587" y="4276506"/>
                </a:lnTo>
                <a:lnTo>
                  <a:pt x="4830679" y="4270064"/>
                </a:lnTo>
                <a:cubicBezTo>
                  <a:pt x="4806224" y="4248017"/>
                  <a:pt x="4784794" y="4219601"/>
                  <a:pt x="4756922" y="4211651"/>
                </a:cubicBezTo>
                <a:cubicBezTo>
                  <a:pt x="4745933" y="4212132"/>
                  <a:pt x="4741634" y="4214523"/>
                  <a:pt x="4731838" y="4208715"/>
                </a:cubicBezTo>
                <a:cubicBezTo>
                  <a:pt x="4706591" y="4193675"/>
                  <a:pt x="4693358" y="4159762"/>
                  <a:pt x="4665723" y="4140425"/>
                </a:cubicBezTo>
                <a:cubicBezTo>
                  <a:pt x="4666619" y="4142037"/>
                  <a:pt x="4664448" y="4145486"/>
                  <a:pt x="4661236" y="4148904"/>
                </a:cubicBezTo>
                <a:lnTo>
                  <a:pt x="4653947" y="4154539"/>
                </a:lnTo>
                <a:lnTo>
                  <a:pt x="4656721" y="4157690"/>
                </a:lnTo>
                <a:cubicBezTo>
                  <a:pt x="4657338" y="4158614"/>
                  <a:pt x="4655801" y="4158450"/>
                  <a:pt x="4653172" y="4157629"/>
                </a:cubicBezTo>
                <a:lnTo>
                  <a:pt x="4651445" y="4156945"/>
                </a:lnTo>
                <a:lnTo>
                  <a:pt x="4651191" y="4156669"/>
                </a:lnTo>
                <a:lnTo>
                  <a:pt x="4650514" y="4157195"/>
                </a:lnTo>
                <a:lnTo>
                  <a:pt x="4649213" y="4157161"/>
                </a:lnTo>
                <a:lnTo>
                  <a:pt x="4619000" y="4133003"/>
                </a:lnTo>
                <a:lnTo>
                  <a:pt x="4630907" y="4149891"/>
                </a:lnTo>
                <a:lnTo>
                  <a:pt x="4627930" y="4147046"/>
                </a:lnTo>
                <a:lnTo>
                  <a:pt x="4660119" y="4186469"/>
                </a:lnTo>
                <a:cubicBezTo>
                  <a:pt x="4674692" y="4204167"/>
                  <a:pt x="4688536" y="4221341"/>
                  <a:pt x="4700403" y="4238025"/>
                </a:cubicBezTo>
                <a:cubicBezTo>
                  <a:pt x="4683459" y="4220510"/>
                  <a:pt x="4665948" y="4199604"/>
                  <a:pt x="4650654" y="4179687"/>
                </a:cubicBezTo>
                <a:lnTo>
                  <a:pt x="4633289" y="4160678"/>
                </a:lnTo>
                <a:cubicBezTo>
                  <a:pt x="4632122" y="4161006"/>
                  <a:pt x="4632000" y="4162292"/>
                  <a:pt x="4632523" y="4164082"/>
                </a:cubicBezTo>
                <a:lnTo>
                  <a:pt x="4632991" y="4165054"/>
                </a:lnTo>
                <a:lnTo>
                  <a:pt x="4638223" y="4171240"/>
                </a:lnTo>
                <a:lnTo>
                  <a:pt x="4635404" y="4169243"/>
                </a:lnTo>
                <a:lnTo>
                  <a:pt x="4634795" y="4168796"/>
                </a:lnTo>
                <a:lnTo>
                  <a:pt x="4635625" y="4170517"/>
                </a:lnTo>
                <a:cubicBezTo>
                  <a:pt x="4638448" y="4175211"/>
                  <a:pt x="4642250" y="4180116"/>
                  <a:pt x="4643832" y="4181608"/>
                </a:cubicBezTo>
                <a:cubicBezTo>
                  <a:pt x="4678092" y="4226219"/>
                  <a:pt x="4724999" y="4273084"/>
                  <a:pt x="4751259" y="4315429"/>
                </a:cubicBezTo>
                <a:cubicBezTo>
                  <a:pt x="4715386" y="4281604"/>
                  <a:pt x="4681847" y="4231299"/>
                  <a:pt x="4647538" y="4194775"/>
                </a:cubicBezTo>
                <a:cubicBezTo>
                  <a:pt x="4657984" y="4205722"/>
                  <a:pt x="4640113" y="4184915"/>
                  <a:pt x="4638106" y="4187418"/>
                </a:cubicBezTo>
                <a:cubicBezTo>
                  <a:pt x="4634809" y="4192224"/>
                  <a:pt x="4645387" y="4195381"/>
                  <a:pt x="4645387" y="4195381"/>
                </a:cubicBezTo>
                <a:cubicBezTo>
                  <a:pt x="4664099" y="4219180"/>
                  <a:pt x="4682516" y="4241931"/>
                  <a:pt x="4700258" y="4264347"/>
                </a:cubicBezTo>
                <a:lnTo>
                  <a:pt x="4734429" y="4309365"/>
                </a:lnTo>
                <a:lnTo>
                  <a:pt x="4727878" y="4304593"/>
                </a:lnTo>
                <a:lnTo>
                  <a:pt x="4727570" y="4304411"/>
                </a:lnTo>
                <a:lnTo>
                  <a:pt x="4725929" y="4302536"/>
                </a:lnTo>
                <a:cubicBezTo>
                  <a:pt x="4722175" y="4297456"/>
                  <a:pt x="4702787" y="4271265"/>
                  <a:pt x="4700634" y="4271871"/>
                </a:cubicBezTo>
                <a:cubicBezTo>
                  <a:pt x="4693812" y="4273792"/>
                  <a:pt x="4715353" y="4299377"/>
                  <a:pt x="4714343" y="4295787"/>
                </a:cubicBezTo>
                <a:lnTo>
                  <a:pt x="4716195" y="4297942"/>
                </a:lnTo>
                <a:lnTo>
                  <a:pt x="4712070" y="4298690"/>
                </a:lnTo>
                <a:cubicBezTo>
                  <a:pt x="4712808" y="4300122"/>
                  <a:pt x="4715409" y="4302539"/>
                  <a:pt x="4718887" y="4305371"/>
                </a:cubicBezTo>
                <a:lnTo>
                  <a:pt x="4728040" y="4312319"/>
                </a:lnTo>
                <a:lnTo>
                  <a:pt x="4732802" y="4318686"/>
                </a:lnTo>
                <a:cubicBezTo>
                  <a:pt x="4732164" y="4324680"/>
                  <a:pt x="4713704" y="4301781"/>
                  <a:pt x="4713704" y="4301781"/>
                </a:cubicBezTo>
                <a:cubicBezTo>
                  <a:pt x="4679613" y="4257765"/>
                  <a:pt x="4647460" y="4220636"/>
                  <a:pt x="4618409" y="4184892"/>
                </a:cubicBezTo>
                <a:cubicBezTo>
                  <a:pt x="4617221" y="4183772"/>
                  <a:pt x="4612048" y="4177008"/>
                  <a:pt x="4605712" y="4169187"/>
                </a:cubicBezTo>
                <a:lnTo>
                  <a:pt x="4600626" y="4163038"/>
                </a:lnTo>
                <a:lnTo>
                  <a:pt x="4600637" y="4163664"/>
                </a:lnTo>
                <a:cubicBezTo>
                  <a:pt x="4600668" y="4165795"/>
                  <a:pt x="4600655" y="4168031"/>
                  <a:pt x="4600465" y="4169823"/>
                </a:cubicBezTo>
                <a:lnTo>
                  <a:pt x="4599830" y="4171654"/>
                </a:lnTo>
                <a:lnTo>
                  <a:pt x="4620799" y="4198026"/>
                </a:lnTo>
                <a:lnTo>
                  <a:pt x="4637734" y="4218760"/>
                </a:lnTo>
                <a:lnTo>
                  <a:pt x="4646506" y="4226397"/>
                </a:lnTo>
                <a:lnTo>
                  <a:pt x="4649682" y="4233388"/>
                </a:lnTo>
                <a:lnTo>
                  <a:pt x="4659457" y="4245355"/>
                </a:lnTo>
                <a:cubicBezTo>
                  <a:pt x="4659963" y="4247151"/>
                  <a:pt x="4690009" y="4276800"/>
                  <a:pt x="4688951" y="4281297"/>
                </a:cubicBezTo>
                <a:cubicBezTo>
                  <a:pt x="4686047" y="4284053"/>
                  <a:pt x="4681057" y="4279402"/>
                  <a:pt x="4676791" y="4274064"/>
                </a:cubicBezTo>
                <a:lnTo>
                  <a:pt x="4675198" y="4271835"/>
                </a:lnTo>
                <a:lnTo>
                  <a:pt x="4671027" y="4269646"/>
                </a:lnTo>
                <a:cubicBezTo>
                  <a:pt x="4662477" y="4264469"/>
                  <a:pt x="4649567" y="4255371"/>
                  <a:pt x="4646894" y="4253989"/>
                </a:cubicBezTo>
                <a:cubicBezTo>
                  <a:pt x="4637926" y="4247740"/>
                  <a:pt x="4630761" y="4242977"/>
                  <a:pt x="4624414" y="4238920"/>
                </a:cubicBezTo>
                <a:lnTo>
                  <a:pt x="4621059" y="4236853"/>
                </a:lnTo>
                <a:lnTo>
                  <a:pt x="4601487" y="4214291"/>
                </a:lnTo>
                <a:lnTo>
                  <a:pt x="4629581" y="4237379"/>
                </a:lnTo>
                <a:cubicBezTo>
                  <a:pt x="4632289" y="4239684"/>
                  <a:pt x="4638129" y="4243300"/>
                  <a:pt x="4644894" y="4247452"/>
                </a:cubicBezTo>
                <a:lnTo>
                  <a:pt x="4647714" y="4249252"/>
                </a:lnTo>
                <a:lnTo>
                  <a:pt x="4630146" y="4232903"/>
                </a:lnTo>
                <a:cubicBezTo>
                  <a:pt x="4615868" y="4219036"/>
                  <a:pt x="4602127" y="4204868"/>
                  <a:pt x="4602127" y="4204868"/>
                </a:cubicBezTo>
                <a:lnTo>
                  <a:pt x="4579936" y="4183135"/>
                </a:lnTo>
                <a:lnTo>
                  <a:pt x="4575917" y="4182261"/>
                </a:lnTo>
                <a:lnTo>
                  <a:pt x="4571795" y="4180119"/>
                </a:lnTo>
                <a:lnTo>
                  <a:pt x="4568762" y="4176631"/>
                </a:lnTo>
                <a:lnTo>
                  <a:pt x="4582867" y="4194899"/>
                </a:lnTo>
                <a:lnTo>
                  <a:pt x="4550348" y="4160133"/>
                </a:lnTo>
                <a:lnTo>
                  <a:pt x="4557314" y="4169021"/>
                </a:lnTo>
                <a:lnTo>
                  <a:pt x="4559916" y="4172009"/>
                </a:lnTo>
                <a:lnTo>
                  <a:pt x="4581869" y="4195850"/>
                </a:lnTo>
                <a:lnTo>
                  <a:pt x="4592916" y="4207842"/>
                </a:lnTo>
                <a:lnTo>
                  <a:pt x="4602876" y="4218654"/>
                </a:lnTo>
                <a:cubicBezTo>
                  <a:pt x="4608206" y="4224763"/>
                  <a:pt x="4611255" y="4228872"/>
                  <a:pt x="4610178" y="4229469"/>
                </a:cubicBezTo>
                <a:cubicBezTo>
                  <a:pt x="4609105" y="4230066"/>
                  <a:pt x="4603863" y="4227178"/>
                  <a:pt x="4597502" y="4223460"/>
                </a:cubicBezTo>
                <a:lnTo>
                  <a:pt x="4584134" y="4215896"/>
                </a:lnTo>
                <a:lnTo>
                  <a:pt x="4586475" y="4219151"/>
                </a:lnTo>
                <a:cubicBezTo>
                  <a:pt x="4593479" y="4229577"/>
                  <a:pt x="4598964" y="4240023"/>
                  <a:pt x="4583882" y="4224649"/>
                </a:cubicBezTo>
                <a:lnTo>
                  <a:pt x="4572252" y="4212486"/>
                </a:lnTo>
                <a:lnTo>
                  <a:pt x="4570265" y="4212488"/>
                </a:lnTo>
                <a:lnTo>
                  <a:pt x="4573619" y="4217473"/>
                </a:lnTo>
                <a:lnTo>
                  <a:pt x="4574193" y="4217845"/>
                </a:lnTo>
                <a:lnTo>
                  <a:pt x="4574394" y="4218622"/>
                </a:lnTo>
                <a:lnTo>
                  <a:pt x="4576394" y="4221594"/>
                </a:lnTo>
                <a:cubicBezTo>
                  <a:pt x="4579933" y="4225974"/>
                  <a:pt x="4585098" y="4231808"/>
                  <a:pt x="4592267" y="4239429"/>
                </a:cubicBezTo>
                <a:cubicBezTo>
                  <a:pt x="4628675" y="4282967"/>
                  <a:pt x="4682274" y="4316945"/>
                  <a:pt x="4709765" y="4366380"/>
                </a:cubicBezTo>
                <a:cubicBezTo>
                  <a:pt x="4713351" y="4372827"/>
                  <a:pt x="4679933" y="4354479"/>
                  <a:pt x="4663937" y="4341610"/>
                </a:cubicBezTo>
                <a:lnTo>
                  <a:pt x="4657952" y="4336057"/>
                </a:lnTo>
                <a:lnTo>
                  <a:pt x="4655766" y="4331686"/>
                </a:lnTo>
                <a:cubicBezTo>
                  <a:pt x="4655487" y="4332662"/>
                  <a:pt x="4656197" y="4334070"/>
                  <a:pt x="4657642" y="4335771"/>
                </a:cubicBezTo>
                <a:lnTo>
                  <a:pt x="4657952" y="4336057"/>
                </a:lnTo>
                <a:lnTo>
                  <a:pt x="4662630" y="4345413"/>
                </a:lnTo>
                <a:cubicBezTo>
                  <a:pt x="4677492" y="4363892"/>
                  <a:pt x="4712772" y="4394168"/>
                  <a:pt x="4736272" y="4414075"/>
                </a:cubicBezTo>
                <a:lnTo>
                  <a:pt x="4750527" y="4426289"/>
                </a:lnTo>
                <a:lnTo>
                  <a:pt x="4736177" y="4416283"/>
                </a:lnTo>
                <a:cubicBezTo>
                  <a:pt x="4673634" y="4370781"/>
                  <a:pt x="4750719" y="4445297"/>
                  <a:pt x="4755168" y="4447324"/>
                </a:cubicBezTo>
                <a:cubicBezTo>
                  <a:pt x="4766491" y="4457853"/>
                  <a:pt x="4774499" y="4477622"/>
                  <a:pt x="4781033" y="4486866"/>
                </a:cubicBezTo>
                <a:lnTo>
                  <a:pt x="4791196" y="4498499"/>
                </a:lnTo>
                <a:lnTo>
                  <a:pt x="4669643" y="4388691"/>
                </a:lnTo>
                <a:lnTo>
                  <a:pt x="4656903" y="4376841"/>
                </a:lnTo>
                <a:lnTo>
                  <a:pt x="4631945" y="4360891"/>
                </a:lnTo>
                <a:lnTo>
                  <a:pt x="4639978" y="4371771"/>
                </a:lnTo>
                <a:cubicBezTo>
                  <a:pt x="4640451" y="4376258"/>
                  <a:pt x="4609132" y="4347770"/>
                  <a:pt x="4596766" y="4341983"/>
                </a:cubicBezTo>
                <a:cubicBezTo>
                  <a:pt x="4599158" y="4346281"/>
                  <a:pt x="4601549" y="4350579"/>
                  <a:pt x="4603939" y="4354880"/>
                </a:cubicBezTo>
                <a:cubicBezTo>
                  <a:pt x="4602744" y="4352729"/>
                  <a:pt x="4603306" y="4361329"/>
                  <a:pt x="4603536" y="4370814"/>
                </a:cubicBezTo>
                <a:lnTo>
                  <a:pt x="4603396" y="4383070"/>
                </a:lnTo>
                <a:lnTo>
                  <a:pt x="4615064" y="4389198"/>
                </a:lnTo>
                <a:cubicBezTo>
                  <a:pt x="4625742" y="4394417"/>
                  <a:pt x="4633945" y="4398356"/>
                  <a:pt x="4630946" y="4401239"/>
                </a:cubicBezTo>
                <a:cubicBezTo>
                  <a:pt x="4630946" y="4401239"/>
                  <a:pt x="4622677" y="4398174"/>
                  <a:pt x="4615642" y="4396956"/>
                </a:cubicBezTo>
                <a:lnTo>
                  <a:pt x="4616954" y="4396437"/>
                </a:lnTo>
                <a:lnTo>
                  <a:pt x="4619161" y="4397565"/>
                </a:lnTo>
                <a:cubicBezTo>
                  <a:pt x="4618543" y="4396641"/>
                  <a:pt x="4618236" y="4396180"/>
                  <a:pt x="4617796" y="4396104"/>
                </a:cubicBezTo>
                <a:lnTo>
                  <a:pt x="4616954" y="4396437"/>
                </a:lnTo>
                <a:lnTo>
                  <a:pt x="4612896" y="4394364"/>
                </a:lnTo>
                <a:lnTo>
                  <a:pt x="4610739" y="4392329"/>
                </a:lnTo>
                <a:cubicBezTo>
                  <a:pt x="4609123" y="4391266"/>
                  <a:pt x="4607839" y="4390703"/>
                  <a:pt x="4607839" y="4390703"/>
                </a:cubicBezTo>
                <a:cubicBezTo>
                  <a:pt x="4607839" y="4390703"/>
                  <a:pt x="4600987" y="4394417"/>
                  <a:pt x="4595651" y="4391859"/>
                </a:cubicBezTo>
                <a:cubicBezTo>
                  <a:pt x="4583660" y="4387877"/>
                  <a:pt x="4559981" y="4367171"/>
                  <a:pt x="4550273" y="4361950"/>
                </a:cubicBezTo>
                <a:cubicBezTo>
                  <a:pt x="4549040" y="4360102"/>
                  <a:pt x="4544091" y="4362784"/>
                  <a:pt x="4540575" y="4362175"/>
                </a:cubicBezTo>
                <a:cubicBezTo>
                  <a:pt x="4534758" y="4360454"/>
                  <a:pt x="4528086" y="4356248"/>
                  <a:pt x="4521170" y="4351173"/>
                </a:cubicBezTo>
                <a:lnTo>
                  <a:pt x="4517886" y="4348620"/>
                </a:lnTo>
                <a:lnTo>
                  <a:pt x="4521835" y="4352933"/>
                </a:lnTo>
                <a:lnTo>
                  <a:pt x="4533224" y="4365178"/>
                </a:lnTo>
                <a:lnTo>
                  <a:pt x="4605199" y="4417707"/>
                </a:lnTo>
                <a:lnTo>
                  <a:pt x="4673207" y="4462271"/>
                </a:lnTo>
                <a:lnTo>
                  <a:pt x="4676193" y="4467166"/>
                </a:lnTo>
                <a:lnTo>
                  <a:pt x="4683861" y="4478196"/>
                </a:lnTo>
                <a:lnTo>
                  <a:pt x="4661485" y="4465601"/>
                </a:lnTo>
                <a:lnTo>
                  <a:pt x="4681057" y="4480824"/>
                </a:lnTo>
                <a:lnTo>
                  <a:pt x="4676486" y="4484724"/>
                </a:lnTo>
                <a:cubicBezTo>
                  <a:pt x="4675898" y="4482630"/>
                  <a:pt x="4675392" y="4480834"/>
                  <a:pt x="4675392" y="4480834"/>
                </a:cubicBezTo>
                <a:cubicBezTo>
                  <a:pt x="4671821" y="4486038"/>
                  <a:pt x="4673973" y="4485431"/>
                  <a:pt x="4676486" y="4484724"/>
                </a:cubicBezTo>
                <a:lnTo>
                  <a:pt x="4681912" y="4491404"/>
                </a:lnTo>
                <a:lnTo>
                  <a:pt x="4661236" y="4478968"/>
                </a:lnTo>
                <a:lnTo>
                  <a:pt x="4655472" y="4474139"/>
                </a:lnTo>
                <a:cubicBezTo>
                  <a:pt x="4653693" y="4472491"/>
                  <a:pt x="4652775" y="4471377"/>
                  <a:pt x="4653313" y="4471225"/>
                </a:cubicBezTo>
                <a:lnTo>
                  <a:pt x="4652325" y="4473609"/>
                </a:lnTo>
                <a:lnTo>
                  <a:pt x="4624659" y="4456972"/>
                </a:lnTo>
                <a:lnTo>
                  <a:pt x="4618197" y="4449785"/>
                </a:lnTo>
                <a:cubicBezTo>
                  <a:pt x="4614173" y="4445146"/>
                  <a:pt x="4609675" y="4439751"/>
                  <a:pt x="4604120" y="4432756"/>
                </a:cubicBezTo>
                <a:cubicBezTo>
                  <a:pt x="4600954" y="4429772"/>
                  <a:pt x="4578235" y="4399996"/>
                  <a:pt x="4584602" y="4414352"/>
                </a:cubicBezTo>
                <a:cubicBezTo>
                  <a:pt x="4589875" y="4424818"/>
                  <a:pt x="4609477" y="4443520"/>
                  <a:pt x="4613654" y="4450095"/>
                </a:cubicBezTo>
                <a:lnTo>
                  <a:pt x="4613936" y="4450523"/>
                </a:lnTo>
                <a:lnTo>
                  <a:pt x="4606393" y="4445987"/>
                </a:lnTo>
                <a:cubicBezTo>
                  <a:pt x="4583607" y="4433602"/>
                  <a:pt x="4563723" y="4418385"/>
                  <a:pt x="4543556" y="4403321"/>
                </a:cubicBezTo>
                <a:lnTo>
                  <a:pt x="4522128" y="4387975"/>
                </a:lnTo>
                <a:lnTo>
                  <a:pt x="4526319" y="4392415"/>
                </a:lnTo>
                <a:lnTo>
                  <a:pt x="4579788" y="4454727"/>
                </a:lnTo>
                <a:lnTo>
                  <a:pt x="4567285" y="4445051"/>
                </a:lnTo>
                <a:cubicBezTo>
                  <a:pt x="4544071" y="4423282"/>
                  <a:pt x="4519560" y="4400923"/>
                  <a:pt x="4495906" y="4379627"/>
                </a:cubicBezTo>
                <a:lnTo>
                  <a:pt x="4489586" y="4373992"/>
                </a:lnTo>
                <a:lnTo>
                  <a:pt x="4484032" y="4372600"/>
                </a:lnTo>
                <a:lnTo>
                  <a:pt x="4466224" y="4353162"/>
                </a:lnTo>
                <a:lnTo>
                  <a:pt x="4458471" y="4346250"/>
                </a:lnTo>
                <a:lnTo>
                  <a:pt x="4473475" y="4366374"/>
                </a:lnTo>
                <a:lnTo>
                  <a:pt x="4471541" y="4365171"/>
                </a:lnTo>
                <a:cubicBezTo>
                  <a:pt x="4456546" y="4355414"/>
                  <a:pt x="4433699" y="4340126"/>
                  <a:pt x="4425346" y="4338679"/>
                </a:cubicBezTo>
                <a:cubicBezTo>
                  <a:pt x="4447799" y="4362986"/>
                  <a:pt x="4461403" y="4368607"/>
                  <a:pt x="4483847" y="4387468"/>
                </a:cubicBezTo>
                <a:cubicBezTo>
                  <a:pt x="4499923" y="4399507"/>
                  <a:pt x="4500900" y="4400969"/>
                  <a:pt x="4496026" y="4399104"/>
                </a:cubicBezTo>
                <a:lnTo>
                  <a:pt x="4475426" y="4391623"/>
                </a:lnTo>
                <a:lnTo>
                  <a:pt x="4478481" y="4394339"/>
                </a:lnTo>
                <a:cubicBezTo>
                  <a:pt x="4509567" y="4421348"/>
                  <a:pt x="4540149" y="4447043"/>
                  <a:pt x="4572604" y="4475951"/>
                </a:cubicBezTo>
                <a:lnTo>
                  <a:pt x="4600307" y="4501757"/>
                </a:lnTo>
                <a:lnTo>
                  <a:pt x="4581678" y="4487087"/>
                </a:lnTo>
                <a:cubicBezTo>
                  <a:pt x="4568305" y="4476350"/>
                  <a:pt x="4552744" y="4463547"/>
                  <a:pt x="4533109" y="4446795"/>
                </a:cubicBezTo>
                <a:cubicBezTo>
                  <a:pt x="4512159" y="4429366"/>
                  <a:pt x="4497184" y="4414244"/>
                  <a:pt x="4478626" y="4401114"/>
                </a:cubicBezTo>
                <a:cubicBezTo>
                  <a:pt x="4434503" y="4374061"/>
                  <a:pt x="4498548" y="4436936"/>
                  <a:pt x="4512807" y="4452457"/>
                </a:cubicBezTo>
                <a:cubicBezTo>
                  <a:pt x="4536862" y="4473786"/>
                  <a:pt x="4568797" y="4490732"/>
                  <a:pt x="4558292" y="4502202"/>
                </a:cubicBezTo>
                <a:cubicBezTo>
                  <a:pt x="4560441" y="4501007"/>
                  <a:pt x="4547041" y="4492513"/>
                  <a:pt x="4531043" y="4483353"/>
                </a:cubicBezTo>
                <a:lnTo>
                  <a:pt x="4516891" y="4475551"/>
                </a:lnTo>
                <a:lnTo>
                  <a:pt x="4387226" y="4374388"/>
                </a:lnTo>
                <a:lnTo>
                  <a:pt x="4374816" y="4374028"/>
                </a:lnTo>
                <a:cubicBezTo>
                  <a:pt x="4361593" y="4368197"/>
                  <a:pt x="4354830" y="4353416"/>
                  <a:pt x="4340373" y="4345739"/>
                </a:cubicBezTo>
                <a:cubicBezTo>
                  <a:pt x="4341607" y="4347586"/>
                  <a:pt x="4331245" y="4356135"/>
                  <a:pt x="4329806" y="4353981"/>
                </a:cubicBezTo>
                <a:cubicBezTo>
                  <a:pt x="4320106" y="4354207"/>
                  <a:pt x="4295849" y="4317883"/>
                  <a:pt x="4282816" y="4322431"/>
                </a:cubicBezTo>
                <a:cubicBezTo>
                  <a:pt x="4282816" y="4322431"/>
                  <a:pt x="4282506" y="4322599"/>
                  <a:pt x="4282120" y="4322808"/>
                </a:cubicBezTo>
                <a:lnTo>
                  <a:pt x="4281251" y="4323280"/>
                </a:lnTo>
                <a:lnTo>
                  <a:pt x="4280728" y="4323562"/>
                </a:lnTo>
                <a:cubicBezTo>
                  <a:pt x="4280496" y="4323688"/>
                  <a:pt x="4280651" y="4323605"/>
                  <a:pt x="4280961" y="4323437"/>
                </a:cubicBezTo>
                <a:lnTo>
                  <a:pt x="4281251" y="4323280"/>
                </a:lnTo>
                <a:lnTo>
                  <a:pt x="4282816" y="4322431"/>
                </a:lnTo>
                <a:cubicBezTo>
                  <a:pt x="4292889" y="4337516"/>
                  <a:pt x="4307544" y="4340053"/>
                  <a:pt x="4318873" y="4352359"/>
                </a:cubicBezTo>
                <a:cubicBezTo>
                  <a:pt x="4326388" y="4361283"/>
                  <a:pt x="4334260" y="4369384"/>
                  <a:pt x="4343143" y="4377253"/>
                </a:cubicBezTo>
                <a:lnTo>
                  <a:pt x="4344736" y="4378485"/>
                </a:lnTo>
                <a:lnTo>
                  <a:pt x="4346301" y="4377442"/>
                </a:lnTo>
                <a:cubicBezTo>
                  <a:pt x="4348412" y="4376954"/>
                  <a:pt x="4350623" y="4377079"/>
                  <a:pt x="4351779" y="4377858"/>
                </a:cubicBezTo>
                <a:cubicBezTo>
                  <a:pt x="4352549" y="4378376"/>
                  <a:pt x="4352853" y="4379186"/>
                  <a:pt x="4352345" y="4380299"/>
                </a:cubicBezTo>
                <a:cubicBezTo>
                  <a:pt x="4354940" y="4381480"/>
                  <a:pt x="4353321" y="4382086"/>
                  <a:pt x="4350497" y="4382143"/>
                </a:cubicBezTo>
                <a:lnTo>
                  <a:pt x="4349192" y="4381937"/>
                </a:lnTo>
                <a:lnTo>
                  <a:pt x="4373478" y="4400746"/>
                </a:lnTo>
                <a:cubicBezTo>
                  <a:pt x="4409330" y="4430366"/>
                  <a:pt x="4326670" y="4374127"/>
                  <a:pt x="4324385" y="4375364"/>
                </a:cubicBezTo>
                <a:lnTo>
                  <a:pt x="4326766" y="4379787"/>
                </a:lnTo>
                <a:lnTo>
                  <a:pt x="4410004" y="4462088"/>
                </a:lnTo>
                <a:cubicBezTo>
                  <a:pt x="4424487" y="4479431"/>
                  <a:pt x="4442285" y="4487538"/>
                  <a:pt x="4460881" y="4507649"/>
                </a:cubicBezTo>
                <a:cubicBezTo>
                  <a:pt x="4469137" y="4514097"/>
                  <a:pt x="4481178" y="4524396"/>
                  <a:pt x="4494087" y="4535801"/>
                </a:cubicBezTo>
                <a:lnTo>
                  <a:pt x="4506297" y="4546866"/>
                </a:lnTo>
                <a:lnTo>
                  <a:pt x="4498418" y="4552684"/>
                </a:lnTo>
                <a:lnTo>
                  <a:pt x="4482458" y="4540903"/>
                </a:lnTo>
                <a:lnTo>
                  <a:pt x="4463686" y="4522686"/>
                </a:lnTo>
                <a:cubicBezTo>
                  <a:pt x="4445703" y="4505952"/>
                  <a:pt x="4426348" y="4489280"/>
                  <a:pt x="4424199" y="4490474"/>
                </a:cubicBezTo>
                <a:lnTo>
                  <a:pt x="4426956" y="4495915"/>
                </a:lnTo>
                <a:lnTo>
                  <a:pt x="4387412" y="4462546"/>
                </a:lnTo>
                <a:lnTo>
                  <a:pt x="4350064" y="4432146"/>
                </a:lnTo>
                <a:lnTo>
                  <a:pt x="4362142" y="4445876"/>
                </a:lnTo>
                <a:cubicBezTo>
                  <a:pt x="4362759" y="4446800"/>
                  <a:pt x="4361223" y="4446636"/>
                  <a:pt x="4358594" y="4445815"/>
                </a:cubicBezTo>
                <a:lnTo>
                  <a:pt x="4356867" y="4445130"/>
                </a:lnTo>
                <a:lnTo>
                  <a:pt x="4329882" y="4415833"/>
                </a:lnTo>
                <a:lnTo>
                  <a:pt x="4331274" y="4416852"/>
                </a:lnTo>
                <a:lnTo>
                  <a:pt x="4295827" y="4388000"/>
                </a:lnTo>
                <a:lnTo>
                  <a:pt x="4300967" y="4393087"/>
                </a:lnTo>
                <a:lnTo>
                  <a:pt x="4303889" y="4395520"/>
                </a:lnTo>
                <a:lnTo>
                  <a:pt x="4318577" y="4412897"/>
                </a:lnTo>
                <a:cubicBezTo>
                  <a:pt x="4324885" y="4420831"/>
                  <a:pt x="4330897" y="4429109"/>
                  <a:pt x="4336327" y="4438077"/>
                </a:cubicBezTo>
                <a:cubicBezTo>
                  <a:pt x="4317314" y="4421468"/>
                  <a:pt x="4302462" y="4401751"/>
                  <a:pt x="4285182" y="4383039"/>
                </a:cubicBezTo>
                <a:cubicBezTo>
                  <a:pt x="4271488" y="4368809"/>
                  <a:pt x="4279925" y="4382259"/>
                  <a:pt x="4284186" y="4389133"/>
                </a:cubicBezTo>
                <a:lnTo>
                  <a:pt x="4315245" y="4425851"/>
                </a:lnTo>
                <a:lnTo>
                  <a:pt x="4354917" y="4459079"/>
                </a:lnTo>
                <a:lnTo>
                  <a:pt x="4405963" y="4501832"/>
                </a:lnTo>
                <a:lnTo>
                  <a:pt x="4396000" y="4488572"/>
                </a:lnTo>
                <a:lnTo>
                  <a:pt x="4377196" y="4467289"/>
                </a:lnTo>
                <a:lnTo>
                  <a:pt x="4387061" y="4473876"/>
                </a:lnTo>
                <a:cubicBezTo>
                  <a:pt x="4400236" y="4486230"/>
                  <a:pt x="4413982" y="4498275"/>
                  <a:pt x="4428739" y="4510087"/>
                </a:cubicBezTo>
                <a:lnTo>
                  <a:pt x="4450619" y="4526041"/>
                </a:lnTo>
                <a:lnTo>
                  <a:pt x="4449967" y="4526111"/>
                </a:lnTo>
                <a:cubicBezTo>
                  <a:pt x="4450858" y="4527809"/>
                  <a:pt x="4453391" y="4531475"/>
                  <a:pt x="4458258" y="4538098"/>
                </a:cubicBezTo>
                <a:lnTo>
                  <a:pt x="4461438" y="4542521"/>
                </a:lnTo>
                <a:lnTo>
                  <a:pt x="4454304" y="4537788"/>
                </a:lnTo>
                <a:lnTo>
                  <a:pt x="4417633" y="4511822"/>
                </a:lnTo>
                <a:lnTo>
                  <a:pt x="4458874" y="4547934"/>
                </a:lnTo>
                <a:cubicBezTo>
                  <a:pt x="4474560" y="4560677"/>
                  <a:pt x="4489689" y="4573165"/>
                  <a:pt x="4502424" y="4587473"/>
                </a:cubicBezTo>
                <a:cubicBezTo>
                  <a:pt x="4502424" y="4587473"/>
                  <a:pt x="4498394" y="4586981"/>
                  <a:pt x="4494762" y="4587343"/>
                </a:cubicBezTo>
                <a:lnTo>
                  <a:pt x="4494624" y="4587470"/>
                </a:lnTo>
                <a:lnTo>
                  <a:pt x="4491072" y="4582848"/>
                </a:lnTo>
                <a:cubicBezTo>
                  <a:pt x="4477922" y="4570111"/>
                  <a:pt x="4445797" y="4543654"/>
                  <a:pt x="4444367" y="4548671"/>
                </a:cubicBezTo>
                <a:cubicBezTo>
                  <a:pt x="4440549" y="4562051"/>
                  <a:pt x="4510320" y="4604858"/>
                  <a:pt x="4534538" y="4638289"/>
                </a:cubicBezTo>
                <a:cubicBezTo>
                  <a:pt x="4549356" y="4656080"/>
                  <a:pt x="4554405" y="4662947"/>
                  <a:pt x="4568033" y="4678362"/>
                </a:cubicBezTo>
                <a:lnTo>
                  <a:pt x="4568696" y="4679093"/>
                </a:lnTo>
                <a:lnTo>
                  <a:pt x="4542116" y="4660296"/>
                </a:lnTo>
                <a:cubicBezTo>
                  <a:pt x="4528452" y="4649258"/>
                  <a:pt x="4515733" y="4637869"/>
                  <a:pt x="4501986" y="4625786"/>
                </a:cubicBezTo>
                <a:cubicBezTo>
                  <a:pt x="4483053" y="4606416"/>
                  <a:pt x="4376164" y="4524597"/>
                  <a:pt x="4429801" y="4575893"/>
                </a:cubicBezTo>
                <a:lnTo>
                  <a:pt x="4457292" y="4599285"/>
                </a:lnTo>
                <a:lnTo>
                  <a:pt x="4468130" y="4610162"/>
                </a:lnTo>
                <a:cubicBezTo>
                  <a:pt x="4495608" y="4637998"/>
                  <a:pt x="4542470" y="4687345"/>
                  <a:pt x="4489954" y="4650890"/>
                </a:cubicBezTo>
                <a:cubicBezTo>
                  <a:pt x="4478483" y="4640385"/>
                  <a:pt x="4449248" y="4609742"/>
                  <a:pt x="4429181" y="4604017"/>
                </a:cubicBezTo>
                <a:cubicBezTo>
                  <a:pt x="4405607" y="4593676"/>
                  <a:pt x="4453002" y="4636732"/>
                  <a:pt x="4476340" y="4658460"/>
                </a:cubicBezTo>
                <a:cubicBezTo>
                  <a:pt x="4498005" y="4675490"/>
                  <a:pt x="4521343" y="4697218"/>
                  <a:pt x="4528915" y="4710831"/>
                </a:cubicBezTo>
                <a:cubicBezTo>
                  <a:pt x="4537993" y="4717037"/>
                  <a:pt x="4538873" y="4728743"/>
                  <a:pt x="4546045" y="4741637"/>
                </a:cubicBezTo>
                <a:lnTo>
                  <a:pt x="4565804" y="4761223"/>
                </a:lnTo>
                <a:lnTo>
                  <a:pt x="4388820" y="4620261"/>
                </a:lnTo>
                <a:lnTo>
                  <a:pt x="4252630" y="4503968"/>
                </a:lnTo>
                <a:lnTo>
                  <a:pt x="4252222" y="4507960"/>
                </a:lnTo>
                <a:cubicBezTo>
                  <a:pt x="4252222" y="4507960"/>
                  <a:pt x="4250989" y="4506112"/>
                  <a:pt x="4249550" y="4503958"/>
                </a:cubicBezTo>
                <a:lnTo>
                  <a:pt x="4251767" y="4503231"/>
                </a:lnTo>
                <a:lnTo>
                  <a:pt x="4237076" y="4490687"/>
                </a:lnTo>
                <a:lnTo>
                  <a:pt x="4234779" y="4489699"/>
                </a:lnTo>
                <a:cubicBezTo>
                  <a:pt x="4233622" y="4489715"/>
                  <a:pt x="4232791" y="4490507"/>
                  <a:pt x="4232624" y="4492588"/>
                </a:cubicBezTo>
                <a:cubicBezTo>
                  <a:pt x="4232624" y="4492588"/>
                  <a:pt x="4243566" y="4499655"/>
                  <a:pt x="4249550" y="4503958"/>
                </a:cubicBezTo>
                <a:lnTo>
                  <a:pt x="4246156" y="4508744"/>
                </a:lnTo>
                <a:lnTo>
                  <a:pt x="4394999" y="4636551"/>
                </a:lnTo>
                <a:cubicBezTo>
                  <a:pt x="4479602" y="4712656"/>
                  <a:pt x="4560532" y="4790155"/>
                  <a:pt x="4635170" y="4870048"/>
                </a:cubicBezTo>
                <a:cubicBezTo>
                  <a:pt x="4602939" y="4866117"/>
                  <a:pt x="4571433" y="4801612"/>
                  <a:pt x="4549639" y="4814078"/>
                </a:cubicBezTo>
                <a:cubicBezTo>
                  <a:pt x="4544449" y="4811714"/>
                  <a:pt x="4605362" y="4872593"/>
                  <a:pt x="4605362" y="4872593"/>
                </a:cubicBezTo>
                <a:cubicBezTo>
                  <a:pt x="4615057" y="4888652"/>
                  <a:pt x="4608582" y="4891077"/>
                  <a:pt x="4611004" y="4897554"/>
                </a:cubicBezTo>
                <a:cubicBezTo>
                  <a:pt x="4644085" y="4935012"/>
                  <a:pt x="4719526" y="4963996"/>
                  <a:pt x="4719088" y="5002308"/>
                </a:cubicBezTo>
                <a:lnTo>
                  <a:pt x="4695628" y="4987868"/>
                </a:lnTo>
                <a:lnTo>
                  <a:pt x="4693396" y="4985151"/>
                </a:lnTo>
                <a:lnTo>
                  <a:pt x="4688719" y="4982453"/>
                </a:lnTo>
                <a:lnTo>
                  <a:pt x="4680797" y="4975802"/>
                </a:lnTo>
                <a:cubicBezTo>
                  <a:pt x="4676089" y="4971642"/>
                  <a:pt x="4670950" y="4966952"/>
                  <a:pt x="4665104" y="4961602"/>
                </a:cubicBezTo>
                <a:cubicBezTo>
                  <a:pt x="4660655" y="4959575"/>
                  <a:pt x="4625153" y="4915641"/>
                  <a:pt x="4607008" y="4918126"/>
                </a:cubicBezTo>
                <a:cubicBezTo>
                  <a:pt x="4607008" y="4918126"/>
                  <a:pt x="4635640" y="4953556"/>
                  <a:pt x="4648987" y="4959634"/>
                </a:cubicBezTo>
                <a:cubicBezTo>
                  <a:pt x="4652795" y="4964056"/>
                  <a:pt x="4665586" y="4969881"/>
                  <a:pt x="4677476" y="4975968"/>
                </a:cubicBezTo>
                <a:lnTo>
                  <a:pt x="4688719" y="4982453"/>
                </a:lnTo>
                <a:lnTo>
                  <a:pt x="4693913" y="4986812"/>
                </a:lnTo>
                <a:lnTo>
                  <a:pt x="4695628" y="4987868"/>
                </a:lnTo>
                <a:lnTo>
                  <a:pt x="4700549" y="4993865"/>
                </a:lnTo>
                <a:cubicBezTo>
                  <a:pt x="4705591" y="5013514"/>
                  <a:pt x="4673471" y="4990350"/>
                  <a:pt x="4658412" y="4978586"/>
                </a:cubicBezTo>
                <a:lnTo>
                  <a:pt x="4652722" y="4974020"/>
                </a:lnTo>
                <a:lnTo>
                  <a:pt x="4652003" y="4973408"/>
                </a:lnTo>
                <a:cubicBezTo>
                  <a:pt x="4650550" y="4972204"/>
                  <a:pt x="4650646" y="4972320"/>
                  <a:pt x="4651860" y="4973328"/>
                </a:cubicBezTo>
                <a:lnTo>
                  <a:pt x="4652722" y="4974020"/>
                </a:lnTo>
                <a:lnTo>
                  <a:pt x="4661446" y="4981431"/>
                </a:lnTo>
                <a:cubicBezTo>
                  <a:pt x="4687653" y="5010383"/>
                  <a:pt x="4715486" y="5033806"/>
                  <a:pt x="4738927" y="5066874"/>
                </a:cubicBezTo>
                <a:cubicBezTo>
                  <a:pt x="4758261" y="5092248"/>
                  <a:pt x="4736287" y="5079553"/>
                  <a:pt x="4709226" y="5061071"/>
                </a:cubicBezTo>
                <a:lnTo>
                  <a:pt x="4702660" y="5056458"/>
                </a:lnTo>
                <a:lnTo>
                  <a:pt x="4672526" y="5031495"/>
                </a:lnTo>
                <a:cubicBezTo>
                  <a:pt x="4672526" y="5031495"/>
                  <a:pt x="4624250" y="4976735"/>
                  <a:pt x="4615418" y="4992901"/>
                </a:cubicBezTo>
                <a:cubicBezTo>
                  <a:pt x="4615859" y="4998753"/>
                  <a:pt x="4637862" y="5017238"/>
                  <a:pt x="4660056" y="5034795"/>
                </a:cubicBezTo>
                <a:lnTo>
                  <a:pt x="4662106" y="5036391"/>
                </a:lnTo>
                <a:lnTo>
                  <a:pt x="4663875" y="5038514"/>
                </a:lnTo>
                <a:cubicBezTo>
                  <a:pt x="4671590" y="5047626"/>
                  <a:pt x="4679858" y="5056989"/>
                  <a:pt x="4682083" y="5058002"/>
                </a:cubicBezTo>
                <a:cubicBezTo>
                  <a:pt x="4698595" y="5070897"/>
                  <a:pt x="4694852" y="5073222"/>
                  <a:pt x="4685470" y="5070964"/>
                </a:cubicBezTo>
                <a:lnTo>
                  <a:pt x="4679813" y="5068879"/>
                </a:lnTo>
                <a:lnTo>
                  <a:pt x="4546447" y="4951526"/>
                </a:lnTo>
                <a:cubicBezTo>
                  <a:pt x="4546447" y="4951526"/>
                  <a:pt x="4489574" y="4901545"/>
                  <a:pt x="4492446" y="4916833"/>
                </a:cubicBezTo>
                <a:cubicBezTo>
                  <a:pt x="4500016" y="4930445"/>
                  <a:pt x="4535061" y="4951291"/>
                  <a:pt x="4549319" y="4966813"/>
                </a:cubicBezTo>
                <a:cubicBezTo>
                  <a:pt x="4545733" y="4960364"/>
                  <a:pt x="4581711" y="4989954"/>
                  <a:pt x="4594182" y="5008347"/>
                </a:cubicBezTo>
                <a:lnTo>
                  <a:pt x="4595954" y="5018303"/>
                </a:lnTo>
                <a:lnTo>
                  <a:pt x="4575057" y="5002291"/>
                </a:lnTo>
                <a:cubicBezTo>
                  <a:pt x="4514159" y="4949114"/>
                  <a:pt x="4444804" y="4874704"/>
                  <a:pt x="4396122" y="4844472"/>
                </a:cubicBezTo>
                <a:cubicBezTo>
                  <a:pt x="4352914" y="4819422"/>
                  <a:pt x="4336798" y="4817455"/>
                  <a:pt x="4369080" y="4842904"/>
                </a:cubicBezTo>
                <a:cubicBezTo>
                  <a:pt x="4395287" y="4871857"/>
                  <a:pt x="4525560" y="4975074"/>
                  <a:pt x="4535258" y="4991134"/>
                </a:cubicBezTo>
                <a:lnTo>
                  <a:pt x="4533012" y="4992441"/>
                </a:lnTo>
                <a:lnTo>
                  <a:pt x="4532423" y="4991934"/>
                </a:lnTo>
                <a:cubicBezTo>
                  <a:pt x="4506100" y="4970270"/>
                  <a:pt x="4479960" y="4950041"/>
                  <a:pt x="4454233" y="4932455"/>
                </a:cubicBezTo>
                <a:lnTo>
                  <a:pt x="4450521" y="4933153"/>
                </a:lnTo>
                <a:lnTo>
                  <a:pt x="4447784" y="4933668"/>
                </a:lnTo>
                <a:cubicBezTo>
                  <a:pt x="4447068" y="4933803"/>
                  <a:pt x="4447546" y="4933712"/>
                  <a:pt x="4448501" y="4933533"/>
                </a:cubicBezTo>
                <a:lnTo>
                  <a:pt x="4450521" y="4933153"/>
                </a:lnTo>
                <a:lnTo>
                  <a:pt x="4452084" y="4932859"/>
                </a:lnTo>
                <a:cubicBezTo>
                  <a:pt x="4453278" y="4932635"/>
                  <a:pt x="4454233" y="4932455"/>
                  <a:pt x="4454233" y="4932455"/>
                </a:cubicBezTo>
                <a:cubicBezTo>
                  <a:pt x="4476199" y="4956352"/>
                  <a:pt x="4501202" y="4980438"/>
                  <a:pt x="4528022" y="5004657"/>
                </a:cubicBezTo>
                <a:lnTo>
                  <a:pt x="4579758" y="5049248"/>
                </a:lnTo>
                <a:lnTo>
                  <a:pt x="4580798" y="5050384"/>
                </a:lnTo>
                <a:cubicBezTo>
                  <a:pt x="4535711" y="5013731"/>
                  <a:pt x="4483203" y="4983546"/>
                  <a:pt x="4471138" y="4972680"/>
                </a:cubicBezTo>
                <a:cubicBezTo>
                  <a:pt x="4459819" y="4962150"/>
                  <a:pt x="4394853" y="4910172"/>
                  <a:pt x="4436831" y="4951680"/>
                </a:cubicBezTo>
                <a:cubicBezTo>
                  <a:pt x="4457791" y="4966601"/>
                  <a:pt x="4487652" y="4985574"/>
                  <a:pt x="4497348" y="5001634"/>
                </a:cubicBezTo>
                <a:cubicBezTo>
                  <a:pt x="4504220" y="5010137"/>
                  <a:pt x="4500223" y="5030708"/>
                  <a:pt x="4500223" y="5030708"/>
                </a:cubicBezTo>
                <a:cubicBezTo>
                  <a:pt x="4514708" y="5048052"/>
                  <a:pt x="4537695" y="5058522"/>
                  <a:pt x="4554208" y="5071416"/>
                </a:cubicBezTo>
                <a:cubicBezTo>
                  <a:pt x="4561079" y="5079918"/>
                  <a:pt x="4577647" y="5104481"/>
                  <a:pt x="4579673" y="5100030"/>
                </a:cubicBezTo>
                <a:cubicBezTo>
                  <a:pt x="4577647" y="5104481"/>
                  <a:pt x="4562274" y="5102854"/>
                  <a:pt x="4566723" y="5104879"/>
                </a:cubicBezTo>
                <a:cubicBezTo>
                  <a:pt x="4575678" y="5120601"/>
                  <a:pt x="4603858" y="5133435"/>
                  <a:pt x="4625213" y="5159282"/>
                </a:cubicBezTo>
                <a:cubicBezTo>
                  <a:pt x="4636535" y="5169812"/>
                  <a:pt x="4646627" y="5196799"/>
                  <a:pt x="4654240" y="5205641"/>
                </a:cubicBezTo>
                <a:cubicBezTo>
                  <a:pt x="4677286" y="5227780"/>
                  <a:pt x="4665223" y="5216913"/>
                  <a:pt x="4651874" y="5210833"/>
                </a:cubicBezTo>
                <a:cubicBezTo>
                  <a:pt x="4591810" y="5183478"/>
                  <a:pt x="4671203" y="5241132"/>
                  <a:pt x="4690195" y="5272173"/>
                </a:cubicBezTo>
                <a:cubicBezTo>
                  <a:pt x="4667265" y="5273372"/>
                  <a:pt x="4664391" y="5244299"/>
                  <a:pt x="4646248" y="5246783"/>
                </a:cubicBezTo>
                <a:lnTo>
                  <a:pt x="4683778" y="5286267"/>
                </a:lnTo>
                <a:cubicBezTo>
                  <a:pt x="4664405" y="5305208"/>
                  <a:pt x="4616841" y="5250406"/>
                  <a:pt x="4607943" y="5246355"/>
                </a:cubicBezTo>
                <a:cubicBezTo>
                  <a:pt x="4440535" y="5114583"/>
                  <a:pt x="4257847" y="4953461"/>
                  <a:pt x="4115850" y="4838635"/>
                </a:cubicBezTo>
                <a:cubicBezTo>
                  <a:pt x="4117877" y="4834186"/>
                  <a:pt x="4108978" y="4830132"/>
                  <a:pt x="4104528" y="4828106"/>
                </a:cubicBezTo>
                <a:cubicBezTo>
                  <a:pt x="4106498" y="4811986"/>
                  <a:pt x="4079514" y="4822086"/>
                  <a:pt x="4104528" y="4828106"/>
                </a:cubicBezTo>
                <a:cubicBezTo>
                  <a:pt x="4102501" y="4832555"/>
                  <a:pt x="4111401" y="4836608"/>
                  <a:pt x="4115850" y="4838635"/>
                </a:cubicBezTo>
                <a:cubicBezTo>
                  <a:pt x="4165441" y="4888985"/>
                  <a:pt x="4219484" y="4941362"/>
                  <a:pt x="4280001" y="4991315"/>
                </a:cubicBezTo>
                <a:cubicBezTo>
                  <a:pt x="4338492" y="5045719"/>
                  <a:pt x="4410271" y="5094531"/>
                  <a:pt x="4447860" y="5145684"/>
                </a:cubicBezTo>
                <a:cubicBezTo>
                  <a:pt x="4450282" y="5152161"/>
                  <a:pt x="4497847" y="5206963"/>
                  <a:pt x="4497847" y="5206963"/>
                </a:cubicBezTo>
                <a:cubicBezTo>
                  <a:pt x="4493851" y="5227533"/>
                  <a:pt x="4477281" y="5202970"/>
                  <a:pt x="4465961" y="5192440"/>
                </a:cubicBezTo>
                <a:cubicBezTo>
                  <a:pt x="4486920" y="5207361"/>
                  <a:pt x="4449450" y="5179548"/>
                  <a:pt x="4421618" y="5156124"/>
                </a:cubicBezTo>
                <a:cubicBezTo>
                  <a:pt x="4332863" y="5081667"/>
                  <a:pt x="4230029" y="4990948"/>
                  <a:pt x="4162641" y="4932492"/>
                </a:cubicBezTo>
                <a:cubicBezTo>
                  <a:pt x="3684636" y="4531189"/>
                  <a:pt x="3229226" y="4129428"/>
                  <a:pt x="2725433" y="3761163"/>
                </a:cubicBezTo>
                <a:cubicBezTo>
                  <a:pt x="2595557" y="3668874"/>
                  <a:pt x="2451986" y="3581097"/>
                  <a:pt x="2315633" y="3491233"/>
                </a:cubicBezTo>
                <a:cubicBezTo>
                  <a:pt x="1965215" y="3259991"/>
                  <a:pt x="1595309" y="3024353"/>
                  <a:pt x="1181077" y="2813308"/>
                </a:cubicBezTo>
                <a:cubicBezTo>
                  <a:pt x="932264" y="2689245"/>
                  <a:pt x="656016" y="2552685"/>
                  <a:pt x="406025" y="2466597"/>
                </a:cubicBezTo>
                <a:cubicBezTo>
                  <a:pt x="376560" y="2458552"/>
                  <a:pt x="223712" y="2416705"/>
                  <a:pt x="225681" y="2400584"/>
                </a:cubicBezTo>
                <a:cubicBezTo>
                  <a:pt x="229734" y="2391683"/>
                  <a:pt x="297109" y="2389228"/>
                  <a:pt x="297109" y="2389228"/>
                </a:cubicBezTo>
                <a:cubicBezTo>
                  <a:pt x="318013" y="2392480"/>
                  <a:pt x="351925" y="2402550"/>
                  <a:pt x="386580" y="2412960"/>
                </a:cubicBezTo>
                <a:cubicBezTo>
                  <a:pt x="475310" y="2436352"/>
                  <a:pt x="592276" y="2484248"/>
                  <a:pt x="686255" y="2521675"/>
                </a:cubicBezTo>
                <a:cubicBezTo>
                  <a:pt x="959629" y="2629160"/>
                  <a:pt x="1173448" y="2743557"/>
                  <a:pt x="1388009" y="2858292"/>
                </a:cubicBezTo>
                <a:cubicBezTo>
                  <a:pt x="1419895" y="2872813"/>
                  <a:pt x="1607357" y="2974310"/>
                  <a:pt x="1572306" y="2952973"/>
                </a:cubicBezTo>
                <a:cubicBezTo>
                  <a:pt x="1546897" y="2936027"/>
                  <a:pt x="1565436" y="2944470"/>
                  <a:pt x="1537998" y="2931974"/>
                </a:cubicBezTo>
                <a:cubicBezTo>
                  <a:pt x="1223421" y="2743924"/>
                  <a:pt x="788680" y="2540557"/>
                  <a:pt x="443029" y="2410902"/>
                </a:cubicBezTo>
                <a:cubicBezTo>
                  <a:pt x="372037" y="2383945"/>
                  <a:pt x="290576" y="2379984"/>
                  <a:pt x="255073" y="2336049"/>
                </a:cubicBezTo>
                <a:cubicBezTo>
                  <a:pt x="252649" y="2329572"/>
                  <a:pt x="240587" y="2318704"/>
                  <a:pt x="236139" y="2316679"/>
                </a:cubicBezTo>
                <a:cubicBezTo>
                  <a:pt x="240587" y="2318704"/>
                  <a:pt x="232521" y="2287268"/>
                  <a:pt x="226046" y="2289691"/>
                </a:cubicBezTo>
                <a:cubicBezTo>
                  <a:pt x="234548" y="2282816"/>
                  <a:pt x="246611" y="2293684"/>
                  <a:pt x="257537" y="2293285"/>
                </a:cubicBezTo>
                <a:cubicBezTo>
                  <a:pt x="273653" y="2295252"/>
                  <a:pt x="282495" y="2287635"/>
                  <a:pt x="288970" y="2285210"/>
                </a:cubicBezTo>
                <a:cubicBezTo>
                  <a:pt x="334550" y="2295221"/>
                  <a:pt x="282099" y="2276707"/>
                  <a:pt x="252635" y="2268662"/>
                </a:cubicBezTo>
                <a:lnTo>
                  <a:pt x="268180" y="2271728"/>
                </a:lnTo>
                <a:lnTo>
                  <a:pt x="246280" y="2265768"/>
                </a:lnTo>
                <a:lnTo>
                  <a:pt x="252635" y="2268662"/>
                </a:lnTo>
                <a:cubicBezTo>
                  <a:pt x="244576" y="2267679"/>
                  <a:pt x="235405" y="2266189"/>
                  <a:pt x="228504" y="2264389"/>
                </a:cubicBezTo>
                <a:lnTo>
                  <a:pt x="223389" y="2261407"/>
                </a:lnTo>
                <a:lnTo>
                  <a:pt x="212151" y="2259675"/>
                </a:lnTo>
                <a:cubicBezTo>
                  <a:pt x="203361" y="2258362"/>
                  <a:pt x="194859" y="2256865"/>
                  <a:pt x="186799" y="2254378"/>
                </a:cubicBezTo>
                <a:lnTo>
                  <a:pt x="173633" y="2248827"/>
                </a:lnTo>
                <a:lnTo>
                  <a:pt x="175618" y="2246917"/>
                </a:lnTo>
                <a:cubicBezTo>
                  <a:pt x="212079" y="2256865"/>
                  <a:pt x="241218" y="2263419"/>
                  <a:pt x="142522" y="2233327"/>
                </a:cubicBezTo>
                <a:cubicBezTo>
                  <a:pt x="149598" y="2237192"/>
                  <a:pt x="177602" y="2246486"/>
                  <a:pt x="177084" y="2244105"/>
                </a:cubicBezTo>
                <a:cubicBezTo>
                  <a:pt x="177602" y="2246486"/>
                  <a:pt x="177602" y="2246486"/>
                  <a:pt x="175618" y="2246917"/>
                </a:cubicBezTo>
                <a:cubicBezTo>
                  <a:pt x="154934" y="2241020"/>
                  <a:pt x="131749" y="2233174"/>
                  <a:pt x="131231" y="2230793"/>
                </a:cubicBezTo>
                <a:cubicBezTo>
                  <a:pt x="131749" y="2233174"/>
                  <a:pt x="142005" y="2230944"/>
                  <a:pt x="142005" y="2230944"/>
                </a:cubicBezTo>
                <a:cubicBezTo>
                  <a:pt x="147960" y="2229651"/>
                  <a:pt x="140969" y="2226183"/>
                  <a:pt x="149240" y="2224385"/>
                </a:cubicBezTo>
                <a:cubicBezTo>
                  <a:pt x="155713" y="2225472"/>
                  <a:pt x="173894" y="2229418"/>
                  <a:pt x="187169" y="2231520"/>
                </a:cubicBezTo>
                <a:cubicBezTo>
                  <a:pt x="226557" y="2239795"/>
                  <a:pt x="269161" y="2248514"/>
                  <a:pt x="311471" y="2258283"/>
                </a:cubicBezTo>
                <a:lnTo>
                  <a:pt x="317795" y="2259988"/>
                </a:lnTo>
                <a:lnTo>
                  <a:pt x="318041" y="2259994"/>
                </a:lnTo>
                <a:cubicBezTo>
                  <a:pt x="330479" y="2260789"/>
                  <a:pt x="339924" y="2262290"/>
                  <a:pt x="342940" y="2265007"/>
                </a:cubicBezTo>
                <a:lnTo>
                  <a:pt x="354663" y="2269935"/>
                </a:lnTo>
                <a:lnTo>
                  <a:pt x="409039" y="2284606"/>
                </a:lnTo>
                <a:lnTo>
                  <a:pt x="377631" y="2271403"/>
                </a:lnTo>
                <a:cubicBezTo>
                  <a:pt x="365631" y="2267280"/>
                  <a:pt x="354236" y="2264778"/>
                  <a:pt x="342940" y="2265007"/>
                </a:cubicBezTo>
                <a:lnTo>
                  <a:pt x="330733" y="2257733"/>
                </a:lnTo>
                <a:lnTo>
                  <a:pt x="298363" y="2249181"/>
                </a:lnTo>
                <a:cubicBezTo>
                  <a:pt x="257150" y="2239485"/>
                  <a:pt x="216037" y="2230443"/>
                  <a:pt x="171738" y="2219496"/>
                </a:cubicBezTo>
                <a:cubicBezTo>
                  <a:pt x="144769" y="2214966"/>
                  <a:pt x="128905" y="2210516"/>
                  <a:pt x="98915" y="2201654"/>
                </a:cubicBezTo>
                <a:cubicBezTo>
                  <a:pt x="82534" y="2194824"/>
                  <a:pt x="95378" y="2194942"/>
                  <a:pt x="111487" y="2198922"/>
                </a:cubicBezTo>
                <a:cubicBezTo>
                  <a:pt x="117959" y="2200010"/>
                  <a:pt x="118564" y="2202787"/>
                  <a:pt x="131323" y="2202510"/>
                </a:cubicBezTo>
                <a:cubicBezTo>
                  <a:pt x="149331" y="2196102"/>
                  <a:pt x="181304" y="2204532"/>
                  <a:pt x="208272" y="2209062"/>
                </a:cubicBezTo>
                <a:cubicBezTo>
                  <a:pt x="243377" y="2215566"/>
                  <a:pt x="278212" y="2223115"/>
                  <a:pt x="312747" y="2231625"/>
                </a:cubicBezTo>
                <a:lnTo>
                  <a:pt x="317115" y="2232830"/>
                </a:lnTo>
                <a:lnTo>
                  <a:pt x="318420" y="2232345"/>
                </a:lnTo>
                <a:lnTo>
                  <a:pt x="328999" y="2230409"/>
                </a:lnTo>
                <a:lnTo>
                  <a:pt x="316174" y="2226918"/>
                </a:lnTo>
                <a:cubicBezTo>
                  <a:pt x="274456" y="2216293"/>
                  <a:pt x="233063" y="2205962"/>
                  <a:pt x="191906" y="2194331"/>
                </a:cubicBezTo>
                <a:cubicBezTo>
                  <a:pt x="227238" y="2198291"/>
                  <a:pt x="263738" y="2203244"/>
                  <a:pt x="300373" y="2210402"/>
                </a:cubicBezTo>
                <a:lnTo>
                  <a:pt x="331834" y="2217587"/>
                </a:lnTo>
                <a:lnTo>
                  <a:pt x="326866" y="2213799"/>
                </a:lnTo>
                <a:lnTo>
                  <a:pt x="326615" y="2213464"/>
                </a:lnTo>
                <a:lnTo>
                  <a:pt x="282093" y="2203204"/>
                </a:lnTo>
                <a:lnTo>
                  <a:pt x="200891" y="2183895"/>
                </a:lnTo>
                <a:lnTo>
                  <a:pt x="201015" y="2184040"/>
                </a:lnTo>
                <a:cubicBezTo>
                  <a:pt x="203503" y="2191376"/>
                  <a:pt x="197570" y="2199978"/>
                  <a:pt x="179603" y="2185245"/>
                </a:cubicBezTo>
                <a:lnTo>
                  <a:pt x="181629" y="2180794"/>
                </a:lnTo>
                <a:cubicBezTo>
                  <a:pt x="187584" y="2176565"/>
                  <a:pt x="192431" y="2176366"/>
                  <a:pt x="195853" y="2178036"/>
                </a:cubicBezTo>
                <a:lnTo>
                  <a:pt x="200251" y="2183151"/>
                </a:lnTo>
                <a:lnTo>
                  <a:pt x="281646" y="2197169"/>
                </a:lnTo>
                <a:lnTo>
                  <a:pt x="320992" y="2205919"/>
                </a:lnTo>
                <a:lnTo>
                  <a:pt x="318529" y="2202614"/>
                </a:lnTo>
                <a:cubicBezTo>
                  <a:pt x="318177" y="2200439"/>
                  <a:pt x="319797" y="2199833"/>
                  <a:pt x="322021" y="2200846"/>
                </a:cubicBezTo>
                <a:cubicBezTo>
                  <a:pt x="301396" y="2185184"/>
                  <a:pt x="238472" y="2189665"/>
                  <a:pt x="232886" y="2176373"/>
                </a:cubicBezTo>
                <a:lnTo>
                  <a:pt x="235449" y="2173275"/>
                </a:lnTo>
                <a:lnTo>
                  <a:pt x="205084" y="2165697"/>
                </a:lnTo>
                <a:lnTo>
                  <a:pt x="201628" y="2165112"/>
                </a:lnTo>
                <a:lnTo>
                  <a:pt x="200455" y="2163836"/>
                </a:lnTo>
                <a:lnTo>
                  <a:pt x="190391" y="2157659"/>
                </a:lnTo>
                <a:lnTo>
                  <a:pt x="192673" y="2158003"/>
                </a:lnTo>
                <a:lnTo>
                  <a:pt x="247431" y="2169352"/>
                </a:lnTo>
                <a:lnTo>
                  <a:pt x="253820" y="2168807"/>
                </a:lnTo>
                <a:cubicBezTo>
                  <a:pt x="279757" y="2169480"/>
                  <a:pt x="320812" y="2178494"/>
                  <a:pt x="323891" y="2177264"/>
                </a:cubicBezTo>
                <a:lnTo>
                  <a:pt x="321372" y="2175866"/>
                </a:lnTo>
                <a:lnTo>
                  <a:pt x="208975" y="2150720"/>
                </a:lnTo>
                <a:lnTo>
                  <a:pt x="208434" y="2150602"/>
                </a:lnTo>
                <a:lnTo>
                  <a:pt x="195668" y="2144773"/>
                </a:lnTo>
                <a:cubicBezTo>
                  <a:pt x="191617" y="2143083"/>
                  <a:pt x="189142" y="2142273"/>
                  <a:pt x="189736" y="2143041"/>
                </a:cubicBezTo>
                <a:cubicBezTo>
                  <a:pt x="187376" y="2137141"/>
                  <a:pt x="192262" y="2128667"/>
                  <a:pt x="197427" y="2135321"/>
                </a:cubicBezTo>
                <a:cubicBezTo>
                  <a:pt x="189879" y="2125596"/>
                  <a:pt x="199833" y="2135564"/>
                  <a:pt x="184641" y="2127899"/>
                </a:cubicBezTo>
                <a:cubicBezTo>
                  <a:pt x="165059" y="2117436"/>
                  <a:pt x="179898" y="2118929"/>
                  <a:pt x="179898" y="2118929"/>
                </a:cubicBezTo>
                <a:cubicBezTo>
                  <a:pt x="189926" y="2119939"/>
                  <a:pt x="212293" y="2133515"/>
                  <a:pt x="217105" y="2133999"/>
                </a:cubicBezTo>
                <a:cubicBezTo>
                  <a:pt x="217105" y="2133999"/>
                  <a:pt x="219558" y="2128584"/>
                  <a:pt x="222412" y="2123208"/>
                </a:cubicBezTo>
                <a:cubicBezTo>
                  <a:pt x="229608" y="2126764"/>
                  <a:pt x="241997" y="2133673"/>
                  <a:pt x="241997" y="2133673"/>
                </a:cubicBezTo>
                <a:cubicBezTo>
                  <a:pt x="249663" y="2128783"/>
                  <a:pt x="232038" y="2124178"/>
                  <a:pt x="232038" y="2124178"/>
                </a:cubicBezTo>
                <a:lnTo>
                  <a:pt x="226869" y="2119706"/>
                </a:lnTo>
                <a:lnTo>
                  <a:pt x="216396" y="2116181"/>
                </a:lnTo>
                <a:lnTo>
                  <a:pt x="222024" y="2115514"/>
                </a:lnTo>
                <a:lnTo>
                  <a:pt x="212208" y="2107023"/>
                </a:lnTo>
                <a:cubicBezTo>
                  <a:pt x="204533" y="2100764"/>
                  <a:pt x="197750" y="2095717"/>
                  <a:pt x="197738" y="2097131"/>
                </a:cubicBezTo>
                <a:cubicBezTo>
                  <a:pt x="200213" y="2088886"/>
                  <a:pt x="214961" y="2101696"/>
                  <a:pt x="229750" y="2109319"/>
                </a:cubicBezTo>
                <a:lnTo>
                  <a:pt x="239775" y="2113413"/>
                </a:lnTo>
                <a:lnTo>
                  <a:pt x="240090" y="2113376"/>
                </a:lnTo>
                <a:cubicBezTo>
                  <a:pt x="248047" y="2114089"/>
                  <a:pt x="254772" y="2116033"/>
                  <a:pt x="260843" y="2118490"/>
                </a:cubicBezTo>
                <a:lnTo>
                  <a:pt x="264195" y="2120122"/>
                </a:lnTo>
                <a:lnTo>
                  <a:pt x="259809" y="2115176"/>
                </a:lnTo>
                <a:cubicBezTo>
                  <a:pt x="249828" y="2108509"/>
                  <a:pt x="239828" y="2104199"/>
                  <a:pt x="227441" y="2097290"/>
                </a:cubicBezTo>
                <a:cubicBezTo>
                  <a:pt x="215651" y="2090913"/>
                  <a:pt x="206511" y="2085746"/>
                  <a:pt x="198771" y="2081242"/>
                </a:cubicBezTo>
                <a:lnTo>
                  <a:pt x="180823" y="2070566"/>
                </a:lnTo>
                <a:lnTo>
                  <a:pt x="186801" y="2071995"/>
                </a:lnTo>
                <a:lnTo>
                  <a:pt x="230381" y="2080482"/>
                </a:lnTo>
                <a:lnTo>
                  <a:pt x="252404" y="2088006"/>
                </a:lnTo>
                <a:cubicBezTo>
                  <a:pt x="266003" y="2093858"/>
                  <a:pt x="260413" y="2090346"/>
                  <a:pt x="251727" y="2084693"/>
                </a:cubicBezTo>
                <a:lnTo>
                  <a:pt x="251617" y="2084618"/>
                </a:lnTo>
                <a:lnTo>
                  <a:pt x="253500" y="2084984"/>
                </a:lnTo>
                <a:cubicBezTo>
                  <a:pt x="275963" y="2089715"/>
                  <a:pt x="299023" y="2094991"/>
                  <a:pt x="323770" y="2101250"/>
                </a:cubicBezTo>
                <a:cubicBezTo>
                  <a:pt x="326086" y="2100747"/>
                  <a:pt x="351256" y="2108162"/>
                  <a:pt x="350221" y="2103399"/>
                </a:cubicBezTo>
                <a:cubicBezTo>
                  <a:pt x="349099" y="2098239"/>
                  <a:pt x="316262" y="2095400"/>
                  <a:pt x="309704" y="2093915"/>
                </a:cubicBezTo>
                <a:lnTo>
                  <a:pt x="242562" y="2078383"/>
                </a:lnTo>
                <a:lnTo>
                  <a:pt x="238394" y="2075514"/>
                </a:lnTo>
                <a:cubicBezTo>
                  <a:pt x="234517" y="2072521"/>
                  <a:pt x="231879" y="2069896"/>
                  <a:pt x="232492" y="2068543"/>
                </a:cubicBezTo>
                <a:cubicBezTo>
                  <a:pt x="232541" y="2062412"/>
                  <a:pt x="314498" y="2103221"/>
                  <a:pt x="289776" y="2082802"/>
                </a:cubicBezTo>
                <a:cubicBezTo>
                  <a:pt x="282179" y="2079207"/>
                  <a:pt x="235018" y="2054169"/>
                  <a:pt x="235064" y="2048510"/>
                </a:cubicBezTo>
                <a:cubicBezTo>
                  <a:pt x="235091" y="2045210"/>
                  <a:pt x="252808" y="2038500"/>
                  <a:pt x="250401" y="2038257"/>
                </a:cubicBezTo>
                <a:cubicBezTo>
                  <a:pt x="252808" y="2038500"/>
                  <a:pt x="255214" y="2038742"/>
                  <a:pt x="257621" y="2038985"/>
                </a:cubicBezTo>
                <a:cubicBezTo>
                  <a:pt x="250450" y="2032128"/>
                  <a:pt x="218060" y="2017071"/>
                  <a:pt x="245284" y="2025946"/>
                </a:cubicBezTo>
                <a:cubicBezTo>
                  <a:pt x="275292" y="2037932"/>
                  <a:pt x="235307" y="2018807"/>
                  <a:pt x="220514" y="2011655"/>
                </a:cubicBezTo>
                <a:lnTo>
                  <a:pt x="217152" y="2009965"/>
                </a:lnTo>
                <a:lnTo>
                  <a:pt x="315133" y="2031222"/>
                </a:lnTo>
                <a:cubicBezTo>
                  <a:pt x="323922" y="2031806"/>
                  <a:pt x="341169" y="2033045"/>
                  <a:pt x="320485" y="2027149"/>
                </a:cubicBezTo>
                <a:cubicBezTo>
                  <a:pt x="293661" y="2020093"/>
                  <a:pt x="267109" y="2015888"/>
                  <a:pt x="241421" y="2006090"/>
                </a:cubicBezTo>
                <a:cubicBezTo>
                  <a:pt x="252821" y="2006731"/>
                  <a:pt x="263854" y="2008282"/>
                  <a:pt x="274707" y="2010294"/>
                </a:cubicBezTo>
                <a:lnTo>
                  <a:pt x="298922" y="2015539"/>
                </a:lnTo>
                <a:lnTo>
                  <a:pt x="302756" y="2017103"/>
                </a:lnTo>
                <a:cubicBezTo>
                  <a:pt x="312659" y="2021050"/>
                  <a:pt x="317614" y="2022463"/>
                  <a:pt x="319479" y="2022318"/>
                </a:cubicBezTo>
                <a:lnTo>
                  <a:pt x="318350" y="2019771"/>
                </a:lnTo>
                <a:lnTo>
                  <a:pt x="339118" y="2024314"/>
                </a:lnTo>
                <a:cubicBezTo>
                  <a:pt x="349981" y="2026376"/>
                  <a:pt x="361031" y="2028001"/>
                  <a:pt x="372452" y="2028741"/>
                </a:cubicBezTo>
                <a:lnTo>
                  <a:pt x="352479" y="2023515"/>
                </a:lnTo>
                <a:lnTo>
                  <a:pt x="310915" y="2012644"/>
                </a:lnTo>
                <a:lnTo>
                  <a:pt x="308397" y="2010571"/>
                </a:lnTo>
                <a:cubicBezTo>
                  <a:pt x="305313" y="2008100"/>
                  <a:pt x="302846" y="2006022"/>
                  <a:pt x="302853" y="2005316"/>
                </a:cubicBezTo>
                <a:cubicBezTo>
                  <a:pt x="302875" y="2002486"/>
                  <a:pt x="342462" y="2021101"/>
                  <a:pt x="352489" y="2022110"/>
                </a:cubicBezTo>
                <a:cubicBezTo>
                  <a:pt x="340130" y="2011899"/>
                  <a:pt x="332486" y="2013961"/>
                  <a:pt x="315310" y="2003738"/>
                </a:cubicBezTo>
                <a:cubicBezTo>
                  <a:pt x="315310" y="2003738"/>
                  <a:pt x="278105" y="1988197"/>
                  <a:pt x="278129" y="1985368"/>
                </a:cubicBezTo>
                <a:lnTo>
                  <a:pt x="307830" y="1985527"/>
                </a:lnTo>
                <a:cubicBezTo>
                  <a:pt x="307855" y="1982698"/>
                  <a:pt x="211530" y="1931948"/>
                  <a:pt x="258337" y="1951288"/>
                </a:cubicBezTo>
                <a:cubicBezTo>
                  <a:pt x="285517" y="1965348"/>
                  <a:pt x="307928" y="1973739"/>
                  <a:pt x="332771" y="1979071"/>
                </a:cubicBezTo>
                <a:cubicBezTo>
                  <a:pt x="350394" y="1983677"/>
                  <a:pt x="360325" y="1996474"/>
                  <a:pt x="379978" y="1998452"/>
                </a:cubicBezTo>
                <a:cubicBezTo>
                  <a:pt x="379978" y="1998452"/>
                  <a:pt x="379974" y="1998835"/>
                  <a:pt x="379971" y="1999313"/>
                </a:cubicBezTo>
                <a:lnTo>
                  <a:pt x="379963" y="2000391"/>
                </a:lnTo>
                <a:lnTo>
                  <a:pt x="379959" y="2000750"/>
                </a:lnTo>
                <a:cubicBezTo>
                  <a:pt x="379956" y="2001133"/>
                  <a:pt x="379955" y="2001325"/>
                  <a:pt x="379958" y="2001038"/>
                </a:cubicBezTo>
                <a:lnTo>
                  <a:pt x="379963" y="2000391"/>
                </a:lnTo>
                <a:lnTo>
                  <a:pt x="379978" y="1998452"/>
                </a:lnTo>
                <a:cubicBezTo>
                  <a:pt x="377690" y="1983593"/>
                  <a:pt x="330364" y="1978830"/>
                  <a:pt x="325623" y="1969387"/>
                </a:cubicBezTo>
                <a:cubicBezTo>
                  <a:pt x="324923" y="1969316"/>
                  <a:pt x="324579" y="1968368"/>
                  <a:pt x="324496" y="1966988"/>
                </a:cubicBezTo>
                <a:lnTo>
                  <a:pt x="324825" y="1963236"/>
                </a:lnTo>
                <a:lnTo>
                  <a:pt x="276231" y="1951686"/>
                </a:lnTo>
                <a:lnTo>
                  <a:pt x="282971" y="1947985"/>
                </a:lnTo>
                <a:lnTo>
                  <a:pt x="323089" y="1954270"/>
                </a:lnTo>
                <a:lnTo>
                  <a:pt x="325306" y="1954774"/>
                </a:lnTo>
                <a:lnTo>
                  <a:pt x="328024" y="1955161"/>
                </a:lnTo>
                <a:lnTo>
                  <a:pt x="328150" y="1955013"/>
                </a:lnTo>
                <a:cubicBezTo>
                  <a:pt x="313379" y="1945032"/>
                  <a:pt x="295711" y="1946085"/>
                  <a:pt x="283345" y="1936346"/>
                </a:cubicBezTo>
                <a:cubicBezTo>
                  <a:pt x="278560" y="1932562"/>
                  <a:pt x="278582" y="1929732"/>
                  <a:pt x="276222" y="1923832"/>
                </a:cubicBezTo>
                <a:cubicBezTo>
                  <a:pt x="266291" y="1911036"/>
                  <a:pt x="249068" y="1906471"/>
                  <a:pt x="233878" y="1898807"/>
                </a:cubicBezTo>
                <a:cubicBezTo>
                  <a:pt x="201910" y="1880961"/>
                  <a:pt x="171877" y="1872276"/>
                  <a:pt x="142339" y="1851844"/>
                </a:cubicBezTo>
                <a:cubicBezTo>
                  <a:pt x="179570" y="1864085"/>
                  <a:pt x="204341" y="1878374"/>
                  <a:pt x="241567" y="1891088"/>
                </a:cubicBezTo>
                <a:cubicBezTo>
                  <a:pt x="251594" y="1892097"/>
                  <a:pt x="268771" y="1902320"/>
                  <a:pt x="291158" y="1913539"/>
                </a:cubicBezTo>
                <a:cubicBezTo>
                  <a:pt x="303570" y="1917620"/>
                  <a:pt x="365518" y="1950281"/>
                  <a:pt x="330818" y="1923193"/>
                </a:cubicBezTo>
                <a:cubicBezTo>
                  <a:pt x="323221" y="1919599"/>
                  <a:pt x="291255" y="1901752"/>
                  <a:pt x="286064" y="1898398"/>
                </a:cubicBezTo>
                <a:cubicBezTo>
                  <a:pt x="283681" y="1895327"/>
                  <a:pt x="283730" y="1889197"/>
                  <a:pt x="283730" y="1889197"/>
                </a:cubicBezTo>
                <a:cubicBezTo>
                  <a:pt x="271366" y="1879459"/>
                  <a:pt x="256549" y="1875136"/>
                  <a:pt x="244143" y="1870585"/>
                </a:cubicBezTo>
                <a:cubicBezTo>
                  <a:pt x="234162" y="1863917"/>
                  <a:pt x="209320" y="1858586"/>
                  <a:pt x="206986" y="1849385"/>
                </a:cubicBezTo>
                <a:cubicBezTo>
                  <a:pt x="204653" y="1840185"/>
                  <a:pt x="224559" y="1860120"/>
                  <a:pt x="217012" y="1850394"/>
                </a:cubicBezTo>
                <a:cubicBezTo>
                  <a:pt x="207082" y="1837597"/>
                  <a:pt x="175115" y="1819751"/>
                  <a:pt x="214702" y="1838365"/>
                </a:cubicBezTo>
                <a:cubicBezTo>
                  <a:pt x="244308" y="1850310"/>
                  <a:pt x="256668" y="1860521"/>
                  <a:pt x="291516" y="1869692"/>
                </a:cubicBezTo>
                <a:cubicBezTo>
                  <a:pt x="285855" y="1862397"/>
                  <a:pt x="259480" y="1848239"/>
                  <a:pt x="242433" y="1838805"/>
                </a:cubicBezTo>
                <a:lnTo>
                  <a:pt x="240288" y="1837561"/>
                </a:lnTo>
                <a:lnTo>
                  <a:pt x="278479" y="1843420"/>
                </a:lnTo>
                <a:lnTo>
                  <a:pt x="228905" y="1830590"/>
                </a:lnTo>
                <a:lnTo>
                  <a:pt x="222587" y="1823586"/>
                </a:lnTo>
                <a:cubicBezTo>
                  <a:pt x="220774" y="1819776"/>
                  <a:pt x="232763" y="1826380"/>
                  <a:pt x="242066" y="1829794"/>
                </a:cubicBezTo>
                <a:cubicBezTo>
                  <a:pt x="194980" y="1795798"/>
                  <a:pt x="142913" y="1781592"/>
                  <a:pt x="95802" y="1750424"/>
                </a:cubicBezTo>
                <a:lnTo>
                  <a:pt x="87586" y="1745489"/>
                </a:lnTo>
                <a:lnTo>
                  <a:pt x="88141" y="1745543"/>
                </a:lnTo>
                <a:cubicBezTo>
                  <a:pt x="96598" y="1746198"/>
                  <a:pt x="124600" y="1755493"/>
                  <a:pt x="137360" y="1755212"/>
                </a:cubicBezTo>
                <a:cubicBezTo>
                  <a:pt x="154419" y="1754000"/>
                  <a:pt x="114174" y="1747368"/>
                  <a:pt x="109688" y="1745848"/>
                </a:cubicBezTo>
                <a:cubicBezTo>
                  <a:pt x="100122" y="1744082"/>
                  <a:pt x="92635" y="1742513"/>
                  <a:pt x="86117" y="1741014"/>
                </a:cubicBezTo>
                <a:lnTo>
                  <a:pt x="75906" y="1738472"/>
                </a:lnTo>
                <a:lnTo>
                  <a:pt x="45767" y="1720370"/>
                </a:lnTo>
                <a:lnTo>
                  <a:pt x="47554" y="1718202"/>
                </a:lnTo>
                <a:cubicBezTo>
                  <a:pt x="47683" y="1718798"/>
                  <a:pt x="46143" y="1718483"/>
                  <a:pt x="43649" y="1717616"/>
                </a:cubicBezTo>
                <a:lnTo>
                  <a:pt x="36060" y="1714540"/>
                </a:lnTo>
                <a:lnTo>
                  <a:pt x="13535" y="1701010"/>
                </a:lnTo>
                <a:lnTo>
                  <a:pt x="22732" y="1702815"/>
                </a:lnTo>
                <a:cubicBezTo>
                  <a:pt x="23335" y="1705592"/>
                  <a:pt x="23852" y="1707973"/>
                  <a:pt x="27031" y="1701879"/>
                </a:cubicBezTo>
                <a:cubicBezTo>
                  <a:pt x="27031" y="1701879"/>
                  <a:pt x="25048" y="1702311"/>
                  <a:pt x="22732" y="1702815"/>
                </a:cubicBezTo>
                <a:lnTo>
                  <a:pt x="24145" y="1696428"/>
                </a:lnTo>
                <a:lnTo>
                  <a:pt x="48787" y="1707469"/>
                </a:lnTo>
                <a:cubicBezTo>
                  <a:pt x="53950" y="1714123"/>
                  <a:pt x="61147" y="1717679"/>
                  <a:pt x="68768" y="1718447"/>
                </a:cubicBezTo>
                <a:cubicBezTo>
                  <a:pt x="66407" y="1712546"/>
                  <a:pt x="58814" y="1708479"/>
                  <a:pt x="48787" y="1707469"/>
                </a:cubicBezTo>
                <a:lnTo>
                  <a:pt x="25239" y="1692388"/>
                </a:lnTo>
                <a:lnTo>
                  <a:pt x="39766" y="1694125"/>
                </a:lnTo>
                <a:lnTo>
                  <a:pt x="45999" y="1694494"/>
                </a:lnTo>
                <a:lnTo>
                  <a:pt x="123607" y="1737120"/>
                </a:lnTo>
                <a:cubicBezTo>
                  <a:pt x="174665" y="1764261"/>
                  <a:pt x="226136" y="1789969"/>
                  <a:pt x="279538" y="1812803"/>
                </a:cubicBezTo>
                <a:cubicBezTo>
                  <a:pt x="284540" y="1814723"/>
                  <a:pt x="298122" y="1822697"/>
                  <a:pt x="311411" y="1829579"/>
                </a:cubicBezTo>
                <a:lnTo>
                  <a:pt x="313137" y="1830378"/>
                </a:lnTo>
                <a:lnTo>
                  <a:pt x="334244" y="1832012"/>
                </a:lnTo>
                <a:lnTo>
                  <a:pt x="322561" y="1825739"/>
                </a:lnTo>
                <a:lnTo>
                  <a:pt x="313393" y="1823824"/>
                </a:lnTo>
                <a:lnTo>
                  <a:pt x="300228" y="1818275"/>
                </a:lnTo>
                <a:lnTo>
                  <a:pt x="302213" y="1816363"/>
                </a:lnTo>
                <a:lnTo>
                  <a:pt x="303786" y="1816784"/>
                </a:lnTo>
                <a:lnTo>
                  <a:pt x="302564" y="1816222"/>
                </a:lnTo>
                <a:lnTo>
                  <a:pt x="302213" y="1816363"/>
                </a:lnTo>
                <a:cubicBezTo>
                  <a:pt x="281529" y="1810466"/>
                  <a:pt x="258344" y="1802620"/>
                  <a:pt x="257827" y="1800239"/>
                </a:cubicBezTo>
                <a:cubicBezTo>
                  <a:pt x="258085" y="1801429"/>
                  <a:pt x="260779" y="1801467"/>
                  <a:pt x="263407" y="1801207"/>
                </a:cubicBezTo>
                <a:lnTo>
                  <a:pt x="266584" y="1800759"/>
                </a:lnTo>
                <a:lnTo>
                  <a:pt x="256796" y="1795703"/>
                </a:lnTo>
                <a:cubicBezTo>
                  <a:pt x="239850" y="1787958"/>
                  <a:pt x="219292" y="1780314"/>
                  <a:pt x="210035" y="1770889"/>
                </a:cubicBezTo>
                <a:cubicBezTo>
                  <a:pt x="207651" y="1767817"/>
                  <a:pt x="207701" y="1761688"/>
                  <a:pt x="205295" y="1761446"/>
                </a:cubicBezTo>
                <a:cubicBezTo>
                  <a:pt x="195315" y="1754779"/>
                  <a:pt x="163301" y="1742590"/>
                  <a:pt x="153344" y="1733095"/>
                </a:cubicBezTo>
                <a:cubicBezTo>
                  <a:pt x="148158" y="1729269"/>
                  <a:pt x="148226" y="1720783"/>
                  <a:pt x="148226" y="1720783"/>
                </a:cubicBezTo>
                <a:cubicBezTo>
                  <a:pt x="148226" y="1720783"/>
                  <a:pt x="147031" y="1719837"/>
                  <a:pt x="145181" y="1718825"/>
                </a:cubicBezTo>
                <a:lnTo>
                  <a:pt x="142124" y="1717791"/>
                </a:lnTo>
                <a:lnTo>
                  <a:pt x="138056" y="1714948"/>
                </a:lnTo>
                <a:lnTo>
                  <a:pt x="137946" y="1713967"/>
                </a:lnTo>
                <a:cubicBezTo>
                  <a:pt x="137649" y="1713584"/>
                  <a:pt x="137046" y="1713523"/>
                  <a:pt x="135843" y="1713402"/>
                </a:cubicBezTo>
                <a:lnTo>
                  <a:pt x="138056" y="1714948"/>
                </a:lnTo>
                <a:lnTo>
                  <a:pt x="138227" y="1716472"/>
                </a:lnTo>
                <a:cubicBezTo>
                  <a:pt x="133460" y="1710330"/>
                  <a:pt x="126286" y="1703946"/>
                  <a:pt x="126286" y="1703946"/>
                </a:cubicBezTo>
                <a:cubicBezTo>
                  <a:pt x="128766" y="1695230"/>
                  <a:pt x="158208" y="1727450"/>
                  <a:pt x="180643" y="1732540"/>
                </a:cubicBezTo>
                <a:cubicBezTo>
                  <a:pt x="183050" y="1732782"/>
                  <a:pt x="190694" y="1730720"/>
                  <a:pt x="193100" y="1730963"/>
                </a:cubicBezTo>
                <a:cubicBezTo>
                  <a:pt x="207917" y="1735284"/>
                  <a:pt x="225515" y="1743192"/>
                  <a:pt x="245120" y="1750826"/>
                </a:cubicBezTo>
                <a:cubicBezTo>
                  <a:pt x="248920" y="1752625"/>
                  <a:pt x="266307" y="1761690"/>
                  <a:pt x="283044" y="1770335"/>
                </a:cubicBezTo>
                <a:lnTo>
                  <a:pt x="283097" y="1770362"/>
                </a:lnTo>
                <a:lnTo>
                  <a:pt x="293032" y="1771130"/>
                </a:lnTo>
                <a:lnTo>
                  <a:pt x="313259" y="1774697"/>
                </a:lnTo>
                <a:lnTo>
                  <a:pt x="312284" y="1772909"/>
                </a:lnTo>
                <a:cubicBezTo>
                  <a:pt x="311261" y="1771259"/>
                  <a:pt x="310295" y="1769892"/>
                  <a:pt x="309598" y="1769115"/>
                </a:cubicBezTo>
                <a:cubicBezTo>
                  <a:pt x="304808" y="1765801"/>
                  <a:pt x="260030" y="1743835"/>
                  <a:pt x="290041" y="1755348"/>
                </a:cubicBezTo>
                <a:cubicBezTo>
                  <a:pt x="322054" y="1767538"/>
                  <a:pt x="265294" y="1738230"/>
                  <a:pt x="257697" y="1734633"/>
                </a:cubicBezTo>
                <a:cubicBezTo>
                  <a:pt x="237716" y="1723656"/>
                  <a:pt x="220539" y="1713435"/>
                  <a:pt x="213342" y="1709878"/>
                </a:cubicBezTo>
                <a:cubicBezTo>
                  <a:pt x="173591" y="1686766"/>
                  <a:pt x="136429" y="1666155"/>
                  <a:pt x="100216" y="1646053"/>
                </a:cubicBezTo>
                <a:lnTo>
                  <a:pt x="92683" y="1641791"/>
                </a:lnTo>
                <a:lnTo>
                  <a:pt x="102004" y="1641946"/>
                </a:lnTo>
                <a:lnTo>
                  <a:pt x="105235" y="1641703"/>
                </a:lnTo>
                <a:lnTo>
                  <a:pt x="129101" y="1654211"/>
                </a:lnTo>
                <a:cubicBezTo>
                  <a:pt x="143891" y="1661833"/>
                  <a:pt x="178619" y="1685620"/>
                  <a:pt x="191052" y="1686872"/>
                </a:cubicBezTo>
                <a:cubicBezTo>
                  <a:pt x="195864" y="1687356"/>
                  <a:pt x="195934" y="1678870"/>
                  <a:pt x="203581" y="1676335"/>
                </a:cubicBezTo>
                <a:cubicBezTo>
                  <a:pt x="213632" y="1674516"/>
                  <a:pt x="218394" y="1681131"/>
                  <a:pt x="233188" y="1688282"/>
                </a:cubicBezTo>
                <a:lnTo>
                  <a:pt x="245000" y="1691698"/>
                </a:lnTo>
                <a:lnTo>
                  <a:pt x="275870" y="1718592"/>
                </a:lnTo>
                <a:cubicBezTo>
                  <a:pt x="321096" y="1757886"/>
                  <a:pt x="368993" y="1799180"/>
                  <a:pt x="413370" y="1836408"/>
                </a:cubicBezTo>
                <a:cubicBezTo>
                  <a:pt x="441202" y="1859832"/>
                  <a:pt x="478673" y="1887645"/>
                  <a:pt x="457714" y="1872724"/>
                </a:cubicBezTo>
                <a:cubicBezTo>
                  <a:pt x="469034" y="1883254"/>
                  <a:pt x="485603" y="1907817"/>
                  <a:pt x="489600" y="1887247"/>
                </a:cubicBezTo>
                <a:cubicBezTo>
                  <a:pt x="489600" y="1887247"/>
                  <a:pt x="442035" y="1832446"/>
                  <a:pt x="439613" y="1825968"/>
                </a:cubicBezTo>
                <a:cubicBezTo>
                  <a:pt x="420819" y="1800392"/>
                  <a:pt x="393476" y="1775400"/>
                  <a:pt x="363522" y="1750003"/>
                </a:cubicBezTo>
                <a:lnTo>
                  <a:pt x="288277" y="1685717"/>
                </a:lnTo>
                <a:lnTo>
                  <a:pt x="293020" y="1685340"/>
                </a:lnTo>
                <a:cubicBezTo>
                  <a:pt x="297808" y="1689124"/>
                  <a:pt x="300592" y="1692236"/>
                  <a:pt x="307788" y="1695791"/>
                </a:cubicBezTo>
                <a:lnTo>
                  <a:pt x="308729" y="1695886"/>
                </a:lnTo>
                <a:lnTo>
                  <a:pt x="305411" y="1693956"/>
                </a:lnTo>
                <a:cubicBezTo>
                  <a:pt x="295132" y="1687231"/>
                  <a:pt x="306493" y="1688375"/>
                  <a:pt x="306493" y="1688375"/>
                </a:cubicBezTo>
                <a:lnTo>
                  <a:pt x="314338" y="1691325"/>
                </a:lnTo>
                <a:lnTo>
                  <a:pt x="344119" y="1716425"/>
                </a:lnTo>
                <a:cubicBezTo>
                  <a:pt x="428467" y="1787530"/>
                  <a:pt x="515992" y="1860754"/>
                  <a:pt x="599696" y="1926639"/>
                </a:cubicBezTo>
                <a:cubicBezTo>
                  <a:pt x="608592" y="1930691"/>
                  <a:pt x="656157" y="1985494"/>
                  <a:pt x="675529" y="1966552"/>
                </a:cubicBezTo>
                <a:lnTo>
                  <a:pt x="638000" y="1927068"/>
                </a:lnTo>
                <a:cubicBezTo>
                  <a:pt x="656144" y="1924583"/>
                  <a:pt x="659017" y="1953657"/>
                  <a:pt x="681948" y="1952457"/>
                </a:cubicBezTo>
                <a:cubicBezTo>
                  <a:pt x="662956" y="1921416"/>
                  <a:pt x="583563" y="1863763"/>
                  <a:pt x="643626" y="1891117"/>
                </a:cubicBezTo>
                <a:cubicBezTo>
                  <a:pt x="656975" y="1897197"/>
                  <a:pt x="669037" y="1908065"/>
                  <a:pt x="645991" y="1885926"/>
                </a:cubicBezTo>
                <a:cubicBezTo>
                  <a:pt x="638379" y="1877084"/>
                  <a:pt x="628287" y="1850097"/>
                  <a:pt x="616965" y="1839567"/>
                </a:cubicBezTo>
                <a:cubicBezTo>
                  <a:pt x="595609" y="1813719"/>
                  <a:pt x="567430" y="1800886"/>
                  <a:pt x="558476" y="1785164"/>
                </a:cubicBezTo>
                <a:cubicBezTo>
                  <a:pt x="554027" y="1783138"/>
                  <a:pt x="569400" y="1784765"/>
                  <a:pt x="571426" y="1780315"/>
                </a:cubicBezTo>
                <a:cubicBezTo>
                  <a:pt x="569400" y="1784765"/>
                  <a:pt x="552832" y="1760203"/>
                  <a:pt x="545961" y="1751701"/>
                </a:cubicBezTo>
                <a:cubicBezTo>
                  <a:pt x="529447" y="1738806"/>
                  <a:pt x="506461" y="1728337"/>
                  <a:pt x="491976" y="1710993"/>
                </a:cubicBezTo>
                <a:cubicBezTo>
                  <a:pt x="491976" y="1710993"/>
                  <a:pt x="495973" y="1690421"/>
                  <a:pt x="489101" y="1681918"/>
                </a:cubicBezTo>
                <a:cubicBezTo>
                  <a:pt x="479404" y="1665858"/>
                  <a:pt x="449543" y="1646885"/>
                  <a:pt x="428583" y="1631965"/>
                </a:cubicBezTo>
                <a:cubicBezTo>
                  <a:pt x="386604" y="1590456"/>
                  <a:pt x="451571" y="1642435"/>
                  <a:pt x="462890" y="1652965"/>
                </a:cubicBezTo>
                <a:cubicBezTo>
                  <a:pt x="474954" y="1663831"/>
                  <a:pt x="527463" y="1694016"/>
                  <a:pt x="572549" y="1730669"/>
                </a:cubicBezTo>
                <a:lnTo>
                  <a:pt x="571510" y="1729532"/>
                </a:lnTo>
                <a:lnTo>
                  <a:pt x="519773" y="1684942"/>
                </a:lnTo>
                <a:cubicBezTo>
                  <a:pt x="492954" y="1660722"/>
                  <a:pt x="467952" y="1636637"/>
                  <a:pt x="445986" y="1612740"/>
                </a:cubicBezTo>
                <a:cubicBezTo>
                  <a:pt x="471712" y="1630326"/>
                  <a:pt x="497852" y="1650555"/>
                  <a:pt x="524175" y="1672219"/>
                </a:cubicBezTo>
                <a:lnTo>
                  <a:pt x="524764" y="1672726"/>
                </a:lnTo>
                <a:lnTo>
                  <a:pt x="527010" y="1671419"/>
                </a:lnTo>
                <a:cubicBezTo>
                  <a:pt x="522162" y="1663388"/>
                  <a:pt x="487169" y="1633570"/>
                  <a:pt x="450113" y="1602139"/>
                </a:cubicBezTo>
                <a:lnTo>
                  <a:pt x="407218" y="1565475"/>
                </a:lnTo>
                <a:lnTo>
                  <a:pt x="432530" y="1569594"/>
                </a:lnTo>
                <a:lnTo>
                  <a:pt x="434356" y="1569945"/>
                </a:lnTo>
                <a:lnTo>
                  <a:pt x="423304" y="1565060"/>
                </a:lnTo>
                <a:cubicBezTo>
                  <a:pt x="414007" y="1560820"/>
                  <a:pt x="404711" y="1556228"/>
                  <a:pt x="404723" y="1554814"/>
                </a:cubicBezTo>
                <a:lnTo>
                  <a:pt x="428081" y="1554938"/>
                </a:lnTo>
                <a:lnTo>
                  <a:pt x="472760" y="1595062"/>
                </a:lnTo>
                <a:cubicBezTo>
                  <a:pt x="503797" y="1624090"/>
                  <a:pt x="536360" y="1655987"/>
                  <a:pt x="566809" y="1682576"/>
                </a:cubicBezTo>
                <a:lnTo>
                  <a:pt x="587706" y="1698587"/>
                </a:lnTo>
                <a:lnTo>
                  <a:pt x="585934" y="1688632"/>
                </a:lnTo>
                <a:cubicBezTo>
                  <a:pt x="573464" y="1670239"/>
                  <a:pt x="537485" y="1640649"/>
                  <a:pt x="541071" y="1647097"/>
                </a:cubicBezTo>
                <a:cubicBezTo>
                  <a:pt x="526812" y="1631576"/>
                  <a:pt x="491769" y="1610730"/>
                  <a:pt x="484198" y="1597118"/>
                </a:cubicBezTo>
                <a:cubicBezTo>
                  <a:pt x="481325" y="1581830"/>
                  <a:pt x="538200" y="1631810"/>
                  <a:pt x="538200" y="1631810"/>
                </a:cubicBezTo>
                <a:lnTo>
                  <a:pt x="671565" y="1749162"/>
                </a:lnTo>
                <a:lnTo>
                  <a:pt x="677222" y="1751249"/>
                </a:lnTo>
                <a:cubicBezTo>
                  <a:pt x="686604" y="1753506"/>
                  <a:pt x="690348" y="1751181"/>
                  <a:pt x="673836" y="1738287"/>
                </a:cubicBezTo>
                <a:cubicBezTo>
                  <a:pt x="671612" y="1737273"/>
                  <a:pt x="663343" y="1727910"/>
                  <a:pt x="655627" y="1718798"/>
                </a:cubicBezTo>
                <a:lnTo>
                  <a:pt x="653859" y="1716676"/>
                </a:lnTo>
                <a:lnTo>
                  <a:pt x="651808" y="1715078"/>
                </a:lnTo>
                <a:cubicBezTo>
                  <a:pt x="629614" y="1697522"/>
                  <a:pt x="607611" y="1679038"/>
                  <a:pt x="607171" y="1673186"/>
                </a:cubicBezTo>
                <a:cubicBezTo>
                  <a:pt x="616002" y="1657019"/>
                  <a:pt x="664278" y="1711780"/>
                  <a:pt x="664278" y="1711780"/>
                </a:cubicBezTo>
                <a:lnTo>
                  <a:pt x="694413" y="1736742"/>
                </a:lnTo>
                <a:lnTo>
                  <a:pt x="700978" y="1741356"/>
                </a:lnTo>
                <a:cubicBezTo>
                  <a:pt x="728039" y="1759837"/>
                  <a:pt x="750014" y="1772533"/>
                  <a:pt x="730679" y="1747158"/>
                </a:cubicBezTo>
                <a:cubicBezTo>
                  <a:pt x="707239" y="1714091"/>
                  <a:pt x="679405" y="1690668"/>
                  <a:pt x="653198" y="1661715"/>
                </a:cubicBezTo>
                <a:lnTo>
                  <a:pt x="644474" y="1654305"/>
                </a:lnTo>
                <a:lnTo>
                  <a:pt x="650164" y="1658871"/>
                </a:lnTo>
                <a:cubicBezTo>
                  <a:pt x="665223" y="1670634"/>
                  <a:pt x="697343" y="1693799"/>
                  <a:pt x="692302" y="1674150"/>
                </a:cubicBezTo>
                <a:lnTo>
                  <a:pt x="687380" y="1668153"/>
                </a:lnTo>
                <a:lnTo>
                  <a:pt x="710841" y="1682592"/>
                </a:lnTo>
                <a:cubicBezTo>
                  <a:pt x="710841" y="1682592"/>
                  <a:pt x="712034" y="1682947"/>
                  <a:pt x="713746" y="1683456"/>
                </a:cubicBezTo>
                <a:lnTo>
                  <a:pt x="713862" y="1683490"/>
                </a:lnTo>
                <a:lnTo>
                  <a:pt x="719782" y="1685249"/>
                </a:lnTo>
                <a:lnTo>
                  <a:pt x="723442" y="1686336"/>
                </a:lnTo>
                <a:lnTo>
                  <a:pt x="725148" y="1686843"/>
                </a:lnTo>
                <a:cubicBezTo>
                  <a:pt x="726341" y="1687197"/>
                  <a:pt x="726043" y="1687109"/>
                  <a:pt x="724925" y="1686777"/>
                </a:cubicBezTo>
                <a:lnTo>
                  <a:pt x="723442" y="1686336"/>
                </a:lnTo>
                <a:lnTo>
                  <a:pt x="713862" y="1683490"/>
                </a:lnTo>
                <a:lnTo>
                  <a:pt x="710841" y="1682592"/>
                </a:lnTo>
                <a:cubicBezTo>
                  <a:pt x="711278" y="1644280"/>
                  <a:pt x="635837" y="1615297"/>
                  <a:pt x="602757" y="1577839"/>
                </a:cubicBezTo>
                <a:cubicBezTo>
                  <a:pt x="600334" y="1571362"/>
                  <a:pt x="606811" y="1568937"/>
                  <a:pt x="597115" y="1552877"/>
                </a:cubicBezTo>
                <a:cubicBezTo>
                  <a:pt x="597115" y="1552877"/>
                  <a:pt x="536200" y="1491999"/>
                  <a:pt x="541392" y="1494362"/>
                </a:cubicBezTo>
                <a:cubicBezTo>
                  <a:pt x="563186" y="1481897"/>
                  <a:pt x="594692" y="1546401"/>
                  <a:pt x="626922" y="1550333"/>
                </a:cubicBezTo>
                <a:cubicBezTo>
                  <a:pt x="634375" y="1552159"/>
                  <a:pt x="638100" y="1553071"/>
                  <a:pt x="639497" y="1553414"/>
                </a:cubicBezTo>
                <a:cubicBezTo>
                  <a:pt x="643686" y="1554440"/>
                  <a:pt x="626922" y="1550333"/>
                  <a:pt x="626922" y="1550333"/>
                </a:cubicBezTo>
                <a:cubicBezTo>
                  <a:pt x="589605" y="1510386"/>
                  <a:pt x="550712" y="1471038"/>
                  <a:pt x="510574" y="1432163"/>
                </a:cubicBezTo>
                <a:lnTo>
                  <a:pt x="413518" y="1341765"/>
                </a:lnTo>
                <a:lnTo>
                  <a:pt x="432481" y="1351473"/>
                </a:lnTo>
                <a:cubicBezTo>
                  <a:pt x="438746" y="1354626"/>
                  <a:pt x="443069" y="1356711"/>
                  <a:pt x="443671" y="1356772"/>
                </a:cubicBezTo>
                <a:lnTo>
                  <a:pt x="442247" y="1349668"/>
                </a:lnTo>
                <a:lnTo>
                  <a:pt x="557557" y="1441508"/>
                </a:lnTo>
                <a:lnTo>
                  <a:pt x="537798" y="1421921"/>
                </a:lnTo>
                <a:cubicBezTo>
                  <a:pt x="530627" y="1409027"/>
                  <a:pt x="529745" y="1397320"/>
                  <a:pt x="520666" y="1391115"/>
                </a:cubicBezTo>
                <a:cubicBezTo>
                  <a:pt x="513097" y="1377502"/>
                  <a:pt x="489758" y="1355774"/>
                  <a:pt x="468092" y="1338745"/>
                </a:cubicBezTo>
                <a:cubicBezTo>
                  <a:pt x="444753" y="1317016"/>
                  <a:pt x="397358" y="1273960"/>
                  <a:pt x="420932" y="1284302"/>
                </a:cubicBezTo>
                <a:cubicBezTo>
                  <a:pt x="440999" y="1290026"/>
                  <a:pt x="470235" y="1320670"/>
                  <a:pt x="481705" y="1331175"/>
                </a:cubicBezTo>
                <a:cubicBezTo>
                  <a:pt x="534223" y="1367630"/>
                  <a:pt x="487360" y="1318283"/>
                  <a:pt x="459882" y="1290447"/>
                </a:cubicBezTo>
                <a:lnTo>
                  <a:pt x="449045" y="1279569"/>
                </a:lnTo>
                <a:lnTo>
                  <a:pt x="421553" y="1256178"/>
                </a:lnTo>
                <a:lnTo>
                  <a:pt x="421483" y="1256106"/>
                </a:lnTo>
                <a:lnTo>
                  <a:pt x="434383" y="1265238"/>
                </a:lnTo>
                <a:cubicBezTo>
                  <a:pt x="435586" y="1265359"/>
                  <a:pt x="438695" y="1265672"/>
                  <a:pt x="442103" y="1266015"/>
                </a:cubicBezTo>
                <a:lnTo>
                  <a:pt x="445594" y="1266366"/>
                </a:lnTo>
                <a:lnTo>
                  <a:pt x="466929" y="1282889"/>
                </a:lnTo>
                <a:cubicBezTo>
                  <a:pt x="478774" y="1292482"/>
                  <a:pt x="489005" y="1301228"/>
                  <a:pt x="493738" y="1306071"/>
                </a:cubicBezTo>
                <a:cubicBezTo>
                  <a:pt x="507486" y="1318153"/>
                  <a:pt x="520204" y="1329543"/>
                  <a:pt x="533869" y="1340580"/>
                </a:cubicBezTo>
                <a:lnTo>
                  <a:pt x="560449" y="1359378"/>
                </a:lnTo>
                <a:lnTo>
                  <a:pt x="559786" y="1358646"/>
                </a:lnTo>
                <a:cubicBezTo>
                  <a:pt x="546156" y="1343231"/>
                  <a:pt x="541108" y="1336364"/>
                  <a:pt x="526290" y="1318574"/>
                </a:cubicBezTo>
                <a:cubicBezTo>
                  <a:pt x="520235" y="1310216"/>
                  <a:pt x="511334" y="1301272"/>
                  <a:pt x="501447" y="1292349"/>
                </a:cubicBezTo>
                <a:lnTo>
                  <a:pt x="493600" y="1285689"/>
                </a:lnTo>
                <a:lnTo>
                  <a:pt x="494024" y="1285870"/>
                </a:lnTo>
                <a:cubicBezTo>
                  <a:pt x="511223" y="1293264"/>
                  <a:pt x="553617" y="1312160"/>
                  <a:pt x="523657" y="1294514"/>
                </a:cubicBezTo>
                <a:lnTo>
                  <a:pt x="496456" y="1280474"/>
                </a:lnTo>
                <a:lnTo>
                  <a:pt x="479088" y="1271508"/>
                </a:lnTo>
                <a:lnTo>
                  <a:pt x="474186" y="1269212"/>
                </a:lnTo>
                <a:lnTo>
                  <a:pt x="470691" y="1266245"/>
                </a:lnTo>
                <a:lnTo>
                  <a:pt x="458329" y="1255413"/>
                </a:lnTo>
                <a:lnTo>
                  <a:pt x="458796" y="1255663"/>
                </a:lnTo>
                <a:cubicBezTo>
                  <a:pt x="465648" y="1258240"/>
                  <a:pt x="468167" y="1257078"/>
                  <a:pt x="459415" y="1247467"/>
                </a:cubicBezTo>
                <a:lnTo>
                  <a:pt x="444061" y="1236955"/>
                </a:lnTo>
                <a:lnTo>
                  <a:pt x="455350" y="1239620"/>
                </a:lnTo>
                <a:lnTo>
                  <a:pt x="482825" y="1263132"/>
                </a:lnTo>
                <a:lnTo>
                  <a:pt x="486377" y="1267755"/>
                </a:lnTo>
                <a:lnTo>
                  <a:pt x="486514" y="1267627"/>
                </a:lnTo>
                <a:cubicBezTo>
                  <a:pt x="490146" y="1267265"/>
                  <a:pt x="494175" y="1267757"/>
                  <a:pt x="494175" y="1267757"/>
                </a:cubicBezTo>
                <a:lnTo>
                  <a:pt x="465936" y="1242118"/>
                </a:lnTo>
                <a:lnTo>
                  <a:pt x="483683" y="1246307"/>
                </a:lnTo>
                <a:lnTo>
                  <a:pt x="491159" y="1247981"/>
                </a:lnTo>
                <a:lnTo>
                  <a:pt x="501867" y="1255081"/>
                </a:lnTo>
                <a:lnTo>
                  <a:pt x="521210" y="1266778"/>
                </a:lnTo>
                <a:lnTo>
                  <a:pt x="517527" y="1261382"/>
                </a:lnTo>
                <a:lnTo>
                  <a:pt x="514101" y="1257058"/>
                </a:lnTo>
                <a:lnTo>
                  <a:pt x="505739" y="1251246"/>
                </a:lnTo>
                <a:lnTo>
                  <a:pt x="538426" y="1258566"/>
                </a:lnTo>
                <a:lnTo>
                  <a:pt x="537261" y="1257426"/>
                </a:lnTo>
                <a:cubicBezTo>
                  <a:pt x="534789" y="1255343"/>
                  <a:pt x="532373" y="1253477"/>
                  <a:pt x="530970" y="1252254"/>
                </a:cubicBezTo>
                <a:lnTo>
                  <a:pt x="530768" y="1250995"/>
                </a:lnTo>
                <a:lnTo>
                  <a:pt x="489360" y="1239862"/>
                </a:lnTo>
                <a:lnTo>
                  <a:pt x="475804" y="1230444"/>
                </a:lnTo>
                <a:lnTo>
                  <a:pt x="478505" y="1234259"/>
                </a:lnTo>
                <a:lnTo>
                  <a:pt x="480442" y="1237466"/>
                </a:lnTo>
                <a:lnTo>
                  <a:pt x="452552" y="1229967"/>
                </a:lnTo>
                <a:lnTo>
                  <a:pt x="450626" y="1228219"/>
                </a:lnTo>
                <a:lnTo>
                  <a:pt x="444629" y="1222968"/>
                </a:lnTo>
                <a:lnTo>
                  <a:pt x="447976" y="1223299"/>
                </a:lnTo>
                <a:lnTo>
                  <a:pt x="444381" y="1222751"/>
                </a:lnTo>
                <a:lnTo>
                  <a:pt x="436886" y="1216186"/>
                </a:lnTo>
                <a:lnTo>
                  <a:pt x="440803" y="1217039"/>
                </a:lnTo>
                <a:lnTo>
                  <a:pt x="446354" y="1218271"/>
                </a:lnTo>
                <a:lnTo>
                  <a:pt x="453191" y="1222805"/>
                </a:lnTo>
                <a:lnTo>
                  <a:pt x="450611" y="1219217"/>
                </a:lnTo>
                <a:lnTo>
                  <a:pt x="480552" y="1225868"/>
                </a:lnTo>
                <a:lnTo>
                  <a:pt x="490170" y="1232969"/>
                </a:lnTo>
                <a:lnTo>
                  <a:pt x="495338" y="1229153"/>
                </a:lnTo>
                <a:lnTo>
                  <a:pt x="536347" y="1238262"/>
                </a:lnTo>
                <a:lnTo>
                  <a:pt x="540323" y="1239289"/>
                </a:lnTo>
                <a:lnTo>
                  <a:pt x="513463" y="1224323"/>
                </a:lnTo>
                <a:lnTo>
                  <a:pt x="487069" y="1217200"/>
                </a:lnTo>
                <a:lnTo>
                  <a:pt x="485847" y="1216092"/>
                </a:lnTo>
                <a:lnTo>
                  <a:pt x="504832" y="1219733"/>
                </a:lnTo>
                <a:lnTo>
                  <a:pt x="465883" y="1199166"/>
                </a:lnTo>
                <a:lnTo>
                  <a:pt x="452634" y="1187933"/>
                </a:lnTo>
                <a:lnTo>
                  <a:pt x="431591" y="1169356"/>
                </a:lnTo>
                <a:lnTo>
                  <a:pt x="433727" y="1170313"/>
                </a:lnTo>
                <a:lnTo>
                  <a:pt x="429894" y="1167860"/>
                </a:lnTo>
                <a:lnTo>
                  <a:pt x="425652" y="1164115"/>
                </a:lnTo>
                <a:lnTo>
                  <a:pt x="407538" y="1147632"/>
                </a:lnTo>
                <a:lnTo>
                  <a:pt x="443466" y="1154305"/>
                </a:lnTo>
                <a:cubicBezTo>
                  <a:pt x="443466" y="1154305"/>
                  <a:pt x="451907" y="1162862"/>
                  <a:pt x="454842" y="1157236"/>
                </a:cubicBezTo>
                <a:cubicBezTo>
                  <a:pt x="456224" y="1154027"/>
                  <a:pt x="427084" y="1147474"/>
                  <a:pt x="442948" y="1151924"/>
                </a:cubicBezTo>
                <a:lnTo>
                  <a:pt x="402997" y="1143502"/>
                </a:lnTo>
                <a:lnTo>
                  <a:pt x="401756" y="1142373"/>
                </a:lnTo>
                <a:lnTo>
                  <a:pt x="394806" y="1135500"/>
                </a:lnTo>
                <a:lnTo>
                  <a:pt x="457504" y="1148761"/>
                </a:lnTo>
                <a:cubicBezTo>
                  <a:pt x="459749" y="1149519"/>
                  <a:pt x="466407" y="1150671"/>
                  <a:pt x="472367" y="1150987"/>
                </a:cubicBezTo>
                <a:lnTo>
                  <a:pt x="482581" y="1148318"/>
                </a:lnTo>
                <a:lnTo>
                  <a:pt x="482770" y="1148138"/>
                </a:lnTo>
                <a:lnTo>
                  <a:pt x="455866" y="1141220"/>
                </a:lnTo>
                <a:lnTo>
                  <a:pt x="384665" y="1125474"/>
                </a:lnTo>
                <a:lnTo>
                  <a:pt x="384099" y="1124914"/>
                </a:lnTo>
                <a:lnTo>
                  <a:pt x="444506" y="1135583"/>
                </a:lnTo>
                <a:lnTo>
                  <a:pt x="494884" y="1145599"/>
                </a:lnTo>
                <a:lnTo>
                  <a:pt x="467404" y="1130097"/>
                </a:lnTo>
                <a:lnTo>
                  <a:pt x="462471" y="1127305"/>
                </a:lnTo>
                <a:lnTo>
                  <a:pt x="468575" y="1127406"/>
                </a:lnTo>
                <a:lnTo>
                  <a:pt x="470690" y="1127248"/>
                </a:lnTo>
                <a:lnTo>
                  <a:pt x="474685" y="1129341"/>
                </a:lnTo>
                <a:lnTo>
                  <a:pt x="508644" y="1155836"/>
                </a:lnTo>
                <a:lnTo>
                  <a:pt x="522796" y="1163638"/>
                </a:lnTo>
                <a:cubicBezTo>
                  <a:pt x="538794" y="1172797"/>
                  <a:pt x="552193" y="1181292"/>
                  <a:pt x="550045" y="1182487"/>
                </a:cubicBezTo>
                <a:cubicBezTo>
                  <a:pt x="555297" y="1176752"/>
                  <a:pt x="549939" y="1169648"/>
                  <a:pt x="540262" y="1161311"/>
                </a:cubicBezTo>
                <a:lnTo>
                  <a:pt x="523306" y="1147742"/>
                </a:lnTo>
                <a:lnTo>
                  <a:pt x="527811" y="1148235"/>
                </a:lnTo>
                <a:cubicBezTo>
                  <a:pt x="536746" y="1149535"/>
                  <a:pt x="546055" y="1151087"/>
                  <a:pt x="555040" y="1152492"/>
                </a:cubicBezTo>
                <a:lnTo>
                  <a:pt x="555637" y="1152611"/>
                </a:lnTo>
                <a:lnTo>
                  <a:pt x="573429" y="1167372"/>
                </a:lnTo>
                <a:lnTo>
                  <a:pt x="592059" y="1182041"/>
                </a:lnTo>
                <a:lnTo>
                  <a:pt x="564356" y="1156236"/>
                </a:lnTo>
                <a:lnTo>
                  <a:pt x="561531" y="1153786"/>
                </a:lnTo>
                <a:lnTo>
                  <a:pt x="577689" y="1157008"/>
                </a:lnTo>
                <a:lnTo>
                  <a:pt x="567674" y="1151353"/>
                </a:lnTo>
                <a:cubicBezTo>
                  <a:pt x="562698" y="1148998"/>
                  <a:pt x="539943" y="1135275"/>
                  <a:pt x="556196" y="1140619"/>
                </a:cubicBezTo>
                <a:cubicBezTo>
                  <a:pt x="566160" y="1143475"/>
                  <a:pt x="577391" y="1152332"/>
                  <a:pt x="582103" y="1154659"/>
                </a:cubicBezTo>
                <a:cubicBezTo>
                  <a:pt x="587076" y="1157323"/>
                  <a:pt x="592084" y="1155664"/>
                  <a:pt x="593659" y="1155823"/>
                </a:cubicBezTo>
                <a:lnTo>
                  <a:pt x="602255" y="1161907"/>
                </a:lnTo>
                <a:lnTo>
                  <a:pt x="602675" y="1161991"/>
                </a:lnTo>
                <a:lnTo>
                  <a:pt x="601773" y="1161466"/>
                </a:lnTo>
                <a:cubicBezTo>
                  <a:pt x="595041" y="1157062"/>
                  <a:pt x="602482" y="1157810"/>
                  <a:pt x="602482" y="1157810"/>
                </a:cubicBezTo>
                <a:cubicBezTo>
                  <a:pt x="605765" y="1158141"/>
                  <a:pt x="611067" y="1160529"/>
                  <a:pt x="615944" y="1162874"/>
                </a:cubicBezTo>
                <a:lnTo>
                  <a:pt x="623245" y="1166092"/>
                </a:lnTo>
                <a:lnTo>
                  <a:pt x="627219" y="1166884"/>
                </a:lnTo>
                <a:lnTo>
                  <a:pt x="627883" y="1165466"/>
                </a:lnTo>
                <a:lnTo>
                  <a:pt x="628217" y="1164802"/>
                </a:lnTo>
                <a:lnTo>
                  <a:pt x="617537" y="1160004"/>
                </a:lnTo>
                <a:cubicBezTo>
                  <a:pt x="612618" y="1157750"/>
                  <a:pt x="607856" y="1155475"/>
                  <a:pt x="603407" y="1153096"/>
                </a:cubicBezTo>
                <a:cubicBezTo>
                  <a:pt x="595290" y="1149343"/>
                  <a:pt x="587180" y="1144665"/>
                  <a:pt x="579071" y="1139792"/>
                </a:cubicBezTo>
                <a:lnTo>
                  <a:pt x="573032" y="1136202"/>
                </a:lnTo>
                <a:lnTo>
                  <a:pt x="574460" y="1136512"/>
                </a:lnTo>
                <a:lnTo>
                  <a:pt x="586308" y="1139037"/>
                </a:lnTo>
                <a:lnTo>
                  <a:pt x="601880" y="1147071"/>
                </a:lnTo>
                <a:cubicBezTo>
                  <a:pt x="613126" y="1154074"/>
                  <a:pt x="631184" y="1163617"/>
                  <a:pt x="619722" y="1151031"/>
                </a:cubicBezTo>
                <a:lnTo>
                  <a:pt x="609666" y="1144147"/>
                </a:lnTo>
                <a:lnTo>
                  <a:pt x="618864" y="1146317"/>
                </a:lnTo>
                <a:lnTo>
                  <a:pt x="617019" y="1144891"/>
                </a:lnTo>
                <a:cubicBezTo>
                  <a:pt x="615279" y="1143668"/>
                  <a:pt x="614167" y="1143074"/>
                  <a:pt x="614163" y="1143536"/>
                </a:cubicBezTo>
                <a:cubicBezTo>
                  <a:pt x="615379" y="1139487"/>
                  <a:pt x="621115" y="1143193"/>
                  <a:pt x="627993" y="1147406"/>
                </a:cubicBezTo>
                <a:lnTo>
                  <a:pt x="631128" y="1149212"/>
                </a:lnTo>
                <a:lnTo>
                  <a:pt x="635613" y="1150271"/>
                </a:lnTo>
                <a:lnTo>
                  <a:pt x="639621" y="1151214"/>
                </a:lnTo>
                <a:lnTo>
                  <a:pt x="644078" y="1153893"/>
                </a:lnTo>
                <a:lnTo>
                  <a:pt x="644693" y="1152406"/>
                </a:lnTo>
                <a:lnTo>
                  <a:pt x="645947" y="1152701"/>
                </a:lnTo>
                <a:lnTo>
                  <a:pt x="647223" y="1154424"/>
                </a:lnTo>
                <a:lnTo>
                  <a:pt x="652987" y="1159253"/>
                </a:lnTo>
                <a:lnTo>
                  <a:pt x="673665" y="1171688"/>
                </a:lnTo>
                <a:lnTo>
                  <a:pt x="668240" y="1165008"/>
                </a:lnTo>
                <a:lnTo>
                  <a:pt x="672810" y="1161109"/>
                </a:lnTo>
                <a:lnTo>
                  <a:pt x="653236" y="1145886"/>
                </a:lnTo>
                <a:lnTo>
                  <a:pt x="675612" y="1158481"/>
                </a:lnTo>
                <a:lnTo>
                  <a:pt x="667945" y="1147450"/>
                </a:lnTo>
                <a:lnTo>
                  <a:pt x="664960" y="1142556"/>
                </a:lnTo>
                <a:lnTo>
                  <a:pt x="596952" y="1097992"/>
                </a:lnTo>
                <a:lnTo>
                  <a:pt x="577436" y="1083749"/>
                </a:lnTo>
                <a:lnTo>
                  <a:pt x="598971" y="1087427"/>
                </a:lnTo>
                <a:lnTo>
                  <a:pt x="604281" y="1089097"/>
                </a:lnTo>
                <a:lnTo>
                  <a:pt x="609277" y="1090025"/>
                </a:lnTo>
                <a:lnTo>
                  <a:pt x="610662" y="1091103"/>
                </a:lnTo>
                <a:lnTo>
                  <a:pt x="614121" y="1092192"/>
                </a:lnTo>
                <a:lnTo>
                  <a:pt x="616727" y="1091945"/>
                </a:lnTo>
                <a:cubicBezTo>
                  <a:pt x="617631" y="1089843"/>
                  <a:pt x="598550" y="1085552"/>
                  <a:pt x="608939" y="1088466"/>
                </a:cubicBezTo>
                <a:lnTo>
                  <a:pt x="573728" y="1081043"/>
                </a:lnTo>
                <a:lnTo>
                  <a:pt x="565798" y="1075254"/>
                </a:lnTo>
                <a:lnTo>
                  <a:pt x="618470" y="1086394"/>
                </a:lnTo>
                <a:cubicBezTo>
                  <a:pt x="619940" y="1086892"/>
                  <a:pt x="624300" y="1087644"/>
                  <a:pt x="628202" y="1087851"/>
                </a:cubicBezTo>
                <a:lnTo>
                  <a:pt x="629562" y="1087797"/>
                </a:lnTo>
                <a:lnTo>
                  <a:pt x="629077" y="1087565"/>
                </a:lnTo>
                <a:lnTo>
                  <a:pt x="626876" y="1086456"/>
                </a:lnTo>
                <a:lnTo>
                  <a:pt x="632523" y="1087681"/>
                </a:lnTo>
                <a:lnTo>
                  <a:pt x="633291" y="1087651"/>
                </a:lnTo>
                <a:cubicBezTo>
                  <a:pt x="634594" y="1087381"/>
                  <a:pt x="635363" y="1086873"/>
                  <a:pt x="635179" y="1086029"/>
                </a:cubicBezTo>
                <a:lnTo>
                  <a:pt x="617397" y="1081457"/>
                </a:lnTo>
                <a:cubicBezTo>
                  <a:pt x="599737" y="1078489"/>
                  <a:pt x="580712" y="1074458"/>
                  <a:pt x="564013" y="1069651"/>
                </a:cubicBezTo>
                <a:lnTo>
                  <a:pt x="608331" y="1077477"/>
                </a:lnTo>
                <a:lnTo>
                  <a:pt x="617685" y="1079838"/>
                </a:lnTo>
                <a:cubicBezTo>
                  <a:pt x="620631" y="1080757"/>
                  <a:pt x="622699" y="1081523"/>
                  <a:pt x="622699" y="1081523"/>
                </a:cubicBezTo>
                <a:lnTo>
                  <a:pt x="621946" y="1080148"/>
                </a:lnTo>
                <a:lnTo>
                  <a:pt x="645555" y="1084843"/>
                </a:lnTo>
                <a:lnTo>
                  <a:pt x="642769" y="1083920"/>
                </a:lnTo>
                <a:lnTo>
                  <a:pt x="658011" y="1085846"/>
                </a:lnTo>
                <a:lnTo>
                  <a:pt x="648054" y="1080175"/>
                </a:lnTo>
                <a:lnTo>
                  <a:pt x="635262" y="1074343"/>
                </a:lnTo>
                <a:lnTo>
                  <a:pt x="631454" y="1073347"/>
                </a:lnTo>
                <a:lnTo>
                  <a:pt x="630445" y="1072487"/>
                </a:lnTo>
                <a:cubicBezTo>
                  <a:pt x="629048" y="1071107"/>
                  <a:pt x="628430" y="1070195"/>
                  <a:pt x="629218" y="1070274"/>
                </a:cubicBezTo>
                <a:lnTo>
                  <a:pt x="637343" y="1072202"/>
                </a:lnTo>
                <a:lnTo>
                  <a:pt x="641874" y="1072786"/>
                </a:lnTo>
                <a:cubicBezTo>
                  <a:pt x="645866" y="1073426"/>
                  <a:pt x="651156" y="1074360"/>
                  <a:pt x="658001" y="1075633"/>
                </a:cubicBezTo>
                <a:lnTo>
                  <a:pt x="671129" y="1077768"/>
                </a:lnTo>
                <a:lnTo>
                  <a:pt x="782949" y="1178783"/>
                </a:lnTo>
                <a:lnTo>
                  <a:pt x="772785" y="1167151"/>
                </a:lnTo>
                <a:cubicBezTo>
                  <a:pt x="766251" y="1157907"/>
                  <a:pt x="758243" y="1138138"/>
                  <a:pt x="746921" y="1127608"/>
                </a:cubicBezTo>
                <a:cubicBezTo>
                  <a:pt x="742471" y="1125581"/>
                  <a:pt x="665386" y="1051065"/>
                  <a:pt x="727930" y="1096568"/>
                </a:cubicBezTo>
                <a:lnTo>
                  <a:pt x="742279" y="1106574"/>
                </a:lnTo>
                <a:lnTo>
                  <a:pt x="728025" y="1094360"/>
                </a:lnTo>
                <a:cubicBezTo>
                  <a:pt x="704525" y="1074452"/>
                  <a:pt x="669245" y="1044177"/>
                  <a:pt x="654383" y="1025697"/>
                </a:cubicBezTo>
                <a:lnTo>
                  <a:pt x="649703" y="1016341"/>
                </a:lnTo>
                <a:lnTo>
                  <a:pt x="655689" y="1021894"/>
                </a:lnTo>
                <a:cubicBezTo>
                  <a:pt x="671684" y="1034764"/>
                  <a:pt x="705103" y="1053112"/>
                  <a:pt x="701518" y="1046664"/>
                </a:cubicBezTo>
                <a:cubicBezTo>
                  <a:pt x="674028" y="997229"/>
                  <a:pt x="620428" y="963252"/>
                  <a:pt x="584020" y="919713"/>
                </a:cubicBezTo>
                <a:lnTo>
                  <a:pt x="579329" y="914442"/>
                </a:lnTo>
                <a:lnTo>
                  <a:pt x="655012" y="951177"/>
                </a:lnTo>
                <a:lnTo>
                  <a:pt x="660807" y="950346"/>
                </a:lnTo>
                <a:lnTo>
                  <a:pt x="641314" y="941055"/>
                </a:lnTo>
                <a:cubicBezTo>
                  <a:pt x="633587" y="937613"/>
                  <a:pt x="626256" y="934016"/>
                  <a:pt x="622216" y="929902"/>
                </a:cubicBezTo>
                <a:cubicBezTo>
                  <a:pt x="620656" y="927890"/>
                  <a:pt x="620689" y="923876"/>
                  <a:pt x="619113" y="923718"/>
                </a:cubicBezTo>
                <a:lnTo>
                  <a:pt x="613716" y="920995"/>
                </a:lnTo>
                <a:lnTo>
                  <a:pt x="612357" y="917667"/>
                </a:lnTo>
                <a:cubicBezTo>
                  <a:pt x="610922" y="915954"/>
                  <a:pt x="609074" y="914420"/>
                  <a:pt x="608041" y="914234"/>
                </a:cubicBezTo>
                <a:cubicBezTo>
                  <a:pt x="607351" y="914110"/>
                  <a:pt x="607025" y="914585"/>
                  <a:pt x="607426" y="916006"/>
                </a:cubicBezTo>
                <a:lnTo>
                  <a:pt x="610124" y="919182"/>
                </a:lnTo>
                <a:lnTo>
                  <a:pt x="602096" y="915129"/>
                </a:lnTo>
                <a:cubicBezTo>
                  <a:pt x="595224" y="911811"/>
                  <a:pt x="588353" y="908261"/>
                  <a:pt x="585093" y="905152"/>
                </a:cubicBezTo>
                <a:lnTo>
                  <a:pt x="583048" y="900233"/>
                </a:lnTo>
                <a:lnTo>
                  <a:pt x="589254" y="903745"/>
                </a:lnTo>
                <a:cubicBezTo>
                  <a:pt x="595616" y="907462"/>
                  <a:pt x="600857" y="910351"/>
                  <a:pt x="601932" y="909754"/>
                </a:cubicBezTo>
                <a:lnTo>
                  <a:pt x="595893" y="900813"/>
                </a:lnTo>
                <a:lnTo>
                  <a:pt x="601272" y="903834"/>
                </a:lnTo>
                <a:lnTo>
                  <a:pt x="612811" y="917137"/>
                </a:lnTo>
                <a:lnTo>
                  <a:pt x="616167" y="919205"/>
                </a:lnTo>
                <a:cubicBezTo>
                  <a:pt x="622513" y="923261"/>
                  <a:pt x="629678" y="928024"/>
                  <a:pt x="638646" y="934274"/>
                </a:cubicBezTo>
                <a:cubicBezTo>
                  <a:pt x="641320" y="935655"/>
                  <a:pt x="654230" y="944754"/>
                  <a:pt x="662778" y="949930"/>
                </a:cubicBezTo>
                <a:lnTo>
                  <a:pt x="666949" y="952118"/>
                </a:lnTo>
                <a:lnTo>
                  <a:pt x="668543" y="954348"/>
                </a:lnTo>
                <a:cubicBezTo>
                  <a:pt x="672808" y="959686"/>
                  <a:pt x="677798" y="964337"/>
                  <a:pt x="680704" y="961581"/>
                </a:cubicBezTo>
                <a:cubicBezTo>
                  <a:pt x="681761" y="957085"/>
                  <a:pt x="651714" y="927435"/>
                  <a:pt x="651210" y="925639"/>
                </a:cubicBezTo>
                <a:lnTo>
                  <a:pt x="643402" y="916082"/>
                </a:lnTo>
                <a:lnTo>
                  <a:pt x="645191" y="916764"/>
                </a:lnTo>
                <a:cubicBezTo>
                  <a:pt x="646436" y="917353"/>
                  <a:pt x="649903" y="919131"/>
                  <a:pt x="654431" y="921470"/>
                </a:cubicBezTo>
                <a:lnTo>
                  <a:pt x="658293" y="923468"/>
                </a:lnTo>
                <a:lnTo>
                  <a:pt x="705456" y="982065"/>
                </a:lnTo>
                <a:cubicBezTo>
                  <a:pt x="705456" y="982065"/>
                  <a:pt x="723916" y="1004965"/>
                  <a:pt x="724554" y="998971"/>
                </a:cubicBezTo>
                <a:lnTo>
                  <a:pt x="719791" y="992604"/>
                </a:lnTo>
                <a:lnTo>
                  <a:pt x="710640" y="985655"/>
                </a:lnTo>
                <a:cubicBezTo>
                  <a:pt x="707161" y="982823"/>
                  <a:pt x="704560" y="980407"/>
                  <a:pt x="703821" y="978975"/>
                </a:cubicBezTo>
                <a:lnTo>
                  <a:pt x="707948" y="978226"/>
                </a:lnTo>
                <a:lnTo>
                  <a:pt x="706094" y="976072"/>
                </a:lnTo>
                <a:cubicBezTo>
                  <a:pt x="707105" y="979662"/>
                  <a:pt x="685565" y="954077"/>
                  <a:pt x="692387" y="952156"/>
                </a:cubicBezTo>
                <a:cubicBezTo>
                  <a:pt x="694540" y="951550"/>
                  <a:pt x="713926" y="977741"/>
                  <a:pt x="717682" y="982820"/>
                </a:cubicBezTo>
                <a:lnTo>
                  <a:pt x="719322" y="984696"/>
                </a:lnTo>
                <a:lnTo>
                  <a:pt x="719630" y="984877"/>
                </a:lnTo>
                <a:lnTo>
                  <a:pt x="726180" y="989649"/>
                </a:lnTo>
                <a:lnTo>
                  <a:pt x="692011" y="944631"/>
                </a:lnTo>
                <a:lnTo>
                  <a:pt x="686767" y="938040"/>
                </a:lnTo>
                <a:lnTo>
                  <a:pt x="692311" y="940666"/>
                </a:lnTo>
                <a:lnTo>
                  <a:pt x="691717" y="937703"/>
                </a:lnTo>
                <a:lnTo>
                  <a:pt x="743010" y="995712"/>
                </a:lnTo>
                <a:cubicBezTo>
                  <a:pt x="729880" y="974541"/>
                  <a:pt x="711589" y="952238"/>
                  <a:pt x="692298" y="929654"/>
                </a:cubicBezTo>
                <a:lnTo>
                  <a:pt x="650378" y="879567"/>
                </a:lnTo>
                <a:lnTo>
                  <a:pt x="657045" y="881495"/>
                </a:lnTo>
                <a:lnTo>
                  <a:pt x="663312" y="884487"/>
                </a:lnTo>
                <a:lnTo>
                  <a:pt x="692155" y="918309"/>
                </a:lnTo>
                <a:cubicBezTo>
                  <a:pt x="693673" y="923695"/>
                  <a:pt x="697785" y="928673"/>
                  <a:pt x="703105" y="931051"/>
                </a:cubicBezTo>
                <a:cubicBezTo>
                  <a:pt x="703609" y="932846"/>
                  <a:pt x="702552" y="937343"/>
                  <a:pt x="706860" y="936130"/>
                </a:cubicBezTo>
                <a:cubicBezTo>
                  <a:pt x="707365" y="937925"/>
                  <a:pt x="706307" y="942422"/>
                  <a:pt x="710614" y="941209"/>
                </a:cubicBezTo>
                <a:cubicBezTo>
                  <a:pt x="710066" y="939265"/>
                  <a:pt x="709666" y="937843"/>
                  <a:pt x="709134" y="936983"/>
                </a:cubicBezTo>
                <a:cubicBezTo>
                  <a:pt x="708601" y="936124"/>
                  <a:pt x="707937" y="935827"/>
                  <a:pt x="706860" y="936130"/>
                </a:cubicBezTo>
                <a:cubicBezTo>
                  <a:pt x="706312" y="934185"/>
                  <a:pt x="705912" y="932764"/>
                  <a:pt x="705379" y="931905"/>
                </a:cubicBezTo>
                <a:cubicBezTo>
                  <a:pt x="704847" y="931045"/>
                  <a:pt x="704181" y="930747"/>
                  <a:pt x="703105" y="931051"/>
                </a:cubicBezTo>
                <a:cubicBezTo>
                  <a:pt x="700975" y="927613"/>
                  <a:pt x="699657" y="924997"/>
                  <a:pt x="698162" y="922956"/>
                </a:cubicBezTo>
                <a:cubicBezTo>
                  <a:pt x="696666" y="920914"/>
                  <a:pt x="694993" y="919448"/>
                  <a:pt x="692155" y="918309"/>
                </a:cubicBezTo>
                <a:lnTo>
                  <a:pt x="665995" y="884831"/>
                </a:lnTo>
                <a:lnTo>
                  <a:pt x="670987" y="884212"/>
                </a:lnTo>
                <a:lnTo>
                  <a:pt x="670110" y="882965"/>
                </a:lnTo>
                <a:cubicBezTo>
                  <a:pt x="669532" y="881440"/>
                  <a:pt x="669149" y="879933"/>
                  <a:pt x="668369" y="878927"/>
                </a:cubicBezTo>
                <a:lnTo>
                  <a:pt x="656370" y="872511"/>
                </a:lnTo>
                <a:lnTo>
                  <a:pt x="651871" y="866754"/>
                </a:lnTo>
                <a:lnTo>
                  <a:pt x="638062" y="849841"/>
                </a:lnTo>
                <a:lnTo>
                  <a:pt x="696742" y="862475"/>
                </a:lnTo>
                <a:lnTo>
                  <a:pt x="697596" y="862706"/>
                </a:lnTo>
                <a:lnTo>
                  <a:pt x="723590" y="888999"/>
                </a:lnTo>
                <a:cubicBezTo>
                  <a:pt x="733387" y="894807"/>
                  <a:pt x="737686" y="892416"/>
                  <a:pt x="748674" y="891935"/>
                </a:cubicBezTo>
                <a:cubicBezTo>
                  <a:pt x="776546" y="899885"/>
                  <a:pt x="797976" y="928301"/>
                  <a:pt x="822431" y="950348"/>
                </a:cubicBezTo>
                <a:lnTo>
                  <a:pt x="829340" y="956791"/>
                </a:lnTo>
                <a:lnTo>
                  <a:pt x="853011" y="968541"/>
                </a:lnTo>
                <a:lnTo>
                  <a:pt x="863359" y="968778"/>
                </a:lnTo>
                <a:lnTo>
                  <a:pt x="840928" y="944071"/>
                </a:lnTo>
                <a:lnTo>
                  <a:pt x="834647" y="939103"/>
                </a:lnTo>
                <a:cubicBezTo>
                  <a:pt x="830006" y="935099"/>
                  <a:pt x="826718" y="931756"/>
                  <a:pt x="826197" y="929950"/>
                </a:cubicBezTo>
                <a:lnTo>
                  <a:pt x="826815" y="928509"/>
                </a:lnTo>
                <a:lnTo>
                  <a:pt x="799538" y="898004"/>
                </a:lnTo>
                <a:cubicBezTo>
                  <a:pt x="786295" y="885788"/>
                  <a:pt x="769808" y="871741"/>
                  <a:pt x="751845" y="855466"/>
                </a:cubicBezTo>
                <a:cubicBezTo>
                  <a:pt x="735196" y="835646"/>
                  <a:pt x="633319" y="746909"/>
                  <a:pt x="703804" y="789318"/>
                </a:cubicBezTo>
                <a:cubicBezTo>
                  <a:pt x="712706" y="797735"/>
                  <a:pt x="745353" y="825132"/>
                  <a:pt x="765119" y="841224"/>
                </a:cubicBezTo>
                <a:lnTo>
                  <a:pt x="772365" y="846975"/>
                </a:lnTo>
                <a:lnTo>
                  <a:pt x="772591" y="839260"/>
                </a:lnTo>
                <a:cubicBezTo>
                  <a:pt x="770973" y="839867"/>
                  <a:pt x="772784" y="842035"/>
                  <a:pt x="776442" y="844875"/>
                </a:cubicBezTo>
                <a:lnTo>
                  <a:pt x="787062" y="851743"/>
                </a:lnTo>
                <a:lnTo>
                  <a:pt x="789745" y="851507"/>
                </a:lnTo>
                <a:cubicBezTo>
                  <a:pt x="792911" y="850452"/>
                  <a:pt x="795238" y="849157"/>
                  <a:pt x="795238" y="849157"/>
                </a:cubicBezTo>
                <a:lnTo>
                  <a:pt x="813390" y="864011"/>
                </a:lnTo>
                <a:lnTo>
                  <a:pt x="816542" y="864649"/>
                </a:lnTo>
                <a:cubicBezTo>
                  <a:pt x="815330" y="861410"/>
                  <a:pt x="811548" y="857673"/>
                  <a:pt x="806266" y="853574"/>
                </a:cubicBezTo>
                <a:lnTo>
                  <a:pt x="805373" y="852960"/>
                </a:lnTo>
                <a:lnTo>
                  <a:pt x="805563" y="852954"/>
                </a:lnTo>
                <a:cubicBezTo>
                  <a:pt x="805531" y="852196"/>
                  <a:pt x="804735" y="851060"/>
                  <a:pt x="802984" y="849748"/>
                </a:cubicBezTo>
                <a:lnTo>
                  <a:pt x="796247" y="846690"/>
                </a:lnTo>
                <a:lnTo>
                  <a:pt x="786991" y="840331"/>
                </a:lnTo>
                <a:lnTo>
                  <a:pt x="780168" y="835251"/>
                </a:lnTo>
                <a:lnTo>
                  <a:pt x="753284" y="812199"/>
                </a:lnTo>
                <a:lnTo>
                  <a:pt x="728675" y="791359"/>
                </a:lnTo>
                <a:lnTo>
                  <a:pt x="719600" y="781875"/>
                </a:lnTo>
                <a:lnTo>
                  <a:pt x="701985" y="758994"/>
                </a:lnTo>
                <a:lnTo>
                  <a:pt x="704795" y="759644"/>
                </a:lnTo>
                <a:cubicBezTo>
                  <a:pt x="705554" y="759479"/>
                  <a:pt x="710053" y="760612"/>
                  <a:pt x="714279" y="761394"/>
                </a:cubicBezTo>
                <a:lnTo>
                  <a:pt x="720100" y="761140"/>
                </a:lnTo>
                <a:lnTo>
                  <a:pt x="731365" y="769578"/>
                </a:lnTo>
                <a:cubicBezTo>
                  <a:pt x="741073" y="774797"/>
                  <a:pt x="756103" y="792644"/>
                  <a:pt x="764569" y="790571"/>
                </a:cubicBezTo>
                <a:cubicBezTo>
                  <a:pt x="773035" y="788498"/>
                  <a:pt x="748290" y="780947"/>
                  <a:pt x="759429" y="782876"/>
                </a:cubicBezTo>
                <a:lnTo>
                  <a:pt x="778672" y="789865"/>
                </a:lnTo>
                <a:lnTo>
                  <a:pt x="790770" y="798614"/>
                </a:lnTo>
                <a:cubicBezTo>
                  <a:pt x="798636" y="805052"/>
                  <a:pt x="806151" y="811777"/>
                  <a:pt x="813311" y="818172"/>
                </a:cubicBezTo>
                <a:lnTo>
                  <a:pt x="815506" y="820065"/>
                </a:lnTo>
                <a:lnTo>
                  <a:pt x="830220" y="832735"/>
                </a:lnTo>
                <a:lnTo>
                  <a:pt x="818476" y="818412"/>
                </a:lnTo>
                <a:cubicBezTo>
                  <a:pt x="823772" y="819923"/>
                  <a:pt x="832164" y="825104"/>
                  <a:pt x="842065" y="832232"/>
                </a:cubicBezTo>
                <a:lnTo>
                  <a:pt x="861068" y="847082"/>
                </a:lnTo>
                <a:lnTo>
                  <a:pt x="867795" y="847932"/>
                </a:lnTo>
                <a:cubicBezTo>
                  <a:pt x="880105" y="849873"/>
                  <a:pt x="895424" y="852780"/>
                  <a:pt x="901625" y="853975"/>
                </a:cubicBezTo>
                <a:lnTo>
                  <a:pt x="903753" y="854387"/>
                </a:lnTo>
                <a:lnTo>
                  <a:pt x="903799" y="854829"/>
                </a:lnTo>
                <a:cubicBezTo>
                  <a:pt x="903930" y="855231"/>
                  <a:pt x="904128" y="855167"/>
                  <a:pt x="904423" y="854517"/>
                </a:cubicBezTo>
                <a:lnTo>
                  <a:pt x="903753" y="854387"/>
                </a:lnTo>
                <a:lnTo>
                  <a:pt x="903553" y="852345"/>
                </a:lnTo>
                <a:lnTo>
                  <a:pt x="903174" y="840244"/>
                </a:lnTo>
                <a:lnTo>
                  <a:pt x="904528" y="841884"/>
                </a:lnTo>
                <a:lnTo>
                  <a:pt x="910990" y="849070"/>
                </a:lnTo>
                <a:lnTo>
                  <a:pt x="938656" y="865708"/>
                </a:lnTo>
                <a:lnTo>
                  <a:pt x="939644" y="863324"/>
                </a:lnTo>
                <a:cubicBezTo>
                  <a:pt x="939106" y="863476"/>
                  <a:pt x="940024" y="864589"/>
                  <a:pt x="941803" y="866238"/>
                </a:cubicBezTo>
                <a:lnTo>
                  <a:pt x="947567" y="871066"/>
                </a:lnTo>
                <a:lnTo>
                  <a:pt x="968244" y="883502"/>
                </a:lnTo>
                <a:lnTo>
                  <a:pt x="962818" y="876823"/>
                </a:lnTo>
                <a:lnTo>
                  <a:pt x="967389" y="872923"/>
                </a:lnTo>
                <a:lnTo>
                  <a:pt x="947816" y="857699"/>
                </a:lnTo>
                <a:lnTo>
                  <a:pt x="970192" y="870296"/>
                </a:lnTo>
                <a:lnTo>
                  <a:pt x="962524" y="859264"/>
                </a:lnTo>
                <a:lnTo>
                  <a:pt x="959538" y="854369"/>
                </a:lnTo>
                <a:lnTo>
                  <a:pt x="891531" y="809806"/>
                </a:lnTo>
                <a:lnTo>
                  <a:pt x="851280" y="780429"/>
                </a:lnTo>
                <a:lnTo>
                  <a:pt x="850428" y="779057"/>
                </a:lnTo>
                <a:cubicBezTo>
                  <a:pt x="849018" y="775519"/>
                  <a:pt x="848076" y="771815"/>
                  <a:pt x="847198" y="768337"/>
                </a:cubicBezTo>
                <a:lnTo>
                  <a:pt x="844573" y="759676"/>
                </a:lnTo>
                <a:lnTo>
                  <a:pt x="858436" y="769467"/>
                </a:lnTo>
                <a:cubicBezTo>
                  <a:pt x="867068" y="775794"/>
                  <a:pt x="875987" y="781967"/>
                  <a:pt x="881983" y="783957"/>
                </a:cubicBezTo>
                <a:cubicBezTo>
                  <a:pt x="887319" y="786516"/>
                  <a:pt x="894171" y="782803"/>
                  <a:pt x="894171" y="782803"/>
                </a:cubicBezTo>
                <a:cubicBezTo>
                  <a:pt x="894171" y="782803"/>
                  <a:pt x="895454" y="783365"/>
                  <a:pt x="897070" y="784427"/>
                </a:cubicBezTo>
                <a:lnTo>
                  <a:pt x="899228" y="786462"/>
                </a:lnTo>
                <a:lnTo>
                  <a:pt x="897671" y="785667"/>
                </a:lnTo>
                <a:cubicBezTo>
                  <a:pt x="896122" y="784902"/>
                  <a:pt x="895538" y="784655"/>
                  <a:pt x="895627" y="784791"/>
                </a:cubicBezTo>
                <a:cubicBezTo>
                  <a:pt x="895807" y="785060"/>
                  <a:pt x="898689" y="786851"/>
                  <a:pt x="901974" y="789054"/>
                </a:cubicBezTo>
                <a:cubicBezTo>
                  <a:pt x="909010" y="790273"/>
                  <a:pt x="917277" y="793338"/>
                  <a:pt x="917277" y="793338"/>
                </a:cubicBezTo>
                <a:cubicBezTo>
                  <a:pt x="923277" y="787572"/>
                  <a:pt x="884463" y="777582"/>
                  <a:pt x="870668" y="761581"/>
                </a:cubicBezTo>
                <a:cubicBezTo>
                  <a:pt x="869433" y="759735"/>
                  <a:pt x="867812" y="752649"/>
                  <a:pt x="866579" y="750801"/>
                </a:cubicBezTo>
                <a:cubicBezTo>
                  <a:pt x="856688" y="740649"/>
                  <a:pt x="842696" y="729787"/>
                  <a:pt x="828055" y="717179"/>
                </a:cubicBezTo>
                <a:cubicBezTo>
                  <a:pt x="821866" y="712567"/>
                  <a:pt x="768685" y="676407"/>
                  <a:pt x="767451" y="674559"/>
                </a:cubicBezTo>
                <a:cubicBezTo>
                  <a:pt x="768501" y="671475"/>
                  <a:pt x="781718" y="671858"/>
                  <a:pt x="785442" y="672775"/>
                </a:cubicBezTo>
                <a:cubicBezTo>
                  <a:pt x="789005" y="674618"/>
                  <a:pt x="810769" y="690177"/>
                  <a:pt x="812033" y="689670"/>
                </a:cubicBezTo>
                <a:lnTo>
                  <a:pt x="807219" y="684880"/>
                </a:lnTo>
                <a:lnTo>
                  <a:pt x="817507" y="691000"/>
                </a:lnTo>
                <a:lnTo>
                  <a:pt x="841392" y="703611"/>
                </a:lnTo>
                <a:lnTo>
                  <a:pt x="859682" y="715341"/>
                </a:lnTo>
                <a:cubicBezTo>
                  <a:pt x="866542" y="719693"/>
                  <a:pt x="871961" y="723150"/>
                  <a:pt x="874953" y="725301"/>
                </a:cubicBezTo>
                <a:cubicBezTo>
                  <a:pt x="910824" y="747575"/>
                  <a:pt x="943550" y="768829"/>
                  <a:pt x="975455" y="789531"/>
                </a:cubicBezTo>
                <a:lnTo>
                  <a:pt x="982158" y="793804"/>
                </a:lnTo>
                <a:lnTo>
                  <a:pt x="978016" y="786312"/>
                </a:lnTo>
                <a:lnTo>
                  <a:pt x="976820" y="783586"/>
                </a:lnTo>
                <a:lnTo>
                  <a:pt x="968755" y="778074"/>
                </a:lnTo>
                <a:lnTo>
                  <a:pt x="978941" y="777396"/>
                </a:lnTo>
                <a:cubicBezTo>
                  <a:pt x="978941" y="777396"/>
                  <a:pt x="945918" y="751609"/>
                  <a:pt x="938305" y="742768"/>
                </a:cubicBezTo>
                <a:lnTo>
                  <a:pt x="898645" y="709344"/>
                </a:lnTo>
                <a:lnTo>
                  <a:pt x="898631" y="709326"/>
                </a:lnTo>
                <a:lnTo>
                  <a:pt x="898604" y="709309"/>
                </a:lnTo>
                <a:lnTo>
                  <a:pt x="887434" y="699896"/>
                </a:lnTo>
                <a:lnTo>
                  <a:pt x="873925" y="689206"/>
                </a:lnTo>
                <a:lnTo>
                  <a:pt x="872996" y="688212"/>
                </a:lnTo>
                <a:cubicBezTo>
                  <a:pt x="869855" y="684673"/>
                  <a:pt x="867023" y="681597"/>
                  <a:pt x="863928" y="679292"/>
                </a:cubicBezTo>
                <a:lnTo>
                  <a:pt x="834285" y="657678"/>
                </a:lnTo>
                <a:lnTo>
                  <a:pt x="829332" y="653731"/>
                </a:lnTo>
                <a:lnTo>
                  <a:pt x="827879" y="652310"/>
                </a:lnTo>
                <a:lnTo>
                  <a:pt x="832380" y="655776"/>
                </a:lnTo>
                <a:cubicBezTo>
                  <a:pt x="837620" y="659355"/>
                  <a:pt x="842417" y="662022"/>
                  <a:pt x="846440" y="663197"/>
                </a:cubicBezTo>
                <a:lnTo>
                  <a:pt x="852209" y="663918"/>
                </a:lnTo>
                <a:lnTo>
                  <a:pt x="883088" y="683880"/>
                </a:lnTo>
                <a:cubicBezTo>
                  <a:pt x="893603" y="690894"/>
                  <a:pt x="902836" y="697283"/>
                  <a:pt x="907994" y="701199"/>
                </a:cubicBezTo>
                <a:cubicBezTo>
                  <a:pt x="907994" y="701199"/>
                  <a:pt x="931375" y="722595"/>
                  <a:pt x="930980" y="711667"/>
                </a:cubicBezTo>
                <a:cubicBezTo>
                  <a:pt x="930459" y="709862"/>
                  <a:pt x="926997" y="706774"/>
                  <a:pt x="922167" y="703189"/>
                </a:cubicBezTo>
                <a:lnTo>
                  <a:pt x="905347" y="691865"/>
                </a:lnTo>
                <a:lnTo>
                  <a:pt x="908914" y="693043"/>
                </a:lnTo>
                <a:cubicBezTo>
                  <a:pt x="909574" y="692575"/>
                  <a:pt x="908325" y="690657"/>
                  <a:pt x="903998" y="686505"/>
                </a:cubicBezTo>
                <a:cubicBezTo>
                  <a:pt x="893902" y="676044"/>
                  <a:pt x="875545" y="667965"/>
                  <a:pt x="869561" y="663661"/>
                </a:cubicBezTo>
                <a:cubicBezTo>
                  <a:pt x="862991" y="659257"/>
                  <a:pt x="861750" y="651964"/>
                  <a:pt x="860516" y="650118"/>
                </a:cubicBezTo>
                <a:cubicBezTo>
                  <a:pt x="855385" y="647868"/>
                  <a:pt x="851662" y="646951"/>
                  <a:pt x="845678" y="642647"/>
                </a:cubicBezTo>
                <a:cubicBezTo>
                  <a:pt x="844443" y="640801"/>
                  <a:pt x="839305" y="633106"/>
                  <a:pt x="836840" y="629410"/>
                </a:cubicBezTo>
                <a:cubicBezTo>
                  <a:pt x="831881" y="626647"/>
                  <a:pt x="816656" y="613937"/>
                  <a:pt x="803247" y="603176"/>
                </a:cubicBezTo>
                <a:lnTo>
                  <a:pt x="801155" y="601474"/>
                </a:lnTo>
                <a:lnTo>
                  <a:pt x="794642" y="590613"/>
                </a:lnTo>
                <a:lnTo>
                  <a:pt x="821330" y="609098"/>
                </a:lnTo>
                <a:cubicBezTo>
                  <a:pt x="833672" y="618655"/>
                  <a:pt x="845729" y="628365"/>
                  <a:pt x="857478" y="636252"/>
                </a:cubicBezTo>
                <a:cubicBezTo>
                  <a:pt x="867467" y="643836"/>
                  <a:pt x="878599" y="650799"/>
                  <a:pt x="889967" y="657634"/>
                </a:cubicBezTo>
                <a:lnTo>
                  <a:pt x="898386" y="662750"/>
                </a:lnTo>
                <a:lnTo>
                  <a:pt x="897063" y="661186"/>
                </a:lnTo>
                <a:lnTo>
                  <a:pt x="886140" y="648175"/>
                </a:lnTo>
                <a:lnTo>
                  <a:pt x="865945" y="634179"/>
                </a:lnTo>
                <a:cubicBezTo>
                  <a:pt x="849872" y="624864"/>
                  <a:pt x="826172" y="608780"/>
                  <a:pt x="849302" y="614692"/>
                </a:cubicBezTo>
                <a:lnTo>
                  <a:pt x="864442" y="622613"/>
                </a:lnTo>
                <a:lnTo>
                  <a:pt x="854018" y="610734"/>
                </a:lnTo>
                <a:lnTo>
                  <a:pt x="877204" y="625042"/>
                </a:lnTo>
                <a:cubicBezTo>
                  <a:pt x="894368" y="635461"/>
                  <a:pt x="903872" y="640441"/>
                  <a:pt x="891305" y="629022"/>
                </a:cubicBezTo>
                <a:lnTo>
                  <a:pt x="874893" y="615154"/>
                </a:lnTo>
                <a:lnTo>
                  <a:pt x="866000" y="601785"/>
                </a:lnTo>
                <a:cubicBezTo>
                  <a:pt x="832331" y="559269"/>
                  <a:pt x="797601" y="521248"/>
                  <a:pt x="758529" y="476054"/>
                </a:cubicBezTo>
                <a:lnTo>
                  <a:pt x="757358" y="473053"/>
                </a:lnTo>
                <a:lnTo>
                  <a:pt x="770301" y="482311"/>
                </a:lnTo>
                <a:lnTo>
                  <a:pt x="780051" y="488974"/>
                </a:lnTo>
                <a:lnTo>
                  <a:pt x="821906" y="534630"/>
                </a:lnTo>
                <a:cubicBezTo>
                  <a:pt x="835803" y="551993"/>
                  <a:pt x="849754" y="569542"/>
                  <a:pt x="869199" y="586997"/>
                </a:cubicBezTo>
                <a:cubicBezTo>
                  <a:pt x="853440" y="565436"/>
                  <a:pt x="836067" y="544328"/>
                  <a:pt x="817812" y="523187"/>
                </a:cubicBezTo>
                <a:lnTo>
                  <a:pt x="797900" y="500697"/>
                </a:lnTo>
                <a:lnTo>
                  <a:pt x="808283" y="505320"/>
                </a:lnTo>
                <a:lnTo>
                  <a:pt x="804564" y="498305"/>
                </a:lnTo>
                <a:lnTo>
                  <a:pt x="812855" y="506619"/>
                </a:lnTo>
                <a:cubicBezTo>
                  <a:pt x="819270" y="512886"/>
                  <a:pt x="827188" y="514855"/>
                  <a:pt x="830858" y="519636"/>
                </a:cubicBezTo>
                <a:cubicBezTo>
                  <a:pt x="847210" y="535055"/>
                  <a:pt x="858197" y="556184"/>
                  <a:pt x="876704" y="570996"/>
                </a:cubicBezTo>
                <a:cubicBezTo>
                  <a:pt x="878221" y="576382"/>
                  <a:pt x="878811" y="578478"/>
                  <a:pt x="883625" y="579060"/>
                </a:cubicBezTo>
                <a:cubicBezTo>
                  <a:pt x="883077" y="577116"/>
                  <a:pt x="882012" y="575396"/>
                  <a:pt x="880751" y="574015"/>
                </a:cubicBezTo>
                <a:cubicBezTo>
                  <a:pt x="879491" y="572634"/>
                  <a:pt x="878034" y="571591"/>
                  <a:pt x="876704" y="570996"/>
                </a:cubicBezTo>
                <a:cubicBezTo>
                  <a:pt x="867825" y="557349"/>
                  <a:pt x="861410" y="551081"/>
                  <a:pt x="853478" y="539426"/>
                </a:cubicBezTo>
                <a:cubicBezTo>
                  <a:pt x="856644" y="542411"/>
                  <a:pt x="827188" y="514855"/>
                  <a:pt x="828246" y="510359"/>
                </a:cubicBezTo>
                <a:cubicBezTo>
                  <a:pt x="832407" y="507249"/>
                  <a:pt x="862553" y="546883"/>
                  <a:pt x="865718" y="549867"/>
                </a:cubicBezTo>
                <a:cubicBezTo>
                  <a:pt x="898883" y="590589"/>
                  <a:pt x="919496" y="612883"/>
                  <a:pt x="955321" y="654793"/>
                </a:cubicBezTo>
                <a:cubicBezTo>
                  <a:pt x="955321" y="654793"/>
                  <a:pt x="969473" y="678907"/>
                  <a:pt x="975283" y="673395"/>
                </a:cubicBezTo>
                <a:cubicBezTo>
                  <a:pt x="976341" y="668899"/>
                  <a:pt x="946294" y="639249"/>
                  <a:pt x="945789" y="637453"/>
                </a:cubicBezTo>
                <a:cubicBezTo>
                  <a:pt x="919545" y="604795"/>
                  <a:pt x="894755" y="575926"/>
                  <a:pt x="868363" y="541372"/>
                </a:cubicBezTo>
                <a:cubicBezTo>
                  <a:pt x="884225" y="564681"/>
                  <a:pt x="859941" y="537606"/>
                  <a:pt x="863744" y="534598"/>
                </a:cubicBezTo>
                <a:cubicBezTo>
                  <a:pt x="870059" y="530882"/>
                  <a:pt x="901576" y="574005"/>
                  <a:pt x="904741" y="576990"/>
                </a:cubicBezTo>
                <a:cubicBezTo>
                  <a:pt x="933791" y="612735"/>
                  <a:pt x="965946" y="649864"/>
                  <a:pt x="1000036" y="693879"/>
                </a:cubicBezTo>
                <a:cubicBezTo>
                  <a:pt x="1000036" y="693879"/>
                  <a:pt x="1018496" y="716779"/>
                  <a:pt x="1019134" y="710785"/>
                </a:cubicBezTo>
                <a:lnTo>
                  <a:pt x="1014370" y="704418"/>
                </a:lnTo>
                <a:lnTo>
                  <a:pt x="1005218" y="697469"/>
                </a:lnTo>
                <a:cubicBezTo>
                  <a:pt x="1001740" y="694637"/>
                  <a:pt x="999140" y="692222"/>
                  <a:pt x="998401" y="690788"/>
                </a:cubicBezTo>
                <a:lnTo>
                  <a:pt x="1002527" y="690041"/>
                </a:lnTo>
                <a:lnTo>
                  <a:pt x="1000674" y="687885"/>
                </a:lnTo>
                <a:cubicBezTo>
                  <a:pt x="1001684" y="691476"/>
                  <a:pt x="980144" y="665890"/>
                  <a:pt x="986964" y="663970"/>
                </a:cubicBezTo>
                <a:cubicBezTo>
                  <a:pt x="989119" y="663364"/>
                  <a:pt x="1008506" y="689555"/>
                  <a:pt x="1012260" y="694634"/>
                </a:cubicBezTo>
                <a:lnTo>
                  <a:pt x="1013901" y="696510"/>
                </a:lnTo>
                <a:lnTo>
                  <a:pt x="1014210" y="696690"/>
                </a:lnTo>
                <a:lnTo>
                  <a:pt x="1020759" y="701464"/>
                </a:lnTo>
                <a:lnTo>
                  <a:pt x="986590" y="656445"/>
                </a:lnTo>
                <a:cubicBezTo>
                  <a:pt x="968847" y="634029"/>
                  <a:pt x="950430" y="611279"/>
                  <a:pt x="931718" y="587480"/>
                </a:cubicBezTo>
                <a:cubicBezTo>
                  <a:pt x="931718" y="587480"/>
                  <a:pt x="921141" y="584322"/>
                  <a:pt x="924437" y="579517"/>
                </a:cubicBezTo>
                <a:cubicBezTo>
                  <a:pt x="926444" y="577014"/>
                  <a:pt x="944315" y="597820"/>
                  <a:pt x="933872" y="586873"/>
                </a:cubicBezTo>
                <a:cubicBezTo>
                  <a:pt x="968178" y="623398"/>
                  <a:pt x="1001717" y="673704"/>
                  <a:pt x="1037590" y="707527"/>
                </a:cubicBezTo>
                <a:cubicBezTo>
                  <a:pt x="1011331" y="665183"/>
                  <a:pt x="964424" y="618318"/>
                  <a:pt x="930164" y="573707"/>
                </a:cubicBezTo>
                <a:cubicBezTo>
                  <a:pt x="927000" y="570723"/>
                  <a:pt x="914953" y="554090"/>
                  <a:pt x="919621" y="552776"/>
                </a:cubicBezTo>
                <a:lnTo>
                  <a:pt x="936985" y="571786"/>
                </a:lnTo>
                <a:cubicBezTo>
                  <a:pt x="952279" y="591702"/>
                  <a:pt x="969791" y="612609"/>
                  <a:pt x="986734" y="630123"/>
                </a:cubicBezTo>
                <a:cubicBezTo>
                  <a:pt x="988251" y="635510"/>
                  <a:pt x="992365" y="640487"/>
                  <a:pt x="997683" y="642864"/>
                </a:cubicBezTo>
                <a:cubicBezTo>
                  <a:pt x="998189" y="644661"/>
                  <a:pt x="997131" y="649158"/>
                  <a:pt x="1001439" y="647944"/>
                </a:cubicBezTo>
                <a:cubicBezTo>
                  <a:pt x="1001943" y="649739"/>
                  <a:pt x="1000885" y="654236"/>
                  <a:pt x="1005193" y="653023"/>
                </a:cubicBezTo>
                <a:cubicBezTo>
                  <a:pt x="1004646" y="651079"/>
                  <a:pt x="1004246" y="649656"/>
                  <a:pt x="1003712" y="648797"/>
                </a:cubicBezTo>
                <a:cubicBezTo>
                  <a:pt x="1003181" y="647939"/>
                  <a:pt x="1002515" y="647641"/>
                  <a:pt x="1001439" y="647944"/>
                </a:cubicBezTo>
                <a:cubicBezTo>
                  <a:pt x="1000890" y="645999"/>
                  <a:pt x="1000490" y="644578"/>
                  <a:pt x="999959" y="643719"/>
                </a:cubicBezTo>
                <a:cubicBezTo>
                  <a:pt x="999426" y="642859"/>
                  <a:pt x="998760" y="642561"/>
                  <a:pt x="997683" y="642864"/>
                </a:cubicBezTo>
                <a:cubicBezTo>
                  <a:pt x="995554" y="639429"/>
                  <a:pt x="994236" y="636811"/>
                  <a:pt x="992741" y="634770"/>
                </a:cubicBezTo>
                <a:cubicBezTo>
                  <a:pt x="991246" y="632728"/>
                  <a:pt x="989573" y="631262"/>
                  <a:pt x="986734" y="630123"/>
                </a:cubicBezTo>
                <a:cubicBezTo>
                  <a:pt x="974868" y="613439"/>
                  <a:pt x="961024" y="596265"/>
                  <a:pt x="946451" y="578568"/>
                </a:cubicBezTo>
                <a:cubicBezTo>
                  <a:pt x="931877" y="560871"/>
                  <a:pt x="916577" y="542652"/>
                  <a:pt x="901798" y="523883"/>
                </a:cubicBezTo>
                <a:cubicBezTo>
                  <a:pt x="872809" y="489737"/>
                  <a:pt x="839598" y="457102"/>
                  <a:pt x="813712" y="424342"/>
                </a:cubicBezTo>
                <a:lnTo>
                  <a:pt x="779500" y="383890"/>
                </a:lnTo>
                <a:lnTo>
                  <a:pt x="782151" y="383894"/>
                </a:lnTo>
                <a:lnTo>
                  <a:pt x="788671" y="385771"/>
                </a:lnTo>
                <a:lnTo>
                  <a:pt x="789381" y="383319"/>
                </a:lnTo>
                <a:cubicBezTo>
                  <a:pt x="789753" y="382458"/>
                  <a:pt x="790168" y="381902"/>
                  <a:pt x="790563" y="381941"/>
                </a:cubicBezTo>
                <a:cubicBezTo>
                  <a:pt x="785726" y="378673"/>
                  <a:pt x="780415" y="377212"/>
                  <a:pt x="775302" y="375769"/>
                </a:cubicBezTo>
                <a:lnTo>
                  <a:pt x="770668" y="373778"/>
                </a:lnTo>
                <a:lnTo>
                  <a:pt x="763248" y="366620"/>
                </a:lnTo>
                <a:lnTo>
                  <a:pt x="768579" y="372880"/>
                </a:lnTo>
                <a:lnTo>
                  <a:pt x="761222" y="369717"/>
                </a:lnTo>
                <a:cubicBezTo>
                  <a:pt x="758088" y="367240"/>
                  <a:pt x="758103" y="365386"/>
                  <a:pt x="756558" y="361523"/>
                </a:cubicBezTo>
                <a:cubicBezTo>
                  <a:pt x="750056" y="353143"/>
                  <a:pt x="738777" y="350154"/>
                  <a:pt x="728830" y="345136"/>
                </a:cubicBezTo>
                <a:lnTo>
                  <a:pt x="699978" y="331221"/>
                </a:lnTo>
                <a:lnTo>
                  <a:pt x="693057" y="323854"/>
                </a:lnTo>
                <a:lnTo>
                  <a:pt x="701377" y="327115"/>
                </a:lnTo>
                <a:cubicBezTo>
                  <a:pt x="711527" y="331497"/>
                  <a:pt x="721676" y="335918"/>
                  <a:pt x="733864" y="340080"/>
                </a:cubicBezTo>
                <a:cubicBezTo>
                  <a:pt x="737147" y="340410"/>
                  <a:pt x="741601" y="342249"/>
                  <a:pt x="747066" y="344924"/>
                </a:cubicBezTo>
                <a:lnTo>
                  <a:pt x="750252" y="346553"/>
                </a:lnTo>
                <a:lnTo>
                  <a:pt x="756495" y="352082"/>
                </a:lnTo>
                <a:lnTo>
                  <a:pt x="759814" y="354571"/>
                </a:lnTo>
                <a:lnTo>
                  <a:pt x="754652" y="348805"/>
                </a:lnTo>
                <a:lnTo>
                  <a:pt x="766339" y="354782"/>
                </a:lnTo>
                <a:cubicBezTo>
                  <a:pt x="768372" y="355450"/>
                  <a:pt x="772429" y="357289"/>
                  <a:pt x="777021" y="359392"/>
                </a:cubicBezTo>
                <a:lnTo>
                  <a:pt x="780714" y="361045"/>
                </a:lnTo>
                <a:lnTo>
                  <a:pt x="780930" y="355000"/>
                </a:lnTo>
                <a:lnTo>
                  <a:pt x="777065" y="352927"/>
                </a:lnTo>
                <a:cubicBezTo>
                  <a:pt x="770785" y="349437"/>
                  <a:pt x="764703" y="345966"/>
                  <a:pt x="763002" y="344868"/>
                </a:cubicBezTo>
                <a:cubicBezTo>
                  <a:pt x="762223" y="343862"/>
                  <a:pt x="761840" y="342356"/>
                  <a:pt x="761653" y="341101"/>
                </a:cubicBezTo>
                <a:lnTo>
                  <a:pt x="761639" y="340927"/>
                </a:lnTo>
                <a:lnTo>
                  <a:pt x="750661" y="338882"/>
                </a:lnTo>
                <a:lnTo>
                  <a:pt x="743682" y="336266"/>
                </a:lnTo>
                <a:lnTo>
                  <a:pt x="743117" y="330470"/>
                </a:lnTo>
                <a:lnTo>
                  <a:pt x="743005" y="329424"/>
                </a:lnTo>
                <a:lnTo>
                  <a:pt x="735552" y="326654"/>
                </a:lnTo>
                <a:lnTo>
                  <a:pt x="734337" y="326108"/>
                </a:lnTo>
                <a:lnTo>
                  <a:pt x="730629" y="321965"/>
                </a:lnTo>
                <a:lnTo>
                  <a:pt x="714000" y="304560"/>
                </a:lnTo>
                <a:lnTo>
                  <a:pt x="716273" y="305556"/>
                </a:lnTo>
                <a:cubicBezTo>
                  <a:pt x="725966" y="309467"/>
                  <a:pt x="732837" y="313094"/>
                  <a:pt x="740135" y="316493"/>
                </a:cubicBezTo>
                <a:lnTo>
                  <a:pt x="741687" y="317055"/>
                </a:lnTo>
                <a:lnTo>
                  <a:pt x="741473" y="315050"/>
                </a:lnTo>
                <a:lnTo>
                  <a:pt x="740734" y="309398"/>
                </a:lnTo>
                <a:lnTo>
                  <a:pt x="734432" y="305843"/>
                </a:lnTo>
                <a:lnTo>
                  <a:pt x="733026" y="305029"/>
                </a:lnTo>
                <a:lnTo>
                  <a:pt x="740309" y="306146"/>
                </a:lnTo>
                <a:lnTo>
                  <a:pt x="740056" y="304213"/>
                </a:lnTo>
                <a:lnTo>
                  <a:pt x="725573" y="300463"/>
                </a:lnTo>
                <a:lnTo>
                  <a:pt x="721436" y="295878"/>
                </a:lnTo>
                <a:cubicBezTo>
                  <a:pt x="720249" y="293384"/>
                  <a:pt x="728099" y="297708"/>
                  <a:pt x="734193" y="299944"/>
                </a:cubicBezTo>
                <a:lnTo>
                  <a:pt x="695882" y="278596"/>
                </a:lnTo>
                <a:lnTo>
                  <a:pt x="699131" y="280288"/>
                </a:lnTo>
                <a:cubicBezTo>
                  <a:pt x="709116" y="284163"/>
                  <a:pt x="718708" y="287188"/>
                  <a:pt x="727607" y="291241"/>
                </a:cubicBezTo>
                <a:cubicBezTo>
                  <a:pt x="744118" y="304134"/>
                  <a:pt x="768301" y="337539"/>
                  <a:pt x="787670" y="318595"/>
                </a:cubicBezTo>
                <a:cubicBezTo>
                  <a:pt x="857829" y="372939"/>
                  <a:pt x="931695" y="428971"/>
                  <a:pt x="1006639" y="484598"/>
                </a:cubicBezTo>
                <a:cubicBezTo>
                  <a:pt x="1016715" y="450676"/>
                  <a:pt x="947753" y="419268"/>
                  <a:pt x="923571" y="385862"/>
                </a:cubicBezTo>
                <a:cubicBezTo>
                  <a:pt x="902215" y="360015"/>
                  <a:pt x="944531" y="400782"/>
                  <a:pt x="958622" y="407200"/>
                </a:cubicBezTo>
                <a:cubicBezTo>
                  <a:pt x="974392" y="419755"/>
                  <a:pt x="986118" y="431364"/>
                  <a:pt x="1004654" y="439807"/>
                </a:cubicBezTo>
                <a:lnTo>
                  <a:pt x="1012675" y="441478"/>
                </a:lnTo>
                <a:lnTo>
                  <a:pt x="1014161" y="441787"/>
                </a:lnTo>
                <a:cubicBezTo>
                  <a:pt x="1015747" y="442116"/>
                  <a:pt x="1016539" y="442282"/>
                  <a:pt x="1015349" y="442033"/>
                </a:cubicBezTo>
                <a:lnTo>
                  <a:pt x="1012675" y="441478"/>
                </a:lnTo>
                <a:lnTo>
                  <a:pt x="1008220" y="440550"/>
                </a:lnTo>
                <a:cubicBezTo>
                  <a:pt x="1006240" y="440138"/>
                  <a:pt x="1004654" y="439807"/>
                  <a:pt x="1004654" y="439807"/>
                </a:cubicBezTo>
                <a:lnTo>
                  <a:pt x="747378" y="212772"/>
                </a:lnTo>
                <a:lnTo>
                  <a:pt x="748045" y="212964"/>
                </a:lnTo>
                <a:lnTo>
                  <a:pt x="793294" y="234562"/>
                </a:lnTo>
                <a:lnTo>
                  <a:pt x="797434" y="235383"/>
                </a:lnTo>
                <a:lnTo>
                  <a:pt x="787128" y="231190"/>
                </a:lnTo>
                <a:cubicBezTo>
                  <a:pt x="777172" y="227098"/>
                  <a:pt x="768204" y="222873"/>
                  <a:pt x="764033" y="218590"/>
                </a:cubicBezTo>
                <a:cubicBezTo>
                  <a:pt x="760897" y="216421"/>
                  <a:pt x="760929" y="212407"/>
                  <a:pt x="759370" y="210396"/>
                </a:cubicBezTo>
                <a:cubicBezTo>
                  <a:pt x="755970" y="208200"/>
                  <a:pt x="748105" y="205554"/>
                  <a:pt x="741572" y="200879"/>
                </a:cubicBezTo>
                <a:cubicBezTo>
                  <a:pt x="736597" y="198525"/>
                  <a:pt x="713841" y="184800"/>
                  <a:pt x="730094" y="190145"/>
                </a:cubicBezTo>
                <a:cubicBezTo>
                  <a:pt x="740060" y="193002"/>
                  <a:pt x="751290" y="201858"/>
                  <a:pt x="756002" y="204186"/>
                </a:cubicBezTo>
                <a:cubicBezTo>
                  <a:pt x="760975" y="206850"/>
                  <a:pt x="765983" y="205191"/>
                  <a:pt x="767559" y="205349"/>
                </a:cubicBezTo>
                <a:cubicBezTo>
                  <a:pt x="770692" y="207828"/>
                  <a:pt x="772516" y="209866"/>
                  <a:pt x="777228" y="212194"/>
                </a:cubicBezTo>
                <a:cubicBezTo>
                  <a:pt x="778804" y="212352"/>
                  <a:pt x="785369" y="213014"/>
                  <a:pt x="788522" y="213330"/>
                </a:cubicBezTo>
                <a:cubicBezTo>
                  <a:pt x="791921" y="215527"/>
                  <a:pt x="805021" y="220863"/>
                  <a:pt x="816283" y="225705"/>
                </a:cubicBezTo>
                <a:cubicBezTo>
                  <a:pt x="827546" y="230546"/>
                  <a:pt x="855308" y="242920"/>
                  <a:pt x="835687" y="231365"/>
                </a:cubicBezTo>
                <a:lnTo>
                  <a:pt x="817876" y="222171"/>
                </a:lnTo>
                <a:lnTo>
                  <a:pt x="806503" y="216300"/>
                </a:lnTo>
                <a:cubicBezTo>
                  <a:pt x="796355" y="211724"/>
                  <a:pt x="786205" y="207380"/>
                  <a:pt x="777306" y="202622"/>
                </a:cubicBezTo>
                <a:cubicBezTo>
                  <a:pt x="769189" y="198871"/>
                  <a:pt x="761078" y="194190"/>
                  <a:pt x="752970" y="189319"/>
                </a:cubicBezTo>
                <a:lnTo>
                  <a:pt x="746931" y="185730"/>
                </a:lnTo>
                <a:lnTo>
                  <a:pt x="748359" y="186039"/>
                </a:lnTo>
                <a:lnTo>
                  <a:pt x="760208" y="188563"/>
                </a:lnTo>
                <a:lnTo>
                  <a:pt x="775779" y="196599"/>
                </a:lnTo>
                <a:cubicBezTo>
                  <a:pt x="787024" y="203601"/>
                  <a:pt x="805083" y="213144"/>
                  <a:pt x="793621" y="200558"/>
                </a:cubicBezTo>
                <a:lnTo>
                  <a:pt x="783566" y="193674"/>
                </a:lnTo>
                <a:lnTo>
                  <a:pt x="809512" y="199797"/>
                </a:lnTo>
                <a:cubicBezTo>
                  <a:pt x="831199" y="204984"/>
                  <a:pt x="853450" y="210289"/>
                  <a:pt x="874050" y="214249"/>
                </a:cubicBezTo>
                <a:cubicBezTo>
                  <a:pt x="895947" y="217927"/>
                  <a:pt x="868915" y="210465"/>
                  <a:pt x="861465" y="208547"/>
                </a:cubicBezTo>
                <a:cubicBezTo>
                  <a:pt x="834991" y="202595"/>
                  <a:pt x="809203" y="194591"/>
                  <a:pt x="785327" y="188076"/>
                </a:cubicBezTo>
                <a:cubicBezTo>
                  <a:pt x="775508" y="185175"/>
                  <a:pt x="775975" y="184188"/>
                  <a:pt x="780016" y="184127"/>
                </a:cubicBezTo>
                <a:lnTo>
                  <a:pt x="786130" y="184731"/>
                </a:lnTo>
                <a:lnTo>
                  <a:pt x="782258" y="184140"/>
                </a:lnTo>
                <a:cubicBezTo>
                  <a:pt x="772196" y="183224"/>
                  <a:pt x="763286" y="182831"/>
                  <a:pt x="761701" y="178590"/>
                </a:cubicBezTo>
                <a:lnTo>
                  <a:pt x="765599" y="177188"/>
                </a:lnTo>
                <a:lnTo>
                  <a:pt x="781432" y="180631"/>
                </a:lnTo>
                <a:cubicBezTo>
                  <a:pt x="802508" y="185599"/>
                  <a:pt x="823243" y="190538"/>
                  <a:pt x="843998" y="194530"/>
                </a:cubicBezTo>
                <a:cubicBezTo>
                  <a:pt x="862101" y="200058"/>
                  <a:pt x="888214" y="206445"/>
                  <a:pt x="889245" y="202165"/>
                </a:cubicBezTo>
                <a:lnTo>
                  <a:pt x="885597" y="198640"/>
                </a:lnTo>
                <a:lnTo>
                  <a:pt x="876684" y="195891"/>
                </a:lnTo>
                <a:cubicBezTo>
                  <a:pt x="852894" y="190115"/>
                  <a:pt x="830650" y="188366"/>
                  <a:pt x="804401" y="178759"/>
                </a:cubicBezTo>
                <a:cubicBezTo>
                  <a:pt x="823253" y="181468"/>
                  <a:pt x="842358" y="185344"/>
                  <a:pt x="861780" y="189765"/>
                </a:cubicBezTo>
                <a:lnTo>
                  <a:pt x="881265" y="194455"/>
                </a:lnTo>
                <a:lnTo>
                  <a:pt x="880690" y="193900"/>
                </a:lnTo>
                <a:cubicBezTo>
                  <a:pt x="859367" y="182948"/>
                  <a:pt x="831885" y="179226"/>
                  <a:pt x="811010" y="172004"/>
                </a:cubicBezTo>
                <a:lnTo>
                  <a:pt x="763065" y="160039"/>
                </a:lnTo>
                <a:lnTo>
                  <a:pt x="757125" y="156933"/>
                </a:lnTo>
                <a:cubicBezTo>
                  <a:pt x="755112" y="155319"/>
                  <a:pt x="754368" y="153935"/>
                  <a:pt x="755725" y="152988"/>
                </a:cubicBezTo>
                <a:lnTo>
                  <a:pt x="757292" y="152799"/>
                </a:lnTo>
                <a:lnTo>
                  <a:pt x="732889" y="147214"/>
                </a:lnTo>
                <a:cubicBezTo>
                  <a:pt x="732889" y="147214"/>
                  <a:pt x="712968" y="146371"/>
                  <a:pt x="714495" y="140869"/>
                </a:cubicBezTo>
                <a:cubicBezTo>
                  <a:pt x="716971" y="138698"/>
                  <a:pt x="745697" y="147696"/>
                  <a:pt x="746998" y="147413"/>
                </a:cubicBezTo>
                <a:cubicBezTo>
                  <a:pt x="761672" y="150212"/>
                  <a:pt x="775627" y="153099"/>
                  <a:pt x="789738" y="155919"/>
                </a:cubicBezTo>
                <a:lnTo>
                  <a:pt x="823552" y="162188"/>
                </a:lnTo>
                <a:lnTo>
                  <a:pt x="824173" y="158868"/>
                </a:lnTo>
                <a:lnTo>
                  <a:pt x="823291" y="158082"/>
                </a:lnTo>
                <a:lnTo>
                  <a:pt x="820204" y="157260"/>
                </a:lnTo>
                <a:cubicBezTo>
                  <a:pt x="810439" y="155129"/>
                  <a:pt x="800279" y="153526"/>
                  <a:pt x="798808" y="153030"/>
                </a:cubicBezTo>
                <a:cubicBezTo>
                  <a:pt x="766579" y="146697"/>
                  <a:pt x="732437" y="138874"/>
                  <a:pt x="693312" y="132135"/>
                </a:cubicBezTo>
                <a:cubicBezTo>
                  <a:pt x="693312" y="132135"/>
                  <a:pt x="672714" y="128174"/>
                  <a:pt x="676274" y="125767"/>
                </a:cubicBezTo>
                <a:lnTo>
                  <a:pt x="681878" y="126636"/>
                </a:lnTo>
                <a:lnTo>
                  <a:pt x="689316" y="130073"/>
                </a:lnTo>
                <a:cubicBezTo>
                  <a:pt x="692264" y="131316"/>
                  <a:pt x="694656" y="132146"/>
                  <a:pt x="695807" y="132131"/>
                </a:cubicBezTo>
                <a:lnTo>
                  <a:pt x="694895" y="129282"/>
                </a:lnTo>
                <a:lnTo>
                  <a:pt x="696874" y="129728"/>
                </a:lnTo>
                <a:cubicBezTo>
                  <a:pt x="694274" y="130293"/>
                  <a:pt x="717593" y="135295"/>
                  <a:pt x="716520" y="130357"/>
                </a:cubicBezTo>
                <a:cubicBezTo>
                  <a:pt x="716182" y="128799"/>
                  <a:pt x="693201" y="125355"/>
                  <a:pt x="688744" y="124690"/>
                </a:cubicBezTo>
                <a:lnTo>
                  <a:pt x="687014" y="124286"/>
                </a:lnTo>
                <a:lnTo>
                  <a:pt x="686799" y="124150"/>
                </a:lnTo>
                <a:lnTo>
                  <a:pt x="681600" y="121624"/>
                </a:lnTo>
                <a:lnTo>
                  <a:pt x="721385" y="128075"/>
                </a:lnTo>
                <a:cubicBezTo>
                  <a:pt x="741438" y="131746"/>
                  <a:pt x="761928" y="135731"/>
                  <a:pt x="783175" y="139551"/>
                </a:cubicBezTo>
                <a:cubicBezTo>
                  <a:pt x="783175" y="139551"/>
                  <a:pt x="788704" y="145155"/>
                  <a:pt x="790626" y="141470"/>
                </a:cubicBezTo>
                <a:cubicBezTo>
                  <a:pt x="791531" y="139369"/>
                  <a:pt x="772449" y="135078"/>
                  <a:pt x="782838" y="137992"/>
                </a:cubicBezTo>
                <a:cubicBezTo>
                  <a:pt x="748356" y="128610"/>
                  <a:pt x="705454" y="124326"/>
                  <a:pt x="672150" y="113054"/>
                </a:cubicBezTo>
                <a:cubicBezTo>
                  <a:pt x="707603" y="115420"/>
                  <a:pt x="752811" y="129275"/>
                  <a:pt x="792369" y="135920"/>
                </a:cubicBezTo>
                <a:cubicBezTo>
                  <a:pt x="793838" y="136418"/>
                  <a:pt x="798200" y="137172"/>
                  <a:pt x="802102" y="137378"/>
                </a:cubicBezTo>
                <a:lnTo>
                  <a:pt x="808790" y="135630"/>
                </a:lnTo>
                <a:lnTo>
                  <a:pt x="808914" y="135513"/>
                </a:lnTo>
                <a:lnTo>
                  <a:pt x="791296" y="130983"/>
                </a:lnTo>
                <a:cubicBezTo>
                  <a:pt x="773636" y="128015"/>
                  <a:pt x="754610" y="123984"/>
                  <a:pt x="737912" y="119177"/>
                </a:cubicBezTo>
                <a:cubicBezTo>
                  <a:pt x="752387" y="121066"/>
                  <a:pt x="767837" y="124036"/>
                  <a:pt x="783858" y="127292"/>
                </a:cubicBezTo>
                <a:lnTo>
                  <a:pt x="817889" y="134058"/>
                </a:lnTo>
                <a:lnTo>
                  <a:pt x="822046" y="133789"/>
                </a:lnTo>
                <a:cubicBezTo>
                  <a:pt x="831855" y="134296"/>
                  <a:pt x="844472" y="136523"/>
                  <a:pt x="856239" y="138364"/>
                </a:cubicBezTo>
                <a:cubicBezTo>
                  <a:pt x="900086" y="145723"/>
                  <a:pt x="940419" y="155001"/>
                  <a:pt x="983857" y="168406"/>
                </a:cubicBezTo>
                <a:lnTo>
                  <a:pt x="989928" y="170493"/>
                </a:lnTo>
                <a:lnTo>
                  <a:pt x="1017670" y="177329"/>
                </a:lnTo>
                <a:cubicBezTo>
                  <a:pt x="1031465" y="180927"/>
                  <a:pt x="1045543" y="184842"/>
                  <a:pt x="1060178" y="189283"/>
                </a:cubicBezTo>
                <a:cubicBezTo>
                  <a:pt x="1093359" y="198947"/>
                  <a:pt x="1117969" y="208841"/>
                  <a:pt x="1151611" y="221671"/>
                </a:cubicBezTo>
                <a:cubicBezTo>
                  <a:pt x="1160022" y="224878"/>
                  <a:pt x="1171818" y="229052"/>
                  <a:pt x="1183895" y="233605"/>
                </a:cubicBezTo>
                <a:lnTo>
                  <a:pt x="1183938" y="233623"/>
                </a:lnTo>
                <a:lnTo>
                  <a:pt x="1153340" y="219732"/>
                </a:lnTo>
                <a:cubicBezTo>
                  <a:pt x="1115809" y="203575"/>
                  <a:pt x="1077976" y="188324"/>
                  <a:pt x="1039744" y="174431"/>
                </a:cubicBezTo>
                <a:cubicBezTo>
                  <a:pt x="990122" y="155937"/>
                  <a:pt x="954447" y="146728"/>
                  <a:pt x="921428" y="131690"/>
                </a:cubicBezTo>
                <a:cubicBezTo>
                  <a:pt x="902976" y="123286"/>
                  <a:pt x="821596" y="111443"/>
                  <a:pt x="815024" y="101412"/>
                </a:cubicBezTo>
                <a:cubicBezTo>
                  <a:pt x="809780" y="88466"/>
                  <a:pt x="820592" y="96910"/>
                  <a:pt x="828233" y="96871"/>
                </a:cubicBezTo>
                <a:cubicBezTo>
                  <a:pt x="839848" y="94537"/>
                  <a:pt x="849880" y="87961"/>
                  <a:pt x="856192" y="90836"/>
                </a:cubicBezTo>
                <a:close/>
                <a:moveTo>
                  <a:pt x="972087" y="20454"/>
                </a:moveTo>
                <a:lnTo>
                  <a:pt x="982155" y="21520"/>
                </a:lnTo>
                <a:cubicBezTo>
                  <a:pt x="983741" y="25763"/>
                  <a:pt x="973674" y="24696"/>
                  <a:pt x="972087" y="20454"/>
                </a:cubicBezTo>
                <a:close/>
                <a:moveTo>
                  <a:pt x="864086" y="445"/>
                </a:moveTo>
                <a:cubicBezTo>
                  <a:pt x="866073" y="910"/>
                  <a:pt x="867529" y="1573"/>
                  <a:pt x="867529" y="1573"/>
                </a:cubicBezTo>
                <a:cubicBezTo>
                  <a:pt x="907930" y="9417"/>
                  <a:pt x="942499" y="21055"/>
                  <a:pt x="979501" y="27349"/>
                </a:cubicBezTo>
                <a:cubicBezTo>
                  <a:pt x="991640" y="32878"/>
                  <a:pt x="1005069" y="27851"/>
                  <a:pt x="1021450" y="31793"/>
                </a:cubicBezTo>
                <a:cubicBezTo>
                  <a:pt x="1094348" y="46811"/>
                  <a:pt x="1171201" y="85330"/>
                  <a:pt x="1250707" y="118022"/>
                </a:cubicBezTo>
                <a:cubicBezTo>
                  <a:pt x="1316662" y="144907"/>
                  <a:pt x="1382903" y="174020"/>
                  <a:pt x="1449081" y="204892"/>
                </a:cubicBezTo>
                <a:cubicBezTo>
                  <a:pt x="1506988" y="231905"/>
                  <a:pt x="1564849" y="260265"/>
                  <a:pt x="1622430" y="289654"/>
                </a:cubicBezTo>
                <a:lnTo>
                  <a:pt x="1778710" y="372444"/>
                </a:lnTo>
                <a:lnTo>
                  <a:pt x="1789273" y="379483"/>
                </a:lnTo>
                <a:cubicBezTo>
                  <a:pt x="1833596" y="407724"/>
                  <a:pt x="1877758" y="435598"/>
                  <a:pt x="1922663" y="466812"/>
                </a:cubicBezTo>
                <a:cubicBezTo>
                  <a:pt x="2009161" y="523072"/>
                  <a:pt x="2096959" y="582278"/>
                  <a:pt x="2191016" y="646349"/>
                </a:cubicBezTo>
                <a:cubicBezTo>
                  <a:pt x="2267373" y="703571"/>
                  <a:pt x="2340907" y="754411"/>
                  <a:pt x="2425487" y="815627"/>
                </a:cubicBezTo>
                <a:cubicBezTo>
                  <a:pt x="2436804" y="825298"/>
                  <a:pt x="2477415" y="850780"/>
                  <a:pt x="2436928" y="817613"/>
                </a:cubicBezTo>
                <a:cubicBezTo>
                  <a:pt x="2417115" y="804656"/>
                  <a:pt x="2395507" y="788969"/>
                  <a:pt x="2377932" y="774436"/>
                </a:cubicBezTo>
                <a:cubicBezTo>
                  <a:pt x="2345006" y="749078"/>
                  <a:pt x="2328630" y="734600"/>
                  <a:pt x="2299462" y="711104"/>
                </a:cubicBezTo>
                <a:cubicBezTo>
                  <a:pt x="2250971" y="674433"/>
                  <a:pt x="2188195" y="639967"/>
                  <a:pt x="2139212" y="603513"/>
                </a:cubicBezTo>
                <a:cubicBezTo>
                  <a:pt x="2079737" y="561574"/>
                  <a:pt x="2022771" y="520835"/>
                  <a:pt x="1960875" y="477901"/>
                </a:cubicBezTo>
                <a:lnTo>
                  <a:pt x="1935318" y="460364"/>
                </a:lnTo>
                <a:lnTo>
                  <a:pt x="1962712" y="475839"/>
                </a:lnTo>
                <a:lnTo>
                  <a:pt x="2044514" y="524498"/>
                </a:lnTo>
                <a:lnTo>
                  <a:pt x="2161995" y="604594"/>
                </a:lnTo>
                <a:cubicBezTo>
                  <a:pt x="2278812" y="680321"/>
                  <a:pt x="2387261" y="770310"/>
                  <a:pt x="2492294" y="851246"/>
                </a:cubicBezTo>
                <a:cubicBezTo>
                  <a:pt x="2545741" y="889835"/>
                  <a:pt x="2603219" y="929577"/>
                  <a:pt x="2660914" y="969809"/>
                </a:cubicBezTo>
                <a:cubicBezTo>
                  <a:pt x="2800517" y="1071853"/>
                  <a:pt x="2931409" y="1195355"/>
                  <a:pt x="3063007" y="1319131"/>
                </a:cubicBezTo>
                <a:lnTo>
                  <a:pt x="3090066" y="1349503"/>
                </a:lnTo>
                <a:lnTo>
                  <a:pt x="2928970" y="1222050"/>
                </a:lnTo>
                <a:cubicBezTo>
                  <a:pt x="2868843" y="1175268"/>
                  <a:pt x="2807785" y="1128619"/>
                  <a:pt x="2745326" y="1081991"/>
                </a:cubicBezTo>
                <a:cubicBezTo>
                  <a:pt x="2535564" y="920772"/>
                  <a:pt x="2296067" y="775921"/>
                  <a:pt x="2055206" y="626345"/>
                </a:cubicBezTo>
                <a:cubicBezTo>
                  <a:pt x="1974916" y="578635"/>
                  <a:pt x="1890613" y="525580"/>
                  <a:pt x="1805862" y="479943"/>
                </a:cubicBezTo>
                <a:cubicBezTo>
                  <a:pt x="1744063" y="448280"/>
                  <a:pt x="1677538" y="417981"/>
                  <a:pt x="1619980" y="384730"/>
                </a:cubicBezTo>
                <a:cubicBezTo>
                  <a:pt x="1569395" y="356120"/>
                  <a:pt x="1516377" y="332854"/>
                  <a:pt x="1464184" y="311796"/>
                </a:cubicBezTo>
                <a:lnTo>
                  <a:pt x="1417911" y="293637"/>
                </a:lnTo>
                <a:lnTo>
                  <a:pt x="1418243" y="294645"/>
                </a:lnTo>
                <a:cubicBezTo>
                  <a:pt x="1418074" y="295567"/>
                  <a:pt x="1417469" y="296174"/>
                  <a:pt x="1416542" y="295558"/>
                </a:cubicBezTo>
                <a:lnTo>
                  <a:pt x="1417021" y="293287"/>
                </a:lnTo>
                <a:lnTo>
                  <a:pt x="1386923" y="281476"/>
                </a:lnTo>
                <a:cubicBezTo>
                  <a:pt x="1361649" y="271661"/>
                  <a:pt x="1336986" y="262005"/>
                  <a:pt x="1313347" y="252118"/>
                </a:cubicBezTo>
                <a:cubicBezTo>
                  <a:pt x="1245979" y="224956"/>
                  <a:pt x="1182109" y="188829"/>
                  <a:pt x="1123968" y="165870"/>
                </a:cubicBezTo>
                <a:cubicBezTo>
                  <a:pt x="1092048" y="154851"/>
                  <a:pt x="1057701" y="142728"/>
                  <a:pt x="1020440" y="129276"/>
                </a:cubicBezTo>
                <a:cubicBezTo>
                  <a:pt x="994612" y="121619"/>
                  <a:pt x="968163" y="116612"/>
                  <a:pt x="954437" y="106842"/>
                </a:cubicBezTo>
                <a:cubicBezTo>
                  <a:pt x="945211" y="102639"/>
                  <a:pt x="945174" y="94998"/>
                  <a:pt x="931449" y="85229"/>
                </a:cubicBezTo>
                <a:cubicBezTo>
                  <a:pt x="919308" y="79699"/>
                  <a:pt x="904293" y="80485"/>
                  <a:pt x="897100" y="73104"/>
                </a:cubicBezTo>
                <a:cubicBezTo>
                  <a:pt x="854595" y="46708"/>
                  <a:pt x="898418" y="30304"/>
                  <a:pt x="932765" y="42426"/>
                </a:cubicBezTo>
                <a:cubicBezTo>
                  <a:pt x="917712" y="35572"/>
                  <a:pt x="904245" y="32957"/>
                  <a:pt x="887863" y="29015"/>
                </a:cubicBezTo>
                <a:cubicBezTo>
                  <a:pt x="874397" y="26403"/>
                  <a:pt x="844814" y="20553"/>
                  <a:pt x="841415" y="19004"/>
                </a:cubicBezTo>
                <a:cubicBezTo>
                  <a:pt x="834003" y="12109"/>
                  <a:pt x="856172" y="11063"/>
                  <a:pt x="860413" y="9476"/>
                </a:cubicBezTo>
                <a:cubicBezTo>
                  <a:pt x="873841" y="4448"/>
                  <a:pt x="842446" y="1293"/>
                  <a:pt x="857461" y="507"/>
                </a:cubicBezTo>
                <a:cubicBezTo>
                  <a:pt x="859582" y="-287"/>
                  <a:pt x="862099" y="-20"/>
                  <a:pt x="864086" y="44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05660415"/>
      </p:ext>
    </p:extLst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41253" y="1842045"/>
            <a:ext cx="6224125" cy="3196135"/>
          </a:xfrm>
          <a:custGeom>
            <a:avLst/>
            <a:gdLst>
              <a:gd name="connsiteX0" fmla="*/ 4726239 w 6224125"/>
              <a:gd name="connsiteY0" fmla="*/ 3147341 h 3196135"/>
              <a:gd name="connsiteX1" fmla="*/ 4737326 w 6224125"/>
              <a:gd name="connsiteY1" fmla="*/ 3150625 h 3196135"/>
              <a:gd name="connsiteX2" fmla="*/ 4709314 w 6224125"/>
              <a:gd name="connsiteY2" fmla="*/ 3161358 h 3196135"/>
              <a:gd name="connsiteX3" fmla="*/ 4473681 w 6224125"/>
              <a:gd name="connsiteY3" fmla="*/ 3186185 h 3196135"/>
              <a:gd name="connsiteX4" fmla="*/ 4416251 w 6224125"/>
              <a:gd name="connsiteY4" fmla="*/ 3193807 h 3196135"/>
              <a:gd name="connsiteX5" fmla="*/ 4398309 w 6224125"/>
              <a:gd name="connsiteY5" fmla="*/ 3195538 h 3196135"/>
              <a:gd name="connsiteX6" fmla="*/ 4372564 w 6224125"/>
              <a:gd name="connsiteY6" fmla="*/ 3196135 h 3196135"/>
              <a:gd name="connsiteX7" fmla="*/ 4296974 w 6224125"/>
              <a:gd name="connsiteY7" fmla="*/ 3195245 h 3196135"/>
              <a:gd name="connsiteX8" fmla="*/ 4288561 w 6224125"/>
              <a:gd name="connsiteY8" fmla="*/ 3195145 h 3196135"/>
              <a:gd name="connsiteX9" fmla="*/ 4513628 w 6224125"/>
              <a:gd name="connsiteY9" fmla="*/ 3171465 h 3196135"/>
              <a:gd name="connsiteX10" fmla="*/ 4703018 w 6224125"/>
              <a:gd name="connsiteY10" fmla="*/ 3147554 h 3196135"/>
              <a:gd name="connsiteX11" fmla="*/ 4726239 w 6224125"/>
              <a:gd name="connsiteY11" fmla="*/ 3147341 h 3196135"/>
              <a:gd name="connsiteX12" fmla="*/ 4558892 w 6224125"/>
              <a:gd name="connsiteY12" fmla="*/ 3048940 h 3196135"/>
              <a:gd name="connsiteX13" fmla="*/ 4571139 w 6224125"/>
              <a:gd name="connsiteY13" fmla="*/ 3050411 h 3196135"/>
              <a:gd name="connsiteX14" fmla="*/ 4558892 w 6224125"/>
              <a:gd name="connsiteY14" fmla="*/ 3048940 h 3196135"/>
              <a:gd name="connsiteX15" fmla="*/ 2408699 w 6224125"/>
              <a:gd name="connsiteY15" fmla="*/ 3038461 h 3196135"/>
              <a:gd name="connsiteX16" fmla="*/ 2409465 w 6224125"/>
              <a:gd name="connsiteY16" fmla="*/ 3039925 h 3196135"/>
              <a:gd name="connsiteX17" fmla="*/ 2407711 w 6224125"/>
              <a:gd name="connsiteY17" fmla="*/ 3041421 h 3196135"/>
              <a:gd name="connsiteX18" fmla="*/ 2570810 w 6224125"/>
              <a:gd name="connsiteY18" fmla="*/ 3025877 h 3196135"/>
              <a:gd name="connsiteX19" fmla="*/ 2575067 w 6224125"/>
              <a:gd name="connsiteY19" fmla="*/ 3026510 h 3196135"/>
              <a:gd name="connsiteX20" fmla="*/ 2571915 w 6224125"/>
              <a:gd name="connsiteY20" fmla="*/ 3027286 h 3196135"/>
              <a:gd name="connsiteX21" fmla="*/ 2570810 w 6224125"/>
              <a:gd name="connsiteY21" fmla="*/ 3025877 h 3196135"/>
              <a:gd name="connsiteX22" fmla="*/ 5070377 w 6224125"/>
              <a:gd name="connsiteY22" fmla="*/ 2965938 h 3196135"/>
              <a:gd name="connsiteX23" fmla="*/ 5071766 w 6224125"/>
              <a:gd name="connsiteY23" fmla="*/ 2966069 h 3196135"/>
              <a:gd name="connsiteX24" fmla="*/ 5056411 w 6224125"/>
              <a:gd name="connsiteY24" fmla="*/ 2967550 h 3196135"/>
              <a:gd name="connsiteX25" fmla="*/ 5028887 w 6224125"/>
              <a:gd name="connsiteY25" fmla="*/ 2968189 h 3196135"/>
              <a:gd name="connsiteX26" fmla="*/ 5032559 w 6224125"/>
              <a:gd name="connsiteY26" fmla="*/ 2966631 h 3196135"/>
              <a:gd name="connsiteX27" fmla="*/ 5070377 w 6224125"/>
              <a:gd name="connsiteY27" fmla="*/ 2965938 h 3196135"/>
              <a:gd name="connsiteX28" fmla="*/ 2127133 w 6224125"/>
              <a:gd name="connsiteY28" fmla="*/ 2949449 h 3196135"/>
              <a:gd name="connsiteX29" fmla="*/ 2169594 w 6224125"/>
              <a:gd name="connsiteY29" fmla="*/ 2962889 h 3196135"/>
              <a:gd name="connsiteX30" fmla="*/ 2222984 w 6224125"/>
              <a:gd name="connsiteY30" fmla="*/ 2976833 h 3196135"/>
              <a:gd name="connsiteX31" fmla="*/ 2254086 w 6224125"/>
              <a:gd name="connsiteY31" fmla="*/ 2983949 h 3196135"/>
              <a:gd name="connsiteX32" fmla="*/ 2249848 w 6224125"/>
              <a:gd name="connsiteY32" fmla="*/ 2985204 h 3196135"/>
              <a:gd name="connsiteX33" fmla="*/ 2194360 w 6224125"/>
              <a:gd name="connsiteY33" fmla="*/ 2972883 h 3196135"/>
              <a:gd name="connsiteX34" fmla="*/ 2180212 w 6224125"/>
              <a:gd name="connsiteY34" fmla="*/ 2941321 h 3196135"/>
              <a:gd name="connsiteX35" fmla="*/ 2179561 w 6224125"/>
              <a:gd name="connsiteY35" fmla="*/ 2942628 h 3196135"/>
              <a:gd name="connsiteX36" fmla="*/ 2178343 w 6224125"/>
              <a:gd name="connsiteY36" fmla="*/ 2943314 h 3196135"/>
              <a:gd name="connsiteX37" fmla="*/ 2180212 w 6224125"/>
              <a:gd name="connsiteY37" fmla="*/ 2941321 h 3196135"/>
              <a:gd name="connsiteX38" fmla="*/ 5357121 w 6224125"/>
              <a:gd name="connsiteY38" fmla="*/ 2925057 h 3196135"/>
              <a:gd name="connsiteX39" fmla="*/ 5422712 w 6224125"/>
              <a:gd name="connsiteY39" fmla="*/ 2926787 h 3196135"/>
              <a:gd name="connsiteX40" fmla="*/ 5419062 w 6224125"/>
              <a:gd name="connsiteY40" fmla="*/ 2927694 h 3196135"/>
              <a:gd name="connsiteX41" fmla="*/ 5339400 w 6224125"/>
              <a:gd name="connsiteY41" fmla="*/ 2939007 h 3196135"/>
              <a:gd name="connsiteX42" fmla="*/ 5323328 w 6224125"/>
              <a:gd name="connsiteY42" fmla="*/ 2940706 h 3196135"/>
              <a:gd name="connsiteX43" fmla="*/ 5322243 w 6224125"/>
              <a:gd name="connsiteY43" fmla="*/ 2940797 h 3196135"/>
              <a:gd name="connsiteX44" fmla="*/ 5321062 w 6224125"/>
              <a:gd name="connsiteY44" fmla="*/ 2940946 h 3196135"/>
              <a:gd name="connsiteX45" fmla="*/ 5267401 w 6224125"/>
              <a:gd name="connsiteY45" fmla="*/ 2946618 h 3196135"/>
              <a:gd name="connsiteX46" fmla="*/ 5144299 w 6224125"/>
              <a:gd name="connsiteY46" fmla="*/ 2956644 h 3196135"/>
              <a:gd name="connsiteX47" fmla="*/ 5121552 w 6224125"/>
              <a:gd name="connsiteY47" fmla="*/ 2959664 h 3196135"/>
              <a:gd name="connsiteX48" fmla="*/ 5173965 w 6224125"/>
              <a:gd name="connsiteY48" fmla="*/ 2951779 h 3196135"/>
              <a:gd name="connsiteX49" fmla="*/ 5224394 w 6224125"/>
              <a:gd name="connsiteY49" fmla="*/ 2944215 h 3196135"/>
              <a:gd name="connsiteX50" fmla="*/ 5340157 w 6224125"/>
              <a:gd name="connsiteY50" fmla="*/ 2927834 h 3196135"/>
              <a:gd name="connsiteX51" fmla="*/ 2070470 w 6224125"/>
              <a:gd name="connsiteY51" fmla="*/ 2916998 h 3196135"/>
              <a:gd name="connsiteX52" fmla="*/ 2072773 w 6224125"/>
              <a:gd name="connsiteY52" fmla="*/ 2917428 h 3196135"/>
              <a:gd name="connsiteX53" fmla="*/ 2090993 w 6224125"/>
              <a:gd name="connsiteY53" fmla="*/ 2922461 h 3196135"/>
              <a:gd name="connsiteX54" fmla="*/ 2092783 w 6224125"/>
              <a:gd name="connsiteY54" fmla="*/ 2922814 h 3196135"/>
              <a:gd name="connsiteX55" fmla="*/ 2102208 w 6224125"/>
              <a:gd name="connsiteY55" fmla="*/ 2926672 h 3196135"/>
              <a:gd name="connsiteX56" fmla="*/ 2133053 w 6224125"/>
              <a:gd name="connsiteY56" fmla="*/ 2937721 h 3196135"/>
              <a:gd name="connsiteX57" fmla="*/ 2268077 w 6224125"/>
              <a:gd name="connsiteY57" fmla="*/ 2972560 h 3196135"/>
              <a:gd name="connsiteX58" fmla="*/ 2275350 w 6224125"/>
              <a:gd name="connsiteY58" fmla="*/ 2976509 h 3196135"/>
              <a:gd name="connsiteX59" fmla="*/ 2256386 w 6224125"/>
              <a:gd name="connsiteY59" fmla="*/ 2974960 h 3196135"/>
              <a:gd name="connsiteX60" fmla="*/ 2201418 w 6224125"/>
              <a:gd name="connsiteY60" fmla="*/ 2960903 h 3196135"/>
              <a:gd name="connsiteX61" fmla="*/ 2127074 w 6224125"/>
              <a:gd name="connsiteY61" fmla="*/ 2938928 h 3196135"/>
              <a:gd name="connsiteX62" fmla="*/ 2093775 w 6224125"/>
              <a:gd name="connsiteY62" fmla="*/ 2926552 h 3196135"/>
              <a:gd name="connsiteX63" fmla="*/ 5373218 w 6224125"/>
              <a:gd name="connsiteY63" fmla="*/ 2915398 h 3196135"/>
              <a:gd name="connsiteX64" fmla="*/ 5380551 w 6224125"/>
              <a:gd name="connsiteY64" fmla="*/ 2916578 h 3196135"/>
              <a:gd name="connsiteX65" fmla="*/ 5381180 w 6224125"/>
              <a:gd name="connsiteY65" fmla="*/ 2921040 h 3196135"/>
              <a:gd name="connsiteX66" fmla="*/ 5358008 w 6224125"/>
              <a:gd name="connsiteY66" fmla="*/ 2923194 h 3196135"/>
              <a:gd name="connsiteX67" fmla="*/ 5343488 w 6224125"/>
              <a:gd name="connsiteY67" fmla="*/ 2918720 h 3196135"/>
              <a:gd name="connsiteX68" fmla="*/ 5353900 w 6224125"/>
              <a:gd name="connsiteY68" fmla="*/ 2917305 h 3196135"/>
              <a:gd name="connsiteX69" fmla="*/ 2030251 w 6224125"/>
              <a:gd name="connsiteY69" fmla="*/ 2889622 h 3196135"/>
              <a:gd name="connsiteX70" fmla="*/ 2031015 w 6224125"/>
              <a:gd name="connsiteY70" fmla="*/ 2891087 h 3196135"/>
              <a:gd name="connsiteX71" fmla="*/ 2029263 w 6224125"/>
              <a:gd name="connsiteY71" fmla="*/ 2892583 h 3196135"/>
              <a:gd name="connsiteX72" fmla="*/ 2007857 w 6224125"/>
              <a:gd name="connsiteY72" fmla="*/ 2877310 h 3196135"/>
              <a:gd name="connsiteX73" fmla="*/ 2007930 w 6224125"/>
              <a:gd name="connsiteY73" fmla="*/ 2877335 h 3196135"/>
              <a:gd name="connsiteX74" fmla="*/ 2007929 w 6224125"/>
              <a:gd name="connsiteY74" fmla="*/ 2877342 h 3196135"/>
              <a:gd name="connsiteX75" fmla="*/ 2008038 w 6224125"/>
              <a:gd name="connsiteY75" fmla="*/ 2875593 h 3196135"/>
              <a:gd name="connsiteX76" fmla="*/ 2016989 w 6224125"/>
              <a:gd name="connsiteY76" fmla="*/ 2880402 h 3196135"/>
              <a:gd name="connsiteX77" fmla="*/ 2007930 w 6224125"/>
              <a:gd name="connsiteY77" fmla="*/ 2877335 h 3196135"/>
              <a:gd name="connsiteX78" fmla="*/ 1989917 w 6224125"/>
              <a:gd name="connsiteY78" fmla="*/ 2871235 h 3196135"/>
              <a:gd name="connsiteX79" fmla="*/ 2000796 w 6224125"/>
              <a:gd name="connsiteY79" fmla="*/ 2874129 h 3196135"/>
              <a:gd name="connsiteX80" fmla="*/ 2007857 w 6224125"/>
              <a:gd name="connsiteY80" fmla="*/ 2877310 h 3196135"/>
              <a:gd name="connsiteX81" fmla="*/ 1942479 w 6224125"/>
              <a:gd name="connsiteY81" fmla="*/ 2854838 h 3196135"/>
              <a:gd name="connsiteX82" fmla="*/ 1941406 w 6224125"/>
              <a:gd name="connsiteY82" fmla="*/ 2856459 h 3196135"/>
              <a:gd name="connsiteX83" fmla="*/ 1947193 w 6224125"/>
              <a:gd name="connsiteY83" fmla="*/ 2858095 h 3196135"/>
              <a:gd name="connsiteX84" fmla="*/ 1947134 w 6224125"/>
              <a:gd name="connsiteY84" fmla="*/ 2857155 h 3196135"/>
              <a:gd name="connsiteX85" fmla="*/ 1942479 w 6224125"/>
              <a:gd name="connsiteY85" fmla="*/ 2854838 h 3196135"/>
              <a:gd name="connsiteX86" fmla="*/ 5182298 w 6224125"/>
              <a:gd name="connsiteY86" fmla="*/ 2843929 h 3196135"/>
              <a:gd name="connsiteX87" fmla="*/ 5178211 w 6224125"/>
              <a:gd name="connsiteY87" fmla="*/ 2847897 h 3196135"/>
              <a:gd name="connsiteX88" fmla="*/ 5180027 w 6224125"/>
              <a:gd name="connsiteY88" fmla="*/ 2846134 h 3196135"/>
              <a:gd name="connsiteX89" fmla="*/ 5183660 w 6224125"/>
              <a:gd name="connsiteY89" fmla="*/ 2842606 h 3196135"/>
              <a:gd name="connsiteX90" fmla="*/ 5182298 w 6224125"/>
              <a:gd name="connsiteY90" fmla="*/ 2843929 h 3196135"/>
              <a:gd name="connsiteX91" fmla="*/ 5183056 w 6224125"/>
              <a:gd name="connsiteY91" fmla="*/ 2843193 h 3196135"/>
              <a:gd name="connsiteX92" fmla="*/ 5183660 w 6224125"/>
              <a:gd name="connsiteY92" fmla="*/ 2842606 h 3196135"/>
              <a:gd name="connsiteX93" fmla="*/ 1985199 w 6224125"/>
              <a:gd name="connsiteY93" fmla="*/ 2835286 h 3196135"/>
              <a:gd name="connsiteX94" fmla="*/ 1989369 w 6224125"/>
              <a:gd name="connsiteY94" fmla="*/ 2836972 h 3196135"/>
              <a:gd name="connsiteX95" fmla="*/ 2026529 w 6224125"/>
              <a:gd name="connsiteY95" fmla="*/ 2851684 h 3196135"/>
              <a:gd name="connsiteX96" fmla="*/ 2036496 w 6224125"/>
              <a:gd name="connsiteY96" fmla="*/ 2851123 h 3196135"/>
              <a:gd name="connsiteX97" fmla="*/ 2015202 w 6224125"/>
              <a:gd name="connsiteY97" fmla="*/ 2842080 h 3196135"/>
              <a:gd name="connsiteX98" fmla="*/ 1947067 w 6224125"/>
              <a:gd name="connsiteY98" fmla="*/ 2829995 h 3196135"/>
              <a:gd name="connsiteX99" fmla="*/ 1952687 w 6224125"/>
              <a:gd name="connsiteY99" fmla="*/ 2832440 h 3196135"/>
              <a:gd name="connsiteX100" fmla="*/ 1949883 w 6224125"/>
              <a:gd name="connsiteY100" fmla="*/ 2831925 h 3196135"/>
              <a:gd name="connsiteX101" fmla="*/ 1947067 w 6224125"/>
              <a:gd name="connsiteY101" fmla="*/ 2829995 h 3196135"/>
              <a:gd name="connsiteX102" fmla="*/ 1874102 w 6224125"/>
              <a:gd name="connsiteY102" fmla="*/ 2826972 h 3196135"/>
              <a:gd name="connsiteX103" fmla="*/ 1882991 w 6224125"/>
              <a:gd name="connsiteY103" fmla="*/ 2830831 h 3196135"/>
              <a:gd name="connsiteX104" fmla="*/ 1878782 w 6224125"/>
              <a:gd name="connsiteY104" fmla="*/ 2829978 h 3196135"/>
              <a:gd name="connsiteX105" fmla="*/ 1874102 w 6224125"/>
              <a:gd name="connsiteY105" fmla="*/ 2826972 h 3196135"/>
              <a:gd name="connsiteX106" fmla="*/ 1872841 w 6224125"/>
              <a:gd name="connsiteY106" fmla="*/ 2825118 h 3196135"/>
              <a:gd name="connsiteX107" fmla="*/ 1874102 w 6224125"/>
              <a:gd name="connsiteY107" fmla="*/ 2826972 h 3196135"/>
              <a:gd name="connsiteX108" fmla="*/ 1872766 w 6224125"/>
              <a:gd name="connsiteY108" fmla="*/ 2827138 h 3196135"/>
              <a:gd name="connsiteX109" fmla="*/ 1870853 w 6224125"/>
              <a:gd name="connsiteY109" fmla="*/ 2825266 h 3196135"/>
              <a:gd name="connsiteX110" fmla="*/ 1872841 w 6224125"/>
              <a:gd name="connsiteY110" fmla="*/ 2825118 h 3196135"/>
              <a:gd name="connsiteX111" fmla="*/ 4104668 w 6224125"/>
              <a:gd name="connsiteY111" fmla="*/ 2820886 h 3196135"/>
              <a:gd name="connsiteX112" fmla="*/ 4025422 w 6224125"/>
              <a:gd name="connsiteY112" fmla="*/ 2832330 h 3196135"/>
              <a:gd name="connsiteX113" fmla="*/ 3941886 w 6224125"/>
              <a:gd name="connsiteY113" fmla="*/ 2846419 h 3196135"/>
              <a:gd name="connsiteX114" fmla="*/ 3962515 w 6224125"/>
              <a:gd name="connsiteY114" fmla="*/ 2848730 h 3196135"/>
              <a:gd name="connsiteX115" fmla="*/ 3980665 w 6224125"/>
              <a:gd name="connsiteY115" fmla="*/ 2849785 h 3196135"/>
              <a:gd name="connsiteX116" fmla="*/ 4151198 w 6224125"/>
              <a:gd name="connsiteY116" fmla="*/ 2827342 h 3196135"/>
              <a:gd name="connsiteX117" fmla="*/ 4136287 w 6224125"/>
              <a:gd name="connsiteY117" fmla="*/ 2825867 h 3196135"/>
              <a:gd name="connsiteX118" fmla="*/ 4971935 w 6224125"/>
              <a:gd name="connsiteY118" fmla="*/ 2815386 h 3196135"/>
              <a:gd name="connsiteX119" fmla="*/ 4962238 w 6224125"/>
              <a:gd name="connsiteY119" fmla="*/ 2821952 h 3196135"/>
              <a:gd name="connsiteX120" fmla="*/ 4969054 w 6224125"/>
              <a:gd name="connsiteY120" fmla="*/ 2817336 h 3196135"/>
              <a:gd name="connsiteX121" fmla="*/ 4973143 w 6224125"/>
              <a:gd name="connsiteY121" fmla="*/ 2814568 h 3196135"/>
              <a:gd name="connsiteX122" fmla="*/ 4972972 w 6224125"/>
              <a:gd name="connsiteY122" fmla="*/ 2814684 h 3196135"/>
              <a:gd name="connsiteX123" fmla="*/ 4971935 w 6224125"/>
              <a:gd name="connsiteY123" fmla="*/ 2815386 h 3196135"/>
              <a:gd name="connsiteX124" fmla="*/ 1921381 w 6224125"/>
              <a:gd name="connsiteY124" fmla="*/ 2813805 h 3196135"/>
              <a:gd name="connsiteX125" fmla="*/ 1927630 w 6224125"/>
              <a:gd name="connsiteY125" fmla="*/ 2816941 h 3196135"/>
              <a:gd name="connsiteX126" fmla="*/ 1952232 w 6224125"/>
              <a:gd name="connsiteY126" fmla="*/ 2822824 h 3196135"/>
              <a:gd name="connsiteX127" fmla="*/ 1957027 w 6224125"/>
              <a:gd name="connsiteY127" fmla="*/ 2824247 h 3196135"/>
              <a:gd name="connsiteX128" fmla="*/ 1951738 w 6224125"/>
              <a:gd name="connsiteY128" fmla="*/ 2821744 h 3196135"/>
              <a:gd name="connsiteX129" fmla="*/ 1960378 w 6224125"/>
              <a:gd name="connsiteY129" fmla="*/ 2825241 h 3196135"/>
              <a:gd name="connsiteX130" fmla="*/ 1985579 w 6224125"/>
              <a:gd name="connsiteY130" fmla="*/ 2832718 h 3196135"/>
              <a:gd name="connsiteX131" fmla="*/ 1999486 w 6224125"/>
              <a:gd name="connsiteY131" fmla="*/ 2835405 h 3196135"/>
              <a:gd name="connsiteX132" fmla="*/ 1991520 w 6224125"/>
              <a:gd name="connsiteY132" fmla="*/ 2832022 h 3196135"/>
              <a:gd name="connsiteX133" fmla="*/ 1980811 w 6224125"/>
              <a:gd name="connsiteY133" fmla="*/ 2827196 h 3196135"/>
              <a:gd name="connsiteX134" fmla="*/ 1931725 w 6224125"/>
              <a:gd name="connsiteY134" fmla="*/ 2815840 h 3196135"/>
              <a:gd name="connsiteX135" fmla="*/ 1921381 w 6224125"/>
              <a:gd name="connsiteY135" fmla="*/ 2813805 h 3196135"/>
              <a:gd name="connsiteX136" fmla="*/ 1899876 w 6224125"/>
              <a:gd name="connsiteY136" fmla="*/ 2812670 h 3196135"/>
              <a:gd name="connsiteX137" fmla="*/ 1928126 w 6224125"/>
              <a:gd name="connsiteY137" fmla="*/ 2824812 h 3196135"/>
              <a:gd name="connsiteX138" fmla="*/ 1963982 w 6224125"/>
              <a:gd name="connsiteY138" fmla="*/ 2840812 h 3196135"/>
              <a:gd name="connsiteX139" fmla="*/ 1993234 w 6224125"/>
              <a:gd name="connsiteY139" fmla="*/ 2851808 h 3196135"/>
              <a:gd name="connsiteX140" fmla="*/ 1972836 w 6224125"/>
              <a:gd name="connsiteY140" fmla="*/ 2843075 h 3196135"/>
              <a:gd name="connsiteX141" fmla="*/ 1952687 w 6224125"/>
              <a:gd name="connsiteY141" fmla="*/ 2832440 h 3196135"/>
              <a:gd name="connsiteX142" fmla="*/ 1989338 w 6224125"/>
              <a:gd name="connsiteY142" fmla="*/ 2847524 h 3196135"/>
              <a:gd name="connsiteX143" fmla="*/ 2001693 w 6224125"/>
              <a:gd name="connsiteY143" fmla="*/ 2849591 h 3196135"/>
              <a:gd name="connsiteX144" fmla="*/ 2043946 w 6224125"/>
              <a:gd name="connsiteY144" fmla="*/ 2865232 h 3196135"/>
              <a:gd name="connsiteX145" fmla="*/ 2050573 w 6224125"/>
              <a:gd name="connsiteY145" fmla="*/ 2866602 h 3196135"/>
              <a:gd name="connsiteX146" fmla="*/ 2040051 w 6224125"/>
              <a:gd name="connsiteY146" fmla="*/ 2860947 h 3196135"/>
              <a:gd name="connsiteX147" fmla="*/ 1994594 w 6224125"/>
              <a:gd name="connsiteY147" fmla="*/ 2842017 h 3196135"/>
              <a:gd name="connsiteX148" fmla="*/ 1975919 w 6224125"/>
              <a:gd name="connsiteY148" fmla="*/ 2833183 h 3196135"/>
              <a:gd name="connsiteX149" fmla="*/ 1973108 w 6224125"/>
              <a:gd name="connsiteY149" fmla="*/ 2832546 h 3196135"/>
              <a:gd name="connsiteX150" fmla="*/ 1905273 w 6224125"/>
              <a:gd name="connsiteY150" fmla="*/ 2813838 h 3196135"/>
              <a:gd name="connsiteX151" fmla="*/ 1872441 w 6224125"/>
              <a:gd name="connsiteY151" fmla="*/ 2806730 h 3196135"/>
              <a:gd name="connsiteX152" fmla="*/ 1899770 w 6224125"/>
              <a:gd name="connsiteY152" fmla="*/ 2819666 h 3196135"/>
              <a:gd name="connsiteX153" fmla="*/ 1937512 w 6224125"/>
              <a:gd name="connsiteY153" fmla="*/ 2836923 h 3196135"/>
              <a:gd name="connsiteX154" fmla="*/ 1969278 w 6224125"/>
              <a:gd name="connsiteY154" fmla="*/ 2848504 h 3196135"/>
              <a:gd name="connsiteX155" fmla="*/ 1965130 w 6224125"/>
              <a:gd name="connsiteY155" fmla="*/ 2846122 h 3196135"/>
              <a:gd name="connsiteX156" fmla="*/ 1900575 w 6224125"/>
              <a:gd name="connsiteY156" fmla="*/ 2815610 h 3196135"/>
              <a:gd name="connsiteX157" fmla="*/ 1888379 w 6224125"/>
              <a:gd name="connsiteY157" fmla="*/ 2810683 h 3196135"/>
              <a:gd name="connsiteX158" fmla="*/ 1886724 w 6224125"/>
              <a:gd name="connsiteY158" fmla="*/ 2809823 h 3196135"/>
              <a:gd name="connsiteX159" fmla="*/ 1748685 w 6224125"/>
              <a:gd name="connsiteY159" fmla="*/ 2800611 h 3196135"/>
              <a:gd name="connsiteX160" fmla="*/ 1791145 w 6224125"/>
              <a:gd name="connsiteY160" fmla="*/ 2814051 h 3196135"/>
              <a:gd name="connsiteX161" fmla="*/ 1844536 w 6224125"/>
              <a:gd name="connsiteY161" fmla="*/ 2827995 h 3196135"/>
              <a:gd name="connsiteX162" fmla="*/ 1875638 w 6224125"/>
              <a:gd name="connsiteY162" fmla="*/ 2835112 h 3196135"/>
              <a:gd name="connsiteX163" fmla="*/ 1871399 w 6224125"/>
              <a:gd name="connsiteY163" fmla="*/ 2836366 h 3196135"/>
              <a:gd name="connsiteX164" fmla="*/ 1815913 w 6224125"/>
              <a:gd name="connsiteY164" fmla="*/ 2824045 h 3196135"/>
              <a:gd name="connsiteX165" fmla="*/ 1801764 w 6224125"/>
              <a:gd name="connsiteY165" fmla="*/ 2792483 h 3196135"/>
              <a:gd name="connsiteX166" fmla="*/ 1801113 w 6224125"/>
              <a:gd name="connsiteY166" fmla="*/ 2793791 h 3196135"/>
              <a:gd name="connsiteX167" fmla="*/ 1799896 w 6224125"/>
              <a:gd name="connsiteY167" fmla="*/ 2794476 h 3196135"/>
              <a:gd name="connsiteX168" fmla="*/ 1801764 w 6224125"/>
              <a:gd name="connsiteY168" fmla="*/ 2792483 h 3196135"/>
              <a:gd name="connsiteX169" fmla="*/ 5399727 w 6224125"/>
              <a:gd name="connsiteY169" fmla="*/ 2787150 h 3196135"/>
              <a:gd name="connsiteX170" fmla="*/ 5397375 w 6224125"/>
              <a:gd name="connsiteY170" fmla="*/ 2788568 h 3196135"/>
              <a:gd name="connsiteX171" fmla="*/ 5392142 w 6224125"/>
              <a:gd name="connsiteY171" fmla="*/ 2788310 h 3196135"/>
              <a:gd name="connsiteX172" fmla="*/ 4742344 w 6224125"/>
              <a:gd name="connsiteY172" fmla="*/ 2779030 h 3196135"/>
              <a:gd name="connsiteX173" fmla="*/ 4735420 w 6224125"/>
              <a:gd name="connsiteY173" fmla="*/ 2780856 h 3196135"/>
              <a:gd name="connsiteX174" fmla="*/ 4723201 w 6224125"/>
              <a:gd name="connsiteY174" fmla="*/ 2786725 h 3196135"/>
              <a:gd name="connsiteX175" fmla="*/ 4862651 w 6224125"/>
              <a:gd name="connsiteY175" fmla="*/ 2781656 h 3196135"/>
              <a:gd name="connsiteX176" fmla="*/ 4878213 w 6224125"/>
              <a:gd name="connsiteY176" fmla="*/ 2779834 h 3196135"/>
              <a:gd name="connsiteX177" fmla="*/ 5232831 w 6224125"/>
              <a:gd name="connsiteY177" fmla="*/ 2777562 h 3196135"/>
              <a:gd name="connsiteX178" fmla="*/ 5222532 w 6224125"/>
              <a:gd name="connsiteY178" fmla="*/ 2781873 h 3196135"/>
              <a:gd name="connsiteX179" fmla="*/ 5232831 w 6224125"/>
              <a:gd name="connsiteY179" fmla="*/ 2777562 h 3196135"/>
              <a:gd name="connsiteX180" fmla="*/ 4475113 w 6224125"/>
              <a:gd name="connsiteY180" fmla="*/ 2771065 h 3196135"/>
              <a:gd name="connsiteX181" fmla="*/ 4271300 w 6224125"/>
              <a:gd name="connsiteY181" fmla="*/ 2796821 h 3196135"/>
              <a:gd name="connsiteX182" fmla="*/ 4239864 w 6224125"/>
              <a:gd name="connsiteY182" fmla="*/ 2801361 h 3196135"/>
              <a:gd name="connsiteX183" fmla="*/ 4257319 w 6224125"/>
              <a:gd name="connsiteY183" fmla="*/ 2802986 h 3196135"/>
              <a:gd name="connsiteX184" fmla="*/ 4303513 w 6224125"/>
              <a:gd name="connsiteY184" fmla="*/ 2807935 h 3196135"/>
              <a:gd name="connsiteX185" fmla="*/ 4301388 w 6224125"/>
              <a:gd name="connsiteY185" fmla="*/ 2809145 h 3196135"/>
              <a:gd name="connsiteX186" fmla="*/ 4399936 w 6224125"/>
              <a:gd name="connsiteY186" fmla="*/ 2797500 h 3196135"/>
              <a:gd name="connsiteX187" fmla="*/ 4596323 w 6224125"/>
              <a:gd name="connsiteY187" fmla="*/ 2784495 h 3196135"/>
              <a:gd name="connsiteX188" fmla="*/ 4639855 w 6224125"/>
              <a:gd name="connsiteY188" fmla="*/ 2778290 h 3196135"/>
              <a:gd name="connsiteX189" fmla="*/ 4543878 w 6224125"/>
              <a:gd name="connsiteY189" fmla="*/ 2776364 h 3196135"/>
              <a:gd name="connsiteX190" fmla="*/ 4765912 w 6224125"/>
              <a:gd name="connsiteY190" fmla="*/ 2753615 h 3196135"/>
              <a:gd name="connsiteX191" fmla="*/ 4755425 w 6224125"/>
              <a:gd name="connsiteY191" fmla="*/ 2758894 h 3196135"/>
              <a:gd name="connsiteX192" fmla="*/ 4765912 w 6224125"/>
              <a:gd name="connsiteY192" fmla="*/ 2753615 h 3196135"/>
              <a:gd name="connsiteX193" fmla="*/ 4729172 w 6224125"/>
              <a:gd name="connsiteY193" fmla="*/ 2753305 h 3196135"/>
              <a:gd name="connsiteX194" fmla="*/ 4719139 w 6224125"/>
              <a:gd name="connsiteY194" fmla="*/ 2758263 h 3196135"/>
              <a:gd name="connsiteX195" fmla="*/ 4729172 w 6224125"/>
              <a:gd name="connsiteY195" fmla="*/ 2753305 h 3196135"/>
              <a:gd name="connsiteX196" fmla="*/ 5154295 w 6224125"/>
              <a:gd name="connsiteY196" fmla="*/ 2751192 h 3196135"/>
              <a:gd name="connsiteX197" fmla="*/ 5155361 w 6224125"/>
              <a:gd name="connsiteY197" fmla="*/ 2754663 h 3196135"/>
              <a:gd name="connsiteX198" fmla="*/ 5136320 w 6224125"/>
              <a:gd name="connsiteY198" fmla="*/ 2753620 h 3196135"/>
              <a:gd name="connsiteX199" fmla="*/ 5135295 w 6224125"/>
              <a:gd name="connsiteY199" fmla="*/ 2752803 h 3196135"/>
              <a:gd name="connsiteX200" fmla="*/ 5139030 w 6224125"/>
              <a:gd name="connsiteY200" fmla="*/ 2751809 h 3196135"/>
              <a:gd name="connsiteX201" fmla="*/ 5154295 w 6224125"/>
              <a:gd name="connsiteY201" fmla="*/ 2751192 h 3196135"/>
              <a:gd name="connsiteX202" fmla="*/ 4844999 w 6224125"/>
              <a:gd name="connsiteY202" fmla="*/ 2737041 h 3196135"/>
              <a:gd name="connsiteX203" fmla="*/ 4849142 w 6224125"/>
              <a:gd name="connsiteY203" fmla="*/ 2737187 h 3196135"/>
              <a:gd name="connsiteX204" fmla="*/ 4862433 w 6224125"/>
              <a:gd name="connsiteY204" fmla="*/ 2740049 h 3196135"/>
              <a:gd name="connsiteX205" fmla="*/ 4862110 w 6224125"/>
              <a:gd name="connsiteY205" fmla="*/ 2743411 h 3196135"/>
              <a:gd name="connsiteX206" fmla="*/ 4824714 w 6224125"/>
              <a:gd name="connsiteY206" fmla="*/ 2745533 h 3196135"/>
              <a:gd name="connsiteX207" fmla="*/ 4833117 w 6224125"/>
              <a:gd name="connsiteY207" fmla="*/ 2738090 h 3196135"/>
              <a:gd name="connsiteX208" fmla="*/ 1629409 w 6224125"/>
              <a:gd name="connsiteY208" fmla="*/ 2728472 h 3196135"/>
              <a:gd name="connsiteX209" fmla="*/ 1629482 w 6224125"/>
              <a:gd name="connsiteY209" fmla="*/ 2728496 h 3196135"/>
              <a:gd name="connsiteX210" fmla="*/ 1629481 w 6224125"/>
              <a:gd name="connsiteY210" fmla="*/ 2728504 h 3196135"/>
              <a:gd name="connsiteX211" fmla="*/ 1629590 w 6224125"/>
              <a:gd name="connsiteY211" fmla="*/ 2726756 h 3196135"/>
              <a:gd name="connsiteX212" fmla="*/ 1638541 w 6224125"/>
              <a:gd name="connsiteY212" fmla="*/ 2731564 h 3196135"/>
              <a:gd name="connsiteX213" fmla="*/ 1629482 w 6224125"/>
              <a:gd name="connsiteY213" fmla="*/ 2728496 h 3196135"/>
              <a:gd name="connsiteX214" fmla="*/ 1611470 w 6224125"/>
              <a:gd name="connsiteY214" fmla="*/ 2722397 h 3196135"/>
              <a:gd name="connsiteX215" fmla="*/ 1622348 w 6224125"/>
              <a:gd name="connsiteY215" fmla="*/ 2725291 h 3196135"/>
              <a:gd name="connsiteX216" fmla="*/ 1629409 w 6224125"/>
              <a:gd name="connsiteY216" fmla="*/ 2728472 h 3196135"/>
              <a:gd name="connsiteX217" fmla="*/ 1564032 w 6224125"/>
              <a:gd name="connsiteY217" fmla="*/ 2706000 h 3196135"/>
              <a:gd name="connsiteX218" fmla="*/ 1562958 w 6224125"/>
              <a:gd name="connsiteY218" fmla="*/ 2707621 h 3196135"/>
              <a:gd name="connsiteX219" fmla="*/ 1568746 w 6224125"/>
              <a:gd name="connsiteY219" fmla="*/ 2709258 h 3196135"/>
              <a:gd name="connsiteX220" fmla="*/ 1568686 w 6224125"/>
              <a:gd name="connsiteY220" fmla="*/ 2708317 h 3196135"/>
              <a:gd name="connsiteX221" fmla="*/ 1564032 w 6224125"/>
              <a:gd name="connsiteY221" fmla="*/ 2706000 h 3196135"/>
              <a:gd name="connsiteX222" fmla="*/ 5674286 w 6224125"/>
              <a:gd name="connsiteY222" fmla="*/ 2689871 h 3196135"/>
              <a:gd name="connsiteX223" fmla="*/ 5683185 w 6224125"/>
              <a:gd name="connsiteY223" fmla="*/ 2691269 h 3196135"/>
              <a:gd name="connsiteX224" fmla="*/ 5625285 w 6224125"/>
              <a:gd name="connsiteY224" fmla="*/ 2709681 h 3196135"/>
              <a:gd name="connsiteX225" fmla="*/ 5423818 w 6224125"/>
              <a:gd name="connsiteY225" fmla="*/ 2739853 h 3196135"/>
              <a:gd name="connsiteX226" fmla="*/ 5409766 w 6224125"/>
              <a:gd name="connsiteY226" fmla="*/ 2748239 h 3196135"/>
              <a:gd name="connsiteX227" fmla="*/ 5391254 w 6224125"/>
              <a:gd name="connsiteY227" fmla="*/ 2748735 h 3196135"/>
              <a:gd name="connsiteX228" fmla="*/ 5327436 w 6224125"/>
              <a:gd name="connsiteY228" fmla="*/ 2748653 h 3196135"/>
              <a:gd name="connsiteX229" fmla="*/ 5205226 w 6224125"/>
              <a:gd name="connsiteY229" fmla="*/ 2757998 h 3196135"/>
              <a:gd name="connsiteX230" fmla="*/ 5198213 w 6224125"/>
              <a:gd name="connsiteY230" fmla="*/ 2738029 h 3196135"/>
              <a:gd name="connsiteX231" fmla="*/ 5198465 w 6224125"/>
              <a:gd name="connsiteY231" fmla="*/ 2732754 h 3196135"/>
              <a:gd name="connsiteX232" fmla="*/ 5266575 w 6224125"/>
              <a:gd name="connsiteY232" fmla="*/ 2728546 h 3196135"/>
              <a:gd name="connsiteX233" fmla="*/ 5477340 w 6224125"/>
              <a:gd name="connsiteY233" fmla="*/ 2707082 h 3196135"/>
              <a:gd name="connsiteX234" fmla="*/ 5674286 w 6224125"/>
              <a:gd name="connsiteY234" fmla="*/ 2689871 h 3196135"/>
              <a:gd name="connsiteX235" fmla="*/ 1568618 w 6224125"/>
              <a:gd name="connsiteY235" fmla="*/ 2681158 h 3196135"/>
              <a:gd name="connsiteX236" fmla="*/ 1574240 w 6224125"/>
              <a:gd name="connsiteY236" fmla="*/ 2683602 h 3196135"/>
              <a:gd name="connsiteX237" fmla="*/ 1571436 w 6224125"/>
              <a:gd name="connsiteY237" fmla="*/ 2683088 h 3196135"/>
              <a:gd name="connsiteX238" fmla="*/ 1568618 w 6224125"/>
              <a:gd name="connsiteY238" fmla="*/ 2681158 h 3196135"/>
              <a:gd name="connsiteX239" fmla="*/ 1495655 w 6224125"/>
              <a:gd name="connsiteY239" fmla="*/ 2678134 h 3196135"/>
              <a:gd name="connsiteX240" fmla="*/ 1504543 w 6224125"/>
              <a:gd name="connsiteY240" fmla="*/ 2681993 h 3196135"/>
              <a:gd name="connsiteX241" fmla="*/ 1500335 w 6224125"/>
              <a:gd name="connsiteY241" fmla="*/ 2681140 h 3196135"/>
              <a:gd name="connsiteX242" fmla="*/ 1495655 w 6224125"/>
              <a:gd name="connsiteY242" fmla="*/ 2678134 h 3196135"/>
              <a:gd name="connsiteX243" fmla="*/ 1494393 w 6224125"/>
              <a:gd name="connsiteY243" fmla="*/ 2676281 h 3196135"/>
              <a:gd name="connsiteX244" fmla="*/ 1495655 w 6224125"/>
              <a:gd name="connsiteY244" fmla="*/ 2678134 h 3196135"/>
              <a:gd name="connsiteX245" fmla="*/ 1494319 w 6224125"/>
              <a:gd name="connsiteY245" fmla="*/ 2678300 h 3196135"/>
              <a:gd name="connsiteX246" fmla="*/ 1492404 w 6224125"/>
              <a:gd name="connsiteY246" fmla="*/ 2676429 h 3196135"/>
              <a:gd name="connsiteX247" fmla="*/ 1494393 w 6224125"/>
              <a:gd name="connsiteY247" fmla="*/ 2676281 h 3196135"/>
              <a:gd name="connsiteX248" fmla="*/ 1491143 w 6224125"/>
              <a:gd name="connsiteY248" fmla="*/ 2674575 h 3196135"/>
              <a:gd name="connsiteX249" fmla="*/ 1492404 w 6224125"/>
              <a:gd name="connsiteY249" fmla="*/ 2676429 h 3196135"/>
              <a:gd name="connsiteX250" fmla="*/ 1491070 w 6224125"/>
              <a:gd name="connsiteY250" fmla="*/ 2676594 h 3196135"/>
              <a:gd name="connsiteX251" fmla="*/ 1489155 w 6224125"/>
              <a:gd name="connsiteY251" fmla="*/ 2674722 h 3196135"/>
              <a:gd name="connsiteX252" fmla="*/ 1491143 w 6224125"/>
              <a:gd name="connsiteY252" fmla="*/ 2674575 h 3196135"/>
              <a:gd name="connsiteX253" fmla="*/ 4142086 w 6224125"/>
              <a:gd name="connsiteY253" fmla="*/ 2671764 h 3196135"/>
              <a:gd name="connsiteX254" fmla="*/ 4131744 w 6224125"/>
              <a:gd name="connsiteY254" fmla="*/ 2676583 h 3196135"/>
              <a:gd name="connsiteX255" fmla="*/ 4142086 w 6224125"/>
              <a:gd name="connsiteY255" fmla="*/ 2671764 h 3196135"/>
              <a:gd name="connsiteX256" fmla="*/ 4164376 w 6224125"/>
              <a:gd name="connsiteY256" fmla="*/ 2673402 h 3196135"/>
              <a:gd name="connsiteX257" fmla="*/ 4171039 w 6224125"/>
              <a:gd name="connsiteY257" fmla="*/ 2672451 h 3196135"/>
              <a:gd name="connsiteX258" fmla="*/ 1540894 w 6224125"/>
              <a:gd name="connsiteY258" fmla="*/ 2658455 h 3196135"/>
              <a:gd name="connsiteX259" fmla="*/ 1545905 w 6224125"/>
              <a:gd name="connsiteY259" fmla="*/ 2659917 h 3196135"/>
              <a:gd name="connsiteX260" fmla="*/ 1546113 w 6224125"/>
              <a:gd name="connsiteY260" fmla="*/ 2661042 h 3196135"/>
              <a:gd name="connsiteX261" fmla="*/ 1543062 w 6224125"/>
              <a:gd name="connsiteY261" fmla="*/ 2660379 h 3196135"/>
              <a:gd name="connsiteX262" fmla="*/ 1540894 w 6224125"/>
              <a:gd name="connsiteY262" fmla="*/ 2658455 h 3196135"/>
              <a:gd name="connsiteX263" fmla="*/ 5460852 w 6224125"/>
              <a:gd name="connsiteY263" fmla="*/ 2655107 h 3196135"/>
              <a:gd name="connsiteX264" fmla="*/ 5462384 w 6224125"/>
              <a:gd name="connsiteY264" fmla="*/ 2656333 h 3196135"/>
              <a:gd name="connsiteX265" fmla="*/ 5460593 w 6224125"/>
              <a:gd name="connsiteY265" fmla="*/ 2657485 h 3196135"/>
              <a:gd name="connsiteX266" fmla="*/ 5458723 w 6224125"/>
              <a:gd name="connsiteY266" fmla="*/ 2657930 h 3196135"/>
              <a:gd name="connsiteX267" fmla="*/ 5458211 w 6224125"/>
              <a:gd name="connsiteY267" fmla="*/ 2656035 h 3196135"/>
              <a:gd name="connsiteX268" fmla="*/ 5460852 w 6224125"/>
              <a:gd name="connsiteY268" fmla="*/ 2655107 h 3196135"/>
              <a:gd name="connsiteX269" fmla="*/ 1453636 w 6224125"/>
              <a:gd name="connsiteY269" fmla="*/ 2645630 h 3196135"/>
              <a:gd name="connsiteX270" fmla="*/ 1458194 w 6224125"/>
              <a:gd name="connsiteY270" fmla="*/ 2647562 h 3196135"/>
              <a:gd name="connsiteX271" fmla="*/ 1457182 w 6224125"/>
              <a:gd name="connsiteY271" fmla="*/ 2647434 h 3196135"/>
              <a:gd name="connsiteX272" fmla="*/ 5393939 w 6224125"/>
              <a:gd name="connsiteY272" fmla="*/ 2638736 h 3196135"/>
              <a:gd name="connsiteX273" fmla="*/ 5389774 w 6224125"/>
              <a:gd name="connsiteY273" fmla="*/ 2640465 h 3196135"/>
              <a:gd name="connsiteX274" fmla="*/ 5267729 w 6224125"/>
              <a:gd name="connsiteY274" fmla="*/ 2682686 h 3196135"/>
              <a:gd name="connsiteX275" fmla="*/ 5245191 w 6224125"/>
              <a:gd name="connsiteY275" fmla="*/ 2689529 h 3196135"/>
              <a:gd name="connsiteX276" fmla="*/ 5233285 w 6224125"/>
              <a:gd name="connsiteY276" fmla="*/ 2691270 h 3196135"/>
              <a:gd name="connsiteX277" fmla="*/ 5226116 w 6224125"/>
              <a:gd name="connsiteY277" fmla="*/ 2691695 h 3196135"/>
              <a:gd name="connsiteX278" fmla="*/ 5224634 w 6224125"/>
              <a:gd name="connsiteY278" fmla="*/ 2691816 h 3196135"/>
              <a:gd name="connsiteX279" fmla="*/ 5224768 w 6224125"/>
              <a:gd name="connsiteY279" fmla="*/ 2691638 h 3196135"/>
              <a:gd name="connsiteX280" fmla="*/ 5245904 w 6224125"/>
              <a:gd name="connsiteY280" fmla="*/ 2685047 h 3196135"/>
              <a:gd name="connsiteX281" fmla="*/ 5383150 w 6224125"/>
              <a:gd name="connsiteY281" fmla="*/ 2641104 h 3196135"/>
              <a:gd name="connsiteX282" fmla="*/ 5393939 w 6224125"/>
              <a:gd name="connsiteY282" fmla="*/ 2638736 h 3196135"/>
              <a:gd name="connsiteX283" fmla="*/ 5529570 w 6224125"/>
              <a:gd name="connsiteY283" fmla="*/ 2634676 h 3196135"/>
              <a:gd name="connsiteX284" fmla="*/ 5506113 w 6224125"/>
              <a:gd name="connsiteY284" fmla="*/ 2645050 h 3196135"/>
              <a:gd name="connsiteX285" fmla="*/ 5508814 w 6224125"/>
              <a:gd name="connsiteY285" fmla="*/ 2644500 h 3196135"/>
              <a:gd name="connsiteX286" fmla="*/ 5532935 w 6224125"/>
              <a:gd name="connsiteY286" fmla="*/ 2635818 h 3196135"/>
              <a:gd name="connsiteX287" fmla="*/ 5530778 w 6224125"/>
              <a:gd name="connsiteY287" fmla="*/ 2634770 h 3196135"/>
              <a:gd name="connsiteX288" fmla="*/ 5292283 w 6224125"/>
              <a:gd name="connsiteY288" fmla="*/ 2619721 h 3196135"/>
              <a:gd name="connsiteX289" fmla="*/ 5286722 w 6224125"/>
              <a:gd name="connsiteY289" fmla="*/ 2619760 h 3196135"/>
              <a:gd name="connsiteX290" fmla="*/ 5283568 w 6224125"/>
              <a:gd name="connsiteY290" fmla="*/ 2619889 h 3196135"/>
              <a:gd name="connsiteX291" fmla="*/ 5291533 w 6224125"/>
              <a:gd name="connsiteY291" fmla="*/ 2620043 h 3196135"/>
              <a:gd name="connsiteX292" fmla="*/ 5282958 w 6224125"/>
              <a:gd name="connsiteY292" fmla="*/ 2612675 h 3196135"/>
              <a:gd name="connsiteX293" fmla="*/ 5261629 w 6224125"/>
              <a:gd name="connsiteY293" fmla="*/ 2619464 h 3196135"/>
              <a:gd name="connsiteX294" fmla="*/ 5278608 w 6224125"/>
              <a:gd name="connsiteY294" fmla="*/ 2619793 h 3196135"/>
              <a:gd name="connsiteX295" fmla="*/ 5282016 w 6224125"/>
              <a:gd name="connsiteY295" fmla="*/ 2618680 h 3196135"/>
              <a:gd name="connsiteX296" fmla="*/ 5291555 w 6224125"/>
              <a:gd name="connsiteY296" fmla="*/ 2615571 h 3196135"/>
              <a:gd name="connsiteX297" fmla="*/ 5290596 w 6224125"/>
              <a:gd name="connsiteY297" fmla="*/ 2615247 h 3196135"/>
              <a:gd name="connsiteX298" fmla="*/ 4701097 w 6224125"/>
              <a:gd name="connsiteY298" fmla="*/ 2606105 h 3196135"/>
              <a:gd name="connsiteX299" fmla="*/ 4667556 w 6224125"/>
              <a:gd name="connsiteY299" fmla="*/ 2611069 h 3196135"/>
              <a:gd name="connsiteX300" fmla="*/ 4613330 w 6224125"/>
              <a:gd name="connsiteY300" fmla="*/ 2618450 h 3196135"/>
              <a:gd name="connsiteX301" fmla="*/ 4507530 w 6224125"/>
              <a:gd name="connsiteY301" fmla="*/ 2634347 h 3196135"/>
              <a:gd name="connsiteX302" fmla="*/ 4490018 w 6224125"/>
              <a:gd name="connsiteY302" fmla="*/ 2637910 h 3196135"/>
              <a:gd name="connsiteX303" fmla="*/ 4481247 w 6224125"/>
              <a:gd name="connsiteY303" fmla="*/ 2637079 h 3196135"/>
              <a:gd name="connsiteX304" fmla="*/ 4428911 w 6224125"/>
              <a:gd name="connsiteY304" fmla="*/ 2646122 h 3196135"/>
              <a:gd name="connsiteX305" fmla="*/ 4583256 w 6224125"/>
              <a:gd name="connsiteY305" fmla="*/ 2653178 h 3196135"/>
              <a:gd name="connsiteX306" fmla="*/ 4785885 w 6224125"/>
              <a:gd name="connsiteY306" fmla="*/ 2662773 h 3196135"/>
              <a:gd name="connsiteX307" fmla="*/ 4896840 w 6224125"/>
              <a:gd name="connsiteY307" fmla="*/ 2669074 h 3196135"/>
              <a:gd name="connsiteX308" fmla="*/ 4897395 w 6224125"/>
              <a:gd name="connsiteY308" fmla="*/ 2673029 h 3196135"/>
              <a:gd name="connsiteX309" fmla="*/ 4905980 w 6224125"/>
              <a:gd name="connsiteY309" fmla="*/ 2683026 h 3196135"/>
              <a:gd name="connsiteX310" fmla="*/ 4906948 w 6224125"/>
              <a:gd name="connsiteY310" fmla="*/ 2683993 h 3196135"/>
              <a:gd name="connsiteX311" fmla="*/ 4880411 w 6224125"/>
              <a:gd name="connsiteY311" fmla="*/ 2682851 h 3196135"/>
              <a:gd name="connsiteX312" fmla="*/ 4813621 w 6224125"/>
              <a:gd name="connsiteY312" fmla="*/ 2679449 h 3196135"/>
              <a:gd name="connsiteX313" fmla="*/ 4313800 w 6224125"/>
              <a:gd name="connsiteY313" fmla="*/ 2655457 h 3196135"/>
              <a:gd name="connsiteX314" fmla="*/ 4223344 w 6224125"/>
              <a:gd name="connsiteY314" fmla="*/ 2660921 h 3196135"/>
              <a:gd name="connsiteX315" fmla="*/ 4249107 w 6224125"/>
              <a:gd name="connsiteY315" fmla="*/ 2662947 h 3196135"/>
              <a:gd name="connsiteX316" fmla="*/ 4290737 w 6224125"/>
              <a:gd name="connsiteY316" fmla="*/ 2658514 h 3196135"/>
              <a:gd name="connsiteX317" fmla="*/ 4323993 w 6224125"/>
              <a:gd name="connsiteY317" fmla="*/ 2657577 h 3196135"/>
              <a:gd name="connsiteX318" fmla="*/ 4311004 w 6224125"/>
              <a:gd name="connsiteY318" fmla="*/ 2665693 h 3196135"/>
              <a:gd name="connsiteX319" fmla="*/ 4320549 w 6224125"/>
              <a:gd name="connsiteY319" fmla="*/ 2665974 h 3196135"/>
              <a:gd name="connsiteX320" fmla="*/ 4403025 w 6224125"/>
              <a:gd name="connsiteY320" fmla="*/ 2680617 h 3196135"/>
              <a:gd name="connsiteX321" fmla="*/ 4270893 w 6224125"/>
              <a:gd name="connsiteY321" fmla="*/ 2674818 h 3196135"/>
              <a:gd name="connsiteX322" fmla="*/ 4262492 w 6224125"/>
              <a:gd name="connsiteY322" fmla="*/ 2674620 h 3196135"/>
              <a:gd name="connsiteX323" fmla="*/ 4261170 w 6224125"/>
              <a:gd name="connsiteY323" fmla="*/ 2674853 h 3196135"/>
              <a:gd name="connsiteX324" fmla="*/ 4231674 w 6224125"/>
              <a:gd name="connsiteY324" fmla="*/ 2678343 h 3196135"/>
              <a:gd name="connsiteX325" fmla="*/ 4415519 w 6224125"/>
              <a:gd name="connsiteY325" fmla="*/ 2691842 h 3196135"/>
              <a:gd name="connsiteX326" fmla="*/ 4705792 w 6224125"/>
              <a:gd name="connsiteY326" fmla="*/ 2708273 h 3196135"/>
              <a:gd name="connsiteX327" fmla="*/ 4742532 w 6224125"/>
              <a:gd name="connsiteY327" fmla="*/ 2708582 h 3196135"/>
              <a:gd name="connsiteX328" fmla="*/ 4699335 w 6224125"/>
              <a:gd name="connsiteY328" fmla="*/ 2712849 h 3196135"/>
              <a:gd name="connsiteX329" fmla="*/ 4165121 w 6224125"/>
              <a:gd name="connsiteY329" fmla="*/ 2697084 h 3196135"/>
              <a:gd name="connsiteX330" fmla="*/ 4155089 w 6224125"/>
              <a:gd name="connsiteY330" fmla="*/ 2702042 h 3196135"/>
              <a:gd name="connsiteX331" fmla="*/ 4165121 w 6224125"/>
              <a:gd name="connsiteY331" fmla="*/ 2697084 h 3196135"/>
              <a:gd name="connsiteX332" fmla="*/ 4731621 w 6224125"/>
              <a:gd name="connsiteY332" fmla="*/ 2727366 h 3196135"/>
              <a:gd name="connsiteX333" fmla="*/ 4776198 w 6224125"/>
              <a:gd name="connsiteY333" fmla="*/ 2731045 h 3196135"/>
              <a:gd name="connsiteX334" fmla="*/ 4781595 w 6224125"/>
              <a:gd name="connsiteY334" fmla="*/ 2732362 h 3196135"/>
              <a:gd name="connsiteX335" fmla="*/ 4778847 w 6224125"/>
              <a:gd name="connsiteY335" fmla="*/ 2732682 h 3196135"/>
              <a:gd name="connsiteX336" fmla="*/ 4766236 w 6224125"/>
              <a:gd name="connsiteY336" fmla="*/ 2734276 h 3196135"/>
              <a:gd name="connsiteX337" fmla="*/ 4793334 w 6224125"/>
              <a:gd name="connsiteY337" fmla="*/ 2735227 h 3196135"/>
              <a:gd name="connsiteX338" fmla="*/ 4796382 w 6224125"/>
              <a:gd name="connsiteY338" fmla="*/ 2735971 h 3196135"/>
              <a:gd name="connsiteX339" fmla="*/ 4798835 w 6224125"/>
              <a:gd name="connsiteY339" fmla="*/ 2742626 h 3196135"/>
              <a:gd name="connsiteX340" fmla="*/ 4711168 w 6224125"/>
              <a:gd name="connsiteY340" fmla="*/ 2741861 h 3196135"/>
              <a:gd name="connsiteX341" fmla="*/ 4454237 w 6224125"/>
              <a:gd name="connsiteY341" fmla="*/ 2733565 h 3196135"/>
              <a:gd name="connsiteX342" fmla="*/ 4397833 w 6224125"/>
              <a:gd name="connsiteY342" fmla="*/ 2731894 h 3196135"/>
              <a:gd name="connsiteX343" fmla="*/ 4385450 w 6224125"/>
              <a:gd name="connsiteY343" fmla="*/ 2726327 h 3196135"/>
              <a:gd name="connsiteX344" fmla="*/ 4377434 w 6224125"/>
              <a:gd name="connsiteY344" fmla="*/ 2730202 h 3196135"/>
              <a:gd name="connsiteX345" fmla="*/ 4365051 w 6224125"/>
              <a:gd name="connsiteY345" fmla="*/ 2724636 h 3196135"/>
              <a:gd name="connsiteX346" fmla="*/ 4357034 w 6224125"/>
              <a:gd name="connsiteY346" fmla="*/ 2728511 h 3196135"/>
              <a:gd name="connsiteX347" fmla="*/ 4368389 w 6224125"/>
              <a:gd name="connsiteY347" fmla="*/ 2732682 h 3196135"/>
              <a:gd name="connsiteX348" fmla="*/ 4377434 w 6224125"/>
              <a:gd name="connsiteY348" fmla="*/ 2730202 h 3196135"/>
              <a:gd name="connsiteX349" fmla="*/ 4388788 w 6224125"/>
              <a:gd name="connsiteY349" fmla="*/ 2734373 h 3196135"/>
              <a:gd name="connsiteX350" fmla="*/ 4397833 w 6224125"/>
              <a:gd name="connsiteY350" fmla="*/ 2731894 h 3196135"/>
              <a:gd name="connsiteX351" fmla="*/ 4426786 w 6224125"/>
              <a:gd name="connsiteY351" fmla="*/ 2736341 h 3196135"/>
              <a:gd name="connsiteX352" fmla="*/ 4454237 w 6224125"/>
              <a:gd name="connsiteY352" fmla="*/ 2733565 h 3196135"/>
              <a:gd name="connsiteX353" fmla="*/ 4668717 w 6224125"/>
              <a:gd name="connsiteY353" fmla="*/ 2747086 h 3196135"/>
              <a:gd name="connsiteX354" fmla="*/ 4837459 w 6224125"/>
              <a:gd name="connsiteY354" fmla="*/ 2755094 h 3196135"/>
              <a:gd name="connsiteX355" fmla="*/ 4823047 w 6224125"/>
              <a:gd name="connsiteY355" fmla="*/ 2755617 h 3196135"/>
              <a:gd name="connsiteX356" fmla="*/ 4844360 w 6224125"/>
              <a:gd name="connsiteY356" fmla="*/ 2757753 h 3196135"/>
              <a:gd name="connsiteX357" fmla="*/ 5056027 w 6224125"/>
              <a:gd name="connsiteY357" fmla="*/ 2725747 h 3196135"/>
              <a:gd name="connsiteX358" fmla="*/ 5319026 w 6224125"/>
              <a:gd name="connsiteY358" fmla="*/ 2684419 h 3196135"/>
              <a:gd name="connsiteX359" fmla="*/ 5397187 w 6224125"/>
              <a:gd name="connsiteY359" fmla="*/ 2672785 h 3196135"/>
              <a:gd name="connsiteX360" fmla="*/ 5459909 w 6224125"/>
              <a:gd name="connsiteY360" fmla="*/ 2663168 h 3196135"/>
              <a:gd name="connsiteX361" fmla="*/ 5463654 w 6224125"/>
              <a:gd name="connsiteY361" fmla="*/ 2660857 h 3196135"/>
              <a:gd name="connsiteX362" fmla="*/ 5474921 w 6224125"/>
              <a:gd name="connsiteY362" fmla="*/ 2655257 h 3196135"/>
              <a:gd name="connsiteX363" fmla="*/ 5473427 w 6224125"/>
              <a:gd name="connsiteY363" fmla="*/ 2654360 h 3196135"/>
              <a:gd name="connsiteX364" fmla="*/ 5483095 w 6224125"/>
              <a:gd name="connsiteY364" fmla="*/ 2650665 h 3196135"/>
              <a:gd name="connsiteX365" fmla="*/ 5485455 w 6224125"/>
              <a:gd name="connsiteY365" fmla="*/ 2650011 h 3196135"/>
              <a:gd name="connsiteX366" fmla="*/ 5498572 w 6224125"/>
              <a:gd name="connsiteY366" fmla="*/ 2643455 h 3196135"/>
              <a:gd name="connsiteX367" fmla="*/ 5515448 w 6224125"/>
              <a:gd name="connsiteY367" fmla="*/ 2632874 h 3196135"/>
              <a:gd name="connsiteX368" fmla="*/ 5471111 w 6224125"/>
              <a:gd name="connsiteY368" fmla="*/ 2652223 h 3196135"/>
              <a:gd name="connsiteX369" fmla="*/ 5472002 w 6224125"/>
              <a:gd name="connsiteY369" fmla="*/ 2648040 h 3196135"/>
              <a:gd name="connsiteX370" fmla="*/ 5525092 w 6224125"/>
              <a:gd name="connsiteY370" fmla="*/ 2621532 h 3196135"/>
              <a:gd name="connsiteX371" fmla="*/ 5522901 w 6224125"/>
              <a:gd name="connsiteY371" fmla="*/ 2621940 h 3196135"/>
              <a:gd name="connsiteX372" fmla="*/ 5506058 w 6224125"/>
              <a:gd name="connsiteY372" fmla="*/ 2623982 h 3196135"/>
              <a:gd name="connsiteX373" fmla="*/ 5495396 w 6224125"/>
              <a:gd name="connsiteY373" fmla="*/ 2621905 h 3196135"/>
              <a:gd name="connsiteX374" fmla="*/ 5498984 w 6224125"/>
              <a:gd name="connsiteY374" fmla="*/ 2619514 h 3196135"/>
              <a:gd name="connsiteX375" fmla="*/ 5500556 w 6224125"/>
              <a:gd name="connsiteY375" fmla="*/ 2614841 h 3196135"/>
              <a:gd name="connsiteX376" fmla="*/ 5501966 w 6224125"/>
              <a:gd name="connsiteY376" fmla="*/ 2608773 h 3196135"/>
              <a:gd name="connsiteX377" fmla="*/ 5451738 w 6224125"/>
              <a:gd name="connsiteY377" fmla="*/ 2612570 h 3196135"/>
              <a:gd name="connsiteX378" fmla="*/ 5450429 w 6224125"/>
              <a:gd name="connsiteY378" fmla="*/ 2613199 h 3196135"/>
              <a:gd name="connsiteX379" fmla="*/ 5428210 w 6224125"/>
              <a:gd name="connsiteY379" fmla="*/ 2623799 h 3196135"/>
              <a:gd name="connsiteX380" fmla="*/ 5441165 w 6224125"/>
              <a:gd name="connsiteY380" fmla="*/ 2614767 h 3196135"/>
              <a:gd name="connsiteX381" fmla="*/ 5444618 w 6224125"/>
              <a:gd name="connsiteY381" fmla="*/ 2613108 h 3196135"/>
              <a:gd name="connsiteX382" fmla="*/ 5405373 w 6224125"/>
              <a:gd name="connsiteY382" fmla="*/ 2616075 h 3196135"/>
              <a:gd name="connsiteX383" fmla="*/ 5308104 w 6224125"/>
              <a:gd name="connsiteY383" fmla="*/ 2621145 h 3196135"/>
              <a:gd name="connsiteX384" fmla="*/ 5304855 w 6224125"/>
              <a:gd name="connsiteY384" fmla="*/ 2620050 h 3196135"/>
              <a:gd name="connsiteX385" fmla="*/ 5257902 w 6224125"/>
              <a:gd name="connsiteY385" fmla="*/ 2633452 h 3196135"/>
              <a:gd name="connsiteX386" fmla="*/ 5210009 w 6224125"/>
              <a:gd name="connsiteY386" fmla="*/ 2642189 h 3196135"/>
              <a:gd name="connsiteX387" fmla="*/ 5254903 w 6224125"/>
              <a:gd name="connsiteY387" fmla="*/ 2627532 h 3196135"/>
              <a:gd name="connsiteX388" fmla="*/ 5263344 w 6224125"/>
              <a:gd name="connsiteY388" fmla="*/ 2626262 h 3196135"/>
              <a:gd name="connsiteX389" fmla="*/ 5280862 w 6224125"/>
              <a:gd name="connsiteY389" fmla="*/ 2625282 h 3196135"/>
              <a:gd name="connsiteX390" fmla="*/ 5280516 w 6224125"/>
              <a:gd name="connsiteY390" fmla="*/ 2624988 h 3196135"/>
              <a:gd name="connsiteX391" fmla="*/ 5289063 w 6224125"/>
              <a:gd name="connsiteY391" fmla="*/ 2621107 h 3196135"/>
              <a:gd name="connsiteX392" fmla="*/ 5290281 w 6224125"/>
              <a:gd name="connsiteY392" fmla="*/ 2620582 h 3196135"/>
              <a:gd name="connsiteX393" fmla="*/ 5277607 w 6224125"/>
              <a:gd name="connsiteY393" fmla="*/ 2620133 h 3196135"/>
              <a:gd name="connsiteX394" fmla="*/ 5277563 w 6224125"/>
              <a:gd name="connsiteY394" fmla="*/ 2620134 h 3196135"/>
              <a:gd name="connsiteX395" fmla="*/ 5277573 w 6224125"/>
              <a:gd name="connsiteY395" fmla="*/ 2620131 h 3196135"/>
              <a:gd name="connsiteX396" fmla="*/ 5261342 w 6224125"/>
              <a:gd name="connsiteY396" fmla="*/ 2619556 h 3196135"/>
              <a:gd name="connsiteX397" fmla="*/ 5256881 w 6224125"/>
              <a:gd name="connsiteY397" fmla="*/ 2620976 h 3196135"/>
              <a:gd name="connsiteX398" fmla="*/ 5250544 w 6224125"/>
              <a:gd name="connsiteY398" fmla="*/ 2621234 h 3196135"/>
              <a:gd name="connsiteX399" fmla="*/ 5237888 w 6224125"/>
              <a:gd name="connsiteY399" fmla="*/ 2626333 h 3196135"/>
              <a:gd name="connsiteX400" fmla="*/ 5233153 w 6224125"/>
              <a:gd name="connsiteY400" fmla="*/ 2627772 h 3196135"/>
              <a:gd name="connsiteX401" fmla="*/ 5225750 w 6224125"/>
              <a:gd name="connsiteY401" fmla="*/ 2629034 h 3196135"/>
              <a:gd name="connsiteX402" fmla="*/ 5241753 w 6224125"/>
              <a:gd name="connsiteY402" fmla="*/ 2621106 h 3196135"/>
              <a:gd name="connsiteX403" fmla="*/ 5261737 w 6224125"/>
              <a:gd name="connsiteY403" fmla="*/ 2613469 h 3196135"/>
              <a:gd name="connsiteX404" fmla="*/ 5276138 w 6224125"/>
              <a:gd name="connsiteY404" fmla="*/ 2610378 h 3196135"/>
              <a:gd name="connsiteX405" fmla="*/ 5273086 w 6224125"/>
              <a:gd name="connsiteY405" fmla="*/ 2609350 h 3196135"/>
              <a:gd name="connsiteX406" fmla="*/ 5032170 w 6224125"/>
              <a:gd name="connsiteY406" fmla="*/ 2642368 h 3196135"/>
              <a:gd name="connsiteX407" fmla="*/ 5055077 w 6224125"/>
              <a:gd name="connsiteY407" fmla="*/ 2635636 h 3196135"/>
              <a:gd name="connsiteX408" fmla="*/ 5063238 w 6224125"/>
              <a:gd name="connsiteY408" fmla="*/ 2632875 h 3196135"/>
              <a:gd name="connsiteX409" fmla="*/ 5010579 w 6224125"/>
              <a:gd name="connsiteY409" fmla="*/ 2640843 h 3196135"/>
              <a:gd name="connsiteX410" fmla="*/ 4979708 w 6224125"/>
              <a:gd name="connsiteY410" fmla="*/ 2639537 h 3196135"/>
              <a:gd name="connsiteX411" fmla="*/ 4918367 w 6224125"/>
              <a:gd name="connsiteY411" fmla="*/ 2641762 h 3196135"/>
              <a:gd name="connsiteX412" fmla="*/ 4882700 w 6224125"/>
              <a:gd name="connsiteY412" fmla="*/ 2640690 h 3196135"/>
              <a:gd name="connsiteX413" fmla="*/ 4900040 w 6224125"/>
              <a:gd name="connsiteY413" fmla="*/ 2643809 h 3196135"/>
              <a:gd name="connsiteX414" fmla="*/ 4918367 w 6224125"/>
              <a:gd name="connsiteY414" fmla="*/ 2641762 h 3196135"/>
              <a:gd name="connsiteX415" fmla="*/ 4953245 w 6224125"/>
              <a:gd name="connsiteY415" fmla="*/ 2645503 h 3196135"/>
              <a:gd name="connsiteX416" fmla="*/ 4973523 w 6224125"/>
              <a:gd name="connsiteY416" fmla="*/ 2646953 h 3196135"/>
              <a:gd name="connsiteX417" fmla="*/ 4963699 w 6224125"/>
              <a:gd name="connsiteY417" fmla="*/ 2648624 h 3196135"/>
              <a:gd name="connsiteX418" fmla="*/ 4934125 w 6224125"/>
              <a:gd name="connsiteY418" fmla="*/ 2654349 h 3196135"/>
              <a:gd name="connsiteX419" fmla="*/ 4867707 w 6224125"/>
              <a:gd name="connsiteY419" fmla="*/ 2651557 h 3196135"/>
              <a:gd name="connsiteX420" fmla="*/ 4524848 w 6224125"/>
              <a:gd name="connsiteY420" fmla="*/ 2641877 h 3196135"/>
              <a:gd name="connsiteX421" fmla="*/ 4521204 w 6224125"/>
              <a:gd name="connsiteY421" fmla="*/ 2641302 h 3196135"/>
              <a:gd name="connsiteX422" fmla="*/ 4520224 w 6224125"/>
              <a:gd name="connsiteY422" fmla="*/ 2641165 h 3196135"/>
              <a:gd name="connsiteX423" fmla="*/ 4538804 w 6224125"/>
              <a:gd name="connsiteY423" fmla="*/ 2639489 h 3196135"/>
              <a:gd name="connsiteX424" fmla="*/ 4697245 w 6224125"/>
              <a:gd name="connsiteY424" fmla="*/ 2615519 h 3196135"/>
              <a:gd name="connsiteX425" fmla="*/ 4746869 w 6224125"/>
              <a:gd name="connsiteY425" fmla="*/ 2611392 h 3196135"/>
              <a:gd name="connsiteX426" fmla="*/ 4737334 w 6224125"/>
              <a:gd name="connsiteY426" fmla="*/ 2609923 h 3196135"/>
              <a:gd name="connsiteX427" fmla="*/ 5616516 w 6224125"/>
              <a:gd name="connsiteY427" fmla="*/ 2604747 h 3196135"/>
              <a:gd name="connsiteX428" fmla="*/ 5611052 w 6224125"/>
              <a:gd name="connsiteY428" fmla="*/ 2605572 h 3196135"/>
              <a:gd name="connsiteX429" fmla="*/ 5575654 w 6224125"/>
              <a:gd name="connsiteY429" fmla="*/ 2612144 h 3196135"/>
              <a:gd name="connsiteX430" fmla="*/ 5563819 w 6224125"/>
              <a:gd name="connsiteY430" fmla="*/ 2619026 h 3196135"/>
              <a:gd name="connsiteX431" fmla="*/ 5547262 w 6224125"/>
              <a:gd name="connsiteY431" fmla="*/ 2626806 h 3196135"/>
              <a:gd name="connsiteX432" fmla="*/ 5554828 w 6224125"/>
              <a:gd name="connsiteY432" fmla="*/ 2625637 h 3196135"/>
              <a:gd name="connsiteX433" fmla="*/ 5588843 w 6224125"/>
              <a:gd name="connsiteY433" fmla="*/ 2615366 h 3196135"/>
              <a:gd name="connsiteX434" fmla="*/ 5605952 w 6224125"/>
              <a:gd name="connsiteY434" fmla="*/ 2611918 h 3196135"/>
              <a:gd name="connsiteX435" fmla="*/ 5605576 w 6224125"/>
              <a:gd name="connsiteY435" fmla="*/ 2611673 h 3196135"/>
              <a:gd name="connsiteX436" fmla="*/ 5613515 w 6224125"/>
              <a:gd name="connsiteY436" fmla="*/ 2606587 h 3196135"/>
              <a:gd name="connsiteX437" fmla="*/ 4816573 w 6224125"/>
              <a:gd name="connsiteY437" fmla="*/ 2604379 h 3196135"/>
              <a:gd name="connsiteX438" fmla="*/ 4797725 w 6224125"/>
              <a:gd name="connsiteY438" fmla="*/ 2607161 h 3196135"/>
              <a:gd name="connsiteX439" fmla="*/ 4827659 w 6224125"/>
              <a:gd name="connsiteY439" fmla="*/ 2604672 h 3196135"/>
              <a:gd name="connsiteX440" fmla="*/ 5061753 w 6224125"/>
              <a:gd name="connsiteY440" fmla="*/ 2602383 h 3196135"/>
              <a:gd name="connsiteX441" fmla="*/ 4920182 w 6224125"/>
              <a:gd name="connsiteY441" fmla="*/ 2603928 h 3196135"/>
              <a:gd name="connsiteX442" fmla="*/ 4995604 w 6224125"/>
              <a:gd name="connsiteY442" fmla="*/ 2609003 h 3196135"/>
              <a:gd name="connsiteX443" fmla="*/ 4980043 w 6224125"/>
              <a:gd name="connsiteY443" fmla="*/ 2608606 h 3196135"/>
              <a:gd name="connsiteX444" fmla="*/ 4962765 w 6224125"/>
              <a:gd name="connsiteY444" fmla="*/ 2612157 h 3196135"/>
              <a:gd name="connsiteX445" fmla="*/ 4932097 w 6224125"/>
              <a:gd name="connsiteY445" fmla="*/ 2623131 h 3196135"/>
              <a:gd name="connsiteX446" fmla="*/ 5102654 w 6224125"/>
              <a:gd name="connsiteY446" fmla="*/ 2615887 h 3196135"/>
              <a:gd name="connsiteX447" fmla="*/ 5121796 w 6224125"/>
              <a:gd name="connsiteY447" fmla="*/ 2615468 h 3196135"/>
              <a:gd name="connsiteX448" fmla="*/ 5131674 w 6224125"/>
              <a:gd name="connsiteY448" fmla="*/ 2615843 h 3196135"/>
              <a:gd name="connsiteX449" fmla="*/ 5133296 w 6224125"/>
              <a:gd name="connsiteY449" fmla="*/ 2615632 h 3196135"/>
              <a:gd name="connsiteX450" fmla="*/ 5132345 w 6224125"/>
              <a:gd name="connsiteY450" fmla="*/ 2615868 h 3196135"/>
              <a:gd name="connsiteX451" fmla="*/ 5133498 w 6224125"/>
              <a:gd name="connsiteY451" fmla="*/ 2615912 h 3196135"/>
              <a:gd name="connsiteX452" fmla="*/ 5137375 w 6224125"/>
              <a:gd name="connsiteY452" fmla="*/ 2617401 h 3196135"/>
              <a:gd name="connsiteX453" fmla="*/ 5142558 w 6224125"/>
              <a:gd name="connsiteY453" fmla="*/ 2616429 h 3196135"/>
              <a:gd name="connsiteX454" fmla="*/ 5146219 w 6224125"/>
              <a:gd name="connsiteY454" fmla="*/ 2613174 h 3196135"/>
              <a:gd name="connsiteX455" fmla="*/ 5154547 w 6224125"/>
              <a:gd name="connsiteY455" fmla="*/ 2606839 h 3196135"/>
              <a:gd name="connsiteX456" fmla="*/ 5668328 w 6224125"/>
              <a:gd name="connsiteY456" fmla="*/ 2597604 h 3196135"/>
              <a:gd name="connsiteX457" fmla="*/ 5653789 w 6224125"/>
              <a:gd name="connsiteY457" fmla="*/ 2599121 h 3196135"/>
              <a:gd name="connsiteX458" fmla="*/ 5640015 w 6224125"/>
              <a:gd name="connsiteY458" fmla="*/ 2601199 h 3196135"/>
              <a:gd name="connsiteX459" fmla="*/ 5634595 w 6224125"/>
              <a:gd name="connsiteY459" fmla="*/ 2605213 h 3196135"/>
              <a:gd name="connsiteX460" fmla="*/ 5632032 w 6224125"/>
              <a:gd name="connsiteY460" fmla="*/ 2606813 h 3196135"/>
              <a:gd name="connsiteX461" fmla="*/ 5661657 w 6224125"/>
              <a:gd name="connsiteY461" fmla="*/ 2601611 h 3196135"/>
              <a:gd name="connsiteX462" fmla="*/ 5664783 w 6224125"/>
              <a:gd name="connsiteY462" fmla="*/ 2599909 h 3196135"/>
              <a:gd name="connsiteX463" fmla="*/ 4880899 w 6224125"/>
              <a:gd name="connsiteY463" fmla="*/ 2596085 h 3196135"/>
              <a:gd name="connsiteX464" fmla="*/ 4864121 w 6224125"/>
              <a:gd name="connsiteY464" fmla="*/ 2601162 h 3196135"/>
              <a:gd name="connsiteX465" fmla="*/ 4880899 w 6224125"/>
              <a:gd name="connsiteY465" fmla="*/ 2596085 h 3196135"/>
              <a:gd name="connsiteX466" fmla="*/ 4727780 w 6224125"/>
              <a:gd name="connsiteY466" fmla="*/ 2594098 h 3196135"/>
              <a:gd name="connsiteX467" fmla="*/ 4714914 w 6224125"/>
              <a:gd name="connsiteY467" fmla="*/ 2596417 h 3196135"/>
              <a:gd name="connsiteX468" fmla="*/ 4721329 w 6224125"/>
              <a:gd name="connsiteY468" fmla="*/ 2598393 h 3196135"/>
              <a:gd name="connsiteX469" fmla="*/ 4741834 w 6224125"/>
              <a:gd name="connsiteY469" fmla="*/ 2594568 h 3196135"/>
              <a:gd name="connsiteX470" fmla="*/ 4858264 w 6224125"/>
              <a:gd name="connsiteY470" fmla="*/ 2580288 h 3196135"/>
              <a:gd name="connsiteX471" fmla="*/ 4838238 w 6224125"/>
              <a:gd name="connsiteY471" fmla="*/ 2583643 h 3196135"/>
              <a:gd name="connsiteX472" fmla="*/ 4847953 w 6224125"/>
              <a:gd name="connsiteY472" fmla="*/ 2583564 h 3196135"/>
              <a:gd name="connsiteX473" fmla="*/ 1500009 w 6224125"/>
              <a:gd name="connsiteY473" fmla="*/ 2572948 h 3196135"/>
              <a:gd name="connsiteX474" fmla="*/ 1504272 w 6224125"/>
              <a:gd name="connsiteY474" fmla="*/ 2573501 h 3196135"/>
              <a:gd name="connsiteX475" fmla="*/ 1503041 w 6224125"/>
              <a:gd name="connsiteY475" fmla="*/ 2573591 h 3196135"/>
              <a:gd name="connsiteX476" fmla="*/ 1502068 w 6224125"/>
              <a:gd name="connsiteY476" fmla="*/ 2573590 h 3196135"/>
              <a:gd name="connsiteX477" fmla="*/ 5164826 w 6224125"/>
              <a:gd name="connsiteY477" fmla="*/ 2570948 h 3196135"/>
              <a:gd name="connsiteX478" fmla="*/ 5168126 w 6224125"/>
              <a:gd name="connsiteY478" fmla="*/ 2571017 h 3196135"/>
              <a:gd name="connsiteX479" fmla="*/ 5170012 w 6224125"/>
              <a:gd name="connsiteY479" fmla="*/ 2571026 h 3196135"/>
              <a:gd name="connsiteX480" fmla="*/ 5153726 w 6224125"/>
              <a:gd name="connsiteY480" fmla="*/ 2577173 h 3196135"/>
              <a:gd name="connsiteX481" fmla="*/ 5145307 w 6224125"/>
              <a:gd name="connsiteY481" fmla="*/ 2576977 h 3196135"/>
              <a:gd name="connsiteX482" fmla="*/ 5160852 w 6224125"/>
              <a:gd name="connsiteY482" fmla="*/ 2572171 h 3196135"/>
              <a:gd name="connsiteX483" fmla="*/ 1535295 w 6224125"/>
              <a:gd name="connsiteY483" fmla="*/ 2565107 h 3196135"/>
              <a:gd name="connsiteX484" fmla="*/ 1541397 w 6224125"/>
              <a:gd name="connsiteY484" fmla="*/ 2568168 h 3196135"/>
              <a:gd name="connsiteX485" fmla="*/ 1557836 w 6224125"/>
              <a:gd name="connsiteY485" fmla="*/ 2572099 h 3196135"/>
              <a:gd name="connsiteX486" fmla="*/ 1563294 w 6224125"/>
              <a:gd name="connsiteY486" fmla="*/ 2572583 h 3196135"/>
              <a:gd name="connsiteX487" fmla="*/ 1581823 w 6224125"/>
              <a:gd name="connsiteY487" fmla="*/ 2575915 h 3196135"/>
              <a:gd name="connsiteX488" fmla="*/ 1593991 w 6224125"/>
              <a:gd name="connsiteY488" fmla="*/ 2578287 h 3196135"/>
              <a:gd name="connsiteX489" fmla="*/ 1545492 w 6224125"/>
              <a:gd name="connsiteY489" fmla="*/ 2567068 h 3196135"/>
              <a:gd name="connsiteX490" fmla="*/ 1537118 w 6224125"/>
              <a:gd name="connsiteY490" fmla="*/ 2565420 h 3196135"/>
              <a:gd name="connsiteX491" fmla="*/ 5263332 w 6224125"/>
              <a:gd name="connsiteY491" fmla="*/ 2563342 h 3196135"/>
              <a:gd name="connsiteX492" fmla="*/ 5263569 w 6224125"/>
              <a:gd name="connsiteY492" fmla="*/ 2563559 h 3196135"/>
              <a:gd name="connsiteX493" fmla="*/ 5263480 w 6224125"/>
              <a:gd name="connsiteY493" fmla="*/ 2563573 h 3196135"/>
              <a:gd name="connsiteX494" fmla="*/ 4901094 w 6224125"/>
              <a:gd name="connsiteY494" fmla="*/ 2562107 h 3196135"/>
              <a:gd name="connsiteX495" fmla="*/ 4899680 w 6224125"/>
              <a:gd name="connsiteY495" fmla="*/ 2563065 h 3196135"/>
              <a:gd name="connsiteX496" fmla="*/ 4897914 w 6224125"/>
              <a:gd name="connsiteY496" fmla="*/ 2564261 h 3196135"/>
              <a:gd name="connsiteX497" fmla="*/ 4892618 w 6224125"/>
              <a:gd name="connsiteY497" fmla="*/ 2567846 h 3196135"/>
              <a:gd name="connsiteX498" fmla="*/ 4888378 w 6224125"/>
              <a:gd name="connsiteY498" fmla="*/ 2570717 h 3196135"/>
              <a:gd name="connsiteX499" fmla="*/ 4867026 w 6224125"/>
              <a:gd name="connsiteY499" fmla="*/ 2571107 h 3196135"/>
              <a:gd name="connsiteX500" fmla="*/ 4871725 w 6224125"/>
              <a:gd name="connsiteY500" fmla="*/ 2571775 h 3196135"/>
              <a:gd name="connsiteX501" fmla="*/ 4882034 w 6224125"/>
              <a:gd name="connsiteY501" fmla="*/ 2572733 h 3196135"/>
              <a:gd name="connsiteX502" fmla="*/ 4888378 w 6224125"/>
              <a:gd name="connsiteY502" fmla="*/ 2570717 h 3196135"/>
              <a:gd name="connsiteX503" fmla="*/ 4897914 w 6224125"/>
              <a:gd name="connsiteY503" fmla="*/ 2564261 h 3196135"/>
              <a:gd name="connsiteX504" fmla="*/ 4986215 w 6224125"/>
              <a:gd name="connsiteY504" fmla="*/ 2558445 h 3196135"/>
              <a:gd name="connsiteX505" fmla="*/ 5000495 w 6224125"/>
              <a:gd name="connsiteY505" fmla="*/ 2560161 h 3196135"/>
              <a:gd name="connsiteX506" fmla="*/ 4986215 w 6224125"/>
              <a:gd name="connsiteY506" fmla="*/ 2558445 h 3196135"/>
              <a:gd name="connsiteX507" fmla="*/ 5203509 w 6224125"/>
              <a:gd name="connsiteY507" fmla="*/ 2558385 h 3196135"/>
              <a:gd name="connsiteX508" fmla="*/ 5178222 w 6224125"/>
              <a:gd name="connsiteY508" fmla="*/ 2567928 h 3196135"/>
              <a:gd name="connsiteX509" fmla="*/ 5177814 w 6224125"/>
              <a:gd name="connsiteY509" fmla="*/ 2567954 h 3196135"/>
              <a:gd name="connsiteX510" fmla="*/ 5175692 w 6224125"/>
              <a:gd name="connsiteY510" fmla="*/ 2567599 h 3196135"/>
              <a:gd name="connsiteX511" fmla="*/ 5183842 w 6224125"/>
              <a:gd name="connsiteY511" fmla="*/ 2565087 h 3196135"/>
              <a:gd name="connsiteX512" fmla="*/ 5173772 w 6224125"/>
              <a:gd name="connsiteY512" fmla="*/ 2564031 h 3196135"/>
              <a:gd name="connsiteX513" fmla="*/ 5184634 w 6224125"/>
              <a:gd name="connsiteY513" fmla="*/ 2560428 h 3196135"/>
              <a:gd name="connsiteX514" fmla="*/ 5172160 w 6224125"/>
              <a:gd name="connsiteY514" fmla="*/ 2562745 h 3196135"/>
              <a:gd name="connsiteX515" fmla="*/ 5170403 w 6224125"/>
              <a:gd name="connsiteY515" fmla="*/ 2559074 h 3196135"/>
              <a:gd name="connsiteX516" fmla="*/ 5188407 w 6224125"/>
              <a:gd name="connsiteY516" fmla="*/ 2558831 h 3196135"/>
              <a:gd name="connsiteX517" fmla="*/ 4949763 w 6224125"/>
              <a:gd name="connsiteY517" fmla="*/ 2558237 h 3196135"/>
              <a:gd name="connsiteX518" fmla="*/ 4949762 w 6224125"/>
              <a:gd name="connsiteY518" fmla="*/ 2558238 h 3196135"/>
              <a:gd name="connsiteX519" fmla="*/ 4945415 w 6224125"/>
              <a:gd name="connsiteY519" fmla="*/ 2561131 h 3196135"/>
              <a:gd name="connsiteX520" fmla="*/ 4947898 w 6224125"/>
              <a:gd name="connsiteY520" fmla="*/ 2559479 h 3196135"/>
              <a:gd name="connsiteX521" fmla="*/ 5970589 w 6224125"/>
              <a:gd name="connsiteY521" fmla="*/ 2557553 h 3196135"/>
              <a:gd name="connsiteX522" fmla="*/ 5965824 w 6224125"/>
              <a:gd name="connsiteY522" fmla="*/ 2562181 h 3196135"/>
              <a:gd name="connsiteX523" fmla="*/ 5967941 w 6224125"/>
              <a:gd name="connsiteY523" fmla="*/ 2560124 h 3196135"/>
              <a:gd name="connsiteX524" fmla="*/ 5972178 w 6224125"/>
              <a:gd name="connsiteY524" fmla="*/ 2556010 h 3196135"/>
              <a:gd name="connsiteX525" fmla="*/ 5971474 w 6224125"/>
              <a:gd name="connsiteY525" fmla="*/ 2556695 h 3196135"/>
              <a:gd name="connsiteX526" fmla="*/ 5970589 w 6224125"/>
              <a:gd name="connsiteY526" fmla="*/ 2557553 h 3196135"/>
              <a:gd name="connsiteX527" fmla="*/ 5429415 w 6224125"/>
              <a:gd name="connsiteY527" fmla="*/ 2554484 h 3196135"/>
              <a:gd name="connsiteX528" fmla="*/ 5429078 w 6224125"/>
              <a:gd name="connsiteY528" fmla="*/ 2554637 h 3196135"/>
              <a:gd name="connsiteX529" fmla="*/ 5429203 w 6224125"/>
              <a:gd name="connsiteY529" fmla="*/ 2554606 h 3196135"/>
              <a:gd name="connsiteX530" fmla="*/ 1362453 w 6224125"/>
              <a:gd name="connsiteY530" fmla="*/ 2551838 h 3196135"/>
              <a:gd name="connsiteX531" fmla="*/ 1404912 w 6224125"/>
              <a:gd name="connsiteY531" fmla="*/ 2565279 h 3196135"/>
              <a:gd name="connsiteX532" fmla="*/ 1458303 w 6224125"/>
              <a:gd name="connsiteY532" fmla="*/ 2579223 h 3196135"/>
              <a:gd name="connsiteX533" fmla="*/ 1489405 w 6224125"/>
              <a:gd name="connsiteY533" fmla="*/ 2586338 h 3196135"/>
              <a:gd name="connsiteX534" fmla="*/ 1485167 w 6224125"/>
              <a:gd name="connsiteY534" fmla="*/ 2587592 h 3196135"/>
              <a:gd name="connsiteX535" fmla="*/ 1429680 w 6224125"/>
              <a:gd name="connsiteY535" fmla="*/ 2575272 h 3196135"/>
              <a:gd name="connsiteX536" fmla="*/ 1415531 w 6224125"/>
              <a:gd name="connsiteY536" fmla="*/ 2543711 h 3196135"/>
              <a:gd name="connsiteX537" fmla="*/ 1414879 w 6224125"/>
              <a:gd name="connsiteY537" fmla="*/ 2545018 h 3196135"/>
              <a:gd name="connsiteX538" fmla="*/ 1413663 w 6224125"/>
              <a:gd name="connsiteY538" fmla="*/ 2545704 h 3196135"/>
              <a:gd name="connsiteX539" fmla="*/ 1415531 w 6224125"/>
              <a:gd name="connsiteY539" fmla="*/ 2543711 h 3196135"/>
              <a:gd name="connsiteX540" fmla="*/ 5725294 w 6224125"/>
              <a:gd name="connsiteY540" fmla="*/ 2524271 h 3196135"/>
              <a:gd name="connsiteX541" fmla="*/ 5713987 w 6224125"/>
              <a:gd name="connsiteY541" fmla="*/ 2531927 h 3196135"/>
              <a:gd name="connsiteX542" fmla="*/ 5721934 w 6224125"/>
              <a:gd name="connsiteY542" fmla="*/ 2526545 h 3196135"/>
              <a:gd name="connsiteX543" fmla="*/ 5394471 w 6224125"/>
              <a:gd name="connsiteY543" fmla="*/ 2524021 h 3196135"/>
              <a:gd name="connsiteX544" fmla="*/ 5338363 w 6224125"/>
              <a:gd name="connsiteY544" fmla="*/ 2531341 h 3196135"/>
              <a:gd name="connsiteX545" fmla="*/ 5322028 w 6224125"/>
              <a:gd name="connsiteY545" fmla="*/ 2538353 h 3196135"/>
              <a:gd name="connsiteX546" fmla="*/ 5234547 w 6224125"/>
              <a:gd name="connsiteY546" fmla="*/ 2568358 h 3196135"/>
              <a:gd name="connsiteX547" fmla="*/ 5233884 w 6224125"/>
              <a:gd name="connsiteY547" fmla="*/ 2568468 h 3196135"/>
              <a:gd name="connsiteX548" fmla="*/ 5206045 w 6224125"/>
              <a:gd name="connsiteY548" fmla="*/ 2559930 h 3196135"/>
              <a:gd name="connsiteX549" fmla="*/ 5205884 w 6224125"/>
              <a:gd name="connsiteY549" fmla="*/ 2557844 h 3196135"/>
              <a:gd name="connsiteX550" fmla="*/ 5214709 w 6224125"/>
              <a:gd name="connsiteY550" fmla="*/ 2554887 h 3196135"/>
              <a:gd name="connsiteX551" fmla="*/ 5215960 w 6224125"/>
              <a:gd name="connsiteY551" fmla="*/ 2554474 h 3196135"/>
              <a:gd name="connsiteX552" fmla="*/ 5209549 w 6224125"/>
              <a:gd name="connsiteY552" fmla="*/ 2554247 h 3196135"/>
              <a:gd name="connsiteX553" fmla="*/ 5184276 w 6224125"/>
              <a:gd name="connsiteY553" fmla="*/ 2554336 h 3196135"/>
              <a:gd name="connsiteX554" fmla="*/ 5170005 w 6224125"/>
              <a:gd name="connsiteY554" fmla="*/ 2555097 h 3196135"/>
              <a:gd name="connsiteX555" fmla="*/ 5159425 w 6224125"/>
              <a:gd name="connsiteY555" fmla="*/ 2556037 h 3196135"/>
              <a:gd name="connsiteX556" fmla="*/ 5159356 w 6224125"/>
              <a:gd name="connsiteY556" fmla="*/ 2555302 h 3196135"/>
              <a:gd name="connsiteX557" fmla="*/ 5159286 w 6224125"/>
              <a:gd name="connsiteY557" fmla="*/ 2554705 h 3196135"/>
              <a:gd name="connsiteX558" fmla="*/ 5106169 w 6224125"/>
              <a:gd name="connsiteY558" fmla="*/ 2561634 h 3196135"/>
              <a:gd name="connsiteX559" fmla="*/ 4885330 w 6224125"/>
              <a:gd name="connsiteY559" fmla="*/ 2594230 h 3196135"/>
              <a:gd name="connsiteX560" fmla="*/ 4951864 w 6224125"/>
              <a:gd name="connsiteY560" fmla="*/ 2597577 h 3196135"/>
              <a:gd name="connsiteX561" fmla="*/ 5026921 w 6224125"/>
              <a:gd name="connsiteY561" fmla="*/ 2594398 h 3196135"/>
              <a:gd name="connsiteX562" fmla="*/ 5018059 w 6224125"/>
              <a:gd name="connsiteY562" fmla="*/ 2600789 h 3196135"/>
              <a:gd name="connsiteX563" fmla="*/ 5017600 w 6224125"/>
              <a:gd name="connsiteY563" fmla="*/ 2600883 h 3196135"/>
              <a:gd name="connsiteX564" fmla="*/ 5023427 w 6224125"/>
              <a:gd name="connsiteY564" fmla="*/ 2601176 h 3196135"/>
              <a:gd name="connsiteX565" fmla="*/ 5157886 w 6224125"/>
              <a:gd name="connsiteY565" fmla="*/ 2604593 h 3196135"/>
              <a:gd name="connsiteX566" fmla="*/ 5171002 w 6224125"/>
              <a:gd name="connsiteY566" fmla="*/ 2596907 h 3196135"/>
              <a:gd name="connsiteX567" fmla="*/ 5189125 w 6224125"/>
              <a:gd name="connsiteY567" fmla="*/ 2590412 h 3196135"/>
              <a:gd name="connsiteX568" fmla="*/ 5241863 w 6224125"/>
              <a:gd name="connsiteY568" fmla="*/ 2579597 h 3196135"/>
              <a:gd name="connsiteX569" fmla="*/ 5261373 w 6224125"/>
              <a:gd name="connsiteY569" fmla="*/ 2577031 h 3196135"/>
              <a:gd name="connsiteX570" fmla="*/ 5259885 w 6224125"/>
              <a:gd name="connsiteY570" fmla="*/ 2576226 h 3196135"/>
              <a:gd name="connsiteX571" fmla="*/ 5317648 w 6224125"/>
              <a:gd name="connsiteY571" fmla="*/ 2557771 h 3196135"/>
              <a:gd name="connsiteX572" fmla="*/ 5386536 w 6224125"/>
              <a:gd name="connsiteY572" fmla="*/ 2528000 h 3196135"/>
              <a:gd name="connsiteX573" fmla="*/ 5726703 w 6224125"/>
              <a:gd name="connsiteY573" fmla="*/ 2523316 h 3196135"/>
              <a:gd name="connsiteX574" fmla="*/ 5726504 w 6224125"/>
              <a:gd name="connsiteY574" fmla="*/ 2523451 h 3196135"/>
              <a:gd name="connsiteX575" fmla="*/ 5725294 w 6224125"/>
              <a:gd name="connsiteY575" fmla="*/ 2524271 h 3196135"/>
              <a:gd name="connsiteX576" fmla="*/ 5494496 w 6224125"/>
              <a:gd name="connsiteY576" fmla="*/ 2522621 h 3196135"/>
              <a:gd name="connsiteX577" fmla="*/ 5480928 w 6224125"/>
              <a:gd name="connsiteY577" fmla="*/ 2529465 h 3196135"/>
              <a:gd name="connsiteX578" fmla="*/ 5479058 w 6224125"/>
              <a:gd name="connsiteY578" fmla="*/ 2530633 h 3196135"/>
              <a:gd name="connsiteX579" fmla="*/ 5484909 w 6224125"/>
              <a:gd name="connsiteY579" fmla="*/ 2529654 h 3196135"/>
              <a:gd name="connsiteX580" fmla="*/ 5489314 w 6224125"/>
              <a:gd name="connsiteY580" fmla="*/ 2528999 h 3196135"/>
              <a:gd name="connsiteX581" fmla="*/ 5492824 w 6224125"/>
              <a:gd name="connsiteY581" fmla="*/ 2526926 h 3196135"/>
              <a:gd name="connsiteX582" fmla="*/ 5494496 w 6224125"/>
              <a:gd name="connsiteY582" fmla="*/ 2522621 h 3196135"/>
              <a:gd name="connsiteX583" fmla="*/ 5471113 w 6224125"/>
              <a:gd name="connsiteY583" fmla="*/ 2521903 h 3196135"/>
              <a:gd name="connsiteX584" fmla="*/ 5388768 w 6224125"/>
              <a:gd name="connsiteY584" fmla="*/ 2561182 h 3196135"/>
              <a:gd name="connsiteX585" fmla="*/ 5401612 w 6224125"/>
              <a:gd name="connsiteY585" fmla="*/ 2559336 h 3196135"/>
              <a:gd name="connsiteX586" fmla="*/ 5423667 w 6224125"/>
              <a:gd name="connsiteY586" fmla="*/ 2548481 h 3196135"/>
              <a:gd name="connsiteX587" fmla="*/ 5471113 w 6224125"/>
              <a:gd name="connsiteY587" fmla="*/ 2521903 h 3196135"/>
              <a:gd name="connsiteX588" fmla="*/ 5445716 w 6224125"/>
              <a:gd name="connsiteY588" fmla="*/ 2517350 h 3196135"/>
              <a:gd name="connsiteX589" fmla="*/ 5445105 w 6224125"/>
              <a:gd name="connsiteY589" fmla="*/ 2517414 h 3196135"/>
              <a:gd name="connsiteX590" fmla="*/ 5407330 w 6224125"/>
              <a:gd name="connsiteY590" fmla="*/ 2522343 h 3196135"/>
              <a:gd name="connsiteX591" fmla="*/ 5396041 w 6224125"/>
              <a:gd name="connsiteY591" fmla="*/ 2527723 h 3196135"/>
              <a:gd name="connsiteX592" fmla="*/ 5324803 w 6224125"/>
              <a:gd name="connsiteY592" fmla="*/ 2559001 h 3196135"/>
              <a:gd name="connsiteX593" fmla="*/ 5284114 w 6224125"/>
              <a:gd name="connsiteY593" fmla="*/ 2573726 h 3196135"/>
              <a:gd name="connsiteX594" fmla="*/ 5282333 w 6224125"/>
              <a:gd name="connsiteY594" fmla="*/ 2574274 h 3196135"/>
              <a:gd name="connsiteX595" fmla="*/ 5308128 w 6224125"/>
              <a:gd name="connsiteY595" fmla="*/ 2570883 h 3196135"/>
              <a:gd name="connsiteX596" fmla="*/ 5336338 w 6224125"/>
              <a:gd name="connsiteY596" fmla="*/ 2567648 h 3196135"/>
              <a:gd name="connsiteX597" fmla="*/ 5338226 w 6224125"/>
              <a:gd name="connsiteY597" fmla="*/ 2567031 h 3196135"/>
              <a:gd name="connsiteX598" fmla="*/ 5466861 w 6224125"/>
              <a:gd name="connsiteY598" fmla="*/ 2515125 h 3196135"/>
              <a:gd name="connsiteX599" fmla="*/ 5466144 w 6224125"/>
              <a:gd name="connsiteY599" fmla="*/ 2515200 h 3196135"/>
              <a:gd name="connsiteX600" fmla="*/ 5465909 w 6224125"/>
              <a:gd name="connsiteY600" fmla="*/ 2515513 h 3196135"/>
              <a:gd name="connsiteX601" fmla="*/ 5396417 w 6224125"/>
              <a:gd name="connsiteY601" fmla="*/ 2546192 h 3196135"/>
              <a:gd name="connsiteX602" fmla="*/ 5350117 w 6224125"/>
              <a:gd name="connsiteY602" fmla="*/ 2566069 h 3196135"/>
              <a:gd name="connsiteX603" fmla="*/ 5358827 w 6224125"/>
              <a:gd name="connsiteY603" fmla="*/ 2565070 h 3196135"/>
              <a:gd name="connsiteX604" fmla="*/ 5369096 w 6224125"/>
              <a:gd name="connsiteY604" fmla="*/ 2559641 h 3196135"/>
              <a:gd name="connsiteX605" fmla="*/ 5372978 w 6224125"/>
              <a:gd name="connsiteY605" fmla="*/ 2558567 h 3196135"/>
              <a:gd name="connsiteX606" fmla="*/ 5364370 w 6224125"/>
              <a:gd name="connsiteY606" fmla="*/ 2564434 h 3196135"/>
              <a:gd name="connsiteX607" fmla="*/ 5373090 w 6224125"/>
              <a:gd name="connsiteY607" fmla="*/ 2563434 h 3196135"/>
              <a:gd name="connsiteX608" fmla="*/ 5377731 w 6224125"/>
              <a:gd name="connsiteY608" fmla="*/ 2562767 h 3196135"/>
              <a:gd name="connsiteX609" fmla="*/ 5410003 w 6224125"/>
              <a:gd name="connsiteY609" fmla="*/ 2548756 h 3196135"/>
              <a:gd name="connsiteX610" fmla="*/ 5465909 w 6224125"/>
              <a:gd name="connsiteY610" fmla="*/ 2515513 h 3196135"/>
              <a:gd name="connsiteX611" fmla="*/ 5466807 w 6224125"/>
              <a:gd name="connsiteY611" fmla="*/ 2515289 h 3196135"/>
              <a:gd name="connsiteX612" fmla="*/ 4627975 w 6224125"/>
              <a:gd name="connsiteY612" fmla="*/ 2504201 h 3196135"/>
              <a:gd name="connsiteX613" fmla="*/ 4631293 w 6224125"/>
              <a:gd name="connsiteY613" fmla="*/ 2505568 h 3196135"/>
              <a:gd name="connsiteX614" fmla="*/ 4653017 w 6224125"/>
              <a:gd name="connsiteY614" fmla="*/ 2505619 h 3196135"/>
              <a:gd name="connsiteX615" fmla="*/ 4665228 w 6224125"/>
              <a:gd name="connsiteY615" fmla="*/ 2504678 h 3196135"/>
              <a:gd name="connsiteX616" fmla="*/ 6224125 w 6224125"/>
              <a:gd name="connsiteY616" fmla="*/ 2491345 h 3196135"/>
              <a:gd name="connsiteX617" fmla="*/ 6221382 w 6224125"/>
              <a:gd name="connsiteY617" fmla="*/ 2492999 h 3196135"/>
              <a:gd name="connsiteX618" fmla="*/ 6215281 w 6224125"/>
              <a:gd name="connsiteY618" fmla="*/ 2492699 h 3196135"/>
              <a:gd name="connsiteX619" fmla="*/ 5457576 w 6224125"/>
              <a:gd name="connsiteY619" fmla="*/ 2481877 h 3196135"/>
              <a:gd name="connsiteX620" fmla="*/ 5449504 w 6224125"/>
              <a:gd name="connsiteY620" fmla="*/ 2484007 h 3196135"/>
              <a:gd name="connsiteX621" fmla="*/ 5435255 w 6224125"/>
              <a:gd name="connsiteY621" fmla="*/ 2490850 h 3196135"/>
              <a:gd name="connsiteX622" fmla="*/ 5597863 w 6224125"/>
              <a:gd name="connsiteY622" fmla="*/ 2484938 h 3196135"/>
              <a:gd name="connsiteX623" fmla="*/ 5616008 w 6224125"/>
              <a:gd name="connsiteY623" fmla="*/ 2482815 h 3196135"/>
              <a:gd name="connsiteX624" fmla="*/ 6029515 w 6224125"/>
              <a:gd name="connsiteY624" fmla="*/ 2480166 h 3196135"/>
              <a:gd name="connsiteX625" fmla="*/ 6017505 w 6224125"/>
              <a:gd name="connsiteY625" fmla="*/ 2485192 h 3196135"/>
              <a:gd name="connsiteX626" fmla="*/ 6029515 w 6224125"/>
              <a:gd name="connsiteY626" fmla="*/ 2480166 h 3196135"/>
              <a:gd name="connsiteX627" fmla="*/ 1243176 w 6224125"/>
              <a:gd name="connsiteY627" fmla="*/ 2479699 h 3196135"/>
              <a:gd name="connsiteX628" fmla="*/ 1243248 w 6224125"/>
              <a:gd name="connsiteY628" fmla="*/ 2479723 h 3196135"/>
              <a:gd name="connsiteX629" fmla="*/ 1243249 w 6224125"/>
              <a:gd name="connsiteY629" fmla="*/ 2479731 h 3196135"/>
              <a:gd name="connsiteX630" fmla="*/ 1243357 w 6224125"/>
              <a:gd name="connsiteY630" fmla="*/ 2477983 h 3196135"/>
              <a:gd name="connsiteX631" fmla="*/ 1252309 w 6224125"/>
              <a:gd name="connsiteY631" fmla="*/ 2482792 h 3196135"/>
              <a:gd name="connsiteX632" fmla="*/ 1243248 w 6224125"/>
              <a:gd name="connsiteY632" fmla="*/ 2479723 h 3196135"/>
              <a:gd name="connsiteX633" fmla="*/ 1225237 w 6224125"/>
              <a:gd name="connsiteY633" fmla="*/ 2473625 h 3196135"/>
              <a:gd name="connsiteX634" fmla="*/ 1236115 w 6224125"/>
              <a:gd name="connsiteY634" fmla="*/ 2476518 h 3196135"/>
              <a:gd name="connsiteX635" fmla="*/ 1243176 w 6224125"/>
              <a:gd name="connsiteY635" fmla="*/ 2479699 h 3196135"/>
              <a:gd name="connsiteX636" fmla="*/ 5145969 w 6224125"/>
              <a:gd name="connsiteY636" fmla="*/ 2472590 h 3196135"/>
              <a:gd name="connsiteX637" fmla="*/ 5027728 w 6224125"/>
              <a:gd name="connsiteY637" fmla="*/ 2487532 h 3196135"/>
              <a:gd name="connsiteX638" fmla="*/ 5027285 w 6224125"/>
              <a:gd name="connsiteY638" fmla="*/ 2488710 h 3196135"/>
              <a:gd name="connsiteX639" fmla="*/ 5026492 w 6224125"/>
              <a:gd name="connsiteY639" fmla="*/ 2491063 h 3196135"/>
              <a:gd name="connsiteX640" fmla="*/ 5000407 w 6224125"/>
              <a:gd name="connsiteY640" fmla="*/ 2493675 h 3196135"/>
              <a:gd name="connsiteX641" fmla="*/ 5023552 w 6224125"/>
              <a:gd name="connsiteY641" fmla="*/ 2488060 h 3196135"/>
              <a:gd name="connsiteX642" fmla="*/ 4958057 w 6224125"/>
              <a:gd name="connsiteY642" fmla="*/ 2496337 h 3196135"/>
              <a:gd name="connsiteX643" fmla="*/ 4956106 w 6224125"/>
              <a:gd name="connsiteY643" fmla="*/ 2497134 h 3196135"/>
              <a:gd name="connsiteX644" fmla="*/ 4951210 w 6224125"/>
              <a:gd name="connsiteY644" fmla="*/ 2498121 h 3196135"/>
              <a:gd name="connsiteX645" fmla="*/ 4951438 w 6224125"/>
              <a:gd name="connsiteY645" fmla="*/ 2498159 h 3196135"/>
              <a:gd name="connsiteX646" fmla="*/ 4952032 w 6224125"/>
              <a:gd name="connsiteY646" fmla="*/ 2498728 h 3196135"/>
              <a:gd name="connsiteX647" fmla="*/ 4951880 w 6224125"/>
              <a:gd name="connsiteY647" fmla="*/ 2498830 h 3196135"/>
              <a:gd name="connsiteX648" fmla="*/ 4886865 w 6224125"/>
              <a:gd name="connsiteY648" fmla="*/ 2506603 h 3196135"/>
              <a:gd name="connsiteX649" fmla="*/ 4743976 w 6224125"/>
              <a:gd name="connsiteY649" fmla="*/ 2527528 h 3196135"/>
              <a:gd name="connsiteX650" fmla="*/ 4707583 w 6224125"/>
              <a:gd name="connsiteY650" fmla="*/ 2533619 h 3196135"/>
              <a:gd name="connsiteX651" fmla="*/ 4714434 w 6224125"/>
              <a:gd name="connsiteY651" fmla="*/ 2533860 h 3196135"/>
              <a:gd name="connsiteX652" fmla="*/ 4771144 w 6224125"/>
              <a:gd name="connsiteY652" fmla="*/ 2536003 h 3196135"/>
              <a:gd name="connsiteX653" fmla="*/ 4861018 w 6224125"/>
              <a:gd name="connsiteY653" fmla="*/ 2524103 h 3196135"/>
              <a:gd name="connsiteX654" fmla="*/ 4946931 w 6224125"/>
              <a:gd name="connsiteY654" fmla="*/ 2526833 h 3196135"/>
              <a:gd name="connsiteX655" fmla="*/ 4883388 w 6224125"/>
              <a:gd name="connsiteY655" fmla="*/ 2539804 h 3196135"/>
              <a:gd name="connsiteX656" fmla="*/ 4888189 w 6224125"/>
              <a:gd name="connsiteY656" fmla="*/ 2539911 h 3196135"/>
              <a:gd name="connsiteX657" fmla="*/ 4960417 w 6224125"/>
              <a:gd name="connsiteY657" fmla="*/ 2527630 h 3196135"/>
              <a:gd name="connsiteX658" fmla="*/ 4998649 w 6224125"/>
              <a:gd name="connsiteY658" fmla="*/ 2528169 h 3196135"/>
              <a:gd name="connsiteX659" fmla="*/ 5084329 w 6224125"/>
              <a:gd name="connsiteY659" fmla="*/ 2531866 h 3196135"/>
              <a:gd name="connsiteX660" fmla="*/ 5116061 w 6224125"/>
              <a:gd name="connsiteY660" fmla="*/ 2532822 h 3196135"/>
              <a:gd name="connsiteX661" fmla="*/ 5155926 w 6224125"/>
              <a:gd name="connsiteY661" fmla="*/ 2534265 h 3196135"/>
              <a:gd name="connsiteX662" fmla="*/ 5156882 w 6224125"/>
              <a:gd name="connsiteY662" fmla="*/ 2533939 h 3196135"/>
              <a:gd name="connsiteX663" fmla="*/ 5171413 w 6224125"/>
              <a:gd name="connsiteY663" fmla="*/ 2533083 h 3196135"/>
              <a:gd name="connsiteX664" fmla="*/ 5183492 w 6224125"/>
              <a:gd name="connsiteY664" fmla="*/ 2532408 h 3196135"/>
              <a:gd name="connsiteX665" fmla="*/ 5180969 w 6224125"/>
              <a:gd name="connsiteY665" fmla="*/ 2533237 h 3196135"/>
              <a:gd name="connsiteX666" fmla="*/ 5176326 w 6224125"/>
              <a:gd name="connsiteY666" fmla="*/ 2533103 h 3196135"/>
              <a:gd name="connsiteX667" fmla="*/ 5162706 w 6224125"/>
              <a:gd name="connsiteY667" fmla="*/ 2534253 h 3196135"/>
              <a:gd name="connsiteX668" fmla="*/ 5161147 w 6224125"/>
              <a:gd name="connsiteY668" fmla="*/ 2534455 h 3196135"/>
              <a:gd name="connsiteX669" fmla="*/ 5164748 w 6224125"/>
              <a:gd name="connsiteY669" fmla="*/ 2534586 h 3196135"/>
              <a:gd name="connsiteX670" fmla="*/ 5193714 w 6224125"/>
              <a:gd name="connsiteY670" fmla="*/ 2534015 h 3196135"/>
              <a:gd name="connsiteX671" fmla="*/ 5196779 w 6224125"/>
              <a:gd name="connsiteY671" fmla="*/ 2532546 h 3196135"/>
              <a:gd name="connsiteX672" fmla="*/ 5196165 w 6224125"/>
              <a:gd name="connsiteY672" fmla="*/ 2531796 h 3196135"/>
              <a:gd name="connsiteX673" fmla="*/ 5195904 w 6224125"/>
              <a:gd name="connsiteY673" fmla="*/ 2531714 h 3196135"/>
              <a:gd name="connsiteX674" fmla="*/ 5201750 w 6224125"/>
              <a:gd name="connsiteY674" fmla="*/ 2531388 h 3196135"/>
              <a:gd name="connsiteX675" fmla="*/ 5203180 w 6224125"/>
              <a:gd name="connsiteY675" fmla="*/ 2531032 h 3196135"/>
              <a:gd name="connsiteX676" fmla="*/ 5194085 w 6224125"/>
              <a:gd name="connsiteY676" fmla="*/ 2527422 h 3196135"/>
              <a:gd name="connsiteX677" fmla="*/ 5016220 w 6224125"/>
              <a:gd name="connsiteY677" fmla="*/ 2518690 h 3196135"/>
              <a:gd name="connsiteX678" fmla="*/ 5014349 w 6224125"/>
              <a:gd name="connsiteY678" fmla="*/ 2518461 h 3196135"/>
              <a:gd name="connsiteX679" fmla="*/ 5052286 w 6224125"/>
              <a:gd name="connsiteY679" fmla="*/ 2512009 h 3196135"/>
              <a:gd name="connsiteX680" fmla="*/ 5140531 w 6224125"/>
              <a:gd name="connsiteY680" fmla="*/ 2497970 h 3196135"/>
              <a:gd name="connsiteX681" fmla="*/ 5287308 w 6224125"/>
              <a:gd name="connsiteY681" fmla="*/ 2488250 h 3196135"/>
              <a:gd name="connsiteX682" fmla="*/ 5338068 w 6224125"/>
              <a:gd name="connsiteY682" fmla="*/ 2481014 h 3196135"/>
              <a:gd name="connsiteX683" fmla="*/ 5226155 w 6224125"/>
              <a:gd name="connsiteY683" fmla="*/ 2478768 h 3196135"/>
              <a:gd name="connsiteX684" fmla="*/ 1177799 w 6224125"/>
              <a:gd name="connsiteY684" fmla="*/ 2457228 h 3196135"/>
              <a:gd name="connsiteX685" fmla="*/ 1176725 w 6224125"/>
              <a:gd name="connsiteY685" fmla="*/ 2458849 h 3196135"/>
              <a:gd name="connsiteX686" fmla="*/ 1182513 w 6224125"/>
              <a:gd name="connsiteY686" fmla="*/ 2460485 h 3196135"/>
              <a:gd name="connsiteX687" fmla="*/ 1182455 w 6224125"/>
              <a:gd name="connsiteY687" fmla="*/ 2459545 h 3196135"/>
              <a:gd name="connsiteX688" fmla="*/ 1177799 w 6224125"/>
              <a:gd name="connsiteY688" fmla="*/ 2457228 h 3196135"/>
              <a:gd name="connsiteX689" fmla="*/ 5485058 w 6224125"/>
              <a:gd name="connsiteY689" fmla="*/ 2452242 h 3196135"/>
              <a:gd name="connsiteX690" fmla="*/ 5472831 w 6224125"/>
              <a:gd name="connsiteY690" fmla="*/ 2458397 h 3196135"/>
              <a:gd name="connsiteX691" fmla="*/ 5485058 w 6224125"/>
              <a:gd name="connsiteY691" fmla="*/ 2452242 h 3196135"/>
              <a:gd name="connsiteX692" fmla="*/ 5442218 w 6224125"/>
              <a:gd name="connsiteY692" fmla="*/ 2451880 h 3196135"/>
              <a:gd name="connsiteX693" fmla="*/ 5430519 w 6224125"/>
              <a:gd name="connsiteY693" fmla="*/ 2457662 h 3196135"/>
              <a:gd name="connsiteX694" fmla="*/ 5442218 w 6224125"/>
              <a:gd name="connsiteY694" fmla="*/ 2451880 h 3196135"/>
              <a:gd name="connsiteX695" fmla="*/ 5937937 w 6224125"/>
              <a:gd name="connsiteY695" fmla="*/ 2449416 h 3196135"/>
              <a:gd name="connsiteX696" fmla="*/ 5939179 w 6224125"/>
              <a:gd name="connsiteY696" fmla="*/ 2453464 h 3196135"/>
              <a:gd name="connsiteX697" fmla="*/ 5916975 w 6224125"/>
              <a:gd name="connsiteY697" fmla="*/ 2452247 h 3196135"/>
              <a:gd name="connsiteX698" fmla="*/ 5915781 w 6224125"/>
              <a:gd name="connsiteY698" fmla="*/ 2451295 h 3196135"/>
              <a:gd name="connsiteX699" fmla="*/ 5920137 w 6224125"/>
              <a:gd name="connsiteY699" fmla="*/ 2450136 h 3196135"/>
              <a:gd name="connsiteX700" fmla="*/ 5937937 w 6224125"/>
              <a:gd name="connsiteY700" fmla="*/ 2449416 h 3196135"/>
              <a:gd name="connsiteX701" fmla="*/ 5577280 w 6224125"/>
              <a:gd name="connsiteY701" fmla="*/ 2432915 h 3196135"/>
              <a:gd name="connsiteX702" fmla="*/ 5582109 w 6224125"/>
              <a:gd name="connsiteY702" fmla="*/ 2433085 h 3196135"/>
              <a:gd name="connsiteX703" fmla="*/ 5597608 w 6224125"/>
              <a:gd name="connsiteY703" fmla="*/ 2436423 h 3196135"/>
              <a:gd name="connsiteX704" fmla="*/ 5597231 w 6224125"/>
              <a:gd name="connsiteY704" fmla="*/ 2440343 h 3196135"/>
              <a:gd name="connsiteX705" fmla="*/ 5553625 w 6224125"/>
              <a:gd name="connsiteY705" fmla="*/ 2442818 h 3196135"/>
              <a:gd name="connsiteX706" fmla="*/ 5563423 w 6224125"/>
              <a:gd name="connsiteY706" fmla="*/ 2434139 h 3196135"/>
              <a:gd name="connsiteX707" fmla="*/ 1182386 w 6224125"/>
              <a:gd name="connsiteY707" fmla="*/ 2432385 h 3196135"/>
              <a:gd name="connsiteX708" fmla="*/ 1188007 w 6224125"/>
              <a:gd name="connsiteY708" fmla="*/ 2434829 h 3196135"/>
              <a:gd name="connsiteX709" fmla="*/ 1185203 w 6224125"/>
              <a:gd name="connsiteY709" fmla="*/ 2434315 h 3196135"/>
              <a:gd name="connsiteX710" fmla="*/ 1182386 w 6224125"/>
              <a:gd name="connsiteY710" fmla="*/ 2432385 h 3196135"/>
              <a:gd name="connsiteX711" fmla="*/ 1109422 w 6224125"/>
              <a:gd name="connsiteY711" fmla="*/ 2429362 h 3196135"/>
              <a:gd name="connsiteX712" fmla="*/ 1118310 w 6224125"/>
              <a:gd name="connsiteY712" fmla="*/ 2433220 h 3196135"/>
              <a:gd name="connsiteX713" fmla="*/ 1114102 w 6224125"/>
              <a:gd name="connsiteY713" fmla="*/ 2432367 h 3196135"/>
              <a:gd name="connsiteX714" fmla="*/ 1109422 w 6224125"/>
              <a:gd name="connsiteY714" fmla="*/ 2429362 h 3196135"/>
              <a:gd name="connsiteX715" fmla="*/ 1108161 w 6224125"/>
              <a:gd name="connsiteY715" fmla="*/ 2427508 h 3196135"/>
              <a:gd name="connsiteX716" fmla="*/ 1109422 w 6224125"/>
              <a:gd name="connsiteY716" fmla="*/ 2429362 h 3196135"/>
              <a:gd name="connsiteX717" fmla="*/ 1108086 w 6224125"/>
              <a:gd name="connsiteY717" fmla="*/ 2429527 h 3196135"/>
              <a:gd name="connsiteX718" fmla="*/ 1106171 w 6224125"/>
              <a:gd name="connsiteY718" fmla="*/ 2427656 h 3196135"/>
              <a:gd name="connsiteX719" fmla="*/ 1108161 w 6224125"/>
              <a:gd name="connsiteY719" fmla="*/ 2427508 h 3196135"/>
              <a:gd name="connsiteX720" fmla="*/ 1104910 w 6224125"/>
              <a:gd name="connsiteY720" fmla="*/ 2425801 h 3196135"/>
              <a:gd name="connsiteX721" fmla="*/ 1106171 w 6224125"/>
              <a:gd name="connsiteY721" fmla="*/ 2427656 h 3196135"/>
              <a:gd name="connsiteX722" fmla="*/ 1104836 w 6224125"/>
              <a:gd name="connsiteY722" fmla="*/ 2427821 h 3196135"/>
              <a:gd name="connsiteX723" fmla="*/ 1102921 w 6224125"/>
              <a:gd name="connsiteY723" fmla="*/ 2425950 h 3196135"/>
              <a:gd name="connsiteX724" fmla="*/ 1104910 w 6224125"/>
              <a:gd name="connsiteY724" fmla="*/ 2425801 h 3196135"/>
              <a:gd name="connsiteX725" fmla="*/ 1183352 w 6224125"/>
              <a:gd name="connsiteY725" fmla="*/ 2421099 h 3196135"/>
              <a:gd name="connsiteX726" fmla="*/ 1183975 w 6224125"/>
              <a:gd name="connsiteY726" fmla="*/ 2422694 h 3196135"/>
              <a:gd name="connsiteX727" fmla="*/ 1181989 w 6224125"/>
              <a:gd name="connsiteY727" fmla="*/ 2423979 h 3196135"/>
              <a:gd name="connsiteX728" fmla="*/ 5041417 w 6224125"/>
              <a:gd name="connsiteY728" fmla="*/ 2420421 h 3196135"/>
              <a:gd name="connsiteX729" fmla="*/ 5038753 w 6224125"/>
              <a:gd name="connsiteY729" fmla="*/ 2421709 h 3196135"/>
              <a:gd name="connsiteX730" fmla="*/ 5043024 w 6224125"/>
              <a:gd name="connsiteY730" fmla="*/ 2421411 h 3196135"/>
              <a:gd name="connsiteX731" fmla="*/ 5044234 w 6224125"/>
              <a:gd name="connsiteY731" fmla="*/ 2421087 h 3196135"/>
              <a:gd name="connsiteX732" fmla="*/ 5017630 w 6224125"/>
              <a:gd name="connsiteY732" fmla="*/ 2418450 h 3196135"/>
              <a:gd name="connsiteX733" fmla="*/ 5008282 w 6224125"/>
              <a:gd name="connsiteY733" fmla="*/ 2422969 h 3196135"/>
              <a:gd name="connsiteX734" fmla="*/ 5012801 w 6224125"/>
              <a:gd name="connsiteY734" fmla="*/ 2424628 h 3196135"/>
              <a:gd name="connsiteX735" fmla="*/ 5029173 w 6224125"/>
              <a:gd name="connsiteY735" fmla="*/ 2422721 h 3196135"/>
              <a:gd name="connsiteX736" fmla="*/ 5026258 w 6224125"/>
              <a:gd name="connsiteY736" fmla="*/ 2420489 h 3196135"/>
              <a:gd name="connsiteX737" fmla="*/ 5017630 w 6224125"/>
              <a:gd name="connsiteY737" fmla="*/ 2418450 h 3196135"/>
              <a:gd name="connsiteX738" fmla="*/ 1154662 w 6224125"/>
              <a:gd name="connsiteY738" fmla="*/ 2409682 h 3196135"/>
              <a:gd name="connsiteX739" fmla="*/ 1159672 w 6224125"/>
              <a:gd name="connsiteY739" fmla="*/ 2411144 h 3196135"/>
              <a:gd name="connsiteX740" fmla="*/ 1159881 w 6224125"/>
              <a:gd name="connsiteY740" fmla="*/ 2412270 h 3196135"/>
              <a:gd name="connsiteX741" fmla="*/ 1156830 w 6224125"/>
              <a:gd name="connsiteY741" fmla="*/ 2411606 h 3196135"/>
              <a:gd name="connsiteX742" fmla="*/ 1154662 w 6224125"/>
              <a:gd name="connsiteY742" fmla="*/ 2409682 h 3196135"/>
              <a:gd name="connsiteX743" fmla="*/ 1067405 w 6224125"/>
              <a:gd name="connsiteY743" fmla="*/ 2396857 h 3196135"/>
              <a:gd name="connsiteX744" fmla="*/ 1071961 w 6224125"/>
              <a:gd name="connsiteY744" fmla="*/ 2398789 h 3196135"/>
              <a:gd name="connsiteX745" fmla="*/ 1070948 w 6224125"/>
              <a:gd name="connsiteY745" fmla="*/ 2398661 h 3196135"/>
              <a:gd name="connsiteX746" fmla="*/ 4816114 w 6224125"/>
              <a:gd name="connsiteY746" fmla="*/ 2370514 h 3196135"/>
              <a:gd name="connsiteX747" fmla="*/ 4813849 w 6224125"/>
              <a:gd name="connsiteY747" fmla="*/ 2371311 h 3196135"/>
              <a:gd name="connsiteX748" fmla="*/ 4814288 w 6224125"/>
              <a:gd name="connsiteY748" fmla="*/ 2372935 h 3196135"/>
              <a:gd name="connsiteX749" fmla="*/ 4815892 w 6224125"/>
              <a:gd name="connsiteY749" fmla="*/ 2372554 h 3196135"/>
              <a:gd name="connsiteX750" fmla="*/ 4817428 w 6224125"/>
              <a:gd name="connsiteY750" fmla="*/ 2371565 h 3196135"/>
              <a:gd name="connsiteX751" fmla="*/ 4816114 w 6224125"/>
              <a:gd name="connsiteY751" fmla="*/ 2370514 h 3196135"/>
              <a:gd name="connsiteX752" fmla="*/ 4758730 w 6224125"/>
              <a:gd name="connsiteY752" fmla="*/ 2356475 h 3196135"/>
              <a:gd name="connsiteX753" fmla="*/ 4749478 w 6224125"/>
              <a:gd name="connsiteY753" fmla="*/ 2358506 h 3196135"/>
              <a:gd name="connsiteX754" fmla="*/ 4691220 w 6224125"/>
              <a:gd name="connsiteY754" fmla="*/ 2379045 h 3196135"/>
              <a:gd name="connsiteX755" fmla="*/ 4690672 w 6224125"/>
              <a:gd name="connsiteY755" fmla="*/ 2379203 h 3196135"/>
              <a:gd name="connsiteX756" fmla="*/ 4700437 w 6224125"/>
              <a:gd name="connsiteY756" fmla="*/ 2379150 h 3196135"/>
              <a:gd name="connsiteX757" fmla="*/ 4702130 w 6224125"/>
              <a:gd name="connsiteY757" fmla="*/ 2378640 h 3196135"/>
              <a:gd name="connsiteX758" fmla="*/ 4755158 w 6224125"/>
              <a:gd name="connsiteY758" fmla="*/ 2357959 h 3196135"/>
              <a:gd name="connsiteX759" fmla="*/ 4758730 w 6224125"/>
              <a:gd name="connsiteY759" fmla="*/ 2356475 h 3196135"/>
              <a:gd name="connsiteX760" fmla="*/ 5043056 w 6224125"/>
              <a:gd name="connsiteY760" fmla="*/ 2354579 h 3196135"/>
              <a:gd name="connsiteX761" fmla="*/ 5055502 w 6224125"/>
              <a:gd name="connsiteY761" fmla="*/ 2356673 h 3196135"/>
              <a:gd name="connsiteX762" fmla="*/ 5061911 w 6224125"/>
              <a:gd name="connsiteY762" fmla="*/ 2367121 h 3196135"/>
              <a:gd name="connsiteX763" fmla="*/ 4990970 w 6224125"/>
              <a:gd name="connsiteY763" fmla="*/ 2366482 h 3196135"/>
              <a:gd name="connsiteX764" fmla="*/ 4956269 w 6224125"/>
              <a:gd name="connsiteY764" fmla="*/ 2364069 h 3196135"/>
              <a:gd name="connsiteX765" fmla="*/ 4971644 w 6224125"/>
              <a:gd name="connsiteY765" fmla="*/ 2362358 h 3196135"/>
              <a:gd name="connsiteX766" fmla="*/ 4970554 w 6224125"/>
              <a:gd name="connsiteY766" fmla="*/ 2361260 h 3196135"/>
              <a:gd name="connsiteX767" fmla="*/ 4971902 w 6224125"/>
              <a:gd name="connsiteY767" fmla="*/ 2358914 h 3196135"/>
              <a:gd name="connsiteX768" fmla="*/ 4972927 w 6224125"/>
              <a:gd name="connsiteY768" fmla="*/ 2362215 h 3196135"/>
              <a:gd name="connsiteX769" fmla="*/ 5016295 w 6224125"/>
              <a:gd name="connsiteY769" fmla="*/ 2357388 h 3196135"/>
              <a:gd name="connsiteX770" fmla="*/ 4875045 w 6224125"/>
              <a:gd name="connsiteY770" fmla="*/ 2352994 h 3196135"/>
              <a:gd name="connsiteX771" fmla="*/ 4876082 w 6224125"/>
              <a:gd name="connsiteY771" fmla="*/ 2353074 h 3196135"/>
              <a:gd name="connsiteX772" fmla="*/ 4877932 w 6224125"/>
              <a:gd name="connsiteY772" fmla="*/ 2353972 h 3196135"/>
              <a:gd name="connsiteX773" fmla="*/ 4857246 w 6224125"/>
              <a:gd name="connsiteY773" fmla="*/ 2361418 h 3196135"/>
              <a:gd name="connsiteX774" fmla="*/ 4854929 w 6224125"/>
              <a:gd name="connsiteY774" fmla="*/ 2361890 h 3196135"/>
              <a:gd name="connsiteX775" fmla="*/ 4561459 w 6224125"/>
              <a:gd name="connsiteY775" fmla="*/ 2343581 h 3196135"/>
              <a:gd name="connsiteX776" fmla="*/ 4502968 w 6224125"/>
              <a:gd name="connsiteY776" fmla="*/ 2344033 h 3196135"/>
              <a:gd name="connsiteX777" fmla="*/ 4501076 w 6224125"/>
              <a:gd name="connsiteY777" fmla="*/ 2345574 h 3196135"/>
              <a:gd name="connsiteX778" fmla="*/ 4494234 w 6224125"/>
              <a:gd name="connsiteY778" fmla="*/ 2345566 h 3196135"/>
              <a:gd name="connsiteX779" fmla="*/ 4501495 w 6224125"/>
              <a:gd name="connsiteY779" fmla="*/ 2344044 h 3196135"/>
              <a:gd name="connsiteX780" fmla="*/ 4496912 w 6224125"/>
              <a:gd name="connsiteY780" fmla="*/ 2344080 h 3196135"/>
              <a:gd name="connsiteX781" fmla="*/ 4468126 w 6224125"/>
              <a:gd name="connsiteY781" fmla="*/ 2353816 h 3196135"/>
              <a:gd name="connsiteX782" fmla="*/ 4448481 w 6224125"/>
              <a:gd name="connsiteY782" fmla="*/ 2359590 h 3196135"/>
              <a:gd name="connsiteX783" fmla="*/ 4520698 w 6224125"/>
              <a:gd name="connsiteY783" fmla="*/ 2351863 h 3196135"/>
              <a:gd name="connsiteX784" fmla="*/ 4631856 w 6224125"/>
              <a:gd name="connsiteY784" fmla="*/ 2343037 h 3196135"/>
              <a:gd name="connsiteX785" fmla="*/ 4623696 w 6224125"/>
              <a:gd name="connsiteY785" fmla="*/ 2343100 h 3196135"/>
              <a:gd name="connsiteX786" fmla="*/ 4618637 w 6224125"/>
              <a:gd name="connsiteY786" fmla="*/ 2345051 h 3196135"/>
              <a:gd name="connsiteX787" fmla="*/ 4614494 w 6224125"/>
              <a:gd name="connsiteY787" fmla="*/ 2348155 h 3196135"/>
              <a:gd name="connsiteX788" fmla="*/ 4620841 w 6224125"/>
              <a:gd name="connsiteY788" fmla="*/ 2347072 h 3196135"/>
              <a:gd name="connsiteX789" fmla="*/ 4624903 w 6224125"/>
              <a:gd name="connsiteY789" fmla="*/ 2345838 h 3196135"/>
              <a:gd name="connsiteX790" fmla="*/ 4674425 w 6224125"/>
              <a:gd name="connsiteY790" fmla="*/ 2342707 h 3196135"/>
              <a:gd name="connsiteX791" fmla="*/ 4665665 w 6224125"/>
              <a:gd name="connsiteY791" fmla="*/ 2342776 h 3196135"/>
              <a:gd name="connsiteX792" fmla="*/ 4661460 w 6224125"/>
              <a:gd name="connsiteY792" fmla="*/ 2344685 h 3196135"/>
              <a:gd name="connsiteX793" fmla="*/ 4661757 w 6224125"/>
              <a:gd name="connsiteY793" fmla="*/ 2344937 h 3196135"/>
              <a:gd name="connsiteX794" fmla="*/ 4646734 w 6224125"/>
              <a:gd name="connsiteY794" fmla="*/ 2345777 h 3196135"/>
              <a:gd name="connsiteX795" fmla="*/ 4639495 w 6224125"/>
              <a:gd name="connsiteY795" fmla="*/ 2346867 h 3196135"/>
              <a:gd name="connsiteX796" fmla="*/ 4600994 w 6224125"/>
              <a:gd name="connsiteY796" fmla="*/ 2359436 h 3196135"/>
              <a:gd name="connsiteX797" fmla="*/ 4642067 w 6224125"/>
              <a:gd name="connsiteY797" fmla="*/ 2351943 h 3196135"/>
              <a:gd name="connsiteX798" fmla="*/ 4969089 w 6224125"/>
              <a:gd name="connsiteY798" fmla="*/ 2340671 h 3196135"/>
              <a:gd name="connsiteX799" fmla="*/ 4963386 w 6224125"/>
              <a:gd name="connsiteY799" fmla="*/ 2344236 h 3196135"/>
              <a:gd name="connsiteX800" fmla="*/ 4926757 w 6224125"/>
              <a:gd name="connsiteY800" fmla="*/ 2352725 h 3196135"/>
              <a:gd name="connsiteX801" fmla="*/ 4916241 w 6224125"/>
              <a:gd name="connsiteY801" fmla="*/ 2353579 h 3196135"/>
              <a:gd name="connsiteX802" fmla="*/ 4917252 w 6224125"/>
              <a:gd name="connsiteY802" fmla="*/ 2350905 h 3196135"/>
              <a:gd name="connsiteX803" fmla="*/ 4797546 w 6224125"/>
              <a:gd name="connsiteY803" fmla="*/ 2340263 h 3196135"/>
              <a:gd name="connsiteX804" fmla="*/ 4791679 w 6224125"/>
              <a:gd name="connsiteY804" fmla="*/ 2340389 h 3196135"/>
              <a:gd name="connsiteX805" fmla="*/ 4788121 w 6224125"/>
              <a:gd name="connsiteY805" fmla="*/ 2343665 h 3196135"/>
              <a:gd name="connsiteX806" fmla="*/ 4797300 w 6224125"/>
              <a:gd name="connsiteY806" fmla="*/ 2340409 h 3196135"/>
              <a:gd name="connsiteX807" fmla="*/ 4991322 w 6224125"/>
              <a:gd name="connsiteY807" fmla="*/ 2337660 h 3196135"/>
              <a:gd name="connsiteX808" fmla="*/ 4986950 w 6224125"/>
              <a:gd name="connsiteY808" fmla="*/ 2338774 h 3196135"/>
              <a:gd name="connsiteX809" fmla="*/ 4985060 w 6224125"/>
              <a:gd name="connsiteY809" fmla="*/ 2339212 h 3196135"/>
              <a:gd name="connsiteX810" fmla="*/ 4978286 w 6224125"/>
              <a:gd name="connsiteY810" fmla="*/ 2338856 h 3196135"/>
              <a:gd name="connsiteX811" fmla="*/ 4980252 w 6224125"/>
              <a:gd name="connsiteY811" fmla="*/ 2338468 h 3196135"/>
              <a:gd name="connsiteX812" fmla="*/ 4991322 w 6224125"/>
              <a:gd name="connsiteY812" fmla="*/ 2337660 h 3196135"/>
              <a:gd name="connsiteX813" fmla="*/ 5217921 w 6224125"/>
              <a:gd name="connsiteY813" fmla="*/ 2335614 h 3196135"/>
              <a:gd name="connsiteX814" fmla="*/ 5212359 w 6224125"/>
              <a:gd name="connsiteY814" fmla="*/ 2335655 h 3196135"/>
              <a:gd name="connsiteX815" fmla="*/ 5176182 w 6224125"/>
              <a:gd name="connsiteY815" fmla="*/ 2337128 h 3196135"/>
              <a:gd name="connsiteX816" fmla="*/ 5163526 w 6224125"/>
              <a:gd name="connsiteY816" fmla="*/ 2342226 h 3196135"/>
              <a:gd name="connsiteX817" fmla="*/ 5158769 w 6224125"/>
              <a:gd name="connsiteY817" fmla="*/ 2343672 h 3196135"/>
              <a:gd name="connsiteX818" fmla="*/ 5195954 w 6224125"/>
              <a:gd name="connsiteY818" fmla="*/ 2341048 h 3196135"/>
              <a:gd name="connsiteX819" fmla="*/ 5206585 w 6224125"/>
              <a:gd name="connsiteY819" fmla="*/ 2340686 h 3196135"/>
              <a:gd name="connsiteX820" fmla="*/ 5214700 w 6224125"/>
              <a:gd name="connsiteY820" fmla="*/ 2337000 h 3196135"/>
              <a:gd name="connsiteX821" fmla="*/ 5255864 w 6224125"/>
              <a:gd name="connsiteY821" fmla="*/ 2335337 h 3196135"/>
              <a:gd name="connsiteX822" fmla="*/ 5241841 w 6224125"/>
              <a:gd name="connsiteY822" fmla="*/ 2335439 h 3196135"/>
              <a:gd name="connsiteX823" fmla="*/ 5235939 w 6224125"/>
              <a:gd name="connsiteY823" fmla="*/ 2338621 h 3196135"/>
              <a:gd name="connsiteX824" fmla="*/ 5233312 w 6224125"/>
              <a:gd name="connsiteY824" fmla="*/ 2339778 h 3196135"/>
              <a:gd name="connsiteX825" fmla="*/ 5263844 w 6224125"/>
              <a:gd name="connsiteY825" fmla="*/ 2338740 h 3196135"/>
              <a:gd name="connsiteX826" fmla="*/ 5266756 w 6224125"/>
              <a:gd name="connsiteY826" fmla="*/ 2337662 h 3196135"/>
              <a:gd name="connsiteX827" fmla="*/ 5270575 w 6224125"/>
              <a:gd name="connsiteY827" fmla="*/ 2335895 h 3196135"/>
              <a:gd name="connsiteX828" fmla="*/ 5115242 w 6224125"/>
              <a:gd name="connsiteY828" fmla="*/ 2331626 h 3196135"/>
              <a:gd name="connsiteX829" fmla="*/ 5121011 w 6224125"/>
              <a:gd name="connsiteY829" fmla="*/ 2332220 h 3196135"/>
              <a:gd name="connsiteX830" fmla="*/ 5272070 w 6224125"/>
              <a:gd name="connsiteY830" fmla="*/ 2335126 h 3196135"/>
              <a:gd name="connsiteX831" fmla="*/ 5508348 w 6224125"/>
              <a:gd name="connsiteY831" fmla="*/ 2346314 h 3196135"/>
              <a:gd name="connsiteX832" fmla="*/ 5637729 w 6224125"/>
              <a:gd name="connsiteY832" fmla="*/ 2353662 h 3196135"/>
              <a:gd name="connsiteX833" fmla="*/ 5638375 w 6224125"/>
              <a:gd name="connsiteY833" fmla="*/ 2358274 h 3196135"/>
              <a:gd name="connsiteX834" fmla="*/ 5648386 w 6224125"/>
              <a:gd name="connsiteY834" fmla="*/ 2369930 h 3196135"/>
              <a:gd name="connsiteX835" fmla="*/ 5649515 w 6224125"/>
              <a:gd name="connsiteY835" fmla="*/ 2371059 h 3196135"/>
              <a:gd name="connsiteX836" fmla="*/ 5618571 w 6224125"/>
              <a:gd name="connsiteY836" fmla="*/ 2369728 h 3196135"/>
              <a:gd name="connsiteX837" fmla="*/ 5540690 w 6224125"/>
              <a:gd name="connsiteY837" fmla="*/ 2365760 h 3196135"/>
              <a:gd name="connsiteX838" fmla="*/ 5262198 w 6224125"/>
              <a:gd name="connsiteY838" fmla="*/ 2353766 h 3196135"/>
              <a:gd name="connsiteX839" fmla="*/ 5105429 w 6224125"/>
              <a:gd name="connsiteY839" fmla="*/ 2345533 h 3196135"/>
              <a:gd name="connsiteX840" fmla="*/ 5124504 w 6224125"/>
              <a:gd name="connsiteY840" fmla="*/ 2339233 h 3196135"/>
              <a:gd name="connsiteX841" fmla="*/ 5122266 w 6224125"/>
              <a:gd name="connsiteY841" fmla="*/ 2339325 h 3196135"/>
              <a:gd name="connsiteX842" fmla="*/ 5105182 w 6224125"/>
              <a:gd name="connsiteY842" fmla="*/ 2338958 h 3196135"/>
              <a:gd name="connsiteX843" fmla="*/ 5108378 w 6224125"/>
              <a:gd name="connsiteY843" fmla="*/ 2336500 h 3196135"/>
              <a:gd name="connsiteX844" fmla="*/ 5099669 w 6224125"/>
              <a:gd name="connsiteY844" fmla="*/ 2335804 h 3196135"/>
              <a:gd name="connsiteX845" fmla="*/ 5100850 w 6224125"/>
              <a:gd name="connsiteY845" fmla="*/ 2335488 h 3196135"/>
              <a:gd name="connsiteX846" fmla="*/ 4153155 w 6224125"/>
              <a:gd name="connsiteY846" fmla="*/ 2327243 h 3196135"/>
              <a:gd name="connsiteX847" fmla="*/ 4152990 w 6224125"/>
              <a:gd name="connsiteY847" fmla="*/ 2327273 h 3196135"/>
              <a:gd name="connsiteX848" fmla="*/ 4195634 w 6224125"/>
              <a:gd name="connsiteY848" fmla="*/ 2331765 h 3196135"/>
              <a:gd name="connsiteX849" fmla="*/ 4213125 w 6224125"/>
              <a:gd name="connsiteY849" fmla="*/ 2334459 h 3196135"/>
              <a:gd name="connsiteX850" fmla="*/ 4220359 w 6224125"/>
              <a:gd name="connsiteY850" fmla="*/ 2333392 h 3196135"/>
              <a:gd name="connsiteX851" fmla="*/ 4202579 w 6224125"/>
              <a:gd name="connsiteY851" fmla="*/ 2332010 h 3196135"/>
              <a:gd name="connsiteX852" fmla="*/ 4562724 w 6224125"/>
              <a:gd name="connsiteY852" fmla="*/ 2298351 h 3196135"/>
              <a:gd name="connsiteX853" fmla="*/ 4561259 w 6224125"/>
              <a:gd name="connsiteY853" fmla="*/ 2298644 h 3196135"/>
              <a:gd name="connsiteX854" fmla="*/ 4558837 w 6224125"/>
              <a:gd name="connsiteY854" fmla="*/ 2299391 h 3196135"/>
              <a:gd name="connsiteX855" fmla="*/ 4557619 w 6224125"/>
              <a:gd name="connsiteY855" fmla="*/ 2299767 h 3196135"/>
              <a:gd name="connsiteX856" fmla="*/ 4557207 w 6224125"/>
              <a:gd name="connsiteY856" fmla="*/ 2300957 h 3196135"/>
              <a:gd name="connsiteX857" fmla="*/ 4559642 w 6224125"/>
              <a:gd name="connsiteY857" fmla="*/ 2301069 h 3196135"/>
              <a:gd name="connsiteX858" fmla="*/ 4566693 w 6224125"/>
              <a:gd name="connsiteY858" fmla="*/ 2298407 h 3196135"/>
              <a:gd name="connsiteX859" fmla="*/ 4565075 w 6224125"/>
              <a:gd name="connsiteY859" fmla="*/ 2298400 h 3196135"/>
              <a:gd name="connsiteX860" fmla="*/ 6059861 w 6224125"/>
              <a:gd name="connsiteY860" fmla="*/ 2295750 h 3196135"/>
              <a:gd name="connsiteX861" fmla="*/ 6109453 w 6224125"/>
              <a:gd name="connsiteY861" fmla="*/ 2296712 h 3196135"/>
              <a:gd name="connsiteX862" fmla="*/ 6107275 w 6224125"/>
              <a:gd name="connsiteY862" fmla="*/ 2297409 h 3196135"/>
              <a:gd name="connsiteX863" fmla="*/ 6106446 w 6224125"/>
              <a:gd name="connsiteY863" fmla="*/ 2297470 h 3196135"/>
              <a:gd name="connsiteX864" fmla="*/ 6061250 w 6224125"/>
              <a:gd name="connsiteY864" fmla="*/ 2295867 h 3196135"/>
              <a:gd name="connsiteX865" fmla="*/ 4708741 w 6224125"/>
              <a:gd name="connsiteY865" fmla="*/ 2295578 h 3196135"/>
              <a:gd name="connsiteX866" fmla="*/ 4689041 w 6224125"/>
              <a:gd name="connsiteY866" fmla="*/ 2297838 h 3196135"/>
              <a:gd name="connsiteX867" fmla="*/ 4688846 w 6224125"/>
              <a:gd name="connsiteY867" fmla="*/ 2298056 h 3196135"/>
              <a:gd name="connsiteX868" fmla="*/ 4688460 w 6224125"/>
              <a:gd name="connsiteY868" fmla="*/ 2297904 h 3196135"/>
              <a:gd name="connsiteX869" fmla="*/ 4685140 w 6224125"/>
              <a:gd name="connsiteY869" fmla="*/ 2298285 h 3196135"/>
              <a:gd name="connsiteX870" fmla="*/ 4680320 w 6224125"/>
              <a:gd name="connsiteY870" fmla="*/ 2298919 h 3196135"/>
              <a:gd name="connsiteX871" fmla="*/ 4667082 w 6224125"/>
              <a:gd name="connsiteY871" fmla="*/ 2301608 h 3196135"/>
              <a:gd name="connsiteX872" fmla="*/ 4654911 w 6224125"/>
              <a:gd name="connsiteY872" fmla="*/ 2301987 h 3196135"/>
              <a:gd name="connsiteX873" fmla="*/ 4673406 w 6224125"/>
              <a:gd name="connsiteY873" fmla="*/ 2306610 h 3196135"/>
              <a:gd name="connsiteX874" fmla="*/ 4718573 w 6224125"/>
              <a:gd name="connsiteY874" fmla="*/ 2299369 h 3196135"/>
              <a:gd name="connsiteX875" fmla="*/ 4729362 w 6224125"/>
              <a:gd name="connsiteY875" fmla="*/ 2296563 h 3196135"/>
              <a:gd name="connsiteX876" fmla="*/ 4720656 w 6224125"/>
              <a:gd name="connsiteY876" fmla="*/ 2297149 h 3196135"/>
              <a:gd name="connsiteX877" fmla="*/ 4711110 w 6224125"/>
              <a:gd name="connsiteY877" fmla="*/ 2296586 h 3196135"/>
              <a:gd name="connsiteX878" fmla="*/ 4618613 w 6224125"/>
              <a:gd name="connsiteY878" fmla="*/ 2294406 h 3196135"/>
              <a:gd name="connsiteX879" fmla="*/ 4608824 w 6224125"/>
              <a:gd name="connsiteY879" fmla="*/ 2294919 h 3196135"/>
              <a:gd name="connsiteX880" fmla="*/ 4603453 w 6224125"/>
              <a:gd name="connsiteY880" fmla="*/ 2295201 h 3196135"/>
              <a:gd name="connsiteX881" fmla="*/ 4604343 w 6224125"/>
              <a:gd name="connsiteY881" fmla="*/ 2296158 h 3196135"/>
              <a:gd name="connsiteX882" fmla="*/ 4614464 w 6224125"/>
              <a:gd name="connsiteY882" fmla="*/ 2296191 h 3196135"/>
              <a:gd name="connsiteX883" fmla="*/ 902553 w 6224125"/>
              <a:gd name="connsiteY883" fmla="*/ 2292194 h 3196135"/>
              <a:gd name="connsiteX884" fmla="*/ 944895 w 6224125"/>
              <a:gd name="connsiteY884" fmla="*/ 2311649 h 3196135"/>
              <a:gd name="connsiteX885" fmla="*/ 998480 w 6224125"/>
              <a:gd name="connsiteY885" fmla="*/ 2333106 h 3196135"/>
              <a:gd name="connsiteX886" fmla="*/ 1029812 w 6224125"/>
              <a:gd name="connsiteY886" fmla="*/ 2344579 h 3196135"/>
              <a:gd name="connsiteX887" fmla="*/ 1025284 w 6224125"/>
              <a:gd name="connsiteY887" fmla="*/ 2345281 h 3196135"/>
              <a:gd name="connsiteX888" fmla="*/ 969344 w 6224125"/>
              <a:gd name="connsiteY888" fmla="*/ 2325192 h 3196135"/>
              <a:gd name="connsiteX889" fmla="*/ 958369 w 6224125"/>
              <a:gd name="connsiteY889" fmla="*/ 2291138 h 3196135"/>
              <a:gd name="connsiteX890" fmla="*/ 957544 w 6224125"/>
              <a:gd name="connsiteY890" fmla="*/ 2292380 h 3196135"/>
              <a:gd name="connsiteX891" fmla="*/ 956207 w 6224125"/>
              <a:gd name="connsiteY891" fmla="*/ 2292912 h 3196135"/>
              <a:gd name="connsiteX892" fmla="*/ 958369 w 6224125"/>
              <a:gd name="connsiteY892" fmla="*/ 2291138 h 3196135"/>
              <a:gd name="connsiteX893" fmla="*/ 4724136 w 6224125"/>
              <a:gd name="connsiteY893" fmla="*/ 2291136 h 3196135"/>
              <a:gd name="connsiteX894" fmla="*/ 4723965 w 6224125"/>
              <a:gd name="connsiteY894" fmla="*/ 2291164 h 3196135"/>
              <a:gd name="connsiteX895" fmla="*/ 4724197 w 6224125"/>
              <a:gd name="connsiteY895" fmla="*/ 2291141 h 3196135"/>
              <a:gd name="connsiteX896" fmla="*/ 4908040 w 6224125"/>
              <a:gd name="connsiteY896" fmla="*/ 2288034 h 3196135"/>
              <a:gd name="connsiteX897" fmla="*/ 4904923 w 6224125"/>
              <a:gd name="connsiteY897" fmla="*/ 2290476 h 3196135"/>
              <a:gd name="connsiteX898" fmla="*/ 4893437 w 6224125"/>
              <a:gd name="connsiteY898" fmla="*/ 2290742 h 3196135"/>
              <a:gd name="connsiteX899" fmla="*/ 4898483 w 6224125"/>
              <a:gd name="connsiteY899" fmla="*/ 2289936 h 3196135"/>
              <a:gd name="connsiteX900" fmla="*/ 4973828 w 6224125"/>
              <a:gd name="connsiteY900" fmla="*/ 2284479 h 3196135"/>
              <a:gd name="connsiteX901" fmla="*/ 4945479 w 6224125"/>
              <a:gd name="connsiteY901" fmla="*/ 2286761 h 3196135"/>
              <a:gd name="connsiteX902" fmla="*/ 4943388 w 6224125"/>
              <a:gd name="connsiteY902" fmla="*/ 2286817 h 3196135"/>
              <a:gd name="connsiteX903" fmla="*/ 4935583 w 6224125"/>
              <a:gd name="connsiteY903" fmla="*/ 2288377 h 3196135"/>
              <a:gd name="connsiteX904" fmla="*/ 4936189 w 6224125"/>
              <a:gd name="connsiteY904" fmla="*/ 2287007 h 3196135"/>
              <a:gd name="connsiteX905" fmla="*/ 4930481 w 6224125"/>
              <a:gd name="connsiteY905" fmla="*/ 2287158 h 3196135"/>
              <a:gd name="connsiteX906" fmla="*/ 4907467 w 6224125"/>
              <a:gd name="connsiteY906" fmla="*/ 2287420 h 3196135"/>
              <a:gd name="connsiteX907" fmla="*/ 4881165 w 6224125"/>
              <a:gd name="connsiteY907" fmla="*/ 2287794 h 3196135"/>
              <a:gd name="connsiteX908" fmla="*/ 4860546 w 6224125"/>
              <a:gd name="connsiteY908" fmla="*/ 2288886 h 3196135"/>
              <a:gd name="connsiteX909" fmla="*/ 4773600 w 6224125"/>
              <a:gd name="connsiteY909" fmla="*/ 2293670 h 3196135"/>
              <a:gd name="connsiteX910" fmla="*/ 4766668 w 6224125"/>
              <a:gd name="connsiteY910" fmla="*/ 2296131 h 3196135"/>
              <a:gd name="connsiteX911" fmla="*/ 4834286 w 6224125"/>
              <a:gd name="connsiteY911" fmla="*/ 2298119 h 3196135"/>
              <a:gd name="connsiteX912" fmla="*/ 4917541 w 6224125"/>
              <a:gd name="connsiteY912" fmla="*/ 2295985 h 3196135"/>
              <a:gd name="connsiteX913" fmla="*/ 4958938 w 6224125"/>
              <a:gd name="connsiteY913" fmla="*/ 2288828 h 3196135"/>
              <a:gd name="connsiteX914" fmla="*/ 5088294 w 6224125"/>
              <a:gd name="connsiteY914" fmla="*/ 2275237 h 3196135"/>
              <a:gd name="connsiteX915" fmla="*/ 5085495 w 6224125"/>
              <a:gd name="connsiteY915" fmla="*/ 2276570 h 3196135"/>
              <a:gd name="connsiteX916" fmla="*/ 5085389 w 6224125"/>
              <a:gd name="connsiteY916" fmla="*/ 2275433 h 3196135"/>
              <a:gd name="connsiteX917" fmla="*/ 5029776 w 6224125"/>
              <a:gd name="connsiteY917" fmla="*/ 2279972 h 3196135"/>
              <a:gd name="connsiteX918" fmla="*/ 5005262 w 6224125"/>
              <a:gd name="connsiteY918" fmla="*/ 2281948 h 3196135"/>
              <a:gd name="connsiteX919" fmla="*/ 5000885 w 6224125"/>
              <a:gd name="connsiteY919" fmla="*/ 2283358 h 3196135"/>
              <a:gd name="connsiteX920" fmla="*/ 4952526 w 6224125"/>
              <a:gd name="connsiteY920" fmla="*/ 2295090 h 3196135"/>
              <a:gd name="connsiteX921" fmla="*/ 5067403 w 6224125"/>
              <a:gd name="connsiteY921" fmla="*/ 2292148 h 3196135"/>
              <a:gd name="connsiteX922" fmla="*/ 5064038 w 6224125"/>
              <a:gd name="connsiteY922" fmla="*/ 2290876 h 3196135"/>
              <a:gd name="connsiteX923" fmla="*/ 5086252 w 6224125"/>
              <a:gd name="connsiteY923" fmla="*/ 2286753 h 3196135"/>
              <a:gd name="connsiteX924" fmla="*/ 5106314 w 6224125"/>
              <a:gd name="connsiteY924" fmla="*/ 2283659 h 3196135"/>
              <a:gd name="connsiteX925" fmla="*/ 5080328 w 6224125"/>
              <a:gd name="connsiteY925" fmla="*/ 2279031 h 3196135"/>
              <a:gd name="connsiteX926" fmla="*/ 5072255 w 6224125"/>
              <a:gd name="connsiteY926" fmla="*/ 2276753 h 3196135"/>
              <a:gd name="connsiteX927" fmla="*/ 5085495 w 6224125"/>
              <a:gd name="connsiteY927" fmla="*/ 2276570 h 3196135"/>
              <a:gd name="connsiteX928" fmla="*/ 5086964 w 6224125"/>
              <a:gd name="connsiteY928" fmla="*/ 2278420 h 3196135"/>
              <a:gd name="connsiteX929" fmla="*/ 5088294 w 6224125"/>
              <a:gd name="connsiteY929" fmla="*/ 2275237 h 3196135"/>
              <a:gd name="connsiteX930" fmla="*/ 5619140 w 6224125"/>
              <a:gd name="connsiteY930" fmla="*/ 2268552 h 3196135"/>
              <a:gd name="connsiteX931" fmla="*/ 5599576 w 6224125"/>
              <a:gd name="connsiteY931" fmla="*/ 2274472 h 3196135"/>
              <a:gd name="connsiteX932" fmla="*/ 5619140 w 6224125"/>
              <a:gd name="connsiteY932" fmla="*/ 2268552 h 3196135"/>
              <a:gd name="connsiteX933" fmla="*/ 5453074 w 6224125"/>
              <a:gd name="connsiteY933" fmla="*/ 2265350 h 3196135"/>
              <a:gd name="connsiteX934" fmla="*/ 5440594 w 6224125"/>
              <a:gd name="connsiteY934" fmla="*/ 2266235 h 3196135"/>
              <a:gd name="connsiteX935" fmla="*/ 5425593 w 6224125"/>
              <a:gd name="connsiteY935" fmla="*/ 2268940 h 3196135"/>
              <a:gd name="connsiteX936" fmla="*/ 5440753 w 6224125"/>
              <a:gd name="connsiteY936" fmla="*/ 2273610 h 3196135"/>
              <a:gd name="connsiteX937" fmla="*/ 5463925 w 6224125"/>
              <a:gd name="connsiteY937" fmla="*/ 2271456 h 3196135"/>
              <a:gd name="connsiteX938" fmla="*/ 5463296 w 6224125"/>
              <a:gd name="connsiteY938" fmla="*/ 2266994 h 3196135"/>
              <a:gd name="connsiteX939" fmla="*/ 5453074 w 6224125"/>
              <a:gd name="connsiteY939" fmla="*/ 2265350 h 3196135"/>
              <a:gd name="connsiteX940" fmla="*/ 847726 w 6224125"/>
              <a:gd name="connsiteY940" fmla="*/ 2251453 h 3196135"/>
              <a:gd name="connsiteX941" fmla="*/ 850056 w 6224125"/>
              <a:gd name="connsiteY941" fmla="*/ 2252203 h 3196135"/>
              <a:gd name="connsiteX942" fmla="*/ 868312 w 6224125"/>
              <a:gd name="connsiteY942" fmla="*/ 2259804 h 3196135"/>
              <a:gd name="connsiteX943" fmla="*/ 870122 w 6224125"/>
              <a:gd name="connsiteY943" fmla="*/ 2260408 h 3196135"/>
              <a:gd name="connsiteX944" fmla="*/ 879419 w 6224125"/>
              <a:gd name="connsiteY944" fmla="*/ 2265616 h 3196135"/>
              <a:gd name="connsiteX945" fmla="*/ 910030 w 6224125"/>
              <a:gd name="connsiteY945" fmla="*/ 2281059 h 3196135"/>
              <a:gd name="connsiteX946" fmla="*/ 1045594 w 6224125"/>
              <a:gd name="connsiteY946" fmla="*/ 2334888 h 3196135"/>
              <a:gd name="connsiteX947" fmla="*/ 1052656 w 6224125"/>
              <a:gd name="connsiteY947" fmla="*/ 2339898 h 3196135"/>
              <a:gd name="connsiteX948" fmla="*/ 1033230 w 6224125"/>
              <a:gd name="connsiteY948" fmla="*/ 2335741 h 3196135"/>
              <a:gd name="connsiteX949" fmla="*/ 978027 w 6224125"/>
              <a:gd name="connsiteY949" fmla="*/ 2313956 h 3196135"/>
              <a:gd name="connsiteX950" fmla="*/ 903708 w 6224125"/>
              <a:gd name="connsiteY950" fmla="*/ 2281476 h 3196135"/>
              <a:gd name="connsiteX951" fmla="*/ 870713 w 6224125"/>
              <a:gd name="connsiteY951" fmla="*/ 2264348 h 3196135"/>
              <a:gd name="connsiteX952" fmla="*/ 787203 w 6224125"/>
              <a:gd name="connsiteY952" fmla="*/ 2211505 h 3196135"/>
              <a:gd name="connsiteX953" fmla="*/ 787714 w 6224125"/>
              <a:gd name="connsiteY953" fmla="*/ 2211830 h 3196135"/>
              <a:gd name="connsiteX954" fmla="*/ 790911 w 6224125"/>
              <a:gd name="connsiteY954" fmla="*/ 2213770 h 3196135"/>
              <a:gd name="connsiteX955" fmla="*/ 812923 w 6224125"/>
              <a:gd name="connsiteY955" fmla="*/ 2213443 h 3196135"/>
              <a:gd name="connsiteX956" fmla="*/ 810529 w 6224125"/>
              <a:gd name="connsiteY956" fmla="*/ 2211896 h 3196135"/>
              <a:gd name="connsiteX957" fmla="*/ 695653 w 6224125"/>
              <a:gd name="connsiteY957" fmla="*/ 2200326 h 3196135"/>
              <a:gd name="connsiteX958" fmla="*/ 696168 w 6224125"/>
              <a:gd name="connsiteY958" fmla="*/ 2200332 h 3196135"/>
              <a:gd name="connsiteX959" fmla="*/ 696117 w 6224125"/>
              <a:gd name="connsiteY959" fmla="*/ 2200480 h 3196135"/>
              <a:gd name="connsiteX960" fmla="*/ 695653 w 6224125"/>
              <a:gd name="connsiteY960" fmla="*/ 2200326 h 3196135"/>
              <a:gd name="connsiteX961" fmla="*/ 693170 w 6224125"/>
              <a:gd name="connsiteY961" fmla="*/ 2187673 h 3196135"/>
              <a:gd name="connsiteX962" fmla="*/ 694008 w 6224125"/>
              <a:gd name="connsiteY962" fmla="*/ 2188062 h 3196135"/>
              <a:gd name="connsiteX963" fmla="*/ 692658 w 6224125"/>
              <a:gd name="connsiteY963" fmla="*/ 2188426 h 3196135"/>
              <a:gd name="connsiteX964" fmla="*/ 693034 w 6224125"/>
              <a:gd name="connsiteY964" fmla="*/ 2187773 h 3196135"/>
              <a:gd name="connsiteX965" fmla="*/ 693234 w 6224125"/>
              <a:gd name="connsiteY965" fmla="*/ 2187758 h 3196135"/>
              <a:gd name="connsiteX966" fmla="*/ 694343 w 6224125"/>
              <a:gd name="connsiteY966" fmla="*/ 2187543 h 3196135"/>
              <a:gd name="connsiteX967" fmla="*/ 694665 w 6224125"/>
              <a:gd name="connsiteY967" fmla="*/ 2187550 h 3196135"/>
              <a:gd name="connsiteX968" fmla="*/ 694008 w 6224125"/>
              <a:gd name="connsiteY968" fmla="*/ 2188062 h 3196135"/>
              <a:gd name="connsiteX969" fmla="*/ 694343 w 6224125"/>
              <a:gd name="connsiteY969" fmla="*/ 2187543 h 3196135"/>
              <a:gd name="connsiteX970" fmla="*/ 687780 w 6224125"/>
              <a:gd name="connsiteY970" fmla="*/ 2181000 h 3196135"/>
              <a:gd name="connsiteX971" fmla="*/ 689323 w 6224125"/>
              <a:gd name="connsiteY971" fmla="*/ 2181185 h 3196135"/>
              <a:gd name="connsiteX972" fmla="*/ 691379 w 6224125"/>
              <a:gd name="connsiteY972" fmla="*/ 2181395 h 3196135"/>
              <a:gd name="connsiteX973" fmla="*/ 690656 w 6224125"/>
              <a:gd name="connsiteY973" fmla="*/ 2181608 h 3196135"/>
              <a:gd name="connsiteX974" fmla="*/ 685532 w 6224125"/>
              <a:gd name="connsiteY974" fmla="*/ 2182621 h 3196135"/>
              <a:gd name="connsiteX975" fmla="*/ 684841 w 6224125"/>
              <a:gd name="connsiteY975" fmla="*/ 2182078 h 3196135"/>
              <a:gd name="connsiteX976" fmla="*/ 686430 w 6224125"/>
              <a:gd name="connsiteY976" fmla="*/ 2181361 h 3196135"/>
              <a:gd name="connsiteX977" fmla="*/ 686162 w 6224125"/>
              <a:gd name="connsiteY977" fmla="*/ 2177651 h 3196135"/>
              <a:gd name="connsiteX978" fmla="*/ 689958 w 6224125"/>
              <a:gd name="connsiteY978" fmla="*/ 2177835 h 3196135"/>
              <a:gd name="connsiteX979" fmla="*/ 690111 w 6224125"/>
              <a:gd name="connsiteY979" fmla="*/ 2177844 h 3196135"/>
              <a:gd name="connsiteX980" fmla="*/ 682794 w 6224125"/>
              <a:gd name="connsiteY980" fmla="*/ 2179248 h 3196135"/>
              <a:gd name="connsiteX981" fmla="*/ 681023 w 6224125"/>
              <a:gd name="connsiteY981" fmla="*/ 2178813 h 3196135"/>
              <a:gd name="connsiteX982" fmla="*/ 680206 w 6224125"/>
              <a:gd name="connsiteY982" fmla="*/ 2178249 h 3196135"/>
              <a:gd name="connsiteX983" fmla="*/ 680625 w 6224125"/>
              <a:gd name="connsiteY983" fmla="*/ 2177976 h 3196135"/>
              <a:gd name="connsiteX984" fmla="*/ 681587 w 6224125"/>
              <a:gd name="connsiteY984" fmla="*/ 2177793 h 3196135"/>
              <a:gd name="connsiteX985" fmla="*/ 686162 w 6224125"/>
              <a:gd name="connsiteY985" fmla="*/ 2177651 h 3196135"/>
              <a:gd name="connsiteX986" fmla="*/ 693496 w 6224125"/>
              <a:gd name="connsiteY986" fmla="*/ 2169616 h 3196135"/>
              <a:gd name="connsiteX987" fmla="*/ 693934 w 6224125"/>
              <a:gd name="connsiteY987" fmla="*/ 2170306 h 3196135"/>
              <a:gd name="connsiteX988" fmla="*/ 692923 w 6224125"/>
              <a:gd name="connsiteY988" fmla="*/ 2170638 h 3196135"/>
              <a:gd name="connsiteX989" fmla="*/ 693496 w 6224125"/>
              <a:gd name="connsiteY989" fmla="*/ 2169616 h 3196135"/>
              <a:gd name="connsiteX990" fmla="*/ 663148 w 6224125"/>
              <a:gd name="connsiteY990" fmla="*/ 2159751 h 3196135"/>
              <a:gd name="connsiteX991" fmla="*/ 666016 w 6224125"/>
              <a:gd name="connsiteY991" fmla="*/ 2159807 h 3196135"/>
              <a:gd name="connsiteX992" fmla="*/ 675639 w 6224125"/>
              <a:gd name="connsiteY992" fmla="*/ 2161065 h 3196135"/>
              <a:gd name="connsiteX993" fmla="*/ 683766 w 6224125"/>
              <a:gd name="connsiteY993" fmla="*/ 2161122 h 3196135"/>
              <a:gd name="connsiteX994" fmla="*/ 677248 w 6224125"/>
              <a:gd name="connsiteY994" fmla="*/ 2162290 h 3196135"/>
              <a:gd name="connsiteX995" fmla="*/ 676369 w 6224125"/>
              <a:gd name="connsiteY995" fmla="*/ 2162155 h 3196135"/>
              <a:gd name="connsiteX996" fmla="*/ 670317 w 6224125"/>
              <a:gd name="connsiteY996" fmla="*/ 2161474 h 3196135"/>
              <a:gd name="connsiteX997" fmla="*/ 662249 w 6224125"/>
              <a:gd name="connsiteY997" fmla="*/ 2160269 h 3196135"/>
              <a:gd name="connsiteX998" fmla="*/ 662830 w 6224125"/>
              <a:gd name="connsiteY998" fmla="*/ 2159878 h 3196135"/>
              <a:gd name="connsiteX999" fmla="*/ 704002 w 6224125"/>
              <a:gd name="connsiteY999" fmla="*/ 2157519 h 3196135"/>
              <a:gd name="connsiteX1000" fmla="*/ 698158 w 6224125"/>
              <a:gd name="connsiteY1000" fmla="*/ 2158558 h 3196135"/>
              <a:gd name="connsiteX1001" fmla="*/ 699333 w 6224125"/>
              <a:gd name="connsiteY1001" fmla="*/ 2159255 h 3196135"/>
              <a:gd name="connsiteX1002" fmla="*/ 705159 w 6224125"/>
              <a:gd name="connsiteY1002" fmla="*/ 2158220 h 3196135"/>
              <a:gd name="connsiteX1003" fmla="*/ 690669 w 6224125"/>
              <a:gd name="connsiteY1003" fmla="*/ 2154120 h 3196135"/>
              <a:gd name="connsiteX1004" fmla="*/ 696764 w 6224125"/>
              <a:gd name="connsiteY1004" fmla="*/ 2157733 h 3196135"/>
              <a:gd name="connsiteX1005" fmla="*/ 699035 w 6224125"/>
              <a:gd name="connsiteY1005" fmla="*/ 2157558 h 3196135"/>
              <a:gd name="connsiteX1006" fmla="*/ 703544 w 6224125"/>
              <a:gd name="connsiteY1006" fmla="*/ 2157307 h 3196135"/>
              <a:gd name="connsiteX1007" fmla="*/ 703453 w 6224125"/>
              <a:gd name="connsiteY1007" fmla="*/ 2157188 h 3196135"/>
              <a:gd name="connsiteX1008" fmla="*/ 701781 w 6224125"/>
              <a:gd name="connsiteY1008" fmla="*/ 2156176 h 3196135"/>
              <a:gd name="connsiteX1009" fmla="*/ 695717 w 6224125"/>
              <a:gd name="connsiteY1009" fmla="*/ 2155463 h 3196135"/>
              <a:gd name="connsiteX1010" fmla="*/ 691071 w 6224125"/>
              <a:gd name="connsiteY1010" fmla="*/ 2143966 h 3196135"/>
              <a:gd name="connsiteX1011" fmla="*/ 688643 w 6224125"/>
              <a:gd name="connsiteY1011" fmla="*/ 2144307 h 3196135"/>
              <a:gd name="connsiteX1012" fmla="*/ 691088 w 6224125"/>
              <a:gd name="connsiteY1012" fmla="*/ 2145788 h 3196135"/>
              <a:gd name="connsiteX1013" fmla="*/ 693265 w 6224125"/>
              <a:gd name="connsiteY1013" fmla="*/ 2145368 h 3196135"/>
              <a:gd name="connsiteX1014" fmla="*/ 703901 w 6224125"/>
              <a:gd name="connsiteY1014" fmla="*/ 2142271 h 3196135"/>
              <a:gd name="connsiteX1015" fmla="*/ 704678 w 6224125"/>
              <a:gd name="connsiteY1015" fmla="*/ 2142748 h 3196135"/>
              <a:gd name="connsiteX1016" fmla="*/ 705417 w 6224125"/>
              <a:gd name="connsiteY1016" fmla="*/ 2142439 h 3196135"/>
              <a:gd name="connsiteX1017" fmla="*/ 687794 w 6224125"/>
              <a:gd name="connsiteY1017" fmla="*/ 2141873 h 3196135"/>
              <a:gd name="connsiteX1018" fmla="*/ 685238 w 6224125"/>
              <a:gd name="connsiteY1018" fmla="*/ 2142244 h 3196135"/>
              <a:gd name="connsiteX1019" fmla="*/ 688351 w 6224125"/>
              <a:gd name="connsiteY1019" fmla="*/ 2144130 h 3196135"/>
              <a:gd name="connsiteX1020" fmla="*/ 690384 w 6224125"/>
              <a:gd name="connsiteY1020" fmla="*/ 2143527 h 3196135"/>
              <a:gd name="connsiteX1021" fmla="*/ 635022 w 6224125"/>
              <a:gd name="connsiteY1021" fmla="*/ 2141520 h 3196135"/>
              <a:gd name="connsiteX1022" fmla="*/ 645457 w 6224125"/>
              <a:gd name="connsiteY1022" fmla="*/ 2142504 h 3196135"/>
              <a:gd name="connsiteX1023" fmla="*/ 644466 w 6224125"/>
              <a:gd name="connsiteY1023" fmla="*/ 2142797 h 3196135"/>
              <a:gd name="connsiteX1024" fmla="*/ 642320 w 6224125"/>
              <a:gd name="connsiteY1024" fmla="*/ 2143621 h 3196135"/>
              <a:gd name="connsiteX1025" fmla="*/ 637493 w 6224125"/>
              <a:gd name="connsiteY1025" fmla="*/ 2143052 h 3196135"/>
              <a:gd name="connsiteX1026" fmla="*/ 632454 w 6224125"/>
              <a:gd name="connsiteY1026" fmla="*/ 2142229 h 3196135"/>
              <a:gd name="connsiteX1027" fmla="*/ 633832 w 6224125"/>
              <a:gd name="connsiteY1027" fmla="*/ 2141794 h 3196135"/>
              <a:gd name="connsiteX1028" fmla="*/ 707435 w 6224125"/>
              <a:gd name="connsiteY1028" fmla="*/ 2141452 h 3196135"/>
              <a:gd name="connsiteX1029" fmla="*/ 706740 w 6224125"/>
              <a:gd name="connsiteY1029" fmla="*/ 2141668 h 3196135"/>
              <a:gd name="connsiteX1030" fmla="*/ 707164 w 6224125"/>
              <a:gd name="connsiteY1030" fmla="*/ 2142209 h 3196135"/>
              <a:gd name="connsiteX1031" fmla="*/ 708131 w 6224125"/>
              <a:gd name="connsiteY1031" fmla="*/ 2142144 h 3196135"/>
              <a:gd name="connsiteX1032" fmla="*/ 708103 w 6224125"/>
              <a:gd name="connsiteY1032" fmla="*/ 2141476 h 3196135"/>
              <a:gd name="connsiteX1033" fmla="*/ 707435 w 6224125"/>
              <a:gd name="connsiteY1033" fmla="*/ 2141452 h 3196135"/>
              <a:gd name="connsiteX1034" fmla="*/ 5790587 w 6224125"/>
              <a:gd name="connsiteY1034" fmla="*/ 2141350 h 3196135"/>
              <a:gd name="connsiteX1035" fmla="*/ 5789835 w 6224125"/>
              <a:gd name="connsiteY1035" fmla="*/ 2143346 h 3196135"/>
              <a:gd name="connsiteX1036" fmla="*/ 5788910 w 6224125"/>
              <a:gd name="connsiteY1036" fmla="*/ 2146090 h 3196135"/>
              <a:gd name="connsiteX1037" fmla="*/ 5758494 w 6224125"/>
              <a:gd name="connsiteY1037" fmla="*/ 2149135 h 3196135"/>
              <a:gd name="connsiteX1038" fmla="*/ 706131 w 6224125"/>
              <a:gd name="connsiteY1038" fmla="*/ 2139203 h 3196135"/>
              <a:gd name="connsiteX1039" fmla="*/ 700397 w 6224125"/>
              <a:gd name="connsiteY1039" fmla="*/ 2140038 h 3196135"/>
              <a:gd name="connsiteX1040" fmla="*/ 700095 w 6224125"/>
              <a:gd name="connsiteY1040" fmla="*/ 2139938 h 3196135"/>
              <a:gd name="connsiteX1041" fmla="*/ 702404 w 6224125"/>
              <a:gd name="connsiteY1041" fmla="*/ 2141353 h 3196135"/>
              <a:gd name="connsiteX1042" fmla="*/ 702848 w 6224125"/>
              <a:gd name="connsiteY1042" fmla="*/ 2141312 h 3196135"/>
              <a:gd name="connsiteX1043" fmla="*/ 702411 w 6224125"/>
              <a:gd name="connsiteY1043" fmla="*/ 2140882 h 3196135"/>
              <a:gd name="connsiteX1044" fmla="*/ 706660 w 6224125"/>
              <a:gd name="connsiteY1044" fmla="*/ 2140067 h 3196135"/>
              <a:gd name="connsiteX1045" fmla="*/ 707237 w 6224125"/>
              <a:gd name="connsiteY1045" fmla="*/ 2139901 h 3196135"/>
              <a:gd name="connsiteX1046" fmla="*/ 713222 w 6224125"/>
              <a:gd name="connsiteY1046" fmla="*/ 2138171 h 3196135"/>
              <a:gd name="connsiteX1047" fmla="*/ 711513 w 6224125"/>
              <a:gd name="connsiteY1047" fmla="*/ 2138420 h 3196135"/>
              <a:gd name="connsiteX1048" fmla="*/ 711788 w 6224125"/>
              <a:gd name="connsiteY1048" fmla="*/ 2138586 h 3196135"/>
              <a:gd name="connsiteX1049" fmla="*/ 696492 w 6224125"/>
              <a:gd name="connsiteY1049" fmla="*/ 2137728 h 3196135"/>
              <a:gd name="connsiteX1050" fmla="*/ 698829 w 6224125"/>
              <a:gd name="connsiteY1050" fmla="*/ 2139162 h 3196135"/>
              <a:gd name="connsiteX1051" fmla="*/ 702769 w 6224125"/>
              <a:gd name="connsiteY1051" fmla="*/ 2138865 h 3196135"/>
              <a:gd name="connsiteX1052" fmla="*/ 705343 w 6224125"/>
              <a:gd name="connsiteY1052" fmla="*/ 2138707 h 3196135"/>
              <a:gd name="connsiteX1053" fmla="*/ 704444 w 6224125"/>
              <a:gd name="connsiteY1053" fmla="*/ 2138140 h 3196135"/>
              <a:gd name="connsiteX1054" fmla="*/ 700411 w 6224125"/>
              <a:gd name="connsiteY1054" fmla="*/ 2137830 h 3196135"/>
              <a:gd name="connsiteX1055" fmla="*/ 737703 w 6224125"/>
              <a:gd name="connsiteY1055" fmla="*/ 2136592 h 3196135"/>
              <a:gd name="connsiteX1056" fmla="*/ 736891 w 6224125"/>
              <a:gd name="connsiteY1056" fmla="*/ 2136795 h 3196135"/>
              <a:gd name="connsiteX1057" fmla="*/ 739178 w 6224125"/>
              <a:gd name="connsiteY1057" fmla="*/ 2137206 h 3196135"/>
              <a:gd name="connsiteX1058" fmla="*/ 740204 w 6224125"/>
              <a:gd name="connsiteY1058" fmla="*/ 2137440 h 3196135"/>
              <a:gd name="connsiteX1059" fmla="*/ 741264 w 6224125"/>
              <a:gd name="connsiteY1059" fmla="*/ 2137475 h 3196135"/>
              <a:gd name="connsiteX1060" fmla="*/ 741371 w 6224125"/>
              <a:gd name="connsiteY1060" fmla="*/ 2137405 h 3196135"/>
              <a:gd name="connsiteX1061" fmla="*/ 740364 w 6224125"/>
              <a:gd name="connsiteY1061" fmla="*/ 2136670 h 3196135"/>
              <a:gd name="connsiteX1062" fmla="*/ 737703 w 6224125"/>
              <a:gd name="connsiteY1062" fmla="*/ 2136592 h 3196135"/>
              <a:gd name="connsiteX1063" fmla="*/ 719911 w 6224125"/>
              <a:gd name="connsiteY1063" fmla="*/ 2136510 h 3196135"/>
              <a:gd name="connsiteX1064" fmla="*/ 720581 w 6224125"/>
              <a:gd name="connsiteY1064" fmla="*/ 2137482 h 3196135"/>
              <a:gd name="connsiteX1065" fmla="*/ 720492 w 6224125"/>
              <a:gd name="connsiteY1065" fmla="*/ 2136804 h 3196135"/>
              <a:gd name="connsiteX1066" fmla="*/ 719911 w 6224125"/>
              <a:gd name="connsiteY1066" fmla="*/ 2136510 h 3196135"/>
              <a:gd name="connsiteX1067" fmla="*/ 697428 w 6224125"/>
              <a:gd name="connsiteY1067" fmla="*/ 2136029 h 3196135"/>
              <a:gd name="connsiteX1068" fmla="*/ 697759 w 6224125"/>
              <a:gd name="connsiteY1068" fmla="*/ 2136477 h 3196135"/>
              <a:gd name="connsiteX1069" fmla="*/ 697784 w 6224125"/>
              <a:gd name="connsiteY1069" fmla="*/ 2136510 h 3196135"/>
              <a:gd name="connsiteX1070" fmla="*/ 697950 w 6224125"/>
              <a:gd name="connsiteY1070" fmla="*/ 2136734 h 3196135"/>
              <a:gd name="connsiteX1071" fmla="*/ 697958 w 6224125"/>
              <a:gd name="connsiteY1071" fmla="*/ 2136746 h 3196135"/>
              <a:gd name="connsiteX1072" fmla="*/ 697784 w 6224125"/>
              <a:gd name="connsiteY1072" fmla="*/ 2136510 h 3196135"/>
              <a:gd name="connsiteX1073" fmla="*/ 731775 w 6224125"/>
              <a:gd name="connsiteY1073" fmla="*/ 2134442 h 3196135"/>
              <a:gd name="connsiteX1074" fmla="*/ 731137 w 6224125"/>
              <a:gd name="connsiteY1074" fmla="*/ 2134497 h 3196135"/>
              <a:gd name="connsiteX1075" fmla="*/ 724265 w 6224125"/>
              <a:gd name="connsiteY1075" fmla="*/ 2135984 h 3196135"/>
              <a:gd name="connsiteX1076" fmla="*/ 727942 w 6224125"/>
              <a:gd name="connsiteY1076" fmla="*/ 2135986 h 3196135"/>
              <a:gd name="connsiteX1077" fmla="*/ 731513 w 6224125"/>
              <a:gd name="connsiteY1077" fmla="*/ 2135378 h 3196135"/>
              <a:gd name="connsiteX1078" fmla="*/ 733975 w 6224125"/>
              <a:gd name="connsiteY1078" fmla="*/ 2134253 h 3196135"/>
              <a:gd name="connsiteX1079" fmla="*/ 733265 w 6224125"/>
              <a:gd name="connsiteY1079" fmla="*/ 2134315 h 3196135"/>
              <a:gd name="connsiteX1080" fmla="*/ 733314 w 6224125"/>
              <a:gd name="connsiteY1080" fmla="*/ 2134372 h 3196135"/>
              <a:gd name="connsiteX1081" fmla="*/ 731779 w 6224125"/>
              <a:gd name="connsiteY1081" fmla="*/ 2135333 h 3196135"/>
              <a:gd name="connsiteX1082" fmla="*/ 732645 w 6224125"/>
              <a:gd name="connsiteY1082" fmla="*/ 2135186 h 3196135"/>
              <a:gd name="connsiteX1083" fmla="*/ 733366 w 6224125"/>
              <a:gd name="connsiteY1083" fmla="*/ 2135224 h 3196135"/>
              <a:gd name="connsiteX1084" fmla="*/ 733314 w 6224125"/>
              <a:gd name="connsiteY1084" fmla="*/ 2134372 h 3196135"/>
              <a:gd name="connsiteX1085" fmla="*/ 689383 w 6224125"/>
              <a:gd name="connsiteY1085" fmla="*/ 2133369 h 3196135"/>
              <a:gd name="connsiteX1086" fmla="*/ 694025 w 6224125"/>
              <a:gd name="connsiteY1086" fmla="*/ 2136216 h 3196135"/>
              <a:gd name="connsiteX1087" fmla="*/ 697397 w 6224125"/>
              <a:gd name="connsiteY1087" fmla="*/ 2134704 h 3196135"/>
              <a:gd name="connsiteX1088" fmla="*/ 655125 w 6224125"/>
              <a:gd name="connsiteY1088" fmla="*/ 2133101 h 3196135"/>
              <a:gd name="connsiteX1089" fmla="*/ 663868 w 6224125"/>
              <a:gd name="connsiteY1089" fmla="*/ 2138238 h 3196135"/>
              <a:gd name="connsiteX1090" fmla="*/ 659616 w 6224125"/>
              <a:gd name="connsiteY1090" fmla="*/ 2136797 h 3196135"/>
              <a:gd name="connsiteX1091" fmla="*/ 655125 w 6224125"/>
              <a:gd name="connsiteY1091" fmla="*/ 2133101 h 3196135"/>
              <a:gd name="connsiteX1092" fmla="*/ 651962 w 6224125"/>
              <a:gd name="connsiteY1092" fmla="*/ 2130922 h 3196135"/>
              <a:gd name="connsiteX1093" fmla="*/ 654036 w 6224125"/>
              <a:gd name="connsiteY1093" fmla="*/ 2131042 h 3196135"/>
              <a:gd name="connsiteX1094" fmla="*/ 655125 w 6224125"/>
              <a:gd name="connsiteY1094" fmla="*/ 2133101 h 3196135"/>
              <a:gd name="connsiteX1095" fmla="*/ 653725 w 6224125"/>
              <a:gd name="connsiteY1095" fmla="*/ 2133087 h 3196135"/>
              <a:gd name="connsiteX1096" fmla="*/ 651962 w 6224125"/>
              <a:gd name="connsiteY1096" fmla="*/ 2130922 h 3196135"/>
              <a:gd name="connsiteX1097" fmla="*/ 648799 w 6224125"/>
              <a:gd name="connsiteY1097" fmla="*/ 2128743 h 3196135"/>
              <a:gd name="connsiteX1098" fmla="*/ 650873 w 6224125"/>
              <a:gd name="connsiteY1098" fmla="*/ 2128863 h 3196135"/>
              <a:gd name="connsiteX1099" fmla="*/ 651962 w 6224125"/>
              <a:gd name="connsiteY1099" fmla="*/ 2130922 h 3196135"/>
              <a:gd name="connsiteX1100" fmla="*/ 650562 w 6224125"/>
              <a:gd name="connsiteY1100" fmla="*/ 2130909 h 3196135"/>
              <a:gd name="connsiteX1101" fmla="*/ 648799 w 6224125"/>
              <a:gd name="connsiteY1101" fmla="*/ 2128743 h 3196135"/>
              <a:gd name="connsiteX1102" fmla="*/ 698543 w 6224125"/>
              <a:gd name="connsiteY1102" fmla="*/ 2128673 h 3196135"/>
              <a:gd name="connsiteX1103" fmla="*/ 695647 w 6224125"/>
              <a:gd name="connsiteY1103" fmla="*/ 2129169 h 3196135"/>
              <a:gd name="connsiteX1104" fmla="*/ 699371 w 6224125"/>
              <a:gd name="connsiteY1104" fmla="*/ 2131338 h 3196135"/>
              <a:gd name="connsiteX1105" fmla="*/ 701431 w 6224125"/>
              <a:gd name="connsiteY1105" fmla="*/ 2131270 h 3196135"/>
              <a:gd name="connsiteX1106" fmla="*/ 711900 w 6224125"/>
              <a:gd name="connsiteY1106" fmla="*/ 2131289 h 3196135"/>
              <a:gd name="connsiteX1107" fmla="*/ 712071 w 6224125"/>
              <a:gd name="connsiteY1107" fmla="*/ 2131690 h 3196135"/>
              <a:gd name="connsiteX1108" fmla="*/ 712102 w 6224125"/>
              <a:gd name="connsiteY1108" fmla="*/ 2131765 h 3196135"/>
              <a:gd name="connsiteX1109" fmla="*/ 712128 w 6224125"/>
              <a:gd name="connsiteY1109" fmla="*/ 2131824 h 3196135"/>
              <a:gd name="connsiteX1110" fmla="*/ 712071 w 6224125"/>
              <a:gd name="connsiteY1110" fmla="*/ 2131690 h 3196135"/>
              <a:gd name="connsiteX1111" fmla="*/ 711976 w 6224125"/>
              <a:gd name="connsiteY1111" fmla="*/ 2131467 h 3196135"/>
              <a:gd name="connsiteX1112" fmla="*/ 711900 w 6224125"/>
              <a:gd name="connsiteY1112" fmla="*/ 2131289 h 3196135"/>
              <a:gd name="connsiteX1113" fmla="*/ 699242 w 6224125"/>
              <a:gd name="connsiteY1113" fmla="*/ 2129875 h 3196135"/>
              <a:gd name="connsiteX1114" fmla="*/ 698818 w 6224125"/>
              <a:gd name="connsiteY1114" fmla="*/ 2129475 h 3196135"/>
              <a:gd name="connsiteX1115" fmla="*/ 691315 w 6224125"/>
              <a:gd name="connsiteY1115" fmla="*/ 2126644 h 3196135"/>
              <a:gd name="connsiteX1116" fmla="*/ 693590 w 6224125"/>
              <a:gd name="connsiteY1116" fmla="*/ 2127970 h 3196135"/>
              <a:gd name="connsiteX1117" fmla="*/ 697418 w 6224125"/>
              <a:gd name="connsiteY1117" fmla="*/ 2126970 h 3196135"/>
              <a:gd name="connsiteX1118" fmla="*/ 697874 w 6224125"/>
              <a:gd name="connsiteY1118" fmla="*/ 2126887 h 3196135"/>
              <a:gd name="connsiteX1119" fmla="*/ 698411 w 6224125"/>
              <a:gd name="connsiteY1119" fmla="*/ 2126738 h 3196135"/>
              <a:gd name="connsiteX1120" fmla="*/ 698421 w 6224125"/>
              <a:gd name="connsiteY1120" fmla="*/ 2126697 h 3196135"/>
              <a:gd name="connsiteX1121" fmla="*/ 672292 w 6224125"/>
              <a:gd name="connsiteY1121" fmla="*/ 2122708 h 3196135"/>
              <a:gd name="connsiteX1122" fmla="*/ 682507 w 6224125"/>
              <a:gd name="connsiteY1122" fmla="*/ 2129155 h 3196135"/>
              <a:gd name="connsiteX1123" fmla="*/ 686756 w 6224125"/>
              <a:gd name="connsiteY1123" fmla="*/ 2131759 h 3196135"/>
              <a:gd name="connsiteX1124" fmla="*/ 693940 w 6224125"/>
              <a:gd name="connsiteY1124" fmla="*/ 2131520 h 3196135"/>
              <a:gd name="connsiteX1125" fmla="*/ 691369 w 6224125"/>
              <a:gd name="connsiteY1125" fmla="*/ 2129900 h 3196135"/>
              <a:gd name="connsiteX1126" fmla="*/ 688519 w 6224125"/>
              <a:gd name="connsiteY1126" fmla="*/ 2130387 h 3196135"/>
              <a:gd name="connsiteX1127" fmla="*/ 689434 w 6224125"/>
              <a:gd name="connsiteY1127" fmla="*/ 2129055 h 3196135"/>
              <a:gd name="connsiteX1128" fmla="*/ 689855 w 6224125"/>
              <a:gd name="connsiteY1128" fmla="*/ 2128944 h 3196135"/>
              <a:gd name="connsiteX1129" fmla="*/ 683808 w 6224125"/>
              <a:gd name="connsiteY1129" fmla="*/ 2125133 h 3196135"/>
              <a:gd name="connsiteX1130" fmla="*/ 681684 w 6224125"/>
              <a:gd name="connsiteY1130" fmla="*/ 2123956 h 3196135"/>
              <a:gd name="connsiteX1131" fmla="*/ 675947 w 6224125"/>
              <a:gd name="connsiteY1131" fmla="*/ 2123049 h 3196135"/>
              <a:gd name="connsiteX1132" fmla="*/ 651964 w 6224125"/>
              <a:gd name="connsiteY1132" fmla="*/ 2120242 h 3196135"/>
              <a:gd name="connsiteX1133" fmla="*/ 654806 w 6224125"/>
              <a:gd name="connsiteY1133" fmla="*/ 2121077 h 3196135"/>
              <a:gd name="connsiteX1134" fmla="*/ 651109 w 6224125"/>
              <a:gd name="connsiteY1134" fmla="*/ 2120425 h 3196135"/>
              <a:gd name="connsiteX1135" fmla="*/ 701148 w 6224125"/>
              <a:gd name="connsiteY1135" fmla="*/ 2101254 h 3196135"/>
              <a:gd name="connsiteX1136" fmla="*/ 692527 w 6224125"/>
              <a:gd name="connsiteY1136" fmla="*/ 2102007 h 3196135"/>
              <a:gd name="connsiteX1137" fmla="*/ 689325 w 6224125"/>
              <a:gd name="connsiteY1137" fmla="*/ 2102153 h 3196135"/>
              <a:gd name="connsiteX1138" fmla="*/ 690573 w 6224125"/>
              <a:gd name="connsiteY1138" fmla="*/ 2101803 h 3196135"/>
              <a:gd name="connsiteX1139" fmla="*/ 690004 w 6224125"/>
              <a:gd name="connsiteY1139" fmla="*/ 2101459 h 3196135"/>
              <a:gd name="connsiteX1140" fmla="*/ 685715 w 6224125"/>
              <a:gd name="connsiteY1140" fmla="*/ 2102312 h 3196135"/>
              <a:gd name="connsiteX1141" fmla="*/ 685752 w 6224125"/>
              <a:gd name="connsiteY1141" fmla="*/ 2102315 h 3196135"/>
              <a:gd name="connsiteX1142" fmla="*/ 655518 w 6224125"/>
              <a:gd name="connsiteY1142" fmla="*/ 2103687 h 3196135"/>
              <a:gd name="connsiteX1143" fmla="*/ 643872 w 6224125"/>
              <a:gd name="connsiteY1143" fmla="*/ 2104772 h 3196135"/>
              <a:gd name="connsiteX1144" fmla="*/ 669423 w 6224125"/>
              <a:gd name="connsiteY1144" fmla="*/ 2120898 h 3196135"/>
              <a:gd name="connsiteX1145" fmla="*/ 676022 w 6224125"/>
              <a:gd name="connsiteY1145" fmla="*/ 2120817 h 3196135"/>
              <a:gd name="connsiteX1146" fmla="*/ 671770 w 6224125"/>
              <a:gd name="connsiteY1146" fmla="*/ 2118459 h 3196135"/>
              <a:gd name="connsiteX1147" fmla="*/ 659882 w 6224125"/>
              <a:gd name="connsiteY1147" fmla="*/ 2110343 h 3196135"/>
              <a:gd name="connsiteX1148" fmla="*/ 674748 w 6224125"/>
              <a:gd name="connsiteY1148" fmla="*/ 2116989 h 3196135"/>
              <a:gd name="connsiteX1149" fmla="*/ 681646 w 6224125"/>
              <a:gd name="connsiteY1149" fmla="*/ 2121009 h 3196135"/>
              <a:gd name="connsiteX1150" fmla="*/ 687862 w 6224125"/>
              <a:gd name="connsiteY1150" fmla="*/ 2121259 h 3196135"/>
              <a:gd name="connsiteX1151" fmla="*/ 696063 w 6224125"/>
              <a:gd name="connsiteY1151" fmla="*/ 2119908 h 3196135"/>
              <a:gd name="connsiteX1152" fmla="*/ 685563 w 6224125"/>
              <a:gd name="connsiteY1152" fmla="*/ 2118565 h 3196135"/>
              <a:gd name="connsiteX1153" fmla="*/ 685064 w 6224125"/>
              <a:gd name="connsiteY1153" fmla="*/ 2117890 h 3196135"/>
              <a:gd name="connsiteX1154" fmla="*/ 687356 w 6224125"/>
              <a:gd name="connsiteY1154" fmla="*/ 2117710 h 3196135"/>
              <a:gd name="connsiteX1155" fmla="*/ 706718 w 6224125"/>
              <a:gd name="connsiteY1155" fmla="*/ 2112334 h 3196135"/>
              <a:gd name="connsiteX1156" fmla="*/ 688361 w 6224125"/>
              <a:gd name="connsiteY1156" fmla="*/ 2110222 h 3196135"/>
              <a:gd name="connsiteX1157" fmla="*/ 678845 w 6224125"/>
              <a:gd name="connsiteY1157" fmla="*/ 2110860 h 3196135"/>
              <a:gd name="connsiteX1158" fmla="*/ 672152 w 6224125"/>
              <a:gd name="connsiteY1158" fmla="*/ 2109950 h 3196135"/>
              <a:gd name="connsiteX1159" fmla="*/ 671644 w 6224125"/>
              <a:gd name="connsiteY1159" fmla="*/ 2109874 h 3196135"/>
              <a:gd name="connsiteX1160" fmla="*/ 679233 w 6224125"/>
              <a:gd name="connsiteY1160" fmla="*/ 2107863 h 3196135"/>
              <a:gd name="connsiteX1161" fmla="*/ 668914 w 6224125"/>
              <a:gd name="connsiteY1161" fmla="*/ 2109396 h 3196135"/>
              <a:gd name="connsiteX1162" fmla="*/ 667118 w 6224125"/>
              <a:gd name="connsiteY1162" fmla="*/ 2108484 h 3196135"/>
              <a:gd name="connsiteX1163" fmla="*/ 671277 w 6224125"/>
              <a:gd name="connsiteY1163" fmla="*/ 2108122 h 3196135"/>
              <a:gd name="connsiteX1164" fmla="*/ 663604 w 6224125"/>
              <a:gd name="connsiteY1164" fmla="*/ 2107121 h 3196135"/>
              <a:gd name="connsiteX1165" fmla="*/ 667674 w 6224125"/>
              <a:gd name="connsiteY1165" fmla="*/ 2105999 h 3196135"/>
              <a:gd name="connsiteX1166" fmla="*/ 701148 w 6224125"/>
              <a:gd name="connsiteY1166" fmla="*/ 2101254 h 3196135"/>
              <a:gd name="connsiteX1167" fmla="*/ 643752 w 6224125"/>
              <a:gd name="connsiteY1167" fmla="*/ 2101106 h 3196135"/>
              <a:gd name="connsiteX1168" fmla="*/ 639268 w 6224125"/>
              <a:gd name="connsiteY1168" fmla="*/ 2101964 h 3196135"/>
              <a:gd name="connsiteX1169" fmla="*/ 639209 w 6224125"/>
              <a:gd name="connsiteY1169" fmla="*/ 2101976 h 3196135"/>
              <a:gd name="connsiteX1170" fmla="*/ 640324 w 6224125"/>
              <a:gd name="connsiteY1170" fmla="*/ 2102622 h 3196135"/>
              <a:gd name="connsiteX1171" fmla="*/ 645226 w 6224125"/>
              <a:gd name="connsiteY1171" fmla="*/ 2101563 h 3196135"/>
              <a:gd name="connsiteX1172" fmla="*/ 643752 w 6224125"/>
              <a:gd name="connsiteY1172" fmla="*/ 2101106 h 3196135"/>
              <a:gd name="connsiteX1173" fmla="*/ 680487 w 6224125"/>
              <a:gd name="connsiteY1173" fmla="*/ 2100836 h 3196135"/>
              <a:gd name="connsiteX1174" fmla="*/ 681003 w 6224125"/>
              <a:gd name="connsiteY1174" fmla="*/ 2100843 h 3196135"/>
              <a:gd name="connsiteX1175" fmla="*/ 680951 w 6224125"/>
              <a:gd name="connsiteY1175" fmla="*/ 2100990 h 3196135"/>
              <a:gd name="connsiteX1176" fmla="*/ 680487 w 6224125"/>
              <a:gd name="connsiteY1176" fmla="*/ 2100836 h 3196135"/>
              <a:gd name="connsiteX1177" fmla="*/ 674672 w 6224125"/>
              <a:gd name="connsiteY1177" fmla="*/ 2100187 h 3196135"/>
              <a:gd name="connsiteX1178" fmla="*/ 673860 w 6224125"/>
              <a:gd name="connsiteY1178" fmla="*/ 2100268 h 3196135"/>
              <a:gd name="connsiteX1179" fmla="*/ 675751 w 6224125"/>
              <a:gd name="connsiteY1179" fmla="*/ 2100307 h 3196135"/>
              <a:gd name="connsiteX1180" fmla="*/ 677681 w 6224125"/>
              <a:gd name="connsiteY1180" fmla="*/ 2100199 h 3196135"/>
              <a:gd name="connsiteX1181" fmla="*/ 615445 w 6224125"/>
              <a:gd name="connsiteY1181" fmla="*/ 2094297 h 3196135"/>
              <a:gd name="connsiteX1182" fmla="*/ 619933 w 6224125"/>
              <a:gd name="connsiteY1182" fmla="*/ 2096883 h 3196135"/>
              <a:gd name="connsiteX1183" fmla="*/ 618901 w 6224125"/>
              <a:gd name="connsiteY1183" fmla="*/ 2096616 h 3196135"/>
              <a:gd name="connsiteX1184" fmla="*/ 699865 w 6224125"/>
              <a:gd name="connsiteY1184" fmla="*/ 2084214 h 3196135"/>
              <a:gd name="connsiteX1185" fmla="*/ 694721 w 6224125"/>
              <a:gd name="connsiteY1185" fmla="*/ 2084478 h 3196135"/>
              <a:gd name="connsiteX1186" fmla="*/ 707193 w 6224125"/>
              <a:gd name="connsiteY1186" fmla="*/ 2087048 h 3196135"/>
              <a:gd name="connsiteX1187" fmla="*/ 710923 w 6224125"/>
              <a:gd name="connsiteY1187" fmla="*/ 2088028 h 3196135"/>
              <a:gd name="connsiteX1188" fmla="*/ 715695 w 6224125"/>
              <a:gd name="connsiteY1188" fmla="*/ 2086110 h 3196135"/>
              <a:gd name="connsiteX1189" fmla="*/ 711000 w 6224125"/>
              <a:gd name="connsiteY1189" fmla="*/ 2084513 h 3196135"/>
              <a:gd name="connsiteX1190" fmla="*/ 699865 w 6224125"/>
              <a:gd name="connsiteY1190" fmla="*/ 2084214 h 3196135"/>
              <a:gd name="connsiteX1191" fmla="*/ 688074 w 6224125"/>
              <a:gd name="connsiteY1191" fmla="*/ 2079819 h 3196135"/>
              <a:gd name="connsiteX1192" fmla="*/ 684752 w 6224125"/>
              <a:gd name="connsiteY1192" fmla="*/ 2080287 h 3196135"/>
              <a:gd name="connsiteX1193" fmla="*/ 684981 w 6224125"/>
              <a:gd name="connsiteY1193" fmla="*/ 2080348 h 3196135"/>
              <a:gd name="connsiteX1194" fmla="*/ 691483 w 6224125"/>
              <a:gd name="connsiteY1194" fmla="*/ 2080824 h 3196135"/>
              <a:gd name="connsiteX1195" fmla="*/ 690352 w 6224125"/>
              <a:gd name="connsiteY1195" fmla="*/ 2080229 h 3196135"/>
              <a:gd name="connsiteX1196" fmla="*/ 670503 w 6224125"/>
              <a:gd name="connsiteY1196" fmla="*/ 2079207 h 3196135"/>
              <a:gd name="connsiteX1197" fmla="*/ 669605 w 6224125"/>
              <a:gd name="connsiteY1197" fmla="*/ 2079380 h 3196135"/>
              <a:gd name="connsiteX1198" fmla="*/ 673783 w 6224125"/>
              <a:gd name="connsiteY1198" fmla="*/ 2079671 h 3196135"/>
              <a:gd name="connsiteX1199" fmla="*/ 678813 w 6224125"/>
              <a:gd name="connsiteY1199" fmla="*/ 2080007 h 3196135"/>
              <a:gd name="connsiteX1200" fmla="*/ 680596 w 6224125"/>
              <a:gd name="connsiteY1200" fmla="*/ 2079643 h 3196135"/>
              <a:gd name="connsiteX1201" fmla="*/ 676822 w 6224125"/>
              <a:gd name="connsiteY1201" fmla="*/ 2079649 h 3196135"/>
              <a:gd name="connsiteX1202" fmla="*/ 672095 w 6224125"/>
              <a:gd name="connsiteY1202" fmla="*/ 2079453 h 3196135"/>
              <a:gd name="connsiteX1203" fmla="*/ 5747173 w 6224125"/>
              <a:gd name="connsiteY1203" fmla="*/ 2071626 h 3196135"/>
              <a:gd name="connsiteX1204" fmla="*/ 5743097 w 6224125"/>
              <a:gd name="connsiteY1204" fmla="*/ 2073916 h 3196135"/>
              <a:gd name="connsiteX1205" fmla="*/ 5692211 w 6224125"/>
              <a:gd name="connsiteY1205" fmla="*/ 2079133 h 3196135"/>
              <a:gd name="connsiteX1206" fmla="*/ 5661498 w 6224125"/>
              <a:gd name="connsiteY1206" fmla="*/ 2084165 h 3196135"/>
              <a:gd name="connsiteX1207" fmla="*/ 5645393 w 6224125"/>
              <a:gd name="connsiteY1207" fmla="*/ 2083616 h 3196135"/>
              <a:gd name="connsiteX1208" fmla="*/ 5724619 w 6224125"/>
              <a:gd name="connsiteY1208" fmla="*/ 2074253 h 3196135"/>
              <a:gd name="connsiteX1209" fmla="*/ 5819911 w 6224125"/>
              <a:gd name="connsiteY1209" fmla="*/ 2063151 h 3196135"/>
              <a:gd name="connsiteX1210" fmla="*/ 5851816 w 6224125"/>
              <a:gd name="connsiteY1210" fmla="*/ 2064483 h 3196135"/>
              <a:gd name="connsiteX1211" fmla="*/ 5781299 w 6224125"/>
              <a:gd name="connsiteY1211" fmla="*/ 2069999 h 3196135"/>
              <a:gd name="connsiteX1212" fmla="*/ 5749227 w 6224125"/>
              <a:gd name="connsiteY1212" fmla="*/ 2073288 h 3196135"/>
              <a:gd name="connsiteX1213" fmla="*/ 5754228 w 6224125"/>
              <a:gd name="connsiteY1213" fmla="*/ 2070804 h 3196135"/>
              <a:gd name="connsiteX1214" fmla="*/ 5801345 w 6224125"/>
              <a:gd name="connsiteY1214" fmla="*/ 2065316 h 3196135"/>
              <a:gd name="connsiteX1215" fmla="*/ 5801139 w 6224125"/>
              <a:gd name="connsiteY1215" fmla="*/ 2065364 h 3196135"/>
              <a:gd name="connsiteX1216" fmla="*/ 5808188 w 6224125"/>
              <a:gd name="connsiteY1216" fmla="*/ 2064871 h 3196135"/>
              <a:gd name="connsiteX1217" fmla="*/ 5810526 w 6224125"/>
              <a:gd name="connsiteY1217" fmla="*/ 2064246 h 3196135"/>
              <a:gd name="connsiteX1218" fmla="*/ 699406 w 6224125"/>
              <a:gd name="connsiteY1218" fmla="*/ 2056794 h 3196135"/>
              <a:gd name="connsiteX1219" fmla="*/ 697288 w 6224125"/>
              <a:gd name="connsiteY1219" fmla="*/ 2057000 h 3196135"/>
              <a:gd name="connsiteX1220" fmla="*/ 696240 w 6224125"/>
              <a:gd name="connsiteY1220" fmla="*/ 2057180 h 3196135"/>
              <a:gd name="connsiteX1221" fmla="*/ 697107 w 6224125"/>
              <a:gd name="connsiteY1221" fmla="*/ 2057386 h 3196135"/>
              <a:gd name="connsiteX1222" fmla="*/ 698467 w 6224125"/>
              <a:gd name="connsiteY1222" fmla="*/ 2057074 h 3196135"/>
              <a:gd name="connsiteX1223" fmla="*/ 699712 w 6224125"/>
              <a:gd name="connsiteY1223" fmla="*/ 2055736 h 3196135"/>
              <a:gd name="connsiteX1224" fmla="*/ 699239 w 6224125"/>
              <a:gd name="connsiteY1224" fmla="*/ 2055741 h 3196135"/>
              <a:gd name="connsiteX1225" fmla="*/ 696716 w 6224125"/>
              <a:gd name="connsiteY1225" fmla="*/ 2056230 h 3196135"/>
              <a:gd name="connsiteX1226" fmla="*/ 696637 w 6224125"/>
              <a:gd name="connsiteY1226" fmla="*/ 2056251 h 3196135"/>
              <a:gd name="connsiteX1227" fmla="*/ 5951106 w 6224125"/>
              <a:gd name="connsiteY1227" fmla="*/ 2047241 h 3196135"/>
              <a:gd name="connsiteX1228" fmla="*/ 5949592 w 6224125"/>
              <a:gd name="connsiteY1228" fmla="*/ 2047955 h 3196135"/>
              <a:gd name="connsiteX1229" fmla="*/ 5944417 w 6224125"/>
              <a:gd name="connsiteY1229" fmla="*/ 2051352 h 3196135"/>
              <a:gd name="connsiteX1230" fmla="*/ 5931976 w 6224125"/>
              <a:gd name="connsiteY1230" fmla="*/ 2051316 h 3196135"/>
              <a:gd name="connsiteX1231" fmla="*/ 5936504 w 6224125"/>
              <a:gd name="connsiteY1231" fmla="*/ 2050309 h 3196135"/>
              <a:gd name="connsiteX1232" fmla="*/ 671795 w 6224125"/>
              <a:gd name="connsiteY1232" fmla="*/ 2026612 h 3196135"/>
              <a:gd name="connsiteX1233" fmla="*/ 676139 w 6224125"/>
              <a:gd name="connsiteY1233" fmla="*/ 2027754 h 3196135"/>
              <a:gd name="connsiteX1234" fmla="*/ 674856 w 6224125"/>
              <a:gd name="connsiteY1234" fmla="*/ 2027678 h 3196135"/>
              <a:gd name="connsiteX1235" fmla="*/ 673849 w 6224125"/>
              <a:gd name="connsiteY1235" fmla="*/ 2027545 h 3196135"/>
              <a:gd name="connsiteX1236" fmla="*/ 5563811 w 6224125"/>
              <a:gd name="connsiteY1236" fmla="*/ 2006543 h 3196135"/>
              <a:gd name="connsiteX1237" fmla="*/ 5565760 w 6224125"/>
              <a:gd name="connsiteY1237" fmla="*/ 2006660 h 3196135"/>
              <a:gd name="connsiteX1238" fmla="*/ 5570322 w 6224125"/>
              <a:gd name="connsiteY1238" fmla="*/ 2007277 h 3196135"/>
              <a:gd name="connsiteX1239" fmla="*/ 5560381 w 6224125"/>
              <a:gd name="connsiteY1239" fmla="*/ 2010867 h 3196135"/>
              <a:gd name="connsiteX1240" fmla="*/ 5550672 w 6224125"/>
              <a:gd name="connsiteY1240" fmla="*/ 2012356 h 3196135"/>
              <a:gd name="connsiteX1241" fmla="*/ 5543597 w 6224125"/>
              <a:gd name="connsiteY1241" fmla="*/ 2005523 h 3196135"/>
              <a:gd name="connsiteX1242" fmla="*/ 5540956 w 6224125"/>
              <a:gd name="connsiteY1242" fmla="*/ 2006452 h 3196135"/>
              <a:gd name="connsiteX1243" fmla="*/ 5541469 w 6224125"/>
              <a:gd name="connsiteY1243" fmla="*/ 2008346 h 3196135"/>
              <a:gd name="connsiteX1244" fmla="*/ 5543338 w 6224125"/>
              <a:gd name="connsiteY1244" fmla="*/ 2007901 h 3196135"/>
              <a:gd name="connsiteX1245" fmla="*/ 5545129 w 6224125"/>
              <a:gd name="connsiteY1245" fmla="*/ 2006749 h 3196135"/>
              <a:gd name="connsiteX1246" fmla="*/ 5543597 w 6224125"/>
              <a:gd name="connsiteY1246" fmla="*/ 2005523 h 3196135"/>
              <a:gd name="connsiteX1247" fmla="*/ 5476685 w 6224125"/>
              <a:gd name="connsiteY1247" fmla="*/ 1989152 h 3196135"/>
              <a:gd name="connsiteX1248" fmla="*/ 5465895 w 6224125"/>
              <a:gd name="connsiteY1248" fmla="*/ 1991520 h 3196135"/>
              <a:gd name="connsiteX1249" fmla="*/ 5328649 w 6224125"/>
              <a:gd name="connsiteY1249" fmla="*/ 2035463 h 3196135"/>
              <a:gd name="connsiteX1250" fmla="*/ 5307513 w 6224125"/>
              <a:gd name="connsiteY1250" fmla="*/ 2042054 h 3196135"/>
              <a:gd name="connsiteX1251" fmla="*/ 5307379 w 6224125"/>
              <a:gd name="connsiteY1251" fmla="*/ 2042232 h 3196135"/>
              <a:gd name="connsiteX1252" fmla="*/ 5308862 w 6224125"/>
              <a:gd name="connsiteY1252" fmla="*/ 2042110 h 3196135"/>
              <a:gd name="connsiteX1253" fmla="*/ 5316030 w 6224125"/>
              <a:gd name="connsiteY1253" fmla="*/ 2041687 h 3196135"/>
              <a:gd name="connsiteX1254" fmla="*/ 5327937 w 6224125"/>
              <a:gd name="connsiteY1254" fmla="*/ 2039945 h 3196135"/>
              <a:gd name="connsiteX1255" fmla="*/ 5350474 w 6224125"/>
              <a:gd name="connsiteY1255" fmla="*/ 2033102 h 3196135"/>
              <a:gd name="connsiteX1256" fmla="*/ 5472519 w 6224125"/>
              <a:gd name="connsiteY1256" fmla="*/ 1990881 h 3196135"/>
              <a:gd name="connsiteX1257" fmla="*/ 5476685 w 6224125"/>
              <a:gd name="connsiteY1257" fmla="*/ 1989152 h 3196135"/>
              <a:gd name="connsiteX1258" fmla="*/ 5612314 w 6224125"/>
              <a:gd name="connsiteY1258" fmla="*/ 1985093 h 3196135"/>
              <a:gd name="connsiteX1259" fmla="*/ 5613524 w 6224125"/>
              <a:gd name="connsiteY1259" fmla="*/ 1985186 h 3196135"/>
              <a:gd name="connsiteX1260" fmla="*/ 5615680 w 6224125"/>
              <a:gd name="connsiteY1260" fmla="*/ 1986233 h 3196135"/>
              <a:gd name="connsiteX1261" fmla="*/ 5591559 w 6224125"/>
              <a:gd name="connsiteY1261" fmla="*/ 1994916 h 3196135"/>
              <a:gd name="connsiteX1262" fmla="*/ 5588858 w 6224125"/>
              <a:gd name="connsiteY1262" fmla="*/ 1995466 h 3196135"/>
              <a:gd name="connsiteX1263" fmla="*/ 754849 w 6224125"/>
              <a:gd name="connsiteY1263" fmla="*/ 1978391 h 3196135"/>
              <a:gd name="connsiteX1264" fmla="*/ 749688 w 6224125"/>
              <a:gd name="connsiteY1264" fmla="*/ 1978650 h 3196135"/>
              <a:gd name="connsiteX1265" fmla="*/ 758814 w 6224125"/>
              <a:gd name="connsiteY1265" fmla="*/ 1981476 h 3196135"/>
              <a:gd name="connsiteX1266" fmla="*/ 760375 w 6224125"/>
              <a:gd name="connsiteY1266" fmla="*/ 1980238 h 3196135"/>
              <a:gd name="connsiteX1267" fmla="*/ 754849 w 6224125"/>
              <a:gd name="connsiteY1267" fmla="*/ 1978391 h 3196135"/>
              <a:gd name="connsiteX1268" fmla="*/ 5179022 w 6224125"/>
              <a:gd name="connsiteY1268" fmla="*/ 1974177 h 3196135"/>
              <a:gd name="connsiteX1269" fmla="*/ 5176244 w 6224125"/>
              <a:gd name="connsiteY1269" fmla="*/ 1976441 h 3196135"/>
              <a:gd name="connsiteX1270" fmla="*/ 5168266 w 6224125"/>
              <a:gd name="connsiteY1270" fmla="*/ 1976432 h 3196135"/>
              <a:gd name="connsiteX1271" fmla="*/ 5198795 w 6224125"/>
              <a:gd name="connsiteY1271" fmla="*/ 1970031 h 3196135"/>
              <a:gd name="connsiteX1272" fmla="*/ 5179022 w 6224125"/>
              <a:gd name="connsiteY1272" fmla="*/ 1974177 h 3196135"/>
              <a:gd name="connsiteX1273" fmla="*/ 5183342 w 6224125"/>
              <a:gd name="connsiteY1273" fmla="*/ 1970655 h 3196135"/>
              <a:gd name="connsiteX1274" fmla="*/ 5699261 w 6224125"/>
              <a:gd name="connsiteY1274" fmla="*/ 1955163 h 3196135"/>
              <a:gd name="connsiteX1275" fmla="*/ 5696260 w 6224125"/>
              <a:gd name="connsiteY1275" fmla="*/ 1957003 h 3196135"/>
              <a:gd name="connsiteX1276" fmla="*/ 5688321 w 6224125"/>
              <a:gd name="connsiteY1276" fmla="*/ 1962088 h 3196135"/>
              <a:gd name="connsiteX1277" fmla="*/ 5688698 w 6224125"/>
              <a:gd name="connsiteY1277" fmla="*/ 1962334 h 3196135"/>
              <a:gd name="connsiteX1278" fmla="*/ 5671588 w 6224125"/>
              <a:gd name="connsiteY1278" fmla="*/ 1965781 h 3196135"/>
              <a:gd name="connsiteX1279" fmla="*/ 5637573 w 6224125"/>
              <a:gd name="connsiteY1279" fmla="*/ 1976054 h 3196135"/>
              <a:gd name="connsiteX1280" fmla="*/ 5630007 w 6224125"/>
              <a:gd name="connsiteY1280" fmla="*/ 1977223 h 3196135"/>
              <a:gd name="connsiteX1281" fmla="*/ 5646564 w 6224125"/>
              <a:gd name="connsiteY1281" fmla="*/ 1969442 h 3196135"/>
              <a:gd name="connsiteX1282" fmla="*/ 5658399 w 6224125"/>
              <a:gd name="connsiteY1282" fmla="*/ 1962561 h 3196135"/>
              <a:gd name="connsiteX1283" fmla="*/ 5693797 w 6224125"/>
              <a:gd name="connsiteY1283" fmla="*/ 1955988 h 3196135"/>
              <a:gd name="connsiteX1284" fmla="*/ 626891 w 6224125"/>
              <a:gd name="connsiteY1284" fmla="*/ 1952054 h 3196135"/>
              <a:gd name="connsiteX1285" fmla="*/ 627415 w 6224125"/>
              <a:gd name="connsiteY1285" fmla="*/ 1952248 h 3196135"/>
              <a:gd name="connsiteX1286" fmla="*/ 626065 w 6224125"/>
              <a:gd name="connsiteY1286" fmla="*/ 1952612 h 3196135"/>
              <a:gd name="connsiteX1287" fmla="*/ 626891 w 6224125"/>
              <a:gd name="connsiteY1287" fmla="*/ 1952054 h 3196135"/>
              <a:gd name="connsiteX1288" fmla="*/ 628240 w 6224125"/>
              <a:gd name="connsiteY1288" fmla="*/ 1951690 h 3196135"/>
              <a:gd name="connsiteX1289" fmla="*/ 628764 w 6224125"/>
              <a:gd name="connsiteY1289" fmla="*/ 1951884 h 3196135"/>
              <a:gd name="connsiteX1290" fmla="*/ 627415 w 6224125"/>
              <a:gd name="connsiteY1290" fmla="*/ 1952248 h 3196135"/>
              <a:gd name="connsiteX1291" fmla="*/ 628240 w 6224125"/>
              <a:gd name="connsiteY1291" fmla="*/ 1951690 h 3196135"/>
              <a:gd name="connsiteX1292" fmla="*/ 630727 w 6224125"/>
              <a:gd name="connsiteY1292" fmla="*/ 1951142 h 3196135"/>
              <a:gd name="connsiteX1293" fmla="*/ 632426 w 6224125"/>
              <a:gd name="connsiteY1293" fmla="*/ 1951209 h 3196135"/>
              <a:gd name="connsiteX1294" fmla="*/ 628764 w 6224125"/>
              <a:gd name="connsiteY1294" fmla="*/ 1951884 h 3196135"/>
              <a:gd name="connsiteX1295" fmla="*/ 630727 w 6224125"/>
              <a:gd name="connsiteY1295" fmla="*/ 1951142 h 3196135"/>
              <a:gd name="connsiteX1296" fmla="*/ 636023 w 6224125"/>
              <a:gd name="connsiteY1296" fmla="*/ 1949101 h 3196135"/>
              <a:gd name="connsiteX1297" fmla="*/ 637062 w 6224125"/>
              <a:gd name="connsiteY1297" fmla="*/ 1949584 h 3196135"/>
              <a:gd name="connsiteX1298" fmla="*/ 635388 w 6224125"/>
              <a:gd name="connsiteY1298" fmla="*/ 1950036 h 3196135"/>
              <a:gd name="connsiteX1299" fmla="*/ 635855 w 6224125"/>
              <a:gd name="connsiteY1299" fmla="*/ 1949226 h 3196135"/>
              <a:gd name="connsiteX1300" fmla="*/ 636103 w 6224125"/>
              <a:gd name="connsiteY1300" fmla="*/ 1949207 h 3196135"/>
              <a:gd name="connsiteX1301" fmla="*/ 637480 w 6224125"/>
              <a:gd name="connsiteY1301" fmla="*/ 1948939 h 3196135"/>
              <a:gd name="connsiteX1302" fmla="*/ 637878 w 6224125"/>
              <a:gd name="connsiteY1302" fmla="*/ 1948949 h 3196135"/>
              <a:gd name="connsiteX1303" fmla="*/ 637062 w 6224125"/>
              <a:gd name="connsiteY1303" fmla="*/ 1949584 h 3196135"/>
              <a:gd name="connsiteX1304" fmla="*/ 637480 w 6224125"/>
              <a:gd name="connsiteY1304" fmla="*/ 1948939 h 3196135"/>
              <a:gd name="connsiteX1305" fmla="*/ 5751072 w 6224125"/>
              <a:gd name="connsiteY1305" fmla="*/ 1948021 h 3196135"/>
              <a:gd name="connsiteX1306" fmla="*/ 5747528 w 6224125"/>
              <a:gd name="connsiteY1306" fmla="*/ 1950326 h 3196135"/>
              <a:gd name="connsiteX1307" fmla="*/ 5744402 w 6224125"/>
              <a:gd name="connsiteY1307" fmla="*/ 1952028 h 3196135"/>
              <a:gd name="connsiteX1308" fmla="*/ 5714777 w 6224125"/>
              <a:gd name="connsiteY1308" fmla="*/ 1957229 h 3196135"/>
              <a:gd name="connsiteX1309" fmla="*/ 5717340 w 6224125"/>
              <a:gd name="connsiteY1309" fmla="*/ 1955629 h 3196135"/>
              <a:gd name="connsiteX1310" fmla="*/ 5722760 w 6224125"/>
              <a:gd name="connsiteY1310" fmla="*/ 1951616 h 3196135"/>
              <a:gd name="connsiteX1311" fmla="*/ 5736534 w 6224125"/>
              <a:gd name="connsiteY1311" fmla="*/ 1949538 h 3196135"/>
              <a:gd name="connsiteX1312" fmla="*/ 658533 w 6224125"/>
              <a:gd name="connsiteY1312" fmla="*/ 1941962 h 3196135"/>
              <a:gd name="connsiteX1313" fmla="*/ 638780 w 6224125"/>
              <a:gd name="connsiteY1313" fmla="*/ 1945337 h 3196135"/>
              <a:gd name="connsiteX1314" fmla="*/ 638824 w 6224125"/>
              <a:gd name="connsiteY1314" fmla="*/ 1945361 h 3196135"/>
              <a:gd name="connsiteX1315" fmla="*/ 634043 w 6224125"/>
              <a:gd name="connsiteY1315" fmla="*/ 1947909 h 3196135"/>
              <a:gd name="connsiteX1316" fmla="*/ 634014 w 6224125"/>
              <a:gd name="connsiteY1316" fmla="*/ 1946558 h 3196135"/>
              <a:gd name="connsiteX1317" fmla="*/ 636972 w 6224125"/>
              <a:gd name="connsiteY1317" fmla="*/ 1944365 h 3196135"/>
              <a:gd name="connsiteX1318" fmla="*/ 638550 w 6224125"/>
              <a:gd name="connsiteY1318" fmla="*/ 1945214 h 3196135"/>
              <a:gd name="connsiteX1319" fmla="*/ 650658 w 6224125"/>
              <a:gd name="connsiteY1319" fmla="*/ 1942267 h 3196135"/>
              <a:gd name="connsiteX1320" fmla="*/ 4799207 w 6224125"/>
              <a:gd name="connsiteY1320" fmla="*/ 1922604 h 3196135"/>
              <a:gd name="connsiteX1321" fmla="*/ 4799525 w 6224125"/>
              <a:gd name="connsiteY1321" fmla="*/ 1933652 h 3196135"/>
              <a:gd name="connsiteX1322" fmla="*/ 4788405 w 6224125"/>
              <a:gd name="connsiteY1322" fmla="*/ 1928652 h 3196135"/>
              <a:gd name="connsiteX1323" fmla="*/ 4799207 w 6224125"/>
              <a:gd name="connsiteY1323" fmla="*/ 1922604 h 3196135"/>
              <a:gd name="connsiteX1324" fmla="*/ 5247571 w 6224125"/>
              <a:gd name="connsiteY1324" fmla="*/ 1921364 h 3196135"/>
              <a:gd name="connsiteX1325" fmla="*/ 5243596 w 6224125"/>
              <a:gd name="connsiteY1325" fmla="*/ 1922588 h 3196135"/>
              <a:gd name="connsiteX1326" fmla="*/ 5228052 w 6224125"/>
              <a:gd name="connsiteY1326" fmla="*/ 1927393 h 3196135"/>
              <a:gd name="connsiteX1327" fmla="*/ 5236471 w 6224125"/>
              <a:gd name="connsiteY1327" fmla="*/ 1927589 h 3196135"/>
              <a:gd name="connsiteX1328" fmla="*/ 5252757 w 6224125"/>
              <a:gd name="connsiteY1328" fmla="*/ 1921442 h 3196135"/>
              <a:gd name="connsiteX1329" fmla="*/ 5250871 w 6224125"/>
              <a:gd name="connsiteY1329" fmla="*/ 1921433 h 3196135"/>
              <a:gd name="connsiteX1330" fmla="*/ 4971123 w 6224125"/>
              <a:gd name="connsiteY1330" fmla="*/ 1921133 h 3196135"/>
              <a:gd name="connsiteX1331" fmla="*/ 4881409 w 6224125"/>
              <a:gd name="connsiteY1331" fmla="*/ 1934381 h 3196135"/>
              <a:gd name="connsiteX1332" fmla="*/ 4928868 w 6224125"/>
              <a:gd name="connsiteY1332" fmla="*/ 1921906 h 3196135"/>
              <a:gd name="connsiteX1333" fmla="*/ 4971123 w 6224125"/>
              <a:gd name="connsiteY1333" fmla="*/ 1921133 h 3196135"/>
              <a:gd name="connsiteX1334" fmla="*/ 4980659 w 6224125"/>
              <a:gd name="connsiteY1334" fmla="*/ 1914678 h 3196135"/>
              <a:gd name="connsiteX1335" fmla="*/ 4975364 w 6224125"/>
              <a:gd name="connsiteY1335" fmla="*/ 1918262 h 3196135"/>
              <a:gd name="connsiteX1336" fmla="*/ 4971123 w 6224125"/>
              <a:gd name="connsiteY1336" fmla="*/ 1921133 h 3196135"/>
              <a:gd name="connsiteX1337" fmla="*/ 5346077 w 6224125"/>
              <a:gd name="connsiteY1337" fmla="*/ 1913759 h 3196135"/>
              <a:gd name="connsiteX1338" fmla="*/ 5346225 w 6224125"/>
              <a:gd name="connsiteY1338" fmla="*/ 1913989 h 3196135"/>
              <a:gd name="connsiteX1339" fmla="*/ 5346314 w 6224125"/>
              <a:gd name="connsiteY1339" fmla="*/ 1913975 h 3196135"/>
              <a:gd name="connsiteX1340" fmla="*/ 4983839 w 6224125"/>
              <a:gd name="connsiteY1340" fmla="*/ 1912524 h 3196135"/>
              <a:gd name="connsiteX1341" fmla="*/ 4982426 w 6224125"/>
              <a:gd name="connsiteY1341" fmla="*/ 1913482 h 3196135"/>
              <a:gd name="connsiteX1342" fmla="*/ 4980659 w 6224125"/>
              <a:gd name="connsiteY1342" fmla="*/ 1914678 h 3196135"/>
              <a:gd name="connsiteX1343" fmla="*/ 5068960 w 6224125"/>
              <a:gd name="connsiteY1343" fmla="*/ 1908861 h 3196135"/>
              <a:gd name="connsiteX1344" fmla="*/ 5083240 w 6224125"/>
              <a:gd name="connsiteY1344" fmla="*/ 1910577 h 3196135"/>
              <a:gd name="connsiteX1345" fmla="*/ 5068960 w 6224125"/>
              <a:gd name="connsiteY1345" fmla="*/ 1908861 h 3196135"/>
              <a:gd name="connsiteX1346" fmla="*/ 5286255 w 6224125"/>
              <a:gd name="connsiteY1346" fmla="*/ 1908801 h 3196135"/>
              <a:gd name="connsiteX1347" fmla="*/ 5271152 w 6224125"/>
              <a:gd name="connsiteY1347" fmla="*/ 1909246 h 3196135"/>
              <a:gd name="connsiteX1348" fmla="*/ 5253149 w 6224125"/>
              <a:gd name="connsiteY1348" fmla="*/ 1909491 h 3196135"/>
              <a:gd name="connsiteX1349" fmla="*/ 5254904 w 6224125"/>
              <a:gd name="connsiteY1349" fmla="*/ 1913161 h 3196135"/>
              <a:gd name="connsiteX1350" fmla="*/ 5267379 w 6224125"/>
              <a:gd name="connsiteY1350" fmla="*/ 1910844 h 3196135"/>
              <a:gd name="connsiteX1351" fmla="*/ 5256517 w 6224125"/>
              <a:gd name="connsiteY1351" fmla="*/ 1914447 h 3196135"/>
              <a:gd name="connsiteX1352" fmla="*/ 5266587 w 6224125"/>
              <a:gd name="connsiteY1352" fmla="*/ 1915503 h 3196135"/>
              <a:gd name="connsiteX1353" fmla="*/ 5258438 w 6224125"/>
              <a:gd name="connsiteY1353" fmla="*/ 1918014 h 3196135"/>
              <a:gd name="connsiteX1354" fmla="*/ 5260559 w 6224125"/>
              <a:gd name="connsiteY1354" fmla="*/ 1918371 h 3196135"/>
              <a:gd name="connsiteX1355" fmla="*/ 5260967 w 6224125"/>
              <a:gd name="connsiteY1355" fmla="*/ 1918345 h 3196135"/>
              <a:gd name="connsiteX1356" fmla="*/ 5512160 w 6224125"/>
              <a:gd name="connsiteY1356" fmla="*/ 1904900 h 3196135"/>
              <a:gd name="connsiteX1357" fmla="*/ 5511948 w 6224125"/>
              <a:gd name="connsiteY1357" fmla="*/ 1905022 h 3196135"/>
              <a:gd name="connsiteX1358" fmla="*/ 5511823 w 6224125"/>
              <a:gd name="connsiteY1358" fmla="*/ 1905053 h 3196135"/>
              <a:gd name="connsiteX1359" fmla="*/ 5040384 w 6224125"/>
              <a:gd name="connsiteY1359" fmla="*/ 1903414 h 3196135"/>
              <a:gd name="connsiteX1360" fmla="*/ 5028159 w 6224125"/>
              <a:gd name="connsiteY1360" fmla="*/ 1911547 h 3196135"/>
              <a:gd name="connsiteX1361" fmla="*/ 5040384 w 6224125"/>
              <a:gd name="connsiteY1361" fmla="*/ 1903414 h 3196135"/>
              <a:gd name="connsiteX1362" fmla="*/ 764689 w 6224125"/>
              <a:gd name="connsiteY1362" fmla="*/ 1901569 h 3196135"/>
              <a:gd name="connsiteX1363" fmla="*/ 761438 w 6224125"/>
              <a:gd name="connsiteY1363" fmla="*/ 1901914 h 3196135"/>
              <a:gd name="connsiteX1364" fmla="*/ 766214 w 6224125"/>
              <a:gd name="connsiteY1364" fmla="*/ 1904808 h 3196135"/>
              <a:gd name="connsiteX1365" fmla="*/ 769034 w 6224125"/>
              <a:gd name="connsiteY1365" fmla="*/ 1904345 h 3196135"/>
              <a:gd name="connsiteX1366" fmla="*/ 784295 w 6224125"/>
              <a:gd name="connsiteY1366" fmla="*/ 1900845 h 3196135"/>
              <a:gd name="connsiteX1367" fmla="*/ 778696 w 6224125"/>
              <a:gd name="connsiteY1367" fmla="*/ 1900989 h 3196135"/>
              <a:gd name="connsiteX1368" fmla="*/ 780177 w 6224125"/>
              <a:gd name="connsiteY1368" fmla="*/ 1901896 h 3196135"/>
              <a:gd name="connsiteX1369" fmla="*/ 673376 w 6224125"/>
              <a:gd name="connsiteY1369" fmla="*/ 1896691 h 3196135"/>
              <a:gd name="connsiteX1370" fmla="*/ 686313 w 6224125"/>
              <a:gd name="connsiteY1370" fmla="*/ 1899410 h 3196135"/>
              <a:gd name="connsiteX1371" fmla="*/ 698587 w 6224125"/>
              <a:gd name="connsiteY1371" fmla="*/ 1902556 h 3196135"/>
              <a:gd name="connsiteX1372" fmla="*/ 703491 w 6224125"/>
              <a:gd name="connsiteY1372" fmla="*/ 1906630 h 3196135"/>
              <a:gd name="connsiteX1373" fmla="*/ 705803 w 6224125"/>
              <a:gd name="connsiteY1373" fmla="*/ 1908293 h 3196135"/>
              <a:gd name="connsiteX1374" fmla="*/ 679388 w 6224125"/>
              <a:gd name="connsiteY1374" fmla="*/ 1900876 h 3196135"/>
              <a:gd name="connsiteX1375" fmla="*/ 676574 w 6224125"/>
              <a:gd name="connsiteY1375" fmla="*/ 1899071 h 3196135"/>
              <a:gd name="connsiteX1376" fmla="*/ 5577241 w 6224125"/>
              <a:gd name="connsiteY1376" fmla="*/ 1873037 h 3196135"/>
              <a:gd name="connsiteX1377" fmla="*/ 5575570 w 6224125"/>
              <a:gd name="connsiteY1377" fmla="*/ 1877343 h 3196135"/>
              <a:gd name="connsiteX1378" fmla="*/ 5572060 w 6224125"/>
              <a:gd name="connsiteY1378" fmla="*/ 1879415 h 3196135"/>
              <a:gd name="connsiteX1379" fmla="*/ 5567654 w 6224125"/>
              <a:gd name="connsiteY1379" fmla="*/ 1880071 h 3196135"/>
              <a:gd name="connsiteX1380" fmla="*/ 5561803 w 6224125"/>
              <a:gd name="connsiteY1380" fmla="*/ 1881050 h 3196135"/>
              <a:gd name="connsiteX1381" fmla="*/ 5563673 w 6224125"/>
              <a:gd name="connsiteY1381" fmla="*/ 1879881 h 3196135"/>
              <a:gd name="connsiteX1382" fmla="*/ 5577241 w 6224125"/>
              <a:gd name="connsiteY1382" fmla="*/ 1873037 h 3196135"/>
              <a:gd name="connsiteX1383" fmla="*/ 5553857 w 6224125"/>
              <a:gd name="connsiteY1383" fmla="*/ 1872319 h 3196135"/>
              <a:gd name="connsiteX1384" fmla="*/ 5506412 w 6224125"/>
              <a:gd name="connsiteY1384" fmla="*/ 1898897 h 3196135"/>
              <a:gd name="connsiteX1385" fmla="*/ 5484357 w 6224125"/>
              <a:gd name="connsiteY1385" fmla="*/ 1909751 h 3196135"/>
              <a:gd name="connsiteX1386" fmla="*/ 5471514 w 6224125"/>
              <a:gd name="connsiteY1386" fmla="*/ 1911598 h 3196135"/>
              <a:gd name="connsiteX1387" fmla="*/ 5528461 w 6224125"/>
              <a:gd name="connsiteY1387" fmla="*/ 1867766 h 3196135"/>
              <a:gd name="connsiteX1388" fmla="*/ 5420970 w 6224125"/>
              <a:gd name="connsiteY1388" fmla="*/ 1917447 h 3196135"/>
              <a:gd name="connsiteX1389" fmla="*/ 5419083 w 6224125"/>
              <a:gd name="connsiteY1389" fmla="*/ 1918064 h 3196135"/>
              <a:gd name="connsiteX1390" fmla="*/ 5390873 w 6224125"/>
              <a:gd name="connsiteY1390" fmla="*/ 1921298 h 3196135"/>
              <a:gd name="connsiteX1391" fmla="*/ 5365078 w 6224125"/>
              <a:gd name="connsiteY1391" fmla="*/ 1924691 h 3196135"/>
              <a:gd name="connsiteX1392" fmla="*/ 5366858 w 6224125"/>
              <a:gd name="connsiteY1392" fmla="*/ 1924142 h 3196135"/>
              <a:gd name="connsiteX1393" fmla="*/ 5407549 w 6224125"/>
              <a:gd name="connsiteY1393" fmla="*/ 1909417 h 3196135"/>
              <a:gd name="connsiteX1394" fmla="*/ 5478786 w 6224125"/>
              <a:gd name="connsiteY1394" fmla="*/ 1878140 h 3196135"/>
              <a:gd name="connsiteX1395" fmla="*/ 5490076 w 6224125"/>
              <a:gd name="connsiteY1395" fmla="*/ 1872759 h 3196135"/>
              <a:gd name="connsiteX1396" fmla="*/ 5527850 w 6224125"/>
              <a:gd name="connsiteY1396" fmla="*/ 1867831 h 3196135"/>
              <a:gd name="connsiteX1397" fmla="*/ 5548654 w 6224125"/>
              <a:gd name="connsiteY1397" fmla="*/ 1865930 h 3196135"/>
              <a:gd name="connsiteX1398" fmla="*/ 5492747 w 6224125"/>
              <a:gd name="connsiteY1398" fmla="*/ 1899173 h 3196135"/>
              <a:gd name="connsiteX1399" fmla="*/ 5460475 w 6224125"/>
              <a:gd name="connsiteY1399" fmla="*/ 1913183 h 3196135"/>
              <a:gd name="connsiteX1400" fmla="*/ 5455836 w 6224125"/>
              <a:gd name="connsiteY1400" fmla="*/ 1913850 h 3196135"/>
              <a:gd name="connsiteX1401" fmla="*/ 5447114 w 6224125"/>
              <a:gd name="connsiteY1401" fmla="*/ 1914851 h 3196135"/>
              <a:gd name="connsiteX1402" fmla="*/ 5455723 w 6224125"/>
              <a:gd name="connsiteY1402" fmla="*/ 1908983 h 3196135"/>
              <a:gd name="connsiteX1403" fmla="*/ 5451841 w 6224125"/>
              <a:gd name="connsiteY1403" fmla="*/ 1910058 h 3196135"/>
              <a:gd name="connsiteX1404" fmla="*/ 5441572 w 6224125"/>
              <a:gd name="connsiteY1404" fmla="*/ 1915486 h 3196135"/>
              <a:gd name="connsiteX1405" fmla="*/ 5432862 w 6224125"/>
              <a:gd name="connsiteY1405" fmla="*/ 1916485 h 3196135"/>
              <a:gd name="connsiteX1406" fmla="*/ 5479162 w 6224125"/>
              <a:gd name="connsiteY1406" fmla="*/ 1896609 h 3196135"/>
              <a:gd name="connsiteX1407" fmla="*/ 5548654 w 6224125"/>
              <a:gd name="connsiteY1407" fmla="*/ 1865930 h 3196135"/>
              <a:gd name="connsiteX1408" fmla="*/ 5549606 w 6224125"/>
              <a:gd name="connsiteY1408" fmla="*/ 1865542 h 3196135"/>
              <a:gd name="connsiteX1409" fmla="*/ 5549551 w 6224125"/>
              <a:gd name="connsiteY1409" fmla="*/ 1865705 h 3196135"/>
              <a:gd name="connsiteX1410" fmla="*/ 5548654 w 6224125"/>
              <a:gd name="connsiteY1410" fmla="*/ 1865930 h 3196135"/>
              <a:gd name="connsiteX1411" fmla="*/ 5548890 w 6224125"/>
              <a:gd name="connsiteY1411" fmla="*/ 1865617 h 3196135"/>
              <a:gd name="connsiteX1412" fmla="*/ 4486293 w 6224125"/>
              <a:gd name="connsiteY1412" fmla="*/ 1842576 h 3196135"/>
              <a:gd name="connsiteX1413" fmla="*/ 4484635 w 6224125"/>
              <a:gd name="connsiteY1413" fmla="*/ 1842884 h 3196135"/>
              <a:gd name="connsiteX1414" fmla="*/ 4484076 w 6224125"/>
              <a:gd name="connsiteY1414" fmla="*/ 1842994 h 3196135"/>
              <a:gd name="connsiteX1415" fmla="*/ 4485222 w 6224125"/>
              <a:gd name="connsiteY1415" fmla="*/ 1843111 h 3196135"/>
              <a:gd name="connsiteX1416" fmla="*/ 4295811 w 6224125"/>
              <a:gd name="connsiteY1416" fmla="*/ 1838118 h 3196135"/>
              <a:gd name="connsiteX1417" fmla="*/ 4286108 w 6224125"/>
              <a:gd name="connsiteY1417" fmla="*/ 1841207 h 3196135"/>
              <a:gd name="connsiteX1418" fmla="*/ 4291430 w 6224125"/>
              <a:gd name="connsiteY1418" fmla="*/ 1841560 h 3196135"/>
              <a:gd name="connsiteX1419" fmla="*/ 4334194 w 6224125"/>
              <a:gd name="connsiteY1419" fmla="*/ 1843357 h 3196135"/>
              <a:gd name="connsiteX1420" fmla="*/ 3549586 w 6224125"/>
              <a:gd name="connsiteY1420" fmla="*/ 1836207 h 3196135"/>
              <a:gd name="connsiteX1421" fmla="*/ 3580776 w 6224125"/>
              <a:gd name="connsiteY1421" fmla="*/ 1851177 h 3196135"/>
              <a:gd name="connsiteX1422" fmla="*/ 3591152 w 6224125"/>
              <a:gd name="connsiteY1422" fmla="*/ 1856636 h 3196135"/>
              <a:gd name="connsiteX1423" fmla="*/ 3596201 w 6224125"/>
              <a:gd name="connsiteY1423" fmla="*/ 1853537 h 3196135"/>
              <a:gd name="connsiteX1424" fmla="*/ 3617802 w 6224125"/>
              <a:gd name="connsiteY1424" fmla="*/ 1855473 h 3196135"/>
              <a:gd name="connsiteX1425" fmla="*/ 3628314 w 6224125"/>
              <a:gd name="connsiteY1425" fmla="*/ 1850702 h 3196135"/>
              <a:gd name="connsiteX1426" fmla="*/ 3599813 w 6224125"/>
              <a:gd name="connsiteY1426" fmla="*/ 1846489 h 3196135"/>
              <a:gd name="connsiteX1427" fmla="*/ 3605665 w 6224125"/>
              <a:gd name="connsiteY1427" fmla="*/ 1839390 h 3196135"/>
              <a:gd name="connsiteX1428" fmla="*/ 4271100 w 6224125"/>
              <a:gd name="connsiteY1428" fmla="*/ 1834510 h 3196135"/>
              <a:gd name="connsiteX1429" fmla="*/ 4269133 w 6224125"/>
              <a:gd name="connsiteY1429" fmla="*/ 1834604 h 3196135"/>
              <a:gd name="connsiteX1430" fmla="*/ 4242822 w 6224125"/>
              <a:gd name="connsiteY1430" fmla="*/ 1838336 h 3196135"/>
              <a:gd name="connsiteX1431" fmla="*/ 4276140 w 6224125"/>
              <a:gd name="connsiteY1431" fmla="*/ 1840546 h 3196135"/>
              <a:gd name="connsiteX1432" fmla="*/ 4286128 w 6224125"/>
              <a:gd name="connsiteY1432" fmla="*/ 1836729 h 3196135"/>
              <a:gd name="connsiteX1433" fmla="*/ 3516396 w 6224125"/>
              <a:gd name="connsiteY1433" fmla="*/ 1830694 h 3196135"/>
              <a:gd name="connsiteX1434" fmla="*/ 3516857 w 6224125"/>
              <a:gd name="connsiteY1434" fmla="*/ 1831691 h 3196135"/>
              <a:gd name="connsiteX1435" fmla="*/ 3518828 w 6224125"/>
              <a:gd name="connsiteY1435" fmla="*/ 1831757 h 3196135"/>
              <a:gd name="connsiteX1436" fmla="*/ 3498623 w 6224125"/>
              <a:gd name="connsiteY1436" fmla="*/ 1820049 h 3196135"/>
              <a:gd name="connsiteX1437" fmla="*/ 3495564 w 6224125"/>
              <a:gd name="connsiteY1437" fmla="*/ 1822413 h 3196135"/>
              <a:gd name="connsiteX1438" fmla="*/ 3497147 w 6224125"/>
              <a:gd name="connsiteY1438" fmla="*/ 1823222 h 3196135"/>
              <a:gd name="connsiteX1439" fmla="*/ 3503382 w 6224125"/>
              <a:gd name="connsiteY1439" fmla="*/ 1822557 h 3196135"/>
              <a:gd name="connsiteX1440" fmla="*/ 3470773 w 6224125"/>
              <a:gd name="connsiteY1440" fmla="*/ 1809757 h 3196135"/>
              <a:gd name="connsiteX1441" fmla="*/ 3485086 w 6224125"/>
              <a:gd name="connsiteY1441" fmla="*/ 1817063 h 3196135"/>
              <a:gd name="connsiteX1442" fmla="*/ 3488839 w 6224125"/>
              <a:gd name="connsiteY1442" fmla="*/ 1815119 h 3196135"/>
              <a:gd name="connsiteX1443" fmla="*/ 3488955 w 6224125"/>
              <a:gd name="connsiteY1443" fmla="*/ 1814951 h 3196135"/>
              <a:gd name="connsiteX1444" fmla="*/ 3480586 w 6224125"/>
              <a:gd name="connsiteY1444" fmla="*/ 1810539 h 3196135"/>
              <a:gd name="connsiteX1445" fmla="*/ 4094416 w 6224125"/>
              <a:gd name="connsiteY1445" fmla="*/ 1808210 h 3196135"/>
              <a:gd name="connsiteX1446" fmla="*/ 4038301 w 6224125"/>
              <a:gd name="connsiteY1446" fmla="*/ 1816493 h 3196135"/>
              <a:gd name="connsiteX1447" fmla="*/ 4162013 w 6224125"/>
              <a:gd name="connsiteY1447" fmla="*/ 1832978 h 3196135"/>
              <a:gd name="connsiteX1448" fmla="*/ 4200269 w 6224125"/>
              <a:gd name="connsiteY1448" fmla="*/ 1835514 h 3196135"/>
              <a:gd name="connsiteX1449" fmla="*/ 4206870 w 6224125"/>
              <a:gd name="connsiteY1449" fmla="*/ 1830492 h 3196135"/>
              <a:gd name="connsiteX1450" fmla="*/ 4215856 w 6224125"/>
              <a:gd name="connsiteY1450" fmla="*/ 1826353 h 3196135"/>
              <a:gd name="connsiteX1451" fmla="*/ 4142935 w 6224125"/>
              <a:gd name="connsiteY1451" fmla="*/ 1815586 h 3196135"/>
              <a:gd name="connsiteX1452" fmla="*/ 3514787 w 6224125"/>
              <a:gd name="connsiteY1452" fmla="*/ 1806162 h 3196135"/>
              <a:gd name="connsiteX1453" fmla="*/ 3529604 w 6224125"/>
              <a:gd name="connsiteY1453" fmla="*/ 1808392 h 3196135"/>
              <a:gd name="connsiteX1454" fmla="*/ 3523366 w 6224125"/>
              <a:gd name="connsiteY1454" fmla="*/ 1807761 h 3196135"/>
              <a:gd name="connsiteX1455" fmla="*/ 4213404 w 6224125"/>
              <a:gd name="connsiteY1455" fmla="*/ 1804259 h 3196135"/>
              <a:gd name="connsiteX1456" fmla="*/ 4215903 w 6224125"/>
              <a:gd name="connsiteY1456" fmla="*/ 1804312 h 3196135"/>
              <a:gd name="connsiteX1457" fmla="*/ 4217332 w 6224125"/>
              <a:gd name="connsiteY1457" fmla="*/ 1804318 h 3196135"/>
              <a:gd name="connsiteX1458" fmla="*/ 4204996 w 6224125"/>
              <a:gd name="connsiteY1458" fmla="*/ 1808975 h 3196135"/>
              <a:gd name="connsiteX1459" fmla="*/ 4198619 w 6224125"/>
              <a:gd name="connsiteY1459" fmla="*/ 1808826 h 3196135"/>
              <a:gd name="connsiteX1460" fmla="*/ 4210393 w 6224125"/>
              <a:gd name="connsiteY1460" fmla="*/ 1805187 h 3196135"/>
              <a:gd name="connsiteX1461" fmla="*/ 3501564 w 6224125"/>
              <a:gd name="connsiteY1461" fmla="*/ 1801768 h 3196135"/>
              <a:gd name="connsiteX1462" fmla="*/ 3503991 w 6224125"/>
              <a:gd name="connsiteY1462" fmla="*/ 1804148 h 3196135"/>
              <a:gd name="connsiteX1463" fmla="*/ 3514787 w 6224125"/>
              <a:gd name="connsiteY1463" fmla="*/ 1806162 h 3196135"/>
              <a:gd name="connsiteX1464" fmla="*/ 3501755 w 6224125"/>
              <a:gd name="connsiteY1464" fmla="*/ 1804201 h 3196135"/>
              <a:gd name="connsiteX1465" fmla="*/ 3501564 w 6224125"/>
              <a:gd name="connsiteY1465" fmla="*/ 1801768 h 3196135"/>
              <a:gd name="connsiteX1466" fmla="*/ 4288018 w 6224125"/>
              <a:gd name="connsiteY1466" fmla="*/ 1798498 h 3196135"/>
              <a:gd name="connsiteX1467" fmla="*/ 4288198 w 6224125"/>
              <a:gd name="connsiteY1467" fmla="*/ 1798662 h 3196135"/>
              <a:gd name="connsiteX1468" fmla="*/ 4288131 w 6224125"/>
              <a:gd name="connsiteY1468" fmla="*/ 1798673 h 3196135"/>
              <a:gd name="connsiteX1469" fmla="*/ 4013634 w 6224125"/>
              <a:gd name="connsiteY1469" fmla="*/ 1797564 h 3196135"/>
              <a:gd name="connsiteX1470" fmla="*/ 4012563 w 6224125"/>
              <a:gd name="connsiteY1470" fmla="*/ 1798289 h 3196135"/>
              <a:gd name="connsiteX1471" fmla="*/ 4011226 w 6224125"/>
              <a:gd name="connsiteY1471" fmla="*/ 1799195 h 3196135"/>
              <a:gd name="connsiteX1472" fmla="*/ 4007214 w 6224125"/>
              <a:gd name="connsiteY1472" fmla="*/ 1801910 h 3196135"/>
              <a:gd name="connsiteX1473" fmla="*/ 4004003 w 6224125"/>
              <a:gd name="connsiteY1473" fmla="*/ 1804084 h 3196135"/>
              <a:gd name="connsiteX1474" fmla="*/ 3971995 w 6224125"/>
              <a:gd name="connsiteY1474" fmla="*/ 1804670 h 3196135"/>
              <a:gd name="connsiteX1475" fmla="*/ 3964492 w 6224125"/>
              <a:gd name="connsiteY1475" fmla="*/ 1806642 h 3196135"/>
              <a:gd name="connsiteX1476" fmla="*/ 3969029 w 6224125"/>
              <a:gd name="connsiteY1476" fmla="*/ 1807261 h 3196135"/>
              <a:gd name="connsiteX1477" fmla="*/ 3986625 w 6224125"/>
              <a:gd name="connsiteY1477" fmla="*/ 1809606 h 3196135"/>
              <a:gd name="connsiteX1478" fmla="*/ 4004003 w 6224125"/>
              <a:gd name="connsiteY1478" fmla="*/ 1804084 h 3196135"/>
              <a:gd name="connsiteX1479" fmla="*/ 4011226 w 6224125"/>
              <a:gd name="connsiteY1479" fmla="*/ 1799195 h 3196135"/>
              <a:gd name="connsiteX1480" fmla="*/ 4242705 w 6224125"/>
              <a:gd name="connsiteY1480" fmla="*/ 1794743 h 3196135"/>
              <a:gd name="connsiteX1481" fmla="*/ 4223551 w 6224125"/>
              <a:gd name="connsiteY1481" fmla="*/ 1801972 h 3196135"/>
              <a:gd name="connsiteX1482" fmla="*/ 4223241 w 6224125"/>
              <a:gd name="connsiteY1482" fmla="*/ 1801992 h 3196135"/>
              <a:gd name="connsiteX1483" fmla="*/ 4221635 w 6224125"/>
              <a:gd name="connsiteY1483" fmla="*/ 1801722 h 3196135"/>
              <a:gd name="connsiteX1484" fmla="*/ 4227808 w 6224125"/>
              <a:gd name="connsiteY1484" fmla="*/ 1799820 h 3196135"/>
              <a:gd name="connsiteX1485" fmla="*/ 4220180 w 6224125"/>
              <a:gd name="connsiteY1485" fmla="*/ 1799020 h 3196135"/>
              <a:gd name="connsiteX1486" fmla="*/ 4228408 w 6224125"/>
              <a:gd name="connsiteY1486" fmla="*/ 1796290 h 3196135"/>
              <a:gd name="connsiteX1487" fmla="*/ 4218959 w 6224125"/>
              <a:gd name="connsiteY1487" fmla="*/ 1798046 h 3196135"/>
              <a:gd name="connsiteX1488" fmla="*/ 4217628 w 6224125"/>
              <a:gd name="connsiteY1488" fmla="*/ 1795266 h 3196135"/>
              <a:gd name="connsiteX1489" fmla="*/ 4231267 w 6224125"/>
              <a:gd name="connsiteY1489" fmla="*/ 1795081 h 3196135"/>
              <a:gd name="connsiteX1490" fmla="*/ 597466 w 6224125"/>
              <a:gd name="connsiteY1490" fmla="*/ 1794369 h 3196135"/>
              <a:gd name="connsiteX1491" fmla="*/ 598996 w 6224125"/>
              <a:gd name="connsiteY1491" fmla="*/ 1794407 h 3196135"/>
              <a:gd name="connsiteX1492" fmla="*/ 598843 w 6224125"/>
              <a:gd name="connsiteY1492" fmla="*/ 1794936 h 3196135"/>
              <a:gd name="connsiteX1493" fmla="*/ 596314 w 6224125"/>
              <a:gd name="connsiteY1493" fmla="*/ 1795058 h 3196135"/>
              <a:gd name="connsiteX1494" fmla="*/ 597466 w 6224125"/>
              <a:gd name="connsiteY1494" fmla="*/ 1794369 h 3196135"/>
              <a:gd name="connsiteX1495" fmla="*/ 3327021 w 6224125"/>
              <a:gd name="connsiteY1495" fmla="*/ 1793014 h 3196135"/>
              <a:gd name="connsiteX1496" fmla="*/ 3326373 w 6224125"/>
              <a:gd name="connsiteY1496" fmla="*/ 1794008 h 3196135"/>
              <a:gd name="connsiteX1497" fmla="*/ 3327352 w 6224125"/>
              <a:gd name="connsiteY1497" fmla="*/ 1794304 h 3196135"/>
              <a:gd name="connsiteX1498" fmla="*/ 4413821 w 6224125"/>
              <a:gd name="connsiteY1498" fmla="*/ 1791788 h 3196135"/>
              <a:gd name="connsiteX1499" fmla="*/ 4413566 w 6224125"/>
              <a:gd name="connsiteY1499" fmla="*/ 1791904 h 3196135"/>
              <a:gd name="connsiteX1500" fmla="*/ 4413661 w 6224125"/>
              <a:gd name="connsiteY1500" fmla="*/ 1791880 h 3196135"/>
              <a:gd name="connsiteX1501" fmla="*/ 554643 w 6224125"/>
              <a:gd name="connsiteY1501" fmla="*/ 1790496 h 3196135"/>
              <a:gd name="connsiteX1502" fmla="*/ 555147 w 6224125"/>
              <a:gd name="connsiteY1502" fmla="*/ 1790553 h 3196135"/>
              <a:gd name="connsiteX1503" fmla="*/ 552819 w 6224125"/>
              <a:gd name="connsiteY1503" fmla="*/ 1790960 h 3196135"/>
              <a:gd name="connsiteX1504" fmla="*/ 629717 w 6224125"/>
              <a:gd name="connsiteY1504" fmla="*/ 1787009 h 3196135"/>
              <a:gd name="connsiteX1505" fmla="*/ 623912 w 6224125"/>
              <a:gd name="connsiteY1505" fmla="*/ 1788269 h 3196135"/>
              <a:gd name="connsiteX1506" fmla="*/ 627776 w 6224125"/>
              <a:gd name="connsiteY1506" fmla="*/ 1788205 h 3196135"/>
              <a:gd name="connsiteX1507" fmla="*/ 629289 w 6224125"/>
              <a:gd name="connsiteY1507" fmla="*/ 1788054 h 3196135"/>
              <a:gd name="connsiteX1508" fmla="*/ 630234 w 6224125"/>
              <a:gd name="connsiteY1508" fmla="*/ 1787866 h 3196135"/>
              <a:gd name="connsiteX1509" fmla="*/ 630743 w 6224125"/>
              <a:gd name="connsiteY1509" fmla="*/ 1787511 h 3196135"/>
              <a:gd name="connsiteX1510" fmla="*/ 644141 w 6224125"/>
              <a:gd name="connsiteY1510" fmla="*/ 1785394 h 3196135"/>
              <a:gd name="connsiteX1511" fmla="*/ 643553 w 6224125"/>
              <a:gd name="connsiteY1511" fmla="*/ 1785400 h 3196135"/>
              <a:gd name="connsiteX1512" fmla="*/ 640423 w 6224125"/>
              <a:gd name="connsiteY1512" fmla="*/ 1786007 h 3196135"/>
              <a:gd name="connsiteX1513" fmla="*/ 640325 w 6224125"/>
              <a:gd name="connsiteY1513" fmla="*/ 1786033 h 3196135"/>
              <a:gd name="connsiteX1514" fmla="*/ 572601 w 6224125"/>
              <a:gd name="connsiteY1514" fmla="*/ 1780191 h 3196135"/>
              <a:gd name="connsiteX1515" fmla="*/ 573251 w 6224125"/>
              <a:gd name="connsiteY1515" fmla="*/ 1780432 h 3196135"/>
              <a:gd name="connsiteX1516" fmla="*/ 571577 w 6224125"/>
              <a:gd name="connsiteY1516" fmla="*/ 1780883 h 3196135"/>
              <a:gd name="connsiteX1517" fmla="*/ 572601 w 6224125"/>
              <a:gd name="connsiteY1517" fmla="*/ 1780191 h 3196135"/>
              <a:gd name="connsiteX1518" fmla="*/ 574276 w 6224125"/>
              <a:gd name="connsiteY1518" fmla="*/ 1779739 h 3196135"/>
              <a:gd name="connsiteX1519" fmla="*/ 574926 w 6224125"/>
              <a:gd name="connsiteY1519" fmla="*/ 1779980 h 3196135"/>
              <a:gd name="connsiteX1520" fmla="*/ 573251 w 6224125"/>
              <a:gd name="connsiteY1520" fmla="*/ 1780432 h 3196135"/>
              <a:gd name="connsiteX1521" fmla="*/ 574276 w 6224125"/>
              <a:gd name="connsiteY1521" fmla="*/ 1779739 h 3196135"/>
              <a:gd name="connsiteX1522" fmla="*/ 577360 w 6224125"/>
              <a:gd name="connsiteY1522" fmla="*/ 1779059 h 3196135"/>
              <a:gd name="connsiteX1523" fmla="*/ 579469 w 6224125"/>
              <a:gd name="connsiteY1523" fmla="*/ 1779142 h 3196135"/>
              <a:gd name="connsiteX1524" fmla="*/ 574926 w 6224125"/>
              <a:gd name="connsiteY1524" fmla="*/ 1779980 h 3196135"/>
              <a:gd name="connsiteX1525" fmla="*/ 577360 w 6224125"/>
              <a:gd name="connsiteY1525" fmla="*/ 1779059 h 3196135"/>
              <a:gd name="connsiteX1526" fmla="*/ 612258 w 6224125"/>
              <a:gd name="connsiteY1526" fmla="*/ 1773386 h 3196135"/>
              <a:gd name="connsiteX1527" fmla="*/ 609339 w 6224125"/>
              <a:gd name="connsiteY1527" fmla="*/ 1773500 h 3196135"/>
              <a:gd name="connsiteX1528" fmla="*/ 609795 w 6224125"/>
              <a:gd name="connsiteY1528" fmla="*/ 1774425 h 3196135"/>
              <a:gd name="connsiteX1529" fmla="*/ 610712 w 6224125"/>
              <a:gd name="connsiteY1529" fmla="*/ 1774440 h 3196135"/>
              <a:gd name="connsiteX1530" fmla="*/ 611047 w 6224125"/>
              <a:gd name="connsiteY1530" fmla="*/ 1774376 h 3196135"/>
              <a:gd name="connsiteX1531" fmla="*/ 612188 w 6224125"/>
              <a:gd name="connsiteY1531" fmla="*/ 1773841 h 3196135"/>
              <a:gd name="connsiteX1532" fmla="*/ 612258 w 6224125"/>
              <a:gd name="connsiteY1532" fmla="*/ 1773386 h 3196135"/>
              <a:gd name="connsiteX1533" fmla="*/ 4387353 w 6224125"/>
              <a:gd name="connsiteY1533" fmla="*/ 1768713 h 3196135"/>
              <a:gd name="connsiteX1534" fmla="*/ 4344853 w 6224125"/>
              <a:gd name="connsiteY1534" fmla="*/ 1774258 h 3196135"/>
              <a:gd name="connsiteX1535" fmla="*/ 4332479 w 6224125"/>
              <a:gd name="connsiteY1535" fmla="*/ 1779569 h 3196135"/>
              <a:gd name="connsiteX1536" fmla="*/ 4266215 w 6224125"/>
              <a:gd name="connsiteY1536" fmla="*/ 1802298 h 3196135"/>
              <a:gd name="connsiteX1537" fmla="*/ 4265713 w 6224125"/>
              <a:gd name="connsiteY1537" fmla="*/ 1802381 h 3196135"/>
              <a:gd name="connsiteX1538" fmla="*/ 4244627 w 6224125"/>
              <a:gd name="connsiteY1538" fmla="*/ 1795914 h 3196135"/>
              <a:gd name="connsiteX1539" fmla="*/ 4244504 w 6224125"/>
              <a:gd name="connsiteY1539" fmla="*/ 1794334 h 3196135"/>
              <a:gd name="connsiteX1540" fmla="*/ 4251189 w 6224125"/>
              <a:gd name="connsiteY1540" fmla="*/ 1792094 h 3196135"/>
              <a:gd name="connsiteX1541" fmla="*/ 4252135 w 6224125"/>
              <a:gd name="connsiteY1541" fmla="*/ 1791781 h 3196135"/>
              <a:gd name="connsiteX1542" fmla="*/ 4247280 w 6224125"/>
              <a:gd name="connsiteY1542" fmla="*/ 1791609 h 3196135"/>
              <a:gd name="connsiteX1543" fmla="*/ 4228137 w 6224125"/>
              <a:gd name="connsiteY1543" fmla="*/ 1791676 h 3196135"/>
              <a:gd name="connsiteX1544" fmla="*/ 4217326 w 6224125"/>
              <a:gd name="connsiteY1544" fmla="*/ 1792252 h 3196135"/>
              <a:gd name="connsiteX1545" fmla="*/ 4209313 w 6224125"/>
              <a:gd name="connsiteY1545" fmla="*/ 1792965 h 3196135"/>
              <a:gd name="connsiteX1546" fmla="*/ 4209261 w 6224125"/>
              <a:gd name="connsiteY1546" fmla="*/ 1792408 h 3196135"/>
              <a:gd name="connsiteX1547" fmla="*/ 4209208 w 6224125"/>
              <a:gd name="connsiteY1547" fmla="*/ 1791956 h 3196135"/>
              <a:gd name="connsiteX1548" fmla="*/ 4168973 w 6224125"/>
              <a:gd name="connsiteY1548" fmla="*/ 1797205 h 3196135"/>
              <a:gd name="connsiteX1549" fmla="*/ 4137012 w 6224125"/>
              <a:gd name="connsiteY1549" fmla="*/ 1801923 h 3196135"/>
              <a:gd name="connsiteX1550" fmla="*/ 4250109 w 6224125"/>
              <a:gd name="connsiteY1550" fmla="*/ 1815250 h 3196135"/>
              <a:gd name="connsiteX1551" fmla="*/ 4271757 w 6224125"/>
              <a:gd name="connsiteY1551" fmla="*/ 1810811 h 3196135"/>
              <a:gd name="connsiteX1552" fmla="*/ 4286535 w 6224125"/>
              <a:gd name="connsiteY1552" fmla="*/ 1808867 h 3196135"/>
              <a:gd name="connsiteX1553" fmla="*/ 4285407 w 6224125"/>
              <a:gd name="connsiteY1553" fmla="*/ 1808258 h 3196135"/>
              <a:gd name="connsiteX1554" fmla="*/ 4329162 w 6224125"/>
              <a:gd name="connsiteY1554" fmla="*/ 1794277 h 3196135"/>
              <a:gd name="connsiteX1555" fmla="*/ 4381342 w 6224125"/>
              <a:gd name="connsiteY1555" fmla="*/ 1771727 h 3196135"/>
              <a:gd name="connsiteX1556" fmla="*/ 4463119 w 6224125"/>
              <a:gd name="connsiteY1556" fmla="*/ 1767653 h 3196135"/>
              <a:gd name="connsiteX1557" fmla="*/ 4452841 w 6224125"/>
              <a:gd name="connsiteY1557" fmla="*/ 1772838 h 3196135"/>
              <a:gd name="connsiteX1558" fmla="*/ 4451425 w 6224125"/>
              <a:gd name="connsiteY1558" fmla="*/ 1773723 h 3196135"/>
              <a:gd name="connsiteX1559" fmla="*/ 4455857 w 6224125"/>
              <a:gd name="connsiteY1559" fmla="*/ 1772981 h 3196135"/>
              <a:gd name="connsiteX1560" fmla="*/ 4459193 w 6224125"/>
              <a:gd name="connsiteY1560" fmla="*/ 1772484 h 3196135"/>
              <a:gd name="connsiteX1561" fmla="*/ 4461853 w 6224125"/>
              <a:gd name="connsiteY1561" fmla="*/ 1770914 h 3196135"/>
              <a:gd name="connsiteX1562" fmla="*/ 4463119 w 6224125"/>
              <a:gd name="connsiteY1562" fmla="*/ 1767653 h 3196135"/>
              <a:gd name="connsiteX1563" fmla="*/ 4445406 w 6224125"/>
              <a:gd name="connsiteY1563" fmla="*/ 1767109 h 3196135"/>
              <a:gd name="connsiteX1564" fmla="*/ 4383033 w 6224125"/>
              <a:gd name="connsiteY1564" fmla="*/ 1796861 h 3196135"/>
              <a:gd name="connsiteX1565" fmla="*/ 4392762 w 6224125"/>
              <a:gd name="connsiteY1565" fmla="*/ 1795463 h 3196135"/>
              <a:gd name="connsiteX1566" fmla="*/ 4409468 w 6224125"/>
              <a:gd name="connsiteY1566" fmla="*/ 1787241 h 3196135"/>
              <a:gd name="connsiteX1567" fmla="*/ 4445406 w 6224125"/>
              <a:gd name="connsiteY1567" fmla="*/ 1767109 h 3196135"/>
              <a:gd name="connsiteX1568" fmla="*/ 4426170 w 6224125"/>
              <a:gd name="connsiteY1568" fmla="*/ 1763661 h 3196135"/>
              <a:gd name="connsiteX1569" fmla="*/ 4425706 w 6224125"/>
              <a:gd name="connsiteY1569" fmla="*/ 1763710 h 3196135"/>
              <a:gd name="connsiteX1570" fmla="*/ 4397093 w 6224125"/>
              <a:gd name="connsiteY1570" fmla="*/ 1767443 h 3196135"/>
              <a:gd name="connsiteX1571" fmla="*/ 4388541 w 6224125"/>
              <a:gd name="connsiteY1571" fmla="*/ 1771518 h 3196135"/>
              <a:gd name="connsiteX1572" fmla="*/ 4334582 w 6224125"/>
              <a:gd name="connsiteY1572" fmla="*/ 1795210 h 3196135"/>
              <a:gd name="connsiteX1573" fmla="*/ 4303761 w 6224125"/>
              <a:gd name="connsiteY1573" fmla="*/ 1806364 h 3196135"/>
              <a:gd name="connsiteX1574" fmla="*/ 4302411 w 6224125"/>
              <a:gd name="connsiteY1574" fmla="*/ 1806779 h 3196135"/>
              <a:gd name="connsiteX1575" fmla="*/ 4321951 w 6224125"/>
              <a:gd name="connsiteY1575" fmla="*/ 1804211 h 3196135"/>
              <a:gd name="connsiteX1576" fmla="*/ 4343319 w 6224125"/>
              <a:gd name="connsiteY1576" fmla="*/ 1801760 h 3196135"/>
              <a:gd name="connsiteX1577" fmla="*/ 4344749 w 6224125"/>
              <a:gd name="connsiteY1577" fmla="*/ 1801292 h 3196135"/>
              <a:gd name="connsiteX1578" fmla="*/ 4442187 w 6224125"/>
              <a:gd name="connsiteY1578" fmla="*/ 1761976 h 3196135"/>
              <a:gd name="connsiteX1579" fmla="*/ 4441644 w 6224125"/>
              <a:gd name="connsiteY1579" fmla="*/ 1762033 h 3196135"/>
              <a:gd name="connsiteX1580" fmla="*/ 4441465 w 6224125"/>
              <a:gd name="connsiteY1580" fmla="*/ 1762269 h 3196135"/>
              <a:gd name="connsiteX1581" fmla="*/ 4388826 w 6224125"/>
              <a:gd name="connsiteY1581" fmla="*/ 1785507 h 3196135"/>
              <a:gd name="connsiteX1582" fmla="*/ 4353755 w 6224125"/>
              <a:gd name="connsiteY1582" fmla="*/ 1800563 h 3196135"/>
              <a:gd name="connsiteX1583" fmla="*/ 4360353 w 6224125"/>
              <a:gd name="connsiteY1583" fmla="*/ 1799807 h 3196135"/>
              <a:gd name="connsiteX1584" fmla="*/ 4368132 w 6224125"/>
              <a:gd name="connsiteY1584" fmla="*/ 1795695 h 3196135"/>
              <a:gd name="connsiteX1585" fmla="*/ 4371073 w 6224125"/>
              <a:gd name="connsiteY1585" fmla="*/ 1794881 h 3196135"/>
              <a:gd name="connsiteX1586" fmla="*/ 4364552 w 6224125"/>
              <a:gd name="connsiteY1586" fmla="*/ 1799326 h 3196135"/>
              <a:gd name="connsiteX1587" fmla="*/ 4371157 w 6224125"/>
              <a:gd name="connsiteY1587" fmla="*/ 1798568 h 3196135"/>
              <a:gd name="connsiteX1588" fmla="*/ 4374673 w 6224125"/>
              <a:gd name="connsiteY1588" fmla="*/ 1798062 h 3196135"/>
              <a:gd name="connsiteX1589" fmla="*/ 4399117 w 6224125"/>
              <a:gd name="connsiteY1589" fmla="*/ 1787449 h 3196135"/>
              <a:gd name="connsiteX1590" fmla="*/ 4441465 w 6224125"/>
              <a:gd name="connsiteY1590" fmla="*/ 1762269 h 3196135"/>
              <a:gd name="connsiteX1591" fmla="*/ 4442145 w 6224125"/>
              <a:gd name="connsiteY1591" fmla="*/ 1762099 h 3196135"/>
              <a:gd name="connsiteX1592" fmla="*/ 622490 w 6224125"/>
              <a:gd name="connsiteY1592" fmla="*/ 1761574 h 3196135"/>
              <a:gd name="connsiteX1593" fmla="*/ 622901 w 6224125"/>
              <a:gd name="connsiteY1593" fmla="*/ 1762129 h 3196135"/>
              <a:gd name="connsiteX1594" fmla="*/ 623075 w 6224125"/>
              <a:gd name="connsiteY1594" fmla="*/ 1762365 h 3196135"/>
              <a:gd name="connsiteX1595" fmla="*/ 623148 w 6224125"/>
              <a:gd name="connsiteY1595" fmla="*/ 1762464 h 3196135"/>
              <a:gd name="connsiteX1596" fmla="*/ 623137 w 6224125"/>
              <a:gd name="connsiteY1596" fmla="*/ 1762450 h 3196135"/>
              <a:gd name="connsiteX1597" fmla="*/ 623075 w 6224125"/>
              <a:gd name="connsiteY1597" fmla="*/ 1762365 h 3196135"/>
              <a:gd name="connsiteX1598" fmla="*/ 640400 w 6224125"/>
              <a:gd name="connsiteY1598" fmla="*/ 1755671 h 3196135"/>
              <a:gd name="connsiteX1599" fmla="*/ 636104 w 6224125"/>
              <a:gd name="connsiteY1599" fmla="*/ 1756178 h 3196135"/>
              <a:gd name="connsiteX1600" fmla="*/ 637062 w 6224125"/>
              <a:gd name="connsiteY1600" fmla="*/ 1756249 h 3196135"/>
              <a:gd name="connsiteX1601" fmla="*/ 640447 w 6224125"/>
              <a:gd name="connsiteY1601" fmla="*/ 1755693 h 3196135"/>
              <a:gd name="connsiteX1602" fmla="*/ 640541 w 6224125"/>
              <a:gd name="connsiteY1602" fmla="*/ 1755914 h 3196135"/>
              <a:gd name="connsiteX1603" fmla="*/ 640658 w 6224125"/>
              <a:gd name="connsiteY1603" fmla="*/ 1756190 h 3196135"/>
              <a:gd name="connsiteX1604" fmla="*/ 640697 w 6224125"/>
              <a:gd name="connsiteY1604" fmla="*/ 1756283 h 3196135"/>
              <a:gd name="connsiteX1605" fmla="*/ 640729 w 6224125"/>
              <a:gd name="connsiteY1605" fmla="*/ 1756357 h 3196135"/>
              <a:gd name="connsiteX1606" fmla="*/ 640658 w 6224125"/>
              <a:gd name="connsiteY1606" fmla="*/ 1756190 h 3196135"/>
              <a:gd name="connsiteX1607" fmla="*/ 640447 w 6224125"/>
              <a:gd name="connsiteY1607" fmla="*/ 1755693 h 3196135"/>
              <a:gd name="connsiteX1608" fmla="*/ 565856 w 6224125"/>
              <a:gd name="connsiteY1608" fmla="*/ 1741921 h 3196135"/>
              <a:gd name="connsiteX1609" fmla="*/ 569604 w 6224125"/>
              <a:gd name="connsiteY1609" fmla="*/ 1743022 h 3196135"/>
              <a:gd name="connsiteX1610" fmla="*/ 564753 w 6224125"/>
              <a:gd name="connsiteY1610" fmla="*/ 1742166 h 3196135"/>
              <a:gd name="connsiteX1611" fmla="*/ 565856 w 6224125"/>
              <a:gd name="connsiteY1611" fmla="*/ 1741921 h 3196135"/>
              <a:gd name="connsiteX1612" fmla="*/ 4271075 w 6224125"/>
              <a:gd name="connsiteY1612" fmla="*/ 1737662 h 3196135"/>
              <a:gd name="connsiteX1613" fmla="*/ 4086400 w 6224125"/>
              <a:gd name="connsiteY1613" fmla="*/ 1750299 h 3196135"/>
              <a:gd name="connsiteX1614" fmla="*/ 3888363 w 6224125"/>
              <a:gd name="connsiteY1614" fmla="*/ 1754743 h 3196135"/>
              <a:gd name="connsiteX1615" fmla="*/ 3794930 w 6224125"/>
              <a:gd name="connsiteY1615" fmla="*/ 1753550 h 3196135"/>
              <a:gd name="connsiteX1616" fmla="*/ 3906032 w 6224125"/>
              <a:gd name="connsiteY1616" fmla="*/ 1772114 h 3196135"/>
              <a:gd name="connsiteX1617" fmla="*/ 3990432 w 6224125"/>
              <a:gd name="connsiteY1617" fmla="*/ 1783033 h 3196135"/>
              <a:gd name="connsiteX1618" fmla="*/ 4058570 w 6224125"/>
              <a:gd name="connsiteY1618" fmla="*/ 1771447 h 3196135"/>
              <a:gd name="connsiteX1619" fmla="*/ 4087530 w 6224125"/>
              <a:gd name="connsiteY1619" fmla="*/ 1771856 h 3196135"/>
              <a:gd name="connsiteX1620" fmla="*/ 4152430 w 6224125"/>
              <a:gd name="connsiteY1620" fmla="*/ 1774656 h 3196135"/>
              <a:gd name="connsiteX1621" fmla="*/ 4176467 w 6224125"/>
              <a:gd name="connsiteY1621" fmla="*/ 1775380 h 3196135"/>
              <a:gd name="connsiteX1622" fmla="*/ 4206662 w 6224125"/>
              <a:gd name="connsiteY1622" fmla="*/ 1776474 h 3196135"/>
              <a:gd name="connsiteX1623" fmla="*/ 4207386 w 6224125"/>
              <a:gd name="connsiteY1623" fmla="*/ 1776227 h 3196135"/>
              <a:gd name="connsiteX1624" fmla="*/ 4218394 w 6224125"/>
              <a:gd name="connsiteY1624" fmla="*/ 1775577 h 3196135"/>
              <a:gd name="connsiteX1625" fmla="*/ 4227542 w 6224125"/>
              <a:gd name="connsiteY1625" fmla="*/ 1775066 h 3196135"/>
              <a:gd name="connsiteX1626" fmla="*/ 4225631 w 6224125"/>
              <a:gd name="connsiteY1626" fmla="*/ 1775694 h 3196135"/>
              <a:gd name="connsiteX1627" fmla="*/ 4222114 w 6224125"/>
              <a:gd name="connsiteY1627" fmla="*/ 1775593 h 3196135"/>
              <a:gd name="connsiteX1628" fmla="*/ 4211798 w 6224125"/>
              <a:gd name="connsiteY1628" fmla="*/ 1776464 h 3196135"/>
              <a:gd name="connsiteX1629" fmla="*/ 4210617 w 6224125"/>
              <a:gd name="connsiteY1629" fmla="*/ 1776617 h 3196135"/>
              <a:gd name="connsiteX1630" fmla="*/ 4213345 w 6224125"/>
              <a:gd name="connsiteY1630" fmla="*/ 1776716 h 3196135"/>
              <a:gd name="connsiteX1631" fmla="*/ 4235285 w 6224125"/>
              <a:gd name="connsiteY1631" fmla="*/ 1776284 h 3196135"/>
              <a:gd name="connsiteX1632" fmla="*/ 4237606 w 6224125"/>
              <a:gd name="connsiteY1632" fmla="*/ 1775170 h 3196135"/>
              <a:gd name="connsiteX1633" fmla="*/ 4237143 w 6224125"/>
              <a:gd name="connsiteY1633" fmla="*/ 1774603 h 3196135"/>
              <a:gd name="connsiteX1634" fmla="*/ 4236944 w 6224125"/>
              <a:gd name="connsiteY1634" fmla="*/ 1774541 h 3196135"/>
              <a:gd name="connsiteX1635" fmla="*/ 4241373 w 6224125"/>
              <a:gd name="connsiteY1635" fmla="*/ 1774294 h 3196135"/>
              <a:gd name="connsiteX1636" fmla="*/ 4242456 w 6224125"/>
              <a:gd name="connsiteY1636" fmla="*/ 1774024 h 3196135"/>
              <a:gd name="connsiteX1637" fmla="*/ 4235567 w 6224125"/>
              <a:gd name="connsiteY1637" fmla="*/ 1771290 h 3196135"/>
              <a:gd name="connsiteX1638" fmla="*/ 4100839 w 6224125"/>
              <a:gd name="connsiteY1638" fmla="*/ 1764676 h 3196135"/>
              <a:gd name="connsiteX1639" fmla="*/ 4099422 w 6224125"/>
              <a:gd name="connsiteY1639" fmla="*/ 1764501 h 3196135"/>
              <a:gd name="connsiteX1640" fmla="*/ 4128158 w 6224125"/>
              <a:gd name="connsiteY1640" fmla="*/ 1759615 h 3196135"/>
              <a:gd name="connsiteX1641" fmla="*/ 4252717 w 6224125"/>
              <a:gd name="connsiteY1641" fmla="*/ 1739798 h 3196135"/>
              <a:gd name="connsiteX1642" fmla="*/ 3546829 w 6224125"/>
              <a:gd name="connsiteY1642" fmla="*/ 1734280 h 3196135"/>
              <a:gd name="connsiteX1643" fmla="*/ 3686459 w 6224125"/>
              <a:gd name="connsiteY1643" fmla="*/ 1762591 h 3196135"/>
              <a:gd name="connsiteX1644" fmla="*/ 3827286 w 6224125"/>
              <a:gd name="connsiteY1644" fmla="*/ 1787901 h 3196135"/>
              <a:gd name="connsiteX1645" fmla="*/ 3901881 w 6224125"/>
              <a:gd name="connsiteY1645" fmla="*/ 1798090 h 3196135"/>
              <a:gd name="connsiteX1646" fmla="*/ 3919214 w 6224125"/>
              <a:gd name="connsiteY1646" fmla="*/ 1795143 h 3196135"/>
              <a:gd name="connsiteX1647" fmla="*/ 3942966 w 6224125"/>
              <a:gd name="connsiteY1647" fmla="*/ 1793304 h 3196135"/>
              <a:gd name="connsiteX1648" fmla="*/ 3953316 w 6224125"/>
              <a:gd name="connsiteY1648" fmla="*/ 1794156 h 3196135"/>
              <a:gd name="connsiteX1649" fmla="*/ 3953161 w 6224125"/>
              <a:gd name="connsiteY1649" fmla="*/ 1789371 h 3196135"/>
              <a:gd name="connsiteX1650" fmla="*/ 3960346 w 6224125"/>
              <a:gd name="connsiteY1650" fmla="*/ 1788149 h 3196135"/>
              <a:gd name="connsiteX1651" fmla="*/ 3932134 w 6224125"/>
              <a:gd name="connsiteY1651" fmla="*/ 1784110 h 3196135"/>
              <a:gd name="connsiteX1652" fmla="*/ 3734293 w 6224125"/>
              <a:gd name="connsiteY1652" fmla="*/ 1760412 h 3196135"/>
              <a:gd name="connsiteX1653" fmla="*/ 3691598 w 6224125"/>
              <a:gd name="connsiteY1653" fmla="*/ 1750628 h 3196135"/>
              <a:gd name="connsiteX1654" fmla="*/ 4786672 w 6224125"/>
              <a:gd name="connsiteY1654" fmla="*/ 1733219 h 3196135"/>
              <a:gd name="connsiteX1655" fmla="*/ 4784667 w 6224125"/>
              <a:gd name="connsiteY1655" fmla="*/ 1735166 h 3196135"/>
              <a:gd name="connsiteX1656" fmla="*/ 4783063 w 6224125"/>
              <a:gd name="connsiteY1656" fmla="*/ 1736724 h 3196135"/>
              <a:gd name="connsiteX1657" fmla="*/ 4787876 w 6224125"/>
              <a:gd name="connsiteY1657" fmla="*/ 1732051 h 3196135"/>
              <a:gd name="connsiteX1658" fmla="*/ 4787342 w 6224125"/>
              <a:gd name="connsiteY1658" fmla="*/ 1732569 h 3196135"/>
              <a:gd name="connsiteX1659" fmla="*/ 4786672 w 6224125"/>
              <a:gd name="connsiteY1659" fmla="*/ 1733219 h 3196135"/>
              <a:gd name="connsiteX1660" fmla="*/ 3366226 w 6224125"/>
              <a:gd name="connsiteY1660" fmla="*/ 1720652 h 3196135"/>
              <a:gd name="connsiteX1661" fmla="*/ 3360321 w 6224125"/>
              <a:gd name="connsiteY1661" fmla="*/ 1721441 h 3196135"/>
              <a:gd name="connsiteX1662" fmla="*/ 3373946 w 6224125"/>
              <a:gd name="connsiteY1662" fmla="*/ 1723483 h 3196135"/>
              <a:gd name="connsiteX1663" fmla="*/ 3392851 w 6224125"/>
              <a:gd name="connsiteY1663" fmla="*/ 1716221 h 3196135"/>
              <a:gd name="connsiteX1664" fmla="*/ 3422021 w 6224125"/>
              <a:gd name="connsiteY1664" fmla="*/ 1721794 h 3196135"/>
              <a:gd name="connsiteX1665" fmla="*/ 3428843 w 6224125"/>
              <a:gd name="connsiteY1665" fmla="*/ 1720463 h 3196135"/>
              <a:gd name="connsiteX1666" fmla="*/ 3834851 w 6224125"/>
              <a:gd name="connsiteY1666" fmla="*/ 1712867 h 3196135"/>
              <a:gd name="connsiteX1667" fmla="*/ 3764856 w 6224125"/>
              <a:gd name="connsiteY1667" fmla="*/ 1722975 h 3196135"/>
              <a:gd name="connsiteX1668" fmla="*/ 3691072 w 6224125"/>
              <a:gd name="connsiteY1668" fmla="*/ 1735419 h 3196135"/>
              <a:gd name="connsiteX1669" fmla="*/ 3709292 w 6224125"/>
              <a:gd name="connsiteY1669" fmla="*/ 1737460 h 3196135"/>
              <a:gd name="connsiteX1670" fmla="*/ 3725324 w 6224125"/>
              <a:gd name="connsiteY1670" fmla="*/ 1738392 h 3196135"/>
              <a:gd name="connsiteX1671" fmla="*/ 3875949 w 6224125"/>
              <a:gd name="connsiteY1671" fmla="*/ 1718569 h 3196135"/>
              <a:gd name="connsiteX1672" fmla="*/ 3862778 w 6224125"/>
              <a:gd name="connsiteY1672" fmla="*/ 1717266 h 3196135"/>
              <a:gd name="connsiteX1673" fmla="*/ 529997 w 6224125"/>
              <a:gd name="connsiteY1673" fmla="*/ 1712823 h 3196135"/>
              <a:gd name="connsiteX1674" fmla="*/ 552549 w 6224125"/>
              <a:gd name="connsiteY1674" fmla="*/ 1715616 h 3196135"/>
              <a:gd name="connsiteX1675" fmla="*/ 555033 w 6224125"/>
              <a:gd name="connsiteY1675" fmla="*/ 1715789 h 3196135"/>
              <a:gd name="connsiteX1676" fmla="*/ 525313 w 6224125"/>
              <a:gd name="connsiteY1676" fmla="*/ 1716143 h 3196135"/>
              <a:gd name="connsiteX1677" fmla="*/ 525197 w 6224125"/>
              <a:gd name="connsiteY1677" fmla="*/ 1715603 h 3196135"/>
              <a:gd name="connsiteX1678" fmla="*/ 532080 w 6224125"/>
              <a:gd name="connsiteY1678" fmla="*/ 1715853 h 3196135"/>
              <a:gd name="connsiteX1679" fmla="*/ 524998 w 6224125"/>
              <a:gd name="connsiteY1679" fmla="*/ 1714455 h 3196135"/>
              <a:gd name="connsiteX1680" fmla="*/ 528526 w 6224125"/>
              <a:gd name="connsiteY1680" fmla="*/ 1713381 h 3196135"/>
              <a:gd name="connsiteX1681" fmla="*/ 554649 w 6224125"/>
              <a:gd name="connsiteY1681" fmla="*/ 1708732 h 3196135"/>
              <a:gd name="connsiteX1682" fmla="*/ 555128 w 6224125"/>
              <a:gd name="connsiteY1682" fmla="*/ 1708848 h 3196135"/>
              <a:gd name="connsiteX1683" fmla="*/ 555730 w 6224125"/>
              <a:gd name="connsiteY1683" fmla="*/ 1709039 h 3196135"/>
              <a:gd name="connsiteX1684" fmla="*/ 553609 w 6224125"/>
              <a:gd name="connsiteY1684" fmla="*/ 1708803 h 3196135"/>
              <a:gd name="connsiteX1685" fmla="*/ 3324493 w 6224125"/>
              <a:gd name="connsiteY1685" fmla="*/ 1707672 h 3196135"/>
              <a:gd name="connsiteX1686" fmla="*/ 3337371 w 6224125"/>
              <a:gd name="connsiteY1686" fmla="*/ 1711921 h 3196135"/>
              <a:gd name="connsiteX1687" fmla="*/ 3341065 w 6224125"/>
              <a:gd name="connsiteY1687" fmla="*/ 1709816 h 3196135"/>
              <a:gd name="connsiteX1688" fmla="*/ 3133958 w 6224125"/>
              <a:gd name="connsiteY1688" fmla="*/ 1702514 h 3196135"/>
              <a:gd name="connsiteX1689" fmla="*/ 3136305 w 6224125"/>
              <a:gd name="connsiteY1689" fmla="*/ 1703551 h 3196135"/>
              <a:gd name="connsiteX1690" fmla="*/ 3134831 w 6224125"/>
              <a:gd name="connsiteY1690" fmla="*/ 1702671 h 3196135"/>
              <a:gd name="connsiteX1691" fmla="*/ 3275033 w 6224125"/>
              <a:gd name="connsiteY1691" fmla="*/ 1701273 h 3196135"/>
              <a:gd name="connsiteX1692" fmla="*/ 3288247 w 6224125"/>
              <a:gd name="connsiteY1692" fmla="*/ 1708211 h 3196135"/>
              <a:gd name="connsiteX1693" fmla="*/ 3294539 w 6224125"/>
              <a:gd name="connsiteY1693" fmla="*/ 1711587 h 3196135"/>
              <a:gd name="connsiteX1694" fmla="*/ 3326138 w 6224125"/>
              <a:gd name="connsiteY1694" fmla="*/ 1716320 h 3196135"/>
              <a:gd name="connsiteX1695" fmla="*/ 3330299 w 6224125"/>
              <a:gd name="connsiteY1695" fmla="*/ 1713608 h 3196135"/>
              <a:gd name="connsiteX1696" fmla="*/ 3330980 w 6224125"/>
              <a:gd name="connsiteY1696" fmla="*/ 1712069 h 3196135"/>
              <a:gd name="connsiteX1697" fmla="*/ 3309362 w 6224125"/>
              <a:gd name="connsiteY1697" fmla="*/ 1705714 h 3196135"/>
              <a:gd name="connsiteX1698" fmla="*/ 3998108 w 6224125"/>
              <a:gd name="connsiteY1698" fmla="*/ 1699746 h 3196135"/>
              <a:gd name="connsiteX1699" fmla="*/ 4010482 w 6224125"/>
              <a:gd name="connsiteY1699" fmla="*/ 1701427 h 3196135"/>
              <a:gd name="connsiteX1700" fmla="*/ 4008604 w 6224125"/>
              <a:gd name="connsiteY1700" fmla="*/ 1702496 h 3196135"/>
              <a:gd name="connsiteX1701" fmla="*/ 4017609 w 6224125"/>
              <a:gd name="connsiteY1701" fmla="*/ 1701432 h 3196135"/>
              <a:gd name="connsiteX1702" fmla="*/ 3255017 w 6224125"/>
              <a:gd name="connsiteY1702" fmla="*/ 1698683 h 3196135"/>
              <a:gd name="connsiteX1703" fmla="*/ 3271151 w 6224125"/>
              <a:gd name="connsiteY1703" fmla="*/ 1708083 h 3196135"/>
              <a:gd name="connsiteX1704" fmla="*/ 3281518 w 6224125"/>
              <a:gd name="connsiteY1704" fmla="*/ 1709636 h 3196135"/>
              <a:gd name="connsiteX1705" fmla="*/ 3274039 w 6224125"/>
              <a:gd name="connsiteY1705" fmla="*/ 1705014 h 3196135"/>
              <a:gd name="connsiteX1706" fmla="*/ 3265775 w 6224125"/>
              <a:gd name="connsiteY1706" fmla="*/ 1700075 h 3196135"/>
              <a:gd name="connsiteX1707" fmla="*/ 5074067 w 6224125"/>
              <a:gd name="connsiteY1707" fmla="*/ 1688077 h 3196135"/>
              <a:gd name="connsiteX1708" fmla="*/ 5062996 w 6224125"/>
              <a:gd name="connsiteY1708" fmla="*/ 1688885 h 3196135"/>
              <a:gd name="connsiteX1709" fmla="*/ 4999997 w 6224125"/>
              <a:gd name="connsiteY1709" fmla="*/ 1701321 h 3196135"/>
              <a:gd name="connsiteX1710" fmla="*/ 4998986 w 6224125"/>
              <a:gd name="connsiteY1710" fmla="*/ 1703995 h 3196135"/>
              <a:gd name="connsiteX1711" fmla="*/ 5009502 w 6224125"/>
              <a:gd name="connsiteY1711" fmla="*/ 1703142 h 3196135"/>
              <a:gd name="connsiteX1712" fmla="*/ 5069696 w 6224125"/>
              <a:gd name="connsiteY1712" fmla="*/ 1689190 h 3196135"/>
              <a:gd name="connsiteX1713" fmla="*/ 5074067 w 6224125"/>
              <a:gd name="connsiteY1713" fmla="*/ 1688077 h 3196135"/>
              <a:gd name="connsiteX1714" fmla="*/ 5300666 w 6224125"/>
              <a:gd name="connsiteY1714" fmla="*/ 1686031 h 3196135"/>
              <a:gd name="connsiteX1715" fmla="*/ 5297445 w 6224125"/>
              <a:gd name="connsiteY1715" fmla="*/ 1687416 h 3196135"/>
              <a:gd name="connsiteX1716" fmla="*/ 5289330 w 6224125"/>
              <a:gd name="connsiteY1716" fmla="*/ 1691102 h 3196135"/>
              <a:gd name="connsiteX1717" fmla="*/ 5278699 w 6224125"/>
              <a:gd name="connsiteY1717" fmla="*/ 1691464 h 3196135"/>
              <a:gd name="connsiteX1718" fmla="*/ 5241514 w 6224125"/>
              <a:gd name="connsiteY1718" fmla="*/ 1694089 h 3196135"/>
              <a:gd name="connsiteX1719" fmla="*/ 5246271 w 6224125"/>
              <a:gd name="connsiteY1719" fmla="*/ 1692642 h 3196135"/>
              <a:gd name="connsiteX1720" fmla="*/ 5258926 w 6224125"/>
              <a:gd name="connsiteY1720" fmla="*/ 1687545 h 3196135"/>
              <a:gd name="connsiteX1721" fmla="*/ 5295104 w 6224125"/>
              <a:gd name="connsiteY1721" fmla="*/ 1686071 h 3196135"/>
              <a:gd name="connsiteX1722" fmla="*/ 5338608 w 6224125"/>
              <a:gd name="connsiteY1722" fmla="*/ 1685753 h 3196135"/>
              <a:gd name="connsiteX1723" fmla="*/ 5353321 w 6224125"/>
              <a:gd name="connsiteY1723" fmla="*/ 1686312 h 3196135"/>
              <a:gd name="connsiteX1724" fmla="*/ 5349502 w 6224125"/>
              <a:gd name="connsiteY1724" fmla="*/ 1688078 h 3196135"/>
              <a:gd name="connsiteX1725" fmla="*/ 5346589 w 6224125"/>
              <a:gd name="connsiteY1725" fmla="*/ 1689156 h 3196135"/>
              <a:gd name="connsiteX1726" fmla="*/ 5316057 w 6224125"/>
              <a:gd name="connsiteY1726" fmla="*/ 1690195 h 3196135"/>
              <a:gd name="connsiteX1727" fmla="*/ 5318684 w 6224125"/>
              <a:gd name="connsiteY1727" fmla="*/ 1689038 h 3196135"/>
              <a:gd name="connsiteX1728" fmla="*/ 5324586 w 6224125"/>
              <a:gd name="connsiteY1728" fmla="*/ 1685855 h 3196135"/>
              <a:gd name="connsiteX1729" fmla="*/ 3164472 w 6224125"/>
              <a:gd name="connsiteY1729" fmla="*/ 1685734 h 3196135"/>
              <a:gd name="connsiteX1730" fmla="*/ 3166914 w 6224125"/>
              <a:gd name="connsiteY1730" fmla="*/ 1686873 h 3196135"/>
              <a:gd name="connsiteX1731" fmla="*/ 3166349 w 6224125"/>
              <a:gd name="connsiteY1731" fmla="*/ 1686047 h 3196135"/>
              <a:gd name="connsiteX1732" fmla="*/ 606167 w 6224125"/>
              <a:gd name="connsiteY1732" fmla="*/ 1683182 h 3196135"/>
              <a:gd name="connsiteX1733" fmla="*/ 605833 w 6224125"/>
              <a:gd name="connsiteY1733" fmla="*/ 1683557 h 3196135"/>
              <a:gd name="connsiteX1734" fmla="*/ 606082 w 6224125"/>
              <a:gd name="connsiteY1734" fmla="*/ 1683276 h 3196135"/>
              <a:gd name="connsiteX1735" fmla="*/ 4978718 w 6224125"/>
              <a:gd name="connsiteY1735" fmla="*/ 1683069 h 3196135"/>
              <a:gd name="connsiteX1736" fmla="*/ 4976640 w 6224125"/>
              <a:gd name="connsiteY1736" fmla="*/ 1684322 h 3196135"/>
              <a:gd name="connsiteX1737" fmla="*/ 4972019 w 6224125"/>
              <a:gd name="connsiteY1737" fmla="*/ 1684094 h 3196135"/>
              <a:gd name="connsiteX1738" fmla="*/ 4398081 w 6224125"/>
              <a:gd name="connsiteY1738" fmla="*/ 1675897 h 3196135"/>
              <a:gd name="connsiteX1739" fmla="*/ 4391966 w 6224125"/>
              <a:gd name="connsiteY1739" fmla="*/ 1677510 h 3196135"/>
              <a:gd name="connsiteX1740" fmla="*/ 4381173 w 6224125"/>
              <a:gd name="connsiteY1740" fmla="*/ 1682694 h 3196135"/>
              <a:gd name="connsiteX1741" fmla="*/ 4504343 w 6224125"/>
              <a:gd name="connsiteY1741" fmla="*/ 1678215 h 3196135"/>
              <a:gd name="connsiteX1742" fmla="*/ 4518089 w 6224125"/>
              <a:gd name="connsiteY1742" fmla="*/ 1676607 h 3196135"/>
              <a:gd name="connsiteX1743" fmla="*/ 4831307 w 6224125"/>
              <a:gd name="connsiteY1743" fmla="*/ 1674600 h 3196135"/>
              <a:gd name="connsiteX1744" fmla="*/ 4822209 w 6224125"/>
              <a:gd name="connsiteY1744" fmla="*/ 1678408 h 3196135"/>
              <a:gd name="connsiteX1745" fmla="*/ 4831307 w 6224125"/>
              <a:gd name="connsiteY1745" fmla="*/ 1674600 h 3196135"/>
              <a:gd name="connsiteX1746" fmla="*/ 3097726 w 6224125"/>
              <a:gd name="connsiteY1746" fmla="*/ 1674580 h 3196135"/>
              <a:gd name="connsiteX1747" fmla="*/ 3105687 w 6224125"/>
              <a:gd name="connsiteY1747" fmla="*/ 1678958 h 3196135"/>
              <a:gd name="connsiteX1748" fmla="*/ 3122025 w 6224125"/>
              <a:gd name="connsiteY1748" fmla="*/ 1686639 h 3196135"/>
              <a:gd name="connsiteX1749" fmla="*/ 3117601 w 6224125"/>
              <a:gd name="connsiteY1749" fmla="*/ 1681861 h 3196135"/>
              <a:gd name="connsiteX1750" fmla="*/ 3109611 w 6224125"/>
              <a:gd name="connsiteY1750" fmla="*/ 1676567 h 3196135"/>
              <a:gd name="connsiteX1751" fmla="*/ 578648 w 6224125"/>
              <a:gd name="connsiteY1751" fmla="*/ 1670923 h 3196135"/>
              <a:gd name="connsiteX1752" fmla="*/ 580179 w 6224125"/>
              <a:gd name="connsiteY1752" fmla="*/ 1670960 h 3196135"/>
              <a:gd name="connsiteX1753" fmla="*/ 580027 w 6224125"/>
              <a:gd name="connsiteY1753" fmla="*/ 1671490 h 3196135"/>
              <a:gd name="connsiteX1754" fmla="*/ 577497 w 6224125"/>
              <a:gd name="connsiteY1754" fmla="*/ 1671611 h 3196135"/>
              <a:gd name="connsiteX1755" fmla="*/ 578648 w 6224125"/>
              <a:gd name="connsiteY1755" fmla="*/ 1670923 h 3196135"/>
              <a:gd name="connsiteX1756" fmla="*/ 3064575 w 6224125"/>
              <a:gd name="connsiteY1756" fmla="*/ 1669041 h 3196135"/>
              <a:gd name="connsiteX1757" fmla="*/ 3089836 w 6224125"/>
              <a:gd name="connsiteY1757" fmla="*/ 1683004 h 3196135"/>
              <a:gd name="connsiteX1758" fmla="*/ 3096925 w 6224125"/>
              <a:gd name="connsiteY1758" fmla="*/ 1686138 h 3196135"/>
              <a:gd name="connsiteX1759" fmla="*/ 3109931 w 6224125"/>
              <a:gd name="connsiteY1759" fmla="*/ 1687796 h 3196135"/>
              <a:gd name="connsiteX1760" fmla="*/ 3083961 w 6224125"/>
              <a:gd name="connsiteY1760" fmla="*/ 1672281 h 3196135"/>
              <a:gd name="connsiteX1761" fmla="*/ 4162048 w 6224125"/>
              <a:gd name="connsiteY1761" fmla="*/ 1668862 h 3196135"/>
              <a:gd name="connsiteX1762" fmla="*/ 4154542 w 6224125"/>
              <a:gd name="connsiteY1762" fmla="*/ 1669810 h 3196135"/>
              <a:gd name="connsiteX1763" fmla="*/ 4268258 w 6224125"/>
              <a:gd name="connsiteY1763" fmla="*/ 1680780 h 3196135"/>
              <a:gd name="connsiteX1764" fmla="*/ 4269107 w 6224125"/>
              <a:gd name="connsiteY1764" fmla="*/ 1680724 h 3196135"/>
              <a:gd name="connsiteX1765" fmla="*/ 4307557 w 6224125"/>
              <a:gd name="connsiteY1765" fmla="*/ 1675243 h 3196135"/>
              <a:gd name="connsiteX1766" fmla="*/ 4222786 w 6224125"/>
              <a:gd name="connsiteY1766" fmla="*/ 1673542 h 3196135"/>
              <a:gd name="connsiteX1767" fmla="*/ 567510 w 6224125"/>
              <a:gd name="connsiteY1767" fmla="*/ 1666761 h 3196135"/>
              <a:gd name="connsiteX1768" fmla="*/ 563651 w 6224125"/>
              <a:gd name="connsiteY1768" fmla="*/ 1667456 h 3196135"/>
              <a:gd name="connsiteX1769" fmla="*/ 560039 w 6224125"/>
              <a:gd name="connsiteY1769" fmla="*/ 1668584 h 3196135"/>
              <a:gd name="connsiteX1770" fmla="*/ 558391 w 6224125"/>
              <a:gd name="connsiteY1770" fmla="*/ 1668301 h 3196135"/>
              <a:gd name="connsiteX1771" fmla="*/ 562598 w 6224125"/>
              <a:gd name="connsiteY1771" fmla="*/ 1667142 h 3196135"/>
              <a:gd name="connsiteX1772" fmla="*/ 584974 w 6224125"/>
              <a:gd name="connsiteY1772" fmla="*/ 1665402 h 3196135"/>
              <a:gd name="connsiteX1773" fmla="*/ 589653 w 6224125"/>
              <a:gd name="connsiteY1773" fmla="*/ 1665553 h 3196135"/>
              <a:gd name="connsiteX1774" fmla="*/ 576406 w 6224125"/>
              <a:gd name="connsiteY1774" fmla="*/ 1667649 h 3196135"/>
              <a:gd name="connsiteX1775" fmla="*/ 573797 w 6224125"/>
              <a:gd name="connsiteY1775" fmla="*/ 1667384 h 3196135"/>
              <a:gd name="connsiteX1776" fmla="*/ 572880 w 6224125"/>
              <a:gd name="connsiteY1776" fmla="*/ 1666343 h 3196135"/>
              <a:gd name="connsiteX1777" fmla="*/ 2857630 w 6224125"/>
              <a:gd name="connsiteY1777" fmla="*/ 1655129 h 3196135"/>
              <a:gd name="connsiteX1778" fmla="*/ 2856948 w 6224125"/>
              <a:gd name="connsiteY1778" fmla="*/ 1655506 h 3196135"/>
              <a:gd name="connsiteX1779" fmla="*/ 2856849 w 6224125"/>
              <a:gd name="connsiteY1779" fmla="*/ 1655559 h 3196135"/>
              <a:gd name="connsiteX1780" fmla="*/ 2855553 w 6224125"/>
              <a:gd name="connsiteY1780" fmla="*/ 1656276 h 3196135"/>
              <a:gd name="connsiteX1781" fmla="*/ 2856948 w 6224125"/>
              <a:gd name="connsiteY1781" fmla="*/ 1655506 h 3196135"/>
              <a:gd name="connsiteX1782" fmla="*/ 2857597 w 6224125"/>
              <a:gd name="connsiteY1782" fmla="*/ 1655148 h 3196135"/>
              <a:gd name="connsiteX1783" fmla="*/ 2857630 w 6224125"/>
              <a:gd name="connsiteY1783" fmla="*/ 1655129 h 3196135"/>
              <a:gd name="connsiteX1784" fmla="*/ 2885889 w 6224125"/>
              <a:gd name="connsiteY1784" fmla="*/ 1654590 h 3196135"/>
              <a:gd name="connsiteX1785" fmla="*/ 2885616 w 6224125"/>
              <a:gd name="connsiteY1785" fmla="*/ 1654729 h 3196135"/>
              <a:gd name="connsiteX1786" fmla="*/ 2887274 w 6224125"/>
              <a:gd name="connsiteY1786" fmla="*/ 1656314 h 3196135"/>
              <a:gd name="connsiteX1787" fmla="*/ 2889078 w 6224125"/>
              <a:gd name="connsiteY1787" fmla="*/ 1657218 h 3196135"/>
              <a:gd name="connsiteX1788" fmla="*/ 2889766 w 6224125"/>
              <a:gd name="connsiteY1788" fmla="*/ 1655475 h 3196135"/>
              <a:gd name="connsiteX1789" fmla="*/ 2889530 w 6224125"/>
              <a:gd name="connsiteY1789" fmla="*/ 1655328 h 3196135"/>
              <a:gd name="connsiteX1790" fmla="*/ 2954933 w 6224125"/>
              <a:gd name="connsiteY1790" fmla="*/ 1654377 h 3196135"/>
              <a:gd name="connsiteX1791" fmla="*/ 2958878 w 6224125"/>
              <a:gd name="connsiteY1791" fmla="*/ 1657121 h 3196135"/>
              <a:gd name="connsiteX1792" fmla="*/ 2961951 w 6224125"/>
              <a:gd name="connsiteY1792" fmla="*/ 1659172 h 3196135"/>
              <a:gd name="connsiteX1793" fmla="*/ 2964308 w 6224125"/>
              <a:gd name="connsiteY1793" fmla="*/ 1659572 h 3196135"/>
              <a:gd name="connsiteX1794" fmla="*/ 2966326 w 6224125"/>
              <a:gd name="connsiteY1794" fmla="*/ 1660004 h 3196135"/>
              <a:gd name="connsiteX1795" fmla="*/ 2965362 w 6224125"/>
              <a:gd name="connsiteY1795" fmla="*/ 1659401 h 3196135"/>
              <a:gd name="connsiteX1796" fmla="*/ 2954933 w 6224125"/>
              <a:gd name="connsiteY1796" fmla="*/ 1654377 h 3196135"/>
              <a:gd name="connsiteX1797" fmla="*/ 4418896 w 6224125"/>
              <a:gd name="connsiteY1797" fmla="*/ 1653449 h 3196135"/>
              <a:gd name="connsiteX1798" fmla="*/ 4409634 w 6224125"/>
              <a:gd name="connsiteY1798" fmla="*/ 1658112 h 3196135"/>
              <a:gd name="connsiteX1799" fmla="*/ 4418896 w 6224125"/>
              <a:gd name="connsiteY1799" fmla="*/ 1653449 h 3196135"/>
              <a:gd name="connsiteX1800" fmla="*/ 4386447 w 6224125"/>
              <a:gd name="connsiteY1800" fmla="*/ 1653175 h 3196135"/>
              <a:gd name="connsiteX1801" fmla="*/ 4377585 w 6224125"/>
              <a:gd name="connsiteY1801" fmla="*/ 1657554 h 3196135"/>
              <a:gd name="connsiteX1802" fmla="*/ 4386447 w 6224125"/>
              <a:gd name="connsiteY1802" fmla="*/ 1653175 h 3196135"/>
              <a:gd name="connsiteX1803" fmla="*/ 2649260 w 6224125"/>
              <a:gd name="connsiteY1803" fmla="*/ 1649873 h 3196135"/>
              <a:gd name="connsiteX1804" fmla="*/ 2647837 w 6224125"/>
              <a:gd name="connsiteY1804" fmla="*/ 1650078 h 3196135"/>
              <a:gd name="connsiteX1805" fmla="*/ 2652546 w 6224125"/>
              <a:gd name="connsiteY1805" fmla="*/ 1650833 h 3196135"/>
              <a:gd name="connsiteX1806" fmla="*/ 4701359 w 6224125"/>
              <a:gd name="connsiteY1806" fmla="*/ 1644822 h 3196135"/>
              <a:gd name="connsiteX1807" fmla="*/ 4660355 w 6224125"/>
              <a:gd name="connsiteY1807" fmla="*/ 1652305 h 3196135"/>
              <a:gd name="connsiteX1808" fmla="*/ 4652331 w 6224125"/>
              <a:gd name="connsiteY1808" fmla="*/ 1647391 h 3196135"/>
              <a:gd name="connsiteX1809" fmla="*/ 4701359 w 6224125"/>
              <a:gd name="connsiteY1809" fmla="*/ 1644822 h 3196135"/>
              <a:gd name="connsiteX1810" fmla="*/ 4791415 w 6224125"/>
              <a:gd name="connsiteY1810" fmla="*/ 1644114 h 3196135"/>
              <a:gd name="connsiteX1811" fmla="*/ 4789131 w 6224125"/>
              <a:gd name="connsiteY1811" fmla="*/ 1644993 h 3196135"/>
              <a:gd name="connsiteX1812" fmla="*/ 4803402 w 6224125"/>
              <a:gd name="connsiteY1812" fmla="*/ 1647566 h 3196135"/>
              <a:gd name="connsiteX1813" fmla="*/ 4812107 w 6224125"/>
              <a:gd name="connsiteY1813" fmla="*/ 1646979 h 3196135"/>
              <a:gd name="connsiteX1814" fmla="*/ 4801318 w 6224125"/>
              <a:gd name="connsiteY1814" fmla="*/ 1649785 h 3196135"/>
              <a:gd name="connsiteX1815" fmla="*/ 4756150 w 6224125"/>
              <a:gd name="connsiteY1815" fmla="*/ 1657026 h 3196135"/>
              <a:gd name="connsiteX1816" fmla="*/ 4737656 w 6224125"/>
              <a:gd name="connsiteY1816" fmla="*/ 1652403 h 3196135"/>
              <a:gd name="connsiteX1817" fmla="*/ 4747546 w 6224125"/>
              <a:gd name="connsiteY1817" fmla="*/ 1652096 h 3196135"/>
              <a:gd name="connsiteX1818" fmla="*/ 4748456 w 6224125"/>
              <a:gd name="connsiteY1818" fmla="*/ 1651853 h 3196135"/>
              <a:gd name="connsiteX1819" fmla="*/ 4751220 w 6224125"/>
              <a:gd name="connsiteY1819" fmla="*/ 1651742 h 3196135"/>
              <a:gd name="connsiteX1820" fmla="*/ 4770134 w 6224125"/>
              <a:gd name="connsiteY1820" fmla="*/ 1647899 h 3196135"/>
              <a:gd name="connsiteX1821" fmla="*/ 4771591 w 6224125"/>
              <a:gd name="connsiteY1821" fmla="*/ 1648471 h 3196135"/>
              <a:gd name="connsiteX1822" fmla="*/ 4772540 w 6224125"/>
              <a:gd name="connsiteY1822" fmla="*/ 1647410 h 3196135"/>
              <a:gd name="connsiteX1823" fmla="*/ 4777100 w 6224125"/>
              <a:gd name="connsiteY1823" fmla="*/ 1646485 h 3196135"/>
              <a:gd name="connsiteX1824" fmla="*/ 2602584 w 6224125"/>
              <a:gd name="connsiteY1824" fmla="*/ 1642592 h 3196135"/>
              <a:gd name="connsiteX1825" fmla="*/ 2603967 w 6224125"/>
              <a:gd name="connsiteY1825" fmla="*/ 1643047 h 3196135"/>
              <a:gd name="connsiteX1826" fmla="*/ 2638811 w 6224125"/>
              <a:gd name="connsiteY1826" fmla="*/ 1648631 h 3196135"/>
              <a:gd name="connsiteX1827" fmla="*/ 2628601 w 6224125"/>
              <a:gd name="connsiteY1827" fmla="*/ 1643841 h 3196135"/>
              <a:gd name="connsiteX1828" fmla="*/ 2624501 w 6224125"/>
              <a:gd name="connsiteY1828" fmla="*/ 1642643 h 3196135"/>
              <a:gd name="connsiteX1829" fmla="*/ 4806881 w 6224125"/>
              <a:gd name="connsiteY1829" fmla="*/ 1641552 h 3196135"/>
              <a:gd name="connsiteX1830" fmla="*/ 4806942 w 6224125"/>
              <a:gd name="connsiteY1830" fmla="*/ 1641557 h 3196135"/>
              <a:gd name="connsiteX1831" fmla="*/ 4806711 w 6224125"/>
              <a:gd name="connsiteY1831" fmla="*/ 1641582 h 3196135"/>
              <a:gd name="connsiteX1832" fmla="*/ 2869259 w 6224125"/>
              <a:gd name="connsiteY1832" fmla="*/ 1638898 h 3196135"/>
              <a:gd name="connsiteX1833" fmla="*/ 2866464 w 6224125"/>
              <a:gd name="connsiteY1833" fmla="*/ 1640551 h 3196135"/>
              <a:gd name="connsiteX1834" fmla="*/ 2875528 w 6224125"/>
              <a:gd name="connsiteY1834" fmla="*/ 1643050 h 3196135"/>
              <a:gd name="connsiteX1835" fmla="*/ 2870395 w 6224125"/>
              <a:gd name="connsiteY1835" fmla="*/ 1638996 h 3196135"/>
              <a:gd name="connsiteX1836" fmla="*/ 4488752 w 6224125"/>
              <a:gd name="connsiteY1836" fmla="*/ 1638809 h 3196135"/>
              <a:gd name="connsiteX1837" fmla="*/ 4492410 w 6224125"/>
              <a:gd name="connsiteY1837" fmla="*/ 1638938 h 3196135"/>
              <a:gd name="connsiteX1838" fmla="*/ 4504151 w 6224125"/>
              <a:gd name="connsiteY1838" fmla="*/ 1641467 h 3196135"/>
              <a:gd name="connsiteX1839" fmla="*/ 4503865 w 6224125"/>
              <a:gd name="connsiteY1839" fmla="*/ 1644436 h 3196135"/>
              <a:gd name="connsiteX1840" fmla="*/ 4470834 w 6224125"/>
              <a:gd name="connsiteY1840" fmla="*/ 1646310 h 3196135"/>
              <a:gd name="connsiteX1841" fmla="*/ 4478256 w 6224125"/>
              <a:gd name="connsiteY1841" fmla="*/ 1639736 h 3196135"/>
              <a:gd name="connsiteX1842" fmla="*/ 4990785 w 6224125"/>
              <a:gd name="connsiteY1842" fmla="*/ 1638451 h 3196135"/>
              <a:gd name="connsiteX1843" fmla="*/ 4981228 w 6224125"/>
              <a:gd name="connsiteY1843" fmla="*/ 1640353 h 3196135"/>
              <a:gd name="connsiteX1844" fmla="*/ 4976182 w 6224125"/>
              <a:gd name="connsiteY1844" fmla="*/ 1641158 h 3196135"/>
              <a:gd name="connsiteX1845" fmla="*/ 4987668 w 6224125"/>
              <a:gd name="connsiteY1845" fmla="*/ 1640892 h 3196135"/>
              <a:gd name="connsiteX1846" fmla="*/ 5056573 w 6224125"/>
              <a:gd name="connsiteY1846" fmla="*/ 1634895 h 3196135"/>
              <a:gd name="connsiteX1847" fmla="*/ 5041683 w 6224125"/>
              <a:gd name="connsiteY1847" fmla="*/ 1639244 h 3196135"/>
              <a:gd name="connsiteX1848" fmla="*/ 5000286 w 6224125"/>
              <a:gd name="connsiteY1848" fmla="*/ 1646403 h 3196135"/>
              <a:gd name="connsiteX1849" fmla="*/ 4917031 w 6224125"/>
              <a:gd name="connsiteY1849" fmla="*/ 1648534 h 3196135"/>
              <a:gd name="connsiteX1850" fmla="*/ 4849413 w 6224125"/>
              <a:gd name="connsiteY1850" fmla="*/ 1646547 h 3196135"/>
              <a:gd name="connsiteX1851" fmla="*/ 4856346 w 6224125"/>
              <a:gd name="connsiteY1851" fmla="*/ 1644086 h 3196135"/>
              <a:gd name="connsiteX1852" fmla="*/ 4943291 w 6224125"/>
              <a:gd name="connsiteY1852" fmla="*/ 1639303 h 3196135"/>
              <a:gd name="connsiteX1853" fmla="*/ 4963910 w 6224125"/>
              <a:gd name="connsiteY1853" fmla="*/ 1638210 h 3196135"/>
              <a:gd name="connsiteX1854" fmla="*/ 4990212 w 6224125"/>
              <a:gd name="connsiteY1854" fmla="*/ 1637835 h 3196135"/>
              <a:gd name="connsiteX1855" fmla="*/ 5013226 w 6224125"/>
              <a:gd name="connsiteY1855" fmla="*/ 1637574 h 3196135"/>
              <a:gd name="connsiteX1856" fmla="*/ 5018934 w 6224125"/>
              <a:gd name="connsiteY1856" fmla="*/ 1637423 h 3196135"/>
              <a:gd name="connsiteX1857" fmla="*/ 5018328 w 6224125"/>
              <a:gd name="connsiteY1857" fmla="*/ 1638794 h 3196135"/>
              <a:gd name="connsiteX1858" fmla="*/ 5026133 w 6224125"/>
              <a:gd name="connsiteY1858" fmla="*/ 1637233 h 3196135"/>
              <a:gd name="connsiteX1859" fmla="*/ 5028223 w 6224125"/>
              <a:gd name="connsiteY1859" fmla="*/ 1637178 h 3196135"/>
              <a:gd name="connsiteX1860" fmla="*/ 2577163 w 6224125"/>
              <a:gd name="connsiteY1860" fmla="*/ 1633257 h 3196135"/>
              <a:gd name="connsiteX1861" fmla="*/ 2575073 w 6224125"/>
              <a:gd name="connsiteY1861" fmla="*/ 1638401 h 3196135"/>
              <a:gd name="connsiteX1862" fmla="*/ 2575750 w 6224125"/>
              <a:gd name="connsiteY1862" fmla="*/ 1638524 h 3196135"/>
              <a:gd name="connsiteX1863" fmla="*/ 2575985 w 6224125"/>
              <a:gd name="connsiteY1863" fmla="*/ 1638562 h 3196135"/>
              <a:gd name="connsiteX1864" fmla="*/ 2583592 w 6224125"/>
              <a:gd name="connsiteY1864" fmla="*/ 1634106 h 3196135"/>
              <a:gd name="connsiteX1865" fmla="*/ 2577163 w 6224125"/>
              <a:gd name="connsiteY1865" fmla="*/ 1633257 h 3196135"/>
              <a:gd name="connsiteX1866" fmla="*/ 4057780 w 6224125"/>
              <a:gd name="connsiteY1866" fmla="*/ 1631285 h 3196135"/>
              <a:gd name="connsiteX1867" fmla="*/ 4061037 w 6224125"/>
              <a:gd name="connsiteY1867" fmla="*/ 1632481 h 3196135"/>
              <a:gd name="connsiteX1868" fmla="*/ 4033074 w 6224125"/>
              <a:gd name="connsiteY1868" fmla="*/ 1638962 h 3196135"/>
              <a:gd name="connsiteX1869" fmla="*/ 4025109 w 6224125"/>
              <a:gd name="connsiteY1869" fmla="*/ 1639609 h 3196135"/>
              <a:gd name="connsiteX1870" fmla="*/ 4025874 w 6224125"/>
              <a:gd name="connsiteY1870" fmla="*/ 1637584 h 3196135"/>
              <a:gd name="connsiteX1871" fmla="*/ 2728927 w 6224125"/>
              <a:gd name="connsiteY1871" fmla="*/ 1627807 h 3196135"/>
              <a:gd name="connsiteX1872" fmla="*/ 2769323 w 6224125"/>
              <a:gd name="connsiteY1872" fmla="*/ 1638426 h 3196135"/>
              <a:gd name="connsiteX1873" fmla="*/ 2775493 w 6224125"/>
              <a:gd name="connsiteY1873" fmla="*/ 1636701 h 3196135"/>
              <a:gd name="connsiteX1874" fmla="*/ 2838569 w 6224125"/>
              <a:gd name="connsiteY1874" fmla="*/ 1649477 h 3196135"/>
              <a:gd name="connsiteX1875" fmla="*/ 2836547 w 6224125"/>
              <a:gd name="connsiteY1875" fmla="*/ 1651931 h 3196135"/>
              <a:gd name="connsiteX1876" fmla="*/ 2833498 w 6224125"/>
              <a:gd name="connsiteY1876" fmla="*/ 1652527 h 3196135"/>
              <a:gd name="connsiteX1877" fmla="*/ 2844316 w 6224125"/>
              <a:gd name="connsiteY1877" fmla="*/ 1656604 h 3196135"/>
              <a:gd name="connsiteX1878" fmla="*/ 2853589 w 6224125"/>
              <a:gd name="connsiteY1878" fmla="*/ 1659555 h 3196135"/>
              <a:gd name="connsiteX1879" fmla="*/ 2826832 w 6224125"/>
              <a:gd name="connsiteY1879" fmla="*/ 1654349 h 3196135"/>
              <a:gd name="connsiteX1880" fmla="*/ 2821789 w 6224125"/>
              <a:gd name="connsiteY1880" fmla="*/ 1651407 h 3196135"/>
              <a:gd name="connsiteX1881" fmla="*/ 2803169 w 6224125"/>
              <a:gd name="connsiteY1881" fmla="*/ 1647849 h 3196135"/>
              <a:gd name="connsiteX1882" fmla="*/ 2817809 w 6224125"/>
              <a:gd name="connsiteY1882" fmla="*/ 1652595 h 3196135"/>
              <a:gd name="connsiteX1883" fmla="*/ 2770415 w 6224125"/>
              <a:gd name="connsiteY1883" fmla="*/ 1643373 h 3196135"/>
              <a:gd name="connsiteX1884" fmla="*/ 2767716 w 6224125"/>
              <a:gd name="connsiteY1884" fmla="*/ 1644912 h 3196135"/>
              <a:gd name="connsiteX1885" fmla="*/ 2792694 w 6224125"/>
              <a:gd name="connsiteY1885" fmla="*/ 1652081 h 3196135"/>
              <a:gd name="connsiteX1886" fmla="*/ 3015814 w 6224125"/>
              <a:gd name="connsiteY1886" fmla="*/ 1703270 h 3196135"/>
              <a:gd name="connsiteX1887" fmla="*/ 3037136 w 6224125"/>
              <a:gd name="connsiteY1887" fmla="*/ 1707431 h 3196135"/>
              <a:gd name="connsiteX1888" fmla="*/ 3075372 w 6224125"/>
              <a:gd name="connsiteY1888" fmla="*/ 1729197 h 3196135"/>
              <a:gd name="connsiteX1889" fmla="*/ 3084269 w 6224125"/>
              <a:gd name="connsiteY1889" fmla="*/ 1734289 h 3196135"/>
              <a:gd name="connsiteX1890" fmla="*/ 3100121 w 6224125"/>
              <a:gd name="connsiteY1890" fmla="*/ 1738872 h 3196135"/>
              <a:gd name="connsiteX1891" fmla="*/ 3096705 w 6224125"/>
              <a:gd name="connsiteY1891" fmla="*/ 1736960 h 3196135"/>
              <a:gd name="connsiteX1892" fmla="*/ 3047086 w 6224125"/>
              <a:gd name="connsiteY1892" fmla="*/ 1709373 h 3196135"/>
              <a:gd name="connsiteX1893" fmla="*/ 3095285 w 6224125"/>
              <a:gd name="connsiteY1893" fmla="*/ 1718780 h 3196135"/>
              <a:gd name="connsiteX1894" fmla="*/ 3144384 w 6224125"/>
              <a:gd name="connsiteY1894" fmla="*/ 1728920 h 3196135"/>
              <a:gd name="connsiteX1895" fmla="*/ 3176788 w 6224125"/>
              <a:gd name="connsiteY1895" fmla="*/ 1735624 h 3196135"/>
              <a:gd name="connsiteX1896" fmla="*/ 3303340 w 6224125"/>
              <a:gd name="connsiteY1896" fmla="*/ 1751120 h 3196135"/>
              <a:gd name="connsiteX1897" fmla="*/ 3367185 w 6224125"/>
              <a:gd name="connsiteY1897" fmla="*/ 1758419 h 3196135"/>
              <a:gd name="connsiteX1898" fmla="*/ 3463285 w 6224125"/>
              <a:gd name="connsiteY1898" fmla="*/ 1806014 h 3196135"/>
              <a:gd name="connsiteX1899" fmla="*/ 3474140 w 6224125"/>
              <a:gd name="connsiteY1899" fmla="*/ 1807278 h 3196135"/>
              <a:gd name="connsiteX1900" fmla="*/ 3474391 w 6224125"/>
              <a:gd name="connsiteY1900" fmla="*/ 1807272 h 3196135"/>
              <a:gd name="connsiteX1901" fmla="*/ 3472356 w 6224125"/>
              <a:gd name="connsiteY1901" fmla="*/ 1806200 h 3196135"/>
              <a:gd name="connsiteX1902" fmla="*/ 3416363 w 6224125"/>
              <a:gd name="connsiteY1902" fmla="*/ 1777986 h 3196135"/>
              <a:gd name="connsiteX1903" fmla="*/ 3381729 w 6224125"/>
              <a:gd name="connsiteY1903" fmla="*/ 1760082 h 3196135"/>
              <a:gd name="connsiteX1904" fmla="*/ 3390754 w 6224125"/>
              <a:gd name="connsiteY1904" fmla="*/ 1761115 h 3196135"/>
              <a:gd name="connsiteX1905" fmla="*/ 3389407 w 6224125"/>
              <a:gd name="connsiteY1905" fmla="*/ 1759792 h 3196135"/>
              <a:gd name="connsiteX1906" fmla="*/ 3460430 w 6224125"/>
              <a:gd name="connsiteY1906" fmla="*/ 1794055 h 3196135"/>
              <a:gd name="connsiteX1907" fmla="*/ 3496973 w 6224125"/>
              <a:gd name="connsiteY1907" fmla="*/ 1811205 h 3196135"/>
              <a:gd name="connsiteX1908" fmla="*/ 3517694 w 6224125"/>
              <a:gd name="connsiteY1908" fmla="*/ 1815667 h 3196135"/>
              <a:gd name="connsiteX1909" fmla="*/ 3509414 w 6224125"/>
              <a:gd name="connsiteY1909" fmla="*/ 1817042 h 3196135"/>
              <a:gd name="connsiteX1910" fmla="*/ 3520362 w 6224125"/>
              <a:gd name="connsiteY1910" fmla="*/ 1822181 h 3196135"/>
              <a:gd name="connsiteX1911" fmla="*/ 3543526 w 6224125"/>
              <a:gd name="connsiteY1911" fmla="*/ 1833299 h 3196135"/>
              <a:gd name="connsiteX1912" fmla="*/ 3571090 w 6224125"/>
              <a:gd name="connsiteY1912" fmla="*/ 1835318 h 3196135"/>
              <a:gd name="connsiteX1913" fmla="*/ 3579177 w 6224125"/>
              <a:gd name="connsiteY1913" fmla="*/ 1828167 h 3196135"/>
              <a:gd name="connsiteX1914" fmla="*/ 3520284 w 6224125"/>
              <a:gd name="connsiteY1914" fmla="*/ 1820133 h 3196135"/>
              <a:gd name="connsiteX1915" fmla="*/ 3589534 w 6224125"/>
              <a:gd name="connsiteY1915" fmla="*/ 1825488 h 3196135"/>
              <a:gd name="connsiteX1916" fmla="*/ 3597621 w 6224125"/>
              <a:gd name="connsiteY1916" fmla="*/ 1818338 h 3196135"/>
              <a:gd name="connsiteX1917" fmla="*/ 3548849 w 6224125"/>
              <a:gd name="connsiteY1917" fmla="*/ 1811288 h 3196135"/>
              <a:gd name="connsiteX1918" fmla="*/ 3529604 w 6224125"/>
              <a:gd name="connsiteY1918" fmla="*/ 1808392 h 3196135"/>
              <a:gd name="connsiteX1919" fmla="*/ 3542159 w 6224125"/>
              <a:gd name="connsiteY1919" fmla="*/ 1809660 h 3196135"/>
              <a:gd name="connsiteX1920" fmla="*/ 3579822 w 6224125"/>
              <a:gd name="connsiteY1920" fmla="*/ 1811788 h 3196135"/>
              <a:gd name="connsiteX1921" fmla="*/ 3590146 w 6224125"/>
              <a:gd name="connsiteY1921" fmla="*/ 1804586 h 3196135"/>
              <a:gd name="connsiteX1922" fmla="*/ 3585674 w 6224125"/>
              <a:gd name="connsiteY1922" fmla="*/ 1804690 h 3196135"/>
              <a:gd name="connsiteX1923" fmla="*/ 3591842 w 6224125"/>
              <a:gd name="connsiteY1923" fmla="*/ 1797583 h 3196135"/>
              <a:gd name="connsiteX1924" fmla="*/ 3574585 w 6224125"/>
              <a:gd name="connsiteY1924" fmla="*/ 1797984 h 3196135"/>
              <a:gd name="connsiteX1925" fmla="*/ 3582673 w 6224125"/>
              <a:gd name="connsiteY1925" fmla="*/ 1790832 h 3196135"/>
              <a:gd name="connsiteX1926" fmla="*/ 3561071 w 6224125"/>
              <a:gd name="connsiteY1926" fmla="*/ 1788897 h 3196135"/>
              <a:gd name="connsiteX1927" fmla="*/ 3564684 w 6224125"/>
              <a:gd name="connsiteY1927" fmla="*/ 1781850 h 3196135"/>
              <a:gd name="connsiteX1928" fmla="*/ 3498858 w 6224125"/>
              <a:gd name="connsiteY1928" fmla="*/ 1767014 h 3196135"/>
              <a:gd name="connsiteX1929" fmla="*/ 3431114 w 6224125"/>
              <a:gd name="connsiteY1929" fmla="*/ 1752222 h 3196135"/>
              <a:gd name="connsiteX1930" fmla="*/ 3430924 w 6224125"/>
              <a:gd name="connsiteY1930" fmla="*/ 1749789 h 3196135"/>
              <a:gd name="connsiteX1931" fmla="*/ 3393443 w 6224125"/>
              <a:gd name="connsiteY1931" fmla="*/ 1741258 h 3196135"/>
              <a:gd name="connsiteX1932" fmla="*/ 3384625 w 6224125"/>
              <a:gd name="connsiteY1932" fmla="*/ 1739026 h 3196135"/>
              <a:gd name="connsiteX1933" fmla="*/ 3419681 w 6224125"/>
              <a:gd name="connsiteY1933" fmla="*/ 1745176 h 3196135"/>
              <a:gd name="connsiteX1934" fmla="*/ 3427119 w 6224125"/>
              <a:gd name="connsiteY1934" fmla="*/ 1741521 h 3196135"/>
              <a:gd name="connsiteX1935" fmla="*/ 3428527 w 6224125"/>
              <a:gd name="connsiteY1935" fmla="*/ 1739790 h 3196135"/>
              <a:gd name="connsiteX1936" fmla="*/ 3391126 w 6224125"/>
              <a:gd name="connsiteY1936" fmla="*/ 1737310 h 3196135"/>
              <a:gd name="connsiteX1937" fmla="*/ 3326422 w 6224125"/>
              <a:gd name="connsiteY1937" fmla="*/ 1728687 h 3196135"/>
              <a:gd name="connsiteX1938" fmla="*/ 3339758 w 6224125"/>
              <a:gd name="connsiteY1938" fmla="*/ 1735840 h 3196135"/>
              <a:gd name="connsiteX1939" fmla="*/ 3381081 w 6224125"/>
              <a:gd name="connsiteY1939" fmla="*/ 1755775 h 3196135"/>
              <a:gd name="connsiteX1940" fmla="*/ 3371974 w 6224125"/>
              <a:gd name="connsiteY1940" fmla="*/ 1752548 h 3196135"/>
              <a:gd name="connsiteX1941" fmla="*/ 3359895 w 6224125"/>
              <a:gd name="connsiteY1941" fmla="*/ 1747981 h 3196135"/>
              <a:gd name="connsiteX1942" fmla="*/ 3356901 w 6224125"/>
              <a:gd name="connsiteY1942" fmla="*/ 1747469 h 3196135"/>
              <a:gd name="connsiteX1943" fmla="*/ 3327155 w 6224125"/>
              <a:gd name="connsiteY1943" fmla="*/ 1733125 h 3196135"/>
              <a:gd name="connsiteX1944" fmla="*/ 3314885 w 6224125"/>
              <a:gd name="connsiteY1944" fmla="*/ 1727150 h 3196135"/>
              <a:gd name="connsiteX1945" fmla="*/ 3304101 w 6224125"/>
              <a:gd name="connsiteY1945" fmla="*/ 1725713 h 3196135"/>
              <a:gd name="connsiteX1946" fmla="*/ 3340070 w 6224125"/>
              <a:gd name="connsiteY1946" fmla="*/ 1744595 h 3196135"/>
              <a:gd name="connsiteX1947" fmla="*/ 3221990 w 6224125"/>
              <a:gd name="connsiteY1947" fmla="*/ 1724428 h 3196135"/>
              <a:gd name="connsiteX1948" fmla="*/ 3085565 w 6224125"/>
              <a:gd name="connsiteY1948" fmla="*/ 1702562 h 3196135"/>
              <a:gd name="connsiteX1949" fmla="*/ 3079580 w 6224125"/>
              <a:gd name="connsiteY1949" fmla="*/ 1701476 h 3196135"/>
              <a:gd name="connsiteX1950" fmla="*/ 3074002 w 6224125"/>
              <a:gd name="connsiteY1950" fmla="*/ 1700859 h 3196135"/>
              <a:gd name="connsiteX1951" fmla="*/ 3073659 w 6224125"/>
              <a:gd name="connsiteY1951" fmla="*/ 1700401 h 3196135"/>
              <a:gd name="connsiteX1952" fmla="*/ 3034943 w 6224125"/>
              <a:gd name="connsiteY1952" fmla="*/ 1693373 h 3196135"/>
              <a:gd name="connsiteX1953" fmla="*/ 3032546 w 6224125"/>
              <a:gd name="connsiteY1953" fmla="*/ 1693092 h 3196135"/>
              <a:gd name="connsiteX1954" fmla="*/ 3032422 w 6224125"/>
              <a:gd name="connsiteY1954" fmla="*/ 1692915 h 3196135"/>
              <a:gd name="connsiteX1955" fmla="*/ 3013377 w 6224125"/>
              <a:gd name="connsiteY1955" fmla="*/ 1689457 h 3196135"/>
              <a:gd name="connsiteX1956" fmla="*/ 2992068 w 6224125"/>
              <a:gd name="connsiteY1956" fmla="*/ 1676119 h 3196135"/>
              <a:gd name="connsiteX1957" fmla="*/ 2985286 w 6224125"/>
              <a:gd name="connsiteY1957" fmla="*/ 1674743 h 3196135"/>
              <a:gd name="connsiteX1958" fmla="*/ 3005078 w 6224125"/>
              <a:gd name="connsiteY1958" fmla="*/ 1687950 h 3196135"/>
              <a:gd name="connsiteX1959" fmla="*/ 2949967 w 6224125"/>
              <a:gd name="connsiteY1959" fmla="*/ 1677944 h 3196135"/>
              <a:gd name="connsiteX1960" fmla="*/ 2920383 w 6224125"/>
              <a:gd name="connsiteY1960" fmla="*/ 1670994 h 3196135"/>
              <a:gd name="connsiteX1961" fmla="*/ 2892199 w 6224125"/>
              <a:gd name="connsiteY1961" fmla="*/ 1666537 h 3196135"/>
              <a:gd name="connsiteX1962" fmla="*/ 2883924 w 6224125"/>
              <a:gd name="connsiteY1962" fmla="*/ 1658883 h 3196135"/>
              <a:gd name="connsiteX1963" fmla="*/ 2875894 w 6224125"/>
              <a:gd name="connsiteY1963" fmla="*/ 1652563 h 3196135"/>
              <a:gd name="connsiteX1964" fmla="*/ 2868933 w 6224125"/>
              <a:gd name="connsiteY1964" fmla="*/ 1651152 h 3196135"/>
              <a:gd name="connsiteX1965" fmla="*/ 2889138 w 6224125"/>
              <a:gd name="connsiteY1965" fmla="*/ 1665810 h 3196135"/>
              <a:gd name="connsiteX1966" fmla="*/ 2889565 w 6224125"/>
              <a:gd name="connsiteY1966" fmla="*/ 1666120 h 3196135"/>
              <a:gd name="connsiteX1967" fmla="*/ 2887563 w 6224125"/>
              <a:gd name="connsiteY1967" fmla="*/ 1665804 h 3196135"/>
              <a:gd name="connsiteX1968" fmla="*/ 2872429 w 6224125"/>
              <a:gd name="connsiteY1968" fmla="*/ 1656450 h 3196135"/>
              <a:gd name="connsiteX1969" fmla="*/ 2861819 w 6224125"/>
              <a:gd name="connsiteY1969" fmla="*/ 1649709 h 3196135"/>
              <a:gd name="connsiteX1970" fmla="*/ 2844240 w 6224125"/>
              <a:gd name="connsiteY1970" fmla="*/ 1646145 h 3196135"/>
              <a:gd name="connsiteX1971" fmla="*/ 2853954 w 6224125"/>
              <a:gd name="connsiteY1971" fmla="*/ 1650035 h 3196135"/>
              <a:gd name="connsiteX1972" fmla="*/ 2865180 w 6224125"/>
              <a:gd name="connsiteY1972" fmla="*/ 1655793 h 3196135"/>
              <a:gd name="connsiteX1973" fmla="*/ 2877614 w 6224125"/>
              <a:gd name="connsiteY1973" fmla="*/ 1661988 h 3196135"/>
              <a:gd name="connsiteX1974" fmla="*/ 2886715 w 6224125"/>
              <a:gd name="connsiteY1974" fmla="*/ 1665669 h 3196135"/>
              <a:gd name="connsiteX1975" fmla="*/ 2877631 w 6224125"/>
              <a:gd name="connsiteY1975" fmla="*/ 1664233 h 3196135"/>
              <a:gd name="connsiteX1976" fmla="*/ 2854163 w 6224125"/>
              <a:gd name="connsiteY1976" fmla="*/ 1659667 h 3196135"/>
              <a:gd name="connsiteX1977" fmla="*/ 2842315 w 6224125"/>
              <a:gd name="connsiteY1977" fmla="*/ 1645755 h 3196135"/>
              <a:gd name="connsiteX1978" fmla="*/ 2822621 w 6224125"/>
              <a:gd name="connsiteY1978" fmla="*/ 1641762 h 3196135"/>
              <a:gd name="connsiteX1979" fmla="*/ 2784161 w 6224125"/>
              <a:gd name="connsiteY1979" fmla="*/ 1636034 h 3196135"/>
              <a:gd name="connsiteX1980" fmla="*/ 2784075 w 6224125"/>
              <a:gd name="connsiteY1980" fmla="*/ 1636225 h 3196135"/>
              <a:gd name="connsiteX1981" fmla="*/ 2783015 w 6224125"/>
              <a:gd name="connsiteY1981" fmla="*/ 1637444 h 3196135"/>
              <a:gd name="connsiteX1982" fmla="*/ 2770516 w 6224125"/>
              <a:gd name="connsiteY1982" fmla="*/ 1634001 h 3196135"/>
              <a:gd name="connsiteX1983" fmla="*/ 4081980 w 6224125"/>
              <a:gd name="connsiteY1983" fmla="*/ 1627551 h 3196135"/>
              <a:gd name="connsiteX1984" fmla="*/ 4078668 w 6224125"/>
              <a:gd name="connsiteY1984" fmla="*/ 1628395 h 3196135"/>
              <a:gd name="connsiteX1985" fmla="*/ 4072060 w 6224125"/>
              <a:gd name="connsiteY1985" fmla="*/ 1629926 h 3196135"/>
              <a:gd name="connsiteX1986" fmla="*/ 4071370 w 6224125"/>
              <a:gd name="connsiteY1986" fmla="*/ 1629397 h 3196135"/>
              <a:gd name="connsiteX1987" fmla="*/ 4069538 w 6224125"/>
              <a:gd name="connsiteY1987" fmla="*/ 1628964 h 3196135"/>
              <a:gd name="connsiteX1988" fmla="*/ 4073594 w 6224125"/>
              <a:gd name="connsiteY1988" fmla="*/ 1628163 h 3196135"/>
              <a:gd name="connsiteX1989" fmla="*/ 4081980 w 6224125"/>
              <a:gd name="connsiteY1989" fmla="*/ 1627551 h 3196135"/>
              <a:gd name="connsiteX1990" fmla="*/ 3287488 w 6224125"/>
              <a:gd name="connsiteY1990" fmla="*/ 1626385 h 3196135"/>
              <a:gd name="connsiteX1991" fmla="*/ 3299646 w 6224125"/>
              <a:gd name="connsiteY1991" fmla="*/ 1629252 h 3196135"/>
              <a:gd name="connsiteX1992" fmla="*/ 3287597 w 6224125"/>
              <a:gd name="connsiteY1992" fmla="*/ 1627780 h 3196135"/>
              <a:gd name="connsiteX1993" fmla="*/ 4253622 w 6224125"/>
              <a:gd name="connsiteY1993" fmla="*/ 1626001 h 3196135"/>
              <a:gd name="connsiteX1994" fmla="*/ 4249409 w 6224125"/>
              <a:gd name="connsiteY1994" fmla="*/ 1626032 h 3196135"/>
              <a:gd name="connsiteX1995" fmla="*/ 4222006 w 6224125"/>
              <a:gd name="connsiteY1995" fmla="*/ 1627148 h 3196135"/>
              <a:gd name="connsiteX1996" fmla="*/ 4212419 w 6224125"/>
              <a:gd name="connsiteY1996" fmla="*/ 1631010 h 3196135"/>
              <a:gd name="connsiteX1997" fmla="*/ 4208815 w 6224125"/>
              <a:gd name="connsiteY1997" fmla="*/ 1632105 h 3196135"/>
              <a:gd name="connsiteX1998" fmla="*/ 4236982 w 6224125"/>
              <a:gd name="connsiteY1998" fmla="*/ 1630117 h 3196135"/>
              <a:gd name="connsiteX1999" fmla="*/ 4245035 w 6224125"/>
              <a:gd name="connsiteY1999" fmla="*/ 1629844 h 3196135"/>
              <a:gd name="connsiteX2000" fmla="*/ 4251182 w 6224125"/>
              <a:gd name="connsiteY2000" fmla="*/ 1627051 h 3196135"/>
              <a:gd name="connsiteX2001" fmla="*/ 5168134 w 6224125"/>
              <a:gd name="connsiteY2001" fmla="*/ 1625850 h 3196135"/>
              <a:gd name="connsiteX2002" fmla="*/ 5168240 w 6224125"/>
              <a:gd name="connsiteY2002" fmla="*/ 1626986 h 3196135"/>
              <a:gd name="connsiteX2003" fmla="*/ 5155000 w 6224125"/>
              <a:gd name="connsiteY2003" fmla="*/ 1627170 h 3196135"/>
              <a:gd name="connsiteX2004" fmla="*/ 5163072 w 6224125"/>
              <a:gd name="connsiteY2004" fmla="*/ 1629447 h 3196135"/>
              <a:gd name="connsiteX2005" fmla="*/ 5189060 w 6224125"/>
              <a:gd name="connsiteY2005" fmla="*/ 1634076 h 3196135"/>
              <a:gd name="connsiteX2006" fmla="*/ 5168998 w 6224125"/>
              <a:gd name="connsiteY2006" fmla="*/ 1637169 h 3196135"/>
              <a:gd name="connsiteX2007" fmla="*/ 5146783 w 6224125"/>
              <a:gd name="connsiteY2007" fmla="*/ 1641293 h 3196135"/>
              <a:gd name="connsiteX2008" fmla="*/ 5150147 w 6224125"/>
              <a:gd name="connsiteY2008" fmla="*/ 1642564 h 3196135"/>
              <a:gd name="connsiteX2009" fmla="*/ 5035271 w 6224125"/>
              <a:gd name="connsiteY2009" fmla="*/ 1645506 h 3196135"/>
              <a:gd name="connsiteX2010" fmla="*/ 5083630 w 6224125"/>
              <a:gd name="connsiteY2010" fmla="*/ 1633775 h 3196135"/>
              <a:gd name="connsiteX2011" fmla="*/ 5088007 w 6224125"/>
              <a:gd name="connsiteY2011" fmla="*/ 1632364 h 3196135"/>
              <a:gd name="connsiteX2012" fmla="*/ 5112521 w 6224125"/>
              <a:gd name="connsiteY2012" fmla="*/ 1630390 h 3196135"/>
              <a:gd name="connsiteX2013" fmla="*/ 4282361 w 6224125"/>
              <a:gd name="connsiteY2013" fmla="*/ 1625791 h 3196135"/>
              <a:gd name="connsiteX2014" fmla="*/ 4271740 w 6224125"/>
              <a:gd name="connsiteY2014" fmla="*/ 1625869 h 3196135"/>
              <a:gd name="connsiteX2015" fmla="*/ 4267270 w 6224125"/>
              <a:gd name="connsiteY2015" fmla="*/ 1628279 h 3196135"/>
              <a:gd name="connsiteX2016" fmla="*/ 4265281 w 6224125"/>
              <a:gd name="connsiteY2016" fmla="*/ 1629155 h 3196135"/>
              <a:gd name="connsiteX2017" fmla="*/ 4288407 w 6224125"/>
              <a:gd name="connsiteY2017" fmla="*/ 1628369 h 3196135"/>
              <a:gd name="connsiteX2018" fmla="*/ 4290613 w 6224125"/>
              <a:gd name="connsiteY2018" fmla="*/ 1627552 h 3196135"/>
              <a:gd name="connsiteX2019" fmla="*/ 4293506 w 6224125"/>
              <a:gd name="connsiteY2019" fmla="*/ 1626214 h 3196135"/>
              <a:gd name="connsiteX2020" fmla="*/ 5171039 w 6224125"/>
              <a:gd name="connsiteY2020" fmla="*/ 1625653 h 3196135"/>
              <a:gd name="connsiteX2021" fmla="*/ 5169709 w 6224125"/>
              <a:gd name="connsiteY2021" fmla="*/ 1628836 h 3196135"/>
              <a:gd name="connsiteX2022" fmla="*/ 5168240 w 6224125"/>
              <a:gd name="connsiteY2022" fmla="*/ 1626986 h 3196135"/>
              <a:gd name="connsiteX2023" fmla="*/ 5171039 w 6224125"/>
              <a:gd name="connsiteY2023" fmla="*/ 1625653 h 3196135"/>
              <a:gd name="connsiteX2024" fmla="*/ 2698596 w 6224125"/>
              <a:gd name="connsiteY2024" fmla="*/ 1625070 h 3196135"/>
              <a:gd name="connsiteX2025" fmla="*/ 2718184 w 6224125"/>
              <a:gd name="connsiteY2025" fmla="*/ 1630693 h 3196135"/>
              <a:gd name="connsiteX2026" fmla="*/ 2719528 w 6224125"/>
              <a:gd name="connsiteY2026" fmla="*/ 1628440 h 3196135"/>
              <a:gd name="connsiteX2027" fmla="*/ 2725083 w 6224125"/>
              <a:gd name="connsiteY2027" fmla="*/ 1627235 h 3196135"/>
              <a:gd name="connsiteX2028" fmla="*/ 2718269 w 6224125"/>
              <a:gd name="connsiteY2028" fmla="*/ 1626220 h 3196135"/>
              <a:gd name="connsiteX2029" fmla="*/ 2716071 w 6224125"/>
              <a:gd name="connsiteY2029" fmla="*/ 1627268 h 3196135"/>
              <a:gd name="connsiteX2030" fmla="*/ 3477497 w 6224125"/>
              <a:gd name="connsiteY2030" fmla="*/ 1622593 h 3196135"/>
              <a:gd name="connsiteX2031" fmla="*/ 3482258 w 6224125"/>
              <a:gd name="connsiteY2031" fmla="*/ 1623257 h 3196135"/>
              <a:gd name="connsiteX2032" fmla="*/ 3546625 w 6224125"/>
              <a:gd name="connsiteY2032" fmla="*/ 1632208 h 3196135"/>
              <a:gd name="connsiteX2033" fmla="*/ 3554309 w 6224125"/>
              <a:gd name="connsiteY2033" fmla="*/ 1630681 h 3196135"/>
              <a:gd name="connsiteX2034" fmla="*/ 3556660 w 6224125"/>
              <a:gd name="connsiteY2034" fmla="*/ 1627652 h 3196135"/>
              <a:gd name="connsiteX2035" fmla="*/ 3484531 w 6224125"/>
              <a:gd name="connsiteY2035" fmla="*/ 1623271 h 3196135"/>
              <a:gd name="connsiteX2036" fmla="*/ 2685704 w 6224125"/>
              <a:gd name="connsiteY2036" fmla="*/ 1621369 h 3196135"/>
              <a:gd name="connsiteX2037" fmla="*/ 2691780 w 6224125"/>
              <a:gd name="connsiteY2037" fmla="*/ 1623113 h 3196135"/>
              <a:gd name="connsiteX2038" fmla="*/ 2689549 w 6224125"/>
              <a:gd name="connsiteY2038" fmla="*/ 1621942 h 3196135"/>
              <a:gd name="connsiteX2039" fmla="*/ 740058 w 6224125"/>
              <a:gd name="connsiteY2039" fmla="*/ 1618150 h 3196135"/>
              <a:gd name="connsiteX2040" fmla="*/ 736629 w 6224125"/>
              <a:gd name="connsiteY2040" fmla="*/ 1618170 h 3196135"/>
              <a:gd name="connsiteX2041" fmla="*/ 739852 w 6224125"/>
              <a:gd name="connsiteY2041" fmla="*/ 1619389 h 3196135"/>
              <a:gd name="connsiteX2042" fmla="*/ 741131 w 6224125"/>
              <a:gd name="connsiteY2042" fmla="*/ 1619406 h 3196135"/>
              <a:gd name="connsiteX2043" fmla="*/ 740513 w 6224125"/>
              <a:gd name="connsiteY2043" fmla="*/ 1618682 h 3196135"/>
              <a:gd name="connsiteX2044" fmla="*/ 546904 w 6224125"/>
              <a:gd name="connsiteY2044" fmla="*/ 1601940 h 3196135"/>
              <a:gd name="connsiteX2045" fmla="*/ 547711 w 6224125"/>
              <a:gd name="connsiteY2045" fmla="*/ 1601950 h 3196135"/>
              <a:gd name="connsiteX2046" fmla="*/ 547631 w 6224125"/>
              <a:gd name="connsiteY2046" fmla="*/ 1602181 h 3196135"/>
              <a:gd name="connsiteX2047" fmla="*/ 546904 w 6224125"/>
              <a:gd name="connsiteY2047" fmla="*/ 1601940 h 3196135"/>
              <a:gd name="connsiteX2048" fmla="*/ 3799665 w 6224125"/>
              <a:gd name="connsiteY2048" fmla="*/ 1594788 h 3196135"/>
              <a:gd name="connsiteX2049" fmla="*/ 3762527 w 6224125"/>
              <a:gd name="connsiteY2049" fmla="*/ 1596734 h 3196135"/>
              <a:gd name="connsiteX2050" fmla="*/ 3768605 w 6224125"/>
              <a:gd name="connsiteY2050" fmla="*/ 1600455 h 3196135"/>
              <a:gd name="connsiteX2051" fmla="*/ 3799665 w 6224125"/>
              <a:gd name="connsiteY2051" fmla="*/ 1594788 h 3196135"/>
              <a:gd name="connsiteX2052" fmla="*/ 3867879 w 6224125"/>
              <a:gd name="connsiteY2052" fmla="*/ 1594251 h 3196135"/>
              <a:gd name="connsiteX2053" fmla="*/ 3857036 w 6224125"/>
              <a:gd name="connsiteY2053" fmla="*/ 1596047 h 3196135"/>
              <a:gd name="connsiteX2054" fmla="*/ 3853582 w 6224125"/>
              <a:gd name="connsiteY2054" fmla="*/ 1596747 h 3196135"/>
              <a:gd name="connsiteX2055" fmla="*/ 3852864 w 6224125"/>
              <a:gd name="connsiteY2055" fmla="*/ 1597552 h 3196135"/>
              <a:gd name="connsiteX2056" fmla="*/ 3851760 w 6224125"/>
              <a:gd name="connsiteY2056" fmla="*/ 1597118 h 3196135"/>
              <a:gd name="connsiteX2057" fmla="*/ 3836378 w 6224125"/>
              <a:gd name="connsiteY2057" fmla="*/ 1600243 h 3196135"/>
              <a:gd name="connsiteX2058" fmla="*/ 3827159 w 6224125"/>
              <a:gd name="connsiteY2058" fmla="*/ 1600530 h 3196135"/>
              <a:gd name="connsiteX2059" fmla="*/ 3841167 w 6224125"/>
              <a:gd name="connsiteY2059" fmla="*/ 1604032 h 3196135"/>
              <a:gd name="connsiteX2060" fmla="*/ 3875381 w 6224125"/>
              <a:gd name="connsiteY2060" fmla="*/ 1598547 h 3196135"/>
              <a:gd name="connsiteX2061" fmla="*/ 3883553 w 6224125"/>
              <a:gd name="connsiteY2061" fmla="*/ 1596421 h 3196135"/>
              <a:gd name="connsiteX2062" fmla="*/ 3876959 w 6224125"/>
              <a:gd name="connsiteY2062" fmla="*/ 1596866 h 3196135"/>
              <a:gd name="connsiteX2063" fmla="*/ 3866149 w 6224125"/>
              <a:gd name="connsiteY2063" fmla="*/ 1594917 h 3196135"/>
              <a:gd name="connsiteX2064" fmla="*/ 3879595 w 6224125"/>
              <a:gd name="connsiteY2064" fmla="*/ 1592310 h 3196135"/>
              <a:gd name="connsiteX2065" fmla="*/ 3879465 w 6224125"/>
              <a:gd name="connsiteY2065" fmla="*/ 1592333 h 3196135"/>
              <a:gd name="connsiteX2066" fmla="*/ 3879641 w 6224125"/>
              <a:gd name="connsiteY2066" fmla="*/ 1592315 h 3196135"/>
              <a:gd name="connsiteX2067" fmla="*/ 4010333 w 6224125"/>
              <a:gd name="connsiteY2067" fmla="*/ 1591613 h 3196135"/>
              <a:gd name="connsiteX2068" fmla="*/ 4013866 w 6224125"/>
              <a:gd name="connsiteY2068" fmla="*/ 1591873 h 3196135"/>
              <a:gd name="connsiteX2069" fmla="*/ 4007835 w 6224125"/>
              <a:gd name="connsiteY2069" fmla="*/ 1592012 h 3196135"/>
              <a:gd name="connsiteX2070" fmla="*/ 543028 w 6224125"/>
              <a:gd name="connsiteY2070" fmla="*/ 1582178 h 3196135"/>
              <a:gd name="connsiteX2071" fmla="*/ 544337 w 6224125"/>
              <a:gd name="connsiteY2071" fmla="*/ 1582786 h 3196135"/>
              <a:gd name="connsiteX2072" fmla="*/ 542229 w 6224125"/>
              <a:gd name="connsiteY2072" fmla="*/ 1583355 h 3196135"/>
              <a:gd name="connsiteX2073" fmla="*/ 542816 w 6224125"/>
              <a:gd name="connsiteY2073" fmla="*/ 1582335 h 3196135"/>
              <a:gd name="connsiteX2074" fmla="*/ 543128 w 6224125"/>
              <a:gd name="connsiteY2074" fmla="*/ 1582311 h 3196135"/>
              <a:gd name="connsiteX2075" fmla="*/ 544861 w 6224125"/>
              <a:gd name="connsiteY2075" fmla="*/ 1581974 h 3196135"/>
              <a:gd name="connsiteX2076" fmla="*/ 545363 w 6224125"/>
              <a:gd name="connsiteY2076" fmla="*/ 1581985 h 3196135"/>
              <a:gd name="connsiteX2077" fmla="*/ 544337 w 6224125"/>
              <a:gd name="connsiteY2077" fmla="*/ 1582786 h 3196135"/>
              <a:gd name="connsiteX2078" fmla="*/ 544861 w 6224125"/>
              <a:gd name="connsiteY2078" fmla="*/ 1581974 h 3196135"/>
              <a:gd name="connsiteX2079" fmla="*/ 3867899 w 6224125"/>
              <a:gd name="connsiteY2079" fmla="*/ 1581154 h 3196135"/>
              <a:gd name="connsiteX2080" fmla="*/ 3858765 w 6224125"/>
              <a:gd name="connsiteY2080" fmla="*/ 1585409 h 3196135"/>
              <a:gd name="connsiteX2081" fmla="*/ 3867899 w 6224125"/>
              <a:gd name="connsiteY2081" fmla="*/ 1581154 h 3196135"/>
              <a:gd name="connsiteX2082" fmla="*/ 3887588 w 6224125"/>
              <a:gd name="connsiteY2082" fmla="*/ 1582600 h 3196135"/>
              <a:gd name="connsiteX2083" fmla="*/ 3893472 w 6224125"/>
              <a:gd name="connsiteY2083" fmla="*/ 1581760 h 3196135"/>
              <a:gd name="connsiteX2084" fmla="*/ 2728701 w 6224125"/>
              <a:gd name="connsiteY2084" fmla="*/ 1580822 h 3196135"/>
              <a:gd name="connsiteX2085" fmla="*/ 2728784 w 6224125"/>
              <a:gd name="connsiteY2085" fmla="*/ 1581878 h 3196135"/>
              <a:gd name="connsiteX2086" fmla="*/ 2737911 w 6224125"/>
              <a:gd name="connsiteY2086" fmla="*/ 1582993 h 3196135"/>
              <a:gd name="connsiteX2087" fmla="*/ 628786 w 6224125"/>
              <a:gd name="connsiteY2087" fmla="*/ 1580721 h 3196135"/>
              <a:gd name="connsiteX2088" fmla="*/ 625113 w 6224125"/>
              <a:gd name="connsiteY2088" fmla="*/ 1581883 h 3196135"/>
              <a:gd name="connsiteX2089" fmla="*/ 628860 w 6224125"/>
              <a:gd name="connsiteY2089" fmla="*/ 1581371 h 3196135"/>
              <a:gd name="connsiteX2090" fmla="*/ 629735 w 6224125"/>
              <a:gd name="connsiteY2090" fmla="*/ 1581214 h 3196135"/>
              <a:gd name="connsiteX2091" fmla="*/ 630272 w 6224125"/>
              <a:gd name="connsiteY2091" fmla="*/ 1581066 h 3196135"/>
              <a:gd name="connsiteX2092" fmla="*/ 2374691 w 6224125"/>
              <a:gd name="connsiteY2092" fmla="*/ 1573266 h 3196135"/>
              <a:gd name="connsiteX2093" fmla="*/ 2373001 w 6224125"/>
              <a:gd name="connsiteY2093" fmla="*/ 1573644 h 3196135"/>
              <a:gd name="connsiteX2094" fmla="*/ 2375376 w 6224125"/>
              <a:gd name="connsiteY2094" fmla="*/ 1575149 h 3196135"/>
              <a:gd name="connsiteX2095" fmla="*/ 2377193 w 6224125"/>
              <a:gd name="connsiteY2095" fmla="*/ 1574577 h 3196135"/>
              <a:gd name="connsiteX2096" fmla="*/ 2375604 w 6224125"/>
              <a:gd name="connsiteY2096" fmla="*/ 1573425 h 3196135"/>
              <a:gd name="connsiteX2097" fmla="*/ 534610 w 6224125"/>
              <a:gd name="connsiteY2097" fmla="*/ 1571756 h 3196135"/>
              <a:gd name="connsiteX2098" fmla="*/ 537019 w 6224125"/>
              <a:gd name="connsiteY2098" fmla="*/ 1572044 h 3196135"/>
              <a:gd name="connsiteX2099" fmla="*/ 540232 w 6224125"/>
              <a:gd name="connsiteY2099" fmla="*/ 1572371 h 3196135"/>
              <a:gd name="connsiteX2100" fmla="*/ 539102 w 6224125"/>
              <a:gd name="connsiteY2100" fmla="*/ 1572705 h 3196135"/>
              <a:gd name="connsiteX2101" fmla="*/ 531099 w 6224125"/>
              <a:gd name="connsiteY2101" fmla="*/ 1574288 h 3196135"/>
              <a:gd name="connsiteX2102" fmla="*/ 530019 w 6224125"/>
              <a:gd name="connsiteY2102" fmla="*/ 1573440 h 3196135"/>
              <a:gd name="connsiteX2103" fmla="*/ 532502 w 6224125"/>
              <a:gd name="connsiteY2103" fmla="*/ 1572319 h 3196135"/>
              <a:gd name="connsiteX2104" fmla="*/ 2823996 w 6224125"/>
              <a:gd name="connsiteY2104" fmla="*/ 1569860 h 3196135"/>
              <a:gd name="connsiteX2105" fmla="*/ 2819427 w 6224125"/>
              <a:gd name="connsiteY2105" fmla="*/ 1571860 h 3196135"/>
              <a:gd name="connsiteX2106" fmla="*/ 2798491 w 6224125"/>
              <a:gd name="connsiteY2106" fmla="*/ 1573927 h 3196135"/>
              <a:gd name="connsiteX2107" fmla="*/ 2810012 w 6224125"/>
              <a:gd name="connsiteY2107" fmla="*/ 1575506 h 3196135"/>
              <a:gd name="connsiteX2108" fmla="*/ 2805580 w 6224125"/>
              <a:gd name="connsiteY2108" fmla="*/ 1580884 h 3196135"/>
              <a:gd name="connsiteX2109" fmla="*/ 2808728 w 6224125"/>
              <a:gd name="connsiteY2109" fmla="*/ 1580811 h 3196135"/>
              <a:gd name="connsiteX2110" fmla="*/ 2811973 w 6224125"/>
              <a:gd name="connsiteY2110" fmla="*/ 1578889 h 3196135"/>
              <a:gd name="connsiteX2111" fmla="*/ 2813426 w 6224125"/>
              <a:gd name="connsiteY2111" fmla="*/ 1578856 h 3196135"/>
              <a:gd name="connsiteX2112" fmla="*/ 2819837 w 6224125"/>
              <a:gd name="connsiteY2112" fmla="*/ 1577124 h 3196135"/>
              <a:gd name="connsiteX2113" fmla="*/ 2854620 w 6224125"/>
              <a:gd name="connsiteY2113" fmla="*/ 1581592 h 3196135"/>
              <a:gd name="connsiteX2114" fmla="*/ 2857767 w 6224125"/>
              <a:gd name="connsiteY2114" fmla="*/ 1581519 h 3196135"/>
              <a:gd name="connsiteX2115" fmla="*/ 2860915 w 6224125"/>
              <a:gd name="connsiteY2115" fmla="*/ 1581445 h 3196135"/>
              <a:gd name="connsiteX2116" fmla="*/ 2862753 w 6224125"/>
              <a:gd name="connsiteY2116" fmla="*/ 1583250 h 3196135"/>
              <a:gd name="connsiteX2117" fmla="*/ 2856627 w 6224125"/>
              <a:gd name="connsiteY2117" fmla="*/ 1588666 h 3196135"/>
              <a:gd name="connsiteX2118" fmla="*/ 2855175 w 6224125"/>
              <a:gd name="connsiteY2118" fmla="*/ 1588700 h 3196135"/>
              <a:gd name="connsiteX2119" fmla="*/ 2866818 w 6224125"/>
              <a:gd name="connsiteY2119" fmla="*/ 1591858 h 3196135"/>
              <a:gd name="connsiteX2120" fmla="*/ 2858875 w 6224125"/>
              <a:gd name="connsiteY2120" fmla="*/ 1595735 h 3196135"/>
              <a:gd name="connsiteX2121" fmla="*/ 2832323 w 6224125"/>
              <a:gd name="connsiteY2121" fmla="*/ 1591075 h 3196135"/>
              <a:gd name="connsiteX2122" fmla="*/ 2783113 w 6224125"/>
              <a:gd name="connsiteY2122" fmla="*/ 1585097 h 3196135"/>
              <a:gd name="connsiteX2123" fmla="*/ 2784422 w 6224125"/>
              <a:gd name="connsiteY2123" fmla="*/ 1583222 h 3196135"/>
              <a:gd name="connsiteX2124" fmla="*/ 2773627 w 6224125"/>
              <a:gd name="connsiteY2124" fmla="*/ 1583472 h 3196135"/>
              <a:gd name="connsiteX2125" fmla="*/ 2777682 w 6224125"/>
              <a:gd name="connsiteY2125" fmla="*/ 1584637 h 3196135"/>
              <a:gd name="connsiteX2126" fmla="*/ 2780871 w 6224125"/>
              <a:gd name="connsiteY2126" fmla="*/ 1585445 h 3196135"/>
              <a:gd name="connsiteX2127" fmla="*/ 2784546 w 6224125"/>
              <a:gd name="connsiteY2127" fmla="*/ 1588692 h 3196135"/>
              <a:gd name="connsiteX2128" fmla="*/ 2894435 w 6224125"/>
              <a:gd name="connsiteY2128" fmla="*/ 1602120 h 3196135"/>
              <a:gd name="connsiteX2129" fmla="*/ 3327869 w 6224125"/>
              <a:gd name="connsiteY2129" fmla="*/ 1641656 h 3196135"/>
              <a:gd name="connsiteX2130" fmla="*/ 3475696 w 6224125"/>
              <a:gd name="connsiteY2130" fmla="*/ 1652239 h 3196135"/>
              <a:gd name="connsiteX2131" fmla="*/ 3495817 w 6224125"/>
              <a:gd name="connsiteY2131" fmla="*/ 1653223 h 3196135"/>
              <a:gd name="connsiteX2132" fmla="*/ 3350222 w 6224125"/>
              <a:gd name="connsiteY2132" fmla="*/ 1635432 h 3196135"/>
              <a:gd name="connsiteX2133" fmla="*/ 3352611 w 6224125"/>
              <a:gd name="connsiteY2133" fmla="*/ 1632186 h 3196135"/>
              <a:gd name="connsiteX2134" fmla="*/ 3341876 w 6224125"/>
              <a:gd name="connsiteY2134" fmla="*/ 1629997 h 3196135"/>
              <a:gd name="connsiteX2135" fmla="*/ 3361050 w 6224125"/>
              <a:gd name="connsiteY2135" fmla="*/ 1629553 h 3196135"/>
              <a:gd name="connsiteX2136" fmla="*/ 3359322 w 6224125"/>
              <a:gd name="connsiteY2136" fmla="*/ 1632029 h 3196135"/>
              <a:gd name="connsiteX2137" fmla="*/ 3424289 w 6224125"/>
              <a:gd name="connsiteY2137" fmla="*/ 1639923 h 3196135"/>
              <a:gd name="connsiteX2138" fmla="*/ 3459343 w 6224125"/>
              <a:gd name="connsiteY2138" fmla="*/ 1646073 h 3196135"/>
              <a:gd name="connsiteX2139" fmla="*/ 3469829 w 6224125"/>
              <a:gd name="connsiteY2139" fmla="*/ 1640955 h 3196135"/>
              <a:gd name="connsiteX2140" fmla="*/ 3454458 w 6224125"/>
              <a:gd name="connsiteY2140" fmla="*/ 1636785 h 3196135"/>
              <a:gd name="connsiteX2141" fmla="*/ 3456375 w 6224125"/>
              <a:gd name="connsiteY2141" fmla="*/ 1636740 h 3196135"/>
              <a:gd name="connsiteX2142" fmla="*/ 3464462 w 6224125"/>
              <a:gd name="connsiteY2142" fmla="*/ 1629590 h 3196135"/>
              <a:gd name="connsiteX2143" fmla="*/ 3462035 w 6224125"/>
              <a:gd name="connsiteY2143" fmla="*/ 1627208 h 3196135"/>
              <a:gd name="connsiteX2144" fmla="*/ 3457881 w 6224125"/>
              <a:gd name="connsiteY2144" fmla="*/ 1627305 h 3196135"/>
              <a:gd name="connsiteX2145" fmla="*/ 3453726 w 6224125"/>
              <a:gd name="connsiteY2145" fmla="*/ 1627402 h 3196135"/>
              <a:gd name="connsiteX2146" fmla="*/ 3407805 w 6224125"/>
              <a:gd name="connsiteY2146" fmla="*/ 1621503 h 3196135"/>
              <a:gd name="connsiteX2147" fmla="*/ 3399340 w 6224125"/>
              <a:gd name="connsiteY2147" fmla="*/ 1623789 h 3196135"/>
              <a:gd name="connsiteX2148" fmla="*/ 3397423 w 6224125"/>
              <a:gd name="connsiteY2148" fmla="*/ 1623834 h 3196135"/>
              <a:gd name="connsiteX2149" fmla="*/ 3393138 w 6224125"/>
              <a:gd name="connsiteY2149" fmla="*/ 1626370 h 3196135"/>
              <a:gd name="connsiteX2150" fmla="*/ 3388983 w 6224125"/>
              <a:gd name="connsiteY2150" fmla="*/ 1626467 h 3196135"/>
              <a:gd name="connsiteX2151" fmla="*/ 3394834 w 6224125"/>
              <a:gd name="connsiteY2151" fmla="*/ 1619368 h 3196135"/>
              <a:gd name="connsiteX2152" fmla="*/ 3379624 w 6224125"/>
              <a:gd name="connsiteY2152" fmla="*/ 1617284 h 3196135"/>
              <a:gd name="connsiteX2153" fmla="*/ 3400789 w 6224125"/>
              <a:gd name="connsiteY2153" fmla="*/ 1615193 h 3196135"/>
              <a:gd name="connsiteX2154" fmla="*/ 3327727 w 6224125"/>
              <a:gd name="connsiteY2154" fmla="*/ 1608145 h 3196135"/>
              <a:gd name="connsiteX2155" fmla="*/ 3170579 w 6224125"/>
              <a:gd name="connsiteY2155" fmla="*/ 1597674 h 3196135"/>
              <a:gd name="connsiteX2156" fmla="*/ 3060237 w 6224125"/>
              <a:gd name="connsiteY2156" fmla="*/ 1588220 h 3196135"/>
              <a:gd name="connsiteX2157" fmla="*/ 3070003 w 6224125"/>
              <a:gd name="connsiteY2157" fmla="*/ 1594232 h 3196135"/>
              <a:gd name="connsiteX2158" fmla="*/ 3030002 w 6224125"/>
              <a:gd name="connsiteY2158" fmla="*/ 1587574 h 3196135"/>
              <a:gd name="connsiteX2159" fmla="*/ 3027915 w 6224125"/>
              <a:gd name="connsiteY2159" fmla="*/ 1586084 h 3196135"/>
              <a:gd name="connsiteX2160" fmla="*/ 3020941 w 6224125"/>
              <a:gd name="connsiteY2160" fmla="*/ 1585594 h 3196135"/>
              <a:gd name="connsiteX2161" fmla="*/ 3021789 w 6224125"/>
              <a:gd name="connsiteY2161" fmla="*/ 1586206 h 3196135"/>
              <a:gd name="connsiteX2162" fmla="*/ 3016043 w 6224125"/>
              <a:gd name="connsiteY2162" fmla="*/ 1585250 h 3196135"/>
              <a:gd name="connsiteX2163" fmla="*/ 2993252 w 6224125"/>
              <a:gd name="connsiteY2163" fmla="*/ 1583649 h 3196135"/>
              <a:gd name="connsiteX2164" fmla="*/ 2967250 w 6224125"/>
              <a:gd name="connsiteY2164" fmla="*/ 1579568 h 3196135"/>
              <a:gd name="connsiteX2165" fmla="*/ 2948118 w 6224125"/>
              <a:gd name="connsiteY2165" fmla="*/ 1577657 h 3196135"/>
              <a:gd name="connsiteX2166" fmla="*/ 2946468 w 6224125"/>
              <a:gd name="connsiteY2166" fmla="*/ 1579229 h 3196135"/>
              <a:gd name="connsiteX2167" fmla="*/ 2942635 w 6224125"/>
              <a:gd name="connsiteY2167" fmla="*/ 1581395 h 3196135"/>
              <a:gd name="connsiteX2168" fmla="*/ 2922740 w 6224125"/>
              <a:gd name="connsiteY2168" fmla="*/ 1578164 h 3196135"/>
              <a:gd name="connsiteX2169" fmla="*/ 2932712 w 6224125"/>
              <a:gd name="connsiteY2169" fmla="*/ 1581625 h 3196135"/>
              <a:gd name="connsiteX2170" fmla="*/ 2924989 w 6224125"/>
              <a:gd name="connsiteY2170" fmla="*/ 1585233 h 3196135"/>
              <a:gd name="connsiteX2171" fmla="*/ 2827659 w 6224125"/>
              <a:gd name="connsiteY2171" fmla="*/ 1571669 h 3196135"/>
              <a:gd name="connsiteX2172" fmla="*/ 2828818 w 6224125"/>
              <a:gd name="connsiteY2172" fmla="*/ 1570145 h 3196135"/>
              <a:gd name="connsiteX2173" fmla="*/ 2392062 w 6224125"/>
              <a:gd name="connsiteY2173" fmla="*/ 1567140 h 3196135"/>
              <a:gd name="connsiteX2174" fmla="*/ 2393979 w 6224125"/>
              <a:gd name="connsiteY2174" fmla="*/ 1569853 h 3196135"/>
              <a:gd name="connsiteX2175" fmla="*/ 2396061 w 6224125"/>
              <a:gd name="connsiteY2175" fmla="*/ 1571119 h 3196135"/>
              <a:gd name="connsiteX2176" fmla="*/ 2404113 w 6224125"/>
              <a:gd name="connsiteY2176" fmla="*/ 1572444 h 3196135"/>
              <a:gd name="connsiteX2177" fmla="*/ 2421546 w 6224125"/>
              <a:gd name="connsiteY2177" fmla="*/ 1577210 h 3196135"/>
              <a:gd name="connsiteX2178" fmla="*/ 2432703 w 6224125"/>
              <a:gd name="connsiteY2178" fmla="*/ 1580454 h 3196135"/>
              <a:gd name="connsiteX2179" fmla="*/ 2401263 w 6224125"/>
              <a:gd name="connsiteY2179" fmla="*/ 1569476 h 3196135"/>
              <a:gd name="connsiteX2180" fmla="*/ 2402109 w 6224125"/>
              <a:gd name="connsiteY2180" fmla="*/ 1570308 h 3196135"/>
              <a:gd name="connsiteX2181" fmla="*/ 2392062 w 6224125"/>
              <a:gd name="connsiteY2181" fmla="*/ 1567140 h 3196135"/>
              <a:gd name="connsiteX2182" fmla="*/ 532082 w 6224125"/>
              <a:gd name="connsiteY2182" fmla="*/ 1566526 h 3196135"/>
              <a:gd name="connsiteX2183" fmla="*/ 538012 w 6224125"/>
              <a:gd name="connsiteY2183" fmla="*/ 1566813 h 3196135"/>
              <a:gd name="connsiteX2184" fmla="*/ 538250 w 6224125"/>
              <a:gd name="connsiteY2184" fmla="*/ 1566827 h 3196135"/>
              <a:gd name="connsiteX2185" fmla="*/ 526822 w 6224125"/>
              <a:gd name="connsiteY2185" fmla="*/ 1569019 h 3196135"/>
              <a:gd name="connsiteX2186" fmla="*/ 524056 w 6224125"/>
              <a:gd name="connsiteY2186" fmla="*/ 1568338 h 3196135"/>
              <a:gd name="connsiteX2187" fmla="*/ 522780 w 6224125"/>
              <a:gd name="connsiteY2187" fmla="*/ 1567460 h 3196135"/>
              <a:gd name="connsiteX2188" fmla="*/ 523434 w 6224125"/>
              <a:gd name="connsiteY2188" fmla="*/ 1567033 h 3196135"/>
              <a:gd name="connsiteX2189" fmla="*/ 524938 w 6224125"/>
              <a:gd name="connsiteY2189" fmla="*/ 1566747 h 3196135"/>
              <a:gd name="connsiteX2190" fmla="*/ 532082 w 6224125"/>
              <a:gd name="connsiteY2190" fmla="*/ 1566526 h 3196135"/>
              <a:gd name="connsiteX2191" fmla="*/ 2379915 w 6224125"/>
              <a:gd name="connsiteY2191" fmla="*/ 1564432 h 3196135"/>
              <a:gd name="connsiteX2192" fmla="*/ 2388944 w 6224125"/>
              <a:gd name="connsiteY2192" fmla="*/ 1571562 h 3196135"/>
              <a:gd name="connsiteX2193" fmla="*/ 2392962 w 6224125"/>
              <a:gd name="connsiteY2193" fmla="*/ 1570609 h 3196135"/>
              <a:gd name="connsiteX2194" fmla="*/ 2393725 w 6224125"/>
              <a:gd name="connsiteY2194" fmla="*/ 1570735 h 3196135"/>
              <a:gd name="connsiteX2195" fmla="*/ 2381524 w 6224125"/>
              <a:gd name="connsiteY2195" fmla="*/ 1565150 h 3196135"/>
              <a:gd name="connsiteX2196" fmla="*/ 2334042 w 6224125"/>
              <a:gd name="connsiteY2196" fmla="*/ 1560621 h 3196135"/>
              <a:gd name="connsiteX2197" fmla="*/ 2335714 w 6224125"/>
              <a:gd name="connsiteY2197" fmla="*/ 1563731 h 3196135"/>
              <a:gd name="connsiteX2198" fmla="*/ 2337706 w 6224125"/>
              <a:gd name="connsiteY2198" fmla="*/ 1567435 h 3196135"/>
              <a:gd name="connsiteX2199" fmla="*/ 2340253 w 6224125"/>
              <a:gd name="connsiteY2199" fmla="*/ 1568212 h 3196135"/>
              <a:gd name="connsiteX2200" fmla="*/ 2341389 w 6224125"/>
              <a:gd name="connsiteY2200" fmla="*/ 1567896 h 3196135"/>
              <a:gd name="connsiteX2201" fmla="*/ 2340560 w 6224125"/>
              <a:gd name="connsiteY2201" fmla="*/ 1566269 h 3196135"/>
              <a:gd name="connsiteX2202" fmla="*/ 2347828 w 6224125"/>
              <a:gd name="connsiteY2202" fmla="*/ 1556458 h 3196135"/>
              <a:gd name="connsiteX2203" fmla="*/ 2357363 w 6224125"/>
              <a:gd name="connsiteY2203" fmla="*/ 1561899 h 3196135"/>
              <a:gd name="connsiteX2204" fmla="*/ 2360380 w 6224125"/>
              <a:gd name="connsiteY2204" fmla="*/ 1563145 h 3196135"/>
              <a:gd name="connsiteX2205" fmla="*/ 2362161 w 6224125"/>
              <a:gd name="connsiteY2205" fmla="*/ 1563612 h 3196135"/>
              <a:gd name="connsiteX2206" fmla="*/ 2354745 w 6224125"/>
              <a:gd name="connsiteY2206" fmla="*/ 1558002 h 3196135"/>
              <a:gd name="connsiteX2207" fmla="*/ 543537 w 6224125"/>
              <a:gd name="connsiteY2207" fmla="*/ 1553977 h 3196135"/>
              <a:gd name="connsiteX2208" fmla="*/ 544221 w 6224125"/>
              <a:gd name="connsiteY2208" fmla="*/ 1555054 h 3196135"/>
              <a:gd name="connsiteX2209" fmla="*/ 542642 w 6224125"/>
              <a:gd name="connsiteY2209" fmla="*/ 1555572 h 3196135"/>
              <a:gd name="connsiteX2210" fmla="*/ 543537 w 6224125"/>
              <a:gd name="connsiteY2210" fmla="*/ 1553977 h 3196135"/>
              <a:gd name="connsiteX2211" fmla="*/ 2317521 w 6224125"/>
              <a:gd name="connsiteY2211" fmla="*/ 1549695 h 3196135"/>
              <a:gd name="connsiteX2212" fmla="*/ 2319122 w 6224125"/>
              <a:gd name="connsiteY2212" fmla="*/ 1550242 h 3196135"/>
              <a:gd name="connsiteX2213" fmla="*/ 2319855 w 6224125"/>
              <a:gd name="connsiteY2213" fmla="*/ 1550372 h 3196135"/>
              <a:gd name="connsiteX2214" fmla="*/ 2322432 w 6224125"/>
              <a:gd name="connsiteY2214" fmla="*/ 1551836 h 3196135"/>
              <a:gd name="connsiteX2215" fmla="*/ 2321434 w 6224125"/>
              <a:gd name="connsiteY2215" fmla="*/ 1552769 h 3196135"/>
              <a:gd name="connsiteX2216" fmla="*/ 2322481 w 6224125"/>
              <a:gd name="connsiteY2216" fmla="*/ 1553540 h 3196135"/>
              <a:gd name="connsiteX2217" fmla="*/ 2325913 w 6224125"/>
              <a:gd name="connsiteY2217" fmla="*/ 1557726 h 3196135"/>
              <a:gd name="connsiteX2218" fmla="*/ 2319608 w 6224125"/>
              <a:gd name="connsiteY2218" fmla="*/ 1554711 h 3196135"/>
              <a:gd name="connsiteX2219" fmla="*/ 2319459 w 6224125"/>
              <a:gd name="connsiteY2219" fmla="*/ 1554617 h 3196135"/>
              <a:gd name="connsiteX2220" fmla="*/ 2318637 w 6224125"/>
              <a:gd name="connsiteY2220" fmla="*/ 1555385 h 3196135"/>
              <a:gd name="connsiteX2221" fmla="*/ 2306123 w 6224125"/>
              <a:gd name="connsiteY2221" fmla="*/ 1552548 h 3196135"/>
              <a:gd name="connsiteX2222" fmla="*/ 2303521 w 6224125"/>
              <a:gd name="connsiteY2222" fmla="*/ 1551724 h 3196135"/>
              <a:gd name="connsiteX2223" fmla="*/ 2303186 w 6224125"/>
              <a:gd name="connsiteY2223" fmla="*/ 1551608 h 3196135"/>
              <a:gd name="connsiteX2224" fmla="*/ 2303127 w 6224125"/>
              <a:gd name="connsiteY2224" fmla="*/ 1551600 h 3196135"/>
              <a:gd name="connsiteX2225" fmla="*/ 2303521 w 6224125"/>
              <a:gd name="connsiteY2225" fmla="*/ 1551724 h 3196135"/>
              <a:gd name="connsiteX2226" fmla="*/ 2307575 w 6224125"/>
              <a:gd name="connsiteY2226" fmla="*/ 1553136 h 3196135"/>
              <a:gd name="connsiteX2227" fmla="*/ 2327238 w 6224125"/>
              <a:gd name="connsiteY2227" fmla="*/ 1562288 h 3196135"/>
              <a:gd name="connsiteX2228" fmla="*/ 2327793 w 6224125"/>
              <a:gd name="connsiteY2228" fmla="*/ 1562590 h 3196135"/>
              <a:gd name="connsiteX2229" fmla="*/ 2332399 w 6224125"/>
              <a:gd name="connsiteY2229" fmla="*/ 1559198 h 3196135"/>
              <a:gd name="connsiteX2230" fmla="*/ 2323455 w 6224125"/>
              <a:gd name="connsiteY2230" fmla="*/ 1551448 h 3196135"/>
              <a:gd name="connsiteX2231" fmla="*/ 2321507 w 6224125"/>
              <a:gd name="connsiteY2231" fmla="*/ 1550666 h 3196135"/>
              <a:gd name="connsiteX2232" fmla="*/ 2319855 w 6224125"/>
              <a:gd name="connsiteY2232" fmla="*/ 1550372 h 3196135"/>
              <a:gd name="connsiteX2233" fmla="*/ 2319401 w 6224125"/>
              <a:gd name="connsiteY2233" fmla="*/ 1550114 h 3196135"/>
              <a:gd name="connsiteX2234" fmla="*/ 2291837 w 6224125"/>
              <a:gd name="connsiteY2234" fmla="*/ 1543963 h 3196135"/>
              <a:gd name="connsiteX2235" fmla="*/ 2299997 w 6224125"/>
              <a:gd name="connsiteY2235" fmla="*/ 1547003 h 3196135"/>
              <a:gd name="connsiteX2236" fmla="*/ 2304610 w 6224125"/>
              <a:gd name="connsiteY2236" fmla="*/ 1547666 h 3196135"/>
              <a:gd name="connsiteX2237" fmla="*/ 2298773 w 6224125"/>
              <a:gd name="connsiteY2237" fmla="*/ 1545511 h 3196135"/>
              <a:gd name="connsiteX2238" fmla="*/ 2517420 w 6224125"/>
              <a:gd name="connsiteY2238" fmla="*/ 1539823 h 3196135"/>
              <a:gd name="connsiteX2239" fmla="*/ 2525465 w 6224125"/>
              <a:gd name="connsiteY2239" fmla="*/ 1545569 h 3196135"/>
              <a:gd name="connsiteX2240" fmla="*/ 2541394 w 6224125"/>
              <a:gd name="connsiteY2240" fmla="*/ 1548977 h 3196135"/>
              <a:gd name="connsiteX2241" fmla="*/ 2547173 w 6224125"/>
              <a:gd name="connsiteY2241" fmla="*/ 1546620 h 3196135"/>
              <a:gd name="connsiteX2242" fmla="*/ 496138 w 6224125"/>
              <a:gd name="connsiteY2242" fmla="*/ 1538568 h 3196135"/>
              <a:gd name="connsiteX2243" fmla="*/ 500617 w 6224125"/>
              <a:gd name="connsiteY2243" fmla="*/ 1538657 h 3196135"/>
              <a:gd name="connsiteX2244" fmla="*/ 515647 w 6224125"/>
              <a:gd name="connsiteY2244" fmla="*/ 1540620 h 3196135"/>
              <a:gd name="connsiteX2245" fmla="*/ 528339 w 6224125"/>
              <a:gd name="connsiteY2245" fmla="*/ 1540710 h 3196135"/>
              <a:gd name="connsiteX2246" fmla="*/ 518161 w 6224125"/>
              <a:gd name="connsiteY2246" fmla="*/ 1542535 h 3196135"/>
              <a:gd name="connsiteX2247" fmla="*/ 516787 w 6224125"/>
              <a:gd name="connsiteY2247" fmla="*/ 1542324 h 3196135"/>
              <a:gd name="connsiteX2248" fmla="*/ 507335 w 6224125"/>
              <a:gd name="connsiteY2248" fmla="*/ 1541259 h 3196135"/>
              <a:gd name="connsiteX2249" fmla="*/ 494735 w 6224125"/>
              <a:gd name="connsiteY2249" fmla="*/ 1539378 h 3196135"/>
              <a:gd name="connsiteX2250" fmla="*/ 495642 w 6224125"/>
              <a:gd name="connsiteY2250" fmla="*/ 1538767 h 3196135"/>
              <a:gd name="connsiteX2251" fmla="*/ 4854293 w 6224125"/>
              <a:gd name="connsiteY2251" fmla="*/ 1534912 h 3196135"/>
              <a:gd name="connsiteX2252" fmla="*/ 4891858 w 6224125"/>
              <a:gd name="connsiteY2252" fmla="*/ 1535640 h 3196135"/>
              <a:gd name="connsiteX2253" fmla="*/ 4890208 w 6224125"/>
              <a:gd name="connsiteY2253" fmla="*/ 1536168 h 3196135"/>
              <a:gd name="connsiteX2254" fmla="*/ 4889580 w 6224125"/>
              <a:gd name="connsiteY2254" fmla="*/ 1536213 h 3196135"/>
              <a:gd name="connsiteX2255" fmla="*/ 4855345 w 6224125"/>
              <a:gd name="connsiteY2255" fmla="*/ 1535000 h 3196135"/>
              <a:gd name="connsiteX2256" fmla="*/ 2490514 w 6224125"/>
              <a:gd name="connsiteY2256" fmla="*/ 1534022 h 3196135"/>
              <a:gd name="connsiteX2257" fmla="*/ 2498444 w 6224125"/>
              <a:gd name="connsiteY2257" fmla="*/ 1539953 h 3196135"/>
              <a:gd name="connsiteX2258" fmla="*/ 2510655 w 6224125"/>
              <a:gd name="connsiteY2258" fmla="*/ 1542401 h 3196135"/>
              <a:gd name="connsiteX2259" fmla="*/ 2518790 w 6224125"/>
              <a:gd name="connsiteY2259" fmla="*/ 1544141 h 3196135"/>
              <a:gd name="connsiteX2260" fmla="*/ 2510766 w 6224125"/>
              <a:gd name="connsiteY2260" fmla="*/ 1538348 h 3196135"/>
              <a:gd name="connsiteX2261" fmla="*/ 2451484 w 6224125"/>
              <a:gd name="connsiteY2261" fmla="*/ 1533132 h 3196135"/>
              <a:gd name="connsiteX2262" fmla="*/ 2457975 w 6224125"/>
              <a:gd name="connsiteY2262" fmla="*/ 1538354 h 3196135"/>
              <a:gd name="connsiteX2263" fmla="*/ 2466876 w 6224125"/>
              <a:gd name="connsiteY2263" fmla="*/ 1540056 h 3196135"/>
              <a:gd name="connsiteX2264" fmla="*/ 2462811 w 6224125"/>
              <a:gd name="connsiteY2264" fmla="*/ 1537038 h 3196135"/>
              <a:gd name="connsiteX2265" fmla="*/ 2468830 w 6224125"/>
              <a:gd name="connsiteY2265" fmla="*/ 1529389 h 3196135"/>
              <a:gd name="connsiteX2266" fmla="*/ 2471361 w 6224125"/>
              <a:gd name="connsiteY2266" fmla="*/ 1531663 h 3196135"/>
              <a:gd name="connsiteX2267" fmla="*/ 2476901 w 6224125"/>
              <a:gd name="connsiteY2267" fmla="*/ 1535633 h 3196135"/>
              <a:gd name="connsiteX2268" fmla="*/ 2490678 w 6224125"/>
              <a:gd name="connsiteY2268" fmla="*/ 1538396 h 3196135"/>
              <a:gd name="connsiteX2269" fmla="*/ 2482071 w 6224125"/>
              <a:gd name="connsiteY2269" fmla="*/ 1532218 h 3196135"/>
              <a:gd name="connsiteX2270" fmla="*/ 606707 w 6224125"/>
              <a:gd name="connsiteY2270" fmla="*/ 1529039 h 3196135"/>
              <a:gd name="connsiteX2271" fmla="*/ 603790 w 6224125"/>
              <a:gd name="connsiteY2271" fmla="*/ 1529352 h 3196135"/>
              <a:gd name="connsiteX2272" fmla="*/ 604296 w 6224125"/>
              <a:gd name="connsiteY2272" fmla="*/ 1529371 h 3196135"/>
              <a:gd name="connsiteX2273" fmla="*/ 607019 w 6224125"/>
              <a:gd name="connsiteY2273" fmla="*/ 1529102 h 3196135"/>
              <a:gd name="connsiteX2274" fmla="*/ 2459400 w 6224125"/>
              <a:gd name="connsiteY2274" fmla="*/ 1527374 h 3196135"/>
              <a:gd name="connsiteX2275" fmla="*/ 2461156 w 6224125"/>
              <a:gd name="connsiteY2275" fmla="*/ 1528882 h 3196135"/>
              <a:gd name="connsiteX2276" fmla="*/ 2467338 w 6224125"/>
              <a:gd name="connsiteY2276" fmla="*/ 1533715 h 3196135"/>
              <a:gd name="connsiteX2277" fmla="*/ 2473399 w 6224125"/>
              <a:gd name="connsiteY2277" fmla="*/ 1534931 h 3196135"/>
              <a:gd name="connsiteX2278" fmla="*/ 2465190 w 6224125"/>
              <a:gd name="connsiteY2278" fmla="*/ 1528612 h 3196135"/>
              <a:gd name="connsiteX2279" fmla="*/ 2438872 w 6224125"/>
              <a:gd name="connsiteY2279" fmla="*/ 1522988 h 3196135"/>
              <a:gd name="connsiteX2280" fmla="*/ 2447183 w 6224125"/>
              <a:gd name="connsiteY2280" fmla="*/ 1529673 h 3196135"/>
              <a:gd name="connsiteX2281" fmla="*/ 2455002 w 6224125"/>
              <a:gd name="connsiteY2281" fmla="*/ 1531241 h 3196135"/>
              <a:gd name="connsiteX2282" fmla="*/ 2445911 w 6224125"/>
              <a:gd name="connsiteY2282" fmla="*/ 1524492 h 3196135"/>
              <a:gd name="connsiteX2283" fmla="*/ 2490576 w 6224125"/>
              <a:gd name="connsiteY2283" fmla="*/ 1520651 h 3196135"/>
              <a:gd name="connsiteX2284" fmla="*/ 2505577 w 6224125"/>
              <a:gd name="connsiteY2284" fmla="*/ 1531365 h 3196135"/>
              <a:gd name="connsiteX2285" fmla="*/ 2531687 w 6224125"/>
              <a:gd name="connsiteY2285" fmla="*/ 1536004 h 3196135"/>
              <a:gd name="connsiteX2286" fmla="*/ 2516626 w 6224125"/>
              <a:gd name="connsiteY2286" fmla="*/ 1525296 h 3196135"/>
              <a:gd name="connsiteX2287" fmla="*/ 2467820 w 6224125"/>
              <a:gd name="connsiteY2287" fmla="*/ 1517051 h 3196135"/>
              <a:gd name="connsiteX2288" fmla="*/ 2480779 w 6224125"/>
              <a:gd name="connsiteY2288" fmla="*/ 1526741 h 3196135"/>
              <a:gd name="connsiteX2289" fmla="*/ 2499628 w 6224125"/>
              <a:gd name="connsiteY2289" fmla="*/ 1530309 h 3196135"/>
              <a:gd name="connsiteX2290" fmla="*/ 2484832 w 6224125"/>
              <a:gd name="connsiteY2290" fmla="*/ 1519627 h 3196135"/>
              <a:gd name="connsiteX2291" fmla="*/ 2478420 w 6224125"/>
              <a:gd name="connsiteY2291" fmla="*/ 1518483 h 3196135"/>
              <a:gd name="connsiteX2292" fmla="*/ 2403374 w 6224125"/>
              <a:gd name="connsiteY2292" fmla="*/ 1515404 h 3196135"/>
              <a:gd name="connsiteX2293" fmla="*/ 2403636 w 6224125"/>
              <a:gd name="connsiteY2293" fmla="*/ 1515790 h 3196135"/>
              <a:gd name="connsiteX2294" fmla="*/ 2420264 w 6224125"/>
              <a:gd name="connsiteY2294" fmla="*/ 1524892 h 3196135"/>
              <a:gd name="connsiteX2295" fmla="*/ 2418424 w 6224125"/>
              <a:gd name="connsiteY2295" fmla="*/ 1530314 h 3196135"/>
              <a:gd name="connsiteX2296" fmla="*/ 2416611 w 6224125"/>
              <a:gd name="connsiteY2296" fmla="*/ 1528532 h 3196135"/>
              <a:gd name="connsiteX2297" fmla="*/ 2416937 w 6224125"/>
              <a:gd name="connsiteY2297" fmla="*/ 1530506 h 3196135"/>
              <a:gd name="connsiteX2298" fmla="*/ 2417870 w 6224125"/>
              <a:gd name="connsiteY2298" fmla="*/ 1530685 h 3196135"/>
              <a:gd name="connsiteX2299" fmla="*/ 2418424 w 6224125"/>
              <a:gd name="connsiteY2299" fmla="*/ 1530314 h 3196135"/>
              <a:gd name="connsiteX2300" fmla="*/ 2420472 w 6224125"/>
              <a:gd name="connsiteY2300" fmla="*/ 1531182 h 3196135"/>
              <a:gd name="connsiteX2301" fmla="*/ 2448919 w 6224125"/>
              <a:gd name="connsiteY2301" fmla="*/ 1536622 h 3196135"/>
              <a:gd name="connsiteX2302" fmla="*/ 2438861 w 6224125"/>
              <a:gd name="connsiteY2302" fmla="*/ 1528780 h 3196135"/>
              <a:gd name="connsiteX2303" fmla="*/ 2433483 w 6224125"/>
              <a:gd name="connsiteY2303" fmla="*/ 1526926 h 3196135"/>
              <a:gd name="connsiteX2304" fmla="*/ 2437521 w 6224125"/>
              <a:gd name="connsiteY2304" fmla="*/ 1527736 h 3196135"/>
              <a:gd name="connsiteX2305" fmla="*/ 2428624 w 6224125"/>
              <a:gd name="connsiteY2305" fmla="*/ 1520798 h 3196135"/>
              <a:gd name="connsiteX2306" fmla="*/ 2452852 w 6224125"/>
              <a:gd name="connsiteY2306" fmla="*/ 1515029 h 3196135"/>
              <a:gd name="connsiteX2307" fmla="*/ 2461912 w 6224125"/>
              <a:gd name="connsiteY2307" fmla="*/ 1523171 h 3196135"/>
              <a:gd name="connsiteX2308" fmla="*/ 2472172 w 6224125"/>
              <a:gd name="connsiteY2308" fmla="*/ 1525113 h 3196135"/>
              <a:gd name="connsiteX2309" fmla="*/ 2459342 w 6224125"/>
              <a:gd name="connsiteY2309" fmla="*/ 1515905 h 3196135"/>
              <a:gd name="connsiteX2310" fmla="*/ 4520460 w 6224125"/>
              <a:gd name="connsiteY2310" fmla="*/ 1514309 h 3196135"/>
              <a:gd name="connsiteX2311" fmla="*/ 4505641 w 6224125"/>
              <a:gd name="connsiteY2311" fmla="*/ 1518795 h 3196135"/>
              <a:gd name="connsiteX2312" fmla="*/ 4520460 w 6224125"/>
              <a:gd name="connsiteY2312" fmla="*/ 1514309 h 3196135"/>
              <a:gd name="connsiteX2313" fmla="*/ 2443570 w 6224125"/>
              <a:gd name="connsiteY2313" fmla="*/ 1513774 h 3196135"/>
              <a:gd name="connsiteX2314" fmla="*/ 2452416 w 6224125"/>
              <a:gd name="connsiteY2314" fmla="*/ 1521375 h 3196135"/>
              <a:gd name="connsiteX2315" fmla="*/ 2456769 w 6224125"/>
              <a:gd name="connsiteY2315" fmla="*/ 1522198 h 3196135"/>
              <a:gd name="connsiteX2316" fmla="*/ 2446128 w 6224125"/>
              <a:gd name="connsiteY2316" fmla="*/ 1514120 h 3196135"/>
              <a:gd name="connsiteX2317" fmla="*/ 482919 w 6224125"/>
              <a:gd name="connsiteY2317" fmla="*/ 1512716 h 3196135"/>
              <a:gd name="connsiteX2318" fmla="*/ 492387 w 6224125"/>
              <a:gd name="connsiteY2318" fmla="*/ 1513376 h 3196135"/>
              <a:gd name="connsiteX2319" fmla="*/ 511619 w 6224125"/>
              <a:gd name="connsiteY2319" fmla="*/ 1512939 h 3196135"/>
              <a:gd name="connsiteX2320" fmla="*/ 515761 w 6224125"/>
              <a:gd name="connsiteY2320" fmla="*/ 1513414 h 3196135"/>
              <a:gd name="connsiteX2321" fmla="*/ 506063 w 6224125"/>
              <a:gd name="connsiteY2321" fmla="*/ 1515051 h 3196135"/>
              <a:gd name="connsiteX2322" fmla="*/ 498974 w 6224125"/>
              <a:gd name="connsiteY2322" fmla="*/ 1516898 h 3196135"/>
              <a:gd name="connsiteX2323" fmla="*/ 479456 w 6224125"/>
              <a:gd name="connsiteY2323" fmla="*/ 1515244 h 3196135"/>
              <a:gd name="connsiteX2324" fmla="*/ 476467 w 6224125"/>
              <a:gd name="connsiteY2324" fmla="*/ 1514892 h 3196135"/>
              <a:gd name="connsiteX2325" fmla="*/ 478277 w 6224125"/>
              <a:gd name="connsiteY2325" fmla="*/ 1514375 h 3196135"/>
              <a:gd name="connsiteX2326" fmla="*/ 483089 w 6224125"/>
              <a:gd name="connsiteY2326" fmla="*/ 1512895 h 3196135"/>
              <a:gd name="connsiteX2327" fmla="*/ 4385217 w 6224125"/>
              <a:gd name="connsiteY2327" fmla="*/ 1512554 h 3196135"/>
              <a:gd name="connsiteX2328" fmla="*/ 4373853 w 6224125"/>
              <a:gd name="connsiteY2328" fmla="*/ 1514603 h 3196135"/>
              <a:gd name="connsiteX2329" fmla="*/ 4385339 w 6224125"/>
              <a:gd name="connsiteY2329" fmla="*/ 1518141 h 3196135"/>
              <a:gd name="connsiteX2330" fmla="*/ 4402890 w 6224125"/>
              <a:gd name="connsiteY2330" fmla="*/ 1516509 h 3196135"/>
              <a:gd name="connsiteX2331" fmla="*/ 4402413 w 6224125"/>
              <a:gd name="connsiteY2331" fmla="*/ 1513129 h 3196135"/>
              <a:gd name="connsiteX2332" fmla="*/ 4385217 w 6224125"/>
              <a:gd name="connsiteY2332" fmla="*/ 1512554 h 3196135"/>
              <a:gd name="connsiteX2333" fmla="*/ 2414582 w 6224125"/>
              <a:gd name="connsiteY2333" fmla="*/ 1511783 h 3196135"/>
              <a:gd name="connsiteX2334" fmla="*/ 2412907 w 6224125"/>
              <a:gd name="connsiteY2334" fmla="*/ 1513898 h 3196135"/>
              <a:gd name="connsiteX2335" fmla="*/ 2421068 w 6224125"/>
              <a:gd name="connsiteY2335" fmla="*/ 1515442 h 3196135"/>
              <a:gd name="connsiteX2336" fmla="*/ 2417015 w 6224125"/>
              <a:gd name="connsiteY2336" fmla="*/ 1513448 h 3196135"/>
              <a:gd name="connsiteX2337" fmla="*/ 2414582 w 6224125"/>
              <a:gd name="connsiteY2337" fmla="*/ 1511783 h 3196135"/>
              <a:gd name="connsiteX2338" fmla="*/ 2424155 w 6224125"/>
              <a:gd name="connsiteY2338" fmla="*/ 1511151 h 3196135"/>
              <a:gd name="connsiteX2339" fmla="*/ 2432081 w 6224125"/>
              <a:gd name="connsiteY2339" fmla="*/ 1517527 h 3196135"/>
              <a:gd name="connsiteX2340" fmla="*/ 2438048 w 6224125"/>
              <a:gd name="connsiteY2340" fmla="*/ 1518656 h 3196135"/>
              <a:gd name="connsiteX2341" fmla="*/ 2428781 w 6224125"/>
              <a:gd name="connsiteY2341" fmla="*/ 1511776 h 3196135"/>
              <a:gd name="connsiteX2342" fmla="*/ 452210 w 6224125"/>
              <a:gd name="connsiteY2342" fmla="*/ 1510095 h 3196135"/>
              <a:gd name="connsiteX2343" fmla="*/ 468508 w 6224125"/>
              <a:gd name="connsiteY2343" fmla="*/ 1511632 h 3196135"/>
              <a:gd name="connsiteX2344" fmla="*/ 466960 w 6224125"/>
              <a:gd name="connsiteY2344" fmla="*/ 1512088 h 3196135"/>
              <a:gd name="connsiteX2345" fmla="*/ 463608 w 6224125"/>
              <a:gd name="connsiteY2345" fmla="*/ 1513375 h 3196135"/>
              <a:gd name="connsiteX2346" fmla="*/ 456070 w 6224125"/>
              <a:gd name="connsiteY2346" fmla="*/ 1512487 h 3196135"/>
              <a:gd name="connsiteX2347" fmla="*/ 448198 w 6224125"/>
              <a:gd name="connsiteY2347" fmla="*/ 1511201 h 3196135"/>
              <a:gd name="connsiteX2348" fmla="*/ 450351 w 6224125"/>
              <a:gd name="connsiteY2348" fmla="*/ 1510523 h 3196135"/>
              <a:gd name="connsiteX2349" fmla="*/ 565308 w 6224125"/>
              <a:gd name="connsiteY2349" fmla="*/ 1509989 h 3196135"/>
              <a:gd name="connsiteX2350" fmla="*/ 564222 w 6224125"/>
              <a:gd name="connsiteY2350" fmla="*/ 1510326 h 3196135"/>
              <a:gd name="connsiteX2351" fmla="*/ 564884 w 6224125"/>
              <a:gd name="connsiteY2351" fmla="*/ 1511171 h 3196135"/>
              <a:gd name="connsiteX2352" fmla="*/ 566393 w 6224125"/>
              <a:gd name="connsiteY2352" fmla="*/ 1511069 h 3196135"/>
              <a:gd name="connsiteX2353" fmla="*/ 566351 w 6224125"/>
              <a:gd name="connsiteY2353" fmla="*/ 1510026 h 3196135"/>
              <a:gd name="connsiteX2354" fmla="*/ 565308 w 6224125"/>
              <a:gd name="connsiteY2354" fmla="*/ 1509989 h 3196135"/>
              <a:gd name="connsiteX2355" fmla="*/ 538235 w 6224125"/>
              <a:gd name="connsiteY2355" fmla="*/ 1509801 h 3196135"/>
              <a:gd name="connsiteX2356" fmla="*/ 539730 w 6224125"/>
              <a:gd name="connsiteY2356" fmla="*/ 1509902 h 3196135"/>
              <a:gd name="connsiteX2357" fmla="*/ 526071 w 6224125"/>
              <a:gd name="connsiteY2357" fmla="*/ 1511891 h 3196135"/>
              <a:gd name="connsiteX2358" fmla="*/ 525441 w 6224125"/>
              <a:gd name="connsiteY2358" fmla="*/ 1511671 h 3196135"/>
              <a:gd name="connsiteX2359" fmla="*/ 524428 w 6224125"/>
              <a:gd name="connsiteY2359" fmla="*/ 1510828 h 3196135"/>
              <a:gd name="connsiteX2360" fmla="*/ 538235 w 6224125"/>
              <a:gd name="connsiteY2360" fmla="*/ 1509801 h 3196135"/>
              <a:gd name="connsiteX2361" fmla="*/ 2413603 w 6224125"/>
              <a:gd name="connsiteY2361" fmla="*/ 1509725 h 3196135"/>
              <a:gd name="connsiteX2362" fmla="*/ 2415647 w 6224125"/>
              <a:gd name="connsiteY2362" fmla="*/ 1510722 h 3196135"/>
              <a:gd name="connsiteX2363" fmla="*/ 2415962 w 6224125"/>
              <a:gd name="connsiteY2363" fmla="*/ 1510871 h 3196135"/>
              <a:gd name="connsiteX2364" fmla="*/ 2414695 w 6224125"/>
              <a:gd name="connsiteY2364" fmla="*/ 1509873 h 3196135"/>
              <a:gd name="connsiteX2365" fmla="*/ 612581 w 6224125"/>
              <a:gd name="connsiteY2365" fmla="*/ 1502398 h 3196135"/>
              <a:gd name="connsiteX2366" fmla="*/ 611313 w 6224125"/>
              <a:gd name="connsiteY2366" fmla="*/ 1502716 h 3196135"/>
              <a:gd name="connsiteX2367" fmla="*/ 614886 w 6224125"/>
              <a:gd name="connsiteY2367" fmla="*/ 1503357 h 3196135"/>
              <a:gd name="connsiteX2368" fmla="*/ 616486 w 6224125"/>
              <a:gd name="connsiteY2368" fmla="*/ 1503722 h 3196135"/>
              <a:gd name="connsiteX2369" fmla="*/ 618143 w 6224125"/>
              <a:gd name="connsiteY2369" fmla="*/ 1503775 h 3196135"/>
              <a:gd name="connsiteX2370" fmla="*/ 618310 w 6224125"/>
              <a:gd name="connsiteY2370" fmla="*/ 1503667 h 3196135"/>
              <a:gd name="connsiteX2371" fmla="*/ 616737 w 6224125"/>
              <a:gd name="connsiteY2371" fmla="*/ 1502520 h 3196135"/>
              <a:gd name="connsiteX2372" fmla="*/ 612581 w 6224125"/>
              <a:gd name="connsiteY2372" fmla="*/ 1502398 h 3196135"/>
              <a:gd name="connsiteX2373" fmla="*/ 584793 w 6224125"/>
              <a:gd name="connsiteY2373" fmla="*/ 1502272 h 3196135"/>
              <a:gd name="connsiteX2374" fmla="*/ 584943 w 6224125"/>
              <a:gd name="connsiteY2374" fmla="*/ 1502917 h 3196135"/>
              <a:gd name="connsiteX2375" fmla="*/ 585839 w 6224125"/>
              <a:gd name="connsiteY2375" fmla="*/ 1503787 h 3196135"/>
              <a:gd name="connsiteX2376" fmla="*/ 585701 w 6224125"/>
              <a:gd name="connsiteY2376" fmla="*/ 1502729 h 3196135"/>
              <a:gd name="connsiteX2377" fmla="*/ 584793 w 6224125"/>
              <a:gd name="connsiteY2377" fmla="*/ 1502272 h 3196135"/>
              <a:gd name="connsiteX2378" fmla="*/ 549679 w 6224125"/>
              <a:gd name="connsiteY2378" fmla="*/ 1501516 h 3196135"/>
              <a:gd name="connsiteX2379" fmla="*/ 550235 w 6224125"/>
              <a:gd name="connsiteY2379" fmla="*/ 1502270 h 3196135"/>
              <a:gd name="connsiteX2380" fmla="*/ 550494 w 6224125"/>
              <a:gd name="connsiteY2380" fmla="*/ 1502620 h 3196135"/>
              <a:gd name="connsiteX2381" fmla="*/ 550506 w 6224125"/>
              <a:gd name="connsiteY2381" fmla="*/ 1502637 h 3196135"/>
              <a:gd name="connsiteX2382" fmla="*/ 550235 w 6224125"/>
              <a:gd name="connsiteY2382" fmla="*/ 1502270 h 3196135"/>
              <a:gd name="connsiteX2383" fmla="*/ 550196 w 6224125"/>
              <a:gd name="connsiteY2383" fmla="*/ 1502217 h 3196135"/>
              <a:gd name="connsiteX2384" fmla="*/ 549679 w 6224125"/>
              <a:gd name="connsiteY2384" fmla="*/ 1501516 h 3196135"/>
              <a:gd name="connsiteX2385" fmla="*/ 603324 w 6224125"/>
              <a:gd name="connsiteY2385" fmla="*/ 1499041 h 3196135"/>
              <a:gd name="connsiteX2386" fmla="*/ 602326 w 6224125"/>
              <a:gd name="connsiteY2386" fmla="*/ 1499126 h 3196135"/>
              <a:gd name="connsiteX2387" fmla="*/ 591594 w 6224125"/>
              <a:gd name="connsiteY2387" fmla="*/ 1501448 h 3196135"/>
              <a:gd name="connsiteX2388" fmla="*/ 597335 w 6224125"/>
              <a:gd name="connsiteY2388" fmla="*/ 1501451 h 3196135"/>
              <a:gd name="connsiteX2389" fmla="*/ 602913 w 6224125"/>
              <a:gd name="connsiteY2389" fmla="*/ 1500503 h 3196135"/>
              <a:gd name="connsiteX2390" fmla="*/ 606760 w 6224125"/>
              <a:gd name="connsiteY2390" fmla="*/ 1498745 h 3196135"/>
              <a:gd name="connsiteX2391" fmla="*/ 605649 w 6224125"/>
              <a:gd name="connsiteY2391" fmla="*/ 1498840 h 3196135"/>
              <a:gd name="connsiteX2392" fmla="*/ 605727 w 6224125"/>
              <a:gd name="connsiteY2392" fmla="*/ 1498930 h 3196135"/>
              <a:gd name="connsiteX2393" fmla="*/ 603329 w 6224125"/>
              <a:gd name="connsiteY2393" fmla="*/ 1500432 h 3196135"/>
              <a:gd name="connsiteX2394" fmla="*/ 604682 w 6224125"/>
              <a:gd name="connsiteY2394" fmla="*/ 1500202 h 3196135"/>
              <a:gd name="connsiteX2395" fmla="*/ 605808 w 6224125"/>
              <a:gd name="connsiteY2395" fmla="*/ 1500262 h 3196135"/>
              <a:gd name="connsiteX2396" fmla="*/ 605727 w 6224125"/>
              <a:gd name="connsiteY2396" fmla="*/ 1498930 h 3196135"/>
              <a:gd name="connsiteX2397" fmla="*/ 478392 w 6224125"/>
              <a:gd name="connsiteY2397" fmla="*/ 1476781 h 3196135"/>
              <a:gd name="connsiteX2398" fmla="*/ 483110 w 6224125"/>
              <a:gd name="connsiteY2398" fmla="*/ 1478166 h 3196135"/>
              <a:gd name="connsiteX2399" fmla="*/ 477003 w 6224125"/>
              <a:gd name="connsiteY2399" fmla="*/ 1477089 h 3196135"/>
              <a:gd name="connsiteX2400" fmla="*/ 478392 w 6224125"/>
              <a:gd name="connsiteY2400" fmla="*/ 1476781 h 3196135"/>
              <a:gd name="connsiteX2401" fmla="*/ 538084 w 6224125"/>
              <a:gd name="connsiteY2401" fmla="*/ 1447527 h 3196135"/>
              <a:gd name="connsiteX2402" fmla="*/ 531385 w 6224125"/>
              <a:gd name="connsiteY2402" fmla="*/ 1448859 h 3196135"/>
              <a:gd name="connsiteX2403" fmla="*/ 535419 w 6224125"/>
              <a:gd name="connsiteY2403" fmla="*/ 1449058 h 3196135"/>
              <a:gd name="connsiteX2404" fmla="*/ 538972 w 6224125"/>
              <a:gd name="connsiteY2404" fmla="*/ 1448062 h 3196135"/>
              <a:gd name="connsiteX2405" fmla="*/ 523219 w 6224125"/>
              <a:gd name="connsiteY2405" fmla="*/ 1446553 h 3196135"/>
              <a:gd name="connsiteX2406" fmla="*/ 524025 w 6224125"/>
              <a:gd name="connsiteY2406" fmla="*/ 1446563 h 3196135"/>
              <a:gd name="connsiteX2407" fmla="*/ 523945 w 6224125"/>
              <a:gd name="connsiteY2407" fmla="*/ 1446794 h 3196135"/>
              <a:gd name="connsiteX2408" fmla="*/ 523219 w 6224125"/>
              <a:gd name="connsiteY2408" fmla="*/ 1446553 h 3196135"/>
              <a:gd name="connsiteX2409" fmla="*/ 514135 w 6224125"/>
              <a:gd name="connsiteY2409" fmla="*/ 1445539 h 3196135"/>
              <a:gd name="connsiteX2410" fmla="*/ 512868 w 6224125"/>
              <a:gd name="connsiteY2410" fmla="*/ 1445664 h 3196135"/>
              <a:gd name="connsiteX2411" fmla="*/ 515822 w 6224125"/>
              <a:gd name="connsiteY2411" fmla="*/ 1445727 h 3196135"/>
              <a:gd name="connsiteX2412" fmla="*/ 518836 w 6224125"/>
              <a:gd name="connsiteY2412" fmla="*/ 1445559 h 3196135"/>
              <a:gd name="connsiteX2413" fmla="*/ 464286 w 6224125"/>
              <a:gd name="connsiteY2413" fmla="*/ 1435005 h 3196135"/>
              <a:gd name="connsiteX2414" fmla="*/ 464889 w 6224125"/>
              <a:gd name="connsiteY2414" fmla="*/ 1435151 h 3196135"/>
              <a:gd name="connsiteX2415" fmla="*/ 465647 w 6224125"/>
              <a:gd name="connsiteY2415" fmla="*/ 1435390 h 3196135"/>
              <a:gd name="connsiteX2416" fmla="*/ 462976 w 6224125"/>
              <a:gd name="connsiteY2416" fmla="*/ 1435093 h 3196135"/>
              <a:gd name="connsiteX2417" fmla="*/ 4650325 w 6224125"/>
              <a:gd name="connsiteY2417" fmla="*/ 1417958 h 3196135"/>
              <a:gd name="connsiteX2418" fmla="*/ 4649757 w 6224125"/>
              <a:gd name="connsiteY2418" fmla="*/ 1419470 h 3196135"/>
              <a:gd name="connsiteX2419" fmla="*/ 4649056 w 6224125"/>
              <a:gd name="connsiteY2419" fmla="*/ 1421549 h 3196135"/>
              <a:gd name="connsiteX2420" fmla="*/ 4626017 w 6224125"/>
              <a:gd name="connsiteY2420" fmla="*/ 1423855 h 3196135"/>
              <a:gd name="connsiteX2421" fmla="*/ 535070 w 6224125"/>
              <a:gd name="connsiteY2421" fmla="*/ 1413729 h 3196135"/>
              <a:gd name="connsiteX2422" fmla="*/ 529879 w 6224125"/>
              <a:gd name="connsiteY2422" fmla="*/ 1414458 h 3196135"/>
              <a:gd name="connsiteX2423" fmla="*/ 530238 w 6224125"/>
              <a:gd name="connsiteY2423" fmla="*/ 1414553 h 3196135"/>
              <a:gd name="connsiteX2424" fmla="*/ 540394 w 6224125"/>
              <a:gd name="connsiteY2424" fmla="*/ 1415296 h 3196135"/>
              <a:gd name="connsiteX2425" fmla="*/ 538626 w 6224125"/>
              <a:gd name="connsiteY2425" fmla="*/ 1414367 h 3196135"/>
              <a:gd name="connsiteX2426" fmla="*/ 507625 w 6224125"/>
              <a:gd name="connsiteY2426" fmla="*/ 1412772 h 3196135"/>
              <a:gd name="connsiteX2427" fmla="*/ 506222 w 6224125"/>
              <a:gd name="connsiteY2427" fmla="*/ 1413040 h 3196135"/>
              <a:gd name="connsiteX2428" fmla="*/ 512749 w 6224125"/>
              <a:gd name="connsiteY2428" fmla="*/ 1413497 h 3196135"/>
              <a:gd name="connsiteX2429" fmla="*/ 520604 w 6224125"/>
              <a:gd name="connsiteY2429" fmla="*/ 1414020 h 3196135"/>
              <a:gd name="connsiteX2430" fmla="*/ 523390 w 6224125"/>
              <a:gd name="connsiteY2430" fmla="*/ 1413452 h 3196135"/>
              <a:gd name="connsiteX2431" fmla="*/ 517494 w 6224125"/>
              <a:gd name="connsiteY2431" fmla="*/ 1413462 h 3196135"/>
              <a:gd name="connsiteX2432" fmla="*/ 510112 w 6224125"/>
              <a:gd name="connsiteY2432" fmla="*/ 1413155 h 3196135"/>
              <a:gd name="connsiteX2433" fmla="*/ 546775 w 6224125"/>
              <a:gd name="connsiteY2433" fmla="*/ 1405366 h 3196135"/>
              <a:gd name="connsiteX2434" fmla="*/ 547051 w 6224125"/>
              <a:gd name="connsiteY2434" fmla="*/ 1405732 h 3196135"/>
              <a:gd name="connsiteX2435" fmla="*/ 547064 w 6224125"/>
              <a:gd name="connsiteY2435" fmla="*/ 1405748 h 3196135"/>
              <a:gd name="connsiteX2436" fmla="*/ 546776 w 6224125"/>
              <a:gd name="connsiteY2436" fmla="*/ 1405366 h 3196135"/>
              <a:gd name="connsiteX2437" fmla="*/ 494494 w 6224125"/>
              <a:gd name="connsiteY2437" fmla="*/ 1387413 h 3196135"/>
              <a:gd name="connsiteX2438" fmla="*/ 496421 w 6224125"/>
              <a:gd name="connsiteY2438" fmla="*/ 1387460 h 3196135"/>
              <a:gd name="connsiteX2439" fmla="*/ 496229 w 6224125"/>
              <a:gd name="connsiteY2439" fmla="*/ 1388125 h 3196135"/>
              <a:gd name="connsiteX2440" fmla="*/ 493046 w 6224125"/>
              <a:gd name="connsiteY2440" fmla="*/ 1388279 h 3196135"/>
              <a:gd name="connsiteX2441" fmla="*/ 494494 w 6224125"/>
              <a:gd name="connsiteY2441" fmla="*/ 1387413 h 3196135"/>
              <a:gd name="connsiteX2442" fmla="*/ 440591 w 6224125"/>
              <a:gd name="connsiteY2442" fmla="*/ 1382537 h 3196135"/>
              <a:gd name="connsiteX2443" fmla="*/ 441226 w 6224125"/>
              <a:gd name="connsiteY2443" fmla="*/ 1382609 h 3196135"/>
              <a:gd name="connsiteX2444" fmla="*/ 438296 w 6224125"/>
              <a:gd name="connsiteY2444" fmla="*/ 1383121 h 3196135"/>
              <a:gd name="connsiteX2445" fmla="*/ 535089 w 6224125"/>
              <a:gd name="connsiteY2445" fmla="*/ 1378147 h 3196135"/>
              <a:gd name="connsiteX2446" fmla="*/ 527783 w 6224125"/>
              <a:gd name="connsiteY2446" fmla="*/ 1379734 h 3196135"/>
              <a:gd name="connsiteX2447" fmla="*/ 532646 w 6224125"/>
              <a:gd name="connsiteY2447" fmla="*/ 1379651 h 3196135"/>
              <a:gd name="connsiteX2448" fmla="*/ 534551 w 6224125"/>
              <a:gd name="connsiteY2448" fmla="*/ 1379463 h 3196135"/>
              <a:gd name="connsiteX2449" fmla="*/ 535741 w 6224125"/>
              <a:gd name="connsiteY2449" fmla="*/ 1379228 h 3196135"/>
              <a:gd name="connsiteX2450" fmla="*/ 536382 w 6224125"/>
              <a:gd name="connsiteY2450" fmla="*/ 1378780 h 3196135"/>
              <a:gd name="connsiteX2451" fmla="*/ 553246 w 6224125"/>
              <a:gd name="connsiteY2451" fmla="*/ 1376113 h 3196135"/>
              <a:gd name="connsiteX2452" fmla="*/ 552505 w 6224125"/>
              <a:gd name="connsiteY2452" fmla="*/ 1376122 h 3196135"/>
              <a:gd name="connsiteX2453" fmla="*/ 548567 w 6224125"/>
              <a:gd name="connsiteY2453" fmla="*/ 1376886 h 3196135"/>
              <a:gd name="connsiteX2454" fmla="*/ 548444 w 6224125"/>
              <a:gd name="connsiteY2454" fmla="*/ 1376920 h 3196135"/>
              <a:gd name="connsiteX2455" fmla="*/ 463197 w 6224125"/>
              <a:gd name="connsiteY2455" fmla="*/ 1369565 h 3196135"/>
              <a:gd name="connsiteX2456" fmla="*/ 464014 w 6224125"/>
              <a:gd name="connsiteY2456" fmla="*/ 1369868 h 3196135"/>
              <a:gd name="connsiteX2457" fmla="*/ 461907 w 6224125"/>
              <a:gd name="connsiteY2457" fmla="*/ 1370437 h 3196135"/>
              <a:gd name="connsiteX2458" fmla="*/ 463197 w 6224125"/>
              <a:gd name="connsiteY2458" fmla="*/ 1369565 h 3196135"/>
              <a:gd name="connsiteX2459" fmla="*/ 465305 w 6224125"/>
              <a:gd name="connsiteY2459" fmla="*/ 1368997 h 3196135"/>
              <a:gd name="connsiteX2460" fmla="*/ 466122 w 6224125"/>
              <a:gd name="connsiteY2460" fmla="*/ 1369300 h 3196135"/>
              <a:gd name="connsiteX2461" fmla="*/ 464014 w 6224125"/>
              <a:gd name="connsiteY2461" fmla="*/ 1369868 h 3196135"/>
              <a:gd name="connsiteX2462" fmla="*/ 465305 w 6224125"/>
              <a:gd name="connsiteY2462" fmla="*/ 1368997 h 3196135"/>
              <a:gd name="connsiteX2463" fmla="*/ 469187 w 6224125"/>
              <a:gd name="connsiteY2463" fmla="*/ 1368141 h 3196135"/>
              <a:gd name="connsiteX2464" fmla="*/ 471841 w 6224125"/>
              <a:gd name="connsiteY2464" fmla="*/ 1368245 h 3196135"/>
              <a:gd name="connsiteX2465" fmla="*/ 466122 w 6224125"/>
              <a:gd name="connsiteY2465" fmla="*/ 1369300 h 3196135"/>
              <a:gd name="connsiteX2466" fmla="*/ 469187 w 6224125"/>
              <a:gd name="connsiteY2466" fmla="*/ 1368141 h 3196135"/>
              <a:gd name="connsiteX2467" fmla="*/ 4617441 w 6224125"/>
              <a:gd name="connsiteY2467" fmla="*/ 1365144 h 3196135"/>
              <a:gd name="connsiteX2468" fmla="*/ 4614354 w 6224125"/>
              <a:gd name="connsiteY2468" fmla="*/ 1366879 h 3196135"/>
              <a:gd name="connsiteX2469" fmla="*/ 4575809 w 6224125"/>
              <a:gd name="connsiteY2469" fmla="*/ 1370830 h 3196135"/>
              <a:gd name="connsiteX2470" fmla="*/ 4552546 w 6224125"/>
              <a:gd name="connsiteY2470" fmla="*/ 1374641 h 3196135"/>
              <a:gd name="connsiteX2471" fmla="*/ 4540346 w 6224125"/>
              <a:gd name="connsiteY2471" fmla="*/ 1374227 h 3196135"/>
              <a:gd name="connsiteX2472" fmla="*/ 4600357 w 6224125"/>
              <a:gd name="connsiteY2472" fmla="*/ 1367135 h 3196135"/>
              <a:gd name="connsiteX2473" fmla="*/ 513115 w 6224125"/>
              <a:gd name="connsiteY2473" fmla="*/ 1360999 h 3196135"/>
              <a:gd name="connsiteX2474" fmla="*/ 509440 w 6224125"/>
              <a:gd name="connsiteY2474" fmla="*/ 1361143 h 3196135"/>
              <a:gd name="connsiteX2475" fmla="*/ 510014 w 6224125"/>
              <a:gd name="connsiteY2475" fmla="*/ 1362308 h 3196135"/>
              <a:gd name="connsiteX2476" fmla="*/ 511169 w 6224125"/>
              <a:gd name="connsiteY2476" fmla="*/ 1362327 h 3196135"/>
              <a:gd name="connsiteX2477" fmla="*/ 511589 w 6224125"/>
              <a:gd name="connsiteY2477" fmla="*/ 1362246 h 3196135"/>
              <a:gd name="connsiteX2478" fmla="*/ 513026 w 6224125"/>
              <a:gd name="connsiteY2478" fmla="*/ 1361572 h 3196135"/>
              <a:gd name="connsiteX2479" fmla="*/ 513115 w 6224125"/>
              <a:gd name="connsiteY2479" fmla="*/ 1360999 h 3196135"/>
              <a:gd name="connsiteX2480" fmla="*/ 4672537 w 6224125"/>
              <a:gd name="connsiteY2480" fmla="*/ 1358726 h 3196135"/>
              <a:gd name="connsiteX2481" fmla="*/ 4696705 w 6224125"/>
              <a:gd name="connsiteY2481" fmla="*/ 1359734 h 3196135"/>
              <a:gd name="connsiteX2482" fmla="*/ 4643291 w 6224125"/>
              <a:gd name="connsiteY2482" fmla="*/ 1363912 h 3196135"/>
              <a:gd name="connsiteX2483" fmla="*/ 4618997 w 6224125"/>
              <a:gd name="connsiteY2483" fmla="*/ 1366403 h 3196135"/>
              <a:gd name="connsiteX2484" fmla="*/ 4622785 w 6224125"/>
              <a:gd name="connsiteY2484" fmla="*/ 1364521 h 3196135"/>
              <a:gd name="connsiteX2485" fmla="*/ 4658476 w 6224125"/>
              <a:gd name="connsiteY2485" fmla="*/ 1360364 h 3196135"/>
              <a:gd name="connsiteX2486" fmla="*/ 4658319 w 6224125"/>
              <a:gd name="connsiteY2486" fmla="*/ 1360401 h 3196135"/>
              <a:gd name="connsiteX2487" fmla="*/ 4663658 w 6224125"/>
              <a:gd name="connsiteY2487" fmla="*/ 1360027 h 3196135"/>
              <a:gd name="connsiteX2488" fmla="*/ 4665429 w 6224125"/>
              <a:gd name="connsiteY2488" fmla="*/ 1359554 h 3196135"/>
              <a:gd name="connsiteX2489" fmla="*/ 459233 w 6224125"/>
              <a:gd name="connsiteY2489" fmla="*/ 1357330 h 3196135"/>
              <a:gd name="connsiteX2490" fmla="*/ 468700 w 6224125"/>
              <a:gd name="connsiteY2490" fmla="*/ 1357990 h 3196135"/>
              <a:gd name="connsiteX2491" fmla="*/ 487933 w 6224125"/>
              <a:gd name="connsiteY2491" fmla="*/ 1357553 h 3196135"/>
              <a:gd name="connsiteX2492" fmla="*/ 492076 w 6224125"/>
              <a:gd name="connsiteY2492" fmla="*/ 1358027 h 3196135"/>
              <a:gd name="connsiteX2493" fmla="*/ 482378 w 6224125"/>
              <a:gd name="connsiteY2493" fmla="*/ 1359665 h 3196135"/>
              <a:gd name="connsiteX2494" fmla="*/ 475289 w 6224125"/>
              <a:gd name="connsiteY2494" fmla="*/ 1361512 h 3196135"/>
              <a:gd name="connsiteX2495" fmla="*/ 455771 w 6224125"/>
              <a:gd name="connsiteY2495" fmla="*/ 1359858 h 3196135"/>
              <a:gd name="connsiteX2496" fmla="*/ 452781 w 6224125"/>
              <a:gd name="connsiteY2496" fmla="*/ 1359506 h 3196135"/>
              <a:gd name="connsiteX2497" fmla="*/ 454590 w 6224125"/>
              <a:gd name="connsiteY2497" fmla="*/ 1358989 h 3196135"/>
              <a:gd name="connsiteX2498" fmla="*/ 459403 w 6224125"/>
              <a:gd name="connsiteY2498" fmla="*/ 1357508 h 3196135"/>
              <a:gd name="connsiteX2499" fmla="*/ 428524 w 6224125"/>
              <a:gd name="connsiteY2499" fmla="*/ 1354708 h 3196135"/>
              <a:gd name="connsiteX2500" fmla="*/ 444823 w 6224125"/>
              <a:gd name="connsiteY2500" fmla="*/ 1356245 h 3196135"/>
              <a:gd name="connsiteX2501" fmla="*/ 443274 w 6224125"/>
              <a:gd name="connsiteY2501" fmla="*/ 1356702 h 3196135"/>
              <a:gd name="connsiteX2502" fmla="*/ 439922 w 6224125"/>
              <a:gd name="connsiteY2502" fmla="*/ 1357989 h 3196135"/>
              <a:gd name="connsiteX2503" fmla="*/ 432385 w 6224125"/>
              <a:gd name="connsiteY2503" fmla="*/ 1357100 h 3196135"/>
              <a:gd name="connsiteX2504" fmla="*/ 424513 w 6224125"/>
              <a:gd name="connsiteY2504" fmla="*/ 1355815 h 3196135"/>
              <a:gd name="connsiteX2505" fmla="*/ 426665 w 6224125"/>
              <a:gd name="connsiteY2505" fmla="*/ 1355136 h 3196135"/>
              <a:gd name="connsiteX2506" fmla="*/ 4771915 w 6224125"/>
              <a:gd name="connsiteY2506" fmla="*/ 1346674 h 3196135"/>
              <a:gd name="connsiteX2507" fmla="*/ 4770768 w 6224125"/>
              <a:gd name="connsiteY2507" fmla="*/ 1347214 h 3196135"/>
              <a:gd name="connsiteX2508" fmla="*/ 4766848 w 6224125"/>
              <a:gd name="connsiteY2508" fmla="*/ 1349787 h 3196135"/>
              <a:gd name="connsiteX2509" fmla="*/ 4757424 w 6224125"/>
              <a:gd name="connsiteY2509" fmla="*/ 1349760 h 3196135"/>
              <a:gd name="connsiteX2510" fmla="*/ 4760853 w 6224125"/>
              <a:gd name="connsiteY2510" fmla="*/ 1348997 h 3196135"/>
              <a:gd name="connsiteX2511" fmla="*/ 525993 w 6224125"/>
              <a:gd name="connsiteY2511" fmla="*/ 1346131 h 3196135"/>
              <a:gd name="connsiteX2512" fmla="*/ 526510 w 6224125"/>
              <a:gd name="connsiteY2512" fmla="*/ 1346831 h 3196135"/>
              <a:gd name="connsiteX2513" fmla="*/ 526729 w 6224125"/>
              <a:gd name="connsiteY2513" fmla="*/ 1347127 h 3196135"/>
              <a:gd name="connsiteX2514" fmla="*/ 526807 w 6224125"/>
              <a:gd name="connsiteY2514" fmla="*/ 1347234 h 3196135"/>
              <a:gd name="connsiteX2515" fmla="*/ 526821 w 6224125"/>
              <a:gd name="connsiteY2515" fmla="*/ 1347251 h 3196135"/>
              <a:gd name="connsiteX2516" fmla="*/ 526729 w 6224125"/>
              <a:gd name="connsiteY2516" fmla="*/ 1347127 h 3196135"/>
              <a:gd name="connsiteX2517" fmla="*/ 548537 w 6224125"/>
              <a:gd name="connsiteY2517" fmla="*/ 1338700 h 3196135"/>
              <a:gd name="connsiteX2518" fmla="*/ 543130 w 6224125"/>
              <a:gd name="connsiteY2518" fmla="*/ 1339339 h 3196135"/>
              <a:gd name="connsiteX2519" fmla="*/ 544336 w 6224125"/>
              <a:gd name="connsiteY2519" fmla="*/ 1339430 h 3196135"/>
              <a:gd name="connsiteX2520" fmla="*/ 548596 w 6224125"/>
              <a:gd name="connsiteY2520" fmla="*/ 1338729 h 3196135"/>
              <a:gd name="connsiteX2521" fmla="*/ 548862 w 6224125"/>
              <a:gd name="connsiteY2521" fmla="*/ 1339355 h 3196135"/>
              <a:gd name="connsiteX2522" fmla="*/ 548952 w 6224125"/>
              <a:gd name="connsiteY2522" fmla="*/ 1339564 h 3196135"/>
              <a:gd name="connsiteX2523" fmla="*/ 548912 w 6224125"/>
              <a:gd name="connsiteY2523" fmla="*/ 1339472 h 3196135"/>
              <a:gd name="connsiteX2524" fmla="*/ 548862 w 6224125"/>
              <a:gd name="connsiteY2524" fmla="*/ 1339355 h 3196135"/>
              <a:gd name="connsiteX2525" fmla="*/ 548714 w 6224125"/>
              <a:gd name="connsiteY2525" fmla="*/ 1339007 h 3196135"/>
              <a:gd name="connsiteX2526" fmla="*/ 548596 w 6224125"/>
              <a:gd name="connsiteY2526" fmla="*/ 1338729 h 3196135"/>
              <a:gd name="connsiteX2527" fmla="*/ 454706 w 6224125"/>
              <a:gd name="connsiteY2527" fmla="*/ 1321393 h 3196135"/>
              <a:gd name="connsiteX2528" fmla="*/ 459424 w 6224125"/>
              <a:gd name="connsiteY2528" fmla="*/ 1322779 h 3196135"/>
              <a:gd name="connsiteX2529" fmla="*/ 453318 w 6224125"/>
              <a:gd name="connsiteY2529" fmla="*/ 1321701 h 3196135"/>
              <a:gd name="connsiteX2530" fmla="*/ 454706 w 6224125"/>
              <a:gd name="connsiteY2530" fmla="*/ 1321393 h 3196135"/>
              <a:gd name="connsiteX2531" fmla="*/ 4478550 w 6224125"/>
              <a:gd name="connsiteY2531" fmla="*/ 1315845 h 3196135"/>
              <a:gd name="connsiteX2532" fmla="*/ 4480026 w 6224125"/>
              <a:gd name="connsiteY2532" fmla="*/ 1315934 h 3196135"/>
              <a:gd name="connsiteX2533" fmla="*/ 4483481 w 6224125"/>
              <a:gd name="connsiteY2533" fmla="*/ 1316402 h 3196135"/>
              <a:gd name="connsiteX2534" fmla="*/ 4475952 w 6224125"/>
              <a:gd name="connsiteY2534" fmla="*/ 1319121 h 3196135"/>
              <a:gd name="connsiteX2535" fmla="*/ 4468598 w 6224125"/>
              <a:gd name="connsiteY2535" fmla="*/ 1320249 h 3196135"/>
              <a:gd name="connsiteX2536" fmla="*/ 4463240 w 6224125"/>
              <a:gd name="connsiteY2536" fmla="*/ 1315073 h 3196135"/>
              <a:gd name="connsiteX2537" fmla="*/ 4461238 w 6224125"/>
              <a:gd name="connsiteY2537" fmla="*/ 1315777 h 3196135"/>
              <a:gd name="connsiteX2538" fmla="*/ 4461627 w 6224125"/>
              <a:gd name="connsiteY2538" fmla="*/ 1317211 h 3196135"/>
              <a:gd name="connsiteX2539" fmla="*/ 4463043 w 6224125"/>
              <a:gd name="connsiteY2539" fmla="*/ 1316875 h 3196135"/>
              <a:gd name="connsiteX2540" fmla="*/ 4464399 w 6224125"/>
              <a:gd name="connsiteY2540" fmla="*/ 1316002 h 3196135"/>
              <a:gd name="connsiteX2541" fmla="*/ 4463240 w 6224125"/>
              <a:gd name="connsiteY2541" fmla="*/ 1315073 h 3196135"/>
              <a:gd name="connsiteX2542" fmla="*/ 4412554 w 6224125"/>
              <a:gd name="connsiteY2542" fmla="*/ 1302673 h 3196135"/>
              <a:gd name="connsiteX2543" fmla="*/ 4404382 w 6224125"/>
              <a:gd name="connsiteY2543" fmla="*/ 1304467 h 3196135"/>
              <a:gd name="connsiteX2544" fmla="*/ 4300422 w 6224125"/>
              <a:gd name="connsiteY2544" fmla="*/ 1337752 h 3196135"/>
              <a:gd name="connsiteX2545" fmla="*/ 4284412 w 6224125"/>
              <a:gd name="connsiteY2545" fmla="*/ 1342744 h 3196135"/>
              <a:gd name="connsiteX2546" fmla="*/ 4284311 w 6224125"/>
              <a:gd name="connsiteY2546" fmla="*/ 1342879 h 3196135"/>
              <a:gd name="connsiteX2547" fmla="*/ 4285434 w 6224125"/>
              <a:gd name="connsiteY2547" fmla="*/ 1342788 h 3196135"/>
              <a:gd name="connsiteX2548" fmla="*/ 4290864 w 6224125"/>
              <a:gd name="connsiteY2548" fmla="*/ 1342466 h 3196135"/>
              <a:gd name="connsiteX2549" fmla="*/ 4299882 w 6224125"/>
              <a:gd name="connsiteY2549" fmla="*/ 1341147 h 3196135"/>
              <a:gd name="connsiteX2550" fmla="*/ 4316954 w 6224125"/>
              <a:gd name="connsiteY2550" fmla="*/ 1335964 h 3196135"/>
              <a:gd name="connsiteX2551" fmla="*/ 4409399 w 6224125"/>
              <a:gd name="connsiteY2551" fmla="*/ 1303983 h 3196135"/>
              <a:gd name="connsiteX2552" fmla="*/ 4412554 w 6224125"/>
              <a:gd name="connsiteY2552" fmla="*/ 1302673 h 3196135"/>
              <a:gd name="connsiteX2553" fmla="*/ 4515290 w 6224125"/>
              <a:gd name="connsiteY2553" fmla="*/ 1299597 h 3196135"/>
              <a:gd name="connsiteX2554" fmla="*/ 4516206 w 6224125"/>
              <a:gd name="connsiteY2554" fmla="*/ 1299669 h 3196135"/>
              <a:gd name="connsiteX2555" fmla="*/ 4517839 w 6224125"/>
              <a:gd name="connsiteY2555" fmla="*/ 1300462 h 3196135"/>
              <a:gd name="connsiteX2556" fmla="*/ 4499569 w 6224125"/>
              <a:gd name="connsiteY2556" fmla="*/ 1307039 h 3196135"/>
              <a:gd name="connsiteX2557" fmla="*/ 4497523 w 6224125"/>
              <a:gd name="connsiteY2557" fmla="*/ 1307455 h 3196135"/>
              <a:gd name="connsiteX2558" fmla="*/ 4187084 w 6224125"/>
              <a:gd name="connsiteY2558" fmla="*/ 1291330 h 3196135"/>
              <a:gd name="connsiteX2559" fmla="*/ 4184980 w 6224125"/>
              <a:gd name="connsiteY2559" fmla="*/ 1293044 h 3196135"/>
              <a:gd name="connsiteX2560" fmla="*/ 4178937 w 6224125"/>
              <a:gd name="connsiteY2560" fmla="*/ 1293038 h 3196135"/>
              <a:gd name="connsiteX2561" fmla="*/ 4202062 w 6224125"/>
              <a:gd name="connsiteY2561" fmla="*/ 1288189 h 3196135"/>
              <a:gd name="connsiteX2562" fmla="*/ 4187084 w 6224125"/>
              <a:gd name="connsiteY2562" fmla="*/ 1291330 h 3196135"/>
              <a:gd name="connsiteX2563" fmla="*/ 4190357 w 6224125"/>
              <a:gd name="connsiteY2563" fmla="*/ 1288662 h 3196135"/>
              <a:gd name="connsiteX2564" fmla="*/ 440600 w 6224125"/>
              <a:gd name="connsiteY2564" fmla="*/ 1279618 h 3196135"/>
              <a:gd name="connsiteX2565" fmla="*/ 441203 w 6224125"/>
              <a:gd name="connsiteY2565" fmla="*/ 1279763 h 3196135"/>
              <a:gd name="connsiteX2566" fmla="*/ 441961 w 6224125"/>
              <a:gd name="connsiteY2566" fmla="*/ 1280004 h 3196135"/>
              <a:gd name="connsiteX2567" fmla="*/ 439290 w 6224125"/>
              <a:gd name="connsiteY2567" fmla="*/ 1279707 h 3196135"/>
              <a:gd name="connsiteX2568" fmla="*/ 4581149 w 6224125"/>
              <a:gd name="connsiteY2568" fmla="*/ 1276927 h 3196135"/>
              <a:gd name="connsiteX2569" fmla="*/ 4578876 w 6224125"/>
              <a:gd name="connsiteY2569" fmla="*/ 1278321 h 3196135"/>
              <a:gd name="connsiteX2570" fmla="*/ 4572863 w 6224125"/>
              <a:gd name="connsiteY2570" fmla="*/ 1282173 h 3196135"/>
              <a:gd name="connsiteX2571" fmla="*/ 4573149 w 6224125"/>
              <a:gd name="connsiteY2571" fmla="*/ 1282358 h 3196135"/>
              <a:gd name="connsiteX2572" fmla="*/ 4560188 w 6224125"/>
              <a:gd name="connsiteY2572" fmla="*/ 1284970 h 3196135"/>
              <a:gd name="connsiteX2573" fmla="*/ 4534422 w 6224125"/>
              <a:gd name="connsiteY2573" fmla="*/ 1292751 h 3196135"/>
              <a:gd name="connsiteX2574" fmla="*/ 4528692 w 6224125"/>
              <a:gd name="connsiteY2574" fmla="*/ 1293637 h 3196135"/>
              <a:gd name="connsiteX2575" fmla="*/ 4541234 w 6224125"/>
              <a:gd name="connsiteY2575" fmla="*/ 1287743 h 3196135"/>
              <a:gd name="connsiteX2576" fmla="*/ 4550197 w 6224125"/>
              <a:gd name="connsiteY2576" fmla="*/ 1282531 h 3196135"/>
              <a:gd name="connsiteX2577" fmla="*/ 4577010 w 6224125"/>
              <a:gd name="connsiteY2577" fmla="*/ 1277552 h 3196135"/>
              <a:gd name="connsiteX2578" fmla="*/ 4620395 w 6224125"/>
              <a:gd name="connsiteY2578" fmla="*/ 1271517 h 3196135"/>
              <a:gd name="connsiteX2579" fmla="*/ 4617710 w 6224125"/>
              <a:gd name="connsiteY2579" fmla="*/ 1273263 h 3196135"/>
              <a:gd name="connsiteX2580" fmla="*/ 4615343 w 6224125"/>
              <a:gd name="connsiteY2580" fmla="*/ 1274552 h 3196135"/>
              <a:gd name="connsiteX2581" fmla="*/ 4592902 w 6224125"/>
              <a:gd name="connsiteY2581" fmla="*/ 1278492 h 3196135"/>
              <a:gd name="connsiteX2582" fmla="*/ 4594843 w 6224125"/>
              <a:gd name="connsiteY2582" fmla="*/ 1277280 h 3196135"/>
              <a:gd name="connsiteX2583" fmla="*/ 4598950 w 6224125"/>
              <a:gd name="connsiteY2583" fmla="*/ 1274240 h 3196135"/>
              <a:gd name="connsiteX2584" fmla="*/ 4609383 w 6224125"/>
              <a:gd name="connsiteY2584" fmla="*/ 1272666 h 3196135"/>
              <a:gd name="connsiteX2585" fmla="*/ 3899386 w 6224125"/>
              <a:gd name="connsiteY2585" fmla="*/ 1252266 h 3196135"/>
              <a:gd name="connsiteX2586" fmla="*/ 3899627 w 6224125"/>
              <a:gd name="connsiteY2586" fmla="*/ 1260633 h 3196135"/>
              <a:gd name="connsiteX2587" fmla="*/ 3891204 w 6224125"/>
              <a:gd name="connsiteY2587" fmla="*/ 1256845 h 3196135"/>
              <a:gd name="connsiteX2588" fmla="*/ 3899386 w 6224125"/>
              <a:gd name="connsiteY2588" fmla="*/ 1252266 h 3196135"/>
              <a:gd name="connsiteX2589" fmla="*/ 4239008 w 6224125"/>
              <a:gd name="connsiteY2589" fmla="*/ 1251325 h 3196135"/>
              <a:gd name="connsiteX2590" fmla="*/ 4235997 w 6224125"/>
              <a:gd name="connsiteY2590" fmla="*/ 1252253 h 3196135"/>
              <a:gd name="connsiteX2591" fmla="*/ 4224224 w 6224125"/>
              <a:gd name="connsiteY2591" fmla="*/ 1255892 h 3196135"/>
              <a:gd name="connsiteX2592" fmla="*/ 4230600 w 6224125"/>
              <a:gd name="connsiteY2592" fmla="*/ 1256041 h 3196135"/>
              <a:gd name="connsiteX2593" fmla="*/ 4242937 w 6224125"/>
              <a:gd name="connsiteY2593" fmla="*/ 1251385 h 3196135"/>
              <a:gd name="connsiteX2594" fmla="*/ 4241508 w 6224125"/>
              <a:gd name="connsiteY2594" fmla="*/ 1251379 h 3196135"/>
              <a:gd name="connsiteX2595" fmla="*/ 4029607 w 6224125"/>
              <a:gd name="connsiteY2595" fmla="*/ 1251151 h 3196135"/>
              <a:gd name="connsiteX2596" fmla="*/ 3961651 w 6224125"/>
              <a:gd name="connsiteY2596" fmla="*/ 1261185 h 3196135"/>
              <a:gd name="connsiteX2597" fmla="*/ 3997600 w 6224125"/>
              <a:gd name="connsiteY2597" fmla="*/ 1251736 h 3196135"/>
              <a:gd name="connsiteX2598" fmla="*/ 4029607 w 6224125"/>
              <a:gd name="connsiteY2598" fmla="*/ 1251151 h 3196135"/>
              <a:gd name="connsiteX2599" fmla="*/ 505446 w 6224125"/>
              <a:gd name="connsiteY2599" fmla="*/ 1247456 h 3196135"/>
              <a:gd name="connsiteX2600" fmla="*/ 505340 w 6224125"/>
              <a:gd name="connsiteY2600" fmla="*/ 1247576 h 3196135"/>
              <a:gd name="connsiteX2601" fmla="*/ 505028 w 6224125"/>
              <a:gd name="connsiteY2601" fmla="*/ 1247930 h 3196135"/>
              <a:gd name="connsiteX2602" fmla="*/ 4036830 w 6224125"/>
              <a:gd name="connsiteY2602" fmla="*/ 1246261 h 3196135"/>
              <a:gd name="connsiteX2603" fmla="*/ 4029607 w 6224125"/>
              <a:gd name="connsiteY2603" fmla="*/ 1251151 h 3196135"/>
              <a:gd name="connsiteX2604" fmla="*/ 4032819 w 6224125"/>
              <a:gd name="connsiteY2604" fmla="*/ 1248976 h 3196135"/>
              <a:gd name="connsiteX2605" fmla="*/ 4313623 w 6224125"/>
              <a:gd name="connsiteY2605" fmla="*/ 1245565 h 3196135"/>
              <a:gd name="connsiteX2606" fmla="*/ 4313735 w 6224125"/>
              <a:gd name="connsiteY2606" fmla="*/ 1245740 h 3196135"/>
              <a:gd name="connsiteX2607" fmla="*/ 4313803 w 6224125"/>
              <a:gd name="connsiteY2607" fmla="*/ 1245728 h 3196135"/>
              <a:gd name="connsiteX2608" fmla="*/ 4039238 w 6224125"/>
              <a:gd name="connsiteY2608" fmla="*/ 1244630 h 3196135"/>
              <a:gd name="connsiteX2609" fmla="*/ 4036830 w 6224125"/>
              <a:gd name="connsiteY2609" fmla="*/ 1246261 h 3196135"/>
              <a:gd name="connsiteX2610" fmla="*/ 4038168 w 6224125"/>
              <a:gd name="connsiteY2610" fmla="*/ 1245354 h 3196135"/>
              <a:gd name="connsiteX2611" fmla="*/ 4039238 w 6224125"/>
              <a:gd name="connsiteY2611" fmla="*/ 1244630 h 3196135"/>
              <a:gd name="connsiteX2612" fmla="*/ 491556 w 6224125"/>
              <a:gd name="connsiteY2612" fmla="*/ 1244255 h 3196135"/>
              <a:gd name="connsiteX2613" fmla="*/ 490608 w 6224125"/>
              <a:gd name="connsiteY2613" fmla="*/ 1244366 h 3196135"/>
              <a:gd name="connsiteX2614" fmla="*/ 491094 w 6224125"/>
              <a:gd name="connsiteY2614" fmla="*/ 1244420 h 3196135"/>
              <a:gd name="connsiteX2615" fmla="*/ 4103716 w 6224125"/>
              <a:gd name="connsiteY2615" fmla="*/ 1241855 h 3196135"/>
              <a:gd name="connsiteX2616" fmla="*/ 4114533 w 6224125"/>
              <a:gd name="connsiteY2616" fmla="*/ 1243155 h 3196135"/>
              <a:gd name="connsiteX2617" fmla="*/ 4103716 w 6224125"/>
              <a:gd name="connsiteY2617" fmla="*/ 1241855 h 3196135"/>
              <a:gd name="connsiteX2618" fmla="*/ 4268309 w 6224125"/>
              <a:gd name="connsiteY2618" fmla="*/ 1241809 h 3196135"/>
              <a:gd name="connsiteX2619" fmla="*/ 4256870 w 6224125"/>
              <a:gd name="connsiteY2619" fmla="*/ 1242147 h 3196135"/>
              <a:gd name="connsiteX2620" fmla="*/ 4243233 w 6224125"/>
              <a:gd name="connsiteY2620" fmla="*/ 1242332 h 3196135"/>
              <a:gd name="connsiteX2621" fmla="*/ 4244562 w 6224125"/>
              <a:gd name="connsiteY2621" fmla="*/ 1245112 h 3196135"/>
              <a:gd name="connsiteX2622" fmla="*/ 4254012 w 6224125"/>
              <a:gd name="connsiteY2622" fmla="*/ 1243357 h 3196135"/>
              <a:gd name="connsiteX2623" fmla="*/ 4245784 w 6224125"/>
              <a:gd name="connsiteY2623" fmla="*/ 1246086 h 3196135"/>
              <a:gd name="connsiteX2624" fmla="*/ 4253412 w 6224125"/>
              <a:gd name="connsiteY2624" fmla="*/ 1246886 h 3196135"/>
              <a:gd name="connsiteX2625" fmla="*/ 4247239 w 6224125"/>
              <a:gd name="connsiteY2625" fmla="*/ 1248788 h 3196135"/>
              <a:gd name="connsiteX2626" fmla="*/ 4248846 w 6224125"/>
              <a:gd name="connsiteY2626" fmla="*/ 1249057 h 3196135"/>
              <a:gd name="connsiteX2627" fmla="*/ 4249155 w 6224125"/>
              <a:gd name="connsiteY2627" fmla="*/ 1249038 h 3196135"/>
              <a:gd name="connsiteX2628" fmla="*/ 4439425 w 6224125"/>
              <a:gd name="connsiteY2628" fmla="*/ 1238854 h 3196135"/>
              <a:gd name="connsiteX2629" fmla="*/ 4439265 w 6224125"/>
              <a:gd name="connsiteY2629" fmla="*/ 1238947 h 3196135"/>
              <a:gd name="connsiteX2630" fmla="*/ 4439171 w 6224125"/>
              <a:gd name="connsiteY2630" fmla="*/ 1238970 h 3196135"/>
              <a:gd name="connsiteX2631" fmla="*/ 4082070 w 6224125"/>
              <a:gd name="connsiteY2631" fmla="*/ 1237729 h 3196135"/>
              <a:gd name="connsiteX2632" fmla="*/ 4072811 w 6224125"/>
              <a:gd name="connsiteY2632" fmla="*/ 1243889 h 3196135"/>
              <a:gd name="connsiteX2633" fmla="*/ 4082070 w 6224125"/>
              <a:gd name="connsiteY2633" fmla="*/ 1237729 h 3196135"/>
              <a:gd name="connsiteX2634" fmla="*/ 416906 w 6224125"/>
              <a:gd name="connsiteY2634" fmla="*/ 1227149 h 3196135"/>
              <a:gd name="connsiteX2635" fmla="*/ 417540 w 6224125"/>
              <a:gd name="connsiteY2635" fmla="*/ 1227222 h 3196135"/>
              <a:gd name="connsiteX2636" fmla="*/ 414610 w 6224125"/>
              <a:gd name="connsiteY2636" fmla="*/ 1227735 h 3196135"/>
              <a:gd name="connsiteX2637" fmla="*/ 393361 w 6224125"/>
              <a:gd name="connsiteY2637" fmla="*/ 1223144 h 3196135"/>
              <a:gd name="connsiteX2638" fmla="*/ 394279 w 6224125"/>
              <a:gd name="connsiteY2638" fmla="*/ 1223155 h 3196135"/>
              <a:gd name="connsiteX2639" fmla="*/ 394187 w 6224125"/>
              <a:gd name="connsiteY2639" fmla="*/ 1223418 h 3196135"/>
              <a:gd name="connsiteX2640" fmla="*/ 393361 w 6224125"/>
              <a:gd name="connsiteY2640" fmla="*/ 1223144 h 3196135"/>
              <a:gd name="connsiteX2641" fmla="*/ 4488723 w 6224125"/>
              <a:gd name="connsiteY2641" fmla="*/ 1214720 h 3196135"/>
              <a:gd name="connsiteX2642" fmla="*/ 4487457 w 6224125"/>
              <a:gd name="connsiteY2642" fmla="*/ 1217981 h 3196135"/>
              <a:gd name="connsiteX2643" fmla="*/ 4484797 w 6224125"/>
              <a:gd name="connsiteY2643" fmla="*/ 1219550 h 3196135"/>
              <a:gd name="connsiteX2644" fmla="*/ 4481461 w 6224125"/>
              <a:gd name="connsiteY2644" fmla="*/ 1220046 h 3196135"/>
              <a:gd name="connsiteX2645" fmla="*/ 4477030 w 6224125"/>
              <a:gd name="connsiteY2645" fmla="*/ 1220789 h 3196135"/>
              <a:gd name="connsiteX2646" fmla="*/ 4478446 w 6224125"/>
              <a:gd name="connsiteY2646" fmla="*/ 1219903 h 3196135"/>
              <a:gd name="connsiteX2647" fmla="*/ 4488723 w 6224125"/>
              <a:gd name="connsiteY2647" fmla="*/ 1214720 h 3196135"/>
              <a:gd name="connsiteX2648" fmla="*/ 4471011 w 6224125"/>
              <a:gd name="connsiteY2648" fmla="*/ 1214175 h 3196135"/>
              <a:gd name="connsiteX2649" fmla="*/ 4435072 w 6224125"/>
              <a:gd name="connsiteY2649" fmla="*/ 1234307 h 3196135"/>
              <a:gd name="connsiteX2650" fmla="*/ 4418366 w 6224125"/>
              <a:gd name="connsiteY2650" fmla="*/ 1242529 h 3196135"/>
              <a:gd name="connsiteX2651" fmla="*/ 4408637 w 6224125"/>
              <a:gd name="connsiteY2651" fmla="*/ 1243928 h 3196135"/>
              <a:gd name="connsiteX2652" fmla="*/ 4451774 w 6224125"/>
              <a:gd name="connsiteY2652" fmla="*/ 1210727 h 3196135"/>
              <a:gd name="connsiteX2653" fmla="*/ 4370352 w 6224125"/>
              <a:gd name="connsiteY2653" fmla="*/ 1248358 h 3196135"/>
              <a:gd name="connsiteX2654" fmla="*/ 4368923 w 6224125"/>
              <a:gd name="connsiteY2654" fmla="*/ 1248826 h 3196135"/>
              <a:gd name="connsiteX2655" fmla="*/ 4347555 w 6224125"/>
              <a:gd name="connsiteY2655" fmla="*/ 1251276 h 3196135"/>
              <a:gd name="connsiteX2656" fmla="*/ 4328016 w 6224125"/>
              <a:gd name="connsiteY2656" fmla="*/ 1253846 h 3196135"/>
              <a:gd name="connsiteX2657" fmla="*/ 4329365 w 6224125"/>
              <a:gd name="connsiteY2657" fmla="*/ 1253430 h 3196135"/>
              <a:gd name="connsiteX2658" fmla="*/ 4360186 w 6224125"/>
              <a:gd name="connsiteY2658" fmla="*/ 1242276 h 3196135"/>
              <a:gd name="connsiteX2659" fmla="*/ 4414146 w 6224125"/>
              <a:gd name="connsiteY2659" fmla="*/ 1218584 h 3196135"/>
              <a:gd name="connsiteX2660" fmla="*/ 4422698 w 6224125"/>
              <a:gd name="connsiteY2660" fmla="*/ 1214508 h 3196135"/>
              <a:gd name="connsiteX2661" fmla="*/ 4451311 w 6224125"/>
              <a:gd name="connsiteY2661" fmla="*/ 1210775 h 3196135"/>
              <a:gd name="connsiteX2662" fmla="*/ 4467069 w 6224125"/>
              <a:gd name="connsiteY2662" fmla="*/ 1209335 h 3196135"/>
              <a:gd name="connsiteX2663" fmla="*/ 4424721 w 6224125"/>
              <a:gd name="connsiteY2663" fmla="*/ 1234516 h 3196135"/>
              <a:gd name="connsiteX2664" fmla="*/ 4400277 w 6224125"/>
              <a:gd name="connsiteY2664" fmla="*/ 1245129 h 3196135"/>
              <a:gd name="connsiteX2665" fmla="*/ 4396761 w 6224125"/>
              <a:gd name="connsiteY2665" fmla="*/ 1245633 h 3196135"/>
              <a:gd name="connsiteX2666" fmla="*/ 4390156 w 6224125"/>
              <a:gd name="connsiteY2666" fmla="*/ 1246391 h 3196135"/>
              <a:gd name="connsiteX2667" fmla="*/ 4396677 w 6224125"/>
              <a:gd name="connsiteY2667" fmla="*/ 1241947 h 3196135"/>
              <a:gd name="connsiteX2668" fmla="*/ 4393737 w 6224125"/>
              <a:gd name="connsiteY2668" fmla="*/ 1242761 h 3196135"/>
              <a:gd name="connsiteX2669" fmla="*/ 4385958 w 6224125"/>
              <a:gd name="connsiteY2669" fmla="*/ 1246873 h 3196135"/>
              <a:gd name="connsiteX2670" fmla="*/ 4379360 w 6224125"/>
              <a:gd name="connsiteY2670" fmla="*/ 1247629 h 3196135"/>
              <a:gd name="connsiteX2671" fmla="*/ 4414431 w 6224125"/>
              <a:gd name="connsiteY2671" fmla="*/ 1232574 h 3196135"/>
              <a:gd name="connsiteX2672" fmla="*/ 4467069 w 6224125"/>
              <a:gd name="connsiteY2672" fmla="*/ 1209335 h 3196135"/>
              <a:gd name="connsiteX2673" fmla="*/ 4467791 w 6224125"/>
              <a:gd name="connsiteY2673" fmla="*/ 1209042 h 3196135"/>
              <a:gd name="connsiteX2674" fmla="*/ 4467749 w 6224125"/>
              <a:gd name="connsiteY2674" fmla="*/ 1209165 h 3196135"/>
              <a:gd name="connsiteX2675" fmla="*/ 4467069 w 6224125"/>
              <a:gd name="connsiteY2675" fmla="*/ 1209335 h 3196135"/>
              <a:gd name="connsiteX2676" fmla="*/ 4467248 w 6224125"/>
              <a:gd name="connsiteY2676" fmla="*/ 1209099 h 3196135"/>
              <a:gd name="connsiteX2677" fmla="*/ 388942 w 6224125"/>
              <a:gd name="connsiteY2677" fmla="*/ 1200625 h 3196135"/>
              <a:gd name="connsiteX2678" fmla="*/ 390433 w 6224125"/>
              <a:gd name="connsiteY2678" fmla="*/ 1201318 h 3196135"/>
              <a:gd name="connsiteX2679" fmla="*/ 388031 w 6224125"/>
              <a:gd name="connsiteY2679" fmla="*/ 1201966 h 3196135"/>
              <a:gd name="connsiteX2680" fmla="*/ 388701 w 6224125"/>
              <a:gd name="connsiteY2680" fmla="*/ 1200803 h 3196135"/>
              <a:gd name="connsiteX2681" fmla="*/ 389057 w 6224125"/>
              <a:gd name="connsiteY2681" fmla="*/ 1200775 h 3196135"/>
              <a:gd name="connsiteX2682" fmla="*/ 391031 w 6224125"/>
              <a:gd name="connsiteY2682" fmla="*/ 1200391 h 3196135"/>
              <a:gd name="connsiteX2683" fmla="*/ 391603 w 6224125"/>
              <a:gd name="connsiteY2683" fmla="*/ 1200405 h 3196135"/>
              <a:gd name="connsiteX2684" fmla="*/ 390433 w 6224125"/>
              <a:gd name="connsiteY2684" fmla="*/ 1201318 h 3196135"/>
              <a:gd name="connsiteX2685" fmla="*/ 391031 w 6224125"/>
              <a:gd name="connsiteY2685" fmla="*/ 1200391 h 3196135"/>
              <a:gd name="connsiteX2686" fmla="*/ 486671 w 6224125"/>
              <a:gd name="connsiteY2686" fmla="*/ 1198965 h 3196135"/>
              <a:gd name="connsiteX2687" fmla="*/ 482484 w 6224125"/>
              <a:gd name="connsiteY2687" fmla="*/ 1200288 h 3196135"/>
              <a:gd name="connsiteX2688" fmla="*/ 486785 w 6224125"/>
              <a:gd name="connsiteY2688" fmla="*/ 1199700 h 3196135"/>
              <a:gd name="connsiteX2689" fmla="*/ 489150 w 6224125"/>
              <a:gd name="connsiteY2689" fmla="*/ 1199540 h 3196135"/>
              <a:gd name="connsiteX2690" fmla="*/ 505162 w 6224125"/>
              <a:gd name="connsiteY2690" fmla="*/ 1197274 h 3196135"/>
              <a:gd name="connsiteX2691" fmla="*/ 502194 w 6224125"/>
              <a:gd name="connsiteY2691" fmla="*/ 1197947 h 3196135"/>
              <a:gd name="connsiteX2692" fmla="*/ 501529 w 6224125"/>
              <a:gd name="connsiteY2692" fmla="*/ 1198703 h 3196135"/>
              <a:gd name="connsiteX2693" fmla="*/ 504503 w 6224125"/>
              <a:gd name="connsiteY2693" fmla="*/ 1198501 h 3196135"/>
              <a:gd name="connsiteX2694" fmla="*/ 506062 w 6224125"/>
              <a:gd name="connsiteY2694" fmla="*/ 1198231 h 3196135"/>
              <a:gd name="connsiteX2695" fmla="*/ 379350 w 6224125"/>
              <a:gd name="connsiteY2695" fmla="*/ 1188746 h 3196135"/>
              <a:gd name="connsiteX2696" fmla="*/ 382095 w 6224125"/>
              <a:gd name="connsiteY2696" fmla="*/ 1189076 h 3196135"/>
              <a:gd name="connsiteX2697" fmla="*/ 385756 w 6224125"/>
              <a:gd name="connsiteY2697" fmla="*/ 1189449 h 3196135"/>
              <a:gd name="connsiteX2698" fmla="*/ 384468 w 6224125"/>
              <a:gd name="connsiteY2698" fmla="*/ 1189830 h 3196135"/>
              <a:gd name="connsiteX2699" fmla="*/ 375348 w 6224125"/>
              <a:gd name="connsiteY2699" fmla="*/ 1191633 h 3196135"/>
              <a:gd name="connsiteX2700" fmla="*/ 374119 w 6224125"/>
              <a:gd name="connsiteY2700" fmla="*/ 1190667 h 3196135"/>
              <a:gd name="connsiteX2701" fmla="*/ 376947 w 6224125"/>
              <a:gd name="connsiteY2701" fmla="*/ 1189389 h 3196135"/>
              <a:gd name="connsiteX2702" fmla="*/ 376469 w 6224125"/>
              <a:gd name="connsiteY2702" fmla="*/ 1182787 h 3196135"/>
              <a:gd name="connsiteX2703" fmla="*/ 383226 w 6224125"/>
              <a:gd name="connsiteY2703" fmla="*/ 1183114 h 3196135"/>
              <a:gd name="connsiteX2704" fmla="*/ 383498 w 6224125"/>
              <a:gd name="connsiteY2704" fmla="*/ 1183130 h 3196135"/>
              <a:gd name="connsiteX2705" fmla="*/ 370475 w 6224125"/>
              <a:gd name="connsiteY2705" fmla="*/ 1185629 h 3196135"/>
              <a:gd name="connsiteX2706" fmla="*/ 367323 w 6224125"/>
              <a:gd name="connsiteY2706" fmla="*/ 1184853 h 3196135"/>
              <a:gd name="connsiteX2707" fmla="*/ 365868 w 6224125"/>
              <a:gd name="connsiteY2707" fmla="*/ 1183851 h 3196135"/>
              <a:gd name="connsiteX2708" fmla="*/ 366614 w 6224125"/>
              <a:gd name="connsiteY2708" fmla="*/ 1183365 h 3196135"/>
              <a:gd name="connsiteX2709" fmla="*/ 368328 w 6224125"/>
              <a:gd name="connsiteY2709" fmla="*/ 1183040 h 3196135"/>
              <a:gd name="connsiteX2710" fmla="*/ 376469 w 6224125"/>
              <a:gd name="connsiteY2710" fmla="*/ 1182787 h 3196135"/>
              <a:gd name="connsiteX2711" fmla="*/ 3415702 w 6224125"/>
              <a:gd name="connsiteY2711" fmla="*/ 1172968 h 3196135"/>
              <a:gd name="connsiteX2712" fmla="*/ 3380498 w 6224125"/>
              <a:gd name="connsiteY2712" fmla="*/ 1179547 h 3196135"/>
              <a:gd name="connsiteX2713" fmla="*/ 3416730 w 6224125"/>
              <a:gd name="connsiteY2713" fmla="*/ 1184375 h 3196135"/>
              <a:gd name="connsiteX2714" fmla="*/ 3514760 w 6224125"/>
              <a:gd name="connsiteY2714" fmla="*/ 1190876 h 3196135"/>
              <a:gd name="connsiteX2715" fmla="*/ 3547153 w 6224125"/>
              <a:gd name="connsiteY2715" fmla="*/ 1192238 h 3196135"/>
              <a:gd name="connsiteX2716" fmla="*/ 3515295 w 6224125"/>
              <a:gd name="connsiteY2716" fmla="*/ 1187889 h 3196135"/>
              <a:gd name="connsiteX2717" fmla="*/ 389523 w 6224125"/>
              <a:gd name="connsiteY2717" fmla="*/ 1168486 h 3196135"/>
              <a:gd name="connsiteX2718" fmla="*/ 390303 w 6224125"/>
              <a:gd name="connsiteY2718" fmla="*/ 1169714 h 3196135"/>
              <a:gd name="connsiteX2719" fmla="*/ 388503 w 6224125"/>
              <a:gd name="connsiteY2719" fmla="*/ 1170304 h 3196135"/>
              <a:gd name="connsiteX2720" fmla="*/ 389523 w 6224125"/>
              <a:gd name="connsiteY2720" fmla="*/ 1168486 h 3196135"/>
              <a:gd name="connsiteX2721" fmla="*/ 335508 w 6224125"/>
              <a:gd name="connsiteY2721" fmla="*/ 1150928 h 3196135"/>
              <a:gd name="connsiteX2722" fmla="*/ 340612 w 6224125"/>
              <a:gd name="connsiteY2722" fmla="*/ 1151028 h 3196135"/>
              <a:gd name="connsiteX2723" fmla="*/ 357740 w 6224125"/>
              <a:gd name="connsiteY2723" fmla="*/ 1153267 h 3196135"/>
              <a:gd name="connsiteX2724" fmla="*/ 372204 w 6224125"/>
              <a:gd name="connsiteY2724" fmla="*/ 1153368 h 3196135"/>
              <a:gd name="connsiteX2725" fmla="*/ 360605 w 6224125"/>
              <a:gd name="connsiteY2725" fmla="*/ 1155448 h 3196135"/>
              <a:gd name="connsiteX2726" fmla="*/ 359039 w 6224125"/>
              <a:gd name="connsiteY2726" fmla="*/ 1155206 h 3196135"/>
              <a:gd name="connsiteX2727" fmla="*/ 348268 w 6224125"/>
              <a:gd name="connsiteY2727" fmla="*/ 1153994 h 3196135"/>
              <a:gd name="connsiteX2728" fmla="*/ 333909 w 6224125"/>
              <a:gd name="connsiteY2728" fmla="*/ 1151850 h 3196135"/>
              <a:gd name="connsiteX2729" fmla="*/ 334943 w 6224125"/>
              <a:gd name="connsiteY2729" fmla="*/ 1151154 h 3196135"/>
              <a:gd name="connsiteX2730" fmla="*/ 461511 w 6224125"/>
              <a:gd name="connsiteY2730" fmla="*/ 1140069 h 3196135"/>
              <a:gd name="connsiteX2731" fmla="*/ 458186 w 6224125"/>
              <a:gd name="connsiteY2731" fmla="*/ 1140426 h 3196135"/>
              <a:gd name="connsiteX2732" fmla="*/ 458762 w 6224125"/>
              <a:gd name="connsiteY2732" fmla="*/ 1140446 h 3196135"/>
              <a:gd name="connsiteX2733" fmla="*/ 461865 w 6224125"/>
              <a:gd name="connsiteY2733" fmla="*/ 1140140 h 3196135"/>
              <a:gd name="connsiteX2734" fmla="*/ 320444 w 6224125"/>
              <a:gd name="connsiteY2734" fmla="*/ 1121467 h 3196135"/>
              <a:gd name="connsiteX2735" fmla="*/ 331232 w 6224125"/>
              <a:gd name="connsiteY2735" fmla="*/ 1122220 h 3196135"/>
              <a:gd name="connsiteX2736" fmla="*/ 353149 w 6224125"/>
              <a:gd name="connsiteY2736" fmla="*/ 1121721 h 3196135"/>
              <a:gd name="connsiteX2737" fmla="*/ 357871 w 6224125"/>
              <a:gd name="connsiteY2737" fmla="*/ 1122261 h 3196135"/>
              <a:gd name="connsiteX2738" fmla="*/ 346819 w 6224125"/>
              <a:gd name="connsiteY2738" fmla="*/ 1124128 h 3196135"/>
              <a:gd name="connsiteX2739" fmla="*/ 338740 w 6224125"/>
              <a:gd name="connsiteY2739" fmla="*/ 1126233 h 3196135"/>
              <a:gd name="connsiteX2740" fmla="*/ 316498 w 6224125"/>
              <a:gd name="connsiteY2740" fmla="*/ 1124349 h 3196135"/>
              <a:gd name="connsiteX2741" fmla="*/ 313091 w 6224125"/>
              <a:gd name="connsiteY2741" fmla="*/ 1123947 h 3196135"/>
              <a:gd name="connsiteX2742" fmla="*/ 315153 w 6224125"/>
              <a:gd name="connsiteY2742" fmla="*/ 1123358 h 3196135"/>
              <a:gd name="connsiteX2743" fmla="*/ 320638 w 6224125"/>
              <a:gd name="connsiteY2743" fmla="*/ 1121671 h 3196135"/>
              <a:gd name="connsiteX2744" fmla="*/ 3523842 w 6224125"/>
              <a:gd name="connsiteY2744" fmla="*/ 1121384 h 3196135"/>
              <a:gd name="connsiteX2745" fmla="*/ 3532085 w 6224125"/>
              <a:gd name="connsiteY2745" fmla="*/ 1122374 h 3196135"/>
              <a:gd name="connsiteX2746" fmla="*/ 3523842 w 6224125"/>
              <a:gd name="connsiteY2746" fmla="*/ 1121384 h 3196135"/>
              <a:gd name="connsiteX2747" fmla="*/ 285449 w 6224125"/>
              <a:gd name="connsiteY2747" fmla="*/ 1118479 h 3196135"/>
              <a:gd name="connsiteX2748" fmla="*/ 304022 w 6224125"/>
              <a:gd name="connsiteY2748" fmla="*/ 1120231 h 3196135"/>
              <a:gd name="connsiteX2749" fmla="*/ 302257 w 6224125"/>
              <a:gd name="connsiteY2749" fmla="*/ 1120751 h 3196135"/>
              <a:gd name="connsiteX2750" fmla="*/ 298437 w 6224125"/>
              <a:gd name="connsiteY2750" fmla="*/ 1122218 h 3196135"/>
              <a:gd name="connsiteX2751" fmla="*/ 289848 w 6224125"/>
              <a:gd name="connsiteY2751" fmla="*/ 1121205 h 3196135"/>
              <a:gd name="connsiteX2752" fmla="*/ 280877 w 6224125"/>
              <a:gd name="connsiteY2752" fmla="*/ 1119740 h 3196135"/>
              <a:gd name="connsiteX2753" fmla="*/ 283330 w 6224125"/>
              <a:gd name="connsiteY2753" fmla="*/ 1118967 h 3196135"/>
              <a:gd name="connsiteX2754" fmla="*/ 414333 w 6224125"/>
              <a:gd name="connsiteY2754" fmla="*/ 1118359 h 3196135"/>
              <a:gd name="connsiteX2755" fmla="*/ 413095 w 6224125"/>
              <a:gd name="connsiteY2755" fmla="*/ 1118743 h 3196135"/>
              <a:gd name="connsiteX2756" fmla="*/ 413849 w 6224125"/>
              <a:gd name="connsiteY2756" fmla="*/ 1119706 h 3196135"/>
              <a:gd name="connsiteX2757" fmla="*/ 415570 w 6224125"/>
              <a:gd name="connsiteY2757" fmla="*/ 1119590 h 3196135"/>
              <a:gd name="connsiteX2758" fmla="*/ 415522 w 6224125"/>
              <a:gd name="connsiteY2758" fmla="*/ 1118402 h 3196135"/>
              <a:gd name="connsiteX2759" fmla="*/ 414333 w 6224125"/>
              <a:gd name="connsiteY2759" fmla="*/ 1118359 h 3196135"/>
              <a:gd name="connsiteX2760" fmla="*/ 383480 w 6224125"/>
              <a:gd name="connsiteY2760" fmla="*/ 1118146 h 3196135"/>
              <a:gd name="connsiteX2761" fmla="*/ 385184 w 6224125"/>
              <a:gd name="connsiteY2761" fmla="*/ 1118262 h 3196135"/>
              <a:gd name="connsiteX2762" fmla="*/ 369619 w 6224125"/>
              <a:gd name="connsiteY2762" fmla="*/ 1120526 h 3196135"/>
              <a:gd name="connsiteX2763" fmla="*/ 368901 w 6224125"/>
              <a:gd name="connsiteY2763" fmla="*/ 1120276 h 3196135"/>
              <a:gd name="connsiteX2764" fmla="*/ 367745 w 6224125"/>
              <a:gd name="connsiteY2764" fmla="*/ 1119316 h 3196135"/>
              <a:gd name="connsiteX2765" fmla="*/ 383480 w 6224125"/>
              <a:gd name="connsiteY2765" fmla="*/ 1118146 h 3196135"/>
              <a:gd name="connsiteX2766" fmla="*/ 468204 w 6224125"/>
              <a:gd name="connsiteY2766" fmla="*/ 1109708 h 3196135"/>
              <a:gd name="connsiteX2767" fmla="*/ 466758 w 6224125"/>
              <a:gd name="connsiteY2767" fmla="*/ 1110071 h 3196135"/>
              <a:gd name="connsiteX2768" fmla="*/ 470830 w 6224125"/>
              <a:gd name="connsiteY2768" fmla="*/ 1110801 h 3196135"/>
              <a:gd name="connsiteX2769" fmla="*/ 472655 w 6224125"/>
              <a:gd name="connsiteY2769" fmla="*/ 1111217 h 3196135"/>
              <a:gd name="connsiteX2770" fmla="*/ 474542 w 6224125"/>
              <a:gd name="connsiteY2770" fmla="*/ 1111279 h 3196135"/>
              <a:gd name="connsiteX2771" fmla="*/ 474731 w 6224125"/>
              <a:gd name="connsiteY2771" fmla="*/ 1111155 h 3196135"/>
              <a:gd name="connsiteX2772" fmla="*/ 472940 w 6224125"/>
              <a:gd name="connsiteY2772" fmla="*/ 1109847 h 3196135"/>
              <a:gd name="connsiteX2773" fmla="*/ 468204 w 6224125"/>
              <a:gd name="connsiteY2773" fmla="*/ 1109708 h 3196135"/>
              <a:gd name="connsiteX2774" fmla="*/ 436537 w 6224125"/>
              <a:gd name="connsiteY2774" fmla="*/ 1109565 h 3196135"/>
              <a:gd name="connsiteX2775" fmla="*/ 436707 w 6224125"/>
              <a:gd name="connsiteY2775" fmla="*/ 1110300 h 3196135"/>
              <a:gd name="connsiteX2776" fmla="*/ 437729 w 6224125"/>
              <a:gd name="connsiteY2776" fmla="*/ 1111290 h 3196135"/>
              <a:gd name="connsiteX2777" fmla="*/ 437572 w 6224125"/>
              <a:gd name="connsiteY2777" fmla="*/ 1110086 h 3196135"/>
              <a:gd name="connsiteX2778" fmla="*/ 436537 w 6224125"/>
              <a:gd name="connsiteY2778" fmla="*/ 1109565 h 3196135"/>
              <a:gd name="connsiteX2779" fmla="*/ 396522 w 6224125"/>
              <a:gd name="connsiteY2779" fmla="*/ 1108705 h 3196135"/>
              <a:gd name="connsiteX2780" fmla="*/ 397111 w 6224125"/>
              <a:gd name="connsiteY2780" fmla="*/ 1109503 h 3196135"/>
              <a:gd name="connsiteX2781" fmla="*/ 397155 w 6224125"/>
              <a:gd name="connsiteY2781" fmla="*/ 1109562 h 3196135"/>
              <a:gd name="connsiteX2782" fmla="*/ 397465 w 6224125"/>
              <a:gd name="connsiteY2782" fmla="*/ 1109983 h 3196135"/>
              <a:gd name="connsiteX2783" fmla="*/ 397450 w 6224125"/>
              <a:gd name="connsiteY2783" fmla="*/ 1109962 h 3196135"/>
              <a:gd name="connsiteX2784" fmla="*/ 397155 w 6224125"/>
              <a:gd name="connsiteY2784" fmla="*/ 1109562 h 3196135"/>
              <a:gd name="connsiteX2785" fmla="*/ 457654 w 6224125"/>
              <a:gd name="connsiteY2785" fmla="*/ 1105882 h 3196135"/>
              <a:gd name="connsiteX2786" fmla="*/ 456517 w 6224125"/>
              <a:gd name="connsiteY2786" fmla="*/ 1105981 h 3196135"/>
              <a:gd name="connsiteX2787" fmla="*/ 444287 w 6224125"/>
              <a:gd name="connsiteY2787" fmla="*/ 1108627 h 3196135"/>
              <a:gd name="connsiteX2788" fmla="*/ 450830 w 6224125"/>
              <a:gd name="connsiteY2788" fmla="*/ 1108630 h 3196135"/>
              <a:gd name="connsiteX2789" fmla="*/ 457186 w 6224125"/>
              <a:gd name="connsiteY2789" fmla="*/ 1107549 h 3196135"/>
              <a:gd name="connsiteX2790" fmla="*/ 461569 w 6224125"/>
              <a:gd name="connsiteY2790" fmla="*/ 1105546 h 3196135"/>
              <a:gd name="connsiteX2791" fmla="*/ 460304 w 6224125"/>
              <a:gd name="connsiteY2791" fmla="*/ 1105655 h 3196135"/>
              <a:gd name="connsiteX2792" fmla="*/ 460393 w 6224125"/>
              <a:gd name="connsiteY2792" fmla="*/ 1105758 h 3196135"/>
              <a:gd name="connsiteX2793" fmla="*/ 457661 w 6224125"/>
              <a:gd name="connsiteY2793" fmla="*/ 1107469 h 3196135"/>
              <a:gd name="connsiteX2794" fmla="*/ 459201 w 6224125"/>
              <a:gd name="connsiteY2794" fmla="*/ 1107206 h 3196135"/>
              <a:gd name="connsiteX2795" fmla="*/ 460484 w 6224125"/>
              <a:gd name="connsiteY2795" fmla="*/ 1107275 h 3196135"/>
              <a:gd name="connsiteX2796" fmla="*/ 460393 w 6224125"/>
              <a:gd name="connsiteY2796" fmla="*/ 1105758 h 3196135"/>
              <a:gd name="connsiteX2797" fmla="*/ 3359680 w 6224125"/>
              <a:gd name="connsiteY2797" fmla="*/ 1089165 h 3196135"/>
              <a:gd name="connsiteX2798" fmla="*/ 3301808 w 6224125"/>
              <a:gd name="connsiteY2798" fmla="*/ 1099086 h 3196135"/>
              <a:gd name="connsiteX2799" fmla="*/ 3267942 w 6224125"/>
              <a:gd name="connsiteY2799" fmla="*/ 1101657 h 3196135"/>
              <a:gd name="connsiteX2800" fmla="*/ 3258084 w 6224125"/>
              <a:gd name="connsiteY2800" fmla="*/ 1106764 h 3196135"/>
              <a:gd name="connsiteX2801" fmla="*/ 3267226 w 6224125"/>
              <a:gd name="connsiteY2801" fmla="*/ 1107247 h 3196135"/>
              <a:gd name="connsiteX2802" fmla="*/ 3301808 w 6224125"/>
              <a:gd name="connsiteY2802" fmla="*/ 1099086 h 3196135"/>
              <a:gd name="connsiteX2803" fmla="*/ 3400942 w 6224125"/>
              <a:gd name="connsiteY2803" fmla="*/ 1092120 h 3196135"/>
              <a:gd name="connsiteX2804" fmla="*/ 315286 w 6224125"/>
              <a:gd name="connsiteY2804" fmla="*/ 1080516 h 3196135"/>
              <a:gd name="connsiteX2805" fmla="*/ 320661 w 6224125"/>
              <a:gd name="connsiteY2805" fmla="*/ 1082095 h 3196135"/>
              <a:gd name="connsiteX2806" fmla="*/ 313703 w 6224125"/>
              <a:gd name="connsiteY2806" fmla="*/ 1080867 h 3196135"/>
              <a:gd name="connsiteX2807" fmla="*/ 315286 w 6224125"/>
              <a:gd name="connsiteY2807" fmla="*/ 1080516 h 3196135"/>
              <a:gd name="connsiteX2808" fmla="*/ 4107584 w 6224125"/>
              <a:gd name="connsiteY2808" fmla="*/ 1074617 h 3196135"/>
              <a:gd name="connsiteX2809" fmla="*/ 4099198 w 6224125"/>
              <a:gd name="connsiteY2809" fmla="*/ 1075229 h 3196135"/>
              <a:gd name="connsiteX2810" fmla="*/ 4051479 w 6224125"/>
              <a:gd name="connsiteY2810" fmla="*/ 1084650 h 3196135"/>
              <a:gd name="connsiteX2811" fmla="*/ 4050713 w 6224125"/>
              <a:gd name="connsiteY2811" fmla="*/ 1086675 h 3196135"/>
              <a:gd name="connsiteX2812" fmla="*/ 4058678 w 6224125"/>
              <a:gd name="connsiteY2812" fmla="*/ 1086028 h 3196135"/>
              <a:gd name="connsiteX2813" fmla="*/ 4104273 w 6224125"/>
              <a:gd name="connsiteY2813" fmla="*/ 1075461 h 3196135"/>
              <a:gd name="connsiteX2814" fmla="*/ 4107584 w 6224125"/>
              <a:gd name="connsiteY2814" fmla="*/ 1074617 h 3196135"/>
              <a:gd name="connsiteX2815" fmla="*/ 4279226 w 6224125"/>
              <a:gd name="connsiteY2815" fmla="*/ 1073068 h 3196135"/>
              <a:gd name="connsiteX2816" fmla="*/ 4276786 w 6224125"/>
              <a:gd name="connsiteY2816" fmla="*/ 1074118 h 3196135"/>
              <a:gd name="connsiteX2817" fmla="*/ 4270639 w 6224125"/>
              <a:gd name="connsiteY2817" fmla="*/ 1076909 h 3196135"/>
              <a:gd name="connsiteX2818" fmla="*/ 4262586 w 6224125"/>
              <a:gd name="connsiteY2818" fmla="*/ 1077183 h 3196135"/>
              <a:gd name="connsiteX2819" fmla="*/ 4234420 w 6224125"/>
              <a:gd name="connsiteY2819" fmla="*/ 1079172 h 3196135"/>
              <a:gd name="connsiteX2820" fmla="*/ 4238023 w 6224125"/>
              <a:gd name="connsiteY2820" fmla="*/ 1078076 h 3196135"/>
              <a:gd name="connsiteX2821" fmla="*/ 4247609 w 6224125"/>
              <a:gd name="connsiteY2821" fmla="*/ 1074215 h 3196135"/>
              <a:gd name="connsiteX2822" fmla="*/ 4275013 w 6224125"/>
              <a:gd name="connsiteY2822" fmla="*/ 1073098 h 3196135"/>
              <a:gd name="connsiteX2823" fmla="*/ 4307966 w 6224125"/>
              <a:gd name="connsiteY2823" fmla="*/ 1072858 h 3196135"/>
              <a:gd name="connsiteX2824" fmla="*/ 4319110 w 6224125"/>
              <a:gd name="connsiteY2824" fmla="*/ 1073281 h 3196135"/>
              <a:gd name="connsiteX2825" fmla="*/ 4316217 w 6224125"/>
              <a:gd name="connsiteY2825" fmla="*/ 1074619 h 3196135"/>
              <a:gd name="connsiteX2826" fmla="*/ 4314011 w 6224125"/>
              <a:gd name="connsiteY2826" fmla="*/ 1075435 h 3196135"/>
              <a:gd name="connsiteX2827" fmla="*/ 4290885 w 6224125"/>
              <a:gd name="connsiteY2827" fmla="*/ 1076221 h 3196135"/>
              <a:gd name="connsiteX2828" fmla="*/ 4292874 w 6224125"/>
              <a:gd name="connsiteY2828" fmla="*/ 1075345 h 3196135"/>
              <a:gd name="connsiteX2829" fmla="*/ 4297344 w 6224125"/>
              <a:gd name="connsiteY2829" fmla="*/ 1072935 h 3196135"/>
              <a:gd name="connsiteX2830" fmla="*/ 383309 w 6224125"/>
              <a:gd name="connsiteY2830" fmla="*/ 1047179 h 3196135"/>
              <a:gd name="connsiteX2831" fmla="*/ 375675 w 6224125"/>
              <a:gd name="connsiteY2831" fmla="*/ 1048697 h 3196135"/>
              <a:gd name="connsiteX2832" fmla="*/ 380271 w 6224125"/>
              <a:gd name="connsiteY2832" fmla="*/ 1048924 h 3196135"/>
              <a:gd name="connsiteX2833" fmla="*/ 384320 w 6224125"/>
              <a:gd name="connsiteY2833" fmla="*/ 1047790 h 3196135"/>
              <a:gd name="connsiteX2834" fmla="*/ 366369 w 6224125"/>
              <a:gd name="connsiteY2834" fmla="*/ 1046070 h 3196135"/>
              <a:gd name="connsiteX2835" fmla="*/ 367287 w 6224125"/>
              <a:gd name="connsiteY2835" fmla="*/ 1046081 h 3196135"/>
              <a:gd name="connsiteX2836" fmla="*/ 367195 w 6224125"/>
              <a:gd name="connsiteY2836" fmla="*/ 1046344 h 3196135"/>
              <a:gd name="connsiteX2837" fmla="*/ 366369 w 6224125"/>
              <a:gd name="connsiteY2837" fmla="*/ 1046070 h 3196135"/>
              <a:gd name="connsiteX2838" fmla="*/ 356017 w 6224125"/>
              <a:gd name="connsiteY2838" fmla="*/ 1044913 h 3196135"/>
              <a:gd name="connsiteX2839" fmla="*/ 354573 w 6224125"/>
              <a:gd name="connsiteY2839" fmla="*/ 1045058 h 3196135"/>
              <a:gd name="connsiteX2840" fmla="*/ 357939 w 6224125"/>
              <a:gd name="connsiteY2840" fmla="*/ 1045128 h 3196135"/>
              <a:gd name="connsiteX2841" fmla="*/ 361374 w 6224125"/>
              <a:gd name="connsiteY2841" fmla="*/ 1044936 h 3196135"/>
              <a:gd name="connsiteX2842" fmla="*/ 3825269 w 6224125"/>
              <a:gd name="connsiteY2842" fmla="*/ 1041853 h 3196135"/>
              <a:gd name="connsiteX2843" fmla="*/ 3794209 w 6224125"/>
              <a:gd name="connsiteY2843" fmla="*/ 1047521 h 3196135"/>
              <a:gd name="connsiteX2844" fmla="*/ 3788132 w 6224125"/>
              <a:gd name="connsiteY2844" fmla="*/ 1043799 h 3196135"/>
              <a:gd name="connsiteX2845" fmla="*/ 3825269 w 6224125"/>
              <a:gd name="connsiteY2845" fmla="*/ 1041853 h 3196135"/>
              <a:gd name="connsiteX2846" fmla="*/ 3893484 w 6224125"/>
              <a:gd name="connsiteY2846" fmla="*/ 1041317 h 3196135"/>
              <a:gd name="connsiteX2847" fmla="*/ 3891753 w 6224125"/>
              <a:gd name="connsiteY2847" fmla="*/ 1041982 h 3196135"/>
              <a:gd name="connsiteX2848" fmla="*/ 3902563 w 6224125"/>
              <a:gd name="connsiteY2848" fmla="*/ 1043931 h 3196135"/>
              <a:gd name="connsiteX2849" fmla="*/ 3909157 w 6224125"/>
              <a:gd name="connsiteY2849" fmla="*/ 1043487 h 3196135"/>
              <a:gd name="connsiteX2850" fmla="*/ 3900985 w 6224125"/>
              <a:gd name="connsiteY2850" fmla="*/ 1045612 h 3196135"/>
              <a:gd name="connsiteX2851" fmla="*/ 3866772 w 6224125"/>
              <a:gd name="connsiteY2851" fmla="*/ 1051097 h 3196135"/>
              <a:gd name="connsiteX2852" fmla="*/ 3852763 w 6224125"/>
              <a:gd name="connsiteY2852" fmla="*/ 1047596 h 3196135"/>
              <a:gd name="connsiteX2853" fmla="*/ 3861982 w 6224125"/>
              <a:gd name="connsiteY2853" fmla="*/ 1047309 h 3196135"/>
              <a:gd name="connsiteX2854" fmla="*/ 3877364 w 6224125"/>
              <a:gd name="connsiteY2854" fmla="*/ 1044184 h 3196135"/>
              <a:gd name="connsiteX2855" fmla="*/ 3878468 w 6224125"/>
              <a:gd name="connsiteY2855" fmla="*/ 1044618 h 3196135"/>
              <a:gd name="connsiteX2856" fmla="*/ 3879187 w 6224125"/>
              <a:gd name="connsiteY2856" fmla="*/ 1043814 h 3196135"/>
              <a:gd name="connsiteX2857" fmla="*/ 3882640 w 6224125"/>
              <a:gd name="connsiteY2857" fmla="*/ 1043112 h 3196135"/>
              <a:gd name="connsiteX2858" fmla="*/ 3905199 w 6224125"/>
              <a:gd name="connsiteY2858" fmla="*/ 1039377 h 3196135"/>
              <a:gd name="connsiteX2859" fmla="*/ 3905244 w 6224125"/>
              <a:gd name="connsiteY2859" fmla="*/ 1039380 h 3196135"/>
              <a:gd name="connsiteX2860" fmla="*/ 3905069 w 6224125"/>
              <a:gd name="connsiteY2860" fmla="*/ 1039398 h 3196135"/>
              <a:gd name="connsiteX2861" fmla="*/ 4044501 w 6224125"/>
              <a:gd name="connsiteY2861" fmla="*/ 1037027 h 3196135"/>
              <a:gd name="connsiteX2862" fmla="*/ 4037262 w 6224125"/>
              <a:gd name="connsiteY2862" fmla="*/ 1038468 h 3196135"/>
              <a:gd name="connsiteX2863" fmla="*/ 4033439 w 6224125"/>
              <a:gd name="connsiteY2863" fmla="*/ 1039078 h 3196135"/>
              <a:gd name="connsiteX2864" fmla="*/ 4042140 w 6224125"/>
              <a:gd name="connsiteY2864" fmla="*/ 1038877 h 3196135"/>
              <a:gd name="connsiteX2865" fmla="*/ 4094333 w 6224125"/>
              <a:gd name="connsiteY2865" fmla="*/ 1034334 h 3196135"/>
              <a:gd name="connsiteX2866" fmla="*/ 4083055 w 6224125"/>
              <a:gd name="connsiteY2866" fmla="*/ 1037628 h 3196135"/>
              <a:gd name="connsiteX2867" fmla="*/ 4051697 w 6224125"/>
              <a:gd name="connsiteY2867" fmla="*/ 1043051 h 3196135"/>
              <a:gd name="connsiteX2868" fmla="*/ 3988633 w 6224125"/>
              <a:gd name="connsiteY2868" fmla="*/ 1044665 h 3196135"/>
              <a:gd name="connsiteX2869" fmla="*/ 3937416 w 6224125"/>
              <a:gd name="connsiteY2869" fmla="*/ 1043161 h 3196135"/>
              <a:gd name="connsiteX2870" fmla="*/ 3942666 w 6224125"/>
              <a:gd name="connsiteY2870" fmla="*/ 1041296 h 3196135"/>
              <a:gd name="connsiteX2871" fmla="*/ 4008525 w 6224125"/>
              <a:gd name="connsiteY2871" fmla="*/ 1037673 h 3196135"/>
              <a:gd name="connsiteX2872" fmla="*/ 4024144 w 6224125"/>
              <a:gd name="connsiteY2872" fmla="*/ 1036845 h 3196135"/>
              <a:gd name="connsiteX2873" fmla="*/ 4044067 w 6224125"/>
              <a:gd name="connsiteY2873" fmla="*/ 1036561 h 3196135"/>
              <a:gd name="connsiteX2874" fmla="*/ 4061499 w 6224125"/>
              <a:gd name="connsiteY2874" fmla="*/ 1036363 h 3196135"/>
              <a:gd name="connsiteX2875" fmla="*/ 4065822 w 6224125"/>
              <a:gd name="connsiteY2875" fmla="*/ 1036249 h 3196135"/>
              <a:gd name="connsiteX2876" fmla="*/ 4065363 w 6224125"/>
              <a:gd name="connsiteY2876" fmla="*/ 1037287 h 3196135"/>
              <a:gd name="connsiteX2877" fmla="*/ 4071275 w 6224125"/>
              <a:gd name="connsiteY2877" fmla="*/ 1036105 h 3196135"/>
              <a:gd name="connsiteX2878" fmla="*/ 4072859 w 6224125"/>
              <a:gd name="connsiteY2878" fmla="*/ 1036063 h 3196135"/>
              <a:gd name="connsiteX2879" fmla="*/ 299210 w 6224125"/>
              <a:gd name="connsiteY2879" fmla="*/ 1032908 h 3196135"/>
              <a:gd name="connsiteX2880" fmla="*/ 299897 w 6224125"/>
              <a:gd name="connsiteY2880" fmla="*/ 1033075 h 3196135"/>
              <a:gd name="connsiteX2881" fmla="*/ 300760 w 6224125"/>
              <a:gd name="connsiteY2881" fmla="*/ 1033349 h 3196135"/>
              <a:gd name="connsiteX2882" fmla="*/ 297717 w 6224125"/>
              <a:gd name="connsiteY2882" fmla="*/ 1033010 h 3196135"/>
              <a:gd name="connsiteX2883" fmla="*/ 4178836 w 6224125"/>
              <a:gd name="connsiteY2883" fmla="*/ 1027482 h 3196135"/>
              <a:gd name="connsiteX2884" fmla="*/ 4178917 w 6224125"/>
              <a:gd name="connsiteY2884" fmla="*/ 1028343 h 3196135"/>
              <a:gd name="connsiteX2885" fmla="*/ 4168889 w 6224125"/>
              <a:gd name="connsiteY2885" fmla="*/ 1028482 h 3196135"/>
              <a:gd name="connsiteX2886" fmla="*/ 4175003 w 6224125"/>
              <a:gd name="connsiteY2886" fmla="*/ 1030208 h 3196135"/>
              <a:gd name="connsiteX2887" fmla="*/ 4194687 w 6224125"/>
              <a:gd name="connsiteY2887" fmla="*/ 1033713 h 3196135"/>
              <a:gd name="connsiteX2888" fmla="*/ 4179491 w 6224125"/>
              <a:gd name="connsiteY2888" fmla="*/ 1036056 h 3196135"/>
              <a:gd name="connsiteX2889" fmla="*/ 4162664 w 6224125"/>
              <a:gd name="connsiteY2889" fmla="*/ 1039179 h 3196135"/>
              <a:gd name="connsiteX2890" fmla="*/ 4165213 w 6224125"/>
              <a:gd name="connsiteY2890" fmla="*/ 1040143 h 3196135"/>
              <a:gd name="connsiteX2891" fmla="*/ 4078197 w 6224125"/>
              <a:gd name="connsiteY2891" fmla="*/ 1042372 h 3196135"/>
              <a:gd name="connsiteX2892" fmla="*/ 4114827 w 6224125"/>
              <a:gd name="connsiteY2892" fmla="*/ 1033486 h 3196135"/>
              <a:gd name="connsiteX2893" fmla="*/ 4118143 w 6224125"/>
              <a:gd name="connsiteY2893" fmla="*/ 1032416 h 3196135"/>
              <a:gd name="connsiteX2894" fmla="*/ 4136712 w 6224125"/>
              <a:gd name="connsiteY2894" fmla="*/ 1030921 h 3196135"/>
              <a:gd name="connsiteX2895" fmla="*/ 4181037 w 6224125"/>
              <a:gd name="connsiteY2895" fmla="*/ 1027333 h 3196135"/>
              <a:gd name="connsiteX2896" fmla="*/ 4180030 w 6224125"/>
              <a:gd name="connsiteY2896" fmla="*/ 1029744 h 3196135"/>
              <a:gd name="connsiteX2897" fmla="*/ 4178917 w 6224125"/>
              <a:gd name="connsiteY2897" fmla="*/ 1028343 h 3196135"/>
              <a:gd name="connsiteX2898" fmla="*/ 4181037 w 6224125"/>
              <a:gd name="connsiteY2898" fmla="*/ 1027333 h 3196135"/>
              <a:gd name="connsiteX2899" fmla="*/ 379874 w 6224125"/>
              <a:gd name="connsiteY2899" fmla="*/ 1008662 h 3196135"/>
              <a:gd name="connsiteX2900" fmla="*/ 373959 w 6224125"/>
              <a:gd name="connsiteY2900" fmla="*/ 1009494 h 3196135"/>
              <a:gd name="connsiteX2901" fmla="*/ 374367 w 6224125"/>
              <a:gd name="connsiteY2901" fmla="*/ 1009603 h 3196135"/>
              <a:gd name="connsiteX2902" fmla="*/ 385941 w 6224125"/>
              <a:gd name="connsiteY2902" fmla="*/ 1010450 h 3196135"/>
              <a:gd name="connsiteX2903" fmla="*/ 383927 w 6224125"/>
              <a:gd name="connsiteY2903" fmla="*/ 1009391 h 3196135"/>
              <a:gd name="connsiteX2904" fmla="*/ 348598 w 6224125"/>
              <a:gd name="connsiteY2904" fmla="*/ 1007573 h 3196135"/>
              <a:gd name="connsiteX2905" fmla="*/ 347000 w 6224125"/>
              <a:gd name="connsiteY2905" fmla="*/ 1007879 h 3196135"/>
              <a:gd name="connsiteX2906" fmla="*/ 354438 w 6224125"/>
              <a:gd name="connsiteY2906" fmla="*/ 1008398 h 3196135"/>
              <a:gd name="connsiteX2907" fmla="*/ 363388 w 6224125"/>
              <a:gd name="connsiteY2907" fmla="*/ 1008996 h 3196135"/>
              <a:gd name="connsiteX2908" fmla="*/ 366564 w 6224125"/>
              <a:gd name="connsiteY2908" fmla="*/ 1008348 h 3196135"/>
              <a:gd name="connsiteX2909" fmla="*/ 359845 w 6224125"/>
              <a:gd name="connsiteY2909" fmla="*/ 1008359 h 3196135"/>
              <a:gd name="connsiteX2910" fmla="*/ 351432 w 6224125"/>
              <a:gd name="connsiteY2910" fmla="*/ 1008010 h 3196135"/>
              <a:gd name="connsiteX2911" fmla="*/ 393213 w 6224125"/>
              <a:gd name="connsiteY2911" fmla="*/ 999134 h 3196135"/>
              <a:gd name="connsiteX2912" fmla="*/ 393528 w 6224125"/>
              <a:gd name="connsiteY2912" fmla="*/ 999550 h 3196135"/>
              <a:gd name="connsiteX2913" fmla="*/ 393542 w 6224125"/>
              <a:gd name="connsiteY2913" fmla="*/ 999569 h 3196135"/>
              <a:gd name="connsiteX2914" fmla="*/ 3943391 w 6224125"/>
              <a:gd name="connsiteY2914" fmla="*/ 983412 h 3196135"/>
              <a:gd name="connsiteX2915" fmla="*/ 3941863 w 6224125"/>
              <a:gd name="connsiteY2915" fmla="*/ 984896 h 3196135"/>
              <a:gd name="connsiteX2916" fmla="*/ 3940640 w 6224125"/>
              <a:gd name="connsiteY2916" fmla="*/ 986083 h 3196135"/>
              <a:gd name="connsiteX2917" fmla="*/ 3944308 w 6224125"/>
              <a:gd name="connsiteY2917" fmla="*/ 982522 h 3196135"/>
              <a:gd name="connsiteX2918" fmla="*/ 3943391 w 6224125"/>
              <a:gd name="connsiteY2918" fmla="*/ 983412 h 3196135"/>
              <a:gd name="connsiteX2919" fmla="*/ 3943901 w 6224125"/>
              <a:gd name="connsiteY2919" fmla="*/ 982917 h 3196135"/>
              <a:gd name="connsiteX2920" fmla="*/ 3944308 w 6224125"/>
              <a:gd name="connsiteY2920" fmla="*/ 982522 h 3196135"/>
              <a:gd name="connsiteX2921" fmla="*/ 333635 w 6224125"/>
              <a:gd name="connsiteY2921" fmla="*/ 978674 h 3196135"/>
              <a:gd name="connsiteX2922" fmla="*/ 335830 w 6224125"/>
              <a:gd name="connsiteY2922" fmla="*/ 978728 h 3196135"/>
              <a:gd name="connsiteX2923" fmla="*/ 335611 w 6224125"/>
              <a:gd name="connsiteY2923" fmla="*/ 979487 h 3196135"/>
              <a:gd name="connsiteX2924" fmla="*/ 331983 w 6224125"/>
              <a:gd name="connsiteY2924" fmla="*/ 979661 h 3196135"/>
              <a:gd name="connsiteX2925" fmla="*/ 333635 w 6224125"/>
              <a:gd name="connsiteY2925" fmla="*/ 978674 h 3196135"/>
              <a:gd name="connsiteX2926" fmla="*/ 272208 w 6224125"/>
              <a:gd name="connsiteY2926" fmla="*/ 973117 h 3196135"/>
              <a:gd name="connsiteX2927" fmla="*/ 272931 w 6224125"/>
              <a:gd name="connsiteY2927" fmla="*/ 973200 h 3196135"/>
              <a:gd name="connsiteX2928" fmla="*/ 269593 w 6224125"/>
              <a:gd name="connsiteY2928" fmla="*/ 973784 h 3196135"/>
              <a:gd name="connsiteX2929" fmla="*/ 379633 w 6224125"/>
              <a:gd name="connsiteY2929" fmla="*/ 968173 h 3196135"/>
              <a:gd name="connsiteX2930" fmla="*/ 371570 w 6224125"/>
              <a:gd name="connsiteY2930" fmla="*/ 969924 h 3196135"/>
              <a:gd name="connsiteX2931" fmla="*/ 377112 w 6224125"/>
              <a:gd name="connsiteY2931" fmla="*/ 969831 h 3196135"/>
              <a:gd name="connsiteX2932" fmla="*/ 379283 w 6224125"/>
              <a:gd name="connsiteY2932" fmla="*/ 969616 h 3196135"/>
              <a:gd name="connsiteX2933" fmla="*/ 380639 w 6224125"/>
              <a:gd name="connsiteY2933" fmla="*/ 969347 h 3196135"/>
              <a:gd name="connsiteX2934" fmla="*/ 381369 w 6224125"/>
              <a:gd name="connsiteY2934" fmla="*/ 968837 h 3196135"/>
              <a:gd name="connsiteX2935" fmla="*/ 380102 w 6224125"/>
              <a:gd name="connsiteY2935" fmla="*/ 968217 h 3196135"/>
              <a:gd name="connsiteX2936" fmla="*/ 3218152 w 6224125"/>
              <a:gd name="connsiteY2936" fmla="*/ 967904 h 3196135"/>
              <a:gd name="connsiteX2937" fmla="*/ 3164818 w 6224125"/>
              <a:gd name="connsiteY2937" fmla="*/ 975607 h 3196135"/>
              <a:gd name="connsiteX2938" fmla="*/ 3108600 w 6224125"/>
              <a:gd name="connsiteY2938" fmla="*/ 985088 h 3196135"/>
              <a:gd name="connsiteX2939" fmla="*/ 3122483 w 6224125"/>
              <a:gd name="connsiteY2939" fmla="*/ 986644 h 3196135"/>
              <a:gd name="connsiteX2940" fmla="*/ 3134698 w 6224125"/>
              <a:gd name="connsiteY2940" fmla="*/ 987354 h 3196135"/>
              <a:gd name="connsiteX2941" fmla="*/ 3249466 w 6224125"/>
              <a:gd name="connsiteY2941" fmla="*/ 972250 h 3196135"/>
              <a:gd name="connsiteX2942" fmla="*/ 3239430 w 6224125"/>
              <a:gd name="connsiteY2942" fmla="*/ 971257 h 3196135"/>
              <a:gd name="connsiteX2943" fmla="*/ 3801818 w 6224125"/>
              <a:gd name="connsiteY2943" fmla="*/ 964204 h 3196135"/>
              <a:gd name="connsiteX2944" fmla="*/ 3795292 w 6224125"/>
              <a:gd name="connsiteY2944" fmla="*/ 968621 h 3196135"/>
              <a:gd name="connsiteX2945" fmla="*/ 3799879 w 6224125"/>
              <a:gd name="connsiteY2945" fmla="*/ 965516 h 3196135"/>
              <a:gd name="connsiteX2946" fmla="*/ 3802631 w 6224125"/>
              <a:gd name="connsiteY2946" fmla="*/ 963653 h 3196135"/>
              <a:gd name="connsiteX2947" fmla="*/ 3801818 w 6224125"/>
              <a:gd name="connsiteY2947" fmla="*/ 964204 h 3196135"/>
              <a:gd name="connsiteX2948" fmla="*/ 3802516 w 6224125"/>
              <a:gd name="connsiteY2948" fmla="*/ 963730 h 3196135"/>
              <a:gd name="connsiteX2949" fmla="*/ 3802631 w 6224125"/>
              <a:gd name="connsiteY2949" fmla="*/ 963653 h 3196135"/>
              <a:gd name="connsiteX2950" fmla="*/ 297969 w 6224125"/>
              <a:gd name="connsiteY2950" fmla="*/ 958336 h 3196135"/>
              <a:gd name="connsiteX2951" fmla="*/ 298901 w 6224125"/>
              <a:gd name="connsiteY2951" fmla="*/ 958681 h 3196135"/>
              <a:gd name="connsiteX2952" fmla="*/ 296499 w 6224125"/>
              <a:gd name="connsiteY2952" fmla="*/ 959330 h 3196135"/>
              <a:gd name="connsiteX2953" fmla="*/ 297969 w 6224125"/>
              <a:gd name="connsiteY2953" fmla="*/ 958336 h 3196135"/>
              <a:gd name="connsiteX2954" fmla="*/ 300371 w 6224125"/>
              <a:gd name="connsiteY2954" fmla="*/ 957687 h 3196135"/>
              <a:gd name="connsiteX2955" fmla="*/ 301303 w 6224125"/>
              <a:gd name="connsiteY2955" fmla="*/ 958033 h 3196135"/>
              <a:gd name="connsiteX2956" fmla="*/ 298901 w 6224125"/>
              <a:gd name="connsiteY2956" fmla="*/ 958681 h 3196135"/>
              <a:gd name="connsiteX2957" fmla="*/ 300371 w 6224125"/>
              <a:gd name="connsiteY2957" fmla="*/ 957687 h 3196135"/>
              <a:gd name="connsiteX2958" fmla="*/ 304796 w 6224125"/>
              <a:gd name="connsiteY2958" fmla="*/ 956713 h 3196135"/>
              <a:gd name="connsiteX2959" fmla="*/ 307820 w 6224125"/>
              <a:gd name="connsiteY2959" fmla="*/ 956830 h 3196135"/>
              <a:gd name="connsiteX2960" fmla="*/ 301303 w 6224125"/>
              <a:gd name="connsiteY2960" fmla="*/ 958033 h 3196135"/>
              <a:gd name="connsiteX2961" fmla="*/ 304796 w 6224125"/>
              <a:gd name="connsiteY2961" fmla="*/ 956713 h 3196135"/>
              <a:gd name="connsiteX2962" fmla="*/ 354854 w 6224125"/>
              <a:gd name="connsiteY2962" fmla="*/ 948573 h 3196135"/>
              <a:gd name="connsiteX2963" fmla="*/ 350666 w 6224125"/>
              <a:gd name="connsiteY2963" fmla="*/ 948738 h 3196135"/>
              <a:gd name="connsiteX2964" fmla="*/ 351322 w 6224125"/>
              <a:gd name="connsiteY2964" fmla="*/ 950066 h 3196135"/>
              <a:gd name="connsiteX2965" fmla="*/ 352636 w 6224125"/>
              <a:gd name="connsiteY2965" fmla="*/ 950087 h 3196135"/>
              <a:gd name="connsiteX2966" fmla="*/ 353116 w 6224125"/>
              <a:gd name="connsiteY2966" fmla="*/ 949995 h 3196135"/>
              <a:gd name="connsiteX2967" fmla="*/ 354753 w 6224125"/>
              <a:gd name="connsiteY2967" fmla="*/ 949227 h 3196135"/>
              <a:gd name="connsiteX2968" fmla="*/ 354854 w 6224125"/>
              <a:gd name="connsiteY2968" fmla="*/ 948573 h 3196135"/>
              <a:gd name="connsiteX2969" fmla="*/ 4089720 w 6224125"/>
              <a:gd name="connsiteY2969" fmla="*/ 945201 h 3196135"/>
              <a:gd name="connsiteX2970" fmla="*/ 4088137 w 6224125"/>
              <a:gd name="connsiteY2970" fmla="*/ 946155 h 3196135"/>
              <a:gd name="connsiteX2971" fmla="*/ 4084616 w 6224125"/>
              <a:gd name="connsiteY2971" fmla="*/ 945981 h 3196135"/>
              <a:gd name="connsiteX2972" fmla="*/ 293452 w 6224125"/>
              <a:gd name="connsiteY2972" fmla="*/ 944392 h 3196135"/>
              <a:gd name="connsiteX2973" fmla="*/ 304240 w 6224125"/>
              <a:gd name="connsiteY2973" fmla="*/ 945146 h 3196135"/>
              <a:gd name="connsiteX2974" fmla="*/ 326158 w 6224125"/>
              <a:gd name="connsiteY2974" fmla="*/ 944646 h 3196135"/>
              <a:gd name="connsiteX2975" fmla="*/ 330879 w 6224125"/>
              <a:gd name="connsiteY2975" fmla="*/ 945186 h 3196135"/>
              <a:gd name="connsiteX2976" fmla="*/ 319827 w 6224125"/>
              <a:gd name="connsiteY2976" fmla="*/ 947054 h 3196135"/>
              <a:gd name="connsiteX2977" fmla="*/ 311749 w 6224125"/>
              <a:gd name="connsiteY2977" fmla="*/ 949159 h 3196135"/>
              <a:gd name="connsiteX2978" fmla="*/ 289507 w 6224125"/>
              <a:gd name="connsiteY2978" fmla="*/ 947274 h 3196135"/>
              <a:gd name="connsiteX2979" fmla="*/ 286099 w 6224125"/>
              <a:gd name="connsiteY2979" fmla="*/ 946872 h 3196135"/>
              <a:gd name="connsiteX2980" fmla="*/ 288162 w 6224125"/>
              <a:gd name="connsiteY2980" fmla="*/ 946282 h 3196135"/>
              <a:gd name="connsiteX2981" fmla="*/ 293646 w 6224125"/>
              <a:gd name="connsiteY2981" fmla="*/ 944596 h 3196135"/>
              <a:gd name="connsiteX2982" fmla="*/ 258456 w 6224125"/>
              <a:gd name="connsiteY2982" fmla="*/ 941405 h 3196135"/>
              <a:gd name="connsiteX2983" fmla="*/ 277030 w 6224125"/>
              <a:gd name="connsiteY2983" fmla="*/ 943156 h 3196135"/>
              <a:gd name="connsiteX2984" fmla="*/ 275265 w 6224125"/>
              <a:gd name="connsiteY2984" fmla="*/ 943677 h 3196135"/>
              <a:gd name="connsiteX2985" fmla="*/ 271445 w 6224125"/>
              <a:gd name="connsiteY2985" fmla="*/ 945144 h 3196135"/>
              <a:gd name="connsiteX2986" fmla="*/ 262856 w 6224125"/>
              <a:gd name="connsiteY2986" fmla="*/ 944130 h 3196135"/>
              <a:gd name="connsiteX2987" fmla="*/ 253885 w 6224125"/>
              <a:gd name="connsiteY2987" fmla="*/ 942665 h 3196135"/>
              <a:gd name="connsiteX2988" fmla="*/ 256338 w 6224125"/>
              <a:gd name="connsiteY2988" fmla="*/ 941893 h 3196135"/>
              <a:gd name="connsiteX2989" fmla="*/ 3647304 w 6224125"/>
              <a:gd name="connsiteY2989" fmla="*/ 939736 h 3196135"/>
              <a:gd name="connsiteX2990" fmla="*/ 3642645 w 6224125"/>
              <a:gd name="connsiteY2990" fmla="*/ 940965 h 3196135"/>
              <a:gd name="connsiteX2991" fmla="*/ 3634421 w 6224125"/>
              <a:gd name="connsiteY2991" fmla="*/ 944915 h 3196135"/>
              <a:gd name="connsiteX2992" fmla="*/ 3728270 w 6224125"/>
              <a:gd name="connsiteY2992" fmla="*/ 941503 h 3196135"/>
              <a:gd name="connsiteX2993" fmla="*/ 3738744 w 6224125"/>
              <a:gd name="connsiteY2993" fmla="*/ 940277 h 3196135"/>
              <a:gd name="connsiteX2994" fmla="*/ 3977400 w 6224125"/>
              <a:gd name="connsiteY2994" fmla="*/ 938748 h 3196135"/>
              <a:gd name="connsiteX2995" fmla="*/ 3970469 w 6224125"/>
              <a:gd name="connsiteY2995" fmla="*/ 941649 h 3196135"/>
              <a:gd name="connsiteX2996" fmla="*/ 3977400 w 6224125"/>
              <a:gd name="connsiteY2996" fmla="*/ 938748 h 3196135"/>
              <a:gd name="connsiteX2997" fmla="*/ 3467459 w 6224125"/>
              <a:gd name="connsiteY2997" fmla="*/ 934375 h 3196135"/>
              <a:gd name="connsiteX2998" fmla="*/ 3330294 w 6224125"/>
              <a:gd name="connsiteY2998" fmla="*/ 951709 h 3196135"/>
              <a:gd name="connsiteX2999" fmla="*/ 3309138 w 6224125"/>
              <a:gd name="connsiteY2999" fmla="*/ 954764 h 3196135"/>
              <a:gd name="connsiteX3000" fmla="*/ 3320885 w 6224125"/>
              <a:gd name="connsiteY3000" fmla="*/ 955858 h 3196135"/>
              <a:gd name="connsiteX3001" fmla="*/ 3351973 w 6224125"/>
              <a:gd name="connsiteY3001" fmla="*/ 959189 h 3196135"/>
              <a:gd name="connsiteX3002" fmla="*/ 3350543 w 6224125"/>
              <a:gd name="connsiteY3002" fmla="*/ 960003 h 3196135"/>
              <a:gd name="connsiteX3003" fmla="*/ 3416865 w 6224125"/>
              <a:gd name="connsiteY3003" fmla="*/ 952166 h 3196135"/>
              <a:gd name="connsiteX3004" fmla="*/ 3549033 w 6224125"/>
              <a:gd name="connsiteY3004" fmla="*/ 943414 h 3196135"/>
              <a:gd name="connsiteX3005" fmla="*/ 3578330 w 6224125"/>
              <a:gd name="connsiteY3005" fmla="*/ 939238 h 3196135"/>
              <a:gd name="connsiteX3006" fmla="*/ 3513738 w 6224125"/>
              <a:gd name="connsiteY3006" fmla="*/ 937942 h 3196135"/>
              <a:gd name="connsiteX3007" fmla="*/ 3663165 w 6224125"/>
              <a:gd name="connsiteY3007" fmla="*/ 922632 h 3196135"/>
              <a:gd name="connsiteX3008" fmla="*/ 3656107 w 6224125"/>
              <a:gd name="connsiteY3008" fmla="*/ 926184 h 3196135"/>
              <a:gd name="connsiteX3009" fmla="*/ 3663165 w 6224125"/>
              <a:gd name="connsiteY3009" fmla="*/ 922632 h 3196135"/>
              <a:gd name="connsiteX3010" fmla="*/ 3638440 w 6224125"/>
              <a:gd name="connsiteY3010" fmla="*/ 922423 h 3196135"/>
              <a:gd name="connsiteX3011" fmla="*/ 3631688 w 6224125"/>
              <a:gd name="connsiteY3011" fmla="*/ 925760 h 3196135"/>
              <a:gd name="connsiteX3012" fmla="*/ 3638440 w 6224125"/>
              <a:gd name="connsiteY3012" fmla="*/ 922423 h 3196135"/>
              <a:gd name="connsiteX3013" fmla="*/ 3924545 w 6224125"/>
              <a:gd name="connsiteY3013" fmla="*/ 921000 h 3196135"/>
              <a:gd name="connsiteX3014" fmla="*/ 3925263 w 6224125"/>
              <a:gd name="connsiteY3014" fmla="*/ 923337 h 3196135"/>
              <a:gd name="connsiteX3015" fmla="*/ 3912448 w 6224125"/>
              <a:gd name="connsiteY3015" fmla="*/ 922635 h 3196135"/>
              <a:gd name="connsiteX3016" fmla="*/ 3911759 w 6224125"/>
              <a:gd name="connsiteY3016" fmla="*/ 922085 h 3196135"/>
              <a:gd name="connsiteX3017" fmla="*/ 3914272 w 6224125"/>
              <a:gd name="connsiteY3017" fmla="*/ 921416 h 3196135"/>
              <a:gd name="connsiteX3018" fmla="*/ 3924545 w 6224125"/>
              <a:gd name="connsiteY3018" fmla="*/ 921000 h 3196135"/>
              <a:gd name="connsiteX3019" fmla="*/ 333973 w 6224125"/>
              <a:gd name="connsiteY3019" fmla="*/ 918502 h 3196135"/>
              <a:gd name="connsiteX3020" fmla="*/ 334891 w 6224125"/>
              <a:gd name="connsiteY3020" fmla="*/ 918511 h 3196135"/>
              <a:gd name="connsiteX3021" fmla="*/ 334800 w 6224125"/>
              <a:gd name="connsiteY3021" fmla="*/ 918775 h 3196135"/>
              <a:gd name="connsiteX3022" fmla="*/ 333973 w 6224125"/>
              <a:gd name="connsiteY3022" fmla="*/ 918502 h 3196135"/>
              <a:gd name="connsiteX3023" fmla="*/ 3716391 w 6224125"/>
              <a:gd name="connsiteY3023" fmla="*/ 911477 h 3196135"/>
              <a:gd name="connsiteX3024" fmla="*/ 3719178 w 6224125"/>
              <a:gd name="connsiteY3024" fmla="*/ 911575 h 3196135"/>
              <a:gd name="connsiteX3025" fmla="*/ 3728124 w 6224125"/>
              <a:gd name="connsiteY3025" fmla="*/ 913502 h 3196135"/>
              <a:gd name="connsiteX3026" fmla="*/ 3727906 w 6224125"/>
              <a:gd name="connsiteY3026" fmla="*/ 915764 h 3196135"/>
              <a:gd name="connsiteX3027" fmla="*/ 3702739 w 6224125"/>
              <a:gd name="connsiteY3027" fmla="*/ 917192 h 3196135"/>
              <a:gd name="connsiteX3028" fmla="*/ 3708394 w 6224125"/>
              <a:gd name="connsiteY3028" fmla="*/ 912183 h 3196135"/>
              <a:gd name="connsiteX3029" fmla="*/ 288293 w 6224125"/>
              <a:gd name="connsiteY3029" fmla="*/ 903441 h 3196135"/>
              <a:gd name="connsiteX3030" fmla="*/ 293670 w 6224125"/>
              <a:gd name="connsiteY3030" fmla="*/ 905019 h 3196135"/>
              <a:gd name="connsiteX3031" fmla="*/ 286711 w 6224125"/>
              <a:gd name="connsiteY3031" fmla="*/ 903792 h 3196135"/>
              <a:gd name="connsiteX3032" fmla="*/ 288293 w 6224125"/>
              <a:gd name="connsiteY3032" fmla="*/ 903441 h 3196135"/>
              <a:gd name="connsiteX3033" fmla="*/ 360121 w 6224125"/>
              <a:gd name="connsiteY3033" fmla="*/ 902700 h 3196135"/>
              <a:gd name="connsiteX3034" fmla="*/ 347567 w 6224125"/>
              <a:gd name="connsiteY3034" fmla="*/ 904891 h 3196135"/>
              <a:gd name="connsiteX3035" fmla="*/ 352503 w 6224125"/>
              <a:gd name="connsiteY3035" fmla="*/ 905344 h 3196135"/>
              <a:gd name="connsiteX3036" fmla="*/ 358996 w 6224125"/>
              <a:gd name="connsiteY3036" fmla="*/ 905482 h 3196135"/>
              <a:gd name="connsiteX3037" fmla="*/ 360165 w 6224125"/>
              <a:gd name="connsiteY3037" fmla="*/ 905523 h 3196135"/>
              <a:gd name="connsiteX3038" fmla="*/ 361163 w 6224125"/>
              <a:gd name="connsiteY3038" fmla="*/ 905328 h 3196135"/>
              <a:gd name="connsiteX3039" fmla="*/ 3243333 w 6224125"/>
              <a:gd name="connsiteY3039" fmla="*/ 867546 h 3196135"/>
              <a:gd name="connsiteX3040" fmla="*/ 3236374 w 6224125"/>
              <a:gd name="connsiteY3040" fmla="*/ 870789 h 3196135"/>
              <a:gd name="connsiteX3041" fmla="*/ 3243333 w 6224125"/>
              <a:gd name="connsiteY3041" fmla="*/ 867546 h 3196135"/>
              <a:gd name="connsiteX3042" fmla="*/ 3258334 w 6224125"/>
              <a:gd name="connsiteY3042" fmla="*/ 868649 h 3196135"/>
              <a:gd name="connsiteX3043" fmla="*/ 3262818 w 6224125"/>
              <a:gd name="connsiteY3043" fmla="*/ 868008 h 3196135"/>
              <a:gd name="connsiteX3044" fmla="*/ 272218 w 6224125"/>
              <a:gd name="connsiteY3044" fmla="*/ 855834 h 3196135"/>
              <a:gd name="connsiteX3045" fmla="*/ 272905 w 6224125"/>
              <a:gd name="connsiteY3045" fmla="*/ 856000 h 3196135"/>
              <a:gd name="connsiteX3046" fmla="*/ 273768 w 6224125"/>
              <a:gd name="connsiteY3046" fmla="*/ 856274 h 3196135"/>
              <a:gd name="connsiteX3047" fmla="*/ 270725 w 6224125"/>
              <a:gd name="connsiteY3047" fmla="*/ 855935 h 3196135"/>
              <a:gd name="connsiteX3048" fmla="*/ 3994914 w 6224125"/>
              <a:gd name="connsiteY3048" fmla="*/ 832313 h 3196135"/>
              <a:gd name="connsiteX3049" fmla="*/ 4023537 w 6224125"/>
              <a:gd name="connsiteY3049" fmla="*/ 832867 h 3196135"/>
              <a:gd name="connsiteX3050" fmla="*/ 4022279 w 6224125"/>
              <a:gd name="connsiteY3050" fmla="*/ 833269 h 3196135"/>
              <a:gd name="connsiteX3051" fmla="*/ 4021801 w 6224125"/>
              <a:gd name="connsiteY3051" fmla="*/ 833305 h 3196135"/>
              <a:gd name="connsiteX3052" fmla="*/ 3995716 w 6224125"/>
              <a:gd name="connsiteY3052" fmla="*/ 832380 h 3196135"/>
              <a:gd name="connsiteX3053" fmla="*/ 261056 w 6224125"/>
              <a:gd name="connsiteY3053" fmla="*/ 816823 h 3196135"/>
              <a:gd name="connsiteX3054" fmla="*/ 271844 w 6224125"/>
              <a:gd name="connsiteY3054" fmla="*/ 817576 h 3196135"/>
              <a:gd name="connsiteX3055" fmla="*/ 293761 w 6224125"/>
              <a:gd name="connsiteY3055" fmla="*/ 817077 h 3196135"/>
              <a:gd name="connsiteX3056" fmla="*/ 298482 w 6224125"/>
              <a:gd name="connsiteY3056" fmla="*/ 817618 h 3196135"/>
              <a:gd name="connsiteX3057" fmla="*/ 287431 w 6224125"/>
              <a:gd name="connsiteY3057" fmla="*/ 819485 h 3196135"/>
              <a:gd name="connsiteX3058" fmla="*/ 279352 w 6224125"/>
              <a:gd name="connsiteY3058" fmla="*/ 821590 h 3196135"/>
              <a:gd name="connsiteX3059" fmla="*/ 257110 w 6224125"/>
              <a:gd name="connsiteY3059" fmla="*/ 819705 h 3196135"/>
              <a:gd name="connsiteX3060" fmla="*/ 253702 w 6224125"/>
              <a:gd name="connsiteY3060" fmla="*/ 819303 h 3196135"/>
              <a:gd name="connsiteX3061" fmla="*/ 255765 w 6224125"/>
              <a:gd name="connsiteY3061" fmla="*/ 818714 h 3196135"/>
              <a:gd name="connsiteX3062" fmla="*/ 261249 w 6224125"/>
              <a:gd name="connsiteY3062" fmla="*/ 817027 h 3196135"/>
              <a:gd name="connsiteX3063" fmla="*/ 3740551 w 6224125"/>
              <a:gd name="connsiteY3063" fmla="*/ 816615 h 3196135"/>
              <a:gd name="connsiteX3064" fmla="*/ 3729259 w 6224125"/>
              <a:gd name="connsiteY3064" fmla="*/ 820032 h 3196135"/>
              <a:gd name="connsiteX3065" fmla="*/ 3740551 w 6224125"/>
              <a:gd name="connsiteY3065" fmla="*/ 816615 h 3196135"/>
              <a:gd name="connsiteX3066" fmla="*/ 3637503 w 6224125"/>
              <a:gd name="connsiteY3066" fmla="*/ 815277 h 3196135"/>
              <a:gd name="connsiteX3067" fmla="*/ 3628844 w 6224125"/>
              <a:gd name="connsiteY3067" fmla="*/ 816838 h 3196135"/>
              <a:gd name="connsiteX3068" fmla="*/ 3637595 w 6224125"/>
              <a:gd name="connsiteY3068" fmla="*/ 819534 h 3196135"/>
              <a:gd name="connsiteX3069" fmla="*/ 3650968 w 6224125"/>
              <a:gd name="connsiteY3069" fmla="*/ 818291 h 3196135"/>
              <a:gd name="connsiteX3070" fmla="*/ 3650605 w 6224125"/>
              <a:gd name="connsiteY3070" fmla="*/ 815716 h 3196135"/>
              <a:gd name="connsiteX3071" fmla="*/ 3637503 w 6224125"/>
              <a:gd name="connsiteY3071" fmla="*/ 815277 h 3196135"/>
              <a:gd name="connsiteX3072" fmla="*/ 226061 w 6224125"/>
              <a:gd name="connsiteY3072" fmla="*/ 813835 h 3196135"/>
              <a:gd name="connsiteX3073" fmla="*/ 244634 w 6224125"/>
              <a:gd name="connsiteY3073" fmla="*/ 815587 h 3196135"/>
              <a:gd name="connsiteX3074" fmla="*/ 242869 w 6224125"/>
              <a:gd name="connsiteY3074" fmla="*/ 816108 h 3196135"/>
              <a:gd name="connsiteX3075" fmla="*/ 239048 w 6224125"/>
              <a:gd name="connsiteY3075" fmla="*/ 817574 h 3196135"/>
              <a:gd name="connsiteX3076" fmla="*/ 230460 w 6224125"/>
              <a:gd name="connsiteY3076" fmla="*/ 816562 h 3196135"/>
              <a:gd name="connsiteX3077" fmla="*/ 221489 w 6224125"/>
              <a:gd name="connsiteY3077" fmla="*/ 815097 h 3196135"/>
              <a:gd name="connsiteX3078" fmla="*/ 223942 w 6224125"/>
              <a:gd name="connsiteY3078" fmla="*/ 814324 h 3196135"/>
              <a:gd name="connsiteX3079" fmla="*/ 338004 w 6224125"/>
              <a:gd name="connsiteY3079" fmla="*/ 805240 h 3196135"/>
              <a:gd name="connsiteX3080" fmla="*/ 338062 w 6224125"/>
              <a:gd name="connsiteY3080" fmla="*/ 805319 h 3196135"/>
              <a:gd name="connsiteX3081" fmla="*/ 338077 w 6224125"/>
              <a:gd name="connsiteY3081" fmla="*/ 805339 h 3196135"/>
              <a:gd name="connsiteX3082" fmla="*/ 306643 w 6224125"/>
              <a:gd name="connsiteY3082" fmla="*/ 801599 h 3196135"/>
              <a:gd name="connsiteX3083" fmla="*/ 308839 w 6224125"/>
              <a:gd name="connsiteY3083" fmla="*/ 801653 h 3196135"/>
              <a:gd name="connsiteX3084" fmla="*/ 308620 w 6224125"/>
              <a:gd name="connsiteY3084" fmla="*/ 802412 h 3196135"/>
              <a:gd name="connsiteX3085" fmla="*/ 304992 w 6224125"/>
              <a:gd name="connsiteY3085" fmla="*/ 802586 h 3196135"/>
              <a:gd name="connsiteX3086" fmla="*/ 306643 w 6224125"/>
              <a:gd name="connsiteY3086" fmla="*/ 801599 h 3196135"/>
              <a:gd name="connsiteX3087" fmla="*/ 245217 w 6224125"/>
              <a:gd name="connsiteY3087" fmla="*/ 796042 h 3196135"/>
              <a:gd name="connsiteX3088" fmla="*/ 245939 w 6224125"/>
              <a:gd name="connsiteY3088" fmla="*/ 796125 h 3196135"/>
              <a:gd name="connsiteX3089" fmla="*/ 242601 w 6224125"/>
              <a:gd name="connsiteY3089" fmla="*/ 796709 h 3196135"/>
              <a:gd name="connsiteX3090" fmla="*/ 358485 w 6224125"/>
              <a:gd name="connsiteY3090" fmla="*/ 793464 h 3196135"/>
              <a:gd name="connsiteX3091" fmla="*/ 357378 w 6224125"/>
              <a:gd name="connsiteY3091" fmla="*/ 793467 h 3196135"/>
              <a:gd name="connsiteX3092" fmla="*/ 349837 w 6224125"/>
              <a:gd name="connsiteY3092" fmla="*/ 795046 h 3196135"/>
              <a:gd name="connsiteX3093" fmla="*/ 345396 w 6224125"/>
              <a:gd name="connsiteY3093" fmla="*/ 795654 h 3196135"/>
              <a:gd name="connsiteX3094" fmla="*/ 353482 w 6224125"/>
              <a:gd name="connsiteY3094" fmla="*/ 796085 h 3196135"/>
              <a:gd name="connsiteX3095" fmla="*/ 362891 w 6224125"/>
              <a:gd name="connsiteY3095" fmla="*/ 795627 h 3196135"/>
              <a:gd name="connsiteX3096" fmla="*/ 363026 w 6224125"/>
              <a:gd name="connsiteY3096" fmla="*/ 795943 h 3196135"/>
              <a:gd name="connsiteX3097" fmla="*/ 363042 w 6224125"/>
              <a:gd name="connsiteY3097" fmla="*/ 795980 h 3196135"/>
              <a:gd name="connsiteX3098" fmla="*/ 362891 w 6224125"/>
              <a:gd name="connsiteY3098" fmla="*/ 795627 h 3196135"/>
              <a:gd name="connsiteX3099" fmla="*/ 358485 w 6224125"/>
              <a:gd name="connsiteY3099" fmla="*/ 793464 h 3196135"/>
              <a:gd name="connsiteX3100" fmla="*/ 270977 w 6224125"/>
              <a:gd name="connsiteY3100" fmla="*/ 781261 h 3196135"/>
              <a:gd name="connsiteX3101" fmla="*/ 271909 w 6224125"/>
              <a:gd name="connsiteY3101" fmla="*/ 781607 h 3196135"/>
              <a:gd name="connsiteX3102" fmla="*/ 269508 w 6224125"/>
              <a:gd name="connsiteY3102" fmla="*/ 782254 h 3196135"/>
              <a:gd name="connsiteX3103" fmla="*/ 270977 w 6224125"/>
              <a:gd name="connsiteY3103" fmla="*/ 781261 h 3196135"/>
              <a:gd name="connsiteX3104" fmla="*/ 273379 w 6224125"/>
              <a:gd name="connsiteY3104" fmla="*/ 780613 h 3196135"/>
              <a:gd name="connsiteX3105" fmla="*/ 274311 w 6224125"/>
              <a:gd name="connsiteY3105" fmla="*/ 780959 h 3196135"/>
              <a:gd name="connsiteX3106" fmla="*/ 271909 w 6224125"/>
              <a:gd name="connsiteY3106" fmla="*/ 781607 h 3196135"/>
              <a:gd name="connsiteX3107" fmla="*/ 273379 w 6224125"/>
              <a:gd name="connsiteY3107" fmla="*/ 780613 h 3196135"/>
              <a:gd name="connsiteX3108" fmla="*/ 255897 w 6224125"/>
              <a:gd name="connsiteY3108" fmla="*/ 775872 h 3196135"/>
              <a:gd name="connsiteX3109" fmla="*/ 261273 w 6224125"/>
              <a:gd name="connsiteY3109" fmla="*/ 777451 h 3196135"/>
              <a:gd name="connsiteX3110" fmla="*/ 254314 w 6224125"/>
              <a:gd name="connsiteY3110" fmla="*/ 776224 h 3196135"/>
              <a:gd name="connsiteX3111" fmla="*/ 255897 w 6224125"/>
              <a:gd name="connsiteY3111" fmla="*/ 775872 h 3196135"/>
              <a:gd name="connsiteX3112" fmla="*/ 317127 w 6224125"/>
              <a:gd name="connsiteY3112" fmla="*/ 773155 h 3196135"/>
              <a:gd name="connsiteX3113" fmla="*/ 310542 w 6224125"/>
              <a:gd name="connsiteY3113" fmla="*/ 774144 h 3196135"/>
              <a:gd name="connsiteX3114" fmla="*/ 295339 w 6224125"/>
              <a:gd name="connsiteY3114" fmla="*/ 777015 h 3196135"/>
              <a:gd name="connsiteX3115" fmla="*/ 300200 w 6224125"/>
              <a:gd name="connsiteY3115" fmla="*/ 776972 h 3196135"/>
              <a:gd name="connsiteX3116" fmla="*/ 308017 w 6224125"/>
              <a:gd name="connsiteY3116" fmla="*/ 776664 h 3196135"/>
              <a:gd name="connsiteX3117" fmla="*/ 310951 w 6224125"/>
              <a:gd name="connsiteY3117" fmla="*/ 776934 h 3196135"/>
              <a:gd name="connsiteX3118" fmla="*/ 312285 w 6224125"/>
              <a:gd name="connsiteY3118" fmla="*/ 776668 h 3196135"/>
              <a:gd name="connsiteX3119" fmla="*/ 317533 w 6224125"/>
              <a:gd name="connsiteY3119" fmla="*/ 775255 h 3196135"/>
              <a:gd name="connsiteX3120" fmla="*/ 319546 w 6224125"/>
              <a:gd name="connsiteY3120" fmla="*/ 773533 h 3196135"/>
              <a:gd name="connsiteX3121" fmla="*/ 319450 w 6224125"/>
              <a:gd name="connsiteY3121" fmla="*/ 773520 h 3196135"/>
              <a:gd name="connsiteX3122" fmla="*/ 3839501 w 6224125"/>
              <a:gd name="connsiteY3122" fmla="*/ 743199 h 3196135"/>
              <a:gd name="connsiteX3123" fmla="*/ 3839068 w 6224125"/>
              <a:gd name="connsiteY3123" fmla="*/ 744352 h 3196135"/>
              <a:gd name="connsiteX3124" fmla="*/ 3838534 w 6224125"/>
              <a:gd name="connsiteY3124" fmla="*/ 745936 h 3196135"/>
              <a:gd name="connsiteX3125" fmla="*/ 3820980 w 6224125"/>
              <a:gd name="connsiteY3125" fmla="*/ 747694 h 3196135"/>
              <a:gd name="connsiteX3126" fmla="*/ 323921 w 6224125"/>
              <a:gd name="connsiteY3126" fmla="*/ 742536 h 3196135"/>
              <a:gd name="connsiteX3127" fmla="*/ 316286 w 6224125"/>
              <a:gd name="connsiteY3127" fmla="*/ 744053 h 3196135"/>
              <a:gd name="connsiteX3128" fmla="*/ 320883 w 6224125"/>
              <a:gd name="connsiteY3128" fmla="*/ 744280 h 3196135"/>
              <a:gd name="connsiteX3129" fmla="*/ 324190 w 6224125"/>
              <a:gd name="connsiteY3129" fmla="*/ 743353 h 3196135"/>
              <a:gd name="connsiteX3130" fmla="*/ 324613 w 6224125"/>
              <a:gd name="connsiteY3130" fmla="*/ 742954 h 3196135"/>
              <a:gd name="connsiteX3131" fmla="*/ 306981 w 6224125"/>
              <a:gd name="connsiteY3131" fmla="*/ 741427 h 3196135"/>
              <a:gd name="connsiteX3132" fmla="*/ 307900 w 6224125"/>
              <a:gd name="connsiteY3132" fmla="*/ 741437 h 3196135"/>
              <a:gd name="connsiteX3133" fmla="*/ 307807 w 6224125"/>
              <a:gd name="connsiteY3133" fmla="*/ 741701 h 3196135"/>
              <a:gd name="connsiteX3134" fmla="*/ 306981 w 6224125"/>
              <a:gd name="connsiteY3134" fmla="*/ 741427 h 3196135"/>
              <a:gd name="connsiteX3135" fmla="*/ 296630 w 6224125"/>
              <a:gd name="connsiteY3135" fmla="*/ 740271 h 3196135"/>
              <a:gd name="connsiteX3136" fmla="*/ 295185 w 6224125"/>
              <a:gd name="connsiteY3136" fmla="*/ 740414 h 3196135"/>
              <a:gd name="connsiteX3137" fmla="*/ 298552 w 6224125"/>
              <a:gd name="connsiteY3137" fmla="*/ 740484 h 3196135"/>
              <a:gd name="connsiteX3138" fmla="*/ 301986 w 6224125"/>
              <a:gd name="connsiteY3138" fmla="*/ 740292 h 3196135"/>
              <a:gd name="connsiteX3139" fmla="*/ 239822 w 6224125"/>
              <a:gd name="connsiteY3139" fmla="*/ 728265 h 3196135"/>
              <a:gd name="connsiteX3140" fmla="*/ 240509 w 6224125"/>
              <a:gd name="connsiteY3140" fmla="*/ 728432 h 3196135"/>
              <a:gd name="connsiteX3141" fmla="*/ 241372 w 6224125"/>
              <a:gd name="connsiteY3141" fmla="*/ 728705 h 3196135"/>
              <a:gd name="connsiteX3142" fmla="*/ 238329 w 6224125"/>
              <a:gd name="connsiteY3142" fmla="*/ 728366 h 3196135"/>
              <a:gd name="connsiteX3143" fmla="*/ 320486 w 6224125"/>
              <a:gd name="connsiteY3143" fmla="*/ 704020 h 3196135"/>
              <a:gd name="connsiteX3144" fmla="*/ 314571 w 6224125"/>
              <a:gd name="connsiteY3144" fmla="*/ 704851 h 3196135"/>
              <a:gd name="connsiteX3145" fmla="*/ 314979 w 6224125"/>
              <a:gd name="connsiteY3145" fmla="*/ 704959 h 3196135"/>
              <a:gd name="connsiteX3146" fmla="*/ 326553 w 6224125"/>
              <a:gd name="connsiteY3146" fmla="*/ 705807 h 3196135"/>
              <a:gd name="connsiteX3147" fmla="*/ 324539 w 6224125"/>
              <a:gd name="connsiteY3147" fmla="*/ 704747 h 3196135"/>
              <a:gd name="connsiteX3148" fmla="*/ 3814446 w 6224125"/>
              <a:gd name="connsiteY3148" fmla="*/ 702958 h 3196135"/>
              <a:gd name="connsiteX3149" fmla="*/ 3812093 w 6224125"/>
              <a:gd name="connsiteY3149" fmla="*/ 704280 h 3196135"/>
              <a:gd name="connsiteX3150" fmla="*/ 3782724 w 6224125"/>
              <a:gd name="connsiteY3150" fmla="*/ 707291 h 3196135"/>
              <a:gd name="connsiteX3151" fmla="*/ 3764998 w 6224125"/>
              <a:gd name="connsiteY3151" fmla="*/ 710195 h 3196135"/>
              <a:gd name="connsiteX3152" fmla="*/ 3755703 w 6224125"/>
              <a:gd name="connsiteY3152" fmla="*/ 709879 h 3196135"/>
              <a:gd name="connsiteX3153" fmla="*/ 3801428 w 6224125"/>
              <a:gd name="connsiteY3153" fmla="*/ 704474 h 3196135"/>
              <a:gd name="connsiteX3154" fmla="*/ 289210 w 6224125"/>
              <a:gd name="connsiteY3154" fmla="*/ 702930 h 3196135"/>
              <a:gd name="connsiteX3155" fmla="*/ 287612 w 6224125"/>
              <a:gd name="connsiteY3155" fmla="*/ 703236 h 3196135"/>
              <a:gd name="connsiteX3156" fmla="*/ 295050 w 6224125"/>
              <a:gd name="connsiteY3156" fmla="*/ 703755 h 3196135"/>
              <a:gd name="connsiteX3157" fmla="*/ 304000 w 6224125"/>
              <a:gd name="connsiteY3157" fmla="*/ 704353 h 3196135"/>
              <a:gd name="connsiteX3158" fmla="*/ 307176 w 6224125"/>
              <a:gd name="connsiteY3158" fmla="*/ 703705 h 3196135"/>
              <a:gd name="connsiteX3159" fmla="*/ 300457 w 6224125"/>
              <a:gd name="connsiteY3159" fmla="*/ 703716 h 3196135"/>
              <a:gd name="connsiteX3160" fmla="*/ 292044 w 6224125"/>
              <a:gd name="connsiteY3160" fmla="*/ 703366 h 3196135"/>
              <a:gd name="connsiteX3161" fmla="*/ 3856426 w 6224125"/>
              <a:gd name="connsiteY3161" fmla="*/ 698067 h 3196135"/>
              <a:gd name="connsiteX3162" fmla="*/ 3874841 w 6224125"/>
              <a:gd name="connsiteY3162" fmla="*/ 698835 h 3196135"/>
              <a:gd name="connsiteX3163" fmla="*/ 3834142 w 6224125"/>
              <a:gd name="connsiteY3163" fmla="*/ 702020 h 3196135"/>
              <a:gd name="connsiteX3164" fmla="*/ 3815631 w 6224125"/>
              <a:gd name="connsiteY3164" fmla="*/ 703918 h 3196135"/>
              <a:gd name="connsiteX3165" fmla="*/ 3818517 w 6224125"/>
              <a:gd name="connsiteY3165" fmla="*/ 702484 h 3196135"/>
              <a:gd name="connsiteX3166" fmla="*/ 3845712 w 6224125"/>
              <a:gd name="connsiteY3166" fmla="*/ 699316 h 3196135"/>
              <a:gd name="connsiteX3167" fmla="*/ 3845592 w 6224125"/>
              <a:gd name="connsiteY3167" fmla="*/ 699344 h 3196135"/>
              <a:gd name="connsiteX3168" fmla="*/ 3849660 w 6224125"/>
              <a:gd name="connsiteY3168" fmla="*/ 699060 h 3196135"/>
              <a:gd name="connsiteX3169" fmla="*/ 3851010 w 6224125"/>
              <a:gd name="connsiteY3169" fmla="*/ 698698 h 3196135"/>
              <a:gd name="connsiteX3170" fmla="*/ 334119 w 6224125"/>
              <a:gd name="connsiteY3170" fmla="*/ 694878 h 3196135"/>
              <a:gd name="connsiteX3171" fmla="*/ 334140 w 6224125"/>
              <a:gd name="connsiteY3171" fmla="*/ 694907 h 3196135"/>
              <a:gd name="connsiteX3172" fmla="*/ 334154 w 6224125"/>
              <a:gd name="connsiteY3172" fmla="*/ 694925 h 3196135"/>
              <a:gd name="connsiteX3173" fmla="*/ 3932146 w 6224125"/>
              <a:gd name="connsiteY3173" fmla="*/ 688884 h 3196135"/>
              <a:gd name="connsiteX3174" fmla="*/ 3931272 w 6224125"/>
              <a:gd name="connsiteY3174" fmla="*/ 689296 h 3196135"/>
              <a:gd name="connsiteX3175" fmla="*/ 3928286 w 6224125"/>
              <a:gd name="connsiteY3175" fmla="*/ 691257 h 3196135"/>
              <a:gd name="connsiteX3176" fmla="*/ 3921105 w 6224125"/>
              <a:gd name="connsiteY3176" fmla="*/ 691237 h 3196135"/>
              <a:gd name="connsiteX3177" fmla="*/ 3923718 w 6224125"/>
              <a:gd name="connsiteY3177" fmla="*/ 690655 h 3196135"/>
              <a:gd name="connsiteX3178" fmla="*/ 293766 w 6224125"/>
              <a:gd name="connsiteY3178" fmla="*/ 680374 h 3196135"/>
              <a:gd name="connsiteX3179" fmla="*/ 297506 w 6224125"/>
              <a:gd name="connsiteY3179" fmla="*/ 680861 h 3196135"/>
              <a:gd name="connsiteX3180" fmla="*/ 292135 w 6224125"/>
              <a:gd name="connsiteY3180" fmla="*/ 681717 h 3196135"/>
              <a:gd name="connsiteX3181" fmla="*/ 3708617 w 6224125"/>
              <a:gd name="connsiteY3181" fmla="*/ 665395 h 3196135"/>
              <a:gd name="connsiteX3182" fmla="*/ 3709743 w 6224125"/>
              <a:gd name="connsiteY3182" fmla="*/ 665463 h 3196135"/>
              <a:gd name="connsiteX3183" fmla="*/ 3712375 w 6224125"/>
              <a:gd name="connsiteY3183" fmla="*/ 665819 h 3196135"/>
              <a:gd name="connsiteX3184" fmla="*/ 3706638 w 6224125"/>
              <a:gd name="connsiteY3184" fmla="*/ 667891 h 3196135"/>
              <a:gd name="connsiteX3185" fmla="*/ 3701034 w 6224125"/>
              <a:gd name="connsiteY3185" fmla="*/ 668750 h 3196135"/>
              <a:gd name="connsiteX3186" fmla="*/ 3696951 w 6224125"/>
              <a:gd name="connsiteY3186" fmla="*/ 664806 h 3196135"/>
              <a:gd name="connsiteX3187" fmla="*/ 3695427 w 6224125"/>
              <a:gd name="connsiteY3187" fmla="*/ 665343 h 3196135"/>
              <a:gd name="connsiteX3188" fmla="*/ 3695723 w 6224125"/>
              <a:gd name="connsiteY3188" fmla="*/ 666436 h 3196135"/>
              <a:gd name="connsiteX3189" fmla="*/ 3696801 w 6224125"/>
              <a:gd name="connsiteY3189" fmla="*/ 666180 h 3196135"/>
              <a:gd name="connsiteX3190" fmla="*/ 3697835 w 6224125"/>
              <a:gd name="connsiteY3190" fmla="*/ 665514 h 3196135"/>
              <a:gd name="connsiteX3191" fmla="*/ 3696951 w 6224125"/>
              <a:gd name="connsiteY3191" fmla="*/ 664806 h 3196135"/>
              <a:gd name="connsiteX3192" fmla="*/ 320509 w 6224125"/>
              <a:gd name="connsiteY3192" fmla="*/ 663472 h 3196135"/>
              <a:gd name="connsiteX3193" fmla="*/ 312182 w 6224125"/>
              <a:gd name="connsiteY3193" fmla="*/ 665281 h 3196135"/>
              <a:gd name="connsiteX3194" fmla="*/ 317724 w 6224125"/>
              <a:gd name="connsiteY3194" fmla="*/ 665187 h 3196135"/>
              <a:gd name="connsiteX3195" fmla="*/ 319895 w 6224125"/>
              <a:gd name="connsiteY3195" fmla="*/ 664972 h 3196135"/>
              <a:gd name="connsiteX3196" fmla="*/ 321251 w 6224125"/>
              <a:gd name="connsiteY3196" fmla="*/ 664703 h 3196135"/>
              <a:gd name="connsiteX3197" fmla="*/ 321981 w 6224125"/>
              <a:gd name="connsiteY3197" fmla="*/ 664194 h 3196135"/>
              <a:gd name="connsiteX3198" fmla="*/ 295708 w 6224125"/>
              <a:gd name="connsiteY3198" fmla="*/ 662859 h 3196135"/>
              <a:gd name="connsiteX3199" fmla="*/ 295749 w 6224125"/>
              <a:gd name="connsiteY3199" fmla="*/ 662862 h 3196135"/>
              <a:gd name="connsiteX3200" fmla="*/ 295663 w 6224125"/>
              <a:gd name="connsiteY3200" fmla="*/ 662878 h 3196135"/>
              <a:gd name="connsiteX3201" fmla="*/ 341199 w 6224125"/>
              <a:gd name="connsiteY3201" fmla="*/ 661155 h 3196135"/>
              <a:gd name="connsiteX3202" fmla="*/ 340354 w 6224125"/>
              <a:gd name="connsiteY3202" fmla="*/ 661164 h 3196135"/>
              <a:gd name="connsiteX3203" fmla="*/ 335866 w 6224125"/>
              <a:gd name="connsiteY3203" fmla="*/ 662035 h 3196135"/>
              <a:gd name="connsiteX3204" fmla="*/ 335726 w 6224125"/>
              <a:gd name="connsiteY3204" fmla="*/ 662073 h 3196135"/>
              <a:gd name="connsiteX3205" fmla="*/ 3658332 w 6224125"/>
              <a:gd name="connsiteY3205" fmla="*/ 655358 h 3196135"/>
              <a:gd name="connsiteX3206" fmla="*/ 3652105 w 6224125"/>
              <a:gd name="connsiteY3206" fmla="*/ 656725 h 3196135"/>
              <a:gd name="connsiteX3207" fmla="*/ 3572893 w 6224125"/>
              <a:gd name="connsiteY3207" fmla="*/ 682087 h 3196135"/>
              <a:gd name="connsiteX3208" fmla="*/ 3560695 w 6224125"/>
              <a:gd name="connsiteY3208" fmla="*/ 685891 h 3196135"/>
              <a:gd name="connsiteX3209" fmla="*/ 3560617 w 6224125"/>
              <a:gd name="connsiteY3209" fmla="*/ 685993 h 3196135"/>
              <a:gd name="connsiteX3210" fmla="*/ 3561473 w 6224125"/>
              <a:gd name="connsiteY3210" fmla="*/ 685924 h 3196135"/>
              <a:gd name="connsiteX3211" fmla="*/ 3565610 w 6224125"/>
              <a:gd name="connsiteY3211" fmla="*/ 685679 h 3196135"/>
              <a:gd name="connsiteX3212" fmla="*/ 3572482 w 6224125"/>
              <a:gd name="connsiteY3212" fmla="*/ 684674 h 3196135"/>
              <a:gd name="connsiteX3213" fmla="*/ 3585489 w 6224125"/>
              <a:gd name="connsiteY3213" fmla="*/ 680725 h 3196135"/>
              <a:gd name="connsiteX3214" fmla="*/ 3655928 w 6224125"/>
              <a:gd name="connsiteY3214" fmla="*/ 656356 h 3196135"/>
              <a:gd name="connsiteX3215" fmla="*/ 3658332 w 6224125"/>
              <a:gd name="connsiteY3215" fmla="*/ 655358 h 3196135"/>
              <a:gd name="connsiteX3216" fmla="*/ 3736612 w 6224125"/>
              <a:gd name="connsiteY3216" fmla="*/ 653015 h 3196135"/>
              <a:gd name="connsiteX3217" fmla="*/ 3737309 w 6224125"/>
              <a:gd name="connsiteY3217" fmla="*/ 653069 h 3196135"/>
              <a:gd name="connsiteX3218" fmla="*/ 3738554 w 6224125"/>
              <a:gd name="connsiteY3218" fmla="*/ 653674 h 3196135"/>
              <a:gd name="connsiteX3219" fmla="*/ 3724632 w 6224125"/>
              <a:gd name="connsiteY3219" fmla="*/ 658685 h 3196135"/>
              <a:gd name="connsiteX3220" fmla="*/ 3723074 w 6224125"/>
              <a:gd name="connsiteY3220" fmla="*/ 659003 h 3196135"/>
              <a:gd name="connsiteX3221" fmla="*/ 275601 w 6224125"/>
              <a:gd name="connsiteY3221" fmla="*/ 652445 h 3196135"/>
              <a:gd name="connsiteX3222" fmla="*/ 274868 w 6224125"/>
              <a:gd name="connsiteY3222" fmla="*/ 652591 h 3196135"/>
              <a:gd name="connsiteX3223" fmla="*/ 274940 w 6224125"/>
              <a:gd name="connsiteY3223" fmla="*/ 652499 h 3196135"/>
              <a:gd name="connsiteX3224" fmla="*/ 3486535 w 6224125"/>
              <a:gd name="connsiteY3224" fmla="*/ 646716 h 3196135"/>
              <a:gd name="connsiteX3225" fmla="*/ 3484932 w 6224125"/>
              <a:gd name="connsiteY3225" fmla="*/ 648022 h 3196135"/>
              <a:gd name="connsiteX3226" fmla="*/ 3480328 w 6224125"/>
              <a:gd name="connsiteY3226" fmla="*/ 648017 h 3196135"/>
              <a:gd name="connsiteX3227" fmla="*/ 3497947 w 6224125"/>
              <a:gd name="connsiteY3227" fmla="*/ 644323 h 3196135"/>
              <a:gd name="connsiteX3228" fmla="*/ 3486535 w 6224125"/>
              <a:gd name="connsiteY3228" fmla="*/ 646716 h 3196135"/>
              <a:gd name="connsiteX3229" fmla="*/ 3489029 w 6224125"/>
              <a:gd name="connsiteY3229" fmla="*/ 644682 h 3196135"/>
              <a:gd name="connsiteX3230" fmla="*/ 234065 w 6224125"/>
              <a:gd name="connsiteY3230" fmla="*/ 639749 h 3196135"/>
              <a:gd name="connsiteX3231" fmla="*/ 244852 w 6224125"/>
              <a:gd name="connsiteY3231" fmla="*/ 640501 h 3196135"/>
              <a:gd name="connsiteX3232" fmla="*/ 266770 w 6224125"/>
              <a:gd name="connsiteY3232" fmla="*/ 640003 h 3196135"/>
              <a:gd name="connsiteX3233" fmla="*/ 271491 w 6224125"/>
              <a:gd name="connsiteY3233" fmla="*/ 640543 h 3196135"/>
              <a:gd name="connsiteX3234" fmla="*/ 260440 w 6224125"/>
              <a:gd name="connsiteY3234" fmla="*/ 642410 h 3196135"/>
              <a:gd name="connsiteX3235" fmla="*/ 252360 w 6224125"/>
              <a:gd name="connsiteY3235" fmla="*/ 644515 h 3196135"/>
              <a:gd name="connsiteX3236" fmla="*/ 230118 w 6224125"/>
              <a:gd name="connsiteY3236" fmla="*/ 642630 h 3196135"/>
              <a:gd name="connsiteX3237" fmla="*/ 226711 w 6224125"/>
              <a:gd name="connsiteY3237" fmla="*/ 642228 h 3196135"/>
              <a:gd name="connsiteX3238" fmla="*/ 228774 w 6224125"/>
              <a:gd name="connsiteY3238" fmla="*/ 641639 h 3196135"/>
              <a:gd name="connsiteX3239" fmla="*/ 234258 w 6224125"/>
              <a:gd name="connsiteY3239" fmla="*/ 639953 h 3196135"/>
              <a:gd name="connsiteX3240" fmla="*/ 199069 w 6224125"/>
              <a:gd name="connsiteY3240" fmla="*/ 636762 h 3196135"/>
              <a:gd name="connsiteX3241" fmla="*/ 217642 w 6224125"/>
              <a:gd name="connsiteY3241" fmla="*/ 638513 h 3196135"/>
              <a:gd name="connsiteX3242" fmla="*/ 215877 w 6224125"/>
              <a:gd name="connsiteY3242" fmla="*/ 639033 h 3196135"/>
              <a:gd name="connsiteX3243" fmla="*/ 212058 w 6224125"/>
              <a:gd name="connsiteY3243" fmla="*/ 640500 h 3196135"/>
              <a:gd name="connsiteX3244" fmla="*/ 203468 w 6224125"/>
              <a:gd name="connsiteY3244" fmla="*/ 639487 h 3196135"/>
              <a:gd name="connsiteX3245" fmla="*/ 195373 w 6224125"/>
              <a:gd name="connsiteY3245" fmla="*/ 638166 h 3196135"/>
              <a:gd name="connsiteX3246" fmla="*/ 195124 w 6224125"/>
              <a:gd name="connsiteY3246" fmla="*/ 637825 h 3196135"/>
              <a:gd name="connsiteX3247" fmla="*/ 196950 w 6224125"/>
              <a:gd name="connsiteY3247" fmla="*/ 637249 h 3196135"/>
              <a:gd name="connsiteX3248" fmla="*/ 3786793 w 6224125"/>
              <a:gd name="connsiteY3248" fmla="*/ 635741 h 3196135"/>
              <a:gd name="connsiteX3249" fmla="*/ 3785061 w 6224125"/>
              <a:gd name="connsiteY3249" fmla="*/ 636804 h 3196135"/>
              <a:gd name="connsiteX3250" fmla="*/ 3780479 w 6224125"/>
              <a:gd name="connsiteY3250" fmla="*/ 639739 h 3196135"/>
              <a:gd name="connsiteX3251" fmla="*/ 3780696 w 6224125"/>
              <a:gd name="connsiteY3251" fmla="*/ 639881 h 3196135"/>
              <a:gd name="connsiteX3252" fmla="*/ 3770822 w 6224125"/>
              <a:gd name="connsiteY3252" fmla="*/ 641870 h 3196135"/>
              <a:gd name="connsiteX3253" fmla="*/ 3751189 w 6224125"/>
              <a:gd name="connsiteY3253" fmla="*/ 647799 h 3196135"/>
              <a:gd name="connsiteX3254" fmla="*/ 3746823 w 6224125"/>
              <a:gd name="connsiteY3254" fmla="*/ 648473 h 3196135"/>
              <a:gd name="connsiteX3255" fmla="*/ 3756379 w 6224125"/>
              <a:gd name="connsiteY3255" fmla="*/ 643983 h 3196135"/>
              <a:gd name="connsiteX3256" fmla="*/ 3763209 w 6224125"/>
              <a:gd name="connsiteY3256" fmla="*/ 640012 h 3196135"/>
              <a:gd name="connsiteX3257" fmla="*/ 3783639 w 6224125"/>
              <a:gd name="connsiteY3257" fmla="*/ 636218 h 3196135"/>
              <a:gd name="connsiteX3258" fmla="*/ 3816696 w 6224125"/>
              <a:gd name="connsiteY3258" fmla="*/ 631619 h 3196135"/>
              <a:gd name="connsiteX3259" fmla="*/ 3814650 w 6224125"/>
              <a:gd name="connsiteY3259" fmla="*/ 632949 h 3196135"/>
              <a:gd name="connsiteX3260" fmla="*/ 3812846 w 6224125"/>
              <a:gd name="connsiteY3260" fmla="*/ 633932 h 3196135"/>
              <a:gd name="connsiteX3261" fmla="*/ 3795747 w 6224125"/>
              <a:gd name="connsiteY3261" fmla="*/ 636934 h 3196135"/>
              <a:gd name="connsiteX3262" fmla="*/ 3797228 w 6224125"/>
              <a:gd name="connsiteY3262" fmla="*/ 636010 h 3196135"/>
              <a:gd name="connsiteX3263" fmla="*/ 3800356 w 6224125"/>
              <a:gd name="connsiteY3263" fmla="*/ 633695 h 3196135"/>
              <a:gd name="connsiteX3264" fmla="*/ 3808305 w 6224125"/>
              <a:gd name="connsiteY3264" fmla="*/ 632495 h 3196135"/>
              <a:gd name="connsiteX3265" fmla="*/ 310142 w 6224125"/>
              <a:gd name="connsiteY3265" fmla="*/ 626987 h 3196135"/>
              <a:gd name="connsiteX3266" fmla="*/ 310731 w 6224125"/>
              <a:gd name="connsiteY3266" fmla="*/ 627785 h 3196135"/>
              <a:gd name="connsiteX3267" fmla="*/ 310981 w 6224125"/>
              <a:gd name="connsiteY3267" fmla="*/ 628123 h 3196135"/>
              <a:gd name="connsiteX3268" fmla="*/ 311070 w 6224125"/>
              <a:gd name="connsiteY3268" fmla="*/ 628244 h 3196135"/>
              <a:gd name="connsiteX3269" fmla="*/ 311085 w 6224125"/>
              <a:gd name="connsiteY3269" fmla="*/ 628264 h 3196135"/>
              <a:gd name="connsiteX3270" fmla="*/ 310981 w 6224125"/>
              <a:gd name="connsiteY3270" fmla="*/ 628123 h 3196135"/>
              <a:gd name="connsiteX3271" fmla="*/ 335833 w 6224125"/>
              <a:gd name="connsiteY3271" fmla="*/ 618519 h 3196135"/>
              <a:gd name="connsiteX3272" fmla="*/ 329670 w 6224125"/>
              <a:gd name="connsiteY3272" fmla="*/ 619248 h 3196135"/>
              <a:gd name="connsiteX3273" fmla="*/ 331045 w 6224125"/>
              <a:gd name="connsiteY3273" fmla="*/ 619350 h 3196135"/>
              <a:gd name="connsiteX3274" fmla="*/ 335899 w 6224125"/>
              <a:gd name="connsiteY3274" fmla="*/ 618552 h 3196135"/>
              <a:gd name="connsiteX3275" fmla="*/ 336034 w 6224125"/>
              <a:gd name="connsiteY3275" fmla="*/ 618869 h 3196135"/>
              <a:gd name="connsiteX3276" fmla="*/ 336204 w 6224125"/>
              <a:gd name="connsiteY3276" fmla="*/ 619266 h 3196135"/>
              <a:gd name="connsiteX3277" fmla="*/ 336260 w 6224125"/>
              <a:gd name="connsiteY3277" fmla="*/ 619399 h 3196135"/>
              <a:gd name="connsiteX3278" fmla="*/ 336305 w 6224125"/>
              <a:gd name="connsiteY3278" fmla="*/ 619504 h 3196135"/>
              <a:gd name="connsiteX3279" fmla="*/ 336204 w 6224125"/>
              <a:gd name="connsiteY3279" fmla="*/ 619266 h 3196135"/>
              <a:gd name="connsiteX3280" fmla="*/ 335899 w 6224125"/>
              <a:gd name="connsiteY3280" fmla="*/ 618552 h 3196135"/>
              <a:gd name="connsiteX3281" fmla="*/ 3267324 w 6224125"/>
              <a:gd name="connsiteY3281" fmla="*/ 616950 h 3196135"/>
              <a:gd name="connsiteX3282" fmla="*/ 3267508 w 6224125"/>
              <a:gd name="connsiteY3282" fmla="*/ 623326 h 3196135"/>
              <a:gd name="connsiteX3283" fmla="*/ 3261090 w 6224125"/>
              <a:gd name="connsiteY3283" fmla="*/ 620440 h 3196135"/>
              <a:gd name="connsiteX3284" fmla="*/ 3267324 w 6224125"/>
              <a:gd name="connsiteY3284" fmla="*/ 616950 h 3196135"/>
              <a:gd name="connsiteX3285" fmla="*/ 3526098 w 6224125"/>
              <a:gd name="connsiteY3285" fmla="*/ 616234 h 3196135"/>
              <a:gd name="connsiteX3286" fmla="*/ 3523805 w 6224125"/>
              <a:gd name="connsiteY3286" fmla="*/ 616940 h 3196135"/>
              <a:gd name="connsiteX3287" fmla="*/ 3514833 w 6224125"/>
              <a:gd name="connsiteY3287" fmla="*/ 619713 h 3196135"/>
              <a:gd name="connsiteX3288" fmla="*/ 3519692 w 6224125"/>
              <a:gd name="connsiteY3288" fmla="*/ 619828 h 3196135"/>
              <a:gd name="connsiteX3289" fmla="*/ 3529092 w 6224125"/>
              <a:gd name="connsiteY3289" fmla="*/ 616279 h 3196135"/>
              <a:gd name="connsiteX3290" fmla="*/ 3528004 w 6224125"/>
              <a:gd name="connsiteY3290" fmla="*/ 616274 h 3196135"/>
              <a:gd name="connsiteX3291" fmla="*/ 3366546 w 6224125"/>
              <a:gd name="connsiteY3291" fmla="*/ 616101 h 3196135"/>
              <a:gd name="connsiteX3292" fmla="*/ 3314767 w 6224125"/>
              <a:gd name="connsiteY3292" fmla="*/ 623747 h 3196135"/>
              <a:gd name="connsiteX3293" fmla="*/ 3342158 w 6224125"/>
              <a:gd name="connsiteY3293" fmla="*/ 616547 h 3196135"/>
              <a:gd name="connsiteX3294" fmla="*/ 3366546 w 6224125"/>
              <a:gd name="connsiteY3294" fmla="*/ 616101 h 3196135"/>
              <a:gd name="connsiteX3295" fmla="*/ 3372049 w 6224125"/>
              <a:gd name="connsiteY3295" fmla="*/ 612376 h 3196135"/>
              <a:gd name="connsiteX3296" fmla="*/ 3366546 w 6224125"/>
              <a:gd name="connsiteY3296" fmla="*/ 616101 h 3196135"/>
              <a:gd name="connsiteX3297" fmla="*/ 3368993 w 6224125"/>
              <a:gd name="connsiteY3297" fmla="*/ 614444 h 3196135"/>
              <a:gd name="connsiteX3298" fmla="*/ 3582952 w 6224125"/>
              <a:gd name="connsiteY3298" fmla="*/ 611845 h 3196135"/>
              <a:gd name="connsiteX3299" fmla="*/ 3583036 w 6224125"/>
              <a:gd name="connsiteY3299" fmla="*/ 611978 h 3196135"/>
              <a:gd name="connsiteX3300" fmla="*/ 3583089 w 6224125"/>
              <a:gd name="connsiteY3300" fmla="*/ 611970 h 3196135"/>
              <a:gd name="connsiteX3301" fmla="*/ 3373885 w 6224125"/>
              <a:gd name="connsiteY3301" fmla="*/ 611133 h 3196135"/>
              <a:gd name="connsiteX3302" fmla="*/ 3372049 w 6224125"/>
              <a:gd name="connsiteY3302" fmla="*/ 612376 h 3196135"/>
              <a:gd name="connsiteX3303" fmla="*/ 3373068 w 6224125"/>
              <a:gd name="connsiteY3303" fmla="*/ 611685 h 3196135"/>
              <a:gd name="connsiteX3304" fmla="*/ 3373885 w 6224125"/>
              <a:gd name="connsiteY3304" fmla="*/ 611133 h 3196135"/>
              <a:gd name="connsiteX3305" fmla="*/ 3423013 w 6224125"/>
              <a:gd name="connsiteY3305" fmla="*/ 609018 h 3196135"/>
              <a:gd name="connsiteX3306" fmla="*/ 3431255 w 6224125"/>
              <a:gd name="connsiteY3306" fmla="*/ 610009 h 3196135"/>
              <a:gd name="connsiteX3307" fmla="*/ 3423013 w 6224125"/>
              <a:gd name="connsiteY3307" fmla="*/ 609018 h 3196135"/>
              <a:gd name="connsiteX3308" fmla="*/ 3548424 w 6224125"/>
              <a:gd name="connsiteY3308" fmla="*/ 608984 h 3196135"/>
              <a:gd name="connsiteX3309" fmla="*/ 3539709 w 6224125"/>
              <a:gd name="connsiteY3309" fmla="*/ 609241 h 3196135"/>
              <a:gd name="connsiteX3310" fmla="*/ 3529317 w 6224125"/>
              <a:gd name="connsiteY3310" fmla="*/ 609382 h 3196135"/>
              <a:gd name="connsiteX3311" fmla="*/ 3530331 w 6224125"/>
              <a:gd name="connsiteY3311" fmla="*/ 611500 h 3196135"/>
              <a:gd name="connsiteX3312" fmla="*/ 3537531 w 6224125"/>
              <a:gd name="connsiteY3312" fmla="*/ 610163 h 3196135"/>
              <a:gd name="connsiteX3313" fmla="*/ 3531262 w 6224125"/>
              <a:gd name="connsiteY3313" fmla="*/ 612242 h 3196135"/>
              <a:gd name="connsiteX3314" fmla="*/ 3537075 w 6224125"/>
              <a:gd name="connsiteY3314" fmla="*/ 612851 h 3196135"/>
              <a:gd name="connsiteX3315" fmla="*/ 3532370 w 6224125"/>
              <a:gd name="connsiteY3315" fmla="*/ 614301 h 3196135"/>
              <a:gd name="connsiteX3316" fmla="*/ 3533595 w 6224125"/>
              <a:gd name="connsiteY3316" fmla="*/ 614507 h 3196135"/>
              <a:gd name="connsiteX3317" fmla="*/ 3533830 w 6224125"/>
              <a:gd name="connsiteY3317" fmla="*/ 614491 h 3196135"/>
              <a:gd name="connsiteX3318" fmla="*/ 3678807 w 6224125"/>
              <a:gd name="connsiteY3318" fmla="*/ 606732 h 3196135"/>
              <a:gd name="connsiteX3319" fmla="*/ 3678685 w 6224125"/>
              <a:gd name="connsiteY3319" fmla="*/ 606802 h 3196135"/>
              <a:gd name="connsiteX3320" fmla="*/ 3678612 w 6224125"/>
              <a:gd name="connsiteY3320" fmla="*/ 606821 h 3196135"/>
              <a:gd name="connsiteX3321" fmla="*/ 3406520 w 6224125"/>
              <a:gd name="connsiteY3321" fmla="*/ 605874 h 3196135"/>
              <a:gd name="connsiteX3322" fmla="*/ 3399465 w 6224125"/>
              <a:gd name="connsiteY3322" fmla="*/ 610568 h 3196135"/>
              <a:gd name="connsiteX3323" fmla="*/ 3406520 w 6224125"/>
              <a:gd name="connsiteY3323" fmla="*/ 605874 h 3196135"/>
              <a:gd name="connsiteX3324" fmla="*/ 3716368 w 6224125"/>
              <a:gd name="connsiteY3324" fmla="*/ 588343 h 3196135"/>
              <a:gd name="connsiteX3325" fmla="*/ 3715404 w 6224125"/>
              <a:gd name="connsiteY3325" fmla="*/ 590827 h 3196135"/>
              <a:gd name="connsiteX3326" fmla="*/ 3713377 w 6224125"/>
              <a:gd name="connsiteY3326" fmla="*/ 592023 h 3196135"/>
              <a:gd name="connsiteX3327" fmla="*/ 3710835 w 6224125"/>
              <a:gd name="connsiteY3327" fmla="*/ 592401 h 3196135"/>
              <a:gd name="connsiteX3328" fmla="*/ 3707459 w 6224125"/>
              <a:gd name="connsiteY3328" fmla="*/ 592967 h 3196135"/>
              <a:gd name="connsiteX3329" fmla="*/ 3708538 w 6224125"/>
              <a:gd name="connsiteY3329" fmla="*/ 592293 h 3196135"/>
              <a:gd name="connsiteX3330" fmla="*/ 3716368 w 6224125"/>
              <a:gd name="connsiteY3330" fmla="*/ 588343 h 3196135"/>
              <a:gd name="connsiteX3331" fmla="*/ 3702873 w 6224125"/>
              <a:gd name="connsiteY3331" fmla="*/ 587927 h 3196135"/>
              <a:gd name="connsiteX3332" fmla="*/ 3675490 w 6224125"/>
              <a:gd name="connsiteY3332" fmla="*/ 603267 h 3196135"/>
              <a:gd name="connsiteX3333" fmla="*/ 3662761 w 6224125"/>
              <a:gd name="connsiteY3333" fmla="*/ 609532 h 3196135"/>
              <a:gd name="connsiteX3334" fmla="*/ 3655348 w 6224125"/>
              <a:gd name="connsiteY3334" fmla="*/ 610598 h 3196135"/>
              <a:gd name="connsiteX3335" fmla="*/ 3688216 w 6224125"/>
              <a:gd name="connsiteY3335" fmla="*/ 585300 h 3196135"/>
              <a:gd name="connsiteX3336" fmla="*/ 3626177 w 6224125"/>
              <a:gd name="connsiteY3336" fmla="*/ 613973 h 3196135"/>
              <a:gd name="connsiteX3337" fmla="*/ 3625087 w 6224125"/>
              <a:gd name="connsiteY3337" fmla="*/ 614330 h 3196135"/>
              <a:gd name="connsiteX3338" fmla="*/ 3608806 w 6224125"/>
              <a:gd name="connsiteY3338" fmla="*/ 616197 h 3196135"/>
              <a:gd name="connsiteX3339" fmla="*/ 3593918 w 6224125"/>
              <a:gd name="connsiteY3339" fmla="*/ 618154 h 3196135"/>
              <a:gd name="connsiteX3340" fmla="*/ 3594946 w 6224125"/>
              <a:gd name="connsiteY3340" fmla="*/ 617838 h 3196135"/>
              <a:gd name="connsiteX3341" fmla="*/ 3618430 w 6224125"/>
              <a:gd name="connsiteY3341" fmla="*/ 609339 h 3196135"/>
              <a:gd name="connsiteX3342" fmla="*/ 3659545 w 6224125"/>
              <a:gd name="connsiteY3342" fmla="*/ 591287 h 3196135"/>
              <a:gd name="connsiteX3343" fmla="*/ 3666061 w 6224125"/>
              <a:gd name="connsiteY3343" fmla="*/ 588181 h 3196135"/>
              <a:gd name="connsiteX3344" fmla="*/ 3687862 w 6224125"/>
              <a:gd name="connsiteY3344" fmla="*/ 585337 h 3196135"/>
              <a:gd name="connsiteX3345" fmla="*/ 3699869 w 6224125"/>
              <a:gd name="connsiteY3345" fmla="*/ 584240 h 3196135"/>
              <a:gd name="connsiteX3346" fmla="*/ 3667603 w 6224125"/>
              <a:gd name="connsiteY3346" fmla="*/ 603426 h 3196135"/>
              <a:gd name="connsiteX3347" fmla="*/ 3648977 w 6224125"/>
              <a:gd name="connsiteY3347" fmla="*/ 611513 h 3196135"/>
              <a:gd name="connsiteX3348" fmla="*/ 3646299 w 6224125"/>
              <a:gd name="connsiteY3348" fmla="*/ 611897 h 3196135"/>
              <a:gd name="connsiteX3349" fmla="*/ 3641265 w 6224125"/>
              <a:gd name="connsiteY3349" fmla="*/ 612475 h 3196135"/>
              <a:gd name="connsiteX3350" fmla="*/ 3646234 w 6224125"/>
              <a:gd name="connsiteY3350" fmla="*/ 609088 h 3196135"/>
              <a:gd name="connsiteX3351" fmla="*/ 3643994 w 6224125"/>
              <a:gd name="connsiteY3351" fmla="*/ 609709 h 3196135"/>
              <a:gd name="connsiteX3352" fmla="*/ 3638067 w 6224125"/>
              <a:gd name="connsiteY3352" fmla="*/ 612842 h 3196135"/>
              <a:gd name="connsiteX3353" fmla="*/ 3633040 w 6224125"/>
              <a:gd name="connsiteY3353" fmla="*/ 613418 h 3196135"/>
              <a:gd name="connsiteX3354" fmla="*/ 3659762 w 6224125"/>
              <a:gd name="connsiteY3354" fmla="*/ 601947 h 3196135"/>
              <a:gd name="connsiteX3355" fmla="*/ 3699869 w 6224125"/>
              <a:gd name="connsiteY3355" fmla="*/ 584240 h 3196135"/>
              <a:gd name="connsiteX3356" fmla="*/ 3700420 w 6224125"/>
              <a:gd name="connsiteY3356" fmla="*/ 584016 h 3196135"/>
              <a:gd name="connsiteX3357" fmla="*/ 3700388 w 6224125"/>
              <a:gd name="connsiteY3357" fmla="*/ 584110 h 3196135"/>
              <a:gd name="connsiteX3358" fmla="*/ 3699869 w 6224125"/>
              <a:gd name="connsiteY3358" fmla="*/ 584240 h 3196135"/>
              <a:gd name="connsiteX3359" fmla="*/ 3700005 w 6224125"/>
              <a:gd name="connsiteY3359" fmla="*/ 584060 h 3196135"/>
              <a:gd name="connsiteX3360" fmla="*/ 270286 w 6224125"/>
              <a:gd name="connsiteY3360" fmla="*/ 583003 h 3196135"/>
              <a:gd name="connsiteX3361" fmla="*/ 256584 w 6224125"/>
              <a:gd name="connsiteY3361" fmla="*/ 584600 h 3196135"/>
              <a:gd name="connsiteX3362" fmla="*/ 270617 w 6224125"/>
              <a:gd name="connsiteY3362" fmla="*/ 585237 h 3196135"/>
              <a:gd name="connsiteX3363" fmla="*/ 271533 w 6224125"/>
              <a:gd name="connsiteY3363" fmla="*/ 585196 h 3196135"/>
              <a:gd name="connsiteX3364" fmla="*/ 270937 w 6224125"/>
              <a:gd name="connsiteY3364" fmla="*/ 584120 h 3196135"/>
              <a:gd name="connsiteX3365" fmla="*/ 2546102 w 6224125"/>
              <a:gd name="connsiteY3365" fmla="*/ 567085 h 3196135"/>
              <a:gd name="connsiteX3366" fmla="*/ 2564103 w 6224125"/>
              <a:gd name="connsiteY3366" fmla="*/ 575726 h 3196135"/>
              <a:gd name="connsiteX3367" fmla="*/ 2570092 w 6224125"/>
              <a:gd name="connsiteY3367" fmla="*/ 578876 h 3196135"/>
              <a:gd name="connsiteX3368" fmla="*/ 2573006 w 6224125"/>
              <a:gd name="connsiteY3368" fmla="*/ 577087 h 3196135"/>
              <a:gd name="connsiteX3369" fmla="*/ 2585473 w 6224125"/>
              <a:gd name="connsiteY3369" fmla="*/ 578205 h 3196135"/>
              <a:gd name="connsiteX3370" fmla="*/ 2591540 w 6224125"/>
              <a:gd name="connsiteY3370" fmla="*/ 575451 h 3196135"/>
              <a:gd name="connsiteX3371" fmla="*/ 2575091 w 6224125"/>
              <a:gd name="connsiteY3371" fmla="*/ 573020 h 3196135"/>
              <a:gd name="connsiteX3372" fmla="*/ 2578468 w 6224125"/>
              <a:gd name="connsiteY3372" fmla="*/ 568923 h 3196135"/>
              <a:gd name="connsiteX3373" fmla="*/ 2526946 w 6224125"/>
              <a:gd name="connsiteY3373" fmla="*/ 563904 h 3196135"/>
              <a:gd name="connsiteX3374" fmla="*/ 2527212 w 6224125"/>
              <a:gd name="connsiteY3374" fmla="*/ 564479 h 3196135"/>
              <a:gd name="connsiteX3375" fmla="*/ 2528350 w 6224125"/>
              <a:gd name="connsiteY3375" fmla="*/ 564517 h 3196135"/>
              <a:gd name="connsiteX3376" fmla="*/ 166152 w 6224125"/>
              <a:gd name="connsiteY3376" fmla="*/ 562584 h 3196135"/>
              <a:gd name="connsiteX3377" fmla="*/ 167071 w 6224125"/>
              <a:gd name="connsiteY3377" fmla="*/ 562594 h 3196135"/>
              <a:gd name="connsiteX3378" fmla="*/ 166980 w 6224125"/>
              <a:gd name="connsiteY3378" fmla="*/ 562858 h 3196135"/>
              <a:gd name="connsiteX3379" fmla="*/ 166152 w 6224125"/>
              <a:gd name="connsiteY3379" fmla="*/ 562584 h 3196135"/>
              <a:gd name="connsiteX3380" fmla="*/ 179458 w 6224125"/>
              <a:gd name="connsiteY3380" fmla="*/ 561208 h 3196135"/>
              <a:gd name="connsiteX3381" fmla="*/ 178784 w 6224125"/>
              <a:gd name="connsiteY3381" fmla="*/ 561344 h 3196135"/>
              <a:gd name="connsiteX3382" fmla="*/ 180456 w 6224125"/>
              <a:gd name="connsiteY3382" fmla="*/ 561405 h 3196135"/>
              <a:gd name="connsiteX3383" fmla="*/ 2516689 w 6224125"/>
              <a:gd name="connsiteY3383" fmla="*/ 557759 h 3196135"/>
              <a:gd name="connsiteX3384" fmla="*/ 2514923 w 6224125"/>
              <a:gd name="connsiteY3384" fmla="*/ 559125 h 3196135"/>
              <a:gd name="connsiteX3385" fmla="*/ 2515837 w 6224125"/>
              <a:gd name="connsiteY3385" fmla="*/ 559591 h 3196135"/>
              <a:gd name="connsiteX3386" fmla="*/ 2519435 w 6224125"/>
              <a:gd name="connsiteY3386" fmla="*/ 559207 h 3196135"/>
              <a:gd name="connsiteX3387" fmla="*/ 2500614 w 6224125"/>
              <a:gd name="connsiteY3387" fmla="*/ 551820 h 3196135"/>
              <a:gd name="connsiteX3388" fmla="*/ 2508876 w 6224125"/>
              <a:gd name="connsiteY3388" fmla="*/ 556037 h 3196135"/>
              <a:gd name="connsiteX3389" fmla="*/ 2511042 w 6224125"/>
              <a:gd name="connsiteY3389" fmla="*/ 554914 h 3196135"/>
              <a:gd name="connsiteX3390" fmla="*/ 2511109 w 6224125"/>
              <a:gd name="connsiteY3390" fmla="*/ 554818 h 3196135"/>
              <a:gd name="connsiteX3391" fmla="*/ 2506279 w 6224125"/>
              <a:gd name="connsiteY3391" fmla="*/ 552271 h 3196135"/>
              <a:gd name="connsiteX3392" fmla="*/ 2526017 w 6224125"/>
              <a:gd name="connsiteY3392" fmla="*/ 549745 h 3196135"/>
              <a:gd name="connsiteX3393" fmla="*/ 2534569 w 6224125"/>
              <a:gd name="connsiteY3393" fmla="*/ 551032 h 3196135"/>
              <a:gd name="connsiteX3394" fmla="*/ 2530969 w 6224125"/>
              <a:gd name="connsiteY3394" fmla="*/ 550668 h 3196135"/>
              <a:gd name="connsiteX3395" fmla="*/ 2518386 w 6224125"/>
              <a:gd name="connsiteY3395" fmla="*/ 547209 h 3196135"/>
              <a:gd name="connsiteX3396" fmla="*/ 2519787 w 6224125"/>
              <a:gd name="connsiteY3396" fmla="*/ 548583 h 3196135"/>
              <a:gd name="connsiteX3397" fmla="*/ 2526017 w 6224125"/>
              <a:gd name="connsiteY3397" fmla="*/ 549745 h 3196135"/>
              <a:gd name="connsiteX3398" fmla="*/ 2518496 w 6224125"/>
              <a:gd name="connsiteY3398" fmla="*/ 548613 h 3196135"/>
              <a:gd name="connsiteX3399" fmla="*/ 2518386 w 6224125"/>
              <a:gd name="connsiteY3399" fmla="*/ 547209 h 3196135"/>
              <a:gd name="connsiteX3400" fmla="*/ 2417648 w 6224125"/>
              <a:gd name="connsiteY3400" fmla="*/ 542156 h 3196135"/>
              <a:gd name="connsiteX3401" fmla="*/ 2417274 w 6224125"/>
              <a:gd name="connsiteY3401" fmla="*/ 542730 h 3196135"/>
              <a:gd name="connsiteX3402" fmla="*/ 2417839 w 6224125"/>
              <a:gd name="connsiteY3402" fmla="*/ 542901 h 3196135"/>
              <a:gd name="connsiteX3403" fmla="*/ 162051 w 6224125"/>
              <a:gd name="connsiteY3403" fmla="*/ 540212 h 3196135"/>
              <a:gd name="connsiteX3404" fmla="*/ 163225 w 6224125"/>
              <a:gd name="connsiteY3404" fmla="*/ 540756 h 3196135"/>
              <a:gd name="connsiteX3405" fmla="*/ 160824 w 6224125"/>
              <a:gd name="connsiteY3405" fmla="*/ 541405 h 3196135"/>
              <a:gd name="connsiteX3406" fmla="*/ 161486 w 6224125"/>
              <a:gd name="connsiteY3406" fmla="*/ 540254 h 3196135"/>
              <a:gd name="connsiteX3407" fmla="*/ 164123 w 6224125"/>
              <a:gd name="connsiteY3407" fmla="*/ 540056 h 3196135"/>
              <a:gd name="connsiteX3408" fmla="*/ 163225 w 6224125"/>
              <a:gd name="connsiteY3408" fmla="*/ 540756 h 3196135"/>
              <a:gd name="connsiteX3409" fmla="*/ 163655 w 6224125"/>
              <a:gd name="connsiteY3409" fmla="*/ 540091 h 3196135"/>
              <a:gd name="connsiteX3410" fmla="*/ 2433051 w 6224125"/>
              <a:gd name="connsiteY3410" fmla="*/ 504378 h 3196135"/>
              <a:gd name="connsiteX3411" fmla="*/ 2434059 w 6224125"/>
              <a:gd name="connsiteY3411" fmla="*/ 504515 h 3196135"/>
              <a:gd name="connsiteX3412" fmla="*/ 2434316 w 6224125"/>
              <a:gd name="connsiteY3412" fmla="*/ 504550 h 3196135"/>
              <a:gd name="connsiteX3413" fmla="*/ 2433025 w 6224125"/>
              <a:gd name="connsiteY3413" fmla="*/ 504580 h 3196135"/>
              <a:gd name="connsiteX3414" fmla="*/ 3425960 w 6224125"/>
              <a:gd name="connsiteY3414" fmla="*/ 481592 h 3196135"/>
              <a:gd name="connsiteX3415" fmla="*/ 3419571 w 6224125"/>
              <a:gd name="connsiteY3415" fmla="*/ 482058 h 3196135"/>
              <a:gd name="connsiteX3416" fmla="*/ 3383211 w 6224125"/>
              <a:gd name="connsiteY3416" fmla="*/ 489236 h 3196135"/>
              <a:gd name="connsiteX3417" fmla="*/ 3382627 w 6224125"/>
              <a:gd name="connsiteY3417" fmla="*/ 490779 h 3196135"/>
              <a:gd name="connsiteX3418" fmla="*/ 3388697 w 6224125"/>
              <a:gd name="connsiteY3418" fmla="*/ 490286 h 3196135"/>
              <a:gd name="connsiteX3419" fmla="*/ 3423437 w 6224125"/>
              <a:gd name="connsiteY3419" fmla="*/ 482235 h 3196135"/>
              <a:gd name="connsiteX3420" fmla="*/ 3425960 w 6224125"/>
              <a:gd name="connsiteY3420" fmla="*/ 481592 h 3196135"/>
              <a:gd name="connsiteX3421" fmla="*/ 3556743 w 6224125"/>
              <a:gd name="connsiteY3421" fmla="*/ 480411 h 3196135"/>
              <a:gd name="connsiteX3422" fmla="*/ 3554883 w 6224125"/>
              <a:gd name="connsiteY3422" fmla="*/ 481210 h 3196135"/>
              <a:gd name="connsiteX3423" fmla="*/ 3550200 w 6224125"/>
              <a:gd name="connsiteY3423" fmla="*/ 483338 h 3196135"/>
              <a:gd name="connsiteX3424" fmla="*/ 3544064 w 6224125"/>
              <a:gd name="connsiteY3424" fmla="*/ 483547 h 3196135"/>
              <a:gd name="connsiteX3425" fmla="*/ 3522602 w 6224125"/>
              <a:gd name="connsiteY3425" fmla="*/ 485062 h 3196135"/>
              <a:gd name="connsiteX3426" fmla="*/ 3525348 w 6224125"/>
              <a:gd name="connsiteY3426" fmla="*/ 484227 h 3196135"/>
              <a:gd name="connsiteX3427" fmla="*/ 3532652 w 6224125"/>
              <a:gd name="connsiteY3427" fmla="*/ 481285 h 3196135"/>
              <a:gd name="connsiteX3428" fmla="*/ 3553532 w 6224125"/>
              <a:gd name="connsiteY3428" fmla="*/ 480434 h 3196135"/>
              <a:gd name="connsiteX3429" fmla="*/ 3578641 w 6224125"/>
              <a:gd name="connsiteY3429" fmla="*/ 480251 h 3196135"/>
              <a:gd name="connsiteX3430" fmla="*/ 3587132 w 6224125"/>
              <a:gd name="connsiteY3430" fmla="*/ 480573 h 3196135"/>
              <a:gd name="connsiteX3431" fmla="*/ 3584928 w 6224125"/>
              <a:gd name="connsiteY3431" fmla="*/ 481592 h 3196135"/>
              <a:gd name="connsiteX3432" fmla="*/ 3583247 w 6224125"/>
              <a:gd name="connsiteY3432" fmla="*/ 482215 h 3196135"/>
              <a:gd name="connsiteX3433" fmla="*/ 3565626 w 6224125"/>
              <a:gd name="connsiteY3433" fmla="*/ 482814 h 3196135"/>
              <a:gd name="connsiteX3434" fmla="*/ 3567142 w 6224125"/>
              <a:gd name="connsiteY3434" fmla="*/ 482146 h 3196135"/>
              <a:gd name="connsiteX3435" fmla="*/ 3570548 w 6224125"/>
              <a:gd name="connsiteY3435" fmla="*/ 480310 h 3196135"/>
              <a:gd name="connsiteX3436" fmla="*/ 157964 w 6224125"/>
              <a:gd name="connsiteY3436" fmla="*/ 476881 h 3196135"/>
              <a:gd name="connsiteX3437" fmla="*/ 170798 w 6224125"/>
              <a:gd name="connsiteY3437" fmla="*/ 477037 h 3196135"/>
              <a:gd name="connsiteX3438" fmla="*/ 158604 w 6224125"/>
              <a:gd name="connsiteY3438" fmla="*/ 480782 h 3196135"/>
              <a:gd name="connsiteX3439" fmla="*/ 155359 w 6224125"/>
              <a:gd name="connsiteY3439" fmla="*/ 479805 h 3196135"/>
              <a:gd name="connsiteX3440" fmla="*/ 156278 w 6224125"/>
              <a:gd name="connsiteY3440" fmla="*/ 477996 h 3196135"/>
              <a:gd name="connsiteX3441" fmla="*/ 2361100 w 6224125"/>
              <a:gd name="connsiteY3441" fmla="*/ 476737 h 3196135"/>
              <a:gd name="connsiteX3442" fmla="*/ 2364999 w 6224125"/>
              <a:gd name="connsiteY3442" fmla="*/ 477318 h 3196135"/>
              <a:gd name="connsiteX3443" fmla="*/ 2368796 w 6224125"/>
              <a:gd name="connsiteY3443" fmla="*/ 479312 h 3196135"/>
              <a:gd name="connsiteX3444" fmla="*/ 2385207 w 6224125"/>
              <a:gd name="connsiteY3444" fmla="*/ 481376 h 3196135"/>
              <a:gd name="connsiteX3445" fmla="*/ 2386882 w 6224125"/>
              <a:gd name="connsiteY3445" fmla="*/ 480577 h 3196135"/>
              <a:gd name="connsiteX3446" fmla="*/ 2392075 w 6224125"/>
              <a:gd name="connsiteY3446" fmla="*/ 481351 h 3196135"/>
              <a:gd name="connsiteX3447" fmla="*/ 2387841 w 6224125"/>
              <a:gd name="connsiteY3447" fmla="*/ 482268 h 3196135"/>
              <a:gd name="connsiteX3448" fmla="*/ 2386717 w 6224125"/>
              <a:gd name="connsiteY3448" fmla="*/ 484153 h 3196135"/>
              <a:gd name="connsiteX3449" fmla="*/ 2388118 w 6224125"/>
              <a:gd name="connsiteY3449" fmla="*/ 485528 h 3196135"/>
              <a:gd name="connsiteX3450" fmla="*/ 2383029 w 6224125"/>
              <a:gd name="connsiteY3450" fmla="*/ 484239 h 3196135"/>
              <a:gd name="connsiteX3451" fmla="*/ 2373366 w 6224125"/>
              <a:gd name="connsiteY3451" fmla="*/ 481712 h 3196135"/>
              <a:gd name="connsiteX3452" fmla="*/ 2395270 w 6224125"/>
              <a:gd name="connsiteY3452" fmla="*/ 493213 h 3196135"/>
              <a:gd name="connsiteX3453" fmla="*/ 2424999 w 6224125"/>
              <a:gd name="connsiteY3453" fmla="*/ 509159 h 3196135"/>
              <a:gd name="connsiteX3454" fmla="*/ 2448849 w 6224125"/>
              <a:gd name="connsiteY3454" fmla="*/ 520664 h 3196135"/>
              <a:gd name="connsiteX3455" fmla="*/ 2443593 w 6224125"/>
              <a:gd name="connsiteY3455" fmla="*/ 518801 h 3196135"/>
              <a:gd name="connsiteX3456" fmla="*/ 2436621 w 6224125"/>
              <a:gd name="connsiteY3456" fmla="*/ 516166 h 3196135"/>
              <a:gd name="connsiteX3457" fmla="*/ 2434894 w 6224125"/>
              <a:gd name="connsiteY3457" fmla="*/ 515871 h 3196135"/>
              <a:gd name="connsiteX3458" fmla="*/ 2417726 w 6224125"/>
              <a:gd name="connsiteY3458" fmla="*/ 507591 h 3196135"/>
              <a:gd name="connsiteX3459" fmla="*/ 2396973 w 6224125"/>
              <a:gd name="connsiteY3459" fmla="*/ 497487 h 3196135"/>
              <a:gd name="connsiteX3460" fmla="*/ 2376442 w 6224125"/>
              <a:gd name="connsiteY3460" fmla="*/ 485016 h 3196135"/>
              <a:gd name="connsiteX3461" fmla="*/ 2367450 w 6224125"/>
              <a:gd name="connsiteY3461" fmla="*/ 480164 h 3196135"/>
              <a:gd name="connsiteX3462" fmla="*/ 2363978 w 6224125"/>
              <a:gd name="connsiteY3462" fmla="*/ 479256 h 3196135"/>
              <a:gd name="connsiteX3463" fmla="*/ 2365692 w 6224125"/>
              <a:gd name="connsiteY3463" fmla="*/ 479216 h 3196135"/>
              <a:gd name="connsiteX3464" fmla="*/ 2047867 w 6224125"/>
              <a:gd name="connsiteY3464" fmla="*/ 465788 h 3196135"/>
              <a:gd name="connsiteX3465" fmla="*/ 2048463 w 6224125"/>
              <a:gd name="connsiteY3465" fmla="*/ 466722 h 3196135"/>
              <a:gd name="connsiteX3466" fmla="*/ 2050713 w 6224125"/>
              <a:gd name="connsiteY3466" fmla="*/ 466619 h 3196135"/>
              <a:gd name="connsiteX3467" fmla="*/ 2037129 w 6224125"/>
              <a:gd name="connsiteY3467" fmla="*/ 462652 h 3196135"/>
              <a:gd name="connsiteX3468" fmla="*/ 2039781 w 6224125"/>
              <a:gd name="connsiteY3468" fmla="*/ 464292 h 3196135"/>
              <a:gd name="connsiteX3469" fmla="*/ 2042697 w 6224125"/>
              <a:gd name="connsiteY3469" fmla="*/ 464278 h 3196135"/>
              <a:gd name="connsiteX3470" fmla="*/ 2146738 w 6224125"/>
              <a:gd name="connsiteY3470" fmla="*/ 462576 h 3196135"/>
              <a:gd name="connsiteX3471" fmla="*/ 2146719 w 6224125"/>
              <a:gd name="connsiteY3471" fmla="*/ 462586 h 3196135"/>
              <a:gd name="connsiteX3472" fmla="*/ 2146344 w 6224125"/>
              <a:gd name="connsiteY3472" fmla="*/ 462793 h 3196135"/>
              <a:gd name="connsiteX3473" fmla="*/ 2145538 w 6224125"/>
              <a:gd name="connsiteY3473" fmla="*/ 463238 h 3196135"/>
              <a:gd name="connsiteX3474" fmla="*/ 2146287 w 6224125"/>
              <a:gd name="connsiteY3474" fmla="*/ 462825 h 3196135"/>
              <a:gd name="connsiteX3475" fmla="*/ 2146344 w 6224125"/>
              <a:gd name="connsiteY3475" fmla="*/ 462793 h 3196135"/>
              <a:gd name="connsiteX3476" fmla="*/ 2163831 w 6224125"/>
              <a:gd name="connsiteY3476" fmla="*/ 461866 h 3196135"/>
              <a:gd name="connsiteX3477" fmla="*/ 2162890 w 6224125"/>
              <a:gd name="connsiteY3477" fmla="*/ 462345 h 3196135"/>
              <a:gd name="connsiteX3478" fmla="*/ 2163846 w 6224125"/>
              <a:gd name="connsiteY3478" fmla="*/ 463260 h 3196135"/>
              <a:gd name="connsiteX3479" fmla="*/ 2164888 w 6224125"/>
              <a:gd name="connsiteY3479" fmla="*/ 463782 h 3196135"/>
              <a:gd name="connsiteX3480" fmla="*/ 2165284 w 6224125"/>
              <a:gd name="connsiteY3480" fmla="*/ 462775 h 3196135"/>
              <a:gd name="connsiteX3481" fmla="*/ 2163831 w 6224125"/>
              <a:gd name="connsiteY3481" fmla="*/ 461866 h 3196135"/>
              <a:gd name="connsiteX3482" fmla="*/ 2227685 w 6224125"/>
              <a:gd name="connsiteY3482" fmla="*/ 459106 h 3196135"/>
              <a:gd name="connsiteX3483" fmla="*/ 2224521 w 6224125"/>
              <a:gd name="connsiteY3483" fmla="*/ 463727 h 3196135"/>
              <a:gd name="connsiteX3484" fmla="*/ 2227685 w 6224125"/>
              <a:gd name="connsiteY3484" fmla="*/ 459106 h 3196135"/>
              <a:gd name="connsiteX3485" fmla="*/ 2148495 w 6224125"/>
              <a:gd name="connsiteY3485" fmla="*/ 459029 h 3196135"/>
              <a:gd name="connsiteX3486" fmla="*/ 2151130 w 6224125"/>
              <a:gd name="connsiteY3486" fmla="*/ 459332 h 3196135"/>
              <a:gd name="connsiteX3487" fmla="*/ 2152248 w 6224125"/>
              <a:gd name="connsiteY3487" fmla="*/ 459545 h 3196135"/>
              <a:gd name="connsiteX3488" fmla="*/ 2164922 w 6224125"/>
              <a:gd name="connsiteY3488" fmla="*/ 468740 h 3196135"/>
              <a:gd name="connsiteX3489" fmla="*/ 2165169 w 6224125"/>
              <a:gd name="connsiteY3489" fmla="*/ 468919 h 3196135"/>
              <a:gd name="connsiteX3490" fmla="*/ 2164014 w 6224125"/>
              <a:gd name="connsiteY3490" fmla="*/ 468736 h 3196135"/>
              <a:gd name="connsiteX3491" fmla="*/ 2155278 w 6224125"/>
              <a:gd name="connsiteY3491" fmla="*/ 463339 h 3196135"/>
              <a:gd name="connsiteX3492" fmla="*/ 2148495 w 6224125"/>
              <a:gd name="connsiteY3492" fmla="*/ 459029 h 3196135"/>
              <a:gd name="connsiteX3493" fmla="*/ 2123557 w 6224125"/>
              <a:gd name="connsiteY3493" fmla="*/ 458856 h 3196135"/>
              <a:gd name="connsiteX3494" fmla="*/ 2129147 w 6224125"/>
              <a:gd name="connsiteY3494" fmla="*/ 459693 h 3196135"/>
              <a:gd name="connsiteX3495" fmla="*/ 2139053 w 6224125"/>
              <a:gd name="connsiteY3495" fmla="*/ 463427 h 3196135"/>
              <a:gd name="connsiteX3496" fmla="*/ 2144406 w 6224125"/>
              <a:gd name="connsiteY3496" fmla="*/ 465131 h 3196135"/>
              <a:gd name="connsiteX3497" fmla="*/ 2128962 w 6224125"/>
              <a:gd name="connsiteY3497" fmla="*/ 462126 h 3196135"/>
              <a:gd name="connsiteX3498" fmla="*/ 2124413 w 6224125"/>
              <a:gd name="connsiteY3498" fmla="*/ 459471 h 3196135"/>
              <a:gd name="connsiteX3499" fmla="*/ 2252962 w 6224125"/>
              <a:gd name="connsiteY3499" fmla="*/ 457904 h 3196135"/>
              <a:gd name="connsiteX3500" fmla="*/ 2258557 w 6224125"/>
              <a:gd name="connsiteY3500" fmla="*/ 459030 h 3196135"/>
              <a:gd name="connsiteX3501" fmla="*/ 2259344 w 6224125"/>
              <a:gd name="connsiteY3501" fmla="*/ 459526 h 3196135"/>
              <a:gd name="connsiteX3502" fmla="*/ 2277602 w 6224125"/>
              <a:gd name="connsiteY3502" fmla="*/ 469565 h 3196135"/>
              <a:gd name="connsiteX3503" fmla="*/ 2269134 w 6224125"/>
              <a:gd name="connsiteY3503" fmla="*/ 467557 h 3196135"/>
              <a:gd name="connsiteX3504" fmla="*/ 2267829 w 6224125"/>
              <a:gd name="connsiteY3504" fmla="*/ 466778 h 3196135"/>
              <a:gd name="connsiteX3505" fmla="*/ 2137614 w 6224125"/>
              <a:gd name="connsiteY3505" fmla="*/ 456832 h 3196135"/>
              <a:gd name="connsiteX3506" fmla="*/ 2151095 w 6224125"/>
              <a:gd name="connsiteY3506" fmla="*/ 462959 h 3196135"/>
              <a:gd name="connsiteX3507" fmla="*/ 2158271 w 6224125"/>
              <a:gd name="connsiteY3507" fmla="*/ 466535 h 3196135"/>
              <a:gd name="connsiteX3508" fmla="*/ 2163524 w 6224125"/>
              <a:gd name="connsiteY3508" fmla="*/ 468660 h 3196135"/>
              <a:gd name="connsiteX3509" fmla="*/ 2158281 w 6224125"/>
              <a:gd name="connsiteY3509" fmla="*/ 467830 h 3196135"/>
              <a:gd name="connsiteX3510" fmla="*/ 2144737 w 6224125"/>
              <a:gd name="connsiteY3510" fmla="*/ 465195 h 3196135"/>
              <a:gd name="connsiteX3511" fmla="*/ 2120734 w 6224125"/>
              <a:gd name="connsiteY3511" fmla="*/ 456830 h 3196135"/>
              <a:gd name="connsiteX3512" fmla="*/ 2123537 w 6224125"/>
              <a:gd name="connsiteY3512" fmla="*/ 457773 h 3196135"/>
              <a:gd name="connsiteX3513" fmla="*/ 2121878 w 6224125"/>
              <a:gd name="connsiteY3513" fmla="*/ 457383 h 3196135"/>
              <a:gd name="connsiteX3514" fmla="*/ 2121273 w 6224125"/>
              <a:gd name="connsiteY3514" fmla="*/ 457217 h 3196135"/>
              <a:gd name="connsiteX3515" fmla="*/ 3210850 w 6224125"/>
              <a:gd name="connsiteY3515" fmla="*/ 456627 h 3196135"/>
              <a:gd name="connsiteX3516" fmla="*/ 3187185 w 6224125"/>
              <a:gd name="connsiteY3516" fmla="*/ 460946 h 3196135"/>
              <a:gd name="connsiteX3517" fmla="*/ 3182554 w 6224125"/>
              <a:gd name="connsiteY3517" fmla="*/ 458110 h 3196135"/>
              <a:gd name="connsiteX3518" fmla="*/ 3210850 w 6224125"/>
              <a:gd name="connsiteY3518" fmla="*/ 456627 h 3196135"/>
              <a:gd name="connsiteX3519" fmla="*/ 3262827 w 6224125"/>
              <a:gd name="connsiteY3519" fmla="*/ 456218 h 3196135"/>
              <a:gd name="connsiteX3520" fmla="*/ 3261508 w 6224125"/>
              <a:gd name="connsiteY3520" fmla="*/ 456726 h 3196135"/>
              <a:gd name="connsiteX3521" fmla="*/ 3269745 w 6224125"/>
              <a:gd name="connsiteY3521" fmla="*/ 458211 h 3196135"/>
              <a:gd name="connsiteX3522" fmla="*/ 3274770 w 6224125"/>
              <a:gd name="connsiteY3522" fmla="*/ 457872 h 3196135"/>
              <a:gd name="connsiteX3523" fmla="*/ 3268543 w 6224125"/>
              <a:gd name="connsiteY3523" fmla="*/ 459491 h 3196135"/>
              <a:gd name="connsiteX3524" fmla="*/ 3242473 w 6224125"/>
              <a:gd name="connsiteY3524" fmla="*/ 463670 h 3196135"/>
              <a:gd name="connsiteX3525" fmla="*/ 3231800 w 6224125"/>
              <a:gd name="connsiteY3525" fmla="*/ 461002 h 3196135"/>
              <a:gd name="connsiteX3526" fmla="*/ 3238824 w 6224125"/>
              <a:gd name="connsiteY3526" fmla="*/ 460784 h 3196135"/>
              <a:gd name="connsiteX3527" fmla="*/ 3250544 w 6224125"/>
              <a:gd name="connsiteY3527" fmla="*/ 458403 h 3196135"/>
              <a:gd name="connsiteX3528" fmla="*/ 3251385 w 6224125"/>
              <a:gd name="connsiteY3528" fmla="*/ 458734 h 3196135"/>
              <a:gd name="connsiteX3529" fmla="*/ 3251933 w 6224125"/>
              <a:gd name="connsiteY3529" fmla="*/ 458121 h 3196135"/>
              <a:gd name="connsiteX3530" fmla="*/ 3254564 w 6224125"/>
              <a:gd name="connsiteY3530" fmla="*/ 457586 h 3196135"/>
              <a:gd name="connsiteX3531" fmla="*/ 2011622 w 6224125"/>
              <a:gd name="connsiteY3531" fmla="*/ 455368 h 3196135"/>
              <a:gd name="connsiteX3532" fmla="*/ 2017598 w 6224125"/>
              <a:gd name="connsiteY3532" fmla="*/ 458952 h 3196135"/>
              <a:gd name="connsiteX3533" fmla="*/ 2023029 w 6224125"/>
              <a:gd name="connsiteY3533" fmla="*/ 460038 h 3196135"/>
              <a:gd name="connsiteX3534" fmla="*/ 2034015 w 6224125"/>
              <a:gd name="connsiteY3534" fmla="*/ 461744 h 3196135"/>
              <a:gd name="connsiteX3535" fmla="*/ 2026476 w 6224125"/>
              <a:gd name="connsiteY3535" fmla="*/ 459542 h 3196135"/>
              <a:gd name="connsiteX3536" fmla="*/ 2023029 w 6224125"/>
              <a:gd name="connsiteY3536" fmla="*/ 460038 h 3196135"/>
              <a:gd name="connsiteX3537" fmla="*/ 2014553 w 6224125"/>
              <a:gd name="connsiteY3537" fmla="*/ 456061 h 3196135"/>
              <a:gd name="connsiteX3538" fmla="*/ 2012186 w 6224125"/>
              <a:gd name="connsiteY3538" fmla="*/ 455370 h 3196135"/>
              <a:gd name="connsiteX3539" fmla="*/ 2004868 w 6224125"/>
              <a:gd name="connsiteY3539" fmla="*/ 455353 h 3196135"/>
              <a:gd name="connsiteX3540" fmla="*/ 2007833 w 6224125"/>
              <a:gd name="connsiteY3540" fmla="*/ 456999 h 3196135"/>
              <a:gd name="connsiteX3541" fmla="*/ 2016277 w 6224125"/>
              <a:gd name="connsiteY3541" fmla="*/ 458688 h 3196135"/>
              <a:gd name="connsiteX3542" fmla="*/ 2010162 w 6224125"/>
              <a:gd name="connsiteY3542" fmla="*/ 455365 h 3196135"/>
              <a:gd name="connsiteX3543" fmla="*/ 1999536 w 6224125"/>
              <a:gd name="connsiteY3543" fmla="*/ 455340 h 3196135"/>
              <a:gd name="connsiteX3544" fmla="*/ 2001266 w 6224125"/>
              <a:gd name="connsiteY3544" fmla="*/ 455686 h 3196135"/>
              <a:gd name="connsiteX3545" fmla="*/ 2001246 w 6224125"/>
              <a:gd name="connsiteY3545" fmla="*/ 455649 h 3196135"/>
              <a:gd name="connsiteX3546" fmla="*/ 2000083 w 6224125"/>
              <a:gd name="connsiteY3546" fmla="*/ 455341 h 3196135"/>
              <a:gd name="connsiteX3547" fmla="*/ 3271753 w 6224125"/>
              <a:gd name="connsiteY3547" fmla="*/ 454740 h 3196135"/>
              <a:gd name="connsiteX3548" fmla="*/ 3271788 w 6224125"/>
              <a:gd name="connsiteY3548" fmla="*/ 454743 h 3196135"/>
              <a:gd name="connsiteX3549" fmla="*/ 3271655 w 6224125"/>
              <a:gd name="connsiteY3549" fmla="*/ 454757 h 3196135"/>
              <a:gd name="connsiteX3550" fmla="*/ 3377894 w 6224125"/>
              <a:gd name="connsiteY3550" fmla="*/ 452949 h 3196135"/>
              <a:gd name="connsiteX3551" fmla="*/ 3372378 w 6224125"/>
              <a:gd name="connsiteY3551" fmla="*/ 454047 h 3196135"/>
              <a:gd name="connsiteX3552" fmla="*/ 3369466 w 6224125"/>
              <a:gd name="connsiteY3552" fmla="*/ 454513 h 3196135"/>
              <a:gd name="connsiteX3553" fmla="*/ 3376095 w 6224125"/>
              <a:gd name="connsiteY3553" fmla="*/ 454359 h 3196135"/>
              <a:gd name="connsiteX3554" fmla="*/ 1983686 w 6224125"/>
              <a:gd name="connsiteY3554" fmla="*/ 452855 h 3196135"/>
              <a:gd name="connsiteX3555" fmla="*/ 1983445 w 6224125"/>
              <a:gd name="connsiteY3555" fmla="*/ 453448 h 3196135"/>
              <a:gd name="connsiteX3556" fmla="*/ 1984076 w 6224125"/>
              <a:gd name="connsiteY3556" fmla="*/ 453078 h 3196135"/>
              <a:gd name="connsiteX3557" fmla="*/ 3415864 w 6224125"/>
              <a:gd name="connsiteY3557" fmla="*/ 450898 h 3196135"/>
              <a:gd name="connsiteX3558" fmla="*/ 3407269 w 6224125"/>
              <a:gd name="connsiteY3558" fmla="*/ 453408 h 3196135"/>
              <a:gd name="connsiteX3559" fmla="*/ 3383377 w 6224125"/>
              <a:gd name="connsiteY3559" fmla="*/ 457539 h 3196135"/>
              <a:gd name="connsiteX3560" fmla="*/ 3335326 w 6224125"/>
              <a:gd name="connsiteY3560" fmla="*/ 458770 h 3196135"/>
              <a:gd name="connsiteX3561" fmla="*/ 3296301 w 6224125"/>
              <a:gd name="connsiteY3561" fmla="*/ 457623 h 3196135"/>
              <a:gd name="connsiteX3562" fmla="*/ 3300302 w 6224125"/>
              <a:gd name="connsiteY3562" fmla="*/ 456203 h 3196135"/>
              <a:gd name="connsiteX3563" fmla="*/ 3350482 w 6224125"/>
              <a:gd name="connsiteY3563" fmla="*/ 453442 h 3196135"/>
              <a:gd name="connsiteX3564" fmla="*/ 3362383 w 6224125"/>
              <a:gd name="connsiteY3564" fmla="*/ 452811 h 3196135"/>
              <a:gd name="connsiteX3565" fmla="*/ 3377563 w 6224125"/>
              <a:gd name="connsiteY3565" fmla="*/ 452595 h 3196135"/>
              <a:gd name="connsiteX3566" fmla="*/ 3390846 w 6224125"/>
              <a:gd name="connsiteY3566" fmla="*/ 452444 h 3196135"/>
              <a:gd name="connsiteX3567" fmla="*/ 3394140 w 6224125"/>
              <a:gd name="connsiteY3567" fmla="*/ 452357 h 3196135"/>
              <a:gd name="connsiteX3568" fmla="*/ 3393790 w 6224125"/>
              <a:gd name="connsiteY3568" fmla="*/ 453148 h 3196135"/>
              <a:gd name="connsiteX3569" fmla="*/ 3398295 w 6224125"/>
              <a:gd name="connsiteY3569" fmla="*/ 452247 h 3196135"/>
              <a:gd name="connsiteX3570" fmla="*/ 3399502 w 6224125"/>
              <a:gd name="connsiteY3570" fmla="*/ 452215 h 3196135"/>
              <a:gd name="connsiteX3571" fmla="*/ 2394832 w 6224125"/>
              <a:gd name="connsiteY3571" fmla="*/ 445986 h 3196135"/>
              <a:gd name="connsiteX3572" fmla="*/ 2401848 w 6224125"/>
              <a:gd name="connsiteY3572" fmla="*/ 447641 h 3196135"/>
              <a:gd name="connsiteX3573" fmla="*/ 2394894 w 6224125"/>
              <a:gd name="connsiteY3573" fmla="*/ 446791 h 3196135"/>
              <a:gd name="connsiteX3574" fmla="*/ 3480252 w 6224125"/>
              <a:gd name="connsiteY3574" fmla="*/ 445677 h 3196135"/>
              <a:gd name="connsiteX3575" fmla="*/ 3480313 w 6224125"/>
              <a:gd name="connsiteY3575" fmla="*/ 446333 h 3196135"/>
              <a:gd name="connsiteX3576" fmla="*/ 3472671 w 6224125"/>
              <a:gd name="connsiteY3576" fmla="*/ 446439 h 3196135"/>
              <a:gd name="connsiteX3577" fmla="*/ 3477330 w 6224125"/>
              <a:gd name="connsiteY3577" fmla="*/ 447754 h 3196135"/>
              <a:gd name="connsiteX3578" fmla="*/ 3492328 w 6224125"/>
              <a:gd name="connsiteY3578" fmla="*/ 450425 h 3196135"/>
              <a:gd name="connsiteX3579" fmla="*/ 3480749 w 6224125"/>
              <a:gd name="connsiteY3579" fmla="*/ 452210 h 3196135"/>
              <a:gd name="connsiteX3580" fmla="*/ 3467929 w 6224125"/>
              <a:gd name="connsiteY3580" fmla="*/ 454590 h 3196135"/>
              <a:gd name="connsiteX3581" fmla="*/ 3469870 w 6224125"/>
              <a:gd name="connsiteY3581" fmla="*/ 455324 h 3196135"/>
              <a:gd name="connsiteX3582" fmla="*/ 3403569 w 6224125"/>
              <a:gd name="connsiteY3582" fmla="*/ 457022 h 3196135"/>
              <a:gd name="connsiteX3583" fmla="*/ 3431480 w 6224125"/>
              <a:gd name="connsiteY3583" fmla="*/ 450252 h 3196135"/>
              <a:gd name="connsiteX3584" fmla="*/ 3434005 w 6224125"/>
              <a:gd name="connsiteY3584" fmla="*/ 449437 h 3196135"/>
              <a:gd name="connsiteX3585" fmla="*/ 3448154 w 6224125"/>
              <a:gd name="connsiteY3585" fmla="*/ 448297 h 3196135"/>
              <a:gd name="connsiteX3586" fmla="*/ 3481928 w 6224125"/>
              <a:gd name="connsiteY3586" fmla="*/ 445564 h 3196135"/>
              <a:gd name="connsiteX3587" fmla="*/ 3481161 w 6224125"/>
              <a:gd name="connsiteY3587" fmla="*/ 447401 h 3196135"/>
              <a:gd name="connsiteX3588" fmla="*/ 3480313 w 6224125"/>
              <a:gd name="connsiteY3588" fmla="*/ 446333 h 3196135"/>
              <a:gd name="connsiteX3589" fmla="*/ 3481928 w 6224125"/>
              <a:gd name="connsiteY3589" fmla="*/ 445564 h 3196135"/>
              <a:gd name="connsiteX3590" fmla="*/ 2103385 w 6224125"/>
              <a:gd name="connsiteY3590" fmla="*/ 443326 h 3196135"/>
              <a:gd name="connsiteX3591" fmla="*/ 2103957 w 6224125"/>
              <a:gd name="connsiteY3591" fmla="*/ 444181 h 3196135"/>
              <a:gd name="connsiteX3592" fmla="*/ 2105775 w 6224125"/>
              <a:gd name="connsiteY3592" fmla="*/ 448014 h 3196135"/>
              <a:gd name="connsiteX3593" fmla="*/ 2125094 w 6224125"/>
              <a:gd name="connsiteY3593" fmla="*/ 440229 h 3196135"/>
              <a:gd name="connsiteX3594" fmla="*/ 2125789 w 6224125"/>
              <a:gd name="connsiteY3594" fmla="*/ 440349 h 3196135"/>
              <a:gd name="connsiteX3595" fmla="*/ 2138585 w 6224125"/>
              <a:gd name="connsiteY3595" fmla="*/ 449633 h 3196135"/>
              <a:gd name="connsiteX3596" fmla="*/ 2137075 w 6224125"/>
              <a:gd name="connsiteY3596" fmla="*/ 448931 h 3196135"/>
              <a:gd name="connsiteX3597" fmla="*/ 2123806 w 6224125"/>
              <a:gd name="connsiteY3597" fmla="*/ 440517 h 3196135"/>
              <a:gd name="connsiteX3598" fmla="*/ 2125094 w 6224125"/>
              <a:gd name="connsiteY3598" fmla="*/ 440229 h 3196135"/>
              <a:gd name="connsiteX3599" fmla="*/ 2467441 w 6224125"/>
              <a:gd name="connsiteY3599" fmla="*/ 437635 h 3196135"/>
              <a:gd name="connsiteX3600" fmla="*/ 2471115 w 6224125"/>
              <a:gd name="connsiteY3600" fmla="*/ 437851 h 3196135"/>
              <a:gd name="connsiteX3601" fmla="*/ 2470232 w 6224125"/>
              <a:gd name="connsiteY3601" fmla="*/ 439012 h 3196135"/>
              <a:gd name="connsiteX3602" fmla="*/ 2544393 w 6224125"/>
              <a:gd name="connsiteY3602" fmla="*/ 449347 h 3196135"/>
              <a:gd name="connsiteX3603" fmla="*/ 2550277 w 6224125"/>
              <a:gd name="connsiteY3603" fmla="*/ 446598 h 3196135"/>
              <a:gd name="connsiteX3604" fmla="*/ 2542680 w 6224125"/>
              <a:gd name="connsiteY3604" fmla="*/ 443962 h 3196135"/>
              <a:gd name="connsiteX3605" fmla="*/ 2557839 w 6224125"/>
              <a:gd name="connsiteY3605" fmla="*/ 446423 h 3196135"/>
              <a:gd name="connsiteX3606" fmla="*/ 2560759 w 6224125"/>
              <a:gd name="connsiteY3606" fmla="*/ 444773 h 3196135"/>
              <a:gd name="connsiteX3607" fmla="*/ 2562016 w 6224125"/>
              <a:gd name="connsiteY3607" fmla="*/ 443575 h 3196135"/>
              <a:gd name="connsiteX3608" fmla="*/ 2576593 w 6224125"/>
              <a:gd name="connsiteY3608" fmla="*/ 445031 h 3196135"/>
              <a:gd name="connsiteX3609" fmla="*/ 2596406 w 6224125"/>
              <a:gd name="connsiteY3609" fmla="*/ 448141 h 3196135"/>
              <a:gd name="connsiteX3610" fmla="*/ 2626505 w 6224125"/>
              <a:gd name="connsiteY3610" fmla="*/ 450255 h 3196135"/>
              <a:gd name="connsiteX3611" fmla="*/ 2628902 w 6224125"/>
              <a:gd name="connsiteY3611" fmla="*/ 450199 h 3196135"/>
              <a:gd name="connsiteX3612" fmla="*/ 2631723 w 6224125"/>
              <a:gd name="connsiteY3612" fmla="*/ 450277 h 3196135"/>
              <a:gd name="connsiteX3613" fmla="*/ 2731520 w 6224125"/>
              <a:gd name="connsiteY3613" fmla="*/ 458827 h 3196135"/>
              <a:gd name="connsiteX3614" fmla="*/ 2851259 w 6224125"/>
              <a:gd name="connsiteY3614" fmla="*/ 466805 h 3196135"/>
              <a:gd name="connsiteX3615" fmla="*/ 3091665 w 6224125"/>
              <a:gd name="connsiteY3615" fmla="*/ 485675 h 3196135"/>
              <a:gd name="connsiteX3616" fmla="*/ 3416446 w 6224125"/>
              <a:gd name="connsiteY3616" fmla="*/ 480913 h 3196135"/>
              <a:gd name="connsiteX3617" fmla="*/ 3497409 w 6224125"/>
              <a:gd name="connsiteY3617" fmla="*/ 477122 h 3196135"/>
              <a:gd name="connsiteX3618" fmla="*/ 3500934 w 6224125"/>
              <a:gd name="connsiteY3618" fmla="*/ 477182 h 3196135"/>
              <a:gd name="connsiteX3619" fmla="*/ 3489175 w 6224125"/>
              <a:gd name="connsiteY3619" fmla="*/ 480338 h 3196135"/>
              <a:gd name="connsiteX3620" fmla="*/ 3488493 w 6224125"/>
              <a:gd name="connsiteY3620" fmla="*/ 480521 h 3196135"/>
              <a:gd name="connsiteX3621" fmla="*/ 3493520 w 6224125"/>
              <a:gd name="connsiteY3621" fmla="*/ 480922 h 3196135"/>
              <a:gd name="connsiteX3622" fmla="*/ 3491675 w 6224125"/>
              <a:gd name="connsiteY3622" fmla="*/ 482341 h 3196135"/>
              <a:gd name="connsiteX3623" fmla="*/ 3501535 w 6224125"/>
              <a:gd name="connsiteY3623" fmla="*/ 482552 h 3196135"/>
              <a:gd name="connsiteX3624" fmla="*/ 3502827 w 6224125"/>
              <a:gd name="connsiteY3624" fmla="*/ 482499 h 3196135"/>
              <a:gd name="connsiteX3625" fmla="*/ 3485422 w 6224125"/>
              <a:gd name="connsiteY3625" fmla="*/ 488248 h 3196135"/>
              <a:gd name="connsiteX3626" fmla="*/ 3440373 w 6224125"/>
              <a:gd name="connsiteY3626" fmla="*/ 492977 h 3196135"/>
              <a:gd name="connsiteX3627" fmla="*/ 3415343 w 6224125"/>
              <a:gd name="connsiteY3627" fmla="*/ 495763 h 3196135"/>
              <a:gd name="connsiteX3628" fmla="*/ 3414751 w 6224125"/>
              <a:gd name="connsiteY3628" fmla="*/ 493858 h 3196135"/>
              <a:gd name="connsiteX3629" fmla="*/ 3413974 w 6224125"/>
              <a:gd name="connsiteY3629" fmla="*/ 495212 h 3196135"/>
              <a:gd name="connsiteX3630" fmla="*/ 3414603 w 6224125"/>
              <a:gd name="connsiteY3630" fmla="*/ 495846 h 3196135"/>
              <a:gd name="connsiteX3631" fmla="*/ 3376121 w 6224125"/>
              <a:gd name="connsiteY3631" fmla="*/ 500128 h 3196135"/>
              <a:gd name="connsiteX3632" fmla="*/ 3241813 w 6224125"/>
              <a:gd name="connsiteY3632" fmla="*/ 505627 h 3196135"/>
              <a:gd name="connsiteX3633" fmla="*/ 3078267 w 6224125"/>
              <a:gd name="connsiteY3633" fmla="*/ 505987 h 3196135"/>
              <a:gd name="connsiteX3634" fmla="*/ 2851366 w 6224125"/>
              <a:gd name="connsiteY3634" fmla="*/ 492338 h 3196135"/>
              <a:gd name="connsiteX3635" fmla="*/ 2521112 w 6224125"/>
              <a:gd name="connsiteY3635" fmla="*/ 462214 h 3196135"/>
              <a:gd name="connsiteX3636" fmla="*/ 2431039 w 6224125"/>
              <a:gd name="connsiteY3636" fmla="*/ 451208 h 3196135"/>
              <a:gd name="connsiteX3637" fmla="*/ 2432417 w 6224125"/>
              <a:gd name="connsiteY3637" fmla="*/ 449334 h 3196135"/>
              <a:gd name="connsiteX3638" fmla="*/ 2426221 w 6224125"/>
              <a:gd name="connsiteY3638" fmla="*/ 448071 h 3196135"/>
              <a:gd name="connsiteX3639" fmla="*/ 2437288 w 6224125"/>
              <a:gd name="connsiteY3639" fmla="*/ 447814 h 3196135"/>
              <a:gd name="connsiteX3640" fmla="*/ 2436291 w 6224125"/>
              <a:gd name="connsiteY3640" fmla="*/ 449244 h 3196135"/>
              <a:gd name="connsiteX3641" fmla="*/ 2473786 w 6224125"/>
              <a:gd name="connsiteY3641" fmla="*/ 453800 h 3196135"/>
              <a:gd name="connsiteX3642" fmla="*/ 2494018 w 6224125"/>
              <a:gd name="connsiteY3642" fmla="*/ 457349 h 3196135"/>
              <a:gd name="connsiteX3643" fmla="*/ 2500070 w 6224125"/>
              <a:gd name="connsiteY3643" fmla="*/ 454395 h 3196135"/>
              <a:gd name="connsiteX3644" fmla="*/ 2491198 w 6224125"/>
              <a:gd name="connsiteY3644" fmla="*/ 451989 h 3196135"/>
              <a:gd name="connsiteX3645" fmla="*/ 2492305 w 6224125"/>
              <a:gd name="connsiteY3645" fmla="*/ 451963 h 3196135"/>
              <a:gd name="connsiteX3646" fmla="*/ 2496973 w 6224125"/>
              <a:gd name="connsiteY3646" fmla="*/ 447836 h 3196135"/>
              <a:gd name="connsiteX3647" fmla="*/ 2495572 w 6224125"/>
              <a:gd name="connsiteY3647" fmla="*/ 446461 h 3196135"/>
              <a:gd name="connsiteX3648" fmla="*/ 2493174 w 6224125"/>
              <a:gd name="connsiteY3648" fmla="*/ 446517 h 3196135"/>
              <a:gd name="connsiteX3649" fmla="*/ 2490776 w 6224125"/>
              <a:gd name="connsiteY3649" fmla="*/ 446573 h 3196135"/>
              <a:gd name="connsiteX3650" fmla="*/ 2464273 w 6224125"/>
              <a:gd name="connsiteY3650" fmla="*/ 443169 h 3196135"/>
              <a:gd name="connsiteX3651" fmla="*/ 2459387 w 6224125"/>
              <a:gd name="connsiteY3651" fmla="*/ 444488 h 3196135"/>
              <a:gd name="connsiteX3652" fmla="*/ 2458280 w 6224125"/>
              <a:gd name="connsiteY3652" fmla="*/ 444514 h 3196135"/>
              <a:gd name="connsiteX3653" fmla="*/ 2455808 w 6224125"/>
              <a:gd name="connsiteY3653" fmla="*/ 445978 h 3196135"/>
              <a:gd name="connsiteX3654" fmla="*/ 2453410 w 6224125"/>
              <a:gd name="connsiteY3654" fmla="*/ 446034 h 3196135"/>
              <a:gd name="connsiteX3655" fmla="*/ 2456786 w 6224125"/>
              <a:gd name="connsiteY3655" fmla="*/ 441936 h 3196135"/>
              <a:gd name="connsiteX3656" fmla="*/ 2448008 w 6224125"/>
              <a:gd name="connsiteY3656" fmla="*/ 440733 h 3196135"/>
              <a:gd name="connsiteX3657" fmla="*/ 2463960 w 6224125"/>
              <a:gd name="connsiteY3657" fmla="*/ 439158 h 3196135"/>
              <a:gd name="connsiteX3658" fmla="*/ 2143376 w 6224125"/>
              <a:gd name="connsiteY3658" fmla="*/ 432730 h 3196135"/>
              <a:gd name="connsiteX3659" fmla="*/ 2172961 w 6224125"/>
              <a:gd name="connsiteY3659" fmla="*/ 440225 h 3196135"/>
              <a:gd name="connsiteX3660" fmla="*/ 2174598 w 6224125"/>
              <a:gd name="connsiteY3660" fmla="*/ 441678 h 3196135"/>
              <a:gd name="connsiteX3661" fmla="*/ 2184187 w 6224125"/>
              <a:gd name="connsiteY3661" fmla="*/ 448702 h 3196135"/>
              <a:gd name="connsiteX3662" fmla="*/ 2177304 w 6224125"/>
              <a:gd name="connsiteY3662" fmla="*/ 441692 h 3196135"/>
              <a:gd name="connsiteX3663" fmla="*/ 2176591 w 6224125"/>
              <a:gd name="connsiteY3663" fmla="*/ 441144 h 3196135"/>
              <a:gd name="connsiteX3664" fmla="*/ 2203253 w 6224125"/>
              <a:gd name="connsiteY3664" fmla="*/ 447899 h 3196135"/>
              <a:gd name="connsiteX3665" fmla="*/ 2242152 w 6224125"/>
              <a:gd name="connsiteY3665" fmla="*/ 455729 h 3196135"/>
              <a:gd name="connsiteX3666" fmla="*/ 2254666 w 6224125"/>
              <a:gd name="connsiteY3666" fmla="*/ 464244 h 3196135"/>
              <a:gd name="connsiteX3667" fmla="*/ 2256615 w 6224125"/>
              <a:gd name="connsiteY3667" fmla="*/ 465321 h 3196135"/>
              <a:gd name="connsiteX3668" fmla="*/ 2241265 w 6224125"/>
              <a:gd name="connsiteY3668" fmla="*/ 463735 h 3196135"/>
              <a:gd name="connsiteX3669" fmla="*/ 2235678 w 6224125"/>
              <a:gd name="connsiteY3669" fmla="*/ 462425 h 3196135"/>
              <a:gd name="connsiteX3670" fmla="*/ 2238698 w 6224125"/>
              <a:gd name="connsiteY3670" fmla="*/ 464525 h 3196135"/>
              <a:gd name="connsiteX3671" fmla="*/ 2241265 w 6224125"/>
              <a:gd name="connsiteY3671" fmla="*/ 463735 h 3196135"/>
              <a:gd name="connsiteX3672" fmla="*/ 2257329 w 6224125"/>
              <a:gd name="connsiteY3672" fmla="*/ 468795 h 3196135"/>
              <a:gd name="connsiteX3673" fmla="*/ 2265826 w 6224125"/>
              <a:gd name="connsiteY3673" fmla="*/ 470412 h 3196135"/>
              <a:gd name="connsiteX3674" fmla="*/ 2280756 w 6224125"/>
              <a:gd name="connsiteY3674" fmla="*/ 478664 h 3196135"/>
              <a:gd name="connsiteX3675" fmla="*/ 2307576 w 6224125"/>
              <a:gd name="connsiteY3675" fmla="*/ 490523 h 3196135"/>
              <a:gd name="connsiteX3676" fmla="*/ 2275929 w 6224125"/>
              <a:gd name="connsiteY3676" fmla="*/ 471617 h 3196135"/>
              <a:gd name="connsiteX3677" fmla="*/ 2280553 w 6224125"/>
              <a:gd name="connsiteY3677" fmla="*/ 471186 h 3196135"/>
              <a:gd name="connsiteX3678" fmla="*/ 2289904 w 6224125"/>
              <a:gd name="connsiteY3678" fmla="*/ 476329 h 3196135"/>
              <a:gd name="connsiteX3679" fmla="*/ 2299334 w 6224125"/>
              <a:gd name="connsiteY3679" fmla="*/ 480762 h 3196135"/>
              <a:gd name="connsiteX3680" fmla="*/ 2290652 w 6224125"/>
              <a:gd name="connsiteY3680" fmla="*/ 473944 h 3196135"/>
              <a:gd name="connsiteX3681" fmla="*/ 2279682 w 6224125"/>
              <a:gd name="connsiteY3681" fmla="*/ 466720 h 3196135"/>
              <a:gd name="connsiteX3682" fmla="*/ 2270394 w 6224125"/>
              <a:gd name="connsiteY3682" fmla="*/ 462293 h 3196135"/>
              <a:gd name="connsiteX3683" fmla="*/ 2268078 w 6224125"/>
              <a:gd name="connsiteY3683" fmla="*/ 460947 h 3196135"/>
              <a:gd name="connsiteX3684" fmla="*/ 2297991 w 6224125"/>
              <a:gd name="connsiteY3684" fmla="*/ 466967 h 3196135"/>
              <a:gd name="connsiteX3685" fmla="*/ 2320806 w 6224125"/>
              <a:gd name="connsiteY3685" fmla="*/ 478828 h 3196135"/>
              <a:gd name="connsiteX3686" fmla="*/ 2323809 w 6224125"/>
              <a:gd name="connsiteY3686" fmla="*/ 478804 h 3196135"/>
              <a:gd name="connsiteX3687" fmla="*/ 2304329 w 6224125"/>
              <a:gd name="connsiteY3687" fmla="*/ 468525 h 3196135"/>
              <a:gd name="connsiteX3688" fmla="*/ 2303617 w 6224125"/>
              <a:gd name="connsiteY3688" fmla="*/ 468100 h 3196135"/>
              <a:gd name="connsiteX3689" fmla="*/ 2305078 w 6224125"/>
              <a:gd name="connsiteY3689" fmla="*/ 468394 h 3196135"/>
              <a:gd name="connsiteX3690" fmla="*/ 2321920 w 6224125"/>
              <a:gd name="connsiteY3690" fmla="*/ 470902 h 3196135"/>
              <a:gd name="connsiteX3691" fmla="*/ 2326737 w 6224125"/>
              <a:gd name="connsiteY3691" fmla="*/ 473467 h 3196135"/>
              <a:gd name="connsiteX3692" fmla="*/ 2339051 w 6224125"/>
              <a:gd name="connsiteY3692" fmla="*/ 477947 h 3196135"/>
              <a:gd name="connsiteX3693" fmla="*/ 2334854 w 6224125"/>
              <a:gd name="connsiteY3693" fmla="*/ 474080 h 3196135"/>
              <a:gd name="connsiteX3694" fmla="*/ 2331607 w 6224125"/>
              <a:gd name="connsiteY3694" fmla="*/ 472345 h 3196135"/>
              <a:gd name="connsiteX3695" fmla="*/ 2355928 w 6224125"/>
              <a:gd name="connsiteY3695" fmla="*/ 475967 h 3196135"/>
              <a:gd name="connsiteX3696" fmla="*/ 2388742 w 6224125"/>
              <a:gd name="connsiteY3696" fmla="*/ 495083 h 3196135"/>
              <a:gd name="connsiteX3697" fmla="*/ 2425179 w 6224125"/>
              <a:gd name="connsiteY3697" fmla="*/ 514211 h 3196135"/>
              <a:gd name="connsiteX3698" fmla="*/ 2357029 w 6224125"/>
              <a:gd name="connsiteY3698" fmla="*/ 502572 h 3196135"/>
              <a:gd name="connsiteX3699" fmla="*/ 2278290 w 6224125"/>
              <a:gd name="connsiteY3699" fmla="*/ 489953 h 3196135"/>
              <a:gd name="connsiteX3700" fmla="*/ 2274837 w 6224125"/>
              <a:gd name="connsiteY3700" fmla="*/ 489326 h 3196135"/>
              <a:gd name="connsiteX3701" fmla="*/ 2271617 w 6224125"/>
              <a:gd name="connsiteY3701" fmla="*/ 488969 h 3196135"/>
              <a:gd name="connsiteX3702" fmla="*/ 2271419 w 6224125"/>
              <a:gd name="connsiteY3702" fmla="*/ 488704 h 3196135"/>
              <a:gd name="connsiteX3703" fmla="*/ 2249074 w 6224125"/>
              <a:gd name="connsiteY3703" fmla="*/ 484648 h 3196135"/>
              <a:gd name="connsiteX3704" fmla="*/ 2247691 w 6224125"/>
              <a:gd name="connsiteY3704" fmla="*/ 484487 h 3196135"/>
              <a:gd name="connsiteX3705" fmla="*/ 2247619 w 6224125"/>
              <a:gd name="connsiteY3705" fmla="*/ 484384 h 3196135"/>
              <a:gd name="connsiteX3706" fmla="*/ 2236627 w 6224125"/>
              <a:gd name="connsiteY3706" fmla="*/ 482388 h 3196135"/>
              <a:gd name="connsiteX3707" fmla="*/ 2208916 w 6224125"/>
              <a:gd name="connsiteY3707" fmla="*/ 465041 h 3196135"/>
              <a:gd name="connsiteX3708" fmla="*/ 2202896 w 6224125"/>
              <a:gd name="connsiteY3708" fmla="*/ 462141 h 3196135"/>
              <a:gd name="connsiteX3709" fmla="*/ 2205173 w 6224125"/>
              <a:gd name="connsiteY3709" fmla="*/ 463726 h 3196135"/>
              <a:gd name="connsiteX3710" fmla="*/ 2231837 w 6224125"/>
              <a:gd name="connsiteY3710" fmla="*/ 481518 h 3196135"/>
              <a:gd name="connsiteX3711" fmla="*/ 2200030 w 6224125"/>
              <a:gd name="connsiteY3711" fmla="*/ 475744 h 3196135"/>
              <a:gd name="connsiteX3712" fmla="*/ 2182956 w 6224125"/>
              <a:gd name="connsiteY3712" fmla="*/ 471732 h 3196135"/>
              <a:gd name="connsiteX3713" fmla="*/ 2166689 w 6224125"/>
              <a:gd name="connsiteY3713" fmla="*/ 469160 h 3196135"/>
              <a:gd name="connsiteX3714" fmla="*/ 2161913 w 6224125"/>
              <a:gd name="connsiteY3714" fmla="*/ 464743 h 3196135"/>
              <a:gd name="connsiteX3715" fmla="*/ 2155801 w 6224125"/>
              <a:gd name="connsiteY3715" fmla="*/ 459932 h 3196135"/>
              <a:gd name="connsiteX3716" fmla="*/ 2156703 w 6224125"/>
              <a:gd name="connsiteY3716" fmla="*/ 459635 h 3196135"/>
              <a:gd name="connsiteX3717" fmla="*/ 2151396 w 6224125"/>
              <a:gd name="connsiteY3717" fmla="*/ 456140 h 3196135"/>
              <a:gd name="connsiteX3718" fmla="*/ 2150088 w 6224125"/>
              <a:gd name="connsiteY3718" fmla="*/ 455428 h 3196135"/>
              <a:gd name="connsiteX3719" fmla="*/ 2142973 w 6224125"/>
              <a:gd name="connsiteY3719" fmla="*/ 449807 h 3196135"/>
              <a:gd name="connsiteX3720" fmla="*/ 2133941 w 6224125"/>
              <a:gd name="connsiteY3720" fmla="*/ 441350 h 3196135"/>
              <a:gd name="connsiteX3721" fmla="*/ 2158142 w 6224125"/>
              <a:gd name="connsiteY3721" fmla="*/ 458749 h 3196135"/>
              <a:gd name="connsiteX3722" fmla="*/ 2157868 w 6224125"/>
              <a:gd name="connsiteY3722" fmla="*/ 456236 h 3196135"/>
              <a:gd name="connsiteX3723" fmla="*/ 2129075 w 6224125"/>
              <a:gd name="connsiteY3723" fmla="*/ 433498 h 3196135"/>
              <a:gd name="connsiteX3724" fmla="*/ 2130300 w 6224125"/>
              <a:gd name="connsiteY3724" fmla="*/ 434045 h 3196135"/>
              <a:gd name="connsiteX3725" fmla="*/ 2139790 w 6224125"/>
              <a:gd name="connsiteY3725" fmla="*/ 437628 h 3196135"/>
              <a:gd name="connsiteX3726" fmla="*/ 2145986 w 6224125"/>
              <a:gd name="connsiteY3726" fmla="*/ 437976 h 3196135"/>
              <a:gd name="connsiteX3727" fmla="*/ 2144072 w 6224125"/>
              <a:gd name="connsiteY3727" fmla="*/ 436096 h 3196135"/>
              <a:gd name="connsiteX3728" fmla="*/ 2143437 w 6224125"/>
              <a:gd name="connsiteY3728" fmla="*/ 433206 h 3196135"/>
              <a:gd name="connsiteX3729" fmla="*/ 2086802 w 6224125"/>
              <a:gd name="connsiteY3729" fmla="*/ 417929 h 3196135"/>
              <a:gd name="connsiteX3730" fmla="*/ 2100595 w 6224125"/>
              <a:gd name="connsiteY3730" fmla="*/ 421891 h 3196135"/>
              <a:gd name="connsiteX3731" fmla="*/ 2102436 w 6224125"/>
              <a:gd name="connsiteY3731" fmla="*/ 422358 h 3196135"/>
              <a:gd name="connsiteX3732" fmla="*/ 2107132 w 6224125"/>
              <a:gd name="connsiteY3732" fmla="*/ 426507 h 3196135"/>
              <a:gd name="connsiteX3733" fmla="*/ 2116139 w 6224125"/>
              <a:gd name="connsiteY3733" fmla="*/ 433322 h 3196135"/>
              <a:gd name="connsiteX3734" fmla="*/ 2111891 w 6224125"/>
              <a:gd name="connsiteY3734" fmla="*/ 431568 h 3196135"/>
              <a:gd name="connsiteX3735" fmla="*/ 2093068 w 6224125"/>
              <a:gd name="connsiteY3735" fmla="*/ 420827 h 3196135"/>
              <a:gd name="connsiteX3736" fmla="*/ 2157034 w 6224125"/>
              <a:gd name="connsiteY3736" fmla="*/ 406144 h 3196135"/>
              <a:gd name="connsiteX3737" fmla="*/ 2158416 w 6224125"/>
              <a:gd name="connsiteY3737" fmla="*/ 407501 h 3196135"/>
              <a:gd name="connsiteX3738" fmla="*/ 2157993 w 6224125"/>
              <a:gd name="connsiteY3738" fmla="*/ 407784 h 3196135"/>
              <a:gd name="connsiteX3739" fmla="*/ 2157283 w 6224125"/>
              <a:gd name="connsiteY3739" fmla="*/ 407649 h 3196135"/>
              <a:gd name="connsiteX3740" fmla="*/ 1975799 w 6224125"/>
              <a:gd name="connsiteY3740" fmla="*/ 402517 h 3196135"/>
              <a:gd name="connsiteX3741" fmla="*/ 1976542 w 6224125"/>
              <a:gd name="connsiteY3741" fmla="*/ 403465 h 3196135"/>
              <a:gd name="connsiteX3742" fmla="*/ 1978663 w 6224125"/>
              <a:gd name="connsiteY3742" fmla="*/ 402944 h 3196135"/>
              <a:gd name="connsiteX3743" fmla="*/ 1975799 w 6224125"/>
              <a:gd name="connsiteY3743" fmla="*/ 402517 h 3196135"/>
              <a:gd name="connsiteX3744" fmla="*/ 2213392 w 6224125"/>
              <a:gd name="connsiteY3744" fmla="*/ 400139 h 3196135"/>
              <a:gd name="connsiteX3745" fmla="*/ 2233242 w 6224125"/>
              <a:gd name="connsiteY3745" fmla="*/ 403679 h 3196135"/>
              <a:gd name="connsiteX3746" fmla="*/ 2249492 w 6224125"/>
              <a:gd name="connsiteY3746" fmla="*/ 415232 h 3196135"/>
              <a:gd name="connsiteX3747" fmla="*/ 2269309 w 6224125"/>
              <a:gd name="connsiteY3747" fmla="*/ 427429 h 3196135"/>
              <a:gd name="connsiteX3748" fmla="*/ 2246222 w 6224125"/>
              <a:gd name="connsiteY3748" fmla="*/ 423586 h 3196135"/>
              <a:gd name="connsiteX3749" fmla="*/ 2196053 w 6224125"/>
              <a:gd name="connsiteY3749" fmla="*/ 397397 h 3196135"/>
              <a:gd name="connsiteX3750" fmla="*/ 2204130 w 6224125"/>
              <a:gd name="connsiteY3750" fmla="*/ 398487 h 3196135"/>
              <a:gd name="connsiteX3751" fmla="*/ 2209015 w 6224125"/>
              <a:gd name="connsiteY3751" fmla="*/ 399358 h 3196135"/>
              <a:gd name="connsiteX3752" fmla="*/ 2241483 w 6224125"/>
              <a:gd name="connsiteY3752" fmla="*/ 422797 h 3196135"/>
              <a:gd name="connsiteX3753" fmla="*/ 2226738 w 6224125"/>
              <a:gd name="connsiteY3753" fmla="*/ 420343 h 3196135"/>
              <a:gd name="connsiteX3754" fmla="*/ 2104253 w 6224125"/>
              <a:gd name="connsiteY3754" fmla="*/ 396437 h 3196135"/>
              <a:gd name="connsiteX3755" fmla="*/ 2111011 w 6224125"/>
              <a:gd name="connsiteY3755" fmla="*/ 398800 h 3196135"/>
              <a:gd name="connsiteX3756" fmla="*/ 2105064 w 6224125"/>
              <a:gd name="connsiteY3756" fmla="*/ 397663 h 3196135"/>
              <a:gd name="connsiteX3757" fmla="*/ 2104940 w 6224125"/>
              <a:gd name="connsiteY3757" fmla="*/ 397527 h 3196135"/>
              <a:gd name="connsiteX3758" fmla="*/ 2184648 w 6224125"/>
              <a:gd name="connsiteY3758" fmla="*/ 395855 h 3196135"/>
              <a:gd name="connsiteX3759" fmla="*/ 2189593 w 6224125"/>
              <a:gd name="connsiteY3759" fmla="*/ 396523 h 3196135"/>
              <a:gd name="connsiteX3760" fmla="*/ 2221588 w 6224125"/>
              <a:gd name="connsiteY3760" fmla="*/ 419485 h 3196135"/>
              <a:gd name="connsiteX3761" fmla="*/ 2211760 w 6224125"/>
              <a:gd name="connsiteY3761" fmla="*/ 417850 h 3196135"/>
              <a:gd name="connsiteX3762" fmla="*/ 2198751 w 6224125"/>
              <a:gd name="connsiteY3762" fmla="*/ 408530 h 3196135"/>
              <a:gd name="connsiteX3763" fmla="*/ 2177576 w 6224125"/>
              <a:gd name="connsiteY3763" fmla="*/ 394899 h 3196135"/>
              <a:gd name="connsiteX3764" fmla="*/ 2179525 w 6224125"/>
              <a:gd name="connsiteY3764" fmla="*/ 395163 h 3196135"/>
              <a:gd name="connsiteX3765" fmla="*/ 2192578 w 6224125"/>
              <a:gd name="connsiteY3765" fmla="*/ 405072 h 3196135"/>
              <a:gd name="connsiteX3766" fmla="*/ 2208465 w 6224125"/>
              <a:gd name="connsiteY3766" fmla="*/ 417301 h 3196135"/>
              <a:gd name="connsiteX3767" fmla="*/ 2203946 w 6224125"/>
              <a:gd name="connsiteY3767" fmla="*/ 416549 h 3196135"/>
              <a:gd name="connsiteX3768" fmla="*/ 2190975 w 6224125"/>
              <a:gd name="connsiteY3768" fmla="*/ 406410 h 3196135"/>
              <a:gd name="connsiteX3769" fmla="*/ 2155489 w 6224125"/>
              <a:gd name="connsiteY3769" fmla="*/ 393382 h 3196135"/>
              <a:gd name="connsiteX3770" fmla="*/ 2157343 w 6224125"/>
              <a:gd name="connsiteY3770" fmla="*/ 394650 h 3196135"/>
              <a:gd name="connsiteX3771" fmla="*/ 2161852 w 6224125"/>
              <a:gd name="connsiteY3771" fmla="*/ 396870 h 3196135"/>
              <a:gd name="connsiteX3772" fmla="*/ 2162011 w 6224125"/>
              <a:gd name="connsiteY3772" fmla="*/ 396996 h 3196135"/>
              <a:gd name="connsiteX3773" fmla="*/ 2181652 w 6224125"/>
              <a:gd name="connsiteY3773" fmla="*/ 412308 h 3196135"/>
              <a:gd name="connsiteX3774" fmla="*/ 2159976 w 6224125"/>
              <a:gd name="connsiteY3774" fmla="*/ 408164 h 3196135"/>
              <a:gd name="connsiteX3775" fmla="*/ 2158416 w 6224125"/>
              <a:gd name="connsiteY3775" fmla="*/ 407501 h 3196135"/>
              <a:gd name="connsiteX3776" fmla="*/ 2159818 w 6224125"/>
              <a:gd name="connsiteY3776" fmla="*/ 403370 h 3196135"/>
              <a:gd name="connsiteX3777" fmla="*/ 2147149 w 6224125"/>
              <a:gd name="connsiteY3777" fmla="*/ 396435 h 3196135"/>
              <a:gd name="connsiteX3778" fmla="*/ 2150512 w 6224125"/>
              <a:gd name="connsiteY3778" fmla="*/ 395608 h 3196135"/>
              <a:gd name="connsiteX3779" fmla="*/ 2155421 w 6224125"/>
              <a:gd name="connsiteY3779" fmla="*/ 397446 h 3196135"/>
              <a:gd name="connsiteX3780" fmla="*/ 2155489 w 6224125"/>
              <a:gd name="connsiteY3780" fmla="*/ 393382 h 3196135"/>
              <a:gd name="connsiteX3781" fmla="*/ 2162783 w 6224125"/>
              <a:gd name="connsiteY3781" fmla="*/ 392901 h 3196135"/>
              <a:gd name="connsiteX3782" fmla="*/ 2166307 w 6224125"/>
              <a:gd name="connsiteY3782" fmla="*/ 393377 h 3196135"/>
              <a:gd name="connsiteX3783" fmla="*/ 2195334 w 6224125"/>
              <a:gd name="connsiteY3783" fmla="*/ 414925 h 3196135"/>
              <a:gd name="connsiteX3784" fmla="*/ 2188551 w 6224125"/>
              <a:gd name="connsiteY3784" fmla="*/ 413627 h 3196135"/>
              <a:gd name="connsiteX3785" fmla="*/ 2154742 w 6224125"/>
              <a:gd name="connsiteY3785" fmla="*/ 391814 h 3196135"/>
              <a:gd name="connsiteX3786" fmla="*/ 2155574 w 6224125"/>
              <a:gd name="connsiteY3786" fmla="*/ 391927 h 3196135"/>
              <a:gd name="connsiteX3787" fmla="*/ 2156540 w 6224125"/>
              <a:gd name="connsiteY3787" fmla="*/ 392688 h 3196135"/>
              <a:gd name="connsiteX3788" fmla="*/ 2156300 w 6224125"/>
              <a:gd name="connsiteY3788" fmla="*/ 392573 h 3196135"/>
              <a:gd name="connsiteX3789" fmla="*/ 2004099 w 6224125"/>
              <a:gd name="connsiteY3789" fmla="*/ 390624 h 3196135"/>
              <a:gd name="connsiteX3790" fmla="*/ 2001191 w 6224125"/>
              <a:gd name="connsiteY3790" fmla="*/ 391214 h 3196135"/>
              <a:gd name="connsiteX3791" fmla="*/ 2002483 w 6224125"/>
              <a:gd name="connsiteY3791" fmla="*/ 390952 h 3196135"/>
              <a:gd name="connsiteX3792" fmla="*/ 2005068 w 6224125"/>
              <a:gd name="connsiteY3792" fmla="*/ 390426 h 3196135"/>
              <a:gd name="connsiteX3793" fmla="*/ 2004099 w 6224125"/>
              <a:gd name="connsiteY3793" fmla="*/ 390624 h 3196135"/>
              <a:gd name="connsiteX3794" fmla="*/ 2004637 w 6224125"/>
              <a:gd name="connsiteY3794" fmla="*/ 390514 h 3196135"/>
              <a:gd name="connsiteX3795" fmla="*/ 2005068 w 6224125"/>
              <a:gd name="connsiteY3795" fmla="*/ 390426 h 3196135"/>
              <a:gd name="connsiteX3796" fmla="*/ 139161 w 6224125"/>
              <a:gd name="connsiteY3796" fmla="*/ 385510 h 3196135"/>
              <a:gd name="connsiteX3797" fmla="*/ 140080 w 6224125"/>
              <a:gd name="connsiteY3797" fmla="*/ 385520 h 3196135"/>
              <a:gd name="connsiteX3798" fmla="*/ 139988 w 6224125"/>
              <a:gd name="connsiteY3798" fmla="*/ 385784 h 3196135"/>
              <a:gd name="connsiteX3799" fmla="*/ 139161 w 6224125"/>
              <a:gd name="connsiteY3799" fmla="*/ 385510 h 3196135"/>
              <a:gd name="connsiteX3800" fmla="*/ 105089 w 6224125"/>
              <a:gd name="connsiteY3800" fmla="*/ 384724 h 3196135"/>
              <a:gd name="connsiteX3801" fmla="*/ 132395 w 6224125"/>
              <a:gd name="connsiteY3801" fmla="*/ 386616 h 3196135"/>
              <a:gd name="connsiteX3802" fmla="*/ 137659 w 6224125"/>
              <a:gd name="connsiteY3802" fmla="*/ 387088 h 3196135"/>
              <a:gd name="connsiteX3803" fmla="*/ 143494 w 6224125"/>
              <a:gd name="connsiteY3803" fmla="*/ 387756 h 3196135"/>
              <a:gd name="connsiteX3804" fmla="*/ 113594 w 6224125"/>
              <a:gd name="connsiteY3804" fmla="*/ 390089 h 3196135"/>
              <a:gd name="connsiteX3805" fmla="*/ 81505 w 6224125"/>
              <a:gd name="connsiteY3805" fmla="*/ 393352 h 3196135"/>
              <a:gd name="connsiteX3806" fmla="*/ 61957 w 6224125"/>
              <a:gd name="connsiteY3806" fmla="*/ 391279 h 3196135"/>
              <a:gd name="connsiteX3807" fmla="*/ 59465 w 6224125"/>
              <a:gd name="connsiteY3807" fmla="*/ 390866 h 3196135"/>
              <a:gd name="connsiteX3808" fmla="*/ 69259 w 6224125"/>
              <a:gd name="connsiteY3808" fmla="*/ 389199 h 3196135"/>
              <a:gd name="connsiteX3809" fmla="*/ 128810 w 6224125"/>
              <a:gd name="connsiteY3809" fmla="*/ 384353 h 3196135"/>
              <a:gd name="connsiteX3810" fmla="*/ 127365 w 6224125"/>
              <a:gd name="connsiteY3810" fmla="*/ 384497 h 3196135"/>
              <a:gd name="connsiteX3811" fmla="*/ 130732 w 6224125"/>
              <a:gd name="connsiteY3811" fmla="*/ 384567 h 3196135"/>
              <a:gd name="connsiteX3812" fmla="*/ 134166 w 6224125"/>
              <a:gd name="connsiteY3812" fmla="*/ 384375 h 3196135"/>
              <a:gd name="connsiteX3813" fmla="*/ 1886287 w 6224125"/>
              <a:gd name="connsiteY3813" fmla="*/ 378232 h 3196135"/>
              <a:gd name="connsiteX3814" fmla="*/ 1876292 w 6224125"/>
              <a:gd name="connsiteY3814" fmla="*/ 378458 h 3196135"/>
              <a:gd name="connsiteX3815" fmla="*/ 1897899 w 6224125"/>
              <a:gd name="connsiteY3815" fmla="*/ 382546 h 3196135"/>
              <a:gd name="connsiteX3816" fmla="*/ 1908068 w 6224125"/>
              <a:gd name="connsiteY3816" fmla="*/ 376849 h 3196135"/>
              <a:gd name="connsiteX3817" fmla="*/ 1910424 w 6224125"/>
              <a:gd name="connsiteY3817" fmla="*/ 379264 h 3196135"/>
              <a:gd name="connsiteX3818" fmla="*/ 1906291 w 6224125"/>
              <a:gd name="connsiteY3818" fmla="*/ 383581 h 3196135"/>
              <a:gd name="connsiteX3819" fmla="*/ 1902445 w 6224125"/>
              <a:gd name="connsiteY3819" fmla="*/ 383407 h 3196135"/>
              <a:gd name="connsiteX3820" fmla="*/ 1940135 w 6224125"/>
              <a:gd name="connsiteY3820" fmla="*/ 390539 h 3196135"/>
              <a:gd name="connsiteX3821" fmla="*/ 1967456 w 6224125"/>
              <a:gd name="connsiteY3821" fmla="*/ 395522 h 3196135"/>
              <a:gd name="connsiteX3822" fmla="*/ 1910424 w 6224125"/>
              <a:gd name="connsiteY3822" fmla="*/ 379264 h 3196135"/>
              <a:gd name="connsiteX3823" fmla="*/ 1908068 w 6224125"/>
              <a:gd name="connsiteY3823" fmla="*/ 376849 h 3196135"/>
              <a:gd name="connsiteX3824" fmla="*/ 1837537 w 6224125"/>
              <a:gd name="connsiteY3824" fmla="*/ 373133 h 3196135"/>
              <a:gd name="connsiteX3825" fmla="*/ 1836210 w 6224125"/>
              <a:gd name="connsiteY3825" fmla="*/ 374316 h 3196135"/>
              <a:gd name="connsiteX3826" fmla="*/ 1836703 w 6224125"/>
              <a:gd name="connsiteY3826" fmla="*/ 373506 h 3196135"/>
              <a:gd name="connsiteX3827" fmla="*/ 1837537 w 6224125"/>
              <a:gd name="connsiteY3827" fmla="*/ 373133 h 3196135"/>
              <a:gd name="connsiteX3828" fmla="*/ 1746613 w 6224125"/>
              <a:gd name="connsiteY3828" fmla="*/ 348180 h 3196135"/>
              <a:gd name="connsiteX3829" fmla="*/ 1757473 w 6224125"/>
              <a:gd name="connsiteY3829" fmla="*/ 352670 h 3196135"/>
              <a:gd name="connsiteX3830" fmla="*/ 1757780 w 6224125"/>
              <a:gd name="connsiteY3830" fmla="*/ 352717 h 3196135"/>
              <a:gd name="connsiteX3831" fmla="*/ 1754856 w 6224125"/>
              <a:gd name="connsiteY3831" fmla="*/ 350930 h 3196135"/>
              <a:gd name="connsiteX3832" fmla="*/ 1631353 w 6224125"/>
              <a:gd name="connsiteY3832" fmla="*/ 311579 h 3196135"/>
              <a:gd name="connsiteX3833" fmla="*/ 1684398 w 6224125"/>
              <a:gd name="connsiteY3833" fmla="*/ 329565 h 3196135"/>
              <a:gd name="connsiteX3834" fmla="*/ 1689259 w 6224125"/>
              <a:gd name="connsiteY3834" fmla="*/ 330936 h 3196135"/>
              <a:gd name="connsiteX3835" fmla="*/ 1704541 w 6224125"/>
              <a:gd name="connsiteY3835" fmla="*/ 335912 h 3196135"/>
              <a:gd name="connsiteX3836" fmla="*/ 1703964 w 6224125"/>
              <a:gd name="connsiteY3836" fmla="*/ 334337 h 3196135"/>
              <a:gd name="connsiteX3837" fmla="*/ 1708503 w 6224125"/>
              <a:gd name="connsiteY3837" fmla="*/ 334637 h 3196135"/>
              <a:gd name="connsiteX3838" fmla="*/ 1675089 w 6224125"/>
              <a:gd name="connsiteY3838" fmla="*/ 325142 h 3196135"/>
              <a:gd name="connsiteX3839" fmla="*/ 1643600 w 6224125"/>
              <a:gd name="connsiteY3839" fmla="*/ 315273 h 3196135"/>
              <a:gd name="connsiteX3840" fmla="*/ 279802 w 6224125"/>
              <a:gd name="connsiteY3840" fmla="*/ 274804 h 3196135"/>
              <a:gd name="connsiteX3841" fmla="*/ 284620 w 6224125"/>
              <a:gd name="connsiteY3841" fmla="*/ 276087 h 3196135"/>
              <a:gd name="connsiteX3842" fmla="*/ 279802 w 6224125"/>
              <a:gd name="connsiteY3842" fmla="*/ 274804 h 3196135"/>
              <a:gd name="connsiteX3843" fmla="*/ 674984 w 6224125"/>
              <a:gd name="connsiteY3843" fmla="*/ 273700 h 3196135"/>
              <a:gd name="connsiteX3844" fmla="*/ 675194 w 6224125"/>
              <a:gd name="connsiteY3844" fmla="*/ 276144 h 3196135"/>
              <a:gd name="connsiteX3845" fmla="*/ 723725 w 6224125"/>
              <a:gd name="connsiteY3845" fmla="*/ 283650 h 3196135"/>
              <a:gd name="connsiteX3846" fmla="*/ 726997 w 6224125"/>
              <a:gd name="connsiteY3846" fmla="*/ 280799 h 3196135"/>
              <a:gd name="connsiteX3847" fmla="*/ 1509431 w 6224125"/>
              <a:gd name="connsiteY3847" fmla="*/ 263983 h 3196135"/>
              <a:gd name="connsiteX3848" fmla="*/ 1531082 w 6224125"/>
              <a:gd name="connsiteY3848" fmla="*/ 271518 h 3196135"/>
              <a:gd name="connsiteX3849" fmla="*/ 1529686 w 6224125"/>
              <a:gd name="connsiteY3849" fmla="*/ 272281 h 3196135"/>
              <a:gd name="connsiteX3850" fmla="*/ 1518386 w 6224125"/>
              <a:gd name="connsiteY3850" fmla="*/ 269695 h 3196135"/>
              <a:gd name="connsiteX3851" fmla="*/ 1520904 w 6224125"/>
              <a:gd name="connsiteY3851" fmla="*/ 268941 h 3196135"/>
              <a:gd name="connsiteX3852" fmla="*/ 1509431 w 6224125"/>
              <a:gd name="connsiteY3852" fmla="*/ 263983 h 3196135"/>
              <a:gd name="connsiteX3853" fmla="*/ 1579926 w 6224125"/>
              <a:gd name="connsiteY3853" fmla="*/ 237885 h 3196135"/>
              <a:gd name="connsiteX3854" fmla="*/ 1632239 w 6224125"/>
              <a:gd name="connsiteY3854" fmla="*/ 255665 h 3196135"/>
              <a:gd name="connsiteX3855" fmla="*/ 1831713 w 6224125"/>
              <a:gd name="connsiteY3855" fmla="*/ 319743 h 3196135"/>
              <a:gd name="connsiteX3856" fmla="*/ 1816813 w 6224125"/>
              <a:gd name="connsiteY3856" fmla="*/ 319107 h 3196135"/>
              <a:gd name="connsiteX3857" fmla="*/ 1604043 w 6224125"/>
              <a:gd name="connsiteY3857" fmla="*/ 248811 h 3196135"/>
              <a:gd name="connsiteX3858" fmla="*/ 1579856 w 6224125"/>
              <a:gd name="connsiteY3858" fmla="*/ 241041 h 3196135"/>
              <a:gd name="connsiteX3859" fmla="*/ 1581592 w 6224125"/>
              <a:gd name="connsiteY3859" fmla="*/ 240885 h 3196135"/>
              <a:gd name="connsiteX3860" fmla="*/ 1574991 w 6224125"/>
              <a:gd name="connsiteY3860" fmla="*/ 236207 h 3196135"/>
              <a:gd name="connsiteX3861" fmla="*/ 1578812 w 6224125"/>
              <a:gd name="connsiteY3861" fmla="*/ 237506 h 3196135"/>
              <a:gd name="connsiteX3862" fmla="*/ 1576082 w 6224125"/>
              <a:gd name="connsiteY3862" fmla="*/ 238005 h 3196135"/>
              <a:gd name="connsiteX3863" fmla="*/ 1512570 w 6224125"/>
              <a:gd name="connsiteY3863" fmla="*/ 217315 h 3196135"/>
              <a:gd name="connsiteX3864" fmla="*/ 1517054 w 6224125"/>
              <a:gd name="connsiteY3864" fmla="*/ 219071 h 3196135"/>
              <a:gd name="connsiteX3865" fmla="*/ 1528599 w 6224125"/>
              <a:gd name="connsiteY3865" fmla="*/ 222872 h 3196135"/>
              <a:gd name="connsiteX3866" fmla="*/ 1537794 w 6224125"/>
              <a:gd name="connsiteY3866" fmla="*/ 221328 h 3196135"/>
              <a:gd name="connsiteX3867" fmla="*/ 1536092 w 6224125"/>
              <a:gd name="connsiteY3867" fmla="*/ 225129 h 3196135"/>
              <a:gd name="connsiteX3868" fmla="*/ 1548299 w 6224125"/>
              <a:gd name="connsiteY3868" fmla="*/ 226241 h 3196135"/>
              <a:gd name="connsiteX3869" fmla="*/ 1550212 w 6224125"/>
              <a:gd name="connsiteY3869" fmla="*/ 225903 h 3196135"/>
              <a:gd name="connsiteX3870" fmla="*/ 1551235 w 6224125"/>
              <a:gd name="connsiteY3870" fmla="*/ 226319 h 3196135"/>
              <a:gd name="connsiteX3871" fmla="*/ 1551931 w 6224125"/>
              <a:gd name="connsiteY3871" fmla="*/ 227904 h 3196135"/>
              <a:gd name="connsiteX3872" fmla="*/ 1552871 w 6224125"/>
              <a:gd name="connsiteY3872" fmla="*/ 230042 h 3196135"/>
              <a:gd name="connsiteX3873" fmla="*/ 1555917 w 6224125"/>
              <a:gd name="connsiteY3873" fmla="*/ 228221 h 3196135"/>
              <a:gd name="connsiteX3874" fmla="*/ 1558722 w 6224125"/>
              <a:gd name="connsiteY3874" fmla="*/ 229361 h 3196135"/>
              <a:gd name="connsiteX3875" fmla="*/ 1560283 w 6224125"/>
              <a:gd name="connsiteY3875" fmla="*/ 230319 h 3196135"/>
              <a:gd name="connsiteX3876" fmla="*/ 1563940 w 6224125"/>
              <a:gd name="connsiteY3876" fmla="*/ 232452 h 3196135"/>
              <a:gd name="connsiteX3877" fmla="*/ 1573604 w 6224125"/>
              <a:gd name="connsiteY3877" fmla="*/ 235736 h 3196135"/>
              <a:gd name="connsiteX3878" fmla="*/ 1574788 w 6224125"/>
              <a:gd name="connsiteY3878" fmla="*/ 237686 h 3196135"/>
              <a:gd name="connsiteX3879" fmla="*/ 1576082 w 6224125"/>
              <a:gd name="connsiteY3879" fmla="*/ 238005 h 3196135"/>
              <a:gd name="connsiteX3880" fmla="*/ 1579271 w 6224125"/>
              <a:gd name="connsiteY3880" fmla="*/ 240852 h 3196135"/>
              <a:gd name="connsiteX3881" fmla="*/ 1528618 w 6224125"/>
              <a:gd name="connsiteY3881" fmla="*/ 224582 h 3196135"/>
              <a:gd name="connsiteX3882" fmla="*/ 9649 w 6224125"/>
              <a:gd name="connsiteY3882" fmla="*/ 201141 h 3196135"/>
              <a:gd name="connsiteX3883" fmla="*/ 41998 w 6224125"/>
              <a:gd name="connsiteY3883" fmla="*/ 205149 h 3196135"/>
              <a:gd name="connsiteX3884" fmla="*/ 47078 w 6224125"/>
              <a:gd name="connsiteY3884" fmla="*/ 205501 h 3196135"/>
              <a:gd name="connsiteX3885" fmla="*/ 33175 w 6224125"/>
              <a:gd name="connsiteY3885" fmla="*/ 207436 h 3196135"/>
              <a:gd name="connsiteX3886" fmla="*/ 15034 w 6224125"/>
              <a:gd name="connsiteY3886" fmla="*/ 209635 h 3196135"/>
              <a:gd name="connsiteX3887" fmla="*/ 13904 w 6224125"/>
              <a:gd name="connsiteY3887" fmla="*/ 209779 h 3196135"/>
              <a:gd name="connsiteX3888" fmla="*/ 13942 w 6224125"/>
              <a:gd name="connsiteY3888" fmla="*/ 209612 h 3196135"/>
              <a:gd name="connsiteX3889" fmla="*/ 12806 w 6224125"/>
              <a:gd name="connsiteY3889" fmla="*/ 209918 h 3196135"/>
              <a:gd name="connsiteX3890" fmla="*/ 12284 w 6224125"/>
              <a:gd name="connsiteY3890" fmla="*/ 209984 h 3196135"/>
              <a:gd name="connsiteX3891" fmla="*/ 9574 w 6224125"/>
              <a:gd name="connsiteY3891" fmla="*/ 209993 h 3196135"/>
              <a:gd name="connsiteX3892" fmla="*/ 0 w 6224125"/>
              <a:gd name="connsiteY3892" fmla="*/ 208405 h 3196135"/>
              <a:gd name="connsiteX3893" fmla="*/ 3316 w 6224125"/>
              <a:gd name="connsiteY3893" fmla="*/ 207688 h 3196135"/>
              <a:gd name="connsiteX3894" fmla="*/ 2762 w 6224125"/>
              <a:gd name="connsiteY3894" fmla="*/ 205130 h 3196135"/>
              <a:gd name="connsiteX3895" fmla="*/ 12636 w 6224125"/>
              <a:gd name="connsiteY3895" fmla="*/ 205487 h 3196135"/>
              <a:gd name="connsiteX3896" fmla="*/ 2479 w 6224125"/>
              <a:gd name="connsiteY3896" fmla="*/ 203483 h 3196135"/>
              <a:gd name="connsiteX3897" fmla="*/ 7538 w 6224125"/>
              <a:gd name="connsiteY3897" fmla="*/ 201941 h 3196135"/>
              <a:gd name="connsiteX3898" fmla="*/ 45010 w 6224125"/>
              <a:gd name="connsiteY3898" fmla="*/ 195274 h 3196135"/>
              <a:gd name="connsiteX3899" fmla="*/ 45698 w 6224125"/>
              <a:gd name="connsiteY3899" fmla="*/ 195439 h 3196135"/>
              <a:gd name="connsiteX3900" fmla="*/ 46561 w 6224125"/>
              <a:gd name="connsiteY3900" fmla="*/ 195713 h 3196135"/>
              <a:gd name="connsiteX3901" fmla="*/ 43517 w 6224125"/>
              <a:gd name="connsiteY3901" fmla="*/ 195374 h 3196135"/>
              <a:gd name="connsiteX3902" fmla="*/ 1428233 w 6224125"/>
              <a:gd name="connsiteY3902" fmla="*/ 180498 h 3196135"/>
              <a:gd name="connsiteX3903" fmla="*/ 1444716 w 6224125"/>
              <a:gd name="connsiteY3903" fmla="*/ 185398 h 3196135"/>
              <a:gd name="connsiteX3904" fmla="*/ 1435697 w 6224125"/>
              <a:gd name="connsiteY3904" fmla="*/ 184523 h 3196135"/>
              <a:gd name="connsiteX3905" fmla="*/ 1434049 w 6224125"/>
              <a:gd name="connsiteY3905" fmla="*/ 183876 h 3196135"/>
              <a:gd name="connsiteX3906" fmla="*/ 1420498 w 6224125"/>
              <a:gd name="connsiteY3906" fmla="*/ 178553 h 3196135"/>
              <a:gd name="connsiteX3907" fmla="*/ 1428233 w 6224125"/>
              <a:gd name="connsiteY3907" fmla="*/ 180498 h 3196135"/>
              <a:gd name="connsiteX3908" fmla="*/ 1425747 w 6224125"/>
              <a:gd name="connsiteY3908" fmla="*/ 180615 h 3196135"/>
              <a:gd name="connsiteX3909" fmla="*/ 1414453 w 6224125"/>
              <a:gd name="connsiteY3909" fmla="*/ 176179 h 3196135"/>
              <a:gd name="connsiteX3910" fmla="*/ 1416533 w 6224125"/>
              <a:gd name="connsiteY3910" fmla="*/ 176367 h 3196135"/>
              <a:gd name="connsiteX3911" fmla="*/ 1418329 w 6224125"/>
              <a:gd name="connsiteY3911" fmla="*/ 177702 h 3196135"/>
              <a:gd name="connsiteX3912" fmla="*/ 1408871 w 6224125"/>
              <a:gd name="connsiteY3912" fmla="*/ 173988 h 3196135"/>
              <a:gd name="connsiteX3913" fmla="*/ 1410480 w 6224125"/>
              <a:gd name="connsiteY3913" fmla="*/ 174066 h 3196135"/>
              <a:gd name="connsiteX3914" fmla="*/ 1410853 w 6224125"/>
              <a:gd name="connsiteY3914" fmla="*/ 174765 h 3196135"/>
              <a:gd name="connsiteX3915" fmla="*/ 1347557 w 6224125"/>
              <a:gd name="connsiteY3915" fmla="*/ 172345 h 3196135"/>
              <a:gd name="connsiteX3916" fmla="*/ 1387604 w 6224125"/>
              <a:gd name="connsiteY3916" fmla="*/ 182191 h 3196135"/>
              <a:gd name="connsiteX3917" fmla="*/ 1422125 w 6224125"/>
              <a:gd name="connsiteY3917" fmla="*/ 195571 h 3196135"/>
              <a:gd name="connsiteX3918" fmla="*/ 1580561 w 6224125"/>
              <a:gd name="connsiteY3918" fmla="*/ 263698 h 3196135"/>
              <a:gd name="connsiteX3919" fmla="*/ 1641784 w 6224125"/>
              <a:gd name="connsiteY3919" fmla="*/ 289618 h 3196135"/>
              <a:gd name="connsiteX3920" fmla="*/ 1633095 w 6224125"/>
              <a:gd name="connsiteY3920" fmla="*/ 281046 h 3196135"/>
              <a:gd name="connsiteX3921" fmla="*/ 1616831 w 6224125"/>
              <a:gd name="connsiteY3921" fmla="*/ 273090 h 3196135"/>
              <a:gd name="connsiteX3922" fmla="*/ 1556112 w 6224125"/>
              <a:gd name="connsiteY3922" fmla="*/ 237030 h 3196135"/>
              <a:gd name="connsiteX3923" fmla="*/ 1554637 w 6224125"/>
              <a:gd name="connsiteY3923" fmla="*/ 236362 h 3196135"/>
              <a:gd name="connsiteX3924" fmla="*/ 1698880 w 6224125"/>
              <a:gd name="connsiteY3924" fmla="*/ 283405 h 3196135"/>
              <a:gd name="connsiteX3925" fmla="*/ 2001191 w 6224125"/>
              <a:gd name="connsiteY3925" fmla="*/ 391214 h 3196135"/>
              <a:gd name="connsiteX3926" fmla="*/ 1980835 w 6224125"/>
              <a:gd name="connsiteY3926" fmla="*/ 386147 h 3196135"/>
              <a:gd name="connsiteX3927" fmla="*/ 1965893 w 6224125"/>
              <a:gd name="connsiteY3927" fmla="*/ 383573 h 3196135"/>
              <a:gd name="connsiteX3928" fmla="*/ 2003240 w 6224125"/>
              <a:gd name="connsiteY3928" fmla="*/ 398966 h 3196135"/>
              <a:gd name="connsiteX3929" fmla="*/ 2005651 w 6224125"/>
              <a:gd name="connsiteY3929" fmla="*/ 402488 h 3196135"/>
              <a:gd name="connsiteX3930" fmla="*/ 2013917 w 6224125"/>
              <a:gd name="connsiteY3930" fmla="*/ 403995 h 3196135"/>
              <a:gd name="connsiteX3931" fmla="*/ 2078755 w 6224125"/>
              <a:gd name="connsiteY3931" fmla="*/ 423330 h 3196135"/>
              <a:gd name="connsiteX3932" fmla="*/ 2087928 w 6224125"/>
              <a:gd name="connsiteY3932" fmla="*/ 428388 h 3196135"/>
              <a:gd name="connsiteX3933" fmla="*/ 2081003 w 6224125"/>
              <a:gd name="connsiteY3933" fmla="*/ 422031 h 3196135"/>
              <a:gd name="connsiteX3934" fmla="*/ 2086055 w 6224125"/>
              <a:gd name="connsiteY3934" fmla="*/ 423605 h 3196135"/>
              <a:gd name="connsiteX3935" fmla="*/ 2099087 w 6224125"/>
              <a:gd name="connsiteY3935" fmla="*/ 434898 h 3196135"/>
              <a:gd name="connsiteX3936" fmla="*/ 2103385 w 6224125"/>
              <a:gd name="connsiteY3936" fmla="*/ 443326 h 3196135"/>
              <a:gd name="connsiteX3937" fmla="*/ 2101704 w 6224125"/>
              <a:gd name="connsiteY3937" fmla="*/ 440811 h 3196135"/>
              <a:gd name="connsiteX3938" fmla="*/ 2105122 w 6224125"/>
              <a:gd name="connsiteY3938" fmla="*/ 449810 h 3196135"/>
              <a:gd name="connsiteX3939" fmla="*/ 2104285 w 6224125"/>
              <a:gd name="connsiteY3939" fmla="*/ 451665 h 3196135"/>
              <a:gd name="connsiteX3940" fmla="*/ 2103673 w 6224125"/>
              <a:gd name="connsiteY3940" fmla="*/ 452368 h 3196135"/>
              <a:gd name="connsiteX3941" fmla="*/ 2048490 w 6224125"/>
              <a:gd name="connsiteY3941" fmla="*/ 437170 h 3196135"/>
              <a:gd name="connsiteX3942" fmla="*/ 1972422 w 6224125"/>
              <a:gd name="connsiteY3942" fmla="*/ 412885 h 3196135"/>
              <a:gd name="connsiteX3943" fmla="*/ 1901939 w 6224125"/>
              <a:gd name="connsiteY3943" fmla="*/ 388582 h 3196135"/>
              <a:gd name="connsiteX3944" fmla="*/ 1946479 w 6224125"/>
              <a:gd name="connsiteY3944" fmla="*/ 397515 h 3196135"/>
              <a:gd name="connsiteX3945" fmla="*/ 1964221 w 6224125"/>
              <a:gd name="connsiteY3945" fmla="*/ 401310 h 3196135"/>
              <a:gd name="connsiteX3946" fmla="*/ 1967556 w 6224125"/>
              <a:gd name="connsiteY3946" fmla="*/ 399949 h 3196135"/>
              <a:gd name="connsiteX3947" fmla="*/ 1948316 w 6224125"/>
              <a:gd name="connsiteY3947" fmla="*/ 395555 h 3196135"/>
              <a:gd name="connsiteX3948" fmla="*/ 1880915 w 6224125"/>
              <a:gd name="connsiteY3948" fmla="*/ 381154 h 3196135"/>
              <a:gd name="connsiteX3949" fmla="*/ 1880779 w 6224125"/>
              <a:gd name="connsiteY3949" fmla="*/ 381129 h 3196135"/>
              <a:gd name="connsiteX3950" fmla="*/ 1872606 w 6224125"/>
              <a:gd name="connsiteY3950" fmla="*/ 378228 h 3196135"/>
              <a:gd name="connsiteX3951" fmla="*/ 1867898 w 6224125"/>
              <a:gd name="connsiteY3951" fmla="*/ 377757 h 3196135"/>
              <a:gd name="connsiteX3952" fmla="*/ 1870959 w 6224125"/>
              <a:gd name="connsiteY3952" fmla="*/ 379038 h 3196135"/>
              <a:gd name="connsiteX3953" fmla="*/ 1892182 w 6224125"/>
              <a:gd name="connsiteY3953" fmla="*/ 389059 h 3196135"/>
              <a:gd name="connsiteX3954" fmla="*/ 1906991 w 6224125"/>
              <a:gd name="connsiteY3954" fmla="*/ 396653 h 3196135"/>
              <a:gd name="connsiteX3955" fmla="*/ 1905501 w 6224125"/>
              <a:gd name="connsiteY3955" fmla="*/ 396236 h 3196135"/>
              <a:gd name="connsiteX3956" fmla="*/ 1893800 w 6224125"/>
              <a:gd name="connsiteY3956" fmla="*/ 391882 h 3196135"/>
              <a:gd name="connsiteX3957" fmla="*/ 1892643 w 6224125"/>
              <a:gd name="connsiteY3957" fmla="*/ 391546 h 3196135"/>
              <a:gd name="connsiteX3958" fmla="*/ 1886653 w 6224125"/>
              <a:gd name="connsiteY3958" fmla="*/ 388479 h 3196135"/>
              <a:gd name="connsiteX3959" fmla="*/ 1866974 w 6224125"/>
              <a:gd name="connsiteY3959" fmla="*/ 379466 h 3196135"/>
              <a:gd name="connsiteX3960" fmla="*/ 1860250 w 6224125"/>
              <a:gd name="connsiteY3960" fmla="*/ 376714 h 3196135"/>
              <a:gd name="connsiteX3961" fmla="*/ 1845767 w 6224125"/>
              <a:gd name="connsiteY3961" fmla="*/ 373419 h 3196135"/>
              <a:gd name="connsiteX3962" fmla="*/ 1793768 w 6224125"/>
              <a:gd name="connsiteY3962" fmla="*/ 354266 h 3196135"/>
              <a:gd name="connsiteX3963" fmla="*/ 1606329 w 6224125"/>
              <a:gd name="connsiteY3963" fmla="*/ 292955 h 3196135"/>
              <a:gd name="connsiteX3964" fmla="*/ 1607756 w 6224125"/>
              <a:gd name="connsiteY3964" fmla="*/ 293075 h 3196135"/>
              <a:gd name="connsiteX3965" fmla="*/ 1603192 w 6224125"/>
              <a:gd name="connsiteY3965" fmla="*/ 290808 h 3196135"/>
              <a:gd name="connsiteX3966" fmla="*/ 1600650 w 6224125"/>
              <a:gd name="connsiteY3966" fmla="*/ 288521 h 3196135"/>
              <a:gd name="connsiteX3967" fmla="*/ 1591556 w 6224125"/>
              <a:gd name="connsiteY3967" fmla="*/ 286439 h 3196135"/>
              <a:gd name="connsiteX3968" fmla="*/ 1598339 w 6224125"/>
              <a:gd name="connsiteY3968" fmla="*/ 288891 h 3196135"/>
              <a:gd name="connsiteX3969" fmla="*/ 1583888 w 6224125"/>
              <a:gd name="connsiteY3969" fmla="*/ 284684 h 3196135"/>
              <a:gd name="connsiteX3970" fmla="*/ 1569414 w 6224125"/>
              <a:gd name="connsiteY3970" fmla="*/ 281372 h 3196135"/>
              <a:gd name="connsiteX3971" fmla="*/ 1571936 w 6224125"/>
              <a:gd name="connsiteY3971" fmla="*/ 281245 h 3196135"/>
              <a:gd name="connsiteX3972" fmla="*/ 1572381 w 6224125"/>
              <a:gd name="connsiteY3972" fmla="*/ 280572 h 3196135"/>
              <a:gd name="connsiteX3973" fmla="*/ 1571766 w 6224125"/>
              <a:gd name="connsiteY3973" fmla="*/ 280336 h 3196135"/>
              <a:gd name="connsiteX3974" fmla="*/ 1568534 w 6224125"/>
              <a:gd name="connsiteY3974" fmla="*/ 278218 h 3196135"/>
              <a:gd name="connsiteX3975" fmla="*/ 1568718 w 6224125"/>
              <a:gd name="connsiteY3975" fmla="*/ 280652 h 3196135"/>
              <a:gd name="connsiteX3976" fmla="*/ 1564438 w 6224125"/>
              <a:gd name="connsiteY3976" fmla="*/ 279251 h 3196135"/>
              <a:gd name="connsiteX3977" fmla="*/ 1557637 w 6224125"/>
              <a:gd name="connsiteY3977" fmla="*/ 276526 h 3196135"/>
              <a:gd name="connsiteX3978" fmla="*/ 1540089 w 6224125"/>
              <a:gd name="connsiteY3978" fmla="*/ 268725 h 3196135"/>
              <a:gd name="connsiteX3979" fmla="*/ 1553545 w 6224125"/>
              <a:gd name="connsiteY3979" fmla="*/ 272869 h 3196135"/>
              <a:gd name="connsiteX3980" fmla="*/ 1568380 w 6224125"/>
              <a:gd name="connsiteY3980" fmla="*/ 278088 h 3196135"/>
              <a:gd name="connsiteX3981" fmla="*/ 1554785 w 6224125"/>
              <a:gd name="connsiteY3981" fmla="*/ 272174 h 3196135"/>
              <a:gd name="connsiteX3982" fmla="*/ 1588015 w 6224125"/>
              <a:gd name="connsiteY3982" fmla="*/ 283660 h 3196135"/>
              <a:gd name="connsiteX3983" fmla="*/ 1596391 w 6224125"/>
              <a:gd name="connsiteY3983" fmla="*/ 284445 h 3196135"/>
              <a:gd name="connsiteX3984" fmla="*/ 1598331 w 6224125"/>
              <a:gd name="connsiteY3984" fmla="*/ 283694 h 3196135"/>
              <a:gd name="connsiteX3985" fmla="*/ 1597834 w 6224125"/>
              <a:gd name="connsiteY3985" fmla="*/ 282648 h 3196135"/>
              <a:gd name="connsiteX3986" fmla="*/ 1592683 w 6224125"/>
              <a:gd name="connsiteY3986" fmla="*/ 279533 h 3196135"/>
              <a:gd name="connsiteX3987" fmla="*/ 1594615 w 6224125"/>
              <a:gd name="connsiteY3987" fmla="*/ 280317 h 3196135"/>
              <a:gd name="connsiteX3988" fmla="*/ 1597228 w 6224125"/>
              <a:gd name="connsiteY3988" fmla="*/ 281377 h 3196135"/>
              <a:gd name="connsiteX3989" fmla="*/ 1596113 w 6224125"/>
              <a:gd name="connsiteY3989" fmla="*/ 279038 h 3196135"/>
              <a:gd name="connsiteX3990" fmla="*/ 1564923 w 6224125"/>
              <a:gd name="connsiteY3990" fmla="*/ 264017 h 3196135"/>
              <a:gd name="connsiteX3991" fmla="*/ 1357594 w 6224125"/>
              <a:gd name="connsiteY3991" fmla="*/ 175691 h 3196135"/>
              <a:gd name="connsiteX3992" fmla="*/ 1003339 w 6224125"/>
              <a:gd name="connsiteY3992" fmla="*/ 164267 h 3196135"/>
              <a:gd name="connsiteX3993" fmla="*/ 999514 w 6224125"/>
              <a:gd name="connsiteY3993" fmla="*/ 166362 h 3196135"/>
              <a:gd name="connsiteX3994" fmla="*/ 1015941 w 6224125"/>
              <a:gd name="connsiteY3994" fmla="*/ 170454 h 3196135"/>
              <a:gd name="connsiteX3995" fmla="*/ 1019645 w 6224125"/>
              <a:gd name="connsiteY3995" fmla="*/ 170743 h 3196135"/>
              <a:gd name="connsiteX3996" fmla="*/ 1036413 w 6224125"/>
              <a:gd name="connsiteY3996" fmla="*/ 169843 h 3196135"/>
              <a:gd name="connsiteX3997" fmla="*/ 1040482 w 6224125"/>
              <a:gd name="connsiteY3997" fmla="*/ 170062 h 3196135"/>
              <a:gd name="connsiteX3998" fmla="*/ 1031384 w 6224125"/>
              <a:gd name="connsiteY3998" fmla="*/ 168083 h 3196135"/>
              <a:gd name="connsiteX3999" fmla="*/ 1003339 w 6224125"/>
              <a:gd name="connsiteY3999" fmla="*/ 164267 h 3196135"/>
              <a:gd name="connsiteX4000" fmla="*/ 1274701 w 6224125"/>
              <a:gd name="connsiteY4000" fmla="*/ 162761 h 3196135"/>
              <a:gd name="connsiteX4001" fmla="*/ 1276733 w 6224125"/>
              <a:gd name="connsiteY4001" fmla="*/ 164446 h 3196135"/>
              <a:gd name="connsiteX4002" fmla="*/ 1272825 w 6224125"/>
              <a:gd name="connsiteY4002" fmla="*/ 163145 h 3196135"/>
              <a:gd name="connsiteX4003" fmla="*/ 1274701 w 6224125"/>
              <a:gd name="connsiteY4003" fmla="*/ 162761 h 3196135"/>
              <a:gd name="connsiteX4004" fmla="*/ 118907 w 6224125"/>
              <a:gd name="connsiteY4004" fmla="*/ 158623 h 3196135"/>
              <a:gd name="connsiteX4005" fmla="*/ 118787 w 6224125"/>
              <a:gd name="connsiteY4005" fmla="*/ 158760 h 3196135"/>
              <a:gd name="connsiteX4006" fmla="*/ 118430 w 6224125"/>
              <a:gd name="connsiteY4006" fmla="*/ 159162 h 3196135"/>
              <a:gd name="connsiteX4007" fmla="*/ 1071366 w 6224125"/>
              <a:gd name="connsiteY4007" fmla="*/ 155598 h 3196135"/>
              <a:gd name="connsiteX4008" fmla="*/ 1079576 w 6224125"/>
              <a:gd name="connsiteY4008" fmla="*/ 160549 h 3196135"/>
              <a:gd name="connsiteX4009" fmla="*/ 1080711 w 6224125"/>
              <a:gd name="connsiteY4009" fmla="*/ 161366 h 3196135"/>
              <a:gd name="connsiteX4010" fmla="*/ 1077201 w 6224125"/>
              <a:gd name="connsiteY4010" fmla="*/ 160409 h 3196135"/>
              <a:gd name="connsiteX4011" fmla="*/ 1074561 w 6224125"/>
              <a:gd name="connsiteY4011" fmla="*/ 159737 h 3196135"/>
              <a:gd name="connsiteX4012" fmla="*/ 1072430 w 6224125"/>
              <a:gd name="connsiteY4012" fmla="*/ 158276 h 3196135"/>
              <a:gd name="connsiteX4013" fmla="*/ 1071366 w 6224125"/>
              <a:gd name="connsiteY4013" fmla="*/ 155598 h 3196135"/>
              <a:gd name="connsiteX4014" fmla="*/ 1243229 w 6224125"/>
              <a:gd name="connsiteY4014" fmla="*/ 155229 h 3196135"/>
              <a:gd name="connsiteX4015" fmla="*/ 1250382 w 6224125"/>
              <a:gd name="connsiteY4015" fmla="*/ 155249 h 3196135"/>
              <a:gd name="connsiteX4016" fmla="*/ 1272825 w 6224125"/>
              <a:gd name="connsiteY4016" fmla="*/ 163145 h 3196135"/>
              <a:gd name="connsiteX4017" fmla="*/ 1243229 w 6224125"/>
              <a:gd name="connsiteY4017" fmla="*/ 155229 h 3196135"/>
              <a:gd name="connsiteX4018" fmla="*/ 955191 w 6224125"/>
              <a:gd name="connsiteY4018" fmla="*/ 154463 h 3196135"/>
              <a:gd name="connsiteX4019" fmla="*/ 945996 w 6224125"/>
              <a:gd name="connsiteY4019" fmla="*/ 156006 h 3196135"/>
              <a:gd name="connsiteX4020" fmla="*/ 955191 w 6224125"/>
              <a:gd name="connsiteY4020" fmla="*/ 154463 h 3196135"/>
              <a:gd name="connsiteX4021" fmla="*/ 1110233 w 6224125"/>
              <a:gd name="connsiteY4021" fmla="*/ 153375 h 3196135"/>
              <a:gd name="connsiteX4022" fmla="*/ 1130255 w 6224125"/>
              <a:gd name="connsiteY4022" fmla="*/ 164906 h 3196135"/>
              <a:gd name="connsiteX4023" fmla="*/ 1144291 w 6224125"/>
              <a:gd name="connsiteY4023" fmla="*/ 172475 h 3196135"/>
              <a:gd name="connsiteX4024" fmla="*/ 1150791 w 6224125"/>
              <a:gd name="connsiteY4024" fmla="*/ 173586 h 3196135"/>
              <a:gd name="connsiteX4025" fmla="*/ 1135937 w 6224125"/>
              <a:gd name="connsiteY4025" fmla="*/ 165675 h 3196135"/>
              <a:gd name="connsiteX4026" fmla="*/ 1118407 w 6224125"/>
              <a:gd name="connsiteY4026" fmla="*/ 155155 h 3196135"/>
              <a:gd name="connsiteX4027" fmla="*/ 1087411 w 6224125"/>
              <a:gd name="connsiteY4027" fmla="*/ 151896 h 3196135"/>
              <a:gd name="connsiteX4028" fmla="*/ 1088331 w 6224125"/>
              <a:gd name="connsiteY4028" fmla="*/ 153171 h 3196135"/>
              <a:gd name="connsiteX4029" fmla="*/ 1087792 w 6224125"/>
              <a:gd name="connsiteY4029" fmla="*/ 152978 h 3196135"/>
              <a:gd name="connsiteX4030" fmla="*/ 1087411 w 6224125"/>
              <a:gd name="connsiteY4030" fmla="*/ 151896 h 3196135"/>
              <a:gd name="connsiteX4031" fmla="*/ 938454 w 6224125"/>
              <a:gd name="connsiteY4031" fmla="*/ 151488 h 3196135"/>
              <a:gd name="connsiteX4032" fmla="*/ 932842 w 6224125"/>
              <a:gd name="connsiteY4032" fmla="*/ 153508 h 3196135"/>
              <a:gd name="connsiteX4033" fmla="*/ 938454 w 6224125"/>
              <a:gd name="connsiteY4033" fmla="*/ 151488 h 3196135"/>
              <a:gd name="connsiteX4034" fmla="*/ 1085283 w 6224125"/>
              <a:gd name="connsiteY4034" fmla="*/ 150430 h 3196135"/>
              <a:gd name="connsiteX4035" fmla="*/ 1087411 w 6224125"/>
              <a:gd name="connsiteY4035" fmla="*/ 151896 h 3196135"/>
              <a:gd name="connsiteX4036" fmla="*/ 1085877 w 6224125"/>
              <a:gd name="connsiteY4036" fmla="*/ 152014 h 3196135"/>
              <a:gd name="connsiteX4037" fmla="*/ 1086013 w 6224125"/>
              <a:gd name="connsiteY4037" fmla="*/ 151913 h 3196135"/>
              <a:gd name="connsiteX4038" fmla="*/ 1085685 w 6224125"/>
              <a:gd name="connsiteY4038" fmla="*/ 151759 h 3196135"/>
              <a:gd name="connsiteX4039" fmla="*/ 919543 w 6224125"/>
              <a:gd name="connsiteY4039" fmla="*/ 148228 h 3196135"/>
              <a:gd name="connsiteX4040" fmla="*/ 914317 w 6224125"/>
              <a:gd name="connsiteY4040" fmla="*/ 150456 h 3196135"/>
              <a:gd name="connsiteX4041" fmla="*/ 921724 w 6224125"/>
              <a:gd name="connsiteY4041" fmla="*/ 148837 h 3196135"/>
              <a:gd name="connsiteX4042" fmla="*/ 919543 w 6224125"/>
              <a:gd name="connsiteY4042" fmla="*/ 148228 h 3196135"/>
              <a:gd name="connsiteX4043" fmla="*/ 890052 w 6224125"/>
              <a:gd name="connsiteY4043" fmla="*/ 143610 h 3196135"/>
              <a:gd name="connsiteX4044" fmla="*/ 881154 w 6224125"/>
              <a:gd name="connsiteY4044" fmla="*/ 145165 h 3196135"/>
              <a:gd name="connsiteX4045" fmla="*/ 890052 w 6224125"/>
              <a:gd name="connsiteY4045" fmla="*/ 143610 h 3196135"/>
              <a:gd name="connsiteX4046" fmla="*/ 79435 w 6224125"/>
              <a:gd name="connsiteY4046" fmla="*/ 141039 h 3196135"/>
              <a:gd name="connsiteX4047" fmla="*/ 81631 w 6224125"/>
              <a:gd name="connsiteY4047" fmla="*/ 141093 h 3196135"/>
              <a:gd name="connsiteX4048" fmla="*/ 81412 w 6224125"/>
              <a:gd name="connsiteY4048" fmla="*/ 141852 h 3196135"/>
              <a:gd name="connsiteX4049" fmla="*/ 77784 w 6224125"/>
              <a:gd name="connsiteY4049" fmla="*/ 142026 h 3196135"/>
              <a:gd name="connsiteX4050" fmla="*/ 79435 w 6224125"/>
              <a:gd name="connsiteY4050" fmla="*/ 141039 h 3196135"/>
              <a:gd name="connsiteX4051" fmla="*/ 95571 w 6224125"/>
              <a:gd name="connsiteY4051" fmla="*/ 133280 h 3196135"/>
              <a:gd name="connsiteX4052" fmla="*/ 76219 w 6224125"/>
              <a:gd name="connsiteY4052" fmla="*/ 136343 h 3196135"/>
              <a:gd name="connsiteX4053" fmla="*/ 72476 w 6224125"/>
              <a:gd name="connsiteY4053" fmla="*/ 135963 h 3196135"/>
              <a:gd name="connsiteX4054" fmla="*/ 72304 w 6224125"/>
              <a:gd name="connsiteY4054" fmla="*/ 135768 h 3196135"/>
              <a:gd name="connsiteX4055" fmla="*/ 102752 w 6224125"/>
              <a:gd name="connsiteY4055" fmla="*/ 122019 h 3196135"/>
              <a:gd name="connsiteX4056" fmla="*/ 96662 w 6224125"/>
              <a:gd name="connsiteY4056" fmla="*/ 123329 h 3196135"/>
              <a:gd name="connsiteX4057" fmla="*/ 92481 w 6224125"/>
              <a:gd name="connsiteY4057" fmla="*/ 124223 h 3196135"/>
              <a:gd name="connsiteX4058" fmla="*/ 66820 w 6224125"/>
              <a:gd name="connsiteY4058" fmla="*/ 129722 h 3196135"/>
              <a:gd name="connsiteX4059" fmla="*/ 62877 w 6224125"/>
              <a:gd name="connsiteY4059" fmla="*/ 127053 h 3196135"/>
              <a:gd name="connsiteX4060" fmla="*/ 98840 w 6224125"/>
              <a:gd name="connsiteY4060" fmla="*/ 122298 h 3196135"/>
              <a:gd name="connsiteX4061" fmla="*/ 43769 w 6224125"/>
              <a:gd name="connsiteY4061" fmla="*/ 120700 h 3196135"/>
              <a:gd name="connsiteX4062" fmla="*/ 44701 w 6224125"/>
              <a:gd name="connsiteY4062" fmla="*/ 121045 h 3196135"/>
              <a:gd name="connsiteX4063" fmla="*/ 42299 w 6224125"/>
              <a:gd name="connsiteY4063" fmla="*/ 121694 h 3196135"/>
              <a:gd name="connsiteX4064" fmla="*/ 43769 w 6224125"/>
              <a:gd name="connsiteY4064" fmla="*/ 120700 h 3196135"/>
              <a:gd name="connsiteX4065" fmla="*/ 81339 w 6224125"/>
              <a:gd name="connsiteY4065" fmla="*/ 120248 h 3196135"/>
              <a:gd name="connsiteX4066" fmla="*/ 82788 w 6224125"/>
              <a:gd name="connsiteY4066" fmla="*/ 120683 h 3196135"/>
              <a:gd name="connsiteX4067" fmla="*/ 77640 w 6224125"/>
              <a:gd name="connsiteY4067" fmla="*/ 121093 h 3196135"/>
              <a:gd name="connsiteX4068" fmla="*/ 46171 w 6224125"/>
              <a:gd name="connsiteY4068" fmla="*/ 120053 h 3196135"/>
              <a:gd name="connsiteX4069" fmla="*/ 47103 w 6224125"/>
              <a:gd name="connsiteY4069" fmla="*/ 120398 h 3196135"/>
              <a:gd name="connsiteX4070" fmla="*/ 44701 w 6224125"/>
              <a:gd name="connsiteY4070" fmla="*/ 121045 h 3196135"/>
              <a:gd name="connsiteX4071" fmla="*/ 46171 w 6224125"/>
              <a:gd name="connsiteY4071" fmla="*/ 120053 h 3196135"/>
              <a:gd name="connsiteX4072" fmla="*/ 50596 w 6224125"/>
              <a:gd name="connsiteY4072" fmla="*/ 119077 h 3196135"/>
              <a:gd name="connsiteX4073" fmla="*/ 53620 w 6224125"/>
              <a:gd name="connsiteY4073" fmla="*/ 119196 h 3196135"/>
              <a:gd name="connsiteX4074" fmla="*/ 47103 w 6224125"/>
              <a:gd name="connsiteY4074" fmla="*/ 120398 h 3196135"/>
              <a:gd name="connsiteX4075" fmla="*/ 50596 w 6224125"/>
              <a:gd name="connsiteY4075" fmla="*/ 119077 h 3196135"/>
              <a:gd name="connsiteX4076" fmla="*/ 66305 w 6224125"/>
              <a:gd name="connsiteY4076" fmla="*/ 116800 h 3196135"/>
              <a:gd name="connsiteX4077" fmla="*/ 53620 w 6224125"/>
              <a:gd name="connsiteY4077" fmla="*/ 119196 h 3196135"/>
              <a:gd name="connsiteX4078" fmla="*/ 60989 w 6224125"/>
              <a:gd name="connsiteY4078" fmla="*/ 117439 h 3196135"/>
              <a:gd name="connsiteX4079" fmla="*/ 1124270 w 6224125"/>
              <a:gd name="connsiteY4079" fmla="*/ 106421 h 3196135"/>
              <a:gd name="connsiteX4080" fmla="*/ 1159914 w 6224125"/>
              <a:gd name="connsiteY4080" fmla="*/ 113897 h 3196135"/>
              <a:gd name="connsiteX4081" fmla="*/ 1211483 w 6224125"/>
              <a:gd name="connsiteY4081" fmla="*/ 125140 h 3196135"/>
              <a:gd name="connsiteX4082" fmla="*/ 1224597 w 6224125"/>
              <a:gd name="connsiteY4082" fmla="*/ 129132 h 3196135"/>
              <a:gd name="connsiteX4083" fmla="*/ 1244467 w 6224125"/>
              <a:gd name="connsiteY4083" fmla="*/ 135173 h 3196135"/>
              <a:gd name="connsiteX4084" fmla="*/ 1366788 w 6224125"/>
              <a:gd name="connsiteY4084" fmla="*/ 174122 h 3196135"/>
              <a:gd name="connsiteX4085" fmla="*/ 1385799 w 6224125"/>
              <a:gd name="connsiteY4085" fmla="*/ 181491 h 3196135"/>
              <a:gd name="connsiteX4086" fmla="*/ 1332235 w 6224125"/>
              <a:gd name="connsiteY4086" fmla="*/ 165864 h 3196135"/>
              <a:gd name="connsiteX4087" fmla="*/ 1314865 w 6224125"/>
              <a:gd name="connsiteY4087" fmla="*/ 161445 h 3196135"/>
              <a:gd name="connsiteX4088" fmla="*/ 1302920 w 6224125"/>
              <a:gd name="connsiteY4088" fmla="*/ 157462 h 3196135"/>
              <a:gd name="connsiteX4089" fmla="*/ 1269481 w 6224125"/>
              <a:gd name="connsiteY4089" fmla="*/ 148154 h 3196135"/>
              <a:gd name="connsiteX4090" fmla="*/ 1269436 w 6224125"/>
              <a:gd name="connsiteY4090" fmla="*/ 148076 h 3196135"/>
              <a:gd name="connsiteX4091" fmla="*/ 1268460 w 6224125"/>
              <a:gd name="connsiteY4091" fmla="*/ 147869 h 3196135"/>
              <a:gd name="connsiteX4092" fmla="*/ 1252758 w 6224125"/>
              <a:gd name="connsiteY4092" fmla="*/ 143498 h 3196135"/>
              <a:gd name="connsiteX4093" fmla="*/ 1252632 w 6224125"/>
              <a:gd name="connsiteY4093" fmla="*/ 143298 h 3196135"/>
              <a:gd name="connsiteX4094" fmla="*/ 1250356 w 6224125"/>
              <a:gd name="connsiteY4094" fmla="*/ 142829 h 3196135"/>
              <a:gd name="connsiteX4095" fmla="*/ 1247930 w 6224125"/>
              <a:gd name="connsiteY4095" fmla="*/ 142153 h 3196135"/>
              <a:gd name="connsiteX4096" fmla="*/ 1136533 w 6224125"/>
              <a:gd name="connsiteY4096" fmla="*/ 112970 h 3196135"/>
              <a:gd name="connsiteX4097" fmla="*/ 1125424 w 6224125"/>
              <a:gd name="connsiteY4097" fmla="*/ 107757 h 3196135"/>
              <a:gd name="connsiteX4098" fmla="*/ 586282 w 6224125"/>
              <a:gd name="connsiteY4098" fmla="*/ 100960 h 3196135"/>
              <a:gd name="connsiteX4099" fmla="*/ 581020 w 6224125"/>
              <a:gd name="connsiteY4099" fmla="*/ 102641 h 3196135"/>
              <a:gd name="connsiteX4100" fmla="*/ 601283 w 6224125"/>
              <a:gd name="connsiteY4100" fmla="*/ 103508 h 3196135"/>
              <a:gd name="connsiteX4101" fmla="*/ 598144 w 6224125"/>
              <a:gd name="connsiteY4101" fmla="*/ 101194 h 3196135"/>
              <a:gd name="connsiteX4102" fmla="*/ 586282 w 6224125"/>
              <a:gd name="connsiteY4102" fmla="*/ 100960 h 3196135"/>
              <a:gd name="connsiteX4103" fmla="*/ 537555 w 6224125"/>
              <a:gd name="connsiteY4103" fmla="*/ 99852 h 3196135"/>
              <a:gd name="connsiteX4104" fmla="*/ 537458 w 6224125"/>
              <a:gd name="connsiteY4104" fmla="*/ 99852 h 3196135"/>
              <a:gd name="connsiteX4105" fmla="*/ 537484 w 6224125"/>
              <a:gd name="connsiteY4105" fmla="*/ 99856 h 3196135"/>
              <a:gd name="connsiteX4106" fmla="*/ 558875 w 6224125"/>
              <a:gd name="connsiteY4106" fmla="*/ 95537 h 3196135"/>
              <a:gd name="connsiteX4107" fmla="*/ 540046 w 6224125"/>
              <a:gd name="connsiteY4107" fmla="*/ 96722 h 3196135"/>
              <a:gd name="connsiteX4108" fmla="*/ 535512 w 6224125"/>
              <a:gd name="connsiteY4108" fmla="*/ 97444 h 3196135"/>
              <a:gd name="connsiteX4109" fmla="*/ 539115 w 6224125"/>
              <a:gd name="connsiteY4109" fmla="*/ 97545 h 3196135"/>
              <a:gd name="connsiteX4110" fmla="*/ 544903 w 6224125"/>
              <a:gd name="connsiteY4110" fmla="*/ 99149 h 3196135"/>
              <a:gd name="connsiteX4111" fmla="*/ 543933 w 6224125"/>
              <a:gd name="connsiteY4111" fmla="*/ 99417 h 3196135"/>
              <a:gd name="connsiteX4112" fmla="*/ 549904 w 6224125"/>
              <a:gd name="connsiteY4112" fmla="*/ 99011 h 3196135"/>
              <a:gd name="connsiteX4113" fmla="*/ 551811 w 6224125"/>
              <a:gd name="connsiteY4113" fmla="*/ 98811 h 3196135"/>
              <a:gd name="connsiteX4114" fmla="*/ 552237 w 6224125"/>
              <a:gd name="connsiteY4114" fmla="*/ 98416 h 3196135"/>
              <a:gd name="connsiteX4115" fmla="*/ 552818 w 6224125"/>
              <a:gd name="connsiteY4115" fmla="*/ 98706 h 3196135"/>
              <a:gd name="connsiteX4116" fmla="*/ 561312 w 6224125"/>
              <a:gd name="connsiteY4116" fmla="*/ 97820 h 3196135"/>
              <a:gd name="connsiteX4117" fmla="*/ 566333 w 6224125"/>
              <a:gd name="connsiteY4117" fmla="*/ 98139 h 3196135"/>
              <a:gd name="connsiteX4118" fmla="*/ 558875 w 6224125"/>
              <a:gd name="connsiteY4118" fmla="*/ 95537 h 3196135"/>
              <a:gd name="connsiteX4119" fmla="*/ 335408 w 6224125"/>
              <a:gd name="connsiteY4119" fmla="*/ 82402 h 3196135"/>
              <a:gd name="connsiteX4120" fmla="*/ 337478 w 6224125"/>
              <a:gd name="connsiteY4120" fmla="*/ 82777 h 3196135"/>
              <a:gd name="connsiteX4121" fmla="*/ 339734 w 6224125"/>
              <a:gd name="connsiteY4121" fmla="*/ 83513 h 3196135"/>
              <a:gd name="connsiteX4122" fmla="*/ 334351 w 6224125"/>
              <a:gd name="connsiteY4122" fmla="*/ 85056 h 3196135"/>
              <a:gd name="connsiteX4123" fmla="*/ 236859 w 6224125"/>
              <a:gd name="connsiteY4123" fmla="*/ 86544 h 3196135"/>
              <a:gd name="connsiteX4124" fmla="*/ 217897 w 6224125"/>
              <a:gd name="connsiteY4124" fmla="*/ 88670 h 3196135"/>
              <a:gd name="connsiteX4125" fmla="*/ 229322 w 6224125"/>
              <a:gd name="connsiteY4125" fmla="*/ 87961 h 3196135"/>
              <a:gd name="connsiteX4126" fmla="*/ 276131 w 6224125"/>
              <a:gd name="connsiteY4126" fmla="*/ 87668 h 3196135"/>
              <a:gd name="connsiteX4127" fmla="*/ 377746 w 6224125"/>
              <a:gd name="connsiteY4127" fmla="*/ 92013 h 3196135"/>
              <a:gd name="connsiteX4128" fmla="*/ 446243 w 6224125"/>
              <a:gd name="connsiteY4128" fmla="*/ 93005 h 3196135"/>
              <a:gd name="connsiteX4129" fmla="*/ 461909 w 6224125"/>
              <a:gd name="connsiteY4129" fmla="*/ 94219 h 3196135"/>
              <a:gd name="connsiteX4130" fmla="*/ 472746 w 6224125"/>
              <a:gd name="connsiteY4130" fmla="*/ 95092 h 3196135"/>
              <a:gd name="connsiteX4131" fmla="*/ 481268 w 6224125"/>
              <a:gd name="connsiteY4131" fmla="*/ 95452 h 3196135"/>
              <a:gd name="connsiteX4132" fmla="*/ 517210 w 6224125"/>
              <a:gd name="connsiteY4132" fmla="*/ 96895 h 3196135"/>
              <a:gd name="connsiteX4133" fmla="*/ 520144 w 6224125"/>
              <a:gd name="connsiteY4133" fmla="*/ 96165 h 3196135"/>
              <a:gd name="connsiteX4134" fmla="*/ 516774 w 6224125"/>
              <a:gd name="connsiteY4134" fmla="*/ 93898 h 3196135"/>
              <a:gd name="connsiteX4135" fmla="*/ 492382 w 6224125"/>
              <a:gd name="connsiteY4135" fmla="*/ 92719 h 3196135"/>
              <a:gd name="connsiteX4136" fmla="*/ 355524 w 6224125"/>
              <a:gd name="connsiteY4136" fmla="*/ 83236 h 3196135"/>
              <a:gd name="connsiteX4137" fmla="*/ 240157 w 6224125"/>
              <a:gd name="connsiteY4137" fmla="*/ 1 h 3196135"/>
              <a:gd name="connsiteX4138" fmla="*/ 311147 w 6224125"/>
              <a:gd name="connsiteY4138" fmla="*/ 1059 h 3196135"/>
              <a:gd name="connsiteX4139" fmla="*/ 432038 w 6224125"/>
              <a:gd name="connsiteY4139" fmla="*/ 4316 h 3196135"/>
              <a:gd name="connsiteX4140" fmla="*/ 539833 w 6224125"/>
              <a:gd name="connsiteY4140" fmla="*/ 12124 h 3196135"/>
              <a:gd name="connsiteX4141" fmla="*/ 638569 w 6224125"/>
              <a:gd name="connsiteY4141" fmla="*/ 22739 h 3196135"/>
              <a:gd name="connsiteX4142" fmla="*/ 645592 w 6224125"/>
              <a:gd name="connsiteY4142" fmla="*/ 24264 h 3196135"/>
              <a:gd name="connsiteX4143" fmla="*/ 733924 w 6224125"/>
              <a:gd name="connsiteY4143" fmla="*/ 42667 h 3196135"/>
              <a:gd name="connsiteX4144" fmla="*/ 912567 w 6224125"/>
              <a:gd name="connsiteY4144" fmla="*/ 81848 h 3196135"/>
              <a:gd name="connsiteX4145" fmla="*/ 1071676 w 6224125"/>
              <a:gd name="connsiteY4145" fmla="*/ 123040 h 3196135"/>
              <a:gd name="connsiteX4146" fmla="*/ 1077912 w 6224125"/>
              <a:gd name="connsiteY4146" fmla="*/ 121532 h 3196135"/>
              <a:gd name="connsiteX4147" fmla="*/ 1037735 w 6224125"/>
              <a:gd name="connsiteY4147" fmla="*/ 110839 h 3196135"/>
              <a:gd name="connsiteX4148" fmla="*/ 982859 w 6224125"/>
              <a:gd name="connsiteY4148" fmla="*/ 93309 h 3196135"/>
              <a:gd name="connsiteX4149" fmla="*/ 876089 w 6224125"/>
              <a:gd name="connsiteY4149" fmla="*/ 69699 h 3196135"/>
              <a:gd name="connsiteX4150" fmla="*/ 755836 w 6224125"/>
              <a:gd name="connsiteY4150" fmla="*/ 40130 h 3196135"/>
              <a:gd name="connsiteX4151" fmla="*/ 738716 w 6224125"/>
              <a:gd name="connsiteY4151" fmla="*/ 36153 h 3196135"/>
              <a:gd name="connsiteX4152" fmla="*/ 756257 w 6224125"/>
              <a:gd name="connsiteY4152" fmla="*/ 38553 h 3196135"/>
              <a:gd name="connsiteX4153" fmla="*/ 809235 w 6224125"/>
              <a:gd name="connsiteY4153" fmla="*/ 47093 h 3196135"/>
              <a:gd name="connsiteX4154" fmla="*/ 887806 w 6224125"/>
              <a:gd name="connsiteY4154" fmla="*/ 65085 h 3196135"/>
              <a:gd name="connsiteX4155" fmla="*/ 1113939 w 6224125"/>
              <a:gd name="connsiteY4155" fmla="*/ 127704 h 3196135"/>
              <a:gd name="connsiteX4156" fmla="*/ 1227590 w 6224125"/>
              <a:gd name="connsiteY4156" fmla="*/ 155548 h 3196135"/>
              <a:gd name="connsiteX4157" fmla="*/ 1514823 w 6224125"/>
              <a:gd name="connsiteY4157" fmla="*/ 259283 h 3196135"/>
              <a:gd name="connsiteX4158" fmla="*/ 1535823 w 6224125"/>
              <a:gd name="connsiteY4158" fmla="*/ 270113 h 3196135"/>
              <a:gd name="connsiteX4159" fmla="*/ 1466674 w 6224125"/>
              <a:gd name="connsiteY4159" fmla="*/ 248787 h 3196135"/>
              <a:gd name="connsiteX4160" fmla="*/ 1505850 w 6224125"/>
              <a:gd name="connsiteY4160" fmla="*/ 266827 h 3196135"/>
              <a:gd name="connsiteX4161" fmla="*/ 1494638 w 6224125"/>
              <a:gd name="connsiteY4161" fmla="*/ 264261 h 3196135"/>
              <a:gd name="connsiteX4162" fmla="*/ 1478274 w 6224125"/>
              <a:gd name="connsiteY4162" fmla="*/ 259921 h 3196135"/>
              <a:gd name="connsiteX4163" fmla="*/ 1483367 w 6224125"/>
              <a:gd name="connsiteY4163" fmla="*/ 260594 h 3196135"/>
              <a:gd name="connsiteX4164" fmla="*/ 1486691 w 6224125"/>
              <a:gd name="connsiteY4164" fmla="*/ 259086 h 3196135"/>
              <a:gd name="connsiteX4165" fmla="*/ 1468160 w 6224125"/>
              <a:gd name="connsiteY4165" fmla="*/ 250360 h 3196135"/>
              <a:gd name="connsiteX4166" fmla="*/ 1461301 w 6224125"/>
              <a:gd name="connsiteY4166" fmla="*/ 247129 h 3196135"/>
              <a:gd name="connsiteX4167" fmla="*/ 1423790 w 6224125"/>
              <a:gd name="connsiteY4167" fmla="*/ 235561 h 3196135"/>
              <a:gd name="connsiteX4168" fmla="*/ 1297350 w 6224125"/>
              <a:gd name="connsiteY4168" fmla="*/ 199107 h 3196135"/>
              <a:gd name="connsiteX4169" fmla="*/ 1186894 w 6224125"/>
              <a:gd name="connsiteY4169" fmla="*/ 170068 h 3196135"/>
              <a:gd name="connsiteX4170" fmla="*/ 1147188 w 6224125"/>
              <a:gd name="connsiteY4170" fmla="*/ 161422 h 3196135"/>
              <a:gd name="connsiteX4171" fmla="*/ 1174631 w 6224125"/>
              <a:gd name="connsiteY4171" fmla="*/ 175961 h 3196135"/>
              <a:gd name="connsiteX4172" fmla="*/ 1184876 w 6224125"/>
              <a:gd name="connsiteY4172" fmla="*/ 180525 h 3196135"/>
              <a:gd name="connsiteX4173" fmla="*/ 1255743 w 6224125"/>
              <a:gd name="connsiteY4173" fmla="*/ 200717 h 3196135"/>
              <a:gd name="connsiteX4174" fmla="*/ 1334741 w 6224125"/>
              <a:gd name="connsiteY4174" fmla="*/ 220715 h 3196135"/>
              <a:gd name="connsiteX4175" fmla="*/ 1376149 w 6224125"/>
              <a:gd name="connsiteY4175" fmla="*/ 230393 h 3196135"/>
              <a:gd name="connsiteX4176" fmla="*/ 1391629 w 6224125"/>
              <a:gd name="connsiteY4176" fmla="*/ 234234 h 3196135"/>
              <a:gd name="connsiteX4177" fmla="*/ 1388931 w 6224125"/>
              <a:gd name="connsiteY4177" fmla="*/ 232820 h 3196135"/>
              <a:gd name="connsiteX4178" fmla="*/ 1393509 w 6224125"/>
              <a:gd name="connsiteY4178" fmla="*/ 234700 h 3196135"/>
              <a:gd name="connsiteX4179" fmla="*/ 1414652 w 6224125"/>
              <a:gd name="connsiteY4179" fmla="*/ 239946 h 3196135"/>
              <a:gd name="connsiteX4180" fmla="*/ 1431419 w 6224125"/>
              <a:gd name="connsiteY4180" fmla="*/ 245446 h 3196135"/>
              <a:gd name="connsiteX4181" fmla="*/ 1435537 w 6224125"/>
              <a:gd name="connsiteY4181" fmla="*/ 245226 h 3196135"/>
              <a:gd name="connsiteX4182" fmla="*/ 1435810 w 6224125"/>
              <a:gd name="connsiteY4182" fmla="*/ 243989 h 3196135"/>
              <a:gd name="connsiteX4183" fmla="*/ 1432897 w 6224125"/>
              <a:gd name="connsiteY4183" fmla="*/ 242524 h 3196135"/>
              <a:gd name="connsiteX4184" fmla="*/ 1433300 w 6224125"/>
              <a:gd name="connsiteY4184" fmla="*/ 241708 h 3196135"/>
              <a:gd name="connsiteX4185" fmla="*/ 1431660 w 6224125"/>
              <a:gd name="connsiteY4185" fmla="*/ 241773 h 3196135"/>
              <a:gd name="connsiteX4186" fmla="*/ 1431655 w 6224125"/>
              <a:gd name="connsiteY4186" fmla="*/ 241899 h 3196135"/>
              <a:gd name="connsiteX4187" fmla="*/ 1414692 w 6224125"/>
              <a:gd name="connsiteY4187" fmla="*/ 233365 h 3196135"/>
              <a:gd name="connsiteX4188" fmla="*/ 1417278 w 6224125"/>
              <a:gd name="connsiteY4188" fmla="*/ 234215 h 3196135"/>
              <a:gd name="connsiteX4189" fmla="*/ 1440142 w 6224125"/>
              <a:gd name="connsiteY4189" fmla="*/ 244331 h 3196135"/>
              <a:gd name="connsiteX4190" fmla="*/ 1438478 w 6224125"/>
              <a:gd name="connsiteY4190" fmla="*/ 243938 h 3196135"/>
              <a:gd name="connsiteX4191" fmla="*/ 1444400 w 6224125"/>
              <a:gd name="connsiteY4191" fmla="*/ 246214 h 3196135"/>
              <a:gd name="connsiteX4192" fmla="*/ 1471050 w 6224125"/>
              <a:gd name="connsiteY4192" fmla="*/ 258006 h 3196135"/>
              <a:gd name="connsiteX4193" fmla="*/ 1464084 w 6224125"/>
              <a:gd name="connsiteY4193" fmla="*/ 256159 h 3196135"/>
              <a:gd name="connsiteX4194" fmla="*/ 1580706 w 6224125"/>
              <a:gd name="connsiteY4194" fmla="*/ 294407 h 3196135"/>
              <a:gd name="connsiteX4195" fmla="*/ 1583077 w 6224125"/>
              <a:gd name="connsiteY4195" fmla="*/ 295211 h 3196135"/>
              <a:gd name="connsiteX4196" fmla="*/ 1583531 w 6224125"/>
              <a:gd name="connsiteY4196" fmla="*/ 295143 h 3196135"/>
              <a:gd name="connsiteX4197" fmla="*/ 1583722 w 6224125"/>
              <a:gd name="connsiteY4197" fmla="*/ 295430 h 3196135"/>
              <a:gd name="connsiteX4198" fmla="*/ 1590958 w 6224125"/>
              <a:gd name="connsiteY4198" fmla="*/ 297882 h 3196135"/>
              <a:gd name="connsiteX4199" fmla="*/ 1590764 w 6224125"/>
              <a:gd name="connsiteY4199" fmla="*/ 297620 h 3196135"/>
              <a:gd name="connsiteX4200" fmla="*/ 1595382 w 6224125"/>
              <a:gd name="connsiteY4200" fmla="*/ 298315 h 3196135"/>
              <a:gd name="connsiteX4201" fmla="*/ 1612395 w 6224125"/>
              <a:gd name="connsiteY4201" fmla="*/ 303547 h 3196135"/>
              <a:gd name="connsiteX4202" fmla="*/ 1680403 w 6224125"/>
              <a:gd name="connsiteY4202" fmla="*/ 323532 h 3196135"/>
              <a:gd name="connsiteX4203" fmla="*/ 1725805 w 6224125"/>
              <a:gd name="connsiteY4203" fmla="*/ 338086 h 3196135"/>
              <a:gd name="connsiteX4204" fmla="*/ 1767473 w 6224125"/>
              <a:gd name="connsiteY4204" fmla="*/ 353573 h 3196135"/>
              <a:gd name="connsiteX4205" fmla="*/ 1769831 w 6224125"/>
              <a:gd name="connsiteY4205" fmla="*/ 352383 h 3196135"/>
              <a:gd name="connsiteX4206" fmla="*/ 1767747 w 6224125"/>
              <a:gd name="connsiteY4206" fmla="*/ 351427 h 3196135"/>
              <a:gd name="connsiteX4207" fmla="*/ 1764004 w 6224125"/>
              <a:gd name="connsiteY4207" fmla="*/ 349709 h 3196135"/>
              <a:gd name="connsiteX4208" fmla="*/ 1779575 w 6224125"/>
              <a:gd name="connsiteY4208" fmla="*/ 354940 h 3196135"/>
              <a:gd name="connsiteX4209" fmla="*/ 1801610 w 6224125"/>
              <a:gd name="connsiteY4209" fmla="*/ 363274 h 3196135"/>
              <a:gd name="connsiteX4210" fmla="*/ 2029820 w 6224125"/>
              <a:gd name="connsiteY4210" fmla="*/ 438014 h 3196135"/>
              <a:gd name="connsiteX4211" fmla="*/ 2079378 w 6224125"/>
              <a:gd name="connsiteY4211" fmla="*/ 452239 h 3196135"/>
              <a:gd name="connsiteX4212" fmla="*/ 2110978 w 6224125"/>
              <a:gd name="connsiteY4212" fmla="*/ 456972 h 3196135"/>
              <a:gd name="connsiteX4213" fmla="*/ 2123754 w 6224125"/>
              <a:gd name="connsiteY4213" fmla="*/ 461113 h 3196135"/>
              <a:gd name="connsiteX4214" fmla="*/ 2081968 w 6224125"/>
              <a:gd name="connsiteY4214" fmla="*/ 452983 h 3196135"/>
              <a:gd name="connsiteX4215" fmla="*/ 2109260 w 6224125"/>
              <a:gd name="connsiteY4215" fmla="*/ 460817 h 3196135"/>
              <a:gd name="connsiteX4216" fmla="*/ 2238034 w 6224125"/>
              <a:gd name="connsiteY4216" fmla="*/ 490361 h 3196135"/>
              <a:gd name="connsiteX4217" fmla="*/ 2250340 w 6224125"/>
              <a:gd name="connsiteY4217" fmla="*/ 492762 h 3196135"/>
              <a:gd name="connsiteX4218" fmla="*/ 2272408 w 6224125"/>
              <a:gd name="connsiteY4218" fmla="*/ 505324 h 3196135"/>
              <a:gd name="connsiteX4219" fmla="*/ 2277542 w 6224125"/>
              <a:gd name="connsiteY4219" fmla="*/ 508263 h 3196135"/>
              <a:gd name="connsiteX4220" fmla="*/ 2286692 w 6224125"/>
              <a:gd name="connsiteY4220" fmla="*/ 510908 h 3196135"/>
              <a:gd name="connsiteX4221" fmla="*/ 2284721 w 6224125"/>
              <a:gd name="connsiteY4221" fmla="*/ 509805 h 3196135"/>
              <a:gd name="connsiteX4222" fmla="*/ 2256082 w 6224125"/>
              <a:gd name="connsiteY4222" fmla="*/ 493883 h 3196135"/>
              <a:gd name="connsiteX4223" fmla="*/ 2283901 w 6224125"/>
              <a:gd name="connsiteY4223" fmla="*/ 499312 h 3196135"/>
              <a:gd name="connsiteX4224" fmla="*/ 2312238 w 6224125"/>
              <a:gd name="connsiteY4224" fmla="*/ 505164 h 3196135"/>
              <a:gd name="connsiteX4225" fmla="*/ 2330941 w 6224125"/>
              <a:gd name="connsiteY4225" fmla="*/ 509034 h 3196135"/>
              <a:gd name="connsiteX4226" fmla="*/ 2403981 w 6224125"/>
              <a:gd name="connsiteY4226" fmla="*/ 517977 h 3196135"/>
              <a:gd name="connsiteX4227" fmla="*/ 2440829 w 6224125"/>
              <a:gd name="connsiteY4227" fmla="*/ 522190 h 3196135"/>
              <a:gd name="connsiteX4228" fmla="*/ 2496293 w 6224125"/>
              <a:gd name="connsiteY4228" fmla="*/ 549660 h 3196135"/>
              <a:gd name="connsiteX4229" fmla="*/ 2502558 w 6224125"/>
              <a:gd name="connsiteY4229" fmla="*/ 550390 h 3196135"/>
              <a:gd name="connsiteX4230" fmla="*/ 2502703 w 6224125"/>
              <a:gd name="connsiteY4230" fmla="*/ 550386 h 3196135"/>
              <a:gd name="connsiteX4231" fmla="*/ 2501528 w 6224125"/>
              <a:gd name="connsiteY4231" fmla="*/ 549767 h 3196135"/>
              <a:gd name="connsiteX4232" fmla="*/ 2469211 w 6224125"/>
              <a:gd name="connsiteY4232" fmla="*/ 533483 h 3196135"/>
              <a:gd name="connsiteX4233" fmla="*/ 2449223 w 6224125"/>
              <a:gd name="connsiteY4233" fmla="*/ 523150 h 3196135"/>
              <a:gd name="connsiteX4234" fmla="*/ 2454431 w 6224125"/>
              <a:gd name="connsiteY4234" fmla="*/ 523745 h 3196135"/>
              <a:gd name="connsiteX4235" fmla="*/ 2453654 w 6224125"/>
              <a:gd name="connsiteY4235" fmla="*/ 522982 h 3196135"/>
              <a:gd name="connsiteX4236" fmla="*/ 2494645 w 6224125"/>
              <a:gd name="connsiteY4236" fmla="*/ 542757 h 3196135"/>
              <a:gd name="connsiteX4237" fmla="*/ 2515737 w 6224125"/>
              <a:gd name="connsiteY4237" fmla="*/ 552655 h 3196135"/>
              <a:gd name="connsiteX4238" fmla="*/ 2527696 w 6224125"/>
              <a:gd name="connsiteY4238" fmla="*/ 555231 h 3196135"/>
              <a:gd name="connsiteX4239" fmla="*/ 2522916 w 6224125"/>
              <a:gd name="connsiteY4239" fmla="*/ 556025 h 3196135"/>
              <a:gd name="connsiteX4240" fmla="*/ 2529235 w 6224125"/>
              <a:gd name="connsiteY4240" fmla="*/ 558990 h 3196135"/>
              <a:gd name="connsiteX4241" fmla="*/ 2542604 w 6224125"/>
              <a:gd name="connsiteY4241" fmla="*/ 565407 h 3196135"/>
              <a:gd name="connsiteX4242" fmla="*/ 2558513 w 6224125"/>
              <a:gd name="connsiteY4242" fmla="*/ 566573 h 3196135"/>
              <a:gd name="connsiteX4243" fmla="*/ 2563180 w 6224125"/>
              <a:gd name="connsiteY4243" fmla="*/ 562445 h 3196135"/>
              <a:gd name="connsiteX4244" fmla="*/ 2529190 w 6224125"/>
              <a:gd name="connsiteY4244" fmla="*/ 557809 h 3196135"/>
              <a:gd name="connsiteX4245" fmla="*/ 2569158 w 6224125"/>
              <a:gd name="connsiteY4245" fmla="*/ 560899 h 3196135"/>
              <a:gd name="connsiteX4246" fmla="*/ 2573825 w 6224125"/>
              <a:gd name="connsiteY4246" fmla="*/ 556772 h 3196135"/>
              <a:gd name="connsiteX4247" fmla="*/ 2545677 w 6224125"/>
              <a:gd name="connsiteY4247" fmla="*/ 552704 h 3196135"/>
              <a:gd name="connsiteX4248" fmla="*/ 2534569 w 6224125"/>
              <a:gd name="connsiteY4248" fmla="*/ 551032 h 3196135"/>
              <a:gd name="connsiteX4249" fmla="*/ 2541816 w 6224125"/>
              <a:gd name="connsiteY4249" fmla="*/ 551763 h 3196135"/>
              <a:gd name="connsiteX4250" fmla="*/ 2563553 w 6224125"/>
              <a:gd name="connsiteY4250" fmla="*/ 552992 h 3196135"/>
              <a:gd name="connsiteX4251" fmla="*/ 2569511 w 6224125"/>
              <a:gd name="connsiteY4251" fmla="*/ 548835 h 3196135"/>
              <a:gd name="connsiteX4252" fmla="*/ 2566930 w 6224125"/>
              <a:gd name="connsiteY4252" fmla="*/ 548895 h 3196135"/>
              <a:gd name="connsiteX4253" fmla="*/ 2570490 w 6224125"/>
              <a:gd name="connsiteY4253" fmla="*/ 544794 h 3196135"/>
              <a:gd name="connsiteX4254" fmla="*/ 2560530 w 6224125"/>
              <a:gd name="connsiteY4254" fmla="*/ 545025 h 3196135"/>
              <a:gd name="connsiteX4255" fmla="*/ 2565198 w 6224125"/>
              <a:gd name="connsiteY4255" fmla="*/ 540897 h 3196135"/>
              <a:gd name="connsiteX4256" fmla="*/ 2552731 w 6224125"/>
              <a:gd name="connsiteY4256" fmla="*/ 539780 h 3196135"/>
              <a:gd name="connsiteX4257" fmla="*/ 2554815 w 6224125"/>
              <a:gd name="connsiteY4257" fmla="*/ 535713 h 3196135"/>
              <a:gd name="connsiteX4258" fmla="*/ 2516824 w 6224125"/>
              <a:gd name="connsiteY4258" fmla="*/ 527150 h 3196135"/>
              <a:gd name="connsiteX4259" fmla="*/ 2477725 w 6224125"/>
              <a:gd name="connsiteY4259" fmla="*/ 518612 h 3196135"/>
              <a:gd name="connsiteX4260" fmla="*/ 2477616 w 6224125"/>
              <a:gd name="connsiteY4260" fmla="*/ 517209 h 3196135"/>
              <a:gd name="connsiteX4261" fmla="*/ 2455983 w 6224125"/>
              <a:gd name="connsiteY4261" fmla="*/ 512286 h 3196135"/>
              <a:gd name="connsiteX4262" fmla="*/ 2450894 w 6224125"/>
              <a:gd name="connsiteY4262" fmla="*/ 510997 h 3196135"/>
              <a:gd name="connsiteX4263" fmla="*/ 2471127 w 6224125"/>
              <a:gd name="connsiteY4263" fmla="*/ 514547 h 3196135"/>
              <a:gd name="connsiteX4264" fmla="*/ 2477085 w 6224125"/>
              <a:gd name="connsiteY4264" fmla="*/ 510390 h 3196135"/>
              <a:gd name="connsiteX4265" fmla="*/ 2440275 w 6224125"/>
              <a:gd name="connsiteY4265" fmla="*/ 500392 h 3196135"/>
              <a:gd name="connsiteX4266" fmla="*/ 2433197 w 6224125"/>
              <a:gd name="connsiteY4266" fmla="*/ 503269 h 3196135"/>
              <a:gd name="connsiteX4267" fmla="*/ 2433051 w 6224125"/>
              <a:gd name="connsiteY4267" fmla="*/ 504378 h 3196135"/>
              <a:gd name="connsiteX4268" fmla="*/ 2432262 w 6224125"/>
              <a:gd name="connsiteY4268" fmla="*/ 504271 h 3196135"/>
              <a:gd name="connsiteX4269" fmla="*/ 2417882 w 6224125"/>
              <a:gd name="connsiteY4269" fmla="*/ 502319 h 3196135"/>
              <a:gd name="connsiteX4270" fmla="*/ 2420261 w 6224125"/>
              <a:gd name="connsiteY4270" fmla="*/ 499652 h 3196135"/>
              <a:gd name="connsiteX4271" fmla="*/ 2418860 w 6224125"/>
              <a:gd name="connsiteY4271" fmla="*/ 498277 h 3196135"/>
              <a:gd name="connsiteX4272" fmla="*/ 2416463 w 6224125"/>
              <a:gd name="connsiteY4272" fmla="*/ 498332 h 3196135"/>
              <a:gd name="connsiteX4273" fmla="*/ 2419933 w 6224125"/>
              <a:gd name="connsiteY4273" fmla="*/ 495439 h 3196135"/>
              <a:gd name="connsiteX4274" fmla="*/ 2407263 w 6224125"/>
              <a:gd name="connsiteY4274" fmla="*/ 491714 h 3196135"/>
              <a:gd name="connsiteX4275" fmla="*/ 2408260 w 6224125"/>
              <a:gd name="connsiteY4275" fmla="*/ 490285 h 3196135"/>
              <a:gd name="connsiteX4276" fmla="*/ 2423621 w 6224125"/>
              <a:gd name="connsiteY4276" fmla="*/ 495353 h 3196135"/>
              <a:gd name="connsiteX4277" fmla="*/ 2428399 w 6224125"/>
              <a:gd name="connsiteY4277" fmla="*/ 492631 h 3196135"/>
              <a:gd name="connsiteX4278" fmla="*/ 2472477 w 6224125"/>
              <a:gd name="connsiteY4278" fmla="*/ 501052 h 3196135"/>
              <a:gd name="connsiteX4279" fmla="*/ 2478545 w 6224125"/>
              <a:gd name="connsiteY4279" fmla="*/ 498299 h 3196135"/>
              <a:gd name="connsiteX4280" fmla="*/ 2430484 w 6224125"/>
              <a:gd name="connsiteY4280" fmla="*/ 488563 h 3196135"/>
              <a:gd name="connsiteX4281" fmla="*/ 2425782 w 6224125"/>
              <a:gd name="connsiteY4281" fmla="*/ 489878 h 3196135"/>
              <a:gd name="connsiteX4282" fmla="*/ 2395004 w 6224125"/>
              <a:gd name="connsiteY4282" fmla="*/ 481787 h 3196135"/>
              <a:gd name="connsiteX4283" fmla="*/ 2466394 w 6224125"/>
              <a:gd name="connsiteY4283" fmla="*/ 492419 h 3196135"/>
              <a:gd name="connsiteX4284" fmla="*/ 2788185 w 6224125"/>
              <a:gd name="connsiteY4284" fmla="*/ 550379 h 3196135"/>
              <a:gd name="connsiteX4285" fmla="*/ 2899565 w 6224125"/>
              <a:gd name="connsiteY4285" fmla="*/ 565222 h 3196135"/>
              <a:gd name="connsiteX4286" fmla="*/ 2974259 w 6224125"/>
              <a:gd name="connsiteY4286" fmla="*/ 570175 h 3196135"/>
              <a:gd name="connsiteX4287" fmla="*/ 2998941 w 6224125"/>
              <a:gd name="connsiteY4287" fmla="*/ 571212 h 3196135"/>
              <a:gd name="connsiteX4288" fmla="*/ 2974666 w 6224125"/>
              <a:gd name="connsiteY4288" fmla="*/ 567899 h 3196135"/>
              <a:gd name="connsiteX4289" fmla="*/ 2803966 w 6224125"/>
              <a:gd name="connsiteY4289" fmla="*/ 542326 h 3196135"/>
              <a:gd name="connsiteX4290" fmla="*/ 2652706 w 6224125"/>
              <a:gd name="connsiteY4290" fmla="*/ 523340 h 3196135"/>
              <a:gd name="connsiteX4291" fmla="*/ 2574352 w 6224125"/>
              <a:gd name="connsiteY4291" fmla="*/ 505989 h 3196135"/>
              <a:gd name="connsiteX4292" fmla="*/ 2517228 w 6224125"/>
              <a:gd name="connsiteY4292" fmla="*/ 496301 h 3196135"/>
              <a:gd name="connsiteX4293" fmla="*/ 2525735 w 6224125"/>
              <a:gd name="connsiteY4293" fmla="*/ 493346 h 3196135"/>
              <a:gd name="connsiteX4294" fmla="*/ 2751826 w 6224125"/>
              <a:gd name="connsiteY4294" fmla="*/ 530094 h 3196135"/>
              <a:gd name="connsiteX4295" fmla="*/ 3004871 w 6224125"/>
              <a:gd name="connsiteY4295" fmla="*/ 561408 h 3196135"/>
              <a:gd name="connsiteX4296" fmla="*/ 3129883 w 6224125"/>
              <a:gd name="connsiteY4296" fmla="*/ 575524 h 3196135"/>
              <a:gd name="connsiteX4297" fmla="*/ 3139830 w 6224125"/>
              <a:gd name="connsiteY4297" fmla="*/ 576735 h 3196135"/>
              <a:gd name="connsiteX4298" fmla="*/ 3278435 w 6224125"/>
              <a:gd name="connsiteY4298" fmla="*/ 578506 h 3196135"/>
              <a:gd name="connsiteX4299" fmla="*/ 3429329 w 6224125"/>
              <a:gd name="connsiteY4299" fmla="*/ 575119 h 3196135"/>
              <a:gd name="connsiteX4300" fmla="*/ 3570041 w 6224125"/>
              <a:gd name="connsiteY4300" fmla="*/ 565491 h 3196135"/>
              <a:gd name="connsiteX4301" fmla="*/ 3556053 w 6224125"/>
              <a:gd name="connsiteY4301" fmla="*/ 567118 h 3196135"/>
              <a:gd name="connsiteX4302" fmla="*/ 3461146 w 6224125"/>
              <a:gd name="connsiteY4302" fmla="*/ 582218 h 3196135"/>
              <a:gd name="connsiteX4303" fmla="*/ 3439250 w 6224125"/>
              <a:gd name="connsiteY4303" fmla="*/ 585941 h 3196135"/>
              <a:gd name="connsiteX4304" fmla="*/ 3440331 w 6224125"/>
              <a:gd name="connsiteY4304" fmla="*/ 586074 h 3196135"/>
              <a:gd name="connsiteX4305" fmla="*/ 3542985 w 6224125"/>
              <a:gd name="connsiteY4305" fmla="*/ 591113 h 3196135"/>
              <a:gd name="connsiteX4306" fmla="*/ 3548235 w 6224125"/>
              <a:gd name="connsiteY4306" fmla="*/ 593197 h 3196135"/>
              <a:gd name="connsiteX4307" fmla="*/ 3547409 w 6224125"/>
              <a:gd name="connsiteY4307" fmla="*/ 593402 h 3196135"/>
              <a:gd name="connsiteX4308" fmla="*/ 3544035 w 6224125"/>
              <a:gd name="connsiteY4308" fmla="*/ 593591 h 3196135"/>
              <a:gd name="connsiteX4309" fmla="*/ 3544186 w 6224125"/>
              <a:gd name="connsiteY4309" fmla="*/ 593638 h 3196135"/>
              <a:gd name="connsiteX4310" fmla="*/ 3544540 w 6224125"/>
              <a:gd name="connsiteY4310" fmla="*/ 594071 h 3196135"/>
              <a:gd name="connsiteX4311" fmla="*/ 3542772 w 6224125"/>
              <a:gd name="connsiteY4311" fmla="*/ 594918 h 3196135"/>
              <a:gd name="connsiteX4312" fmla="*/ 3526054 w 6224125"/>
              <a:gd name="connsiteY4312" fmla="*/ 595247 h 3196135"/>
              <a:gd name="connsiteX4313" fmla="*/ 3523975 w 6224125"/>
              <a:gd name="connsiteY4313" fmla="*/ 595172 h 3196135"/>
              <a:gd name="connsiteX4314" fmla="*/ 3524875 w 6224125"/>
              <a:gd name="connsiteY4314" fmla="*/ 595056 h 3196135"/>
              <a:gd name="connsiteX4315" fmla="*/ 3532736 w 6224125"/>
              <a:gd name="connsiteY4315" fmla="*/ 594392 h 3196135"/>
              <a:gd name="connsiteX4316" fmla="*/ 3535416 w 6224125"/>
              <a:gd name="connsiteY4316" fmla="*/ 594469 h 3196135"/>
              <a:gd name="connsiteX4317" fmla="*/ 3536871 w 6224125"/>
              <a:gd name="connsiteY4317" fmla="*/ 593991 h 3196135"/>
              <a:gd name="connsiteX4318" fmla="*/ 3529901 w 6224125"/>
              <a:gd name="connsiteY4318" fmla="*/ 594380 h 3196135"/>
              <a:gd name="connsiteX4319" fmla="*/ 3521514 w 6224125"/>
              <a:gd name="connsiteY4319" fmla="*/ 594874 h 3196135"/>
              <a:gd name="connsiteX4320" fmla="*/ 3520962 w 6224125"/>
              <a:gd name="connsiteY4320" fmla="*/ 595063 h 3196135"/>
              <a:gd name="connsiteX4321" fmla="*/ 3497954 w 6224125"/>
              <a:gd name="connsiteY4321" fmla="*/ 594230 h 3196135"/>
              <a:gd name="connsiteX4322" fmla="*/ 3479640 w 6224125"/>
              <a:gd name="connsiteY4322" fmla="*/ 593678 h 3196135"/>
              <a:gd name="connsiteX4323" fmla="*/ 3430189 w 6224125"/>
              <a:gd name="connsiteY4323" fmla="*/ 591544 h 3196135"/>
              <a:gd name="connsiteX4324" fmla="*/ 3408124 w 6224125"/>
              <a:gd name="connsiteY4324" fmla="*/ 591233 h 3196135"/>
              <a:gd name="connsiteX4325" fmla="*/ 3327807 w 6224125"/>
              <a:gd name="connsiteY4325" fmla="*/ 604890 h 3196135"/>
              <a:gd name="connsiteX4326" fmla="*/ 3327926 w 6224125"/>
              <a:gd name="connsiteY4326" fmla="*/ 608536 h 3196135"/>
              <a:gd name="connsiteX4327" fmla="*/ 3320039 w 6224125"/>
              <a:gd name="connsiteY4327" fmla="*/ 607887 h 3196135"/>
              <a:gd name="connsiteX4328" fmla="*/ 3301941 w 6224125"/>
              <a:gd name="connsiteY4328" fmla="*/ 609288 h 3196135"/>
              <a:gd name="connsiteX4329" fmla="*/ 3241913 w 6224125"/>
              <a:gd name="connsiteY4329" fmla="*/ 619495 h 3196135"/>
              <a:gd name="connsiteX4330" fmla="*/ 3261090 w 6224125"/>
              <a:gd name="connsiteY4330" fmla="*/ 620440 h 3196135"/>
              <a:gd name="connsiteX4331" fmla="*/ 3254486 w 6224125"/>
              <a:gd name="connsiteY4331" fmla="*/ 629746 h 3196135"/>
              <a:gd name="connsiteX4332" fmla="*/ 3314767 w 6224125"/>
              <a:gd name="connsiteY4332" fmla="*/ 623747 h 3196135"/>
              <a:gd name="connsiteX4333" fmla="*/ 3250672 w 6224125"/>
              <a:gd name="connsiteY4333" fmla="*/ 635705 h 3196135"/>
              <a:gd name="connsiteX4334" fmla="*/ 3279370 w 6224125"/>
              <a:gd name="connsiteY4334" fmla="*/ 638729 h 3196135"/>
              <a:gd name="connsiteX4335" fmla="*/ 3291142 w 6224125"/>
              <a:gd name="connsiteY4335" fmla="*/ 640542 h 3196135"/>
              <a:gd name="connsiteX4336" fmla="*/ 3492245 w 6224125"/>
              <a:gd name="connsiteY4336" fmla="*/ 610859 h 3196135"/>
              <a:gd name="connsiteX4337" fmla="*/ 3522901 w 6224125"/>
              <a:gd name="connsiteY4337" fmla="*/ 606859 h 3196135"/>
              <a:gd name="connsiteX4338" fmla="*/ 3522942 w 6224125"/>
              <a:gd name="connsiteY4338" fmla="*/ 607204 h 3196135"/>
              <a:gd name="connsiteX4339" fmla="*/ 3522982 w 6224125"/>
              <a:gd name="connsiteY4339" fmla="*/ 607628 h 3196135"/>
              <a:gd name="connsiteX4340" fmla="*/ 3529088 w 6224125"/>
              <a:gd name="connsiteY4340" fmla="*/ 607085 h 3196135"/>
              <a:gd name="connsiteX4341" fmla="*/ 3537324 w 6224125"/>
              <a:gd name="connsiteY4341" fmla="*/ 606647 h 3196135"/>
              <a:gd name="connsiteX4342" fmla="*/ 3551911 w 6224125"/>
              <a:gd name="connsiteY4342" fmla="*/ 606595 h 3196135"/>
              <a:gd name="connsiteX4343" fmla="*/ 3555611 w 6224125"/>
              <a:gd name="connsiteY4343" fmla="*/ 606726 h 3196135"/>
              <a:gd name="connsiteX4344" fmla="*/ 3554889 w 6224125"/>
              <a:gd name="connsiteY4344" fmla="*/ 606965 h 3196135"/>
              <a:gd name="connsiteX4345" fmla="*/ 3549795 w 6224125"/>
              <a:gd name="connsiteY4345" fmla="*/ 608671 h 3196135"/>
              <a:gd name="connsiteX4346" fmla="*/ 3549889 w 6224125"/>
              <a:gd name="connsiteY4346" fmla="*/ 609875 h 3196135"/>
              <a:gd name="connsiteX4347" fmla="*/ 3565955 w 6224125"/>
              <a:gd name="connsiteY4347" fmla="*/ 614803 h 3196135"/>
              <a:gd name="connsiteX4348" fmla="*/ 3566338 w 6224125"/>
              <a:gd name="connsiteY4348" fmla="*/ 614740 h 3196135"/>
              <a:gd name="connsiteX4349" fmla="*/ 3616828 w 6224125"/>
              <a:gd name="connsiteY4349" fmla="*/ 597422 h 3196135"/>
              <a:gd name="connsiteX4350" fmla="*/ 3626256 w 6224125"/>
              <a:gd name="connsiteY4350" fmla="*/ 593375 h 3196135"/>
              <a:gd name="connsiteX4351" fmla="*/ 3658639 w 6224125"/>
              <a:gd name="connsiteY4351" fmla="*/ 589150 h 3196135"/>
              <a:gd name="connsiteX4352" fmla="*/ 3654060 w 6224125"/>
              <a:gd name="connsiteY4352" fmla="*/ 591447 h 3196135"/>
              <a:gd name="connsiteX4353" fmla="*/ 3614300 w 6224125"/>
              <a:gd name="connsiteY4353" fmla="*/ 608629 h 3196135"/>
              <a:gd name="connsiteX4354" fmla="*/ 3580962 w 6224125"/>
              <a:gd name="connsiteY4354" fmla="*/ 619281 h 3196135"/>
              <a:gd name="connsiteX4355" fmla="*/ 3581822 w 6224125"/>
              <a:gd name="connsiteY4355" fmla="*/ 619746 h 3196135"/>
              <a:gd name="connsiteX4356" fmla="*/ 3570561 w 6224125"/>
              <a:gd name="connsiteY4356" fmla="*/ 621226 h 3196135"/>
              <a:gd name="connsiteX4357" fmla="*/ 3540124 w 6224125"/>
              <a:gd name="connsiteY4357" fmla="*/ 627468 h 3196135"/>
              <a:gd name="connsiteX4358" fmla="*/ 3513247 w 6224125"/>
              <a:gd name="connsiteY4358" fmla="*/ 642484 h 3196135"/>
              <a:gd name="connsiteX4359" fmla="*/ 3504946 w 6224125"/>
              <a:gd name="connsiteY4359" fmla="*/ 644042 h 3196135"/>
              <a:gd name="connsiteX4360" fmla="*/ 3497947 w 6224125"/>
              <a:gd name="connsiteY4360" fmla="*/ 644323 h 3196135"/>
              <a:gd name="connsiteX4361" fmla="*/ 3502322 w 6224125"/>
              <a:gd name="connsiteY4361" fmla="*/ 643407 h 3196135"/>
              <a:gd name="connsiteX4362" fmla="*/ 3507902 w 6224125"/>
              <a:gd name="connsiteY4362" fmla="*/ 642024 h 3196135"/>
              <a:gd name="connsiteX4363" fmla="*/ 3489029 w 6224125"/>
              <a:gd name="connsiteY4363" fmla="*/ 644682 h 3196135"/>
              <a:gd name="connsiteX4364" fmla="*/ 3449536 w 6224125"/>
              <a:gd name="connsiteY4364" fmla="*/ 657455 h 3196135"/>
              <a:gd name="connsiteX4365" fmla="*/ 3588581 w 6224125"/>
              <a:gd name="connsiteY4365" fmla="*/ 638398 h 3196135"/>
              <a:gd name="connsiteX4366" fmla="*/ 3590342 w 6224125"/>
              <a:gd name="connsiteY4366" fmla="*/ 638992 h 3196135"/>
              <a:gd name="connsiteX4367" fmla="*/ 3582031 w 6224125"/>
              <a:gd name="connsiteY4367" fmla="*/ 640775 h 3196135"/>
              <a:gd name="connsiteX4368" fmla="*/ 3570497 w 6224125"/>
              <a:gd name="connsiteY4368" fmla="*/ 645183 h 3196135"/>
              <a:gd name="connsiteX4369" fmla="*/ 3561261 w 6224125"/>
              <a:gd name="connsiteY4369" fmla="*/ 649759 h 3196135"/>
              <a:gd name="connsiteX4370" fmla="*/ 3565534 w 6224125"/>
              <a:gd name="connsiteY4370" fmla="*/ 649030 h 3196135"/>
              <a:gd name="connsiteX4371" fmla="*/ 3568267 w 6224125"/>
              <a:gd name="connsiteY4371" fmla="*/ 648200 h 3196135"/>
              <a:gd name="connsiteX4372" fmla="*/ 3575571 w 6224125"/>
              <a:gd name="connsiteY4372" fmla="*/ 645257 h 3196135"/>
              <a:gd name="connsiteX4373" fmla="*/ 3579228 w 6224125"/>
              <a:gd name="connsiteY4373" fmla="*/ 645108 h 3196135"/>
              <a:gd name="connsiteX4374" fmla="*/ 3594279 w 6224125"/>
              <a:gd name="connsiteY4374" fmla="*/ 640317 h 3196135"/>
              <a:gd name="connsiteX4375" fmla="*/ 3598688 w 6224125"/>
              <a:gd name="connsiteY4375" fmla="*/ 641802 h 3196135"/>
              <a:gd name="connsiteX4376" fmla="*/ 3599241 w 6224125"/>
              <a:gd name="connsiteY4376" fmla="*/ 641988 h 3196135"/>
              <a:gd name="connsiteX4377" fmla="*/ 3593735 w 6224125"/>
              <a:gd name="connsiteY4377" fmla="*/ 643783 h 3196135"/>
              <a:gd name="connsiteX4378" fmla="*/ 3591165 w 6224125"/>
              <a:gd name="connsiteY4378" fmla="*/ 644622 h 3196135"/>
              <a:gd name="connsiteX4379" fmla="*/ 3596451 w 6224125"/>
              <a:gd name="connsiteY4379" fmla="*/ 644407 h 3196135"/>
              <a:gd name="connsiteX4380" fmla="*/ 3599661 w 6224125"/>
              <a:gd name="connsiteY4380" fmla="*/ 644383 h 3196135"/>
              <a:gd name="connsiteX4381" fmla="*/ 3597803 w 6224125"/>
              <a:gd name="connsiteY4381" fmla="*/ 645183 h 3196135"/>
              <a:gd name="connsiteX4382" fmla="*/ 3592869 w 6224125"/>
              <a:gd name="connsiteY4382" fmla="*/ 647424 h 3196135"/>
              <a:gd name="connsiteX4383" fmla="*/ 3593069 w 6224125"/>
              <a:gd name="connsiteY4383" fmla="*/ 647593 h 3196135"/>
              <a:gd name="connsiteX4384" fmla="*/ 3582958 w 6224125"/>
              <a:gd name="connsiteY4384" fmla="*/ 648159 h 3196135"/>
              <a:gd name="connsiteX4385" fmla="*/ 3578087 w 6224125"/>
              <a:gd name="connsiteY4385" fmla="*/ 648892 h 3196135"/>
              <a:gd name="connsiteX4386" fmla="*/ 3552177 w 6224125"/>
              <a:gd name="connsiteY4386" fmla="*/ 657351 h 3196135"/>
              <a:gd name="connsiteX4387" fmla="*/ 3579818 w 6224125"/>
              <a:gd name="connsiteY4387" fmla="*/ 652308 h 3196135"/>
              <a:gd name="connsiteX4388" fmla="*/ 3606917 w 6224125"/>
              <a:gd name="connsiteY4388" fmla="*/ 644574 h 3196135"/>
              <a:gd name="connsiteX4389" fmla="*/ 3608793 w 6224125"/>
              <a:gd name="connsiteY4389" fmla="*/ 645205 h 3196135"/>
              <a:gd name="connsiteX4390" fmla="*/ 3664931 w 6224125"/>
              <a:gd name="connsiteY4390" fmla="*/ 642280 h 3196135"/>
              <a:gd name="connsiteX4391" fmla="*/ 3687581 w 6224125"/>
              <a:gd name="connsiteY4391" fmla="*/ 640567 h 3196135"/>
              <a:gd name="connsiteX4392" fmla="*/ 3685588 w 6224125"/>
              <a:gd name="connsiteY4392" fmla="*/ 641525 h 3196135"/>
              <a:gd name="connsiteX4393" fmla="*/ 3678112 w 6224125"/>
              <a:gd name="connsiteY4393" fmla="*/ 646737 h 3196135"/>
              <a:gd name="connsiteX4394" fmla="*/ 3690936 w 6224125"/>
              <a:gd name="connsiteY4394" fmla="*/ 640620 h 3196135"/>
              <a:gd name="connsiteX4395" fmla="*/ 3691691 w 6224125"/>
              <a:gd name="connsiteY4395" fmla="*/ 640257 h 3196135"/>
              <a:gd name="connsiteX4396" fmla="*/ 3720680 w 6224125"/>
              <a:gd name="connsiteY4396" fmla="*/ 638065 h 3196135"/>
              <a:gd name="connsiteX4397" fmla="*/ 3719866 w 6224125"/>
              <a:gd name="connsiteY4397" fmla="*/ 641567 h 3196135"/>
              <a:gd name="connsiteX4398" fmla="*/ 3718960 w 6224125"/>
              <a:gd name="connsiteY4398" fmla="*/ 644264 h 3196135"/>
              <a:gd name="connsiteX4399" fmla="*/ 3716888 w 6224125"/>
              <a:gd name="connsiteY4399" fmla="*/ 645645 h 3196135"/>
              <a:gd name="connsiteX4400" fmla="*/ 3723041 w 6224125"/>
              <a:gd name="connsiteY4400" fmla="*/ 646844 h 3196135"/>
              <a:gd name="connsiteX4401" fmla="*/ 3732763 w 6224125"/>
              <a:gd name="connsiteY4401" fmla="*/ 645664 h 3196135"/>
              <a:gd name="connsiteX4402" fmla="*/ 3734027 w 6224125"/>
              <a:gd name="connsiteY4402" fmla="*/ 645429 h 3196135"/>
              <a:gd name="connsiteX4403" fmla="*/ 3703386 w 6224125"/>
              <a:gd name="connsiteY4403" fmla="*/ 660728 h 3196135"/>
              <a:gd name="connsiteX4404" fmla="*/ 3702872 w 6224125"/>
              <a:gd name="connsiteY4404" fmla="*/ 663143 h 3196135"/>
              <a:gd name="connsiteX4405" fmla="*/ 3728461 w 6224125"/>
              <a:gd name="connsiteY4405" fmla="*/ 651975 h 3196135"/>
              <a:gd name="connsiteX4406" fmla="*/ 3718721 w 6224125"/>
              <a:gd name="connsiteY4406" fmla="*/ 658082 h 3196135"/>
              <a:gd name="connsiteX4407" fmla="*/ 3711150 w 6224125"/>
              <a:gd name="connsiteY4407" fmla="*/ 661866 h 3196135"/>
              <a:gd name="connsiteX4408" fmla="*/ 3709789 w 6224125"/>
              <a:gd name="connsiteY4408" fmla="*/ 662243 h 3196135"/>
              <a:gd name="connsiteX4409" fmla="*/ 3704209 w 6224125"/>
              <a:gd name="connsiteY4409" fmla="*/ 664375 h 3196135"/>
              <a:gd name="connsiteX4410" fmla="*/ 3705071 w 6224125"/>
              <a:gd name="connsiteY4410" fmla="*/ 664894 h 3196135"/>
              <a:gd name="connsiteX4411" fmla="*/ 3698568 w 6224125"/>
              <a:gd name="connsiteY4411" fmla="*/ 668125 h 3196135"/>
              <a:gd name="connsiteX4412" fmla="*/ 3696407 w 6224125"/>
              <a:gd name="connsiteY4412" fmla="*/ 669460 h 3196135"/>
              <a:gd name="connsiteX4413" fmla="*/ 3660207 w 6224125"/>
              <a:gd name="connsiteY4413" fmla="*/ 675010 h 3196135"/>
              <a:gd name="connsiteX4414" fmla="*/ 3615095 w 6224125"/>
              <a:gd name="connsiteY4414" fmla="*/ 681724 h 3196135"/>
              <a:gd name="connsiteX4415" fmla="*/ 3319536 w 6224125"/>
              <a:gd name="connsiteY4415" fmla="*/ 727315 h 3196135"/>
              <a:gd name="connsiteX4416" fmla="*/ 3299836 w 6224125"/>
              <a:gd name="connsiteY4416" fmla="*/ 730368 h 3196135"/>
              <a:gd name="connsiteX4417" fmla="*/ 3316874 w 6224125"/>
              <a:gd name="connsiteY4417" fmla="*/ 733629 h 3196135"/>
              <a:gd name="connsiteX4418" fmla="*/ 3322356 w 6224125"/>
              <a:gd name="connsiteY4418" fmla="*/ 735164 h 3196135"/>
              <a:gd name="connsiteX4419" fmla="*/ 3383337 w 6224125"/>
              <a:gd name="connsiteY4419" fmla="*/ 726862 h 3196135"/>
              <a:gd name="connsiteX4420" fmla="*/ 3541910 w 6224125"/>
              <a:gd name="connsiteY4420" fmla="*/ 705043 h 3196135"/>
              <a:gd name="connsiteX4421" fmla="*/ 3549416 w 6224125"/>
              <a:gd name="connsiteY4421" fmla="*/ 724191 h 3196135"/>
              <a:gd name="connsiteX4422" fmla="*/ 3619949 w 6224125"/>
              <a:gd name="connsiteY4422" fmla="*/ 718798 h 3196135"/>
              <a:gd name="connsiteX4423" fmla="*/ 3686582 w 6224125"/>
              <a:gd name="connsiteY4423" fmla="*/ 718046 h 3196135"/>
              <a:gd name="connsiteX4424" fmla="*/ 3708715 w 6224125"/>
              <a:gd name="connsiteY4424" fmla="*/ 715430 h 3196135"/>
              <a:gd name="connsiteX4425" fmla="*/ 3707692 w 6224125"/>
              <a:gd name="connsiteY4425" fmla="*/ 715747 h 3196135"/>
              <a:gd name="connsiteX4426" fmla="*/ 3705077 w 6224125"/>
              <a:gd name="connsiteY4426" fmla="*/ 717671 h 3196135"/>
              <a:gd name="connsiteX4427" fmla="*/ 3718952 w 6224125"/>
              <a:gd name="connsiteY4427" fmla="*/ 719362 h 3196135"/>
              <a:gd name="connsiteX4428" fmla="*/ 3734798 w 6224125"/>
              <a:gd name="connsiteY4428" fmla="*/ 718684 h 3196135"/>
              <a:gd name="connsiteX4429" fmla="*/ 3725793 w 6224125"/>
              <a:gd name="connsiteY4429" fmla="*/ 722392 h 3196135"/>
              <a:gd name="connsiteX4430" fmla="*/ 3712160 w 6224125"/>
              <a:gd name="connsiteY4430" fmla="*/ 729876 h 3196135"/>
              <a:gd name="connsiteX4431" fmla="*/ 3642302 w 6224125"/>
              <a:gd name="connsiteY4431" fmla="*/ 739729 h 3196135"/>
              <a:gd name="connsiteX4432" fmla="*/ 3587188 w 6224125"/>
              <a:gd name="connsiteY4432" fmla="*/ 755732 h 3196135"/>
              <a:gd name="connsiteX4433" fmla="*/ 3689293 w 6224125"/>
              <a:gd name="connsiteY4433" fmla="*/ 740996 h 3196135"/>
              <a:gd name="connsiteX4434" fmla="*/ 3723677 w 6224125"/>
              <a:gd name="connsiteY4434" fmla="*/ 745127 h 3196135"/>
              <a:gd name="connsiteX4435" fmla="*/ 3765297 w 6224125"/>
              <a:gd name="connsiteY4435" fmla="*/ 736261 h 3196135"/>
              <a:gd name="connsiteX4436" fmla="*/ 3767130 w 6224125"/>
              <a:gd name="connsiteY4436" fmla="*/ 736481 h 3196135"/>
              <a:gd name="connsiteX4437" fmla="*/ 3758378 w 6224125"/>
              <a:gd name="connsiteY4437" fmla="*/ 737898 h 3196135"/>
              <a:gd name="connsiteX4438" fmla="*/ 3752332 w 6224125"/>
              <a:gd name="connsiteY4438" fmla="*/ 745973 h 3196135"/>
              <a:gd name="connsiteX4439" fmla="*/ 3800504 w 6224125"/>
              <a:gd name="connsiteY4439" fmla="*/ 743002 h 3196135"/>
              <a:gd name="connsiteX4440" fmla="*/ 3811715 w 6224125"/>
              <a:gd name="connsiteY4440" fmla="*/ 741701 h 3196135"/>
              <a:gd name="connsiteX4441" fmla="*/ 3811551 w 6224125"/>
              <a:gd name="connsiteY4441" fmla="*/ 742820 h 3196135"/>
              <a:gd name="connsiteX4442" fmla="*/ 3811585 w 6224125"/>
              <a:gd name="connsiteY4442" fmla="*/ 742815 h 3196135"/>
              <a:gd name="connsiteX4443" fmla="*/ 3824717 w 6224125"/>
              <a:gd name="connsiteY4443" fmla="*/ 740190 h 3196135"/>
              <a:gd name="connsiteX4444" fmla="*/ 3825985 w 6224125"/>
              <a:gd name="connsiteY4444" fmla="*/ 740043 h 3196135"/>
              <a:gd name="connsiteX4445" fmla="*/ 3841056 w 6224125"/>
              <a:gd name="connsiteY4445" fmla="*/ 739116 h 3196135"/>
              <a:gd name="connsiteX4446" fmla="*/ 3840798 w 6224125"/>
              <a:gd name="connsiteY4446" fmla="*/ 739779 h 3196135"/>
              <a:gd name="connsiteX4447" fmla="*/ 3801898 w 6224125"/>
              <a:gd name="connsiteY4447" fmla="*/ 746505 h 3196135"/>
              <a:gd name="connsiteX4448" fmla="*/ 3798202 w 6224125"/>
              <a:gd name="connsiteY4448" fmla="*/ 747146 h 3196135"/>
              <a:gd name="connsiteX4449" fmla="*/ 3791165 w 6224125"/>
              <a:gd name="connsiteY4449" fmla="*/ 750021 h 3196135"/>
              <a:gd name="connsiteX4450" fmla="*/ 3787870 w 6224125"/>
              <a:gd name="connsiteY4450" fmla="*/ 750685 h 3196135"/>
              <a:gd name="connsiteX4451" fmla="*/ 3788023 w 6224125"/>
              <a:gd name="connsiteY4451" fmla="*/ 750711 h 3196135"/>
              <a:gd name="connsiteX4452" fmla="*/ 3788423 w 6224125"/>
              <a:gd name="connsiteY4452" fmla="*/ 751094 h 3196135"/>
              <a:gd name="connsiteX4453" fmla="*/ 3788321 w 6224125"/>
              <a:gd name="connsiteY4453" fmla="*/ 751162 h 3196135"/>
              <a:gd name="connsiteX4454" fmla="*/ 3744566 w 6224125"/>
              <a:gd name="connsiteY4454" fmla="*/ 756394 h 3196135"/>
              <a:gd name="connsiteX4455" fmla="*/ 3648402 w 6224125"/>
              <a:gd name="connsiteY4455" fmla="*/ 770476 h 3196135"/>
              <a:gd name="connsiteX4456" fmla="*/ 3623910 w 6224125"/>
              <a:gd name="connsiteY4456" fmla="*/ 774576 h 3196135"/>
              <a:gd name="connsiteX4457" fmla="*/ 3628521 w 6224125"/>
              <a:gd name="connsiteY4457" fmla="*/ 774738 h 3196135"/>
              <a:gd name="connsiteX4458" fmla="*/ 3666686 w 6224125"/>
              <a:gd name="connsiteY4458" fmla="*/ 776180 h 3196135"/>
              <a:gd name="connsiteX4459" fmla="*/ 3727171 w 6224125"/>
              <a:gd name="connsiteY4459" fmla="*/ 768171 h 3196135"/>
              <a:gd name="connsiteX4460" fmla="*/ 3784990 w 6224125"/>
              <a:gd name="connsiteY4460" fmla="*/ 770009 h 3196135"/>
              <a:gd name="connsiteX4461" fmla="*/ 3742226 w 6224125"/>
              <a:gd name="connsiteY4461" fmla="*/ 778737 h 3196135"/>
              <a:gd name="connsiteX4462" fmla="*/ 3772315 w 6224125"/>
              <a:gd name="connsiteY4462" fmla="*/ 779412 h 3196135"/>
              <a:gd name="connsiteX4463" fmla="*/ 3764111 w 6224125"/>
              <a:gd name="connsiteY4463" fmla="*/ 781359 h 3196135"/>
              <a:gd name="connsiteX4464" fmla="*/ 3753280 w 6224125"/>
              <a:gd name="connsiteY4464" fmla="*/ 782577 h 3196135"/>
              <a:gd name="connsiteX4465" fmla="*/ 3799846 w 6224125"/>
              <a:gd name="connsiteY4465" fmla="*/ 782323 h 3196135"/>
              <a:gd name="connsiteX4466" fmla="*/ 3812437 w 6224125"/>
              <a:gd name="connsiteY4466" fmla="*/ 780312 h 3196135"/>
              <a:gd name="connsiteX4467" fmla="*/ 3827110 w 6224125"/>
              <a:gd name="connsiteY4467" fmla="*/ 780641 h 3196135"/>
              <a:gd name="connsiteX4468" fmla="*/ 3884492 w 6224125"/>
              <a:gd name="connsiteY4468" fmla="*/ 781959 h 3196135"/>
              <a:gd name="connsiteX4469" fmla="*/ 3850865 w 6224125"/>
              <a:gd name="connsiteY4469" fmla="*/ 787369 h 3196135"/>
              <a:gd name="connsiteX4470" fmla="*/ 3825417 w 6224125"/>
              <a:gd name="connsiteY4470" fmla="*/ 790888 h 3196135"/>
              <a:gd name="connsiteX4471" fmla="*/ 3734829 w 6224125"/>
              <a:gd name="connsiteY4471" fmla="*/ 791489 h 3196135"/>
              <a:gd name="connsiteX4472" fmla="*/ 3734377 w 6224125"/>
              <a:gd name="connsiteY4472" fmla="*/ 800254 h 3196135"/>
              <a:gd name="connsiteX4473" fmla="*/ 3751283 w 6224125"/>
              <a:gd name="connsiteY4473" fmla="*/ 801826 h 3196135"/>
              <a:gd name="connsiteX4474" fmla="*/ 3732372 w 6224125"/>
              <a:gd name="connsiteY4474" fmla="*/ 804801 h 3196135"/>
              <a:gd name="connsiteX4475" fmla="*/ 3684691 w 6224125"/>
              <a:gd name="connsiteY4475" fmla="*/ 812791 h 3196135"/>
              <a:gd name="connsiteX4476" fmla="*/ 3697523 w 6224125"/>
              <a:gd name="connsiteY4476" fmla="*/ 813053 h 3196135"/>
              <a:gd name="connsiteX4477" fmla="*/ 3788311 w 6224125"/>
              <a:gd name="connsiteY4477" fmla="*/ 817619 h 3196135"/>
              <a:gd name="connsiteX4478" fmla="*/ 3838823 w 6224125"/>
              <a:gd name="connsiteY4478" fmla="*/ 815479 h 3196135"/>
              <a:gd name="connsiteX4479" fmla="*/ 3832859 w 6224125"/>
              <a:gd name="connsiteY4479" fmla="*/ 819780 h 3196135"/>
              <a:gd name="connsiteX4480" fmla="*/ 3832551 w 6224125"/>
              <a:gd name="connsiteY4480" fmla="*/ 819844 h 3196135"/>
              <a:gd name="connsiteX4481" fmla="*/ 3836472 w 6224125"/>
              <a:gd name="connsiteY4481" fmla="*/ 820041 h 3196135"/>
              <a:gd name="connsiteX4482" fmla="*/ 3975690 w 6224125"/>
              <a:gd name="connsiteY4482" fmla="*/ 823579 h 3196135"/>
              <a:gd name="connsiteX4483" fmla="*/ 3974468 w 6224125"/>
              <a:gd name="connsiteY4483" fmla="*/ 823700 h 3196135"/>
              <a:gd name="connsiteX4484" fmla="*/ 3960763 w 6224125"/>
              <a:gd name="connsiteY4484" fmla="*/ 824806 h 3196135"/>
              <a:gd name="connsiteX4485" fmla="*/ 3957760 w 6224125"/>
              <a:gd name="connsiteY4485" fmla="*/ 825323 h 3196135"/>
              <a:gd name="connsiteX4486" fmla="*/ 3946793 w 6224125"/>
              <a:gd name="connsiteY4486" fmla="*/ 824912 h 3196135"/>
              <a:gd name="connsiteX4487" fmla="*/ 3766988 w 6224125"/>
              <a:gd name="connsiteY4487" fmla="*/ 821893 h 3196135"/>
              <a:gd name="connsiteX4488" fmla="*/ 3817747 w 6224125"/>
              <a:gd name="connsiteY4488" fmla="*/ 825308 h 3196135"/>
              <a:gd name="connsiteX4489" fmla="*/ 3807275 w 6224125"/>
              <a:gd name="connsiteY4489" fmla="*/ 825041 h 3196135"/>
              <a:gd name="connsiteX4490" fmla="*/ 3795646 w 6224125"/>
              <a:gd name="connsiteY4490" fmla="*/ 827432 h 3196135"/>
              <a:gd name="connsiteX4491" fmla="*/ 3775007 w 6224125"/>
              <a:gd name="connsiteY4491" fmla="*/ 834817 h 3196135"/>
              <a:gd name="connsiteX4492" fmla="*/ 3889791 w 6224125"/>
              <a:gd name="connsiteY4492" fmla="*/ 829941 h 3196135"/>
              <a:gd name="connsiteX4493" fmla="*/ 3902674 w 6224125"/>
              <a:gd name="connsiteY4493" fmla="*/ 829659 h 3196135"/>
              <a:gd name="connsiteX4494" fmla="*/ 3910550 w 6224125"/>
              <a:gd name="connsiteY4494" fmla="*/ 829958 h 3196135"/>
              <a:gd name="connsiteX4495" fmla="*/ 3914323 w 6224125"/>
              <a:gd name="connsiteY4495" fmla="*/ 831408 h 3196135"/>
              <a:gd name="connsiteX4496" fmla="*/ 3898791 w 6224125"/>
              <a:gd name="connsiteY4496" fmla="*/ 836551 h 3196135"/>
              <a:gd name="connsiteX4497" fmla="*/ 3868862 w 6224125"/>
              <a:gd name="connsiteY4497" fmla="*/ 840528 h 3196135"/>
              <a:gd name="connsiteX4498" fmla="*/ 3827825 w 6224125"/>
              <a:gd name="connsiteY4498" fmla="*/ 846736 h 3196135"/>
              <a:gd name="connsiteX4499" fmla="*/ 3807049 w 6224125"/>
              <a:gd name="connsiteY4499" fmla="*/ 845858 h 3196135"/>
              <a:gd name="connsiteX4500" fmla="*/ 3765767 w 6224125"/>
              <a:gd name="connsiteY4500" fmla="*/ 847355 h 3196135"/>
              <a:gd name="connsiteX4501" fmla="*/ 3741763 w 6224125"/>
              <a:gd name="connsiteY4501" fmla="*/ 846633 h 3196135"/>
              <a:gd name="connsiteX4502" fmla="*/ 3753432 w 6224125"/>
              <a:gd name="connsiteY4502" fmla="*/ 848732 h 3196135"/>
              <a:gd name="connsiteX4503" fmla="*/ 3765767 w 6224125"/>
              <a:gd name="connsiteY4503" fmla="*/ 847355 h 3196135"/>
              <a:gd name="connsiteX4504" fmla="*/ 3789240 w 6224125"/>
              <a:gd name="connsiteY4504" fmla="*/ 849873 h 3196135"/>
              <a:gd name="connsiteX4505" fmla="*/ 3802887 w 6224125"/>
              <a:gd name="connsiteY4505" fmla="*/ 850849 h 3196135"/>
              <a:gd name="connsiteX4506" fmla="*/ 3796275 w 6224125"/>
              <a:gd name="connsiteY4506" fmla="*/ 851973 h 3196135"/>
              <a:gd name="connsiteX4507" fmla="*/ 3776372 w 6224125"/>
              <a:gd name="connsiteY4507" fmla="*/ 855826 h 3196135"/>
              <a:gd name="connsiteX4508" fmla="*/ 3731673 w 6224125"/>
              <a:gd name="connsiteY4508" fmla="*/ 853947 h 3196135"/>
              <a:gd name="connsiteX4509" fmla="*/ 3500930 w 6224125"/>
              <a:gd name="connsiteY4509" fmla="*/ 847432 h 3196135"/>
              <a:gd name="connsiteX4510" fmla="*/ 3498478 w 6224125"/>
              <a:gd name="connsiteY4510" fmla="*/ 847045 h 3196135"/>
              <a:gd name="connsiteX4511" fmla="*/ 3497818 w 6224125"/>
              <a:gd name="connsiteY4511" fmla="*/ 846953 h 3196135"/>
              <a:gd name="connsiteX4512" fmla="*/ 3510322 w 6224125"/>
              <a:gd name="connsiteY4512" fmla="*/ 845825 h 3196135"/>
              <a:gd name="connsiteX4513" fmla="*/ 3616953 w 6224125"/>
              <a:gd name="connsiteY4513" fmla="*/ 829693 h 3196135"/>
              <a:gd name="connsiteX4514" fmla="*/ 3704721 w 6224125"/>
              <a:gd name="connsiteY4514" fmla="*/ 822394 h 3196135"/>
              <a:gd name="connsiteX4515" fmla="*/ 3637082 w 6224125"/>
              <a:gd name="connsiteY4515" fmla="*/ 820609 h 3196135"/>
              <a:gd name="connsiteX4516" fmla="*/ 3627291 w 6224125"/>
              <a:gd name="connsiteY4516" fmla="*/ 822212 h 3196135"/>
              <a:gd name="connsiteX4517" fmla="*/ 3560479 w 6224125"/>
              <a:gd name="connsiteY4517" fmla="*/ 831666 h 3196135"/>
              <a:gd name="connsiteX4518" fmla="*/ 3489275 w 6224125"/>
              <a:gd name="connsiteY4518" fmla="*/ 842365 h 3196135"/>
              <a:gd name="connsiteX4519" fmla="*/ 3477490 w 6224125"/>
              <a:gd name="connsiteY4519" fmla="*/ 844763 h 3196135"/>
              <a:gd name="connsiteX4520" fmla="*/ 3471587 w 6224125"/>
              <a:gd name="connsiteY4520" fmla="*/ 844204 h 3196135"/>
              <a:gd name="connsiteX4521" fmla="*/ 3436365 w 6224125"/>
              <a:gd name="connsiteY4521" fmla="*/ 850290 h 3196135"/>
              <a:gd name="connsiteX4522" fmla="*/ 3540239 w 6224125"/>
              <a:gd name="connsiteY4522" fmla="*/ 855038 h 3196135"/>
              <a:gd name="connsiteX4523" fmla="*/ 3676606 w 6224125"/>
              <a:gd name="connsiteY4523" fmla="*/ 861495 h 3196135"/>
              <a:gd name="connsiteX4524" fmla="*/ 3751280 w 6224125"/>
              <a:gd name="connsiteY4524" fmla="*/ 865736 h 3196135"/>
              <a:gd name="connsiteX4525" fmla="*/ 3751652 w 6224125"/>
              <a:gd name="connsiteY4525" fmla="*/ 868398 h 3196135"/>
              <a:gd name="connsiteX4526" fmla="*/ 3757430 w 6224125"/>
              <a:gd name="connsiteY4526" fmla="*/ 875126 h 3196135"/>
              <a:gd name="connsiteX4527" fmla="*/ 3758082 w 6224125"/>
              <a:gd name="connsiteY4527" fmla="*/ 875777 h 3196135"/>
              <a:gd name="connsiteX4528" fmla="*/ 3740222 w 6224125"/>
              <a:gd name="connsiteY4528" fmla="*/ 875008 h 3196135"/>
              <a:gd name="connsiteX4529" fmla="*/ 3695274 w 6224125"/>
              <a:gd name="connsiteY4529" fmla="*/ 872719 h 3196135"/>
              <a:gd name="connsiteX4530" fmla="*/ 3358895 w 6224125"/>
              <a:gd name="connsiteY4530" fmla="*/ 856572 h 3196135"/>
              <a:gd name="connsiteX4531" fmla="*/ 3298019 w 6224125"/>
              <a:gd name="connsiteY4531" fmla="*/ 860249 h 3196135"/>
              <a:gd name="connsiteX4532" fmla="*/ 3315358 w 6224125"/>
              <a:gd name="connsiteY4532" fmla="*/ 861612 h 3196135"/>
              <a:gd name="connsiteX4533" fmla="*/ 3343375 w 6224125"/>
              <a:gd name="connsiteY4533" fmla="*/ 858629 h 3196135"/>
              <a:gd name="connsiteX4534" fmla="*/ 3365756 w 6224125"/>
              <a:gd name="connsiteY4534" fmla="*/ 857999 h 3196135"/>
              <a:gd name="connsiteX4535" fmla="*/ 3357014 w 6224125"/>
              <a:gd name="connsiteY4535" fmla="*/ 863461 h 3196135"/>
              <a:gd name="connsiteX4536" fmla="*/ 3363438 w 6224125"/>
              <a:gd name="connsiteY4536" fmla="*/ 863650 h 3196135"/>
              <a:gd name="connsiteX4537" fmla="*/ 3418944 w 6224125"/>
              <a:gd name="connsiteY4537" fmla="*/ 873504 h 3196135"/>
              <a:gd name="connsiteX4538" fmla="*/ 3330019 w 6224125"/>
              <a:gd name="connsiteY4538" fmla="*/ 869602 h 3196135"/>
              <a:gd name="connsiteX4539" fmla="*/ 3324366 w 6224125"/>
              <a:gd name="connsiteY4539" fmla="*/ 869468 h 3196135"/>
              <a:gd name="connsiteX4540" fmla="*/ 3323476 w 6224125"/>
              <a:gd name="connsiteY4540" fmla="*/ 869625 h 3196135"/>
              <a:gd name="connsiteX4541" fmla="*/ 3303625 w 6224125"/>
              <a:gd name="connsiteY4541" fmla="*/ 871974 h 3196135"/>
              <a:gd name="connsiteX4542" fmla="*/ 3427352 w 6224125"/>
              <a:gd name="connsiteY4542" fmla="*/ 881059 h 3196135"/>
              <a:gd name="connsiteX4543" fmla="*/ 3622705 w 6224125"/>
              <a:gd name="connsiteY4543" fmla="*/ 892117 h 3196135"/>
              <a:gd name="connsiteX4544" fmla="*/ 3647431 w 6224125"/>
              <a:gd name="connsiteY4544" fmla="*/ 892325 h 3196135"/>
              <a:gd name="connsiteX4545" fmla="*/ 3618360 w 6224125"/>
              <a:gd name="connsiteY4545" fmla="*/ 895196 h 3196135"/>
              <a:gd name="connsiteX4546" fmla="*/ 3258836 w 6224125"/>
              <a:gd name="connsiteY4546" fmla="*/ 884586 h 3196135"/>
              <a:gd name="connsiteX4547" fmla="*/ 3252084 w 6224125"/>
              <a:gd name="connsiteY4547" fmla="*/ 887924 h 3196135"/>
              <a:gd name="connsiteX4548" fmla="*/ 3258836 w 6224125"/>
              <a:gd name="connsiteY4548" fmla="*/ 884586 h 3196135"/>
              <a:gd name="connsiteX4549" fmla="*/ 3640087 w 6224125"/>
              <a:gd name="connsiteY4549" fmla="*/ 904966 h 3196135"/>
              <a:gd name="connsiteX4550" fmla="*/ 3670088 w 6224125"/>
              <a:gd name="connsiteY4550" fmla="*/ 907442 h 3196135"/>
              <a:gd name="connsiteX4551" fmla="*/ 3673720 w 6224125"/>
              <a:gd name="connsiteY4551" fmla="*/ 908329 h 3196135"/>
              <a:gd name="connsiteX4552" fmla="*/ 3671870 w 6224125"/>
              <a:gd name="connsiteY4552" fmla="*/ 908544 h 3196135"/>
              <a:gd name="connsiteX4553" fmla="*/ 3663383 w 6224125"/>
              <a:gd name="connsiteY4553" fmla="*/ 909616 h 3196135"/>
              <a:gd name="connsiteX4554" fmla="*/ 3681621 w 6224125"/>
              <a:gd name="connsiteY4554" fmla="*/ 910257 h 3196135"/>
              <a:gd name="connsiteX4555" fmla="*/ 3683671 w 6224125"/>
              <a:gd name="connsiteY4555" fmla="*/ 910757 h 3196135"/>
              <a:gd name="connsiteX4556" fmla="*/ 3685322 w 6224125"/>
              <a:gd name="connsiteY4556" fmla="*/ 915235 h 3196135"/>
              <a:gd name="connsiteX4557" fmla="*/ 3626323 w 6224125"/>
              <a:gd name="connsiteY4557" fmla="*/ 914721 h 3196135"/>
              <a:gd name="connsiteX4558" fmla="*/ 3453409 w 6224125"/>
              <a:gd name="connsiteY4558" fmla="*/ 909138 h 3196135"/>
              <a:gd name="connsiteX4559" fmla="*/ 3415450 w 6224125"/>
              <a:gd name="connsiteY4559" fmla="*/ 908013 h 3196135"/>
              <a:gd name="connsiteX4560" fmla="*/ 3407116 w 6224125"/>
              <a:gd name="connsiteY4560" fmla="*/ 904266 h 3196135"/>
              <a:gd name="connsiteX4561" fmla="*/ 3401721 w 6224125"/>
              <a:gd name="connsiteY4561" fmla="*/ 906875 h 3196135"/>
              <a:gd name="connsiteX4562" fmla="*/ 3393388 w 6224125"/>
              <a:gd name="connsiteY4562" fmla="*/ 903129 h 3196135"/>
              <a:gd name="connsiteX4563" fmla="*/ 3387992 w 6224125"/>
              <a:gd name="connsiteY4563" fmla="*/ 905737 h 3196135"/>
              <a:gd name="connsiteX4564" fmla="*/ 3395635 w 6224125"/>
              <a:gd name="connsiteY4564" fmla="*/ 908544 h 3196135"/>
              <a:gd name="connsiteX4565" fmla="*/ 3401721 w 6224125"/>
              <a:gd name="connsiteY4565" fmla="*/ 906875 h 3196135"/>
              <a:gd name="connsiteX4566" fmla="*/ 3409363 w 6224125"/>
              <a:gd name="connsiteY4566" fmla="*/ 909682 h 3196135"/>
              <a:gd name="connsiteX4567" fmla="*/ 3415450 w 6224125"/>
              <a:gd name="connsiteY4567" fmla="*/ 908013 h 3196135"/>
              <a:gd name="connsiteX4568" fmla="*/ 3434935 w 6224125"/>
              <a:gd name="connsiteY4568" fmla="*/ 911006 h 3196135"/>
              <a:gd name="connsiteX4569" fmla="*/ 3453409 w 6224125"/>
              <a:gd name="connsiteY4569" fmla="*/ 909138 h 3196135"/>
              <a:gd name="connsiteX4570" fmla="*/ 3597753 w 6224125"/>
              <a:gd name="connsiteY4570" fmla="*/ 918237 h 3196135"/>
              <a:gd name="connsiteX4571" fmla="*/ 3711317 w 6224125"/>
              <a:gd name="connsiteY4571" fmla="*/ 923627 h 3196135"/>
              <a:gd name="connsiteX4572" fmla="*/ 3701617 w 6224125"/>
              <a:gd name="connsiteY4572" fmla="*/ 923979 h 3196135"/>
              <a:gd name="connsiteX4573" fmla="*/ 3767692 w 6224125"/>
              <a:gd name="connsiteY4573" fmla="*/ 930599 h 3196135"/>
              <a:gd name="connsiteX4574" fmla="*/ 3818894 w 6224125"/>
              <a:gd name="connsiteY4574" fmla="*/ 932410 h 3196135"/>
              <a:gd name="connsiteX4575" fmla="*/ 3828054 w 6224125"/>
              <a:gd name="connsiteY4575" fmla="*/ 931688 h 3196135"/>
              <a:gd name="connsiteX4576" fmla="*/ 3865695 w 6224125"/>
              <a:gd name="connsiteY4576" fmla="*/ 930748 h 3196135"/>
              <a:gd name="connsiteX4577" fmla="*/ 3860009 w 6224125"/>
              <a:gd name="connsiteY4577" fmla="*/ 933828 h 3196135"/>
              <a:gd name="connsiteX4578" fmla="*/ 3903988 w 6224125"/>
              <a:gd name="connsiteY4578" fmla="*/ 935319 h 3196135"/>
              <a:gd name="connsiteX4579" fmla="*/ 3970469 w 6224125"/>
              <a:gd name="connsiteY4579" fmla="*/ 941649 h 3196135"/>
              <a:gd name="connsiteX4580" fmla="*/ 3926947 w 6224125"/>
              <a:gd name="connsiteY4580" fmla="*/ 941392 h 3196135"/>
              <a:gd name="connsiteX4581" fmla="*/ 3836381 w 6224125"/>
              <a:gd name="connsiteY4581" fmla="*/ 940855 h 3196135"/>
              <a:gd name="connsiteX4582" fmla="*/ 3828871 w 6224125"/>
              <a:gd name="connsiteY4582" fmla="*/ 942767 h 3196135"/>
              <a:gd name="connsiteX4583" fmla="*/ 3811335 w 6224125"/>
              <a:gd name="connsiteY4583" fmla="*/ 947924 h 3196135"/>
              <a:gd name="connsiteX4584" fmla="*/ 3924952 w 6224125"/>
              <a:gd name="connsiteY4584" fmla="*/ 943329 h 3196135"/>
              <a:gd name="connsiteX4585" fmla="*/ 3831547 w 6224125"/>
              <a:gd name="connsiteY4585" fmla="*/ 954732 h 3196135"/>
              <a:gd name="connsiteX4586" fmla="*/ 3738141 w 6224125"/>
              <a:gd name="connsiteY4586" fmla="*/ 966134 h 3196135"/>
              <a:gd name="connsiteX4587" fmla="*/ 3791956 w 6224125"/>
              <a:gd name="connsiteY4587" fmla="*/ 976978 h 3196135"/>
              <a:gd name="connsiteX4588" fmla="*/ 3653594 w 6224125"/>
              <a:gd name="connsiteY4588" fmla="*/ 1005604 h 3196135"/>
              <a:gd name="connsiteX4589" fmla="*/ 3827700 w 6224125"/>
              <a:gd name="connsiteY4589" fmla="*/ 995140 h 3196135"/>
              <a:gd name="connsiteX4590" fmla="*/ 3940640 w 6224125"/>
              <a:gd name="connsiteY4590" fmla="*/ 986083 h 3196135"/>
              <a:gd name="connsiteX4591" fmla="*/ 3800928 w 6224125"/>
              <a:gd name="connsiteY4591" fmla="*/ 1005789 h 3196135"/>
              <a:gd name="connsiteX4592" fmla="*/ 3784884 w 6224125"/>
              <a:gd name="connsiteY4592" fmla="*/ 1026487 h 3196135"/>
              <a:gd name="connsiteX4593" fmla="*/ 3677301 w 6224125"/>
              <a:gd name="connsiteY4593" fmla="*/ 1035456 h 3196135"/>
              <a:gd name="connsiteX4594" fmla="*/ 3646516 w 6224125"/>
              <a:gd name="connsiteY4594" fmla="*/ 1050003 h 3196135"/>
              <a:gd name="connsiteX4595" fmla="*/ 3534258 w 6224125"/>
              <a:gd name="connsiteY4595" fmla="*/ 1068627 h 3196135"/>
              <a:gd name="connsiteX4596" fmla="*/ 3517472 w 6224125"/>
              <a:gd name="connsiteY4596" fmla="*/ 1070783 h 3196135"/>
              <a:gd name="connsiteX4597" fmla="*/ 3608213 w 6224125"/>
              <a:gd name="connsiteY4597" fmla="*/ 1076294 h 3196135"/>
              <a:gd name="connsiteX4598" fmla="*/ 3658711 w 6224125"/>
              <a:gd name="connsiteY4598" fmla="*/ 1069713 h 3196135"/>
              <a:gd name="connsiteX4599" fmla="*/ 3744098 w 6224125"/>
              <a:gd name="connsiteY4599" fmla="*/ 1071214 h 3196135"/>
              <a:gd name="connsiteX4600" fmla="*/ 3684201 w 6224125"/>
              <a:gd name="connsiteY4600" fmla="*/ 1079709 h 3196135"/>
              <a:gd name="connsiteX4601" fmla="*/ 3683184 w 6224125"/>
              <a:gd name="connsiteY4601" fmla="*/ 1079865 h 3196135"/>
              <a:gd name="connsiteX4602" fmla="*/ 3877620 w 6224125"/>
              <a:gd name="connsiteY4602" fmla="*/ 1078363 h 3196135"/>
              <a:gd name="connsiteX4603" fmla="*/ 4095098 w 6224125"/>
              <a:gd name="connsiteY4603" fmla="*/ 1073727 h 3196135"/>
              <a:gd name="connsiteX4604" fmla="*/ 4201355 w 6224125"/>
              <a:gd name="connsiteY4604" fmla="*/ 1068751 h 3196135"/>
              <a:gd name="connsiteX4605" fmla="*/ 4205981 w 6224125"/>
              <a:gd name="connsiteY4605" fmla="*/ 1068831 h 3196135"/>
              <a:gd name="connsiteX4606" fmla="*/ 4190548 w 6224125"/>
              <a:gd name="connsiteY4606" fmla="*/ 1072971 h 3196135"/>
              <a:gd name="connsiteX4607" fmla="*/ 4189653 w 6224125"/>
              <a:gd name="connsiteY4607" fmla="*/ 1073211 h 3196135"/>
              <a:gd name="connsiteX4608" fmla="*/ 4196250 w 6224125"/>
              <a:gd name="connsiteY4608" fmla="*/ 1073738 h 3196135"/>
              <a:gd name="connsiteX4609" fmla="*/ 4193830 w 6224125"/>
              <a:gd name="connsiteY4609" fmla="*/ 1075601 h 3196135"/>
              <a:gd name="connsiteX4610" fmla="*/ 4206771 w 6224125"/>
              <a:gd name="connsiteY4610" fmla="*/ 1075878 h 3196135"/>
              <a:gd name="connsiteX4611" fmla="*/ 4208466 w 6224125"/>
              <a:gd name="connsiteY4611" fmla="*/ 1075808 h 3196135"/>
              <a:gd name="connsiteX4612" fmla="*/ 4185622 w 6224125"/>
              <a:gd name="connsiteY4612" fmla="*/ 1083353 h 3196135"/>
              <a:gd name="connsiteX4613" fmla="*/ 4126500 w 6224125"/>
              <a:gd name="connsiteY4613" fmla="*/ 1089560 h 3196135"/>
              <a:gd name="connsiteX4614" fmla="*/ 4093650 w 6224125"/>
              <a:gd name="connsiteY4614" fmla="*/ 1093217 h 3196135"/>
              <a:gd name="connsiteX4615" fmla="*/ 4092873 w 6224125"/>
              <a:gd name="connsiteY4615" fmla="*/ 1090716 h 3196135"/>
              <a:gd name="connsiteX4616" fmla="*/ 4091853 w 6224125"/>
              <a:gd name="connsiteY4616" fmla="*/ 1092493 h 3196135"/>
              <a:gd name="connsiteX4617" fmla="*/ 4092679 w 6224125"/>
              <a:gd name="connsiteY4617" fmla="*/ 1093325 h 3196135"/>
              <a:gd name="connsiteX4618" fmla="*/ 4042174 w 6224125"/>
              <a:gd name="connsiteY4618" fmla="*/ 1098945 h 3196135"/>
              <a:gd name="connsiteX4619" fmla="*/ 3865905 w 6224125"/>
              <a:gd name="connsiteY4619" fmla="*/ 1106162 h 3196135"/>
              <a:gd name="connsiteX4620" fmla="*/ 3651264 w 6224125"/>
              <a:gd name="connsiteY4620" fmla="*/ 1106635 h 3196135"/>
              <a:gd name="connsiteX4621" fmla="*/ 3589787 w 6224125"/>
              <a:gd name="connsiteY4621" fmla="*/ 1103630 h 3196135"/>
              <a:gd name="connsiteX4622" fmla="*/ 3558619 w 6224125"/>
              <a:gd name="connsiteY4622" fmla="*/ 1108502 h 3196135"/>
              <a:gd name="connsiteX4623" fmla="*/ 3512331 w 6224125"/>
              <a:gd name="connsiteY4623" fmla="*/ 1111243 h 3196135"/>
              <a:gd name="connsiteX4624" fmla="*/ 3414914 w 6224125"/>
              <a:gd name="connsiteY4624" fmla="*/ 1126542 h 3196135"/>
              <a:gd name="connsiteX4625" fmla="*/ 3434450 w 6224125"/>
              <a:gd name="connsiteY4625" fmla="*/ 1128889 h 3196135"/>
              <a:gd name="connsiteX4626" fmla="*/ 3413043 w 6224125"/>
              <a:gd name="connsiteY4626" fmla="*/ 1144563 h 3196135"/>
              <a:gd name="connsiteX4627" fmla="*/ 3596517 w 6224125"/>
              <a:gd name="connsiteY4627" fmla="*/ 1130115 h 3196135"/>
              <a:gd name="connsiteX4628" fmla="*/ 3463702 w 6224125"/>
              <a:gd name="connsiteY4628" fmla="*/ 1154286 h 3196135"/>
              <a:gd name="connsiteX4629" fmla="*/ 3458048 w 6224125"/>
              <a:gd name="connsiteY4629" fmla="*/ 1155198 h 3196135"/>
              <a:gd name="connsiteX4630" fmla="*/ 3535346 w 6224125"/>
              <a:gd name="connsiteY4630" fmla="*/ 1161369 h 3196135"/>
              <a:gd name="connsiteX4631" fmla="*/ 3427522 w 6224125"/>
              <a:gd name="connsiteY4631" fmla="*/ 1160540 h 3196135"/>
              <a:gd name="connsiteX4632" fmla="*/ 3419176 w 6224125"/>
              <a:gd name="connsiteY4632" fmla="*/ 1163372 h 3196135"/>
              <a:gd name="connsiteX4633" fmla="*/ 3447729 w 6224125"/>
              <a:gd name="connsiteY4633" fmla="*/ 1166737 h 3196135"/>
              <a:gd name="connsiteX4634" fmla="*/ 3450129 w 6224125"/>
              <a:gd name="connsiteY4634" fmla="*/ 1166535 h 3196135"/>
              <a:gd name="connsiteX4635" fmla="*/ 3448539 w 6224125"/>
              <a:gd name="connsiteY4635" fmla="*/ 1166833 h 3196135"/>
              <a:gd name="connsiteX4636" fmla="*/ 3554937 w 6224125"/>
              <a:gd name="connsiteY4636" fmla="*/ 1179370 h 3196135"/>
              <a:gd name="connsiteX4637" fmla="*/ 3628530 w 6224125"/>
              <a:gd name="connsiteY4637" fmla="*/ 1187680 h 3196135"/>
              <a:gd name="connsiteX4638" fmla="*/ 3636466 w 6224125"/>
              <a:gd name="connsiteY4638" fmla="*/ 1187608 h 3196135"/>
              <a:gd name="connsiteX4639" fmla="*/ 3641750 w 6224125"/>
              <a:gd name="connsiteY4639" fmla="*/ 1189173 h 3196135"/>
              <a:gd name="connsiteX4640" fmla="*/ 3719004 w 6224125"/>
              <a:gd name="connsiteY4640" fmla="*/ 1197897 h 3196135"/>
              <a:gd name="connsiteX4641" fmla="*/ 3732060 w 6224125"/>
              <a:gd name="connsiteY4641" fmla="*/ 1199486 h 3196135"/>
              <a:gd name="connsiteX4642" fmla="*/ 3913967 w 6224125"/>
              <a:gd name="connsiteY4642" fmla="*/ 1201810 h 3196135"/>
              <a:gd name="connsiteX4643" fmla="*/ 4112004 w 6224125"/>
              <a:gd name="connsiteY4643" fmla="*/ 1197365 h 3196135"/>
              <a:gd name="connsiteX4644" fmla="*/ 4296680 w 6224125"/>
              <a:gd name="connsiteY4644" fmla="*/ 1184729 h 3196135"/>
              <a:gd name="connsiteX4645" fmla="*/ 4278321 w 6224125"/>
              <a:gd name="connsiteY4645" fmla="*/ 1186864 h 3196135"/>
              <a:gd name="connsiteX4646" fmla="*/ 4153762 w 6224125"/>
              <a:gd name="connsiteY4646" fmla="*/ 1206681 h 3196135"/>
              <a:gd name="connsiteX4647" fmla="*/ 4125025 w 6224125"/>
              <a:gd name="connsiteY4647" fmla="*/ 1211567 h 3196135"/>
              <a:gd name="connsiteX4648" fmla="*/ 4126444 w 6224125"/>
              <a:gd name="connsiteY4648" fmla="*/ 1211742 h 3196135"/>
              <a:gd name="connsiteX4649" fmla="*/ 4261170 w 6224125"/>
              <a:gd name="connsiteY4649" fmla="*/ 1218356 h 3196135"/>
              <a:gd name="connsiteX4650" fmla="*/ 4268060 w 6224125"/>
              <a:gd name="connsiteY4650" fmla="*/ 1221090 h 3196135"/>
              <a:gd name="connsiteX4651" fmla="*/ 4266977 w 6224125"/>
              <a:gd name="connsiteY4651" fmla="*/ 1221360 h 3196135"/>
              <a:gd name="connsiteX4652" fmla="*/ 4262548 w 6224125"/>
              <a:gd name="connsiteY4652" fmla="*/ 1221607 h 3196135"/>
              <a:gd name="connsiteX4653" fmla="*/ 4262747 w 6224125"/>
              <a:gd name="connsiteY4653" fmla="*/ 1221669 h 3196135"/>
              <a:gd name="connsiteX4654" fmla="*/ 4263211 w 6224125"/>
              <a:gd name="connsiteY4654" fmla="*/ 1222237 h 3196135"/>
              <a:gd name="connsiteX4655" fmla="*/ 4260890 w 6224125"/>
              <a:gd name="connsiteY4655" fmla="*/ 1223350 h 3196135"/>
              <a:gd name="connsiteX4656" fmla="*/ 4238949 w 6224125"/>
              <a:gd name="connsiteY4656" fmla="*/ 1223782 h 3196135"/>
              <a:gd name="connsiteX4657" fmla="*/ 4236221 w 6224125"/>
              <a:gd name="connsiteY4657" fmla="*/ 1223683 h 3196135"/>
              <a:gd name="connsiteX4658" fmla="*/ 4237402 w 6224125"/>
              <a:gd name="connsiteY4658" fmla="*/ 1223531 h 3196135"/>
              <a:gd name="connsiteX4659" fmla="*/ 4247718 w 6224125"/>
              <a:gd name="connsiteY4659" fmla="*/ 1222659 h 3196135"/>
              <a:gd name="connsiteX4660" fmla="*/ 4251237 w 6224125"/>
              <a:gd name="connsiteY4660" fmla="*/ 1222760 h 3196135"/>
              <a:gd name="connsiteX4661" fmla="*/ 4253147 w 6224125"/>
              <a:gd name="connsiteY4661" fmla="*/ 1222133 h 3196135"/>
              <a:gd name="connsiteX4662" fmla="*/ 4243998 w 6224125"/>
              <a:gd name="connsiteY4662" fmla="*/ 1222644 h 3196135"/>
              <a:gd name="connsiteX4663" fmla="*/ 4232991 w 6224125"/>
              <a:gd name="connsiteY4663" fmla="*/ 1223292 h 3196135"/>
              <a:gd name="connsiteX4664" fmla="*/ 4232267 w 6224125"/>
              <a:gd name="connsiteY4664" fmla="*/ 1223540 h 3196135"/>
              <a:gd name="connsiteX4665" fmla="*/ 4202070 w 6224125"/>
              <a:gd name="connsiteY4665" fmla="*/ 1222446 h 3196135"/>
              <a:gd name="connsiteX4666" fmla="*/ 4178034 w 6224125"/>
              <a:gd name="connsiteY4666" fmla="*/ 1221722 h 3196135"/>
              <a:gd name="connsiteX4667" fmla="*/ 4113133 w 6224125"/>
              <a:gd name="connsiteY4667" fmla="*/ 1218922 h 3196135"/>
              <a:gd name="connsiteX4668" fmla="*/ 4084175 w 6224125"/>
              <a:gd name="connsiteY4668" fmla="*/ 1218513 h 3196135"/>
              <a:gd name="connsiteX4669" fmla="*/ 3978765 w 6224125"/>
              <a:gd name="connsiteY4669" fmla="*/ 1236437 h 3196135"/>
              <a:gd name="connsiteX4670" fmla="*/ 3978921 w 6224125"/>
              <a:gd name="connsiteY4670" fmla="*/ 1241223 h 3196135"/>
              <a:gd name="connsiteX4671" fmla="*/ 3968571 w 6224125"/>
              <a:gd name="connsiteY4671" fmla="*/ 1240371 h 3196135"/>
              <a:gd name="connsiteX4672" fmla="*/ 3944818 w 6224125"/>
              <a:gd name="connsiteY4672" fmla="*/ 1242208 h 3196135"/>
              <a:gd name="connsiteX4673" fmla="*/ 3866036 w 6224125"/>
              <a:gd name="connsiteY4673" fmla="*/ 1255605 h 3196135"/>
              <a:gd name="connsiteX4674" fmla="*/ 3891204 w 6224125"/>
              <a:gd name="connsiteY4674" fmla="*/ 1256845 h 3196135"/>
              <a:gd name="connsiteX4675" fmla="*/ 3882537 w 6224125"/>
              <a:gd name="connsiteY4675" fmla="*/ 1269059 h 3196135"/>
              <a:gd name="connsiteX4676" fmla="*/ 3961651 w 6224125"/>
              <a:gd name="connsiteY4676" fmla="*/ 1261185 h 3196135"/>
              <a:gd name="connsiteX4677" fmla="*/ 3877531 w 6224125"/>
              <a:gd name="connsiteY4677" fmla="*/ 1276880 h 3196135"/>
              <a:gd name="connsiteX4678" fmla="*/ 3915196 w 6224125"/>
              <a:gd name="connsiteY4678" fmla="*/ 1280847 h 3196135"/>
              <a:gd name="connsiteX4679" fmla="*/ 3930645 w 6224125"/>
              <a:gd name="connsiteY4679" fmla="*/ 1283228 h 3196135"/>
              <a:gd name="connsiteX4680" fmla="*/ 4194577 w 6224125"/>
              <a:gd name="connsiteY4680" fmla="*/ 1244271 h 3196135"/>
              <a:gd name="connsiteX4681" fmla="*/ 4234811 w 6224125"/>
              <a:gd name="connsiteY4681" fmla="*/ 1239022 h 3196135"/>
              <a:gd name="connsiteX4682" fmla="*/ 4234865 w 6224125"/>
              <a:gd name="connsiteY4682" fmla="*/ 1239473 h 3196135"/>
              <a:gd name="connsiteX4683" fmla="*/ 4234917 w 6224125"/>
              <a:gd name="connsiteY4683" fmla="*/ 1240031 h 3196135"/>
              <a:gd name="connsiteX4684" fmla="*/ 4242931 w 6224125"/>
              <a:gd name="connsiteY4684" fmla="*/ 1239319 h 3196135"/>
              <a:gd name="connsiteX4685" fmla="*/ 4253741 w 6224125"/>
              <a:gd name="connsiteY4685" fmla="*/ 1238742 h 3196135"/>
              <a:gd name="connsiteX4686" fmla="*/ 4272885 w 6224125"/>
              <a:gd name="connsiteY4686" fmla="*/ 1238674 h 3196135"/>
              <a:gd name="connsiteX4687" fmla="*/ 4277740 w 6224125"/>
              <a:gd name="connsiteY4687" fmla="*/ 1238847 h 3196135"/>
              <a:gd name="connsiteX4688" fmla="*/ 4276793 w 6224125"/>
              <a:gd name="connsiteY4688" fmla="*/ 1239160 h 3196135"/>
              <a:gd name="connsiteX4689" fmla="*/ 4270108 w 6224125"/>
              <a:gd name="connsiteY4689" fmla="*/ 1241400 h 3196135"/>
              <a:gd name="connsiteX4690" fmla="*/ 4270231 w 6224125"/>
              <a:gd name="connsiteY4690" fmla="*/ 1242980 h 3196135"/>
              <a:gd name="connsiteX4691" fmla="*/ 4291318 w 6224125"/>
              <a:gd name="connsiteY4691" fmla="*/ 1249447 h 3196135"/>
              <a:gd name="connsiteX4692" fmla="*/ 4291819 w 6224125"/>
              <a:gd name="connsiteY4692" fmla="*/ 1249364 h 3196135"/>
              <a:gd name="connsiteX4693" fmla="*/ 4358083 w 6224125"/>
              <a:gd name="connsiteY4693" fmla="*/ 1226636 h 3196135"/>
              <a:gd name="connsiteX4694" fmla="*/ 4370457 w 6224125"/>
              <a:gd name="connsiteY4694" fmla="*/ 1221325 h 3196135"/>
              <a:gd name="connsiteX4695" fmla="*/ 4412958 w 6224125"/>
              <a:gd name="connsiteY4695" fmla="*/ 1215779 h 3196135"/>
              <a:gd name="connsiteX4696" fmla="*/ 4406947 w 6224125"/>
              <a:gd name="connsiteY4696" fmla="*/ 1218793 h 3196135"/>
              <a:gd name="connsiteX4697" fmla="*/ 4354766 w 6224125"/>
              <a:gd name="connsiteY4697" fmla="*/ 1241344 h 3196135"/>
              <a:gd name="connsiteX4698" fmla="*/ 4311012 w 6224125"/>
              <a:gd name="connsiteY4698" fmla="*/ 1255324 h 3196135"/>
              <a:gd name="connsiteX4699" fmla="*/ 4312140 w 6224125"/>
              <a:gd name="connsiteY4699" fmla="*/ 1255933 h 3196135"/>
              <a:gd name="connsiteX4700" fmla="*/ 4297361 w 6224125"/>
              <a:gd name="connsiteY4700" fmla="*/ 1257877 h 3196135"/>
              <a:gd name="connsiteX4701" fmla="*/ 4257414 w 6224125"/>
              <a:gd name="connsiteY4701" fmla="*/ 1266068 h 3196135"/>
              <a:gd name="connsiteX4702" fmla="*/ 4222141 w 6224125"/>
              <a:gd name="connsiteY4702" fmla="*/ 1285776 h 3196135"/>
              <a:gd name="connsiteX4703" fmla="*/ 4211247 w 6224125"/>
              <a:gd name="connsiteY4703" fmla="*/ 1287821 h 3196135"/>
              <a:gd name="connsiteX4704" fmla="*/ 4202062 w 6224125"/>
              <a:gd name="connsiteY4704" fmla="*/ 1288189 h 3196135"/>
              <a:gd name="connsiteX4705" fmla="*/ 4207803 w 6224125"/>
              <a:gd name="connsiteY4705" fmla="*/ 1286987 h 3196135"/>
              <a:gd name="connsiteX4706" fmla="*/ 4215126 w 6224125"/>
              <a:gd name="connsiteY4706" fmla="*/ 1285172 h 3196135"/>
              <a:gd name="connsiteX4707" fmla="*/ 4190357 w 6224125"/>
              <a:gd name="connsiteY4707" fmla="*/ 1288662 h 3196135"/>
              <a:gd name="connsiteX4708" fmla="*/ 4138525 w 6224125"/>
              <a:gd name="connsiteY4708" fmla="*/ 1305425 h 3196135"/>
              <a:gd name="connsiteX4709" fmla="*/ 4321011 w 6224125"/>
              <a:gd name="connsiteY4709" fmla="*/ 1280414 h 3196135"/>
              <a:gd name="connsiteX4710" fmla="*/ 4323323 w 6224125"/>
              <a:gd name="connsiteY4710" fmla="*/ 1281192 h 3196135"/>
              <a:gd name="connsiteX4711" fmla="*/ 4312415 w 6224125"/>
              <a:gd name="connsiteY4711" fmla="*/ 1283534 h 3196135"/>
              <a:gd name="connsiteX4712" fmla="*/ 4297278 w 6224125"/>
              <a:gd name="connsiteY4712" fmla="*/ 1289319 h 3196135"/>
              <a:gd name="connsiteX4713" fmla="*/ 4285156 w 6224125"/>
              <a:gd name="connsiteY4713" fmla="*/ 1295324 h 3196135"/>
              <a:gd name="connsiteX4714" fmla="*/ 4290763 w 6224125"/>
              <a:gd name="connsiteY4714" fmla="*/ 1294368 h 3196135"/>
              <a:gd name="connsiteX4715" fmla="*/ 4294350 w 6224125"/>
              <a:gd name="connsiteY4715" fmla="*/ 1293278 h 3196135"/>
              <a:gd name="connsiteX4716" fmla="*/ 4303937 w 6224125"/>
              <a:gd name="connsiteY4716" fmla="*/ 1289415 h 3196135"/>
              <a:gd name="connsiteX4717" fmla="*/ 4308736 w 6224125"/>
              <a:gd name="connsiteY4717" fmla="*/ 1289220 h 3196135"/>
              <a:gd name="connsiteX4718" fmla="*/ 4328489 w 6224125"/>
              <a:gd name="connsiteY4718" fmla="*/ 1282932 h 3196135"/>
              <a:gd name="connsiteX4719" fmla="*/ 4334275 w 6224125"/>
              <a:gd name="connsiteY4719" fmla="*/ 1284881 h 3196135"/>
              <a:gd name="connsiteX4720" fmla="*/ 4335002 w 6224125"/>
              <a:gd name="connsiteY4720" fmla="*/ 1285126 h 3196135"/>
              <a:gd name="connsiteX4721" fmla="*/ 4327776 w 6224125"/>
              <a:gd name="connsiteY4721" fmla="*/ 1287481 h 3196135"/>
              <a:gd name="connsiteX4722" fmla="*/ 4324403 w 6224125"/>
              <a:gd name="connsiteY4722" fmla="*/ 1288582 h 3196135"/>
              <a:gd name="connsiteX4723" fmla="*/ 4331341 w 6224125"/>
              <a:gd name="connsiteY4723" fmla="*/ 1288300 h 3196135"/>
              <a:gd name="connsiteX4724" fmla="*/ 4335553 w 6224125"/>
              <a:gd name="connsiteY4724" fmla="*/ 1288269 h 3196135"/>
              <a:gd name="connsiteX4725" fmla="*/ 4333113 w 6224125"/>
              <a:gd name="connsiteY4725" fmla="*/ 1289319 h 3196135"/>
              <a:gd name="connsiteX4726" fmla="*/ 4326639 w 6224125"/>
              <a:gd name="connsiteY4726" fmla="*/ 1292259 h 3196135"/>
              <a:gd name="connsiteX4727" fmla="*/ 4326902 w 6224125"/>
              <a:gd name="connsiteY4727" fmla="*/ 1292482 h 3196135"/>
              <a:gd name="connsiteX4728" fmla="*/ 4313633 w 6224125"/>
              <a:gd name="connsiteY4728" fmla="*/ 1293224 h 3196135"/>
              <a:gd name="connsiteX4729" fmla="*/ 4307239 w 6224125"/>
              <a:gd name="connsiteY4729" fmla="*/ 1294187 h 3196135"/>
              <a:gd name="connsiteX4730" fmla="*/ 4273233 w 6224125"/>
              <a:gd name="connsiteY4730" fmla="*/ 1305288 h 3196135"/>
              <a:gd name="connsiteX4731" fmla="*/ 4309510 w 6224125"/>
              <a:gd name="connsiteY4731" fmla="*/ 1298670 h 3196135"/>
              <a:gd name="connsiteX4732" fmla="*/ 4345076 w 6224125"/>
              <a:gd name="connsiteY4732" fmla="*/ 1288519 h 3196135"/>
              <a:gd name="connsiteX4733" fmla="*/ 4347537 w 6224125"/>
              <a:gd name="connsiteY4733" fmla="*/ 1289347 h 3196135"/>
              <a:gd name="connsiteX4734" fmla="*/ 4421215 w 6224125"/>
              <a:gd name="connsiteY4734" fmla="*/ 1285508 h 3196135"/>
              <a:gd name="connsiteX4735" fmla="*/ 4450942 w 6224125"/>
              <a:gd name="connsiteY4735" fmla="*/ 1283261 h 3196135"/>
              <a:gd name="connsiteX4736" fmla="*/ 4448326 w 6224125"/>
              <a:gd name="connsiteY4736" fmla="*/ 1284517 h 3196135"/>
              <a:gd name="connsiteX4737" fmla="*/ 4438513 w 6224125"/>
              <a:gd name="connsiteY4737" fmla="*/ 1291358 h 3196135"/>
              <a:gd name="connsiteX4738" fmla="*/ 4455343 w 6224125"/>
              <a:gd name="connsiteY4738" fmla="*/ 1283329 h 3196135"/>
              <a:gd name="connsiteX4739" fmla="*/ 4456336 w 6224125"/>
              <a:gd name="connsiteY4739" fmla="*/ 1282853 h 3196135"/>
              <a:gd name="connsiteX4740" fmla="*/ 4494382 w 6224125"/>
              <a:gd name="connsiteY4740" fmla="*/ 1279977 h 3196135"/>
              <a:gd name="connsiteX4741" fmla="*/ 4493313 w 6224125"/>
              <a:gd name="connsiteY4741" fmla="*/ 1284574 h 3196135"/>
              <a:gd name="connsiteX4742" fmla="*/ 4492123 w 6224125"/>
              <a:gd name="connsiteY4742" fmla="*/ 1288113 h 3196135"/>
              <a:gd name="connsiteX4743" fmla="*/ 4489404 w 6224125"/>
              <a:gd name="connsiteY4743" fmla="*/ 1289924 h 3196135"/>
              <a:gd name="connsiteX4744" fmla="*/ 4497480 w 6224125"/>
              <a:gd name="connsiteY4744" fmla="*/ 1291498 h 3196135"/>
              <a:gd name="connsiteX4745" fmla="*/ 4510239 w 6224125"/>
              <a:gd name="connsiteY4745" fmla="*/ 1289950 h 3196135"/>
              <a:gd name="connsiteX4746" fmla="*/ 4511898 w 6224125"/>
              <a:gd name="connsiteY4746" fmla="*/ 1289642 h 3196135"/>
              <a:gd name="connsiteX4747" fmla="*/ 4471684 w 6224125"/>
              <a:gd name="connsiteY4747" fmla="*/ 1309721 h 3196135"/>
              <a:gd name="connsiteX4748" fmla="*/ 4471010 w 6224125"/>
              <a:gd name="connsiteY4748" fmla="*/ 1312889 h 3196135"/>
              <a:gd name="connsiteX4749" fmla="*/ 4504593 w 6224125"/>
              <a:gd name="connsiteY4749" fmla="*/ 1298232 h 3196135"/>
              <a:gd name="connsiteX4750" fmla="*/ 4491811 w 6224125"/>
              <a:gd name="connsiteY4750" fmla="*/ 1306247 h 3196135"/>
              <a:gd name="connsiteX4751" fmla="*/ 4481874 w 6224125"/>
              <a:gd name="connsiteY4751" fmla="*/ 1311214 h 3196135"/>
              <a:gd name="connsiteX4752" fmla="*/ 4480087 w 6224125"/>
              <a:gd name="connsiteY4752" fmla="*/ 1311709 h 3196135"/>
              <a:gd name="connsiteX4753" fmla="*/ 4472763 w 6224125"/>
              <a:gd name="connsiteY4753" fmla="*/ 1314508 h 3196135"/>
              <a:gd name="connsiteX4754" fmla="*/ 4473896 w 6224125"/>
              <a:gd name="connsiteY4754" fmla="*/ 1315187 h 3196135"/>
              <a:gd name="connsiteX4755" fmla="*/ 4465361 w 6224125"/>
              <a:gd name="connsiteY4755" fmla="*/ 1319429 h 3196135"/>
              <a:gd name="connsiteX4756" fmla="*/ 4462524 w 6224125"/>
              <a:gd name="connsiteY4756" fmla="*/ 1321179 h 3196135"/>
              <a:gd name="connsiteX4757" fmla="*/ 4415015 w 6224125"/>
              <a:gd name="connsiteY4757" fmla="*/ 1328465 h 3196135"/>
              <a:gd name="connsiteX4758" fmla="*/ 4355810 w 6224125"/>
              <a:gd name="connsiteY4758" fmla="*/ 1337276 h 3196135"/>
              <a:gd name="connsiteX4759" fmla="*/ 3967910 w 6224125"/>
              <a:gd name="connsiteY4759" fmla="*/ 1397112 h 3196135"/>
              <a:gd name="connsiteX4760" fmla="*/ 3942056 w 6224125"/>
              <a:gd name="connsiteY4760" fmla="*/ 1401117 h 3196135"/>
              <a:gd name="connsiteX4761" fmla="*/ 3964416 w 6224125"/>
              <a:gd name="connsiteY4761" fmla="*/ 1405397 h 3196135"/>
              <a:gd name="connsiteX4762" fmla="*/ 3971611 w 6224125"/>
              <a:gd name="connsiteY4762" fmla="*/ 1407413 h 3196135"/>
              <a:gd name="connsiteX4763" fmla="*/ 4051644 w 6224125"/>
              <a:gd name="connsiteY4763" fmla="*/ 1396516 h 3196135"/>
              <a:gd name="connsiteX4764" fmla="*/ 4259759 w 6224125"/>
              <a:gd name="connsiteY4764" fmla="*/ 1367881 h 3196135"/>
              <a:gd name="connsiteX4765" fmla="*/ 4269610 w 6224125"/>
              <a:gd name="connsiteY4765" fmla="*/ 1393011 h 3196135"/>
              <a:gd name="connsiteX4766" fmla="*/ 4362180 w 6224125"/>
              <a:gd name="connsiteY4766" fmla="*/ 1385932 h 3196135"/>
              <a:gd name="connsiteX4767" fmla="*/ 4449631 w 6224125"/>
              <a:gd name="connsiteY4767" fmla="*/ 1384945 h 3196135"/>
              <a:gd name="connsiteX4768" fmla="*/ 4478678 w 6224125"/>
              <a:gd name="connsiteY4768" fmla="*/ 1381512 h 3196135"/>
              <a:gd name="connsiteX4769" fmla="*/ 4477335 w 6224125"/>
              <a:gd name="connsiteY4769" fmla="*/ 1381929 h 3196135"/>
              <a:gd name="connsiteX4770" fmla="*/ 4473904 w 6224125"/>
              <a:gd name="connsiteY4770" fmla="*/ 1384454 h 3196135"/>
              <a:gd name="connsiteX4771" fmla="*/ 4492113 w 6224125"/>
              <a:gd name="connsiteY4771" fmla="*/ 1386672 h 3196135"/>
              <a:gd name="connsiteX4772" fmla="*/ 4512910 w 6224125"/>
              <a:gd name="connsiteY4772" fmla="*/ 1385782 h 3196135"/>
              <a:gd name="connsiteX4773" fmla="*/ 4501092 w 6224125"/>
              <a:gd name="connsiteY4773" fmla="*/ 1390650 h 3196135"/>
              <a:gd name="connsiteX4774" fmla="*/ 4483199 w 6224125"/>
              <a:gd name="connsiteY4774" fmla="*/ 1400472 h 3196135"/>
              <a:gd name="connsiteX4775" fmla="*/ 4391517 w 6224125"/>
              <a:gd name="connsiteY4775" fmla="*/ 1413403 h 3196135"/>
              <a:gd name="connsiteX4776" fmla="*/ 4319182 w 6224125"/>
              <a:gd name="connsiteY4776" fmla="*/ 1434405 h 3196135"/>
              <a:gd name="connsiteX4777" fmla="*/ 4453189 w 6224125"/>
              <a:gd name="connsiteY4777" fmla="*/ 1415066 h 3196135"/>
              <a:gd name="connsiteX4778" fmla="*/ 4498315 w 6224125"/>
              <a:gd name="connsiteY4778" fmla="*/ 1420487 h 3196135"/>
              <a:gd name="connsiteX4779" fmla="*/ 4552937 w 6224125"/>
              <a:gd name="connsiteY4779" fmla="*/ 1408851 h 3196135"/>
              <a:gd name="connsiteX4780" fmla="*/ 4555344 w 6224125"/>
              <a:gd name="connsiteY4780" fmla="*/ 1409139 h 3196135"/>
              <a:gd name="connsiteX4781" fmla="*/ 4543856 w 6224125"/>
              <a:gd name="connsiteY4781" fmla="*/ 1411000 h 3196135"/>
              <a:gd name="connsiteX4782" fmla="*/ 4535922 w 6224125"/>
              <a:gd name="connsiteY4782" fmla="*/ 1421598 h 3196135"/>
              <a:gd name="connsiteX4783" fmla="*/ 4599144 w 6224125"/>
              <a:gd name="connsiteY4783" fmla="*/ 1417699 h 3196135"/>
              <a:gd name="connsiteX4784" fmla="*/ 4613857 w 6224125"/>
              <a:gd name="connsiteY4784" fmla="*/ 1415990 h 3196135"/>
              <a:gd name="connsiteX4785" fmla="*/ 4613642 w 6224125"/>
              <a:gd name="connsiteY4785" fmla="*/ 1417459 h 3196135"/>
              <a:gd name="connsiteX4786" fmla="*/ 4613688 w 6224125"/>
              <a:gd name="connsiteY4786" fmla="*/ 1417453 h 3196135"/>
              <a:gd name="connsiteX4787" fmla="*/ 4630921 w 6224125"/>
              <a:gd name="connsiteY4787" fmla="*/ 1414008 h 3196135"/>
              <a:gd name="connsiteX4788" fmla="*/ 4632586 w 6224125"/>
              <a:gd name="connsiteY4788" fmla="*/ 1413815 h 3196135"/>
              <a:gd name="connsiteX4789" fmla="*/ 4652366 w 6224125"/>
              <a:gd name="connsiteY4789" fmla="*/ 1412599 h 3196135"/>
              <a:gd name="connsiteX4790" fmla="*/ 4652027 w 6224125"/>
              <a:gd name="connsiteY4790" fmla="*/ 1413468 h 3196135"/>
              <a:gd name="connsiteX4791" fmla="*/ 4600974 w 6224125"/>
              <a:gd name="connsiteY4791" fmla="*/ 1422295 h 3196135"/>
              <a:gd name="connsiteX4792" fmla="*/ 4596123 w 6224125"/>
              <a:gd name="connsiteY4792" fmla="*/ 1423136 h 3196135"/>
              <a:gd name="connsiteX4793" fmla="*/ 4586887 w 6224125"/>
              <a:gd name="connsiteY4793" fmla="*/ 1426911 h 3196135"/>
              <a:gd name="connsiteX4794" fmla="*/ 4582563 w 6224125"/>
              <a:gd name="connsiteY4794" fmla="*/ 1427782 h 3196135"/>
              <a:gd name="connsiteX4795" fmla="*/ 4582765 w 6224125"/>
              <a:gd name="connsiteY4795" fmla="*/ 1427816 h 3196135"/>
              <a:gd name="connsiteX4796" fmla="*/ 4583289 w 6224125"/>
              <a:gd name="connsiteY4796" fmla="*/ 1428318 h 3196135"/>
              <a:gd name="connsiteX4797" fmla="*/ 4583155 w 6224125"/>
              <a:gd name="connsiteY4797" fmla="*/ 1428409 h 3196135"/>
              <a:gd name="connsiteX4798" fmla="*/ 4525730 w 6224125"/>
              <a:gd name="connsiteY4798" fmla="*/ 1435274 h 3196135"/>
              <a:gd name="connsiteX4799" fmla="*/ 4399522 w 6224125"/>
              <a:gd name="connsiteY4799" fmla="*/ 1453756 h 3196135"/>
              <a:gd name="connsiteX4800" fmla="*/ 4367379 w 6224125"/>
              <a:gd name="connsiteY4800" fmla="*/ 1459136 h 3196135"/>
              <a:gd name="connsiteX4801" fmla="*/ 4373430 w 6224125"/>
              <a:gd name="connsiteY4801" fmla="*/ 1459349 h 3196135"/>
              <a:gd name="connsiteX4802" fmla="*/ 4423519 w 6224125"/>
              <a:gd name="connsiteY4802" fmla="*/ 1461242 h 3196135"/>
              <a:gd name="connsiteX4803" fmla="*/ 4502901 w 6224125"/>
              <a:gd name="connsiteY4803" fmla="*/ 1450732 h 3196135"/>
              <a:gd name="connsiteX4804" fmla="*/ 4578784 w 6224125"/>
              <a:gd name="connsiteY4804" fmla="*/ 1453142 h 3196135"/>
              <a:gd name="connsiteX4805" fmla="*/ 4522659 w 6224125"/>
              <a:gd name="connsiteY4805" fmla="*/ 1464599 h 3196135"/>
              <a:gd name="connsiteX4806" fmla="*/ 4562148 w 6224125"/>
              <a:gd name="connsiteY4806" fmla="*/ 1465484 h 3196135"/>
              <a:gd name="connsiteX4807" fmla="*/ 4551381 w 6224125"/>
              <a:gd name="connsiteY4807" fmla="*/ 1468039 h 3196135"/>
              <a:gd name="connsiteX4808" fmla="*/ 4537166 w 6224125"/>
              <a:gd name="connsiteY4808" fmla="*/ 1469639 h 3196135"/>
              <a:gd name="connsiteX4809" fmla="*/ 4598281 w 6224125"/>
              <a:gd name="connsiteY4809" fmla="*/ 1469304 h 3196135"/>
              <a:gd name="connsiteX4810" fmla="*/ 4614805 w 6224125"/>
              <a:gd name="connsiteY4810" fmla="*/ 1466666 h 3196135"/>
              <a:gd name="connsiteX4811" fmla="*/ 4634063 w 6224125"/>
              <a:gd name="connsiteY4811" fmla="*/ 1467097 h 3196135"/>
              <a:gd name="connsiteX4812" fmla="*/ 4709372 w 6224125"/>
              <a:gd name="connsiteY4812" fmla="*/ 1468827 h 3196135"/>
              <a:gd name="connsiteX4813" fmla="*/ 4665239 w 6224125"/>
              <a:gd name="connsiteY4813" fmla="*/ 1475927 h 3196135"/>
              <a:gd name="connsiteX4814" fmla="*/ 4631841 w 6224125"/>
              <a:gd name="connsiteY4814" fmla="*/ 1480546 h 3196135"/>
              <a:gd name="connsiteX4815" fmla="*/ 4512950 w 6224125"/>
              <a:gd name="connsiteY4815" fmla="*/ 1481334 h 3196135"/>
              <a:gd name="connsiteX4816" fmla="*/ 4512358 w 6224125"/>
              <a:gd name="connsiteY4816" fmla="*/ 1492838 h 3196135"/>
              <a:gd name="connsiteX4817" fmla="*/ 4534545 w 6224125"/>
              <a:gd name="connsiteY4817" fmla="*/ 1494900 h 3196135"/>
              <a:gd name="connsiteX4818" fmla="*/ 4509726 w 6224125"/>
              <a:gd name="connsiteY4818" fmla="*/ 1498804 h 3196135"/>
              <a:gd name="connsiteX4819" fmla="*/ 4447148 w 6224125"/>
              <a:gd name="connsiteY4819" fmla="*/ 1509291 h 3196135"/>
              <a:gd name="connsiteX4820" fmla="*/ 4463990 w 6224125"/>
              <a:gd name="connsiteY4820" fmla="*/ 1509635 h 3196135"/>
              <a:gd name="connsiteX4821" fmla="*/ 4583141 w 6224125"/>
              <a:gd name="connsiteY4821" fmla="*/ 1515627 h 3196135"/>
              <a:gd name="connsiteX4822" fmla="*/ 4649436 w 6224125"/>
              <a:gd name="connsiteY4822" fmla="*/ 1512820 h 3196135"/>
              <a:gd name="connsiteX4823" fmla="*/ 4641608 w 6224125"/>
              <a:gd name="connsiteY4823" fmla="*/ 1518465 h 3196135"/>
              <a:gd name="connsiteX4824" fmla="*/ 4641203 w 6224125"/>
              <a:gd name="connsiteY4824" fmla="*/ 1518547 h 3196135"/>
              <a:gd name="connsiteX4825" fmla="*/ 4646349 w 6224125"/>
              <a:gd name="connsiteY4825" fmla="*/ 1518807 h 3196135"/>
              <a:gd name="connsiteX4826" fmla="*/ 4829062 w 6224125"/>
              <a:gd name="connsiteY4826" fmla="*/ 1523449 h 3196135"/>
              <a:gd name="connsiteX4827" fmla="*/ 4827460 w 6224125"/>
              <a:gd name="connsiteY4827" fmla="*/ 1523608 h 3196135"/>
              <a:gd name="connsiteX4828" fmla="*/ 4809472 w 6224125"/>
              <a:gd name="connsiteY4828" fmla="*/ 1525059 h 3196135"/>
              <a:gd name="connsiteX4829" fmla="*/ 4805531 w 6224125"/>
              <a:gd name="connsiteY4829" fmla="*/ 1525739 h 3196135"/>
              <a:gd name="connsiteX4830" fmla="*/ 4791137 w 6224125"/>
              <a:gd name="connsiteY4830" fmla="*/ 1525199 h 3196135"/>
              <a:gd name="connsiteX4831" fmla="*/ 4555158 w 6224125"/>
              <a:gd name="connsiteY4831" fmla="*/ 1521237 h 3196135"/>
              <a:gd name="connsiteX4832" fmla="*/ 4621774 w 6224125"/>
              <a:gd name="connsiteY4832" fmla="*/ 1525719 h 3196135"/>
              <a:gd name="connsiteX4833" fmla="*/ 4608030 w 6224125"/>
              <a:gd name="connsiteY4833" fmla="*/ 1525369 h 3196135"/>
              <a:gd name="connsiteX4834" fmla="*/ 4592768 w 6224125"/>
              <a:gd name="connsiteY4834" fmla="*/ 1528506 h 3196135"/>
              <a:gd name="connsiteX4835" fmla="*/ 4565681 w 6224125"/>
              <a:gd name="connsiteY4835" fmla="*/ 1538199 h 3196135"/>
              <a:gd name="connsiteX4836" fmla="*/ 4716327 w 6224125"/>
              <a:gd name="connsiteY4836" fmla="*/ 1531800 h 3196135"/>
              <a:gd name="connsiteX4837" fmla="*/ 4733234 w 6224125"/>
              <a:gd name="connsiteY4837" fmla="*/ 1531429 h 3196135"/>
              <a:gd name="connsiteX4838" fmla="*/ 4743571 w 6224125"/>
              <a:gd name="connsiteY4838" fmla="*/ 1531822 h 3196135"/>
              <a:gd name="connsiteX4839" fmla="*/ 4748523 w 6224125"/>
              <a:gd name="connsiteY4839" fmla="*/ 1533725 h 3196135"/>
              <a:gd name="connsiteX4840" fmla="*/ 4728139 w 6224125"/>
              <a:gd name="connsiteY4840" fmla="*/ 1540475 h 3196135"/>
              <a:gd name="connsiteX4841" fmla="*/ 4688858 w 6224125"/>
              <a:gd name="connsiteY4841" fmla="*/ 1545693 h 3196135"/>
              <a:gd name="connsiteX4842" fmla="*/ 4635002 w 6224125"/>
              <a:gd name="connsiteY4842" fmla="*/ 1553842 h 3196135"/>
              <a:gd name="connsiteX4843" fmla="*/ 4607735 w 6224125"/>
              <a:gd name="connsiteY4843" fmla="*/ 1552689 h 3196135"/>
              <a:gd name="connsiteX4844" fmla="*/ 4553554 w 6224125"/>
              <a:gd name="connsiteY4844" fmla="*/ 1554654 h 3196135"/>
              <a:gd name="connsiteX4845" fmla="*/ 4522051 w 6224125"/>
              <a:gd name="connsiteY4845" fmla="*/ 1553707 h 3196135"/>
              <a:gd name="connsiteX4846" fmla="*/ 4537366 w 6224125"/>
              <a:gd name="connsiteY4846" fmla="*/ 1556461 h 3196135"/>
              <a:gd name="connsiteX4847" fmla="*/ 4553554 w 6224125"/>
              <a:gd name="connsiteY4847" fmla="*/ 1554654 h 3196135"/>
              <a:gd name="connsiteX4848" fmla="*/ 4584361 w 6224125"/>
              <a:gd name="connsiteY4848" fmla="*/ 1557958 h 3196135"/>
              <a:gd name="connsiteX4849" fmla="*/ 4602271 w 6224125"/>
              <a:gd name="connsiteY4849" fmla="*/ 1559238 h 3196135"/>
              <a:gd name="connsiteX4850" fmla="*/ 4593594 w 6224125"/>
              <a:gd name="connsiteY4850" fmla="*/ 1560715 h 3196135"/>
              <a:gd name="connsiteX4851" fmla="*/ 4567473 w 6224125"/>
              <a:gd name="connsiteY4851" fmla="*/ 1565772 h 3196135"/>
              <a:gd name="connsiteX4852" fmla="*/ 4508809 w 6224125"/>
              <a:gd name="connsiteY4852" fmla="*/ 1563306 h 3196135"/>
              <a:gd name="connsiteX4853" fmla="*/ 4205976 w 6224125"/>
              <a:gd name="connsiteY4853" fmla="*/ 1554755 h 3196135"/>
              <a:gd name="connsiteX4854" fmla="*/ 4202758 w 6224125"/>
              <a:gd name="connsiteY4854" fmla="*/ 1554248 h 3196135"/>
              <a:gd name="connsiteX4855" fmla="*/ 4201893 w 6224125"/>
              <a:gd name="connsiteY4855" fmla="*/ 1554127 h 3196135"/>
              <a:gd name="connsiteX4856" fmla="*/ 4218303 w 6224125"/>
              <a:gd name="connsiteY4856" fmla="*/ 1552646 h 3196135"/>
              <a:gd name="connsiteX4857" fmla="*/ 4358247 w 6224125"/>
              <a:gd name="connsiteY4857" fmla="*/ 1531475 h 3196135"/>
              <a:gd name="connsiteX4858" fmla="*/ 4473436 w 6224125"/>
              <a:gd name="connsiteY4858" fmla="*/ 1521894 h 3196135"/>
              <a:gd name="connsiteX4859" fmla="*/ 4384666 w 6224125"/>
              <a:gd name="connsiteY4859" fmla="*/ 1519553 h 3196135"/>
              <a:gd name="connsiteX4860" fmla="*/ 4371816 w 6224125"/>
              <a:gd name="connsiteY4860" fmla="*/ 1521656 h 3196135"/>
              <a:gd name="connsiteX4861" fmla="*/ 4284128 w 6224125"/>
              <a:gd name="connsiteY4861" fmla="*/ 1534064 h 3196135"/>
              <a:gd name="connsiteX4862" fmla="*/ 4190680 w 6224125"/>
              <a:gd name="connsiteY4862" fmla="*/ 1548105 h 3196135"/>
              <a:gd name="connsiteX4863" fmla="*/ 4175212 w 6224125"/>
              <a:gd name="connsiteY4863" fmla="*/ 1551252 h 3196135"/>
              <a:gd name="connsiteX4864" fmla="*/ 4167465 w 6224125"/>
              <a:gd name="connsiteY4864" fmla="*/ 1550518 h 3196135"/>
              <a:gd name="connsiteX4865" fmla="*/ 4121239 w 6224125"/>
              <a:gd name="connsiteY4865" fmla="*/ 1558506 h 3196135"/>
              <a:gd name="connsiteX4866" fmla="*/ 4257565 w 6224125"/>
              <a:gd name="connsiteY4866" fmla="*/ 1564737 h 3196135"/>
              <a:gd name="connsiteX4867" fmla="*/ 4436538 w 6224125"/>
              <a:gd name="connsiteY4867" fmla="*/ 1573212 h 3196135"/>
              <a:gd name="connsiteX4868" fmla="*/ 4534541 w 6224125"/>
              <a:gd name="connsiteY4868" fmla="*/ 1578778 h 3196135"/>
              <a:gd name="connsiteX4869" fmla="*/ 4535030 w 6224125"/>
              <a:gd name="connsiteY4869" fmla="*/ 1582271 h 3196135"/>
              <a:gd name="connsiteX4870" fmla="*/ 4542613 w 6224125"/>
              <a:gd name="connsiteY4870" fmla="*/ 1591101 h 3196135"/>
              <a:gd name="connsiteX4871" fmla="*/ 4543468 w 6224125"/>
              <a:gd name="connsiteY4871" fmla="*/ 1591955 h 3196135"/>
              <a:gd name="connsiteX4872" fmla="*/ 4520029 w 6224125"/>
              <a:gd name="connsiteY4872" fmla="*/ 1590947 h 3196135"/>
              <a:gd name="connsiteX4873" fmla="*/ 4461037 w 6224125"/>
              <a:gd name="connsiteY4873" fmla="*/ 1587941 h 3196135"/>
              <a:gd name="connsiteX4874" fmla="*/ 4019567 w 6224125"/>
              <a:gd name="connsiteY4874" fmla="*/ 1566751 h 3196135"/>
              <a:gd name="connsiteX4875" fmla="*/ 3939671 w 6224125"/>
              <a:gd name="connsiteY4875" fmla="*/ 1571575 h 3196135"/>
              <a:gd name="connsiteX4876" fmla="*/ 3962426 w 6224125"/>
              <a:gd name="connsiteY4876" fmla="*/ 1573366 h 3196135"/>
              <a:gd name="connsiteX4877" fmla="*/ 3999197 w 6224125"/>
              <a:gd name="connsiteY4877" fmla="*/ 1569450 h 3196135"/>
              <a:gd name="connsiteX4878" fmla="*/ 4028571 w 6224125"/>
              <a:gd name="connsiteY4878" fmla="*/ 1568623 h 3196135"/>
              <a:gd name="connsiteX4879" fmla="*/ 4017097 w 6224125"/>
              <a:gd name="connsiteY4879" fmla="*/ 1575792 h 3196135"/>
              <a:gd name="connsiteX4880" fmla="*/ 4025528 w 6224125"/>
              <a:gd name="connsiteY4880" fmla="*/ 1576040 h 3196135"/>
              <a:gd name="connsiteX4881" fmla="*/ 4093521 w 6224125"/>
              <a:gd name="connsiteY4881" fmla="*/ 1581059 h 3196135"/>
              <a:gd name="connsiteX4882" fmla="*/ 4095984 w 6224125"/>
              <a:gd name="connsiteY4882" fmla="*/ 1585073 h 3196135"/>
              <a:gd name="connsiteX4883" fmla="*/ 4092539 w 6224125"/>
              <a:gd name="connsiteY4883" fmla="*/ 1585351 h 3196135"/>
              <a:gd name="connsiteX4884" fmla="*/ 4089223 w 6224125"/>
              <a:gd name="connsiteY4884" fmla="*/ 1586420 h 3196135"/>
              <a:gd name="connsiteX4885" fmla="*/ 4075064 w 6224125"/>
              <a:gd name="connsiteY4885" fmla="*/ 1589855 h 3196135"/>
              <a:gd name="connsiteX4886" fmla="*/ 4061898 w 6224125"/>
              <a:gd name="connsiteY4886" fmla="*/ 1589263 h 3196135"/>
              <a:gd name="connsiteX4887" fmla="*/ 4068729 w 6224125"/>
              <a:gd name="connsiteY4887" fmla="*/ 1587268 h 3196135"/>
              <a:gd name="connsiteX4888" fmla="*/ 4050376 w 6224125"/>
              <a:gd name="connsiteY4888" fmla="*/ 1588745 h 3196135"/>
              <a:gd name="connsiteX4889" fmla="*/ 4044640 w 6224125"/>
              <a:gd name="connsiteY4889" fmla="*/ 1588488 h 3196135"/>
              <a:gd name="connsiteX4890" fmla="*/ 3981669 w 6224125"/>
              <a:gd name="connsiteY4890" fmla="*/ 1583851 h 3196135"/>
              <a:gd name="connsiteX4891" fmla="*/ 3974249 w 6224125"/>
              <a:gd name="connsiteY4891" fmla="*/ 1583676 h 3196135"/>
              <a:gd name="connsiteX4892" fmla="*/ 3973081 w 6224125"/>
              <a:gd name="connsiteY4892" fmla="*/ 1583882 h 3196135"/>
              <a:gd name="connsiteX4893" fmla="*/ 3947028 w 6224125"/>
              <a:gd name="connsiteY4893" fmla="*/ 1586965 h 3196135"/>
              <a:gd name="connsiteX4894" fmla="*/ 3990882 w 6224125"/>
              <a:gd name="connsiteY4894" fmla="*/ 1590185 h 3196135"/>
              <a:gd name="connsiteX4895" fmla="*/ 3982921 w 6224125"/>
              <a:gd name="connsiteY4895" fmla="*/ 1590607 h 3196135"/>
              <a:gd name="connsiteX4896" fmla="*/ 3917062 w 6224125"/>
              <a:gd name="connsiteY4896" fmla="*/ 1594230 h 3196135"/>
              <a:gd name="connsiteX4897" fmla="*/ 3911811 w 6224125"/>
              <a:gd name="connsiteY4897" fmla="*/ 1596094 h 3196135"/>
              <a:gd name="connsiteX4898" fmla="*/ 3963029 w 6224125"/>
              <a:gd name="connsiteY4898" fmla="*/ 1597599 h 3196135"/>
              <a:gd name="connsiteX4899" fmla="*/ 4026093 w 6224125"/>
              <a:gd name="connsiteY4899" fmla="*/ 1595984 h 3196135"/>
              <a:gd name="connsiteX4900" fmla="*/ 4039141 w 6224125"/>
              <a:gd name="connsiteY4900" fmla="*/ 1593729 h 3196135"/>
              <a:gd name="connsiteX4901" fmla="*/ 4054459 w 6224125"/>
              <a:gd name="connsiteY4901" fmla="*/ 1594853 h 3196135"/>
              <a:gd name="connsiteX4902" fmla="*/ 4052593 w 6224125"/>
              <a:gd name="connsiteY4902" fmla="*/ 1595305 h 3196135"/>
              <a:gd name="connsiteX4903" fmla="*/ 4058548 w 6224125"/>
              <a:gd name="connsiteY4903" fmla="*/ 1595153 h 3196135"/>
              <a:gd name="connsiteX4904" fmla="*/ 4109411 w 6224125"/>
              <a:gd name="connsiteY4904" fmla="*/ 1598888 h 3196135"/>
              <a:gd name="connsiteX4905" fmla="*/ 4365796 w 6224125"/>
              <a:gd name="connsiteY4905" fmla="*/ 1613400 h 3196135"/>
              <a:gd name="connsiteX4906" fmla="*/ 4398248 w 6224125"/>
              <a:gd name="connsiteY4906" fmla="*/ 1613674 h 3196135"/>
              <a:gd name="connsiteX4907" fmla="*/ 4360094 w 6224125"/>
              <a:gd name="connsiteY4907" fmla="*/ 1617443 h 3196135"/>
              <a:gd name="connsiteX4908" fmla="*/ 3888246 w 6224125"/>
              <a:gd name="connsiteY4908" fmla="*/ 1603517 h 3196135"/>
              <a:gd name="connsiteX4909" fmla="*/ 3879385 w 6224125"/>
              <a:gd name="connsiteY4909" fmla="*/ 1607898 h 3196135"/>
              <a:gd name="connsiteX4910" fmla="*/ 3888246 w 6224125"/>
              <a:gd name="connsiteY4910" fmla="*/ 1603517 h 3196135"/>
              <a:gd name="connsiteX4911" fmla="*/ 4388610 w 6224125"/>
              <a:gd name="connsiteY4911" fmla="*/ 1630264 h 3196135"/>
              <a:gd name="connsiteX4912" fmla="*/ 4427983 w 6224125"/>
              <a:gd name="connsiteY4912" fmla="*/ 1633514 h 3196135"/>
              <a:gd name="connsiteX4913" fmla="*/ 4432750 w 6224125"/>
              <a:gd name="connsiteY4913" fmla="*/ 1634677 h 3196135"/>
              <a:gd name="connsiteX4914" fmla="*/ 4430322 w 6224125"/>
              <a:gd name="connsiteY4914" fmla="*/ 1634960 h 3196135"/>
              <a:gd name="connsiteX4915" fmla="*/ 4419184 w 6224125"/>
              <a:gd name="connsiteY4915" fmla="*/ 1636368 h 3196135"/>
              <a:gd name="connsiteX4916" fmla="*/ 4443119 w 6224125"/>
              <a:gd name="connsiteY4916" fmla="*/ 1637207 h 3196135"/>
              <a:gd name="connsiteX4917" fmla="*/ 4445809 w 6224125"/>
              <a:gd name="connsiteY4917" fmla="*/ 1637864 h 3196135"/>
              <a:gd name="connsiteX4918" fmla="*/ 4447977 w 6224125"/>
              <a:gd name="connsiteY4918" fmla="*/ 1643742 h 3196135"/>
              <a:gd name="connsiteX4919" fmla="*/ 4370545 w 6224125"/>
              <a:gd name="connsiteY4919" fmla="*/ 1643067 h 3196135"/>
              <a:gd name="connsiteX4920" fmla="*/ 4160069 w 6224125"/>
              <a:gd name="connsiteY4920" fmla="*/ 1636271 h 3196135"/>
              <a:gd name="connsiteX4921" fmla="*/ 4182862 w 6224125"/>
              <a:gd name="connsiteY4921" fmla="*/ 1628742 h 3196135"/>
              <a:gd name="connsiteX4922" fmla="*/ 4181166 w 6224125"/>
              <a:gd name="connsiteY4922" fmla="*/ 1628811 h 3196135"/>
              <a:gd name="connsiteX4923" fmla="*/ 4168225 w 6224125"/>
              <a:gd name="connsiteY4923" fmla="*/ 1628535 h 3196135"/>
              <a:gd name="connsiteX4924" fmla="*/ 4170645 w 6224125"/>
              <a:gd name="connsiteY4924" fmla="*/ 1626672 h 3196135"/>
              <a:gd name="connsiteX4925" fmla="*/ 4164049 w 6224125"/>
              <a:gd name="connsiteY4925" fmla="*/ 1626146 h 3196135"/>
              <a:gd name="connsiteX4926" fmla="*/ 4164944 w 6224125"/>
              <a:gd name="connsiteY4926" fmla="*/ 1625906 h 3196135"/>
              <a:gd name="connsiteX4927" fmla="*/ 4180377 w 6224125"/>
              <a:gd name="connsiteY4927" fmla="*/ 1621765 h 3196135"/>
              <a:gd name="connsiteX4928" fmla="*/ 4175751 w 6224125"/>
              <a:gd name="connsiteY4928" fmla="*/ 1621685 h 3196135"/>
              <a:gd name="connsiteX4929" fmla="*/ 4069494 w 6224125"/>
              <a:gd name="connsiteY4929" fmla="*/ 1626661 h 3196135"/>
              <a:gd name="connsiteX4930" fmla="*/ 3852015 w 6224125"/>
              <a:gd name="connsiteY4930" fmla="*/ 1631297 h 3196135"/>
              <a:gd name="connsiteX4931" fmla="*/ 3673208 w 6224125"/>
              <a:gd name="connsiteY4931" fmla="*/ 1632679 h 3196135"/>
              <a:gd name="connsiteX4932" fmla="*/ 3688896 w 6224125"/>
              <a:gd name="connsiteY4932" fmla="*/ 1633781 h 3196135"/>
              <a:gd name="connsiteX4933" fmla="*/ 3693049 w 6224125"/>
              <a:gd name="connsiteY4933" fmla="*/ 1633685 h 3196135"/>
              <a:gd name="connsiteX4934" fmla="*/ 3697936 w 6224125"/>
              <a:gd name="connsiteY4934" fmla="*/ 1633819 h 3196135"/>
              <a:gd name="connsiteX4935" fmla="*/ 3870849 w 6224125"/>
              <a:gd name="connsiteY4935" fmla="*/ 1648634 h 3196135"/>
              <a:gd name="connsiteX4936" fmla="*/ 3971623 w 6224125"/>
              <a:gd name="connsiteY4936" fmla="*/ 1655348 h 3196135"/>
              <a:gd name="connsiteX4937" fmla="*/ 4016570 w 6224125"/>
              <a:gd name="connsiteY4937" fmla="*/ 1651879 h 3196135"/>
              <a:gd name="connsiteX4938" fmla="*/ 4067074 w 6224125"/>
              <a:gd name="connsiteY4938" fmla="*/ 1646259 h 3196135"/>
              <a:gd name="connsiteX4939" fmla="*/ 4066248 w 6224125"/>
              <a:gd name="connsiteY4939" fmla="*/ 1645427 h 3196135"/>
              <a:gd name="connsiteX4940" fmla="*/ 4067270 w 6224125"/>
              <a:gd name="connsiteY4940" fmla="*/ 1643650 h 3196135"/>
              <a:gd name="connsiteX4941" fmla="*/ 4068046 w 6224125"/>
              <a:gd name="connsiteY4941" fmla="*/ 1646150 h 3196135"/>
              <a:gd name="connsiteX4942" fmla="*/ 4100896 w 6224125"/>
              <a:gd name="connsiteY4942" fmla="*/ 1642494 h 3196135"/>
              <a:gd name="connsiteX4943" fmla="*/ 4157124 w 6224125"/>
              <a:gd name="connsiteY4943" fmla="*/ 1636592 h 3196135"/>
              <a:gd name="connsiteX4944" fmla="*/ 4333049 w 6224125"/>
              <a:gd name="connsiteY4944" fmla="*/ 1647682 h 3196135"/>
              <a:gd name="connsiteX4945" fmla="*/ 4482092 w 6224125"/>
              <a:gd name="connsiteY4945" fmla="*/ 1654755 h 3196135"/>
              <a:gd name="connsiteX4946" fmla="*/ 4469363 w 6224125"/>
              <a:gd name="connsiteY4946" fmla="*/ 1655218 h 3196135"/>
              <a:gd name="connsiteX4947" fmla="*/ 4556082 w 6224125"/>
              <a:gd name="connsiteY4947" fmla="*/ 1663905 h 3196135"/>
              <a:gd name="connsiteX4948" fmla="*/ 4623279 w 6224125"/>
              <a:gd name="connsiteY4948" fmla="*/ 1666282 h 3196135"/>
              <a:gd name="connsiteX4949" fmla="*/ 4635302 w 6224125"/>
              <a:gd name="connsiteY4949" fmla="*/ 1665335 h 3196135"/>
              <a:gd name="connsiteX4950" fmla="*/ 4684702 w 6224125"/>
              <a:gd name="connsiteY4950" fmla="*/ 1664101 h 3196135"/>
              <a:gd name="connsiteX4951" fmla="*/ 4677241 w 6224125"/>
              <a:gd name="connsiteY4951" fmla="*/ 1668144 h 3196135"/>
              <a:gd name="connsiteX4952" fmla="*/ 4734958 w 6224125"/>
              <a:gd name="connsiteY4952" fmla="*/ 1670099 h 3196135"/>
              <a:gd name="connsiteX4953" fmla="*/ 4822209 w 6224125"/>
              <a:gd name="connsiteY4953" fmla="*/ 1678408 h 3196135"/>
              <a:gd name="connsiteX4954" fmla="*/ 4765091 w 6224125"/>
              <a:gd name="connsiteY4954" fmla="*/ 1678070 h 3196135"/>
              <a:gd name="connsiteX4955" fmla="*/ 4646229 w 6224125"/>
              <a:gd name="connsiteY4955" fmla="*/ 1677366 h 3196135"/>
              <a:gd name="connsiteX4956" fmla="*/ 4636373 w 6224125"/>
              <a:gd name="connsiteY4956" fmla="*/ 1679875 h 3196135"/>
              <a:gd name="connsiteX4957" fmla="*/ 4613358 w 6224125"/>
              <a:gd name="connsiteY4957" fmla="*/ 1686643 h 3196135"/>
              <a:gd name="connsiteX4958" fmla="*/ 4762474 w 6224125"/>
              <a:gd name="connsiteY4958" fmla="*/ 1680612 h 3196135"/>
              <a:gd name="connsiteX4959" fmla="*/ 4677493 w 6224125"/>
              <a:gd name="connsiteY4959" fmla="*/ 1690742 h 3196135"/>
              <a:gd name="connsiteX4960" fmla="*/ 4652693 w 6224125"/>
              <a:gd name="connsiteY4960" fmla="*/ 1693931 h 3196135"/>
              <a:gd name="connsiteX4961" fmla="*/ 4770471 w 6224125"/>
              <a:gd name="connsiteY4961" fmla="*/ 1693021 h 3196135"/>
              <a:gd name="connsiteX4962" fmla="*/ 5057583 w 6224125"/>
              <a:gd name="connsiteY4962" fmla="*/ 1686901 h 3196135"/>
              <a:gd name="connsiteX4963" fmla="*/ 5197863 w 6224125"/>
              <a:gd name="connsiteY4963" fmla="*/ 1680332 h 3196135"/>
              <a:gd name="connsiteX4964" fmla="*/ 5203969 w 6224125"/>
              <a:gd name="connsiteY4964" fmla="*/ 1680437 h 3196135"/>
              <a:gd name="connsiteX4965" fmla="*/ 5183596 w 6224125"/>
              <a:gd name="connsiteY4965" fmla="*/ 1685904 h 3196135"/>
              <a:gd name="connsiteX4966" fmla="*/ 5182414 w 6224125"/>
              <a:gd name="connsiteY4966" fmla="*/ 1686221 h 3196135"/>
              <a:gd name="connsiteX4967" fmla="*/ 5191123 w 6224125"/>
              <a:gd name="connsiteY4967" fmla="*/ 1686916 h 3196135"/>
              <a:gd name="connsiteX4968" fmla="*/ 5187927 w 6224125"/>
              <a:gd name="connsiteY4968" fmla="*/ 1689375 h 3196135"/>
              <a:gd name="connsiteX4969" fmla="*/ 5205012 w 6224125"/>
              <a:gd name="connsiteY4969" fmla="*/ 1689741 h 3196135"/>
              <a:gd name="connsiteX4970" fmla="*/ 5207250 w 6224125"/>
              <a:gd name="connsiteY4970" fmla="*/ 1689649 h 3196135"/>
              <a:gd name="connsiteX4971" fmla="*/ 5177093 w 6224125"/>
              <a:gd name="connsiteY4971" fmla="*/ 1699610 h 3196135"/>
              <a:gd name="connsiteX4972" fmla="*/ 5099040 w 6224125"/>
              <a:gd name="connsiteY4972" fmla="*/ 1707804 h 3196135"/>
              <a:gd name="connsiteX4973" fmla="*/ 5055671 w 6224125"/>
              <a:gd name="connsiteY4973" fmla="*/ 1712630 h 3196135"/>
              <a:gd name="connsiteX4974" fmla="*/ 5054647 w 6224125"/>
              <a:gd name="connsiteY4974" fmla="*/ 1709330 h 3196135"/>
              <a:gd name="connsiteX4975" fmla="*/ 5053300 w 6224125"/>
              <a:gd name="connsiteY4975" fmla="*/ 1711676 h 3196135"/>
              <a:gd name="connsiteX4976" fmla="*/ 5054389 w 6224125"/>
              <a:gd name="connsiteY4976" fmla="*/ 1712774 h 3196135"/>
              <a:gd name="connsiteX4977" fmla="*/ 4987714 w 6224125"/>
              <a:gd name="connsiteY4977" fmla="*/ 1720194 h 3196135"/>
              <a:gd name="connsiteX4978" fmla="*/ 4755005 w 6224125"/>
              <a:gd name="connsiteY4978" fmla="*/ 1729720 h 3196135"/>
              <a:gd name="connsiteX4979" fmla="*/ 4614763 w 6224125"/>
              <a:gd name="connsiteY4979" fmla="*/ 1728180 h 3196135"/>
              <a:gd name="connsiteX4980" fmla="*/ 4569565 w 6224125"/>
              <a:gd name="connsiteY4980" fmla="*/ 1728864 h 3196135"/>
              <a:gd name="connsiteX4981" fmla="*/ 4536630 w 6224125"/>
              <a:gd name="connsiteY4981" fmla="*/ 1734491 h 3196135"/>
              <a:gd name="connsiteX4982" fmla="*/ 4406336 w 6224125"/>
              <a:gd name="connsiteY4982" fmla="*/ 1762345 h 3196135"/>
              <a:gd name="connsiteX4983" fmla="*/ 4634837 w 6224125"/>
              <a:gd name="connsiteY4983" fmla="*/ 1748610 h 3196135"/>
              <a:gd name="connsiteX4984" fmla="*/ 4783063 w 6224125"/>
              <a:gd name="connsiteY4984" fmla="*/ 1736724 h 3196135"/>
              <a:gd name="connsiteX4985" fmla="*/ 4599701 w 6224125"/>
              <a:gd name="connsiteY4985" fmla="*/ 1762587 h 3196135"/>
              <a:gd name="connsiteX4986" fmla="*/ 4578645 w 6224125"/>
              <a:gd name="connsiteY4986" fmla="*/ 1789750 h 3196135"/>
              <a:gd name="connsiteX4987" fmla="*/ 4437449 w 6224125"/>
              <a:gd name="connsiteY4987" fmla="*/ 1801522 h 3196135"/>
              <a:gd name="connsiteX4988" fmla="*/ 4397046 w 6224125"/>
              <a:gd name="connsiteY4988" fmla="*/ 1820613 h 3196135"/>
              <a:gd name="connsiteX4989" fmla="*/ 4367733 w 6224125"/>
              <a:gd name="connsiteY4989" fmla="*/ 1829252 h 3196135"/>
              <a:gd name="connsiteX4990" fmla="*/ 4453801 w 6224125"/>
              <a:gd name="connsiteY4990" fmla="*/ 1839914 h 3196135"/>
              <a:gd name="connsiteX4991" fmla="*/ 4468467 w 6224125"/>
              <a:gd name="connsiteY4991" fmla="*/ 1841406 h 3196135"/>
              <a:gd name="connsiteX4992" fmla="*/ 4523810 w 6224125"/>
              <a:gd name="connsiteY4992" fmla="*/ 1835920 h 3196135"/>
              <a:gd name="connsiteX4993" fmla="*/ 4515629 w 6224125"/>
              <a:gd name="connsiteY4993" fmla="*/ 1840676 h 3196135"/>
              <a:gd name="connsiteX4994" fmla="*/ 4505959 w 6224125"/>
              <a:gd name="connsiteY4994" fmla="*/ 1845221 h 3196135"/>
              <a:gd name="connsiteX4995" fmla="*/ 4509248 w 6224125"/>
              <a:gd name="connsiteY4995" fmla="*/ 1845556 h 3196135"/>
              <a:gd name="connsiteX4996" fmla="*/ 4534584 w 6224125"/>
              <a:gd name="connsiteY4996" fmla="*/ 1837904 h 3196135"/>
              <a:gd name="connsiteX4997" fmla="*/ 4547544 w 6224125"/>
              <a:gd name="connsiteY4997" fmla="*/ 1835293 h 3196135"/>
              <a:gd name="connsiteX4998" fmla="*/ 4547259 w 6224125"/>
              <a:gd name="connsiteY4998" fmla="*/ 1835107 h 3196135"/>
              <a:gd name="connsiteX4999" fmla="*/ 4548948 w 6224125"/>
              <a:gd name="connsiteY4999" fmla="*/ 1834025 h 3196135"/>
              <a:gd name="connsiteX5000" fmla="*/ 4557925 w 6224125"/>
              <a:gd name="connsiteY5000" fmla="*/ 1833469 h 3196135"/>
              <a:gd name="connsiteX5001" fmla="*/ 4568972 w 6224125"/>
              <a:gd name="connsiteY5001" fmla="*/ 1834504 h 3196135"/>
              <a:gd name="connsiteX5002" fmla="*/ 4560037 w 6224125"/>
              <a:gd name="connsiteY5002" fmla="*/ 1839155 h 3196135"/>
              <a:gd name="connsiteX5003" fmla="*/ 4528597 w 6224125"/>
              <a:gd name="connsiteY5003" fmla="*/ 1847524 h 3196135"/>
              <a:gd name="connsiteX5004" fmla="*/ 4561070 w 6224125"/>
              <a:gd name="connsiteY5004" fmla="*/ 1850829 h 3196135"/>
              <a:gd name="connsiteX5005" fmla="*/ 4578305 w 6224125"/>
              <a:gd name="connsiteY5005" fmla="*/ 1852926 h 3196135"/>
              <a:gd name="connsiteX5006" fmla="*/ 4818457 w 6224125"/>
              <a:gd name="connsiteY5006" fmla="*/ 1855994 h 3196135"/>
              <a:gd name="connsiteX5007" fmla="*/ 5079903 w 6224125"/>
              <a:gd name="connsiteY5007" fmla="*/ 1850126 h 3196135"/>
              <a:gd name="connsiteX5008" fmla="*/ 5323708 w 6224125"/>
              <a:gd name="connsiteY5008" fmla="*/ 1833445 h 3196135"/>
              <a:gd name="connsiteX5009" fmla="*/ 5299472 w 6224125"/>
              <a:gd name="connsiteY5009" fmla="*/ 1836264 h 3196135"/>
              <a:gd name="connsiteX5010" fmla="*/ 5135032 w 6224125"/>
              <a:gd name="connsiteY5010" fmla="*/ 1862425 h 3196135"/>
              <a:gd name="connsiteX5011" fmla="*/ 5097094 w 6224125"/>
              <a:gd name="connsiteY5011" fmla="*/ 1868876 h 3196135"/>
              <a:gd name="connsiteX5012" fmla="*/ 5098966 w 6224125"/>
              <a:gd name="connsiteY5012" fmla="*/ 1869106 h 3196135"/>
              <a:gd name="connsiteX5013" fmla="*/ 5276830 w 6224125"/>
              <a:gd name="connsiteY5013" fmla="*/ 1877839 h 3196135"/>
              <a:gd name="connsiteX5014" fmla="*/ 5285925 w 6224125"/>
              <a:gd name="connsiteY5014" fmla="*/ 1881448 h 3196135"/>
              <a:gd name="connsiteX5015" fmla="*/ 5284494 w 6224125"/>
              <a:gd name="connsiteY5015" fmla="*/ 1881804 h 3196135"/>
              <a:gd name="connsiteX5016" fmla="*/ 5278648 w 6224125"/>
              <a:gd name="connsiteY5016" fmla="*/ 1882131 h 3196135"/>
              <a:gd name="connsiteX5017" fmla="*/ 5278911 w 6224125"/>
              <a:gd name="connsiteY5017" fmla="*/ 1882211 h 3196135"/>
              <a:gd name="connsiteX5018" fmla="*/ 5279523 w 6224125"/>
              <a:gd name="connsiteY5018" fmla="*/ 1882962 h 3196135"/>
              <a:gd name="connsiteX5019" fmla="*/ 5276459 w 6224125"/>
              <a:gd name="connsiteY5019" fmla="*/ 1884431 h 3196135"/>
              <a:gd name="connsiteX5020" fmla="*/ 5247493 w 6224125"/>
              <a:gd name="connsiteY5020" fmla="*/ 1885001 h 3196135"/>
              <a:gd name="connsiteX5021" fmla="*/ 5243892 w 6224125"/>
              <a:gd name="connsiteY5021" fmla="*/ 1884871 h 3196135"/>
              <a:gd name="connsiteX5022" fmla="*/ 5245451 w 6224125"/>
              <a:gd name="connsiteY5022" fmla="*/ 1884670 h 3196135"/>
              <a:gd name="connsiteX5023" fmla="*/ 5259070 w 6224125"/>
              <a:gd name="connsiteY5023" fmla="*/ 1883520 h 3196135"/>
              <a:gd name="connsiteX5024" fmla="*/ 5263714 w 6224125"/>
              <a:gd name="connsiteY5024" fmla="*/ 1883653 h 3196135"/>
              <a:gd name="connsiteX5025" fmla="*/ 5266236 w 6224125"/>
              <a:gd name="connsiteY5025" fmla="*/ 1882824 h 3196135"/>
              <a:gd name="connsiteX5026" fmla="*/ 5254159 w 6224125"/>
              <a:gd name="connsiteY5026" fmla="*/ 1883499 h 3196135"/>
              <a:gd name="connsiteX5027" fmla="*/ 5239627 w 6224125"/>
              <a:gd name="connsiteY5027" fmla="*/ 1884355 h 3196135"/>
              <a:gd name="connsiteX5028" fmla="*/ 5238671 w 6224125"/>
              <a:gd name="connsiteY5028" fmla="*/ 1884682 h 3196135"/>
              <a:gd name="connsiteX5029" fmla="*/ 5198807 w 6224125"/>
              <a:gd name="connsiteY5029" fmla="*/ 1883238 h 3196135"/>
              <a:gd name="connsiteX5030" fmla="*/ 5167074 w 6224125"/>
              <a:gd name="connsiteY5030" fmla="*/ 1882282 h 3196135"/>
              <a:gd name="connsiteX5031" fmla="*/ 5081393 w 6224125"/>
              <a:gd name="connsiteY5031" fmla="*/ 1878585 h 3196135"/>
              <a:gd name="connsiteX5032" fmla="*/ 5043162 w 6224125"/>
              <a:gd name="connsiteY5032" fmla="*/ 1878046 h 3196135"/>
              <a:gd name="connsiteX5033" fmla="*/ 4904002 w 6224125"/>
              <a:gd name="connsiteY5033" fmla="*/ 1901709 h 3196135"/>
              <a:gd name="connsiteX5034" fmla="*/ 4904207 w 6224125"/>
              <a:gd name="connsiteY5034" fmla="*/ 1908026 h 3196135"/>
              <a:gd name="connsiteX5035" fmla="*/ 4890543 w 6224125"/>
              <a:gd name="connsiteY5035" fmla="*/ 1906902 h 3196135"/>
              <a:gd name="connsiteX5036" fmla="*/ 4859186 w 6224125"/>
              <a:gd name="connsiteY5036" fmla="*/ 1909328 h 3196135"/>
              <a:gd name="connsiteX5037" fmla="*/ 4755179 w 6224125"/>
              <a:gd name="connsiteY5037" fmla="*/ 1927013 h 3196135"/>
              <a:gd name="connsiteX5038" fmla="*/ 4788405 w 6224125"/>
              <a:gd name="connsiteY5038" fmla="*/ 1928652 h 3196135"/>
              <a:gd name="connsiteX5039" fmla="*/ 4776964 w 6224125"/>
              <a:gd name="connsiteY5039" fmla="*/ 1944777 h 3196135"/>
              <a:gd name="connsiteX5040" fmla="*/ 4881409 w 6224125"/>
              <a:gd name="connsiteY5040" fmla="*/ 1934381 h 3196135"/>
              <a:gd name="connsiteX5041" fmla="*/ 4770355 w 6224125"/>
              <a:gd name="connsiteY5041" fmla="*/ 1955101 h 3196135"/>
              <a:gd name="connsiteX5042" fmla="*/ 4820079 w 6224125"/>
              <a:gd name="connsiteY5042" fmla="*/ 1960339 h 3196135"/>
              <a:gd name="connsiteX5043" fmla="*/ 4840475 w 6224125"/>
              <a:gd name="connsiteY5043" fmla="*/ 1963481 h 3196135"/>
              <a:gd name="connsiteX5044" fmla="*/ 5188914 w 6224125"/>
              <a:gd name="connsiteY5044" fmla="*/ 1912051 h 3196135"/>
              <a:gd name="connsiteX5045" fmla="*/ 5242030 w 6224125"/>
              <a:gd name="connsiteY5045" fmla="*/ 1905121 h 3196135"/>
              <a:gd name="connsiteX5046" fmla="*/ 5242101 w 6224125"/>
              <a:gd name="connsiteY5046" fmla="*/ 1905717 h 3196135"/>
              <a:gd name="connsiteX5047" fmla="*/ 5242170 w 6224125"/>
              <a:gd name="connsiteY5047" fmla="*/ 1906454 h 3196135"/>
              <a:gd name="connsiteX5048" fmla="*/ 5252750 w 6224125"/>
              <a:gd name="connsiteY5048" fmla="*/ 1905513 h 3196135"/>
              <a:gd name="connsiteX5049" fmla="*/ 5267021 w 6224125"/>
              <a:gd name="connsiteY5049" fmla="*/ 1904752 h 3196135"/>
              <a:gd name="connsiteX5050" fmla="*/ 5292294 w 6224125"/>
              <a:gd name="connsiteY5050" fmla="*/ 1904663 h 3196135"/>
              <a:gd name="connsiteX5051" fmla="*/ 5298705 w 6224125"/>
              <a:gd name="connsiteY5051" fmla="*/ 1904890 h 3196135"/>
              <a:gd name="connsiteX5052" fmla="*/ 5297454 w 6224125"/>
              <a:gd name="connsiteY5052" fmla="*/ 1905304 h 3196135"/>
              <a:gd name="connsiteX5053" fmla="*/ 5288629 w 6224125"/>
              <a:gd name="connsiteY5053" fmla="*/ 1908261 h 3196135"/>
              <a:gd name="connsiteX5054" fmla="*/ 5288791 w 6224125"/>
              <a:gd name="connsiteY5054" fmla="*/ 1910347 h 3196135"/>
              <a:gd name="connsiteX5055" fmla="*/ 5316629 w 6224125"/>
              <a:gd name="connsiteY5055" fmla="*/ 1918884 h 3196135"/>
              <a:gd name="connsiteX5056" fmla="*/ 5317292 w 6224125"/>
              <a:gd name="connsiteY5056" fmla="*/ 1918775 h 3196135"/>
              <a:gd name="connsiteX5057" fmla="*/ 5404772 w 6224125"/>
              <a:gd name="connsiteY5057" fmla="*/ 1888769 h 3196135"/>
              <a:gd name="connsiteX5058" fmla="*/ 5421107 w 6224125"/>
              <a:gd name="connsiteY5058" fmla="*/ 1881757 h 3196135"/>
              <a:gd name="connsiteX5059" fmla="*/ 5477217 w 6224125"/>
              <a:gd name="connsiteY5059" fmla="*/ 1874437 h 3196135"/>
              <a:gd name="connsiteX5060" fmla="*/ 5469282 w 6224125"/>
              <a:gd name="connsiteY5060" fmla="*/ 1878416 h 3196135"/>
              <a:gd name="connsiteX5061" fmla="*/ 5400392 w 6224125"/>
              <a:gd name="connsiteY5061" fmla="*/ 1908187 h 3196135"/>
              <a:gd name="connsiteX5062" fmla="*/ 5342630 w 6224125"/>
              <a:gd name="connsiteY5062" fmla="*/ 1926643 h 3196135"/>
              <a:gd name="connsiteX5063" fmla="*/ 5344118 w 6224125"/>
              <a:gd name="connsiteY5063" fmla="*/ 1927448 h 3196135"/>
              <a:gd name="connsiteX5064" fmla="*/ 5324608 w 6224125"/>
              <a:gd name="connsiteY5064" fmla="*/ 1930013 h 3196135"/>
              <a:gd name="connsiteX5065" fmla="*/ 5271871 w 6224125"/>
              <a:gd name="connsiteY5065" fmla="*/ 1940827 h 3196135"/>
              <a:gd name="connsiteX5066" fmla="*/ 5225303 w 6224125"/>
              <a:gd name="connsiteY5066" fmla="*/ 1966845 h 3196135"/>
              <a:gd name="connsiteX5067" fmla="*/ 5210922 w 6224125"/>
              <a:gd name="connsiteY5067" fmla="*/ 1969545 h 3196135"/>
              <a:gd name="connsiteX5068" fmla="*/ 5198795 w 6224125"/>
              <a:gd name="connsiteY5068" fmla="*/ 1970031 h 3196135"/>
              <a:gd name="connsiteX5069" fmla="*/ 5206374 w 6224125"/>
              <a:gd name="connsiteY5069" fmla="*/ 1968444 h 3196135"/>
              <a:gd name="connsiteX5070" fmla="*/ 5216042 w 6224125"/>
              <a:gd name="connsiteY5070" fmla="*/ 1966049 h 3196135"/>
              <a:gd name="connsiteX5071" fmla="*/ 5183342 w 6224125"/>
              <a:gd name="connsiteY5071" fmla="*/ 1970655 h 3196135"/>
              <a:gd name="connsiteX5072" fmla="*/ 5114915 w 6224125"/>
              <a:gd name="connsiteY5072" fmla="*/ 1992784 h 3196135"/>
              <a:gd name="connsiteX5073" fmla="*/ 5355831 w 6224125"/>
              <a:gd name="connsiteY5073" fmla="*/ 1959767 h 3196135"/>
              <a:gd name="connsiteX5074" fmla="*/ 5358883 w 6224125"/>
              <a:gd name="connsiteY5074" fmla="*/ 1960794 h 3196135"/>
              <a:gd name="connsiteX5075" fmla="*/ 5344482 w 6224125"/>
              <a:gd name="connsiteY5075" fmla="*/ 1963886 h 3196135"/>
              <a:gd name="connsiteX5076" fmla="*/ 5324497 w 6224125"/>
              <a:gd name="connsiteY5076" fmla="*/ 1971523 h 3196135"/>
              <a:gd name="connsiteX5077" fmla="*/ 5308495 w 6224125"/>
              <a:gd name="connsiteY5077" fmla="*/ 1979450 h 3196135"/>
              <a:gd name="connsiteX5078" fmla="*/ 5315898 w 6224125"/>
              <a:gd name="connsiteY5078" fmla="*/ 1978188 h 3196135"/>
              <a:gd name="connsiteX5079" fmla="*/ 5320634 w 6224125"/>
              <a:gd name="connsiteY5079" fmla="*/ 1976750 h 3196135"/>
              <a:gd name="connsiteX5080" fmla="*/ 5333288 w 6224125"/>
              <a:gd name="connsiteY5080" fmla="*/ 1971650 h 3196135"/>
              <a:gd name="connsiteX5081" fmla="*/ 5339625 w 6224125"/>
              <a:gd name="connsiteY5081" fmla="*/ 1971392 h 3196135"/>
              <a:gd name="connsiteX5082" fmla="*/ 5365703 w 6224125"/>
              <a:gd name="connsiteY5082" fmla="*/ 1963091 h 3196135"/>
              <a:gd name="connsiteX5083" fmla="*/ 5373341 w 6224125"/>
              <a:gd name="connsiteY5083" fmla="*/ 1965663 h 3196135"/>
              <a:gd name="connsiteX5084" fmla="*/ 5374300 w 6224125"/>
              <a:gd name="connsiteY5084" fmla="*/ 1965986 h 3196135"/>
              <a:gd name="connsiteX5085" fmla="*/ 5364761 w 6224125"/>
              <a:gd name="connsiteY5085" fmla="*/ 1969097 h 3196135"/>
              <a:gd name="connsiteX5086" fmla="*/ 5360308 w 6224125"/>
              <a:gd name="connsiteY5086" fmla="*/ 1970550 h 3196135"/>
              <a:gd name="connsiteX5087" fmla="*/ 5369468 w 6224125"/>
              <a:gd name="connsiteY5087" fmla="*/ 1970177 h 3196135"/>
              <a:gd name="connsiteX5088" fmla="*/ 5375029 w 6224125"/>
              <a:gd name="connsiteY5088" fmla="*/ 1970137 h 3196135"/>
              <a:gd name="connsiteX5089" fmla="*/ 5371808 w 6224125"/>
              <a:gd name="connsiteY5089" fmla="*/ 1971523 h 3196135"/>
              <a:gd name="connsiteX5090" fmla="*/ 5363261 w 6224125"/>
              <a:gd name="connsiteY5090" fmla="*/ 1975405 h 3196135"/>
              <a:gd name="connsiteX5091" fmla="*/ 5363607 w 6224125"/>
              <a:gd name="connsiteY5091" fmla="*/ 1975698 h 3196135"/>
              <a:gd name="connsiteX5092" fmla="*/ 5346090 w 6224125"/>
              <a:gd name="connsiteY5092" fmla="*/ 1976678 h 3196135"/>
              <a:gd name="connsiteX5093" fmla="*/ 5337648 w 6224125"/>
              <a:gd name="connsiteY5093" fmla="*/ 1977948 h 3196135"/>
              <a:gd name="connsiteX5094" fmla="*/ 5292754 w 6224125"/>
              <a:gd name="connsiteY5094" fmla="*/ 1992605 h 3196135"/>
              <a:gd name="connsiteX5095" fmla="*/ 5340647 w 6224125"/>
              <a:gd name="connsiteY5095" fmla="*/ 1983868 h 3196135"/>
              <a:gd name="connsiteX5096" fmla="*/ 5387601 w 6224125"/>
              <a:gd name="connsiteY5096" fmla="*/ 1970467 h 3196135"/>
              <a:gd name="connsiteX5097" fmla="*/ 5390849 w 6224125"/>
              <a:gd name="connsiteY5097" fmla="*/ 1971561 h 3196135"/>
              <a:gd name="connsiteX5098" fmla="*/ 5488118 w 6224125"/>
              <a:gd name="connsiteY5098" fmla="*/ 1966492 h 3196135"/>
              <a:gd name="connsiteX5099" fmla="*/ 5527362 w 6224125"/>
              <a:gd name="connsiteY5099" fmla="*/ 1963525 h 3196135"/>
              <a:gd name="connsiteX5100" fmla="*/ 5523910 w 6224125"/>
              <a:gd name="connsiteY5100" fmla="*/ 1965183 h 3196135"/>
              <a:gd name="connsiteX5101" fmla="*/ 5510954 w 6224125"/>
              <a:gd name="connsiteY5101" fmla="*/ 1974215 h 3196135"/>
              <a:gd name="connsiteX5102" fmla="*/ 5533175 w 6224125"/>
              <a:gd name="connsiteY5102" fmla="*/ 1963615 h 3196135"/>
              <a:gd name="connsiteX5103" fmla="*/ 5534483 w 6224125"/>
              <a:gd name="connsiteY5103" fmla="*/ 1962986 h 3196135"/>
              <a:gd name="connsiteX5104" fmla="*/ 5584711 w 6224125"/>
              <a:gd name="connsiteY5104" fmla="*/ 1959189 h 3196135"/>
              <a:gd name="connsiteX5105" fmla="*/ 5583301 w 6224125"/>
              <a:gd name="connsiteY5105" fmla="*/ 1965257 h 3196135"/>
              <a:gd name="connsiteX5106" fmla="*/ 5581730 w 6224125"/>
              <a:gd name="connsiteY5106" fmla="*/ 1969931 h 3196135"/>
              <a:gd name="connsiteX5107" fmla="*/ 5578140 w 6224125"/>
              <a:gd name="connsiteY5107" fmla="*/ 1972322 h 3196135"/>
              <a:gd name="connsiteX5108" fmla="*/ 5588802 w 6224125"/>
              <a:gd name="connsiteY5108" fmla="*/ 1974399 h 3196135"/>
              <a:gd name="connsiteX5109" fmla="*/ 5605646 w 6224125"/>
              <a:gd name="connsiteY5109" fmla="*/ 1972355 h 3196135"/>
              <a:gd name="connsiteX5110" fmla="*/ 5607837 w 6224125"/>
              <a:gd name="connsiteY5110" fmla="*/ 1971949 h 3196135"/>
              <a:gd name="connsiteX5111" fmla="*/ 5554746 w 6224125"/>
              <a:gd name="connsiteY5111" fmla="*/ 1998457 h 3196135"/>
              <a:gd name="connsiteX5112" fmla="*/ 5553855 w 6224125"/>
              <a:gd name="connsiteY5112" fmla="*/ 2002639 h 3196135"/>
              <a:gd name="connsiteX5113" fmla="*/ 5598192 w 6224125"/>
              <a:gd name="connsiteY5113" fmla="*/ 1983290 h 3196135"/>
              <a:gd name="connsiteX5114" fmla="*/ 5581317 w 6224125"/>
              <a:gd name="connsiteY5114" fmla="*/ 1993871 h 3196135"/>
              <a:gd name="connsiteX5115" fmla="*/ 5568199 w 6224125"/>
              <a:gd name="connsiteY5115" fmla="*/ 2000427 h 3196135"/>
              <a:gd name="connsiteX5116" fmla="*/ 5565840 w 6224125"/>
              <a:gd name="connsiteY5116" fmla="*/ 2001081 h 3196135"/>
              <a:gd name="connsiteX5117" fmla="*/ 5556172 w 6224125"/>
              <a:gd name="connsiteY5117" fmla="*/ 2004776 h 3196135"/>
              <a:gd name="connsiteX5118" fmla="*/ 5557666 w 6224125"/>
              <a:gd name="connsiteY5118" fmla="*/ 2005674 h 3196135"/>
              <a:gd name="connsiteX5119" fmla="*/ 5546399 w 6224125"/>
              <a:gd name="connsiteY5119" fmla="*/ 2011273 h 3196135"/>
              <a:gd name="connsiteX5120" fmla="*/ 5542653 w 6224125"/>
              <a:gd name="connsiteY5120" fmla="*/ 2013585 h 3196135"/>
              <a:gd name="connsiteX5121" fmla="*/ 5479932 w 6224125"/>
              <a:gd name="connsiteY5121" fmla="*/ 2023202 h 3196135"/>
              <a:gd name="connsiteX5122" fmla="*/ 5401770 w 6224125"/>
              <a:gd name="connsiteY5122" fmla="*/ 2034834 h 3196135"/>
              <a:gd name="connsiteX5123" fmla="*/ 4889672 w 6224125"/>
              <a:gd name="connsiteY5123" fmla="*/ 2113828 h 3196135"/>
              <a:gd name="connsiteX5124" fmla="*/ 4855540 w 6224125"/>
              <a:gd name="connsiteY5124" fmla="*/ 2119118 h 3196135"/>
              <a:gd name="connsiteX5125" fmla="*/ 4885059 w 6224125"/>
              <a:gd name="connsiteY5125" fmla="*/ 2124767 h 3196135"/>
              <a:gd name="connsiteX5126" fmla="*/ 4894557 w 6224125"/>
              <a:gd name="connsiteY5126" fmla="*/ 2127428 h 3196135"/>
              <a:gd name="connsiteX5127" fmla="*/ 5000217 w 6224125"/>
              <a:gd name="connsiteY5127" fmla="*/ 2113043 h 3196135"/>
              <a:gd name="connsiteX5128" fmla="*/ 5274966 w 6224125"/>
              <a:gd name="connsiteY5128" fmla="*/ 2075239 h 3196135"/>
              <a:gd name="connsiteX5129" fmla="*/ 5287972 w 6224125"/>
              <a:gd name="connsiteY5129" fmla="*/ 2108414 h 3196135"/>
              <a:gd name="connsiteX5130" fmla="*/ 5410180 w 6224125"/>
              <a:gd name="connsiteY5130" fmla="*/ 2099070 h 3196135"/>
              <a:gd name="connsiteX5131" fmla="*/ 5525632 w 6224125"/>
              <a:gd name="connsiteY5131" fmla="*/ 2097767 h 3196135"/>
              <a:gd name="connsiteX5132" fmla="*/ 5563980 w 6224125"/>
              <a:gd name="connsiteY5132" fmla="*/ 2093235 h 3196135"/>
              <a:gd name="connsiteX5133" fmla="*/ 5562207 w 6224125"/>
              <a:gd name="connsiteY5133" fmla="*/ 2093785 h 3196135"/>
              <a:gd name="connsiteX5134" fmla="*/ 5557677 w 6224125"/>
              <a:gd name="connsiteY5134" fmla="*/ 2097119 h 3196135"/>
              <a:gd name="connsiteX5135" fmla="*/ 5581715 w 6224125"/>
              <a:gd name="connsiteY5135" fmla="*/ 2100047 h 3196135"/>
              <a:gd name="connsiteX5136" fmla="*/ 5609173 w 6224125"/>
              <a:gd name="connsiteY5136" fmla="*/ 2098872 h 3196135"/>
              <a:gd name="connsiteX5137" fmla="*/ 5593570 w 6224125"/>
              <a:gd name="connsiteY5137" fmla="*/ 2105297 h 3196135"/>
              <a:gd name="connsiteX5138" fmla="*/ 5569948 w 6224125"/>
              <a:gd name="connsiteY5138" fmla="*/ 2118264 h 3196135"/>
              <a:gd name="connsiteX5139" fmla="*/ 5448911 w 6224125"/>
              <a:gd name="connsiteY5139" fmla="*/ 2135337 h 3196135"/>
              <a:gd name="connsiteX5140" fmla="*/ 5353416 w 6224125"/>
              <a:gd name="connsiteY5140" fmla="*/ 2163063 h 3196135"/>
              <a:gd name="connsiteX5141" fmla="*/ 5530329 w 6224125"/>
              <a:gd name="connsiteY5141" fmla="*/ 2137533 h 3196135"/>
              <a:gd name="connsiteX5142" fmla="*/ 5589904 w 6224125"/>
              <a:gd name="connsiteY5142" fmla="*/ 2144689 h 3196135"/>
              <a:gd name="connsiteX5143" fmla="*/ 5662017 w 6224125"/>
              <a:gd name="connsiteY5143" fmla="*/ 2129327 h 3196135"/>
              <a:gd name="connsiteX5144" fmla="*/ 5665193 w 6224125"/>
              <a:gd name="connsiteY5144" fmla="*/ 2129708 h 3196135"/>
              <a:gd name="connsiteX5145" fmla="*/ 5650026 w 6224125"/>
              <a:gd name="connsiteY5145" fmla="*/ 2132164 h 3196135"/>
              <a:gd name="connsiteX5146" fmla="*/ 5639553 w 6224125"/>
              <a:gd name="connsiteY5146" fmla="*/ 2146156 h 3196135"/>
              <a:gd name="connsiteX5147" fmla="*/ 5723018 w 6224125"/>
              <a:gd name="connsiteY5147" fmla="*/ 2141008 h 3196135"/>
              <a:gd name="connsiteX5148" fmla="*/ 5742441 w 6224125"/>
              <a:gd name="connsiteY5148" fmla="*/ 2138752 h 3196135"/>
              <a:gd name="connsiteX5149" fmla="*/ 5742158 w 6224125"/>
              <a:gd name="connsiteY5149" fmla="*/ 2140692 h 3196135"/>
              <a:gd name="connsiteX5150" fmla="*/ 5742218 w 6224125"/>
              <a:gd name="connsiteY5150" fmla="*/ 2140684 h 3196135"/>
              <a:gd name="connsiteX5151" fmla="*/ 5764969 w 6224125"/>
              <a:gd name="connsiteY5151" fmla="*/ 2136135 h 3196135"/>
              <a:gd name="connsiteX5152" fmla="*/ 5767166 w 6224125"/>
              <a:gd name="connsiteY5152" fmla="*/ 2135881 h 3196135"/>
              <a:gd name="connsiteX5153" fmla="*/ 5793279 w 6224125"/>
              <a:gd name="connsiteY5153" fmla="*/ 2134276 h 3196135"/>
              <a:gd name="connsiteX5154" fmla="*/ 5792833 w 6224125"/>
              <a:gd name="connsiteY5154" fmla="*/ 2135422 h 3196135"/>
              <a:gd name="connsiteX5155" fmla="*/ 5725433 w 6224125"/>
              <a:gd name="connsiteY5155" fmla="*/ 2147076 h 3196135"/>
              <a:gd name="connsiteX5156" fmla="*/ 5719029 w 6224125"/>
              <a:gd name="connsiteY5156" fmla="*/ 2148186 h 3196135"/>
              <a:gd name="connsiteX5157" fmla="*/ 5706836 w 6224125"/>
              <a:gd name="connsiteY5157" fmla="*/ 2153169 h 3196135"/>
              <a:gd name="connsiteX5158" fmla="*/ 5701127 w 6224125"/>
              <a:gd name="connsiteY5158" fmla="*/ 2154319 h 3196135"/>
              <a:gd name="connsiteX5159" fmla="*/ 5701394 w 6224125"/>
              <a:gd name="connsiteY5159" fmla="*/ 2154364 h 3196135"/>
              <a:gd name="connsiteX5160" fmla="*/ 5702085 w 6224125"/>
              <a:gd name="connsiteY5160" fmla="*/ 2155028 h 3196135"/>
              <a:gd name="connsiteX5161" fmla="*/ 5701909 w 6224125"/>
              <a:gd name="connsiteY5161" fmla="*/ 2155147 h 3196135"/>
              <a:gd name="connsiteX5162" fmla="*/ 5626097 w 6224125"/>
              <a:gd name="connsiteY5162" fmla="*/ 2164211 h 3196135"/>
              <a:gd name="connsiteX5163" fmla="*/ 5459479 w 6224125"/>
              <a:gd name="connsiteY5163" fmla="*/ 2188610 h 3196135"/>
              <a:gd name="connsiteX5164" fmla="*/ 5417043 w 6224125"/>
              <a:gd name="connsiteY5164" fmla="*/ 2195713 h 3196135"/>
              <a:gd name="connsiteX5165" fmla="*/ 5425033 w 6224125"/>
              <a:gd name="connsiteY5165" fmla="*/ 2195994 h 3196135"/>
              <a:gd name="connsiteX5166" fmla="*/ 5491160 w 6224125"/>
              <a:gd name="connsiteY5166" fmla="*/ 2198493 h 3196135"/>
              <a:gd name="connsiteX5167" fmla="*/ 5595958 w 6224125"/>
              <a:gd name="connsiteY5167" fmla="*/ 2184617 h 3196135"/>
              <a:gd name="connsiteX5168" fmla="*/ 5696138 w 6224125"/>
              <a:gd name="connsiteY5168" fmla="*/ 2187799 h 3196135"/>
              <a:gd name="connsiteX5169" fmla="*/ 5622042 w 6224125"/>
              <a:gd name="connsiteY5169" fmla="*/ 2202924 h 3196135"/>
              <a:gd name="connsiteX5170" fmla="*/ 5674175 w 6224125"/>
              <a:gd name="connsiteY5170" fmla="*/ 2204094 h 3196135"/>
              <a:gd name="connsiteX5171" fmla="*/ 5659961 w 6224125"/>
              <a:gd name="connsiteY5171" fmla="*/ 2207466 h 3196135"/>
              <a:gd name="connsiteX5172" fmla="*/ 5641195 w 6224125"/>
              <a:gd name="connsiteY5172" fmla="*/ 2209578 h 3196135"/>
              <a:gd name="connsiteX5173" fmla="*/ 5721879 w 6224125"/>
              <a:gd name="connsiteY5173" fmla="*/ 2209137 h 3196135"/>
              <a:gd name="connsiteX5174" fmla="*/ 5743693 w 6224125"/>
              <a:gd name="connsiteY5174" fmla="*/ 2205653 h 3196135"/>
              <a:gd name="connsiteX5175" fmla="*/ 5769117 w 6224125"/>
              <a:gd name="connsiteY5175" fmla="*/ 2206223 h 3196135"/>
              <a:gd name="connsiteX5176" fmla="*/ 5868538 w 6224125"/>
              <a:gd name="connsiteY5176" fmla="*/ 2208506 h 3196135"/>
              <a:gd name="connsiteX5177" fmla="*/ 5810275 w 6224125"/>
              <a:gd name="connsiteY5177" fmla="*/ 2217879 h 3196135"/>
              <a:gd name="connsiteX5178" fmla="*/ 5766183 w 6224125"/>
              <a:gd name="connsiteY5178" fmla="*/ 2223976 h 3196135"/>
              <a:gd name="connsiteX5179" fmla="*/ 5609225 w 6224125"/>
              <a:gd name="connsiteY5179" fmla="*/ 2225019 h 3196135"/>
              <a:gd name="connsiteX5180" fmla="*/ 5608444 w 6224125"/>
              <a:gd name="connsiteY5180" fmla="*/ 2240205 h 3196135"/>
              <a:gd name="connsiteX5181" fmla="*/ 5637734 w 6224125"/>
              <a:gd name="connsiteY5181" fmla="*/ 2242928 h 3196135"/>
              <a:gd name="connsiteX5182" fmla="*/ 5604970 w 6224125"/>
              <a:gd name="connsiteY5182" fmla="*/ 2248082 h 3196135"/>
              <a:gd name="connsiteX5183" fmla="*/ 5522354 w 6224125"/>
              <a:gd name="connsiteY5183" fmla="*/ 2261927 h 3196135"/>
              <a:gd name="connsiteX5184" fmla="*/ 5544589 w 6224125"/>
              <a:gd name="connsiteY5184" fmla="*/ 2262381 h 3196135"/>
              <a:gd name="connsiteX5185" fmla="*/ 5701890 w 6224125"/>
              <a:gd name="connsiteY5185" fmla="*/ 2270291 h 3196135"/>
              <a:gd name="connsiteX5186" fmla="*/ 5789411 w 6224125"/>
              <a:gd name="connsiteY5186" fmla="*/ 2266585 h 3196135"/>
              <a:gd name="connsiteX5187" fmla="*/ 5779077 w 6224125"/>
              <a:gd name="connsiteY5187" fmla="*/ 2274038 h 3196135"/>
              <a:gd name="connsiteX5188" fmla="*/ 5778542 w 6224125"/>
              <a:gd name="connsiteY5188" fmla="*/ 2274147 h 3196135"/>
              <a:gd name="connsiteX5189" fmla="*/ 5785336 w 6224125"/>
              <a:gd name="connsiteY5189" fmla="*/ 2274489 h 3196135"/>
              <a:gd name="connsiteX5190" fmla="*/ 6026551 w 6224125"/>
              <a:gd name="connsiteY5190" fmla="*/ 2280618 h 3196135"/>
              <a:gd name="connsiteX5191" fmla="*/ 6024435 w 6224125"/>
              <a:gd name="connsiteY5191" fmla="*/ 2280828 h 3196135"/>
              <a:gd name="connsiteX5192" fmla="*/ 6000689 w 6224125"/>
              <a:gd name="connsiteY5192" fmla="*/ 2282743 h 3196135"/>
              <a:gd name="connsiteX5193" fmla="*/ 5995487 w 6224125"/>
              <a:gd name="connsiteY5193" fmla="*/ 2283641 h 3196135"/>
              <a:gd name="connsiteX5194" fmla="*/ 5976484 w 6224125"/>
              <a:gd name="connsiteY5194" fmla="*/ 2282928 h 3196135"/>
              <a:gd name="connsiteX5195" fmla="*/ 5664947 w 6224125"/>
              <a:gd name="connsiteY5195" fmla="*/ 2277697 h 3196135"/>
              <a:gd name="connsiteX5196" fmla="*/ 5752893 w 6224125"/>
              <a:gd name="connsiteY5196" fmla="*/ 2283614 h 3196135"/>
              <a:gd name="connsiteX5197" fmla="*/ 5734748 w 6224125"/>
              <a:gd name="connsiteY5197" fmla="*/ 2283152 h 3196135"/>
              <a:gd name="connsiteX5198" fmla="*/ 5714600 w 6224125"/>
              <a:gd name="connsiteY5198" fmla="*/ 2287293 h 3196135"/>
              <a:gd name="connsiteX5199" fmla="*/ 5678841 w 6224125"/>
              <a:gd name="connsiteY5199" fmla="*/ 2300090 h 3196135"/>
              <a:gd name="connsiteX5200" fmla="*/ 5877719 w 6224125"/>
              <a:gd name="connsiteY5200" fmla="*/ 2291643 h 3196135"/>
              <a:gd name="connsiteX5201" fmla="*/ 5900040 w 6224125"/>
              <a:gd name="connsiteY5201" fmla="*/ 2291154 h 3196135"/>
              <a:gd name="connsiteX5202" fmla="*/ 5913686 w 6224125"/>
              <a:gd name="connsiteY5202" fmla="*/ 2291672 h 3196135"/>
              <a:gd name="connsiteX5203" fmla="*/ 5920225 w 6224125"/>
              <a:gd name="connsiteY5203" fmla="*/ 2294184 h 3196135"/>
              <a:gd name="connsiteX5204" fmla="*/ 5893314 w 6224125"/>
              <a:gd name="connsiteY5204" fmla="*/ 2303095 h 3196135"/>
              <a:gd name="connsiteX5205" fmla="*/ 5841457 w 6224125"/>
              <a:gd name="connsiteY5205" fmla="*/ 2309984 h 3196135"/>
              <a:gd name="connsiteX5206" fmla="*/ 5770356 w 6224125"/>
              <a:gd name="connsiteY5206" fmla="*/ 2320742 h 3196135"/>
              <a:gd name="connsiteX5207" fmla="*/ 5734358 w 6224125"/>
              <a:gd name="connsiteY5207" fmla="*/ 2319219 h 3196135"/>
              <a:gd name="connsiteX5208" fmla="*/ 5662830 w 6224125"/>
              <a:gd name="connsiteY5208" fmla="*/ 2321814 h 3196135"/>
              <a:gd name="connsiteX5209" fmla="*/ 5621240 w 6224125"/>
              <a:gd name="connsiteY5209" fmla="*/ 2320564 h 3196135"/>
              <a:gd name="connsiteX5210" fmla="*/ 5641459 w 6224125"/>
              <a:gd name="connsiteY5210" fmla="*/ 2324200 h 3196135"/>
              <a:gd name="connsiteX5211" fmla="*/ 5662830 w 6224125"/>
              <a:gd name="connsiteY5211" fmla="*/ 2321814 h 3196135"/>
              <a:gd name="connsiteX5212" fmla="*/ 5703501 w 6224125"/>
              <a:gd name="connsiteY5212" fmla="*/ 2326176 h 3196135"/>
              <a:gd name="connsiteX5213" fmla="*/ 5727145 w 6224125"/>
              <a:gd name="connsiteY5213" fmla="*/ 2327867 h 3196135"/>
              <a:gd name="connsiteX5214" fmla="*/ 5715690 w 6224125"/>
              <a:gd name="connsiteY5214" fmla="*/ 2329816 h 3196135"/>
              <a:gd name="connsiteX5215" fmla="*/ 5681205 w 6224125"/>
              <a:gd name="connsiteY5215" fmla="*/ 2336491 h 3196135"/>
              <a:gd name="connsiteX5216" fmla="*/ 5603757 w 6224125"/>
              <a:gd name="connsiteY5216" fmla="*/ 2333236 h 3196135"/>
              <a:gd name="connsiteX5217" fmla="*/ 5203963 w 6224125"/>
              <a:gd name="connsiteY5217" fmla="*/ 2321947 h 3196135"/>
              <a:gd name="connsiteX5218" fmla="*/ 5199714 w 6224125"/>
              <a:gd name="connsiteY5218" fmla="*/ 2321278 h 3196135"/>
              <a:gd name="connsiteX5219" fmla="*/ 5198571 w 6224125"/>
              <a:gd name="connsiteY5219" fmla="*/ 2321118 h 3196135"/>
              <a:gd name="connsiteX5220" fmla="*/ 5220235 w 6224125"/>
              <a:gd name="connsiteY5220" fmla="*/ 2319163 h 3196135"/>
              <a:gd name="connsiteX5221" fmla="*/ 5404988 w 6224125"/>
              <a:gd name="connsiteY5221" fmla="*/ 2291213 h 3196135"/>
              <a:gd name="connsiteX5222" fmla="*/ 5557059 w 6224125"/>
              <a:gd name="connsiteY5222" fmla="*/ 2278564 h 3196135"/>
              <a:gd name="connsiteX5223" fmla="*/ 5439866 w 6224125"/>
              <a:gd name="connsiteY5223" fmla="*/ 2275473 h 3196135"/>
              <a:gd name="connsiteX5224" fmla="*/ 5422901 w 6224125"/>
              <a:gd name="connsiteY5224" fmla="*/ 2278250 h 3196135"/>
              <a:gd name="connsiteX5225" fmla="*/ 5307139 w 6224125"/>
              <a:gd name="connsiteY5225" fmla="*/ 2294631 h 3196135"/>
              <a:gd name="connsiteX5226" fmla="*/ 5183769 w 6224125"/>
              <a:gd name="connsiteY5226" fmla="*/ 2313168 h 3196135"/>
              <a:gd name="connsiteX5227" fmla="*/ 5163349 w 6224125"/>
              <a:gd name="connsiteY5227" fmla="*/ 2317322 h 3196135"/>
              <a:gd name="connsiteX5228" fmla="*/ 5153121 w 6224125"/>
              <a:gd name="connsiteY5228" fmla="*/ 2316354 h 3196135"/>
              <a:gd name="connsiteX5229" fmla="*/ 5092095 w 6224125"/>
              <a:gd name="connsiteY5229" fmla="*/ 2326899 h 3196135"/>
              <a:gd name="connsiteX5230" fmla="*/ 5100649 w 6224125"/>
              <a:gd name="connsiteY5230" fmla="*/ 2330124 h 3196135"/>
              <a:gd name="connsiteX5231" fmla="*/ 5103780 w 6224125"/>
              <a:gd name="connsiteY5231" fmla="*/ 2330447 h 3196135"/>
              <a:gd name="connsiteX5232" fmla="*/ 4974839 w 6224125"/>
              <a:gd name="connsiteY5232" fmla="*/ 2336485 h 3196135"/>
              <a:gd name="connsiteX5233" fmla="*/ 4942927 w 6224125"/>
              <a:gd name="connsiteY5233" fmla="*/ 2337165 h 3196135"/>
              <a:gd name="connsiteX5234" fmla="*/ 4940280 w 6224125"/>
              <a:gd name="connsiteY5234" fmla="*/ 2337055 h 3196135"/>
              <a:gd name="connsiteX5235" fmla="*/ 4924740 w 6224125"/>
              <a:gd name="connsiteY5235" fmla="*/ 2336776 h 3196135"/>
              <a:gd name="connsiteX5236" fmla="*/ 4896706 w 6224125"/>
              <a:gd name="connsiteY5236" fmla="*/ 2345242 h 3196135"/>
              <a:gd name="connsiteX5237" fmla="*/ 4890219 w 6224125"/>
              <a:gd name="connsiteY5237" fmla="*/ 2346244 h 3196135"/>
              <a:gd name="connsiteX5238" fmla="*/ 4904418 w 6224125"/>
              <a:gd name="connsiteY5238" fmla="*/ 2339572 h 3196135"/>
              <a:gd name="connsiteX5239" fmla="*/ 4909690 w 6224125"/>
              <a:gd name="connsiteY5239" fmla="*/ 2336506 h 3196135"/>
              <a:gd name="connsiteX5240" fmla="*/ 4902178 w 6224125"/>
              <a:gd name="connsiteY5240" fmla="*/ 2336371 h 3196135"/>
              <a:gd name="connsiteX5241" fmla="*/ 4865552 w 6224125"/>
              <a:gd name="connsiteY5241" fmla="*/ 2337986 h 3196135"/>
              <a:gd name="connsiteX5242" fmla="*/ 4863701 w 6224125"/>
              <a:gd name="connsiteY5242" fmla="*/ 2338853 h 3196135"/>
              <a:gd name="connsiteX5243" fmla="*/ 4849093 w 6224125"/>
              <a:gd name="connsiteY5243" fmla="*/ 2339165 h 3196135"/>
              <a:gd name="connsiteX5244" fmla="*/ 4848816 w 6224125"/>
              <a:gd name="connsiteY5244" fmla="*/ 2339991 h 3196135"/>
              <a:gd name="connsiteX5245" fmla="*/ 4845738 w 6224125"/>
              <a:gd name="connsiteY5245" fmla="*/ 2342041 h 3196135"/>
              <a:gd name="connsiteX5246" fmla="*/ 4854882 w 6224125"/>
              <a:gd name="connsiteY5246" fmla="*/ 2343823 h 3196135"/>
              <a:gd name="connsiteX5247" fmla="*/ 4869327 w 6224125"/>
              <a:gd name="connsiteY5247" fmla="*/ 2342070 h 3196135"/>
              <a:gd name="connsiteX5248" fmla="*/ 4871205 w 6224125"/>
              <a:gd name="connsiteY5248" fmla="*/ 2341721 h 3196135"/>
              <a:gd name="connsiteX5249" fmla="*/ 4825676 w 6224125"/>
              <a:gd name="connsiteY5249" fmla="*/ 2364454 h 3196135"/>
              <a:gd name="connsiteX5250" fmla="*/ 4824911 w 6224125"/>
              <a:gd name="connsiteY5250" fmla="*/ 2368041 h 3196135"/>
              <a:gd name="connsiteX5251" fmla="*/ 4862934 w 6224125"/>
              <a:gd name="connsiteY5251" fmla="*/ 2351447 h 3196135"/>
              <a:gd name="connsiteX5252" fmla="*/ 4848462 w 6224125"/>
              <a:gd name="connsiteY5252" fmla="*/ 2360522 h 3196135"/>
              <a:gd name="connsiteX5253" fmla="*/ 4837212 w 6224125"/>
              <a:gd name="connsiteY5253" fmla="*/ 2366145 h 3196135"/>
              <a:gd name="connsiteX5254" fmla="*/ 4835190 w 6224125"/>
              <a:gd name="connsiteY5254" fmla="*/ 2366705 h 3196135"/>
              <a:gd name="connsiteX5255" fmla="*/ 4826898 w 6224125"/>
              <a:gd name="connsiteY5255" fmla="*/ 2369874 h 3196135"/>
              <a:gd name="connsiteX5256" fmla="*/ 4828179 w 6224125"/>
              <a:gd name="connsiteY5256" fmla="*/ 2370644 h 3196135"/>
              <a:gd name="connsiteX5257" fmla="*/ 4818517 w 6224125"/>
              <a:gd name="connsiteY5257" fmla="*/ 2375446 h 3196135"/>
              <a:gd name="connsiteX5258" fmla="*/ 4816657 w 6224125"/>
              <a:gd name="connsiteY5258" fmla="*/ 2376593 h 3196135"/>
              <a:gd name="connsiteX5259" fmla="*/ 4822748 w 6224125"/>
              <a:gd name="connsiteY5259" fmla="*/ 2376124 h 3196135"/>
              <a:gd name="connsiteX5260" fmla="*/ 4833449 w 6224125"/>
              <a:gd name="connsiteY5260" fmla="*/ 2371389 h 3196135"/>
              <a:gd name="connsiteX5261" fmla="*/ 4835120 w 6224125"/>
              <a:gd name="connsiteY5261" fmla="*/ 2371489 h 3196135"/>
              <a:gd name="connsiteX5262" fmla="*/ 4839032 w 6224125"/>
              <a:gd name="connsiteY5262" fmla="*/ 2372019 h 3196135"/>
              <a:gd name="connsiteX5263" fmla="*/ 4830507 w 6224125"/>
              <a:gd name="connsiteY5263" fmla="*/ 2375097 h 3196135"/>
              <a:gd name="connsiteX5264" fmla="*/ 4824897 w 6224125"/>
              <a:gd name="connsiteY5264" fmla="*/ 2375957 h 3196135"/>
              <a:gd name="connsiteX5265" fmla="*/ 4904969 w 6224125"/>
              <a:gd name="connsiteY5265" fmla="*/ 2369777 h 3196135"/>
              <a:gd name="connsiteX5266" fmla="*/ 4916663 w 6224125"/>
              <a:gd name="connsiteY5266" fmla="*/ 2368477 h 3196135"/>
              <a:gd name="connsiteX5267" fmla="*/ 5076479 w 6224125"/>
              <a:gd name="connsiteY5267" fmla="*/ 2380210 h 3196135"/>
              <a:gd name="connsiteX5268" fmla="*/ 5414954 w 6224125"/>
              <a:gd name="connsiteY5268" fmla="*/ 2399371 h 3196135"/>
              <a:gd name="connsiteX5269" fmla="*/ 5457797 w 6224125"/>
              <a:gd name="connsiteY5269" fmla="*/ 2399731 h 3196135"/>
              <a:gd name="connsiteX5270" fmla="*/ 5407426 w 6224125"/>
              <a:gd name="connsiteY5270" fmla="*/ 2404707 h 3196135"/>
              <a:gd name="connsiteX5271" fmla="*/ 4784500 w 6224125"/>
              <a:gd name="connsiteY5271" fmla="*/ 2386323 h 3196135"/>
              <a:gd name="connsiteX5272" fmla="*/ 4772802 w 6224125"/>
              <a:gd name="connsiteY5272" fmla="*/ 2392104 h 3196135"/>
              <a:gd name="connsiteX5273" fmla="*/ 4784500 w 6224125"/>
              <a:gd name="connsiteY5273" fmla="*/ 2386323 h 3196135"/>
              <a:gd name="connsiteX5274" fmla="*/ 5101353 w 6224125"/>
              <a:gd name="connsiteY5274" fmla="*/ 2408296 h 3196135"/>
              <a:gd name="connsiteX5275" fmla="*/ 5149384 w 6224125"/>
              <a:gd name="connsiteY5275" fmla="*/ 2409741 h 3196135"/>
              <a:gd name="connsiteX5276" fmla="*/ 5153066 w 6224125"/>
              <a:gd name="connsiteY5276" fmla="*/ 2408922 h 3196135"/>
              <a:gd name="connsiteX5277" fmla="*/ 5165590 w 6224125"/>
              <a:gd name="connsiteY5277" fmla="*/ 2406292 h 3196135"/>
              <a:gd name="connsiteX5278" fmla="*/ 5164291 w 6224125"/>
              <a:gd name="connsiteY5278" fmla="*/ 2406904 h 3196135"/>
              <a:gd name="connsiteX5279" fmla="*/ 5159853 w 6224125"/>
              <a:gd name="connsiteY5279" fmla="*/ 2409817 h 3196135"/>
              <a:gd name="connsiteX5280" fmla="*/ 5151052 w 6224125"/>
              <a:gd name="connsiteY5280" fmla="*/ 2409791 h 3196135"/>
              <a:gd name="connsiteX5281" fmla="*/ 5276626 w 6224125"/>
              <a:gd name="connsiteY5281" fmla="*/ 2413569 h 3196135"/>
              <a:gd name="connsiteX5282" fmla="*/ 5445074 w 6224125"/>
              <a:gd name="connsiteY5282" fmla="*/ 2421633 h 3196135"/>
              <a:gd name="connsiteX5283" fmla="*/ 5497053 w 6224125"/>
              <a:gd name="connsiteY5283" fmla="*/ 2425924 h 3196135"/>
              <a:gd name="connsiteX5284" fmla="*/ 5503345 w 6224125"/>
              <a:gd name="connsiteY5284" fmla="*/ 2427460 h 3196135"/>
              <a:gd name="connsiteX5285" fmla="*/ 5500141 w 6224125"/>
              <a:gd name="connsiteY5285" fmla="*/ 2427833 h 3196135"/>
              <a:gd name="connsiteX5286" fmla="*/ 5485437 w 6224125"/>
              <a:gd name="connsiteY5286" fmla="*/ 2429691 h 3196135"/>
              <a:gd name="connsiteX5287" fmla="*/ 5517034 w 6224125"/>
              <a:gd name="connsiteY5287" fmla="*/ 2430801 h 3196135"/>
              <a:gd name="connsiteX5288" fmla="*/ 5520588 w 6224125"/>
              <a:gd name="connsiteY5288" fmla="*/ 2431667 h 3196135"/>
              <a:gd name="connsiteX5289" fmla="*/ 5523449 w 6224125"/>
              <a:gd name="connsiteY5289" fmla="*/ 2439428 h 3196135"/>
              <a:gd name="connsiteX5290" fmla="*/ 5421224 w 6224125"/>
              <a:gd name="connsiteY5290" fmla="*/ 2438535 h 3196135"/>
              <a:gd name="connsiteX5291" fmla="*/ 5121627 w 6224125"/>
              <a:gd name="connsiteY5291" fmla="*/ 2428861 h 3196135"/>
              <a:gd name="connsiteX5292" fmla="*/ 5055857 w 6224125"/>
              <a:gd name="connsiteY5292" fmla="*/ 2426913 h 3196135"/>
              <a:gd name="connsiteX5293" fmla="*/ 5051224 w 6224125"/>
              <a:gd name="connsiteY5293" fmla="*/ 2423363 h 3196135"/>
              <a:gd name="connsiteX5294" fmla="*/ 5032265 w 6224125"/>
              <a:gd name="connsiteY5294" fmla="*/ 2424847 h 3196135"/>
              <a:gd name="connsiteX5295" fmla="*/ 5032070 w 6224125"/>
              <a:gd name="connsiteY5295" fmla="*/ 2424941 h 3196135"/>
              <a:gd name="connsiteX5296" fmla="*/ 5031976 w 6224125"/>
              <a:gd name="connsiteY5296" fmla="*/ 2424869 h 3196135"/>
              <a:gd name="connsiteX5297" fmla="*/ 5019965 w 6224125"/>
              <a:gd name="connsiteY5297" fmla="*/ 2425809 h 3196135"/>
              <a:gd name="connsiteX5298" fmla="*/ 5016876 w 6224125"/>
              <a:gd name="connsiteY5298" fmla="*/ 2426125 h 3196135"/>
              <a:gd name="connsiteX5299" fmla="*/ 5021523 w 6224125"/>
              <a:gd name="connsiteY5299" fmla="*/ 2427833 h 3196135"/>
              <a:gd name="connsiteX5300" fmla="*/ 5032070 w 6224125"/>
              <a:gd name="connsiteY5300" fmla="*/ 2424941 h 3196135"/>
              <a:gd name="connsiteX5301" fmla="*/ 5045309 w 6224125"/>
              <a:gd name="connsiteY5301" fmla="*/ 2429805 h 3196135"/>
              <a:gd name="connsiteX5302" fmla="*/ 5055857 w 6224125"/>
              <a:gd name="connsiteY5302" fmla="*/ 2426913 h 3196135"/>
              <a:gd name="connsiteX5303" fmla="*/ 5089618 w 6224125"/>
              <a:gd name="connsiteY5303" fmla="*/ 2432099 h 3196135"/>
              <a:gd name="connsiteX5304" fmla="*/ 5121627 w 6224125"/>
              <a:gd name="connsiteY5304" fmla="*/ 2428861 h 3196135"/>
              <a:gd name="connsiteX5305" fmla="*/ 5371724 w 6224125"/>
              <a:gd name="connsiteY5305" fmla="*/ 2444628 h 3196135"/>
              <a:gd name="connsiteX5306" fmla="*/ 5568487 w 6224125"/>
              <a:gd name="connsiteY5306" fmla="*/ 2453966 h 3196135"/>
              <a:gd name="connsiteX5307" fmla="*/ 5551681 w 6224125"/>
              <a:gd name="connsiteY5307" fmla="*/ 2454576 h 3196135"/>
              <a:gd name="connsiteX5308" fmla="*/ 5666167 w 6224125"/>
              <a:gd name="connsiteY5308" fmla="*/ 2466045 h 3196135"/>
              <a:gd name="connsiteX5309" fmla="*/ 5754881 w 6224125"/>
              <a:gd name="connsiteY5309" fmla="*/ 2469184 h 3196135"/>
              <a:gd name="connsiteX5310" fmla="*/ 5770752 w 6224125"/>
              <a:gd name="connsiteY5310" fmla="*/ 2467933 h 3196135"/>
              <a:gd name="connsiteX5311" fmla="*/ 5835971 w 6224125"/>
              <a:gd name="connsiteY5311" fmla="*/ 2466304 h 3196135"/>
              <a:gd name="connsiteX5312" fmla="*/ 5826119 w 6224125"/>
              <a:gd name="connsiteY5312" fmla="*/ 2471642 h 3196135"/>
              <a:gd name="connsiteX5313" fmla="*/ 5902317 w 6224125"/>
              <a:gd name="connsiteY5313" fmla="*/ 2474224 h 3196135"/>
              <a:gd name="connsiteX5314" fmla="*/ 6017505 w 6224125"/>
              <a:gd name="connsiteY5314" fmla="*/ 2485192 h 3196135"/>
              <a:gd name="connsiteX5315" fmla="*/ 5942098 w 6224125"/>
              <a:gd name="connsiteY5315" fmla="*/ 2484746 h 3196135"/>
              <a:gd name="connsiteX5316" fmla="*/ 5785179 w 6224125"/>
              <a:gd name="connsiteY5316" fmla="*/ 2483817 h 3196135"/>
              <a:gd name="connsiteX5317" fmla="*/ 5772167 w 6224125"/>
              <a:gd name="connsiteY5317" fmla="*/ 2487129 h 3196135"/>
              <a:gd name="connsiteX5318" fmla="*/ 5741783 w 6224125"/>
              <a:gd name="connsiteY5318" fmla="*/ 2496065 h 3196135"/>
              <a:gd name="connsiteX5319" fmla="*/ 5938642 w 6224125"/>
              <a:gd name="connsiteY5319" fmla="*/ 2488102 h 3196135"/>
              <a:gd name="connsiteX5320" fmla="*/ 5776802 w 6224125"/>
              <a:gd name="connsiteY5320" fmla="*/ 2507860 h 3196135"/>
              <a:gd name="connsiteX5321" fmla="*/ 5614965 w 6224125"/>
              <a:gd name="connsiteY5321" fmla="*/ 2527615 h 3196135"/>
              <a:gd name="connsiteX5322" fmla="*/ 5708207 w 6224125"/>
              <a:gd name="connsiteY5322" fmla="*/ 2546405 h 3196135"/>
              <a:gd name="connsiteX5323" fmla="*/ 5468475 w 6224125"/>
              <a:gd name="connsiteY5323" fmla="*/ 2596004 h 3196135"/>
              <a:gd name="connsiteX5324" fmla="*/ 5770138 w 6224125"/>
              <a:gd name="connsiteY5324" fmla="*/ 2577872 h 3196135"/>
              <a:gd name="connsiteX5325" fmla="*/ 5965824 w 6224125"/>
              <a:gd name="connsiteY5325" fmla="*/ 2562181 h 3196135"/>
              <a:gd name="connsiteX5326" fmla="*/ 5723751 w 6224125"/>
              <a:gd name="connsiteY5326" fmla="*/ 2596324 h 3196135"/>
              <a:gd name="connsiteX5327" fmla="*/ 5695954 w 6224125"/>
              <a:gd name="connsiteY5327" fmla="*/ 2632185 h 3196135"/>
              <a:gd name="connsiteX5328" fmla="*/ 5509550 w 6224125"/>
              <a:gd name="connsiteY5328" fmla="*/ 2647725 h 3196135"/>
              <a:gd name="connsiteX5329" fmla="*/ 5485474 w 6224125"/>
              <a:gd name="connsiteY5329" fmla="*/ 2656577 h 3196135"/>
              <a:gd name="connsiteX5330" fmla="*/ 5483014 w 6224125"/>
              <a:gd name="connsiteY5330" fmla="*/ 2656244 h 3196135"/>
              <a:gd name="connsiteX5331" fmla="*/ 5481066 w 6224125"/>
              <a:gd name="connsiteY5331" fmla="*/ 2656127 h 3196135"/>
              <a:gd name="connsiteX5332" fmla="*/ 5467927 w 6224125"/>
              <a:gd name="connsiteY5332" fmla="*/ 2661939 h 3196135"/>
              <a:gd name="connsiteX5333" fmla="*/ 5477534 w 6224125"/>
              <a:gd name="connsiteY5333" fmla="*/ 2660466 h 3196135"/>
              <a:gd name="connsiteX5334" fmla="*/ 5456210 w 6224125"/>
              <a:gd name="connsiteY5334" fmla="*/ 2672930 h 3196135"/>
              <a:gd name="connsiteX5335" fmla="*/ 5261709 w 6224125"/>
              <a:gd name="connsiteY5335" fmla="*/ 2705201 h 3196135"/>
              <a:gd name="connsiteX5336" fmla="*/ 4858955 w 6224125"/>
              <a:gd name="connsiteY5336" fmla="*/ 2757974 h 3196135"/>
              <a:gd name="connsiteX5337" fmla="*/ 4851912 w 6224125"/>
              <a:gd name="connsiteY5337" fmla="*/ 2758509 h 3196135"/>
              <a:gd name="connsiteX5338" fmla="*/ 4855640 w 6224125"/>
              <a:gd name="connsiteY5338" fmla="*/ 2758882 h 3196135"/>
              <a:gd name="connsiteX5339" fmla="*/ 4858955 w 6224125"/>
              <a:gd name="connsiteY5339" fmla="*/ 2757974 h 3196135"/>
              <a:gd name="connsiteX5340" fmla="*/ 4963764 w 6224125"/>
              <a:gd name="connsiteY5340" fmla="*/ 2752093 h 3196135"/>
              <a:gd name="connsiteX5341" fmla="*/ 5004009 w 6224125"/>
              <a:gd name="connsiteY5341" fmla="*/ 2748659 h 3196135"/>
              <a:gd name="connsiteX5342" fmla="*/ 4981988 w 6224125"/>
              <a:gd name="connsiteY5342" fmla="*/ 2752378 h 3196135"/>
              <a:gd name="connsiteX5343" fmla="*/ 4917471 w 6224125"/>
              <a:gd name="connsiteY5343" fmla="*/ 2762627 h 3196135"/>
              <a:gd name="connsiteX5344" fmla="*/ 4907105 w 6224125"/>
              <a:gd name="connsiteY5344" fmla="*/ 2764038 h 3196135"/>
              <a:gd name="connsiteX5345" fmla="*/ 4921228 w 6224125"/>
              <a:gd name="connsiteY5345" fmla="*/ 2765453 h 3196135"/>
              <a:gd name="connsiteX5346" fmla="*/ 4997308 w 6224125"/>
              <a:gd name="connsiteY5346" fmla="*/ 2768145 h 3196135"/>
              <a:gd name="connsiteX5347" fmla="*/ 5010919 w 6224125"/>
              <a:gd name="connsiteY5347" fmla="*/ 2767071 h 3196135"/>
              <a:gd name="connsiteX5348" fmla="*/ 5066850 w 6224125"/>
              <a:gd name="connsiteY5348" fmla="*/ 2765675 h 3196135"/>
              <a:gd name="connsiteX5349" fmla="*/ 5058402 w 6224125"/>
              <a:gd name="connsiteY5349" fmla="*/ 2770253 h 3196135"/>
              <a:gd name="connsiteX5350" fmla="*/ 5123748 w 6224125"/>
              <a:gd name="connsiteY5350" fmla="*/ 2772467 h 3196135"/>
              <a:gd name="connsiteX5351" fmla="*/ 5222532 w 6224125"/>
              <a:gd name="connsiteY5351" fmla="*/ 2781873 h 3196135"/>
              <a:gd name="connsiteX5352" fmla="*/ 5157864 w 6224125"/>
              <a:gd name="connsiteY5352" fmla="*/ 2781491 h 3196135"/>
              <a:gd name="connsiteX5353" fmla="*/ 5023291 w 6224125"/>
              <a:gd name="connsiteY5353" fmla="*/ 2780693 h 3196135"/>
              <a:gd name="connsiteX5354" fmla="*/ 5012133 w 6224125"/>
              <a:gd name="connsiteY5354" fmla="*/ 2783534 h 3196135"/>
              <a:gd name="connsiteX5355" fmla="*/ 4986075 w 6224125"/>
              <a:gd name="connsiteY5355" fmla="*/ 2791197 h 3196135"/>
              <a:gd name="connsiteX5356" fmla="*/ 5154900 w 6224125"/>
              <a:gd name="connsiteY5356" fmla="*/ 2784369 h 3196135"/>
              <a:gd name="connsiteX5357" fmla="*/ 5016108 w 6224125"/>
              <a:gd name="connsiteY5357" fmla="*/ 2801313 h 3196135"/>
              <a:gd name="connsiteX5358" fmla="*/ 4877319 w 6224125"/>
              <a:gd name="connsiteY5358" fmla="*/ 2818255 h 3196135"/>
              <a:gd name="connsiteX5359" fmla="*/ 4957281 w 6224125"/>
              <a:gd name="connsiteY5359" fmla="*/ 2834368 h 3196135"/>
              <a:gd name="connsiteX5360" fmla="*/ 4751690 w 6224125"/>
              <a:gd name="connsiteY5360" fmla="*/ 2876905 h 3196135"/>
              <a:gd name="connsiteX5361" fmla="*/ 5010393 w 6224125"/>
              <a:gd name="connsiteY5361" fmla="*/ 2861354 h 3196135"/>
              <a:gd name="connsiteX5362" fmla="*/ 5178211 w 6224125"/>
              <a:gd name="connsiteY5362" fmla="*/ 2847897 h 3196135"/>
              <a:gd name="connsiteX5363" fmla="*/ 4970612 w 6224125"/>
              <a:gd name="connsiteY5363" fmla="*/ 2877178 h 3196135"/>
              <a:gd name="connsiteX5364" fmla="*/ 4946774 w 6224125"/>
              <a:gd name="connsiteY5364" fmla="*/ 2907932 h 3196135"/>
              <a:gd name="connsiteX5365" fmla="*/ 4786915 w 6224125"/>
              <a:gd name="connsiteY5365" fmla="*/ 2921259 h 3196135"/>
              <a:gd name="connsiteX5366" fmla="*/ 4741172 w 6224125"/>
              <a:gd name="connsiteY5366" fmla="*/ 2942876 h 3196135"/>
              <a:gd name="connsiteX5367" fmla="*/ 4574370 w 6224125"/>
              <a:gd name="connsiteY5367" fmla="*/ 2970549 h 3196135"/>
              <a:gd name="connsiteX5368" fmla="*/ 4228973 w 6224125"/>
              <a:gd name="connsiteY5368" fmla="*/ 3015807 h 3196135"/>
              <a:gd name="connsiteX5369" fmla="*/ 4178652 w 6224125"/>
              <a:gd name="connsiteY5369" fmla="*/ 3019627 h 3196135"/>
              <a:gd name="connsiteX5370" fmla="*/ 4164004 w 6224125"/>
              <a:gd name="connsiteY5370" fmla="*/ 3027216 h 3196135"/>
              <a:gd name="connsiteX5371" fmla="*/ 4177588 w 6224125"/>
              <a:gd name="connsiteY5371" fmla="*/ 3027934 h 3196135"/>
              <a:gd name="connsiteX5372" fmla="*/ 4228973 w 6224125"/>
              <a:gd name="connsiteY5372" fmla="*/ 3015807 h 3196135"/>
              <a:gd name="connsiteX5373" fmla="*/ 4578544 w 6224125"/>
              <a:gd name="connsiteY5373" fmla="*/ 2990571 h 3196135"/>
              <a:gd name="connsiteX5374" fmla="*/ 4759293 w 6224125"/>
              <a:gd name="connsiteY5374" fmla="*/ 2972163 h 3196135"/>
              <a:gd name="connsiteX5375" fmla="*/ 4886169 w 6224125"/>
              <a:gd name="connsiteY5375" fmla="*/ 2974392 h 3196135"/>
              <a:gd name="connsiteX5376" fmla="*/ 4713394 w 6224125"/>
              <a:gd name="connsiteY5376" fmla="*/ 3000267 h 3196135"/>
              <a:gd name="connsiteX5377" fmla="*/ 4687545 w 6224125"/>
              <a:gd name="connsiteY5377" fmla="*/ 3017766 h 3196135"/>
              <a:gd name="connsiteX5378" fmla="*/ 4541788 w 6224125"/>
              <a:gd name="connsiteY5378" fmla="*/ 3033871 h 3196135"/>
              <a:gd name="connsiteX5379" fmla="*/ 4397036 w 6224125"/>
              <a:gd name="connsiteY5379" fmla="*/ 3056604 h 3196135"/>
              <a:gd name="connsiteX5380" fmla="*/ 4426065 w 6224125"/>
              <a:gd name="connsiteY5380" fmla="*/ 3060091 h 3196135"/>
              <a:gd name="connsiteX5381" fmla="*/ 4394257 w 6224125"/>
              <a:gd name="connsiteY5381" fmla="*/ 3083381 h 3196135"/>
              <a:gd name="connsiteX5382" fmla="*/ 4666879 w 6224125"/>
              <a:gd name="connsiteY5382" fmla="*/ 3061913 h 3196135"/>
              <a:gd name="connsiteX5383" fmla="*/ 4469531 w 6224125"/>
              <a:gd name="connsiteY5383" fmla="*/ 3097830 h 3196135"/>
              <a:gd name="connsiteX5384" fmla="*/ 4461130 w 6224125"/>
              <a:gd name="connsiteY5384" fmla="*/ 3099183 h 3196135"/>
              <a:gd name="connsiteX5385" fmla="*/ 4575986 w 6224125"/>
              <a:gd name="connsiteY5385" fmla="*/ 3108353 h 3196135"/>
              <a:gd name="connsiteX5386" fmla="*/ 4415771 w 6224125"/>
              <a:gd name="connsiteY5386" fmla="*/ 3107122 h 3196135"/>
              <a:gd name="connsiteX5387" fmla="*/ 4383926 w 6224125"/>
              <a:gd name="connsiteY5387" fmla="*/ 3117926 h 3196135"/>
              <a:gd name="connsiteX5388" fmla="*/ 4449362 w 6224125"/>
              <a:gd name="connsiteY5388" fmla="*/ 3116030 h 3196135"/>
              <a:gd name="connsiteX5389" fmla="*/ 4029274 w 6224125"/>
              <a:gd name="connsiteY5389" fmla="*/ 3174748 h 3196135"/>
              <a:gd name="connsiteX5390" fmla="*/ 3949957 w 6224125"/>
              <a:gd name="connsiteY5390" fmla="*/ 3187366 h 3196135"/>
              <a:gd name="connsiteX5391" fmla="*/ 3938021 w 6224125"/>
              <a:gd name="connsiteY5391" fmla="*/ 3186850 h 3196135"/>
              <a:gd name="connsiteX5392" fmla="*/ 3834179 w 6224125"/>
              <a:gd name="connsiteY5392" fmla="*/ 3182356 h 3196135"/>
              <a:gd name="connsiteX5393" fmla="*/ 3670679 w 6224125"/>
              <a:gd name="connsiteY5393" fmla="*/ 3170027 h 3196135"/>
              <a:gd name="connsiteX5394" fmla="*/ 3588930 w 6224125"/>
              <a:gd name="connsiteY5394" fmla="*/ 3163862 h 3196135"/>
              <a:gd name="connsiteX5395" fmla="*/ 3507041 w 6224125"/>
              <a:gd name="connsiteY5395" fmla="*/ 3155910 h 3196135"/>
              <a:gd name="connsiteX5396" fmla="*/ 3343352 w 6224125"/>
              <a:gd name="connsiteY5396" fmla="*/ 3137613 h 3196135"/>
              <a:gd name="connsiteX5397" fmla="*/ 3263195 w 6224125"/>
              <a:gd name="connsiteY5397" fmla="*/ 3127231 h 3196135"/>
              <a:gd name="connsiteX5398" fmla="*/ 3180981 w 6224125"/>
              <a:gd name="connsiteY5398" fmla="*/ 3115106 h 3196135"/>
              <a:gd name="connsiteX5399" fmla="*/ 2763414 w 6224125"/>
              <a:gd name="connsiteY5399" fmla="*/ 3046700 h 3196135"/>
              <a:gd name="connsiteX5400" fmla="*/ 2710750 w 6224125"/>
              <a:gd name="connsiteY5400" fmla="*/ 3034952 h 3196135"/>
              <a:gd name="connsiteX5401" fmla="*/ 2706187 w 6224125"/>
              <a:gd name="connsiteY5401" fmla="*/ 3041455 h 3196135"/>
              <a:gd name="connsiteX5402" fmla="*/ 2709328 w 6224125"/>
              <a:gd name="connsiteY5402" fmla="*/ 3044911 h 3196135"/>
              <a:gd name="connsiteX5403" fmla="*/ 2705881 w 6224125"/>
              <a:gd name="connsiteY5403" fmla="*/ 3048590 h 3196135"/>
              <a:gd name="connsiteX5404" fmla="*/ 2705884 w 6224125"/>
              <a:gd name="connsiteY5404" fmla="*/ 3048969 h 3196135"/>
              <a:gd name="connsiteX5405" fmla="*/ 2700154 w 6224125"/>
              <a:gd name="connsiteY5405" fmla="*/ 3046463 h 3196135"/>
              <a:gd name="connsiteX5406" fmla="*/ 2627453 w 6224125"/>
              <a:gd name="connsiteY5406" fmla="*/ 3028073 h 3196135"/>
              <a:gd name="connsiteX5407" fmla="*/ 2517819 w 6224125"/>
              <a:gd name="connsiteY5407" fmla="*/ 3008078 h 3196135"/>
              <a:gd name="connsiteX5408" fmla="*/ 2407702 w 6224125"/>
              <a:gd name="connsiteY5408" fmla="*/ 2987241 h 3196135"/>
              <a:gd name="connsiteX5409" fmla="*/ 2310173 w 6224125"/>
              <a:gd name="connsiteY5409" fmla="*/ 2964678 h 3196135"/>
              <a:gd name="connsiteX5410" fmla="*/ 2306078 w 6224125"/>
              <a:gd name="connsiteY5410" fmla="*/ 2965779 h 3196135"/>
              <a:gd name="connsiteX5411" fmla="*/ 2330681 w 6224125"/>
              <a:gd name="connsiteY5411" fmla="*/ 2971662 h 3196135"/>
              <a:gd name="connsiteX5412" fmla="*/ 2364028 w 6224125"/>
              <a:gd name="connsiteY5412" fmla="*/ 2981556 h 3196135"/>
              <a:gd name="connsiteX5413" fmla="*/ 2429825 w 6224125"/>
              <a:gd name="connsiteY5413" fmla="*/ 2994133 h 3196135"/>
              <a:gd name="connsiteX5414" fmla="*/ 2529976 w 6224125"/>
              <a:gd name="connsiteY5414" fmla="*/ 3015530 h 3196135"/>
              <a:gd name="connsiteX5415" fmla="*/ 2558564 w 6224125"/>
              <a:gd name="connsiteY5415" fmla="*/ 3022061 h 3196135"/>
              <a:gd name="connsiteX5416" fmla="*/ 2553608 w 6224125"/>
              <a:gd name="connsiteY5416" fmla="*/ 3024083 h 3196135"/>
              <a:gd name="connsiteX5417" fmla="*/ 2527246 w 6224125"/>
              <a:gd name="connsiteY5417" fmla="*/ 3018443 h 3196135"/>
              <a:gd name="connsiteX5418" fmla="*/ 2421976 w 6224125"/>
              <a:gd name="connsiteY5418" fmla="*/ 2997334 h 3196135"/>
              <a:gd name="connsiteX5419" fmla="*/ 2283720 w 6224125"/>
              <a:gd name="connsiteY5419" fmla="*/ 2962676 h 3196135"/>
              <a:gd name="connsiteX5420" fmla="*/ 2213919 w 6224125"/>
              <a:gd name="connsiteY5420" fmla="*/ 2947564 h 3196135"/>
              <a:gd name="connsiteX5421" fmla="*/ 2040414 w 6224125"/>
              <a:gd name="connsiteY5421" fmla="*/ 2888157 h 3196135"/>
              <a:gd name="connsiteX5422" fmla="*/ 2014925 w 6224125"/>
              <a:gd name="connsiteY5422" fmla="*/ 2875758 h 3196135"/>
              <a:gd name="connsiteX5423" fmla="*/ 2007678 w 6224125"/>
              <a:gd name="connsiteY5423" fmla="*/ 2874089 h 3196135"/>
              <a:gd name="connsiteX5424" fmla="*/ 2007584 w 6224125"/>
              <a:gd name="connsiteY5424" fmla="*/ 2873694 h 3196135"/>
              <a:gd name="connsiteX5425" fmla="*/ 2006404 w 6224125"/>
              <a:gd name="connsiteY5425" fmla="*/ 2873796 h 3196135"/>
              <a:gd name="connsiteX5426" fmla="*/ 2007678 w 6224125"/>
              <a:gd name="connsiteY5426" fmla="*/ 2874089 h 3196135"/>
              <a:gd name="connsiteX5427" fmla="*/ 2008038 w 6224125"/>
              <a:gd name="connsiteY5427" fmla="*/ 2875593 h 3196135"/>
              <a:gd name="connsiteX5428" fmla="*/ 1984297 w 6224125"/>
              <a:gd name="connsiteY5428" fmla="*/ 2868791 h 3196135"/>
              <a:gd name="connsiteX5429" fmla="*/ 1989055 w 6224125"/>
              <a:gd name="connsiteY5429" fmla="*/ 2872155 h 3196135"/>
              <a:gd name="connsiteX5430" fmla="*/ 1990474 w 6224125"/>
              <a:gd name="connsiteY5430" fmla="*/ 2877450 h 3196135"/>
              <a:gd name="connsiteX5431" fmla="*/ 2008987 w 6224125"/>
              <a:gd name="connsiteY5431" fmla="*/ 2886290 h 3196135"/>
              <a:gd name="connsiteX5432" fmla="*/ 2039144 w 6224125"/>
              <a:gd name="connsiteY5432" fmla="*/ 2899910 h 3196135"/>
              <a:gd name="connsiteX5433" fmla="*/ 2065389 w 6224125"/>
              <a:gd name="connsiteY5433" fmla="*/ 2911445 h 3196135"/>
              <a:gd name="connsiteX5434" fmla="*/ 2058644 w 6224125"/>
              <a:gd name="connsiteY5434" fmla="*/ 2909255 h 3196135"/>
              <a:gd name="connsiteX5435" fmla="*/ 2024709 w 6224125"/>
              <a:gd name="connsiteY5435" fmla="*/ 2894201 h 3196135"/>
              <a:gd name="connsiteX5436" fmla="*/ 1954047 w 6224125"/>
              <a:gd name="connsiteY5436" fmla="*/ 2864756 h 3196135"/>
              <a:gd name="connsiteX5437" fmla="*/ 1917024 w 6224125"/>
              <a:gd name="connsiteY5437" fmla="*/ 2847551 h 3196135"/>
              <a:gd name="connsiteX5438" fmla="*/ 1882991 w 6224125"/>
              <a:gd name="connsiteY5438" fmla="*/ 2830831 h 3196135"/>
              <a:gd name="connsiteX5439" fmla="*/ 1923503 w 6224125"/>
              <a:gd name="connsiteY5439" fmla="*/ 2848604 h 3196135"/>
              <a:gd name="connsiteX5440" fmla="*/ 1937257 w 6224125"/>
              <a:gd name="connsiteY5440" fmla="*/ 2854078 h 3196135"/>
              <a:gd name="connsiteX5441" fmla="*/ 1926233 w 6224125"/>
              <a:gd name="connsiteY5441" fmla="*/ 2845691 h 3196135"/>
              <a:gd name="connsiteX5442" fmla="*/ 1885175 w 6224125"/>
              <a:gd name="connsiteY5442" fmla="*/ 2827218 h 3196135"/>
              <a:gd name="connsiteX5443" fmla="*/ 1877938 w 6224125"/>
              <a:gd name="connsiteY5443" fmla="*/ 2826121 h 3196135"/>
              <a:gd name="connsiteX5444" fmla="*/ 1870209 w 6224125"/>
              <a:gd name="connsiteY5444" fmla="*/ 2824321 h 3196135"/>
              <a:gd name="connsiteX5445" fmla="*/ 1870853 w 6224125"/>
              <a:gd name="connsiteY5445" fmla="*/ 2825266 h 3196135"/>
              <a:gd name="connsiteX5446" fmla="*/ 1869516 w 6224125"/>
              <a:gd name="connsiteY5446" fmla="*/ 2825432 h 3196135"/>
              <a:gd name="connsiteX5447" fmla="*/ 1867808 w 6224125"/>
              <a:gd name="connsiteY5447" fmla="*/ 2823761 h 3196135"/>
              <a:gd name="connsiteX5448" fmla="*/ 1849424 w 6224125"/>
              <a:gd name="connsiteY5448" fmla="*/ 2819479 h 3196135"/>
              <a:gd name="connsiteX5449" fmla="*/ 1822970 w 6224125"/>
              <a:gd name="connsiteY5449" fmla="*/ 2812065 h 3196135"/>
              <a:gd name="connsiteX5450" fmla="*/ 1748626 w 6224125"/>
              <a:gd name="connsiteY5450" fmla="*/ 2790091 h 3196135"/>
              <a:gd name="connsiteX5451" fmla="*/ 1715327 w 6224125"/>
              <a:gd name="connsiteY5451" fmla="*/ 2777715 h 3196135"/>
              <a:gd name="connsiteX5452" fmla="*/ 1692022 w 6224125"/>
              <a:gd name="connsiteY5452" fmla="*/ 2768160 h 3196135"/>
              <a:gd name="connsiteX5453" fmla="*/ 1694325 w 6224125"/>
              <a:gd name="connsiteY5453" fmla="*/ 2768590 h 3196135"/>
              <a:gd name="connsiteX5454" fmla="*/ 1712546 w 6224125"/>
              <a:gd name="connsiteY5454" fmla="*/ 2773623 h 3196135"/>
              <a:gd name="connsiteX5455" fmla="*/ 1714337 w 6224125"/>
              <a:gd name="connsiteY5455" fmla="*/ 2773977 h 3196135"/>
              <a:gd name="connsiteX5456" fmla="*/ 1723762 w 6224125"/>
              <a:gd name="connsiteY5456" fmla="*/ 2777834 h 3196135"/>
              <a:gd name="connsiteX5457" fmla="*/ 1754606 w 6224125"/>
              <a:gd name="connsiteY5457" fmla="*/ 2788884 h 3196135"/>
              <a:gd name="connsiteX5458" fmla="*/ 1821376 w 6224125"/>
              <a:gd name="connsiteY5458" fmla="*/ 2807706 h 3196135"/>
              <a:gd name="connsiteX5459" fmla="*/ 1867117 w 6224125"/>
              <a:gd name="connsiteY5459" fmla="*/ 2818440 h 3196135"/>
              <a:gd name="connsiteX5460" fmla="*/ 1836520 w 6224125"/>
              <a:gd name="connsiteY5460" fmla="*/ 2803080 h 3196135"/>
              <a:gd name="connsiteX5461" fmla="*/ 1878604 w 6224125"/>
              <a:gd name="connsiteY5461" fmla="*/ 2820636 h 3196135"/>
              <a:gd name="connsiteX5462" fmla="*/ 1880910 w 6224125"/>
              <a:gd name="connsiteY5462" fmla="*/ 2821676 h 3196135"/>
              <a:gd name="connsiteX5463" fmla="*/ 1889629 w 6224125"/>
              <a:gd name="connsiteY5463" fmla="*/ 2823722 h 3196135"/>
              <a:gd name="connsiteX5464" fmla="*/ 1896902 w 6224125"/>
              <a:gd name="connsiteY5464" fmla="*/ 2827672 h 3196135"/>
              <a:gd name="connsiteX5465" fmla="*/ 1894138 w 6224125"/>
              <a:gd name="connsiteY5465" fmla="*/ 2827637 h 3196135"/>
              <a:gd name="connsiteX5466" fmla="*/ 1920702 w 6224125"/>
              <a:gd name="connsiteY5466" fmla="*/ 2839610 h 3196135"/>
              <a:gd name="connsiteX5467" fmla="*/ 1927328 w 6224125"/>
              <a:gd name="connsiteY5467" fmla="*/ 2840981 h 3196135"/>
              <a:gd name="connsiteX5468" fmla="*/ 1921565 w 6224125"/>
              <a:gd name="connsiteY5468" fmla="*/ 2838690 h 3196135"/>
              <a:gd name="connsiteX5469" fmla="*/ 1875566 w 6224125"/>
              <a:gd name="connsiteY5469" fmla="*/ 2816595 h 3196135"/>
              <a:gd name="connsiteX5470" fmla="*/ 1846331 w 6224125"/>
              <a:gd name="connsiteY5470" fmla="*/ 2801718 h 3196135"/>
              <a:gd name="connsiteX5471" fmla="*/ 1850837 w 6224125"/>
              <a:gd name="connsiteY5471" fmla="*/ 2802490 h 3196135"/>
              <a:gd name="connsiteX5472" fmla="*/ 1851036 w 6224125"/>
              <a:gd name="connsiteY5472" fmla="*/ 2802501 h 3196135"/>
              <a:gd name="connsiteX5473" fmla="*/ 1852359 w 6224125"/>
              <a:gd name="connsiteY5473" fmla="*/ 2803061 h 3196135"/>
              <a:gd name="connsiteX5474" fmla="*/ 1873242 w 6224125"/>
              <a:gd name="connsiteY5474" fmla="*/ 2812640 h 3196135"/>
              <a:gd name="connsiteX5475" fmla="*/ 1867003 w 6224125"/>
              <a:gd name="connsiteY5475" fmla="*/ 2806362 h 3196135"/>
              <a:gd name="connsiteX5476" fmla="*/ 1862545 w 6224125"/>
              <a:gd name="connsiteY5476" fmla="*/ 2804587 h 3196135"/>
              <a:gd name="connsiteX5477" fmla="*/ 1835470 w 6224125"/>
              <a:gd name="connsiteY5477" fmla="*/ 2798726 h 3196135"/>
              <a:gd name="connsiteX5478" fmla="*/ 1661967 w 6224125"/>
              <a:gd name="connsiteY5478" fmla="*/ 2739319 h 3196135"/>
              <a:gd name="connsiteX5479" fmla="*/ 1636476 w 6224125"/>
              <a:gd name="connsiteY5479" fmla="*/ 2726920 h 3196135"/>
              <a:gd name="connsiteX5480" fmla="*/ 1629231 w 6224125"/>
              <a:gd name="connsiteY5480" fmla="*/ 2725252 h 3196135"/>
              <a:gd name="connsiteX5481" fmla="*/ 1629136 w 6224125"/>
              <a:gd name="connsiteY5481" fmla="*/ 2724857 h 3196135"/>
              <a:gd name="connsiteX5482" fmla="*/ 1627955 w 6224125"/>
              <a:gd name="connsiteY5482" fmla="*/ 2724958 h 3196135"/>
              <a:gd name="connsiteX5483" fmla="*/ 1629231 w 6224125"/>
              <a:gd name="connsiteY5483" fmla="*/ 2725252 h 3196135"/>
              <a:gd name="connsiteX5484" fmla="*/ 1629590 w 6224125"/>
              <a:gd name="connsiteY5484" fmla="*/ 2726756 h 3196135"/>
              <a:gd name="connsiteX5485" fmla="*/ 1605849 w 6224125"/>
              <a:gd name="connsiteY5485" fmla="*/ 2719952 h 3196135"/>
              <a:gd name="connsiteX5486" fmla="*/ 1610607 w 6224125"/>
              <a:gd name="connsiteY5486" fmla="*/ 2723317 h 3196135"/>
              <a:gd name="connsiteX5487" fmla="*/ 1612026 w 6224125"/>
              <a:gd name="connsiteY5487" fmla="*/ 2728613 h 3196135"/>
              <a:gd name="connsiteX5488" fmla="*/ 1630539 w 6224125"/>
              <a:gd name="connsiteY5488" fmla="*/ 2737452 h 3196135"/>
              <a:gd name="connsiteX5489" fmla="*/ 1660697 w 6224125"/>
              <a:gd name="connsiteY5489" fmla="*/ 2751073 h 3196135"/>
              <a:gd name="connsiteX5490" fmla="*/ 1686940 w 6224125"/>
              <a:gd name="connsiteY5490" fmla="*/ 2762607 h 3196135"/>
              <a:gd name="connsiteX5491" fmla="*/ 1680196 w 6224125"/>
              <a:gd name="connsiteY5491" fmla="*/ 2760418 h 3196135"/>
              <a:gd name="connsiteX5492" fmla="*/ 1646261 w 6224125"/>
              <a:gd name="connsiteY5492" fmla="*/ 2745362 h 3196135"/>
              <a:gd name="connsiteX5493" fmla="*/ 1575599 w 6224125"/>
              <a:gd name="connsiteY5493" fmla="*/ 2715918 h 3196135"/>
              <a:gd name="connsiteX5494" fmla="*/ 1538576 w 6224125"/>
              <a:gd name="connsiteY5494" fmla="*/ 2698714 h 3196135"/>
              <a:gd name="connsiteX5495" fmla="*/ 1504543 w 6224125"/>
              <a:gd name="connsiteY5495" fmla="*/ 2681993 h 3196135"/>
              <a:gd name="connsiteX5496" fmla="*/ 1545055 w 6224125"/>
              <a:gd name="connsiteY5496" fmla="*/ 2699766 h 3196135"/>
              <a:gd name="connsiteX5497" fmla="*/ 1558810 w 6224125"/>
              <a:gd name="connsiteY5497" fmla="*/ 2705240 h 3196135"/>
              <a:gd name="connsiteX5498" fmla="*/ 1547785 w 6224125"/>
              <a:gd name="connsiteY5498" fmla="*/ 2696853 h 3196135"/>
              <a:gd name="connsiteX5499" fmla="*/ 1458071 w 6224125"/>
              <a:gd name="connsiteY5499" fmla="*/ 2654241 h 3196135"/>
              <a:gd name="connsiteX5500" fmla="*/ 1542255 w 6224125"/>
              <a:gd name="connsiteY5500" fmla="*/ 2690772 h 3196135"/>
              <a:gd name="connsiteX5501" fmla="*/ 1548881 w 6224125"/>
              <a:gd name="connsiteY5501" fmla="*/ 2692143 h 3196135"/>
              <a:gd name="connsiteX5502" fmla="*/ 1543117 w 6224125"/>
              <a:gd name="connsiteY5502" fmla="*/ 2689852 h 3196135"/>
              <a:gd name="connsiteX5503" fmla="*/ 1497118 w 6224125"/>
              <a:gd name="connsiteY5503" fmla="*/ 2667757 h 3196135"/>
              <a:gd name="connsiteX5504" fmla="*/ 1467883 w 6224125"/>
              <a:gd name="connsiteY5504" fmla="*/ 2652880 h 3196135"/>
              <a:gd name="connsiteX5505" fmla="*/ 1472389 w 6224125"/>
              <a:gd name="connsiteY5505" fmla="*/ 2653652 h 3196135"/>
              <a:gd name="connsiteX5506" fmla="*/ 1472589 w 6224125"/>
              <a:gd name="connsiteY5506" fmla="*/ 2653664 h 3196135"/>
              <a:gd name="connsiteX5507" fmla="*/ 1473911 w 6224125"/>
              <a:gd name="connsiteY5507" fmla="*/ 2654224 h 3196135"/>
              <a:gd name="connsiteX5508" fmla="*/ 1494794 w 6224125"/>
              <a:gd name="connsiteY5508" fmla="*/ 2663802 h 3196135"/>
              <a:gd name="connsiteX5509" fmla="*/ 1481400 w 6224125"/>
              <a:gd name="connsiteY5509" fmla="*/ 2654676 h 3196135"/>
              <a:gd name="connsiteX5510" fmla="*/ 1479896 w 6224125"/>
              <a:gd name="connsiteY5510" fmla="*/ 2654023 h 3196135"/>
              <a:gd name="connsiteX5511" fmla="*/ 1481665 w 6224125"/>
              <a:gd name="connsiteY5511" fmla="*/ 2652484 h 3196135"/>
              <a:gd name="connsiteX5512" fmla="*/ 1476487 w 6224125"/>
              <a:gd name="connsiteY5512" fmla="*/ 2650758 h 3196135"/>
              <a:gd name="connsiteX5513" fmla="*/ 1470112 w 6224125"/>
              <a:gd name="connsiteY5513" fmla="*/ 2649528 h 3196135"/>
              <a:gd name="connsiteX5514" fmla="*/ 1466010 w 6224125"/>
              <a:gd name="connsiteY5514" fmla="*/ 2647405 h 3196135"/>
              <a:gd name="connsiteX5515" fmla="*/ 1479999 w 6224125"/>
              <a:gd name="connsiteY5515" fmla="*/ 2651268 h 3196135"/>
              <a:gd name="connsiteX5516" fmla="*/ 1559064 w 6224125"/>
              <a:gd name="connsiteY5516" fmla="*/ 2688085 h 3196135"/>
              <a:gd name="connsiteX5517" fmla="*/ 1590830 w 6224125"/>
              <a:gd name="connsiteY5517" fmla="*/ 2699666 h 3196135"/>
              <a:gd name="connsiteX5518" fmla="*/ 1586682 w 6224125"/>
              <a:gd name="connsiteY5518" fmla="*/ 2697285 h 3196135"/>
              <a:gd name="connsiteX5519" fmla="*/ 1522128 w 6224125"/>
              <a:gd name="connsiteY5519" fmla="*/ 2666772 h 3196135"/>
              <a:gd name="connsiteX5520" fmla="*/ 1497723 w 6224125"/>
              <a:gd name="connsiteY5520" fmla="*/ 2655502 h 3196135"/>
              <a:gd name="connsiteX5521" fmla="*/ 1512611 w 6224125"/>
              <a:gd name="connsiteY5521" fmla="*/ 2660043 h 3196135"/>
              <a:gd name="connsiteX5522" fmla="*/ 1585534 w 6224125"/>
              <a:gd name="connsiteY5522" fmla="*/ 2691974 h 3196135"/>
              <a:gd name="connsiteX5523" fmla="*/ 1614786 w 6224125"/>
              <a:gd name="connsiteY5523" fmla="*/ 2702971 h 3196135"/>
              <a:gd name="connsiteX5524" fmla="*/ 1594387 w 6224125"/>
              <a:gd name="connsiteY5524" fmla="*/ 2694237 h 3196135"/>
              <a:gd name="connsiteX5525" fmla="*/ 1574240 w 6224125"/>
              <a:gd name="connsiteY5525" fmla="*/ 2683602 h 3196135"/>
              <a:gd name="connsiteX5526" fmla="*/ 1610890 w 6224125"/>
              <a:gd name="connsiteY5526" fmla="*/ 2698686 h 3196135"/>
              <a:gd name="connsiteX5527" fmla="*/ 1623245 w 6224125"/>
              <a:gd name="connsiteY5527" fmla="*/ 2700752 h 3196135"/>
              <a:gd name="connsiteX5528" fmla="*/ 1665499 w 6224125"/>
              <a:gd name="connsiteY5528" fmla="*/ 2716393 h 3196135"/>
              <a:gd name="connsiteX5529" fmla="*/ 1672125 w 6224125"/>
              <a:gd name="connsiteY5529" fmla="*/ 2717765 h 3196135"/>
              <a:gd name="connsiteX5530" fmla="*/ 1661602 w 6224125"/>
              <a:gd name="connsiteY5530" fmla="*/ 2712109 h 3196135"/>
              <a:gd name="connsiteX5531" fmla="*/ 1573290 w 6224125"/>
              <a:gd name="connsiteY5531" fmla="*/ 2672906 h 3196135"/>
              <a:gd name="connsiteX5532" fmla="*/ 1648081 w 6224125"/>
              <a:gd name="connsiteY5532" fmla="*/ 2702845 h 3196135"/>
              <a:gd name="connsiteX5533" fmla="*/ 1658049 w 6224125"/>
              <a:gd name="connsiteY5533" fmla="*/ 2702286 h 3196135"/>
              <a:gd name="connsiteX5534" fmla="*/ 1570615 w 6224125"/>
              <a:gd name="connsiteY5534" fmla="*/ 2664050 h 3196135"/>
              <a:gd name="connsiteX5535" fmla="*/ 1564331 w 6224125"/>
              <a:gd name="connsiteY5535" fmla="*/ 2657140 h 3196135"/>
              <a:gd name="connsiteX5536" fmla="*/ 1623589 w 6224125"/>
              <a:gd name="connsiteY5536" fmla="*/ 2679961 h 3196135"/>
              <a:gd name="connsiteX5537" fmla="*/ 1634329 w 6224125"/>
              <a:gd name="connsiteY5537" fmla="*/ 2682118 h 3196135"/>
              <a:gd name="connsiteX5538" fmla="*/ 1585281 w 6224125"/>
              <a:gd name="connsiteY5538" fmla="*/ 2660758 h 3196135"/>
              <a:gd name="connsiteX5539" fmla="*/ 1565434 w 6224125"/>
              <a:gd name="connsiteY5539" fmla="*/ 2652388 h 3196135"/>
              <a:gd name="connsiteX5540" fmla="*/ 1574963 w 6224125"/>
              <a:gd name="connsiteY5540" fmla="*/ 2652493 h 3196135"/>
              <a:gd name="connsiteX5541" fmla="*/ 1561418 w 6224125"/>
              <a:gd name="connsiteY5541" fmla="*/ 2646563 h 3196135"/>
              <a:gd name="connsiteX5542" fmla="*/ 1547730 w 6224125"/>
              <a:gd name="connsiteY5542" fmla="*/ 2644572 h 3196135"/>
              <a:gd name="connsiteX5543" fmla="*/ 1538779 w 6224125"/>
              <a:gd name="connsiteY5543" fmla="*/ 2640562 h 3196135"/>
              <a:gd name="connsiteX5544" fmla="*/ 1537697 w 6224125"/>
              <a:gd name="connsiteY5544" fmla="*/ 2640082 h 3196135"/>
              <a:gd name="connsiteX5545" fmla="*/ 1543198 w 6224125"/>
              <a:gd name="connsiteY5545" fmla="*/ 2640524 h 3196135"/>
              <a:gd name="connsiteX5546" fmla="*/ 1564895 w 6224125"/>
              <a:gd name="connsiteY5546" fmla="*/ 2643116 h 3196135"/>
              <a:gd name="connsiteX5547" fmla="*/ 1615651 w 6224125"/>
              <a:gd name="connsiteY5547" fmla="*/ 2651537 h 3196135"/>
              <a:gd name="connsiteX5548" fmla="*/ 1600367 w 6224125"/>
              <a:gd name="connsiteY5548" fmla="*/ 2646031 h 3196135"/>
              <a:gd name="connsiteX5549" fmla="*/ 1576759 w 6224125"/>
              <a:gd name="connsiteY5549" fmla="*/ 2641125 h 3196135"/>
              <a:gd name="connsiteX5550" fmla="*/ 1568744 w 6224125"/>
              <a:gd name="connsiteY5550" fmla="*/ 2636419 h 3196135"/>
              <a:gd name="connsiteX5551" fmla="*/ 1559488 w 6224125"/>
              <a:gd name="connsiteY5551" fmla="*/ 2636473 h 3196135"/>
              <a:gd name="connsiteX5552" fmla="*/ 1551285 w 6224125"/>
              <a:gd name="connsiteY5552" fmla="*/ 2631657 h 3196135"/>
              <a:gd name="connsiteX5553" fmla="*/ 1528239 w 6224125"/>
              <a:gd name="connsiteY5553" fmla="*/ 2628815 h 3196135"/>
              <a:gd name="connsiteX5554" fmla="*/ 1540289 w 6224125"/>
              <a:gd name="connsiteY5554" fmla="*/ 2626934 h 3196135"/>
              <a:gd name="connsiteX5555" fmla="*/ 1556068 w 6224125"/>
              <a:gd name="connsiteY5555" fmla="*/ 2628976 h 3196135"/>
              <a:gd name="connsiteX5556" fmla="*/ 1562526 w 6224125"/>
              <a:gd name="connsiteY5556" fmla="*/ 2625545 h 3196135"/>
              <a:gd name="connsiteX5557" fmla="*/ 1583105 w 6224125"/>
              <a:gd name="connsiteY5557" fmla="*/ 2628022 h 3196135"/>
              <a:gd name="connsiteX5558" fmla="*/ 1607234 w 6224125"/>
              <a:gd name="connsiteY5558" fmla="*/ 2633912 h 3196135"/>
              <a:gd name="connsiteX5559" fmla="*/ 1606700 w 6224125"/>
              <a:gd name="connsiteY5559" fmla="*/ 2633847 h 3196135"/>
              <a:gd name="connsiteX5560" fmla="*/ 1605418 w 6224125"/>
              <a:gd name="connsiteY5560" fmla="*/ 2633668 h 3196135"/>
              <a:gd name="connsiteX5561" fmla="*/ 1605701 w 6224125"/>
              <a:gd name="connsiteY5561" fmla="*/ 2633724 h 3196135"/>
              <a:gd name="connsiteX5562" fmla="*/ 1606700 w 6224125"/>
              <a:gd name="connsiteY5562" fmla="*/ 2633847 h 3196135"/>
              <a:gd name="connsiteX5563" fmla="*/ 1607319 w 6224125"/>
              <a:gd name="connsiteY5563" fmla="*/ 2633933 h 3196135"/>
              <a:gd name="connsiteX5564" fmla="*/ 1607234 w 6224125"/>
              <a:gd name="connsiteY5564" fmla="*/ 2633912 h 3196135"/>
              <a:gd name="connsiteX5565" fmla="*/ 1610409 w 6224125"/>
              <a:gd name="connsiteY5565" fmla="*/ 2634303 h 3196135"/>
              <a:gd name="connsiteX5566" fmla="*/ 1619556 w 6224125"/>
              <a:gd name="connsiteY5566" fmla="*/ 2633895 h 3196135"/>
              <a:gd name="connsiteX5567" fmla="*/ 1602659 w 6224125"/>
              <a:gd name="connsiteY5567" fmla="*/ 2631197 h 3196135"/>
              <a:gd name="connsiteX5568" fmla="*/ 1549541 w 6224125"/>
              <a:gd name="connsiteY5568" fmla="*/ 2621678 h 3196135"/>
              <a:gd name="connsiteX5569" fmla="*/ 1534071 w 6224125"/>
              <a:gd name="connsiteY5569" fmla="*/ 2616060 h 3196135"/>
              <a:gd name="connsiteX5570" fmla="*/ 1517918 w 6224125"/>
              <a:gd name="connsiteY5570" fmla="*/ 2612066 h 3196135"/>
              <a:gd name="connsiteX5571" fmla="*/ 1515243 w 6224125"/>
              <a:gd name="connsiteY5571" fmla="*/ 2603272 h 3196135"/>
              <a:gd name="connsiteX5572" fmla="*/ 1479397 w 6224125"/>
              <a:gd name="connsiteY5572" fmla="*/ 2598404 h 3196135"/>
              <a:gd name="connsiteX5573" fmla="*/ 1465609 w 6224125"/>
              <a:gd name="connsiteY5573" fmla="*/ 2596495 h 3196135"/>
              <a:gd name="connsiteX5574" fmla="*/ 1464258 w 6224125"/>
              <a:gd name="connsiteY5574" fmla="*/ 2595355 h 3196135"/>
              <a:gd name="connsiteX5575" fmla="*/ 1460135 w 6224125"/>
              <a:gd name="connsiteY5575" fmla="*/ 2592454 h 3196135"/>
              <a:gd name="connsiteX5576" fmla="*/ 1464571 w 6224125"/>
              <a:gd name="connsiteY5576" fmla="*/ 2592914 h 3196135"/>
              <a:gd name="connsiteX5577" fmla="*/ 1531144 w 6224125"/>
              <a:gd name="connsiteY5577" fmla="*/ 2599896 h 3196135"/>
              <a:gd name="connsiteX5578" fmla="*/ 1557173 w 6224125"/>
              <a:gd name="connsiteY5578" fmla="*/ 2602756 h 3196135"/>
              <a:gd name="connsiteX5579" fmla="*/ 1576865 w 6224125"/>
              <a:gd name="connsiteY5579" fmla="*/ 2603629 h 3196135"/>
              <a:gd name="connsiteX5580" fmla="*/ 1589104 w 6224125"/>
              <a:gd name="connsiteY5580" fmla="*/ 2603591 h 3196135"/>
              <a:gd name="connsiteX5581" fmla="*/ 1597238 w 6224125"/>
              <a:gd name="connsiteY5581" fmla="*/ 2597678 h 3196135"/>
              <a:gd name="connsiteX5582" fmla="*/ 1555988 w 6224125"/>
              <a:gd name="connsiteY5582" fmla="*/ 2591371 h 3196135"/>
              <a:gd name="connsiteX5583" fmla="*/ 1527906 w 6224125"/>
              <a:gd name="connsiteY5583" fmla="*/ 2583839 h 3196135"/>
              <a:gd name="connsiteX5584" fmla="*/ 1522873 w 6224125"/>
              <a:gd name="connsiteY5584" fmla="*/ 2579149 h 3196135"/>
              <a:gd name="connsiteX5585" fmla="*/ 1508255 w 6224125"/>
              <a:gd name="connsiteY5585" fmla="*/ 2577588 h 3196135"/>
              <a:gd name="connsiteX5586" fmla="*/ 1510669 w 6224125"/>
              <a:gd name="connsiteY5586" fmla="*/ 2578899 h 3196135"/>
              <a:gd name="connsiteX5587" fmla="*/ 1491705 w 6224125"/>
              <a:gd name="connsiteY5587" fmla="*/ 2577348 h 3196135"/>
              <a:gd name="connsiteX5588" fmla="*/ 1436737 w 6224125"/>
              <a:gd name="connsiteY5588" fmla="*/ 2563292 h 3196135"/>
              <a:gd name="connsiteX5589" fmla="*/ 1362392 w 6224125"/>
              <a:gd name="connsiteY5589" fmla="*/ 2541318 h 3196135"/>
              <a:gd name="connsiteX5590" fmla="*/ 1329094 w 6224125"/>
              <a:gd name="connsiteY5590" fmla="*/ 2528941 h 3196135"/>
              <a:gd name="connsiteX5591" fmla="*/ 1305789 w 6224125"/>
              <a:gd name="connsiteY5591" fmla="*/ 2519388 h 3196135"/>
              <a:gd name="connsiteX5592" fmla="*/ 1308093 w 6224125"/>
              <a:gd name="connsiteY5592" fmla="*/ 2519817 h 3196135"/>
              <a:gd name="connsiteX5593" fmla="*/ 1326313 w 6224125"/>
              <a:gd name="connsiteY5593" fmla="*/ 2524851 h 3196135"/>
              <a:gd name="connsiteX5594" fmla="*/ 1328103 w 6224125"/>
              <a:gd name="connsiteY5594" fmla="*/ 2525204 h 3196135"/>
              <a:gd name="connsiteX5595" fmla="*/ 1337528 w 6224125"/>
              <a:gd name="connsiteY5595" fmla="*/ 2529061 h 3196135"/>
              <a:gd name="connsiteX5596" fmla="*/ 1368373 w 6224125"/>
              <a:gd name="connsiteY5596" fmla="*/ 2540111 h 3196135"/>
              <a:gd name="connsiteX5597" fmla="*/ 1435144 w 6224125"/>
              <a:gd name="connsiteY5597" fmla="*/ 2558934 h 3196135"/>
              <a:gd name="connsiteX5598" fmla="*/ 1497366 w 6224125"/>
              <a:gd name="connsiteY5598" fmla="*/ 2573534 h 3196135"/>
              <a:gd name="connsiteX5599" fmla="*/ 1500009 w 6224125"/>
              <a:gd name="connsiteY5599" fmla="*/ 2572948 h 3196135"/>
              <a:gd name="connsiteX5600" fmla="*/ 1499528 w 6224125"/>
              <a:gd name="connsiteY5600" fmla="*/ 2573589 h 3196135"/>
              <a:gd name="connsiteX5601" fmla="*/ 1498146 w 6224125"/>
              <a:gd name="connsiteY5601" fmla="*/ 2573587 h 3196135"/>
              <a:gd name="connsiteX5602" fmla="*/ 1499009 w 6224125"/>
              <a:gd name="connsiteY5602" fmla="*/ 2573919 h 3196135"/>
              <a:gd name="connsiteX5603" fmla="*/ 1499237 w 6224125"/>
              <a:gd name="connsiteY5603" fmla="*/ 2573974 h 3196135"/>
              <a:gd name="connsiteX5604" fmla="*/ 1499528 w 6224125"/>
              <a:gd name="connsiteY5604" fmla="*/ 2573589 h 3196135"/>
              <a:gd name="connsiteX5605" fmla="*/ 1502068 w 6224125"/>
              <a:gd name="connsiteY5605" fmla="*/ 2573590 h 3196135"/>
              <a:gd name="connsiteX5606" fmla="*/ 1503682 w 6224125"/>
              <a:gd name="connsiteY5606" fmla="*/ 2574094 h 3196135"/>
              <a:gd name="connsiteX5607" fmla="*/ 1505538 w 6224125"/>
              <a:gd name="connsiteY5607" fmla="*/ 2574172 h 3196135"/>
              <a:gd name="connsiteX5608" fmla="*/ 1511065 w 6224125"/>
              <a:gd name="connsiteY5608" fmla="*/ 2570194 h 3196135"/>
              <a:gd name="connsiteX5609" fmla="*/ 1541381 w 6224125"/>
              <a:gd name="connsiteY5609" fmla="*/ 2573838 h 3196135"/>
              <a:gd name="connsiteX5610" fmla="*/ 1543400 w 6224125"/>
              <a:gd name="connsiteY5610" fmla="*/ 2572929 h 3196135"/>
              <a:gd name="connsiteX5611" fmla="*/ 1544538 w 6224125"/>
              <a:gd name="connsiteY5611" fmla="*/ 2572098 h 3196135"/>
              <a:gd name="connsiteX5612" fmla="*/ 1519040 w 6224125"/>
              <a:gd name="connsiteY5612" fmla="*/ 2565066 h 3196135"/>
              <a:gd name="connsiteX5613" fmla="*/ 1480270 w 6224125"/>
              <a:gd name="connsiteY5613" fmla="*/ 2556671 h 3196135"/>
              <a:gd name="connsiteX5614" fmla="*/ 1453756 w 6224125"/>
              <a:gd name="connsiteY5614" fmla="*/ 2553563 h 3196135"/>
              <a:gd name="connsiteX5615" fmla="*/ 1450928 w 6224125"/>
              <a:gd name="connsiteY5615" fmla="*/ 2551744 h 3196135"/>
              <a:gd name="connsiteX5616" fmla="*/ 1445995 w 6224125"/>
              <a:gd name="connsiteY5616" fmla="*/ 2548969 h 3196135"/>
              <a:gd name="connsiteX5617" fmla="*/ 1362331 w 6224125"/>
              <a:gd name="connsiteY5617" fmla="*/ 2523581 h 3196135"/>
              <a:gd name="connsiteX5618" fmla="*/ 1275734 w 6224125"/>
              <a:gd name="connsiteY5618" fmla="*/ 2490547 h 3196135"/>
              <a:gd name="connsiteX5619" fmla="*/ 1250244 w 6224125"/>
              <a:gd name="connsiteY5619" fmla="*/ 2478148 h 3196135"/>
              <a:gd name="connsiteX5620" fmla="*/ 1242998 w 6224125"/>
              <a:gd name="connsiteY5620" fmla="*/ 2476479 h 3196135"/>
              <a:gd name="connsiteX5621" fmla="*/ 1242904 w 6224125"/>
              <a:gd name="connsiteY5621" fmla="*/ 2476084 h 3196135"/>
              <a:gd name="connsiteX5622" fmla="*/ 1241723 w 6224125"/>
              <a:gd name="connsiteY5622" fmla="*/ 2476186 h 3196135"/>
              <a:gd name="connsiteX5623" fmla="*/ 1242998 w 6224125"/>
              <a:gd name="connsiteY5623" fmla="*/ 2476479 h 3196135"/>
              <a:gd name="connsiteX5624" fmla="*/ 1243357 w 6224125"/>
              <a:gd name="connsiteY5624" fmla="*/ 2477983 h 3196135"/>
              <a:gd name="connsiteX5625" fmla="*/ 1219617 w 6224125"/>
              <a:gd name="connsiteY5625" fmla="*/ 2471180 h 3196135"/>
              <a:gd name="connsiteX5626" fmla="*/ 1224374 w 6224125"/>
              <a:gd name="connsiteY5626" fmla="*/ 2474544 h 3196135"/>
              <a:gd name="connsiteX5627" fmla="*/ 1225793 w 6224125"/>
              <a:gd name="connsiteY5627" fmla="*/ 2479840 h 3196135"/>
              <a:gd name="connsiteX5628" fmla="*/ 1244307 w 6224125"/>
              <a:gd name="connsiteY5628" fmla="*/ 2488679 h 3196135"/>
              <a:gd name="connsiteX5629" fmla="*/ 1274464 w 6224125"/>
              <a:gd name="connsiteY5629" fmla="*/ 2502300 h 3196135"/>
              <a:gd name="connsiteX5630" fmla="*/ 1300707 w 6224125"/>
              <a:gd name="connsiteY5630" fmla="*/ 2513834 h 3196135"/>
              <a:gd name="connsiteX5631" fmla="*/ 1293963 w 6224125"/>
              <a:gd name="connsiteY5631" fmla="*/ 2511645 h 3196135"/>
              <a:gd name="connsiteX5632" fmla="*/ 1260028 w 6224125"/>
              <a:gd name="connsiteY5632" fmla="*/ 2496591 h 3196135"/>
              <a:gd name="connsiteX5633" fmla="*/ 1189366 w 6224125"/>
              <a:gd name="connsiteY5633" fmla="*/ 2467146 h 3196135"/>
              <a:gd name="connsiteX5634" fmla="*/ 1152344 w 6224125"/>
              <a:gd name="connsiteY5634" fmla="*/ 2449941 h 3196135"/>
              <a:gd name="connsiteX5635" fmla="*/ 1118310 w 6224125"/>
              <a:gd name="connsiteY5635" fmla="*/ 2433220 h 3196135"/>
              <a:gd name="connsiteX5636" fmla="*/ 1158821 w 6224125"/>
              <a:gd name="connsiteY5636" fmla="*/ 2450993 h 3196135"/>
              <a:gd name="connsiteX5637" fmla="*/ 1172577 w 6224125"/>
              <a:gd name="connsiteY5637" fmla="*/ 2456468 h 3196135"/>
              <a:gd name="connsiteX5638" fmla="*/ 1161552 w 6224125"/>
              <a:gd name="connsiteY5638" fmla="*/ 2448080 h 3196135"/>
              <a:gd name="connsiteX5639" fmla="*/ 1071838 w 6224125"/>
              <a:gd name="connsiteY5639" fmla="*/ 2405469 h 3196135"/>
              <a:gd name="connsiteX5640" fmla="*/ 1156022 w 6224125"/>
              <a:gd name="connsiteY5640" fmla="*/ 2441999 h 3196135"/>
              <a:gd name="connsiteX5641" fmla="*/ 1162648 w 6224125"/>
              <a:gd name="connsiteY5641" fmla="*/ 2443370 h 3196135"/>
              <a:gd name="connsiteX5642" fmla="*/ 1156884 w 6224125"/>
              <a:gd name="connsiteY5642" fmla="*/ 2441079 h 3196135"/>
              <a:gd name="connsiteX5643" fmla="*/ 1110885 w 6224125"/>
              <a:gd name="connsiteY5643" fmla="*/ 2418984 h 3196135"/>
              <a:gd name="connsiteX5644" fmla="*/ 1081650 w 6224125"/>
              <a:gd name="connsiteY5644" fmla="*/ 2404107 h 3196135"/>
              <a:gd name="connsiteX5645" fmla="*/ 1086156 w 6224125"/>
              <a:gd name="connsiteY5645" fmla="*/ 2404879 h 3196135"/>
              <a:gd name="connsiteX5646" fmla="*/ 1086355 w 6224125"/>
              <a:gd name="connsiteY5646" fmla="*/ 2404891 h 3196135"/>
              <a:gd name="connsiteX5647" fmla="*/ 1087678 w 6224125"/>
              <a:gd name="connsiteY5647" fmla="*/ 2405451 h 3196135"/>
              <a:gd name="connsiteX5648" fmla="*/ 1108562 w 6224125"/>
              <a:gd name="connsiteY5648" fmla="*/ 2415029 h 3196135"/>
              <a:gd name="connsiteX5649" fmla="*/ 1095166 w 6224125"/>
              <a:gd name="connsiteY5649" fmla="*/ 2405903 h 3196135"/>
              <a:gd name="connsiteX5650" fmla="*/ 1093662 w 6224125"/>
              <a:gd name="connsiteY5650" fmla="*/ 2405251 h 3196135"/>
              <a:gd name="connsiteX5651" fmla="*/ 1095432 w 6224125"/>
              <a:gd name="connsiteY5651" fmla="*/ 2403712 h 3196135"/>
              <a:gd name="connsiteX5652" fmla="*/ 1090254 w 6224125"/>
              <a:gd name="connsiteY5652" fmla="*/ 2401985 h 3196135"/>
              <a:gd name="connsiteX5653" fmla="*/ 1083878 w 6224125"/>
              <a:gd name="connsiteY5653" fmla="*/ 2400756 h 3196135"/>
              <a:gd name="connsiteX5654" fmla="*/ 1079777 w 6224125"/>
              <a:gd name="connsiteY5654" fmla="*/ 2398632 h 3196135"/>
              <a:gd name="connsiteX5655" fmla="*/ 1093766 w 6224125"/>
              <a:gd name="connsiteY5655" fmla="*/ 2402495 h 3196135"/>
              <a:gd name="connsiteX5656" fmla="*/ 1172830 w 6224125"/>
              <a:gd name="connsiteY5656" fmla="*/ 2439312 h 3196135"/>
              <a:gd name="connsiteX5657" fmla="*/ 1204598 w 6224125"/>
              <a:gd name="connsiteY5657" fmla="*/ 2450894 h 3196135"/>
              <a:gd name="connsiteX5658" fmla="*/ 1200450 w 6224125"/>
              <a:gd name="connsiteY5658" fmla="*/ 2448511 h 3196135"/>
              <a:gd name="connsiteX5659" fmla="*/ 1135894 w 6224125"/>
              <a:gd name="connsiteY5659" fmla="*/ 2417999 h 3196135"/>
              <a:gd name="connsiteX5660" fmla="*/ 1111491 w 6224125"/>
              <a:gd name="connsiteY5660" fmla="*/ 2406730 h 3196135"/>
              <a:gd name="connsiteX5661" fmla="*/ 1126378 w 6224125"/>
              <a:gd name="connsiteY5661" fmla="*/ 2411270 h 3196135"/>
              <a:gd name="connsiteX5662" fmla="*/ 1199301 w 6224125"/>
              <a:gd name="connsiteY5662" fmla="*/ 2443201 h 3196135"/>
              <a:gd name="connsiteX5663" fmla="*/ 1228554 w 6224125"/>
              <a:gd name="connsiteY5663" fmla="*/ 2454198 h 3196135"/>
              <a:gd name="connsiteX5664" fmla="*/ 1208154 w 6224125"/>
              <a:gd name="connsiteY5664" fmla="*/ 2445464 h 3196135"/>
              <a:gd name="connsiteX5665" fmla="*/ 1188007 w 6224125"/>
              <a:gd name="connsiteY5665" fmla="*/ 2434829 h 3196135"/>
              <a:gd name="connsiteX5666" fmla="*/ 1224657 w 6224125"/>
              <a:gd name="connsiteY5666" fmla="*/ 2449913 h 3196135"/>
              <a:gd name="connsiteX5667" fmla="*/ 1237012 w 6224125"/>
              <a:gd name="connsiteY5667" fmla="*/ 2451980 h 3196135"/>
              <a:gd name="connsiteX5668" fmla="*/ 1279266 w 6224125"/>
              <a:gd name="connsiteY5668" fmla="*/ 2467621 h 3196135"/>
              <a:gd name="connsiteX5669" fmla="*/ 1285893 w 6224125"/>
              <a:gd name="connsiteY5669" fmla="*/ 2468992 h 3196135"/>
              <a:gd name="connsiteX5670" fmla="*/ 1275370 w 6224125"/>
              <a:gd name="connsiteY5670" fmla="*/ 2463336 h 3196135"/>
              <a:gd name="connsiteX5671" fmla="*/ 1187057 w 6224125"/>
              <a:gd name="connsiteY5671" fmla="*/ 2424134 h 3196135"/>
              <a:gd name="connsiteX5672" fmla="*/ 1261848 w 6224125"/>
              <a:gd name="connsiteY5672" fmla="*/ 2454072 h 3196135"/>
              <a:gd name="connsiteX5673" fmla="*/ 1271816 w 6224125"/>
              <a:gd name="connsiteY5673" fmla="*/ 2453514 h 3196135"/>
              <a:gd name="connsiteX5674" fmla="*/ 1184382 w 6224125"/>
              <a:gd name="connsiteY5674" fmla="*/ 2415278 h 3196135"/>
              <a:gd name="connsiteX5675" fmla="*/ 1178098 w 6224125"/>
              <a:gd name="connsiteY5675" fmla="*/ 2408367 h 3196135"/>
              <a:gd name="connsiteX5676" fmla="*/ 1237357 w 6224125"/>
              <a:gd name="connsiteY5676" fmla="*/ 2431189 h 3196135"/>
              <a:gd name="connsiteX5677" fmla="*/ 1248095 w 6224125"/>
              <a:gd name="connsiteY5677" fmla="*/ 2433345 h 3196135"/>
              <a:gd name="connsiteX5678" fmla="*/ 1199047 w 6224125"/>
              <a:gd name="connsiteY5678" fmla="*/ 2411985 h 3196135"/>
              <a:gd name="connsiteX5679" fmla="*/ 1179201 w 6224125"/>
              <a:gd name="connsiteY5679" fmla="*/ 2403615 h 3196135"/>
              <a:gd name="connsiteX5680" fmla="*/ 1188730 w 6224125"/>
              <a:gd name="connsiteY5680" fmla="*/ 2403720 h 3196135"/>
              <a:gd name="connsiteX5681" fmla="*/ 1175185 w 6224125"/>
              <a:gd name="connsiteY5681" fmla="*/ 2397790 h 3196135"/>
              <a:gd name="connsiteX5682" fmla="*/ 1161497 w 6224125"/>
              <a:gd name="connsiteY5682" fmla="*/ 2395800 h 3196135"/>
              <a:gd name="connsiteX5683" fmla="*/ 1152546 w 6224125"/>
              <a:gd name="connsiteY5683" fmla="*/ 2391789 h 3196135"/>
              <a:gd name="connsiteX5684" fmla="*/ 1151465 w 6224125"/>
              <a:gd name="connsiteY5684" fmla="*/ 2391310 h 3196135"/>
              <a:gd name="connsiteX5685" fmla="*/ 1156966 w 6224125"/>
              <a:gd name="connsiteY5685" fmla="*/ 2391751 h 3196135"/>
              <a:gd name="connsiteX5686" fmla="*/ 1178662 w 6224125"/>
              <a:gd name="connsiteY5686" fmla="*/ 2394342 h 3196135"/>
              <a:gd name="connsiteX5687" fmla="*/ 1229418 w 6224125"/>
              <a:gd name="connsiteY5687" fmla="*/ 2402765 h 3196135"/>
              <a:gd name="connsiteX5688" fmla="*/ 1214134 w 6224125"/>
              <a:gd name="connsiteY5688" fmla="*/ 2397257 h 3196135"/>
              <a:gd name="connsiteX5689" fmla="*/ 1190526 w 6224125"/>
              <a:gd name="connsiteY5689" fmla="*/ 2392352 h 3196135"/>
              <a:gd name="connsiteX5690" fmla="*/ 1182511 w 6224125"/>
              <a:gd name="connsiteY5690" fmla="*/ 2387646 h 3196135"/>
              <a:gd name="connsiteX5691" fmla="*/ 1173255 w 6224125"/>
              <a:gd name="connsiteY5691" fmla="*/ 2387700 h 3196135"/>
              <a:gd name="connsiteX5692" fmla="*/ 1165053 w 6224125"/>
              <a:gd name="connsiteY5692" fmla="*/ 2382885 h 3196135"/>
              <a:gd name="connsiteX5693" fmla="*/ 1142005 w 6224125"/>
              <a:gd name="connsiteY5693" fmla="*/ 2380041 h 3196135"/>
              <a:gd name="connsiteX5694" fmla="*/ 1154055 w 6224125"/>
              <a:gd name="connsiteY5694" fmla="*/ 2378161 h 3196135"/>
              <a:gd name="connsiteX5695" fmla="*/ 1169834 w 6224125"/>
              <a:gd name="connsiteY5695" fmla="*/ 2380202 h 3196135"/>
              <a:gd name="connsiteX5696" fmla="*/ 1176293 w 6224125"/>
              <a:gd name="connsiteY5696" fmla="*/ 2376773 h 3196135"/>
              <a:gd name="connsiteX5697" fmla="*/ 1186918 w 6224125"/>
              <a:gd name="connsiteY5697" fmla="*/ 2378051 h 3196135"/>
              <a:gd name="connsiteX5698" fmla="*/ 1182014 w 6224125"/>
              <a:gd name="connsiteY5698" fmla="*/ 2376257 h 3196135"/>
              <a:gd name="connsiteX5699" fmla="*/ 1163308 w 6224125"/>
              <a:gd name="connsiteY5699" fmla="*/ 2372905 h 3196135"/>
              <a:gd name="connsiteX5700" fmla="*/ 1147838 w 6224125"/>
              <a:gd name="connsiteY5700" fmla="*/ 2367288 h 3196135"/>
              <a:gd name="connsiteX5701" fmla="*/ 1131685 w 6224125"/>
              <a:gd name="connsiteY5701" fmla="*/ 2363293 h 3196135"/>
              <a:gd name="connsiteX5702" fmla="*/ 1129819 w 6224125"/>
              <a:gd name="connsiteY5702" fmla="*/ 2357160 h 3196135"/>
              <a:gd name="connsiteX5703" fmla="*/ 1128890 w 6224125"/>
              <a:gd name="connsiteY5703" fmla="*/ 2356820 h 3196135"/>
              <a:gd name="connsiteX5704" fmla="*/ 1118003 w 6224125"/>
              <a:gd name="connsiteY5704" fmla="*/ 2352388 h 3196135"/>
              <a:gd name="connsiteX5705" fmla="*/ 1112112 w 6224125"/>
              <a:gd name="connsiteY5705" fmla="*/ 2351258 h 3196135"/>
              <a:gd name="connsiteX5706" fmla="*/ 1093165 w 6224125"/>
              <a:gd name="connsiteY5706" fmla="*/ 2349631 h 3196135"/>
              <a:gd name="connsiteX5707" fmla="*/ 1079375 w 6224125"/>
              <a:gd name="connsiteY5707" fmla="*/ 2347722 h 3196135"/>
              <a:gd name="connsiteX5708" fmla="*/ 1078026 w 6224125"/>
              <a:gd name="connsiteY5708" fmla="*/ 2346582 h 3196135"/>
              <a:gd name="connsiteX5709" fmla="*/ 1073902 w 6224125"/>
              <a:gd name="connsiteY5709" fmla="*/ 2343680 h 3196135"/>
              <a:gd name="connsiteX5710" fmla="*/ 1078340 w 6224125"/>
              <a:gd name="connsiteY5710" fmla="*/ 2344141 h 3196135"/>
              <a:gd name="connsiteX5711" fmla="*/ 1104475 w 6224125"/>
              <a:gd name="connsiteY5711" fmla="*/ 2346882 h 3196135"/>
              <a:gd name="connsiteX5712" fmla="*/ 1060270 w 6224125"/>
              <a:gd name="connsiteY5712" fmla="*/ 2328889 h 3196135"/>
              <a:gd name="connsiteX5713" fmla="*/ 1063150 w 6224125"/>
              <a:gd name="connsiteY5713" fmla="*/ 2327054 h 3196135"/>
              <a:gd name="connsiteX5714" fmla="*/ 1062910 w 6224125"/>
              <a:gd name="connsiteY5714" fmla="*/ 2326954 h 3196135"/>
              <a:gd name="connsiteX5715" fmla="*/ 1049574 w 6224125"/>
              <a:gd name="connsiteY5715" fmla="*/ 2322242 h 3196135"/>
              <a:gd name="connsiteX5716" fmla="*/ 1016375 w 6224125"/>
              <a:gd name="connsiteY5716" fmla="*/ 2311694 h 3196135"/>
              <a:gd name="connsiteX5717" fmla="*/ 1016801 w 6224125"/>
              <a:gd name="connsiteY5717" fmla="*/ 2310664 h 3196135"/>
              <a:gd name="connsiteX5718" fmla="*/ 992494 w 6224125"/>
              <a:gd name="connsiteY5718" fmla="*/ 2302077 h 3196135"/>
              <a:gd name="connsiteX5719" fmla="*/ 905696 w 6224125"/>
              <a:gd name="connsiteY5719" fmla="*/ 2263411 h 3196135"/>
              <a:gd name="connsiteX5720" fmla="*/ 834648 w 6224125"/>
              <a:gd name="connsiteY5720" fmla="*/ 2225771 h 3196135"/>
              <a:gd name="connsiteX5721" fmla="*/ 810629 w 6224125"/>
              <a:gd name="connsiteY5721" fmla="*/ 2225737 h 3196135"/>
              <a:gd name="connsiteX5722" fmla="*/ 817317 w 6224125"/>
              <a:gd name="connsiteY5722" fmla="*/ 2229797 h 3196135"/>
              <a:gd name="connsiteX5723" fmla="*/ 843115 w 6224125"/>
              <a:gd name="connsiteY5723" fmla="*/ 2245109 h 3196135"/>
              <a:gd name="connsiteX5724" fmla="*/ 836393 w 6224125"/>
              <a:gd name="connsiteY5724" fmla="*/ 2241962 h 3196135"/>
              <a:gd name="connsiteX5725" fmla="*/ 809263 w 6224125"/>
              <a:gd name="connsiteY5725" fmla="*/ 2225736 h 3196135"/>
              <a:gd name="connsiteX5726" fmla="*/ 758668 w 6224125"/>
              <a:gd name="connsiteY5726" fmla="*/ 2225666 h 3196135"/>
              <a:gd name="connsiteX5727" fmla="*/ 719395 w 6224125"/>
              <a:gd name="connsiteY5727" fmla="*/ 2227250 h 3196135"/>
              <a:gd name="connsiteX5728" fmla="*/ 731589 w 6224125"/>
              <a:gd name="connsiteY5728" fmla="*/ 2218886 h 3196135"/>
              <a:gd name="connsiteX5729" fmla="*/ 750265 w 6224125"/>
              <a:gd name="connsiteY5729" fmla="*/ 2216240 h 3196135"/>
              <a:gd name="connsiteX5730" fmla="*/ 782016 w 6224125"/>
              <a:gd name="connsiteY5730" fmla="*/ 2213903 h 3196135"/>
              <a:gd name="connsiteX5731" fmla="*/ 788595 w 6224125"/>
              <a:gd name="connsiteY5731" fmla="*/ 2213805 h 3196135"/>
              <a:gd name="connsiteX5732" fmla="*/ 784468 w 6224125"/>
              <a:gd name="connsiteY5732" fmla="*/ 2211459 h 3196135"/>
              <a:gd name="connsiteX5733" fmla="*/ 760522 w 6224125"/>
              <a:gd name="connsiteY5733" fmla="*/ 2211057 h 3196135"/>
              <a:gd name="connsiteX5734" fmla="*/ 719048 w 6224125"/>
              <a:gd name="connsiteY5734" fmla="*/ 2211459 h 3196135"/>
              <a:gd name="connsiteX5735" fmla="*/ 713810 w 6224125"/>
              <a:gd name="connsiteY5735" fmla="*/ 2209060 h 3196135"/>
              <a:gd name="connsiteX5736" fmla="*/ 709525 w 6224125"/>
              <a:gd name="connsiteY5736" fmla="*/ 2204343 h 3196135"/>
              <a:gd name="connsiteX5737" fmla="*/ 715672 w 6224125"/>
              <a:gd name="connsiteY5737" fmla="*/ 2202430 h 3196135"/>
              <a:gd name="connsiteX5738" fmla="*/ 720763 w 6224125"/>
              <a:gd name="connsiteY5738" fmla="*/ 2198115 h 3196135"/>
              <a:gd name="connsiteX5739" fmla="*/ 712559 w 6224125"/>
              <a:gd name="connsiteY5739" fmla="*/ 2197764 h 3196135"/>
              <a:gd name="connsiteX5740" fmla="*/ 715709 w 6224125"/>
              <a:gd name="connsiteY5740" fmla="*/ 2197087 h 3196135"/>
              <a:gd name="connsiteX5741" fmla="*/ 711124 w 6224125"/>
              <a:gd name="connsiteY5741" fmla="*/ 2197702 h 3196135"/>
              <a:gd name="connsiteX5742" fmla="*/ 712559 w 6224125"/>
              <a:gd name="connsiteY5742" fmla="*/ 2197764 h 3196135"/>
              <a:gd name="connsiteX5743" fmla="*/ 707713 w 6224125"/>
              <a:gd name="connsiteY5743" fmla="*/ 2198917 h 3196135"/>
              <a:gd name="connsiteX5744" fmla="*/ 706499 w 6224125"/>
              <a:gd name="connsiteY5744" fmla="*/ 2198733 h 3196135"/>
              <a:gd name="connsiteX5745" fmla="*/ 704265 w 6224125"/>
              <a:gd name="connsiteY5745" fmla="*/ 2199323 h 3196135"/>
              <a:gd name="connsiteX5746" fmla="*/ 699100 w 6224125"/>
              <a:gd name="connsiteY5746" fmla="*/ 2200367 h 3196135"/>
              <a:gd name="connsiteX5747" fmla="*/ 696168 w 6224125"/>
              <a:gd name="connsiteY5747" fmla="*/ 2200332 h 3196135"/>
              <a:gd name="connsiteX5748" fmla="*/ 696364 w 6224125"/>
              <a:gd name="connsiteY5748" fmla="*/ 2199771 h 3196135"/>
              <a:gd name="connsiteX5749" fmla="*/ 700085 w 6224125"/>
              <a:gd name="connsiteY5749" fmla="*/ 2198724 h 3196135"/>
              <a:gd name="connsiteX5750" fmla="*/ 696383 w 6224125"/>
              <a:gd name="connsiteY5750" fmla="*/ 2199069 h 3196135"/>
              <a:gd name="connsiteX5751" fmla="*/ 696383 w 6224125"/>
              <a:gd name="connsiteY5751" fmla="*/ 2199067 h 3196135"/>
              <a:gd name="connsiteX5752" fmla="*/ 696353 w 6224125"/>
              <a:gd name="connsiteY5752" fmla="*/ 2199073 h 3196135"/>
              <a:gd name="connsiteX5753" fmla="*/ 689024 w 6224125"/>
              <a:gd name="connsiteY5753" fmla="*/ 2199757 h 3196135"/>
              <a:gd name="connsiteX5754" fmla="*/ 693441 w 6224125"/>
              <a:gd name="connsiteY5754" fmla="*/ 2199654 h 3196135"/>
              <a:gd name="connsiteX5755" fmla="*/ 696353 w 6224125"/>
              <a:gd name="connsiteY5755" fmla="*/ 2199073 h 3196135"/>
              <a:gd name="connsiteX5756" fmla="*/ 696383 w 6224125"/>
              <a:gd name="connsiteY5756" fmla="*/ 2199069 h 3196135"/>
              <a:gd name="connsiteX5757" fmla="*/ 696364 w 6224125"/>
              <a:gd name="connsiteY5757" fmla="*/ 2199771 h 3196135"/>
              <a:gd name="connsiteX5758" fmla="*/ 686710 w 6224125"/>
              <a:gd name="connsiteY5758" fmla="*/ 2200186 h 3196135"/>
              <a:gd name="connsiteX5759" fmla="*/ 688715 w 6224125"/>
              <a:gd name="connsiteY5759" fmla="*/ 2199309 h 3196135"/>
              <a:gd name="connsiteX5760" fmla="*/ 689466 w 6224125"/>
              <a:gd name="connsiteY5760" fmla="*/ 2197346 h 3196135"/>
              <a:gd name="connsiteX5761" fmla="*/ 697121 w 6224125"/>
              <a:gd name="connsiteY5761" fmla="*/ 2195621 h 3196135"/>
              <a:gd name="connsiteX5762" fmla="*/ 722511 w 6224125"/>
              <a:gd name="connsiteY5762" fmla="*/ 2190663 h 3196135"/>
              <a:gd name="connsiteX5763" fmla="*/ 723834 w 6224125"/>
              <a:gd name="connsiteY5763" fmla="*/ 2190481 h 3196135"/>
              <a:gd name="connsiteX5764" fmla="*/ 723880 w 6224125"/>
              <a:gd name="connsiteY5764" fmla="*/ 2190462 h 3196135"/>
              <a:gd name="connsiteX5765" fmla="*/ 728935 w 6224125"/>
              <a:gd name="connsiteY5765" fmla="*/ 2189398 h 3196135"/>
              <a:gd name="connsiteX5766" fmla="*/ 731545 w 6224125"/>
              <a:gd name="connsiteY5766" fmla="*/ 2189426 h 3196135"/>
              <a:gd name="connsiteX5767" fmla="*/ 742918 w 6224125"/>
              <a:gd name="connsiteY5767" fmla="*/ 2187869 h 3196135"/>
              <a:gd name="connsiteX5768" fmla="*/ 735925 w 6224125"/>
              <a:gd name="connsiteY5768" fmla="*/ 2187793 h 3196135"/>
              <a:gd name="connsiteX5769" fmla="*/ 728935 w 6224125"/>
              <a:gd name="connsiteY5769" fmla="*/ 2189398 h 3196135"/>
              <a:gd name="connsiteX5770" fmla="*/ 726025 w 6224125"/>
              <a:gd name="connsiteY5770" fmla="*/ 2188926 h 3196135"/>
              <a:gd name="connsiteX5771" fmla="*/ 719272 w 6224125"/>
              <a:gd name="connsiteY5771" fmla="*/ 2189891 h 3196135"/>
              <a:gd name="connsiteX5772" fmla="*/ 693189 w 6224125"/>
              <a:gd name="connsiteY5772" fmla="*/ 2194441 h 3196135"/>
              <a:gd name="connsiteX5773" fmla="*/ 678120 w 6224125"/>
              <a:gd name="connsiteY5773" fmla="*/ 2196899 h 3196135"/>
              <a:gd name="connsiteX5774" fmla="*/ 680201 w 6224125"/>
              <a:gd name="connsiteY5774" fmla="*/ 2195276 h 3196135"/>
              <a:gd name="connsiteX5775" fmla="*/ 684191 w 6224125"/>
              <a:gd name="connsiteY5775" fmla="*/ 2194343 h 3196135"/>
              <a:gd name="connsiteX5776" fmla="*/ 699012 w 6224125"/>
              <a:gd name="connsiteY5776" fmla="*/ 2189209 h 3196135"/>
              <a:gd name="connsiteX5777" fmla="*/ 720359 w 6224125"/>
              <a:gd name="connsiteY5777" fmla="*/ 2185056 h 3196135"/>
              <a:gd name="connsiteX5778" fmla="*/ 721275 w 6224125"/>
              <a:gd name="connsiteY5778" fmla="*/ 2184937 h 3196135"/>
              <a:gd name="connsiteX5779" fmla="*/ 721472 w 6224125"/>
              <a:gd name="connsiteY5779" fmla="*/ 2184727 h 3196135"/>
              <a:gd name="connsiteX5780" fmla="*/ 723256 w 6224125"/>
              <a:gd name="connsiteY5780" fmla="*/ 2183436 h 3196135"/>
              <a:gd name="connsiteX5781" fmla="*/ 720571 w 6224125"/>
              <a:gd name="connsiteY5781" fmla="*/ 2183797 h 3196135"/>
              <a:gd name="connsiteX5782" fmla="*/ 694665 w 6224125"/>
              <a:gd name="connsiteY5782" fmla="*/ 2187550 h 3196135"/>
              <a:gd name="connsiteX5783" fmla="*/ 716168 w 6224125"/>
              <a:gd name="connsiteY5783" fmla="*/ 2181722 h 3196135"/>
              <a:gd name="connsiteX5784" fmla="*/ 722631 w 6224125"/>
              <a:gd name="connsiteY5784" fmla="*/ 2180551 h 3196135"/>
              <a:gd name="connsiteX5785" fmla="*/ 721373 w 6224125"/>
              <a:gd name="connsiteY5785" fmla="*/ 2180190 h 3196135"/>
              <a:gd name="connsiteX5786" fmla="*/ 721296 w 6224125"/>
              <a:gd name="connsiteY5786" fmla="*/ 2180141 h 3196135"/>
              <a:gd name="connsiteX5787" fmla="*/ 712142 w 6224125"/>
              <a:gd name="connsiteY5787" fmla="*/ 2181778 h 3196135"/>
              <a:gd name="connsiteX5788" fmla="*/ 695391 w 6224125"/>
              <a:gd name="connsiteY5788" fmla="*/ 2184640 h 3196135"/>
              <a:gd name="connsiteX5789" fmla="*/ 695427 w 6224125"/>
              <a:gd name="connsiteY5789" fmla="*/ 2184659 h 3196135"/>
              <a:gd name="connsiteX5790" fmla="*/ 691575 w 6224125"/>
              <a:gd name="connsiteY5790" fmla="*/ 2186713 h 3196135"/>
              <a:gd name="connsiteX5791" fmla="*/ 691551 w 6224125"/>
              <a:gd name="connsiteY5791" fmla="*/ 2185623 h 3196135"/>
              <a:gd name="connsiteX5792" fmla="*/ 693935 w 6224125"/>
              <a:gd name="connsiteY5792" fmla="*/ 2183855 h 3196135"/>
              <a:gd name="connsiteX5793" fmla="*/ 695207 w 6224125"/>
              <a:gd name="connsiteY5793" fmla="*/ 2184540 h 3196135"/>
              <a:gd name="connsiteX5794" fmla="*/ 711518 w 6224125"/>
              <a:gd name="connsiteY5794" fmla="*/ 2180571 h 3196135"/>
              <a:gd name="connsiteX5795" fmla="*/ 719580 w 6224125"/>
              <a:gd name="connsiteY5795" fmla="*/ 2179059 h 3196135"/>
              <a:gd name="connsiteX5796" fmla="*/ 718829 w 6224125"/>
              <a:gd name="connsiteY5796" fmla="*/ 2178585 h 3196135"/>
              <a:gd name="connsiteX5797" fmla="*/ 719316 w 6224125"/>
              <a:gd name="connsiteY5797" fmla="*/ 2177926 h 3196135"/>
              <a:gd name="connsiteX5798" fmla="*/ 700636 w 6224125"/>
              <a:gd name="connsiteY5798" fmla="*/ 2180391 h 3196135"/>
              <a:gd name="connsiteX5799" fmla="*/ 700833 w 6224125"/>
              <a:gd name="connsiteY5799" fmla="*/ 2179536 h 3196135"/>
              <a:gd name="connsiteX5800" fmla="*/ 694537 w 6224125"/>
              <a:gd name="connsiteY5800" fmla="*/ 2180532 h 3196135"/>
              <a:gd name="connsiteX5801" fmla="*/ 693845 w 6224125"/>
              <a:gd name="connsiteY5801" fmla="*/ 2180703 h 3196135"/>
              <a:gd name="connsiteX5802" fmla="*/ 693513 w 6224125"/>
              <a:gd name="connsiteY5802" fmla="*/ 2180538 h 3196135"/>
              <a:gd name="connsiteX5803" fmla="*/ 691099 w 6224125"/>
              <a:gd name="connsiteY5803" fmla="*/ 2180112 h 3196135"/>
              <a:gd name="connsiteX5804" fmla="*/ 691551 w 6224125"/>
              <a:gd name="connsiteY5804" fmla="*/ 2179991 h 3196135"/>
              <a:gd name="connsiteX5805" fmla="*/ 702697 w 6224125"/>
              <a:gd name="connsiteY5805" fmla="*/ 2177716 h 3196135"/>
              <a:gd name="connsiteX5806" fmla="*/ 703830 w 6224125"/>
              <a:gd name="connsiteY5806" fmla="*/ 2177066 h 3196135"/>
              <a:gd name="connsiteX5807" fmla="*/ 717549 w 6224125"/>
              <a:gd name="connsiteY5807" fmla="*/ 2172903 h 3196135"/>
              <a:gd name="connsiteX5808" fmla="*/ 716958 w 6224125"/>
              <a:gd name="connsiteY5808" fmla="*/ 2172827 h 3196135"/>
              <a:gd name="connsiteX5809" fmla="*/ 693914 w 6224125"/>
              <a:gd name="connsiteY5809" fmla="*/ 2177115 h 3196135"/>
              <a:gd name="connsiteX5810" fmla="*/ 693803 w 6224125"/>
              <a:gd name="connsiteY5810" fmla="*/ 2177136 h 3196135"/>
              <a:gd name="connsiteX5811" fmla="*/ 690920 w 6224125"/>
              <a:gd name="connsiteY5811" fmla="*/ 2177009 h 3196135"/>
              <a:gd name="connsiteX5812" fmla="*/ 689667 w 6224125"/>
              <a:gd name="connsiteY5812" fmla="*/ 2177152 h 3196135"/>
              <a:gd name="connsiteX5813" fmla="*/ 690398 w 6224125"/>
              <a:gd name="connsiteY5813" fmla="*/ 2174911 h 3196135"/>
              <a:gd name="connsiteX5814" fmla="*/ 687368 w 6224125"/>
              <a:gd name="connsiteY5814" fmla="*/ 2174458 h 3196135"/>
              <a:gd name="connsiteX5815" fmla="*/ 685687 w 6224125"/>
              <a:gd name="connsiteY5815" fmla="*/ 2173007 h 3196135"/>
              <a:gd name="connsiteX5816" fmla="*/ 693920 w 6224125"/>
              <a:gd name="connsiteY5816" fmla="*/ 2172980 h 3196135"/>
              <a:gd name="connsiteX5817" fmla="*/ 693934 w 6224125"/>
              <a:gd name="connsiteY5817" fmla="*/ 2170306 h 3196135"/>
              <a:gd name="connsiteX5818" fmla="*/ 698495 w 6224125"/>
              <a:gd name="connsiteY5818" fmla="*/ 2170814 h 3196135"/>
              <a:gd name="connsiteX5819" fmla="*/ 695801 w 6224125"/>
              <a:gd name="connsiteY5819" fmla="*/ 2169695 h 3196135"/>
              <a:gd name="connsiteX5820" fmla="*/ 694445 w 6224125"/>
              <a:gd name="connsiteY5820" fmla="*/ 2169209 h 3196135"/>
              <a:gd name="connsiteX5821" fmla="*/ 692192 w 6224125"/>
              <a:gd name="connsiteY5821" fmla="*/ 2169364 h 3196135"/>
              <a:gd name="connsiteX5822" fmla="*/ 693173 w 6224125"/>
              <a:gd name="connsiteY5822" fmla="*/ 2168752 h 3196135"/>
              <a:gd name="connsiteX5823" fmla="*/ 690597 w 6224125"/>
              <a:gd name="connsiteY5823" fmla="*/ 2167828 h 3196135"/>
              <a:gd name="connsiteX5824" fmla="*/ 687033 w 6224125"/>
              <a:gd name="connsiteY5824" fmla="*/ 2167007 h 3196135"/>
              <a:gd name="connsiteX5825" fmla="*/ 694047 w 6224125"/>
              <a:gd name="connsiteY5825" fmla="*/ 2166822 h 3196135"/>
              <a:gd name="connsiteX5826" fmla="*/ 696268 w 6224125"/>
              <a:gd name="connsiteY5826" fmla="*/ 2166822 h 3196135"/>
              <a:gd name="connsiteX5827" fmla="*/ 696323 w 6224125"/>
              <a:gd name="connsiteY5827" fmla="*/ 2166789 h 3196135"/>
              <a:gd name="connsiteX5828" fmla="*/ 700620 w 6224125"/>
              <a:gd name="connsiteY5828" fmla="*/ 2166093 h 3196135"/>
              <a:gd name="connsiteX5829" fmla="*/ 701386 w 6224125"/>
              <a:gd name="connsiteY5829" fmla="*/ 2166148 h 3196135"/>
              <a:gd name="connsiteX5830" fmla="*/ 700132 w 6224125"/>
              <a:gd name="connsiteY5830" fmla="*/ 2165497 h 3196135"/>
              <a:gd name="connsiteX5831" fmla="*/ 692542 w 6224125"/>
              <a:gd name="connsiteY5831" fmla="*/ 2164536 h 3196135"/>
              <a:gd name="connsiteX5832" fmla="*/ 685801 w 6224125"/>
              <a:gd name="connsiteY5832" fmla="*/ 2163642 h 3196135"/>
              <a:gd name="connsiteX5833" fmla="*/ 681524 w 6224125"/>
              <a:gd name="connsiteY5833" fmla="*/ 2162953 h 3196135"/>
              <a:gd name="connsiteX5834" fmla="*/ 682758 w 6224125"/>
              <a:gd name="connsiteY5834" fmla="*/ 2162744 h 3196135"/>
              <a:gd name="connsiteX5835" fmla="*/ 691580 w 6224125"/>
              <a:gd name="connsiteY5835" fmla="*/ 2160821 h 3196135"/>
              <a:gd name="connsiteX5836" fmla="*/ 696327 w 6224125"/>
              <a:gd name="connsiteY5836" fmla="*/ 2160517 h 3196135"/>
              <a:gd name="connsiteX5837" fmla="*/ 695905 w 6224125"/>
              <a:gd name="connsiteY5837" fmla="*/ 2159890 h 3196135"/>
              <a:gd name="connsiteX5838" fmla="*/ 695878 w 6224125"/>
              <a:gd name="connsiteY5838" fmla="*/ 2159884 h 3196135"/>
              <a:gd name="connsiteX5839" fmla="*/ 696259 w 6224125"/>
              <a:gd name="connsiteY5839" fmla="*/ 2159801 h 3196135"/>
              <a:gd name="connsiteX5840" fmla="*/ 696831 w 6224125"/>
              <a:gd name="connsiteY5840" fmla="*/ 2159699 h 3196135"/>
              <a:gd name="connsiteX5841" fmla="*/ 695739 w 6224125"/>
              <a:gd name="connsiteY5841" fmla="*/ 2158989 h 3196135"/>
              <a:gd name="connsiteX5842" fmla="*/ 693645 w 6224125"/>
              <a:gd name="connsiteY5842" fmla="*/ 2159361 h 3196135"/>
              <a:gd name="connsiteX5843" fmla="*/ 692616 w 6224125"/>
              <a:gd name="connsiteY5843" fmla="*/ 2159121 h 3196135"/>
              <a:gd name="connsiteX5844" fmla="*/ 690900 w 6224125"/>
              <a:gd name="connsiteY5844" fmla="*/ 2158180 h 3196135"/>
              <a:gd name="connsiteX5845" fmla="*/ 694120 w 6224125"/>
              <a:gd name="connsiteY5845" fmla="*/ 2157934 h 3196135"/>
              <a:gd name="connsiteX5846" fmla="*/ 672901 w 6224125"/>
              <a:gd name="connsiteY5846" fmla="*/ 2144120 h 3196135"/>
              <a:gd name="connsiteX5847" fmla="*/ 669503 w 6224125"/>
              <a:gd name="connsiteY5847" fmla="*/ 2144693 h 3196135"/>
              <a:gd name="connsiteX5848" fmla="*/ 664964 w 6224125"/>
              <a:gd name="connsiteY5848" fmla="*/ 2145876 h 3196135"/>
              <a:gd name="connsiteX5849" fmla="*/ 652467 w 6224125"/>
              <a:gd name="connsiteY5849" fmla="*/ 2144817 h 3196135"/>
              <a:gd name="connsiteX5850" fmla="*/ 650553 w 6224125"/>
              <a:gd name="connsiteY5850" fmla="*/ 2144592 h 3196135"/>
              <a:gd name="connsiteX5851" fmla="*/ 651712 w 6224125"/>
              <a:gd name="connsiteY5851" fmla="*/ 2144261 h 3196135"/>
              <a:gd name="connsiteX5852" fmla="*/ 654793 w 6224125"/>
              <a:gd name="connsiteY5852" fmla="*/ 2143313 h 3196135"/>
              <a:gd name="connsiteX5853" fmla="*/ 654685 w 6224125"/>
              <a:gd name="connsiteY5853" fmla="*/ 2143198 h 3196135"/>
              <a:gd name="connsiteX5854" fmla="*/ 660745 w 6224125"/>
              <a:gd name="connsiteY5854" fmla="*/ 2143621 h 3196135"/>
              <a:gd name="connsiteX5855" fmla="*/ 671752 w 6224125"/>
              <a:gd name="connsiteY5855" fmla="*/ 2143371 h 3196135"/>
              <a:gd name="connsiteX5856" fmla="*/ 663868 w 6224125"/>
              <a:gd name="connsiteY5856" fmla="*/ 2138238 h 3196135"/>
              <a:gd name="connsiteX5857" fmla="*/ 672501 w 6224125"/>
              <a:gd name="connsiteY5857" fmla="*/ 2143354 h 3196135"/>
              <a:gd name="connsiteX5858" fmla="*/ 673060 w 6224125"/>
              <a:gd name="connsiteY5858" fmla="*/ 2143341 h 3196135"/>
              <a:gd name="connsiteX5859" fmla="*/ 675712 w 6224125"/>
              <a:gd name="connsiteY5859" fmla="*/ 2143644 h 3196135"/>
              <a:gd name="connsiteX5860" fmla="*/ 673595 w 6224125"/>
              <a:gd name="connsiteY5860" fmla="*/ 2144002 h 3196135"/>
              <a:gd name="connsiteX5861" fmla="*/ 689720 w 6224125"/>
              <a:gd name="connsiteY5861" fmla="*/ 2153558 h 3196135"/>
              <a:gd name="connsiteX5862" fmla="*/ 690606 w 6224125"/>
              <a:gd name="connsiteY5862" fmla="*/ 2151813 h 3196135"/>
              <a:gd name="connsiteX5863" fmla="*/ 691499 w 6224125"/>
              <a:gd name="connsiteY5863" fmla="*/ 2150423 h 3196135"/>
              <a:gd name="connsiteX5864" fmla="*/ 692000 w 6224125"/>
              <a:gd name="connsiteY5864" fmla="*/ 2150258 h 3196135"/>
              <a:gd name="connsiteX5865" fmla="*/ 690799 w 6224125"/>
              <a:gd name="connsiteY5865" fmla="*/ 2149532 h 3196135"/>
              <a:gd name="connsiteX5866" fmla="*/ 688260 w 6224125"/>
              <a:gd name="connsiteY5866" fmla="*/ 2149010 h 3196135"/>
              <a:gd name="connsiteX5867" fmla="*/ 689113 w 6224125"/>
              <a:gd name="connsiteY5867" fmla="*/ 2148512 h 3196135"/>
              <a:gd name="connsiteX5868" fmla="*/ 687892 w 6224125"/>
              <a:gd name="connsiteY5868" fmla="*/ 2147773 h 3196135"/>
              <a:gd name="connsiteX5869" fmla="*/ 683587 w 6224125"/>
              <a:gd name="connsiteY5869" fmla="*/ 2147454 h 3196135"/>
              <a:gd name="connsiteX5870" fmla="*/ 682814 w 6224125"/>
              <a:gd name="connsiteY5870" fmla="*/ 2147389 h 3196135"/>
              <a:gd name="connsiteX5871" fmla="*/ 686181 w 6224125"/>
              <a:gd name="connsiteY5871" fmla="*/ 2146738 h 3196135"/>
              <a:gd name="connsiteX5872" fmla="*/ 661161 w 6224125"/>
              <a:gd name="connsiteY5872" fmla="*/ 2131600 h 3196135"/>
              <a:gd name="connsiteX5873" fmla="*/ 619033 w 6224125"/>
              <a:gd name="connsiteY5873" fmla="*/ 2103666 h 3196135"/>
              <a:gd name="connsiteX5874" fmla="*/ 660512 w 6224125"/>
              <a:gd name="connsiteY5874" fmla="*/ 2127263 h 3196135"/>
              <a:gd name="connsiteX5875" fmla="*/ 684429 w 6224125"/>
              <a:gd name="connsiteY5875" fmla="*/ 2141754 h 3196135"/>
              <a:gd name="connsiteX5876" fmla="*/ 687277 w 6224125"/>
              <a:gd name="connsiteY5876" fmla="*/ 2141542 h 3196135"/>
              <a:gd name="connsiteX5877" fmla="*/ 657838 w 6224125"/>
              <a:gd name="connsiteY5877" fmla="*/ 2122735 h 3196135"/>
              <a:gd name="connsiteX5878" fmla="*/ 655456 w 6224125"/>
              <a:gd name="connsiteY5878" fmla="*/ 2121138 h 3196135"/>
              <a:gd name="connsiteX5879" fmla="*/ 654806 w 6224125"/>
              <a:gd name="connsiteY5879" fmla="*/ 2121077 h 3196135"/>
              <a:gd name="connsiteX5880" fmla="*/ 655356 w 6224125"/>
              <a:gd name="connsiteY5880" fmla="*/ 2121070 h 3196135"/>
              <a:gd name="connsiteX5881" fmla="*/ 629335 w 6224125"/>
              <a:gd name="connsiteY5881" fmla="*/ 2103615 h 3196135"/>
              <a:gd name="connsiteX5882" fmla="*/ 633904 w 6224125"/>
              <a:gd name="connsiteY5882" fmla="*/ 2105013 h 3196135"/>
              <a:gd name="connsiteX5883" fmla="*/ 634109 w 6224125"/>
              <a:gd name="connsiteY5883" fmla="*/ 2105053 h 3196135"/>
              <a:gd name="connsiteX5884" fmla="*/ 635411 w 6224125"/>
              <a:gd name="connsiteY5884" fmla="*/ 2105803 h 3196135"/>
              <a:gd name="connsiteX5885" fmla="*/ 655894 w 6224125"/>
              <a:gd name="connsiteY5885" fmla="*/ 2118393 h 3196135"/>
              <a:gd name="connsiteX5886" fmla="*/ 643101 w 6224125"/>
              <a:gd name="connsiteY5886" fmla="*/ 2107280 h 3196135"/>
              <a:gd name="connsiteX5887" fmla="*/ 641621 w 6224125"/>
              <a:gd name="connsiteY5887" fmla="*/ 2106412 h 3196135"/>
              <a:gd name="connsiteX5888" fmla="*/ 643629 w 6224125"/>
              <a:gd name="connsiteY5888" fmla="*/ 2105086 h 3196135"/>
              <a:gd name="connsiteX5889" fmla="*/ 642776 w 6224125"/>
              <a:gd name="connsiteY5889" fmla="*/ 2104679 h 3196135"/>
              <a:gd name="connsiteX5890" fmla="*/ 637110 w 6224125"/>
              <a:gd name="connsiteY5890" fmla="*/ 2104078 h 3196135"/>
              <a:gd name="connsiteX5891" fmla="*/ 635148 w 6224125"/>
              <a:gd name="connsiteY5891" fmla="*/ 2103754 h 3196135"/>
              <a:gd name="connsiteX5892" fmla="*/ 635256 w 6224125"/>
              <a:gd name="connsiteY5892" fmla="*/ 2103717 h 3196135"/>
              <a:gd name="connsiteX5893" fmla="*/ 639047 w 6224125"/>
              <a:gd name="connsiteY5893" fmla="*/ 2102898 h 3196135"/>
              <a:gd name="connsiteX5894" fmla="*/ 638475 w 6224125"/>
              <a:gd name="connsiteY5894" fmla="*/ 2102624 h 3196135"/>
              <a:gd name="connsiteX5895" fmla="*/ 637547 w 6224125"/>
              <a:gd name="connsiteY5895" fmla="*/ 2102319 h 3196135"/>
              <a:gd name="connsiteX5896" fmla="*/ 634475 w 6224125"/>
              <a:gd name="connsiteY5896" fmla="*/ 2102954 h 3196135"/>
              <a:gd name="connsiteX5897" fmla="*/ 632359 w 6224125"/>
              <a:gd name="connsiteY5897" fmla="*/ 2103290 h 3196135"/>
              <a:gd name="connsiteX5898" fmla="*/ 625162 w 6224125"/>
              <a:gd name="connsiteY5898" fmla="*/ 2102097 h 3196135"/>
              <a:gd name="connsiteX5899" fmla="*/ 625298 w 6224125"/>
              <a:gd name="connsiteY5899" fmla="*/ 2101498 h 3196135"/>
              <a:gd name="connsiteX5900" fmla="*/ 624523 w 6224125"/>
              <a:gd name="connsiteY5900" fmla="*/ 2101707 h 3196135"/>
              <a:gd name="connsiteX5901" fmla="*/ 622844 w 6224125"/>
              <a:gd name="connsiteY5901" fmla="*/ 2101712 h 3196135"/>
              <a:gd name="connsiteX5902" fmla="*/ 618544 w 6224125"/>
              <a:gd name="connsiteY5902" fmla="*/ 2100998 h 3196135"/>
              <a:gd name="connsiteX5903" fmla="*/ 623397 w 6224125"/>
              <a:gd name="connsiteY5903" fmla="*/ 2099764 h 3196135"/>
              <a:gd name="connsiteX5904" fmla="*/ 629401 w 6224125"/>
              <a:gd name="connsiteY5904" fmla="*/ 2098719 h 3196135"/>
              <a:gd name="connsiteX5905" fmla="*/ 628031 w 6224125"/>
              <a:gd name="connsiteY5905" fmla="*/ 2097787 h 3196135"/>
              <a:gd name="connsiteX5906" fmla="*/ 630902 w 6224125"/>
              <a:gd name="connsiteY5906" fmla="*/ 2098458 h 3196135"/>
              <a:gd name="connsiteX5907" fmla="*/ 633337 w 6224125"/>
              <a:gd name="connsiteY5907" fmla="*/ 2098033 h 3196135"/>
              <a:gd name="connsiteX5908" fmla="*/ 641061 w 6224125"/>
              <a:gd name="connsiteY5908" fmla="*/ 2098990 h 3196135"/>
              <a:gd name="connsiteX5909" fmla="*/ 676686 w 6224125"/>
              <a:gd name="connsiteY5909" fmla="*/ 2101459 h 3196135"/>
              <a:gd name="connsiteX5910" fmla="*/ 684085 w 6224125"/>
              <a:gd name="connsiteY5910" fmla="*/ 2102233 h 3196135"/>
              <a:gd name="connsiteX5911" fmla="*/ 684475 w 6224125"/>
              <a:gd name="connsiteY5911" fmla="*/ 2102251 h 3196135"/>
              <a:gd name="connsiteX5912" fmla="*/ 688526 w 6224125"/>
              <a:gd name="connsiteY5912" fmla="*/ 2100809 h 3196135"/>
              <a:gd name="connsiteX5913" fmla="*/ 685803 w 6224125"/>
              <a:gd name="connsiteY5913" fmla="*/ 2100500 h 3196135"/>
              <a:gd name="connsiteX5914" fmla="*/ 683936 w 6224125"/>
              <a:gd name="connsiteY5914" fmla="*/ 2100878 h 3196135"/>
              <a:gd name="connsiteX5915" fmla="*/ 681003 w 6224125"/>
              <a:gd name="connsiteY5915" fmla="*/ 2100843 h 3196135"/>
              <a:gd name="connsiteX5916" fmla="*/ 681199 w 6224125"/>
              <a:gd name="connsiteY5916" fmla="*/ 2100281 h 3196135"/>
              <a:gd name="connsiteX5917" fmla="*/ 681528 w 6224125"/>
              <a:gd name="connsiteY5917" fmla="*/ 2100236 h 3196135"/>
              <a:gd name="connsiteX5918" fmla="*/ 681251 w 6224125"/>
              <a:gd name="connsiteY5918" fmla="*/ 2100222 h 3196135"/>
              <a:gd name="connsiteX5919" fmla="*/ 681199 w 6224125"/>
              <a:gd name="connsiteY5919" fmla="*/ 2100281 h 3196135"/>
              <a:gd name="connsiteX5920" fmla="*/ 671544 w 6224125"/>
              <a:gd name="connsiteY5920" fmla="*/ 2100697 h 3196135"/>
              <a:gd name="connsiteX5921" fmla="*/ 672663 w 6224125"/>
              <a:gd name="connsiteY5921" fmla="*/ 2100425 h 3196135"/>
              <a:gd name="connsiteX5922" fmla="*/ 673211 w 6224125"/>
              <a:gd name="connsiteY5922" fmla="*/ 2100066 h 3196135"/>
              <a:gd name="connsiteX5923" fmla="*/ 670947 w 6224125"/>
              <a:gd name="connsiteY5923" fmla="*/ 2099848 h 3196135"/>
              <a:gd name="connsiteX5924" fmla="*/ 660074 w 6224125"/>
              <a:gd name="connsiteY5924" fmla="*/ 2098671 h 3196135"/>
              <a:gd name="connsiteX5925" fmla="*/ 658351 w 6224125"/>
              <a:gd name="connsiteY5925" fmla="*/ 2097123 h 3196135"/>
              <a:gd name="connsiteX5926" fmla="*/ 646201 w 6224125"/>
              <a:gd name="connsiteY5926" fmla="*/ 2095653 h 3196135"/>
              <a:gd name="connsiteX5927" fmla="*/ 645993 w 6224125"/>
              <a:gd name="connsiteY5927" fmla="*/ 2095439 h 3196135"/>
              <a:gd name="connsiteX5928" fmla="*/ 649540 w 6224125"/>
              <a:gd name="connsiteY5928" fmla="*/ 2094632 h 3196135"/>
              <a:gd name="connsiteX5929" fmla="*/ 658079 w 6224125"/>
              <a:gd name="connsiteY5929" fmla="*/ 2092689 h 3196135"/>
              <a:gd name="connsiteX5930" fmla="*/ 665294 w 6224125"/>
              <a:gd name="connsiteY5930" fmla="*/ 2091622 h 3196135"/>
              <a:gd name="connsiteX5931" fmla="*/ 668020 w 6224125"/>
              <a:gd name="connsiteY5931" fmla="*/ 2091868 h 3196135"/>
              <a:gd name="connsiteX5932" fmla="*/ 673529 w 6224125"/>
              <a:gd name="connsiteY5932" fmla="*/ 2092402 h 3196135"/>
              <a:gd name="connsiteX5933" fmla="*/ 673542 w 6224125"/>
              <a:gd name="connsiteY5933" fmla="*/ 2092403 h 3196135"/>
              <a:gd name="connsiteX5934" fmla="*/ 675448 w 6224125"/>
              <a:gd name="connsiteY5934" fmla="*/ 2091724 h 3196135"/>
              <a:gd name="connsiteX5935" fmla="*/ 679509 w 6224125"/>
              <a:gd name="connsiteY5935" fmla="*/ 2090755 h 3196135"/>
              <a:gd name="connsiteX5936" fmla="*/ 679168 w 6224125"/>
              <a:gd name="connsiteY5936" fmla="*/ 2090469 h 3196135"/>
              <a:gd name="connsiteX5937" fmla="*/ 678705 w 6224125"/>
              <a:gd name="connsiteY5937" fmla="*/ 2090161 h 3196135"/>
              <a:gd name="connsiteX5938" fmla="*/ 692828 w 6224125"/>
              <a:gd name="connsiteY5938" fmla="*/ 2089769 h 3196135"/>
              <a:gd name="connsiteX5939" fmla="*/ 701221 w 6224125"/>
              <a:gd name="connsiteY5939" fmla="*/ 2089392 h 3196135"/>
              <a:gd name="connsiteX5940" fmla="*/ 694517 w 6224125"/>
              <a:gd name="connsiteY5940" fmla="*/ 2087324 h 3196135"/>
              <a:gd name="connsiteX5941" fmla="*/ 690625 w 6224125"/>
              <a:gd name="connsiteY5941" fmla="*/ 2084689 h 3196135"/>
              <a:gd name="connsiteX5942" fmla="*/ 689099 w 6224125"/>
              <a:gd name="connsiteY5942" fmla="*/ 2084767 h 3196135"/>
              <a:gd name="connsiteX5943" fmla="*/ 685505 w 6224125"/>
              <a:gd name="connsiteY5943" fmla="*/ 2085726 h 3196135"/>
              <a:gd name="connsiteX5944" fmla="*/ 653997 w 6224125"/>
              <a:gd name="connsiteY5944" fmla="*/ 2083224 h 3196135"/>
              <a:gd name="connsiteX5945" fmla="*/ 696111 w 6224125"/>
              <a:gd name="connsiteY5945" fmla="*/ 2075505 h 3196135"/>
              <a:gd name="connsiteX5946" fmla="*/ 701571 w 6224125"/>
              <a:gd name="connsiteY5946" fmla="*/ 2075025 h 3196135"/>
              <a:gd name="connsiteX5947" fmla="*/ 692059 w 6224125"/>
              <a:gd name="connsiteY5947" fmla="*/ 2072757 h 3196135"/>
              <a:gd name="connsiteX5948" fmla="*/ 685786 w 6224125"/>
              <a:gd name="connsiteY5948" fmla="*/ 2068870 h 3196135"/>
              <a:gd name="connsiteX5949" fmla="*/ 684697 w 6224125"/>
              <a:gd name="connsiteY5949" fmla="*/ 2063072 h 3196135"/>
              <a:gd name="connsiteX5950" fmla="*/ 676136 w 6224125"/>
              <a:gd name="connsiteY5950" fmla="*/ 2062631 h 3196135"/>
              <a:gd name="connsiteX5951" fmla="*/ 675241 w 6224125"/>
              <a:gd name="connsiteY5951" fmla="*/ 2061587 h 3196135"/>
              <a:gd name="connsiteX5952" fmla="*/ 676414 w 6224125"/>
              <a:gd name="connsiteY5952" fmla="*/ 2061332 h 3196135"/>
              <a:gd name="connsiteX5953" fmla="*/ 681162 w 6224125"/>
              <a:gd name="connsiteY5953" fmla="*/ 2061027 h 3196135"/>
              <a:gd name="connsiteX5954" fmla="*/ 680740 w 6224125"/>
              <a:gd name="connsiteY5954" fmla="*/ 2060401 h 3196135"/>
              <a:gd name="connsiteX5955" fmla="*/ 680713 w 6224125"/>
              <a:gd name="connsiteY5955" fmla="*/ 2060394 h 3196135"/>
              <a:gd name="connsiteX5956" fmla="*/ 681094 w 6224125"/>
              <a:gd name="connsiteY5956" fmla="*/ 2060312 h 3196135"/>
              <a:gd name="connsiteX5957" fmla="*/ 684079 w 6224125"/>
              <a:gd name="connsiteY5957" fmla="*/ 2059782 h 3196135"/>
              <a:gd name="connsiteX5958" fmla="*/ 684037 w 6224125"/>
              <a:gd name="connsiteY5958" fmla="*/ 2059554 h 3196135"/>
              <a:gd name="connsiteX5959" fmla="*/ 683478 w 6224125"/>
              <a:gd name="connsiteY5959" fmla="*/ 2059372 h 3196135"/>
              <a:gd name="connsiteX5960" fmla="*/ 674642 w 6224125"/>
              <a:gd name="connsiteY5960" fmla="*/ 2060889 h 3196135"/>
              <a:gd name="connsiteX5961" fmla="*/ 674656 w 6224125"/>
              <a:gd name="connsiteY5961" fmla="*/ 2060877 h 3196135"/>
              <a:gd name="connsiteX5962" fmla="*/ 679487 w 6224125"/>
              <a:gd name="connsiteY5962" fmla="*/ 2059692 h 3196135"/>
              <a:gd name="connsiteX5963" fmla="*/ 678479 w 6224125"/>
              <a:gd name="connsiteY5963" fmla="*/ 2059872 h 3196135"/>
              <a:gd name="connsiteX5964" fmla="*/ 677451 w 6224125"/>
              <a:gd name="connsiteY5964" fmla="*/ 2059631 h 3196135"/>
              <a:gd name="connsiteX5965" fmla="*/ 677081 w 6224125"/>
              <a:gd name="connsiteY5965" fmla="*/ 2059429 h 3196135"/>
              <a:gd name="connsiteX5966" fmla="*/ 676088 w 6224125"/>
              <a:gd name="connsiteY5966" fmla="*/ 2059644 h 3196135"/>
              <a:gd name="connsiteX5967" fmla="*/ 676820 w 6224125"/>
              <a:gd name="connsiteY5967" fmla="*/ 2059014 h 3196135"/>
              <a:gd name="connsiteX5968" fmla="*/ 678477 w 6224125"/>
              <a:gd name="connsiteY5968" fmla="*/ 2058138 h 3196135"/>
              <a:gd name="connsiteX5969" fmla="*/ 679286 w 6224125"/>
              <a:gd name="connsiteY5969" fmla="*/ 2057999 h 3196135"/>
              <a:gd name="connsiteX5970" fmla="*/ 666941 w 6224125"/>
              <a:gd name="connsiteY5970" fmla="*/ 2053957 h 3196135"/>
              <a:gd name="connsiteX5971" fmla="*/ 647541 w 6224125"/>
              <a:gd name="connsiteY5971" fmla="*/ 2049724 h 3196135"/>
              <a:gd name="connsiteX5972" fmla="*/ 633506 w 6224125"/>
              <a:gd name="connsiteY5972" fmla="*/ 2045905 h 3196135"/>
              <a:gd name="connsiteX5973" fmla="*/ 632241 w 6224125"/>
              <a:gd name="connsiteY5973" fmla="*/ 2044561 h 3196135"/>
              <a:gd name="connsiteX5974" fmla="*/ 628315 w 6224125"/>
              <a:gd name="connsiteY5974" fmla="*/ 2041046 h 3196135"/>
              <a:gd name="connsiteX5975" fmla="*/ 632848 w 6224125"/>
              <a:gd name="connsiteY5975" fmla="*/ 2042118 h 3196135"/>
              <a:gd name="connsiteX5976" fmla="*/ 691118 w 6224125"/>
              <a:gd name="connsiteY5976" fmla="*/ 2055963 h 3196135"/>
              <a:gd name="connsiteX5977" fmla="*/ 697265 w 6224125"/>
              <a:gd name="connsiteY5977" fmla="*/ 2054906 h 3196135"/>
              <a:gd name="connsiteX5978" fmla="*/ 693467 w 6224125"/>
              <a:gd name="connsiteY5978" fmla="*/ 2054047 h 3196135"/>
              <a:gd name="connsiteX5979" fmla="*/ 689491 w 6224125"/>
              <a:gd name="connsiteY5979" fmla="*/ 2052348 h 3196135"/>
              <a:gd name="connsiteX5980" fmla="*/ 700176 w 6224125"/>
              <a:gd name="connsiteY5980" fmla="*/ 2054537 h 3196135"/>
              <a:gd name="connsiteX5981" fmla="*/ 703215 w 6224125"/>
              <a:gd name="connsiteY5981" fmla="*/ 2054189 h 3196135"/>
              <a:gd name="connsiteX5982" fmla="*/ 691084 w 6224125"/>
              <a:gd name="connsiteY5982" fmla="*/ 2048130 h 3196135"/>
              <a:gd name="connsiteX5983" fmla="*/ 687410 w 6224125"/>
              <a:gd name="connsiteY5983" fmla="*/ 2050306 h 3196135"/>
              <a:gd name="connsiteX5984" fmla="*/ 673902 w 6224125"/>
              <a:gd name="connsiteY5984" fmla="*/ 2042557 h 3196135"/>
              <a:gd name="connsiteX5985" fmla="*/ 677274 w 6224125"/>
              <a:gd name="connsiteY5985" fmla="*/ 2036508 h 3196135"/>
              <a:gd name="connsiteX5986" fmla="*/ 688238 w 6224125"/>
              <a:gd name="connsiteY5986" fmla="*/ 2036254 h 3196135"/>
              <a:gd name="connsiteX5987" fmla="*/ 698082 w 6224125"/>
              <a:gd name="connsiteY5987" fmla="*/ 2039977 h 3196135"/>
              <a:gd name="connsiteX5988" fmla="*/ 697046 w 6224125"/>
              <a:gd name="connsiteY5988" fmla="*/ 2038764 h 3196135"/>
              <a:gd name="connsiteX5989" fmla="*/ 694715 w 6224125"/>
              <a:gd name="connsiteY5989" fmla="*/ 2036034 h 3196135"/>
              <a:gd name="connsiteX5990" fmla="*/ 662714 w 6224125"/>
              <a:gd name="connsiteY5990" fmla="*/ 2027382 h 3196135"/>
              <a:gd name="connsiteX5991" fmla="*/ 671795 w 6224125"/>
              <a:gd name="connsiteY5991" fmla="*/ 2026612 h 3196135"/>
              <a:gd name="connsiteX5992" fmla="*/ 671223 w 6224125"/>
              <a:gd name="connsiteY5992" fmla="*/ 2027199 h 3196135"/>
              <a:gd name="connsiteX5993" fmla="*/ 669795 w 6224125"/>
              <a:gd name="connsiteY5993" fmla="*/ 2027010 h 3196135"/>
              <a:gd name="connsiteX5994" fmla="*/ 670855 w 6224125"/>
              <a:gd name="connsiteY5994" fmla="*/ 2027575 h 3196135"/>
              <a:gd name="connsiteX5995" fmla="*/ 671223 w 6224125"/>
              <a:gd name="connsiteY5995" fmla="*/ 2027199 h 3196135"/>
              <a:gd name="connsiteX5996" fmla="*/ 673849 w 6224125"/>
              <a:gd name="connsiteY5996" fmla="*/ 2027545 h 3196135"/>
              <a:gd name="connsiteX5997" fmla="*/ 675460 w 6224125"/>
              <a:gd name="connsiteY5997" fmla="*/ 2028278 h 3196135"/>
              <a:gd name="connsiteX5998" fmla="*/ 677371 w 6224125"/>
              <a:gd name="connsiteY5998" fmla="*/ 2028611 h 3196135"/>
              <a:gd name="connsiteX5999" fmla="*/ 683544 w 6224125"/>
              <a:gd name="connsiteY5999" fmla="*/ 2025312 h 3196135"/>
              <a:gd name="connsiteX6000" fmla="*/ 693998 w 6224125"/>
              <a:gd name="connsiteY6000" fmla="*/ 2027600 h 3196135"/>
              <a:gd name="connsiteX6001" fmla="*/ 694541 w 6224125"/>
              <a:gd name="connsiteY6001" fmla="*/ 2027298 h 3196135"/>
              <a:gd name="connsiteX6002" fmla="*/ 715521 w 6224125"/>
              <a:gd name="connsiteY6002" fmla="*/ 2027376 h 3196135"/>
              <a:gd name="connsiteX6003" fmla="*/ 719974 w 6224125"/>
              <a:gd name="connsiteY6003" fmla="*/ 2026740 h 3196135"/>
              <a:gd name="connsiteX6004" fmla="*/ 694932 w 6224125"/>
              <a:gd name="connsiteY6004" fmla="*/ 2019055 h 3196135"/>
              <a:gd name="connsiteX6005" fmla="*/ 680483 w 6224125"/>
              <a:gd name="connsiteY6005" fmla="*/ 2019279 h 3196135"/>
              <a:gd name="connsiteX6006" fmla="*/ 671007 w 6224125"/>
              <a:gd name="connsiteY6006" fmla="*/ 2019163 h 3196135"/>
              <a:gd name="connsiteX6007" fmla="*/ 670397 w 6224125"/>
              <a:gd name="connsiteY6007" fmla="*/ 2019076 h 3196135"/>
              <a:gd name="connsiteX6008" fmla="*/ 669501 w 6224125"/>
              <a:gd name="connsiteY6008" fmla="*/ 2018063 h 3196135"/>
              <a:gd name="connsiteX6009" fmla="*/ 669473 w 6224125"/>
              <a:gd name="connsiteY6009" fmla="*/ 2018010 h 3196135"/>
              <a:gd name="connsiteX6010" fmla="*/ 666092 w 6224125"/>
              <a:gd name="connsiteY6010" fmla="*/ 2018780 h 3196135"/>
              <a:gd name="connsiteX6011" fmla="*/ 663763 w 6224125"/>
              <a:gd name="connsiteY6011" fmla="*/ 2018854 h 3196135"/>
              <a:gd name="connsiteX6012" fmla="*/ 662810 w 6224125"/>
              <a:gd name="connsiteY6012" fmla="*/ 2017101 h 3196135"/>
              <a:gd name="connsiteX6013" fmla="*/ 662636 w 6224125"/>
              <a:gd name="connsiteY6013" fmla="*/ 2016786 h 3196135"/>
              <a:gd name="connsiteX6014" fmla="*/ 660152 w 6224125"/>
              <a:gd name="connsiteY6014" fmla="*/ 2016872 h 3196135"/>
              <a:gd name="connsiteX6015" fmla="*/ 651378 w 6224125"/>
              <a:gd name="connsiteY6015" fmla="*/ 2015632 h 3196135"/>
              <a:gd name="connsiteX6016" fmla="*/ 653323 w 6224125"/>
              <a:gd name="connsiteY6016" fmla="*/ 2014995 h 3196135"/>
              <a:gd name="connsiteX6017" fmla="*/ 648808 w 6224125"/>
              <a:gd name="connsiteY6017" fmla="*/ 2013265 h 3196135"/>
              <a:gd name="connsiteX6018" fmla="*/ 652635 w 6224125"/>
              <a:gd name="connsiteY6018" fmla="*/ 2012745 h 3196135"/>
              <a:gd name="connsiteX6019" fmla="*/ 660055 w 6224125"/>
              <a:gd name="connsiteY6019" fmla="*/ 2013082 h 3196135"/>
              <a:gd name="connsiteX6020" fmla="*/ 660570 w 6224125"/>
              <a:gd name="connsiteY6020" fmla="*/ 2013059 h 3196135"/>
              <a:gd name="connsiteX6021" fmla="*/ 660235 w 6224125"/>
              <a:gd name="connsiteY6021" fmla="*/ 2012454 h 3196135"/>
              <a:gd name="connsiteX6022" fmla="*/ 659834 w 6224125"/>
              <a:gd name="connsiteY6022" fmla="*/ 2011766 h 3196135"/>
              <a:gd name="connsiteX6023" fmla="*/ 666990 w 6224125"/>
              <a:gd name="connsiteY6023" fmla="*/ 2010793 h 3196135"/>
              <a:gd name="connsiteX6024" fmla="*/ 626219 w 6224125"/>
              <a:gd name="connsiteY6024" fmla="*/ 2000588 h 3196135"/>
              <a:gd name="connsiteX6025" fmla="*/ 623505 w 6224125"/>
              <a:gd name="connsiteY6025" fmla="*/ 1998353 h 3196135"/>
              <a:gd name="connsiteX6026" fmla="*/ 616894 w 6224125"/>
              <a:gd name="connsiteY6026" fmla="*/ 1993515 h 3196135"/>
              <a:gd name="connsiteX6027" fmla="*/ 631642 w 6224125"/>
              <a:gd name="connsiteY6027" fmla="*/ 1996112 h 3196135"/>
              <a:gd name="connsiteX6028" fmla="*/ 617766 w 6224125"/>
              <a:gd name="connsiteY6028" fmla="*/ 1991369 h 3196135"/>
              <a:gd name="connsiteX6029" fmla="*/ 619277 w 6224125"/>
              <a:gd name="connsiteY6029" fmla="*/ 1988096 h 3196135"/>
              <a:gd name="connsiteX6030" fmla="*/ 614860 w 6224125"/>
              <a:gd name="connsiteY6030" fmla="*/ 1985334 h 3196135"/>
              <a:gd name="connsiteX6031" fmla="*/ 628673 w 6224125"/>
              <a:gd name="connsiteY6031" fmla="*/ 1988201 h 3196135"/>
              <a:gd name="connsiteX6032" fmla="*/ 632840 w 6224125"/>
              <a:gd name="connsiteY6032" fmla="*/ 1989801 h 3196135"/>
              <a:gd name="connsiteX6033" fmla="*/ 634656 w 6224125"/>
              <a:gd name="connsiteY6033" fmla="*/ 1991050 h 3196135"/>
              <a:gd name="connsiteX6034" fmla="*/ 634625 w 6224125"/>
              <a:gd name="connsiteY6034" fmla="*/ 1989437 h 3196135"/>
              <a:gd name="connsiteX6035" fmla="*/ 653108 w 6224125"/>
              <a:gd name="connsiteY6035" fmla="*/ 1993273 h 3196135"/>
              <a:gd name="connsiteX6036" fmla="*/ 658189 w 6224125"/>
              <a:gd name="connsiteY6036" fmla="*/ 1996109 h 3196135"/>
              <a:gd name="connsiteX6037" fmla="*/ 669580 w 6224125"/>
              <a:gd name="connsiteY6037" fmla="*/ 2003094 h 3196135"/>
              <a:gd name="connsiteX6038" fmla="*/ 679621 w 6224125"/>
              <a:gd name="connsiteY6038" fmla="*/ 2009074 h 3196135"/>
              <a:gd name="connsiteX6039" fmla="*/ 682576 w 6224125"/>
              <a:gd name="connsiteY6039" fmla="*/ 2008672 h 3196135"/>
              <a:gd name="connsiteX6040" fmla="*/ 671787 w 6224125"/>
              <a:gd name="connsiteY6040" fmla="*/ 2001565 h 3196135"/>
              <a:gd name="connsiteX6041" fmla="*/ 660519 w 6224125"/>
              <a:gd name="connsiteY6041" fmla="*/ 1994950 h 3196135"/>
              <a:gd name="connsiteX6042" fmla="*/ 660270 w 6224125"/>
              <a:gd name="connsiteY6042" fmla="*/ 1994760 h 3196135"/>
              <a:gd name="connsiteX6043" fmla="*/ 665309 w 6224125"/>
              <a:gd name="connsiteY6043" fmla="*/ 1995805 h 3196135"/>
              <a:gd name="connsiteX6044" fmla="*/ 700225 w 6224125"/>
              <a:gd name="connsiteY6044" fmla="*/ 2005184 h 3196135"/>
              <a:gd name="connsiteX6045" fmla="*/ 726372 w 6224125"/>
              <a:gd name="connsiteY6045" fmla="*/ 1999853 h 3196135"/>
              <a:gd name="connsiteX6046" fmla="*/ 703352 w 6224125"/>
              <a:gd name="connsiteY6046" fmla="*/ 1993515 h 3196135"/>
              <a:gd name="connsiteX6047" fmla="*/ 738526 w 6224125"/>
              <a:gd name="connsiteY6047" fmla="*/ 1985935 h 3196135"/>
              <a:gd name="connsiteX6048" fmla="*/ 751152 w 6224125"/>
              <a:gd name="connsiteY6048" fmla="*/ 1983461 h 3196135"/>
              <a:gd name="connsiteX6049" fmla="*/ 745012 w 6224125"/>
              <a:gd name="connsiteY6049" fmla="*/ 1981066 h 3196135"/>
              <a:gd name="connsiteX6050" fmla="*/ 739899 w 6224125"/>
              <a:gd name="connsiteY6050" fmla="*/ 1979033 h 3196135"/>
              <a:gd name="connsiteX6051" fmla="*/ 724556 w 6224125"/>
              <a:gd name="connsiteY6051" fmla="*/ 1979297 h 3196135"/>
              <a:gd name="connsiteX6052" fmla="*/ 698368 w 6224125"/>
              <a:gd name="connsiteY6052" fmla="*/ 1976314 h 3196135"/>
              <a:gd name="connsiteX6053" fmla="*/ 707190 w 6224125"/>
              <a:gd name="connsiteY6053" fmla="*/ 1961018 h 3196135"/>
              <a:gd name="connsiteX6054" fmla="*/ 713301 w 6224125"/>
              <a:gd name="connsiteY6054" fmla="*/ 1958257 h 3196135"/>
              <a:gd name="connsiteX6055" fmla="*/ 698693 w 6224125"/>
              <a:gd name="connsiteY6055" fmla="*/ 1953547 h 3196135"/>
              <a:gd name="connsiteX6056" fmla="*/ 673558 w 6224125"/>
              <a:gd name="connsiteY6056" fmla="*/ 1953594 h 3196135"/>
              <a:gd name="connsiteX6057" fmla="*/ 659262 w 6224125"/>
              <a:gd name="connsiteY6057" fmla="*/ 1954474 h 3196135"/>
              <a:gd name="connsiteX6058" fmla="*/ 662503 w 6224125"/>
              <a:gd name="connsiteY6058" fmla="*/ 1953734 h 3196135"/>
              <a:gd name="connsiteX6059" fmla="*/ 662300 w 6224125"/>
              <a:gd name="connsiteY6059" fmla="*/ 1952919 h 3196135"/>
              <a:gd name="connsiteX6060" fmla="*/ 650178 w 6224125"/>
              <a:gd name="connsiteY6060" fmla="*/ 1955033 h 3196135"/>
              <a:gd name="connsiteX6061" fmla="*/ 626731 w 6224125"/>
              <a:gd name="connsiteY6061" fmla="*/ 1956476 h 3196135"/>
              <a:gd name="connsiteX6062" fmla="*/ 629999 w 6224125"/>
              <a:gd name="connsiteY6062" fmla="*/ 1954883 h 3196135"/>
              <a:gd name="connsiteX6063" fmla="*/ 616977 w 6224125"/>
              <a:gd name="connsiteY6063" fmla="*/ 1957077 h 3196135"/>
              <a:gd name="connsiteX6064" fmla="*/ 615281 w 6224125"/>
              <a:gd name="connsiteY6064" fmla="*/ 1957181 h 3196135"/>
              <a:gd name="connsiteX6065" fmla="*/ 630902 w 6224125"/>
              <a:gd name="connsiteY6065" fmla="*/ 1953302 h 3196135"/>
              <a:gd name="connsiteX6066" fmla="*/ 650100 w 6224125"/>
              <a:gd name="connsiteY6066" fmla="*/ 1949473 h 3196135"/>
              <a:gd name="connsiteX6067" fmla="*/ 653049 w 6224125"/>
              <a:gd name="connsiteY6067" fmla="*/ 1948680 h 3196135"/>
              <a:gd name="connsiteX6068" fmla="*/ 654699 w 6224125"/>
              <a:gd name="connsiteY6068" fmla="*/ 1947268 h 3196135"/>
              <a:gd name="connsiteX6069" fmla="*/ 654717 w 6224125"/>
              <a:gd name="connsiteY6069" fmla="*/ 1947215 h 3196135"/>
              <a:gd name="connsiteX6070" fmla="*/ 649121 w 6224125"/>
              <a:gd name="connsiteY6070" fmla="*/ 1948055 h 3196135"/>
              <a:gd name="connsiteX6071" fmla="*/ 632426 w 6224125"/>
              <a:gd name="connsiteY6071" fmla="*/ 1951209 h 3196135"/>
              <a:gd name="connsiteX6072" fmla="*/ 646515 w 6224125"/>
              <a:gd name="connsiteY6072" fmla="*/ 1947850 h 3196135"/>
              <a:gd name="connsiteX6073" fmla="*/ 648753 w 6224125"/>
              <a:gd name="connsiteY6073" fmla="*/ 1947373 h 3196135"/>
              <a:gd name="connsiteX6074" fmla="*/ 637878 w 6224125"/>
              <a:gd name="connsiteY6074" fmla="*/ 1948949 h 3196135"/>
              <a:gd name="connsiteX6075" fmla="*/ 664560 w 6224125"/>
              <a:gd name="connsiteY6075" fmla="*/ 1941717 h 3196135"/>
              <a:gd name="connsiteX6076" fmla="*/ 665315 w 6224125"/>
              <a:gd name="connsiteY6076" fmla="*/ 1941580 h 3196135"/>
              <a:gd name="connsiteX6077" fmla="*/ 683800 w 6224125"/>
              <a:gd name="connsiteY6077" fmla="*/ 1939770 h 3196135"/>
              <a:gd name="connsiteX6078" fmla="*/ 693885 w 6224125"/>
              <a:gd name="connsiteY6078" fmla="*/ 1935814 h 3196135"/>
              <a:gd name="connsiteX6079" fmla="*/ 664414 w 6224125"/>
              <a:gd name="connsiteY6079" fmla="*/ 1932391 h 3196135"/>
              <a:gd name="connsiteX6080" fmla="*/ 742189 w 6224125"/>
              <a:gd name="connsiteY6080" fmla="*/ 1919870 h 3196135"/>
              <a:gd name="connsiteX6081" fmla="*/ 743235 w 6224125"/>
              <a:gd name="connsiteY6081" fmla="*/ 1919627 h 3196135"/>
              <a:gd name="connsiteX6082" fmla="*/ 729067 w 6224125"/>
              <a:gd name="connsiteY6082" fmla="*/ 1915287 h 3196135"/>
              <a:gd name="connsiteX6083" fmla="*/ 729397 w 6224125"/>
              <a:gd name="connsiteY6083" fmla="*/ 1915105 h 3196135"/>
              <a:gd name="connsiteX6084" fmla="*/ 722233 w 6224125"/>
              <a:gd name="connsiteY6084" fmla="*/ 1909841 h 3196135"/>
              <a:gd name="connsiteX6085" fmla="*/ 719527 w 6224125"/>
              <a:gd name="connsiteY6085" fmla="*/ 1907925 h 3196135"/>
              <a:gd name="connsiteX6086" fmla="*/ 724395 w 6224125"/>
              <a:gd name="connsiteY6086" fmla="*/ 1909173 h 3196135"/>
              <a:gd name="connsiteX6087" fmla="*/ 752757 w 6224125"/>
              <a:gd name="connsiteY6087" fmla="*/ 1917418 h 3196135"/>
              <a:gd name="connsiteX6088" fmla="*/ 757593 w 6224125"/>
              <a:gd name="connsiteY6088" fmla="*/ 1916296 h 3196135"/>
              <a:gd name="connsiteX6089" fmla="*/ 738106 w 6224125"/>
              <a:gd name="connsiteY6089" fmla="*/ 1910405 h 3196135"/>
              <a:gd name="connsiteX6090" fmla="*/ 743716 w 6224125"/>
              <a:gd name="connsiteY6090" fmla="*/ 1908492 h 3196135"/>
              <a:gd name="connsiteX6091" fmla="*/ 754493 w 6224125"/>
              <a:gd name="connsiteY6091" fmla="*/ 1906728 h 3196135"/>
              <a:gd name="connsiteX6092" fmla="*/ 752704 w 6224125"/>
              <a:gd name="connsiteY6092" fmla="*/ 1905563 h 3196135"/>
              <a:gd name="connsiteX6093" fmla="*/ 754631 w 6224125"/>
              <a:gd name="connsiteY6093" fmla="*/ 1906705 h 3196135"/>
              <a:gd name="connsiteX6094" fmla="*/ 757649 w 6224125"/>
              <a:gd name="connsiteY6094" fmla="*/ 1906211 h 3196135"/>
              <a:gd name="connsiteX6095" fmla="*/ 761103 w 6224125"/>
              <a:gd name="connsiteY6095" fmla="*/ 1905645 h 3196135"/>
              <a:gd name="connsiteX6096" fmla="*/ 755906 w 6224125"/>
              <a:gd name="connsiteY6096" fmla="*/ 1902501 h 3196135"/>
              <a:gd name="connsiteX6097" fmla="*/ 748778 w 6224125"/>
              <a:gd name="connsiteY6097" fmla="*/ 1903257 h 3196135"/>
              <a:gd name="connsiteX6098" fmla="*/ 752704 w 6224125"/>
              <a:gd name="connsiteY6098" fmla="*/ 1905563 h 3196135"/>
              <a:gd name="connsiteX6099" fmla="*/ 748451 w 6224125"/>
              <a:gd name="connsiteY6099" fmla="*/ 1904123 h 3196135"/>
              <a:gd name="connsiteX6100" fmla="*/ 747559 w 6224125"/>
              <a:gd name="connsiteY6100" fmla="*/ 1903388 h 3196135"/>
              <a:gd name="connsiteX6101" fmla="*/ 742066 w 6224125"/>
              <a:gd name="connsiteY6101" fmla="*/ 1904091 h 3196135"/>
              <a:gd name="connsiteX6102" fmla="*/ 711012 w 6224125"/>
              <a:gd name="connsiteY6102" fmla="*/ 1905908 h 3196135"/>
              <a:gd name="connsiteX6103" fmla="*/ 735160 w 6224125"/>
              <a:gd name="connsiteY6103" fmla="*/ 1892282 h 3196135"/>
              <a:gd name="connsiteX6104" fmla="*/ 682930 w 6224125"/>
              <a:gd name="connsiteY6104" fmla="*/ 1887832 h 3196135"/>
              <a:gd name="connsiteX6105" fmla="*/ 693924 w 6224125"/>
              <a:gd name="connsiteY6105" fmla="*/ 1886667 h 3196135"/>
              <a:gd name="connsiteX6106" fmla="*/ 694383 w 6224125"/>
              <a:gd name="connsiteY6106" fmla="*/ 1886771 h 3196135"/>
              <a:gd name="connsiteX6107" fmla="*/ 695699 w 6224125"/>
              <a:gd name="connsiteY6107" fmla="*/ 1886814 h 3196135"/>
              <a:gd name="connsiteX6108" fmla="*/ 695831 w 6224125"/>
              <a:gd name="connsiteY6108" fmla="*/ 1886728 h 3196135"/>
              <a:gd name="connsiteX6109" fmla="*/ 695516 w 6224125"/>
              <a:gd name="connsiteY6109" fmla="*/ 1886499 h 3196135"/>
              <a:gd name="connsiteX6110" fmla="*/ 719886 w 6224125"/>
              <a:gd name="connsiteY6110" fmla="*/ 1883915 h 3196135"/>
              <a:gd name="connsiteX6111" fmla="*/ 725307 w 6224125"/>
              <a:gd name="connsiteY6111" fmla="*/ 1882554 h 3196135"/>
              <a:gd name="connsiteX6112" fmla="*/ 707870 w 6224125"/>
              <a:gd name="connsiteY6112" fmla="*/ 1870992 h 3196135"/>
              <a:gd name="connsiteX6113" fmla="*/ 727309 w 6224125"/>
              <a:gd name="connsiteY6113" fmla="*/ 1882052 h 3196135"/>
              <a:gd name="connsiteX6114" fmla="*/ 732713 w 6224125"/>
              <a:gd name="connsiteY6114" fmla="*/ 1880696 h 3196135"/>
              <a:gd name="connsiteX6115" fmla="*/ 718170 w 6224125"/>
              <a:gd name="connsiteY6115" fmla="*/ 1870940 h 3196135"/>
              <a:gd name="connsiteX6116" fmla="*/ 722740 w 6224125"/>
              <a:gd name="connsiteY6116" fmla="*/ 1872339 h 3196135"/>
              <a:gd name="connsiteX6117" fmla="*/ 722945 w 6224125"/>
              <a:gd name="connsiteY6117" fmla="*/ 1872378 h 3196135"/>
              <a:gd name="connsiteX6118" fmla="*/ 724247 w 6224125"/>
              <a:gd name="connsiteY6118" fmla="*/ 1873129 h 3196135"/>
              <a:gd name="connsiteX6119" fmla="*/ 734757 w 6224125"/>
              <a:gd name="connsiteY6119" fmla="*/ 1880183 h 3196135"/>
              <a:gd name="connsiteX6120" fmla="*/ 739425 w 6224125"/>
              <a:gd name="connsiteY6120" fmla="*/ 1879011 h 3196135"/>
              <a:gd name="connsiteX6121" fmla="*/ 739005 w 6224125"/>
              <a:gd name="connsiteY6121" fmla="*/ 1878480 h 3196135"/>
              <a:gd name="connsiteX6122" fmla="*/ 731937 w 6224125"/>
              <a:gd name="connsiteY6122" fmla="*/ 1874607 h 3196135"/>
              <a:gd name="connsiteX6123" fmla="*/ 730458 w 6224125"/>
              <a:gd name="connsiteY6123" fmla="*/ 1873738 h 3196135"/>
              <a:gd name="connsiteX6124" fmla="*/ 732465 w 6224125"/>
              <a:gd name="connsiteY6124" fmla="*/ 1872412 h 3196135"/>
              <a:gd name="connsiteX6125" fmla="*/ 727311 w 6224125"/>
              <a:gd name="connsiteY6125" fmla="*/ 1869950 h 3196135"/>
              <a:gd name="connsiteX6126" fmla="*/ 720862 w 6224125"/>
              <a:gd name="connsiteY6126" fmla="*/ 1867832 h 3196135"/>
              <a:gd name="connsiteX6127" fmla="*/ 716868 w 6224125"/>
              <a:gd name="connsiteY6127" fmla="*/ 1865112 h 3196135"/>
              <a:gd name="connsiteX6128" fmla="*/ 730883 w 6224125"/>
              <a:gd name="connsiteY6128" fmla="*/ 1870947 h 3196135"/>
              <a:gd name="connsiteX6129" fmla="*/ 742456 w 6224125"/>
              <a:gd name="connsiteY6129" fmla="*/ 1878250 h 3196135"/>
              <a:gd name="connsiteX6130" fmla="*/ 753111 w 6224125"/>
              <a:gd name="connsiteY6130" fmla="*/ 1875576 h 3196135"/>
              <a:gd name="connsiteX6131" fmla="*/ 786408 w 6224125"/>
              <a:gd name="connsiteY6131" fmla="*/ 1872746 h 3196135"/>
              <a:gd name="connsiteX6132" fmla="*/ 795958 w 6224125"/>
              <a:gd name="connsiteY6132" fmla="*/ 1869891 h 3196135"/>
              <a:gd name="connsiteX6133" fmla="*/ 792891 w 6224125"/>
              <a:gd name="connsiteY6133" fmla="*/ 1868042 h 3196135"/>
              <a:gd name="connsiteX6134" fmla="*/ 791829 w 6224125"/>
              <a:gd name="connsiteY6134" fmla="*/ 1867406 h 3196135"/>
              <a:gd name="connsiteX6135" fmla="*/ 794645 w 6224125"/>
              <a:gd name="connsiteY6135" fmla="*/ 1868006 h 3196135"/>
              <a:gd name="connsiteX6136" fmla="*/ 787764 w 6224125"/>
              <a:gd name="connsiteY6136" fmla="*/ 1865701 h 3196135"/>
              <a:gd name="connsiteX6137" fmla="*/ 743896 w 6224125"/>
              <a:gd name="connsiteY6137" fmla="*/ 1871144 h 3196135"/>
              <a:gd name="connsiteX6138" fmla="*/ 740871 w 6224125"/>
              <a:gd name="connsiteY6138" fmla="*/ 1858486 h 3196135"/>
              <a:gd name="connsiteX6139" fmla="*/ 718642 w 6224125"/>
              <a:gd name="connsiteY6139" fmla="*/ 1861744 h 3196135"/>
              <a:gd name="connsiteX6140" fmla="*/ 706997 w 6224125"/>
              <a:gd name="connsiteY6140" fmla="*/ 1863188 h 3196135"/>
              <a:gd name="connsiteX6141" fmla="*/ 708769 w 6224125"/>
              <a:gd name="connsiteY6141" fmla="*/ 1864209 h 3196135"/>
              <a:gd name="connsiteX6142" fmla="*/ 707737 w 6224125"/>
              <a:gd name="connsiteY6142" fmla="*/ 1863941 h 3196135"/>
              <a:gd name="connsiteX6143" fmla="*/ 706675 w 6224125"/>
              <a:gd name="connsiteY6143" fmla="*/ 1863228 h 3196135"/>
              <a:gd name="connsiteX6144" fmla="*/ 697941 w 6224125"/>
              <a:gd name="connsiteY6144" fmla="*/ 1864311 h 3196135"/>
              <a:gd name="connsiteX6145" fmla="*/ 687747 w 6224125"/>
              <a:gd name="connsiteY6145" fmla="*/ 1857608 h 3196135"/>
              <a:gd name="connsiteX6146" fmla="*/ 644568 w 6224125"/>
              <a:gd name="connsiteY6146" fmla="*/ 1857211 h 3196135"/>
              <a:gd name="connsiteX6147" fmla="*/ 607068 w 6224125"/>
              <a:gd name="connsiteY6147" fmla="*/ 1860174 h 3196135"/>
              <a:gd name="connsiteX6148" fmla="*/ 602985 w 6224125"/>
              <a:gd name="connsiteY6148" fmla="*/ 1859078 h 3196135"/>
              <a:gd name="connsiteX6149" fmla="*/ 605399 w 6224125"/>
              <a:gd name="connsiteY6149" fmla="*/ 1858287 h 3196135"/>
              <a:gd name="connsiteX6150" fmla="*/ 603531 w 6224125"/>
              <a:gd name="connsiteY6150" fmla="*/ 1855449 h 3196135"/>
              <a:gd name="connsiteX6151" fmla="*/ 624644 w 6224125"/>
              <a:gd name="connsiteY6151" fmla="*/ 1855434 h 3196135"/>
              <a:gd name="connsiteX6152" fmla="*/ 618363 w 6224125"/>
              <a:gd name="connsiteY6152" fmla="*/ 1853807 h 3196135"/>
              <a:gd name="connsiteX6153" fmla="*/ 612927 w 6224125"/>
              <a:gd name="connsiteY6153" fmla="*/ 1853067 h 3196135"/>
              <a:gd name="connsiteX6154" fmla="*/ 623564 w 6224125"/>
              <a:gd name="connsiteY6154" fmla="*/ 1851694 h 3196135"/>
              <a:gd name="connsiteX6155" fmla="*/ 648081 w 6224125"/>
              <a:gd name="connsiteY6155" fmla="*/ 1847481 h 3196135"/>
              <a:gd name="connsiteX6156" fmla="*/ 696229 w 6224125"/>
              <a:gd name="connsiteY6156" fmla="*/ 1842465 h 3196135"/>
              <a:gd name="connsiteX6157" fmla="*/ 731805 w 6224125"/>
              <a:gd name="connsiteY6157" fmla="*/ 1831819 h 3196135"/>
              <a:gd name="connsiteX6158" fmla="*/ 686752 w 6224125"/>
              <a:gd name="connsiteY6158" fmla="*/ 1832722 h 3196135"/>
              <a:gd name="connsiteX6159" fmla="*/ 681612 w 6224125"/>
              <a:gd name="connsiteY6159" fmla="*/ 1826448 h 3196135"/>
              <a:gd name="connsiteX6160" fmla="*/ 642934 w 6224125"/>
              <a:gd name="connsiteY6160" fmla="*/ 1829901 h 3196135"/>
              <a:gd name="connsiteX6161" fmla="*/ 611890 w 6224125"/>
              <a:gd name="connsiteY6161" fmla="*/ 1832666 h 3196135"/>
              <a:gd name="connsiteX6162" fmla="*/ 605712 w 6224125"/>
              <a:gd name="connsiteY6162" fmla="*/ 1830312 h 3196135"/>
              <a:gd name="connsiteX6163" fmla="*/ 611653 w 6224125"/>
              <a:gd name="connsiteY6163" fmla="*/ 1830888 h 3196135"/>
              <a:gd name="connsiteX6164" fmla="*/ 611667 w 6224125"/>
              <a:gd name="connsiteY6164" fmla="*/ 1830890 h 3196135"/>
              <a:gd name="connsiteX6165" fmla="*/ 614033 w 6224125"/>
              <a:gd name="connsiteY6165" fmla="*/ 1830047 h 3196135"/>
              <a:gd name="connsiteX6166" fmla="*/ 619072 w 6224125"/>
              <a:gd name="connsiteY6166" fmla="*/ 1828845 h 3196135"/>
              <a:gd name="connsiteX6167" fmla="*/ 618649 w 6224125"/>
              <a:gd name="connsiteY6167" fmla="*/ 1828489 h 3196135"/>
              <a:gd name="connsiteX6168" fmla="*/ 617611 w 6224125"/>
              <a:gd name="connsiteY6168" fmla="*/ 1827799 h 3196135"/>
              <a:gd name="connsiteX6169" fmla="*/ 615369 w 6224125"/>
              <a:gd name="connsiteY6169" fmla="*/ 1827529 h 3196135"/>
              <a:gd name="connsiteX6170" fmla="*/ 613802 w 6224125"/>
              <a:gd name="connsiteY6170" fmla="*/ 1826325 h 3196135"/>
              <a:gd name="connsiteX6171" fmla="*/ 613000 w 6224125"/>
              <a:gd name="connsiteY6171" fmla="*/ 1826104 h 3196135"/>
              <a:gd name="connsiteX6172" fmla="*/ 614045 w 6224125"/>
              <a:gd name="connsiteY6172" fmla="*/ 1825942 h 3196135"/>
              <a:gd name="connsiteX6173" fmla="*/ 610796 w 6224125"/>
              <a:gd name="connsiteY6173" fmla="*/ 1825322 h 3196135"/>
              <a:gd name="connsiteX6174" fmla="*/ 609726 w 6224125"/>
              <a:gd name="connsiteY6174" fmla="*/ 1825201 h 3196135"/>
              <a:gd name="connsiteX6175" fmla="*/ 602103 w 6224125"/>
              <a:gd name="connsiteY6175" fmla="*/ 1823099 h 3196135"/>
              <a:gd name="connsiteX6176" fmla="*/ 607682 w 6224125"/>
              <a:gd name="connsiteY6176" fmla="*/ 1817779 h 3196135"/>
              <a:gd name="connsiteX6177" fmla="*/ 626624 w 6224125"/>
              <a:gd name="connsiteY6177" fmla="*/ 1815618 h 3196135"/>
              <a:gd name="connsiteX6178" fmla="*/ 628183 w 6224125"/>
              <a:gd name="connsiteY6178" fmla="*/ 1815490 h 3196135"/>
              <a:gd name="connsiteX6179" fmla="*/ 625577 w 6224125"/>
              <a:gd name="connsiteY6179" fmla="*/ 1815856 h 3196135"/>
              <a:gd name="connsiteX6180" fmla="*/ 625861 w 6224125"/>
              <a:gd name="connsiteY6180" fmla="*/ 1815932 h 3196135"/>
              <a:gd name="connsiteX6181" fmla="*/ 633931 w 6224125"/>
              <a:gd name="connsiteY6181" fmla="*/ 1816522 h 3196135"/>
              <a:gd name="connsiteX6182" fmla="*/ 632526 w 6224125"/>
              <a:gd name="connsiteY6182" fmla="*/ 1815783 h 3196135"/>
              <a:gd name="connsiteX6183" fmla="*/ 630039 w 6224125"/>
              <a:gd name="connsiteY6183" fmla="*/ 1815337 h 3196135"/>
              <a:gd name="connsiteX6184" fmla="*/ 643136 w 6224125"/>
              <a:gd name="connsiteY6184" fmla="*/ 1814258 h 3196135"/>
              <a:gd name="connsiteX6185" fmla="*/ 681042 w 6224125"/>
              <a:gd name="connsiteY6185" fmla="*/ 1807253 h 3196135"/>
              <a:gd name="connsiteX6186" fmla="*/ 682352 w 6224125"/>
              <a:gd name="connsiteY6186" fmla="*/ 1810288 h 3196135"/>
              <a:gd name="connsiteX6187" fmla="*/ 681042 w 6224125"/>
              <a:gd name="connsiteY6187" fmla="*/ 1807253 h 3196135"/>
              <a:gd name="connsiteX6188" fmla="*/ 617307 w 6224125"/>
              <a:gd name="connsiteY6188" fmla="*/ 1805288 h 3196135"/>
              <a:gd name="connsiteX6189" fmla="*/ 613918 w 6224125"/>
              <a:gd name="connsiteY6189" fmla="*/ 1804096 h 3196135"/>
              <a:gd name="connsiteX6190" fmla="*/ 615048 w 6224125"/>
              <a:gd name="connsiteY6190" fmla="*/ 1803693 h 3196135"/>
              <a:gd name="connsiteX6191" fmla="*/ 612812 w 6224125"/>
              <a:gd name="connsiteY6191" fmla="*/ 1802054 h 3196135"/>
              <a:gd name="connsiteX6192" fmla="*/ 609717 w 6224125"/>
              <a:gd name="connsiteY6192" fmla="*/ 1801339 h 3196135"/>
              <a:gd name="connsiteX6193" fmla="*/ 610330 w 6224125"/>
              <a:gd name="connsiteY6193" fmla="*/ 1800636 h 3196135"/>
              <a:gd name="connsiteX6194" fmla="*/ 626854 w 6224125"/>
              <a:gd name="connsiteY6194" fmla="*/ 1798259 h 3196135"/>
              <a:gd name="connsiteX6195" fmla="*/ 624245 w 6224125"/>
              <a:gd name="connsiteY6195" fmla="*/ 1798178 h 3196135"/>
              <a:gd name="connsiteX6196" fmla="*/ 625104 w 6224125"/>
              <a:gd name="connsiteY6196" fmla="*/ 1798029 h 3196135"/>
              <a:gd name="connsiteX6197" fmla="*/ 621353 w 6224125"/>
              <a:gd name="connsiteY6197" fmla="*/ 1797471 h 3196135"/>
              <a:gd name="connsiteX6198" fmla="*/ 618489 w 6224125"/>
              <a:gd name="connsiteY6198" fmla="*/ 1797166 h 3196135"/>
              <a:gd name="connsiteX6199" fmla="*/ 613146 w 6224125"/>
              <a:gd name="connsiteY6199" fmla="*/ 1797831 h 3196135"/>
              <a:gd name="connsiteX6200" fmla="*/ 606029 w 6224125"/>
              <a:gd name="connsiteY6200" fmla="*/ 1797609 h 3196135"/>
              <a:gd name="connsiteX6201" fmla="*/ 608106 w 6224125"/>
              <a:gd name="connsiteY6201" fmla="*/ 1796728 h 3196135"/>
              <a:gd name="connsiteX6202" fmla="*/ 610175 w 6224125"/>
              <a:gd name="connsiteY6202" fmla="*/ 1796138 h 3196135"/>
              <a:gd name="connsiteX6203" fmla="*/ 608062 w 6224125"/>
              <a:gd name="connsiteY6203" fmla="*/ 1795837 h 3196135"/>
              <a:gd name="connsiteX6204" fmla="*/ 602755 w 6224125"/>
              <a:gd name="connsiteY6204" fmla="*/ 1794981 h 3196135"/>
              <a:gd name="connsiteX6205" fmla="*/ 604287 w 6224125"/>
              <a:gd name="connsiteY6205" fmla="*/ 1794722 h 3196135"/>
              <a:gd name="connsiteX6206" fmla="*/ 615233 w 6224125"/>
              <a:gd name="connsiteY6206" fmla="*/ 1792336 h 3196135"/>
              <a:gd name="connsiteX6207" fmla="*/ 621123 w 6224125"/>
              <a:gd name="connsiteY6207" fmla="*/ 1791959 h 3196135"/>
              <a:gd name="connsiteX6208" fmla="*/ 620600 w 6224125"/>
              <a:gd name="connsiteY6208" fmla="*/ 1791181 h 3196135"/>
              <a:gd name="connsiteX6209" fmla="*/ 620567 w 6224125"/>
              <a:gd name="connsiteY6209" fmla="*/ 1791174 h 3196135"/>
              <a:gd name="connsiteX6210" fmla="*/ 621039 w 6224125"/>
              <a:gd name="connsiteY6210" fmla="*/ 1791070 h 3196135"/>
              <a:gd name="connsiteX6211" fmla="*/ 638975 w 6224125"/>
              <a:gd name="connsiteY6211" fmla="*/ 1787884 h 3196135"/>
              <a:gd name="connsiteX6212" fmla="*/ 642597 w 6224125"/>
              <a:gd name="connsiteY6212" fmla="*/ 1787053 h 3196135"/>
              <a:gd name="connsiteX6213" fmla="*/ 643762 w 6224125"/>
              <a:gd name="connsiteY6213" fmla="*/ 1786707 h 3196135"/>
              <a:gd name="connsiteX6214" fmla="*/ 641133 w 6224125"/>
              <a:gd name="connsiteY6214" fmla="*/ 1786963 h 3196135"/>
              <a:gd name="connsiteX6215" fmla="*/ 612890 w 6224125"/>
              <a:gd name="connsiteY6215" fmla="*/ 1791812 h 3196135"/>
              <a:gd name="connsiteX6216" fmla="*/ 619046 w 6224125"/>
              <a:gd name="connsiteY6216" fmla="*/ 1790302 h 3196135"/>
              <a:gd name="connsiteX6217" fmla="*/ 617794 w 6224125"/>
              <a:gd name="connsiteY6217" fmla="*/ 1790525 h 3196135"/>
              <a:gd name="connsiteX6218" fmla="*/ 616519 w 6224125"/>
              <a:gd name="connsiteY6218" fmla="*/ 1790226 h 3196135"/>
              <a:gd name="connsiteX6219" fmla="*/ 616061 w 6224125"/>
              <a:gd name="connsiteY6219" fmla="*/ 1789975 h 3196135"/>
              <a:gd name="connsiteX6220" fmla="*/ 611252 w 6224125"/>
              <a:gd name="connsiteY6220" fmla="*/ 1791019 h 3196135"/>
              <a:gd name="connsiteX6221" fmla="*/ 606745 w 6224125"/>
              <a:gd name="connsiteY6221" fmla="*/ 1791979 h 3196135"/>
              <a:gd name="connsiteX6222" fmla="*/ 603400 w 6224125"/>
              <a:gd name="connsiteY6222" fmla="*/ 1790455 h 3196135"/>
              <a:gd name="connsiteX6223" fmla="*/ 603523 w 6224125"/>
              <a:gd name="connsiteY6223" fmla="*/ 1789742 h 3196135"/>
              <a:gd name="connsiteX6224" fmla="*/ 611894 w 6224125"/>
              <a:gd name="connsiteY6224" fmla="*/ 1787452 h 3196135"/>
              <a:gd name="connsiteX6225" fmla="*/ 610956 w 6224125"/>
              <a:gd name="connsiteY6225" fmla="*/ 1787195 h 3196135"/>
              <a:gd name="connsiteX6226" fmla="*/ 612427 w 6224125"/>
              <a:gd name="connsiteY6226" fmla="*/ 1786581 h 3196135"/>
              <a:gd name="connsiteX6227" fmla="*/ 613829 w 6224125"/>
              <a:gd name="connsiteY6227" fmla="*/ 1786663 h 3196135"/>
              <a:gd name="connsiteX6228" fmla="*/ 613096 w 6224125"/>
              <a:gd name="connsiteY6228" fmla="*/ 1787127 h 3196135"/>
              <a:gd name="connsiteX6229" fmla="*/ 615191 w 6224125"/>
              <a:gd name="connsiteY6229" fmla="*/ 1786561 h 3196135"/>
              <a:gd name="connsiteX6230" fmla="*/ 613829 w 6224125"/>
              <a:gd name="connsiteY6230" fmla="*/ 1786663 h 3196135"/>
              <a:gd name="connsiteX6231" fmla="*/ 616716 w 6224125"/>
              <a:gd name="connsiteY6231" fmla="*/ 1785775 h 3196135"/>
              <a:gd name="connsiteX6232" fmla="*/ 618373 w 6224125"/>
              <a:gd name="connsiteY6232" fmla="*/ 1785357 h 3196135"/>
              <a:gd name="connsiteX6233" fmla="*/ 617639 w 6224125"/>
              <a:gd name="connsiteY6233" fmla="*/ 1785235 h 3196135"/>
              <a:gd name="connsiteX6234" fmla="*/ 615446 w 6224125"/>
              <a:gd name="connsiteY6234" fmla="*/ 1784772 h 3196135"/>
              <a:gd name="connsiteX6235" fmla="*/ 610073 w 6224125"/>
              <a:gd name="connsiteY6235" fmla="*/ 1785873 h 3196135"/>
              <a:gd name="connsiteX6236" fmla="*/ 582469 w 6224125"/>
              <a:gd name="connsiteY6236" fmla="*/ 1790903 h 3196135"/>
              <a:gd name="connsiteX6237" fmla="*/ 582162 w 6224125"/>
              <a:gd name="connsiteY6237" fmla="*/ 1791021 h 3196135"/>
              <a:gd name="connsiteX6238" fmla="*/ 582079 w 6224125"/>
              <a:gd name="connsiteY6238" fmla="*/ 1791050 h 3196135"/>
              <a:gd name="connsiteX6239" fmla="*/ 583513 w 6224125"/>
              <a:gd name="connsiteY6239" fmla="*/ 1791078 h 3196135"/>
              <a:gd name="connsiteX6240" fmla="*/ 595454 w 6224125"/>
              <a:gd name="connsiteY6240" fmla="*/ 1792639 h 3196135"/>
              <a:gd name="connsiteX6241" fmla="*/ 605536 w 6224125"/>
              <a:gd name="connsiteY6241" fmla="*/ 1792710 h 3196135"/>
              <a:gd name="connsiteX6242" fmla="*/ 597451 w 6224125"/>
              <a:gd name="connsiteY6242" fmla="*/ 1794159 h 3196135"/>
              <a:gd name="connsiteX6243" fmla="*/ 596360 w 6224125"/>
              <a:gd name="connsiteY6243" fmla="*/ 1793992 h 3196135"/>
              <a:gd name="connsiteX6244" fmla="*/ 588850 w 6224125"/>
              <a:gd name="connsiteY6244" fmla="*/ 1793147 h 3196135"/>
              <a:gd name="connsiteX6245" fmla="*/ 580873 w 6224125"/>
              <a:gd name="connsiteY6245" fmla="*/ 1792119 h 3196135"/>
              <a:gd name="connsiteX6246" fmla="*/ 579579 w 6224125"/>
              <a:gd name="connsiteY6246" fmla="*/ 1791821 h 3196135"/>
              <a:gd name="connsiteX6247" fmla="*/ 578856 w 6224125"/>
              <a:gd name="connsiteY6247" fmla="*/ 1792030 h 3196135"/>
              <a:gd name="connsiteX6248" fmla="*/ 574944 w 6224125"/>
              <a:gd name="connsiteY6248" fmla="*/ 1791361 h 3196135"/>
              <a:gd name="connsiteX6249" fmla="*/ 587448 w 6224125"/>
              <a:gd name="connsiteY6249" fmla="*/ 1788728 h 3196135"/>
              <a:gd name="connsiteX6250" fmla="*/ 603872 w 6224125"/>
              <a:gd name="connsiteY6250" fmla="*/ 1785225 h 3196135"/>
              <a:gd name="connsiteX6251" fmla="*/ 612896 w 6224125"/>
              <a:gd name="connsiteY6251" fmla="*/ 1783164 h 3196135"/>
              <a:gd name="connsiteX6252" fmla="*/ 613053 w 6224125"/>
              <a:gd name="connsiteY6252" fmla="*/ 1782617 h 3196135"/>
              <a:gd name="connsiteX6253" fmla="*/ 614025 w 6224125"/>
              <a:gd name="connsiteY6253" fmla="*/ 1781160 h 3196135"/>
              <a:gd name="connsiteX6254" fmla="*/ 614129 w 6224125"/>
              <a:gd name="connsiteY6254" fmla="*/ 1781017 h 3196135"/>
              <a:gd name="connsiteX6255" fmla="*/ 611982 w 6224125"/>
              <a:gd name="connsiteY6255" fmla="*/ 1781460 h 3196135"/>
              <a:gd name="connsiteX6256" fmla="*/ 606561 w 6224125"/>
              <a:gd name="connsiteY6256" fmla="*/ 1782647 h 3196135"/>
              <a:gd name="connsiteX6257" fmla="*/ 566037 w 6224125"/>
              <a:gd name="connsiteY6257" fmla="*/ 1791331 h 3196135"/>
              <a:gd name="connsiteX6258" fmla="*/ 558985 w 6224125"/>
              <a:gd name="connsiteY6258" fmla="*/ 1791563 h 3196135"/>
              <a:gd name="connsiteX6259" fmla="*/ 561096 w 6224125"/>
              <a:gd name="connsiteY6259" fmla="*/ 1791007 h 3196135"/>
              <a:gd name="connsiteX6260" fmla="*/ 564287 w 6224125"/>
              <a:gd name="connsiteY6260" fmla="*/ 1791162 h 3196135"/>
              <a:gd name="connsiteX6261" fmla="*/ 566910 w 6224125"/>
              <a:gd name="connsiteY6261" fmla="*/ 1790931 h 3196135"/>
              <a:gd name="connsiteX6262" fmla="*/ 566108 w 6224125"/>
              <a:gd name="connsiteY6262" fmla="*/ 1789962 h 3196135"/>
              <a:gd name="connsiteX6263" fmla="*/ 566877 w 6224125"/>
              <a:gd name="connsiteY6263" fmla="*/ 1789821 h 3196135"/>
              <a:gd name="connsiteX6264" fmla="*/ 573870 w 6224125"/>
              <a:gd name="connsiteY6264" fmla="*/ 1786929 h 3196135"/>
              <a:gd name="connsiteX6265" fmla="*/ 563173 w 6224125"/>
              <a:gd name="connsiteY6265" fmla="*/ 1789150 h 3196135"/>
              <a:gd name="connsiteX6266" fmla="*/ 562498 w 6224125"/>
              <a:gd name="connsiteY6266" fmla="*/ 1789268 h 3196135"/>
              <a:gd name="connsiteX6267" fmla="*/ 562399 w 6224125"/>
              <a:gd name="connsiteY6267" fmla="*/ 1789250 h 3196135"/>
              <a:gd name="connsiteX6268" fmla="*/ 560148 w 6224125"/>
              <a:gd name="connsiteY6268" fmla="*/ 1789093 h 3196135"/>
              <a:gd name="connsiteX6269" fmla="*/ 575187 w 6224125"/>
              <a:gd name="connsiteY6269" fmla="*/ 1785260 h 3196135"/>
              <a:gd name="connsiteX6270" fmla="*/ 598793 w 6224125"/>
              <a:gd name="connsiteY6270" fmla="*/ 1779876 h 3196135"/>
              <a:gd name="connsiteX6271" fmla="*/ 601730 w 6224125"/>
              <a:gd name="connsiteY6271" fmla="*/ 1779436 h 3196135"/>
              <a:gd name="connsiteX6272" fmla="*/ 598410 w 6224125"/>
              <a:gd name="connsiteY6272" fmla="*/ 1779321 h 3196135"/>
              <a:gd name="connsiteX6273" fmla="*/ 555381 w 6224125"/>
              <a:gd name="connsiteY6273" fmla="*/ 1787252 h 3196135"/>
              <a:gd name="connsiteX6274" fmla="*/ 601399 w 6224125"/>
              <a:gd name="connsiteY6274" fmla="*/ 1776988 h 3196135"/>
              <a:gd name="connsiteX6275" fmla="*/ 605057 w 6224125"/>
              <a:gd name="connsiteY6275" fmla="*/ 1776004 h 3196135"/>
              <a:gd name="connsiteX6276" fmla="*/ 605524 w 6224125"/>
              <a:gd name="connsiteY6276" fmla="*/ 1775765 h 3196135"/>
              <a:gd name="connsiteX6277" fmla="*/ 605315 w 6224125"/>
              <a:gd name="connsiteY6277" fmla="*/ 1775751 h 3196135"/>
              <a:gd name="connsiteX6278" fmla="*/ 604356 w 6224125"/>
              <a:gd name="connsiteY6278" fmla="*/ 1775670 h 3196135"/>
              <a:gd name="connsiteX6279" fmla="*/ 606543 w 6224125"/>
              <a:gd name="connsiteY6279" fmla="*/ 1775248 h 3196135"/>
              <a:gd name="connsiteX6280" fmla="*/ 606807 w 6224125"/>
              <a:gd name="connsiteY6280" fmla="*/ 1775113 h 3196135"/>
              <a:gd name="connsiteX6281" fmla="*/ 607193 w 6224125"/>
              <a:gd name="connsiteY6281" fmla="*/ 1774177 h 3196135"/>
              <a:gd name="connsiteX6282" fmla="*/ 600185 w 6224125"/>
              <a:gd name="connsiteY6282" fmla="*/ 1775230 h 3196135"/>
              <a:gd name="connsiteX6283" fmla="*/ 579469 w 6224125"/>
              <a:gd name="connsiteY6283" fmla="*/ 1779142 h 3196135"/>
              <a:gd name="connsiteX6284" fmla="*/ 596951 w 6224125"/>
              <a:gd name="connsiteY6284" fmla="*/ 1774975 h 3196135"/>
              <a:gd name="connsiteX6285" fmla="*/ 610629 w 6224125"/>
              <a:gd name="connsiteY6285" fmla="*/ 1772056 h 3196135"/>
              <a:gd name="connsiteX6286" fmla="*/ 609495 w 6224125"/>
              <a:gd name="connsiteY6286" fmla="*/ 1772140 h 3196135"/>
              <a:gd name="connsiteX6287" fmla="*/ 613029 w 6224125"/>
              <a:gd name="connsiteY6287" fmla="*/ 1771091 h 3196135"/>
              <a:gd name="connsiteX6288" fmla="*/ 651249 w 6224125"/>
              <a:gd name="connsiteY6288" fmla="*/ 1767331 h 3196135"/>
              <a:gd name="connsiteX6289" fmla="*/ 701155 w 6224125"/>
              <a:gd name="connsiteY6289" fmla="*/ 1764249 h 3196135"/>
              <a:gd name="connsiteX6290" fmla="*/ 707084 w 6224125"/>
              <a:gd name="connsiteY6290" fmla="*/ 1761832 h 3196135"/>
              <a:gd name="connsiteX6291" fmla="*/ 705730 w 6224125"/>
              <a:gd name="connsiteY6291" fmla="*/ 1760841 h 3196135"/>
              <a:gd name="connsiteX6292" fmla="*/ 708373 w 6224125"/>
              <a:gd name="connsiteY6292" fmla="*/ 1761307 h 3196135"/>
              <a:gd name="connsiteX6293" fmla="*/ 711051 w 6224125"/>
              <a:gd name="connsiteY6293" fmla="*/ 1760215 h 3196135"/>
              <a:gd name="connsiteX6294" fmla="*/ 706602 w 6224125"/>
              <a:gd name="connsiteY6294" fmla="*/ 1758694 h 3196135"/>
              <a:gd name="connsiteX6295" fmla="*/ 706787 w 6224125"/>
              <a:gd name="connsiteY6295" fmla="*/ 1758293 h 3196135"/>
              <a:gd name="connsiteX6296" fmla="*/ 704528 w 6224125"/>
              <a:gd name="connsiteY6296" fmla="*/ 1757282 h 3196135"/>
              <a:gd name="connsiteX6297" fmla="*/ 641857 w 6224125"/>
              <a:gd name="connsiteY6297" fmla="*/ 1763431 h 3196135"/>
              <a:gd name="connsiteX6298" fmla="*/ 626767 w 6224125"/>
              <a:gd name="connsiteY6298" fmla="*/ 1764192 h 3196135"/>
              <a:gd name="connsiteX6299" fmla="*/ 618852 w 6224125"/>
              <a:gd name="connsiteY6299" fmla="*/ 1765089 h 3196135"/>
              <a:gd name="connsiteX6300" fmla="*/ 623641 w 6224125"/>
              <a:gd name="connsiteY6300" fmla="*/ 1763872 h 3196135"/>
              <a:gd name="connsiteX6301" fmla="*/ 624099 w 6224125"/>
              <a:gd name="connsiteY6301" fmla="*/ 1763770 h 3196135"/>
              <a:gd name="connsiteX6302" fmla="*/ 621019 w 6224125"/>
              <a:gd name="connsiteY6302" fmla="*/ 1763675 h 3196135"/>
              <a:gd name="connsiteX6303" fmla="*/ 615616 w 6224125"/>
              <a:gd name="connsiteY6303" fmla="*/ 1762997 h 3196135"/>
              <a:gd name="connsiteX6304" fmla="*/ 622450 w 6224125"/>
              <a:gd name="connsiteY6304" fmla="*/ 1759931 h 3196135"/>
              <a:gd name="connsiteX6305" fmla="*/ 607284 w 6224125"/>
              <a:gd name="connsiteY6305" fmla="*/ 1756344 h 3196135"/>
              <a:gd name="connsiteX6306" fmla="*/ 614291 w 6224125"/>
              <a:gd name="connsiteY6306" fmla="*/ 1756613 h 3196135"/>
              <a:gd name="connsiteX6307" fmla="*/ 617741 w 6224125"/>
              <a:gd name="connsiteY6307" fmla="*/ 1755598 h 3196135"/>
              <a:gd name="connsiteX6308" fmla="*/ 622677 w 6224125"/>
              <a:gd name="connsiteY6308" fmla="*/ 1754221 h 3196135"/>
              <a:gd name="connsiteX6309" fmla="*/ 614960 w 6224125"/>
              <a:gd name="connsiteY6309" fmla="*/ 1755015 h 3196135"/>
              <a:gd name="connsiteX6310" fmla="*/ 615300 w 6224125"/>
              <a:gd name="connsiteY6310" fmla="*/ 1754736 h 3196135"/>
              <a:gd name="connsiteX6311" fmla="*/ 621105 w 6224125"/>
              <a:gd name="connsiteY6311" fmla="*/ 1752102 h 3196135"/>
              <a:gd name="connsiteX6312" fmla="*/ 623709 w 6224125"/>
              <a:gd name="connsiteY6312" fmla="*/ 1751794 h 3196135"/>
              <a:gd name="connsiteX6313" fmla="*/ 623541 w 6224125"/>
              <a:gd name="connsiteY6313" fmla="*/ 1750722 h 3196135"/>
              <a:gd name="connsiteX6314" fmla="*/ 623721 w 6224125"/>
              <a:gd name="connsiteY6314" fmla="*/ 1749995 h 3196135"/>
              <a:gd name="connsiteX6315" fmla="*/ 611363 w 6224125"/>
              <a:gd name="connsiteY6315" fmla="*/ 1749904 h 3196135"/>
              <a:gd name="connsiteX6316" fmla="*/ 608336 w 6224125"/>
              <a:gd name="connsiteY6316" fmla="*/ 1747445 h 3196135"/>
              <a:gd name="connsiteX6317" fmla="*/ 595836 w 6224125"/>
              <a:gd name="connsiteY6317" fmla="*/ 1745469 h 3196135"/>
              <a:gd name="connsiteX6318" fmla="*/ 569604 w 6224125"/>
              <a:gd name="connsiteY6318" fmla="*/ 1743022 h 3196135"/>
              <a:gd name="connsiteX6319" fmla="*/ 596742 w 6224125"/>
              <a:gd name="connsiteY6319" fmla="*/ 1742688 h 3196135"/>
              <a:gd name="connsiteX6320" fmla="*/ 610620 w 6224125"/>
              <a:gd name="connsiteY6320" fmla="*/ 1743249 h 3196135"/>
              <a:gd name="connsiteX6321" fmla="*/ 615146 w 6224125"/>
              <a:gd name="connsiteY6321" fmla="*/ 1743344 h 3196135"/>
              <a:gd name="connsiteX6322" fmla="*/ 616721 w 6224125"/>
              <a:gd name="connsiteY6322" fmla="*/ 1743400 h 3196135"/>
              <a:gd name="connsiteX6323" fmla="*/ 615771 w 6224125"/>
              <a:gd name="connsiteY6323" fmla="*/ 1741003 h 3196135"/>
              <a:gd name="connsiteX6324" fmla="*/ 614064 w 6224125"/>
              <a:gd name="connsiteY6324" fmla="*/ 1740810 h 3196135"/>
              <a:gd name="connsiteX6325" fmla="*/ 607767 w 6224125"/>
              <a:gd name="connsiteY6325" fmla="*/ 1739906 h 3196135"/>
              <a:gd name="connsiteX6326" fmla="*/ 606654 w 6224125"/>
              <a:gd name="connsiteY6326" fmla="*/ 1738649 h 3196135"/>
              <a:gd name="connsiteX6327" fmla="*/ 606620 w 6224125"/>
              <a:gd name="connsiteY6327" fmla="*/ 1738582 h 3196135"/>
              <a:gd name="connsiteX6328" fmla="*/ 602426 w 6224125"/>
              <a:gd name="connsiteY6328" fmla="*/ 1739538 h 3196135"/>
              <a:gd name="connsiteX6329" fmla="*/ 599535 w 6224125"/>
              <a:gd name="connsiteY6329" fmla="*/ 1739630 h 3196135"/>
              <a:gd name="connsiteX6330" fmla="*/ 598352 w 6224125"/>
              <a:gd name="connsiteY6330" fmla="*/ 1737454 h 3196135"/>
              <a:gd name="connsiteX6331" fmla="*/ 598136 w 6224125"/>
              <a:gd name="connsiteY6331" fmla="*/ 1737063 h 3196135"/>
              <a:gd name="connsiteX6332" fmla="*/ 595053 w 6224125"/>
              <a:gd name="connsiteY6332" fmla="*/ 1737171 h 3196135"/>
              <a:gd name="connsiteX6333" fmla="*/ 589058 w 6224125"/>
              <a:gd name="connsiteY6333" fmla="*/ 1736944 h 3196135"/>
              <a:gd name="connsiteX6334" fmla="*/ 585779 w 6224125"/>
              <a:gd name="connsiteY6334" fmla="*/ 1736064 h 3196135"/>
              <a:gd name="connsiteX6335" fmla="*/ 601459 w 6224125"/>
              <a:gd name="connsiteY6335" fmla="*/ 1733731 h 3196135"/>
              <a:gd name="connsiteX6336" fmla="*/ 672704 w 6224125"/>
              <a:gd name="connsiteY6336" fmla="*/ 1729589 h 3196135"/>
              <a:gd name="connsiteX6337" fmla="*/ 660211 w 6224125"/>
              <a:gd name="connsiteY6337" fmla="*/ 1718494 h 3196135"/>
              <a:gd name="connsiteX6338" fmla="*/ 639489 w 6224125"/>
              <a:gd name="connsiteY6338" fmla="*/ 1716547 h 3196135"/>
              <a:gd name="connsiteX6339" fmla="*/ 605944 w 6224125"/>
              <a:gd name="connsiteY6339" fmla="*/ 1714965 h 3196135"/>
              <a:gd name="connsiteX6340" fmla="*/ 578716 w 6224125"/>
              <a:gd name="connsiteY6340" fmla="*/ 1715335 h 3196135"/>
              <a:gd name="connsiteX6341" fmla="*/ 577120 w 6224125"/>
              <a:gd name="connsiteY6341" fmla="*/ 1715370 h 3196135"/>
              <a:gd name="connsiteX6342" fmla="*/ 576140 w 6224125"/>
              <a:gd name="connsiteY6342" fmla="*/ 1715221 h 3196135"/>
              <a:gd name="connsiteX6343" fmla="*/ 574002 w 6224125"/>
              <a:gd name="connsiteY6343" fmla="*/ 1713299 h 3196135"/>
              <a:gd name="connsiteX6344" fmla="*/ 558926 w 6224125"/>
              <a:gd name="connsiteY6344" fmla="*/ 1711476 h 3196135"/>
              <a:gd name="connsiteX6345" fmla="*/ 556383 w 6224125"/>
              <a:gd name="connsiteY6345" fmla="*/ 1708860 h 3196135"/>
              <a:gd name="connsiteX6346" fmla="*/ 555466 w 6224125"/>
              <a:gd name="connsiteY6346" fmla="*/ 1708677 h 3196135"/>
              <a:gd name="connsiteX6347" fmla="*/ 554649 w 6224125"/>
              <a:gd name="connsiteY6347" fmla="*/ 1708732 h 3196135"/>
              <a:gd name="connsiteX6348" fmla="*/ 553400 w 6224125"/>
              <a:gd name="connsiteY6348" fmla="*/ 1708430 h 3196135"/>
              <a:gd name="connsiteX6349" fmla="*/ 553266 w 6224125"/>
              <a:gd name="connsiteY6349" fmla="*/ 1708190 h 3196135"/>
              <a:gd name="connsiteX6350" fmla="*/ 552720 w 6224125"/>
              <a:gd name="connsiteY6350" fmla="*/ 1708266 h 3196135"/>
              <a:gd name="connsiteX6351" fmla="*/ 553400 w 6224125"/>
              <a:gd name="connsiteY6351" fmla="*/ 1708430 h 3196135"/>
              <a:gd name="connsiteX6352" fmla="*/ 553609 w 6224125"/>
              <a:gd name="connsiteY6352" fmla="*/ 1708803 h 3196135"/>
              <a:gd name="connsiteX6353" fmla="*/ 549475 w 6224125"/>
              <a:gd name="connsiteY6353" fmla="*/ 1706846 h 3196135"/>
              <a:gd name="connsiteX6354" fmla="*/ 565130 w 6224125"/>
              <a:gd name="connsiteY6354" fmla="*/ 1708478 h 3196135"/>
              <a:gd name="connsiteX6355" fmla="*/ 567814 w 6224125"/>
              <a:gd name="connsiteY6355" fmla="*/ 1706772 h 3196135"/>
              <a:gd name="connsiteX6356" fmla="*/ 581962 w 6224125"/>
              <a:gd name="connsiteY6356" fmla="*/ 1706416 h 3196135"/>
              <a:gd name="connsiteX6357" fmla="*/ 602535 w 6224125"/>
              <a:gd name="connsiteY6357" fmla="*/ 1708232 h 3196135"/>
              <a:gd name="connsiteX6358" fmla="*/ 601135 w 6224125"/>
              <a:gd name="connsiteY6358" fmla="*/ 1706138 h 3196135"/>
              <a:gd name="connsiteX6359" fmla="*/ 599614 w 6224125"/>
              <a:gd name="connsiteY6359" fmla="*/ 1704978 h 3196135"/>
              <a:gd name="connsiteX6360" fmla="*/ 595632 w 6224125"/>
              <a:gd name="connsiteY6360" fmla="*/ 1704823 h 3196135"/>
              <a:gd name="connsiteX6361" fmla="*/ 582213 w 6224125"/>
              <a:gd name="connsiteY6361" fmla="*/ 1704502 h 3196135"/>
              <a:gd name="connsiteX6362" fmla="*/ 584169 w 6224125"/>
              <a:gd name="connsiteY6362" fmla="*/ 1702072 h 3196135"/>
              <a:gd name="connsiteX6363" fmla="*/ 586292 w 6224125"/>
              <a:gd name="connsiteY6363" fmla="*/ 1701241 h 3196135"/>
              <a:gd name="connsiteX6364" fmla="*/ 583048 w 6224125"/>
              <a:gd name="connsiteY6364" fmla="*/ 1700955 h 3196135"/>
              <a:gd name="connsiteX6365" fmla="*/ 570115 w 6224125"/>
              <a:gd name="connsiteY6365" fmla="*/ 1699258 h 3196135"/>
              <a:gd name="connsiteX6366" fmla="*/ 540685 w 6224125"/>
              <a:gd name="connsiteY6366" fmla="*/ 1695248 h 3196135"/>
              <a:gd name="connsiteX6367" fmla="*/ 541444 w 6224125"/>
              <a:gd name="connsiteY6367" fmla="*/ 1693497 h 3196135"/>
              <a:gd name="connsiteX6368" fmla="*/ 544592 w 6224125"/>
              <a:gd name="connsiteY6368" fmla="*/ 1693821 h 3196135"/>
              <a:gd name="connsiteX6369" fmla="*/ 562441 w 6224125"/>
              <a:gd name="connsiteY6369" fmla="*/ 1695701 h 3196135"/>
              <a:gd name="connsiteX6370" fmla="*/ 564146 w 6224125"/>
              <a:gd name="connsiteY6370" fmla="*/ 1691693 h 3196135"/>
              <a:gd name="connsiteX6371" fmla="*/ 572269 w 6224125"/>
              <a:gd name="connsiteY6371" fmla="*/ 1691655 h 3196135"/>
              <a:gd name="connsiteX6372" fmla="*/ 580128 w 6224125"/>
              <a:gd name="connsiteY6372" fmla="*/ 1690736 h 3196135"/>
              <a:gd name="connsiteX6373" fmla="*/ 599654 w 6224125"/>
              <a:gd name="connsiteY6373" fmla="*/ 1691951 h 3196135"/>
              <a:gd name="connsiteX6374" fmla="*/ 601245 w 6224125"/>
              <a:gd name="connsiteY6374" fmla="*/ 1691611 h 3196135"/>
              <a:gd name="connsiteX6375" fmla="*/ 596920 w 6224125"/>
              <a:gd name="connsiteY6375" fmla="*/ 1691618 h 3196135"/>
              <a:gd name="connsiteX6376" fmla="*/ 586687 w 6224125"/>
              <a:gd name="connsiteY6376" fmla="*/ 1690382 h 3196135"/>
              <a:gd name="connsiteX6377" fmla="*/ 583661 w 6224125"/>
              <a:gd name="connsiteY6377" fmla="*/ 1687923 h 3196135"/>
              <a:gd name="connsiteX6378" fmla="*/ 577640 w 6224125"/>
              <a:gd name="connsiteY6378" fmla="*/ 1687251 h 3196135"/>
              <a:gd name="connsiteX6379" fmla="*/ 586805 w 6224125"/>
              <a:gd name="connsiteY6379" fmla="*/ 1684924 h 3196135"/>
              <a:gd name="connsiteX6380" fmla="*/ 590225 w 6224125"/>
              <a:gd name="connsiteY6380" fmla="*/ 1685774 h 3196135"/>
              <a:gd name="connsiteX6381" fmla="*/ 594377 w 6224125"/>
              <a:gd name="connsiteY6381" fmla="*/ 1684414 h 3196135"/>
              <a:gd name="connsiteX6382" fmla="*/ 606208 w 6224125"/>
              <a:gd name="connsiteY6382" fmla="*/ 1684817 h 3196135"/>
              <a:gd name="connsiteX6383" fmla="*/ 613970 w 6224125"/>
              <a:gd name="connsiteY6383" fmla="*/ 1683930 h 3196135"/>
              <a:gd name="connsiteX6384" fmla="*/ 606167 w 6224125"/>
              <a:gd name="connsiteY6384" fmla="*/ 1683182 h 3196135"/>
              <a:gd name="connsiteX6385" fmla="*/ 601184 w 6224125"/>
              <a:gd name="connsiteY6385" fmla="*/ 1682703 h 3196135"/>
              <a:gd name="connsiteX6386" fmla="*/ 596546 w 6224125"/>
              <a:gd name="connsiteY6386" fmla="*/ 1682450 h 3196135"/>
              <a:gd name="connsiteX6387" fmla="*/ 597132 w 6224125"/>
              <a:gd name="connsiteY6387" fmla="*/ 1682302 h 3196135"/>
              <a:gd name="connsiteX6388" fmla="*/ 689175 w 6224125"/>
              <a:gd name="connsiteY6388" fmla="*/ 1674644 h 3196135"/>
              <a:gd name="connsiteX6389" fmla="*/ 718386 w 6224125"/>
              <a:gd name="connsiteY6389" fmla="*/ 1672755 h 3196135"/>
              <a:gd name="connsiteX6390" fmla="*/ 702980 w 6224125"/>
              <a:gd name="connsiteY6390" fmla="*/ 1670668 h 3196135"/>
              <a:gd name="connsiteX6391" fmla="*/ 697504 w 6224125"/>
              <a:gd name="connsiteY6391" fmla="*/ 1670830 h 3196135"/>
              <a:gd name="connsiteX6392" fmla="*/ 697664 w 6224125"/>
              <a:gd name="connsiteY6392" fmla="*/ 1670807 h 3196135"/>
              <a:gd name="connsiteX6393" fmla="*/ 696581 w 6224125"/>
              <a:gd name="connsiteY6393" fmla="*/ 1670857 h 3196135"/>
              <a:gd name="connsiteX6394" fmla="*/ 694880 w 6224125"/>
              <a:gd name="connsiteY6394" fmla="*/ 1670906 h 3196135"/>
              <a:gd name="connsiteX6395" fmla="*/ 694389 w 6224125"/>
              <a:gd name="connsiteY6395" fmla="*/ 1670956 h 3196135"/>
              <a:gd name="connsiteX6396" fmla="*/ 696581 w 6224125"/>
              <a:gd name="connsiteY6396" fmla="*/ 1670857 h 3196135"/>
              <a:gd name="connsiteX6397" fmla="*/ 697504 w 6224125"/>
              <a:gd name="connsiteY6397" fmla="*/ 1670830 h 3196135"/>
              <a:gd name="connsiteX6398" fmla="*/ 677436 w 6224125"/>
              <a:gd name="connsiteY6398" fmla="*/ 1673529 h 3196135"/>
              <a:gd name="connsiteX6399" fmla="*/ 619968 w 6224125"/>
              <a:gd name="connsiteY6399" fmla="*/ 1677866 h 3196135"/>
              <a:gd name="connsiteX6400" fmla="*/ 614106 w 6224125"/>
              <a:gd name="connsiteY6400" fmla="*/ 1674859 h 3196135"/>
              <a:gd name="connsiteX6401" fmla="*/ 612362 w 6224125"/>
              <a:gd name="connsiteY6401" fmla="*/ 1673370 h 3196135"/>
              <a:gd name="connsiteX6402" fmla="*/ 624509 w 6224125"/>
              <a:gd name="connsiteY6402" fmla="*/ 1671113 h 3196135"/>
              <a:gd name="connsiteX6403" fmla="*/ 619131 w 6224125"/>
              <a:gd name="connsiteY6403" fmla="*/ 1670893 h 3196135"/>
              <a:gd name="connsiteX6404" fmla="*/ 610805 w 6224125"/>
              <a:gd name="connsiteY6404" fmla="*/ 1672041 h 3196135"/>
              <a:gd name="connsiteX6405" fmla="*/ 609773 w 6224125"/>
              <a:gd name="connsiteY6405" fmla="*/ 1671161 h 3196135"/>
              <a:gd name="connsiteX6406" fmla="*/ 598144 w 6224125"/>
              <a:gd name="connsiteY6406" fmla="*/ 1671948 h 3196135"/>
              <a:gd name="connsiteX6407" fmla="*/ 590200 w 6224125"/>
              <a:gd name="connsiteY6407" fmla="*/ 1672040 h 3196135"/>
              <a:gd name="connsiteX6408" fmla="*/ 610628 w 6224125"/>
              <a:gd name="connsiteY6408" fmla="*/ 1668204 h 3196135"/>
              <a:gd name="connsiteX6409" fmla="*/ 627784 w 6224125"/>
              <a:gd name="connsiteY6409" fmla="*/ 1663962 h 3196135"/>
              <a:gd name="connsiteX6410" fmla="*/ 625906 w 6224125"/>
              <a:gd name="connsiteY6410" fmla="*/ 1663166 h 3196135"/>
              <a:gd name="connsiteX6411" fmla="*/ 622316 w 6224125"/>
              <a:gd name="connsiteY6411" fmla="*/ 1663515 h 3196135"/>
              <a:gd name="connsiteX6412" fmla="*/ 594072 w 6224125"/>
              <a:gd name="connsiteY6412" fmla="*/ 1668365 h 3196135"/>
              <a:gd name="connsiteX6413" fmla="*/ 616052 w 6224125"/>
              <a:gd name="connsiteY6413" fmla="*/ 1663502 h 3196135"/>
              <a:gd name="connsiteX6414" fmla="*/ 623677 w 6224125"/>
              <a:gd name="connsiteY6414" fmla="*/ 1662222 h 3196135"/>
              <a:gd name="connsiteX6415" fmla="*/ 623382 w 6224125"/>
              <a:gd name="connsiteY6415" fmla="*/ 1662098 h 3196135"/>
              <a:gd name="connsiteX6416" fmla="*/ 612002 w 6224125"/>
              <a:gd name="connsiteY6416" fmla="*/ 1662703 h 3196135"/>
              <a:gd name="connsiteX6417" fmla="*/ 617197 w 6224125"/>
              <a:gd name="connsiteY6417" fmla="*/ 1659211 h 3196135"/>
              <a:gd name="connsiteX6418" fmla="*/ 632863 w 6224125"/>
              <a:gd name="connsiteY6418" fmla="*/ 1660728 h 3196135"/>
              <a:gd name="connsiteX6419" fmla="*/ 647465 w 6224125"/>
              <a:gd name="connsiteY6419" fmla="*/ 1654130 h 3196135"/>
              <a:gd name="connsiteX6420" fmla="*/ 688521 w 6224125"/>
              <a:gd name="connsiteY6420" fmla="*/ 1649605 h 3196135"/>
              <a:gd name="connsiteX6421" fmla="*/ 719723 w 6224125"/>
              <a:gd name="connsiteY6421" fmla="*/ 1645516 h 3196135"/>
              <a:gd name="connsiteX6422" fmla="*/ 725536 w 6224125"/>
              <a:gd name="connsiteY6422" fmla="*/ 1643950 h 3196135"/>
              <a:gd name="connsiteX6423" fmla="*/ 725466 w 6224125"/>
              <a:gd name="connsiteY6423" fmla="*/ 1643578 h 3196135"/>
              <a:gd name="connsiteX6424" fmla="*/ 715607 w 6224125"/>
              <a:gd name="connsiteY6424" fmla="*/ 1642795 h 3196135"/>
              <a:gd name="connsiteX6425" fmla="*/ 627801 w 6224125"/>
              <a:gd name="connsiteY6425" fmla="*/ 1648991 h 3196135"/>
              <a:gd name="connsiteX6426" fmla="*/ 590487 w 6224125"/>
              <a:gd name="connsiteY6426" fmla="*/ 1649960 h 3196135"/>
              <a:gd name="connsiteX6427" fmla="*/ 585745 w 6224125"/>
              <a:gd name="connsiteY6427" fmla="*/ 1649904 h 3196135"/>
              <a:gd name="connsiteX6428" fmla="*/ 591210 w 6224125"/>
              <a:gd name="connsiteY6428" fmla="*/ 1648738 h 3196135"/>
              <a:gd name="connsiteX6429" fmla="*/ 592621 w 6224125"/>
              <a:gd name="connsiteY6429" fmla="*/ 1647968 h 3196135"/>
              <a:gd name="connsiteX6430" fmla="*/ 600253 w 6224125"/>
              <a:gd name="connsiteY6430" fmla="*/ 1645771 h 3196135"/>
              <a:gd name="connsiteX6431" fmla="*/ 592927 w 6224125"/>
              <a:gd name="connsiteY6431" fmla="*/ 1646086 h 3196135"/>
              <a:gd name="connsiteX6432" fmla="*/ 586711 w 6224125"/>
              <a:gd name="connsiteY6432" fmla="*/ 1645503 h 3196135"/>
              <a:gd name="connsiteX6433" fmla="*/ 585134 w 6224125"/>
              <a:gd name="connsiteY6433" fmla="*/ 1644628 h 3196135"/>
              <a:gd name="connsiteX6434" fmla="*/ 622662 w 6224125"/>
              <a:gd name="connsiteY6434" fmla="*/ 1642718 h 3196135"/>
              <a:gd name="connsiteX6435" fmla="*/ 646895 w 6224125"/>
              <a:gd name="connsiteY6435" fmla="*/ 1634934 h 3196135"/>
              <a:gd name="connsiteX6436" fmla="*/ 595644 w 6224125"/>
              <a:gd name="connsiteY6436" fmla="*/ 1632757 h 3196135"/>
              <a:gd name="connsiteX6437" fmla="*/ 586256 w 6224125"/>
              <a:gd name="connsiteY6437" fmla="*/ 1632968 h 3196135"/>
              <a:gd name="connsiteX6438" fmla="*/ 588521 w 6224125"/>
              <a:gd name="connsiteY6438" fmla="*/ 1632549 h 3196135"/>
              <a:gd name="connsiteX6439" fmla="*/ 597295 w 6224125"/>
              <a:gd name="connsiteY6439" fmla="*/ 1625725 h 3196135"/>
              <a:gd name="connsiteX6440" fmla="*/ 652610 w 6224125"/>
              <a:gd name="connsiteY6440" fmla="*/ 1621115 h 3196135"/>
              <a:gd name="connsiteX6441" fmla="*/ 692408 w 6224125"/>
              <a:gd name="connsiteY6441" fmla="*/ 1618768 h 3196135"/>
              <a:gd name="connsiteX6442" fmla="*/ 715773 w 6224125"/>
              <a:gd name="connsiteY6442" fmla="*/ 1619074 h 3196135"/>
              <a:gd name="connsiteX6443" fmla="*/ 716209 w 6224125"/>
              <a:gd name="connsiteY6443" fmla="*/ 1618293 h 3196135"/>
              <a:gd name="connsiteX6444" fmla="*/ 663472 w 6224125"/>
              <a:gd name="connsiteY6444" fmla="*/ 1618609 h 3196135"/>
              <a:gd name="connsiteX6445" fmla="*/ 663205 w 6224125"/>
              <a:gd name="connsiteY6445" fmla="*/ 1619206 h 3196135"/>
              <a:gd name="connsiteX6446" fmla="*/ 661484 w 6224125"/>
              <a:gd name="connsiteY6446" fmla="*/ 1618795 h 3196135"/>
              <a:gd name="connsiteX6447" fmla="*/ 661832 w 6224125"/>
              <a:gd name="connsiteY6447" fmla="*/ 1618618 h 3196135"/>
              <a:gd name="connsiteX6448" fmla="*/ 648221 w 6224125"/>
              <a:gd name="connsiteY6448" fmla="*/ 1618700 h 3196135"/>
              <a:gd name="connsiteX6449" fmla="*/ 583445 w 6224125"/>
              <a:gd name="connsiteY6449" fmla="*/ 1619329 h 3196135"/>
              <a:gd name="connsiteX6450" fmla="*/ 575265 w 6224125"/>
              <a:gd name="connsiteY6450" fmla="*/ 1615581 h 3196135"/>
              <a:gd name="connsiteX6451" fmla="*/ 568571 w 6224125"/>
              <a:gd name="connsiteY6451" fmla="*/ 1608215 h 3196135"/>
              <a:gd name="connsiteX6452" fmla="*/ 578173 w 6224125"/>
              <a:gd name="connsiteY6452" fmla="*/ 1605226 h 3196135"/>
              <a:gd name="connsiteX6453" fmla="*/ 583422 w 6224125"/>
              <a:gd name="connsiteY6453" fmla="*/ 1601911 h 3196135"/>
              <a:gd name="connsiteX6454" fmla="*/ 585708 w 6224125"/>
              <a:gd name="connsiteY6454" fmla="*/ 1599013 h 3196135"/>
              <a:gd name="connsiteX6455" fmla="*/ 579920 w 6224125"/>
              <a:gd name="connsiteY6455" fmla="*/ 1600009 h 3196135"/>
              <a:gd name="connsiteX6456" fmla="*/ 578946 w 6224125"/>
              <a:gd name="connsiteY6456" fmla="*/ 1598497 h 3196135"/>
              <a:gd name="connsiteX6457" fmla="*/ 579993 w 6224125"/>
              <a:gd name="connsiteY6457" fmla="*/ 1597241 h 3196135"/>
              <a:gd name="connsiteX6458" fmla="*/ 573310 w 6224125"/>
              <a:gd name="connsiteY6458" fmla="*/ 1597938 h 3196135"/>
              <a:gd name="connsiteX6459" fmla="*/ 578230 w 6224125"/>
              <a:gd name="connsiteY6459" fmla="*/ 1596880 h 3196135"/>
              <a:gd name="connsiteX6460" fmla="*/ 571068 w 6224125"/>
              <a:gd name="connsiteY6460" fmla="*/ 1597843 h 3196135"/>
              <a:gd name="connsiteX6461" fmla="*/ 573310 w 6224125"/>
              <a:gd name="connsiteY6461" fmla="*/ 1597938 h 3196135"/>
              <a:gd name="connsiteX6462" fmla="*/ 565740 w 6224125"/>
              <a:gd name="connsiteY6462" fmla="*/ 1599739 h 3196135"/>
              <a:gd name="connsiteX6463" fmla="*/ 563846 w 6224125"/>
              <a:gd name="connsiteY6463" fmla="*/ 1599452 h 3196135"/>
              <a:gd name="connsiteX6464" fmla="*/ 560357 w 6224125"/>
              <a:gd name="connsiteY6464" fmla="*/ 1600373 h 3196135"/>
              <a:gd name="connsiteX6465" fmla="*/ 552291 w 6224125"/>
              <a:gd name="connsiteY6465" fmla="*/ 1602005 h 3196135"/>
              <a:gd name="connsiteX6466" fmla="*/ 547711 w 6224125"/>
              <a:gd name="connsiteY6466" fmla="*/ 1601950 h 3196135"/>
              <a:gd name="connsiteX6467" fmla="*/ 548017 w 6224125"/>
              <a:gd name="connsiteY6467" fmla="*/ 1601073 h 3196135"/>
              <a:gd name="connsiteX6468" fmla="*/ 553827 w 6224125"/>
              <a:gd name="connsiteY6468" fmla="*/ 1599439 h 3196135"/>
              <a:gd name="connsiteX6469" fmla="*/ 548046 w 6224125"/>
              <a:gd name="connsiteY6469" fmla="*/ 1599978 h 3196135"/>
              <a:gd name="connsiteX6470" fmla="*/ 548047 w 6224125"/>
              <a:gd name="connsiteY6470" fmla="*/ 1599974 h 3196135"/>
              <a:gd name="connsiteX6471" fmla="*/ 548000 w 6224125"/>
              <a:gd name="connsiteY6471" fmla="*/ 1599982 h 3196135"/>
              <a:gd name="connsiteX6472" fmla="*/ 536553 w 6224125"/>
              <a:gd name="connsiteY6472" fmla="*/ 1601051 h 3196135"/>
              <a:gd name="connsiteX6473" fmla="*/ 543451 w 6224125"/>
              <a:gd name="connsiteY6473" fmla="*/ 1600892 h 3196135"/>
              <a:gd name="connsiteX6474" fmla="*/ 548000 w 6224125"/>
              <a:gd name="connsiteY6474" fmla="*/ 1599982 h 3196135"/>
              <a:gd name="connsiteX6475" fmla="*/ 548046 w 6224125"/>
              <a:gd name="connsiteY6475" fmla="*/ 1599978 h 3196135"/>
              <a:gd name="connsiteX6476" fmla="*/ 548017 w 6224125"/>
              <a:gd name="connsiteY6476" fmla="*/ 1601073 h 3196135"/>
              <a:gd name="connsiteX6477" fmla="*/ 532936 w 6224125"/>
              <a:gd name="connsiteY6477" fmla="*/ 1601721 h 3196135"/>
              <a:gd name="connsiteX6478" fmla="*/ 536071 w 6224125"/>
              <a:gd name="connsiteY6478" fmla="*/ 1600352 h 3196135"/>
              <a:gd name="connsiteX6479" fmla="*/ 537243 w 6224125"/>
              <a:gd name="connsiteY6479" fmla="*/ 1597285 h 3196135"/>
              <a:gd name="connsiteX6480" fmla="*/ 549199 w 6224125"/>
              <a:gd name="connsiteY6480" fmla="*/ 1594591 h 3196135"/>
              <a:gd name="connsiteX6481" fmla="*/ 588855 w 6224125"/>
              <a:gd name="connsiteY6481" fmla="*/ 1586848 h 3196135"/>
              <a:gd name="connsiteX6482" fmla="*/ 590920 w 6224125"/>
              <a:gd name="connsiteY6482" fmla="*/ 1586566 h 3196135"/>
              <a:gd name="connsiteX6483" fmla="*/ 590992 w 6224125"/>
              <a:gd name="connsiteY6483" fmla="*/ 1586535 h 3196135"/>
              <a:gd name="connsiteX6484" fmla="*/ 598887 w 6224125"/>
              <a:gd name="connsiteY6484" fmla="*/ 1584872 h 3196135"/>
              <a:gd name="connsiteX6485" fmla="*/ 602963 w 6224125"/>
              <a:gd name="connsiteY6485" fmla="*/ 1584916 h 3196135"/>
              <a:gd name="connsiteX6486" fmla="*/ 620726 w 6224125"/>
              <a:gd name="connsiteY6486" fmla="*/ 1582484 h 3196135"/>
              <a:gd name="connsiteX6487" fmla="*/ 609804 w 6224125"/>
              <a:gd name="connsiteY6487" fmla="*/ 1582366 h 3196135"/>
              <a:gd name="connsiteX6488" fmla="*/ 598887 w 6224125"/>
              <a:gd name="connsiteY6488" fmla="*/ 1584872 h 3196135"/>
              <a:gd name="connsiteX6489" fmla="*/ 594342 w 6224125"/>
              <a:gd name="connsiteY6489" fmla="*/ 1584135 h 3196135"/>
              <a:gd name="connsiteX6490" fmla="*/ 583794 w 6224125"/>
              <a:gd name="connsiteY6490" fmla="*/ 1585642 h 3196135"/>
              <a:gd name="connsiteX6491" fmla="*/ 543057 w 6224125"/>
              <a:gd name="connsiteY6491" fmla="*/ 1592749 h 3196135"/>
              <a:gd name="connsiteX6492" fmla="*/ 519523 w 6224125"/>
              <a:gd name="connsiteY6492" fmla="*/ 1596587 h 3196135"/>
              <a:gd name="connsiteX6493" fmla="*/ 522773 w 6224125"/>
              <a:gd name="connsiteY6493" fmla="*/ 1594052 h 3196135"/>
              <a:gd name="connsiteX6494" fmla="*/ 529005 w 6224125"/>
              <a:gd name="connsiteY6494" fmla="*/ 1592596 h 3196135"/>
              <a:gd name="connsiteX6495" fmla="*/ 552153 w 6224125"/>
              <a:gd name="connsiteY6495" fmla="*/ 1584577 h 3196135"/>
              <a:gd name="connsiteX6496" fmla="*/ 585493 w 6224125"/>
              <a:gd name="connsiteY6496" fmla="*/ 1578092 h 3196135"/>
              <a:gd name="connsiteX6497" fmla="*/ 586922 w 6224125"/>
              <a:gd name="connsiteY6497" fmla="*/ 1577905 h 3196135"/>
              <a:gd name="connsiteX6498" fmla="*/ 587232 w 6224125"/>
              <a:gd name="connsiteY6498" fmla="*/ 1577577 h 3196135"/>
              <a:gd name="connsiteX6499" fmla="*/ 590017 w 6224125"/>
              <a:gd name="connsiteY6499" fmla="*/ 1575561 h 3196135"/>
              <a:gd name="connsiteX6500" fmla="*/ 585824 w 6224125"/>
              <a:gd name="connsiteY6500" fmla="*/ 1576124 h 3196135"/>
              <a:gd name="connsiteX6501" fmla="*/ 545363 w 6224125"/>
              <a:gd name="connsiteY6501" fmla="*/ 1581985 h 3196135"/>
              <a:gd name="connsiteX6502" fmla="*/ 578947 w 6224125"/>
              <a:gd name="connsiteY6502" fmla="*/ 1572883 h 3196135"/>
              <a:gd name="connsiteX6503" fmla="*/ 589042 w 6224125"/>
              <a:gd name="connsiteY6503" fmla="*/ 1571056 h 3196135"/>
              <a:gd name="connsiteX6504" fmla="*/ 587076 w 6224125"/>
              <a:gd name="connsiteY6504" fmla="*/ 1570490 h 3196135"/>
              <a:gd name="connsiteX6505" fmla="*/ 586957 w 6224125"/>
              <a:gd name="connsiteY6505" fmla="*/ 1570415 h 3196135"/>
              <a:gd name="connsiteX6506" fmla="*/ 572659 w 6224125"/>
              <a:gd name="connsiteY6506" fmla="*/ 1572971 h 3196135"/>
              <a:gd name="connsiteX6507" fmla="*/ 546497 w 6224125"/>
              <a:gd name="connsiteY6507" fmla="*/ 1577441 h 3196135"/>
              <a:gd name="connsiteX6508" fmla="*/ 546554 w 6224125"/>
              <a:gd name="connsiteY6508" fmla="*/ 1577471 h 3196135"/>
              <a:gd name="connsiteX6509" fmla="*/ 540536 w 6224125"/>
              <a:gd name="connsiteY6509" fmla="*/ 1580679 h 3196135"/>
              <a:gd name="connsiteX6510" fmla="*/ 540499 w 6224125"/>
              <a:gd name="connsiteY6510" fmla="*/ 1578977 h 3196135"/>
              <a:gd name="connsiteX6511" fmla="*/ 544222 w 6224125"/>
              <a:gd name="connsiteY6511" fmla="*/ 1576216 h 3196135"/>
              <a:gd name="connsiteX6512" fmla="*/ 546209 w 6224125"/>
              <a:gd name="connsiteY6512" fmla="*/ 1577285 h 3196135"/>
              <a:gd name="connsiteX6513" fmla="*/ 571685 w 6224125"/>
              <a:gd name="connsiteY6513" fmla="*/ 1571085 h 3196135"/>
              <a:gd name="connsiteX6514" fmla="*/ 584276 w 6224125"/>
              <a:gd name="connsiteY6514" fmla="*/ 1568724 h 3196135"/>
              <a:gd name="connsiteX6515" fmla="*/ 583102 w 6224125"/>
              <a:gd name="connsiteY6515" fmla="*/ 1567984 h 3196135"/>
              <a:gd name="connsiteX6516" fmla="*/ 583864 w 6224125"/>
              <a:gd name="connsiteY6516" fmla="*/ 1566954 h 3196135"/>
              <a:gd name="connsiteX6517" fmla="*/ 554688 w 6224125"/>
              <a:gd name="connsiteY6517" fmla="*/ 1570804 h 3196135"/>
              <a:gd name="connsiteX6518" fmla="*/ 554995 w 6224125"/>
              <a:gd name="connsiteY6518" fmla="*/ 1569469 h 3196135"/>
              <a:gd name="connsiteX6519" fmla="*/ 545162 w 6224125"/>
              <a:gd name="connsiteY6519" fmla="*/ 1571026 h 3196135"/>
              <a:gd name="connsiteX6520" fmla="*/ 544082 w 6224125"/>
              <a:gd name="connsiteY6520" fmla="*/ 1571292 h 3196135"/>
              <a:gd name="connsiteX6521" fmla="*/ 543564 w 6224125"/>
              <a:gd name="connsiteY6521" fmla="*/ 1571035 h 3196135"/>
              <a:gd name="connsiteX6522" fmla="*/ 539792 w 6224125"/>
              <a:gd name="connsiteY6522" fmla="*/ 1570369 h 3196135"/>
              <a:gd name="connsiteX6523" fmla="*/ 540500 w 6224125"/>
              <a:gd name="connsiteY6523" fmla="*/ 1570181 h 3196135"/>
              <a:gd name="connsiteX6524" fmla="*/ 557908 w 6224125"/>
              <a:gd name="connsiteY6524" fmla="*/ 1566628 h 3196135"/>
              <a:gd name="connsiteX6525" fmla="*/ 559677 w 6224125"/>
              <a:gd name="connsiteY6525" fmla="*/ 1565611 h 3196135"/>
              <a:gd name="connsiteX6526" fmla="*/ 581104 w 6224125"/>
              <a:gd name="connsiteY6526" fmla="*/ 1559110 h 3196135"/>
              <a:gd name="connsiteX6527" fmla="*/ 580180 w 6224125"/>
              <a:gd name="connsiteY6527" fmla="*/ 1558991 h 3196135"/>
              <a:gd name="connsiteX6528" fmla="*/ 544190 w 6224125"/>
              <a:gd name="connsiteY6528" fmla="*/ 1565687 h 3196135"/>
              <a:gd name="connsiteX6529" fmla="*/ 544017 w 6224125"/>
              <a:gd name="connsiteY6529" fmla="*/ 1565721 h 3196135"/>
              <a:gd name="connsiteX6530" fmla="*/ 539514 w 6224125"/>
              <a:gd name="connsiteY6530" fmla="*/ 1565523 h 3196135"/>
              <a:gd name="connsiteX6531" fmla="*/ 537557 w 6224125"/>
              <a:gd name="connsiteY6531" fmla="*/ 1565745 h 3196135"/>
              <a:gd name="connsiteX6532" fmla="*/ 536918 w 6224125"/>
              <a:gd name="connsiteY6532" fmla="*/ 1563698 h 3196135"/>
              <a:gd name="connsiteX6533" fmla="*/ 542856 w 6224125"/>
              <a:gd name="connsiteY6533" fmla="*/ 1563463 h 3196135"/>
              <a:gd name="connsiteX6534" fmla="*/ 551953 w 6224125"/>
              <a:gd name="connsiteY6534" fmla="*/ 1560243 h 3196135"/>
              <a:gd name="connsiteX6535" fmla="*/ 544204 w 6224125"/>
              <a:gd name="connsiteY6535" fmla="*/ 1558274 h 3196135"/>
              <a:gd name="connsiteX6536" fmla="*/ 544221 w 6224125"/>
              <a:gd name="connsiteY6536" fmla="*/ 1555054 h 3196135"/>
              <a:gd name="connsiteX6537" fmla="*/ 551344 w 6224125"/>
              <a:gd name="connsiteY6537" fmla="*/ 1555848 h 3196135"/>
              <a:gd name="connsiteX6538" fmla="*/ 547138 w 6224125"/>
              <a:gd name="connsiteY6538" fmla="*/ 1554100 h 3196135"/>
              <a:gd name="connsiteX6539" fmla="*/ 545019 w 6224125"/>
              <a:gd name="connsiteY6539" fmla="*/ 1553339 h 3196135"/>
              <a:gd name="connsiteX6540" fmla="*/ 541499 w 6224125"/>
              <a:gd name="connsiteY6540" fmla="*/ 1553582 h 3196135"/>
              <a:gd name="connsiteX6541" fmla="*/ 543033 w 6224125"/>
              <a:gd name="connsiteY6541" fmla="*/ 1552626 h 3196135"/>
              <a:gd name="connsiteX6542" fmla="*/ 539008 w 6224125"/>
              <a:gd name="connsiteY6542" fmla="*/ 1551183 h 3196135"/>
              <a:gd name="connsiteX6543" fmla="*/ 533444 w 6224125"/>
              <a:gd name="connsiteY6543" fmla="*/ 1549901 h 3196135"/>
              <a:gd name="connsiteX6544" fmla="*/ 544398 w 6224125"/>
              <a:gd name="connsiteY6544" fmla="*/ 1549613 h 3196135"/>
              <a:gd name="connsiteX6545" fmla="*/ 547867 w 6224125"/>
              <a:gd name="connsiteY6545" fmla="*/ 1549613 h 3196135"/>
              <a:gd name="connsiteX6546" fmla="*/ 547952 w 6224125"/>
              <a:gd name="connsiteY6546" fmla="*/ 1549559 h 3196135"/>
              <a:gd name="connsiteX6547" fmla="*/ 554664 w 6224125"/>
              <a:gd name="connsiteY6547" fmla="*/ 1548474 h 3196135"/>
              <a:gd name="connsiteX6548" fmla="*/ 555861 w 6224125"/>
              <a:gd name="connsiteY6548" fmla="*/ 1548560 h 3196135"/>
              <a:gd name="connsiteX6549" fmla="*/ 553901 w 6224125"/>
              <a:gd name="connsiteY6549" fmla="*/ 1547544 h 3196135"/>
              <a:gd name="connsiteX6550" fmla="*/ 542046 w 6224125"/>
              <a:gd name="connsiteY6550" fmla="*/ 1546041 h 3196135"/>
              <a:gd name="connsiteX6551" fmla="*/ 531518 w 6224125"/>
              <a:gd name="connsiteY6551" fmla="*/ 1544646 h 3196135"/>
              <a:gd name="connsiteX6552" fmla="*/ 524839 w 6224125"/>
              <a:gd name="connsiteY6552" fmla="*/ 1543569 h 3196135"/>
              <a:gd name="connsiteX6553" fmla="*/ 526766 w 6224125"/>
              <a:gd name="connsiteY6553" fmla="*/ 1543242 h 3196135"/>
              <a:gd name="connsiteX6554" fmla="*/ 540543 w 6224125"/>
              <a:gd name="connsiteY6554" fmla="*/ 1540240 h 3196135"/>
              <a:gd name="connsiteX6555" fmla="*/ 547959 w 6224125"/>
              <a:gd name="connsiteY6555" fmla="*/ 1539764 h 3196135"/>
              <a:gd name="connsiteX6556" fmla="*/ 547300 w 6224125"/>
              <a:gd name="connsiteY6556" fmla="*/ 1538786 h 3196135"/>
              <a:gd name="connsiteX6557" fmla="*/ 547258 w 6224125"/>
              <a:gd name="connsiteY6557" fmla="*/ 1538776 h 3196135"/>
              <a:gd name="connsiteX6558" fmla="*/ 547854 w 6224125"/>
              <a:gd name="connsiteY6558" fmla="*/ 1538646 h 3196135"/>
              <a:gd name="connsiteX6559" fmla="*/ 570430 w 6224125"/>
              <a:gd name="connsiteY6559" fmla="*/ 1534636 h 3196135"/>
              <a:gd name="connsiteX6560" fmla="*/ 578373 w 6224125"/>
              <a:gd name="connsiteY6560" fmla="*/ 1531845 h 3196135"/>
              <a:gd name="connsiteX6561" fmla="*/ 565340 w 6224125"/>
              <a:gd name="connsiteY6561" fmla="*/ 1534125 h 3196135"/>
              <a:gd name="connsiteX6562" fmla="*/ 543769 w 6224125"/>
              <a:gd name="connsiteY6562" fmla="*/ 1537960 h 3196135"/>
              <a:gd name="connsiteX6563" fmla="*/ 542163 w 6224125"/>
              <a:gd name="connsiteY6563" fmla="*/ 1537583 h 3196135"/>
              <a:gd name="connsiteX6564" fmla="*/ 539483 w 6224125"/>
              <a:gd name="connsiteY6564" fmla="*/ 1536115 h 3196135"/>
              <a:gd name="connsiteX6565" fmla="*/ 558028 w 6224125"/>
              <a:gd name="connsiteY6565" fmla="*/ 1533167 h 3196135"/>
              <a:gd name="connsiteX6566" fmla="*/ 537422 w 6224125"/>
              <a:gd name="connsiteY6566" fmla="*/ 1529322 h 3196135"/>
              <a:gd name="connsiteX6567" fmla="*/ 540418 w 6224125"/>
              <a:gd name="connsiteY6567" fmla="*/ 1524000 h 3196135"/>
              <a:gd name="connsiteX6568" fmla="*/ 542605 w 6224125"/>
              <a:gd name="connsiteY6568" fmla="*/ 1523283 h 3196135"/>
              <a:gd name="connsiteX6569" fmla="*/ 537217 w 6224125"/>
              <a:gd name="connsiteY6569" fmla="*/ 1520706 h 3196135"/>
              <a:gd name="connsiteX6570" fmla="*/ 528060 w 6224125"/>
              <a:gd name="connsiteY6570" fmla="*/ 1519363 h 3196135"/>
              <a:gd name="connsiteX6571" fmla="*/ 526853 w 6224125"/>
              <a:gd name="connsiteY6571" fmla="*/ 1519261 h 3196135"/>
              <a:gd name="connsiteX6572" fmla="*/ 558134 w 6224125"/>
              <a:gd name="connsiteY6572" fmla="*/ 1513210 h 3196135"/>
              <a:gd name="connsiteX6573" fmla="*/ 559110 w 6224125"/>
              <a:gd name="connsiteY6573" fmla="*/ 1511194 h 3196135"/>
              <a:gd name="connsiteX6574" fmla="*/ 533321 w 6224125"/>
              <a:gd name="connsiteY6574" fmla="*/ 1514818 h 3196135"/>
              <a:gd name="connsiteX6575" fmla="*/ 543526 w 6224125"/>
              <a:gd name="connsiteY6575" fmla="*/ 1511790 h 3196135"/>
              <a:gd name="connsiteX6576" fmla="*/ 551256 w 6224125"/>
              <a:gd name="connsiteY6576" fmla="*/ 1510292 h 3196135"/>
              <a:gd name="connsiteX6577" fmla="*/ 552583 w 6224125"/>
              <a:gd name="connsiteY6577" fmla="*/ 1510290 h 3196135"/>
              <a:gd name="connsiteX6578" fmla="*/ 558143 w 6224125"/>
              <a:gd name="connsiteY6578" fmla="*/ 1509769 h 3196135"/>
              <a:gd name="connsiteX6579" fmla="*/ 557461 w 6224125"/>
              <a:gd name="connsiteY6579" fmla="*/ 1509097 h 3196135"/>
              <a:gd name="connsiteX6580" fmla="*/ 564096 w 6224125"/>
              <a:gd name="connsiteY6580" fmla="*/ 1507827 h 3196135"/>
              <a:gd name="connsiteX6581" fmla="*/ 574346 w 6224125"/>
              <a:gd name="connsiteY6581" fmla="*/ 1504865 h 3196135"/>
              <a:gd name="connsiteX6582" fmla="*/ 567844 w 6224125"/>
              <a:gd name="connsiteY6582" fmla="*/ 1505811 h 3196135"/>
              <a:gd name="connsiteX6583" fmla="*/ 554316 w 6224125"/>
              <a:gd name="connsiteY6583" fmla="*/ 1507780 h 3196135"/>
              <a:gd name="connsiteX6584" fmla="*/ 553298 w 6224125"/>
              <a:gd name="connsiteY6584" fmla="*/ 1507443 h 3196135"/>
              <a:gd name="connsiteX6585" fmla="*/ 550961 w 6224125"/>
              <a:gd name="connsiteY6585" fmla="*/ 1506481 h 3196135"/>
              <a:gd name="connsiteX6586" fmla="*/ 567650 w 6224125"/>
              <a:gd name="connsiteY6586" fmla="*/ 1505356 h 3196135"/>
              <a:gd name="connsiteX6587" fmla="*/ 554338 w 6224125"/>
              <a:gd name="connsiteY6587" fmla="*/ 1504332 h 3196135"/>
              <a:gd name="connsiteX6588" fmla="*/ 541026 w 6224125"/>
              <a:gd name="connsiteY6588" fmla="*/ 1503308 h 3196135"/>
              <a:gd name="connsiteX6589" fmla="*/ 549630 w 6224125"/>
              <a:gd name="connsiteY6589" fmla="*/ 1499449 h 3196135"/>
              <a:gd name="connsiteX6590" fmla="*/ 530539 w 6224125"/>
              <a:gd name="connsiteY6590" fmla="*/ 1494934 h 3196135"/>
              <a:gd name="connsiteX6591" fmla="*/ 555931 w 6224125"/>
              <a:gd name="connsiteY6591" fmla="*/ 1494086 h 3196135"/>
              <a:gd name="connsiteX6592" fmla="*/ 572281 w 6224125"/>
              <a:gd name="connsiteY6592" fmla="*/ 1494115 h 3196135"/>
              <a:gd name="connsiteX6593" fmla="*/ 572548 w 6224125"/>
              <a:gd name="connsiteY6593" fmla="*/ 1494742 h 3196135"/>
              <a:gd name="connsiteX6594" fmla="*/ 572637 w 6224125"/>
              <a:gd name="connsiteY6594" fmla="*/ 1494952 h 3196135"/>
              <a:gd name="connsiteX6595" fmla="*/ 572598 w 6224125"/>
              <a:gd name="connsiteY6595" fmla="*/ 1494859 h 3196135"/>
              <a:gd name="connsiteX6596" fmla="*/ 572548 w 6224125"/>
              <a:gd name="connsiteY6596" fmla="*/ 1494742 h 3196135"/>
              <a:gd name="connsiteX6597" fmla="*/ 572400 w 6224125"/>
              <a:gd name="connsiteY6597" fmla="*/ 1494393 h 3196135"/>
              <a:gd name="connsiteX6598" fmla="*/ 572281 w 6224125"/>
              <a:gd name="connsiteY6598" fmla="*/ 1494115 h 3196135"/>
              <a:gd name="connsiteX6599" fmla="*/ 552510 w 6224125"/>
              <a:gd name="connsiteY6599" fmla="*/ 1491907 h 3196135"/>
              <a:gd name="connsiteX6600" fmla="*/ 551849 w 6224125"/>
              <a:gd name="connsiteY6600" fmla="*/ 1491282 h 3196135"/>
              <a:gd name="connsiteX6601" fmla="*/ 551419 w 6224125"/>
              <a:gd name="connsiteY6601" fmla="*/ 1490030 h 3196135"/>
              <a:gd name="connsiteX6602" fmla="*/ 535764 w 6224125"/>
              <a:gd name="connsiteY6602" fmla="*/ 1492707 h 3196135"/>
              <a:gd name="connsiteX6603" fmla="*/ 537193 w 6224125"/>
              <a:gd name="connsiteY6603" fmla="*/ 1490626 h 3196135"/>
              <a:gd name="connsiteX6604" fmla="*/ 549663 w 6224125"/>
              <a:gd name="connsiteY6604" fmla="*/ 1487370 h 3196135"/>
              <a:gd name="connsiteX6605" fmla="*/ 550374 w 6224125"/>
              <a:gd name="connsiteY6605" fmla="*/ 1487240 h 3196135"/>
              <a:gd name="connsiteX6606" fmla="*/ 551213 w 6224125"/>
              <a:gd name="connsiteY6606" fmla="*/ 1487007 h 3196135"/>
              <a:gd name="connsiteX6607" fmla="*/ 551229 w 6224125"/>
              <a:gd name="connsiteY6607" fmla="*/ 1486943 h 3196135"/>
              <a:gd name="connsiteX6608" fmla="*/ 535672 w 6224125"/>
              <a:gd name="connsiteY6608" fmla="*/ 1486827 h 3196135"/>
              <a:gd name="connsiteX6609" fmla="*/ 531863 w 6224125"/>
              <a:gd name="connsiteY6609" fmla="*/ 1483733 h 3196135"/>
              <a:gd name="connsiteX6610" fmla="*/ 516128 w 6224125"/>
              <a:gd name="connsiteY6610" fmla="*/ 1481246 h 3196135"/>
              <a:gd name="connsiteX6611" fmla="*/ 483110 w 6224125"/>
              <a:gd name="connsiteY6611" fmla="*/ 1478166 h 3196135"/>
              <a:gd name="connsiteX6612" fmla="*/ 517269 w 6224125"/>
              <a:gd name="connsiteY6612" fmla="*/ 1477746 h 3196135"/>
              <a:gd name="connsiteX6613" fmla="*/ 534737 w 6224125"/>
              <a:gd name="connsiteY6613" fmla="*/ 1478451 h 3196135"/>
              <a:gd name="connsiteX6614" fmla="*/ 547547 w 6224125"/>
              <a:gd name="connsiteY6614" fmla="*/ 1476340 h 3196135"/>
              <a:gd name="connsiteX6615" fmla="*/ 531147 w 6224125"/>
              <a:gd name="connsiteY6615" fmla="*/ 1474244 h 3196135"/>
              <a:gd name="connsiteX6616" fmla="*/ 529185 w 6224125"/>
              <a:gd name="connsiteY6616" fmla="*/ 1471586 h 3196135"/>
              <a:gd name="connsiteX6617" fmla="*/ 515144 w 6224125"/>
              <a:gd name="connsiteY6617" fmla="*/ 1470801 h 3196135"/>
              <a:gd name="connsiteX6618" fmla="*/ 501442 w 6224125"/>
              <a:gd name="connsiteY6618" fmla="*/ 1468862 h 3196135"/>
              <a:gd name="connsiteX6619" fmla="*/ 504480 w 6224125"/>
              <a:gd name="connsiteY6619" fmla="*/ 1467868 h 3196135"/>
              <a:gd name="connsiteX6620" fmla="*/ 502128 w 6224125"/>
              <a:gd name="connsiteY6620" fmla="*/ 1464296 h 3196135"/>
              <a:gd name="connsiteX6621" fmla="*/ 528704 w 6224125"/>
              <a:gd name="connsiteY6621" fmla="*/ 1464276 h 3196135"/>
              <a:gd name="connsiteX6622" fmla="*/ 510202 w 6224125"/>
              <a:gd name="connsiteY6622" fmla="*/ 1460787 h 3196135"/>
              <a:gd name="connsiteX6623" fmla="*/ 509408 w 6224125"/>
              <a:gd name="connsiteY6623" fmla="*/ 1460668 h 3196135"/>
              <a:gd name="connsiteX6624" fmla="*/ 521260 w 6224125"/>
              <a:gd name="connsiteY6624" fmla="*/ 1457528 h 3196135"/>
              <a:gd name="connsiteX6625" fmla="*/ 505144 w 6224125"/>
              <a:gd name="connsiteY6625" fmla="*/ 1459921 h 3196135"/>
              <a:gd name="connsiteX6626" fmla="*/ 502338 w 6224125"/>
              <a:gd name="connsiteY6626" fmla="*/ 1458497 h 3196135"/>
              <a:gd name="connsiteX6627" fmla="*/ 508834 w 6224125"/>
              <a:gd name="connsiteY6627" fmla="*/ 1457932 h 3196135"/>
              <a:gd name="connsiteX6628" fmla="*/ 455471 w 6224125"/>
              <a:gd name="connsiteY6628" fmla="*/ 1451617 h 3196135"/>
              <a:gd name="connsiteX6629" fmla="*/ 452407 w 6224125"/>
              <a:gd name="connsiteY6629" fmla="*/ 1451109 h 3196135"/>
              <a:gd name="connsiteX6630" fmla="*/ 452574 w 6224125"/>
              <a:gd name="connsiteY6630" fmla="*/ 1451052 h 3196135"/>
              <a:gd name="connsiteX6631" fmla="*/ 468147 w 6224125"/>
              <a:gd name="connsiteY6631" fmla="*/ 1447688 h 3196135"/>
              <a:gd name="connsiteX6632" fmla="*/ 458842 w 6224125"/>
              <a:gd name="connsiteY6632" fmla="*/ 1448314 h 3196135"/>
              <a:gd name="connsiteX6633" fmla="*/ 451356 w 6224125"/>
              <a:gd name="connsiteY6633" fmla="*/ 1449859 h 3196135"/>
              <a:gd name="connsiteX6634" fmla="*/ 448050 w 6224125"/>
              <a:gd name="connsiteY6634" fmla="*/ 1450386 h 3196135"/>
              <a:gd name="connsiteX6635" fmla="*/ 436810 w 6224125"/>
              <a:gd name="connsiteY6635" fmla="*/ 1448521 h 3196135"/>
              <a:gd name="connsiteX6636" fmla="*/ 437023 w 6224125"/>
              <a:gd name="connsiteY6636" fmla="*/ 1447587 h 3196135"/>
              <a:gd name="connsiteX6637" fmla="*/ 435812 w 6224125"/>
              <a:gd name="connsiteY6637" fmla="*/ 1447913 h 3196135"/>
              <a:gd name="connsiteX6638" fmla="*/ 433190 w 6224125"/>
              <a:gd name="connsiteY6638" fmla="*/ 1447921 h 3196135"/>
              <a:gd name="connsiteX6639" fmla="*/ 424789 w 6224125"/>
              <a:gd name="connsiteY6639" fmla="*/ 1446527 h 3196135"/>
              <a:gd name="connsiteX6640" fmla="*/ 427698 w 6224125"/>
              <a:gd name="connsiteY6640" fmla="*/ 1445898 h 3196135"/>
              <a:gd name="connsiteX6641" fmla="*/ 427213 w 6224125"/>
              <a:gd name="connsiteY6641" fmla="*/ 1443653 h 3196135"/>
              <a:gd name="connsiteX6642" fmla="*/ 435877 w 6224125"/>
              <a:gd name="connsiteY6642" fmla="*/ 1443967 h 3196135"/>
              <a:gd name="connsiteX6643" fmla="*/ 426963 w 6224125"/>
              <a:gd name="connsiteY6643" fmla="*/ 1442208 h 3196135"/>
              <a:gd name="connsiteX6644" fmla="*/ 431403 w 6224125"/>
              <a:gd name="connsiteY6644" fmla="*/ 1440855 h 3196135"/>
              <a:gd name="connsiteX6645" fmla="*/ 433255 w 6224125"/>
              <a:gd name="connsiteY6645" fmla="*/ 1440153 h 3196135"/>
              <a:gd name="connsiteX6646" fmla="*/ 461642 w 6224125"/>
              <a:gd name="connsiteY6646" fmla="*/ 1443670 h 3196135"/>
              <a:gd name="connsiteX6647" fmla="*/ 517282 w 6224125"/>
              <a:gd name="connsiteY6647" fmla="*/ 1447525 h 3196135"/>
              <a:gd name="connsiteX6648" fmla="*/ 528838 w 6224125"/>
              <a:gd name="connsiteY6648" fmla="*/ 1448734 h 3196135"/>
              <a:gd name="connsiteX6649" fmla="*/ 529448 w 6224125"/>
              <a:gd name="connsiteY6649" fmla="*/ 1448764 h 3196135"/>
              <a:gd name="connsiteX6650" fmla="*/ 535775 w 6224125"/>
              <a:gd name="connsiteY6650" fmla="*/ 1446511 h 3196135"/>
              <a:gd name="connsiteX6651" fmla="*/ 531521 w 6224125"/>
              <a:gd name="connsiteY6651" fmla="*/ 1446029 h 3196135"/>
              <a:gd name="connsiteX6652" fmla="*/ 528606 w 6224125"/>
              <a:gd name="connsiteY6652" fmla="*/ 1446618 h 3196135"/>
              <a:gd name="connsiteX6653" fmla="*/ 524025 w 6224125"/>
              <a:gd name="connsiteY6653" fmla="*/ 1446563 h 3196135"/>
              <a:gd name="connsiteX6654" fmla="*/ 524331 w 6224125"/>
              <a:gd name="connsiteY6654" fmla="*/ 1445686 h 3196135"/>
              <a:gd name="connsiteX6655" fmla="*/ 524844 w 6224125"/>
              <a:gd name="connsiteY6655" fmla="*/ 1445615 h 3196135"/>
              <a:gd name="connsiteX6656" fmla="*/ 524412 w 6224125"/>
              <a:gd name="connsiteY6656" fmla="*/ 1445594 h 3196135"/>
              <a:gd name="connsiteX6657" fmla="*/ 524331 w 6224125"/>
              <a:gd name="connsiteY6657" fmla="*/ 1445686 h 3196135"/>
              <a:gd name="connsiteX6658" fmla="*/ 509251 w 6224125"/>
              <a:gd name="connsiteY6658" fmla="*/ 1446335 h 3196135"/>
              <a:gd name="connsiteX6659" fmla="*/ 510999 w 6224125"/>
              <a:gd name="connsiteY6659" fmla="*/ 1445913 h 3196135"/>
              <a:gd name="connsiteX6660" fmla="*/ 511854 w 6224125"/>
              <a:gd name="connsiteY6660" fmla="*/ 1445350 h 3196135"/>
              <a:gd name="connsiteX6661" fmla="*/ 508319 w 6224125"/>
              <a:gd name="connsiteY6661" fmla="*/ 1445010 h 3196135"/>
              <a:gd name="connsiteX6662" fmla="*/ 491336 w 6224125"/>
              <a:gd name="connsiteY6662" fmla="*/ 1443171 h 3196135"/>
              <a:gd name="connsiteX6663" fmla="*/ 488646 w 6224125"/>
              <a:gd name="connsiteY6663" fmla="*/ 1440752 h 3196135"/>
              <a:gd name="connsiteX6664" fmla="*/ 469669 w 6224125"/>
              <a:gd name="connsiteY6664" fmla="*/ 1438458 h 3196135"/>
              <a:gd name="connsiteX6665" fmla="*/ 466468 w 6224125"/>
              <a:gd name="connsiteY6665" fmla="*/ 1435165 h 3196135"/>
              <a:gd name="connsiteX6666" fmla="*/ 465314 w 6224125"/>
              <a:gd name="connsiteY6666" fmla="*/ 1434934 h 3196135"/>
              <a:gd name="connsiteX6667" fmla="*/ 464286 w 6224125"/>
              <a:gd name="connsiteY6667" fmla="*/ 1435005 h 3196135"/>
              <a:gd name="connsiteX6668" fmla="*/ 462713 w 6224125"/>
              <a:gd name="connsiteY6668" fmla="*/ 1434624 h 3196135"/>
              <a:gd name="connsiteX6669" fmla="*/ 462544 w 6224125"/>
              <a:gd name="connsiteY6669" fmla="*/ 1434322 h 3196135"/>
              <a:gd name="connsiteX6670" fmla="*/ 461858 w 6224125"/>
              <a:gd name="connsiteY6670" fmla="*/ 1434417 h 3196135"/>
              <a:gd name="connsiteX6671" fmla="*/ 462713 w 6224125"/>
              <a:gd name="connsiteY6671" fmla="*/ 1434624 h 3196135"/>
              <a:gd name="connsiteX6672" fmla="*/ 462976 w 6224125"/>
              <a:gd name="connsiteY6672" fmla="*/ 1435093 h 3196135"/>
              <a:gd name="connsiteX6673" fmla="*/ 457773 w 6224125"/>
              <a:gd name="connsiteY6673" fmla="*/ 1432629 h 3196135"/>
              <a:gd name="connsiteX6674" fmla="*/ 477479 w 6224125"/>
              <a:gd name="connsiteY6674" fmla="*/ 1434684 h 3196135"/>
              <a:gd name="connsiteX6675" fmla="*/ 480856 w 6224125"/>
              <a:gd name="connsiteY6675" fmla="*/ 1432537 h 3196135"/>
              <a:gd name="connsiteX6676" fmla="*/ 498666 w 6224125"/>
              <a:gd name="connsiteY6676" fmla="*/ 1432088 h 3196135"/>
              <a:gd name="connsiteX6677" fmla="*/ 512351 w 6224125"/>
              <a:gd name="connsiteY6677" fmla="*/ 1433380 h 3196135"/>
              <a:gd name="connsiteX6678" fmla="*/ 512370 w 6224125"/>
              <a:gd name="connsiteY6678" fmla="*/ 1433382 h 3196135"/>
              <a:gd name="connsiteX6679" fmla="*/ 515348 w 6224125"/>
              <a:gd name="connsiteY6679" fmla="*/ 1432321 h 3196135"/>
              <a:gd name="connsiteX6680" fmla="*/ 521691 w 6224125"/>
              <a:gd name="connsiteY6680" fmla="*/ 1430808 h 3196135"/>
              <a:gd name="connsiteX6681" fmla="*/ 521158 w 6224125"/>
              <a:gd name="connsiteY6681" fmla="*/ 1430361 h 3196135"/>
              <a:gd name="connsiteX6682" fmla="*/ 519852 w 6224125"/>
              <a:gd name="connsiteY6682" fmla="*/ 1429491 h 3196135"/>
              <a:gd name="connsiteX6683" fmla="*/ 512276 w 6224125"/>
              <a:gd name="connsiteY6683" fmla="*/ 1427631 h 3196135"/>
              <a:gd name="connsiteX6684" fmla="*/ 500031 w 6224125"/>
              <a:gd name="connsiteY6684" fmla="*/ 1425215 h 3196135"/>
              <a:gd name="connsiteX6685" fmla="*/ 483754 w 6224125"/>
              <a:gd name="connsiteY6685" fmla="*/ 1423079 h 3196135"/>
              <a:gd name="connsiteX6686" fmla="*/ 442139 w 6224125"/>
              <a:gd name="connsiteY6686" fmla="*/ 1417409 h 3196135"/>
              <a:gd name="connsiteX6687" fmla="*/ 439366 w 6224125"/>
              <a:gd name="connsiteY6687" fmla="*/ 1417027 h 3196135"/>
              <a:gd name="connsiteX6688" fmla="*/ 442081 w 6224125"/>
              <a:gd name="connsiteY6688" fmla="*/ 1415850 h 3196135"/>
              <a:gd name="connsiteX6689" fmla="*/ 442980 w 6224125"/>
              <a:gd name="connsiteY6689" fmla="*/ 1415346 h 3196135"/>
              <a:gd name="connsiteX6690" fmla="*/ 451625 w 6224125"/>
              <a:gd name="connsiteY6690" fmla="*/ 1416234 h 3196135"/>
              <a:gd name="connsiteX6691" fmla="*/ 474094 w 6224125"/>
              <a:gd name="connsiteY6691" fmla="*/ 1418601 h 3196135"/>
              <a:gd name="connsiteX6692" fmla="*/ 476239 w 6224125"/>
              <a:gd name="connsiteY6692" fmla="*/ 1413556 h 3196135"/>
              <a:gd name="connsiteX6693" fmla="*/ 486464 w 6224125"/>
              <a:gd name="connsiteY6693" fmla="*/ 1413508 h 3196135"/>
              <a:gd name="connsiteX6694" fmla="*/ 496356 w 6224125"/>
              <a:gd name="connsiteY6694" fmla="*/ 1412352 h 3196135"/>
              <a:gd name="connsiteX6695" fmla="*/ 499515 w 6224125"/>
              <a:gd name="connsiteY6695" fmla="*/ 1412573 h 3196135"/>
              <a:gd name="connsiteX6696" fmla="*/ 499380 w 6224125"/>
              <a:gd name="connsiteY6696" fmla="*/ 1412512 h 3196135"/>
              <a:gd name="connsiteX6697" fmla="*/ 499094 w 6224125"/>
              <a:gd name="connsiteY6697" fmla="*/ 1412073 h 3196135"/>
              <a:gd name="connsiteX6698" fmla="*/ 501253 w 6224125"/>
              <a:gd name="connsiteY6698" fmla="*/ 1411361 h 3196135"/>
              <a:gd name="connsiteX6699" fmla="*/ 503579 w 6224125"/>
              <a:gd name="connsiteY6699" fmla="*/ 1411214 h 3196135"/>
              <a:gd name="connsiteX6700" fmla="*/ 502435 w 6224125"/>
              <a:gd name="connsiteY6700" fmla="*/ 1410448 h 3196135"/>
              <a:gd name="connsiteX6701" fmla="*/ 500804 w 6224125"/>
              <a:gd name="connsiteY6701" fmla="*/ 1408812 h 3196135"/>
              <a:gd name="connsiteX6702" fmla="*/ 490918 w 6224125"/>
              <a:gd name="connsiteY6702" fmla="*/ 1407707 h 3196135"/>
              <a:gd name="connsiteX6703" fmla="*/ 483560 w 6224125"/>
              <a:gd name="connsiteY6703" fmla="*/ 1404734 h 3196135"/>
              <a:gd name="connsiteX6704" fmla="*/ 497992 w 6224125"/>
              <a:gd name="connsiteY6704" fmla="*/ 1406433 h 3196135"/>
              <a:gd name="connsiteX6705" fmla="*/ 503338 w 6224125"/>
              <a:gd name="connsiteY6705" fmla="*/ 1404682 h 3196135"/>
              <a:gd name="connsiteX6706" fmla="*/ 509067 w 6224125"/>
              <a:gd name="connsiteY6706" fmla="*/ 1406106 h 3196135"/>
              <a:gd name="connsiteX6707" fmla="*/ 509352 w 6224125"/>
              <a:gd name="connsiteY6707" fmla="*/ 1406012 h 3196135"/>
              <a:gd name="connsiteX6708" fmla="*/ 508123 w 6224125"/>
              <a:gd name="connsiteY6708" fmla="*/ 1405827 h 3196135"/>
              <a:gd name="connsiteX6709" fmla="*/ 507655 w 6224125"/>
              <a:gd name="connsiteY6709" fmla="*/ 1403887 h 3196135"/>
              <a:gd name="connsiteX6710" fmla="*/ 520513 w 6224125"/>
              <a:gd name="connsiteY6710" fmla="*/ 1403844 h 3196135"/>
              <a:gd name="connsiteX6711" fmla="*/ 520498 w 6224125"/>
              <a:gd name="connsiteY6711" fmla="*/ 1402547 h 3196135"/>
              <a:gd name="connsiteX6712" fmla="*/ 520502 w 6224125"/>
              <a:gd name="connsiteY6712" fmla="*/ 1402152 h 3196135"/>
              <a:gd name="connsiteX6713" fmla="*/ 514765 w 6224125"/>
              <a:gd name="connsiteY6713" fmla="*/ 1401939 h 3196135"/>
              <a:gd name="connsiteX6714" fmla="*/ 507055 w 6224125"/>
              <a:gd name="connsiteY6714" fmla="*/ 1401381 h 3196135"/>
              <a:gd name="connsiteX6715" fmla="*/ 493476 w 6224125"/>
              <a:gd name="connsiteY6715" fmla="*/ 1399728 h 3196135"/>
              <a:gd name="connsiteX6716" fmla="*/ 490044 w 6224125"/>
              <a:gd name="connsiteY6716" fmla="*/ 1399177 h 3196135"/>
              <a:gd name="connsiteX6717" fmla="*/ 490740 w 6224125"/>
              <a:gd name="connsiteY6717" fmla="*/ 1399042 h 3196135"/>
              <a:gd name="connsiteX6718" fmla="*/ 496508 w 6224125"/>
              <a:gd name="connsiteY6718" fmla="*/ 1397901 h 3196135"/>
              <a:gd name="connsiteX6719" fmla="*/ 505094 w 6224125"/>
              <a:gd name="connsiteY6719" fmla="*/ 1398724 h 3196135"/>
              <a:gd name="connsiteX6720" fmla="*/ 513811 w 6224125"/>
              <a:gd name="connsiteY6720" fmla="*/ 1397084 h 3196135"/>
              <a:gd name="connsiteX6721" fmla="*/ 507904 w 6224125"/>
              <a:gd name="connsiteY6721" fmla="*/ 1395720 h 3196135"/>
              <a:gd name="connsiteX6722" fmla="*/ 512425 w 6224125"/>
              <a:gd name="connsiteY6722" fmla="*/ 1394938 h 3196135"/>
              <a:gd name="connsiteX6723" fmla="*/ 511307 w 6224125"/>
              <a:gd name="connsiteY6723" fmla="*/ 1394607 h 3196135"/>
              <a:gd name="connsiteX6724" fmla="*/ 509758 w 6224125"/>
              <a:gd name="connsiteY6724" fmla="*/ 1394515 h 3196135"/>
              <a:gd name="connsiteX6725" fmla="*/ 516685 w 6224125"/>
              <a:gd name="connsiteY6725" fmla="*/ 1393638 h 3196135"/>
              <a:gd name="connsiteX6726" fmla="*/ 518455 w 6224125"/>
              <a:gd name="connsiteY6726" fmla="*/ 1393896 h 3196135"/>
              <a:gd name="connsiteX6727" fmla="*/ 520660 w 6224125"/>
              <a:gd name="connsiteY6727" fmla="*/ 1393516 h 3196135"/>
              <a:gd name="connsiteX6728" fmla="*/ 529284 w 6224125"/>
              <a:gd name="connsiteY6728" fmla="*/ 1392018 h 3196135"/>
              <a:gd name="connsiteX6729" fmla="*/ 524561 w 6224125"/>
              <a:gd name="connsiteY6729" fmla="*/ 1391317 h 3196135"/>
              <a:gd name="connsiteX6730" fmla="*/ 520957 w 6224125"/>
              <a:gd name="connsiteY6730" fmla="*/ 1390932 h 3196135"/>
              <a:gd name="connsiteX6731" fmla="*/ 507485 w 6224125"/>
              <a:gd name="connsiteY6731" fmla="*/ 1392612 h 3196135"/>
              <a:gd name="connsiteX6732" fmla="*/ 507888 w 6224125"/>
              <a:gd name="connsiteY6732" fmla="*/ 1390382 h 3196135"/>
              <a:gd name="connsiteX6733" fmla="*/ 510492 w 6224125"/>
              <a:gd name="connsiteY6733" fmla="*/ 1389637 h 3196135"/>
              <a:gd name="connsiteX6734" fmla="*/ 507832 w 6224125"/>
              <a:gd name="connsiteY6734" fmla="*/ 1389260 h 3196135"/>
              <a:gd name="connsiteX6735" fmla="*/ 501153 w 6224125"/>
              <a:gd name="connsiteY6735" fmla="*/ 1388183 h 3196135"/>
              <a:gd name="connsiteX6736" fmla="*/ 503080 w 6224125"/>
              <a:gd name="connsiteY6736" fmla="*/ 1387856 h 3196135"/>
              <a:gd name="connsiteX6737" fmla="*/ 516859 w 6224125"/>
              <a:gd name="connsiteY6737" fmla="*/ 1384854 h 3196135"/>
              <a:gd name="connsiteX6738" fmla="*/ 524273 w 6224125"/>
              <a:gd name="connsiteY6738" fmla="*/ 1384378 h 3196135"/>
              <a:gd name="connsiteX6739" fmla="*/ 523615 w 6224125"/>
              <a:gd name="connsiteY6739" fmla="*/ 1383400 h 3196135"/>
              <a:gd name="connsiteX6740" fmla="*/ 523572 w 6224125"/>
              <a:gd name="connsiteY6740" fmla="*/ 1383390 h 3196135"/>
              <a:gd name="connsiteX6741" fmla="*/ 524167 w 6224125"/>
              <a:gd name="connsiteY6741" fmla="*/ 1383260 h 3196135"/>
              <a:gd name="connsiteX6742" fmla="*/ 546744 w 6224125"/>
              <a:gd name="connsiteY6742" fmla="*/ 1379249 h 3196135"/>
              <a:gd name="connsiteX6743" fmla="*/ 551302 w 6224125"/>
              <a:gd name="connsiteY6743" fmla="*/ 1378203 h 3196135"/>
              <a:gd name="connsiteX6744" fmla="*/ 552769 w 6224125"/>
              <a:gd name="connsiteY6744" fmla="*/ 1377767 h 3196135"/>
              <a:gd name="connsiteX6745" fmla="*/ 549460 w 6224125"/>
              <a:gd name="connsiteY6745" fmla="*/ 1378089 h 3196135"/>
              <a:gd name="connsiteX6746" fmla="*/ 513909 w 6224125"/>
              <a:gd name="connsiteY6746" fmla="*/ 1384193 h 3196135"/>
              <a:gd name="connsiteX6747" fmla="*/ 521658 w 6224125"/>
              <a:gd name="connsiteY6747" fmla="*/ 1382293 h 3196135"/>
              <a:gd name="connsiteX6748" fmla="*/ 520083 w 6224125"/>
              <a:gd name="connsiteY6748" fmla="*/ 1382573 h 3196135"/>
              <a:gd name="connsiteX6749" fmla="*/ 518478 w 6224125"/>
              <a:gd name="connsiteY6749" fmla="*/ 1382197 h 3196135"/>
              <a:gd name="connsiteX6750" fmla="*/ 517900 w 6224125"/>
              <a:gd name="connsiteY6750" fmla="*/ 1381881 h 3196135"/>
              <a:gd name="connsiteX6751" fmla="*/ 511848 w 6224125"/>
              <a:gd name="connsiteY6751" fmla="*/ 1383195 h 3196135"/>
              <a:gd name="connsiteX6752" fmla="*/ 506174 w 6224125"/>
              <a:gd name="connsiteY6752" fmla="*/ 1384403 h 3196135"/>
              <a:gd name="connsiteX6753" fmla="*/ 501964 w 6224125"/>
              <a:gd name="connsiteY6753" fmla="*/ 1382485 h 3196135"/>
              <a:gd name="connsiteX6754" fmla="*/ 502119 w 6224125"/>
              <a:gd name="connsiteY6754" fmla="*/ 1381588 h 3196135"/>
              <a:gd name="connsiteX6755" fmla="*/ 512656 w 6224125"/>
              <a:gd name="connsiteY6755" fmla="*/ 1378706 h 3196135"/>
              <a:gd name="connsiteX6756" fmla="*/ 511475 w 6224125"/>
              <a:gd name="connsiteY6756" fmla="*/ 1378381 h 3196135"/>
              <a:gd name="connsiteX6757" fmla="*/ 513326 w 6224125"/>
              <a:gd name="connsiteY6757" fmla="*/ 1377609 h 3196135"/>
              <a:gd name="connsiteX6758" fmla="*/ 515092 w 6224125"/>
              <a:gd name="connsiteY6758" fmla="*/ 1377712 h 3196135"/>
              <a:gd name="connsiteX6759" fmla="*/ 514169 w 6224125"/>
              <a:gd name="connsiteY6759" fmla="*/ 1378297 h 3196135"/>
              <a:gd name="connsiteX6760" fmla="*/ 516806 w 6224125"/>
              <a:gd name="connsiteY6760" fmla="*/ 1377585 h 3196135"/>
              <a:gd name="connsiteX6761" fmla="*/ 515092 w 6224125"/>
              <a:gd name="connsiteY6761" fmla="*/ 1377712 h 3196135"/>
              <a:gd name="connsiteX6762" fmla="*/ 518726 w 6224125"/>
              <a:gd name="connsiteY6762" fmla="*/ 1376594 h 3196135"/>
              <a:gd name="connsiteX6763" fmla="*/ 520812 w 6224125"/>
              <a:gd name="connsiteY6763" fmla="*/ 1376068 h 3196135"/>
              <a:gd name="connsiteX6764" fmla="*/ 519887 w 6224125"/>
              <a:gd name="connsiteY6764" fmla="*/ 1375915 h 3196135"/>
              <a:gd name="connsiteX6765" fmla="*/ 517126 w 6224125"/>
              <a:gd name="connsiteY6765" fmla="*/ 1375332 h 3196135"/>
              <a:gd name="connsiteX6766" fmla="*/ 510362 w 6224125"/>
              <a:gd name="connsiteY6766" fmla="*/ 1376717 h 3196135"/>
              <a:gd name="connsiteX6767" fmla="*/ 475617 w 6224125"/>
              <a:gd name="connsiteY6767" fmla="*/ 1383049 h 3196135"/>
              <a:gd name="connsiteX6768" fmla="*/ 475231 w 6224125"/>
              <a:gd name="connsiteY6768" fmla="*/ 1383197 h 3196135"/>
              <a:gd name="connsiteX6769" fmla="*/ 475128 w 6224125"/>
              <a:gd name="connsiteY6769" fmla="*/ 1383235 h 3196135"/>
              <a:gd name="connsiteX6770" fmla="*/ 476931 w 6224125"/>
              <a:gd name="connsiteY6770" fmla="*/ 1383270 h 3196135"/>
              <a:gd name="connsiteX6771" fmla="*/ 491962 w 6224125"/>
              <a:gd name="connsiteY6771" fmla="*/ 1385234 h 3196135"/>
              <a:gd name="connsiteX6772" fmla="*/ 504654 w 6224125"/>
              <a:gd name="connsiteY6772" fmla="*/ 1385324 h 3196135"/>
              <a:gd name="connsiteX6773" fmla="*/ 494476 w 6224125"/>
              <a:gd name="connsiteY6773" fmla="*/ 1387148 h 3196135"/>
              <a:gd name="connsiteX6774" fmla="*/ 493102 w 6224125"/>
              <a:gd name="connsiteY6774" fmla="*/ 1386937 h 3196135"/>
              <a:gd name="connsiteX6775" fmla="*/ 483649 w 6224125"/>
              <a:gd name="connsiteY6775" fmla="*/ 1385873 h 3196135"/>
              <a:gd name="connsiteX6776" fmla="*/ 473608 w 6224125"/>
              <a:gd name="connsiteY6776" fmla="*/ 1384580 h 3196135"/>
              <a:gd name="connsiteX6777" fmla="*/ 471980 w 6224125"/>
              <a:gd name="connsiteY6777" fmla="*/ 1384206 h 3196135"/>
              <a:gd name="connsiteX6778" fmla="*/ 471070 w 6224125"/>
              <a:gd name="connsiteY6778" fmla="*/ 1384468 h 3196135"/>
              <a:gd name="connsiteX6779" fmla="*/ 466146 w 6224125"/>
              <a:gd name="connsiteY6779" fmla="*/ 1383625 h 3196135"/>
              <a:gd name="connsiteX6780" fmla="*/ 481884 w 6224125"/>
              <a:gd name="connsiteY6780" fmla="*/ 1380311 h 3196135"/>
              <a:gd name="connsiteX6781" fmla="*/ 502559 w 6224125"/>
              <a:gd name="connsiteY6781" fmla="*/ 1375903 h 3196135"/>
              <a:gd name="connsiteX6782" fmla="*/ 513917 w 6224125"/>
              <a:gd name="connsiteY6782" fmla="*/ 1373308 h 3196135"/>
              <a:gd name="connsiteX6783" fmla="*/ 514116 w 6224125"/>
              <a:gd name="connsiteY6783" fmla="*/ 1372620 h 3196135"/>
              <a:gd name="connsiteX6784" fmla="*/ 515337 w 6224125"/>
              <a:gd name="connsiteY6784" fmla="*/ 1370784 h 3196135"/>
              <a:gd name="connsiteX6785" fmla="*/ 515470 w 6224125"/>
              <a:gd name="connsiteY6785" fmla="*/ 1370606 h 3196135"/>
              <a:gd name="connsiteX6786" fmla="*/ 512766 w 6224125"/>
              <a:gd name="connsiteY6786" fmla="*/ 1371162 h 3196135"/>
              <a:gd name="connsiteX6787" fmla="*/ 505942 w 6224125"/>
              <a:gd name="connsiteY6787" fmla="*/ 1372657 h 3196135"/>
              <a:gd name="connsiteX6788" fmla="*/ 454935 w 6224125"/>
              <a:gd name="connsiteY6788" fmla="*/ 1383587 h 3196135"/>
              <a:gd name="connsiteX6789" fmla="*/ 446057 w 6224125"/>
              <a:gd name="connsiteY6789" fmla="*/ 1383880 h 3196135"/>
              <a:gd name="connsiteX6790" fmla="*/ 448715 w 6224125"/>
              <a:gd name="connsiteY6790" fmla="*/ 1383180 h 3196135"/>
              <a:gd name="connsiteX6791" fmla="*/ 452731 w 6224125"/>
              <a:gd name="connsiteY6791" fmla="*/ 1383375 h 3196135"/>
              <a:gd name="connsiteX6792" fmla="*/ 456033 w 6224125"/>
              <a:gd name="connsiteY6792" fmla="*/ 1383084 h 3196135"/>
              <a:gd name="connsiteX6793" fmla="*/ 455024 w 6224125"/>
              <a:gd name="connsiteY6793" fmla="*/ 1381865 h 3196135"/>
              <a:gd name="connsiteX6794" fmla="*/ 455991 w 6224125"/>
              <a:gd name="connsiteY6794" fmla="*/ 1381687 h 3196135"/>
              <a:gd name="connsiteX6795" fmla="*/ 464793 w 6224125"/>
              <a:gd name="connsiteY6795" fmla="*/ 1378046 h 3196135"/>
              <a:gd name="connsiteX6796" fmla="*/ 451329 w 6224125"/>
              <a:gd name="connsiteY6796" fmla="*/ 1380843 h 3196135"/>
              <a:gd name="connsiteX6797" fmla="*/ 450479 w 6224125"/>
              <a:gd name="connsiteY6797" fmla="*/ 1380991 h 3196135"/>
              <a:gd name="connsiteX6798" fmla="*/ 450354 w 6224125"/>
              <a:gd name="connsiteY6798" fmla="*/ 1380968 h 3196135"/>
              <a:gd name="connsiteX6799" fmla="*/ 447521 w 6224125"/>
              <a:gd name="connsiteY6799" fmla="*/ 1380770 h 3196135"/>
              <a:gd name="connsiteX6800" fmla="*/ 466452 w 6224125"/>
              <a:gd name="connsiteY6800" fmla="*/ 1375946 h 3196135"/>
              <a:gd name="connsiteX6801" fmla="*/ 496166 w 6224125"/>
              <a:gd name="connsiteY6801" fmla="*/ 1369169 h 3196135"/>
              <a:gd name="connsiteX6802" fmla="*/ 499863 w 6224125"/>
              <a:gd name="connsiteY6802" fmla="*/ 1368616 h 3196135"/>
              <a:gd name="connsiteX6803" fmla="*/ 495683 w 6224125"/>
              <a:gd name="connsiteY6803" fmla="*/ 1368470 h 3196135"/>
              <a:gd name="connsiteX6804" fmla="*/ 441521 w 6224125"/>
              <a:gd name="connsiteY6804" fmla="*/ 1378454 h 3196135"/>
              <a:gd name="connsiteX6805" fmla="*/ 499445 w 6224125"/>
              <a:gd name="connsiteY6805" fmla="*/ 1365534 h 3196135"/>
              <a:gd name="connsiteX6806" fmla="*/ 504049 w 6224125"/>
              <a:gd name="connsiteY6806" fmla="*/ 1364294 h 3196135"/>
              <a:gd name="connsiteX6807" fmla="*/ 504639 w 6224125"/>
              <a:gd name="connsiteY6807" fmla="*/ 1363995 h 3196135"/>
              <a:gd name="connsiteX6808" fmla="*/ 504374 w 6224125"/>
              <a:gd name="connsiteY6808" fmla="*/ 1363977 h 3196135"/>
              <a:gd name="connsiteX6809" fmla="*/ 503167 w 6224125"/>
              <a:gd name="connsiteY6809" fmla="*/ 1363875 h 3196135"/>
              <a:gd name="connsiteX6810" fmla="*/ 505920 w 6224125"/>
              <a:gd name="connsiteY6810" fmla="*/ 1363343 h 3196135"/>
              <a:gd name="connsiteX6811" fmla="*/ 506252 w 6224125"/>
              <a:gd name="connsiteY6811" fmla="*/ 1363173 h 3196135"/>
              <a:gd name="connsiteX6812" fmla="*/ 506739 w 6224125"/>
              <a:gd name="connsiteY6812" fmla="*/ 1361995 h 3196135"/>
              <a:gd name="connsiteX6813" fmla="*/ 497917 w 6224125"/>
              <a:gd name="connsiteY6813" fmla="*/ 1363320 h 3196135"/>
              <a:gd name="connsiteX6814" fmla="*/ 471841 w 6224125"/>
              <a:gd name="connsiteY6814" fmla="*/ 1368245 h 3196135"/>
              <a:gd name="connsiteX6815" fmla="*/ 493846 w 6224125"/>
              <a:gd name="connsiteY6815" fmla="*/ 1362999 h 3196135"/>
              <a:gd name="connsiteX6816" fmla="*/ 511063 w 6224125"/>
              <a:gd name="connsiteY6816" fmla="*/ 1359325 h 3196135"/>
              <a:gd name="connsiteX6817" fmla="*/ 509637 w 6224125"/>
              <a:gd name="connsiteY6817" fmla="*/ 1359431 h 3196135"/>
              <a:gd name="connsiteX6818" fmla="*/ 516772 w 6224125"/>
              <a:gd name="connsiteY6818" fmla="*/ 1357314 h 3196135"/>
              <a:gd name="connsiteX6819" fmla="*/ 511167 w 6224125"/>
              <a:gd name="connsiteY6819" fmla="*/ 1356526 h 3196135"/>
              <a:gd name="connsiteX6820" fmla="*/ 504278 w 6224125"/>
              <a:gd name="connsiteY6820" fmla="*/ 1356229 h 3196135"/>
              <a:gd name="connsiteX6821" fmla="*/ 502385 w 6224125"/>
              <a:gd name="connsiteY6821" fmla="*/ 1356505 h 3196135"/>
              <a:gd name="connsiteX6822" fmla="*/ 501755 w 6224125"/>
              <a:gd name="connsiteY6822" fmla="*/ 1356284 h 3196135"/>
              <a:gd name="connsiteX6823" fmla="*/ 500742 w 6224125"/>
              <a:gd name="connsiteY6823" fmla="*/ 1355442 h 3196135"/>
              <a:gd name="connsiteX6824" fmla="*/ 504738 w 6224125"/>
              <a:gd name="connsiteY6824" fmla="*/ 1354757 h 3196135"/>
              <a:gd name="connsiteX6825" fmla="*/ 506862 w 6224125"/>
              <a:gd name="connsiteY6825" fmla="*/ 1354133 h 3196135"/>
              <a:gd name="connsiteX6826" fmla="*/ 514585 w 6224125"/>
              <a:gd name="connsiteY6826" fmla="*/ 1352291 h 3196135"/>
              <a:gd name="connsiteX6827" fmla="*/ 527442 w 6224125"/>
              <a:gd name="connsiteY6827" fmla="*/ 1349023 h 3196135"/>
              <a:gd name="connsiteX6828" fmla="*/ 528020 w 6224125"/>
              <a:gd name="connsiteY6828" fmla="*/ 1348896 h 3196135"/>
              <a:gd name="connsiteX6829" fmla="*/ 524142 w 6224125"/>
              <a:gd name="connsiteY6829" fmla="*/ 1348777 h 3196135"/>
              <a:gd name="connsiteX6830" fmla="*/ 517340 w 6224125"/>
              <a:gd name="connsiteY6830" fmla="*/ 1347922 h 3196135"/>
              <a:gd name="connsiteX6831" fmla="*/ 525943 w 6224125"/>
              <a:gd name="connsiteY6831" fmla="*/ 1344062 h 3196135"/>
              <a:gd name="connsiteX6832" fmla="*/ 506853 w 6224125"/>
              <a:gd name="connsiteY6832" fmla="*/ 1339548 h 3196135"/>
              <a:gd name="connsiteX6833" fmla="*/ 515673 w 6224125"/>
              <a:gd name="connsiteY6833" fmla="*/ 1339887 h 3196135"/>
              <a:gd name="connsiteX6834" fmla="*/ 520015 w 6224125"/>
              <a:gd name="connsiteY6834" fmla="*/ 1338610 h 3196135"/>
              <a:gd name="connsiteX6835" fmla="*/ 526229 w 6224125"/>
              <a:gd name="connsiteY6835" fmla="*/ 1336875 h 3196135"/>
              <a:gd name="connsiteX6836" fmla="*/ 516515 w 6224125"/>
              <a:gd name="connsiteY6836" fmla="*/ 1337875 h 3196135"/>
              <a:gd name="connsiteX6837" fmla="*/ 516943 w 6224125"/>
              <a:gd name="connsiteY6837" fmla="*/ 1337525 h 3196135"/>
              <a:gd name="connsiteX6838" fmla="*/ 524249 w 6224125"/>
              <a:gd name="connsiteY6838" fmla="*/ 1334208 h 3196135"/>
              <a:gd name="connsiteX6839" fmla="*/ 527527 w 6224125"/>
              <a:gd name="connsiteY6839" fmla="*/ 1333821 h 3196135"/>
              <a:gd name="connsiteX6840" fmla="*/ 527316 w 6224125"/>
              <a:gd name="connsiteY6840" fmla="*/ 1332472 h 3196135"/>
              <a:gd name="connsiteX6841" fmla="*/ 527543 w 6224125"/>
              <a:gd name="connsiteY6841" fmla="*/ 1331557 h 3196135"/>
              <a:gd name="connsiteX6842" fmla="*/ 511986 w 6224125"/>
              <a:gd name="connsiteY6842" fmla="*/ 1331442 h 3196135"/>
              <a:gd name="connsiteX6843" fmla="*/ 508177 w 6224125"/>
              <a:gd name="connsiteY6843" fmla="*/ 1328347 h 3196135"/>
              <a:gd name="connsiteX6844" fmla="*/ 492442 w 6224125"/>
              <a:gd name="connsiteY6844" fmla="*/ 1325860 h 3196135"/>
              <a:gd name="connsiteX6845" fmla="*/ 459424 w 6224125"/>
              <a:gd name="connsiteY6845" fmla="*/ 1322779 h 3196135"/>
              <a:gd name="connsiteX6846" fmla="*/ 493583 w 6224125"/>
              <a:gd name="connsiteY6846" fmla="*/ 1322359 h 3196135"/>
              <a:gd name="connsiteX6847" fmla="*/ 511052 w 6224125"/>
              <a:gd name="connsiteY6847" fmla="*/ 1323064 h 3196135"/>
              <a:gd name="connsiteX6848" fmla="*/ 516749 w 6224125"/>
              <a:gd name="connsiteY6848" fmla="*/ 1323185 h 3196135"/>
              <a:gd name="connsiteX6849" fmla="*/ 518732 w 6224125"/>
              <a:gd name="connsiteY6849" fmla="*/ 1323255 h 3196135"/>
              <a:gd name="connsiteX6850" fmla="*/ 517536 w 6224125"/>
              <a:gd name="connsiteY6850" fmla="*/ 1320238 h 3196135"/>
              <a:gd name="connsiteX6851" fmla="*/ 515388 w 6224125"/>
              <a:gd name="connsiteY6851" fmla="*/ 1319995 h 3196135"/>
              <a:gd name="connsiteX6852" fmla="*/ 507461 w 6224125"/>
              <a:gd name="connsiteY6852" fmla="*/ 1318857 h 3196135"/>
              <a:gd name="connsiteX6853" fmla="*/ 506061 w 6224125"/>
              <a:gd name="connsiteY6853" fmla="*/ 1317275 h 3196135"/>
              <a:gd name="connsiteX6854" fmla="*/ 506017 w 6224125"/>
              <a:gd name="connsiteY6854" fmla="*/ 1317192 h 3196135"/>
              <a:gd name="connsiteX6855" fmla="*/ 500737 w 6224125"/>
              <a:gd name="connsiteY6855" fmla="*/ 1318394 h 3196135"/>
              <a:gd name="connsiteX6856" fmla="*/ 497099 w 6224125"/>
              <a:gd name="connsiteY6856" fmla="*/ 1318509 h 3196135"/>
              <a:gd name="connsiteX6857" fmla="*/ 495610 w 6224125"/>
              <a:gd name="connsiteY6857" fmla="*/ 1315771 h 3196135"/>
              <a:gd name="connsiteX6858" fmla="*/ 495338 w 6224125"/>
              <a:gd name="connsiteY6858" fmla="*/ 1315280 h 3196135"/>
              <a:gd name="connsiteX6859" fmla="*/ 491458 w 6224125"/>
              <a:gd name="connsiteY6859" fmla="*/ 1315415 h 3196135"/>
              <a:gd name="connsiteX6860" fmla="*/ 477756 w 6224125"/>
              <a:gd name="connsiteY6860" fmla="*/ 1313477 h 3196135"/>
              <a:gd name="connsiteX6861" fmla="*/ 480794 w 6224125"/>
              <a:gd name="connsiteY6861" fmla="*/ 1312482 h 3196135"/>
              <a:gd name="connsiteX6862" fmla="*/ 478444 w 6224125"/>
              <a:gd name="connsiteY6862" fmla="*/ 1308910 h 3196135"/>
              <a:gd name="connsiteX6863" fmla="*/ 491308 w 6224125"/>
              <a:gd name="connsiteY6863" fmla="*/ 1309494 h 3196135"/>
              <a:gd name="connsiteX6864" fmla="*/ 492113 w 6224125"/>
              <a:gd name="connsiteY6864" fmla="*/ 1309458 h 3196135"/>
              <a:gd name="connsiteX6865" fmla="*/ 491590 w 6224125"/>
              <a:gd name="connsiteY6865" fmla="*/ 1308515 h 3196135"/>
              <a:gd name="connsiteX6866" fmla="*/ 490055 w 6224125"/>
              <a:gd name="connsiteY6866" fmla="*/ 1305883 h 3196135"/>
              <a:gd name="connsiteX6867" fmla="*/ 486516 w 6224125"/>
              <a:gd name="connsiteY6867" fmla="*/ 1305401 h 3196135"/>
              <a:gd name="connsiteX6868" fmla="*/ 485721 w 6224125"/>
              <a:gd name="connsiteY6868" fmla="*/ 1305282 h 3196135"/>
              <a:gd name="connsiteX6869" fmla="*/ 489173 w 6224125"/>
              <a:gd name="connsiteY6869" fmla="*/ 1304369 h 3196135"/>
              <a:gd name="connsiteX6870" fmla="*/ 488648 w 6224125"/>
              <a:gd name="connsiteY6870" fmla="*/ 1303468 h 3196135"/>
              <a:gd name="connsiteX6871" fmla="*/ 481458 w 6224125"/>
              <a:gd name="connsiteY6871" fmla="*/ 1304535 h 3196135"/>
              <a:gd name="connsiteX6872" fmla="*/ 478653 w 6224125"/>
              <a:gd name="connsiteY6872" fmla="*/ 1303110 h 3196135"/>
              <a:gd name="connsiteX6873" fmla="*/ 485149 w 6224125"/>
              <a:gd name="connsiteY6873" fmla="*/ 1302546 h 3196135"/>
              <a:gd name="connsiteX6874" fmla="*/ 431785 w 6224125"/>
              <a:gd name="connsiteY6874" fmla="*/ 1296230 h 3196135"/>
              <a:gd name="connsiteX6875" fmla="*/ 428721 w 6224125"/>
              <a:gd name="connsiteY6875" fmla="*/ 1295723 h 3196135"/>
              <a:gd name="connsiteX6876" fmla="*/ 428889 w 6224125"/>
              <a:gd name="connsiteY6876" fmla="*/ 1295666 h 3196135"/>
              <a:gd name="connsiteX6877" fmla="*/ 444462 w 6224125"/>
              <a:gd name="connsiteY6877" fmla="*/ 1292301 h 3196135"/>
              <a:gd name="connsiteX6878" fmla="*/ 435157 w 6224125"/>
              <a:gd name="connsiteY6878" fmla="*/ 1292928 h 3196135"/>
              <a:gd name="connsiteX6879" fmla="*/ 427670 w 6224125"/>
              <a:gd name="connsiteY6879" fmla="*/ 1294473 h 3196135"/>
              <a:gd name="connsiteX6880" fmla="*/ 424365 w 6224125"/>
              <a:gd name="connsiteY6880" fmla="*/ 1294999 h 3196135"/>
              <a:gd name="connsiteX6881" fmla="*/ 413124 w 6224125"/>
              <a:gd name="connsiteY6881" fmla="*/ 1293135 h 3196135"/>
              <a:gd name="connsiteX6882" fmla="*/ 413337 w 6224125"/>
              <a:gd name="connsiteY6882" fmla="*/ 1292201 h 3196135"/>
              <a:gd name="connsiteX6883" fmla="*/ 412126 w 6224125"/>
              <a:gd name="connsiteY6883" fmla="*/ 1292526 h 3196135"/>
              <a:gd name="connsiteX6884" fmla="*/ 409504 w 6224125"/>
              <a:gd name="connsiteY6884" fmla="*/ 1292535 h 3196135"/>
              <a:gd name="connsiteX6885" fmla="*/ 401103 w 6224125"/>
              <a:gd name="connsiteY6885" fmla="*/ 1291141 h 3196135"/>
              <a:gd name="connsiteX6886" fmla="*/ 404012 w 6224125"/>
              <a:gd name="connsiteY6886" fmla="*/ 1290511 h 3196135"/>
              <a:gd name="connsiteX6887" fmla="*/ 403527 w 6224125"/>
              <a:gd name="connsiteY6887" fmla="*/ 1288267 h 3196135"/>
              <a:gd name="connsiteX6888" fmla="*/ 412191 w 6224125"/>
              <a:gd name="connsiteY6888" fmla="*/ 1288581 h 3196135"/>
              <a:gd name="connsiteX6889" fmla="*/ 403278 w 6224125"/>
              <a:gd name="connsiteY6889" fmla="*/ 1286822 h 3196135"/>
              <a:gd name="connsiteX6890" fmla="*/ 407718 w 6224125"/>
              <a:gd name="connsiteY6890" fmla="*/ 1285469 h 3196135"/>
              <a:gd name="connsiteX6891" fmla="*/ 409570 w 6224125"/>
              <a:gd name="connsiteY6891" fmla="*/ 1284768 h 3196135"/>
              <a:gd name="connsiteX6892" fmla="*/ 437957 w 6224125"/>
              <a:gd name="connsiteY6892" fmla="*/ 1288284 h 3196135"/>
              <a:gd name="connsiteX6893" fmla="*/ 493596 w 6224125"/>
              <a:gd name="connsiteY6893" fmla="*/ 1292139 h 3196135"/>
              <a:gd name="connsiteX6894" fmla="*/ 505152 w 6224125"/>
              <a:gd name="connsiteY6894" fmla="*/ 1293347 h 3196135"/>
              <a:gd name="connsiteX6895" fmla="*/ 507287 w 6224125"/>
              <a:gd name="connsiteY6895" fmla="*/ 1293452 h 3196135"/>
              <a:gd name="connsiteX6896" fmla="*/ 513220 w 6224125"/>
              <a:gd name="connsiteY6896" fmla="*/ 1292304 h 3196135"/>
              <a:gd name="connsiteX6897" fmla="*/ 514328 w 6224125"/>
              <a:gd name="connsiteY6897" fmla="*/ 1292097 h 3196135"/>
              <a:gd name="connsiteX6898" fmla="*/ 512863 w 6224125"/>
              <a:gd name="connsiteY6898" fmla="*/ 1291213 h 3196135"/>
              <a:gd name="connsiteX6899" fmla="*/ 490119 w 6224125"/>
              <a:gd name="connsiteY6899" fmla="*/ 1290152 h 3196135"/>
              <a:gd name="connsiteX6900" fmla="*/ 467651 w 6224125"/>
              <a:gd name="connsiteY6900" fmla="*/ 1287785 h 3196135"/>
              <a:gd name="connsiteX6901" fmla="*/ 464959 w 6224125"/>
              <a:gd name="connsiteY6901" fmla="*/ 1285366 h 3196135"/>
              <a:gd name="connsiteX6902" fmla="*/ 445984 w 6224125"/>
              <a:gd name="connsiteY6902" fmla="*/ 1283071 h 3196135"/>
              <a:gd name="connsiteX6903" fmla="*/ 442782 w 6224125"/>
              <a:gd name="connsiteY6903" fmla="*/ 1279778 h 3196135"/>
              <a:gd name="connsiteX6904" fmla="*/ 441629 w 6224125"/>
              <a:gd name="connsiteY6904" fmla="*/ 1279548 h 3196135"/>
              <a:gd name="connsiteX6905" fmla="*/ 440600 w 6224125"/>
              <a:gd name="connsiteY6905" fmla="*/ 1279618 h 3196135"/>
              <a:gd name="connsiteX6906" fmla="*/ 439027 w 6224125"/>
              <a:gd name="connsiteY6906" fmla="*/ 1279237 h 3196135"/>
              <a:gd name="connsiteX6907" fmla="*/ 438858 w 6224125"/>
              <a:gd name="connsiteY6907" fmla="*/ 1278936 h 3196135"/>
              <a:gd name="connsiteX6908" fmla="*/ 438171 w 6224125"/>
              <a:gd name="connsiteY6908" fmla="*/ 1279031 h 3196135"/>
              <a:gd name="connsiteX6909" fmla="*/ 439027 w 6224125"/>
              <a:gd name="connsiteY6909" fmla="*/ 1279237 h 3196135"/>
              <a:gd name="connsiteX6910" fmla="*/ 439290 w 6224125"/>
              <a:gd name="connsiteY6910" fmla="*/ 1279707 h 3196135"/>
              <a:gd name="connsiteX6911" fmla="*/ 434087 w 6224125"/>
              <a:gd name="connsiteY6911" fmla="*/ 1277243 h 3196135"/>
              <a:gd name="connsiteX6912" fmla="*/ 453793 w 6224125"/>
              <a:gd name="connsiteY6912" fmla="*/ 1279298 h 3196135"/>
              <a:gd name="connsiteX6913" fmla="*/ 457171 w 6224125"/>
              <a:gd name="connsiteY6913" fmla="*/ 1277151 h 3196135"/>
              <a:gd name="connsiteX6914" fmla="*/ 474979 w 6224125"/>
              <a:gd name="connsiteY6914" fmla="*/ 1276702 h 3196135"/>
              <a:gd name="connsiteX6915" fmla="*/ 500875 w 6224125"/>
              <a:gd name="connsiteY6915" fmla="*/ 1278988 h 3196135"/>
              <a:gd name="connsiteX6916" fmla="*/ 499113 w 6224125"/>
              <a:gd name="connsiteY6916" fmla="*/ 1276352 h 3196135"/>
              <a:gd name="connsiteX6917" fmla="*/ 497199 w 6224125"/>
              <a:gd name="connsiteY6917" fmla="*/ 1274892 h 3196135"/>
              <a:gd name="connsiteX6918" fmla="*/ 492187 w 6224125"/>
              <a:gd name="connsiteY6918" fmla="*/ 1274697 h 3196135"/>
              <a:gd name="connsiteX6919" fmla="*/ 475294 w 6224125"/>
              <a:gd name="connsiteY6919" fmla="*/ 1274293 h 3196135"/>
              <a:gd name="connsiteX6920" fmla="*/ 477567 w 6224125"/>
              <a:gd name="connsiteY6920" fmla="*/ 1271473 h 3196135"/>
              <a:gd name="connsiteX6921" fmla="*/ 467170 w 6224125"/>
              <a:gd name="connsiteY6921" fmla="*/ 1272535 h 3196135"/>
              <a:gd name="connsiteX6922" fmla="*/ 435618 w 6224125"/>
              <a:gd name="connsiteY6922" fmla="*/ 1271065 h 3196135"/>
              <a:gd name="connsiteX6923" fmla="*/ 438973 w 6224125"/>
              <a:gd name="connsiteY6923" fmla="*/ 1267104 h 3196135"/>
              <a:gd name="connsiteX6924" fmla="*/ 441839 w 6224125"/>
              <a:gd name="connsiteY6924" fmla="*/ 1265208 h 3196135"/>
              <a:gd name="connsiteX6925" fmla="*/ 418453 w 6224125"/>
              <a:gd name="connsiteY6925" fmla="*/ 1262022 h 3196135"/>
              <a:gd name="connsiteX6926" fmla="*/ 415680 w 6224125"/>
              <a:gd name="connsiteY6926" fmla="*/ 1261642 h 3196135"/>
              <a:gd name="connsiteX6927" fmla="*/ 418395 w 6224125"/>
              <a:gd name="connsiteY6927" fmla="*/ 1260463 h 3196135"/>
              <a:gd name="connsiteX6928" fmla="*/ 419294 w 6224125"/>
              <a:gd name="connsiteY6928" fmla="*/ 1259960 h 3196135"/>
              <a:gd name="connsiteX6929" fmla="*/ 427939 w 6224125"/>
              <a:gd name="connsiteY6929" fmla="*/ 1260848 h 3196135"/>
              <a:gd name="connsiteX6930" fmla="*/ 439764 w 6224125"/>
              <a:gd name="connsiteY6930" fmla="*/ 1262685 h 3196135"/>
              <a:gd name="connsiteX6931" fmla="*/ 445245 w 6224125"/>
              <a:gd name="connsiteY6931" fmla="*/ 1262958 h 3196135"/>
              <a:gd name="connsiteX6932" fmla="*/ 446438 w 6224125"/>
              <a:gd name="connsiteY6932" fmla="*/ 1262169 h 3196135"/>
              <a:gd name="connsiteX6933" fmla="*/ 452262 w 6224125"/>
              <a:gd name="connsiteY6933" fmla="*/ 1258892 h 3196135"/>
              <a:gd name="connsiteX6934" fmla="*/ 452554 w 6224125"/>
              <a:gd name="connsiteY6934" fmla="*/ 1258171 h 3196135"/>
              <a:gd name="connsiteX6935" fmla="*/ 454171 w 6224125"/>
              <a:gd name="connsiteY6935" fmla="*/ 1257828 h 3196135"/>
              <a:gd name="connsiteX6936" fmla="*/ 457322 w 6224125"/>
              <a:gd name="connsiteY6936" fmla="*/ 1256179 h 3196135"/>
              <a:gd name="connsiteX6937" fmla="*/ 471816 w 6224125"/>
              <a:gd name="connsiteY6937" fmla="*/ 1253612 h 3196135"/>
              <a:gd name="connsiteX6938" fmla="*/ 475262 w 6224125"/>
              <a:gd name="connsiteY6938" fmla="*/ 1253218 h 3196135"/>
              <a:gd name="connsiteX6939" fmla="*/ 467233 w 6224125"/>
              <a:gd name="connsiteY6939" fmla="*/ 1252321 h 3196135"/>
              <a:gd name="connsiteX6940" fmla="*/ 459874 w 6224125"/>
              <a:gd name="connsiteY6940" fmla="*/ 1249347 h 3196135"/>
              <a:gd name="connsiteX6941" fmla="*/ 474306 w 6224125"/>
              <a:gd name="connsiteY6941" fmla="*/ 1251047 h 3196135"/>
              <a:gd name="connsiteX6942" fmla="*/ 479652 w 6224125"/>
              <a:gd name="connsiteY6942" fmla="*/ 1249296 h 3196135"/>
              <a:gd name="connsiteX6943" fmla="*/ 485380 w 6224125"/>
              <a:gd name="connsiteY6943" fmla="*/ 1250719 h 3196135"/>
              <a:gd name="connsiteX6944" fmla="*/ 490607 w 6224125"/>
              <a:gd name="connsiteY6944" fmla="*/ 1249008 h 3196135"/>
              <a:gd name="connsiteX6945" fmla="*/ 505499 w 6224125"/>
              <a:gd name="connsiteY6945" fmla="*/ 1249514 h 3196135"/>
              <a:gd name="connsiteX6946" fmla="*/ 509306 w 6224125"/>
              <a:gd name="connsiteY6946" fmla="*/ 1249562 h 3196135"/>
              <a:gd name="connsiteX6947" fmla="*/ 516941 w 6224125"/>
              <a:gd name="connsiteY6947" fmla="*/ 1248784 h 3196135"/>
              <a:gd name="connsiteX6948" fmla="*/ 515269 w 6224125"/>
              <a:gd name="connsiteY6948" fmla="*/ 1248399 h 3196135"/>
              <a:gd name="connsiteX6949" fmla="*/ 505446 w 6224125"/>
              <a:gd name="connsiteY6949" fmla="*/ 1247456 h 3196135"/>
              <a:gd name="connsiteX6950" fmla="*/ 499174 w 6224125"/>
              <a:gd name="connsiteY6950" fmla="*/ 1246854 h 3196135"/>
              <a:gd name="connsiteX6951" fmla="*/ 483370 w 6224125"/>
              <a:gd name="connsiteY6951" fmla="*/ 1245995 h 3196135"/>
              <a:gd name="connsiteX6952" fmla="*/ 480073 w 6224125"/>
              <a:gd name="connsiteY6952" fmla="*/ 1245593 h 3196135"/>
              <a:gd name="connsiteX6953" fmla="*/ 468544 w 6224125"/>
              <a:gd name="connsiteY6953" fmla="*/ 1246936 h 3196135"/>
              <a:gd name="connsiteX6954" fmla="*/ 435001 w 6224125"/>
              <a:gd name="connsiteY6954" fmla="*/ 1242961 h 3196135"/>
              <a:gd name="connsiteX6955" fmla="*/ 425678 w 6224125"/>
              <a:gd name="connsiteY6955" fmla="*/ 1238689 h 3196135"/>
              <a:gd name="connsiteX6956" fmla="*/ 418051 w 6224125"/>
              <a:gd name="connsiteY6956" fmla="*/ 1230295 h 3196135"/>
              <a:gd name="connsiteX6957" fmla="*/ 428992 w 6224125"/>
              <a:gd name="connsiteY6957" fmla="*/ 1226890 h 3196135"/>
              <a:gd name="connsiteX6958" fmla="*/ 433739 w 6224125"/>
              <a:gd name="connsiteY6958" fmla="*/ 1223893 h 3196135"/>
              <a:gd name="connsiteX6959" fmla="*/ 430568 w 6224125"/>
              <a:gd name="connsiteY6959" fmla="*/ 1224681 h 3196135"/>
              <a:gd name="connsiteX6960" fmla="*/ 427643 w 6224125"/>
              <a:gd name="connsiteY6960" fmla="*/ 1225456 h 3196135"/>
              <a:gd name="connsiteX6961" fmla="*/ 426793 w 6224125"/>
              <a:gd name="connsiteY6961" fmla="*/ 1225605 h 3196135"/>
              <a:gd name="connsiteX6962" fmla="*/ 426669 w 6224125"/>
              <a:gd name="connsiteY6962" fmla="*/ 1225582 h 3196135"/>
              <a:gd name="connsiteX6963" fmla="*/ 423835 w 6224125"/>
              <a:gd name="connsiteY6963" fmla="*/ 1225383 h 3196135"/>
              <a:gd name="connsiteX6964" fmla="*/ 435535 w 6224125"/>
              <a:gd name="connsiteY6964" fmla="*/ 1222402 h 3196135"/>
              <a:gd name="connsiteX6965" fmla="*/ 437641 w 6224125"/>
              <a:gd name="connsiteY6965" fmla="*/ 1219731 h 3196135"/>
              <a:gd name="connsiteX6966" fmla="*/ 417835 w 6224125"/>
              <a:gd name="connsiteY6966" fmla="*/ 1223067 h 3196135"/>
              <a:gd name="connsiteX6967" fmla="*/ 441439 w 6224125"/>
              <a:gd name="connsiteY6967" fmla="*/ 1217205 h 3196135"/>
              <a:gd name="connsiteX6968" fmla="*/ 441096 w 6224125"/>
              <a:gd name="connsiteY6968" fmla="*/ 1217161 h 3196135"/>
              <a:gd name="connsiteX6969" fmla="*/ 423451 w 6224125"/>
              <a:gd name="connsiteY6969" fmla="*/ 1218584 h 3196135"/>
              <a:gd name="connsiteX6970" fmla="*/ 429058 w 6224125"/>
              <a:gd name="connsiteY6970" fmla="*/ 1217378 h 3196135"/>
              <a:gd name="connsiteX6971" fmla="*/ 420898 w 6224125"/>
              <a:gd name="connsiteY6971" fmla="*/ 1218476 h 3196135"/>
              <a:gd name="connsiteX6972" fmla="*/ 423451 w 6224125"/>
              <a:gd name="connsiteY6972" fmla="*/ 1218584 h 3196135"/>
              <a:gd name="connsiteX6973" fmla="*/ 414826 w 6224125"/>
              <a:gd name="connsiteY6973" fmla="*/ 1220637 h 3196135"/>
              <a:gd name="connsiteX6974" fmla="*/ 412666 w 6224125"/>
              <a:gd name="connsiteY6974" fmla="*/ 1220309 h 3196135"/>
              <a:gd name="connsiteX6975" fmla="*/ 408690 w 6224125"/>
              <a:gd name="connsiteY6975" fmla="*/ 1221359 h 3196135"/>
              <a:gd name="connsiteX6976" fmla="*/ 399499 w 6224125"/>
              <a:gd name="connsiteY6976" fmla="*/ 1223218 h 3196135"/>
              <a:gd name="connsiteX6977" fmla="*/ 394279 w 6224125"/>
              <a:gd name="connsiteY6977" fmla="*/ 1223155 h 3196135"/>
              <a:gd name="connsiteX6978" fmla="*/ 394627 w 6224125"/>
              <a:gd name="connsiteY6978" fmla="*/ 1222156 h 3196135"/>
              <a:gd name="connsiteX6979" fmla="*/ 401249 w 6224125"/>
              <a:gd name="connsiteY6979" fmla="*/ 1220294 h 3196135"/>
              <a:gd name="connsiteX6980" fmla="*/ 394661 w 6224125"/>
              <a:gd name="connsiteY6980" fmla="*/ 1220909 h 3196135"/>
              <a:gd name="connsiteX6981" fmla="*/ 394661 w 6224125"/>
              <a:gd name="connsiteY6981" fmla="*/ 1220904 h 3196135"/>
              <a:gd name="connsiteX6982" fmla="*/ 394617 w 6224125"/>
              <a:gd name="connsiteY6982" fmla="*/ 1220913 h 3196135"/>
              <a:gd name="connsiteX6983" fmla="*/ 381564 w 6224125"/>
              <a:gd name="connsiteY6983" fmla="*/ 1222132 h 3196135"/>
              <a:gd name="connsiteX6984" fmla="*/ 389424 w 6224125"/>
              <a:gd name="connsiteY6984" fmla="*/ 1221950 h 3196135"/>
              <a:gd name="connsiteX6985" fmla="*/ 394617 w 6224125"/>
              <a:gd name="connsiteY6985" fmla="*/ 1220913 h 3196135"/>
              <a:gd name="connsiteX6986" fmla="*/ 394661 w 6224125"/>
              <a:gd name="connsiteY6986" fmla="*/ 1220909 h 3196135"/>
              <a:gd name="connsiteX6987" fmla="*/ 394627 w 6224125"/>
              <a:gd name="connsiteY6987" fmla="*/ 1222156 h 3196135"/>
              <a:gd name="connsiteX6988" fmla="*/ 377443 w 6224125"/>
              <a:gd name="connsiteY6988" fmla="*/ 1222896 h 3196135"/>
              <a:gd name="connsiteX6989" fmla="*/ 381014 w 6224125"/>
              <a:gd name="connsiteY6989" fmla="*/ 1221335 h 3196135"/>
              <a:gd name="connsiteX6990" fmla="*/ 382350 w 6224125"/>
              <a:gd name="connsiteY6990" fmla="*/ 1217841 h 3196135"/>
              <a:gd name="connsiteX6991" fmla="*/ 395975 w 6224125"/>
              <a:gd name="connsiteY6991" fmla="*/ 1214770 h 3196135"/>
              <a:gd name="connsiteX6992" fmla="*/ 441166 w 6224125"/>
              <a:gd name="connsiteY6992" fmla="*/ 1205947 h 3196135"/>
              <a:gd name="connsiteX6993" fmla="*/ 443520 w 6224125"/>
              <a:gd name="connsiteY6993" fmla="*/ 1205625 h 3196135"/>
              <a:gd name="connsiteX6994" fmla="*/ 443602 w 6224125"/>
              <a:gd name="connsiteY6994" fmla="*/ 1205589 h 3196135"/>
              <a:gd name="connsiteX6995" fmla="*/ 452598 w 6224125"/>
              <a:gd name="connsiteY6995" fmla="*/ 1203694 h 3196135"/>
              <a:gd name="connsiteX6996" fmla="*/ 457244 w 6224125"/>
              <a:gd name="connsiteY6996" fmla="*/ 1203744 h 3196135"/>
              <a:gd name="connsiteX6997" fmla="*/ 477485 w 6224125"/>
              <a:gd name="connsiteY6997" fmla="*/ 1200973 h 3196135"/>
              <a:gd name="connsiteX6998" fmla="*/ 465039 w 6224125"/>
              <a:gd name="connsiteY6998" fmla="*/ 1200838 h 3196135"/>
              <a:gd name="connsiteX6999" fmla="*/ 452598 w 6224125"/>
              <a:gd name="connsiteY6999" fmla="*/ 1203694 h 3196135"/>
              <a:gd name="connsiteX7000" fmla="*/ 447419 w 6224125"/>
              <a:gd name="connsiteY7000" fmla="*/ 1202855 h 3196135"/>
              <a:gd name="connsiteX7001" fmla="*/ 435398 w 6224125"/>
              <a:gd name="connsiteY7001" fmla="*/ 1204572 h 3196135"/>
              <a:gd name="connsiteX7002" fmla="*/ 388976 w 6224125"/>
              <a:gd name="connsiteY7002" fmla="*/ 1212671 h 3196135"/>
              <a:gd name="connsiteX7003" fmla="*/ 362157 w 6224125"/>
              <a:gd name="connsiteY7003" fmla="*/ 1217046 h 3196135"/>
              <a:gd name="connsiteX7004" fmla="*/ 365860 w 6224125"/>
              <a:gd name="connsiteY7004" fmla="*/ 1214155 h 3196135"/>
              <a:gd name="connsiteX7005" fmla="*/ 372962 w 6224125"/>
              <a:gd name="connsiteY7005" fmla="*/ 1212497 h 3196135"/>
              <a:gd name="connsiteX7006" fmla="*/ 399340 w 6224125"/>
              <a:gd name="connsiteY7006" fmla="*/ 1203358 h 3196135"/>
              <a:gd name="connsiteX7007" fmla="*/ 437334 w 6224125"/>
              <a:gd name="connsiteY7007" fmla="*/ 1195967 h 3196135"/>
              <a:gd name="connsiteX7008" fmla="*/ 438964 w 6224125"/>
              <a:gd name="connsiteY7008" fmla="*/ 1195755 h 3196135"/>
              <a:gd name="connsiteX7009" fmla="*/ 439316 w 6224125"/>
              <a:gd name="connsiteY7009" fmla="*/ 1195381 h 3196135"/>
              <a:gd name="connsiteX7010" fmla="*/ 442491 w 6224125"/>
              <a:gd name="connsiteY7010" fmla="*/ 1193083 h 3196135"/>
              <a:gd name="connsiteX7011" fmla="*/ 437711 w 6224125"/>
              <a:gd name="connsiteY7011" fmla="*/ 1193725 h 3196135"/>
              <a:gd name="connsiteX7012" fmla="*/ 391603 w 6224125"/>
              <a:gd name="connsiteY7012" fmla="*/ 1200405 h 3196135"/>
              <a:gd name="connsiteX7013" fmla="*/ 429875 w 6224125"/>
              <a:gd name="connsiteY7013" fmla="*/ 1190033 h 3196135"/>
              <a:gd name="connsiteX7014" fmla="*/ 441379 w 6224125"/>
              <a:gd name="connsiteY7014" fmla="*/ 1187950 h 3196135"/>
              <a:gd name="connsiteX7015" fmla="*/ 439139 w 6224125"/>
              <a:gd name="connsiteY7015" fmla="*/ 1187304 h 3196135"/>
              <a:gd name="connsiteX7016" fmla="*/ 439003 w 6224125"/>
              <a:gd name="connsiteY7016" fmla="*/ 1187219 h 3196135"/>
              <a:gd name="connsiteX7017" fmla="*/ 422709 w 6224125"/>
              <a:gd name="connsiteY7017" fmla="*/ 1190132 h 3196135"/>
              <a:gd name="connsiteX7018" fmla="*/ 392897 w 6224125"/>
              <a:gd name="connsiteY7018" fmla="*/ 1195225 h 3196135"/>
              <a:gd name="connsiteX7019" fmla="*/ 392960 w 6224125"/>
              <a:gd name="connsiteY7019" fmla="*/ 1195260 h 3196135"/>
              <a:gd name="connsiteX7020" fmla="*/ 386103 w 6224125"/>
              <a:gd name="connsiteY7020" fmla="*/ 1198915 h 3196135"/>
              <a:gd name="connsiteX7021" fmla="*/ 386060 w 6224125"/>
              <a:gd name="connsiteY7021" fmla="*/ 1196977 h 3196135"/>
              <a:gd name="connsiteX7022" fmla="*/ 390303 w 6224125"/>
              <a:gd name="connsiteY7022" fmla="*/ 1193829 h 3196135"/>
              <a:gd name="connsiteX7023" fmla="*/ 392567 w 6224125"/>
              <a:gd name="connsiteY7023" fmla="*/ 1195048 h 3196135"/>
              <a:gd name="connsiteX7024" fmla="*/ 421600 w 6224125"/>
              <a:gd name="connsiteY7024" fmla="*/ 1187983 h 3196135"/>
              <a:gd name="connsiteX7025" fmla="*/ 435949 w 6224125"/>
              <a:gd name="connsiteY7025" fmla="*/ 1185292 h 3196135"/>
              <a:gd name="connsiteX7026" fmla="*/ 434611 w 6224125"/>
              <a:gd name="connsiteY7026" fmla="*/ 1184449 h 3196135"/>
              <a:gd name="connsiteX7027" fmla="*/ 435478 w 6224125"/>
              <a:gd name="connsiteY7027" fmla="*/ 1183276 h 3196135"/>
              <a:gd name="connsiteX7028" fmla="*/ 402230 w 6224125"/>
              <a:gd name="connsiteY7028" fmla="*/ 1187663 h 3196135"/>
              <a:gd name="connsiteX7029" fmla="*/ 402580 w 6224125"/>
              <a:gd name="connsiteY7029" fmla="*/ 1186141 h 3196135"/>
              <a:gd name="connsiteX7030" fmla="*/ 391375 w 6224125"/>
              <a:gd name="connsiteY7030" fmla="*/ 1187914 h 3196135"/>
              <a:gd name="connsiteX7031" fmla="*/ 390143 w 6224125"/>
              <a:gd name="connsiteY7031" fmla="*/ 1188218 h 3196135"/>
              <a:gd name="connsiteX7032" fmla="*/ 389553 w 6224125"/>
              <a:gd name="connsiteY7032" fmla="*/ 1187926 h 3196135"/>
              <a:gd name="connsiteX7033" fmla="*/ 385255 w 6224125"/>
              <a:gd name="connsiteY7033" fmla="*/ 1187168 h 3196135"/>
              <a:gd name="connsiteX7034" fmla="*/ 386061 w 6224125"/>
              <a:gd name="connsiteY7034" fmla="*/ 1186951 h 3196135"/>
              <a:gd name="connsiteX7035" fmla="*/ 405899 w 6224125"/>
              <a:gd name="connsiteY7035" fmla="*/ 1182903 h 3196135"/>
              <a:gd name="connsiteX7036" fmla="*/ 407915 w 6224125"/>
              <a:gd name="connsiteY7036" fmla="*/ 1181744 h 3196135"/>
              <a:gd name="connsiteX7037" fmla="*/ 432333 w 6224125"/>
              <a:gd name="connsiteY7037" fmla="*/ 1174337 h 3196135"/>
              <a:gd name="connsiteX7038" fmla="*/ 431281 w 6224125"/>
              <a:gd name="connsiteY7038" fmla="*/ 1174201 h 3196135"/>
              <a:gd name="connsiteX7039" fmla="*/ 390267 w 6224125"/>
              <a:gd name="connsiteY7039" fmla="*/ 1181832 h 3196135"/>
              <a:gd name="connsiteX7040" fmla="*/ 390069 w 6224125"/>
              <a:gd name="connsiteY7040" fmla="*/ 1181869 h 3196135"/>
              <a:gd name="connsiteX7041" fmla="*/ 384938 w 6224125"/>
              <a:gd name="connsiteY7041" fmla="*/ 1181645 h 3196135"/>
              <a:gd name="connsiteX7042" fmla="*/ 382709 w 6224125"/>
              <a:gd name="connsiteY7042" fmla="*/ 1181899 h 3196135"/>
              <a:gd name="connsiteX7043" fmla="*/ 384009 w 6224125"/>
              <a:gd name="connsiteY7043" fmla="*/ 1177911 h 3196135"/>
              <a:gd name="connsiteX7044" fmla="*/ 378616 w 6224125"/>
              <a:gd name="connsiteY7044" fmla="*/ 1177104 h 3196135"/>
              <a:gd name="connsiteX7045" fmla="*/ 375624 w 6224125"/>
              <a:gd name="connsiteY7045" fmla="*/ 1174522 h 3196135"/>
              <a:gd name="connsiteX7046" fmla="*/ 390277 w 6224125"/>
              <a:gd name="connsiteY7046" fmla="*/ 1174473 h 3196135"/>
              <a:gd name="connsiteX7047" fmla="*/ 390303 w 6224125"/>
              <a:gd name="connsiteY7047" fmla="*/ 1169714 h 3196135"/>
              <a:gd name="connsiteX7048" fmla="*/ 398419 w 6224125"/>
              <a:gd name="connsiteY7048" fmla="*/ 1170619 h 3196135"/>
              <a:gd name="connsiteX7049" fmla="*/ 393627 w 6224125"/>
              <a:gd name="connsiteY7049" fmla="*/ 1168627 h 3196135"/>
              <a:gd name="connsiteX7050" fmla="*/ 391212 w 6224125"/>
              <a:gd name="connsiteY7050" fmla="*/ 1167761 h 3196135"/>
              <a:gd name="connsiteX7051" fmla="*/ 387201 w 6224125"/>
              <a:gd name="connsiteY7051" fmla="*/ 1168037 h 3196135"/>
              <a:gd name="connsiteX7052" fmla="*/ 388948 w 6224125"/>
              <a:gd name="connsiteY7052" fmla="*/ 1166948 h 3196135"/>
              <a:gd name="connsiteX7053" fmla="*/ 384362 w 6224125"/>
              <a:gd name="connsiteY7053" fmla="*/ 1165303 h 3196135"/>
              <a:gd name="connsiteX7054" fmla="*/ 378020 w 6224125"/>
              <a:gd name="connsiteY7054" fmla="*/ 1163842 h 3196135"/>
              <a:gd name="connsiteX7055" fmla="*/ 390504 w 6224125"/>
              <a:gd name="connsiteY7055" fmla="*/ 1163515 h 3196135"/>
              <a:gd name="connsiteX7056" fmla="*/ 394456 w 6224125"/>
              <a:gd name="connsiteY7056" fmla="*/ 1163514 h 3196135"/>
              <a:gd name="connsiteX7057" fmla="*/ 394554 w 6224125"/>
              <a:gd name="connsiteY7057" fmla="*/ 1163453 h 3196135"/>
              <a:gd name="connsiteX7058" fmla="*/ 402203 w 6224125"/>
              <a:gd name="connsiteY7058" fmla="*/ 1162216 h 3196135"/>
              <a:gd name="connsiteX7059" fmla="*/ 403566 w 6224125"/>
              <a:gd name="connsiteY7059" fmla="*/ 1162313 h 3196135"/>
              <a:gd name="connsiteX7060" fmla="*/ 401334 w 6224125"/>
              <a:gd name="connsiteY7060" fmla="*/ 1161155 h 3196135"/>
              <a:gd name="connsiteX7061" fmla="*/ 387825 w 6224125"/>
              <a:gd name="connsiteY7061" fmla="*/ 1159444 h 3196135"/>
              <a:gd name="connsiteX7062" fmla="*/ 375826 w 6224125"/>
              <a:gd name="connsiteY7062" fmla="*/ 1157853 h 3196135"/>
              <a:gd name="connsiteX7063" fmla="*/ 368215 w 6224125"/>
              <a:gd name="connsiteY7063" fmla="*/ 1156627 h 3196135"/>
              <a:gd name="connsiteX7064" fmla="*/ 370411 w 6224125"/>
              <a:gd name="connsiteY7064" fmla="*/ 1156254 h 3196135"/>
              <a:gd name="connsiteX7065" fmla="*/ 386112 w 6224125"/>
              <a:gd name="connsiteY7065" fmla="*/ 1152832 h 3196135"/>
              <a:gd name="connsiteX7066" fmla="*/ 394562 w 6224125"/>
              <a:gd name="connsiteY7066" fmla="*/ 1152290 h 3196135"/>
              <a:gd name="connsiteX7067" fmla="*/ 393811 w 6224125"/>
              <a:gd name="connsiteY7067" fmla="*/ 1151175 h 3196135"/>
              <a:gd name="connsiteX7068" fmla="*/ 393764 w 6224125"/>
              <a:gd name="connsiteY7068" fmla="*/ 1151164 h 3196135"/>
              <a:gd name="connsiteX7069" fmla="*/ 394441 w 6224125"/>
              <a:gd name="connsiteY7069" fmla="*/ 1151017 h 3196135"/>
              <a:gd name="connsiteX7070" fmla="*/ 420169 w 6224125"/>
              <a:gd name="connsiteY7070" fmla="*/ 1146446 h 3196135"/>
              <a:gd name="connsiteX7071" fmla="*/ 429220 w 6224125"/>
              <a:gd name="connsiteY7071" fmla="*/ 1143266 h 3196135"/>
              <a:gd name="connsiteX7072" fmla="*/ 414369 w 6224125"/>
              <a:gd name="connsiteY7072" fmla="*/ 1145864 h 3196135"/>
              <a:gd name="connsiteX7073" fmla="*/ 389787 w 6224125"/>
              <a:gd name="connsiteY7073" fmla="*/ 1150233 h 3196135"/>
              <a:gd name="connsiteX7074" fmla="*/ 387957 w 6224125"/>
              <a:gd name="connsiteY7074" fmla="*/ 1149806 h 3196135"/>
              <a:gd name="connsiteX7075" fmla="*/ 384903 w 6224125"/>
              <a:gd name="connsiteY7075" fmla="*/ 1148132 h 3196135"/>
              <a:gd name="connsiteX7076" fmla="*/ 406036 w 6224125"/>
              <a:gd name="connsiteY7076" fmla="*/ 1144773 h 3196135"/>
              <a:gd name="connsiteX7077" fmla="*/ 382554 w 6224125"/>
              <a:gd name="connsiteY7077" fmla="*/ 1140391 h 3196135"/>
              <a:gd name="connsiteX7078" fmla="*/ 385969 w 6224125"/>
              <a:gd name="connsiteY7078" fmla="*/ 1134325 h 3196135"/>
              <a:gd name="connsiteX7079" fmla="*/ 388461 w 6224125"/>
              <a:gd name="connsiteY7079" fmla="*/ 1133509 h 3196135"/>
              <a:gd name="connsiteX7080" fmla="*/ 382320 w 6224125"/>
              <a:gd name="connsiteY7080" fmla="*/ 1130572 h 3196135"/>
              <a:gd name="connsiteX7081" fmla="*/ 371886 w 6224125"/>
              <a:gd name="connsiteY7081" fmla="*/ 1129042 h 3196135"/>
              <a:gd name="connsiteX7082" fmla="*/ 370510 w 6224125"/>
              <a:gd name="connsiteY7082" fmla="*/ 1128926 h 3196135"/>
              <a:gd name="connsiteX7083" fmla="*/ 406157 w 6224125"/>
              <a:gd name="connsiteY7083" fmla="*/ 1122030 h 3196135"/>
              <a:gd name="connsiteX7084" fmla="*/ 407270 w 6224125"/>
              <a:gd name="connsiteY7084" fmla="*/ 1119732 h 3196135"/>
              <a:gd name="connsiteX7085" fmla="*/ 377882 w 6224125"/>
              <a:gd name="connsiteY7085" fmla="*/ 1123862 h 3196135"/>
              <a:gd name="connsiteX7086" fmla="*/ 389510 w 6224125"/>
              <a:gd name="connsiteY7086" fmla="*/ 1120411 h 3196135"/>
              <a:gd name="connsiteX7087" fmla="*/ 398319 w 6224125"/>
              <a:gd name="connsiteY7087" fmla="*/ 1118704 h 3196135"/>
              <a:gd name="connsiteX7088" fmla="*/ 399830 w 6224125"/>
              <a:gd name="connsiteY7088" fmla="*/ 1118703 h 3196135"/>
              <a:gd name="connsiteX7089" fmla="*/ 406168 w 6224125"/>
              <a:gd name="connsiteY7089" fmla="*/ 1118109 h 3196135"/>
              <a:gd name="connsiteX7090" fmla="*/ 405390 w 6224125"/>
              <a:gd name="connsiteY7090" fmla="*/ 1117342 h 3196135"/>
              <a:gd name="connsiteX7091" fmla="*/ 412952 w 6224125"/>
              <a:gd name="connsiteY7091" fmla="*/ 1115895 h 3196135"/>
              <a:gd name="connsiteX7092" fmla="*/ 424632 w 6224125"/>
              <a:gd name="connsiteY7092" fmla="*/ 1112520 h 3196135"/>
              <a:gd name="connsiteX7093" fmla="*/ 417223 w 6224125"/>
              <a:gd name="connsiteY7093" fmla="*/ 1113598 h 3196135"/>
              <a:gd name="connsiteX7094" fmla="*/ 401806 w 6224125"/>
              <a:gd name="connsiteY7094" fmla="*/ 1115841 h 3196135"/>
              <a:gd name="connsiteX7095" fmla="*/ 400646 w 6224125"/>
              <a:gd name="connsiteY7095" fmla="*/ 1115458 h 3196135"/>
              <a:gd name="connsiteX7096" fmla="*/ 397983 w 6224125"/>
              <a:gd name="connsiteY7096" fmla="*/ 1114361 h 3196135"/>
              <a:gd name="connsiteX7097" fmla="*/ 417002 w 6224125"/>
              <a:gd name="connsiteY7097" fmla="*/ 1113080 h 3196135"/>
              <a:gd name="connsiteX7098" fmla="*/ 401832 w 6224125"/>
              <a:gd name="connsiteY7098" fmla="*/ 1111913 h 3196135"/>
              <a:gd name="connsiteX7099" fmla="*/ 386661 w 6224125"/>
              <a:gd name="connsiteY7099" fmla="*/ 1110746 h 3196135"/>
              <a:gd name="connsiteX7100" fmla="*/ 396465 w 6224125"/>
              <a:gd name="connsiteY7100" fmla="*/ 1106349 h 3196135"/>
              <a:gd name="connsiteX7101" fmla="*/ 374710 w 6224125"/>
              <a:gd name="connsiteY7101" fmla="*/ 1101203 h 3196135"/>
              <a:gd name="connsiteX7102" fmla="*/ 403646 w 6224125"/>
              <a:gd name="connsiteY7102" fmla="*/ 1100237 h 3196135"/>
              <a:gd name="connsiteX7103" fmla="*/ 422279 w 6224125"/>
              <a:gd name="connsiteY7103" fmla="*/ 1100270 h 3196135"/>
              <a:gd name="connsiteX7104" fmla="*/ 422583 w 6224125"/>
              <a:gd name="connsiteY7104" fmla="*/ 1100984 h 3196135"/>
              <a:gd name="connsiteX7105" fmla="*/ 422684 w 6224125"/>
              <a:gd name="connsiteY7105" fmla="*/ 1101222 h 3196135"/>
              <a:gd name="connsiteX7106" fmla="*/ 422639 w 6224125"/>
              <a:gd name="connsiteY7106" fmla="*/ 1101116 h 3196135"/>
              <a:gd name="connsiteX7107" fmla="*/ 422583 w 6224125"/>
              <a:gd name="connsiteY7107" fmla="*/ 1100984 h 3196135"/>
              <a:gd name="connsiteX7108" fmla="*/ 422414 w 6224125"/>
              <a:gd name="connsiteY7108" fmla="*/ 1100587 h 3196135"/>
              <a:gd name="connsiteX7109" fmla="*/ 422279 w 6224125"/>
              <a:gd name="connsiteY7109" fmla="*/ 1100270 h 3196135"/>
              <a:gd name="connsiteX7110" fmla="*/ 399749 w 6224125"/>
              <a:gd name="connsiteY7110" fmla="*/ 1097753 h 3196135"/>
              <a:gd name="connsiteX7111" fmla="*/ 398994 w 6224125"/>
              <a:gd name="connsiteY7111" fmla="*/ 1097041 h 3196135"/>
              <a:gd name="connsiteX7112" fmla="*/ 398504 w 6224125"/>
              <a:gd name="connsiteY7112" fmla="*/ 1095615 h 3196135"/>
              <a:gd name="connsiteX7113" fmla="*/ 380665 w 6224125"/>
              <a:gd name="connsiteY7113" fmla="*/ 1098665 h 3196135"/>
              <a:gd name="connsiteX7114" fmla="*/ 382293 w 6224125"/>
              <a:gd name="connsiteY7114" fmla="*/ 1096294 h 3196135"/>
              <a:gd name="connsiteX7115" fmla="*/ 396503 w 6224125"/>
              <a:gd name="connsiteY7115" fmla="*/ 1092583 h 3196135"/>
              <a:gd name="connsiteX7116" fmla="*/ 397313 w 6224125"/>
              <a:gd name="connsiteY7116" fmla="*/ 1092436 h 3196135"/>
              <a:gd name="connsiteX7117" fmla="*/ 398270 w 6224125"/>
              <a:gd name="connsiteY7117" fmla="*/ 1092171 h 3196135"/>
              <a:gd name="connsiteX7118" fmla="*/ 398288 w 6224125"/>
              <a:gd name="connsiteY7118" fmla="*/ 1092097 h 3196135"/>
              <a:gd name="connsiteX7119" fmla="*/ 380560 w 6224125"/>
              <a:gd name="connsiteY7119" fmla="*/ 1091965 h 3196135"/>
              <a:gd name="connsiteX7120" fmla="*/ 376219 w 6224125"/>
              <a:gd name="connsiteY7120" fmla="*/ 1088439 h 3196135"/>
              <a:gd name="connsiteX7121" fmla="*/ 358288 w 6224125"/>
              <a:gd name="connsiteY7121" fmla="*/ 1085604 h 3196135"/>
              <a:gd name="connsiteX7122" fmla="*/ 320661 w 6224125"/>
              <a:gd name="connsiteY7122" fmla="*/ 1082095 h 3196135"/>
              <a:gd name="connsiteX7123" fmla="*/ 359588 w 6224125"/>
              <a:gd name="connsiteY7123" fmla="*/ 1081616 h 3196135"/>
              <a:gd name="connsiteX7124" fmla="*/ 379495 w 6224125"/>
              <a:gd name="connsiteY7124" fmla="*/ 1082419 h 3196135"/>
              <a:gd name="connsiteX7125" fmla="*/ 394091 w 6224125"/>
              <a:gd name="connsiteY7125" fmla="*/ 1080013 h 3196135"/>
              <a:gd name="connsiteX7126" fmla="*/ 375403 w 6224125"/>
              <a:gd name="connsiteY7126" fmla="*/ 1077625 h 3196135"/>
              <a:gd name="connsiteX7127" fmla="*/ 373167 w 6224125"/>
              <a:gd name="connsiteY7127" fmla="*/ 1074596 h 3196135"/>
              <a:gd name="connsiteX7128" fmla="*/ 357166 w 6224125"/>
              <a:gd name="connsiteY7128" fmla="*/ 1073702 h 3196135"/>
              <a:gd name="connsiteX7129" fmla="*/ 341552 w 6224125"/>
              <a:gd name="connsiteY7129" fmla="*/ 1071493 h 3196135"/>
              <a:gd name="connsiteX7130" fmla="*/ 345014 w 6224125"/>
              <a:gd name="connsiteY7130" fmla="*/ 1070359 h 3196135"/>
              <a:gd name="connsiteX7131" fmla="*/ 342335 w 6224125"/>
              <a:gd name="connsiteY7131" fmla="*/ 1066289 h 3196135"/>
              <a:gd name="connsiteX7132" fmla="*/ 372620 w 6224125"/>
              <a:gd name="connsiteY7132" fmla="*/ 1066266 h 3196135"/>
              <a:gd name="connsiteX7133" fmla="*/ 351534 w 6224125"/>
              <a:gd name="connsiteY7133" fmla="*/ 1062290 h 3196135"/>
              <a:gd name="connsiteX7134" fmla="*/ 350630 w 6224125"/>
              <a:gd name="connsiteY7134" fmla="*/ 1062155 h 3196135"/>
              <a:gd name="connsiteX7135" fmla="*/ 364138 w 6224125"/>
              <a:gd name="connsiteY7135" fmla="*/ 1058577 h 3196135"/>
              <a:gd name="connsiteX7136" fmla="*/ 345770 w 6224125"/>
              <a:gd name="connsiteY7136" fmla="*/ 1061303 h 3196135"/>
              <a:gd name="connsiteX7137" fmla="*/ 342574 w 6224125"/>
              <a:gd name="connsiteY7137" fmla="*/ 1059680 h 3196135"/>
              <a:gd name="connsiteX7138" fmla="*/ 349977 w 6224125"/>
              <a:gd name="connsiteY7138" fmla="*/ 1059037 h 3196135"/>
              <a:gd name="connsiteX7139" fmla="*/ 289165 w 6224125"/>
              <a:gd name="connsiteY7139" fmla="*/ 1051840 h 3196135"/>
              <a:gd name="connsiteX7140" fmla="*/ 285673 w 6224125"/>
              <a:gd name="connsiteY7140" fmla="*/ 1051260 h 3196135"/>
              <a:gd name="connsiteX7141" fmla="*/ 285864 w 6224125"/>
              <a:gd name="connsiteY7141" fmla="*/ 1051197 h 3196135"/>
              <a:gd name="connsiteX7142" fmla="*/ 303610 w 6224125"/>
              <a:gd name="connsiteY7142" fmla="*/ 1047363 h 3196135"/>
              <a:gd name="connsiteX7143" fmla="*/ 293007 w 6224125"/>
              <a:gd name="connsiteY7143" fmla="*/ 1048076 h 3196135"/>
              <a:gd name="connsiteX7144" fmla="*/ 284475 w 6224125"/>
              <a:gd name="connsiteY7144" fmla="*/ 1049837 h 3196135"/>
              <a:gd name="connsiteX7145" fmla="*/ 280708 w 6224125"/>
              <a:gd name="connsiteY7145" fmla="*/ 1050437 h 3196135"/>
              <a:gd name="connsiteX7146" fmla="*/ 267899 w 6224125"/>
              <a:gd name="connsiteY7146" fmla="*/ 1048312 h 3196135"/>
              <a:gd name="connsiteX7147" fmla="*/ 268142 w 6224125"/>
              <a:gd name="connsiteY7147" fmla="*/ 1047247 h 3196135"/>
              <a:gd name="connsiteX7148" fmla="*/ 266762 w 6224125"/>
              <a:gd name="connsiteY7148" fmla="*/ 1047619 h 3196135"/>
              <a:gd name="connsiteX7149" fmla="*/ 263774 w 6224125"/>
              <a:gd name="connsiteY7149" fmla="*/ 1047628 h 3196135"/>
              <a:gd name="connsiteX7150" fmla="*/ 254200 w 6224125"/>
              <a:gd name="connsiteY7150" fmla="*/ 1046040 h 3196135"/>
              <a:gd name="connsiteX7151" fmla="*/ 257515 w 6224125"/>
              <a:gd name="connsiteY7151" fmla="*/ 1045323 h 3196135"/>
              <a:gd name="connsiteX7152" fmla="*/ 256962 w 6224125"/>
              <a:gd name="connsiteY7152" fmla="*/ 1042765 h 3196135"/>
              <a:gd name="connsiteX7153" fmla="*/ 266836 w 6224125"/>
              <a:gd name="connsiteY7153" fmla="*/ 1043123 h 3196135"/>
              <a:gd name="connsiteX7154" fmla="*/ 256678 w 6224125"/>
              <a:gd name="connsiteY7154" fmla="*/ 1041118 h 3196135"/>
              <a:gd name="connsiteX7155" fmla="*/ 261738 w 6224125"/>
              <a:gd name="connsiteY7155" fmla="*/ 1039576 h 3196135"/>
              <a:gd name="connsiteX7156" fmla="*/ 263849 w 6224125"/>
              <a:gd name="connsiteY7156" fmla="*/ 1038776 h 3196135"/>
              <a:gd name="connsiteX7157" fmla="*/ 296197 w 6224125"/>
              <a:gd name="connsiteY7157" fmla="*/ 1042784 h 3196135"/>
              <a:gd name="connsiteX7158" fmla="*/ 359603 w 6224125"/>
              <a:gd name="connsiteY7158" fmla="*/ 1047177 h 3196135"/>
              <a:gd name="connsiteX7159" fmla="*/ 372772 w 6224125"/>
              <a:gd name="connsiteY7159" fmla="*/ 1048554 h 3196135"/>
              <a:gd name="connsiteX7160" fmla="*/ 373467 w 6224125"/>
              <a:gd name="connsiteY7160" fmla="*/ 1048588 h 3196135"/>
              <a:gd name="connsiteX7161" fmla="*/ 380677 w 6224125"/>
              <a:gd name="connsiteY7161" fmla="*/ 1046021 h 3196135"/>
              <a:gd name="connsiteX7162" fmla="*/ 375830 w 6224125"/>
              <a:gd name="connsiteY7162" fmla="*/ 1045471 h 3196135"/>
              <a:gd name="connsiteX7163" fmla="*/ 372506 w 6224125"/>
              <a:gd name="connsiteY7163" fmla="*/ 1046143 h 3196135"/>
              <a:gd name="connsiteX7164" fmla="*/ 367287 w 6224125"/>
              <a:gd name="connsiteY7164" fmla="*/ 1046081 h 3196135"/>
              <a:gd name="connsiteX7165" fmla="*/ 367636 w 6224125"/>
              <a:gd name="connsiteY7165" fmla="*/ 1045081 h 3196135"/>
              <a:gd name="connsiteX7166" fmla="*/ 368221 w 6224125"/>
              <a:gd name="connsiteY7166" fmla="*/ 1044999 h 3196135"/>
              <a:gd name="connsiteX7167" fmla="*/ 367729 w 6224125"/>
              <a:gd name="connsiteY7167" fmla="*/ 1044977 h 3196135"/>
              <a:gd name="connsiteX7168" fmla="*/ 367636 w 6224125"/>
              <a:gd name="connsiteY7168" fmla="*/ 1045081 h 3196135"/>
              <a:gd name="connsiteX7169" fmla="*/ 350452 w 6224125"/>
              <a:gd name="connsiteY7169" fmla="*/ 1045821 h 3196135"/>
              <a:gd name="connsiteX7170" fmla="*/ 352443 w 6224125"/>
              <a:gd name="connsiteY7170" fmla="*/ 1045339 h 3196135"/>
              <a:gd name="connsiteX7171" fmla="*/ 353417 w 6224125"/>
              <a:gd name="connsiteY7171" fmla="*/ 1044698 h 3196135"/>
              <a:gd name="connsiteX7172" fmla="*/ 349389 w 6224125"/>
              <a:gd name="connsiteY7172" fmla="*/ 1044310 h 3196135"/>
              <a:gd name="connsiteX7173" fmla="*/ 330037 w 6224125"/>
              <a:gd name="connsiteY7173" fmla="*/ 1042215 h 3196135"/>
              <a:gd name="connsiteX7174" fmla="*/ 326970 w 6224125"/>
              <a:gd name="connsiteY7174" fmla="*/ 1039459 h 3196135"/>
              <a:gd name="connsiteX7175" fmla="*/ 305345 w 6224125"/>
              <a:gd name="connsiteY7175" fmla="*/ 1036844 h 3196135"/>
              <a:gd name="connsiteX7176" fmla="*/ 301696 w 6224125"/>
              <a:gd name="connsiteY7176" fmla="*/ 1033091 h 3196135"/>
              <a:gd name="connsiteX7177" fmla="*/ 300382 w 6224125"/>
              <a:gd name="connsiteY7177" fmla="*/ 1032829 h 3196135"/>
              <a:gd name="connsiteX7178" fmla="*/ 299210 w 6224125"/>
              <a:gd name="connsiteY7178" fmla="*/ 1032908 h 3196135"/>
              <a:gd name="connsiteX7179" fmla="*/ 297417 w 6224125"/>
              <a:gd name="connsiteY7179" fmla="*/ 1032475 h 3196135"/>
              <a:gd name="connsiteX7180" fmla="*/ 297224 w 6224125"/>
              <a:gd name="connsiteY7180" fmla="*/ 1032131 h 3196135"/>
              <a:gd name="connsiteX7181" fmla="*/ 296443 w 6224125"/>
              <a:gd name="connsiteY7181" fmla="*/ 1032240 h 3196135"/>
              <a:gd name="connsiteX7182" fmla="*/ 297417 w 6224125"/>
              <a:gd name="connsiteY7182" fmla="*/ 1032475 h 3196135"/>
              <a:gd name="connsiteX7183" fmla="*/ 297717 w 6224125"/>
              <a:gd name="connsiteY7183" fmla="*/ 1033010 h 3196135"/>
              <a:gd name="connsiteX7184" fmla="*/ 291788 w 6224125"/>
              <a:gd name="connsiteY7184" fmla="*/ 1030201 h 3196135"/>
              <a:gd name="connsiteX7185" fmla="*/ 314244 w 6224125"/>
              <a:gd name="connsiteY7185" fmla="*/ 1032544 h 3196135"/>
              <a:gd name="connsiteX7186" fmla="*/ 318093 w 6224125"/>
              <a:gd name="connsiteY7186" fmla="*/ 1030096 h 3196135"/>
              <a:gd name="connsiteX7187" fmla="*/ 338387 w 6224125"/>
              <a:gd name="connsiteY7187" fmla="*/ 1029585 h 3196135"/>
              <a:gd name="connsiteX7188" fmla="*/ 353984 w 6224125"/>
              <a:gd name="connsiteY7188" fmla="*/ 1031057 h 3196135"/>
              <a:gd name="connsiteX7189" fmla="*/ 354006 w 6224125"/>
              <a:gd name="connsiteY7189" fmla="*/ 1031060 h 3196135"/>
              <a:gd name="connsiteX7190" fmla="*/ 357399 w 6224125"/>
              <a:gd name="connsiteY7190" fmla="*/ 1029851 h 3196135"/>
              <a:gd name="connsiteX7191" fmla="*/ 364627 w 6224125"/>
              <a:gd name="connsiteY7191" fmla="*/ 1028126 h 3196135"/>
              <a:gd name="connsiteX7192" fmla="*/ 364021 w 6224125"/>
              <a:gd name="connsiteY7192" fmla="*/ 1027617 h 3196135"/>
              <a:gd name="connsiteX7193" fmla="*/ 362531 w 6224125"/>
              <a:gd name="connsiteY7193" fmla="*/ 1026626 h 3196135"/>
              <a:gd name="connsiteX7194" fmla="*/ 353897 w 6224125"/>
              <a:gd name="connsiteY7194" fmla="*/ 1024506 h 3196135"/>
              <a:gd name="connsiteX7195" fmla="*/ 339945 w 6224125"/>
              <a:gd name="connsiteY7195" fmla="*/ 1021753 h 3196135"/>
              <a:gd name="connsiteX7196" fmla="*/ 321394 w 6224125"/>
              <a:gd name="connsiteY7196" fmla="*/ 1019318 h 3196135"/>
              <a:gd name="connsiteX7197" fmla="*/ 273972 w 6224125"/>
              <a:gd name="connsiteY7197" fmla="*/ 1012857 h 3196135"/>
              <a:gd name="connsiteX7198" fmla="*/ 270812 w 6224125"/>
              <a:gd name="connsiteY7198" fmla="*/ 1012422 h 3196135"/>
              <a:gd name="connsiteX7199" fmla="*/ 273905 w 6224125"/>
              <a:gd name="connsiteY7199" fmla="*/ 1011080 h 3196135"/>
              <a:gd name="connsiteX7200" fmla="*/ 274931 w 6224125"/>
              <a:gd name="connsiteY7200" fmla="*/ 1010508 h 3196135"/>
              <a:gd name="connsiteX7201" fmla="*/ 284783 w 6224125"/>
              <a:gd name="connsiteY7201" fmla="*/ 1011518 h 3196135"/>
              <a:gd name="connsiteX7202" fmla="*/ 310387 w 6224125"/>
              <a:gd name="connsiteY7202" fmla="*/ 1014215 h 3196135"/>
              <a:gd name="connsiteX7203" fmla="*/ 312831 w 6224125"/>
              <a:gd name="connsiteY7203" fmla="*/ 1008467 h 3196135"/>
              <a:gd name="connsiteX7204" fmla="*/ 324484 w 6224125"/>
              <a:gd name="connsiteY7204" fmla="*/ 1008412 h 3196135"/>
              <a:gd name="connsiteX7205" fmla="*/ 335756 w 6224125"/>
              <a:gd name="connsiteY7205" fmla="*/ 1007095 h 3196135"/>
              <a:gd name="connsiteX7206" fmla="*/ 339357 w 6224125"/>
              <a:gd name="connsiteY7206" fmla="*/ 1007346 h 3196135"/>
              <a:gd name="connsiteX7207" fmla="*/ 339202 w 6224125"/>
              <a:gd name="connsiteY7207" fmla="*/ 1007277 h 3196135"/>
              <a:gd name="connsiteX7208" fmla="*/ 338876 w 6224125"/>
              <a:gd name="connsiteY7208" fmla="*/ 1006778 h 3196135"/>
              <a:gd name="connsiteX7209" fmla="*/ 341336 w 6224125"/>
              <a:gd name="connsiteY7209" fmla="*/ 1005966 h 3196135"/>
              <a:gd name="connsiteX7210" fmla="*/ 343986 w 6224125"/>
              <a:gd name="connsiteY7210" fmla="*/ 1005798 h 3196135"/>
              <a:gd name="connsiteX7211" fmla="*/ 342683 w 6224125"/>
              <a:gd name="connsiteY7211" fmla="*/ 1004925 h 3196135"/>
              <a:gd name="connsiteX7212" fmla="*/ 340825 w 6224125"/>
              <a:gd name="connsiteY7212" fmla="*/ 1003061 h 3196135"/>
              <a:gd name="connsiteX7213" fmla="*/ 329559 w 6224125"/>
              <a:gd name="connsiteY7213" fmla="*/ 1001802 h 3196135"/>
              <a:gd name="connsiteX7214" fmla="*/ 321175 w 6224125"/>
              <a:gd name="connsiteY7214" fmla="*/ 998413 h 3196135"/>
              <a:gd name="connsiteX7215" fmla="*/ 337620 w 6224125"/>
              <a:gd name="connsiteY7215" fmla="*/ 1000350 h 3196135"/>
              <a:gd name="connsiteX7216" fmla="*/ 343713 w 6224125"/>
              <a:gd name="connsiteY7216" fmla="*/ 998355 h 3196135"/>
              <a:gd name="connsiteX7217" fmla="*/ 350241 w 6224125"/>
              <a:gd name="connsiteY7217" fmla="*/ 999976 h 3196135"/>
              <a:gd name="connsiteX7218" fmla="*/ 350566 w 6224125"/>
              <a:gd name="connsiteY7218" fmla="*/ 999870 h 3196135"/>
              <a:gd name="connsiteX7219" fmla="*/ 349166 w 6224125"/>
              <a:gd name="connsiteY7219" fmla="*/ 999659 h 3196135"/>
              <a:gd name="connsiteX7220" fmla="*/ 348632 w 6224125"/>
              <a:gd name="connsiteY7220" fmla="*/ 997448 h 3196135"/>
              <a:gd name="connsiteX7221" fmla="*/ 363285 w 6224125"/>
              <a:gd name="connsiteY7221" fmla="*/ 997399 h 3196135"/>
              <a:gd name="connsiteX7222" fmla="*/ 363267 w 6224125"/>
              <a:gd name="connsiteY7222" fmla="*/ 995920 h 3196135"/>
              <a:gd name="connsiteX7223" fmla="*/ 363273 w 6224125"/>
              <a:gd name="connsiteY7223" fmla="*/ 995472 h 3196135"/>
              <a:gd name="connsiteX7224" fmla="*/ 356735 w 6224125"/>
              <a:gd name="connsiteY7224" fmla="*/ 995228 h 3196135"/>
              <a:gd name="connsiteX7225" fmla="*/ 347950 w 6224125"/>
              <a:gd name="connsiteY7225" fmla="*/ 994592 h 3196135"/>
              <a:gd name="connsiteX7226" fmla="*/ 332474 w 6224125"/>
              <a:gd name="connsiteY7226" fmla="*/ 992709 h 3196135"/>
              <a:gd name="connsiteX7227" fmla="*/ 328564 w 6224125"/>
              <a:gd name="connsiteY7227" fmla="*/ 992080 h 3196135"/>
              <a:gd name="connsiteX7228" fmla="*/ 329357 w 6224125"/>
              <a:gd name="connsiteY7228" fmla="*/ 991927 h 3196135"/>
              <a:gd name="connsiteX7229" fmla="*/ 335928 w 6224125"/>
              <a:gd name="connsiteY7229" fmla="*/ 990627 h 3196135"/>
              <a:gd name="connsiteX7230" fmla="*/ 345714 w 6224125"/>
              <a:gd name="connsiteY7230" fmla="*/ 991564 h 3196135"/>
              <a:gd name="connsiteX7231" fmla="*/ 355648 w 6224125"/>
              <a:gd name="connsiteY7231" fmla="*/ 989696 h 3196135"/>
              <a:gd name="connsiteX7232" fmla="*/ 348916 w 6224125"/>
              <a:gd name="connsiteY7232" fmla="*/ 988141 h 3196135"/>
              <a:gd name="connsiteX7233" fmla="*/ 354069 w 6224125"/>
              <a:gd name="connsiteY7233" fmla="*/ 987250 h 3196135"/>
              <a:gd name="connsiteX7234" fmla="*/ 352795 w 6224125"/>
              <a:gd name="connsiteY7234" fmla="*/ 986873 h 3196135"/>
              <a:gd name="connsiteX7235" fmla="*/ 351029 w 6224125"/>
              <a:gd name="connsiteY7235" fmla="*/ 986767 h 3196135"/>
              <a:gd name="connsiteX7236" fmla="*/ 358924 w 6224125"/>
              <a:gd name="connsiteY7236" fmla="*/ 985768 h 3196135"/>
              <a:gd name="connsiteX7237" fmla="*/ 360939 w 6224125"/>
              <a:gd name="connsiteY7237" fmla="*/ 986063 h 3196135"/>
              <a:gd name="connsiteX7238" fmla="*/ 363453 w 6224125"/>
              <a:gd name="connsiteY7238" fmla="*/ 985629 h 3196135"/>
              <a:gd name="connsiteX7239" fmla="*/ 373280 w 6224125"/>
              <a:gd name="connsiteY7239" fmla="*/ 983923 h 3196135"/>
              <a:gd name="connsiteX7240" fmla="*/ 367899 w 6224125"/>
              <a:gd name="connsiteY7240" fmla="*/ 983123 h 3196135"/>
              <a:gd name="connsiteX7241" fmla="*/ 363790 w 6224125"/>
              <a:gd name="connsiteY7241" fmla="*/ 982685 h 3196135"/>
              <a:gd name="connsiteX7242" fmla="*/ 348439 w 6224125"/>
              <a:gd name="connsiteY7242" fmla="*/ 984598 h 3196135"/>
              <a:gd name="connsiteX7243" fmla="*/ 348898 w 6224125"/>
              <a:gd name="connsiteY7243" fmla="*/ 982057 h 3196135"/>
              <a:gd name="connsiteX7244" fmla="*/ 351865 w 6224125"/>
              <a:gd name="connsiteY7244" fmla="*/ 981209 h 3196135"/>
              <a:gd name="connsiteX7245" fmla="*/ 348835 w 6224125"/>
              <a:gd name="connsiteY7245" fmla="*/ 980780 h 3196135"/>
              <a:gd name="connsiteX7246" fmla="*/ 341223 w 6224125"/>
              <a:gd name="connsiteY7246" fmla="*/ 979552 h 3196135"/>
              <a:gd name="connsiteX7247" fmla="*/ 343419 w 6224125"/>
              <a:gd name="connsiteY7247" fmla="*/ 979180 h 3196135"/>
              <a:gd name="connsiteX7248" fmla="*/ 359120 w 6224125"/>
              <a:gd name="connsiteY7248" fmla="*/ 975758 h 3196135"/>
              <a:gd name="connsiteX7249" fmla="*/ 367570 w 6224125"/>
              <a:gd name="connsiteY7249" fmla="*/ 975216 h 3196135"/>
              <a:gd name="connsiteX7250" fmla="*/ 366820 w 6224125"/>
              <a:gd name="connsiteY7250" fmla="*/ 974101 h 3196135"/>
              <a:gd name="connsiteX7251" fmla="*/ 366771 w 6224125"/>
              <a:gd name="connsiteY7251" fmla="*/ 974089 h 3196135"/>
              <a:gd name="connsiteX7252" fmla="*/ 367449 w 6224125"/>
              <a:gd name="connsiteY7252" fmla="*/ 973942 h 3196135"/>
              <a:gd name="connsiteX7253" fmla="*/ 393178 w 6224125"/>
              <a:gd name="connsiteY7253" fmla="*/ 969372 h 3196135"/>
              <a:gd name="connsiteX7254" fmla="*/ 397749 w 6224125"/>
              <a:gd name="connsiteY7254" fmla="*/ 968323 h 3196135"/>
              <a:gd name="connsiteX7255" fmla="*/ 394248 w 6224125"/>
              <a:gd name="connsiteY7255" fmla="*/ 968473 h 3196135"/>
              <a:gd name="connsiteX7256" fmla="*/ 376829 w 6224125"/>
              <a:gd name="connsiteY7256" fmla="*/ 972120 h 3196135"/>
              <a:gd name="connsiteX7257" fmla="*/ 355759 w 6224125"/>
              <a:gd name="connsiteY7257" fmla="*/ 975005 h 3196135"/>
              <a:gd name="connsiteX7258" fmla="*/ 364590 w 6224125"/>
              <a:gd name="connsiteY7258" fmla="*/ 972840 h 3196135"/>
              <a:gd name="connsiteX7259" fmla="*/ 362795 w 6224125"/>
              <a:gd name="connsiteY7259" fmla="*/ 973160 h 3196135"/>
              <a:gd name="connsiteX7260" fmla="*/ 360966 w 6224125"/>
              <a:gd name="connsiteY7260" fmla="*/ 972732 h 3196135"/>
              <a:gd name="connsiteX7261" fmla="*/ 360307 w 6224125"/>
              <a:gd name="connsiteY7261" fmla="*/ 972371 h 3196135"/>
              <a:gd name="connsiteX7262" fmla="*/ 353410 w 6224125"/>
              <a:gd name="connsiteY7262" fmla="*/ 973868 h 3196135"/>
              <a:gd name="connsiteX7263" fmla="*/ 346945 w 6224125"/>
              <a:gd name="connsiteY7263" fmla="*/ 975245 h 3196135"/>
              <a:gd name="connsiteX7264" fmla="*/ 342147 w 6224125"/>
              <a:gd name="connsiteY7264" fmla="*/ 973059 h 3196135"/>
              <a:gd name="connsiteX7265" fmla="*/ 342324 w 6224125"/>
              <a:gd name="connsiteY7265" fmla="*/ 972036 h 3196135"/>
              <a:gd name="connsiteX7266" fmla="*/ 354331 w 6224125"/>
              <a:gd name="connsiteY7266" fmla="*/ 968751 h 3196135"/>
              <a:gd name="connsiteX7267" fmla="*/ 352986 w 6224125"/>
              <a:gd name="connsiteY7267" fmla="*/ 968383 h 3196135"/>
              <a:gd name="connsiteX7268" fmla="*/ 355096 w 6224125"/>
              <a:gd name="connsiteY7268" fmla="*/ 967502 h 3196135"/>
              <a:gd name="connsiteX7269" fmla="*/ 357107 w 6224125"/>
              <a:gd name="connsiteY7269" fmla="*/ 967619 h 3196135"/>
              <a:gd name="connsiteX7270" fmla="*/ 356055 w 6224125"/>
              <a:gd name="connsiteY7270" fmla="*/ 968285 h 3196135"/>
              <a:gd name="connsiteX7271" fmla="*/ 359061 w 6224125"/>
              <a:gd name="connsiteY7271" fmla="*/ 967473 h 3196135"/>
              <a:gd name="connsiteX7272" fmla="*/ 357107 w 6224125"/>
              <a:gd name="connsiteY7272" fmla="*/ 967619 h 3196135"/>
              <a:gd name="connsiteX7273" fmla="*/ 361249 w 6224125"/>
              <a:gd name="connsiteY7273" fmla="*/ 966345 h 3196135"/>
              <a:gd name="connsiteX7274" fmla="*/ 363626 w 6224125"/>
              <a:gd name="connsiteY7274" fmla="*/ 965746 h 3196135"/>
              <a:gd name="connsiteX7275" fmla="*/ 362571 w 6224125"/>
              <a:gd name="connsiteY7275" fmla="*/ 965571 h 3196135"/>
              <a:gd name="connsiteX7276" fmla="*/ 359426 w 6224125"/>
              <a:gd name="connsiteY7276" fmla="*/ 964908 h 3196135"/>
              <a:gd name="connsiteX7277" fmla="*/ 351718 w 6224125"/>
              <a:gd name="connsiteY7277" fmla="*/ 966485 h 3196135"/>
              <a:gd name="connsiteX7278" fmla="*/ 312123 w 6224125"/>
              <a:gd name="connsiteY7278" fmla="*/ 973702 h 3196135"/>
              <a:gd name="connsiteX7279" fmla="*/ 311683 w 6224125"/>
              <a:gd name="connsiteY7279" fmla="*/ 973871 h 3196135"/>
              <a:gd name="connsiteX7280" fmla="*/ 311565 w 6224125"/>
              <a:gd name="connsiteY7280" fmla="*/ 973913 h 3196135"/>
              <a:gd name="connsiteX7281" fmla="*/ 313620 w 6224125"/>
              <a:gd name="connsiteY7281" fmla="*/ 973953 h 3196135"/>
              <a:gd name="connsiteX7282" fmla="*/ 330748 w 6224125"/>
              <a:gd name="connsiteY7282" fmla="*/ 976191 h 3196135"/>
              <a:gd name="connsiteX7283" fmla="*/ 345212 w 6224125"/>
              <a:gd name="connsiteY7283" fmla="*/ 976294 h 3196135"/>
              <a:gd name="connsiteX7284" fmla="*/ 333613 w 6224125"/>
              <a:gd name="connsiteY7284" fmla="*/ 978373 h 3196135"/>
              <a:gd name="connsiteX7285" fmla="*/ 332048 w 6224125"/>
              <a:gd name="connsiteY7285" fmla="*/ 978132 h 3196135"/>
              <a:gd name="connsiteX7286" fmla="*/ 321276 w 6224125"/>
              <a:gd name="connsiteY7286" fmla="*/ 976919 h 3196135"/>
              <a:gd name="connsiteX7287" fmla="*/ 309833 w 6224125"/>
              <a:gd name="connsiteY7287" fmla="*/ 975446 h 3196135"/>
              <a:gd name="connsiteX7288" fmla="*/ 307978 w 6224125"/>
              <a:gd name="connsiteY7288" fmla="*/ 975019 h 3196135"/>
              <a:gd name="connsiteX7289" fmla="*/ 306941 w 6224125"/>
              <a:gd name="connsiteY7289" fmla="*/ 975318 h 3196135"/>
              <a:gd name="connsiteX7290" fmla="*/ 301330 w 6224125"/>
              <a:gd name="connsiteY7290" fmla="*/ 974358 h 3196135"/>
              <a:gd name="connsiteX7291" fmla="*/ 319266 w 6224125"/>
              <a:gd name="connsiteY7291" fmla="*/ 970581 h 3196135"/>
              <a:gd name="connsiteX7292" fmla="*/ 342824 w 6224125"/>
              <a:gd name="connsiteY7292" fmla="*/ 965557 h 3196135"/>
              <a:gd name="connsiteX7293" fmla="*/ 355769 w 6224125"/>
              <a:gd name="connsiteY7293" fmla="*/ 962601 h 3196135"/>
              <a:gd name="connsiteX7294" fmla="*/ 355994 w 6224125"/>
              <a:gd name="connsiteY7294" fmla="*/ 961817 h 3196135"/>
              <a:gd name="connsiteX7295" fmla="*/ 357387 w 6224125"/>
              <a:gd name="connsiteY7295" fmla="*/ 959726 h 3196135"/>
              <a:gd name="connsiteX7296" fmla="*/ 357537 w 6224125"/>
              <a:gd name="connsiteY7296" fmla="*/ 959521 h 3196135"/>
              <a:gd name="connsiteX7297" fmla="*/ 354457 w 6224125"/>
              <a:gd name="connsiteY7297" fmla="*/ 960155 h 3196135"/>
              <a:gd name="connsiteX7298" fmla="*/ 346681 w 6224125"/>
              <a:gd name="connsiteY7298" fmla="*/ 961859 h 3196135"/>
              <a:gd name="connsiteX7299" fmla="*/ 288553 w 6224125"/>
              <a:gd name="connsiteY7299" fmla="*/ 974315 h 3196135"/>
              <a:gd name="connsiteX7300" fmla="*/ 278437 w 6224125"/>
              <a:gd name="connsiteY7300" fmla="*/ 974648 h 3196135"/>
              <a:gd name="connsiteX7301" fmla="*/ 281466 w 6224125"/>
              <a:gd name="connsiteY7301" fmla="*/ 973852 h 3196135"/>
              <a:gd name="connsiteX7302" fmla="*/ 286042 w 6224125"/>
              <a:gd name="connsiteY7302" fmla="*/ 974074 h 3196135"/>
              <a:gd name="connsiteX7303" fmla="*/ 289806 w 6224125"/>
              <a:gd name="connsiteY7303" fmla="*/ 973741 h 3196135"/>
              <a:gd name="connsiteX7304" fmla="*/ 288655 w 6224125"/>
              <a:gd name="connsiteY7304" fmla="*/ 972353 h 3196135"/>
              <a:gd name="connsiteX7305" fmla="*/ 289757 w 6224125"/>
              <a:gd name="connsiteY7305" fmla="*/ 972149 h 3196135"/>
              <a:gd name="connsiteX7306" fmla="*/ 299788 w 6224125"/>
              <a:gd name="connsiteY7306" fmla="*/ 968001 h 3196135"/>
              <a:gd name="connsiteX7307" fmla="*/ 284444 w 6224125"/>
              <a:gd name="connsiteY7307" fmla="*/ 971187 h 3196135"/>
              <a:gd name="connsiteX7308" fmla="*/ 283476 w 6224125"/>
              <a:gd name="connsiteY7308" fmla="*/ 971356 h 3196135"/>
              <a:gd name="connsiteX7309" fmla="*/ 283334 w 6224125"/>
              <a:gd name="connsiteY7309" fmla="*/ 971331 h 3196135"/>
              <a:gd name="connsiteX7310" fmla="*/ 280105 w 6224125"/>
              <a:gd name="connsiteY7310" fmla="*/ 971105 h 3196135"/>
              <a:gd name="connsiteX7311" fmla="*/ 301679 w 6224125"/>
              <a:gd name="connsiteY7311" fmla="*/ 965607 h 3196135"/>
              <a:gd name="connsiteX7312" fmla="*/ 335539 w 6224125"/>
              <a:gd name="connsiteY7312" fmla="*/ 957884 h 3196135"/>
              <a:gd name="connsiteX7313" fmla="*/ 339752 w 6224125"/>
              <a:gd name="connsiteY7313" fmla="*/ 957254 h 3196135"/>
              <a:gd name="connsiteX7314" fmla="*/ 334989 w 6224125"/>
              <a:gd name="connsiteY7314" fmla="*/ 957088 h 3196135"/>
              <a:gd name="connsiteX7315" fmla="*/ 273268 w 6224125"/>
              <a:gd name="connsiteY7315" fmla="*/ 968465 h 3196135"/>
              <a:gd name="connsiteX7316" fmla="*/ 339276 w 6224125"/>
              <a:gd name="connsiteY7316" fmla="*/ 953742 h 3196135"/>
              <a:gd name="connsiteX7317" fmla="*/ 344524 w 6224125"/>
              <a:gd name="connsiteY7317" fmla="*/ 952330 h 3196135"/>
              <a:gd name="connsiteX7318" fmla="*/ 345194 w 6224125"/>
              <a:gd name="connsiteY7318" fmla="*/ 951988 h 3196135"/>
              <a:gd name="connsiteX7319" fmla="*/ 344894 w 6224125"/>
              <a:gd name="connsiteY7319" fmla="*/ 951967 h 3196135"/>
              <a:gd name="connsiteX7320" fmla="*/ 343518 w 6224125"/>
              <a:gd name="connsiteY7320" fmla="*/ 951852 h 3196135"/>
              <a:gd name="connsiteX7321" fmla="*/ 346656 w 6224125"/>
              <a:gd name="connsiteY7321" fmla="*/ 951245 h 3196135"/>
              <a:gd name="connsiteX7322" fmla="*/ 347034 w 6224125"/>
              <a:gd name="connsiteY7322" fmla="*/ 951052 h 3196135"/>
              <a:gd name="connsiteX7323" fmla="*/ 347588 w 6224125"/>
              <a:gd name="connsiteY7323" fmla="*/ 949709 h 3196135"/>
              <a:gd name="connsiteX7324" fmla="*/ 337534 w 6224125"/>
              <a:gd name="connsiteY7324" fmla="*/ 951219 h 3196135"/>
              <a:gd name="connsiteX7325" fmla="*/ 307820 w 6224125"/>
              <a:gd name="connsiteY7325" fmla="*/ 956830 h 3196135"/>
              <a:gd name="connsiteX7326" fmla="*/ 332895 w 6224125"/>
              <a:gd name="connsiteY7326" fmla="*/ 950853 h 3196135"/>
              <a:gd name="connsiteX7327" fmla="*/ 352516 w 6224125"/>
              <a:gd name="connsiteY7327" fmla="*/ 946667 h 3196135"/>
              <a:gd name="connsiteX7328" fmla="*/ 350890 w 6224125"/>
              <a:gd name="connsiteY7328" fmla="*/ 946787 h 3196135"/>
              <a:gd name="connsiteX7329" fmla="*/ 359022 w 6224125"/>
              <a:gd name="connsiteY7329" fmla="*/ 944374 h 3196135"/>
              <a:gd name="connsiteX7330" fmla="*/ 352635 w 6224125"/>
              <a:gd name="connsiteY7330" fmla="*/ 943476 h 3196135"/>
              <a:gd name="connsiteX7331" fmla="*/ 344784 w 6224125"/>
              <a:gd name="connsiteY7331" fmla="*/ 943138 h 3196135"/>
              <a:gd name="connsiteX7332" fmla="*/ 342626 w 6224125"/>
              <a:gd name="connsiteY7332" fmla="*/ 943452 h 3196135"/>
              <a:gd name="connsiteX7333" fmla="*/ 341910 w 6224125"/>
              <a:gd name="connsiteY7333" fmla="*/ 943201 h 3196135"/>
              <a:gd name="connsiteX7334" fmla="*/ 340754 w 6224125"/>
              <a:gd name="connsiteY7334" fmla="*/ 942241 h 3196135"/>
              <a:gd name="connsiteX7335" fmla="*/ 345308 w 6224125"/>
              <a:gd name="connsiteY7335" fmla="*/ 941461 h 3196135"/>
              <a:gd name="connsiteX7336" fmla="*/ 347729 w 6224125"/>
              <a:gd name="connsiteY7336" fmla="*/ 940750 h 3196135"/>
              <a:gd name="connsiteX7337" fmla="*/ 356529 w 6224125"/>
              <a:gd name="connsiteY7337" fmla="*/ 938651 h 3196135"/>
              <a:gd name="connsiteX7338" fmla="*/ 370099 w 6224125"/>
              <a:gd name="connsiteY7338" fmla="*/ 935201 h 3196135"/>
              <a:gd name="connsiteX7339" fmla="*/ 368363 w 6224125"/>
              <a:gd name="connsiteY7339" fmla="*/ 934675 h 3196135"/>
              <a:gd name="connsiteX7340" fmla="*/ 367421 w 6224125"/>
              <a:gd name="connsiteY7340" fmla="*/ 934646 h 3196135"/>
              <a:gd name="connsiteX7341" fmla="*/ 359669 w 6224125"/>
              <a:gd name="connsiteY7341" fmla="*/ 933672 h 3196135"/>
              <a:gd name="connsiteX7342" fmla="*/ 365193 w 6224125"/>
              <a:gd name="connsiteY7342" fmla="*/ 931194 h 3196135"/>
              <a:gd name="connsiteX7343" fmla="*/ 363802 w 6224125"/>
              <a:gd name="connsiteY7343" fmla="*/ 929179 h 3196135"/>
              <a:gd name="connsiteX7344" fmla="*/ 362546 w 6224125"/>
              <a:gd name="connsiteY7344" fmla="*/ 927910 h 3196135"/>
              <a:gd name="connsiteX7345" fmla="*/ 351494 w 6224125"/>
              <a:gd name="connsiteY7345" fmla="*/ 926281 h 3196135"/>
              <a:gd name="connsiteX7346" fmla="*/ 347719 w 6224125"/>
              <a:gd name="connsiteY7346" fmla="*/ 924129 h 3196135"/>
              <a:gd name="connsiteX7347" fmla="*/ 357770 w 6224125"/>
              <a:gd name="connsiteY7347" fmla="*/ 924515 h 3196135"/>
              <a:gd name="connsiteX7348" fmla="*/ 362718 w 6224125"/>
              <a:gd name="connsiteY7348" fmla="*/ 923060 h 3196135"/>
              <a:gd name="connsiteX7349" fmla="*/ 369799 w 6224125"/>
              <a:gd name="connsiteY7349" fmla="*/ 921083 h 3196135"/>
              <a:gd name="connsiteX7350" fmla="*/ 358729 w 6224125"/>
              <a:gd name="connsiteY7350" fmla="*/ 922222 h 3196135"/>
              <a:gd name="connsiteX7351" fmla="*/ 359216 w 6224125"/>
              <a:gd name="connsiteY7351" fmla="*/ 921823 h 3196135"/>
              <a:gd name="connsiteX7352" fmla="*/ 367543 w 6224125"/>
              <a:gd name="connsiteY7352" fmla="*/ 918044 h 3196135"/>
              <a:gd name="connsiteX7353" fmla="*/ 371279 w 6224125"/>
              <a:gd name="connsiteY7353" fmla="*/ 917602 h 3196135"/>
              <a:gd name="connsiteX7354" fmla="*/ 371038 w 6224125"/>
              <a:gd name="connsiteY7354" fmla="*/ 916065 h 3196135"/>
              <a:gd name="connsiteX7355" fmla="*/ 371296 w 6224125"/>
              <a:gd name="connsiteY7355" fmla="*/ 915022 h 3196135"/>
              <a:gd name="connsiteX7356" fmla="*/ 362121 w 6224125"/>
              <a:gd name="connsiteY7356" fmla="*/ 915058 h 3196135"/>
              <a:gd name="connsiteX7357" fmla="*/ 359577 w 6224125"/>
              <a:gd name="connsiteY7357" fmla="*/ 915008 h 3196135"/>
              <a:gd name="connsiteX7358" fmla="*/ 355437 w 6224125"/>
              <a:gd name="connsiteY7358" fmla="*/ 915993 h 3196135"/>
              <a:gd name="connsiteX7359" fmla="*/ 353278 w 6224125"/>
              <a:gd name="connsiteY7359" fmla="*/ 915665 h 3196135"/>
              <a:gd name="connsiteX7360" fmla="*/ 349302 w 6224125"/>
              <a:gd name="connsiteY7360" fmla="*/ 916716 h 3196135"/>
              <a:gd name="connsiteX7361" fmla="*/ 340110 w 6224125"/>
              <a:gd name="connsiteY7361" fmla="*/ 918574 h 3196135"/>
              <a:gd name="connsiteX7362" fmla="*/ 334891 w 6224125"/>
              <a:gd name="connsiteY7362" fmla="*/ 918511 h 3196135"/>
              <a:gd name="connsiteX7363" fmla="*/ 335239 w 6224125"/>
              <a:gd name="connsiteY7363" fmla="*/ 917513 h 3196135"/>
              <a:gd name="connsiteX7364" fmla="*/ 341861 w 6224125"/>
              <a:gd name="connsiteY7364" fmla="*/ 915650 h 3196135"/>
              <a:gd name="connsiteX7365" fmla="*/ 335273 w 6224125"/>
              <a:gd name="connsiteY7365" fmla="*/ 916265 h 3196135"/>
              <a:gd name="connsiteX7366" fmla="*/ 335273 w 6224125"/>
              <a:gd name="connsiteY7366" fmla="*/ 916260 h 3196135"/>
              <a:gd name="connsiteX7367" fmla="*/ 335222 w 6224125"/>
              <a:gd name="connsiteY7367" fmla="*/ 916270 h 3196135"/>
              <a:gd name="connsiteX7368" fmla="*/ 322176 w 6224125"/>
              <a:gd name="connsiteY7368" fmla="*/ 917488 h 3196135"/>
              <a:gd name="connsiteX7369" fmla="*/ 330036 w 6224125"/>
              <a:gd name="connsiteY7369" fmla="*/ 917307 h 3196135"/>
              <a:gd name="connsiteX7370" fmla="*/ 335222 w 6224125"/>
              <a:gd name="connsiteY7370" fmla="*/ 916270 h 3196135"/>
              <a:gd name="connsiteX7371" fmla="*/ 335273 w 6224125"/>
              <a:gd name="connsiteY7371" fmla="*/ 916265 h 3196135"/>
              <a:gd name="connsiteX7372" fmla="*/ 335239 w 6224125"/>
              <a:gd name="connsiteY7372" fmla="*/ 917513 h 3196135"/>
              <a:gd name="connsiteX7373" fmla="*/ 318055 w 6224125"/>
              <a:gd name="connsiteY7373" fmla="*/ 918251 h 3196135"/>
              <a:gd name="connsiteX7374" fmla="*/ 321626 w 6224125"/>
              <a:gd name="connsiteY7374" fmla="*/ 916691 h 3196135"/>
              <a:gd name="connsiteX7375" fmla="*/ 322962 w 6224125"/>
              <a:gd name="connsiteY7375" fmla="*/ 913197 h 3196135"/>
              <a:gd name="connsiteX7376" fmla="*/ 336587 w 6224125"/>
              <a:gd name="connsiteY7376" fmla="*/ 910127 h 3196135"/>
              <a:gd name="connsiteX7377" fmla="*/ 341440 w 6224125"/>
              <a:gd name="connsiteY7377" fmla="*/ 909179 h 3196135"/>
              <a:gd name="connsiteX7378" fmla="*/ 340604 w 6224125"/>
              <a:gd name="connsiteY7378" fmla="*/ 908944 h 3196135"/>
              <a:gd name="connsiteX7379" fmla="*/ 331296 w 6224125"/>
              <a:gd name="connsiteY7379" fmla="*/ 908530 h 3196135"/>
              <a:gd name="connsiteX7380" fmla="*/ 328153 w 6224125"/>
              <a:gd name="connsiteY7380" fmla="*/ 908320 h 3196135"/>
              <a:gd name="connsiteX7381" fmla="*/ 316811 w 6224125"/>
              <a:gd name="connsiteY7381" fmla="*/ 910641 h 3196135"/>
              <a:gd name="connsiteX7382" fmla="*/ 302769 w 6224125"/>
              <a:gd name="connsiteY7382" fmla="*/ 912402 h 3196135"/>
              <a:gd name="connsiteX7383" fmla="*/ 306472 w 6224125"/>
              <a:gd name="connsiteY7383" fmla="*/ 909512 h 3196135"/>
              <a:gd name="connsiteX7384" fmla="*/ 313575 w 6224125"/>
              <a:gd name="connsiteY7384" fmla="*/ 907854 h 3196135"/>
              <a:gd name="connsiteX7385" fmla="*/ 314484 w 6224125"/>
              <a:gd name="connsiteY7385" fmla="*/ 907410 h 3196135"/>
              <a:gd name="connsiteX7386" fmla="*/ 312337 w 6224125"/>
              <a:gd name="connsiteY7386" fmla="*/ 907267 h 3196135"/>
              <a:gd name="connsiteX7387" fmla="*/ 293670 w 6224125"/>
              <a:gd name="connsiteY7387" fmla="*/ 905019 h 3196135"/>
              <a:gd name="connsiteX7388" fmla="*/ 313105 w 6224125"/>
              <a:gd name="connsiteY7388" fmla="*/ 904715 h 3196135"/>
              <a:gd name="connsiteX7389" fmla="*/ 320141 w 6224125"/>
              <a:gd name="connsiteY7389" fmla="*/ 904653 h 3196135"/>
              <a:gd name="connsiteX7390" fmla="*/ 325002 w 6224125"/>
              <a:gd name="connsiteY7390" fmla="*/ 902283 h 3196135"/>
              <a:gd name="connsiteX7391" fmla="*/ 336295 w 6224125"/>
              <a:gd name="connsiteY7391" fmla="*/ 899588 h 3196135"/>
              <a:gd name="connsiteX7392" fmla="*/ 334907 w 6224125"/>
              <a:gd name="connsiteY7392" fmla="*/ 897033 h 3196135"/>
              <a:gd name="connsiteX7393" fmla="*/ 334597 w 6224125"/>
              <a:gd name="connsiteY7393" fmla="*/ 896473 h 3196135"/>
              <a:gd name="connsiteX7394" fmla="*/ 331150 w 6224125"/>
              <a:gd name="connsiteY7394" fmla="*/ 896593 h 3196135"/>
              <a:gd name="connsiteX7395" fmla="*/ 331045 w 6224125"/>
              <a:gd name="connsiteY7395" fmla="*/ 896674 h 3196135"/>
              <a:gd name="connsiteX7396" fmla="*/ 331096 w 6224125"/>
              <a:gd name="connsiteY7396" fmla="*/ 896595 h 3196135"/>
              <a:gd name="connsiteX7397" fmla="*/ 330891 w 6224125"/>
              <a:gd name="connsiteY7397" fmla="*/ 896602 h 3196135"/>
              <a:gd name="connsiteX7398" fmla="*/ 331045 w 6224125"/>
              <a:gd name="connsiteY7398" fmla="*/ 896674 h 3196135"/>
              <a:gd name="connsiteX7399" fmla="*/ 328643 w 6224125"/>
              <a:gd name="connsiteY7399" fmla="*/ 897321 h 3196135"/>
              <a:gd name="connsiteX7400" fmla="*/ 329068 w 6224125"/>
              <a:gd name="connsiteY7400" fmla="*/ 896585 h 3196135"/>
              <a:gd name="connsiteX7401" fmla="*/ 321575 w 6224125"/>
              <a:gd name="connsiteY7401" fmla="*/ 896302 h 3196135"/>
              <a:gd name="connsiteX7402" fmla="*/ 314561 w 6224125"/>
              <a:gd name="connsiteY7402" fmla="*/ 894418 h 3196135"/>
              <a:gd name="connsiteX7403" fmla="*/ 318022 w 6224125"/>
              <a:gd name="connsiteY7403" fmla="*/ 893284 h 3196135"/>
              <a:gd name="connsiteX7404" fmla="*/ 315343 w 6224125"/>
              <a:gd name="connsiteY7404" fmla="*/ 889215 h 3196135"/>
              <a:gd name="connsiteX7405" fmla="*/ 329982 w 6224125"/>
              <a:gd name="connsiteY7405" fmla="*/ 889879 h 3196135"/>
              <a:gd name="connsiteX7406" fmla="*/ 330663 w 6224125"/>
              <a:gd name="connsiteY7406" fmla="*/ 889373 h 3196135"/>
              <a:gd name="connsiteX7407" fmla="*/ 330325 w 6224125"/>
              <a:gd name="connsiteY7407" fmla="*/ 888764 h 3196135"/>
              <a:gd name="connsiteX7408" fmla="*/ 328576 w 6224125"/>
              <a:gd name="connsiteY7408" fmla="*/ 885763 h 3196135"/>
              <a:gd name="connsiteX7409" fmla="*/ 324773 w 6224125"/>
              <a:gd name="connsiteY7409" fmla="*/ 885247 h 3196135"/>
              <a:gd name="connsiteX7410" fmla="*/ 315960 w 6224125"/>
              <a:gd name="connsiteY7410" fmla="*/ 886989 h 3196135"/>
              <a:gd name="connsiteX7411" fmla="*/ 317559 w 6224125"/>
              <a:gd name="connsiteY7411" fmla="*/ 884745 h 3196135"/>
              <a:gd name="connsiteX7412" fmla="*/ 319962 w 6224125"/>
              <a:gd name="connsiteY7412" fmla="*/ 884103 h 3196135"/>
              <a:gd name="connsiteX7413" fmla="*/ 322707 w 6224125"/>
              <a:gd name="connsiteY7413" fmla="*/ 884432 h 3196135"/>
              <a:gd name="connsiteX7414" fmla="*/ 325145 w 6224125"/>
              <a:gd name="connsiteY7414" fmla="*/ 884681 h 3196135"/>
              <a:gd name="connsiteX7415" fmla="*/ 327571 w 6224125"/>
              <a:gd name="connsiteY7415" fmla="*/ 884039 h 3196135"/>
              <a:gd name="connsiteX7416" fmla="*/ 326972 w 6224125"/>
              <a:gd name="connsiteY7416" fmla="*/ 883012 h 3196135"/>
              <a:gd name="connsiteX7417" fmla="*/ 318779 w 6224125"/>
              <a:gd name="connsiteY7417" fmla="*/ 884228 h 3196135"/>
              <a:gd name="connsiteX7418" fmla="*/ 315582 w 6224125"/>
              <a:gd name="connsiteY7418" fmla="*/ 882606 h 3196135"/>
              <a:gd name="connsiteX7419" fmla="*/ 322985 w 6224125"/>
              <a:gd name="connsiteY7419" fmla="*/ 881962 h 3196135"/>
              <a:gd name="connsiteX7420" fmla="*/ 312873 w 6224125"/>
              <a:gd name="connsiteY7420" fmla="*/ 880642 h 3196135"/>
              <a:gd name="connsiteX7421" fmla="*/ 311087 w 6224125"/>
              <a:gd name="connsiteY7421" fmla="*/ 880985 h 3196135"/>
              <a:gd name="connsiteX7422" fmla="*/ 307934 w 6224125"/>
              <a:gd name="connsiteY7422" fmla="*/ 880210 h 3196135"/>
              <a:gd name="connsiteX7423" fmla="*/ 307554 w 6224125"/>
              <a:gd name="connsiteY7423" fmla="*/ 879948 h 3196135"/>
              <a:gd name="connsiteX7424" fmla="*/ 292413 w 6224125"/>
              <a:gd name="connsiteY7424" fmla="*/ 877973 h 3196135"/>
              <a:gd name="connsiteX7425" fmla="*/ 262173 w 6224125"/>
              <a:gd name="connsiteY7425" fmla="*/ 874765 h 3196135"/>
              <a:gd name="connsiteX7426" fmla="*/ 258681 w 6224125"/>
              <a:gd name="connsiteY7426" fmla="*/ 874186 h 3196135"/>
              <a:gd name="connsiteX7427" fmla="*/ 258873 w 6224125"/>
              <a:gd name="connsiteY7427" fmla="*/ 874123 h 3196135"/>
              <a:gd name="connsiteX7428" fmla="*/ 276619 w 6224125"/>
              <a:gd name="connsiteY7428" fmla="*/ 870288 h 3196135"/>
              <a:gd name="connsiteX7429" fmla="*/ 266014 w 6224125"/>
              <a:gd name="connsiteY7429" fmla="*/ 871002 h 3196135"/>
              <a:gd name="connsiteX7430" fmla="*/ 257483 w 6224125"/>
              <a:gd name="connsiteY7430" fmla="*/ 872763 h 3196135"/>
              <a:gd name="connsiteX7431" fmla="*/ 253717 w 6224125"/>
              <a:gd name="connsiteY7431" fmla="*/ 873363 h 3196135"/>
              <a:gd name="connsiteX7432" fmla="*/ 240907 w 6224125"/>
              <a:gd name="connsiteY7432" fmla="*/ 871238 h 3196135"/>
              <a:gd name="connsiteX7433" fmla="*/ 241150 w 6224125"/>
              <a:gd name="connsiteY7433" fmla="*/ 870173 h 3196135"/>
              <a:gd name="connsiteX7434" fmla="*/ 239771 w 6224125"/>
              <a:gd name="connsiteY7434" fmla="*/ 870544 h 3196135"/>
              <a:gd name="connsiteX7435" fmla="*/ 236781 w 6224125"/>
              <a:gd name="connsiteY7435" fmla="*/ 870553 h 3196135"/>
              <a:gd name="connsiteX7436" fmla="*/ 227208 w 6224125"/>
              <a:gd name="connsiteY7436" fmla="*/ 868965 h 3196135"/>
              <a:gd name="connsiteX7437" fmla="*/ 230524 w 6224125"/>
              <a:gd name="connsiteY7437" fmla="*/ 868248 h 3196135"/>
              <a:gd name="connsiteX7438" fmla="*/ 229970 w 6224125"/>
              <a:gd name="connsiteY7438" fmla="*/ 865690 h 3196135"/>
              <a:gd name="connsiteX7439" fmla="*/ 239844 w 6224125"/>
              <a:gd name="connsiteY7439" fmla="*/ 866048 h 3196135"/>
              <a:gd name="connsiteX7440" fmla="*/ 229686 w 6224125"/>
              <a:gd name="connsiteY7440" fmla="*/ 864043 h 3196135"/>
              <a:gd name="connsiteX7441" fmla="*/ 234746 w 6224125"/>
              <a:gd name="connsiteY7441" fmla="*/ 862502 h 3196135"/>
              <a:gd name="connsiteX7442" fmla="*/ 236857 w 6224125"/>
              <a:gd name="connsiteY7442" fmla="*/ 861703 h 3196135"/>
              <a:gd name="connsiteX7443" fmla="*/ 269205 w 6224125"/>
              <a:gd name="connsiteY7443" fmla="*/ 865709 h 3196135"/>
              <a:gd name="connsiteX7444" fmla="*/ 327031 w 6224125"/>
              <a:gd name="connsiteY7444" fmla="*/ 869716 h 3196135"/>
              <a:gd name="connsiteX7445" fmla="*/ 330889 w 6224125"/>
              <a:gd name="connsiteY7445" fmla="*/ 869830 h 3196135"/>
              <a:gd name="connsiteX7446" fmla="*/ 330900 w 6224125"/>
              <a:gd name="connsiteY7446" fmla="*/ 867943 h 3196135"/>
              <a:gd name="connsiteX7447" fmla="*/ 328649 w 6224125"/>
              <a:gd name="connsiteY7447" fmla="*/ 867838 h 3196135"/>
              <a:gd name="connsiteX7448" fmla="*/ 303045 w 6224125"/>
              <a:gd name="connsiteY7448" fmla="*/ 865140 h 3196135"/>
              <a:gd name="connsiteX7449" fmla="*/ 299978 w 6224125"/>
              <a:gd name="connsiteY7449" fmla="*/ 862385 h 3196135"/>
              <a:gd name="connsiteX7450" fmla="*/ 278353 w 6224125"/>
              <a:gd name="connsiteY7450" fmla="*/ 859769 h 3196135"/>
              <a:gd name="connsiteX7451" fmla="*/ 274705 w 6224125"/>
              <a:gd name="connsiteY7451" fmla="*/ 856017 h 3196135"/>
              <a:gd name="connsiteX7452" fmla="*/ 273390 w 6224125"/>
              <a:gd name="connsiteY7452" fmla="*/ 855754 h 3196135"/>
              <a:gd name="connsiteX7453" fmla="*/ 272218 w 6224125"/>
              <a:gd name="connsiteY7453" fmla="*/ 855834 h 3196135"/>
              <a:gd name="connsiteX7454" fmla="*/ 270426 w 6224125"/>
              <a:gd name="connsiteY7454" fmla="*/ 855400 h 3196135"/>
              <a:gd name="connsiteX7455" fmla="*/ 270233 w 6224125"/>
              <a:gd name="connsiteY7455" fmla="*/ 855057 h 3196135"/>
              <a:gd name="connsiteX7456" fmla="*/ 269451 w 6224125"/>
              <a:gd name="connsiteY7456" fmla="*/ 855165 h 3196135"/>
              <a:gd name="connsiteX7457" fmla="*/ 270426 w 6224125"/>
              <a:gd name="connsiteY7457" fmla="*/ 855400 h 3196135"/>
              <a:gd name="connsiteX7458" fmla="*/ 270725 w 6224125"/>
              <a:gd name="connsiteY7458" fmla="*/ 855935 h 3196135"/>
              <a:gd name="connsiteX7459" fmla="*/ 264796 w 6224125"/>
              <a:gd name="connsiteY7459" fmla="*/ 853127 h 3196135"/>
              <a:gd name="connsiteX7460" fmla="*/ 287253 w 6224125"/>
              <a:gd name="connsiteY7460" fmla="*/ 855470 h 3196135"/>
              <a:gd name="connsiteX7461" fmla="*/ 291102 w 6224125"/>
              <a:gd name="connsiteY7461" fmla="*/ 853021 h 3196135"/>
              <a:gd name="connsiteX7462" fmla="*/ 311396 w 6224125"/>
              <a:gd name="connsiteY7462" fmla="*/ 852511 h 3196135"/>
              <a:gd name="connsiteX7463" fmla="*/ 312992 w 6224125"/>
              <a:gd name="connsiteY7463" fmla="*/ 852654 h 3196135"/>
              <a:gd name="connsiteX7464" fmla="*/ 308827 w 6224125"/>
              <a:gd name="connsiteY7464" fmla="*/ 851983 h 3196135"/>
              <a:gd name="connsiteX7465" fmla="*/ 311023 w 6224125"/>
              <a:gd name="connsiteY7465" fmla="*/ 851611 h 3196135"/>
              <a:gd name="connsiteX7466" fmla="*/ 316127 w 6224125"/>
              <a:gd name="connsiteY7466" fmla="*/ 850498 h 3196135"/>
              <a:gd name="connsiteX7467" fmla="*/ 311755 w 6224125"/>
              <a:gd name="connsiteY7467" fmla="*/ 849766 h 3196135"/>
              <a:gd name="connsiteX7468" fmla="*/ 311848 w 6224125"/>
              <a:gd name="connsiteY7468" fmla="*/ 848898 h 3196135"/>
              <a:gd name="connsiteX7469" fmla="*/ 301217 w 6224125"/>
              <a:gd name="connsiteY7469" fmla="*/ 850804 h 3196135"/>
              <a:gd name="connsiteX7470" fmla="*/ 299652 w 6224125"/>
              <a:gd name="connsiteY7470" fmla="*/ 850563 h 3196135"/>
              <a:gd name="connsiteX7471" fmla="*/ 288879 w 6224125"/>
              <a:gd name="connsiteY7471" fmla="*/ 849350 h 3196135"/>
              <a:gd name="connsiteX7472" fmla="*/ 274521 w 6224125"/>
              <a:gd name="connsiteY7472" fmla="*/ 847207 h 3196135"/>
              <a:gd name="connsiteX7473" fmla="*/ 275555 w 6224125"/>
              <a:gd name="connsiteY7473" fmla="*/ 846510 h 3196135"/>
              <a:gd name="connsiteX7474" fmla="*/ 276120 w 6224125"/>
              <a:gd name="connsiteY7474" fmla="*/ 846284 h 3196135"/>
              <a:gd name="connsiteX7475" fmla="*/ 281224 w 6224125"/>
              <a:gd name="connsiteY7475" fmla="*/ 846385 h 3196135"/>
              <a:gd name="connsiteX7476" fmla="*/ 298352 w 6224125"/>
              <a:gd name="connsiteY7476" fmla="*/ 848623 h 3196135"/>
              <a:gd name="connsiteX7477" fmla="*/ 311868 w 6224125"/>
              <a:gd name="connsiteY7477" fmla="*/ 848718 h 3196135"/>
              <a:gd name="connsiteX7478" fmla="*/ 311940 w 6224125"/>
              <a:gd name="connsiteY7478" fmla="*/ 848060 h 3196135"/>
              <a:gd name="connsiteX7479" fmla="*/ 314563 w 6224125"/>
              <a:gd name="connsiteY7479" fmla="*/ 846281 h 3196135"/>
              <a:gd name="connsiteX7480" fmla="*/ 317608 w 6224125"/>
              <a:gd name="connsiteY7480" fmla="*/ 845087 h 3196135"/>
              <a:gd name="connsiteX7481" fmla="*/ 312954 w 6224125"/>
              <a:gd name="connsiteY7481" fmla="*/ 844678 h 3196135"/>
              <a:gd name="connsiteX7482" fmla="*/ 294403 w 6224125"/>
              <a:gd name="connsiteY7482" fmla="*/ 842243 h 3196135"/>
              <a:gd name="connsiteX7483" fmla="*/ 246980 w 6224125"/>
              <a:gd name="connsiteY7483" fmla="*/ 835783 h 3196135"/>
              <a:gd name="connsiteX7484" fmla="*/ 243820 w 6224125"/>
              <a:gd name="connsiteY7484" fmla="*/ 835348 h 3196135"/>
              <a:gd name="connsiteX7485" fmla="*/ 246914 w 6224125"/>
              <a:gd name="connsiteY7485" fmla="*/ 834005 h 3196135"/>
              <a:gd name="connsiteX7486" fmla="*/ 247939 w 6224125"/>
              <a:gd name="connsiteY7486" fmla="*/ 833432 h 3196135"/>
              <a:gd name="connsiteX7487" fmla="*/ 257790 w 6224125"/>
              <a:gd name="connsiteY7487" fmla="*/ 834444 h 3196135"/>
              <a:gd name="connsiteX7488" fmla="*/ 283395 w 6224125"/>
              <a:gd name="connsiteY7488" fmla="*/ 837141 h 3196135"/>
              <a:gd name="connsiteX7489" fmla="*/ 285840 w 6224125"/>
              <a:gd name="connsiteY7489" fmla="*/ 831393 h 3196135"/>
              <a:gd name="connsiteX7490" fmla="*/ 297492 w 6224125"/>
              <a:gd name="connsiteY7490" fmla="*/ 831338 h 3196135"/>
              <a:gd name="connsiteX7491" fmla="*/ 308766 w 6224125"/>
              <a:gd name="connsiteY7491" fmla="*/ 830020 h 3196135"/>
              <a:gd name="connsiteX7492" fmla="*/ 325687 w 6224125"/>
              <a:gd name="connsiteY7492" fmla="*/ 831073 h 3196135"/>
              <a:gd name="connsiteX7493" fmla="*/ 325740 w 6224125"/>
              <a:gd name="connsiteY7493" fmla="*/ 830989 h 3196135"/>
              <a:gd name="connsiteX7494" fmla="*/ 324440 w 6224125"/>
              <a:gd name="connsiteY7494" fmla="*/ 830935 h 3196135"/>
              <a:gd name="connsiteX7495" fmla="*/ 318174 w 6224125"/>
              <a:gd name="connsiteY7495" fmla="*/ 829512 h 3196135"/>
              <a:gd name="connsiteX7496" fmla="*/ 313833 w 6224125"/>
              <a:gd name="connsiteY7496" fmla="*/ 825985 h 3196135"/>
              <a:gd name="connsiteX7497" fmla="*/ 302568 w 6224125"/>
              <a:gd name="connsiteY7497" fmla="*/ 824727 h 3196135"/>
              <a:gd name="connsiteX7498" fmla="*/ 294183 w 6224125"/>
              <a:gd name="connsiteY7498" fmla="*/ 821338 h 3196135"/>
              <a:gd name="connsiteX7499" fmla="*/ 310628 w 6224125"/>
              <a:gd name="connsiteY7499" fmla="*/ 823276 h 3196135"/>
              <a:gd name="connsiteX7500" fmla="*/ 316721 w 6224125"/>
              <a:gd name="connsiteY7500" fmla="*/ 821279 h 3196135"/>
              <a:gd name="connsiteX7501" fmla="*/ 321065 w 6224125"/>
              <a:gd name="connsiteY7501" fmla="*/ 822359 h 3196135"/>
              <a:gd name="connsiteX7502" fmla="*/ 340346 w 6224125"/>
              <a:gd name="connsiteY7502" fmla="*/ 818629 h 3196135"/>
              <a:gd name="connsiteX7503" fmla="*/ 338967 w 6224125"/>
              <a:gd name="connsiteY7503" fmla="*/ 818497 h 3196135"/>
              <a:gd name="connsiteX7504" fmla="*/ 327907 w 6224125"/>
              <a:gd name="connsiteY7504" fmla="*/ 817895 h 3196135"/>
              <a:gd name="connsiteX7505" fmla="*/ 318494 w 6224125"/>
              <a:gd name="connsiteY7505" fmla="*/ 819218 h 3196135"/>
              <a:gd name="connsiteX7506" fmla="*/ 323719 w 6224125"/>
              <a:gd name="connsiteY7506" fmla="*/ 817668 h 3196135"/>
              <a:gd name="connsiteX7507" fmla="*/ 320958 w 6224125"/>
              <a:gd name="connsiteY7507" fmla="*/ 817518 h 3196135"/>
              <a:gd name="connsiteX7508" fmla="*/ 305482 w 6224125"/>
              <a:gd name="connsiteY7508" fmla="*/ 815635 h 3196135"/>
              <a:gd name="connsiteX7509" fmla="*/ 301572 w 6224125"/>
              <a:gd name="connsiteY7509" fmla="*/ 815005 h 3196135"/>
              <a:gd name="connsiteX7510" fmla="*/ 302365 w 6224125"/>
              <a:gd name="connsiteY7510" fmla="*/ 814851 h 3196135"/>
              <a:gd name="connsiteX7511" fmla="*/ 308937 w 6224125"/>
              <a:gd name="connsiteY7511" fmla="*/ 813552 h 3196135"/>
              <a:gd name="connsiteX7512" fmla="*/ 315266 w 6224125"/>
              <a:gd name="connsiteY7512" fmla="*/ 814158 h 3196135"/>
              <a:gd name="connsiteX7513" fmla="*/ 324092 w 6224125"/>
              <a:gd name="connsiteY7513" fmla="*/ 813502 h 3196135"/>
              <a:gd name="connsiteX7514" fmla="*/ 325797 w 6224125"/>
              <a:gd name="connsiteY7514" fmla="*/ 813617 h 3196135"/>
              <a:gd name="connsiteX7515" fmla="*/ 319334 w 6224125"/>
              <a:gd name="connsiteY7515" fmla="*/ 814558 h 3196135"/>
              <a:gd name="connsiteX7516" fmla="*/ 329760 w 6224125"/>
              <a:gd name="connsiteY7516" fmla="*/ 815724 h 3196135"/>
              <a:gd name="connsiteX7517" fmla="*/ 328657 w 6224125"/>
              <a:gd name="connsiteY7517" fmla="*/ 812622 h 3196135"/>
              <a:gd name="connsiteX7518" fmla="*/ 321925 w 6224125"/>
              <a:gd name="connsiteY7518" fmla="*/ 811066 h 3196135"/>
              <a:gd name="connsiteX7519" fmla="*/ 336461 w 6224125"/>
              <a:gd name="connsiteY7519" fmla="*/ 808555 h 3196135"/>
              <a:gd name="connsiteX7520" fmla="*/ 343218 w 6224125"/>
              <a:gd name="connsiteY7520" fmla="*/ 807299 h 3196135"/>
              <a:gd name="connsiteX7521" fmla="*/ 342444 w 6224125"/>
              <a:gd name="connsiteY7521" fmla="*/ 807269 h 3196135"/>
              <a:gd name="connsiteX7522" fmla="*/ 329831 w 6224125"/>
              <a:gd name="connsiteY7522" fmla="*/ 806725 h 3196135"/>
              <a:gd name="connsiteX7523" fmla="*/ 328894 w 6224125"/>
              <a:gd name="connsiteY7523" fmla="*/ 806497 h 3196135"/>
              <a:gd name="connsiteX7524" fmla="*/ 321447 w 6224125"/>
              <a:gd name="connsiteY7524" fmla="*/ 807524 h 3196135"/>
              <a:gd name="connsiteX7525" fmla="*/ 317815 w 6224125"/>
              <a:gd name="connsiteY7525" fmla="*/ 806526 h 3196135"/>
              <a:gd name="connsiteX7526" fmla="*/ 321036 w 6224125"/>
              <a:gd name="connsiteY7526" fmla="*/ 805464 h 3196135"/>
              <a:gd name="connsiteX7527" fmla="*/ 318946 w 6224125"/>
              <a:gd name="connsiteY7527" fmla="*/ 806020 h 3196135"/>
              <a:gd name="connsiteX7528" fmla="*/ 307258 w 6224125"/>
              <a:gd name="connsiteY7528" fmla="*/ 807618 h 3196135"/>
              <a:gd name="connsiteX7529" fmla="*/ 308878 w 6224125"/>
              <a:gd name="connsiteY7529" fmla="*/ 805939 h 3196135"/>
              <a:gd name="connsiteX7530" fmla="*/ 317675 w 6224125"/>
              <a:gd name="connsiteY7530" fmla="*/ 804242 h 3196135"/>
              <a:gd name="connsiteX7531" fmla="*/ 334579 w 6224125"/>
              <a:gd name="connsiteY7531" fmla="*/ 801069 h 3196135"/>
              <a:gd name="connsiteX7532" fmla="*/ 330890 w 6224125"/>
              <a:gd name="connsiteY7532" fmla="*/ 800450 h 3196135"/>
              <a:gd name="connsiteX7533" fmla="*/ 315322 w 6224125"/>
              <a:gd name="connsiteY7533" fmla="*/ 796559 h 3196135"/>
              <a:gd name="connsiteX7534" fmla="*/ 338454 w 6224125"/>
              <a:gd name="connsiteY7534" fmla="*/ 795787 h 3196135"/>
              <a:gd name="connsiteX7535" fmla="*/ 347663 w 6224125"/>
              <a:gd name="connsiteY7535" fmla="*/ 793749 h 3196135"/>
              <a:gd name="connsiteX7536" fmla="*/ 344736 w 6224125"/>
              <a:gd name="connsiteY7536" fmla="*/ 793946 h 3196135"/>
              <a:gd name="connsiteX7537" fmla="*/ 340361 w 6224125"/>
              <a:gd name="connsiteY7537" fmla="*/ 793110 h 3196135"/>
              <a:gd name="connsiteX7538" fmla="*/ 339607 w 6224125"/>
              <a:gd name="connsiteY7538" fmla="*/ 792398 h 3196135"/>
              <a:gd name="connsiteX7539" fmla="*/ 339288 w 6224125"/>
              <a:gd name="connsiteY7539" fmla="*/ 791469 h 3196135"/>
              <a:gd name="connsiteX7540" fmla="*/ 330445 w 6224125"/>
              <a:gd name="connsiteY7540" fmla="*/ 792628 h 3196135"/>
              <a:gd name="connsiteX7541" fmla="*/ 303426 w 6224125"/>
              <a:gd name="connsiteY7541" fmla="*/ 796904 h 3196135"/>
              <a:gd name="connsiteX7542" fmla="*/ 299684 w 6224125"/>
              <a:gd name="connsiteY7542" fmla="*/ 796524 h 3196135"/>
              <a:gd name="connsiteX7543" fmla="*/ 298018 w 6224125"/>
              <a:gd name="connsiteY7543" fmla="*/ 794632 h 3196135"/>
              <a:gd name="connsiteX7544" fmla="*/ 298761 w 6224125"/>
              <a:gd name="connsiteY7544" fmla="*/ 794168 h 3196135"/>
              <a:gd name="connsiteX7545" fmla="*/ 285132 w 6224125"/>
              <a:gd name="connsiteY7545" fmla="*/ 796627 h 3196135"/>
              <a:gd name="connsiteX7546" fmla="*/ 274338 w 6224125"/>
              <a:gd name="connsiteY7546" fmla="*/ 797283 h 3196135"/>
              <a:gd name="connsiteX7547" fmla="*/ 292274 w 6224125"/>
              <a:gd name="connsiteY7547" fmla="*/ 793507 h 3196135"/>
              <a:gd name="connsiteX7548" fmla="*/ 315833 w 6224125"/>
              <a:gd name="connsiteY7548" fmla="*/ 788482 h 3196135"/>
              <a:gd name="connsiteX7549" fmla="*/ 321116 w 6224125"/>
              <a:gd name="connsiteY7549" fmla="*/ 787276 h 3196135"/>
              <a:gd name="connsiteX7550" fmla="*/ 318382 w 6224125"/>
              <a:gd name="connsiteY7550" fmla="*/ 785055 h 3196135"/>
              <a:gd name="connsiteX7551" fmla="*/ 291962 w 6224125"/>
              <a:gd name="connsiteY7551" fmla="*/ 790505 h 3196135"/>
              <a:gd name="connsiteX7552" fmla="*/ 261562 w 6224125"/>
              <a:gd name="connsiteY7552" fmla="*/ 797240 h 3196135"/>
              <a:gd name="connsiteX7553" fmla="*/ 251445 w 6224125"/>
              <a:gd name="connsiteY7553" fmla="*/ 797573 h 3196135"/>
              <a:gd name="connsiteX7554" fmla="*/ 254473 w 6224125"/>
              <a:gd name="connsiteY7554" fmla="*/ 796776 h 3196135"/>
              <a:gd name="connsiteX7555" fmla="*/ 259051 w 6224125"/>
              <a:gd name="connsiteY7555" fmla="*/ 796999 h 3196135"/>
              <a:gd name="connsiteX7556" fmla="*/ 262815 w 6224125"/>
              <a:gd name="connsiteY7556" fmla="*/ 796667 h 3196135"/>
              <a:gd name="connsiteX7557" fmla="*/ 261663 w 6224125"/>
              <a:gd name="connsiteY7557" fmla="*/ 795277 h 3196135"/>
              <a:gd name="connsiteX7558" fmla="*/ 262766 w 6224125"/>
              <a:gd name="connsiteY7558" fmla="*/ 795075 h 3196135"/>
              <a:gd name="connsiteX7559" fmla="*/ 272797 w 6224125"/>
              <a:gd name="connsiteY7559" fmla="*/ 790926 h 3196135"/>
              <a:gd name="connsiteX7560" fmla="*/ 257453 w 6224125"/>
              <a:gd name="connsiteY7560" fmla="*/ 794112 h 3196135"/>
              <a:gd name="connsiteX7561" fmla="*/ 256484 w 6224125"/>
              <a:gd name="connsiteY7561" fmla="*/ 794282 h 3196135"/>
              <a:gd name="connsiteX7562" fmla="*/ 256342 w 6224125"/>
              <a:gd name="connsiteY7562" fmla="*/ 794255 h 3196135"/>
              <a:gd name="connsiteX7563" fmla="*/ 253114 w 6224125"/>
              <a:gd name="connsiteY7563" fmla="*/ 794029 h 3196135"/>
              <a:gd name="connsiteX7564" fmla="*/ 274686 w 6224125"/>
              <a:gd name="connsiteY7564" fmla="*/ 788533 h 3196135"/>
              <a:gd name="connsiteX7565" fmla="*/ 306415 w 6224125"/>
              <a:gd name="connsiteY7565" fmla="*/ 781295 h 3196135"/>
              <a:gd name="connsiteX7566" fmla="*/ 302467 w 6224125"/>
              <a:gd name="connsiteY7566" fmla="*/ 781119 h 3196135"/>
              <a:gd name="connsiteX7567" fmla="*/ 277087 w 6224125"/>
              <a:gd name="connsiteY7567" fmla="*/ 786200 h 3196135"/>
              <a:gd name="connsiteX7568" fmla="*/ 246276 w 6224125"/>
              <a:gd name="connsiteY7568" fmla="*/ 791390 h 3196135"/>
              <a:gd name="connsiteX7569" fmla="*/ 278115 w 6224125"/>
              <a:gd name="connsiteY7569" fmla="*/ 783482 h 3196135"/>
              <a:gd name="connsiteX7570" fmla="*/ 292795 w 6224125"/>
              <a:gd name="connsiteY7570" fmla="*/ 780554 h 3196135"/>
              <a:gd name="connsiteX7571" fmla="*/ 280822 w 6224125"/>
              <a:gd name="connsiteY7571" fmla="*/ 779757 h 3196135"/>
              <a:gd name="connsiteX7572" fmla="*/ 274311 w 6224125"/>
              <a:gd name="connsiteY7572" fmla="*/ 780959 h 3196135"/>
              <a:gd name="connsiteX7573" fmla="*/ 277804 w 6224125"/>
              <a:gd name="connsiteY7573" fmla="*/ 779639 h 3196135"/>
              <a:gd name="connsiteX7574" fmla="*/ 280777 w 6224125"/>
              <a:gd name="connsiteY7574" fmla="*/ 779754 h 3196135"/>
              <a:gd name="connsiteX7575" fmla="*/ 279941 w 6224125"/>
              <a:gd name="connsiteY7575" fmla="*/ 779698 h 3196135"/>
              <a:gd name="connsiteX7576" fmla="*/ 261273 w 6224125"/>
              <a:gd name="connsiteY7576" fmla="*/ 777451 h 3196135"/>
              <a:gd name="connsiteX7577" fmla="*/ 280709 w 6224125"/>
              <a:gd name="connsiteY7577" fmla="*/ 777146 h 3196135"/>
              <a:gd name="connsiteX7578" fmla="*/ 292208 w 6224125"/>
              <a:gd name="connsiteY7578" fmla="*/ 777044 h 3196135"/>
              <a:gd name="connsiteX7579" fmla="*/ 305904 w 6224125"/>
              <a:gd name="connsiteY7579" fmla="*/ 773779 h 3196135"/>
              <a:gd name="connsiteX7580" fmla="*/ 315148 w 6224125"/>
              <a:gd name="connsiteY7580" fmla="*/ 771807 h 3196135"/>
              <a:gd name="connsiteX7581" fmla="*/ 313779 w 6224125"/>
              <a:gd name="connsiteY7581" fmla="*/ 769953 h 3196135"/>
              <a:gd name="connsiteX7582" fmla="*/ 297778 w 6224125"/>
              <a:gd name="connsiteY7582" fmla="*/ 769058 h 3196135"/>
              <a:gd name="connsiteX7583" fmla="*/ 282163 w 6224125"/>
              <a:gd name="connsiteY7583" fmla="*/ 766850 h 3196135"/>
              <a:gd name="connsiteX7584" fmla="*/ 285625 w 6224125"/>
              <a:gd name="connsiteY7584" fmla="*/ 765716 h 3196135"/>
              <a:gd name="connsiteX7585" fmla="*/ 282947 w 6224125"/>
              <a:gd name="connsiteY7585" fmla="*/ 761646 h 3196135"/>
              <a:gd name="connsiteX7586" fmla="*/ 313232 w 6224125"/>
              <a:gd name="connsiteY7586" fmla="*/ 761623 h 3196135"/>
              <a:gd name="connsiteX7587" fmla="*/ 292147 w 6224125"/>
              <a:gd name="connsiteY7587" fmla="*/ 757647 h 3196135"/>
              <a:gd name="connsiteX7588" fmla="*/ 291241 w 6224125"/>
              <a:gd name="connsiteY7588" fmla="*/ 757511 h 3196135"/>
              <a:gd name="connsiteX7589" fmla="*/ 304749 w 6224125"/>
              <a:gd name="connsiteY7589" fmla="*/ 753933 h 3196135"/>
              <a:gd name="connsiteX7590" fmla="*/ 286382 w 6224125"/>
              <a:gd name="connsiteY7590" fmla="*/ 756660 h 3196135"/>
              <a:gd name="connsiteX7591" fmla="*/ 283186 w 6224125"/>
              <a:gd name="connsiteY7591" fmla="*/ 755037 h 3196135"/>
              <a:gd name="connsiteX7592" fmla="*/ 290589 w 6224125"/>
              <a:gd name="connsiteY7592" fmla="*/ 754393 h 3196135"/>
              <a:gd name="connsiteX7593" fmla="*/ 229777 w 6224125"/>
              <a:gd name="connsiteY7593" fmla="*/ 747197 h 3196135"/>
              <a:gd name="connsiteX7594" fmla="*/ 226285 w 6224125"/>
              <a:gd name="connsiteY7594" fmla="*/ 746617 h 3196135"/>
              <a:gd name="connsiteX7595" fmla="*/ 226476 w 6224125"/>
              <a:gd name="connsiteY7595" fmla="*/ 746554 h 3196135"/>
              <a:gd name="connsiteX7596" fmla="*/ 244222 w 6224125"/>
              <a:gd name="connsiteY7596" fmla="*/ 742719 h 3196135"/>
              <a:gd name="connsiteX7597" fmla="*/ 233619 w 6224125"/>
              <a:gd name="connsiteY7597" fmla="*/ 743433 h 3196135"/>
              <a:gd name="connsiteX7598" fmla="*/ 225088 w 6224125"/>
              <a:gd name="connsiteY7598" fmla="*/ 745195 h 3196135"/>
              <a:gd name="connsiteX7599" fmla="*/ 221320 w 6224125"/>
              <a:gd name="connsiteY7599" fmla="*/ 745793 h 3196135"/>
              <a:gd name="connsiteX7600" fmla="*/ 208511 w 6224125"/>
              <a:gd name="connsiteY7600" fmla="*/ 743669 h 3196135"/>
              <a:gd name="connsiteX7601" fmla="*/ 208754 w 6224125"/>
              <a:gd name="connsiteY7601" fmla="*/ 742605 h 3196135"/>
              <a:gd name="connsiteX7602" fmla="*/ 207374 w 6224125"/>
              <a:gd name="connsiteY7602" fmla="*/ 742975 h 3196135"/>
              <a:gd name="connsiteX7603" fmla="*/ 204385 w 6224125"/>
              <a:gd name="connsiteY7603" fmla="*/ 742984 h 3196135"/>
              <a:gd name="connsiteX7604" fmla="*/ 194812 w 6224125"/>
              <a:gd name="connsiteY7604" fmla="*/ 741396 h 3196135"/>
              <a:gd name="connsiteX7605" fmla="*/ 198128 w 6224125"/>
              <a:gd name="connsiteY7605" fmla="*/ 740680 h 3196135"/>
              <a:gd name="connsiteX7606" fmla="*/ 197574 w 6224125"/>
              <a:gd name="connsiteY7606" fmla="*/ 738122 h 3196135"/>
              <a:gd name="connsiteX7607" fmla="*/ 207448 w 6224125"/>
              <a:gd name="connsiteY7607" fmla="*/ 738479 h 3196135"/>
              <a:gd name="connsiteX7608" fmla="*/ 197290 w 6224125"/>
              <a:gd name="connsiteY7608" fmla="*/ 736475 h 3196135"/>
              <a:gd name="connsiteX7609" fmla="*/ 202350 w 6224125"/>
              <a:gd name="connsiteY7609" fmla="*/ 734932 h 3196135"/>
              <a:gd name="connsiteX7610" fmla="*/ 204461 w 6224125"/>
              <a:gd name="connsiteY7610" fmla="*/ 734133 h 3196135"/>
              <a:gd name="connsiteX7611" fmla="*/ 236809 w 6224125"/>
              <a:gd name="connsiteY7611" fmla="*/ 738139 h 3196135"/>
              <a:gd name="connsiteX7612" fmla="*/ 300215 w 6224125"/>
              <a:gd name="connsiteY7612" fmla="*/ 742533 h 3196135"/>
              <a:gd name="connsiteX7613" fmla="*/ 313384 w 6224125"/>
              <a:gd name="connsiteY7613" fmla="*/ 743910 h 3196135"/>
              <a:gd name="connsiteX7614" fmla="*/ 314080 w 6224125"/>
              <a:gd name="connsiteY7614" fmla="*/ 743945 h 3196135"/>
              <a:gd name="connsiteX7615" fmla="*/ 321289 w 6224125"/>
              <a:gd name="connsiteY7615" fmla="*/ 741377 h 3196135"/>
              <a:gd name="connsiteX7616" fmla="*/ 316441 w 6224125"/>
              <a:gd name="connsiteY7616" fmla="*/ 740827 h 3196135"/>
              <a:gd name="connsiteX7617" fmla="*/ 313118 w 6224125"/>
              <a:gd name="connsiteY7617" fmla="*/ 741500 h 3196135"/>
              <a:gd name="connsiteX7618" fmla="*/ 307900 w 6224125"/>
              <a:gd name="connsiteY7618" fmla="*/ 741437 h 3196135"/>
              <a:gd name="connsiteX7619" fmla="*/ 308247 w 6224125"/>
              <a:gd name="connsiteY7619" fmla="*/ 740438 h 3196135"/>
              <a:gd name="connsiteX7620" fmla="*/ 308833 w 6224125"/>
              <a:gd name="connsiteY7620" fmla="*/ 740356 h 3196135"/>
              <a:gd name="connsiteX7621" fmla="*/ 308341 w 6224125"/>
              <a:gd name="connsiteY7621" fmla="*/ 740333 h 3196135"/>
              <a:gd name="connsiteX7622" fmla="*/ 308247 w 6224125"/>
              <a:gd name="connsiteY7622" fmla="*/ 740438 h 3196135"/>
              <a:gd name="connsiteX7623" fmla="*/ 291064 w 6224125"/>
              <a:gd name="connsiteY7623" fmla="*/ 741177 h 3196135"/>
              <a:gd name="connsiteX7624" fmla="*/ 293055 w 6224125"/>
              <a:gd name="connsiteY7624" fmla="*/ 740695 h 3196135"/>
              <a:gd name="connsiteX7625" fmla="*/ 294030 w 6224125"/>
              <a:gd name="connsiteY7625" fmla="*/ 740055 h 3196135"/>
              <a:gd name="connsiteX7626" fmla="*/ 290000 w 6224125"/>
              <a:gd name="connsiteY7626" fmla="*/ 739666 h 3196135"/>
              <a:gd name="connsiteX7627" fmla="*/ 270648 w 6224125"/>
              <a:gd name="connsiteY7627" fmla="*/ 737572 h 3196135"/>
              <a:gd name="connsiteX7628" fmla="*/ 267583 w 6224125"/>
              <a:gd name="connsiteY7628" fmla="*/ 734816 h 3196135"/>
              <a:gd name="connsiteX7629" fmla="*/ 245957 w 6224125"/>
              <a:gd name="connsiteY7629" fmla="*/ 732200 h 3196135"/>
              <a:gd name="connsiteX7630" fmla="*/ 242309 w 6224125"/>
              <a:gd name="connsiteY7630" fmla="*/ 728448 h 3196135"/>
              <a:gd name="connsiteX7631" fmla="*/ 240994 w 6224125"/>
              <a:gd name="connsiteY7631" fmla="*/ 728186 h 3196135"/>
              <a:gd name="connsiteX7632" fmla="*/ 239822 w 6224125"/>
              <a:gd name="connsiteY7632" fmla="*/ 728265 h 3196135"/>
              <a:gd name="connsiteX7633" fmla="*/ 238029 w 6224125"/>
              <a:gd name="connsiteY7633" fmla="*/ 727832 h 3196135"/>
              <a:gd name="connsiteX7634" fmla="*/ 237837 w 6224125"/>
              <a:gd name="connsiteY7634" fmla="*/ 727488 h 3196135"/>
              <a:gd name="connsiteX7635" fmla="*/ 237055 w 6224125"/>
              <a:gd name="connsiteY7635" fmla="*/ 727596 h 3196135"/>
              <a:gd name="connsiteX7636" fmla="*/ 238029 w 6224125"/>
              <a:gd name="connsiteY7636" fmla="*/ 727832 h 3196135"/>
              <a:gd name="connsiteX7637" fmla="*/ 238329 w 6224125"/>
              <a:gd name="connsiteY7637" fmla="*/ 728366 h 3196135"/>
              <a:gd name="connsiteX7638" fmla="*/ 232400 w 6224125"/>
              <a:gd name="connsiteY7638" fmla="*/ 725558 h 3196135"/>
              <a:gd name="connsiteX7639" fmla="*/ 254856 w 6224125"/>
              <a:gd name="connsiteY7639" fmla="*/ 727901 h 3196135"/>
              <a:gd name="connsiteX7640" fmla="*/ 258705 w 6224125"/>
              <a:gd name="connsiteY7640" fmla="*/ 725454 h 3196135"/>
              <a:gd name="connsiteX7641" fmla="*/ 278999 w 6224125"/>
              <a:gd name="connsiteY7641" fmla="*/ 724942 h 3196135"/>
              <a:gd name="connsiteX7642" fmla="*/ 294597 w 6224125"/>
              <a:gd name="connsiteY7642" fmla="*/ 726415 h 3196135"/>
              <a:gd name="connsiteX7643" fmla="*/ 294618 w 6224125"/>
              <a:gd name="connsiteY7643" fmla="*/ 726416 h 3196135"/>
              <a:gd name="connsiteX7644" fmla="*/ 298011 w 6224125"/>
              <a:gd name="connsiteY7644" fmla="*/ 725208 h 3196135"/>
              <a:gd name="connsiteX7645" fmla="*/ 305239 w 6224125"/>
              <a:gd name="connsiteY7645" fmla="*/ 723483 h 3196135"/>
              <a:gd name="connsiteX7646" fmla="*/ 304633 w 6224125"/>
              <a:gd name="connsiteY7646" fmla="*/ 722973 h 3196135"/>
              <a:gd name="connsiteX7647" fmla="*/ 303144 w 6224125"/>
              <a:gd name="connsiteY7647" fmla="*/ 721983 h 3196135"/>
              <a:gd name="connsiteX7648" fmla="*/ 294509 w 6224125"/>
              <a:gd name="connsiteY7648" fmla="*/ 719862 h 3196135"/>
              <a:gd name="connsiteX7649" fmla="*/ 280557 w 6224125"/>
              <a:gd name="connsiteY7649" fmla="*/ 717109 h 3196135"/>
              <a:gd name="connsiteX7650" fmla="*/ 262007 w 6224125"/>
              <a:gd name="connsiteY7650" fmla="*/ 714674 h 3196135"/>
              <a:gd name="connsiteX7651" fmla="*/ 214584 w 6224125"/>
              <a:gd name="connsiteY7651" fmla="*/ 708214 h 3196135"/>
              <a:gd name="connsiteX7652" fmla="*/ 211424 w 6224125"/>
              <a:gd name="connsiteY7652" fmla="*/ 707779 h 3196135"/>
              <a:gd name="connsiteX7653" fmla="*/ 214518 w 6224125"/>
              <a:gd name="connsiteY7653" fmla="*/ 706437 h 3196135"/>
              <a:gd name="connsiteX7654" fmla="*/ 215542 w 6224125"/>
              <a:gd name="connsiteY7654" fmla="*/ 705863 h 3196135"/>
              <a:gd name="connsiteX7655" fmla="*/ 225394 w 6224125"/>
              <a:gd name="connsiteY7655" fmla="*/ 706875 h 3196135"/>
              <a:gd name="connsiteX7656" fmla="*/ 250999 w 6224125"/>
              <a:gd name="connsiteY7656" fmla="*/ 709573 h 3196135"/>
              <a:gd name="connsiteX7657" fmla="*/ 253443 w 6224125"/>
              <a:gd name="connsiteY7657" fmla="*/ 703823 h 3196135"/>
              <a:gd name="connsiteX7658" fmla="*/ 265096 w 6224125"/>
              <a:gd name="connsiteY7658" fmla="*/ 703768 h 3196135"/>
              <a:gd name="connsiteX7659" fmla="*/ 276369 w 6224125"/>
              <a:gd name="connsiteY7659" fmla="*/ 702451 h 3196135"/>
              <a:gd name="connsiteX7660" fmla="*/ 279969 w 6224125"/>
              <a:gd name="connsiteY7660" fmla="*/ 702702 h 3196135"/>
              <a:gd name="connsiteX7661" fmla="*/ 279814 w 6224125"/>
              <a:gd name="connsiteY7661" fmla="*/ 702634 h 3196135"/>
              <a:gd name="connsiteX7662" fmla="*/ 279488 w 6224125"/>
              <a:gd name="connsiteY7662" fmla="*/ 702133 h 3196135"/>
              <a:gd name="connsiteX7663" fmla="*/ 281948 w 6224125"/>
              <a:gd name="connsiteY7663" fmla="*/ 701323 h 3196135"/>
              <a:gd name="connsiteX7664" fmla="*/ 284598 w 6224125"/>
              <a:gd name="connsiteY7664" fmla="*/ 701154 h 3196135"/>
              <a:gd name="connsiteX7665" fmla="*/ 283296 w 6224125"/>
              <a:gd name="connsiteY7665" fmla="*/ 700282 h 3196135"/>
              <a:gd name="connsiteX7666" fmla="*/ 281437 w 6224125"/>
              <a:gd name="connsiteY7666" fmla="*/ 698417 h 3196135"/>
              <a:gd name="connsiteX7667" fmla="*/ 270171 w 6224125"/>
              <a:gd name="connsiteY7667" fmla="*/ 697158 h 3196135"/>
              <a:gd name="connsiteX7668" fmla="*/ 264087 w 6224125"/>
              <a:gd name="connsiteY7668" fmla="*/ 696140 h 3196135"/>
              <a:gd name="connsiteX7669" fmla="*/ 267869 w 6224125"/>
              <a:gd name="connsiteY7669" fmla="*/ 695641 h 3196135"/>
              <a:gd name="connsiteX7670" fmla="*/ 273203 w 6224125"/>
              <a:gd name="connsiteY7670" fmla="*/ 694791 h 3196135"/>
              <a:gd name="connsiteX7671" fmla="*/ 278232 w 6224125"/>
              <a:gd name="connsiteY7671" fmla="*/ 695706 h 3196135"/>
              <a:gd name="connsiteX7672" fmla="*/ 284325 w 6224125"/>
              <a:gd name="connsiteY7672" fmla="*/ 693711 h 3196135"/>
              <a:gd name="connsiteX7673" fmla="*/ 290853 w 6224125"/>
              <a:gd name="connsiteY7673" fmla="*/ 695333 h 3196135"/>
              <a:gd name="connsiteX7674" fmla="*/ 291178 w 6224125"/>
              <a:gd name="connsiteY7674" fmla="*/ 695227 h 3196135"/>
              <a:gd name="connsiteX7675" fmla="*/ 289778 w 6224125"/>
              <a:gd name="connsiteY7675" fmla="*/ 695016 h 3196135"/>
              <a:gd name="connsiteX7676" fmla="*/ 289244 w 6224125"/>
              <a:gd name="connsiteY7676" fmla="*/ 692804 h 3196135"/>
              <a:gd name="connsiteX7677" fmla="*/ 303897 w 6224125"/>
              <a:gd name="connsiteY7677" fmla="*/ 692756 h 3196135"/>
              <a:gd name="connsiteX7678" fmla="*/ 303879 w 6224125"/>
              <a:gd name="connsiteY7678" fmla="*/ 691277 h 3196135"/>
              <a:gd name="connsiteX7679" fmla="*/ 303885 w 6224125"/>
              <a:gd name="connsiteY7679" fmla="*/ 690828 h 3196135"/>
              <a:gd name="connsiteX7680" fmla="*/ 297347 w 6224125"/>
              <a:gd name="connsiteY7680" fmla="*/ 690585 h 3196135"/>
              <a:gd name="connsiteX7681" fmla="*/ 297262 w 6224125"/>
              <a:gd name="connsiteY7681" fmla="*/ 690578 h 3196135"/>
              <a:gd name="connsiteX7682" fmla="*/ 317624 w 6224125"/>
              <a:gd name="connsiteY7682" fmla="*/ 685689 h 3196135"/>
              <a:gd name="connsiteX7683" fmla="*/ 318302 w 6224125"/>
              <a:gd name="connsiteY7683" fmla="*/ 678616 h 3196135"/>
              <a:gd name="connsiteX7684" fmla="*/ 312356 w 6224125"/>
              <a:gd name="connsiteY7684" fmla="*/ 679051 h 3196135"/>
              <a:gd name="connsiteX7685" fmla="*/ 308511 w 6224125"/>
              <a:gd name="connsiteY7685" fmla="*/ 678479 h 3196135"/>
              <a:gd name="connsiteX7686" fmla="*/ 304403 w 6224125"/>
              <a:gd name="connsiteY7686" fmla="*/ 678042 h 3196135"/>
              <a:gd name="connsiteX7687" fmla="*/ 289051 w 6224125"/>
              <a:gd name="connsiteY7687" fmla="*/ 679955 h 3196135"/>
              <a:gd name="connsiteX7688" fmla="*/ 289510 w 6224125"/>
              <a:gd name="connsiteY7688" fmla="*/ 677413 h 3196135"/>
              <a:gd name="connsiteX7689" fmla="*/ 292477 w 6224125"/>
              <a:gd name="connsiteY7689" fmla="*/ 676566 h 3196135"/>
              <a:gd name="connsiteX7690" fmla="*/ 289447 w 6224125"/>
              <a:gd name="connsiteY7690" fmla="*/ 676135 h 3196135"/>
              <a:gd name="connsiteX7691" fmla="*/ 287534 w 6224125"/>
              <a:gd name="connsiteY7691" fmla="*/ 675827 h 3196135"/>
              <a:gd name="connsiteX7692" fmla="*/ 295460 w 6224125"/>
              <a:gd name="connsiteY7692" fmla="*/ 674808 h 3196135"/>
              <a:gd name="connsiteX7693" fmla="*/ 383129 w 6224125"/>
              <a:gd name="connsiteY7693" fmla="*/ 667498 h 3196135"/>
              <a:gd name="connsiteX7694" fmla="*/ 393686 w 6224125"/>
              <a:gd name="connsiteY7694" fmla="*/ 664969 h 3196135"/>
              <a:gd name="connsiteX7695" fmla="*/ 354888 w 6224125"/>
              <a:gd name="connsiteY7695" fmla="*/ 664946 h 3196135"/>
              <a:gd name="connsiteX7696" fmla="*/ 329871 w 6224125"/>
              <a:gd name="connsiteY7696" fmla="*/ 665637 h 3196135"/>
              <a:gd name="connsiteX7697" fmla="*/ 328263 w 6224125"/>
              <a:gd name="connsiteY7697" fmla="*/ 665710 h 3196135"/>
              <a:gd name="connsiteX7698" fmla="*/ 333790 w 6224125"/>
              <a:gd name="connsiteY7698" fmla="*/ 664728 h 3196135"/>
              <a:gd name="connsiteX7699" fmla="*/ 338983 w 6224125"/>
              <a:gd name="connsiteY7699" fmla="*/ 663536 h 3196135"/>
              <a:gd name="connsiteX7700" fmla="*/ 340656 w 6224125"/>
              <a:gd name="connsiteY7700" fmla="*/ 663039 h 3196135"/>
              <a:gd name="connsiteX7701" fmla="*/ 336885 w 6224125"/>
              <a:gd name="connsiteY7701" fmla="*/ 663405 h 3196135"/>
              <a:gd name="connsiteX7702" fmla="*/ 325224 w 6224125"/>
              <a:gd name="connsiteY7702" fmla="*/ 665847 h 3196135"/>
              <a:gd name="connsiteX7703" fmla="*/ 319815 w 6224125"/>
              <a:gd name="connsiteY7703" fmla="*/ 666092 h 3196135"/>
              <a:gd name="connsiteX7704" fmla="*/ 313499 w 6224125"/>
              <a:gd name="connsiteY7704" fmla="*/ 666766 h 3196135"/>
              <a:gd name="connsiteX7705" fmla="*/ 304697 w 6224125"/>
              <a:gd name="connsiteY7705" fmla="*/ 664421 h 3196135"/>
              <a:gd name="connsiteX7706" fmla="*/ 299203 w 6224125"/>
              <a:gd name="connsiteY7706" fmla="*/ 662957 h 3196135"/>
              <a:gd name="connsiteX7707" fmla="*/ 299673 w 6224125"/>
              <a:gd name="connsiteY7707" fmla="*/ 662830 h 3196135"/>
              <a:gd name="connsiteX7708" fmla="*/ 298935 w 6224125"/>
              <a:gd name="connsiteY7708" fmla="*/ 662885 h 3196135"/>
              <a:gd name="connsiteX7709" fmla="*/ 298442 w 6224125"/>
              <a:gd name="connsiteY7709" fmla="*/ 662754 h 3196135"/>
              <a:gd name="connsiteX7710" fmla="*/ 301861 w 6224125"/>
              <a:gd name="connsiteY7710" fmla="*/ 661702 h 3196135"/>
              <a:gd name="connsiteX7711" fmla="*/ 304238 w 6224125"/>
              <a:gd name="connsiteY7711" fmla="*/ 661103 h 3196135"/>
              <a:gd name="connsiteX7712" fmla="*/ 303183 w 6224125"/>
              <a:gd name="connsiteY7712" fmla="*/ 660927 h 3196135"/>
              <a:gd name="connsiteX7713" fmla="*/ 300038 w 6224125"/>
              <a:gd name="connsiteY7713" fmla="*/ 660265 h 3196135"/>
              <a:gd name="connsiteX7714" fmla="*/ 292330 w 6224125"/>
              <a:gd name="connsiteY7714" fmla="*/ 661842 h 3196135"/>
              <a:gd name="connsiteX7715" fmla="*/ 278154 w 6224125"/>
              <a:gd name="connsiteY7715" fmla="*/ 664446 h 3196135"/>
              <a:gd name="connsiteX7716" fmla="*/ 276392 w 6224125"/>
              <a:gd name="connsiteY7716" fmla="*/ 663665 h 3196135"/>
              <a:gd name="connsiteX7717" fmla="*/ 273039 w 6224125"/>
              <a:gd name="connsiteY7717" fmla="*/ 663131 h 3196135"/>
              <a:gd name="connsiteX7718" fmla="*/ 283437 w 6224125"/>
              <a:gd name="connsiteY7718" fmla="*/ 660915 h 3196135"/>
              <a:gd name="connsiteX7719" fmla="*/ 296381 w 6224125"/>
              <a:gd name="connsiteY7719" fmla="*/ 657958 h 3196135"/>
              <a:gd name="connsiteX7720" fmla="*/ 296607 w 6224125"/>
              <a:gd name="connsiteY7720" fmla="*/ 657174 h 3196135"/>
              <a:gd name="connsiteX7721" fmla="*/ 297999 w 6224125"/>
              <a:gd name="connsiteY7721" fmla="*/ 655082 h 3196135"/>
              <a:gd name="connsiteX7722" fmla="*/ 298150 w 6224125"/>
              <a:gd name="connsiteY7722" fmla="*/ 654878 h 3196135"/>
              <a:gd name="connsiteX7723" fmla="*/ 295069 w 6224125"/>
              <a:gd name="connsiteY7723" fmla="*/ 655513 h 3196135"/>
              <a:gd name="connsiteX7724" fmla="*/ 287293 w 6224125"/>
              <a:gd name="connsiteY7724" fmla="*/ 657215 h 3196135"/>
              <a:gd name="connsiteX7725" fmla="*/ 257277 w 6224125"/>
              <a:gd name="connsiteY7725" fmla="*/ 663647 h 3196135"/>
              <a:gd name="connsiteX7726" fmla="*/ 249432 w 6224125"/>
              <a:gd name="connsiteY7726" fmla="*/ 665237 h 3196135"/>
              <a:gd name="connsiteX7727" fmla="*/ 236929 w 6224125"/>
              <a:gd name="connsiteY7727" fmla="*/ 666188 h 3196135"/>
              <a:gd name="connsiteX7728" fmla="*/ 239404 w 6224125"/>
              <a:gd name="connsiteY7728" fmla="*/ 665198 h 3196135"/>
              <a:gd name="connsiteX7729" fmla="*/ 240400 w 6224125"/>
              <a:gd name="connsiteY7729" fmla="*/ 663358 h 3196135"/>
              <a:gd name="connsiteX7730" fmla="*/ 225056 w 6224125"/>
              <a:gd name="connsiteY7730" fmla="*/ 666543 h 3196135"/>
              <a:gd name="connsiteX7731" fmla="*/ 224456 w 6224125"/>
              <a:gd name="connsiteY7731" fmla="*/ 666648 h 3196135"/>
              <a:gd name="connsiteX7732" fmla="*/ 221353 w 6224125"/>
              <a:gd name="connsiteY7732" fmla="*/ 666299 h 3196135"/>
              <a:gd name="connsiteX7733" fmla="*/ 242291 w 6224125"/>
              <a:gd name="connsiteY7733" fmla="*/ 660964 h 3196135"/>
              <a:gd name="connsiteX7734" fmla="*/ 260135 w 6224125"/>
              <a:gd name="connsiteY7734" fmla="*/ 656894 h 3196135"/>
              <a:gd name="connsiteX7735" fmla="*/ 260756 w 6224125"/>
              <a:gd name="connsiteY7735" fmla="*/ 656804 h 3196135"/>
              <a:gd name="connsiteX7736" fmla="*/ 272359 w 6224125"/>
              <a:gd name="connsiteY7736" fmla="*/ 655803 h 3196135"/>
              <a:gd name="connsiteX7737" fmla="*/ 273973 w 6224125"/>
              <a:gd name="connsiteY7737" fmla="*/ 653738 h 3196135"/>
              <a:gd name="connsiteX7738" fmla="*/ 276151 w 6224125"/>
              <a:gd name="connsiteY7738" fmla="*/ 653241 h 3196135"/>
              <a:gd name="connsiteX7739" fmla="*/ 280364 w 6224125"/>
              <a:gd name="connsiteY7739" fmla="*/ 652610 h 3196135"/>
              <a:gd name="connsiteX7740" fmla="*/ 275736 w 6224125"/>
              <a:gd name="connsiteY7740" fmla="*/ 652288 h 3196135"/>
              <a:gd name="connsiteX7741" fmla="*/ 275016 w 6224125"/>
              <a:gd name="connsiteY7741" fmla="*/ 652402 h 3196135"/>
              <a:gd name="connsiteX7742" fmla="*/ 275708 w 6224125"/>
              <a:gd name="connsiteY7742" fmla="*/ 651514 h 3196135"/>
              <a:gd name="connsiteX7743" fmla="*/ 278500 w 6224125"/>
              <a:gd name="connsiteY7743" fmla="*/ 649376 h 3196135"/>
              <a:gd name="connsiteX7744" fmla="*/ 279888 w 6224125"/>
              <a:gd name="connsiteY7744" fmla="*/ 649099 h 3196135"/>
              <a:gd name="connsiteX7745" fmla="*/ 285136 w 6224125"/>
              <a:gd name="connsiteY7745" fmla="*/ 647686 h 3196135"/>
              <a:gd name="connsiteX7746" fmla="*/ 285806 w 6224125"/>
              <a:gd name="connsiteY7746" fmla="*/ 647344 h 3196135"/>
              <a:gd name="connsiteX7747" fmla="*/ 285507 w 6224125"/>
              <a:gd name="connsiteY7747" fmla="*/ 647324 h 3196135"/>
              <a:gd name="connsiteX7748" fmla="*/ 284130 w 6224125"/>
              <a:gd name="connsiteY7748" fmla="*/ 647208 h 3196135"/>
              <a:gd name="connsiteX7749" fmla="*/ 287268 w 6224125"/>
              <a:gd name="connsiteY7749" fmla="*/ 646601 h 3196135"/>
              <a:gd name="connsiteX7750" fmla="*/ 287646 w 6224125"/>
              <a:gd name="connsiteY7750" fmla="*/ 646408 h 3196135"/>
              <a:gd name="connsiteX7751" fmla="*/ 287960 w 6224125"/>
              <a:gd name="connsiteY7751" fmla="*/ 645646 h 3196135"/>
              <a:gd name="connsiteX7752" fmla="*/ 290875 w 6224125"/>
              <a:gd name="connsiteY7752" fmla="*/ 644830 h 3196135"/>
              <a:gd name="connsiteX7753" fmla="*/ 291608 w 6224125"/>
              <a:gd name="connsiteY7753" fmla="*/ 644762 h 3196135"/>
              <a:gd name="connsiteX7754" fmla="*/ 291932 w 6224125"/>
              <a:gd name="connsiteY7754" fmla="*/ 645422 h 3196135"/>
              <a:gd name="connsiteX7755" fmla="*/ 293248 w 6224125"/>
              <a:gd name="connsiteY7755" fmla="*/ 645444 h 3196135"/>
              <a:gd name="connsiteX7756" fmla="*/ 293728 w 6224125"/>
              <a:gd name="connsiteY7756" fmla="*/ 645351 h 3196135"/>
              <a:gd name="connsiteX7757" fmla="*/ 295365 w 6224125"/>
              <a:gd name="connsiteY7757" fmla="*/ 644584 h 3196135"/>
              <a:gd name="connsiteX7758" fmla="*/ 295392 w 6224125"/>
              <a:gd name="connsiteY7758" fmla="*/ 644409 h 3196135"/>
              <a:gd name="connsiteX7759" fmla="*/ 304952 w 6224125"/>
              <a:gd name="connsiteY7759" fmla="*/ 643518 h 3196135"/>
              <a:gd name="connsiteX7760" fmla="*/ 338173 w 6224125"/>
              <a:gd name="connsiteY7760" fmla="*/ 643162 h 3196135"/>
              <a:gd name="connsiteX7761" fmla="*/ 358522 w 6224125"/>
              <a:gd name="connsiteY7761" fmla="*/ 642751 h 3196135"/>
              <a:gd name="connsiteX7762" fmla="*/ 357607 w 6224125"/>
              <a:gd name="connsiteY7762" fmla="*/ 642866 h 3196135"/>
              <a:gd name="connsiteX7763" fmla="*/ 355436 w 6224125"/>
              <a:gd name="connsiteY7763" fmla="*/ 643102 h 3196135"/>
              <a:gd name="connsiteX7764" fmla="*/ 355929 w 6224125"/>
              <a:gd name="connsiteY7764" fmla="*/ 643076 h 3196135"/>
              <a:gd name="connsiteX7765" fmla="*/ 357607 w 6224125"/>
              <a:gd name="connsiteY7765" fmla="*/ 642866 h 3196135"/>
              <a:gd name="connsiteX7766" fmla="*/ 358686 w 6224125"/>
              <a:gd name="connsiteY7766" fmla="*/ 642748 h 3196135"/>
              <a:gd name="connsiteX7767" fmla="*/ 358522 w 6224125"/>
              <a:gd name="connsiteY7767" fmla="*/ 642751 h 3196135"/>
              <a:gd name="connsiteX7768" fmla="*/ 363936 w 6224125"/>
              <a:gd name="connsiteY7768" fmla="*/ 642074 h 3196135"/>
              <a:gd name="connsiteX7769" fmla="*/ 378543 w 6224125"/>
              <a:gd name="connsiteY7769" fmla="*/ 637678 h 3196135"/>
              <a:gd name="connsiteX7770" fmla="*/ 349420 w 6224125"/>
              <a:gd name="connsiteY7770" fmla="*/ 640278 h 3196135"/>
              <a:gd name="connsiteX7771" fmla="*/ 302356 w 6224125"/>
              <a:gd name="connsiteY7771" fmla="*/ 643280 h 3196135"/>
              <a:gd name="connsiteX7772" fmla="*/ 294277 w 6224125"/>
              <a:gd name="connsiteY7772" fmla="*/ 643909 h 3196135"/>
              <a:gd name="connsiteX7773" fmla="*/ 293034 w 6224125"/>
              <a:gd name="connsiteY7773" fmla="*/ 643889 h 3196135"/>
              <a:gd name="connsiteX7774" fmla="*/ 291278 w 6224125"/>
              <a:gd name="connsiteY7774" fmla="*/ 644095 h 3196135"/>
              <a:gd name="connsiteX7775" fmla="*/ 291301 w 6224125"/>
              <a:gd name="connsiteY7775" fmla="*/ 644142 h 3196135"/>
              <a:gd name="connsiteX7776" fmla="*/ 278532 w 6224125"/>
              <a:gd name="connsiteY7776" fmla="*/ 645138 h 3196135"/>
              <a:gd name="connsiteX7777" fmla="*/ 293128 w 6224125"/>
              <a:gd name="connsiteY7777" fmla="*/ 642023 h 3196135"/>
              <a:gd name="connsiteX7778" fmla="*/ 291502 w 6224125"/>
              <a:gd name="connsiteY7778" fmla="*/ 642144 h 3196135"/>
              <a:gd name="connsiteX7779" fmla="*/ 299633 w 6224125"/>
              <a:gd name="connsiteY7779" fmla="*/ 639732 h 3196135"/>
              <a:gd name="connsiteX7780" fmla="*/ 293247 w 6224125"/>
              <a:gd name="connsiteY7780" fmla="*/ 638833 h 3196135"/>
              <a:gd name="connsiteX7781" fmla="*/ 285396 w 6224125"/>
              <a:gd name="connsiteY7781" fmla="*/ 638494 h 3196135"/>
              <a:gd name="connsiteX7782" fmla="*/ 283239 w 6224125"/>
              <a:gd name="connsiteY7782" fmla="*/ 638808 h 3196135"/>
              <a:gd name="connsiteX7783" fmla="*/ 282522 w 6224125"/>
              <a:gd name="connsiteY7783" fmla="*/ 638558 h 3196135"/>
              <a:gd name="connsiteX7784" fmla="*/ 281366 w 6224125"/>
              <a:gd name="connsiteY7784" fmla="*/ 637598 h 3196135"/>
              <a:gd name="connsiteX7785" fmla="*/ 285920 w 6224125"/>
              <a:gd name="connsiteY7785" fmla="*/ 636817 h 3196135"/>
              <a:gd name="connsiteX7786" fmla="*/ 288341 w 6224125"/>
              <a:gd name="connsiteY7786" fmla="*/ 636107 h 3196135"/>
              <a:gd name="connsiteX7787" fmla="*/ 297141 w 6224125"/>
              <a:gd name="connsiteY7787" fmla="*/ 634008 h 3196135"/>
              <a:gd name="connsiteX7788" fmla="*/ 311793 w 6224125"/>
              <a:gd name="connsiteY7788" fmla="*/ 630283 h 3196135"/>
              <a:gd name="connsiteX7789" fmla="*/ 312451 w 6224125"/>
              <a:gd name="connsiteY7789" fmla="*/ 630138 h 3196135"/>
              <a:gd name="connsiteX7790" fmla="*/ 308033 w 6224125"/>
              <a:gd name="connsiteY7790" fmla="*/ 630002 h 3196135"/>
              <a:gd name="connsiteX7791" fmla="*/ 300282 w 6224125"/>
              <a:gd name="connsiteY7791" fmla="*/ 629029 h 3196135"/>
              <a:gd name="connsiteX7792" fmla="*/ 310086 w 6224125"/>
              <a:gd name="connsiteY7792" fmla="*/ 624630 h 3196135"/>
              <a:gd name="connsiteX7793" fmla="*/ 288330 w 6224125"/>
              <a:gd name="connsiteY7793" fmla="*/ 619485 h 3196135"/>
              <a:gd name="connsiteX7794" fmla="*/ 298382 w 6224125"/>
              <a:gd name="connsiteY7794" fmla="*/ 619871 h 3196135"/>
              <a:gd name="connsiteX7795" fmla="*/ 303329 w 6224125"/>
              <a:gd name="connsiteY7795" fmla="*/ 618417 h 3196135"/>
              <a:gd name="connsiteX7796" fmla="*/ 310411 w 6224125"/>
              <a:gd name="connsiteY7796" fmla="*/ 616440 h 3196135"/>
              <a:gd name="connsiteX7797" fmla="*/ 299342 w 6224125"/>
              <a:gd name="connsiteY7797" fmla="*/ 617579 h 3196135"/>
              <a:gd name="connsiteX7798" fmla="*/ 299829 w 6224125"/>
              <a:gd name="connsiteY7798" fmla="*/ 617181 h 3196135"/>
              <a:gd name="connsiteX7799" fmla="*/ 308155 w 6224125"/>
              <a:gd name="connsiteY7799" fmla="*/ 613401 h 3196135"/>
              <a:gd name="connsiteX7800" fmla="*/ 311890 w 6224125"/>
              <a:gd name="connsiteY7800" fmla="*/ 612959 h 3196135"/>
              <a:gd name="connsiteX7801" fmla="*/ 311650 w 6224125"/>
              <a:gd name="connsiteY7801" fmla="*/ 611421 h 3196135"/>
              <a:gd name="connsiteX7802" fmla="*/ 311909 w 6224125"/>
              <a:gd name="connsiteY7802" fmla="*/ 610379 h 3196135"/>
              <a:gd name="connsiteX7803" fmla="*/ 294181 w 6224125"/>
              <a:gd name="connsiteY7803" fmla="*/ 610247 h 3196135"/>
              <a:gd name="connsiteX7804" fmla="*/ 293026 w 6224125"/>
              <a:gd name="connsiteY7804" fmla="*/ 609309 h 3196135"/>
              <a:gd name="connsiteX7805" fmla="*/ 295709 w 6224125"/>
              <a:gd name="connsiteY7805" fmla="*/ 608879 h 3196135"/>
              <a:gd name="connsiteX7806" fmla="*/ 290442 w 6224125"/>
              <a:gd name="connsiteY7806" fmla="*/ 606738 h 3196135"/>
              <a:gd name="connsiteX7807" fmla="*/ 310299 w 6224125"/>
              <a:gd name="connsiteY7807" fmla="*/ 601669 h 3196135"/>
              <a:gd name="connsiteX7808" fmla="*/ 319850 w 6224125"/>
              <a:gd name="connsiteY7808" fmla="*/ 588877 h 3196135"/>
              <a:gd name="connsiteX7809" fmla="*/ 248932 w 6224125"/>
              <a:gd name="connsiteY7809" fmla="*/ 595678 h 3196135"/>
              <a:gd name="connsiteX7810" fmla="*/ 229768 w 6224125"/>
              <a:gd name="connsiteY7810" fmla="*/ 595800 h 3196135"/>
              <a:gd name="connsiteX7811" fmla="*/ 230114 w 6224125"/>
              <a:gd name="connsiteY7811" fmla="*/ 595618 h 3196135"/>
              <a:gd name="connsiteX7812" fmla="*/ 244608 w 6224125"/>
              <a:gd name="connsiteY7812" fmla="*/ 593051 h 3196135"/>
              <a:gd name="connsiteX7813" fmla="*/ 260577 w 6224125"/>
              <a:gd name="connsiteY7813" fmla="*/ 591227 h 3196135"/>
              <a:gd name="connsiteX7814" fmla="*/ 255172 w 6224125"/>
              <a:gd name="connsiteY7814" fmla="*/ 589774 h 3196135"/>
              <a:gd name="connsiteX7815" fmla="*/ 258635 w 6224125"/>
              <a:gd name="connsiteY7815" fmla="*/ 588641 h 3196135"/>
              <a:gd name="connsiteX7816" fmla="*/ 253725 w 6224125"/>
              <a:gd name="connsiteY7816" fmla="*/ 586526 h 3196135"/>
              <a:gd name="connsiteX7817" fmla="*/ 250156 w 6224125"/>
              <a:gd name="connsiteY7817" fmla="*/ 585349 h 3196135"/>
              <a:gd name="connsiteX7818" fmla="*/ 241336 w 6224125"/>
              <a:gd name="connsiteY7818" fmla="*/ 586376 h 3196135"/>
              <a:gd name="connsiteX7819" fmla="*/ 207794 w 6224125"/>
              <a:gd name="connsiteY7819" fmla="*/ 582401 h 3196135"/>
              <a:gd name="connsiteX7820" fmla="*/ 198471 w 6224125"/>
              <a:gd name="connsiteY7820" fmla="*/ 578129 h 3196135"/>
              <a:gd name="connsiteX7821" fmla="*/ 198278 w 6224125"/>
              <a:gd name="connsiteY7821" fmla="*/ 576588 h 3196135"/>
              <a:gd name="connsiteX7822" fmla="*/ 197448 w 6224125"/>
              <a:gd name="connsiteY7822" fmla="*/ 575384 h 3196135"/>
              <a:gd name="connsiteX7823" fmla="*/ 203516 w 6224125"/>
              <a:gd name="connsiteY7823" fmla="*/ 574949 h 3196135"/>
              <a:gd name="connsiteX7824" fmla="*/ 214341 w 6224125"/>
              <a:gd name="connsiteY7824" fmla="*/ 573610 h 3196135"/>
              <a:gd name="connsiteX7825" fmla="*/ 220078 w 6224125"/>
              <a:gd name="connsiteY7825" fmla="*/ 567265 h 3196135"/>
              <a:gd name="connsiteX7826" fmla="*/ 281323 w 6224125"/>
              <a:gd name="connsiteY7826" fmla="*/ 560374 h 3196135"/>
              <a:gd name="connsiteX7827" fmla="*/ 344317 w 6224125"/>
              <a:gd name="connsiteY7827" fmla="*/ 556851 h 3196135"/>
              <a:gd name="connsiteX7828" fmla="*/ 350018 w 6224125"/>
              <a:gd name="connsiteY7828" fmla="*/ 552983 h 3196135"/>
              <a:gd name="connsiteX7829" fmla="*/ 289586 w 6224125"/>
              <a:gd name="connsiteY7829" fmla="*/ 555115 h 3196135"/>
              <a:gd name="connsiteX7830" fmla="*/ 212448 w 6224125"/>
              <a:gd name="connsiteY7830" fmla="*/ 559409 h 3196135"/>
              <a:gd name="connsiteX7831" fmla="*/ 210057 w 6224125"/>
              <a:gd name="connsiteY7831" fmla="*/ 559647 h 3196135"/>
              <a:gd name="connsiteX7832" fmla="*/ 210845 w 6224125"/>
              <a:gd name="connsiteY7832" fmla="*/ 558648 h 3196135"/>
              <a:gd name="connsiteX7833" fmla="*/ 196243 w 6224125"/>
              <a:gd name="connsiteY7833" fmla="*/ 558024 h 3196135"/>
              <a:gd name="connsiteX7834" fmla="*/ 201850 w 6224125"/>
              <a:gd name="connsiteY7834" fmla="*/ 556817 h 3196135"/>
              <a:gd name="connsiteX7835" fmla="*/ 193689 w 6224125"/>
              <a:gd name="connsiteY7835" fmla="*/ 557915 h 3196135"/>
              <a:gd name="connsiteX7836" fmla="*/ 196243 w 6224125"/>
              <a:gd name="connsiteY7836" fmla="*/ 558024 h 3196135"/>
              <a:gd name="connsiteX7837" fmla="*/ 192484 w 6224125"/>
              <a:gd name="connsiteY7837" fmla="*/ 558918 h 3196135"/>
              <a:gd name="connsiteX7838" fmla="*/ 203580 w 6224125"/>
              <a:gd name="connsiteY7838" fmla="*/ 560293 h 3196135"/>
              <a:gd name="connsiteX7839" fmla="*/ 172220 w 6224125"/>
              <a:gd name="connsiteY7839" fmla="*/ 563420 h 3196135"/>
              <a:gd name="connsiteX7840" fmla="*/ 172398 w 6224125"/>
              <a:gd name="connsiteY7840" fmla="*/ 562636 h 3196135"/>
              <a:gd name="connsiteX7841" fmla="*/ 172370 w 6224125"/>
              <a:gd name="connsiteY7841" fmla="*/ 562642 h 3196135"/>
              <a:gd name="connsiteX7842" fmla="*/ 171249 w 6224125"/>
              <a:gd name="connsiteY7842" fmla="*/ 563517 h 3196135"/>
              <a:gd name="connsiteX7843" fmla="*/ 171120 w 6224125"/>
              <a:gd name="connsiteY7843" fmla="*/ 563530 h 3196135"/>
              <a:gd name="connsiteX7844" fmla="*/ 170927 w 6224125"/>
              <a:gd name="connsiteY7844" fmla="*/ 562641 h 3196135"/>
              <a:gd name="connsiteX7845" fmla="*/ 167071 w 6224125"/>
              <a:gd name="connsiteY7845" fmla="*/ 562594 h 3196135"/>
              <a:gd name="connsiteX7846" fmla="*/ 167420 w 6224125"/>
              <a:gd name="connsiteY7846" fmla="*/ 561596 h 3196135"/>
              <a:gd name="connsiteX7847" fmla="*/ 170601 w 6224125"/>
              <a:gd name="connsiteY7847" fmla="*/ 561133 h 3196135"/>
              <a:gd name="connsiteX7848" fmla="*/ 170582 w 6224125"/>
              <a:gd name="connsiteY7848" fmla="*/ 561047 h 3196135"/>
              <a:gd name="connsiteX7849" fmla="*/ 171071 w 6224125"/>
              <a:gd name="connsiteY7849" fmla="*/ 561065 h 3196135"/>
              <a:gd name="connsiteX7850" fmla="*/ 175484 w 6224125"/>
              <a:gd name="connsiteY7850" fmla="*/ 560423 h 3196135"/>
              <a:gd name="connsiteX7851" fmla="*/ 172617 w 6224125"/>
              <a:gd name="connsiteY7851" fmla="*/ 559857 h 3196135"/>
              <a:gd name="connsiteX7852" fmla="*/ 166182 w 6224125"/>
              <a:gd name="connsiteY7852" fmla="*/ 560418 h 3196135"/>
              <a:gd name="connsiteX7853" fmla="*/ 154357 w 6224125"/>
              <a:gd name="connsiteY7853" fmla="*/ 561571 h 3196135"/>
              <a:gd name="connsiteX7854" fmla="*/ 167453 w 6224125"/>
              <a:gd name="connsiteY7854" fmla="*/ 560343 h 3196135"/>
              <a:gd name="connsiteX7855" fmla="*/ 167420 w 6224125"/>
              <a:gd name="connsiteY7855" fmla="*/ 561596 h 3196135"/>
              <a:gd name="connsiteX7856" fmla="*/ 150235 w 6224125"/>
              <a:gd name="connsiteY7856" fmla="*/ 562335 h 3196135"/>
              <a:gd name="connsiteX7857" fmla="*/ 153806 w 6224125"/>
              <a:gd name="connsiteY7857" fmla="*/ 560774 h 3196135"/>
              <a:gd name="connsiteX7858" fmla="*/ 155142 w 6224125"/>
              <a:gd name="connsiteY7858" fmla="*/ 557280 h 3196135"/>
              <a:gd name="connsiteX7859" fmla="*/ 168767 w 6224125"/>
              <a:gd name="connsiteY7859" fmla="*/ 554209 h 3196135"/>
              <a:gd name="connsiteX7860" fmla="*/ 213958 w 6224125"/>
              <a:gd name="connsiteY7860" fmla="*/ 545386 h 3196135"/>
              <a:gd name="connsiteX7861" fmla="*/ 216312 w 6224125"/>
              <a:gd name="connsiteY7861" fmla="*/ 545064 h 3196135"/>
              <a:gd name="connsiteX7862" fmla="*/ 216394 w 6224125"/>
              <a:gd name="connsiteY7862" fmla="*/ 545029 h 3196135"/>
              <a:gd name="connsiteX7863" fmla="*/ 225390 w 6224125"/>
              <a:gd name="connsiteY7863" fmla="*/ 543134 h 3196135"/>
              <a:gd name="connsiteX7864" fmla="*/ 230035 w 6224125"/>
              <a:gd name="connsiteY7864" fmla="*/ 543184 h 3196135"/>
              <a:gd name="connsiteX7865" fmla="*/ 250278 w 6224125"/>
              <a:gd name="connsiteY7865" fmla="*/ 540412 h 3196135"/>
              <a:gd name="connsiteX7866" fmla="*/ 237831 w 6224125"/>
              <a:gd name="connsiteY7866" fmla="*/ 540277 h 3196135"/>
              <a:gd name="connsiteX7867" fmla="*/ 225390 w 6224125"/>
              <a:gd name="connsiteY7867" fmla="*/ 543134 h 3196135"/>
              <a:gd name="connsiteX7868" fmla="*/ 220212 w 6224125"/>
              <a:gd name="connsiteY7868" fmla="*/ 542295 h 3196135"/>
              <a:gd name="connsiteX7869" fmla="*/ 208191 w 6224125"/>
              <a:gd name="connsiteY7869" fmla="*/ 544011 h 3196135"/>
              <a:gd name="connsiteX7870" fmla="*/ 161768 w 6224125"/>
              <a:gd name="connsiteY7870" fmla="*/ 552109 h 3196135"/>
              <a:gd name="connsiteX7871" fmla="*/ 134949 w 6224125"/>
              <a:gd name="connsiteY7871" fmla="*/ 556485 h 3196135"/>
              <a:gd name="connsiteX7872" fmla="*/ 138652 w 6224125"/>
              <a:gd name="connsiteY7872" fmla="*/ 553595 h 3196135"/>
              <a:gd name="connsiteX7873" fmla="*/ 145754 w 6224125"/>
              <a:gd name="connsiteY7873" fmla="*/ 551936 h 3196135"/>
              <a:gd name="connsiteX7874" fmla="*/ 172132 w 6224125"/>
              <a:gd name="connsiteY7874" fmla="*/ 542798 h 3196135"/>
              <a:gd name="connsiteX7875" fmla="*/ 201667 w 6224125"/>
              <a:gd name="connsiteY7875" fmla="*/ 537053 h 3196135"/>
              <a:gd name="connsiteX7876" fmla="*/ 221914 w 6224125"/>
              <a:gd name="connsiteY7876" fmla="*/ 535294 h 3196135"/>
              <a:gd name="connsiteX7877" fmla="*/ 258102 w 6224125"/>
              <a:gd name="connsiteY7877" fmla="*/ 528487 h 3196135"/>
              <a:gd name="connsiteX7878" fmla="*/ 247019 w 6224125"/>
              <a:gd name="connsiteY7878" fmla="*/ 523048 h 3196135"/>
              <a:gd name="connsiteX7879" fmla="*/ 309079 w 6224125"/>
              <a:gd name="connsiteY7879" fmla="*/ 511400 h 3196135"/>
              <a:gd name="connsiteX7880" fmla="*/ 234526 w 6224125"/>
              <a:gd name="connsiteY7880" fmla="*/ 512258 h 3196135"/>
              <a:gd name="connsiteX7881" fmla="*/ 238446 w 6224125"/>
              <a:gd name="connsiteY7881" fmla="*/ 502940 h 3196135"/>
              <a:gd name="connsiteX7882" fmla="*/ 229180 w 6224125"/>
              <a:gd name="connsiteY7882" fmla="*/ 500471 h 3196135"/>
              <a:gd name="connsiteX7883" fmla="*/ 266158 w 6224125"/>
              <a:gd name="connsiteY7883" fmla="*/ 494989 h 3196135"/>
              <a:gd name="connsiteX7884" fmla="*/ 304953 w 6224125"/>
              <a:gd name="connsiteY7884" fmla="*/ 492478 h 3196135"/>
              <a:gd name="connsiteX7885" fmla="*/ 308465 w 6224125"/>
              <a:gd name="connsiteY7885" fmla="*/ 485539 h 3196135"/>
              <a:gd name="connsiteX7886" fmla="*/ 352892 w 6224125"/>
              <a:gd name="connsiteY7886" fmla="*/ 479556 h 3196135"/>
              <a:gd name="connsiteX7887" fmla="*/ 315386 w 6224125"/>
              <a:gd name="connsiteY7887" fmla="*/ 474534 h 3196135"/>
              <a:gd name="connsiteX7888" fmla="*/ 266918 w 6224125"/>
              <a:gd name="connsiteY7888" fmla="*/ 476953 h 3196135"/>
              <a:gd name="connsiteX7889" fmla="*/ 170798 w 6224125"/>
              <a:gd name="connsiteY7889" fmla="*/ 477037 h 3196135"/>
              <a:gd name="connsiteX7890" fmla="*/ 261097 w 6224125"/>
              <a:gd name="connsiteY7890" fmla="*/ 467942 h 3196135"/>
              <a:gd name="connsiteX7891" fmla="*/ 303368 w 6224125"/>
              <a:gd name="connsiteY7891" fmla="*/ 460970 h 3196135"/>
              <a:gd name="connsiteX7892" fmla="*/ 311734 w 6224125"/>
              <a:gd name="connsiteY7892" fmla="*/ 452837 h 3196135"/>
              <a:gd name="connsiteX7893" fmla="*/ 355280 w 6224125"/>
              <a:gd name="connsiteY7893" fmla="*/ 452007 h 3196135"/>
              <a:gd name="connsiteX7894" fmla="*/ 355158 w 6224125"/>
              <a:gd name="connsiteY7894" fmla="*/ 439124 h 3196135"/>
              <a:gd name="connsiteX7895" fmla="*/ 408955 w 6224125"/>
              <a:gd name="connsiteY7895" fmla="*/ 432737 h 3196135"/>
              <a:gd name="connsiteX7896" fmla="*/ 363119 w 6224125"/>
              <a:gd name="connsiteY7896" fmla="*/ 433372 h 3196135"/>
              <a:gd name="connsiteX7897" fmla="*/ 291265 w 6224125"/>
              <a:gd name="connsiteY7897" fmla="*/ 432046 h 3196135"/>
              <a:gd name="connsiteX7898" fmla="*/ 341428 w 6224125"/>
              <a:gd name="connsiteY7898" fmla="*/ 419717 h 3196135"/>
              <a:gd name="connsiteX7899" fmla="*/ 314409 w 6224125"/>
              <a:gd name="connsiteY7899" fmla="*/ 410029 h 3196135"/>
              <a:gd name="connsiteX7900" fmla="*/ 350979 w 6224125"/>
              <a:gd name="connsiteY7900" fmla="*/ 406925 h 3196135"/>
              <a:gd name="connsiteX7901" fmla="*/ 387551 w 6224125"/>
              <a:gd name="connsiteY7901" fmla="*/ 403822 h 3196135"/>
              <a:gd name="connsiteX7902" fmla="*/ 339896 w 6224125"/>
              <a:gd name="connsiteY7902" fmla="*/ 401485 h 3196135"/>
              <a:gd name="connsiteX7903" fmla="*/ 341592 w 6224125"/>
              <a:gd name="connsiteY7903" fmla="*/ 391574 h 3196135"/>
              <a:gd name="connsiteX7904" fmla="*/ 262222 w 6224125"/>
              <a:gd name="connsiteY7904" fmla="*/ 391148 h 3196135"/>
              <a:gd name="connsiteX7905" fmla="*/ 290305 w 6224125"/>
              <a:gd name="connsiteY7905" fmla="*/ 383296 h 3196135"/>
              <a:gd name="connsiteX7906" fmla="*/ 224716 w 6224125"/>
              <a:gd name="connsiteY7906" fmla="*/ 386128 h 3196135"/>
              <a:gd name="connsiteX7907" fmla="*/ 170447 w 6224125"/>
              <a:gd name="connsiteY7907" fmla="*/ 385654 h 3196135"/>
              <a:gd name="connsiteX7908" fmla="*/ 156328 w 6224125"/>
              <a:gd name="connsiteY7908" fmla="*/ 386756 h 3196135"/>
              <a:gd name="connsiteX7909" fmla="*/ 156101 w 6224125"/>
              <a:gd name="connsiteY7909" fmla="*/ 386618 h 3196135"/>
              <a:gd name="connsiteX7910" fmla="*/ 154821 w 6224125"/>
              <a:gd name="connsiteY7910" fmla="*/ 386873 h 3196135"/>
              <a:gd name="connsiteX7911" fmla="*/ 148011 w 6224125"/>
              <a:gd name="connsiteY7911" fmla="*/ 387404 h 3196135"/>
              <a:gd name="connsiteX7912" fmla="*/ 153469 w 6224125"/>
              <a:gd name="connsiteY7912" fmla="*/ 385460 h 3196135"/>
              <a:gd name="connsiteX7913" fmla="*/ 148623 w 6224125"/>
              <a:gd name="connsiteY7913" fmla="*/ 384912 h 3196135"/>
              <a:gd name="connsiteX7914" fmla="*/ 145299 w 6224125"/>
              <a:gd name="connsiteY7914" fmla="*/ 385583 h 3196135"/>
              <a:gd name="connsiteX7915" fmla="*/ 140080 w 6224125"/>
              <a:gd name="connsiteY7915" fmla="*/ 385520 h 3196135"/>
              <a:gd name="connsiteX7916" fmla="*/ 140429 w 6224125"/>
              <a:gd name="connsiteY7916" fmla="*/ 384521 h 3196135"/>
              <a:gd name="connsiteX7917" fmla="*/ 141013 w 6224125"/>
              <a:gd name="connsiteY7917" fmla="*/ 384439 h 3196135"/>
              <a:gd name="connsiteX7918" fmla="*/ 140521 w 6224125"/>
              <a:gd name="connsiteY7918" fmla="*/ 384416 h 3196135"/>
              <a:gd name="connsiteX7919" fmla="*/ 140429 w 6224125"/>
              <a:gd name="connsiteY7919" fmla="*/ 384521 h 3196135"/>
              <a:gd name="connsiteX7920" fmla="*/ 123244 w 6224125"/>
              <a:gd name="connsiteY7920" fmla="*/ 385260 h 3196135"/>
              <a:gd name="connsiteX7921" fmla="*/ 125235 w 6224125"/>
              <a:gd name="connsiteY7921" fmla="*/ 384779 h 3196135"/>
              <a:gd name="connsiteX7922" fmla="*/ 126210 w 6224125"/>
              <a:gd name="connsiteY7922" fmla="*/ 384137 h 3196135"/>
              <a:gd name="connsiteX7923" fmla="*/ 122181 w 6224125"/>
              <a:gd name="connsiteY7923" fmla="*/ 383749 h 3196135"/>
              <a:gd name="connsiteX7924" fmla="*/ 114992 w 6224125"/>
              <a:gd name="connsiteY7924" fmla="*/ 383487 h 3196135"/>
              <a:gd name="connsiteX7925" fmla="*/ 132784 w 6224125"/>
              <a:gd name="connsiteY7925" fmla="*/ 381265 h 3196135"/>
              <a:gd name="connsiteX7926" fmla="*/ 266020 w 6224125"/>
              <a:gd name="connsiteY7926" fmla="*/ 368949 h 3196135"/>
              <a:gd name="connsiteX7927" fmla="*/ 290695 w 6224125"/>
              <a:gd name="connsiteY7927" fmla="*/ 365162 h 3196135"/>
              <a:gd name="connsiteX7928" fmla="*/ 303880 w 6224125"/>
              <a:gd name="connsiteY7928" fmla="*/ 358314 h 3196135"/>
              <a:gd name="connsiteX7929" fmla="*/ 297209 w 6224125"/>
              <a:gd name="connsiteY7929" fmla="*/ 356537 h 3196135"/>
              <a:gd name="connsiteX7930" fmla="*/ 284820 w 6224125"/>
              <a:gd name="connsiteY7930" fmla="*/ 342873 h 3196135"/>
              <a:gd name="connsiteX7931" fmla="*/ 339733 w 6224125"/>
              <a:gd name="connsiteY7931" fmla="*/ 332223 h 3196135"/>
              <a:gd name="connsiteX7932" fmla="*/ 285513 w 6224125"/>
              <a:gd name="connsiteY7932" fmla="*/ 325235 h 3196135"/>
              <a:gd name="connsiteX7933" fmla="*/ 306554 w 6224125"/>
              <a:gd name="connsiteY7933" fmla="*/ 315505 h 3196135"/>
              <a:gd name="connsiteX7934" fmla="*/ 215287 w 6224125"/>
              <a:gd name="connsiteY7934" fmla="*/ 314396 h 3196135"/>
              <a:gd name="connsiteX7935" fmla="*/ 161559 w 6224125"/>
              <a:gd name="connsiteY7935" fmla="*/ 320388 h 3196135"/>
              <a:gd name="connsiteX7936" fmla="*/ 191494 w 6224125"/>
              <a:gd name="connsiteY7936" fmla="*/ 313029 h 3196135"/>
              <a:gd name="connsiteX7937" fmla="*/ 285270 w 6224125"/>
              <a:gd name="connsiteY7937" fmla="*/ 299472 h 3196135"/>
              <a:gd name="connsiteX7938" fmla="*/ 317394 w 6224125"/>
              <a:gd name="connsiteY7938" fmla="*/ 295183 h 3196135"/>
              <a:gd name="connsiteX7939" fmla="*/ 289189 w 6224125"/>
              <a:gd name="connsiteY7939" fmla="*/ 290154 h 3196135"/>
              <a:gd name="connsiteX7940" fmla="*/ 258251 w 6224125"/>
              <a:gd name="connsiteY7940" fmla="*/ 289785 h 3196135"/>
              <a:gd name="connsiteX7941" fmla="*/ 293516 w 6224125"/>
              <a:gd name="connsiteY7941" fmla="*/ 278458 h 3196135"/>
              <a:gd name="connsiteX7942" fmla="*/ 304003 w 6224125"/>
              <a:gd name="connsiteY7942" fmla="*/ 273792 h 3196135"/>
              <a:gd name="connsiteX7943" fmla="*/ 284620 w 6224125"/>
              <a:gd name="connsiteY7943" fmla="*/ 276087 h 3196135"/>
              <a:gd name="connsiteX7944" fmla="*/ 281430 w 6224125"/>
              <a:gd name="connsiteY7944" fmla="*/ 265291 h 3196135"/>
              <a:gd name="connsiteX7945" fmla="*/ 245333 w 6224125"/>
              <a:gd name="connsiteY7945" fmla="*/ 265619 h 3196135"/>
              <a:gd name="connsiteX7946" fmla="*/ 251002 w 6224125"/>
              <a:gd name="connsiteY7946" fmla="*/ 259668 h 3196135"/>
              <a:gd name="connsiteX7947" fmla="*/ 263744 w 6224125"/>
              <a:gd name="connsiteY7947" fmla="*/ 257675 h 3196135"/>
              <a:gd name="connsiteX7948" fmla="*/ 257923 w 6224125"/>
              <a:gd name="connsiteY7948" fmla="*/ 248664 h 3196135"/>
              <a:gd name="connsiteX7949" fmla="*/ 301573 w 6224125"/>
              <a:gd name="connsiteY7949" fmla="*/ 244960 h 3196135"/>
              <a:gd name="connsiteX7950" fmla="*/ 258398 w 6224125"/>
              <a:gd name="connsiteY7950" fmla="*/ 245888 h 3196135"/>
              <a:gd name="connsiteX7951" fmla="*/ 215192 w 6224125"/>
              <a:gd name="connsiteY7951" fmla="*/ 244738 h 3196135"/>
              <a:gd name="connsiteX7952" fmla="*/ 245498 w 6224125"/>
              <a:gd name="connsiteY7952" fmla="*/ 237477 h 3196135"/>
              <a:gd name="connsiteX7953" fmla="*/ 275027 w 6224125"/>
              <a:gd name="connsiteY7953" fmla="*/ 232497 h 3196135"/>
              <a:gd name="connsiteX7954" fmla="*/ 216887 w 6224125"/>
              <a:gd name="connsiteY7954" fmla="*/ 234826 h 3196135"/>
              <a:gd name="connsiteX7955" fmla="*/ 181130 w 6224125"/>
              <a:gd name="connsiteY7955" fmla="*/ 233173 h 3196135"/>
              <a:gd name="connsiteX7956" fmla="*/ 175273 w 6224125"/>
              <a:gd name="connsiteY7956" fmla="*/ 226638 h 3196135"/>
              <a:gd name="connsiteX7957" fmla="*/ 248415 w 6224125"/>
              <a:gd name="connsiteY7957" fmla="*/ 220431 h 3196135"/>
              <a:gd name="connsiteX7958" fmla="*/ 225435 w 6224125"/>
              <a:gd name="connsiteY7958" fmla="*/ 214308 h 3196135"/>
              <a:gd name="connsiteX7959" fmla="*/ 259819 w 6224125"/>
              <a:gd name="connsiteY7959" fmla="*/ 208134 h 3196135"/>
              <a:gd name="connsiteX7960" fmla="*/ 226724 w 6224125"/>
              <a:gd name="connsiteY7960" fmla="*/ 206776 h 3196135"/>
              <a:gd name="connsiteX7961" fmla="*/ 192784 w 6224125"/>
              <a:gd name="connsiteY7961" fmla="*/ 208094 h 3196135"/>
              <a:gd name="connsiteX7962" fmla="*/ 176847 w 6224125"/>
              <a:gd name="connsiteY7962" fmla="*/ 203847 h 3196135"/>
              <a:gd name="connsiteX7963" fmla="*/ 120931 w 6224125"/>
              <a:gd name="connsiteY7963" fmla="*/ 206769 h 3196135"/>
              <a:gd name="connsiteX7964" fmla="*/ 93097 w 6224125"/>
              <a:gd name="connsiteY7964" fmla="*/ 201839 h 3196135"/>
              <a:gd name="connsiteX7965" fmla="*/ 74256 w 6224125"/>
              <a:gd name="connsiteY7965" fmla="*/ 203160 h 3196135"/>
              <a:gd name="connsiteX7966" fmla="*/ 72770 w 6224125"/>
              <a:gd name="connsiteY7966" fmla="*/ 201824 h 3196135"/>
              <a:gd name="connsiteX7967" fmla="*/ 51145 w 6224125"/>
              <a:gd name="connsiteY7967" fmla="*/ 199209 h 3196135"/>
              <a:gd name="connsiteX7968" fmla="*/ 47497 w 6224125"/>
              <a:gd name="connsiteY7968" fmla="*/ 195456 h 3196135"/>
              <a:gd name="connsiteX7969" fmla="*/ 46182 w 6224125"/>
              <a:gd name="connsiteY7969" fmla="*/ 195194 h 3196135"/>
              <a:gd name="connsiteX7970" fmla="*/ 45010 w 6224125"/>
              <a:gd name="connsiteY7970" fmla="*/ 195274 h 3196135"/>
              <a:gd name="connsiteX7971" fmla="*/ 43217 w 6224125"/>
              <a:gd name="connsiteY7971" fmla="*/ 194840 h 3196135"/>
              <a:gd name="connsiteX7972" fmla="*/ 43025 w 6224125"/>
              <a:gd name="connsiteY7972" fmla="*/ 194496 h 3196135"/>
              <a:gd name="connsiteX7973" fmla="*/ 42243 w 6224125"/>
              <a:gd name="connsiteY7973" fmla="*/ 194604 h 3196135"/>
              <a:gd name="connsiteX7974" fmla="*/ 43217 w 6224125"/>
              <a:gd name="connsiteY7974" fmla="*/ 194840 h 3196135"/>
              <a:gd name="connsiteX7975" fmla="*/ 43517 w 6224125"/>
              <a:gd name="connsiteY7975" fmla="*/ 195374 h 3196135"/>
              <a:gd name="connsiteX7976" fmla="*/ 37588 w 6224125"/>
              <a:gd name="connsiteY7976" fmla="*/ 192566 h 3196135"/>
              <a:gd name="connsiteX7977" fmla="*/ 60045 w 6224125"/>
              <a:gd name="connsiteY7977" fmla="*/ 194909 h 3196135"/>
              <a:gd name="connsiteX7978" fmla="*/ 63894 w 6224125"/>
              <a:gd name="connsiteY7978" fmla="*/ 192461 h 3196135"/>
              <a:gd name="connsiteX7979" fmla="*/ 84188 w 6224125"/>
              <a:gd name="connsiteY7979" fmla="*/ 191950 h 3196135"/>
              <a:gd name="connsiteX7980" fmla="*/ 113698 w 6224125"/>
              <a:gd name="connsiteY7980" fmla="*/ 194556 h 3196135"/>
              <a:gd name="connsiteX7981" fmla="*/ 111690 w 6224125"/>
              <a:gd name="connsiteY7981" fmla="*/ 191552 h 3196135"/>
              <a:gd name="connsiteX7982" fmla="*/ 109510 w 6224125"/>
              <a:gd name="connsiteY7982" fmla="*/ 189889 h 3196135"/>
              <a:gd name="connsiteX7983" fmla="*/ 103797 w 6224125"/>
              <a:gd name="connsiteY7983" fmla="*/ 189665 h 3196135"/>
              <a:gd name="connsiteX7984" fmla="*/ 84548 w 6224125"/>
              <a:gd name="connsiteY7984" fmla="*/ 189206 h 3196135"/>
              <a:gd name="connsiteX7985" fmla="*/ 87355 w 6224125"/>
              <a:gd name="connsiteY7985" fmla="*/ 185721 h 3196135"/>
              <a:gd name="connsiteX7986" fmla="*/ 90400 w 6224125"/>
              <a:gd name="connsiteY7986" fmla="*/ 184527 h 3196135"/>
              <a:gd name="connsiteX7987" fmla="*/ 85746 w 6224125"/>
              <a:gd name="connsiteY7987" fmla="*/ 184117 h 3196135"/>
              <a:gd name="connsiteX7988" fmla="*/ 67194 w 6224125"/>
              <a:gd name="connsiteY7988" fmla="*/ 181683 h 3196135"/>
              <a:gd name="connsiteX7989" fmla="*/ 19772 w 6224125"/>
              <a:gd name="connsiteY7989" fmla="*/ 175222 h 3196135"/>
              <a:gd name="connsiteX7990" fmla="*/ 16613 w 6224125"/>
              <a:gd name="connsiteY7990" fmla="*/ 174788 h 3196135"/>
              <a:gd name="connsiteX7991" fmla="*/ 19706 w 6224125"/>
              <a:gd name="connsiteY7991" fmla="*/ 173445 h 3196135"/>
              <a:gd name="connsiteX7992" fmla="*/ 20730 w 6224125"/>
              <a:gd name="connsiteY7992" fmla="*/ 172871 h 3196135"/>
              <a:gd name="connsiteX7993" fmla="*/ 30582 w 6224125"/>
              <a:gd name="connsiteY7993" fmla="*/ 173883 h 3196135"/>
              <a:gd name="connsiteX7994" fmla="*/ 56187 w 6224125"/>
              <a:gd name="connsiteY7994" fmla="*/ 176580 h 3196135"/>
              <a:gd name="connsiteX7995" fmla="*/ 58632 w 6224125"/>
              <a:gd name="connsiteY7995" fmla="*/ 170832 h 3196135"/>
              <a:gd name="connsiteX7996" fmla="*/ 70285 w 6224125"/>
              <a:gd name="connsiteY7996" fmla="*/ 170777 h 3196135"/>
              <a:gd name="connsiteX7997" fmla="*/ 81558 w 6224125"/>
              <a:gd name="connsiteY7997" fmla="*/ 169460 h 3196135"/>
              <a:gd name="connsiteX7998" fmla="*/ 109567 w 6224125"/>
              <a:gd name="connsiteY7998" fmla="*/ 171202 h 3196135"/>
              <a:gd name="connsiteX7999" fmla="*/ 111848 w 6224125"/>
              <a:gd name="connsiteY7999" fmla="*/ 170714 h 3196135"/>
              <a:gd name="connsiteX8000" fmla="*/ 105645 w 6224125"/>
              <a:gd name="connsiteY8000" fmla="*/ 170724 h 3196135"/>
              <a:gd name="connsiteX8001" fmla="*/ 90966 w 6224125"/>
              <a:gd name="connsiteY8001" fmla="*/ 168951 h 3196135"/>
              <a:gd name="connsiteX8002" fmla="*/ 86625 w 6224125"/>
              <a:gd name="connsiteY8002" fmla="*/ 165425 h 3196135"/>
              <a:gd name="connsiteX8003" fmla="*/ 75360 w 6224125"/>
              <a:gd name="connsiteY8003" fmla="*/ 164167 h 3196135"/>
              <a:gd name="connsiteX8004" fmla="*/ 66975 w 6224125"/>
              <a:gd name="connsiteY8004" fmla="*/ 160778 h 3196135"/>
              <a:gd name="connsiteX8005" fmla="*/ 83419 w 6224125"/>
              <a:gd name="connsiteY8005" fmla="*/ 162714 h 3196135"/>
              <a:gd name="connsiteX8006" fmla="*/ 89514 w 6224125"/>
              <a:gd name="connsiteY8006" fmla="*/ 160720 h 3196135"/>
              <a:gd name="connsiteX8007" fmla="*/ 96042 w 6224125"/>
              <a:gd name="connsiteY8007" fmla="*/ 162341 h 3196135"/>
              <a:gd name="connsiteX8008" fmla="*/ 101996 w 6224125"/>
              <a:gd name="connsiteY8008" fmla="*/ 160391 h 3196135"/>
              <a:gd name="connsiteX8009" fmla="*/ 118967 w 6224125"/>
              <a:gd name="connsiteY8009" fmla="*/ 160968 h 3196135"/>
              <a:gd name="connsiteX8010" fmla="*/ 130102 w 6224125"/>
              <a:gd name="connsiteY8010" fmla="*/ 159697 h 3196135"/>
              <a:gd name="connsiteX8011" fmla="*/ 118907 w 6224125"/>
              <a:gd name="connsiteY8011" fmla="*/ 158623 h 3196135"/>
              <a:gd name="connsiteX8012" fmla="*/ 111760 w 6224125"/>
              <a:gd name="connsiteY8012" fmla="*/ 157936 h 3196135"/>
              <a:gd name="connsiteX8013" fmla="*/ 93750 w 6224125"/>
              <a:gd name="connsiteY8013" fmla="*/ 156957 h 3196135"/>
              <a:gd name="connsiteX8014" fmla="*/ 78274 w 6224125"/>
              <a:gd name="connsiteY8014" fmla="*/ 155074 h 3196135"/>
              <a:gd name="connsiteX8015" fmla="*/ 74364 w 6224125"/>
              <a:gd name="connsiteY8015" fmla="*/ 154444 h 3196135"/>
              <a:gd name="connsiteX8016" fmla="*/ 75157 w 6224125"/>
              <a:gd name="connsiteY8016" fmla="*/ 154292 h 3196135"/>
              <a:gd name="connsiteX8017" fmla="*/ 81729 w 6224125"/>
              <a:gd name="connsiteY8017" fmla="*/ 152991 h 3196135"/>
              <a:gd name="connsiteX8018" fmla="*/ 91514 w 6224125"/>
              <a:gd name="connsiteY8018" fmla="*/ 153929 h 3196135"/>
              <a:gd name="connsiteX8019" fmla="*/ 101449 w 6224125"/>
              <a:gd name="connsiteY8019" fmla="*/ 152061 h 3196135"/>
              <a:gd name="connsiteX8020" fmla="*/ 94717 w 6224125"/>
              <a:gd name="connsiteY8020" fmla="*/ 150505 h 3196135"/>
              <a:gd name="connsiteX8021" fmla="*/ 109253 w 6224125"/>
              <a:gd name="connsiteY8021" fmla="*/ 147993 h 3196135"/>
              <a:gd name="connsiteX8022" fmla="*/ 145218 w 6224125"/>
              <a:gd name="connsiteY8022" fmla="*/ 141311 h 3196135"/>
              <a:gd name="connsiteX8023" fmla="*/ 137504 w 6224125"/>
              <a:gd name="connsiteY8023" fmla="*/ 140996 h 3196135"/>
              <a:gd name="connsiteX8024" fmla="*/ 94240 w 6224125"/>
              <a:gd name="connsiteY8024" fmla="*/ 146963 h 3196135"/>
              <a:gd name="connsiteX8025" fmla="*/ 90608 w 6224125"/>
              <a:gd name="connsiteY8025" fmla="*/ 145966 h 3196135"/>
              <a:gd name="connsiteX8026" fmla="*/ 93828 w 6224125"/>
              <a:gd name="connsiteY8026" fmla="*/ 144904 h 3196135"/>
              <a:gd name="connsiteX8027" fmla="*/ 91738 w 6224125"/>
              <a:gd name="connsiteY8027" fmla="*/ 145460 h 3196135"/>
              <a:gd name="connsiteX8028" fmla="*/ 80050 w 6224125"/>
              <a:gd name="connsiteY8028" fmla="*/ 147057 h 3196135"/>
              <a:gd name="connsiteX8029" fmla="*/ 81669 w 6224125"/>
              <a:gd name="connsiteY8029" fmla="*/ 145377 h 3196135"/>
              <a:gd name="connsiteX8030" fmla="*/ 90468 w 6224125"/>
              <a:gd name="connsiteY8030" fmla="*/ 143682 h 3196135"/>
              <a:gd name="connsiteX8031" fmla="*/ 125308 w 6224125"/>
              <a:gd name="connsiteY8031" fmla="*/ 137139 h 3196135"/>
              <a:gd name="connsiteX8032" fmla="*/ 149915 w 6224125"/>
              <a:gd name="connsiteY8032" fmla="*/ 131052 h 3196135"/>
              <a:gd name="connsiteX8033" fmla="*/ 147222 w 6224125"/>
              <a:gd name="connsiteY8033" fmla="*/ 129913 h 3196135"/>
              <a:gd name="connsiteX8034" fmla="*/ 142072 w 6224125"/>
              <a:gd name="connsiteY8034" fmla="*/ 130414 h 3196135"/>
              <a:gd name="connsiteX8035" fmla="*/ 101560 w 6224125"/>
              <a:gd name="connsiteY8035" fmla="*/ 137369 h 3196135"/>
              <a:gd name="connsiteX8036" fmla="*/ 133088 w 6224125"/>
              <a:gd name="connsiteY8036" fmla="*/ 130394 h 3196135"/>
              <a:gd name="connsiteX8037" fmla="*/ 144026 w 6224125"/>
              <a:gd name="connsiteY8037" fmla="*/ 128559 h 3196135"/>
              <a:gd name="connsiteX8038" fmla="*/ 143602 w 6224125"/>
              <a:gd name="connsiteY8038" fmla="*/ 128380 h 3196135"/>
              <a:gd name="connsiteX8039" fmla="*/ 122994 w 6224125"/>
              <a:gd name="connsiteY8039" fmla="*/ 129477 h 3196135"/>
              <a:gd name="connsiteX8040" fmla="*/ 119873 w 6224125"/>
              <a:gd name="connsiteY8040" fmla="*/ 129887 h 3196135"/>
              <a:gd name="connsiteX8041" fmla="*/ 128574 w 6224125"/>
              <a:gd name="connsiteY8041" fmla="*/ 127696 h 3196135"/>
              <a:gd name="connsiteX8042" fmla="*/ 130319 w 6224125"/>
              <a:gd name="connsiteY8042" fmla="*/ 124716 h 3196135"/>
              <a:gd name="connsiteX8043" fmla="*/ 95972 w 6224125"/>
              <a:gd name="connsiteY8043" fmla="*/ 128412 h 3196135"/>
              <a:gd name="connsiteX8044" fmla="*/ 80609 w 6224125"/>
              <a:gd name="connsiteY8044" fmla="*/ 131001 h 3196135"/>
              <a:gd name="connsiteX8045" fmla="*/ 75009 w 6224125"/>
              <a:gd name="connsiteY8045" fmla="*/ 130825 h 3196135"/>
              <a:gd name="connsiteX8046" fmla="*/ 88626 w 6224125"/>
              <a:gd name="connsiteY8046" fmla="*/ 127922 h 3196135"/>
              <a:gd name="connsiteX8047" fmla="*/ 107151 w 6224125"/>
              <a:gd name="connsiteY8047" fmla="*/ 123690 h 3196135"/>
              <a:gd name="connsiteX8048" fmla="*/ 106669 w 6224125"/>
              <a:gd name="connsiteY8048" fmla="*/ 121741 h 3196135"/>
              <a:gd name="connsiteX8049" fmla="*/ 109156 w 6224125"/>
              <a:gd name="connsiteY8049" fmla="*/ 121563 h 3196135"/>
              <a:gd name="connsiteX8050" fmla="*/ 153280 w 6224125"/>
              <a:gd name="connsiteY8050" fmla="*/ 115085 h 3196135"/>
              <a:gd name="connsiteX8051" fmla="*/ 83891 w 6224125"/>
              <a:gd name="connsiteY8051" fmla="*/ 120595 h 3196135"/>
              <a:gd name="connsiteX8052" fmla="*/ 85552 w 6224125"/>
              <a:gd name="connsiteY8052" fmla="*/ 119618 h 3196135"/>
              <a:gd name="connsiteX8053" fmla="*/ 80789 w 6224125"/>
              <a:gd name="connsiteY8053" fmla="*/ 119452 h 3196135"/>
              <a:gd name="connsiteX8054" fmla="*/ 69276 w 6224125"/>
              <a:gd name="connsiteY8054" fmla="*/ 121757 h 3196135"/>
              <a:gd name="connsiteX8055" fmla="*/ 54426 w 6224125"/>
              <a:gd name="connsiteY8055" fmla="*/ 122936 h 3196135"/>
              <a:gd name="connsiteX8056" fmla="*/ 48377 w 6224125"/>
              <a:gd name="connsiteY8056" fmla="*/ 123550 h 3196135"/>
              <a:gd name="connsiteX8057" fmla="*/ 50908 w 6224125"/>
              <a:gd name="connsiteY8057" fmla="*/ 122921 h 3196135"/>
              <a:gd name="connsiteX8058" fmla="*/ 85077 w 6224125"/>
              <a:gd name="connsiteY8058" fmla="*/ 116106 h 3196135"/>
              <a:gd name="connsiteX8059" fmla="*/ 90325 w 6224125"/>
              <a:gd name="connsiteY8059" fmla="*/ 114694 h 3196135"/>
              <a:gd name="connsiteX8060" fmla="*/ 91389 w 6224125"/>
              <a:gd name="connsiteY8060" fmla="*/ 113784 h 3196135"/>
              <a:gd name="connsiteX8061" fmla="*/ 91989 w 6224125"/>
              <a:gd name="connsiteY8061" fmla="*/ 113712 h 3196135"/>
              <a:gd name="connsiteX8062" fmla="*/ 135934 w 6224125"/>
              <a:gd name="connsiteY8062" fmla="*/ 105488 h 3196135"/>
              <a:gd name="connsiteX8063" fmla="*/ 103040 w 6224125"/>
              <a:gd name="connsiteY8063" fmla="*/ 107087 h 3196135"/>
              <a:gd name="connsiteX8064" fmla="*/ 117783 w 6224125"/>
              <a:gd name="connsiteY8064" fmla="*/ 102843 h 3196135"/>
              <a:gd name="connsiteX8065" fmla="*/ 189260 w 6224125"/>
              <a:gd name="connsiteY8065" fmla="*/ 90449 h 3196135"/>
              <a:gd name="connsiteX8066" fmla="*/ 192819 w 6224125"/>
              <a:gd name="connsiteY8066" fmla="*/ 90227 h 3196135"/>
              <a:gd name="connsiteX8067" fmla="*/ 208433 w 6224125"/>
              <a:gd name="connsiteY8067" fmla="*/ 87705 h 3196135"/>
              <a:gd name="connsiteX8068" fmla="*/ 232715 w 6224125"/>
              <a:gd name="connsiteY8068" fmla="*/ 84668 h 3196135"/>
              <a:gd name="connsiteX8069" fmla="*/ 286572 w 6224125"/>
              <a:gd name="connsiteY8069" fmla="*/ 81879 h 3196135"/>
              <a:gd name="connsiteX8070" fmla="*/ 305709 w 6224125"/>
              <a:gd name="connsiteY8070" fmla="*/ 81172 h 3196135"/>
              <a:gd name="connsiteX8071" fmla="*/ 305736 w 6224125"/>
              <a:gd name="connsiteY8071" fmla="*/ 81173 h 3196135"/>
              <a:gd name="connsiteX8072" fmla="*/ 286968 w 6224125"/>
              <a:gd name="connsiteY8072" fmla="*/ 80395 h 3196135"/>
              <a:gd name="connsiteX8073" fmla="*/ 218825 w 6224125"/>
              <a:gd name="connsiteY8073" fmla="*/ 81022 h 3196135"/>
              <a:gd name="connsiteX8074" fmla="*/ 148931 w 6224125"/>
              <a:gd name="connsiteY8074" fmla="*/ 84165 h 3196135"/>
              <a:gd name="connsiteX8075" fmla="*/ 88062 w 6224125"/>
              <a:gd name="connsiteY8075" fmla="*/ 91568 h 3196135"/>
              <a:gd name="connsiteX8076" fmla="*/ 93597 w 6224125"/>
              <a:gd name="connsiteY8076" fmla="*/ 85995 h 3196135"/>
              <a:gd name="connsiteX8077" fmla="*/ 106183 w 6224125"/>
              <a:gd name="connsiteY8077" fmla="*/ 76206 h 3196135"/>
              <a:gd name="connsiteX8078" fmla="*/ 185527 w 6224125"/>
              <a:gd name="connsiteY8078" fmla="*/ 69594 h 3196135"/>
              <a:gd name="connsiteX8079" fmla="*/ 242614 w 6224125"/>
              <a:gd name="connsiteY8079" fmla="*/ 66225 h 3196135"/>
              <a:gd name="connsiteX8080" fmla="*/ 354322 w 6224125"/>
              <a:gd name="connsiteY8080" fmla="*/ 67689 h 3196135"/>
              <a:gd name="connsiteX8081" fmla="*/ 667680 w 6224125"/>
              <a:gd name="connsiteY8081" fmla="*/ 90210 h 3196135"/>
              <a:gd name="connsiteX8082" fmla="*/ 838025 w 6224125"/>
              <a:gd name="connsiteY8082" fmla="*/ 119761 h 3196135"/>
              <a:gd name="connsiteX8083" fmla="*/ 1006567 w 6224125"/>
              <a:gd name="connsiteY8083" fmla="*/ 148591 h 3196135"/>
              <a:gd name="connsiteX8084" fmla="*/ 1089501 w 6224125"/>
              <a:gd name="connsiteY8084" fmla="*/ 163110 h 3196135"/>
              <a:gd name="connsiteX8085" fmla="*/ 1097128 w 6224125"/>
              <a:gd name="connsiteY8085" fmla="*/ 164414 h 3196135"/>
              <a:gd name="connsiteX8086" fmla="*/ 1085322 w 6224125"/>
              <a:gd name="connsiteY8086" fmla="*/ 156656 h 3196135"/>
              <a:gd name="connsiteX8087" fmla="*/ 1099481 w 6224125"/>
              <a:gd name="connsiteY8087" fmla="*/ 164816 h 3196135"/>
              <a:gd name="connsiteX8088" fmla="*/ 1107082 w 6224125"/>
              <a:gd name="connsiteY8088" fmla="*/ 166115 h 3196135"/>
              <a:gd name="connsiteX8089" fmla="*/ 1088331 w 6224125"/>
              <a:gd name="connsiteY8089" fmla="*/ 153171 h 3196135"/>
              <a:gd name="connsiteX8090" fmla="*/ 1115034 w 6224125"/>
              <a:gd name="connsiteY8090" fmla="*/ 167474 h 3196135"/>
              <a:gd name="connsiteX8091" fmla="*/ 1124530 w 6224125"/>
              <a:gd name="connsiteY8091" fmla="*/ 169098 h 3196135"/>
              <a:gd name="connsiteX8092" fmla="*/ 1096169 w 6224125"/>
              <a:gd name="connsiteY8092" fmla="*/ 153162 h 3196135"/>
              <a:gd name="connsiteX8093" fmla="*/ 1089600 w 6224125"/>
              <a:gd name="connsiteY8093" fmla="*/ 148882 h 3196135"/>
              <a:gd name="connsiteX8094" fmla="*/ 1073183 w 6224125"/>
              <a:gd name="connsiteY8094" fmla="*/ 145308 h 3196135"/>
              <a:gd name="connsiteX8095" fmla="*/ 839416 w 6224125"/>
              <a:gd name="connsiteY8095" fmla="*/ 101748 h 3196135"/>
              <a:gd name="connsiteX8096" fmla="*/ 678400 w 6224125"/>
              <a:gd name="connsiteY8096" fmla="*/ 76791 h 3196135"/>
              <a:gd name="connsiteX8097" fmla="*/ 561758 w 6224125"/>
              <a:gd name="connsiteY8097" fmla="*/ 65993 h 3196135"/>
              <a:gd name="connsiteX8098" fmla="*/ 465668 w 6224125"/>
              <a:gd name="connsiteY8098" fmla="*/ 60796 h 3196135"/>
              <a:gd name="connsiteX8099" fmla="*/ 437982 w 6224125"/>
              <a:gd name="connsiteY8099" fmla="*/ 61216 h 3196135"/>
              <a:gd name="connsiteX8100" fmla="*/ 438395 w 6224125"/>
              <a:gd name="connsiteY8100" fmla="*/ 61705 h 3196135"/>
              <a:gd name="connsiteX8101" fmla="*/ 437762 w 6224125"/>
              <a:gd name="connsiteY8101" fmla="*/ 62607 h 3196135"/>
              <a:gd name="connsiteX8102" fmla="*/ 437449 w 6224125"/>
              <a:gd name="connsiteY8102" fmla="*/ 61224 h 3196135"/>
              <a:gd name="connsiteX8103" fmla="*/ 419441 w 6224125"/>
              <a:gd name="connsiteY8103" fmla="*/ 61497 h 3196135"/>
              <a:gd name="connsiteX8104" fmla="*/ 375300 w 6224125"/>
              <a:gd name="connsiteY8104" fmla="*/ 61894 h 3196135"/>
              <a:gd name="connsiteX8105" fmla="*/ 259082 w 6224125"/>
              <a:gd name="connsiteY8105" fmla="*/ 56925 h 3196135"/>
              <a:gd name="connsiteX8106" fmla="*/ 198122 w 6224125"/>
              <a:gd name="connsiteY8106" fmla="*/ 60127 h 3196135"/>
              <a:gd name="connsiteX8107" fmla="*/ 159475 w 6224125"/>
              <a:gd name="connsiteY8107" fmla="*/ 62671 h 3196135"/>
              <a:gd name="connsiteX8108" fmla="*/ 142652 w 6224125"/>
              <a:gd name="connsiteY8108" fmla="*/ 55819 h 3196135"/>
              <a:gd name="connsiteX8109" fmla="*/ 122431 w 6224125"/>
              <a:gd name="connsiteY8109" fmla="*/ 56891 h 3196135"/>
              <a:gd name="connsiteX8110" fmla="*/ 132890 w 6224125"/>
              <a:gd name="connsiteY8110" fmla="*/ 31520 h 3196135"/>
              <a:gd name="connsiteX8111" fmla="*/ 107049 w 6224125"/>
              <a:gd name="connsiteY8111" fmla="*/ 34288 h 3196135"/>
              <a:gd name="connsiteX8112" fmla="*/ 81259 w 6224125"/>
              <a:gd name="connsiteY8112" fmla="*/ 39317 h 3196135"/>
              <a:gd name="connsiteX8113" fmla="*/ 79862 w 6224125"/>
              <a:gd name="connsiteY8113" fmla="*/ 37149 h 3196135"/>
              <a:gd name="connsiteX8114" fmla="*/ 88489 w 6224125"/>
              <a:gd name="connsiteY8114" fmla="*/ 29620 h 3196135"/>
              <a:gd name="connsiteX8115" fmla="*/ 84821 w 6224125"/>
              <a:gd name="connsiteY8115" fmla="*/ 25269 h 3196135"/>
              <a:gd name="connsiteX8116" fmla="*/ 90142 w 6224125"/>
              <a:gd name="connsiteY8116" fmla="*/ 23559 h 3196135"/>
              <a:gd name="connsiteX8117" fmla="*/ 152714 w 6224125"/>
              <a:gd name="connsiteY8117" fmla="*/ 12357 h 3196135"/>
              <a:gd name="connsiteX8118" fmla="*/ 174886 w 6224125"/>
              <a:gd name="connsiteY8118" fmla="*/ 5238 h 3196135"/>
              <a:gd name="connsiteX8119" fmla="*/ 240157 w 6224125"/>
              <a:gd name="connsiteY8119" fmla="*/ 1 h 31961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</a:cxnLst>
            <a:rect l="l" t="t" r="r" b="b"/>
            <a:pathLst>
              <a:path w="6224125" h="3196135">
                <a:moveTo>
                  <a:pt x="4726239" y="3147341"/>
                </a:moveTo>
                <a:cubicBezTo>
                  <a:pt x="4732161" y="3147802"/>
                  <a:pt x="4736060" y="3148847"/>
                  <a:pt x="4737326" y="3150625"/>
                </a:cubicBezTo>
                <a:cubicBezTo>
                  <a:pt x="4730371" y="3157381"/>
                  <a:pt x="4709314" y="3161358"/>
                  <a:pt x="4709314" y="3161358"/>
                </a:cubicBezTo>
                <a:cubicBezTo>
                  <a:pt x="4613643" y="3176975"/>
                  <a:pt x="4536695" y="3180742"/>
                  <a:pt x="4473681" y="3186185"/>
                </a:cubicBezTo>
                <a:cubicBezTo>
                  <a:pt x="4456478" y="3189269"/>
                  <a:pt x="4436890" y="3191660"/>
                  <a:pt x="4416251" y="3193807"/>
                </a:cubicBezTo>
                <a:lnTo>
                  <a:pt x="4398309" y="3195538"/>
                </a:lnTo>
                <a:lnTo>
                  <a:pt x="4372564" y="3196135"/>
                </a:lnTo>
                <a:cubicBezTo>
                  <a:pt x="4372564" y="3196135"/>
                  <a:pt x="4372564" y="3196135"/>
                  <a:pt x="4296974" y="3195245"/>
                </a:cubicBezTo>
                <a:lnTo>
                  <a:pt x="4288561" y="3195145"/>
                </a:lnTo>
                <a:lnTo>
                  <a:pt x="4513628" y="3171465"/>
                </a:lnTo>
                <a:cubicBezTo>
                  <a:pt x="4539871" y="3169738"/>
                  <a:pt x="4646877" y="3150874"/>
                  <a:pt x="4703018" y="3147554"/>
                </a:cubicBezTo>
                <a:cubicBezTo>
                  <a:pt x="4712374" y="3147001"/>
                  <a:pt x="4720318" y="3146879"/>
                  <a:pt x="4726239" y="3147341"/>
                </a:cubicBezTo>
                <a:close/>
                <a:moveTo>
                  <a:pt x="4558892" y="3048940"/>
                </a:moveTo>
                <a:cubicBezTo>
                  <a:pt x="4558892" y="3048940"/>
                  <a:pt x="4575222" y="3050901"/>
                  <a:pt x="4571139" y="3050411"/>
                </a:cubicBezTo>
                <a:cubicBezTo>
                  <a:pt x="4569779" y="3050245"/>
                  <a:pt x="4566151" y="3049811"/>
                  <a:pt x="4558892" y="3048940"/>
                </a:cubicBezTo>
                <a:close/>
                <a:moveTo>
                  <a:pt x="2408699" y="3038461"/>
                </a:moveTo>
                <a:cubicBezTo>
                  <a:pt x="2409571" y="3038484"/>
                  <a:pt x="2409726" y="3039202"/>
                  <a:pt x="2409465" y="3039925"/>
                </a:cubicBezTo>
                <a:cubicBezTo>
                  <a:pt x="2409202" y="3040648"/>
                  <a:pt x="2408519" y="3041375"/>
                  <a:pt x="2407711" y="3041421"/>
                </a:cubicBezTo>
                <a:close/>
                <a:moveTo>
                  <a:pt x="2570810" y="3025877"/>
                </a:moveTo>
                <a:cubicBezTo>
                  <a:pt x="2571817" y="3024804"/>
                  <a:pt x="2573434" y="3024713"/>
                  <a:pt x="2575067" y="3026510"/>
                </a:cubicBezTo>
                <a:cubicBezTo>
                  <a:pt x="2573756" y="3027091"/>
                  <a:pt x="2572666" y="3027371"/>
                  <a:pt x="2571915" y="3027286"/>
                </a:cubicBezTo>
                <a:cubicBezTo>
                  <a:pt x="2571166" y="3027201"/>
                  <a:pt x="2570757" y="3026751"/>
                  <a:pt x="2570810" y="3025877"/>
                </a:cubicBezTo>
                <a:close/>
                <a:moveTo>
                  <a:pt x="5070377" y="2965938"/>
                </a:moveTo>
                <a:lnTo>
                  <a:pt x="5071766" y="2966069"/>
                </a:lnTo>
                <a:lnTo>
                  <a:pt x="5056411" y="2967550"/>
                </a:lnTo>
                <a:lnTo>
                  <a:pt x="5028887" y="2968189"/>
                </a:lnTo>
                <a:lnTo>
                  <a:pt x="5032559" y="2966631"/>
                </a:lnTo>
                <a:cubicBezTo>
                  <a:pt x="5043683" y="2965157"/>
                  <a:pt x="5057242" y="2965212"/>
                  <a:pt x="5070377" y="2965938"/>
                </a:cubicBezTo>
                <a:close/>
                <a:moveTo>
                  <a:pt x="2127133" y="2949449"/>
                </a:moveTo>
                <a:lnTo>
                  <a:pt x="2169594" y="2962889"/>
                </a:lnTo>
                <a:cubicBezTo>
                  <a:pt x="2187347" y="2968002"/>
                  <a:pt x="2205155" y="2972641"/>
                  <a:pt x="2222984" y="2976833"/>
                </a:cubicBezTo>
                <a:cubicBezTo>
                  <a:pt x="2229610" y="2978205"/>
                  <a:pt x="2245090" y="2981839"/>
                  <a:pt x="2254086" y="2983949"/>
                </a:cubicBezTo>
                <a:cubicBezTo>
                  <a:pt x="2262204" y="2987271"/>
                  <a:pt x="2254715" y="2986819"/>
                  <a:pt x="2249848" y="2985204"/>
                </a:cubicBezTo>
                <a:lnTo>
                  <a:pt x="2194360" y="2972883"/>
                </a:lnTo>
                <a:close/>
                <a:moveTo>
                  <a:pt x="2180212" y="2941321"/>
                </a:moveTo>
                <a:cubicBezTo>
                  <a:pt x="2180589" y="2941735"/>
                  <a:pt x="2180121" y="2942233"/>
                  <a:pt x="2179561" y="2942628"/>
                </a:cubicBezTo>
                <a:cubicBezTo>
                  <a:pt x="2178999" y="2943023"/>
                  <a:pt x="2178343" y="2943314"/>
                  <a:pt x="2178343" y="2943314"/>
                </a:cubicBezTo>
                <a:cubicBezTo>
                  <a:pt x="2176835" y="2941656"/>
                  <a:pt x="2179458" y="2940492"/>
                  <a:pt x="2180212" y="2941321"/>
                </a:cubicBezTo>
                <a:close/>
                <a:moveTo>
                  <a:pt x="5357121" y="2925057"/>
                </a:moveTo>
                <a:lnTo>
                  <a:pt x="5422712" y="2926787"/>
                </a:lnTo>
                <a:lnTo>
                  <a:pt x="5419062" y="2927694"/>
                </a:lnTo>
                <a:cubicBezTo>
                  <a:pt x="5391173" y="2932247"/>
                  <a:pt x="5364647" y="2935936"/>
                  <a:pt x="5339400" y="2939007"/>
                </a:cubicBezTo>
                <a:lnTo>
                  <a:pt x="5323328" y="2940706"/>
                </a:lnTo>
                <a:lnTo>
                  <a:pt x="5322243" y="2940797"/>
                </a:lnTo>
                <a:lnTo>
                  <a:pt x="5321062" y="2940946"/>
                </a:lnTo>
                <a:lnTo>
                  <a:pt x="5267401" y="2946618"/>
                </a:lnTo>
                <a:cubicBezTo>
                  <a:pt x="5221840" y="2950786"/>
                  <a:pt x="5181039" y="2953471"/>
                  <a:pt x="5144299" y="2956644"/>
                </a:cubicBezTo>
                <a:lnTo>
                  <a:pt x="5121552" y="2959664"/>
                </a:lnTo>
                <a:lnTo>
                  <a:pt x="5173965" y="2951779"/>
                </a:lnTo>
                <a:cubicBezTo>
                  <a:pt x="5197793" y="2948388"/>
                  <a:pt x="5217869" y="2945565"/>
                  <a:pt x="5224394" y="2944215"/>
                </a:cubicBezTo>
                <a:cubicBezTo>
                  <a:pt x="5270993" y="2938116"/>
                  <a:pt x="5307823" y="2932822"/>
                  <a:pt x="5340157" y="2927834"/>
                </a:cubicBezTo>
                <a:close/>
                <a:moveTo>
                  <a:pt x="2070470" y="2916998"/>
                </a:moveTo>
                <a:lnTo>
                  <a:pt x="2072773" y="2917428"/>
                </a:lnTo>
                <a:cubicBezTo>
                  <a:pt x="2078166" y="2918786"/>
                  <a:pt x="2084872" y="2920925"/>
                  <a:pt x="2090993" y="2922461"/>
                </a:cubicBezTo>
                <a:lnTo>
                  <a:pt x="2092783" y="2922814"/>
                </a:lnTo>
                <a:lnTo>
                  <a:pt x="2102208" y="2926672"/>
                </a:lnTo>
                <a:cubicBezTo>
                  <a:pt x="2112681" y="2930730"/>
                  <a:pt x="2123020" y="2934471"/>
                  <a:pt x="2133053" y="2937721"/>
                </a:cubicBezTo>
                <a:cubicBezTo>
                  <a:pt x="2176923" y="2953271"/>
                  <a:pt x="2222232" y="2960751"/>
                  <a:pt x="2268077" y="2972560"/>
                </a:cubicBezTo>
                <a:cubicBezTo>
                  <a:pt x="2268831" y="2973390"/>
                  <a:pt x="2276212" y="2975590"/>
                  <a:pt x="2275350" y="2976509"/>
                </a:cubicBezTo>
                <a:cubicBezTo>
                  <a:pt x="2274488" y="2977429"/>
                  <a:pt x="2257140" y="2975788"/>
                  <a:pt x="2256386" y="2974960"/>
                </a:cubicBezTo>
                <a:cubicBezTo>
                  <a:pt x="2239775" y="2972260"/>
                  <a:pt x="2215281" y="2964628"/>
                  <a:pt x="2201418" y="2960903"/>
                </a:cubicBezTo>
                <a:cubicBezTo>
                  <a:pt x="2173691" y="2953452"/>
                  <a:pt x="2153201" y="2948356"/>
                  <a:pt x="2127074" y="2938928"/>
                </a:cubicBezTo>
                <a:cubicBezTo>
                  <a:pt x="2115477" y="2934895"/>
                  <a:pt x="2104467" y="2930764"/>
                  <a:pt x="2093775" y="2926552"/>
                </a:cubicBezTo>
                <a:close/>
                <a:moveTo>
                  <a:pt x="5373218" y="2915398"/>
                </a:moveTo>
                <a:lnTo>
                  <a:pt x="5380551" y="2916578"/>
                </a:lnTo>
                <a:cubicBezTo>
                  <a:pt x="5384617" y="2918404"/>
                  <a:pt x="5384142" y="2919917"/>
                  <a:pt x="5381180" y="2921040"/>
                </a:cubicBezTo>
                <a:cubicBezTo>
                  <a:pt x="5376741" y="2922723"/>
                  <a:pt x="5366705" y="2923528"/>
                  <a:pt x="5358008" y="2923194"/>
                </a:cubicBezTo>
                <a:lnTo>
                  <a:pt x="5343488" y="2918720"/>
                </a:lnTo>
                <a:lnTo>
                  <a:pt x="5353900" y="2917305"/>
                </a:lnTo>
                <a:close/>
                <a:moveTo>
                  <a:pt x="2030251" y="2889622"/>
                </a:moveTo>
                <a:cubicBezTo>
                  <a:pt x="2031122" y="2889646"/>
                  <a:pt x="2031279" y="2890363"/>
                  <a:pt x="2031015" y="2891087"/>
                </a:cubicBezTo>
                <a:cubicBezTo>
                  <a:pt x="2030754" y="2891810"/>
                  <a:pt x="2030071" y="2892538"/>
                  <a:pt x="2029263" y="2892583"/>
                </a:cubicBezTo>
                <a:close/>
                <a:moveTo>
                  <a:pt x="2007857" y="2877310"/>
                </a:moveTo>
                <a:lnTo>
                  <a:pt x="2007930" y="2877335"/>
                </a:lnTo>
                <a:lnTo>
                  <a:pt x="2007929" y="2877342"/>
                </a:lnTo>
                <a:close/>
                <a:moveTo>
                  <a:pt x="2008038" y="2875593"/>
                </a:moveTo>
                <a:cubicBezTo>
                  <a:pt x="2022004" y="2880910"/>
                  <a:pt x="2033656" y="2885785"/>
                  <a:pt x="2016989" y="2880402"/>
                </a:cubicBezTo>
                <a:lnTo>
                  <a:pt x="2007930" y="2877335"/>
                </a:lnTo>
                <a:close/>
                <a:moveTo>
                  <a:pt x="1989917" y="2871235"/>
                </a:moveTo>
                <a:cubicBezTo>
                  <a:pt x="1991983" y="2871482"/>
                  <a:pt x="1996701" y="2872779"/>
                  <a:pt x="2000796" y="2874129"/>
                </a:cubicBezTo>
                <a:lnTo>
                  <a:pt x="2007857" y="2877310"/>
                </a:lnTo>
                <a:close/>
                <a:moveTo>
                  <a:pt x="1942479" y="2854838"/>
                </a:moveTo>
                <a:cubicBezTo>
                  <a:pt x="1941236" y="2854871"/>
                  <a:pt x="1940589" y="2855562"/>
                  <a:pt x="1941406" y="2856459"/>
                </a:cubicBezTo>
                <a:cubicBezTo>
                  <a:pt x="1941406" y="2856459"/>
                  <a:pt x="1945900" y="2858250"/>
                  <a:pt x="1947193" y="2858095"/>
                </a:cubicBezTo>
                <a:cubicBezTo>
                  <a:pt x="1947625" y="2858045"/>
                  <a:pt x="1947700" y="2857777"/>
                  <a:pt x="1947134" y="2857155"/>
                </a:cubicBezTo>
                <a:cubicBezTo>
                  <a:pt x="1945564" y="2855427"/>
                  <a:pt x="1943723" y="2854805"/>
                  <a:pt x="1942479" y="2854838"/>
                </a:cubicBezTo>
                <a:close/>
                <a:moveTo>
                  <a:pt x="5182298" y="2843929"/>
                </a:moveTo>
                <a:lnTo>
                  <a:pt x="5178211" y="2847897"/>
                </a:lnTo>
                <a:cubicBezTo>
                  <a:pt x="5178211" y="2847897"/>
                  <a:pt x="5179018" y="2847115"/>
                  <a:pt x="5180027" y="2846134"/>
                </a:cubicBezTo>
                <a:close/>
                <a:moveTo>
                  <a:pt x="5183660" y="2842606"/>
                </a:moveTo>
                <a:lnTo>
                  <a:pt x="5182298" y="2843929"/>
                </a:lnTo>
                <a:lnTo>
                  <a:pt x="5183056" y="2843193"/>
                </a:lnTo>
                <a:cubicBezTo>
                  <a:pt x="5183861" y="2842409"/>
                  <a:pt x="5184266" y="2842018"/>
                  <a:pt x="5183660" y="2842606"/>
                </a:cubicBezTo>
                <a:close/>
                <a:moveTo>
                  <a:pt x="1985199" y="2835286"/>
                </a:moveTo>
                <a:lnTo>
                  <a:pt x="1989369" y="2836972"/>
                </a:lnTo>
                <a:cubicBezTo>
                  <a:pt x="2000989" y="2842512"/>
                  <a:pt x="2012531" y="2847965"/>
                  <a:pt x="2026529" y="2851684"/>
                </a:cubicBezTo>
                <a:cubicBezTo>
                  <a:pt x="2025523" y="2852755"/>
                  <a:pt x="2045510" y="2855120"/>
                  <a:pt x="2036496" y="2851123"/>
                </a:cubicBezTo>
                <a:lnTo>
                  <a:pt x="2015202" y="2842080"/>
                </a:lnTo>
                <a:close/>
                <a:moveTo>
                  <a:pt x="1947067" y="2829995"/>
                </a:moveTo>
                <a:cubicBezTo>
                  <a:pt x="1949545" y="2828985"/>
                  <a:pt x="1950425" y="2829952"/>
                  <a:pt x="1952687" y="2832440"/>
                </a:cubicBezTo>
                <a:cubicBezTo>
                  <a:pt x="1951879" y="2832485"/>
                  <a:pt x="1950883" y="2832323"/>
                  <a:pt x="1949883" y="2831925"/>
                </a:cubicBezTo>
                <a:cubicBezTo>
                  <a:pt x="1948884" y="2831527"/>
                  <a:pt x="1947884" y="2830894"/>
                  <a:pt x="1947067" y="2829995"/>
                </a:cubicBezTo>
                <a:close/>
                <a:moveTo>
                  <a:pt x="1874102" y="2826972"/>
                </a:moveTo>
                <a:cubicBezTo>
                  <a:pt x="1877335" y="2826790"/>
                  <a:pt x="1880729" y="2828343"/>
                  <a:pt x="1882991" y="2830831"/>
                </a:cubicBezTo>
                <a:cubicBezTo>
                  <a:pt x="1881303" y="2830998"/>
                  <a:pt x="1880083" y="2830667"/>
                  <a:pt x="1878782" y="2829978"/>
                </a:cubicBezTo>
                <a:cubicBezTo>
                  <a:pt x="1877482" y="2829288"/>
                  <a:pt x="1876104" y="2828240"/>
                  <a:pt x="1874102" y="2826972"/>
                </a:cubicBezTo>
                <a:close/>
                <a:moveTo>
                  <a:pt x="1872841" y="2825118"/>
                </a:moveTo>
                <a:cubicBezTo>
                  <a:pt x="1873343" y="2825671"/>
                  <a:pt x="1873725" y="2826558"/>
                  <a:pt x="1874102" y="2826972"/>
                </a:cubicBezTo>
                <a:cubicBezTo>
                  <a:pt x="1873672" y="2827432"/>
                  <a:pt x="1873267" y="2827455"/>
                  <a:pt x="1872766" y="2827138"/>
                </a:cubicBezTo>
                <a:cubicBezTo>
                  <a:pt x="1872266" y="2826821"/>
                  <a:pt x="1871669" y="2826164"/>
                  <a:pt x="1870853" y="2825266"/>
                </a:cubicBezTo>
                <a:cubicBezTo>
                  <a:pt x="1871713" y="2824346"/>
                  <a:pt x="1872339" y="2824566"/>
                  <a:pt x="1872841" y="2825118"/>
                </a:cubicBezTo>
                <a:close/>
                <a:moveTo>
                  <a:pt x="4104668" y="2820886"/>
                </a:moveTo>
                <a:lnTo>
                  <a:pt x="4025422" y="2832330"/>
                </a:lnTo>
                <a:lnTo>
                  <a:pt x="3941886" y="2846419"/>
                </a:lnTo>
                <a:lnTo>
                  <a:pt x="3962515" y="2848730"/>
                </a:lnTo>
                <a:lnTo>
                  <a:pt x="3980665" y="2849785"/>
                </a:lnTo>
                <a:lnTo>
                  <a:pt x="4151198" y="2827342"/>
                </a:lnTo>
                <a:lnTo>
                  <a:pt x="4136287" y="2825867"/>
                </a:lnTo>
                <a:close/>
                <a:moveTo>
                  <a:pt x="4971935" y="2815386"/>
                </a:moveTo>
                <a:lnTo>
                  <a:pt x="4962238" y="2821952"/>
                </a:lnTo>
                <a:cubicBezTo>
                  <a:pt x="4962238" y="2821952"/>
                  <a:pt x="4965873" y="2819490"/>
                  <a:pt x="4969054" y="2817336"/>
                </a:cubicBezTo>
                <a:close/>
                <a:moveTo>
                  <a:pt x="4973143" y="2814568"/>
                </a:moveTo>
                <a:cubicBezTo>
                  <a:pt x="4974052" y="2813953"/>
                  <a:pt x="4973825" y="2814106"/>
                  <a:pt x="4972972" y="2814684"/>
                </a:cubicBezTo>
                <a:lnTo>
                  <a:pt x="4971935" y="2815386"/>
                </a:lnTo>
                <a:close/>
                <a:moveTo>
                  <a:pt x="1921381" y="2813805"/>
                </a:moveTo>
                <a:cubicBezTo>
                  <a:pt x="1918809" y="2813623"/>
                  <a:pt x="1919002" y="2814302"/>
                  <a:pt x="1927630" y="2816941"/>
                </a:cubicBezTo>
                <a:cubicBezTo>
                  <a:pt x="1935730" y="2818375"/>
                  <a:pt x="1944726" y="2820485"/>
                  <a:pt x="1952232" y="2822824"/>
                </a:cubicBezTo>
                <a:lnTo>
                  <a:pt x="1957027" y="2824247"/>
                </a:lnTo>
                <a:lnTo>
                  <a:pt x="1951738" y="2821744"/>
                </a:lnTo>
                <a:lnTo>
                  <a:pt x="1960378" y="2825241"/>
                </a:lnTo>
                <a:lnTo>
                  <a:pt x="1985579" y="2832718"/>
                </a:lnTo>
                <a:lnTo>
                  <a:pt x="1999486" y="2835405"/>
                </a:lnTo>
                <a:lnTo>
                  <a:pt x="1991520" y="2832022"/>
                </a:lnTo>
                <a:lnTo>
                  <a:pt x="1980811" y="2827196"/>
                </a:lnTo>
                <a:lnTo>
                  <a:pt x="1931725" y="2815840"/>
                </a:lnTo>
                <a:cubicBezTo>
                  <a:pt x="1929292" y="2815032"/>
                  <a:pt x="1923954" y="2813988"/>
                  <a:pt x="1921381" y="2813805"/>
                </a:cubicBezTo>
                <a:close/>
                <a:moveTo>
                  <a:pt x="1899876" y="2812670"/>
                </a:moveTo>
                <a:lnTo>
                  <a:pt x="1928126" y="2824812"/>
                </a:lnTo>
                <a:cubicBezTo>
                  <a:pt x="1939273" y="2829597"/>
                  <a:pt x="1950219" y="2834394"/>
                  <a:pt x="1963982" y="2840812"/>
                </a:cubicBezTo>
                <a:cubicBezTo>
                  <a:pt x="1966353" y="2841550"/>
                  <a:pt x="1992121" y="2854631"/>
                  <a:pt x="1993234" y="2851808"/>
                </a:cubicBezTo>
                <a:cubicBezTo>
                  <a:pt x="1992462" y="2849092"/>
                  <a:pt x="1970465" y="2842337"/>
                  <a:pt x="1972836" y="2843075"/>
                </a:cubicBezTo>
                <a:cubicBezTo>
                  <a:pt x="1965705" y="2838972"/>
                  <a:pt x="1960840" y="2837357"/>
                  <a:pt x="1952687" y="2832440"/>
                </a:cubicBezTo>
                <a:cubicBezTo>
                  <a:pt x="1965797" y="2835336"/>
                  <a:pt x="1977091" y="2843708"/>
                  <a:pt x="1989338" y="2847524"/>
                </a:cubicBezTo>
                <a:cubicBezTo>
                  <a:pt x="1992462" y="2849092"/>
                  <a:pt x="1996826" y="2847975"/>
                  <a:pt x="2001693" y="2849591"/>
                </a:cubicBezTo>
                <a:cubicBezTo>
                  <a:pt x="2014676" y="2852348"/>
                  <a:pt x="2031699" y="2861416"/>
                  <a:pt x="2043946" y="2865232"/>
                </a:cubicBezTo>
                <a:cubicBezTo>
                  <a:pt x="2039834" y="2864445"/>
                  <a:pt x="2049711" y="2867522"/>
                  <a:pt x="2050573" y="2866602"/>
                </a:cubicBezTo>
                <a:cubicBezTo>
                  <a:pt x="2053303" y="2863689"/>
                  <a:pt x="2040805" y="2861776"/>
                  <a:pt x="2040051" y="2860947"/>
                </a:cubicBezTo>
                <a:cubicBezTo>
                  <a:pt x="2024607" y="2854551"/>
                  <a:pt x="2009384" y="2848396"/>
                  <a:pt x="1994594" y="2842017"/>
                </a:cubicBezTo>
                <a:lnTo>
                  <a:pt x="1975919" y="2833183"/>
                </a:lnTo>
                <a:lnTo>
                  <a:pt x="1973108" y="2832546"/>
                </a:lnTo>
                <a:cubicBezTo>
                  <a:pt x="1950032" y="2826397"/>
                  <a:pt x="1927388" y="2819788"/>
                  <a:pt x="1905273" y="2813838"/>
                </a:cubicBezTo>
                <a:close/>
                <a:moveTo>
                  <a:pt x="1872441" y="2806730"/>
                </a:moveTo>
                <a:lnTo>
                  <a:pt x="1899770" y="2819666"/>
                </a:lnTo>
                <a:cubicBezTo>
                  <a:pt x="1912906" y="2825667"/>
                  <a:pt x="1925445" y="2831281"/>
                  <a:pt x="1937512" y="2836923"/>
                </a:cubicBezTo>
                <a:cubicBezTo>
                  <a:pt x="1939882" y="2837661"/>
                  <a:pt x="1967302" y="2852247"/>
                  <a:pt x="1969278" y="2848504"/>
                </a:cubicBezTo>
                <a:cubicBezTo>
                  <a:pt x="1970249" y="2845834"/>
                  <a:pt x="1950873" y="2837916"/>
                  <a:pt x="1965130" y="2846122"/>
                </a:cubicBezTo>
                <a:cubicBezTo>
                  <a:pt x="1942611" y="2834748"/>
                  <a:pt x="1922483" y="2826000"/>
                  <a:pt x="1900575" y="2815610"/>
                </a:cubicBezTo>
                <a:cubicBezTo>
                  <a:pt x="1900198" y="2815195"/>
                  <a:pt x="1894290" y="2813056"/>
                  <a:pt x="1888379" y="2810683"/>
                </a:cubicBezTo>
                <a:lnTo>
                  <a:pt x="1886724" y="2809823"/>
                </a:lnTo>
                <a:close/>
                <a:moveTo>
                  <a:pt x="1748685" y="2800611"/>
                </a:moveTo>
                <a:lnTo>
                  <a:pt x="1791145" y="2814051"/>
                </a:lnTo>
                <a:cubicBezTo>
                  <a:pt x="1808900" y="2819165"/>
                  <a:pt x="1826707" y="2823803"/>
                  <a:pt x="1844536" y="2827995"/>
                </a:cubicBezTo>
                <a:cubicBezTo>
                  <a:pt x="1851162" y="2829367"/>
                  <a:pt x="1866641" y="2833001"/>
                  <a:pt x="1875638" y="2835112"/>
                </a:cubicBezTo>
                <a:cubicBezTo>
                  <a:pt x="1883754" y="2838433"/>
                  <a:pt x="1876267" y="2837981"/>
                  <a:pt x="1871399" y="2836366"/>
                </a:cubicBezTo>
                <a:lnTo>
                  <a:pt x="1815913" y="2824045"/>
                </a:lnTo>
                <a:close/>
                <a:moveTo>
                  <a:pt x="1801764" y="2792483"/>
                </a:moveTo>
                <a:cubicBezTo>
                  <a:pt x="1802142" y="2792898"/>
                  <a:pt x="1801674" y="2793396"/>
                  <a:pt x="1801113" y="2793791"/>
                </a:cubicBezTo>
                <a:cubicBezTo>
                  <a:pt x="1800551" y="2794186"/>
                  <a:pt x="1799896" y="2794476"/>
                  <a:pt x="1799896" y="2794476"/>
                </a:cubicBezTo>
                <a:cubicBezTo>
                  <a:pt x="1798389" y="2792818"/>
                  <a:pt x="1801010" y="2791653"/>
                  <a:pt x="1801764" y="2792483"/>
                </a:cubicBezTo>
                <a:close/>
                <a:moveTo>
                  <a:pt x="5399727" y="2787150"/>
                </a:moveTo>
                <a:lnTo>
                  <a:pt x="5397375" y="2788568"/>
                </a:lnTo>
                <a:lnTo>
                  <a:pt x="5392142" y="2788310"/>
                </a:lnTo>
                <a:close/>
                <a:moveTo>
                  <a:pt x="4742344" y="2779030"/>
                </a:moveTo>
                <a:lnTo>
                  <a:pt x="4735420" y="2780856"/>
                </a:lnTo>
                <a:cubicBezTo>
                  <a:pt x="4725208" y="2783985"/>
                  <a:pt x="4719718" y="2786306"/>
                  <a:pt x="4723201" y="2786725"/>
                </a:cubicBezTo>
                <a:cubicBezTo>
                  <a:pt x="4763259" y="2791538"/>
                  <a:pt x="4812221" y="2787391"/>
                  <a:pt x="4862651" y="2781656"/>
                </a:cubicBezTo>
                <a:lnTo>
                  <a:pt x="4878213" y="2779834"/>
                </a:lnTo>
                <a:close/>
                <a:moveTo>
                  <a:pt x="5232831" y="2777562"/>
                </a:moveTo>
                <a:cubicBezTo>
                  <a:pt x="5238493" y="2778530"/>
                  <a:pt x="5231447" y="2791492"/>
                  <a:pt x="5222532" y="2781873"/>
                </a:cubicBezTo>
                <a:cubicBezTo>
                  <a:pt x="5227645" y="2778250"/>
                  <a:pt x="5230944" y="2777239"/>
                  <a:pt x="5232831" y="2777562"/>
                </a:cubicBezTo>
                <a:close/>
                <a:moveTo>
                  <a:pt x="4475113" y="2771065"/>
                </a:moveTo>
                <a:lnTo>
                  <a:pt x="4271300" y="2796821"/>
                </a:lnTo>
                <a:lnTo>
                  <a:pt x="4239864" y="2801361"/>
                </a:lnTo>
                <a:lnTo>
                  <a:pt x="4257319" y="2802986"/>
                </a:lnTo>
                <a:cubicBezTo>
                  <a:pt x="4283822" y="2805238"/>
                  <a:pt x="4297945" y="2806756"/>
                  <a:pt x="4303513" y="2807935"/>
                </a:cubicBezTo>
                <a:lnTo>
                  <a:pt x="4301388" y="2809145"/>
                </a:lnTo>
                <a:lnTo>
                  <a:pt x="4399936" y="2797500"/>
                </a:lnTo>
                <a:cubicBezTo>
                  <a:pt x="4467964" y="2791306"/>
                  <a:pt x="4532889" y="2787177"/>
                  <a:pt x="4596323" y="2784495"/>
                </a:cubicBezTo>
                <a:lnTo>
                  <a:pt x="4639855" y="2778290"/>
                </a:lnTo>
                <a:lnTo>
                  <a:pt x="4543878" y="2776364"/>
                </a:lnTo>
                <a:close/>
                <a:moveTo>
                  <a:pt x="4765912" y="2753615"/>
                </a:moveTo>
                <a:cubicBezTo>
                  <a:pt x="4759698" y="2756743"/>
                  <a:pt x="4756590" y="2758309"/>
                  <a:pt x="4755425" y="2758894"/>
                </a:cubicBezTo>
                <a:cubicBezTo>
                  <a:pt x="4751930" y="2760655"/>
                  <a:pt x="4765912" y="2753615"/>
                  <a:pt x="4765912" y="2753615"/>
                </a:cubicBezTo>
                <a:close/>
                <a:moveTo>
                  <a:pt x="4729172" y="2753305"/>
                </a:moveTo>
                <a:cubicBezTo>
                  <a:pt x="4729172" y="2753305"/>
                  <a:pt x="4715794" y="2759916"/>
                  <a:pt x="4719139" y="2758263"/>
                </a:cubicBezTo>
                <a:cubicBezTo>
                  <a:pt x="4720253" y="2757712"/>
                  <a:pt x="4723226" y="2756242"/>
                  <a:pt x="4729172" y="2753305"/>
                </a:cubicBezTo>
                <a:close/>
                <a:moveTo>
                  <a:pt x="5154295" y="2751192"/>
                </a:moveTo>
                <a:lnTo>
                  <a:pt x="5155361" y="2754663"/>
                </a:lnTo>
                <a:lnTo>
                  <a:pt x="5136320" y="2753620"/>
                </a:lnTo>
                <a:lnTo>
                  <a:pt x="5135295" y="2752803"/>
                </a:lnTo>
                <a:lnTo>
                  <a:pt x="5139030" y="2751809"/>
                </a:lnTo>
                <a:cubicBezTo>
                  <a:pt x="5143432" y="2753789"/>
                  <a:pt x="5149892" y="2749212"/>
                  <a:pt x="5154295" y="2751192"/>
                </a:cubicBezTo>
                <a:close/>
                <a:moveTo>
                  <a:pt x="4844999" y="2737041"/>
                </a:moveTo>
                <a:lnTo>
                  <a:pt x="4849142" y="2737187"/>
                </a:lnTo>
                <a:lnTo>
                  <a:pt x="4862433" y="2740049"/>
                </a:lnTo>
                <a:cubicBezTo>
                  <a:pt x="4865735" y="2741534"/>
                  <a:pt x="4865028" y="2742619"/>
                  <a:pt x="4862110" y="2743411"/>
                </a:cubicBezTo>
                <a:cubicBezTo>
                  <a:pt x="4853358" y="2745789"/>
                  <a:pt x="4824714" y="2745533"/>
                  <a:pt x="4824714" y="2745533"/>
                </a:cubicBezTo>
                <a:cubicBezTo>
                  <a:pt x="4819945" y="2743388"/>
                  <a:pt x="4824788" y="2739956"/>
                  <a:pt x="4833117" y="2738090"/>
                </a:cubicBezTo>
                <a:close/>
                <a:moveTo>
                  <a:pt x="1629409" y="2728472"/>
                </a:moveTo>
                <a:lnTo>
                  <a:pt x="1629482" y="2728496"/>
                </a:lnTo>
                <a:lnTo>
                  <a:pt x="1629481" y="2728504"/>
                </a:lnTo>
                <a:close/>
                <a:moveTo>
                  <a:pt x="1629590" y="2726756"/>
                </a:moveTo>
                <a:cubicBezTo>
                  <a:pt x="1643556" y="2732073"/>
                  <a:pt x="1655209" y="2736947"/>
                  <a:pt x="1638541" y="2731564"/>
                </a:cubicBezTo>
                <a:lnTo>
                  <a:pt x="1629482" y="2728496"/>
                </a:lnTo>
                <a:close/>
                <a:moveTo>
                  <a:pt x="1611470" y="2722397"/>
                </a:moveTo>
                <a:cubicBezTo>
                  <a:pt x="1613535" y="2722645"/>
                  <a:pt x="1618253" y="2723942"/>
                  <a:pt x="1622348" y="2725291"/>
                </a:cubicBezTo>
                <a:lnTo>
                  <a:pt x="1629409" y="2728472"/>
                </a:lnTo>
                <a:close/>
                <a:moveTo>
                  <a:pt x="1564032" y="2706000"/>
                </a:moveTo>
                <a:cubicBezTo>
                  <a:pt x="1562787" y="2706033"/>
                  <a:pt x="1562141" y="2706723"/>
                  <a:pt x="1562958" y="2707621"/>
                </a:cubicBezTo>
                <a:cubicBezTo>
                  <a:pt x="1562958" y="2707621"/>
                  <a:pt x="1567452" y="2709413"/>
                  <a:pt x="1568746" y="2709258"/>
                </a:cubicBezTo>
                <a:cubicBezTo>
                  <a:pt x="1569177" y="2709206"/>
                  <a:pt x="1569252" y="2708939"/>
                  <a:pt x="1568686" y="2708317"/>
                </a:cubicBezTo>
                <a:cubicBezTo>
                  <a:pt x="1567115" y="2706589"/>
                  <a:pt x="1565275" y="2705966"/>
                  <a:pt x="1564032" y="2706000"/>
                </a:cubicBezTo>
                <a:close/>
                <a:moveTo>
                  <a:pt x="5674286" y="2689871"/>
                </a:moveTo>
                <a:cubicBezTo>
                  <a:pt x="5679354" y="2689953"/>
                  <a:pt x="5682506" y="2690387"/>
                  <a:pt x="5683185" y="2691269"/>
                </a:cubicBezTo>
                <a:cubicBezTo>
                  <a:pt x="5684995" y="2693620"/>
                  <a:pt x="5669217" y="2699153"/>
                  <a:pt x="5625285" y="2709681"/>
                </a:cubicBezTo>
                <a:cubicBezTo>
                  <a:pt x="5592609" y="2713342"/>
                  <a:pt x="5448371" y="2735215"/>
                  <a:pt x="5423818" y="2739853"/>
                </a:cubicBezTo>
                <a:lnTo>
                  <a:pt x="5409766" y="2748239"/>
                </a:lnTo>
                <a:lnTo>
                  <a:pt x="5391254" y="2748735"/>
                </a:lnTo>
                <a:cubicBezTo>
                  <a:pt x="5372591" y="2748390"/>
                  <a:pt x="5351898" y="2747800"/>
                  <a:pt x="5327436" y="2748653"/>
                </a:cubicBezTo>
                <a:cubicBezTo>
                  <a:pt x="5263435" y="2756140"/>
                  <a:pt x="5232125" y="2768816"/>
                  <a:pt x="5205226" y="2757998"/>
                </a:cubicBezTo>
                <a:cubicBezTo>
                  <a:pt x="5196420" y="2752514"/>
                  <a:pt x="5197231" y="2744708"/>
                  <a:pt x="5198213" y="2738029"/>
                </a:cubicBezTo>
                <a:lnTo>
                  <a:pt x="5198465" y="2732754"/>
                </a:lnTo>
                <a:lnTo>
                  <a:pt x="5266575" y="2728546"/>
                </a:lnTo>
                <a:cubicBezTo>
                  <a:pt x="5300426" y="2732614"/>
                  <a:pt x="5379502" y="2719354"/>
                  <a:pt x="5477340" y="2707082"/>
                </a:cubicBezTo>
                <a:cubicBezTo>
                  <a:pt x="5509447" y="2705960"/>
                  <a:pt x="5638809" y="2689294"/>
                  <a:pt x="5674286" y="2689871"/>
                </a:cubicBezTo>
                <a:close/>
                <a:moveTo>
                  <a:pt x="1568618" y="2681158"/>
                </a:moveTo>
                <a:cubicBezTo>
                  <a:pt x="1571097" y="2680146"/>
                  <a:pt x="1571977" y="2681114"/>
                  <a:pt x="1574240" y="2683602"/>
                </a:cubicBezTo>
                <a:cubicBezTo>
                  <a:pt x="1573431" y="2683648"/>
                  <a:pt x="1572435" y="2683486"/>
                  <a:pt x="1571436" y="2683088"/>
                </a:cubicBezTo>
                <a:cubicBezTo>
                  <a:pt x="1570437" y="2682690"/>
                  <a:pt x="1569436" y="2682056"/>
                  <a:pt x="1568618" y="2681158"/>
                </a:cubicBezTo>
                <a:close/>
                <a:moveTo>
                  <a:pt x="1495655" y="2678134"/>
                </a:moveTo>
                <a:cubicBezTo>
                  <a:pt x="1498887" y="2677953"/>
                  <a:pt x="1502282" y="2679506"/>
                  <a:pt x="1504543" y="2681993"/>
                </a:cubicBezTo>
                <a:cubicBezTo>
                  <a:pt x="1502855" y="2682161"/>
                  <a:pt x="1501634" y="2681829"/>
                  <a:pt x="1500335" y="2681140"/>
                </a:cubicBezTo>
                <a:cubicBezTo>
                  <a:pt x="1499035" y="2680450"/>
                  <a:pt x="1497657" y="2679402"/>
                  <a:pt x="1495655" y="2678134"/>
                </a:cubicBezTo>
                <a:close/>
                <a:moveTo>
                  <a:pt x="1494393" y="2676281"/>
                </a:moveTo>
                <a:cubicBezTo>
                  <a:pt x="1494897" y="2676834"/>
                  <a:pt x="1495277" y="2677720"/>
                  <a:pt x="1495655" y="2678134"/>
                </a:cubicBezTo>
                <a:cubicBezTo>
                  <a:pt x="1495223" y="2678594"/>
                  <a:pt x="1494820" y="2678617"/>
                  <a:pt x="1494319" y="2678300"/>
                </a:cubicBezTo>
                <a:cubicBezTo>
                  <a:pt x="1493818" y="2677983"/>
                  <a:pt x="1493221" y="2677326"/>
                  <a:pt x="1492404" y="2676429"/>
                </a:cubicBezTo>
                <a:cubicBezTo>
                  <a:pt x="1493267" y="2675508"/>
                  <a:pt x="1493890" y="2675728"/>
                  <a:pt x="1494393" y="2676281"/>
                </a:cubicBezTo>
                <a:close/>
                <a:moveTo>
                  <a:pt x="1491143" y="2674575"/>
                </a:moveTo>
                <a:cubicBezTo>
                  <a:pt x="1491646" y="2675127"/>
                  <a:pt x="1492028" y="2676014"/>
                  <a:pt x="1492404" y="2676429"/>
                </a:cubicBezTo>
                <a:cubicBezTo>
                  <a:pt x="1491973" y="2676888"/>
                  <a:pt x="1491569" y="2676910"/>
                  <a:pt x="1491070" y="2676594"/>
                </a:cubicBezTo>
                <a:cubicBezTo>
                  <a:pt x="1490568" y="2676277"/>
                  <a:pt x="1489971" y="2675621"/>
                  <a:pt x="1489155" y="2674722"/>
                </a:cubicBezTo>
                <a:cubicBezTo>
                  <a:pt x="1490017" y="2673802"/>
                  <a:pt x="1490641" y="2674021"/>
                  <a:pt x="1491143" y="2674575"/>
                </a:cubicBezTo>
                <a:close/>
                <a:moveTo>
                  <a:pt x="4142086" y="2671764"/>
                </a:moveTo>
                <a:cubicBezTo>
                  <a:pt x="4135955" y="2674620"/>
                  <a:pt x="4132893" y="2676048"/>
                  <a:pt x="4131744" y="2676583"/>
                </a:cubicBezTo>
                <a:cubicBezTo>
                  <a:pt x="4128296" y="2678190"/>
                  <a:pt x="4142086" y="2671764"/>
                  <a:pt x="4142086" y="2671764"/>
                </a:cubicBezTo>
                <a:lnTo>
                  <a:pt x="4164376" y="2673402"/>
                </a:lnTo>
                <a:lnTo>
                  <a:pt x="4171039" y="2672451"/>
                </a:lnTo>
                <a:close/>
                <a:moveTo>
                  <a:pt x="1540894" y="2658455"/>
                </a:moveTo>
                <a:cubicBezTo>
                  <a:pt x="1540894" y="2658455"/>
                  <a:pt x="1544396" y="2658258"/>
                  <a:pt x="1545905" y="2659917"/>
                </a:cubicBezTo>
                <a:cubicBezTo>
                  <a:pt x="1546502" y="2660573"/>
                  <a:pt x="1546481" y="2660919"/>
                  <a:pt x="1546113" y="2661042"/>
                </a:cubicBezTo>
                <a:cubicBezTo>
                  <a:pt x="1545564" y="2661226"/>
                  <a:pt x="1544240" y="2660907"/>
                  <a:pt x="1543062" y="2660379"/>
                </a:cubicBezTo>
                <a:cubicBezTo>
                  <a:pt x="1541885" y="2659849"/>
                  <a:pt x="1540854" y="2659111"/>
                  <a:pt x="1540894" y="2658455"/>
                </a:cubicBezTo>
                <a:close/>
                <a:moveTo>
                  <a:pt x="5460852" y="2655107"/>
                </a:moveTo>
                <a:cubicBezTo>
                  <a:pt x="5463312" y="2654741"/>
                  <a:pt x="5463280" y="2655505"/>
                  <a:pt x="5462384" y="2656333"/>
                </a:cubicBezTo>
                <a:cubicBezTo>
                  <a:pt x="5461936" y="2656745"/>
                  <a:pt x="5461271" y="2657174"/>
                  <a:pt x="5460593" y="2657485"/>
                </a:cubicBezTo>
                <a:cubicBezTo>
                  <a:pt x="5459915" y="2657796"/>
                  <a:pt x="5459225" y="2657988"/>
                  <a:pt x="5458723" y="2657930"/>
                </a:cubicBezTo>
                <a:cubicBezTo>
                  <a:pt x="5458055" y="2657852"/>
                  <a:pt x="5457723" y="2657326"/>
                  <a:pt x="5458211" y="2656035"/>
                </a:cubicBezTo>
                <a:cubicBezTo>
                  <a:pt x="5458956" y="2655048"/>
                  <a:pt x="5460108" y="2656094"/>
                  <a:pt x="5460852" y="2655107"/>
                </a:cubicBezTo>
                <a:close/>
                <a:moveTo>
                  <a:pt x="1453636" y="2645630"/>
                </a:moveTo>
                <a:lnTo>
                  <a:pt x="1458194" y="2647562"/>
                </a:lnTo>
                <a:lnTo>
                  <a:pt x="1457182" y="2647434"/>
                </a:lnTo>
                <a:close/>
                <a:moveTo>
                  <a:pt x="5393939" y="2638736"/>
                </a:moveTo>
                <a:cubicBezTo>
                  <a:pt x="5393699" y="2638934"/>
                  <a:pt x="5392477" y="2639454"/>
                  <a:pt x="5389774" y="2640465"/>
                </a:cubicBezTo>
                <a:cubicBezTo>
                  <a:pt x="5348914" y="2659922"/>
                  <a:pt x="5306426" y="2671246"/>
                  <a:pt x="5267729" y="2682686"/>
                </a:cubicBezTo>
                <a:cubicBezTo>
                  <a:pt x="5260394" y="2684482"/>
                  <a:pt x="5252678" y="2687317"/>
                  <a:pt x="5245191" y="2689529"/>
                </a:cubicBezTo>
                <a:lnTo>
                  <a:pt x="5233285" y="2691270"/>
                </a:lnTo>
                <a:lnTo>
                  <a:pt x="5226116" y="2691695"/>
                </a:lnTo>
                <a:lnTo>
                  <a:pt x="5224634" y="2691816"/>
                </a:lnTo>
                <a:lnTo>
                  <a:pt x="5224768" y="2691638"/>
                </a:lnTo>
                <a:cubicBezTo>
                  <a:pt x="5225511" y="2690651"/>
                  <a:pt x="5240306" y="2686895"/>
                  <a:pt x="5245904" y="2685047"/>
                </a:cubicBezTo>
                <a:cubicBezTo>
                  <a:pt x="5292523" y="2670819"/>
                  <a:pt x="5338373" y="2660608"/>
                  <a:pt x="5383150" y="2641104"/>
                </a:cubicBezTo>
                <a:cubicBezTo>
                  <a:pt x="5386553" y="2640451"/>
                  <a:pt x="5394659" y="2638142"/>
                  <a:pt x="5393939" y="2638736"/>
                </a:cubicBezTo>
                <a:close/>
                <a:moveTo>
                  <a:pt x="5529570" y="2634676"/>
                </a:moveTo>
                <a:lnTo>
                  <a:pt x="5506113" y="2645050"/>
                </a:lnTo>
                <a:lnTo>
                  <a:pt x="5508814" y="2644500"/>
                </a:lnTo>
                <a:cubicBezTo>
                  <a:pt x="5517567" y="2642660"/>
                  <a:pt x="5526056" y="2640402"/>
                  <a:pt x="5532935" y="2635818"/>
                </a:cubicBezTo>
                <a:cubicBezTo>
                  <a:pt x="5533534" y="2635420"/>
                  <a:pt x="5532567" y="2635054"/>
                  <a:pt x="5530778" y="2634770"/>
                </a:cubicBezTo>
                <a:close/>
                <a:moveTo>
                  <a:pt x="5292283" y="2619721"/>
                </a:moveTo>
                <a:lnTo>
                  <a:pt x="5286722" y="2619760"/>
                </a:lnTo>
                <a:lnTo>
                  <a:pt x="5283568" y="2619889"/>
                </a:lnTo>
                <a:lnTo>
                  <a:pt x="5291533" y="2620043"/>
                </a:lnTo>
                <a:close/>
                <a:moveTo>
                  <a:pt x="5282958" y="2612675"/>
                </a:moveTo>
                <a:lnTo>
                  <a:pt x="5261629" y="2619464"/>
                </a:lnTo>
                <a:lnTo>
                  <a:pt x="5278608" y="2619793"/>
                </a:lnTo>
                <a:lnTo>
                  <a:pt x="5282016" y="2618680"/>
                </a:lnTo>
                <a:lnTo>
                  <a:pt x="5291555" y="2615571"/>
                </a:lnTo>
                <a:lnTo>
                  <a:pt x="5290596" y="2615247"/>
                </a:lnTo>
                <a:close/>
                <a:moveTo>
                  <a:pt x="4701097" y="2606105"/>
                </a:moveTo>
                <a:lnTo>
                  <a:pt x="4667556" y="2611069"/>
                </a:lnTo>
                <a:cubicBezTo>
                  <a:pt x="4651199" y="2613393"/>
                  <a:pt x="4633312" y="2615835"/>
                  <a:pt x="4613330" y="2618450"/>
                </a:cubicBezTo>
                <a:cubicBezTo>
                  <a:pt x="4602139" y="2620766"/>
                  <a:pt x="4544461" y="2628133"/>
                  <a:pt x="4507530" y="2634347"/>
                </a:cubicBezTo>
                <a:lnTo>
                  <a:pt x="4490018" y="2637910"/>
                </a:lnTo>
                <a:lnTo>
                  <a:pt x="4481247" y="2637079"/>
                </a:lnTo>
                <a:cubicBezTo>
                  <a:pt x="4458718" y="2635834"/>
                  <a:pt x="4434734" y="2636895"/>
                  <a:pt x="4428911" y="2646122"/>
                </a:cubicBezTo>
                <a:cubicBezTo>
                  <a:pt x="4431993" y="2654986"/>
                  <a:pt x="4578853" y="2651197"/>
                  <a:pt x="4583256" y="2653178"/>
                </a:cubicBezTo>
                <a:cubicBezTo>
                  <a:pt x="4652429" y="2656849"/>
                  <a:pt x="4718948" y="2659639"/>
                  <a:pt x="4785885" y="2662773"/>
                </a:cubicBezTo>
                <a:lnTo>
                  <a:pt x="4896840" y="2669074"/>
                </a:lnTo>
                <a:lnTo>
                  <a:pt x="4897395" y="2673029"/>
                </a:lnTo>
                <a:cubicBezTo>
                  <a:pt x="4899419" y="2676171"/>
                  <a:pt x="4902700" y="2679717"/>
                  <a:pt x="4905980" y="2683026"/>
                </a:cubicBezTo>
                <a:lnTo>
                  <a:pt x="4906948" y="2683993"/>
                </a:lnTo>
                <a:lnTo>
                  <a:pt x="4880411" y="2682851"/>
                </a:lnTo>
                <a:cubicBezTo>
                  <a:pt x="4847101" y="2681179"/>
                  <a:pt x="4819344" y="2679218"/>
                  <a:pt x="4813621" y="2679449"/>
                </a:cubicBezTo>
                <a:cubicBezTo>
                  <a:pt x="4661085" y="2671962"/>
                  <a:pt x="4495879" y="2667506"/>
                  <a:pt x="4313800" y="2655457"/>
                </a:cubicBezTo>
                <a:cubicBezTo>
                  <a:pt x="4313800" y="2655457"/>
                  <a:pt x="4216595" y="2650405"/>
                  <a:pt x="4223344" y="2660921"/>
                </a:cubicBezTo>
                <a:lnTo>
                  <a:pt x="4249107" y="2662947"/>
                </a:lnTo>
                <a:lnTo>
                  <a:pt x="4290737" y="2658514"/>
                </a:lnTo>
                <a:cubicBezTo>
                  <a:pt x="4306842" y="2657127"/>
                  <a:pt x="4319333" y="2656560"/>
                  <a:pt x="4323993" y="2657577"/>
                </a:cubicBezTo>
                <a:lnTo>
                  <a:pt x="4311004" y="2665693"/>
                </a:lnTo>
                <a:lnTo>
                  <a:pt x="4320549" y="2665974"/>
                </a:lnTo>
                <a:cubicBezTo>
                  <a:pt x="4311745" y="2662016"/>
                  <a:pt x="4423478" y="2666121"/>
                  <a:pt x="4403025" y="2680617"/>
                </a:cubicBezTo>
                <a:cubicBezTo>
                  <a:pt x="4396568" y="2685193"/>
                  <a:pt x="4291292" y="2676510"/>
                  <a:pt x="4270893" y="2674818"/>
                </a:cubicBezTo>
                <a:lnTo>
                  <a:pt x="4262492" y="2674620"/>
                </a:lnTo>
                <a:lnTo>
                  <a:pt x="4261170" y="2674853"/>
                </a:lnTo>
                <a:lnTo>
                  <a:pt x="4231674" y="2678343"/>
                </a:lnTo>
                <a:lnTo>
                  <a:pt x="4415519" y="2691842"/>
                </a:lnTo>
                <a:cubicBezTo>
                  <a:pt x="4509549" y="2697340"/>
                  <a:pt x="4606385" y="2702229"/>
                  <a:pt x="4705792" y="2708273"/>
                </a:cubicBezTo>
                <a:cubicBezTo>
                  <a:pt x="4705792" y="2708273"/>
                  <a:pt x="4746645" y="2695470"/>
                  <a:pt x="4742532" y="2708582"/>
                </a:cubicBezTo>
                <a:cubicBezTo>
                  <a:pt x="4739403" y="2715903"/>
                  <a:pt x="4647332" y="2713157"/>
                  <a:pt x="4699335" y="2712849"/>
                </a:cubicBezTo>
                <a:cubicBezTo>
                  <a:pt x="4527673" y="2712968"/>
                  <a:pt x="4338108" y="2690077"/>
                  <a:pt x="4165121" y="2697084"/>
                </a:cubicBezTo>
                <a:cubicBezTo>
                  <a:pt x="4165121" y="2697084"/>
                  <a:pt x="4151746" y="2703694"/>
                  <a:pt x="4155089" y="2702042"/>
                </a:cubicBezTo>
                <a:cubicBezTo>
                  <a:pt x="4156205" y="2701491"/>
                  <a:pt x="4159178" y="2700021"/>
                  <a:pt x="4165121" y="2697084"/>
                </a:cubicBezTo>
                <a:cubicBezTo>
                  <a:pt x="4317947" y="2719665"/>
                  <a:pt x="4548074" y="2714659"/>
                  <a:pt x="4731621" y="2727366"/>
                </a:cubicBezTo>
                <a:cubicBezTo>
                  <a:pt x="4739253" y="2727058"/>
                  <a:pt x="4759553" y="2728393"/>
                  <a:pt x="4776198" y="2731045"/>
                </a:cubicBezTo>
                <a:lnTo>
                  <a:pt x="4781595" y="2732362"/>
                </a:lnTo>
                <a:lnTo>
                  <a:pt x="4778847" y="2732682"/>
                </a:lnTo>
                <a:lnTo>
                  <a:pt x="4766236" y="2734276"/>
                </a:lnTo>
                <a:lnTo>
                  <a:pt x="4793334" y="2735227"/>
                </a:lnTo>
                <a:lnTo>
                  <a:pt x="4796382" y="2735971"/>
                </a:lnTo>
                <a:cubicBezTo>
                  <a:pt x="4800834" y="2737914"/>
                  <a:pt x="4802333" y="2740146"/>
                  <a:pt x="4798835" y="2742626"/>
                </a:cubicBezTo>
                <a:lnTo>
                  <a:pt x="4711168" y="2741861"/>
                </a:lnTo>
                <a:cubicBezTo>
                  <a:pt x="4629226" y="2736189"/>
                  <a:pt x="4538233" y="2732682"/>
                  <a:pt x="4454237" y="2733565"/>
                </a:cubicBezTo>
                <a:cubicBezTo>
                  <a:pt x="4441029" y="2727628"/>
                  <a:pt x="4419555" y="2726699"/>
                  <a:pt x="4397833" y="2731894"/>
                </a:cubicBezTo>
                <a:cubicBezTo>
                  <a:pt x="4394532" y="2730409"/>
                  <a:pt x="4391973" y="2725051"/>
                  <a:pt x="4385450" y="2726327"/>
                </a:cubicBezTo>
                <a:cubicBezTo>
                  <a:pt x="4383276" y="2726752"/>
                  <a:pt x="4380662" y="2727914"/>
                  <a:pt x="4377434" y="2730202"/>
                </a:cubicBezTo>
                <a:cubicBezTo>
                  <a:pt x="4374131" y="2728718"/>
                  <a:pt x="4371573" y="2723360"/>
                  <a:pt x="4365051" y="2724636"/>
                </a:cubicBezTo>
                <a:cubicBezTo>
                  <a:pt x="4362878" y="2725060"/>
                  <a:pt x="4360263" y="2726222"/>
                  <a:pt x="4357034" y="2728511"/>
                </a:cubicBezTo>
                <a:cubicBezTo>
                  <a:pt x="4361803" y="2730656"/>
                  <a:pt x="4365288" y="2732223"/>
                  <a:pt x="4368389" y="2732682"/>
                </a:cubicBezTo>
                <a:cubicBezTo>
                  <a:pt x="4371489" y="2733141"/>
                  <a:pt x="4374201" y="2732492"/>
                  <a:pt x="4377434" y="2730202"/>
                </a:cubicBezTo>
                <a:cubicBezTo>
                  <a:pt x="4382202" y="2732347"/>
                  <a:pt x="4385688" y="2733914"/>
                  <a:pt x="4388788" y="2734373"/>
                </a:cubicBezTo>
                <a:cubicBezTo>
                  <a:pt x="4391888" y="2734832"/>
                  <a:pt x="4394604" y="2734183"/>
                  <a:pt x="4397833" y="2731894"/>
                </a:cubicBezTo>
                <a:cubicBezTo>
                  <a:pt x="4410235" y="2733729"/>
                  <a:pt x="4418635" y="2735636"/>
                  <a:pt x="4426786" y="2736341"/>
                </a:cubicBezTo>
                <a:cubicBezTo>
                  <a:pt x="4434938" y="2737044"/>
                  <a:pt x="4442837" y="2736545"/>
                  <a:pt x="4454237" y="2733565"/>
                </a:cubicBezTo>
                <a:cubicBezTo>
                  <a:pt x="4519643" y="2739907"/>
                  <a:pt x="4592548" y="2743698"/>
                  <a:pt x="4668717" y="2747086"/>
                </a:cubicBezTo>
                <a:lnTo>
                  <a:pt x="4837459" y="2755094"/>
                </a:lnTo>
                <a:lnTo>
                  <a:pt x="4823047" y="2755617"/>
                </a:lnTo>
                <a:lnTo>
                  <a:pt x="4844360" y="2757753"/>
                </a:lnTo>
                <a:lnTo>
                  <a:pt x="5056027" y="2725747"/>
                </a:lnTo>
                <a:cubicBezTo>
                  <a:pt x="5140957" y="2712735"/>
                  <a:pt x="5228204" y="2699112"/>
                  <a:pt x="5319026" y="2684419"/>
                </a:cubicBezTo>
                <a:cubicBezTo>
                  <a:pt x="5334688" y="2682506"/>
                  <a:pt x="5362288" y="2678234"/>
                  <a:pt x="5397187" y="2672785"/>
                </a:cubicBezTo>
                <a:lnTo>
                  <a:pt x="5459909" y="2663168"/>
                </a:lnTo>
                <a:lnTo>
                  <a:pt x="5463654" y="2660857"/>
                </a:lnTo>
                <a:lnTo>
                  <a:pt x="5474921" y="2655257"/>
                </a:lnTo>
                <a:lnTo>
                  <a:pt x="5473427" y="2654360"/>
                </a:lnTo>
                <a:cubicBezTo>
                  <a:pt x="5474225" y="2653569"/>
                  <a:pt x="5477040" y="2652405"/>
                  <a:pt x="5483095" y="2650665"/>
                </a:cubicBezTo>
                <a:lnTo>
                  <a:pt x="5485455" y="2650011"/>
                </a:lnTo>
                <a:lnTo>
                  <a:pt x="5498572" y="2643455"/>
                </a:lnTo>
                <a:cubicBezTo>
                  <a:pt x="5504321" y="2640341"/>
                  <a:pt x="5509975" y="2636915"/>
                  <a:pt x="5515448" y="2632874"/>
                </a:cubicBezTo>
                <a:cubicBezTo>
                  <a:pt x="5499908" y="2637616"/>
                  <a:pt x="5486119" y="2645612"/>
                  <a:pt x="5471111" y="2652223"/>
                </a:cubicBezTo>
                <a:cubicBezTo>
                  <a:pt x="5459363" y="2657082"/>
                  <a:pt x="5467748" y="2651109"/>
                  <a:pt x="5472002" y="2648040"/>
                </a:cubicBezTo>
                <a:lnTo>
                  <a:pt x="5525092" y="2621532"/>
                </a:lnTo>
                <a:lnTo>
                  <a:pt x="5522901" y="2621940"/>
                </a:lnTo>
                <a:cubicBezTo>
                  <a:pt x="5513372" y="2623882"/>
                  <a:pt x="5487698" y="2629240"/>
                  <a:pt x="5506058" y="2623982"/>
                </a:cubicBezTo>
                <a:cubicBezTo>
                  <a:pt x="5521947" y="2618167"/>
                  <a:pt x="5501314" y="2622736"/>
                  <a:pt x="5495396" y="2621905"/>
                </a:cubicBezTo>
                <a:cubicBezTo>
                  <a:pt x="5496591" y="2621108"/>
                  <a:pt x="5497788" y="2620311"/>
                  <a:pt x="5498984" y="2619514"/>
                </a:cubicBezTo>
                <a:cubicBezTo>
                  <a:pt x="5498387" y="2619913"/>
                  <a:pt x="5499475" y="2617535"/>
                  <a:pt x="5500556" y="2614841"/>
                </a:cubicBezTo>
                <a:lnTo>
                  <a:pt x="5501966" y="2608773"/>
                </a:lnTo>
                <a:lnTo>
                  <a:pt x="5451738" y="2612570"/>
                </a:lnTo>
                <a:lnTo>
                  <a:pt x="5450429" y="2613199"/>
                </a:lnTo>
                <a:cubicBezTo>
                  <a:pt x="5446853" y="2614942"/>
                  <a:pt x="5430705" y="2626064"/>
                  <a:pt x="5428210" y="2623799"/>
                </a:cubicBezTo>
                <a:cubicBezTo>
                  <a:pt x="5425908" y="2621707"/>
                  <a:pt x="5440296" y="2615918"/>
                  <a:pt x="5441165" y="2614767"/>
                </a:cubicBezTo>
                <a:lnTo>
                  <a:pt x="5444618" y="2613108"/>
                </a:lnTo>
                <a:lnTo>
                  <a:pt x="5405373" y="2616075"/>
                </a:lnTo>
                <a:cubicBezTo>
                  <a:pt x="5369551" y="2618727"/>
                  <a:pt x="5336629" y="2620779"/>
                  <a:pt x="5308104" y="2621145"/>
                </a:cubicBezTo>
                <a:lnTo>
                  <a:pt x="5304855" y="2620050"/>
                </a:lnTo>
                <a:lnTo>
                  <a:pt x="5257902" y="2633452"/>
                </a:lnTo>
                <a:cubicBezTo>
                  <a:pt x="5241860" y="2637147"/>
                  <a:pt x="5225680" y="2640060"/>
                  <a:pt x="5210009" y="2642189"/>
                </a:cubicBezTo>
                <a:lnTo>
                  <a:pt x="5254903" y="2627532"/>
                </a:lnTo>
                <a:lnTo>
                  <a:pt x="5263344" y="2626262"/>
                </a:lnTo>
                <a:lnTo>
                  <a:pt x="5280862" y="2625282"/>
                </a:lnTo>
                <a:lnTo>
                  <a:pt x="5280516" y="2624988"/>
                </a:lnTo>
                <a:cubicBezTo>
                  <a:pt x="5281564" y="2624329"/>
                  <a:pt x="5284177" y="2623141"/>
                  <a:pt x="5289063" y="2621107"/>
                </a:cubicBezTo>
                <a:lnTo>
                  <a:pt x="5290281" y="2620582"/>
                </a:lnTo>
                <a:lnTo>
                  <a:pt x="5277607" y="2620133"/>
                </a:lnTo>
                <a:lnTo>
                  <a:pt x="5277563" y="2620134"/>
                </a:lnTo>
                <a:lnTo>
                  <a:pt x="5277573" y="2620131"/>
                </a:lnTo>
                <a:lnTo>
                  <a:pt x="5261342" y="2619556"/>
                </a:lnTo>
                <a:lnTo>
                  <a:pt x="5256881" y="2620976"/>
                </a:lnTo>
                <a:lnTo>
                  <a:pt x="5250544" y="2621234"/>
                </a:lnTo>
                <a:lnTo>
                  <a:pt x="5237888" y="2626333"/>
                </a:lnTo>
                <a:lnTo>
                  <a:pt x="5233153" y="2627772"/>
                </a:lnTo>
                <a:lnTo>
                  <a:pt x="5225750" y="2629034"/>
                </a:lnTo>
                <a:cubicBezTo>
                  <a:pt x="5223448" y="2626943"/>
                  <a:pt x="5235602" y="2624117"/>
                  <a:pt x="5241753" y="2621106"/>
                </a:cubicBezTo>
                <a:cubicBezTo>
                  <a:pt x="5250735" y="2617342"/>
                  <a:pt x="5258228" y="2615551"/>
                  <a:pt x="5261737" y="2613469"/>
                </a:cubicBezTo>
                <a:lnTo>
                  <a:pt x="5276138" y="2610378"/>
                </a:lnTo>
                <a:lnTo>
                  <a:pt x="5273086" y="2609350"/>
                </a:lnTo>
                <a:cubicBezTo>
                  <a:pt x="5190312" y="2606991"/>
                  <a:pt x="5018280" y="2664724"/>
                  <a:pt x="5032170" y="2642368"/>
                </a:cubicBezTo>
                <a:cubicBezTo>
                  <a:pt x="5032170" y="2642368"/>
                  <a:pt x="5041739" y="2639724"/>
                  <a:pt x="5055077" y="2635636"/>
                </a:cubicBezTo>
                <a:lnTo>
                  <a:pt x="5063238" y="2632875"/>
                </a:lnTo>
                <a:lnTo>
                  <a:pt x="5010579" y="2640843"/>
                </a:lnTo>
                <a:lnTo>
                  <a:pt x="4979708" y="2639537"/>
                </a:lnTo>
                <a:cubicBezTo>
                  <a:pt x="4960009" y="2639289"/>
                  <a:pt x="4939696" y="2639818"/>
                  <a:pt x="4918367" y="2641762"/>
                </a:cubicBezTo>
                <a:cubicBezTo>
                  <a:pt x="4905160" y="2635823"/>
                  <a:pt x="4900023" y="2633513"/>
                  <a:pt x="4882700" y="2640690"/>
                </a:cubicBezTo>
                <a:cubicBezTo>
                  <a:pt x="4887471" y="2642835"/>
                  <a:pt x="4893672" y="2643752"/>
                  <a:pt x="4900040" y="2643809"/>
                </a:cubicBezTo>
                <a:cubicBezTo>
                  <a:pt x="4906405" y="2643866"/>
                  <a:pt x="4912937" y="2643061"/>
                  <a:pt x="4918367" y="2641762"/>
                </a:cubicBezTo>
                <a:cubicBezTo>
                  <a:pt x="4931037" y="2643407"/>
                  <a:pt x="4942493" y="2644583"/>
                  <a:pt x="4953245" y="2645503"/>
                </a:cubicBezTo>
                <a:lnTo>
                  <a:pt x="4973523" y="2646953"/>
                </a:lnTo>
                <a:lnTo>
                  <a:pt x="4963699" y="2648624"/>
                </a:lnTo>
                <a:lnTo>
                  <a:pt x="4934125" y="2654349"/>
                </a:lnTo>
                <a:lnTo>
                  <a:pt x="4867707" y="2651557"/>
                </a:lnTo>
                <a:cubicBezTo>
                  <a:pt x="4756475" y="2647600"/>
                  <a:pt x="4663500" y="2646240"/>
                  <a:pt x="4524848" y="2641877"/>
                </a:cubicBezTo>
                <a:cubicBezTo>
                  <a:pt x="4524848" y="2641877"/>
                  <a:pt x="4523531" y="2641655"/>
                  <a:pt x="4521204" y="2641302"/>
                </a:cubicBezTo>
                <a:lnTo>
                  <a:pt x="4520224" y="2641165"/>
                </a:lnTo>
                <a:lnTo>
                  <a:pt x="4538804" y="2639489"/>
                </a:lnTo>
                <a:cubicBezTo>
                  <a:pt x="4595863" y="2632009"/>
                  <a:pt x="4671872" y="2617351"/>
                  <a:pt x="4697245" y="2615519"/>
                </a:cubicBezTo>
                <a:lnTo>
                  <a:pt x="4746869" y="2611392"/>
                </a:lnTo>
                <a:lnTo>
                  <a:pt x="4737334" y="2609923"/>
                </a:lnTo>
                <a:close/>
                <a:moveTo>
                  <a:pt x="5616516" y="2604747"/>
                </a:moveTo>
                <a:lnTo>
                  <a:pt x="5611052" y="2605572"/>
                </a:lnTo>
                <a:lnTo>
                  <a:pt x="5575654" y="2612144"/>
                </a:lnTo>
                <a:lnTo>
                  <a:pt x="5563819" y="2619026"/>
                </a:lnTo>
                <a:lnTo>
                  <a:pt x="5547262" y="2626806"/>
                </a:lnTo>
                <a:lnTo>
                  <a:pt x="5554828" y="2625637"/>
                </a:lnTo>
                <a:cubicBezTo>
                  <a:pt x="5565801" y="2621813"/>
                  <a:pt x="5577046" y="2618361"/>
                  <a:pt x="5588843" y="2615366"/>
                </a:cubicBezTo>
                <a:lnTo>
                  <a:pt x="5605952" y="2611918"/>
                </a:lnTo>
                <a:lnTo>
                  <a:pt x="5605576" y="2611673"/>
                </a:lnTo>
                <a:cubicBezTo>
                  <a:pt x="5606530" y="2610866"/>
                  <a:pt x="5608955" y="2609309"/>
                  <a:pt x="5613515" y="2606587"/>
                </a:cubicBezTo>
                <a:close/>
                <a:moveTo>
                  <a:pt x="4816573" y="2604379"/>
                </a:moveTo>
                <a:lnTo>
                  <a:pt x="4797725" y="2607161"/>
                </a:lnTo>
                <a:lnTo>
                  <a:pt x="4827659" y="2604672"/>
                </a:lnTo>
                <a:close/>
                <a:moveTo>
                  <a:pt x="5061753" y="2602383"/>
                </a:moveTo>
                <a:cubicBezTo>
                  <a:pt x="5018304" y="2601066"/>
                  <a:pt x="4972192" y="2601012"/>
                  <a:pt x="4920182" y="2603928"/>
                </a:cubicBezTo>
                <a:lnTo>
                  <a:pt x="4995604" y="2609003"/>
                </a:lnTo>
                <a:lnTo>
                  <a:pt x="4980043" y="2608606"/>
                </a:lnTo>
                <a:lnTo>
                  <a:pt x="4962765" y="2612157"/>
                </a:lnTo>
                <a:cubicBezTo>
                  <a:pt x="4945997" y="2616125"/>
                  <a:pt x="4933337" y="2620026"/>
                  <a:pt x="4932097" y="2623131"/>
                </a:cubicBezTo>
                <a:cubicBezTo>
                  <a:pt x="4924024" y="2630971"/>
                  <a:pt x="5040762" y="2619072"/>
                  <a:pt x="5102654" y="2615887"/>
                </a:cubicBezTo>
                <a:lnTo>
                  <a:pt x="5121796" y="2615468"/>
                </a:lnTo>
                <a:lnTo>
                  <a:pt x="5131674" y="2615843"/>
                </a:lnTo>
                <a:lnTo>
                  <a:pt x="5133296" y="2615632"/>
                </a:lnTo>
                <a:lnTo>
                  <a:pt x="5132345" y="2615868"/>
                </a:lnTo>
                <a:lnTo>
                  <a:pt x="5133498" y="2615912"/>
                </a:lnTo>
                <a:lnTo>
                  <a:pt x="5137375" y="2617401"/>
                </a:lnTo>
                <a:lnTo>
                  <a:pt x="5142558" y="2616429"/>
                </a:lnTo>
                <a:cubicBezTo>
                  <a:pt x="5142558" y="2616429"/>
                  <a:pt x="5143862" y="2615163"/>
                  <a:pt x="5146219" y="2613174"/>
                </a:cubicBezTo>
                <a:lnTo>
                  <a:pt x="5154547" y="2606839"/>
                </a:lnTo>
                <a:close/>
                <a:moveTo>
                  <a:pt x="5668328" y="2597604"/>
                </a:moveTo>
                <a:lnTo>
                  <a:pt x="5653789" y="2599121"/>
                </a:lnTo>
                <a:lnTo>
                  <a:pt x="5640015" y="2601199"/>
                </a:lnTo>
                <a:lnTo>
                  <a:pt x="5634595" y="2605213"/>
                </a:lnTo>
                <a:lnTo>
                  <a:pt x="5632032" y="2606813"/>
                </a:lnTo>
                <a:lnTo>
                  <a:pt x="5661657" y="2601611"/>
                </a:lnTo>
                <a:lnTo>
                  <a:pt x="5664783" y="2599909"/>
                </a:lnTo>
                <a:close/>
                <a:moveTo>
                  <a:pt x="4880899" y="2596085"/>
                </a:moveTo>
                <a:cubicBezTo>
                  <a:pt x="4886490" y="2594391"/>
                  <a:pt x="4864121" y="2601162"/>
                  <a:pt x="4864121" y="2601162"/>
                </a:cubicBezTo>
                <a:cubicBezTo>
                  <a:pt x="4874063" y="2598152"/>
                  <a:pt x="4879037" y="2596648"/>
                  <a:pt x="4880899" y="2596085"/>
                </a:cubicBezTo>
                <a:close/>
                <a:moveTo>
                  <a:pt x="4727780" y="2594098"/>
                </a:moveTo>
                <a:cubicBezTo>
                  <a:pt x="4720797" y="2595011"/>
                  <a:pt x="4714914" y="2596417"/>
                  <a:pt x="4714914" y="2596417"/>
                </a:cubicBezTo>
                <a:lnTo>
                  <a:pt x="4721329" y="2598393"/>
                </a:lnTo>
                <a:lnTo>
                  <a:pt x="4741834" y="2594568"/>
                </a:lnTo>
                <a:close/>
                <a:moveTo>
                  <a:pt x="4858264" y="2580288"/>
                </a:moveTo>
                <a:lnTo>
                  <a:pt x="4838238" y="2583643"/>
                </a:lnTo>
                <a:lnTo>
                  <a:pt x="4847953" y="2583564"/>
                </a:lnTo>
                <a:close/>
                <a:moveTo>
                  <a:pt x="1500009" y="2572948"/>
                </a:moveTo>
                <a:cubicBezTo>
                  <a:pt x="1502215" y="2573232"/>
                  <a:pt x="1504109" y="2573405"/>
                  <a:pt x="1504272" y="2573501"/>
                </a:cubicBezTo>
                <a:cubicBezTo>
                  <a:pt x="1504354" y="2573548"/>
                  <a:pt x="1504002" y="2573578"/>
                  <a:pt x="1503041" y="2573591"/>
                </a:cubicBezTo>
                <a:lnTo>
                  <a:pt x="1502068" y="2573590"/>
                </a:lnTo>
                <a:close/>
                <a:moveTo>
                  <a:pt x="5164826" y="2570948"/>
                </a:moveTo>
                <a:lnTo>
                  <a:pt x="5168126" y="2571017"/>
                </a:lnTo>
                <a:lnTo>
                  <a:pt x="5170012" y="2571026"/>
                </a:lnTo>
                <a:lnTo>
                  <a:pt x="5153726" y="2577173"/>
                </a:lnTo>
                <a:lnTo>
                  <a:pt x="5145307" y="2576977"/>
                </a:lnTo>
                <a:lnTo>
                  <a:pt x="5160852" y="2572171"/>
                </a:lnTo>
                <a:close/>
                <a:moveTo>
                  <a:pt x="1535295" y="2565107"/>
                </a:moveTo>
                <a:lnTo>
                  <a:pt x="1541397" y="2568168"/>
                </a:lnTo>
                <a:lnTo>
                  <a:pt x="1557836" y="2572099"/>
                </a:lnTo>
                <a:lnTo>
                  <a:pt x="1563294" y="2572583"/>
                </a:lnTo>
                <a:cubicBezTo>
                  <a:pt x="1569864" y="2573949"/>
                  <a:pt x="1576636" y="2575614"/>
                  <a:pt x="1581823" y="2575915"/>
                </a:cubicBezTo>
                <a:lnTo>
                  <a:pt x="1593991" y="2578287"/>
                </a:lnTo>
                <a:lnTo>
                  <a:pt x="1545492" y="2567068"/>
                </a:lnTo>
                <a:lnTo>
                  <a:pt x="1537118" y="2565420"/>
                </a:lnTo>
                <a:close/>
                <a:moveTo>
                  <a:pt x="5263332" y="2563342"/>
                </a:moveTo>
                <a:lnTo>
                  <a:pt x="5263569" y="2563559"/>
                </a:lnTo>
                <a:lnTo>
                  <a:pt x="5263480" y="2563573"/>
                </a:lnTo>
                <a:close/>
                <a:moveTo>
                  <a:pt x="4901094" y="2562107"/>
                </a:moveTo>
                <a:cubicBezTo>
                  <a:pt x="4902506" y="2561152"/>
                  <a:pt x="4901563" y="2561791"/>
                  <a:pt x="4899680" y="2563065"/>
                </a:cubicBezTo>
                <a:lnTo>
                  <a:pt x="4897914" y="2564261"/>
                </a:lnTo>
                <a:lnTo>
                  <a:pt x="4892618" y="2567846"/>
                </a:lnTo>
                <a:cubicBezTo>
                  <a:pt x="4890262" y="2569441"/>
                  <a:pt x="4888378" y="2570717"/>
                  <a:pt x="4888378" y="2570717"/>
                </a:cubicBezTo>
                <a:lnTo>
                  <a:pt x="4867026" y="2571107"/>
                </a:lnTo>
                <a:lnTo>
                  <a:pt x="4871725" y="2571775"/>
                </a:lnTo>
                <a:lnTo>
                  <a:pt x="4882034" y="2572733"/>
                </a:lnTo>
                <a:lnTo>
                  <a:pt x="4888378" y="2570717"/>
                </a:lnTo>
                <a:lnTo>
                  <a:pt x="4897914" y="2564261"/>
                </a:lnTo>
                <a:close/>
                <a:moveTo>
                  <a:pt x="4986215" y="2558445"/>
                </a:moveTo>
                <a:cubicBezTo>
                  <a:pt x="4994677" y="2559462"/>
                  <a:pt x="4998910" y="2559970"/>
                  <a:pt x="5000495" y="2560161"/>
                </a:cubicBezTo>
                <a:cubicBezTo>
                  <a:pt x="5005254" y="2560733"/>
                  <a:pt x="4986215" y="2558445"/>
                  <a:pt x="4986215" y="2558445"/>
                </a:cubicBezTo>
                <a:close/>
                <a:moveTo>
                  <a:pt x="5203509" y="2558385"/>
                </a:moveTo>
                <a:lnTo>
                  <a:pt x="5178222" y="2567928"/>
                </a:lnTo>
                <a:lnTo>
                  <a:pt x="5177814" y="2567954"/>
                </a:lnTo>
                <a:lnTo>
                  <a:pt x="5175692" y="2567599"/>
                </a:lnTo>
                <a:lnTo>
                  <a:pt x="5183842" y="2565087"/>
                </a:lnTo>
                <a:lnTo>
                  <a:pt x="5173772" y="2564031"/>
                </a:lnTo>
                <a:lnTo>
                  <a:pt x="5184634" y="2560428"/>
                </a:lnTo>
                <a:lnTo>
                  <a:pt x="5172160" y="2562745"/>
                </a:lnTo>
                <a:lnTo>
                  <a:pt x="5170403" y="2559074"/>
                </a:lnTo>
                <a:cubicBezTo>
                  <a:pt x="5174687" y="2558393"/>
                  <a:pt x="5182359" y="2558481"/>
                  <a:pt x="5188407" y="2558831"/>
                </a:cubicBezTo>
                <a:close/>
                <a:moveTo>
                  <a:pt x="4949763" y="2558237"/>
                </a:moveTo>
                <a:lnTo>
                  <a:pt x="4949762" y="2558238"/>
                </a:lnTo>
                <a:lnTo>
                  <a:pt x="4945415" y="2561131"/>
                </a:lnTo>
                <a:cubicBezTo>
                  <a:pt x="4945415" y="2561131"/>
                  <a:pt x="4946433" y="2560452"/>
                  <a:pt x="4947898" y="2559479"/>
                </a:cubicBezTo>
                <a:close/>
                <a:moveTo>
                  <a:pt x="5970589" y="2557553"/>
                </a:moveTo>
                <a:lnTo>
                  <a:pt x="5965824" y="2562181"/>
                </a:lnTo>
                <a:cubicBezTo>
                  <a:pt x="5965824" y="2562181"/>
                  <a:pt x="5966766" y="2561267"/>
                  <a:pt x="5967941" y="2560124"/>
                </a:cubicBezTo>
                <a:close/>
                <a:moveTo>
                  <a:pt x="5972178" y="2556010"/>
                </a:moveTo>
                <a:cubicBezTo>
                  <a:pt x="5972885" y="2555325"/>
                  <a:pt x="5972413" y="2555781"/>
                  <a:pt x="5971474" y="2556695"/>
                </a:cubicBezTo>
                <a:lnTo>
                  <a:pt x="5970589" y="2557553"/>
                </a:lnTo>
                <a:close/>
                <a:moveTo>
                  <a:pt x="5429415" y="2554484"/>
                </a:moveTo>
                <a:lnTo>
                  <a:pt x="5429078" y="2554637"/>
                </a:lnTo>
                <a:lnTo>
                  <a:pt x="5429203" y="2554606"/>
                </a:lnTo>
                <a:close/>
                <a:moveTo>
                  <a:pt x="1362453" y="2551838"/>
                </a:moveTo>
                <a:lnTo>
                  <a:pt x="1404912" y="2565279"/>
                </a:lnTo>
                <a:cubicBezTo>
                  <a:pt x="1422666" y="2570392"/>
                  <a:pt x="1440475" y="2575030"/>
                  <a:pt x="1458303" y="2579223"/>
                </a:cubicBezTo>
                <a:cubicBezTo>
                  <a:pt x="1464929" y="2580594"/>
                  <a:pt x="1480409" y="2584229"/>
                  <a:pt x="1489405" y="2586338"/>
                </a:cubicBezTo>
                <a:cubicBezTo>
                  <a:pt x="1497522" y="2589660"/>
                  <a:pt x="1490034" y="2589208"/>
                  <a:pt x="1485167" y="2587592"/>
                </a:cubicBezTo>
                <a:lnTo>
                  <a:pt x="1429680" y="2575272"/>
                </a:lnTo>
                <a:close/>
                <a:moveTo>
                  <a:pt x="1415531" y="2543711"/>
                </a:moveTo>
                <a:cubicBezTo>
                  <a:pt x="1415909" y="2544125"/>
                  <a:pt x="1415441" y="2544623"/>
                  <a:pt x="1414879" y="2545018"/>
                </a:cubicBezTo>
                <a:cubicBezTo>
                  <a:pt x="1414319" y="2545412"/>
                  <a:pt x="1413663" y="2545704"/>
                  <a:pt x="1413663" y="2545704"/>
                </a:cubicBezTo>
                <a:cubicBezTo>
                  <a:pt x="1412155" y="2544046"/>
                  <a:pt x="1414777" y="2542881"/>
                  <a:pt x="1415531" y="2543711"/>
                </a:cubicBezTo>
                <a:close/>
                <a:moveTo>
                  <a:pt x="5725294" y="2524271"/>
                </a:moveTo>
                <a:lnTo>
                  <a:pt x="5713987" y="2531927"/>
                </a:lnTo>
                <a:cubicBezTo>
                  <a:pt x="5713987" y="2531927"/>
                  <a:pt x="5718225" y="2529056"/>
                  <a:pt x="5721934" y="2526545"/>
                </a:cubicBezTo>
                <a:close/>
                <a:moveTo>
                  <a:pt x="5394471" y="2524021"/>
                </a:moveTo>
                <a:lnTo>
                  <a:pt x="5338363" y="2531341"/>
                </a:lnTo>
                <a:lnTo>
                  <a:pt x="5322028" y="2538353"/>
                </a:lnTo>
                <a:lnTo>
                  <a:pt x="5234547" y="2568358"/>
                </a:lnTo>
                <a:lnTo>
                  <a:pt x="5233884" y="2568468"/>
                </a:lnTo>
                <a:cubicBezTo>
                  <a:pt x="5218137" y="2570269"/>
                  <a:pt x="5205659" y="2569340"/>
                  <a:pt x="5206045" y="2559930"/>
                </a:cubicBezTo>
                <a:lnTo>
                  <a:pt x="5205884" y="2557844"/>
                </a:lnTo>
                <a:lnTo>
                  <a:pt x="5214709" y="2554887"/>
                </a:lnTo>
                <a:lnTo>
                  <a:pt x="5215960" y="2554474"/>
                </a:lnTo>
                <a:lnTo>
                  <a:pt x="5209549" y="2554247"/>
                </a:lnTo>
                <a:cubicBezTo>
                  <a:pt x="5200912" y="2553895"/>
                  <a:pt x="5192371" y="2553712"/>
                  <a:pt x="5184276" y="2554336"/>
                </a:cubicBezTo>
                <a:cubicBezTo>
                  <a:pt x="5179682" y="2554398"/>
                  <a:pt x="5174900" y="2554700"/>
                  <a:pt x="5170005" y="2555097"/>
                </a:cubicBezTo>
                <a:lnTo>
                  <a:pt x="5159425" y="2556037"/>
                </a:lnTo>
                <a:lnTo>
                  <a:pt x="5159356" y="2555302"/>
                </a:lnTo>
                <a:lnTo>
                  <a:pt x="5159286" y="2554705"/>
                </a:lnTo>
                <a:lnTo>
                  <a:pt x="5106169" y="2561634"/>
                </a:lnTo>
                <a:lnTo>
                  <a:pt x="4885330" y="2594230"/>
                </a:lnTo>
                <a:lnTo>
                  <a:pt x="4951864" y="2597577"/>
                </a:lnTo>
                <a:lnTo>
                  <a:pt x="5026921" y="2594398"/>
                </a:lnTo>
                <a:cubicBezTo>
                  <a:pt x="5075840" y="2589973"/>
                  <a:pt x="5053371" y="2594053"/>
                  <a:pt x="5018059" y="2600789"/>
                </a:cubicBezTo>
                <a:lnTo>
                  <a:pt x="5017600" y="2600883"/>
                </a:lnTo>
                <a:lnTo>
                  <a:pt x="5023427" y="2601176"/>
                </a:lnTo>
                <a:lnTo>
                  <a:pt x="5157886" y="2604593"/>
                </a:lnTo>
                <a:lnTo>
                  <a:pt x="5171002" y="2596907"/>
                </a:lnTo>
                <a:cubicBezTo>
                  <a:pt x="5176573" y="2594198"/>
                  <a:pt x="5182698" y="2591852"/>
                  <a:pt x="5189125" y="2590412"/>
                </a:cubicBezTo>
                <a:cubicBezTo>
                  <a:pt x="5202802" y="2586364"/>
                  <a:pt x="5221205" y="2582805"/>
                  <a:pt x="5241863" y="2579597"/>
                </a:cubicBezTo>
                <a:lnTo>
                  <a:pt x="5261373" y="2577031"/>
                </a:lnTo>
                <a:lnTo>
                  <a:pt x="5259885" y="2576226"/>
                </a:lnTo>
                <a:lnTo>
                  <a:pt x="5317648" y="2557771"/>
                </a:lnTo>
                <a:cubicBezTo>
                  <a:pt x="5339963" y="2549616"/>
                  <a:pt x="5363384" y="2539138"/>
                  <a:pt x="5386536" y="2528000"/>
                </a:cubicBezTo>
                <a:close/>
                <a:moveTo>
                  <a:pt x="5726703" y="2523316"/>
                </a:moveTo>
                <a:cubicBezTo>
                  <a:pt x="5727762" y="2522599"/>
                  <a:pt x="5727498" y="2522778"/>
                  <a:pt x="5726504" y="2523451"/>
                </a:cubicBezTo>
                <a:lnTo>
                  <a:pt x="5725294" y="2524271"/>
                </a:lnTo>
                <a:close/>
                <a:moveTo>
                  <a:pt x="5494496" y="2522621"/>
                </a:moveTo>
                <a:cubicBezTo>
                  <a:pt x="5490845" y="2523603"/>
                  <a:pt x="5485595" y="2526598"/>
                  <a:pt x="5480928" y="2529465"/>
                </a:cubicBezTo>
                <a:lnTo>
                  <a:pt x="5479058" y="2530633"/>
                </a:lnTo>
                <a:lnTo>
                  <a:pt x="5484909" y="2529654"/>
                </a:lnTo>
                <a:lnTo>
                  <a:pt x="5489314" y="2528999"/>
                </a:lnTo>
                <a:lnTo>
                  <a:pt x="5492824" y="2526926"/>
                </a:lnTo>
                <a:cubicBezTo>
                  <a:pt x="5496793" y="2524290"/>
                  <a:pt x="5498819" y="2522248"/>
                  <a:pt x="5494496" y="2522621"/>
                </a:cubicBezTo>
                <a:close/>
                <a:moveTo>
                  <a:pt x="5471113" y="2521903"/>
                </a:moveTo>
                <a:lnTo>
                  <a:pt x="5388768" y="2561182"/>
                </a:lnTo>
                <a:lnTo>
                  <a:pt x="5401612" y="2559336"/>
                </a:lnTo>
                <a:lnTo>
                  <a:pt x="5423667" y="2548481"/>
                </a:lnTo>
                <a:cubicBezTo>
                  <a:pt x="5439276" y="2540752"/>
                  <a:pt x="5455146" y="2532356"/>
                  <a:pt x="5471113" y="2521903"/>
                </a:cubicBezTo>
                <a:close/>
                <a:moveTo>
                  <a:pt x="5445716" y="2517350"/>
                </a:moveTo>
                <a:lnTo>
                  <a:pt x="5445105" y="2517414"/>
                </a:lnTo>
                <a:lnTo>
                  <a:pt x="5407330" y="2522343"/>
                </a:lnTo>
                <a:lnTo>
                  <a:pt x="5396041" y="2527723"/>
                </a:lnTo>
                <a:cubicBezTo>
                  <a:pt x="5373421" y="2538477"/>
                  <a:pt x="5350504" y="2548929"/>
                  <a:pt x="5324803" y="2559001"/>
                </a:cubicBezTo>
                <a:cubicBezTo>
                  <a:pt x="5310353" y="2564870"/>
                  <a:pt x="5297370" y="2569440"/>
                  <a:pt x="5284114" y="2573726"/>
                </a:cubicBezTo>
                <a:lnTo>
                  <a:pt x="5282333" y="2574274"/>
                </a:lnTo>
                <a:lnTo>
                  <a:pt x="5308128" y="2570883"/>
                </a:lnTo>
                <a:lnTo>
                  <a:pt x="5336338" y="2567648"/>
                </a:lnTo>
                <a:lnTo>
                  <a:pt x="5338226" y="2567031"/>
                </a:lnTo>
                <a:close/>
                <a:moveTo>
                  <a:pt x="5466861" y="2515125"/>
                </a:moveTo>
                <a:lnTo>
                  <a:pt x="5466144" y="2515200"/>
                </a:lnTo>
                <a:lnTo>
                  <a:pt x="5465909" y="2515513"/>
                </a:lnTo>
                <a:cubicBezTo>
                  <a:pt x="5442572" y="2525236"/>
                  <a:pt x="5419625" y="2535729"/>
                  <a:pt x="5396417" y="2546192"/>
                </a:cubicBezTo>
                <a:lnTo>
                  <a:pt x="5350117" y="2566069"/>
                </a:lnTo>
                <a:lnTo>
                  <a:pt x="5358827" y="2565070"/>
                </a:lnTo>
                <a:lnTo>
                  <a:pt x="5369096" y="2559641"/>
                </a:lnTo>
                <a:cubicBezTo>
                  <a:pt x="5372065" y="2558255"/>
                  <a:pt x="5373716" y="2557729"/>
                  <a:pt x="5372978" y="2558567"/>
                </a:cubicBezTo>
                <a:lnTo>
                  <a:pt x="5364370" y="2564434"/>
                </a:lnTo>
                <a:lnTo>
                  <a:pt x="5373090" y="2563434"/>
                </a:lnTo>
                <a:lnTo>
                  <a:pt x="5377731" y="2562767"/>
                </a:lnTo>
                <a:lnTo>
                  <a:pt x="5410003" y="2548756"/>
                </a:lnTo>
                <a:cubicBezTo>
                  <a:pt x="5429549" y="2538433"/>
                  <a:pt x="5448187" y="2527008"/>
                  <a:pt x="5465909" y="2515513"/>
                </a:cubicBezTo>
                <a:cubicBezTo>
                  <a:pt x="5465909" y="2515513"/>
                  <a:pt x="5466383" y="2515527"/>
                  <a:pt x="5466807" y="2515289"/>
                </a:cubicBezTo>
                <a:close/>
                <a:moveTo>
                  <a:pt x="4627975" y="2504201"/>
                </a:moveTo>
                <a:lnTo>
                  <a:pt x="4631293" y="2505568"/>
                </a:lnTo>
                <a:cubicBezTo>
                  <a:pt x="4635502" y="2505938"/>
                  <a:pt x="4642527" y="2505986"/>
                  <a:pt x="4653017" y="2505619"/>
                </a:cubicBezTo>
                <a:lnTo>
                  <a:pt x="4665228" y="2504678"/>
                </a:lnTo>
                <a:close/>
                <a:moveTo>
                  <a:pt x="6224125" y="2491345"/>
                </a:moveTo>
                <a:lnTo>
                  <a:pt x="6221382" y="2492999"/>
                </a:lnTo>
                <a:lnTo>
                  <a:pt x="6215281" y="2492699"/>
                </a:lnTo>
                <a:close/>
                <a:moveTo>
                  <a:pt x="5457576" y="2481877"/>
                </a:moveTo>
                <a:lnTo>
                  <a:pt x="5449504" y="2484007"/>
                </a:lnTo>
                <a:cubicBezTo>
                  <a:pt x="5437596" y="2487655"/>
                  <a:pt x="5431193" y="2490362"/>
                  <a:pt x="5435255" y="2490850"/>
                </a:cubicBezTo>
                <a:cubicBezTo>
                  <a:pt x="5481966" y="2496462"/>
                  <a:pt x="5539058" y="2491626"/>
                  <a:pt x="5597863" y="2484938"/>
                </a:cubicBezTo>
                <a:lnTo>
                  <a:pt x="5616008" y="2482815"/>
                </a:lnTo>
                <a:close/>
                <a:moveTo>
                  <a:pt x="6029515" y="2480166"/>
                </a:moveTo>
                <a:cubicBezTo>
                  <a:pt x="6036117" y="2481293"/>
                  <a:pt x="6027901" y="2496409"/>
                  <a:pt x="6017505" y="2485192"/>
                </a:cubicBezTo>
                <a:cubicBezTo>
                  <a:pt x="6023467" y="2480967"/>
                  <a:pt x="6027314" y="2479789"/>
                  <a:pt x="6029515" y="2480166"/>
                </a:cubicBezTo>
                <a:close/>
                <a:moveTo>
                  <a:pt x="1243176" y="2479699"/>
                </a:moveTo>
                <a:lnTo>
                  <a:pt x="1243248" y="2479723"/>
                </a:lnTo>
                <a:lnTo>
                  <a:pt x="1243249" y="2479731"/>
                </a:lnTo>
                <a:close/>
                <a:moveTo>
                  <a:pt x="1243357" y="2477983"/>
                </a:moveTo>
                <a:cubicBezTo>
                  <a:pt x="1257323" y="2483300"/>
                  <a:pt x="1268977" y="2488174"/>
                  <a:pt x="1252309" y="2482792"/>
                </a:cubicBezTo>
                <a:lnTo>
                  <a:pt x="1243248" y="2479723"/>
                </a:lnTo>
                <a:close/>
                <a:moveTo>
                  <a:pt x="1225237" y="2473625"/>
                </a:moveTo>
                <a:cubicBezTo>
                  <a:pt x="1227302" y="2473872"/>
                  <a:pt x="1232020" y="2475169"/>
                  <a:pt x="1236115" y="2476518"/>
                </a:cubicBezTo>
                <a:lnTo>
                  <a:pt x="1243176" y="2479699"/>
                </a:lnTo>
                <a:close/>
                <a:moveTo>
                  <a:pt x="5145969" y="2472590"/>
                </a:moveTo>
                <a:lnTo>
                  <a:pt x="5027728" y="2487532"/>
                </a:lnTo>
                <a:lnTo>
                  <a:pt x="5027285" y="2488710"/>
                </a:lnTo>
                <a:lnTo>
                  <a:pt x="5026492" y="2491063"/>
                </a:lnTo>
                <a:lnTo>
                  <a:pt x="5000407" y="2493675"/>
                </a:lnTo>
                <a:lnTo>
                  <a:pt x="5023552" y="2488060"/>
                </a:lnTo>
                <a:lnTo>
                  <a:pt x="4958057" y="2496337"/>
                </a:lnTo>
                <a:lnTo>
                  <a:pt x="4956106" y="2497134"/>
                </a:lnTo>
                <a:lnTo>
                  <a:pt x="4951210" y="2498121"/>
                </a:lnTo>
                <a:lnTo>
                  <a:pt x="4951438" y="2498159"/>
                </a:lnTo>
                <a:cubicBezTo>
                  <a:pt x="4951831" y="2498296"/>
                  <a:pt x="4952044" y="2498484"/>
                  <a:pt x="4952032" y="2498728"/>
                </a:cubicBezTo>
                <a:lnTo>
                  <a:pt x="4951880" y="2498830"/>
                </a:lnTo>
                <a:lnTo>
                  <a:pt x="4886865" y="2506603"/>
                </a:lnTo>
                <a:cubicBezTo>
                  <a:pt x="4841429" y="2511446"/>
                  <a:pt x="4793015" y="2519185"/>
                  <a:pt x="4743976" y="2527528"/>
                </a:cubicBezTo>
                <a:lnTo>
                  <a:pt x="4707583" y="2533619"/>
                </a:lnTo>
                <a:lnTo>
                  <a:pt x="4714434" y="2533860"/>
                </a:lnTo>
                <a:lnTo>
                  <a:pt x="4771144" y="2536003"/>
                </a:lnTo>
                <a:lnTo>
                  <a:pt x="4861018" y="2524103"/>
                </a:lnTo>
                <a:cubicBezTo>
                  <a:pt x="4929827" y="2511765"/>
                  <a:pt x="5034788" y="2497265"/>
                  <a:pt x="4946931" y="2526833"/>
                </a:cubicBezTo>
                <a:lnTo>
                  <a:pt x="4883388" y="2539804"/>
                </a:lnTo>
                <a:lnTo>
                  <a:pt x="4888189" y="2539911"/>
                </a:lnTo>
                <a:lnTo>
                  <a:pt x="4960417" y="2527630"/>
                </a:lnTo>
                <a:lnTo>
                  <a:pt x="4998649" y="2528169"/>
                </a:lnTo>
                <a:cubicBezTo>
                  <a:pt x="5022748" y="2528805"/>
                  <a:pt x="5050045" y="2529900"/>
                  <a:pt x="5084329" y="2531866"/>
                </a:cubicBezTo>
                <a:cubicBezTo>
                  <a:pt x="5088779" y="2531686"/>
                  <a:pt x="5101007" y="2532186"/>
                  <a:pt x="5116061" y="2532822"/>
                </a:cubicBezTo>
                <a:lnTo>
                  <a:pt x="5155926" y="2534265"/>
                </a:lnTo>
                <a:lnTo>
                  <a:pt x="5156882" y="2533939"/>
                </a:lnTo>
                <a:lnTo>
                  <a:pt x="5171413" y="2533083"/>
                </a:lnTo>
                <a:lnTo>
                  <a:pt x="5183492" y="2532408"/>
                </a:lnTo>
                <a:lnTo>
                  <a:pt x="5180969" y="2533237"/>
                </a:lnTo>
                <a:lnTo>
                  <a:pt x="5176326" y="2533103"/>
                </a:lnTo>
                <a:cubicBezTo>
                  <a:pt x="5172206" y="2533193"/>
                  <a:pt x="5167544" y="2533650"/>
                  <a:pt x="5162706" y="2534253"/>
                </a:cubicBezTo>
                <a:lnTo>
                  <a:pt x="5161147" y="2534455"/>
                </a:lnTo>
                <a:lnTo>
                  <a:pt x="5164748" y="2534586"/>
                </a:lnTo>
                <a:lnTo>
                  <a:pt x="5193714" y="2534015"/>
                </a:lnTo>
                <a:lnTo>
                  <a:pt x="5196779" y="2532546"/>
                </a:lnTo>
                <a:cubicBezTo>
                  <a:pt x="5196828" y="2532268"/>
                  <a:pt x="5196603" y="2532018"/>
                  <a:pt x="5196165" y="2531796"/>
                </a:cubicBezTo>
                <a:lnTo>
                  <a:pt x="5195904" y="2531714"/>
                </a:lnTo>
                <a:lnTo>
                  <a:pt x="5201750" y="2531388"/>
                </a:lnTo>
                <a:lnTo>
                  <a:pt x="5203180" y="2531032"/>
                </a:lnTo>
                <a:lnTo>
                  <a:pt x="5194085" y="2527422"/>
                </a:lnTo>
                <a:cubicBezTo>
                  <a:pt x="5154894" y="2518524"/>
                  <a:pt x="5044285" y="2522585"/>
                  <a:pt x="5016220" y="2518690"/>
                </a:cubicBezTo>
                <a:lnTo>
                  <a:pt x="5014349" y="2518461"/>
                </a:lnTo>
                <a:lnTo>
                  <a:pt x="5052286" y="2512009"/>
                </a:lnTo>
                <a:lnTo>
                  <a:pt x="5140531" y="2497970"/>
                </a:lnTo>
                <a:lnTo>
                  <a:pt x="5287308" y="2488250"/>
                </a:lnTo>
                <a:lnTo>
                  <a:pt x="5338068" y="2481014"/>
                </a:lnTo>
                <a:lnTo>
                  <a:pt x="5226155" y="2478768"/>
                </a:lnTo>
                <a:close/>
                <a:moveTo>
                  <a:pt x="1177799" y="2457228"/>
                </a:moveTo>
                <a:cubicBezTo>
                  <a:pt x="1176555" y="2457261"/>
                  <a:pt x="1175908" y="2457951"/>
                  <a:pt x="1176725" y="2458849"/>
                </a:cubicBezTo>
                <a:cubicBezTo>
                  <a:pt x="1176725" y="2458849"/>
                  <a:pt x="1181220" y="2460640"/>
                  <a:pt x="1182513" y="2460485"/>
                </a:cubicBezTo>
                <a:cubicBezTo>
                  <a:pt x="1182944" y="2460434"/>
                  <a:pt x="1183019" y="2460166"/>
                  <a:pt x="1182455" y="2459545"/>
                </a:cubicBezTo>
                <a:cubicBezTo>
                  <a:pt x="1180882" y="2457817"/>
                  <a:pt x="1179043" y="2457194"/>
                  <a:pt x="1177799" y="2457228"/>
                </a:cubicBezTo>
                <a:close/>
                <a:moveTo>
                  <a:pt x="5485058" y="2452242"/>
                </a:moveTo>
                <a:cubicBezTo>
                  <a:pt x="5477812" y="2455889"/>
                  <a:pt x="5474189" y="2457715"/>
                  <a:pt x="5472831" y="2458397"/>
                </a:cubicBezTo>
                <a:cubicBezTo>
                  <a:pt x="5468755" y="2460450"/>
                  <a:pt x="5485058" y="2452242"/>
                  <a:pt x="5485058" y="2452242"/>
                </a:cubicBezTo>
                <a:close/>
                <a:moveTo>
                  <a:pt x="5442218" y="2451880"/>
                </a:moveTo>
                <a:cubicBezTo>
                  <a:pt x="5442218" y="2451880"/>
                  <a:pt x="5426617" y="2459589"/>
                  <a:pt x="5430519" y="2457662"/>
                </a:cubicBezTo>
                <a:cubicBezTo>
                  <a:pt x="5431818" y="2457019"/>
                  <a:pt x="5435284" y="2455306"/>
                  <a:pt x="5442218" y="2451880"/>
                </a:cubicBezTo>
                <a:close/>
                <a:moveTo>
                  <a:pt x="5937937" y="2449416"/>
                </a:moveTo>
                <a:lnTo>
                  <a:pt x="5939179" y="2453464"/>
                </a:lnTo>
                <a:lnTo>
                  <a:pt x="5916975" y="2452247"/>
                </a:lnTo>
                <a:lnTo>
                  <a:pt x="5915781" y="2451295"/>
                </a:lnTo>
                <a:lnTo>
                  <a:pt x="5920137" y="2450136"/>
                </a:lnTo>
                <a:cubicBezTo>
                  <a:pt x="5925270" y="2452445"/>
                  <a:pt x="5932802" y="2447107"/>
                  <a:pt x="5937937" y="2449416"/>
                </a:cubicBezTo>
                <a:close/>
                <a:moveTo>
                  <a:pt x="5577280" y="2432915"/>
                </a:moveTo>
                <a:lnTo>
                  <a:pt x="5582109" y="2433085"/>
                </a:lnTo>
                <a:lnTo>
                  <a:pt x="5597608" y="2436423"/>
                </a:lnTo>
                <a:cubicBezTo>
                  <a:pt x="5601459" y="2438154"/>
                  <a:pt x="5600634" y="2439420"/>
                  <a:pt x="5597231" y="2440343"/>
                </a:cubicBezTo>
                <a:cubicBezTo>
                  <a:pt x="5587026" y="2443116"/>
                  <a:pt x="5553625" y="2442818"/>
                  <a:pt x="5553625" y="2442818"/>
                </a:cubicBezTo>
                <a:cubicBezTo>
                  <a:pt x="5548063" y="2440317"/>
                  <a:pt x="5553713" y="2436314"/>
                  <a:pt x="5563423" y="2434139"/>
                </a:cubicBezTo>
                <a:close/>
                <a:moveTo>
                  <a:pt x="1182386" y="2432385"/>
                </a:moveTo>
                <a:cubicBezTo>
                  <a:pt x="1184864" y="2431374"/>
                  <a:pt x="1185744" y="2432342"/>
                  <a:pt x="1188007" y="2434829"/>
                </a:cubicBezTo>
                <a:cubicBezTo>
                  <a:pt x="1187198" y="2434875"/>
                  <a:pt x="1186203" y="2434713"/>
                  <a:pt x="1185203" y="2434315"/>
                </a:cubicBezTo>
                <a:cubicBezTo>
                  <a:pt x="1184204" y="2433917"/>
                  <a:pt x="1183204" y="2433283"/>
                  <a:pt x="1182386" y="2432385"/>
                </a:cubicBezTo>
                <a:close/>
                <a:moveTo>
                  <a:pt x="1109422" y="2429362"/>
                </a:moveTo>
                <a:cubicBezTo>
                  <a:pt x="1112654" y="2429181"/>
                  <a:pt x="1116048" y="2430733"/>
                  <a:pt x="1118310" y="2433220"/>
                </a:cubicBezTo>
                <a:cubicBezTo>
                  <a:pt x="1116623" y="2433388"/>
                  <a:pt x="1115401" y="2433057"/>
                  <a:pt x="1114102" y="2432367"/>
                </a:cubicBezTo>
                <a:cubicBezTo>
                  <a:pt x="1112803" y="2431677"/>
                  <a:pt x="1111424" y="2430629"/>
                  <a:pt x="1109422" y="2429362"/>
                </a:cubicBezTo>
                <a:close/>
                <a:moveTo>
                  <a:pt x="1108161" y="2427508"/>
                </a:moveTo>
                <a:cubicBezTo>
                  <a:pt x="1108662" y="2428061"/>
                  <a:pt x="1109045" y="2428948"/>
                  <a:pt x="1109422" y="2429362"/>
                </a:cubicBezTo>
                <a:cubicBezTo>
                  <a:pt x="1108991" y="2429821"/>
                  <a:pt x="1108587" y="2429845"/>
                  <a:pt x="1108086" y="2429527"/>
                </a:cubicBezTo>
                <a:cubicBezTo>
                  <a:pt x="1107586" y="2429210"/>
                  <a:pt x="1106988" y="2428554"/>
                  <a:pt x="1106171" y="2427656"/>
                </a:cubicBezTo>
                <a:cubicBezTo>
                  <a:pt x="1107034" y="2426736"/>
                  <a:pt x="1107658" y="2426955"/>
                  <a:pt x="1108161" y="2427508"/>
                </a:cubicBezTo>
                <a:close/>
                <a:moveTo>
                  <a:pt x="1104910" y="2425801"/>
                </a:moveTo>
                <a:cubicBezTo>
                  <a:pt x="1105414" y="2426355"/>
                  <a:pt x="1105794" y="2427241"/>
                  <a:pt x="1106171" y="2427656"/>
                </a:cubicBezTo>
                <a:cubicBezTo>
                  <a:pt x="1105741" y="2428115"/>
                  <a:pt x="1105337" y="2428138"/>
                  <a:pt x="1104836" y="2427821"/>
                </a:cubicBezTo>
                <a:cubicBezTo>
                  <a:pt x="1104336" y="2427505"/>
                  <a:pt x="1103738" y="2426848"/>
                  <a:pt x="1102921" y="2425950"/>
                </a:cubicBezTo>
                <a:cubicBezTo>
                  <a:pt x="1103784" y="2425030"/>
                  <a:pt x="1104408" y="2425249"/>
                  <a:pt x="1104910" y="2425801"/>
                </a:cubicBezTo>
                <a:close/>
                <a:moveTo>
                  <a:pt x="1183352" y="2421099"/>
                </a:moveTo>
                <a:cubicBezTo>
                  <a:pt x="1184250" y="2421241"/>
                  <a:pt x="1184330" y="2421993"/>
                  <a:pt x="1183975" y="2422694"/>
                </a:cubicBezTo>
                <a:cubicBezTo>
                  <a:pt x="1183619" y="2423394"/>
                  <a:pt x="1182830" y="2424042"/>
                  <a:pt x="1181989" y="2423979"/>
                </a:cubicBezTo>
                <a:close/>
                <a:moveTo>
                  <a:pt x="5041417" y="2420421"/>
                </a:moveTo>
                <a:lnTo>
                  <a:pt x="5038753" y="2421709"/>
                </a:lnTo>
                <a:lnTo>
                  <a:pt x="5043024" y="2421411"/>
                </a:lnTo>
                <a:lnTo>
                  <a:pt x="5044234" y="2421087"/>
                </a:lnTo>
                <a:close/>
                <a:moveTo>
                  <a:pt x="5017630" y="2418450"/>
                </a:moveTo>
                <a:cubicBezTo>
                  <a:pt x="5015096" y="2418945"/>
                  <a:pt x="5012047" y="2420300"/>
                  <a:pt x="5008282" y="2422969"/>
                </a:cubicBezTo>
                <a:lnTo>
                  <a:pt x="5012801" y="2424628"/>
                </a:lnTo>
                <a:lnTo>
                  <a:pt x="5029173" y="2422721"/>
                </a:lnTo>
                <a:lnTo>
                  <a:pt x="5026258" y="2420489"/>
                </a:lnTo>
                <a:cubicBezTo>
                  <a:pt x="5024080" y="2418896"/>
                  <a:pt x="5021433" y="2417706"/>
                  <a:pt x="5017630" y="2418450"/>
                </a:cubicBezTo>
                <a:close/>
                <a:moveTo>
                  <a:pt x="1154662" y="2409682"/>
                </a:moveTo>
                <a:cubicBezTo>
                  <a:pt x="1154662" y="2409682"/>
                  <a:pt x="1158164" y="2409486"/>
                  <a:pt x="1159672" y="2411144"/>
                </a:cubicBezTo>
                <a:cubicBezTo>
                  <a:pt x="1160269" y="2411800"/>
                  <a:pt x="1160248" y="2412146"/>
                  <a:pt x="1159881" y="2412270"/>
                </a:cubicBezTo>
                <a:cubicBezTo>
                  <a:pt x="1159331" y="2412453"/>
                  <a:pt x="1158008" y="2412134"/>
                  <a:pt x="1156830" y="2411606"/>
                </a:cubicBezTo>
                <a:cubicBezTo>
                  <a:pt x="1155652" y="2411077"/>
                  <a:pt x="1154621" y="2410338"/>
                  <a:pt x="1154662" y="2409682"/>
                </a:cubicBezTo>
                <a:close/>
                <a:moveTo>
                  <a:pt x="1067405" y="2396857"/>
                </a:moveTo>
                <a:lnTo>
                  <a:pt x="1071961" y="2398789"/>
                </a:lnTo>
                <a:lnTo>
                  <a:pt x="1070948" y="2398661"/>
                </a:lnTo>
                <a:close/>
                <a:moveTo>
                  <a:pt x="4816114" y="2370514"/>
                </a:moveTo>
                <a:cubicBezTo>
                  <a:pt x="4815475" y="2371361"/>
                  <a:pt x="4814488" y="2370465"/>
                  <a:pt x="4813849" y="2371311"/>
                </a:cubicBezTo>
                <a:cubicBezTo>
                  <a:pt x="4813431" y="2372417"/>
                  <a:pt x="4813715" y="2372868"/>
                  <a:pt x="4814288" y="2372935"/>
                </a:cubicBezTo>
                <a:cubicBezTo>
                  <a:pt x="4814719" y="2372985"/>
                  <a:pt x="4815310" y="2372821"/>
                  <a:pt x="4815892" y="2372554"/>
                </a:cubicBezTo>
                <a:cubicBezTo>
                  <a:pt x="4816473" y="2372287"/>
                  <a:pt x="4817043" y="2371920"/>
                  <a:pt x="4817428" y="2371565"/>
                </a:cubicBezTo>
                <a:cubicBezTo>
                  <a:pt x="4818196" y="2370856"/>
                  <a:pt x="4818223" y="2370200"/>
                  <a:pt x="4816114" y="2370514"/>
                </a:cubicBezTo>
                <a:close/>
                <a:moveTo>
                  <a:pt x="4758730" y="2356475"/>
                </a:moveTo>
                <a:cubicBezTo>
                  <a:pt x="4759347" y="2355966"/>
                  <a:pt x="4752396" y="2357946"/>
                  <a:pt x="4749478" y="2358506"/>
                </a:cubicBezTo>
                <a:cubicBezTo>
                  <a:pt x="4730278" y="2366869"/>
                  <a:pt x="4710847" y="2373240"/>
                  <a:pt x="4691220" y="2379045"/>
                </a:cubicBezTo>
                <a:lnTo>
                  <a:pt x="4690672" y="2379203"/>
                </a:lnTo>
                <a:lnTo>
                  <a:pt x="4700437" y="2379150"/>
                </a:lnTo>
                <a:lnTo>
                  <a:pt x="4702130" y="2378640"/>
                </a:lnTo>
                <a:cubicBezTo>
                  <a:pt x="4719769" y="2372900"/>
                  <a:pt x="4737638" y="2366301"/>
                  <a:pt x="4755158" y="2357959"/>
                </a:cubicBezTo>
                <a:cubicBezTo>
                  <a:pt x="4757477" y="2357091"/>
                  <a:pt x="4758524" y="2356645"/>
                  <a:pt x="4758730" y="2356475"/>
                </a:cubicBezTo>
                <a:close/>
                <a:moveTo>
                  <a:pt x="5043056" y="2354579"/>
                </a:moveTo>
                <a:lnTo>
                  <a:pt x="5055502" y="2356673"/>
                </a:lnTo>
                <a:cubicBezTo>
                  <a:pt x="5064202" y="2359427"/>
                  <a:pt x="5067873" y="2362895"/>
                  <a:pt x="5061911" y="2367121"/>
                </a:cubicBezTo>
                <a:cubicBezTo>
                  <a:pt x="5058146" y="2369790"/>
                  <a:pt x="5025574" y="2368592"/>
                  <a:pt x="4990970" y="2366482"/>
                </a:cubicBezTo>
                <a:lnTo>
                  <a:pt x="4956269" y="2364069"/>
                </a:lnTo>
                <a:lnTo>
                  <a:pt x="4971644" y="2362358"/>
                </a:lnTo>
                <a:lnTo>
                  <a:pt x="4970554" y="2361260"/>
                </a:lnTo>
                <a:cubicBezTo>
                  <a:pt x="4970108" y="2359939"/>
                  <a:pt x="4970390" y="2358734"/>
                  <a:pt x="4971902" y="2358914"/>
                </a:cubicBezTo>
                <a:lnTo>
                  <a:pt x="4972927" y="2362215"/>
                </a:lnTo>
                <a:lnTo>
                  <a:pt x="5016295" y="2357388"/>
                </a:lnTo>
                <a:close/>
                <a:moveTo>
                  <a:pt x="4875045" y="2352994"/>
                </a:moveTo>
                <a:lnTo>
                  <a:pt x="4876082" y="2353074"/>
                </a:lnTo>
                <a:cubicBezTo>
                  <a:pt x="4877616" y="2353317"/>
                  <a:pt x="4878445" y="2353631"/>
                  <a:pt x="4877932" y="2353972"/>
                </a:cubicBezTo>
                <a:cubicBezTo>
                  <a:pt x="4872032" y="2357904"/>
                  <a:pt x="4864752" y="2359840"/>
                  <a:pt x="4857246" y="2361418"/>
                </a:cubicBezTo>
                <a:lnTo>
                  <a:pt x="4854929" y="2361890"/>
                </a:lnTo>
                <a:close/>
                <a:moveTo>
                  <a:pt x="4561459" y="2343581"/>
                </a:moveTo>
                <a:lnTo>
                  <a:pt x="4502968" y="2344033"/>
                </a:lnTo>
                <a:lnTo>
                  <a:pt x="4501076" y="2345574"/>
                </a:lnTo>
                <a:cubicBezTo>
                  <a:pt x="4499460" y="2346194"/>
                  <a:pt x="4497720" y="2345984"/>
                  <a:pt x="4494234" y="2345566"/>
                </a:cubicBezTo>
                <a:lnTo>
                  <a:pt x="4501495" y="2344044"/>
                </a:lnTo>
                <a:lnTo>
                  <a:pt x="4496912" y="2344080"/>
                </a:lnTo>
                <a:lnTo>
                  <a:pt x="4468126" y="2353816"/>
                </a:lnTo>
                <a:cubicBezTo>
                  <a:pt x="4456687" y="2357322"/>
                  <a:pt x="4448481" y="2359590"/>
                  <a:pt x="4448481" y="2359590"/>
                </a:cubicBezTo>
                <a:cubicBezTo>
                  <a:pt x="4442525" y="2369176"/>
                  <a:pt x="4476430" y="2361591"/>
                  <a:pt x="4520698" y="2351863"/>
                </a:cubicBezTo>
                <a:close/>
                <a:moveTo>
                  <a:pt x="4631856" y="2343037"/>
                </a:moveTo>
                <a:lnTo>
                  <a:pt x="4623696" y="2343100"/>
                </a:lnTo>
                <a:lnTo>
                  <a:pt x="4618637" y="2345051"/>
                </a:lnTo>
                <a:cubicBezTo>
                  <a:pt x="4615619" y="2346204"/>
                  <a:pt x="4613507" y="2347258"/>
                  <a:pt x="4614494" y="2348155"/>
                </a:cubicBezTo>
                <a:lnTo>
                  <a:pt x="4620841" y="2347072"/>
                </a:lnTo>
                <a:lnTo>
                  <a:pt x="4624903" y="2345838"/>
                </a:lnTo>
                <a:close/>
                <a:moveTo>
                  <a:pt x="4674425" y="2342707"/>
                </a:moveTo>
                <a:lnTo>
                  <a:pt x="4665665" y="2342776"/>
                </a:lnTo>
                <a:lnTo>
                  <a:pt x="4661460" y="2344685"/>
                </a:lnTo>
                <a:lnTo>
                  <a:pt x="4661757" y="2344937"/>
                </a:lnTo>
                <a:lnTo>
                  <a:pt x="4646734" y="2345777"/>
                </a:lnTo>
                <a:lnTo>
                  <a:pt x="4639495" y="2346867"/>
                </a:lnTo>
                <a:lnTo>
                  <a:pt x="4600994" y="2359436"/>
                </a:lnTo>
                <a:cubicBezTo>
                  <a:pt x="4614432" y="2357611"/>
                  <a:pt x="4628308" y="2355113"/>
                  <a:pt x="4642067" y="2351943"/>
                </a:cubicBezTo>
                <a:close/>
                <a:moveTo>
                  <a:pt x="4969089" y="2340671"/>
                </a:moveTo>
                <a:lnTo>
                  <a:pt x="4963386" y="2344236"/>
                </a:lnTo>
                <a:lnTo>
                  <a:pt x="4926757" y="2352725"/>
                </a:lnTo>
                <a:lnTo>
                  <a:pt x="4916241" y="2353579"/>
                </a:lnTo>
                <a:lnTo>
                  <a:pt x="4917252" y="2350905"/>
                </a:lnTo>
                <a:close/>
                <a:moveTo>
                  <a:pt x="4797546" y="2340263"/>
                </a:moveTo>
                <a:lnTo>
                  <a:pt x="4791679" y="2340389"/>
                </a:lnTo>
                <a:lnTo>
                  <a:pt x="4788121" y="2343665"/>
                </a:lnTo>
                <a:cubicBezTo>
                  <a:pt x="4789190" y="2344636"/>
                  <a:pt x="4793187" y="2342737"/>
                  <a:pt x="4797300" y="2340409"/>
                </a:cubicBezTo>
                <a:close/>
                <a:moveTo>
                  <a:pt x="4991322" y="2337660"/>
                </a:moveTo>
                <a:cubicBezTo>
                  <a:pt x="4991057" y="2337821"/>
                  <a:pt x="4989775" y="2338160"/>
                  <a:pt x="4986950" y="2338774"/>
                </a:cubicBezTo>
                <a:lnTo>
                  <a:pt x="4985060" y="2339212"/>
                </a:lnTo>
                <a:lnTo>
                  <a:pt x="4978286" y="2338856"/>
                </a:lnTo>
                <a:lnTo>
                  <a:pt x="4980252" y="2338468"/>
                </a:lnTo>
                <a:cubicBezTo>
                  <a:pt x="4983732" y="2338305"/>
                  <a:pt x="4992113" y="2337179"/>
                  <a:pt x="4991322" y="2337660"/>
                </a:cubicBezTo>
                <a:close/>
                <a:moveTo>
                  <a:pt x="5217921" y="2335614"/>
                </a:moveTo>
                <a:lnTo>
                  <a:pt x="5212359" y="2335655"/>
                </a:lnTo>
                <a:lnTo>
                  <a:pt x="5176182" y="2337128"/>
                </a:lnTo>
                <a:lnTo>
                  <a:pt x="5163526" y="2342226"/>
                </a:lnTo>
                <a:lnTo>
                  <a:pt x="5158769" y="2343672"/>
                </a:lnTo>
                <a:lnTo>
                  <a:pt x="5195954" y="2341048"/>
                </a:lnTo>
                <a:lnTo>
                  <a:pt x="5206585" y="2340686"/>
                </a:lnTo>
                <a:lnTo>
                  <a:pt x="5214700" y="2337000"/>
                </a:lnTo>
                <a:close/>
                <a:moveTo>
                  <a:pt x="5255864" y="2335337"/>
                </a:moveTo>
                <a:lnTo>
                  <a:pt x="5241841" y="2335439"/>
                </a:lnTo>
                <a:lnTo>
                  <a:pt x="5235939" y="2338621"/>
                </a:lnTo>
                <a:lnTo>
                  <a:pt x="5233312" y="2339778"/>
                </a:lnTo>
                <a:lnTo>
                  <a:pt x="5263844" y="2338740"/>
                </a:lnTo>
                <a:lnTo>
                  <a:pt x="5266756" y="2337662"/>
                </a:lnTo>
                <a:lnTo>
                  <a:pt x="5270575" y="2335895"/>
                </a:lnTo>
                <a:close/>
                <a:moveTo>
                  <a:pt x="5115242" y="2331626"/>
                </a:moveTo>
                <a:lnTo>
                  <a:pt x="5121011" y="2332220"/>
                </a:lnTo>
                <a:cubicBezTo>
                  <a:pt x="5170930" y="2335446"/>
                  <a:pt x="5268220" y="2333394"/>
                  <a:pt x="5272070" y="2335126"/>
                </a:cubicBezTo>
                <a:cubicBezTo>
                  <a:pt x="5352730" y="2339406"/>
                  <a:pt x="5430295" y="2342660"/>
                  <a:pt x="5508348" y="2346314"/>
                </a:cubicBezTo>
                <a:lnTo>
                  <a:pt x="5637729" y="2353662"/>
                </a:lnTo>
                <a:lnTo>
                  <a:pt x="5638375" y="2358274"/>
                </a:lnTo>
                <a:cubicBezTo>
                  <a:pt x="5640735" y="2361937"/>
                  <a:pt x="5644561" y="2366072"/>
                  <a:pt x="5648386" y="2369930"/>
                </a:cubicBezTo>
                <a:lnTo>
                  <a:pt x="5649515" y="2371059"/>
                </a:lnTo>
                <a:lnTo>
                  <a:pt x="5618571" y="2369728"/>
                </a:lnTo>
                <a:cubicBezTo>
                  <a:pt x="5579731" y="2367777"/>
                  <a:pt x="5547364" y="2365490"/>
                  <a:pt x="5540690" y="2365760"/>
                </a:cubicBezTo>
                <a:cubicBezTo>
                  <a:pt x="5451758" y="2361395"/>
                  <a:pt x="5359130" y="2357913"/>
                  <a:pt x="5262198" y="2353766"/>
                </a:cubicBezTo>
                <a:lnTo>
                  <a:pt x="5105429" y="2345533"/>
                </a:lnTo>
                <a:lnTo>
                  <a:pt x="5124504" y="2339233"/>
                </a:lnTo>
                <a:lnTo>
                  <a:pt x="5122266" y="2339325"/>
                </a:lnTo>
                <a:cubicBezTo>
                  <a:pt x="5112508" y="2339891"/>
                  <a:pt x="5086196" y="2341539"/>
                  <a:pt x="5105182" y="2338958"/>
                </a:cubicBezTo>
                <a:cubicBezTo>
                  <a:pt x="5113474" y="2337220"/>
                  <a:pt x="5112326" y="2336745"/>
                  <a:pt x="5108378" y="2336500"/>
                </a:cubicBezTo>
                <a:lnTo>
                  <a:pt x="5099669" y="2335804"/>
                </a:lnTo>
                <a:lnTo>
                  <a:pt x="5100850" y="2335488"/>
                </a:lnTo>
                <a:close/>
                <a:moveTo>
                  <a:pt x="4153155" y="2327243"/>
                </a:moveTo>
                <a:lnTo>
                  <a:pt x="4152990" y="2327273"/>
                </a:lnTo>
                <a:lnTo>
                  <a:pt x="4195634" y="2331765"/>
                </a:lnTo>
                <a:lnTo>
                  <a:pt x="4213125" y="2334459"/>
                </a:lnTo>
                <a:lnTo>
                  <a:pt x="4220359" y="2333392"/>
                </a:lnTo>
                <a:lnTo>
                  <a:pt x="4202579" y="2332010"/>
                </a:lnTo>
                <a:close/>
                <a:moveTo>
                  <a:pt x="4562724" y="2298351"/>
                </a:moveTo>
                <a:lnTo>
                  <a:pt x="4561259" y="2298644"/>
                </a:lnTo>
                <a:lnTo>
                  <a:pt x="4558837" y="2299391"/>
                </a:lnTo>
                <a:lnTo>
                  <a:pt x="4557619" y="2299767"/>
                </a:lnTo>
                <a:lnTo>
                  <a:pt x="4557207" y="2300957"/>
                </a:lnTo>
                <a:lnTo>
                  <a:pt x="4559642" y="2301069"/>
                </a:lnTo>
                <a:lnTo>
                  <a:pt x="4566693" y="2298407"/>
                </a:lnTo>
                <a:lnTo>
                  <a:pt x="4565075" y="2298400"/>
                </a:lnTo>
                <a:close/>
                <a:moveTo>
                  <a:pt x="6059861" y="2295750"/>
                </a:moveTo>
                <a:lnTo>
                  <a:pt x="6109453" y="2296712"/>
                </a:lnTo>
                <a:lnTo>
                  <a:pt x="6107275" y="2297409"/>
                </a:lnTo>
                <a:lnTo>
                  <a:pt x="6106446" y="2297470"/>
                </a:lnTo>
                <a:cubicBezTo>
                  <a:pt x="6093489" y="2297732"/>
                  <a:pt x="6077494" y="2296990"/>
                  <a:pt x="6061250" y="2295867"/>
                </a:cubicBezTo>
                <a:close/>
                <a:moveTo>
                  <a:pt x="4708741" y="2295578"/>
                </a:moveTo>
                <a:lnTo>
                  <a:pt x="4689041" y="2297838"/>
                </a:lnTo>
                <a:lnTo>
                  <a:pt x="4688846" y="2298056"/>
                </a:lnTo>
                <a:lnTo>
                  <a:pt x="4688460" y="2297904"/>
                </a:lnTo>
                <a:lnTo>
                  <a:pt x="4685140" y="2298285"/>
                </a:lnTo>
                <a:lnTo>
                  <a:pt x="4680320" y="2298919"/>
                </a:lnTo>
                <a:lnTo>
                  <a:pt x="4667082" y="2301608"/>
                </a:lnTo>
                <a:cubicBezTo>
                  <a:pt x="4659808" y="2302916"/>
                  <a:pt x="4655051" y="2303362"/>
                  <a:pt x="4654911" y="2301987"/>
                </a:cubicBezTo>
                <a:cubicBezTo>
                  <a:pt x="4657637" y="2305597"/>
                  <a:pt x="4664557" y="2306815"/>
                  <a:pt x="4673406" y="2306610"/>
                </a:cubicBezTo>
                <a:cubicBezTo>
                  <a:pt x="4686676" y="2306303"/>
                  <a:pt x="4704284" y="2302797"/>
                  <a:pt x="4718573" y="2299369"/>
                </a:cubicBezTo>
                <a:lnTo>
                  <a:pt x="4729362" y="2296563"/>
                </a:lnTo>
                <a:lnTo>
                  <a:pt x="4720656" y="2297149"/>
                </a:lnTo>
                <a:cubicBezTo>
                  <a:pt x="4718060" y="2297191"/>
                  <a:pt x="4714183" y="2297009"/>
                  <a:pt x="4711110" y="2296586"/>
                </a:cubicBezTo>
                <a:close/>
                <a:moveTo>
                  <a:pt x="4618613" y="2294406"/>
                </a:moveTo>
                <a:cubicBezTo>
                  <a:pt x="4617352" y="2294472"/>
                  <a:pt x="4613657" y="2294666"/>
                  <a:pt x="4608824" y="2294919"/>
                </a:cubicBezTo>
                <a:lnTo>
                  <a:pt x="4603453" y="2295201"/>
                </a:lnTo>
                <a:lnTo>
                  <a:pt x="4604343" y="2296158"/>
                </a:lnTo>
                <a:lnTo>
                  <a:pt x="4614464" y="2296191"/>
                </a:lnTo>
                <a:close/>
                <a:moveTo>
                  <a:pt x="902553" y="2292194"/>
                </a:moveTo>
                <a:lnTo>
                  <a:pt x="944895" y="2311649"/>
                </a:lnTo>
                <a:cubicBezTo>
                  <a:pt x="962658" y="2319270"/>
                  <a:pt x="980533" y="2326414"/>
                  <a:pt x="998480" y="2333106"/>
                </a:cubicBezTo>
                <a:cubicBezTo>
                  <a:pt x="1005171" y="2335403"/>
                  <a:pt x="1020756" y="2341208"/>
                  <a:pt x="1029812" y="2344579"/>
                </a:cubicBezTo>
                <a:cubicBezTo>
                  <a:pt x="1037819" y="2349065"/>
                  <a:pt x="1030130" y="2347586"/>
                  <a:pt x="1025284" y="2345281"/>
                </a:cubicBezTo>
                <a:lnTo>
                  <a:pt x="969344" y="2325192"/>
                </a:lnTo>
                <a:close/>
                <a:moveTo>
                  <a:pt x="958369" y="2291138"/>
                </a:moveTo>
                <a:cubicBezTo>
                  <a:pt x="958710" y="2291611"/>
                  <a:pt x="958170" y="2292054"/>
                  <a:pt x="957544" y="2292380"/>
                </a:cubicBezTo>
                <a:cubicBezTo>
                  <a:pt x="956918" y="2292705"/>
                  <a:pt x="956207" y="2292912"/>
                  <a:pt x="956207" y="2292912"/>
                </a:cubicBezTo>
                <a:cubicBezTo>
                  <a:pt x="954839" y="2291019"/>
                  <a:pt x="957685" y="2290191"/>
                  <a:pt x="958369" y="2291138"/>
                </a:cubicBezTo>
                <a:close/>
                <a:moveTo>
                  <a:pt x="4724136" y="2291136"/>
                </a:moveTo>
                <a:lnTo>
                  <a:pt x="4723965" y="2291164"/>
                </a:lnTo>
                <a:lnTo>
                  <a:pt x="4724197" y="2291141"/>
                </a:lnTo>
                <a:close/>
                <a:moveTo>
                  <a:pt x="4908040" y="2288034"/>
                </a:moveTo>
                <a:lnTo>
                  <a:pt x="4904923" y="2290476"/>
                </a:lnTo>
                <a:lnTo>
                  <a:pt x="4893437" y="2290742"/>
                </a:lnTo>
                <a:lnTo>
                  <a:pt x="4898483" y="2289936"/>
                </a:lnTo>
                <a:close/>
                <a:moveTo>
                  <a:pt x="4973828" y="2284479"/>
                </a:moveTo>
                <a:lnTo>
                  <a:pt x="4945479" y="2286761"/>
                </a:lnTo>
                <a:lnTo>
                  <a:pt x="4943388" y="2286817"/>
                </a:lnTo>
                <a:lnTo>
                  <a:pt x="4935583" y="2288377"/>
                </a:lnTo>
                <a:lnTo>
                  <a:pt x="4936189" y="2287007"/>
                </a:lnTo>
                <a:lnTo>
                  <a:pt x="4930481" y="2287158"/>
                </a:lnTo>
                <a:cubicBezTo>
                  <a:pt x="4923982" y="2287258"/>
                  <a:pt x="4916146" y="2287335"/>
                  <a:pt x="4907467" y="2287420"/>
                </a:cubicBezTo>
                <a:lnTo>
                  <a:pt x="4881165" y="2287794"/>
                </a:lnTo>
                <a:lnTo>
                  <a:pt x="4860546" y="2288886"/>
                </a:lnTo>
                <a:lnTo>
                  <a:pt x="4773600" y="2293670"/>
                </a:lnTo>
                <a:lnTo>
                  <a:pt x="4766668" y="2296131"/>
                </a:lnTo>
                <a:cubicBezTo>
                  <a:pt x="4763390" y="2306574"/>
                  <a:pt x="4829960" y="2298346"/>
                  <a:pt x="4834286" y="2298119"/>
                </a:cubicBezTo>
                <a:lnTo>
                  <a:pt x="4917541" y="2295985"/>
                </a:lnTo>
                <a:lnTo>
                  <a:pt x="4958938" y="2288828"/>
                </a:lnTo>
                <a:close/>
                <a:moveTo>
                  <a:pt x="5088294" y="2275237"/>
                </a:moveTo>
                <a:cubicBezTo>
                  <a:pt x="5088294" y="2275237"/>
                  <a:pt x="5087001" y="2275852"/>
                  <a:pt x="5085495" y="2276570"/>
                </a:cubicBezTo>
                <a:lnTo>
                  <a:pt x="5085389" y="2275433"/>
                </a:lnTo>
                <a:lnTo>
                  <a:pt x="5029776" y="2279972"/>
                </a:lnTo>
                <a:lnTo>
                  <a:pt x="5005262" y="2281948"/>
                </a:lnTo>
                <a:lnTo>
                  <a:pt x="5000885" y="2283358"/>
                </a:lnTo>
                <a:lnTo>
                  <a:pt x="4952526" y="2295090"/>
                </a:lnTo>
                <a:lnTo>
                  <a:pt x="5067403" y="2292148"/>
                </a:lnTo>
                <a:lnTo>
                  <a:pt x="5064038" y="2290876"/>
                </a:lnTo>
                <a:cubicBezTo>
                  <a:pt x="5065044" y="2289011"/>
                  <a:pt x="5081542" y="2287465"/>
                  <a:pt x="5086252" y="2286753"/>
                </a:cubicBezTo>
                <a:cubicBezTo>
                  <a:pt x="5096160" y="2286455"/>
                  <a:pt x="5107713" y="2289114"/>
                  <a:pt x="5106314" y="2283659"/>
                </a:cubicBezTo>
                <a:cubicBezTo>
                  <a:pt x="5107211" y="2285272"/>
                  <a:pt x="5086146" y="2280681"/>
                  <a:pt x="5080328" y="2279031"/>
                </a:cubicBezTo>
                <a:cubicBezTo>
                  <a:pt x="5080328" y="2279031"/>
                  <a:pt x="5069957" y="2281928"/>
                  <a:pt x="5072255" y="2276753"/>
                </a:cubicBezTo>
                <a:cubicBezTo>
                  <a:pt x="5072255" y="2276753"/>
                  <a:pt x="5080723" y="2276802"/>
                  <a:pt x="5085495" y="2276570"/>
                </a:cubicBezTo>
                <a:cubicBezTo>
                  <a:pt x="5086018" y="2277511"/>
                  <a:pt x="5086503" y="2278386"/>
                  <a:pt x="5086964" y="2278420"/>
                </a:cubicBezTo>
                <a:cubicBezTo>
                  <a:pt x="5087428" y="2278456"/>
                  <a:pt x="5087865" y="2277651"/>
                  <a:pt x="5088294" y="2275237"/>
                </a:cubicBezTo>
                <a:close/>
                <a:moveTo>
                  <a:pt x="5619140" y="2268552"/>
                </a:moveTo>
                <a:cubicBezTo>
                  <a:pt x="5625660" y="2266577"/>
                  <a:pt x="5599576" y="2274472"/>
                  <a:pt x="5599576" y="2274472"/>
                </a:cubicBezTo>
                <a:cubicBezTo>
                  <a:pt x="5611170" y="2270963"/>
                  <a:pt x="5616969" y="2269208"/>
                  <a:pt x="5619140" y="2268552"/>
                </a:cubicBezTo>
                <a:close/>
                <a:moveTo>
                  <a:pt x="5453074" y="2265350"/>
                </a:moveTo>
                <a:cubicBezTo>
                  <a:pt x="5449058" y="2265315"/>
                  <a:pt x="5444666" y="2265703"/>
                  <a:pt x="5440594" y="2266235"/>
                </a:cubicBezTo>
                <a:cubicBezTo>
                  <a:pt x="5432453" y="2267299"/>
                  <a:pt x="5425593" y="2268940"/>
                  <a:pt x="5425593" y="2268940"/>
                </a:cubicBezTo>
                <a:cubicBezTo>
                  <a:pt x="5424690" y="2271806"/>
                  <a:pt x="5432053" y="2273278"/>
                  <a:pt x="5440753" y="2273610"/>
                </a:cubicBezTo>
                <a:cubicBezTo>
                  <a:pt x="5449450" y="2273944"/>
                  <a:pt x="5459485" y="2273139"/>
                  <a:pt x="5463925" y="2271456"/>
                </a:cubicBezTo>
                <a:cubicBezTo>
                  <a:pt x="5466888" y="2270333"/>
                  <a:pt x="5467362" y="2268819"/>
                  <a:pt x="5463296" y="2266994"/>
                </a:cubicBezTo>
                <a:cubicBezTo>
                  <a:pt x="5460730" y="2265839"/>
                  <a:pt x="5457090" y="2265384"/>
                  <a:pt x="5453074" y="2265350"/>
                </a:cubicBezTo>
                <a:close/>
                <a:moveTo>
                  <a:pt x="847726" y="2251453"/>
                </a:moveTo>
                <a:lnTo>
                  <a:pt x="850056" y="2252203"/>
                </a:lnTo>
                <a:cubicBezTo>
                  <a:pt x="855475" y="2254320"/>
                  <a:pt x="862160" y="2257408"/>
                  <a:pt x="868312" y="2259804"/>
                </a:cubicBezTo>
                <a:lnTo>
                  <a:pt x="870122" y="2260408"/>
                </a:lnTo>
                <a:lnTo>
                  <a:pt x="879419" y="2265616"/>
                </a:lnTo>
                <a:cubicBezTo>
                  <a:pt x="889777" y="2271172"/>
                  <a:pt x="900032" y="2276387"/>
                  <a:pt x="910030" y="2281059"/>
                </a:cubicBezTo>
                <a:cubicBezTo>
                  <a:pt x="953586" y="2302856"/>
                  <a:pt x="999564" y="2316633"/>
                  <a:pt x="1045594" y="2334888"/>
                </a:cubicBezTo>
                <a:cubicBezTo>
                  <a:pt x="1046278" y="2335835"/>
                  <a:pt x="1053654" y="2339078"/>
                  <a:pt x="1052656" y="2339898"/>
                </a:cubicBezTo>
                <a:cubicBezTo>
                  <a:pt x="1051659" y="2340717"/>
                  <a:pt x="1033913" y="2336687"/>
                  <a:pt x="1033230" y="2335741"/>
                </a:cubicBezTo>
                <a:cubicBezTo>
                  <a:pt x="1016369" y="2330734"/>
                  <a:pt x="991928" y="2319633"/>
                  <a:pt x="978027" y="2313956"/>
                </a:cubicBezTo>
                <a:cubicBezTo>
                  <a:pt x="950224" y="2302601"/>
                  <a:pt x="929630" y="2294626"/>
                  <a:pt x="903708" y="2281476"/>
                </a:cubicBezTo>
                <a:cubicBezTo>
                  <a:pt x="892186" y="2275791"/>
                  <a:pt x="881280" y="2270090"/>
                  <a:pt x="870713" y="2264348"/>
                </a:cubicBezTo>
                <a:close/>
                <a:moveTo>
                  <a:pt x="787203" y="2211505"/>
                </a:moveTo>
                <a:lnTo>
                  <a:pt x="787714" y="2211830"/>
                </a:lnTo>
                <a:lnTo>
                  <a:pt x="790911" y="2213770"/>
                </a:lnTo>
                <a:lnTo>
                  <a:pt x="812923" y="2213443"/>
                </a:lnTo>
                <a:lnTo>
                  <a:pt x="810529" y="2211896"/>
                </a:lnTo>
                <a:close/>
                <a:moveTo>
                  <a:pt x="695653" y="2200326"/>
                </a:moveTo>
                <a:lnTo>
                  <a:pt x="696168" y="2200332"/>
                </a:lnTo>
                <a:lnTo>
                  <a:pt x="696117" y="2200480"/>
                </a:lnTo>
                <a:cubicBezTo>
                  <a:pt x="695979" y="2200586"/>
                  <a:pt x="695807" y="2200549"/>
                  <a:pt x="695653" y="2200326"/>
                </a:cubicBezTo>
                <a:close/>
                <a:moveTo>
                  <a:pt x="693170" y="2187673"/>
                </a:moveTo>
                <a:lnTo>
                  <a:pt x="694008" y="2188062"/>
                </a:lnTo>
                <a:cubicBezTo>
                  <a:pt x="693296" y="2188618"/>
                  <a:pt x="692967" y="2188874"/>
                  <a:pt x="692658" y="2188426"/>
                </a:cubicBezTo>
                <a:lnTo>
                  <a:pt x="693034" y="2187773"/>
                </a:lnTo>
                <a:lnTo>
                  <a:pt x="693234" y="2187758"/>
                </a:lnTo>
                <a:close/>
                <a:moveTo>
                  <a:pt x="694343" y="2187543"/>
                </a:moveTo>
                <a:cubicBezTo>
                  <a:pt x="694506" y="2187502"/>
                  <a:pt x="694665" y="2187550"/>
                  <a:pt x="694665" y="2187550"/>
                </a:cubicBezTo>
                <a:cubicBezTo>
                  <a:pt x="694645" y="2188254"/>
                  <a:pt x="694008" y="2188062"/>
                  <a:pt x="694008" y="2188062"/>
                </a:cubicBezTo>
                <a:cubicBezTo>
                  <a:pt x="694017" y="2187711"/>
                  <a:pt x="694181" y="2187582"/>
                  <a:pt x="694343" y="2187543"/>
                </a:cubicBezTo>
                <a:close/>
                <a:moveTo>
                  <a:pt x="687780" y="2181000"/>
                </a:moveTo>
                <a:lnTo>
                  <a:pt x="689323" y="2181185"/>
                </a:lnTo>
                <a:lnTo>
                  <a:pt x="691379" y="2181395"/>
                </a:lnTo>
                <a:lnTo>
                  <a:pt x="690656" y="2181608"/>
                </a:lnTo>
                <a:cubicBezTo>
                  <a:pt x="688854" y="2182125"/>
                  <a:pt x="686844" y="2182630"/>
                  <a:pt x="685532" y="2182621"/>
                </a:cubicBezTo>
                <a:cubicBezTo>
                  <a:pt x="684786" y="2182486"/>
                  <a:pt x="684624" y="2182297"/>
                  <a:pt x="684841" y="2182078"/>
                </a:cubicBezTo>
                <a:cubicBezTo>
                  <a:pt x="685060" y="2181860"/>
                  <a:pt x="685657" y="2181612"/>
                  <a:pt x="686430" y="2181361"/>
                </a:cubicBezTo>
                <a:close/>
                <a:moveTo>
                  <a:pt x="686162" y="2177651"/>
                </a:moveTo>
                <a:cubicBezTo>
                  <a:pt x="687793" y="2177679"/>
                  <a:pt x="689295" y="2177761"/>
                  <a:pt x="689958" y="2177835"/>
                </a:cubicBezTo>
                <a:lnTo>
                  <a:pt x="690111" y="2177844"/>
                </a:lnTo>
                <a:lnTo>
                  <a:pt x="682794" y="2179248"/>
                </a:lnTo>
                <a:lnTo>
                  <a:pt x="681023" y="2178813"/>
                </a:lnTo>
                <a:cubicBezTo>
                  <a:pt x="680476" y="2178626"/>
                  <a:pt x="680151" y="2178434"/>
                  <a:pt x="680206" y="2178249"/>
                </a:cubicBezTo>
                <a:cubicBezTo>
                  <a:pt x="680237" y="2178142"/>
                  <a:pt x="680386" y="2178051"/>
                  <a:pt x="680625" y="2177976"/>
                </a:cubicBezTo>
                <a:cubicBezTo>
                  <a:pt x="680864" y="2177901"/>
                  <a:pt x="681194" y="2177840"/>
                  <a:pt x="681587" y="2177793"/>
                </a:cubicBezTo>
                <a:cubicBezTo>
                  <a:pt x="682770" y="2177650"/>
                  <a:pt x="684531" y="2177624"/>
                  <a:pt x="686162" y="2177651"/>
                </a:cubicBezTo>
                <a:close/>
                <a:moveTo>
                  <a:pt x="693496" y="2169616"/>
                </a:moveTo>
                <a:cubicBezTo>
                  <a:pt x="693654" y="2169648"/>
                  <a:pt x="693789" y="2169965"/>
                  <a:pt x="693934" y="2170306"/>
                </a:cubicBezTo>
                <a:cubicBezTo>
                  <a:pt x="693390" y="2170485"/>
                  <a:pt x="692923" y="2170638"/>
                  <a:pt x="692923" y="2170638"/>
                </a:cubicBezTo>
                <a:cubicBezTo>
                  <a:pt x="693158" y="2169838"/>
                  <a:pt x="693339" y="2169584"/>
                  <a:pt x="693496" y="2169616"/>
                </a:cubicBezTo>
                <a:close/>
                <a:moveTo>
                  <a:pt x="663148" y="2159751"/>
                </a:moveTo>
                <a:lnTo>
                  <a:pt x="666016" y="2159807"/>
                </a:lnTo>
                <a:cubicBezTo>
                  <a:pt x="669508" y="2160133"/>
                  <a:pt x="674052" y="2161085"/>
                  <a:pt x="675639" y="2161065"/>
                </a:cubicBezTo>
                <a:lnTo>
                  <a:pt x="683766" y="2161122"/>
                </a:lnTo>
                <a:lnTo>
                  <a:pt x="677248" y="2162290"/>
                </a:lnTo>
                <a:lnTo>
                  <a:pt x="676369" y="2162155"/>
                </a:lnTo>
                <a:cubicBezTo>
                  <a:pt x="674687" y="2161926"/>
                  <a:pt x="672763" y="2161701"/>
                  <a:pt x="670317" y="2161474"/>
                </a:cubicBezTo>
                <a:cubicBezTo>
                  <a:pt x="669430" y="2161264"/>
                  <a:pt x="663442" y="2160786"/>
                  <a:pt x="662249" y="2160269"/>
                </a:cubicBezTo>
                <a:lnTo>
                  <a:pt x="662830" y="2159878"/>
                </a:lnTo>
                <a:close/>
                <a:moveTo>
                  <a:pt x="704002" y="2157519"/>
                </a:moveTo>
                <a:lnTo>
                  <a:pt x="698158" y="2158558"/>
                </a:lnTo>
                <a:lnTo>
                  <a:pt x="699333" y="2159255"/>
                </a:lnTo>
                <a:lnTo>
                  <a:pt x="705159" y="2158220"/>
                </a:lnTo>
                <a:close/>
                <a:moveTo>
                  <a:pt x="690669" y="2154120"/>
                </a:moveTo>
                <a:lnTo>
                  <a:pt x="696764" y="2157733"/>
                </a:lnTo>
                <a:lnTo>
                  <a:pt x="699035" y="2157558"/>
                </a:lnTo>
                <a:cubicBezTo>
                  <a:pt x="700954" y="2157535"/>
                  <a:pt x="702689" y="2157485"/>
                  <a:pt x="703544" y="2157307"/>
                </a:cubicBezTo>
                <a:lnTo>
                  <a:pt x="703453" y="2157188"/>
                </a:lnTo>
                <a:lnTo>
                  <a:pt x="701781" y="2156176"/>
                </a:lnTo>
                <a:lnTo>
                  <a:pt x="695717" y="2155463"/>
                </a:lnTo>
                <a:close/>
                <a:moveTo>
                  <a:pt x="691071" y="2143966"/>
                </a:moveTo>
                <a:lnTo>
                  <a:pt x="688643" y="2144307"/>
                </a:lnTo>
                <a:lnTo>
                  <a:pt x="691088" y="2145788"/>
                </a:lnTo>
                <a:lnTo>
                  <a:pt x="693265" y="2145368"/>
                </a:lnTo>
                <a:close/>
                <a:moveTo>
                  <a:pt x="703901" y="2142271"/>
                </a:moveTo>
                <a:lnTo>
                  <a:pt x="704678" y="2142748"/>
                </a:lnTo>
                <a:lnTo>
                  <a:pt x="705417" y="2142439"/>
                </a:lnTo>
                <a:close/>
                <a:moveTo>
                  <a:pt x="687794" y="2141873"/>
                </a:moveTo>
                <a:lnTo>
                  <a:pt x="685238" y="2142244"/>
                </a:lnTo>
                <a:lnTo>
                  <a:pt x="688351" y="2144130"/>
                </a:lnTo>
                <a:lnTo>
                  <a:pt x="690384" y="2143527"/>
                </a:lnTo>
                <a:close/>
                <a:moveTo>
                  <a:pt x="635022" y="2141520"/>
                </a:moveTo>
                <a:lnTo>
                  <a:pt x="645457" y="2142504"/>
                </a:lnTo>
                <a:lnTo>
                  <a:pt x="644466" y="2142797"/>
                </a:lnTo>
                <a:lnTo>
                  <a:pt x="642320" y="2143621"/>
                </a:lnTo>
                <a:lnTo>
                  <a:pt x="637493" y="2143052"/>
                </a:lnTo>
                <a:lnTo>
                  <a:pt x="632454" y="2142229"/>
                </a:lnTo>
                <a:lnTo>
                  <a:pt x="633832" y="2141794"/>
                </a:lnTo>
                <a:close/>
                <a:moveTo>
                  <a:pt x="707435" y="2141452"/>
                </a:moveTo>
                <a:cubicBezTo>
                  <a:pt x="707182" y="2141493"/>
                  <a:pt x="706924" y="2141573"/>
                  <a:pt x="706740" y="2141668"/>
                </a:cubicBezTo>
                <a:cubicBezTo>
                  <a:pt x="706373" y="2141858"/>
                  <a:pt x="706303" y="2142106"/>
                  <a:pt x="707164" y="2142209"/>
                </a:cubicBezTo>
                <a:cubicBezTo>
                  <a:pt x="707492" y="2141953"/>
                  <a:pt x="707802" y="2142400"/>
                  <a:pt x="708131" y="2142144"/>
                </a:cubicBezTo>
                <a:cubicBezTo>
                  <a:pt x="708395" y="2141765"/>
                  <a:pt x="708324" y="2141562"/>
                  <a:pt x="708103" y="2141476"/>
                </a:cubicBezTo>
                <a:cubicBezTo>
                  <a:pt x="707938" y="2141411"/>
                  <a:pt x="707689" y="2141412"/>
                  <a:pt x="707435" y="2141452"/>
                </a:cubicBezTo>
                <a:close/>
                <a:moveTo>
                  <a:pt x="5790587" y="2141350"/>
                </a:moveTo>
                <a:lnTo>
                  <a:pt x="5789835" y="2143346"/>
                </a:lnTo>
                <a:lnTo>
                  <a:pt x="5788910" y="2146090"/>
                </a:lnTo>
                <a:lnTo>
                  <a:pt x="5758494" y="2149135"/>
                </a:lnTo>
                <a:close/>
                <a:moveTo>
                  <a:pt x="706131" y="2139203"/>
                </a:moveTo>
                <a:lnTo>
                  <a:pt x="700397" y="2140038"/>
                </a:lnTo>
                <a:lnTo>
                  <a:pt x="700095" y="2139938"/>
                </a:lnTo>
                <a:lnTo>
                  <a:pt x="702404" y="2141353"/>
                </a:lnTo>
                <a:lnTo>
                  <a:pt x="702848" y="2141312"/>
                </a:lnTo>
                <a:lnTo>
                  <a:pt x="702411" y="2140882"/>
                </a:lnTo>
                <a:lnTo>
                  <a:pt x="706660" y="2140067"/>
                </a:lnTo>
                <a:lnTo>
                  <a:pt x="707237" y="2139901"/>
                </a:lnTo>
                <a:close/>
                <a:moveTo>
                  <a:pt x="713222" y="2138171"/>
                </a:moveTo>
                <a:lnTo>
                  <a:pt x="711513" y="2138420"/>
                </a:lnTo>
                <a:lnTo>
                  <a:pt x="711788" y="2138586"/>
                </a:lnTo>
                <a:close/>
                <a:moveTo>
                  <a:pt x="696492" y="2137728"/>
                </a:moveTo>
                <a:lnTo>
                  <a:pt x="698829" y="2139162"/>
                </a:lnTo>
                <a:lnTo>
                  <a:pt x="702769" y="2138865"/>
                </a:lnTo>
                <a:lnTo>
                  <a:pt x="705343" y="2138707"/>
                </a:lnTo>
                <a:lnTo>
                  <a:pt x="704444" y="2138140"/>
                </a:lnTo>
                <a:lnTo>
                  <a:pt x="700411" y="2137830"/>
                </a:lnTo>
                <a:close/>
                <a:moveTo>
                  <a:pt x="737703" y="2136592"/>
                </a:moveTo>
                <a:cubicBezTo>
                  <a:pt x="737213" y="2136633"/>
                  <a:pt x="736881" y="2136706"/>
                  <a:pt x="736891" y="2136795"/>
                </a:cubicBezTo>
                <a:cubicBezTo>
                  <a:pt x="736903" y="2136915"/>
                  <a:pt x="737521" y="2137064"/>
                  <a:pt x="739178" y="2137206"/>
                </a:cubicBezTo>
                <a:cubicBezTo>
                  <a:pt x="739178" y="2137206"/>
                  <a:pt x="739671" y="2137339"/>
                  <a:pt x="740204" y="2137440"/>
                </a:cubicBezTo>
                <a:lnTo>
                  <a:pt x="741264" y="2137475"/>
                </a:lnTo>
                <a:lnTo>
                  <a:pt x="741371" y="2137405"/>
                </a:lnTo>
                <a:lnTo>
                  <a:pt x="740364" y="2136670"/>
                </a:lnTo>
                <a:cubicBezTo>
                  <a:pt x="739530" y="2136540"/>
                  <a:pt x="738438" y="2136530"/>
                  <a:pt x="737703" y="2136592"/>
                </a:cubicBezTo>
                <a:close/>
                <a:moveTo>
                  <a:pt x="719911" y="2136510"/>
                </a:moveTo>
                <a:cubicBezTo>
                  <a:pt x="719273" y="2136320"/>
                  <a:pt x="720581" y="2137482"/>
                  <a:pt x="720581" y="2137482"/>
                </a:cubicBezTo>
                <a:cubicBezTo>
                  <a:pt x="720745" y="2137353"/>
                  <a:pt x="720660" y="2137047"/>
                  <a:pt x="720492" y="2136804"/>
                </a:cubicBezTo>
                <a:cubicBezTo>
                  <a:pt x="720325" y="2136561"/>
                  <a:pt x="720076" y="2136383"/>
                  <a:pt x="719911" y="2136510"/>
                </a:cubicBezTo>
                <a:close/>
                <a:moveTo>
                  <a:pt x="697428" y="2136029"/>
                </a:moveTo>
                <a:cubicBezTo>
                  <a:pt x="697428" y="2136029"/>
                  <a:pt x="697605" y="2136267"/>
                  <a:pt x="697759" y="2136477"/>
                </a:cubicBezTo>
                <a:lnTo>
                  <a:pt x="697784" y="2136510"/>
                </a:lnTo>
                <a:lnTo>
                  <a:pt x="697950" y="2136734"/>
                </a:lnTo>
                <a:cubicBezTo>
                  <a:pt x="697992" y="2136791"/>
                  <a:pt x="698002" y="2136806"/>
                  <a:pt x="697958" y="2136746"/>
                </a:cubicBezTo>
                <a:lnTo>
                  <a:pt x="697784" y="2136510"/>
                </a:lnTo>
                <a:close/>
                <a:moveTo>
                  <a:pt x="731775" y="2134442"/>
                </a:moveTo>
                <a:lnTo>
                  <a:pt x="731137" y="2134497"/>
                </a:lnTo>
                <a:cubicBezTo>
                  <a:pt x="728634" y="2134929"/>
                  <a:pt x="726287" y="2135497"/>
                  <a:pt x="724265" y="2135984"/>
                </a:cubicBezTo>
                <a:cubicBezTo>
                  <a:pt x="725593" y="2136382"/>
                  <a:pt x="726682" y="2136251"/>
                  <a:pt x="727942" y="2135986"/>
                </a:cubicBezTo>
                <a:lnTo>
                  <a:pt x="731513" y="2135378"/>
                </a:lnTo>
                <a:close/>
                <a:moveTo>
                  <a:pt x="733975" y="2134253"/>
                </a:moveTo>
                <a:lnTo>
                  <a:pt x="733265" y="2134315"/>
                </a:lnTo>
                <a:lnTo>
                  <a:pt x="733314" y="2134372"/>
                </a:lnTo>
                <a:lnTo>
                  <a:pt x="731779" y="2135333"/>
                </a:lnTo>
                <a:lnTo>
                  <a:pt x="732645" y="2135186"/>
                </a:lnTo>
                <a:lnTo>
                  <a:pt x="733366" y="2135224"/>
                </a:lnTo>
                <a:lnTo>
                  <a:pt x="733314" y="2134372"/>
                </a:lnTo>
                <a:close/>
                <a:moveTo>
                  <a:pt x="689383" y="2133369"/>
                </a:moveTo>
                <a:lnTo>
                  <a:pt x="694025" y="2136216"/>
                </a:lnTo>
                <a:lnTo>
                  <a:pt x="697397" y="2134704"/>
                </a:lnTo>
                <a:close/>
                <a:moveTo>
                  <a:pt x="655125" y="2133101"/>
                </a:moveTo>
                <a:cubicBezTo>
                  <a:pt x="658488" y="2133356"/>
                  <a:pt x="661817" y="2135398"/>
                  <a:pt x="663868" y="2138238"/>
                </a:cubicBezTo>
                <a:cubicBezTo>
                  <a:pt x="662103" y="2138179"/>
                  <a:pt x="660879" y="2137676"/>
                  <a:pt x="659616" y="2136797"/>
                </a:cubicBezTo>
                <a:cubicBezTo>
                  <a:pt x="658351" y="2135918"/>
                  <a:pt x="657048" y="2134663"/>
                  <a:pt x="655125" y="2133101"/>
                </a:cubicBezTo>
                <a:close/>
                <a:moveTo>
                  <a:pt x="651962" y="2130922"/>
                </a:moveTo>
                <a:cubicBezTo>
                  <a:pt x="652959" y="2130103"/>
                  <a:pt x="653579" y="2130411"/>
                  <a:pt x="654036" y="2131042"/>
                </a:cubicBezTo>
                <a:cubicBezTo>
                  <a:pt x="654491" y="2131673"/>
                  <a:pt x="654783" y="2132628"/>
                  <a:pt x="655125" y="2133101"/>
                </a:cubicBezTo>
                <a:cubicBezTo>
                  <a:pt x="654626" y="2133510"/>
                  <a:pt x="654206" y="2133478"/>
                  <a:pt x="653725" y="2133087"/>
                </a:cubicBezTo>
                <a:cubicBezTo>
                  <a:pt x="653244" y="2132697"/>
                  <a:pt x="652703" y="2131948"/>
                  <a:pt x="651962" y="2130922"/>
                </a:cubicBezTo>
                <a:close/>
                <a:moveTo>
                  <a:pt x="648799" y="2128743"/>
                </a:moveTo>
                <a:cubicBezTo>
                  <a:pt x="649797" y="2127924"/>
                  <a:pt x="650417" y="2128232"/>
                  <a:pt x="650873" y="2128863"/>
                </a:cubicBezTo>
                <a:cubicBezTo>
                  <a:pt x="651328" y="2129495"/>
                  <a:pt x="651620" y="2130449"/>
                  <a:pt x="651962" y="2130922"/>
                </a:cubicBezTo>
                <a:cubicBezTo>
                  <a:pt x="651463" y="2131331"/>
                  <a:pt x="651043" y="2131299"/>
                  <a:pt x="650562" y="2130909"/>
                </a:cubicBezTo>
                <a:cubicBezTo>
                  <a:pt x="650081" y="2130518"/>
                  <a:pt x="649540" y="2129769"/>
                  <a:pt x="648799" y="2128743"/>
                </a:cubicBezTo>
                <a:close/>
                <a:moveTo>
                  <a:pt x="698543" y="2128673"/>
                </a:moveTo>
                <a:lnTo>
                  <a:pt x="695647" y="2129169"/>
                </a:lnTo>
                <a:lnTo>
                  <a:pt x="699371" y="2131338"/>
                </a:lnTo>
                <a:lnTo>
                  <a:pt x="701431" y="2131270"/>
                </a:lnTo>
                <a:cubicBezTo>
                  <a:pt x="705104" y="2130735"/>
                  <a:pt x="708087" y="2132537"/>
                  <a:pt x="711900" y="2131289"/>
                </a:cubicBezTo>
                <a:lnTo>
                  <a:pt x="712071" y="2131690"/>
                </a:lnTo>
                <a:lnTo>
                  <a:pt x="712102" y="2131765"/>
                </a:lnTo>
                <a:cubicBezTo>
                  <a:pt x="712137" y="2131844"/>
                  <a:pt x="712153" y="2131883"/>
                  <a:pt x="712128" y="2131824"/>
                </a:cubicBezTo>
                <a:lnTo>
                  <a:pt x="712071" y="2131690"/>
                </a:lnTo>
                <a:lnTo>
                  <a:pt x="711976" y="2131467"/>
                </a:lnTo>
                <a:cubicBezTo>
                  <a:pt x="711934" y="2131368"/>
                  <a:pt x="711900" y="2131289"/>
                  <a:pt x="711900" y="2131289"/>
                </a:cubicBezTo>
                <a:cubicBezTo>
                  <a:pt x="710145" y="2128416"/>
                  <a:pt x="700965" y="2131422"/>
                  <a:pt x="699242" y="2129875"/>
                </a:cubicBezTo>
                <a:cubicBezTo>
                  <a:pt x="699106" y="2129919"/>
                  <a:pt x="698957" y="2129753"/>
                  <a:pt x="698818" y="2129475"/>
                </a:cubicBezTo>
                <a:close/>
                <a:moveTo>
                  <a:pt x="691315" y="2126644"/>
                </a:moveTo>
                <a:lnTo>
                  <a:pt x="693590" y="2127970"/>
                </a:lnTo>
                <a:lnTo>
                  <a:pt x="697418" y="2126970"/>
                </a:lnTo>
                <a:lnTo>
                  <a:pt x="697874" y="2126887"/>
                </a:lnTo>
                <a:lnTo>
                  <a:pt x="698411" y="2126738"/>
                </a:lnTo>
                <a:lnTo>
                  <a:pt x="698421" y="2126697"/>
                </a:lnTo>
                <a:close/>
                <a:moveTo>
                  <a:pt x="672292" y="2122708"/>
                </a:moveTo>
                <a:lnTo>
                  <a:pt x="682507" y="2129155"/>
                </a:lnTo>
                <a:lnTo>
                  <a:pt x="686756" y="2131759"/>
                </a:lnTo>
                <a:lnTo>
                  <a:pt x="693940" y="2131520"/>
                </a:lnTo>
                <a:lnTo>
                  <a:pt x="691369" y="2129900"/>
                </a:lnTo>
                <a:lnTo>
                  <a:pt x="688519" y="2130387"/>
                </a:lnTo>
                <a:lnTo>
                  <a:pt x="689434" y="2129055"/>
                </a:lnTo>
                <a:lnTo>
                  <a:pt x="689855" y="2128944"/>
                </a:lnTo>
                <a:lnTo>
                  <a:pt x="683808" y="2125133"/>
                </a:lnTo>
                <a:lnTo>
                  <a:pt x="681684" y="2123956"/>
                </a:lnTo>
                <a:lnTo>
                  <a:pt x="675947" y="2123049"/>
                </a:lnTo>
                <a:close/>
                <a:moveTo>
                  <a:pt x="651964" y="2120242"/>
                </a:moveTo>
                <a:lnTo>
                  <a:pt x="654806" y="2121077"/>
                </a:lnTo>
                <a:lnTo>
                  <a:pt x="651109" y="2120425"/>
                </a:lnTo>
                <a:close/>
                <a:moveTo>
                  <a:pt x="701148" y="2101254"/>
                </a:moveTo>
                <a:cubicBezTo>
                  <a:pt x="701064" y="2101240"/>
                  <a:pt x="698570" y="2101468"/>
                  <a:pt x="692527" y="2102007"/>
                </a:cubicBezTo>
                <a:lnTo>
                  <a:pt x="689325" y="2102153"/>
                </a:lnTo>
                <a:lnTo>
                  <a:pt x="690573" y="2101803"/>
                </a:lnTo>
                <a:lnTo>
                  <a:pt x="690004" y="2101459"/>
                </a:lnTo>
                <a:lnTo>
                  <a:pt x="685715" y="2102312"/>
                </a:lnTo>
                <a:lnTo>
                  <a:pt x="685752" y="2102315"/>
                </a:lnTo>
                <a:lnTo>
                  <a:pt x="655518" y="2103687"/>
                </a:lnTo>
                <a:lnTo>
                  <a:pt x="643872" y="2104772"/>
                </a:lnTo>
                <a:lnTo>
                  <a:pt x="669423" y="2120898"/>
                </a:lnTo>
                <a:lnTo>
                  <a:pt x="676022" y="2120817"/>
                </a:lnTo>
                <a:lnTo>
                  <a:pt x="671770" y="2118459"/>
                </a:lnTo>
                <a:cubicBezTo>
                  <a:pt x="665934" y="2115239"/>
                  <a:pt x="660124" y="2111778"/>
                  <a:pt x="659882" y="2110343"/>
                </a:cubicBezTo>
                <a:cubicBezTo>
                  <a:pt x="661674" y="2105855"/>
                  <a:pt x="674748" y="2116989"/>
                  <a:pt x="674748" y="2116989"/>
                </a:cubicBezTo>
                <a:lnTo>
                  <a:pt x="681646" y="2121009"/>
                </a:lnTo>
                <a:lnTo>
                  <a:pt x="687862" y="2121259"/>
                </a:lnTo>
                <a:cubicBezTo>
                  <a:pt x="690524" y="2121055"/>
                  <a:pt x="704909" y="2122571"/>
                  <a:pt x="696063" y="2119908"/>
                </a:cubicBezTo>
                <a:cubicBezTo>
                  <a:pt x="694336" y="2119806"/>
                  <a:pt x="686823" y="2118819"/>
                  <a:pt x="685563" y="2118565"/>
                </a:cubicBezTo>
                <a:lnTo>
                  <a:pt x="685064" y="2117890"/>
                </a:lnTo>
                <a:lnTo>
                  <a:pt x="687356" y="2117710"/>
                </a:lnTo>
                <a:cubicBezTo>
                  <a:pt x="701154" y="2116544"/>
                  <a:pt x="715412" y="2114852"/>
                  <a:pt x="706718" y="2112334"/>
                </a:cubicBezTo>
                <a:cubicBezTo>
                  <a:pt x="702193" y="2110307"/>
                  <a:pt x="695155" y="2109981"/>
                  <a:pt x="688361" y="2110222"/>
                </a:cubicBezTo>
                <a:lnTo>
                  <a:pt x="678845" y="2110860"/>
                </a:lnTo>
                <a:lnTo>
                  <a:pt x="672152" y="2109950"/>
                </a:lnTo>
                <a:lnTo>
                  <a:pt x="671644" y="2109874"/>
                </a:lnTo>
                <a:lnTo>
                  <a:pt x="679233" y="2107863"/>
                </a:lnTo>
                <a:lnTo>
                  <a:pt x="668914" y="2109396"/>
                </a:lnTo>
                <a:lnTo>
                  <a:pt x="667118" y="2108484"/>
                </a:lnTo>
                <a:cubicBezTo>
                  <a:pt x="666441" y="2107850"/>
                  <a:pt x="669250" y="2108203"/>
                  <a:pt x="671277" y="2108122"/>
                </a:cubicBezTo>
                <a:lnTo>
                  <a:pt x="663604" y="2107121"/>
                </a:lnTo>
                <a:lnTo>
                  <a:pt x="667674" y="2105999"/>
                </a:lnTo>
                <a:cubicBezTo>
                  <a:pt x="679971" y="2103512"/>
                  <a:pt x="701400" y="2101295"/>
                  <a:pt x="701148" y="2101254"/>
                </a:cubicBezTo>
                <a:close/>
                <a:moveTo>
                  <a:pt x="643752" y="2101106"/>
                </a:moveTo>
                <a:cubicBezTo>
                  <a:pt x="642003" y="2101409"/>
                  <a:pt x="639751" y="2101931"/>
                  <a:pt x="639268" y="2101964"/>
                </a:cubicBezTo>
                <a:lnTo>
                  <a:pt x="639209" y="2101976"/>
                </a:lnTo>
                <a:lnTo>
                  <a:pt x="640324" y="2102622"/>
                </a:lnTo>
                <a:lnTo>
                  <a:pt x="645226" y="2101563"/>
                </a:lnTo>
                <a:cubicBezTo>
                  <a:pt x="646750" y="2100719"/>
                  <a:pt x="645501" y="2100803"/>
                  <a:pt x="643752" y="2101106"/>
                </a:cubicBezTo>
                <a:close/>
                <a:moveTo>
                  <a:pt x="680487" y="2100836"/>
                </a:moveTo>
                <a:lnTo>
                  <a:pt x="681003" y="2100843"/>
                </a:lnTo>
                <a:lnTo>
                  <a:pt x="680951" y="2100990"/>
                </a:lnTo>
                <a:cubicBezTo>
                  <a:pt x="680815" y="2101097"/>
                  <a:pt x="680641" y="2101060"/>
                  <a:pt x="680487" y="2100836"/>
                </a:cubicBezTo>
                <a:close/>
                <a:moveTo>
                  <a:pt x="674672" y="2100187"/>
                </a:moveTo>
                <a:lnTo>
                  <a:pt x="673860" y="2100268"/>
                </a:lnTo>
                <a:cubicBezTo>
                  <a:pt x="674273" y="2100317"/>
                  <a:pt x="674959" y="2100327"/>
                  <a:pt x="675751" y="2100307"/>
                </a:cubicBezTo>
                <a:lnTo>
                  <a:pt x="677681" y="2100199"/>
                </a:lnTo>
                <a:close/>
                <a:moveTo>
                  <a:pt x="615445" y="2094297"/>
                </a:moveTo>
                <a:lnTo>
                  <a:pt x="619933" y="2096883"/>
                </a:lnTo>
                <a:lnTo>
                  <a:pt x="618901" y="2096616"/>
                </a:lnTo>
                <a:close/>
                <a:moveTo>
                  <a:pt x="699865" y="2084214"/>
                </a:moveTo>
                <a:lnTo>
                  <a:pt x="694721" y="2084478"/>
                </a:lnTo>
                <a:lnTo>
                  <a:pt x="707193" y="2087048"/>
                </a:lnTo>
                <a:lnTo>
                  <a:pt x="710923" y="2088028"/>
                </a:lnTo>
                <a:lnTo>
                  <a:pt x="715695" y="2086110"/>
                </a:lnTo>
                <a:cubicBezTo>
                  <a:pt x="715960" y="2085312"/>
                  <a:pt x="714016" y="2084804"/>
                  <a:pt x="711000" y="2084513"/>
                </a:cubicBezTo>
                <a:cubicBezTo>
                  <a:pt x="707984" y="2084221"/>
                  <a:pt x="703894" y="2084147"/>
                  <a:pt x="699865" y="2084214"/>
                </a:cubicBezTo>
                <a:close/>
                <a:moveTo>
                  <a:pt x="688074" y="2079819"/>
                </a:moveTo>
                <a:lnTo>
                  <a:pt x="684752" y="2080287"/>
                </a:lnTo>
                <a:lnTo>
                  <a:pt x="684981" y="2080348"/>
                </a:lnTo>
                <a:cubicBezTo>
                  <a:pt x="686287" y="2080689"/>
                  <a:pt x="691511" y="2081982"/>
                  <a:pt x="691483" y="2080824"/>
                </a:cubicBezTo>
                <a:cubicBezTo>
                  <a:pt x="691547" y="2080608"/>
                  <a:pt x="691062" y="2080406"/>
                  <a:pt x="690352" y="2080229"/>
                </a:cubicBezTo>
                <a:close/>
                <a:moveTo>
                  <a:pt x="670503" y="2079207"/>
                </a:moveTo>
                <a:lnTo>
                  <a:pt x="669605" y="2079380"/>
                </a:lnTo>
                <a:lnTo>
                  <a:pt x="673783" y="2079671"/>
                </a:lnTo>
                <a:lnTo>
                  <a:pt x="678813" y="2080007"/>
                </a:lnTo>
                <a:lnTo>
                  <a:pt x="680596" y="2079643"/>
                </a:lnTo>
                <a:lnTo>
                  <a:pt x="676822" y="2079649"/>
                </a:lnTo>
                <a:cubicBezTo>
                  <a:pt x="675136" y="2079644"/>
                  <a:pt x="673514" y="2079599"/>
                  <a:pt x="672095" y="2079453"/>
                </a:cubicBezTo>
                <a:close/>
                <a:moveTo>
                  <a:pt x="5747173" y="2071626"/>
                </a:moveTo>
                <a:lnTo>
                  <a:pt x="5743097" y="2073916"/>
                </a:lnTo>
                <a:lnTo>
                  <a:pt x="5692211" y="2079133"/>
                </a:lnTo>
                <a:lnTo>
                  <a:pt x="5661498" y="2084165"/>
                </a:lnTo>
                <a:lnTo>
                  <a:pt x="5645393" y="2083616"/>
                </a:lnTo>
                <a:lnTo>
                  <a:pt x="5724619" y="2074253"/>
                </a:lnTo>
                <a:close/>
                <a:moveTo>
                  <a:pt x="5819911" y="2063151"/>
                </a:moveTo>
                <a:lnTo>
                  <a:pt x="5851816" y="2064483"/>
                </a:lnTo>
                <a:lnTo>
                  <a:pt x="5781299" y="2069999"/>
                </a:lnTo>
                <a:lnTo>
                  <a:pt x="5749227" y="2073288"/>
                </a:lnTo>
                <a:lnTo>
                  <a:pt x="5754228" y="2070804"/>
                </a:lnTo>
                <a:lnTo>
                  <a:pt x="5801345" y="2065316"/>
                </a:lnTo>
                <a:lnTo>
                  <a:pt x="5801139" y="2065364"/>
                </a:lnTo>
                <a:lnTo>
                  <a:pt x="5808188" y="2064871"/>
                </a:lnTo>
                <a:lnTo>
                  <a:pt x="5810526" y="2064246"/>
                </a:lnTo>
                <a:close/>
                <a:moveTo>
                  <a:pt x="699406" y="2056794"/>
                </a:moveTo>
                <a:lnTo>
                  <a:pt x="697288" y="2057000"/>
                </a:lnTo>
                <a:lnTo>
                  <a:pt x="696240" y="2057180"/>
                </a:lnTo>
                <a:lnTo>
                  <a:pt x="697107" y="2057386"/>
                </a:lnTo>
                <a:lnTo>
                  <a:pt x="698467" y="2057074"/>
                </a:lnTo>
                <a:close/>
                <a:moveTo>
                  <a:pt x="699712" y="2055736"/>
                </a:moveTo>
                <a:lnTo>
                  <a:pt x="699239" y="2055741"/>
                </a:lnTo>
                <a:cubicBezTo>
                  <a:pt x="698529" y="2055813"/>
                  <a:pt x="697634" y="2056003"/>
                  <a:pt x="696716" y="2056230"/>
                </a:cubicBezTo>
                <a:lnTo>
                  <a:pt x="696637" y="2056251"/>
                </a:lnTo>
                <a:close/>
                <a:moveTo>
                  <a:pt x="5951106" y="2047241"/>
                </a:moveTo>
                <a:lnTo>
                  <a:pt x="5949592" y="2047955"/>
                </a:lnTo>
                <a:lnTo>
                  <a:pt x="5944417" y="2051352"/>
                </a:lnTo>
                <a:lnTo>
                  <a:pt x="5931976" y="2051316"/>
                </a:lnTo>
                <a:lnTo>
                  <a:pt x="5936504" y="2050309"/>
                </a:lnTo>
                <a:close/>
                <a:moveTo>
                  <a:pt x="671795" y="2026612"/>
                </a:moveTo>
                <a:cubicBezTo>
                  <a:pt x="674043" y="2027202"/>
                  <a:pt x="675981" y="2027636"/>
                  <a:pt x="676139" y="2027754"/>
                </a:cubicBezTo>
                <a:cubicBezTo>
                  <a:pt x="676217" y="2027816"/>
                  <a:pt x="675851" y="2027796"/>
                  <a:pt x="674856" y="2027678"/>
                </a:cubicBezTo>
                <a:lnTo>
                  <a:pt x="673849" y="2027545"/>
                </a:lnTo>
                <a:close/>
                <a:moveTo>
                  <a:pt x="5563811" y="2006543"/>
                </a:moveTo>
                <a:lnTo>
                  <a:pt x="5565760" y="2006660"/>
                </a:lnTo>
                <a:cubicBezTo>
                  <a:pt x="5568123" y="2006767"/>
                  <a:pt x="5570053" y="2006906"/>
                  <a:pt x="5570322" y="2007277"/>
                </a:cubicBezTo>
                <a:lnTo>
                  <a:pt x="5560381" y="2010867"/>
                </a:lnTo>
                <a:lnTo>
                  <a:pt x="5550672" y="2012356"/>
                </a:lnTo>
                <a:close/>
                <a:moveTo>
                  <a:pt x="5543597" y="2005523"/>
                </a:moveTo>
                <a:cubicBezTo>
                  <a:pt x="5542852" y="2006510"/>
                  <a:pt x="5541701" y="2005464"/>
                  <a:pt x="5540956" y="2006452"/>
                </a:cubicBezTo>
                <a:cubicBezTo>
                  <a:pt x="5540469" y="2007742"/>
                  <a:pt x="5540800" y="2008268"/>
                  <a:pt x="5541469" y="2008346"/>
                </a:cubicBezTo>
                <a:cubicBezTo>
                  <a:pt x="5541970" y="2008404"/>
                  <a:pt x="5542660" y="2008212"/>
                  <a:pt x="5543338" y="2007901"/>
                </a:cubicBezTo>
                <a:cubicBezTo>
                  <a:pt x="5544016" y="2007590"/>
                  <a:pt x="5544682" y="2007162"/>
                  <a:pt x="5545129" y="2006749"/>
                </a:cubicBezTo>
                <a:cubicBezTo>
                  <a:pt x="5546025" y="2005921"/>
                  <a:pt x="5546057" y="2005156"/>
                  <a:pt x="5543597" y="2005523"/>
                </a:cubicBezTo>
                <a:close/>
                <a:moveTo>
                  <a:pt x="5476685" y="1989152"/>
                </a:moveTo>
                <a:cubicBezTo>
                  <a:pt x="5477404" y="1988559"/>
                  <a:pt x="5469298" y="1990867"/>
                  <a:pt x="5465895" y="1991520"/>
                </a:cubicBezTo>
                <a:cubicBezTo>
                  <a:pt x="5421118" y="2011025"/>
                  <a:pt x="5375267" y="2021235"/>
                  <a:pt x="5328649" y="2035463"/>
                </a:cubicBezTo>
                <a:cubicBezTo>
                  <a:pt x="5323052" y="2037311"/>
                  <a:pt x="5308256" y="2041067"/>
                  <a:pt x="5307513" y="2042054"/>
                </a:cubicBezTo>
                <a:lnTo>
                  <a:pt x="5307379" y="2042232"/>
                </a:lnTo>
                <a:lnTo>
                  <a:pt x="5308862" y="2042110"/>
                </a:lnTo>
                <a:lnTo>
                  <a:pt x="5316030" y="2041687"/>
                </a:lnTo>
                <a:lnTo>
                  <a:pt x="5327937" y="2039945"/>
                </a:lnTo>
                <a:cubicBezTo>
                  <a:pt x="5335423" y="2037733"/>
                  <a:pt x="5343140" y="2034898"/>
                  <a:pt x="5350474" y="2033102"/>
                </a:cubicBezTo>
                <a:cubicBezTo>
                  <a:pt x="5389171" y="2021662"/>
                  <a:pt x="5431659" y="2010338"/>
                  <a:pt x="5472519" y="1990881"/>
                </a:cubicBezTo>
                <a:cubicBezTo>
                  <a:pt x="5475223" y="1989870"/>
                  <a:pt x="5476444" y="1989350"/>
                  <a:pt x="5476685" y="1989152"/>
                </a:cubicBezTo>
                <a:close/>
                <a:moveTo>
                  <a:pt x="5612314" y="1985093"/>
                </a:moveTo>
                <a:lnTo>
                  <a:pt x="5613524" y="1985186"/>
                </a:lnTo>
                <a:cubicBezTo>
                  <a:pt x="5615312" y="1985470"/>
                  <a:pt x="5616279" y="1985835"/>
                  <a:pt x="5615680" y="1986233"/>
                </a:cubicBezTo>
                <a:cubicBezTo>
                  <a:pt x="5608801" y="1990818"/>
                  <a:pt x="5600313" y="1993076"/>
                  <a:pt x="5591559" y="1994916"/>
                </a:cubicBezTo>
                <a:lnTo>
                  <a:pt x="5588858" y="1995466"/>
                </a:lnTo>
                <a:close/>
                <a:moveTo>
                  <a:pt x="754849" y="1978391"/>
                </a:moveTo>
                <a:lnTo>
                  <a:pt x="749688" y="1978650"/>
                </a:lnTo>
                <a:lnTo>
                  <a:pt x="758814" y="1981476"/>
                </a:lnTo>
                <a:lnTo>
                  <a:pt x="760375" y="1980238"/>
                </a:lnTo>
                <a:cubicBezTo>
                  <a:pt x="759974" y="1979616"/>
                  <a:pt x="758256" y="1979000"/>
                  <a:pt x="754849" y="1978391"/>
                </a:cubicBezTo>
                <a:close/>
                <a:moveTo>
                  <a:pt x="5179022" y="1974177"/>
                </a:moveTo>
                <a:lnTo>
                  <a:pt x="5176244" y="1976441"/>
                </a:lnTo>
                <a:cubicBezTo>
                  <a:pt x="5174360" y="1977164"/>
                  <a:pt x="5172330" y="1976919"/>
                  <a:pt x="5168266" y="1976432"/>
                </a:cubicBezTo>
                <a:close/>
                <a:moveTo>
                  <a:pt x="5198795" y="1970031"/>
                </a:moveTo>
                <a:lnTo>
                  <a:pt x="5179022" y="1974177"/>
                </a:lnTo>
                <a:lnTo>
                  <a:pt x="5183342" y="1970655"/>
                </a:lnTo>
                <a:close/>
                <a:moveTo>
                  <a:pt x="5699261" y="1955163"/>
                </a:moveTo>
                <a:lnTo>
                  <a:pt x="5696260" y="1957003"/>
                </a:lnTo>
                <a:cubicBezTo>
                  <a:pt x="5691701" y="1959725"/>
                  <a:pt x="5689275" y="1961282"/>
                  <a:pt x="5688321" y="1962088"/>
                </a:cubicBezTo>
                <a:lnTo>
                  <a:pt x="5688698" y="1962334"/>
                </a:lnTo>
                <a:lnTo>
                  <a:pt x="5671588" y="1965781"/>
                </a:lnTo>
                <a:cubicBezTo>
                  <a:pt x="5659792" y="1968777"/>
                  <a:pt x="5648546" y="1972229"/>
                  <a:pt x="5637573" y="1976054"/>
                </a:cubicBezTo>
                <a:lnTo>
                  <a:pt x="5630007" y="1977223"/>
                </a:lnTo>
                <a:lnTo>
                  <a:pt x="5646564" y="1969442"/>
                </a:lnTo>
                <a:lnTo>
                  <a:pt x="5658399" y="1962561"/>
                </a:lnTo>
                <a:lnTo>
                  <a:pt x="5693797" y="1955988"/>
                </a:lnTo>
                <a:close/>
                <a:moveTo>
                  <a:pt x="626891" y="1952054"/>
                </a:moveTo>
                <a:cubicBezTo>
                  <a:pt x="627102" y="1951977"/>
                  <a:pt x="627260" y="1952024"/>
                  <a:pt x="627415" y="1952248"/>
                </a:cubicBezTo>
                <a:cubicBezTo>
                  <a:pt x="627086" y="1952504"/>
                  <a:pt x="626684" y="1953507"/>
                  <a:pt x="626065" y="1952612"/>
                </a:cubicBezTo>
                <a:cubicBezTo>
                  <a:pt x="626422" y="1952334"/>
                  <a:pt x="626682" y="1952131"/>
                  <a:pt x="626891" y="1952054"/>
                </a:cubicBezTo>
                <a:close/>
                <a:moveTo>
                  <a:pt x="628240" y="1951690"/>
                </a:moveTo>
                <a:cubicBezTo>
                  <a:pt x="628450" y="1951612"/>
                  <a:pt x="628610" y="1951660"/>
                  <a:pt x="628764" y="1951884"/>
                </a:cubicBezTo>
                <a:cubicBezTo>
                  <a:pt x="628436" y="1952140"/>
                  <a:pt x="628033" y="1953144"/>
                  <a:pt x="627415" y="1952248"/>
                </a:cubicBezTo>
                <a:cubicBezTo>
                  <a:pt x="627770" y="1951970"/>
                  <a:pt x="628031" y="1951767"/>
                  <a:pt x="628240" y="1951690"/>
                </a:cubicBezTo>
                <a:close/>
                <a:moveTo>
                  <a:pt x="630727" y="1951142"/>
                </a:moveTo>
                <a:cubicBezTo>
                  <a:pt x="631266" y="1950994"/>
                  <a:pt x="631762" y="1950979"/>
                  <a:pt x="632426" y="1951209"/>
                </a:cubicBezTo>
                <a:cubicBezTo>
                  <a:pt x="631441" y="1951978"/>
                  <a:pt x="630040" y="1952267"/>
                  <a:pt x="628764" y="1951884"/>
                </a:cubicBezTo>
                <a:cubicBezTo>
                  <a:pt x="629603" y="1951574"/>
                  <a:pt x="630186" y="1951291"/>
                  <a:pt x="630727" y="1951142"/>
                </a:cubicBezTo>
                <a:close/>
                <a:moveTo>
                  <a:pt x="636023" y="1949101"/>
                </a:moveTo>
                <a:lnTo>
                  <a:pt x="637062" y="1949584"/>
                </a:lnTo>
                <a:cubicBezTo>
                  <a:pt x="636179" y="1950273"/>
                  <a:pt x="635772" y="1950591"/>
                  <a:pt x="635388" y="1950036"/>
                </a:cubicBezTo>
                <a:lnTo>
                  <a:pt x="635855" y="1949226"/>
                </a:lnTo>
                <a:lnTo>
                  <a:pt x="636103" y="1949207"/>
                </a:lnTo>
                <a:close/>
                <a:moveTo>
                  <a:pt x="637480" y="1948939"/>
                </a:moveTo>
                <a:cubicBezTo>
                  <a:pt x="637680" y="1948889"/>
                  <a:pt x="637878" y="1948949"/>
                  <a:pt x="637878" y="1948949"/>
                </a:cubicBezTo>
                <a:cubicBezTo>
                  <a:pt x="637853" y="1949821"/>
                  <a:pt x="637062" y="1949584"/>
                  <a:pt x="637062" y="1949584"/>
                </a:cubicBezTo>
                <a:cubicBezTo>
                  <a:pt x="637075" y="1949148"/>
                  <a:pt x="637278" y="1948989"/>
                  <a:pt x="637480" y="1948939"/>
                </a:cubicBezTo>
                <a:close/>
                <a:moveTo>
                  <a:pt x="5751072" y="1948021"/>
                </a:moveTo>
                <a:lnTo>
                  <a:pt x="5747528" y="1950326"/>
                </a:lnTo>
                <a:lnTo>
                  <a:pt x="5744402" y="1952028"/>
                </a:lnTo>
                <a:lnTo>
                  <a:pt x="5714777" y="1957229"/>
                </a:lnTo>
                <a:lnTo>
                  <a:pt x="5717340" y="1955629"/>
                </a:lnTo>
                <a:lnTo>
                  <a:pt x="5722760" y="1951616"/>
                </a:lnTo>
                <a:lnTo>
                  <a:pt x="5736534" y="1949538"/>
                </a:lnTo>
                <a:close/>
                <a:moveTo>
                  <a:pt x="658533" y="1941962"/>
                </a:moveTo>
                <a:lnTo>
                  <a:pt x="638780" y="1945337"/>
                </a:lnTo>
                <a:lnTo>
                  <a:pt x="638824" y="1945361"/>
                </a:lnTo>
                <a:cubicBezTo>
                  <a:pt x="640211" y="1946978"/>
                  <a:pt x="639805" y="1949801"/>
                  <a:pt x="634043" y="1947909"/>
                </a:cubicBezTo>
                <a:lnTo>
                  <a:pt x="634014" y="1946558"/>
                </a:lnTo>
                <a:cubicBezTo>
                  <a:pt x="634911" y="1944853"/>
                  <a:pt x="636001" y="1944295"/>
                  <a:pt x="636972" y="1944365"/>
                </a:cubicBezTo>
                <a:lnTo>
                  <a:pt x="638550" y="1945214"/>
                </a:lnTo>
                <a:lnTo>
                  <a:pt x="650658" y="1942267"/>
                </a:lnTo>
                <a:close/>
                <a:moveTo>
                  <a:pt x="4799207" y="1922604"/>
                </a:moveTo>
                <a:cubicBezTo>
                  <a:pt x="4801539" y="1922563"/>
                  <a:pt x="4802123" y="1925369"/>
                  <a:pt x="4799525" y="1933652"/>
                </a:cubicBezTo>
                <a:cubicBezTo>
                  <a:pt x="4799525" y="1933652"/>
                  <a:pt x="4794394" y="1931344"/>
                  <a:pt x="4788405" y="1928652"/>
                </a:cubicBezTo>
                <a:cubicBezTo>
                  <a:pt x="4792797" y="1925538"/>
                  <a:pt x="4796876" y="1922648"/>
                  <a:pt x="4799207" y="1922604"/>
                </a:cubicBezTo>
                <a:close/>
                <a:moveTo>
                  <a:pt x="5247571" y="1921364"/>
                </a:moveTo>
                <a:lnTo>
                  <a:pt x="5243596" y="1922588"/>
                </a:lnTo>
                <a:lnTo>
                  <a:pt x="5228052" y="1927393"/>
                </a:lnTo>
                <a:lnTo>
                  <a:pt x="5236471" y="1927589"/>
                </a:lnTo>
                <a:lnTo>
                  <a:pt x="5252757" y="1921442"/>
                </a:lnTo>
                <a:lnTo>
                  <a:pt x="5250871" y="1921433"/>
                </a:lnTo>
                <a:close/>
                <a:moveTo>
                  <a:pt x="4971123" y="1921133"/>
                </a:moveTo>
                <a:cubicBezTo>
                  <a:pt x="4949093" y="1933662"/>
                  <a:pt x="4915259" y="1938447"/>
                  <a:pt x="4881409" y="1934381"/>
                </a:cubicBezTo>
                <a:cubicBezTo>
                  <a:pt x="4897740" y="1928125"/>
                  <a:pt x="4913738" y="1924040"/>
                  <a:pt x="4928868" y="1921906"/>
                </a:cubicBezTo>
                <a:cubicBezTo>
                  <a:pt x="4943998" y="1919771"/>
                  <a:pt x="4958261" y="1919587"/>
                  <a:pt x="4971123" y="1921133"/>
                </a:cubicBezTo>
                <a:close/>
                <a:moveTo>
                  <a:pt x="4980659" y="1914678"/>
                </a:moveTo>
                <a:lnTo>
                  <a:pt x="4975364" y="1918262"/>
                </a:lnTo>
                <a:cubicBezTo>
                  <a:pt x="4973006" y="1919858"/>
                  <a:pt x="4971123" y="1921133"/>
                  <a:pt x="4971123" y="1921133"/>
                </a:cubicBezTo>
                <a:close/>
                <a:moveTo>
                  <a:pt x="5346077" y="1913759"/>
                </a:moveTo>
                <a:lnTo>
                  <a:pt x="5346225" y="1913989"/>
                </a:lnTo>
                <a:lnTo>
                  <a:pt x="5346314" y="1913975"/>
                </a:lnTo>
                <a:close/>
                <a:moveTo>
                  <a:pt x="4983839" y="1912524"/>
                </a:moveTo>
                <a:cubicBezTo>
                  <a:pt x="4985252" y="1911568"/>
                  <a:pt x="4984309" y="1912207"/>
                  <a:pt x="4982426" y="1913482"/>
                </a:cubicBezTo>
                <a:lnTo>
                  <a:pt x="4980659" y="1914678"/>
                </a:lnTo>
                <a:close/>
                <a:moveTo>
                  <a:pt x="5068960" y="1908861"/>
                </a:moveTo>
                <a:cubicBezTo>
                  <a:pt x="5077422" y="1909878"/>
                  <a:pt x="5081655" y="1910386"/>
                  <a:pt x="5083240" y="1910577"/>
                </a:cubicBezTo>
                <a:cubicBezTo>
                  <a:pt x="5087999" y="1911150"/>
                  <a:pt x="5068960" y="1908861"/>
                  <a:pt x="5068960" y="1908861"/>
                </a:cubicBezTo>
                <a:close/>
                <a:moveTo>
                  <a:pt x="5286255" y="1908801"/>
                </a:moveTo>
                <a:lnTo>
                  <a:pt x="5271152" y="1909246"/>
                </a:lnTo>
                <a:cubicBezTo>
                  <a:pt x="5265104" y="1908897"/>
                  <a:pt x="5257432" y="1908810"/>
                  <a:pt x="5253149" y="1909491"/>
                </a:cubicBezTo>
                <a:lnTo>
                  <a:pt x="5254904" y="1913161"/>
                </a:lnTo>
                <a:lnTo>
                  <a:pt x="5267379" y="1910844"/>
                </a:lnTo>
                <a:lnTo>
                  <a:pt x="5256517" y="1914447"/>
                </a:lnTo>
                <a:lnTo>
                  <a:pt x="5266587" y="1915503"/>
                </a:lnTo>
                <a:lnTo>
                  <a:pt x="5258438" y="1918014"/>
                </a:lnTo>
                <a:lnTo>
                  <a:pt x="5260559" y="1918371"/>
                </a:lnTo>
                <a:lnTo>
                  <a:pt x="5260967" y="1918345"/>
                </a:lnTo>
                <a:close/>
                <a:moveTo>
                  <a:pt x="5512160" y="1904900"/>
                </a:moveTo>
                <a:lnTo>
                  <a:pt x="5511948" y="1905022"/>
                </a:lnTo>
                <a:lnTo>
                  <a:pt x="5511823" y="1905053"/>
                </a:lnTo>
                <a:close/>
                <a:moveTo>
                  <a:pt x="5040384" y="1903414"/>
                </a:moveTo>
                <a:cubicBezTo>
                  <a:pt x="5044460" y="1900703"/>
                  <a:pt x="5028159" y="1911547"/>
                  <a:pt x="5028159" y="1911547"/>
                </a:cubicBezTo>
                <a:cubicBezTo>
                  <a:pt x="5035403" y="1906727"/>
                  <a:pt x="5039026" y="1904317"/>
                  <a:pt x="5040384" y="1903414"/>
                </a:cubicBezTo>
                <a:close/>
                <a:moveTo>
                  <a:pt x="764689" y="1901569"/>
                </a:moveTo>
                <a:lnTo>
                  <a:pt x="761438" y="1901914"/>
                </a:lnTo>
                <a:lnTo>
                  <a:pt x="766214" y="1904808"/>
                </a:lnTo>
                <a:lnTo>
                  <a:pt x="769034" y="1904345"/>
                </a:lnTo>
                <a:close/>
                <a:moveTo>
                  <a:pt x="784295" y="1900845"/>
                </a:moveTo>
                <a:lnTo>
                  <a:pt x="778696" y="1900989"/>
                </a:lnTo>
                <a:lnTo>
                  <a:pt x="780177" y="1901896"/>
                </a:lnTo>
                <a:close/>
                <a:moveTo>
                  <a:pt x="673376" y="1896691"/>
                </a:moveTo>
                <a:lnTo>
                  <a:pt x="686313" y="1899410"/>
                </a:lnTo>
                <a:lnTo>
                  <a:pt x="698587" y="1902556"/>
                </a:lnTo>
                <a:lnTo>
                  <a:pt x="703491" y="1906630"/>
                </a:lnTo>
                <a:lnTo>
                  <a:pt x="705803" y="1908293"/>
                </a:lnTo>
                <a:lnTo>
                  <a:pt x="679388" y="1900876"/>
                </a:lnTo>
                <a:lnTo>
                  <a:pt x="676574" y="1899071"/>
                </a:lnTo>
                <a:close/>
                <a:moveTo>
                  <a:pt x="5577241" y="1873037"/>
                </a:moveTo>
                <a:cubicBezTo>
                  <a:pt x="5581564" y="1872664"/>
                  <a:pt x="5579537" y="1874707"/>
                  <a:pt x="5575570" y="1877343"/>
                </a:cubicBezTo>
                <a:lnTo>
                  <a:pt x="5572060" y="1879415"/>
                </a:lnTo>
                <a:lnTo>
                  <a:pt x="5567654" y="1880071"/>
                </a:lnTo>
                <a:lnTo>
                  <a:pt x="5561803" y="1881050"/>
                </a:lnTo>
                <a:lnTo>
                  <a:pt x="5563673" y="1879881"/>
                </a:lnTo>
                <a:cubicBezTo>
                  <a:pt x="5568340" y="1877015"/>
                  <a:pt x="5573590" y="1874019"/>
                  <a:pt x="5577241" y="1873037"/>
                </a:cubicBezTo>
                <a:close/>
                <a:moveTo>
                  <a:pt x="5553857" y="1872319"/>
                </a:moveTo>
                <a:cubicBezTo>
                  <a:pt x="5537891" y="1882773"/>
                  <a:pt x="5522021" y="1891167"/>
                  <a:pt x="5506412" y="1898897"/>
                </a:cubicBezTo>
                <a:lnTo>
                  <a:pt x="5484357" y="1909751"/>
                </a:lnTo>
                <a:lnTo>
                  <a:pt x="5471514" y="1911598"/>
                </a:lnTo>
                <a:close/>
                <a:moveTo>
                  <a:pt x="5528461" y="1867766"/>
                </a:moveTo>
                <a:lnTo>
                  <a:pt x="5420970" y="1917447"/>
                </a:lnTo>
                <a:lnTo>
                  <a:pt x="5419083" y="1918064"/>
                </a:lnTo>
                <a:lnTo>
                  <a:pt x="5390873" y="1921298"/>
                </a:lnTo>
                <a:lnTo>
                  <a:pt x="5365078" y="1924691"/>
                </a:lnTo>
                <a:lnTo>
                  <a:pt x="5366858" y="1924142"/>
                </a:lnTo>
                <a:cubicBezTo>
                  <a:pt x="5380114" y="1919856"/>
                  <a:pt x="5393098" y="1915287"/>
                  <a:pt x="5407549" y="1909417"/>
                </a:cubicBezTo>
                <a:cubicBezTo>
                  <a:pt x="5433249" y="1899346"/>
                  <a:pt x="5456166" y="1888894"/>
                  <a:pt x="5478786" y="1878140"/>
                </a:cubicBezTo>
                <a:lnTo>
                  <a:pt x="5490076" y="1872759"/>
                </a:lnTo>
                <a:lnTo>
                  <a:pt x="5527850" y="1867831"/>
                </a:lnTo>
                <a:close/>
                <a:moveTo>
                  <a:pt x="5548654" y="1865930"/>
                </a:moveTo>
                <a:cubicBezTo>
                  <a:pt x="5530932" y="1877425"/>
                  <a:pt x="5512293" y="1888849"/>
                  <a:pt x="5492747" y="1899173"/>
                </a:cubicBezTo>
                <a:lnTo>
                  <a:pt x="5460475" y="1913183"/>
                </a:lnTo>
                <a:lnTo>
                  <a:pt x="5455836" y="1913850"/>
                </a:lnTo>
                <a:lnTo>
                  <a:pt x="5447114" y="1914851"/>
                </a:lnTo>
                <a:lnTo>
                  <a:pt x="5455723" y="1908983"/>
                </a:lnTo>
                <a:cubicBezTo>
                  <a:pt x="5456461" y="1908145"/>
                  <a:pt x="5454810" y="1908671"/>
                  <a:pt x="5451841" y="1910058"/>
                </a:cubicBezTo>
                <a:lnTo>
                  <a:pt x="5441572" y="1915486"/>
                </a:lnTo>
                <a:lnTo>
                  <a:pt x="5432862" y="1916485"/>
                </a:lnTo>
                <a:lnTo>
                  <a:pt x="5479162" y="1896609"/>
                </a:lnTo>
                <a:cubicBezTo>
                  <a:pt x="5502370" y="1886146"/>
                  <a:pt x="5525317" y="1875653"/>
                  <a:pt x="5548654" y="1865930"/>
                </a:cubicBezTo>
                <a:close/>
                <a:moveTo>
                  <a:pt x="5549606" y="1865542"/>
                </a:moveTo>
                <a:lnTo>
                  <a:pt x="5549551" y="1865705"/>
                </a:lnTo>
                <a:cubicBezTo>
                  <a:pt x="5549128" y="1865944"/>
                  <a:pt x="5548654" y="1865930"/>
                  <a:pt x="5548654" y="1865930"/>
                </a:cubicBezTo>
                <a:lnTo>
                  <a:pt x="5548890" y="1865617"/>
                </a:lnTo>
                <a:close/>
                <a:moveTo>
                  <a:pt x="4486293" y="1842576"/>
                </a:moveTo>
                <a:lnTo>
                  <a:pt x="4484635" y="1842884"/>
                </a:lnTo>
                <a:lnTo>
                  <a:pt x="4484076" y="1842994"/>
                </a:lnTo>
                <a:lnTo>
                  <a:pt x="4485222" y="1843111"/>
                </a:lnTo>
                <a:close/>
                <a:moveTo>
                  <a:pt x="4295811" y="1838118"/>
                </a:moveTo>
                <a:lnTo>
                  <a:pt x="4286108" y="1841207"/>
                </a:lnTo>
                <a:lnTo>
                  <a:pt x="4291430" y="1841560"/>
                </a:lnTo>
                <a:lnTo>
                  <a:pt x="4334194" y="1843357"/>
                </a:lnTo>
                <a:close/>
                <a:moveTo>
                  <a:pt x="3549586" y="1836207"/>
                </a:moveTo>
                <a:lnTo>
                  <a:pt x="3580776" y="1851177"/>
                </a:lnTo>
                <a:lnTo>
                  <a:pt x="3591152" y="1856636"/>
                </a:lnTo>
                <a:lnTo>
                  <a:pt x="3596201" y="1853537"/>
                </a:lnTo>
                <a:cubicBezTo>
                  <a:pt x="3604829" y="1853336"/>
                  <a:pt x="3611411" y="1855620"/>
                  <a:pt x="3617802" y="1855473"/>
                </a:cubicBezTo>
                <a:cubicBezTo>
                  <a:pt x="3622147" y="1857809"/>
                  <a:pt x="3632469" y="1850606"/>
                  <a:pt x="3628314" y="1850702"/>
                </a:cubicBezTo>
                <a:cubicBezTo>
                  <a:pt x="3619498" y="1848469"/>
                  <a:pt x="3610680" y="1846237"/>
                  <a:pt x="3599813" y="1846489"/>
                </a:cubicBezTo>
                <a:cubicBezTo>
                  <a:pt x="3604098" y="1843953"/>
                  <a:pt x="3607901" y="1839339"/>
                  <a:pt x="3605665" y="1839390"/>
                </a:cubicBezTo>
                <a:close/>
                <a:moveTo>
                  <a:pt x="4271100" y="1834510"/>
                </a:moveTo>
                <a:lnTo>
                  <a:pt x="4269133" y="1834604"/>
                </a:lnTo>
                <a:lnTo>
                  <a:pt x="4242822" y="1838336"/>
                </a:lnTo>
                <a:lnTo>
                  <a:pt x="4276140" y="1840546"/>
                </a:lnTo>
                <a:lnTo>
                  <a:pt x="4286128" y="1836729"/>
                </a:lnTo>
                <a:close/>
                <a:moveTo>
                  <a:pt x="3516396" y="1830694"/>
                </a:moveTo>
                <a:lnTo>
                  <a:pt x="3516857" y="1831691"/>
                </a:lnTo>
                <a:lnTo>
                  <a:pt x="3518828" y="1831757"/>
                </a:lnTo>
                <a:close/>
                <a:moveTo>
                  <a:pt x="3498623" y="1820049"/>
                </a:moveTo>
                <a:lnTo>
                  <a:pt x="3495564" y="1822413"/>
                </a:lnTo>
                <a:lnTo>
                  <a:pt x="3497147" y="1823222"/>
                </a:lnTo>
                <a:cubicBezTo>
                  <a:pt x="3501545" y="1825210"/>
                  <a:pt x="3511999" y="1828705"/>
                  <a:pt x="3503382" y="1822557"/>
                </a:cubicBezTo>
                <a:close/>
                <a:moveTo>
                  <a:pt x="3470773" y="1809757"/>
                </a:moveTo>
                <a:lnTo>
                  <a:pt x="3485086" y="1817063"/>
                </a:lnTo>
                <a:lnTo>
                  <a:pt x="3488839" y="1815119"/>
                </a:lnTo>
                <a:lnTo>
                  <a:pt x="3488955" y="1814951"/>
                </a:lnTo>
                <a:lnTo>
                  <a:pt x="3480586" y="1810539"/>
                </a:lnTo>
                <a:close/>
                <a:moveTo>
                  <a:pt x="4094416" y="1808210"/>
                </a:moveTo>
                <a:lnTo>
                  <a:pt x="4038301" y="1816493"/>
                </a:lnTo>
                <a:lnTo>
                  <a:pt x="4162013" y="1832978"/>
                </a:lnTo>
                <a:lnTo>
                  <a:pt x="4200269" y="1835514"/>
                </a:lnTo>
                <a:lnTo>
                  <a:pt x="4206870" y="1830492"/>
                </a:lnTo>
                <a:lnTo>
                  <a:pt x="4215856" y="1826353"/>
                </a:lnTo>
                <a:lnTo>
                  <a:pt x="4142935" y="1815586"/>
                </a:lnTo>
                <a:close/>
                <a:moveTo>
                  <a:pt x="3514787" y="1806162"/>
                </a:moveTo>
                <a:lnTo>
                  <a:pt x="3529604" y="1808392"/>
                </a:lnTo>
                <a:lnTo>
                  <a:pt x="3523366" y="1807761"/>
                </a:lnTo>
                <a:close/>
                <a:moveTo>
                  <a:pt x="4213404" y="1804259"/>
                </a:moveTo>
                <a:lnTo>
                  <a:pt x="4215903" y="1804312"/>
                </a:lnTo>
                <a:lnTo>
                  <a:pt x="4217332" y="1804318"/>
                </a:lnTo>
                <a:lnTo>
                  <a:pt x="4204996" y="1808975"/>
                </a:lnTo>
                <a:lnTo>
                  <a:pt x="4198619" y="1808826"/>
                </a:lnTo>
                <a:lnTo>
                  <a:pt x="4210393" y="1805187"/>
                </a:lnTo>
                <a:close/>
                <a:moveTo>
                  <a:pt x="3501564" y="1801768"/>
                </a:moveTo>
                <a:cubicBezTo>
                  <a:pt x="3501564" y="1801768"/>
                  <a:pt x="3501564" y="1801768"/>
                  <a:pt x="3503991" y="1804148"/>
                </a:cubicBezTo>
                <a:lnTo>
                  <a:pt x="3514787" y="1806162"/>
                </a:lnTo>
                <a:lnTo>
                  <a:pt x="3501755" y="1804201"/>
                </a:lnTo>
                <a:cubicBezTo>
                  <a:pt x="3501755" y="1804201"/>
                  <a:pt x="3501755" y="1804201"/>
                  <a:pt x="3501564" y="1801768"/>
                </a:cubicBezTo>
                <a:close/>
                <a:moveTo>
                  <a:pt x="4288018" y="1798498"/>
                </a:moveTo>
                <a:lnTo>
                  <a:pt x="4288198" y="1798662"/>
                </a:lnTo>
                <a:lnTo>
                  <a:pt x="4288131" y="1798673"/>
                </a:lnTo>
                <a:close/>
                <a:moveTo>
                  <a:pt x="4013634" y="1797564"/>
                </a:moveTo>
                <a:cubicBezTo>
                  <a:pt x="4014705" y="1796840"/>
                  <a:pt x="4013991" y="1797323"/>
                  <a:pt x="4012563" y="1798289"/>
                </a:cubicBezTo>
                <a:lnTo>
                  <a:pt x="4011226" y="1799195"/>
                </a:lnTo>
                <a:lnTo>
                  <a:pt x="4007214" y="1801910"/>
                </a:lnTo>
                <a:cubicBezTo>
                  <a:pt x="4005429" y="1803119"/>
                  <a:pt x="4004003" y="1804084"/>
                  <a:pt x="4004003" y="1804084"/>
                </a:cubicBezTo>
                <a:cubicBezTo>
                  <a:pt x="3994260" y="1802914"/>
                  <a:pt x="3983457" y="1803053"/>
                  <a:pt x="3971995" y="1804670"/>
                </a:cubicBezTo>
                <a:lnTo>
                  <a:pt x="3964492" y="1806642"/>
                </a:lnTo>
                <a:lnTo>
                  <a:pt x="3969029" y="1807261"/>
                </a:lnTo>
                <a:lnTo>
                  <a:pt x="3986625" y="1809606"/>
                </a:lnTo>
                <a:lnTo>
                  <a:pt x="4004003" y="1804084"/>
                </a:lnTo>
                <a:lnTo>
                  <a:pt x="4011226" y="1799195"/>
                </a:lnTo>
                <a:close/>
                <a:moveTo>
                  <a:pt x="4242705" y="1794743"/>
                </a:moveTo>
                <a:lnTo>
                  <a:pt x="4223551" y="1801972"/>
                </a:lnTo>
                <a:lnTo>
                  <a:pt x="4223241" y="1801992"/>
                </a:lnTo>
                <a:lnTo>
                  <a:pt x="4221635" y="1801722"/>
                </a:lnTo>
                <a:lnTo>
                  <a:pt x="4227808" y="1799820"/>
                </a:lnTo>
                <a:lnTo>
                  <a:pt x="4220180" y="1799020"/>
                </a:lnTo>
                <a:lnTo>
                  <a:pt x="4228408" y="1796290"/>
                </a:lnTo>
                <a:lnTo>
                  <a:pt x="4218959" y="1798046"/>
                </a:lnTo>
                <a:lnTo>
                  <a:pt x="4217628" y="1795266"/>
                </a:lnTo>
                <a:cubicBezTo>
                  <a:pt x="4220874" y="1794750"/>
                  <a:pt x="4226685" y="1794815"/>
                  <a:pt x="4231267" y="1795081"/>
                </a:cubicBezTo>
                <a:close/>
                <a:moveTo>
                  <a:pt x="597466" y="1794369"/>
                </a:moveTo>
                <a:cubicBezTo>
                  <a:pt x="598068" y="1794250"/>
                  <a:pt x="598733" y="1794251"/>
                  <a:pt x="598996" y="1794407"/>
                </a:cubicBezTo>
                <a:cubicBezTo>
                  <a:pt x="599172" y="1794512"/>
                  <a:pt x="599166" y="1794684"/>
                  <a:pt x="598843" y="1794936"/>
                </a:cubicBezTo>
                <a:cubicBezTo>
                  <a:pt x="598028" y="1795572"/>
                  <a:pt x="596314" y="1795058"/>
                  <a:pt x="596314" y="1795058"/>
                </a:cubicBezTo>
                <a:cubicBezTo>
                  <a:pt x="596324" y="1794730"/>
                  <a:pt x="596863" y="1794490"/>
                  <a:pt x="597466" y="1794369"/>
                </a:cubicBezTo>
                <a:close/>
                <a:moveTo>
                  <a:pt x="3327021" y="1793014"/>
                </a:moveTo>
                <a:lnTo>
                  <a:pt x="3326373" y="1794008"/>
                </a:lnTo>
                <a:lnTo>
                  <a:pt x="3327352" y="1794304"/>
                </a:lnTo>
                <a:close/>
                <a:moveTo>
                  <a:pt x="4413821" y="1791788"/>
                </a:moveTo>
                <a:lnTo>
                  <a:pt x="4413566" y="1791904"/>
                </a:lnTo>
                <a:lnTo>
                  <a:pt x="4413661" y="1791880"/>
                </a:lnTo>
                <a:close/>
                <a:moveTo>
                  <a:pt x="554643" y="1790496"/>
                </a:moveTo>
                <a:lnTo>
                  <a:pt x="555147" y="1790553"/>
                </a:lnTo>
                <a:lnTo>
                  <a:pt x="552819" y="1790960"/>
                </a:lnTo>
                <a:close/>
                <a:moveTo>
                  <a:pt x="629717" y="1787009"/>
                </a:moveTo>
                <a:lnTo>
                  <a:pt x="623912" y="1788269"/>
                </a:lnTo>
                <a:lnTo>
                  <a:pt x="627776" y="1788205"/>
                </a:lnTo>
                <a:lnTo>
                  <a:pt x="629289" y="1788054"/>
                </a:lnTo>
                <a:lnTo>
                  <a:pt x="630234" y="1787866"/>
                </a:lnTo>
                <a:lnTo>
                  <a:pt x="630743" y="1787511"/>
                </a:lnTo>
                <a:close/>
                <a:moveTo>
                  <a:pt x="644141" y="1785394"/>
                </a:moveTo>
                <a:lnTo>
                  <a:pt x="643553" y="1785400"/>
                </a:lnTo>
                <a:cubicBezTo>
                  <a:pt x="642673" y="1785489"/>
                  <a:pt x="641561" y="1785725"/>
                  <a:pt x="640423" y="1786007"/>
                </a:cubicBezTo>
                <a:lnTo>
                  <a:pt x="640325" y="1786033"/>
                </a:lnTo>
                <a:close/>
                <a:moveTo>
                  <a:pt x="572601" y="1780191"/>
                </a:moveTo>
                <a:cubicBezTo>
                  <a:pt x="572862" y="1780095"/>
                  <a:pt x="573059" y="1780154"/>
                  <a:pt x="573251" y="1780432"/>
                </a:cubicBezTo>
                <a:cubicBezTo>
                  <a:pt x="572844" y="1780750"/>
                  <a:pt x="572344" y="1781994"/>
                  <a:pt x="571577" y="1780883"/>
                </a:cubicBezTo>
                <a:cubicBezTo>
                  <a:pt x="572018" y="1780539"/>
                  <a:pt x="572341" y="1780288"/>
                  <a:pt x="572601" y="1780191"/>
                </a:cubicBezTo>
                <a:close/>
                <a:moveTo>
                  <a:pt x="574276" y="1779739"/>
                </a:moveTo>
                <a:cubicBezTo>
                  <a:pt x="574536" y="1779643"/>
                  <a:pt x="574733" y="1779703"/>
                  <a:pt x="574926" y="1779980"/>
                </a:cubicBezTo>
                <a:cubicBezTo>
                  <a:pt x="574518" y="1780298"/>
                  <a:pt x="574018" y="1781542"/>
                  <a:pt x="573251" y="1780432"/>
                </a:cubicBezTo>
                <a:cubicBezTo>
                  <a:pt x="573693" y="1780087"/>
                  <a:pt x="574015" y="1779836"/>
                  <a:pt x="574276" y="1779739"/>
                </a:cubicBezTo>
                <a:close/>
                <a:moveTo>
                  <a:pt x="577360" y="1779059"/>
                </a:moveTo>
                <a:cubicBezTo>
                  <a:pt x="578031" y="1778875"/>
                  <a:pt x="578646" y="1778858"/>
                  <a:pt x="579469" y="1779142"/>
                </a:cubicBezTo>
                <a:cubicBezTo>
                  <a:pt x="578246" y="1780096"/>
                  <a:pt x="576508" y="1780455"/>
                  <a:pt x="574926" y="1779980"/>
                </a:cubicBezTo>
                <a:cubicBezTo>
                  <a:pt x="575967" y="1779595"/>
                  <a:pt x="576691" y="1779244"/>
                  <a:pt x="577360" y="1779059"/>
                </a:cubicBezTo>
                <a:close/>
                <a:moveTo>
                  <a:pt x="612258" y="1773386"/>
                </a:moveTo>
                <a:cubicBezTo>
                  <a:pt x="611629" y="1773155"/>
                  <a:pt x="609339" y="1773500"/>
                  <a:pt x="609339" y="1773500"/>
                </a:cubicBezTo>
                <a:cubicBezTo>
                  <a:pt x="608897" y="1773844"/>
                  <a:pt x="609185" y="1774261"/>
                  <a:pt x="609795" y="1774425"/>
                </a:cubicBezTo>
                <a:lnTo>
                  <a:pt x="610712" y="1774440"/>
                </a:lnTo>
                <a:lnTo>
                  <a:pt x="611047" y="1774376"/>
                </a:lnTo>
                <a:lnTo>
                  <a:pt x="612188" y="1773841"/>
                </a:lnTo>
                <a:cubicBezTo>
                  <a:pt x="612494" y="1773602"/>
                  <a:pt x="612468" y="1773462"/>
                  <a:pt x="612258" y="1773386"/>
                </a:cubicBezTo>
                <a:close/>
                <a:moveTo>
                  <a:pt x="4387353" y="1768713"/>
                </a:moveTo>
                <a:lnTo>
                  <a:pt x="4344853" y="1774258"/>
                </a:lnTo>
                <a:lnTo>
                  <a:pt x="4332479" y="1779569"/>
                </a:lnTo>
                <a:lnTo>
                  <a:pt x="4266215" y="1802298"/>
                </a:lnTo>
                <a:lnTo>
                  <a:pt x="4265713" y="1802381"/>
                </a:lnTo>
                <a:cubicBezTo>
                  <a:pt x="4253785" y="1803745"/>
                  <a:pt x="4244333" y="1803041"/>
                  <a:pt x="4244627" y="1795914"/>
                </a:cubicBezTo>
                <a:lnTo>
                  <a:pt x="4244504" y="1794334"/>
                </a:lnTo>
                <a:lnTo>
                  <a:pt x="4251189" y="1792094"/>
                </a:lnTo>
                <a:lnTo>
                  <a:pt x="4252135" y="1791781"/>
                </a:lnTo>
                <a:lnTo>
                  <a:pt x="4247280" y="1791609"/>
                </a:lnTo>
                <a:cubicBezTo>
                  <a:pt x="4240738" y="1791342"/>
                  <a:pt x="4234268" y="1791204"/>
                  <a:pt x="4228137" y="1791676"/>
                </a:cubicBezTo>
                <a:cubicBezTo>
                  <a:pt x="4224657" y="1791723"/>
                  <a:pt x="4221034" y="1791952"/>
                  <a:pt x="4217326" y="1792252"/>
                </a:cubicBezTo>
                <a:lnTo>
                  <a:pt x="4209313" y="1792965"/>
                </a:lnTo>
                <a:lnTo>
                  <a:pt x="4209261" y="1792408"/>
                </a:lnTo>
                <a:lnTo>
                  <a:pt x="4209208" y="1791956"/>
                </a:lnTo>
                <a:lnTo>
                  <a:pt x="4168973" y="1797205"/>
                </a:lnTo>
                <a:lnTo>
                  <a:pt x="4137012" y="1801923"/>
                </a:lnTo>
                <a:lnTo>
                  <a:pt x="4250109" y="1815250"/>
                </a:lnTo>
                <a:lnTo>
                  <a:pt x="4271757" y="1810811"/>
                </a:lnTo>
                <a:lnTo>
                  <a:pt x="4286535" y="1808867"/>
                </a:lnTo>
                <a:lnTo>
                  <a:pt x="4285407" y="1808258"/>
                </a:lnTo>
                <a:lnTo>
                  <a:pt x="4329162" y="1794277"/>
                </a:lnTo>
                <a:cubicBezTo>
                  <a:pt x="4346065" y="1788101"/>
                  <a:pt x="4363806" y="1780165"/>
                  <a:pt x="4381342" y="1771727"/>
                </a:cubicBezTo>
                <a:close/>
                <a:moveTo>
                  <a:pt x="4463119" y="1767653"/>
                </a:moveTo>
                <a:cubicBezTo>
                  <a:pt x="4460353" y="1768397"/>
                  <a:pt x="4456376" y="1770666"/>
                  <a:pt x="4452841" y="1772838"/>
                </a:cubicBezTo>
                <a:lnTo>
                  <a:pt x="4451425" y="1773723"/>
                </a:lnTo>
                <a:lnTo>
                  <a:pt x="4455857" y="1772981"/>
                </a:lnTo>
                <a:lnTo>
                  <a:pt x="4459193" y="1772484"/>
                </a:lnTo>
                <a:lnTo>
                  <a:pt x="4461853" y="1770914"/>
                </a:lnTo>
                <a:cubicBezTo>
                  <a:pt x="4464859" y="1768918"/>
                  <a:pt x="4466393" y="1767370"/>
                  <a:pt x="4463119" y="1767653"/>
                </a:cubicBezTo>
                <a:close/>
                <a:moveTo>
                  <a:pt x="4445406" y="1767109"/>
                </a:moveTo>
                <a:lnTo>
                  <a:pt x="4383033" y="1796861"/>
                </a:lnTo>
                <a:lnTo>
                  <a:pt x="4392762" y="1795463"/>
                </a:lnTo>
                <a:lnTo>
                  <a:pt x="4409468" y="1787241"/>
                </a:lnTo>
                <a:cubicBezTo>
                  <a:pt x="4421292" y="1781387"/>
                  <a:pt x="4433312" y="1775028"/>
                  <a:pt x="4445406" y="1767109"/>
                </a:cubicBezTo>
                <a:close/>
                <a:moveTo>
                  <a:pt x="4426170" y="1763661"/>
                </a:moveTo>
                <a:lnTo>
                  <a:pt x="4425706" y="1763710"/>
                </a:lnTo>
                <a:lnTo>
                  <a:pt x="4397093" y="1767443"/>
                </a:lnTo>
                <a:lnTo>
                  <a:pt x="4388541" y="1771518"/>
                </a:lnTo>
                <a:cubicBezTo>
                  <a:pt x="4371408" y="1779664"/>
                  <a:pt x="4354050" y="1787581"/>
                  <a:pt x="4334582" y="1795210"/>
                </a:cubicBezTo>
                <a:cubicBezTo>
                  <a:pt x="4323635" y="1799656"/>
                  <a:pt x="4313802" y="1803117"/>
                  <a:pt x="4303761" y="1806364"/>
                </a:cubicBezTo>
                <a:lnTo>
                  <a:pt x="4302411" y="1806779"/>
                </a:lnTo>
                <a:lnTo>
                  <a:pt x="4321951" y="1804211"/>
                </a:lnTo>
                <a:lnTo>
                  <a:pt x="4343319" y="1801760"/>
                </a:lnTo>
                <a:lnTo>
                  <a:pt x="4344749" y="1801292"/>
                </a:lnTo>
                <a:close/>
                <a:moveTo>
                  <a:pt x="4442187" y="1761976"/>
                </a:moveTo>
                <a:lnTo>
                  <a:pt x="4441644" y="1762033"/>
                </a:lnTo>
                <a:lnTo>
                  <a:pt x="4441465" y="1762269"/>
                </a:lnTo>
                <a:cubicBezTo>
                  <a:pt x="4423788" y="1769635"/>
                  <a:pt x="4406406" y="1777582"/>
                  <a:pt x="4388826" y="1785507"/>
                </a:cubicBezTo>
                <a:lnTo>
                  <a:pt x="4353755" y="1800563"/>
                </a:lnTo>
                <a:lnTo>
                  <a:pt x="4360353" y="1799807"/>
                </a:lnTo>
                <a:lnTo>
                  <a:pt x="4368132" y="1795695"/>
                </a:lnTo>
                <a:cubicBezTo>
                  <a:pt x="4370381" y="1794645"/>
                  <a:pt x="4371632" y="1794247"/>
                  <a:pt x="4371073" y="1794881"/>
                </a:cubicBezTo>
                <a:lnTo>
                  <a:pt x="4364552" y="1799326"/>
                </a:lnTo>
                <a:lnTo>
                  <a:pt x="4371157" y="1798568"/>
                </a:lnTo>
                <a:lnTo>
                  <a:pt x="4374673" y="1798062"/>
                </a:lnTo>
                <a:lnTo>
                  <a:pt x="4399117" y="1787449"/>
                </a:lnTo>
                <a:cubicBezTo>
                  <a:pt x="4413923" y="1779631"/>
                  <a:pt x="4428041" y="1770977"/>
                  <a:pt x="4441465" y="1762269"/>
                </a:cubicBezTo>
                <a:cubicBezTo>
                  <a:pt x="4441465" y="1762269"/>
                  <a:pt x="4441824" y="1762279"/>
                  <a:pt x="4442145" y="1762099"/>
                </a:cubicBezTo>
                <a:close/>
                <a:moveTo>
                  <a:pt x="622490" y="1761574"/>
                </a:moveTo>
                <a:cubicBezTo>
                  <a:pt x="622490" y="1761574"/>
                  <a:pt x="622709" y="1761870"/>
                  <a:pt x="622901" y="1762129"/>
                </a:cubicBezTo>
                <a:lnTo>
                  <a:pt x="623075" y="1762365"/>
                </a:lnTo>
                <a:lnTo>
                  <a:pt x="623148" y="1762464"/>
                </a:lnTo>
                <a:cubicBezTo>
                  <a:pt x="623202" y="1762538"/>
                  <a:pt x="623189" y="1762519"/>
                  <a:pt x="623137" y="1762450"/>
                </a:cubicBezTo>
                <a:lnTo>
                  <a:pt x="623075" y="1762365"/>
                </a:lnTo>
                <a:close/>
                <a:moveTo>
                  <a:pt x="640400" y="1755671"/>
                </a:moveTo>
                <a:lnTo>
                  <a:pt x="636104" y="1756178"/>
                </a:lnTo>
                <a:lnTo>
                  <a:pt x="637062" y="1756249"/>
                </a:lnTo>
                <a:cubicBezTo>
                  <a:pt x="638146" y="1756231"/>
                  <a:pt x="639263" y="1756080"/>
                  <a:pt x="640447" y="1755693"/>
                </a:cubicBezTo>
                <a:cubicBezTo>
                  <a:pt x="640447" y="1755693"/>
                  <a:pt x="640488" y="1755791"/>
                  <a:pt x="640541" y="1755914"/>
                </a:cubicBezTo>
                <a:lnTo>
                  <a:pt x="640658" y="1756190"/>
                </a:lnTo>
                <a:lnTo>
                  <a:pt x="640697" y="1756283"/>
                </a:lnTo>
                <a:cubicBezTo>
                  <a:pt x="640739" y="1756382"/>
                  <a:pt x="640760" y="1756431"/>
                  <a:pt x="640729" y="1756357"/>
                </a:cubicBezTo>
                <a:lnTo>
                  <a:pt x="640658" y="1756190"/>
                </a:lnTo>
                <a:lnTo>
                  <a:pt x="640447" y="1755693"/>
                </a:lnTo>
                <a:close/>
                <a:moveTo>
                  <a:pt x="565856" y="1741921"/>
                </a:moveTo>
                <a:cubicBezTo>
                  <a:pt x="566666" y="1741966"/>
                  <a:pt x="567908" y="1742267"/>
                  <a:pt x="569604" y="1743022"/>
                </a:cubicBezTo>
                <a:cubicBezTo>
                  <a:pt x="566063" y="1743716"/>
                  <a:pt x="564358" y="1742673"/>
                  <a:pt x="564753" y="1742166"/>
                </a:cubicBezTo>
                <a:cubicBezTo>
                  <a:pt x="564884" y="1741996"/>
                  <a:pt x="565249" y="1741888"/>
                  <a:pt x="565856" y="1741921"/>
                </a:cubicBezTo>
                <a:close/>
                <a:moveTo>
                  <a:pt x="4271075" y="1737662"/>
                </a:moveTo>
                <a:lnTo>
                  <a:pt x="4086400" y="1750299"/>
                </a:lnTo>
                <a:cubicBezTo>
                  <a:pt x="4020933" y="1753076"/>
                  <a:pt x="3954797" y="1754493"/>
                  <a:pt x="3888363" y="1754743"/>
                </a:cubicBezTo>
                <a:lnTo>
                  <a:pt x="3794930" y="1753550"/>
                </a:lnTo>
                <a:lnTo>
                  <a:pt x="3906032" y="1772114"/>
                </a:lnTo>
                <a:lnTo>
                  <a:pt x="3990432" y="1783033"/>
                </a:lnTo>
                <a:lnTo>
                  <a:pt x="4058570" y="1771447"/>
                </a:lnTo>
                <a:lnTo>
                  <a:pt x="4087530" y="1771856"/>
                </a:lnTo>
                <a:cubicBezTo>
                  <a:pt x="4105785" y="1772337"/>
                  <a:pt x="4126461" y="1773167"/>
                  <a:pt x="4152430" y="1774656"/>
                </a:cubicBezTo>
                <a:cubicBezTo>
                  <a:pt x="4155800" y="1774520"/>
                  <a:pt x="4165064" y="1774899"/>
                  <a:pt x="4176467" y="1775380"/>
                </a:cubicBezTo>
                <a:lnTo>
                  <a:pt x="4206662" y="1776474"/>
                </a:lnTo>
                <a:lnTo>
                  <a:pt x="4207386" y="1776227"/>
                </a:lnTo>
                <a:lnTo>
                  <a:pt x="4218394" y="1775577"/>
                </a:lnTo>
                <a:lnTo>
                  <a:pt x="4227542" y="1775066"/>
                </a:lnTo>
                <a:lnTo>
                  <a:pt x="4225631" y="1775694"/>
                </a:lnTo>
                <a:lnTo>
                  <a:pt x="4222114" y="1775593"/>
                </a:lnTo>
                <a:cubicBezTo>
                  <a:pt x="4218994" y="1775661"/>
                  <a:pt x="4215462" y="1776007"/>
                  <a:pt x="4211798" y="1776464"/>
                </a:cubicBezTo>
                <a:lnTo>
                  <a:pt x="4210617" y="1776617"/>
                </a:lnTo>
                <a:lnTo>
                  <a:pt x="4213345" y="1776716"/>
                </a:lnTo>
                <a:lnTo>
                  <a:pt x="4235285" y="1776284"/>
                </a:lnTo>
                <a:lnTo>
                  <a:pt x="4237606" y="1775170"/>
                </a:lnTo>
                <a:cubicBezTo>
                  <a:pt x="4237643" y="1774960"/>
                  <a:pt x="4237474" y="1774772"/>
                  <a:pt x="4237143" y="1774603"/>
                </a:cubicBezTo>
                <a:lnTo>
                  <a:pt x="4236944" y="1774541"/>
                </a:lnTo>
                <a:lnTo>
                  <a:pt x="4241373" y="1774294"/>
                </a:lnTo>
                <a:lnTo>
                  <a:pt x="4242456" y="1774024"/>
                </a:lnTo>
                <a:lnTo>
                  <a:pt x="4235567" y="1771290"/>
                </a:lnTo>
                <a:cubicBezTo>
                  <a:pt x="4205881" y="1764550"/>
                  <a:pt x="4122098" y="1767626"/>
                  <a:pt x="4100839" y="1764676"/>
                </a:cubicBezTo>
                <a:lnTo>
                  <a:pt x="4099422" y="1764501"/>
                </a:lnTo>
                <a:lnTo>
                  <a:pt x="4128158" y="1759615"/>
                </a:lnTo>
                <a:cubicBezTo>
                  <a:pt x="4170701" y="1751317"/>
                  <a:pt x="4211983" y="1745081"/>
                  <a:pt x="4252717" y="1739798"/>
                </a:cubicBezTo>
                <a:close/>
                <a:moveTo>
                  <a:pt x="3546829" y="1734280"/>
                </a:moveTo>
                <a:lnTo>
                  <a:pt x="3686459" y="1762591"/>
                </a:lnTo>
                <a:cubicBezTo>
                  <a:pt x="3733139" y="1771666"/>
                  <a:pt x="3780137" y="1780279"/>
                  <a:pt x="3827286" y="1787901"/>
                </a:cubicBezTo>
                <a:lnTo>
                  <a:pt x="3901881" y="1798090"/>
                </a:lnTo>
                <a:lnTo>
                  <a:pt x="3919214" y="1795143"/>
                </a:lnTo>
                <a:lnTo>
                  <a:pt x="3942966" y="1793304"/>
                </a:lnTo>
                <a:cubicBezTo>
                  <a:pt x="3950503" y="1792960"/>
                  <a:pt x="3954743" y="1793146"/>
                  <a:pt x="3953316" y="1794156"/>
                </a:cubicBezTo>
                <a:lnTo>
                  <a:pt x="3953161" y="1789371"/>
                </a:lnTo>
                <a:lnTo>
                  <a:pt x="3960346" y="1788149"/>
                </a:lnTo>
                <a:lnTo>
                  <a:pt x="3932134" y="1784110"/>
                </a:lnTo>
                <a:cubicBezTo>
                  <a:pt x="3866068" y="1776384"/>
                  <a:pt x="3795924" y="1771922"/>
                  <a:pt x="3734293" y="1760412"/>
                </a:cubicBezTo>
                <a:lnTo>
                  <a:pt x="3691598" y="1750628"/>
                </a:lnTo>
                <a:close/>
                <a:moveTo>
                  <a:pt x="4786672" y="1733219"/>
                </a:moveTo>
                <a:lnTo>
                  <a:pt x="4784667" y="1735166"/>
                </a:lnTo>
                <a:cubicBezTo>
                  <a:pt x="4783776" y="1736033"/>
                  <a:pt x="4783063" y="1736724"/>
                  <a:pt x="4783063" y="1736724"/>
                </a:cubicBezTo>
                <a:close/>
                <a:moveTo>
                  <a:pt x="4787876" y="1732051"/>
                </a:moveTo>
                <a:cubicBezTo>
                  <a:pt x="4788411" y="1731531"/>
                  <a:pt x="4788054" y="1731878"/>
                  <a:pt x="4787342" y="1732569"/>
                </a:cubicBezTo>
                <a:lnTo>
                  <a:pt x="4786672" y="1733219"/>
                </a:lnTo>
                <a:close/>
                <a:moveTo>
                  <a:pt x="3366226" y="1720652"/>
                </a:moveTo>
                <a:lnTo>
                  <a:pt x="3360321" y="1721441"/>
                </a:lnTo>
                <a:lnTo>
                  <a:pt x="3373946" y="1723483"/>
                </a:lnTo>
                <a:close/>
                <a:moveTo>
                  <a:pt x="3392851" y="1716221"/>
                </a:moveTo>
                <a:lnTo>
                  <a:pt x="3422021" y="1721794"/>
                </a:lnTo>
                <a:lnTo>
                  <a:pt x="3428843" y="1720463"/>
                </a:lnTo>
                <a:close/>
                <a:moveTo>
                  <a:pt x="3834851" y="1712867"/>
                </a:moveTo>
                <a:lnTo>
                  <a:pt x="3764856" y="1722975"/>
                </a:lnTo>
                <a:lnTo>
                  <a:pt x="3691072" y="1735419"/>
                </a:lnTo>
                <a:lnTo>
                  <a:pt x="3709292" y="1737460"/>
                </a:lnTo>
                <a:lnTo>
                  <a:pt x="3725324" y="1738392"/>
                </a:lnTo>
                <a:lnTo>
                  <a:pt x="3875949" y="1718569"/>
                </a:lnTo>
                <a:lnTo>
                  <a:pt x="3862778" y="1717266"/>
                </a:lnTo>
                <a:close/>
                <a:moveTo>
                  <a:pt x="529997" y="1712823"/>
                </a:moveTo>
                <a:lnTo>
                  <a:pt x="552549" y="1715616"/>
                </a:lnTo>
                <a:lnTo>
                  <a:pt x="555033" y="1715789"/>
                </a:lnTo>
                <a:lnTo>
                  <a:pt x="525313" y="1716143"/>
                </a:lnTo>
                <a:lnTo>
                  <a:pt x="525197" y="1715603"/>
                </a:lnTo>
                <a:lnTo>
                  <a:pt x="532080" y="1715853"/>
                </a:lnTo>
                <a:lnTo>
                  <a:pt x="524998" y="1714455"/>
                </a:lnTo>
                <a:lnTo>
                  <a:pt x="528526" y="1713381"/>
                </a:lnTo>
                <a:close/>
                <a:moveTo>
                  <a:pt x="554649" y="1708732"/>
                </a:moveTo>
                <a:lnTo>
                  <a:pt x="555128" y="1708848"/>
                </a:lnTo>
                <a:cubicBezTo>
                  <a:pt x="555601" y="1708969"/>
                  <a:pt x="555773" y="1709025"/>
                  <a:pt x="555730" y="1709039"/>
                </a:cubicBezTo>
                <a:cubicBezTo>
                  <a:pt x="555646" y="1709067"/>
                  <a:pt x="554706" y="1708926"/>
                  <a:pt x="553609" y="1708803"/>
                </a:cubicBezTo>
                <a:close/>
                <a:moveTo>
                  <a:pt x="3324493" y="1707672"/>
                </a:moveTo>
                <a:lnTo>
                  <a:pt x="3337371" y="1711921"/>
                </a:lnTo>
                <a:lnTo>
                  <a:pt x="3341065" y="1709816"/>
                </a:lnTo>
                <a:close/>
                <a:moveTo>
                  <a:pt x="3133958" y="1702514"/>
                </a:moveTo>
                <a:lnTo>
                  <a:pt x="3136305" y="1703551"/>
                </a:lnTo>
                <a:lnTo>
                  <a:pt x="3134831" y="1702671"/>
                </a:lnTo>
                <a:close/>
                <a:moveTo>
                  <a:pt x="3275033" y="1701273"/>
                </a:moveTo>
                <a:lnTo>
                  <a:pt x="3288247" y="1708211"/>
                </a:lnTo>
                <a:lnTo>
                  <a:pt x="3294539" y="1711587"/>
                </a:lnTo>
                <a:lnTo>
                  <a:pt x="3326138" y="1716320"/>
                </a:lnTo>
                <a:lnTo>
                  <a:pt x="3330299" y="1713608"/>
                </a:lnTo>
                <a:cubicBezTo>
                  <a:pt x="3331587" y="1712664"/>
                  <a:pt x="3332099" y="1712043"/>
                  <a:pt x="3330980" y="1712069"/>
                </a:cubicBezTo>
                <a:lnTo>
                  <a:pt x="3309362" y="1705714"/>
                </a:lnTo>
                <a:close/>
                <a:moveTo>
                  <a:pt x="3998108" y="1699746"/>
                </a:moveTo>
                <a:lnTo>
                  <a:pt x="4010482" y="1701427"/>
                </a:lnTo>
                <a:lnTo>
                  <a:pt x="4008604" y="1702496"/>
                </a:lnTo>
                <a:lnTo>
                  <a:pt x="4017609" y="1701432"/>
                </a:lnTo>
                <a:close/>
                <a:moveTo>
                  <a:pt x="3255017" y="1698683"/>
                </a:moveTo>
                <a:lnTo>
                  <a:pt x="3271151" y="1708083"/>
                </a:lnTo>
                <a:lnTo>
                  <a:pt x="3281518" y="1709636"/>
                </a:lnTo>
                <a:lnTo>
                  <a:pt x="3274039" y="1705014"/>
                </a:lnTo>
                <a:lnTo>
                  <a:pt x="3265775" y="1700075"/>
                </a:lnTo>
                <a:close/>
                <a:moveTo>
                  <a:pt x="5074067" y="1688077"/>
                </a:moveTo>
                <a:cubicBezTo>
                  <a:pt x="5074858" y="1687596"/>
                  <a:pt x="5066477" y="1688722"/>
                  <a:pt x="5062996" y="1688885"/>
                </a:cubicBezTo>
                <a:lnTo>
                  <a:pt x="4999997" y="1701321"/>
                </a:lnTo>
                <a:lnTo>
                  <a:pt x="4998986" y="1703995"/>
                </a:lnTo>
                <a:lnTo>
                  <a:pt x="5009502" y="1703142"/>
                </a:lnTo>
                <a:lnTo>
                  <a:pt x="5069696" y="1689190"/>
                </a:lnTo>
                <a:cubicBezTo>
                  <a:pt x="5072519" y="1688577"/>
                  <a:pt x="5073802" y="1688237"/>
                  <a:pt x="5074067" y="1688077"/>
                </a:cubicBezTo>
                <a:close/>
                <a:moveTo>
                  <a:pt x="5300666" y="1686031"/>
                </a:moveTo>
                <a:lnTo>
                  <a:pt x="5297445" y="1687416"/>
                </a:lnTo>
                <a:lnTo>
                  <a:pt x="5289330" y="1691102"/>
                </a:lnTo>
                <a:lnTo>
                  <a:pt x="5278699" y="1691464"/>
                </a:lnTo>
                <a:lnTo>
                  <a:pt x="5241514" y="1694089"/>
                </a:lnTo>
                <a:lnTo>
                  <a:pt x="5246271" y="1692642"/>
                </a:lnTo>
                <a:lnTo>
                  <a:pt x="5258926" y="1687545"/>
                </a:lnTo>
                <a:lnTo>
                  <a:pt x="5295104" y="1686071"/>
                </a:lnTo>
                <a:close/>
                <a:moveTo>
                  <a:pt x="5338608" y="1685753"/>
                </a:moveTo>
                <a:lnTo>
                  <a:pt x="5353321" y="1686312"/>
                </a:lnTo>
                <a:lnTo>
                  <a:pt x="5349502" y="1688078"/>
                </a:lnTo>
                <a:lnTo>
                  <a:pt x="5346589" y="1689156"/>
                </a:lnTo>
                <a:lnTo>
                  <a:pt x="5316057" y="1690195"/>
                </a:lnTo>
                <a:lnTo>
                  <a:pt x="5318684" y="1689038"/>
                </a:lnTo>
                <a:lnTo>
                  <a:pt x="5324586" y="1685855"/>
                </a:lnTo>
                <a:close/>
                <a:moveTo>
                  <a:pt x="3164472" y="1685734"/>
                </a:moveTo>
                <a:lnTo>
                  <a:pt x="3166914" y="1686873"/>
                </a:lnTo>
                <a:lnTo>
                  <a:pt x="3166349" y="1686047"/>
                </a:lnTo>
                <a:close/>
                <a:moveTo>
                  <a:pt x="606167" y="1683182"/>
                </a:moveTo>
                <a:lnTo>
                  <a:pt x="605833" y="1683557"/>
                </a:lnTo>
                <a:cubicBezTo>
                  <a:pt x="605804" y="1683590"/>
                  <a:pt x="605911" y="1683470"/>
                  <a:pt x="606082" y="1683276"/>
                </a:cubicBezTo>
                <a:close/>
                <a:moveTo>
                  <a:pt x="4978718" y="1683069"/>
                </a:moveTo>
                <a:lnTo>
                  <a:pt x="4976640" y="1684322"/>
                </a:lnTo>
                <a:lnTo>
                  <a:pt x="4972019" y="1684094"/>
                </a:lnTo>
                <a:close/>
                <a:moveTo>
                  <a:pt x="4398081" y="1675897"/>
                </a:moveTo>
                <a:lnTo>
                  <a:pt x="4391966" y="1677510"/>
                </a:lnTo>
                <a:cubicBezTo>
                  <a:pt x="4382946" y="1680273"/>
                  <a:pt x="4378096" y="1682324"/>
                  <a:pt x="4381173" y="1682694"/>
                </a:cubicBezTo>
                <a:cubicBezTo>
                  <a:pt x="4416555" y="1686945"/>
                  <a:pt x="4459800" y="1683281"/>
                  <a:pt x="4504343" y="1678215"/>
                </a:cubicBezTo>
                <a:lnTo>
                  <a:pt x="4518089" y="1676607"/>
                </a:lnTo>
                <a:close/>
                <a:moveTo>
                  <a:pt x="4831307" y="1674600"/>
                </a:moveTo>
                <a:cubicBezTo>
                  <a:pt x="4836307" y="1675455"/>
                  <a:pt x="4830084" y="1686904"/>
                  <a:pt x="4822209" y="1678408"/>
                </a:cubicBezTo>
                <a:cubicBezTo>
                  <a:pt x="4826725" y="1675208"/>
                  <a:pt x="4829639" y="1674315"/>
                  <a:pt x="4831307" y="1674600"/>
                </a:cubicBezTo>
                <a:close/>
                <a:moveTo>
                  <a:pt x="3097726" y="1674580"/>
                </a:moveTo>
                <a:lnTo>
                  <a:pt x="3105687" y="1678958"/>
                </a:lnTo>
                <a:cubicBezTo>
                  <a:pt x="3106326" y="1680119"/>
                  <a:pt x="3122025" y="1686639"/>
                  <a:pt x="3122025" y="1686639"/>
                </a:cubicBezTo>
                <a:cubicBezTo>
                  <a:pt x="3123263" y="1685892"/>
                  <a:pt x="3120949" y="1684064"/>
                  <a:pt x="3117601" y="1681861"/>
                </a:cubicBezTo>
                <a:lnTo>
                  <a:pt x="3109611" y="1676567"/>
                </a:lnTo>
                <a:close/>
                <a:moveTo>
                  <a:pt x="578648" y="1670923"/>
                </a:moveTo>
                <a:cubicBezTo>
                  <a:pt x="579251" y="1670803"/>
                  <a:pt x="579917" y="1670805"/>
                  <a:pt x="580179" y="1670960"/>
                </a:cubicBezTo>
                <a:cubicBezTo>
                  <a:pt x="580354" y="1671065"/>
                  <a:pt x="580349" y="1671237"/>
                  <a:pt x="580027" y="1671490"/>
                </a:cubicBezTo>
                <a:cubicBezTo>
                  <a:pt x="579212" y="1672125"/>
                  <a:pt x="577497" y="1671611"/>
                  <a:pt x="577497" y="1671611"/>
                </a:cubicBezTo>
                <a:cubicBezTo>
                  <a:pt x="577506" y="1671284"/>
                  <a:pt x="578045" y="1671043"/>
                  <a:pt x="578648" y="1670923"/>
                </a:cubicBezTo>
                <a:close/>
                <a:moveTo>
                  <a:pt x="3064575" y="1669041"/>
                </a:moveTo>
                <a:lnTo>
                  <a:pt x="3089836" y="1683004"/>
                </a:lnTo>
                <a:lnTo>
                  <a:pt x="3096925" y="1686138"/>
                </a:lnTo>
                <a:lnTo>
                  <a:pt x="3109931" y="1687796"/>
                </a:lnTo>
                <a:lnTo>
                  <a:pt x="3083961" y="1672281"/>
                </a:lnTo>
                <a:close/>
                <a:moveTo>
                  <a:pt x="4162048" y="1668862"/>
                </a:moveTo>
                <a:lnTo>
                  <a:pt x="4154542" y="1669810"/>
                </a:lnTo>
                <a:lnTo>
                  <a:pt x="4268258" y="1680780"/>
                </a:lnTo>
                <a:lnTo>
                  <a:pt x="4269107" y="1680724"/>
                </a:lnTo>
                <a:lnTo>
                  <a:pt x="4307557" y="1675243"/>
                </a:lnTo>
                <a:lnTo>
                  <a:pt x="4222786" y="1673542"/>
                </a:lnTo>
                <a:close/>
                <a:moveTo>
                  <a:pt x="567510" y="1666761"/>
                </a:moveTo>
                <a:lnTo>
                  <a:pt x="563651" y="1667456"/>
                </a:lnTo>
                <a:cubicBezTo>
                  <a:pt x="563651" y="1667456"/>
                  <a:pt x="561870" y="1668170"/>
                  <a:pt x="560039" y="1668584"/>
                </a:cubicBezTo>
                <a:lnTo>
                  <a:pt x="558391" y="1668301"/>
                </a:lnTo>
                <a:lnTo>
                  <a:pt x="562598" y="1667142"/>
                </a:lnTo>
                <a:close/>
                <a:moveTo>
                  <a:pt x="584974" y="1665402"/>
                </a:moveTo>
                <a:lnTo>
                  <a:pt x="589653" y="1665553"/>
                </a:lnTo>
                <a:lnTo>
                  <a:pt x="576406" y="1667649"/>
                </a:lnTo>
                <a:lnTo>
                  <a:pt x="573797" y="1667384"/>
                </a:lnTo>
                <a:lnTo>
                  <a:pt x="572880" y="1666343"/>
                </a:lnTo>
                <a:close/>
                <a:moveTo>
                  <a:pt x="2857630" y="1655129"/>
                </a:moveTo>
                <a:lnTo>
                  <a:pt x="2856948" y="1655506"/>
                </a:lnTo>
                <a:lnTo>
                  <a:pt x="2856849" y="1655559"/>
                </a:lnTo>
                <a:cubicBezTo>
                  <a:pt x="2856245" y="1655894"/>
                  <a:pt x="2855553" y="1656276"/>
                  <a:pt x="2855553" y="1656276"/>
                </a:cubicBezTo>
                <a:lnTo>
                  <a:pt x="2856948" y="1655506"/>
                </a:lnTo>
                <a:lnTo>
                  <a:pt x="2857597" y="1655148"/>
                </a:lnTo>
                <a:cubicBezTo>
                  <a:pt x="2857759" y="1655058"/>
                  <a:pt x="2857804" y="1655034"/>
                  <a:pt x="2857630" y="1655129"/>
                </a:cubicBezTo>
                <a:close/>
                <a:moveTo>
                  <a:pt x="2885889" y="1654590"/>
                </a:moveTo>
                <a:lnTo>
                  <a:pt x="2885616" y="1654729"/>
                </a:lnTo>
                <a:cubicBezTo>
                  <a:pt x="2886018" y="1655249"/>
                  <a:pt x="2886633" y="1655838"/>
                  <a:pt x="2887274" y="1656314"/>
                </a:cubicBezTo>
                <a:cubicBezTo>
                  <a:pt x="2887913" y="1656789"/>
                  <a:pt x="2888576" y="1657151"/>
                  <a:pt x="2889078" y="1657218"/>
                </a:cubicBezTo>
                <a:cubicBezTo>
                  <a:pt x="2889746" y="1657308"/>
                  <a:pt x="2890123" y="1656870"/>
                  <a:pt x="2889766" y="1655475"/>
                </a:cubicBezTo>
                <a:lnTo>
                  <a:pt x="2889530" y="1655328"/>
                </a:lnTo>
                <a:close/>
                <a:moveTo>
                  <a:pt x="2954933" y="1654377"/>
                </a:moveTo>
                <a:cubicBezTo>
                  <a:pt x="2955150" y="1654631"/>
                  <a:pt x="2956307" y="1655448"/>
                  <a:pt x="2958878" y="1657121"/>
                </a:cubicBezTo>
                <a:lnTo>
                  <a:pt x="2961951" y="1659172"/>
                </a:lnTo>
                <a:lnTo>
                  <a:pt x="2964308" y="1659572"/>
                </a:lnTo>
                <a:lnTo>
                  <a:pt x="2966326" y="1660004"/>
                </a:lnTo>
                <a:lnTo>
                  <a:pt x="2965362" y="1659401"/>
                </a:lnTo>
                <a:cubicBezTo>
                  <a:pt x="2962063" y="1657909"/>
                  <a:pt x="2954277" y="1653610"/>
                  <a:pt x="2954933" y="1654377"/>
                </a:cubicBezTo>
                <a:close/>
                <a:moveTo>
                  <a:pt x="4418896" y="1653449"/>
                </a:moveTo>
                <a:cubicBezTo>
                  <a:pt x="4413408" y="1656211"/>
                  <a:pt x="4410664" y="1657595"/>
                  <a:pt x="4409634" y="1658112"/>
                </a:cubicBezTo>
                <a:cubicBezTo>
                  <a:pt x="4406548" y="1659666"/>
                  <a:pt x="4418896" y="1653449"/>
                  <a:pt x="4418896" y="1653449"/>
                </a:cubicBezTo>
                <a:close/>
                <a:moveTo>
                  <a:pt x="4386447" y="1653175"/>
                </a:moveTo>
                <a:cubicBezTo>
                  <a:pt x="4386447" y="1653175"/>
                  <a:pt x="4374630" y="1659014"/>
                  <a:pt x="4377585" y="1657554"/>
                </a:cubicBezTo>
                <a:cubicBezTo>
                  <a:pt x="4378570" y="1657067"/>
                  <a:pt x="4381195" y="1655770"/>
                  <a:pt x="4386447" y="1653175"/>
                </a:cubicBezTo>
                <a:close/>
                <a:moveTo>
                  <a:pt x="2649260" y="1649873"/>
                </a:moveTo>
                <a:lnTo>
                  <a:pt x="2647837" y="1650078"/>
                </a:lnTo>
                <a:lnTo>
                  <a:pt x="2652546" y="1650833"/>
                </a:lnTo>
                <a:close/>
                <a:moveTo>
                  <a:pt x="4701359" y="1644822"/>
                </a:moveTo>
                <a:cubicBezTo>
                  <a:pt x="4704005" y="1649426"/>
                  <a:pt x="4679432" y="1651898"/>
                  <a:pt x="4660355" y="1652305"/>
                </a:cubicBezTo>
                <a:cubicBezTo>
                  <a:pt x="4641277" y="1652713"/>
                  <a:pt x="4627698" y="1651053"/>
                  <a:pt x="4652331" y="1647391"/>
                </a:cubicBezTo>
                <a:cubicBezTo>
                  <a:pt x="4652331" y="1647391"/>
                  <a:pt x="4696313" y="1645087"/>
                  <a:pt x="4701359" y="1644822"/>
                </a:cubicBezTo>
                <a:close/>
                <a:moveTo>
                  <a:pt x="4791415" y="1644114"/>
                </a:moveTo>
                <a:lnTo>
                  <a:pt x="4789131" y="1644993"/>
                </a:lnTo>
                <a:cubicBezTo>
                  <a:pt x="4787896" y="1646837"/>
                  <a:pt x="4798208" y="1647650"/>
                  <a:pt x="4803402" y="1647566"/>
                </a:cubicBezTo>
                <a:lnTo>
                  <a:pt x="4812107" y="1646979"/>
                </a:lnTo>
                <a:lnTo>
                  <a:pt x="4801318" y="1649785"/>
                </a:lnTo>
                <a:cubicBezTo>
                  <a:pt x="4787029" y="1653214"/>
                  <a:pt x="4769421" y="1656720"/>
                  <a:pt x="4756150" y="1657026"/>
                </a:cubicBezTo>
                <a:cubicBezTo>
                  <a:pt x="4747303" y="1657232"/>
                  <a:pt x="4740382" y="1656013"/>
                  <a:pt x="4737656" y="1652403"/>
                </a:cubicBezTo>
                <a:lnTo>
                  <a:pt x="4747546" y="1652096"/>
                </a:lnTo>
                <a:lnTo>
                  <a:pt x="4748456" y="1651853"/>
                </a:lnTo>
                <a:lnTo>
                  <a:pt x="4751220" y="1651742"/>
                </a:lnTo>
                <a:lnTo>
                  <a:pt x="4770134" y="1647899"/>
                </a:lnTo>
                <a:lnTo>
                  <a:pt x="4771591" y="1648471"/>
                </a:lnTo>
                <a:lnTo>
                  <a:pt x="4772540" y="1647410"/>
                </a:lnTo>
                <a:lnTo>
                  <a:pt x="4777100" y="1646485"/>
                </a:lnTo>
                <a:close/>
                <a:moveTo>
                  <a:pt x="2602584" y="1642592"/>
                </a:moveTo>
                <a:lnTo>
                  <a:pt x="2603967" y="1643047"/>
                </a:lnTo>
                <a:lnTo>
                  <a:pt x="2638811" y="1648631"/>
                </a:lnTo>
                <a:lnTo>
                  <a:pt x="2628601" y="1643841"/>
                </a:lnTo>
                <a:lnTo>
                  <a:pt x="2624501" y="1642643"/>
                </a:lnTo>
                <a:close/>
                <a:moveTo>
                  <a:pt x="4806881" y="1641552"/>
                </a:moveTo>
                <a:lnTo>
                  <a:pt x="4806942" y="1641557"/>
                </a:lnTo>
                <a:lnTo>
                  <a:pt x="4806711" y="1641582"/>
                </a:lnTo>
                <a:close/>
                <a:moveTo>
                  <a:pt x="2869259" y="1638898"/>
                </a:moveTo>
                <a:cubicBezTo>
                  <a:pt x="2865476" y="1638856"/>
                  <a:pt x="2863831" y="1639316"/>
                  <a:pt x="2866464" y="1640551"/>
                </a:cubicBezTo>
                <a:lnTo>
                  <a:pt x="2875528" y="1643050"/>
                </a:lnTo>
                <a:lnTo>
                  <a:pt x="2870395" y="1638996"/>
                </a:lnTo>
                <a:close/>
                <a:moveTo>
                  <a:pt x="4488752" y="1638809"/>
                </a:moveTo>
                <a:lnTo>
                  <a:pt x="4492410" y="1638938"/>
                </a:lnTo>
                <a:lnTo>
                  <a:pt x="4504151" y="1641467"/>
                </a:lnTo>
                <a:cubicBezTo>
                  <a:pt x="4507067" y="1642778"/>
                  <a:pt x="4506442" y="1643737"/>
                  <a:pt x="4503865" y="1644436"/>
                </a:cubicBezTo>
                <a:cubicBezTo>
                  <a:pt x="4496135" y="1646536"/>
                  <a:pt x="4470834" y="1646310"/>
                  <a:pt x="4470834" y="1646310"/>
                </a:cubicBezTo>
                <a:cubicBezTo>
                  <a:pt x="4466622" y="1644416"/>
                  <a:pt x="4470900" y="1641384"/>
                  <a:pt x="4478256" y="1639736"/>
                </a:cubicBezTo>
                <a:close/>
                <a:moveTo>
                  <a:pt x="4990785" y="1638451"/>
                </a:moveTo>
                <a:lnTo>
                  <a:pt x="4981228" y="1640353"/>
                </a:lnTo>
                <a:lnTo>
                  <a:pt x="4976182" y="1641158"/>
                </a:lnTo>
                <a:lnTo>
                  <a:pt x="4987668" y="1640892"/>
                </a:lnTo>
                <a:close/>
                <a:moveTo>
                  <a:pt x="5056573" y="1634895"/>
                </a:moveTo>
                <a:lnTo>
                  <a:pt x="5041683" y="1639244"/>
                </a:lnTo>
                <a:lnTo>
                  <a:pt x="5000286" y="1646403"/>
                </a:lnTo>
                <a:lnTo>
                  <a:pt x="4917031" y="1648534"/>
                </a:lnTo>
                <a:cubicBezTo>
                  <a:pt x="4912705" y="1648762"/>
                  <a:pt x="4846135" y="1656990"/>
                  <a:pt x="4849413" y="1646547"/>
                </a:cubicBezTo>
                <a:lnTo>
                  <a:pt x="4856346" y="1644086"/>
                </a:lnTo>
                <a:lnTo>
                  <a:pt x="4943291" y="1639303"/>
                </a:lnTo>
                <a:lnTo>
                  <a:pt x="4963910" y="1638210"/>
                </a:lnTo>
                <a:lnTo>
                  <a:pt x="4990212" y="1637835"/>
                </a:lnTo>
                <a:cubicBezTo>
                  <a:pt x="4998891" y="1637752"/>
                  <a:pt x="5006727" y="1637674"/>
                  <a:pt x="5013226" y="1637574"/>
                </a:cubicBezTo>
                <a:lnTo>
                  <a:pt x="5018934" y="1637423"/>
                </a:lnTo>
                <a:lnTo>
                  <a:pt x="5018328" y="1638794"/>
                </a:lnTo>
                <a:lnTo>
                  <a:pt x="5026133" y="1637233"/>
                </a:lnTo>
                <a:lnTo>
                  <a:pt x="5028223" y="1637178"/>
                </a:lnTo>
                <a:close/>
                <a:moveTo>
                  <a:pt x="2577163" y="1633257"/>
                </a:moveTo>
                <a:lnTo>
                  <a:pt x="2575073" y="1638401"/>
                </a:lnTo>
                <a:lnTo>
                  <a:pt x="2575750" y="1638524"/>
                </a:lnTo>
                <a:lnTo>
                  <a:pt x="2575985" y="1638562"/>
                </a:lnTo>
                <a:lnTo>
                  <a:pt x="2583592" y="1634106"/>
                </a:lnTo>
                <a:cubicBezTo>
                  <a:pt x="2583351" y="1631748"/>
                  <a:pt x="2579926" y="1631927"/>
                  <a:pt x="2577163" y="1633257"/>
                </a:cubicBezTo>
                <a:close/>
                <a:moveTo>
                  <a:pt x="4057780" y="1631285"/>
                </a:moveTo>
                <a:lnTo>
                  <a:pt x="4061037" y="1632481"/>
                </a:lnTo>
                <a:lnTo>
                  <a:pt x="4033074" y="1638962"/>
                </a:lnTo>
                <a:lnTo>
                  <a:pt x="4025109" y="1639609"/>
                </a:lnTo>
                <a:lnTo>
                  <a:pt x="4025874" y="1637584"/>
                </a:lnTo>
                <a:close/>
                <a:moveTo>
                  <a:pt x="2728927" y="1627807"/>
                </a:moveTo>
                <a:lnTo>
                  <a:pt x="2769323" y="1638426"/>
                </a:lnTo>
                <a:cubicBezTo>
                  <a:pt x="2770651" y="1636813"/>
                  <a:pt x="2774041" y="1636734"/>
                  <a:pt x="2775493" y="1636701"/>
                </a:cubicBezTo>
                <a:cubicBezTo>
                  <a:pt x="2796917" y="1637786"/>
                  <a:pt x="2817080" y="1644438"/>
                  <a:pt x="2838569" y="1649477"/>
                </a:cubicBezTo>
                <a:cubicBezTo>
                  <a:pt x="2839416" y="1649458"/>
                  <a:pt x="2838308" y="1650803"/>
                  <a:pt x="2836547" y="1651931"/>
                </a:cubicBezTo>
                <a:lnTo>
                  <a:pt x="2833498" y="1652527"/>
                </a:lnTo>
                <a:lnTo>
                  <a:pt x="2844316" y="1656604"/>
                </a:lnTo>
                <a:lnTo>
                  <a:pt x="2853589" y="1659555"/>
                </a:lnTo>
                <a:lnTo>
                  <a:pt x="2826832" y="1654349"/>
                </a:lnTo>
                <a:lnTo>
                  <a:pt x="2821789" y="1651407"/>
                </a:lnTo>
                <a:lnTo>
                  <a:pt x="2803169" y="1647849"/>
                </a:lnTo>
                <a:lnTo>
                  <a:pt x="2817809" y="1652595"/>
                </a:lnTo>
                <a:lnTo>
                  <a:pt x="2770415" y="1643373"/>
                </a:lnTo>
                <a:lnTo>
                  <a:pt x="2767716" y="1644912"/>
                </a:lnTo>
                <a:lnTo>
                  <a:pt x="2792694" y="1652081"/>
                </a:lnTo>
                <a:cubicBezTo>
                  <a:pt x="2873519" y="1674526"/>
                  <a:pt x="2940186" y="1688424"/>
                  <a:pt x="3015814" y="1703270"/>
                </a:cubicBezTo>
                <a:lnTo>
                  <a:pt x="3037136" y="1707431"/>
                </a:lnTo>
                <a:lnTo>
                  <a:pt x="3075372" y="1729197"/>
                </a:lnTo>
                <a:lnTo>
                  <a:pt x="3084269" y="1734289"/>
                </a:lnTo>
                <a:lnTo>
                  <a:pt x="3100121" y="1738872"/>
                </a:lnTo>
                <a:lnTo>
                  <a:pt x="3096705" y="1736960"/>
                </a:lnTo>
                <a:lnTo>
                  <a:pt x="3047086" y="1709373"/>
                </a:lnTo>
                <a:lnTo>
                  <a:pt x="3095285" y="1718780"/>
                </a:lnTo>
                <a:cubicBezTo>
                  <a:pt x="3109315" y="1721537"/>
                  <a:pt x="3126088" y="1725070"/>
                  <a:pt x="3144384" y="1728920"/>
                </a:cubicBezTo>
                <a:lnTo>
                  <a:pt x="3176788" y="1735624"/>
                </a:lnTo>
                <a:lnTo>
                  <a:pt x="3303340" y="1751120"/>
                </a:lnTo>
                <a:lnTo>
                  <a:pt x="3367185" y="1758419"/>
                </a:lnTo>
                <a:lnTo>
                  <a:pt x="3463285" y="1806014"/>
                </a:lnTo>
                <a:lnTo>
                  <a:pt x="3474140" y="1807278"/>
                </a:lnTo>
                <a:lnTo>
                  <a:pt x="3474391" y="1807272"/>
                </a:lnTo>
                <a:lnTo>
                  <a:pt x="3472356" y="1806200"/>
                </a:lnTo>
                <a:cubicBezTo>
                  <a:pt x="3452555" y="1796482"/>
                  <a:pt x="3434218" y="1787170"/>
                  <a:pt x="3416363" y="1777986"/>
                </a:cubicBezTo>
                <a:lnTo>
                  <a:pt x="3381729" y="1760082"/>
                </a:lnTo>
                <a:lnTo>
                  <a:pt x="3390754" y="1761115"/>
                </a:lnTo>
                <a:lnTo>
                  <a:pt x="3389407" y="1759792"/>
                </a:lnTo>
                <a:lnTo>
                  <a:pt x="3460430" y="1794055"/>
                </a:lnTo>
                <a:lnTo>
                  <a:pt x="3496973" y="1811205"/>
                </a:lnTo>
                <a:lnTo>
                  <a:pt x="3517694" y="1815667"/>
                </a:lnTo>
                <a:lnTo>
                  <a:pt x="3509414" y="1817042"/>
                </a:lnTo>
                <a:lnTo>
                  <a:pt x="3520362" y="1822181"/>
                </a:lnTo>
                <a:lnTo>
                  <a:pt x="3543526" y="1833299"/>
                </a:lnTo>
                <a:lnTo>
                  <a:pt x="3571090" y="1835318"/>
                </a:lnTo>
                <a:cubicBezTo>
                  <a:pt x="3573008" y="1835274"/>
                  <a:pt x="3583332" y="1828070"/>
                  <a:pt x="3579177" y="1828167"/>
                </a:cubicBezTo>
                <a:cubicBezTo>
                  <a:pt x="3559331" y="1824102"/>
                  <a:pt x="3540156" y="1824546"/>
                  <a:pt x="3520284" y="1820133"/>
                </a:cubicBezTo>
                <a:cubicBezTo>
                  <a:pt x="3543932" y="1819585"/>
                  <a:pt x="3568122" y="1825986"/>
                  <a:pt x="3589534" y="1825488"/>
                </a:cubicBezTo>
                <a:cubicBezTo>
                  <a:pt x="3591771" y="1825437"/>
                  <a:pt x="3602095" y="1818235"/>
                  <a:pt x="3597621" y="1818338"/>
                </a:cubicBezTo>
                <a:cubicBezTo>
                  <a:pt x="3581212" y="1815238"/>
                  <a:pt x="3564890" y="1813266"/>
                  <a:pt x="3548849" y="1811288"/>
                </a:cubicBezTo>
                <a:lnTo>
                  <a:pt x="3529604" y="1808392"/>
                </a:lnTo>
                <a:lnTo>
                  <a:pt x="3542159" y="1809660"/>
                </a:lnTo>
                <a:cubicBezTo>
                  <a:pt x="3554593" y="1810546"/>
                  <a:pt x="3566946" y="1810868"/>
                  <a:pt x="3579822" y="1811788"/>
                </a:cubicBezTo>
                <a:cubicBezTo>
                  <a:pt x="3584297" y="1811684"/>
                  <a:pt x="3592383" y="1804533"/>
                  <a:pt x="3590146" y="1804586"/>
                </a:cubicBezTo>
                <a:cubicBezTo>
                  <a:pt x="3590146" y="1804586"/>
                  <a:pt x="3590146" y="1804586"/>
                  <a:pt x="3585674" y="1804690"/>
                </a:cubicBezTo>
                <a:cubicBezTo>
                  <a:pt x="3589957" y="1802153"/>
                  <a:pt x="3595997" y="1797487"/>
                  <a:pt x="3591842" y="1797583"/>
                </a:cubicBezTo>
                <a:cubicBezTo>
                  <a:pt x="3589606" y="1797634"/>
                  <a:pt x="3583214" y="1797783"/>
                  <a:pt x="3574585" y="1797984"/>
                </a:cubicBezTo>
                <a:cubicBezTo>
                  <a:pt x="3578550" y="1795454"/>
                  <a:pt x="3584589" y="1790787"/>
                  <a:pt x="3582673" y="1790832"/>
                </a:cubicBezTo>
                <a:cubicBezTo>
                  <a:pt x="3582673" y="1790832"/>
                  <a:pt x="3582673" y="1790832"/>
                  <a:pt x="3561071" y="1788897"/>
                </a:cubicBezTo>
                <a:cubicBezTo>
                  <a:pt x="3562799" y="1786419"/>
                  <a:pt x="3567084" y="1783883"/>
                  <a:pt x="3564684" y="1781850"/>
                </a:cubicBezTo>
                <a:cubicBezTo>
                  <a:pt x="3542733" y="1775395"/>
                  <a:pt x="3520621" y="1771035"/>
                  <a:pt x="3498858" y="1767014"/>
                </a:cubicBezTo>
                <a:cubicBezTo>
                  <a:pt x="3477067" y="1762645"/>
                  <a:pt x="3452876" y="1756242"/>
                  <a:pt x="3431114" y="1752222"/>
                </a:cubicBezTo>
                <a:cubicBezTo>
                  <a:pt x="3431114" y="1752222"/>
                  <a:pt x="3432842" y="1749744"/>
                  <a:pt x="3430924" y="1749789"/>
                </a:cubicBezTo>
                <a:cubicBezTo>
                  <a:pt x="3419870" y="1747609"/>
                  <a:pt x="3406898" y="1745473"/>
                  <a:pt x="3393443" y="1741258"/>
                </a:cubicBezTo>
                <a:cubicBezTo>
                  <a:pt x="3393443" y="1741258"/>
                  <a:pt x="3393443" y="1741258"/>
                  <a:pt x="3384625" y="1739026"/>
                </a:cubicBezTo>
                <a:cubicBezTo>
                  <a:pt x="3397916" y="1741154"/>
                  <a:pt x="3408652" y="1743342"/>
                  <a:pt x="3419681" y="1745176"/>
                </a:cubicBezTo>
                <a:cubicBezTo>
                  <a:pt x="3421757" y="1745127"/>
                  <a:pt x="3424818" y="1743315"/>
                  <a:pt x="3427119" y="1741521"/>
                </a:cubicBezTo>
                <a:lnTo>
                  <a:pt x="3428527" y="1739790"/>
                </a:lnTo>
                <a:lnTo>
                  <a:pt x="3391126" y="1737310"/>
                </a:lnTo>
                <a:lnTo>
                  <a:pt x="3326422" y="1728687"/>
                </a:lnTo>
                <a:lnTo>
                  <a:pt x="3339758" y="1735840"/>
                </a:lnTo>
                <a:lnTo>
                  <a:pt x="3381081" y="1755775"/>
                </a:lnTo>
                <a:lnTo>
                  <a:pt x="3371974" y="1752548"/>
                </a:lnTo>
                <a:cubicBezTo>
                  <a:pt x="3366301" y="1750740"/>
                  <a:pt x="3361237" y="1749099"/>
                  <a:pt x="3359895" y="1747981"/>
                </a:cubicBezTo>
                <a:lnTo>
                  <a:pt x="3356901" y="1747469"/>
                </a:lnTo>
                <a:lnTo>
                  <a:pt x="3327155" y="1733125"/>
                </a:lnTo>
                <a:lnTo>
                  <a:pt x="3314885" y="1727150"/>
                </a:lnTo>
                <a:lnTo>
                  <a:pt x="3304101" y="1725713"/>
                </a:lnTo>
                <a:lnTo>
                  <a:pt x="3340070" y="1744595"/>
                </a:lnTo>
                <a:lnTo>
                  <a:pt x="3221990" y="1724428"/>
                </a:lnTo>
                <a:cubicBezTo>
                  <a:pt x="3176304" y="1717105"/>
                  <a:pt x="3130865" y="1710063"/>
                  <a:pt x="3085565" y="1702562"/>
                </a:cubicBezTo>
                <a:lnTo>
                  <a:pt x="3079580" y="1701476"/>
                </a:lnTo>
                <a:lnTo>
                  <a:pt x="3074002" y="1700859"/>
                </a:lnTo>
                <a:lnTo>
                  <a:pt x="3073659" y="1700401"/>
                </a:lnTo>
                <a:lnTo>
                  <a:pt x="3034943" y="1693373"/>
                </a:lnTo>
                <a:lnTo>
                  <a:pt x="3032546" y="1693092"/>
                </a:lnTo>
                <a:lnTo>
                  <a:pt x="3032422" y="1692915"/>
                </a:lnTo>
                <a:lnTo>
                  <a:pt x="3013377" y="1689457"/>
                </a:lnTo>
                <a:lnTo>
                  <a:pt x="2992068" y="1676119"/>
                </a:lnTo>
                <a:lnTo>
                  <a:pt x="2985286" y="1674743"/>
                </a:lnTo>
                <a:lnTo>
                  <a:pt x="3005078" y="1687950"/>
                </a:lnTo>
                <a:lnTo>
                  <a:pt x="2949967" y="1677944"/>
                </a:lnTo>
                <a:lnTo>
                  <a:pt x="2920383" y="1670994"/>
                </a:lnTo>
                <a:lnTo>
                  <a:pt x="2892199" y="1666537"/>
                </a:lnTo>
                <a:lnTo>
                  <a:pt x="2883924" y="1658883"/>
                </a:lnTo>
                <a:lnTo>
                  <a:pt x="2875894" y="1652563"/>
                </a:lnTo>
                <a:lnTo>
                  <a:pt x="2868933" y="1651152"/>
                </a:lnTo>
                <a:lnTo>
                  <a:pt x="2889138" y="1665810"/>
                </a:lnTo>
                <a:lnTo>
                  <a:pt x="2889565" y="1666120"/>
                </a:lnTo>
                <a:lnTo>
                  <a:pt x="2887563" y="1665804"/>
                </a:lnTo>
                <a:lnTo>
                  <a:pt x="2872429" y="1656450"/>
                </a:lnTo>
                <a:lnTo>
                  <a:pt x="2861819" y="1649709"/>
                </a:lnTo>
                <a:lnTo>
                  <a:pt x="2844240" y="1646145"/>
                </a:lnTo>
                <a:lnTo>
                  <a:pt x="2853954" y="1650035"/>
                </a:lnTo>
                <a:cubicBezTo>
                  <a:pt x="2859643" y="1652839"/>
                  <a:pt x="2865180" y="1655793"/>
                  <a:pt x="2865180" y="1655793"/>
                </a:cubicBezTo>
                <a:cubicBezTo>
                  <a:pt x="2870950" y="1657879"/>
                  <a:pt x="2874408" y="1660083"/>
                  <a:pt x="2877614" y="1661988"/>
                </a:cubicBezTo>
                <a:lnTo>
                  <a:pt x="2886715" y="1665669"/>
                </a:lnTo>
                <a:lnTo>
                  <a:pt x="2877631" y="1664233"/>
                </a:lnTo>
                <a:lnTo>
                  <a:pt x="2854163" y="1659667"/>
                </a:lnTo>
                <a:lnTo>
                  <a:pt x="2842315" y="1645755"/>
                </a:lnTo>
                <a:lnTo>
                  <a:pt x="2822621" y="1641762"/>
                </a:lnTo>
                <a:lnTo>
                  <a:pt x="2784161" y="1636034"/>
                </a:lnTo>
                <a:lnTo>
                  <a:pt x="2784075" y="1636225"/>
                </a:lnTo>
                <a:lnTo>
                  <a:pt x="2783015" y="1637444"/>
                </a:lnTo>
                <a:lnTo>
                  <a:pt x="2770516" y="1634001"/>
                </a:lnTo>
                <a:close/>
                <a:moveTo>
                  <a:pt x="4081980" y="1627551"/>
                </a:moveTo>
                <a:cubicBezTo>
                  <a:pt x="4081780" y="1627673"/>
                  <a:pt x="4080808" y="1627930"/>
                  <a:pt x="4078668" y="1628395"/>
                </a:cubicBezTo>
                <a:lnTo>
                  <a:pt x="4072060" y="1629926"/>
                </a:lnTo>
                <a:lnTo>
                  <a:pt x="4071370" y="1629397"/>
                </a:lnTo>
                <a:lnTo>
                  <a:pt x="4069538" y="1628964"/>
                </a:lnTo>
                <a:lnTo>
                  <a:pt x="4073594" y="1628163"/>
                </a:lnTo>
                <a:cubicBezTo>
                  <a:pt x="4076231" y="1628040"/>
                  <a:pt x="4082579" y="1627187"/>
                  <a:pt x="4081980" y="1627551"/>
                </a:cubicBezTo>
                <a:close/>
                <a:moveTo>
                  <a:pt x="3287488" y="1626385"/>
                </a:moveTo>
                <a:lnTo>
                  <a:pt x="3299646" y="1629252"/>
                </a:lnTo>
                <a:lnTo>
                  <a:pt x="3287597" y="1627780"/>
                </a:lnTo>
                <a:close/>
                <a:moveTo>
                  <a:pt x="4253622" y="1626001"/>
                </a:moveTo>
                <a:lnTo>
                  <a:pt x="4249409" y="1626032"/>
                </a:lnTo>
                <a:lnTo>
                  <a:pt x="4222006" y="1627148"/>
                </a:lnTo>
                <a:lnTo>
                  <a:pt x="4212419" y="1631010"/>
                </a:lnTo>
                <a:lnTo>
                  <a:pt x="4208815" y="1632105"/>
                </a:lnTo>
                <a:lnTo>
                  <a:pt x="4236982" y="1630117"/>
                </a:lnTo>
                <a:lnTo>
                  <a:pt x="4245035" y="1629844"/>
                </a:lnTo>
                <a:lnTo>
                  <a:pt x="4251182" y="1627051"/>
                </a:lnTo>
                <a:close/>
                <a:moveTo>
                  <a:pt x="5168134" y="1625850"/>
                </a:moveTo>
                <a:lnTo>
                  <a:pt x="5168240" y="1626986"/>
                </a:lnTo>
                <a:cubicBezTo>
                  <a:pt x="5163468" y="1627218"/>
                  <a:pt x="5155000" y="1627170"/>
                  <a:pt x="5155000" y="1627170"/>
                </a:cubicBezTo>
                <a:cubicBezTo>
                  <a:pt x="5152703" y="1632345"/>
                  <a:pt x="5163072" y="1629447"/>
                  <a:pt x="5163072" y="1629447"/>
                </a:cubicBezTo>
                <a:cubicBezTo>
                  <a:pt x="5168891" y="1631098"/>
                  <a:pt x="5189957" y="1635690"/>
                  <a:pt x="5189060" y="1634076"/>
                </a:cubicBezTo>
                <a:cubicBezTo>
                  <a:pt x="5190458" y="1639531"/>
                  <a:pt x="5178905" y="1636871"/>
                  <a:pt x="5168998" y="1637169"/>
                </a:cubicBezTo>
                <a:cubicBezTo>
                  <a:pt x="5164287" y="1637882"/>
                  <a:pt x="5147789" y="1639426"/>
                  <a:pt x="5146783" y="1641293"/>
                </a:cubicBezTo>
                <a:lnTo>
                  <a:pt x="5150147" y="1642564"/>
                </a:lnTo>
                <a:lnTo>
                  <a:pt x="5035271" y="1645506"/>
                </a:lnTo>
                <a:lnTo>
                  <a:pt x="5083630" y="1633775"/>
                </a:lnTo>
                <a:lnTo>
                  <a:pt x="5088007" y="1632364"/>
                </a:lnTo>
                <a:lnTo>
                  <a:pt x="5112521" y="1630390"/>
                </a:lnTo>
                <a:close/>
                <a:moveTo>
                  <a:pt x="4282361" y="1625791"/>
                </a:moveTo>
                <a:lnTo>
                  <a:pt x="4271740" y="1625869"/>
                </a:lnTo>
                <a:lnTo>
                  <a:pt x="4267270" y="1628279"/>
                </a:lnTo>
                <a:lnTo>
                  <a:pt x="4265281" y="1629155"/>
                </a:lnTo>
                <a:lnTo>
                  <a:pt x="4288407" y="1628369"/>
                </a:lnTo>
                <a:lnTo>
                  <a:pt x="4290613" y="1627552"/>
                </a:lnTo>
                <a:lnTo>
                  <a:pt x="4293506" y="1626214"/>
                </a:lnTo>
                <a:close/>
                <a:moveTo>
                  <a:pt x="5171039" y="1625653"/>
                </a:moveTo>
                <a:cubicBezTo>
                  <a:pt x="5170610" y="1628069"/>
                  <a:pt x="5170173" y="1628872"/>
                  <a:pt x="5169709" y="1628836"/>
                </a:cubicBezTo>
                <a:cubicBezTo>
                  <a:pt x="5169249" y="1628801"/>
                  <a:pt x="5168763" y="1627927"/>
                  <a:pt x="5168240" y="1626986"/>
                </a:cubicBezTo>
                <a:cubicBezTo>
                  <a:pt x="5169747" y="1626268"/>
                  <a:pt x="5171039" y="1625653"/>
                  <a:pt x="5171039" y="1625653"/>
                </a:cubicBezTo>
                <a:close/>
                <a:moveTo>
                  <a:pt x="2698596" y="1625070"/>
                </a:moveTo>
                <a:lnTo>
                  <a:pt x="2718184" y="1630693"/>
                </a:lnTo>
                <a:lnTo>
                  <a:pt x="2719528" y="1628440"/>
                </a:lnTo>
                <a:lnTo>
                  <a:pt x="2725083" y="1627235"/>
                </a:lnTo>
                <a:lnTo>
                  <a:pt x="2718269" y="1626220"/>
                </a:lnTo>
                <a:lnTo>
                  <a:pt x="2716071" y="1627268"/>
                </a:lnTo>
                <a:close/>
                <a:moveTo>
                  <a:pt x="3477497" y="1622593"/>
                </a:moveTo>
                <a:lnTo>
                  <a:pt x="3482258" y="1623257"/>
                </a:lnTo>
                <a:cubicBezTo>
                  <a:pt x="3503548" y="1626854"/>
                  <a:pt x="3524877" y="1630450"/>
                  <a:pt x="3546625" y="1632208"/>
                </a:cubicBezTo>
                <a:cubicBezTo>
                  <a:pt x="3547838" y="1633399"/>
                  <a:pt x="3551505" y="1632183"/>
                  <a:pt x="3554309" y="1630681"/>
                </a:cubicBezTo>
                <a:lnTo>
                  <a:pt x="3556660" y="1627652"/>
                </a:lnTo>
                <a:lnTo>
                  <a:pt x="3484531" y="1623271"/>
                </a:lnTo>
                <a:close/>
                <a:moveTo>
                  <a:pt x="2685704" y="1621369"/>
                </a:moveTo>
                <a:lnTo>
                  <a:pt x="2691780" y="1623113"/>
                </a:lnTo>
                <a:lnTo>
                  <a:pt x="2689549" y="1621942"/>
                </a:lnTo>
                <a:close/>
                <a:moveTo>
                  <a:pt x="740058" y="1618150"/>
                </a:moveTo>
                <a:lnTo>
                  <a:pt x="736629" y="1618170"/>
                </a:lnTo>
                <a:lnTo>
                  <a:pt x="739852" y="1619389"/>
                </a:lnTo>
                <a:lnTo>
                  <a:pt x="741131" y="1619406"/>
                </a:lnTo>
                <a:lnTo>
                  <a:pt x="740513" y="1618682"/>
                </a:lnTo>
                <a:close/>
                <a:moveTo>
                  <a:pt x="546904" y="1601940"/>
                </a:moveTo>
                <a:lnTo>
                  <a:pt x="547711" y="1601950"/>
                </a:lnTo>
                <a:lnTo>
                  <a:pt x="547631" y="1602181"/>
                </a:lnTo>
                <a:cubicBezTo>
                  <a:pt x="547416" y="1602347"/>
                  <a:pt x="547146" y="1602289"/>
                  <a:pt x="546904" y="1601940"/>
                </a:cubicBezTo>
                <a:close/>
                <a:moveTo>
                  <a:pt x="3799665" y="1594788"/>
                </a:moveTo>
                <a:cubicBezTo>
                  <a:pt x="3795842" y="1594988"/>
                  <a:pt x="3762527" y="1596734"/>
                  <a:pt x="3762527" y="1596734"/>
                </a:cubicBezTo>
                <a:cubicBezTo>
                  <a:pt x="3743869" y="1599507"/>
                  <a:pt x="3754155" y="1600764"/>
                  <a:pt x="3768605" y="1600455"/>
                </a:cubicBezTo>
                <a:cubicBezTo>
                  <a:pt x="3783056" y="1600148"/>
                  <a:pt x="3801669" y="1598274"/>
                  <a:pt x="3799665" y="1594788"/>
                </a:cubicBezTo>
                <a:close/>
                <a:moveTo>
                  <a:pt x="3867879" y="1594251"/>
                </a:moveTo>
                <a:lnTo>
                  <a:pt x="3857036" y="1596047"/>
                </a:lnTo>
                <a:lnTo>
                  <a:pt x="3853582" y="1596747"/>
                </a:lnTo>
                <a:lnTo>
                  <a:pt x="3852864" y="1597552"/>
                </a:lnTo>
                <a:lnTo>
                  <a:pt x="3851760" y="1597118"/>
                </a:lnTo>
                <a:lnTo>
                  <a:pt x="3836378" y="1600243"/>
                </a:lnTo>
                <a:cubicBezTo>
                  <a:pt x="3830868" y="1601234"/>
                  <a:pt x="3827265" y="1601571"/>
                  <a:pt x="3827159" y="1600530"/>
                </a:cubicBezTo>
                <a:cubicBezTo>
                  <a:pt x="3829224" y="1603264"/>
                  <a:pt x="3834466" y="1604187"/>
                  <a:pt x="3841167" y="1604032"/>
                </a:cubicBezTo>
                <a:cubicBezTo>
                  <a:pt x="3851220" y="1603799"/>
                  <a:pt x="3864557" y="1601144"/>
                  <a:pt x="3875381" y="1598547"/>
                </a:cubicBezTo>
                <a:lnTo>
                  <a:pt x="3883553" y="1596421"/>
                </a:lnTo>
                <a:lnTo>
                  <a:pt x="3876959" y="1596866"/>
                </a:lnTo>
                <a:cubicBezTo>
                  <a:pt x="3873025" y="1596929"/>
                  <a:pt x="3865213" y="1596314"/>
                  <a:pt x="3866149" y="1594917"/>
                </a:cubicBezTo>
                <a:close/>
                <a:moveTo>
                  <a:pt x="3879595" y="1592310"/>
                </a:moveTo>
                <a:lnTo>
                  <a:pt x="3879465" y="1592333"/>
                </a:lnTo>
                <a:lnTo>
                  <a:pt x="3879641" y="1592315"/>
                </a:lnTo>
                <a:close/>
                <a:moveTo>
                  <a:pt x="4010333" y="1591613"/>
                </a:moveTo>
                <a:lnTo>
                  <a:pt x="4013866" y="1591873"/>
                </a:lnTo>
                <a:lnTo>
                  <a:pt x="4007835" y="1592012"/>
                </a:lnTo>
                <a:close/>
                <a:moveTo>
                  <a:pt x="543028" y="1582178"/>
                </a:moveTo>
                <a:lnTo>
                  <a:pt x="544337" y="1582786"/>
                </a:lnTo>
                <a:cubicBezTo>
                  <a:pt x="543225" y="1583653"/>
                  <a:pt x="542712" y="1584054"/>
                  <a:pt x="542229" y="1583355"/>
                </a:cubicBezTo>
                <a:lnTo>
                  <a:pt x="542816" y="1582335"/>
                </a:lnTo>
                <a:lnTo>
                  <a:pt x="543128" y="1582311"/>
                </a:lnTo>
                <a:close/>
                <a:moveTo>
                  <a:pt x="544861" y="1581974"/>
                </a:moveTo>
                <a:cubicBezTo>
                  <a:pt x="545114" y="1581911"/>
                  <a:pt x="545363" y="1581985"/>
                  <a:pt x="545363" y="1581985"/>
                </a:cubicBezTo>
                <a:cubicBezTo>
                  <a:pt x="545332" y="1583084"/>
                  <a:pt x="544337" y="1582786"/>
                  <a:pt x="544337" y="1582786"/>
                </a:cubicBezTo>
                <a:cubicBezTo>
                  <a:pt x="544351" y="1582237"/>
                  <a:pt x="544608" y="1582037"/>
                  <a:pt x="544861" y="1581974"/>
                </a:cubicBezTo>
                <a:close/>
                <a:moveTo>
                  <a:pt x="3867899" y="1581154"/>
                </a:moveTo>
                <a:cubicBezTo>
                  <a:pt x="3862485" y="1583676"/>
                  <a:pt x="3859780" y="1584938"/>
                  <a:pt x="3858765" y="1585409"/>
                </a:cubicBezTo>
                <a:cubicBezTo>
                  <a:pt x="3855720" y="1586829"/>
                  <a:pt x="3867899" y="1581154"/>
                  <a:pt x="3867899" y="1581154"/>
                </a:cubicBezTo>
                <a:lnTo>
                  <a:pt x="3887588" y="1582600"/>
                </a:lnTo>
                <a:lnTo>
                  <a:pt x="3893472" y="1581760"/>
                </a:lnTo>
                <a:close/>
                <a:moveTo>
                  <a:pt x="2728701" y="1580822"/>
                </a:moveTo>
                <a:lnTo>
                  <a:pt x="2728784" y="1581878"/>
                </a:lnTo>
                <a:lnTo>
                  <a:pt x="2737911" y="1582993"/>
                </a:lnTo>
                <a:close/>
                <a:moveTo>
                  <a:pt x="628786" y="1580721"/>
                </a:moveTo>
                <a:lnTo>
                  <a:pt x="625113" y="1581883"/>
                </a:lnTo>
                <a:lnTo>
                  <a:pt x="628860" y="1581371"/>
                </a:lnTo>
                <a:lnTo>
                  <a:pt x="629735" y="1581214"/>
                </a:lnTo>
                <a:lnTo>
                  <a:pt x="630272" y="1581066"/>
                </a:lnTo>
                <a:close/>
                <a:moveTo>
                  <a:pt x="2374691" y="1573266"/>
                </a:moveTo>
                <a:cubicBezTo>
                  <a:pt x="2373332" y="1573141"/>
                  <a:pt x="2372582" y="1573233"/>
                  <a:pt x="2373001" y="1573644"/>
                </a:cubicBezTo>
                <a:lnTo>
                  <a:pt x="2375376" y="1575149"/>
                </a:lnTo>
                <a:lnTo>
                  <a:pt x="2377193" y="1574577"/>
                </a:lnTo>
                <a:lnTo>
                  <a:pt x="2375604" y="1573425"/>
                </a:lnTo>
                <a:close/>
                <a:moveTo>
                  <a:pt x="534610" y="1571756"/>
                </a:moveTo>
                <a:lnTo>
                  <a:pt x="537019" y="1572044"/>
                </a:lnTo>
                <a:lnTo>
                  <a:pt x="540232" y="1572371"/>
                </a:lnTo>
                <a:lnTo>
                  <a:pt x="539102" y="1572705"/>
                </a:lnTo>
                <a:cubicBezTo>
                  <a:pt x="536287" y="1573512"/>
                  <a:pt x="533148" y="1574302"/>
                  <a:pt x="531099" y="1574288"/>
                </a:cubicBezTo>
                <a:cubicBezTo>
                  <a:pt x="529933" y="1574077"/>
                  <a:pt x="529679" y="1573781"/>
                  <a:pt x="530019" y="1573440"/>
                </a:cubicBezTo>
                <a:cubicBezTo>
                  <a:pt x="530360" y="1573099"/>
                  <a:pt x="531294" y="1572712"/>
                  <a:pt x="532502" y="1572319"/>
                </a:cubicBezTo>
                <a:close/>
                <a:moveTo>
                  <a:pt x="2823996" y="1569860"/>
                </a:moveTo>
                <a:lnTo>
                  <a:pt x="2819427" y="1571860"/>
                </a:lnTo>
                <a:cubicBezTo>
                  <a:pt x="2813015" y="1573590"/>
                  <a:pt x="2805027" y="1573776"/>
                  <a:pt x="2798491" y="1573927"/>
                </a:cubicBezTo>
                <a:cubicBezTo>
                  <a:pt x="2801638" y="1573855"/>
                  <a:pt x="2806622" y="1575585"/>
                  <a:pt x="2810012" y="1575506"/>
                </a:cubicBezTo>
                <a:cubicBezTo>
                  <a:pt x="2811705" y="1575467"/>
                  <a:pt x="2808583" y="1578969"/>
                  <a:pt x="2805580" y="1580884"/>
                </a:cubicBezTo>
                <a:cubicBezTo>
                  <a:pt x="2808728" y="1580811"/>
                  <a:pt x="2808728" y="1580811"/>
                  <a:pt x="2808728" y="1580811"/>
                </a:cubicBezTo>
                <a:cubicBezTo>
                  <a:pt x="2810422" y="1580771"/>
                  <a:pt x="2810278" y="1578929"/>
                  <a:pt x="2811973" y="1578889"/>
                </a:cubicBezTo>
                <a:cubicBezTo>
                  <a:pt x="2813426" y="1578856"/>
                  <a:pt x="2813426" y="1578856"/>
                  <a:pt x="2813426" y="1578856"/>
                </a:cubicBezTo>
                <a:cubicBezTo>
                  <a:pt x="2814996" y="1577237"/>
                  <a:pt x="2817999" y="1575320"/>
                  <a:pt x="2819837" y="1577124"/>
                </a:cubicBezTo>
                <a:cubicBezTo>
                  <a:pt x="2831338" y="1578441"/>
                  <a:pt x="2842859" y="1580019"/>
                  <a:pt x="2854620" y="1581592"/>
                </a:cubicBezTo>
                <a:cubicBezTo>
                  <a:pt x="2856073" y="1581558"/>
                  <a:pt x="2857767" y="1581519"/>
                  <a:pt x="2857767" y="1581519"/>
                </a:cubicBezTo>
                <a:cubicBezTo>
                  <a:pt x="2860915" y="1581445"/>
                  <a:pt x="2860915" y="1581445"/>
                  <a:pt x="2860915" y="1581445"/>
                </a:cubicBezTo>
                <a:cubicBezTo>
                  <a:pt x="2862753" y="1583250"/>
                  <a:pt x="2862753" y="1583250"/>
                  <a:pt x="2862753" y="1583250"/>
                </a:cubicBezTo>
                <a:cubicBezTo>
                  <a:pt x="2862876" y="1584828"/>
                  <a:pt x="2859872" y="1586745"/>
                  <a:pt x="2856627" y="1588666"/>
                </a:cubicBezTo>
                <a:lnTo>
                  <a:pt x="2855175" y="1588700"/>
                </a:lnTo>
                <a:cubicBezTo>
                  <a:pt x="2858466" y="1590469"/>
                  <a:pt x="2863307" y="1590357"/>
                  <a:pt x="2866818" y="1591858"/>
                </a:cubicBezTo>
                <a:cubicBezTo>
                  <a:pt x="2868271" y="1591824"/>
                  <a:pt x="2862166" y="1597504"/>
                  <a:pt x="2858875" y="1595735"/>
                </a:cubicBezTo>
                <a:cubicBezTo>
                  <a:pt x="2850502" y="1594082"/>
                  <a:pt x="2842370" y="1592425"/>
                  <a:pt x="2832323" y="1591075"/>
                </a:cubicBezTo>
                <a:cubicBezTo>
                  <a:pt x="2816103" y="1591452"/>
                  <a:pt x="2799598" y="1588144"/>
                  <a:pt x="2783113" y="1585097"/>
                </a:cubicBezTo>
                <a:cubicBezTo>
                  <a:pt x="2783113" y="1585097"/>
                  <a:pt x="2783113" y="1585097"/>
                  <a:pt x="2784422" y="1583222"/>
                </a:cubicBezTo>
                <a:lnTo>
                  <a:pt x="2773627" y="1583472"/>
                </a:lnTo>
                <a:lnTo>
                  <a:pt x="2777682" y="1584637"/>
                </a:lnTo>
                <a:lnTo>
                  <a:pt x="2780871" y="1585445"/>
                </a:lnTo>
                <a:lnTo>
                  <a:pt x="2784546" y="1588692"/>
                </a:lnTo>
                <a:lnTo>
                  <a:pt x="2894435" y="1602120"/>
                </a:lnTo>
                <a:cubicBezTo>
                  <a:pt x="3036826" y="1617253"/>
                  <a:pt x="3181885" y="1628956"/>
                  <a:pt x="3327869" y="1641656"/>
                </a:cubicBezTo>
                <a:cubicBezTo>
                  <a:pt x="3375964" y="1644822"/>
                  <a:pt x="3425652" y="1648802"/>
                  <a:pt x="3475696" y="1652239"/>
                </a:cubicBezTo>
                <a:lnTo>
                  <a:pt x="3495817" y="1653223"/>
                </a:lnTo>
                <a:lnTo>
                  <a:pt x="3350222" y="1635432"/>
                </a:lnTo>
                <a:lnTo>
                  <a:pt x="3352611" y="1632186"/>
                </a:lnTo>
                <a:cubicBezTo>
                  <a:pt x="3352611" y="1632186"/>
                  <a:pt x="3352611" y="1632186"/>
                  <a:pt x="3341876" y="1629997"/>
                </a:cubicBezTo>
                <a:cubicBezTo>
                  <a:pt x="3348266" y="1629849"/>
                  <a:pt x="3354658" y="1629701"/>
                  <a:pt x="3361050" y="1629553"/>
                </a:cubicBezTo>
                <a:cubicBezTo>
                  <a:pt x="3359322" y="1632029"/>
                  <a:pt x="3359322" y="1632029"/>
                  <a:pt x="3359322" y="1632029"/>
                </a:cubicBezTo>
                <a:cubicBezTo>
                  <a:pt x="3381085" y="1636050"/>
                  <a:pt x="3402876" y="1640419"/>
                  <a:pt x="3424289" y="1639923"/>
                </a:cubicBezTo>
                <a:cubicBezTo>
                  <a:pt x="3437552" y="1641703"/>
                  <a:pt x="3448289" y="1643891"/>
                  <a:pt x="3459343" y="1646073"/>
                </a:cubicBezTo>
                <a:cubicBezTo>
                  <a:pt x="3463687" y="1648409"/>
                  <a:pt x="3471746" y="1640911"/>
                  <a:pt x="3469829" y="1640955"/>
                </a:cubicBezTo>
                <a:cubicBezTo>
                  <a:pt x="3465193" y="1638973"/>
                  <a:pt x="3458801" y="1639121"/>
                  <a:pt x="3454458" y="1636785"/>
                </a:cubicBezTo>
                <a:lnTo>
                  <a:pt x="3456375" y="1636740"/>
                </a:lnTo>
                <a:cubicBezTo>
                  <a:pt x="3460659" y="1634203"/>
                  <a:pt x="3464624" y="1631675"/>
                  <a:pt x="3464462" y="1629590"/>
                </a:cubicBezTo>
                <a:cubicBezTo>
                  <a:pt x="3464462" y="1629590"/>
                  <a:pt x="3464462" y="1629590"/>
                  <a:pt x="3462035" y="1627208"/>
                </a:cubicBezTo>
                <a:cubicBezTo>
                  <a:pt x="3462035" y="1627208"/>
                  <a:pt x="3462035" y="1627208"/>
                  <a:pt x="3457881" y="1627305"/>
                </a:cubicBezTo>
                <a:cubicBezTo>
                  <a:pt x="3457881" y="1627305"/>
                  <a:pt x="3455643" y="1627358"/>
                  <a:pt x="3453726" y="1627402"/>
                </a:cubicBezTo>
                <a:cubicBezTo>
                  <a:pt x="3438198" y="1625325"/>
                  <a:pt x="3422987" y="1623241"/>
                  <a:pt x="3407805" y="1621503"/>
                </a:cubicBezTo>
                <a:cubicBezTo>
                  <a:pt x="3405379" y="1619123"/>
                  <a:pt x="3401415" y="1621652"/>
                  <a:pt x="3399340" y="1623789"/>
                </a:cubicBezTo>
                <a:cubicBezTo>
                  <a:pt x="3399340" y="1623789"/>
                  <a:pt x="3399340" y="1623789"/>
                  <a:pt x="3397423" y="1623834"/>
                </a:cubicBezTo>
                <a:cubicBezTo>
                  <a:pt x="3395185" y="1623886"/>
                  <a:pt x="3395375" y="1626318"/>
                  <a:pt x="3393138" y="1626370"/>
                </a:cubicBezTo>
                <a:cubicBezTo>
                  <a:pt x="3393138" y="1626370"/>
                  <a:pt x="3393138" y="1626370"/>
                  <a:pt x="3388983" y="1626467"/>
                </a:cubicBezTo>
                <a:cubicBezTo>
                  <a:pt x="3392947" y="1623938"/>
                  <a:pt x="3397069" y="1619316"/>
                  <a:pt x="3394834" y="1619368"/>
                </a:cubicBezTo>
                <a:cubicBezTo>
                  <a:pt x="3390358" y="1619472"/>
                  <a:pt x="3383777" y="1617187"/>
                  <a:pt x="3379624" y="1617284"/>
                </a:cubicBezTo>
                <a:lnTo>
                  <a:pt x="3400789" y="1615193"/>
                </a:lnTo>
                <a:lnTo>
                  <a:pt x="3327727" y="1608145"/>
                </a:lnTo>
                <a:cubicBezTo>
                  <a:pt x="3274748" y="1605534"/>
                  <a:pt x="3222481" y="1601838"/>
                  <a:pt x="3170579" y="1597674"/>
                </a:cubicBezTo>
                <a:lnTo>
                  <a:pt x="3060237" y="1588220"/>
                </a:lnTo>
                <a:lnTo>
                  <a:pt x="3070003" y="1594232"/>
                </a:lnTo>
                <a:lnTo>
                  <a:pt x="3030002" y="1587574"/>
                </a:lnTo>
                <a:lnTo>
                  <a:pt x="3027915" y="1586084"/>
                </a:lnTo>
                <a:lnTo>
                  <a:pt x="3020941" y="1585594"/>
                </a:lnTo>
                <a:lnTo>
                  <a:pt x="3021789" y="1586206"/>
                </a:lnTo>
                <a:lnTo>
                  <a:pt x="3016043" y="1585250"/>
                </a:lnTo>
                <a:lnTo>
                  <a:pt x="2993252" y="1583649"/>
                </a:lnTo>
                <a:lnTo>
                  <a:pt x="2967250" y="1579568"/>
                </a:lnTo>
                <a:lnTo>
                  <a:pt x="2948118" y="1577657"/>
                </a:lnTo>
                <a:lnTo>
                  <a:pt x="2946468" y="1579229"/>
                </a:lnTo>
                <a:cubicBezTo>
                  <a:pt x="2944924" y="1580419"/>
                  <a:pt x="2943362" y="1581379"/>
                  <a:pt x="2942635" y="1581395"/>
                </a:cubicBezTo>
                <a:cubicBezTo>
                  <a:pt x="2935956" y="1579704"/>
                  <a:pt x="2929277" y="1578013"/>
                  <a:pt x="2922740" y="1578164"/>
                </a:cubicBezTo>
                <a:cubicBezTo>
                  <a:pt x="2926129" y="1578086"/>
                  <a:pt x="2929420" y="1579856"/>
                  <a:pt x="2932712" y="1581625"/>
                </a:cubicBezTo>
                <a:cubicBezTo>
                  <a:pt x="2936099" y="1581547"/>
                  <a:pt x="2926827" y="1587036"/>
                  <a:pt x="2924989" y="1585233"/>
                </a:cubicBezTo>
                <a:cubicBezTo>
                  <a:pt x="2892043" y="1582570"/>
                  <a:pt x="2860361" y="1574338"/>
                  <a:pt x="2827659" y="1571669"/>
                </a:cubicBezTo>
                <a:lnTo>
                  <a:pt x="2828818" y="1570145"/>
                </a:lnTo>
                <a:close/>
                <a:moveTo>
                  <a:pt x="2392062" y="1567140"/>
                </a:moveTo>
                <a:cubicBezTo>
                  <a:pt x="2389157" y="1566170"/>
                  <a:pt x="2388247" y="1566180"/>
                  <a:pt x="2393979" y="1569853"/>
                </a:cubicBezTo>
                <a:lnTo>
                  <a:pt x="2396061" y="1571119"/>
                </a:lnTo>
                <a:lnTo>
                  <a:pt x="2404113" y="1572444"/>
                </a:lnTo>
                <a:cubicBezTo>
                  <a:pt x="2409131" y="1573662"/>
                  <a:pt x="2415196" y="1575370"/>
                  <a:pt x="2421546" y="1577210"/>
                </a:cubicBezTo>
                <a:lnTo>
                  <a:pt x="2432703" y="1580454"/>
                </a:lnTo>
                <a:lnTo>
                  <a:pt x="2401263" y="1569476"/>
                </a:lnTo>
                <a:lnTo>
                  <a:pt x="2402109" y="1570308"/>
                </a:lnTo>
                <a:cubicBezTo>
                  <a:pt x="2399865" y="1570061"/>
                  <a:pt x="2394966" y="1568110"/>
                  <a:pt x="2392062" y="1567140"/>
                </a:cubicBezTo>
                <a:close/>
                <a:moveTo>
                  <a:pt x="532082" y="1566526"/>
                </a:moveTo>
                <a:cubicBezTo>
                  <a:pt x="534630" y="1566569"/>
                  <a:pt x="536976" y="1566697"/>
                  <a:pt x="538012" y="1566813"/>
                </a:cubicBezTo>
                <a:lnTo>
                  <a:pt x="538250" y="1566827"/>
                </a:lnTo>
                <a:lnTo>
                  <a:pt x="526822" y="1569019"/>
                </a:lnTo>
                <a:lnTo>
                  <a:pt x="524056" y="1568338"/>
                </a:lnTo>
                <a:cubicBezTo>
                  <a:pt x="523203" y="1568048"/>
                  <a:pt x="522695" y="1567749"/>
                  <a:pt x="522780" y="1567460"/>
                </a:cubicBezTo>
                <a:cubicBezTo>
                  <a:pt x="522829" y="1567292"/>
                  <a:pt x="523061" y="1567151"/>
                  <a:pt x="523434" y="1567033"/>
                </a:cubicBezTo>
                <a:cubicBezTo>
                  <a:pt x="523808" y="1566916"/>
                  <a:pt x="524323" y="1566821"/>
                  <a:pt x="524938" y="1566747"/>
                </a:cubicBezTo>
                <a:cubicBezTo>
                  <a:pt x="526784" y="1566525"/>
                  <a:pt x="529534" y="1566483"/>
                  <a:pt x="532082" y="1566526"/>
                </a:cubicBezTo>
                <a:close/>
                <a:moveTo>
                  <a:pt x="2379915" y="1564432"/>
                </a:moveTo>
                <a:lnTo>
                  <a:pt x="2388944" y="1571562"/>
                </a:lnTo>
                <a:lnTo>
                  <a:pt x="2392962" y="1570609"/>
                </a:lnTo>
                <a:lnTo>
                  <a:pt x="2393725" y="1570735"/>
                </a:lnTo>
                <a:lnTo>
                  <a:pt x="2381524" y="1565150"/>
                </a:lnTo>
                <a:close/>
                <a:moveTo>
                  <a:pt x="2334042" y="1560621"/>
                </a:moveTo>
                <a:lnTo>
                  <a:pt x="2335714" y="1563731"/>
                </a:lnTo>
                <a:lnTo>
                  <a:pt x="2337706" y="1567435"/>
                </a:lnTo>
                <a:lnTo>
                  <a:pt x="2340253" y="1568212"/>
                </a:lnTo>
                <a:lnTo>
                  <a:pt x="2341389" y="1567896"/>
                </a:lnTo>
                <a:lnTo>
                  <a:pt x="2340560" y="1566269"/>
                </a:lnTo>
                <a:close/>
                <a:moveTo>
                  <a:pt x="2347828" y="1556458"/>
                </a:moveTo>
                <a:lnTo>
                  <a:pt x="2357363" y="1561899"/>
                </a:lnTo>
                <a:lnTo>
                  <a:pt x="2360380" y="1563145"/>
                </a:lnTo>
                <a:lnTo>
                  <a:pt x="2362161" y="1563612"/>
                </a:lnTo>
                <a:lnTo>
                  <a:pt x="2354745" y="1558002"/>
                </a:lnTo>
                <a:close/>
                <a:moveTo>
                  <a:pt x="543537" y="1553977"/>
                </a:moveTo>
                <a:cubicBezTo>
                  <a:pt x="543784" y="1554025"/>
                  <a:pt x="543994" y="1554521"/>
                  <a:pt x="544221" y="1555054"/>
                </a:cubicBezTo>
                <a:cubicBezTo>
                  <a:pt x="543371" y="1555333"/>
                  <a:pt x="542642" y="1555572"/>
                  <a:pt x="542642" y="1555572"/>
                </a:cubicBezTo>
                <a:cubicBezTo>
                  <a:pt x="543010" y="1554323"/>
                  <a:pt x="543291" y="1553927"/>
                  <a:pt x="543537" y="1553977"/>
                </a:cubicBezTo>
                <a:close/>
                <a:moveTo>
                  <a:pt x="2317521" y="1549695"/>
                </a:moveTo>
                <a:lnTo>
                  <a:pt x="2319122" y="1550242"/>
                </a:lnTo>
                <a:lnTo>
                  <a:pt x="2319855" y="1550372"/>
                </a:lnTo>
                <a:lnTo>
                  <a:pt x="2322432" y="1551836"/>
                </a:lnTo>
                <a:lnTo>
                  <a:pt x="2321434" y="1552769"/>
                </a:lnTo>
                <a:lnTo>
                  <a:pt x="2322481" y="1553540"/>
                </a:lnTo>
                <a:cubicBezTo>
                  <a:pt x="2324573" y="1555427"/>
                  <a:pt x="2326294" y="1557319"/>
                  <a:pt x="2325913" y="1557726"/>
                </a:cubicBezTo>
                <a:cubicBezTo>
                  <a:pt x="2325199" y="1557765"/>
                  <a:pt x="2322356" y="1556289"/>
                  <a:pt x="2319608" y="1554711"/>
                </a:cubicBezTo>
                <a:lnTo>
                  <a:pt x="2319459" y="1554617"/>
                </a:lnTo>
                <a:lnTo>
                  <a:pt x="2318637" y="1555385"/>
                </a:lnTo>
                <a:cubicBezTo>
                  <a:pt x="2314815" y="1555014"/>
                  <a:pt x="2309540" y="1553577"/>
                  <a:pt x="2306123" y="1552548"/>
                </a:cubicBezTo>
                <a:lnTo>
                  <a:pt x="2303521" y="1551724"/>
                </a:lnTo>
                <a:lnTo>
                  <a:pt x="2303186" y="1551608"/>
                </a:lnTo>
                <a:cubicBezTo>
                  <a:pt x="2302516" y="1551384"/>
                  <a:pt x="2302566" y="1551412"/>
                  <a:pt x="2303127" y="1551600"/>
                </a:cubicBezTo>
                <a:lnTo>
                  <a:pt x="2303521" y="1551724"/>
                </a:lnTo>
                <a:lnTo>
                  <a:pt x="2307575" y="1553136"/>
                </a:lnTo>
                <a:cubicBezTo>
                  <a:pt x="2314197" y="1556486"/>
                  <a:pt x="2320734" y="1559267"/>
                  <a:pt x="2327238" y="1562288"/>
                </a:cubicBezTo>
                <a:lnTo>
                  <a:pt x="2327793" y="1562590"/>
                </a:lnTo>
                <a:lnTo>
                  <a:pt x="2332399" y="1559198"/>
                </a:lnTo>
                <a:lnTo>
                  <a:pt x="2323455" y="1551448"/>
                </a:lnTo>
                <a:lnTo>
                  <a:pt x="2321507" y="1550666"/>
                </a:lnTo>
                <a:lnTo>
                  <a:pt x="2319855" y="1550372"/>
                </a:lnTo>
                <a:lnTo>
                  <a:pt x="2319401" y="1550114"/>
                </a:lnTo>
                <a:close/>
                <a:moveTo>
                  <a:pt x="2291837" y="1543963"/>
                </a:moveTo>
                <a:lnTo>
                  <a:pt x="2299997" y="1547003"/>
                </a:lnTo>
                <a:lnTo>
                  <a:pt x="2304610" y="1547666"/>
                </a:lnTo>
                <a:lnTo>
                  <a:pt x="2298773" y="1545511"/>
                </a:lnTo>
                <a:close/>
                <a:moveTo>
                  <a:pt x="2517420" y="1539823"/>
                </a:moveTo>
                <a:lnTo>
                  <a:pt x="2525465" y="1545569"/>
                </a:lnTo>
                <a:lnTo>
                  <a:pt x="2541394" y="1548977"/>
                </a:lnTo>
                <a:cubicBezTo>
                  <a:pt x="2546040" y="1549732"/>
                  <a:pt x="2556804" y="1550314"/>
                  <a:pt x="2547173" y="1546620"/>
                </a:cubicBezTo>
                <a:close/>
                <a:moveTo>
                  <a:pt x="496138" y="1538568"/>
                </a:moveTo>
                <a:lnTo>
                  <a:pt x="500617" y="1538657"/>
                </a:lnTo>
                <a:cubicBezTo>
                  <a:pt x="506071" y="1539165"/>
                  <a:pt x="513168" y="1540651"/>
                  <a:pt x="515647" y="1540620"/>
                </a:cubicBezTo>
                <a:lnTo>
                  <a:pt x="528339" y="1540710"/>
                </a:lnTo>
                <a:lnTo>
                  <a:pt x="518161" y="1542535"/>
                </a:lnTo>
                <a:lnTo>
                  <a:pt x="516787" y="1542324"/>
                </a:lnTo>
                <a:cubicBezTo>
                  <a:pt x="514160" y="1541965"/>
                  <a:pt x="511155" y="1541614"/>
                  <a:pt x="507335" y="1541259"/>
                </a:cubicBezTo>
                <a:cubicBezTo>
                  <a:pt x="505949" y="1540931"/>
                  <a:pt x="496597" y="1540184"/>
                  <a:pt x="494735" y="1539378"/>
                </a:cubicBezTo>
                <a:lnTo>
                  <a:pt x="495642" y="1538767"/>
                </a:lnTo>
                <a:close/>
                <a:moveTo>
                  <a:pt x="4854293" y="1534912"/>
                </a:moveTo>
                <a:lnTo>
                  <a:pt x="4891858" y="1535640"/>
                </a:lnTo>
                <a:lnTo>
                  <a:pt x="4890208" y="1536168"/>
                </a:lnTo>
                <a:lnTo>
                  <a:pt x="4889580" y="1536213"/>
                </a:lnTo>
                <a:cubicBezTo>
                  <a:pt x="4879765" y="1536413"/>
                  <a:pt x="4867650" y="1535851"/>
                  <a:pt x="4855345" y="1535000"/>
                </a:cubicBezTo>
                <a:close/>
                <a:moveTo>
                  <a:pt x="2490514" y="1534022"/>
                </a:moveTo>
                <a:lnTo>
                  <a:pt x="2498444" y="1539953"/>
                </a:lnTo>
                <a:lnTo>
                  <a:pt x="2510655" y="1542401"/>
                </a:lnTo>
                <a:lnTo>
                  <a:pt x="2518790" y="1544141"/>
                </a:lnTo>
                <a:lnTo>
                  <a:pt x="2510766" y="1538348"/>
                </a:lnTo>
                <a:close/>
                <a:moveTo>
                  <a:pt x="2451484" y="1533132"/>
                </a:moveTo>
                <a:lnTo>
                  <a:pt x="2457975" y="1538354"/>
                </a:lnTo>
                <a:lnTo>
                  <a:pt x="2466876" y="1540056"/>
                </a:lnTo>
                <a:lnTo>
                  <a:pt x="2462811" y="1537038"/>
                </a:lnTo>
                <a:close/>
                <a:moveTo>
                  <a:pt x="2468830" y="1529389"/>
                </a:moveTo>
                <a:lnTo>
                  <a:pt x="2471361" y="1531663"/>
                </a:lnTo>
                <a:lnTo>
                  <a:pt x="2476901" y="1535633"/>
                </a:lnTo>
                <a:lnTo>
                  <a:pt x="2490678" y="1538396"/>
                </a:lnTo>
                <a:lnTo>
                  <a:pt x="2482071" y="1532218"/>
                </a:lnTo>
                <a:close/>
                <a:moveTo>
                  <a:pt x="606707" y="1529039"/>
                </a:moveTo>
                <a:lnTo>
                  <a:pt x="603790" y="1529352"/>
                </a:lnTo>
                <a:lnTo>
                  <a:pt x="604296" y="1529371"/>
                </a:lnTo>
                <a:lnTo>
                  <a:pt x="607019" y="1529102"/>
                </a:lnTo>
                <a:close/>
                <a:moveTo>
                  <a:pt x="2459400" y="1527374"/>
                </a:moveTo>
                <a:lnTo>
                  <a:pt x="2461156" y="1528882"/>
                </a:lnTo>
                <a:lnTo>
                  <a:pt x="2467338" y="1533715"/>
                </a:lnTo>
                <a:lnTo>
                  <a:pt x="2473399" y="1534931"/>
                </a:lnTo>
                <a:lnTo>
                  <a:pt x="2465190" y="1528612"/>
                </a:lnTo>
                <a:close/>
                <a:moveTo>
                  <a:pt x="2438872" y="1522988"/>
                </a:moveTo>
                <a:lnTo>
                  <a:pt x="2447183" y="1529673"/>
                </a:lnTo>
                <a:lnTo>
                  <a:pt x="2455002" y="1531241"/>
                </a:lnTo>
                <a:lnTo>
                  <a:pt x="2445911" y="1524492"/>
                </a:lnTo>
                <a:close/>
                <a:moveTo>
                  <a:pt x="2490576" y="1520651"/>
                </a:moveTo>
                <a:lnTo>
                  <a:pt x="2505577" y="1531365"/>
                </a:lnTo>
                <a:lnTo>
                  <a:pt x="2531687" y="1536004"/>
                </a:lnTo>
                <a:lnTo>
                  <a:pt x="2516626" y="1525296"/>
                </a:lnTo>
                <a:close/>
                <a:moveTo>
                  <a:pt x="2467820" y="1517051"/>
                </a:moveTo>
                <a:lnTo>
                  <a:pt x="2480779" y="1526741"/>
                </a:lnTo>
                <a:lnTo>
                  <a:pt x="2499628" y="1530309"/>
                </a:lnTo>
                <a:lnTo>
                  <a:pt x="2484832" y="1519627"/>
                </a:lnTo>
                <a:lnTo>
                  <a:pt x="2478420" y="1518483"/>
                </a:lnTo>
                <a:close/>
                <a:moveTo>
                  <a:pt x="2403374" y="1515404"/>
                </a:moveTo>
                <a:lnTo>
                  <a:pt x="2403636" y="1515790"/>
                </a:lnTo>
                <a:cubicBezTo>
                  <a:pt x="2407125" y="1519216"/>
                  <a:pt x="2418589" y="1523247"/>
                  <a:pt x="2420264" y="1524892"/>
                </a:cubicBezTo>
                <a:cubicBezTo>
                  <a:pt x="2420264" y="1524892"/>
                  <a:pt x="2419273" y="1527534"/>
                  <a:pt x="2418424" y="1530314"/>
                </a:cubicBezTo>
                <a:cubicBezTo>
                  <a:pt x="2417448" y="1529354"/>
                  <a:pt x="2416611" y="1528532"/>
                  <a:pt x="2416611" y="1528532"/>
                </a:cubicBezTo>
                <a:lnTo>
                  <a:pt x="2416937" y="1530506"/>
                </a:lnTo>
                <a:lnTo>
                  <a:pt x="2417870" y="1530685"/>
                </a:lnTo>
                <a:lnTo>
                  <a:pt x="2418424" y="1530314"/>
                </a:lnTo>
                <a:lnTo>
                  <a:pt x="2420472" y="1531182"/>
                </a:lnTo>
                <a:lnTo>
                  <a:pt x="2448919" y="1536622"/>
                </a:lnTo>
                <a:lnTo>
                  <a:pt x="2438861" y="1528780"/>
                </a:lnTo>
                <a:lnTo>
                  <a:pt x="2433483" y="1526926"/>
                </a:lnTo>
                <a:lnTo>
                  <a:pt x="2437521" y="1527736"/>
                </a:lnTo>
                <a:lnTo>
                  <a:pt x="2428624" y="1520798"/>
                </a:lnTo>
                <a:close/>
                <a:moveTo>
                  <a:pt x="2452852" y="1515029"/>
                </a:moveTo>
                <a:lnTo>
                  <a:pt x="2461912" y="1523171"/>
                </a:lnTo>
                <a:lnTo>
                  <a:pt x="2472172" y="1525113"/>
                </a:lnTo>
                <a:lnTo>
                  <a:pt x="2459342" y="1515905"/>
                </a:lnTo>
                <a:close/>
                <a:moveTo>
                  <a:pt x="4520460" y="1514309"/>
                </a:moveTo>
                <a:cubicBezTo>
                  <a:pt x="4525399" y="1512813"/>
                  <a:pt x="4505641" y="1518795"/>
                  <a:pt x="4505641" y="1518795"/>
                </a:cubicBezTo>
                <a:cubicBezTo>
                  <a:pt x="4514423" y="1516136"/>
                  <a:pt x="4518816" y="1514807"/>
                  <a:pt x="4520460" y="1514309"/>
                </a:cubicBezTo>
                <a:close/>
                <a:moveTo>
                  <a:pt x="2443570" y="1513774"/>
                </a:moveTo>
                <a:lnTo>
                  <a:pt x="2452416" y="1521375"/>
                </a:lnTo>
                <a:lnTo>
                  <a:pt x="2456769" y="1522198"/>
                </a:lnTo>
                <a:lnTo>
                  <a:pt x="2446128" y="1514120"/>
                </a:lnTo>
                <a:close/>
                <a:moveTo>
                  <a:pt x="482919" y="1512716"/>
                </a:moveTo>
                <a:lnTo>
                  <a:pt x="492387" y="1513376"/>
                </a:lnTo>
                <a:cubicBezTo>
                  <a:pt x="498987" y="1513516"/>
                  <a:pt x="505352" y="1513342"/>
                  <a:pt x="511619" y="1512939"/>
                </a:cubicBezTo>
                <a:lnTo>
                  <a:pt x="515761" y="1513414"/>
                </a:lnTo>
                <a:lnTo>
                  <a:pt x="506063" y="1515051"/>
                </a:lnTo>
                <a:lnTo>
                  <a:pt x="498974" y="1516898"/>
                </a:lnTo>
                <a:lnTo>
                  <a:pt x="479456" y="1515244"/>
                </a:lnTo>
                <a:lnTo>
                  <a:pt x="476467" y="1514892"/>
                </a:lnTo>
                <a:lnTo>
                  <a:pt x="478277" y="1514375"/>
                </a:lnTo>
                <a:cubicBezTo>
                  <a:pt x="481016" y="1513626"/>
                  <a:pt x="482488" y="1513174"/>
                  <a:pt x="483089" y="1512895"/>
                </a:cubicBezTo>
                <a:close/>
                <a:moveTo>
                  <a:pt x="4385217" y="1512554"/>
                </a:moveTo>
                <a:cubicBezTo>
                  <a:pt x="4379050" y="1513360"/>
                  <a:pt x="4373853" y="1514603"/>
                  <a:pt x="4373853" y="1514603"/>
                </a:cubicBezTo>
                <a:cubicBezTo>
                  <a:pt x="4373170" y="1516774"/>
                  <a:pt x="4378747" y="1517890"/>
                  <a:pt x="4385339" y="1518141"/>
                </a:cubicBezTo>
                <a:cubicBezTo>
                  <a:pt x="4391925" y="1518394"/>
                  <a:pt x="4399526" y="1517784"/>
                  <a:pt x="4402890" y="1516509"/>
                </a:cubicBezTo>
                <a:cubicBezTo>
                  <a:pt x="4405133" y="1515659"/>
                  <a:pt x="4405493" y="1514512"/>
                  <a:pt x="4402413" y="1513129"/>
                </a:cubicBezTo>
                <a:cubicBezTo>
                  <a:pt x="4398525" y="1511381"/>
                  <a:pt x="4391386" y="1511749"/>
                  <a:pt x="4385217" y="1512554"/>
                </a:cubicBezTo>
                <a:close/>
                <a:moveTo>
                  <a:pt x="2414582" y="1511783"/>
                </a:moveTo>
                <a:lnTo>
                  <a:pt x="2412907" y="1513898"/>
                </a:lnTo>
                <a:lnTo>
                  <a:pt x="2421068" y="1515442"/>
                </a:lnTo>
                <a:lnTo>
                  <a:pt x="2417015" y="1513448"/>
                </a:lnTo>
                <a:cubicBezTo>
                  <a:pt x="2415188" y="1512473"/>
                  <a:pt x="2414143" y="1511804"/>
                  <a:pt x="2414582" y="1511783"/>
                </a:cubicBezTo>
                <a:close/>
                <a:moveTo>
                  <a:pt x="2424155" y="1511151"/>
                </a:moveTo>
                <a:lnTo>
                  <a:pt x="2432081" y="1517527"/>
                </a:lnTo>
                <a:lnTo>
                  <a:pt x="2438048" y="1518656"/>
                </a:lnTo>
                <a:lnTo>
                  <a:pt x="2428781" y="1511776"/>
                </a:lnTo>
                <a:close/>
                <a:moveTo>
                  <a:pt x="452210" y="1510095"/>
                </a:moveTo>
                <a:lnTo>
                  <a:pt x="468508" y="1511632"/>
                </a:lnTo>
                <a:lnTo>
                  <a:pt x="466960" y="1512088"/>
                </a:lnTo>
                <a:lnTo>
                  <a:pt x="463608" y="1513375"/>
                </a:lnTo>
                <a:lnTo>
                  <a:pt x="456070" y="1512487"/>
                </a:lnTo>
                <a:lnTo>
                  <a:pt x="448198" y="1511201"/>
                </a:lnTo>
                <a:lnTo>
                  <a:pt x="450351" y="1510523"/>
                </a:lnTo>
                <a:close/>
                <a:moveTo>
                  <a:pt x="565308" y="1509989"/>
                </a:moveTo>
                <a:cubicBezTo>
                  <a:pt x="564912" y="1510052"/>
                  <a:pt x="564509" y="1510178"/>
                  <a:pt x="564222" y="1510326"/>
                </a:cubicBezTo>
                <a:cubicBezTo>
                  <a:pt x="563648" y="1510622"/>
                  <a:pt x="563540" y="1511010"/>
                  <a:pt x="564884" y="1511171"/>
                </a:cubicBezTo>
                <a:cubicBezTo>
                  <a:pt x="565397" y="1510771"/>
                  <a:pt x="565881" y="1511469"/>
                  <a:pt x="566393" y="1511069"/>
                </a:cubicBezTo>
                <a:cubicBezTo>
                  <a:pt x="566807" y="1510478"/>
                  <a:pt x="566695" y="1510161"/>
                  <a:pt x="566351" y="1510026"/>
                </a:cubicBezTo>
                <a:cubicBezTo>
                  <a:pt x="566093" y="1509925"/>
                  <a:pt x="565704" y="1509926"/>
                  <a:pt x="565308" y="1509989"/>
                </a:cubicBezTo>
                <a:close/>
                <a:moveTo>
                  <a:pt x="538235" y="1509801"/>
                </a:moveTo>
                <a:lnTo>
                  <a:pt x="539730" y="1509902"/>
                </a:lnTo>
                <a:lnTo>
                  <a:pt x="526071" y="1511891"/>
                </a:lnTo>
                <a:lnTo>
                  <a:pt x="525441" y="1511671"/>
                </a:lnTo>
                <a:cubicBezTo>
                  <a:pt x="524530" y="1511272"/>
                  <a:pt x="524063" y="1510948"/>
                  <a:pt x="524428" y="1510828"/>
                </a:cubicBezTo>
                <a:cubicBezTo>
                  <a:pt x="528620" y="1509456"/>
                  <a:pt x="533382" y="1509502"/>
                  <a:pt x="538235" y="1509801"/>
                </a:cubicBezTo>
                <a:close/>
                <a:moveTo>
                  <a:pt x="2413603" y="1509725"/>
                </a:moveTo>
                <a:lnTo>
                  <a:pt x="2415647" y="1510722"/>
                </a:lnTo>
                <a:lnTo>
                  <a:pt x="2415962" y="1510871"/>
                </a:lnTo>
                <a:lnTo>
                  <a:pt x="2414695" y="1509873"/>
                </a:lnTo>
                <a:close/>
                <a:moveTo>
                  <a:pt x="612581" y="1502398"/>
                </a:moveTo>
                <a:cubicBezTo>
                  <a:pt x="611815" y="1502463"/>
                  <a:pt x="611298" y="1502576"/>
                  <a:pt x="611313" y="1502716"/>
                </a:cubicBezTo>
                <a:cubicBezTo>
                  <a:pt x="611332" y="1502902"/>
                  <a:pt x="612298" y="1503135"/>
                  <a:pt x="614886" y="1503357"/>
                </a:cubicBezTo>
                <a:cubicBezTo>
                  <a:pt x="614886" y="1503357"/>
                  <a:pt x="615655" y="1503565"/>
                  <a:pt x="616486" y="1503722"/>
                </a:cubicBezTo>
                <a:lnTo>
                  <a:pt x="618143" y="1503775"/>
                </a:lnTo>
                <a:lnTo>
                  <a:pt x="618310" y="1503667"/>
                </a:lnTo>
                <a:lnTo>
                  <a:pt x="616737" y="1502520"/>
                </a:lnTo>
                <a:cubicBezTo>
                  <a:pt x="615435" y="1502315"/>
                  <a:pt x="613729" y="1502301"/>
                  <a:pt x="612581" y="1502398"/>
                </a:cubicBezTo>
                <a:close/>
                <a:moveTo>
                  <a:pt x="584793" y="1502272"/>
                </a:moveTo>
                <a:cubicBezTo>
                  <a:pt x="584296" y="1502122"/>
                  <a:pt x="584557" y="1502501"/>
                  <a:pt x="584943" y="1502917"/>
                </a:cubicBezTo>
                <a:cubicBezTo>
                  <a:pt x="585329" y="1503334"/>
                  <a:pt x="585839" y="1503787"/>
                  <a:pt x="585839" y="1503787"/>
                </a:cubicBezTo>
                <a:cubicBezTo>
                  <a:pt x="586096" y="1503586"/>
                  <a:pt x="585963" y="1503108"/>
                  <a:pt x="585701" y="1502729"/>
                </a:cubicBezTo>
                <a:cubicBezTo>
                  <a:pt x="585440" y="1502350"/>
                  <a:pt x="585049" y="1502072"/>
                  <a:pt x="584793" y="1502272"/>
                </a:cubicBezTo>
                <a:close/>
                <a:moveTo>
                  <a:pt x="549679" y="1501516"/>
                </a:moveTo>
                <a:lnTo>
                  <a:pt x="550235" y="1502270"/>
                </a:lnTo>
                <a:lnTo>
                  <a:pt x="550494" y="1502620"/>
                </a:lnTo>
                <a:cubicBezTo>
                  <a:pt x="550558" y="1502708"/>
                  <a:pt x="550576" y="1502732"/>
                  <a:pt x="550506" y="1502637"/>
                </a:cubicBezTo>
                <a:lnTo>
                  <a:pt x="550235" y="1502270"/>
                </a:lnTo>
                <a:lnTo>
                  <a:pt x="550196" y="1502217"/>
                </a:lnTo>
                <a:cubicBezTo>
                  <a:pt x="549955" y="1501890"/>
                  <a:pt x="549679" y="1501516"/>
                  <a:pt x="549679" y="1501516"/>
                </a:cubicBezTo>
                <a:close/>
                <a:moveTo>
                  <a:pt x="603324" y="1499041"/>
                </a:moveTo>
                <a:lnTo>
                  <a:pt x="602326" y="1499126"/>
                </a:lnTo>
                <a:cubicBezTo>
                  <a:pt x="598416" y="1499800"/>
                  <a:pt x="594752" y="1500687"/>
                  <a:pt x="591594" y="1501448"/>
                </a:cubicBezTo>
                <a:cubicBezTo>
                  <a:pt x="593668" y="1502071"/>
                  <a:pt x="595368" y="1501865"/>
                  <a:pt x="597335" y="1501451"/>
                </a:cubicBezTo>
                <a:lnTo>
                  <a:pt x="602913" y="1500503"/>
                </a:lnTo>
                <a:close/>
                <a:moveTo>
                  <a:pt x="606760" y="1498745"/>
                </a:moveTo>
                <a:lnTo>
                  <a:pt x="605649" y="1498840"/>
                </a:lnTo>
                <a:lnTo>
                  <a:pt x="605727" y="1498930"/>
                </a:lnTo>
                <a:lnTo>
                  <a:pt x="603329" y="1500432"/>
                </a:lnTo>
                <a:lnTo>
                  <a:pt x="604682" y="1500202"/>
                </a:lnTo>
                <a:lnTo>
                  <a:pt x="605808" y="1500262"/>
                </a:lnTo>
                <a:lnTo>
                  <a:pt x="605727" y="1498930"/>
                </a:lnTo>
                <a:close/>
                <a:moveTo>
                  <a:pt x="478392" y="1476781"/>
                </a:moveTo>
                <a:cubicBezTo>
                  <a:pt x="479411" y="1476838"/>
                  <a:pt x="480975" y="1477215"/>
                  <a:pt x="483110" y="1478166"/>
                </a:cubicBezTo>
                <a:cubicBezTo>
                  <a:pt x="478653" y="1479039"/>
                  <a:pt x="476507" y="1477727"/>
                  <a:pt x="477003" y="1477089"/>
                </a:cubicBezTo>
                <a:cubicBezTo>
                  <a:pt x="477169" y="1476876"/>
                  <a:pt x="477628" y="1476738"/>
                  <a:pt x="478392" y="1476781"/>
                </a:cubicBezTo>
                <a:close/>
                <a:moveTo>
                  <a:pt x="538084" y="1447527"/>
                </a:moveTo>
                <a:lnTo>
                  <a:pt x="531385" y="1448859"/>
                </a:lnTo>
                <a:lnTo>
                  <a:pt x="535419" y="1449058"/>
                </a:lnTo>
                <a:cubicBezTo>
                  <a:pt x="537257" y="1448994"/>
                  <a:pt x="538589" y="1448710"/>
                  <a:pt x="538972" y="1448062"/>
                </a:cubicBezTo>
                <a:close/>
                <a:moveTo>
                  <a:pt x="523219" y="1446553"/>
                </a:moveTo>
                <a:lnTo>
                  <a:pt x="524025" y="1446563"/>
                </a:lnTo>
                <a:lnTo>
                  <a:pt x="523945" y="1446794"/>
                </a:lnTo>
                <a:cubicBezTo>
                  <a:pt x="523731" y="1446961"/>
                  <a:pt x="523460" y="1446903"/>
                  <a:pt x="523219" y="1446553"/>
                </a:cubicBezTo>
                <a:close/>
                <a:moveTo>
                  <a:pt x="514135" y="1445539"/>
                </a:moveTo>
                <a:lnTo>
                  <a:pt x="512868" y="1445664"/>
                </a:lnTo>
                <a:cubicBezTo>
                  <a:pt x="513514" y="1445743"/>
                  <a:pt x="514585" y="1445759"/>
                  <a:pt x="515822" y="1445727"/>
                </a:cubicBezTo>
                <a:lnTo>
                  <a:pt x="518836" y="1445559"/>
                </a:lnTo>
                <a:close/>
                <a:moveTo>
                  <a:pt x="464286" y="1435005"/>
                </a:moveTo>
                <a:lnTo>
                  <a:pt x="464889" y="1435151"/>
                </a:lnTo>
                <a:cubicBezTo>
                  <a:pt x="465483" y="1435302"/>
                  <a:pt x="465699" y="1435373"/>
                  <a:pt x="465647" y="1435390"/>
                </a:cubicBezTo>
                <a:cubicBezTo>
                  <a:pt x="465540" y="1435425"/>
                  <a:pt x="464357" y="1435248"/>
                  <a:pt x="462976" y="1435093"/>
                </a:cubicBezTo>
                <a:close/>
                <a:moveTo>
                  <a:pt x="4650325" y="1417958"/>
                </a:moveTo>
                <a:lnTo>
                  <a:pt x="4649757" y="1419470"/>
                </a:lnTo>
                <a:lnTo>
                  <a:pt x="4649056" y="1421549"/>
                </a:lnTo>
                <a:lnTo>
                  <a:pt x="4626017" y="1423855"/>
                </a:lnTo>
                <a:close/>
                <a:moveTo>
                  <a:pt x="535070" y="1413729"/>
                </a:moveTo>
                <a:lnTo>
                  <a:pt x="529879" y="1414458"/>
                </a:lnTo>
                <a:lnTo>
                  <a:pt x="530238" y="1414553"/>
                </a:lnTo>
                <a:cubicBezTo>
                  <a:pt x="532278" y="1415087"/>
                  <a:pt x="540436" y="1417106"/>
                  <a:pt x="540394" y="1415296"/>
                </a:cubicBezTo>
                <a:cubicBezTo>
                  <a:pt x="540493" y="1414960"/>
                  <a:pt x="539735" y="1414644"/>
                  <a:pt x="538626" y="1414367"/>
                </a:cubicBezTo>
                <a:close/>
                <a:moveTo>
                  <a:pt x="507625" y="1412772"/>
                </a:moveTo>
                <a:lnTo>
                  <a:pt x="506222" y="1413040"/>
                </a:lnTo>
                <a:lnTo>
                  <a:pt x="512749" y="1413497"/>
                </a:lnTo>
                <a:lnTo>
                  <a:pt x="520604" y="1414020"/>
                </a:lnTo>
                <a:lnTo>
                  <a:pt x="523390" y="1413452"/>
                </a:lnTo>
                <a:lnTo>
                  <a:pt x="517494" y="1413462"/>
                </a:lnTo>
                <a:cubicBezTo>
                  <a:pt x="514860" y="1413456"/>
                  <a:pt x="512329" y="1413384"/>
                  <a:pt x="510112" y="1413155"/>
                </a:cubicBezTo>
                <a:close/>
                <a:moveTo>
                  <a:pt x="546775" y="1405366"/>
                </a:moveTo>
                <a:lnTo>
                  <a:pt x="547051" y="1405732"/>
                </a:lnTo>
                <a:cubicBezTo>
                  <a:pt x="547114" y="1405814"/>
                  <a:pt x="547131" y="1405836"/>
                  <a:pt x="547064" y="1405748"/>
                </a:cubicBezTo>
                <a:lnTo>
                  <a:pt x="546776" y="1405366"/>
                </a:lnTo>
                <a:close/>
                <a:moveTo>
                  <a:pt x="494494" y="1387413"/>
                </a:moveTo>
                <a:cubicBezTo>
                  <a:pt x="495253" y="1387262"/>
                  <a:pt x="496091" y="1387263"/>
                  <a:pt x="496421" y="1387460"/>
                </a:cubicBezTo>
                <a:cubicBezTo>
                  <a:pt x="496641" y="1387591"/>
                  <a:pt x="496635" y="1387809"/>
                  <a:pt x="496229" y="1388125"/>
                </a:cubicBezTo>
                <a:cubicBezTo>
                  <a:pt x="495203" y="1388926"/>
                  <a:pt x="493046" y="1388279"/>
                  <a:pt x="493046" y="1388279"/>
                </a:cubicBezTo>
                <a:cubicBezTo>
                  <a:pt x="493056" y="1387866"/>
                  <a:pt x="493735" y="1387564"/>
                  <a:pt x="494494" y="1387413"/>
                </a:cubicBezTo>
                <a:close/>
                <a:moveTo>
                  <a:pt x="440591" y="1382537"/>
                </a:moveTo>
                <a:lnTo>
                  <a:pt x="441226" y="1382609"/>
                </a:lnTo>
                <a:lnTo>
                  <a:pt x="438296" y="1383121"/>
                </a:lnTo>
                <a:close/>
                <a:moveTo>
                  <a:pt x="535089" y="1378147"/>
                </a:moveTo>
                <a:lnTo>
                  <a:pt x="527783" y="1379734"/>
                </a:lnTo>
                <a:lnTo>
                  <a:pt x="532646" y="1379651"/>
                </a:lnTo>
                <a:lnTo>
                  <a:pt x="534551" y="1379463"/>
                </a:lnTo>
                <a:lnTo>
                  <a:pt x="535741" y="1379228"/>
                </a:lnTo>
                <a:lnTo>
                  <a:pt x="536382" y="1378780"/>
                </a:lnTo>
                <a:close/>
                <a:moveTo>
                  <a:pt x="553246" y="1376113"/>
                </a:moveTo>
                <a:lnTo>
                  <a:pt x="552505" y="1376122"/>
                </a:lnTo>
                <a:cubicBezTo>
                  <a:pt x="551398" y="1376235"/>
                  <a:pt x="549999" y="1376531"/>
                  <a:pt x="548567" y="1376886"/>
                </a:cubicBezTo>
                <a:lnTo>
                  <a:pt x="548444" y="1376920"/>
                </a:lnTo>
                <a:close/>
                <a:moveTo>
                  <a:pt x="463197" y="1369565"/>
                </a:moveTo>
                <a:cubicBezTo>
                  <a:pt x="463524" y="1369444"/>
                  <a:pt x="463773" y="1369519"/>
                  <a:pt x="464014" y="1369868"/>
                </a:cubicBezTo>
                <a:cubicBezTo>
                  <a:pt x="463502" y="1370269"/>
                  <a:pt x="462873" y="1371836"/>
                  <a:pt x="461907" y="1370437"/>
                </a:cubicBezTo>
                <a:cubicBezTo>
                  <a:pt x="462463" y="1370004"/>
                  <a:pt x="462870" y="1369687"/>
                  <a:pt x="463197" y="1369565"/>
                </a:cubicBezTo>
                <a:close/>
                <a:moveTo>
                  <a:pt x="465305" y="1368997"/>
                </a:moveTo>
                <a:cubicBezTo>
                  <a:pt x="465632" y="1368876"/>
                  <a:pt x="465881" y="1368951"/>
                  <a:pt x="466122" y="1369300"/>
                </a:cubicBezTo>
                <a:cubicBezTo>
                  <a:pt x="465609" y="1369700"/>
                  <a:pt x="464980" y="1371266"/>
                  <a:pt x="464014" y="1369868"/>
                </a:cubicBezTo>
                <a:cubicBezTo>
                  <a:pt x="464571" y="1369435"/>
                  <a:pt x="464977" y="1369117"/>
                  <a:pt x="465305" y="1368997"/>
                </a:cubicBezTo>
                <a:close/>
                <a:moveTo>
                  <a:pt x="469187" y="1368141"/>
                </a:moveTo>
                <a:cubicBezTo>
                  <a:pt x="470030" y="1367909"/>
                  <a:pt x="470805" y="1367887"/>
                  <a:pt x="471841" y="1368245"/>
                </a:cubicBezTo>
                <a:cubicBezTo>
                  <a:pt x="470302" y="1369445"/>
                  <a:pt x="468115" y="1369898"/>
                  <a:pt x="466122" y="1369300"/>
                </a:cubicBezTo>
                <a:cubicBezTo>
                  <a:pt x="467433" y="1368816"/>
                  <a:pt x="468345" y="1368374"/>
                  <a:pt x="469187" y="1368141"/>
                </a:cubicBezTo>
                <a:close/>
                <a:moveTo>
                  <a:pt x="4617441" y="1365144"/>
                </a:moveTo>
                <a:lnTo>
                  <a:pt x="4614354" y="1366879"/>
                </a:lnTo>
                <a:lnTo>
                  <a:pt x="4575809" y="1370830"/>
                </a:lnTo>
                <a:lnTo>
                  <a:pt x="4552546" y="1374641"/>
                </a:lnTo>
                <a:lnTo>
                  <a:pt x="4540346" y="1374227"/>
                </a:lnTo>
                <a:lnTo>
                  <a:pt x="4600357" y="1367135"/>
                </a:lnTo>
                <a:close/>
                <a:moveTo>
                  <a:pt x="513115" y="1360999"/>
                </a:moveTo>
                <a:cubicBezTo>
                  <a:pt x="512323" y="1360709"/>
                  <a:pt x="509440" y="1361143"/>
                  <a:pt x="509440" y="1361143"/>
                </a:cubicBezTo>
                <a:cubicBezTo>
                  <a:pt x="508884" y="1361577"/>
                  <a:pt x="509246" y="1362101"/>
                  <a:pt x="510014" y="1362308"/>
                </a:cubicBezTo>
                <a:lnTo>
                  <a:pt x="511169" y="1362327"/>
                </a:lnTo>
                <a:lnTo>
                  <a:pt x="511589" y="1362246"/>
                </a:lnTo>
                <a:lnTo>
                  <a:pt x="513026" y="1361572"/>
                </a:lnTo>
                <a:cubicBezTo>
                  <a:pt x="513410" y="1361271"/>
                  <a:pt x="513379" y="1361095"/>
                  <a:pt x="513115" y="1360999"/>
                </a:cubicBezTo>
                <a:close/>
                <a:moveTo>
                  <a:pt x="4672537" y="1358726"/>
                </a:moveTo>
                <a:lnTo>
                  <a:pt x="4696705" y="1359734"/>
                </a:lnTo>
                <a:lnTo>
                  <a:pt x="4643291" y="1363912"/>
                </a:lnTo>
                <a:lnTo>
                  <a:pt x="4618997" y="1366403"/>
                </a:lnTo>
                <a:lnTo>
                  <a:pt x="4622785" y="1364521"/>
                </a:lnTo>
                <a:lnTo>
                  <a:pt x="4658476" y="1360364"/>
                </a:lnTo>
                <a:lnTo>
                  <a:pt x="4658319" y="1360401"/>
                </a:lnTo>
                <a:lnTo>
                  <a:pt x="4663658" y="1360027"/>
                </a:lnTo>
                <a:lnTo>
                  <a:pt x="4665429" y="1359554"/>
                </a:lnTo>
                <a:close/>
                <a:moveTo>
                  <a:pt x="459233" y="1357330"/>
                </a:moveTo>
                <a:lnTo>
                  <a:pt x="468700" y="1357990"/>
                </a:lnTo>
                <a:cubicBezTo>
                  <a:pt x="475301" y="1358130"/>
                  <a:pt x="481666" y="1357955"/>
                  <a:pt x="487933" y="1357553"/>
                </a:cubicBezTo>
                <a:lnTo>
                  <a:pt x="492076" y="1358027"/>
                </a:lnTo>
                <a:lnTo>
                  <a:pt x="482378" y="1359665"/>
                </a:lnTo>
                <a:lnTo>
                  <a:pt x="475289" y="1361512"/>
                </a:lnTo>
                <a:lnTo>
                  <a:pt x="455771" y="1359858"/>
                </a:lnTo>
                <a:lnTo>
                  <a:pt x="452781" y="1359506"/>
                </a:lnTo>
                <a:lnTo>
                  <a:pt x="454590" y="1358989"/>
                </a:lnTo>
                <a:cubicBezTo>
                  <a:pt x="457330" y="1358240"/>
                  <a:pt x="458802" y="1357787"/>
                  <a:pt x="459403" y="1357508"/>
                </a:cubicBezTo>
                <a:close/>
                <a:moveTo>
                  <a:pt x="428524" y="1354708"/>
                </a:moveTo>
                <a:lnTo>
                  <a:pt x="444823" y="1356245"/>
                </a:lnTo>
                <a:lnTo>
                  <a:pt x="443274" y="1356702"/>
                </a:lnTo>
                <a:lnTo>
                  <a:pt x="439922" y="1357989"/>
                </a:lnTo>
                <a:lnTo>
                  <a:pt x="432385" y="1357100"/>
                </a:lnTo>
                <a:lnTo>
                  <a:pt x="424513" y="1355815"/>
                </a:lnTo>
                <a:lnTo>
                  <a:pt x="426665" y="1355136"/>
                </a:lnTo>
                <a:close/>
                <a:moveTo>
                  <a:pt x="4771915" y="1346674"/>
                </a:moveTo>
                <a:lnTo>
                  <a:pt x="4770768" y="1347214"/>
                </a:lnTo>
                <a:lnTo>
                  <a:pt x="4766848" y="1349787"/>
                </a:lnTo>
                <a:lnTo>
                  <a:pt x="4757424" y="1349760"/>
                </a:lnTo>
                <a:lnTo>
                  <a:pt x="4760853" y="1348997"/>
                </a:lnTo>
                <a:close/>
                <a:moveTo>
                  <a:pt x="525993" y="1346131"/>
                </a:moveTo>
                <a:cubicBezTo>
                  <a:pt x="525993" y="1346131"/>
                  <a:pt x="526269" y="1346504"/>
                  <a:pt x="526510" y="1346831"/>
                </a:cubicBezTo>
                <a:lnTo>
                  <a:pt x="526729" y="1347127"/>
                </a:lnTo>
                <a:lnTo>
                  <a:pt x="526807" y="1347234"/>
                </a:lnTo>
                <a:cubicBezTo>
                  <a:pt x="526873" y="1347321"/>
                  <a:pt x="526889" y="1347345"/>
                  <a:pt x="526821" y="1347251"/>
                </a:cubicBezTo>
                <a:lnTo>
                  <a:pt x="526729" y="1347127"/>
                </a:lnTo>
                <a:close/>
                <a:moveTo>
                  <a:pt x="548537" y="1338700"/>
                </a:moveTo>
                <a:lnTo>
                  <a:pt x="543130" y="1339339"/>
                </a:lnTo>
                <a:lnTo>
                  <a:pt x="544336" y="1339430"/>
                </a:lnTo>
                <a:cubicBezTo>
                  <a:pt x="545699" y="1339406"/>
                  <a:pt x="547107" y="1339216"/>
                  <a:pt x="548596" y="1338729"/>
                </a:cubicBezTo>
                <a:lnTo>
                  <a:pt x="548862" y="1339355"/>
                </a:lnTo>
                <a:lnTo>
                  <a:pt x="548952" y="1339564"/>
                </a:lnTo>
                <a:cubicBezTo>
                  <a:pt x="548991" y="1339657"/>
                  <a:pt x="548964" y="1339595"/>
                  <a:pt x="548912" y="1339472"/>
                </a:cubicBezTo>
                <a:lnTo>
                  <a:pt x="548862" y="1339355"/>
                </a:lnTo>
                <a:lnTo>
                  <a:pt x="548714" y="1339007"/>
                </a:lnTo>
                <a:cubicBezTo>
                  <a:pt x="548648" y="1338852"/>
                  <a:pt x="548596" y="1338729"/>
                  <a:pt x="548596" y="1338729"/>
                </a:cubicBezTo>
                <a:close/>
                <a:moveTo>
                  <a:pt x="454706" y="1321393"/>
                </a:moveTo>
                <a:cubicBezTo>
                  <a:pt x="455725" y="1321450"/>
                  <a:pt x="457289" y="1321829"/>
                  <a:pt x="459424" y="1322779"/>
                </a:cubicBezTo>
                <a:cubicBezTo>
                  <a:pt x="454967" y="1323653"/>
                  <a:pt x="452822" y="1322341"/>
                  <a:pt x="453318" y="1321701"/>
                </a:cubicBezTo>
                <a:cubicBezTo>
                  <a:pt x="453483" y="1321489"/>
                  <a:pt x="453941" y="1321351"/>
                  <a:pt x="454706" y="1321393"/>
                </a:cubicBezTo>
                <a:close/>
                <a:moveTo>
                  <a:pt x="4478550" y="1315845"/>
                </a:moveTo>
                <a:lnTo>
                  <a:pt x="4480026" y="1315934"/>
                </a:lnTo>
                <a:cubicBezTo>
                  <a:pt x="4481817" y="1316016"/>
                  <a:pt x="4483277" y="1316120"/>
                  <a:pt x="4483481" y="1316402"/>
                </a:cubicBezTo>
                <a:lnTo>
                  <a:pt x="4475952" y="1319121"/>
                </a:lnTo>
                <a:lnTo>
                  <a:pt x="4468598" y="1320249"/>
                </a:lnTo>
                <a:close/>
                <a:moveTo>
                  <a:pt x="4463240" y="1315073"/>
                </a:moveTo>
                <a:cubicBezTo>
                  <a:pt x="4462675" y="1315821"/>
                  <a:pt x="4461803" y="1315029"/>
                  <a:pt x="4461238" y="1315777"/>
                </a:cubicBezTo>
                <a:cubicBezTo>
                  <a:pt x="4460869" y="1316754"/>
                  <a:pt x="4461120" y="1317152"/>
                  <a:pt x="4461627" y="1317211"/>
                </a:cubicBezTo>
                <a:cubicBezTo>
                  <a:pt x="4462006" y="1317256"/>
                  <a:pt x="4462529" y="1317111"/>
                  <a:pt x="4463043" y="1316875"/>
                </a:cubicBezTo>
                <a:cubicBezTo>
                  <a:pt x="4463556" y="1316639"/>
                  <a:pt x="4464059" y="1316314"/>
                  <a:pt x="4464399" y="1316002"/>
                </a:cubicBezTo>
                <a:cubicBezTo>
                  <a:pt x="4465078" y="1315375"/>
                  <a:pt x="4465102" y="1314795"/>
                  <a:pt x="4463240" y="1315073"/>
                </a:cubicBezTo>
                <a:close/>
                <a:moveTo>
                  <a:pt x="4412554" y="1302673"/>
                </a:moveTo>
                <a:cubicBezTo>
                  <a:pt x="4413099" y="1302223"/>
                  <a:pt x="4406959" y="1303972"/>
                  <a:pt x="4404382" y="1304467"/>
                </a:cubicBezTo>
                <a:cubicBezTo>
                  <a:pt x="4370464" y="1319240"/>
                  <a:pt x="4335734" y="1326975"/>
                  <a:pt x="4300422" y="1337752"/>
                </a:cubicBezTo>
                <a:cubicBezTo>
                  <a:pt x="4296182" y="1339152"/>
                  <a:pt x="4284976" y="1341996"/>
                  <a:pt x="4284412" y="1342744"/>
                </a:cubicBezTo>
                <a:lnTo>
                  <a:pt x="4284311" y="1342879"/>
                </a:lnTo>
                <a:lnTo>
                  <a:pt x="4285434" y="1342788"/>
                </a:lnTo>
                <a:lnTo>
                  <a:pt x="4290864" y="1342466"/>
                </a:lnTo>
                <a:lnTo>
                  <a:pt x="4299882" y="1341147"/>
                </a:lnTo>
                <a:cubicBezTo>
                  <a:pt x="4305554" y="1339471"/>
                  <a:pt x="4311397" y="1337324"/>
                  <a:pt x="4316954" y="1335964"/>
                </a:cubicBezTo>
                <a:cubicBezTo>
                  <a:pt x="4346265" y="1327298"/>
                  <a:pt x="4378449" y="1318720"/>
                  <a:pt x="4409399" y="1303983"/>
                </a:cubicBezTo>
                <a:cubicBezTo>
                  <a:pt x="4411447" y="1303217"/>
                  <a:pt x="4412372" y="1302823"/>
                  <a:pt x="4412554" y="1302673"/>
                </a:cubicBezTo>
                <a:close/>
                <a:moveTo>
                  <a:pt x="4515290" y="1299597"/>
                </a:moveTo>
                <a:lnTo>
                  <a:pt x="4516206" y="1299669"/>
                </a:lnTo>
                <a:cubicBezTo>
                  <a:pt x="4517560" y="1299883"/>
                  <a:pt x="4518293" y="1300161"/>
                  <a:pt x="4517839" y="1300462"/>
                </a:cubicBezTo>
                <a:cubicBezTo>
                  <a:pt x="4512628" y="1303935"/>
                  <a:pt x="4506199" y="1305646"/>
                  <a:pt x="4499569" y="1307039"/>
                </a:cubicBezTo>
                <a:lnTo>
                  <a:pt x="4497523" y="1307455"/>
                </a:lnTo>
                <a:close/>
                <a:moveTo>
                  <a:pt x="4187084" y="1291330"/>
                </a:moveTo>
                <a:lnTo>
                  <a:pt x="4184980" y="1293044"/>
                </a:lnTo>
                <a:cubicBezTo>
                  <a:pt x="4183553" y="1293592"/>
                  <a:pt x="4182015" y="1293407"/>
                  <a:pt x="4178937" y="1293038"/>
                </a:cubicBezTo>
                <a:close/>
                <a:moveTo>
                  <a:pt x="4202062" y="1288189"/>
                </a:moveTo>
                <a:lnTo>
                  <a:pt x="4187084" y="1291330"/>
                </a:lnTo>
                <a:lnTo>
                  <a:pt x="4190357" y="1288662"/>
                </a:lnTo>
                <a:close/>
                <a:moveTo>
                  <a:pt x="440600" y="1279618"/>
                </a:moveTo>
                <a:lnTo>
                  <a:pt x="441203" y="1279763"/>
                </a:lnTo>
                <a:cubicBezTo>
                  <a:pt x="441798" y="1279916"/>
                  <a:pt x="442013" y="1279987"/>
                  <a:pt x="441961" y="1280004"/>
                </a:cubicBezTo>
                <a:cubicBezTo>
                  <a:pt x="441854" y="1280038"/>
                  <a:pt x="440671" y="1279861"/>
                  <a:pt x="439290" y="1279707"/>
                </a:cubicBezTo>
                <a:close/>
                <a:moveTo>
                  <a:pt x="4581149" y="1276927"/>
                </a:moveTo>
                <a:lnTo>
                  <a:pt x="4578876" y="1278321"/>
                </a:lnTo>
                <a:cubicBezTo>
                  <a:pt x="4575422" y="1280383"/>
                  <a:pt x="4573585" y="1281562"/>
                  <a:pt x="4572863" y="1282173"/>
                </a:cubicBezTo>
                <a:lnTo>
                  <a:pt x="4573149" y="1282358"/>
                </a:lnTo>
                <a:lnTo>
                  <a:pt x="4560188" y="1284970"/>
                </a:lnTo>
                <a:cubicBezTo>
                  <a:pt x="4551252" y="1287239"/>
                  <a:pt x="4542736" y="1289854"/>
                  <a:pt x="4534422" y="1292751"/>
                </a:cubicBezTo>
                <a:lnTo>
                  <a:pt x="4528692" y="1293637"/>
                </a:lnTo>
                <a:lnTo>
                  <a:pt x="4541234" y="1287743"/>
                </a:lnTo>
                <a:lnTo>
                  <a:pt x="4550197" y="1282531"/>
                </a:lnTo>
                <a:lnTo>
                  <a:pt x="4577010" y="1277552"/>
                </a:lnTo>
                <a:close/>
                <a:moveTo>
                  <a:pt x="4620395" y="1271517"/>
                </a:moveTo>
                <a:lnTo>
                  <a:pt x="4617710" y="1273263"/>
                </a:lnTo>
                <a:lnTo>
                  <a:pt x="4615343" y="1274552"/>
                </a:lnTo>
                <a:lnTo>
                  <a:pt x="4592902" y="1278492"/>
                </a:lnTo>
                <a:lnTo>
                  <a:pt x="4594843" y="1277280"/>
                </a:lnTo>
                <a:lnTo>
                  <a:pt x="4598950" y="1274240"/>
                </a:lnTo>
                <a:lnTo>
                  <a:pt x="4609383" y="1272666"/>
                </a:lnTo>
                <a:close/>
                <a:moveTo>
                  <a:pt x="3899386" y="1252266"/>
                </a:moveTo>
                <a:cubicBezTo>
                  <a:pt x="3901152" y="1252233"/>
                  <a:pt x="3901594" y="1254360"/>
                  <a:pt x="3899627" y="1260633"/>
                </a:cubicBezTo>
                <a:cubicBezTo>
                  <a:pt x="3899627" y="1260633"/>
                  <a:pt x="3895740" y="1258885"/>
                  <a:pt x="3891204" y="1256845"/>
                </a:cubicBezTo>
                <a:cubicBezTo>
                  <a:pt x="3894530" y="1254488"/>
                  <a:pt x="3897619" y="1252297"/>
                  <a:pt x="3899386" y="1252266"/>
                </a:cubicBezTo>
                <a:close/>
                <a:moveTo>
                  <a:pt x="4239008" y="1251325"/>
                </a:moveTo>
                <a:lnTo>
                  <a:pt x="4235997" y="1252253"/>
                </a:lnTo>
                <a:lnTo>
                  <a:pt x="4224224" y="1255892"/>
                </a:lnTo>
                <a:lnTo>
                  <a:pt x="4230600" y="1256041"/>
                </a:lnTo>
                <a:lnTo>
                  <a:pt x="4242937" y="1251385"/>
                </a:lnTo>
                <a:lnTo>
                  <a:pt x="4241508" y="1251379"/>
                </a:lnTo>
                <a:close/>
                <a:moveTo>
                  <a:pt x="4029607" y="1251151"/>
                </a:moveTo>
                <a:cubicBezTo>
                  <a:pt x="4012919" y="1260641"/>
                  <a:pt x="3987291" y="1264265"/>
                  <a:pt x="3961651" y="1261185"/>
                </a:cubicBezTo>
                <a:cubicBezTo>
                  <a:pt x="3974022" y="1256447"/>
                  <a:pt x="3986140" y="1253352"/>
                  <a:pt x="3997600" y="1251736"/>
                </a:cubicBezTo>
                <a:cubicBezTo>
                  <a:pt x="4009061" y="1250119"/>
                  <a:pt x="4019865" y="1249980"/>
                  <a:pt x="4029607" y="1251151"/>
                </a:cubicBezTo>
                <a:close/>
                <a:moveTo>
                  <a:pt x="505446" y="1247456"/>
                </a:moveTo>
                <a:lnTo>
                  <a:pt x="505340" y="1247576"/>
                </a:lnTo>
                <a:cubicBezTo>
                  <a:pt x="505125" y="1247819"/>
                  <a:pt x="504990" y="1247971"/>
                  <a:pt x="505028" y="1247930"/>
                </a:cubicBezTo>
                <a:close/>
                <a:moveTo>
                  <a:pt x="4036830" y="1246261"/>
                </a:moveTo>
                <a:lnTo>
                  <a:pt x="4029607" y="1251151"/>
                </a:lnTo>
                <a:cubicBezTo>
                  <a:pt x="4029607" y="1251151"/>
                  <a:pt x="4031034" y="1250184"/>
                  <a:pt x="4032819" y="1248976"/>
                </a:cubicBezTo>
                <a:close/>
                <a:moveTo>
                  <a:pt x="4313623" y="1245565"/>
                </a:moveTo>
                <a:lnTo>
                  <a:pt x="4313735" y="1245740"/>
                </a:lnTo>
                <a:lnTo>
                  <a:pt x="4313803" y="1245728"/>
                </a:lnTo>
                <a:close/>
                <a:moveTo>
                  <a:pt x="4039238" y="1244630"/>
                </a:moveTo>
                <a:lnTo>
                  <a:pt x="4036830" y="1246261"/>
                </a:lnTo>
                <a:lnTo>
                  <a:pt x="4038168" y="1245354"/>
                </a:lnTo>
                <a:cubicBezTo>
                  <a:pt x="4039595" y="1244389"/>
                  <a:pt x="4040309" y="1243905"/>
                  <a:pt x="4039238" y="1244630"/>
                </a:cubicBezTo>
                <a:close/>
                <a:moveTo>
                  <a:pt x="491556" y="1244255"/>
                </a:moveTo>
                <a:lnTo>
                  <a:pt x="490608" y="1244366"/>
                </a:lnTo>
                <a:lnTo>
                  <a:pt x="491094" y="1244420"/>
                </a:lnTo>
                <a:close/>
                <a:moveTo>
                  <a:pt x="4103716" y="1241855"/>
                </a:moveTo>
                <a:cubicBezTo>
                  <a:pt x="4110125" y="1242625"/>
                  <a:pt x="4113332" y="1243011"/>
                  <a:pt x="4114533" y="1243155"/>
                </a:cubicBezTo>
                <a:cubicBezTo>
                  <a:pt x="4118137" y="1243589"/>
                  <a:pt x="4103716" y="1241855"/>
                  <a:pt x="4103716" y="1241855"/>
                </a:cubicBezTo>
                <a:close/>
                <a:moveTo>
                  <a:pt x="4268309" y="1241809"/>
                </a:moveTo>
                <a:lnTo>
                  <a:pt x="4256870" y="1242147"/>
                </a:lnTo>
                <a:cubicBezTo>
                  <a:pt x="4252289" y="1241882"/>
                  <a:pt x="4246478" y="1241816"/>
                  <a:pt x="4243233" y="1242332"/>
                </a:cubicBezTo>
                <a:lnTo>
                  <a:pt x="4244562" y="1245112"/>
                </a:lnTo>
                <a:lnTo>
                  <a:pt x="4254012" y="1243357"/>
                </a:lnTo>
                <a:lnTo>
                  <a:pt x="4245784" y="1246086"/>
                </a:lnTo>
                <a:lnTo>
                  <a:pt x="4253412" y="1246886"/>
                </a:lnTo>
                <a:lnTo>
                  <a:pt x="4247239" y="1248788"/>
                </a:lnTo>
                <a:lnTo>
                  <a:pt x="4248846" y="1249057"/>
                </a:lnTo>
                <a:lnTo>
                  <a:pt x="4249155" y="1249038"/>
                </a:lnTo>
                <a:close/>
                <a:moveTo>
                  <a:pt x="4439425" y="1238854"/>
                </a:moveTo>
                <a:lnTo>
                  <a:pt x="4439265" y="1238947"/>
                </a:lnTo>
                <a:lnTo>
                  <a:pt x="4439171" y="1238970"/>
                </a:lnTo>
                <a:close/>
                <a:moveTo>
                  <a:pt x="4082070" y="1237729"/>
                </a:moveTo>
                <a:cubicBezTo>
                  <a:pt x="4085158" y="1235675"/>
                  <a:pt x="4072811" y="1243889"/>
                  <a:pt x="4072811" y="1243889"/>
                </a:cubicBezTo>
                <a:cubicBezTo>
                  <a:pt x="4078298" y="1240239"/>
                  <a:pt x="4081041" y="1238412"/>
                  <a:pt x="4082070" y="1237729"/>
                </a:cubicBezTo>
                <a:close/>
                <a:moveTo>
                  <a:pt x="416906" y="1227149"/>
                </a:moveTo>
                <a:lnTo>
                  <a:pt x="417540" y="1227222"/>
                </a:lnTo>
                <a:lnTo>
                  <a:pt x="414610" y="1227735"/>
                </a:lnTo>
                <a:close/>
                <a:moveTo>
                  <a:pt x="393361" y="1223144"/>
                </a:moveTo>
                <a:lnTo>
                  <a:pt x="394279" y="1223155"/>
                </a:lnTo>
                <a:lnTo>
                  <a:pt x="394187" y="1223418"/>
                </a:lnTo>
                <a:cubicBezTo>
                  <a:pt x="393943" y="1223609"/>
                  <a:pt x="393635" y="1223543"/>
                  <a:pt x="393361" y="1223144"/>
                </a:cubicBezTo>
                <a:close/>
                <a:moveTo>
                  <a:pt x="4488723" y="1214720"/>
                </a:moveTo>
                <a:cubicBezTo>
                  <a:pt x="4491997" y="1214437"/>
                  <a:pt x="4490463" y="1215985"/>
                  <a:pt x="4487457" y="1217981"/>
                </a:cubicBezTo>
                <a:lnTo>
                  <a:pt x="4484797" y="1219550"/>
                </a:lnTo>
                <a:lnTo>
                  <a:pt x="4481461" y="1220046"/>
                </a:lnTo>
                <a:lnTo>
                  <a:pt x="4477030" y="1220789"/>
                </a:lnTo>
                <a:lnTo>
                  <a:pt x="4478446" y="1219903"/>
                </a:lnTo>
                <a:cubicBezTo>
                  <a:pt x="4481981" y="1217732"/>
                  <a:pt x="4485958" y="1215463"/>
                  <a:pt x="4488723" y="1214720"/>
                </a:cubicBezTo>
                <a:close/>
                <a:moveTo>
                  <a:pt x="4471011" y="1214175"/>
                </a:moveTo>
                <a:cubicBezTo>
                  <a:pt x="4458916" y="1222094"/>
                  <a:pt x="4446896" y="1228452"/>
                  <a:pt x="4435072" y="1234307"/>
                </a:cubicBezTo>
                <a:lnTo>
                  <a:pt x="4418366" y="1242529"/>
                </a:lnTo>
                <a:lnTo>
                  <a:pt x="4408637" y="1243928"/>
                </a:lnTo>
                <a:close/>
                <a:moveTo>
                  <a:pt x="4451774" y="1210727"/>
                </a:moveTo>
                <a:lnTo>
                  <a:pt x="4370352" y="1248358"/>
                </a:lnTo>
                <a:lnTo>
                  <a:pt x="4368923" y="1248826"/>
                </a:lnTo>
                <a:lnTo>
                  <a:pt x="4347555" y="1251276"/>
                </a:lnTo>
                <a:lnTo>
                  <a:pt x="4328016" y="1253846"/>
                </a:lnTo>
                <a:lnTo>
                  <a:pt x="4329365" y="1253430"/>
                </a:lnTo>
                <a:cubicBezTo>
                  <a:pt x="4339405" y="1250183"/>
                  <a:pt x="4349240" y="1246723"/>
                  <a:pt x="4360186" y="1242276"/>
                </a:cubicBezTo>
                <a:cubicBezTo>
                  <a:pt x="4379654" y="1234647"/>
                  <a:pt x="4397012" y="1226730"/>
                  <a:pt x="4414146" y="1218584"/>
                </a:cubicBezTo>
                <a:lnTo>
                  <a:pt x="4422698" y="1214508"/>
                </a:lnTo>
                <a:lnTo>
                  <a:pt x="4451311" y="1210775"/>
                </a:lnTo>
                <a:close/>
                <a:moveTo>
                  <a:pt x="4467069" y="1209335"/>
                </a:moveTo>
                <a:cubicBezTo>
                  <a:pt x="4453645" y="1218043"/>
                  <a:pt x="4439527" y="1226696"/>
                  <a:pt x="4424721" y="1234516"/>
                </a:cubicBezTo>
                <a:lnTo>
                  <a:pt x="4400277" y="1245129"/>
                </a:lnTo>
                <a:lnTo>
                  <a:pt x="4396761" y="1245633"/>
                </a:lnTo>
                <a:lnTo>
                  <a:pt x="4390156" y="1246391"/>
                </a:lnTo>
                <a:lnTo>
                  <a:pt x="4396677" y="1241947"/>
                </a:lnTo>
                <a:cubicBezTo>
                  <a:pt x="4397236" y="1241312"/>
                  <a:pt x="4395985" y="1241711"/>
                  <a:pt x="4393737" y="1242761"/>
                </a:cubicBezTo>
                <a:lnTo>
                  <a:pt x="4385958" y="1246873"/>
                </a:lnTo>
                <a:lnTo>
                  <a:pt x="4379360" y="1247629"/>
                </a:lnTo>
                <a:lnTo>
                  <a:pt x="4414431" y="1232574"/>
                </a:lnTo>
                <a:cubicBezTo>
                  <a:pt x="4432010" y="1224648"/>
                  <a:pt x="4449392" y="1216701"/>
                  <a:pt x="4467069" y="1209335"/>
                </a:cubicBezTo>
                <a:close/>
                <a:moveTo>
                  <a:pt x="4467791" y="1209042"/>
                </a:moveTo>
                <a:lnTo>
                  <a:pt x="4467749" y="1209165"/>
                </a:lnTo>
                <a:cubicBezTo>
                  <a:pt x="4467428" y="1209346"/>
                  <a:pt x="4467069" y="1209335"/>
                  <a:pt x="4467069" y="1209335"/>
                </a:cubicBezTo>
                <a:lnTo>
                  <a:pt x="4467248" y="1209099"/>
                </a:lnTo>
                <a:close/>
                <a:moveTo>
                  <a:pt x="388942" y="1200625"/>
                </a:moveTo>
                <a:lnTo>
                  <a:pt x="390433" y="1201318"/>
                </a:lnTo>
                <a:cubicBezTo>
                  <a:pt x="389167" y="1202306"/>
                  <a:pt x="388582" y="1202762"/>
                  <a:pt x="388031" y="1201966"/>
                </a:cubicBezTo>
                <a:lnTo>
                  <a:pt x="388701" y="1200803"/>
                </a:lnTo>
                <a:lnTo>
                  <a:pt x="389057" y="1200775"/>
                </a:lnTo>
                <a:close/>
                <a:moveTo>
                  <a:pt x="391031" y="1200391"/>
                </a:moveTo>
                <a:cubicBezTo>
                  <a:pt x="391319" y="1200320"/>
                  <a:pt x="391603" y="1200405"/>
                  <a:pt x="391603" y="1200405"/>
                </a:cubicBezTo>
                <a:cubicBezTo>
                  <a:pt x="391569" y="1201658"/>
                  <a:pt x="390433" y="1201318"/>
                  <a:pt x="390433" y="1201318"/>
                </a:cubicBezTo>
                <a:cubicBezTo>
                  <a:pt x="390451" y="1200691"/>
                  <a:pt x="390743" y="1200462"/>
                  <a:pt x="391031" y="1200391"/>
                </a:cubicBezTo>
                <a:close/>
                <a:moveTo>
                  <a:pt x="486671" y="1198965"/>
                </a:moveTo>
                <a:lnTo>
                  <a:pt x="482484" y="1200288"/>
                </a:lnTo>
                <a:lnTo>
                  <a:pt x="486785" y="1199700"/>
                </a:lnTo>
                <a:lnTo>
                  <a:pt x="489150" y="1199540"/>
                </a:lnTo>
                <a:close/>
                <a:moveTo>
                  <a:pt x="505162" y="1197274"/>
                </a:moveTo>
                <a:cubicBezTo>
                  <a:pt x="504363" y="1197126"/>
                  <a:pt x="503177" y="1197427"/>
                  <a:pt x="502194" y="1197947"/>
                </a:cubicBezTo>
                <a:lnTo>
                  <a:pt x="501529" y="1198703"/>
                </a:lnTo>
                <a:lnTo>
                  <a:pt x="504503" y="1198501"/>
                </a:lnTo>
                <a:lnTo>
                  <a:pt x="506062" y="1198231"/>
                </a:lnTo>
                <a:close/>
                <a:moveTo>
                  <a:pt x="379350" y="1188746"/>
                </a:moveTo>
                <a:lnTo>
                  <a:pt x="382095" y="1189076"/>
                </a:lnTo>
                <a:lnTo>
                  <a:pt x="385756" y="1189449"/>
                </a:lnTo>
                <a:lnTo>
                  <a:pt x="384468" y="1189830"/>
                </a:lnTo>
                <a:cubicBezTo>
                  <a:pt x="381261" y="1190749"/>
                  <a:pt x="377684" y="1191649"/>
                  <a:pt x="375348" y="1191633"/>
                </a:cubicBezTo>
                <a:cubicBezTo>
                  <a:pt x="374020" y="1191392"/>
                  <a:pt x="373731" y="1191055"/>
                  <a:pt x="374119" y="1190667"/>
                </a:cubicBezTo>
                <a:cubicBezTo>
                  <a:pt x="374506" y="1190278"/>
                  <a:pt x="375570" y="1189838"/>
                  <a:pt x="376947" y="1189389"/>
                </a:cubicBezTo>
                <a:close/>
                <a:moveTo>
                  <a:pt x="376469" y="1182787"/>
                </a:moveTo>
                <a:cubicBezTo>
                  <a:pt x="379373" y="1182836"/>
                  <a:pt x="382045" y="1182982"/>
                  <a:pt x="383226" y="1183114"/>
                </a:cubicBezTo>
                <a:lnTo>
                  <a:pt x="383498" y="1183130"/>
                </a:lnTo>
                <a:lnTo>
                  <a:pt x="370475" y="1185629"/>
                </a:lnTo>
                <a:lnTo>
                  <a:pt x="367323" y="1184853"/>
                </a:lnTo>
                <a:cubicBezTo>
                  <a:pt x="366351" y="1184523"/>
                  <a:pt x="365771" y="1184181"/>
                  <a:pt x="365868" y="1183851"/>
                </a:cubicBezTo>
                <a:cubicBezTo>
                  <a:pt x="365924" y="1183660"/>
                  <a:pt x="366188" y="1183500"/>
                  <a:pt x="366614" y="1183365"/>
                </a:cubicBezTo>
                <a:cubicBezTo>
                  <a:pt x="367040" y="1183232"/>
                  <a:pt x="367627" y="1183124"/>
                  <a:pt x="368328" y="1183040"/>
                </a:cubicBezTo>
                <a:cubicBezTo>
                  <a:pt x="370432" y="1182787"/>
                  <a:pt x="373566" y="1182739"/>
                  <a:pt x="376469" y="1182787"/>
                </a:cubicBezTo>
                <a:close/>
                <a:moveTo>
                  <a:pt x="3415702" y="1172968"/>
                </a:moveTo>
                <a:lnTo>
                  <a:pt x="3380498" y="1179547"/>
                </a:lnTo>
                <a:lnTo>
                  <a:pt x="3416730" y="1184375"/>
                </a:lnTo>
                <a:lnTo>
                  <a:pt x="3514760" y="1190876"/>
                </a:lnTo>
                <a:lnTo>
                  <a:pt x="3547153" y="1192238"/>
                </a:lnTo>
                <a:lnTo>
                  <a:pt x="3515295" y="1187889"/>
                </a:lnTo>
                <a:close/>
                <a:moveTo>
                  <a:pt x="389523" y="1168486"/>
                </a:moveTo>
                <a:cubicBezTo>
                  <a:pt x="389803" y="1168542"/>
                  <a:pt x="390044" y="1169107"/>
                  <a:pt x="390303" y="1169714"/>
                </a:cubicBezTo>
                <a:cubicBezTo>
                  <a:pt x="389333" y="1170032"/>
                  <a:pt x="388503" y="1170304"/>
                  <a:pt x="388503" y="1170304"/>
                </a:cubicBezTo>
                <a:cubicBezTo>
                  <a:pt x="388923" y="1168881"/>
                  <a:pt x="389243" y="1168430"/>
                  <a:pt x="389523" y="1168486"/>
                </a:cubicBezTo>
                <a:close/>
                <a:moveTo>
                  <a:pt x="335508" y="1150928"/>
                </a:moveTo>
                <a:lnTo>
                  <a:pt x="340612" y="1151028"/>
                </a:lnTo>
                <a:cubicBezTo>
                  <a:pt x="346828" y="1151608"/>
                  <a:pt x="354915" y="1153301"/>
                  <a:pt x="357740" y="1153267"/>
                </a:cubicBezTo>
                <a:lnTo>
                  <a:pt x="372204" y="1153368"/>
                </a:lnTo>
                <a:lnTo>
                  <a:pt x="360605" y="1155448"/>
                </a:lnTo>
                <a:lnTo>
                  <a:pt x="359039" y="1155206"/>
                </a:lnTo>
                <a:cubicBezTo>
                  <a:pt x="356045" y="1154799"/>
                  <a:pt x="352621" y="1154399"/>
                  <a:pt x="348268" y="1153994"/>
                </a:cubicBezTo>
                <a:cubicBezTo>
                  <a:pt x="346688" y="1153620"/>
                  <a:pt x="336030" y="1152769"/>
                  <a:pt x="333909" y="1151850"/>
                </a:cubicBezTo>
                <a:lnTo>
                  <a:pt x="334943" y="1151154"/>
                </a:lnTo>
                <a:close/>
                <a:moveTo>
                  <a:pt x="461511" y="1140069"/>
                </a:moveTo>
                <a:lnTo>
                  <a:pt x="458186" y="1140426"/>
                </a:lnTo>
                <a:lnTo>
                  <a:pt x="458762" y="1140446"/>
                </a:lnTo>
                <a:lnTo>
                  <a:pt x="461865" y="1140140"/>
                </a:lnTo>
                <a:close/>
                <a:moveTo>
                  <a:pt x="320444" y="1121467"/>
                </a:moveTo>
                <a:lnTo>
                  <a:pt x="331232" y="1122220"/>
                </a:lnTo>
                <a:cubicBezTo>
                  <a:pt x="338755" y="1122379"/>
                  <a:pt x="346007" y="1122180"/>
                  <a:pt x="353149" y="1121721"/>
                </a:cubicBezTo>
                <a:lnTo>
                  <a:pt x="357871" y="1122261"/>
                </a:lnTo>
                <a:lnTo>
                  <a:pt x="346819" y="1124128"/>
                </a:lnTo>
                <a:lnTo>
                  <a:pt x="338740" y="1126233"/>
                </a:lnTo>
                <a:lnTo>
                  <a:pt x="316498" y="1124349"/>
                </a:lnTo>
                <a:lnTo>
                  <a:pt x="313091" y="1123947"/>
                </a:lnTo>
                <a:lnTo>
                  <a:pt x="315153" y="1123358"/>
                </a:lnTo>
                <a:cubicBezTo>
                  <a:pt x="318275" y="1122505"/>
                  <a:pt x="319953" y="1121989"/>
                  <a:pt x="320638" y="1121671"/>
                </a:cubicBezTo>
                <a:close/>
                <a:moveTo>
                  <a:pt x="3523842" y="1121384"/>
                </a:moveTo>
                <a:cubicBezTo>
                  <a:pt x="3523842" y="1121384"/>
                  <a:pt x="3534831" y="1122704"/>
                  <a:pt x="3532085" y="1122374"/>
                </a:cubicBezTo>
                <a:cubicBezTo>
                  <a:pt x="3531169" y="1122263"/>
                  <a:pt x="3528726" y="1121970"/>
                  <a:pt x="3523842" y="1121384"/>
                </a:cubicBezTo>
                <a:close/>
                <a:moveTo>
                  <a:pt x="285449" y="1118479"/>
                </a:moveTo>
                <a:lnTo>
                  <a:pt x="304022" y="1120231"/>
                </a:lnTo>
                <a:lnTo>
                  <a:pt x="302257" y="1120751"/>
                </a:lnTo>
                <a:lnTo>
                  <a:pt x="298437" y="1122218"/>
                </a:lnTo>
                <a:lnTo>
                  <a:pt x="289848" y="1121205"/>
                </a:lnTo>
                <a:lnTo>
                  <a:pt x="280877" y="1119740"/>
                </a:lnTo>
                <a:lnTo>
                  <a:pt x="283330" y="1118967"/>
                </a:lnTo>
                <a:close/>
                <a:moveTo>
                  <a:pt x="414333" y="1118359"/>
                </a:moveTo>
                <a:cubicBezTo>
                  <a:pt x="413882" y="1118432"/>
                  <a:pt x="413422" y="1118574"/>
                  <a:pt x="413095" y="1118743"/>
                </a:cubicBezTo>
                <a:cubicBezTo>
                  <a:pt x="412441" y="1119081"/>
                  <a:pt x="412317" y="1119523"/>
                  <a:pt x="413849" y="1119706"/>
                </a:cubicBezTo>
                <a:cubicBezTo>
                  <a:pt x="414434" y="1119250"/>
                  <a:pt x="414985" y="1120047"/>
                  <a:pt x="415570" y="1119590"/>
                </a:cubicBezTo>
                <a:cubicBezTo>
                  <a:pt x="416041" y="1118916"/>
                  <a:pt x="415914" y="1118555"/>
                  <a:pt x="415522" y="1118402"/>
                </a:cubicBezTo>
                <a:cubicBezTo>
                  <a:pt x="415228" y="1118286"/>
                  <a:pt x="414784" y="1118287"/>
                  <a:pt x="414333" y="1118359"/>
                </a:cubicBezTo>
                <a:close/>
                <a:moveTo>
                  <a:pt x="383480" y="1118146"/>
                </a:moveTo>
                <a:lnTo>
                  <a:pt x="385184" y="1118262"/>
                </a:lnTo>
                <a:lnTo>
                  <a:pt x="369619" y="1120526"/>
                </a:lnTo>
                <a:lnTo>
                  <a:pt x="368901" y="1120276"/>
                </a:lnTo>
                <a:cubicBezTo>
                  <a:pt x="367863" y="1119822"/>
                  <a:pt x="367330" y="1119452"/>
                  <a:pt x="367745" y="1119316"/>
                </a:cubicBezTo>
                <a:cubicBezTo>
                  <a:pt x="372523" y="1117752"/>
                  <a:pt x="377950" y="1117805"/>
                  <a:pt x="383480" y="1118146"/>
                </a:cubicBezTo>
                <a:close/>
                <a:moveTo>
                  <a:pt x="468204" y="1109708"/>
                </a:moveTo>
                <a:cubicBezTo>
                  <a:pt x="467330" y="1109782"/>
                  <a:pt x="466741" y="1109912"/>
                  <a:pt x="466758" y="1110071"/>
                </a:cubicBezTo>
                <a:cubicBezTo>
                  <a:pt x="466781" y="1110284"/>
                  <a:pt x="467882" y="1110549"/>
                  <a:pt x="470830" y="1110801"/>
                </a:cubicBezTo>
                <a:cubicBezTo>
                  <a:pt x="470830" y="1110801"/>
                  <a:pt x="471705" y="1111038"/>
                  <a:pt x="472655" y="1111217"/>
                </a:cubicBezTo>
                <a:lnTo>
                  <a:pt x="474542" y="1111279"/>
                </a:lnTo>
                <a:lnTo>
                  <a:pt x="474731" y="1111155"/>
                </a:lnTo>
                <a:lnTo>
                  <a:pt x="472940" y="1109847"/>
                </a:lnTo>
                <a:cubicBezTo>
                  <a:pt x="471456" y="1109614"/>
                  <a:pt x="469512" y="1109598"/>
                  <a:pt x="468204" y="1109708"/>
                </a:cubicBezTo>
                <a:close/>
                <a:moveTo>
                  <a:pt x="436537" y="1109565"/>
                </a:moveTo>
                <a:cubicBezTo>
                  <a:pt x="435970" y="1109394"/>
                  <a:pt x="436268" y="1109826"/>
                  <a:pt x="436707" y="1110300"/>
                </a:cubicBezTo>
                <a:cubicBezTo>
                  <a:pt x="437147" y="1110774"/>
                  <a:pt x="437729" y="1111290"/>
                  <a:pt x="437729" y="1111290"/>
                </a:cubicBezTo>
                <a:cubicBezTo>
                  <a:pt x="438021" y="1111063"/>
                  <a:pt x="437870" y="1110518"/>
                  <a:pt x="437572" y="1110086"/>
                </a:cubicBezTo>
                <a:cubicBezTo>
                  <a:pt x="437274" y="1109654"/>
                  <a:pt x="436830" y="1109337"/>
                  <a:pt x="436537" y="1109565"/>
                </a:cubicBezTo>
                <a:close/>
                <a:moveTo>
                  <a:pt x="396522" y="1108705"/>
                </a:moveTo>
                <a:cubicBezTo>
                  <a:pt x="396522" y="1108705"/>
                  <a:pt x="396836" y="1109131"/>
                  <a:pt x="397111" y="1109503"/>
                </a:cubicBezTo>
                <a:lnTo>
                  <a:pt x="397155" y="1109562"/>
                </a:lnTo>
                <a:lnTo>
                  <a:pt x="397465" y="1109983"/>
                </a:lnTo>
                <a:cubicBezTo>
                  <a:pt x="397543" y="1110089"/>
                  <a:pt x="397524" y="1110062"/>
                  <a:pt x="397450" y="1109962"/>
                </a:cubicBezTo>
                <a:lnTo>
                  <a:pt x="397155" y="1109562"/>
                </a:lnTo>
                <a:close/>
                <a:moveTo>
                  <a:pt x="457654" y="1105882"/>
                </a:moveTo>
                <a:lnTo>
                  <a:pt x="456517" y="1105981"/>
                </a:lnTo>
                <a:cubicBezTo>
                  <a:pt x="452062" y="1106749"/>
                  <a:pt x="447886" y="1107759"/>
                  <a:pt x="444287" y="1108627"/>
                </a:cubicBezTo>
                <a:cubicBezTo>
                  <a:pt x="446651" y="1109336"/>
                  <a:pt x="448588" y="1109102"/>
                  <a:pt x="450830" y="1108630"/>
                </a:cubicBezTo>
                <a:lnTo>
                  <a:pt x="457186" y="1107549"/>
                </a:lnTo>
                <a:close/>
                <a:moveTo>
                  <a:pt x="461569" y="1105546"/>
                </a:moveTo>
                <a:lnTo>
                  <a:pt x="460304" y="1105655"/>
                </a:lnTo>
                <a:lnTo>
                  <a:pt x="460393" y="1105758"/>
                </a:lnTo>
                <a:lnTo>
                  <a:pt x="457661" y="1107469"/>
                </a:lnTo>
                <a:lnTo>
                  <a:pt x="459201" y="1107206"/>
                </a:lnTo>
                <a:lnTo>
                  <a:pt x="460484" y="1107275"/>
                </a:lnTo>
                <a:lnTo>
                  <a:pt x="460393" y="1105758"/>
                </a:lnTo>
                <a:close/>
                <a:moveTo>
                  <a:pt x="3359680" y="1089165"/>
                </a:moveTo>
                <a:lnTo>
                  <a:pt x="3301808" y="1099086"/>
                </a:lnTo>
                <a:cubicBezTo>
                  <a:pt x="3287053" y="1098545"/>
                  <a:pt x="3275496" y="1099890"/>
                  <a:pt x="3267942" y="1101657"/>
                </a:cubicBezTo>
                <a:cubicBezTo>
                  <a:pt x="3260387" y="1103424"/>
                  <a:pt x="3256833" y="1105614"/>
                  <a:pt x="3258084" y="1106764"/>
                </a:cubicBezTo>
                <a:cubicBezTo>
                  <a:pt x="3258917" y="1107531"/>
                  <a:pt x="3261884" y="1107837"/>
                  <a:pt x="3267226" y="1107247"/>
                </a:cubicBezTo>
                <a:cubicBezTo>
                  <a:pt x="3274348" y="1106460"/>
                  <a:pt x="3285686" y="1104083"/>
                  <a:pt x="3301808" y="1099086"/>
                </a:cubicBezTo>
                <a:lnTo>
                  <a:pt x="3400942" y="1092120"/>
                </a:lnTo>
                <a:close/>
                <a:moveTo>
                  <a:pt x="315286" y="1080516"/>
                </a:moveTo>
                <a:cubicBezTo>
                  <a:pt x="316447" y="1080581"/>
                  <a:pt x="318228" y="1081011"/>
                  <a:pt x="320661" y="1082095"/>
                </a:cubicBezTo>
                <a:cubicBezTo>
                  <a:pt x="315582" y="1083090"/>
                  <a:pt x="313137" y="1081595"/>
                  <a:pt x="313703" y="1080867"/>
                </a:cubicBezTo>
                <a:cubicBezTo>
                  <a:pt x="313891" y="1080625"/>
                  <a:pt x="314414" y="1080467"/>
                  <a:pt x="315286" y="1080516"/>
                </a:cubicBezTo>
                <a:close/>
                <a:moveTo>
                  <a:pt x="4107584" y="1074617"/>
                </a:moveTo>
                <a:cubicBezTo>
                  <a:pt x="4108184" y="1074252"/>
                  <a:pt x="4101835" y="1075106"/>
                  <a:pt x="4099198" y="1075229"/>
                </a:cubicBezTo>
                <a:lnTo>
                  <a:pt x="4051479" y="1084650"/>
                </a:lnTo>
                <a:lnTo>
                  <a:pt x="4050713" y="1086675"/>
                </a:lnTo>
                <a:lnTo>
                  <a:pt x="4058678" y="1086028"/>
                </a:lnTo>
                <a:lnTo>
                  <a:pt x="4104273" y="1075461"/>
                </a:lnTo>
                <a:cubicBezTo>
                  <a:pt x="4106412" y="1074996"/>
                  <a:pt x="4107383" y="1074740"/>
                  <a:pt x="4107584" y="1074617"/>
                </a:cubicBezTo>
                <a:close/>
                <a:moveTo>
                  <a:pt x="4279226" y="1073068"/>
                </a:moveTo>
                <a:lnTo>
                  <a:pt x="4276786" y="1074118"/>
                </a:lnTo>
                <a:lnTo>
                  <a:pt x="4270639" y="1076909"/>
                </a:lnTo>
                <a:lnTo>
                  <a:pt x="4262586" y="1077183"/>
                </a:lnTo>
                <a:lnTo>
                  <a:pt x="4234420" y="1079172"/>
                </a:lnTo>
                <a:lnTo>
                  <a:pt x="4238023" y="1078076"/>
                </a:lnTo>
                <a:lnTo>
                  <a:pt x="4247609" y="1074215"/>
                </a:lnTo>
                <a:lnTo>
                  <a:pt x="4275013" y="1073098"/>
                </a:lnTo>
                <a:close/>
                <a:moveTo>
                  <a:pt x="4307966" y="1072858"/>
                </a:moveTo>
                <a:lnTo>
                  <a:pt x="4319110" y="1073281"/>
                </a:lnTo>
                <a:lnTo>
                  <a:pt x="4316217" y="1074619"/>
                </a:lnTo>
                <a:lnTo>
                  <a:pt x="4314011" y="1075435"/>
                </a:lnTo>
                <a:lnTo>
                  <a:pt x="4290885" y="1076221"/>
                </a:lnTo>
                <a:lnTo>
                  <a:pt x="4292874" y="1075345"/>
                </a:lnTo>
                <a:lnTo>
                  <a:pt x="4297344" y="1072935"/>
                </a:lnTo>
                <a:close/>
                <a:moveTo>
                  <a:pt x="383309" y="1047179"/>
                </a:moveTo>
                <a:lnTo>
                  <a:pt x="375675" y="1048697"/>
                </a:lnTo>
                <a:lnTo>
                  <a:pt x="380271" y="1048924"/>
                </a:lnTo>
                <a:cubicBezTo>
                  <a:pt x="382365" y="1048851"/>
                  <a:pt x="383884" y="1048526"/>
                  <a:pt x="384320" y="1047790"/>
                </a:cubicBezTo>
                <a:close/>
                <a:moveTo>
                  <a:pt x="366369" y="1046070"/>
                </a:moveTo>
                <a:lnTo>
                  <a:pt x="367287" y="1046081"/>
                </a:lnTo>
                <a:lnTo>
                  <a:pt x="367195" y="1046344"/>
                </a:lnTo>
                <a:cubicBezTo>
                  <a:pt x="366952" y="1046534"/>
                  <a:pt x="366643" y="1046468"/>
                  <a:pt x="366369" y="1046070"/>
                </a:cubicBezTo>
                <a:close/>
                <a:moveTo>
                  <a:pt x="356017" y="1044913"/>
                </a:moveTo>
                <a:lnTo>
                  <a:pt x="354573" y="1045058"/>
                </a:lnTo>
                <a:cubicBezTo>
                  <a:pt x="355309" y="1045147"/>
                  <a:pt x="356530" y="1045164"/>
                  <a:pt x="357939" y="1045128"/>
                </a:cubicBezTo>
                <a:lnTo>
                  <a:pt x="361374" y="1044936"/>
                </a:lnTo>
                <a:close/>
                <a:moveTo>
                  <a:pt x="3825269" y="1041853"/>
                </a:moveTo>
                <a:cubicBezTo>
                  <a:pt x="3827274" y="1045341"/>
                  <a:pt x="3808661" y="1047213"/>
                  <a:pt x="3794209" y="1047521"/>
                </a:cubicBezTo>
                <a:cubicBezTo>
                  <a:pt x="3779759" y="1047830"/>
                  <a:pt x="3769473" y="1046573"/>
                  <a:pt x="3788132" y="1043799"/>
                </a:cubicBezTo>
                <a:cubicBezTo>
                  <a:pt x="3788132" y="1043799"/>
                  <a:pt x="3821447" y="1042054"/>
                  <a:pt x="3825269" y="1041853"/>
                </a:cubicBezTo>
                <a:close/>
                <a:moveTo>
                  <a:pt x="3893484" y="1041317"/>
                </a:moveTo>
                <a:lnTo>
                  <a:pt x="3891753" y="1041982"/>
                </a:lnTo>
                <a:cubicBezTo>
                  <a:pt x="3890818" y="1043380"/>
                  <a:pt x="3898629" y="1043995"/>
                  <a:pt x="3902563" y="1043931"/>
                </a:cubicBezTo>
                <a:lnTo>
                  <a:pt x="3909157" y="1043487"/>
                </a:lnTo>
                <a:lnTo>
                  <a:pt x="3900985" y="1045612"/>
                </a:lnTo>
                <a:cubicBezTo>
                  <a:pt x="3890162" y="1048210"/>
                  <a:pt x="3876824" y="1050865"/>
                  <a:pt x="3866772" y="1051097"/>
                </a:cubicBezTo>
                <a:cubicBezTo>
                  <a:pt x="3860070" y="1051252"/>
                  <a:pt x="3854828" y="1050330"/>
                  <a:pt x="3852763" y="1047596"/>
                </a:cubicBezTo>
                <a:cubicBezTo>
                  <a:pt x="3852870" y="1048637"/>
                  <a:pt x="3856473" y="1048299"/>
                  <a:pt x="3861982" y="1047309"/>
                </a:cubicBezTo>
                <a:lnTo>
                  <a:pt x="3877364" y="1044184"/>
                </a:lnTo>
                <a:lnTo>
                  <a:pt x="3878468" y="1044618"/>
                </a:lnTo>
                <a:lnTo>
                  <a:pt x="3879187" y="1043814"/>
                </a:lnTo>
                <a:lnTo>
                  <a:pt x="3882640" y="1043112"/>
                </a:lnTo>
                <a:close/>
                <a:moveTo>
                  <a:pt x="3905199" y="1039377"/>
                </a:moveTo>
                <a:lnTo>
                  <a:pt x="3905244" y="1039380"/>
                </a:lnTo>
                <a:lnTo>
                  <a:pt x="3905069" y="1039398"/>
                </a:lnTo>
                <a:close/>
                <a:moveTo>
                  <a:pt x="4044501" y="1037027"/>
                </a:moveTo>
                <a:lnTo>
                  <a:pt x="4037262" y="1038468"/>
                </a:lnTo>
                <a:lnTo>
                  <a:pt x="4033439" y="1039078"/>
                </a:lnTo>
                <a:lnTo>
                  <a:pt x="4042140" y="1038877"/>
                </a:lnTo>
                <a:close/>
                <a:moveTo>
                  <a:pt x="4094333" y="1034334"/>
                </a:moveTo>
                <a:lnTo>
                  <a:pt x="4083055" y="1037628"/>
                </a:lnTo>
                <a:lnTo>
                  <a:pt x="4051697" y="1043051"/>
                </a:lnTo>
                <a:lnTo>
                  <a:pt x="3988633" y="1044665"/>
                </a:lnTo>
                <a:cubicBezTo>
                  <a:pt x="3985358" y="1044838"/>
                  <a:pt x="3934932" y="1051070"/>
                  <a:pt x="3937416" y="1043161"/>
                </a:cubicBezTo>
                <a:lnTo>
                  <a:pt x="3942666" y="1041296"/>
                </a:lnTo>
                <a:lnTo>
                  <a:pt x="4008525" y="1037673"/>
                </a:lnTo>
                <a:lnTo>
                  <a:pt x="4024144" y="1036845"/>
                </a:lnTo>
                <a:lnTo>
                  <a:pt x="4044067" y="1036561"/>
                </a:lnTo>
                <a:cubicBezTo>
                  <a:pt x="4050640" y="1036498"/>
                  <a:pt x="4056576" y="1036439"/>
                  <a:pt x="4061499" y="1036363"/>
                </a:cubicBezTo>
                <a:lnTo>
                  <a:pt x="4065822" y="1036249"/>
                </a:lnTo>
                <a:lnTo>
                  <a:pt x="4065363" y="1037287"/>
                </a:lnTo>
                <a:lnTo>
                  <a:pt x="4071275" y="1036105"/>
                </a:lnTo>
                <a:lnTo>
                  <a:pt x="4072859" y="1036063"/>
                </a:lnTo>
                <a:close/>
                <a:moveTo>
                  <a:pt x="299210" y="1032908"/>
                </a:moveTo>
                <a:lnTo>
                  <a:pt x="299897" y="1033075"/>
                </a:lnTo>
                <a:cubicBezTo>
                  <a:pt x="300575" y="1033249"/>
                  <a:pt x="300821" y="1033328"/>
                  <a:pt x="300760" y="1033349"/>
                </a:cubicBezTo>
                <a:cubicBezTo>
                  <a:pt x="300640" y="1033388"/>
                  <a:pt x="299291" y="1033186"/>
                  <a:pt x="297717" y="1033010"/>
                </a:cubicBezTo>
                <a:close/>
                <a:moveTo>
                  <a:pt x="4178836" y="1027482"/>
                </a:moveTo>
                <a:lnTo>
                  <a:pt x="4178917" y="1028343"/>
                </a:lnTo>
                <a:cubicBezTo>
                  <a:pt x="4175302" y="1028519"/>
                  <a:pt x="4168889" y="1028482"/>
                  <a:pt x="4168889" y="1028482"/>
                </a:cubicBezTo>
                <a:cubicBezTo>
                  <a:pt x="4167149" y="1032403"/>
                  <a:pt x="4175003" y="1030208"/>
                  <a:pt x="4175003" y="1030208"/>
                </a:cubicBezTo>
                <a:cubicBezTo>
                  <a:pt x="4179410" y="1031457"/>
                  <a:pt x="4195367" y="1034936"/>
                  <a:pt x="4194687" y="1033713"/>
                </a:cubicBezTo>
                <a:cubicBezTo>
                  <a:pt x="4195747" y="1037845"/>
                  <a:pt x="4186995" y="1035831"/>
                  <a:pt x="4179491" y="1036056"/>
                </a:cubicBezTo>
                <a:cubicBezTo>
                  <a:pt x="4175923" y="1036596"/>
                  <a:pt x="4163426" y="1037766"/>
                  <a:pt x="4162664" y="1039179"/>
                </a:cubicBezTo>
                <a:lnTo>
                  <a:pt x="4165213" y="1040143"/>
                </a:lnTo>
                <a:lnTo>
                  <a:pt x="4078197" y="1042372"/>
                </a:lnTo>
                <a:lnTo>
                  <a:pt x="4114827" y="1033486"/>
                </a:lnTo>
                <a:lnTo>
                  <a:pt x="4118143" y="1032416"/>
                </a:lnTo>
                <a:lnTo>
                  <a:pt x="4136712" y="1030921"/>
                </a:lnTo>
                <a:close/>
                <a:moveTo>
                  <a:pt x="4181037" y="1027333"/>
                </a:moveTo>
                <a:cubicBezTo>
                  <a:pt x="4180713" y="1029163"/>
                  <a:pt x="4180381" y="1029772"/>
                  <a:pt x="4180030" y="1029744"/>
                </a:cubicBezTo>
                <a:cubicBezTo>
                  <a:pt x="4179681" y="1029718"/>
                  <a:pt x="4179313" y="1029056"/>
                  <a:pt x="4178917" y="1028343"/>
                </a:cubicBezTo>
                <a:cubicBezTo>
                  <a:pt x="4180059" y="1027799"/>
                  <a:pt x="4181037" y="1027333"/>
                  <a:pt x="4181037" y="1027333"/>
                </a:cubicBezTo>
                <a:close/>
                <a:moveTo>
                  <a:pt x="379874" y="1008662"/>
                </a:moveTo>
                <a:lnTo>
                  <a:pt x="373959" y="1009494"/>
                </a:lnTo>
                <a:lnTo>
                  <a:pt x="374367" y="1009603"/>
                </a:lnTo>
                <a:cubicBezTo>
                  <a:pt x="376692" y="1010211"/>
                  <a:pt x="385989" y="1012512"/>
                  <a:pt x="385941" y="1010450"/>
                </a:cubicBezTo>
                <a:cubicBezTo>
                  <a:pt x="386054" y="1010066"/>
                  <a:pt x="385190" y="1009706"/>
                  <a:pt x="383927" y="1009391"/>
                </a:cubicBezTo>
                <a:close/>
                <a:moveTo>
                  <a:pt x="348598" y="1007573"/>
                </a:moveTo>
                <a:lnTo>
                  <a:pt x="347000" y="1007879"/>
                </a:lnTo>
                <a:lnTo>
                  <a:pt x="354438" y="1008398"/>
                </a:lnTo>
                <a:lnTo>
                  <a:pt x="363388" y="1008996"/>
                </a:lnTo>
                <a:lnTo>
                  <a:pt x="366564" y="1008348"/>
                </a:lnTo>
                <a:lnTo>
                  <a:pt x="359845" y="1008359"/>
                </a:lnTo>
                <a:cubicBezTo>
                  <a:pt x="356843" y="1008353"/>
                  <a:pt x="353959" y="1008271"/>
                  <a:pt x="351432" y="1008010"/>
                </a:cubicBezTo>
                <a:close/>
                <a:moveTo>
                  <a:pt x="393213" y="999134"/>
                </a:moveTo>
                <a:lnTo>
                  <a:pt x="393528" y="999550"/>
                </a:lnTo>
                <a:cubicBezTo>
                  <a:pt x="393599" y="999645"/>
                  <a:pt x="393618" y="999669"/>
                  <a:pt x="393542" y="999569"/>
                </a:cubicBezTo>
                <a:close/>
                <a:moveTo>
                  <a:pt x="3943391" y="983412"/>
                </a:moveTo>
                <a:lnTo>
                  <a:pt x="3941863" y="984896"/>
                </a:lnTo>
                <a:cubicBezTo>
                  <a:pt x="3941184" y="985556"/>
                  <a:pt x="3940640" y="986083"/>
                  <a:pt x="3940640" y="986083"/>
                </a:cubicBezTo>
                <a:close/>
                <a:moveTo>
                  <a:pt x="3944308" y="982522"/>
                </a:moveTo>
                <a:lnTo>
                  <a:pt x="3943391" y="983412"/>
                </a:lnTo>
                <a:lnTo>
                  <a:pt x="3943901" y="982917"/>
                </a:lnTo>
                <a:cubicBezTo>
                  <a:pt x="3944444" y="982390"/>
                  <a:pt x="3944715" y="982126"/>
                  <a:pt x="3944308" y="982522"/>
                </a:cubicBezTo>
                <a:close/>
                <a:moveTo>
                  <a:pt x="333635" y="978674"/>
                </a:moveTo>
                <a:cubicBezTo>
                  <a:pt x="334499" y="978502"/>
                  <a:pt x="335454" y="978503"/>
                  <a:pt x="335830" y="978728"/>
                </a:cubicBezTo>
                <a:cubicBezTo>
                  <a:pt x="336081" y="978878"/>
                  <a:pt x="336074" y="979126"/>
                  <a:pt x="335611" y="979487"/>
                </a:cubicBezTo>
                <a:cubicBezTo>
                  <a:pt x="334442" y="980399"/>
                  <a:pt x="331983" y="979661"/>
                  <a:pt x="331983" y="979661"/>
                </a:cubicBezTo>
                <a:cubicBezTo>
                  <a:pt x="331996" y="979191"/>
                  <a:pt x="332770" y="978846"/>
                  <a:pt x="333635" y="978674"/>
                </a:cubicBezTo>
                <a:close/>
                <a:moveTo>
                  <a:pt x="272208" y="973117"/>
                </a:moveTo>
                <a:lnTo>
                  <a:pt x="272931" y="973200"/>
                </a:lnTo>
                <a:lnTo>
                  <a:pt x="269593" y="973784"/>
                </a:lnTo>
                <a:close/>
                <a:moveTo>
                  <a:pt x="379633" y="968173"/>
                </a:moveTo>
                <a:lnTo>
                  <a:pt x="371570" y="969924"/>
                </a:lnTo>
                <a:lnTo>
                  <a:pt x="377112" y="969831"/>
                </a:lnTo>
                <a:lnTo>
                  <a:pt x="379283" y="969616"/>
                </a:lnTo>
                <a:lnTo>
                  <a:pt x="380639" y="969347"/>
                </a:lnTo>
                <a:lnTo>
                  <a:pt x="381369" y="968837"/>
                </a:lnTo>
                <a:lnTo>
                  <a:pt x="380102" y="968217"/>
                </a:lnTo>
                <a:close/>
                <a:moveTo>
                  <a:pt x="3218152" y="967904"/>
                </a:moveTo>
                <a:lnTo>
                  <a:pt x="3164818" y="975607"/>
                </a:lnTo>
                <a:lnTo>
                  <a:pt x="3108600" y="985088"/>
                </a:lnTo>
                <a:lnTo>
                  <a:pt x="3122483" y="986644"/>
                </a:lnTo>
                <a:lnTo>
                  <a:pt x="3134698" y="987354"/>
                </a:lnTo>
                <a:lnTo>
                  <a:pt x="3249466" y="972250"/>
                </a:lnTo>
                <a:lnTo>
                  <a:pt x="3239430" y="971257"/>
                </a:lnTo>
                <a:close/>
                <a:moveTo>
                  <a:pt x="3801818" y="964204"/>
                </a:moveTo>
                <a:lnTo>
                  <a:pt x="3795292" y="968621"/>
                </a:lnTo>
                <a:cubicBezTo>
                  <a:pt x="3795292" y="968621"/>
                  <a:pt x="3797738" y="966965"/>
                  <a:pt x="3799879" y="965516"/>
                </a:cubicBezTo>
                <a:close/>
                <a:moveTo>
                  <a:pt x="3802631" y="963653"/>
                </a:moveTo>
                <a:lnTo>
                  <a:pt x="3801818" y="964204"/>
                </a:lnTo>
                <a:lnTo>
                  <a:pt x="3802516" y="963730"/>
                </a:lnTo>
                <a:cubicBezTo>
                  <a:pt x="3803090" y="963342"/>
                  <a:pt x="3803242" y="963238"/>
                  <a:pt x="3802631" y="963653"/>
                </a:cubicBezTo>
                <a:close/>
                <a:moveTo>
                  <a:pt x="297969" y="958336"/>
                </a:moveTo>
                <a:cubicBezTo>
                  <a:pt x="298343" y="958198"/>
                  <a:pt x="298626" y="958283"/>
                  <a:pt x="298901" y="958681"/>
                </a:cubicBezTo>
                <a:cubicBezTo>
                  <a:pt x="298316" y="959137"/>
                  <a:pt x="297600" y="960922"/>
                  <a:pt x="296499" y="959330"/>
                </a:cubicBezTo>
                <a:cubicBezTo>
                  <a:pt x="297133" y="958835"/>
                  <a:pt x="297596" y="958474"/>
                  <a:pt x="297969" y="958336"/>
                </a:cubicBezTo>
                <a:close/>
                <a:moveTo>
                  <a:pt x="300371" y="957687"/>
                </a:moveTo>
                <a:cubicBezTo>
                  <a:pt x="300744" y="957550"/>
                  <a:pt x="301027" y="957635"/>
                  <a:pt x="301303" y="958033"/>
                </a:cubicBezTo>
                <a:cubicBezTo>
                  <a:pt x="300718" y="958490"/>
                  <a:pt x="300001" y="960275"/>
                  <a:pt x="298901" y="958681"/>
                </a:cubicBezTo>
                <a:cubicBezTo>
                  <a:pt x="299535" y="958187"/>
                  <a:pt x="299998" y="957826"/>
                  <a:pt x="300371" y="957687"/>
                </a:cubicBezTo>
                <a:close/>
                <a:moveTo>
                  <a:pt x="304796" y="956713"/>
                </a:moveTo>
                <a:cubicBezTo>
                  <a:pt x="305757" y="956449"/>
                  <a:pt x="306639" y="956424"/>
                  <a:pt x="307820" y="956830"/>
                </a:cubicBezTo>
                <a:cubicBezTo>
                  <a:pt x="306066" y="958199"/>
                  <a:pt x="303573" y="958714"/>
                  <a:pt x="301303" y="958033"/>
                </a:cubicBezTo>
                <a:cubicBezTo>
                  <a:pt x="302796" y="957481"/>
                  <a:pt x="303835" y="956977"/>
                  <a:pt x="304796" y="956713"/>
                </a:cubicBezTo>
                <a:close/>
                <a:moveTo>
                  <a:pt x="354854" y="948573"/>
                </a:moveTo>
                <a:cubicBezTo>
                  <a:pt x="353951" y="948243"/>
                  <a:pt x="350666" y="948738"/>
                  <a:pt x="350666" y="948738"/>
                </a:cubicBezTo>
                <a:cubicBezTo>
                  <a:pt x="350033" y="949232"/>
                  <a:pt x="350445" y="949830"/>
                  <a:pt x="351322" y="950066"/>
                </a:cubicBezTo>
                <a:lnTo>
                  <a:pt x="352636" y="950087"/>
                </a:lnTo>
                <a:lnTo>
                  <a:pt x="353116" y="949995"/>
                </a:lnTo>
                <a:lnTo>
                  <a:pt x="354753" y="949227"/>
                </a:lnTo>
                <a:cubicBezTo>
                  <a:pt x="355191" y="948884"/>
                  <a:pt x="355155" y="948684"/>
                  <a:pt x="354854" y="948573"/>
                </a:cubicBezTo>
                <a:close/>
                <a:moveTo>
                  <a:pt x="4089720" y="945201"/>
                </a:moveTo>
                <a:lnTo>
                  <a:pt x="4088137" y="946155"/>
                </a:lnTo>
                <a:lnTo>
                  <a:pt x="4084616" y="945981"/>
                </a:lnTo>
                <a:close/>
                <a:moveTo>
                  <a:pt x="293452" y="944392"/>
                </a:moveTo>
                <a:lnTo>
                  <a:pt x="304240" y="945146"/>
                </a:lnTo>
                <a:cubicBezTo>
                  <a:pt x="311763" y="945304"/>
                  <a:pt x="319016" y="945105"/>
                  <a:pt x="326158" y="944646"/>
                </a:cubicBezTo>
                <a:lnTo>
                  <a:pt x="330879" y="945186"/>
                </a:lnTo>
                <a:lnTo>
                  <a:pt x="319827" y="947054"/>
                </a:lnTo>
                <a:lnTo>
                  <a:pt x="311749" y="949159"/>
                </a:lnTo>
                <a:lnTo>
                  <a:pt x="289507" y="947274"/>
                </a:lnTo>
                <a:lnTo>
                  <a:pt x="286099" y="946872"/>
                </a:lnTo>
                <a:lnTo>
                  <a:pt x="288162" y="946282"/>
                </a:lnTo>
                <a:cubicBezTo>
                  <a:pt x="291283" y="945430"/>
                  <a:pt x="292960" y="944914"/>
                  <a:pt x="293646" y="944596"/>
                </a:cubicBezTo>
                <a:close/>
                <a:moveTo>
                  <a:pt x="258456" y="941405"/>
                </a:moveTo>
                <a:lnTo>
                  <a:pt x="277030" y="943156"/>
                </a:lnTo>
                <a:lnTo>
                  <a:pt x="275265" y="943677"/>
                </a:lnTo>
                <a:lnTo>
                  <a:pt x="271445" y="945144"/>
                </a:lnTo>
                <a:lnTo>
                  <a:pt x="262856" y="944130"/>
                </a:lnTo>
                <a:lnTo>
                  <a:pt x="253885" y="942665"/>
                </a:lnTo>
                <a:lnTo>
                  <a:pt x="256338" y="941893"/>
                </a:lnTo>
                <a:close/>
                <a:moveTo>
                  <a:pt x="3647304" y="939736"/>
                </a:moveTo>
                <a:lnTo>
                  <a:pt x="3642645" y="940965"/>
                </a:lnTo>
                <a:cubicBezTo>
                  <a:pt x="3635772" y="943070"/>
                  <a:pt x="3632077" y="944633"/>
                  <a:pt x="3634421" y="944915"/>
                </a:cubicBezTo>
                <a:cubicBezTo>
                  <a:pt x="3661380" y="948154"/>
                  <a:pt x="3694331" y="945362"/>
                  <a:pt x="3728270" y="941503"/>
                </a:cubicBezTo>
                <a:lnTo>
                  <a:pt x="3738744" y="940277"/>
                </a:lnTo>
                <a:close/>
                <a:moveTo>
                  <a:pt x="3977400" y="938748"/>
                </a:moveTo>
                <a:cubicBezTo>
                  <a:pt x="3981210" y="939399"/>
                  <a:pt x="3976469" y="948123"/>
                  <a:pt x="3970469" y="941649"/>
                </a:cubicBezTo>
                <a:cubicBezTo>
                  <a:pt x="3973909" y="939210"/>
                  <a:pt x="3976130" y="938531"/>
                  <a:pt x="3977400" y="938748"/>
                </a:cubicBezTo>
                <a:close/>
                <a:moveTo>
                  <a:pt x="3467459" y="934375"/>
                </a:moveTo>
                <a:lnTo>
                  <a:pt x="3330294" y="951709"/>
                </a:lnTo>
                <a:lnTo>
                  <a:pt x="3309138" y="954764"/>
                </a:lnTo>
                <a:lnTo>
                  <a:pt x="3320885" y="955858"/>
                </a:lnTo>
                <a:cubicBezTo>
                  <a:pt x="3338721" y="957374"/>
                  <a:pt x="3348226" y="958395"/>
                  <a:pt x="3351973" y="959189"/>
                </a:cubicBezTo>
                <a:lnTo>
                  <a:pt x="3350543" y="960003"/>
                </a:lnTo>
                <a:lnTo>
                  <a:pt x="3416865" y="952166"/>
                </a:lnTo>
                <a:cubicBezTo>
                  <a:pt x="3462648" y="947997"/>
                  <a:pt x="3506342" y="945219"/>
                  <a:pt x="3549033" y="943414"/>
                </a:cubicBezTo>
                <a:lnTo>
                  <a:pt x="3578330" y="939238"/>
                </a:lnTo>
                <a:lnTo>
                  <a:pt x="3513738" y="937942"/>
                </a:lnTo>
                <a:close/>
                <a:moveTo>
                  <a:pt x="3663165" y="922632"/>
                </a:moveTo>
                <a:cubicBezTo>
                  <a:pt x="3658983" y="924737"/>
                  <a:pt x="3656891" y="925790"/>
                  <a:pt x="3656107" y="926184"/>
                </a:cubicBezTo>
                <a:cubicBezTo>
                  <a:pt x="3653755" y="927369"/>
                  <a:pt x="3663165" y="922632"/>
                  <a:pt x="3663165" y="922632"/>
                </a:cubicBezTo>
                <a:close/>
                <a:moveTo>
                  <a:pt x="3638440" y="922423"/>
                </a:moveTo>
                <a:cubicBezTo>
                  <a:pt x="3638440" y="922423"/>
                  <a:pt x="3629436" y="926872"/>
                  <a:pt x="3631688" y="925760"/>
                </a:cubicBezTo>
                <a:cubicBezTo>
                  <a:pt x="3632437" y="925389"/>
                  <a:pt x="3634437" y="924400"/>
                  <a:pt x="3638440" y="922423"/>
                </a:cubicBezTo>
                <a:close/>
                <a:moveTo>
                  <a:pt x="3924545" y="921000"/>
                </a:moveTo>
                <a:lnTo>
                  <a:pt x="3925263" y="923337"/>
                </a:lnTo>
                <a:lnTo>
                  <a:pt x="3912448" y="922635"/>
                </a:lnTo>
                <a:lnTo>
                  <a:pt x="3911759" y="922085"/>
                </a:lnTo>
                <a:lnTo>
                  <a:pt x="3914272" y="921416"/>
                </a:lnTo>
                <a:cubicBezTo>
                  <a:pt x="3917235" y="922749"/>
                  <a:pt x="3921582" y="919668"/>
                  <a:pt x="3924545" y="921000"/>
                </a:cubicBezTo>
                <a:close/>
                <a:moveTo>
                  <a:pt x="333973" y="918502"/>
                </a:moveTo>
                <a:lnTo>
                  <a:pt x="334891" y="918511"/>
                </a:lnTo>
                <a:lnTo>
                  <a:pt x="334800" y="918775"/>
                </a:lnTo>
                <a:cubicBezTo>
                  <a:pt x="334556" y="918965"/>
                  <a:pt x="334247" y="918899"/>
                  <a:pt x="333973" y="918502"/>
                </a:cubicBezTo>
                <a:close/>
                <a:moveTo>
                  <a:pt x="3716391" y="911477"/>
                </a:moveTo>
                <a:lnTo>
                  <a:pt x="3719178" y="911575"/>
                </a:lnTo>
                <a:lnTo>
                  <a:pt x="3728124" y="913502"/>
                </a:lnTo>
                <a:cubicBezTo>
                  <a:pt x="3730346" y="914501"/>
                  <a:pt x="3729869" y="915231"/>
                  <a:pt x="3727906" y="915764"/>
                </a:cubicBezTo>
                <a:cubicBezTo>
                  <a:pt x="3722017" y="917365"/>
                  <a:pt x="3702739" y="917192"/>
                  <a:pt x="3702739" y="917192"/>
                </a:cubicBezTo>
                <a:cubicBezTo>
                  <a:pt x="3699528" y="915749"/>
                  <a:pt x="3702789" y="913439"/>
                  <a:pt x="3708394" y="912183"/>
                </a:cubicBezTo>
                <a:close/>
                <a:moveTo>
                  <a:pt x="288293" y="903441"/>
                </a:moveTo>
                <a:cubicBezTo>
                  <a:pt x="289455" y="903506"/>
                  <a:pt x="291236" y="903937"/>
                  <a:pt x="293670" y="905019"/>
                </a:cubicBezTo>
                <a:cubicBezTo>
                  <a:pt x="288590" y="906015"/>
                  <a:pt x="286145" y="904519"/>
                  <a:pt x="286711" y="903792"/>
                </a:cubicBezTo>
                <a:cubicBezTo>
                  <a:pt x="286899" y="903549"/>
                  <a:pt x="287422" y="903392"/>
                  <a:pt x="288293" y="903441"/>
                </a:cubicBezTo>
                <a:close/>
                <a:moveTo>
                  <a:pt x="360121" y="902700"/>
                </a:moveTo>
                <a:lnTo>
                  <a:pt x="347567" y="904891"/>
                </a:lnTo>
                <a:lnTo>
                  <a:pt x="352503" y="905344"/>
                </a:lnTo>
                <a:cubicBezTo>
                  <a:pt x="353687" y="905253"/>
                  <a:pt x="356176" y="905353"/>
                  <a:pt x="358996" y="905482"/>
                </a:cubicBezTo>
                <a:lnTo>
                  <a:pt x="360165" y="905523"/>
                </a:lnTo>
                <a:lnTo>
                  <a:pt x="361163" y="905328"/>
                </a:lnTo>
                <a:close/>
                <a:moveTo>
                  <a:pt x="3243333" y="867546"/>
                </a:moveTo>
                <a:cubicBezTo>
                  <a:pt x="3243333" y="867546"/>
                  <a:pt x="3234053" y="871870"/>
                  <a:pt x="3236374" y="870789"/>
                </a:cubicBezTo>
                <a:cubicBezTo>
                  <a:pt x="3237146" y="870429"/>
                  <a:pt x="3239207" y="869468"/>
                  <a:pt x="3243333" y="867546"/>
                </a:cubicBezTo>
                <a:lnTo>
                  <a:pt x="3258334" y="868649"/>
                </a:lnTo>
                <a:lnTo>
                  <a:pt x="3262818" y="868008"/>
                </a:lnTo>
                <a:close/>
                <a:moveTo>
                  <a:pt x="272218" y="855834"/>
                </a:moveTo>
                <a:lnTo>
                  <a:pt x="272905" y="856000"/>
                </a:lnTo>
                <a:cubicBezTo>
                  <a:pt x="273583" y="856174"/>
                  <a:pt x="273829" y="856254"/>
                  <a:pt x="273768" y="856274"/>
                </a:cubicBezTo>
                <a:cubicBezTo>
                  <a:pt x="273648" y="856313"/>
                  <a:pt x="272300" y="856111"/>
                  <a:pt x="270725" y="855935"/>
                </a:cubicBezTo>
                <a:close/>
                <a:moveTo>
                  <a:pt x="3994914" y="832313"/>
                </a:moveTo>
                <a:lnTo>
                  <a:pt x="4023537" y="832867"/>
                </a:lnTo>
                <a:lnTo>
                  <a:pt x="4022279" y="833269"/>
                </a:lnTo>
                <a:lnTo>
                  <a:pt x="4021801" y="833305"/>
                </a:lnTo>
                <a:cubicBezTo>
                  <a:pt x="4014323" y="833456"/>
                  <a:pt x="4005091" y="833028"/>
                  <a:pt x="3995716" y="832380"/>
                </a:cubicBezTo>
                <a:close/>
                <a:moveTo>
                  <a:pt x="261056" y="816823"/>
                </a:moveTo>
                <a:lnTo>
                  <a:pt x="271844" y="817576"/>
                </a:lnTo>
                <a:cubicBezTo>
                  <a:pt x="279366" y="817734"/>
                  <a:pt x="286619" y="817537"/>
                  <a:pt x="293761" y="817077"/>
                </a:cubicBezTo>
                <a:lnTo>
                  <a:pt x="298482" y="817618"/>
                </a:lnTo>
                <a:lnTo>
                  <a:pt x="287431" y="819485"/>
                </a:lnTo>
                <a:lnTo>
                  <a:pt x="279352" y="821590"/>
                </a:lnTo>
                <a:lnTo>
                  <a:pt x="257110" y="819705"/>
                </a:lnTo>
                <a:lnTo>
                  <a:pt x="253702" y="819303"/>
                </a:lnTo>
                <a:lnTo>
                  <a:pt x="255765" y="818714"/>
                </a:lnTo>
                <a:cubicBezTo>
                  <a:pt x="258887" y="817861"/>
                  <a:pt x="260565" y="817345"/>
                  <a:pt x="261249" y="817027"/>
                </a:cubicBezTo>
                <a:close/>
                <a:moveTo>
                  <a:pt x="3740551" y="816615"/>
                </a:moveTo>
                <a:cubicBezTo>
                  <a:pt x="3744314" y="815475"/>
                  <a:pt x="3729259" y="820032"/>
                  <a:pt x="3729259" y="820032"/>
                </a:cubicBezTo>
                <a:cubicBezTo>
                  <a:pt x="3735951" y="818006"/>
                  <a:pt x="3739298" y="816993"/>
                  <a:pt x="3740551" y="816615"/>
                </a:cubicBezTo>
                <a:close/>
                <a:moveTo>
                  <a:pt x="3637503" y="815277"/>
                </a:moveTo>
                <a:cubicBezTo>
                  <a:pt x="3632802" y="815892"/>
                  <a:pt x="3628844" y="816838"/>
                  <a:pt x="3628844" y="816838"/>
                </a:cubicBezTo>
                <a:cubicBezTo>
                  <a:pt x="3628323" y="818493"/>
                  <a:pt x="3632573" y="819342"/>
                  <a:pt x="3637595" y="819534"/>
                </a:cubicBezTo>
                <a:cubicBezTo>
                  <a:pt x="3642614" y="819727"/>
                  <a:pt x="3648406" y="819262"/>
                  <a:pt x="3650968" y="818291"/>
                </a:cubicBezTo>
                <a:cubicBezTo>
                  <a:pt x="3652678" y="817643"/>
                  <a:pt x="3652951" y="816769"/>
                  <a:pt x="3650605" y="815716"/>
                </a:cubicBezTo>
                <a:cubicBezTo>
                  <a:pt x="3647643" y="814383"/>
                  <a:pt x="3642202" y="814664"/>
                  <a:pt x="3637503" y="815277"/>
                </a:cubicBezTo>
                <a:close/>
                <a:moveTo>
                  <a:pt x="226061" y="813835"/>
                </a:moveTo>
                <a:lnTo>
                  <a:pt x="244634" y="815587"/>
                </a:lnTo>
                <a:lnTo>
                  <a:pt x="242869" y="816108"/>
                </a:lnTo>
                <a:lnTo>
                  <a:pt x="239048" y="817574"/>
                </a:lnTo>
                <a:lnTo>
                  <a:pt x="230460" y="816562"/>
                </a:lnTo>
                <a:lnTo>
                  <a:pt x="221489" y="815097"/>
                </a:lnTo>
                <a:lnTo>
                  <a:pt x="223942" y="814324"/>
                </a:lnTo>
                <a:close/>
                <a:moveTo>
                  <a:pt x="338004" y="805240"/>
                </a:moveTo>
                <a:lnTo>
                  <a:pt x="338062" y="805319"/>
                </a:lnTo>
                <a:cubicBezTo>
                  <a:pt x="338135" y="805419"/>
                  <a:pt x="338155" y="805445"/>
                  <a:pt x="338077" y="805339"/>
                </a:cubicBezTo>
                <a:close/>
                <a:moveTo>
                  <a:pt x="306643" y="801599"/>
                </a:moveTo>
                <a:cubicBezTo>
                  <a:pt x="307507" y="801428"/>
                  <a:pt x="308463" y="801429"/>
                  <a:pt x="308839" y="801653"/>
                </a:cubicBezTo>
                <a:cubicBezTo>
                  <a:pt x="309089" y="801803"/>
                  <a:pt x="309083" y="802050"/>
                  <a:pt x="308620" y="802412"/>
                </a:cubicBezTo>
                <a:cubicBezTo>
                  <a:pt x="307451" y="803324"/>
                  <a:pt x="304992" y="802586"/>
                  <a:pt x="304992" y="802586"/>
                </a:cubicBezTo>
                <a:cubicBezTo>
                  <a:pt x="305004" y="802116"/>
                  <a:pt x="305778" y="801772"/>
                  <a:pt x="306643" y="801599"/>
                </a:cubicBezTo>
                <a:close/>
                <a:moveTo>
                  <a:pt x="245217" y="796042"/>
                </a:moveTo>
                <a:lnTo>
                  <a:pt x="245939" y="796125"/>
                </a:lnTo>
                <a:lnTo>
                  <a:pt x="242601" y="796709"/>
                </a:lnTo>
                <a:close/>
                <a:moveTo>
                  <a:pt x="358485" y="793464"/>
                </a:moveTo>
                <a:lnTo>
                  <a:pt x="357378" y="793467"/>
                </a:lnTo>
                <a:lnTo>
                  <a:pt x="349837" y="795046"/>
                </a:lnTo>
                <a:lnTo>
                  <a:pt x="345396" y="795654"/>
                </a:lnTo>
                <a:lnTo>
                  <a:pt x="353482" y="796085"/>
                </a:lnTo>
                <a:cubicBezTo>
                  <a:pt x="356474" y="796491"/>
                  <a:pt x="359498" y="796737"/>
                  <a:pt x="362891" y="795627"/>
                </a:cubicBezTo>
                <a:cubicBezTo>
                  <a:pt x="362891" y="795627"/>
                  <a:pt x="362951" y="795767"/>
                  <a:pt x="363026" y="795943"/>
                </a:cubicBezTo>
                <a:lnTo>
                  <a:pt x="363042" y="795980"/>
                </a:lnTo>
                <a:lnTo>
                  <a:pt x="362891" y="795627"/>
                </a:lnTo>
                <a:cubicBezTo>
                  <a:pt x="362110" y="794348"/>
                  <a:pt x="360503" y="793724"/>
                  <a:pt x="358485" y="793464"/>
                </a:cubicBezTo>
                <a:close/>
                <a:moveTo>
                  <a:pt x="270977" y="781261"/>
                </a:moveTo>
                <a:cubicBezTo>
                  <a:pt x="271350" y="781123"/>
                  <a:pt x="271634" y="781209"/>
                  <a:pt x="271909" y="781607"/>
                </a:cubicBezTo>
                <a:cubicBezTo>
                  <a:pt x="271324" y="782063"/>
                  <a:pt x="270608" y="783848"/>
                  <a:pt x="269508" y="782254"/>
                </a:cubicBezTo>
                <a:cubicBezTo>
                  <a:pt x="270142" y="781760"/>
                  <a:pt x="270604" y="781399"/>
                  <a:pt x="270977" y="781261"/>
                </a:cubicBezTo>
                <a:close/>
                <a:moveTo>
                  <a:pt x="273379" y="780613"/>
                </a:moveTo>
                <a:cubicBezTo>
                  <a:pt x="273752" y="780475"/>
                  <a:pt x="274036" y="780560"/>
                  <a:pt x="274311" y="780959"/>
                </a:cubicBezTo>
                <a:cubicBezTo>
                  <a:pt x="273726" y="781415"/>
                  <a:pt x="273010" y="783200"/>
                  <a:pt x="271909" y="781607"/>
                </a:cubicBezTo>
                <a:cubicBezTo>
                  <a:pt x="272542" y="781112"/>
                  <a:pt x="273006" y="780751"/>
                  <a:pt x="273379" y="780613"/>
                </a:cubicBezTo>
                <a:close/>
                <a:moveTo>
                  <a:pt x="255897" y="775872"/>
                </a:moveTo>
                <a:cubicBezTo>
                  <a:pt x="257059" y="775937"/>
                  <a:pt x="258840" y="776367"/>
                  <a:pt x="261273" y="777451"/>
                </a:cubicBezTo>
                <a:cubicBezTo>
                  <a:pt x="256194" y="778446"/>
                  <a:pt x="253750" y="776951"/>
                  <a:pt x="254314" y="776224"/>
                </a:cubicBezTo>
                <a:cubicBezTo>
                  <a:pt x="254503" y="775981"/>
                  <a:pt x="255026" y="775823"/>
                  <a:pt x="255897" y="775872"/>
                </a:cubicBezTo>
                <a:close/>
                <a:moveTo>
                  <a:pt x="317127" y="773155"/>
                </a:moveTo>
                <a:lnTo>
                  <a:pt x="310542" y="774144"/>
                </a:lnTo>
                <a:lnTo>
                  <a:pt x="295339" y="777015"/>
                </a:lnTo>
                <a:lnTo>
                  <a:pt x="300200" y="776972"/>
                </a:lnTo>
                <a:cubicBezTo>
                  <a:pt x="301931" y="776405"/>
                  <a:pt x="304618" y="776416"/>
                  <a:pt x="308017" y="776664"/>
                </a:cubicBezTo>
                <a:lnTo>
                  <a:pt x="310951" y="776934"/>
                </a:lnTo>
                <a:lnTo>
                  <a:pt x="312285" y="776668"/>
                </a:lnTo>
                <a:cubicBezTo>
                  <a:pt x="313144" y="776610"/>
                  <a:pt x="315520" y="776033"/>
                  <a:pt x="317533" y="775255"/>
                </a:cubicBezTo>
                <a:lnTo>
                  <a:pt x="319546" y="773533"/>
                </a:lnTo>
                <a:lnTo>
                  <a:pt x="319450" y="773520"/>
                </a:lnTo>
                <a:close/>
                <a:moveTo>
                  <a:pt x="3839501" y="743199"/>
                </a:moveTo>
                <a:lnTo>
                  <a:pt x="3839068" y="744352"/>
                </a:lnTo>
                <a:lnTo>
                  <a:pt x="3838534" y="745936"/>
                </a:lnTo>
                <a:lnTo>
                  <a:pt x="3820980" y="747694"/>
                </a:lnTo>
                <a:close/>
                <a:moveTo>
                  <a:pt x="323921" y="742536"/>
                </a:moveTo>
                <a:lnTo>
                  <a:pt x="316286" y="744053"/>
                </a:lnTo>
                <a:lnTo>
                  <a:pt x="320883" y="744280"/>
                </a:lnTo>
                <a:lnTo>
                  <a:pt x="324190" y="743353"/>
                </a:lnTo>
                <a:lnTo>
                  <a:pt x="324613" y="742954"/>
                </a:lnTo>
                <a:close/>
                <a:moveTo>
                  <a:pt x="306981" y="741427"/>
                </a:moveTo>
                <a:lnTo>
                  <a:pt x="307900" y="741437"/>
                </a:lnTo>
                <a:lnTo>
                  <a:pt x="307807" y="741701"/>
                </a:lnTo>
                <a:cubicBezTo>
                  <a:pt x="307564" y="741891"/>
                  <a:pt x="307256" y="741824"/>
                  <a:pt x="306981" y="741427"/>
                </a:cubicBezTo>
                <a:close/>
                <a:moveTo>
                  <a:pt x="296630" y="740271"/>
                </a:moveTo>
                <a:lnTo>
                  <a:pt x="295185" y="740414"/>
                </a:lnTo>
                <a:cubicBezTo>
                  <a:pt x="295921" y="740503"/>
                  <a:pt x="297143" y="740521"/>
                  <a:pt x="298552" y="740484"/>
                </a:cubicBezTo>
                <a:lnTo>
                  <a:pt x="301986" y="740292"/>
                </a:lnTo>
                <a:close/>
                <a:moveTo>
                  <a:pt x="239822" y="728265"/>
                </a:moveTo>
                <a:lnTo>
                  <a:pt x="240509" y="728432"/>
                </a:lnTo>
                <a:cubicBezTo>
                  <a:pt x="241186" y="728605"/>
                  <a:pt x="241433" y="728685"/>
                  <a:pt x="241372" y="728705"/>
                </a:cubicBezTo>
                <a:cubicBezTo>
                  <a:pt x="241251" y="728745"/>
                  <a:pt x="239903" y="728543"/>
                  <a:pt x="238329" y="728366"/>
                </a:cubicBezTo>
                <a:close/>
                <a:moveTo>
                  <a:pt x="320486" y="704020"/>
                </a:moveTo>
                <a:lnTo>
                  <a:pt x="314571" y="704851"/>
                </a:lnTo>
                <a:lnTo>
                  <a:pt x="314979" y="704959"/>
                </a:lnTo>
                <a:cubicBezTo>
                  <a:pt x="317304" y="705567"/>
                  <a:pt x="326601" y="707869"/>
                  <a:pt x="326553" y="705807"/>
                </a:cubicBezTo>
                <a:cubicBezTo>
                  <a:pt x="326666" y="705423"/>
                  <a:pt x="325803" y="705062"/>
                  <a:pt x="324539" y="704747"/>
                </a:cubicBezTo>
                <a:close/>
                <a:moveTo>
                  <a:pt x="3814446" y="702958"/>
                </a:moveTo>
                <a:lnTo>
                  <a:pt x="3812093" y="704280"/>
                </a:lnTo>
                <a:lnTo>
                  <a:pt x="3782724" y="707291"/>
                </a:lnTo>
                <a:lnTo>
                  <a:pt x="3764998" y="710195"/>
                </a:lnTo>
                <a:lnTo>
                  <a:pt x="3755703" y="709879"/>
                </a:lnTo>
                <a:lnTo>
                  <a:pt x="3801428" y="704474"/>
                </a:lnTo>
                <a:close/>
                <a:moveTo>
                  <a:pt x="289210" y="702930"/>
                </a:moveTo>
                <a:lnTo>
                  <a:pt x="287612" y="703236"/>
                </a:lnTo>
                <a:lnTo>
                  <a:pt x="295050" y="703755"/>
                </a:lnTo>
                <a:lnTo>
                  <a:pt x="304000" y="704353"/>
                </a:lnTo>
                <a:lnTo>
                  <a:pt x="307176" y="703705"/>
                </a:lnTo>
                <a:lnTo>
                  <a:pt x="300457" y="703716"/>
                </a:lnTo>
                <a:cubicBezTo>
                  <a:pt x="297456" y="703709"/>
                  <a:pt x="294571" y="703628"/>
                  <a:pt x="292044" y="703366"/>
                </a:cubicBezTo>
                <a:close/>
                <a:moveTo>
                  <a:pt x="3856426" y="698067"/>
                </a:moveTo>
                <a:lnTo>
                  <a:pt x="3874841" y="698835"/>
                </a:lnTo>
                <a:lnTo>
                  <a:pt x="3834142" y="702020"/>
                </a:lnTo>
                <a:lnTo>
                  <a:pt x="3815631" y="703918"/>
                </a:lnTo>
                <a:lnTo>
                  <a:pt x="3818517" y="702484"/>
                </a:lnTo>
                <a:lnTo>
                  <a:pt x="3845712" y="699316"/>
                </a:lnTo>
                <a:lnTo>
                  <a:pt x="3845592" y="699344"/>
                </a:lnTo>
                <a:lnTo>
                  <a:pt x="3849660" y="699060"/>
                </a:lnTo>
                <a:lnTo>
                  <a:pt x="3851010" y="698698"/>
                </a:lnTo>
                <a:close/>
                <a:moveTo>
                  <a:pt x="334119" y="694878"/>
                </a:moveTo>
                <a:lnTo>
                  <a:pt x="334140" y="694907"/>
                </a:lnTo>
                <a:cubicBezTo>
                  <a:pt x="334211" y="695000"/>
                  <a:pt x="334230" y="695025"/>
                  <a:pt x="334154" y="694925"/>
                </a:cubicBezTo>
                <a:close/>
                <a:moveTo>
                  <a:pt x="3932146" y="688884"/>
                </a:moveTo>
                <a:lnTo>
                  <a:pt x="3931272" y="689296"/>
                </a:lnTo>
                <a:lnTo>
                  <a:pt x="3928286" y="691257"/>
                </a:lnTo>
                <a:lnTo>
                  <a:pt x="3921105" y="691237"/>
                </a:lnTo>
                <a:lnTo>
                  <a:pt x="3923718" y="690655"/>
                </a:lnTo>
                <a:close/>
                <a:moveTo>
                  <a:pt x="293766" y="680374"/>
                </a:moveTo>
                <a:lnTo>
                  <a:pt x="297506" y="680861"/>
                </a:lnTo>
                <a:lnTo>
                  <a:pt x="292135" y="681717"/>
                </a:lnTo>
                <a:close/>
                <a:moveTo>
                  <a:pt x="3708617" y="665395"/>
                </a:moveTo>
                <a:lnTo>
                  <a:pt x="3709743" y="665463"/>
                </a:lnTo>
                <a:cubicBezTo>
                  <a:pt x="3711107" y="665525"/>
                  <a:pt x="3712220" y="665604"/>
                  <a:pt x="3712375" y="665819"/>
                </a:cubicBezTo>
                <a:lnTo>
                  <a:pt x="3706638" y="667891"/>
                </a:lnTo>
                <a:lnTo>
                  <a:pt x="3701034" y="668750"/>
                </a:lnTo>
                <a:close/>
                <a:moveTo>
                  <a:pt x="3696951" y="664806"/>
                </a:moveTo>
                <a:cubicBezTo>
                  <a:pt x="3696521" y="665377"/>
                  <a:pt x="3695857" y="664773"/>
                  <a:pt x="3695427" y="665343"/>
                </a:cubicBezTo>
                <a:cubicBezTo>
                  <a:pt x="3695146" y="666088"/>
                  <a:pt x="3695336" y="666391"/>
                  <a:pt x="3695723" y="666436"/>
                </a:cubicBezTo>
                <a:cubicBezTo>
                  <a:pt x="3696012" y="666469"/>
                  <a:pt x="3696410" y="666359"/>
                  <a:pt x="3696801" y="666180"/>
                </a:cubicBezTo>
                <a:cubicBezTo>
                  <a:pt x="3697193" y="666000"/>
                  <a:pt x="3697576" y="665752"/>
                  <a:pt x="3697835" y="665514"/>
                </a:cubicBezTo>
                <a:cubicBezTo>
                  <a:pt x="3698352" y="665037"/>
                  <a:pt x="3698370" y="664595"/>
                  <a:pt x="3696951" y="664806"/>
                </a:cubicBezTo>
                <a:close/>
                <a:moveTo>
                  <a:pt x="320509" y="663472"/>
                </a:moveTo>
                <a:lnTo>
                  <a:pt x="312182" y="665281"/>
                </a:lnTo>
                <a:lnTo>
                  <a:pt x="317724" y="665187"/>
                </a:lnTo>
                <a:lnTo>
                  <a:pt x="319895" y="664972"/>
                </a:lnTo>
                <a:lnTo>
                  <a:pt x="321251" y="664703"/>
                </a:lnTo>
                <a:lnTo>
                  <a:pt x="321981" y="664194"/>
                </a:lnTo>
                <a:close/>
                <a:moveTo>
                  <a:pt x="295708" y="662859"/>
                </a:moveTo>
                <a:lnTo>
                  <a:pt x="295749" y="662862"/>
                </a:lnTo>
                <a:lnTo>
                  <a:pt x="295663" y="662878"/>
                </a:lnTo>
                <a:close/>
                <a:moveTo>
                  <a:pt x="341199" y="661155"/>
                </a:moveTo>
                <a:lnTo>
                  <a:pt x="340354" y="661164"/>
                </a:lnTo>
                <a:cubicBezTo>
                  <a:pt x="339093" y="661293"/>
                  <a:pt x="337499" y="661630"/>
                  <a:pt x="335866" y="662035"/>
                </a:cubicBezTo>
                <a:lnTo>
                  <a:pt x="335726" y="662073"/>
                </a:lnTo>
                <a:close/>
                <a:moveTo>
                  <a:pt x="3658332" y="655358"/>
                </a:moveTo>
                <a:cubicBezTo>
                  <a:pt x="3658748" y="655016"/>
                  <a:pt x="3654069" y="656349"/>
                  <a:pt x="3652105" y="656725"/>
                </a:cubicBezTo>
                <a:cubicBezTo>
                  <a:pt x="3626262" y="667982"/>
                  <a:pt x="3599799" y="673875"/>
                  <a:pt x="3572893" y="682087"/>
                </a:cubicBezTo>
                <a:cubicBezTo>
                  <a:pt x="3569662" y="683154"/>
                  <a:pt x="3561124" y="685321"/>
                  <a:pt x="3560695" y="685891"/>
                </a:cubicBezTo>
                <a:lnTo>
                  <a:pt x="3560617" y="685993"/>
                </a:lnTo>
                <a:lnTo>
                  <a:pt x="3561473" y="685924"/>
                </a:lnTo>
                <a:lnTo>
                  <a:pt x="3565610" y="685679"/>
                </a:lnTo>
                <a:lnTo>
                  <a:pt x="3572482" y="684674"/>
                </a:lnTo>
                <a:cubicBezTo>
                  <a:pt x="3576803" y="683397"/>
                  <a:pt x="3581256" y="681761"/>
                  <a:pt x="3585489" y="680725"/>
                </a:cubicBezTo>
                <a:cubicBezTo>
                  <a:pt x="3607824" y="674121"/>
                  <a:pt x="3632346" y="667586"/>
                  <a:pt x="3655928" y="656356"/>
                </a:cubicBezTo>
                <a:cubicBezTo>
                  <a:pt x="3657488" y="655773"/>
                  <a:pt x="3658193" y="655472"/>
                  <a:pt x="3658332" y="655358"/>
                </a:cubicBezTo>
                <a:close/>
                <a:moveTo>
                  <a:pt x="3736612" y="653015"/>
                </a:moveTo>
                <a:lnTo>
                  <a:pt x="3737309" y="653069"/>
                </a:lnTo>
                <a:cubicBezTo>
                  <a:pt x="3738342" y="653233"/>
                  <a:pt x="3738899" y="653445"/>
                  <a:pt x="3738554" y="653674"/>
                </a:cubicBezTo>
                <a:cubicBezTo>
                  <a:pt x="3734583" y="656320"/>
                  <a:pt x="3729684" y="657623"/>
                  <a:pt x="3724632" y="658685"/>
                </a:cubicBezTo>
                <a:lnTo>
                  <a:pt x="3723074" y="659003"/>
                </a:lnTo>
                <a:close/>
                <a:moveTo>
                  <a:pt x="275601" y="652445"/>
                </a:moveTo>
                <a:lnTo>
                  <a:pt x="274868" y="652591"/>
                </a:lnTo>
                <a:lnTo>
                  <a:pt x="274940" y="652499"/>
                </a:lnTo>
                <a:close/>
                <a:moveTo>
                  <a:pt x="3486535" y="646716"/>
                </a:moveTo>
                <a:lnTo>
                  <a:pt x="3484932" y="648022"/>
                </a:lnTo>
                <a:cubicBezTo>
                  <a:pt x="3483844" y="648439"/>
                  <a:pt x="3482673" y="648298"/>
                  <a:pt x="3480328" y="648017"/>
                </a:cubicBezTo>
                <a:close/>
                <a:moveTo>
                  <a:pt x="3497947" y="644323"/>
                </a:moveTo>
                <a:lnTo>
                  <a:pt x="3486535" y="646716"/>
                </a:lnTo>
                <a:lnTo>
                  <a:pt x="3489029" y="644682"/>
                </a:lnTo>
                <a:close/>
                <a:moveTo>
                  <a:pt x="234065" y="639749"/>
                </a:moveTo>
                <a:lnTo>
                  <a:pt x="244852" y="640501"/>
                </a:lnTo>
                <a:cubicBezTo>
                  <a:pt x="252375" y="640660"/>
                  <a:pt x="259627" y="640462"/>
                  <a:pt x="266770" y="640003"/>
                </a:cubicBezTo>
                <a:lnTo>
                  <a:pt x="271491" y="640543"/>
                </a:lnTo>
                <a:lnTo>
                  <a:pt x="260440" y="642410"/>
                </a:lnTo>
                <a:lnTo>
                  <a:pt x="252360" y="644515"/>
                </a:lnTo>
                <a:lnTo>
                  <a:pt x="230118" y="642630"/>
                </a:lnTo>
                <a:lnTo>
                  <a:pt x="226711" y="642228"/>
                </a:lnTo>
                <a:lnTo>
                  <a:pt x="228774" y="641639"/>
                </a:lnTo>
                <a:cubicBezTo>
                  <a:pt x="231895" y="640786"/>
                  <a:pt x="233573" y="640271"/>
                  <a:pt x="234258" y="639953"/>
                </a:cubicBezTo>
                <a:close/>
                <a:moveTo>
                  <a:pt x="199069" y="636762"/>
                </a:moveTo>
                <a:lnTo>
                  <a:pt x="217642" y="638513"/>
                </a:lnTo>
                <a:lnTo>
                  <a:pt x="215877" y="639033"/>
                </a:lnTo>
                <a:lnTo>
                  <a:pt x="212058" y="640500"/>
                </a:lnTo>
                <a:lnTo>
                  <a:pt x="203468" y="639487"/>
                </a:lnTo>
                <a:lnTo>
                  <a:pt x="195373" y="638166"/>
                </a:lnTo>
                <a:lnTo>
                  <a:pt x="195124" y="637825"/>
                </a:lnTo>
                <a:lnTo>
                  <a:pt x="196950" y="637249"/>
                </a:lnTo>
                <a:close/>
                <a:moveTo>
                  <a:pt x="3786793" y="635741"/>
                </a:moveTo>
                <a:lnTo>
                  <a:pt x="3785061" y="636804"/>
                </a:lnTo>
                <a:cubicBezTo>
                  <a:pt x="3782429" y="638374"/>
                  <a:pt x="3781029" y="639273"/>
                  <a:pt x="3780479" y="639739"/>
                </a:cubicBezTo>
                <a:lnTo>
                  <a:pt x="3780696" y="639881"/>
                </a:lnTo>
                <a:lnTo>
                  <a:pt x="3770822" y="641870"/>
                </a:lnTo>
                <a:cubicBezTo>
                  <a:pt x="3764013" y="643599"/>
                  <a:pt x="3757523" y="645591"/>
                  <a:pt x="3751189" y="647799"/>
                </a:cubicBezTo>
                <a:lnTo>
                  <a:pt x="3746823" y="648473"/>
                </a:lnTo>
                <a:lnTo>
                  <a:pt x="3756379" y="643983"/>
                </a:lnTo>
                <a:lnTo>
                  <a:pt x="3763209" y="640012"/>
                </a:lnTo>
                <a:lnTo>
                  <a:pt x="3783639" y="636218"/>
                </a:lnTo>
                <a:close/>
                <a:moveTo>
                  <a:pt x="3816696" y="631619"/>
                </a:moveTo>
                <a:lnTo>
                  <a:pt x="3814650" y="632949"/>
                </a:lnTo>
                <a:lnTo>
                  <a:pt x="3812846" y="633932"/>
                </a:lnTo>
                <a:lnTo>
                  <a:pt x="3795747" y="636934"/>
                </a:lnTo>
                <a:lnTo>
                  <a:pt x="3797228" y="636010"/>
                </a:lnTo>
                <a:lnTo>
                  <a:pt x="3800356" y="633695"/>
                </a:lnTo>
                <a:lnTo>
                  <a:pt x="3808305" y="632495"/>
                </a:lnTo>
                <a:close/>
                <a:moveTo>
                  <a:pt x="310142" y="626987"/>
                </a:moveTo>
                <a:cubicBezTo>
                  <a:pt x="310142" y="626987"/>
                  <a:pt x="310457" y="627413"/>
                  <a:pt x="310731" y="627785"/>
                </a:cubicBezTo>
                <a:lnTo>
                  <a:pt x="310981" y="628123"/>
                </a:lnTo>
                <a:lnTo>
                  <a:pt x="311070" y="628244"/>
                </a:lnTo>
                <a:cubicBezTo>
                  <a:pt x="311144" y="628344"/>
                  <a:pt x="311164" y="628370"/>
                  <a:pt x="311085" y="628264"/>
                </a:cubicBezTo>
                <a:lnTo>
                  <a:pt x="310981" y="628123"/>
                </a:lnTo>
                <a:close/>
                <a:moveTo>
                  <a:pt x="335833" y="618519"/>
                </a:moveTo>
                <a:lnTo>
                  <a:pt x="329670" y="619248"/>
                </a:lnTo>
                <a:lnTo>
                  <a:pt x="331045" y="619350"/>
                </a:lnTo>
                <a:cubicBezTo>
                  <a:pt x="332598" y="619323"/>
                  <a:pt x="334203" y="619107"/>
                  <a:pt x="335899" y="618552"/>
                </a:cubicBezTo>
                <a:cubicBezTo>
                  <a:pt x="335899" y="618552"/>
                  <a:pt x="335959" y="618692"/>
                  <a:pt x="336034" y="618869"/>
                </a:cubicBezTo>
                <a:lnTo>
                  <a:pt x="336204" y="619266"/>
                </a:lnTo>
                <a:lnTo>
                  <a:pt x="336260" y="619399"/>
                </a:lnTo>
                <a:cubicBezTo>
                  <a:pt x="336320" y="619540"/>
                  <a:pt x="336350" y="619610"/>
                  <a:pt x="336305" y="619504"/>
                </a:cubicBezTo>
                <a:lnTo>
                  <a:pt x="336204" y="619266"/>
                </a:lnTo>
                <a:lnTo>
                  <a:pt x="335899" y="618552"/>
                </a:lnTo>
                <a:close/>
                <a:moveTo>
                  <a:pt x="3267324" y="616950"/>
                </a:moveTo>
                <a:cubicBezTo>
                  <a:pt x="3268670" y="616926"/>
                  <a:pt x="3269007" y="618546"/>
                  <a:pt x="3267508" y="623326"/>
                </a:cubicBezTo>
                <a:cubicBezTo>
                  <a:pt x="3267508" y="623326"/>
                  <a:pt x="3264546" y="621994"/>
                  <a:pt x="3261090" y="620440"/>
                </a:cubicBezTo>
                <a:cubicBezTo>
                  <a:pt x="3263624" y="618644"/>
                  <a:pt x="3265978" y="616975"/>
                  <a:pt x="3267324" y="616950"/>
                </a:cubicBezTo>
                <a:close/>
                <a:moveTo>
                  <a:pt x="3526098" y="616234"/>
                </a:moveTo>
                <a:lnTo>
                  <a:pt x="3523805" y="616940"/>
                </a:lnTo>
                <a:lnTo>
                  <a:pt x="3514833" y="619713"/>
                </a:lnTo>
                <a:lnTo>
                  <a:pt x="3519692" y="619828"/>
                </a:lnTo>
                <a:lnTo>
                  <a:pt x="3529092" y="616279"/>
                </a:lnTo>
                <a:lnTo>
                  <a:pt x="3528004" y="616274"/>
                </a:lnTo>
                <a:close/>
                <a:moveTo>
                  <a:pt x="3366546" y="616101"/>
                </a:moveTo>
                <a:cubicBezTo>
                  <a:pt x="3353831" y="623332"/>
                  <a:pt x="3334303" y="626094"/>
                  <a:pt x="3314767" y="623747"/>
                </a:cubicBezTo>
                <a:cubicBezTo>
                  <a:pt x="3324193" y="620136"/>
                  <a:pt x="3333426" y="617779"/>
                  <a:pt x="3342158" y="616547"/>
                </a:cubicBezTo>
                <a:cubicBezTo>
                  <a:pt x="3350891" y="615315"/>
                  <a:pt x="3359123" y="615209"/>
                  <a:pt x="3366546" y="616101"/>
                </a:cubicBezTo>
                <a:close/>
                <a:moveTo>
                  <a:pt x="3372049" y="612376"/>
                </a:moveTo>
                <a:lnTo>
                  <a:pt x="3366546" y="616101"/>
                </a:lnTo>
                <a:cubicBezTo>
                  <a:pt x="3366546" y="616101"/>
                  <a:pt x="3367633" y="615365"/>
                  <a:pt x="3368993" y="614444"/>
                </a:cubicBezTo>
                <a:close/>
                <a:moveTo>
                  <a:pt x="3582952" y="611845"/>
                </a:moveTo>
                <a:lnTo>
                  <a:pt x="3583036" y="611978"/>
                </a:lnTo>
                <a:lnTo>
                  <a:pt x="3583089" y="611970"/>
                </a:lnTo>
                <a:close/>
                <a:moveTo>
                  <a:pt x="3373885" y="611133"/>
                </a:moveTo>
                <a:lnTo>
                  <a:pt x="3372049" y="612376"/>
                </a:lnTo>
                <a:lnTo>
                  <a:pt x="3373068" y="611685"/>
                </a:lnTo>
                <a:cubicBezTo>
                  <a:pt x="3374156" y="610949"/>
                  <a:pt x="3374700" y="610581"/>
                  <a:pt x="3373885" y="611133"/>
                </a:cubicBezTo>
                <a:close/>
                <a:moveTo>
                  <a:pt x="3423013" y="609018"/>
                </a:moveTo>
                <a:cubicBezTo>
                  <a:pt x="3427896" y="609605"/>
                  <a:pt x="3430339" y="609899"/>
                  <a:pt x="3431255" y="610009"/>
                </a:cubicBezTo>
                <a:cubicBezTo>
                  <a:pt x="3434001" y="610339"/>
                  <a:pt x="3423013" y="609018"/>
                  <a:pt x="3423013" y="609018"/>
                </a:cubicBezTo>
                <a:close/>
                <a:moveTo>
                  <a:pt x="3548424" y="608984"/>
                </a:moveTo>
                <a:lnTo>
                  <a:pt x="3539709" y="609241"/>
                </a:lnTo>
                <a:cubicBezTo>
                  <a:pt x="3536218" y="609039"/>
                  <a:pt x="3531790" y="608989"/>
                  <a:pt x="3529317" y="609382"/>
                </a:cubicBezTo>
                <a:lnTo>
                  <a:pt x="3530331" y="611500"/>
                </a:lnTo>
                <a:lnTo>
                  <a:pt x="3537531" y="610163"/>
                </a:lnTo>
                <a:lnTo>
                  <a:pt x="3531262" y="612242"/>
                </a:lnTo>
                <a:lnTo>
                  <a:pt x="3537075" y="612851"/>
                </a:lnTo>
                <a:lnTo>
                  <a:pt x="3532370" y="614301"/>
                </a:lnTo>
                <a:lnTo>
                  <a:pt x="3533595" y="614507"/>
                </a:lnTo>
                <a:lnTo>
                  <a:pt x="3533830" y="614491"/>
                </a:lnTo>
                <a:close/>
                <a:moveTo>
                  <a:pt x="3678807" y="606732"/>
                </a:moveTo>
                <a:lnTo>
                  <a:pt x="3678685" y="606802"/>
                </a:lnTo>
                <a:lnTo>
                  <a:pt x="3678612" y="606821"/>
                </a:lnTo>
                <a:close/>
                <a:moveTo>
                  <a:pt x="3406520" y="605874"/>
                </a:moveTo>
                <a:cubicBezTo>
                  <a:pt x="3408873" y="604309"/>
                  <a:pt x="3399465" y="610568"/>
                  <a:pt x="3399465" y="610568"/>
                </a:cubicBezTo>
                <a:cubicBezTo>
                  <a:pt x="3403645" y="607786"/>
                  <a:pt x="3405736" y="606395"/>
                  <a:pt x="3406520" y="605874"/>
                </a:cubicBezTo>
                <a:close/>
                <a:moveTo>
                  <a:pt x="3716368" y="588343"/>
                </a:moveTo>
                <a:cubicBezTo>
                  <a:pt x="3718863" y="588127"/>
                  <a:pt x="3717694" y="589306"/>
                  <a:pt x="3715404" y="590827"/>
                </a:cubicBezTo>
                <a:lnTo>
                  <a:pt x="3713377" y="592023"/>
                </a:lnTo>
                <a:lnTo>
                  <a:pt x="3710835" y="592401"/>
                </a:lnTo>
                <a:lnTo>
                  <a:pt x="3707459" y="592967"/>
                </a:lnTo>
                <a:lnTo>
                  <a:pt x="3708538" y="592293"/>
                </a:lnTo>
                <a:cubicBezTo>
                  <a:pt x="3711231" y="590638"/>
                  <a:pt x="3714261" y="588909"/>
                  <a:pt x="3716368" y="588343"/>
                </a:cubicBezTo>
                <a:close/>
                <a:moveTo>
                  <a:pt x="3702873" y="587927"/>
                </a:moveTo>
                <a:cubicBezTo>
                  <a:pt x="3693657" y="593961"/>
                  <a:pt x="3684499" y="598806"/>
                  <a:pt x="3675490" y="603267"/>
                </a:cubicBezTo>
                <a:lnTo>
                  <a:pt x="3662761" y="609532"/>
                </a:lnTo>
                <a:lnTo>
                  <a:pt x="3655348" y="610598"/>
                </a:lnTo>
                <a:close/>
                <a:moveTo>
                  <a:pt x="3688216" y="585300"/>
                </a:moveTo>
                <a:lnTo>
                  <a:pt x="3626177" y="613973"/>
                </a:lnTo>
                <a:lnTo>
                  <a:pt x="3625087" y="614330"/>
                </a:lnTo>
                <a:lnTo>
                  <a:pt x="3608806" y="616197"/>
                </a:lnTo>
                <a:lnTo>
                  <a:pt x="3593918" y="618154"/>
                </a:lnTo>
                <a:lnTo>
                  <a:pt x="3594946" y="617838"/>
                </a:lnTo>
                <a:cubicBezTo>
                  <a:pt x="3602597" y="615364"/>
                  <a:pt x="3610090" y="612726"/>
                  <a:pt x="3618430" y="609339"/>
                </a:cubicBezTo>
                <a:cubicBezTo>
                  <a:pt x="3633264" y="603526"/>
                  <a:pt x="3646489" y="597494"/>
                  <a:pt x="3659545" y="591287"/>
                </a:cubicBezTo>
                <a:lnTo>
                  <a:pt x="3666061" y="588181"/>
                </a:lnTo>
                <a:lnTo>
                  <a:pt x="3687862" y="585337"/>
                </a:lnTo>
                <a:close/>
                <a:moveTo>
                  <a:pt x="3699869" y="584240"/>
                </a:moveTo>
                <a:cubicBezTo>
                  <a:pt x="3689641" y="590874"/>
                  <a:pt x="3678884" y="597468"/>
                  <a:pt x="3667603" y="603426"/>
                </a:cubicBezTo>
                <a:lnTo>
                  <a:pt x="3648977" y="611513"/>
                </a:lnTo>
                <a:lnTo>
                  <a:pt x="3646299" y="611897"/>
                </a:lnTo>
                <a:lnTo>
                  <a:pt x="3641265" y="612475"/>
                </a:lnTo>
                <a:lnTo>
                  <a:pt x="3646234" y="609088"/>
                </a:lnTo>
                <a:cubicBezTo>
                  <a:pt x="3646660" y="608605"/>
                  <a:pt x="3645707" y="608908"/>
                  <a:pt x="3643994" y="609709"/>
                </a:cubicBezTo>
                <a:lnTo>
                  <a:pt x="3638067" y="612842"/>
                </a:lnTo>
                <a:lnTo>
                  <a:pt x="3633040" y="613418"/>
                </a:lnTo>
                <a:lnTo>
                  <a:pt x="3659762" y="601947"/>
                </a:lnTo>
                <a:cubicBezTo>
                  <a:pt x="3673157" y="595908"/>
                  <a:pt x="3686400" y="589852"/>
                  <a:pt x="3699869" y="584240"/>
                </a:cubicBezTo>
                <a:close/>
                <a:moveTo>
                  <a:pt x="3700420" y="584016"/>
                </a:moveTo>
                <a:lnTo>
                  <a:pt x="3700388" y="584110"/>
                </a:lnTo>
                <a:cubicBezTo>
                  <a:pt x="3700143" y="584248"/>
                  <a:pt x="3699869" y="584240"/>
                  <a:pt x="3699869" y="584240"/>
                </a:cubicBezTo>
                <a:lnTo>
                  <a:pt x="3700005" y="584060"/>
                </a:lnTo>
                <a:close/>
                <a:moveTo>
                  <a:pt x="270286" y="583003"/>
                </a:moveTo>
                <a:lnTo>
                  <a:pt x="256584" y="584600"/>
                </a:lnTo>
                <a:lnTo>
                  <a:pt x="270617" y="585237"/>
                </a:lnTo>
                <a:lnTo>
                  <a:pt x="271533" y="585196"/>
                </a:lnTo>
                <a:lnTo>
                  <a:pt x="270937" y="584120"/>
                </a:lnTo>
                <a:close/>
                <a:moveTo>
                  <a:pt x="2546102" y="567085"/>
                </a:moveTo>
                <a:lnTo>
                  <a:pt x="2564103" y="575726"/>
                </a:lnTo>
                <a:lnTo>
                  <a:pt x="2570092" y="578876"/>
                </a:lnTo>
                <a:lnTo>
                  <a:pt x="2573006" y="577087"/>
                </a:lnTo>
                <a:cubicBezTo>
                  <a:pt x="2577985" y="576971"/>
                  <a:pt x="2581784" y="578290"/>
                  <a:pt x="2585473" y="578205"/>
                </a:cubicBezTo>
                <a:cubicBezTo>
                  <a:pt x="2587980" y="579553"/>
                  <a:pt x="2593939" y="575396"/>
                  <a:pt x="2591540" y="575451"/>
                </a:cubicBezTo>
                <a:cubicBezTo>
                  <a:pt x="2586452" y="574162"/>
                  <a:pt x="2581362" y="572874"/>
                  <a:pt x="2575091" y="573020"/>
                </a:cubicBezTo>
                <a:cubicBezTo>
                  <a:pt x="2577563" y="571556"/>
                  <a:pt x="2579759" y="568893"/>
                  <a:pt x="2578468" y="568923"/>
                </a:cubicBezTo>
                <a:close/>
                <a:moveTo>
                  <a:pt x="2526946" y="563904"/>
                </a:moveTo>
                <a:lnTo>
                  <a:pt x="2527212" y="564479"/>
                </a:lnTo>
                <a:lnTo>
                  <a:pt x="2528350" y="564517"/>
                </a:lnTo>
                <a:close/>
                <a:moveTo>
                  <a:pt x="166152" y="562584"/>
                </a:moveTo>
                <a:lnTo>
                  <a:pt x="167071" y="562594"/>
                </a:lnTo>
                <a:lnTo>
                  <a:pt x="166980" y="562858"/>
                </a:lnTo>
                <a:cubicBezTo>
                  <a:pt x="166736" y="563048"/>
                  <a:pt x="166427" y="562983"/>
                  <a:pt x="166152" y="562584"/>
                </a:cubicBezTo>
                <a:close/>
                <a:moveTo>
                  <a:pt x="179458" y="561208"/>
                </a:moveTo>
                <a:lnTo>
                  <a:pt x="178784" y="561344"/>
                </a:lnTo>
                <a:lnTo>
                  <a:pt x="180456" y="561405"/>
                </a:lnTo>
                <a:close/>
                <a:moveTo>
                  <a:pt x="2516689" y="557759"/>
                </a:moveTo>
                <a:lnTo>
                  <a:pt x="2514923" y="559125"/>
                </a:lnTo>
                <a:lnTo>
                  <a:pt x="2515837" y="559591"/>
                </a:lnTo>
                <a:cubicBezTo>
                  <a:pt x="2518375" y="560739"/>
                  <a:pt x="2524408" y="562756"/>
                  <a:pt x="2519435" y="559207"/>
                </a:cubicBezTo>
                <a:close/>
                <a:moveTo>
                  <a:pt x="2500614" y="551820"/>
                </a:moveTo>
                <a:lnTo>
                  <a:pt x="2508876" y="556037"/>
                </a:lnTo>
                <a:lnTo>
                  <a:pt x="2511042" y="554914"/>
                </a:lnTo>
                <a:lnTo>
                  <a:pt x="2511109" y="554818"/>
                </a:lnTo>
                <a:lnTo>
                  <a:pt x="2506279" y="552271"/>
                </a:lnTo>
                <a:close/>
                <a:moveTo>
                  <a:pt x="2526017" y="549745"/>
                </a:moveTo>
                <a:lnTo>
                  <a:pt x="2534569" y="551032"/>
                </a:lnTo>
                <a:lnTo>
                  <a:pt x="2530969" y="550668"/>
                </a:lnTo>
                <a:close/>
                <a:moveTo>
                  <a:pt x="2518386" y="547209"/>
                </a:moveTo>
                <a:cubicBezTo>
                  <a:pt x="2518386" y="547209"/>
                  <a:pt x="2518386" y="547209"/>
                  <a:pt x="2519787" y="548583"/>
                </a:cubicBezTo>
                <a:lnTo>
                  <a:pt x="2526017" y="549745"/>
                </a:lnTo>
                <a:lnTo>
                  <a:pt x="2518496" y="548613"/>
                </a:lnTo>
                <a:cubicBezTo>
                  <a:pt x="2518496" y="548613"/>
                  <a:pt x="2518496" y="548613"/>
                  <a:pt x="2518386" y="547209"/>
                </a:cubicBezTo>
                <a:close/>
                <a:moveTo>
                  <a:pt x="2417648" y="542156"/>
                </a:moveTo>
                <a:lnTo>
                  <a:pt x="2417274" y="542730"/>
                </a:lnTo>
                <a:lnTo>
                  <a:pt x="2417839" y="542901"/>
                </a:lnTo>
                <a:close/>
                <a:moveTo>
                  <a:pt x="162051" y="540212"/>
                </a:moveTo>
                <a:lnTo>
                  <a:pt x="163225" y="540756"/>
                </a:lnTo>
                <a:cubicBezTo>
                  <a:pt x="161959" y="541745"/>
                  <a:pt x="161374" y="542201"/>
                  <a:pt x="160824" y="541405"/>
                </a:cubicBezTo>
                <a:lnTo>
                  <a:pt x="161486" y="540254"/>
                </a:lnTo>
                <a:close/>
                <a:moveTo>
                  <a:pt x="164123" y="540056"/>
                </a:moveTo>
                <a:lnTo>
                  <a:pt x="163225" y="540756"/>
                </a:lnTo>
                <a:lnTo>
                  <a:pt x="163655" y="540091"/>
                </a:lnTo>
                <a:close/>
                <a:moveTo>
                  <a:pt x="2433051" y="504378"/>
                </a:moveTo>
                <a:lnTo>
                  <a:pt x="2434059" y="504515"/>
                </a:lnTo>
                <a:cubicBezTo>
                  <a:pt x="2434316" y="504550"/>
                  <a:pt x="2434316" y="504550"/>
                  <a:pt x="2434316" y="504550"/>
                </a:cubicBezTo>
                <a:cubicBezTo>
                  <a:pt x="2433025" y="504580"/>
                  <a:pt x="2433025" y="504580"/>
                  <a:pt x="2433025" y="504580"/>
                </a:cubicBezTo>
                <a:close/>
                <a:moveTo>
                  <a:pt x="3425960" y="481592"/>
                </a:moveTo>
                <a:cubicBezTo>
                  <a:pt x="3426416" y="481313"/>
                  <a:pt x="3421580" y="481964"/>
                  <a:pt x="3419571" y="482058"/>
                </a:cubicBezTo>
                <a:lnTo>
                  <a:pt x="3383211" y="489236"/>
                </a:lnTo>
                <a:lnTo>
                  <a:pt x="3382627" y="490779"/>
                </a:lnTo>
                <a:lnTo>
                  <a:pt x="3388697" y="490286"/>
                </a:lnTo>
                <a:lnTo>
                  <a:pt x="3423437" y="482235"/>
                </a:lnTo>
                <a:cubicBezTo>
                  <a:pt x="3425067" y="481880"/>
                  <a:pt x="3425807" y="481684"/>
                  <a:pt x="3425960" y="481592"/>
                </a:cubicBezTo>
                <a:close/>
                <a:moveTo>
                  <a:pt x="3556743" y="480411"/>
                </a:moveTo>
                <a:lnTo>
                  <a:pt x="3554883" y="481210"/>
                </a:lnTo>
                <a:lnTo>
                  <a:pt x="3550200" y="483338"/>
                </a:lnTo>
                <a:lnTo>
                  <a:pt x="3544064" y="483547"/>
                </a:lnTo>
                <a:lnTo>
                  <a:pt x="3522602" y="485062"/>
                </a:lnTo>
                <a:lnTo>
                  <a:pt x="3525348" y="484227"/>
                </a:lnTo>
                <a:lnTo>
                  <a:pt x="3532652" y="481285"/>
                </a:lnTo>
                <a:lnTo>
                  <a:pt x="3553532" y="480434"/>
                </a:lnTo>
                <a:close/>
                <a:moveTo>
                  <a:pt x="3578641" y="480251"/>
                </a:moveTo>
                <a:lnTo>
                  <a:pt x="3587132" y="480573"/>
                </a:lnTo>
                <a:lnTo>
                  <a:pt x="3584928" y="481592"/>
                </a:lnTo>
                <a:lnTo>
                  <a:pt x="3583247" y="482215"/>
                </a:lnTo>
                <a:lnTo>
                  <a:pt x="3565626" y="482814"/>
                </a:lnTo>
                <a:lnTo>
                  <a:pt x="3567142" y="482146"/>
                </a:lnTo>
                <a:lnTo>
                  <a:pt x="3570548" y="480310"/>
                </a:lnTo>
                <a:close/>
                <a:moveTo>
                  <a:pt x="157964" y="476881"/>
                </a:moveTo>
                <a:cubicBezTo>
                  <a:pt x="160709" y="476266"/>
                  <a:pt x="164952" y="476101"/>
                  <a:pt x="170798" y="477037"/>
                </a:cubicBezTo>
                <a:cubicBezTo>
                  <a:pt x="165521" y="479568"/>
                  <a:pt x="161421" y="480600"/>
                  <a:pt x="158604" y="480782"/>
                </a:cubicBezTo>
                <a:lnTo>
                  <a:pt x="155359" y="479805"/>
                </a:lnTo>
                <a:lnTo>
                  <a:pt x="156278" y="477996"/>
                </a:lnTo>
                <a:close/>
                <a:moveTo>
                  <a:pt x="2361100" y="476737"/>
                </a:moveTo>
                <a:lnTo>
                  <a:pt x="2364999" y="477318"/>
                </a:lnTo>
                <a:lnTo>
                  <a:pt x="2368796" y="479312"/>
                </a:lnTo>
                <a:lnTo>
                  <a:pt x="2385207" y="481376"/>
                </a:lnTo>
                <a:lnTo>
                  <a:pt x="2386882" y="480577"/>
                </a:lnTo>
                <a:lnTo>
                  <a:pt x="2392075" y="481351"/>
                </a:lnTo>
                <a:lnTo>
                  <a:pt x="2387841" y="482268"/>
                </a:lnTo>
                <a:cubicBezTo>
                  <a:pt x="2386364" y="483156"/>
                  <a:pt x="2385518" y="484181"/>
                  <a:pt x="2386717" y="484153"/>
                </a:cubicBezTo>
                <a:cubicBezTo>
                  <a:pt x="2386717" y="484153"/>
                  <a:pt x="2386717" y="484153"/>
                  <a:pt x="2388118" y="485528"/>
                </a:cubicBezTo>
                <a:cubicBezTo>
                  <a:pt x="2388118" y="485528"/>
                  <a:pt x="2388118" y="485528"/>
                  <a:pt x="2383029" y="484239"/>
                </a:cubicBezTo>
                <a:lnTo>
                  <a:pt x="2373366" y="481712"/>
                </a:lnTo>
                <a:lnTo>
                  <a:pt x="2395270" y="493213"/>
                </a:lnTo>
                <a:cubicBezTo>
                  <a:pt x="2405289" y="498462"/>
                  <a:pt x="2415043" y="503628"/>
                  <a:pt x="2424999" y="509159"/>
                </a:cubicBezTo>
                <a:lnTo>
                  <a:pt x="2448849" y="520664"/>
                </a:lnTo>
                <a:lnTo>
                  <a:pt x="2443593" y="518801"/>
                </a:lnTo>
                <a:cubicBezTo>
                  <a:pt x="2440319" y="517758"/>
                  <a:pt x="2437396" y="516811"/>
                  <a:pt x="2436621" y="516166"/>
                </a:cubicBezTo>
                <a:lnTo>
                  <a:pt x="2434894" y="515871"/>
                </a:lnTo>
                <a:lnTo>
                  <a:pt x="2417726" y="507591"/>
                </a:lnTo>
                <a:cubicBezTo>
                  <a:pt x="2410504" y="504320"/>
                  <a:pt x="2403297" y="501039"/>
                  <a:pt x="2396973" y="497487"/>
                </a:cubicBezTo>
                <a:cubicBezTo>
                  <a:pt x="2389342" y="492861"/>
                  <a:pt x="2385037" y="489952"/>
                  <a:pt x="2376442" y="485016"/>
                </a:cubicBezTo>
                <a:lnTo>
                  <a:pt x="2367450" y="480164"/>
                </a:lnTo>
                <a:lnTo>
                  <a:pt x="2363978" y="479256"/>
                </a:lnTo>
                <a:lnTo>
                  <a:pt x="2365692" y="479216"/>
                </a:lnTo>
                <a:close/>
                <a:moveTo>
                  <a:pt x="2047867" y="465788"/>
                </a:moveTo>
                <a:lnTo>
                  <a:pt x="2048463" y="466722"/>
                </a:lnTo>
                <a:lnTo>
                  <a:pt x="2050713" y="466619"/>
                </a:lnTo>
                <a:close/>
                <a:moveTo>
                  <a:pt x="2037129" y="462652"/>
                </a:moveTo>
                <a:lnTo>
                  <a:pt x="2039781" y="464292"/>
                </a:lnTo>
                <a:lnTo>
                  <a:pt x="2042697" y="464278"/>
                </a:lnTo>
                <a:close/>
                <a:moveTo>
                  <a:pt x="2146738" y="462576"/>
                </a:moveTo>
                <a:cubicBezTo>
                  <a:pt x="2146838" y="462521"/>
                  <a:pt x="2146813" y="462534"/>
                  <a:pt x="2146719" y="462586"/>
                </a:cubicBezTo>
                <a:lnTo>
                  <a:pt x="2146344" y="462793"/>
                </a:lnTo>
                <a:lnTo>
                  <a:pt x="2145538" y="463238"/>
                </a:lnTo>
                <a:cubicBezTo>
                  <a:pt x="2145538" y="463238"/>
                  <a:pt x="2145938" y="463018"/>
                  <a:pt x="2146287" y="462825"/>
                </a:cubicBezTo>
                <a:lnTo>
                  <a:pt x="2146344" y="462793"/>
                </a:lnTo>
                <a:close/>
                <a:moveTo>
                  <a:pt x="2163831" y="461866"/>
                </a:moveTo>
                <a:cubicBezTo>
                  <a:pt x="2162450" y="461304"/>
                  <a:pt x="2162423" y="461745"/>
                  <a:pt x="2162890" y="462345"/>
                </a:cubicBezTo>
                <a:cubicBezTo>
                  <a:pt x="2163122" y="462645"/>
                  <a:pt x="2163477" y="462985"/>
                  <a:pt x="2163846" y="463260"/>
                </a:cubicBezTo>
                <a:cubicBezTo>
                  <a:pt x="2164216" y="463534"/>
                  <a:pt x="2164598" y="463743"/>
                  <a:pt x="2164888" y="463782"/>
                </a:cubicBezTo>
                <a:cubicBezTo>
                  <a:pt x="2165273" y="463833"/>
                  <a:pt x="2165491" y="463581"/>
                  <a:pt x="2165284" y="462775"/>
                </a:cubicBezTo>
                <a:cubicBezTo>
                  <a:pt x="2164916" y="462105"/>
                  <a:pt x="2164201" y="462537"/>
                  <a:pt x="2163831" y="461866"/>
                </a:cubicBezTo>
                <a:close/>
                <a:moveTo>
                  <a:pt x="2227685" y="459106"/>
                </a:moveTo>
                <a:cubicBezTo>
                  <a:pt x="2225622" y="457384"/>
                  <a:pt x="2220395" y="460283"/>
                  <a:pt x="2224521" y="463727"/>
                </a:cubicBezTo>
                <a:cubicBezTo>
                  <a:pt x="2224521" y="463727"/>
                  <a:pt x="2229748" y="460827"/>
                  <a:pt x="2227685" y="459106"/>
                </a:cubicBezTo>
                <a:close/>
                <a:moveTo>
                  <a:pt x="2148495" y="459029"/>
                </a:moveTo>
                <a:cubicBezTo>
                  <a:pt x="2148670" y="458856"/>
                  <a:pt x="2149777" y="459054"/>
                  <a:pt x="2151130" y="459332"/>
                </a:cubicBezTo>
                <a:lnTo>
                  <a:pt x="2152248" y="459545"/>
                </a:lnTo>
                <a:lnTo>
                  <a:pt x="2164922" y="468740"/>
                </a:lnTo>
                <a:lnTo>
                  <a:pt x="2165169" y="468919"/>
                </a:lnTo>
                <a:lnTo>
                  <a:pt x="2164014" y="468736"/>
                </a:lnTo>
                <a:lnTo>
                  <a:pt x="2155278" y="463339"/>
                </a:lnTo>
                <a:cubicBezTo>
                  <a:pt x="2151503" y="461237"/>
                  <a:pt x="2148148" y="459376"/>
                  <a:pt x="2148495" y="459029"/>
                </a:cubicBezTo>
                <a:close/>
                <a:moveTo>
                  <a:pt x="2123557" y="458856"/>
                </a:moveTo>
                <a:lnTo>
                  <a:pt x="2129147" y="459693"/>
                </a:lnTo>
                <a:lnTo>
                  <a:pt x="2139053" y="463427"/>
                </a:lnTo>
                <a:lnTo>
                  <a:pt x="2144406" y="465131"/>
                </a:lnTo>
                <a:lnTo>
                  <a:pt x="2128962" y="462126"/>
                </a:lnTo>
                <a:lnTo>
                  <a:pt x="2124413" y="459471"/>
                </a:lnTo>
                <a:close/>
                <a:moveTo>
                  <a:pt x="2252962" y="457904"/>
                </a:moveTo>
                <a:lnTo>
                  <a:pt x="2258557" y="459030"/>
                </a:lnTo>
                <a:lnTo>
                  <a:pt x="2259344" y="459526"/>
                </a:lnTo>
                <a:lnTo>
                  <a:pt x="2277602" y="469565"/>
                </a:lnTo>
                <a:lnTo>
                  <a:pt x="2269134" y="467557"/>
                </a:lnTo>
                <a:lnTo>
                  <a:pt x="2267829" y="466778"/>
                </a:lnTo>
                <a:close/>
                <a:moveTo>
                  <a:pt x="2137614" y="456832"/>
                </a:moveTo>
                <a:cubicBezTo>
                  <a:pt x="2138310" y="456139"/>
                  <a:pt x="2151095" y="462959"/>
                  <a:pt x="2151095" y="462959"/>
                </a:cubicBezTo>
                <a:cubicBezTo>
                  <a:pt x="2154425" y="464163"/>
                  <a:pt x="2156421" y="465435"/>
                  <a:pt x="2158271" y="466535"/>
                </a:cubicBezTo>
                <a:lnTo>
                  <a:pt x="2163524" y="468660"/>
                </a:lnTo>
                <a:lnTo>
                  <a:pt x="2158281" y="467830"/>
                </a:lnTo>
                <a:lnTo>
                  <a:pt x="2144737" y="465195"/>
                </a:lnTo>
                <a:close/>
                <a:moveTo>
                  <a:pt x="2120734" y="456830"/>
                </a:moveTo>
                <a:lnTo>
                  <a:pt x="2123537" y="457773"/>
                </a:lnTo>
                <a:lnTo>
                  <a:pt x="2121878" y="457383"/>
                </a:lnTo>
                <a:lnTo>
                  <a:pt x="2121273" y="457217"/>
                </a:lnTo>
                <a:close/>
                <a:moveTo>
                  <a:pt x="3210850" y="456627"/>
                </a:moveTo>
                <a:cubicBezTo>
                  <a:pt x="3212378" y="459284"/>
                  <a:pt x="3198196" y="460712"/>
                  <a:pt x="3187185" y="460946"/>
                </a:cubicBezTo>
                <a:cubicBezTo>
                  <a:pt x="3176174" y="461181"/>
                  <a:pt x="3168337" y="460223"/>
                  <a:pt x="3182554" y="458110"/>
                </a:cubicBezTo>
                <a:cubicBezTo>
                  <a:pt x="3182554" y="458110"/>
                  <a:pt x="3207938" y="456780"/>
                  <a:pt x="3210850" y="456627"/>
                </a:cubicBezTo>
                <a:close/>
                <a:moveTo>
                  <a:pt x="3262827" y="456218"/>
                </a:moveTo>
                <a:lnTo>
                  <a:pt x="3261508" y="456726"/>
                </a:lnTo>
                <a:cubicBezTo>
                  <a:pt x="3260795" y="457791"/>
                  <a:pt x="3266747" y="458259"/>
                  <a:pt x="3269745" y="458211"/>
                </a:cubicBezTo>
                <a:lnTo>
                  <a:pt x="3274770" y="457872"/>
                </a:lnTo>
                <a:lnTo>
                  <a:pt x="3268543" y="459491"/>
                </a:lnTo>
                <a:cubicBezTo>
                  <a:pt x="3260296" y="461471"/>
                  <a:pt x="3250133" y="463494"/>
                  <a:pt x="3242473" y="463670"/>
                </a:cubicBezTo>
                <a:cubicBezTo>
                  <a:pt x="3237367" y="463789"/>
                  <a:pt x="3233373" y="463086"/>
                  <a:pt x="3231800" y="461002"/>
                </a:cubicBezTo>
                <a:cubicBezTo>
                  <a:pt x="3231880" y="461796"/>
                  <a:pt x="3234627" y="461539"/>
                  <a:pt x="3238824" y="460784"/>
                </a:cubicBezTo>
                <a:lnTo>
                  <a:pt x="3250544" y="458403"/>
                </a:lnTo>
                <a:lnTo>
                  <a:pt x="3251385" y="458734"/>
                </a:lnTo>
                <a:lnTo>
                  <a:pt x="3251933" y="458121"/>
                </a:lnTo>
                <a:lnTo>
                  <a:pt x="3254564" y="457586"/>
                </a:lnTo>
                <a:close/>
                <a:moveTo>
                  <a:pt x="2011622" y="455368"/>
                </a:moveTo>
                <a:lnTo>
                  <a:pt x="2017598" y="458952"/>
                </a:lnTo>
                <a:lnTo>
                  <a:pt x="2023029" y="460038"/>
                </a:lnTo>
                <a:lnTo>
                  <a:pt x="2034015" y="461744"/>
                </a:lnTo>
                <a:lnTo>
                  <a:pt x="2026476" y="459542"/>
                </a:lnTo>
                <a:lnTo>
                  <a:pt x="2023029" y="460038"/>
                </a:lnTo>
                <a:lnTo>
                  <a:pt x="2014553" y="456061"/>
                </a:lnTo>
                <a:lnTo>
                  <a:pt x="2012186" y="455370"/>
                </a:lnTo>
                <a:close/>
                <a:moveTo>
                  <a:pt x="2004868" y="455353"/>
                </a:moveTo>
                <a:lnTo>
                  <a:pt x="2007833" y="456999"/>
                </a:lnTo>
                <a:lnTo>
                  <a:pt x="2016277" y="458688"/>
                </a:lnTo>
                <a:lnTo>
                  <a:pt x="2010162" y="455365"/>
                </a:lnTo>
                <a:close/>
                <a:moveTo>
                  <a:pt x="1999536" y="455340"/>
                </a:moveTo>
                <a:lnTo>
                  <a:pt x="2001266" y="455686"/>
                </a:lnTo>
                <a:lnTo>
                  <a:pt x="2001246" y="455649"/>
                </a:lnTo>
                <a:lnTo>
                  <a:pt x="2000083" y="455341"/>
                </a:lnTo>
                <a:close/>
                <a:moveTo>
                  <a:pt x="3271753" y="454740"/>
                </a:moveTo>
                <a:lnTo>
                  <a:pt x="3271788" y="454743"/>
                </a:lnTo>
                <a:lnTo>
                  <a:pt x="3271655" y="454757"/>
                </a:lnTo>
                <a:close/>
                <a:moveTo>
                  <a:pt x="3377894" y="452949"/>
                </a:moveTo>
                <a:lnTo>
                  <a:pt x="3372378" y="454047"/>
                </a:lnTo>
                <a:lnTo>
                  <a:pt x="3369466" y="454513"/>
                </a:lnTo>
                <a:lnTo>
                  <a:pt x="3376095" y="454359"/>
                </a:lnTo>
                <a:close/>
                <a:moveTo>
                  <a:pt x="1983686" y="452855"/>
                </a:moveTo>
                <a:lnTo>
                  <a:pt x="1983445" y="453448"/>
                </a:lnTo>
                <a:lnTo>
                  <a:pt x="1984076" y="453078"/>
                </a:lnTo>
                <a:close/>
                <a:moveTo>
                  <a:pt x="3415864" y="450898"/>
                </a:moveTo>
                <a:lnTo>
                  <a:pt x="3407269" y="453408"/>
                </a:lnTo>
                <a:lnTo>
                  <a:pt x="3383377" y="457539"/>
                </a:lnTo>
                <a:lnTo>
                  <a:pt x="3335326" y="458770"/>
                </a:lnTo>
                <a:cubicBezTo>
                  <a:pt x="3332830" y="458901"/>
                  <a:pt x="3294409" y="463650"/>
                  <a:pt x="3296301" y="457623"/>
                </a:cubicBezTo>
                <a:lnTo>
                  <a:pt x="3300302" y="456203"/>
                </a:lnTo>
                <a:lnTo>
                  <a:pt x="3350482" y="453442"/>
                </a:lnTo>
                <a:lnTo>
                  <a:pt x="3362383" y="452811"/>
                </a:lnTo>
                <a:lnTo>
                  <a:pt x="3377563" y="452595"/>
                </a:lnTo>
                <a:cubicBezTo>
                  <a:pt x="3382572" y="452547"/>
                  <a:pt x="3387095" y="452502"/>
                  <a:pt x="3390846" y="452444"/>
                </a:cubicBezTo>
                <a:lnTo>
                  <a:pt x="3394140" y="452357"/>
                </a:lnTo>
                <a:lnTo>
                  <a:pt x="3393790" y="453148"/>
                </a:lnTo>
                <a:lnTo>
                  <a:pt x="3398295" y="452247"/>
                </a:lnTo>
                <a:lnTo>
                  <a:pt x="3399502" y="452215"/>
                </a:lnTo>
                <a:close/>
                <a:moveTo>
                  <a:pt x="2394832" y="445986"/>
                </a:moveTo>
                <a:lnTo>
                  <a:pt x="2401848" y="447641"/>
                </a:lnTo>
                <a:lnTo>
                  <a:pt x="2394894" y="446791"/>
                </a:lnTo>
                <a:close/>
                <a:moveTo>
                  <a:pt x="3480252" y="445677"/>
                </a:moveTo>
                <a:lnTo>
                  <a:pt x="3480313" y="446333"/>
                </a:lnTo>
                <a:cubicBezTo>
                  <a:pt x="3477558" y="446467"/>
                  <a:pt x="3472671" y="446439"/>
                  <a:pt x="3472671" y="446439"/>
                </a:cubicBezTo>
                <a:cubicBezTo>
                  <a:pt x="3471345" y="449426"/>
                  <a:pt x="3477330" y="447754"/>
                  <a:pt x="3477330" y="447754"/>
                </a:cubicBezTo>
                <a:cubicBezTo>
                  <a:pt x="3480688" y="448706"/>
                  <a:pt x="3492846" y="451357"/>
                  <a:pt x="3492328" y="450425"/>
                </a:cubicBezTo>
                <a:cubicBezTo>
                  <a:pt x="3493135" y="453574"/>
                  <a:pt x="3486468" y="452038"/>
                  <a:pt x="3480749" y="452210"/>
                </a:cubicBezTo>
                <a:cubicBezTo>
                  <a:pt x="3478031" y="452622"/>
                  <a:pt x="3468509" y="453513"/>
                  <a:pt x="3467929" y="454590"/>
                </a:cubicBezTo>
                <a:lnTo>
                  <a:pt x="3469870" y="455324"/>
                </a:lnTo>
                <a:lnTo>
                  <a:pt x="3403569" y="457022"/>
                </a:lnTo>
                <a:lnTo>
                  <a:pt x="3431480" y="450252"/>
                </a:lnTo>
                <a:lnTo>
                  <a:pt x="3434005" y="449437"/>
                </a:lnTo>
                <a:lnTo>
                  <a:pt x="3448154" y="448297"/>
                </a:lnTo>
                <a:close/>
                <a:moveTo>
                  <a:pt x="3481928" y="445564"/>
                </a:moveTo>
                <a:cubicBezTo>
                  <a:pt x="3481681" y="446958"/>
                  <a:pt x="3481428" y="447421"/>
                  <a:pt x="3481161" y="447401"/>
                </a:cubicBezTo>
                <a:cubicBezTo>
                  <a:pt x="3480894" y="447381"/>
                  <a:pt x="3480614" y="446876"/>
                  <a:pt x="3480313" y="446333"/>
                </a:cubicBezTo>
                <a:cubicBezTo>
                  <a:pt x="3481182" y="445919"/>
                  <a:pt x="3481928" y="445564"/>
                  <a:pt x="3481928" y="445564"/>
                </a:cubicBezTo>
                <a:close/>
                <a:moveTo>
                  <a:pt x="2103385" y="443326"/>
                </a:moveTo>
                <a:lnTo>
                  <a:pt x="2103957" y="444181"/>
                </a:lnTo>
                <a:cubicBezTo>
                  <a:pt x="2104228" y="445632"/>
                  <a:pt x="2104428" y="447161"/>
                  <a:pt x="2105775" y="448014"/>
                </a:cubicBezTo>
                <a:close/>
                <a:moveTo>
                  <a:pt x="2125094" y="440229"/>
                </a:moveTo>
                <a:lnTo>
                  <a:pt x="2125789" y="440349"/>
                </a:lnTo>
                <a:lnTo>
                  <a:pt x="2138585" y="449633"/>
                </a:lnTo>
                <a:lnTo>
                  <a:pt x="2137075" y="448931"/>
                </a:lnTo>
                <a:cubicBezTo>
                  <a:pt x="2132187" y="446625"/>
                  <a:pt x="2127474" y="444118"/>
                  <a:pt x="2123806" y="440517"/>
                </a:cubicBezTo>
                <a:cubicBezTo>
                  <a:pt x="2123487" y="440203"/>
                  <a:pt x="2124059" y="440134"/>
                  <a:pt x="2125094" y="440229"/>
                </a:cubicBezTo>
                <a:close/>
                <a:moveTo>
                  <a:pt x="2467441" y="437635"/>
                </a:moveTo>
                <a:lnTo>
                  <a:pt x="2471115" y="437851"/>
                </a:lnTo>
                <a:lnTo>
                  <a:pt x="2470232" y="439012"/>
                </a:lnTo>
                <a:cubicBezTo>
                  <a:pt x="2495151" y="441046"/>
                  <a:pt x="2519290" y="447318"/>
                  <a:pt x="2544393" y="449347"/>
                </a:cubicBezTo>
                <a:cubicBezTo>
                  <a:pt x="2545794" y="450722"/>
                  <a:pt x="2552858" y="446539"/>
                  <a:pt x="2550277" y="446598"/>
                </a:cubicBezTo>
                <a:cubicBezTo>
                  <a:pt x="2547769" y="445250"/>
                  <a:pt x="2545262" y="443902"/>
                  <a:pt x="2542680" y="443962"/>
                </a:cubicBezTo>
                <a:cubicBezTo>
                  <a:pt x="2547660" y="443846"/>
                  <a:pt x="2552749" y="445134"/>
                  <a:pt x="2557839" y="446423"/>
                </a:cubicBezTo>
                <a:cubicBezTo>
                  <a:pt x="2558393" y="446410"/>
                  <a:pt x="2559583" y="445679"/>
                  <a:pt x="2560759" y="444773"/>
                </a:cubicBezTo>
                <a:lnTo>
                  <a:pt x="2562016" y="443575"/>
                </a:lnTo>
                <a:lnTo>
                  <a:pt x="2576593" y="445031"/>
                </a:lnTo>
                <a:lnTo>
                  <a:pt x="2596406" y="448141"/>
                </a:lnTo>
                <a:cubicBezTo>
                  <a:pt x="2606476" y="449313"/>
                  <a:pt x="2616436" y="449082"/>
                  <a:pt x="2626505" y="450255"/>
                </a:cubicBezTo>
                <a:cubicBezTo>
                  <a:pt x="2627611" y="450229"/>
                  <a:pt x="2627611" y="450229"/>
                  <a:pt x="2628902" y="450199"/>
                </a:cubicBezTo>
                <a:lnTo>
                  <a:pt x="2631723" y="450277"/>
                </a:lnTo>
                <a:lnTo>
                  <a:pt x="2731520" y="458827"/>
                </a:lnTo>
                <a:cubicBezTo>
                  <a:pt x="2771067" y="462000"/>
                  <a:pt x="2810892" y="464815"/>
                  <a:pt x="2851259" y="466805"/>
                </a:cubicBezTo>
                <a:cubicBezTo>
                  <a:pt x="2929823" y="474090"/>
                  <a:pt x="3011162" y="483965"/>
                  <a:pt x="3091665" y="485675"/>
                </a:cubicBezTo>
                <a:cubicBezTo>
                  <a:pt x="3195363" y="484859"/>
                  <a:pt x="3303904" y="484799"/>
                  <a:pt x="3416446" y="480913"/>
                </a:cubicBezTo>
                <a:lnTo>
                  <a:pt x="3497409" y="477122"/>
                </a:lnTo>
                <a:lnTo>
                  <a:pt x="3500934" y="477182"/>
                </a:lnTo>
                <a:cubicBezTo>
                  <a:pt x="3500934" y="477182"/>
                  <a:pt x="3500934" y="477182"/>
                  <a:pt x="3489175" y="480338"/>
                </a:cubicBezTo>
                <a:lnTo>
                  <a:pt x="3488493" y="480521"/>
                </a:lnTo>
                <a:lnTo>
                  <a:pt x="3493520" y="480922"/>
                </a:lnTo>
                <a:cubicBezTo>
                  <a:pt x="3495799" y="481063"/>
                  <a:pt x="3496461" y="481337"/>
                  <a:pt x="3491675" y="482341"/>
                </a:cubicBezTo>
                <a:cubicBezTo>
                  <a:pt x="3480717" y="483830"/>
                  <a:pt x="3495903" y="482879"/>
                  <a:pt x="3501535" y="482552"/>
                </a:cubicBezTo>
                <a:lnTo>
                  <a:pt x="3502827" y="482499"/>
                </a:lnTo>
                <a:lnTo>
                  <a:pt x="3485422" y="488248"/>
                </a:lnTo>
                <a:lnTo>
                  <a:pt x="3440373" y="492977"/>
                </a:lnTo>
                <a:lnTo>
                  <a:pt x="3415343" y="495763"/>
                </a:lnTo>
                <a:lnTo>
                  <a:pt x="3414751" y="493858"/>
                </a:lnTo>
                <a:cubicBezTo>
                  <a:pt x="3413880" y="493755"/>
                  <a:pt x="3413716" y="494450"/>
                  <a:pt x="3413974" y="495212"/>
                </a:cubicBezTo>
                <a:lnTo>
                  <a:pt x="3414603" y="495846"/>
                </a:lnTo>
                <a:lnTo>
                  <a:pt x="3376121" y="500128"/>
                </a:lnTo>
                <a:cubicBezTo>
                  <a:pt x="3332486" y="504524"/>
                  <a:pt x="3287405" y="507570"/>
                  <a:pt x="3241813" y="505627"/>
                </a:cubicBezTo>
                <a:cubicBezTo>
                  <a:pt x="3189654" y="502887"/>
                  <a:pt x="3132644" y="505874"/>
                  <a:pt x="3078267" y="505987"/>
                </a:cubicBezTo>
                <a:cubicBezTo>
                  <a:pt x="3002805" y="504469"/>
                  <a:pt x="2924658" y="497163"/>
                  <a:pt x="2851366" y="492338"/>
                </a:cubicBezTo>
                <a:cubicBezTo>
                  <a:pt x="2740134" y="482661"/>
                  <a:pt x="2629608" y="473745"/>
                  <a:pt x="2521112" y="462214"/>
                </a:cubicBezTo>
                <a:lnTo>
                  <a:pt x="2431039" y="451208"/>
                </a:lnTo>
                <a:lnTo>
                  <a:pt x="2432417" y="449334"/>
                </a:lnTo>
                <a:cubicBezTo>
                  <a:pt x="2432417" y="449334"/>
                  <a:pt x="2432417" y="449334"/>
                  <a:pt x="2426221" y="448071"/>
                </a:cubicBezTo>
                <a:cubicBezTo>
                  <a:pt x="2429910" y="447986"/>
                  <a:pt x="2433599" y="447900"/>
                  <a:pt x="2437288" y="447814"/>
                </a:cubicBezTo>
                <a:cubicBezTo>
                  <a:pt x="2436291" y="449244"/>
                  <a:pt x="2436291" y="449244"/>
                  <a:pt x="2436291" y="449244"/>
                </a:cubicBezTo>
                <a:cubicBezTo>
                  <a:pt x="2448851" y="451565"/>
                  <a:pt x="2461428" y="454086"/>
                  <a:pt x="2473786" y="453800"/>
                </a:cubicBezTo>
                <a:cubicBezTo>
                  <a:pt x="2481442" y="454827"/>
                  <a:pt x="2487638" y="456091"/>
                  <a:pt x="2494018" y="457349"/>
                </a:cubicBezTo>
                <a:cubicBezTo>
                  <a:pt x="2496525" y="458698"/>
                  <a:pt x="2501177" y="454370"/>
                  <a:pt x="2500070" y="454395"/>
                </a:cubicBezTo>
                <a:cubicBezTo>
                  <a:pt x="2497394" y="453251"/>
                  <a:pt x="2493706" y="453337"/>
                  <a:pt x="2491198" y="451989"/>
                </a:cubicBezTo>
                <a:lnTo>
                  <a:pt x="2492305" y="451963"/>
                </a:lnTo>
                <a:cubicBezTo>
                  <a:pt x="2494778" y="450499"/>
                  <a:pt x="2497066" y="449039"/>
                  <a:pt x="2496973" y="447836"/>
                </a:cubicBezTo>
                <a:cubicBezTo>
                  <a:pt x="2496973" y="447836"/>
                  <a:pt x="2496973" y="447836"/>
                  <a:pt x="2495572" y="446461"/>
                </a:cubicBezTo>
                <a:cubicBezTo>
                  <a:pt x="2495572" y="446461"/>
                  <a:pt x="2495572" y="446461"/>
                  <a:pt x="2493174" y="446517"/>
                </a:cubicBezTo>
                <a:cubicBezTo>
                  <a:pt x="2493174" y="446517"/>
                  <a:pt x="2491882" y="446547"/>
                  <a:pt x="2490776" y="446573"/>
                </a:cubicBezTo>
                <a:cubicBezTo>
                  <a:pt x="2481814" y="445374"/>
                  <a:pt x="2473036" y="444171"/>
                  <a:pt x="2464273" y="443169"/>
                </a:cubicBezTo>
                <a:cubicBezTo>
                  <a:pt x="2462872" y="441795"/>
                  <a:pt x="2460584" y="443254"/>
                  <a:pt x="2459387" y="444488"/>
                </a:cubicBezTo>
                <a:cubicBezTo>
                  <a:pt x="2459387" y="444488"/>
                  <a:pt x="2459387" y="444488"/>
                  <a:pt x="2458280" y="444514"/>
                </a:cubicBezTo>
                <a:cubicBezTo>
                  <a:pt x="2456989" y="444544"/>
                  <a:pt x="2457099" y="445948"/>
                  <a:pt x="2455808" y="445978"/>
                </a:cubicBezTo>
                <a:cubicBezTo>
                  <a:pt x="2455808" y="445978"/>
                  <a:pt x="2455808" y="445978"/>
                  <a:pt x="2453410" y="446034"/>
                </a:cubicBezTo>
                <a:cubicBezTo>
                  <a:pt x="2455697" y="444574"/>
                  <a:pt x="2458077" y="441906"/>
                  <a:pt x="2456786" y="441936"/>
                </a:cubicBezTo>
                <a:cubicBezTo>
                  <a:pt x="2454203" y="441996"/>
                  <a:pt x="2450405" y="440678"/>
                  <a:pt x="2448008" y="440733"/>
                </a:cubicBezTo>
                <a:cubicBezTo>
                  <a:pt x="2452988" y="440618"/>
                  <a:pt x="2459074" y="440476"/>
                  <a:pt x="2463960" y="439158"/>
                </a:cubicBezTo>
                <a:close/>
                <a:moveTo>
                  <a:pt x="2143376" y="432730"/>
                </a:moveTo>
                <a:lnTo>
                  <a:pt x="2172961" y="440225"/>
                </a:lnTo>
                <a:lnTo>
                  <a:pt x="2174598" y="441678"/>
                </a:lnTo>
                <a:cubicBezTo>
                  <a:pt x="2177906" y="444706"/>
                  <a:pt x="2183025" y="449403"/>
                  <a:pt x="2184187" y="448702"/>
                </a:cubicBezTo>
                <a:cubicBezTo>
                  <a:pt x="2185616" y="447841"/>
                  <a:pt x="2177736" y="442474"/>
                  <a:pt x="2177304" y="441692"/>
                </a:cubicBezTo>
                <a:lnTo>
                  <a:pt x="2176591" y="441144"/>
                </a:lnTo>
                <a:lnTo>
                  <a:pt x="2203253" y="447899"/>
                </a:lnTo>
                <a:lnTo>
                  <a:pt x="2242152" y="455729"/>
                </a:lnTo>
                <a:lnTo>
                  <a:pt x="2254666" y="464244"/>
                </a:lnTo>
                <a:lnTo>
                  <a:pt x="2256615" y="465321"/>
                </a:lnTo>
                <a:lnTo>
                  <a:pt x="2241265" y="463735"/>
                </a:lnTo>
                <a:cubicBezTo>
                  <a:pt x="2239203" y="462014"/>
                  <a:pt x="2237140" y="460293"/>
                  <a:pt x="2235678" y="462425"/>
                </a:cubicBezTo>
                <a:cubicBezTo>
                  <a:pt x="2236710" y="463286"/>
                  <a:pt x="2237742" y="464146"/>
                  <a:pt x="2238698" y="464525"/>
                </a:cubicBezTo>
                <a:cubicBezTo>
                  <a:pt x="2239654" y="464905"/>
                  <a:pt x="2240535" y="464802"/>
                  <a:pt x="2241265" y="463735"/>
                </a:cubicBezTo>
                <a:cubicBezTo>
                  <a:pt x="2246449" y="465338"/>
                  <a:pt x="2251889" y="467233"/>
                  <a:pt x="2257329" y="468795"/>
                </a:cubicBezTo>
                <a:lnTo>
                  <a:pt x="2265826" y="470412"/>
                </a:lnTo>
                <a:lnTo>
                  <a:pt x="2280756" y="478664"/>
                </a:lnTo>
                <a:cubicBezTo>
                  <a:pt x="2289697" y="483074"/>
                  <a:pt x="2298760" y="487059"/>
                  <a:pt x="2307576" y="490523"/>
                </a:cubicBezTo>
                <a:lnTo>
                  <a:pt x="2275929" y="471617"/>
                </a:lnTo>
                <a:lnTo>
                  <a:pt x="2280553" y="471186"/>
                </a:lnTo>
                <a:lnTo>
                  <a:pt x="2289904" y="476329"/>
                </a:lnTo>
                <a:cubicBezTo>
                  <a:pt x="2290273" y="476998"/>
                  <a:pt x="2299334" y="480762"/>
                  <a:pt x="2299334" y="480762"/>
                </a:cubicBezTo>
                <a:cubicBezTo>
                  <a:pt x="2300763" y="479900"/>
                  <a:pt x="2293990" y="476543"/>
                  <a:pt x="2290652" y="473944"/>
                </a:cubicBezTo>
                <a:cubicBezTo>
                  <a:pt x="2285740" y="470507"/>
                  <a:pt x="2281567" y="468410"/>
                  <a:pt x="2279682" y="466720"/>
                </a:cubicBezTo>
                <a:cubicBezTo>
                  <a:pt x="2276154" y="465648"/>
                  <a:pt x="2273355" y="464098"/>
                  <a:pt x="2270394" y="462293"/>
                </a:cubicBezTo>
                <a:lnTo>
                  <a:pt x="2268078" y="460947"/>
                </a:lnTo>
                <a:lnTo>
                  <a:pt x="2297991" y="466967"/>
                </a:lnTo>
                <a:lnTo>
                  <a:pt x="2320806" y="478828"/>
                </a:lnTo>
                <a:cubicBezTo>
                  <a:pt x="2323776" y="480757"/>
                  <a:pt x="2328663" y="482423"/>
                  <a:pt x="2323809" y="478804"/>
                </a:cubicBezTo>
                <a:cubicBezTo>
                  <a:pt x="2318183" y="475797"/>
                  <a:pt x="2308502" y="470623"/>
                  <a:pt x="2304329" y="468525"/>
                </a:cubicBezTo>
                <a:lnTo>
                  <a:pt x="2303617" y="468100"/>
                </a:lnTo>
                <a:lnTo>
                  <a:pt x="2305078" y="468394"/>
                </a:lnTo>
                <a:lnTo>
                  <a:pt x="2321920" y="470902"/>
                </a:lnTo>
                <a:lnTo>
                  <a:pt x="2326737" y="473467"/>
                </a:lnTo>
                <a:cubicBezTo>
                  <a:pt x="2327107" y="474137"/>
                  <a:pt x="2338336" y="478378"/>
                  <a:pt x="2339051" y="477947"/>
                </a:cubicBezTo>
                <a:cubicBezTo>
                  <a:pt x="2339766" y="477516"/>
                  <a:pt x="2335223" y="474749"/>
                  <a:pt x="2334854" y="474080"/>
                </a:cubicBezTo>
                <a:lnTo>
                  <a:pt x="2331607" y="472345"/>
                </a:lnTo>
                <a:lnTo>
                  <a:pt x="2355928" y="475967"/>
                </a:lnTo>
                <a:lnTo>
                  <a:pt x="2388742" y="495083"/>
                </a:lnTo>
                <a:lnTo>
                  <a:pt x="2425179" y="514211"/>
                </a:lnTo>
                <a:lnTo>
                  <a:pt x="2357029" y="502572"/>
                </a:lnTo>
                <a:cubicBezTo>
                  <a:pt x="2330661" y="498346"/>
                  <a:pt x="2304435" y="494282"/>
                  <a:pt x="2278290" y="489953"/>
                </a:cubicBezTo>
                <a:lnTo>
                  <a:pt x="2274837" y="489326"/>
                </a:lnTo>
                <a:lnTo>
                  <a:pt x="2271617" y="488969"/>
                </a:lnTo>
                <a:lnTo>
                  <a:pt x="2271419" y="488704"/>
                </a:lnTo>
                <a:lnTo>
                  <a:pt x="2249074" y="484648"/>
                </a:lnTo>
                <a:lnTo>
                  <a:pt x="2247691" y="484487"/>
                </a:lnTo>
                <a:lnTo>
                  <a:pt x="2247619" y="484384"/>
                </a:lnTo>
                <a:lnTo>
                  <a:pt x="2236627" y="482388"/>
                </a:lnTo>
                <a:lnTo>
                  <a:pt x="2208916" y="465041"/>
                </a:lnTo>
                <a:cubicBezTo>
                  <a:pt x="2207012" y="464180"/>
                  <a:pt x="2202518" y="461699"/>
                  <a:pt x="2202896" y="462141"/>
                </a:cubicBezTo>
                <a:cubicBezTo>
                  <a:pt x="2203022" y="462288"/>
                  <a:pt x="2203688" y="462760"/>
                  <a:pt x="2205173" y="463726"/>
                </a:cubicBezTo>
                <a:lnTo>
                  <a:pt x="2231837" y="481518"/>
                </a:lnTo>
                <a:lnTo>
                  <a:pt x="2200030" y="475744"/>
                </a:lnTo>
                <a:lnTo>
                  <a:pt x="2182956" y="471732"/>
                </a:lnTo>
                <a:lnTo>
                  <a:pt x="2166689" y="469160"/>
                </a:lnTo>
                <a:lnTo>
                  <a:pt x="2161913" y="464743"/>
                </a:lnTo>
                <a:lnTo>
                  <a:pt x="2155801" y="459932"/>
                </a:lnTo>
                <a:lnTo>
                  <a:pt x="2156703" y="459635"/>
                </a:lnTo>
                <a:cubicBezTo>
                  <a:pt x="2156291" y="459069"/>
                  <a:pt x="2154752" y="458001"/>
                  <a:pt x="2151396" y="456140"/>
                </a:cubicBezTo>
                <a:lnTo>
                  <a:pt x="2150088" y="455428"/>
                </a:lnTo>
                <a:lnTo>
                  <a:pt x="2142973" y="449807"/>
                </a:lnTo>
                <a:cubicBezTo>
                  <a:pt x="2139870" y="447205"/>
                  <a:pt x="2136836" y="444440"/>
                  <a:pt x="2133941" y="441350"/>
                </a:cubicBezTo>
                <a:cubicBezTo>
                  <a:pt x="2142537" y="446284"/>
                  <a:pt x="2149954" y="452824"/>
                  <a:pt x="2158142" y="458749"/>
                </a:cubicBezTo>
                <a:cubicBezTo>
                  <a:pt x="2164570" y="463206"/>
                  <a:pt x="2160122" y="458596"/>
                  <a:pt x="2157868" y="456236"/>
                </a:cubicBezTo>
                <a:lnTo>
                  <a:pt x="2129075" y="433498"/>
                </a:lnTo>
                <a:lnTo>
                  <a:pt x="2130300" y="434045"/>
                </a:lnTo>
                <a:cubicBezTo>
                  <a:pt x="2135625" y="436521"/>
                  <a:pt x="2149967" y="443262"/>
                  <a:pt x="2139790" y="437628"/>
                </a:cubicBezTo>
                <a:cubicBezTo>
                  <a:pt x="2131055" y="432031"/>
                  <a:pt x="2142564" y="437599"/>
                  <a:pt x="2145986" y="437976"/>
                </a:cubicBezTo>
                <a:cubicBezTo>
                  <a:pt x="2145348" y="437349"/>
                  <a:pt x="2144709" y="436722"/>
                  <a:pt x="2144072" y="436096"/>
                </a:cubicBezTo>
                <a:cubicBezTo>
                  <a:pt x="2144391" y="436410"/>
                  <a:pt x="2143903" y="434897"/>
                  <a:pt x="2143437" y="433206"/>
                </a:cubicBezTo>
                <a:close/>
                <a:moveTo>
                  <a:pt x="2086802" y="417929"/>
                </a:moveTo>
                <a:lnTo>
                  <a:pt x="2100595" y="421891"/>
                </a:lnTo>
                <a:lnTo>
                  <a:pt x="2102436" y="422358"/>
                </a:lnTo>
                <a:lnTo>
                  <a:pt x="2107132" y="426507"/>
                </a:lnTo>
                <a:lnTo>
                  <a:pt x="2116139" y="433322"/>
                </a:lnTo>
                <a:lnTo>
                  <a:pt x="2111891" y="431568"/>
                </a:lnTo>
                <a:cubicBezTo>
                  <a:pt x="2105846" y="427812"/>
                  <a:pt x="2099628" y="424229"/>
                  <a:pt x="2093068" y="420827"/>
                </a:cubicBezTo>
                <a:close/>
                <a:moveTo>
                  <a:pt x="2157034" y="406144"/>
                </a:moveTo>
                <a:cubicBezTo>
                  <a:pt x="2157034" y="406144"/>
                  <a:pt x="2157672" y="406771"/>
                  <a:pt x="2158416" y="407501"/>
                </a:cubicBezTo>
                <a:lnTo>
                  <a:pt x="2157993" y="407784"/>
                </a:lnTo>
                <a:lnTo>
                  <a:pt x="2157283" y="407649"/>
                </a:lnTo>
                <a:close/>
                <a:moveTo>
                  <a:pt x="1975799" y="402517"/>
                </a:moveTo>
                <a:cubicBezTo>
                  <a:pt x="1975763" y="403106"/>
                  <a:pt x="1976037" y="403408"/>
                  <a:pt x="1976542" y="403465"/>
                </a:cubicBezTo>
                <a:cubicBezTo>
                  <a:pt x="1977046" y="403523"/>
                  <a:pt x="1977780" y="403334"/>
                  <a:pt x="1978663" y="402944"/>
                </a:cubicBezTo>
                <a:cubicBezTo>
                  <a:pt x="1977563" y="401734"/>
                  <a:pt x="1976475" y="401795"/>
                  <a:pt x="1975799" y="402517"/>
                </a:cubicBezTo>
                <a:close/>
                <a:moveTo>
                  <a:pt x="2213392" y="400139"/>
                </a:moveTo>
                <a:lnTo>
                  <a:pt x="2233242" y="403679"/>
                </a:lnTo>
                <a:lnTo>
                  <a:pt x="2249492" y="415232"/>
                </a:lnTo>
                <a:lnTo>
                  <a:pt x="2269309" y="427429"/>
                </a:lnTo>
                <a:lnTo>
                  <a:pt x="2246222" y="423586"/>
                </a:lnTo>
                <a:close/>
                <a:moveTo>
                  <a:pt x="2196053" y="397397"/>
                </a:moveTo>
                <a:lnTo>
                  <a:pt x="2204130" y="398487"/>
                </a:lnTo>
                <a:lnTo>
                  <a:pt x="2209015" y="399358"/>
                </a:lnTo>
                <a:lnTo>
                  <a:pt x="2241483" y="422797"/>
                </a:lnTo>
                <a:lnTo>
                  <a:pt x="2226738" y="420343"/>
                </a:lnTo>
                <a:close/>
                <a:moveTo>
                  <a:pt x="2104253" y="396437"/>
                </a:moveTo>
                <a:lnTo>
                  <a:pt x="2111011" y="398800"/>
                </a:lnTo>
                <a:lnTo>
                  <a:pt x="2105064" y="397663"/>
                </a:lnTo>
                <a:lnTo>
                  <a:pt x="2104940" y="397527"/>
                </a:lnTo>
                <a:close/>
                <a:moveTo>
                  <a:pt x="2184648" y="395855"/>
                </a:moveTo>
                <a:lnTo>
                  <a:pt x="2189593" y="396523"/>
                </a:lnTo>
                <a:lnTo>
                  <a:pt x="2221588" y="419485"/>
                </a:lnTo>
                <a:lnTo>
                  <a:pt x="2211760" y="417850"/>
                </a:lnTo>
                <a:lnTo>
                  <a:pt x="2198751" y="408530"/>
                </a:lnTo>
                <a:close/>
                <a:moveTo>
                  <a:pt x="2177576" y="394899"/>
                </a:moveTo>
                <a:lnTo>
                  <a:pt x="2179525" y="395163"/>
                </a:lnTo>
                <a:lnTo>
                  <a:pt x="2192578" y="405072"/>
                </a:lnTo>
                <a:lnTo>
                  <a:pt x="2208465" y="417301"/>
                </a:lnTo>
                <a:lnTo>
                  <a:pt x="2203946" y="416549"/>
                </a:lnTo>
                <a:lnTo>
                  <a:pt x="2190975" y="406410"/>
                </a:lnTo>
                <a:close/>
                <a:moveTo>
                  <a:pt x="2155489" y="393382"/>
                </a:moveTo>
                <a:cubicBezTo>
                  <a:pt x="2155155" y="393399"/>
                  <a:pt x="2155950" y="393908"/>
                  <a:pt x="2157343" y="394650"/>
                </a:cubicBezTo>
                <a:lnTo>
                  <a:pt x="2161852" y="396870"/>
                </a:lnTo>
                <a:lnTo>
                  <a:pt x="2162011" y="396996"/>
                </a:lnTo>
                <a:lnTo>
                  <a:pt x="2181652" y="412308"/>
                </a:lnTo>
                <a:lnTo>
                  <a:pt x="2159976" y="408164"/>
                </a:lnTo>
                <a:lnTo>
                  <a:pt x="2158416" y="407501"/>
                </a:lnTo>
                <a:cubicBezTo>
                  <a:pt x="2159063" y="405384"/>
                  <a:pt x="2159818" y="403370"/>
                  <a:pt x="2159818" y="403370"/>
                </a:cubicBezTo>
                <a:cubicBezTo>
                  <a:pt x="2158542" y="402118"/>
                  <a:pt x="2149806" y="399046"/>
                  <a:pt x="2147149" y="396435"/>
                </a:cubicBezTo>
                <a:cubicBezTo>
                  <a:pt x="2147149" y="396435"/>
                  <a:pt x="2143215" y="392572"/>
                  <a:pt x="2150512" y="395608"/>
                </a:cubicBezTo>
                <a:cubicBezTo>
                  <a:pt x="2156059" y="398072"/>
                  <a:pt x="2151197" y="397658"/>
                  <a:pt x="2155421" y="397446"/>
                </a:cubicBezTo>
                <a:cubicBezTo>
                  <a:pt x="2152531" y="397592"/>
                  <a:pt x="2153460" y="394142"/>
                  <a:pt x="2155489" y="393382"/>
                </a:cubicBezTo>
                <a:close/>
                <a:moveTo>
                  <a:pt x="2162783" y="392901"/>
                </a:moveTo>
                <a:lnTo>
                  <a:pt x="2166307" y="393377"/>
                </a:lnTo>
                <a:lnTo>
                  <a:pt x="2195334" y="414925"/>
                </a:lnTo>
                <a:lnTo>
                  <a:pt x="2188551" y="413627"/>
                </a:lnTo>
                <a:close/>
                <a:moveTo>
                  <a:pt x="2154742" y="391814"/>
                </a:moveTo>
                <a:lnTo>
                  <a:pt x="2155574" y="391927"/>
                </a:lnTo>
                <a:lnTo>
                  <a:pt x="2156540" y="392688"/>
                </a:lnTo>
                <a:lnTo>
                  <a:pt x="2156300" y="392573"/>
                </a:lnTo>
                <a:close/>
                <a:moveTo>
                  <a:pt x="2004099" y="390624"/>
                </a:moveTo>
                <a:lnTo>
                  <a:pt x="2001191" y="391214"/>
                </a:lnTo>
                <a:cubicBezTo>
                  <a:pt x="2001191" y="391214"/>
                  <a:pt x="2001766" y="391097"/>
                  <a:pt x="2002483" y="390952"/>
                </a:cubicBezTo>
                <a:close/>
                <a:moveTo>
                  <a:pt x="2005068" y="390426"/>
                </a:moveTo>
                <a:lnTo>
                  <a:pt x="2004099" y="390624"/>
                </a:lnTo>
                <a:lnTo>
                  <a:pt x="2004637" y="390514"/>
                </a:lnTo>
                <a:cubicBezTo>
                  <a:pt x="2005210" y="390397"/>
                  <a:pt x="2005499" y="390339"/>
                  <a:pt x="2005068" y="390426"/>
                </a:cubicBezTo>
                <a:close/>
                <a:moveTo>
                  <a:pt x="139161" y="385510"/>
                </a:moveTo>
                <a:lnTo>
                  <a:pt x="140080" y="385520"/>
                </a:lnTo>
                <a:lnTo>
                  <a:pt x="139988" y="385784"/>
                </a:lnTo>
                <a:cubicBezTo>
                  <a:pt x="139744" y="385974"/>
                  <a:pt x="139436" y="385907"/>
                  <a:pt x="139161" y="385510"/>
                </a:cubicBezTo>
                <a:close/>
                <a:moveTo>
                  <a:pt x="105089" y="384724"/>
                </a:moveTo>
                <a:lnTo>
                  <a:pt x="132395" y="386616"/>
                </a:lnTo>
                <a:cubicBezTo>
                  <a:pt x="133371" y="386593"/>
                  <a:pt x="135295" y="386805"/>
                  <a:pt x="137659" y="387088"/>
                </a:cubicBezTo>
                <a:lnTo>
                  <a:pt x="143494" y="387756"/>
                </a:lnTo>
                <a:lnTo>
                  <a:pt x="113594" y="390089"/>
                </a:lnTo>
                <a:lnTo>
                  <a:pt x="81505" y="393352"/>
                </a:lnTo>
                <a:lnTo>
                  <a:pt x="61957" y="391279"/>
                </a:lnTo>
                <a:lnTo>
                  <a:pt x="59465" y="390866"/>
                </a:lnTo>
                <a:lnTo>
                  <a:pt x="69259" y="389199"/>
                </a:lnTo>
                <a:close/>
                <a:moveTo>
                  <a:pt x="128810" y="384353"/>
                </a:moveTo>
                <a:lnTo>
                  <a:pt x="127365" y="384497"/>
                </a:lnTo>
                <a:cubicBezTo>
                  <a:pt x="128101" y="384585"/>
                  <a:pt x="129323" y="384604"/>
                  <a:pt x="130732" y="384567"/>
                </a:cubicBezTo>
                <a:lnTo>
                  <a:pt x="134166" y="384375"/>
                </a:lnTo>
                <a:close/>
                <a:moveTo>
                  <a:pt x="1886287" y="378232"/>
                </a:moveTo>
                <a:lnTo>
                  <a:pt x="1876292" y="378458"/>
                </a:lnTo>
                <a:lnTo>
                  <a:pt x="1897899" y="382546"/>
                </a:lnTo>
                <a:close/>
                <a:moveTo>
                  <a:pt x="1908068" y="376849"/>
                </a:moveTo>
                <a:cubicBezTo>
                  <a:pt x="1905224" y="376318"/>
                  <a:pt x="1902187" y="380364"/>
                  <a:pt x="1910424" y="379264"/>
                </a:cubicBezTo>
                <a:cubicBezTo>
                  <a:pt x="1909584" y="381729"/>
                  <a:pt x="1908125" y="383038"/>
                  <a:pt x="1906291" y="383581"/>
                </a:cubicBezTo>
                <a:lnTo>
                  <a:pt x="1902445" y="383407"/>
                </a:lnTo>
                <a:lnTo>
                  <a:pt x="1940135" y="390539"/>
                </a:lnTo>
                <a:lnTo>
                  <a:pt x="1967456" y="395522"/>
                </a:lnTo>
                <a:lnTo>
                  <a:pt x="1910424" y="379264"/>
                </a:lnTo>
                <a:cubicBezTo>
                  <a:pt x="1909943" y="377710"/>
                  <a:pt x="1909017" y="377026"/>
                  <a:pt x="1908068" y="376849"/>
                </a:cubicBezTo>
                <a:close/>
                <a:moveTo>
                  <a:pt x="1837537" y="373133"/>
                </a:moveTo>
                <a:cubicBezTo>
                  <a:pt x="1838443" y="374300"/>
                  <a:pt x="1836663" y="374900"/>
                  <a:pt x="1836210" y="374316"/>
                </a:cubicBezTo>
                <a:cubicBezTo>
                  <a:pt x="1835984" y="374025"/>
                  <a:pt x="1836316" y="373728"/>
                  <a:pt x="1836703" y="373506"/>
                </a:cubicBezTo>
                <a:cubicBezTo>
                  <a:pt x="1837093" y="373283"/>
                  <a:pt x="1837537" y="373133"/>
                  <a:pt x="1837537" y="373133"/>
                </a:cubicBezTo>
                <a:close/>
                <a:moveTo>
                  <a:pt x="1746613" y="348180"/>
                </a:moveTo>
                <a:lnTo>
                  <a:pt x="1757473" y="352670"/>
                </a:lnTo>
                <a:lnTo>
                  <a:pt x="1757780" y="352717"/>
                </a:lnTo>
                <a:lnTo>
                  <a:pt x="1754856" y="350930"/>
                </a:lnTo>
                <a:close/>
                <a:moveTo>
                  <a:pt x="1631353" y="311579"/>
                </a:moveTo>
                <a:lnTo>
                  <a:pt x="1684398" y="329565"/>
                </a:lnTo>
                <a:lnTo>
                  <a:pt x="1689259" y="330936"/>
                </a:lnTo>
                <a:lnTo>
                  <a:pt x="1704541" y="335912"/>
                </a:lnTo>
                <a:lnTo>
                  <a:pt x="1703964" y="334337"/>
                </a:lnTo>
                <a:lnTo>
                  <a:pt x="1708503" y="334637"/>
                </a:lnTo>
                <a:lnTo>
                  <a:pt x="1675089" y="325142"/>
                </a:lnTo>
                <a:cubicBezTo>
                  <a:pt x="1664495" y="321836"/>
                  <a:pt x="1654186" y="318566"/>
                  <a:pt x="1643600" y="315273"/>
                </a:cubicBezTo>
                <a:close/>
                <a:moveTo>
                  <a:pt x="279802" y="274804"/>
                </a:moveTo>
                <a:cubicBezTo>
                  <a:pt x="279802" y="274804"/>
                  <a:pt x="282026" y="275396"/>
                  <a:pt x="284620" y="276087"/>
                </a:cubicBezTo>
                <a:cubicBezTo>
                  <a:pt x="284146" y="278862"/>
                  <a:pt x="283739" y="281241"/>
                  <a:pt x="279802" y="274804"/>
                </a:cubicBezTo>
                <a:close/>
                <a:moveTo>
                  <a:pt x="674984" y="273700"/>
                </a:moveTo>
                <a:lnTo>
                  <a:pt x="675194" y="276144"/>
                </a:lnTo>
                <a:lnTo>
                  <a:pt x="723725" y="283650"/>
                </a:lnTo>
                <a:lnTo>
                  <a:pt x="726997" y="280799"/>
                </a:lnTo>
                <a:close/>
                <a:moveTo>
                  <a:pt x="1509431" y="263983"/>
                </a:moveTo>
                <a:cubicBezTo>
                  <a:pt x="1515721" y="266449"/>
                  <a:pt x="1523485" y="268882"/>
                  <a:pt x="1531082" y="271518"/>
                </a:cubicBezTo>
                <a:lnTo>
                  <a:pt x="1529686" y="272281"/>
                </a:lnTo>
                <a:lnTo>
                  <a:pt x="1518386" y="269695"/>
                </a:lnTo>
                <a:lnTo>
                  <a:pt x="1520904" y="268941"/>
                </a:lnTo>
                <a:cubicBezTo>
                  <a:pt x="1520904" y="268941"/>
                  <a:pt x="1520904" y="268941"/>
                  <a:pt x="1509431" y="263983"/>
                </a:cubicBezTo>
                <a:close/>
                <a:moveTo>
                  <a:pt x="1579926" y="237885"/>
                </a:moveTo>
                <a:lnTo>
                  <a:pt x="1632239" y="255665"/>
                </a:lnTo>
                <a:cubicBezTo>
                  <a:pt x="1700323" y="277092"/>
                  <a:pt x="1767523" y="294488"/>
                  <a:pt x="1831713" y="319743"/>
                </a:cubicBezTo>
                <a:cubicBezTo>
                  <a:pt x="1859645" y="330942"/>
                  <a:pt x="1826143" y="323700"/>
                  <a:pt x="1816813" y="319107"/>
                </a:cubicBezTo>
                <a:cubicBezTo>
                  <a:pt x="1745302" y="296038"/>
                  <a:pt x="1674664" y="272041"/>
                  <a:pt x="1604043" y="248811"/>
                </a:cubicBezTo>
                <a:lnTo>
                  <a:pt x="1579856" y="241041"/>
                </a:lnTo>
                <a:lnTo>
                  <a:pt x="1581592" y="240885"/>
                </a:lnTo>
                <a:close/>
                <a:moveTo>
                  <a:pt x="1574991" y="236207"/>
                </a:moveTo>
                <a:lnTo>
                  <a:pt x="1578812" y="237506"/>
                </a:lnTo>
                <a:lnTo>
                  <a:pt x="1576082" y="238005"/>
                </a:lnTo>
                <a:close/>
                <a:moveTo>
                  <a:pt x="1512570" y="217315"/>
                </a:moveTo>
                <a:lnTo>
                  <a:pt x="1517054" y="219071"/>
                </a:lnTo>
                <a:cubicBezTo>
                  <a:pt x="1522159" y="221064"/>
                  <a:pt x="1526811" y="222796"/>
                  <a:pt x="1528599" y="222872"/>
                </a:cubicBezTo>
                <a:cubicBezTo>
                  <a:pt x="1532474" y="223038"/>
                  <a:pt x="1536007" y="221252"/>
                  <a:pt x="1537794" y="221328"/>
                </a:cubicBezTo>
                <a:cubicBezTo>
                  <a:pt x="1539582" y="221405"/>
                  <a:pt x="1536092" y="225129"/>
                  <a:pt x="1536092" y="225129"/>
                </a:cubicBezTo>
                <a:cubicBezTo>
                  <a:pt x="1538843" y="228393"/>
                  <a:pt x="1544675" y="227070"/>
                  <a:pt x="1548299" y="226241"/>
                </a:cubicBezTo>
                <a:lnTo>
                  <a:pt x="1550212" y="225903"/>
                </a:lnTo>
                <a:lnTo>
                  <a:pt x="1551235" y="226319"/>
                </a:lnTo>
                <a:lnTo>
                  <a:pt x="1551931" y="227904"/>
                </a:lnTo>
                <a:cubicBezTo>
                  <a:pt x="1551955" y="228954"/>
                  <a:pt x="1551978" y="230004"/>
                  <a:pt x="1552871" y="230042"/>
                </a:cubicBezTo>
                <a:lnTo>
                  <a:pt x="1555917" y="228221"/>
                </a:lnTo>
                <a:lnTo>
                  <a:pt x="1558722" y="229361"/>
                </a:lnTo>
                <a:lnTo>
                  <a:pt x="1560283" y="230319"/>
                </a:lnTo>
                <a:cubicBezTo>
                  <a:pt x="1561226" y="230883"/>
                  <a:pt x="1562130" y="231407"/>
                  <a:pt x="1563940" y="232452"/>
                </a:cubicBezTo>
                <a:lnTo>
                  <a:pt x="1573604" y="235736"/>
                </a:lnTo>
                <a:lnTo>
                  <a:pt x="1574788" y="237686"/>
                </a:lnTo>
                <a:cubicBezTo>
                  <a:pt x="1575449" y="238017"/>
                  <a:pt x="1576082" y="238005"/>
                  <a:pt x="1576082" y="238005"/>
                </a:cubicBezTo>
                <a:lnTo>
                  <a:pt x="1579271" y="240852"/>
                </a:lnTo>
                <a:lnTo>
                  <a:pt x="1528618" y="224582"/>
                </a:lnTo>
                <a:close/>
                <a:moveTo>
                  <a:pt x="9649" y="201141"/>
                </a:moveTo>
                <a:lnTo>
                  <a:pt x="41998" y="205149"/>
                </a:lnTo>
                <a:lnTo>
                  <a:pt x="47078" y="205501"/>
                </a:lnTo>
                <a:lnTo>
                  <a:pt x="33175" y="207436"/>
                </a:lnTo>
                <a:cubicBezTo>
                  <a:pt x="26688" y="208337"/>
                  <a:pt x="20544" y="209135"/>
                  <a:pt x="15034" y="209635"/>
                </a:cubicBezTo>
                <a:lnTo>
                  <a:pt x="13904" y="209779"/>
                </a:lnTo>
                <a:lnTo>
                  <a:pt x="13942" y="209612"/>
                </a:lnTo>
                <a:lnTo>
                  <a:pt x="12806" y="209918"/>
                </a:lnTo>
                <a:lnTo>
                  <a:pt x="12284" y="209984"/>
                </a:lnTo>
                <a:lnTo>
                  <a:pt x="9574" y="209993"/>
                </a:lnTo>
                <a:lnTo>
                  <a:pt x="0" y="208405"/>
                </a:lnTo>
                <a:lnTo>
                  <a:pt x="3316" y="207688"/>
                </a:lnTo>
                <a:lnTo>
                  <a:pt x="2762" y="205130"/>
                </a:lnTo>
                <a:lnTo>
                  <a:pt x="12636" y="205487"/>
                </a:lnTo>
                <a:lnTo>
                  <a:pt x="2479" y="203483"/>
                </a:lnTo>
                <a:lnTo>
                  <a:pt x="7538" y="201941"/>
                </a:lnTo>
                <a:close/>
                <a:moveTo>
                  <a:pt x="45010" y="195274"/>
                </a:moveTo>
                <a:lnTo>
                  <a:pt x="45698" y="195439"/>
                </a:lnTo>
                <a:cubicBezTo>
                  <a:pt x="46375" y="195614"/>
                  <a:pt x="46621" y="195693"/>
                  <a:pt x="46561" y="195713"/>
                </a:cubicBezTo>
                <a:cubicBezTo>
                  <a:pt x="46439" y="195752"/>
                  <a:pt x="45091" y="195551"/>
                  <a:pt x="43517" y="195374"/>
                </a:cubicBezTo>
                <a:close/>
                <a:moveTo>
                  <a:pt x="1428233" y="180498"/>
                </a:moveTo>
                <a:cubicBezTo>
                  <a:pt x="1433598" y="180727"/>
                  <a:pt x="1441090" y="182985"/>
                  <a:pt x="1444716" y="185398"/>
                </a:cubicBezTo>
                <a:lnTo>
                  <a:pt x="1435697" y="184523"/>
                </a:lnTo>
                <a:lnTo>
                  <a:pt x="1434049" y="183876"/>
                </a:lnTo>
                <a:close/>
                <a:moveTo>
                  <a:pt x="1420498" y="178553"/>
                </a:moveTo>
                <a:lnTo>
                  <a:pt x="1428233" y="180498"/>
                </a:lnTo>
                <a:lnTo>
                  <a:pt x="1425747" y="180615"/>
                </a:lnTo>
                <a:close/>
                <a:moveTo>
                  <a:pt x="1414453" y="176179"/>
                </a:moveTo>
                <a:lnTo>
                  <a:pt x="1416533" y="176367"/>
                </a:lnTo>
                <a:lnTo>
                  <a:pt x="1418329" y="177702"/>
                </a:lnTo>
                <a:close/>
                <a:moveTo>
                  <a:pt x="1408871" y="173988"/>
                </a:moveTo>
                <a:lnTo>
                  <a:pt x="1410480" y="174066"/>
                </a:lnTo>
                <a:lnTo>
                  <a:pt x="1410853" y="174765"/>
                </a:lnTo>
                <a:close/>
                <a:moveTo>
                  <a:pt x="1347557" y="172345"/>
                </a:moveTo>
                <a:lnTo>
                  <a:pt x="1387604" y="182191"/>
                </a:lnTo>
                <a:lnTo>
                  <a:pt x="1422125" y="195571"/>
                </a:lnTo>
                <a:cubicBezTo>
                  <a:pt x="1475583" y="217361"/>
                  <a:pt x="1524650" y="240146"/>
                  <a:pt x="1580561" y="263698"/>
                </a:cubicBezTo>
                <a:cubicBezTo>
                  <a:pt x="1602563" y="274762"/>
                  <a:pt x="1616084" y="280012"/>
                  <a:pt x="1641784" y="289618"/>
                </a:cubicBezTo>
                <a:cubicBezTo>
                  <a:pt x="1656469" y="293463"/>
                  <a:pt x="1646649" y="286756"/>
                  <a:pt x="1633095" y="281046"/>
                </a:cubicBezTo>
                <a:cubicBezTo>
                  <a:pt x="1627815" y="278392"/>
                  <a:pt x="1626456" y="280031"/>
                  <a:pt x="1616831" y="273090"/>
                </a:cubicBezTo>
                <a:cubicBezTo>
                  <a:pt x="1605188" y="259053"/>
                  <a:pt x="1578114" y="248093"/>
                  <a:pt x="1556112" y="237030"/>
                </a:cubicBezTo>
                <a:lnTo>
                  <a:pt x="1554637" y="236362"/>
                </a:lnTo>
                <a:lnTo>
                  <a:pt x="1698880" y="283405"/>
                </a:lnTo>
                <a:cubicBezTo>
                  <a:pt x="1801149" y="317549"/>
                  <a:pt x="1902553" y="352948"/>
                  <a:pt x="2001191" y="391214"/>
                </a:cubicBezTo>
                <a:cubicBezTo>
                  <a:pt x="1993742" y="390894"/>
                  <a:pt x="1988029" y="388392"/>
                  <a:pt x="1980835" y="386147"/>
                </a:cubicBezTo>
                <a:cubicBezTo>
                  <a:pt x="1975174" y="385905"/>
                  <a:pt x="1954740" y="377286"/>
                  <a:pt x="1965893" y="383573"/>
                </a:cubicBezTo>
                <a:cubicBezTo>
                  <a:pt x="1975860" y="390050"/>
                  <a:pt x="1993940" y="392336"/>
                  <a:pt x="2003240" y="398966"/>
                </a:cubicBezTo>
                <a:lnTo>
                  <a:pt x="2005651" y="402488"/>
                </a:lnTo>
                <a:lnTo>
                  <a:pt x="2013917" y="403995"/>
                </a:lnTo>
                <a:cubicBezTo>
                  <a:pt x="2034752" y="408887"/>
                  <a:pt x="2058114" y="412366"/>
                  <a:pt x="2078755" y="423330"/>
                </a:cubicBezTo>
                <a:cubicBezTo>
                  <a:pt x="2079262" y="423889"/>
                  <a:pt x="2086840" y="428449"/>
                  <a:pt x="2087928" y="428388"/>
                </a:cubicBezTo>
                <a:cubicBezTo>
                  <a:pt x="2088507" y="427769"/>
                  <a:pt x="2082683" y="422621"/>
                  <a:pt x="2081003" y="422031"/>
                </a:cubicBezTo>
                <a:cubicBezTo>
                  <a:pt x="2076205" y="419270"/>
                  <a:pt x="2084278" y="423119"/>
                  <a:pt x="2086055" y="423605"/>
                </a:cubicBezTo>
                <a:cubicBezTo>
                  <a:pt x="2089505" y="425514"/>
                  <a:pt x="2094825" y="430054"/>
                  <a:pt x="2099087" y="434898"/>
                </a:cubicBezTo>
                <a:lnTo>
                  <a:pt x="2103385" y="443326"/>
                </a:lnTo>
                <a:lnTo>
                  <a:pt x="2101704" y="440811"/>
                </a:lnTo>
                <a:cubicBezTo>
                  <a:pt x="2099431" y="441038"/>
                  <a:pt x="2105049" y="450987"/>
                  <a:pt x="2105122" y="449810"/>
                </a:cubicBezTo>
                <a:cubicBezTo>
                  <a:pt x="2105376" y="450089"/>
                  <a:pt x="2104898" y="450873"/>
                  <a:pt x="2104285" y="451665"/>
                </a:cubicBezTo>
                <a:lnTo>
                  <a:pt x="2103673" y="452368"/>
                </a:lnTo>
                <a:lnTo>
                  <a:pt x="2048490" y="437170"/>
                </a:lnTo>
                <a:cubicBezTo>
                  <a:pt x="2023428" y="429634"/>
                  <a:pt x="1997917" y="421419"/>
                  <a:pt x="1972422" y="412885"/>
                </a:cubicBezTo>
                <a:lnTo>
                  <a:pt x="1901939" y="388582"/>
                </a:lnTo>
                <a:lnTo>
                  <a:pt x="1946479" y="397515"/>
                </a:lnTo>
                <a:cubicBezTo>
                  <a:pt x="1952026" y="398377"/>
                  <a:pt x="1958673" y="400447"/>
                  <a:pt x="1964221" y="401310"/>
                </a:cubicBezTo>
                <a:cubicBezTo>
                  <a:pt x="1966903" y="401746"/>
                  <a:pt x="1973115" y="402081"/>
                  <a:pt x="1967556" y="399949"/>
                </a:cubicBezTo>
                <a:cubicBezTo>
                  <a:pt x="1961091" y="397868"/>
                  <a:pt x="1952679" y="396581"/>
                  <a:pt x="1948316" y="395555"/>
                </a:cubicBezTo>
                <a:cubicBezTo>
                  <a:pt x="1923952" y="390762"/>
                  <a:pt x="1903019" y="385975"/>
                  <a:pt x="1880915" y="381154"/>
                </a:cubicBezTo>
                <a:lnTo>
                  <a:pt x="1880779" y="381129"/>
                </a:lnTo>
                <a:lnTo>
                  <a:pt x="1872606" y="378228"/>
                </a:lnTo>
                <a:lnTo>
                  <a:pt x="1867898" y="377757"/>
                </a:lnTo>
                <a:lnTo>
                  <a:pt x="1870959" y="379038"/>
                </a:lnTo>
                <a:cubicBezTo>
                  <a:pt x="1878363" y="382349"/>
                  <a:pt x="1885379" y="385688"/>
                  <a:pt x="1892182" y="389059"/>
                </a:cubicBezTo>
                <a:lnTo>
                  <a:pt x="1906991" y="396653"/>
                </a:lnTo>
                <a:lnTo>
                  <a:pt x="1905501" y="396236"/>
                </a:lnTo>
                <a:cubicBezTo>
                  <a:pt x="1902030" y="395032"/>
                  <a:pt x="1897739" y="393244"/>
                  <a:pt x="1893800" y="391882"/>
                </a:cubicBezTo>
                <a:lnTo>
                  <a:pt x="1892643" y="391546"/>
                </a:lnTo>
                <a:lnTo>
                  <a:pt x="1886653" y="388479"/>
                </a:lnTo>
                <a:cubicBezTo>
                  <a:pt x="1879987" y="385220"/>
                  <a:pt x="1873393" y="382175"/>
                  <a:pt x="1866974" y="379466"/>
                </a:cubicBezTo>
                <a:lnTo>
                  <a:pt x="1860250" y="376714"/>
                </a:lnTo>
                <a:lnTo>
                  <a:pt x="1845767" y="373419"/>
                </a:lnTo>
                <a:cubicBezTo>
                  <a:pt x="1828963" y="368237"/>
                  <a:pt x="1811748" y="359634"/>
                  <a:pt x="1793768" y="354266"/>
                </a:cubicBezTo>
                <a:lnTo>
                  <a:pt x="1606329" y="292955"/>
                </a:lnTo>
                <a:lnTo>
                  <a:pt x="1607756" y="293075"/>
                </a:lnTo>
                <a:cubicBezTo>
                  <a:pt x="1607174" y="293777"/>
                  <a:pt x="1605110" y="292380"/>
                  <a:pt x="1603192" y="290808"/>
                </a:cubicBezTo>
                <a:lnTo>
                  <a:pt x="1600650" y="288521"/>
                </a:lnTo>
                <a:lnTo>
                  <a:pt x="1591556" y="286439"/>
                </a:lnTo>
                <a:lnTo>
                  <a:pt x="1598339" y="288891"/>
                </a:lnTo>
                <a:lnTo>
                  <a:pt x="1583888" y="284684"/>
                </a:lnTo>
                <a:lnTo>
                  <a:pt x="1569414" y="281372"/>
                </a:lnTo>
                <a:lnTo>
                  <a:pt x="1571936" y="281245"/>
                </a:lnTo>
                <a:lnTo>
                  <a:pt x="1572381" y="280572"/>
                </a:lnTo>
                <a:lnTo>
                  <a:pt x="1571766" y="280336"/>
                </a:lnTo>
                <a:cubicBezTo>
                  <a:pt x="1569545" y="279348"/>
                  <a:pt x="1568243" y="278569"/>
                  <a:pt x="1568534" y="278218"/>
                </a:cubicBezTo>
                <a:lnTo>
                  <a:pt x="1568718" y="280652"/>
                </a:lnTo>
                <a:lnTo>
                  <a:pt x="1564438" y="279251"/>
                </a:lnTo>
                <a:lnTo>
                  <a:pt x="1557637" y="276526"/>
                </a:lnTo>
                <a:cubicBezTo>
                  <a:pt x="1547245" y="272303"/>
                  <a:pt x="1539594" y="268994"/>
                  <a:pt x="1540089" y="268725"/>
                </a:cubicBezTo>
                <a:cubicBezTo>
                  <a:pt x="1540420" y="268546"/>
                  <a:pt x="1544371" y="269717"/>
                  <a:pt x="1553545" y="272869"/>
                </a:cubicBezTo>
                <a:lnTo>
                  <a:pt x="1568380" y="278088"/>
                </a:lnTo>
                <a:lnTo>
                  <a:pt x="1554785" y="272174"/>
                </a:lnTo>
                <a:cubicBezTo>
                  <a:pt x="1566180" y="276129"/>
                  <a:pt x="1577743" y="279880"/>
                  <a:pt x="1588015" y="283660"/>
                </a:cubicBezTo>
                <a:cubicBezTo>
                  <a:pt x="1589214" y="283632"/>
                  <a:pt x="1593277" y="284191"/>
                  <a:pt x="1596391" y="284445"/>
                </a:cubicBezTo>
                <a:lnTo>
                  <a:pt x="1598331" y="283694"/>
                </a:lnTo>
                <a:lnTo>
                  <a:pt x="1597834" y="282648"/>
                </a:lnTo>
                <a:lnTo>
                  <a:pt x="1592683" y="279533"/>
                </a:lnTo>
                <a:cubicBezTo>
                  <a:pt x="1592683" y="279533"/>
                  <a:pt x="1592683" y="279533"/>
                  <a:pt x="1594615" y="280317"/>
                </a:cubicBezTo>
                <a:lnTo>
                  <a:pt x="1597228" y="281377"/>
                </a:lnTo>
                <a:lnTo>
                  <a:pt x="1596113" y="279038"/>
                </a:lnTo>
                <a:cubicBezTo>
                  <a:pt x="1590832" y="276383"/>
                  <a:pt x="1575712" y="269553"/>
                  <a:pt x="1564923" y="264017"/>
                </a:cubicBezTo>
                <a:cubicBezTo>
                  <a:pt x="1499582" y="234038"/>
                  <a:pt x="1423875" y="198514"/>
                  <a:pt x="1357594" y="175691"/>
                </a:cubicBezTo>
                <a:close/>
                <a:moveTo>
                  <a:pt x="1003339" y="164267"/>
                </a:moveTo>
                <a:lnTo>
                  <a:pt x="999514" y="166362"/>
                </a:lnTo>
                <a:cubicBezTo>
                  <a:pt x="1000451" y="168339"/>
                  <a:pt x="1007847" y="169623"/>
                  <a:pt x="1015941" y="170454"/>
                </a:cubicBezTo>
                <a:lnTo>
                  <a:pt x="1019645" y="170743"/>
                </a:lnTo>
                <a:lnTo>
                  <a:pt x="1036413" y="169843"/>
                </a:lnTo>
                <a:lnTo>
                  <a:pt x="1040482" y="170062"/>
                </a:lnTo>
                <a:lnTo>
                  <a:pt x="1031384" y="168083"/>
                </a:lnTo>
                <a:cubicBezTo>
                  <a:pt x="1020421" y="166006"/>
                  <a:pt x="1010714" y="164583"/>
                  <a:pt x="1003339" y="164267"/>
                </a:cubicBezTo>
                <a:close/>
                <a:moveTo>
                  <a:pt x="1274701" y="162761"/>
                </a:moveTo>
                <a:cubicBezTo>
                  <a:pt x="1275361" y="163093"/>
                  <a:pt x="1276048" y="163769"/>
                  <a:pt x="1276733" y="164446"/>
                </a:cubicBezTo>
                <a:cubicBezTo>
                  <a:pt x="1275570" y="165851"/>
                  <a:pt x="1274197" y="164498"/>
                  <a:pt x="1272825" y="163145"/>
                </a:cubicBezTo>
                <a:cubicBezTo>
                  <a:pt x="1273407" y="162442"/>
                  <a:pt x="1274042" y="162428"/>
                  <a:pt x="1274701" y="162761"/>
                </a:cubicBezTo>
                <a:close/>
                <a:moveTo>
                  <a:pt x="118907" y="158623"/>
                </a:moveTo>
                <a:lnTo>
                  <a:pt x="118787" y="158760"/>
                </a:lnTo>
                <a:cubicBezTo>
                  <a:pt x="118541" y="159036"/>
                  <a:pt x="118388" y="159210"/>
                  <a:pt x="118430" y="159162"/>
                </a:cubicBezTo>
                <a:close/>
                <a:moveTo>
                  <a:pt x="1071366" y="155598"/>
                </a:moveTo>
                <a:cubicBezTo>
                  <a:pt x="1073561" y="156417"/>
                  <a:pt x="1076744" y="158540"/>
                  <a:pt x="1079576" y="160549"/>
                </a:cubicBezTo>
                <a:lnTo>
                  <a:pt x="1080711" y="161366"/>
                </a:lnTo>
                <a:lnTo>
                  <a:pt x="1077201" y="160409"/>
                </a:lnTo>
                <a:lnTo>
                  <a:pt x="1074561" y="159737"/>
                </a:lnTo>
                <a:lnTo>
                  <a:pt x="1072430" y="158276"/>
                </a:lnTo>
                <a:cubicBezTo>
                  <a:pt x="1070019" y="156450"/>
                  <a:pt x="1068778" y="155101"/>
                  <a:pt x="1071366" y="155598"/>
                </a:cubicBezTo>
                <a:close/>
                <a:moveTo>
                  <a:pt x="1243229" y="155229"/>
                </a:moveTo>
                <a:cubicBezTo>
                  <a:pt x="1245528" y="154837"/>
                  <a:pt x="1247926" y="154889"/>
                  <a:pt x="1250382" y="155249"/>
                </a:cubicBezTo>
                <a:cubicBezTo>
                  <a:pt x="1257745" y="156328"/>
                  <a:pt x="1265617" y="160183"/>
                  <a:pt x="1272825" y="163145"/>
                </a:cubicBezTo>
                <a:cubicBezTo>
                  <a:pt x="1263422" y="161955"/>
                  <a:pt x="1252841" y="159177"/>
                  <a:pt x="1243229" y="155229"/>
                </a:cubicBezTo>
                <a:close/>
                <a:moveTo>
                  <a:pt x="955191" y="154463"/>
                </a:moveTo>
                <a:lnTo>
                  <a:pt x="945996" y="156006"/>
                </a:lnTo>
                <a:cubicBezTo>
                  <a:pt x="949657" y="160036"/>
                  <a:pt x="955191" y="154463"/>
                  <a:pt x="955191" y="154463"/>
                </a:cubicBezTo>
                <a:close/>
                <a:moveTo>
                  <a:pt x="1110233" y="153375"/>
                </a:moveTo>
                <a:lnTo>
                  <a:pt x="1130255" y="164906"/>
                </a:lnTo>
                <a:lnTo>
                  <a:pt x="1144291" y="172475"/>
                </a:lnTo>
                <a:lnTo>
                  <a:pt x="1150791" y="173586"/>
                </a:lnTo>
                <a:lnTo>
                  <a:pt x="1135937" y="165675"/>
                </a:lnTo>
                <a:lnTo>
                  <a:pt x="1118407" y="155155"/>
                </a:lnTo>
                <a:close/>
                <a:moveTo>
                  <a:pt x="1087411" y="151896"/>
                </a:moveTo>
                <a:cubicBezTo>
                  <a:pt x="1087411" y="151896"/>
                  <a:pt x="1088543" y="151982"/>
                  <a:pt x="1088331" y="153171"/>
                </a:cubicBezTo>
                <a:cubicBezTo>
                  <a:pt x="1088331" y="153171"/>
                  <a:pt x="1088049" y="153149"/>
                  <a:pt x="1087792" y="152978"/>
                </a:cubicBezTo>
                <a:cubicBezTo>
                  <a:pt x="1087535" y="152809"/>
                  <a:pt x="1087305" y="152490"/>
                  <a:pt x="1087411" y="151896"/>
                </a:cubicBezTo>
                <a:close/>
                <a:moveTo>
                  <a:pt x="938454" y="151488"/>
                </a:moveTo>
                <a:cubicBezTo>
                  <a:pt x="936368" y="151399"/>
                  <a:pt x="931054" y="153431"/>
                  <a:pt x="932842" y="153508"/>
                </a:cubicBezTo>
                <a:cubicBezTo>
                  <a:pt x="932884" y="155446"/>
                  <a:pt x="940292" y="153826"/>
                  <a:pt x="938454" y="151488"/>
                </a:cubicBezTo>
                <a:close/>
                <a:moveTo>
                  <a:pt x="1085283" y="150430"/>
                </a:moveTo>
                <a:cubicBezTo>
                  <a:pt x="1085954" y="149879"/>
                  <a:pt x="1086414" y="150515"/>
                  <a:pt x="1087411" y="151896"/>
                </a:cubicBezTo>
                <a:lnTo>
                  <a:pt x="1085877" y="152014"/>
                </a:lnTo>
                <a:lnTo>
                  <a:pt x="1086013" y="151913"/>
                </a:lnTo>
                <a:lnTo>
                  <a:pt x="1085685" y="151759"/>
                </a:lnTo>
                <a:close/>
                <a:moveTo>
                  <a:pt x="919543" y="148228"/>
                </a:moveTo>
                <a:cubicBezTo>
                  <a:pt x="916784" y="148383"/>
                  <a:pt x="912976" y="150398"/>
                  <a:pt x="914317" y="150456"/>
                </a:cubicBezTo>
                <a:cubicBezTo>
                  <a:pt x="914366" y="152717"/>
                  <a:pt x="921766" y="150774"/>
                  <a:pt x="921724" y="148837"/>
                </a:cubicBezTo>
                <a:cubicBezTo>
                  <a:pt x="921267" y="148333"/>
                  <a:pt x="920463" y="148177"/>
                  <a:pt x="919543" y="148228"/>
                </a:cubicBezTo>
                <a:close/>
                <a:moveTo>
                  <a:pt x="890052" y="143610"/>
                </a:moveTo>
                <a:lnTo>
                  <a:pt x="881154" y="145165"/>
                </a:lnTo>
                <a:cubicBezTo>
                  <a:pt x="884816" y="149194"/>
                  <a:pt x="890052" y="143610"/>
                  <a:pt x="890052" y="143610"/>
                </a:cubicBezTo>
                <a:close/>
                <a:moveTo>
                  <a:pt x="79435" y="141039"/>
                </a:moveTo>
                <a:cubicBezTo>
                  <a:pt x="80299" y="140867"/>
                  <a:pt x="81255" y="140868"/>
                  <a:pt x="81631" y="141093"/>
                </a:cubicBezTo>
                <a:cubicBezTo>
                  <a:pt x="81882" y="141242"/>
                  <a:pt x="81875" y="141490"/>
                  <a:pt x="81412" y="141852"/>
                </a:cubicBezTo>
                <a:cubicBezTo>
                  <a:pt x="80243" y="142763"/>
                  <a:pt x="77784" y="142026"/>
                  <a:pt x="77784" y="142026"/>
                </a:cubicBezTo>
                <a:cubicBezTo>
                  <a:pt x="77796" y="141555"/>
                  <a:pt x="78570" y="141211"/>
                  <a:pt x="79435" y="141039"/>
                </a:cubicBezTo>
                <a:close/>
                <a:moveTo>
                  <a:pt x="95571" y="133280"/>
                </a:moveTo>
                <a:lnTo>
                  <a:pt x="76219" y="136343"/>
                </a:lnTo>
                <a:lnTo>
                  <a:pt x="72476" y="135963"/>
                </a:lnTo>
                <a:lnTo>
                  <a:pt x="72304" y="135768"/>
                </a:lnTo>
                <a:close/>
                <a:moveTo>
                  <a:pt x="102752" y="122019"/>
                </a:moveTo>
                <a:lnTo>
                  <a:pt x="96662" y="123329"/>
                </a:lnTo>
                <a:cubicBezTo>
                  <a:pt x="94501" y="123823"/>
                  <a:pt x="92912" y="124195"/>
                  <a:pt x="92481" y="124223"/>
                </a:cubicBezTo>
                <a:lnTo>
                  <a:pt x="66820" y="129722"/>
                </a:lnTo>
                <a:lnTo>
                  <a:pt x="62877" y="127053"/>
                </a:lnTo>
                <a:cubicBezTo>
                  <a:pt x="63183" y="125269"/>
                  <a:pt x="84872" y="123355"/>
                  <a:pt x="98840" y="122298"/>
                </a:cubicBezTo>
                <a:close/>
                <a:moveTo>
                  <a:pt x="43769" y="120700"/>
                </a:moveTo>
                <a:cubicBezTo>
                  <a:pt x="44143" y="120563"/>
                  <a:pt x="44427" y="120648"/>
                  <a:pt x="44701" y="121045"/>
                </a:cubicBezTo>
                <a:cubicBezTo>
                  <a:pt x="44117" y="121502"/>
                  <a:pt x="43400" y="123287"/>
                  <a:pt x="42299" y="121694"/>
                </a:cubicBezTo>
                <a:cubicBezTo>
                  <a:pt x="42934" y="121200"/>
                  <a:pt x="43397" y="120838"/>
                  <a:pt x="43769" y="120700"/>
                </a:cubicBezTo>
                <a:close/>
                <a:moveTo>
                  <a:pt x="81339" y="120248"/>
                </a:moveTo>
                <a:lnTo>
                  <a:pt x="82788" y="120683"/>
                </a:lnTo>
                <a:lnTo>
                  <a:pt x="77640" y="121093"/>
                </a:lnTo>
                <a:close/>
                <a:moveTo>
                  <a:pt x="46171" y="120053"/>
                </a:moveTo>
                <a:cubicBezTo>
                  <a:pt x="46545" y="119914"/>
                  <a:pt x="46828" y="120000"/>
                  <a:pt x="47103" y="120398"/>
                </a:cubicBezTo>
                <a:cubicBezTo>
                  <a:pt x="46518" y="120854"/>
                  <a:pt x="45802" y="122639"/>
                  <a:pt x="44701" y="121045"/>
                </a:cubicBezTo>
                <a:cubicBezTo>
                  <a:pt x="45334" y="120552"/>
                  <a:pt x="45798" y="120190"/>
                  <a:pt x="46171" y="120053"/>
                </a:cubicBezTo>
                <a:close/>
                <a:moveTo>
                  <a:pt x="50596" y="119077"/>
                </a:moveTo>
                <a:cubicBezTo>
                  <a:pt x="51556" y="118814"/>
                  <a:pt x="52439" y="118788"/>
                  <a:pt x="53620" y="119196"/>
                </a:cubicBezTo>
                <a:cubicBezTo>
                  <a:pt x="51866" y="120564"/>
                  <a:pt x="49373" y="121079"/>
                  <a:pt x="47103" y="120398"/>
                </a:cubicBezTo>
                <a:cubicBezTo>
                  <a:pt x="48596" y="119846"/>
                  <a:pt x="49635" y="119342"/>
                  <a:pt x="50596" y="119077"/>
                </a:cubicBezTo>
                <a:close/>
                <a:moveTo>
                  <a:pt x="66305" y="116800"/>
                </a:moveTo>
                <a:lnTo>
                  <a:pt x="53620" y="119196"/>
                </a:lnTo>
                <a:lnTo>
                  <a:pt x="60989" y="117439"/>
                </a:lnTo>
                <a:close/>
                <a:moveTo>
                  <a:pt x="1124270" y="106421"/>
                </a:moveTo>
                <a:lnTo>
                  <a:pt x="1159914" y="113897"/>
                </a:lnTo>
                <a:lnTo>
                  <a:pt x="1211483" y="125140"/>
                </a:lnTo>
                <a:lnTo>
                  <a:pt x="1224597" y="129132"/>
                </a:lnTo>
                <a:cubicBezTo>
                  <a:pt x="1231999" y="131413"/>
                  <a:pt x="1238785" y="133505"/>
                  <a:pt x="1244467" y="135173"/>
                </a:cubicBezTo>
                <a:cubicBezTo>
                  <a:pt x="1289925" y="148522"/>
                  <a:pt x="1323430" y="157739"/>
                  <a:pt x="1366788" y="174122"/>
                </a:cubicBezTo>
                <a:lnTo>
                  <a:pt x="1385799" y="181491"/>
                </a:lnTo>
                <a:lnTo>
                  <a:pt x="1332235" y="165864"/>
                </a:lnTo>
                <a:lnTo>
                  <a:pt x="1314865" y="161445"/>
                </a:lnTo>
                <a:lnTo>
                  <a:pt x="1302920" y="157462"/>
                </a:lnTo>
                <a:lnTo>
                  <a:pt x="1269481" y="148154"/>
                </a:lnTo>
                <a:lnTo>
                  <a:pt x="1269436" y="148076"/>
                </a:lnTo>
                <a:lnTo>
                  <a:pt x="1268460" y="147869"/>
                </a:lnTo>
                <a:lnTo>
                  <a:pt x="1252758" y="143498"/>
                </a:lnTo>
                <a:lnTo>
                  <a:pt x="1252632" y="143298"/>
                </a:lnTo>
                <a:lnTo>
                  <a:pt x="1250356" y="142829"/>
                </a:lnTo>
                <a:lnTo>
                  <a:pt x="1247930" y="142153"/>
                </a:lnTo>
                <a:cubicBezTo>
                  <a:pt x="1211141" y="132515"/>
                  <a:pt x="1174060" y="123600"/>
                  <a:pt x="1136533" y="112970"/>
                </a:cubicBezTo>
                <a:cubicBezTo>
                  <a:pt x="1135504" y="111955"/>
                  <a:pt x="1128413" y="109509"/>
                  <a:pt x="1125424" y="107757"/>
                </a:cubicBezTo>
                <a:close/>
                <a:moveTo>
                  <a:pt x="586282" y="100960"/>
                </a:moveTo>
                <a:cubicBezTo>
                  <a:pt x="582867" y="101146"/>
                  <a:pt x="580552" y="101653"/>
                  <a:pt x="581020" y="102641"/>
                </a:cubicBezTo>
                <a:cubicBezTo>
                  <a:pt x="583106" y="102730"/>
                  <a:pt x="601283" y="103508"/>
                  <a:pt x="601283" y="103508"/>
                </a:cubicBezTo>
                <a:cubicBezTo>
                  <a:pt x="611543" y="102978"/>
                  <a:pt x="606009" y="101773"/>
                  <a:pt x="598144" y="101194"/>
                </a:cubicBezTo>
                <a:cubicBezTo>
                  <a:pt x="594212" y="100905"/>
                  <a:pt x="589697" y="100773"/>
                  <a:pt x="586282" y="100960"/>
                </a:cubicBezTo>
                <a:close/>
                <a:moveTo>
                  <a:pt x="537555" y="99852"/>
                </a:moveTo>
                <a:lnTo>
                  <a:pt x="537458" y="99852"/>
                </a:lnTo>
                <a:lnTo>
                  <a:pt x="537484" y="99856"/>
                </a:lnTo>
                <a:close/>
                <a:moveTo>
                  <a:pt x="558875" y="95537"/>
                </a:moveTo>
                <a:cubicBezTo>
                  <a:pt x="553403" y="95143"/>
                  <a:pt x="546040" y="95885"/>
                  <a:pt x="540046" y="96722"/>
                </a:cubicBezTo>
                <a:lnTo>
                  <a:pt x="535512" y="97444"/>
                </a:lnTo>
                <a:lnTo>
                  <a:pt x="539115" y="97545"/>
                </a:lnTo>
                <a:cubicBezTo>
                  <a:pt x="541256" y="97713"/>
                  <a:pt x="545472" y="98446"/>
                  <a:pt x="544903" y="99149"/>
                </a:cubicBezTo>
                <a:lnTo>
                  <a:pt x="543933" y="99417"/>
                </a:lnTo>
                <a:lnTo>
                  <a:pt x="549904" y="99011"/>
                </a:lnTo>
                <a:lnTo>
                  <a:pt x="551811" y="98811"/>
                </a:lnTo>
                <a:lnTo>
                  <a:pt x="552237" y="98416"/>
                </a:lnTo>
                <a:lnTo>
                  <a:pt x="552818" y="98706"/>
                </a:lnTo>
                <a:lnTo>
                  <a:pt x="561312" y="97820"/>
                </a:lnTo>
                <a:cubicBezTo>
                  <a:pt x="564349" y="97571"/>
                  <a:pt x="566321" y="97575"/>
                  <a:pt x="566333" y="98139"/>
                </a:cubicBezTo>
                <a:cubicBezTo>
                  <a:pt x="565332" y="96564"/>
                  <a:pt x="562524" y="95799"/>
                  <a:pt x="558875" y="95537"/>
                </a:cubicBezTo>
                <a:close/>
                <a:moveTo>
                  <a:pt x="335408" y="82402"/>
                </a:moveTo>
                <a:lnTo>
                  <a:pt x="337478" y="82777"/>
                </a:lnTo>
                <a:cubicBezTo>
                  <a:pt x="338722" y="83052"/>
                  <a:pt x="339596" y="83314"/>
                  <a:pt x="339734" y="83513"/>
                </a:cubicBezTo>
                <a:cubicBezTo>
                  <a:pt x="340284" y="84310"/>
                  <a:pt x="334936" y="84600"/>
                  <a:pt x="334351" y="85056"/>
                </a:cubicBezTo>
                <a:cubicBezTo>
                  <a:pt x="301250" y="85546"/>
                  <a:pt x="268802" y="83074"/>
                  <a:pt x="236859" y="86544"/>
                </a:cubicBezTo>
                <a:lnTo>
                  <a:pt x="217897" y="88670"/>
                </a:lnTo>
                <a:lnTo>
                  <a:pt x="229322" y="87961"/>
                </a:lnTo>
                <a:cubicBezTo>
                  <a:pt x="243640" y="87509"/>
                  <a:pt x="259082" y="87423"/>
                  <a:pt x="276131" y="87668"/>
                </a:cubicBezTo>
                <a:cubicBezTo>
                  <a:pt x="307676" y="87080"/>
                  <a:pt x="346457" y="90674"/>
                  <a:pt x="377746" y="92013"/>
                </a:cubicBezTo>
                <a:cubicBezTo>
                  <a:pt x="401884" y="93045"/>
                  <a:pt x="420317" y="91896"/>
                  <a:pt x="446243" y="93005"/>
                </a:cubicBezTo>
                <a:cubicBezTo>
                  <a:pt x="448999" y="93122"/>
                  <a:pt x="454759" y="93611"/>
                  <a:pt x="461909" y="94219"/>
                </a:cubicBezTo>
                <a:lnTo>
                  <a:pt x="472746" y="95092"/>
                </a:lnTo>
                <a:lnTo>
                  <a:pt x="481268" y="95452"/>
                </a:lnTo>
                <a:lnTo>
                  <a:pt x="517210" y="96895"/>
                </a:lnTo>
                <a:lnTo>
                  <a:pt x="520144" y="96165"/>
                </a:lnTo>
                <a:cubicBezTo>
                  <a:pt x="520568" y="95135"/>
                  <a:pt x="519157" y="94408"/>
                  <a:pt x="516774" y="93898"/>
                </a:cubicBezTo>
                <a:cubicBezTo>
                  <a:pt x="509622" y="92366"/>
                  <a:pt x="493722" y="92777"/>
                  <a:pt x="492382" y="92719"/>
                </a:cubicBezTo>
                <a:cubicBezTo>
                  <a:pt x="447066" y="89813"/>
                  <a:pt x="401282" y="85919"/>
                  <a:pt x="355524" y="83236"/>
                </a:cubicBezTo>
                <a:close/>
                <a:moveTo>
                  <a:pt x="240157" y="1"/>
                </a:moveTo>
                <a:cubicBezTo>
                  <a:pt x="263192" y="-23"/>
                  <a:pt x="287180" y="1003"/>
                  <a:pt x="311147" y="1059"/>
                </a:cubicBezTo>
                <a:cubicBezTo>
                  <a:pt x="350854" y="1023"/>
                  <a:pt x="391248" y="2170"/>
                  <a:pt x="432038" y="4316"/>
                </a:cubicBezTo>
                <a:cubicBezTo>
                  <a:pt x="467730" y="6194"/>
                  <a:pt x="503726" y="8838"/>
                  <a:pt x="539833" y="12124"/>
                </a:cubicBezTo>
                <a:lnTo>
                  <a:pt x="638569" y="22739"/>
                </a:lnTo>
                <a:lnTo>
                  <a:pt x="645592" y="24264"/>
                </a:lnTo>
                <a:cubicBezTo>
                  <a:pt x="674755" y="29944"/>
                  <a:pt x="703746" y="35454"/>
                  <a:pt x="733924" y="42667"/>
                </a:cubicBezTo>
                <a:cubicBezTo>
                  <a:pt x="791113" y="54395"/>
                  <a:pt x="849674" y="67475"/>
                  <a:pt x="912567" y="81848"/>
                </a:cubicBezTo>
                <a:cubicBezTo>
                  <a:pt x="964892" y="96437"/>
                  <a:pt x="1014244" y="108095"/>
                  <a:pt x="1071676" y="123040"/>
                </a:cubicBezTo>
                <a:cubicBezTo>
                  <a:pt x="1079722" y="125869"/>
                  <a:pt x="1106345" y="130853"/>
                  <a:pt x="1077912" y="121532"/>
                </a:cubicBezTo>
                <a:cubicBezTo>
                  <a:pt x="1064794" y="118806"/>
                  <a:pt x="1050111" y="114961"/>
                  <a:pt x="1037735" y="110839"/>
                </a:cubicBezTo>
                <a:cubicBezTo>
                  <a:pt x="1015006" y="104166"/>
                  <a:pt x="1003246" y="99799"/>
                  <a:pt x="982859" y="93309"/>
                </a:cubicBezTo>
                <a:cubicBezTo>
                  <a:pt x="949549" y="83858"/>
                  <a:pt x="909594" y="78916"/>
                  <a:pt x="876089" y="69699"/>
                </a:cubicBezTo>
                <a:cubicBezTo>
                  <a:pt x="835972" y="59812"/>
                  <a:pt x="797411" y="50021"/>
                  <a:pt x="755836" y="40130"/>
                </a:cubicBezTo>
                <a:lnTo>
                  <a:pt x="738716" y="36153"/>
                </a:lnTo>
                <a:lnTo>
                  <a:pt x="756257" y="38553"/>
                </a:lnTo>
                <a:lnTo>
                  <a:pt x="809235" y="47093"/>
                </a:lnTo>
                <a:lnTo>
                  <a:pt x="887806" y="65085"/>
                </a:lnTo>
                <a:cubicBezTo>
                  <a:pt x="964980" y="80780"/>
                  <a:pt x="1041421" y="106390"/>
                  <a:pt x="1113939" y="127704"/>
                </a:cubicBezTo>
                <a:cubicBezTo>
                  <a:pt x="1150208" y="137096"/>
                  <a:pt x="1188785" y="146208"/>
                  <a:pt x="1227590" y="155548"/>
                </a:cubicBezTo>
                <a:cubicBezTo>
                  <a:pt x="1322629" y="180778"/>
                  <a:pt x="1418514" y="220035"/>
                  <a:pt x="1514823" y="259283"/>
                </a:cubicBezTo>
                <a:lnTo>
                  <a:pt x="1535823" y="270113"/>
                </a:lnTo>
                <a:lnTo>
                  <a:pt x="1466674" y="248787"/>
                </a:lnTo>
                <a:lnTo>
                  <a:pt x="1505850" y="266827"/>
                </a:lnTo>
                <a:lnTo>
                  <a:pt x="1494638" y="264261"/>
                </a:lnTo>
                <a:lnTo>
                  <a:pt x="1478274" y="259921"/>
                </a:lnTo>
                <a:lnTo>
                  <a:pt x="1483367" y="260594"/>
                </a:lnTo>
                <a:cubicBezTo>
                  <a:pt x="1486493" y="260697"/>
                  <a:pt x="1488637" y="260346"/>
                  <a:pt x="1486691" y="259086"/>
                </a:cubicBezTo>
                <a:cubicBezTo>
                  <a:pt x="1486691" y="259086"/>
                  <a:pt x="1486691" y="259086"/>
                  <a:pt x="1468160" y="250360"/>
                </a:cubicBezTo>
                <a:lnTo>
                  <a:pt x="1461301" y="247129"/>
                </a:lnTo>
                <a:lnTo>
                  <a:pt x="1423790" y="235561"/>
                </a:lnTo>
                <a:cubicBezTo>
                  <a:pt x="1382167" y="223106"/>
                  <a:pt x="1340108" y="210940"/>
                  <a:pt x="1297350" y="199107"/>
                </a:cubicBezTo>
                <a:cubicBezTo>
                  <a:pt x="1261169" y="188523"/>
                  <a:pt x="1224303" y="178939"/>
                  <a:pt x="1186894" y="170068"/>
                </a:cubicBezTo>
                <a:lnTo>
                  <a:pt x="1147188" y="161422"/>
                </a:lnTo>
                <a:lnTo>
                  <a:pt x="1174631" y="175961"/>
                </a:lnTo>
                <a:lnTo>
                  <a:pt x="1184876" y="180525"/>
                </a:lnTo>
                <a:lnTo>
                  <a:pt x="1255743" y="200717"/>
                </a:lnTo>
                <a:cubicBezTo>
                  <a:pt x="1282445" y="208394"/>
                  <a:pt x="1308876" y="215575"/>
                  <a:pt x="1334741" y="220715"/>
                </a:cubicBezTo>
                <a:cubicBezTo>
                  <a:pt x="1349704" y="224260"/>
                  <a:pt x="1363169" y="227337"/>
                  <a:pt x="1376149" y="230393"/>
                </a:cubicBezTo>
                <a:lnTo>
                  <a:pt x="1391629" y="234234"/>
                </a:lnTo>
                <a:lnTo>
                  <a:pt x="1388931" y="232820"/>
                </a:lnTo>
                <a:lnTo>
                  <a:pt x="1393509" y="234700"/>
                </a:lnTo>
                <a:lnTo>
                  <a:pt x="1414652" y="239946"/>
                </a:lnTo>
                <a:lnTo>
                  <a:pt x="1431419" y="245446"/>
                </a:lnTo>
                <a:lnTo>
                  <a:pt x="1435537" y="245226"/>
                </a:lnTo>
                <a:cubicBezTo>
                  <a:pt x="1436768" y="245022"/>
                  <a:pt x="1437064" y="244664"/>
                  <a:pt x="1435810" y="243989"/>
                </a:cubicBezTo>
                <a:lnTo>
                  <a:pt x="1432897" y="242524"/>
                </a:lnTo>
                <a:lnTo>
                  <a:pt x="1433300" y="241708"/>
                </a:lnTo>
                <a:cubicBezTo>
                  <a:pt x="1432952" y="241327"/>
                  <a:pt x="1432176" y="241407"/>
                  <a:pt x="1431660" y="241773"/>
                </a:cubicBezTo>
                <a:lnTo>
                  <a:pt x="1431655" y="241899"/>
                </a:lnTo>
                <a:lnTo>
                  <a:pt x="1414692" y="233365"/>
                </a:lnTo>
                <a:lnTo>
                  <a:pt x="1417278" y="234215"/>
                </a:lnTo>
                <a:lnTo>
                  <a:pt x="1440142" y="244331"/>
                </a:lnTo>
                <a:lnTo>
                  <a:pt x="1438478" y="243938"/>
                </a:lnTo>
                <a:lnTo>
                  <a:pt x="1444400" y="246214"/>
                </a:lnTo>
                <a:lnTo>
                  <a:pt x="1471050" y="258006"/>
                </a:lnTo>
                <a:lnTo>
                  <a:pt x="1464084" y="256159"/>
                </a:lnTo>
                <a:lnTo>
                  <a:pt x="1580706" y="294407"/>
                </a:lnTo>
                <a:lnTo>
                  <a:pt x="1583077" y="295211"/>
                </a:lnTo>
                <a:lnTo>
                  <a:pt x="1583531" y="295143"/>
                </a:lnTo>
                <a:lnTo>
                  <a:pt x="1583722" y="295430"/>
                </a:lnTo>
                <a:lnTo>
                  <a:pt x="1590958" y="297882"/>
                </a:lnTo>
                <a:lnTo>
                  <a:pt x="1590764" y="297620"/>
                </a:lnTo>
                <a:cubicBezTo>
                  <a:pt x="1591936" y="297602"/>
                  <a:pt x="1594090" y="297985"/>
                  <a:pt x="1595382" y="298315"/>
                </a:cubicBezTo>
                <a:cubicBezTo>
                  <a:pt x="1600726" y="299637"/>
                  <a:pt x="1607051" y="302224"/>
                  <a:pt x="1612395" y="303547"/>
                </a:cubicBezTo>
                <a:cubicBezTo>
                  <a:pt x="1636857" y="310366"/>
                  <a:pt x="1658498" y="317558"/>
                  <a:pt x="1680403" y="323532"/>
                </a:cubicBezTo>
                <a:cubicBezTo>
                  <a:pt x="1695838" y="327621"/>
                  <a:pt x="1710975" y="332717"/>
                  <a:pt x="1725805" y="338086"/>
                </a:cubicBezTo>
                <a:lnTo>
                  <a:pt x="1767473" y="353573"/>
                </a:lnTo>
                <a:lnTo>
                  <a:pt x="1769831" y="352383"/>
                </a:lnTo>
                <a:cubicBezTo>
                  <a:pt x="1769831" y="352383"/>
                  <a:pt x="1769831" y="352383"/>
                  <a:pt x="1767747" y="351427"/>
                </a:cubicBezTo>
                <a:lnTo>
                  <a:pt x="1764004" y="349709"/>
                </a:lnTo>
                <a:lnTo>
                  <a:pt x="1779575" y="354940"/>
                </a:lnTo>
                <a:cubicBezTo>
                  <a:pt x="1786452" y="357398"/>
                  <a:pt x="1793642" y="360116"/>
                  <a:pt x="1801610" y="363274"/>
                </a:cubicBezTo>
                <a:cubicBezTo>
                  <a:pt x="1882089" y="388960"/>
                  <a:pt x="1952957" y="414480"/>
                  <a:pt x="2029820" y="438014"/>
                </a:cubicBezTo>
                <a:lnTo>
                  <a:pt x="2079378" y="452239"/>
                </a:lnTo>
                <a:lnTo>
                  <a:pt x="2110978" y="456972"/>
                </a:lnTo>
                <a:lnTo>
                  <a:pt x="2123754" y="461113"/>
                </a:lnTo>
                <a:lnTo>
                  <a:pt x="2081968" y="452983"/>
                </a:lnTo>
                <a:lnTo>
                  <a:pt x="2109260" y="460817"/>
                </a:lnTo>
                <a:cubicBezTo>
                  <a:pt x="2155908" y="473771"/>
                  <a:pt x="2194385" y="481793"/>
                  <a:pt x="2238034" y="490361"/>
                </a:cubicBezTo>
                <a:lnTo>
                  <a:pt x="2250340" y="492762"/>
                </a:lnTo>
                <a:lnTo>
                  <a:pt x="2272408" y="505324"/>
                </a:lnTo>
                <a:lnTo>
                  <a:pt x="2277542" y="508263"/>
                </a:lnTo>
                <a:lnTo>
                  <a:pt x="2286692" y="510908"/>
                </a:lnTo>
                <a:lnTo>
                  <a:pt x="2284721" y="509805"/>
                </a:lnTo>
                <a:lnTo>
                  <a:pt x="2256082" y="493883"/>
                </a:lnTo>
                <a:lnTo>
                  <a:pt x="2283901" y="499312"/>
                </a:lnTo>
                <a:cubicBezTo>
                  <a:pt x="2291998" y="500903"/>
                  <a:pt x="2301679" y="502942"/>
                  <a:pt x="2312238" y="505164"/>
                </a:cubicBezTo>
                <a:lnTo>
                  <a:pt x="2330941" y="509034"/>
                </a:lnTo>
                <a:lnTo>
                  <a:pt x="2403981" y="517977"/>
                </a:lnTo>
                <a:lnTo>
                  <a:pt x="2440829" y="522190"/>
                </a:lnTo>
                <a:lnTo>
                  <a:pt x="2496293" y="549660"/>
                </a:lnTo>
                <a:lnTo>
                  <a:pt x="2502558" y="550390"/>
                </a:lnTo>
                <a:lnTo>
                  <a:pt x="2502703" y="550386"/>
                </a:lnTo>
                <a:lnTo>
                  <a:pt x="2501528" y="549767"/>
                </a:lnTo>
                <a:cubicBezTo>
                  <a:pt x="2490100" y="544158"/>
                  <a:pt x="2479517" y="538784"/>
                  <a:pt x="2469211" y="533483"/>
                </a:cubicBezTo>
                <a:lnTo>
                  <a:pt x="2449223" y="523150"/>
                </a:lnTo>
                <a:lnTo>
                  <a:pt x="2454431" y="523745"/>
                </a:lnTo>
                <a:lnTo>
                  <a:pt x="2453654" y="522982"/>
                </a:lnTo>
                <a:lnTo>
                  <a:pt x="2494645" y="542757"/>
                </a:lnTo>
                <a:lnTo>
                  <a:pt x="2515737" y="552655"/>
                </a:lnTo>
                <a:lnTo>
                  <a:pt x="2527696" y="555231"/>
                </a:lnTo>
                <a:lnTo>
                  <a:pt x="2522916" y="556025"/>
                </a:lnTo>
                <a:lnTo>
                  <a:pt x="2529235" y="558990"/>
                </a:lnTo>
                <a:lnTo>
                  <a:pt x="2542604" y="565407"/>
                </a:lnTo>
                <a:lnTo>
                  <a:pt x="2558513" y="566573"/>
                </a:lnTo>
                <a:cubicBezTo>
                  <a:pt x="2559620" y="566547"/>
                  <a:pt x="2565578" y="562390"/>
                  <a:pt x="2563180" y="562445"/>
                </a:cubicBezTo>
                <a:cubicBezTo>
                  <a:pt x="2551726" y="560099"/>
                  <a:pt x="2540659" y="560356"/>
                  <a:pt x="2529190" y="557809"/>
                </a:cubicBezTo>
                <a:cubicBezTo>
                  <a:pt x="2542839" y="557492"/>
                  <a:pt x="2556800" y="561187"/>
                  <a:pt x="2569158" y="560899"/>
                </a:cubicBezTo>
                <a:cubicBezTo>
                  <a:pt x="2570449" y="560870"/>
                  <a:pt x="2576408" y="556713"/>
                  <a:pt x="2573825" y="556772"/>
                </a:cubicBezTo>
                <a:cubicBezTo>
                  <a:pt x="2564355" y="554983"/>
                  <a:pt x="2554935" y="553845"/>
                  <a:pt x="2545677" y="552704"/>
                </a:cubicBezTo>
                <a:lnTo>
                  <a:pt x="2534569" y="551032"/>
                </a:lnTo>
                <a:lnTo>
                  <a:pt x="2541816" y="551763"/>
                </a:lnTo>
                <a:cubicBezTo>
                  <a:pt x="2548993" y="552275"/>
                  <a:pt x="2556121" y="552461"/>
                  <a:pt x="2563553" y="552992"/>
                </a:cubicBezTo>
                <a:cubicBezTo>
                  <a:pt x="2566135" y="552932"/>
                  <a:pt x="2570803" y="548805"/>
                  <a:pt x="2569511" y="548835"/>
                </a:cubicBezTo>
                <a:cubicBezTo>
                  <a:pt x="2569511" y="548835"/>
                  <a:pt x="2569511" y="548835"/>
                  <a:pt x="2566930" y="548895"/>
                </a:cubicBezTo>
                <a:cubicBezTo>
                  <a:pt x="2569402" y="547432"/>
                  <a:pt x="2572888" y="544738"/>
                  <a:pt x="2570490" y="544794"/>
                </a:cubicBezTo>
                <a:cubicBezTo>
                  <a:pt x="2569199" y="544823"/>
                  <a:pt x="2565510" y="544909"/>
                  <a:pt x="2560530" y="545025"/>
                </a:cubicBezTo>
                <a:cubicBezTo>
                  <a:pt x="2562819" y="543565"/>
                  <a:pt x="2566304" y="540871"/>
                  <a:pt x="2565198" y="540897"/>
                </a:cubicBezTo>
                <a:cubicBezTo>
                  <a:pt x="2565198" y="540897"/>
                  <a:pt x="2565198" y="540897"/>
                  <a:pt x="2552731" y="539780"/>
                </a:cubicBezTo>
                <a:cubicBezTo>
                  <a:pt x="2553728" y="538350"/>
                  <a:pt x="2556201" y="536887"/>
                  <a:pt x="2554815" y="535713"/>
                </a:cubicBezTo>
                <a:cubicBezTo>
                  <a:pt x="2542147" y="531988"/>
                  <a:pt x="2529385" y="529471"/>
                  <a:pt x="2516824" y="527150"/>
                </a:cubicBezTo>
                <a:cubicBezTo>
                  <a:pt x="2504248" y="524629"/>
                  <a:pt x="2490286" y="520934"/>
                  <a:pt x="2477725" y="518612"/>
                </a:cubicBezTo>
                <a:cubicBezTo>
                  <a:pt x="2477725" y="518612"/>
                  <a:pt x="2478723" y="517183"/>
                  <a:pt x="2477616" y="517209"/>
                </a:cubicBezTo>
                <a:cubicBezTo>
                  <a:pt x="2471236" y="515951"/>
                  <a:pt x="2463749" y="514718"/>
                  <a:pt x="2455983" y="512286"/>
                </a:cubicBezTo>
                <a:cubicBezTo>
                  <a:pt x="2455983" y="512286"/>
                  <a:pt x="2455983" y="512286"/>
                  <a:pt x="2450894" y="510997"/>
                </a:cubicBezTo>
                <a:cubicBezTo>
                  <a:pt x="2458565" y="512225"/>
                  <a:pt x="2464762" y="513488"/>
                  <a:pt x="2471127" y="514547"/>
                </a:cubicBezTo>
                <a:cubicBezTo>
                  <a:pt x="2473524" y="514490"/>
                  <a:pt x="2478192" y="510364"/>
                  <a:pt x="2477085" y="510390"/>
                </a:cubicBezTo>
                <a:cubicBezTo>
                  <a:pt x="2464340" y="508073"/>
                  <a:pt x="2451872" y="506955"/>
                  <a:pt x="2440275" y="500392"/>
                </a:cubicBezTo>
                <a:cubicBezTo>
                  <a:pt x="2438268" y="499535"/>
                  <a:pt x="2434414" y="501659"/>
                  <a:pt x="2433197" y="503269"/>
                </a:cubicBezTo>
                <a:lnTo>
                  <a:pt x="2433051" y="504378"/>
                </a:lnTo>
                <a:lnTo>
                  <a:pt x="2432262" y="504271"/>
                </a:lnTo>
                <a:cubicBezTo>
                  <a:pt x="2430208" y="503993"/>
                  <a:pt x="2426099" y="503434"/>
                  <a:pt x="2417882" y="502319"/>
                </a:cubicBezTo>
                <a:cubicBezTo>
                  <a:pt x="2419063" y="500884"/>
                  <a:pt x="2421553" y="499622"/>
                  <a:pt x="2420261" y="499652"/>
                </a:cubicBezTo>
                <a:cubicBezTo>
                  <a:pt x="2420151" y="498247"/>
                  <a:pt x="2420151" y="498247"/>
                  <a:pt x="2418860" y="498277"/>
                </a:cubicBezTo>
                <a:cubicBezTo>
                  <a:pt x="2418860" y="498277"/>
                  <a:pt x="2418860" y="498277"/>
                  <a:pt x="2416463" y="498332"/>
                </a:cubicBezTo>
                <a:cubicBezTo>
                  <a:pt x="2418751" y="496873"/>
                  <a:pt x="2421224" y="495409"/>
                  <a:pt x="2419933" y="495439"/>
                </a:cubicBezTo>
                <a:cubicBezTo>
                  <a:pt x="2416150" y="494322"/>
                  <a:pt x="2411061" y="493033"/>
                  <a:pt x="2407263" y="491714"/>
                </a:cubicBezTo>
                <a:cubicBezTo>
                  <a:pt x="2407263" y="491714"/>
                  <a:pt x="2407263" y="491714"/>
                  <a:pt x="2408260" y="490285"/>
                </a:cubicBezTo>
                <a:cubicBezTo>
                  <a:pt x="2408260" y="490285"/>
                  <a:pt x="2408260" y="490285"/>
                  <a:pt x="2423621" y="495353"/>
                </a:cubicBezTo>
                <a:cubicBezTo>
                  <a:pt x="2424913" y="495324"/>
                  <a:pt x="2427217" y="494065"/>
                  <a:pt x="2428399" y="492631"/>
                </a:cubicBezTo>
                <a:cubicBezTo>
                  <a:pt x="2443541" y="494891"/>
                  <a:pt x="2457518" y="498786"/>
                  <a:pt x="2472477" y="501052"/>
                </a:cubicBezTo>
                <a:cubicBezTo>
                  <a:pt x="2475169" y="502396"/>
                  <a:pt x="2479836" y="498269"/>
                  <a:pt x="2478545" y="498299"/>
                </a:cubicBezTo>
                <a:cubicBezTo>
                  <a:pt x="2462171" y="494459"/>
                  <a:pt x="2446809" y="489390"/>
                  <a:pt x="2430484" y="488563"/>
                </a:cubicBezTo>
                <a:cubicBezTo>
                  <a:pt x="2429378" y="488588"/>
                  <a:pt x="2426796" y="488649"/>
                  <a:pt x="2425782" y="489878"/>
                </a:cubicBezTo>
                <a:lnTo>
                  <a:pt x="2395004" y="481787"/>
                </a:lnTo>
                <a:lnTo>
                  <a:pt x="2466394" y="492419"/>
                </a:lnTo>
                <a:cubicBezTo>
                  <a:pt x="2569729" y="512743"/>
                  <a:pt x="2679008" y="538585"/>
                  <a:pt x="2788185" y="550379"/>
                </a:cubicBezTo>
                <a:lnTo>
                  <a:pt x="2899565" y="565222"/>
                </a:lnTo>
                <a:lnTo>
                  <a:pt x="2974259" y="570175"/>
                </a:lnTo>
                <a:lnTo>
                  <a:pt x="2998941" y="571212"/>
                </a:lnTo>
                <a:lnTo>
                  <a:pt x="2974666" y="567899"/>
                </a:lnTo>
                <a:cubicBezTo>
                  <a:pt x="2915687" y="559525"/>
                  <a:pt x="2860915" y="550890"/>
                  <a:pt x="2803966" y="542326"/>
                </a:cubicBezTo>
                <a:cubicBezTo>
                  <a:pt x="2756296" y="533824"/>
                  <a:pt x="2700133" y="532198"/>
                  <a:pt x="2652706" y="523340"/>
                </a:cubicBezTo>
                <a:cubicBezTo>
                  <a:pt x="2623600" y="516924"/>
                  <a:pt x="2606740" y="512350"/>
                  <a:pt x="2574352" y="505989"/>
                </a:cubicBezTo>
                <a:cubicBezTo>
                  <a:pt x="2556663" y="501840"/>
                  <a:pt x="2535792" y="498387"/>
                  <a:pt x="2517228" y="496301"/>
                </a:cubicBezTo>
                <a:cubicBezTo>
                  <a:pt x="2476605" y="486977"/>
                  <a:pt x="2514219" y="490439"/>
                  <a:pt x="2525735" y="493346"/>
                </a:cubicBezTo>
                <a:cubicBezTo>
                  <a:pt x="2607354" y="506720"/>
                  <a:pt x="2677355" y="516542"/>
                  <a:pt x="2751826" y="530094"/>
                </a:cubicBezTo>
                <a:cubicBezTo>
                  <a:pt x="2840979" y="541934"/>
                  <a:pt x="2923955" y="552531"/>
                  <a:pt x="3004871" y="561408"/>
                </a:cubicBezTo>
                <a:cubicBezTo>
                  <a:pt x="3047686" y="567534"/>
                  <a:pt x="3088655" y="571421"/>
                  <a:pt x="3129883" y="575524"/>
                </a:cubicBezTo>
                <a:lnTo>
                  <a:pt x="3139830" y="576735"/>
                </a:lnTo>
                <a:lnTo>
                  <a:pt x="3278435" y="578506"/>
                </a:lnTo>
                <a:cubicBezTo>
                  <a:pt x="3329053" y="578314"/>
                  <a:pt x="3379446" y="577235"/>
                  <a:pt x="3429329" y="575119"/>
                </a:cubicBezTo>
                <a:lnTo>
                  <a:pt x="3570041" y="565491"/>
                </a:lnTo>
                <a:lnTo>
                  <a:pt x="3556053" y="567118"/>
                </a:lnTo>
                <a:cubicBezTo>
                  <a:pt x="3525016" y="571143"/>
                  <a:pt x="3493561" y="575894"/>
                  <a:pt x="3461146" y="582218"/>
                </a:cubicBezTo>
                <a:lnTo>
                  <a:pt x="3439250" y="585941"/>
                </a:lnTo>
                <a:lnTo>
                  <a:pt x="3440331" y="586074"/>
                </a:lnTo>
                <a:cubicBezTo>
                  <a:pt x="3456528" y="588322"/>
                  <a:pt x="3520367" y="585978"/>
                  <a:pt x="3542985" y="591113"/>
                </a:cubicBezTo>
                <a:lnTo>
                  <a:pt x="3548235" y="593197"/>
                </a:lnTo>
                <a:lnTo>
                  <a:pt x="3547409" y="593402"/>
                </a:lnTo>
                <a:lnTo>
                  <a:pt x="3544035" y="593591"/>
                </a:lnTo>
                <a:lnTo>
                  <a:pt x="3544186" y="593638"/>
                </a:lnTo>
                <a:cubicBezTo>
                  <a:pt x="3544439" y="593766"/>
                  <a:pt x="3544568" y="593909"/>
                  <a:pt x="3544540" y="594071"/>
                </a:cubicBezTo>
                <a:lnTo>
                  <a:pt x="3542772" y="594918"/>
                </a:lnTo>
                <a:lnTo>
                  <a:pt x="3526054" y="595247"/>
                </a:lnTo>
                <a:lnTo>
                  <a:pt x="3523975" y="595172"/>
                </a:lnTo>
                <a:lnTo>
                  <a:pt x="3524875" y="595056"/>
                </a:lnTo>
                <a:cubicBezTo>
                  <a:pt x="3527667" y="594708"/>
                  <a:pt x="3530359" y="594444"/>
                  <a:pt x="3532736" y="594392"/>
                </a:cubicBezTo>
                <a:lnTo>
                  <a:pt x="3535416" y="594469"/>
                </a:lnTo>
                <a:lnTo>
                  <a:pt x="3536871" y="593991"/>
                </a:lnTo>
                <a:lnTo>
                  <a:pt x="3529901" y="594380"/>
                </a:lnTo>
                <a:lnTo>
                  <a:pt x="3521514" y="594874"/>
                </a:lnTo>
                <a:lnTo>
                  <a:pt x="3520962" y="595063"/>
                </a:lnTo>
                <a:lnTo>
                  <a:pt x="3497954" y="594230"/>
                </a:lnTo>
                <a:cubicBezTo>
                  <a:pt x="3489266" y="593863"/>
                  <a:pt x="3482208" y="593574"/>
                  <a:pt x="3479640" y="593678"/>
                </a:cubicBezTo>
                <a:cubicBezTo>
                  <a:pt x="3459852" y="592543"/>
                  <a:pt x="3444098" y="591911"/>
                  <a:pt x="3430189" y="591544"/>
                </a:cubicBezTo>
                <a:lnTo>
                  <a:pt x="3408124" y="591233"/>
                </a:lnTo>
                <a:lnTo>
                  <a:pt x="3327807" y="604890"/>
                </a:lnTo>
                <a:lnTo>
                  <a:pt x="3327926" y="608536"/>
                </a:lnTo>
                <a:cubicBezTo>
                  <a:pt x="3329012" y="607766"/>
                  <a:pt x="3325782" y="607624"/>
                  <a:pt x="3320039" y="607887"/>
                </a:cubicBezTo>
                <a:lnTo>
                  <a:pt x="3301941" y="609288"/>
                </a:lnTo>
                <a:lnTo>
                  <a:pt x="3241913" y="619495"/>
                </a:lnTo>
                <a:lnTo>
                  <a:pt x="3261090" y="620440"/>
                </a:lnTo>
                <a:lnTo>
                  <a:pt x="3254486" y="629746"/>
                </a:lnTo>
                <a:lnTo>
                  <a:pt x="3314767" y="623747"/>
                </a:lnTo>
                <a:lnTo>
                  <a:pt x="3250672" y="635705"/>
                </a:lnTo>
                <a:lnTo>
                  <a:pt x="3279370" y="638729"/>
                </a:lnTo>
                <a:lnTo>
                  <a:pt x="3291142" y="640542"/>
                </a:lnTo>
                <a:lnTo>
                  <a:pt x="3492245" y="610859"/>
                </a:lnTo>
                <a:lnTo>
                  <a:pt x="3522901" y="606859"/>
                </a:lnTo>
                <a:lnTo>
                  <a:pt x="3522942" y="607204"/>
                </a:lnTo>
                <a:lnTo>
                  <a:pt x="3522982" y="607628"/>
                </a:lnTo>
                <a:lnTo>
                  <a:pt x="3529088" y="607085"/>
                </a:lnTo>
                <a:cubicBezTo>
                  <a:pt x="3531913" y="606857"/>
                  <a:pt x="3534674" y="606683"/>
                  <a:pt x="3537324" y="606647"/>
                </a:cubicBezTo>
                <a:cubicBezTo>
                  <a:pt x="3541996" y="606287"/>
                  <a:pt x="3546926" y="606392"/>
                  <a:pt x="3551911" y="606595"/>
                </a:cubicBezTo>
                <a:lnTo>
                  <a:pt x="3555611" y="606726"/>
                </a:lnTo>
                <a:lnTo>
                  <a:pt x="3554889" y="606965"/>
                </a:lnTo>
                <a:lnTo>
                  <a:pt x="3549795" y="608671"/>
                </a:lnTo>
                <a:lnTo>
                  <a:pt x="3549889" y="609875"/>
                </a:lnTo>
                <a:cubicBezTo>
                  <a:pt x="3549665" y="615306"/>
                  <a:pt x="3556867" y="615843"/>
                  <a:pt x="3565955" y="614803"/>
                </a:cubicBezTo>
                <a:lnTo>
                  <a:pt x="3566338" y="614740"/>
                </a:lnTo>
                <a:lnTo>
                  <a:pt x="3616828" y="597422"/>
                </a:lnTo>
                <a:lnTo>
                  <a:pt x="3626256" y="593375"/>
                </a:lnTo>
                <a:lnTo>
                  <a:pt x="3658639" y="589150"/>
                </a:lnTo>
                <a:lnTo>
                  <a:pt x="3654060" y="591447"/>
                </a:lnTo>
                <a:cubicBezTo>
                  <a:pt x="3640697" y="597875"/>
                  <a:pt x="3627179" y="603923"/>
                  <a:pt x="3614300" y="608629"/>
                </a:cubicBezTo>
                <a:lnTo>
                  <a:pt x="3580962" y="619281"/>
                </a:lnTo>
                <a:lnTo>
                  <a:pt x="3581822" y="619746"/>
                </a:lnTo>
                <a:lnTo>
                  <a:pt x="3570561" y="621226"/>
                </a:lnTo>
                <a:cubicBezTo>
                  <a:pt x="3558638" y="623077"/>
                  <a:pt x="3548017" y="625132"/>
                  <a:pt x="3540124" y="627468"/>
                </a:cubicBezTo>
                <a:cubicBezTo>
                  <a:pt x="3525284" y="630794"/>
                  <a:pt x="3513247" y="642484"/>
                  <a:pt x="3513247" y="642484"/>
                </a:cubicBezTo>
                <a:cubicBezTo>
                  <a:pt x="3513247" y="642484"/>
                  <a:pt x="3509731" y="643338"/>
                  <a:pt x="3504946" y="644042"/>
                </a:cubicBezTo>
                <a:lnTo>
                  <a:pt x="3497947" y="644323"/>
                </a:lnTo>
                <a:lnTo>
                  <a:pt x="3502322" y="643407"/>
                </a:lnTo>
                <a:cubicBezTo>
                  <a:pt x="3506650" y="642467"/>
                  <a:pt x="3508244" y="642066"/>
                  <a:pt x="3507902" y="642024"/>
                </a:cubicBezTo>
                <a:cubicBezTo>
                  <a:pt x="3507218" y="641942"/>
                  <a:pt x="3498793" y="643303"/>
                  <a:pt x="3489029" y="644682"/>
                </a:cubicBezTo>
                <a:cubicBezTo>
                  <a:pt x="3471627" y="651350"/>
                  <a:pt x="3449536" y="657455"/>
                  <a:pt x="3449536" y="657455"/>
                </a:cubicBezTo>
                <a:cubicBezTo>
                  <a:pt x="3441519" y="670357"/>
                  <a:pt x="3540808" y="637037"/>
                  <a:pt x="3588581" y="638398"/>
                </a:cubicBezTo>
                <a:lnTo>
                  <a:pt x="3590342" y="638992"/>
                </a:lnTo>
                <a:lnTo>
                  <a:pt x="3582031" y="640775"/>
                </a:lnTo>
                <a:cubicBezTo>
                  <a:pt x="3580006" y="641977"/>
                  <a:pt x="3575681" y="643010"/>
                  <a:pt x="3570497" y="645183"/>
                </a:cubicBezTo>
                <a:cubicBezTo>
                  <a:pt x="3566947" y="646921"/>
                  <a:pt x="3559933" y="648552"/>
                  <a:pt x="3561261" y="649759"/>
                </a:cubicBezTo>
                <a:lnTo>
                  <a:pt x="3565534" y="649030"/>
                </a:lnTo>
                <a:lnTo>
                  <a:pt x="3568267" y="648200"/>
                </a:lnTo>
                <a:lnTo>
                  <a:pt x="3575571" y="645257"/>
                </a:lnTo>
                <a:lnTo>
                  <a:pt x="3579228" y="645108"/>
                </a:lnTo>
                <a:lnTo>
                  <a:pt x="3594279" y="640317"/>
                </a:lnTo>
                <a:lnTo>
                  <a:pt x="3598688" y="641802"/>
                </a:lnTo>
                <a:lnTo>
                  <a:pt x="3599241" y="641988"/>
                </a:lnTo>
                <a:lnTo>
                  <a:pt x="3593735" y="643783"/>
                </a:lnTo>
                <a:lnTo>
                  <a:pt x="3591165" y="644622"/>
                </a:lnTo>
                <a:lnTo>
                  <a:pt x="3596451" y="644407"/>
                </a:lnTo>
                <a:lnTo>
                  <a:pt x="3599661" y="644383"/>
                </a:lnTo>
                <a:lnTo>
                  <a:pt x="3597803" y="645183"/>
                </a:lnTo>
                <a:cubicBezTo>
                  <a:pt x="3594982" y="646357"/>
                  <a:pt x="3593475" y="647043"/>
                  <a:pt x="3592869" y="647424"/>
                </a:cubicBezTo>
                <a:lnTo>
                  <a:pt x="3593069" y="647593"/>
                </a:lnTo>
                <a:lnTo>
                  <a:pt x="3582958" y="648159"/>
                </a:lnTo>
                <a:lnTo>
                  <a:pt x="3578087" y="648892"/>
                </a:lnTo>
                <a:lnTo>
                  <a:pt x="3552177" y="657351"/>
                </a:lnTo>
                <a:cubicBezTo>
                  <a:pt x="3561220" y="656123"/>
                  <a:pt x="3570559" y="654442"/>
                  <a:pt x="3579818" y="652308"/>
                </a:cubicBezTo>
                <a:lnTo>
                  <a:pt x="3606917" y="644574"/>
                </a:lnTo>
                <a:lnTo>
                  <a:pt x="3608793" y="645205"/>
                </a:lnTo>
                <a:cubicBezTo>
                  <a:pt x="3625255" y="644994"/>
                  <a:pt x="3644256" y="643810"/>
                  <a:pt x="3664931" y="642280"/>
                </a:cubicBezTo>
                <a:lnTo>
                  <a:pt x="3687581" y="640567"/>
                </a:lnTo>
                <a:lnTo>
                  <a:pt x="3685588" y="641525"/>
                </a:lnTo>
                <a:cubicBezTo>
                  <a:pt x="3685087" y="642189"/>
                  <a:pt x="3676782" y="645530"/>
                  <a:pt x="3678112" y="646737"/>
                </a:cubicBezTo>
                <a:cubicBezTo>
                  <a:pt x="3679551" y="648045"/>
                  <a:pt x="3688871" y="641625"/>
                  <a:pt x="3690936" y="640620"/>
                </a:cubicBezTo>
                <a:lnTo>
                  <a:pt x="3691691" y="640257"/>
                </a:lnTo>
                <a:lnTo>
                  <a:pt x="3720680" y="638065"/>
                </a:lnTo>
                <a:lnTo>
                  <a:pt x="3719866" y="641567"/>
                </a:lnTo>
                <a:cubicBezTo>
                  <a:pt x="3719242" y="643122"/>
                  <a:pt x="3718615" y="644494"/>
                  <a:pt x="3718960" y="644264"/>
                </a:cubicBezTo>
                <a:cubicBezTo>
                  <a:pt x="3718269" y="644724"/>
                  <a:pt x="3717578" y="645184"/>
                  <a:pt x="3716888" y="645645"/>
                </a:cubicBezTo>
                <a:cubicBezTo>
                  <a:pt x="3720304" y="646124"/>
                  <a:pt x="3732212" y="643487"/>
                  <a:pt x="3723041" y="646844"/>
                </a:cubicBezTo>
                <a:cubicBezTo>
                  <a:pt x="3712445" y="649878"/>
                  <a:pt x="3727263" y="646785"/>
                  <a:pt x="3732763" y="645664"/>
                </a:cubicBezTo>
                <a:lnTo>
                  <a:pt x="3734027" y="645429"/>
                </a:lnTo>
                <a:lnTo>
                  <a:pt x="3703386" y="660728"/>
                </a:lnTo>
                <a:cubicBezTo>
                  <a:pt x="3700931" y="662499"/>
                  <a:pt x="3696092" y="665947"/>
                  <a:pt x="3702872" y="663143"/>
                </a:cubicBezTo>
                <a:cubicBezTo>
                  <a:pt x="3711534" y="659327"/>
                  <a:pt x="3719493" y="654712"/>
                  <a:pt x="3728461" y="651975"/>
                </a:cubicBezTo>
                <a:cubicBezTo>
                  <a:pt x="3725303" y="654307"/>
                  <a:pt x="3722039" y="656284"/>
                  <a:pt x="3718721" y="658082"/>
                </a:cubicBezTo>
                <a:lnTo>
                  <a:pt x="3711150" y="661866"/>
                </a:lnTo>
                <a:lnTo>
                  <a:pt x="3709789" y="662243"/>
                </a:lnTo>
                <a:cubicBezTo>
                  <a:pt x="3706294" y="663248"/>
                  <a:pt x="3704669" y="663920"/>
                  <a:pt x="3704209" y="664375"/>
                </a:cubicBezTo>
                <a:lnTo>
                  <a:pt x="3705071" y="664894"/>
                </a:lnTo>
                <a:lnTo>
                  <a:pt x="3698568" y="668125"/>
                </a:lnTo>
                <a:lnTo>
                  <a:pt x="3696407" y="669460"/>
                </a:lnTo>
                <a:lnTo>
                  <a:pt x="3660207" y="675010"/>
                </a:lnTo>
                <a:cubicBezTo>
                  <a:pt x="3640065" y="678155"/>
                  <a:pt x="3624135" y="680620"/>
                  <a:pt x="3615095" y="681724"/>
                </a:cubicBezTo>
                <a:cubicBezTo>
                  <a:pt x="3510259" y="698685"/>
                  <a:pt x="3413677" y="713173"/>
                  <a:pt x="3319536" y="727315"/>
                </a:cubicBezTo>
                <a:lnTo>
                  <a:pt x="3299836" y="730368"/>
                </a:lnTo>
                <a:lnTo>
                  <a:pt x="3316874" y="733629"/>
                </a:lnTo>
                <a:lnTo>
                  <a:pt x="3322356" y="735164"/>
                </a:lnTo>
                <a:lnTo>
                  <a:pt x="3383337" y="726862"/>
                </a:lnTo>
                <a:cubicBezTo>
                  <a:pt x="3420944" y="721892"/>
                  <a:pt x="3517687" y="702133"/>
                  <a:pt x="3541910" y="705043"/>
                </a:cubicBezTo>
                <a:cubicBezTo>
                  <a:pt x="3551288" y="706170"/>
                  <a:pt x="3539251" y="717861"/>
                  <a:pt x="3549416" y="724191"/>
                </a:cubicBezTo>
                <a:cubicBezTo>
                  <a:pt x="3564940" y="730434"/>
                  <a:pt x="3583011" y="723118"/>
                  <a:pt x="3619949" y="718798"/>
                </a:cubicBezTo>
                <a:cubicBezTo>
                  <a:pt x="3648186" y="717812"/>
                  <a:pt x="3667722" y="720160"/>
                  <a:pt x="3686582" y="718046"/>
                </a:cubicBezTo>
                <a:lnTo>
                  <a:pt x="3708715" y="715430"/>
                </a:lnTo>
                <a:lnTo>
                  <a:pt x="3707692" y="715747"/>
                </a:lnTo>
                <a:cubicBezTo>
                  <a:pt x="3705938" y="716463"/>
                  <a:pt x="3704994" y="717113"/>
                  <a:pt x="3705077" y="717671"/>
                </a:cubicBezTo>
                <a:cubicBezTo>
                  <a:pt x="3705275" y="718972"/>
                  <a:pt x="3710667" y="719438"/>
                  <a:pt x="3718952" y="719362"/>
                </a:cubicBezTo>
                <a:lnTo>
                  <a:pt x="3734798" y="718684"/>
                </a:lnTo>
                <a:lnTo>
                  <a:pt x="3725793" y="722392"/>
                </a:lnTo>
                <a:cubicBezTo>
                  <a:pt x="3720859" y="725266"/>
                  <a:pt x="3716510" y="728209"/>
                  <a:pt x="3712160" y="729876"/>
                </a:cubicBezTo>
                <a:cubicBezTo>
                  <a:pt x="3697990" y="732552"/>
                  <a:pt x="3670532" y="733633"/>
                  <a:pt x="3642302" y="739729"/>
                </a:cubicBezTo>
                <a:cubicBezTo>
                  <a:pt x="3623443" y="741842"/>
                  <a:pt x="3530713" y="757705"/>
                  <a:pt x="3587188" y="755732"/>
                </a:cubicBezTo>
                <a:cubicBezTo>
                  <a:pt x="3620895" y="755403"/>
                  <a:pt x="3671217" y="743202"/>
                  <a:pt x="3689293" y="740996"/>
                </a:cubicBezTo>
                <a:cubicBezTo>
                  <a:pt x="3708823" y="738233"/>
                  <a:pt x="3718989" y="744564"/>
                  <a:pt x="3723677" y="745127"/>
                </a:cubicBezTo>
                <a:cubicBezTo>
                  <a:pt x="3737737" y="741707"/>
                  <a:pt x="3747219" y="738467"/>
                  <a:pt x="3765297" y="736261"/>
                </a:cubicBezTo>
                <a:lnTo>
                  <a:pt x="3767130" y="736481"/>
                </a:lnTo>
                <a:lnTo>
                  <a:pt x="3758378" y="737898"/>
                </a:lnTo>
                <a:cubicBezTo>
                  <a:pt x="3730196" y="743314"/>
                  <a:pt x="3752332" y="745973"/>
                  <a:pt x="3752332" y="745973"/>
                </a:cubicBezTo>
                <a:cubicBezTo>
                  <a:pt x="3762100" y="747146"/>
                  <a:pt x="3781937" y="745151"/>
                  <a:pt x="3800504" y="743002"/>
                </a:cubicBezTo>
                <a:lnTo>
                  <a:pt x="3811715" y="741701"/>
                </a:lnTo>
                <a:lnTo>
                  <a:pt x="3811551" y="742820"/>
                </a:lnTo>
                <a:lnTo>
                  <a:pt x="3811585" y="742815"/>
                </a:lnTo>
                <a:lnTo>
                  <a:pt x="3824717" y="740190"/>
                </a:lnTo>
                <a:lnTo>
                  <a:pt x="3825985" y="740043"/>
                </a:lnTo>
                <a:cubicBezTo>
                  <a:pt x="3833216" y="739270"/>
                  <a:pt x="3838712" y="738835"/>
                  <a:pt x="3841056" y="739116"/>
                </a:cubicBezTo>
                <a:lnTo>
                  <a:pt x="3840798" y="739779"/>
                </a:lnTo>
                <a:lnTo>
                  <a:pt x="3801898" y="746505"/>
                </a:lnTo>
                <a:lnTo>
                  <a:pt x="3798202" y="747146"/>
                </a:lnTo>
                <a:lnTo>
                  <a:pt x="3791165" y="750021"/>
                </a:lnTo>
                <a:lnTo>
                  <a:pt x="3787870" y="750685"/>
                </a:lnTo>
                <a:lnTo>
                  <a:pt x="3788023" y="750711"/>
                </a:lnTo>
                <a:cubicBezTo>
                  <a:pt x="3788287" y="750803"/>
                  <a:pt x="3788432" y="750929"/>
                  <a:pt x="3788423" y="751094"/>
                </a:cubicBezTo>
                <a:lnTo>
                  <a:pt x="3788321" y="751162"/>
                </a:lnTo>
                <a:lnTo>
                  <a:pt x="3744566" y="756394"/>
                </a:lnTo>
                <a:cubicBezTo>
                  <a:pt x="3713988" y="759654"/>
                  <a:pt x="3681406" y="764862"/>
                  <a:pt x="3648402" y="770476"/>
                </a:cubicBezTo>
                <a:lnTo>
                  <a:pt x="3623910" y="774576"/>
                </a:lnTo>
                <a:lnTo>
                  <a:pt x="3628521" y="774738"/>
                </a:lnTo>
                <a:lnTo>
                  <a:pt x="3666686" y="776180"/>
                </a:lnTo>
                <a:lnTo>
                  <a:pt x="3727171" y="768171"/>
                </a:lnTo>
                <a:cubicBezTo>
                  <a:pt x="3773479" y="759868"/>
                  <a:pt x="3844118" y="750109"/>
                  <a:pt x="3784990" y="770009"/>
                </a:cubicBezTo>
                <a:lnTo>
                  <a:pt x="3742226" y="778737"/>
                </a:lnTo>
                <a:lnTo>
                  <a:pt x="3772315" y="779412"/>
                </a:lnTo>
                <a:lnTo>
                  <a:pt x="3764111" y="781359"/>
                </a:lnTo>
                <a:cubicBezTo>
                  <a:pt x="3756641" y="782936"/>
                  <a:pt x="3752276" y="783552"/>
                  <a:pt x="3753280" y="782577"/>
                </a:cubicBezTo>
                <a:cubicBezTo>
                  <a:pt x="3747767" y="791768"/>
                  <a:pt x="3771681" y="787251"/>
                  <a:pt x="3799846" y="782323"/>
                </a:cubicBezTo>
                <a:lnTo>
                  <a:pt x="3812437" y="780312"/>
                </a:lnTo>
                <a:lnTo>
                  <a:pt x="3827110" y="780641"/>
                </a:lnTo>
                <a:lnTo>
                  <a:pt x="3884492" y="781959"/>
                </a:lnTo>
                <a:lnTo>
                  <a:pt x="3850865" y="787369"/>
                </a:lnTo>
                <a:lnTo>
                  <a:pt x="3825417" y="790888"/>
                </a:lnTo>
                <a:lnTo>
                  <a:pt x="3734829" y="791489"/>
                </a:lnTo>
                <a:cubicBezTo>
                  <a:pt x="3684727" y="792247"/>
                  <a:pt x="3707813" y="797121"/>
                  <a:pt x="3734377" y="800254"/>
                </a:cubicBezTo>
                <a:lnTo>
                  <a:pt x="3751283" y="801826"/>
                </a:lnTo>
                <a:lnTo>
                  <a:pt x="3732372" y="804801"/>
                </a:lnTo>
                <a:lnTo>
                  <a:pt x="3684691" y="812791"/>
                </a:lnTo>
                <a:lnTo>
                  <a:pt x="3697523" y="813053"/>
                </a:lnTo>
                <a:lnTo>
                  <a:pt x="3788311" y="817619"/>
                </a:lnTo>
                <a:lnTo>
                  <a:pt x="3838823" y="815479"/>
                </a:lnTo>
                <a:cubicBezTo>
                  <a:pt x="3871746" y="812501"/>
                  <a:pt x="3856624" y="815247"/>
                  <a:pt x="3832859" y="819780"/>
                </a:cubicBezTo>
                <a:lnTo>
                  <a:pt x="3832551" y="819844"/>
                </a:lnTo>
                <a:lnTo>
                  <a:pt x="3836472" y="820041"/>
                </a:lnTo>
                <a:lnTo>
                  <a:pt x="3975690" y="823579"/>
                </a:lnTo>
                <a:lnTo>
                  <a:pt x="3974468" y="823700"/>
                </a:lnTo>
                <a:cubicBezTo>
                  <a:pt x="3969052" y="824416"/>
                  <a:pt x="3964970" y="824494"/>
                  <a:pt x="3960763" y="824806"/>
                </a:cubicBezTo>
                <a:lnTo>
                  <a:pt x="3957760" y="825323"/>
                </a:lnTo>
                <a:lnTo>
                  <a:pt x="3946793" y="824912"/>
                </a:lnTo>
                <a:cubicBezTo>
                  <a:pt x="3891120" y="822039"/>
                  <a:pt x="3836993" y="817969"/>
                  <a:pt x="3766988" y="821893"/>
                </a:cubicBezTo>
                <a:lnTo>
                  <a:pt x="3817747" y="825308"/>
                </a:lnTo>
                <a:lnTo>
                  <a:pt x="3807275" y="825041"/>
                </a:lnTo>
                <a:lnTo>
                  <a:pt x="3795646" y="827432"/>
                </a:lnTo>
                <a:cubicBezTo>
                  <a:pt x="3784362" y="830101"/>
                  <a:pt x="3775841" y="832727"/>
                  <a:pt x="3775007" y="834817"/>
                </a:cubicBezTo>
                <a:cubicBezTo>
                  <a:pt x="3769574" y="840093"/>
                  <a:pt x="3848138" y="832085"/>
                  <a:pt x="3889791" y="829941"/>
                </a:cubicBezTo>
                <a:lnTo>
                  <a:pt x="3902674" y="829659"/>
                </a:lnTo>
                <a:lnTo>
                  <a:pt x="3910550" y="829958"/>
                </a:lnTo>
                <a:lnTo>
                  <a:pt x="3914323" y="831408"/>
                </a:lnTo>
                <a:cubicBezTo>
                  <a:pt x="3912879" y="832531"/>
                  <a:pt x="3908025" y="834194"/>
                  <a:pt x="3898791" y="836551"/>
                </a:cubicBezTo>
                <a:cubicBezTo>
                  <a:pt x="3894075" y="837080"/>
                  <a:pt x="3882979" y="838529"/>
                  <a:pt x="3868862" y="840528"/>
                </a:cubicBezTo>
                <a:lnTo>
                  <a:pt x="3827825" y="846736"/>
                </a:lnTo>
                <a:lnTo>
                  <a:pt x="3807049" y="845858"/>
                </a:lnTo>
                <a:cubicBezTo>
                  <a:pt x="3793792" y="845691"/>
                  <a:pt x="3780122" y="846047"/>
                  <a:pt x="3765767" y="847355"/>
                </a:cubicBezTo>
                <a:cubicBezTo>
                  <a:pt x="3756878" y="843358"/>
                  <a:pt x="3753421" y="841804"/>
                  <a:pt x="3741763" y="846633"/>
                </a:cubicBezTo>
                <a:cubicBezTo>
                  <a:pt x="3744974" y="848077"/>
                  <a:pt x="3749148" y="848695"/>
                  <a:pt x="3753432" y="848732"/>
                </a:cubicBezTo>
                <a:cubicBezTo>
                  <a:pt x="3757716" y="848771"/>
                  <a:pt x="3762112" y="848230"/>
                  <a:pt x="3765767" y="847355"/>
                </a:cubicBezTo>
                <a:cubicBezTo>
                  <a:pt x="3774293" y="848462"/>
                  <a:pt x="3782004" y="849254"/>
                  <a:pt x="3789240" y="849873"/>
                </a:cubicBezTo>
                <a:lnTo>
                  <a:pt x="3802887" y="850849"/>
                </a:lnTo>
                <a:lnTo>
                  <a:pt x="3796275" y="851973"/>
                </a:lnTo>
                <a:lnTo>
                  <a:pt x="3776372" y="855826"/>
                </a:lnTo>
                <a:lnTo>
                  <a:pt x="3731673" y="853947"/>
                </a:lnTo>
                <a:cubicBezTo>
                  <a:pt x="3656814" y="851284"/>
                  <a:pt x="3594243" y="850369"/>
                  <a:pt x="3500930" y="847432"/>
                </a:cubicBezTo>
                <a:cubicBezTo>
                  <a:pt x="3500930" y="847432"/>
                  <a:pt x="3500045" y="847283"/>
                  <a:pt x="3498478" y="847045"/>
                </a:cubicBezTo>
                <a:lnTo>
                  <a:pt x="3497818" y="846953"/>
                </a:lnTo>
                <a:lnTo>
                  <a:pt x="3510322" y="845825"/>
                </a:lnTo>
                <a:cubicBezTo>
                  <a:pt x="3548723" y="840791"/>
                  <a:pt x="3599877" y="830927"/>
                  <a:pt x="3616953" y="829693"/>
                </a:cubicBezTo>
                <a:lnTo>
                  <a:pt x="3704721" y="822394"/>
                </a:lnTo>
                <a:lnTo>
                  <a:pt x="3637082" y="820609"/>
                </a:lnTo>
                <a:lnTo>
                  <a:pt x="3627291" y="822212"/>
                </a:lnTo>
                <a:cubicBezTo>
                  <a:pt x="3608630" y="825091"/>
                  <a:pt x="3587373" y="828147"/>
                  <a:pt x="3560479" y="831666"/>
                </a:cubicBezTo>
                <a:cubicBezTo>
                  <a:pt x="3552947" y="833225"/>
                  <a:pt x="3514130" y="838183"/>
                  <a:pt x="3489275" y="842365"/>
                </a:cubicBezTo>
                <a:lnTo>
                  <a:pt x="3477490" y="844763"/>
                </a:lnTo>
                <a:lnTo>
                  <a:pt x="3471587" y="844204"/>
                </a:lnTo>
                <a:cubicBezTo>
                  <a:pt x="3456426" y="843366"/>
                  <a:pt x="3440284" y="844080"/>
                  <a:pt x="3436365" y="850290"/>
                </a:cubicBezTo>
                <a:cubicBezTo>
                  <a:pt x="3438439" y="856255"/>
                  <a:pt x="3537275" y="853705"/>
                  <a:pt x="3540239" y="855038"/>
                </a:cubicBezTo>
                <a:cubicBezTo>
                  <a:pt x="3586792" y="857509"/>
                  <a:pt x="3631558" y="859386"/>
                  <a:pt x="3676606" y="861495"/>
                </a:cubicBezTo>
                <a:lnTo>
                  <a:pt x="3751280" y="865736"/>
                </a:lnTo>
                <a:lnTo>
                  <a:pt x="3751652" y="868398"/>
                </a:lnTo>
                <a:cubicBezTo>
                  <a:pt x="3753015" y="870512"/>
                  <a:pt x="3755223" y="872898"/>
                  <a:pt x="3757430" y="875126"/>
                </a:cubicBezTo>
                <a:lnTo>
                  <a:pt x="3758082" y="875777"/>
                </a:lnTo>
                <a:lnTo>
                  <a:pt x="3740222" y="875008"/>
                </a:lnTo>
                <a:cubicBezTo>
                  <a:pt x="3717805" y="873882"/>
                  <a:pt x="3699125" y="872563"/>
                  <a:pt x="3695274" y="872719"/>
                </a:cubicBezTo>
                <a:cubicBezTo>
                  <a:pt x="3592617" y="867679"/>
                  <a:pt x="3481434" y="864681"/>
                  <a:pt x="3358895" y="856572"/>
                </a:cubicBezTo>
                <a:cubicBezTo>
                  <a:pt x="3358895" y="856572"/>
                  <a:pt x="3293477" y="853172"/>
                  <a:pt x="3298019" y="860249"/>
                </a:cubicBezTo>
                <a:lnTo>
                  <a:pt x="3315358" y="861612"/>
                </a:lnTo>
                <a:lnTo>
                  <a:pt x="3343375" y="858629"/>
                </a:lnTo>
                <a:cubicBezTo>
                  <a:pt x="3354213" y="857696"/>
                  <a:pt x="3362620" y="857314"/>
                  <a:pt x="3365756" y="857999"/>
                </a:cubicBezTo>
                <a:lnTo>
                  <a:pt x="3357014" y="863461"/>
                </a:lnTo>
                <a:lnTo>
                  <a:pt x="3363438" y="863650"/>
                </a:lnTo>
                <a:cubicBezTo>
                  <a:pt x="3357513" y="860986"/>
                  <a:pt x="3432708" y="863749"/>
                  <a:pt x="3418944" y="873504"/>
                </a:cubicBezTo>
                <a:cubicBezTo>
                  <a:pt x="3414598" y="876584"/>
                  <a:pt x="3343749" y="870740"/>
                  <a:pt x="3330019" y="869602"/>
                </a:cubicBezTo>
                <a:lnTo>
                  <a:pt x="3324366" y="869468"/>
                </a:lnTo>
                <a:lnTo>
                  <a:pt x="3323476" y="869625"/>
                </a:lnTo>
                <a:lnTo>
                  <a:pt x="3303625" y="871974"/>
                </a:lnTo>
                <a:lnTo>
                  <a:pt x="3427352" y="881059"/>
                </a:lnTo>
                <a:cubicBezTo>
                  <a:pt x="3490634" y="884758"/>
                  <a:pt x="3555805" y="888049"/>
                  <a:pt x="3622705" y="892117"/>
                </a:cubicBezTo>
                <a:cubicBezTo>
                  <a:pt x="3622705" y="892117"/>
                  <a:pt x="3650198" y="883500"/>
                  <a:pt x="3647431" y="892325"/>
                </a:cubicBezTo>
                <a:cubicBezTo>
                  <a:pt x="3645325" y="897251"/>
                  <a:pt x="3583362" y="895404"/>
                  <a:pt x="3618360" y="895196"/>
                </a:cubicBezTo>
                <a:cubicBezTo>
                  <a:pt x="3502832" y="895277"/>
                  <a:pt x="3375255" y="879871"/>
                  <a:pt x="3258836" y="884586"/>
                </a:cubicBezTo>
                <a:cubicBezTo>
                  <a:pt x="3258836" y="884586"/>
                  <a:pt x="3249834" y="889035"/>
                  <a:pt x="3252084" y="887924"/>
                </a:cubicBezTo>
                <a:cubicBezTo>
                  <a:pt x="3252835" y="887553"/>
                  <a:pt x="3254836" y="886563"/>
                  <a:pt x="3258836" y="884586"/>
                </a:cubicBezTo>
                <a:cubicBezTo>
                  <a:pt x="3361687" y="899784"/>
                  <a:pt x="3516561" y="896415"/>
                  <a:pt x="3640087" y="904966"/>
                </a:cubicBezTo>
                <a:cubicBezTo>
                  <a:pt x="3645223" y="904758"/>
                  <a:pt x="3658886" y="905657"/>
                  <a:pt x="3670088" y="907442"/>
                </a:cubicBezTo>
                <a:lnTo>
                  <a:pt x="3673720" y="908329"/>
                </a:lnTo>
                <a:lnTo>
                  <a:pt x="3671870" y="908544"/>
                </a:lnTo>
                <a:lnTo>
                  <a:pt x="3663383" y="909616"/>
                </a:lnTo>
                <a:lnTo>
                  <a:pt x="3681621" y="910257"/>
                </a:lnTo>
                <a:lnTo>
                  <a:pt x="3683671" y="910757"/>
                </a:lnTo>
                <a:cubicBezTo>
                  <a:pt x="3686668" y="912065"/>
                  <a:pt x="3687677" y="913567"/>
                  <a:pt x="3685322" y="915235"/>
                </a:cubicBezTo>
                <a:lnTo>
                  <a:pt x="3626323" y="914721"/>
                </a:lnTo>
                <a:cubicBezTo>
                  <a:pt x="3571176" y="910904"/>
                  <a:pt x="3509938" y="908544"/>
                  <a:pt x="3453409" y="909138"/>
                </a:cubicBezTo>
                <a:cubicBezTo>
                  <a:pt x="3444521" y="905143"/>
                  <a:pt x="3430069" y="904517"/>
                  <a:pt x="3415450" y="908013"/>
                </a:cubicBezTo>
                <a:cubicBezTo>
                  <a:pt x="3413229" y="907014"/>
                  <a:pt x="3411506" y="903408"/>
                  <a:pt x="3407116" y="904266"/>
                </a:cubicBezTo>
                <a:cubicBezTo>
                  <a:pt x="3405653" y="904553"/>
                  <a:pt x="3403893" y="905335"/>
                  <a:pt x="3401721" y="906875"/>
                </a:cubicBezTo>
                <a:cubicBezTo>
                  <a:pt x="3399499" y="905876"/>
                  <a:pt x="3397777" y="902270"/>
                  <a:pt x="3393388" y="903129"/>
                </a:cubicBezTo>
                <a:cubicBezTo>
                  <a:pt x="3391925" y="903414"/>
                  <a:pt x="3390166" y="904196"/>
                  <a:pt x="3387992" y="905737"/>
                </a:cubicBezTo>
                <a:cubicBezTo>
                  <a:pt x="3391202" y="907180"/>
                  <a:pt x="3393548" y="908235"/>
                  <a:pt x="3395635" y="908544"/>
                </a:cubicBezTo>
                <a:cubicBezTo>
                  <a:pt x="3397721" y="908852"/>
                  <a:pt x="3399546" y="908416"/>
                  <a:pt x="3401721" y="906875"/>
                </a:cubicBezTo>
                <a:cubicBezTo>
                  <a:pt x="3404930" y="908318"/>
                  <a:pt x="3407276" y="909373"/>
                  <a:pt x="3409363" y="909682"/>
                </a:cubicBezTo>
                <a:cubicBezTo>
                  <a:pt x="3411450" y="909990"/>
                  <a:pt x="3413277" y="909554"/>
                  <a:pt x="3415450" y="908013"/>
                </a:cubicBezTo>
                <a:cubicBezTo>
                  <a:pt x="3423796" y="909248"/>
                  <a:pt x="3429450" y="910532"/>
                  <a:pt x="3434935" y="911006"/>
                </a:cubicBezTo>
                <a:cubicBezTo>
                  <a:pt x="3440421" y="911480"/>
                  <a:pt x="3445738" y="911143"/>
                  <a:pt x="3453409" y="909138"/>
                </a:cubicBezTo>
                <a:cubicBezTo>
                  <a:pt x="3497427" y="913407"/>
                  <a:pt x="3546492" y="915957"/>
                  <a:pt x="3597753" y="918237"/>
                </a:cubicBezTo>
                <a:lnTo>
                  <a:pt x="3711317" y="923627"/>
                </a:lnTo>
                <a:lnTo>
                  <a:pt x="3701617" y="923979"/>
                </a:lnTo>
                <a:cubicBezTo>
                  <a:pt x="3723099" y="927345"/>
                  <a:pt x="3745229" y="929322"/>
                  <a:pt x="3767692" y="930599"/>
                </a:cubicBezTo>
                <a:lnTo>
                  <a:pt x="3818894" y="932410"/>
                </a:lnTo>
                <a:lnTo>
                  <a:pt x="3828054" y="931688"/>
                </a:lnTo>
                <a:cubicBezTo>
                  <a:pt x="3851573" y="929951"/>
                  <a:pt x="3862540" y="929855"/>
                  <a:pt x="3865695" y="930748"/>
                </a:cubicBezTo>
                <a:lnTo>
                  <a:pt x="3860009" y="933828"/>
                </a:lnTo>
                <a:lnTo>
                  <a:pt x="3903988" y="935319"/>
                </a:lnTo>
                <a:cubicBezTo>
                  <a:pt x="3926542" y="936530"/>
                  <a:pt x="3948805" y="938412"/>
                  <a:pt x="3970469" y="941649"/>
                </a:cubicBezTo>
                <a:lnTo>
                  <a:pt x="3926947" y="941392"/>
                </a:lnTo>
                <a:lnTo>
                  <a:pt x="3836381" y="940855"/>
                </a:lnTo>
                <a:lnTo>
                  <a:pt x="3828871" y="942767"/>
                </a:lnTo>
                <a:cubicBezTo>
                  <a:pt x="3819765" y="945014"/>
                  <a:pt x="3812337" y="946950"/>
                  <a:pt x="3811335" y="947924"/>
                </a:cubicBezTo>
                <a:cubicBezTo>
                  <a:pt x="3807322" y="951821"/>
                  <a:pt x="3905417" y="940981"/>
                  <a:pt x="3924952" y="943329"/>
                </a:cubicBezTo>
                <a:cubicBezTo>
                  <a:pt x="3888021" y="952759"/>
                  <a:pt x="3877186" y="947078"/>
                  <a:pt x="3831547" y="954732"/>
                </a:cubicBezTo>
                <a:cubicBezTo>
                  <a:pt x="3831547" y="954732"/>
                  <a:pt x="3742155" y="962237"/>
                  <a:pt x="3738141" y="966134"/>
                </a:cubicBezTo>
                <a:lnTo>
                  <a:pt x="3791956" y="976978"/>
                </a:lnTo>
                <a:cubicBezTo>
                  <a:pt x="3787944" y="980876"/>
                  <a:pt x="3541434" y="1014753"/>
                  <a:pt x="3653594" y="1005604"/>
                </a:cubicBezTo>
                <a:cubicBezTo>
                  <a:pt x="3722782" y="996401"/>
                  <a:pt x="3775237" y="993216"/>
                  <a:pt x="3827700" y="995140"/>
                </a:cubicBezTo>
                <a:cubicBezTo>
                  <a:pt x="3866094" y="995373"/>
                  <a:pt x="3902351" y="981483"/>
                  <a:pt x="3940640" y="986083"/>
                </a:cubicBezTo>
                <a:cubicBezTo>
                  <a:pt x="3915219" y="1005655"/>
                  <a:pt x="3823011" y="994576"/>
                  <a:pt x="3800928" y="1005789"/>
                </a:cubicBezTo>
                <a:cubicBezTo>
                  <a:pt x="3795457" y="1005132"/>
                  <a:pt x="3780196" y="1025923"/>
                  <a:pt x="3784884" y="1026487"/>
                </a:cubicBezTo>
                <a:cubicBezTo>
                  <a:pt x="3743933" y="1034703"/>
                  <a:pt x="3713562" y="1026676"/>
                  <a:pt x="3677301" y="1035456"/>
                </a:cubicBezTo>
                <a:cubicBezTo>
                  <a:pt x="3663242" y="1038875"/>
                  <a:pt x="3659230" y="1042772"/>
                  <a:pt x="3646516" y="1050003"/>
                </a:cubicBezTo>
                <a:cubicBezTo>
                  <a:pt x="3610260" y="1063893"/>
                  <a:pt x="3572647" y="1063752"/>
                  <a:pt x="3534258" y="1068627"/>
                </a:cubicBezTo>
                <a:lnTo>
                  <a:pt x="3517472" y="1070783"/>
                </a:lnTo>
                <a:lnTo>
                  <a:pt x="3608213" y="1076294"/>
                </a:lnTo>
                <a:lnTo>
                  <a:pt x="3658711" y="1069713"/>
                </a:lnTo>
                <a:cubicBezTo>
                  <a:pt x="3686947" y="1068727"/>
                  <a:pt x="3845521" y="1046908"/>
                  <a:pt x="3744098" y="1071214"/>
                </a:cubicBezTo>
                <a:cubicBezTo>
                  <a:pt x="3734668" y="1072270"/>
                  <a:pt x="3709142" y="1075954"/>
                  <a:pt x="3684201" y="1079709"/>
                </a:cubicBezTo>
                <a:lnTo>
                  <a:pt x="3683184" y="1079865"/>
                </a:lnTo>
                <a:lnTo>
                  <a:pt x="3877620" y="1078363"/>
                </a:lnTo>
                <a:cubicBezTo>
                  <a:pt x="3948707" y="1077571"/>
                  <a:pt x="4021246" y="1076277"/>
                  <a:pt x="4095098" y="1073727"/>
                </a:cubicBezTo>
                <a:lnTo>
                  <a:pt x="4201355" y="1068751"/>
                </a:lnTo>
                <a:lnTo>
                  <a:pt x="4205981" y="1068831"/>
                </a:lnTo>
                <a:cubicBezTo>
                  <a:pt x="4205981" y="1068831"/>
                  <a:pt x="4205981" y="1068831"/>
                  <a:pt x="4190548" y="1072971"/>
                </a:cubicBezTo>
                <a:lnTo>
                  <a:pt x="4189653" y="1073211"/>
                </a:lnTo>
                <a:lnTo>
                  <a:pt x="4196250" y="1073738"/>
                </a:lnTo>
                <a:cubicBezTo>
                  <a:pt x="4199241" y="1073924"/>
                  <a:pt x="4200111" y="1074283"/>
                  <a:pt x="4193830" y="1075601"/>
                </a:cubicBezTo>
                <a:cubicBezTo>
                  <a:pt x="4179449" y="1077555"/>
                  <a:pt x="4199378" y="1076307"/>
                  <a:pt x="4206771" y="1075878"/>
                </a:cubicBezTo>
                <a:lnTo>
                  <a:pt x="4208466" y="1075808"/>
                </a:lnTo>
                <a:lnTo>
                  <a:pt x="4185622" y="1083353"/>
                </a:lnTo>
                <a:lnTo>
                  <a:pt x="4126500" y="1089560"/>
                </a:lnTo>
                <a:lnTo>
                  <a:pt x="4093650" y="1093217"/>
                </a:lnTo>
                <a:lnTo>
                  <a:pt x="4092873" y="1090716"/>
                </a:lnTo>
                <a:cubicBezTo>
                  <a:pt x="4091729" y="1090580"/>
                  <a:pt x="4091515" y="1091492"/>
                  <a:pt x="4091853" y="1092493"/>
                </a:cubicBezTo>
                <a:lnTo>
                  <a:pt x="4092679" y="1093325"/>
                </a:lnTo>
                <a:lnTo>
                  <a:pt x="4042174" y="1098945"/>
                </a:lnTo>
                <a:cubicBezTo>
                  <a:pt x="3984906" y="1104714"/>
                  <a:pt x="3925741" y="1108712"/>
                  <a:pt x="3865905" y="1106162"/>
                </a:cubicBezTo>
                <a:cubicBezTo>
                  <a:pt x="3797450" y="1102566"/>
                  <a:pt x="3722628" y="1106486"/>
                  <a:pt x="3651264" y="1106635"/>
                </a:cubicBezTo>
                <a:lnTo>
                  <a:pt x="3589787" y="1103630"/>
                </a:lnTo>
                <a:lnTo>
                  <a:pt x="3558619" y="1108502"/>
                </a:lnTo>
                <a:cubicBezTo>
                  <a:pt x="3542242" y="1109910"/>
                  <a:pt x="3526784" y="1110425"/>
                  <a:pt x="3512331" y="1111243"/>
                </a:cubicBezTo>
                <a:cubicBezTo>
                  <a:pt x="3484770" y="1116690"/>
                  <a:pt x="3432308" y="1114766"/>
                  <a:pt x="3414914" y="1126542"/>
                </a:cubicBezTo>
                <a:cubicBezTo>
                  <a:pt x="3397520" y="1138319"/>
                  <a:pt x="3462004" y="1118332"/>
                  <a:pt x="3434450" y="1128889"/>
                </a:cubicBezTo>
                <a:cubicBezTo>
                  <a:pt x="3398196" y="1142779"/>
                  <a:pt x="3314949" y="1155402"/>
                  <a:pt x="3413043" y="1144563"/>
                </a:cubicBezTo>
                <a:cubicBezTo>
                  <a:pt x="3483575" y="1139170"/>
                  <a:pt x="3520506" y="1129740"/>
                  <a:pt x="3596517" y="1130115"/>
                </a:cubicBezTo>
                <a:cubicBezTo>
                  <a:pt x="3575852" y="1138032"/>
                  <a:pt x="3507976" y="1147666"/>
                  <a:pt x="3463702" y="1154286"/>
                </a:cubicBezTo>
                <a:lnTo>
                  <a:pt x="3458048" y="1155198"/>
                </a:lnTo>
                <a:lnTo>
                  <a:pt x="3535346" y="1161369"/>
                </a:lnTo>
                <a:lnTo>
                  <a:pt x="3427522" y="1160540"/>
                </a:lnTo>
                <a:lnTo>
                  <a:pt x="3419176" y="1163372"/>
                </a:lnTo>
                <a:lnTo>
                  <a:pt x="3447729" y="1166737"/>
                </a:lnTo>
                <a:lnTo>
                  <a:pt x="3450129" y="1166535"/>
                </a:lnTo>
                <a:lnTo>
                  <a:pt x="3448539" y="1166833"/>
                </a:lnTo>
                <a:lnTo>
                  <a:pt x="3554937" y="1179370"/>
                </a:lnTo>
                <a:lnTo>
                  <a:pt x="3628530" y="1187680"/>
                </a:lnTo>
                <a:lnTo>
                  <a:pt x="3636466" y="1187608"/>
                </a:lnTo>
                <a:lnTo>
                  <a:pt x="3641750" y="1189173"/>
                </a:lnTo>
                <a:lnTo>
                  <a:pt x="3719004" y="1197897"/>
                </a:lnTo>
                <a:lnTo>
                  <a:pt x="3732060" y="1199486"/>
                </a:lnTo>
                <a:lnTo>
                  <a:pt x="3913967" y="1201810"/>
                </a:lnTo>
                <a:cubicBezTo>
                  <a:pt x="3980401" y="1201558"/>
                  <a:pt x="4046537" y="1200142"/>
                  <a:pt x="4112004" y="1197365"/>
                </a:cubicBezTo>
                <a:lnTo>
                  <a:pt x="4296680" y="1184729"/>
                </a:lnTo>
                <a:lnTo>
                  <a:pt x="4278321" y="1186864"/>
                </a:lnTo>
                <a:cubicBezTo>
                  <a:pt x="4237587" y="1192147"/>
                  <a:pt x="4196305" y="1198382"/>
                  <a:pt x="4153762" y="1206681"/>
                </a:cubicBezTo>
                <a:lnTo>
                  <a:pt x="4125025" y="1211567"/>
                </a:lnTo>
                <a:lnTo>
                  <a:pt x="4126444" y="1211742"/>
                </a:lnTo>
                <a:cubicBezTo>
                  <a:pt x="4147702" y="1214692"/>
                  <a:pt x="4231485" y="1211616"/>
                  <a:pt x="4261170" y="1218356"/>
                </a:cubicBezTo>
                <a:lnTo>
                  <a:pt x="4268060" y="1221090"/>
                </a:lnTo>
                <a:lnTo>
                  <a:pt x="4266977" y="1221360"/>
                </a:lnTo>
                <a:lnTo>
                  <a:pt x="4262548" y="1221607"/>
                </a:lnTo>
                <a:lnTo>
                  <a:pt x="4262747" y="1221669"/>
                </a:lnTo>
                <a:cubicBezTo>
                  <a:pt x="4263078" y="1221837"/>
                  <a:pt x="4263248" y="1222027"/>
                  <a:pt x="4263211" y="1222237"/>
                </a:cubicBezTo>
                <a:lnTo>
                  <a:pt x="4260890" y="1223350"/>
                </a:lnTo>
                <a:lnTo>
                  <a:pt x="4238949" y="1223782"/>
                </a:lnTo>
                <a:lnTo>
                  <a:pt x="4236221" y="1223683"/>
                </a:lnTo>
                <a:lnTo>
                  <a:pt x="4237402" y="1223531"/>
                </a:lnTo>
                <a:cubicBezTo>
                  <a:pt x="4241066" y="1223074"/>
                  <a:pt x="4244599" y="1222728"/>
                  <a:pt x="4247718" y="1222659"/>
                </a:cubicBezTo>
                <a:lnTo>
                  <a:pt x="4251237" y="1222760"/>
                </a:lnTo>
                <a:lnTo>
                  <a:pt x="4253147" y="1222133"/>
                </a:lnTo>
                <a:lnTo>
                  <a:pt x="4243998" y="1222644"/>
                </a:lnTo>
                <a:lnTo>
                  <a:pt x="4232991" y="1223292"/>
                </a:lnTo>
                <a:lnTo>
                  <a:pt x="4232267" y="1223540"/>
                </a:lnTo>
                <a:lnTo>
                  <a:pt x="4202070" y="1222446"/>
                </a:lnTo>
                <a:cubicBezTo>
                  <a:pt x="4190667" y="1221964"/>
                  <a:pt x="4181405" y="1221586"/>
                  <a:pt x="4178034" y="1221722"/>
                </a:cubicBezTo>
                <a:cubicBezTo>
                  <a:pt x="4152065" y="1220233"/>
                  <a:pt x="4131389" y="1219404"/>
                  <a:pt x="4113133" y="1218922"/>
                </a:cubicBezTo>
                <a:lnTo>
                  <a:pt x="4084175" y="1218513"/>
                </a:lnTo>
                <a:lnTo>
                  <a:pt x="3978765" y="1236437"/>
                </a:lnTo>
                <a:lnTo>
                  <a:pt x="3978921" y="1241223"/>
                </a:lnTo>
                <a:cubicBezTo>
                  <a:pt x="3980347" y="1240212"/>
                  <a:pt x="3976108" y="1240025"/>
                  <a:pt x="3968571" y="1240371"/>
                </a:cubicBezTo>
                <a:lnTo>
                  <a:pt x="3944818" y="1242208"/>
                </a:lnTo>
                <a:lnTo>
                  <a:pt x="3866036" y="1255605"/>
                </a:lnTo>
                <a:lnTo>
                  <a:pt x="3891204" y="1256845"/>
                </a:lnTo>
                <a:lnTo>
                  <a:pt x="3882537" y="1269059"/>
                </a:lnTo>
                <a:lnTo>
                  <a:pt x="3961651" y="1261185"/>
                </a:lnTo>
                <a:lnTo>
                  <a:pt x="3877531" y="1276880"/>
                </a:lnTo>
                <a:lnTo>
                  <a:pt x="3915196" y="1280847"/>
                </a:lnTo>
                <a:lnTo>
                  <a:pt x="3930645" y="1283228"/>
                </a:lnTo>
                <a:lnTo>
                  <a:pt x="4194577" y="1244271"/>
                </a:lnTo>
                <a:lnTo>
                  <a:pt x="4234811" y="1239022"/>
                </a:lnTo>
                <a:lnTo>
                  <a:pt x="4234865" y="1239473"/>
                </a:lnTo>
                <a:lnTo>
                  <a:pt x="4234917" y="1240031"/>
                </a:lnTo>
                <a:lnTo>
                  <a:pt x="4242931" y="1239319"/>
                </a:lnTo>
                <a:cubicBezTo>
                  <a:pt x="4246639" y="1239018"/>
                  <a:pt x="4250262" y="1238790"/>
                  <a:pt x="4253741" y="1238742"/>
                </a:cubicBezTo>
                <a:cubicBezTo>
                  <a:pt x="4259873" y="1238270"/>
                  <a:pt x="4266343" y="1238408"/>
                  <a:pt x="4272885" y="1238674"/>
                </a:cubicBezTo>
                <a:lnTo>
                  <a:pt x="4277740" y="1238847"/>
                </a:lnTo>
                <a:lnTo>
                  <a:pt x="4276793" y="1239160"/>
                </a:lnTo>
                <a:lnTo>
                  <a:pt x="4270108" y="1241400"/>
                </a:lnTo>
                <a:lnTo>
                  <a:pt x="4270231" y="1242980"/>
                </a:lnTo>
                <a:cubicBezTo>
                  <a:pt x="4269937" y="1250107"/>
                  <a:pt x="4279389" y="1250811"/>
                  <a:pt x="4291318" y="1249447"/>
                </a:cubicBezTo>
                <a:lnTo>
                  <a:pt x="4291819" y="1249364"/>
                </a:lnTo>
                <a:lnTo>
                  <a:pt x="4358083" y="1226636"/>
                </a:lnTo>
                <a:lnTo>
                  <a:pt x="4370457" y="1221325"/>
                </a:lnTo>
                <a:lnTo>
                  <a:pt x="4412958" y="1215779"/>
                </a:lnTo>
                <a:lnTo>
                  <a:pt x="4406947" y="1218793"/>
                </a:lnTo>
                <a:cubicBezTo>
                  <a:pt x="4389409" y="1227231"/>
                  <a:pt x="4371669" y="1235168"/>
                  <a:pt x="4354766" y="1241344"/>
                </a:cubicBezTo>
                <a:lnTo>
                  <a:pt x="4311012" y="1255324"/>
                </a:lnTo>
                <a:lnTo>
                  <a:pt x="4312140" y="1255933"/>
                </a:lnTo>
                <a:lnTo>
                  <a:pt x="4297361" y="1257877"/>
                </a:lnTo>
                <a:cubicBezTo>
                  <a:pt x="4281713" y="1260307"/>
                  <a:pt x="4267774" y="1263002"/>
                  <a:pt x="4257414" y="1266068"/>
                </a:cubicBezTo>
                <a:cubicBezTo>
                  <a:pt x="4237939" y="1270434"/>
                  <a:pt x="4222141" y="1285776"/>
                  <a:pt x="4222141" y="1285776"/>
                </a:cubicBezTo>
                <a:cubicBezTo>
                  <a:pt x="4222141" y="1285776"/>
                  <a:pt x="4217527" y="1286898"/>
                  <a:pt x="4211247" y="1287821"/>
                </a:cubicBezTo>
                <a:lnTo>
                  <a:pt x="4202062" y="1288189"/>
                </a:lnTo>
                <a:lnTo>
                  <a:pt x="4207803" y="1286987"/>
                </a:lnTo>
                <a:cubicBezTo>
                  <a:pt x="4213484" y="1285754"/>
                  <a:pt x="4215575" y="1285227"/>
                  <a:pt x="4215126" y="1285172"/>
                </a:cubicBezTo>
                <a:cubicBezTo>
                  <a:pt x="4214230" y="1285065"/>
                  <a:pt x="4203171" y="1286851"/>
                  <a:pt x="4190357" y="1288662"/>
                </a:cubicBezTo>
                <a:cubicBezTo>
                  <a:pt x="4167518" y="1297413"/>
                  <a:pt x="4138525" y="1305425"/>
                  <a:pt x="4138525" y="1305425"/>
                </a:cubicBezTo>
                <a:cubicBezTo>
                  <a:pt x="4128004" y="1322358"/>
                  <a:pt x="4258313" y="1278627"/>
                  <a:pt x="4321011" y="1280414"/>
                </a:cubicBezTo>
                <a:lnTo>
                  <a:pt x="4323323" y="1281192"/>
                </a:lnTo>
                <a:lnTo>
                  <a:pt x="4312415" y="1283534"/>
                </a:lnTo>
                <a:cubicBezTo>
                  <a:pt x="4309757" y="1285111"/>
                  <a:pt x="4304082" y="1286468"/>
                  <a:pt x="4297278" y="1289319"/>
                </a:cubicBezTo>
                <a:cubicBezTo>
                  <a:pt x="4292618" y="1291599"/>
                  <a:pt x="4283413" y="1293740"/>
                  <a:pt x="4285156" y="1295324"/>
                </a:cubicBezTo>
                <a:lnTo>
                  <a:pt x="4290763" y="1294368"/>
                </a:lnTo>
                <a:lnTo>
                  <a:pt x="4294350" y="1293278"/>
                </a:lnTo>
                <a:lnTo>
                  <a:pt x="4303937" y="1289415"/>
                </a:lnTo>
                <a:lnTo>
                  <a:pt x="4308736" y="1289220"/>
                </a:lnTo>
                <a:lnTo>
                  <a:pt x="4328489" y="1282932"/>
                </a:lnTo>
                <a:lnTo>
                  <a:pt x="4334275" y="1284881"/>
                </a:lnTo>
                <a:lnTo>
                  <a:pt x="4335002" y="1285126"/>
                </a:lnTo>
                <a:lnTo>
                  <a:pt x="4327776" y="1287481"/>
                </a:lnTo>
                <a:lnTo>
                  <a:pt x="4324403" y="1288582"/>
                </a:lnTo>
                <a:lnTo>
                  <a:pt x="4331341" y="1288300"/>
                </a:lnTo>
                <a:lnTo>
                  <a:pt x="4335553" y="1288269"/>
                </a:lnTo>
                <a:lnTo>
                  <a:pt x="4333113" y="1289319"/>
                </a:lnTo>
                <a:cubicBezTo>
                  <a:pt x="4329413" y="1290860"/>
                  <a:pt x="4327435" y="1291760"/>
                  <a:pt x="4326639" y="1292259"/>
                </a:cubicBezTo>
                <a:lnTo>
                  <a:pt x="4326902" y="1292482"/>
                </a:lnTo>
                <a:lnTo>
                  <a:pt x="4313633" y="1293224"/>
                </a:lnTo>
                <a:lnTo>
                  <a:pt x="4307239" y="1294187"/>
                </a:lnTo>
                <a:lnTo>
                  <a:pt x="4273233" y="1305288"/>
                </a:lnTo>
                <a:cubicBezTo>
                  <a:pt x="4285102" y="1303676"/>
                  <a:pt x="4297359" y="1301469"/>
                  <a:pt x="4309510" y="1298670"/>
                </a:cubicBezTo>
                <a:lnTo>
                  <a:pt x="4345076" y="1288519"/>
                </a:lnTo>
                <a:lnTo>
                  <a:pt x="4347537" y="1289347"/>
                </a:lnTo>
                <a:cubicBezTo>
                  <a:pt x="4369144" y="1289070"/>
                  <a:pt x="4394081" y="1287516"/>
                  <a:pt x="4421215" y="1285508"/>
                </a:cubicBezTo>
                <a:lnTo>
                  <a:pt x="4450942" y="1283261"/>
                </a:lnTo>
                <a:lnTo>
                  <a:pt x="4448326" y="1284517"/>
                </a:lnTo>
                <a:cubicBezTo>
                  <a:pt x="4447668" y="1285390"/>
                  <a:pt x="4436769" y="1289774"/>
                  <a:pt x="4438513" y="1291358"/>
                </a:cubicBezTo>
                <a:cubicBezTo>
                  <a:pt x="4440403" y="1293074"/>
                  <a:pt x="4452635" y="1284649"/>
                  <a:pt x="4455343" y="1283329"/>
                </a:cubicBezTo>
                <a:lnTo>
                  <a:pt x="4456336" y="1282853"/>
                </a:lnTo>
                <a:lnTo>
                  <a:pt x="4494382" y="1279977"/>
                </a:lnTo>
                <a:lnTo>
                  <a:pt x="4493313" y="1284574"/>
                </a:lnTo>
                <a:cubicBezTo>
                  <a:pt x="4492494" y="1286614"/>
                  <a:pt x="4491670" y="1288415"/>
                  <a:pt x="4492123" y="1288113"/>
                </a:cubicBezTo>
                <a:cubicBezTo>
                  <a:pt x="4491216" y="1288716"/>
                  <a:pt x="4490310" y="1289320"/>
                  <a:pt x="4489404" y="1289924"/>
                </a:cubicBezTo>
                <a:cubicBezTo>
                  <a:pt x="4493887" y="1290554"/>
                  <a:pt x="4509517" y="1287093"/>
                  <a:pt x="4497480" y="1291498"/>
                </a:cubicBezTo>
                <a:cubicBezTo>
                  <a:pt x="4483573" y="1295480"/>
                  <a:pt x="4503021" y="1291421"/>
                  <a:pt x="4510239" y="1289950"/>
                </a:cubicBezTo>
                <a:lnTo>
                  <a:pt x="4511898" y="1289642"/>
                </a:lnTo>
                <a:lnTo>
                  <a:pt x="4471684" y="1309721"/>
                </a:lnTo>
                <a:cubicBezTo>
                  <a:pt x="4468462" y="1312044"/>
                  <a:pt x="4462111" y="1316569"/>
                  <a:pt x="4471010" y="1312889"/>
                </a:cubicBezTo>
                <a:cubicBezTo>
                  <a:pt x="4482378" y="1307882"/>
                  <a:pt x="4492823" y="1301824"/>
                  <a:pt x="4504593" y="1298232"/>
                </a:cubicBezTo>
                <a:cubicBezTo>
                  <a:pt x="4500448" y="1301294"/>
                  <a:pt x="4496165" y="1303888"/>
                  <a:pt x="4491811" y="1306247"/>
                </a:cubicBezTo>
                <a:lnTo>
                  <a:pt x="4481874" y="1311214"/>
                </a:lnTo>
                <a:lnTo>
                  <a:pt x="4480087" y="1311709"/>
                </a:lnTo>
                <a:cubicBezTo>
                  <a:pt x="4475500" y="1313027"/>
                  <a:pt x="4473368" y="1313909"/>
                  <a:pt x="4472763" y="1314508"/>
                </a:cubicBezTo>
                <a:lnTo>
                  <a:pt x="4473896" y="1315187"/>
                </a:lnTo>
                <a:lnTo>
                  <a:pt x="4465361" y="1319429"/>
                </a:lnTo>
                <a:lnTo>
                  <a:pt x="4462524" y="1321179"/>
                </a:lnTo>
                <a:lnTo>
                  <a:pt x="4415015" y="1328465"/>
                </a:lnTo>
                <a:cubicBezTo>
                  <a:pt x="4388580" y="1332592"/>
                  <a:pt x="4367673" y="1335827"/>
                  <a:pt x="4355810" y="1337276"/>
                </a:cubicBezTo>
                <a:cubicBezTo>
                  <a:pt x="4218220" y="1359536"/>
                  <a:pt x="4091463" y="1378551"/>
                  <a:pt x="3967910" y="1397112"/>
                </a:cubicBezTo>
                <a:lnTo>
                  <a:pt x="3942056" y="1401117"/>
                </a:lnTo>
                <a:lnTo>
                  <a:pt x="3964416" y="1405397"/>
                </a:lnTo>
                <a:lnTo>
                  <a:pt x="3971611" y="1407413"/>
                </a:lnTo>
                <a:lnTo>
                  <a:pt x="4051644" y="1396516"/>
                </a:lnTo>
                <a:cubicBezTo>
                  <a:pt x="4101001" y="1389993"/>
                  <a:pt x="4227967" y="1364061"/>
                  <a:pt x="4259759" y="1367881"/>
                </a:cubicBezTo>
                <a:cubicBezTo>
                  <a:pt x="4272067" y="1369358"/>
                  <a:pt x="4256269" y="1384703"/>
                  <a:pt x="4269610" y="1393011"/>
                </a:cubicBezTo>
                <a:cubicBezTo>
                  <a:pt x="4289985" y="1401205"/>
                  <a:pt x="4313701" y="1391603"/>
                  <a:pt x="4362180" y="1385932"/>
                </a:cubicBezTo>
                <a:cubicBezTo>
                  <a:pt x="4399239" y="1384638"/>
                  <a:pt x="4424878" y="1387720"/>
                  <a:pt x="4449631" y="1384945"/>
                </a:cubicBezTo>
                <a:lnTo>
                  <a:pt x="4478678" y="1381512"/>
                </a:lnTo>
                <a:lnTo>
                  <a:pt x="4477335" y="1381929"/>
                </a:lnTo>
                <a:cubicBezTo>
                  <a:pt x="4475033" y="1382868"/>
                  <a:pt x="4473795" y="1383722"/>
                  <a:pt x="4473904" y="1384454"/>
                </a:cubicBezTo>
                <a:cubicBezTo>
                  <a:pt x="4474163" y="1386161"/>
                  <a:pt x="4481241" y="1386772"/>
                  <a:pt x="4492113" y="1386672"/>
                </a:cubicBezTo>
                <a:lnTo>
                  <a:pt x="4512910" y="1385782"/>
                </a:lnTo>
                <a:lnTo>
                  <a:pt x="4501092" y="1390650"/>
                </a:lnTo>
                <a:cubicBezTo>
                  <a:pt x="4494617" y="1394421"/>
                  <a:pt x="4488909" y="1398284"/>
                  <a:pt x="4483199" y="1400472"/>
                </a:cubicBezTo>
                <a:cubicBezTo>
                  <a:pt x="4464601" y="1403984"/>
                  <a:pt x="4428566" y="1405402"/>
                  <a:pt x="4391517" y="1413403"/>
                </a:cubicBezTo>
                <a:cubicBezTo>
                  <a:pt x="4366765" y="1416175"/>
                  <a:pt x="4245064" y="1436995"/>
                  <a:pt x="4319182" y="1434405"/>
                </a:cubicBezTo>
                <a:cubicBezTo>
                  <a:pt x="4363421" y="1433973"/>
                  <a:pt x="4429465" y="1417961"/>
                  <a:pt x="4453189" y="1415066"/>
                </a:cubicBezTo>
                <a:cubicBezTo>
                  <a:pt x="4478821" y="1411440"/>
                  <a:pt x="4492162" y="1419748"/>
                  <a:pt x="4498315" y="1420487"/>
                </a:cubicBezTo>
                <a:cubicBezTo>
                  <a:pt x="4516767" y="1416000"/>
                  <a:pt x="4529211" y="1411747"/>
                  <a:pt x="4552937" y="1408851"/>
                </a:cubicBezTo>
                <a:lnTo>
                  <a:pt x="4555344" y="1409139"/>
                </a:lnTo>
                <a:lnTo>
                  <a:pt x="4543856" y="1411000"/>
                </a:lnTo>
                <a:cubicBezTo>
                  <a:pt x="4506870" y="1418107"/>
                  <a:pt x="4535922" y="1421598"/>
                  <a:pt x="4535922" y="1421598"/>
                </a:cubicBezTo>
                <a:cubicBezTo>
                  <a:pt x="4548742" y="1423138"/>
                  <a:pt x="4574777" y="1420518"/>
                  <a:pt x="4599144" y="1417699"/>
                </a:cubicBezTo>
                <a:lnTo>
                  <a:pt x="4613857" y="1415990"/>
                </a:lnTo>
                <a:lnTo>
                  <a:pt x="4613642" y="1417459"/>
                </a:lnTo>
                <a:lnTo>
                  <a:pt x="4613688" y="1417453"/>
                </a:lnTo>
                <a:lnTo>
                  <a:pt x="4630921" y="1414008"/>
                </a:lnTo>
                <a:lnTo>
                  <a:pt x="4632586" y="1413815"/>
                </a:lnTo>
                <a:cubicBezTo>
                  <a:pt x="4642076" y="1412800"/>
                  <a:pt x="4649289" y="1412229"/>
                  <a:pt x="4652366" y="1412599"/>
                </a:cubicBezTo>
                <a:lnTo>
                  <a:pt x="4652027" y="1413468"/>
                </a:lnTo>
                <a:lnTo>
                  <a:pt x="4600974" y="1422295"/>
                </a:lnTo>
                <a:lnTo>
                  <a:pt x="4596123" y="1423136"/>
                </a:lnTo>
                <a:lnTo>
                  <a:pt x="4586887" y="1426911"/>
                </a:lnTo>
                <a:lnTo>
                  <a:pt x="4582563" y="1427782"/>
                </a:lnTo>
                <a:lnTo>
                  <a:pt x="4582765" y="1427816"/>
                </a:lnTo>
                <a:cubicBezTo>
                  <a:pt x="4583111" y="1427937"/>
                  <a:pt x="4583300" y="1428103"/>
                  <a:pt x="4583289" y="1428318"/>
                </a:cubicBezTo>
                <a:lnTo>
                  <a:pt x="4583155" y="1428409"/>
                </a:lnTo>
                <a:lnTo>
                  <a:pt x="4525730" y="1435274"/>
                </a:lnTo>
                <a:cubicBezTo>
                  <a:pt x="4485599" y="1439552"/>
                  <a:pt x="4442836" y="1446388"/>
                  <a:pt x="4399522" y="1453756"/>
                </a:cubicBezTo>
                <a:lnTo>
                  <a:pt x="4367379" y="1459136"/>
                </a:lnTo>
                <a:lnTo>
                  <a:pt x="4373430" y="1459349"/>
                </a:lnTo>
                <a:lnTo>
                  <a:pt x="4423519" y="1461242"/>
                </a:lnTo>
                <a:lnTo>
                  <a:pt x="4502901" y="1450732"/>
                </a:lnTo>
                <a:cubicBezTo>
                  <a:pt x="4563677" y="1439834"/>
                  <a:pt x="4656384" y="1427027"/>
                  <a:pt x="4578784" y="1453142"/>
                </a:cubicBezTo>
                <a:lnTo>
                  <a:pt x="4522659" y="1464599"/>
                </a:lnTo>
                <a:lnTo>
                  <a:pt x="4562148" y="1465484"/>
                </a:lnTo>
                <a:lnTo>
                  <a:pt x="4551381" y="1468039"/>
                </a:lnTo>
                <a:cubicBezTo>
                  <a:pt x="4541577" y="1470108"/>
                  <a:pt x="4535848" y="1470917"/>
                  <a:pt x="4537166" y="1469639"/>
                </a:cubicBezTo>
                <a:cubicBezTo>
                  <a:pt x="4529930" y="1481700"/>
                  <a:pt x="4561315" y="1475772"/>
                  <a:pt x="4598281" y="1469304"/>
                </a:cubicBezTo>
                <a:lnTo>
                  <a:pt x="4614805" y="1466666"/>
                </a:lnTo>
                <a:lnTo>
                  <a:pt x="4634063" y="1467097"/>
                </a:lnTo>
                <a:lnTo>
                  <a:pt x="4709372" y="1468827"/>
                </a:lnTo>
                <a:lnTo>
                  <a:pt x="4665239" y="1475927"/>
                </a:lnTo>
                <a:lnTo>
                  <a:pt x="4631841" y="1480546"/>
                </a:lnTo>
                <a:lnTo>
                  <a:pt x="4512950" y="1481334"/>
                </a:lnTo>
                <a:cubicBezTo>
                  <a:pt x="4447195" y="1482329"/>
                  <a:pt x="4477494" y="1488726"/>
                  <a:pt x="4512358" y="1492838"/>
                </a:cubicBezTo>
                <a:lnTo>
                  <a:pt x="4534545" y="1494900"/>
                </a:lnTo>
                <a:lnTo>
                  <a:pt x="4509726" y="1498804"/>
                </a:lnTo>
                <a:lnTo>
                  <a:pt x="4447148" y="1509291"/>
                </a:lnTo>
                <a:lnTo>
                  <a:pt x="4463990" y="1509635"/>
                </a:lnTo>
                <a:lnTo>
                  <a:pt x="4583141" y="1515627"/>
                </a:lnTo>
                <a:lnTo>
                  <a:pt x="4649436" y="1512820"/>
                </a:lnTo>
                <a:cubicBezTo>
                  <a:pt x="4692644" y="1508911"/>
                  <a:pt x="4672798" y="1512515"/>
                  <a:pt x="4641608" y="1518465"/>
                </a:cubicBezTo>
                <a:lnTo>
                  <a:pt x="4641203" y="1518547"/>
                </a:lnTo>
                <a:lnTo>
                  <a:pt x="4646349" y="1518807"/>
                </a:lnTo>
                <a:lnTo>
                  <a:pt x="4829062" y="1523449"/>
                </a:lnTo>
                <a:lnTo>
                  <a:pt x="4827460" y="1523608"/>
                </a:lnTo>
                <a:cubicBezTo>
                  <a:pt x="4820350" y="1524548"/>
                  <a:pt x="4814994" y="1524651"/>
                  <a:pt x="4809472" y="1525059"/>
                </a:cubicBezTo>
                <a:lnTo>
                  <a:pt x="4805531" y="1525739"/>
                </a:lnTo>
                <a:lnTo>
                  <a:pt x="4791137" y="1525199"/>
                </a:lnTo>
                <a:cubicBezTo>
                  <a:pt x="4718071" y="1521428"/>
                  <a:pt x="4647034" y="1516086"/>
                  <a:pt x="4555158" y="1521237"/>
                </a:cubicBezTo>
                <a:lnTo>
                  <a:pt x="4621774" y="1525719"/>
                </a:lnTo>
                <a:lnTo>
                  <a:pt x="4608030" y="1525369"/>
                </a:lnTo>
                <a:lnTo>
                  <a:pt x="4592768" y="1528506"/>
                </a:lnTo>
                <a:cubicBezTo>
                  <a:pt x="4577959" y="1532010"/>
                  <a:pt x="4566776" y="1535456"/>
                  <a:pt x="4565681" y="1538199"/>
                </a:cubicBezTo>
                <a:cubicBezTo>
                  <a:pt x="4558551" y="1545123"/>
                  <a:pt x="4661660" y="1534613"/>
                  <a:pt x="4716327" y="1531800"/>
                </a:cubicBezTo>
                <a:lnTo>
                  <a:pt x="4733234" y="1531429"/>
                </a:lnTo>
                <a:lnTo>
                  <a:pt x="4743571" y="1531822"/>
                </a:lnTo>
                <a:lnTo>
                  <a:pt x="4748523" y="1533725"/>
                </a:lnTo>
                <a:cubicBezTo>
                  <a:pt x="4746628" y="1535198"/>
                  <a:pt x="4740257" y="1537381"/>
                  <a:pt x="4728139" y="1540475"/>
                </a:cubicBezTo>
                <a:cubicBezTo>
                  <a:pt x="4721949" y="1541169"/>
                  <a:pt x="4707387" y="1543070"/>
                  <a:pt x="4688858" y="1545693"/>
                </a:cubicBezTo>
                <a:lnTo>
                  <a:pt x="4635002" y="1553842"/>
                </a:lnTo>
                <a:lnTo>
                  <a:pt x="4607735" y="1552689"/>
                </a:lnTo>
                <a:cubicBezTo>
                  <a:pt x="4590334" y="1552470"/>
                  <a:pt x="4572393" y="1552938"/>
                  <a:pt x="4553554" y="1554654"/>
                </a:cubicBezTo>
                <a:cubicBezTo>
                  <a:pt x="4541889" y="1549408"/>
                  <a:pt x="4537352" y="1547369"/>
                  <a:pt x="4522051" y="1553707"/>
                </a:cubicBezTo>
                <a:cubicBezTo>
                  <a:pt x="4526265" y="1555602"/>
                  <a:pt x="4531742" y="1556412"/>
                  <a:pt x="4537366" y="1556461"/>
                </a:cubicBezTo>
                <a:cubicBezTo>
                  <a:pt x="4542989" y="1556513"/>
                  <a:pt x="4548758" y="1555801"/>
                  <a:pt x="4553554" y="1554654"/>
                </a:cubicBezTo>
                <a:cubicBezTo>
                  <a:pt x="4564746" y="1556107"/>
                  <a:pt x="4574864" y="1557146"/>
                  <a:pt x="4584361" y="1557958"/>
                </a:cubicBezTo>
                <a:lnTo>
                  <a:pt x="4602271" y="1559238"/>
                </a:lnTo>
                <a:lnTo>
                  <a:pt x="4593594" y="1560715"/>
                </a:lnTo>
                <a:lnTo>
                  <a:pt x="4567473" y="1565772"/>
                </a:lnTo>
                <a:lnTo>
                  <a:pt x="4508809" y="1563306"/>
                </a:lnTo>
                <a:cubicBezTo>
                  <a:pt x="4410562" y="1559811"/>
                  <a:pt x="4328442" y="1558610"/>
                  <a:pt x="4205976" y="1554755"/>
                </a:cubicBezTo>
                <a:cubicBezTo>
                  <a:pt x="4205976" y="1554755"/>
                  <a:pt x="4204814" y="1554560"/>
                  <a:pt x="4202758" y="1554248"/>
                </a:cubicBezTo>
                <a:lnTo>
                  <a:pt x="4201893" y="1554127"/>
                </a:lnTo>
                <a:lnTo>
                  <a:pt x="4218303" y="1552646"/>
                </a:lnTo>
                <a:cubicBezTo>
                  <a:pt x="4268701" y="1546040"/>
                  <a:pt x="4335837" y="1533093"/>
                  <a:pt x="4358247" y="1531475"/>
                </a:cubicBezTo>
                <a:lnTo>
                  <a:pt x="4473436" y="1521894"/>
                </a:lnTo>
                <a:lnTo>
                  <a:pt x="4384666" y="1519553"/>
                </a:lnTo>
                <a:lnTo>
                  <a:pt x="4371816" y="1521656"/>
                </a:lnTo>
                <a:cubicBezTo>
                  <a:pt x="4347324" y="1525434"/>
                  <a:pt x="4319426" y="1529444"/>
                  <a:pt x="4284128" y="1534064"/>
                </a:cubicBezTo>
                <a:cubicBezTo>
                  <a:pt x="4274244" y="1536109"/>
                  <a:pt x="4223300" y="1542617"/>
                  <a:pt x="4190680" y="1548105"/>
                </a:cubicBezTo>
                <a:lnTo>
                  <a:pt x="4175212" y="1551252"/>
                </a:lnTo>
                <a:lnTo>
                  <a:pt x="4167465" y="1550518"/>
                </a:lnTo>
                <a:cubicBezTo>
                  <a:pt x="4147567" y="1549418"/>
                  <a:pt x="4126382" y="1550355"/>
                  <a:pt x="4121239" y="1558506"/>
                </a:cubicBezTo>
                <a:cubicBezTo>
                  <a:pt x="4123963" y="1566334"/>
                  <a:pt x="4253677" y="1562988"/>
                  <a:pt x="4257565" y="1564737"/>
                </a:cubicBezTo>
                <a:cubicBezTo>
                  <a:pt x="4318662" y="1567980"/>
                  <a:pt x="4377416" y="1570444"/>
                  <a:pt x="4436538" y="1573212"/>
                </a:cubicBezTo>
                <a:lnTo>
                  <a:pt x="4534541" y="1578778"/>
                </a:lnTo>
                <a:lnTo>
                  <a:pt x="4535030" y="1582271"/>
                </a:lnTo>
                <a:cubicBezTo>
                  <a:pt x="4536818" y="1585046"/>
                  <a:pt x="4539716" y="1588178"/>
                  <a:pt x="4542613" y="1591101"/>
                </a:cubicBezTo>
                <a:lnTo>
                  <a:pt x="4543468" y="1591955"/>
                </a:lnTo>
                <a:lnTo>
                  <a:pt x="4520029" y="1590947"/>
                </a:lnTo>
                <a:cubicBezTo>
                  <a:pt x="4490608" y="1589469"/>
                  <a:pt x="4466092" y="1587738"/>
                  <a:pt x="4461037" y="1587941"/>
                </a:cubicBezTo>
                <a:cubicBezTo>
                  <a:pt x="4326309" y="1581328"/>
                  <a:pt x="4180389" y="1577392"/>
                  <a:pt x="4019567" y="1566751"/>
                </a:cubicBezTo>
                <a:cubicBezTo>
                  <a:pt x="4019567" y="1566751"/>
                  <a:pt x="3933710" y="1562289"/>
                  <a:pt x="3939671" y="1571575"/>
                </a:cubicBezTo>
                <a:lnTo>
                  <a:pt x="3962426" y="1573366"/>
                </a:lnTo>
                <a:lnTo>
                  <a:pt x="3999197" y="1569450"/>
                </a:lnTo>
                <a:cubicBezTo>
                  <a:pt x="4013422" y="1568226"/>
                  <a:pt x="4024455" y="1567724"/>
                  <a:pt x="4028571" y="1568623"/>
                </a:cubicBezTo>
                <a:lnTo>
                  <a:pt x="4017097" y="1575792"/>
                </a:lnTo>
                <a:lnTo>
                  <a:pt x="4025528" y="1576040"/>
                </a:lnTo>
                <a:cubicBezTo>
                  <a:pt x="4019696" y="1573417"/>
                  <a:pt x="4073750" y="1574802"/>
                  <a:pt x="4093521" y="1581059"/>
                </a:cubicBezTo>
                <a:lnTo>
                  <a:pt x="4095984" y="1585073"/>
                </a:lnTo>
                <a:lnTo>
                  <a:pt x="4092539" y="1585351"/>
                </a:lnTo>
                <a:lnTo>
                  <a:pt x="4089223" y="1586420"/>
                </a:lnTo>
                <a:lnTo>
                  <a:pt x="4075064" y="1589855"/>
                </a:lnTo>
                <a:lnTo>
                  <a:pt x="4061898" y="1589263"/>
                </a:lnTo>
                <a:lnTo>
                  <a:pt x="4068729" y="1587268"/>
                </a:lnTo>
                <a:lnTo>
                  <a:pt x="4050376" y="1588745"/>
                </a:lnTo>
                <a:lnTo>
                  <a:pt x="4044640" y="1588488"/>
                </a:lnTo>
                <a:cubicBezTo>
                  <a:pt x="4018429" y="1586889"/>
                  <a:pt x="3990679" y="1584598"/>
                  <a:pt x="3981669" y="1583851"/>
                </a:cubicBezTo>
                <a:lnTo>
                  <a:pt x="3974249" y="1583676"/>
                </a:lnTo>
                <a:lnTo>
                  <a:pt x="3973081" y="1583882"/>
                </a:lnTo>
                <a:lnTo>
                  <a:pt x="3947028" y="1586965"/>
                </a:lnTo>
                <a:lnTo>
                  <a:pt x="3990882" y="1590185"/>
                </a:lnTo>
                <a:lnTo>
                  <a:pt x="3982921" y="1590607"/>
                </a:lnTo>
                <a:lnTo>
                  <a:pt x="3917062" y="1594230"/>
                </a:lnTo>
                <a:lnTo>
                  <a:pt x="3911811" y="1596094"/>
                </a:lnTo>
                <a:cubicBezTo>
                  <a:pt x="3909327" y="1604004"/>
                  <a:pt x="3959753" y="1597771"/>
                  <a:pt x="3963029" y="1597599"/>
                </a:cubicBezTo>
                <a:lnTo>
                  <a:pt x="4026093" y="1595984"/>
                </a:lnTo>
                <a:lnTo>
                  <a:pt x="4039141" y="1593729"/>
                </a:lnTo>
                <a:lnTo>
                  <a:pt x="4054459" y="1594853"/>
                </a:lnTo>
                <a:lnTo>
                  <a:pt x="4052593" y="1595305"/>
                </a:lnTo>
                <a:lnTo>
                  <a:pt x="4058548" y="1595153"/>
                </a:lnTo>
                <a:lnTo>
                  <a:pt x="4109411" y="1598888"/>
                </a:lnTo>
                <a:cubicBezTo>
                  <a:pt x="4192464" y="1603744"/>
                  <a:pt x="4277995" y="1608062"/>
                  <a:pt x="4365796" y="1613400"/>
                </a:cubicBezTo>
                <a:cubicBezTo>
                  <a:pt x="4365796" y="1613400"/>
                  <a:pt x="4401880" y="1602092"/>
                  <a:pt x="4398248" y="1613674"/>
                </a:cubicBezTo>
                <a:cubicBezTo>
                  <a:pt x="4395483" y="1620139"/>
                  <a:pt x="4314161" y="1617715"/>
                  <a:pt x="4360094" y="1617443"/>
                </a:cubicBezTo>
                <a:cubicBezTo>
                  <a:pt x="4208472" y="1617547"/>
                  <a:pt x="4041037" y="1597329"/>
                  <a:pt x="3888246" y="1603517"/>
                </a:cubicBezTo>
                <a:cubicBezTo>
                  <a:pt x="3888246" y="1603517"/>
                  <a:pt x="3876432" y="1609356"/>
                  <a:pt x="3879385" y="1607898"/>
                </a:cubicBezTo>
                <a:cubicBezTo>
                  <a:pt x="3880371" y="1607410"/>
                  <a:pt x="3882997" y="1606111"/>
                  <a:pt x="3888246" y="1603517"/>
                </a:cubicBezTo>
                <a:cubicBezTo>
                  <a:pt x="4023229" y="1623462"/>
                  <a:pt x="4226491" y="1619041"/>
                  <a:pt x="4388610" y="1630264"/>
                </a:cubicBezTo>
                <a:cubicBezTo>
                  <a:pt x="4395350" y="1629992"/>
                  <a:pt x="4413281" y="1631171"/>
                  <a:pt x="4427983" y="1633514"/>
                </a:cubicBezTo>
                <a:lnTo>
                  <a:pt x="4432750" y="1634677"/>
                </a:lnTo>
                <a:lnTo>
                  <a:pt x="4430322" y="1634960"/>
                </a:lnTo>
                <a:lnTo>
                  <a:pt x="4419184" y="1636368"/>
                </a:lnTo>
                <a:lnTo>
                  <a:pt x="4443119" y="1637207"/>
                </a:lnTo>
                <a:lnTo>
                  <a:pt x="4445809" y="1637864"/>
                </a:lnTo>
                <a:cubicBezTo>
                  <a:pt x="4449743" y="1639581"/>
                  <a:pt x="4451067" y="1641552"/>
                  <a:pt x="4447977" y="1643742"/>
                </a:cubicBezTo>
                <a:lnTo>
                  <a:pt x="4370545" y="1643067"/>
                </a:lnTo>
                <a:lnTo>
                  <a:pt x="4160069" y="1636271"/>
                </a:lnTo>
                <a:lnTo>
                  <a:pt x="4182862" y="1628742"/>
                </a:lnTo>
                <a:lnTo>
                  <a:pt x="4181166" y="1628811"/>
                </a:lnTo>
                <a:cubicBezTo>
                  <a:pt x="4173774" y="1629241"/>
                  <a:pt x="4153844" y="1630489"/>
                  <a:pt x="4168225" y="1628535"/>
                </a:cubicBezTo>
                <a:cubicBezTo>
                  <a:pt x="4174506" y="1627218"/>
                  <a:pt x="4173637" y="1626858"/>
                  <a:pt x="4170645" y="1626672"/>
                </a:cubicBezTo>
                <a:lnTo>
                  <a:pt x="4164049" y="1626146"/>
                </a:lnTo>
                <a:lnTo>
                  <a:pt x="4164944" y="1625906"/>
                </a:lnTo>
                <a:cubicBezTo>
                  <a:pt x="4180377" y="1621765"/>
                  <a:pt x="4180377" y="1621765"/>
                  <a:pt x="4180377" y="1621765"/>
                </a:cubicBezTo>
                <a:lnTo>
                  <a:pt x="4175751" y="1621685"/>
                </a:lnTo>
                <a:lnTo>
                  <a:pt x="4069494" y="1626661"/>
                </a:lnTo>
                <a:cubicBezTo>
                  <a:pt x="3995642" y="1629211"/>
                  <a:pt x="3923103" y="1630506"/>
                  <a:pt x="3852015" y="1631297"/>
                </a:cubicBezTo>
                <a:lnTo>
                  <a:pt x="3673208" y="1632679"/>
                </a:lnTo>
                <a:lnTo>
                  <a:pt x="3688896" y="1633781"/>
                </a:lnTo>
                <a:cubicBezTo>
                  <a:pt x="3690812" y="1633736"/>
                  <a:pt x="3690812" y="1633736"/>
                  <a:pt x="3693049" y="1633685"/>
                </a:cubicBezTo>
                <a:lnTo>
                  <a:pt x="3697936" y="1633819"/>
                </a:lnTo>
                <a:lnTo>
                  <a:pt x="3870849" y="1648634"/>
                </a:lnTo>
                <a:lnTo>
                  <a:pt x="3971623" y="1655348"/>
                </a:lnTo>
                <a:lnTo>
                  <a:pt x="4016570" y="1651879"/>
                </a:lnTo>
                <a:lnTo>
                  <a:pt x="4067074" y="1646259"/>
                </a:lnTo>
                <a:lnTo>
                  <a:pt x="4066248" y="1645427"/>
                </a:lnTo>
                <a:cubicBezTo>
                  <a:pt x="4065911" y="1644426"/>
                  <a:pt x="4066125" y="1643514"/>
                  <a:pt x="4067270" y="1643650"/>
                </a:cubicBezTo>
                <a:lnTo>
                  <a:pt x="4068046" y="1646150"/>
                </a:lnTo>
                <a:lnTo>
                  <a:pt x="4100896" y="1642494"/>
                </a:lnTo>
                <a:lnTo>
                  <a:pt x="4157124" y="1636592"/>
                </a:lnTo>
                <a:lnTo>
                  <a:pt x="4333049" y="1647682"/>
                </a:lnTo>
                <a:lnTo>
                  <a:pt x="4482092" y="1654755"/>
                </a:lnTo>
                <a:lnTo>
                  <a:pt x="4469363" y="1655218"/>
                </a:lnTo>
                <a:cubicBezTo>
                  <a:pt x="4497556" y="1659634"/>
                  <a:pt x="4526600" y="1662229"/>
                  <a:pt x="4556082" y="1663905"/>
                </a:cubicBezTo>
                <a:lnTo>
                  <a:pt x="4623279" y="1666282"/>
                </a:lnTo>
                <a:lnTo>
                  <a:pt x="4635302" y="1665335"/>
                </a:lnTo>
                <a:cubicBezTo>
                  <a:pt x="4666169" y="1663056"/>
                  <a:pt x="4680561" y="1662929"/>
                  <a:pt x="4684702" y="1664101"/>
                </a:cubicBezTo>
                <a:lnTo>
                  <a:pt x="4677241" y="1668144"/>
                </a:lnTo>
                <a:lnTo>
                  <a:pt x="4734958" y="1670099"/>
                </a:lnTo>
                <a:cubicBezTo>
                  <a:pt x="4764560" y="1671690"/>
                  <a:pt x="4793778" y="1674160"/>
                  <a:pt x="4822209" y="1678408"/>
                </a:cubicBezTo>
                <a:lnTo>
                  <a:pt x="4765091" y="1678070"/>
                </a:lnTo>
                <a:lnTo>
                  <a:pt x="4646229" y="1677366"/>
                </a:lnTo>
                <a:lnTo>
                  <a:pt x="4636373" y="1679875"/>
                </a:lnTo>
                <a:cubicBezTo>
                  <a:pt x="4624423" y="1682824"/>
                  <a:pt x="4614674" y="1685365"/>
                  <a:pt x="4613358" y="1686643"/>
                </a:cubicBezTo>
                <a:cubicBezTo>
                  <a:pt x="4608092" y="1691757"/>
                  <a:pt x="4736834" y="1677532"/>
                  <a:pt x="4762474" y="1680612"/>
                </a:cubicBezTo>
                <a:cubicBezTo>
                  <a:pt x="4726121" y="1689895"/>
                  <a:pt x="4709034" y="1688021"/>
                  <a:pt x="4677493" y="1690742"/>
                </a:cubicBezTo>
                <a:lnTo>
                  <a:pt x="4652693" y="1693931"/>
                </a:lnTo>
                <a:lnTo>
                  <a:pt x="4770471" y="1693021"/>
                </a:lnTo>
                <a:cubicBezTo>
                  <a:pt x="4864321" y="1691977"/>
                  <a:pt x="4960085" y="1690268"/>
                  <a:pt x="5057583" y="1686901"/>
                </a:cubicBezTo>
                <a:lnTo>
                  <a:pt x="5197863" y="1680332"/>
                </a:lnTo>
                <a:lnTo>
                  <a:pt x="5203969" y="1680437"/>
                </a:lnTo>
                <a:cubicBezTo>
                  <a:pt x="5203969" y="1680437"/>
                  <a:pt x="5203969" y="1680437"/>
                  <a:pt x="5183596" y="1685904"/>
                </a:cubicBezTo>
                <a:lnTo>
                  <a:pt x="5182414" y="1686221"/>
                </a:lnTo>
                <a:lnTo>
                  <a:pt x="5191123" y="1686916"/>
                </a:lnTo>
                <a:cubicBezTo>
                  <a:pt x="5195072" y="1687161"/>
                  <a:pt x="5196218" y="1687636"/>
                  <a:pt x="5187927" y="1689375"/>
                </a:cubicBezTo>
                <a:cubicBezTo>
                  <a:pt x="5168941" y="1691955"/>
                  <a:pt x="5195253" y="1690307"/>
                  <a:pt x="5205012" y="1689741"/>
                </a:cubicBezTo>
                <a:lnTo>
                  <a:pt x="5207250" y="1689649"/>
                </a:lnTo>
                <a:lnTo>
                  <a:pt x="5177093" y="1699610"/>
                </a:lnTo>
                <a:lnTo>
                  <a:pt x="5099040" y="1707804"/>
                </a:lnTo>
                <a:lnTo>
                  <a:pt x="5055671" y="1712630"/>
                </a:lnTo>
                <a:lnTo>
                  <a:pt x="5054647" y="1709330"/>
                </a:lnTo>
                <a:cubicBezTo>
                  <a:pt x="5053135" y="1709151"/>
                  <a:pt x="5052853" y="1710355"/>
                  <a:pt x="5053300" y="1711676"/>
                </a:cubicBezTo>
                <a:lnTo>
                  <a:pt x="5054389" y="1712774"/>
                </a:lnTo>
                <a:lnTo>
                  <a:pt x="4987714" y="1720194"/>
                </a:lnTo>
                <a:cubicBezTo>
                  <a:pt x="4912109" y="1727810"/>
                  <a:pt x="4834001" y="1733087"/>
                  <a:pt x="4755005" y="1729720"/>
                </a:cubicBezTo>
                <a:cubicBezTo>
                  <a:pt x="4709819" y="1727348"/>
                  <a:pt x="4662532" y="1727455"/>
                  <a:pt x="4614763" y="1728180"/>
                </a:cubicBezTo>
                <a:lnTo>
                  <a:pt x="4569565" y="1728864"/>
                </a:lnTo>
                <a:lnTo>
                  <a:pt x="4536630" y="1734491"/>
                </a:lnTo>
                <a:cubicBezTo>
                  <a:pt x="4450317" y="1748591"/>
                  <a:pt x="4295935" y="1771349"/>
                  <a:pt x="4406336" y="1762345"/>
                </a:cubicBezTo>
                <a:cubicBezTo>
                  <a:pt x="4497140" y="1750266"/>
                  <a:pt x="4565983" y="1746085"/>
                  <a:pt x="4634837" y="1748610"/>
                </a:cubicBezTo>
                <a:cubicBezTo>
                  <a:pt x="4685227" y="1748917"/>
                  <a:pt x="4732810" y="1730686"/>
                  <a:pt x="4783063" y="1736724"/>
                </a:cubicBezTo>
                <a:cubicBezTo>
                  <a:pt x="4749699" y="1762410"/>
                  <a:pt x="4628682" y="1747870"/>
                  <a:pt x="4599701" y="1762587"/>
                </a:cubicBezTo>
                <a:cubicBezTo>
                  <a:pt x="4592521" y="1761724"/>
                  <a:pt x="4572491" y="1789012"/>
                  <a:pt x="4578645" y="1789750"/>
                </a:cubicBezTo>
                <a:cubicBezTo>
                  <a:pt x="4524899" y="1800534"/>
                  <a:pt x="4485040" y="1789999"/>
                  <a:pt x="4437449" y="1801522"/>
                </a:cubicBezTo>
                <a:cubicBezTo>
                  <a:pt x="4418998" y="1806010"/>
                  <a:pt x="4413732" y="1811124"/>
                  <a:pt x="4397046" y="1820613"/>
                </a:cubicBezTo>
                <a:lnTo>
                  <a:pt x="4367733" y="1829252"/>
                </a:lnTo>
                <a:lnTo>
                  <a:pt x="4453801" y="1839914"/>
                </a:lnTo>
                <a:lnTo>
                  <a:pt x="4468467" y="1841406"/>
                </a:lnTo>
                <a:lnTo>
                  <a:pt x="4523810" y="1835920"/>
                </a:lnTo>
                <a:lnTo>
                  <a:pt x="4515629" y="1840676"/>
                </a:lnTo>
                <a:lnTo>
                  <a:pt x="4505959" y="1845221"/>
                </a:lnTo>
                <a:lnTo>
                  <a:pt x="4509248" y="1845556"/>
                </a:lnTo>
                <a:lnTo>
                  <a:pt x="4534584" y="1837904"/>
                </a:lnTo>
                <a:lnTo>
                  <a:pt x="4547544" y="1835293"/>
                </a:lnTo>
                <a:lnTo>
                  <a:pt x="4547259" y="1835107"/>
                </a:lnTo>
                <a:lnTo>
                  <a:pt x="4548948" y="1834025"/>
                </a:lnTo>
                <a:lnTo>
                  <a:pt x="4557925" y="1833469"/>
                </a:lnTo>
                <a:cubicBezTo>
                  <a:pt x="4564270" y="1833326"/>
                  <a:pt x="4568287" y="1833615"/>
                  <a:pt x="4568972" y="1834504"/>
                </a:cubicBezTo>
                <a:cubicBezTo>
                  <a:pt x="4569658" y="1835395"/>
                  <a:pt x="4567013" y="1836888"/>
                  <a:pt x="4560037" y="1839155"/>
                </a:cubicBezTo>
                <a:lnTo>
                  <a:pt x="4528597" y="1847524"/>
                </a:lnTo>
                <a:lnTo>
                  <a:pt x="4561070" y="1850829"/>
                </a:lnTo>
                <a:lnTo>
                  <a:pt x="4578305" y="1852926"/>
                </a:lnTo>
                <a:lnTo>
                  <a:pt x="4818457" y="1855994"/>
                </a:lnTo>
                <a:cubicBezTo>
                  <a:pt x="4906162" y="1855662"/>
                  <a:pt x="4993474" y="1853793"/>
                  <a:pt x="5079903" y="1850126"/>
                </a:cubicBezTo>
                <a:lnTo>
                  <a:pt x="5323708" y="1833445"/>
                </a:lnTo>
                <a:lnTo>
                  <a:pt x="5299472" y="1836264"/>
                </a:lnTo>
                <a:cubicBezTo>
                  <a:pt x="5245695" y="1843238"/>
                  <a:pt x="5191195" y="1851470"/>
                  <a:pt x="5135032" y="1862425"/>
                </a:cubicBezTo>
                <a:lnTo>
                  <a:pt x="5097094" y="1868876"/>
                </a:lnTo>
                <a:lnTo>
                  <a:pt x="5098966" y="1869106"/>
                </a:lnTo>
                <a:cubicBezTo>
                  <a:pt x="5127030" y="1873001"/>
                  <a:pt x="5237639" y="1868941"/>
                  <a:pt x="5276830" y="1877839"/>
                </a:cubicBezTo>
                <a:lnTo>
                  <a:pt x="5285925" y="1881448"/>
                </a:lnTo>
                <a:lnTo>
                  <a:pt x="5284494" y="1881804"/>
                </a:lnTo>
                <a:lnTo>
                  <a:pt x="5278648" y="1882131"/>
                </a:lnTo>
                <a:lnTo>
                  <a:pt x="5278911" y="1882211"/>
                </a:lnTo>
                <a:cubicBezTo>
                  <a:pt x="5279348" y="1882435"/>
                  <a:pt x="5279573" y="1882684"/>
                  <a:pt x="5279523" y="1882962"/>
                </a:cubicBezTo>
                <a:lnTo>
                  <a:pt x="5276459" y="1884431"/>
                </a:lnTo>
                <a:lnTo>
                  <a:pt x="5247493" y="1885001"/>
                </a:lnTo>
                <a:lnTo>
                  <a:pt x="5243892" y="1884871"/>
                </a:lnTo>
                <a:lnTo>
                  <a:pt x="5245451" y="1884670"/>
                </a:lnTo>
                <a:cubicBezTo>
                  <a:pt x="5250289" y="1884067"/>
                  <a:pt x="5254951" y="1883610"/>
                  <a:pt x="5259070" y="1883520"/>
                </a:cubicBezTo>
                <a:lnTo>
                  <a:pt x="5263714" y="1883653"/>
                </a:lnTo>
                <a:lnTo>
                  <a:pt x="5266236" y="1882824"/>
                </a:lnTo>
                <a:lnTo>
                  <a:pt x="5254159" y="1883499"/>
                </a:lnTo>
                <a:lnTo>
                  <a:pt x="5239627" y="1884355"/>
                </a:lnTo>
                <a:lnTo>
                  <a:pt x="5238671" y="1884682"/>
                </a:lnTo>
                <a:lnTo>
                  <a:pt x="5198807" y="1883238"/>
                </a:lnTo>
                <a:cubicBezTo>
                  <a:pt x="5183752" y="1882603"/>
                  <a:pt x="5171524" y="1882103"/>
                  <a:pt x="5167074" y="1882282"/>
                </a:cubicBezTo>
                <a:cubicBezTo>
                  <a:pt x="5132789" y="1880317"/>
                  <a:pt x="5105493" y="1879221"/>
                  <a:pt x="5081393" y="1878585"/>
                </a:cubicBezTo>
                <a:lnTo>
                  <a:pt x="5043162" y="1878046"/>
                </a:lnTo>
                <a:lnTo>
                  <a:pt x="4904002" y="1901709"/>
                </a:lnTo>
                <a:lnTo>
                  <a:pt x="4904207" y="1908026"/>
                </a:lnTo>
                <a:cubicBezTo>
                  <a:pt x="4906091" y="1906692"/>
                  <a:pt x="4900494" y="1906446"/>
                  <a:pt x="4890543" y="1906902"/>
                </a:cubicBezTo>
                <a:lnTo>
                  <a:pt x="4859186" y="1909328"/>
                </a:lnTo>
                <a:lnTo>
                  <a:pt x="4755179" y="1927013"/>
                </a:lnTo>
                <a:lnTo>
                  <a:pt x="4788405" y="1928652"/>
                </a:lnTo>
                <a:lnTo>
                  <a:pt x="4776964" y="1944777"/>
                </a:lnTo>
                <a:lnTo>
                  <a:pt x="4881409" y="1934381"/>
                </a:lnTo>
                <a:lnTo>
                  <a:pt x="4770355" y="1955101"/>
                </a:lnTo>
                <a:lnTo>
                  <a:pt x="4820079" y="1960339"/>
                </a:lnTo>
                <a:lnTo>
                  <a:pt x="4840475" y="1963481"/>
                </a:lnTo>
                <a:lnTo>
                  <a:pt x="5188914" y="1912051"/>
                </a:lnTo>
                <a:lnTo>
                  <a:pt x="5242030" y="1905121"/>
                </a:lnTo>
                <a:lnTo>
                  <a:pt x="5242101" y="1905717"/>
                </a:lnTo>
                <a:lnTo>
                  <a:pt x="5242170" y="1906454"/>
                </a:lnTo>
                <a:lnTo>
                  <a:pt x="5252750" y="1905513"/>
                </a:lnTo>
                <a:cubicBezTo>
                  <a:pt x="5257645" y="1905115"/>
                  <a:pt x="5262427" y="1904814"/>
                  <a:pt x="5267021" y="1904752"/>
                </a:cubicBezTo>
                <a:cubicBezTo>
                  <a:pt x="5275116" y="1904128"/>
                  <a:pt x="5283657" y="1904311"/>
                  <a:pt x="5292294" y="1904663"/>
                </a:cubicBezTo>
                <a:lnTo>
                  <a:pt x="5298705" y="1904890"/>
                </a:lnTo>
                <a:lnTo>
                  <a:pt x="5297454" y="1905304"/>
                </a:lnTo>
                <a:lnTo>
                  <a:pt x="5288629" y="1908261"/>
                </a:lnTo>
                <a:lnTo>
                  <a:pt x="5288791" y="1910347"/>
                </a:lnTo>
                <a:cubicBezTo>
                  <a:pt x="5288404" y="1919756"/>
                  <a:pt x="5300882" y="1920685"/>
                  <a:pt x="5316629" y="1918884"/>
                </a:cubicBezTo>
                <a:lnTo>
                  <a:pt x="5317292" y="1918775"/>
                </a:lnTo>
                <a:lnTo>
                  <a:pt x="5404772" y="1888769"/>
                </a:lnTo>
                <a:lnTo>
                  <a:pt x="5421107" y="1881757"/>
                </a:lnTo>
                <a:lnTo>
                  <a:pt x="5477217" y="1874437"/>
                </a:lnTo>
                <a:lnTo>
                  <a:pt x="5469282" y="1878416"/>
                </a:lnTo>
                <a:cubicBezTo>
                  <a:pt x="5446129" y="1889555"/>
                  <a:pt x="5422708" y="1900032"/>
                  <a:pt x="5400392" y="1908187"/>
                </a:cubicBezTo>
                <a:lnTo>
                  <a:pt x="5342630" y="1926643"/>
                </a:lnTo>
                <a:lnTo>
                  <a:pt x="5344118" y="1927448"/>
                </a:lnTo>
                <a:lnTo>
                  <a:pt x="5324608" y="1930013"/>
                </a:lnTo>
                <a:cubicBezTo>
                  <a:pt x="5303950" y="1933222"/>
                  <a:pt x="5285547" y="1936781"/>
                  <a:pt x="5271871" y="1940827"/>
                </a:cubicBezTo>
                <a:cubicBezTo>
                  <a:pt x="5246159" y="1946591"/>
                  <a:pt x="5225303" y="1966845"/>
                  <a:pt x="5225303" y="1966845"/>
                </a:cubicBezTo>
                <a:cubicBezTo>
                  <a:pt x="5225303" y="1966845"/>
                  <a:pt x="5219213" y="1968326"/>
                  <a:pt x="5210922" y="1969545"/>
                </a:cubicBezTo>
                <a:lnTo>
                  <a:pt x="5198795" y="1970031"/>
                </a:lnTo>
                <a:lnTo>
                  <a:pt x="5206374" y="1968444"/>
                </a:lnTo>
                <a:cubicBezTo>
                  <a:pt x="5213875" y="1966816"/>
                  <a:pt x="5216635" y="1966120"/>
                  <a:pt x="5216042" y="1966049"/>
                </a:cubicBezTo>
                <a:cubicBezTo>
                  <a:pt x="5214859" y="1965907"/>
                  <a:pt x="5200259" y="1968264"/>
                  <a:pt x="5183342" y="1970655"/>
                </a:cubicBezTo>
                <a:cubicBezTo>
                  <a:pt x="5153191" y="1982208"/>
                  <a:pt x="5114915" y="1992784"/>
                  <a:pt x="5114915" y="1992784"/>
                </a:cubicBezTo>
                <a:cubicBezTo>
                  <a:pt x="5101024" y="2015141"/>
                  <a:pt x="5273057" y="1957408"/>
                  <a:pt x="5355831" y="1959767"/>
                </a:cubicBezTo>
                <a:lnTo>
                  <a:pt x="5358883" y="1960794"/>
                </a:lnTo>
                <a:lnTo>
                  <a:pt x="5344482" y="1963886"/>
                </a:lnTo>
                <a:cubicBezTo>
                  <a:pt x="5340973" y="1965967"/>
                  <a:pt x="5333480" y="1967758"/>
                  <a:pt x="5324497" y="1971523"/>
                </a:cubicBezTo>
                <a:cubicBezTo>
                  <a:pt x="5318346" y="1974533"/>
                  <a:pt x="5306193" y="1977359"/>
                  <a:pt x="5308495" y="1979450"/>
                </a:cubicBezTo>
                <a:lnTo>
                  <a:pt x="5315898" y="1978188"/>
                </a:lnTo>
                <a:lnTo>
                  <a:pt x="5320634" y="1976750"/>
                </a:lnTo>
                <a:lnTo>
                  <a:pt x="5333288" y="1971650"/>
                </a:lnTo>
                <a:lnTo>
                  <a:pt x="5339625" y="1971392"/>
                </a:lnTo>
                <a:lnTo>
                  <a:pt x="5365703" y="1963091"/>
                </a:lnTo>
                <a:lnTo>
                  <a:pt x="5373341" y="1965663"/>
                </a:lnTo>
                <a:lnTo>
                  <a:pt x="5374300" y="1965986"/>
                </a:lnTo>
                <a:lnTo>
                  <a:pt x="5364761" y="1969097"/>
                </a:lnTo>
                <a:lnTo>
                  <a:pt x="5360308" y="1970550"/>
                </a:lnTo>
                <a:lnTo>
                  <a:pt x="5369468" y="1970177"/>
                </a:lnTo>
                <a:lnTo>
                  <a:pt x="5375029" y="1970137"/>
                </a:lnTo>
                <a:lnTo>
                  <a:pt x="5371808" y="1971523"/>
                </a:lnTo>
                <a:cubicBezTo>
                  <a:pt x="5366923" y="1973557"/>
                  <a:pt x="5364310" y="1974745"/>
                  <a:pt x="5363261" y="1975405"/>
                </a:cubicBezTo>
                <a:lnTo>
                  <a:pt x="5363607" y="1975698"/>
                </a:lnTo>
                <a:lnTo>
                  <a:pt x="5346090" y="1976678"/>
                </a:lnTo>
                <a:lnTo>
                  <a:pt x="5337648" y="1977948"/>
                </a:lnTo>
                <a:lnTo>
                  <a:pt x="5292754" y="1992605"/>
                </a:lnTo>
                <a:cubicBezTo>
                  <a:pt x="5308425" y="1990476"/>
                  <a:pt x="5324605" y="1987563"/>
                  <a:pt x="5340647" y="1983868"/>
                </a:cubicBezTo>
                <a:lnTo>
                  <a:pt x="5387601" y="1970467"/>
                </a:lnTo>
                <a:lnTo>
                  <a:pt x="5390849" y="1971561"/>
                </a:lnTo>
                <a:cubicBezTo>
                  <a:pt x="5419375" y="1971195"/>
                  <a:pt x="5452296" y="1969143"/>
                  <a:pt x="5488118" y="1966492"/>
                </a:cubicBezTo>
                <a:lnTo>
                  <a:pt x="5527362" y="1963525"/>
                </a:lnTo>
                <a:lnTo>
                  <a:pt x="5523910" y="1965183"/>
                </a:lnTo>
                <a:cubicBezTo>
                  <a:pt x="5523041" y="1966335"/>
                  <a:pt x="5508653" y="1972124"/>
                  <a:pt x="5510954" y="1974215"/>
                </a:cubicBezTo>
                <a:cubicBezTo>
                  <a:pt x="5513450" y="1976480"/>
                  <a:pt x="5529599" y="1965358"/>
                  <a:pt x="5533175" y="1963615"/>
                </a:cubicBezTo>
                <a:lnTo>
                  <a:pt x="5534483" y="1962986"/>
                </a:lnTo>
                <a:lnTo>
                  <a:pt x="5584711" y="1959189"/>
                </a:lnTo>
                <a:lnTo>
                  <a:pt x="5583301" y="1965257"/>
                </a:lnTo>
                <a:cubicBezTo>
                  <a:pt x="5582220" y="1967951"/>
                  <a:pt x="5581132" y="1970329"/>
                  <a:pt x="5581730" y="1969931"/>
                </a:cubicBezTo>
                <a:cubicBezTo>
                  <a:pt x="5580534" y="1970727"/>
                  <a:pt x="5579336" y="1971525"/>
                  <a:pt x="5578140" y="1972322"/>
                </a:cubicBezTo>
                <a:cubicBezTo>
                  <a:pt x="5584060" y="1973153"/>
                  <a:pt x="5604692" y="1968584"/>
                  <a:pt x="5588802" y="1974399"/>
                </a:cubicBezTo>
                <a:cubicBezTo>
                  <a:pt x="5570443" y="1979656"/>
                  <a:pt x="5596117" y="1974299"/>
                  <a:pt x="5605646" y="1972355"/>
                </a:cubicBezTo>
                <a:lnTo>
                  <a:pt x="5607837" y="1971949"/>
                </a:lnTo>
                <a:lnTo>
                  <a:pt x="5554746" y="1998457"/>
                </a:lnTo>
                <a:cubicBezTo>
                  <a:pt x="5550493" y="2001525"/>
                  <a:pt x="5542107" y="2007498"/>
                  <a:pt x="5553855" y="2002639"/>
                </a:cubicBezTo>
                <a:cubicBezTo>
                  <a:pt x="5568865" y="1996029"/>
                  <a:pt x="5582654" y="1988032"/>
                  <a:pt x="5598192" y="1983290"/>
                </a:cubicBezTo>
                <a:cubicBezTo>
                  <a:pt x="5592720" y="1987331"/>
                  <a:pt x="5587067" y="1990757"/>
                  <a:pt x="5581317" y="1993871"/>
                </a:cubicBezTo>
                <a:lnTo>
                  <a:pt x="5568199" y="2000427"/>
                </a:lnTo>
                <a:lnTo>
                  <a:pt x="5565840" y="2001081"/>
                </a:lnTo>
                <a:cubicBezTo>
                  <a:pt x="5559785" y="2002821"/>
                  <a:pt x="5556970" y="2003985"/>
                  <a:pt x="5556172" y="2004776"/>
                </a:cubicBezTo>
                <a:lnTo>
                  <a:pt x="5557666" y="2005674"/>
                </a:lnTo>
                <a:lnTo>
                  <a:pt x="5546399" y="2011273"/>
                </a:lnTo>
                <a:lnTo>
                  <a:pt x="5542653" y="2013585"/>
                </a:lnTo>
                <a:lnTo>
                  <a:pt x="5479932" y="2023202"/>
                </a:lnTo>
                <a:cubicBezTo>
                  <a:pt x="5445034" y="2028650"/>
                  <a:pt x="5417432" y="2032922"/>
                  <a:pt x="5401770" y="2034834"/>
                </a:cubicBezTo>
                <a:cubicBezTo>
                  <a:pt x="5220127" y="2064223"/>
                  <a:pt x="5052784" y="2089325"/>
                  <a:pt x="4889672" y="2113828"/>
                </a:cubicBezTo>
                <a:lnTo>
                  <a:pt x="4855540" y="2119118"/>
                </a:lnTo>
                <a:lnTo>
                  <a:pt x="4885059" y="2124767"/>
                </a:lnTo>
                <a:lnTo>
                  <a:pt x="4894557" y="2127428"/>
                </a:lnTo>
                <a:lnTo>
                  <a:pt x="5000217" y="2113043"/>
                </a:lnTo>
                <a:cubicBezTo>
                  <a:pt x="5065376" y="2104432"/>
                  <a:pt x="5232996" y="2070196"/>
                  <a:pt x="5274966" y="2075239"/>
                </a:cubicBezTo>
                <a:cubicBezTo>
                  <a:pt x="5291215" y="2077190"/>
                  <a:pt x="5270358" y="2097446"/>
                  <a:pt x="5287972" y="2108414"/>
                </a:cubicBezTo>
                <a:cubicBezTo>
                  <a:pt x="5314869" y="2119233"/>
                  <a:pt x="5346181" y="2106556"/>
                  <a:pt x="5410180" y="2099070"/>
                </a:cubicBezTo>
                <a:cubicBezTo>
                  <a:pt x="5459105" y="2097362"/>
                  <a:pt x="5492953" y="2101430"/>
                  <a:pt x="5525632" y="2097767"/>
                </a:cubicBezTo>
                <a:lnTo>
                  <a:pt x="5563980" y="2093235"/>
                </a:lnTo>
                <a:lnTo>
                  <a:pt x="5562207" y="2093785"/>
                </a:lnTo>
                <a:cubicBezTo>
                  <a:pt x="5559168" y="2095025"/>
                  <a:pt x="5557534" y="2096152"/>
                  <a:pt x="5557677" y="2097119"/>
                </a:cubicBezTo>
                <a:cubicBezTo>
                  <a:pt x="5558020" y="2099372"/>
                  <a:pt x="5567363" y="2100179"/>
                  <a:pt x="5581715" y="2100047"/>
                </a:cubicBezTo>
                <a:lnTo>
                  <a:pt x="5609173" y="2098872"/>
                </a:lnTo>
                <a:lnTo>
                  <a:pt x="5593570" y="2105297"/>
                </a:lnTo>
                <a:cubicBezTo>
                  <a:pt x="5585021" y="2110276"/>
                  <a:pt x="5577486" y="2115376"/>
                  <a:pt x="5569948" y="2118264"/>
                </a:cubicBezTo>
                <a:cubicBezTo>
                  <a:pt x="5545396" y="2122901"/>
                  <a:pt x="5497822" y="2124774"/>
                  <a:pt x="5448911" y="2135337"/>
                </a:cubicBezTo>
                <a:cubicBezTo>
                  <a:pt x="5416235" y="2138997"/>
                  <a:pt x="5255566" y="2166482"/>
                  <a:pt x="5353416" y="2163063"/>
                </a:cubicBezTo>
                <a:cubicBezTo>
                  <a:pt x="5411820" y="2162494"/>
                  <a:pt x="5499009" y="2141355"/>
                  <a:pt x="5530329" y="2137533"/>
                </a:cubicBezTo>
                <a:cubicBezTo>
                  <a:pt x="5564169" y="2132746"/>
                  <a:pt x="5581782" y="2143714"/>
                  <a:pt x="5589904" y="2144689"/>
                </a:cubicBezTo>
                <a:cubicBezTo>
                  <a:pt x="5614265" y="2138764"/>
                  <a:pt x="5630692" y="2133150"/>
                  <a:pt x="5662017" y="2129327"/>
                </a:cubicBezTo>
                <a:lnTo>
                  <a:pt x="5665193" y="2129708"/>
                </a:lnTo>
                <a:lnTo>
                  <a:pt x="5650026" y="2132164"/>
                </a:lnTo>
                <a:cubicBezTo>
                  <a:pt x="5601198" y="2141546"/>
                  <a:pt x="5639553" y="2146156"/>
                  <a:pt x="5639553" y="2146156"/>
                </a:cubicBezTo>
                <a:cubicBezTo>
                  <a:pt x="5656477" y="2148189"/>
                  <a:pt x="5690848" y="2144730"/>
                  <a:pt x="5723018" y="2141008"/>
                </a:cubicBezTo>
                <a:lnTo>
                  <a:pt x="5742441" y="2138752"/>
                </a:lnTo>
                <a:lnTo>
                  <a:pt x="5742158" y="2140692"/>
                </a:lnTo>
                <a:lnTo>
                  <a:pt x="5742218" y="2140684"/>
                </a:lnTo>
                <a:lnTo>
                  <a:pt x="5764969" y="2136135"/>
                </a:lnTo>
                <a:lnTo>
                  <a:pt x="5767166" y="2135881"/>
                </a:lnTo>
                <a:cubicBezTo>
                  <a:pt x="5779695" y="2134541"/>
                  <a:pt x="5789218" y="2133787"/>
                  <a:pt x="5793279" y="2134276"/>
                </a:cubicBezTo>
                <a:lnTo>
                  <a:pt x="5792833" y="2135422"/>
                </a:lnTo>
                <a:lnTo>
                  <a:pt x="5725433" y="2147076"/>
                </a:lnTo>
                <a:lnTo>
                  <a:pt x="5719029" y="2148186"/>
                </a:lnTo>
                <a:lnTo>
                  <a:pt x="5706836" y="2153169"/>
                </a:lnTo>
                <a:lnTo>
                  <a:pt x="5701127" y="2154319"/>
                </a:lnTo>
                <a:lnTo>
                  <a:pt x="5701394" y="2154364"/>
                </a:lnTo>
                <a:cubicBezTo>
                  <a:pt x="5701851" y="2154525"/>
                  <a:pt x="5702101" y="2154743"/>
                  <a:pt x="5702085" y="2155028"/>
                </a:cubicBezTo>
                <a:lnTo>
                  <a:pt x="5701909" y="2155147"/>
                </a:lnTo>
                <a:lnTo>
                  <a:pt x="5626097" y="2164211"/>
                </a:lnTo>
                <a:cubicBezTo>
                  <a:pt x="5573117" y="2169858"/>
                  <a:pt x="5516663" y="2178883"/>
                  <a:pt x="5459479" y="2188610"/>
                </a:cubicBezTo>
                <a:lnTo>
                  <a:pt x="5417043" y="2195713"/>
                </a:lnTo>
                <a:lnTo>
                  <a:pt x="5425033" y="2195994"/>
                </a:lnTo>
                <a:lnTo>
                  <a:pt x="5491160" y="2198493"/>
                </a:lnTo>
                <a:lnTo>
                  <a:pt x="5595958" y="2184617"/>
                </a:lnTo>
                <a:cubicBezTo>
                  <a:pt x="5676194" y="2170229"/>
                  <a:pt x="5798584" y="2153323"/>
                  <a:pt x="5696138" y="2187799"/>
                </a:cubicBezTo>
                <a:lnTo>
                  <a:pt x="5622042" y="2202924"/>
                </a:lnTo>
                <a:lnTo>
                  <a:pt x="5674175" y="2204094"/>
                </a:lnTo>
                <a:lnTo>
                  <a:pt x="5659961" y="2207466"/>
                </a:lnTo>
                <a:cubicBezTo>
                  <a:pt x="5647019" y="2210199"/>
                  <a:pt x="5639455" y="2211266"/>
                  <a:pt x="5641195" y="2209578"/>
                </a:cubicBezTo>
                <a:cubicBezTo>
                  <a:pt x="5631643" y="2225501"/>
                  <a:pt x="5673076" y="2217676"/>
                  <a:pt x="5721879" y="2209137"/>
                </a:cubicBezTo>
                <a:lnTo>
                  <a:pt x="5743693" y="2205653"/>
                </a:lnTo>
                <a:lnTo>
                  <a:pt x="5769117" y="2206223"/>
                </a:lnTo>
                <a:lnTo>
                  <a:pt x="5868538" y="2208506"/>
                </a:lnTo>
                <a:lnTo>
                  <a:pt x="5810275" y="2217879"/>
                </a:lnTo>
                <a:lnTo>
                  <a:pt x="5766183" y="2223976"/>
                </a:lnTo>
                <a:lnTo>
                  <a:pt x="5609225" y="2225019"/>
                </a:lnTo>
                <a:cubicBezTo>
                  <a:pt x="5522416" y="2226332"/>
                  <a:pt x="5562417" y="2234777"/>
                  <a:pt x="5608444" y="2240205"/>
                </a:cubicBezTo>
                <a:lnTo>
                  <a:pt x="5637734" y="2242928"/>
                </a:lnTo>
                <a:lnTo>
                  <a:pt x="5604970" y="2248082"/>
                </a:lnTo>
                <a:lnTo>
                  <a:pt x="5522354" y="2261927"/>
                </a:lnTo>
                <a:lnTo>
                  <a:pt x="5544589" y="2262381"/>
                </a:lnTo>
                <a:lnTo>
                  <a:pt x="5701890" y="2270291"/>
                </a:lnTo>
                <a:lnTo>
                  <a:pt x="5789411" y="2266585"/>
                </a:lnTo>
                <a:cubicBezTo>
                  <a:pt x="5846454" y="2261425"/>
                  <a:pt x="5820254" y="2266183"/>
                  <a:pt x="5779077" y="2274038"/>
                </a:cubicBezTo>
                <a:lnTo>
                  <a:pt x="5778542" y="2274147"/>
                </a:lnTo>
                <a:lnTo>
                  <a:pt x="5785336" y="2274489"/>
                </a:lnTo>
                <a:lnTo>
                  <a:pt x="6026551" y="2280618"/>
                </a:lnTo>
                <a:lnTo>
                  <a:pt x="6024435" y="2280828"/>
                </a:lnTo>
                <a:cubicBezTo>
                  <a:pt x="6015050" y="2282068"/>
                  <a:pt x="6007979" y="2282205"/>
                  <a:pt x="6000689" y="2282743"/>
                </a:cubicBezTo>
                <a:lnTo>
                  <a:pt x="5995487" y="2283641"/>
                </a:lnTo>
                <a:lnTo>
                  <a:pt x="5976484" y="2282928"/>
                </a:lnTo>
                <a:cubicBezTo>
                  <a:pt x="5880022" y="2277950"/>
                  <a:pt x="5786240" y="2270897"/>
                  <a:pt x="5664947" y="2277697"/>
                </a:cubicBezTo>
                <a:lnTo>
                  <a:pt x="5752893" y="2283614"/>
                </a:lnTo>
                <a:lnTo>
                  <a:pt x="5734748" y="2283152"/>
                </a:lnTo>
                <a:lnTo>
                  <a:pt x="5714600" y="2287293"/>
                </a:lnTo>
                <a:cubicBezTo>
                  <a:pt x="5695049" y="2291920"/>
                  <a:pt x="5680285" y="2296469"/>
                  <a:pt x="5678841" y="2300090"/>
                </a:cubicBezTo>
                <a:cubicBezTo>
                  <a:pt x="5669427" y="2309232"/>
                  <a:pt x="5805549" y="2295356"/>
                  <a:pt x="5877719" y="2291643"/>
                </a:cubicBezTo>
                <a:lnTo>
                  <a:pt x="5900040" y="2291154"/>
                </a:lnTo>
                <a:lnTo>
                  <a:pt x="5913686" y="2291672"/>
                </a:lnTo>
                <a:lnTo>
                  <a:pt x="5920225" y="2294184"/>
                </a:lnTo>
                <a:cubicBezTo>
                  <a:pt x="5917722" y="2296129"/>
                  <a:pt x="5909313" y="2299011"/>
                  <a:pt x="5893314" y="2303095"/>
                </a:cubicBezTo>
                <a:cubicBezTo>
                  <a:pt x="5885142" y="2304011"/>
                  <a:pt x="5865918" y="2306522"/>
                  <a:pt x="5841457" y="2309984"/>
                </a:cubicBezTo>
                <a:lnTo>
                  <a:pt x="5770356" y="2320742"/>
                </a:lnTo>
                <a:lnTo>
                  <a:pt x="5734358" y="2319219"/>
                </a:lnTo>
                <a:cubicBezTo>
                  <a:pt x="5711387" y="2318931"/>
                  <a:pt x="5687701" y="2319548"/>
                  <a:pt x="5662830" y="2321814"/>
                </a:cubicBezTo>
                <a:cubicBezTo>
                  <a:pt x="5647429" y="2314888"/>
                  <a:pt x="5641440" y="2312196"/>
                  <a:pt x="5621240" y="2320564"/>
                </a:cubicBezTo>
                <a:cubicBezTo>
                  <a:pt x="5626803" y="2323065"/>
                  <a:pt x="5634036" y="2324136"/>
                  <a:pt x="5641459" y="2324200"/>
                </a:cubicBezTo>
                <a:cubicBezTo>
                  <a:pt x="5648881" y="2324267"/>
                  <a:pt x="5656498" y="2323329"/>
                  <a:pt x="5662830" y="2321814"/>
                </a:cubicBezTo>
                <a:cubicBezTo>
                  <a:pt x="5677604" y="2323732"/>
                  <a:pt x="5690963" y="2325103"/>
                  <a:pt x="5703501" y="2326176"/>
                </a:cubicBezTo>
                <a:lnTo>
                  <a:pt x="5727145" y="2327867"/>
                </a:lnTo>
                <a:lnTo>
                  <a:pt x="5715690" y="2329816"/>
                </a:lnTo>
                <a:lnTo>
                  <a:pt x="5681205" y="2336491"/>
                </a:lnTo>
                <a:lnTo>
                  <a:pt x="5603757" y="2333236"/>
                </a:lnTo>
                <a:cubicBezTo>
                  <a:pt x="5474054" y="2328622"/>
                  <a:pt x="5365640" y="2327036"/>
                  <a:pt x="5203963" y="2321947"/>
                </a:cubicBezTo>
                <a:cubicBezTo>
                  <a:pt x="5203963" y="2321947"/>
                  <a:pt x="5202428" y="2321689"/>
                  <a:pt x="5199714" y="2321278"/>
                </a:cubicBezTo>
                <a:lnTo>
                  <a:pt x="5198571" y="2321118"/>
                </a:lnTo>
                <a:lnTo>
                  <a:pt x="5220235" y="2319163"/>
                </a:lnTo>
                <a:cubicBezTo>
                  <a:pt x="5286772" y="2310442"/>
                  <a:pt x="5375403" y="2293350"/>
                  <a:pt x="5404988" y="2291213"/>
                </a:cubicBezTo>
                <a:lnTo>
                  <a:pt x="5557059" y="2278564"/>
                </a:lnTo>
                <a:lnTo>
                  <a:pt x="5439866" y="2275473"/>
                </a:lnTo>
                <a:lnTo>
                  <a:pt x="5422901" y="2278250"/>
                </a:lnTo>
                <a:cubicBezTo>
                  <a:pt x="5390567" y="2283238"/>
                  <a:pt x="5353738" y="2288533"/>
                  <a:pt x="5307139" y="2294631"/>
                </a:cubicBezTo>
                <a:cubicBezTo>
                  <a:pt x="5294089" y="2297332"/>
                  <a:pt x="5226833" y="2305922"/>
                  <a:pt x="5183769" y="2313168"/>
                </a:cubicBezTo>
                <a:lnTo>
                  <a:pt x="5163349" y="2317322"/>
                </a:lnTo>
                <a:lnTo>
                  <a:pt x="5153121" y="2316354"/>
                </a:lnTo>
                <a:cubicBezTo>
                  <a:pt x="5126852" y="2314901"/>
                  <a:pt x="5098885" y="2316139"/>
                  <a:pt x="5092095" y="2326899"/>
                </a:cubicBezTo>
                <a:cubicBezTo>
                  <a:pt x="5092544" y="2328190"/>
                  <a:pt x="5095613" y="2329252"/>
                  <a:pt x="5100649" y="2330124"/>
                </a:cubicBezTo>
                <a:lnTo>
                  <a:pt x="5103780" y="2330447"/>
                </a:lnTo>
                <a:lnTo>
                  <a:pt x="4974839" y="2336485"/>
                </a:lnTo>
                <a:lnTo>
                  <a:pt x="4942927" y="2337165"/>
                </a:lnTo>
                <a:lnTo>
                  <a:pt x="4940280" y="2337055"/>
                </a:lnTo>
                <a:lnTo>
                  <a:pt x="4924740" y="2336776"/>
                </a:lnTo>
                <a:lnTo>
                  <a:pt x="4896706" y="2345242"/>
                </a:lnTo>
                <a:lnTo>
                  <a:pt x="4890219" y="2346244"/>
                </a:lnTo>
                <a:lnTo>
                  <a:pt x="4904418" y="2339572"/>
                </a:lnTo>
                <a:lnTo>
                  <a:pt x="4909690" y="2336506"/>
                </a:lnTo>
                <a:lnTo>
                  <a:pt x="4902178" y="2336371"/>
                </a:lnTo>
                <a:cubicBezTo>
                  <a:pt x="4888502" y="2336401"/>
                  <a:pt x="4875071" y="2336815"/>
                  <a:pt x="4865552" y="2337986"/>
                </a:cubicBezTo>
                <a:lnTo>
                  <a:pt x="4863701" y="2338853"/>
                </a:lnTo>
                <a:lnTo>
                  <a:pt x="4849093" y="2339165"/>
                </a:lnTo>
                <a:lnTo>
                  <a:pt x="4848816" y="2339991"/>
                </a:lnTo>
                <a:cubicBezTo>
                  <a:pt x="4847790" y="2340674"/>
                  <a:pt x="4846763" y="2341358"/>
                  <a:pt x="4845738" y="2342041"/>
                </a:cubicBezTo>
                <a:cubicBezTo>
                  <a:pt x="4850813" y="2342754"/>
                  <a:pt x="4868508" y="2338836"/>
                  <a:pt x="4854882" y="2343823"/>
                </a:cubicBezTo>
                <a:cubicBezTo>
                  <a:pt x="4839136" y="2348331"/>
                  <a:pt x="4861154" y="2343737"/>
                  <a:pt x="4869327" y="2342070"/>
                </a:cubicBezTo>
                <a:lnTo>
                  <a:pt x="4871205" y="2341721"/>
                </a:lnTo>
                <a:lnTo>
                  <a:pt x="4825676" y="2364454"/>
                </a:lnTo>
                <a:cubicBezTo>
                  <a:pt x="4822027" y="2367085"/>
                  <a:pt x="4814837" y="2372208"/>
                  <a:pt x="4824911" y="2368041"/>
                </a:cubicBezTo>
                <a:cubicBezTo>
                  <a:pt x="4837783" y="2362372"/>
                  <a:pt x="4849609" y="2355514"/>
                  <a:pt x="4862934" y="2351447"/>
                </a:cubicBezTo>
                <a:cubicBezTo>
                  <a:pt x="4858242" y="2354914"/>
                  <a:pt x="4853393" y="2357851"/>
                  <a:pt x="4848462" y="2360522"/>
                </a:cubicBezTo>
                <a:lnTo>
                  <a:pt x="4837212" y="2366145"/>
                </a:lnTo>
                <a:lnTo>
                  <a:pt x="4835190" y="2366705"/>
                </a:lnTo>
                <a:cubicBezTo>
                  <a:pt x="4829996" y="2368198"/>
                  <a:pt x="4827583" y="2369196"/>
                  <a:pt x="4826898" y="2369874"/>
                </a:cubicBezTo>
                <a:lnTo>
                  <a:pt x="4828179" y="2370644"/>
                </a:lnTo>
                <a:lnTo>
                  <a:pt x="4818517" y="2375446"/>
                </a:lnTo>
                <a:lnTo>
                  <a:pt x="4816657" y="2376593"/>
                </a:lnTo>
                <a:lnTo>
                  <a:pt x="4822748" y="2376124"/>
                </a:lnTo>
                <a:lnTo>
                  <a:pt x="4833449" y="2371389"/>
                </a:lnTo>
                <a:lnTo>
                  <a:pt x="4835120" y="2371489"/>
                </a:lnTo>
                <a:cubicBezTo>
                  <a:pt x="4837148" y="2371582"/>
                  <a:pt x="4838802" y="2371700"/>
                  <a:pt x="4839032" y="2372019"/>
                </a:cubicBezTo>
                <a:lnTo>
                  <a:pt x="4830507" y="2375097"/>
                </a:lnTo>
                <a:lnTo>
                  <a:pt x="4824897" y="2375957"/>
                </a:lnTo>
                <a:lnTo>
                  <a:pt x="4904969" y="2369777"/>
                </a:lnTo>
                <a:lnTo>
                  <a:pt x="4916663" y="2368477"/>
                </a:lnTo>
                <a:lnTo>
                  <a:pt x="5076479" y="2380210"/>
                </a:lnTo>
                <a:cubicBezTo>
                  <a:pt x="5186123" y="2386622"/>
                  <a:pt x="5299041" y="2392322"/>
                  <a:pt x="5414954" y="2399371"/>
                </a:cubicBezTo>
                <a:cubicBezTo>
                  <a:pt x="5414954" y="2399371"/>
                  <a:pt x="5462591" y="2384440"/>
                  <a:pt x="5457797" y="2399731"/>
                </a:cubicBezTo>
                <a:cubicBezTo>
                  <a:pt x="5454147" y="2408268"/>
                  <a:pt x="5346788" y="2405066"/>
                  <a:pt x="5407426" y="2404707"/>
                </a:cubicBezTo>
                <a:cubicBezTo>
                  <a:pt x="5207258" y="2404845"/>
                  <a:pt x="4986213" y="2378153"/>
                  <a:pt x="4784500" y="2386323"/>
                </a:cubicBezTo>
                <a:cubicBezTo>
                  <a:pt x="4784500" y="2386323"/>
                  <a:pt x="4768904" y="2394030"/>
                  <a:pt x="4772802" y="2392104"/>
                </a:cubicBezTo>
                <a:cubicBezTo>
                  <a:pt x="4774103" y="2391462"/>
                  <a:pt x="4777570" y="2389748"/>
                  <a:pt x="4784500" y="2386323"/>
                </a:cubicBezTo>
                <a:cubicBezTo>
                  <a:pt x="4873602" y="2399489"/>
                  <a:pt x="4985238" y="2404612"/>
                  <a:pt x="5101353" y="2408296"/>
                </a:cubicBezTo>
                <a:lnTo>
                  <a:pt x="5149384" y="2409741"/>
                </a:lnTo>
                <a:lnTo>
                  <a:pt x="5153066" y="2408922"/>
                </a:lnTo>
                <a:lnTo>
                  <a:pt x="5165590" y="2406292"/>
                </a:lnTo>
                <a:lnTo>
                  <a:pt x="5164291" y="2406904"/>
                </a:lnTo>
                <a:lnTo>
                  <a:pt x="5159853" y="2409817"/>
                </a:lnTo>
                <a:lnTo>
                  <a:pt x="5151052" y="2409791"/>
                </a:lnTo>
                <a:lnTo>
                  <a:pt x="5276626" y="2413569"/>
                </a:lnTo>
                <a:cubicBezTo>
                  <a:pt x="5334665" y="2415516"/>
                  <a:pt x="5391566" y="2417930"/>
                  <a:pt x="5445074" y="2421633"/>
                </a:cubicBezTo>
                <a:cubicBezTo>
                  <a:pt x="5453971" y="2421274"/>
                  <a:pt x="5477644" y="2422831"/>
                  <a:pt x="5497053" y="2425924"/>
                </a:cubicBezTo>
                <a:lnTo>
                  <a:pt x="5503345" y="2427460"/>
                </a:lnTo>
                <a:lnTo>
                  <a:pt x="5500141" y="2427833"/>
                </a:lnTo>
                <a:lnTo>
                  <a:pt x="5485437" y="2429691"/>
                </a:lnTo>
                <a:lnTo>
                  <a:pt x="5517034" y="2430801"/>
                </a:lnTo>
                <a:lnTo>
                  <a:pt x="5520588" y="2431667"/>
                </a:lnTo>
                <a:cubicBezTo>
                  <a:pt x="5525780" y="2433933"/>
                  <a:pt x="5527527" y="2436536"/>
                  <a:pt x="5523449" y="2439428"/>
                </a:cubicBezTo>
                <a:lnTo>
                  <a:pt x="5421224" y="2438535"/>
                </a:lnTo>
                <a:cubicBezTo>
                  <a:pt x="5325675" y="2431922"/>
                  <a:pt x="5219571" y="2427832"/>
                  <a:pt x="5121627" y="2428861"/>
                </a:cubicBezTo>
                <a:cubicBezTo>
                  <a:pt x="5106226" y="2421939"/>
                  <a:pt x="5081185" y="2420856"/>
                  <a:pt x="5055857" y="2426913"/>
                </a:cubicBezTo>
                <a:lnTo>
                  <a:pt x="5051224" y="2423363"/>
                </a:lnTo>
                <a:lnTo>
                  <a:pt x="5032265" y="2424847"/>
                </a:lnTo>
                <a:lnTo>
                  <a:pt x="5032070" y="2424941"/>
                </a:lnTo>
                <a:lnTo>
                  <a:pt x="5031976" y="2424869"/>
                </a:lnTo>
                <a:lnTo>
                  <a:pt x="5019965" y="2425809"/>
                </a:lnTo>
                <a:lnTo>
                  <a:pt x="5016876" y="2426125"/>
                </a:lnTo>
                <a:lnTo>
                  <a:pt x="5021523" y="2427833"/>
                </a:lnTo>
                <a:cubicBezTo>
                  <a:pt x="5025138" y="2428367"/>
                  <a:pt x="5028301" y="2427611"/>
                  <a:pt x="5032070" y="2424941"/>
                </a:cubicBezTo>
                <a:cubicBezTo>
                  <a:pt x="5037629" y="2427442"/>
                  <a:pt x="5041694" y="2429270"/>
                  <a:pt x="5045309" y="2429805"/>
                </a:cubicBezTo>
                <a:cubicBezTo>
                  <a:pt x="5048924" y="2430339"/>
                  <a:pt x="5052091" y="2429582"/>
                  <a:pt x="5055857" y="2426913"/>
                </a:cubicBezTo>
                <a:cubicBezTo>
                  <a:pt x="5070316" y="2429053"/>
                  <a:pt x="5080112" y="2431278"/>
                  <a:pt x="5089618" y="2432099"/>
                </a:cubicBezTo>
                <a:cubicBezTo>
                  <a:pt x="5099123" y="2432919"/>
                  <a:pt x="5108335" y="2432336"/>
                  <a:pt x="5121627" y="2428861"/>
                </a:cubicBezTo>
                <a:cubicBezTo>
                  <a:pt x="5197893" y="2436258"/>
                  <a:pt x="5282906" y="2440678"/>
                  <a:pt x="5371724" y="2444628"/>
                </a:cubicBezTo>
                <a:lnTo>
                  <a:pt x="5568487" y="2453966"/>
                </a:lnTo>
                <a:lnTo>
                  <a:pt x="5551681" y="2454576"/>
                </a:lnTo>
                <a:cubicBezTo>
                  <a:pt x="5588902" y="2460408"/>
                  <a:pt x="5627245" y="2463834"/>
                  <a:pt x="5666167" y="2466045"/>
                </a:cubicBezTo>
                <a:lnTo>
                  <a:pt x="5754881" y="2469184"/>
                </a:lnTo>
                <a:lnTo>
                  <a:pt x="5770752" y="2467933"/>
                </a:lnTo>
                <a:cubicBezTo>
                  <a:pt x="5811502" y="2464924"/>
                  <a:pt x="5830503" y="2464758"/>
                  <a:pt x="5835971" y="2466304"/>
                </a:cubicBezTo>
                <a:lnTo>
                  <a:pt x="5826119" y="2471642"/>
                </a:lnTo>
                <a:lnTo>
                  <a:pt x="5902317" y="2474224"/>
                </a:lnTo>
                <a:cubicBezTo>
                  <a:pt x="5941396" y="2476323"/>
                  <a:pt x="5979969" y="2479585"/>
                  <a:pt x="6017505" y="2485192"/>
                </a:cubicBezTo>
                <a:lnTo>
                  <a:pt x="5942098" y="2484746"/>
                </a:lnTo>
                <a:lnTo>
                  <a:pt x="5785179" y="2483817"/>
                </a:lnTo>
                <a:lnTo>
                  <a:pt x="5772167" y="2487129"/>
                </a:lnTo>
                <a:cubicBezTo>
                  <a:pt x="5756390" y="2491022"/>
                  <a:pt x="5743520" y="2494377"/>
                  <a:pt x="5741783" y="2496065"/>
                </a:cubicBezTo>
                <a:cubicBezTo>
                  <a:pt x="5734831" y="2502816"/>
                  <a:pt x="5904794" y="2484036"/>
                  <a:pt x="5938642" y="2488102"/>
                </a:cubicBezTo>
                <a:cubicBezTo>
                  <a:pt x="5874653" y="2504442"/>
                  <a:pt x="5855881" y="2494599"/>
                  <a:pt x="5776802" y="2507860"/>
                </a:cubicBezTo>
                <a:cubicBezTo>
                  <a:pt x="5776802" y="2507860"/>
                  <a:pt x="5621919" y="2520863"/>
                  <a:pt x="5614965" y="2527615"/>
                </a:cubicBezTo>
                <a:lnTo>
                  <a:pt x="5708207" y="2546405"/>
                </a:lnTo>
                <a:cubicBezTo>
                  <a:pt x="5701254" y="2553157"/>
                  <a:pt x="5274142" y="2611855"/>
                  <a:pt x="5468475" y="2596004"/>
                </a:cubicBezTo>
                <a:cubicBezTo>
                  <a:pt x="5588354" y="2580058"/>
                  <a:pt x="5679238" y="2574539"/>
                  <a:pt x="5770138" y="2577872"/>
                </a:cubicBezTo>
                <a:cubicBezTo>
                  <a:pt x="5836662" y="2578278"/>
                  <a:pt x="5899482" y="2554210"/>
                  <a:pt x="5965824" y="2562181"/>
                </a:cubicBezTo>
                <a:cubicBezTo>
                  <a:pt x="5921778" y="2596091"/>
                  <a:pt x="5762014" y="2576895"/>
                  <a:pt x="5723751" y="2596324"/>
                </a:cubicBezTo>
                <a:cubicBezTo>
                  <a:pt x="5714273" y="2595185"/>
                  <a:pt x="5687831" y="2631210"/>
                  <a:pt x="5695954" y="2632185"/>
                </a:cubicBezTo>
                <a:cubicBezTo>
                  <a:pt x="5625000" y="2646421"/>
                  <a:pt x="5572379" y="2632513"/>
                  <a:pt x="5509550" y="2647725"/>
                </a:cubicBezTo>
                <a:lnTo>
                  <a:pt x="5485474" y="2656577"/>
                </a:lnTo>
                <a:lnTo>
                  <a:pt x="5483014" y="2656244"/>
                </a:lnTo>
                <a:lnTo>
                  <a:pt x="5481066" y="2656127"/>
                </a:lnTo>
                <a:lnTo>
                  <a:pt x="5467927" y="2661939"/>
                </a:lnTo>
                <a:lnTo>
                  <a:pt x="5477534" y="2660466"/>
                </a:lnTo>
                <a:lnTo>
                  <a:pt x="5456210" y="2672930"/>
                </a:lnTo>
                <a:cubicBezTo>
                  <a:pt x="5393393" y="2696997"/>
                  <a:pt x="5328222" y="2696753"/>
                  <a:pt x="5261709" y="2705201"/>
                </a:cubicBezTo>
                <a:cubicBezTo>
                  <a:pt x="5117471" y="2727073"/>
                  <a:pt x="5002021" y="2728376"/>
                  <a:pt x="4858955" y="2757974"/>
                </a:cubicBezTo>
                <a:lnTo>
                  <a:pt x="4851912" y="2758509"/>
                </a:lnTo>
                <a:lnTo>
                  <a:pt x="4855640" y="2758882"/>
                </a:lnTo>
                <a:lnTo>
                  <a:pt x="4858955" y="2757974"/>
                </a:lnTo>
                <a:cubicBezTo>
                  <a:pt x="4895650" y="2756692"/>
                  <a:pt x="4930227" y="2754604"/>
                  <a:pt x="4963764" y="2752093"/>
                </a:cubicBezTo>
                <a:lnTo>
                  <a:pt x="5004009" y="2748659"/>
                </a:lnTo>
                <a:lnTo>
                  <a:pt x="4981988" y="2752378"/>
                </a:lnTo>
                <a:cubicBezTo>
                  <a:pt x="4956454" y="2756720"/>
                  <a:pt x="4933761" y="2760474"/>
                  <a:pt x="4917471" y="2762627"/>
                </a:cubicBezTo>
                <a:lnTo>
                  <a:pt x="4907105" y="2764038"/>
                </a:lnTo>
                <a:lnTo>
                  <a:pt x="4921228" y="2765453"/>
                </a:lnTo>
                <a:lnTo>
                  <a:pt x="4997308" y="2768145"/>
                </a:lnTo>
                <a:lnTo>
                  <a:pt x="5010919" y="2767071"/>
                </a:lnTo>
                <a:cubicBezTo>
                  <a:pt x="5045867" y="2764491"/>
                  <a:pt x="5062161" y="2764348"/>
                  <a:pt x="5066850" y="2765675"/>
                </a:cubicBezTo>
                <a:lnTo>
                  <a:pt x="5058402" y="2770253"/>
                </a:lnTo>
                <a:lnTo>
                  <a:pt x="5123748" y="2772467"/>
                </a:lnTo>
                <a:cubicBezTo>
                  <a:pt x="5157262" y="2774267"/>
                  <a:pt x="5190342" y="2777064"/>
                  <a:pt x="5222532" y="2781873"/>
                </a:cubicBezTo>
                <a:lnTo>
                  <a:pt x="5157864" y="2781491"/>
                </a:lnTo>
                <a:lnTo>
                  <a:pt x="5023291" y="2780693"/>
                </a:lnTo>
                <a:lnTo>
                  <a:pt x="5012133" y="2783534"/>
                </a:lnTo>
                <a:cubicBezTo>
                  <a:pt x="4998603" y="2786873"/>
                  <a:pt x="4987566" y="2789749"/>
                  <a:pt x="4986075" y="2791197"/>
                </a:cubicBezTo>
                <a:cubicBezTo>
                  <a:pt x="4980113" y="2796987"/>
                  <a:pt x="5125872" y="2780881"/>
                  <a:pt x="5154900" y="2784369"/>
                </a:cubicBezTo>
                <a:cubicBezTo>
                  <a:pt x="5100024" y="2798381"/>
                  <a:pt x="5083925" y="2789940"/>
                  <a:pt x="5016108" y="2801313"/>
                </a:cubicBezTo>
                <a:cubicBezTo>
                  <a:pt x="5016108" y="2801313"/>
                  <a:pt x="4883282" y="2812464"/>
                  <a:pt x="4877319" y="2818255"/>
                </a:cubicBezTo>
                <a:lnTo>
                  <a:pt x="4957281" y="2834368"/>
                </a:lnTo>
                <a:cubicBezTo>
                  <a:pt x="4951318" y="2840159"/>
                  <a:pt x="4585032" y="2890498"/>
                  <a:pt x="4751690" y="2876905"/>
                </a:cubicBezTo>
                <a:cubicBezTo>
                  <a:pt x="4854496" y="2863230"/>
                  <a:pt x="4932438" y="2858496"/>
                  <a:pt x="5010393" y="2861354"/>
                </a:cubicBezTo>
                <a:cubicBezTo>
                  <a:pt x="5067444" y="2861702"/>
                  <a:pt x="5121316" y="2841061"/>
                  <a:pt x="5178211" y="2847897"/>
                </a:cubicBezTo>
                <a:cubicBezTo>
                  <a:pt x="5140438" y="2876978"/>
                  <a:pt x="5003426" y="2860517"/>
                  <a:pt x="4970612" y="2877178"/>
                </a:cubicBezTo>
                <a:cubicBezTo>
                  <a:pt x="4962484" y="2876202"/>
                  <a:pt x="4939807" y="2907096"/>
                  <a:pt x="4946774" y="2907932"/>
                </a:cubicBezTo>
                <a:cubicBezTo>
                  <a:pt x="4885924" y="2920142"/>
                  <a:pt x="4840797" y="2908213"/>
                  <a:pt x="4786915" y="2921259"/>
                </a:cubicBezTo>
                <a:cubicBezTo>
                  <a:pt x="4766025" y="2926341"/>
                  <a:pt x="4760064" y="2932131"/>
                  <a:pt x="4741172" y="2942876"/>
                </a:cubicBezTo>
                <a:cubicBezTo>
                  <a:pt x="4687301" y="2963514"/>
                  <a:pt x="4631411" y="2963305"/>
                  <a:pt x="4574370" y="2970549"/>
                </a:cubicBezTo>
                <a:cubicBezTo>
                  <a:pt x="4450673" y="2989307"/>
                  <a:pt x="4351665" y="2990425"/>
                  <a:pt x="4228973" y="3015807"/>
                </a:cubicBezTo>
                <a:cubicBezTo>
                  <a:pt x="4207049" y="3015004"/>
                  <a:pt x="4189877" y="3017003"/>
                  <a:pt x="4178652" y="3019627"/>
                </a:cubicBezTo>
                <a:cubicBezTo>
                  <a:pt x="4167426" y="3022253"/>
                  <a:pt x="4162146" y="3025507"/>
                  <a:pt x="4164004" y="3027216"/>
                </a:cubicBezTo>
                <a:cubicBezTo>
                  <a:pt x="4165242" y="3028356"/>
                  <a:pt x="4169650" y="3028811"/>
                  <a:pt x="4177588" y="3027934"/>
                </a:cubicBezTo>
                <a:cubicBezTo>
                  <a:pt x="4188171" y="3026765"/>
                  <a:pt x="4205018" y="3023232"/>
                  <a:pt x="4228973" y="3015807"/>
                </a:cubicBezTo>
                <a:cubicBezTo>
                  <a:pt x="4354846" y="3011410"/>
                  <a:pt x="4451679" y="2995934"/>
                  <a:pt x="4578544" y="2990571"/>
                </a:cubicBezTo>
                <a:cubicBezTo>
                  <a:pt x="4607573" y="2994059"/>
                  <a:pt x="4675388" y="2982687"/>
                  <a:pt x="4759293" y="2972163"/>
                </a:cubicBezTo>
                <a:cubicBezTo>
                  <a:pt x="4801250" y="2970697"/>
                  <a:pt x="5036872" y="2938277"/>
                  <a:pt x="4886169" y="2974392"/>
                </a:cubicBezTo>
                <a:cubicBezTo>
                  <a:pt x="4858146" y="2977532"/>
                  <a:pt x="4734449" y="2996289"/>
                  <a:pt x="4713394" y="3000267"/>
                </a:cubicBezTo>
                <a:cubicBezTo>
                  <a:pt x="4700465" y="3005220"/>
                  <a:pt x="4687545" y="3017766"/>
                  <a:pt x="4687545" y="3017766"/>
                </a:cubicBezTo>
                <a:cubicBezTo>
                  <a:pt x="4633666" y="3030812"/>
                  <a:pt x="4584739" y="3031440"/>
                  <a:pt x="4541788" y="3033871"/>
                </a:cubicBezTo>
                <a:cubicBezTo>
                  <a:pt x="4500836" y="3041965"/>
                  <a:pt x="4422883" y="3039105"/>
                  <a:pt x="4397036" y="3056604"/>
                </a:cubicBezTo>
                <a:cubicBezTo>
                  <a:pt x="4371190" y="3074104"/>
                  <a:pt x="4467007" y="3044406"/>
                  <a:pt x="4426065" y="3060091"/>
                </a:cubicBezTo>
                <a:cubicBezTo>
                  <a:pt x="4372195" y="3080730"/>
                  <a:pt x="4248499" y="3099487"/>
                  <a:pt x="4394257" y="3083381"/>
                </a:cubicBezTo>
                <a:cubicBezTo>
                  <a:pt x="4499060" y="3075369"/>
                  <a:pt x="4553935" y="3061356"/>
                  <a:pt x="4666879" y="3061913"/>
                </a:cubicBezTo>
                <a:cubicBezTo>
                  <a:pt x="4636173" y="3073677"/>
                  <a:pt x="4535317" y="3087993"/>
                  <a:pt x="4469531" y="3097830"/>
                </a:cubicBezTo>
                <a:lnTo>
                  <a:pt x="4461130" y="3099183"/>
                </a:lnTo>
                <a:lnTo>
                  <a:pt x="4575986" y="3108353"/>
                </a:lnTo>
                <a:lnTo>
                  <a:pt x="4415771" y="3107122"/>
                </a:lnTo>
                <a:lnTo>
                  <a:pt x="4383926" y="3117926"/>
                </a:lnTo>
                <a:cubicBezTo>
                  <a:pt x="4370952" y="3124705"/>
                  <a:pt x="4417151" y="3117852"/>
                  <a:pt x="4449362" y="3116030"/>
                </a:cubicBezTo>
                <a:cubicBezTo>
                  <a:pt x="4300397" y="3148559"/>
                  <a:pt x="4167628" y="3156803"/>
                  <a:pt x="4029274" y="3174748"/>
                </a:cubicBezTo>
                <a:lnTo>
                  <a:pt x="3949957" y="3187366"/>
                </a:lnTo>
                <a:lnTo>
                  <a:pt x="3938021" y="3186850"/>
                </a:lnTo>
                <a:cubicBezTo>
                  <a:pt x="3912762" y="3185757"/>
                  <a:pt x="3879083" y="3184299"/>
                  <a:pt x="3834179" y="3182356"/>
                </a:cubicBezTo>
                <a:cubicBezTo>
                  <a:pt x="3778517" y="3179765"/>
                  <a:pt x="3724586" y="3174746"/>
                  <a:pt x="3670679" y="3170027"/>
                </a:cubicBezTo>
                <a:cubicBezTo>
                  <a:pt x="3670679" y="3170027"/>
                  <a:pt x="3670679" y="3170027"/>
                  <a:pt x="3588930" y="3163862"/>
                </a:cubicBezTo>
                <a:cubicBezTo>
                  <a:pt x="3560948" y="3160631"/>
                  <a:pt x="3535023" y="3159141"/>
                  <a:pt x="3507041" y="3155910"/>
                </a:cubicBezTo>
                <a:cubicBezTo>
                  <a:pt x="3452971" y="3149102"/>
                  <a:pt x="3399065" y="3144381"/>
                  <a:pt x="3343352" y="3137613"/>
                </a:cubicBezTo>
                <a:cubicBezTo>
                  <a:pt x="3343352" y="3137613"/>
                  <a:pt x="3343352" y="3137613"/>
                  <a:pt x="3263195" y="3127231"/>
                </a:cubicBezTo>
                <a:cubicBezTo>
                  <a:pt x="3235214" y="3123999"/>
                  <a:pt x="3207208" y="3120469"/>
                  <a:pt x="3180981" y="3115106"/>
                </a:cubicBezTo>
                <a:cubicBezTo>
                  <a:pt x="3042572" y="3098836"/>
                  <a:pt x="2902547" y="3075717"/>
                  <a:pt x="2763414" y="3046700"/>
                </a:cubicBezTo>
                <a:lnTo>
                  <a:pt x="2710750" y="3034952"/>
                </a:lnTo>
                <a:cubicBezTo>
                  <a:pt x="2709671" y="3039372"/>
                  <a:pt x="2706187" y="3041455"/>
                  <a:pt x="2706187" y="3041455"/>
                </a:cubicBezTo>
                <a:cubicBezTo>
                  <a:pt x="2706187" y="3041455"/>
                  <a:pt x="2711179" y="3041029"/>
                  <a:pt x="2709328" y="3044911"/>
                </a:cubicBezTo>
                <a:cubicBezTo>
                  <a:pt x="2709221" y="3046659"/>
                  <a:pt x="2706743" y="3047670"/>
                  <a:pt x="2705881" y="3048590"/>
                </a:cubicBezTo>
                <a:lnTo>
                  <a:pt x="2705884" y="3048969"/>
                </a:lnTo>
                <a:lnTo>
                  <a:pt x="2700154" y="3046463"/>
                </a:lnTo>
                <a:cubicBezTo>
                  <a:pt x="2676001" y="3037796"/>
                  <a:pt x="2650670" y="3033525"/>
                  <a:pt x="2627453" y="3028073"/>
                </a:cubicBezTo>
                <a:cubicBezTo>
                  <a:pt x="2589596" y="3019449"/>
                  <a:pt x="2554920" y="3015875"/>
                  <a:pt x="2517819" y="3008078"/>
                </a:cubicBezTo>
                <a:cubicBezTo>
                  <a:pt x="2482495" y="3001927"/>
                  <a:pt x="2446419" y="2994945"/>
                  <a:pt x="2407702" y="2987241"/>
                </a:cubicBezTo>
                <a:cubicBezTo>
                  <a:pt x="2375719" y="2979157"/>
                  <a:pt x="2345370" y="2972871"/>
                  <a:pt x="2310173" y="2964678"/>
                </a:cubicBezTo>
                <a:cubicBezTo>
                  <a:pt x="2305307" y="2963063"/>
                  <a:pt x="2288822" y="2960502"/>
                  <a:pt x="2306078" y="2965779"/>
                </a:cubicBezTo>
                <a:cubicBezTo>
                  <a:pt x="2314178" y="2967213"/>
                  <a:pt x="2323175" y="2969323"/>
                  <a:pt x="2330681" y="2971662"/>
                </a:cubicBezTo>
                <a:cubicBezTo>
                  <a:pt x="2344544" y="2975387"/>
                  <a:pt x="2351637" y="2977894"/>
                  <a:pt x="2364028" y="2981556"/>
                </a:cubicBezTo>
                <a:cubicBezTo>
                  <a:pt x="2384373" y="2986806"/>
                  <a:pt x="2409335" y="2989037"/>
                  <a:pt x="2429825" y="2994133"/>
                </a:cubicBezTo>
                <a:cubicBezTo>
                  <a:pt x="2462670" y="3001296"/>
                  <a:pt x="2493773" y="3008411"/>
                  <a:pt x="2529976" y="3015530"/>
                </a:cubicBezTo>
                <a:cubicBezTo>
                  <a:pt x="2536458" y="3017056"/>
                  <a:pt x="2548957" y="3018968"/>
                  <a:pt x="2558564" y="3022061"/>
                </a:cubicBezTo>
                <a:cubicBezTo>
                  <a:pt x="2566825" y="3025229"/>
                  <a:pt x="2557595" y="3024730"/>
                  <a:pt x="2553608" y="3024083"/>
                </a:cubicBezTo>
                <a:cubicBezTo>
                  <a:pt x="2545364" y="3022803"/>
                  <a:pt x="2535488" y="3019725"/>
                  <a:pt x="2527246" y="3018443"/>
                </a:cubicBezTo>
                <a:cubicBezTo>
                  <a:pt x="2489426" y="3011415"/>
                  <a:pt x="2455828" y="3003423"/>
                  <a:pt x="2421976" y="2997334"/>
                </a:cubicBezTo>
                <a:cubicBezTo>
                  <a:pt x="2374297" y="2989114"/>
                  <a:pt x="2327951" y="2974575"/>
                  <a:pt x="2283720" y="2962676"/>
                </a:cubicBezTo>
                <a:cubicBezTo>
                  <a:pt x="2261489" y="2957532"/>
                  <a:pt x="2237767" y="2952617"/>
                  <a:pt x="2213919" y="2947564"/>
                </a:cubicBezTo>
                <a:cubicBezTo>
                  <a:pt x="2155718" y="2933689"/>
                  <a:pt x="2098201" y="2910915"/>
                  <a:pt x="2040414" y="2888157"/>
                </a:cubicBezTo>
                <a:cubicBezTo>
                  <a:pt x="2031417" y="2883868"/>
                  <a:pt x="2023311" y="2878631"/>
                  <a:pt x="2014925" y="2875758"/>
                </a:cubicBezTo>
                <a:lnTo>
                  <a:pt x="2007678" y="2874089"/>
                </a:lnTo>
                <a:lnTo>
                  <a:pt x="2007584" y="2873694"/>
                </a:lnTo>
                <a:cubicBezTo>
                  <a:pt x="2007270" y="2873348"/>
                  <a:pt x="2006834" y="2873337"/>
                  <a:pt x="2006404" y="2873796"/>
                </a:cubicBezTo>
                <a:lnTo>
                  <a:pt x="2007678" y="2874089"/>
                </a:lnTo>
                <a:lnTo>
                  <a:pt x="2008038" y="2875593"/>
                </a:lnTo>
                <a:cubicBezTo>
                  <a:pt x="1997406" y="2871687"/>
                  <a:pt x="1985159" y="2867871"/>
                  <a:pt x="1984297" y="2868791"/>
                </a:cubicBezTo>
                <a:cubicBezTo>
                  <a:pt x="1985159" y="2867871"/>
                  <a:pt x="1989055" y="2872155"/>
                  <a:pt x="1989055" y="2872155"/>
                </a:cubicBezTo>
                <a:cubicBezTo>
                  <a:pt x="1991318" y="2874643"/>
                  <a:pt x="1987331" y="2873995"/>
                  <a:pt x="1990474" y="2877450"/>
                </a:cubicBezTo>
                <a:cubicBezTo>
                  <a:pt x="1993598" y="2879019"/>
                  <a:pt x="2002613" y="2883016"/>
                  <a:pt x="2008987" y="2886290"/>
                </a:cubicBezTo>
                <a:cubicBezTo>
                  <a:pt x="2018716" y="2890682"/>
                  <a:pt x="2028825" y="2895281"/>
                  <a:pt x="2039144" y="2899910"/>
                </a:cubicBezTo>
                <a:lnTo>
                  <a:pt x="2065389" y="2911445"/>
                </a:lnTo>
                <a:lnTo>
                  <a:pt x="2058644" y="2909255"/>
                </a:lnTo>
                <a:cubicBezTo>
                  <a:pt x="2046984" y="2904608"/>
                  <a:pt x="2035662" y="2899397"/>
                  <a:pt x="2024709" y="2894201"/>
                </a:cubicBezTo>
                <a:cubicBezTo>
                  <a:pt x="2002945" y="2883656"/>
                  <a:pt x="1977696" y="2875196"/>
                  <a:pt x="1954047" y="2864756"/>
                </a:cubicBezTo>
                <a:cubicBezTo>
                  <a:pt x="1941604" y="2858700"/>
                  <a:pt x="1929065" y="2853085"/>
                  <a:pt x="1917024" y="2847551"/>
                </a:cubicBezTo>
                <a:cubicBezTo>
                  <a:pt x="1904983" y="2842017"/>
                  <a:pt x="1893442" y="2836563"/>
                  <a:pt x="1882991" y="2830831"/>
                </a:cubicBezTo>
                <a:cubicBezTo>
                  <a:pt x="1896119" y="2835614"/>
                  <a:pt x="1910483" y="2842071"/>
                  <a:pt x="1923503" y="2848604"/>
                </a:cubicBezTo>
                <a:lnTo>
                  <a:pt x="1937257" y="2854078"/>
                </a:lnTo>
                <a:cubicBezTo>
                  <a:pt x="1939126" y="2852085"/>
                  <a:pt x="1928602" y="2846428"/>
                  <a:pt x="1926233" y="2845691"/>
                </a:cubicBezTo>
                <a:lnTo>
                  <a:pt x="1885175" y="2827218"/>
                </a:lnTo>
                <a:lnTo>
                  <a:pt x="1877938" y="2826121"/>
                </a:lnTo>
                <a:lnTo>
                  <a:pt x="1870209" y="2824321"/>
                </a:lnTo>
                <a:lnTo>
                  <a:pt x="1870853" y="2825266"/>
                </a:lnTo>
                <a:cubicBezTo>
                  <a:pt x="1870421" y="2825726"/>
                  <a:pt x="1870017" y="2825749"/>
                  <a:pt x="1869516" y="2825432"/>
                </a:cubicBezTo>
                <a:lnTo>
                  <a:pt x="1867808" y="2823761"/>
                </a:lnTo>
                <a:lnTo>
                  <a:pt x="1849424" y="2819479"/>
                </a:lnTo>
                <a:cubicBezTo>
                  <a:pt x="1839491" y="2816767"/>
                  <a:pt x="1829901" y="2813928"/>
                  <a:pt x="1822970" y="2812065"/>
                </a:cubicBezTo>
                <a:cubicBezTo>
                  <a:pt x="1795243" y="2804614"/>
                  <a:pt x="1774754" y="2799518"/>
                  <a:pt x="1748626" y="2790091"/>
                </a:cubicBezTo>
                <a:cubicBezTo>
                  <a:pt x="1737029" y="2786057"/>
                  <a:pt x="1726018" y="2781927"/>
                  <a:pt x="1715327" y="2777715"/>
                </a:cubicBezTo>
                <a:lnTo>
                  <a:pt x="1692022" y="2768160"/>
                </a:lnTo>
                <a:lnTo>
                  <a:pt x="1694325" y="2768590"/>
                </a:lnTo>
                <a:cubicBezTo>
                  <a:pt x="1699719" y="2769949"/>
                  <a:pt x="1706424" y="2772087"/>
                  <a:pt x="1712546" y="2773623"/>
                </a:cubicBezTo>
                <a:lnTo>
                  <a:pt x="1714337" y="2773977"/>
                </a:lnTo>
                <a:lnTo>
                  <a:pt x="1723762" y="2777834"/>
                </a:lnTo>
                <a:cubicBezTo>
                  <a:pt x="1734233" y="2781892"/>
                  <a:pt x="1744573" y="2785633"/>
                  <a:pt x="1754606" y="2788884"/>
                </a:cubicBezTo>
                <a:cubicBezTo>
                  <a:pt x="1776540" y="2796659"/>
                  <a:pt x="1798836" y="2802416"/>
                  <a:pt x="1821376" y="2807706"/>
                </a:cubicBezTo>
                <a:lnTo>
                  <a:pt x="1867117" y="2818440"/>
                </a:lnTo>
                <a:lnTo>
                  <a:pt x="1836520" y="2803080"/>
                </a:lnTo>
                <a:cubicBezTo>
                  <a:pt x="1849951" y="2807264"/>
                  <a:pt x="1864276" y="2813832"/>
                  <a:pt x="1878604" y="2820636"/>
                </a:cubicBezTo>
                <a:lnTo>
                  <a:pt x="1880910" y="2821676"/>
                </a:lnTo>
                <a:lnTo>
                  <a:pt x="1889629" y="2823722"/>
                </a:lnTo>
                <a:cubicBezTo>
                  <a:pt x="1890383" y="2824552"/>
                  <a:pt x="1897764" y="2826752"/>
                  <a:pt x="1896902" y="2827672"/>
                </a:cubicBezTo>
                <a:lnTo>
                  <a:pt x="1894138" y="2827637"/>
                </a:lnTo>
                <a:lnTo>
                  <a:pt x="1920702" y="2839610"/>
                </a:lnTo>
                <a:cubicBezTo>
                  <a:pt x="1912568" y="2836580"/>
                  <a:pt x="1927077" y="2842884"/>
                  <a:pt x="1927328" y="2840981"/>
                </a:cubicBezTo>
                <a:cubicBezTo>
                  <a:pt x="1927545" y="2837482"/>
                  <a:pt x="1921565" y="2838690"/>
                  <a:pt x="1921565" y="2838690"/>
                </a:cubicBezTo>
                <a:cubicBezTo>
                  <a:pt x="1905797" y="2831004"/>
                  <a:pt x="1890472" y="2823802"/>
                  <a:pt x="1875566" y="2816595"/>
                </a:cubicBezTo>
                <a:lnTo>
                  <a:pt x="1846331" y="2801718"/>
                </a:lnTo>
                <a:lnTo>
                  <a:pt x="1850837" y="2802490"/>
                </a:lnTo>
                <a:lnTo>
                  <a:pt x="1851036" y="2802501"/>
                </a:lnTo>
                <a:lnTo>
                  <a:pt x="1852359" y="2803061"/>
                </a:lnTo>
                <a:cubicBezTo>
                  <a:pt x="1855608" y="2804769"/>
                  <a:pt x="1872381" y="2813560"/>
                  <a:pt x="1873242" y="2812640"/>
                </a:cubicBezTo>
                <a:cubicBezTo>
                  <a:pt x="1874608" y="2811183"/>
                  <a:pt x="1870882" y="2808487"/>
                  <a:pt x="1867003" y="2806362"/>
                </a:cubicBezTo>
                <a:lnTo>
                  <a:pt x="1862545" y="2804587"/>
                </a:lnTo>
                <a:lnTo>
                  <a:pt x="1835470" y="2798726"/>
                </a:lnTo>
                <a:cubicBezTo>
                  <a:pt x="1777270" y="2784852"/>
                  <a:pt x="1719753" y="2762078"/>
                  <a:pt x="1661967" y="2739319"/>
                </a:cubicBezTo>
                <a:cubicBezTo>
                  <a:pt x="1652970" y="2735030"/>
                  <a:pt x="1644862" y="2729792"/>
                  <a:pt x="1636476" y="2726920"/>
                </a:cubicBezTo>
                <a:lnTo>
                  <a:pt x="1629231" y="2725252"/>
                </a:lnTo>
                <a:lnTo>
                  <a:pt x="1629136" y="2724857"/>
                </a:lnTo>
                <a:cubicBezTo>
                  <a:pt x="1628821" y="2724511"/>
                  <a:pt x="1628387" y="2724498"/>
                  <a:pt x="1627955" y="2724958"/>
                </a:cubicBezTo>
                <a:lnTo>
                  <a:pt x="1629231" y="2725252"/>
                </a:lnTo>
                <a:lnTo>
                  <a:pt x="1629590" y="2726756"/>
                </a:lnTo>
                <a:cubicBezTo>
                  <a:pt x="1618959" y="2722849"/>
                  <a:pt x="1606711" y="2719033"/>
                  <a:pt x="1605849" y="2719952"/>
                </a:cubicBezTo>
                <a:cubicBezTo>
                  <a:pt x="1606711" y="2719033"/>
                  <a:pt x="1610607" y="2723317"/>
                  <a:pt x="1610607" y="2723317"/>
                </a:cubicBezTo>
                <a:cubicBezTo>
                  <a:pt x="1612870" y="2725805"/>
                  <a:pt x="1608883" y="2725158"/>
                  <a:pt x="1612026" y="2728613"/>
                </a:cubicBezTo>
                <a:cubicBezTo>
                  <a:pt x="1615150" y="2730180"/>
                  <a:pt x="1624165" y="2734178"/>
                  <a:pt x="1630539" y="2737452"/>
                </a:cubicBezTo>
                <a:cubicBezTo>
                  <a:pt x="1640268" y="2741844"/>
                  <a:pt x="1650378" y="2746443"/>
                  <a:pt x="1660697" y="2751073"/>
                </a:cubicBezTo>
                <a:lnTo>
                  <a:pt x="1686940" y="2762607"/>
                </a:lnTo>
                <a:lnTo>
                  <a:pt x="1680196" y="2760418"/>
                </a:lnTo>
                <a:cubicBezTo>
                  <a:pt x="1668537" y="2755770"/>
                  <a:pt x="1657215" y="2750559"/>
                  <a:pt x="1646261" y="2745362"/>
                </a:cubicBezTo>
                <a:cubicBezTo>
                  <a:pt x="1624497" y="2734818"/>
                  <a:pt x="1599249" y="2726358"/>
                  <a:pt x="1575599" y="2715918"/>
                </a:cubicBezTo>
                <a:cubicBezTo>
                  <a:pt x="1563155" y="2709863"/>
                  <a:pt x="1550616" y="2704247"/>
                  <a:pt x="1538576" y="2698714"/>
                </a:cubicBezTo>
                <a:cubicBezTo>
                  <a:pt x="1526537" y="2693179"/>
                  <a:pt x="1514994" y="2687726"/>
                  <a:pt x="1504543" y="2681993"/>
                </a:cubicBezTo>
                <a:cubicBezTo>
                  <a:pt x="1517670" y="2686776"/>
                  <a:pt x="1532036" y="2693234"/>
                  <a:pt x="1545055" y="2699766"/>
                </a:cubicBezTo>
                <a:lnTo>
                  <a:pt x="1558810" y="2705240"/>
                </a:lnTo>
                <a:cubicBezTo>
                  <a:pt x="1560679" y="2703247"/>
                  <a:pt x="1550155" y="2697591"/>
                  <a:pt x="1547785" y="2696853"/>
                </a:cubicBezTo>
                <a:cubicBezTo>
                  <a:pt x="1518623" y="2682220"/>
                  <a:pt x="1482745" y="2669853"/>
                  <a:pt x="1458071" y="2654241"/>
                </a:cubicBezTo>
                <a:cubicBezTo>
                  <a:pt x="1484936" y="2662611"/>
                  <a:pt x="1515372" y="2680514"/>
                  <a:pt x="1542255" y="2690772"/>
                </a:cubicBezTo>
                <a:cubicBezTo>
                  <a:pt x="1534121" y="2687742"/>
                  <a:pt x="1548629" y="2694046"/>
                  <a:pt x="1548881" y="2692143"/>
                </a:cubicBezTo>
                <a:cubicBezTo>
                  <a:pt x="1549097" y="2688645"/>
                  <a:pt x="1543117" y="2689852"/>
                  <a:pt x="1543117" y="2689852"/>
                </a:cubicBezTo>
                <a:cubicBezTo>
                  <a:pt x="1527350" y="2682165"/>
                  <a:pt x="1512024" y="2674964"/>
                  <a:pt x="1497118" y="2667757"/>
                </a:cubicBezTo>
                <a:lnTo>
                  <a:pt x="1467883" y="2652880"/>
                </a:lnTo>
                <a:lnTo>
                  <a:pt x="1472389" y="2653652"/>
                </a:lnTo>
                <a:lnTo>
                  <a:pt x="1472589" y="2653664"/>
                </a:lnTo>
                <a:lnTo>
                  <a:pt x="1473911" y="2654224"/>
                </a:lnTo>
                <a:cubicBezTo>
                  <a:pt x="1477161" y="2655931"/>
                  <a:pt x="1493933" y="2664722"/>
                  <a:pt x="1494794" y="2663802"/>
                </a:cubicBezTo>
                <a:cubicBezTo>
                  <a:pt x="1497525" y="2660888"/>
                  <a:pt x="1479891" y="2653018"/>
                  <a:pt x="1481400" y="2654676"/>
                </a:cubicBezTo>
                <a:lnTo>
                  <a:pt x="1479896" y="2654023"/>
                </a:lnTo>
                <a:lnTo>
                  <a:pt x="1481665" y="2652484"/>
                </a:lnTo>
                <a:cubicBezTo>
                  <a:pt x="1480901" y="2651915"/>
                  <a:pt x="1478964" y="2651328"/>
                  <a:pt x="1476487" y="2650758"/>
                </a:cubicBezTo>
                <a:lnTo>
                  <a:pt x="1470112" y="2649528"/>
                </a:lnTo>
                <a:lnTo>
                  <a:pt x="1466010" y="2647405"/>
                </a:lnTo>
                <a:cubicBezTo>
                  <a:pt x="1464611" y="2643997"/>
                  <a:pt x="1479999" y="2651268"/>
                  <a:pt x="1479999" y="2651268"/>
                </a:cubicBezTo>
                <a:cubicBezTo>
                  <a:pt x="1508909" y="2665625"/>
                  <a:pt x="1534930" y="2676802"/>
                  <a:pt x="1559064" y="2688085"/>
                </a:cubicBezTo>
                <a:cubicBezTo>
                  <a:pt x="1561434" y="2688823"/>
                  <a:pt x="1588854" y="2703409"/>
                  <a:pt x="1590830" y="2699666"/>
                </a:cubicBezTo>
                <a:cubicBezTo>
                  <a:pt x="1591801" y="2696997"/>
                  <a:pt x="1572426" y="2689079"/>
                  <a:pt x="1586682" y="2697285"/>
                </a:cubicBezTo>
                <a:cubicBezTo>
                  <a:pt x="1564164" y="2685910"/>
                  <a:pt x="1544035" y="2677163"/>
                  <a:pt x="1522128" y="2666772"/>
                </a:cubicBezTo>
                <a:cubicBezTo>
                  <a:pt x="1521373" y="2665942"/>
                  <a:pt x="1498495" y="2658219"/>
                  <a:pt x="1497723" y="2655502"/>
                </a:cubicBezTo>
                <a:cubicBezTo>
                  <a:pt x="1498945" y="2650931"/>
                  <a:pt x="1512611" y="2660043"/>
                  <a:pt x="1512611" y="2660043"/>
                </a:cubicBezTo>
                <a:cubicBezTo>
                  <a:pt x="1541755" y="2672787"/>
                  <a:pt x="1558007" y="2679139"/>
                  <a:pt x="1585534" y="2691974"/>
                </a:cubicBezTo>
                <a:cubicBezTo>
                  <a:pt x="1587904" y="2692713"/>
                  <a:pt x="1613673" y="2705793"/>
                  <a:pt x="1614786" y="2702971"/>
                </a:cubicBezTo>
                <a:cubicBezTo>
                  <a:pt x="1614015" y="2700254"/>
                  <a:pt x="1592016" y="2693499"/>
                  <a:pt x="1594387" y="2694237"/>
                </a:cubicBezTo>
                <a:cubicBezTo>
                  <a:pt x="1587258" y="2690135"/>
                  <a:pt x="1582392" y="2688519"/>
                  <a:pt x="1574240" y="2683602"/>
                </a:cubicBezTo>
                <a:cubicBezTo>
                  <a:pt x="1587349" y="2686498"/>
                  <a:pt x="1598643" y="2694870"/>
                  <a:pt x="1610890" y="2698686"/>
                </a:cubicBezTo>
                <a:cubicBezTo>
                  <a:pt x="1614015" y="2700254"/>
                  <a:pt x="1618379" y="2699137"/>
                  <a:pt x="1623245" y="2700752"/>
                </a:cubicBezTo>
                <a:cubicBezTo>
                  <a:pt x="1636228" y="2703510"/>
                  <a:pt x="1653252" y="2712578"/>
                  <a:pt x="1665499" y="2716393"/>
                </a:cubicBezTo>
                <a:cubicBezTo>
                  <a:pt x="1661386" y="2715608"/>
                  <a:pt x="1671263" y="2718685"/>
                  <a:pt x="1672125" y="2717765"/>
                </a:cubicBezTo>
                <a:cubicBezTo>
                  <a:pt x="1674855" y="2714852"/>
                  <a:pt x="1662357" y="2712938"/>
                  <a:pt x="1661602" y="2712109"/>
                </a:cubicBezTo>
                <a:cubicBezTo>
                  <a:pt x="1630716" y="2699316"/>
                  <a:pt x="1600710" y="2687492"/>
                  <a:pt x="1573290" y="2672906"/>
                </a:cubicBezTo>
                <a:cubicBezTo>
                  <a:pt x="1601914" y="2681032"/>
                  <a:pt x="1620086" y="2695410"/>
                  <a:pt x="1648081" y="2702845"/>
                </a:cubicBezTo>
                <a:cubicBezTo>
                  <a:pt x="1647075" y="2703918"/>
                  <a:pt x="1667063" y="2706283"/>
                  <a:pt x="1658049" y="2702286"/>
                </a:cubicBezTo>
                <a:cubicBezTo>
                  <a:pt x="1626408" y="2688664"/>
                  <a:pt x="1598897" y="2677715"/>
                  <a:pt x="1570615" y="2664050"/>
                </a:cubicBezTo>
                <a:cubicBezTo>
                  <a:pt x="1563971" y="2660791"/>
                  <a:pt x="1548833" y="2651617"/>
                  <a:pt x="1564331" y="2657140"/>
                </a:cubicBezTo>
                <a:cubicBezTo>
                  <a:pt x="1582952" y="2664229"/>
                  <a:pt x="1603460" y="2671214"/>
                  <a:pt x="1623589" y="2679961"/>
                </a:cubicBezTo>
                <a:cubicBezTo>
                  <a:pt x="1629353" y="2682253"/>
                  <a:pt x="1650472" y="2690219"/>
                  <a:pt x="1634329" y="2682118"/>
                </a:cubicBezTo>
                <a:cubicBezTo>
                  <a:pt x="1618938" y="2674848"/>
                  <a:pt x="1601898" y="2667705"/>
                  <a:pt x="1585281" y="2660758"/>
                </a:cubicBezTo>
                <a:lnTo>
                  <a:pt x="1565434" y="2652388"/>
                </a:lnTo>
                <a:lnTo>
                  <a:pt x="1574963" y="2652493"/>
                </a:lnTo>
                <a:cubicBezTo>
                  <a:pt x="1587758" y="2649316"/>
                  <a:pt x="1571793" y="2647164"/>
                  <a:pt x="1561418" y="2646563"/>
                </a:cubicBezTo>
                <a:lnTo>
                  <a:pt x="1547730" y="2644572"/>
                </a:lnTo>
                <a:lnTo>
                  <a:pt x="1538779" y="2640562"/>
                </a:lnTo>
                <a:lnTo>
                  <a:pt x="1537697" y="2640082"/>
                </a:lnTo>
                <a:lnTo>
                  <a:pt x="1543198" y="2640524"/>
                </a:lnTo>
                <a:cubicBezTo>
                  <a:pt x="1550607" y="2641081"/>
                  <a:pt x="1557937" y="2641775"/>
                  <a:pt x="1564895" y="2643116"/>
                </a:cubicBezTo>
                <a:cubicBezTo>
                  <a:pt x="1580675" y="2645157"/>
                  <a:pt x="1599126" y="2650791"/>
                  <a:pt x="1615651" y="2651537"/>
                </a:cubicBezTo>
                <a:cubicBezTo>
                  <a:pt x="1633480" y="2653050"/>
                  <a:pt x="1609873" y="2648145"/>
                  <a:pt x="1600367" y="2646031"/>
                </a:cubicBezTo>
                <a:cubicBezTo>
                  <a:pt x="1590861" y="2643917"/>
                  <a:pt x="1579928" y="2641252"/>
                  <a:pt x="1576759" y="2641125"/>
                </a:cubicBezTo>
                <a:cubicBezTo>
                  <a:pt x="1574522" y="2639811"/>
                  <a:pt x="1569861" y="2637075"/>
                  <a:pt x="1568744" y="2636419"/>
                </a:cubicBezTo>
                <a:cubicBezTo>
                  <a:pt x="1564642" y="2635745"/>
                  <a:pt x="1562594" y="2636275"/>
                  <a:pt x="1559488" y="2636473"/>
                </a:cubicBezTo>
                <a:cubicBezTo>
                  <a:pt x="1558369" y="2635817"/>
                  <a:pt x="1555697" y="2632225"/>
                  <a:pt x="1551285" y="2631657"/>
                </a:cubicBezTo>
                <a:cubicBezTo>
                  <a:pt x="1547185" y="2630983"/>
                  <a:pt x="1536066" y="2631677"/>
                  <a:pt x="1528239" y="2628815"/>
                </a:cubicBezTo>
                <a:cubicBezTo>
                  <a:pt x="1515191" y="2624621"/>
                  <a:pt x="1536002" y="2626150"/>
                  <a:pt x="1540289" y="2626934"/>
                </a:cubicBezTo>
                <a:cubicBezTo>
                  <a:pt x="1546562" y="2626862"/>
                  <a:pt x="1552898" y="2628849"/>
                  <a:pt x="1556068" y="2628976"/>
                </a:cubicBezTo>
                <a:cubicBezTo>
                  <a:pt x="1557932" y="2628337"/>
                  <a:pt x="1559544" y="2625528"/>
                  <a:pt x="1562526" y="2625545"/>
                </a:cubicBezTo>
                <a:cubicBezTo>
                  <a:pt x="1567060" y="2624596"/>
                  <a:pt x="1574780" y="2626023"/>
                  <a:pt x="1583105" y="2628022"/>
                </a:cubicBezTo>
                <a:lnTo>
                  <a:pt x="1607234" y="2633912"/>
                </a:lnTo>
                <a:lnTo>
                  <a:pt x="1606700" y="2633847"/>
                </a:lnTo>
                <a:lnTo>
                  <a:pt x="1605418" y="2633668"/>
                </a:lnTo>
                <a:cubicBezTo>
                  <a:pt x="1605183" y="2633640"/>
                  <a:pt x="1605310" y="2633665"/>
                  <a:pt x="1605701" y="2633724"/>
                </a:cubicBezTo>
                <a:lnTo>
                  <a:pt x="1606700" y="2633847"/>
                </a:lnTo>
                <a:lnTo>
                  <a:pt x="1607319" y="2633933"/>
                </a:lnTo>
                <a:lnTo>
                  <a:pt x="1607234" y="2633912"/>
                </a:lnTo>
                <a:lnTo>
                  <a:pt x="1610409" y="2634303"/>
                </a:lnTo>
                <a:cubicBezTo>
                  <a:pt x="1614587" y="2634734"/>
                  <a:pt x="1619774" y="2635035"/>
                  <a:pt x="1619556" y="2633895"/>
                </a:cubicBezTo>
                <a:cubicBezTo>
                  <a:pt x="1619927" y="2630646"/>
                  <a:pt x="1602659" y="2631197"/>
                  <a:pt x="1602659" y="2631197"/>
                </a:cubicBezTo>
                <a:cubicBezTo>
                  <a:pt x="1583337" y="2627075"/>
                  <a:pt x="1567558" y="2625032"/>
                  <a:pt x="1549541" y="2621678"/>
                </a:cubicBezTo>
                <a:cubicBezTo>
                  <a:pt x="1545255" y="2620894"/>
                  <a:pt x="1540595" y="2618158"/>
                  <a:pt x="1534071" y="2616060"/>
                </a:cubicBezTo>
                <a:cubicBezTo>
                  <a:pt x="1525684" y="2614602"/>
                  <a:pt x="1521834" y="2616098"/>
                  <a:pt x="1517918" y="2612066"/>
                </a:cubicBezTo>
                <a:cubicBezTo>
                  <a:pt x="1515246" y="2608474"/>
                  <a:pt x="1517480" y="2604585"/>
                  <a:pt x="1515243" y="2603272"/>
                </a:cubicBezTo>
                <a:cubicBezTo>
                  <a:pt x="1509464" y="2599879"/>
                  <a:pt x="1487908" y="2599646"/>
                  <a:pt x="1479397" y="2598404"/>
                </a:cubicBezTo>
                <a:lnTo>
                  <a:pt x="1465609" y="2596495"/>
                </a:lnTo>
                <a:lnTo>
                  <a:pt x="1464258" y="2595355"/>
                </a:lnTo>
                <a:lnTo>
                  <a:pt x="1460135" y="2592454"/>
                </a:lnTo>
                <a:lnTo>
                  <a:pt x="1464571" y="2592914"/>
                </a:lnTo>
                <a:cubicBezTo>
                  <a:pt x="1485795" y="2595299"/>
                  <a:pt x="1507568" y="2597754"/>
                  <a:pt x="1531144" y="2599896"/>
                </a:cubicBezTo>
                <a:cubicBezTo>
                  <a:pt x="1535244" y="2600570"/>
                  <a:pt x="1545494" y="2601388"/>
                  <a:pt x="1557173" y="2602756"/>
                </a:cubicBezTo>
                <a:cubicBezTo>
                  <a:pt x="1561460" y="2603541"/>
                  <a:pt x="1594137" y="2608280"/>
                  <a:pt x="1576865" y="2603629"/>
                </a:cubicBezTo>
                <a:cubicBezTo>
                  <a:pt x="1560651" y="2599308"/>
                  <a:pt x="1586122" y="2603574"/>
                  <a:pt x="1589104" y="2603591"/>
                </a:cubicBezTo>
                <a:cubicBezTo>
                  <a:pt x="1591154" y="2603062"/>
                  <a:pt x="1597612" y="2599631"/>
                  <a:pt x="1597238" y="2597678"/>
                </a:cubicBezTo>
                <a:cubicBezTo>
                  <a:pt x="1596120" y="2597021"/>
                  <a:pt x="1560274" y="2592154"/>
                  <a:pt x="1555988" y="2591371"/>
                </a:cubicBezTo>
                <a:cubicBezTo>
                  <a:pt x="1545364" y="2588599"/>
                  <a:pt x="1535548" y="2586592"/>
                  <a:pt x="1527906" y="2583839"/>
                </a:cubicBezTo>
                <a:cubicBezTo>
                  <a:pt x="1526788" y="2583182"/>
                  <a:pt x="1523991" y="2579806"/>
                  <a:pt x="1522873" y="2579149"/>
                </a:cubicBezTo>
                <a:lnTo>
                  <a:pt x="1508255" y="2577588"/>
                </a:lnTo>
                <a:lnTo>
                  <a:pt x="1510669" y="2578899"/>
                </a:lnTo>
                <a:cubicBezTo>
                  <a:pt x="1509807" y="2579819"/>
                  <a:pt x="1492460" y="2578178"/>
                  <a:pt x="1491705" y="2577348"/>
                </a:cubicBezTo>
                <a:cubicBezTo>
                  <a:pt x="1475095" y="2574649"/>
                  <a:pt x="1450600" y="2567017"/>
                  <a:pt x="1436737" y="2563292"/>
                </a:cubicBezTo>
                <a:cubicBezTo>
                  <a:pt x="1409010" y="2555842"/>
                  <a:pt x="1388521" y="2550746"/>
                  <a:pt x="1362392" y="2541318"/>
                </a:cubicBezTo>
                <a:cubicBezTo>
                  <a:pt x="1350797" y="2537284"/>
                  <a:pt x="1339786" y="2533154"/>
                  <a:pt x="1329094" y="2528941"/>
                </a:cubicBezTo>
                <a:lnTo>
                  <a:pt x="1305789" y="2519388"/>
                </a:lnTo>
                <a:lnTo>
                  <a:pt x="1308093" y="2519817"/>
                </a:lnTo>
                <a:cubicBezTo>
                  <a:pt x="1313487" y="2521176"/>
                  <a:pt x="1320191" y="2523314"/>
                  <a:pt x="1326313" y="2524851"/>
                </a:cubicBezTo>
                <a:lnTo>
                  <a:pt x="1328103" y="2525204"/>
                </a:lnTo>
                <a:lnTo>
                  <a:pt x="1337528" y="2529061"/>
                </a:lnTo>
                <a:cubicBezTo>
                  <a:pt x="1348000" y="2533119"/>
                  <a:pt x="1358340" y="2536860"/>
                  <a:pt x="1368373" y="2540111"/>
                </a:cubicBezTo>
                <a:cubicBezTo>
                  <a:pt x="1390308" y="2547886"/>
                  <a:pt x="1412603" y="2553644"/>
                  <a:pt x="1435144" y="2558934"/>
                </a:cubicBezTo>
                <a:lnTo>
                  <a:pt x="1497366" y="2573534"/>
                </a:lnTo>
                <a:lnTo>
                  <a:pt x="1500009" y="2572948"/>
                </a:lnTo>
                <a:lnTo>
                  <a:pt x="1499528" y="2573589"/>
                </a:lnTo>
                <a:lnTo>
                  <a:pt x="1498146" y="2573587"/>
                </a:lnTo>
                <a:lnTo>
                  <a:pt x="1499009" y="2573919"/>
                </a:lnTo>
                <a:lnTo>
                  <a:pt x="1499237" y="2573974"/>
                </a:lnTo>
                <a:lnTo>
                  <a:pt x="1499528" y="2573589"/>
                </a:lnTo>
                <a:lnTo>
                  <a:pt x="1502068" y="2573590"/>
                </a:lnTo>
                <a:lnTo>
                  <a:pt x="1503682" y="2574094"/>
                </a:lnTo>
                <a:cubicBezTo>
                  <a:pt x="1504762" y="2574222"/>
                  <a:pt x="1505538" y="2574172"/>
                  <a:pt x="1505538" y="2574172"/>
                </a:cubicBezTo>
                <a:cubicBezTo>
                  <a:pt x="1505538" y="2574172"/>
                  <a:pt x="1507773" y="2570284"/>
                  <a:pt x="1511065" y="2570194"/>
                </a:cubicBezTo>
                <a:cubicBezTo>
                  <a:pt x="1517960" y="2569042"/>
                  <a:pt x="1535232" y="2573694"/>
                  <a:pt x="1541381" y="2573838"/>
                </a:cubicBezTo>
                <a:cubicBezTo>
                  <a:pt x="1541940" y="2574166"/>
                  <a:pt x="1542624" y="2573629"/>
                  <a:pt x="1543400" y="2572929"/>
                </a:cubicBezTo>
                <a:lnTo>
                  <a:pt x="1544538" y="2572098"/>
                </a:lnTo>
                <a:lnTo>
                  <a:pt x="1519040" y="2565066"/>
                </a:lnTo>
                <a:lnTo>
                  <a:pt x="1480270" y="2556671"/>
                </a:lnTo>
                <a:lnTo>
                  <a:pt x="1453756" y="2553563"/>
                </a:lnTo>
                <a:lnTo>
                  <a:pt x="1450928" y="2551744"/>
                </a:lnTo>
                <a:lnTo>
                  <a:pt x="1445995" y="2548969"/>
                </a:lnTo>
                <a:lnTo>
                  <a:pt x="1362331" y="2523581"/>
                </a:lnTo>
                <a:cubicBezTo>
                  <a:pt x="1333453" y="2513309"/>
                  <a:pt x="1304627" y="2501926"/>
                  <a:pt x="1275734" y="2490547"/>
                </a:cubicBezTo>
                <a:cubicBezTo>
                  <a:pt x="1266737" y="2486258"/>
                  <a:pt x="1258629" y="2481020"/>
                  <a:pt x="1250244" y="2478148"/>
                </a:cubicBezTo>
                <a:lnTo>
                  <a:pt x="1242998" y="2476479"/>
                </a:lnTo>
                <a:lnTo>
                  <a:pt x="1242904" y="2476084"/>
                </a:lnTo>
                <a:cubicBezTo>
                  <a:pt x="1242589" y="2475738"/>
                  <a:pt x="1242154" y="2475726"/>
                  <a:pt x="1241723" y="2476186"/>
                </a:cubicBezTo>
                <a:lnTo>
                  <a:pt x="1242998" y="2476479"/>
                </a:lnTo>
                <a:lnTo>
                  <a:pt x="1243357" y="2477983"/>
                </a:lnTo>
                <a:cubicBezTo>
                  <a:pt x="1232725" y="2474076"/>
                  <a:pt x="1220479" y="2470260"/>
                  <a:pt x="1219617" y="2471180"/>
                </a:cubicBezTo>
                <a:cubicBezTo>
                  <a:pt x="1220479" y="2470260"/>
                  <a:pt x="1224374" y="2474544"/>
                  <a:pt x="1224374" y="2474544"/>
                </a:cubicBezTo>
                <a:cubicBezTo>
                  <a:pt x="1226637" y="2477033"/>
                  <a:pt x="1222650" y="2476384"/>
                  <a:pt x="1225793" y="2479840"/>
                </a:cubicBezTo>
                <a:cubicBezTo>
                  <a:pt x="1228919" y="2481407"/>
                  <a:pt x="1237932" y="2485405"/>
                  <a:pt x="1244307" y="2488679"/>
                </a:cubicBezTo>
                <a:cubicBezTo>
                  <a:pt x="1254035" y="2493071"/>
                  <a:pt x="1264145" y="2497671"/>
                  <a:pt x="1274464" y="2502300"/>
                </a:cubicBezTo>
                <a:lnTo>
                  <a:pt x="1300707" y="2513834"/>
                </a:lnTo>
                <a:lnTo>
                  <a:pt x="1293963" y="2511645"/>
                </a:lnTo>
                <a:cubicBezTo>
                  <a:pt x="1282304" y="2506998"/>
                  <a:pt x="1270982" y="2501786"/>
                  <a:pt x="1260028" y="2496591"/>
                </a:cubicBezTo>
                <a:cubicBezTo>
                  <a:pt x="1238264" y="2486045"/>
                  <a:pt x="1213016" y="2477585"/>
                  <a:pt x="1189366" y="2467146"/>
                </a:cubicBezTo>
                <a:cubicBezTo>
                  <a:pt x="1176922" y="2461090"/>
                  <a:pt x="1164384" y="2455474"/>
                  <a:pt x="1152344" y="2449941"/>
                </a:cubicBezTo>
                <a:cubicBezTo>
                  <a:pt x="1140303" y="2444406"/>
                  <a:pt x="1128761" y="2438952"/>
                  <a:pt x="1118310" y="2433220"/>
                </a:cubicBezTo>
                <a:cubicBezTo>
                  <a:pt x="1131437" y="2438004"/>
                  <a:pt x="1145803" y="2444461"/>
                  <a:pt x="1158821" y="2450993"/>
                </a:cubicBezTo>
                <a:lnTo>
                  <a:pt x="1172577" y="2456468"/>
                </a:lnTo>
                <a:cubicBezTo>
                  <a:pt x="1174445" y="2454475"/>
                  <a:pt x="1163922" y="2448818"/>
                  <a:pt x="1161552" y="2448080"/>
                </a:cubicBezTo>
                <a:cubicBezTo>
                  <a:pt x="1132390" y="2433447"/>
                  <a:pt x="1096510" y="2421080"/>
                  <a:pt x="1071838" y="2405469"/>
                </a:cubicBezTo>
                <a:cubicBezTo>
                  <a:pt x="1098703" y="2413838"/>
                  <a:pt x="1129140" y="2431742"/>
                  <a:pt x="1156022" y="2441999"/>
                </a:cubicBezTo>
                <a:cubicBezTo>
                  <a:pt x="1147887" y="2438969"/>
                  <a:pt x="1162397" y="2445274"/>
                  <a:pt x="1162648" y="2443370"/>
                </a:cubicBezTo>
                <a:cubicBezTo>
                  <a:pt x="1162865" y="2439871"/>
                  <a:pt x="1156884" y="2441079"/>
                  <a:pt x="1156884" y="2441079"/>
                </a:cubicBezTo>
                <a:cubicBezTo>
                  <a:pt x="1141117" y="2433393"/>
                  <a:pt x="1125791" y="2426191"/>
                  <a:pt x="1110885" y="2418984"/>
                </a:cubicBezTo>
                <a:lnTo>
                  <a:pt x="1081650" y="2404107"/>
                </a:lnTo>
                <a:lnTo>
                  <a:pt x="1086156" y="2404879"/>
                </a:lnTo>
                <a:lnTo>
                  <a:pt x="1086355" y="2404891"/>
                </a:lnTo>
                <a:lnTo>
                  <a:pt x="1087678" y="2405451"/>
                </a:lnTo>
                <a:cubicBezTo>
                  <a:pt x="1090928" y="2407158"/>
                  <a:pt x="1107700" y="2415949"/>
                  <a:pt x="1108562" y="2415029"/>
                </a:cubicBezTo>
                <a:cubicBezTo>
                  <a:pt x="1111292" y="2412115"/>
                  <a:pt x="1093658" y="2404244"/>
                  <a:pt x="1095166" y="2405903"/>
                </a:cubicBezTo>
                <a:lnTo>
                  <a:pt x="1093662" y="2405251"/>
                </a:lnTo>
                <a:lnTo>
                  <a:pt x="1095432" y="2403712"/>
                </a:lnTo>
                <a:cubicBezTo>
                  <a:pt x="1094669" y="2403142"/>
                  <a:pt x="1092731" y="2402555"/>
                  <a:pt x="1090254" y="2401985"/>
                </a:cubicBezTo>
                <a:lnTo>
                  <a:pt x="1083878" y="2400756"/>
                </a:lnTo>
                <a:lnTo>
                  <a:pt x="1079777" y="2398632"/>
                </a:lnTo>
                <a:cubicBezTo>
                  <a:pt x="1078377" y="2395224"/>
                  <a:pt x="1093766" y="2402495"/>
                  <a:pt x="1093766" y="2402495"/>
                </a:cubicBezTo>
                <a:cubicBezTo>
                  <a:pt x="1122676" y="2416852"/>
                  <a:pt x="1148697" y="2428029"/>
                  <a:pt x="1172830" y="2439312"/>
                </a:cubicBezTo>
                <a:cubicBezTo>
                  <a:pt x="1175201" y="2440051"/>
                  <a:pt x="1202622" y="2454636"/>
                  <a:pt x="1204598" y="2450894"/>
                </a:cubicBezTo>
                <a:cubicBezTo>
                  <a:pt x="1205569" y="2448224"/>
                  <a:pt x="1186193" y="2440306"/>
                  <a:pt x="1200450" y="2448511"/>
                </a:cubicBezTo>
                <a:cubicBezTo>
                  <a:pt x="1177931" y="2437137"/>
                  <a:pt x="1157802" y="2428390"/>
                  <a:pt x="1135894" y="2417999"/>
                </a:cubicBezTo>
                <a:cubicBezTo>
                  <a:pt x="1135139" y="2417168"/>
                  <a:pt x="1112262" y="2409446"/>
                  <a:pt x="1111491" y="2406730"/>
                </a:cubicBezTo>
                <a:cubicBezTo>
                  <a:pt x="1112712" y="2402158"/>
                  <a:pt x="1126378" y="2411270"/>
                  <a:pt x="1126378" y="2411270"/>
                </a:cubicBezTo>
                <a:cubicBezTo>
                  <a:pt x="1155521" y="2424014"/>
                  <a:pt x="1171774" y="2430366"/>
                  <a:pt x="1199301" y="2443201"/>
                </a:cubicBezTo>
                <a:cubicBezTo>
                  <a:pt x="1201672" y="2443940"/>
                  <a:pt x="1227440" y="2457020"/>
                  <a:pt x="1228554" y="2454198"/>
                </a:cubicBezTo>
                <a:cubicBezTo>
                  <a:pt x="1227782" y="2451482"/>
                  <a:pt x="1205784" y="2444727"/>
                  <a:pt x="1208154" y="2445464"/>
                </a:cubicBezTo>
                <a:cubicBezTo>
                  <a:pt x="1201026" y="2441362"/>
                  <a:pt x="1196159" y="2439746"/>
                  <a:pt x="1188007" y="2434829"/>
                </a:cubicBezTo>
                <a:cubicBezTo>
                  <a:pt x="1201115" y="2437725"/>
                  <a:pt x="1212410" y="2446097"/>
                  <a:pt x="1224657" y="2449913"/>
                </a:cubicBezTo>
                <a:cubicBezTo>
                  <a:pt x="1227782" y="2451482"/>
                  <a:pt x="1232146" y="2450365"/>
                  <a:pt x="1237012" y="2451980"/>
                </a:cubicBezTo>
                <a:cubicBezTo>
                  <a:pt x="1249995" y="2454738"/>
                  <a:pt x="1267019" y="2463805"/>
                  <a:pt x="1279266" y="2467621"/>
                </a:cubicBezTo>
                <a:cubicBezTo>
                  <a:pt x="1275153" y="2466834"/>
                  <a:pt x="1285030" y="2469913"/>
                  <a:pt x="1285893" y="2468992"/>
                </a:cubicBezTo>
                <a:cubicBezTo>
                  <a:pt x="1288622" y="2466079"/>
                  <a:pt x="1276124" y="2464165"/>
                  <a:pt x="1275370" y="2463336"/>
                </a:cubicBezTo>
                <a:cubicBezTo>
                  <a:pt x="1244483" y="2450543"/>
                  <a:pt x="1214476" y="2438718"/>
                  <a:pt x="1187057" y="2424134"/>
                </a:cubicBezTo>
                <a:cubicBezTo>
                  <a:pt x="1215682" y="2432260"/>
                  <a:pt x="1233853" y="2446636"/>
                  <a:pt x="1261848" y="2454072"/>
                </a:cubicBezTo>
                <a:cubicBezTo>
                  <a:pt x="1260843" y="2455146"/>
                  <a:pt x="1280829" y="2457510"/>
                  <a:pt x="1271816" y="2453514"/>
                </a:cubicBezTo>
                <a:cubicBezTo>
                  <a:pt x="1240175" y="2439891"/>
                  <a:pt x="1212664" y="2428942"/>
                  <a:pt x="1184382" y="2415278"/>
                </a:cubicBezTo>
                <a:cubicBezTo>
                  <a:pt x="1177738" y="2412018"/>
                  <a:pt x="1162600" y="2402845"/>
                  <a:pt x="1178098" y="2408367"/>
                </a:cubicBezTo>
                <a:cubicBezTo>
                  <a:pt x="1196719" y="2415457"/>
                  <a:pt x="1217227" y="2422441"/>
                  <a:pt x="1237357" y="2431189"/>
                </a:cubicBezTo>
                <a:cubicBezTo>
                  <a:pt x="1243120" y="2433480"/>
                  <a:pt x="1264239" y="2441446"/>
                  <a:pt x="1248095" y="2433345"/>
                </a:cubicBezTo>
                <a:cubicBezTo>
                  <a:pt x="1232706" y="2426074"/>
                  <a:pt x="1215665" y="2418932"/>
                  <a:pt x="1199047" y="2411985"/>
                </a:cubicBezTo>
                <a:lnTo>
                  <a:pt x="1179201" y="2403615"/>
                </a:lnTo>
                <a:lnTo>
                  <a:pt x="1188730" y="2403720"/>
                </a:lnTo>
                <a:cubicBezTo>
                  <a:pt x="1201525" y="2400545"/>
                  <a:pt x="1185559" y="2398392"/>
                  <a:pt x="1175185" y="2397790"/>
                </a:cubicBezTo>
                <a:lnTo>
                  <a:pt x="1161497" y="2395800"/>
                </a:lnTo>
                <a:lnTo>
                  <a:pt x="1152546" y="2391789"/>
                </a:lnTo>
                <a:lnTo>
                  <a:pt x="1151465" y="2391310"/>
                </a:lnTo>
                <a:lnTo>
                  <a:pt x="1156966" y="2391751"/>
                </a:lnTo>
                <a:cubicBezTo>
                  <a:pt x="1164374" y="2392309"/>
                  <a:pt x="1171704" y="2393002"/>
                  <a:pt x="1178662" y="2394342"/>
                </a:cubicBezTo>
                <a:cubicBezTo>
                  <a:pt x="1194442" y="2396385"/>
                  <a:pt x="1212893" y="2402018"/>
                  <a:pt x="1229418" y="2402765"/>
                </a:cubicBezTo>
                <a:cubicBezTo>
                  <a:pt x="1247247" y="2404277"/>
                  <a:pt x="1223639" y="2399371"/>
                  <a:pt x="1214134" y="2397257"/>
                </a:cubicBezTo>
                <a:cubicBezTo>
                  <a:pt x="1204630" y="2395143"/>
                  <a:pt x="1193694" y="2392480"/>
                  <a:pt x="1190526" y="2392352"/>
                </a:cubicBezTo>
                <a:cubicBezTo>
                  <a:pt x="1188290" y="2391038"/>
                  <a:pt x="1183629" y="2388302"/>
                  <a:pt x="1182511" y="2387646"/>
                </a:cubicBezTo>
                <a:cubicBezTo>
                  <a:pt x="1178410" y="2386972"/>
                  <a:pt x="1176361" y="2387502"/>
                  <a:pt x="1173255" y="2387700"/>
                </a:cubicBezTo>
                <a:cubicBezTo>
                  <a:pt x="1172136" y="2387044"/>
                  <a:pt x="1169464" y="2383452"/>
                  <a:pt x="1165053" y="2382885"/>
                </a:cubicBezTo>
                <a:cubicBezTo>
                  <a:pt x="1160952" y="2382210"/>
                  <a:pt x="1149833" y="2382904"/>
                  <a:pt x="1142005" y="2380041"/>
                </a:cubicBezTo>
                <a:cubicBezTo>
                  <a:pt x="1128958" y="2375849"/>
                  <a:pt x="1149768" y="2377377"/>
                  <a:pt x="1154055" y="2378161"/>
                </a:cubicBezTo>
                <a:cubicBezTo>
                  <a:pt x="1160329" y="2378089"/>
                  <a:pt x="1166667" y="2380077"/>
                  <a:pt x="1169834" y="2380202"/>
                </a:cubicBezTo>
                <a:cubicBezTo>
                  <a:pt x="1171697" y="2379563"/>
                  <a:pt x="1173312" y="2376756"/>
                  <a:pt x="1176293" y="2376773"/>
                </a:cubicBezTo>
                <a:lnTo>
                  <a:pt x="1186918" y="2378051"/>
                </a:lnTo>
                <a:lnTo>
                  <a:pt x="1182014" y="2376257"/>
                </a:lnTo>
                <a:lnTo>
                  <a:pt x="1163308" y="2372905"/>
                </a:lnTo>
                <a:cubicBezTo>
                  <a:pt x="1159022" y="2372121"/>
                  <a:pt x="1154362" y="2369386"/>
                  <a:pt x="1147838" y="2367288"/>
                </a:cubicBezTo>
                <a:cubicBezTo>
                  <a:pt x="1139451" y="2365831"/>
                  <a:pt x="1135601" y="2367325"/>
                  <a:pt x="1131685" y="2363293"/>
                </a:cubicBezTo>
                <a:lnTo>
                  <a:pt x="1129819" y="2357160"/>
                </a:lnTo>
                <a:lnTo>
                  <a:pt x="1128890" y="2356820"/>
                </a:lnTo>
                <a:lnTo>
                  <a:pt x="1118003" y="2352388"/>
                </a:lnTo>
                <a:lnTo>
                  <a:pt x="1112112" y="2351258"/>
                </a:lnTo>
                <a:cubicBezTo>
                  <a:pt x="1104937" y="2350621"/>
                  <a:pt x="1097420" y="2350252"/>
                  <a:pt x="1093165" y="2349631"/>
                </a:cubicBezTo>
                <a:lnTo>
                  <a:pt x="1079375" y="2347722"/>
                </a:lnTo>
                <a:lnTo>
                  <a:pt x="1078026" y="2346582"/>
                </a:lnTo>
                <a:lnTo>
                  <a:pt x="1073902" y="2343680"/>
                </a:lnTo>
                <a:lnTo>
                  <a:pt x="1078340" y="2344141"/>
                </a:lnTo>
                <a:lnTo>
                  <a:pt x="1104475" y="2346882"/>
                </a:lnTo>
                <a:lnTo>
                  <a:pt x="1060270" y="2328889"/>
                </a:lnTo>
                <a:lnTo>
                  <a:pt x="1063150" y="2327054"/>
                </a:lnTo>
                <a:lnTo>
                  <a:pt x="1062910" y="2326954"/>
                </a:lnTo>
                <a:lnTo>
                  <a:pt x="1049574" y="2322242"/>
                </a:lnTo>
                <a:lnTo>
                  <a:pt x="1016375" y="2311694"/>
                </a:lnTo>
                <a:lnTo>
                  <a:pt x="1016801" y="2310664"/>
                </a:lnTo>
                <a:lnTo>
                  <a:pt x="992494" y="2302077"/>
                </a:lnTo>
                <a:cubicBezTo>
                  <a:pt x="963211" y="2291057"/>
                  <a:pt x="934362" y="2277796"/>
                  <a:pt x="905696" y="2263411"/>
                </a:cubicBezTo>
                <a:lnTo>
                  <a:pt x="834648" y="2225771"/>
                </a:lnTo>
                <a:lnTo>
                  <a:pt x="810629" y="2225737"/>
                </a:lnTo>
                <a:lnTo>
                  <a:pt x="817317" y="2229797"/>
                </a:lnTo>
                <a:lnTo>
                  <a:pt x="843115" y="2245109"/>
                </a:lnTo>
                <a:lnTo>
                  <a:pt x="836393" y="2241962"/>
                </a:lnTo>
                <a:lnTo>
                  <a:pt x="809263" y="2225736"/>
                </a:lnTo>
                <a:lnTo>
                  <a:pt x="758668" y="2225666"/>
                </a:lnTo>
                <a:cubicBezTo>
                  <a:pt x="752497" y="2226489"/>
                  <a:pt x="720474" y="2230741"/>
                  <a:pt x="719395" y="2227250"/>
                </a:cubicBezTo>
                <a:cubicBezTo>
                  <a:pt x="719346" y="2225072"/>
                  <a:pt x="731589" y="2218886"/>
                  <a:pt x="731589" y="2218886"/>
                </a:cubicBezTo>
                <a:cubicBezTo>
                  <a:pt x="735747" y="2217795"/>
                  <a:pt x="742922" y="2217014"/>
                  <a:pt x="750265" y="2216240"/>
                </a:cubicBezTo>
                <a:cubicBezTo>
                  <a:pt x="759520" y="2214913"/>
                  <a:pt x="770629" y="2214255"/>
                  <a:pt x="782016" y="2213903"/>
                </a:cubicBezTo>
                <a:lnTo>
                  <a:pt x="788595" y="2213805"/>
                </a:lnTo>
                <a:lnTo>
                  <a:pt x="784468" y="2211459"/>
                </a:lnTo>
                <a:lnTo>
                  <a:pt x="760522" y="2211057"/>
                </a:lnTo>
                <a:cubicBezTo>
                  <a:pt x="744975" y="2211481"/>
                  <a:pt x="729552" y="2217530"/>
                  <a:pt x="719048" y="2211459"/>
                </a:cubicBezTo>
                <a:cubicBezTo>
                  <a:pt x="718020" y="2210328"/>
                  <a:pt x="714814" y="2209103"/>
                  <a:pt x="713810" y="2209060"/>
                </a:cubicBezTo>
                <a:cubicBezTo>
                  <a:pt x="714814" y="2209103"/>
                  <a:pt x="710505" y="2203298"/>
                  <a:pt x="709525" y="2204343"/>
                </a:cubicBezTo>
                <a:cubicBezTo>
                  <a:pt x="710481" y="2202208"/>
                  <a:pt x="713687" y="2203434"/>
                  <a:pt x="715672" y="2202430"/>
                </a:cubicBezTo>
                <a:cubicBezTo>
                  <a:pt x="718829" y="2201478"/>
                  <a:pt x="719782" y="2199161"/>
                  <a:pt x="720763" y="2198115"/>
                </a:cubicBezTo>
                <a:cubicBezTo>
                  <a:pt x="730090" y="2196338"/>
                  <a:pt x="718730" y="2196940"/>
                  <a:pt x="712559" y="2197764"/>
                </a:cubicBezTo>
                <a:lnTo>
                  <a:pt x="715709" y="2197087"/>
                </a:lnTo>
                <a:lnTo>
                  <a:pt x="711124" y="2197702"/>
                </a:lnTo>
                <a:lnTo>
                  <a:pt x="712559" y="2197764"/>
                </a:lnTo>
                <a:cubicBezTo>
                  <a:pt x="710980" y="2198241"/>
                  <a:pt x="709150" y="2198706"/>
                  <a:pt x="707713" y="2198917"/>
                </a:cubicBezTo>
                <a:lnTo>
                  <a:pt x="706499" y="2198733"/>
                </a:lnTo>
                <a:lnTo>
                  <a:pt x="704265" y="2199323"/>
                </a:lnTo>
                <a:cubicBezTo>
                  <a:pt x="702521" y="2199793"/>
                  <a:pt x="700814" y="2200201"/>
                  <a:pt x="699100" y="2200367"/>
                </a:cubicBezTo>
                <a:lnTo>
                  <a:pt x="696168" y="2200332"/>
                </a:lnTo>
                <a:lnTo>
                  <a:pt x="696364" y="2199771"/>
                </a:lnTo>
                <a:cubicBezTo>
                  <a:pt x="702091" y="2199005"/>
                  <a:pt x="706885" y="2198192"/>
                  <a:pt x="700085" y="2198724"/>
                </a:cubicBezTo>
                <a:lnTo>
                  <a:pt x="696383" y="2199069"/>
                </a:lnTo>
                <a:lnTo>
                  <a:pt x="696383" y="2199067"/>
                </a:lnTo>
                <a:lnTo>
                  <a:pt x="696353" y="2199073"/>
                </a:lnTo>
                <a:lnTo>
                  <a:pt x="689024" y="2199757"/>
                </a:lnTo>
                <a:cubicBezTo>
                  <a:pt x="689852" y="2199858"/>
                  <a:pt x="691769" y="2199797"/>
                  <a:pt x="693441" y="2199654"/>
                </a:cubicBezTo>
                <a:lnTo>
                  <a:pt x="696353" y="2199073"/>
                </a:lnTo>
                <a:lnTo>
                  <a:pt x="696383" y="2199069"/>
                </a:lnTo>
                <a:lnTo>
                  <a:pt x="696364" y="2199771"/>
                </a:lnTo>
                <a:cubicBezTo>
                  <a:pt x="692010" y="2200298"/>
                  <a:pt x="687019" y="2200633"/>
                  <a:pt x="686710" y="2200186"/>
                </a:cubicBezTo>
                <a:cubicBezTo>
                  <a:pt x="687019" y="2200633"/>
                  <a:pt x="688715" y="2199309"/>
                  <a:pt x="688715" y="2199309"/>
                </a:cubicBezTo>
                <a:cubicBezTo>
                  <a:pt x="689701" y="2198540"/>
                  <a:pt x="688097" y="2198414"/>
                  <a:pt x="689466" y="2197346"/>
                </a:cubicBezTo>
                <a:cubicBezTo>
                  <a:pt x="690760" y="2197024"/>
                  <a:pt x="694477" y="2196306"/>
                  <a:pt x="697121" y="2195621"/>
                </a:cubicBezTo>
                <a:cubicBezTo>
                  <a:pt x="705149" y="2194008"/>
                  <a:pt x="713809" y="2192215"/>
                  <a:pt x="722511" y="2190663"/>
                </a:cubicBezTo>
                <a:lnTo>
                  <a:pt x="723834" y="2190481"/>
                </a:lnTo>
                <a:lnTo>
                  <a:pt x="723880" y="2190462"/>
                </a:lnTo>
                <a:cubicBezTo>
                  <a:pt x="726252" y="2189578"/>
                  <a:pt x="728133" y="2189092"/>
                  <a:pt x="728935" y="2189398"/>
                </a:cubicBezTo>
                <a:lnTo>
                  <a:pt x="731545" y="2189426"/>
                </a:lnTo>
                <a:lnTo>
                  <a:pt x="742918" y="2187869"/>
                </a:lnTo>
                <a:lnTo>
                  <a:pt x="735925" y="2187793"/>
                </a:lnTo>
                <a:cubicBezTo>
                  <a:pt x="733336" y="2187954"/>
                  <a:pt x="731004" y="2188398"/>
                  <a:pt x="728935" y="2189398"/>
                </a:cubicBezTo>
                <a:lnTo>
                  <a:pt x="726025" y="2188926"/>
                </a:lnTo>
                <a:lnTo>
                  <a:pt x="719272" y="2189891"/>
                </a:lnTo>
                <a:cubicBezTo>
                  <a:pt x="710780" y="2191364"/>
                  <a:pt x="702364" y="2192965"/>
                  <a:pt x="693189" y="2194441"/>
                </a:cubicBezTo>
                <a:cubicBezTo>
                  <a:pt x="687795" y="2195779"/>
                  <a:pt x="684462" y="2196198"/>
                  <a:pt x="678120" y="2196899"/>
                </a:cubicBezTo>
                <a:cubicBezTo>
                  <a:pt x="674478" y="2196870"/>
                  <a:pt x="676865" y="2195813"/>
                  <a:pt x="680201" y="2195276"/>
                </a:cubicBezTo>
                <a:cubicBezTo>
                  <a:pt x="681496" y="2194954"/>
                  <a:pt x="681856" y="2195476"/>
                  <a:pt x="684191" y="2194343"/>
                </a:cubicBezTo>
                <a:cubicBezTo>
                  <a:pt x="686948" y="2191503"/>
                  <a:pt x="693618" y="2190548"/>
                  <a:pt x="699012" y="2189209"/>
                </a:cubicBezTo>
                <a:cubicBezTo>
                  <a:pt x="706089" y="2187591"/>
                  <a:pt x="713208" y="2186212"/>
                  <a:pt x="720359" y="2185056"/>
                </a:cubicBezTo>
                <a:lnTo>
                  <a:pt x="721275" y="2184937"/>
                </a:lnTo>
                <a:lnTo>
                  <a:pt x="721472" y="2184727"/>
                </a:lnTo>
                <a:lnTo>
                  <a:pt x="723256" y="2183436"/>
                </a:lnTo>
                <a:lnTo>
                  <a:pt x="720571" y="2183797"/>
                </a:lnTo>
                <a:cubicBezTo>
                  <a:pt x="711902" y="2185122"/>
                  <a:pt x="703319" y="2186479"/>
                  <a:pt x="694665" y="2187550"/>
                </a:cubicBezTo>
                <a:cubicBezTo>
                  <a:pt x="701555" y="2185389"/>
                  <a:pt x="708750" y="2183333"/>
                  <a:pt x="716168" y="2181722"/>
                </a:cubicBezTo>
                <a:lnTo>
                  <a:pt x="722631" y="2180551"/>
                </a:lnTo>
                <a:lnTo>
                  <a:pt x="721373" y="2180190"/>
                </a:lnTo>
                <a:lnTo>
                  <a:pt x="721296" y="2180141"/>
                </a:lnTo>
                <a:lnTo>
                  <a:pt x="712142" y="2181778"/>
                </a:lnTo>
                <a:lnTo>
                  <a:pt x="695391" y="2184640"/>
                </a:lnTo>
                <a:lnTo>
                  <a:pt x="695427" y="2184659"/>
                </a:lnTo>
                <a:cubicBezTo>
                  <a:pt x="696544" y="2185962"/>
                  <a:pt x="696218" y="2188237"/>
                  <a:pt x="691575" y="2186713"/>
                </a:cubicBezTo>
                <a:lnTo>
                  <a:pt x="691551" y="2185623"/>
                </a:lnTo>
                <a:cubicBezTo>
                  <a:pt x="692273" y="2184249"/>
                  <a:pt x="693152" y="2183799"/>
                  <a:pt x="693935" y="2183855"/>
                </a:cubicBezTo>
                <a:lnTo>
                  <a:pt x="695207" y="2184540"/>
                </a:lnTo>
                <a:lnTo>
                  <a:pt x="711518" y="2180571"/>
                </a:lnTo>
                <a:lnTo>
                  <a:pt x="719580" y="2179059"/>
                </a:lnTo>
                <a:lnTo>
                  <a:pt x="718829" y="2178585"/>
                </a:lnTo>
                <a:cubicBezTo>
                  <a:pt x="718569" y="2178165"/>
                  <a:pt x="718814" y="2177904"/>
                  <a:pt x="719316" y="2177926"/>
                </a:cubicBezTo>
                <a:cubicBezTo>
                  <a:pt x="714098" y="2176433"/>
                  <a:pt x="702860" y="2182662"/>
                  <a:pt x="700636" y="2180391"/>
                </a:cubicBezTo>
                <a:lnTo>
                  <a:pt x="700833" y="2179536"/>
                </a:lnTo>
                <a:lnTo>
                  <a:pt x="694537" y="2180532"/>
                </a:lnTo>
                <a:lnTo>
                  <a:pt x="693845" y="2180703"/>
                </a:lnTo>
                <a:lnTo>
                  <a:pt x="693513" y="2180538"/>
                </a:lnTo>
                <a:lnTo>
                  <a:pt x="691099" y="2180112"/>
                </a:lnTo>
                <a:lnTo>
                  <a:pt x="691551" y="2179991"/>
                </a:lnTo>
                <a:lnTo>
                  <a:pt x="702697" y="2177716"/>
                </a:lnTo>
                <a:lnTo>
                  <a:pt x="703830" y="2177066"/>
                </a:lnTo>
                <a:cubicBezTo>
                  <a:pt x="708688" y="2175018"/>
                  <a:pt x="717090" y="2173416"/>
                  <a:pt x="717549" y="2172903"/>
                </a:cubicBezTo>
                <a:lnTo>
                  <a:pt x="716958" y="2172827"/>
                </a:lnTo>
                <a:lnTo>
                  <a:pt x="693914" y="2177115"/>
                </a:lnTo>
                <a:lnTo>
                  <a:pt x="693803" y="2177136"/>
                </a:lnTo>
                <a:lnTo>
                  <a:pt x="690920" y="2177009"/>
                </a:lnTo>
                <a:cubicBezTo>
                  <a:pt x="690019" y="2177002"/>
                  <a:pt x="689489" y="2177044"/>
                  <a:pt x="689667" y="2177152"/>
                </a:cubicBezTo>
                <a:cubicBezTo>
                  <a:pt x="688702" y="2176134"/>
                  <a:pt x="688847" y="2173974"/>
                  <a:pt x="690398" y="2174911"/>
                </a:cubicBezTo>
                <a:cubicBezTo>
                  <a:pt x="688131" y="2173542"/>
                  <a:pt x="690865" y="2174759"/>
                  <a:pt x="687368" y="2174458"/>
                </a:cubicBezTo>
                <a:cubicBezTo>
                  <a:pt x="682808" y="2173951"/>
                  <a:pt x="685687" y="2173007"/>
                  <a:pt x="685687" y="2173007"/>
                </a:cubicBezTo>
                <a:cubicBezTo>
                  <a:pt x="687632" y="2172370"/>
                  <a:pt x="692986" y="2173285"/>
                  <a:pt x="693920" y="2172980"/>
                </a:cubicBezTo>
                <a:cubicBezTo>
                  <a:pt x="693920" y="2172980"/>
                  <a:pt x="693888" y="2171656"/>
                  <a:pt x="693934" y="2170306"/>
                </a:cubicBezTo>
                <a:cubicBezTo>
                  <a:pt x="695584" y="2170433"/>
                  <a:pt x="698495" y="2170814"/>
                  <a:pt x="698495" y="2170814"/>
                </a:cubicBezTo>
                <a:cubicBezTo>
                  <a:pt x="699474" y="2169159"/>
                  <a:pt x="695801" y="2169695"/>
                  <a:pt x="695801" y="2169695"/>
                </a:cubicBezTo>
                <a:lnTo>
                  <a:pt x="694445" y="2169209"/>
                </a:lnTo>
                <a:lnTo>
                  <a:pt x="692192" y="2169364"/>
                </a:lnTo>
                <a:lnTo>
                  <a:pt x="693173" y="2168752"/>
                </a:lnTo>
                <a:lnTo>
                  <a:pt x="690597" y="2167828"/>
                </a:lnTo>
                <a:cubicBezTo>
                  <a:pt x="688615" y="2167184"/>
                  <a:pt x="686909" y="2166715"/>
                  <a:pt x="687033" y="2167007"/>
                </a:cubicBezTo>
                <a:cubicBezTo>
                  <a:pt x="686752" y="2165097"/>
                  <a:pt x="690628" y="2166497"/>
                  <a:pt x="694047" y="2166822"/>
                </a:cubicBezTo>
                <a:lnTo>
                  <a:pt x="696268" y="2166822"/>
                </a:lnTo>
                <a:lnTo>
                  <a:pt x="696323" y="2166789"/>
                </a:lnTo>
                <a:cubicBezTo>
                  <a:pt x="697858" y="2166264"/>
                  <a:pt x="699277" y="2166099"/>
                  <a:pt x="700620" y="2166093"/>
                </a:cubicBezTo>
                <a:lnTo>
                  <a:pt x="701386" y="2166148"/>
                </a:lnTo>
                <a:lnTo>
                  <a:pt x="700132" y="2165497"/>
                </a:lnTo>
                <a:cubicBezTo>
                  <a:pt x="697688" y="2164963"/>
                  <a:pt x="695452" y="2164917"/>
                  <a:pt x="692542" y="2164536"/>
                </a:cubicBezTo>
                <a:cubicBezTo>
                  <a:pt x="689789" y="2164214"/>
                  <a:pt x="687636" y="2163919"/>
                  <a:pt x="685801" y="2163642"/>
                </a:cubicBezTo>
                <a:lnTo>
                  <a:pt x="681524" y="2162953"/>
                </a:lnTo>
                <a:lnTo>
                  <a:pt x="682758" y="2162744"/>
                </a:lnTo>
                <a:lnTo>
                  <a:pt x="691580" y="2160821"/>
                </a:lnTo>
                <a:lnTo>
                  <a:pt x="696327" y="2160517"/>
                </a:lnTo>
                <a:cubicBezTo>
                  <a:pt x="699367" y="2160578"/>
                  <a:pt x="698019" y="2160324"/>
                  <a:pt x="695905" y="2159890"/>
                </a:cubicBezTo>
                <a:lnTo>
                  <a:pt x="695878" y="2159884"/>
                </a:lnTo>
                <a:lnTo>
                  <a:pt x="696259" y="2159801"/>
                </a:lnTo>
                <a:lnTo>
                  <a:pt x="696831" y="2159699"/>
                </a:lnTo>
                <a:lnTo>
                  <a:pt x="695739" y="2158989"/>
                </a:lnTo>
                <a:lnTo>
                  <a:pt x="693645" y="2159361"/>
                </a:lnTo>
                <a:lnTo>
                  <a:pt x="692616" y="2159121"/>
                </a:lnTo>
                <a:cubicBezTo>
                  <a:pt x="691631" y="2158830"/>
                  <a:pt x="690908" y="2158510"/>
                  <a:pt x="690900" y="2158180"/>
                </a:cubicBezTo>
                <a:lnTo>
                  <a:pt x="694120" y="2157934"/>
                </a:lnTo>
                <a:lnTo>
                  <a:pt x="672901" y="2144120"/>
                </a:lnTo>
                <a:lnTo>
                  <a:pt x="669503" y="2144693"/>
                </a:lnTo>
                <a:lnTo>
                  <a:pt x="664964" y="2145876"/>
                </a:lnTo>
                <a:lnTo>
                  <a:pt x="652467" y="2144817"/>
                </a:lnTo>
                <a:lnTo>
                  <a:pt x="650553" y="2144592"/>
                </a:lnTo>
                <a:lnTo>
                  <a:pt x="651712" y="2144261"/>
                </a:lnTo>
                <a:cubicBezTo>
                  <a:pt x="653466" y="2143782"/>
                  <a:pt x="654408" y="2143491"/>
                  <a:pt x="654793" y="2143313"/>
                </a:cubicBezTo>
                <a:lnTo>
                  <a:pt x="654685" y="2143198"/>
                </a:lnTo>
                <a:lnTo>
                  <a:pt x="660745" y="2143621"/>
                </a:lnTo>
                <a:lnTo>
                  <a:pt x="671752" y="2143371"/>
                </a:lnTo>
                <a:lnTo>
                  <a:pt x="663868" y="2138238"/>
                </a:lnTo>
                <a:lnTo>
                  <a:pt x="672501" y="2143354"/>
                </a:lnTo>
                <a:lnTo>
                  <a:pt x="673060" y="2143341"/>
                </a:lnTo>
                <a:lnTo>
                  <a:pt x="675712" y="2143644"/>
                </a:lnTo>
                <a:lnTo>
                  <a:pt x="673595" y="2144002"/>
                </a:lnTo>
                <a:lnTo>
                  <a:pt x="689720" y="2153558"/>
                </a:lnTo>
                <a:lnTo>
                  <a:pt x="690606" y="2151813"/>
                </a:lnTo>
                <a:cubicBezTo>
                  <a:pt x="691180" y="2151027"/>
                  <a:pt x="691732" y="2150347"/>
                  <a:pt x="691499" y="2150423"/>
                </a:cubicBezTo>
                <a:lnTo>
                  <a:pt x="692000" y="2150258"/>
                </a:lnTo>
                <a:lnTo>
                  <a:pt x="690799" y="2149532"/>
                </a:lnTo>
                <a:lnTo>
                  <a:pt x="688260" y="2149010"/>
                </a:lnTo>
                <a:lnTo>
                  <a:pt x="689113" y="2148512"/>
                </a:lnTo>
                <a:lnTo>
                  <a:pt x="687892" y="2147773"/>
                </a:lnTo>
                <a:lnTo>
                  <a:pt x="683587" y="2147454"/>
                </a:lnTo>
                <a:lnTo>
                  <a:pt x="682814" y="2147389"/>
                </a:lnTo>
                <a:lnTo>
                  <a:pt x="686181" y="2146738"/>
                </a:lnTo>
                <a:lnTo>
                  <a:pt x="661161" y="2131600"/>
                </a:lnTo>
                <a:cubicBezTo>
                  <a:pt x="645726" y="2122470"/>
                  <a:pt x="630884" y="2113290"/>
                  <a:pt x="619033" y="2103666"/>
                </a:cubicBezTo>
                <a:cubicBezTo>
                  <a:pt x="632436" y="2109753"/>
                  <a:pt x="646486" y="2118388"/>
                  <a:pt x="660512" y="2127263"/>
                </a:cubicBezTo>
                <a:lnTo>
                  <a:pt x="684429" y="2141754"/>
                </a:lnTo>
                <a:lnTo>
                  <a:pt x="687277" y="2141542"/>
                </a:lnTo>
                <a:lnTo>
                  <a:pt x="657838" y="2122735"/>
                </a:lnTo>
                <a:lnTo>
                  <a:pt x="655456" y="2121138"/>
                </a:lnTo>
                <a:lnTo>
                  <a:pt x="654806" y="2121077"/>
                </a:lnTo>
                <a:lnTo>
                  <a:pt x="655356" y="2121070"/>
                </a:lnTo>
                <a:lnTo>
                  <a:pt x="629335" y="2103615"/>
                </a:lnTo>
                <a:lnTo>
                  <a:pt x="633904" y="2105013"/>
                </a:lnTo>
                <a:lnTo>
                  <a:pt x="634109" y="2105053"/>
                </a:lnTo>
                <a:lnTo>
                  <a:pt x="635411" y="2105803"/>
                </a:lnTo>
                <a:cubicBezTo>
                  <a:pt x="638574" y="2107983"/>
                  <a:pt x="654896" y="2119212"/>
                  <a:pt x="655894" y="2118393"/>
                </a:cubicBezTo>
                <a:cubicBezTo>
                  <a:pt x="659054" y="2115799"/>
                  <a:pt x="641733" y="2105387"/>
                  <a:pt x="643101" y="2107280"/>
                </a:cubicBezTo>
                <a:lnTo>
                  <a:pt x="641621" y="2106412"/>
                </a:lnTo>
                <a:lnTo>
                  <a:pt x="643629" y="2105086"/>
                </a:lnTo>
                <a:lnTo>
                  <a:pt x="642776" y="2104679"/>
                </a:lnTo>
                <a:lnTo>
                  <a:pt x="637110" y="2104078"/>
                </a:lnTo>
                <a:lnTo>
                  <a:pt x="635148" y="2103754"/>
                </a:lnTo>
                <a:lnTo>
                  <a:pt x="635256" y="2103717"/>
                </a:lnTo>
                <a:lnTo>
                  <a:pt x="639047" y="2102898"/>
                </a:lnTo>
                <a:lnTo>
                  <a:pt x="638475" y="2102624"/>
                </a:lnTo>
                <a:lnTo>
                  <a:pt x="637547" y="2102319"/>
                </a:lnTo>
                <a:lnTo>
                  <a:pt x="634475" y="2102954"/>
                </a:lnTo>
                <a:lnTo>
                  <a:pt x="632359" y="2103290"/>
                </a:lnTo>
                <a:lnTo>
                  <a:pt x="625162" y="2102097"/>
                </a:lnTo>
                <a:lnTo>
                  <a:pt x="625298" y="2101498"/>
                </a:lnTo>
                <a:cubicBezTo>
                  <a:pt x="625376" y="2101611"/>
                  <a:pt x="625062" y="2101676"/>
                  <a:pt x="624523" y="2101707"/>
                </a:cubicBezTo>
                <a:lnTo>
                  <a:pt x="622844" y="2101712"/>
                </a:lnTo>
                <a:lnTo>
                  <a:pt x="618544" y="2100998"/>
                </a:lnTo>
                <a:lnTo>
                  <a:pt x="623397" y="2099764"/>
                </a:lnTo>
                <a:lnTo>
                  <a:pt x="629401" y="2098719"/>
                </a:lnTo>
                <a:lnTo>
                  <a:pt x="628031" y="2097787"/>
                </a:lnTo>
                <a:lnTo>
                  <a:pt x="630902" y="2098458"/>
                </a:lnTo>
                <a:lnTo>
                  <a:pt x="633337" y="2098033"/>
                </a:lnTo>
                <a:lnTo>
                  <a:pt x="641061" y="2098990"/>
                </a:lnTo>
                <a:cubicBezTo>
                  <a:pt x="652937" y="2100285"/>
                  <a:pt x="664762" y="2101250"/>
                  <a:pt x="676686" y="2101459"/>
                </a:cubicBezTo>
                <a:cubicBezTo>
                  <a:pt x="677783" y="2101433"/>
                  <a:pt x="681010" y="2101932"/>
                  <a:pt x="684085" y="2102233"/>
                </a:cubicBezTo>
                <a:lnTo>
                  <a:pt x="684475" y="2102251"/>
                </a:lnTo>
                <a:lnTo>
                  <a:pt x="688526" y="2100809"/>
                </a:lnTo>
                <a:lnTo>
                  <a:pt x="685803" y="2100500"/>
                </a:lnTo>
                <a:lnTo>
                  <a:pt x="683936" y="2100878"/>
                </a:lnTo>
                <a:lnTo>
                  <a:pt x="681003" y="2100843"/>
                </a:lnTo>
                <a:lnTo>
                  <a:pt x="681199" y="2100281"/>
                </a:lnTo>
                <a:lnTo>
                  <a:pt x="681528" y="2100236"/>
                </a:lnTo>
                <a:lnTo>
                  <a:pt x="681251" y="2100222"/>
                </a:lnTo>
                <a:lnTo>
                  <a:pt x="681199" y="2100281"/>
                </a:lnTo>
                <a:cubicBezTo>
                  <a:pt x="676844" y="2100809"/>
                  <a:pt x="671853" y="2101145"/>
                  <a:pt x="671544" y="2100697"/>
                </a:cubicBezTo>
                <a:cubicBezTo>
                  <a:pt x="671698" y="2100920"/>
                  <a:pt x="672200" y="2100701"/>
                  <a:pt x="672663" y="2100425"/>
                </a:cubicBezTo>
                <a:lnTo>
                  <a:pt x="673211" y="2100066"/>
                </a:lnTo>
                <a:lnTo>
                  <a:pt x="670947" y="2099848"/>
                </a:lnTo>
                <a:cubicBezTo>
                  <a:pt x="667118" y="2099679"/>
                  <a:pt x="662630" y="2099835"/>
                  <a:pt x="660074" y="2098671"/>
                </a:cubicBezTo>
                <a:cubicBezTo>
                  <a:pt x="659357" y="2098238"/>
                  <a:pt x="658818" y="2096970"/>
                  <a:pt x="658351" y="2097123"/>
                </a:cubicBezTo>
                <a:cubicBezTo>
                  <a:pt x="655908" y="2096589"/>
                  <a:pt x="648893" y="2096772"/>
                  <a:pt x="646201" y="2095653"/>
                </a:cubicBezTo>
                <a:lnTo>
                  <a:pt x="645993" y="2095439"/>
                </a:lnTo>
                <a:lnTo>
                  <a:pt x="649540" y="2094632"/>
                </a:lnTo>
                <a:cubicBezTo>
                  <a:pt x="651955" y="2094071"/>
                  <a:pt x="654653" y="2093445"/>
                  <a:pt x="658079" y="2092689"/>
                </a:cubicBezTo>
                <a:lnTo>
                  <a:pt x="665294" y="2091622"/>
                </a:lnTo>
                <a:lnTo>
                  <a:pt x="668020" y="2091868"/>
                </a:lnTo>
                <a:cubicBezTo>
                  <a:pt x="669618" y="2092021"/>
                  <a:pt x="671593" y="2092216"/>
                  <a:pt x="673529" y="2092402"/>
                </a:cubicBezTo>
                <a:lnTo>
                  <a:pt x="673542" y="2092403"/>
                </a:lnTo>
                <a:lnTo>
                  <a:pt x="675448" y="2091724"/>
                </a:lnTo>
                <a:lnTo>
                  <a:pt x="679509" y="2090755"/>
                </a:lnTo>
                <a:lnTo>
                  <a:pt x="679168" y="2090469"/>
                </a:lnTo>
                <a:lnTo>
                  <a:pt x="678705" y="2090161"/>
                </a:lnTo>
                <a:lnTo>
                  <a:pt x="692828" y="2089769"/>
                </a:lnTo>
                <a:lnTo>
                  <a:pt x="701221" y="2089392"/>
                </a:lnTo>
                <a:lnTo>
                  <a:pt x="694517" y="2087324"/>
                </a:lnTo>
                <a:lnTo>
                  <a:pt x="690625" y="2084689"/>
                </a:lnTo>
                <a:lnTo>
                  <a:pt x="689099" y="2084767"/>
                </a:lnTo>
                <a:cubicBezTo>
                  <a:pt x="686327" y="2085044"/>
                  <a:pt x="684751" y="2085389"/>
                  <a:pt x="685505" y="2085726"/>
                </a:cubicBezTo>
                <a:cubicBezTo>
                  <a:pt x="678075" y="2086369"/>
                  <a:pt x="652939" y="2086417"/>
                  <a:pt x="653997" y="2083224"/>
                </a:cubicBezTo>
                <a:cubicBezTo>
                  <a:pt x="655230" y="2079500"/>
                  <a:pt x="688515" y="2075770"/>
                  <a:pt x="696111" y="2075505"/>
                </a:cubicBezTo>
                <a:lnTo>
                  <a:pt x="701571" y="2075025"/>
                </a:lnTo>
                <a:lnTo>
                  <a:pt x="692059" y="2072757"/>
                </a:lnTo>
                <a:cubicBezTo>
                  <a:pt x="689510" y="2072099"/>
                  <a:pt x="687576" y="2071189"/>
                  <a:pt x="685786" y="2068870"/>
                </a:cubicBezTo>
                <a:lnTo>
                  <a:pt x="684697" y="2063072"/>
                </a:lnTo>
                <a:lnTo>
                  <a:pt x="676136" y="2062631"/>
                </a:lnTo>
                <a:lnTo>
                  <a:pt x="675241" y="2061587"/>
                </a:lnTo>
                <a:lnTo>
                  <a:pt x="676414" y="2061332"/>
                </a:lnTo>
                <a:lnTo>
                  <a:pt x="681162" y="2061027"/>
                </a:lnTo>
                <a:cubicBezTo>
                  <a:pt x="684202" y="2061088"/>
                  <a:pt x="682853" y="2060835"/>
                  <a:pt x="680740" y="2060401"/>
                </a:cubicBezTo>
                <a:lnTo>
                  <a:pt x="680713" y="2060394"/>
                </a:lnTo>
                <a:lnTo>
                  <a:pt x="681094" y="2060312"/>
                </a:lnTo>
                <a:lnTo>
                  <a:pt x="684079" y="2059782"/>
                </a:lnTo>
                <a:lnTo>
                  <a:pt x="684037" y="2059554"/>
                </a:lnTo>
                <a:lnTo>
                  <a:pt x="683478" y="2059372"/>
                </a:lnTo>
                <a:lnTo>
                  <a:pt x="674642" y="2060889"/>
                </a:lnTo>
                <a:lnTo>
                  <a:pt x="674656" y="2060877"/>
                </a:lnTo>
                <a:lnTo>
                  <a:pt x="679487" y="2059692"/>
                </a:lnTo>
                <a:lnTo>
                  <a:pt x="678479" y="2059872"/>
                </a:lnTo>
                <a:lnTo>
                  <a:pt x="677451" y="2059631"/>
                </a:lnTo>
                <a:lnTo>
                  <a:pt x="677081" y="2059429"/>
                </a:lnTo>
                <a:lnTo>
                  <a:pt x="676088" y="2059644"/>
                </a:lnTo>
                <a:lnTo>
                  <a:pt x="676820" y="2059014"/>
                </a:lnTo>
                <a:cubicBezTo>
                  <a:pt x="677691" y="2058493"/>
                  <a:pt x="678477" y="2058138"/>
                  <a:pt x="678477" y="2058138"/>
                </a:cubicBezTo>
                <a:lnTo>
                  <a:pt x="679286" y="2057999"/>
                </a:lnTo>
                <a:lnTo>
                  <a:pt x="666941" y="2053957"/>
                </a:lnTo>
                <a:cubicBezTo>
                  <a:pt x="659597" y="2052332"/>
                  <a:pt x="651868" y="2050934"/>
                  <a:pt x="647541" y="2049724"/>
                </a:cubicBezTo>
                <a:lnTo>
                  <a:pt x="633506" y="2045905"/>
                </a:lnTo>
                <a:lnTo>
                  <a:pt x="632241" y="2044561"/>
                </a:lnTo>
                <a:lnTo>
                  <a:pt x="628315" y="2041046"/>
                </a:lnTo>
                <a:lnTo>
                  <a:pt x="632848" y="2042118"/>
                </a:lnTo>
                <a:lnTo>
                  <a:pt x="691118" y="2055963"/>
                </a:lnTo>
                <a:lnTo>
                  <a:pt x="697265" y="2054906"/>
                </a:lnTo>
                <a:lnTo>
                  <a:pt x="693467" y="2054047"/>
                </a:lnTo>
                <a:cubicBezTo>
                  <a:pt x="691548" y="2054091"/>
                  <a:pt x="691409" y="2052304"/>
                  <a:pt x="689491" y="2052348"/>
                </a:cubicBezTo>
                <a:lnTo>
                  <a:pt x="700176" y="2054537"/>
                </a:lnTo>
                <a:lnTo>
                  <a:pt x="703215" y="2054189"/>
                </a:lnTo>
                <a:lnTo>
                  <a:pt x="691084" y="2048130"/>
                </a:lnTo>
                <a:cubicBezTo>
                  <a:pt x="689328" y="2050262"/>
                  <a:pt x="687410" y="2050306"/>
                  <a:pt x="687410" y="2050306"/>
                </a:cubicBezTo>
                <a:cubicBezTo>
                  <a:pt x="683684" y="2048303"/>
                  <a:pt x="679820" y="2044511"/>
                  <a:pt x="673902" y="2042557"/>
                </a:cubicBezTo>
                <a:cubicBezTo>
                  <a:pt x="675658" y="2040426"/>
                  <a:pt x="677413" y="2038297"/>
                  <a:pt x="677274" y="2036508"/>
                </a:cubicBezTo>
                <a:cubicBezTo>
                  <a:pt x="680976" y="2038214"/>
                  <a:pt x="686458" y="2038086"/>
                  <a:pt x="688238" y="2036254"/>
                </a:cubicBezTo>
                <a:lnTo>
                  <a:pt x="698082" y="2039977"/>
                </a:lnTo>
                <a:lnTo>
                  <a:pt x="697046" y="2038764"/>
                </a:lnTo>
                <a:cubicBezTo>
                  <a:pt x="696151" y="2037604"/>
                  <a:pt x="695256" y="2036445"/>
                  <a:pt x="694715" y="2036034"/>
                </a:cubicBezTo>
                <a:cubicBezTo>
                  <a:pt x="683713" y="2029593"/>
                  <a:pt x="660881" y="2032060"/>
                  <a:pt x="662714" y="2027382"/>
                </a:cubicBezTo>
                <a:cubicBezTo>
                  <a:pt x="662714" y="2027382"/>
                  <a:pt x="667795" y="2027407"/>
                  <a:pt x="671795" y="2026612"/>
                </a:cubicBezTo>
                <a:lnTo>
                  <a:pt x="671223" y="2027199"/>
                </a:lnTo>
                <a:lnTo>
                  <a:pt x="669795" y="2027010"/>
                </a:lnTo>
                <a:cubicBezTo>
                  <a:pt x="670335" y="2027420"/>
                  <a:pt x="670605" y="2027625"/>
                  <a:pt x="670855" y="2027575"/>
                </a:cubicBezTo>
                <a:lnTo>
                  <a:pt x="671223" y="2027199"/>
                </a:lnTo>
                <a:lnTo>
                  <a:pt x="673849" y="2027545"/>
                </a:lnTo>
                <a:lnTo>
                  <a:pt x="675460" y="2028278"/>
                </a:lnTo>
                <a:cubicBezTo>
                  <a:pt x="676561" y="2028555"/>
                  <a:pt x="677371" y="2028611"/>
                  <a:pt x="677371" y="2028611"/>
                </a:cubicBezTo>
                <a:cubicBezTo>
                  <a:pt x="677371" y="2028611"/>
                  <a:pt x="680131" y="2024956"/>
                  <a:pt x="683544" y="2025312"/>
                </a:cubicBezTo>
                <a:lnTo>
                  <a:pt x="693998" y="2027600"/>
                </a:lnTo>
                <a:lnTo>
                  <a:pt x="694541" y="2027298"/>
                </a:lnTo>
                <a:cubicBezTo>
                  <a:pt x="700385" y="2027090"/>
                  <a:pt x="708178" y="2027754"/>
                  <a:pt x="715521" y="2027376"/>
                </a:cubicBezTo>
                <a:lnTo>
                  <a:pt x="719974" y="2026740"/>
                </a:lnTo>
                <a:lnTo>
                  <a:pt x="694932" y="2019055"/>
                </a:lnTo>
                <a:lnTo>
                  <a:pt x="680483" y="2019279"/>
                </a:lnTo>
                <a:lnTo>
                  <a:pt x="671007" y="2019163"/>
                </a:lnTo>
                <a:lnTo>
                  <a:pt x="670397" y="2019076"/>
                </a:lnTo>
                <a:cubicBezTo>
                  <a:pt x="670040" y="2018859"/>
                  <a:pt x="669726" y="2018435"/>
                  <a:pt x="669501" y="2018063"/>
                </a:cubicBezTo>
                <a:lnTo>
                  <a:pt x="669473" y="2018010"/>
                </a:lnTo>
                <a:lnTo>
                  <a:pt x="666092" y="2018780"/>
                </a:lnTo>
                <a:lnTo>
                  <a:pt x="663763" y="2018854"/>
                </a:lnTo>
                <a:lnTo>
                  <a:pt x="662810" y="2017101"/>
                </a:lnTo>
                <a:lnTo>
                  <a:pt x="662636" y="2016786"/>
                </a:lnTo>
                <a:lnTo>
                  <a:pt x="660152" y="2016872"/>
                </a:lnTo>
                <a:cubicBezTo>
                  <a:pt x="657708" y="2016338"/>
                  <a:pt x="652634" y="2017333"/>
                  <a:pt x="651378" y="2015632"/>
                </a:cubicBezTo>
                <a:cubicBezTo>
                  <a:pt x="650123" y="2013930"/>
                  <a:pt x="655591" y="2016364"/>
                  <a:pt x="653323" y="2014995"/>
                </a:cubicBezTo>
                <a:lnTo>
                  <a:pt x="648808" y="2013265"/>
                </a:lnTo>
                <a:lnTo>
                  <a:pt x="652635" y="2012745"/>
                </a:lnTo>
                <a:lnTo>
                  <a:pt x="660055" y="2013082"/>
                </a:lnTo>
                <a:lnTo>
                  <a:pt x="660570" y="2013059"/>
                </a:lnTo>
                <a:lnTo>
                  <a:pt x="660235" y="2012454"/>
                </a:lnTo>
                <a:lnTo>
                  <a:pt x="659834" y="2011766"/>
                </a:lnTo>
                <a:lnTo>
                  <a:pt x="666990" y="2010793"/>
                </a:lnTo>
                <a:lnTo>
                  <a:pt x="626219" y="2000588"/>
                </a:lnTo>
                <a:lnTo>
                  <a:pt x="623505" y="1998353"/>
                </a:lnTo>
                <a:lnTo>
                  <a:pt x="616894" y="1993515"/>
                </a:lnTo>
                <a:lnTo>
                  <a:pt x="631642" y="1996112"/>
                </a:lnTo>
                <a:lnTo>
                  <a:pt x="617766" y="1991369"/>
                </a:lnTo>
                <a:lnTo>
                  <a:pt x="619277" y="1988096"/>
                </a:lnTo>
                <a:lnTo>
                  <a:pt x="614860" y="1985334"/>
                </a:lnTo>
                <a:lnTo>
                  <a:pt x="628673" y="1988201"/>
                </a:lnTo>
                <a:lnTo>
                  <a:pt x="632840" y="1989801"/>
                </a:lnTo>
                <a:cubicBezTo>
                  <a:pt x="634162" y="1990388"/>
                  <a:pt x="634906" y="1990845"/>
                  <a:pt x="634656" y="1991050"/>
                </a:cubicBezTo>
                <a:lnTo>
                  <a:pt x="634625" y="1989437"/>
                </a:lnTo>
                <a:lnTo>
                  <a:pt x="653108" y="1993273"/>
                </a:lnTo>
                <a:lnTo>
                  <a:pt x="658189" y="1996109"/>
                </a:lnTo>
                <a:cubicBezTo>
                  <a:pt x="661393" y="1997971"/>
                  <a:pt x="665022" y="2000176"/>
                  <a:pt x="669580" y="2003094"/>
                </a:cubicBezTo>
                <a:lnTo>
                  <a:pt x="679621" y="2009074"/>
                </a:lnTo>
                <a:lnTo>
                  <a:pt x="682576" y="2008672"/>
                </a:lnTo>
                <a:lnTo>
                  <a:pt x="671787" y="2001565"/>
                </a:lnTo>
                <a:cubicBezTo>
                  <a:pt x="666993" y="1998871"/>
                  <a:pt x="662386" y="1996434"/>
                  <a:pt x="660519" y="1994950"/>
                </a:cubicBezTo>
                <a:lnTo>
                  <a:pt x="660270" y="1994760"/>
                </a:lnTo>
                <a:lnTo>
                  <a:pt x="665309" y="1995805"/>
                </a:lnTo>
                <a:lnTo>
                  <a:pt x="700225" y="2005184"/>
                </a:lnTo>
                <a:lnTo>
                  <a:pt x="726372" y="1999853"/>
                </a:lnTo>
                <a:cubicBezTo>
                  <a:pt x="752565" y="1996614"/>
                  <a:pt x="703274" y="1998980"/>
                  <a:pt x="703352" y="1993515"/>
                </a:cubicBezTo>
                <a:cubicBezTo>
                  <a:pt x="702291" y="1991054"/>
                  <a:pt x="721979" y="1988492"/>
                  <a:pt x="738526" y="1985935"/>
                </a:cubicBezTo>
                <a:lnTo>
                  <a:pt x="751152" y="1983461"/>
                </a:lnTo>
                <a:lnTo>
                  <a:pt x="745012" y="1981066"/>
                </a:lnTo>
                <a:lnTo>
                  <a:pt x="739899" y="1979033"/>
                </a:lnTo>
                <a:lnTo>
                  <a:pt x="724556" y="1979297"/>
                </a:lnTo>
                <a:cubicBezTo>
                  <a:pt x="711610" y="1979265"/>
                  <a:pt x="699348" y="1978585"/>
                  <a:pt x="698368" y="1976314"/>
                </a:cubicBezTo>
                <a:cubicBezTo>
                  <a:pt x="697225" y="1973663"/>
                  <a:pt x="709227" y="1960097"/>
                  <a:pt x="707190" y="1961018"/>
                </a:cubicBezTo>
                <a:cubicBezTo>
                  <a:pt x="709227" y="1960097"/>
                  <a:pt x="711264" y="1959177"/>
                  <a:pt x="713301" y="1958257"/>
                </a:cubicBezTo>
                <a:cubicBezTo>
                  <a:pt x="705067" y="1956096"/>
                  <a:pt x="673480" y="1959058"/>
                  <a:pt x="698693" y="1953547"/>
                </a:cubicBezTo>
                <a:cubicBezTo>
                  <a:pt x="727263" y="1949234"/>
                  <a:pt x="688081" y="1952461"/>
                  <a:pt x="673558" y="1953594"/>
                </a:cubicBezTo>
                <a:lnTo>
                  <a:pt x="659262" y="1954474"/>
                </a:lnTo>
                <a:lnTo>
                  <a:pt x="662503" y="1953734"/>
                </a:lnTo>
                <a:lnTo>
                  <a:pt x="662300" y="1952919"/>
                </a:lnTo>
                <a:lnTo>
                  <a:pt x="650178" y="1955033"/>
                </a:lnTo>
                <a:lnTo>
                  <a:pt x="626731" y="1956476"/>
                </a:lnTo>
                <a:lnTo>
                  <a:pt x="629999" y="1954883"/>
                </a:lnTo>
                <a:lnTo>
                  <a:pt x="616977" y="1957077"/>
                </a:lnTo>
                <a:lnTo>
                  <a:pt x="615281" y="1957181"/>
                </a:lnTo>
                <a:lnTo>
                  <a:pt x="630902" y="1953302"/>
                </a:lnTo>
                <a:cubicBezTo>
                  <a:pt x="637371" y="1952086"/>
                  <a:pt x="644058" y="1950973"/>
                  <a:pt x="650100" y="1949473"/>
                </a:cubicBezTo>
                <a:cubicBezTo>
                  <a:pt x="650583" y="1949440"/>
                  <a:pt x="651918" y="1949117"/>
                  <a:pt x="653049" y="1948680"/>
                </a:cubicBezTo>
                <a:lnTo>
                  <a:pt x="654699" y="1947268"/>
                </a:lnTo>
                <a:lnTo>
                  <a:pt x="654717" y="1947215"/>
                </a:lnTo>
                <a:lnTo>
                  <a:pt x="649121" y="1948055"/>
                </a:lnTo>
                <a:cubicBezTo>
                  <a:pt x="643727" y="1949394"/>
                  <a:pt x="637801" y="1950574"/>
                  <a:pt x="632426" y="1951209"/>
                </a:cubicBezTo>
                <a:cubicBezTo>
                  <a:pt x="636774" y="1949940"/>
                  <a:pt x="641544" y="1948887"/>
                  <a:pt x="646515" y="1947850"/>
                </a:cubicBezTo>
                <a:lnTo>
                  <a:pt x="648753" y="1947373"/>
                </a:lnTo>
                <a:lnTo>
                  <a:pt x="637878" y="1948949"/>
                </a:lnTo>
                <a:cubicBezTo>
                  <a:pt x="646427" y="1946266"/>
                  <a:pt x="655355" y="1943716"/>
                  <a:pt x="664560" y="1941717"/>
                </a:cubicBezTo>
                <a:lnTo>
                  <a:pt x="665315" y="1941580"/>
                </a:lnTo>
                <a:lnTo>
                  <a:pt x="683800" y="1939770"/>
                </a:lnTo>
                <a:cubicBezTo>
                  <a:pt x="689425" y="1938819"/>
                  <a:pt x="693313" y="1937543"/>
                  <a:pt x="693885" y="1935814"/>
                </a:cubicBezTo>
                <a:cubicBezTo>
                  <a:pt x="692652" y="1939539"/>
                  <a:pt x="660339" y="1934233"/>
                  <a:pt x="664414" y="1932391"/>
                </a:cubicBezTo>
                <a:cubicBezTo>
                  <a:pt x="687844" y="1921805"/>
                  <a:pt x="716975" y="1925381"/>
                  <a:pt x="742189" y="1919870"/>
                </a:cubicBezTo>
                <a:lnTo>
                  <a:pt x="743235" y="1919627"/>
                </a:lnTo>
                <a:lnTo>
                  <a:pt x="729067" y="1915287"/>
                </a:lnTo>
                <a:lnTo>
                  <a:pt x="729397" y="1915105"/>
                </a:lnTo>
                <a:cubicBezTo>
                  <a:pt x="728532" y="1914298"/>
                  <a:pt x="726342" y="1912688"/>
                  <a:pt x="722233" y="1909841"/>
                </a:cubicBezTo>
                <a:lnTo>
                  <a:pt x="719527" y="1907925"/>
                </a:lnTo>
                <a:lnTo>
                  <a:pt x="724395" y="1909173"/>
                </a:lnTo>
                <a:lnTo>
                  <a:pt x="752757" y="1917418"/>
                </a:lnTo>
                <a:lnTo>
                  <a:pt x="757593" y="1916296"/>
                </a:lnTo>
                <a:cubicBezTo>
                  <a:pt x="761975" y="1913361"/>
                  <a:pt x="738841" y="1912108"/>
                  <a:pt x="738106" y="1910405"/>
                </a:cubicBezTo>
                <a:cubicBezTo>
                  <a:pt x="737861" y="1909837"/>
                  <a:pt x="740095" y="1909195"/>
                  <a:pt x="743716" y="1908492"/>
                </a:cubicBezTo>
                <a:lnTo>
                  <a:pt x="754493" y="1906728"/>
                </a:lnTo>
                <a:lnTo>
                  <a:pt x="752704" y="1905563"/>
                </a:lnTo>
                <a:lnTo>
                  <a:pt x="754631" y="1906705"/>
                </a:lnTo>
                <a:lnTo>
                  <a:pt x="757649" y="1906211"/>
                </a:lnTo>
                <a:lnTo>
                  <a:pt x="761103" y="1905645"/>
                </a:lnTo>
                <a:lnTo>
                  <a:pt x="755906" y="1902501"/>
                </a:lnTo>
                <a:lnTo>
                  <a:pt x="748778" y="1903257"/>
                </a:lnTo>
                <a:lnTo>
                  <a:pt x="752704" y="1905563"/>
                </a:lnTo>
                <a:cubicBezTo>
                  <a:pt x="750940" y="1905504"/>
                  <a:pt x="749716" y="1905002"/>
                  <a:pt x="748451" y="1904123"/>
                </a:cubicBezTo>
                <a:lnTo>
                  <a:pt x="747559" y="1903388"/>
                </a:lnTo>
                <a:lnTo>
                  <a:pt x="742066" y="1904091"/>
                </a:lnTo>
                <a:cubicBezTo>
                  <a:pt x="731991" y="1905336"/>
                  <a:pt x="711747" y="1907612"/>
                  <a:pt x="711012" y="1905908"/>
                </a:cubicBezTo>
                <a:lnTo>
                  <a:pt x="735160" y="1892282"/>
                </a:lnTo>
                <a:cubicBezTo>
                  <a:pt x="734180" y="1890010"/>
                  <a:pt x="638139" y="1894046"/>
                  <a:pt x="682930" y="1887832"/>
                </a:cubicBezTo>
                <a:lnTo>
                  <a:pt x="693924" y="1886667"/>
                </a:lnTo>
                <a:lnTo>
                  <a:pt x="694383" y="1886771"/>
                </a:lnTo>
                <a:lnTo>
                  <a:pt x="695699" y="1886814"/>
                </a:lnTo>
                <a:lnTo>
                  <a:pt x="695831" y="1886728"/>
                </a:lnTo>
                <a:lnTo>
                  <a:pt x="695516" y="1886499"/>
                </a:lnTo>
                <a:lnTo>
                  <a:pt x="719886" y="1883915"/>
                </a:lnTo>
                <a:lnTo>
                  <a:pt x="725307" y="1882554"/>
                </a:lnTo>
                <a:lnTo>
                  <a:pt x="707870" y="1870992"/>
                </a:lnTo>
                <a:lnTo>
                  <a:pt x="727309" y="1882052"/>
                </a:lnTo>
                <a:lnTo>
                  <a:pt x="732713" y="1880696"/>
                </a:lnTo>
                <a:lnTo>
                  <a:pt x="718170" y="1870940"/>
                </a:lnTo>
                <a:lnTo>
                  <a:pt x="722740" y="1872339"/>
                </a:lnTo>
                <a:lnTo>
                  <a:pt x="722945" y="1872378"/>
                </a:lnTo>
                <a:lnTo>
                  <a:pt x="724247" y="1873129"/>
                </a:lnTo>
                <a:lnTo>
                  <a:pt x="734757" y="1880183"/>
                </a:lnTo>
                <a:lnTo>
                  <a:pt x="739425" y="1879011"/>
                </a:lnTo>
                <a:lnTo>
                  <a:pt x="739005" y="1878480"/>
                </a:lnTo>
                <a:cubicBezTo>
                  <a:pt x="735241" y="1875790"/>
                  <a:pt x="731253" y="1873661"/>
                  <a:pt x="731937" y="1874607"/>
                </a:cubicBezTo>
                <a:lnTo>
                  <a:pt x="730458" y="1873738"/>
                </a:lnTo>
                <a:lnTo>
                  <a:pt x="732465" y="1872412"/>
                </a:lnTo>
                <a:cubicBezTo>
                  <a:pt x="731742" y="1871728"/>
                  <a:pt x="729806" y="1870867"/>
                  <a:pt x="727311" y="1869950"/>
                </a:cubicBezTo>
                <a:lnTo>
                  <a:pt x="720862" y="1867832"/>
                </a:lnTo>
                <a:lnTo>
                  <a:pt x="716868" y="1865112"/>
                </a:lnTo>
                <a:cubicBezTo>
                  <a:pt x="715814" y="1861452"/>
                  <a:pt x="730883" y="1870947"/>
                  <a:pt x="730883" y="1870947"/>
                </a:cubicBezTo>
                <a:lnTo>
                  <a:pt x="742456" y="1878250"/>
                </a:lnTo>
                <a:lnTo>
                  <a:pt x="753111" y="1875576"/>
                </a:lnTo>
                <a:cubicBezTo>
                  <a:pt x="765051" y="1872217"/>
                  <a:pt x="775107" y="1874544"/>
                  <a:pt x="786408" y="1872746"/>
                </a:cubicBezTo>
                <a:lnTo>
                  <a:pt x="795958" y="1869891"/>
                </a:lnTo>
                <a:lnTo>
                  <a:pt x="792891" y="1868042"/>
                </a:lnTo>
                <a:lnTo>
                  <a:pt x="791829" y="1867406"/>
                </a:lnTo>
                <a:lnTo>
                  <a:pt x="794645" y="1868006"/>
                </a:lnTo>
                <a:lnTo>
                  <a:pt x="787764" y="1865701"/>
                </a:lnTo>
                <a:cubicBezTo>
                  <a:pt x="773163" y="1865978"/>
                  <a:pt x="749278" y="1875158"/>
                  <a:pt x="743896" y="1871144"/>
                </a:cubicBezTo>
                <a:cubicBezTo>
                  <a:pt x="741519" y="1872218"/>
                  <a:pt x="738833" y="1859406"/>
                  <a:pt x="740871" y="1858486"/>
                </a:cubicBezTo>
                <a:cubicBezTo>
                  <a:pt x="733119" y="1857917"/>
                  <a:pt x="725754" y="1859888"/>
                  <a:pt x="718642" y="1861744"/>
                </a:cubicBezTo>
                <a:lnTo>
                  <a:pt x="706997" y="1863188"/>
                </a:lnTo>
                <a:lnTo>
                  <a:pt x="708769" y="1864209"/>
                </a:lnTo>
                <a:lnTo>
                  <a:pt x="707737" y="1863941"/>
                </a:lnTo>
                <a:lnTo>
                  <a:pt x="706675" y="1863228"/>
                </a:lnTo>
                <a:lnTo>
                  <a:pt x="697941" y="1864311"/>
                </a:lnTo>
                <a:cubicBezTo>
                  <a:pt x="692724" y="1863501"/>
                  <a:pt x="691744" y="1861229"/>
                  <a:pt x="687747" y="1857608"/>
                </a:cubicBezTo>
                <a:cubicBezTo>
                  <a:pt x="675176" y="1851977"/>
                  <a:pt x="659595" y="1856303"/>
                  <a:pt x="644568" y="1857211"/>
                </a:cubicBezTo>
                <a:lnTo>
                  <a:pt x="607068" y="1860174"/>
                </a:lnTo>
                <a:lnTo>
                  <a:pt x="602985" y="1859078"/>
                </a:lnTo>
                <a:cubicBezTo>
                  <a:pt x="601427" y="1856966"/>
                  <a:pt x="608212" y="1859987"/>
                  <a:pt x="605399" y="1858287"/>
                </a:cubicBezTo>
                <a:cubicBezTo>
                  <a:pt x="601696" y="1856051"/>
                  <a:pt x="592375" y="1854826"/>
                  <a:pt x="603531" y="1855449"/>
                </a:cubicBezTo>
                <a:cubicBezTo>
                  <a:pt x="611654" y="1855412"/>
                  <a:pt x="615626" y="1856732"/>
                  <a:pt x="624644" y="1855434"/>
                </a:cubicBezTo>
                <a:cubicBezTo>
                  <a:pt x="623589" y="1854797"/>
                  <a:pt x="621154" y="1854262"/>
                  <a:pt x="618363" y="1853807"/>
                </a:cubicBezTo>
                <a:lnTo>
                  <a:pt x="612927" y="1853067"/>
                </a:lnTo>
                <a:lnTo>
                  <a:pt x="623564" y="1851694"/>
                </a:lnTo>
                <a:cubicBezTo>
                  <a:pt x="631337" y="1850579"/>
                  <a:pt x="639411" y="1849249"/>
                  <a:pt x="648081" y="1847481"/>
                </a:cubicBezTo>
                <a:cubicBezTo>
                  <a:pt x="656570" y="1843645"/>
                  <a:pt x="674111" y="1843863"/>
                  <a:pt x="696229" y="1842465"/>
                </a:cubicBezTo>
                <a:cubicBezTo>
                  <a:pt x="707735" y="1839980"/>
                  <a:pt x="769511" y="1837402"/>
                  <a:pt x="731805" y="1831819"/>
                </a:cubicBezTo>
                <a:cubicBezTo>
                  <a:pt x="724374" y="1832462"/>
                  <a:pt x="692147" y="1832999"/>
                  <a:pt x="686752" y="1832722"/>
                </a:cubicBezTo>
                <a:cubicBezTo>
                  <a:pt x="683735" y="1831371"/>
                  <a:pt x="681612" y="1826448"/>
                  <a:pt x="681612" y="1826448"/>
                </a:cubicBezTo>
                <a:cubicBezTo>
                  <a:pt x="668147" y="1824390"/>
                  <a:pt x="654604" y="1827795"/>
                  <a:pt x="642934" y="1829901"/>
                </a:cubicBezTo>
                <a:cubicBezTo>
                  <a:pt x="635098" y="1829370"/>
                  <a:pt x="620745" y="1833310"/>
                  <a:pt x="611890" y="1832666"/>
                </a:cubicBezTo>
                <a:lnTo>
                  <a:pt x="605712" y="1830312"/>
                </a:lnTo>
                <a:lnTo>
                  <a:pt x="611653" y="1830888"/>
                </a:lnTo>
                <a:lnTo>
                  <a:pt x="611667" y="1830890"/>
                </a:lnTo>
                <a:lnTo>
                  <a:pt x="614033" y="1830047"/>
                </a:lnTo>
                <a:lnTo>
                  <a:pt x="619072" y="1828845"/>
                </a:lnTo>
                <a:lnTo>
                  <a:pt x="618649" y="1828489"/>
                </a:lnTo>
                <a:cubicBezTo>
                  <a:pt x="618231" y="1828174"/>
                  <a:pt x="617857" y="1827925"/>
                  <a:pt x="617611" y="1827799"/>
                </a:cubicBezTo>
                <a:lnTo>
                  <a:pt x="615369" y="1827529"/>
                </a:lnTo>
                <a:lnTo>
                  <a:pt x="613802" y="1826325"/>
                </a:lnTo>
                <a:lnTo>
                  <a:pt x="613000" y="1826104"/>
                </a:lnTo>
                <a:lnTo>
                  <a:pt x="614045" y="1825942"/>
                </a:lnTo>
                <a:cubicBezTo>
                  <a:pt x="613708" y="1825761"/>
                  <a:pt x="612421" y="1825540"/>
                  <a:pt x="610796" y="1825322"/>
                </a:cubicBezTo>
                <a:lnTo>
                  <a:pt x="609726" y="1825201"/>
                </a:lnTo>
                <a:lnTo>
                  <a:pt x="602103" y="1823099"/>
                </a:lnTo>
                <a:cubicBezTo>
                  <a:pt x="589548" y="1820713"/>
                  <a:pt x="578673" y="1820368"/>
                  <a:pt x="607682" y="1817779"/>
                </a:cubicBezTo>
                <a:cubicBezTo>
                  <a:pt x="614740" y="1816740"/>
                  <a:pt x="620884" y="1816112"/>
                  <a:pt x="626624" y="1815618"/>
                </a:cubicBezTo>
                <a:lnTo>
                  <a:pt x="628183" y="1815490"/>
                </a:lnTo>
                <a:lnTo>
                  <a:pt x="625577" y="1815856"/>
                </a:lnTo>
                <a:lnTo>
                  <a:pt x="625861" y="1815932"/>
                </a:lnTo>
                <a:cubicBezTo>
                  <a:pt x="627483" y="1816356"/>
                  <a:pt x="633965" y="1817959"/>
                  <a:pt x="633931" y="1816522"/>
                </a:cubicBezTo>
                <a:cubicBezTo>
                  <a:pt x="634009" y="1816254"/>
                  <a:pt x="633408" y="1816003"/>
                  <a:pt x="632526" y="1815783"/>
                </a:cubicBezTo>
                <a:lnTo>
                  <a:pt x="630039" y="1815337"/>
                </a:lnTo>
                <a:lnTo>
                  <a:pt x="643136" y="1814258"/>
                </a:lnTo>
                <a:cubicBezTo>
                  <a:pt x="654009" y="1813246"/>
                  <a:pt x="665292" y="1811655"/>
                  <a:pt x="681042" y="1807253"/>
                </a:cubicBezTo>
                <a:cubicBezTo>
                  <a:pt x="681042" y="1807253"/>
                  <a:pt x="682788" y="1811299"/>
                  <a:pt x="682352" y="1810288"/>
                </a:cubicBezTo>
                <a:cubicBezTo>
                  <a:pt x="682206" y="1809950"/>
                  <a:pt x="681819" y="1809051"/>
                  <a:pt x="681042" y="1807253"/>
                </a:cubicBezTo>
                <a:cubicBezTo>
                  <a:pt x="671489" y="1802974"/>
                  <a:pt x="627755" y="1805995"/>
                  <a:pt x="617307" y="1805288"/>
                </a:cubicBezTo>
                <a:lnTo>
                  <a:pt x="613918" y="1804096"/>
                </a:lnTo>
                <a:lnTo>
                  <a:pt x="615048" y="1803693"/>
                </a:lnTo>
                <a:cubicBezTo>
                  <a:pt x="615008" y="1803352"/>
                  <a:pt x="614351" y="1802826"/>
                  <a:pt x="612812" y="1802054"/>
                </a:cubicBezTo>
                <a:lnTo>
                  <a:pt x="609717" y="1801339"/>
                </a:lnTo>
                <a:lnTo>
                  <a:pt x="610330" y="1800636"/>
                </a:lnTo>
                <a:cubicBezTo>
                  <a:pt x="613717" y="1799784"/>
                  <a:pt x="621019" y="1799313"/>
                  <a:pt x="626854" y="1798259"/>
                </a:cubicBezTo>
                <a:lnTo>
                  <a:pt x="624245" y="1798178"/>
                </a:lnTo>
                <a:lnTo>
                  <a:pt x="625104" y="1798029"/>
                </a:lnTo>
                <a:lnTo>
                  <a:pt x="621353" y="1797471"/>
                </a:lnTo>
                <a:lnTo>
                  <a:pt x="618489" y="1797166"/>
                </a:lnTo>
                <a:lnTo>
                  <a:pt x="613146" y="1797831"/>
                </a:lnTo>
                <a:lnTo>
                  <a:pt x="606029" y="1797609"/>
                </a:lnTo>
                <a:lnTo>
                  <a:pt x="608106" y="1796728"/>
                </a:lnTo>
                <a:lnTo>
                  <a:pt x="610175" y="1796138"/>
                </a:lnTo>
                <a:lnTo>
                  <a:pt x="608062" y="1795837"/>
                </a:lnTo>
                <a:lnTo>
                  <a:pt x="602755" y="1794981"/>
                </a:lnTo>
                <a:lnTo>
                  <a:pt x="604287" y="1794722"/>
                </a:lnTo>
                <a:lnTo>
                  <a:pt x="615233" y="1792336"/>
                </a:lnTo>
                <a:lnTo>
                  <a:pt x="621123" y="1791959"/>
                </a:lnTo>
                <a:cubicBezTo>
                  <a:pt x="624896" y="1792034"/>
                  <a:pt x="623221" y="1791719"/>
                  <a:pt x="620600" y="1791181"/>
                </a:cubicBezTo>
                <a:lnTo>
                  <a:pt x="620567" y="1791174"/>
                </a:lnTo>
                <a:lnTo>
                  <a:pt x="621039" y="1791070"/>
                </a:lnTo>
                <a:cubicBezTo>
                  <a:pt x="626721" y="1789932"/>
                  <a:pt x="632600" y="1788871"/>
                  <a:pt x="638975" y="1787884"/>
                </a:cubicBezTo>
                <a:cubicBezTo>
                  <a:pt x="639214" y="1787699"/>
                  <a:pt x="640983" y="1787423"/>
                  <a:pt x="642597" y="1787053"/>
                </a:cubicBezTo>
                <a:lnTo>
                  <a:pt x="643762" y="1786707"/>
                </a:lnTo>
                <a:lnTo>
                  <a:pt x="641133" y="1786963"/>
                </a:lnTo>
                <a:cubicBezTo>
                  <a:pt x="631814" y="1788504"/>
                  <a:pt x="623721" y="1791373"/>
                  <a:pt x="612890" y="1791812"/>
                </a:cubicBezTo>
                <a:lnTo>
                  <a:pt x="619046" y="1790302"/>
                </a:lnTo>
                <a:lnTo>
                  <a:pt x="617794" y="1790525"/>
                </a:lnTo>
                <a:lnTo>
                  <a:pt x="616519" y="1790226"/>
                </a:lnTo>
                <a:lnTo>
                  <a:pt x="616061" y="1789975"/>
                </a:lnTo>
                <a:lnTo>
                  <a:pt x="611252" y="1791019"/>
                </a:lnTo>
                <a:lnTo>
                  <a:pt x="606745" y="1791979"/>
                </a:lnTo>
                <a:lnTo>
                  <a:pt x="603400" y="1790455"/>
                </a:lnTo>
                <a:lnTo>
                  <a:pt x="603523" y="1789742"/>
                </a:lnTo>
                <a:lnTo>
                  <a:pt x="611894" y="1787452"/>
                </a:lnTo>
                <a:lnTo>
                  <a:pt x="610956" y="1787195"/>
                </a:lnTo>
                <a:cubicBezTo>
                  <a:pt x="611398" y="1786851"/>
                  <a:pt x="611918" y="1786658"/>
                  <a:pt x="612427" y="1786581"/>
                </a:cubicBezTo>
                <a:cubicBezTo>
                  <a:pt x="612936" y="1786505"/>
                  <a:pt x="613433" y="1786544"/>
                  <a:pt x="613829" y="1786663"/>
                </a:cubicBezTo>
                <a:lnTo>
                  <a:pt x="613096" y="1787127"/>
                </a:lnTo>
                <a:lnTo>
                  <a:pt x="615191" y="1786561"/>
                </a:lnTo>
                <a:lnTo>
                  <a:pt x="613829" y="1786663"/>
                </a:lnTo>
                <a:cubicBezTo>
                  <a:pt x="614886" y="1786301"/>
                  <a:pt x="615833" y="1786016"/>
                  <a:pt x="616716" y="1785775"/>
                </a:cubicBezTo>
                <a:lnTo>
                  <a:pt x="618373" y="1785357"/>
                </a:lnTo>
                <a:lnTo>
                  <a:pt x="617639" y="1785235"/>
                </a:lnTo>
                <a:lnTo>
                  <a:pt x="615446" y="1784772"/>
                </a:lnTo>
                <a:lnTo>
                  <a:pt x="610073" y="1785873"/>
                </a:lnTo>
                <a:cubicBezTo>
                  <a:pt x="601093" y="1787616"/>
                  <a:pt x="593644" y="1788807"/>
                  <a:pt x="582469" y="1790903"/>
                </a:cubicBezTo>
                <a:cubicBezTo>
                  <a:pt x="582469" y="1790903"/>
                  <a:pt x="582358" y="1790948"/>
                  <a:pt x="582162" y="1791021"/>
                </a:cubicBezTo>
                <a:lnTo>
                  <a:pt x="582079" y="1791050"/>
                </a:lnTo>
                <a:lnTo>
                  <a:pt x="583513" y="1791078"/>
                </a:lnTo>
                <a:cubicBezTo>
                  <a:pt x="587846" y="1791483"/>
                  <a:pt x="593483" y="1792663"/>
                  <a:pt x="595454" y="1792639"/>
                </a:cubicBezTo>
                <a:lnTo>
                  <a:pt x="605536" y="1792710"/>
                </a:lnTo>
                <a:lnTo>
                  <a:pt x="597451" y="1794159"/>
                </a:lnTo>
                <a:lnTo>
                  <a:pt x="596360" y="1793992"/>
                </a:lnTo>
                <a:cubicBezTo>
                  <a:pt x="594272" y="1793707"/>
                  <a:pt x="591885" y="1793428"/>
                  <a:pt x="588850" y="1793147"/>
                </a:cubicBezTo>
                <a:cubicBezTo>
                  <a:pt x="588024" y="1792951"/>
                  <a:pt x="583638" y="1792568"/>
                  <a:pt x="580873" y="1792119"/>
                </a:cubicBezTo>
                <a:lnTo>
                  <a:pt x="579579" y="1791821"/>
                </a:lnTo>
                <a:lnTo>
                  <a:pt x="578856" y="1792030"/>
                </a:lnTo>
                <a:cubicBezTo>
                  <a:pt x="577025" y="1792444"/>
                  <a:pt x="575144" y="1792559"/>
                  <a:pt x="574944" y="1791361"/>
                </a:cubicBezTo>
                <a:cubicBezTo>
                  <a:pt x="575445" y="1790117"/>
                  <a:pt x="587040" y="1789046"/>
                  <a:pt x="587448" y="1788728"/>
                </a:cubicBezTo>
                <a:cubicBezTo>
                  <a:pt x="593065" y="1787478"/>
                  <a:pt x="598448" y="1786378"/>
                  <a:pt x="603872" y="1785225"/>
                </a:cubicBezTo>
                <a:lnTo>
                  <a:pt x="612896" y="1783164"/>
                </a:lnTo>
                <a:lnTo>
                  <a:pt x="613053" y="1782617"/>
                </a:lnTo>
                <a:cubicBezTo>
                  <a:pt x="613305" y="1782167"/>
                  <a:pt x="613669" y="1781647"/>
                  <a:pt x="614025" y="1781160"/>
                </a:cubicBezTo>
                <a:lnTo>
                  <a:pt x="614129" y="1781017"/>
                </a:lnTo>
                <a:lnTo>
                  <a:pt x="611982" y="1781460"/>
                </a:lnTo>
                <a:cubicBezTo>
                  <a:pt x="609279" y="1782049"/>
                  <a:pt x="607011" y="1782617"/>
                  <a:pt x="606561" y="1782647"/>
                </a:cubicBezTo>
                <a:cubicBezTo>
                  <a:pt x="594189" y="1785320"/>
                  <a:pt x="580895" y="1787715"/>
                  <a:pt x="566037" y="1791331"/>
                </a:cubicBezTo>
                <a:cubicBezTo>
                  <a:pt x="566037" y="1791331"/>
                  <a:pt x="558146" y="1793072"/>
                  <a:pt x="558985" y="1791563"/>
                </a:cubicBezTo>
                <a:lnTo>
                  <a:pt x="561096" y="1791007"/>
                </a:lnTo>
                <a:lnTo>
                  <a:pt x="564287" y="1791162"/>
                </a:lnTo>
                <a:cubicBezTo>
                  <a:pt x="565530" y="1791177"/>
                  <a:pt x="566510" y="1791120"/>
                  <a:pt x="566910" y="1790931"/>
                </a:cubicBezTo>
                <a:lnTo>
                  <a:pt x="566108" y="1789962"/>
                </a:lnTo>
                <a:lnTo>
                  <a:pt x="566877" y="1789821"/>
                </a:lnTo>
                <a:cubicBezTo>
                  <a:pt x="566062" y="1790457"/>
                  <a:pt x="575085" y="1788687"/>
                  <a:pt x="573870" y="1786929"/>
                </a:cubicBezTo>
                <a:cubicBezTo>
                  <a:pt x="573487" y="1786374"/>
                  <a:pt x="564847" y="1788698"/>
                  <a:pt x="563173" y="1789150"/>
                </a:cubicBezTo>
                <a:lnTo>
                  <a:pt x="562498" y="1789268"/>
                </a:lnTo>
                <a:lnTo>
                  <a:pt x="562399" y="1789250"/>
                </a:lnTo>
                <a:lnTo>
                  <a:pt x="560148" y="1789093"/>
                </a:lnTo>
                <a:lnTo>
                  <a:pt x="575187" y="1785260"/>
                </a:lnTo>
                <a:cubicBezTo>
                  <a:pt x="582839" y="1783492"/>
                  <a:pt x="590697" y="1781777"/>
                  <a:pt x="598793" y="1779876"/>
                </a:cubicBezTo>
                <a:cubicBezTo>
                  <a:pt x="598793" y="1779876"/>
                  <a:pt x="601682" y="1781183"/>
                  <a:pt x="601730" y="1779436"/>
                </a:cubicBezTo>
                <a:cubicBezTo>
                  <a:pt x="601690" y="1778470"/>
                  <a:pt x="594274" y="1779841"/>
                  <a:pt x="598410" y="1779321"/>
                </a:cubicBezTo>
                <a:cubicBezTo>
                  <a:pt x="584732" y="1781161"/>
                  <a:pt x="568967" y="1786339"/>
                  <a:pt x="555381" y="1787252"/>
                </a:cubicBezTo>
                <a:cubicBezTo>
                  <a:pt x="568208" y="1782514"/>
                  <a:pt x="586405" y="1780709"/>
                  <a:pt x="601399" y="1776988"/>
                </a:cubicBezTo>
                <a:cubicBezTo>
                  <a:pt x="601998" y="1776948"/>
                  <a:pt x="603655" y="1776546"/>
                  <a:pt x="605057" y="1776004"/>
                </a:cubicBezTo>
                <a:lnTo>
                  <a:pt x="605524" y="1775765"/>
                </a:lnTo>
                <a:lnTo>
                  <a:pt x="605315" y="1775751"/>
                </a:lnTo>
                <a:lnTo>
                  <a:pt x="604356" y="1775670"/>
                </a:lnTo>
                <a:lnTo>
                  <a:pt x="606543" y="1775248"/>
                </a:lnTo>
                <a:lnTo>
                  <a:pt x="606807" y="1775113"/>
                </a:lnTo>
                <a:cubicBezTo>
                  <a:pt x="607218" y="1774798"/>
                  <a:pt x="607401" y="1774478"/>
                  <a:pt x="607193" y="1774177"/>
                </a:cubicBezTo>
                <a:lnTo>
                  <a:pt x="600185" y="1775230"/>
                </a:lnTo>
                <a:cubicBezTo>
                  <a:pt x="593491" y="1776891"/>
                  <a:pt x="586138" y="1778354"/>
                  <a:pt x="579469" y="1779142"/>
                </a:cubicBezTo>
                <a:cubicBezTo>
                  <a:pt x="584864" y="1777568"/>
                  <a:pt x="590782" y="1776261"/>
                  <a:pt x="596951" y="1774975"/>
                </a:cubicBezTo>
                <a:lnTo>
                  <a:pt x="610629" y="1772056"/>
                </a:lnTo>
                <a:lnTo>
                  <a:pt x="609495" y="1772140"/>
                </a:lnTo>
                <a:lnTo>
                  <a:pt x="613029" y="1771091"/>
                </a:lnTo>
                <a:lnTo>
                  <a:pt x="651249" y="1767331"/>
                </a:lnTo>
                <a:cubicBezTo>
                  <a:pt x="658350" y="1766159"/>
                  <a:pt x="685919" y="1766935"/>
                  <a:pt x="701155" y="1764249"/>
                </a:cubicBezTo>
                <a:lnTo>
                  <a:pt x="707084" y="1761832"/>
                </a:lnTo>
                <a:lnTo>
                  <a:pt x="705730" y="1760841"/>
                </a:lnTo>
                <a:lnTo>
                  <a:pt x="708373" y="1761307"/>
                </a:lnTo>
                <a:lnTo>
                  <a:pt x="711051" y="1760215"/>
                </a:lnTo>
                <a:lnTo>
                  <a:pt x="706602" y="1758694"/>
                </a:lnTo>
                <a:lnTo>
                  <a:pt x="706787" y="1758293"/>
                </a:lnTo>
                <a:lnTo>
                  <a:pt x="704528" y="1757282"/>
                </a:lnTo>
                <a:cubicBezTo>
                  <a:pt x="679733" y="1757176"/>
                  <a:pt x="658758" y="1761224"/>
                  <a:pt x="641857" y="1763431"/>
                </a:cubicBezTo>
                <a:cubicBezTo>
                  <a:pt x="637432" y="1763283"/>
                  <a:pt x="632261" y="1763640"/>
                  <a:pt x="626767" y="1764192"/>
                </a:cubicBezTo>
                <a:lnTo>
                  <a:pt x="618852" y="1765089"/>
                </a:lnTo>
                <a:lnTo>
                  <a:pt x="623641" y="1763872"/>
                </a:lnTo>
                <a:lnTo>
                  <a:pt x="624099" y="1763770"/>
                </a:lnTo>
                <a:lnTo>
                  <a:pt x="621019" y="1763675"/>
                </a:lnTo>
                <a:cubicBezTo>
                  <a:pt x="618414" y="1763563"/>
                  <a:pt x="615770" y="1763360"/>
                  <a:pt x="615616" y="1762997"/>
                </a:cubicBezTo>
                <a:lnTo>
                  <a:pt x="622450" y="1759931"/>
                </a:lnTo>
                <a:cubicBezTo>
                  <a:pt x="622141" y="1759204"/>
                  <a:pt x="594391" y="1756289"/>
                  <a:pt x="607284" y="1756344"/>
                </a:cubicBezTo>
                <a:lnTo>
                  <a:pt x="614291" y="1756613"/>
                </a:lnTo>
                <a:lnTo>
                  <a:pt x="617741" y="1755598"/>
                </a:lnTo>
                <a:cubicBezTo>
                  <a:pt x="619345" y="1755182"/>
                  <a:pt x="621116" y="1754728"/>
                  <a:pt x="622677" y="1754221"/>
                </a:cubicBezTo>
                <a:lnTo>
                  <a:pt x="614960" y="1755015"/>
                </a:lnTo>
                <a:lnTo>
                  <a:pt x="615300" y="1754736"/>
                </a:lnTo>
                <a:cubicBezTo>
                  <a:pt x="617307" y="1753319"/>
                  <a:pt x="618971" y="1752576"/>
                  <a:pt x="621105" y="1752102"/>
                </a:cubicBezTo>
                <a:lnTo>
                  <a:pt x="623709" y="1751794"/>
                </a:lnTo>
                <a:lnTo>
                  <a:pt x="623541" y="1750722"/>
                </a:lnTo>
                <a:cubicBezTo>
                  <a:pt x="623526" y="1750327"/>
                  <a:pt x="623576" y="1750042"/>
                  <a:pt x="623721" y="1749995"/>
                </a:cubicBezTo>
                <a:cubicBezTo>
                  <a:pt x="619222" y="1748986"/>
                  <a:pt x="615283" y="1751102"/>
                  <a:pt x="611363" y="1749904"/>
                </a:cubicBezTo>
                <a:cubicBezTo>
                  <a:pt x="609843" y="1749435"/>
                  <a:pt x="609534" y="1748708"/>
                  <a:pt x="608336" y="1747445"/>
                </a:cubicBezTo>
                <a:cubicBezTo>
                  <a:pt x="604634" y="1745208"/>
                  <a:pt x="600174" y="1745841"/>
                  <a:pt x="595836" y="1745469"/>
                </a:cubicBezTo>
                <a:cubicBezTo>
                  <a:pt x="586514" y="1744244"/>
                  <a:pt x="578655" y="1745162"/>
                  <a:pt x="569604" y="1743022"/>
                </a:cubicBezTo>
                <a:cubicBezTo>
                  <a:pt x="579510" y="1742261"/>
                  <a:pt x="586785" y="1743328"/>
                  <a:pt x="596742" y="1742688"/>
                </a:cubicBezTo>
                <a:cubicBezTo>
                  <a:pt x="599155" y="1741898"/>
                  <a:pt x="604234" y="1742718"/>
                  <a:pt x="610620" y="1743249"/>
                </a:cubicBezTo>
                <a:cubicBezTo>
                  <a:pt x="611445" y="1743185"/>
                  <a:pt x="613179" y="1743255"/>
                  <a:pt x="615146" y="1743344"/>
                </a:cubicBezTo>
                <a:lnTo>
                  <a:pt x="616721" y="1743400"/>
                </a:lnTo>
                <a:lnTo>
                  <a:pt x="615771" y="1741003"/>
                </a:lnTo>
                <a:lnTo>
                  <a:pt x="614064" y="1740810"/>
                </a:lnTo>
                <a:cubicBezTo>
                  <a:pt x="611271" y="1740449"/>
                  <a:pt x="608549" y="1740063"/>
                  <a:pt x="607767" y="1739906"/>
                </a:cubicBezTo>
                <a:cubicBezTo>
                  <a:pt x="607323" y="1739638"/>
                  <a:pt x="606933" y="1739109"/>
                  <a:pt x="606654" y="1738649"/>
                </a:cubicBezTo>
                <a:lnTo>
                  <a:pt x="606620" y="1738582"/>
                </a:lnTo>
                <a:lnTo>
                  <a:pt x="602426" y="1739538"/>
                </a:lnTo>
                <a:lnTo>
                  <a:pt x="599535" y="1739630"/>
                </a:lnTo>
                <a:lnTo>
                  <a:pt x="598352" y="1737454"/>
                </a:lnTo>
                <a:lnTo>
                  <a:pt x="598136" y="1737063"/>
                </a:lnTo>
                <a:lnTo>
                  <a:pt x="595053" y="1737171"/>
                </a:lnTo>
                <a:cubicBezTo>
                  <a:pt x="593537" y="1736840"/>
                  <a:pt x="591205" y="1736982"/>
                  <a:pt x="589058" y="1736944"/>
                </a:cubicBezTo>
                <a:lnTo>
                  <a:pt x="585779" y="1736064"/>
                </a:lnTo>
                <a:lnTo>
                  <a:pt x="601459" y="1733731"/>
                </a:lnTo>
                <a:cubicBezTo>
                  <a:pt x="608890" y="1733086"/>
                  <a:pt x="670667" y="1730509"/>
                  <a:pt x="672704" y="1729589"/>
                </a:cubicBezTo>
                <a:cubicBezTo>
                  <a:pt x="673762" y="1726396"/>
                  <a:pt x="663568" y="1719692"/>
                  <a:pt x="660211" y="1718494"/>
                </a:cubicBezTo>
                <a:cubicBezTo>
                  <a:pt x="655156" y="1718064"/>
                  <a:pt x="611083" y="1721238"/>
                  <a:pt x="639489" y="1716547"/>
                </a:cubicBezTo>
                <a:cubicBezTo>
                  <a:pt x="669757" y="1711466"/>
                  <a:pt x="613375" y="1714322"/>
                  <a:pt x="605944" y="1714965"/>
                </a:cubicBezTo>
                <a:cubicBezTo>
                  <a:pt x="595903" y="1715204"/>
                  <a:pt x="586498" y="1715269"/>
                  <a:pt x="578716" y="1715335"/>
                </a:cubicBezTo>
                <a:lnTo>
                  <a:pt x="577120" y="1715370"/>
                </a:lnTo>
                <a:lnTo>
                  <a:pt x="576140" y="1715221"/>
                </a:lnTo>
                <a:cubicBezTo>
                  <a:pt x="575251" y="1714684"/>
                  <a:pt x="574582" y="1713109"/>
                  <a:pt x="574002" y="1713299"/>
                </a:cubicBezTo>
                <a:cubicBezTo>
                  <a:pt x="570970" y="1712636"/>
                  <a:pt x="562267" y="1712865"/>
                  <a:pt x="558926" y="1711476"/>
                </a:cubicBezTo>
                <a:cubicBezTo>
                  <a:pt x="557311" y="1711039"/>
                  <a:pt x="556383" y="1708860"/>
                  <a:pt x="556383" y="1708860"/>
                </a:cubicBezTo>
                <a:cubicBezTo>
                  <a:pt x="556383" y="1708860"/>
                  <a:pt x="556003" y="1708743"/>
                  <a:pt x="555466" y="1708677"/>
                </a:cubicBezTo>
                <a:lnTo>
                  <a:pt x="554649" y="1708732"/>
                </a:lnTo>
                <a:lnTo>
                  <a:pt x="553400" y="1708430"/>
                </a:lnTo>
                <a:lnTo>
                  <a:pt x="553266" y="1708190"/>
                </a:lnTo>
                <a:cubicBezTo>
                  <a:pt x="553154" y="1708123"/>
                  <a:pt x="553010" y="1708171"/>
                  <a:pt x="552720" y="1708266"/>
                </a:cubicBezTo>
                <a:lnTo>
                  <a:pt x="553400" y="1708430"/>
                </a:lnTo>
                <a:lnTo>
                  <a:pt x="553609" y="1708803"/>
                </a:lnTo>
                <a:cubicBezTo>
                  <a:pt x="551831" y="1707729"/>
                  <a:pt x="549475" y="1706846"/>
                  <a:pt x="549475" y="1706846"/>
                </a:cubicBezTo>
                <a:cubicBezTo>
                  <a:pt x="549075" y="1704354"/>
                  <a:pt x="559415" y="1709522"/>
                  <a:pt x="565130" y="1708478"/>
                </a:cubicBezTo>
                <a:cubicBezTo>
                  <a:pt x="565710" y="1708289"/>
                  <a:pt x="567235" y="1706962"/>
                  <a:pt x="567814" y="1706772"/>
                </a:cubicBezTo>
                <a:cubicBezTo>
                  <a:pt x="571695" y="1706329"/>
                  <a:pt x="576613" y="1706512"/>
                  <a:pt x="581962" y="1706416"/>
                </a:cubicBezTo>
                <a:cubicBezTo>
                  <a:pt x="584105" y="1706541"/>
                  <a:pt x="601956" y="1708422"/>
                  <a:pt x="602535" y="1708232"/>
                </a:cubicBezTo>
                <a:cubicBezTo>
                  <a:pt x="602670" y="1707774"/>
                  <a:pt x="601981" y="1706930"/>
                  <a:pt x="601135" y="1706138"/>
                </a:cubicBezTo>
                <a:lnTo>
                  <a:pt x="599614" y="1704978"/>
                </a:lnTo>
                <a:lnTo>
                  <a:pt x="595632" y="1704823"/>
                </a:lnTo>
                <a:cubicBezTo>
                  <a:pt x="589386" y="1705090"/>
                  <a:pt x="582969" y="1705884"/>
                  <a:pt x="582213" y="1704502"/>
                </a:cubicBezTo>
                <a:cubicBezTo>
                  <a:pt x="581573" y="1703744"/>
                  <a:pt x="582540" y="1702898"/>
                  <a:pt x="584169" y="1702072"/>
                </a:cubicBezTo>
                <a:lnTo>
                  <a:pt x="586292" y="1701241"/>
                </a:lnTo>
                <a:lnTo>
                  <a:pt x="583048" y="1700955"/>
                </a:lnTo>
                <a:cubicBezTo>
                  <a:pt x="577241" y="1700236"/>
                  <a:pt x="572162" y="1699416"/>
                  <a:pt x="570115" y="1699258"/>
                </a:cubicBezTo>
                <a:lnTo>
                  <a:pt x="540685" y="1695248"/>
                </a:lnTo>
                <a:lnTo>
                  <a:pt x="541444" y="1693497"/>
                </a:lnTo>
                <a:lnTo>
                  <a:pt x="544592" y="1693821"/>
                </a:lnTo>
                <a:cubicBezTo>
                  <a:pt x="548833" y="1694225"/>
                  <a:pt x="559449" y="1696681"/>
                  <a:pt x="562441" y="1695701"/>
                </a:cubicBezTo>
                <a:cubicBezTo>
                  <a:pt x="563600" y="1695322"/>
                  <a:pt x="562672" y="1693141"/>
                  <a:pt x="564146" y="1691693"/>
                </a:cubicBezTo>
                <a:cubicBezTo>
                  <a:pt x="566250" y="1690177"/>
                  <a:pt x="568078" y="1691371"/>
                  <a:pt x="572269" y="1691655"/>
                </a:cubicBezTo>
                <a:cubicBezTo>
                  <a:pt x="575571" y="1691401"/>
                  <a:pt x="577985" y="1690610"/>
                  <a:pt x="580128" y="1690736"/>
                </a:cubicBezTo>
                <a:lnTo>
                  <a:pt x="599654" y="1691951"/>
                </a:lnTo>
                <a:lnTo>
                  <a:pt x="601245" y="1691611"/>
                </a:lnTo>
                <a:lnTo>
                  <a:pt x="596920" y="1691618"/>
                </a:lnTo>
                <a:cubicBezTo>
                  <a:pt x="592737" y="1691608"/>
                  <a:pt x="588876" y="1691389"/>
                  <a:pt x="586687" y="1690382"/>
                </a:cubicBezTo>
                <a:cubicBezTo>
                  <a:pt x="585219" y="1690035"/>
                  <a:pt x="584549" y="1688460"/>
                  <a:pt x="583661" y="1687923"/>
                </a:cubicBezTo>
                <a:lnTo>
                  <a:pt x="577640" y="1687251"/>
                </a:lnTo>
                <a:lnTo>
                  <a:pt x="586805" y="1684924"/>
                </a:lnTo>
                <a:lnTo>
                  <a:pt x="590225" y="1685774"/>
                </a:lnTo>
                <a:cubicBezTo>
                  <a:pt x="590805" y="1685584"/>
                  <a:pt x="593218" y="1684794"/>
                  <a:pt x="594377" y="1684414"/>
                </a:cubicBezTo>
                <a:cubicBezTo>
                  <a:pt x="595940" y="1684730"/>
                  <a:pt x="601438" y="1684723"/>
                  <a:pt x="606208" y="1684817"/>
                </a:cubicBezTo>
                <a:cubicBezTo>
                  <a:pt x="610978" y="1684910"/>
                  <a:pt x="622808" y="1685313"/>
                  <a:pt x="613970" y="1683930"/>
                </a:cubicBezTo>
                <a:lnTo>
                  <a:pt x="606167" y="1683182"/>
                </a:lnTo>
                <a:lnTo>
                  <a:pt x="601184" y="1682703"/>
                </a:lnTo>
                <a:lnTo>
                  <a:pt x="596546" y="1682450"/>
                </a:lnTo>
                <a:lnTo>
                  <a:pt x="597132" y="1682302"/>
                </a:lnTo>
                <a:cubicBezTo>
                  <a:pt x="628379" y="1679494"/>
                  <a:pt x="655551" y="1678525"/>
                  <a:pt x="689175" y="1674644"/>
                </a:cubicBezTo>
                <a:cubicBezTo>
                  <a:pt x="689175" y="1674644"/>
                  <a:pt x="718308" y="1678220"/>
                  <a:pt x="718386" y="1672755"/>
                </a:cubicBezTo>
                <a:cubicBezTo>
                  <a:pt x="719002" y="1670894"/>
                  <a:pt x="710151" y="1670595"/>
                  <a:pt x="702980" y="1670668"/>
                </a:cubicBezTo>
                <a:lnTo>
                  <a:pt x="697504" y="1670830"/>
                </a:lnTo>
                <a:lnTo>
                  <a:pt x="697664" y="1670807"/>
                </a:lnTo>
                <a:lnTo>
                  <a:pt x="696581" y="1670857"/>
                </a:lnTo>
                <a:lnTo>
                  <a:pt x="694880" y="1670906"/>
                </a:lnTo>
                <a:cubicBezTo>
                  <a:pt x="694205" y="1670944"/>
                  <a:pt x="693983" y="1670966"/>
                  <a:pt x="694389" y="1670956"/>
                </a:cubicBezTo>
                <a:lnTo>
                  <a:pt x="696581" y="1670857"/>
                </a:lnTo>
                <a:lnTo>
                  <a:pt x="697504" y="1670830"/>
                </a:lnTo>
                <a:lnTo>
                  <a:pt x="677436" y="1673529"/>
                </a:lnTo>
                <a:cubicBezTo>
                  <a:pt x="655691" y="1676908"/>
                  <a:pt x="631178" y="1681282"/>
                  <a:pt x="619968" y="1677866"/>
                </a:cubicBezTo>
                <a:cubicBezTo>
                  <a:pt x="617440" y="1677650"/>
                  <a:pt x="615646" y="1676312"/>
                  <a:pt x="614106" y="1674859"/>
                </a:cubicBezTo>
                <a:lnTo>
                  <a:pt x="612362" y="1673370"/>
                </a:lnTo>
                <a:lnTo>
                  <a:pt x="624509" y="1671113"/>
                </a:lnTo>
                <a:cubicBezTo>
                  <a:pt x="632808" y="1669053"/>
                  <a:pt x="622068" y="1670454"/>
                  <a:pt x="619131" y="1670893"/>
                </a:cubicBezTo>
                <a:lnTo>
                  <a:pt x="610805" y="1672041"/>
                </a:lnTo>
                <a:lnTo>
                  <a:pt x="609773" y="1671161"/>
                </a:lnTo>
                <a:cubicBezTo>
                  <a:pt x="607076" y="1671022"/>
                  <a:pt x="602936" y="1671536"/>
                  <a:pt x="598144" y="1671948"/>
                </a:cubicBezTo>
                <a:lnTo>
                  <a:pt x="590200" y="1672040"/>
                </a:lnTo>
                <a:lnTo>
                  <a:pt x="610628" y="1668204"/>
                </a:lnTo>
                <a:cubicBezTo>
                  <a:pt x="617912" y="1667474"/>
                  <a:pt x="628149" y="1665800"/>
                  <a:pt x="627784" y="1663962"/>
                </a:cubicBezTo>
                <a:lnTo>
                  <a:pt x="625906" y="1663166"/>
                </a:lnTo>
                <a:lnTo>
                  <a:pt x="622316" y="1663515"/>
                </a:lnTo>
                <a:cubicBezTo>
                  <a:pt x="612997" y="1665058"/>
                  <a:pt x="604903" y="1667927"/>
                  <a:pt x="594072" y="1668365"/>
                </a:cubicBezTo>
                <a:cubicBezTo>
                  <a:pt x="601139" y="1666412"/>
                  <a:pt x="608494" y="1664876"/>
                  <a:pt x="616052" y="1663502"/>
                </a:cubicBezTo>
                <a:lnTo>
                  <a:pt x="623677" y="1662222"/>
                </a:lnTo>
                <a:lnTo>
                  <a:pt x="623382" y="1662098"/>
                </a:lnTo>
                <a:lnTo>
                  <a:pt x="612002" y="1662703"/>
                </a:lnTo>
                <a:lnTo>
                  <a:pt x="617197" y="1659211"/>
                </a:lnTo>
                <a:cubicBezTo>
                  <a:pt x="622415" y="1660020"/>
                  <a:pt x="625772" y="1661219"/>
                  <a:pt x="632863" y="1660728"/>
                </a:cubicBezTo>
                <a:cubicBezTo>
                  <a:pt x="634900" y="1659807"/>
                  <a:pt x="643390" y="1655972"/>
                  <a:pt x="647465" y="1654130"/>
                </a:cubicBezTo>
                <a:cubicBezTo>
                  <a:pt x="652858" y="1654408"/>
                  <a:pt x="671960" y="1651659"/>
                  <a:pt x="688521" y="1649605"/>
                </a:cubicBezTo>
                <a:cubicBezTo>
                  <a:pt x="696801" y="1648578"/>
                  <a:pt x="711205" y="1646933"/>
                  <a:pt x="719723" y="1645516"/>
                </a:cubicBezTo>
                <a:lnTo>
                  <a:pt x="725536" y="1643950"/>
                </a:lnTo>
                <a:lnTo>
                  <a:pt x="725466" y="1643578"/>
                </a:lnTo>
                <a:lnTo>
                  <a:pt x="715607" y="1642795"/>
                </a:lnTo>
                <a:cubicBezTo>
                  <a:pt x="687455" y="1641490"/>
                  <a:pt x="654974" y="1648023"/>
                  <a:pt x="627801" y="1648991"/>
                </a:cubicBezTo>
                <a:cubicBezTo>
                  <a:pt x="615724" y="1650150"/>
                  <a:pt x="603156" y="1650173"/>
                  <a:pt x="590487" y="1649960"/>
                </a:cubicBezTo>
                <a:lnTo>
                  <a:pt x="585745" y="1649904"/>
                </a:lnTo>
                <a:lnTo>
                  <a:pt x="591210" y="1648738"/>
                </a:lnTo>
                <a:lnTo>
                  <a:pt x="592621" y="1647968"/>
                </a:lnTo>
                <a:lnTo>
                  <a:pt x="600253" y="1645771"/>
                </a:lnTo>
                <a:lnTo>
                  <a:pt x="592927" y="1646086"/>
                </a:lnTo>
                <a:cubicBezTo>
                  <a:pt x="590389" y="1646024"/>
                  <a:pt x="588258" y="1645841"/>
                  <a:pt x="586711" y="1645503"/>
                </a:cubicBezTo>
                <a:lnTo>
                  <a:pt x="585134" y="1644628"/>
                </a:lnTo>
                <a:lnTo>
                  <a:pt x="622662" y="1642718"/>
                </a:lnTo>
                <a:cubicBezTo>
                  <a:pt x="640365" y="1643314"/>
                  <a:pt x="667878" y="1642194"/>
                  <a:pt x="646895" y="1634934"/>
                </a:cubicBezTo>
                <a:cubicBezTo>
                  <a:pt x="630249" y="1631146"/>
                  <a:pt x="611148" y="1633895"/>
                  <a:pt x="595644" y="1632757"/>
                </a:cubicBezTo>
                <a:lnTo>
                  <a:pt x="586256" y="1632968"/>
                </a:lnTo>
                <a:lnTo>
                  <a:pt x="588521" y="1632549"/>
                </a:lnTo>
                <a:cubicBezTo>
                  <a:pt x="592196" y="1629782"/>
                  <a:pt x="594594" y="1625610"/>
                  <a:pt x="597295" y="1625725"/>
                </a:cubicBezTo>
                <a:cubicBezTo>
                  <a:pt x="610057" y="1620871"/>
                  <a:pt x="630623" y="1621750"/>
                  <a:pt x="652610" y="1621115"/>
                </a:cubicBezTo>
                <a:cubicBezTo>
                  <a:pt x="665283" y="1621657"/>
                  <a:pt x="679557" y="1619568"/>
                  <a:pt x="692408" y="1618768"/>
                </a:cubicBezTo>
                <a:lnTo>
                  <a:pt x="715773" y="1619074"/>
                </a:lnTo>
                <a:lnTo>
                  <a:pt x="716209" y="1618293"/>
                </a:lnTo>
                <a:lnTo>
                  <a:pt x="663472" y="1618609"/>
                </a:lnTo>
                <a:lnTo>
                  <a:pt x="663205" y="1619206"/>
                </a:lnTo>
                <a:cubicBezTo>
                  <a:pt x="662433" y="1619511"/>
                  <a:pt x="661499" y="1619471"/>
                  <a:pt x="661484" y="1618795"/>
                </a:cubicBezTo>
                <a:lnTo>
                  <a:pt x="661832" y="1618618"/>
                </a:lnTo>
                <a:lnTo>
                  <a:pt x="648221" y="1618700"/>
                </a:lnTo>
                <a:cubicBezTo>
                  <a:pt x="623939" y="1619361"/>
                  <a:pt x="599851" y="1628810"/>
                  <a:pt x="583445" y="1619329"/>
                </a:cubicBezTo>
                <a:cubicBezTo>
                  <a:pt x="581839" y="1617561"/>
                  <a:pt x="576833" y="1615648"/>
                  <a:pt x="575265" y="1615581"/>
                </a:cubicBezTo>
                <a:cubicBezTo>
                  <a:pt x="576833" y="1615648"/>
                  <a:pt x="570104" y="1606582"/>
                  <a:pt x="568571" y="1608215"/>
                </a:cubicBezTo>
                <a:cubicBezTo>
                  <a:pt x="570066" y="1604880"/>
                  <a:pt x="575071" y="1606794"/>
                  <a:pt x="578173" y="1605226"/>
                </a:cubicBezTo>
                <a:cubicBezTo>
                  <a:pt x="580638" y="1604482"/>
                  <a:pt x="582243" y="1603206"/>
                  <a:pt x="583422" y="1601911"/>
                </a:cubicBezTo>
                <a:lnTo>
                  <a:pt x="585708" y="1599013"/>
                </a:lnTo>
                <a:lnTo>
                  <a:pt x="579920" y="1600009"/>
                </a:lnTo>
                <a:cubicBezTo>
                  <a:pt x="578978" y="1599631"/>
                  <a:pt x="578745" y="1599100"/>
                  <a:pt x="578946" y="1598497"/>
                </a:cubicBezTo>
                <a:lnTo>
                  <a:pt x="579993" y="1597241"/>
                </a:lnTo>
                <a:lnTo>
                  <a:pt x="573310" y="1597938"/>
                </a:lnTo>
                <a:lnTo>
                  <a:pt x="578230" y="1596880"/>
                </a:lnTo>
                <a:lnTo>
                  <a:pt x="571068" y="1597843"/>
                </a:lnTo>
                <a:lnTo>
                  <a:pt x="573310" y="1597938"/>
                </a:lnTo>
                <a:cubicBezTo>
                  <a:pt x="570845" y="1598683"/>
                  <a:pt x="567986" y="1599410"/>
                  <a:pt x="565740" y="1599739"/>
                </a:cubicBezTo>
                <a:lnTo>
                  <a:pt x="563846" y="1599452"/>
                </a:lnTo>
                <a:lnTo>
                  <a:pt x="560357" y="1600373"/>
                </a:lnTo>
                <a:cubicBezTo>
                  <a:pt x="557633" y="1601107"/>
                  <a:pt x="554967" y="1601744"/>
                  <a:pt x="552291" y="1602005"/>
                </a:cubicBezTo>
                <a:lnTo>
                  <a:pt x="547711" y="1601950"/>
                </a:lnTo>
                <a:lnTo>
                  <a:pt x="548017" y="1601073"/>
                </a:lnTo>
                <a:cubicBezTo>
                  <a:pt x="556961" y="1599877"/>
                  <a:pt x="564448" y="1598607"/>
                  <a:pt x="553827" y="1599439"/>
                </a:cubicBezTo>
                <a:lnTo>
                  <a:pt x="548046" y="1599978"/>
                </a:lnTo>
                <a:lnTo>
                  <a:pt x="548047" y="1599974"/>
                </a:lnTo>
                <a:lnTo>
                  <a:pt x="548000" y="1599982"/>
                </a:lnTo>
                <a:lnTo>
                  <a:pt x="536553" y="1601051"/>
                </a:lnTo>
                <a:cubicBezTo>
                  <a:pt x="537846" y="1601208"/>
                  <a:pt x="540840" y="1601113"/>
                  <a:pt x="543451" y="1600892"/>
                </a:cubicBezTo>
                <a:lnTo>
                  <a:pt x="548000" y="1599982"/>
                </a:lnTo>
                <a:lnTo>
                  <a:pt x="548046" y="1599978"/>
                </a:lnTo>
                <a:lnTo>
                  <a:pt x="548017" y="1601073"/>
                </a:lnTo>
                <a:cubicBezTo>
                  <a:pt x="541216" y="1601896"/>
                  <a:pt x="533420" y="1602420"/>
                  <a:pt x="532936" y="1601721"/>
                </a:cubicBezTo>
                <a:cubicBezTo>
                  <a:pt x="533420" y="1602420"/>
                  <a:pt x="536071" y="1600352"/>
                  <a:pt x="536071" y="1600352"/>
                </a:cubicBezTo>
                <a:cubicBezTo>
                  <a:pt x="537609" y="1599151"/>
                  <a:pt x="535105" y="1598954"/>
                  <a:pt x="537243" y="1597285"/>
                </a:cubicBezTo>
                <a:cubicBezTo>
                  <a:pt x="539265" y="1596784"/>
                  <a:pt x="545069" y="1595662"/>
                  <a:pt x="549199" y="1594591"/>
                </a:cubicBezTo>
                <a:cubicBezTo>
                  <a:pt x="561736" y="1592071"/>
                  <a:pt x="575263" y="1589271"/>
                  <a:pt x="588855" y="1586848"/>
                </a:cubicBezTo>
                <a:lnTo>
                  <a:pt x="590920" y="1586566"/>
                </a:lnTo>
                <a:lnTo>
                  <a:pt x="590992" y="1586535"/>
                </a:lnTo>
                <a:cubicBezTo>
                  <a:pt x="594696" y="1585154"/>
                  <a:pt x="597636" y="1584394"/>
                  <a:pt x="598887" y="1584872"/>
                </a:cubicBezTo>
                <a:lnTo>
                  <a:pt x="602963" y="1584916"/>
                </a:lnTo>
                <a:lnTo>
                  <a:pt x="620726" y="1582484"/>
                </a:lnTo>
                <a:lnTo>
                  <a:pt x="609804" y="1582366"/>
                </a:lnTo>
                <a:cubicBezTo>
                  <a:pt x="605760" y="1582617"/>
                  <a:pt x="602118" y="1583312"/>
                  <a:pt x="598887" y="1584872"/>
                </a:cubicBezTo>
                <a:lnTo>
                  <a:pt x="594342" y="1584135"/>
                </a:lnTo>
                <a:lnTo>
                  <a:pt x="583794" y="1585642"/>
                </a:lnTo>
                <a:cubicBezTo>
                  <a:pt x="570531" y="1587944"/>
                  <a:pt x="557388" y="1590443"/>
                  <a:pt x="543057" y="1592749"/>
                </a:cubicBezTo>
                <a:cubicBezTo>
                  <a:pt x="534633" y="1594840"/>
                  <a:pt x="529426" y="1595495"/>
                  <a:pt x="519523" y="1596587"/>
                </a:cubicBezTo>
                <a:cubicBezTo>
                  <a:pt x="513834" y="1596544"/>
                  <a:pt x="517561" y="1594890"/>
                  <a:pt x="522773" y="1594052"/>
                </a:cubicBezTo>
                <a:cubicBezTo>
                  <a:pt x="524795" y="1593551"/>
                  <a:pt x="525357" y="1594366"/>
                  <a:pt x="529005" y="1592596"/>
                </a:cubicBezTo>
                <a:cubicBezTo>
                  <a:pt x="533310" y="1588162"/>
                  <a:pt x="543727" y="1586668"/>
                  <a:pt x="552153" y="1584577"/>
                </a:cubicBezTo>
                <a:cubicBezTo>
                  <a:pt x="563204" y="1582051"/>
                  <a:pt x="574325" y="1579896"/>
                  <a:pt x="585493" y="1578092"/>
                </a:cubicBezTo>
                <a:lnTo>
                  <a:pt x="586922" y="1577905"/>
                </a:lnTo>
                <a:lnTo>
                  <a:pt x="587232" y="1577577"/>
                </a:lnTo>
                <a:lnTo>
                  <a:pt x="590017" y="1575561"/>
                </a:lnTo>
                <a:lnTo>
                  <a:pt x="585824" y="1576124"/>
                </a:lnTo>
                <a:cubicBezTo>
                  <a:pt x="572285" y="1578193"/>
                  <a:pt x="558880" y="1580314"/>
                  <a:pt x="545363" y="1581985"/>
                </a:cubicBezTo>
                <a:cubicBezTo>
                  <a:pt x="556124" y="1578610"/>
                  <a:pt x="567363" y="1575400"/>
                  <a:pt x="578947" y="1572883"/>
                </a:cubicBezTo>
                <a:lnTo>
                  <a:pt x="589042" y="1571056"/>
                </a:lnTo>
                <a:lnTo>
                  <a:pt x="587076" y="1570490"/>
                </a:lnTo>
                <a:lnTo>
                  <a:pt x="586957" y="1570415"/>
                </a:lnTo>
                <a:lnTo>
                  <a:pt x="572659" y="1572971"/>
                </a:lnTo>
                <a:lnTo>
                  <a:pt x="546497" y="1577441"/>
                </a:lnTo>
                <a:lnTo>
                  <a:pt x="546554" y="1577471"/>
                </a:lnTo>
                <a:cubicBezTo>
                  <a:pt x="548299" y="1579507"/>
                  <a:pt x="547789" y="1583059"/>
                  <a:pt x="540536" y="1580679"/>
                </a:cubicBezTo>
                <a:lnTo>
                  <a:pt x="540499" y="1578977"/>
                </a:lnTo>
                <a:cubicBezTo>
                  <a:pt x="541627" y="1576831"/>
                  <a:pt x="542999" y="1576129"/>
                  <a:pt x="544222" y="1576216"/>
                </a:cubicBezTo>
                <a:lnTo>
                  <a:pt x="546209" y="1577285"/>
                </a:lnTo>
                <a:lnTo>
                  <a:pt x="571685" y="1571085"/>
                </a:lnTo>
                <a:lnTo>
                  <a:pt x="584276" y="1568724"/>
                </a:lnTo>
                <a:lnTo>
                  <a:pt x="583102" y="1567984"/>
                </a:lnTo>
                <a:cubicBezTo>
                  <a:pt x="582697" y="1567329"/>
                  <a:pt x="583080" y="1566921"/>
                  <a:pt x="583864" y="1566954"/>
                </a:cubicBezTo>
                <a:cubicBezTo>
                  <a:pt x="575713" y="1564624"/>
                  <a:pt x="558162" y="1574352"/>
                  <a:pt x="554688" y="1570804"/>
                </a:cubicBezTo>
                <a:lnTo>
                  <a:pt x="554995" y="1569469"/>
                </a:lnTo>
                <a:lnTo>
                  <a:pt x="545162" y="1571026"/>
                </a:lnTo>
                <a:lnTo>
                  <a:pt x="544082" y="1571292"/>
                </a:lnTo>
                <a:lnTo>
                  <a:pt x="543564" y="1571035"/>
                </a:lnTo>
                <a:lnTo>
                  <a:pt x="539792" y="1570369"/>
                </a:lnTo>
                <a:lnTo>
                  <a:pt x="540500" y="1570181"/>
                </a:lnTo>
                <a:lnTo>
                  <a:pt x="557908" y="1566628"/>
                </a:lnTo>
                <a:lnTo>
                  <a:pt x="559677" y="1565611"/>
                </a:lnTo>
                <a:cubicBezTo>
                  <a:pt x="567265" y="1562413"/>
                  <a:pt x="580387" y="1559911"/>
                  <a:pt x="581104" y="1559110"/>
                </a:cubicBezTo>
                <a:lnTo>
                  <a:pt x="580180" y="1558991"/>
                </a:lnTo>
                <a:lnTo>
                  <a:pt x="544190" y="1565687"/>
                </a:lnTo>
                <a:lnTo>
                  <a:pt x="544017" y="1565721"/>
                </a:lnTo>
                <a:lnTo>
                  <a:pt x="539514" y="1565523"/>
                </a:lnTo>
                <a:cubicBezTo>
                  <a:pt x="538106" y="1565512"/>
                  <a:pt x="537278" y="1565577"/>
                  <a:pt x="537557" y="1565745"/>
                </a:cubicBezTo>
                <a:lnTo>
                  <a:pt x="536918" y="1563698"/>
                </a:lnTo>
                <a:lnTo>
                  <a:pt x="542856" y="1563463"/>
                </a:lnTo>
                <a:cubicBezTo>
                  <a:pt x="549871" y="1562824"/>
                  <a:pt x="554080" y="1561616"/>
                  <a:pt x="551953" y="1560243"/>
                </a:cubicBezTo>
                <a:lnTo>
                  <a:pt x="544204" y="1558274"/>
                </a:lnTo>
                <a:lnTo>
                  <a:pt x="544221" y="1555054"/>
                </a:lnTo>
                <a:cubicBezTo>
                  <a:pt x="546799" y="1555253"/>
                  <a:pt x="551344" y="1555848"/>
                  <a:pt x="551344" y="1555848"/>
                </a:cubicBezTo>
                <a:cubicBezTo>
                  <a:pt x="552874" y="1553263"/>
                  <a:pt x="547138" y="1554100"/>
                  <a:pt x="547138" y="1554100"/>
                </a:cubicBezTo>
                <a:lnTo>
                  <a:pt x="545019" y="1553339"/>
                </a:lnTo>
                <a:lnTo>
                  <a:pt x="541499" y="1553582"/>
                </a:lnTo>
                <a:lnTo>
                  <a:pt x="543033" y="1552626"/>
                </a:lnTo>
                <a:lnTo>
                  <a:pt x="539008" y="1551183"/>
                </a:lnTo>
                <a:cubicBezTo>
                  <a:pt x="535915" y="1550177"/>
                  <a:pt x="533249" y="1549444"/>
                  <a:pt x="533444" y="1549901"/>
                </a:cubicBezTo>
                <a:cubicBezTo>
                  <a:pt x="533005" y="1546919"/>
                  <a:pt x="539058" y="1549104"/>
                  <a:pt x="544398" y="1549613"/>
                </a:cubicBezTo>
                <a:lnTo>
                  <a:pt x="547867" y="1549613"/>
                </a:lnTo>
                <a:lnTo>
                  <a:pt x="547952" y="1549559"/>
                </a:lnTo>
                <a:cubicBezTo>
                  <a:pt x="550351" y="1548741"/>
                  <a:pt x="552566" y="1548483"/>
                  <a:pt x="554664" y="1548474"/>
                </a:cubicBezTo>
                <a:lnTo>
                  <a:pt x="555861" y="1548560"/>
                </a:lnTo>
                <a:lnTo>
                  <a:pt x="553901" y="1547544"/>
                </a:lnTo>
                <a:cubicBezTo>
                  <a:pt x="550085" y="1546709"/>
                  <a:pt x="546593" y="1546637"/>
                  <a:pt x="542046" y="1546041"/>
                </a:cubicBezTo>
                <a:cubicBezTo>
                  <a:pt x="537748" y="1545539"/>
                  <a:pt x="534385" y="1545078"/>
                  <a:pt x="531518" y="1544646"/>
                </a:cubicBezTo>
                <a:lnTo>
                  <a:pt x="524839" y="1543569"/>
                </a:lnTo>
                <a:lnTo>
                  <a:pt x="526766" y="1543242"/>
                </a:lnTo>
                <a:lnTo>
                  <a:pt x="540543" y="1540240"/>
                </a:lnTo>
                <a:lnTo>
                  <a:pt x="547959" y="1539764"/>
                </a:lnTo>
                <a:cubicBezTo>
                  <a:pt x="552707" y="1539860"/>
                  <a:pt x="550601" y="1539463"/>
                  <a:pt x="547300" y="1538786"/>
                </a:cubicBezTo>
                <a:lnTo>
                  <a:pt x="547258" y="1538776"/>
                </a:lnTo>
                <a:lnTo>
                  <a:pt x="547854" y="1538646"/>
                </a:lnTo>
                <a:cubicBezTo>
                  <a:pt x="555005" y="1537212"/>
                  <a:pt x="562405" y="1535877"/>
                  <a:pt x="570430" y="1534636"/>
                </a:cubicBezTo>
                <a:cubicBezTo>
                  <a:pt x="571029" y="1534168"/>
                  <a:pt x="579339" y="1533244"/>
                  <a:pt x="578373" y="1531845"/>
                </a:cubicBezTo>
                <a:cubicBezTo>
                  <a:pt x="577326" y="1530330"/>
                  <a:pt x="567442" y="1533740"/>
                  <a:pt x="565340" y="1534125"/>
                </a:cubicBezTo>
                <a:lnTo>
                  <a:pt x="543769" y="1537960"/>
                </a:lnTo>
                <a:lnTo>
                  <a:pt x="542163" y="1537583"/>
                </a:lnTo>
                <a:cubicBezTo>
                  <a:pt x="540625" y="1537130"/>
                  <a:pt x="539495" y="1536632"/>
                  <a:pt x="539483" y="1536115"/>
                </a:cubicBezTo>
                <a:cubicBezTo>
                  <a:pt x="538639" y="1534134"/>
                  <a:pt x="568028" y="1536492"/>
                  <a:pt x="558028" y="1533167"/>
                </a:cubicBezTo>
                <a:cubicBezTo>
                  <a:pt x="555330" y="1533009"/>
                  <a:pt x="538201" y="1531151"/>
                  <a:pt x="537422" y="1529322"/>
                </a:cubicBezTo>
                <a:cubicBezTo>
                  <a:pt x="536968" y="1528255"/>
                  <a:pt x="541148" y="1523761"/>
                  <a:pt x="540418" y="1524000"/>
                </a:cubicBezTo>
                <a:cubicBezTo>
                  <a:pt x="541148" y="1523761"/>
                  <a:pt x="541876" y="1523522"/>
                  <a:pt x="542605" y="1523283"/>
                </a:cubicBezTo>
                <a:cubicBezTo>
                  <a:pt x="539574" y="1522018"/>
                  <a:pt x="528110" y="1521431"/>
                  <a:pt x="537217" y="1520706"/>
                </a:cubicBezTo>
                <a:cubicBezTo>
                  <a:pt x="547563" y="1520617"/>
                  <a:pt x="533335" y="1519720"/>
                  <a:pt x="528060" y="1519363"/>
                </a:cubicBezTo>
                <a:lnTo>
                  <a:pt x="526853" y="1519261"/>
                </a:lnTo>
                <a:lnTo>
                  <a:pt x="558134" y="1513210"/>
                </a:lnTo>
                <a:cubicBezTo>
                  <a:pt x="560755" y="1512241"/>
                  <a:pt x="565911" y="1510370"/>
                  <a:pt x="559110" y="1511194"/>
                </a:cubicBezTo>
                <a:cubicBezTo>
                  <a:pt x="550373" y="1512451"/>
                  <a:pt x="542114" y="1514593"/>
                  <a:pt x="533321" y="1514818"/>
                </a:cubicBezTo>
                <a:cubicBezTo>
                  <a:pt x="536704" y="1513523"/>
                  <a:pt x="540109" y="1512570"/>
                  <a:pt x="543526" y="1511790"/>
                </a:cubicBezTo>
                <a:lnTo>
                  <a:pt x="551256" y="1510292"/>
                </a:lnTo>
                <a:lnTo>
                  <a:pt x="552583" y="1510290"/>
                </a:lnTo>
                <a:cubicBezTo>
                  <a:pt x="555995" y="1510258"/>
                  <a:pt x="557625" y="1510061"/>
                  <a:pt x="558143" y="1509769"/>
                </a:cubicBezTo>
                <a:lnTo>
                  <a:pt x="557461" y="1509097"/>
                </a:lnTo>
                <a:lnTo>
                  <a:pt x="564096" y="1507827"/>
                </a:lnTo>
                <a:cubicBezTo>
                  <a:pt x="567524" y="1507061"/>
                  <a:pt x="570943" y="1506130"/>
                  <a:pt x="574346" y="1504865"/>
                </a:cubicBezTo>
                <a:lnTo>
                  <a:pt x="567844" y="1505811"/>
                </a:lnTo>
                <a:lnTo>
                  <a:pt x="554316" y="1507780"/>
                </a:lnTo>
                <a:lnTo>
                  <a:pt x="553298" y="1507443"/>
                </a:lnTo>
                <a:cubicBezTo>
                  <a:pt x="552062" y="1507053"/>
                  <a:pt x="551057" y="1506709"/>
                  <a:pt x="550961" y="1506481"/>
                </a:cubicBezTo>
                <a:cubicBezTo>
                  <a:pt x="550571" y="1505566"/>
                  <a:pt x="564613" y="1506351"/>
                  <a:pt x="567650" y="1505356"/>
                </a:cubicBezTo>
                <a:cubicBezTo>
                  <a:pt x="562651" y="1503694"/>
                  <a:pt x="560732" y="1505364"/>
                  <a:pt x="554338" y="1504332"/>
                </a:cubicBezTo>
                <a:cubicBezTo>
                  <a:pt x="554338" y="1504332"/>
                  <a:pt x="541415" y="1504223"/>
                  <a:pt x="541026" y="1503308"/>
                </a:cubicBezTo>
                <a:lnTo>
                  <a:pt x="549630" y="1499449"/>
                </a:lnTo>
                <a:cubicBezTo>
                  <a:pt x="549240" y="1498535"/>
                  <a:pt x="514310" y="1494865"/>
                  <a:pt x="530539" y="1494934"/>
                </a:cubicBezTo>
                <a:cubicBezTo>
                  <a:pt x="540359" y="1495886"/>
                  <a:pt x="548007" y="1495639"/>
                  <a:pt x="555931" y="1494086"/>
                </a:cubicBezTo>
                <a:cubicBezTo>
                  <a:pt x="561667" y="1493250"/>
                  <a:pt x="566327" y="1496065"/>
                  <a:pt x="572281" y="1494115"/>
                </a:cubicBezTo>
                <a:lnTo>
                  <a:pt x="572548" y="1494742"/>
                </a:lnTo>
                <a:lnTo>
                  <a:pt x="572637" y="1494952"/>
                </a:lnTo>
                <a:cubicBezTo>
                  <a:pt x="572677" y="1495044"/>
                  <a:pt x="572650" y="1494982"/>
                  <a:pt x="572598" y="1494859"/>
                </a:cubicBezTo>
                <a:lnTo>
                  <a:pt x="572548" y="1494742"/>
                </a:lnTo>
                <a:lnTo>
                  <a:pt x="572400" y="1494393"/>
                </a:lnTo>
                <a:cubicBezTo>
                  <a:pt x="572334" y="1494239"/>
                  <a:pt x="572281" y="1494115"/>
                  <a:pt x="572281" y="1494115"/>
                </a:cubicBezTo>
                <a:cubicBezTo>
                  <a:pt x="569540" y="1489629"/>
                  <a:pt x="555202" y="1494324"/>
                  <a:pt x="552510" y="1491907"/>
                </a:cubicBezTo>
                <a:cubicBezTo>
                  <a:pt x="552298" y="1491976"/>
                  <a:pt x="552066" y="1491716"/>
                  <a:pt x="551849" y="1491282"/>
                </a:cubicBezTo>
                <a:lnTo>
                  <a:pt x="551419" y="1490030"/>
                </a:lnTo>
                <a:lnTo>
                  <a:pt x="535764" y="1492707"/>
                </a:lnTo>
                <a:lnTo>
                  <a:pt x="537193" y="1490626"/>
                </a:lnTo>
                <a:lnTo>
                  <a:pt x="549663" y="1487370"/>
                </a:lnTo>
                <a:lnTo>
                  <a:pt x="550374" y="1487240"/>
                </a:lnTo>
                <a:lnTo>
                  <a:pt x="551213" y="1487007"/>
                </a:lnTo>
                <a:lnTo>
                  <a:pt x="551229" y="1486943"/>
                </a:lnTo>
                <a:cubicBezTo>
                  <a:pt x="545564" y="1485672"/>
                  <a:pt x="540608" y="1488337"/>
                  <a:pt x="535672" y="1486827"/>
                </a:cubicBezTo>
                <a:cubicBezTo>
                  <a:pt x="533760" y="1486239"/>
                  <a:pt x="533371" y="1485324"/>
                  <a:pt x="531863" y="1483733"/>
                </a:cubicBezTo>
                <a:cubicBezTo>
                  <a:pt x="527204" y="1480918"/>
                  <a:pt x="521588" y="1481715"/>
                  <a:pt x="516128" y="1481246"/>
                </a:cubicBezTo>
                <a:cubicBezTo>
                  <a:pt x="504395" y="1479704"/>
                  <a:pt x="494503" y="1480861"/>
                  <a:pt x="483110" y="1478166"/>
                </a:cubicBezTo>
                <a:cubicBezTo>
                  <a:pt x="495579" y="1477209"/>
                  <a:pt x="504735" y="1478551"/>
                  <a:pt x="517269" y="1477746"/>
                </a:cubicBezTo>
                <a:cubicBezTo>
                  <a:pt x="520306" y="1476751"/>
                  <a:pt x="526700" y="1477783"/>
                  <a:pt x="534737" y="1478451"/>
                </a:cubicBezTo>
                <a:cubicBezTo>
                  <a:pt x="538894" y="1478132"/>
                  <a:pt x="561363" y="1480498"/>
                  <a:pt x="547547" y="1476340"/>
                </a:cubicBezTo>
                <a:cubicBezTo>
                  <a:pt x="544849" y="1476181"/>
                  <a:pt x="533116" y="1474641"/>
                  <a:pt x="531147" y="1474244"/>
                </a:cubicBezTo>
                <a:cubicBezTo>
                  <a:pt x="530029" y="1473568"/>
                  <a:pt x="529185" y="1471586"/>
                  <a:pt x="529185" y="1471586"/>
                </a:cubicBezTo>
                <a:cubicBezTo>
                  <a:pt x="524250" y="1470076"/>
                  <a:pt x="519364" y="1470635"/>
                  <a:pt x="515144" y="1470801"/>
                </a:cubicBezTo>
                <a:cubicBezTo>
                  <a:pt x="511327" y="1469967"/>
                  <a:pt x="503403" y="1471520"/>
                  <a:pt x="501442" y="1468862"/>
                </a:cubicBezTo>
                <a:cubicBezTo>
                  <a:pt x="499480" y="1466205"/>
                  <a:pt x="508021" y="1470007"/>
                  <a:pt x="504480" y="1467868"/>
                </a:cubicBezTo>
                <a:cubicBezTo>
                  <a:pt x="499820" y="1465053"/>
                  <a:pt x="488087" y="1463511"/>
                  <a:pt x="502128" y="1464296"/>
                </a:cubicBezTo>
                <a:cubicBezTo>
                  <a:pt x="512354" y="1464247"/>
                  <a:pt x="517354" y="1465909"/>
                  <a:pt x="528704" y="1464276"/>
                </a:cubicBezTo>
                <a:cubicBezTo>
                  <a:pt x="526048" y="1462671"/>
                  <a:pt x="516446" y="1461583"/>
                  <a:pt x="510202" y="1460787"/>
                </a:cubicBezTo>
                <a:lnTo>
                  <a:pt x="509408" y="1460668"/>
                </a:lnTo>
                <a:lnTo>
                  <a:pt x="521260" y="1457528"/>
                </a:lnTo>
                <a:lnTo>
                  <a:pt x="505144" y="1459921"/>
                </a:lnTo>
                <a:lnTo>
                  <a:pt x="502338" y="1458497"/>
                </a:lnTo>
                <a:cubicBezTo>
                  <a:pt x="501281" y="1457508"/>
                  <a:pt x="505669" y="1458057"/>
                  <a:pt x="508834" y="1457932"/>
                </a:cubicBezTo>
                <a:cubicBezTo>
                  <a:pt x="490473" y="1453179"/>
                  <a:pt x="473444" y="1455456"/>
                  <a:pt x="455471" y="1451617"/>
                </a:cubicBezTo>
                <a:lnTo>
                  <a:pt x="452407" y="1451109"/>
                </a:lnTo>
                <a:lnTo>
                  <a:pt x="452574" y="1451052"/>
                </a:lnTo>
                <a:cubicBezTo>
                  <a:pt x="455110" y="1450150"/>
                  <a:pt x="464500" y="1449458"/>
                  <a:pt x="468147" y="1447688"/>
                </a:cubicBezTo>
                <a:cubicBezTo>
                  <a:pt x="472906" y="1445051"/>
                  <a:pt x="460351" y="1448213"/>
                  <a:pt x="458842" y="1448314"/>
                </a:cubicBezTo>
                <a:cubicBezTo>
                  <a:pt x="455832" y="1449005"/>
                  <a:pt x="453450" y="1449485"/>
                  <a:pt x="451356" y="1449859"/>
                </a:cubicBezTo>
                <a:lnTo>
                  <a:pt x="448050" y="1450386"/>
                </a:lnTo>
                <a:lnTo>
                  <a:pt x="436810" y="1448521"/>
                </a:lnTo>
                <a:lnTo>
                  <a:pt x="437023" y="1447587"/>
                </a:lnTo>
                <a:cubicBezTo>
                  <a:pt x="437143" y="1447763"/>
                  <a:pt x="436655" y="1447864"/>
                  <a:pt x="435812" y="1447913"/>
                </a:cubicBezTo>
                <a:lnTo>
                  <a:pt x="433190" y="1447921"/>
                </a:lnTo>
                <a:lnTo>
                  <a:pt x="424789" y="1446527"/>
                </a:lnTo>
                <a:lnTo>
                  <a:pt x="427698" y="1445898"/>
                </a:lnTo>
                <a:lnTo>
                  <a:pt x="427213" y="1443653"/>
                </a:lnTo>
                <a:lnTo>
                  <a:pt x="435877" y="1443967"/>
                </a:lnTo>
                <a:lnTo>
                  <a:pt x="426963" y="1442208"/>
                </a:lnTo>
                <a:lnTo>
                  <a:pt x="431403" y="1440855"/>
                </a:lnTo>
                <a:lnTo>
                  <a:pt x="433255" y="1440153"/>
                </a:lnTo>
                <a:lnTo>
                  <a:pt x="461642" y="1443670"/>
                </a:lnTo>
                <a:cubicBezTo>
                  <a:pt x="480191" y="1445691"/>
                  <a:pt x="498659" y="1447198"/>
                  <a:pt x="517282" y="1447525"/>
                </a:cubicBezTo>
                <a:cubicBezTo>
                  <a:pt x="518996" y="1447485"/>
                  <a:pt x="524036" y="1448265"/>
                  <a:pt x="528838" y="1448734"/>
                </a:cubicBezTo>
                <a:lnTo>
                  <a:pt x="529448" y="1448764"/>
                </a:lnTo>
                <a:lnTo>
                  <a:pt x="535775" y="1446511"/>
                </a:lnTo>
                <a:lnTo>
                  <a:pt x="531521" y="1446029"/>
                </a:lnTo>
                <a:lnTo>
                  <a:pt x="528606" y="1446618"/>
                </a:lnTo>
                <a:lnTo>
                  <a:pt x="524025" y="1446563"/>
                </a:lnTo>
                <a:lnTo>
                  <a:pt x="524331" y="1445686"/>
                </a:lnTo>
                <a:lnTo>
                  <a:pt x="524844" y="1445615"/>
                </a:lnTo>
                <a:lnTo>
                  <a:pt x="524412" y="1445594"/>
                </a:lnTo>
                <a:lnTo>
                  <a:pt x="524331" y="1445686"/>
                </a:lnTo>
                <a:cubicBezTo>
                  <a:pt x="517530" y="1446509"/>
                  <a:pt x="509735" y="1447034"/>
                  <a:pt x="509251" y="1446335"/>
                </a:cubicBezTo>
                <a:cubicBezTo>
                  <a:pt x="509492" y="1446684"/>
                  <a:pt x="510276" y="1446342"/>
                  <a:pt x="510999" y="1445913"/>
                </a:cubicBezTo>
                <a:lnTo>
                  <a:pt x="511854" y="1445350"/>
                </a:lnTo>
                <a:lnTo>
                  <a:pt x="508319" y="1445010"/>
                </a:lnTo>
                <a:cubicBezTo>
                  <a:pt x="502339" y="1444745"/>
                  <a:pt x="495330" y="1444989"/>
                  <a:pt x="491336" y="1443171"/>
                </a:cubicBezTo>
                <a:cubicBezTo>
                  <a:pt x="490218" y="1442495"/>
                  <a:pt x="489375" y="1440514"/>
                  <a:pt x="488646" y="1440752"/>
                </a:cubicBezTo>
                <a:cubicBezTo>
                  <a:pt x="484830" y="1439919"/>
                  <a:pt x="473875" y="1440206"/>
                  <a:pt x="469669" y="1438458"/>
                </a:cubicBezTo>
                <a:cubicBezTo>
                  <a:pt x="467635" y="1437908"/>
                  <a:pt x="466468" y="1435165"/>
                  <a:pt x="466468" y="1435165"/>
                </a:cubicBezTo>
                <a:cubicBezTo>
                  <a:pt x="466468" y="1435165"/>
                  <a:pt x="465989" y="1435017"/>
                  <a:pt x="465314" y="1434934"/>
                </a:cubicBezTo>
                <a:lnTo>
                  <a:pt x="464286" y="1435005"/>
                </a:lnTo>
                <a:lnTo>
                  <a:pt x="462713" y="1434624"/>
                </a:lnTo>
                <a:lnTo>
                  <a:pt x="462544" y="1434322"/>
                </a:lnTo>
                <a:cubicBezTo>
                  <a:pt x="462404" y="1434238"/>
                  <a:pt x="462222" y="1434297"/>
                  <a:pt x="461858" y="1434417"/>
                </a:cubicBezTo>
                <a:lnTo>
                  <a:pt x="462713" y="1434624"/>
                </a:lnTo>
                <a:lnTo>
                  <a:pt x="462976" y="1435093"/>
                </a:lnTo>
                <a:cubicBezTo>
                  <a:pt x="460739" y="1433741"/>
                  <a:pt x="457773" y="1432629"/>
                  <a:pt x="457773" y="1432629"/>
                </a:cubicBezTo>
                <a:cubicBezTo>
                  <a:pt x="457270" y="1429494"/>
                  <a:pt x="470284" y="1435999"/>
                  <a:pt x="477479" y="1434684"/>
                </a:cubicBezTo>
                <a:cubicBezTo>
                  <a:pt x="478208" y="1434446"/>
                  <a:pt x="480127" y="1432775"/>
                  <a:pt x="480856" y="1432537"/>
                </a:cubicBezTo>
                <a:cubicBezTo>
                  <a:pt x="485742" y="1431978"/>
                  <a:pt x="491932" y="1432209"/>
                  <a:pt x="498666" y="1432088"/>
                </a:cubicBezTo>
                <a:cubicBezTo>
                  <a:pt x="500015" y="1432167"/>
                  <a:pt x="506306" y="1432798"/>
                  <a:pt x="512351" y="1433380"/>
                </a:cubicBezTo>
                <a:lnTo>
                  <a:pt x="512370" y="1433382"/>
                </a:lnTo>
                <a:lnTo>
                  <a:pt x="515348" y="1432321"/>
                </a:lnTo>
                <a:lnTo>
                  <a:pt x="521691" y="1430808"/>
                </a:lnTo>
                <a:lnTo>
                  <a:pt x="521158" y="1430361"/>
                </a:lnTo>
                <a:cubicBezTo>
                  <a:pt x="520633" y="1429963"/>
                  <a:pt x="520162" y="1429650"/>
                  <a:pt x="519852" y="1429491"/>
                </a:cubicBezTo>
                <a:cubicBezTo>
                  <a:pt x="518005" y="1429054"/>
                  <a:pt x="501994" y="1427871"/>
                  <a:pt x="512276" y="1427631"/>
                </a:cubicBezTo>
                <a:cubicBezTo>
                  <a:pt x="523229" y="1427343"/>
                  <a:pt x="502730" y="1425373"/>
                  <a:pt x="500031" y="1425215"/>
                </a:cubicBezTo>
                <a:cubicBezTo>
                  <a:pt x="492723" y="1424309"/>
                  <a:pt x="486330" y="1423277"/>
                  <a:pt x="483754" y="1423079"/>
                </a:cubicBezTo>
                <a:cubicBezTo>
                  <a:pt x="469035" y="1420865"/>
                  <a:pt x="455414" y="1419118"/>
                  <a:pt x="442139" y="1417409"/>
                </a:cubicBezTo>
                <a:lnTo>
                  <a:pt x="439366" y="1417027"/>
                </a:lnTo>
                <a:lnTo>
                  <a:pt x="442081" y="1415850"/>
                </a:lnTo>
                <a:lnTo>
                  <a:pt x="442980" y="1415346"/>
                </a:lnTo>
                <a:lnTo>
                  <a:pt x="451625" y="1416234"/>
                </a:lnTo>
                <a:cubicBezTo>
                  <a:pt x="456965" y="1416743"/>
                  <a:pt x="470327" y="1419834"/>
                  <a:pt x="474094" y="1418601"/>
                </a:cubicBezTo>
                <a:cubicBezTo>
                  <a:pt x="475552" y="1418123"/>
                  <a:pt x="474384" y="1415380"/>
                  <a:pt x="476239" y="1413556"/>
                </a:cubicBezTo>
                <a:cubicBezTo>
                  <a:pt x="478888" y="1411648"/>
                  <a:pt x="481190" y="1413151"/>
                  <a:pt x="486464" y="1413508"/>
                </a:cubicBezTo>
                <a:cubicBezTo>
                  <a:pt x="490620" y="1413189"/>
                  <a:pt x="493658" y="1412193"/>
                  <a:pt x="496356" y="1412352"/>
                </a:cubicBezTo>
                <a:lnTo>
                  <a:pt x="499515" y="1412573"/>
                </a:lnTo>
                <a:lnTo>
                  <a:pt x="499380" y="1412512"/>
                </a:lnTo>
                <a:cubicBezTo>
                  <a:pt x="499157" y="1412366"/>
                  <a:pt x="499051" y="1412218"/>
                  <a:pt x="499094" y="1412073"/>
                </a:cubicBezTo>
                <a:cubicBezTo>
                  <a:pt x="499193" y="1411737"/>
                  <a:pt x="500022" y="1411509"/>
                  <a:pt x="501253" y="1411361"/>
                </a:cubicBezTo>
                <a:lnTo>
                  <a:pt x="503579" y="1411214"/>
                </a:lnTo>
                <a:lnTo>
                  <a:pt x="502435" y="1410448"/>
                </a:lnTo>
                <a:cubicBezTo>
                  <a:pt x="501853" y="1409814"/>
                  <a:pt x="501363" y="1409150"/>
                  <a:pt x="500804" y="1408812"/>
                </a:cubicBezTo>
                <a:cubicBezTo>
                  <a:pt x="498834" y="1408414"/>
                  <a:pt x="494800" y="1408694"/>
                  <a:pt x="490918" y="1407707"/>
                </a:cubicBezTo>
                <a:cubicBezTo>
                  <a:pt x="488220" y="1407549"/>
                  <a:pt x="475248" y="1405372"/>
                  <a:pt x="483560" y="1404734"/>
                </a:cubicBezTo>
                <a:cubicBezTo>
                  <a:pt x="488567" y="1404136"/>
                  <a:pt x="495414" y="1406235"/>
                  <a:pt x="497992" y="1406433"/>
                </a:cubicBezTo>
                <a:cubicBezTo>
                  <a:pt x="500754" y="1406744"/>
                  <a:pt x="502609" y="1404921"/>
                  <a:pt x="503338" y="1404682"/>
                </a:cubicBezTo>
                <a:cubicBezTo>
                  <a:pt x="505250" y="1405271"/>
                  <a:pt x="506490" y="1405908"/>
                  <a:pt x="509067" y="1406106"/>
                </a:cubicBezTo>
                <a:lnTo>
                  <a:pt x="509352" y="1406012"/>
                </a:lnTo>
                <a:lnTo>
                  <a:pt x="508123" y="1405827"/>
                </a:lnTo>
                <a:cubicBezTo>
                  <a:pt x="504212" y="1405014"/>
                  <a:pt x="507655" y="1403887"/>
                  <a:pt x="507655" y="1403887"/>
                </a:cubicBezTo>
                <a:cubicBezTo>
                  <a:pt x="510693" y="1402892"/>
                  <a:pt x="519055" y="1404321"/>
                  <a:pt x="520513" y="1403844"/>
                </a:cubicBezTo>
                <a:cubicBezTo>
                  <a:pt x="520513" y="1403844"/>
                  <a:pt x="520501" y="1403327"/>
                  <a:pt x="520498" y="1402547"/>
                </a:cubicBezTo>
                <a:lnTo>
                  <a:pt x="520502" y="1402152"/>
                </a:lnTo>
                <a:lnTo>
                  <a:pt x="514765" y="1401939"/>
                </a:lnTo>
                <a:cubicBezTo>
                  <a:pt x="512113" y="1401819"/>
                  <a:pt x="509527" y="1401657"/>
                  <a:pt x="507055" y="1401381"/>
                </a:cubicBezTo>
                <a:cubicBezTo>
                  <a:pt x="502672" y="1401167"/>
                  <a:pt x="498094" y="1400495"/>
                  <a:pt x="493476" y="1399728"/>
                </a:cubicBezTo>
                <a:lnTo>
                  <a:pt x="490044" y="1399177"/>
                </a:lnTo>
                <a:lnTo>
                  <a:pt x="490740" y="1399042"/>
                </a:lnTo>
                <a:lnTo>
                  <a:pt x="496508" y="1397901"/>
                </a:lnTo>
                <a:lnTo>
                  <a:pt x="505094" y="1398724"/>
                </a:lnTo>
                <a:cubicBezTo>
                  <a:pt x="511552" y="1399908"/>
                  <a:pt x="521559" y="1400973"/>
                  <a:pt x="513811" y="1397084"/>
                </a:cubicBezTo>
                <a:lnTo>
                  <a:pt x="507904" y="1395720"/>
                </a:lnTo>
                <a:lnTo>
                  <a:pt x="512425" y="1394938"/>
                </a:lnTo>
                <a:lnTo>
                  <a:pt x="511307" y="1394607"/>
                </a:lnTo>
                <a:cubicBezTo>
                  <a:pt x="510278" y="1394355"/>
                  <a:pt x="509661" y="1394286"/>
                  <a:pt x="509758" y="1394515"/>
                </a:cubicBezTo>
                <a:cubicBezTo>
                  <a:pt x="509428" y="1392278"/>
                  <a:pt x="512751" y="1392948"/>
                  <a:pt x="516685" y="1393638"/>
                </a:cubicBezTo>
                <a:lnTo>
                  <a:pt x="518455" y="1393896"/>
                </a:lnTo>
                <a:lnTo>
                  <a:pt x="520660" y="1393516"/>
                </a:lnTo>
                <a:lnTo>
                  <a:pt x="529284" y="1392018"/>
                </a:lnTo>
                <a:lnTo>
                  <a:pt x="524561" y="1391317"/>
                </a:lnTo>
                <a:lnTo>
                  <a:pt x="520957" y="1390932"/>
                </a:lnTo>
                <a:lnTo>
                  <a:pt x="507485" y="1392612"/>
                </a:lnTo>
                <a:cubicBezTo>
                  <a:pt x="500057" y="1393431"/>
                  <a:pt x="503760" y="1391718"/>
                  <a:pt x="507888" y="1390382"/>
                </a:cubicBezTo>
                <a:lnTo>
                  <a:pt x="510492" y="1389637"/>
                </a:lnTo>
                <a:lnTo>
                  <a:pt x="507832" y="1389260"/>
                </a:lnTo>
                <a:lnTo>
                  <a:pt x="501153" y="1388183"/>
                </a:lnTo>
                <a:lnTo>
                  <a:pt x="503080" y="1387856"/>
                </a:lnTo>
                <a:lnTo>
                  <a:pt x="516859" y="1384854"/>
                </a:lnTo>
                <a:lnTo>
                  <a:pt x="524273" y="1384378"/>
                </a:lnTo>
                <a:cubicBezTo>
                  <a:pt x="529021" y="1384473"/>
                  <a:pt x="526914" y="1384077"/>
                  <a:pt x="523615" y="1383400"/>
                </a:cubicBezTo>
                <a:lnTo>
                  <a:pt x="523572" y="1383390"/>
                </a:lnTo>
                <a:lnTo>
                  <a:pt x="524167" y="1383260"/>
                </a:lnTo>
                <a:cubicBezTo>
                  <a:pt x="531319" y="1381826"/>
                  <a:pt x="538719" y="1380491"/>
                  <a:pt x="546744" y="1379249"/>
                </a:cubicBezTo>
                <a:cubicBezTo>
                  <a:pt x="547044" y="1379016"/>
                  <a:pt x="549271" y="1378668"/>
                  <a:pt x="551302" y="1378203"/>
                </a:cubicBezTo>
                <a:lnTo>
                  <a:pt x="552769" y="1377767"/>
                </a:lnTo>
                <a:lnTo>
                  <a:pt x="549460" y="1378089"/>
                </a:lnTo>
                <a:cubicBezTo>
                  <a:pt x="537730" y="1380030"/>
                  <a:pt x="527543" y="1383641"/>
                  <a:pt x="513909" y="1384193"/>
                </a:cubicBezTo>
                <a:lnTo>
                  <a:pt x="521658" y="1382293"/>
                </a:lnTo>
                <a:lnTo>
                  <a:pt x="520083" y="1382573"/>
                </a:lnTo>
                <a:lnTo>
                  <a:pt x="518478" y="1382197"/>
                </a:lnTo>
                <a:lnTo>
                  <a:pt x="517900" y="1381881"/>
                </a:lnTo>
                <a:lnTo>
                  <a:pt x="511848" y="1383195"/>
                </a:lnTo>
                <a:lnTo>
                  <a:pt x="506174" y="1384403"/>
                </a:lnTo>
                <a:lnTo>
                  <a:pt x="501964" y="1382485"/>
                </a:lnTo>
                <a:lnTo>
                  <a:pt x="502119" y="1381588"/>
                </a:lnTo>
                <a:lnTo>
                  <a:pt x="512656" y="1378706"/>
                </a:lnTo>
                <a:lnTo>
                  <a:pt x="511475" y="1378381"/>
                </a:lnTo>
                <a:cubicBezTo>
                  <a:pt x="512031" y="1377947"/>
                  <a:pt x="512686" y="1377705"/>
                  <a:pt x="513326" y="1377609"/>
                </a:cubicBezTo>
                <a:cubicBezTo>
                  <a:pt x="513967" y="1377513"/>
                  <a:pt x="514594" y="1377562"/>
                  <a:pt x="515092" y="1377712"/>
                </a:cubicBezTo>
                <a:lnTo>
                  <a:pt x="514169" y="1378297"/>
                </a:lnTo>
                <a:lnTo>
                  <a:pt x="516806" y="1377585"/>
                </a:lnTo>
                <a:lnTo>
                  <a:pt x="515092" y="1377712"/>
                </a:lnTo>
                <a:cubicBezTo>
                  <a:pt x="516422" y="1377256"/>
                  <a:pt x="517614" y="1376898"/>
                  <a:pt x="518726" y="1376594"/>
                </a:cubicBezTo>
                <a:lnTo>
                  <a:pt x="520812" y="1376068"/>
                </a:lnTo>
                <a:lnTo>
                  <a:pt x="519887" y="1375915"/>
                </a:lnTo>
                <a:lnTo>
                  <a:pt x="517126" y="1375332"/>
                </a:lnTo>
                <a:lnTo>
                  <a:pt x="510362" y="1376717"/>
                </a:lnTo>
                <a:cubicBezTo>
                  <a:pt x="499061" y="1378912"/>
                  <a:pt x="489685" y="1380411"/>
                  <a:pt x="475617" y="1383049"/>
                </a:cubicBezTo>
                <a:cubicBezTo>
                  <a:pt x="475617" y="1383049"/>
                  <a:pt x="475477" y="1383105"/>
                  <a:pt x="475231" y="1383197"/>
                </a:cubicBezTo>
                <a:lnTo>
                  <a:pt x="475128" y="1383235"/>
                </a:lnTo>
                <a:lnTo>
                  <a:pt x="476931" y="1383270"/>
                </a:lnTo>
                <a:cubicBezTo>
                  <a:pt x="482386" y="1383779"/>
                  <a:pt x="489482" y="1385265"/>
                  <a:pt x="491962" y="1385234"/>
                </a:cubicBezTo>
                <a:lnTo>
                  <a:pt x="504654" y="1385324"/>
                </a:lnTo>
                <a:lnTo>
                  <a:pt x="494476" y="1387148"/>
                </a:lnTo>
                <a:lnTo>
                  <a:pt x="493102" y="1386937"/>
                </a:lnTo>
                <a:cubicBezTo>
                  <a:pt x="490474" y="1386579"/>
                  <a:pt x="487469" y="1386228"/>
                  <a:pt x="483649" y="1385873"/>
                </a:cubicBezTo>
                <a:cubicBezTo>
                  <a:pt x="482609" y="1385627"/>
                  <a:pt x="477089" y="1385146"/>
                  <a:pt x="473608" y="1384580"/>
                </a:cubicBezTo>
                <a:lnTo>
                  <a:pt x="471980" y="1384206"/>
                </a:lnTo>
                <a:lnTo>
                  <a:pt x="471070" y="1384468"/>
                </a:lnTo>
                <a:cubicBezTo>
                  <a:pt x="468765" y="1384989"/>
                  <a:pt x="466397" y="1385133"/>
                  <a:pt x="466146" y="1383625"/>
                </a:cubicBezTo>
                <a:cubicBezTo>
                  <a:pt x="466775" y="1382060"/>
                  <a:pt x="481372" y="1380711"/>
                  <a:pt x="481884" y="1380311"/>
                </a:cubicBezTo>
                <a:cubicBezTo>
                  <a:pt x="488956" y="1378737"/>
                  <a:pt x="495730" y="1377352"/>
                  <a:pt x="502559" y="1375903"/>
                </a:cubicBezTo>
                <a:lnTo>
                  <a:pt x="513917" y="1373308"/>
                </a:lnTo>
                <a:lnTo>
                  <a:pt x="514116" y="1372620"/>
                </a:lnTo>
                <a:cubicBezTo>
                  <a:pt x="514432" y="1372052"/>
                  <a:pt x="514889" y="1371398"/>
                  <a:pt x="515337" y="1370784"/>
                </a:cubicBezTo>
                <a:lnTo>
                  <a:pt x="515470" y="1370606"/>
                </a:lnTo>
                <a:lnTo>
                  <a:pt x="512766" y="1371162"/>
                </a:lnTo>
                <a:cubicBezTo>
                  <a:pt x="509364" y="1371903"/>
                  <a:pt x="506509" y="1372618"/>
                  <a:pt x="505942" y="1372657"/>
                </a:cubicBezTo>
                <a:cubicBezTo>
                  <a:pt x="490370" y="1376022"/>
                  <a:pt x="473636" y="1379037"/>
                  <a:pt x="454935" y="1383587"/>
                </a:cubicBezTo>
                <a:cubicBezTo>
                  <a:pt x="454935" y="1383587"/>
                  <a:pt x="445000" y="1385779"/>
                  <a:pt x="446057" y="1383880"/>
                </a:cubicBezTo>
                <a:lnTo>
                  <a:pt x="448715" y="1383180"/>
                </a:lnTo>
                <a:lnTo>
                  <a:pt x="452731" y="1383375"/>
                </a:lnTo>
                <a:cubicBezTo>
                  <a:pt x="454297" y="1383395"/>
                  <a:pt x="455529" y="1383322"/>
                  <a:pt x="456033" y="1383084"/>
                </a:cubicBezTo>
                <a:lnTo>
                  <a:pt x="455024" y="1381865"/>
                </a:lnTo>
                <a:lnTo>
                  <a:pt x="455991" y="1381687"/>
                </a:lnTo>
                <a:cubicBezTo>
                  <a:pt x="454965" y="1382487"/>
                  <a:pt x="466323" y="1380260"/>
                  <a:pt x="464793" y="1378046"/>
                </a:cubicBezTo>
                <a:cubicBezTo>
                  <a:pt x="464311" y="1377348"/>
                  <a:pt x="453436" y="1380274"/>
                  <a:pt x="451329" y="1380843"/>
                </a:cubicBezTo>
                <a:lnTo>
                  <a:pt x="450479" y="1380991"/>
                </a:lnTo>
                <a:lnTo>
                  <a:pt x="450354" y="1380968"/>
                </a:lnTo>
                <a:lnTo>
                  <a:pt x="447521" y="1380770"/>
                </a:lnTo>
                <a:lnTo>
                  <a:pt x="466452" y="1375946"/>
                </a:lnTo>
                <a:cubicBezTo>
                  <a:pt x="476084" y="1373721"/>
                  <a:pt x="485975" y="1371561"/>
                  <a:pt x="496166" y="1369169"/>
                </a:cubicBezTo>
                <a:cubicBezTo>
                  <a:pt x="496166" y="1369169"/>
                  <a:pt x="499802" y="1370815"/>
                  <a:pt x="499863" y="1368616"/>
                </a:cubicBezTo>
                <a:cubicBezTo>
                  <a:pt x="499812" y="1367399"/>
                  <a:pt x="490477" y="1369125"/>
                  <a:pt x="495683" y="1368470"/>
                </a:cubicBezTo>
                <a:cubicBezTo>
                  <a:pt x="478465" y="1370787"/>
                  <a:pt x="458622" y="1377303"/>
                  <a:pt x="441521" y="1378454"/>
                </a:cubicBezTo>
                <a:cubicBezTo>
                  <a:pt x="457667" y="1372490"/>
                  <a:pt x="480573" y="1370218"/>
                  <a:pt x="499445" y="1365534"/>
                </a:cubicBezTo>
                <a:cubicBezTo>
                  <a:pt x="500200" y="1365484"/>
                  <a:pt x="502284" y="1364977"/>
                  <a:pt x="504049" y="1364294"/>
                </a:cubicBezTo>
                <a:lnTo>
                  <a:pt x="504639" y="1363995"/>
                </a:lnTo>
                <a:lnTo>
                  <a:pt x="504374" y="1363977"/>
                </a:lnTo>
                <a:lnTo>
                  <a:pt x="503167" y="1363875"/>
                </a:lnTo>
                <a:lnTo>
                  <a:pt x="505920" y="1363343"/>
                </a:lnTo>
                <a:lnTo>
                  <a:pt x="506252" y="1363173"/>
                </a:lnTo>
                <a:cubicBezTo>
                  <a:pt x="506769" y="1362779"/>
                  <a:pt x="507000" y="1362373"/>
                  <a:pt x="506739" y="1361995"/>
                </a:cubicBezTo>
                <a:lnTo>
                  <a:pt x="497917" y="1363320"/>
                </a:lnTo>
                <a:cubicBezTo>
                  <a:pt x="489491" y="1365411"/>
                  <a:pt x="480236" y="1367253"/>
                  <a:pt x="471841" y="1368245"/>
                </a:cubicBezTo>
                <a:cubicBezTo>
                  <a:pt x="478631" y="1366264"/>
                  <a:pt x="486082" y="1364619"/>
                  <a:pt x="493846" y="1362999"/>
                </a:cubicBezTo>
                <a:lnTo>
                  <a:pt x="511063" y="1359325"/>
                </a:lnTo>
                <a:lnTo>
                  <a:pt x="509637" y="1359431"/>
                </a:lnTo>
                <a:lnTo>
                  <a:pt x="516772" y="1357314"/>
                </a:lnTo>
                <a:lnTo>
                  <a:pt x="511167" y="1356526"/>
                </a:lnTo>
                <a:lnTo>
                  <a:pt x="504278" y="1356229"/>
                </a:lnTo>
                <a:lnTo>
                  <a:pt x="502385" y="1356505"/>
                </a:lnTo>
                <a:lnTo>
                  <a:pt x="501755" y="1356284"/>
                </a:lnTo>
                <a:cubicBezTo>
                  <a:pt x="500844" y="1355886"/>
                  <a:pt x="500377" y="1355561"/>
                  <a:pt x="500742" y="1355442"/>
                </a:cubicBezTo>
                <a:lnTo>
                  <a:pt x="504738" y="1354757"/>
                </a:lnTo>
                <a:lnTo>
                  <a:pt x="506862" y="1354133"/>
                </a:lnTo>
                <a:cubicBezTo>
                  <a:pt x="508760" y="1353646"/>
                  <a:pt x="511293" y="1353043"/>
                  <a:pt x="514585" y="1352291"/>
                </a:cubicBezTo>
                <a:cubicBezTo>
                  <a:pt x="519356" y="1350910"/>
                  <a:pt x="523533" y="1349902"/>
                  <a:pt x="527442" y="1349023"/>
                </a:cubicBezTo>
                <a:lnTo>
                  <a:pt x="528020" y="1348896"/>
                </a:lnTo>
                <a:lnTo>
                  <a:pt x="524142" y="1348777"/>
                </a:lnTo>
                <a:cubicBezTo>
                  <a:pt x="520863" y="1348635"/>
                  <a:pt x="517535" y="1348379"/>
                  <a:pt x="517340" y="1347922"/>
                </a:cubicBezTo>
                <a:lnTo>
                  <a:pt x="525943" y="1344062"/>
                </a:lnTo>
                <a:cubicBezTo>
                  <a:pt x="525554" y="1343148"/>
                  <a:pt x="490623" y="1339479"/>
                  <a:pt x="506853" y="1339548"/>
                </a:cubicBezTo>
                <a:lnTo>
                  <a:pt x="515673" y="1339887"/>
                </a:lnTo>
                <a:lnTo>
                  <a:pt x="520015" y="1338610"/>
                </a:lnTo>
                <a:cubicBezTo>
                  <a:pt x="522035" y="1338085"/>
                  <a:pt x="524264" y="1337514"/>
                  <a:pt x="526229" y="1336875"/>
                </a:cubicBezTo>
                <a:lnTo>
                  <a:pt x="516515" y="1337875"/>
                </a:lnTo>
                <a:lnTo>
                  <a:pt x="516943" y="1337525"/>
                </a:lnTo>
                <a:cubicBezTo>
                  <a:pt x="519469" y="1335741"/>
                  <a:pt x="521564" y="1334805"/>
                  <a:pt x="524249" y="1334208"/>
                </a:cubicBezTo>
                <a:lnTo>
                  <a:pt x="527527" y="1333821"/>
                </a:lnTo>
                <a:lnTo>
                  <a:pt x="527316" y="1332472"/>
                </a:lnTo>
                <a:cubicBezTo>
                  <a:pt x="527296" y="1331974"/>
                  <a:pt x="527361" y="1331617"/>
                  <a:pt x="527543" y="1331557"/>
                </a:cubicBezTo>
                <a:cubicBezTo>
                  <a:pt x="521879" y="1330286"/>
                  <a:pt x="516921" y="1332950"/>
                  <a:pt x="511986" y="1331442"/>
                </a:cubicBezTo>
                <a:cubicBezTo>
                  <a:pt x="510074" y="1330852"/>
                  <a:pt x="509685" y="1329937"/>
                  <a:pt x="508177" y="1328347"/>
                </a:cubicBezTo>
                <a:cubicBezTo>
                  <a:pt x="503518" y="1325532"/>
                  <a:pt x="497903" y="1326328"/>
                  <a:pt x="492442" y="1325860"/>
                </a:cubicBezTo>
                <a:cubicBezTo>
                  <a:pt x="480708" y="1324318"/>
                  <a:pt x="470817" y="1325473"/>
                  <a:pt x="459424" y="1322779"/>
                </a:cubicBezTo>
                <a:cubicBezTo>
                  <a:pt x="471893" y="1321822"/>
                  <a:pt x="481050" y="1323165"/>
                  <a:pt x="493583" y="1322359"/>
                </a:cubicBezTo>
                <a:cubicBezTo>
                  <a:pt x="496621" y="1321365"/>
                  <a:pt x="503014" y="1322397"/>
                  <a:pt x="511052" y="1323064"/>
                </a:cubicBezTo>
                <a:cubicBezTo>
                  <a:pt x="512091" y="1322984"/>
                  <a:pt x="514274" y="1323073"/>
                  <a:pt x="516749" y="1323185"/>
                </a:cubicBezTo>
                <a:lnTo>
                  <a:pt x="518732" y="1323255"/>
                </a:lnTo>
                <a:lnTo>
                  <a:pt x="517536" y="1320238"/>
                </a:lnTo>
                <a:lnTo>
                  <a:pt x="515388" y="1319995"/>
                </a:lnTo>
                <a:cubicBezTo>
                  <a:pt x="511871" y="1319541"/>
                  <a:pt x="508446" y="1319056"/>
                  <a:pt x="507461" y="1318857"/>
                </a:cubicBezTo>
                <a:cubicBezTo>
                  <a:pt x="506902" y="1318519"/>
                  <a:pt x="506411" y="1317855"/>
                  <a:pt x="506061" y="1317275"/>
                </a:cubicBezTo>
                <a:lnTo>
                  <a:pt x="506017" y="1317192"/>
                </a:lnTo>
                <a:lnTo>
                  <a:pt x="500737" y="1318394"/>
                </a:lnTo>
                <a:lnTo>
                  <a:pt x="497099" y="1318509"/>
                </a:lnTo>
                <a:lnTo>
                  <a:pt x="495610" y="1315771"/>
                </a:lnTo>
                <a:lnTo>
                  <a:pt x="495338" y="1315280"/>
                </a:lnTo>
                <a:lnTo>
                  <a:pt x="491458" y="1315415"/>
                </a:lnTo>
                <a:cubicBezTo>
                  <a:pt x="487641" y="1314581"/>
                  <a:pt x="479718" y="1316133"/>
                  <a:pt x="477756" y="1313477"/>
                </a:cubicBezTo>
                <a:cubicBezTo>
                  <a:pt x="475795" y="1310819"/>
                  <a:pt x="484335" y="1314622"/>
                  <a:pt x="480794" y="1312482"/>
                </a:cubicBezTo>
                <a:cubicBezTo>
                  <a:pt x="476134" y="1309666"/>
                  <a:pt x="464401" y="1308125"/>
                  <a:pt x="478444" y="1308910"/>
                </a:cubicBezTo>
                <a:cubicBezTo>
                  <a:pt x="483556" y="1308885"/>
                  <a:pt x="487362" y="1309288"/>
                  <a:pt x="491308" y="1309494"/>
                </a:cubicBezTo>
                <a:lnTo>
                  <a:pt x="492113" y="1309458"/>
                </a:lnTo>
                <a:lnTo>
                  <a:pt x="491590" y="1308515"/>
                </a:lnTo>
                <a:lnTo>
                  <a:pt x="490055" y="1305883"/>
                </a:lnTo>
                <a:lnTo>
                  <a:pt x="486516" y="1305401"/>
                </a:lnTo>
                <a:lnTo>
                  <a:pt x="485721" y="1305282"/>
                </a:lnTo>
                <a:lnTo>
                  <a:pt x="489173" y="1304369"/>
                </a:lnTo>
                <a:lnTo>
                  <a:pt x="488648" y="1303468"/>
                </a:lnTo>
                <a:lnTo>
                  <a:pt x="481458" y="1304535"/>
                </a:lnTo>
                <a:lnTo>
                  <a:pt x="478653" y="1303110"/>
                </a:lnTo>
                <a:cubicBezTo>
                  <a:pt x="477596" y="1302122"/>
                  <a:pt x="481984" y="1302671"/>
                  <a:pt x="485149" y="1302546"/>
                </a:cubicBezTo>
                <a:cubicBezTo>
                  <a:pt x="466788" y="1297792"/>
                  <a:pt x="449758" y="1300069"/>
                  <a:pt x="431785" y="1296230"/>
                </a:cubicBezTo>
                <a:lnTo>
                  <a:pt x="428721" y="1295723"/>
                </a:lnTo>
                <a:lnTo>
                  <a:pt x="428889" y="1295666"/>
                </a:lnTo>
                <a:cubicBezTo>
                  <a:pt x="431424" y="1294764"/>
                  <a:pt x="440815" y="1294072"/>
                  <a:pt x="444462" y="1292301"/>
                </a:cubicBezTo>
                <a:cubicBezTo>
                  <a:pt x="449220" y="1289665"/>
                  <a:pt x="436665" y="1292827"/>
                  <a:pt x="435157" y="1292928"/>
                </a:cubicBezTo>
                <a:cubicBezTo>
                  <a:pt x="432146" y="1293618"/>
                  <a:pt x="429763" y="1294098"/>
                  <a:pt x="427670" y="1294473"/>
                </a:cubicBezTo>
                <a:lnTo>
                  <a:pt x="424365" y="1294999"/>
                </a:lnTo>
                <a:lnTo>
                  <a:pt x="413124" y="1293135"/>
                </a:lnTo>
                <a:lnTo>
                  <a:pt x="413337" y="1292201"/>
                </a:lnTo>
                <a:cubicBezTo>
                  <a:pt x="413458" y="1292376"/>
                  <a:pt x="412969" y="1292477"/>
                  <a:pt x="412126" y="1292526"/>
                </a:cubicBezTo>
                <a:lnTo>
                  <a:pt x="409504" y="1292535"/>
                </a:lnTo>
                <a:lnTo>
                  <a:pt x="401103" y="1291141"/>
                </a:lnTo>
                <a:lnTo>
                  <a:pt x="404012" y="1290511"/>
                </a:lnTo>
                <a:lnTo>
                  <a:pt x="403527" y="1288267"/>
                </a:lnTo>
                <a:lnTo>
                  <a:pt x="412191" y="1288581"/>
                </a:lnTo>
                <a:lnTo>
                  <a:pt x="403278" y="1286822"/>
                </a:lnTo>
                <a:lnTo>
                  <a:pt x="407718" y="1285469"/>
                </a:lnTo>
                <a:lnTo>
                  <a:pt x="409570" y="1284768"/>
                </a:lnTo>
                <a:lnTo>
                  <a:pt x="437957" y="1288284"/>
                </a:lnTo>
                <a:cubicBezTo>
                  <a:pt x="456505" y="1290306"/>
                  <a:pt x="474973" y="1291812"/>
                  <a:pt x="493596" y="1292139"/>
                </a:cubicBezTo>
                <a:cubicBezTo>
                  <a:pt x="495310" y="1292099"/>
                  <a:pt x="500350" y="1292879"/>
                  <a:pt x="505152" y="1293347"/>
                </a:cubicBezTo>
                <a:lnTo>
                  <a:pt x="507287" y="1293452"/>
                </a:lnTo>
                <a:lnTo>
                  <a:pt x="513220" y="1292304"/>
                </a:lnTo>
                <a:lnTo>
                  <a:pt x="514328" y="1292097"/>
                </a:lnTo>
                <a:lnTo>
                  <a:pt x="512863" y="1291213"/>
                </a:lnTo>
                <a:cubicBezTo>
                  <a:pt x="503828" y="1289830"/>
                  <a:pt x="496244" y="1290230"/>
                  <a:pt x="490119" y="1290152"/>
                </a:cubicBezTo>
                <a:cubicBezTo>
                  <a:pt x="483661" y="1288967"/>
                  <a:pt x="472975" y="1290208"/>
                  <a:pt x="467651" y="1287785"/>
                </a:cubicBezTo>
                <a:cubicBezTo>
                  <a:pt x="466532" y="1287109"/>
                  <a:pt x="465689" y="1285127"/>
                  <a:pt x="464959" y="1285366"/>
                </a:cubicBezTo>
                <a:cubicBezTo>
                  <a:pt x="461143" y="1284532"/>
                  <a:pt x="450190" y="1284820"/>
                  <a:pt x="445984" y="1283071"/>
                </a:cubicBezTo>
                <a:cubicBezTo>
                  <a:pt x="443950" y="1282521"/>
                  <a:pt x="442782" y="1279778"/>
                  <a:pt x="442782" y="1279778"/>
                </a:cubicBezTo>
                <a:cubicBezTo>
                  <a:pt x="442782" y="1279778"/>
                  <a:pt x="442304" y="1279631"/>
                  <a:pt x="441629" y="1279548"/>
                </a:cubicBezTo>
                <a:lnTo>
                  <a:pt x="440600" y="1279618"/>
                </a:lnTo>
                <a:lnTo>
                  <a:pt x="439027" y="1279237"/>
                </a:lnTo>
                <a:lnTo>
                  <a:pt x="438858" y="1278936"/>
                </a:lnTo>
                <a:cubicBezTo>
                  <a:pt x="438719" y="1278852"/>
                  <a:pt x="438536" y="1278911"/>
                  <a:pt x="438171" y="1279031"/>
                </a:cubicBezTo>
                <a:lnTo>
                  <a:pt x="439027" y="1279237"/>
                </a:lnTo>
                <a:lnTo>
                  <a:pt x="439290" y="1279707"/>
                </a:lnTo>
                <a:cubicBezTo>
                  <a:pt x="437053" y="1278355"/>
                  <a:pt x="434087" y="1277243"/>
                  <a:pt x="434087" y="1277243"/>
                </a:cubicBezTo>
                <a:cubicBezTo>
                  <a:pt x="433584" y="1274107"/>
                  <a:pt x="446598" y="1280613"/>
                  <a:pt x="453793" y="1279298"/>
                </a:cubicBezTo>
                <a:cubicBezTo>
                  <a:pt x="454522" y="1279059"/>
                  <a:pt x="456442" y="1277389"/>
                  <a:pt x="457171" y="1277151"/>
                </a:cubicBezTo>
                <a:cubicBezTo>
                  <a:pt x="462056" y="1276592"/>
                  <a:pt x="468246" y="1276823"/>
                  <a:pt x="474979" y="1276702"/>
                </a:cubicBezTo>
                <a:cubicBezTo>
                  <a:pt x="477678" y="1276860"/>
                  <a:pt x="500146" y="1279227"/>
                  <a:pt x="500875" y="1278988"/>
                </a:cubicBezTo>
                <a:cubicBezTo>
                  <a:pt x="501045" y="1278411"/>
                  <a:pt x="500178" y="1277349"/>
                  <a:pt x="499113" y="1276352"/>
                </a:cubicBezTo>
                <a:lnTo>
                  <a:pt x="497199" y="1274892"/>
                </a:lnTo>
                <a:lnTo>
                  <a:pt x="492187" y="1274697"/>
                </a:lnTo>
                <a:cubicBezTo>
                  <a:pt x="484323" y="1275033"/>
                  <a:pt x="476247" y="1276033"/>
                  <a:pt x="475294" y="1274293"/>
                </a:cubicBezTo>
                <a:lnTo>
                  <a:pt x="477567" y="1271473"/>
                </a:lnTo>
                <a:lnTo>
                  <a:pt x="467170" y="1272535"/>
                </a:lnTo>
                <a:cubicBezTo>
                  <a:pt x="451309" y="1273834"/>
                  <a:pt x="436578" y="1274172"/>
                  <a:pt x="435618" y="1271065"/>
                </a:cubicBezTo>
                <a:cubicBezTo>
                  <a:pt x="435596" y="1270096"/>
                  <a:pt x="436942" y="1268681"/>
                  <a:pt x="438973" y="1267104"/>
                </a:cubicBezTo>
                <a:lnTo>
                  <a:pt x="441839" y="1265208"/>
                </a:lnTo>
                <a:lnTo>
                  <a:pt x="418453" y="1262022"/>
                </a:lnTo>
                <a:lnTo>
                  <a:pt x="415680" y="1261642"/>
                </a:lnTo>
                <a:lnTo>
                  <a:pt x="418395" y="1260463"/>
                </a:lnTo>
                <a:lnTo>
                  <a:pt x="419294" y="1259960"/>
                </a:lnTo>
                <a:lnTo>
                  <a:pt x="427939" y="1260848"/>
                </a:lnTo>
                <a:cubicBezTo>
                  <a:pt x="430609" y="1261102"/>
                  <a:pt x="435284" y="1262002"/>
                  <a:pt x="439764" y="1262685"/>
                </a:cubicBezTo>
                <a:lnTo>
                  <a:pt x="445245" y="1262958"/>
                </a:lnTo>
                <a:lnTo>
                  <a:pt x="446438" y="1262169"/>
                </a:lnTo>
                <a:lnTo>
                  <a:pt x="452262" y="1258892"/>
                </a:lnTo>
                <a:lnTo>
                  <a:pt x="452554" y="1258171"/>
                </a:lnTo>
                <a:lnTo>
                  <a:pt x="454171" y="1257828"/>
                </a:lnTo>
                <a:lnTo>
                  <a:pt x="457322" y="1256179"/>
                </a:lnTo>
                <a:cubicBezTo>
                  <a:pt x="461022" y="1255208"/>
                  <a:pt x="466065" y="1254375"/>
                  <a:pt x="471816" y="1253612"/>
                </a:cubicBezTo>
                <a:lnTo>
                  <a:pt x="475262" y="1253218"/>
                </a:lnTo>
                <a:lnTo>
                  <a:pt x="467233" y="1252321"/>
                </a:lnTo>
                <a:cubicBezTo>
                  <a:pt x="464534" y="1252163"/>
                  <a:pt x="451562" y="1249986"/>
                  <a:pt x="459874" y="1249347"/>
                </a:cubicBezTo>
                <a:cubicBezTo>
                  <a:pt x="464882" y="1248750"/>
                  <a:pt x="471729" y="1250849"/>
                  <a:pt x="474306" y="1251047"/>
                </a:cubicBezTo>
                <a:cubicBezTo>
                  <a:pt x="477069" y="1251358"/>
                  <a:pt x="478923" y="1249535"/>
                  <a:pt x="479652" y="1249296"/>
                </a:cubicBezTo>
                <a:cubicBezTo>
                  <a:pt x="481564" y="1249885"/>
                  <a:pt x="482804" y="1250521"/>
                  <a:pt x="485380" y="1250719"/>
                </a:cubicBezTo>
                <a:cubicBezTo>
                  <a:pt x="486110" y="1250480"/>
                  <a:pt x="489148" y="1249486"/>
                  <a:pt x="490607" y="1249008"/>
                </a:cubicBezTo>
                <a:cubicBezTo>
                  <a:pt x="492575" y="1249405"/>
                  <a:pt x="499495" y="1249397"/>
                  <a:pt x="505499" y="1249514"/>
                </a:cubicBezTo>
                <a:lnTo>
                  <a:pt x="509306" y="1249562"/>
                </a:lnTo>
                <a:lnTo>
                  <a:pt x="516941" y="1248784"/>
                </a:lnTo>
                <a:lnTo>
                  <a:pt x="515269" y="1248399"/>
                </a:lnTo>
                <a:lnTo>
                  <a:pt x="505446" y="1247456"/>
                </a:lnTo>
                <a:lnTo>
                  <a:pt x="499174" y="1246854"/>
                </a:lnTo>
                <a:cubicBezTo>
                  <a:pt x="493719" y="1246643"/>
                  <a:pt x="488312" y="1246546"/>
                  <a:pt x="483370" y="1245995"/>
                </a:cubicBezTo>
                <a:lnTo>
                  <a:pt x="480073" y="1245593"/>
                </a:lnTo>
                <a:lnTo>
                  <a:pt x="468544" y="1246936"/>
                </a:lnTo>
                <a:cubicBezTo>
                  <a:pt x="455886" y="1248372"/>
                  <a:pt x="444349" y="1248363"/>
                  <a:pt x="435001" y="1242961"/>
                </a:cubicBezTo>
                <a:cubicBezTo>
                  <a:pt x="433170" y="1240947"/>
                  <a:pt x="427466" y="1238766"/>
                  <a:pt x="425678" y="1238689"/>
                </a:cubicBezTo>
                <a:cubicBezTo>
                  <a:pt x="427466" y="1238766"/>
                  <a:pt x="419797" y="1228433"/>
                  <a:pt x="418051" y="1230295"/>
                </a:cubicBezTo>
                <a:cubicBezTo>
                  <a:pt x="419754" y="1226495"/>
                  <a:pt x="425459" y="1228676"/>
                  <a:pt x="428992" y="1226890"/>
                </a:cubicBezTo>
                <a:lnTo>
                  <a:pt x="433739" y="1223893"/>
                </a:lnTo>
                <a:lnTo>
                  <a:pt x="430568" y="1224681"/>
                </a:lnTo>
                <a:cubicBezTo>
                  <a:pt x="429245" y="1225025"/>
                  <a:pt x="428170" y="1225314"/>
                  <a:pt x="427643" y="1225456"/>
                </a:cubicBezTo>
                <a:lnTo>
                  <a:pt x="426793" y="1225605"/>
                </a:lnTo>
                <a:lnTo>
                  <a:pt x="426669" y="1225582"/>
                </a:lnTo>
                <a:lnTo>
                  <a:pt x="423835" y="1225383"/>
                </a:lnTo>
                <a:lnTo>
                  <a:pt x="435535" y="1222402"/>
                </a:lnTo>
                <a:lnTo>
                  <a:pt x="437641" y="1219731"/>
                </a:lnTo>
                <a:lnTo>
                  <a:pt x="417835" y="1223067"/>
                </a:lnTo>
                <a:lnTo>
                  <a:pt x="441439" y="1217205"/>
                </a:lnTo>
                <a:lnTo>
                  <a:pt x="441096" y="1217161"/>
                </a:lnTo>
                <a:cubicBezTo>
                  <a:pt x="436744" y="1217216"/>
                  <a:pt x="428943" y="1217852"/>
                  <a:pt x="423451" y="1218584"/>
                </a:cubicBezTo>
                <a:lnTo>
                  <a:pt x="429058" y="1217378"/>
                </a:lnTo>
                <a:lnTo>
                  <a:pt x="420898" y="1218476"/>
                </a:lnTo>
                <a:lnTo>
                  <a:pt x="423451" y="1218584"/>
                </a:lnTo>
                <a:cubicBezTo>
                  <a:pt x="420642" y="1219432"/>
                  <a:pt x="417385" y="1220262"/>
                  <a:pt x="414826" y="1220637"/>
                </a:cubicBezTo>
                <a:lnTo>
                  <a:pt x="412666" y="1220309"/>
                </a:lnTo>
                <a:lnTo>
                  <a:pt x="408690" y="1221359"/>
                </a:lnTo>
                <a:cubicBezTo>
                  <a:pt x="405586" y="1222196"/>
                  <a:pt x="402549" y="1222922"/>
                  <a:pt x="399499" y="1223218"/>
                </a:cubicBezTo>
                <a:lnTo>
                  <a:pt x="394279" y="1223155"/>
                </a:lnTo>
                <a:lnTo>
                  <a:pt x="394627" y="1222156"/>
                </a:lnTo>
                <a:cubicBezTo>
                  <a:pt x="404820" y="1220793"/>
                  <a:pt x="413353" y="1219346"/>
                  <a:pt x="401249" y="1220294"/>
                </a:cubicBezTo>
                <a:lnTo>
                  <a:pt x="394661" y="1220909"/>
                </a:lnTo>
                <a:lnTo>
                  <a:pt x="394661" y="1220904"/>
                </a:lnTo>
                <a:lnTo>
                  <a:pt x="394617" y="1220913"/>
                </a:lnTo>
                <a:lnTo>
                  <a:pt x="381564" y="1222132"/>
                </a:lnTo>
                <a:cubicBezTo>
                  <a:pt x="383037" y="1222311"/>
                  <a:pt x="386449" y="1222203"/>
                  <a:pt x="389424" y="1221950"/>
                </a:cubicBezTo>
                <a:lnTo>
                  <a:pt x="394617" y="1220913"/>
                </a:lnTo>
                <a:lnTo>
                  <a:pt x="394661" y="1220909"/>
                </a:lnTo>
                <a:lnTo>
                  <a:pt x="394627" y="1222156"/>
                </a:lnTo>
                <a:cubicBezTo>
                  <a:pt x="386878" y="1223095"/>
                  <a:pt x="377993" y="1223692"/>
                  <a:pt x="377443" y="1222896"/>
                </a:cubicBezTo>
                <a:cubicBezTo>
                  <a:pt x="377993" y="1223692"/>
                  <a:pt x="381014" y="1221335"/>
                  <a:pt x="381014" y="1221335"/>
                </a:cubicBezTo>
                <a:cubicBezTo>
                  <a:pt x="382768" y="1219967"/>
                  <a:pt x="379913" y="1219741"/>
                  <a:pt x="382350" y="1217841"/>
                </a:cubicBezTo>
                <a:cubicBezTo>
                  <a:pt x="384655" y="1217269"/>
                  <a:pt x="391269" y="1215990"/>
                  <a:pt x="395975" y="1214770"/>
                </a:cubicBezTo>
                <a:cubicBezTo>
                  <a:pt x="410262" y="1211899"/>
                  <a:pt x="425678" y="1208708"/>
                  <a:pt x="441166" y="1205947"/>
                </a:cubicBezTo>
                <a:lnTo>
                  <a:pt x="443520" y="1205625"/>
                </a:lnTo>
                <a:lnTo>
                  <a:pt x="443602" y="1205589"/>
                </a:lnTo>
                <a:cubicBezTo>
                  <a:pt x="447823" y="1204015"/>
                  <a:pt x="451172" y="1203150"/>
                  <a:pt x="452598" y="1203694"/>
                </a:cubicBezTo>
                <a:lnTo>
                  <a:pt x="457244" y="1203744"/>
                </a:lnTo>
                <a:lnTo>
                  <a:pt x="477485" y="1200973"/>
                </a:lnTo>
                <a:lnTo>
                  <a:pt x="465039" y="1200838"/>
                </a:lnTo>
                <a:cubicBezTo>
                  <a:pt x="460431" y="1201125"/>
                  <a:pt x="456281" y="1201916"/>
                  <a:pt x="452598" y="1203694"/>
                </a:cubicBezTo>
                <a:lnTo>
                  <a:pt x="447419" y="1202855"/>
                </a:lnTo>
                <a:lnTo>
                  <a:pt x="435398" y="1204572"/>
                </a:lnTo>
                <a:cubicBezTo>
                  <a:pt x="420284" y="1207195"/>
                  <a:pt x="405307" y="1210043"/>
                  <a:pt x="388976" y="1212671"/>
                </a:cubicBezTo>
                <a:cubicBezTo>
                  <a:pt x="379375" y="1215054"/>
                  <a:pt x="373443" y="1215799"/>
                  <a:pt x="362157" y="1217046"/>
                </a:cubicBezTo>
                <a:cubicBezTo>
                  <a:pt x="355674" y="1216995"/>
                  <a:pt x="359921" y="1215111"/>
                  <a:pt x="365860" y="1214155"/>
                </a:cubicBezTo>
                <a:cubicBezTo>
                  <a:pt x="368164" y="1213584"/>
                  <a:pt x="368806" y="1214514"/>
                  <a:pt x="372962" y="1212497"/>
                </a:cubicBezTo>
                <a:cubicBezTo>
                  <a:pt x="377868" y="1207442"/>
                  <a:pt x="389740" y="1205741"/>
                  <a:pt x="399340" y="1203358"/>
                </a:cubicBezTo>
                <a:cubicBezTo>
                  <a:pt x="411935" y="1200479"/>
                  <a:pt x="424607" y="1198025"/>
                  <a:pt x="437334" y="1195967"/>
                </a:cubicBezTo>
                <a:lnTo>
                  <a:pt x="438964" y="1195755"/>
                </a:lnTo>
                <a:lnTo>
                  <a:pt x="439316" y="1195381"/>
                </a:lnTo>
                <a:lnTo>
                  <a:pt x="442491" y="1193083"/>
                </a:lnTo>
                <a:lnTo>
                  <a:pt x="437711" y="1193725"/>
                </a:lnTo>
                <a:cubicBezTo>
                  <a:pt x="422283" y="1196083"/>
                  <a:pt x="407007" y="1198500"/>
                  <a:pt x="391603" y="1200405"/>
                </a:cubicBezTo>
                <a:cubicBezTo>
                  <a:pt x="403867" y="1196558"/>
                  <a:pt x="416673" y="1192900"/>
                  <a:pt x="429875" y="1190033"/>
                </a:cubicBezTo>
                <a:lnTo>
                  <a:pt x="441379" y="1187950"/>
                </a:lnTo>
                <a:lnTo>
                  <a:pt x="439139" y="1187304"/>
                </a:lnTo>
                <a:lnTo>
                  <a:pt x="439003" y="1187219"/>
                </a:lnTo>
                <a:lnTo>
                  <a:pt x="422709" y="1190132"/>
                </a:lnTo>
                <a:lnTo>
                  <a:pt x="392897" y="1195225"/>
                </a:lnTo>
                <a:lnTo>
                  <a:pt x="392960" y="1195260"/>
                </a:lnTo>
                <a:cubicBezTo>
                  <a:pt x="394949" y="1197579"/>
                  <a:pt x="394368" y="1201629"/>
                  <a:pt x="386103" y="1198915"/>
                </a:cubicBezTo>
                <a:lnTo>
                  <a:pt x="386060" y="1196977"/>
                </a:lnTo>
                <a:cubicBezTo>
                  <a:pt x="387347" y="1194531"/>
                  <a:pt x="388911" y="1193730"/>
                  <a:pt x="390303" y="1193829"/>
                </a:cubicBezTo>
                <a:lnTo>
                  <a:pt x="392567" y="1195048"/>
                </a:lnTo>
                <a:lnTo>
                  <a:pt x="421600" y="1187983"/>
                </a:lnTo>
                <a:lnTo>
                  <a:pt x="435949" y="1185292"/>
                </a:lnTo>
                <a:lnTo>
                  <a:pt x="434611" y="1184449"/>
                </a:lnTo>
                <a:cubicBezTo>
                  <a:pt x="434147" y="1183703"/>
                  <a:pt x="434584" y="1183238"/>
                  <a:pt x="435478" y="1183276"/>
                </a:cubicBezTo>
                <a:cubicBezTo>
                  <a:pt x="426190" y="1180619"/>
                  <a:pt x="406189" y="1191705"/>
                  <a:pt x="402230" y="1187663"/>
                </a:cubicBezTo>
                <a:lnTo>
                  <a:pt x="402580" y="1186141"/>
                </a:lnTo>
                <a:lnTo>
                  <a:pt x="391375" y="1187914"/>
                </a:lnTo>
                <a:lnTo>
                  <a:pt x="390143" y="1188218"/>
                </a:lnTo>
                <a:lnTo>
                  <a:pt x="389553" y="1187926"/>
                </a:lnTo>
                <a:lnTo>
                  <a:pt x="385255" y="1187168"/>
                </a:lnTo>
                <a:lnTo>
                  <a:pt x="386061" y="1186951"/>
                </a:lnTo>
                <a:lnTo>
                  <a:pt x="405899" y="1182903"/>
                </a:lnTo>
                <a:lnTo>
                  <a:pt x="407915" y="1181744"/>
                </a:lnTo>
                <a:cubicBezTo>
                  <a:pt x="416562" y="1178100"/>
                  <a:pt x="431515" y="1175250"/>
                  <a:pt x="432333" y="1174337"/>
                </a:cubicBezTo>
                <a:lnTo>
                  <a:pt x="431281" y="1174201"/>
                </a:lnTo>
                <a:lnTo>
                  <a:pt x="390267" y="1181832"/>
                </a:lnTo>
                <a:lnTo>
                  <a:pt x="390069" y="1181869"/>
                </a:lnTo>
                <a:lnTo>
                  <a:pt x="384938" y="1181645"/>
                </a:lnTo>
                <a:cubicBezTo>
                  <a:pt x="383335" y="1181632"/>
                  <a:pt x="382390" y="1181706"/>
                  <a:pt x="382709" y="1181899"/>
                </a:cubicBezTo>
                <a:cubicBezTo>
                  <a:pt x="380990" y="1180087"/>
                  <a:pt x="381248" y="1176242"/>
                  <a:pt x="384009" y="1177911"/>
                </a:cubicBezTo>
                <a:cubicBezTo>
                  <a:pt x="379973" y="1175472"/>
                  <a:pt x="384840" y="1177639"/>
                  <a:pt x="378616" y="1177104"/>
                </a:cubicBezTo>
                <a:cubicBezTo>
                  <a:pt x="370500" y="1176200"/>
                  <a:pt x="375624" y="1174522"/>
                  <a:pt x="375624" y="1174522"/>
                </a:cubicBezTo>
                <a:cubicBezTo>
                  <a:pt x="379086" y="1173388"/>
                  <a:pt x="388615" y="1175017"/>
                  <a:pt x="390277" y="1174473"/>
                </a:cubicBezTo>
                <a:cubicBezTo>
                  <a:pt x="390277" y="1174473"/>
                  <a:pt x="390221" y="1172116"/>
                  <a:pt x="390303" y="1169714"/>
                </a:cubicBezTo>
                <a:cubicBezTo>
                  <a:pt x="393239" y="1169941"/>
                  <a:pt x="398419" y="1170619"/>
                  <a:pt x="398419" y="1170619"/>
                </a:cubicBezTo>
                <a:cubicBezTo>
                  <a:pt x="400163" y="1167673"/>
                  <a:pt x="393627" y="1168627"/>
                  <a:pt x="393627" y="1168627"/>
                </a:cubicBezTo>
                <a:lnTo>
                  <a:pt x="391212" y="1167761"/>
                </a:lnTo>
                <a:lnTo>
                  <a:pt x="387201" y="1168037"/>
                </a:lnTo>
                <a:lnTo>
                  <a:pt x="388948" y="1166948"/>
                </a:lnTo>
                <a:lnTo>
                  <a:pt x="384362" y="1165303"/>
                </a:lnTo>
                <a:cubicBezTo>
                  <a:pt x="380837" y="1164157"/>
                  <a:pt x="377799" y="1163321"/>
                  <a:pt x="378020" y="1163842"/>
                </a:cubicBezTo>
                <a:cubicBezTo>
                  <a:pt x="377520" y="1160444"/>
                  <a:pt x="384419" y="1162934"/>
                  <a:pt x="390504" y="1163515"/>
                </a:cubicBezTo>
                <a:lnTo>
                  <a:pt x="394456" y="1163514"/>
                </a:lnTo>
                <a:lnTo>
                  <a:pt x="394554" y="1163453"/>
                </a:lnTo>
                <a:cubicBezTo>
                  <a:pt x="397288" y="1162521"/>
                  <a:pt x="399812" y="1162226"/>
                  <a:pt x="402203" y="1162216"/>
                </a:cubicBezTo>
                <a:lnTo>
                  <a:pt x="403566" y="1162313"/>
                </a:lnTo>
                <a:lnTo>
                  <a:pt x="401334" y="1161155"/>
                </a:lnTo>
                <a:cubicBezTo>
                  <a:pt x="396984" y="1160205"/>
                  <a:pt x="393004" y="1160122"/>
                  <a:pt x="387825" y="1159444"/>
                </a:cubicBezTo>
                <a:cubicBezTo>
                  <a:pt x="382926" y="1158871"/>
                  <a:pt x="379093" y="1158345"/>
                  <a:pt x="375826" y="1157853"/>
                </a:cubicBezTo>
                <a:lnTo>
                  <a:pt x="368215" y="1156627"/>
                </a:lnTo>
                <a:lnTo>
                  <a:pt x="370411" y="1156254"/>
                </a:lnTo>
                <a:lnTo>
                  <a:pt x="386112" y="1152832"/>
                </a:lnTo>
                <a:lnTo>
                  <a:pt x="394562" y="1152290"/>
                </a:lnTo>
                <a:cubicBezTo>
                  <a:pt x="399973" y="1152399"/>
                  <a:pt x="397572" y="1151948"/>
                  <a:pt x="393811" y="1151175"/>
                </a:cubicBezTo>
                <a:lnTo>
                  <a:pt x="393764" y="1151164"/>
                </a:lnTo>
                <a:lnTo>
                  <a:pt x="394441" y="1151017"/>
                </a:lnTo>
                <a:cubicBezTo>
                  <a:pt x="402591" y="1149383"/>
                  <a:pt x="411024" y="1147861"/>
                  <a:pt x="420169" y="1146446"/>
                </a:cubicBezTo>
                <a:cubicBezTo>
                  <a:pt x="420852" y="1145914"/>
                  <a:pt x="430321" y="1144860"/>
                  <a:pt x="429220" y="1143266"/>
                </a:cubicBezTo>
                <a:cubicBezTo>
                  <a:pt x="428028" y="1141540"/>
                  <a:pt x="416765" y="1145424"/>
                  <a:pt x="414369" y="1145864"/>
                </a:cubicBezTo>
                <a:lnTo>
                  <a:pt x="389787" y="1150233"/>
                </a:lnTo>
                <a:lnTo>
                  <a:pt x="387957" y="1149806"/>
                </a:lnTo>
                <a:cubicBezTo>
                  <a:pt x="386204" y="1149289"/>
                  <a:pt x="384917" y="1148720"/>
                  <a:pt x="384903" y="1148132"/>
                </a:cubicBezTo>
                <a:cubicBezTo>
                  <a:pt x="383942" y="1145874"/>
                  <a:pt x="417432" y="1148561"/>
                  <a:pt x="406036" y="1144773"/>
                </a:cubicBezTo>
                <a:cubicBezTo>
                  <a:pt x="402961" y="1144593"/>
                  <a:pt x="383442" y="1142475"/>
                  <a:pt x="382554" y="1140391"/>
                </a:cubicBezTo>
                <a:cubicBezTo>
                  <a:pt x="382037" y="1139174"/>
                  <a:pt x="386799" y="1134053"/>
                  <a:pt x="385969" y="1134325"/>
                </a:cubicBezTo>
                <a:cubicBezTo>
                  <a:pt x="386799" y="1134053"/>
                  <a:pt x="387630" y="1133782"/>
                  <a:pt x="388461" y="1133509"/>
                </a:cubicBezTo>
                <a:cubicBezTo>
                  <a:pt x="385007" y="1132067"/>
                  <a:pt x="371942" y="1131399"/>
                  <a:pt x="382320" y="1130572"/>
                </a:cubicBezTo>
                <a:cubicBezTo>
                  <a:pt x="394111" y="1130471"/>
                  <a:pt x="377896" y="1129448"/>
                  <a:pt x="371886" y="1129042"/>
                </a:cubicBezTo>
                <a:lnTo>
                  <a:pt x="370510" y="1128926"/>
                </a:lnTo>
                <a:lnTo>
                  <a:pt x="406157" y="1122030"/>
                </a:lnTo>
                <a:cubicBezTo>
                  <a:pt x="409143" y="1120926"/>
                  <a:pt x="415019" y="1118794"/>
                  <a:pt x="407270" y="1119732"/>
                </a:cubicBezTo>
                <a:cubicBezTo>
                  <a:pt x="397313" y="1121166"/>
                  <a:pt x="387901" y="1123605"/>
                  <a:pt x="377882" y="1123862"/>
                </a:cubicBezTo>
                <a:cubicBezTo>
                  <a:pt x="381737" y="1122387"/>
                  <a:pt x="385616" y="1121301"/>
                  <a:pt x="389510" y="1120411"/>
                </a:cubicBezTo>
                <a:lnTo>
                  <a:pt x="398319" y="1118704"/>
                </a:lnTo>
                <a:lnTo>
                  <a:pt x="399830" y="1118703"/>
                </a:lnTo>
                <a:cubicBezTo>
                  <a:pt x="403720" y="1118667"/>
                  <a:pt x="405577" y="1118442"/>
                  <a:pt x="406168" y="1118109"/>
                </a:cubicBezTo>
                <a:lnTo>
                  <a:pt x="405390" y="1117342"/>
                </a:lnTo>
                <a:lnTo>
                  <a:pt x="412952" y="1115895"/>
                </a:lnTo>
                <a:cubicBezTo>
                  <a:pt x="416857" y="1115023"/>
                  <a:pt x="420754" y="1113961"/>
                  <a:pt x="424632" y="1112520"/>
                </a:cubicBezTo>
                <a:lnTo>
                  <a:pt x="417223" y="1113598"/>
                </a:lnTo>
                <a:lnTo>
                  <a:pt x="401806" y="1115841"/>
                </a:lnTo>
                <a:lnTo>
                  <a:pt x="400646" y="1115458"/>
                </a:lnTo>
                <a:cubicBezTo>
                  <a:pt x="399237" y="1115014"/>
                  <a:pt x="398093" y="1114621"/>
                  <a:pt x="397983" y="1114361"/>
                </a:cubicBezTo>
                <a:cubicBezTo>
                  <a:pt x="397539" y="1113319"/>
                  <a:pt x="413540" y="1114214"/>
                  <a:pt x="417002" y="1113080"/>
                </a:cubicBezTo>
                <a:cubicBezTo>
                  <a:pt x="411305" y="1111186"/>
                  <a:pt x="409117" y="1113089"/>
                  <a:pt x="401832" y="1111913"/>
                </a:cubicBezTo>
                <a:cubicBezTo>
                  <a:pt x="401832" y="1111913"/>
                  <a:pt x="387105" y="1111789"/>
                  <a:pt x="386661" y="1110746"/>
                </a:cubicBezTo>
                <a:lnTo>
                  <a:pt x="396465" y="1106349"/>
                </a:lnTo>
                <a:cubicBezTo>
                  <a:pt x="396022" y="1105307"/>
                  <a:pt x="356216" y="1101124"/>
                  <a:pt x="374710" y="1101203"/>
                </a:cubicBezTo>
                <a:cubicBezTo>
                  <a:pt x="385901" y="1102288"/>
                  <a:pt x="394617" y="1102006"/>
                  <a:pt x="403646" y="1100237"/>
                </a:cubicBezTo>
                <a:cubicBezTo>
                  <a:pt x="410184" y="1099283"/>
                  <a:pt x="415494" y="1102492"/>
                  <a:pt x="422279" y="1100270"/>
                </a:cubicBezTo>
                <a:lnTo>
                  <a:pt x="422583" y="1100984"/>
                </a:lnTo>
                <a:lnTo>
                  <a:pt x="422684" y="1101222"/>
                </a:lnTo>
                <a:cubicBezTo>
                  <a:pt x="422730" y="1101328"/>
                  <a:pt x="422699" y="1101258"/>
                  <a:pt x="422639" y="1101116"/>
                </a:cubicBezTo>
                <a:lnTo>
                  <a:pt x="422583" y="1100984"/>
                </a:lnTo>
                <a:lnTo>
                  <a:pt x="422414" y="1100587"/>
                </a:lnTo>
                <a:cubicBezTo>
                  <a:pt x="422339" y="1100411"/>
                  <a:pt x="422279" y="1100270"/>
                  <a:pt x="422279" y="1100270"/>
                </a:cubicBezTo>
                <a:cubicBezTo>
                  <a:pt x="419156" y="1095157"/>
                  <a:pt x="402816" y="1100508"/>
                  <a:pt x="399749" y="1097753"/>
                </a:cubicBezTo>
                <a:cubicBezTo>
                  <a:pt x="399507" y="1097832"/>
                  <a:pt x="399242" y="1097536"/>
                  <a:pt x="398994" y="1097041"/>
                </a:cubicBezTo>
                <a:lnTo>
                  <a:pt x="398504" y="1095615"/>
                </a:lnTo>
                <a:lnTo>
                  <a:pt x="380665" y="1098665"/>
                </a:lnTo>
                <a:lnTo>
                  <a:pt x="382293" y="1096294"/>
                </a:lnTo>
                <a:lnTo>
                  <a:pt x="396503" y="1092583"/>
                </a:lnTo>
                <a:lnTo>
                  <a:pt x="397313" y="1092436"/>
                </a:lnTo>
                <a:lnTo>
                  <a:pt x="398270" y="1092171"/>
                </a:lnTo>
                <a:lnTo>
                  <a:pt x="398288" y="1092097"/>
                </a:lnTo>
                <a:cubicBezTo>
                  <a:pt x="391833" y="1090648"/>
                  <a:pt x="386184" y="1093686"/>
                  <a:pt x="380560" y="1091965"/>
                </a:cubicBezTo>
                <a:cubicBezTo>
                  <a:pt x="378381" y="1091295"/>
                  <a:pt x="377938" y="1090252"/>
                  <a:pt x="376219" y="1088439"/>
                </a:cubicBezTo>
                <a:cubicBezTo>
                  <a:pt x="370909" y="1085231"/>
                  <a:pt x="364511" y="1086138"/>
                  <a:pt x="358288" y="1085604"/>
                </a:cubicBezTo>
                <a:cubicBezTo>
                  <a:pt x="344917" y="1083848"/>
                  <a:pt x="333644" y="1085165"/>
                  <a:pt x="320661" y="1082095"/>
                </a:cubicBezTo>
                <a:cubicBezTo>
                  <a:pt x="334871" y="1081003"/>
                  <a:pt x="345305" y="1082534"/>
                  <a:pt x="359588" y="1081616"/>
                </a:cubicBezTo>
                <a:cubicBezTo>
                  <a:pt x="363050" y="1080482"/>
                  <a:pt x="370335" y="1081658"/>
                  <a:pt x="379495" y="1082419"/>
                </a:cubicBezTo>
                <a:cubicBezTo>
                  <a:pt x="384232" y="1082056"/>
                  <a:pt x="409836" y="1084753"/>
                  <a:pt x="394091" y="1080013"/>
                </a:cubicBezTo>
                <a:cubicBezTo>
                  <a:pt x="391016" y="1079833"/>
                  <a:pt x="377647" y="1078077"/>
                  <a:pt x="375403" y="1077625"/>
                </a:cubicBezTo>
                <a:cubicBezTo>
                  <a:pt x="374129" y="1076854"/>
                  <a:pt x="373167" y="1074596"/>
                  <a:pt x="373167" y="1074596"/>
                </a:cubicBezTo>
                <a:cubicBezTo>
                  <a:pt x="367544" y="1072876"/>
                  <a:pt x="361976" y="1073512"/>
                  <a:pt x="357166" y="1073702"/>
                </a:cubicBezTo>
                <a:cubicBezTo>
                  <a:pt x="352817" y="1072751"/>
                  <a:pt x="343787" y="1074521"/>
                  <a:pt x="341552" y="1071493"/>
                </a:cubicBezTo>
                <a:cubicBezTo>
                  <a:pt x="339317" y="1068465"/>
                  <a:pt x="349050" y="1072797"/>
                  <a:pt x="345014" y="1070359"/>
                </a:cubicBezTo>
                <a:cubicBezTo>
                  <a:pt x="339704" y="1067151"/>
                  <a:pt x="326333" y="1065394"/>
                  <a:pt x="342335" y="1066289"/>
                </a:cubicBezTo>
                <a:cubicBezTo>
                  <a:pt x="353987" y="1066233"/>
                  <a:pt x="359685" y="1068128"/>
                  <a:pt x="372620" y="1066266"/>
                </a:cubicBezTo>
                <a:cubicBezTo>
                  <a:pt x="369593" y="1064438"/>
                  <a:pt x="358651" y="1063197"/>
                  <a:pt x="351534" y="1062290"/>
                </a:cubicBezTo>
                <a:lnTo>
                  <a:pt x="350630" y="1062155"/>
                </a:lnTo>
                <a:lnTo>
                  <a:pt x="364138" y="1058577"/>
                </a:lnTo>
                <a:lnTo>
                  <a:pt x="345770" y="1061303"/>
                </a:lnTo>
                <a:lnTo>
                  <a:pt x="342574" y="1059680"/>
                </a:lnTo>
                <a:cubicBezTo>
                  <a:pt x="341369" y="1058553"/>
                  <a:pt x="346369" y="1059180"/>
                  <a:pt x="349977" y="1059037"/>
                </a:cubicBezTo>
                <a:cubicBezTo>
                  <a:pt x="329053" y="1053619"/>
                  <a:pt x="309646" y="1056215"/>
                  <a:pt x="289165" y="1051840"/>
                </a:cubicBezTo>
                <a:lnTo>
                  <a:pt x="285673" y="1051260"/>
                </a:lnTo>
                <a:lnTo>
                  <a:pt x="285864" y="1051197"/>
                </a:lnTo>
                <a:cubicBezTo>
                  <a:pt x="288753" y="1050169"/>
                  <a:pt x="299454" y="1049380"/>
                  <a:pt x="303610" y="1047363"/>
                </a:cubicBezTo>
                <a:cubicBezTo>
                  <a:pt x="309033" y="1044358"/>
                  <a:pt x="294726" y="1047960"/>
                  <a:pt x="293007" y="1048076"/>
                </a:cubicBezTo>
                <a:cubicBezTo>
                  <a:pt x="289576" y="1048863"/>
                  <a:pt x="286861" y="1049410"/>
                  <a:pt x="284475" y="1049837"/>
                </a:cubicBezTo>
                <a:lnTo>
                  <a:pt x="280708" y="1050437"/>
                </a:lnTo>
                <a:lnTo>
                  <a:pt x="267899" y="1048312"/>
                </a:lnTo>
                <a:lnTo>
                  <a:pt x="268142" y="1047247"/>
                </a:lnTo>
                <a:cubicBezTo>
                  <a:pt x="268279" y="1047447"/>
                  <a:pt x="267722" y="1047563"/>
                  <a:pt x="266762" y="1047619"/>
                </a:cubicBezTo>
                <a:lnTo>
                  <a:pt x="263774" y="1047628"/>
                </a:lnTo>
                <a:lnTo>
                  <a:pt x="254200" y="1046040"/>
                </a:lnTo>
                <a:lnTo>
                  <a:pt x="257515" y="1045323"/>
                </a:lnTo>
                <a:lnTo>
                  <a:pt x="256962" y="1042765"/>
                </a:lnTo>
                <a:lnTo>
                  <a:pt x="266836" y="1043123"/>
                </a:lnTo>
                <a:lnTo>
                  <a:pt x="256678" y="1041118"/>
                </a:lnTo>
                <a:lnTo>
                  <a:pt x="261738" y="1039576"/>
                </a:lnTo>
                <a:lnTo>
                  <a:pt x="263849" y="1038776"/>
                </a:lnTo>
                <a:lnTo>
                  <a:pt x="296197" y="1042784"/>
                </a:lnTo>
                <a:cubicBezTo>
                  <a:pt x="317334" y="1045088"/>
                  <a:pt x="338380" y="1046804"/>
                  <a:pt x="359603" y="1047177"/>
                </a:cubicBezTo>
                <a:cubicBezTo>
                  <a:pt x="361556" y="1047131"/>
                  <a:pt x="367299" y="1048021"/>
                  <a:pt x="372772" y="1048554"/>
                </a:cubicBezTo>
                <a:lnTo>
                  <a:pt x="373467" y="1048588"/>
                </a:lnTo>
                <a:lnTo>
                  <a:pt x="380677" y="1046021"/>
                </a:lnTo>
                <a:lnTo>
                  <a:pt x="375830" y="1045471"/>
                </a:lnTo>
                <a:lnTo>
                  <a:pt x="372506" y="1046143"/>
                </a:lnTo>
                <a:lnTo>
                  <a:pt x="367287" y="1046081"/>
                </a:lnTo>
                <a:lnTo>
                  <a:pt x="367636" y="1045081"/>
                </a:lnTo>
                <a:lnTo>
                  <a:pt x="368221" y="1044999"/>
                </a:lnTo>
                <a:lnTo>
                  <a:pt x="367729" y="1044977"/>
                </a:lnTo>
                <a:lnTo>
                  <a:pt x="367636" y="1045081"/>
                </a:lnTo>
                <a:cubicBezTo>
                  <a:pt x="359886" y="1046020"/>
                  <a:pt x="351002" y="1046618"/>
                  <a:pt x="350452" y="1045821"/>
                </a:cubicBezTo>
                <a:cubicBezTo>
                  <a:pt x="350727" y="1046219"/>
                  <a:pt x="351619" y="1045829"/>
                  <a:pt x="352443" y="1045339"/>
                </a:cubicBezTo>
                <a:lnTo>
                  <a:pt x="353417" y="1044698"/>
                </a:lnTo>
                <a:lnTo>
                  <a:pt x="349389" y="1044310"/>
                </a:lnTo>
                <a:cubicBezTo>
                  <a:pt x="342574" y="1044008"/>
                  <a:pt x="334587" y="1044286"/>
                  <a:pt x="330037" y="1042215"/>
                </a:cubicBezTo>
                <a:cubicBezTo>
                  <a:pt x="328762" y="1041445"/>
                  <a:pt x="327801" y="1039187"/>
                  <a:pt x="326970" y="1039459"/>
                </a:cubicBezTo>
                <a:cubicBezTo>
                  <a:pt x="322621" y="1038508"/>
                  <a:pt x="310137" y="1038836"/>
                  <a:pt x="305345" y="1036844"/>
                </a:cubicBezTo>
                <a:cubicBezTo>
                  <a:pt x="303027" y="1036217"/>
                  <a:pt x="301696" y="1033091"/>
                  <a:pt x="301696" y="1033091"/>
                </a:cubicBezTo>
                <a:cubicBezTo>
                  <a:pt x="301696" y="1033091"/>
                  <a:pt x="301152" y="1032923"/>
                  <a:pt x="300382" y="1032829"/>
                </a:cubicBezTo>
                <a:lnTo>
                  <a:pt x="299210" y="1032908"/>
                </a:lnTo>
                <a:lnTo>
                  <a:pt x="297417" y="1032475"/>
                </a:lnTo>
                <a:lnTo>
                  <a:pt x="297224" y="1032131"/>
                </a:lnTo>
                <a:cubicBezTo>
                  <a:pt x="297066" y="1032035"/>
                  <a:pt x="296858" y="1032103"/>
                  <a:pt x="296443" y="1032240"/>
                </a:cubicBezTo>
                <a:lnTo>
                  <a:pt x="297417" y="1032475"/>
                </a:lnTo>
                <a:lnTo>
                  <a:pt x="297717" y="1033010"/>
                </a:lnTo>
                <a:cubicBezTo>
                  <a:pt x="295168" y="1031469"/>
                  <a:pt x="291788" y="1030201"/>
                  <a:pt x="291788" y="1030201"/>
                </a:cubicBezTo>
                <a:cubicBezTo>
                  <a:pt x="291214" y="1026629"/>
                  <a:pt x="306046" y="1034041"/>
                  <a:pt x="314244" y="1032544"/>
                </a:cubicBezTo>
                <a:cubicBezTo>
                  <a:pt x="315075" y="1032273"/>
                  <a:pt x="317262" y="1030368"/>
                  <a:pt x="318093" y="1030096"/>
                </a:cubicBezTo>
                <a:cubicBezTo>
                  <a:pt x="323661" y="1029460"/>
                  <a:pt x="330715" y="1029723"/>
                  <a:pt x="338387" y="1029585"/>
                </a:cubicBezTo>
                <a:cubicBezTo>
                  <a:pt x="339925" y="1029676"/>
                  <a:pt x="347095" y="1030394"/>
                  <a:pt x="353984" y="1031057"/>
                </a:cubicBezTo>
                <a:lnTo>
                  <a:pt x="354006" y="1031060"/>
                </a:lnTo>
                <a:lnTo>
                  <a:pt x="357399" y="1029851"/>
                </a:lnTo>
                <a:lnTo>
                  <a:pt x="364627" y="1028126"/>
                </a:lnTo>
                <a:lnTo>
                  <a:pt x="364021" y="1027617"/>
                </a:lnTo>
                <a:cubicBezTo>
                  <a:pt x="363421" y="1027164"/>
                  <a:pt x="362885" y="1026807"/>
                  <a:pt x="362531" y="1026626"/>
                </a:cubicBezTo>
                <a:cubicBezTo>
                  <a:pt x="360426" y="1026128"/>
                  <a:pt x="342181" y="1024781"/>
                  <a:pt x="353897" y="1024506"/>
                </a:cubicBezTo>
                <a:cubicBezTo>
                  <a:pt x="366381" y="1024178"/>
                  <a:pt x="343020" y="1021934"/>
                  <a:pt x="339945" y="1021753"/>
                </a:cubicBezTo>
                <a:cubicBezTo>
                  <a:pt x="331617" y="1020720"/>
                  <a:pt x="324331" y="1019544"/>
                  <a:pt x="321394" y="1019318"/>
                </a:cubicBezTo>
                <a:cubicBezTo>
                  <a:pt x="304622" y="1016797"/>
                  <a:pt x="289101" y="1014804"/>
                  <a:pt x="273972" y="1012857"/>
                </a:cubicBezTo>
                <a:lnTo>
                  <a:pt x="270812" y="1012422"/>
                </a:lnTo>
                <a:lnTo>
                  <a:pt x="273905" y="1011080"/>
                </a:lnTo>
                <a:lnTo>
                  <a:pt x="274931" y="1010508"/>
                </a:lnTo>
                <a:lnTo>
                  <a:pt x="284783" y="1011518"/>
                </a:lnTo>
                <a:cubicBezTo>
                  <a:pt x="290867" y="1012098"/>
                  <a:pt x="306094" y="1015621"/>
                  <a:pt x="310387" y="1014215"/>
                </a:cubicBezTo>
                <a:cubicBezTo>
                  <a:pt x="312048" y="1013672"/>
                  <a:pt x="310718" y="1010545"/>
                  <a:pt x="312831" y="1008467"/>
                </a:cubicBezTo>
                <a:cubicBezTo>
                  <a:pt x="315851" y="1006291"/>
                  <a:pt x="318473" y="1008006"/>
                  <a:pt x="324484" y="1008412"/>
                </a:cubicBezTo>
                <a:cubicBezTo>
                  <a:pt x="329220" y="1008048"/>
                  <a:pt x="332682" y="1006914"/>
                  <a:pt x="335756" y="1007095"/>
                </a:cubicBezTo>
                <a:lnTo>
                  <a:pt x="339357" y="1007346"/>
                </a:lnTo>
                <a:lnTo>
                  <a:pt x="339202" y="1007277"/>
                </a:lnTo>
                <a:cubicBezTo>
                  <a:pt x="338949" y="1007109"/>
                  <a:pt x="338828" y="1006941"/>
                  <a:pt x="338876" y="1006778"/>
                </a:cubicBezTo>
                <a:cubicBezTo>
                  <a:pt x="338989" y="1006394"/>
                  <a:pt x="339934" y="1006135"/>
                  <a:pt x="341336" y="1005966"/>
                </a:cubicBezTo>
                <a:lnTo>
                  <a:pt x="343986" y="1005798"/>
                </a:lnTo>
                <a:lnTo>
                  <a:pt x="342683" y="1004925"/>
                </a:lnTo>
                <a:cubicBezTo>
                  <a:pt x="342021" y="1004202"/>
                  <a:pt x="341462" y="1003445"/>
                  <a:pt x="340825" y="1003061"/>
                </a:cubicBezTo>
                <a:cubicBezTo>
                  <a:pt x="338581" y="1002608"/>
                  <a:pt x="333983" y="1002927"/>
                  <a:pt x="329559" y="1001802"/>
                </a:cubicBezTo>
                <a:cubicBezTo>
                  <a:pt x="326485" y="1001621"/>
                  <a:pt x="311702" y="999141"/>
                  <a:pt x="321175" y="998413"/>
                </a:cubicBezTo>
                <a:cubicBezTo>
                  <a:pt x="326880" y="997731"/>
                  <a:pt x="334684" y="1000124"/>
                  <a:pt x="337620" y="1000350"/>
                </a:cubicBezTo>
                <a:cubicBezTo>
                  <a:pt x="340769" y="1000704"/>
                  <a:pt x="342882" y="998626"/>
                  <a:pt x="343713" y="998355"/>
                </a:cubicBezTo>
                <a:cubicBezTo>
                  <a:pt x="345892" y="999026"/>
                  <a:pt x="347305" y="999751"/>
                  <a:pt x="350241" y="999976"/>
                </a:cubicBezTo>
                <a:lnTo>
                  <a:pt x="350566" y="999870"/>
                </a:lnTo>
                <a:lnTo>
                  <a:pt x="349166" y="999659"/>
                </a:lnTo>
                <a:cubicBezTo>
                  <a:pt x="344709" y="998732"/>
                  <a:pt x="348632" y="997448"/>
                  <a:pt x="348632" y="997448"/>
                </a:cubicBezTo>
                <a:cubicBezTo>
                  <a:pt x="352094" y="996314"/>
                  <a:pt x="361624" y="997943"/>
                  <a:pt x="363285" y="997399"/>
                </a:cubicBezTo>
                <a:cubicBezTo>
                  <a:pt x="363285" y="997399"/>
                  <a:pt x="363271" y="996810"/>
                  <a:pt x="363267" y="995920"/>
                </a:cubicBezTo>
                <a:lnTo>
                  <a:pt x="363273" y="995472"/>
                </a:lnTo>
                <a:lnTo>
                  <a:pt x="356735" y="995228"/>
                </a:lnTo>
                <a:cubicBezTo>
                  <a:pt x="353714" y="995091"/>
                  <a:pt x="350766" y="994907"/>
                  <a:pt x="347950" y="994592"/>
                </a:cubicBezTo>
                <a:cubicBezTo>
                  <a:pt x="342954" y="994348"/>
                  <a:pt x="337737" y="993583"/>
                  <a:pt x="332474" y="992709"/>
                </a:cubicBezTo>
                <a:lnTo>
                  <a:pt x="328564" y="992080"/>
                </a:lnTo>
                <a:lnTo>
                  <a:pt x="329357" y="991927"/>
                </a:lnTo>
                <a:lnTo>
                  <a:pt x="335928" y="990627"/>
                </a:lnTo>
                <a:lnTo>
                  <a:pt x="345714" y="991564"/>
                </a:lnTo>
                <a:cubicBezTo>
                  <a:pt x="353074" y="992915"/>
                  <a:pt x="364476" y="994128"/>
                  <a:pt x="355648" y="989696"/>
                </a:cubicBezTo>
                <a:lnTo>
                  <a:pt x="348916" y="988141"/>
                </a:lnTo>
                <a:lnTo>
                  <a:pt x="354069" y="987250"/>
                </a:lnTo>
                <a:lnTo>
                  <a:pt x="352795" y="986873"/>
                </a:lnTo>
                <a:cubicBezTo>
                  <a:pt x="351622" y="986586"/>
                  <a:pt x="350918" y="986508"/>
                  <a:pt x="351029" y="986767"/>
                </a:cubicBezTo>
                <a:cubicBezTo>
                  <a:pt x="350653" y="984218"/>
                  <a:pt x="354440" y="984983"/>
                  <a:pt x="358924" y="985768"/>
                </a:cubicBezTo>
                <a:lnTo>
                  <a:pt x="360939" y="986063"/>
                </a:lnTo>
                <a:lnTo>
                  <a:pt x="363453" y="985629"/>
                </a:lnTo>
                <a:lnTo>
                  <a:pt x="373280" y="983923"/>
                </a:lnTo>
                <a:lnTo>
                  <a:pt x="367899" y="983123"/>
                </a:lnTo>
                <a:lnTo>
                  <a:pt x="363790" y="982685"/>
                </a:lnTo>
                <a:lnTo>
                  <a:pt x="348439" y="984598"/>
                </a:lnTo>
                <a:cubicBezTo>
                  <a:pt x="339974" y="985533"/>
                  <a:pt x="344194" y="983581"/>
                  <a:pt x="348898" y="982057"/>
                </a:cubicBezTo>
                <a:lnTo>
                  <a:pt x="351865" y="981209"/>
                </a:lnTo>
                <a:lnTo>
                  <a:pt x="348835" y="980780"/>
                </a:lnTo>
                <a:lnTo>
                  <a:pt x="341223" y="979552"/>
                </a:lnTo>
                <a:lnTo>
                  <a:pt x="343419" y="979180"/>
                </a:lnTo>
                <a:lnTo>
                  <a:pt x="359120" y="975758"/>
                </a:lnTo>
                <a:lnTo>
                  <a:pt x="367570" y="975216"/>
                </a:lnTo>
                <a:cubicBezTo>
                  <a:pt x="372981" y="975324"/>
                  <a:pt x="370580" y="974874"/>
                  <a:pt x="366820" y="974101"/>
                </a:cubicBezTo>
                <a:lnTo>
                  <a:pt x="366771" y="974089"/>
                </a:lnTo>
                <a:lnTo>
                  <a:pt x="367449" y="973942"/>
                </a:lnTo>
                <a:cubicBezTo>
                  <a:pt x="375599" y="972309"/>
                  <a:pt x="384032" y="970786"/>
                  <a:pt x="393178" y="969372"/>
                </a:cubicBezTo>
                <a:lnTo>
                  <a:pt x="397749" y="968323"/>
                </a:lnTo>
                <a:lnTo>
                  <a:pt x="394248" y="968473"/>
                </a:lnTo>
                <a:lnTo>
                  <a:pt x="376829" y="972120"/>
                </a:lnTo>
                <a:cubicBezTo>
                  <a:pt x="370314" y="973505"/>
                  <a:pt x="363527" y="974690"/>
                  <a:pt x="355759" y="975005"/>
                </a:cubicBezTo>
                <a:lnTo>
                  <a:pt x="364590" y="972840"/>
                </a:lnTo>
                <a:lnTo>
                  <a:pt x="362795" y="973160"/>
                </a:lnTo>
                <a:lnTo>
                  <a:pt x="360966" y="972732"/>
                </a:lnTo>
                <a:lnTo>
                  <a:pt x="360307" y="972371"/>
                </a:lnTo>
                <a:lnTo>
                  <a:pt x="353410" y="973868"/>
                </a:lnTo>
                <a:lnTo>
                  <a:pt x="346945" y="975245"/>
                </a:lnTo>
                <a:lnTo>
                  <a:pt x="342147" y="973059"/>
                </a:lnTo>
                <a:lnTo>
                  <a:pt x="342324" y="972036"/>
                </a:lnTo>
                <a:lnTo>
                  <a:pt x="354331" y="968751"/>
                </a:lnTo>
                <a:lnTo>
                  <a:pt x="352986" y="968383"/>
                </a:lnTo>
                <a:cubicBezTo>
                  <a:pt x="353619" y="967888"/>
                  <a:pt x="354365" y="967612"/>
                  <a:pt x="355096" y="967502"/>
                </a:cubicBezTo>
                <a:cubicBezTo>
                  <a:pt x="355826" y="967393"/>
                  <a:pt x="356539" y="967449"/>
                  <a:pt x="357107" y="967619"/>
                </a:cubicBezTo>
                <a:lnTo>
                  <a:pt x="356055" y="968285"/>
                </a:lnTo>
                <a:lnTo>
                  <a:pt x="359061" y="967473"/>
                </a:lnTo>
                <a:lnTo>
                  <a:pt x="357107" y="967619"/>
                </a:lnTo>
                <a:cubicBezTo>
                  <a:pt x="358623" y="967100"/>
                  <a:pt x="359981" y="966692"/>
                  <a:pt x="361249" y="966345"/>
                </a:cubicBezTo>
                <a:lnTo>
                  <a:pt x="363626" y="965746"/>
                </a:lnTo>
                <a:lnTo>
                  <a:pt x="362571" y="965571"/>
                </a:lnTo>
                <a:lnTo>
                  <a:pt x="359426" y="964908"/>
                </a:lnTo>
                <a:lnTo>
                  <a:pt x="351718" y="966485"/>
                </a:lnTo>
                <a:cubicBezTo>
                  <a:pt x="338839" y="968987"/>
                  <a:pt x="328154" y="970696"/>
                  <a:pt x="312123" y="973702"/>
                </a:cubicBezTo>
                <a:cubicBezTo>
                  <a:pt x="312123" y="973702"/>
                  <a:pt x="311963" y="973766"/>
                  <a:pt x="311683" y="973871"/>
                </a:cubicBezTo>
                <a:lnTo>
                  <a:pt x="311565" y="973913"/>
                </a:lnTo>
                <a:lnTo>
                  <a:pt x="313620" y="973953"/>
                </a:lnTo>
                <a:cubicBezTo>
                  <a:pt x="319836" y="974534"/>
                  <a:pt x="327924" y="976227"/>
                  <a:pt x="330748" y="976191"/>
                </a:cubicBezTo>
                <a:lnTo>
                  <a:pt x="345212" y="976294"/>
                </a:lnTo>
                <a:lnTo>
                  <a:pt x="333613" y="978373"/>
                </a:lnTo>
                <a:lnTo>
                  <a:pt x="332048" y="978132"/>
                </a:lnTo>
                <a:cubicBezTo>
                  <a:pt x="329054" y="977724"/>
                  <a:pt x="325629" y="977324"/>
                  <a:pt x="321276" y="976919"/>
                </a:cubicBezTo>
                <a:cubicBezTo>
                  <a:pt x="320092" y="976639"/>
                  <a:pt x="313800" y="976090"/>
                  <a:pt x="309833" y="975446"/>
                </a:cubicBezTo>
                <a:lnTo>
                  <a:pt x="307978" y="975019"/>
                </a:lnTo>
                <a:lnTo>
                  <a:pt x="306941" y="975318"/>
                </a:lnTo>
                <a:cubicBezTo>
                  <a:pt x="304314" y="975912"/>
                  <a:pt x="301616" y="976076"/>
                  <a:pt x="301330" y="974358"/>
                </a:cubicBezTo>
                <a:cubicBezTo>
                  <a:pt x="302047" y="972574"/>
                  <a:pt x="318681" y="971038"/>
                  <a:pt x="319266" y="970581"/>
                </a:cubicBezTo>
                <a:cubicBezTo>
                  <a:pt x="327324" y="968789"/>
                  <a:pt x="335043" y="967210"/>
                  <a:pt x="342824" y="965557"/>
                </a:cubicBezTo>
                <a:lnTo>
                  <a:pt x="355769" y="962601"/>
                </a:lnTo>
                <a:lnTo>
                  <a:pt x="355994" y="961817"/>
                </a:lnTo>
                <a:cubicBezTo>
                  <a:pt x="356355" y="961171"/>
                  <a:pt x="356876" y="960424"/>
                  <a:pt x="357387" y="959726"/>
                </a:cubicBezTo>
                <a:lnTo>
                  <a:pt x="357537" y="959521"/>
                </a:lnTo>
                <a:lnTo>
                  <a:pt x="354457" y="960155"/>
                </a:lnTo>
                <a:cubicBezTo>
                  <a:pt x="350580" y="961000"/>
                  <a:pt x="347326" y="961816"/>
                  <a:pt x="346681" y="961859"/>
                </a:cubicBezTo>
                <a:cubicBezTo>
                  <a:pt x="328935" y="965693"/>
                  <a:pt x="309865" y="969128"/>
                  <a:pt x="288553" y="974315"/>
                </a:cubicBezTo>
                <a:cubicBezTo>
                  <a:pt x="288553" y="974315"/>
                  <a:pt x="277232" y="976813"/>
                  <a:pt x="278437" y="974648"/>
                </a:cubicBezTo>
                <a:lnTo>
                  <a:pt x="281466" y="973852"/>
                </a:lnTo>
                <a:lnTo>
                  <a:pt x="286042" y="974074"/>
                </a:lnTo>
                <a:cubicBezTo>
                  <a:pt x="287826" y="974096"/>
                  <a:pt x="289231" y="974014"/>
                  <a:pt x="289806" y="973741"/>
                </a:cubicBezTo>
                <a:lnTo>
                  <a:pt x="288655" y="972353"/>
                </a:lnTo>
                <a:lnTo>
                  <a:pt x="289757" y="972149"/>
                </a:lnTo>
                <a:cubicBezTo>
                  <a:pt x="288588" y="973062"/>
                  <a:pt x="301531" y="970524"/>
                  <a:pt x="299788" y="968001"/>
                </a:cubicBezTo>
                <a:cubicBezTo>
                  <a:pt x="299238" y="967204"/>
                  <a:pt x="286846" y="970539"/>
                  <a:pt x="284444" y="971187"/>
                </a:cubicBezTo>
                <a:lnTo>
                  <a:pt x="283476" y="971356"/>
                </a:lnTo>
                <a:lnTo>
                  <a:pt x="283334" y="971331"/>
                </a:lnTo>
                <a:lnTo>
                  <a:pt x="280105" y="971105"/>
                </a:lnTo>
                <a:lnTo>
                  <a:pt x="301679" y="965607"/>
                </a:lnTo>
                <a:cubicBezTo>
                  <a:pt x="312654" y="963072"/>
                  <a:pt x="323926" y="960612"/>
                  <a:pt x="335539" y="957884"/>
                </a:cubicBezTo>
                <a:cubicBezTo>
                  <a:pt x="335539" y="957884"/>
                  <a:pt x="339683" y="959759"/>
                  <a:pt x="339752" y="957254"/>
                </a:cubicBezTo>
                <a:cubicBezTo>
                  <a:pt x="339695" y="955868"/>
                  <a:pt x="329057" y="957834"/>
                  <a:pt x="334989" y="957088"/>
                </a:cubicBezTo>
                <a:cubicBezTo>
                  <a:pt x="315369" y="959727"/>
                  <a:pt x="292756" y="967154"/>
                  <a:pt x="273268" y="968465"/>
                </a:cubicBezTo>
                <a:cubicBezTo>
                  <a:pt x="291667" y="961669"/>
                  <a:pt x="317771" y="959080"/>
                  <a:pt x="339276" y="953742"/>
                </a:cubicBezTo>
                <a:cubicBezTo>
                  <a:pt x="340136" y="953684"/>
                  <a:pt x="342512" y="953107"/>
                  <a:pt x="344524" y="952330"/>
                </a:cubicBezTo>
                <a:lnTo>
                  <a:pt x="345194" y="951988"/>
                </a:lnTo>
                <a:lnTo>
                  <a:pt x="344894" y="951967"/>
                </a:lnTo>
                <a:lnTo>
                  <a:pt x="343518" y="951852"/>
                </a:lnTo>
                <a:lnTo>
                  <a:pt x="346656" y="951245"/>
                </a:lnTo>
                <a:lnTo>
                  <a:pt x="347034" y="951052"/>
                </a:lnTo>
                <a:cubicBezTo>
                  <a:pt x="347623" y="950601"/>
                  <a:pt x="347886" y="950141"/>
                  <a:pt x="347588" y="949709"/>
                </a:cubicBezTo>
                <a:lnTo>
                  <a:pt x="337534" y="951219"/>
                </a:lnTo>
                <a:cubicBezTo>
                  <a:pt x="327933" y="953602"/>
                  <a:pt x="317386" y="955700"/>
                  <a:pt x="307820" y="956830"/>
                </a:cubicBezTo>
                <a:cubicBezTo>
                  <a:pt x="315558" y="954573"/>
                  <a:pt x="324048" y="952700"/>
                  <a:pt x="332895" y="950853"/>
                </a:cubicBezTo>
                <a:lnTo>
                  <a:pt x="352516" y="946667"/>
                </a:lnTo>
                <a:lnTo>
                  <a:pt x="350890" y="946787"/>
                </a:lnTo>
                <a:lnTo>
                  <a:pt x="359022" y="944374"/>
                </a:lnTo>
                <a:lnTo>
                  <a:pt x="352635" y="943476"/>
                </a:lnTo>
                <a:lnTo>
                  <a:pt x="344784" y="943138"/>
                </a:lnTo>
                <a:lnTo>
                  <a:pt x="342626" y="943452"/>
                </a:lnTo>
                <a:lnTo>
                  <a:pt x="341910" y="943201"/>
                </a:lnTo>
                <a:cubicBezTo>
                  <a:pt x="340871" y="942747"/>
                  <a:pt x="340339" y="942377"/>
                  <a:pt x="340754" y="942241"/>
                </a:cubicBezTo>
                <a:lnTo>
                  <a:pt x="345308" y="941461"/>
                </a:lnTo>
                <a:lnTo>
                  <a:pt x="347729" y="940750"/>
                </a:lnTo>
                <a:cubicBezTo>
                  <a:pt x="349891" y="940194"/>
                  <a:pt x="352778" y="939506"/>
                  <a:pt x="356529" y="938651"/>
                </a:cubicBezTo>
                <a:lnTo>
                  <a:pt x="370099" y="935201"/>
                </a:lnTo>
                <a:lnTo>
                  <a:pt x="368363" y="934675"/>
                </a:lnTo>
                <a:lnTo>
                  <a:pt x="367421" y="934646"/>
                </a:lnTo>
                <a:cubicBezTo>
                  <a:pt x="363684" y="934485"/>
                  <a:pt x="359891" y="934193"/>
                  <a:pt x="359669" y="933672"/>
                </a:cubicBezTo>
                <a:lnTo>
                  <a:pt x="365193" y="931194"/>
                </a:lnTo>
                <a:lnTo>
                  <a:pt x="363802" y="929179"/>
                </a:lnTo>
                <a:lnTo>
                  <a:pt x="362546" y="927910"/>
                </a:lnTo>
                <a:lnTo>
                  <a:pt x="351494" y="926281"/>
                </a:lnTo>
                <a:cubicBezTo>
                  <a:pt x="343799" y="925115"/>
                  <a:pt x="338471" y="924090"/>
                  <a:pt x="347719" y="924129"/>
                </a:cubicBezTo>
                <a:lnTo>
                  <a:pt x="357770" y="924515"/>
                </a:lnTo>
                <a:lnTo>
                  <a:pt x="362718" y="923060"/>
                </a:lnTo>
                <a:cubicBezTo>
                  <a:pt x="365020" y="922462"/>
                  <a:pt x="367560" y="921811"/>
                  <a:pt x="369799" y="921083"/>
                </a:cubicBezTo>
                <a:lnTo>
                  <a:pt x="358729" y="922222"/>
                </a:lnTo>
                <a:lnTo>
                  <a:pt x="359216" y="921823"/>
                </a:lnTo>
                <a:cubicBezTo>
                  <a:pt x="362096" y="919791"/>
                  <a:pt x="364483" y="918724"/>
                  <a:pt x="367543" y="918044"/>
                </a:cubicBezTo>
                <a:lnTo>
                  <a:pt x="371279" y="917602"/>
                </a:lnTo>
                <a:lnTo>
                  <a:pt x="371038" y="916065"/>
                </a:lnTo>
                <a:cubicBezTo>
                  <a:pt x="371016" y="915498"/>
                  <a:pt x="371089" y="915090"/>
                  <a:pt x="371296" y="915022"/>
                </a:cubicBezTo>
                <a:cubicBezTo>
                  <a:pt x="368070" y="914297"/>
                  <a:pt x="365044" y="914695"/>
                  <a:pt x="362121" y="915058"/>
                </a:cubicBezTo>
                <a:lnTo>
                  <a:pt x="359577" y="915008"/>
                </a:lnTo>
                <a:lnTo>
                  <a:pt x="355437" y="915993"/>
                </a:lnTo>
                <a:lnTo>
                  <a:pt x="353278" y="915665"/>
                </a:lnTo>
                <a:lnTo>
                  <a:pt x="349302" y="916716"/>
                </a:lnTo>
                <a:cubicBezTo>
                  <a:pt x="346198" y="917552"/>
                  <a:pt x="343161" y="918279"/>
                  <a:pt x="340110" y="918574"/>
                </a:cubicBezTo>
                <a:lnTo>
                  <a:pt x="334891" y="918511"/>
                </a:lnTo>
                <a:lnTo>
                  <a:pt x="335239" y="917513"/>
                </a:lnTo>
                <a:cubicBezTo>
                  <a:pt x="345432" y="916150"/>
                  <a:pt x="353965" y="914703"/>
                  <a:pt x="341861" y="915650"/>
                </a:cubicBezTo>
                <a:lnTo>
                  <a:pt x="335273" y="916265"/>
                </a:lnTo>
                <a:lnTo>
                  <a:pt x="335273" y="916260"/>
                </a:lnTo>
                <a:lnTo>
                  <a:pt x="335222" y="916270"/>
                </a:lnTo>
                <a:lnTo>
                  <a:pt x="322176" y="917488"/>
                </a:lnTo>
                <a:cubicBezTo>
                  <a:pt x="323649" y="917667"/>
                  <a:pt x="327061" y="917559"/>
                  <a:pt x="330036" y="917307"/>
                </a:cubicBezTo>
                <a:lnTo>
                  <a:pt x="335222" y="916270"/>
                </a:lnTo>
                <a:lnTo>
                  <a:pt x="335273" y="916265"/>
                </a:lnTo>
                <a:lnTo>
                  <a:pt x="335239" y="917513"/>
                </a:lnTo>
                <a:cubicBezTo>
                  <a:pt x="327490" y="918451"/>
                  <a:pt x="318605" y="919048"/>
                  <a:pt x="318055" y="918251"/>
                </a:cubicBezTo>
                <a:cubicBezTo>
                  <a:pt x="318605" y="919048"/>
                  <a:pt x="321626" y="916691"/>
                  <a:pt x="321626" y="916691"/>
                </a:cubicBezTo>
                <a:cubicBezTo>
                  <a:pt x="323381" y="915323"/>
                  <a:pt x="320525" y="915098"/>
                  <a:pt x="322962" y="913197"/>
                </a:cubicBezTo>
                <a:cubicBezTo>
                  <a:pt x="325267" y="912625"/>
                  <a:pt x="331881" y="911347"/>
                  <a:pt x="336587" y="910127"/>
                </a:cubicBezTo>
                <a:lnTo>
                  <a:pt x="341440" y="909179"/>
                </a:lnTo>
                <a:lnTo>
                  <a:pt x="340604" y="908944"/>
                </a:lnTo>
                <a:cubicBezTo>
                  <a:pt x="337563" y="908703"/>
                  <a:pt x="334408" y="908796"/>
                  <a:pt x="331296" y="908530"/>
                </a:cubicBezTo>
                <a:lnTo>
                  <a:pt x="328153" y="908320"/>
                </a:lnTo>
                <a:lnTo>
                  <a:pt x="316811" y="910641"/>
                </a:lnTo>
                <a:cubicBezTo>
                  <a:pt x="312716" y="911281"/>
                  <a:pt x="308412" y="911779"/>
                  <a:pt x="302769" y="912402"/>
                </a:cubicBezTo>
                <a:cubicBezTo>
                  <a:pt x="296286" y="912352"/>
                  <a:pt x="300534" y="910468"/>
                  <a:pt x="306472" y="909512"/>
                </a:cubicBezTo>
                <a:cubicBezTo>
                  <a:pt x="308776" y="908941"/>
                  <a:pt x="309418" y="909870"/>
                  <a:pt x="313575" y="907854"/>
                </a:cubicBezTo>
                <a:lnTo>
                  <a:pt x="314484" y="907410"/>
                </a:lnTo>
                <a:lnTo>
                  <a:pt x="312337" y="907267"/>
                </a:lnTo>
                <a:cubicBezTo>
                  <a:pt x="306225" y="906993"/>
                  <a:pt x="300161" y="906555"/>
                  <a:pt x="293670" y="905019"/>
                </a:cubicBezTo>
                <a:cubicBezTo>
                  <a:pt x="300774" y="904474"/>
                  <a:pt x="306935" y="904584"/>
                  <a:pt x="313105" y="904715"/>
                </a:cubicBezTo>
                <a:lnTo>
                  <a:pt x="320141" y="904653"/>
                </a:lnTo>
                <a:lnTo>
                  <a:pt x="325002" y="902283"/>
                </a:lnTo>
                <a:lnTo>
                  <a:pt x="336295" y="899588"/>
                </a:lnTo>
                <a:lnTo>
                  <a:pt x="334907" y="897033"/>
                </a:lnTo>
                <a:lnTo>
                  <a:pt x="334597" y="896473"/>
                </a:lnTo>
                <a:lnTo>
                  <a:pt x="331150" y="896593"/>
                </a:lnTo>
                <a:lnTo>
                  <a:pt x="331045" y="896674"/>
                </a:lnTo>
                <a:lnTo>
                  <a:pt x="331096" y="896595"/>
                </a:lnTo>
                <a:lnTo>
                  <a:pt x="330891" y="896602"/>
                </a:lnTo>
                <a:lnTo>
                  <a:pt x="331045" y="896674"/>
                </a:lnTo>
                <a:cubicBezTo>
                  <a:pt x="329779" y="897662"/>
                  <a:pt x="329194" y="898119"/>
                  <a:pt x="328643" y="897321"/>
                </a:cubicBezTo>
                <a:lnTo>
                  <a:pt x="329068" y="896585"/>
                </a:lnTo>
                <a:lnTo>
                  <a:pt x="321575" y="896302"/>
                </a:lnTo>
                <a:cubicBezTo>
                  <a:pt x="318494" y="896246"/>
                  <a:pt x="315678" y="895932"/>
                  <a:pt x="314561" y="894418"/>
                </a:cubicBezTo>
                <a:cubicBezTo>
                  <a:pt x="312325" y="891390"/>
                  <a:pt x="322058" y="895723"/>
                  <a:pt x="318022" y="893284"/>
                </a:cubicBezTo>
                <a:cubicBezTo>
                  <a:pt x="312712" y="890076"/>
                  <a:pt x="299342" y="888320"/>
                  <a:pt x="315343" y="889215"/>
                </a:cubicBezTo>
                <a:lnTo>
                  <a:pt x="329982" y="889879"/>
                </a:lnTo>
                <a:lnTo>
                  <a:pt x="330663" y="889373"/>
                </a:lnTo>
                <a:lnTo>
                  <a:pt x="330325" y="888764"/>
                </a:lnTo>
                <a:lnTo>
                  <a:pt x="328576" y="885763"/>
                </a:lnTo>
                <a:lnTo>
                  <a:pt x="324773" y="885247"/>
                </a:lnTo>
                <a:lnTo>
                  <a:pt x="315960" y="886989"/>
                </a:lnTo>
                <a:cubicBezTo>
                  <a:pt x="313303" y="886508"/>
                  <a:pt x="314805" y="885643"/>
                  <a:pt x="317559" y="884745"/>
                </a:cubicBezTo>
                <a:lnTo>
                  <a:pt x="319962" y="884103"/>
                </a:lnTo>
                <a:lnTo>
                  <a:pt x="322707" y="884432"/>
                </a:lnTo>
                <a:lnTo>
                  <a:pt x="325145" y="884681"/>
                </a:lnTo>
                <a:lnTo>
                  <a:pt x="327571" y="884039"/>
                </a:lnTo>
                <a:lnTo>
                  <a:pt x="326972" y="883012"/>
                </a:lnTo>
                <a:lnTo>
                  <a:pt x="318779" y="884228"/>
                </a:lnTo>
                <a:lnTo>
                  <a:pt x="315582" y="882606"/>
                </a:lnTo>
                <a:cubicBezTo>
                  <a:pt x="314377" y="881479"/>
                  <a:pt x="319378" y="882104"/>
                  <a:pt x="322985" y="881962"/>
                </a:cubicBezTo>
                <a:lnTo>
                  <a:pt x="312873" y="880642"/>
                </a:lnTo>
                <a:lnTo>
                  <a:pt x="311087" y="880985"/>
                </a:lnTo>
                <a:lnTo>
                  <a:pt x="307934" y="880210"/>
                </a:lnTo>
                <a:lnTo>
                  <a:pt x="307554" y="879948"/>
                </a:lnTo>
                <a:lnTo>
                  <a:pt x="292413" y="877973"/>
                </a:lnTo>
                <a:cubicBezTo>
                  <a:pt x="282386" y="877397"/>
                  <a:pt x="272414" y="876953"/>
                  <a:pt x="262173" y="874765"/>
                </a:cubicBezTo>
                <a:lnTo>
                  <a:pt x="258681" y="874186"/>
                </a:lnTo>
                <a:lnTo>
                  <a:pt x="258873" y="874123"/>
                </a:lnTo>
                <a:cubicBezTo>
                  <a:pt x="261762" y="873094"/>
                  <a:pt x="272462" y="872305"/>
                  <a:pt x="276619" y="870288"/>
                </a:cubicBezTo>
                <a:cubicBezTo>
                  <a:pt x="282041" y="867284"/>
                  <a:pt x="267734" y="870886"/>
                  <a:pt x="266014" y="871002"/>
                </a:cubicBezTo>
                <a:cubicBezTo>
                  <a:pt x="262584" y="871788"/>
                  <a:pt x="259869" y="872336"/>
                  <a:pt x="257483" y="872763"/>
                </a:cubicBezTo>
                <a:lnTo>
                  <a:pt x="253717" y="873363"/>
                </a:lnTo>
                <a:lnTo>
                  <a:pt x="240907" y="871238"/>
                </a:lnTo>
                <a:lnTo>
                  <a:pt x="241150" y="870173"/>
                </a:lnTo>
                <a:cubicBezTo>
                  <a:pt x="241288" y="870372"/>
                  <a:pt x="240730" y="870489"/>
                  <a:pt x="239771" y="870544"/>
                </a:cubicBezTo>
                <a:lnTo>
                  <a:pt x="236781" y="870553"/>
                </a:lnTo>
                <a:lnTo>
                  <a:pt x="227208" y="868965"/>
                </a:lnTo>
                <a:lnTo>
                  <a:pt x="230524" y="868248"/>
                </a:lnTo>
                <a:lnTo>
                  <a:pt x="229970" y="865690"/>
                </a:lnTo>
                <a:lnTo>
                  <a:pt x="239844" y="866048"/>
                </a:lnTo>
                <a:lnTo>
                  <a:pt x="229686" y="864043"/>
                </a:lnTo>
                <a:lnTo>
                  <a:pt x="234746" y="862502"/>
                </a:lnTo>
                <a:lnTo>
                  <a:pt x="236857" y="861703"/>
                </a:lnTo>
                <a:lnTo>
                  <a:pt x="269205" y="865709"/>
                </a:lnTo>
                <a:lnTo>
                  <a:pt x="327031" y="869716"/>
                </a:lnTo>
                <a:lnTo>
                  <a:pt x="330889" y="869830"/>
                </a:lnTo>
                <a:lnTo>
                  <a:pt x="330900" y="867943"/>
                </a:lnTo>
                <a:lnTo>
                  <a:pt x="328649" y="867838"/>
                </a:lnTo>
                <a:cubicBezTo>
                  <a:pt x="321290" y="866487"/>
                  <a:pt x="309112" y="867903"/>
                  <a:pt x="303045" y="865140"/>
                </a:cubicBezTo>
                <a:cubicBezTo>
                  <a:pt x="301770" y="864370"/>
                  <a:pt x="300809" y="862112"/>
                  <a:pt x="299978" y="862385"/>
                </a:cubicBezTo>
                <a:cubicBezTo>
                  <a:pt x="295629" y="861434"/>
                  <a:pt x="283146" y="861762"/>
                  <a:pt x="278353" y="859769"/>
                </a:cubicBezTo>
                <a:cubicBezTo>
                  <a:pt x="276035" y="859142"/>
                  <a:pt x="274705" y="856017"/>
                  <a:pt x="274705" y="856017"/>
                </a:cubicBezTo>
                <a:cubicBezTo>
                  <a:pt x="274705" y="856017"/>
                  <a:pt x="274160" y="855849"/>
                  <a:pt x="273390" y="855754"/>
                </a:cubicBezTo>
                <a:lnTo>
                  <a:pt x="272218" y="855834"/>
                </a:lnTo>
                <a:lnTo>
                  <a:pt x="270426" y="855400"/>
                </a:lnTo>
                <a:lnTo>
                  <a:pt x="270233" y="855057"/>
                </a:lnTo>
                <a:cubicBezTo>
                  <a:pt x="270074" y="854961"/>
                  <a:pt x="269866" y="855029"/>
                  <a:pt x="269451" y="855165"/>
                </a:cubicBezTo>
                <a:lnTo>
                  <a:pt x="270426" y="855400"/>
                </a:lnTo>
                <a:lnTo>
                  <a:pt x="270725" y="855935"/>
                </a:lnTo>
                <a:cubicBezTo>
                  <a:pt x="268177" y="854394"/>
                  <a:pt x="264796" y="853127"/>
                  <a:pt x="264796" y="853127"/>
                </a:cubicBezTo>
                <a:cubicBezTo>
                  <a:pt x="264223" y="849554"/>
                  <a:pt x="279053" y="856967"/>
                  <a:pt x="287253" y="855470"/>
                </a:cubicBezTo>
                <a:cubicBezTo>
                  <a:pt x="288083" y="855198"/>
                  <a:pt x="290271" y="853294"/>
                  <a:pt x="291102" y="853021"/>
                </a:cubicBezTo>
                <a:cubicBezTo>
                  <a:pt x="296669" y="852386"/>
                  <a:pt x="303723" y="852648"/>
                  <a:pt x="311396" y="852511"/>
                </a:cubicBezTo>
                <a:lnTo>
                  <a:pt x="312992" y="852654"/>
                </a:lnTo>
                <a:lnTo>
                  <a:pt x="308827" y="851983"/>
                </a:lnTo>
                <a:lnTo>
                  <a:pt x="311023" y="851611"/>
                </a:lnTo>
                <a:lnTo>
                  <a:pt x="316127" y="850498"/>
                </a:lnTo>
                <a:lnTo>
                  <a:pt x="311755" y="849766"/>
                </a:lnTo>
                <a:lnTo>
                  <a:pt x="311848" y="848898"/>
                </a:lnTo>
                <a:lnTo>
                  <a:pt x="301217" y="850804"/>
                </a:lnTo>
                <a:lnTo>
                  <a:pt x="299652" y="850563"/>
                </a:lnTo>
                <a:cubicBezTo>
                  <a:pt x="296657" y="850155"/>
                  <a:pt x="293233" y="849755"/>
                  <a:pt x="288879" y="849350"/>
                </a:cubicBezTo>
                <a:cubicBezTo>
                  <a:pt x="287300" y="848977"/>
                  <a:pt x="276642" y="848126"/>
                  <a:pt x="274521" y="847207"/>
                </a:cubicBezTo>
                <a:lnTo>
                  <a:pt x="275555" y="846510"/>
                </a:lnTo>
                <a:lnTo>
                  <a:pt x="276120" y="846284"/>
                </a:lnTo>
                <a:lnTo>
                  <a:pt x="281224" y="846385"/>
                </a:lnTo>
                <a:cubicBezTo>
                  <a:pt x="287440" y="846965"/>
                  <a:pt x="295527" y="848658"/>
                  <a:pt x="298352" y="848623"/>
                </a:cubicBezTo>
                <a:lnTo>
                  <a:pt x="311868" y="848718"/>
                </a:lnTo>
                <a:lnTo>
                  <a:pt x="311940" y="848060"/>
                </a:lnTo>
                <a:cubicBezTo>
                  <a:pt x="312463" y="847473"/>
                  <a:pt x="313394" y="846873"/>
                  <a:pt x="314563" y="846281"/>
                </a:cubicBezTo>
                <a:lnTo>
                  <a:pt x="317608" y="845087"/>
                </a:lnTo>
                <a:lnTo>
                  <a:pt x="312954" y="844678"/>
                </a:lnTo>
                <a:cubicBezTo>
                  <a:pt x="304625" y="843646"/>
                  <a:pt x="297339" y="842470"/>
                  <a:pt x="294403" y="842243"/>
                </a:cubicBezTo>
                <a:cubicBezTo>
                  <a:pt x="277630" y="839722"/>
                  <a:pt x="262108" y="837730"/>
                  <a:pt x="246980" y="835783"/>
                </a:cubicBezTo>
                <a:lnTo>
                  <a:pt x="243820" y="835348"/>
                </a:lnTo>
                <a:lnTo>
                  <a:pt x="246914" y="834005"/>
                </a:lnTo>
                <a:lnTo>
                  <a:pt x="247939" y="833432"/>
                </a:lnTo>
                <a:lnTo>
                  <a:pt x="257790" y="834444"/>
                </a:lnTo>
                <a:cubicBezTo>
                  <a:pt x="263875" y="835024"/>
                  <a:pt x="279103" y="838547"/>
                  <a:pt x="283395" y="837141"/>
                </a:cubicBezTo>
                <a:cubicBezTo>
                  <a:pt x="285056" y="836596"/>
                  <a:pt x="283726" y="833470"/>
                  <a:pt x="285840" y="831393"/>
                </a:cubicBezTo>
                <a:cubicBezTo>
                  <a:pt x="288858" y="829218"/>
                  <a:pt x="291481" y="830931"/>
                  <a:pt x="297492" y="831338"/>
                </a:cubicBezTo>
                <a:cubicBezTo>
                  <a:pt x="302228" y="830974"/>
                  <a:pt x="305691" y="829839"/>
                  <a:pt x="308766" y="830020"/>
                </a:cubicBezTo>
                <a:lnTo>
                  <a:pt x="325687" y="831073"/>
                </a:lnTo>
                <a:lnTo>
                  <a:pt x="325740" y="830989"/>
                </a:lnTo>
                <a:lnTo>
                  <a:pt x="324440" y="830935"/>
                </a:lnTo>
                <a:cubicBezTo>
                  <a:pt x="321913" y="830675"/>
                  <a:pt x="319744" y="830235"/>
                  <a:pt x="318174" y="829512"/>
                </a:cubicBezTo>
                <a:cubicBezTo>
                  <a:pt x="316069" y="829014"/>
                  <a:pt x="315108" y="826755"/>
                  <a:pt x="313833" y="825985"/>
                </a:cubicBezTo>
                <a:cubicBezTo>
                  <a:pt x="311590" y="825533"/>
                  <a:pt x="306991" y="825852"/>
                  <a:pt x="302568" y="824727"/>
                </a:cubicBezTo>
                <a:cubicBezTo>
                  <a:pt x="299493" y="824547"/>
                  <a:pt x="284710" y="822066"/>
                  <a:pt x="294183" y="821338"/>
                </a:cubicBezTo>
                <a:cubicBezTo>
                  <a:pt x="299889" y="820658"/>
                  <a:pt x="307691" y="823049"/>
                  <a:pt x="310628" y="823276"/>
                </a:cubicBezTo>
                <a:cubicBezTo>
                  <a:pt x="313777" y="823629"/>
                  <a:pt x="315890" y="821551"/>
                  <a:pt x="316721" y="821279"/>
                </a:cubicBezTo>
                <a:lnTo>
                  <a:pt x="321065" y="822359"/>
                </a:lnTo>
                <a:lnTo>
                  <a:pt x="340346" y="818629"/>
                </a:lnTo>
                <a:lnTo>
                  <a:pt x="338967" y="818497"/>
                </a:lnTo>
                <a:lnTo>
                  <a:pt x="327907" y="817895"/>
                </a:lnTo>
                <a:lnTo>
                  <a:pt x="318494" y="819218"/>
                </a:lnTo>
                <a:lnTo>
                  <a:pt x="323719" y="817668"/>
                </a:lnTo>
                <a:lnTo>
                  <a:pt x="320958" y="817518"/>
                </a:lnTo>
                <a:cubicBezTo>
                  <a:pt x="315963" y="817274"/>
                  <a:pt x="310745" y="816508"/>
                  <a:pt x="305482" y="815635"/>
                </a:cubicBezTo>
                <a:lnTo>
                  <a:pt x="301572" y="815005"/>
                </a:lnTo>
                <a:lnTo>
                  <a:pt x="302365" y="814851"/>
                </a:lnTo>
                <a:lnTo>
                  <a:pt x="308937" y="813552"/>
                </a:lnTo>
                <a:lnTo>
                  <a:pt x="315266" y="814158"/>
                </a:lnTo>
                <a:lnTo>
                  <a:pt x="324092" y="813502"/>
                </a:lnTo>
                <a:lnTo>
                  <a:pt x="325797" y="813617"/>
                </a:lnTo>
                <a:lnTo>
                  <a:pt x="319334" y="814558"/>
                </a:lnTo>
                <a:lnTo>
                  <a:pt x="329760" y="815724"/>
                </a:lnTo>
                <a:cubicBezTo>
                  <a:pt x="332427" y="815642"/>
                  <a:pt x="333070" y="814838"/>
                  <a:pt x="328657" y="812622"/>
                </a:cubicBezTo>
                <a:lnTo>
                  <a:pt x="321925" y="811066"/>
                </a:lnTo>
                <a:lnTo>
                  <a:pt x="336461" y="808555"/>
                </a:lnTo>
                <a:lnTo>
                  <a:pt x="343218" y="807299"/>
                </a:lnTo>
                <a:lnTo>
                  <a:pt x="342444" y="807269"/>
                </a:lnTo>
                <a:cubicBezTo>
                  <a:pt x="342444" y="807269"/>
                  <a:pt x="334160" y="807200"/>
                  <a:pt x="329831" y="806725"/>
                </a:cubicBezTo>
                <a:lnTo>
                  <a:pt x="328894" y="806497"/>
                </a:lnTo>
                <a:lnTo>
                  <a:pt x="321447" y="807524"/>
                </a:lnTo>
                <a:cubicBezTo>
                  <a:pt x="315804" y="808147"/>
                  <a:pt x="315798" y="807487"/>
                  <a:pt x="317815" y="806526"/>
                </a:cubicBezTo>
                <a:lnTo>
                  <a:pt x="321036" y="805464"/>
                </a:lnTo>
                <a:lnTo>
                  <a:pt x="318946" y="806020"/>
                </a:lnTo>
                <a:cubicBezTo>
                  <a:pt x="313663" y="807811"/>
                  <a:pt x="309089" y="809633"/>
                  <a:pt x="307258" y="807618"/>
                </a:cubicBezTo>
                <a:lnTo>
                  <a:pt x="308878" y="805939"/>
                </a:lnTo>
                <a:lnTo>
                  <a:pt x="317675" y="804242"/>
                </a:lnTo>
                <a:lnTo>
                  <a:pt x="334579" y="801069"/>
                </a:lnTo>
                <a:lnTo>
                  <a:pt x="330890" y="800450"/>
                </a:lnTo>
                <a:cubicBezTo>
                  <a:pt x="320375" y="798838"/>
                  <a:pt x="301451" y="796501"/>
                  <a:pt x="315322" y="796559"/>
                </a:cubicBezTo>
                <a:lnTo>
                  <a:pt x="338454" y="795787"/>
                </a:lnTo>
                <a:lnTo>
                  <a:pt x="347663" y="793749"/>
                </a:lnTo>
                <a:lnTo>
                  <a:pt x="344736" y="793946"/>
                </a:lnTo>
                <a:cubicBezTo>
                  <a:pt x="342724" y="793981"/>
                  <a:pt x="341128" y="793798"/>
                  <a:pt x="340361" y="793110"/>
                </a:cubicBezTo>
                <a:cubicBezTo>
                  <a:pt x="340118" y="793189"/>
                  <a:pt x="339855" y="792892"/>
                  <a:pt x="339607" y="792398"/>
                </a:cubicBezTo>
                <a:lnTo>
                  <a:pt x="339288" y="791469"/>
                </a:lnTo>
                <a:lnTo>
                  <a:pt x="330445" y="792628"/>
                </a:lnTo>
                <a:lnTo>
                  <a:pt x="303426" y="796904"/>
                </a:lnTo>
                <a:lnTo>
                  <a:pt x="299684" y="796524"/>
                </a:lnTo>
                <a:cubicBezTo>
                  <a:pt x="298279" y="796080"/>
                  <a:pt x="297567" y="795475"/>
                  <a:pt x="298018" y="794632"/>
                </a:cubicBezTo>
                <a:lnTo>
                  <a:pt x="298761" y="794168"/>
                </a:lnTo>
                <a:lnTo>
                  <a:pt x="285132" y="796627"/>
                </a:lnTo>
                <a:cubicBezTo>
                  <a:pt x="285132" y="796627"/>
                  <a:pt x="274911" y="800719"/>
                  <a:pt x="274338" y="797283"/>
                </a:cubicBezTo>
                <a:cubicBezTo>
                  <a:pt x="275054" y="795499"/>
                  <a:pt x="291688" y="793963"/>
                  <a:pt x="292274" y="793507"/>
                </a:cubicBezTo>
                <a:cubicBezTo>
                  <a:pt x="300333" y="791714"/>
                  <a:pt x="308052" y="790135"/>
                  <a:pt x="315833" y="788482"/>
                </a:cubicBezTo>
                <a:lnTo>
                  <a:pt x="321116" y="787276"/>
                </a:lnTo>
                <a:lnTo>
                  <a:pt x="318382" y="785055"/>
                </a:lnTo>
                <a:lnTo>
                  <a:pt x="291962" y="790505"/>
                </a:lnTo>
                <a:cubicBezTo>
                  <a:pt x="282313" y="792492"/>
                  <a:pt x="272217" y="794647"/>
                  <a:pt x="261562" y="797240"/>
                </a:cubicBezTo>
                <a:cubicBezTo>
                  <a:pt x="261562" y="797240"/>
                  <a:pt x="250242" y="799738"/>
                  <a:pt x="251445" y="797573"/>
                </a:cubicBezTo>
                <a:lnTo>
                  <a:pt x="254473" y="796776"/>
                </a:lnTo>
                <a:lnTo>
                  <a:pt x="259051" y="796999"/>
                </a:lnTo>
                <a:cubicBezTo>
                  <a:pt x="260835" y="797021"/>
                  <a:pt x="262240" y="796939"/>
                  <a:pt x="262815" y="796667"/>
                </a:cubicBezTo>
                <a:lnTo>
                  <a:pt x="261663" y="795277"/>
                </a:lnTo>
                <a:lnTo>
                  <a:pt x="262766" y="795075"/>
                </a:lnTo>
                <a:cubicBezTo>
                  <a:pt x="261596" y="795987"/>
                  <a:pt x="274539" y="793449"/>
                  <a:pt x="272797" y="790926"/>
                </a:cubicBezTo>
                <a:cubicBezTo>
                  <a:pt x="272247" y="790130"/>
                  <a:pt x="259854" y="793464"/>
                  <a:pt x="257453" y="794112"/>
                </a:cubicBezTo>
                <a:lnTo>
                  <a:pt x="256484" y="794282"/>
                </a:lnTo>
                <a:lnTo>
                  <a:pt x="256342" y="794255"/>
                </a:lnTo>
                <a:lnTo>
                  <a:pt x="253114" y="794029"/>
                </a:lnTo>
                <a:lnTo>
                  <a:pt x="274686" y="788533"/>
                </a:lnTo>
                <a:lnTo>
                  <a:pt x="306415" y="781295"/>
                </a:lnTo>
                <a:lnTo>
                  <a:pt x="302467" y="781119"/>
                </a:lnTo>
                <a:lnTo>
                  <a:pt x="277087" y="786200"/>
                </a:lnTo>
                <a:cubicBezTo>
                  <a:pt x="266545" y="788550"/>
                  <a:pt x="256020" y="790735"/>
                  <a:pt x="246276" y="791390"/>
                </a:cubicBezTo>
                <a:cubicBezTo>
                  <a:pt x="255476" y="787993"/>
                  <a:pt x="266601" y="785646"/>
                  <a:pt x="278115" y="783482"/>
                </a:cubicBezTo>
                <a:lnTo>
                  <a:pt x="292795" y="780554"/>
                </a:lnTo>
                <a:lnTo>
                  <a:pt x="280822" y="779757"/>
                </a:lnTo>
                <a:lnTo>
                  <a:pt x="274311" y="780959"/>
                </a:lnTo>
                <a:cubicBezTo>
                  <a:pt x="275804" y="780407"/>
                  <a:pt x="276843" y="779903"/>
                  <a:pt x="277804" y="779639"/>
                </a:cubicBezTo>
                <a:lnTo>
                  <a:pt x="280777" y="779754"/>
                </a:lnTo>
                <a:lnTo>
                  <a:pt x="279941" y="779698"/>
                </a:lnTo>
                <a:cubicBezTo>
                  <a:pt x="273829" y="779424"/>
                  <a:pt x="267765" y="778986"/>
                  <a:pt x="261273" y="777451"/>
                </a:cubicBezTo>
                <a:cubicBezTo>
                  <a:pt x="268378" y="776905"/>
                  <a:pt x="274539" y="777015"/>
                  <a:pt x="280709" y="777146"/>
                </a:cubicBezTo>
                <a:lnTo>
                  <a:pt x="292208" y="777044"/>
                </a:lnTo>
                <a:lnTo>
                  <a:pt x="305904" y="773779"/>
                </a:lnTo>
                <a:lnTo>
                  <a:pt x="315148" y="771807"/>
                </a:lnTo>
                <a:lnTo>
                  <a:pt x="313779" y="769953"/>
                </a:lnTo>
                <a:cubicBezTo>
                  <a:pt x="308155" y="768232"/>
                  <a:pt x="302588" y="768869"/>
                  <a:pt x="297778" y="769058"/>
                </a:cubicBezTo>
                <a:cubicBezTo>
                  <a:pt x="293429" y="768108"/>
                  <a:pt x="284399" y="769877"/>
                  <a:pt x="282163" y="766850"/>
                </a:cubicBezTo>
                <a:cubicBezTo>
                  <a:pt x="279928" y="763822"/>
                  <a:pt x="289662" y="768154"/>
                  <a:pt x="285625" y="765716"/>
                </a:cubicBezTo>
                <a:cubicBezTo>
                  <a:pt x="280315" y="762507"/>
                  <a:pt x="266945" y="760751"/>
                  <a:pt x="282947" y="761646"/>
                </a:cubicBezTo>
                <a:cubicBezTo>
                  <a:pt x="294599" y="761589"/>
                  <a:pt x="300297" y="763485"/>
                  <a:pt x="313232" y="761623"/>
                </a:cubicBezTo>
                <a:cubicBezTo>
                  <a:pt x="310205" y="759794"/>
                  <a:pt x="299263" y="758553"/>
                  <a:pt x="292147" y="757647"/>
                </a:cubicBezTo>
                <a:lnTo>
                  <a:pt x="291241" y="757511"/>
                </a:lnTo>
                <a:lnTo>
                  <a:pt x="304749" y="753933"/>
                </a:lnTo>
                <a:lnTo>
                  <a:pt x="286382" y="756660"/>
                </a:lnTo>
                <a:lnTo>
                  <a:pt x="283186" y="755037"/>
                </a:lnTo>
                <a:cubicBezTo>
                  <a:pt x="281981" y="753910"/>
                  <a:pt x="286981" y="754536"/>
                  <a:pt x="290589" y="754393"/>
                </a:cubicBezTo>
                <a:cubicBezTo>
                  <a:pt x="269665" y="748976"/>
                  <a:pt x="250258" y="751572"/>
                  <a:pt x="229777" y="747197"/>
                </a:cubicBezTo>
                <a:lnTo>
                  <a:pt x="226285" y="746617"/>
                </a:lnTo>
                <a:lnTo>
                  <a:pt x="226476" y="746554"/>
                </a:lnTo>
                <a:cubicBezTo>
                  <a:pt x="229365" y="745525"/>
                  <a:pt x="240066" y="744736"/>
                  <a:pt x="244222" y="742719"/>
                </a:cubicBezTo>
                <a:cubicBezTo>
                  <a:pt x="249645" y="739715"/>
                  <a:pt x="235337" y="743318"/>
                  <a:pt x="233619" y="743433"/>
                </a:cubicBezTo>
                <a:cubicBezTo>
                  <a:pt x="230188" y="744220"/>
                  <a:pt x="227473" y="744767"/>
                  <a:pt x="225088" y="745195"/>
                </a:cubicBezTo>
                <a:lnTo>
                  <a:pt x="221320" y="745793"/>
                </a:lnTo>
                <a:lnTo>
                  <a:pt x="208511" y="743669"/>
                </a:lnTo>
                <a:lnTo>
                  <a:pt x="208754" y="742605"/>
                </a:lnTo>
                <a:cubicBezTo>
                  <a:pt x="208891" y="742804"/>
                  <a:pt x="208334" y="742920"/>
                  <a:pt x="207374" y="742975"/>
                </a:cubicBezTo>
                <a:lnTo>
                  <a:pt x="204385" y="742984"/>
                </a:lnTo>
                <a:lnTo>
                  <a:pt x="194812" y="741396"/>
                </a:lnTo>
                <a:lnTo>
                  <a:pt x="198128" y="740680"/>
                </a:lnTo>
                <a:lnTo>
                  <a:pt x="197574" y="738122"/>
                </a:lnTo>
                <a:lnTo>
                  <a:pt x="207448" y="738479"/>
                </a:lnTo>
                <a:lnTo>
                  <a:pt x="197290" y="736475"/>
                </a:lnTo>
                <a:lnTo>
                  <a:pt x="202350" y="734932"/>
                </a:lnTo>
                <a:lnTo>
                  <a:pt x="204461" y="734133"/>
                </a:lnTo>
                <a:lnTo>
                  <a:pt x="236809" y="738139"/>
                </a:lnTo>
                <a:cubicBezTo>
                  <a:pt x="257947" y="740445"/>
                  <a:pt x="278992" y="742161"/>
                  <a:pt x="300215" y="742533"/>
                </a:cubicBezTo>
                <a:cubicBezTo>
                  <a:pt x="302168" y="742488"/>
                  <a:pt x="307911" y="743377"/>
                  <a:pt x="313384" y="743910"/>
                </a:cubicBezTo>
                <a:lnTo>
                  <a:pt x="314080" y="743945"/>
                </a:lnTo>
                <a:lnTo>
                  <a:pt x="321289" y="741377"/>
                </a:lnTo>
                <a:lnTo>
                  <a:pt x="316441" y="740827"/>
                </a:lnTo>
                <a:lnTo>
                  <a:pt x="313118" y="741500"/>
                </a:lnTo>
                <a:lnTo>
                  <a:pt x="307900" y="741437"/>
                </a:lnTo>
                <a:lnTo>
                  <a:pt x="308247" y="740438"/>
                </a:lnTo>
                <a:lnTo>
                  <a:pt x="308833" y="740356"/>
                </a:lnTo>
                <a:lnTo>
                  <a:pt x="308341" y="740333"/>
                </a:lnTo>
                <a:lnTo>
                  <a:pt x="308247" y="740438"/>
                </a:lnTo>
                <a:cubicBezTo>
                  <a:pt x="300498" y="741376"/>
                  <a:pt x="291614" y="741973"/>
                  <a:pt x="291064" y="741177"/>
                </a:cubicBezTo>
                <a:cubicBezTo>
                  <a:pt x="291338" y="741576"/>
                  <a:pt x="292231" y="741185"/>
                  <a:pt x="293055" y="740695"/>
                </a:cubicBezTo>
                <a:lnTo>
                  <a:pt x="294030" y="740055"/>
                </a:lnTo>
                <a:lnTo>
                  <a:pt x="290000" y="739666"/>
                </a:lnTo>
                <a:cubicBezTo>
                  <a:pt x="283186" y="739365"/>
                  <a:pt x="275200" y="739644"/>
                  <a:pt x="270648" y="737572"/>
                </a:cubicBezTo>
                <a:cubicBezTo>
                  <a:pt x="269374" y="736801"/>
                  <a:pt x="268413" y="734543"/>
                  <a:pt x="267583" y="734816"/>
                </a:cubicBezTo>
                <a:cubicBezTo>
                  <a:pt x="263232" y="733865"/>
                  <a:pt x="250749" y="734193"/>
                  <a:pt x="245957" y="732200"/>
                </a:cubicBezTo>
                <a:cubicBezTo>
                  <a:pt x="243640" y="731574"/>
                  <a:pt x="242309" y="728448"/>
                  <a:pt x="242309" y="728448"/>
                </a:cubicBezTo>
                <a:cubicBezTo>
                  <a:pt x="242309" y="728448"/>
                  <a:pt x="241764" y="728280"/>
                  <a:pt x="240994" y="728186"/>
                </a:cubicBezTo>
                <a:lnTo>
                  <a:pt x="239822" y="728265"/>
                </a:lnTo>
                <a:lnTo>
                  <a:pt x="238029" y="727832"/>
                </a:lnTo>
                <a:lnTo>
                  <a:pt x="237837" y="727488"/>
                </a:lnTo>
                <a:cubicBezTo>
                  <a:pt x="237678" y="727392"/>
                  <a:pt x="237471" y="727460"/>
                  <a:pt x="237055" y="727596"/>
                </a:cubicBezTo>
                <a:lnTo>
                  <a:pt x="238029" y="727832"/>
                </a:lnTo>
                <a:lnTo>
                  <a:pt x="238329" y="728366"/>
                </a:lnTo>
                <a:cubicBezTo>
                  <a:pt x="235780" y="726826"/>
                  <a:pt x="232400" y="725558"/>
                  <a:pt x="232400" y="725558"/>
                </a:cubicBezTo>
                <a:cubicBezTo>
                  <a:pt x="231827" y="721986"/>
                  <a:pt x="246658" y="729398"/>
                  <a:pt x="254856" y="727901"/>
                </a:cubicBezTo>
                <a:cubicBezTo>
                  <a:pt x="255687" y="727629"/>
                  <a:pt x="257875" y="725725"/>
                  <a:pt x="258705" y="725454"/>
                </a:cubicBezTo>
                <a:cubicBezTo>
                  <a:pt x="264273" y="724818"/>
                  <a:pt x="271327" y="725080"/>
                  <a:pt x="278999" y="724942"/>
                </a:cubicBezTo>
                <a:cubicBezTo>
                  <a:pt x="280538" y="725032"/>
                  <a:pt x="287707" y="725751"/>
                  <a:pt x="294597" y="726415"/>
                </a:cubicBezTo>
                <a:lnTo>
                  <a:pt x="294618" y="726416"/>
                </a:lnTo>
                <a:lnTo>
                  <a:pt x="298011" y="725208"/>
                </a:lnTo>
                <a:lnTo>
                  <a:pt x="305239" y="723483"/>
                </a:lnTo>
                <a:lnTo>
                  <a:pt x="304633" y="722973"/>
                </a:lnTo>
                <a:cubicBezTo>
                  <a:pt x="304033" y="722520"/>
                  <a:pt x="303497" y="722164"/>
                  <a:pt x="303144" y="721983"/>
                </a:cubicBezTo>
                <a:cubicBezTo>
                  <a:pt x="301038" y="721484"/>
                  <a:pt x="282793" y="720137"/>
                  <a:pt x="294509" y="719862"/>
                </a:cubicBezTo>
                <a:cubicBezTo>
                  <a:pt x="306993" y="719535"/>
                  <a:pt x="283632" y="717290"/>
                  <a:pt x="280557" y="717109"/>
                </a:cubicBezTo>
                <a:cubicBezTo>
                  <a:pt x="272228" y="716077"/>
                  <a:pt x="264944" y="714901"/>
                  <a:pt x="262007" y="714674"/>
                </a:cubicBezTo>
                <a:cubicBezTo>
                  <a:pt x="245234" y="712153"/>
                  <a:pt x="229712" y="710161"/>
                  <a:pt x="214584" y="708214"/>
                </a:cubicBezTo>
                <a:lnTo>
                  <a:pt x="211424" y="707779"/>
                </a:lnTo>
                <a:lnTo>
                  <a:pt x="214518" y="706437"/>
                </a:lnTo>
                <a:lnTo>
                  <a:pt x="215542" y="705863"/>
                </a:lnTo>
                <a:lnTo>
                  <a:pt x="225394" y="706875"/>
                </a:lnTo>
                <a:cubicBezTo>
                  <a:pt x="231480" y="707455"/>
                  <a:pt x="246707" y="710978"/>
                  <a:pt x="250999" y="709573"/>
                </a:cubicBezTo>
                <a:cubicBezTo>
                  <a:pt x="252661" y="709029"/>
                  <a:pt x="251330" y="705902"/>
                  <a:pt x="253443" y="703823"/>
                </a:cubicBezTo>
                <a:cubicBezTo>
                  <a:pt x="256462" y="701648"/>
                  <a:pt x="259085" y="703362"/>
                  <a:pt x="265096" y="703768"/>
                </a:cubicBezTo>
                <a:cubicBezTo>
                  <a:pt x="269832" y="703404"/>
                  <a:pt x="273294" y="702271"/>
                  <a:pt x="276369" y="702451"/>
                </a:cubicBezTo>
                <a:lnTo>
                  <a:pt x="279969" y="702702"/>
                </a:lnTo>
                <a:lnTo>
                  <a:pt x="279814" y="702634"/>
                </a:lnTo>
                <a:cubicBezTo>
                  <a:pt x="279560" y="702466"/>
                  <a:pt x="279439" y="702299"/>
                  <a:pt x="279488" y="702133"/>
                </a:cubicBezTo>
                <a:cubicBezTo>
                  <a:pt x="279601" y="701750"/>
                  <a:pt x="280546" y="701491"/>
                  <a:pt x="281948" y="701323"/>
                </a:cubicBezTo>
                <a:lnTo>
                  <a:pt x="284598" y="701154"/>
                </a:lnTo>
                <a:lnTo>
                  <a:pt x="283296" y="700282"/>
                </a:lnTo>
                <a:cubicBezTo>
                  <a:pt x="282633" y="699559"/>
                  <a:pt x="282074" y="698802"/>
                  <a:pt x="281437" y="698417"/>
                </a:cubicBezTo>
                <a:cubicBezTo>
                  <a:pt x="279193" y="697963"/>
                  <a:pt x="274595" y="698283"/>
                  <a:pt x="270171" y="697158"/>
                </a:cubicBezTo>
                <a:lnTo>
                  <a:pt x="264087" y="696140"/>
                </a:lnTo>
                <a:lnTo>
                  <a:pt x="267869" y="695641"/>
                </a:lnTo>
                <a:lnTo>
                  <a:pt x="273203" y="694791"/>
                </a:lnTo>
                <a:lnTo>
                  <a:pt x="278232" y="695706"/>
                </a:lnTo>
                <a:cubicBezTo>
                  <a:pt x="281380" y="696060"/>
                  <a:pt x="283494" y="693983"/>
                  <a:pt x="284325" y="693711"/>
                </a:cubicBezTo>
                <a:cubicBezTo>
                  <a:pt x="286504" y="694383"/>
                  <a:pt x="287917" y="695107"/>
                  <a:pt x="290853" y="695333"/>
                </a:cubicBezTo>
                <a:lnTo>
                  <a:pt x="291178" y="695227"/>
                </a:lnTo>
                <a:lnTo>
                  <a:pt x="289778" y="695016"/>
                </a:lnTo>
                <a:cubicBezTo>
                  <a:pt x="285321" y="694089"/>
                  <a:pt x="289244" y="692804"/>
                  <a:pt x="289244" y="692804"/>
                </a:cubicBezTo>
                <a:cubicBezTo>
                  <a:pt x="292706" y="691670"/>
                  <a:pt x="302235" y="693299"/>
                  <a:pt x="303897" y="692756"/>
                </a:cubicBezTo>
                <a:cubicBezTo>
                  <a:pt x="303897" y="692756"/>
                  <a:pt x="303883" y="692165"/>
                  <a:pt x="303879" y="691277"/>
                </a:cubicBezTo>
                <a:lnTo>
                  <a:pt x="303885" y="690828"/>
                </a:lnTo>
                <a:lnTo>
                  <a:pt x="297347" y="690585"/>
                </a:lnTo>
                <a:lnTo>
                  <a:pt x="297262" y="690578"/>
                </a:lnTo>
                <a:lnTo>
                  <a:pt x="317624" y="685689"/>
                </a:lnTo>
                <a:cubicBezTo>
                  <a:pt x="327033" y="680527"/>
                  <a:pt x="324920" y="678721"/>
                  <a:pt x="318302" y="678616"/>
                </a:cubicBezTo>
                <a:lnTo>
                  <a:pt x="312356" y="679051"/>
                </a:lnTo>
                <a:lnTo>
                  <a:pt x="308511" y="678479"/>
                </a:lnTo>
                <a:lnTo>
                  <a:pt x="304403" y="678042"/>
                </a:lnTo>
                <a:lnTo>
                  <a:pt x="289051" y="679955"/>
                </a:lnTo>
                <a:cubicBezTo>
                  <a:pt x="280586" y="680889"/>
                  <a:pt x="284806" y="678938"/>
                  <a:pt x="289510" y="677413"/>
                </a:cubicBezTo>
                <a:lnTo>
                  <a:pt x="292477" y="676566"/>
                </a:lnTo>
                <a:lnTo>
                  <a:pt x="289447" y="676135"/>
                </a:lnTo>
                <a:lnTo>
                  <a:pt x="287534" y="675827"/>
                </a:lnTo>
                <a:lnTo>
                  <a:pt x="295460" y="674808"/>
                </a:lnTo>
                <a:cubicBezTo>
                  <a:pt x="322358" y="671614"/>
                  <a:pt x="355824" y="673071"/>
                  <a:pt x="383129" y="667498"/>
                </a:cubicBezTo>
                <a:cubicBezTo>
                  <a:pt x="390603" y="666279"/>
                  <a:pt x="393622" y="665477"/>
                  <a:pt x="393686" y="664969"/>
                </a:cubicBezTo>
                <a:cubicBezTo>
                  <a:pt x="393873" y="663446"/>
                  <a:pt x="367452" y="664564"/>
                  <a:pt x="354888" y="664946"/>
                </a:cubicBezTo>
                <a:cubicBezTo>
                  <a:pt x="346513" y="665202"/>
                  <a:pt x="337471" y="665383"/>
                  <a:pt x="329871" y="665637"/>
                </a:cubicBezTo>
                <a:lnTo>
                  <a:pt x="328263" y="665710"/>
                </a:lnTo>
                <a:lnTo>
                  <a:pt x="333790" y="664728"/>
                </a:lnTo>
                <a:cubicBezTo>
                  <a:pt x="334130" y="664462"/>
                  <a:pt x="336669" y="664065"/>
                  <a:pt x="338983" y="663536"/>
                </a:cubicBezTo>
                <a:lnTo>
                  <a:pt x="340656" y="663039"/>
                </a:lnTo>
                <a:lnTo>
                  <a:pt x="336885" y="663405"/>
                </a:lnTo>
                <a:lnTo>
                  <a:pt x="325224" y="665847"/>
                </a:lnTo>
                <a:lnTo>
                  <a:pt x="319815" y="666092"/>
                </a:lnTo>
                <a:cubicBezTo>
                  <a:pt x="316999" y="666274"/>
                  <a:pt x="314806" y="666492"/>
                  <a:pt x="313499" y="666766"/>
                </a:cubicBezTo>
                <a:cubicBezTo>
                  <a:pt x="311276" y="666174"/>
                  <a:pt x="307847" y="665261"/>
                  <a:pt x="304697" y="664421"/>
                </a:cubicBezTo>
                <a:lnTo>
                  <a:pt x="299203" y="662957"/>
                </a:lnTo>
                <a:lnTo>
                  <a:pt x="299673" y="662830"/>
                </a:lnTo>
                <a:lnTo>
                  <a:pt x="298935" y="662885"/>
                </a:lnTo>
                <a:lnTo>
                  <a:pt x="298442" y="662754"/>
                </a:lnTo>
                <a:lnTo>
                  <a:pt x="301861" y="661702"/>
                </a:lnTo>
                <a:lnTo>
                  <a:pt x="304238" y="661103"/>
                </a:lnTo>
                <a:lnTo>
                  <a:pt x="303183" y="660927"/>
                </a:lnTo>
                <a:lnTo>
                  <a:pt x="300038" y="660265"/>
                </a:lnTo>
                <a:lnTo>
                  <a:pt x="292330" y="661842"/>
                </a:lnTo>
                <a:lnTo>
                  <a:pt x="278154" y="664446"/>
                </a:lnTo>
                <a:lnTo>
                  <a:pt x="276392" y="663665"/>
                </a:lnTo>
                <a:lnTo>
                  <a:pt x="273039" y="663131"/>
                </a:lnTo>
                <a:lnTo>
                  <a:pt x="283437" y="660915"/>
                </a:lnTo>
                <a:lnTo>
                  <a:pt x="296381" y="657958"/>
                </a:lnTo>
                <a:lnTo>
                  <a:pt x="296607" y="657174"/>
                </a:lnTo>
                <a:cubicBezTo>
                  <a:pt x="296967" y="656527"/>
                  <a:pt x="297488" y="655781"/>
                  <a:pt x="297999" y="655082"/>
                </a:cubicBezTo>
                <a:lnTo>
                  <a:pt x="298150" y="654878"/>
                </a:lnTo>
                <a:lnTo>
                  <a:pt x="295069" y="655513"/>
                </a:lnTo>
                <a:cubicBezTo>
                  <a:pt x="291192" y="656357"/>
                  <a:pt x="287938" y="657172"/>
                  <a:pt x="287293" y="657215"/>
                </a:cubicBezTo>
                <a:lnTo>
                  <a:pt x="257277" y="663647"/>
                </a:lnTo>
                <a:lnTo>
                  <a:pt x="249432" y="665237"/>
                </a:lnTo>
                <a:lnTo>
                  <a:pt x="236929" y="666188"/>
                </a:lnTo>
                <a:lnTo>
                  <a:pt x="239404" y="665198"/>
                </a:lnTo>
                <a:cubicBezTo>
                  <a:pt x="240354" y="664619"/>
                  <a:pt x="240836" y="663988"/>
                  <a:pt x="240400" y="663358"/>
                </a:cubicBezTo>
                <a:cubicBezTo>
                  <a:pt x="239850" y="662561"/>
                  <a:pt x="227458" y="665895"/>
                  <a:pt x="225056" y="666543"/>
                </a:cubicBezTo>
                <a:lnTo>
                  <a:pt x="224456" y="666648"/>
                </a:lnTo>
                <a:lnTo>
                  <a:pt x="221353" y="666299"/>
                </a:lnTo>
                <a:lnTo>
                  <a:pt x="242291" y="660964"/>
                </a:lnTo>
                <a:lnTo>
                  <a:pt x="260135" y="656894"/>
                </a:lnTo>
                <a:lnTo>
                  <a:pt x="260756" y="656804"/>
                </a:lnTo>
                <a:cubicBezTo>
                  <a:pt x="265560" y="656478"/>
                  <a:pt x="269747" y="656350"/>
                  <a:pt x="272359" y="655803"/>
                </a:cubicBezTo>
                <a:lnTo>
                  <a:pt x="273973" y="653738"/>
                </a:lnTo>
                <a:lnTo>
                  <a:pt x="276151" y="653241"/>
                </a:lnTo>
                <a:cubicBezTo>
                  <a:pt x="276151" y="653241"/>
                  <a:pt x="280295" y="655116"/>
                  <a:pt x="280364" y="652610"/>
                </a:cubicBezTo>
                <a:cubicBezTo>
                  <a:pt x="280336" y="651917"/>
                  <a:pt x="277662" y="652063"/>
                  <a:pt x="275736" y="652288"/>
                </a:cubicBezTo>
                <a:lnTo>
                  <a:pt x="275016" y="652402"/>
                </a:lnTo>
                <a:lnTo>
                  <a:pt x="275708" y="651514"/>
                </a:lnTo>
                <a:lnTo>
                  <a:pt x="278500" y="649376"/>
                </a:lnTo>
                <a:lnTo>
                  <a:pt x="279888" y="649099"/>
                </a:lnTo>
                <a:cubicBezTo>
                  <a:pt x="280749" y="649041"/>
                  <a:pt x="283125" y="648464"/>
                  <a:pt x="285136" y="647686"/>
                </a:cubicBezTo>
                <a:lnTo>
                  <a:pt x="285806" y="647344"/>
                </a:lnTo>
                <a:lnTo>
                  <a:pt x="285507" y="647324"/>
                </a:lnTo>
                <a:lnTo>
                  <a:pt x="284130" y="647208"/>
                </a:lnTo>
                <a:lnTo>
                  <a:pt x="287268" y="646601"/>
                </a:lnTo>
                <a:lnTo>
                  <a:pt x="287646" y="646408"/>
                </a:lnTo>
                <a:lnTo>
                  <a:pt x="287960" y="645646"/>
                </a:lnTo>
                <a:lnTo>
                  <a:pt x="290875" y="644830"/>
                </a:lnTo>
                <a:lnTo>
                  <a:pt x="291608" y="644762"/>
                </a:lnTo>
                <a:lnTo>
                  <a:pt x="291932" y="645422"/>
                </a:lnTo>
                <a:lnTo>
                  <a:pt x="293248" y="645444"/>
                </a:lnTo>
                <a:lnTo>
                  <a:pt x="293728" y="645351"/>
                </a:lnTo>
                <a:lnTo>
                  <a:pt x="295365" y="644584"/>
                </a:lnTo>
                <a:lnTo>
                  <a:pt x="295392" y="644409"/>
                </a:lnTo>
                <a:lnTo>
                  <a:pt x="304952" y="643518"/>
                </a:lnTo>
                <a:cubicBezTo>
                  <a:pt x="315272" y="643024"/>
                  <a:pt x="327092" y="643162"/>
                  <a:pt x="338173" y="643162"/>
                </a:cubicBezTo>
                <a:lnTo>
                  <a:pt x="358522" y="642751"/>
                </a:lnTo>
                <a:lnTo>
                  <a:pt x="357607" y="642866"/>
                </a:lnTo>
                <a:lnTo>
                  <a:pt x="355436" y="643102"/>
                </a:lnTo>
                <a:cubicBezTo>
                  <a:pt x="355035" y="643155"/>
                  <a:pt x="355258" y="643143"/>
                  <a:pt x="355929" y="643076"/>
                </a:cubicBezTo>
                <a:lnTo>
                  <a:pt x="357607" y="642866"/>
                </a:lnTo>
                <a:lnTo>
                  <a:pt x="358686" y="642748"/>
                </a:lnTo>
                <a:lnTo>
                  <a:pt x="358522" y="642751"/>
                </a:lnTo>
                <a:lnTo>
                  <a:pt x="363936" y="642074"/>
                </a:lnTo>
                <a:cubicBezTo>
                  <a:pt x="370989" y="641053"/>
                  <a:pt x="379603" y="639410"/>
                  <a:pt x="378543" y="637678"/>
                </a:cubicBezTo>
                <a:cubicBezTo>
                  <a:pt x="377133" y="632328"/>
                  <a:pt x="349420" y="640278"/>
                  <a:pt x="349420" y="640278"/>
                </a:cubicBezTo>
                <a:cubicBezTo>
                  <a:pt x="332450" y="640937"/>
                  <a:pt x="317240" y="642065"/>
                  <a:pt x="302356" y="643280"/>
                </a:cubicBezTo>
                <a:lnTo>
                  <a:pt x="294277" y="643909"/>
                </a:lnTo>
                <a:lnTo>
                  <a:pt x="293034" y="643889"/>
                </a:lnTo>
                <a:cubicBezTo>
                  <a:pt x="292100" y="643971"/>
                  <a:pt x="291278" y="644095"/>
                  <a:pt x="291278" y="644095"/>
                </a:cubicBezTo>
                <a:lnTo>
                  <a:pt x="291301" y="644142"/>
                </a:lnTo>
                <a:lnTo>
                  <a:pt x="278532" y="645138"/>
                </a:lnTo>
                <a:lnTo>
                  <a:pt x="293128" y="642023"/>
                </a:lnTo>
                <a:lnTo>
                  <a:pt x="291502" y="642144"/>
                </a:lnTo>
                <a:lnTo>
                  <a:pt x="299633" y="639732"/>
                </a:lnTo>
                <a:lnTo>
                  <a:pt x="293247" y="638833"/>
                </a:lnTo>
                <a:lnTo>
                  <a:pt x="285396" y="638494"/>
                </a:lnTo>
                <a:lnTo>
                  <a:pt x="283239" y="638808"/>
                </a:lnTo>
                <a:lnTo>
                  <a:pt x="282522" y="638558"/>
                </a:lnTo>
                <a:cubicBezTo>
                  <a:pt x="281483" y="638103"/>
                  <a:pt x="280951" y="637734"/>
                  <a:pt x="281366" y="637598"/>
                </a:cubicBezTo>
                <a:lnTo>
                  <a:pt x="285920" y="636817"/>
                </a:lnTo>
                <a:lnTo>
                  <a:pt x="288341" y="636107"/>
                </a:lnTo>
                <a:cubicBezTo>
                  <a:pt x="290503" y="635551"/>
                  <a:pt x="293390" y="634863"/>
                  <a:pt x="297141" y="634008"/>
                </a:cubicBezTo>
                <a:cubicBezTo>
                  <a:pt x="302579" y="632433"/>
                  <a:pt x="307339" y="631284"/>
                  <a:pt x="311793" y="630283"/>
                </a:cubicBezTo>
                <a:lnTo>
                  <a:pt x="312451" y="630138"/>
                </a:lnTo>
                <a:lnTo>
                  <a:pt x="308033" y="630002"/>
                </a:lnTo>
                <a:cubicBezTo>
                  <a:pt x="304296" y="629841"/>
                  <a:pt x="300503" y="629549"/>
                  <a:pt x="300282" y="629029"/>
                </a:cubicBezTo>
                <a:lnTo>
                  <a:pt x="310086" y="624630"/>
                </a:lnTo>
                <a:cubicBezTo>
                  <a:pt x="309642" y="623589"/>
                  <a:pt x="269836" y="619407"/>
                  <a:pt x="288330" y="619485"/>
                </a:cubicBezTo>
                <a:lnTo>
                  <a:pt x="298382" y="619871"/>
                </a:lnTo>
                <a:lnTo>
                  <a:pt x="303329" y="618417"/>
                </a:lnTo>
                <a:cubicBezTo>
                  <a:pt x="305632" y="617819"/>
                  <a:pt x="308172" y="617168"/>
                  <a:pt x="310411" y="616440"/>
                </a:cubicBezTo>
                <a:lnTo>
                  <a:pt x="299342" y="617579"/>
                </a:lnTo>
                <a:lnTo>
                  <a:pt x="299829" y="617181"/>
                </a:lnTo>
                <a:cubicBezTo>
                  <a:pt x="302708" y="615147"/>
                  <a:pt x="305095" y="614081"/>
                  <a:pt x="308155" y="613401"/>
                </a:cubicBezTo>
                <a:lnTo>
                  <a:pt x="311890" y="612959"/>
                </a:lnTo>
                <a:lnTo>
                  <a:pt x="311650" y="611421"/>
                </a:lnTo>
                <a:cubicBezTo>
                  <a:pt x="311627" y="610853"/>
                  <a:pt x="311701" y="610447"/>
                  <a:pt x="311909" y="610379"/>
                </a:cubicBezTo>
                <a:cubicBezTo>
                  <a:pt x="305454" y="608929"/>
                  <a:pt x="299804" y="611968"/>
                  <a:pt x="294181" y="610247"/>
                </a:cubicBezTo>
                <a:lnTo>
                  <a:pt x="293026" y="609309"/>
                </a:lnTo>
                <a:lnTo>
                  <a:pt x="295709" y="608879"/>
                </a:lnTo>
                <a:cubicBezTo>
                  <a:pt x="301417" y="607779"/>
                  <a:pt x="302044" y="606877"/>
                  <a:pt x="290442" y="606738"/>
                </a:cubicBezTo>
                <a:cubicBezTo>
                  <a:pt x="261424" y="606467"/>
                  <a:pt x="305444" y="602862"/>
                  <a:pt x="310299" y="601669"/>
                </a:cubicBezTo>
                <a:cubicBezTo>
                  <a:pt x="313300" y="599981"/>
                  <a:pt x="321666" y="591849"/>
                  <a:pt x="319850" y="588877"/>
                </a:cubicBezTo>
                <a:cubicBezTo>
                  <a:pt x="317626" y="588285"/>
                  <a:pt x="256380" y="595175"/>
                  <a:pt x="248932" y="595678"/>
                </a:cubicBezTo>
                <a:lnTo>
                  <a:pt x="229768" y="595800"/>
                </a:lnTo>
                <a:lnTo>
                  <a:pt x="230114" y="595618"/>
                </a:lnTo>
                <a:cubicBezTo>
                  <a:pt x="233814" y="594647"/>
                  <a:pt x="238857" y="593814"/>
                  <a:pt x="244608" y="593051"/>
                </a:cubicBezTo>
                <a:lnTo>
                  <a:pt x="260577" y="591227"/>
                </a:lnTo>
                <a:lnTo>
                  <a:pt x="255172" y="589774"/>
                </a:lnTo>
                <a:cubicBezTo>
                  <a:pt x="252937" y="586747"/>
                  <a:pt x="262670" y="591080"/>
                  <a:pt x="258635" y="588641"/>
                </a:cubicBezTo>
                <a:cubicBezTo>
                  <a:pt x="257307" y="587840"/>
                  <a:pt x="255475" y="587127"/>
                  <a:pt x="253725" y="586526"/>
                </a:cubicBezTo>
                <a:lnTo>
                  <a:pt x="250156" y="585349"/>
                </a:lnTo>
                <a:lnTo>
                  <a:pt x="241336" y="586376"/>
                </a:lnTo>
                <a:cubicBezTo>
                  <a:pt x="228678" y="587812"/>
                  <a:pt x="217141" y="587802"/>
                  <a:pt x="207794" y="582401"/>
                </a:cubicBezTo>
                <a:cubicBezTo>
                  <a:pt x="205962" y="580385"/>
                  <a:pt x="200258" y="578205"/>
                  <a:pt x="198471" y="578129"/>
                </a:cubicBezTo>
                <a:cubicBezTo>
                  <a:pt x="198918" y="578148"/>
                  <a:pt x="198773" y="577517"/>
                  <a:pt x="198278" y="576588"/>
                </a:cubicBezTo>
                <a:lnTo>
                  <a:pt x="197448" y="575384"/>
                </a:lnTo>
                <a:lnTo>
                  <a:pt x="203516" y="574949"/>
                </a:lnTo>
                <a:cubicBezTo>
                  <a:pt x="207998" y="574588"/>
                  <a:pt x="211822" y="574182"/>
                  <a:pt x="214341" y="573610"/>
                </a:cubicBezTo>
                <a:cubicBezTo>
                  <a:pt x="216566" y="574203"/>
                  <a:pt x="217447" y="569050"/>
                  <a:pt x="220078" y="567265"/>
                </a:cubicBezTo>
                <a:cubicBezTo>
                  <a:pt x="233195" y="560812"/>
                  <a:pt x="264097" y="563659"/>
                  <a:pt x="281323" y="560374"/>
                </a:cubicBezTo>
                <a:cubicBezTo>
                  <a:pt x="298445" y="559963"/>
                  <a:pt x="320014" y="560736"/>
                  <a:pt x="344317" y="556851"/>
                </a:cubicBezTo>
                <a:cubicBezTo>
                  <a:pt x="344317" y="556851"/>
                  <a:pt x="349543" y="555757"/>
                  <a:pt x="350018" y="552983"/>
                </a:cubicBezTo>
                <a:cubicBezTo>
                  <a:pt x="343790" y="546348"/>
                  <a:pt x="299259" y="555206"/>
                  <a:pt x="289586" y="555115"/>
                </a:cubicBezTo>
                <a:cubicBezTo>
                  <a:pt x="263592" y="555856"/>
                  <a:pt x="237928" y="557358"/>
                  <a:pt x="212448" y="559409"/>
                </a:cubicBezTo>
                <a:lnTo>
                  <a:pt x="210057" y="559647"/>
                </a:lnTo>
                <a:lnTo>
                  <a:pt x="210845" y="558648"/>
                </a:lnTo>
                <a:cubicBezTo>
                  <a:pt x="227448" y="555486"/>
                  <a:pt x="207226" y="556557"/>
                  <a:pt x="196243" y="558024"/>
                </a:cubicBezTo>
                <a:lnTo>
                  <a:pt x="201850" y="556817"/>
                </a:lnTo>
                <a:lnTo>
                  <a:pt x="193689" y="557915"/>
                </a:lnTo>
                <a:lnTo>
                  <a:pt x="196243" y="558024"/>
                </a:lnTo>
                <a:lnTo>
                  <a:pt x="192484" y="558918"/>
                </a:lnTo>
                <a:lnTo>
                  <a:pt x="203580" y="560293"/>
                </a:lnTo>
                <a:lnTo>
                  <a:pt x="172220" y="563420"/>
                </a:lnTo>
                <a:lnTo>
                  <a:pt x="172398" y="562636"/>
                </a:lnTo>
                <a:lnTo>
                  <a:pt x="172370" y="562642"/>
                </a:lnTo>
                <a:lnTo>
                  <a:pt x="171249" y="563517"/>
                </a:lnTo>
                <a:lnTo>
                  <a:pt x="171120" y="563530"/>
                </a:lnTo>
                <a:lnTo>
                  <a:pt x="170927" y="562641"/>
                </a:lnTo>
                <a:lnTo>
                  <a:pt x="167071" y="562594"/>
                </a:lnTo>
                <a:lnTo>
                  <a:pt x="167420" y="561596"/>
                </a:lnTo>
                <a:lnTo>
                  <a:pt x="170601" y="561133"/>
                </a:lnTo>
                <a:lnTo>
                  <a:pt x="170582" y="561047"/>
                </a:lnTo>
                <a:lnTo>
                  <a:pt x="171071" y="561065"/>
                </a:lnTo>
                <a:lnTo>
                  <a:pt x="175484" y="560423"/>
                </a:lnTo>
                <a:lnTo>
                  <a:pt x="172617" y="559857"/>
                </a:lnTo>
                <a:lnTo>
                  <a:pt x="166182" y="560418"/>
                </a:lnTo>
                <a:cubicBezTo>
                  <a:pt x="162930" y="560722"/>
                  <a:pt x="159018" y="561101"/>
                  <a:pt x="154357" y="561571"/>
                </a:cubicBezTo>
                <a:cubicBezTo>
                  <a:pt x="157302" y="561928"/>
                  <a:pt x="168004" y="561140"/>
                  <a:pt x="167453" y="560343"/>
                </a:cubicBezTo>
                <a:cubicBezTo>
                  <a:pt x="168004" y="561140"/>
                  <a:pt x="168004" y="561140"/>
                  <a:pt x="167420" y="561596"/>
                </a:cubicBezTo>
                <a:cubicBezTo>
                  <a:pt x="159670" y="562533"/>
                  <a:pt x="150785" y="563130"/>
                  <a:pt x="150235" y="562335"/>
                </a:cubicBezTo>
                <a:cubicBezTo>
                  <a:pt x="150785" y="563130"/>
                  <a:pt x="153806" y="560774"/>
                  <a:pt x="153806" y="560774"/>
                </a:cubicBezTo>
                <a:cubicBezTo>
                  <a:pt x="155560" y="559406"/>
                  <a:pt x="152706" y="559181"/>
                  <a:pt x="155142" y="557280"/>
                </a:cubicBezTo>
                <a:cubicBezTo>
                  <a:pt x="157447" y="556708"/>
                  <a:pt x="164061" y="555430"/>
                  <a:pt x="168767" y="554209"/>
                </a:cubicBezTo>
                <a:cubicBezTo>
                  <a:pt x="183054" y="551339"/>
                  <a:pt x="198470" y="548147"/>
                  <a:pt x="213958" y="545386"/>
                </a:cubicBezTo>
                <a:lnTo>
                  <a:pt x="216312" y="545064"/>
                </a:lnTo>
                <a:lnTo>
                  <a:pt x="216394" y="545029"/>
                </a:lnTo>
                <a:cubicBezTo>
                  <a:pt x="220615" y="543454"/>
                  <a:pt x="223965" y="542589"/>
                  <a:pt x="225390" y="543134"/>
                </a:cubicBezTo>
                <a:lnTo>
                  <a:pt x="230035" y="543184"/>
                </a:lnTo>
                <a:lnTo>
                  <a:pt x="250278" y="540412"/>
                </a:lnTo>
                <a:lnTo>
                  <a:pt x="237831" y="540277"/>
                </a:lnTo>
                <a:cubicBezTo>
                  <a:pt x="233223" y="540564"/>
                  <a:pt x="229073" y="541355"/>
                  <a:pt x="225390" y="543134"/>
                </a:cubicBezTo>
                <a:lnTo>
                  <a:pt x="220212" y="542295"/>
                </a:lnTo>
                <a:lnTo>
                  <a:pt x="208191" y="544011"/>
                </a:lnTo>
                <a:cubicBezTo>
                  <a:pt x="193076" y="546635"/>
                  <a:pt x="178099" y="549483"/>
                  <a:pt x="161768" y="552109"/>
                </a:cubicBezTo>
                <a:cubicBezTo>
                  <a:pt x="152168" y="554493"/>
                  <a:pt x="146235" y="555238"/>
                  <a:pt x="134949" y="556485"/>
                </a:cubicBezTo>
                <a:cubicBezTo>
                  <a:pt x="128466" y="556434"/>
                  <a:pt x="132713" y="554550"/>
                  <a:pt x="138652" y="553595"/>
                </a:cubicBezTo>
                <a:cubicBezTo>
                  <a:pt x="140956" y="553024"/>
                  <a:pt x="141598" y="553952"/>
                  <a:pt x="145754" y="551936"/>
                </a:cubicBezTo>
                <a:cubicBezTo>
                  <a:pt x="150661" y="546882"/>
                  <a:pt x="162532" y="545180"/>
                  <a:pt x="172132" y="542798"/>
                </a:cubicBezTo>
                <a:lnTo>
                  <a:pt x="201667" y="537053"/>
                </a:lnTo>
                <a:lnTo>
                  <a:pt x="221914" y="535294"/>
                </a:lnTo>
                <a:cubicBezTo>
                  <a:pt x="234037" y="533810"/>
                  <a:pt x="246117" y="531718"/>
                  <a:pt x="258102" y="528487"/>
                </a:cubicBezTo>
                <a:cubicBezTo>
                  <a:pt x="246138" y="528201"/>
                  <a:pt x="228979" y="531089"/>
                  <a:pt x="247019" y="523048"/>
                </a:cubicBezTo>
                <a:cubicBezTo>
                  <a:pt x="257099" y="520760"/>
                  <a:pt x="300747" y="517055"/>
                  <a:pt x="309079" y="511400"/>
                </a:cubicBezTo>
                <a:cubicBezTo>
                  <a:pt x="276020" y="507564"/>
                  <a:pt x="263242" y="512035"/>
                  <a:pt x="234526" y="512258"/>
                </a:cubicBezTo>
                <a:cubicBezTo>
                  <a:pt x="195732" y="514768"/>
                  <a:pt x="227485" y="510381"/>
                  <a:pt x="238446" y="502940"/>
                </a:cubicBezTo>
                <a:cubicBezTo>
                  <a:pt x="246776" y="497285"/>
                  <a:pt x="225668" y="507411"/>
                  <a:pt x="229180" y="500471"/>
                </a:cubicBezTo>
                <a:cubicBezTo>
                  <a:pt x="232693" y="493531"/>
                  <a:pt x="256078" y="497276"/>
                  <a:pt x="266158" y="494989"/>
                </a:cubicBezTo>
                <a:cubicBezTo>
                  <a:pt x="278122" y="495277"/>
                  <a:pt x="292243" y="496552"/>
                  <a:pt x="304953" y="492478"/>
                </a:cubicBezTo>
                <a:cubicBezTo>
                  <a:pt x="304953" y="492478"/>
                  <a:pt x="305835" y="487325"/>
                  <a:pt x="308465" y="485539"/>
                </a:cubicBezTo>
                <a:cubicBezTo>
                  <a:pt x="313690" y="484445"/>
                  <a:pt x="345443" y="480057"/>
                  <a:pt x="352892" y="479556"/>
                </a:cubicBezTo>
                <a:cubicBezTo>
                  <a:pt x="388528" y="468328"/>
                  <a:pt x="327282" y="475217"/>
                  <a:pt x="315386" y="474534"/>
                </a:cubicBezTo>
                <a:cubicBezTo>
                  <a:pt x="293342" y="476535"/>
                  <a:pt x="276184" y="479423"/>
                  <a:pt x="266918" y="476953"/>
                </a:cubicBezTo>
                <a:cubicBezTo>
                  <a:pt x="231161" y="475301"/>
                  <a:pt x="206487" y="479087"/>
                  <a:pt x="170798" y="477037"/>
                </a:cubicBezTo>
                <a:cubicBezTo>
                  <a:pt x="200734" y="469680"/>
                  <a:pt x="229345" y="472330"/>
                  <a:pt x="261097" y="467942"/>
                </a:cubicBezTo>
                <a:cubicBezTo>
                  <a:pt x="276063" y="466543"/>
                  <a:pt x="292408" y="468411"/>
                  <a:pt x="303368" y="460970"/>
                </a:cubicBezTo>
                <a:cubicBezTo>
                  <a:pt x="306406" y="456806"/>
                  <a:pt x="306813" y="454427"/>
                  <a:pt x="311734" y="452837"/>
                </a:cubicBezTo>
                <a:cubicBezTo>
                  <a:pt x="324445" y="448763"/>
                  <a:pt x="340346" y="455488"/>
                  <a:pt x="355280" y="452007"/>
                </a:cubicBezTo>
                <a:cubicBezTo>
                  <a:pt x="353056" y="451414"/>
                  <a:pt x="352565" y="438434"/>
                  <a:pt x="355158" y="439124"/>
                </a:cubicBezTo>
                <a:cubicBezTo>
                  <a:pt x="360894" y="432779"/>
                  <a:pt x="404629" y="444433"/>
                  <a:pt x="408955" y="432737"/>
                </a:cubicBezTo>
                <a:cubicBezTo>
                  <a:pt x="390794" y="427898"/>
                  <a:pt x="379833" y="435339"/>
                  <a:pt x="363119" y="433372"/>
                </a:cubicBezTo>
                <a:cubicBezTo>
                  <a:pt x="339733" y="429625"/>
                  <a:pt x="318096" y="429249"/>
                  <a:pt x="291265" y="432046"/>
                </a:cubicBezTo>
                <a:cubicBezTo>
                  <a:pt x="245799" y="432779"/>
                  <a:pt x="341021" y="422095"/>
                  <a:pt x="341428" y="419717"/>
                </a:cubicBezTo>
                <a:lnTo>
                  <a:pt x="314409" y="410029"/>
                </a:lnTo>
                <a:cubicBezTo>
                  <a:pt x="314815" y="407650"/>
                  <a:pt x="350979" y="406925"/>
                  <a:pt x="350979" y="406925"/>
                </a:cubicBezTo>
                <a:cubicBezTo>
                  <a:pt x="368137" y="404037"/>
                  <a:pt x="374773" y="408292"/>
                  <a:pt x="387551" y="403822"/>
                </a:cubicBezTo>
                <a:cubicBezTo>
                  <a:pt x="378285" y="401353"/>
                  <a:pt x="339490" y="403864"/>
                  <a:pt x="339896" y="401485"/>
                </a:cubicBezTo>
                <a:cubicBezTo>
                  <a:pt x="340303" y="399106"/>
                  <a:pt x="379981" y="391442"/>
                  <a:pt x="341592" y="391574"/>
                </a:cubicBezTo>
                <a:cubicBezTo>
                  <a:pt x="315508" y="390013"/>
                  <a:pt x="287796" y="397964"/>
                  <a:pt x="262222" y="391148"/>
                </a:cubicBezTo>
                <a:cubicBezTo>
                  <a:pt x="257775" y="389963"/>
                  <a:pt x="288186" y="379830"/>
                  <a:pt x="290305" y="383296"/>
                </a:cubicBezTo>
                <a:cubicBezTo>
                  <a:pt x="286369" y="376859"/>
                  <a:pt x="232165" y="385625"/>
                  <a:pt x="224716" y="386128"/>
                </a:cubicBezTo>
                <a:cubicBezTo>
                  <a:pt x="206838" y="385300"/>
                  <a:pt x="188858" y="385068"/>
                  <a:pt x="170447" y="385654"/>
                </a:cubicBezTo>
                <a:lnTo>
                  <a:pt x="156328" y="386756"/>
                </a:lnTo>
                <a:lnTo>
                  <a:pt x="156101" y="386618"/>
                </a:lnTo>
                <a:lnTo>
                  <a:pt x="154821" y="386873"/>
                </a:lnTo>
                <a:lnTo>
                  <a:pt x="148011" y="387404"/>
                </a:lnTo>
                <a:lnTo>
                  <a:pt x="153469" y="385460"/>
                </a:lnTo>
                <a:lnTo>
                  <a:pt x="148623" y="384912"/>
                </a:lnTo>
                <a:lnTo>
                  <a:pt x="145299" y="385583"/>
                </a:lnTo>
                <a:lnTo>
                  <a:pt x="140080" y="385520"/>
                </a:lnTo>
                <a:lnTo>
                  <a:pt x="140429" y="384521"/>
                </a:lnTo>
                <a:lnTo>
                  <a:pt x="141013" y="384439"/>
                </a:lnTo>
                <a:lnTo>
                  <a:pt x="140521" y="384416"/>
                </a:lnTo>
                <a:lnTo>
                  <a:pt x="140429" y="384521"/>
                </a:lnTo>
                <a:cubicBezTo>
                  <a:pt x="132678" y="385459"/>
                  <a:pt x="123794" y="386057"/>
                  <a:pt x="123244" y="385260"/>
                </a:cubicBezTo>
                <a:cubicBezTo>
                  <a:pt x="123519" y="385658"/>
                  <a:pt x="124411" y="385268"/>
                  <a:pt x="125235" y="384779"/>
                </a:cubicBezTo>
                <a:lnTo>
                  <a:pt x="126210" y="384137"/>
                </a:lnTo>
                <a:lnTo>
                  <a:pt x="122181" y="383749"/>
                </a:lnTo>
                <a:lnTo>
                  <a:pt x="114992" y="383487"/>
                </a:lnTo>
                <a:lnTo>
                  <a:pt x="132784" y="381265"/>
                </a:lnTo>
                <a:cubicBezTo>
                  <a:pt x="176472" y="376483"/>
                  <a:pt x="222186" y="372604"/>
                  <a:pt x="266020" y="368949"/>
                </a:cubicBezTo>
                <a:cubicBezTo>
                  <a:pt x="280548" y="367846"/>
                  <a:pt x="319780" y="365038"/>
                  <a:pt x="290695" y="365162"/>
                </a:cubicBezTo>
                <a:cubicBezTo>
                  <a:pt x="264611" y="363600"/>
                  <a:pt x="296327" y="361691"/>
                  <a:pt x="303880" y="358314"/>
                </a:cubicBezTo>
                <a:cubicBezTo>
                  <a:pt x="301656" y="357721"/>
                  <a:pt x="299433" y="357129"/>
                  <a:pt x="297209" y="356537"/>
                </a:cubicBezTo>
                <a:cubicBezTo>
                  <a:pt x="299433" y="357129"/>
                  <a:pt x="284346" y="345648"/>
                  <a:pt x="284820" y="342873"/>
                </a:cubicBezTo>
                <a:cubicBezTo>
                  <a:pt x="285634" y="338116"/>
                  <a:pt x="332285" y="332725"/>
                  <a:pt x="339733" y="332223"/>
                </a:cubicBezTo>
                <a:cubicBezTo>
                  <a:pt x="365290" y="323283"/>
                  <a:pt x="284631" y="330387"/>
                  <a:pt x="285513" y="325235"/>
                </a:cubicBezTo>
                <a:cubicBezTo>
                  <a:pt x="284103" y="319885"/>
                  <a:pt x="333045" y="314689"/>
                  <a:pt x="306554" y="315505"/>
                </a:cubicBezTo>
                <a:cubicBezTo>
                  <a:pt x="280537" y="313547"/>
                  <a:pt x="247004" y="312486"/>
                  <a:pt x="215287" y="314396"/>
                </a:cubicBezTo>
                <a:cubicBezTo>
                  <a:pt x="205985" y="314404"/>
                  <a:pt x="175679" y="321664"/>
                  <a:pt x="161559" y="320388"/>
                </a:cubicBezTo>
                <a:cubicBezTo>
                  <a:pt x="142621" y="317828"/>
                  <a:pt x="186640" y="314222"/>
                  <a:pt x="191494" y="313029"/>
                </a:cubicBezTo>
                <a:cubicBezTo>
                  <a:pt x="233290" y="308831"/>
                  <a:pt x="238552" y="305260"/>
                  <a:pt x="285270" y="299472"/>
                </a:cubicBezTo>
                <a:cubicBezTo>
                  <a:pt x="297574" y="297776"/>
                  <a:pt x="307314" y="297471"/>
                  <a:pt x="317394" y="295183"/>
                </a:cubicBezTo>
                <a:cubicBezTo>
                  <a:pt x="339880" y="288326"/>
                  <a:pt x="298862" y="290245"/>
                  <a:pt x="289189" y="290154"/>
                </a:cubicBezTo>
                <a:cubicBezTo>
                  <a:pt x="274594" y="291653"/>
                  <a:pt x="259254" y="297513"/>
                  <a:pt x="258251" y="289785"/>
                </a:cubicBezTo>
                <a:cubicBezTo>
                  <a:pt x="257844" y="292164"/>
                  <a:pt x="285963" y="281834"/>
                  <a:pt x="293516" y="278458"/>
                </a:cubicBezTo>
                <a:cubicBezTo>
                  <a:pt x="293516" y="278458"/>
                  <a:pt x="310230" y="280425"/>
                  <a:pt x="304003" y="273792"/>
                </a:cubicBezTo>
                <a:cubicBezTo>
                  <a:pt x="304003" y="273792"/>
                  <a:pt x="291699" y="275487"/>
                  <a:pt x="284620" y="276087"/>
                </a:cubicBezTo>
                <a:cubicBezTo>
                  <a:pt x="282840" y="270640"/>
                  <a:pt x="281430" y="265291"/>
                  <a:pt x="281430" y="265291"/>
                </a:cubicBezTo>
                <a:cubicBezTo>
                  <a:pt x="276983" y="264105"/>
                  <a:pt x="254600" y="268087"/>
                  <a:pt x="245333" y="265619"/>
                </a:cubicBezTo>
                <a:cubicBezTo>
                  <a:pt x="245333" y="265619"/>
                  <a:pt x="231621" y="261964"/>
                  <a:pt x="251002" y="259668"/>
                </a:cubicBezTo>
                <a:cubicBezTo>
                  <a:pt x="265967" y="258267"/>
                  <a:pt x="255414" y="263331"/>
                  <a:pt x="263744" y="257675"/>
                </a:cubicBezTo>
                <a:cubicBezTo>
                  <a:pt x="258044" y="261545"/>
                  <a:pt x="254885" y="252828"/>
                  <a:pt x="257923" y="248664"/>
                </a:cubicBezTo>
                <a:cubicBezTo>
                  <a:pt x="255292" y="250450"/>
                  <a:pt x="301165" y="247338"/>
                  <a:pt x="301573" y="244960"/>
                </a:cubicBezTo>
                <a:cubicBezTo>
                  <a:pt x="298005" y="238620"/>
                  <a:pt x="262845" y="247073"/>
                  <a:pt x="258398" y="245888"/>
                </a:cubicBezTo>
                <a:cubicBezTo>
                  <a:pt x="250881" y="246786"/>
                  <a:pt x="217312" y="248204"/>
                  <a:pt x="215192" y="244738"/>
                </a:cubicBezTo>
                <a:cubicBezTo>
                  <a:pt x="213375" y="241766"/>
                  <a:pt x="238050" y="237978"/>
                  <a:pt x="245498" y="237477"/>
                </a:cubicBezTo>
                <a:cubicBezTo>
                  <a:pt x="242868" y="239263"/>
                  <a:pt x="276844" y="235468"/>
                  <a:pt x="275027" y="232497"/>
                </a:cubicBezTo>
                <a:cubicBezTo>
                  <a:pt x="271394" y="226554"/>
                  <a:pt x="235826" y="237387"/>
                  <a:pt x="216887" y="234826"/>
                </a:cubicBezTo>
                <a:cubicBezTo>
                  <a:pt x="202699" y="233947"/>
                  <a:pt x="200476" y="233354"/>
                  <a:pt x="181130" y="233173"/>
                </a:cubicBezTo>
                <a:cubicBezTo>
                  <a:pt x="171828" y="233181"/>
                  <a:pt x="155521" y="228836"/>
                  <a:pt x="175273" y="226638"/>
                </a:cubicBezTo>
                <a:cubicBezTo>
                  <a:pt x="197316" y="224637"/>
                  <a:pt x="225965" y="224811"/>
                  <a:pt x="248415" y="220431"/>
                </a:cubicBezTo>
                <a:cubicBezTo>
                  <a:pt x="287209" y="217920"/>
                  <a:pt x="180195" y="225049"/>
                  <a:pt x="225435" y="214308"/>
                </a:cubicBezTo>
                <a:cubicBezTo>
                  <a:pt x="232514" y="213707"/>
                  <a:pt x="251927" y="213492"/>
                  <a:pt x="259819" y="208134"/>
                </a:cubicBezTo>
                <a:cubicBezTo>
                  <a:pt x="270373" y="203071"/>
                  <a:pt x="241252" y="205674"/>
                  <a:pt x="226724" y="206776"/>
                </a:cubicBezTo>
                <a:cubicBezTo>
                  <a:pt x="214353" y="208868"/>
                  <a:pt x="199826" y="209970"/>
                  <a:pt x="192784" y="208094"/>
                </a:cubicBezTo>
                <a:cubicBezTo>
                  <a:pt x="187930" y="209287"/>
                  <a:pt x="183519" y="205625"/>
                  <a:pt x="176847" y="203847"/>
                </a:cubicBezTo>
                <a:cubicBezTo>
                  <a:pt x="157908" y="201287"/>
                  <a:pt x="137275" y="208638"/>
                  <a:pt x="120931" y="206769"/>
                </a:cubicBezTo>
                <a:cubicBezTo>
                  <a:pt x="116077" y="207963"/>
                  <a:pt x="104994" y="202522"/>
                  <a:pt x="93097" y="201839"/>
                </a:cubicBezTo>
                <a:lnTo>
                  <a:pt x="74256" y="203160"/>
                </a:lnTo>
                <a:lnTo>
                  <a:pt x="72770" y="201824"/>
                </a:lnTo>
                <a:cubicBezTo>
                  <a:pt x="68421" y="200874"/>
                  <a:pt x="55938" y="201201"/>
                  <a:pt x="51145" y="199209"/>
                </a:cubicBezTo>
                <a:cubicBezTo>
                  <a:pt x="48827" y="198583"/>
                  <a:pt x="47497" y="195456"/>
                  <a:pt x="47497" y="195456"/>
                </a:cubicBezTo>
                <a:cubicBezTo>
                  <a:pt x="47497" y="195456"/>
                  <a:pt x="46952" y="195288"/>
                  <a:pt x="46182" y="195194"/>
                </a:cubicBezTo>
                <a:lnTo>
                  <a:pt x="45010" y="195274"/>
                </a:lnTo>
                <a:lnTo>
                  <a:pt x="43217" y="194840"/>
                </a:lnTo>
                <a:lnTo>
                  <a:pt x="43025" y="194496"/>
                </a:lnTo>
                <a:cubicBezTo>
                  <a:pt x="42866" y="194400"/>
                  <a:pt x="42658" y="194468"/>
                  <a:pt x="42243" y="194604"/>
                </a:cubicBezTo>
                <a:lnTo>
                  <a:pt x="43217" y="194840"/>
                </a:lnTo>
                <a:lnTo>
                  <a:pt x="43517" y="195374"/>
                </a:lnTo>
                <a:cubicBezTo>
                  <a:pt x="40969" y="193834"/>
                  <a:pt x="37588" y="192566"/>
                  <a:pt x="37588" y="192566"/>
                </a:cubicBezTo>
                <a:cubicBezTo>
                  <a:pt x="37015" y="188994"/>
                  <a:pt x="51846" y="196406"/>
                  <a:pt x="60045" y="194909"/>
                </a:cubicBezTo>
                <a:cubicBezTo>
                  <a:pt x="60875" y="194637"/>
                  <a:pt x="63063" y="192733"/>
                  <a:pt x="63894" y="192461"/>
                </a:cubicBezTo>
                <a:cubicBezTo>
                  <a:pt x="69461" y="191825"/>
                  <a:pt x="76515" y="192088"/>
                  <a:pt x="84188" y="191950"/>
                </a:cubicBezTo>
                <a:cubicBezTo>
                  <a:pt x="87263" y="192130"/>
                  <a:pt x="112868" y="194828"/>
                  <a:pt x="113698" y="194556"/>
                </a:cubicBezTo>
                <a:cubicBezTo>
                  <a:pt x="113891" y="193898"/>
                  <a:pt x="112903" y="192688"/>
                  <a:pt x="111690" y="191552"/>
                </a:cubicBezTo>
                <a:lnTo>
                  <a:pt x="109510" y="189889"/>
                </a:lnTo>
                <a:lnTo>
                  <a:pt x="103797" y="189665"/>
                </a:lnTo>
                <a:cubicBezTo>
                  <a:pt x="94837" y="190048"/>
                  <a:pt x="85633" y="191188"/>
                  <a:pt x="84548" y="189206"/>
                </a:cubicBezTo>
                <a:cubicBezTo>
                  <a:pt x="83630" y="188117"/>
                  <a:pt x="85018" y="186905"/>
                  <a:pt x="87355" y="185721"/>
                </a:cubicBezTo>
                <a:lnTo>
                  <a:pt x="90400" y="184527"/>
                </a:lnTo>
                <a:lnTo>
                  <a:pt x="85746" y="184117"/>
                </a:lnTo>
                <a:cubicBezTo>
                  <a:pt x="77417" y="183085"/>
                  <a:pt x="70131" y="181909"/>
                  <a:pt x="67194" y="181683"/>
                </a:cubicBezTo>
                <a:cubicBezTo>
                  <a:pt x="50422" y="179161"/>
                  <a:pt x="34900" y="177170"/>
                  <a:pt x="19772" y="175222"/>
                </a:cubicBezTo>
                <a:lnTo>
                  <a:pt x="16613" y="174788"/>
                </a:lnTo>
                <a:lnTo>
                  <a:pt x="19706" y="173445"/>
                </a:lnTo>
                <a:lnTo>
                  <a:pt x="20730" y="172871"/>
                </a:lnTo>
                <a:lnTo>
                  <a:pt x="30582" y="173883"/>
                </a:lnTo>
                <a:cubicBezTo>
                  <a:pt x="36668" y="174463"/>
                  <a:pt x="51894" y="177987"/>
                  <a:pt x="56187" y="176580"/>
                </a:cubicBezTo>
                <a:cubicBezTo>
                  <a:pt x="57849" y="176037"/>
                  <a:pt x="56518" y="172910"/>
                  <a:pt x="58632" y="170832"/>
                </a:cubicBezTo>
                <a:cubicBezTo>
                  <a:pt x="61651" y="168656"/>
                  <a:pt x="64274" y="170371"/>
                  <a:pt x="70285" y="170777"/>
                </a:cubicBezTo>
                <a:cubicBezTo>
                  <a:pt x="75020" y="170412"/>
                  <a:pt x="78483" y="169278"/>
                  <a:pt x="81558" y="169460"/>
                </a:cubicBezTo>
                <a:lnTo>
                  <a:pt x="109567" y="171202"/>
                </a:lnTo>
                <a:lnTo>
                  <a:pt x="111848" y="170714"/>
                </a:lnTo>
                <a:lnTo>
                  <a:pt x="105645" y="170724"/>
                </a:lnTo>
                <a:cubicBezTo>
                  <a:pt x="99643" y="170711"/>
                  <a:pt x="94106" y="170396"/>
                  <a:pt x="90966" y="168951"/>
                </a:cubicBezTo>
                <a:cubicBezTo>
                  <a:pt x="88861" y="168453"/>
                  <a:pt x="87899" y="166195"/>
                  <a:pt x="86625" y="165425"/>
                </a:cubicBezTo>
                <a:cubicBezTo>
                  <a:pt x="84382" y="164972"/>
                  <a:pt x="79783" y="165292"/>
                  <a:pt x="75360" y="164167"/>
                </a:cubicBezTo>
                <a:cubicBezTo>
                  <a:pt x="72286" y="163986"/>
                  <a:pt x="57502" y="161505"/>
                  <a:pt x="66975" y="160778"/>
                </a:cubicBezTo>
                <a:cubicBezTo>
                  <a:pt x="72681" y="160097"/>
                  <a:pt x="80484" y="162489"/>
                  <a:pt x="83419" y="162714"/>
                </a:cubicBezTo>
                <a:cubicBezTo>
                  <a:pt x="86569" y="163069"/>
                  <a:pt x="88683" y="160992"/>
                  <a:pt x="89514" y="160720"/>
                </a:cubicBezTo>
                <a:cubicBezTo>
                  <a:pt x="91693" y="161390"/>
                  <a:pt x="93106" y="162116"/>
                  <a:pt x="96042" y="162341"/>
                </a:cubicBezTo>
                <a:cubicBezTo>
                  <a:pt x="96873" y="162069"/>
                  <a:pt x="100334" y="160936"/>
                  <a:pt x="101996" y="160391"/>
                </a:cubicBezTo>
                <a:cubicBezTo>
                  <a:pt x="104240" y="160844"/>
                  <a:pt x="112126" y="160835"/>
                  <a:pt x="118967" y="160968"/>
                </a:cubicBezTo>
                <a:cubicBezTo>
                  <a:pt x="125809" y="161102"/>
                  <a:pt x="142780" y="161681"/>
                  <a:pt x="130102" y="159697"/>
                </a:cubicBezTo>
                <a:lnTo>
                  <a:pt x="118907" y="158623"/>
                </a:lnTo>
                <a:lnTo>
                  <a:pt x="111760" y="157936"/>
                </a:lnTo>
                <a:cubicBezTo>
                  <a:pt x="105543" y="157696"/>
                  <a:pt x="99382" y="157586"/>
                  <a:pt x="93750" y="156957"/>
                </a:cubicBezTo>
                <a:cubicBezTo>
                  <a:pt x="88755" y="156713"/>
                  <a:pt x="83538" y="155947"/>
                  <a:pt x="78274" y="155074"/>
                </a:cubicBezTo>
                <a:lnTo>
                  <a:pt x="74364" y="154444"/>
                </a:lnTo>
                <a:lnTo>
                  <a:pt x="75157" y="154292"/>
                </a:lnTo>
                <a:lnTo>
                  <a:pt x="81729" y="152991"/>
                </a:lnTo>
                <a:lnTo>
                  <a:pt x="91514" y="153929"/>
                </a:lnTo>
                <a:cubicBezTo>
                  <a:pt x="98874" y="155279"/>
                  <a:pt x="110277" y="156491"/>
                  <a:pt x="101449" y="152061"/>
                </a:cubicBezTo>
                <a:lnTo>
                  <a:pt x="94717" y="150505"/>
                </a:lnTo>
                <a:lnTo>
                  <a:pt x="109253" y="147993"/>
                </a:lnTo>
                <a:cubicBezTo>
                  <a:pt x="121420" y="145934"/>
                  <a:pt x="133898" y="143809"/>
                  <a:pt x="145218" y="141311"/>
                </a:cubicBezTo>
                <a:cubicBezTo>
                  <a:pt x="157124" y="138356"/>
                  <a:pt x="141717" y="140365"/>
                  <a:pt x="137504" y="140996"/>
                </a:cubicBezTo>
                <a:cubicBezTo>
                  <a:pt x="122745" y="143727"/>
                  <a:pt x="107829" y="145146"/>
                  <a:pt x="94240" y="146963"/>
                </a:cubicBezTo>
                <a:cubicBezTo>
                  <a:pt x="88596" y="147586"/>
                  <a:pt x="88590" y="146926"/>
                  <a:pt x="90608" y="145966"/>
                </a:cubicBezTo>
                <a:lnTo>
                  <a:pt x="93828" y="144904"/>
                </a:lnTo>
                <a:lnTo>
                  <a:pt x="91738" y="145460"/>
                </a:lnTo>
                <a:cubicBezTo>
                  <a:pt x="86456" y="147251"/>
                  <a:pt x="81880" y="149073"/>
                  <a:pt x="80050" y="147057"/>
                </a:cubicBezTo>
                <a:lnTo>
                  <a:pt x="81669" y="145377"/>
                </a:lnTo>
                <a:lnTo>
                  <a:pt x="90468" y="143682"/>
                </a:lnTo>
                <a:cubicBezTo>
                  <a:pt x="102273" y="141637"/>
                  <a:pt x="113901" y="139657"/>
                  <a:pt x="125308" y="137139"/>
                </a:cubicBezTo>
                <a:cubicBezTo>
                  <a:pt x="135756" y="136091"/>
                  <a:pt x="150440" y="133689"/>
                  <a:pt x="149915" y="131052"/>
                </a:cubicBezTo>
                <a:lnTo>
                  <a:pt x="147222" y="129913"/>
                </a:lnTo>
                <a:lnTo>
                  <a:pt x="142072" y="130414"/>
                </a:lnTo>
                <a:cubicBezTo>
                  <a:pt x="128705" y="132626"/>
                  <a:pt x="117096" y="136742"/>
                  <a:pt x="101560" y="137369"/>
                </a:cubicBezTo>
                <a:cubicBezTo>
                  <a:pt x="111696" y="134569"/>
                  <a:pt x="122246" y="132365"/>
                  <a:pt x="133088" y="130394"/>
                </a:cubicBezTo>
                <a:lnTo>
                  <a:pt x="144026" y="128559"/>
                </a:lnTo>
                <a:lnTo>
                  <a:pt x="143602" y="128380"/>
                </a:lnTo>
                <a:cubicBezTo>
                  <a:pt x="136908" y="127752"/>
                  <a:pt x="129880" y="128490"/>
                  <a:pt x="122994" y="129477"/>
                </a:cubicBezTo>
                <a:lnTo>
                  <a:pt x="119873" y="129887"/>
                </a:lnTo>
                <a:lnTo>
                  <a:pt x="128574" y="127696"/>
                </a:lnTo>
                <a:cubicBezTo>
                  <a:pt x="130913" y="126766"/>
                  <a:pt x="131885" y="125755"/>
                  <a:pt x="130319" y="124716"/>
                </a:cubicBezTo>
                <a:cubicBezTo>
                  <a:pt x="123277" y="122839"/>
                  <a:pt x="105644" y="128502"/>
                  <a:pt x="95972" y="128412"/>
                </a:cubicBezTo>
                <a:cubicBezTo>
                  <a:pt x="98195" y="129004"/>
                  <a:pt x="89599" y="130547"/>
                  <a:pt x="80609" y="131001"/>
                </a:cubicBezTo>
                <a:lnTo>
                  <a:pt x="75009" y="130825"/>
                </a:lnTo>
                <a:lnTo>
                  <a:pt x="88626" y="127922"/>
                </a:lnTo>
                <a:lnTo>
                  <a:pt x="107151" y="123690"/>
                </a:lnTo>
                <a:lnTo>
                  <a:pt x="106669" y="121741"/>
                </a:lnTo>
                <a:lnTo>
                  <a:pt x="109156" y="121563"/>
                </a:lnTo>
                <a:cubicBezTo>
                  <a:pt x="125908" y="121054"/>
                  <a:pt x="140502" y="119554"/>
                  <a:pt x="153280" y="115085"/>
                </a:cubicBezTo>
                <a:lnTo>
                  <a:pt x="83891" y="120595"/>
                </a:lnTo>
                <a:lnTo>
                  <a:pt x="85552" y="119618"/>
                </a:lnTo>
                <a:cubicBezTo>
                  <a:pt x="85495" y="118232"/>
                  <a:pt x="74857" y="120199"/>
                  <a:pt x="80789" y="119452"/>
                </a:cubicBezTo>
                <a:lnTo>
                  <a:pt x="69276" y="121757"/>
                </a:lnTo>
                <a:lnTo>
                  <a:pt x="54426" y="122936"/>
                </a:lnTo>
                <a:lnTo>
                  <a:pt x="48377" y="123550"/>
                </a:lnTo>
                <a:lnTo>
                  <a:pt x="50908" y="122921"/>
                </a:lnTo>
                <a:cubicBezTo>
                  <a:pt x="62421" y="120757"/>
                  <a:pt x="74324" y="118775"/>
                  <a:pt x="85077" y="116106"/>
                </a:cubicBezTo>
                <a:cubicBezTo>
                  <a:pt x="85937" y="116048"/>
                  <a:pt x="88313" y="115472"/>
                  <a:pt x="90325" y="114694"/>
                </a:cubicBezTo>
                <a:lnTo>
                  <a:pt x="91389" y="113784"/>
                </a:lnTo>
                <a:lnTo>
                  <a:pt x="91989" y="113712"/>
                </a:lnTo>
                <a:cubicBezTo>
                  <a:pt x="107366" y="111502"/>
                  <a:pt x="122180" y="108869"/>
                  <a:pt x="135934" y="105488"/>
                </a:cubicBezTo>
                <a:lnTo>
                  <a:pt x="103040" y="107087"/>
                </a:lnTo>
                <a:lnTo>
                  <a:pt x="117783" y="102843"/>
                </a:lnTo>
                <a:cubicBezTo>
                  <a:pt x="141619" y="96923"/>
                  <a:pt x="164156" y="92885"/>
                  <a:pt x="189260" y="90449"/>
                </a:cubicBezTo>
                <a:lnTo>
                  <a:pt x="192819" y="90227"/>
                </a:lnTo>
                <a:lnTo>
                  <a:pt x="208433" y="87705"/>
                </a:lnTo>
                <a:cubicBezTo>
                  <a:pt x="216244" y="86561"/>
                  <a:pt x="224276" y="85530"/>
                  <a:pt x="232715" y="84668"/>
                </a:cubicBezTo>
                <a:cubicBezTo>
                  <a:pt x="251751" y="82484"/>
                  <a:pt x="266533" y="82393"/>
                  <a:pt x="286572" y="81879"/>
                </a:cubicBezTo>
                <a:cubicBezTo>
                  <a:pt x="291581" y="81750"/>
                  <a:pt x="298528" y="81387"/>
                  <a:pt x="305709" y="81172"/>
                </a:cubicBezTo>
                <a:lnTo>
                  <a:pt x="305736" y="81173"/>
                </a:lnTo>
                <a:lnTo>
                  <a:pt x="286968" y="80395"/>
                </a:lnTo>
                <a:cubicBezTo>
                  <a:pt x="264165" y="79935"/>
                  <a:pt x="241429" y="80053"/>
                  <a:pt x="218825" y="81022"/>
                </a:cubicBezTo>
                <a:cubicBezTo>
                  <a:pt x="189373" y="82022"/>
                  <a:pt x="169194" y="85032"/>
                  <a:pt x="148931" y="84165"/>
                </a:cubicBezTo>
                <a:cubicBezTo>
                  <a:pt x="137607" y="83682"/>
                  <a:pt x="93808" y="95686"/>
                  <a:pt x="88062" y="91568"/>
                </a:cubicBezTo>
                <a:cubicBezTo>
                  <a:pt x="82272" y="85510"/>
                  <a:pt x="89764" y="87768"/>
                  <a:pt x="93597" y="85995"/>
                </a:cubicBezTo>
                <a:cubicBezTo>
                  <a:pt x="98868" y="82026"/>
                  <a:pt x="102309" y="76040"/>
                  <a:pt x="106183" y="76206"/>
                </a:cubicBezTo>
                <a:cubicBezTo>
                  <a:pt x="124489" y="69242"/>
                  <a:pt x="153989" y="70504"/>
                  <a:pt x="185527" y="69594"/>
                </a:cubicBezTo>
                <a:cubicBezTo>
                  <a:pt x="203705" y="70371"/>
                  <a:pt x="224182" y="67373"/>
                  <a:pt x="242614" y="66225"/>
                </a:cubicBezTo>
                <a:cubicBezTo>
                  <a:pt x="280415" y="65824"/>
                  <a:pt x="317662" y="66409"/>
                  <a:pt x="354322" y="67689"/>
                </a:cubicBezTo>
                <a:cubicBezTo>
                  <a:pt x="464304" y="71529"/>
                  <a:pt x="569023" y="81635"/>
                  <a:pt x="667680" y="90210"/>
                </a:cubicBezTo>
                <a:cubicBezTo>
                  <a:pt x="724987" y="96855"/>
                  <a:pt x="782420" y="109316"/>
                  <a:pt x="838025" y="119761"/>
                </a:cubicBezTo>
                <a:cubicBezTo>
                  <a:pt x="895367" y="128023"/>
                  <a:pt x="950970" y="138468"/>
                  <a:pt x="1006567" y="148591"/>
                </a:cubicBezTo>
                <a:cubicBezTo>
                  <a:pt x="1033496" y="154745"/>
                  <a:pt x="1061275" y="158918"/>
                  <a:pt x="1089501" y="163110"/>
                </a:cubicBezTo>
                <a:lnTo>
                  <a:pt x="1097128" y="164414"/>
                </a:lnTo>
                <a:lnTo>
                  <a:pt x="1085322" y="156656"/>
                </a:lnTo>
                <a:lnTo>
                  <a:pt x="1099481" y="164816"/>
                </a:lnTo>
                <a:lnTo>
                  <a:pt x="1107082" y="166115"/>
                </a:lnTo>
                <a:lnTo>
                  <a:pt x="1088331" y="153171"/>
                </a:lnTo>
                <a:lnTo>
                  <a:pt x="1115034" y="167474"/>
                </a:lnTo>
                <a:lnTo>
                  <a:pt x="1124530" y="169098"/>
                </a:lnTo>
                <a:lnTo>
                  <a:pt x="1096169" y="153162"/>
                </a:lnTo>
                <a:lnTo>
                  <a:pt x="1089600" y="148882"/>
                </a:lnTo>
                <a:lnTo>
                  <a:pt x="1073183" y="145308"/>
                </a:lnTo>
                <a:cubicBezTo>
                  <a:pt x="996480" y="129845"/>
                  <a:pt x="918177" y="116089"/>
                  <a:pt x="839416" y="101748"/>
                </a:cubicBezTo>
                <a:cubicBezTo>
                  <a:pt x="787430" y="93393"/>
                  <a:pt x="732124" y="82960"/>
                  <a:pt x="678400" y="76791"/>
                </a:cubicBezTo>
                <a:cubicBezTo>
                  <a:pt x="639619" y="73196"/>
                  <a:pt x="598794" y="71450"/>
                  <a:pt x="561758" y="65993"/>
                </a:cubicBezTo>
                <a:cubicBezTo>
                  <a:pt x="529358" y="61542"/>
                  <a:pt x="497037" y="60645"/>
                  <a:pt x="465668" y="60796"/>
                </a:cubicBezTo>
                <a:lnTo>
                  <a:pt x="437982" y="61216"/>
                </a:lnTo>
                <a:lnTo>
                  <a:pt x="438395" y="61705"/>
                </a:lnTo>
                <a:cubicBezTo>
                  <a:pt x="438534" y="62260"/>
                  <a:pt x="438378" y="62740"/>
                  <a:pt x="437762" y="62607"/>
                </a:cubicBezTo>
                <a:lnTo>
                  <a:pt x="437449" y="61224"/>
                </a:lnTo>
                <a:lnTo>
                  <a:pt x="419441" y="61497"/>
                </a:lnTo>
                <a:cubicBezTo>
                  <a:pt x="404343" y="61784"/>
                  <a:pt x="389592" y="62021"/>
                  <a:pt x="375300" y="61894"/>
                </a:cubicBezTo>
                <a:cubicBezTo>
                  <a:pt x="334815" y="62099"/>
                  <a:pt x="293905" y="56477"/>
                  <a:pt x="259082" y="56925"/>
                </a:cubicBezTo>
                <a:cubicBezTo>
                  <a:pt x="240351" y="58061"/>
                  <a:pt x="220130" y="59132"/>
                  <a:pt x="198122" y="60127"/>
                </a:cubicBezTo>
                <a:cubicBezTo>
                  <a:pt x="183271" y="61752"/>
                  <a:pt x="168755" y="65004"/>
                  <a:pt x="159475" y="62671"/>
                </a:cubicBezTo>
                <a:cubicBezTo>
                  <a:pt x="153813" y="62428"/>
                  <a:pt x="151932" y="58152"/>
                  <a:pt x="142652" y="55819"/>
                </a:cubicBezTo>
                <a:cubicBezTo>
                  <a:pt x="135203" y="55501"/>
                  <a:pt x="127844" y="59382"/>
                  <a:pt x="122431" y="56891"/>
                </a:cubicBezTo>
                <a:cubicBezTo>
                  <a:pt x="94633" y="51830"/>
                  <a:pt x="112669" y="32591"/>
                  <a:pt x="132890" y="31520"/>
                </a:cubicBezTo>
                <a:cubicBezTo>
                  <a:pt x="123653" y="31125"/>
                  <a:pt x="116245" y="32745"/>
                  <a:pt x="107049" y="34288"/>
                </a:cubicBezTo>
                <a:cubicBezTo>
                  <a:pt x="99642" y="35908"/>
                  <a:pt x="83345" y="39406"/>
                  <a:pt x="81259" y="39317"/>
                </a:cubicBezTo>
                <a:cubicBezTo>
                  <a:pt x="79907" y="38774"/>
                  <a:pt x="79574" y="38013"/>
                  <a:pt x="79862" y="37149"/>
                </a:cubicBezTo>
                <a:cubicBezTo>
                  <a:pt x="80727" y="34554"/>
                  <a:pt x="87180" y="31018"/>
                  <a:pt x="88489" y="29620"/>
                </a:cubicBezTo>
                <a:cubicBezTo>
                  <a:pt x="94016" y="23725"/>
                  <a:pt x="77463" y="29149"/>
                  <a:pt x="84821" y="25269"/>
                </a:cubicBezTo>
                <a:cubicBezTo>
                  <a:pt x="86567" y="23407"/>
                  <a:pt x="90142" y="23559"/>
                  <a:pt x="90142" y="23559"/>
                </a:cubicBezTo>
                <a:cubicBezTo>
                  <a:pt x="112365" y="18700"/>
                  <a:pt x="132578" y="17306"/>
                  <a:pt x="152714" y="12357"/>
                </a:cubicBezTo>
                <a:cubicBezTo>
                  <a:pt x="160164" y="12676"/>
                  <a:pt x="165690" y="6781"/>
                  <a:pt x="174886" y="5238"/>
                </a:cubicBezTo>
                <a:cubicBezTo>
                  <a:pt x="195040" y="1097"/>
                  <a:pt x="217122" y="24"/>
                  <a:pt x="240157" y="1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88955804"/>
      </p:ext>
    </p:extLst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80727" y="1557444"/>
            <a:ext cx="5730907" cy="3630492"/>
          </a:xfrm>
          <a:custGeom>
            <a:avLst/>
            <a:gdLst>
              <a:gd name="connsiteX0" fmla="*/ 1179442 w 5730907"/>
              <a:gd name="connsiteY0" fmla="*/ 3628343 h 3630492"/>
              <a:gd name="connsiteX1" fmla="*/ 1178486 w 5730907"/>
              <a:gd name="connsiteY1" fmla="*/ 3628741 h 3630492"/>
              <a:gd name="connsiteX2" fmla="*/ 1174581 w 5730907"/>
              <a:gd name="connsiteY2" fmla="*/ 3628984 h 3630492"/>
              <a:gd name="connsiteX3" fmla="*/ 1190371 w 5730907"/>
              <a:gd name="connsiteY3" fmla="*/ 3627972 h 3630492"/>
              <a:gd name="connsiteX4" fmla="*/ 1190440 w 5730907"/>
              <a:gd name="connsiteY4" fmla="*/ 3627998 h 3630492"/>
              <a:gd name="connsiteX5" fmla="*/ 1190274 w 5730907"/>
              <a:gd name="connsiteY5" fmla="*/ 3628008 h 3630492"/>
              <a:gd name="connsiteX6" fmla="*/ 1326716 w 5730907"/>
              <a:gd name="connsiteY6" fmla="*/ 3622263 h 3630492"/>
              <a:gd name="connsiteX7" fmla="*/ 1321321 w 5730907"/>
              <a:gd name="connsiteY7" fmla="*/ 3625111 h 3630492"/>
              <a:gd name="connsiteX8" fmla="*/ 1317359 w 5730907"/>
              <a:gd name="connsiteY8" fmla="*/ 3626924 h 3630492"/>
              <a:gd name="connsiteX9" fmla="*/ 1312290 w 5730907"/>
              <a:gd name="connsiteY9" fmla="*/ 3627624 h 3630492"/>
              <a:gd name="connsiteX10" fmla="*/ 1283015 w 5730907"/>
              <a:gd name="connsiteY10" fmla="*/ 3630492 h 3630492"/>
              <a:gd name="connsiteX11" fmla="*/ 1288273 w 5730907"/>
              <a:gd name="connsiteY11" fmla="*/ 3628103 h 3630492"/>
              <a:gd name="connsiteX12" fmla="*/ 1297637 w 5730907"/>
              <a:gd name="connsiteY12" fmla="*/ 3626681 h 3630492"/>
              <a:gd name="connsiteX13" fmla="*/ 1297602 w 5730907"/>
              <a:gd name="connsiteY13" fmla="*/ 3626905 h 3630492"/>
              <a:gd name="connsiteX14" fmla="*/ 1299650 w 5730907"/>
              <a:gd name="connsiteY14" fmla="*/ 3626375 h 3630492"/>
              <a:gd name="connsiteX15" fmla="*/ 1348714 w 5730907"/>
              <a:gd name="connsiteY15" fmla="*/ 3618921 h 3630492"/>
              <a:gd name="connsiteX16" fmla="*/ 1350019 w 5730907"/>
              <a:gd name="connsiteY16" fmla="*/ 3620154 h 3630492"/>
              <a:gd name="connsiteX17" fmla="*/ 1356381 w 5730907"/>
              <a:gd name="connsiteY17" fmla="*/ 3619597 h 3630492"/>
              <a:gd name="connsiteX18" fmla="*/ 1350853 w 5730907"/>
              <a:gd name="connsiteY18" fmla="*/ 3622295 h 3630492"/>
              <a:gd name="connsiteX19" fmla="*/ 1325733 w 5730907"/>
              <a:gd name="connsiteY19" fmla="*/ 3625767 h 3630492"/>
              <a:gd name="connsiteX20" fmla="*/ 1327847 w 5730907"/>
              <a:gd name="connsiteY20" fmla="*/ 3624785 h 3630492"/>
              <a:gd name="connsiteX21" fmla="*/ 1335526 w 5730907"/>
              <a:gd name="connsiteY21" fmla="*/ 3620925 h 3630492"/>
              <a:gd name="connsiteX22" fmla="*/ 1370998 w 5730907"/>
              <a:gd name="connsiteY22" fmla="*/ 3618300 h 3630492"/>
              <a:gd name="connsiteX23" fmla="*/ 1368504 w 5730907"/>
              <a:gd name="connsiteY23" fmla="*/ 3619856 h 3630492"/>
              <a:gd name="connsiteX24" fmla="*/ 1365087 w 5730907"/>
              <a:gd name="connsiteY24" fmla="*/ 3620327 h 3630492"/>
              <a:gd name="connsiteX25" fmla="*/ 1369022 w 5730907"/>
              <a:gd name="connsiteY25" fmla="*/ 3618491 h 3630492"/>
              <a:gd name="connsiteX26" fmla="*/ 1370173 w 5730907"/>
              <a:gd name="connsiteY26" fmla="*/ 3618390 h 3630492"/>
              <a:gd name="connsiteX27" fmla="*/ 1365483 w 5730907"/>
              <a:gd name="connsiteY27" fmla="*/ 3611314 h 3630492"/>
              <a:gd name="connsiteX28" fmla="*/ 1346976 w 5730907"/>
              <a:gd name="connsiteY28" fmla="*/ 3615143 h 3630492"/>
              <a:gd name="connsiteX29" fmla="*/ 1357875 w 5730907"/>
              <a:gd name="connsiteY29" fmla="*/ 3612149 h 3630492"/>
              <a:gd name="connsiteX30" fmla="*/ 1365559 w 5730907"/>
              <a:gd name="connsiteY30" fmla="*/ 3611298 h 3630492"/>
              <a:gd name="connsiteX31" fmla="*/ 1365562 w 5730907"/>
              <a:gd name="connsiteY31" fmla="*/ 3611305 h 3630492"/>
              <a:gd name="connsiteX32" fmla="*/ 1365483 w 5730907"/>
              <a:gd name="connsiteY32" fmla="*/ 3611314 h 3630492"/>
              <a:gd name="connsiteX33" fmla="*/ 1381826 w 5730907"/>
              <a:gd name="connsiteY33" fmla="*/ 3607216 h 3630492"/>
              <a:gd name="connsiteX34" fmla="*/ 1374905 w 5730907"/>
              <a:gd name="connsiteY34" fmla="*/ 3609364 h 3630492"/>
              <a:gd name="connsiteX35" fmla="*/ 1365559 w 5730907"/>
              <a:gd name="connsiteY35" fmla="*/ 3611298 h 3630492"/>
              <a:gd name="connsiteX36" fmla="*/ 1364942 w 5730907"/>
              <a:gd name="connsiteY36" fmla="*/ 3609762 h 3630492"/>
              <a:gd name="connsiteX37" fmla="*/ 1381826 w 5730907"/>
              <a:gd name="connsiteY37" fmla="*/ 3607216 h 3630492"/>
              <a:gd name="connsiteX38" fmla="*/ 1729109 w 5730907"/>
              <a:gd name="connsiteY38" fmla="*/ 3597007 h 3630492"/>
              <a:gd name="connsiteX39" fmla="*/ 1731032 w 5730907"/>
              <a:gd name="connsiteY39" fmla="*/ 3597694 h 3630492"/>
              <a:gd name="connsiteX40" fmla="*/ 1730046 w 5730907"/>
              <a:gd name="connsiteY40" fmla="*/ 3598605 h 3630492"/>
              <a:gd name="connsiteX41" fmla="*/ 1727594 w 5730907"/>
              <a:gd name="connsiteY41" fmla="*/ 3598287 h 3630492"/>
              <a:gd name="connsiteX42" fmla="*/ 1729109 w 5730907"/>
              <a:gd name="connsiteY42" fmla="*/ 3597007 h 3630492"/>
              <a:gd name="connsiteX43" fmla="*/ 1732548 w 5730907"/>
              <a:gd name="connsiteY43" fmla="*/ 3596413 h 3630492"/>
              <a:gd name="connsiteX44" fmla="*/ 1734470 w 5730907"/>
              <a:gd name="connsiteY44" fmla="*/ 3597100 h 3630492"/>
              <a:gd name="connsiteX45" fmla="*/ 1733485 w 5730907"/>
              <a:gd name="connsiteY45" fmla="*/ 3598011 h 3630492"/>
              <a:gd name="connsiteX46" fmla="*/ 1731032 w 5730907"/>
              <a:gd name="connsiteY46" fmla="*/ 3597694 h 3630492"/>
              <a:gd name="connsiteX47" fmla="*/ 1732548 w 5730907"/>
              <a:gd name="connsiteY47" fmla="*/ 3596413 h 3630492"/>
              <a:gd name="connsiteX48" fmla="*/ 1689464 w 5730907"/>
              <a:gd name="connsiteY48" fmla="*/ 3595545 h 3630492"/>
              <a:gd name="connsiteX49" fmla="*/ 1688592 w 5730907"/>
              <a:gd name="connsiteY49" fmla="*/ 3596040 h 3630492"/>
              <a:gd name="connsiteX50" fmla="*/ 1684870 w 5730907"/>
              <a:gd name="connsiteY50" fmla="*/ 3596731 h 3630492"/>
              <a:gd name="connsiteX51" fmla="*/ 1743474 w 5730907"/>
              <a:gd name="connsiteY51" fmla="*/ 3594856 h 3630492"/>
              <a:gd name="connsiteX52" fmla="*/ 1739691 w 5730907"/>
              <a:gd name="connsiteY52" fmla="*/ 3596668 h 3630492"/>
              <a:gd name="connsiteX53" fmla="*/ 1734470 w 5730907"/>
              <a:gd name="connsiteY53" fmla="*/ 3597100 h 3630492"/>
              <a:gd name="connsiteX54" fmla="*/ 1743474 w 5730907"/>
              <a:gd name="connsiteY54" fmla="*/ 3594856 h 3630492"/>
              <a:gd name="connsiteX55" fmla="*/ 1520369 w 5730907"/>
              <a:gd name="connsiteY55" fmla="*/ 3581589 h 3630492"/>
              <a:gd name="connsiteX56" fmla="*/ 1489865 w 5730907"/>
              <a:gd name="connsiteY56" fmla="*/ 3588888 h 3630492"/>
              <a:gd name="connsiteX57" fmla="*/ 1399001 w 5730907"/>
              <a:gd name="connsiteY57" fmla="*/ 3604213 h 3630492"/>
              <a:gd name="connsiteX58" fmla="*/ 1371160 w 5730907"/>
              <a:gd name="connsiteY58" fmla="*/ 3606447 h 3630492"/>
              <a:gd name="connsiteX59" fmla="*/ 1364006 w 5730907"/>
              <a:gd name="connsiteY59" fmla="*/ 3608663 h 3630492"/>
              <a:gd name="connsiteX60" fmla="*/ 1363759 w 5730907"/>
              <a:gd name="connsiteY60" fmla="*/ 3608374 h 3630492"/>
              <a:gd name="connsiteX61" fmla="*/ 1362747 w 5730907"/>
              <a:gd name="connsiteY61" fmla="*/ 3609052 h 3630492"/>
              <a:gd name="connsiteX62" fmla="*/ 1364006 w 5730907"/>
              <a:gd name="connsiteY62" fmla="*/ 3608663 h 3630492"/>
              <a:gd name="connsiteX63" fmla="*/ 1364942 w 5730907"/>
              <a:gd name="connsiteY63" fmla="*/ 3609762 h 3630492"/>
              <a:gd name="connsiteX64" fmla="*/ 1340955 w 5730907"/>
              <a:gd name="connsiteY64" fmla="*/ 3615882 h 3630492"/>
              <a:gd name="connsiteX65" fmla="*/ 1343815 w 5730907"/>
              <a:gd name="connsiteY65" fmla="*/ 3616125 h 3630492"/>
              <a:gd name="connsiteX66" fmla="*/ 1343812 w 5730907"/>
              <a:gd name="connsiteY66" fmla="*/ 3616125 h 3630492"/>
              <a:gd name="connsiteX67" fmla="*/ 1461459 w 5730907"/>
              <a:gd name="connsiteY67" fmla="*/ 3588375 h 3630492"/>
              <a:gd name="connsiteX68" fmla="*/ 1491223 w 5730907"/>
              <a:gd name="connsiteY68" fmla="*/ 3582644 h 3630492"/>
              <a:gd name="connsiteX69" fmla="*/ 1545399 w 5730907"/>
              <a:gd name="connsiteY69" fmla="*/ 3581028 h 3630492"/>
              <a:gd name="connsiteX70" fmla="*/ 1544768 w 5730907"/>
              <a:gd name="connsiteY70" fmla="*/ 3581964 h 3630492"/>
              <a:gd name="connsiteX71" fmla="*/ 1545069 w 5730907"/>
              <a:gd name="connsiteY71" fmla="*/ 3581032 h 3630492"/>
              <a:gd name="connsiteX72" fmla="*/ 1590914 w 5730907"/>
              <a:gd name="connsiteY72" fmla="*/ 3580571 h 3630492"/>
              <a:gd name="connsiteX73" fmla="*/ 1572579 w 5730907"/>
              <a:gd name="connsiteY73" fmla="*/ 3585359 h 3630492"/>
              <a:gd name="connsiteX74" fmla="*/ 1534652 w 5730907"/>
              <a:gd name="connsiteY74" fmla="*/ 3595587 h 3630492"/>
              <a:gd name="connsiteX75" fmla="*/ 1512063 w 5730907"/>
              <a:gd name="connsiteY75" fmla="*/ 3600631 h 3630492"/>
              <a:gd name="connsiteX76" fmla="*/ 1495266 w 5730907"/>
              <a:gd name="connsiteY76" fmla="*/ 3601206 h 3630492"/>
              <a:gd name="connsiteX77" fmla="*/ 1502034 w 5730907"/>
              <a:gd name="connsiteY77" fmla="*/ 3599925 h 3630492"/>
              <a:gd name="connsiteX78" fmla="*/ 1569370 w 5730907"/>
              <a:gd name="connsiteY78" fmla="*/ 3582448 h 3630492"/>
              <a:gd name="connsiteX79" fmla="*/ 1574995 w 5730907"/>
              <a:gd name="connsiteY79" fmla="*/ 3580731 h 3630492"/>
              <a:gd name="connsiteX80" fmla="*/ 1630076 w 5730907"/>
              <a:gd name="connsiteY80" fmla="*/ 3580177 h 3630492"/>
              <a:gd name="connsiteX81" fmla="*/ 1625782 w 5730907"/>
              <a:gd name="connsiteY81" fmla="*/ 3581747 h 3630492"/>
              <a:gd name="connsiteX82" fmla="*/ 1578331 w 5730907"/>
              <a:gd name="connsiteY82" fmla="*/ 3596827 h 3630492"/>
              <a:gd name="connsiteX83" fmla="*/ 1561790 w 5730907"/>
              <a:gd name="connsiteY83" fmla="*/ 3598317 h 3630492"/>
              <a:gd name="connsiteX84" fmla="*/ 1598364 w 5730907"/>
              <a:gd name="connsiteY84" fmla="*/ 3588100 h 3630492"/>
              <a:gd name="connsiteX85" fmla="*/ 1612801 w 5730907"/>
              <a:gd name="connsiteY85" fmla="*/ 3583536 h 3630492"/>
              <a:gd name="connsiteX86" fmla="*/ 1623538 w 5730907"/>
              <a:gd name="connsiteY86" fmla="*/ 3580243 h 3630492"/>
              <a:gd name="connsiteX87" fmla="*/ 1727132 w 5730907"/>
              <a:gd name="connsiteY87" fmla="*/ 3578088 h 3630492"/>
              <a:gd name="connsiteX88" fmla="*/ 1724958 w 5730907"/>
              <a:gd name="connsiteY88" fmla="*/ 3578473 h 3630492"/>
              <a:gd name="connsiteX89" fmla="*/ 1725493 w 5730907"/>
              <a:gd name="connsiteY89" fmla="*/ 3578131 h 3630492"/>
              <a:gd name="connsiteX90" fmla="*/ 1807698 w 5730907"/>
              <a:gd name="connsiteY90" fmla="*/ 3577493 h 3630492"/>
              <a:gd name="connsiteX91" fmla="*/ 1802837 w 5730907"/>
              <a:gd name="connsiteY91" fmla="*/ 3578441 h 3630492"/>
              <a:gd name="connsiteX92" fmla="*/ 1802779 w 5730907"/>
              <a:gd name="connsiteY92" fmla="*/ 3580318 h 3630492"/>
              <a:gd name="connsiteX93" fmla="*/ 1808210 w 5730907"/>
              <a:gd name="connsiteY93" fmla="*/ 3578183 h 3630492"/>
              <a:gd name="connsiteX94" fmla="*/ 1807698 w 5730907"/>
              <a:gd name="connsiteY94" fmla="*/ 3577493 h 3630492"/>
              <a:gd name="connsiteX95" fmla="*/ 1860488 w 5730907"/>
              <a:gd name="connsiteY95" fmla="*/ 3567770 h 3630492"/>
              <a:gd name="connsiteX96" fmla="*/ 1816971 w 5730907"/>
              <a:gd name="connsiteY96" fmla="*/ 3579289 h 3630492"/>
              <a:gd name="connsiteX97" fmla="*/ 1778908 w 5730907"/>
              <a:gd name="connsiteY97" fmla="*/ 3587762 h 3630492"/>
              <a:gd name="connsiteX98" fmla="*/ 1743474 w 5730907"/>
              <a:gd name="connsiteY98" fmla="*/ 3594856 h 3630492"/>
              <a:gd name="connsiteX99" fmla="*/ 1784602 w 5730907"/>
              <a:gd name="connsiteY99" fmla="*/ 3584773 h 3630492"/>
              <a:gd name="connsiteX100" fmla="*/ 1798291 w 5730907"/>
              <a:gd name="connsiteY100" fmla="*/ 3580918 h 3630492"/>
              <a:gd name="connsiteX101" fmla="*/ 1785346 w 5730907"/>
              <a:gd name="connsiteY101" fmla="*/ 3580931 h 3630492"/>
              <a:gd name="connsiteX102" fmla="*/ 1692660 w 5730907"/>
              <a:gd name="connsiteY102" fmla="*/ 3600757 h 3630492"/>
              <a:gd name="connsiteX103" fmla="*/ 1777929 w 5730907"/>
              <a:gd name="connsiteY103" fmla="*/ 3579494 h 3630492"/>
              <a:gd name="connsiteX104" fmla="*/ 1783898 w 5730907"/>
              <a:gd name="connsiteY104" fmla="*/ 3576663 h 3630492"/>
              <a:gd name="connsiteX105" fmla="*/ 1778163 w 5730907"/>
              <a:gd name="connsiteY105" fmla="*/ 3578281 h 3630492"/>
              <a:gd name="connsiteX106" fmla="*/ 1730519 w 5730907"/>
              <a:gd name="connsiteY106" fmla="*/ 3588257 h 3630492"/>
              <a:gd name="connsiteX107" fmla="*/ 1699827 w 5730907"/>
              <a:gd name="connsiteY107" fmla="*/ 3593955 h 3630492"/>
              <a:gd name="connsiteX108" fmla="*/ 1703808 w 5730907"/>
              <a:gd name="connsiteY108" fmla="*/ 3591906 h 3630492"/>
              <a:gd name="connsiteX109" fmla="*/ 1703973 w 5730907"/>
              <a:gd name="connsiteY109" fmla="*/ 3591798 h 3630492"/>
              <a:gd name="connsiteX110" fmla="*/ 1705305 w 5730907"/>
              <a:gd name="connsiteY110" fmla="*/ 3591454 h 3630492"/>
              <a:gd name="connsiteX111" fmla="*/ 1726713 w 5730907"/>
              <a:gd name="connsiteY111" fmla="*/ 3586576 h 3630492"/>
              <a:gd name="connsiteX112" fmla="*/ 1711510 w 5730907"/>
              <a:gd name="connsiteY112" fmla="*/ 3587411 h 3630492"/>
              <a:gd name="connsiteX113" fmla="*/ 1709987 w 5730907"/>
              <a:gd name="connsiteY113" fmla="*/ 3587790 h 3630492"/>
              <a:gd name="connsiteX114" fmla="*/ 1710641 w 5730907"/>
              <a:gd name="connsiteY114" fmla="*/ 3585568 h 3630492"/>
              <a:gd name="connsiteX115" fmla="*/ 1705653 w 5730907"/>
              <a:gd name="connsiteY115" fmla="*/ 3587277 h 3630492"/>
              <a:gd name="connsiteX116" fmla="*/ 1699953 w 5730907"/>
              <a:gd name="connsiteY116" fmla="*/ 3590069 h 3630492"/>
              <a:gd name="connsiteX117" fmla="*/ 1695631 w 5730907"/>
              <a:gd name="connsiteY117" fmla="*/ 3590840 h 3630492"/>
              <a:gd name="connsiteX118" fmla="*/ 1708710 w 5730907"/>
              <a:gd name="connsiteY118" fmla="*/ 3585610 h 3630492"/>
              <a:gd name="connsiteX119" fmla="*/ 1744718 w 5730907"/>
              <a:gd name="connsiteY119" fmla="*/ 3577622 h 3630492"/>
              <a:gd name="connsiteX120" fmla="*/ 1766112 w 5730907"/>
              <a:gd name="connsiteY120" fmla="*/ 3577054 h 3630492"/>
              <a:gd name="connsiteX121" fmla="*/ 2160361 w 5730907"/>
              <a:gd name="connsiteY121" fmla="*/ 3561913 h 3630492"/>
              <a:gd name="connsiteX122" fmla="*/ 2162283 w 5730907"/>
              <a:gd name="connsiteY122" fmla="*/ 3562601 h 3630492"/>
              <a:gd name="connsiteX123" fmla="*/ 2161298 w 5730907"/>
              <a:gd name="connsiteY123" fmla="*/ 3563510 h 3630492"/>
              <a:gd name="connsiteX124" fmla="*/ 2158845 w 5730907"/>
              <a:gd name="connsiteY124" fmla="*/ 3563194 h 3630492"/>
              <a:gd name="connsiteX125" fmla="*/ 2160361 w 5730907"/>
              <a:gd name="connsiteY125" fmla="*/ 3561913 h 3630492"/>
              <a:gd name="connsiteX126" fmla="*/ 2163799 w 5730907"/>
              <a:gd name="connsiteY126" fmla="*/ 3561320 h 3630492"/>
              <a:gd name="connsiteX127" fmla="*/ 2165722 w 5730907"/>
              <a:gd name="connsiteY127" fmla="*/ 3562007 h 3630492"/>
              <a:gd name="connsiteX128" fmla="*/ 2164736 w 5730907"/>
              <a:gd name="connsiteY128" fmla="*/ 3562918 h 3630492"/>
              <a:gd name="connsiteX129" fmla="*/ 2162283 w 5730907"/>
              <a:gd name="connsiteY129" fmla="*/ 3562601 h 3630492"/>
              <a:gd name="connsiteX130" fmla="*/ 2163799 w 5730907"/>
              <a:gd name="connsiteY130" fmla="*/ 3561320 h 3630492"/>
              <a:gd name="connsiteX131" fmla="*/ 2120715 w 5730907"/>
              <a:gd name="connsiteY131" fmla="*/ 3560452 h 3630492"/>
              <a:gd name="connsiteX132" fmla="*/ 2119844 w 5730907"/>
              <a:gd name="connsiteY132" fmla="*/ 3560947 h 3630492"/>
              <a:gd name="connsiteX133" fmla="*/ 2116122 w 5730907"/>
              <a:gd name="connsiteY133" fmla="*/ 3561638 h 3630492"/>
              <a:gd name="connsiteX134" fmla="*/ 2174725 w 5730907"/>
              <a:gd name="connsiteY134" fmla="*/ 3559763 h 3630492"/>
              <a:gd name="connsiteX135" fmla="*/ 2170943 w 5730907"/>
              <a:gd name="connsiteY135" fmla="*/ 3561575 h 3630492"/>
              <a:gd name="connsiteX136" fmla="*/ 2165722 w 5730907"/>
              <a:gd name="connsiteY136" fmla="*/ 3562007 h 3630492"/>
              <a:gd name="connsiteX137" fmla="*/ 2174725 w 5730907"/>
              <a:gd name="connsiteY137" fmla="*/ 3559763 h 3630492"/>
              <a:gd name="connsiteX138" fmla="*/ 1881363 w 5730907"/>
              <a:gd name="connsiteY138" fmla="*/ 3551538 h 3630492"/>
              <a:gd name="connsiteX139" fmla="*/ 1880666 w 5730907"/>
              <a:gd name="connsiteY139" fmla="*/ 3551851 h 3630492"/>
              <a:gd name="connsiteX140" fmla="*/ 1880238 w 5730907"/>
              <a:gd name="connsiteY140" fmla="*/ 3551895 h 3630492"/>
              <a:gd name="connsiteX141" fmla="*/ 1880256 w 5730907"/>
              <a:gd name="connsiteY141" fmla="*/ 3551846 h 3630492"/>
              <a:gd name="connsiteX142" fmla="*/ 1907695 w 5730907"/>
              <a:gd name="connsiteY142" fmla="*/ 3543618 h 3630492"/>
              <a:gd name="connsiteX143" fmla="*/ 1897507 w 5730907"/>
              <a:gd name="connsiteY143" fmla="*/ 3546642 h 3630492"/>
              <a:gd name="connsiteX144" fmla="*/ 1880897 w 5730907"/>
              <a:gd name="connsiteY144" fmla="*/ 3550035 h 3630492"/>
              <a:gd name="connsiteX145" fmla="*/ 1881103 w 5730907"/>
              <a:gd name="connsiteY145" fmla="*/ 3549451 h 3630492"/>
              <a:gd name="connsiteX146" fmla="*/ 2238950 w 5730907"/>
              <a:gd name="connsiteY146" fmla="*/ 3542400 h 3630492"/>
              <a:gd name="connsiteX147" fmla="*/ 2234088 w 5730907"/>
              <a:gd name="connsiteY147" fmla="*/ 3543347 h 3630492"/>
              <a:gd name="connsiteX148" fmla="*/ 2234030 w 5730907"/>
              <a:gd name="connsiteY148" fmla="*/ 3545224 h 3630492"/>
              <a:gd name="connsiteX149" fmla="*/ 2239462 w 5730907"/>
              <a:gd name="connsiteY149" fmla="*/ 3543089 h 3630492"/>
              <a:gd name="connsiteX150" fmla="*/ 2238950 w 5730907"/>
              <a:gd name="connsiteY150" fmla="*/ 3542400 h 3630492"/>
              <a:gd name="connsiteX151" fmla="*/ 1190240 w 5730907"/>
              <a:gd name="connsiteY151" fmla="*/ 3542187 h 3630492"/>
              <a:gd name="connsiteX152" fmla="*/ 1189449 w 5730907"/>
              <a:gd name="connsiteY152" fmla="*/ 3542704 h 3630492"/>
              <a:gd name="connsiteX153" fmla="*/ 1189063 w 5730907"/>
              <a:gd name="connsiteY153" fmla="*/ 3542674 h 3630492"/>
              <a:gd name="connsiteX154" fmla="*/ 1205999 w 5730907"/>
              <a:gd name="connsiteY154" fmla="*/ 3539052 h 3630492"/>
              <a:gd name="connsiteX155" fmla="*/ 1196465 w 5730907"/>
              <a:gd name="connsiteY155" fmla="*/ 3543231 h 3630492"/>
              <a:gd name="connsiteX156" fmla="*/ 1190375 w 5730907"/>
              <a:gd name="connsiteY156" fmla="*/ 3542774 h 3630492"/>
              <a:gd name="connsiteX157" fmla="*/ 1191646 w 5730907"/>
              <a:gd name="connsiteY157" fmla="*/ 3542123 h 3630492"/>
              <a:gd name="connsiteX158" fmla="*/ 1192210 w 5730907"/>
              <a:gd name="connsiteY158" fmla="*/ 3539692 h 3630492"/>
              <a:gd name="connsiteX159" fmla="*/ 1192672 w 5730907"/>
              <a:gd name="connsiteY159" fmla="*/ 3539064 h 3630492"/>
              <a:gd name="connsiteX160" fmla="*/ 1252557 w 5730907"/>
              <a:gd name="connsiteY160" fmla="*/ 3539007 h 3630492"/>
              <a:gd name="connsiteX161" fmla="*/ 1217787 w 5730907"/>
              <a:gd name="connsiteY161" fmla="*/ 3544711 h 3630492"/>
              <a:gd name="connsiteX162" fmla="*/ 1217017 w 5730907"/>
              <a:gd name="connsiteY162" fmla="*/ 3544779 h 3630492"/>
              <a:gd name="connsiteX163" fmla="*/ 1201517 w 5730907"/>
              <a:gd name="connsiteY163" fmla="*/ 3543612 h 3630492"/>
              <a:gd name="connsiteX164" fmla="*/ 1204098 w 5730907"/>
              <a:gd name="connsiteY164" fmla="*/ 3541631 h 3630492"/>
              <a:gd name="connsiteX165" fmla="*/ 1212721 w 5730907"/>
              <a:gd name="connsiteY165" fmla="*/ 3539045 h 3630492"/>
              <a:gd name="connsiteX166" fmla="*/ 1138295 w 5730907"/>
              <a:gd name="connsiteY166" fmla="*/ 3536992 h 3630492"/>
              <a:gd name="connsiteX167" fmla="*/ 1165206 w 5730907"/>
              <a:gd name="connsiteY167" fmla="*/ 3538497 h 3630492"/>
              <a:gd name="connsiteX168" fmla="*/ 1160466 w 5730907"/>
              <a:gd name="connsiteY168" fmla="*/ 3540522 h 3630492"/>
              <a:gd name="connsiteX169" fmla="*/ 1135921 w 5730907"/>
              <a:gd name="connsiteY169" fmla="*/ 3538673 h 3630492"/>
              <a:gd name="connsiteX170" fmla="*/ 1136929 w 5730907"/>
              <a:gd name="connsiteY170" fmla="*/ 3538377 h 3630492"/>
              <a:gd name="connsiteX171" fmla="*/ 1138997 w 5730907"/>
              <a:gd name="connsiteY171" fmla="*/ 3538272 h 3630492"/>
              <a:gd name="connsiteX172" fmla="*/ 1138176 w 5730907"/>
              <a:gd name="connsiteY172" fmla="*/ 3537048 h 3630492"/>
              <a:gd name="connsiteX173" fmla="*/ 1443537 w 5730907"/>
              <a:gd name="connsiteY173" fmla="*/ 3536228 h 3630492"/>
              <a:gd name="connsiteX174" fmla="*/ 1431100 w 5730907"/>
              <a:gd name="connsiteY174" fmla="*/ 3537948 h 3630492"/>
              <a:gd name="connsiteX175" fmla="*/ 1319470 w 5730907"/>
              <a:gd name="connsiteY175" fmla="*/ 3544360 h 3630492"/>
              <a:gd name="connsiteX176" fmla="*/ 1329160 w 5730907"/>
              <a:gd name="connsiteY176" fmla="*/ 3539453 h 3630492"/>
              <a:gd name="connsiteX177" fmla="*/ 1334675 w 5730907"/>
              <a:gd name="connsiteY177" fmla="*/ 3537873 h 3630492"/>
              <a:gd name="connsiteX178" fmla="*/ 1705429 w 5730907"/>
              <a:gd name="connsiteY178" fmla="*/ 3532271 h 3630492"/>
              <a:gd name="connsiteX179" fmla="*/ 1703354 w 5730907"/>
              <a:gd name="connsiteY179" fmla="*/ 3532838 h 3630492"/>
              <a:gd name="connsiteX180" fmla="*/ 1698091 w 5730907"/>
              <a:gd name="connsiteY180" fmla="*/ 3535425 h 3630492"/>
              <a:gd name="connsiteX181" fmla="*/ 1682152 w 5730907"/>
              <a:gd name="connsiteY181" fmla="*/ 3545285 h 3630492"/>
              <a:gd name="connsiteX182" fmla="*/ 1680942 w 5730907"/>
              <a:gd name="connsiteY182" fmla="*/ 3545954 h 3630492"/>
              <a:gd name="connsiteX183" fmla="*/ 1673460 w 5730907"/>
              <a:gd name="connsiteY183" fmla="*/ 3546271 h 3630492"/>
              <a:gd name="connsiteX184" fmla="*/ 1689831 w 5730907"/>
              <a:gd name="connsiteY184" fmla="*/ 3536536 h 3630492"/>
              <a:gd name="connsiteX185" fmla="*/ 1651919 w 5730907"/>
              <a:gd name="connsiteY185" fmla="*/ 3546900 h 3630492"/>
              <a:gd name="connsiteX186" fmla="*/ 1646343 w 5730907"/>
              <a:gd name="connsiteY186" fmla="*/ 3547061 h 3630492"/>
              <a:gd name="connsiteX187" fmla="*/ 1647038 w 5730907"/>
              <a:gd name="connsiteY187" fmla="*/ 3545515 h 3630492"/>
              <a:gd name="connsiteX188" fmla="*/ 1646798 w 5730907"/>
              <a:gd name="connsiteY188" fmla="*/ 3545579 h 3630492"/>
              <a:gd name="connsiteX189" fmla="*/ 1641810 w 5730907"/>
              <a:gd name="connsiteY189" fmla="*/ 3547191 h 3630492"/>
              <a:gd name="connsiteX190" fmla="*/ 1565955 w 5730907"/>
              <a:gd name="connsiteY190" fmla="*/ 3549373 h 3630492"/>
              <a:gd name="connsiteX191" fmla="*/ 1588389 w 5730907"/>
              <a:gd name="connsiteY191" fmla="*/ 3546007 h 3630492"/>
              <a:gd name="connsiteX192" fmla="*/ 1665273 w 5730907"/>
              <a:gd name="connsiteY192" fmla="*/ 3535199 h 3630492"/>
              <a:gd name="connsiteX193" fmla="*/ 1530139 w 5730907"/>
              <a:gd name="connsiteY193" fmla="*/ 3543514 h 3630492"/>
              <a:gd name="connsiteX194" fmla="*/ 1550885 w 5730907"/>
              <a:gd name="connsiteY194" fmla="*/ 3536935 h 3630492"/>
              <a:gd name="connsiteX195" fmla="*/ 1559777 w 5730907"/>
              <a:gd name="connsiteY195" fmla="*/ 3534471 h 3630492"/>
              <a:gd name="connsiteX196" fmla="*/ 1667599 w 5730907"/>
              <a:gd name="connsiteY196" fmla="*/ 3532843 h 3630492"/>
              <a:gd name="connsiteX197" fmla="*/ 1719412 w 5730907"/>
              <a:gd name="connsiteY197" fmla="*/ 3532060 h 3630492"/>
              <a:gd name="connsiteX198" fmla="*/ 1720979 w 5730907"/>
              <a:gd name="connsiteY198" fmla="*/ 3532910 h 3630492"/>
              <a:gd name="connsiteX199" fmla="*/ 1719663 w 5730907"/>
              <a:gd name="connsiteY199" fmla="*/ 3533205 h 3630492"/>
              <a:gd name="connsiteX200" fmla="*/ 1718257 w 5730907"/>
              <a:gd name="connsiteY200" fmla="*/ 3532077 h 3630492"/>
              <a:gd name="connsiteX201" fmla="*/ 2297399 w 5730907"/>
              <a:gd name="connsiteY201" fmla="*/ 3522297 h 3630492"/>
              <a:gd name="connsiteX202" fmla="*/ 2280073 w 5730907"/>
              <a:gd name="connsiteY202" fmla="*/ 3528142 h 3630492"/>
              <a:gd name="connsiteX203" fmla="*/ 2290190 w 5730907"/>
              <a:gd name="connsiteY203" fmla="*/ 3523989 h 3630492"/>
              <a:gd name="connsiteX204" fmla="*/ 2297469 w 5730907"/>
              <a:gd name="connsiteY204" fmla="*/ 3522272 h 3630492"/>
              <a:gd name="connsiteX205" fmla="*/ 2297472 w 5730907"/>
              <a:gd name="connsiteY205" fmla="*/ 3522278 h 3630492"/>
              <a:gd name="connsiteX206" fmla="*/ 2297399 w 5730907"/>
              <a:gd name="connsiteY206" fmla="*/ 3522297 h 3630492"/>
              <a:gd name="connsiteX207" fmla="*/ 2231194 w 5730907"/>
              <a:gd name="connsiteY207" fmla="*/ 3520126 h 3630492"/>
              <a:gd name="connsiteX208" fmla="*/ 2228701 w 5730907"/>
              <a:gd name="connsiteY208" fmla="*/ 3521374 h 3630492"/>
              <a:gd name="connsiteX209" fmla="*/ 2225498 w 5730907"/>
              <a:gd name="connsiteY209" fmla="*/ 3521541 h 3630492"/>
              <a:gd name="connsiteX210" fmla="*/ 2231194 w 5730907"/>
              <a:gd name="connsiteY210" fmla="*/ 3520126 h 3630492"/>
              <a:gd name="connsiteX211" fmla="*/ 2196876 w 5730907"/>
              <a:gd name="connsiteY211" fmla="*/ 3518518 h 3630492"/>
              <a:gd name="connsiteX212" fmla="*/ 2197598 w 5730907"/>
              <a:gd name="connsiteY212" fmla="*/ 3519261 h 3630492"/>
              <a:gd name="connsiteX213" fmla="*/ 2194833 w 5730907"/>
              <a:gd name="connsiteY213" fmla="*/ 3520541 h 3630492"/>
              <a:gd name="connsiteX214" fmla="*/ 2192152 w 5730907"/>
              <a:gd name="connsiteY214" fmla="*/ 3520332 h 3630492"/>
              <a:gd name="connsiteX215" fmla="*/ 2196876 w 5730907"/>
              <a:gd name="connsiteY215" fmla="*/ 3518518 h 3630492"/>
              <a:gd name="connsiteX216" fmla="*/ 1323690 w 5730907"/>
              <a:gd name="connsiteY216" fmla="*/ 3517486 h 3630492"/>
              <a:gd name="connsiteX217" fmla="*/ 1315736 w 5730907"/>
              <a:gd name="connsiteY217" fmla="*/ 3521627 h 3630492"/>
              <a:gd name="connsiteX218" fmla="*/ 1323690 w 5730907"/>
              <a:gd name="connsiteY218" fmla="*/ 3517486 h 3630492"/>
              <a:gd name="connsiteX219" fmla="*/ 1353128 w 5730907"/>
              <a:gd name="connsiteY219" fmla="*/ 3517116 h 3630492"/>
              <a:gd name="connsiteX220" fmla="*/ 1344815 w 5730907"/>
              <a:gd name="connsiteY220" fmla="*/ 3521521 h 3630492"/>
              <a:gd name="connsiteX221" fmla="*/ 1353128 w 5730907"/>
              <a:gd name="connsiteY221" fmla="*/ 3517116 h 3630492"/>
              <a:gd name="connsiteX222" fmla="*/ 2312614 w 5730907"/>
              <a:gd name="connsiteY222" fmla="*/ 3516445 h 3630492"/>
              <a:gd name="connsiteX223" fmla="*/ 2306219 w 5730907"/>
              <a:gd name="connsiteY223" fmla="*/ 3519320 h 3630492"/>
              <a:gd name="connsiteX224" fmla="*/ 2297469 w 5730907"/>
              <a:gd name="connsiteY224" fmla="*/ 3522272 h 3630492"/>
              <a:gd name="connsiteX225" fmla="*/ 2296697 w 5730907"/>
              <a:gd name="connsiteY225" fmla="*/ 3520869 h 3630492"/>
              <a:gd name="connsiteX226" fmla="*/ 2312614 w 5730907"/>
              <a:gd name="connsiteY226" fmla="*/ 3516445 h 3630492"/>
              <a:gd name="connsiteX227" fmla="*/ 1206248 w 5730907"/>
              <a:gd name="connsiteY227" fmla="*/ 3507465 h 3630492"/>
              <a:gd name="connsiteX228" fmla="*/ 1245878 w 5730907"/>
              <a:gd name="connsiteY228" fmla="*/ 3507910 h 3630492"/>
              <a:gd name="connsiteX229" fmla="*/ 1235201 w 5730907"/>
              <a:gd name="connsiteY229" fmla="*/ 3511846 h 3630492"/>
              <a:gd name="connsiteX230" fmla="*/ 1199221 w 5730907"/>
              <a:gd name="connsiteY230" fmla="*/ 3510337 h 3630492"/>
              <a:gd name="connsiteX231" fmla="*/ 1205978 w 5730907"/>
              <a:gd name="connsiteY231" fmla="*/ 3507581 h 3630492"/>
              <a:gd name="connsiteX232" fmla="*/ 2035406 w 5730907"/>
              <a:gd name="connsiteY232" fmla="*/ 3505562 h 3630492"/>
              <a:gd name="connsiteX233" fmla="*/ 2035530 w 5730907"/>
              <a:gd name="connsiteY233" fmla="*/ 3506950 h 3630492"/>
              <a:gd name="connsiteX234" fmla="*/ 2034897 w 5730907"/>
              <a:gd name="connsiteY234" fmla="*/ 3508192 h 3630492"/>
              <a:gd name="connsiteX235" fmla="*/ 2035406 w 5730907"/>
              <a:gd name="connsiteY235" fmla="*/ 3505562 h 3630492"/>
              <a:gd name="connsiteX236" fmla="*/ 1609158 w 5730907"/>
              <a:gd name="connsiteY236" fmla="*/ 3503902 h 3630492"/>
              <a:gd name="connsiteX237" fmla="*/ 1564739 w 5730907"/>
              <a:gd name="connsiteY237" fmla="*/ 3507168 h 3630492"/>
              <a:gd name="connsiteX238" fmla="*/ 1572110 w 5730907"/>
              <a:gd name="connsiteY238" fmla="*/ 3511472 h 3630492"/>
              <a:gd name="connsiteX239" fmla="*/ 1609158 w 5730907"/>
              <a:gd name="connsiteY239" fmla="*/ 3503902 h 3630492"/>
              <a:gd name="connsiteX240" fmla="*/ 1416208 w 5730907"/>
              <a:gd name="connsiteY240" fmla="*/ 3502504 h 3630492"/>
              <a:gd name="connsiteX241" fmla="*/ 1406705 w 5730907"/>
              <a:gd name="connsiteY241" fmla="*/ 3503545 h 3630492"/>
              <a:gd name="connsiteX242" fmla="*/ 1400099 w 5730907"/>
              <a:gd name="connsiteY242" fmla="*/ 3509650 h 3630492"/>
              <a:gd name="connsiteX243" fmla="*/ 1430022 w 5730907"/>
              <a:gd name="connsiteY243" fmla="*/ 3507319 h 3630492"/>
              <a:gd name="connsiteX244" fmla="*/ 1430224 w 5730907"/>
              <a:gd name="connsiteY244" fmla="*/ 3504621 h 3630492"/>
              <a:gd name="connsiteX245" fmla="*/ 1419527 w 5730907"/>
              <a:gd name="connsiteY245" fmla="*/ 3502552 h 3630492"/>
              <a:gd name="connsiteX246" fmla="*/ 1690827 w 5730907"/>
              <a:gd name="connsiteY246" fmla="*/ 3501542 h 3630492"/>
              <a:gd name="connsiteX247" fmla="*/ 1677888 w 5730907"/>
              <a:gd name="connsiteY247" fmla="*/ 3503966 h 3630492"/>
              <a:gd name="connsiteX248" fmla="*/ 1673770 w 5730907"/>
              <a:gd name="connsiteY248" fmla="*/ 3504892 h 3630492"/>
              <a:gd name="connsiteX249" fmla="*/ 1672929 w 5730907"/>
              <a:gd name="connsiteY249" fmla="*/ 3505872 h 3630492"/>
              <a:gd name="connsiteX250" fmla="*/ 1671597 w 5730907"/>
              <a:gd name="connsiteY250" fmla="*/ 3505381 h 3630492"/>
              <a:gd name="connsiteX251" fmla="*/ 1654515 w 5730907"/>
              <a:gd name="connsiteY251" fmla="*/ 3509229 h 3630492"/>
              <a:gd name="connsiteX252" fmla="*/ 1652011 w 5730907"/>
              <a:gd name="connsiteY252" fmla="*/ 3509381 h 3630492"/>
              <a:gd name="connsiteX253" fmla="*/ 1651190 w 5730907"/>
              <a:gd name="connsiteY253" fmla="*/ 3509619 h 3630492"/>
              <a:gd name="connsiteX254" fmla="*/ 1642225 w 5730907"/>
              <a:gd name="connsiteY254" fmla="*/ 3510086 h 3630492"/>
              <a:gd name="connsiteX255" fmla="*/ 1659088 w 5730907"/>
              <a:gd name="connsiteY255" fmla="*/ 3513927 h 3630492"/>
              <a:gd name="connsiteX256" fmla="*/ 1699917 w 5730907"/>
              <a:gd name="connsiteY256" fmla="*/ 3506498 h 3630492"/>
              <a:gd name="connsiteX257" fmla="*/ 1709649 w 5730907"/>
              <a:gd name="connsiteY257" fmla="*/ 3503746 h 3630492"/>
              <a:gd name="connsiteX258" fmla="*/ 1701765 w 5730907"/>
              <a:gd name="connsiteY258" fmla="*/ 3504444 h 3630492"/>
              <a:gd name="connsiteX259" fmla="*/ 1688772 w 5730907"/>
              <a:gd name="connsiteY259" fmla="*/ 3502383 h 3630492"/>
              <a:gd name="connsiteX260" fmla="*/ 1704806 w 5730907"/>
              <a:gd name="connsiteY260" fmla="*/ 3498924 h 3630492"/>
              <a:gd name="connsiteX261" fmla="*/ 1704651 w 5730907"/>
              <a:gd name="connsiteY261" fmla="*/ 3498953 h 3630492"/>
              <a:gd name="connsiteX262" fmla="*/ 1704861 w 5730907"/>
              <a:gd name="connsiteY262" fmla="*/ 3498927 h 3630492"/>
              <a:gd name="connsiteX263" fmla="*/ 2115446 w 5730907"/>
              <a:gd name="connsiteY263" fmla="*/ 3495038 h 3630492"/>
              <a:gd name="connsiteX264" fmla="*/ 2112679 w 5730907"/>
              <a:gd name="connsiteY264" fmla="*/ 3498489 h 3630492"/>
              <a:gd name="connsiteX265" fmla="*/ 2062278 w 5730907"/>
              <a:gd name="connsiteY265" fmla="*/ 3521551 h 3630492"/>
              <a:gd name="connsiteX266" fmla="*/ 2043253 w 5730907"/>
              <a:gd name="connsiteY266" fmla="*/ 3527788 h 3630492"/>
              <a:gd name="connsiteX267" fmla="*/ 2038171 w 5730907"/>
              <a:gd name="connsiteY267" fmla="*/ 3528133 h 3630492"/>
              <a:gd name="connsiteX268" fmla="*/ 2087091 w 5730907"/>
              <a:gd name="connsiteY268" fmla="*/ 3507804 h 3630492"/>
              <a:gd name="connsiteX269" fmla="*/ 2115446 w 5730907"/>
              <a:gd name="connsiteY269" fmla="*/ 3495038 h 3630492"/>
              <a:gd name="connsiteX270" fmla="*/ 1235525 w 5730907"/>
              <a:gd name="connsiteY270" fmla="*/ 3494748 h 3630492"/>
              <a:gd name="connsiteX271" fmla="*/ 1238877 w 5730907"/>
              <a:gd name="connsiteY271" fmla="*/ 3494805 h 3630492"/>
              <a:gd name="connsiteX272" fmla="*/ 1236279 w 5730907"/>
              <a:gd name="connsiteY272" fmla="*/ 3496075 h 3630492"/>
              <a:gd name="connsiteX273" fmla="*/ 1234293 w 5730907"/>
              <a:gd name="connsiteY273" fmla="*/ 3496857 h 3630492"/>
              <a:gd name="connsiteX274" fmla="*/ 1230144 w 5730907"/>
              <a:gd name="connsiteY274" fmla="*/ 3497086 h 3630492"/>
              <a:gd name="connsiteX275" fmla="*/ 1871550 w 5730907"/>
              <a:gd name="connsiteY275" fmla="*/ 3492602 h 3630492"/>
              <a:gd name="connsiteX276" fmla="*/ 1868769 w 5730907"/>
              <a:gd name="connsiteY276" fmla="*/ 3494876 h 3630492"/>
              <a:gd name="connsiteX277" fmla="*/ 1858357 w 5730907"/>
              <a:gd name="connsiteY277" fmla="*/ 3495337 h 3630492"/>
              <a:gd name="connsiteX278" fmla="*/ 1862918 w 5730907"/>
              <a:gd name="connsiteY278" fmla="*/ 3494510 h 3630492"/>
              <a:gd name="connsiteX279" fmla="*/ 1931153 w 5730907"/>
              <a:gd name="connsiteY279" fmla="*/ 3488122 h 3630492"/>
              <a:gd name="connsiteX280" fmla="*/ 1905482 w 5730907"/>
              <a:gd name="connsiteY280" fmla="*/ 3490734 h 3630492"/>
              <a:gd name="connsiteX281" fmla="*/ 1903587 w 5730907"/>
              <a:gd name="connsiteY281" fmla="*/ 3490823 h 3630492"/>
              <a:gd name="connsiteX282" fmla="*/ 1896538 w 5730907"/>
              <a:gd name="connsiteY282" fmla="*/ 3492388 h 3630492"/>
              <a:gd name="connsiteX283" fmla="*/ 1897062 w 5730907"/>
              <a:gd name="connsiteY283" fmla="*/ 3491133 h 3630492"/>
              <a:gd name="connsiteX284" fmla="*/ 1891887 w 5730907"/>
              <a:gd name="connsiteY284" fmla="*/ 3491380 h 3630492"/>
              <a:gd name="connsiteX285" fmla="*/ 1871019 w 5730907"/>
              <a:gd name="connsiteY285" fmla="*/ 3492056 h 3630492"/>
              <a:gd name="connsiteX286" fmla="*/ 1847170 w 5730907"/>
              <a:gd name="connsiteY286" fmla="*/ 3492897 h 3630492"/>
              <a:gd name="connsiteX287" fmla="*/ 1828488 w 5730907"/>
              <a:gd name="connsiteY287" fmla="*/ 3494281 h 3630492"/>
              <a:gd name="connsiteX288" fmla="*/ 1749719 w 5730907"/>
              <a:gd name="connsiteY288" fmla="*/ 3500279 h 3630492"/>
              <a:gd name="connsiteX289" fmla="*/ 1743479 w 5730907"/>
              <a:gd name="connsiteY289" fmla="*/ 3502643 h 3630492"/>
              <a:gd name="connsiteX290" fmla="*/ 1804845 w 5730907"/>
              <a:gd name="connsiteY290" fmla="*/ 3503155 h 3630492"/>
              <a:gd name="connsiteX291" fmla="*/ 1880318 w 5730907"/>
              <a:gd name="connsiteY291" fmla="*/ 3499633 h 3630492"/>
              <a:gd name="connsiteX292" fmla="*/ 1917729 w 5730907"/>
              <a:gd name="connsiteY292" fmla="*/ 3492351 h 3630492"/>
              <a:gd name="connsiteX293" fmla="*/ 1247088 w 5730907"/>
              <a:gd name="connsiteY293" fmla="*/ 3485330 h 3630492"/>
              <a:gd name="connsiteX294" fmla="*/ 1256569 w 5730907"/>
              <a:gd name="connsiteY294" fmla="*/ 3485375 h 3630492"/>
              <a:gd name="connsiteX295" fmla="*/ 1245699 w 5730907"/>
              <a:gd name="connsiteY295" fmla="*/ 3485958 h 3630492"/>
              <a:gd name="connsiteX296" fmla="*/ 1246882 w 5730907"/>
              <a:gd name="connsiteY296" fmla="*/ 3485420 h 3630492"/>
              <a:gd name="connsiteX297" fmla="*/ 1224509 w 5730907"/>
              <a:gd name="connsiteY297" fmla="*/ 3485222 h 3630492"/>
              <a:gd name="connsiteX298" fmla="*/ 1229236 w 5730907"/>
              <a:gd name="connsiteY298" fmla="*/ 3485244 h 3630492"/>
              <a:gd name="connsiteX299" fmla="*/ 1222740 w 5730907"/>
              <a:gd name="connsiteY299" fmla="*/ 3487356 h 3630492"/>
              <a:gd name="connsiteX300" fmla="*/ 1223011 w 5730907"/>
              <a:gd name="connsiteY300" fmla="*/ 3486325 h 3630492"/>
              <a:gd name="connsiteX301" fmla="*/ 2034798 w 5730907"/>
              <a:gd name="connsiteY301" fmla="*/ 3477556 h 3630492"/>
              <a:gd name="connsiteX302" fmla="*/ 2032285 w 5730907"/>
              <a:gd name="connsiteY302" fmla="*/ 3478818 h 3630492"/>
              <a:gd name="connsiteX303" fmla="*/ 2032167 w 5730907"/>
              <a:gd name="connsiteY303" fmla="*/ 3477790 h 3630492"/>
              <a:gd name="connsiteX304" fmla="*/ 1981812 w 5730907"/>
              <a:gd name="connsiteY304" fmla="*/ 3482969 h 3630492"/>
              <a:gd name="connsiteX305" fmla="*/ 1959615 w 5730907"/>
              <a:gd name="connsiteY305" fmla="*/ 3485227 h 3630492"/>
              <a:gd name="connsiteX306" fmla="*/ 1955671 w 5730907"/>
              <a:gd name="connsiteY306" fmla="*/ 3486590 h 3630492"/>
              <a:gd name="connsiteX307" fmla="*/ 1912034 w 5730907"/>
              <a:gd name="connsiteY307" fmla="*/ 3498152 h 3630492"/>
              <a:gd name="connsiteX308" fmla="*/ 2016172 w 5730907"/>
              <a:gd name="connsiteY308" fmla="*/ 3493293 h 3630492"/>
              <a:gd name="connsiteX309" fmla="*/ 2013096 w 5730907"/>
              <a:gd name="connsiteY309" fmla="*/ 3492205 h 3630492"/>
              <a:gd name="connsiteX310" fmla="*/ 2033166 w 5730907"/>
              <a:gd name="connsiteY310" fmla="*/ 3488041 h 3630492"/>
              <a:gd name="connsiteX311" fmla="*/ 2051303 w 5730907"/>
              <a:gd name="connsiteY311" fmla="*/ 3484852 h 3630492"/>
              <a:gd name="connsiteX312" fmla="*/ 2027644 w 5730907"/>
              <a:gd name="connsiteY312" fmla="*/ 3481150 h 3630492"/>
              <a:gd name="connsiteX313" fmla="*/ 2020279 w 5730907"/>
              <a:gd name="connsiteY313" fmla="*/ 3479238 h 3630492"/>
              <a:gd name="connsiteX314" fmla="*/ 2032285 w 5730907"/>
              <a:gd name="connsiteY314" fmla="*/ 3478818 h 3630492"/>
              <a:gd name="connsiteX315" fmla="*/ 2033653 w 5730907"/>
              <a:gd name="connsiteY315" fmla="*/ 3480468 h 3630492"/>
              <a:gd name="connsiteX316" fmla="*/ 2034798 w 5730907"/>
              <a:gd name="connsiteY316" fmla="*/ 3477556 h 3630492"/>
              <a:gd name="connsiteX317" fmla="*/ 2120990 w 5730907"/>
              <a:gd name="connsiteY317" fmla="*/ 3476441 h 3630492"/>
              <a:gd name="connsiteX318" fmla="*/ 2120051 w 5730907"/>
              <a:gd name="connsiteY318" fmla="*/ 3477232 h 3630492"/>
              <a:gd name="connsiteX319" fmla="*/ 2119273 w 5730907"/>
              <a:gd name="connsiteY319" fmla="*/ 3477802 h 3630492"/>
              <a:gd name="connsiteX320" fmla="*/ 2117311 w 5730907"/>
              <a:gd name="connsiteY320" fmla="*/ 3478515 h 3630492"/>
              <a:gd name="connsiteX321" fmla="*/ 2120990 w 5730907"/>
              <a:gd name="connsiteY321" fmla="*/ 3476441 h 3630492"/>
              <a:gd name="connsiteX322" fmla="*/ 1195341 w 5730907"/>
              <a:gd name="connsiteY322" fmla="*/ 3473451 h 3630492"/>
              <a:gd name="connsiteX323" fmla="*/ 1188664 w 5730907"/>
              <a:gd name="connsiteY323" fmla="*/ 3477615 h 3630492"/>
              <a:gd name="connsiteX324" fmla="*/ 1188006 w 5730907"/>
              <a:gd name="connsiteY324" fmla="*/ 3477675 h 3630492"/>
              <a:gd name="connsiteX325" fmla="*/ 1186453 w 5730907"/>
              <a:gd name="connsiteY325" fmla="*/ 3477620 h 3630492"/>
              <a:gd name="connsiteX326" fmla="*/ 1187625 w 5730907"/>
              <a:gd name="connsiteY326" fmla="*/ 3475703 h 3630492"/>
              <a:gd name="connsiteX327" fmla="*/ 1195341 w 5730907"/>
              <a:gd name="connsiteY327" fmla="*/ 3473451 h 3630492"/>
              <a:gd name="connsiteX328" fmla="*/ 2466657 w 5730907"/>
              <a:gd name="connsiteY328" fmla="*/ 3470469 h 3630492"/>
              <a:gd name="connsiteX329" fmla="*/ 2466782 w 5730907"/>
              <a:gd name="connsiteY329" fmla="*/ 3471857 h 3630492"/>
              <a:gd name="connsiteX330" fmla="*/ 2466148 w 5730907"/>
              <a:gd name="connsiteY330" fmla="*/ 3473099 h 3630492"/>
              <a:gd name="connsiteX331" fmla="*/ 2466657 w 5730907"/>
              <a:gd name="connsiteY331" fmla="*/ 3470469 h 3630492"/>
              <a:gd name="connsiteX332" fmla="*/ 2546698 w 5730907"/>
              <a:gd name="connsiteY332" fmla="*/ 3459945 h 3630492"/>
              <a:gd name="connsiteX333" fmla="*/ 2543931 w 5730907"/>
              <a:gd name="connsiteY333" fmla="*/ 3463395 h 3630492"/>
              <a:gd name="connsiteX334" fmla="*/ 2493529 w 5730907"/>
              <a:gd name="connsiteY334" fmla="*/ 3486457 h 3630492"/>
              <a:gd name="connsiteX335" fmla="*/ 2428266 w 5730907"/>
              <a:gd name="connsiteY335" fmla="*/ 3507853 h 3630492"/>
              <a:gd name="connsiteX336" fmla="*/ 2468815 w 5730907"/>
              <a:gd name="connsiteY336" fmla="*/ 3493292 h 3630492"/>
              <a:gd name="connsiteX337" fmla="*/ 2518342 w 5730907"/>
              <a:gd name="connsiteY337" fmla="*/ 3472710 h 3630492"/>
              <a:gd name="connsiteX338" fmla="*/ 2546698 w 5730907"/>
              <a:gd name="connsiteY338" fmla="*/ 3459945 h 3630492"/>
              <a:gd name="connsiteX339" fmla="*/ 2539534 w 5730907"/>
              <a:gd name="connsiteY339" fmla="*/ 3453896 h 3630492"/>
              <a:gd name="connsiteX340" fmla="*/ 2541457 w 5730907"/>
              <a:gd name="connsiteY340" fmla="*/ 3454582 h 3630492"/>
              <a:gd name="connsiteX341" fmla="*/ 2540471 w 5730907"/>
              <a:gd name="connsiteY341" fmla="*/ 3455493 h 3630492"/>
              <a:gd name="connsiteX342" fmla="*/ 2538019 w 5730907"/>
              <a:gd name="connsiteY342" fmla="*/ 3455176 h 3630492"/>
              <a:gd name="connsiteX343" fmla="*/ 2539534 w 5730907"/>
              <a:gd name="connsiteY343" fmla="*/ 3453896 h 3630492"/>
              <a:gd name="connsiteX344" fmla="*/ 1245426 w 5730907"/>
              <a:gd name="connsiteY344" fmla="*/ 3453711 h 3630492"/>
              <a:gd name="connsiteX345" fmla="*/ 1261078 w 5730907"/>
              <a:gd name="connsiteY345" fmla="*/ 3454055 h 3630492"/>
              <a:gd name="connsiteX346" fmla="*/ 1249130 w 5730907"/>
              <a:gd name="connsiteY346" fmla="*/ 3458101 h 3630492"/>
              <a:gd name="connsiteX347" fmla="*/ 1195341 w 5730907"/>
              <a:gd name="connsiteY347" fmla="*/ 3473451 h 3630492"/>
              <a:gd name="connsiteX348" fmla="*/ 1220003 w 5730907"/>
              <a:gd name="connsiteY348" fmla="*/ 3463012 h 3630492"/>
              <a:gd name="connsiteX349" fmla="*/ 2550460 w 5730907"/>
              <a:gd name="connsiteY349" fmla="*/ 3452339 h 3630492"/>
              <a:gd name="connsiteX350" fmla="*/ 2546678 w 5730907"/>
              <a:gd name="connsiteY350" fmla="*/ 3454150 h 3630492"/>
              <a:gd name="connsiteX351" fmla="*/ 2541457 w 5730907"/>
              <a:gd name="connsiteY351" fmla="*/ 3454582 h 3630492"/>
              <a:gd name="connsiteX352" fmla="*/ 2550460 w 5730907"/>
              <a:gd name="connsiteY352" fmla="*/ 3452339 h 3630492"/>
              <a:gd name="connsiteX353" fmla="*/ 2614686 w 5730907"/>
              <a:gd name="connsiteY353" fmla="*/ 3434976 h 3630492"/>
              <a:gd name="connsiteX354" fmla="*/ 2609824 w 5730907"/>
              <a:gd name="connsiteY354" fmla="*/ 3435923 h 3630492"/>
              <a:gd name="connsiteX355" fmla="*/ 2609766 w 5730907"/>
              <a:gd name="connsiteY355" fmla="*/ 3437800 h 3630492"/>
              <a:gd name="connsiteX356" fmla="*/ 2615197 w 5730907"/>
              <a:gd name="connsiteY356" fmla="*/ 3435665 h 3630492"/>
              <a:gd name="connsiteX357" fmla="*/ 2614686 w 5730907"/>
              <a:gd name="connsiteY357" fmla="*/ 3434976 h 3630492"/>
              <a:gd name="connsiteX358" fmla="*/ 1146412 w 5730907"/>
              <a:gd name="connsiteY358" fmla="*/ 3432686 h 3630492"/>
              <a:gd name="connsiteX359" fmla="*/ 1152340 w 5730907"/>
              <a:gd name="connsiteY359" fmla="*/ 3432944 h 3630492"/>
              <a:gd name="connsiteX360" fmla="*/ 1155006 w 5730907"/>
              <a:gd name="connsiteY360" fmla="*/ 3432868 h 3630492"/>
              <a:gd name="connsiteX361" fmla="*/ 1136393 w 5730907"/>
              <a:gd name="connsiteY361" fmla="*/ 3440224 h 3630492"/>
              <a:gd name="connsiteX362" fmla="*/ 1129320 w 5730907"/>
              <a:gd name="connsiteY362" fmla="*/ 3440162 h 3630492"/>
              <a:gd name="connsiteX363" fmla="*/ 1135055 w 5730907"/>
              <a:gd name="connsiteY363" fmla="*/ 3437463 h 3630492"/>
              <a:gd name="connsiteX364" fmla="*/ 2195021 w 5730907"/>
              <a:gd name="connsiteY364" fmla="*/ 3427506 h 3630492"/>
              <a:gd name="connsiteX365" fmla="*/ 2150744 w 5730907"/>
              <a:gd name="connsiteY365" fmla="*/ 3447316 h 3630492"/>
              <a:gd name="connsiteX366" fmla="*/ 2143241 w 5730907"/>
              <a:gd name="connsiteY366" fmla="*/ 3450960 h 3630492"/>
              <a:gd name="connsiteX367" fmla="*/ 2141631 w 5730907"/>
              <a:gd name="connsiteY367" fmla="*/ 3451788 h 3630492"/>
              <a:gd name="connsiteX368" fmla="*/ 2148016 w 5730907"/>
              <a:gd name="connsiteY368" fmla="*/ 3450565 h 3630492"/>
              <a:gd name="connsiteX369" fmla="*/ 2163086 w 5730907"/>
              <a:gd name="connsiteY369" fmla="*/ 3443949 h 3630492"/>
              <a:gd name="connsiteX370" fmla="*/ 2167685 w 5730907"/>
              <a:gd name="connsiteY370" fmla="*/ 3441120 h 3630492"/>
              <a:gd name="connsiteX371" fmla="*/ 2184130 w 5730907"/>
              <a:gd name="connsiteY371" fmla="*/ 3432817 h 3630492"/>
              <a:gd name="connsiteX372" fmla="*/ 1460236 w 5730907"/>
              <a:gd name="connsiteY372" fmla="*/ 3420843 h 3630492"/>
              <a:gd name="connsiteX373" fmla="*/ 1473378 w 5730907"/>
              <a:gd name="connsiteY373" fmla="*/ 3424939 h 3630492"/>
              <a:gd name="connsiteX374" fmla="*/ 1458730 w 5730907"/>
              <a:gd name="connsiteY374" fmla="*/ 3426887 h 3630492"/>
              <a:gd name="connsiteX375" fmla="*/ 1444787 w 5730907"/>
              <a:gd name="connsiteY375" fmla="*/ 3424681 h 3630492"/>
              <a:gd name="connsiteX376" fmla="*/ 1460236 w 5730907"/>
              <a:gd name="connsiteY376" fmla="*/ 3420843 h 3630492"/>
              <a:gd name="connsiteX377" fmla="*/ 1205220 w 5730907"/>
              <a:gd name="connsiteY377" fmla="*/ 3415489 h 3630492"/>
              <a:gd name="connsiteX378" fmla="*/ 1191542 w 5730907"/>
              <a:gd name="connsiteY378" fmla="*/ 3419251 h 3630492"/>
              <a:gd name="connsiteX379" fmla="*/ 1177041 w 5730907"/>
              <a:gd name="connsiteY379" fmla="*/ 3424606 h 3630492"/>
              <a:gd name="connsiteX380" fmla="*/ 1177215 w 5730907"/>
              <a:gd name="connsiteY380" fmla="*/ 3424273 h 3630492"/>
              <a:gd name="connsiteX381" fmla="*/ 1168896 w 5730907"/>
              <a:gd name="connsiteY381" fmla="*/ 3424423 h 3630492"/>
              <a:gd name="connsiteX382" fmla="*/ 1165788 w 5730907"/>
              <a:gd name="connsiteY382" fmla="*/ 3424536 h 3630492"/>
              <a:gd name="connsiteX383" fmla="*/ 1170293 w 5730907"/>
              <a:gd name="connsiteY383" fmla="*/ 3422641 h 3630492"/>
              <a:gd name="connsiteX384" fmla="*/ 1176028 w 5730907"/>
              <a:gd name="connsiteY384" fmla="*/ 3420433 h 3630492"/>
              <a:gd name="connsiteX385" fmla="*/ 1194077 w 5730907"/>
              <a:gd name="connsiteY385" fmla="*/ 3417329 h 3630492"/>
              <a:gd name="connsiteX386" fmla="*/ 2628107 w 5730907"/>
              <a:gd name="connsiteY386" fmla="*/ 3415333 h 3630492"/>
              <a:gd name="connsiteX387" fmla="*/ 2619871 w 5730907"/>
              <a:gd name="connsiteY387" fmla="*/ 3415416 h 3630492"/>
              <a:gd name="connsiteX388" fmla="*/ 2623619 w 5730907"/>
              <a:gd name="connsiteY388" fmla="*/ 3415932 h 3630492"/>
              <a:gd name="connsiteX389" fmla="*/ 2556998 w 5730907"/>
              <a:gd name="connsiteY389" fmla="*/ 3430314 h 3630492"/>
              <a:gd name="connsiteX390" fmla="*/ 2544825 w 5730907"/>
              <a:gd name="connsiteY390" fmla="*/ 3433675 h 3630492"/>
              <a:gd name="connsiteX391" fmla="*/ 2543079 w 5730907"/>
              <a:gd name="connsiteY391" fmla="*/ 3433984 h 3630492"/>
              <a:gd name="connsiteX392" fmla="*/ 2530145 w 5730907"/>
              <a:gd name="connsiteY392" fmla="*/ 3439981 h 3630492"/>
              <a:gd name="connsiteX393" fmla="*/ 2558357 w 5730907"/>
              <a:gd name="connsiteY393" fmla="*/ 3433907 h 3630492"/>
              <a:gd name="connsiteX394" fmla="*/ 2597018 w 5730907"/>
              <a:gd name="connsiteY394" fmla="*/ 3425052 h 3630492"/>
              <a:gd name="connsiteX395" fmla="*/ 2628107 w 5730907"/>
              <a:gd name="connsiteY395" fmla="*/ 3415333 h 3630492"/>
              <a:gd name="connsiteX396" fmla="*/ 2673134 w 5730907"/>
              <a:gd name="connsiteY396" fmla="*/ 3414872 h 3630492"/>
              <a:gd name="connsiteX397" fmla="*/ 2655808 w 5730907"/>
              <a:gd name="connsiteY397" fmla="*/ 3420718 h 3630492"/>
              <a:gd name="connsiteX398" fmla="*/ 2665925 w 5730907"/>
              <a:gd name="connsiteY398" fmla="*/ 3416566 h 3630492"/>
              <a:gd name="connsiteX399" fmla="*/ 2673204 w 5730907"/>
              <a:gd name="connsiteY399" fmla="*/ 3414849 h 3630492"/>
              <a:gd name="connsiteX400" fmla="*/ 2673208 w 5730907"/>
              <a:gd name="connsiteY400" fmla="*/ 3414855 h 3630492"/>
              <a:gd name="connsiteX401" fmla="*/ 2673134 w 5730907"/>
              <a:gd name="connsiteY401" fmla="*/ 3414872 h 3630492"/>
              <a:gd name="connsiteX402" fmla="*/ 2606929 w 5730907"/>
              <a:gd name="connsiteY402" fmla="*/ 3412702 h 3630492"/>
              <a:gd name="connsiteX403" fmla="*/ 2604435 w 5730907"/>
              <a:gd name="connsiteY403" fmla="*/ 3413950 h 3630492"/>
              <a:gd name="connsiteX404" fmla="*/ 2601233 w 5730907"/>
              <a:gd name="connsiteY404" fmla="*/ 3414117 h 3630492"/>
              <a:gd name="connsiteX405" fmla="*/ 2606929 w 5730907"/>
              <a:gd name="connsiteY405" fmla="*/ 3412702 h 3630492"/>
              <a:gd name="connsiteX406" fmla="*/ 2697097 w 5730907"/>
              <a:gd name="connsiteY406" fmla="*/ 3411213 h 3630492"/>
              <a:gd name="connsiteX407" fmla="*/ 2698430 w 5730907"/>
              <a:gd name="connsiteY407" fmla="*/ 3411891 h 3630492"/>
              <a:gd name="connsiteX408" fmla="*/ 2697769 w 5730907"/>
              <a:gd name="connsiteY408" fmla="*/ 3414070 h 3630492"/>
              <a:gd name="connsiteX409" fmla="*/ 2688350 w 5730907"/>
              <a:gd name="connsiteY409" fmla="*/ 3409020 h 3630492"/>
              <a:gd name="connsiteX410" fmla="*/ 2681955 w 5730907"/>
              <a:gd name="connsiteY410" fmla="*/ 3411895 h 3630492"/>
              <a:gd name="connsiteX411" fmla="*/ 2673204 w 5730907"/>
              <a:gd name="connsiteY411" fmla="*/ 3414849 h 3630492"/>
              <a:gd name="connsiteX412" fmla="*/ 2672432 w 5730907"/>
              <a:gd name="connsiteY412" fmla="*/ 3413445 h 3630492"/>
              <a:gd name="connsiteX413" fmla="*/ 2688350 w 5730907"/>
              <a:gd name="connsiteY413" fmla="*/ 3409020 h 3630492"/>
              <a:gd name="connsiteX414" fmla="*/ 1779860 w 5730907"/>
              <a:gd name="connsiteY414" fmla="*/ 3401239 h 3630492"/>
              <a:gd name="connsiteX415" fmla="*/ 1745775 w 5730907"/>
              <a:gd name="connsiteY415" fmla="*/ 3401296 h 3630492"/>
              <a:gd name="connsiteX416" fmla="*/ 1746731 w 5730907"/>
              <a:gd name="connsiteY416" fmla="*/ 3401355 h 3630492"/>
              <a:gd name="connsiteX417" fmla="*/ 1777805 w 5730907"/>
              <a:gd name="connsiteY417" fmla="*/ 3401803 h 3630492"/>
              <a:gd name="connsiteX418" fmla="*/ 1778374 w 5730907"/>
              <a:gd name="connsiteY418" fmla="*/ 3401749 h 3630492"/>
              <a:gd name="connsiteX419" fmla="*/ 1319525 w 5730907"/>
              <a:gd name="connsiteY419" fmla="*/ 3396323 h 3630492"/>
              <a:gd name="connsiteX420" fmla="*/ 1400085 w 5730907"/>
              <a:gd name="connsiteY420" fmla="*/ 3396753 h 3630492"/>
              <a:gd name="connsiteX421" fmla="*/ 1295790 w 5730907"/>
              <a:gd name="connsiteY421" fmla="*/ 3407641 h 3630492"/>
              <a:gd name="connsiteX422" fmla="*/ 1287744 w 5730907"/>
              <a:gd name="connsiteY422" fmla="*/ 3408830 h 3630492"/>
              <a:gd name="connsiteX423" fmla="*/ 1288206 w 5730907"/>
              <a:gd name="connsiteY423" fmla="*/ 3407551 h 3630492"/>
              <a:gd name="connsiteX424" fmla="*/ 1288274 w 5730907"/>
              <a:gd name="connsiteY424" fmla="*/ 3407363 h 3630492"/>
              <a:gd name="connsiteX425" fmla="*/ 1288284 w 5730907"/>
              <a:gd name="connsiteY425" fmla="*/ 3407332 h 3630492"/>
              <a:gd name="connsiteX426" fmla="*/ 1288206 w 5730907"/>
              <a:gd name="connsiteY426" fmla="*/ 3407551 h 3630492"/>
              <a:gd name="connsiteX427" fmla="*/ 1288017 w 5730907"/>
              <a:gd name="connsiteY427" fmla="*/ 3408071 h 3630492"/>
              <a:gd name="connsiteX428" fmla="*/ 1287744 w 5730907"/>
              <a:gd name="connsiteY428" fmla="*/ 3408830 h 3630492"/>
              <a:gd name="connsiteX429" fmla="*/ 1273869 w 5730907"/>
              <a:gd name="connsiteY429" fmla="*/ 3410880 h 3630492"/>
              <a:gd name="connsiteX430" fmla="*/ 1273861 w 5730907"/>
              <a:gd name="connsiteY430" fmla="*/ 3410881 h 3630492"/>
              <a:gd name="connsiteX431" fmla="*/ 1273069 w 5730907"/>
              <a:gd name="connsiteY431" fmla="*/ 3410807 h 3630492"/>
              <a:gd name="connsiteX432" fmla="*/ 1293413 w 5730907"/>
              <a:gd name="connsiteY432" fmla="*/ 3403143 h 3630492"/>
              <a:gd name="connsiteX433" fmla="*/ 1304527 w 5730907"/>
              <a:gd name="connsiteY433" fmla="*/ 3399402 h 3630492"/>
              <a:gd name="connsiteX434" fmla="*/ 1305955 w 5730907"/>
              <a:gd name="connsiteY434" fmla="*/ 3398795 h 3630492"/>
              <a:gd name="connsiteX435" fmla="*/ 1307910 w 5730907"/>
              <a:gd name="connsiteY435" fmla="*/ 3398476 h 3630492"/>
              <a:gd name="connsiteX436" fmla="*/ 1319892 w 5730907"/>
              <a:gd name="connsiteY436" fmla="*/ 3389965 h 3630492"/>
              <a:gd name="connsiteX437" fmla="*/ 1335500 w 5730907"/>
              <a:gd name="connsiteY437" fmla="*/ 3390159 h 3630492"/>
              <a:gd name="connsiteX438" fmla="*/ 1335997 w 5730907"/>
              <a:gd name="connsiteY438" fmla="*/ 3393215 h 3630492"/>
              <a:gd name="connsiteX439" fmla="*/ 1320108 w 5730907"/>
              <a:gd name="connsiteY439" fmla="*/ 3395030 h 3630492"/>
              <a:gd name="connsiteX440" fmla="*/ 1317221 w 5730907"/>
              <a:gd name="connsiteY440" fmla="*/ 3394207 h 3630492"/>
              <a:gd name="connsiteX441" fmla="*/ 1324511 w 5730907"/>
              <a:gd name="connsiteY441" fmla="*/ 3393050 h 3630492"/>
              <a:gd name="connsiteX442" fmla="*/ 1314357 w 5730907"/>
              <a:gd name="connsiteY442" fmla="*/ 3393390 h 3630492"/>
              <a:gd name="connsiteX443" fmla="*/ 1309624 w 5730907"/>
              <a:gd name="connsiteY443" fmla="*/ 3392040 h 3630492"/>
              <a:gd name="connsiteX444" fmla="*/ 1319892 w 5730907"/>
              <a:gd name="connsiteY444" fmla="*/ 3389965 h 3630492"/>
              <a:gd name="connsiteX445" fmla="*/ 1442592 w 5730907"/>
              <a:gd name="connsiteY445" fmla="*/ 3388977 h 3630492"/>
              <a:gd name="connsiteX446" fmla="*/ 1429237 w 5730907"/>
              <a:gd name="connsiteY446" fmla="*/ 3393328 h 3630492"/>
              <a:gd name="connsiteX447" fmla="*/ 1442592 w 5730907"/>
              <a:gd name="connsiteY447" fmla="*/ 3388977 h 3630492"/>
              <a:gd name="connsiteX448" fmla="*/ 2645777 w 5730907"/>
              <a:gd name="connsiteY448" fmla="*/ 3387536 h 3630492"/>
              <a:gd name="connsiteX449" fmla="*/ 2637744 w 5730907"/>
              <a:gd name="connsiteY449" fmla="*/ 3389606 h 3630492"/>
              <a:gd name="connsiteX450" fmla="*/ 2626809 w 5730907"/>
              <a:gd name="connsiteY450" fmla="*/ 3392173 h 3630492"/>
              <a:gd name="connsiteX451" fmla="*/ 2581996 w 5730907"/>
              <a:gd name="connsiteY451" fmla="*/ 3412222 h 3630492"/>
              <a:gd name="connsiteX452" fmla="*/ 2572729 w 5730907"/>
              <a:gd name="connsiteY452" fmla="*/ 3416724 h 3630492"/>
              <a:gd name="connsiteX453" fmla="*/ 2579268 w 5730907"/>
              <a:gd name="connsiteY453" fmla="*/ 3415471 h 3630492"/>
              <a:gd name="connsiteX454" fmla="*/ 2601822 w 5730907"/>
              <a:gd name="connsiteY454" fmla="*/ 3405569 h 3630492"/>
              <a:gd name="connsiteX455" fmla="*/ 2606355 w 5730907"/>
              <a:gd name="connsiteY455" fmla="*/ 3403852 h 3630492"/>
              <a:gd name="connsiteX456" fmla="*/ 2600894 w 5730907"/>
              <a:gd name="connsiteY456" fmla="*/ 3405029 h 3630492"/>
              <a:gd name="connsiteX457" fmla="*/ 2609522 w 5730907"/>
              <a:gd name="connsiteY457" fmla="*/ 3402651 h 3630492"/>
              <a:gd name="connsiteX458" fmla="*/ 2633342 w 5730907"/>
              <a:gd name="connsiteY458" fmla="*/ 3393626 h 3630492"/>
              <a:gd name="connsiteX459" fmla="*/ 2697036 w 5730907"/>
              <a:gd name="connsiteY459" fmla="*/ 3381124 h 3630492"/>
              <a:gd name="connsiteX460" fmla="*/ 2690781 w 5730907"/>
              <a:gd name="connsiteY460" fmla="*/ 3383401 h 3630492"/>
              <a:gd name="connsiteX461" fmla="*/ 2645130 w 5730907"/>
              <a:gd name="connsiteY461" fmla="*/ 3395494 h 3630492"/>
              <a:gd name="connsiteX462" fmla="*/ 2625855 w 5730907"/>
              <a:gd name="connsiteY462" fmla="*/ 3399649 h 3630492"/>
              <a:gd name="connsiteX463" fmla="*/ 2623294 w 5730907"/>
              <a:gd name="connsiteY463" fmla="*/ 3400808 h 3630492"/>
              <a:gd name="connsiteX464" fmla="*/ 2559878 w 5730907"/>
              <a:gd name="connsiteY464" fmla="*/ 3426196 h 3630492"/>
              <a:gd name="connsiteX465" fmla="*/ 2554990 w 5730907"/>
              <a:gd name="connsiteY465" fmla="*/ 3428462 h 3630492"/>
              <a:gd name="connsiteX466" fmla="*/ 2583547 w 5730907"/>
              <a:gd name="connsiteY466" fmla="*/ 3421237 h 3630492"/>
              <a:gd name="connsiteX467" fmla="*/ 2620082 w 5730907"/>
              <a:gd name="connsiteY467" fmla="*/ 3412520 h 3630492"/>
              <a:gd name="connsiteX468" fmla="*/ 2648874 w 5730907"/>
              <a:gd name="connsiteY468" fmla="*/ 3403825 h 3630492"/>
              <a:gd name="connsiteX469" fmla="*/ 2628271 w 5730907"/>
              <a:gd name="connsiteY469" fmla="*/ 3409069 h 3630492"/>
              <a:gd name="connsiteX470" fmla="*/ 2606929 w 5730907"/>
              <a:gd name="connsiteY470" fmla="*/ 3412702 h 3630492"/>
              <a:gd name="connsiteX471" fmla="*/ 2643648 w 5730907"/>
              <a:gd name="connsiteY471" fmla="*/ 3402814 h 3630492"/>
              <a:gd name="connsiteX472" fmla="*/ 2654536 w 5730907"/>
              <a:gd name="connsiteY472" fmla="*/ 3397158 h 3630492"/>
              <a:gd name="connsiteX473" fmla="*/ 2696006 w 5730907"/>
              <a:gd name="connsiteY473" fmla="*/ 3384412 h 3630492"/>
              <a:gd name="connsiteX474" fmla="*/ 2701975 w 5730907"/>
              <a:gd name="connsiteY474" fmla="*/ 3381582 h 3630492"/>
              <a:gd name="connsiteX475" fmla="*/ 2697036 w 5730907"/>
              <a:gd name="connsiteY475" fmla="*/ 3381124 h 3630492"/>
              <a:gd name="connsiteX476" fmla="*/ 1404267 w 5730907"/>
              <a:gd name="connsiteY476" fmla="*/ 3381049 h 3630492"/>
              <a:gd name="connsiteX477" fmla="*/ 1397628 w 5730907"/>
              <a:gd name="connsiteY477" fmla="*/ 3382004 h 3630492"/>
              <a:gd name="connsiteX478" fmla="*/ 1398395 w 5730907"/>
              <a:gd name="connsiteY478" fmla="*/ 3382267 h 3630492"/>
              <a:gd name="connsiteX479" fmla="*/ 1400294 w 5730907"/>
              <a:gd name="connsiteY479" fmla="*/ 3382080 h 3630492"/>
              <a:gd name="connsiteX480" fmla="*/ 1404146 w 5730907"/>
              <a:gd name="connsiteY480" fmla="*/ 3381095 h 3630492"/>
              <a:gd name="connsiteX481" fmla="*/ 2683094 w 5730907"/>
              <a:gd name="connsiteY481" fmla="*/ 3377926 h 3630492"/>
              <a:gd name="connsiteX482" fmla="*/ 2661624 w 5730907"/>
              <a:gd name="connsiteY482" fmla="*/ 3383456 h 3630492"/>
              <a:gd name="connsiteX483" fmla="*/ 2634304 w 5730907"/>
              <a:gd name="connsiteY483" fmla="*/ 3395824 h 3630492"/>
              <a:gd name="connsiteX484" fmla="*/ 2638467 w 5730907"/>
              <a:gd name="connsiteY484" fmla="*/ 3394676 h 3630492"/>
              <a:gd name="connsiteX485" fmla="*/ 2675409 w 5730907"/>
              <a:gd name="connsiteY485" fmla="*/ 3384202 h 3630492"/>
              <a:gd name="connsiteX486" fmla="*/ 2683094 w 5730907"/>
              <a:gd name="connsiteY486" fmla="*/ 3377926 h 3630492"/>
              <a:gd name="connsiteX487" fmla="*/ 2842393 w 5730907"/>
              <a:gd name="connsiteY487" fmla="*/ 3363045 h 3630492"/>
              <a:gd name="connsiteX488" fmla="*/ 2842517 w 5730907"/>
              <a:gd name="connsiteY488" fmla="*/ 3364433 h 3630492"/>
              <a:gd name="connsiteX489" fmla="*/ 2841884 w 5730907"/>
              <a:gd name="connsiteY489" fmla="*/ 3365674 h 3630492"/>
              <a:gd name="connsiteX490" fmla="*/ 2842393 w 5730907"/>
              <a:gd name="connsiteY490" fmla="*/ 3363045 h 3630492"/>
              <a:gd name="connsiteX491" fmla="*/ 2922434 w 5730907"/>
              <a:gd name="connsiteY491" fmla="*/ 3352520 h 3630492"/>
              <a:gd name="connsiteX492" fmla="*/ 2919667 w 5730907"/>
              <a:gd name="connsiteY492" fmla="*/ 3355971 h 3630492"/>
              <a:gd name="connsiteX493" fmla="*/ 2869265 w 5730907"/>
              <a:gd name="connsiteY493" fmla="*/ 3379033 h 3630492"/>
              <a:gd name="connsiteX494" fmla="*/ 2804002 w 5730907"/>
              <a:gd name="connsiteY494" fmla="*/ 3400428 h 3630492"/>
              <a:gd name="connsiteX495" fmla="*/ 2844550 w 5730907"/>
              <a:gd name="connsiteY495" fmla="*/ 3385868 h 3630492"/>
              <a:gd name="connsiteX496" fmla="*/ 2894078 w 5730907"/>
              <a:gd name="connsiteY496" fmla="*/ 3365286 h 3630492"/>
              <a:gd name="connsiteX497" fmla="*/ 2922434 w 5730907"/>
              <a:gd name="connsiteY497" fmla="*/ 3352520 h 3630492"/>
              <a:gd name="connsiteX498" fmla="*/ 2935750 w 5730907"/>
              <a:gd name="connsiteY498" fmla="*/ 3334325 h 3630492"/>
              <a:gd name="connsiteX499" fmla="*/ 2919836 w 5730907"/>
              <a:gd name="connsiteY499" fmla="*/ 3344255 h 3630492"/>
              <a:gd name="connsiteX500" fmla="*/ 2868992 w 5730907"/>
              <a:gd name="connsiteY500" fmla="*/ 3365676 h 3630492"/>
              <a:gd name="connsiteX501" fmla="*/ 2798765 w 5730907"/>
              <a:gd name="connsiteY501" fmla="*/ 3392368 h 3630492"/>
              <a:gd name="connsiteX502" fmla="*/ 2766059 w 5730907"/>
              <a:gd name="connsiteY502" fmla="*/ 3402373 h 3630492"/>
              <a:gd name="connsiteX503" fmla="*/ 2742730 w 5730907"/>
              <a:gd name="connsiteY503" fmla="*/ 3408690 h 3630492"/>
              <a:gd name="connsiteX504" fmla="*/ 2744781 w 5730907"/>
              <a:gd name="connsiteY504" fmla="*/ 3407669 h 3630492"/>
              <a:gd name="connsiteX505" fmla="*/ 2761819 w 5730907"/>
              <a:gd name="connsiteY505" fmla="*/ 3400857 h 3630492"/>
              <a:gd name="connsiteX506" fmla="*/ 2763423 w 5730907"/>
              <a:gd name="connsiteY506" fmla="*/ 3400078 h 3630492"/>
              <a:gd name="connsiteX507" fmla="*/ 2772855 w 5730907"/>
              <a:gd name="connsiteY507" fmla="*/ 3397520 h 3630492"/>
              <a:gd name="connsiteX508" fmla="*/ 2802945 w 5730907"/>
              <a:gd name="connsiteY508" fmla="*/ 3387931 h 3630492"/>
              <a:gd name="connsiteX509" fmla="*/ 2927992 w 5730907"/>
              <a:gd name="connsiteY509" fmla="*/ 3335552 h 3630492"/>
              <a:gd name="connsiteX510" fmla="*/ 2932338 w 5730907"/>
              <a:gd name="connsiteY510" fmla="*/ 3334557 h 3630492"/>
              <a:gd name="connsiteX511" fmla="*/ 2935750 w 5730907"/>
              <a:gd name="connsiteY511" fmla="*/ 3334325 h 3630492"/>
              <a:gd name="connsiteX512" fmla="*/ 1289555 w 5730907"/>
              <a:gd name="connsiteY512" fmla="*/ 3315032 h 3630492"/>
              <a:gd name="connsiteX513" fmla="*/ 1289543 w 5730907"/>
              <a:gd name="connsiteY513" fmla="*/ 3315062 h 3630492"/>
              <a:gd name="connsiteX514" fmla="*/ 1289300 w 5730907"/>
              <a:gd name="connsiteY514" fmla="*/ 3315707 h 3630492"/>
              <a:gd name="connsiteX515" fmla="*/ 3072833 w 5730907"/>
              <a:gd name="connsiteY515" fmla="*/ 3303789 h 3630492"/>
              <a:gd name="connsiteX516" fmla="*/ 3074167 w 5730907"/>
              <a:gd name="connsiteY516" fmla="*/ 3304466 h 3630492"/>
              <a:gd name="connsiteX517" fmla="*/ 3073504 w 5730907"/>
              <a:gd name="connsiteY517" fmla="*/ 3306646 h 3630492"/>
              <a:gd name="connsiteX518" fmla="*/ 1558543 w 5730907"/>
              <a:gd name="connsiteY518" fmla="*/ 3299109 h 3630492"/>
              <a:gd name="connsiteX519" fmla="*/ 1536607 w 5730907"/>
              <a:gd name="connsiteY519" fmla="*/ 3304920 h 3630492"/>
              <a:gd name="connsiteX520" fmla="*/ 1557460 w 5730907"/>
              <a:gd name="connsiteY520" fmla="*/ 3302389 h 3630492"/>
              <a:gd name="connsiteX521" fmla="*/ 1558056 w 5730907"/>
              <a:gd name="connsiteY521" fmla="*/ 3300490 h 3630492"/>
              <a:gd name="connsiteX522" fmla="*/ 1527709 w 5730907"/>
              <a:gd name="connsiteY522" fmla="*/ 3251832 h 3630492"/>
              <a:gd name="connsiteX523" fmla="*/ 1512251 w 5730907"/>
              <a:gd name="connsiteY523" fmla="*/ 3253964 h 3630492"/>
              <a:gd name="connsiteX524" fmla="*/ 1457956 w 5730907"/>
              <a:gd name="connsiteY524" fmla="*/ 3261542 h 3630492"/>
              <a:gd name="connsiteX525" fmla="*/ 1469029 w 5730907"/>
              <a:gd name="connsiteY525" fmla="*/ 3261685 h 3630492"/>
              <a:gd name="connsiteX526" fmla="*/ 1490058 w 5730907"/>
              <a:gd name="connsiteY526" fmla="*/ 3257785 h 3630492"/>
              <a:gd name="connsiteX527" fmla="*/ 1524942 w 5730907"/>
              <a:gd name="connsiteY527" fmla="*/ 3253465 h 3630492"/>
              <a:gd name="connsiteX528" fmla="*/ 1577560 w 5730907"/>
              <a:gd name="connsiteY528" fmla="*/ 3244960 h 3630492"/>
              <a:gd name="connsiteX529" fmla="*/ 1571129 w 5730907"/>
              <a:gd name="connsiteY529" fmla="*/ 3245847 h 3630492"/>
              <a:gd name="connsiteX530" fmla="*/ 1569531 w 5730907"/>
              <a:gd name="connsiteY530" fmla="*/ 3246310 h 3630492"/>
              <a:gd name="connsiteX531" fmla="*/ 1564695 w 5730907"/>
              <a:gd name="connsiteY531" fmla="*/ 3246750 h 3630492"/>
              <a:gd name="connsiteX532" fmla="*/ 1564837 w 5730907"/>
              <a:gd name="connsiteY532" fmla="*/ 3246714 h 3630492"/>
              <a:gd name="connsiteX533" fmla="*/ 1532544 w 5730907"/>
              <a:gd name="connsiteY533" fmla="*/ 3251166 h 3630492"/>
              <a:gd name="connsiteX534" fmla="*/ 1529145 w 5730907"/>
              <a:gd name="connsiteY534" fmla="*/ 3252945 h 3630492"/>
              <a:gd name="connsiteX535" fmla="*/ 1551132 w 5730907"/>
              <a:gd name="connsiteY535" fmla="*/ 3250222 h 3630492"/>
              <a:gd name="connsiteX536" fmla="*/ 1599499 w 5730907"/>
              <a:gd name="connsiteY536" fmla="*/ 3245413 h 3630492"/>
              <a:gd name="connsiteX537" fmla="*/ 1667467 w 5730907"/>
              <a:gd name="connsiteY537" fmla="*/ 3232133 h 3630492"/>
              <a:gd name="connsiteX538" fmla="*/ 1657478 w 5730907"/>
              <a:gd name="connsiteY538" fmla="*/ 3234451 h 3630492"/>
              <a:gd name="connsiteX539" fmla="*/ 1654382 w 5730907"/>
              <a:gd name="connsiteY539" fmla="*/ 3235208 h 3630492"/>
              <a:gd name="connsiteX540" fmla="*/ 1662930 w 5730907"/>
              <a:gd name="connsiteY540" fmla="*/ 3235053 h 3630492"/>
              <a:gd name="connsiteX541" fmla="*/ 1666436 w 5730907"/>
              <a:gd name="connsiteY541" fmla="*/ 3232645 h 3630492"/>
              <a:gd name="connsiteX542" fmla="*/ 1400794 w 5730907"/>
              <a:gd name="connsiteY542" fmla="*/ 3209767 h 3630492"/>
              <a:gd name="connsiteX543" fmla="*/ 1391851 w 5730907"/>
              <a:gd name="connsiteY543" fmla="*/ 3213951 h 3630492"/>
              <a:gd name="connsiteX544" fmla="*/ 1398500 w 5730907"/>
              <a:gd name="connsiteY544" fmla="*/ 3212787 h 3630492"/>
              <a:gd name="connsiteX545" fmla="*/ 1405276 w 5730907"/>
              <a:gd name="connsiteY545" fmla="*/ 3210178 h 3630492"/>
              <a:gd name="connsiteX546" fmla="*/ 1402134 w 5730907"/>
              <a:gd name="connsiteY546" fmla="*/ 3209820 h 3630492"/>
              <a:gd name="connsiteX547" fmla="*/ 1386891 w 5730907"/>
              <a:gd name="connsiteY547" fmla="*/ 3209359 h 3630492"/>
              <a:gd name="connsiteX548" fmla="*/ 1387961 w 5730907"/>
              <a:gd name="connsiteY548" fmla="*/ 3210180 h 3630492"/>
              <a:gd name="connsiteX549" fmla="*/ 1386748 w 5730907"/>
              <a:gd name="connsiteY549" fmla="*/ 3210998 h 3630492"/>
              <a:gd name="connsiteX550" fmla="*/ 1385470 w 5730907"/>
              <a:gd name="connsiteY550" fmla="*/ 3211329 h 3630492"/>
              <a:gd name="connsiteX551" fmla="*/ 1385090 w 5730907"/>
              <a:gd name="connsiteY551" fmla="*/ 3210036 h 3630492"/>
              <a:gd name="connsiteX552" fmla="*/ 1386891 w 5730907"/>
              <a:gd name="connsiteY552" fmla="*/ 3209359 h 3630492"/>
              <a:gd name="connsiteX553" fmla="*/ 1111193 w 5730907"/>
              <a:gd name="connsiteY553" fmla="*/ 3201733 h 3630492"/>
              <a:gd name="connsiteX554" fmla="*/ 1093428 w 5730907"/>
              <a:gd name="connsiteY554" fmla="*/ 3208755 h 3630492"/>
              <a:gd name="connsiteX555" fmla="*/ 1092188 w 5730907"/>
              <a:gd name="connsiteY555" fmla="*/ 3206802 h 3630492"/>
              <a:gd name="connsiteX556" fmla="*/ 1107829 w 5730907"/>
              <a:gd name="connsiteY556" fmla="*/ 3201846 h 3630492"/>
              <a:gd name="connsiteX557" fmla="*/ 1107993 w 5730907"/>
              <a:gd name="connsiteY557" fmla="*/ 3201786 h 3630492"/>
              <a:gd name="connsiteX558" fmla="*/ 1108527 w 5730907"/>
              <a:gd name="connsiteY558" fmla="*/ 3201809 h 3630492"/>
              <a:gd name="connsiteX559" fmla="*/ 1340683 w 5730907"/>
              <a:gd name="connsiteY559" fmla="*/ 3199080 h 3630492"/>
              <a:gd name="connsiteX560" fmla="*/ 1337847 w 5730907"/>
              <a:gd name="connsiteY560" fmla="*/ 3200328 h 3630492"/>
              <a:gd name="connsiteX561" fmla="*/ 1254607 w 5730907"/>
              <a:gd name="connsiteY561" fmla="*/ 3231098 h 3630492"/>
              <a:gd name="connsiteX562" fmla="*/ 1239222 w 5730907"/>
              <a:gd name="connsiteY562" fmla="*/ 3236125 h 3630492"/>
              <a:gd name="connsiteX563" fmla="*/ 1231067 w 5730907"/>
              <a:gd name="connsiteY563" fmla="*/ 3237493 h 3630492"/>
              <a:gd name="connsiteX564" fmla="*/ 1226149 w 5730907"/>
              <a:gd name="connsiteY564" fmla="*/ 3237889 h 3630492"/>
              <a:gd name="connsiteX565" fmla="*/ 1225132 w 5730907"/>
              <a:gd name="connsiteY565" fmla="*/ 3237993 h 3630492"/>
              <a:gd name="connsiteX566" fmla="*/ 1225221 w 5730907"/>
              <a:gd name="connsiteY566" fmla="*/ 3237869 h 3630492"/>
              <a:gd name="connsiteX567" fmla="*/ 1239648 w 5730907"/>
              <a:gd name="connsiteY567" fmla="*/ 3233035 h 3630492"/>
              <a:gd name="connsiteX568" fmla="*/ 1333305 w 5730907"/>
              <a:gd name="connsiteY568" fmla="*/ 3200863 h 3630492"/>
              <a:gd name="connsiteX569" fmla="*/ 1340683 w 5730907"/>
              <a:gd name="connsiteY569" fmla="*/ 3199080 h 3630492"/>
              <a:gd name="connsiteX570" fmla="*/ 3199836 w 5730907"/>
              <a:gd name="connsiteY570" fmla="*/ 3197023 h 3630492"/>
              <a:gd name="connsiteX571" fmla="*/ 3197702 w 5730907"/>
              <a:gd name="connsiteY571" fmla="*/ 3199468 h 3630492"/>
              <a:gd name="connsiteX572" fmla="*/ 3196124 w 5730907"/>
              <a:gd name="connsiteY572" fmla="*/ 3199031 h 3630492"/>
              <a:gd name="connsiteX573" fmla="*/ 3199836 w 5730907"/>
              <a:gd name="connsiteY573" fmla="*/ 3197023 h 3630492"/>
              <a:gd name="connsiteX574" fmla="*/ 1433807 w 5730907"/>
              <a:gd name="connsiteY574" fmla="*/ 3194329 h 3630492"/>
              <a:gd name="connsiteX575" fmla="*/ 1417841 w 5730907"/>
              <a:gd name="connsiteY575" fmla="*/ 3201795 h 3630492"/>
              <a:gd name="connsiteX576" fmla="*/ 1419689 w 5730907"/>
              <a:gd name="connsiteY576" fmla="*/ 3201379 h 3630492"/>
              <a:gd name="connsiteX577" fmla="*/ 1436136 w 5730907"/>
              <a:gd name="connsiteY577" fmla="*/ 3195065 h 3630492"/>
              <a:gd name="connsiteX578" fmla="*/ 1434639 w 5730907"/>
              <a:gd name="connsiteY578" fmla="*/ 3194377 h 3630492"/>
              <a:gd name="connsiteX579" fmla="*/ 1138881 w 5730907"/>
              <a:gd name="connsiteY579" fmla="*/ 3190609 h 3630492"/>
              <a:gd name="connsiteX580" fmla="*/ 1137273 w 5730907"/>
              <a:gd name="connsiteY580" fmla="*/ 3191977 h 3630492"/>
              <a:gd name="connsiteX581" fmla="*/ 1133228 w 5730907"/>
              <a:gd name="connsiteY581" fmla="*/ 3193471 h 3630492"/>
              <a:gd name="connsiteX582" fmla="*/ 1133401 w 5730907"/>
              <a:gd name="connsiteY582" fmla="*/ 3193138 h 3630492"/>
              <a:gd name="connsiteX583" fmla="*/ 1131815 w 5730907"/>
              <a:gd name="connsiteY583" fmla="*/ 3193166 h 3630492"/>
              <a:gd name="connsiteX584" fmla="*/ 1142722 w 5730907"/>
              <a:gd name="connsiteY584" fmla="*/ 3189965 h 3630492"/>
              <a:gd name="connsiteX585" fmla="*/ 1141396 w 5730907"/>
              <a:gd name="connsiteY585" fmla="*/ 3190455 h 3630492"/>
              <a:gd name="connsiteX586" fmla="*/ 1138881 w 5730907"/>
              <a:gd name="connsiteY586" fmla="*/ 3190609 h 3630492"/>
              <a:gd name="connsiteX587" fmla="*/ 1184369 w 5730907"/>
              <a:gd name="connsiteY587" fmla="*/ 3177153 h 3630492"/>
              <a:gd name="connsiteX588" fmla="*/ 1178120 w 5730907"/>
              <a:gd name="connsiteY588" fmla="*/ 3179759 h 3630492"/>
              <a:gd name="connsiteX589" fmla="*/ 1176209 w 5730907"/>
              <a:gd name="connsiteY589" fmla="*/ 3180284 h 3630492"/>
              <a:gd name="connsiteX590" fmla="*/ 1176870 w 5730907"/>
              <a:gd name="connsiteY590" fmla="*/ 3179736 h 3630492"/>
              <a:gd name="connsiteX591" fmla="*/ 1181316 w 5730907"/>
              <a:gd name="connsiteY591" fmla="*/ 3177573 h 3630492"/>
              <a:gd name="connsiteX592" fmla="*/ 1244472 w 5730907"/>
              <a:gd name="connsiteY592" fmla="*/ 3176197 h 3630492"/>
              <a:gd name="connsiteX593" fmla="*/ 1244460 w 5730907"/>
              <a:gd name="connsiteY593" fmla="*/ 3176228 h 3630492"/>
              <a:gd name="connsiteX594" fmla="*/ 1244238 w 5730907"/>
              <a:gd name="connsiteY594" fmla="*/ 3176845 h 3630492"/>
              <a:gd name="connsiteX595" fmla="*/ 1243758 w 5730907"/>
              <a:gd name="connsiteY595" fmla="*/ 3178171 h 3630492"/>
              <a:gd name="connsiteX596" fmla="*/ 1244204 w 5730907"/>
              <a:gd name="connsiteY596" fmla="*/ 3176938 h 3630492"/>
              <a:gd name="connsiteX597" fmla="*/ 1244238 w 5730907"/>
              <a:gd name="connsiteY597" fmla="*/ 3176845 h 3630492"/>
              <a:gd name="connsiteX598" fmla="*/ 1493110 w 5730907"/>
              <a:gd name="connsiteY598" fmla="*/ 3172512 h 3630492"/>
              <a:gd name="connsiteX599" fmla="*/ 1489367 w 5730907"/>
              <a:gd name="connsiteY599" fmla="*/ 3173157 h 3630492"/>
              <a:gd name="connsiteX600" fmla="*/ 1465142 w 5730907"/>
              <a:gd name="connsiteY600" fmla="*/ 3178184 h 3630492"/>
              <a:gd name="connsiteX601" fmla="*/ 1457111 w 5730907"/>
              <a:gd name="connsiteY601" fmla="*/ 3183083 h 3630492"/>
              <a:gd name="connsiteX602" fmla="*/ 1445849 w 5730907"/>
              <a:gd name="connsiteY602" fmla="*/ 3188668 h 3630492"/>
              <a:gd name="connsiteX603" fmla="*/ 1451029 w 5730907"/>
              <a:gd name="connsiteY603" fmla="*/ 3187755 h 3630492"/>
              <a:gd name="connsiteX604" fmla="*/ 1474251 w 5730907"/>
              <a:gd name="connsiteY604" fmla="*/ 3180206 h 3630492"/>
              <a:gd name="connsiteX605" fmla="*/ 1485957 w 5730907"/>
              <a:gd name="connsiteY605" fmla="*/ 3177590 h 3630492"/>
              <a:gd name="connsiteX606" fmla="*/ 1485693 w 5730907"/>
              <a:gd name="connsiteY606" fmla="*/ 3177427 h 3630492"/>
              <a:gd name="connsiteX607" fmla="*/ 1491074 w 5730907"/>
              <a:gd name="connsiteY607" fmla="*/ 3173819 h 3630492"/>
              <a:gd name="connsiteX608" fmla="*/ 1223787 w 5730907"/>
              <a:gd name="connsiteY608" fmla="*/ 3170938 h 3630492"/>
              <a:gd name="connsiteX609" fmla="*/ 1221494 w 5730907"/>
              <a:gd name="connsiteY609" fmla="*/ 3171779 h 3630492"/>
              <a:gd name="connsiteX610" fmla="*/ 1199307 w 5730907"/>
              <a:gd name="connsiteY610" fmla="*/ 3176770 h 3630492"/>
              <a:gd name="connsiteX611" fmla="*/ 1200458 w 5730907"/>
              <a:gd name="connsiteY611" fmla="*/ 3175103 h 3630492"/>
              <a:gd name="connsiteX612" fmla="*/ 1201330 w 5730907"/>
              <a:gd name="connsiteY612" fmla="*/ 3174498 h 3630492"/>
              <a:gd name="connsiteX613" fmla="*/ 1528603 w 5730907"/>
              <a:gd name="connsiteY613" fmla="*/ 3166855 h 3630492"/>
              <a:gd name="connsiteX614" fmla="*/ 1518637 w 5730907"/>
              <a:gd name="connsiteY614" fmla="*/ 3168107 h 3630492"/>
              <a:gd name="connsiteX615" fmla="*/ 1509203 w 5730907"/>
              <a:gd name="connsiteY615" fmla="*/ 3169735 h 3630492"/>
              <a:gd name="connsiteX616" fmla="*/ 1505537 w 5730907"/>
              <a:gd name="connsiteY616" fmla="*/ 3172570 h 3630492"/>
              <a:gd name="connsiteX617" fmla="*/ 1503799 w 5730907"/>
              <a:gd name="connsiteY617" fmla="*/ 3173706 h 3630492"/>
              <a:gd name="connsiteX618" fmla="*/ 1524077 w 5730907"/>
              <a:gd name="connsiteY618" fmla="*/ 3169705 h 3630492"/>
              <a:gd name="connsiteX619" fmla="*/ 1526201 w 5730907"/>
              <a:gd name="connsiteY619" fmla="*/ 3168490 h 3630492"/>
              <a:gd name="connsiteX620" fmla="*/ 1299284 w 5730907"/>
              <a:gd name="connsiteY620" fmla="*/ 3158078 h 3630492"/>
              <a:gd name="connsiteX621" fmla="*/ 1298432 w 5730907"/>
              <a:gd name="connsiteY621" fmla="*/ 3160712 h 3630492"/>
              <a:gd name="connsiteX622" fmla="*/ 1299619 w 5730907"/>
              <a:gd name="connsiteY622" fmla="*/ 3159640 h 3630492"/>
              <a:gd name="connsiteX623" fmla="*/ 1299284 w 5730907"/>
              <a:gd name="connsiteY623" fmla="*/ 3158078 h 3630492"/>
              <a:gd name="connsiteX624" fmla="*/ 1264993 w 5730907"/>
              <a:gd name="connsiteY624" fmla="*/ 3156839 h 3630492"/>
              <a:gd name="connsiteX625" fmla="*/ 1262574 w 5730907"/>
              <a:gd name="connsiteY625" fmla="*/ 3157401 h 3630492"/>
              <a:gd name="connsiteX626" fmla="*/ 1261977 w 5730907"/>
              <a:gd name="connsiteY626" fmla="*/ 3158906 h 3630492"/>
              <a:gd name="connsiteX627" fmla="*/ 1263855 w 5730907"/>
              <a:gd name="connsiteY627" fmla="*/ 3158877 h 3630492"/>
              <a:gd name="connsiteX628" fmla="*/ 1265471 w 5730907"/>
              <a:gd name="connsiteY628" fmla="*/ 3158337 h 3630492"/>
              <a:gd name="connsiteX629" fmla="*/ 1264993 w 5730907"/>
              <a:gd name="connsiteY629" fmla="*/ 3156839 h 3630492"/>
              <a:gd name="connsiteX630" fmla="*/ 1351639 w 5730907"/>
              <a:gd name="connsiteY630" fmla="*/ 3150163 h 3630492"/>
              <a:gd name="connsiteX631" fmla="*/ 1341193 w 5730907"/>
              <a:gd name="connsiteY631" fmla="*/ 3150675 h 3630492"/>
              <a:gd name="connsiteX632" fmla="*/ 1330699 w 5730907"/>
              <a:gd name="connsiteY632" fmla="*/ 3154360 h 3630492"/>
              <a:gd name="connsiteX633" fmla="*/ 1309526 w 5730907"/>
              <a:gd name="connsiteY633" fmla="*/ 3158703 h 3630492"/>
              <a:gd name="connsiteX634" fmla="*/ 1347252 w 5730907"/>
              <a:gd name="connsiteY634" fmla="*/ 3152773 h 3630492"/>
              <a:gd name="connsiteX635" fmla="*/ 1351639 w 5730907"/>
              <a:gd name="connsiteY635" fmla="*/ 3150163 h 3630492"/>
              <a:gd name="connsiteX636" fmla="*/ 1249862 w 5730907"/>
              <a:gd name="connsiteY636" fmla="*/ 3149168 h 3630492"/>
              <a:gd name="connsiteX637" fmla="*/ 1250028 w 5730907"/>
              <a:gd name="connsiteY637" fmla="*/ 3149313 h 3630492"/>
              <a:gd name="connsiteX638" fmla="*/ 1249967 w 5730907"/>
              <a:gd name="connsiteY638" fmla="*/ 3149326 h 3630492"/>
              <a:gd name="connsiteX639" fmla="*/ 1367017 w 5730907"/>
              <a:gd name="connsiteY639" fmla="*/ 3145288 h 3630492"/>
              <a:gd name="connsiteX640" fmla="*/ 1353666 w 5730907"/>
              <a:gd name="connsiteY640" fmla="*/ 3150819 h 3630492"/>
              <a:gd name="connsiteX641" fmla="*/ 1354582 w 5730907"/>
              <a:gd name="connsiteY641" fmla="*/ 3151132 h 3630492"/>
              <a:gd name="connsiteX642" fmla="*/ 1356481 w 5730907"/>
              <a:gd name="connsiteY642" fmla="*/ 3150945 h 3630492"/>
              <a:gd name="connsiteX643" fmla="*/ 1367017 w 5730907"/>
              <a:gd name="connsiteY643" fmla="*/ 3145288 h 3630492"/>
              <a:gd name="connsiteX644" fmla="*/ 1350461 w 5730907"/>
              <a:gd name="connsiteY644" fmla="*/ 3142846 h 3630492"/>
              <a:gd name="connsiteX645" fmla="*/ 1345061 w 5730907"/>
              <a:gd name="connsiteY645" fmla="*/ 3145129 h 3630492"/>
              <a:gd name="connsiteX646" fmla="*/ 1339790 w 5730907"/>
              <a:gd name="connsiteY646" fmla="*/ 3147704 h 3630492"/>
              <a:gd name="connsiteX647" fmla="*/ 1341945 w 5730907"/>
              <a:gd name="connsiteY647" fmla="*/ 3147562 h 3630492"/>
              <a:gd name="connsiteX648" fmla="*/ 1350461 w 5730907"/>
              <a:gd name="connsiteY648" fmla="*/ 3142846 h 3630492"/>
              <a:gd name="connsiteX649" fmla="*/ 1363838 w 5730907"/>
              <a:gd name="connsiteY649" fmla="*/ 3140682 h 3630492"/>
              <a:gd name="connsiteX650" fmla="*/ 1363610 w 5730907"/>
              <a:gd name="connsiteY650" fmla="*/ 3140792 h 3630492"/>
              <a:gd name="connsiteX651" fmla="*/ 1363695 w 5730907"/>
              <a:gd name="connsiteY651" fmla="*/ 3140769 h 3630492"/>
              <a:gd name="connsiteX652" fmla="*/ 1402489 w 5730907"/>
              <a:gd name="connsiteY652" fmla="*/ 3135945 h 3630492"/>
              <a:gd name="connsiteX653" fmla="*/ 1385930 w 5730907"/>
              <a:gd name="connsiteY653" fmla="*/ 3140438 h 3630492"/>
              <a:gd name="connsiteX654" fmla="*/ 1371239 w 5730907"/>
              <a:gd name="connsiteY654" fmla="*/ 3146653 h 3630492"/>
              <a:gd name="connsiteX655" fmla="*/ 1372648 w 5730907"/>
              <a:gd name="connsiteY655" fmla="*/ 3146720 h 3630492"/>
              <a:gd name="connsiteX656" fmla="*/ 1402489 w 5730907"/>
              <a:gd name="connsiteY656" fmla="*/ 3135945 h 3630492"/>
              <a:gd name="connsiteX657" fmla="*/ 1189873 w 5730907"/>
              <a:gd name="connsiteY657" fmla="*/ 3132620 h 3630492"/>
              <a:gd name="connsiteX658" fmla="*/ 1170015 w 5730907"/>
              <a:gd name="connsiteY658" fmla="*/ 3138672 h 3630492"/>
              <a:gd name="connsiteX659" fmla="*/ 1147468 w 5730907"/>
              <a:gd name="connsiteY659" fmla="*/ 3148470 h 3630492"/>
              <a:gd name="connsiteX660" fmla="*/ 1141745 w 5730907"/>
              <a:gd name="connsiteY660" fmla="*/ 3150286 h 3630492"/>
              <a:gd name="connsiteX661" fmla="*/ 1139658 w 5730907"/>
              <a:gd name="connsiteY661" fmla="*/ 3150639 h 3630492"/>
              <a:gd name="connsiteX662" fmla="*/ 1139608 w 5730907"/>
              <a:gd name="connsiteY662" fmla="*/ 3150636 h 3630492"/>
              <a:gd name="connsiteX663" fmla="*/ 1137867 w 5730907"/>
              <a:gd name="connsiteY663" fmla="*/ 3150193 h 3630492"/>
              <a:gd name="connsiteX664" fmla="*/ 1156647 w 5730907"/>
              <a:gd name="connsiteY664" fmla="*/ 3141647 h 3630492"/>
              <a:gd name="connsiteX665" fmla="*/ 1170916 w 5730907"/>
              <a:gd name="connsiteY665" fmla="*/ 3135728 h 3630492"/>
              <a:gd name="connsiteX666" fmla="*/ 1172960 w 5730907"/>
              <a:gd name="connsiteY666" fmla="*/ 3134788 h 3630492"/>
              <a:gd name="connsiteX667" fmla="*/ 1406855 w 5730907"/>
              <a:gd name="connsiteY667" fmla="*/ 3130182 h 3630492"/>
              <a:gd name="connsiteX668" fmla="*/ 1399804 w 5730907"/>
              <a:gd name="connsiteY668" fmla="*/ 3130970 h 3630492"/>
              <a:gd name="connsiteX669" fmla="*/ 1391006 w 5730907"/>
              <a:gd name="connsiteY669" fmla="*/ 3132233 h 3630492"/>
              <a:gd name="connsiteX670" fmla="*/ 1376249 w 5730907"/>
              <a:gd name="connsiteY670" fmla="*/ 3138651 h 3630492"/>
              <a:gd name="connsiteX671" fmla="*/ 1374132 w 5730907"/>
              <a:gd name="connsiteY671" fmla="*/ 3138639 h 3630492"/>
              <a:gd name="connsiteX672" fmla="*/ 1373661 w 5730907"/>
              <a:gd name="connsiteY672" fmla="*/ 3139158 h 3630492"/>
              <a:gd name="connsiteX673" fmla="*/ 1374106 w 5730907"/>
              <a:gd name="connsiteY673" fmla="*/ 3139847 h 3630492"/>
              <a:gd name="connsiteX674" fmla="*/ 1374597 w 5730907"/>
              <a:gd name="connsiteY674" fmla="*/ 3139795 h 3630492"/>
              <a:gd name="connsiteX675" fmla="*/ 1376249 w 5730907"/>
              <a:gd name="connsiteY675" fmla="*/ 3138651 h 3630492"/>
              <a:gd name="connsiteX676" fmla="*/ 1403668 w 5730907"/>
              <a:gd name="connsiteY676" fmla="*/ 3132299 h 3630492"/>
              <a:gd name="connsiteX677" fmla="*/ 1406855 w 5730907"/>
              <a:gd name="connsiteY677" fmla="*/ 3130182 h 3630492"/>
              <a:gd name="connsiteX678" fmla="*/ 1188813 w 5730907"/>
              <a:gd name="connsiteY678" fmla="*/ 3129512 h 3630492"/>
              <a:gd name="connsiteX679" fmla="*/ 1186085 w 5730907"/>
              <a:gd name="connsiteY679" fmla="*/ 3129768 h 3630492"/>
              <a:gd name="connsiteX680" fmla="*/ 1182894 w 5730907"/>
              <a:gd name="connsiteY680" fmla="*/ 3130206 h 3630492"/>
              <a:gd name="connsiteX681" fmla="*/ 1183481 w 5730907"/>
              <a:gd name="connsiteY681" fmla="*/ 3129931 h 3630492"/>
              <a:gd name="connsiteX682" fmla="*/ 1186274 w 5730907"/>
              <a:gd name="connsiteY682" fmla="*/ 3129707 h 3630492"/>
              <a:gd name="connsiteX683" fmla="*/ 1408091 w 5730907"/>
              <a:gd name="connsiteY683" fmla="*/ 3117852 h 3630492"/>
              <a:gd name="connsiteX684" fmla="*/ 1398868 w 5730907"/>
              <a:gd name="connsiteY684" fmla="*/ 3122749 h 3630492"/>
              <a:gd name="connsiteX685" fmla="*/ 1397601 w 5730907"/>
              <a:gd name="connsiteY685" fmla="*/ 3123580 h 3630492"/>
              <a:gd name="connsiteX686" fmla="*/ 1401606 w 5730907"/>
              <a:gd name="connsiteY686" fmla="*/ 3122822 h 3630492"/>
              <a:gd name="connsiteX687" fmla="*/ 1404622 w 5730907"/>
              <a:gd name="connsiteY687" fmla="*/ 3122307 h 3630492"/>
              <a:gd name="connsiteX688" fmla="*/ 1407005 w 5730907"/>
              <a:gd name="connsiteY688" fmla="*/ 3120833 h 3630492"/>
              <a:gd name="connsiteX689" fmla="*/ 1408091 w 5730907"/>
              <a:gd name="connsiteY689" fmla="*/ 3117852 h 3630492"/>
              <a:gd name="connsiteX690" fmla="*/ 1392016 w 5730907"/>
              <a:gd name="connsiteY690" fmla="*/ 3117695 h 3630492"/>
              <a:gd name="connsiteX691" fmla="*/ 1336009 w 5730907"/>
              <a:gd name="connsiteY691" fmla="*/ 3145872 h 3630492"/>
              <a:gd name="connsiteX692" fmla="*/ 1344807 w 5730907"/>
              <a:gd name="connsiteY692" fmla="*/ 3144418 h 3630492"/>
              <a:gd name="connsiteX693" fmla="*/ 1359802 w 5730907"/>
              <a:gd name="connsiteY693" fmla="*/ 3136641 h 3630492"/>
              <a:gd name="connsiteX694" fmla="*/ 1392016 w 5730907"/>
              <a:gd name="connsiteY694" fmla="*/ 3117695 h 3630492"/>
              <a:gd name="connsiteX695" fmla="*/ 1374502 w 5730907"/>
              <a:gd name="connsiteY695" fmla="*/ 3114935 h 3630492"/>
              <a:gd name="connsiteX696" fmla="*/ 1374082 w 5730907"/>
              <a:gd name="connsiteY696" fmla="*/ 3114988 h 3630492"/>
              <a:gd name="connsiteX697" fmla="*/ 1348201 w 5730907"/>
              <a:gd name="connsiteY697" fmla="*/ 3118920 h 3630492"/>
              <a:gd name="connsiteX698" fmla="*/ 1340522 w 5730907"/>
              <a:gd name="connsiteY698" fmla="*/ 3122779 h 3630492"/>
              <a:gd name="connsiteX699" fmla="*/ 1292032 w 5730907"/>
              <a:gd name="connsiteY699" fmla="*/ 3145298 h 3630492"/>
              <a:gd name="connsiteX700" fmla="*/ 1264290 w 5730907"/>
              <a:gd name="connsiteY700" fmla="*/ 3156001 h 3630492"/>
              <a:gd name="connsiteX701" fmla="*/ 1263075 w 5730907"/>
              <a:gd name="connsiteY701" fmla="*/ 3156405 h 3630492"/>
              <a:gd name="connsiteX702" fmla="*/ 1280748 w 5730907"/>
              <a:gd name="connsiteY702" fmla="*/ 3153702 h 3630492"/>
              <a:gd name="connsiteX703" fmla="*/ 1300081 w 5730907"/>
              <a:gd name="connsiteY703" fmla="*/ 3151072 h 3630492"/>
              <a:gd name="connsiteX704" fmla="*/ 1301369 w 5730907"/>
              <a:gd name="connsiteY704" fmla="*/ 3150620 h 3630492"/>
              <a:gd name="connsiteX705" fmla="*/ 1388998 w 5730907"/>
              <a:gd name="connsiteY705" fmla="*/ 3113101 h 3630492"/>
              <a:gd name="connsiteX706" fmla="*/ 1388506 w 5730907"/>
              <a:gd name="connsiteY706" fmla="*/ 3113163 h 3630492"/>
              <a:gd name="connsiteX707" fmla="*/ 1388347 w 5730907"/>
              <a:gd name="connsiteY707" fmla="*/ 3113381 h 3630492"/>
              <a:gd name="connsiteX708" fmla="*/ 1341047 w 5730907"/>
              <a:gd name="connsiteY708" fmla="*/ 3135463 h 3630492"/>
              <a:gd name="connsiteX709" fmla="*/ 1309526 w 5730907"/>
              <a:gd name="connsiteY709" fmla="*/ 3149787 h 3630492"/>
              <a:gd name="connsiteX710" fmla="*/ 1315496 w 5730907"/>
              <a:gd name="connsiteY710" fmla="*/ 3148975 h 3630492"/>
              <a:gd name="connsiteX711" fmla="*/ 1322473 w 5730907"/>
              <a:gd name="connsiteY711" fmla="*/ 3145098 h 3630492"/>
              <a:gd name="connsiteX712" fmla="*/ 1325124 w 5730907"/>
              <a:gd name="connsiteY712" fmla="*/ 3144304 h 3630492"/>
              <a:gd name="connsiteX713" fmla="*/ 1319293 w 5730907"/>
              <a:gd name="connsiteY713" fmla="*/ 3148458 h 3630492"/>
              <a:gd name="connsiteX714" fmla="*/ 1325271 w 5730907"/>
              <a:gd name="connsiteY714" fmla="*/ 3147645 h 3630492"/>
              <a:gd name="connsiteX715" fmla="*/ 1328449 w 5730907"/>
              <a:gd name="connsiteY715" fmla="*/ 3147120 h 3630492"/>
              <a:gd name="connsiteX716" fmla="*/ 1350418 w 5730907"/>
              <a:gd name="connsiteY716" fmla="*/ 3137028 h 3630492"/>
              <a:gd name="connsiteX717" fmla="*/ 1388347 w 5730907"/>
              <a:gd name="connsiteY717" fmla="*/ 3113381 h 3630492"/>
              <a:gd name="connsiteX718" fmla="*/ 1388961 w 5730907"/>
              <a:gd name="connsiteY718" fmla="*/ 3113213 h 3630492"/>
              <a:gd name="connsiteX719" fmla="*/ 1207306 w 5730907"/>
              <a:gd name="connsiteY719" fmla="*/ 3104892 h 3630492"/>
              <a:gd name="connsiteX720" fmla="*/ 1206795 w 5730907"/>
              <a:gd name="connsiteY720" fmla="*/ 3106738 h 3630492"/>
              <a:gd name="connsiteX721" fmla="*/ 1204559 w 5730907"/>
              <a:gd name="connsiteY721" fmla="*/ 3104896 h 3630492"/>
              <a:gd name="connsiteX722" fmla="*/ 1207306 w 5730907"/>
              <a:gd name="connsiteY722" fmla="*/ 3104892 h 3630492"/>
              <a:gd name="connsiteX723" fmla="*/ 1191808 w 5730907"/>
              <a:gd name="connsiteY723" fmla="*/ 3091004 h 3630492"/>
              <a:gd name="connsiteX724" fmla="*/ 1191441 w 5730907"/>
              <a:gd name="connsiteY724" fmla="*/ 3091136 h 3630492"/>
              <a:gd name="connsiteX725" fmla="*/ 1170973 w 5730907"/>
              <a:gd name="connsiteY725" fmla="*/ 3097331 h 3630492"/>
              <a:gd name="connsiteX726" fmla="*/ 1168465 w 5730907"/>
              <a:gd name="connsiteY726" fmla="*/ 3097628 h 3630492"/>
              <a:gd name="connsiteX727" fmla="*/ 1167217 w 5730907"/>
              <a:gd name="connsiteY727" fmla="*/ 3097330 h 3630492"/>
              <a:gd name="connsiteX728" fmla="*/ 1168760 w 5730907"/>
              <a:gd name="connsiteY728" fmla="*/ 3095489 h 3630492"/>
              <a:gd name="connsiteX729" fmla="*/ 1172744 w 5730907"/>
              <a:gd name="connsiteY729" fmla="*/ 3093234 h 3630492"/>
              <a:gd name="connsiteX730" fmla="*/ 1192027 w 5730907"/>
              <a:gd name="connsiteY730" fmla="*/ 3082227 h 3630492"/>
              <a:gd name="connsiteX731" fmla="*/ 1187159 w 5730907"/>
              <a:gd name="connsiteY731" fmla="*/ 3084190 h 3630492"/>
              <a:gd name="connsiteX732" fmla="*/ 1183531 w 5730907"/>
              <a:gd name="connsiteY732" fmla="*/ 3085724 h 3630492"/>
              <a:gd name="connsiteX733" fmla="*/ 1179932 w 5730907"/>
              <a:gd name="connsiteY733" fmla="*/ 3085909 h 3630492"/>
              <a:gd name="connsiteX734" fmla="*/ 1176705 w 5730907"/>
              <a:gd name="connsiteY734" fmla="*/ 3083776 h 3630492"/>
              <a:gd name="connsiteX735" fmla="*/ 1190080 w 5730907"/>
              <a:gd name="connsiteY735" fmla="*/ 3082281 h 3630492"/>
              <a:gd name="connsiteX736" fmla="*/ 1457633 w 5730907"/>
              <a:gd name="connsiteY736" fmla="*/ 3076126 h 3630492"/>
              <a:gd name="connsiteX737" fmla="*/ 1438655 w 5730907"/>
              <a:gd name="connsiteY737" fmla="*/ 3081179 h 3630492"/>
              <a:gd name="connsiteX738" fmla="*/ 1314900 w 5730907"/>
              <a:gd name="connsiteY738" fmla="*/ 3113228 h 3630492"/>
              <a:gd name="connsiteX739" fmla="*/ 1305668 w 5730907"/>
              <a:gd name="connsiteY739" fmla="*/ 3116474 h 3630492"/>
              <a:gd name="connsiteX740" fmla="*/ 1309602 w 5730907"/>
              <a:gd name="connsiteY740" fmla="*/ 3115768 h 3630492"/>
              <a:gd name="connsiteX741" fmla="*/ 1421086 w 5730907"/>
              <a:gd name="connsiteY741" fmla="*/ 3089374 h 3630492"/>
              <a:gd name="connsiteX742" fmla="*/ 1458647 w 5730907"/>
              <a:gd name="connsiteY742" fmla="*/ 3076453 h 3630492"/>
              <a:gd name="connsiteX743" fmla="*/ 1193037 w 5730907"/>
              <a:gd name="connsiteY743" fmla="*/ 3065560 h 3630492"/>
              <a:gd name="connsiteX744" fmla="*/ 1191302 w 5730907"/>
              <a:gd name="connsiteY744" fmla="*/ 3067031 h 3630492"/>
              <a:gd name="connsiteX745" fmla="*/ 1191391 w 5730907"/>
              <a:gd name="connsiteY745" fmla="*/ 3066798 h 3630492"/>
              <a:gd name="connsiteX746" fmla="*/ 1190888 w 5730907"/>
              <a:gd name="connsiteY746" fmla="*/ 3066909 h 3630492"/>
              <a:gd name="connsiteX747" fmla="*/ 1189437 w 5730907"/>
              <a:gd name="connsiteY747" fmla="*/ 3065738 h 3630492"/>
              <a:gd name="connsiteX748" fmla="*/ 1193037 w 5730907"/>
              <a:gd name="connsiteY748" fmla="*/ 3065560 h 3630492"/>
              <a:gd name="connsiteX749" fmla="*/ 1193037 w 5730907"/>
              <a:gd name="connsiteY749" fmla="*/ 3065560 h 3630492"/>
              <a:gd name="connsiteX750" fmla="*/ 1195064 w 5730907"/>
              <a:gd name="connsiteY750" fmla="*/ 3066215 h 3630492"/>
              <a:gd name="connsiteX751" fmla="*/ 1194283 w 5730907"/>
              <a:gd name="connsiteY751" fmla="*/ 3066466 h 3630492"/>
              <a:gd name="connsiteX752" fmla="*/ 1193037 w 5730907"/>
              <a:gd name="connsiteY752" fmla="*/ 3065560 h 3630492"/>
              <a:gd name="connsiteX753" fmla="*/ 1366269 w 5730907"/>
              <a:gd name="connsiteY753" fmla="*/ 3053797 h 3630492"/>
              <a:gd name="connsiteX754" fmla="*/ 1371912 w 5730907"/>
              <a:gd name="connsiteY754" fmla="*/ 3055253 h 3630492"/>
              <a:gd name="connsiteX755" fmla="*/ 1313963 w 5730907"/>
              <a:gd name="connsiteY755" fmla="*/ 3069963 h 3630492"/>
              <a:gd name="connsiteX756" fmla="*/ 1193588 w 5730907"/>
              <a:gd name="connsiteY756" fmla="*/ 3085205 h 3630492"/>
              <a:gd name="connsiteX757" fmla="*/ 1192382 w 5730907"/>
              <a:gd name="connsiteY757" fmla="*/ 3085267 h 3630492"/>
              <a:gd name="connsiteX758" fmla="*/ 1197949 w 5730907"/>
              <a:gd name="connsiteY758" fmla="*/ 3082564 h 3630492"/>
              <a:gd name="connsiteX759" fmla="*/ 1198628 w 5730907"/>
              <a:gd name="connsiteY759" fmla="*/ 3081960 h 3630492"/>
              <a:gd name="connsiteX760" fmla="*/ 1200460 w 5730907"/>
              <a:gd name="connsiteY760" fmla="*/ 3081832 h 3630492"/>
              <a:gd name="connsiteX761" fmla="*/ 1316613 w 5730907"/>
              <a:gd name="connsiteY761" fmla="*/ 3065227 h 3630492"/>
              <a:gd name="connsiteX762" fmla="*/ 1365202 w 5730907"/>
              <a:gd name="connsiteY762" fmla="*/ 3054109 h 3630492"/>
              <a:gd name="connsiteX763" fmla="*/ 1373260 w 5730907"/>
              <a:gd name="connsiteY763" fmla="*/ 3040575 h 3630492"/>
              <a:gd name="connsiteX764" fmla="*/ 1337626 w 5730907"/>
              <a:gd name="connsiteY764" fmla="*/ 3046957 h 3630492"/>
              <a:gd name="connsiteX765" fmla="*/ 1329544 w 5730907"/>
              <a:gd name="connsiteY765" fmla="*/ 3049636 h 3630492"/>
              <a:gd name="connsiteX766" fmla="*/ 1329554 w 5730907"/>
              <a:gd name="connsiteY766" fmla="*/ 3051428 h 3630492"/>
              <a:gd name="connsiteX767" fmla="*/ 1332779 w 5730907"/>
              <a:gd name="connsiteY767" fmla="*/ 3050985 h 3630492"/>
              <a:gd name="connsiteX768" fmla="*/ 1373260 w 5730907"/>
              <a:gd name="connsiteY768" fmla="*/ 3040575 h 3630492"/>
              <a:gd name="connsiteX769" fmla="*/ 1188099 w 5730907"/>
              <a:gd name="connsiteY769" fmla="*/ 3036553 h 3630492"/>
              <a:gd name="connsiteX770" fmla="*/ 1188345 w 5730907"/>
              <a:gd name="connsiteY770" fmla="*/ 3036844 h 3630492"/>
              <a:gd name="connsiteX771" fmla="*/ 1187087 w 5730907"/>
              <a:gd name="connsiteY771" fmla="*/ 3037233 h 3630492"/>
              <a:gd name="connsiteX772" fmla="*/ 1188099 w 5730907"/>
              <a:gd name="connsiteY772" fmla="*/ 3036553 h 3630492"/>
              <a:gd name="connsiteX773" fmla="*/ 1388637 w 5730907"/>
              <a:gd name="connsiteY773" fmla="*/ 3035699 h 3630492"/>
              <a:gd name="connsiteX774" fmla="*/ 1383638 w 5730907"/>
              <a:gd name="connsiteY774" fmla="*/ 3035874 h 3630492"/>
              <a:gd name="connsiteX775" fmla="*/ 1379570 w 5730907"/>
              <a:gd name="connsiteY775" fmla="*/ 3038363 h 3630492"/>
              <a:gd name="connsiteX776" fmla="*/ 1381912 w 5730907"/>
              <a:gd name="connsiteY776" fmla="*/ 3038655 h 3630492"/>
              <a:gd name="connsiteX777" fmla="*/ 1384164 w 5730907"/>
              <a:gd name="connsiteY777" fmla="*/ 3038142 h 3630492"/>
              <a:gd name="connsiteX778" fmla="*/ 1388637 w 5730907"/>
              <a:gd name="connsiteY778" fmla="*/ 3035699 h 3630492"/>
              <a:gd name="connsiteX779" fmla="*/ 1446733 w 5730907"/>
              <a:gd name="connsiteY779" fmla="*/ 3011004 h 3630492"/>
              <a:gd name="connsiteX780" fmla="*/ 1374338 w 5730907"/>
              <a:gd name="connsiteY780" fmla="*/ 3046874 h 3630492"/>
              <a:gd name="connsiteX781" fmla="*/ 1363175 w 5730907"/>
              <a:gd name="connsiteY781" fmla="*/ 3049846 h 3630492"/>
              <a:gd name="connsiteX782" fmla="*/ 1315830 w 5730907"/>
              <a:gd name="connsiteY782" fmla="*/ 3060722 h 3630492"/>
              <a:gd name="connsiteX783" fmla="*/ 1293024 w 5730907"/>
              <a:gd name="connsiteY783" fmla="*/ 3063196 h 3630492"/>
              <a:gd name="connsiteX784" fmla="*/ 1287003 w 5730907"/>
              <a:gd name="connsiteY784" fmla="*/ 3063935 h 3630492"/>
              <a:gd name="connsiteX785" fmla="*/ 1194047 w 5730907"/>
              <a:gd name="connsiteY785" fmla="*/ 3072824 h 3630492"/>
              <a:gd name="connsiteX786" fmla="*/ 1291849 w 5730907"/>
              <a:gd name="connsiteY786" fmla="*/ 3059907 h 3630492"/>
              <a:gd name="connsiteX787" fmla="*/ 1324894 w 5730907"/>
              <a:gd name="connsiteY787" fmla="*/ 3054030 h 3630492"/>
              <a:gd name="connsiteX788" fmla="*/ 1319193 w 5730907"/>
              <a:gd name="connsiteY788" fmla="*/ 3052417 h 3630492"/>
              <a:gd name="connsiteX789" fmla="*/ 1319659 w 5730907"/>
              <a:gd name="connsiteY789" fmla="*/ 3052339 h 3630492"/>
              <a:gd name="connsiteX790" fmla="*/ 1319028 w 5730907"/>
              <a:gd name="connsiteY790" fmla="*/ 3052370 h 3630492"/>
              <a:gd name="connsiteX791" fmla="*/ 1313950 w 5730907"/>
              <a:gd name="connsiteY791" fmla="*/ 3050934 h 3630492"/>
              <a:gd name="connsiteX792" fmla="*/ 1296069 w 5730907"/>
              <a:gd name="connsiteY792" fmla="*/ 3053506 h 3630492"/>
              <a:gd name="connsiteX793" fmla="*/ 1319028 w 5730907"/>
              <a:gd name="connsiteY793" fmla="*/ 3052370 h 3630492"/>
              <a:gd name="connsiteX794" fmla="*/ 1319193 w 5730907"/>
              <a:gd name="connsiteY794" fmla="*/ 3052417 h 3630492"/>
              <a:gd name="connsiteX795" fmla="*/ 1310985 w 5730907"/>
              <a:gd name="connsiteY795" fmla="*/ 3053786 h 3630492"/>
              <a:gd name="connsiteX796" fmla="*/ 1195064 w 5730907"/>
              <a:gd name="connsiteY796" fmla="*/ 3066215 h 3630492"/>
              <a:gd name="connsiteX797" fmla="*/ 1329182 w 5730907"/>
              <a:gd name="connsiteY797" fmla="*/ 3044228 h 3630492"/>
              <a:gd name="connsiteX798" fmla="*/ 1390388 w 5730907"/>
              <a:gd name="connsiteY798" fmla="*/ 3028911 h 3630492"/>
              <a:gd name="connsiteX799" fmla="*/ 1369959 w 5730907"/>
              <a:gd name="connsiteY799" fmla="*/ 3007510 h 3630492"/>
              <a:gd name="connsiteX800" fmla="*/ 1369107 w 5730907"/>
              <a:gd name="connsiteY800" fmla="*/ 3010144 h 3630492"/>
              <a:gd name="connsiteX801" fmla="*/ 1369913 w 5730907"/>
              <a:gd name="connsiteY801" fmla="*/ 3008950 h 3630492"/>
              <a:gd name="connsiteX802" fmla="*/ 1369959 w 5730907"/>
              <a:gd name="connsiteY802" fmla="*/ 3007510 h 3630492"/>
              <a:gd name="connsiteX803" fmla="*/ 1556244 w 5730907"/>
              <a:gd name="connsiteY803" fmla="*/ 2954358 h 3630492"/>
              <a:gd name="connsiteX804" fmla="*/ 1548327 w 5730907"/>
              <a:gd name="connsiteY804" fmla="*/ 2960666 h 3630492"/>
              <a:gd name="connsiteX805" fmla="*/ 1556244 w 5730907"/>
              <a:gd name="connsiteY805" fmla="*/ 2954358 h 3630492"/>
              <a:gd name="connsiteX806" fmla="*/ 1549253 w 5730907"/>
              <a:gd name="connsiteY806" fmla="*/ 2952556 h 3630492"/>
              <a:gd name="connsiteX807" fmla="*/ 1548327 w 5730907"/>
              <a:gd name="connsiteY807" fmla="*/ 2960666 h 3630492"/>
              <a:gd name="connsiteX808" fmla="*/ 1454769 w 5730907"/>
              <a:gd name="connsiteY808" fmla="*/ 3007022 h 3630492"/>
              <a:gd name="connsiteX809" fmla="*/ 1453392 w 5730907"/>
              <a:gd name="connsiteY809" fmla="*/ 3006733 h 3630492"/>
              <a:gd name="connsiteX810" fmla="*/ 1422703 w 5730907"/>
              <a:gd name="connsiteY810" fmla="*/ 3016280 h 3630492"/>
              <a:gd name="connsiteX811" fmla="*/ 1204362 w 5730907"/>
              <a:gd name="connsiteY811" fmla="*/ 3059376 h 3630492"/>
              <a:gd name="connsiteX812" fmla="*/ 1163882 w 5730907"/>
              <a:gd name="connsiteY812" fmla="*/ 3058822 h 3630492"/>
              <a:gd name="connsiteX813" fmla="*/ 1153351 w 5730907"/>
              <a:gd name="connsiteY813" fmla="*/ 3059669 h 3630492"/>
              <a:gd name="connsiteX814" fmla="*/ 1143577 w 5730907"/>
              <a:gd name="connsiteY814" fmla="*/ 3060118 h 3630492"/>
              <a:gd name="connsiteX815" fmla="*/ 1146933 w 5730907"/>
              <a:gd name="connsiteY815" fmla="*/ 3057595 h 3630492"/>
              <a:gd name="connsiteX816" fmla="*/ 1185841 w 5730907"/>
              <a:gd name="connsiteY816" fmla="*/ 3052047 h 3630492"/>
              <a:gd name="connsiteX817" fmla="*/ 1321528 w 5730907"/>
              <a:gd name="connsiteY817" fmla="*/ 3032132 h 3630492"/>
              <a:gd name="connsiteX818" fmla="*/ 1396918 w 5730907"/>
              <a:gd name="connsiteY818" fmla="*/ 3013540 h 3630492"/>
              <a:gd name="connsiteX819" fmla="*/ 1451762 w 5730907"/>
              <a:gd name="connsiteY819" fmla="*/ 2997927 h 3630492"/>
              <a:gd name="connsiteX820" fmla="*/ 1469332 w 5730907"/>
              <a:gd name="connsiteY820" fmla="*/ 2989733 h 3630492"/>
              <a:gd name="connsiteX821" fmla="*/ 1461220 w 5730907"/>
              <a:gd name="connsiteY821" fmla="*/ 2990020 h 3630492"/>
              <a:gd name="connsiteX822" fmla="*/ 1326374 w 5730907"/>
              <a:gd name="connsiteY822" fmla="*/ 3028105 h 3630492"/>
              <a:gd name="connsiteX823" fmla="*/ 1194513 w 5730907"/>
              <a:gd name="connsiteY823" fmla="*/ 3046570 h 3630492"/>
              <a:gd name="connsiteX824" fmla="*/ 1174359 w 5730907"/>
              <a:gd name="connsiteY824" fmla="*/ 3048335 h 3630492"/>
              <a:gd name="connsiteX825" fmla="*/ 1170923 w 5730907"/>
              <a:gd name="connsiteY825" fmla="*/ 3044539 h 3630492"/>
              <a:gd name="connsiteX826" fmla="*/ 1165295 w 5730907"/>
              <a:gd name="connsiteY826" fmla="*/ 3044063 h 3630492"/>
              <a:gd name="connsiteX827" fmla="*/ 1189282 w 5730907"/>
              <a:gd name="connsiteY827" fmla="*/ 3037943 h 3630492"/>
              <a:gd name="connsiteX828" fmla="*/ 1189899 w 5730907"/>
              <a:gd name="connsiteY828" fmla="*/ 3039478 h 3630492"/>
              <a:gd name="connsiteX829" fmla="*/ 1189824 w 5730907"/>
              <a:gd name="connsiteY829" fmla="*/ 3039494 h 3630492"/>
              <a:gd name="connsiteX830" fmla="*/ 1182215 w 5730907"/>
              <a:gd name="connsiteY830" fmla="*/ 3040330 h 3630492"/>
              <a:gd name="connsiteX831" fmla="*/ 1171316 w 5730907"/>
              <a:gd name="connsiteY831" fmla="*/ 3043323 h 3630492"/>
              <a:gd name="connsiteX832" fmla="*/ 1189824 w 5730907"/>
              <a:gd name="connsiteY832" fmla="*/ 3039494 h 3630492"/>
              <a:gd name="connsiteX833" fmla="*/ 1189901 w 5730907"/>
              <a:gd name="connsiteY833" fmla="*/ 3039486 h 3630492"/>
              <a:gd name="connsiteX834" fmla="*/ 1189899 w 5730907"/>
              <a:gd name="connsiteY834" fmla="*/ 3039478 h 3630492"/>
              <a:gd name="connsiteX835" fmla="*/ 1199245 w 5730907"/>
              <a:gd name="connsiteY835" fmla="*/ 3037545 h 3630492"/>
              <a:gd name="connsiteX836" fmla="*/ 1189282 w 5730907"/>
              <a:gd name="connsiteY836" fmla="*/ 3037943 h 3630492"/>
              <a:gd name="connsiteX837" fmla="*/ 1188345 w 5730907"/>
              <a:gd name="connsiteY837" fmla="*/ 3036844 h 3630492"/>
              <a:gd name="connsiteX838" fmla="*/ 1195499 w 5730907"/>
              <a:gd name="connsiteY838" fmla="*/ 3034628 h 3630492"/>
              <a:gd name="connsiteX839" fmla="*/ 1223341 w 5730907"/>
              <a:gd name="connsiteY839" fmla="*/ 3032394 h 3630492"/>
              <a:gd name="connsiteX840" fmla="*/ 1402615 w 5730907"/>
              <a:gd name="connsiteY840" fmla="*/ 2995915 h 3630492"/>
              <a:gd name="connsiteX841" fmla="*/ 1471138 w 5730907"/>
              <a:gd name="connsiteY841" fmla="*/ 2973759 h 3630492"/>
              <a:gd name="connsiteX842" fmla="*/ 1539376 w 5730907"/>
              <a:gd name="connsiteY842" fmla="*/ 2955651 h 3630492"/>
              <a:gd name="connsiteX843" fmla="*/ 1556123 w 5730907"/>
              <a:gd name="connsiteY843" fmla="*/ 2943334 h 3630492"/>
              <a:gd name="connsiteX844" fmla="*/ 1549717 w 5730907"/>
              <a:gd name="connsiteY844" fmla="*/ 2948505 h 3630492"/>
              <a:gd name="connsiteX845" fmla="*/ 1549570 w 5730907"/>
              <a:gd name="connsiteY845" fmla="*/ 2949781 h 3630492"/>
              <a:gd name="connsiteX846" fmla="*/ 1534171 w 5730907"/>
              <a:gd name="connsiteY846" fmla="*/ 2953437 h 3630492"/>
              <a:gd name="connsiteX847" fmla="*/ 1516753 w 5730907"/>
              <a:gd name="connsiteY847" fmla="*/ 2957848 h 3630492"/>
              <a:gd name="connsiteX848" fmla="*/ 1492374 w 5730907"/>
              <a:gd name="connsiteY848" fmla="*/ 2965184 h 3630492"/>
              <a:gd name="connsiteX849" fmla="*/ 1485508 w 5730907"/>
              <a:gd name="connsiteY849" fmla="*/ 2965650 h 3630492"/>
              <a:gd name="connsiteX850" fmla="*/ 1495579 w 5730907"/>
              <a:gd name="connsiteY850" fmla="*/ 2962193 h 3630492"/>
              <a:gd name="connsiteX851" fmla="*/ 1544839 w 5730907"/>
              <a:gd name="connsiteY851" fmla="*/ 2946760 h 3630492"/>
              <a:gd name="connsiteX852" fmla="*/ 1602434 w 5730907"/>
              <a:gd name="connsiteY852" fmla="*/ 2915176 h 3630492"/>
              <a:gd name="connsiteX853" fmla="*/ 1601867 w 5730907"/>
              <a:gd name="connsiteY853" fmla="*/ 2915694 h 3630492"/>
              <a:gd name="connsiteX854" fmla="*/ 1584945 w 5730907"/>
              <a:gd name="connsiteY854" fmla="*/ 2919548 h 3630492"/>
              <a:gd name="connsiteX855" fmla="*/ 1649288 w 5730907"/>
              <a:gd name="connsiteY855" fmla="*/ 2884784 h 3630492"/>
              <a:gd name="connsiteX856" fmla="*/ 1639568 w 5730907"/>
              <a:gd name="connsiteY856" fmla="*/ 2890243 h 3630492"/>
              <a:gd name="connsiteX857" fmla="*/ 1610249 w 5730907"/>
              <a:gd name="connsiteY857" fmla="*/ 2895329 h 3630492"/>
              <a:gd name="connsiteX858" fmla="*/ 1968007 w 5730907"/>
              <a:gd name="connsiteY858" fmla="*/ 2871424 h 3630492"/>
              <a:gd name="connsiteX859" fmla="*/ 1961852 w 5730907"/>
              <a:gd name="connsiteY859" fmla="*/ 2873738 h 3630492"/>
              <a:gd name="connsiteX860" fmla="*/ 1962186 w 5730907"/>
              <a:gd name="connsiteY860" fmla="*/ 2877177 h 3630492"/>
              <a:gd name="connsiteX861" fmla="*/ 1967318 w 5730907"/>
              <a:gd name="connsiteY861" fmla="*/ 2874243 h 3630492"/>
              <a:gd name="connsiteX862" fmla="*/ 1968007 w 5730907"/>
              <a:gd name="connsiteY862" fmla="*/ 2871424 h 3630492"/>
              <a:gd name="connsiteX863" fmla="*/ 1991654 w 5730907"/>
              <a:gd name="connsiteY863" fmla="*/ 2862974 h 3630492"/>
              <a:gd name="connsiteX864" fmla="*/ 1984342 w 5730907"/>
              <a:gd name="connsiteY864" fmla="*/ 2864496 h 3630492"/>
              <a:gd name="connsiteX865" fmla="*/ 1961179 w 5730907"/>
              <a:gd name="connsiteY865" fmla="*/ 2870417 h 3630492"/>
              <a:gd name="connsiteX866" fmla="*/ 1961609 w 5730907"/>
              <a:gd name="connsiteY866" fmla="*/ 2872384 h 3630492"/>
              <a:gd name="connsiteX867" fmla="*/ 1977294 w 5730907"/>
              <a:gd name="connsiteY867" fmla="*/ 2868377 h 3630492"/>
              <a:gd name="connsiteX868" fmla="*/ 1997729 w 5730907"/>
              <a:gd name="connsiteY868" fmla="*/ 2863100 h 3630492"/>
              <a:gd name="connsiteX869" fmla="*/ 1991654 w 5730907"/>
              <a:gd name="connsiteY869" fmla="*/ 2862974 h 3630492"/>
              <a:gd name="connsiteX870" fmla="*/ 1726184 w 5730907"/>
              <a:gd name="connsiteY870" fmla="*/ 2852562 h 3630492"/>
              <a:gd name="connsiteX871" fmla="*/ 1706428 w 5730907"/>
              <a:gd name="connsiteY871" fmla="*/ 2860689 h 3630492"/>
              <a:gd name="connsiteX872" fmla="*/ 1663666 w 5730907"/>
              <a:gd name="connsiteY872" fmla="*/ 2877976 h 3630492"/>
              <a:gd name="connsiteX873" fmla="*/ 1667903 w 5730907"/>
              <a:gd name="connsiteY873" fmla="*/ 2874388 h 3630492"/>
              <a:gd name="connsiteX874" fmla="*/ 1674080 w 5730907"/>
              <a:gd name="connsiteY874" fmla="*/ 2867246 h 3630492"/>
              <a:gd name="connsiteX875" fmla="*/ 1669549 w 5730907"/>
              <a:gd name="connsiteY875" fmla="*/ 2868109 h 3630492"/>
              <a:gd name="connsiteX876" fmla="*/ 1669429 w 5730907"/>
              <a:gd name="connsiteY876" fmla="*/ 2866825 h 3630492"/>
              <a:gd name="connsiteX877" fmla="*/ 1667530 w 5730907"/>
              <a:gd name="connsiteY877" fmla="*/ 2868328 h 3630492"/>
              <a:gd name="connsiteX878" fmla="*/ 1667616 w 5730907"/>
              <a:gd name="connsiteY878" fmla="*/ 2868478 h 3630492"/>
              <a:gd name="connsiteX879" fmla="*/ 1641226 w 5730907"/>
              <a:gd name="connsiteY879" fmla="*/ 2873502 h 3630492"/>
              <a:gd name="connsiteX880" fmla="*/ 1644920 w 5730907"/>
              <a:gd name="connsiteY880" fmla="*/ 2872220 h 3630492"/>
              <a:gd name="connsiteX881" fmla="*/ 1679473 w 5730907"/>
              <a:gd name="connsiteY881" fmla="*/ 2863862 h 3630492"/>
              <a:gd name="connsiteX882" fmla="*/ 1677210 w 5730907"/>
              <a:gd name="connsiteY882" fmla="*/ 2864862 h 3630492"/>
              <a:gd name="connsiteX883" fmla="*/ 1685907 w 5730907"/>
              <a:gd name="connsiteY883" fmla="*/ 2862305 h 3630492"/>
              <a:gd name="connsiteX884" fmla="*/ 2059306 w 5730907"/>
              <a:gd name="connsiteY884" fmla="*/ 2844047 h 3630492"/>
              <a:gd name="connsiteX885" fmla="*/ 2041957 w 5730907"/>
              <a:gd name="connsiteY885" fmla="*/ 2848132 h 3630492"/>
              <a:gd name="connsiteX886" fmla="*/ 2037007 w 5730907"/>
              <a:gd name="connsiteY886" fmla="*/ 2849931 h 3630492"/>
              <a:gd name="connsiteX887" fmla="*/ 2028519 w 5730907"/>
              <a:gd name="connsiteY887" fmla="*/ 2854131 h 3630492"/>
              <a:gd name="connsiteX888" fmla="*/ 2032216 w 5730907"/>
              <a:gd name="connsiteY888" fmla="*/ 2852990 h 3630492"/>
              <a:gd name="connsiteX889" fmla="*/ 1773955 w 5730907"/>
              <a:gd name="connsiteY889" fmla="*/ 2832321 h 3630492"/>
              <a:gd name="connsiteX890" fmla="*/ 1758767 w 5730907"/>
              <a:gd name="connsiteY890" fmla="*/ 2839158 h 3630492"/>
              <a:gd name="connsiteX891" fmla="*/ 1736162 w 5730907"/>
              <a:gd name="connsiteY891" fmla="*/ 2848458 h 3630492"/>
              <a:gd name="connsiteX892" fmla="*/ 1742699 w 5730907"/>
              <a:gd name="connsiteY892" fmla="*/ 2844788 h 3630492"/>
              <a:gd name="connsiteX893" fmla="*/ 1745540 w 5730907"/>
              <a:gd name="connsiteY893" fmla="*/ 2840167 h 3630492"/>
              <a:gd name="connsiteX894" fmla="*/ 1717148 w 5730907"/>
              <a:gd name="connsiteY894" fmla="*/ 2846339 h 3630492"/>
              <a:gd name="connsiteX895" fmla="*/ 1701946 w 5730907"/>
              <a:gd name="connsiteY895" fmla="*/ 2849644 h 3630492"/>
              <a:gd name="connsiteX896" fmla="*/ 1707659 w 5730907"/>
              <a:gd name="connsiteY896" fmla="*/ 2847324 h 3630492"/>
              <a:gd name="connsiteX897" fmla="*/ 1807344 w 5730907"/>
              <a:gd name="connsiteY897" fmla="*/ 2815697 h 3630492"/>
              <a:gd name="connsiteX898" fmla="*/ 1806245 w 5730907"/>
              <a:gd name="connsiteY898" fmla="*/ 2817786 h 3630492"/>
              <a:gd name="connsiteX899" fmla="*/ 1790937 w 5730907"/>
              <a:gd name="connsiteY899" fmla="*/ 2824678 h 3630492"/>
              <a:gd name="connsiteX900" fmla="*/ 1793374 w 5730907"/>
              <a:gd name="connsiteY900" fmla="*/ 2821621 h 3630492"/>
              <a:gd name="connsiteX901" fmla="*/ 1776121 w 5730907"/>
              <a:gd name="connsiteY901" fmla="*/ 2825950 h 3630492"/>
              <a:gd name="connsiteX902" fmla="*/ 1807344 w 5730907"/>
              <a:gd name="connsiteY902" fmla="*/ 2815697 h 3630492"/>
              <a:gd name="connsiteX903" fmla="*/ 1909279 w 5730907"/>
              <a:gd name="connsiteY903" fmla="*/ 2764883 h 3630492"/>
              <a:gd name="connsiteX904" fmla="*/ 1903102 w 5730907"/>
              <a:gd name="connsiteY904" fmla="*/ 2772025 h 3630492"/>
              <a:gd name="connsiteX905" fmla="*/ 1914239 w 5730907"/>
              <a:gd name="connsiteY905" fmla="*/ 2769175 h 3630492"/>
              <a:gd name="connsiteX906" fmla="*/ 1860066 w 5730907"/>
              <a:gd name="connsiteY906" fmla="*/ 2793560 h 3630492"/>
              <a:gd name="connsiteX907" fmla="*/ 1862966 w 5730907"/>
              <a:gd name="connsiteY907" fmla="*/ 2791217 h 3630492"/>
              <a:gd name="connsiteX908" fmla="*/ 1863031 w 5730907"/>
              <a:gd name="connsiteY908" fmla="*/ 2789068 h 3630492"/>
              <a:gd name="connsiteX909" fmla="*/ 1835959 w 5730907"/>
              <a:gd name="connsiteY909" fmla="*/ 2795793 h 3630492"/>
              <a:gd name="connsiteX910" fmla="*/ 1883821 w 5730907"/>
              <a:gd name="connsiteY910" fmla="*/ 2779966 h 3630492"/>
              <a:gd name="connsiteX911" fmla="*/ 1896769 w 5730907"/>
              <a:gd name="connsiteY911" fmla="*/ 2770029 h 3630492"/>
              <a:gd name="connsiteX912" fmla="*/ 1886336 w 5730907"/>
              <a:gd name="connsiteY912" fmla="*/ 2771180 h 3630492"/>
              <a:gd name="connsiteX913" fmla="*/ 1909279 w 5730907"/>
              <a:gd name="connsiteY913" fmla="*/ 2764883 h 3630492"/>
              <a:gd name="connsiteX914" fmla="*/ 2220711 w 5730907"/>
              <a:gd name="connsiteY914" fmla="*/ 2720712 h 3630492"/>
              <a:gd name="connsiteX915" fmla="*/ 2220711 w 5730907"/>
              <a:gd name="connsiteY915" fmla="*/ 2720712 h 3630492"/>
              <a:gd name="connsiteX916" fmla="*/ 2223225 w 5730907"/>
              <a:gd name="connsiteY916" fmla="*/ 2718109 h 3630492"/>
              <a:gd name="connsiteX917" fmla="*/ 2176577 w 5730907"/>
              <a:gd name="connsiteY917" fmla="*/ 2739395 h 3630492"/>
              <a:gd name="connsiteX918" fmla="*/ 1763951 w 5730907"/>
              <a:gd name="connsiteY918" fmla="*/ 2923712 h 3630492"/>
              <a:gd name="connsiteX919" fmla="*/ 1717563 w 5730907"/>
              <a:gd name="connsiteY919" fmla="*/ 2947815 h 3630492"/>
              <a:gd name="connsiteX920" fmla="*/ 1740053 w 5730907"/>
              <a:gd name="connsiteY920" fmla="*/ 2943090 h 3630492"/>
              <a:gd name="connsiteX921" fmla="*/ 2124767 w 5730907"/>
              <a:gd name="connsiteY921" fmla="*/ 2767538 h 3630492"/>
              <a:gd name="connsiteX922" fmla="*/ 2226799 w 5730907"/>
              <a:gd name="connsiteY922" fmla="*/ 2722969 h 3630492"/>
              <a:gd name="connsiteX923" fmla="*/ 2220711 w 5730907"/>
              <a:gd name="connsiteY923" fmla="*/ 2720712 h 3630492"/>
              <a:gd name="connsiteX924" fmla="*/ 2355458 w 5730907"/>
              <a:gd name="connsiteY924" fmla="*/ 2662077 h 3630492"/>
              <a:gd name="connsiteX925" fmla="*/ 2322044 w 5730907"/>
              <a:gd name="connsiteY925" fmla="*/ 2673014 h 3630492"/>
              <a:gd name="connsiteX926" fmla="*/ 2224355 w 5730907"/>
              <a:gd name="connsiteY926" fmla="*/ 2717592 h 3630492"/>
              <a:gd name="connsiteX927" fmla="*/ 2232631 w 5730907"/>
              <a:gd name="connsiteY927" fmla="*/ 2717542 h 3630492"/>
              <a:gd name="connsiteX928" fmla="*/ 2228969 w 5730907"/>
              <a:gd name="connsiteY928" fmla="*/ 2722020 h 3630492"/>
              <a:gd name="connsiteX929" fmla="*/ 2236423 w 5730907"/>
              <a:gd name="connsiteY929" fmla="*/ 2718765 h 3630492"/>
              <a:gd name="connsiteX930" fmla="*/ 2232631 w 5730907"/>
              <a:gd name="connsiteY930" fmla="*/ 2717542 h 3630492"/>
              <a:gd name="connsiteX931" fmla="*/ 2235013 w 5730907"/>
              <a:gd name="connsiteY931" fmla="*/ 2716256 h 3630492"/>
              <a:gd name="connsiteX932" fmla="*/ 2239127 w 5730907"/>
              <a:gd name="connsiteY932" fmla="*/ 2717584 h 3630492"/>
              <a:gd name="connsiteX933" fmla="*/ 2257976 w 5730907"/>
              <a:gd name="connsiteY933" fmla="*/ 2709350 h 3630492"/>
              <a:gd name="connsiteX934" fmla="*/ 2266146 w 5730907"/>
              <a:gd name="connsiteY934" fmla="*/ 2707579 h 3630492"/>
              <a:gd name="connsiteX935" fmla="*/ 2269689 w 5730907"/>
              <a:gd name="connsiteY935" fmla="*/ 2706896 h 3630492"/>
              <a:gd name="connsiteX936" fmla="*/ 2275376 w 5730907"/>
              <a:gd name="connsiteY936" fmla="*/ 2704787 h 3630492"/>
              <a:gd name="connsiteX937" fmla="*/ 2277987 w 5730907"/>
              <a:gd name="connsiteY937" fmla="*/ 2697879 h 3630492"/>
              <a:gd name="connsiteX938" fmla="*/ 2281940 w 5730907"/>
              <a:gd name="connsiteY938" fmla="*/ 2699823 h 3630492"/>
              <a:gd name="connsiteX939" fmla="*/ 2284872 w 5730907"/>
              <a:gd name="connsiteY939" fmla="*/ 2701266 h 3630492"/>
              <a:gd name="connsiteX940" fmla="*/ 2286946 w 5730907"/>
              <a:gd name="connsiteY940" fmla="*/ 2700498 h 3630492"/>
              <a:gd name="connsiteX941" fmla="*/ 2289525 w 5730907"/>
              <a:gd name="connsiteY941" fmla="*/ 2697375 h 3630492"/>
              <a:gd name="connsiteX942" fmla="*/ 2309792 w 5730907"/>
              <a:gd name="connsiteY942" fmla="*/ 2682390 h 3630492"/>
              <a:gd name="connsiteX943" fmla="*/ 2311578 w 5730907"/>
              <a:gd name="connsiteY943" fmla="*/ 2690454 h 3630492"/>
              <a:gd name="connsiteX944" fmla="*/ 2324068 w 5730907"/>
              <a:gd name="connsiteY944" fmla="*/ 2675570 h 3630492"/>
              <a:gd name="connsiteX945" fmla="*/ 2346442 w 5730907"/>
              <a:gd name="connsiteY945" fmla="*/ 2665548 h 3630492"/>
              <a:gd name="connsiteX946" fmla="*/ 2481525 w 5730907"/>
              <a:gd name="connsiteY946" fmla="*/ 2621593 h 3630492"/>
              <a:gd name="connsiteX947" fmla="*/ 2476760 w 5730907"/>
              <a:gd name="connsiteY947" fmla="*/ 2624266 h 3630492"/>
              <a:gd name="connsiteX948" fmla="*/ 2477637 w 5730907"/>
              <a:gd name="connsiteY948" fmla="*/ 2629499 h 3630492"/>
              <a:gd name="connsiteX949" fmla="*/ 2543744 w 5730907"/>
              <a:gd name="connsiteY949" fmla="*/ 2594916 h 3630492"/>
              <a:gd name="connsiteX950" fmla="*/ 2533182 w 5730907"/>
              <a:gd name="connsiteY950" fmla="*/ 2598968 h 3630492"/>
              <a:gd name="connsiteX951" fmla="*/ 2529453 w 5730907"/>
              <a:gd name="connsiteY951" fmla="*/ 2602538 h 3630492"/>
              <a:gd name="connsiteX952" fmla="*/ 2516477 w 5730907"/>
              <a:gd name="connsiteY952" fmla="*/ 2605378 h 3630492"/>
              <a:gd name="connsiteX953" fmla="*/ 2513162 w 5730907"/>
              <a:gd name="connsiteY953" fmla="*/ 2606650 h 3630492"/>
              <a:gd name="connsiteX954" fmla="*/ 2498125 w 5730907"/>
              <a:gd name="connsiteY954" fmla="*/ 2617640 h 3630492"/>
              <a:gd name="connsiteX955" fmla="*/ 2529453 w 5730907"/>
              <a:gd name="connsiteY955" fmla="*/ 2602538 h 3630492"/>
              <a:gd name="connsiteX956" fmla="*/ 2555907 w 5730907"/>
              <a:gd name="connsiteY956" fmla="*/ 2590248 h 3630492"/>
              <a:gd name="connsiteX957" fmla="*/ 2548105 w 5730907"/>
              <a:gd name="connsiteY957" fmla="*/ 2593242 h 3630492"/>
              <a:gd name="connsiteX958" fmla="*/ 2552454 w 5730907"/>
              <a:gd name="connsiteY958" fmla="*/ 2592805 h 3630492"/>
              <a:gd name="connsiteX959" fmla="*/ 2567137 w 5730907"/>
              <a:gd name="connsiteY959" fmla="*/ 2585938 h 3630492"/>
              <a:gd name="connsiteX960" fmla="*/ 2563150 w 5730907"/>
              <a:gd name="connsiteY960" fmla="*/ 2587469 h 3630492"/>
              <a:gd name="connsiteX961" fmla="*/ 2564542 w 5730907"/>
              <a:gd name="connsiteY961" fmla="*/ 2588017 h 3630492"/>
              <a:gd name="connsiteX962" fmla="*/ 1538152 w 5730907"/>
              <a:gd name="connsiteY962" fmla="*/ 2579869 h 3630492"/>
              <a:gd name="connsiteX963" fmla="*/ 1548947 w 5730907"/>
              <a:gd name="connsiteY963" fmla="*/ 2579943 h 3630492"/>
              <a:gd name="connsiteX964" fmla="*/ 1544743 w 5730907"/>
              <a:gd name="connsiteY964" fmla="*/ 2581209 h 3630492"/>
              <a:gd name="connsiteX965" fmla="*/ 1538152 w 5730907"/>
              <a:gd name="connsiteY965" fmla="*/ 2579869 h 3630492"/>
              <a:gd name="connsiteX966" fmla="*/ 1535404 w 5730907"/>
              <a:gd name="connsiteY966" fmla="*/ 2578115 h 3630492"/>
              <a:gd name="connsiteX967" fmla="*/ 1538152 w 5730907"/>
              <a:gd name="connsiteY967" fmla="*/ 2579869 h 3630492"/>
              <a:gd name="connsiteX968" fmla="*/ 1537223 w 5730907"/>
              <a:gd name="connsiteY968" fmla="*/ 2580853 h 3630492"/>
              <a:gd name="connsiteX969" fmla="*/ 1533930 w 5730907"/>
              <a:gd name="connsiteY969" fmla="*/ 2579449 h 3630492"/>
              <a:gd name="connsiteX970" fmla="*/ 1535404 w 5730907"/>
              <a:gd name="connsiteY970" fmla="*/ 2578115 h 3630492"/>
              <a:gd name="connsiteX971" fmla="*/ 1619506 w 5730907"/>
              <a:gd name="connsiteY971" fmla="*/ 2578012 h 3630492"/>
              <a:gd name="connsiteX972" fmla="*/ 1620144 w 5730907"/>
              <a:gd name="connsiteY972" fmla="*/ 2580790 h 3630492"/>
              <a:gd name="connsiteX973" fmla="*/ 1626360 w 5730907"/>
              <a:gd name="connsiteY973" fmla="*/ 2579669 h 3630492"/>
              <a:gd name="connsiteX974" fmla="*/ 1625436 w 5730907"/>
              <a:gd name="connsiteY974" fmla="*/ 2578447 h 3630492"/>
              <a:gd name="connsiteX975" fmla="*/ 1619506 w 5730907"/>
              <a:gd name="connsiteY975" fmla="*/ 2578012 h 3630492"/>
              <a:gd name="connsiteX976" fmla="*/ 1531183 w 5730907"/>
              <a:gd name="connsiteY976" fmla="*/ 2577694 h 3630492"/>
              <a:gd name="connsiteX977" fmla="*/ 1533930 w 5730907"/>
              <a:gd name="connsiteY977" fmla="*/ 2579449 h 3630492"/>
              <a:gd name="connsiteX978" fmla="*/ 1533003 w 5730907"/>
              <a:gd name="connsiteY978" fmla="*/ 2580432 h 3630492"/>
              <a:gd name="connsiteX979" fmla="*/ 1529708 w 5730907"/>
              <a:gd name="connsiteY979" fmla="*/ 2579027 h 3630492"/>
              <a:gd name="connsiteX980" fmla="*/ 1531183 w 5730907"/>
              <a:gd name="connsiteY980" fmla="*/ 2577694 h 3630492"/>
              <a:gd name="connsiteX981" fmla="*/ 2434942 w 5730907"/>
              <a:gd name="connsiteY981" fmla="*/ 2575923 h 3630492"/>
              <a:gd name="connsiteX982" fmla="*/ 2431230 w 5730907"/>
              <a:gd name="connsiteY982" fmla="*/ 2577932 h 3630492"/>
              <a:gd name="connsiteX983" fmla="*/ 2432807 w 5730907"/>
              <a:gd name="connsiteY983" fmla="*/ 2578369 h 3630492"/>
              <a:gd name="connsiteX984" fmla="*/ 2434942 w 5730907"/>
              <a:gd name="connsiteY984" fmla="*/ 2575923 h 3630492"/>
              <a:gd name="connsiteX985" fmla="*/ 1992226 w 5730907"/>
              <a:gd name="connsiteY985" fmla="*/ 2572383 h 3630492"/>
              <a:gd name="connsiteX986" fmla="*/ 1989957 w 5730907"/>
              <a:gd name="connsiteY986" fmla="*/ 2576479 h 3630492"/>
              <a:gd name="connsiteX987" fmla="*/ 1933517 w 5730907"/>
              <a:gd name="connsiteY987" fmla="*/ 2591727 h 3630492"/>
              <a:gd name="connsiteX988" fmla="*/ 1857218 w 5730907"/>
              <a:gd name="connsiteY988" fmla="*/ 2598844 h 3630492"/>
              <a:gd name="connsiteX989" fmla="*/ 1904141 w 5730907"/>
              <a:gd name="connsiteY989" fmla="*/ 2592533 h 3630492"/>
              <a:gd name="connsiteX990" fmla="*/ 1960394 w 5730907"/>
              <a:gd name="connsiteY990" fmla="*/ 2580650 h 3630492"/>
              <a:gd name="connsiteX991" fmla="*/ 1992226 w 5730907"/>
              <a:gd name="connsiteY991" fmla="*/ 2572383 h 3630492"/>
              <a:gd name="connsiteX992" fmla="*/ 1693491 w 5730907"/>
              <a:gd name="connsiteY992" fmla="*/ 2570658 h 3630492"/>
              <a:gd name="connsiteX993" fmla="*/ 1693498 w 5730907"/>
              <a:gd name="connsiteY993" fmla="*/ 2570669 h 3630492"/>
              <a:gd name="connsiteX994" fmla="*/ 1693410 w 5730907"/>
              <a:gd name="connsiteY994" fmla="*/ 2570667 h 3630492"/>
              <a:gd name="connsiteX995" fmla="*/ 1684726 w 5730907"/>
              <a:gd name="connsiteY995" fmla="*/ 2570454 h 3630492"/>
              <a:gd name="connsiteX996" fmla="*/ 1693410 w 5730907"/>
              <a:gd name="connsiteY996" fmla="*/ 2570667 h 3630492"/>
              <a:gd name="connsiteX997" fmla="*/ 1673216 w 5730907"/>
              <a:gd name="connsiteY997" fmla="*/ 2572804 h 3630492"/>
              <a:gd name="connsiteX998" fmla="*/ 1684726 w 5730907"/>
              <a:gd name="connsiteY998" fmla="*/ 2570454 h 3630492"/>
              <a:gd name="connsiteX999" fmla="*/ 1710869 w 5730907"/>
              <a:gd name="connsiteY999" fmla="*/ 2567721 h 3630492"/>
              <a:gd name="connsiteX1000" fmla="*/ 1703690 w 5730907"/>
              <a:gd name="connsiteY1000" fmla="*/ 2569579 h 3630492"/>
              <a:gd name="connsiteX1001" fmla="*/ 1693491 w 5730907"/>
              <a:gd name="connsiteY1001" fmla="*/ 2570658 h 3630492"/>
              <a:gd name="connsiteX1002" fmla="*/ 1691959 w 5730907"/>
              <a:gd name="connsiteY1002" fmla="*/ 2568273 h 3630492"/>
              <a:gd name="connsiteX1003" fmla="*/ 1710869 w 5730907"/>
              <a:gd name="connsiteY1003" fmla="*/ 2567721 h 3630492"/>
              <a:gd name="connsiteX1004" fmla="*/ 1983408 w 5730907"/>
              <a:gd name="connsiteY1004" fmla="*/ 2562393 h 3630492"/>
              <a:gd name="connsiteX1005" fmla="*/ 1994203 w 5730907"/>
              <a:gd name="connsiteY1005" fmla="*/ 2562468 h 3630492"/>
              <a:gd name="connsiteX1006" fmla="*/ 1989998 w 5730907"/>
              <a:gd name="connsiteY1006" fmla="*/ 2563733 h 3630492"/>
              <a:gd name="connsiteX1007" fmla="*/ 1983408 w 5730907"/>
              <a:gd name="connsiteY1007" fmla="*/ 2562393 h 3630492"/>
              <a:gd name="connsiteX1008" fmla="*/ 1980659 w 5730907"/>
              <a:gd name="connsiteY1008" fmla="*/ 2560639 h 3630492"/>
              <a:gd name="connsiteX1009" fmla="*/ 1983408 w 5730907"/>
              <a:gd name="connsiteY1009" fmla="*/ 2562393 h 3630492"/>
              <a:gd name="connsiteX1010" fmla="*/ 1982480 w 5730907"/>
              <a:gd name="connsiteY1010" fmla="*/ 2563378 h 3630492"/>
              <a:gd name="connsiteX1011" fmla="*/ 1979186 w 5730907"/>
              <a:gd name="connsiteY1011" fmla="*/ 2561972 h 3630492"/>
              <a:gd name="connsiteX1012" fmla="*/ 1980659 w 5730907"/>
              <a:gd name="connsiteY1012" fmla="*/ 2560639 h 3630492"/>
              <a:gd name="connsiteX1013" fmla="*/ 2064762 w 5730907"/>
              <a:gd name="connsiteY1013" fmla="*/ 2560536 h 3630492"/>
              <a:gd name="connsiteX1014" fmla="*/ 2065400 w 5730907"/>
              <a:gd name="connsiteY1014" fmla="*/ 2563314 h 3630492"/>
              <a:gd name="connsiteX1015" fmla="*/ 2071614 w 5730907"/>
              <a:gd name="connsiteY1015" fmla="*/ 2562193 h 3630492"/>
              <a:gd name="connsiteX1016" fmla="*/ 2070691 w 5730907"/>
              <a:gd name="connsiteY1016" fmla="*/ 2560971 h 3630492"/>
              <a:gd name="connsiteX1017" fmla="*/ 2064762 w 5730907"/>
              <a:gd name="connsiteY1017" fmla="*/ 2560536 h 3630492"/>
              <a:gd name="connsiteX1018" fmla="*/ 1479340 w 5730907"/>
              <a:gd name="connsiteY1018" fmla="*/ 2560451 h 3630492"/>
              <a:gd name="connsiteX1019" fmla="*/ 1478400 w 5730907"/>
              <a:gd name="connsiteY1019" fmla="*/ 2560858 h 3630492"/>
              <a:gd name="connsiteX1020" fmla="*/ 1473848 w 5730907"/>
              <a:gd name="connsiteY1020" fmla="*/ 2560475 h 3630492"/>
              <a:gd name="connsiteX1021" fmla="*/ 1892680 w 5730907"/>
              <a:gd name="connsiteY1021" fmla="*/ 2557670 h 3630492"/>
              <a:gd name="connsiteX1022" fmla="*/ 1893368 w 5730907"/>
              <a:gd name="connsiteY1022" fmla="*/ 2559788 h 3630492"/>
              <a:gd name="connsiteX1023" fmla="*/ 1893019 w 5730907"/>
              <a:gd name="connsiteY1023" fmla="*/ 2561398 h 3630492"/>
              <a:gd name="connsiteX1024" fmla="*/ 1892680 w 5730907"/>
              <a:gd name="connsiteY1024" fmla="*/ 2557670 h 3630492"/>
              <a:gd name="connsiteX1025" fmla="*/ 2168275 w 5730907"/>
              <a:gd name="connsiteY1025" fmla="*/ 2556838 h 3630492"/>
              <a:gd name="connsiteX1026" fmla="*/ 2170257 w 5730907"/>
              <a:gd name="connsiteY1026" fmla="*/ 2558356 h 3630492"/>
              <a:gd name="connsiteX1027" fmla="*/ 2170228 w 5730907"/>
              <a:gd name="connsiteY1027" fmla="*/ 2561355 h 3630492"/>
              <a:gd name="connsiteX1028" fmla="*/ 2437481 w 5730907"/>
              <a:gd name="connsiteY1028" fmla="*/ 2554906 h 3630492"/>
              <a:gd name="connsiteX1029" fmla="*/ 2435213 w 5730907"/>
              <a:gd name="connsiteY1029" fmla="*/ 2559003 h 3630492"/>
              <a:gd name="connsiteX1030" fmla="*/ 2378772 w 5730907"/>
              <a:gd name="connsiteY1030" fmla="*/ 2574252 h 3630492"/>
              <a:gd name="connsiteX1031" fmla="*/ 2302473 w 5730907"/>
              <a:gd name="connsiteY1031" fmla="*/ 2581368 h 3630492"/>
              <a:gd name="connsiteX1032" fmla="*/ 2349397 w 5730907"/>
              <a:gd name="connsiteY1032" fmla="*/ 2575057 h 3630492"/>
              <a:gd name="connsiteX1033" fmla="*/ 2405649 w 5730907"/>
              <a:gd name="connsiteY1033" fmla="*/ 2563174 h 3630492"/>
              <a:gd name="connsiteX1034" fmla="*/ 2437481 w 5730907"/>
              <a:gd name="connsiteY1034" fmla="*/ 2554906 h 3630492"/>
              <a:gd name="connsiteX1035" fmla="*/ 1918253 w 5730907"/>
              <a:gd name="connsiteY1035" fmla="*/ 2553190 h 3630492"/>
              <a:gd name="connsiteX1036" fmla="*/ 1899510 w 5730907"/>
              <a:gd name="connsiteY1036" fmla="*/ 2557723 h 3630492"/>
              <a:gd name="connsiteX1037" fmla="*/ 1918253 w 5730907"/>
              <a:gd name="connsiteY1037" fmla="*/ 2553190 h 3630492"/>
              <a:gd name="connsiteX1038" fmla="*/ 2138747 w 5730907"/>
              <a:gd name="connsiteY1038" fmla="*/ 2553183 h 3630492"/>
              <a:gd name="connsiteX1039" fmla="*/ 2138754 w 5730907"/>
              <a:gd name="connsiteY1039" fmla="*/ 2553193 h 3630492"/>
              <a:gd name="connsiteX1040" fmla="*/ 2138665 w 5730907"/>
              <a:gd name="connsiteY1040" fmla="*/ 2553192 h 3630492"/>
              <a:gd name="connsiteX1041" fmla="*/ 2129983 w 5730907"/>
              <a:gd name="connsiteY1041" fmla="*/ 2552979 h 3630492"/>
              <a:gd name="connsiteX1042" fmla="*/ 2138665 w 5730907"/>
              <a:gd name="connsiteY1042" fmla="*/ 2553192 h 3630492"/>
              <a:gd name="connsiteX1043" fmla="*/ 2118472 w 5730907"/>
              <a:gd name="connsiteY1043" fmla="*/ 2555329 h 3630492"/>
              <a:gd name="connsiteX1044" fmla="*/ 2129983 w 5730907"/>
              <a:gd name="connsiteY1044" fmla="*/ 2552979 h 3630492"/>
              <a:gd name="connsiteX1045" fmla="*/ 2156125 w 5730907"/>
              <a:gd name="connsiteY1045" fmla="*/ 2550244 h 3630492"/>
              <a:gd name="connsiteX1046" fmla="*/ 2148945 w 5730907"/>
              <a:gd name="connsiteY1046" fmla="*/ 2552103 h 3630492"/>
              <a:gd name="connsiteX1047" fmla="*/ 2138747 w 5730907"/>
              <a:gd name="connsiteY1047" fmla="*/ 2553183 h 3630492"/>
              <a:gd name="connsiteX1048" fmla="*/ 2137216 w 5730907"/>
              <a:gd name="connsiteY1048" fmla="*/ 2550796 h 3630492"/>
              <a:gd name="connsiteX1049" fmla="*/ 2156125 w 5730907"/>
              <a:gd name="connsiteY1049" fmla="*/ 2550244 h 3630492"/>
              <a:gd name="connsiteX1050" fmla="*/ 1600108 w 5730907"/>
              <a:gd name="connsiteY1050" fmla="*/ 2542224 h 3630492"/>
              <a:gd name="connsiteX1051" fmla="*/ 1606940 w 5730907"/>
              <a:gd name="connsiteY1051" fmla="*/ 2542276 h 3630492"/>
              <a:gd name="connsiteX1052" fmla="*/ 1604188 w 5730907"/>
              <a:gd name="connsiteY1052" fmla="*/ 2543191 h 3630492"/>
              <a:gd name="connsiteX1053" fmla="*/ 1600108 w 5730907"/>
              <a:gd name="connsiteY1053" fmla="*/ 2542224 h 3630492"/>
              <a:gd name="connsiteX1054" fmla="*/ 2337936 w 5730907"/>
              <a:gd name="connsiteY1054" fmla="*/ 2540195 h 3630492"/>
              <a:gd name="connsiteX1055" fmla="*/ 2338624 w 5730907"/>
              <a:gd name="connsiteY1055" fmla="*/ 2542312 h 3630492"/>
              <a:gd name="connsiteX1056" fmla="*/ 2338275 w 5730907"/>
              <a:gd name="connsiteY1056" fmla="*/ 2543923 h 3630492"/>
              <a:gd name="connsiteX1057" fmla="*/ 2337936 w 5730907"/>
              <a:gd name="connsiteY1057" fmla="*/ 2540195 h 3630492"/>
              <a:gd name="connsiteX1058" fmla="*/ 2363508 w 5730907"/>
              <a:gd name="connsiteY1058" fmla="*/ 2535714 h 3630492"/>
              <a:gd name="connsiteX1059" fmla="*/ 2344766 w 5730907"/>
              <a:gd name="connsiteY1059" fmla="*/ 2540246 h 3630492"/>
              <a:gd name="connsiteX1060" fmla="*/ 2363508 w 5730907"/>
              <a:gd name="connsiteY1060" fmla="*/ 2535714 h 3630492"/>
              <a:gd name="connsiteX1061" fmla="*/ 1994292 w 5730907"/>
              <a:gd name="connsiteY1061" fmla="*/ 2532099 h 3630492"/>
              <a:gd name="connsiteX1062" fmla="*/ 1979822 w 5730907"/>
              <a:gd name="connsiteY1062" fmla="*/ 2532488 h 3630492"/>
              <a:gd name="connsiteX1063" fmla="*/ 1977681 w 5730907"/>
              <a:gd name="connsiteY1063" fmla="*/ 2532285 h 3630492"/>
              <a:gd name="connsiteX1064" fmla="*/ 1963226 w 5730907"/>
              <a:gd name="connsiteY1064" fmla="*/ 2536316 h 3630492"/>
              <a:gd name="connsiteX1065" fmla="*/ 1997415 w 5730907"/>
              <a:gd name="connsiteY1065" fmla="*/ 2537976 h 3630492"/>
              <a:gd name="connsiteX1066" fmla="*/ 2044065 w 5730907"/>
              <a:gd name="connsiteY1066" fmla="*/ 2539455 h 3630492"/>
              <a:gd name="connsiteX1067" fmla="*/ 2080591 w 5730907"/>
              <a:gd name="connsiteY1067" fmla="*/ 2536771 h 3630492"/>
              <a:gd name="connsiteX1068" fmla="*/ 2075012 w 5730907"/>
              <a:gd name="connsiteY1068" fmla="*/ 2535959 h 3630492"/>
              <a:gd name="connsiteX1069" fmla="*/ 1994292 w 5730907"/>
              <a:gd name="connsiteY1069" fmla="*/ 2532099 h 3630492"/>
              <a:gd name="connsiteX1070" fmla="*/ 2438226 w 5730907"/>
              <a:gd name="connsiteY1070" fmla="*/ 2531708 h 3630492"/>
              <a:gd name="connsiteX1071" fmla="*/ 2447795 w 5730907"/>
              <a:gd name="connsiteY1071" fmla="*/ 2532825 h 3630492"/>
              <a:gd name="connsiteX1072" fmla="*/ 2430981 w 5730907"/>
              <a:gd name="connsiteY1072" fmla="*/ 2541590 h 3630492"/>
              <a:gd name="connsiteX1073" fmla="*/ 2373345 w 5730907"/>
              <a:gd name="connsiteY1073" fmla="*/ 2554225 h 3630492"/>
              <a:gd name="connsiteX1074" fmla="*/ 2292637 w 5730907"/>
              <a:gd name="connsiteY1074" fmla="*/ 2567357 h 3630492"/>
              <a:gd name="connsiteX1075" fmla="*/ 2254128 w 5730907"/>
              <a:gd name="connsiteY1075" fmla="*/ 2569855 h 3630492"/>
              <a:gd name="connsiteX1076" fmla="*/ 2226348 w 5730907"/>
              <a:gd name="connsiteY1076" fmla="*/ 2570412 h 3630492"/>
              <a:gd name="connsiteX1077" fmla="*/ 2228615 w 5730907"/>
              <a:gd name="connsiteY1077" fmla="*/ 2569670 h 3630492"/>
              <a:gd name="connsiteX1078" fmla="*/ 2248068 w 5730907"/>
              <a:gd name="connsiteY1078" fmla="*/ 2565981 h 3630492"/>
              <a:gd name="connsiteX1079" fmla="*/ 2249847 w 5730907"/>
              <a:gd name="connsiteY1079" fmla="*/ 2565430 h 3630492"/>
              <a:gd name="connsiteX1080" fmla="*/ 2261076 w 5730907"/>
              <a:gd name="connsiteY1080" fmla="*/ 2565196 h 3630492"/>
              <a:gd name="connsiteX1081" fmla="*/ 2296359 w 5730907"/>
              <a:gd name="connsiteY1081" fmla="*/ 2562328 h 3630492"/>
              <a:gd name="connsiteX1082" fmla="*/ 2438226 w 5730907"/>
              <a:gd name="connsiteY1082" fmla="*/ 2531708 h 3630492"/>
              <a:gd name="connsiteX1083" fmla="*/ 1561932 w 5730907"/>
              <a:gd name="connsiteY1083" fmla="*/ 2526839 h 3630492"/>
              <a:gd name="connsiteX1084" fmla="*/ 1563148 w 5730907"/>
              <a:gd name="connsiteY1084" fmla="*/ 2528223 h 3630492"/>
              <a:gd name="connsiteX1085" fmla="*/ 1560059 w 5730907"/>
              <a:gd name="connsiteY1085" fmla="*/ 2529081 h 3630492"/>
              <a:gd name="connsiteX1086" fmla="*/ 1556511 w 5730907"/>
              <a:gd name="connsiteY1086" fmla="*/ 2527750 h 3630492"/>
              <a:gd name="connsiteX1087" fmla="*/ 1561932 w 5730907"/>
              <a:gd name="connsiteY1087" fmla="*/ 2526839 h 3630492"/>
              <a:gd name="connsiteX1088" fmla="*/ 2045364 w 5730907"/>
              <a:gd name="connsiteY1088" fmla="*/ 2524747 h 3630492"/>
              <a:gd name="connsiteX1089" fmla="*/ 2052195 w 5730907"/>
              <a:gd name="connsiteY1089" fmla="*/ 2524800 h 3630492"/>
              <a:gd name="connsiteX1090" fmla="*/ 2049443 w 5730907"/>
              <a:gd name="connsiteY1090" fmla="*/ 2525715 h 3630492"/>
              <a:gd name="connsiteX1091" fmla="*/ 2045364 w 5730907"/>
              <a:gd name="connsiteY1091" fmla="*/ 2524747 h 3630492"/>
              <a:gd name="connsiteX1092" fmla="*/ 2612583 w 5730907"/>
              <a:gd name="connsiteY1092" fmla="*/ 2513406 h 3630492"/>
              <a:gd name="connsiteX1093" fmla="*/ 2613889 w 5730907"/>
              <a:gd name="connsiteY1093" fmla="*/ 2513886 h 3630492"/>
              <a:gd name="connsiteX1094" fmla="*/ 2618856 w 5730907"/>
              <a:gd name="connsiteY1094" fmla="*/ 2516683 h 3630492"/>
              <a:gd name="connsiteX1095" fmla="*/ 2647094 w 5730907"/>
              <a:gd name="connsiteY1095" fmla="*/ 2512363 h 3630492"/>
              <a:gd name="connsiteX1096" fmla="*/ 2644838 w 5730907"/>
              <a:gd name="connsiteY1096" fmla="*/ 2513363 h 3630492"/>
              <a:gd name="connsiteX1097" fmla="*/ 2643998 w 5730907"/>
              <a:gd name="connsiteY1097" fmla="*/ 2513700 h 3630492"/>
              <a:gd name="connsiteX1098" fmla="*/ 2643075 w 5730907"/>
              <a:gd name="connsiteY1098" fmla="*/ 2513727 h 3630492"/>
              <a:gd name="connsiteX1099" fmla="*/ 2156763 w 5730907"/>
              <a:gd name="connsiteY1099" fmla="*/ 2511934 h 3630492"/>
              <a:gd name="connsiteX1100" fmla="*/ 2149536 w 5730907"/>
              <a:gd name="connsiteY1100" fmla="*/ 2512954 h 3630492"/>
              <a:gd name="connsiteX1101" fmla="*/ 2095075 w 5730907"/>
              <a:gd name="connsiteY1101" fmla="*/ 2513648 h 3630492"/>
              <a:gd name="connsiteX1102" fmla="*/ 2071718 w 5730907"/>
              <a:gd name="connsiteY1102" fmla="*/ 2512522 h 3630492"/>
              <a:gd name="connsiteX1103" fmla="*/ 2068845 w 5730907"/>
              <a:gd name="connsiteY1103" fmla="*/ 2513277 h 3630492"/>
              <a:gd name="connsiteX1104" fmla="*/ 1996452 w 5730907"/>
              <a:gd name="connsiteY1104" fmla="*/ 2527051 h 3630492"/>
              <a:gd name="connsiteX1105" fmla="*/ 1990990 w 5730907"/>
              <a:gd name="connsiteY1105" fmla="*/ 2528574 h 3630492"/>
              <a:gd name="connsiteX1106" fmla="*/ 2025189 w 5730907"/>
              <a:gd name="connsiteY1106" fmla="*/ 2528647 h 3630492"/>
              <a:gd name="connsiteX1107" fmla="*/ 2069140 w 5730907"/>
              <a:gd name="connsiteY1107" fmla="*/ 2529526 h 3630492"/>
              <a:gd name="connsiteX1108" fmla="*/ 2103083 w 5730907"/>
              <a:gd name="connsiteY1108" fmla="*/ 2527496 h 3630492"/>
              <a:gd name="connsiteX1109" fmla="*/ 2078422 w 5730907"/>
              <a:gd name="connsiteY1109" fmla="*/ 2527491 h 3630492"/>
              <a:gd name="connsiteX1110" fmla="*/ 2052195 w 5730907"/>
              <a:gd name="connsiteY1110" fmla="*/ 2524800 h 3630492"/>
              <a:gd name="connsiteX1111" fmla="*/ 2095939 w 5730907"/>
              <a:gd name="connsiteY1111" fmla="*/ 2524003 h 3630492"/>
              <a:gd name="connsiteX1112" fmla="*/ 2107876 w 5730907"/>
              <a:gd name="connsiteY1112" fmla="*/ 2519703 h 3630492"/>
              <a:gd name="connsiteX1113" fmla="*/ 2156680 w 5730907"/>
              <a:gd name="connsiteY1113" fmla="*/ 2516448 h 3630492"/>
              <a:gd name="connsiteX1114" fmla="*/ 2163327 w 5730907"/>
              <a:gd name="connsiteY1114" fmla="*/ 2514493 h 3630492"/>
              <a:gd name="connsiteX1115" fmla="*/ 2156763 w 5730907"/>
              <a:gd name="connsiteY1115" fmla="*/ 2511934 h 3630492"/>
              <a:gd name="connsiteX1116" fmla="*/ 2577558 w 5730907"/>
              <a:gd name="connsiteY1116" fmla="*/ 2505961 h 3630492"/>
              <a:gd name="connsiteX1117" fmla="*/ 2601305 w 5730907"/>
              <a:gd name="connsiteY1117" fmla="*/ 2507515 h 3630492"/>
              <a:gd name="connsiteX1118" fmla="*/ 2612583 w 5730907"/>
              <a:gd name="connsiteY1118" fmla="*/ 2513406 h 3630492"/>
              <a:gd name="connsiteX1119" fmla="*/ 2608744 w 5730907"/>
              <a:gd name="connsiteY1119" fmla="*/ 2511997 h 3630492"/>
              <a:gd name="connsiteX1120" fmla="*/ 2619398 w 5730907"/>
              <a:gd name="connsiteY1120" fmla="*/ 2519306 h 3630492"/>
              <a:gd name="connsiteX1121" fmla="*/ 2619764 w 5730907"/>
              <a:gd name="connsiteY1121" fmla="*/ 2522157 h 3630492"/>
              <a:gd name="connsiteX1122" fmla="*/ 2619554 w 5730907"/>
              <a:gd name="connsiteY1122" fmla="*/ 2523494 h 3630492"/>
              <a:gd name="connsiteX1123" fmla="*/ 2542913 w 5730907"/>
              <a:gd name="connsiteY1123" fmla="*/ 2554205 h 3630492"/>
              <a:gd name="connsiteX1124" fmla="*/ 2434821 w 5730907"/>
              <a:gd name="connsiteY1124" fmla="*/ 2592728 h 3630492"/>
              <a:gd name="connsiteX1125" fmla="*/ 2333347 w 5730907"/>
              <a:gd name="connsiteY1125" fmla="*/ 2626364 h 3630492"/>
              <a:gd name="connsiteX1126" fmla="*/ 2392762 w 5730907"/>
              <a:gd name="connsiteY1126" fmla="*/ 2597762 h 3630492"/>
              <a:gd name="connsiteX1127" fmla="*/ 2416603 w 5730907"/>
              <a:gd name="connsiteY1127" fmla="*/ 2586641 h 3630492"/>
              <a:gd name="connsiteX1128" fmla="*/ 2419564 w 5730907"/>
              <a:gd name="connsiteY1128" fmla="*/ 2582179 h 3630492"/>
              <a:gd name="connsiteX1129" fmla="*/ 2393505 w 5730907"/>
              <a:gd name="connsiteY1129" fmla="*/ 2593920 h 3630492"/>
              <a:gd name="connsiteX1130" fmla="*/ 2302947 w 5730907"/>
              <a:gd name="connsiteY1130" fmla="*/ 2636192 h 3630492"/>
              <a:gd name="connsiteX1131" fmla="*/ 2302767 w 5730907"/>
              <a:gd name="connsiteY1131" fmla="*/ 2636279 h 3630492"/>
              <a:gd name="connsiteX1132" fmla="*/ 2286858 w 5730907"/>
              <a:gd name="connsiteY1132" fmla="*/ 2641399 h 3630492"/>
              <a:gd name="connsiteX1133" fmla="*/ 2380118 w 5730907"/>
              <a:gd name="connsiteY1133" fmla="*/ 2595315 h 3630492"/>
              <a:gd name="connsiteX1134" fmla="*/ 2477558 w 5730907"/>
              <a:gd name="connsiteY1134" fmla="*/ 2546404 h 3630492"/>
              <a:gd name="connsiteX1135" fmla="*/ 2568692 w 5730907"/>
              <a:gd name="connsiteY1135" fmla="*/ 2512008 h 3630492"/>
              <a:gd name="connsiteX1136" fmla="*/ 2583286 w 5730907"/>
              <a:gd name="connsiteY1136" fmla="*/ 2509797 h 3630492"/>
              <a:gd name="connsiteX1137" fmla="*/ 2570408 w 5730907"/>
              <a:gd name="connsiteY1137" fmla="*/ 2508564 h 3630492"/>
              <a:gd name="connsiteX1138" fmla="*/ 2577558 w 5730907"/>
              <a:gd name="connsiteY1138" fmla="*/ 2505961 h 3630492"/>
              <a:gd name="connsiteX1139" fmla="*/ 2677256 w 5730907"/>
              <a:gd name="connsiteY1139" fmla="*/ 2502591 h 3630492"/>
              <a:gd name="connsiteX1140" fmla="*/ 2656723 w 5730907"/>
              <a:gd name="connsiteY1140" fmla="*/ 2512613 h 3630492"/>
              <a:gd name="connsiteX1141" fmla="*/ 2649377 w 5730907"/>
              <a:gd name="connsiteY1141" fmla="*/ 2513542 h 3630492"/>
              <a:gd name="connsiteX1142" fmla="*/ 2647911 w 5730907"/>
              <a:gd name="connsiteY1142" fmla="*/ 2513584 h 3630492"/>
              <a:gd name="connsiteX1143" fmla="*/ 2655160 w 5730907"/>
              <a:gd name="connsiteY1143" fmla="*/ 2509671 h 3630492"/>
              <a:gd name="connsiteX1144" fmla="*/ 2669654 w 5730907"/>
              <a:gd name="connsiteY1144" fmla="*/ 2505306 h 3630492"/>
              <a:gd name="connsiteX1145" fmla="*/ 2137513 w 5730907"/>
              <a:gd name="connsiteY1145" fmla="*/ 2501868 h 3630492"/>
              <a:gd name="connsiteX1146" fmla="*/ 2111839 w 5730907"/>
              <a:gd name="connsiteY1146" fmla="*/ 2501958 h 3630492"/>
              <a:gd name="connsiteX1147" fmla="*/ 2081196 w 5730907"/>
              <a:gd name="connsiteY1147" fmla="*/ 2510026 h 3630492"/>
              <a:gd name="connsiteX1148" fmla="*/ 2086145 w 5730907"/>
              <a:gd name="connsiteY1148" fmla="*/ 2509896 h 3630492"/>
              <a:gd name="connsiteX1149" fmla="*/ 2129955 w 5730907"/>
              <a:gd name="connsiteY1149" fmla="*/ 2508309 h 3630492"/>
              <a:gd name="connsiteX1150" fmla="*/ 2137513 w 5730907"/>
              <a:gd name="connsiteY1150" fmla="*/ 2501868 h 3630492"/>
              <a:gd name="connsiteX1151" fmla="*/ 2070111 w 5730907"/>
              <a:gd name="connsiteY1151" fmla="*/ 2501732 h 3630492"/>
              <a:gd name="connsiteX1152" fmla="*/ 2019757 w 5730907"/>
              <a:gd name="connsiteY1152" fmla="*/ 2514612 h 3630492"/>
              <a:gd name="connsiteX1153" fmla="*/ 2009479 w 5730907"/>
              <a:gd name="connsiteY1153" fmla="*/ 2517806 h 3630492"/>
              <a:gd name="connsiteX1154" fmla="*/ 2017463 w 5730907"/>
              <a:gd name="connsiteY1154" fmla="*/ 2518422 h 3630492"/>
              <a:gd name="connsiteX1155" fmla="*/ 2042878 w 5730907"/>
              <a:gd name="connsiteY1155" fmla="*/ 2512222 h 3630492"/>
              <a:gd name="connsiteX1156" fmla="*/ 2048089 w 5730907"/>
              <a:gd name="connsiteY1156" fmla="*/ 2511382 h 3630492"/>
              <a:gd name="connsiteX1157" fmla="*/ 2041472 w 5730907"/>
              <a:gd name="connsiteY1157" fmla="*/ 2511063 h 3630492"/>
              <a:gd name="connsiteX1158" fmla="*/ 2051730 w 5730907"/>
              <a:gd name="connsiteY1158" fmla="*/ 2510795 h 3630492"/>
              <a:gd name="connsiteX1159" fmla="*/ 2079116 w 5730907"/>
              <a:gd name="connsiteY1159" fmla="*/ 2506382 h 3630492"/>
              <a:gd name="connsiteX1160" fmla="*/ 2092888 w 5730907"/>
              <a:gd name="connsiteY1160" fmla="*/ 2502024 h 3630492"/>
              <a:gd name="connsiteX1161" fmla="*/ 2083283 w 5730907"/>
              <a:gd name="connsiteY1161" fmla="*/ 2502059 h 3630492"/>
              <a:gd name="connsiteX1162" fmla="*/ 2678151 w 5730907"/>
              <a:gd name="connsiteY1162" fmla="*/ 2497636 h 3630492"/>
              <a:gd name="connsiteX1163" fmla="*/ 2677843 w 5730907"/>
              <a:gd name="connsiteY1163" fmla="*/ 2498228 h 3630492"/>
              <a:gd name="connsiteX1164" fmla="*/ 2677214 w 5730907"/>
              <a:gd name="connsiteY1164" fmla="*/ 2499439 h 3630492"/>
              <a:gd name="connsiteX1165" fmla="*/ 2677800 w 5730907"/>
              <a:gd name="connsiteY1165" fmla="*/ 2498313 h 3630492"/>
              <a:gd name="connsiteX1166" fmla="*/ 2677843 w 5730907"/>
              <a:gd name="connsiteY1166" fmla="*/ 2498228 h 3630492"/>
              <a:gd name="connsiteX1167" fmla="*/ 2678137 w 5730907"/>
              <a:gd name="connsiteY1167" fmla="*/ 2497665 h 3630492"/>
              <a:gd name="connsiteX1168" fmla="*/ 2678151 w 5730907"/>
              <a:gd name="connsiteY1168" fmla="*/ 2497636 h 3630492"/>
              <a:gd name="connsiteX1169" fmla="*/ 2596087 w 5730907"/>
              <a:gd name="connsiteY1169" fmla="*/ 2490260 h 3630492"/>
              <a:gd name="connsiteX1170" fmla="*/ 2604703 w 5730907"/>
              <a:gd name="connsiteY1170" fmla="*/ 2490912 h 3630492"/>
              <a:gd name="connsiteX1171" fmla="*/ 2620389 w 5730907"/>
              <a:gd name="connsiteY1171" fmla="*/ 2490853 h 3630492"/>
              <a:gd name="connsiteX1172" fmla="*/ 2614061 w 5730907"/>
              <a:gd name="connsiteY1172" fmla="*/ 2492551 h 3630492"/>
              <a:gd name="connsiteX1173" fmla="*/ 2583846 w 5730907"/>
              <a:gd name="connsiteY1173" fmla="*/ 2496673 h 3630492"/>
              <a:gd name="connsiteX1174" fmla="*/ 2574283 w 5730907"/>
              <a:gd name="connsiteY1174" fmla="*/ 2498820 h 3630492"/>
              <a:gd name="connsiteX1175" fmla="*/ 2593560 w 5730907"/>
              <a:gd name="connsiteY1175" fmla="*/ 2491330 h 3630492"/>
              <a:gd name="connsiteX1176" fmla="*/ 2702536 w 5730907"/>
              <a:gd name="connsiteY1176" fmla="*/ 2489964 h 3630492"/>
              <a:gd name="connsiteX1177" fmla="*/ 2695705 w 5730907"/>
              <a:gd name="connsiteY1177" fmla="*/ 2493585 h 3630492"/>
              <a:gd name="connsiteX1178" fmla="*/ 2677696 w 5730907"/>
              <a:gd name="connsiteY1178" fmla="*/ 2502375 h 3630492"/>
              <a:gd name="connsiteX1179" fmla="*/ 2663112 w 5730907"/>
              <a:gd name="connsiteY1179" fmla="*/ 2499020 h 3630492"/>
              <a:gd name="connsiteX1180" fmla="*/ 2683605 w 5730907"/>
              <a:gd name="connsiteY1180" fmla="*/ 2494277 h 3630492"/>
              <a:gd name="connsiteX1181" fmla="*/ 2694743 w 5730907"/>
              <a:gd name="connsiteY1181" fmla="*/ 2492112 h 3630492"/>
              <a:gd name="connsiteX1182" fmla="*/ 2658988 w 5730907"/>
              <a:gd name="connsiteY1182" fmla="*/ 2489942 h 3630492"/>
              <a:gd name="connsiteX1183" fmla="*/ 2656682 w 5730907"/>
              <a:gd name="connsiteY1183" fmla="*/ 2490455 h 3630492"/>
              <a:gd name="connsiteX1184" fmla="*/ 2634763 w 5730907"/>
              <a:gd name="connsiteY1184" fmla="*/ 2492399 h 3630492"/>
              <a:gd name="connsiteX1185" fmla="*/ 2636082 w 5730907"/>
              <a:gd name="connsiteY1185" fmla="*/ 2490948 h 3630492"/>
              <a:gd name="connsiteX1186" fmla="*/ 2636995 w 5730907"/>
              <a:gd name="connsiteY1186" fmla="*/ 2490479 h 3630492"/>
              <a:gd name="connsiteX1187" fmla="*/ 2704679 w 5730907"/>
              <a:gd name="connsiteY1187" fmla="*/ 2488827 h 3630492"/>
              <a:gd name="connsiteX1188" fmla="*/ 2703173 w 5730907"/>
              <a:gd name="connsiteY1188" fmla="*/ 2489626 h 3630492"/>
              <a:gd name="connsiteX1189" fmla="*/ 2688849 w 5730907"/>
              <a:gd name="connsiteY1189" fmla="*/ 2491065 h 3630492"/>
              <a:gd name="connsiteX1190" fmla="*/ 2677639 w 5730907"/>
              <a:gd name="connsiteY1190" fmla="*/ 2492049 h 3630492"/>
              <a:gd name="connsiteX1191" fmla="*/ 2680989 w 5730907"/>
              <a:gd name="connsiteY1191" fmla="*/ 2490099 h 3630492"/>
              <a:gd name="connsiteX1192" fmla="*/ 2682473 w 5730907"/>
              <a:gd name="connsiteY1192" fmla="*/ 2489370 h 3630492"/>
              <a:gd name="connsiteX1193" fmla="*/ 2704256 w 5730907"/>
              <a:gd name="connsiteY1193" fmla="*/ 2488838 h 3630492"/>
              <a:gd name="connsiteX1194" fmla="*/ 2700313 w 5730907"/>
              <a:gd name="connsiteY1194" fmla="*/ 2481702 h 3630492"/>
              <a:gd name="connsiteX1195" fmla="*/ 2697921 w 5730907"/>
              <a:gd name="connsiteY1195" fmla="*/ 2481929 h 3630492"/>
              <a:gd name="connsiteX1196" fmla="*/ 2697153 w 5730907"/>
              <a:gd name="connsiteY1196" fmla="*/ 2483297 h 3630492"/>
              <a:gd name="connsiteX1197" fmla="*/ 2698960 w 5730907"/>
              <a:gd name="connsiteY1197" fmla="*/ 2483509 h 3630492"/>
              <a:gd name="connsiteX1198" fmla="*/ 2700579 w 5730907"/>
              <a:gd name="connsiteY1198" fmla="*/ 2483199 h 3630492"/>
              <a:gd name="connsiteX1199" fmla="*/ 2700313 w 5730907"/>
              <a:gd name="connsiteY1199" fmla="*/ 2481702 h 3630492"/>
              <a:gd name="connsiteX1200" fmla="*/ 993597 w 5730907"/>
              <a:gd name="connsiteY1200" fmla="*/ 2468365 h 3630492"/>
              <a:gd name="connsiteX1201" fmla="*/ 1004393 w 5730907"/>
              <a:gd name="connsiteY1201" fmla="*/ 2468439 h 3630492"/>
              <a:gd name="connsiteX1202" fmla="*/ 1000187 w 5730907"/>
              <a:gd name="connsiteY1202" fmla="*/ 2469705 h 3630492"/>
              <a:gd name="connsiteX1203" fmla="*/ 993597 w 5730907"/>
              <a:gd name="connsiteY1203" fmla="*/ 2468365 h 3630492"/>
              <a:gd name="connsiteX1204" fmla="*/ 990849 w 5730907"/>
              <a:gd name="connsiteY1204" fmla="*/ 2466611 h 3630492"/>
              <a:gd name="connsiteX1205" fmla="*/ 993597 w 5730907"/>
              <a:gd name="connsiteY1205" fmla="*/ 2468365 h 3630492"/>
              <a:gd name="connsiteX1206" fmla="*/ 992668 w 5730907"/>
              <a:gd name="connsiteY1206" fmla="*/ 2469349 h 3630492"/>
              <a:gd name="connsiteX1207" fmla="*/ 989375 w 5730907"/>
              <a:gd name="connsiteY1207" fmla="*/ 2467945 h 3630492"/>
              <a:gd name="connsiteX1208" fmla="*/ 990849 w 5730907"/>
              <a:gd name="connsiteY1208" fmla="*/ 2466611 h 3630492"/>
              <a:gd name="connsiteX1209" fmla="*/ 1074950 w 5730907"/>
              <a:gd name="connsiteY1209" fmla="*/ 2466509 h 3630492"/>
              <a:gd name="connsiteX1210" fmla="*/ 1075590 w 5730907"/>
              <a:gd name="connsiteY1210" fmla="*/ 2469287 h 3630492"/>
              <a:gd name="connsiteX1211" fmla="*/ 1081803 w 5730907"/>
              <a:gd name="connsiteY1211" fmla="*/ 2468165 h 3630492"/>
              <a:gd name="connsiteX1212" fmla="*/ 1080880 w 5730907"/>
              <a:gd name="connsiteY1212" fmla="*/ 2466942 h 3630492"/>
              <a:gd name="connsiteX1213" fmla="*/ 1074950 w 5730907"/>
              <a:gd name="connsiteY1213" fmla="*/ 2466509 h 3630492"/>
              <a:gd name="connsiteX1214" fmla="*/ 986626 w 5730907"/>
              <a:gd name="connsiteY1214" fmla="*/ 2466190 h 3630492"/>
              <a:gd name="connsiteX1215" fmla="*/ 989375 w 5730907"/>
              <a:gd name="connsiteY1215" fmla="*/ 2467945 h 3630492"/>
              <a:gd name="connsiteX1216" fmla="*/ 988446 w 5730907"/>
              <a:gd name="connsiteY1216" fmla="*/ 2468928 h 3630492"/>
              <a:gd name="connsiteX1217" fmla="*/ 985153 w 5730907"/>
              <a:gd name="connsiteY1217" fmla="*/ 2467523 h 3630492"/>
              <a:gd name="connsiteX1218" fmla="*/ 986626 w 5730907"/>
              <a:gd name="connsiteY1218" fmla="*/ 2466190 h 3630492"/>
              <a:gd name="connsiteX1219" fmla="*/ 1447670 w 5730907"/>
              <a:gd name="connsiteY1219" fmla="*/ 2460878 h 3630492"/>
              <a:gd name="connsiteX1220" fmla="*/ 1445402 w 5730907"/>
              <a:gd name="connsiteY1220" fmla="*/ 2464975 h 3630492"/>
              <a:gd name="connsiteX1221" fmla="*/ 1388962 w 5730907"/>
              <a:gd name="connsiteY1221" fmla="*/ 2480224 h 3630492"/>
              <a:gd name="connsiteX1222" fmla="*/ 1312662 w 5730907"/>
              <a:gd name="connsiteY1222" fmla="*/ 2487340 h 3630492"/>
              <a:gd name="connsiteX1223" fmla="*/ 1359586 w 5730907"/>
              <a:gd name="connsiteY1223" fmla="*/ 2481029 h 3630492"/>
              <a:gd name="connsiteX1224" fmla="*/ 1415838 w 5730907"/>
              <a:gd name="connsiteY1224" fmla="*/ 2469146 h 3630492"/>
              <a:gd name="connsiteX1225" fmla="*/ 1447670 w 5730907"/>
              <a:gd name="connsiteY1225" fmla="*/ 2460878 h 3630492"/>
              <a:gd name="connsiteX1226" fmla="*/ 1148936 w 5730907"/>
              <a:gd name="connsiteY1226" fmla="*/ 2459154 h 3630492"/>
              <a:gd name="connsiteX1227" fmla="*/ 1148944 w 5730907"/>
              <a:gd name="connsiteY1227" fmla="*/ 2459165 h 3630492"/>
              <a:gd name="connsiteX1228" fmla="*/ 1148855 w 5730907"/>
              <a:gd name="connsiteY1228" fmla="*/ 2459163 h 3630492"/>
              <a:gd name="connsiteX1229" fmla="*/ 1140172 w 5730907"/>
              <a:gd name="connsiteY1229" fmla="*/ 2458950 h 3630492"/>
              <a:gd name="connsiteX1230" fmla="*/ 1148855 w 5730907"/>
              <a:gd name="connsiteY1230" fmla="*/ 2459163 h 3630492"/>
              <a:gd name="connsiteX1231" fmla="*/ 1128661 w 5730907"/>
              <a:gd name="connsiteY1231" fmla="*/ 2461301 h 3630492"/>
              <a:gd name="connsiteX1232" fmla="*/ 1140172 w 5730907"/>
              <a:gd name="connsiteY1232" fmla="*/ 2458950 h 3630492"/>
              <a:gd name="connsiteX1233" fmla="*/ 1166314 w 5730907"/>
              <a:gd name="connsiteY1233" fmla="*/ 2456216 h 3630492"/>
              <a:gd name="connsiteX1234" fmla="*/ 1159134 w 5730907"/>
              <a:gd name="connsiteY1234" fmla="*/ 2458075 h 3630492"/>
              <a:gd name="connsiteX1235" fmla="*/ 1148936 w 5730907"/>
              <a:gd name="connsiteY1235" fmla="*/ 2459154 h 3630492"/>
              <a:gd name="connsiteX1236" fmla="*/ 1147404 w 5730907"/>
              <a:gd name="connsiteY1236" fmla="*/ 2456768 h 3630492"/>
              <a:gd name="connsiteX1237" fmla="*/ 1166314 w 5730907"/>
              <a:gd name="connsiteY1237" fmla="*/ 2456216 h 3630492"/>
              <a:gd name="connsiteX1238" fmla="*/ 934784 w 5730907"/>
              <a:gd name="connsiteY1238" fmla="*/ 2448946 h 3630492"/>
              <a:gd name="connsiteX1239" fmla="*/ 933844 w 5730907"/>
              <a:gd name="connsiteY1239" fmla="*/ 2449354 h 3630492"/>
              <a:gd name="connsiteX1240" fmla="*/ 929292 w 5730907"/>
              <a:gd name="connsiteY1240" fmla="*/ 2448970 h 3630492"/>
              <a:gd name="connsiteX1241" fmla="*/ 1348125 w 5730907"/>
              <a:gd name="connsiteY1241" fmla="*/ 2446167 h 3630492"/>
              <a:gd name="connsiteX1242" fmla="*/ 1348812 w 5730907"/>
              <a:gd name="connsiteY1242" fmla="*/ 2448284 h 3630492"/>
              <a:gd name="connsiteX1243" fmla="*/ 1348464 w 5730907"/>
              <a:gd name="connsiteY1243" fmla="*/ 2449895 h 3630492"/>
              <a:gd name="connsiteX1244" fmla="*/ 1348125 w 5730907"/>
              <a:gd name="connsiteY1244" fmla="*/ 2446167 h 3630492"/>
              <a:gd name="connsiteX1245" fmla="*/ 1373698 w 5730907"/>
              <a:gd name="connsiteY1245" fmla="*/ 2441687 h 3630492"/>
              <a:gd name="connsiteX1246" fmla="*/ 1354954 w 5730907"/>
              <a:gd name="connsiteY1246" fmla="*/ 2446219 h 3630492"/>
              <a:gd name="connsiteX1247" fmla="*/ 1373698 w 5730907"/>
              <a:gd name="connsiteY1247" fmla="*/ 2441687 h 3630492"/>
              <a:gd name="connsiteX1248" fmla="*/ 1447777 w 5730907"/>
              <a:gd name="connsiteY1248" fmla="*/ 2435246 h 3630492"/>
              <a:gd name="connsiteX1249" fmla="*/ 1446861 w 5730907"/>
              <a:gd name="connsiteY1249" fmla="*/ 2436069 h 3630492"/>
              <a:gd name="connsiteX1250" fmla="*/ 1446072 w 5730907"/>
              <a:gd name="connsiteY1250" fmla="*/ 2436624 h 3630492"/>
              <a:gd name="connsiteX1251" fmla="*/ 1443805 w 5730907"/>
              <a:gd name="connsiteY1251" fmla="*/ 2436942 h 3630492"/>
              <a:gd name="connsiteX1252" fmla="*/ 1447777 w 5730907"/>
              <a:gd name="connsiteY1252" fmla="*/ 2435246 h 3630492"/>
              <a:gd name="connsiteX1253" fmla="*/ 1055553 w 5730907"/>
              <a:gd name="connsiteY1253" fmla="*/ 2430719 h 3630492"/>
              <a:gd name="connsiteX1254" fmla="*/ 1062384 w 5730907"/>
              <a:gd name="connsiteY1254" fmla="*/ 2430772 h 3630492"/>
              <a:gd name="connsiteX1255" fmla="*/ 1059631 w 5730907"/>
              <a:gd name="connsiteY1255" fmla="*/ 2431687 h 3630492"/>
              <a:gd name="connsiteX1256" fmla="*/ 1055553 w 5730907"/>
              <a:gd name="connsiteY1256" fmla="*/ 2430719 h 3630492"/>
              <a:gd name="connsiteX1257" fmla="*/ 2771690 w 5730907"/>
              <a:gd name="connsiteY1257" fmla="*/ 2423129 h 3630492"/>
              <a:gd name="connsiteX1258" fmla="*/ 2771322 w 5730907"/>
              <a:gd name="connsiteY1258" fmla="*/ 2431169 h 3630492"/>
              <a:gd name="connsiteX1259" fmla="*/ 2771690 w 5730907"/>
              <a:gd name="connsiteY1259" fmla="*/ 2423129 h 3630492"/>
              <a:gd name="connsiteX1260" fmla="*/ 1017377 w 5730907"/>
              <a:gd name="connsiteY1260" fmla="*/ 2415336 h 3630492"/>
              <a:gd name="connsiteX1261" fmla="*/ 1018594 w 5730907"/>
              <a:gd name="connsiteY1261" fmla="*/ 2416719 h 3630492"/>
              <a:gd name="connsiteX1262" fmla="*/ 1015503 w 5730907"/>
              <a:gd name="connsiteY1262" fmla="*/ 2417577 h 3630492"/>
              <a:gd name="connsiteX1263" fmla="*/ 1011955 w 5730907"/>
              <a:gd name="connsiteY1263" fmla="*/ 2416246 h 3630492"/>
              <a:gd name="connsiteX1264" fmla="*/ 1017377 w 5730907"/>
              <a:gd name="connsiteY1264" fmla="*/ 2415336 h 3630492"/>
              <a:gd name="connsiteX1265" fmla="*/ 1045834 w 5730907"/>
              <a:gd name="connsiteY1265" fmla="*/ 2415099 h 3630492"/>
              <a:gd name="connsiteX1266" fmla="*/ 1047823 w 5730907"/>
              <a:gd name="connsiteY1266" fmla="*/ 2416872 h 3630492"/>
              <a:gd name="connsiteX1267" fmla="*/ 1047409 w 5730907"/>
              <a:gd name="connsiteY1267" fmla="*/ 2419723 h 3630492"/>
              <a:gd name="connsiteX1268" fmla="*/ 850176 w 5730907"/>
              <a:gd name="connsiteY1268" fmla="*/ 2400647 h 3630492"/>
              <a:gd name="connsiteX1269" fmla="*/ 847159 w 5730907"/>
              <a:gd name="connsiteY1269" fmla="*/ 2404170 h 3630492"/>
              <a:gd name="connsiteX1270" fmla="*/ 783123 w 5730907"/>
              <a:gd name="connsiteY1270" fmla="*/ 2409306 h 3630492"/>
              <a:gd name="connsiteX1271" fmla="*/ 698278 w 5730907"/>
              <a:gd name="connsiteY1271" fmla="*/ 2403404 h 3630492"/>
              <a:gd name="connsiteX1272" fmla="*/ 750703 w 5730907"/>
              <a:gd name="connsiteY1272" fmla="*/ 2405191 h 3630492"/>
              <a:gd name="connsiteX1273" fmla="*/ 814103 w 5730907"/>
              <a:gd name="connsiteY1273" fmla="*/ 2403228 h 3630492"/>
              <a:gd name="connsiteX1274" fmla="*/ 850176 w 5730907"/>
              <a:gd name="connsiteY1274" fmla="*/ 2400647 h 3630492"/>
              <a:gd name="connsiteX1275" fmla="*/ 2838607 w 5730907"/>
              <a:gd name="connsiteY1275" fmla="*/ 2391587 h 3630492"/>
              <a:gd name="connsiteX1276" fmla="*/ 2827083 w 5730907"/>
              <a:gd name="connsiteY1276" fmla="*/ 2396671 h 3630492"/>
              <a:gd name="connsiteX1277" fmla="*/ 2824964 w 5730907"/>
              <a:gd name="connsiteY1277" fmla="*/ 2396917 h 3630492"/>
              <a:gd name="connsiteX1278" fmla="*/ 2800814 w 5730907"/>
              <a:gd name="connsiteY1278" fmla="*/ 2399727 h 3630492"/>
              <a:gd name="connsiteX1279" fmla="*/ 2808279 w 5730907"/>
              <a:gd name="connsiteY1279" fmla="*/ 2396138 h 3630492"/>
              <a:gd name="connsiteX1280" fmla="*/ 2809576 w 5730907"/>
              <a:gd name="connsiteY1280" fmla="*/ 2396019 h 3630492"/>
              <a:gd name="connsiteX1281" fmla="*/ 1524954 w 5730907"/>
              <a:gd name="connsiteY1281" fmla="*/ 2390382 h 3630492"/>
              <a:gd name="connsiteX1282" fmla="*/ 1475202 w 5730907"/>
              <a:gd name="connsiteY1282" fmla="*/ 2403109 h 3630492"/>
              <a:gd name="connsiteX1283" fmla="*/ 1466880 w 5730907"/>
              <a:gd name="connsiteY1283" fmla="*/ 2405693 h 3630492"/>
              <a:gd name="connsiteX1284" fmla="*/ 1465112 w 5730907"/>
              <a:gd name="connsiteY1284" fmla="*/ 2406316 h 3630492"/>
              <a:gd name="connsiteX1285" fmla="*/ 1472907 w 5730907"/>
              <a:gd name="connsiteY1285" fmla="*/ 2406917 h 3630492"/>
              <a:gd name="connsiteX1286" fmla="*/ 1489889 w 5730907"/>
              <a:gd name="connsiteY1286" fmla="*/ 2402775 h 3630492"/>
              <a:gd name="connsiteX1287" fmla="*/ 1494763 w 5730907"/>
              <a:gd name="connsiteY1287" fmla="*/ 2400304 h 3630492"/>
              <a:gd name="connsiteX1288" fmla="*/ 1512882 w 5730907"/>
              <a:gd name="connsiteY1288" fmla="*/ 2394167 h 3630492"/>
              <a:gd name="connsiteX1289" fmla="*/ 853952 w 5730907"/>
              <a:gd name="connsiteY1289" fmla="*/ 2378692 h 3630492"/>
              <a:gd name="connsiteX1290" fmla="*/ 864337 w 5730907"/>
              <a:gd name="connsiteY1290" fmla="*/ 2381347 h 3630492"/>
              <a:gd name="connsiteX1291" fmla="*/ 844723 w 5730907"/>
              <a:gd name="connsiteY1291" fmla="*/ 2386894 h 3630492"/>
              <a:gd name="connsiteX1292" fmla="*/ 779706 w 5730907"/>
              <a:gd name="connsiteY1292" fmla="*/ 2389343 h 3630492"/>
              <a:gd name="connsiteX1293" fmla="*/ 689241 w 5730907"/>
              <a:gd name="connsiteY1293" fmla="*/ 2388434 h 3630492"/>
              <a:gd name="connsiteX1294" fmla="*/ 646559 w 5730907"/>
              <a:gd name="connsiteY1294" fmla="*/ 2384415 h 3630492"/>
              <a:gd name="connsiteX1295" fmla="*/ 615927 w 5730907"/>
              <a:gd name="connsiteY1295" fmla="*/ 2380330 h 3630492"/>
              <a:gd name="connsiteX1296" fmla="*/ 618515 w 5730907"/>
              <a:gd name="connsiteY1296" fmla="*/ 2380001 h 3630492"/>
              <a:gd name="connsiteX1297" fmla="*/ 640384 w 5730907"/>
              <a:gd name="connsiteY1297" fmla="*/ 2379721 h 3630492"/>
              <a:gd name="connsiteX1298" fmla="*/ 642413 w 5730907"/>
              <a:gd name="connsiteY1298" fmla="*/ 2379493 h 3630492"/>
              <a:gd name="connsiteX1299" fmla="*/ 654795 w 5730907"/>
              <a:gd name="connsiteY1299" fmla="*/ 2381135 h 3630492"/>
              <a:gd name="connsiteX1300" fmla="*/ 693978 w 5730907"/>
              <a:gd name="connsiteY1300" fmla="*/ 2384267 h 3630492"/>
              <a:gd name="connsiteX1301" fmla="*/ 853952 w 5730907"/>
              <a:gd name="connsiteY1301" fmla="*/ 2378692 h 3630492"/>
              <a:gd name="connsiteX1302" fmla="*/ 742539 w 5730907"/>
              <a:gd name="connsiteY1302" fmla="*/ 2370109 h 3630492"/>
              <a:gd name="connsiteX1303" fmla="*/ 743026 w 5730907"/>
              <a:gd name="connsiteY1303" fmla="*/ 2372239 h 3630492"/>
              <a:gd name="connsiteX1304" fmla="*/ 742437 w 5730907"/>
              <a:gd name="connsiteY1304" fmla="*/ 2373713 h 3630492"/>
              <a:gd name="connsiteX1305" fmla="*/ 742539 w 5730907"/>
              <a:gd name="connsiteY1305" fmla="*/ 2370109 h 3630492"/>
              <a:gd name="connsiteX1306" fmla="*/ 771243 w 5730907"/>
              <a:gd name="connsiteY1306" fmla="*/ 2370093 h 3630492"/>
              <a:gd name="connsiteX1307" fmla="*/ 750046 w 5730907"/>
              <a:gd name="connsiteY1307" fmla="*/ 2371294 h 3630492"/>
              <a:gd name="connsiteX1308" fmla="*/ 771243 w 5730907"/>
              <a:gd name="connsiteY1308" fmla="*/ 2370093 h 3630492"/>
              <a:gd name="connsiteX1309" fmla="*/ 3058046 w 5730907"/>
              <a:gd name="connsiteY1309" fmla="*/ 2352543 h 3630492"/>
              <a:gd name="connsiteX1310" fmla="*/ 3058023 w 5730907"/>
              <a:gd name="connsiteY1310" fmla="*/ 2353525 h 3630492"/>
              <a:gd name="connsiteX1311" fmla="*/ 3058818 w 5730907"/>
              <a:gd name="connsiteY1311" fmla="*/ 2353228 h 3630492"/>
              <a:gd name="connsiteX1312" fmla="*/ 521658 w 5730907"/>
              <a:gd name="connsiteY1312" fmla="*/ 2349375 h 3630492"/>
              <a:gd name="connsiteX1313" fmla="*/ 521750 w 5730907"/>
              <a:gd name="connsiteY1313" fmla="*/ 2349380 h 3630492"/>
              <a:gd name="connsiteX1314" fmla="*/ 521756 w 5730907"/>
              <a:gd name="connsiteY1314" fmla="*/ 2349391 h 3630492"/>
              <a:gd name="connsiteX1315" fmla="*/ 512133 w 5730907"/>
              <a:gd name="connsiteY1315" fmla="*/ 2347729 h 3630492"/>
              <a:gd name="connsiteX1316" fmla="*/ 521658 w 5730907"/>
              <a:gd name="connsiteY1316" fmla="*/ 2349375 h 3630492"/>
              <a:gd name="connsiteX1317" fmla="*/ 499170 w 5730907"/>
              <a:gd name="connsiteY1317" fmla="*/ 2348055 h 3630492"/>
              <a:gd name="connsiteX1318" fmla="*/ 512133 w 5730907"/>
              <a:gd name="connsiteY1318" fmla="*/ 2347729 h 3630492"/>
              <a:gd name="connsiteX1319" fmla="*/ 2911245 w 5730907"/>
              <a:gd name="connsiteY1319" fmla="*/ 2346898 h 3630492"/>
              <a:gd name="connsiteX1320" fmla="*/ 2908722 w 5730907"/>
              <a:gd name="connsiteY1320" fmla="*/ 2347724 h 3630492"/>
              <a:gd name="connsiteX1321" fmla="*/ 2855101 w 5730907"/>
              <a:gd name="connsiteY1321" fmla="*/ 2362125 h 3630492"/>
              <a:gd name="connsiteX1322" fmla="*/ 2855102 w 5730907"/>
              <a:gd name="connsiteY1322" fmla="*/ 2362126 h 3630492"/>
              <a:gd name="connsiteX1323" fmla="*/ 2857492 w 5730907"/>
              <a:gd name="connsiteY1323" fmla="*/ 2370214 h 3630492"/>
              <a:gd name="connsiteX1324" fmla="*/ 2857465 w 5730907"/>
              <a:gd name="connsiteY1324" fmla="*/ 2372502 h 3630492"/>
              <a:gd name="connsiteX1325" fmla="*/ 2860903 w 5730907"/>
              <a:gd name="connsiteY1325" fmla="*/ 2370849 h 3630492"/>
              <a:gd name="connsiteX1326" fmla="*/ 2896678 w 5730907"/>
              <a:gd name="connsiteY1326" fmla="*/ 2364528 h 3630492"/>
              <a:gd name="connsiteX1327" fmla="*/ 2900224 w 5730907"/>
              <a:gd name="connsiteY1327" fmla="*/ 2361884 h 3630492"/>
              <a:gd name="connsiteX1328" fmla="*/ 2869570 w 5730907"/>
              <a:gd name="connsiteY1328" fmla="*/ 2367107 h 3630492"/>
              <a:gd name="connsiteX1329" fmla="*/ 2868412 w 5730907"/>
              <a:gd name="connsiteY1329" fmla="*/ 2367242 h 3630492"/>
              <a:gd name="connsiteX1330" fmla="*/ 2870361 w 5730907"/>
              <a:gd name="connsiteY1330" fmla="*/ 2366304 h 3630492"/>
              <a:gd name="connsiteX1331" fmla="*/ 2892192 w 5730907"/>
              <a:gd name="connsiteY1331" fmla="*/ 2354495 h 3630492"/>
              <a:gd name="connsiteX1332" fmla="*/ 2899789 w 5730907"/>
              <a:gd name="connsiteY1332" fmla="*/ 2353230 h 3630492"/>
              <a:gd name="connsiteX1333" fmla="*/ 2917688 w 5730907"/>
              <a:gd name="connsiteY1333" fmla="*/ 2347623 h 3630492"/>
              <a:gd name="connsiteX1334" fmla="*/ 2914328 w 5730907"/>
              <a:gd name="connsiteY1334" fmla="*/ 2346988 h 3630492"/>
              <a:gd name="connsiteX1335" fmla="*/ 520367 w 5730907"/>
              <a:gd name="connsiteY1335" fmla="*/ 2346855 h 3630492"/>
              <a:gd name="connsiteX1336" fmla="*/ 533106 w 5730907"/>
              <a:gd name="connsiteY1336" fmla="*/ 2350046 h 3630492"/>
              <a:gd name="connsiteX1337" fmla="*/ 521750 w 5730907"/>
              <a:gd name="connsiteY1337" fmla="*/ 2349380 h 3630492"/>
              <a:gd name="connsiteX1338" fmla="*/ 439418 w 5730907"/>
              <a:gd name="connsiteY1338" fmla="*/ 2344088 h 3630492"/>
              <a:gd name="connsiteX1339" fmla="*/ 439767 w 5730907"/>
              <a:gd name="connsiteY1339" fmla="*/ 2346839 h 3630492"/>
              <a:gd name="connsiteX1340" fmla="*/ 446746 w 5730907"/>
              <a:gd name="connsiteY1340" fmla="*/ 2346803 h 3630492"/>
              <a:gd name="connsiteX1341" fmla="*/ 445886 w 5730907"/>
              <a:gd name="connsiteY1341" fmla="*/ 2345487 h 3630492"/>
              <a:gd name="connsiteX1342" fmla="*/ 439418 w 5730907"/>
              <a:gd name="connsiteY1342" fmla="*/ 2344088 h 3630492"/>
              <a:gd name="connsiteX1343" fmla="*/ 349682 w 5730907"/>
              <a:gd name="connsiteY1343" fmla="*/ 2332341 h 3630492"/>
              <a:gd name="connsiteX1344" fmla="*/ 361550 w 5730907"/>
              <a:gd name="connsiteY1344" fmla="*/ 2334205 h 3630492"/>
              <a:gd name="connsiteX1345" fmla="*/ 356761 w 5730907"/>
              <a:gd name="connsiteY1345" fmla="*/ 2334710 h 3630492"/>
              <a:gd name="connsiteX1346" fmla="*/ 349682 w 5730907"/>
              <a:gd name="connsiteY1346" fmla="*/ 2332341 h 3630492"/>
              <a:gd name="connsiteX1347" fmla="*/ 346884 w 5730907"/>
              <a:gd name="connsiteY1347" fmla="*/ 2330214 h 3630492"/>
              <a:gd name="connsiteX1348" fmla="*/ 349682 w 5730907"/>
              <a:gd name="connsiteY1348" fmla="*/ 2332341 h 3630492"/>
              <a:gd name="connsiteX1349" fmla="*/ 348535 w 5730907"/>
              <a:gd name="connsiteY1349" fmla="*/ 2333123 h 3630492"/>
              <a:gd name="connsiteX1350" fmla="*/ 345091 w 5730907"/>
              <a:gd name="connsiteY1350" fmla="*/ 2331239 h 3630492"/>
              <a:gd name="connsiteX1351" fmla="*/ 346884 w 5730907"/>
              <a:gd name="connsiteY1351" fmla="*/ 2330214 h 3630492"/>
              <a:gd name="connsiteX1352" fmla="*/ 342292 w 5730907"/>
              <a:gd name="connsiteY1352" fmla="*/ 2329112 h 3630492"/>
              <a:gd name="connsiteX1353" fmla="*/ 345091 w 5730907"/>
              <a:gd name="connsiteY1353" fmla="*/ 2331239 h 3630492"/>
              <a:gd name="connsiteX1354" fmla="*/ 343944 w 5730907"/>
              <a:gd name="connsiteY1354" fmla="*/ 2332021 h 3630492"/>
              <a:gd name="connsiteX1355" fmla="*/ 340499 w 5730907"/>
              <a:gd name="connsiteY1355" fmla="*/ 2330137 h 3630492"/>
              <a:gd name="connsiteX1356" fmla="*/ 342292 w 5730907"/>
              <a:gd name="connsiteY1356" fmla="*/ 2329112 h 3630492"/>
              <a:gd name="connsiteX1357" fmla="*/ 422640 w 5730907"/>
              <a:gd name="connsiteY1357" fmla="*/ 2306805 h 3630492"/>
              <a:gd name="connsiteX1358" fmla="*/ 430148 w 5730907"/>
              <a:gd name="connsiteY1358" fmla="*/ 2307989 h 3630492"/>
              <a:gd name="connsiteX1359" fmla="*/ 427005 w 5730907"/>
              <a:gd name="connsiteY1359" fmla="*/ 2308403 h 3630492"/>
              <a:gd name="connsiteX1360" fmla="*/ 422640 w 5730907"/>
              <a:gd name="connsiteY1360" fmla="*/ 2306805 h 3630492"/>
              <a:gd name="connsiteX1361" fmla="*/ 281411 w 5730907"/>
              <a:gd name="connsiteY1361" fmla="*/ 2303200 h 3630492"/>
              <a:gd name="connsiteX1362" fmla="*/ 287455 w 5730907"/>
              <a:gd name="connsiteY1362" fmla="*/ 2304089 h 3630492"/>
              <a:gd name="connsiteX1363" fmla="*/ 286370 w 5730907"/>
              <a:gd name="connsiteY1363" fmla="*/ 2304321 h 3630492"/>
              <a:gd name="connsiteX1364" fmla="*/ 376523 w 5730907"/>
              <a:gd name="connsiteY1364" fmla="*/ 2285788 h 3630492"/>
              <a:gd name="connsiteX1365" fmla="*/ 382603 w 5730907"/>
              <a:gd name="connsiteY1365" fmla="*/ 2285822 h 3630492"/>
              <a:gd name="connsiteX1366" fmla="*/ 383765 w 5730907"/>
              <a:gd name="connsiteY1366" fmla="*/ 2287340 h 3630492"/>
              <a:gd name="connsiteX1367" fmla="*/ 380255 w 5730907"/>
              <a:gd name="connsiteY1367" fmla="*/ 2287643 h 3630492"/>
              <a:gd name="connsiteX1368" fmla="*/ 376523 w 5730907"/>
              <a:gd name="connsiteY1368" fmla="*/ 2285788 h 3630492"/>
              <a:gd name="connsiteX1369" fmla="*/ 3178262 w 5730907"/>
              <a:gd name="connsiteY1369" fmla="*/ 2285574 h 3630492"/>
              <a:gd name="connsiteX1370" fmla="*/ 3170662 w 5730907"/>
              <a:gd name="connsiteY1370" fmla="*/ 2286871 h 3630492"/>
              <a:gd name="connsiteX1371" fmla="*/ 3163608 w 5730907"/>
              <a:gd name="connsiteY1371" fmla="*/ 2291292 h 3630492"/>
              <a:gd name="connsiteX1372" fmla="*/ 3176505 w 5730907"/>
              <a:gd name="connsiteY1372" fmla="*/ 2288914 h 3630492"/>
              <a:gd name="connsiteX1373" fmla="*/ 3178253 w 5730907"/>
              <a:gd name="connsiteY1373" fmla="*/ 2285743 h 3630492"/>
              <a:gd name="connsiteX1374" fmla="*/ 3191363 w 5730907"/>
              <a:gd name="connsiteY1374" fmla="*/ 2283337 h 3630492"/>
              <a:gd name="connsiteX1375" fmla="*/ 3187042 w 5730907"/>
              <a:gd name="connsiteY1375" fmla="*/ 2284074 h 3630492"/>
              <a:gd name="connsiteX1376" fmla="*/ 3185946 w 5730907"/>
              <a:gd name="connsiteY1376" fmla="*/ 2287173 h 3630492"/>
              <a:gd name="connsiteX1377" fmla="*/ 3187372 w 5730907"/>
              <a:gd name="connsiteY1377" fmla="*/ 2286912 h 3630492"/>
              <a:gd name="connsiteX1378" fmla="*/ 3191363 w 5730907"/>
              <a:gd name="connsiteY1378" fmla="*/ 2283337 h 3630492"/>
              <a:gd name="connsiteX1379" fmla="*/ 3205836 w 5730907"/>
              <a:gd name="connsiteY1379" fmla="*/ 2281639 h 3630492"/>
              <a:gd name="connsiteX1380" fmla="*/ 3203720 w 5730907"/>
              <a:gd name="connsiteY1380" fmla="*/ 2282161 h 3630492"/>
              <a:gd name="connsiteX1381" fmla="*/ 3204458 w 5730907"/>
              <a:gd name="connsiteY1381" fmla="*/ 2282587 h 3630492"/>
              <a:gd name="connsiteX1382" fmla="*/ 3192240 w 5730907"/>
              <a:gd name="connsiteY1382" fmla="*/ 2266782 h 3630492"/>
              <a:gd name="connsiteX1383" fmla="*/ 3182482 w 5730907"/>
              <a:gd name="connsiteY1383" fmla="*/ 2272041 h 3630492"/>
              <a:gd name="connsiteX1384" fmla="*/ 3181323 w 5730907"/>
              <a:gd name="connsiteY1384" fmla="*/ 2270532 h 3630492"/>
              <a:gd name="connsiteX1385" fmla="*/ 3183993 w 5730907"/>
              <a:gd name="connsiteY1385" fmla="*/ 2270883 h 3630492"/>
              <a:gd name="connsiteX1386" fmla="*/ 3203333 w 5730907"/>
              <a:gd name="connsiteY1386" fmla="*/ 2260801 h 3630492"/>
              <a:gd name="connsiteX1387" fmla="*/ 3198795 w 5730907"/>
              <a:gd name="connsiteY1387" fmla="*/ 2263522 h 3630492"/>
              <a:gd name="connsiteX1388" fmla="*/ 3192240 w 5730907"/>
              <a:gd name="connsiteY1388" fmla="*/ 2266782 h 3630492"/>
              <a:gd name="connsiteX1389" fmla="*/ 439677 w 5730907"/>
              <a:gd name="connsiteY1389" fmla="*/ 2243537 h 3630492"/>
              <a:gd name="connsiteX1390" fmla="*/ 439025 w 5730907"/>
              <a:gd name="connsiteY1390" fmla="*/ 2244121 h 3630492"/>
              <a:gd name="connsiteX1391" fmla="*/ 429337 w 5730907"/>
              <a:gd name="connsiteY1391" fmla="*/ 2243579 h 3630492"/>
              <a:gd name="connsiteX1392" fmla="*/ 3288856 w 5730907"/>
              <a:gd name="connsiteY1392" fmla="*/ 2239074 h 3630492"/>
              <a:gd name="connsiteX1393" fmla="*/ 3267549 w 5730907"/>
              <a:gd name="connsiteY1393" fmla="*/ 2250629 h 3630492"/>
              <a:gd name="connsiteX1394" fmla="*/ 3268553 w 5730907"/>
              <a:gd name="connsiteY1394" fmla="*/ 2243001 h 3630492"/>
              <a:gd name="connsiteX1395" fmla="*/ 3228790 w 5730907"/>
              <a:gd name="connsiteY1395" fmla="*/ 2269106 h 3630492"/>
              <a:gd name="connsiteX1396" fmla="*/ 3256490 w 5730907"/>
              <a:gd name="connsiteY1396" fmla="*/ 2263297 h 3630492"/>
              <a:gd name="connsiteX1397" fmla="*/ 3265908 w 5730907"/>
              <a:gd name="connsiteY1397" fmla="*/ 2261681 h 3630492"/>
              <a:gd name="connsiteX1398" fmla="*/ 3268056 w 5730907"/>
              <a:gd name="connsiteY1398" fmla="*/ 2257096 h 3630492"/>
              <a:gd name="connsiteX1399" fmla="*/ 3283673 w 5730907"/>
              <a:gd name="connsiteY1399" fmla="*/ 2247509 h 3630492"/>
              <a:gd name="connsiteX1400" fmla="*/ 3288856 w 5730907"/>
              <a:gd name="connsiteY1400" fmla="*/ 2239074 h 3630492"/>
              <a:gd name="connsiteX1401" fmla="*/ 268690 w 5730907"/>
              <a:gd name="connsiteY1401" fmla="*/ 2179685 h 3630492"/>
              <a:gd name="connsiteX1402" fmla="*/ 267580 w 5730907"/>
              <a:gd name="connsiteY1402" fmla="*/ 2180315 h 3630492"/>
              <a:gd name="connsiteX1403" fmla="*/ 266640 w 5730907"/>
              <a:gd name="connsiteY1403" fmla="*/ 2180713 h 3630492"/>
              <a:gd name="connsiteX1404" fmla="*/ 264107 w 5730907"/>
              <a:gd name="connsiteY1404" fmla="*/ 2180641 h 3630492"/>
              <a:gd name="connsiteX1405" fmla="*/ 268690 w 5730907"/>
              <a:gd name="connsiteY1405" fmla="*/ 2179685 h 3630492"/>
              <a:gd name="connsiteX1406" fmla="*/ 249174 w 5730907"/>
              <a:gd name="connsiteY1406" fmla="*/ 2079098 h 3630492"/>
              <a:gd name="connsiteX1407" fmla="*/ 242119 w 5730907"/>
              <a:gd name="connsiteY1407" fmla="*/ 2082773 h 3630492"/>
              <a:gd name="connsiteX1408" fmla="*/ 239173 w 5730907"/>
              <a:gd name="connsiteY1408" fmla="*/ 2082200 h 3630492"/>
              <a:gd name="connsiteX1409" fmla="*/ 240048 w 5730907"/>
              <a:gd name="connsiteY1409" fmla="*/ 2079525 h 3630492"/>
              <a:gd name="connsiteX1410" fmla="*/ 249174 w 5730907"/>
              <a:gd name="connsiteY1410" fmla="*/ 2079098 h 3630492"/>
              <a:gd name="connsiteX1411" fmla="*/ 476118 w 5730907"/>
              <a:gd name="connsiteY1411" fmla="*/ 2019553 h 3630492"/>
              <a:gd name="connsiteX1412" fmla="*/ 477210 w 5730907"/>
              <a:gd name="connsiteY1412" fmla="*/ 2020238 h 3630492"/>
              <a:gd name="connsiteX1413" fmla="*/ 479596 w 5730907"/>
              <a:gd name="connsiteY1413" fmla="*/ 2020680 h 3630492"/>
              <a:gd name="connsiteX1414" fmla="*/ 484205 w 5730907"/>
              <a:gd name="connsiteY1414" fmla="*/ 2020675 h 3630492"/>
              <a:gd name="connsiteX1415" fmla="*/ 484343 w 5730907"/>
              <a:gd name="connsiteY1415" fmla="*/ 2020651 h 3630492"/>
              <a:gd name="connsiteX1416" fmla="*/ 491077 w 5730907"/>
              <a:gd name="connsiteY1416" fmla="*/ 2016245 h 3630492"/>
              <a:gd name="connsiteX1417" fmla="*/ 483865 w 5730907"/>
              <a:gd name="connsiteY1417" fmla="*/ 2016266 h 3630492"/>
              <a:gd name="connsiteX1418" fmla="*/ 476103 w 5730907"/>
              <a:gd name="connsiteY1418" fmla="*/ 2018442 h 3630492"/>
              <a:gd name="connsiteX1419" fmla="*/ 476077 w 5730907"/>
              <a:gd name="connsiteY1419" fmla="*/ 2018575 h 3630492"/>
              <a:gd name="connsiteX1420" fmla="*/ 484634 w 5730907"/>
              <a:gd name="connsiteY1420" fmla="*/ 2018475 h 3630492"/>
              <a:gd name="connsiteX1421" fmla="*/ 491481 w 5730907"/>
              <a:gd name="connsiteY1421" fmla="*/ 2018381 h 3630492"/>
              <a:gd name="connsiteX1422" fmla="*/ 344290 w 5730907"/>
              <a:gd name="connsiteY1422" fmla="*/ 2015789 h 3630492"/>
              <a:gd name="connsiteX1423" fmla="*/ 344270 w 5730907"/>
              <a:gd name="connsiteY1423" fmla="*/ 2016084 h 3630492"/>
              <a:gd name="connsiteX1424" fmla="*/ 344116 w 5730907"/>
              <a:gd name="connsiteY1424" fmla="*/ 2018462 h 3630492"/>
              <a:gd name="connsiteX1425" fmla="*/ 344225 w 5730907"/>
              <a:gd name="connsiteY1425" fmla="*/ 2016790 h 3630492"/>
              <a:gd name="connsiteX1426" fmla="*/ 344270 w 5730907"/>
              <a:gd name="connsiteY1426" fmla="*/ 2016084 h 3630492"/>
              <a:gd name="connsiteX1427" fmla="*/ 344288 w 5730907"/>
              <a:gd name="connsiteY1427" fmla="*/ 2015830 h 3630492"/>
              <a:gd name="connsiteX1428" fmla="*/ 344290 w 5730907"/>
              <a:gd name="connsiteY1428" fmla="*/ 2015789 h 3630492"/>
              <a:gd name="connsiteX1429" fmla="*/ 524672 w 5730907"/>
              <a:gd name="connsiteY1429" fmla="*/ 2015294 h 3630492"/>
              <a:gd name="connsiteX1430" fmla="*/ 513701 w 5730907"/>
              <a:gd name="connsiteY1430" fmla="*/ 2016195 h 3630492"/>
              <a:gd name="connsiteX1431" fmla="*/ 498257 w 5730907"/>
              <a:gd name="connsiteY1431" fmla="*/ 2017980 h 3630492"/>
              <a:gd name="connsiteX1432" fmla="*/ 498042 w 5730907"/>
              <a:gd name="connsiteY1432" fmla="*/ 2018107 h 3630492"/>
              <a:gd name="connsiteX1433" fmla="*/ 510302 w 5730907"/>
              <a:gd name="connsiteY1433" fmla="*/ 2019733 h 3630492"/>
              <a:gd name="connsiteX1434" fmla="*/ 520439 w 5730907"/>
              <a:gd name="connsiteY1434" fmla="*/ 2020544 h 3630492"/>
              <a:gd name="connsiteX1435" fmla="*/ 524255 w 5730907"/>
              <a:gd name="connsiteY1435" fmla="*/ 2019051 h 3630492"/>
              <a:gd name="connsiteX1436" fmla="*/ 527880 w 5730907"/>
              <a:gd name="connsiteY1436" fmla="*/ 2015475 h 3630492"/>
              <a:gd name="connsiteX1437" fmla="*/ 432429 w 5730907"/>
              <a:gd name="connsiteY1437" fmla="*/ 2013830 h 3630492"/>
              <a:gd name="connsiteX1438" fmla="*/ 421801 w 5730907"/>
              <a:gd name="connsiteY1438" fmla="*/ 2014411 h 3630492"/>
              <a:gd name="connsiteX1439" fmla="*/ 468351 w 5730907"/>
              <a:gd name="connsiteY1439" fmla="*/ 2019900 h 3630492"/>
              <a:gd name="connsiteX1440" fmla="*/ 470676 w 5730907"/>
              <a:gd name="connsiteY1440" fmla="*/ 2019411 h 3630492"/>
              <a:gd name="connsiteX1441" fmla="*/ 471716 w 5730907"/>
              <a:gd name="connsiteY1441" fmla="*/ 2018967 h 3630492"/>
              <a:gd name="connsiteX1442" fmla="*/ 471431 w 5730907"/>
              <a:gd name="connsiteY1442" fmla="*/ 2018928 h 3630492"/>
              <a:gd name="connsiteX1443" fmla="*/ 471964 w 5730907"/>
              <a:gd name="connsiteY1443" fmla="*/ 2018861 h 3630492"/>
              <a:gd name="connsiteX1444" fmla="*/ 472285 w 5730907"/>
              <a:gd name="connsiteY1444" fmla="*/ 2018724 h 3630492"/>
              <a:gd name="connsiteX1445" fmla="*/ 473036 w 5730907"/>
              <a:gd name="connsiteY1445" fmla="*/ 2017675 h 3630492"/>
              <a:gd name="connsiteX1446" fmla="*/ 447542 w 5730907"/>
              <a:gd name="connsiteY1446" fmla="*/ 2015977 h 3630492"/>
              <a:gd name="connsiteX1447" fmla="*/ 432429 w 5730907"/>
              <a:gd name="connsiteY1447" fmla="*/ 2013830 h 3630492"/>
              <a:gd name="connsiteX1448" fmla="*/ 408313 w 5730907"/>
              <a:gd name="connsiteY1448" fmla="*/ 2009587 h 3630492"/>
              <a:gd name="connsiteX1449" fmla="*/ 408212 w 5730907"/>
              <a:gd name="connsiteY1449" fmla="*/ 2013193 h 3630492"/>
              <a:gd name="connsiteX1450" fmla="*/ 409341 w 5730907"/>
              <a:gd name="connsiteY1450" fmla="*/ 2012044 h 3630492"/>
              <a:gd name="connsiteX1451" fmla="*/ 408313 w 5730907"/>
              <a:gd name="connsiteY1451" fmla="*/ 2009587 h 3630492"/>
              <a:gd name="connsiteX1452" fmla="*/ 468731 w 5730907"/>
              <a:gd name="connsiteY1452" fmla="*/ 2006312 h 3630492"/>
              <a:gd name="connsiteX1453" fmla="*/ 462612 w 5730907"/>
              <a:gd name="connsiteY1453" fmla="*/ 2007665 h 3630492"/>
              <a:gd name="connsiteX1454" fmla="*/ 456772 w 5730907"/>
              <a:gd name="connsiteY1454" fmla="*/ 2009504 h 3630492"/>
              <a:gd name="connsiteX1455" fmla="*/ 459506 w 5730907"/>
              <a:gd name="connsiteY1455" fmla="*/ 2010111 h 3630492"/>
              <a:gd name="connsiteX1456" fmla="*/ 468731 w 5730907"/>
              <a:gd name="connsiteY1456" fmla="*/ 2006312 h 3630492"/>
              <a:gd name="connsiteX1457" fmla="*/ 517151 w 5730907"/>
              <a:gd name="connsiteY1457" fmla="*/ 2005886 h 3630492"/>
              <a:gd name="connsiteX1458" fmla="*/ 500498 w 5730907"/>
              <a:gd name="connsiteY1458" fmla="*/ 2009853 h 3630492"/>
              <a:gd name="connsiteX1459" fmla="*/ 497754 w 5730907"/>
              <a:gd name="connsiteY1459" fmla="*/ 2009030 h 3630492"/>
              <a:gd name="connsiteX1460" fmla="*/ 497341 w 5730907"/>
              <a:gd name="connsiteY1460" fmla="*/ 2009624 h 3630492"/>
              <a:gd name="connsiteX1461" fmla="*/ 498179 w 5730907"/>
              <a:gd name="connsiteY1461" fmla="*/ 2010821 h 3630492"/>
              <a:gd name="connsiteX1462" fmla="*/ 498796 w 5730907"/>
              <a:gd name="connsiteY1462" fmla="*/ 2010932 h 3630492"/>
              <a:gd name="connsiteX1463" fmla="*/ 500498 w 5730907"/>
              <a:gd name="connsiteY1463" fmla="*/ 2009853 h 3630492"/>
              <a:gd name="connsiteX1464" fmla="*/ 528109 w 5730907"/>
              <a:gd name="connsiteY1464" fmla="*/ 2010639 h 3630492"/>
              <a:gd name="connsiteX1465" fmla="*/ 527461 w 5730907"/>
              <a:gd name="connsiteY1465" fmla="*/ 2008054 h 3630492"/>
              <a:gd name="connsiteX1466" fmla="*/ 522360 w 5730907"/>
              <a:gd name="connsiteY1466" fmla="*/ 2007672 h 3630492"/>
              <a:gd name="connsiteX1467" fmla="*/ 523195 w 5730907"/>
              <a:gd name="connsiteY1467" fmla="*/ 2006696 h 3630492"/>
              <a:gd name="connsiteX1468" fmla="*/ 170389 w 5730907"/>
              <a:gd name="connsiteY1468" fmla="*/ 1999703 h 3630492"/>
              <a:gd name="connsiteX1469" fmla="*/ 178155 w 5730907"/>
              <a:gd name="connsiteY1469" fmla="*/ 2002341 h 3630492"/>
              <a:gd name="connsiteX1470" fmla="*/ 181576 w 5730907"/>
              <a:gd name="connsiteY1470" fmla="*/ 2003241 h 3630492"/>
              <a:gd name="connsiteX1471" fmla="*/ 153264 w 5730907"/>
              <a:gd name="connsiteY1471" fmla="*/ 2008428 h 3630492"/>
              <a:gd name="connsiteX1472" fmla="*/ 149303 w 5730907"/>
              <a:gd name="connsiteY1472" fmla="*/ 2007625 h 3630492"/>
              <a:gd name="connsiteX1473" fmla="*/ 144496 w 5730907"/>
              <a:gd name="connsiteY1473" fmla="*/ 2006274 h 3630492"/>
              <a:gd name="connsiteX1474" fmla="*/ 157512 w 5730907"/>
              <a:gd name="connsiteY1474" fmla="*/ 2002514 h 3630492"/>
              <a:gd name="connsiteX1475" fmla="*/ 287833 w 5730907"/>
              <a:gd name="connsiteY1475" fmla="*/ 1996862 h 3630492"/>
              <a:gd name="connsiteX1476" fmla="*/ 315531 w 5730907"/>
              <a:gd name="connsiteY1476" fmla="*/ 2000084 h 3630492"/>
              <a:gd name="connsiteX1477" fmla="*/ 312886 w 5730907"/>
              <a:gd name="connsiteY1477" fmla="*/ 2000469 h 3630492"/>
              <a:gd name="connsiteX1478" fmla="*/ 286079 w 5730907"/>
              <a:gd name="connsiteY1478" fmla="*/ 1999482 h 3630492"/>
              <a:gd name="connsiteX1479" fmla="*/ 286935 w 5730907"/>
              <a:gd name="connsiteY1479" fmla="*/ 1997433 h 3630492"/>
              <a:gd name="connsiteX1480" fmla="*/ 360566 w 5730907"/>
              <a:gd name="connsiteY1480" fmla="*/ 1994629 h 3630492"/>
              <a:gd name="connsiteX1481" fmla="*/ 360084 w 5730907"/>
              <a:gd name="connsiteY1481" fmla="*/ 1994940 h 3630492"/>
              <a:gd name="connsiteX1482" fmla="*/ 360516 w 5730907"/>
              <a:gd name="connsiteY1482" fmla="*/ 1995284 h 3630492"/>
              <a:gd name="connsiteX1483" fmla="*/ 364655 w 5730907"/>
              <a:gd name="connsiteY1483" fmla="*/ 1996102 h 3630492"/>
              <a:gd name="connsiteX1484" fmla="*/ 363484 w 5730907"/>
              <a:gd name="connsiteY1484" fmla="*/ 1994713 h 3630492"/>
              <a:gd name="connsiteX1485" fmla="*/ 360566 w 5730907"/>
              <a:gd name="connsiteY1485" fmla="*/ 1994629 h 3630492"/>
              <a:gd name="connsiteX1486" fmla="*/ 231596 w 5730907"/>
              <a:gd name="connsiteY1486" fmla="*/ 1988012 h 3630492"/>
              <a:gd name="connsiteX1487" fmla="*/ 246962 w 5730907"/>
              <a:gd name="connsiteY1487" fmla="*/ 1991569 h 3630492"/>
              <a:gd name="connsiteX1488" fmla="*/ 266902 w 5730907"/>
              <a:gd name="connsiteY1488" fmla="*/ 1994380 h 3630492"/>
              <a:gd name="connsiteX1489" fmla="*/ 259805 w 5730907"/>
              <a:gd name="connsiteY1489" fmla="*/ 1995892 h 3630492"/>
              <a:gd name="connsiteX1490" fmla="*/ 223667 w 5730907"/>
              <a:gd name="connsiteY1490" fmla="*/ 1996811 h 3630492"/>
              <a:gd name="connsiteX1491" fmla="*/ 206942 w 5730907"/>
              <a:gd name="connsiteY1491" fmla="*/ 1999288 h 3630492"/>
              <a:gd name="connsiteX1492" fmla="*/ 207040 w 5730907"/>
              <a:gd name="connsiteY1492" fmla="*/ 1998858 h 3630492"/>
              <a:gd name="connsiteX1493" fmla="*/ 196335 w 5730907"/>
              <a:gd name="connsiteY1493" fmla="*/ 1995922 h 3630492"/>
              <a:gd name="connsiteX1494" fmla="*/ 192358 w 5730907"/>
              <a:gd name="connsiteY1494" fmla="*/ 1994909 h 3630492"/>
              <a:gd name="connsiteX1495" fmla="*/ 197466 w 5730907"/>
              <a:gd name="connsiteY1495" fmla="*/ 1993794 h 3630492"/>
              <a:gd name="connsiteX1496" fmla="*/ 297038 w 5730907"/>
              <a:gd name="connsiteY1496" fmla="*/ 1982528 h 3630492"/>
              <a:gd name="connsiteX1497" fmla="*/ 294923 w 5730907"/>
              <a:gd name="connsiteY1497" fmla="*/ 1982685 h 3630492"/>
              <a:gd name="connsiteX1498" fmla="*/ 295271 w 5730907"/>
              <a:gd name="connsiteY1498" fmla="*/ 1985436 h 3630492"/>
              <a:gd name="connsiteX1499" fmla="*/ 302251 w 5730907"/>
              <a:gd name="connsiteY1499" fmla="*/ 1985401 h 3630492"/>
              <a:gd name="connsiteX1500" fmla="*/ 301391 w 5730907"/>
              <a:gd name="connsiteY1500" fmla="*/ 1984085 h 3630492"/>
              <a:gd name="connsiteX1501" fmla="*/ 297915 w 5730907"/>
              <a:gd name="connsiteY1501" fmla="*/ 1982673 h 3630492"/>
              <a:gd name="connsiteX1502" fmla="*/ 205187 w 5730907"/>
              <a:gd name="connsiteY1502" fmla="*/ 1970938 h 3630492"/>
              <a:gd name="connsiteX1503" fmla="*/ 217053 w 5730907"/>
              <a:gd name="connsiteY1503" fmla="*/ 1972803 h 3630492"/>
              <a:gd name="connsiteX1504" fmla="*/ 212265 w 5730907"/>
              <a:gd name="connsiteY1504" fmla="*/ 1973308 h 3630492"/>
              <a:gd name="connsiteX1505" fmla="*/ 205187 w 5730907"/>
              <a:gd name="connsiteY1505" fmla="*/ 1970938 h 3630492"/>
              <a:gd name="connsiteX1506" fmla="*/ 202388 w 5730907"/>
              <a:gd name="connsiteY1506" fmla="*/ 1968812 h 3630492"/>
              <a:gd name="connsiteX1507" fmla="*/ 205187 w 5730907"/>
              <a:gd name="connsiteY1507" fmla="*/ 1970938 h 3630492"/>
              <a:gd name="connsiteX1508" fmla="*/ 204040 w 5730907"/>
              <a:gd name="connsiteY1508" fmla="*/ 1971721 h 3630492"/>
              <a:gd name="connsiteX1509" fmla="*/ 200595 w 5730907"/>
              <a:gd name="connsiteY1509" fmla="*/ 1969836 h 3630492"/>
              <a:gd name="connsiteX1510" fmla="*/ 202388 w 5730907"/>
              <a:gd name="connsiteY1510" fmla="*/ 1968812 h 3630492"/>
              <a:gd name="connsiteX1511" fmla="*/ 197796 w 5730907"/>
              <a:gd name="connsiteY1511" fmla="*/ 1967710 h 3630492"/>
              <a:gd name="connsiteX1512" fmla="*/ 200595 w 5730907"/>
              <a:gd name="connsiteY1512" fmla="*/ 1969836 h 3630492"/>
              <a:gd name="connsiteX1513" fmla="*/ 199449 w 5730907"/>
              <a:gd name="connsiteY1513" fmla="*/ 1970619 h 3630492"/>
              <a:gd name="connsiteX1514" fmla="*/ 196005 w 5730907"/>
              <a:gd name="connsiteY1514" fmla="*/ 1968734 h 3630492"/>
              <a:gd name="connsiteX1515" fmla="*/ 197796 w 5730907"/>
              <a:gd name="connsiteY1515" fmla="*/ 1967710 h 3630492"/>
              <a:gd name="connsiteX1516" fmla="*/ 278145 w 5730907"/>
              <a:gd name="connsiteY1516" fmla="*/ 1945402 h 3630492"/>
              <a:gd name="connsiteX1517" fmla="*/ 285653 w 5730907"/>
              <a:gd name="connsiteY1517" fmla="*/ 1946587 h 3630492"/>
              <a:gd name="connsiteX1518" fmla="*/ 282510 w 5730907"/>
              <a:gd name="connsiteY1518" fmla="*/ 1947001 h 3630492"/>
              <a:gd name="connsiteX1519" fmla="*/ 278145 w 5730907"/>
              <a:gd name="connsiteY1519" fmla="*/ 1945402 h 3630492"/>
              <a:gd name="connsiteX1520" fmla="*/ 348361 w 5730907"/>
              <a:gd name="connsiteY1520" fmla="*/ 1945070 h 3630492"/>
              <a:gd name="connsiteX1521" fmla="*/ 348629 w 5730907"/>
              <a:gd name="connsiteY1521" fmla="*/ 1945134 h 3630492"/>
              <a:gd name="connsiteX1522" fmla="*/ 356847 w 5730907"/>
              <a:gd name="connsiteY1522" fmla="*/ 1946504 h 3630492"/>
              <a:gd name="connsiteX1523" fmla="*/ 358230 w 5730907"/>
              <a:gd name="connsiteY1523" fmla="*/ 1946449 h 3630492"/>
              <a:gd name="connsiteX1524" fmla="*/ 136916 w 5730907"/>
              <a:gd name="connsiteY1524" fmla="*/ 1941798 h 3630492"/>
              <a:gd name="connsiteX1525" fmla="*/ 142960 w 5730907"/>
              <a:gd name="connsiteY1525" fmla="*/ 1942687 h 3630492"/>
              <a:gd name="connsiteX1526" fmla="*/ 141875 w 5730907"/>
              <a:gd name="connsiteY1526" fmla="*/ 1942919 h 3630492"/>
              <a:gd name="connsiteX1527" fmla="*/ 232027 w 5730907"/>
              <a:gd name="connsiteY1527" fmla="*/ 1924385 h 3630492"/>
              <a:gd name="connsiteX1528" fmla="*/ 238107 w 5730907"/>
              <a:gd name="connsiteY1528" fmla="*/ 1924419 h 3630492"/>
              <a:gd name="connsiteX1529" fmla="*/ 239270 w 5730907"/>
              <a:gd name="connsiteY1529" fmla="*/ 1925939 h 3630492"/>
              <a:gd name="connsiteX1530" fmla="*/ 235760 w 5730907"/>
              <a:gd name="connsiteY1530" fmla="*/ 1926240 h 3630492"/>
              <a:gd name="connsiteX1531" fmla="*/ 232027 w 5730907"/>
              <a:gd name="connsiteY1531" fmla="*/ 1924385 h 3630492"/>
              <a:gd name="connsiteX1532" fmla="*/ 310864 w 5730907"/>
              <a:gd name="connsiteY1532" fmla="*/ 1878599 h 3630492"/>
              <a:gd name="connsiteX1533" fmla="*/ 310860 w 5730907"/>
              <a:gd name="connsiteY1533" fmla="*/ 1878638 h 3630492"/>
              <a:gd name="connsiteX1534" fmla="*/ 310791 w 5730907"/>
              <a:gd name="connsiteY1534" fmla="*/ 1879509 h 3630492"/>
              <a:gd name="connsiteX1535" fmla="*/ 250816 w 5730907"/>
              <a:gd name="connsiteY1535" fmla="*/ 1862289 h 3630492"/>
              <a:gd name="connsiteX1536" fmla="*/ 237940 w 5730907"/>
              <a:gd name="connsiteY1536" fmla="*/ 1864141 h 3630492"/>
              <a:gd name="connsiteX1537" fmla="*/ 226409 w 5730907"/>
              <a:gd name="connsiteY1537" fmla="*/ 1865848 h 3630492"/>
              <a:gd name="connsiteX1538" fmla="*/ 229333 w 5730907"/>
              <a:gd name="connsiteY1538" fmla="*/ 1866329 h 3630492"/>
              <a:gd name="connsiteX1539" fmla="*/ 233471 w 5730907"/>
              <a:gd name="connsiteY1539" fmla="*/ 1865194 h 3630492"/>
              <a:gd name="connsiteX1540" fmla="*/ 246766 w 5730907"/>
              <a:gd name="connsiteY1540" fmla="*/ 1863744 h 3630492"/>
              <a:gd name="connsiteX1541" fmla="*/ 257695 w 5730907"/>
              <a:gd name="connsiteY1541" fmla="*/ 1863174 h 3630492"/>
              <a:gd name="connsiteX1542" fmla="*/ 252910 w 5730907"/>
              <a:gd name="connsiteY1542" fmla="*/ 1862329 h 3630492"/>
              <a:gd name="connsiteX1543" fmla="*/ 104678 w 5730907"/>
              <a:gd name="connsiteY1543" fmla="*/ 1717696 h 3630492"/>
              <a:gd name="connsiteX1544" fmla="*/ 97623 w 5730907"/>
              <a:gd name="connsiteY1544" fmla="*/ 1721371 h 3630492"/>
              <a:gd name="connsiteX1545" fmla="*/ 94679 w 5730907"/>
              <a:gd name="connsiteY1545" fmla="*/ 1720798 h 3630492"/>
              <a:gd name="connsiteX1546" fmla="*/ 95553 w 5730907"/>
              <a:gd name="connsiteY1546" fmla="*/ 1718123 h 3630492"/>
              <a:gd name="connsiteX1547" fmla="*/ 104678 w 5730907"/>
              <a:gd name="connsiteY1547" fmla="*/ 1717696 h 3630492"/>
              <a:gd name="connsiteX1548" fmla="*/ 173282 w 5730907"/>
              <a:gd name="connsiteY1548" fmla="*/ 1695165 h 3630492"/>
              <a:gd name="connsiteX1549" fmla="*/ 166884 w 5730907"/>
              <a:gd name="connsiteY1549" fmla="*/ 1695773 h 3630492"/>
              <a:gd name="connsiteX1550" fmla="*/ 168483 w 5730907"/>
              <a:gd name="connsiteY1550" fmla="*/ 1695620 h 3630492"/>
              <a:gd name="connsiteX1551" fmla="*/ 346581 w 5730907"/>
              <a:gd name="connsiteY1551" fmla="*/ 1654843 h 3630492"/>
              <a:gd name="connsiteX1552" fmla="*/ 337940 w 5730907"/>
              <a:gd name="connsiteY1552" fmla="*/ 1655048 h 3630492"/>
              <a:gd name="connsiteX1553" fmla="*/ 331411 w 5730907"/>
              <a:gd name="connsiteY1553" fmla="*/ 1658019 h 3630492"/>
              <a:gd name="connsiteX1554" fmla="*/ 332714 w 5730907"/>
              <a:gd name="connsiteY1554" fmla="*/ 1658835 h 3630492"/>
              <a:gd name="connsiteX1555" fmla="*/ 335100 w 5730907"/>
              <a:gd name="connsiteY1555" fmla="*/ 1659278 h 3630492"/>
              <a:gd name="connsiteX1556" fmla="*/ 346581 w 5730907"/>
              <a:gd name="connsiteY1556" fmla="*/ 1654843 h 3630492"/>
              <a:gd name="connsiteX1557" fmla="*/ 199794 w 5730907"/>
              <a:gd name="connsiteY1557" fmla="*/ 1654387 h 3630492"/>
              <a:gd name="connsiteX1558" fmla="*/ 199791 w 5730907"/>
              <a:gd name="connsiteY1558" fmla="*/ 1654428 h 3630492"/>
              <a:gd name="connsiteX1559" fmla="*/ 199737 w 5730907"/>
              <a:gd name="connsiteY1559" fmla="*/ 1655264 h 3630492"/>
              <a:gd name="connsiteX1560" fmla="*/ 199621 w 5730907"/>
              <a:gd name="connsiteY1560" fmla="*/ 1657060 h 3630492"/>
              <a:gd name="connsiteX1561" fmla="*/ 199729 w 5730907"/>
              <a:gd name="connsiteY1561" fmla="*/ 1655389 h 3630492"/>
              <a:gd name="connsiteX1562" fmla="*/ 199737 w 5730907"/>
              <a:gd name="connsiteY1562" fmla="*/ 1655264 h 3630492"/>
              <a:gd name="connsiteX1563" fmla="*/ 388919 w 5730907"/>
              <a:gd name="connsiteY1563" fmla="*/ 1654384 h 3630492"/>
              <a:gd name="connsiteX1564" fmla="*/ 369205 w 5730907"/>
              <a:gd name="connsiteY1564" fmla="*/ 1654793 h 3630492"/>
              <a:gd name="connsiteX1565" fmla="*/ 359269 w 5730907"/>
              <a:gd name="connsiteY1565" fmla="*/ 1655656 h 3630492"/>
              <a:gd name="connsiteX1566" fmla="*/ 352561 w 5730907"/>
              <a:gd name="connsiteY1566" fmla="*/ 1658482 h 3630492"/>
              <a:gd name="connsiteX1567" fmla="*/ 354410 w 5730907"/>
              <a:gd name="connsiteY1567" fmla="*/ 1659117 h 3630492"/>
              <a:gd name="connsiteX1568" fmla="*/ 388919 w 5730907"/>
              <a:gd name="connsiteY1568" fmla="*/ 1654384 h 3630492"/>
              <a:gd name="connsiteX1569" fmla="*/ 287933 w 5730907"/>
              <a:gd name="connsiteY1569" fmla="*/ 1652427 h 3630492"/>
              <a:gd name="connsiteX1570" fmla="*/ 277305 w 5730907"/>
              <a:gd name="connsiteY1570" fmla="*/ 1653009 h 3630492"/>
              <a:gd name="connsiteX1571" fmla="*/ 323856 w 5730907"/>
              <a:gd name="connsiteY1571" fmla="*/ 1658498 h 3630492"/>
              <a:gd name="connsiteX1572" fmla="*/ 328541 w 5730907"/>
              <a:gd name="connsiteY1572" fmla="*/ 1656272 h 3630492"/>
              <a:gd name="connsiteX1573" fmla="*/ 303046 w 5730907"/>
              <a:gd name="connsiteY1573" fmla="*/ 1654575 h 3630492"/>
              <a:gd name="connsiteX1574" fmla="*/ 287933 w 5730907"/>
              <a:gd name="connsiteY1574" fmla="*/ 1652427 h 3630492"/>
              <a:gd name="connsiteX1575" fmla="*/ 263817 w 5730907"/>
              <a:gd name="connsiteY1575" fmla="*/ 1648186 h 3630492"/>
              <a:gd name="connsiteX1576" fmla="*/ 263716 w 5730907"/>
              <a:gd name="connsiteY1576" fmla="*/ 1651790 h 3630492"/>
              <a:gd name="connsiteX1577" fmla="*/ 264844 w 5730907"/>
              <a:gd name="connsiteY1577" fmla="*/ 1650642 h 3630492"/>
              <a:gd name="connsiteX1578" fmla="*/ 263817 w 5730907"/>
              <a:gd name="connsiteY1578" fmla="*/ 1648186 h 3630492"/>
              <a:gd name="connsiteX1579" fmla="*/ 324236 w 5730907"/>
              <a:gd name="connsiteY1579" fmla="*/ 1644910 h 3630492"/>
              <a:gd name="connsiteX1580" fmla="*/ 318117 w 5730907"/>
              <a:gd name="connsiteY1580" fmla="*/ 1646262 h 3630492"/>
              <a:gd name="connsiteX1581" fmla="*/ 312276 w 5730907"/>
              <a:gd name="connsiteY1581" fmla="*/ 1648102 h 3630492"/>
              <a:gd name="connsiteX1582" fmla="*/ 315010 w 5730907"/>
              <a:gd name="connsiteY1582" fmla="*/ 1648710 h 3630492"/>
              <a:gd name="connsiteX1583" fmla="*/ 324236 w 5730907"/>
              <a:gd name="connsiteY1583" fmla="*/ 1644910 h 3630492"/>
              <a:gd name="connsiteX1584" fmla="*/ 372655 w 5730907"/>
              <a:gd name="connsiteY1584" fmla="*/ 1644484 h 3630492"/>
              <a:gd name="connsiteX1585" fmla="*/ 356002 w 5730907"/>
              <a:gd name="connsiteY1585" fmla="*/ 1648451 h 3630492"/>
              <a:gd name="connsiteX1586" fmla="*/ 353259 w 5730907"/>
              <a:gd name="connsiteY1586" fmla="*/ 1647628 h 3630492"/>
              <a:gd name="connsiteX1587" fmla="*/ 352847 w 5730907"/>
              <a:gd name="connsiteY1587" fmla="*/ 1648223 h 3630492"/>
              <a:gd name="connsiteX1588" fmla="*/ 353684 w 5730907"/>
              <a:gd name="connsiteY1588" fmla="*/ 1649419 h 3630492"/>
              <a:gd name="connsiteX1589" fmla="*/ 354300 w 5730907"/>
              <a:gd name="connsiteY1589" fmla="*/ 1649529 h 3630492"/>
              <a:gd name="connsiteX1590" fmla="*/ 356002 w 5730907"/>
              <a:gd name="connsiteY1590" fmla="*/ 1648451 h 3630492"/>
              <a:gd name="connsiteX1591" fmla="*/ 389059 w 5730907"/>
              <a:gd name="connsiteY1591" fmla="*/ 1649393 h 3630492"/>
              <a:gd name="connsiteX1592" fmla="*/ 392379 w 5730907"/>
              <a:gd name="connsiteY1592" fmla="*/ 1647447 h 3630492"/>
              <a:gd name="connsiteX1593" fmla="*/ 372655 w 5730907"/>
              <a:gd name="connsiteY1593" fmla="*/ 1644484 h 3630492"/>
              <a:gd name="connsiteX1594" fmla="*/ 5324000 w 5730907"/>
              <a:gd name="connsiteY1594" fmla="*/ 1641225 h 3630492"/>
              <a:gd name="connsiteX1595" fmla="*/ 5323955 w 5730907"/>
              <a:gd name="connsiteY1595" fmla="*/ 1641286 h 3630492"/>
              <a:gd name="connsiteX1596" fmla="*/ 5323951 w 5730907"/>
              <a:gd name="connsiteY1596" fmla="*/ 1641279 h 3630492"/>
              <a:gd name="connsiteX1597" fmla="*/ 5322974 w 5730907"/>
              <a:gd name="connsiteY1597" fmla="*/ 1640010 h 3630492"/>
              <a:gd name="connsiteX1598" fmla="*/ 5323951 w 5730907"/>
              <a:gd name="connsiteY1598" fmla="*/ 1641279 h 3630492"/>
              <a:gd name="connsiteX1599" fmla="*/ 5317747 w 5730907"/>
              <a:gd name="connsiteY1599" fmla="*/ 1648120 h 3630492"/>
              <a:gd name="connsiteX1600" fmla="*/ 5322974 w 5730907"/>
              <a:gd name="connsiteY1600" fmla="*/ 1640010 h 3630492"/>
              <a:gd name="connsiteX1601" fmla="*/ 25894 w 5730907"/>
              <a:gd name="connsiteY1601" fmla="*/ 1638301 h 3630492"/>
              <a:gd name="connsiteX1602" fmla="*/ 33659 w 5730907"/>
              <a:gd name="connsiteY1602" fmla="*/ 1640938 h 3630492"/>
              <a:gd name="connsiteX1603" fmla="*/ 37081 w 5730907"/>
              <a:gd name="connsiteY1603" fmla="*/ 1641838 h 3630492"/>
              <a:gd name="connsiteX1604" fmla="*/ 8770 w 5730907"/>
              <a:gd name="connsiteY1604" fmla="*/ 1647026 h 3630492"/>
              <a:gd name="connsiteX1605" fmla="*/ 4808 w 5730907"/>
              <a:gd name="connsiteY1605" fmla="*/ 1646223 h 3630492"/>
              <a:gd name="connsiteX1606" fmla="*/ 0 w 5730907"/>
              <a:gd name="connsiteY1606" fmla="*/ 1644872 h 3630492"/>
              <a:gd name="connsiteX1607" fmla="*/ 13017 w 5730907"/>
              <a:gd name="connsiteY1607" fmla="*/ 1641112 h 3630492"/>
              <a:gd name="connsiteX1608" fmla="*/ 143337 w 5730907"/>
              <a:gd name="connsiteY1608" fmla="*/ 1635461 h 3630492"/>
              <a:gd name="connsiteX1609" fmla="*/ 171037 w 5730907"/>
              <a:gd name="connsiteY1609" fmla="*/ 1638683 h 3630492"/>
              <a:gd name="connsiteX1610" fmla="*/ 168390 w 5730907"/>
              <a:gd name="connsiteY1610" fmla="*/ 1639067 h 3630492"/>
              <a:gd name="connsiteX1611" fmla="*/ 141583 w 5730907"/>
              <a:gd name="connsiteY1611" fmla="*/ 1638080 h 3630492"/>
              <a:gd name="connsiteX1612" fmla="*/ 142439 w 5730907"/>
              <a:gd name="connsiteY1612" fmla="*/ 1636032 h 3630492"/>
              <a:gd name="connsiteX1613" fmla="*/ 216071 w 5730907"/>
              <a:gd name="connsiteY1613" fmla="*/ 1633228 h 3630492"/>
              <a:gd name="connsiteX1614" fmla="*/ 215869 w 5730907"/>
              <a:gd name="connsiteY1614" fmla="*/ 1635246 h 3630492"/>
              <a:gd name="connsiteX1615" fmla="*/ 218289 w 5730907"/>
              <a:gd name="connsiteY1615" fmla="*/ 1635916 h 3630492"/>
              <a:gd name="connsiteX1616" fmla="*/ 220174 w 5730907"/>
              <a:gd name="connsiteY1616" fmla="*/ 1635725 h 3630492"/>
              <a:gd name="connsiteX1617" fmla="*/ 218988 w 5730907"/>
              <a:gd name="connsiteY1617" fmla="*/ 1633310 h 3630492"/>
              <a:gd name="connsiteX1618" fmla="*/ 216071 w 5730907"/>
              <a:gd name="connsiteY1618" fmla="*/ 1633228 h 3630492"/>
              <a:gd name="connsiteX1619" fmla="*/ 5336286 w 5730907"/>
              <a:gd name="connsiteY1619" fmla="*/ 1627679 h 3630492"/>
              <a:gd name="connsiteX1620" fmla="*/ 5324000 w 5730907"/>
              <a:gd name="connsiteY1620" fmla="*/ 1641225 h 3630492"/>
              <a:gd name="connsiteX1621" fmla="*/ 5328434 w 5730907"/>
              <a:gd name="connsiteY1621" fmla="*/ 1635294 h 3630492"/>
              <a:gd name="connsiteX1622" fmla="*/ 5336286 w 5730907"/>
              <a:gd name="connsiteY1622" fmla="*/ 1627679 h 3630492"/>
              <a:gd name="connsiteX1623" fmla="*/ 87100 w 5730907"/>
              <a:gd name="connsiteY1623" fmla="*/ 1626610 h 3630492"/>
              <a:gd name="connsiteX1624" fmla="*/ 102466 w 5730907"/>
              <a:gd name="connsiteY1624" fmla="*/ 1630166 h 3630492"/>
              <a:gd name="connsiteX1625" fmla="*/ 122406 w 5730907"/>
              <a:gd name="connsiteY1625" fmla="*/ 1632978 h 3630492"/>
              <a:gd name="connsiteX1626" fmla="*/ 115310 w 5730907"/>
              <a:gd name="connsiteY1626" fmla="*/ 1634489 h 3630492"/>
              <a:gd name="connsiteX1627" fmla="*/ 79173 w 5730907"/>
              <a:gd name="connsiteY1627" fmla="*/ 1635409 h 3630492"/>
              <a:gd name="connsiteX1628" fmla="*/ 62446 w 5730907"/>
              <a:gd name="connsiteY1628" fmla="*/ 1637886 h 3630492"/>
              <a:gd name="connsiteX1629" fmla="*/ 62544 w 5730907"/>
              <a:gd name="connsiteY1629" fmla="*/ 1637455 h 3630492"/>
              <a:gd name="connsiteX1630" fmla="*/ 51839 w 5730907"/>
              <a:gd name="connsiteY1630" fmla="*/ 1634519 h 3630492"/>
              <a:gd name="connsiteX1631" fmla="*/ 47862 w 5730907"/>
              <a:gd name="connsiteY1631" fmla="*/ 1633507 h 3630492"/>
              <a:gd name="connsiteX1632" fmla="*/ 52970 w 5730907"/>
              <a:gd name="connsiteY1632" fmla="*/ 1632392 h 3630492"/>
              <a:gd name="connsiteX1633" fmla="*/ 5339859 w 5730907"/>
              <a:gd name="connsiteY1633" fmla="*/ 1623024 h 3630492"/>
              <a:gd name="connsiteX1634" fmla="*/ 5322974 w 5730907"/>
              <a:gd name="connsiteY1634" fmla="*/ 1640010 h 3630492"/>
              <a:gd name="connsiteX1635" fmla="*/ 5322518 w 5730907"/>
              <a:gd name="connsiteY1635" fmla="*/ 1638691 h 3630492"/>
              <a:gd name="connsiteX1636" fmla="*/ 5323461 w 5730907"/>
              <a:gd name="connsiteY1636" fmla="*/ 1637832 h 3630492"/>
              <a:gd name="connsiteX1637" fmla="*/ 5322398 w 5730907"/>
              <a:gd name="connsiteY1637" fmla="*/ 1638342 h 3630492"/>
              <a:gd name="connsiteX1638" fmla="*/ 5322518 w 5730907"/>
              <a:gd name="connsiteY1638" fmla="*/ 1638691 h 3630492"/>
              <a:gd name="connsiteX1639" fmla="*/ 5317156 w 5730907"/>
              <a:gd name="connsiteY1639" fmla="*/ 1643565 h 3630492"/>
              <a:gd name="connsiteX1640" fmla="*/ 5301614 w 5730907"/>
              <a:gd name="connsiteY1640" fmla="*/ 1665674 h 3630492"/>
              <a:gd name="connsiteX1641" fmla="*/ 5288422 w 5730907"/>
              <a:gd name="connsiteY1641" fmla="*/ 1681345 h 3630492"/>
              <a:gd name="connsiteX1642" fmla="*/ 5330507 w 5730907"/>
              <a:gd name="connsiteY1642" fmla="*/ 1643341 h 3630492"/>
              <a:gd name="connsiteX1643" fmla="*/ 5333141 w 5730907"/>
              <a:gd name="connsiteY1643" fmla="*/ 1640841 h 3630492"/>
              <a:gd name="connsiteX1644" fmla="*/ 5338968 w 5730907"/>
              <a:gd name="connsiteY1644" fmla="*/ 1632678 h 3630492"/>
              <a:gd name="connsiteX1645" fmla="*/ 5337492 w 5730907"/>
              <a:gd name="connsiteY1645" fmla="*/ 1627949 h 3630492"/>
              <a:gd name="connsiteX1646" fmla="*/ 5338223 w 5730907"/>
              <a:gd name="connsiteY1646" fmla="*/ 1625385 h 3630492"/>
              <a:gd name="connsiteX1647" fmla="*/ 5338631 w 5730907"/>
              <a:gd name="connsiteY1647" fmla="*/ 1624797 h 3630492"/>
              <a:gd name="connsiteX1648" fmla="*/ 5326616 w 5730907"/>
              <a:gd name="connsiteY1648" fmla="*/ 1636590 h 3630492"/>
              <a:gd name="connsiteX1649" fmla="*/ 5338950 w 5730907"/>
              <a:gd name="connsiteY1649" fmla="*/ 1624336 h 3630492"/>
              <a:gd name="connsiteX1650" fmla="*/ 5368603 w 5730907"/>
              <a:gd name="connsiteY1650" fmla="*/ 1591605 h 3630492"/>
              <a:gd name="connsiteX1651" fmla="*/ 5365790 w 5730907"/>
              <a:gd name="connsiteY1651" fmla="*/ 1595684 h 3630492"/>
              <a:gd name="connsiteX1652" fmla="*/ 5366218 w 5730907"/>
              <a:gd name="connsiteY1652" fmla="*/ 1596427 h 3630492"/>
              <a:gd name="connsiteX1653" fmla="*/ 5370345 w 5730907"/>
              <a:gd name="connsiteY1653" fmla="*/ 1592303 h 3630492"/>
              <a:gd name="connsiteX1654" fmla="*/ 5368603 w 5730907"/>
              <a:gd name="connsiteY1654" fmla="*/ 1591605 h 3630492"/>
              <a:gd name="connsiteX1655" fmla="*/ 427956 w 5730907"/>
              <a:gd name="connsiteY1655" fmla="*/ 1585959 h 3630492"/>
              <a:gd name="connsiteX1656" fmla="*/ 414898 w 5730907"/>
              <a:gd name="connsiteY1656" fmla="*/ 1586436 h 3630492"/>
              <a:gd name="connsiteX1657" fmla="*/ 266979 w 5730907"/>
              <a:gd name="connsiteY1657" fmla="*/ 1587220 h 3630492"/>
              <a:gd name="connsiteX1658" fmla="*/ 259981 w 5730907"/>
              <a:gd name="connsiteY1658" fmla="*/ 1587929 h 3630492"/>
              <a:gd name="connsiteX1659" fmla="*/ 256269 w 5730907"/>
              <a:gd name="connsiteY1659" fmla="*/ 1588555 h 3630492"/>
              <a:gd name="connsiteX1660" fmla="*/ 261091 w 5730907"/>
              <a:gd name="connsiteY1660" fmla="*/ 1588996 h 3630492"/>
              <a:gd name="connsiteX1661" fmla="*/ 395284 w 5730907"/>
              <a:gd name="connsiteY1661" fmla="*/ 1591984 h 3630492"/>
              <a:gd name="connsiteX1662" fmla="*/ 438965 w 5730907"/>
              <a:gd name="connsiteY1662" fmla="*/ 1586983 h 3630492"/>
              <a:gd name="connsiteX1663" fmla="*/ 437530 w 5730907"/>
              <a:gd name="connsiteY1663" fmla="*/ 1586110 h 3630492"/>
              <a:gd name="connsiteX1664" fmla="*/ 427956 w 5730907"/>
              <a:gd name="connsiteY1664" fmla="*/ 1585959 h 3630492"/>
              <a:gd name="connsiteX1665" fmla="*/ 5394143 w 5730907"/>
              <a:gd name="connsiteY1665" fmla="*/ 1582183 h 3630492"/>
              <a:gd name="connsiteX1666" fmla="*/ 5376399 w 5730907"/>
              <a:gd name="connsiteY1666" fmla="*/ 1599754 h 3630492"/>
              <a:gd name="connsiteX1667" fmla="*/ 5373898 w 5730907"/>
              <a:gd name="connsiteY1667" fmla="*/ 1602127 h 3630492"/>
              <a:gd name="connsiteX1668" fmla="*/ 5391533 w 5730907"/>
              <a:gd name="connsiteY1668" fmla="*/ 1584622 h 3630492"/>
              <a:gd name="connsiteX1669" fmla="*/ 5359319 w 5730907"/>
              <a:gd name="connsiteY1669" fmla="*/ 1570047 h 3630492"/>
              <a:gd name="connsiteX1670" fmla="*/ 5349655 w 5730907"/>
              <a:gd name="connsiteY1670" fmla="*/ 1579486 h 3630492"/>
              <a:gd name="connsiteX1671" fmla="*/ 5342402 w 5730907"/>
              <a:gd name="connsiteY1671" fmla="*/ 1591479 h 3630492"/>
              <a:gd name="connsiteX1672" fmla="*/ 5341801 w 5730907"/>
              <a:gd name="connsiteY1672" fmla="*/ 1593331 h 3630492"/>
              <a:gd name="connsiteX1673" fmla="*/ 5343051 w 5730907"/>
              <a:gd name="connsiteY1673" fmla="*/ 1591654 h 3630492"/>
              <a:gd name="connsiteX1674" fmla="*/ 5381202 w 5730907"/>
              <a:gd name="connsiteY1674" fmla="*/ 1567379 h 3630492"/>
              <a:gd name="connsiteX1675" fmla="*/ 5379523 w 5730907"/>
              <a:gd name="connsiteY1675" fmla="*/ 1569195 h 3630492"/>
              <a:gd name="connsiteX1676" fmla="*/ 5380688 w 5730907"/>
              <a:gd name="connsiteY1676" fmla="*/ 1567639 h 3630492"/>
              <a:gd name="connsiteX1677" fmla="*/ 5374703 w 5730907"/>
              <a:gd name="connsiteY1677" fmla="*/ 1573080 h 3630492"/>
              <a:gd name="connsiteX1678" fmla="*/ 5374542 w 5730907"/>
              <a:gd name="connsiteY1678" fmla="*/ 1573536 h 3630492"/>
              <a:gd name="connsiteX1679" fmla="*/ 5381202 w 5730907"/>
              <a:gd name="connsiteY1679" fmla="*/ 1567379 h 3630492"/>
              <a:gd name="connsiteX1680" fmla="*/ 91551 w 5730907"/>
              <a:gd name="connsiteY1680" fmla="*/ 1565451 h 3630492"/>
              <a:gd name="connsiteX1681" fmla="*/ 112606 w 5730907"/>
              <a:gd name="connsiteY1681" fmla="*/ 1568644 h 3630492"/>
              <a:gd name="connsiteX1682" fmla="*/ 89216 w 5730907"/>
              <a:gd name="connsiteY1682" fmla="*/ 1570126 h 3630492"/>
              <a:gd name="connsiteX1683" fmla="*/ 63769 w 5730907"/>
              <a:gd name="connsiteY1683" fmla="*/ 1576174 h 3630492"/>
              <a:gd name="connsiteX1684" fmla="*/ 55584 w 5730907"/>
              <a:gd name="connsiteY1684" fmla="*/ 1576826 h 3630492"/>
              <a:gd name="connsiteX1685" fmla="*/ 54426 w 5730907"/>
              <a:gd name="connsiteY1685" fmla="*/ 1576418 h 3630492"/>
              <a:gd name="connsiteX1686" fmla="*/ 52005 w 5730907"/>
              <a:gd name="connsiteY1686" fmla="*/ 1575097 h 3630492"/>
              <a:gd name="connsiteX1687" fmla="*/ 73052 w 5730907"/>
              <a:gd name="connsiteY1687" fmla="*/ 1569485 h 3630492"/>
              <a:gd name="connsiteX1688" fmla="*/ 89263 w 5730907"/>
              <a:gd name="connsiteY1688" fmla="*/ 1566077 h 3630492"/>
              <a:gd name="connsiteX1689" fmla="*/ 5424384 w 5730907"/>
              <a:gd name="connsiteY1689" fmla="*/ 1552240 h 3630492"/>
              <a:gd name="connsiteX1690" fmla="*/ 5421755 w 5730907"/>
              <a:gd name="connsiteY1690" fmla="*/ 1556369 h 3630492"/>
              <a:gd name="connsiteX1691" fmla="*/ 5394143 w 5730907"/>
              <a:gd name="connsiteY1691" fmla="*/ 1582183 h 3630492"/>
              <a:gd name="connsiteX1692" fmla="*/ 5431641 w 5730907"/>
              <a:gd name="connsiteY1692" fmla="*/ 1545054 h 3630492"/>
              <a:gd name="connsiteX1693" fmla="*/ 5424384 w 5730907"/>
              <a:gd name="connsiteY1693" fmla="*/ 1552240 h 3630492"/>
              <a:gd name="connsiteX1694" fmla="*/ 5425487 w 5730907"/>
              <a:gd name="connsiteY1694" fmla="*/ 1550507 h 3630492"/>
              <a:gd name="connsiteX1695" fmla="*/ 5429962 w 5730907"/>
              <a:gd name="connsiteY1695" fmla="*/ 1545615 h 3630492"/>
              <a:gd name="connsiteX1696" fmla="*/ 5389565 w 5730907"/>
              <a:gd name="connsiteY1696" fmla="*/ 1540507 h 3630492"/>
              <a:gd name="connsiteX1697" fmla="*/ 5373820 w 5730907"/>
              <a:gd name="connsiteY1697" fmla="*/ 1555885 h 3630492"/>
              <a:gd name="connsiteX1698" fmla="*/ 5355113 w 5730907"/>
              <a:gd name="connsiteY1698" fmla="*/ 1581881 h 3630492"/>
              <a:gd name="connsiteX1699" fmla="*/ 5368660 w 5730907"/>
              <a:gd name="connsiteY1699" fmla="*/ 1568884 h 3630492"/>
              <a:gd name="connsiteX1700" fmla="*/ 5387325 w 5730907"/>
              <a:gd name="connsiteY1700" fmla="*/ 1543623 h 3630492"/>
              <a:gd name="connsiteX1701" fmla="*/ 121071 w 5730907"/>
              <a:gd name="connsiteY1701" fmla="*/ 1532870 h 3630492"/>
              <a:gd name="connsiteX1702" fmla="*/ 124623 w 5730907"/>
              <a:gd name="connsiteY1702" fmla="*/ 1533908 h 3630492"/>
              <a:gd name="connsiteX1703" fmla="*/ 124664 w 5730907"/>
              <a:gd name="connsiteY1703" fmla="*/ 1536468 h 3630492"/>
              <a:gd name="connsiteX1704" fmla="*/ 121071 w 5730907"/>
              <a:gd name="connsiteY1704" fmla="*/ 1532870 h 3630492"/>
              <a:gd name="connsiteX1705" fmla="*/ 5408691 w 5730907"/>
              <a:gd name="connsiteY1705" fmla="*/ 1522382 h 3630492"/>
              <a:gd name="connsiteX1706" fmla="*/ 5406740 w 5730907"/>
              <a:gd name="connsiteY1706" fmla="*/ 1524153 h 3630492"/>
              <a:gd name="connsiteX1707" fmla="*/ 5406486 w 5730907"/>
              <a:gd name="connsiteY1707" fmla="*/ 1525078 h 3630492"/>
              <a:gd name="connsiteX1708" fmla="*/ 5549350 w 5730907"/>
              <a:gd name="connsiteY1708" fmla="*/ 1517231 h 3630492"/>
              <a:gd name="connsiteX1709" fmla="*/ 5546543 w 5730907"/>
              <a:gd name="connsiteY1709" fmla="*/ 1520581 h 3630492"/>
              <a:gd name="connsiteX1710" fmla="*/ 5545121 w 5730907"/>
              <a:gd name="connsiteY1710" fmla="*/ 1521869 h 3630492"/>
              <a:gd name="connsiteX1711" fmla="*/ 75482 w 5730907"/>
              <a:gd name="connsiteY1711" fmla="*/ 1503389 h 3630492"/>
              <a:gd name="connsiteX1712" fmla="*/ 99298 w 5730907"/>
              <a:gd name="connsiteY1712" fmla="*/ 1507306 h 3630492"/>
              <a:gd name="connsiteX1713" fmla="*/ 98873 w 5730907"/>
              <a:gd name="connsiteY1713" fmla="*/ 1507363 h 3630492"/>
              <a:gd name="connsiteX1714" fmla="*/ 74748 w 5730907"/>
              <a:gd name="connsiteY1714" fmla="*/ 1508826 h 3630492"/>
              <a:gd name="connsiteX1715" fmla="*/ 71618 w 5730907"/>
              <a:gd name="connsiteY1715" fmla="*/ 1508317 h 3630492"/>
              <a:gd name="connsiteX1716" fmla="*/ 69888 w 5730907"/>
              <a:gd name="connsiteY1716" fmla="*/ 1507397 h 3630492"/>
              <a:gd name="connsiteX1717" fmla="*/ 71185 w 5730907"/>
              <a:gd name="connsiteY1717" fmla="*/ 1505238 h 3630492"/>
              <a:gd name="connsiteX1718" fmla="*/ 5431139 w 5730907"/>
              <a:gd name="connsiteY1718" fmla="*/ 1502005 h 3630492"/>
              <a:gd name="connsiteX1719" fmla="*/ 5415049 w 5730907"/>
              <a:gd name="connsiteY1719" fmla="*/ 1516611 h 3630492"/>
              <a:gd name="connsiteX1720" fmla="*/ 5406506 w 5730907"/>
              <a:gd name="connsiteY1720" fmla="*/ 1529239 h 3630492"/>
              <a:gd name="connsiteX1721" fmla="*/ 5392339 w 5730907"/>
              <a:gd name="connsiteY1721" fmla="*/ 1549185 h 3630492"/>
              <a:gd name="connsiteX1722" fmla="*/ 5399374 w 5730907"/>
              <a:gd name="connsiteY1722" fmla="*/ 1542631 h 3630492"/>
              <a:gd name="connsiteX1723" fmla="*/ 5405955 w 5730907"/>
              <a:gd name="connsiteY1723" fmla="*/ 1533823 h 3630492"/>
              <a:gd name="connsiteX1724" fmla="*/ 326513 w 5730907"/>
              <a:gd name="connsiteY1724" fmla="*/ 1497958 h 3630492"/>
              <a:gd name="connsiteX1725" fmla="*/ 322195 w 5730907"/>
              <a:gd name="connsiteY1725" fmla="*/ 1500125 h 3630492"/>
              <a:gd name="connsiteX1726" fmla="*/ 325336 w 5730907"/>
              <a:gd name="connsiteY1726" fmla="*/ 1501450 h 3630492"/>
              <a:gd name="connsiteX1727" fmla="*/ 328055 w 5730907"/>
              <a:gd name="connsiteY1727" fmla="*/ 1501540 h 3630492"/>
              <a:gd name="connsiteX1728" fmla="*/ 332912 w 5730907"/>
              <a:gd name="connsiteY1728" fmla="*/ 1499596 h 3630492"/>
              <a:gd name="connsiteX1729" fmla="*/ 326513 w 5730907"/>
              <a:gd name="connsiteY1729" fmla="*/ 1497958 h 3630492"/>
              <a:gd name="connsiteX1730" fmla="*/ 271199 w 5730907"/>
              <a:gd name="connsiteY1730" fmla="*/ 1497008 h 3630492"/>
              <a:gd name="connsiteX1731" fmla="*/ 261762 w 5730907"/>
              <a:gd name="connsiteY1731" fmla="*/ 1497932 h 3630492"/>
              <a:gd name="connsiteX1732" fmla="*/ 262455 w 5730907"/>
              <a:gd name="connsiteY1732" fmla="*/ 1500608 h 3630492"/>
              <a:gd name="connsiteX1733" fmla="*/ 266460 w 5730907"/>
              <a:gd name="connsiteY1733" fmla="*/ 1501174 h 3630492"/>
              <a:gd name="connsiteX1734" fmla="*/ 314873 w 5730907"/>
              <a:gd name="connsiteY1734" fmla="*/ 1501027 h 3630492"/>
              <a:gd name="connsiteX1735" fmla="*/ 271199 w 5730907"/>
              <a:gd name="connsiteY1735" fmla="*/ 1497008 h 3630492"/>
              <a:gd name="connsiteX1736" fmla="*/ 104683 w 5730907"/>
              <a:gd name="connsiteY1736" fmla="*/ 1496405 h 3630492"/>
              <a:gd name="connsiteX1737" fmla="*/ 107006 w 5730907"/>
              <a:gd name="connsiteY1737" fmla="*/ 1496912 h 3630492"/>
              <a:gd name="connsiteX1738" fmla="*/ 250957 w 5730907"/>
              <a:gd name="connsiteY1738" fmla="*/ 1516274 h 3630492"/>
              <a:gd name="connsiteX1739" fmla="*/ 309590 w 5730907"/>
              <a:gd name="connsiteY1739" fmla="*/ 1518152 h 3630492"/>
              <a:gd name="connsiteX1740" fmla="*/ 310853 w 5730907"/>
              <a:gd name="connsiteY1740" fmla="*/ 1518092 h 3630492"/>
              <a:gd name="connsiteX1741" fmla="*/ 318706 w 5730907"/>
              <a:gd name="connsiteY1741" fmla="*/ 1522407 h 3630492"/>
              <a:gd name="connsiteX1742" fmla="*/ 249329 w 5730907"/>
              <a:gd name="connsiteY1742" fmla="*/ 1522332 h 3630492"/>
              <a:gd name="connsiteX1743" fmla="*/ 99397 w 5730907"/>
              <a:gd name="connsiteY1743" fmla="*/ 1499332 h 3630492"/>
              <a:gd name="connsiteX1744" fmla="*/ 97859 w 5730907"/>
              <a:gd name="connsiteY1744" fmla="*/ 1498966 h 3630492"/>
              <a:gd name="connsiteX1745" fmla="*/ 104035 w 5730907"/>
              <a:gd name="connsiteY1745" fmla="*/ 1497050 h 3630492"/>
              <a:gd name="connsiteX1746" fmla="*/ 77014 w 5730907"/>
              <a:gd name="connsiteY1746" fmla="*/ 1490785 h 3630492"/>
              <a:gd name="connsiteX1747" fmla="*/ 93748 w 5730907"/>
              <a:gd name="connsiteY1747" fmla="*/ 1493638 h 3630492"/>
              <a:gd name="connsiteX1748" fmla="*/ 96245 w 5730907"/>
              <a:gd name="connsiteY1748" fmla="*/ 1494296 h 3630492"/>
              <a:gd name="connsiteX1749" fmla="*/ 90694 w 5730907"/>
              <a:gd name="connsiteY1749" fmla="*/ 1495376 h 3630492"/>
              <a:gd name="connsiteX1750" fmla="*/ 86584 w 5730907"/>
              <a:gd name="connsiteY1750" fmla="*/ 1496285 h 3630492"/>
              <a:gd name="connsiteX1751" fmla="*/ 81999 w 5730907"/>
              <a:gd name="connsiteY1751" fmla="*/ 1495194 h 3630492"/>
              <a:gd name="connsiteX1752" fmla="*/ 77014 w 5730907"/>
              <a:gd name="connsiteY1752" fmla="*/ 1490785 h 3630492"/>
              <a:gd name="connsiteX1753" fmla="*/ 5492583 w 5730907"/>
              <a:gd name="connsiteY1753" fmla="*/ 1483228 h 3630492"/>
              <a:gd name="connsiteX1754" fmla="*/ 5491547 w 5730907"/>
              <a:gd name="connsiteY1754" fmla="*/ 1484893 h 3630492"/>
              <a:gd name="connsiteX1755" fmla="*/ 5487856 w 5730907"/>
              <a:gd name="connsiteY1755" fmla="*/ 1491924 h 3630492"/>
              <a:gd name="connsiteX1756" fmla="*/ 5460524 w 5730907"/>
              <a:gd name="connsiteY1756" fmla="*/ 1519758 h 3630492"/>
              <a:gd name="connsiteX1757" fmla="*/ 5441047 w 5730907"/>
              <a:gd name="connsiteY1757" fmla="*/ 1539506 h 3630492"/>
              <a:gd name="connsiteX1758" fmla="*/ 5434806 w 5730907"/>
              <a:gd name="connsiteY1758" fmla="*/ 1543997 h 3630492"/>
              <a:gd name="connsiteX1759" fmla="*/ 5431641 w 5730907"/>
              <a:gd name="connsiteY1759" fmla="*/ 1545054 h 3630492"/>
              <a:gd name="connsiteX1760" fmla="*/ 5465710 w 5730907"/>
              <a:gd name="connsiteY1760" fmla="*/ 1511321 h 3630492"/>
              <a:gd name="connsiteX1761" fmla="*/ 1020001 w 5730907"/>
              <a:gd name="connsiteY1761" fmla="*/ 1474692 h 3630492"/>
              <a:gd name="connsiteX1762" fmla="*/ 1012917 w 5730907"/>
              <a:gd name="connsiteY1762" fmla="*/ 1475804 h 3630492"/>
              <a:gd name="connsiteX1763" fmla="*/ 1014656 w 5730907"/>
              <a:gd name="connsiteY1763" fmla="*/ 1481061 h 3630492"/>
              <a:gd name="connsiteX1764" fmla="*/ 1020181 w 5730907"/>
              <a:gd name="connsiteY1764" fmla="*/ 1478634 h 3630492"/>
              <a:gd name="connsiteX1765" fmla="*/ 1020001 w 5730907"/>
              <a:gd name="connsiteY1765" fmla="*/ 1474692 h 3630492"/>
              <a:gd name="connsiteX1766" fmla="*/ 5501461 w 5730907"/>
              <a:gd name="connsiteY1766" fmla="*/ 1473946 h 3630492"/>
              <a:gd name="connsiteX1767" fmla="*/ 5492583 w 5730907"/>
              <a:gd name="connsiteY1767" fmla="*/ 1483228 h 3630492"/>
              <a:gd name="connsiteX1768" fmla="*/ 5493783 w 5730907"/>
              <a:gd name="connsiteY1768" fmla="*/ 1481301 h 3630492"/>
              <a:gd name="connsiteX1769" fmla="*/ 5495982 w 5730907"/>
              <a:gd name="connsiteY1769" fmla="*/ 1478831 h 3630492"/>
              <a:gd name="connsiteX1770" fmla="*/ 94091 w 5730907"/>
              <a:gd name="connsiteY1770" fmla="*/ 1471567 h 3630492"/>
              <a:gd name="connsiteX1771" fmla="*/ 259239 w 5730907"/>
              <a:gd name="connsiteY1771" fmla="*/ 1489729 h 3630492"/>
              <a:gd name="connsiteX1772" fmla="*/ 332599 w 5730907"/>
              <a:gd name="connsiteY1772" fmla="*/ 1490136 h 3630492"/>
              <a:gd name="connsiteX1773" fmla="*/ 398687 w 5730907"/>
              <a:gd name="connsiteY1773" fmla="*/ 1484834 h 3630492"/>
              <a:gd name="connsiteX1774" fmla="*/ 318660 w 5730907"/>
              <a:gd name="connsiteY1774" fmla="*/ 1510833 h 3630492"/>
              <a:gd name="connsiteX1775" fmla="*/ 305350 w 5730907"/>
              <a:gd name="connsiteY1775" fmla="*/ 1511024 h 3630492"/>
              <a:gd name="connsiteX1776" fmla="*/ 248235 w 5730907"/>
              <a:gd name="connsiteY1776" fmla="*/ 1509259 h 3630492"/>
              <a:gd name="connsiteX1777" fmla="*/ 219670 w 5730907"/>
              <a:gd name="connsiteY1777" fmla="*/ 1504283 h 3630492"/>
              <a:gd name="connsiteX1778" fmla="*/ 212162 w 5730907"/>
              <a:gd name="connsiteY1778" fmla="*/ 1503097 h 3630492"/>
              <a:gd name="connsiteX1779" fmla="*/ 95286 w 5730907"/>
              <a:gd name="connsiteY1779" fmla="*/ 1481038 h 3630492"/>
              <a:gd name="connsiteX1780" fmla="*/ 216901 w 5730907"/>
              <a:gd name="connsiteY1780" fmla="*/ 1498930 h 3630492"/>
              <a:gd name="connsiteX1781" fmla="*/ 257417 w 5730907"/>
              <a:gd name="connsiteY1781" fmla="*/ 1502719 h 3630492"/>
              <a:gd name="connsiteX1782" fmla="*/ 249430 w 5730907"/>
              <a:gd name="connsiteY1782" fmla="*/ 1498148 h 3630492"/>
              <a:gd name="connsiteX1783" fmla="*/ 250002 w 5730907"/>
              <a:gd name="connsiteY1783" fmla="*/ 1498209 h 3630492"/>
              <a:gd name="connsiteX1784" fmla="*/ 249200 w 5730907"/>
              <a:gd name="connsiteY1784" fmla="*/ 1498017 h 3630492"/>
              <a:gd name="connsiteX1785" fmla="*/ 242082 w 5730907"/>
              <a:gd name="connsiteY1785" fmla="*/ 1493943 h 3630492"/>
              <a:gd name="connsiteX1786" fmla="*/ 219928 w 5730907"/>
              <a:gd name="connsiteY1786" fmla="*/ 1490987 h 3630492"/>
              <a:gd name="connsiteX1787" fmla="*/ 249200 w 5730907"/>
              <a:gd name="connsiteY1787" fmla="*/ 1498017 h 3630492"/>
              <a:gd name="connsiteX1788" fmla="*/ 249430 w 5730907"/>
              <a:gd name="connsiteY1788" fmla="*/ 1498148 h 3630492"/>
              <a:gd name="connsiteX1789" fmla="*/ 239331 w 5730907"/>
              <a:gd name="connsiteY1789" fmla="*/ 1497071 h 3630492"/>
              <a:gd name="connsiteX1790" fmla="*/ 94091 w 5730907"/>
              <a:gd name="connsiteY1790" fmla="*/ 1471567 h 3630492"/>
              <a:gd name="connsiteX1791" fmla="*/ 4615695 w 5730907"/>
              <a:gd name="connsiteY1791" fmla="*/ 1470603 h 3630492"/>
              <a:gd name="connsiteX1792" fmla="*/ 4610247 w 5730907"/>
              <a:gd name="connsiteY1792" fmla="*/ 1474811 h 3630492"/>
              <a:gd name="connsiteX1793" fmla="*/ 4604594 w 5730907"/>
              <a:gd name="connsiteY1793" fmla="*/ 1481326 h 3630492"/>
              <a:gd name="connsiteX1794" fmla="*/ 4594318 w 5730907"/>
              <a:gd name="connsiteY1794" fmla="*/ 1494365 h 3630492"/>
              <a:gd name="connsiteX1795" fmla="*/ 4615219 w 5730907"/>
              <a:gd name="connsiteY1795" fmla="*/ 1471884 h 3630492"/>
              <a:gd name="connsiteX1796" fmla="*/ 4615695 w 5730907"/>
              <a:gd name="connsiteY1796" fmla="*/ 1470603 h 3630492"/>
              <a:gd name="connsiteX1797" fmla="*/ 1038500 w 5730907"/>
              <a:gd name="connsiteY1797" fmla="*/ 1470564 h 3630492"/>
              <a:gd name="connsiteX1798" fmla="*/ 1010785 w 5730907"/>
              <a:gd name="connsiteY1798" fmla="*/ 1470595 h 3630492"/>
              <a:gd name="connsiteX1799" fmla="*/ 1012089 w 5730907"/>
              <a:gd name="connsiteY1799" fmla="*/ 1473693 h 3630492"/>
              <a:gd name="connsiteX1800" fmla="*/ 1030858 w 5730907"/>
              <a:gd name="connsiteY1800" fmla="*/ 1473675 h 3630492"/>
              <a:gd name="connsiteX1801" fmla="*/ 1055288 w 5730907"/>
              <a:gd name="connsiteY1801" fmla="*/ 1473569 h 3630492"/>
              <a:gd name="connsiteX1802" fmla="*/ 1038500 w 5730907"/>
              <a:gd name="connsiteY1802" fmla="*/ 1470564 h 3630492"/>
              <a:gd name="connsiteX1803" fmla="*/ 4608103 w 5730907"/>
              <a:gd name="connsiteY1803" fmla="*/ 1469919 h 3630492"/>
              <a:gd name="connsiteX1804" fmla="*/ 4607463 w 5730907"/>
              <a:gd name="connsiteY1804" fmla="*/ 1470142 h 3630492"/>
              <a:gd name="connsiteX1805" fmla="*/ 4606672 w 5730907"/>
              <a:gd name="connsiteY1805" fmla="*/ 1472031 h 3630492"/>
              <a:gd name="connsiteX1806" fmla="*/ 4595365 w 5730907"/>
              <a:gd name="connsiteY1806" fmla="*/ 1482737 h 3630492"/>
              <a:gd name="connsiteX1807" fmla="*/ 4587533 w 5730907"/>
              <a:gd name="connsiteY1807" fmla="*/ 1496068 h 3630492"/>
              <a:gd name="connsiteX1808" fmla="*/ 4590625 w 5730907"/>
              <a:gd name="connsiteY1808" fmla="*/ 1494033 h 3630492"/>
              <a:gd name="connsiteX1809" fmla="*/ 4606672 w 5730907"/>
              <a:gd name="connsiteY1809" fmla="*/ 1472031 h 3630492"/>
              <a:gd name="connsiteX1810" fmla="*/ 4608316 w 5730907"/>
              <a:gd name="connsiteY1810" fmla="*/ 1470995 h 3630492"/>
              <a:gd name="connsiteX1811" fmla="*/ 4608548 w 5730907"/>
              <a:gd name="connsiteY1811" fmla="*/ 1470576 h 3630492"/>
              <a:gd name="connsiteX1812" fmla="*/ 4608103 w 5730907"/>
              <a:gd name="connsiteY1812" fmla="*/ 1469919 h 3630492"/>
              <a:gd name="connsiteX1813" fmla="*/ 91221 w 5730907"/>
              <a:gd name="connsiteY1813" fmla="*/ 1469821 h 3630492"/>
              <a:gd name="connsiteX1814" fmla="*/ 94091 w 5730907"/>
              <a:gd name="connsiteY1814" fmla="*/ 1471567 h 3630492"/>
              <a:gd name="connsiteX1815" fmla="*/ 93177 w 5730907"/>
              <a:gd name="connsiteY1815" fmla="*/ 1471645 h 3630492"/>
              <a:gd name="connsiteX1816" fmla="*/ 91221 w 5730907"/>
              <a:gd name="connsiteY1816" fmla="*/ 1469821 h 3630492"/>
              <a:gd name="connsiteX1817" fmla="*/ 86630 w 5730907"/>
              <a:gd name="connsiteY1817" fmla="*/ 1468718 h 3630492"/>
              <a:gd name="connsiteX1818" fmla="*/ 91221 w 5730907"/>
              <a:gd name="connsiteY1818" fmla="*/ 1469821 h 3630492"/>
              <a:gd name="connsiteX1819" fmla="*/ 89535 w 5730907"/>
              <a:gd name="connsiteY1819" fmla="*/ 1471356 h 3630492"/>
              <a:gd name="connsiteX1820" fmla="*/ 89561 w 5730907"/>
              <a:gd name="connsiteY1820" fmla="*/ 1471042 h 3630492"/>
              <a:gd name="connsiteX1821" fmla="*/ 88953 w 5730907"/>
              <a:gd name="connsiteY1821" fmla="*/ 1471016 h 3630492"/>
              <a:gd name="connsiteX1822" fmla="*/ 1106817 w 5730907"/>
              <a:gd name="connsiteY1822" fmla="*/ 1468045 h 3630492"/>
              <a:gd name="connsiteX1823" fmla="*/ 1101096 w 5730907"/>
              <a:gd name="connsiteY1823" fmla="*/ 1468848 h 3630492"/>
              <a:gd name="connsiteX1824" fmla="*/ 1091712 w 5730907"/>
              <a:gd name="connsiteY1824" fmla="*/ 1471887 h 3630492"/>
              <a:gd name="connsiteX1825" fmla="*/ 1096062 w 5730907"/>
              <a:gd name="connsiteY1825" fmla="*/ 1471592 h 3630492"/>
              <a:gd name="connsiteX1826" fmla="*/ 1127708 w 5730907"/>
              <a:gd name="connsiteY1826" fmla="*/ 1468545 h 3630492"/>
              <a:gd name="connsiteX1827" fmla="*/ 5139399 w 5730907"/>
              <a:gd name="connsiteY1827" fmla="*/ 1466439 h 3630492"/>
              <a:gd name="connsiteX1828" fmla="*/ 5134575 w 5730907"/>
              <a:gd name="connsiteY1828" fmla="*/ 1472526 h 3630492"/>
              <a:gd name="connsiteX1829" fmla="*/ 5135428 w 5730907"/>
              <a:gd name="connsiteY1829" fmla="*/ 1471717 h 3630492"/>
              <a:gd name="connsiteX1830" fmla="*/ 5139287 w 5730907"/>
              <a:gd name="connsiteY1830" fmla="*/ 1466609 h 3630492"/>
              <a:gd name="connsiteX1831" fmla="*/ 4573549 w 5730907"/>
              <a:gd name="connsiteY1831" fmla="*/ 1458397 h 3630492"/>
              <a:gd name="connsiteX1832" fmla="*/ 4564670 w 5730907"/>
              <a:gd name="connsiteY1832" fmla="*/ 1465734 h 3630492"/>
              <a:gd name="connsiteX1833" fmla="*/ 4563959 w 5730907"/>
              <a:gd name="connsiteY1833" fmla="*/ 1466276 h 3630492"/>
              <a:gd name="connsiteX1834" fmla="*/ 4531857 w 5730907"/>
              <a:gd name="connsiteY1834" fmla="*/ 1505806 h 3630492"/>
              <a:gd name="connsiteX1835" fmla="*/ 4520165 w 5730907"/>
              <a:gd name="connsiteY1835" fmla="*/ 1520786 h 3630492"/>
              <a:gd name="connsiteX1836" fmla="*/ 4520149 w 5730907"/>
              <a:gd name="connsiteY1836" fmla="*/ 1520970 h 3630492"/>
              <a:gd name="connsiteX1837" fmla="*/ 4521113 w 5730907"/>
              <a:gd name="connsiteY1837" fmla="*/ 1520145 h 3630492"/>
              <a:gd name="connsiteX1838" fmla="*/ 4525844 w 5730907"/>
              <a:gd name="connsiteY1838" fmla="*/ 1516260 h 3630492"/>
              <a:gd name="connsiteX1839" fmla="*/ 4533264 w 5730907"/>
              <a:gd name="connsiteY1839" fmla="*/ 1509122 h 3630492"/>
              <a:gd name="connsiteX1840" fmla="*/ 4545809 w 5730907"/>
              <a:gd name="connsiteY1840" fmla="*/ 1493271 h 3630492"/>
              <a:gd name="connsiteX1841" fmla="*/ 4626063 w 5730907"/>
              <a:gd name="connsiteY1841" fmla="*/ 1456539 h 3630492"/>
              <a:gd name="connsiteX1842" fmla="*/ 4620602 w 5730907"/>
              <a:gd name="connsiteY1842" fmla="*/ 1460615 h 3630492"/>
              <a:gd name="connsiteX1843" fmla="*/ 4616079 w 5730907"/>
              <a:gd name="connsiteY1843" fmla="*/ 1466328 h 3630492"/>
              <a:gd name="connsiteX1844" fmla="*/ 4625108 w 5730907"/>
              <a:gd name="connsiteY1844" fmla="*/ 1459092 h 3630492"/>
              <a:gd name="connsiteX1845" fmla="*/ 4625994 w 5730907"/>
              <a:gd name="connsiteY1845" fmla="*/ 1457472 h 3630492"/>
              <a:gd name="connsiteX1846" fmla="*/ 4626063 w 5730907"/>
              <a:gd name="connsiteY1846" fmla="*/ 1456539 h 3630492"/>
              <a:gd name="connsiteX1847" fmla="*/ 298039 w 5730907"/>
              <a:gd name="connsiteY1847" fmla="*/ 1450454 h 3630492"/>
              <a:gd name="connsiteX1848" fmla="*/ 297938 w 5730907"/>
              <a:gd name="connsiteY1848" fmla="*/ 1454059 h 3630492"/>
              <a:gd name="connsiteX1849" fmla="*/ 298527 w 5730907"/>
              <a:gd name="connsiteY1849" fmla="*/ 1452585 h 3630492"/>
              <a:gd name="connsiteX1850" fmla="*/ 298039 w 5730907"/>
              <a:gd name="connsiteY1850" fmla="*/ 1450454 h 3630492"/>
              <a:gd name="connsiteX1851" fmla="*/ 326745 w 5730907"/>
              <a:gd name="connsiteY1851" fmla="*/ 1450439 h 3630492"/>
              <a:gd name="connsiteX1852" fmla="*/ 305547 w 5730907"/>
              <a:gd name="connsiteY1852" fmla="*/ 1451640 h 3630492"/>
              <a:gd name="connsiteX1853" fmla="*/ 326745 w 5730907"/>
              <a:gd name="connsiteY1853" fmla="*/ 1450439 h 3630492"/>
              <a:gd name="connsiteX1854" fmla="*/ 4628548 w 5730907"/>
              <a:gd name="connsiteY1854" fmla="*/ 1443005 h 3630492"/>
              <a:gd name="connsiteX1855" fmla="*/ 4624258 w 5730907"/>
              <a:gd name="connsiteY1855" fmla="*/ 1446721 h 3630492"/>
              <a:gd name="connsiteX1856" fmla="*/ 4620181 w 5730907"/>
              <a:gd name="connsiteY1856" fmla="*/ 1450663 h 3630492"/>
              <a:gd name="connsiteX1857" fmla="*/ 4627605 w 5730907"/>
              <a:gd name="connsiteY1857" fmla="*/ 1444870 h 3630492"/>
              <a:gd name="connsiteX1858" fmla="*/ 4628548 w 5730907"/>
              <a:gd name="connsiteY1858" fmla="*/ 1443005 h 3630492"/>
              <a:gd name="connsiteX1859" fmla="*/ 518832 w 5730907"/>
              <a:gd name="connsiteY1859" fmla="*/ 1441948 h 3630492"/>
              <a:gd name="connsiteX1860" fmla="*/ 510987 w 5730907"/>
              <a:gd name="connsiteY1860" fmla="*/ 1448350 h 3630492"/>
              <a:gd name="connsiteX1861" fmla="*/ 518832 w 5730907"/>
              <a:gd name="connsiteY1861" fmla="*/ 1441948 h 3630492"/>
              <a:gd name="connsiteX1862" fmla="*/ 5190526 w 5730907"/>
              <a:gd name="connsiteY1862" fmla="*/ 1428348 h 3630492"/>
              <a:gd name="connsiteX1863" fmla="*/ 5182967 w 5730907"/>
              <a:gd name="connsiteY1863" fmla="*/ 1433031 h 3630492"/>
              <a:gd name="connsiteX1864" fmla="*/ 5182774 w 5730907"/>
              <a:gd name="connsiteY1864" fmla="*/ 1433304 h 3630492"/>
              <a:gd name="connsiteX1865" fmla="*/ 5183180 w 5730907"/>
              <a:gd name="connsiteY1865" fmla="*/ 1434295 h 3630492"/>
              <a:gd name="connsiteX1866" fmla="*/ 5183459 w 5730907"/>
              <a:gd name="connsiteY1866" fmla="*/ 1437688 h 3630492"/>
              <a:gd name="connsiteX1867" fmla="*/ 5183473 w 5730907"/>
              <a:gd name="connsiteY1867" fmla="*/ 1438033 h 3630492"/>
              <a:gd name="connsiteX1868" fmla="*/ 5186092 w 5730907"/>
              <a:gd name="connsiteY1868" fmla="*/ 1434489 h 3630492"/>
              <a:gd name="connsiteX1869" fmla="*/ 4911208 w 5730907"/>
              <a:gd name="connsiteY1869" fmla="*/ 1428280 h 3630492"/>
              <a:gd name="connsiteX1870" fmla="*/ 4906757 w 5730907"/>
              <a:gd name="connsiteY1870" fmla="*/ 1433839 h 3630492"/>
              <a:gd name="connsiteX1871" fmla="*/ 4902636 w 5730907"/>
              <a:gd name="connsiteY1871" fmla="*/ 1439328 h 3630492"/>
              <a:gd name="connsiteX1872" fmla="*/ 4905501 w 5730907"/>
              <a:gd name="connsiteY1872" fmla="*/ 1437938 h 3630492"/>
              <a:gd name="connsiteX1873" fmla="*/ 4910880 w 5730907"/>
              <a:gd name="connsiteY1873" fmla="*/ 1428944 h 3630492"/>
              <a:gd name="connsiteX1874" fmla="*/ 5300756 w 5730907"/>
              <a:gd name="connsiteY1874" fmla="*/ 1426308 h 3630492"/>
              <a:gd name="connsiteX1875" fmla="*/ 5299431 w 5730907"/>
              <a:gd name="connsiteY1875" fmla="*/ 1428153 h 3630492"/>
              <a:gd name="connsiteX1876" fmla="*/ 5292679 w 5730907"/>
              <a:gd name="connsiteY1876" fmla="*/ 1431673 h 3630492"/>
              <a:gd name="connsiteX1877" fmla="*/ 5298347 w 5730907"/>
              <a:gd name="connsiteY1877" fmla="*/ 1426348 h 3630492"/>
              <a:gd name="connsiteX1878" fmla="*/ 5300756 w 5730907"/>
              <a:gd name="connsiteY1878" fmla="*/ 1426308 h 3630492"/>
              <a:gd name="connsiteX1879" fmla="*/ 514488 w 5730907"/>
              <a:gd name="connsiteY1879" fmla="*/ 1425460 h 3630492"/>
              <a:gd name="connsiteX1880" fmla="*/ 508166 w 5730907"/>
              <a:gd name="connsiteY1880" fmla="*/ 1430740 h 3630492"/>
              <a:gd name="connsiteX1881" fmla="*/ 508461 w 5730907"/>
              <a:gd name="connsiteY1881" fmla="*/ 1432587 h 3630492"/>
              <a:gd name="connsiteX1882" fmla="*/ 489929 w 5730907"/>
              <a:gd name="connsiteY1882" fmla="*/ 1432189 h 3630492"/>
              <a:gd name="connsiteX1883" fmla="*/ 469071 w 5730907"/>
              <a:gd name="connsiteY1883" fmla="*/ 1432151 h 3630492"/>
              <a:gd name="connsiteX1884" fmla="*/ 440320 w 5730907"/>
              <a:gd name="connsiteY1884" fmla="*/ 1433830 h 3630492"/>
              <a:gd name="connsiteX1885" fmla="*/ 431616 w 5730907"/>
              <a:gd name="connsiteY1885" fmla="*/ 1431917 h 3630492"/>
              <a:gd name="connsiteX1886" fmla="*/ 443330 w 5730907"/>
              <a:gd name="connsiteY1886" fmla="*/ 1430586 h 3630492"/>
              <a:gd name="connsiteX1887" fmla="*/ 501192 w 5730907"/>
              <a:gd name="connsiteY1887" fmla="*/ 1426284 h 3630492"/>
              <a:gd name="connsiteX1888" fmla="*/ 73812 w 5730907"/>
              <a:gd name="connsiteY1888" fmla="*/ 1424679 h 3630492"/>
              <a:gd name="connsiteX1889" fmla="*/ 74240 w 5730907"/>
              <a:gd name="connsiteY1889" fmla="*/ 1425205 h 3630492"/>
              <a:gd name="connsiteX1890" fmla="*/ 72760 w 5730907"/>
              <a:gd name="connsiteY1890" fmla="*/ 1425307 h 3630492"/>
              <a:gd name="connsiteX1891" fmla="*/ 73812 w 5730907"/>
              <a:gd name="connsiteY1891" fmla="*/ 1424679 h 3630492"/>
              <a:gd name="connsiteX1892" fmla="*/ 82654 w 5730907"/>
              <a:gd name="connsiteY1892" fmla="*/ 1424619 h 3630492"/>
              <a:gd name="connsiteX1893" fmla="*/ 117822 w 5730907"/>
              <a:gd name="connsiteY1893" fmla="*/ 1431864 h 3630492"/>
              <a:gd name="connsiteX1894" fmla="*/ 335880 w 5730907"/>
              <a:gd name="connsiteY1894" fmla="*/ 1445566 h 3630492"/>
              <a:gd name="connsiteX1895" fmla="*/ 416107 w 5730907"/>
              <a:gd name="connsiteY1895" fmla="*/ 1438552 h 3630492"/>
              <a:gd name="connsiteX1896" fmla="*/ 497505 w 5730907"/>
              <a:gd name="connsiteY1896" fmla="*/ 1437471 h 3630492"/>
              <a:gd name="connsiteX1897" fmla="*/ 509105 w 5730907"/>
              <a:gd name="connsiteY1897" fmla="*/ 1436606 h 3630492"/>
              <a:gd name="connsiteX1898" fmla="*/ 510987 w 5730907"/>
              <a:gd name="connsiteY1898" fmla="*/ 1448350 h 3630492"/>
              <a:gd name="connsiteX1899" fmla="*/ 407569 w 5730907"/>
              <a:gd name="connsiteY1899" fmla="*/ 1481948 h 3630492"/>
              <a:gd name="connsiteX1900" fmla="*/ 405678 w 5730907"/>
              <a:gd name="connsiteY1900" fmla="*/ 1480994 h 3630492"/>
              <a:gd name="connsiteX1901" fmla="*/ 369605 w 5730907"/>
              <a:gd name="connsiteY1901" fmla="*/ 1483574 h 3630492"/>
              <a:gd name="connsiteX1902" fmla="*/ 103522 w 5730907"/>
              <a:gd name="connsiteY1902" fmla="*/ 1464898 h 3630492"/>
              <a:gd name="connsiteX1903" fmla="*/ 50944 w 5730907"/>
              <a:gd name="connsiteY1903" fmla="*/ 1448693 h 3630492"/>
              <a:gd name="connsiteX1904" fmla="*/ 37642 w 5730907"/>
              <a:gd name="connsiteY1904" fmla="*/ 1445954 h 3630492"/>
              <a:gd name="connsiteX1905" fmla="*/ 25169 w 5730907"/>
              <a:gd name="connsiteY1905" fmla="*/ 1442912 h 3630492"/>
              <a:gd name="connsiteX1906" fmla="*/ 28552 w 5730907"/>
              <a:gd name="connsiteY1906" fmla="*/ 1440423 h 3630492"/>
              <a:gd name="connsiteX1907" fmla="*/ 76778 w 5730907"/>
              <a:gd name="connsiteY1907" fmla="*/ 1446930 h 3630492"/>
              <a:gd name="connsiteX1908" fmla="*/ 244743 w 5730907"/>
              <a:gd name="connsiteY1908" fmla="*/ 1468779 h 3630492"/>
              <a:gd name="connsiteX1909" fmla="*/ 335207 w 5730907"/>
              <a:gd name="connsiteY1909" fmla="*/ 1469690 h 3630492"/>
              <a:gd name="connsiteX1910" fmla="*/ 400224 w 5730907"/>
              <a:gd name="connsiteY1910" fmla="*/ 1467239 h 3630492"/>
              <a:gd name="connsiteX1911" fmla="*/ 419839 w 5730907"/>
              <a:gd name="connsiteY1911" fmla="*/ 1461693 h 3630492"/>
              <a:gd name="connsiteX1912" fmla="*/ 409454 w 5730907"/>
              <a:gd name="connsiteY1912" fmla="*/ 1459039 h 3630492"/>
              <a:gd name="connsiteX1913" fmla="*/ 249481 w 5730907"/>
              <a:gd name="connsiteY1913" fmla="*/ 1464613 h 3630492"/>
              <a:gd name="connsiteX1914" fmla="*/ 85914 w 5730907"/>
              <a:gd name="connsiteY1914" fmla="*/ 1442056 h 3630492"/>
              <a:gd name="connsiteX1915" fmla="*/ 60512 w 5730907"/>
              <a:gd name="connsiteY1915" fmla="*/ 1437032 h 3630492"/>
              <a:gd name="connsiteX1916" fmla="*/ 54626 w 5730907"/>
              <a:gd name="connsiteY1916" fmla="*/ 1430065 h 3630492"/>
              <a:gd name="connsiteX1917" fmla="*/ 47165 w 5730907"/>
              <a:gd name="connsiteY1917" fmla="*/ 1427216 h 3630492"/>
              <a:gd name="connsiteX1918" fmla="*/ 75869 w 5730907"/>
              <a:gd name="connsiteY1918" fmla="*/ 1427201 h 3630492"/>
              <a:gd name="connsiteX1919" fmla="*/ 77251 w 5730907"/>
              <a:gd name="connsiteY1919" fmla="*/ 1429726 h 3630492"/>
              <a:gd name="connsiteX1920" fmla="*/ 77161 w 5730907"/>
              <a:gd name="connsiteY1920" fmla="*/ 1429720 h 3630492"/>
              <a:gd name="connsiteX1921" fmla="*/ 67634 w 5730907"/>
              <a:gd name="connsiteY1921" fmla="*/ 1428075 h 3630492"/>
              <a:gd name="connsiteX1922" fmla="*/ 54672 w 5730907"/>
              <a:gd name="connsiteY1922" fmla="*/ 1428400 h 3630492"/>
              <a:gd name="connsiteX1923" fmla="*/ 77161 w 5730907"/>
              <a:gd name="connsiteY1923" fmla="*/ 1429720 h 3630492"/>
              <a:gd name="connsiteX1924" fmla="*/ 77257 w 5730907"/>
              <a:gd name="connsiteY1924" fmla="*/ 1429737 h 3630492"/>
              <a:gd name="connsiteX1925" fmla="*/ 77251 w 5730907"/>
              <a:gd name="connsiteY1925" fmla="*/ 1429726 h 3630492"/>
              <a:gd name="connsiteX1926" fmla="*/ 88607 w 5730907"/>
              <a:gd name="connsiteY1926" fmla="*/ 1430392 h 3630492"/>
              <a:gd name="connsiteX1927" fmla="*/ 75869 w 5730907"/>
              <a:gd name="connsiteY1927" fmla="*/ 1427201 h 3630492"/>
              <a:gd name="connsiteX1928" fmla="*/ 74240 w 5730907"/>
              <a:gd name="connsiteY1928" fmla="*/ 1425205 h 3630492"/>
              <a:gd name="connsiteX1929" fmla="*/ 4649809 w 5730907"/>
              <a:gd name="connsiteY1929" fmla="*/ 1420232 h 3630492"/>
              <a:gd name="connsiteX1930" fmla="*/ 4637918 w 5730907"/>
              <a:gd name="connsiteY1930" fmla="*/ 1437435 h 3630492"/>
              <a:gd name="connsiteX1931" fmla="*/ 4626247 w 5730907"/>
              <a:gd name="connsiteY1931" fmla="*/ 1454487 h 3630492"/>
              <a:gd name="connsiteX1932" fmla="*/ 4630233 w 5730907"/>
              <a:gd name="connsiteY1932" fmla="*/ 1451569 h 3630492"/>
              <a:gd name="connsiteX1933" fmla="*/ 4649809 w 5730907"/>
              <a:gd name="connsiteY1933" fmla="*/ 1420232 h 3630492"/>
              <a:gd name="connsiteX1934" fmla="*/ 4933864 w 5730907"/>
              <a:gd name="connsiteY1934" fmla="*/ 1417732 h 3630492"/>
              <a:gd name="connsiteX1935" fmla="*/ 4927918 w 5730907"/>
              <a:gd name="connsiteY1935" fmla="*/ 1421198 h 3630492"/>
              <a:gd name="connsiteX1936" fmla="*/ 4921465 w 5730907"/>
              <a:gd name="connsiteY1936" fmla="*/ 1426926 h 3630492"/>
              <a:gd name="connsiteX1937" fmla="*/ 4909584 w 5730907"/>
              <a:gd name="connsiteY1937" fmla="*/ 1438521 h 3630492"/>
              <a:gd name="connsiteX1938" fmla="*/ 4933227 w 5730907"/>
              <a:gd name="connsiteY1938" fmla="*/ 1418940 h 3630492"/>
              <a:gd name="connsiteX1939" fmla="*/ 4933864 w 5730907"/>
              <a:gd name="connsiteY1939" fmla="*/ 1417732 h 3630492"/>
              <a:gd name="connsiteX1940" fmla="*/ 4926425 w 5730907"/>
              <a:gd name="connsiteY1940" fmla="*/ 1416070 h 3630492"/>
              <a:gd name="connsiteX1941" fmla="*/ 4925761 w 5730907"/>
              <a:gd name="connsiteY1941" fmla="*/ 1416208 h 3630492"/>
              <a:gd name="connsiteX1942" fmla="*/ 4924733 w 5730907"/>
              <a:gd name="connsiteY1942" fmla="*/ 1417978 h 3630492"/>
              <a:gd name="connsiteX1943" fmla="*/ 4921285 w 5730907"/>
              <a:gd name="connsiteY1943" fmla="*/ 1420481 h 3630492"/>
              <a:gd name="connsiteX1944" fmla="*/ 4915901 w 5730907"/>
              <a:gd name="connsiteY1944" fmla="*/ 1427264 h 3630492"/>
              <a:gd name="connsiteX1945" fmla="*/ 4924733 w 5730907"/>
              <a:gd name="connsiteY1945" fmla="*/ 1417978 h 3630492"/>
              <a:gd name="connsiteX1946" fmla="*/ 4926497 w 5730907"/>
              <a:gd name="connsiteY1946" fmla="*/ 1417164 h 3630492"/>
              <a:gd name="connsiteX1947" fmla="*/ 4926781 w 5730907"/>
              <a:gd name="connsiteY1947" fmla="*/ 1416779 h 3630492"/>
              <a:gd name="connsiteX1948" fmla="*/ 4926425 w 5730907"/>
              <a:gd name="connsiteY1948" fmla="*/ 1416070 h 3630492"/>
              <a:gd name="connsiteX1949" fmla="*/ 5158974 w 5730907"/>
              <a:gd name="connsiteY1949" fmla="*/ 1414577 h 3630492"/>
              <a:gd name="connsiteX1950" fmla="*/ 5158475 w 5730907"/>
              <a:gd name="connsiteY1950" fmla="*/ 1414929 h 3630492"/>
              <a:gd name="connsiteX1951" fmla="*/ 5158414 w 5730907"/>
              <a:gd name="connsiteY1951" fmla="*/ 1415007 h 3630492"/>
              <a:gd name="connsiteX1952" fmla="*/ 5194981 w 5730907"/>
              <a:gd name="connsiteY1952" fmla="*/ 1411027 h 3630492"/>
              <a:gd name="connsiteX1953" fmla="*/ 5189774 w 5730907"/>
              <a:gd name="connsiteY1953" fmla="*/ 1416304 h 3630492"/>
              <a:gd name="connsiteX1954" fmla="*/ 5184394 w 5730907"/>
              <a:gd name="connsiteY1954" fmla="*/ 1424761 h 3630492"/>
              <a:gd name="connsiteX1955" fmla="*/ 5184400 w 5730907"/>
              <a:gd name="connsiteY1955" fmla="*/ 1424769 h 3630492"/>
              <a:gd name="connsiteX1956" fmla="*/ 4653136 w 5730907"/>
              <a:gd name="connsiteY1956" fmla="*/ 1410876 h 3630492"/>
              <a:gd name="connsiteX1957" fmla="*/ 4654399 w 5730907"/>
              <a:gd name="connsiteY1957" fmla="*/ 1411767 h 3630492"/>
              <a:gd name="connsiteX1958" fmla="*/ 4655803 w 5730907"/>
              <a:gd name="connsiteY1958" fmla="*/ 1411117 h 3630492"/>
              <a:gd name="connsiteX1959" fmla="*/ 4653136 w 5730907"/>
              <a:gd name="connsiteY1959" fmla="*/ 1410876 h 3630492"/>
              <a:gd name="connsiteX1960" fmla="*/ 4945969 w 5730907"/>
              <a:gd name="connsiteY1960" fmla="*/ 1405132 h 3630492"/>
              <a:gd name="connsiteX1961" fmla="*/ 4940027 w 5730907"/>
              <a:gd name="connsiteY1961" fmla="*/ 1408465 h 3630492"/>
              <a:gd name="connsiteX1962" fmla="*/ 4934801 w 5730907"/>
              <a:gd name="connsiteY1962" fmla="*/ 1413544 h 3630492"/>
              <a:gd name="connsiteX1963" fmla="*/ 4944693 w 5730907"/>
              <a:gd name="connsiteY1963" fmla="*/ 1407540 h 3630492"/>
              <a:gd name="connsiteX1964" fmla="*/ 4945780 w 5730907"/>
              <a:gd name="connsiteY1964" fmla="*/ 1406049 h 3630492"/>
              <a:gd name="connsiteX1965" fmla="*/ 4945969 w 5730907"/>
              <a:gd name="connsiteY1965" fmla="*/ 1405132 h 3630492"/>
              <a:gd name="connsiteX1966" fmla="*/ 4830039 w 5730907"/>
              <a:gd name="connsiteY1966" fmla="*/ 1404608 h 3630492"/>
              <a:gd name="connsiteX1967" fmla="*/ 4823319 w 5730907"/>
              <a:gd name="connsiteY1967" fmla="*/ 1411732 h 3630492"/>
              <a:gd name="connsiteX1968" fmla="*/ 4824800 w 5730907"/>
              <a:gd name="connsiteY1968" fmla="*/ 1410564 h 3630492"/>
              <a:gd name="connsiteX1969" fmla="*/ 4825990 w 5730907"/>
              <a:gd name="connsiteY1969" fmla="*/ 1409235 h 3630492"/>
              <a:gd name="connsiteX1970" fmla="*/ 4828907 w 5730907"/>
              <a:gd name="connsiteY1970" fmla="*/ 1406587 h 3630492"/>
              <a:gd name="connsiteX1971" fmla="*/ 5126218 w 5730907"/>
              <a:gd name="connsiteY1971" fmla="*/ 1404005 h 3630492"/>
              <a:gd name="connsiteX1972" fmla="*/ 5125714 w 5730907"/>
              <a:gd name="connsiteY1972" fmla="*/ 1404284 h 3630492"/>
              <a:gd name="connsiteX1973" fmla="*/ 5117765 w 5730907"/>
              <a:gd name="connsiteY1973" fmla="*/ 1409187 h 3630492"/>
              <a:gd name="connsiteX1974" fmla="*/ 5113251 w 5730907"/>
              <a:gd name="connsiteY1974" fmla="*/ 1414390 h 3630492"/>
              <a:gd name="connsiteX1975" fmla="*/ 5116160 w 5730907"/>
              <a:gd name="connsiteY1975" fmla="*/ 1413536 h 3630492"/>
              <a:gd name="connsiteX1976" fmla="*/ 5120874 w 5730907"/>
              <a:gd name="connsiteY1976" fmla="*/ 1410425 h 3630492"/>
              <a:gd name="connsiteX1977" fmla="*/ 5188281 w 5730907"/>
              <a:gd name="connsiteY1977" fmla="*/ 1402171 h 3630492"/>
              <a:gd name="connsiteX1978" fmla="*/ 5183151 w 5730907"/>
              <a:gd name="connsiteY1978" fmla="*/ 1407675 h 3630492"/>
              <a:gd name="connsiteX1979" fmla="*/ 5185270 w 5730907"/>
              <a:gd name="connsiteY1979" fmla="*/ 1406050 h 3630492"/>
              <a:gd name="connsiteX1980" fmla="*/ 542737 w 5730907"/>
              <a:gd name="connsiteY1980" fmla="*/ 1400932 h 3630492"/>
              <a:gd name="connsiteX1981" fmla="*/ 563700 w 5730907"/>
              <a:gd name="connsiteY1981" fmla="*/ 1401056 h 3630492"/>
              <a:gd name="connsiteX1982" fmla="*/ 563164 w 5730907"/>
              <a:gd name="connsiteY1982" fmla="*/ 1401613 h 3630492"/>
              <a:gd name="connsiteX1983" fmla="*/ 4892778 w 5730907"/>
              <a:gd name="connsiteY1983" fmla="*/ 1397408 h 3630492"/>
              <a:gd name="connsiteX1984" fmla="*/ 4891099 w 5730907"/>
              <a:gd name="connsiteY1984" fmla="*/ 1399175 h 3630492"/>
              <a:gd name="connsiteX1985" fmla="*/ 4872664 w 5730907"/>
              <a:gd name="connsiteY1985" fmla="*/ 1416647 h 3630492"/>
              <a:gd name="connsiteX1986" fmla="*/ 4861097 w 5730907"/>
              <a:gd name="connsiteY1986" fmla="*/ 1430428 h 3630492"/>
              <a:gd name="connsiteX1987" fmla="*/ 4864809 w 5730907"/>
              <a:gd name="connsiteY1987" fmla="*/ 1424092 h 3630492"/>
              <a:gd name="connsiteX1988" fmla="*/ 4857014 w 5730907"/>
              <a:gd name="connsiteY1988" fmla="*/ 1431479 h 3630492"/>
              <a:gd name="connsiteX1989" fmla="*/ 4853762 w 5730907"/>
              <a:gd name="connsiteY1989" fmla="*/ 1437486 h 3630492"/>
              <a:gd name="connsiteX1990" fmla="*/ 4857701 w 5730907"/>
              <a:gd name="connsiteY1990" fmla="*/ 1434957 h 3630492"/>
              <a:gd name="connsiteX1991" fmla="*/ 4861629 w 5730907"/>
              <a:gd name="connsiteY1991" fmla="*/ 1431141 h 3630492"/>
              <a:gd name="connsiteX1992" fmla="*/ 4887948 w 5730907"/>
              <a:gd name="connsiteY1992" fmla="*/ 1405684 h 3630492"/>
              <a:gd name="connsiteX1993" fmla="*/ 5665118 w 5730907"/>
              <a:gd name="connsiteY1993" fmla="*/ 1393258 h 3630492"/>
              <a:gd name="connsiteX1994" fmla="*/ 5663459 w 5730907"/>
              <a:gd name="connsiteY1994" fmla="*/ 1396523 h 3630492"/>
              <a:gd name="connsiteX1995" fmla="*/ 5660240 w 5730907"/>
              <a:gd name="connsiteY1995" fmla="*/ 1401095 h 3630492"/>
              <a:gd name="connsiteX1996" fmla="*/ 5567344 w 5730907"/>
              <a:gd name="connsiteY1996" fmla="*/ 1502560 h 3630492"/>
              <a:gd name="connsiteX1997" fmla="*/ 5566536 w 5730907"/>
              <a:gd name="connsiteY1997" fmla="*/ 1498380 h 3630492"/>
              <a:gd name="connsiteX1998" fmla="*/ 5549350 w 5730907"/>
              <a:gd name="connsiteY1998" fmla="*/ 1517231 h 3630492"/>
              <a:gd name="connsiteX1999" fmla="*/ 5552470 w 5730907"/>
              <a:gd name="connsiteY1999" fmla="*/ 1513505 h 3630492"/>
              <a:gd name="connsiteX2000" fmla="*/ 5556394 w 5730907"/>
              <a:gd name="connsiteY2000" fmla="*/ 1506165 h 3630492"/>
              <a:gd name="connsiteX2001" fmla="*/ 5638443 w 5730907"/>
              <a:gd name="connsiteY2001" fmla="*/ 1417823 h 3630492"/>
              <a:gd name="connsiteX2002" fmla="*/ 5653017 w 5730907"/>
              <a:gd name="connsiteY2002" fmla="*/ 1405310 h 3630492"/>
              <a:gd name="connsiteX2003" fmla="*/ 4950190 w 5730907"/>
              <a:gd name="connsiteY2003" fmla="*/ 1392036 h 3630492"/>
              <a:gd name="connsiteX2004" fmla="*/ 4945453 w 5730907"/>
              <a:gd name="connsiteY2004" fmla="*/ 1395164 h 3630492"/>
              <a:gd name="connsiteX2005" fmla="*/ 4943260 w 5730907"/>
              <a:gd name="connsiteY2005" fmla="*/ 1396477 h 3630492"/>
              <a:gd name="connsiteX2006" fmla="*/ 4940899 w 5730907"/>
              <a:gd name="connsiteY2006" fmla="*/ 1398544 h 3630492"/>
              <a:gd name="connsiteX2007" fmla="*/ 4949013 w 5730907"/>
              <a:gd name="connsiteY2007" fmla="*/ 1393763 h 3630492"/>
              <a:gd name="connsiteX2008" fmla="*/ 4950190 w 5730907"/>
              <a:gd name="connsiteY2008" fmla="*/ 1392036 h 3630492"/>
              <a:gd name="connsiteX2009" fmla="*/ 5666718 w 5730907"/>
              <a:gd name="connsiteY2009" fmla="*/ 1391665 h 3630492"/>
              <a:gd name="connsiteX2010" fmla="*/ 5665118 w 5730907"/>
              <a:gd name="connsiteY2010" fmla="*/ 1393258 h 3630492"/>
              <a:gd name="connsiteX2011" fmla="*/ 5665423 w 5730907"/>
              <a:gd name="connsiteY2011" fmla="*/ 1392660 h 3630492"/>
              <a:gd name="connsiteX2012" fmla="*/ 5666718 w 5730907"/>
              <a:gd name="connsiteY2012" fmla="*/ 1391665 h 3630492"/>
              <a:gd name="connsiteX2013" fmla="*/ 5159551 w 5730907"/>
              <a:gd name="connsiteY2013" fmla="*/ 1390165 h 3630492"/>
              <a:gd name="connsiteX2014" fmla="*/ 5158073 w 5730907"/>
              <a:gd name="connsiteY2014" fmla="*/ 1391011 h 3630492"/>
              <a:gd name="connsiteX2015" fmla="*/ 5157829 w 5730907"/>
              <a:gd name="connsiteY2015" fmla="*/ 1391424 h 3630492"/>
              <a:gd name="connsiteX2016" fmla="*/ 5159138 w 5730907"/>
              <a:gd name="connsiteY2016" fmla="*/ 1390510 h 3630492"/>
              <a:gd name="connsiteX2017" fmla="*/ 5214915 w 5730907"/>
              <a:gd name="connsiteY2017" fmla="*/ 1383296 h 3630492"/>
              <a:gd name="connsiteX2018" fmla="*/ 5197204 w 5730907"/>
              <a:gd name="connsiteY2018" fmla="*/ 1396162 h 3630492"/>
              <a:gd name="connsiteX2019" fmla="*/ 5192353 w 5730907"/>
              <a:gd name="connsiteY2019" fmla="*/ 1400612 h 3630492"/>
              <a:gd name="connsiteX2020" fmla="*/ 4907698 w 5730907"/>
              <a:gd name="connsiteY2020" fmla="*/ 1381702 h 3630492"/>
              <a:gd name="connsiteX2021" fmla="*/ 4899008 w 5730907"/>
              <a:gd name="connsiteY2021" fmla="*/ 1390849 h 3630492"/>
              <a:gd name="connsiteX2022" fmla="*/ 4896029 w 5730907"/>
              <a:gd name="connsiteY2022" fmla="*/ 1396922 h 3630492"/>
              <a:gd name="connsiteX2023" fmla="*/ 4894598 w 5730907"/>
              <a:gd name="connsiteY2023" fmla="*/ 1399252 h 3630492"/>
              <a:gd name="connsiteX2024" fmla="*/ 4900413 w 5730907"/>
              <a:gd name="connsiteY2024" fmla="*/ 1393627 h 3630492"/>
              <a:gd name="connsiteX2025" fmla="*/ 4902607 w 5730907"/>
              <a:gd name="connsiteY2025" fmla="*/ 1391177 h 3630492"/>
              <a:gd name="connsiteX2026" fmla="*/ 5218573 w 5730907"/>
              <a:gd name="connsiteY2026" fmla="*/ 1380277 h 3630492"/>
              <a:gd name="connsiteX2027" fmla="*/ 5216939 w 5730907"/>
              <a:gd name="connsiteY2027" fmla="*/ 1381743 h 3630492"/>
              <a:gd name="connsiteX2028" fmla="*/ 5218377 w 5730907"/>
              <a:gd name="connsiteY2028" fmla="*/ 1380639 h 3630492"/>
              <a:gd name="connsiteX2029" fmla="*/ 5218487 w 5730907"/>
              <a:gd name="connsiteY2029" fmla="*/ 1380431 h 3630492"/>
              <a:gd name="connsiteX2030" fmla="*/ 5154960 w 5730907"/>
              <a:gd name="connsiteY2030" fmla="*/ 1380108 h 3630492"/>
              <a:gd name="connsiteX2031" fmla="*/ 5146971 w 5730907"/>
              <a:gd name="connsiteY2031" fmla="*/ 1386629 h 3630492"/>
              <a:gd name="connsiteX2032" fmla="*/ 5137378 w 5730907"/>
              <a:gd name="connsiteY2032" fmla="*/ 1394502 h 3630492"/>
              <a:gd name="connsiteX2033" fmla="*/ 5134672 w 5730907"/>
              <a:gd name="connsiteY2033" fmla="*/ 1398148 h 3630492"/>
              <a:gd name="connsiteX2034" fmla="*/ 5141500 w 5730907"/>
              <a:gd name="connsiteY2034" fmla="*/ 1391781 h 3630492"/>
              <a:gd name="connsiteX2035" fmla="*/ 5150344 w 5730907"/>
              <a:gd name="connsiteY2035" fmla="*/ 1384171 h 3630492"/>
              <a:gd name="connsiteX2036" fmla="*/ 5153583 w 5730907"/>
              <a:gd name="connsiteY2036" fmla="*/ 1381924 h 3630492"/>
              <a:gd name="connsiteX2037" fmla="*/ 5472639 w 5730907"/>
              <a:gd name="connsiteY2037" fmla="*/ 1379168 h 3630492"/>
              <a:gd name="connsiteX2038" fmla="*/ 5469295 w 5730907"/>
              <a:gd name="connsiteY2038" fmla="*/ 1381864 h 3630492"/>
              <a:gd name="connsiteX2039" fmla="*/ 5469835 w 5730907"/>
              <a:gd name="connsiteY2039" fmla="*/ 1381321 h 3630492"/>
              <a:gd name="connsiteX2040" fmla="*/ 5472639 w 5730907"/>
              <a:gd name="connsiteY2040" fmla="*/ 1379168 h 3630492"/>
              <a:gd name="connsiteX2041" fmla="*/ 5226843 w 5730907"/>
              <a:gd name="connsiteY2041" fmla="*/ 1378730 h 3630492"/>
              <a:gd name="connsiteX2042" fmla="*/ 5209378 w 5730907"/>
              <a:gd name="connsiteY2042" fmla="*/ 1396432 h 3630492"/>
              <a:gd name="connsiteX2043" fmla="*/ 5193546 w 5730907"/>
              <a:gd name="connsiteY2043" fmla="*/ 1418131 h 3630492"/>
              <a:gd name="connsiteX2044" fmla="*/ 5190704 w 5730907"/>
              <a:gd name="connsiteY2044" fmla="*/ 1422133 h 3630492"/>
              <a:gd name="connsiteX2045" fmla="*/ 5202015 w 5730907"/>
              <a:gd name="connsiteY2045" fmla="*/ 1412735 h 3630492"/>
              <a:gd name="connsiteX2046" fmla="*/ 5205153 w 5730907"/>
              <a:gd name="connsiteY2046" fmla="*/ 1408487 h 3630492"/>
              <a:gd name="connsiteX2047" fmla="*/ 5200941 w 5730907"/>
              <a:gd name="connsiteY2047" fmla="*/ 1412533 h 3630492"/>
              <a:gd name="connsiteX2048" fmla="*/ 5205697 w 5730907"/>
              <a:gd name="connsiteY2048" fmla="*/ 1407752 h 3630492"/>
              <a:gd name="connsiteX2049" fmla="*/ 5216194 w 5730907"/>
              <a:gd name="connsiteY2049" fmla="*/ 1393547 h 3630492"/>
              <a:gd name="connsiteX2050" fmla="*/ 4667875 w 5730907"/>
              <a:gd name="connsiteY2050" fmla="*/ 1378287 h 3630492"/>
              <a:gd name="connsiteX2051" fmla="*/ 4665561 w 5730907"/>
              <a:gd name="connsiteY2051" fmla="*/ 1380340 h 3630492"/>
              <a:gd name="connsiteX2052" fmla="*/ 4666180 w 5730907"/>
              <a:gd name="connsiteY2052" fmla="*/ 1380874 h 3630492"/>
              <a:gd name="connsiteX2053" fmla="*/ 4667273 w 5730907"/>
              <a:gd name="connsiteY2053" fmla="*/ 1379640 h 3630492"/>
              <a:gd name="connsiteX2054" fmla="*/ 612766 w 5730907"/>
              <a:gd name="connsiteY2054" fmla="*/ 1373525 h 3630492"/>
              <a:gd name="connsiteX2055" fmla="*/ 602265 w 5730907"/>
              <a:gd name="connsiteY2055" fmla="*/ 1377974 h 3630492"/>
              <a:gd name="connsiteX2056" fmla="*/ 566268 w 5730907"/>
              <a:gd name="connsiteY2056" fmla="*/ 1374421 h 3630492"/>
              <a:gd name="connsiteX2057" fmla="*/ 4974227 w 5730907"/>
              <a:gd name="connsiteY2057" fmla="*/ 1372214 h 3630492"/>
              <a:gd name="connsiteX2058" fmla="*/ 4960203 w 5730907"/>
              <a:gd name="connsiteY2058" fmla="*/ 1387730 h 3630492"/>
              <a:gd name="connsiteX2059" fmla="*/ 4946419 w 5730907"/>
              <a:gd name="connsiteY2059" fmla="*/ 1403122 h 3630492"/>
              <a:gd name="connsiteX2060" fmla="*/ 4950749 w 5730907"/>
              <a:gd name="connsiteY2060" fmla="*/ 1400746 h 3630492"/>
              <a:gd name="connsiteX2061" fmla="*/ 4974227 w 5730907"/>
              <a:gd name="connsiteY2061" fmla="*/ 1372214 h 3630492"/>
              <a:gd name="connsiteX2062" fmla="*/ 5287209 w 5730907"/>
              <a:gd name="connsiteY2062" fmla="*/ 1371687 h 3630492"/>
              <a:gd name="connsiteX2063" fmla="*/ 5278060 w 5730907"/>
              <a:gd name="connsiteY2063" fmla="*/ 1380765 h 3630492"/>
              <a:gd name="connsiteX2064" fmla="*/ 5278869 w 5730907"/>
              <a:gd name="connsiteY2064" fmla="*/ 1384944 h 3630492"/>
              <a:gd name="connsiteX2065" fmla="*/ 5284694 w 5730907"/>
              <a:gd name="connsiteY2065" fmla="*/ 1380473 h 3630492"/>
              <a:gd name="connsiteX2066" fmla="*/ 5287209 w 5730907"/>
              <a:gd name="connsiteY2066" fmla="*/ 1371687 h 3630492"/>
              <a:gd name="connsiteX2067" fmla="*/ 4690038 w 5730907"/>
              <a:gd name="connsiteY2067" fmla="*/ 1368948 h 3630492"/>
              <a:gd name="connsiteX2068" fmla="*/ 4690704 w 5730907"/>
              <a:gd name="connsiteY2068" fmla="*/ 1368985 h 3630492"/>
              <a:gd name="connsiteX2069" fmla="*/ 4692066 w 5730907"/>
              <a:gd name="connsiteY2069" fmla="*/ 1369061 h 3630492"/>
              <a:gd name="connsiteX2070" fmla="*/ 4690799 w 5730907"/>
              <a:gd name="connsiteY2070" fmla="*/ 1368990 h 3630492"/>
              <a:gd name="connsiteX2071" fmla="*/ 4690704 w 5730907"/>
              <a:gd name="connsiteY2071" fmla="*/ 1368985 h 3630492"/>
              <a:gd name="connsiteX2072" fmla="*/ 4690071 w 5730907"/>
              <a:gd name="connsiteY2072" fmla="*/ 1368950 h 3630492"/>
              <a:gd name="connsiteX2073" fmla="*/ 4690038 w 5730907"/>
              <a:gd name="connsiteY2073" fmla="*/ 1368948 h 3630492"/>
              <a:gd name="connsiteX2074" fmla="*/ 5247223 w 5730907"/>
              <a:gd name="connsiteY2074" fmla="*/ 1368079 h 3630492"/>
              <a:gd name="connsiteX2075" fmla="*/ 5234705 w 5730907"/>
              <a:gd name="connsiteY2075" fmla="*/ 1380102 h 3630492"/>
              <a:gd name="connsiteX2076" fmla="*/ 5221319 w 5730907"/>
              <a:gd name="connsiteY2076" fmla="*/ 1398949 h 3630492"/>
              <a:gd name="connsiteX2077" fmla="*/ 5226345 w 5730907"/>
              <a:gd name="connsiteY2077" fmla="*/ 1395091 h 3630492"/>
              <a:gd name="connsiteX2078" fmla="*/ 5234823 w 5730907"/>
              <a:gd name="connsiteY2078" fmla="*/ 1383747 h 3630492"/>
              <a:gd name="connsiteX2079" fmla="*/ 4978738 w 5730907"/>
              <a:gd name="connsiteY2079" fmla="*/ 1363370 h 3630492"/>
              <a:gd name="connsiteX2080" fmla="*/ 4979876 w 5730907"/>
              <a:gd name="connsiteY2080" fmla="*/ 1364415 h 3630492"/>
              <a:gd name="connsiteX2081" fmla="*/ 4981352 w 5730907"/>
              <a:gd name="connsiteY2081" fmla="*/ 1363953 h 3630492"/>
              <a:gd name="connsiteX2082" fmla="*/ 4978738 w 5730907"/>
              <a:gd name="connsiteY2082" fmla="*/ 1363370 h 3630492"/>
              <a:gd name="connsiteX2083" fmla="*/ 5104266 w 5730907"/>
              <a:gd name="connsiteY2083" fmla="*/ 1360554 h 3630492"/>
              <a:gd name="connsiteX2084" fmla="*/ 5103323 w 5730907"/>
              <a:gd name="connsiteY2084" fmla="*/ 1361412 h 3630492"/>
              <a:gd name="connsiteX2085" fmla="*/ 5103202 w 5730907"/>
              <a:gd name="connsiteY2085" fmla="*/ 1361065 h 3630492"/>
              <a:gd name="connsiteX2086" fmla="*/ 5104266 w 5730907"/>
              <a:gd name="connsiteY2086" fmla="*/ 1360554 h 3630492"/>
              <a:gd name="connsiteX2087" fmla="*/ 602342 w 5730907"/>
              <a:gd name="connsiteY2087" fmla="*/ 1353126 h 3630492"/>
              <a:gd name="connsiteX2088" fmla="*/ 643866 w 5730907"/>
              <a:gd name="connsiteY2088" fmla="*/ 1353786 h 3630492"/>
              <a:gd name="connsiteX2089" fmla="*/ 641317 w 5730907"/>
              <a:gd name="connsiteY2089" fmla="*/ 1354419 h 3630492"/>
              <a:gd name="connsiteX2090" fmla="*/ 651598 w 5730907"/>
              <a:gd name="connsiteY2090" fmla="*/ 1353909 h 3630492"/>
              <a:gd name="connsiteX2091" fmla="*/ 699999 w 5730907"/>
              <a:gd name="connsiteY2091" fmla="*/ 1354679 h 3630492"/>
              <a:gd name="connsiteX2092" fmla="*/ 677530 w 5730907"/>
              <a:gd name="connsiteY2092" fmla="*/ 1359295 h 3630492"/>
              <a:gd name="connsiteX2093" fmla="*/ 628779 w 5730907"/>
              <a:gd name="connsiteY2093" fmla="*/ 1368833 h 3630492"/>
              <a:gd name="connsiteX2094" fmla="*/ 632897 w 5730907"/>
              <a:gd name="connsiteY2094" fmla="*/ 1365091 h 3630492"/>
              <a:gd name="connsiteX2095" fmla="*/ 638175 w 5730907"/>
              <a:gd name="connsiteY2095" fmla="*/ 1356786 h 3630492"/>
              <a:gd name="connsiteX2096" fmla="*/ 632641 w 5730907"/>
              <a:gd name="connsiteY2096" fmla="*/ 1356352 h 3630492"/>
              <a:gd name="connsiteX2097" fmla="*/ 631997 w 5730907"/>
              <a:gd name="connsiteY2097" fmla="*/ 1354391 h 3630492"/>
              <a:gd name="connsiteX2098" fmla="*/ 630112 w 5730907"/>
              <a:gd name="connsiteY2098" fmla="*/ 1355910 h 3630492"/>
              <a:gd name="connsiteX2099" fmla="*/ 630282 w 5730907"/>
              <a:gd name="connsiteY2099" fmla="*/ 1356166 h 3630492"/>
              <a:gd name="connsiteX2100" fmla="*/ 598051 w 5730907"/>
              <a:gd name="connsiteY2100" fmla="*/ 1353635 h 3630492"/>
              <a:gd name="connsiteX2101" fmla="*/ 4814939 w 5730907"/>
              <a:gd name="connsiteY2101" fmla="*/ 1352961 h 3630492"/>
              <a:gd name="connsiteX2102" fmla="*/ 4801626 w 5730907"/>
              <a:gd name="connsiteY2102" fmla="*/ 1365292 h 3630492"/>
              <a:gd name="connsiteX2103" fmla="*/ 4806200 w 5730907"/>
              <a:gd name="connsiteY2103" fmla="*/ 1362070 h 3630492"/>
              <a:gd name="connsiteX2104" fmla="*/ 4810103 w 5730907"/>
              <a:gd name="connsiteY2104" fmla="*/ 1358779 h 3630492"/>
              <a:gd name="connsiteX2105" fmla="*/ 5117090 w 5730907"/>
              <a:gd name="connsiteY2105" fmla="*/ 1350402 h 3630492"/>
              <a:gd name="connsiteX2106" fmla="*/ 5113607 w 5730907"/>
              <a:gd name="connsiteY2106" fmla="*/ 1353516 h 3630492"/>
              <a:gd name="connsiteX2107" fmla="*/ 5110268 w 5730907"/>
              <a:gd name="connsiteY2107" fmla="*/ 1356956 h 3630492"/>
              <a:gd name="connsiteX2108" fmla="*/ 5115736 w 5730907"/>
              <a:gd name="connsiteY2108" fmla="*/ 1351911 h 3630492"/>
              <a:gd name="connsiteX2109" fmla="*/ 1290559 w 5730907"/>
              <a:gd name="connsiteY2109" fmla="*/ 1350080 h 3630492"/>
              <a:gd name="connsiteX2110" fmla="*/ 1291240 w 5730907"/>
              <a:gd name="connsiteY2110" fmla="*/ 1353212 h 3630492"/>
              <a:gd name="connsiteX2111" fmla="*/ 1291063 w 5730907"/>
              <a:gd name="connsiteY2111" fmla="*/ 1352400 h 3630492"/>
              <a:gd name="connsiteX2112" fmla="*/ 4818513 w 5730907"/>
              <a:gd name="connsiteY2112" fmla="*/ 1348305 h 3630492"/>
              <a:gd name="connsiteX2113" fmla="*/ 4819735 w 5730907"/>
              <a:gd name="connsiteY2113" fmla="*/ 1348975 h 3630492"/>
              <a:gd name="connsiteX2114" fmla="*/ 4821125 w 5730907"/>
              <a:gd name="connsiteY2114" fmla="*/ 1348890 h 3630492"/>
              <a:gd name="connsiteX2115" fmla="*/ 4818513 w 5730907"/>
              <a:gd name="connsiteY2115" fmla="*/ 1348305 h 3630492"/>
              <a:gd name="connsiteX2116" fmla="*/ 4940922 w 5730907"/>
              <a:gd name="connsiteY2116" fmla="*/ 1348250 h 3630492"/>
              <a:gd name="connsiteX2117" fmla="*/ 4933681 w 5730907"/>
              <a:gd name="connsiteY2117" fmla="*/ 1354351 h 3630492"/>
              <a:gd name="connsiteX2118" fmla="*/ 4913720 w 5730907"/>
              <a:gd name="connsiteY2118" fmla="*/ 1375363 h 3630492"/>
              <a:gd name="connsiteX2119" fmla="*/ 4910207 w 5730907"/>
              <a:gd name="connsiteY2119" fmla="*/ 1381024 h 3630492"/>
              <a:gd name="connsiteX2120" fmla="*/ 4909936 w 5730907"/>
              <a:gd name="connsiteY2120" fmla="*/ 1382988 h 3630492"/>
              <a:gd name="connsiteX2121" fmla="*/ 4917256 w 5730907"/>
              <a:gd name="connsiteY2121" fmla="*/ 1374809 h 3630492"/>
              <a:gd name="connsiteX2122" fmla="*/ 4919714 w 5730907"/>
              <a:gd name="connsiteY2122" fmla="*/ 1369898 h 3630492"/>
              <a:gd name="connsiteX2123" fmla="*/ 4920415 w 5730907"/>
              <a:gd name="connsiteY2123" fmla="*/ 1368713 h 3630492"/>
              <a:gd name="connsiteX2124" fmla="*/ 4920565 w 5730907"/>
              <a:gd name="connsiteY2124" fmla="*/ 1368584 h 3630492"/>
              <a:gd name="connsiteX2125" fmla="*/ 4923636 w 5730907"/>
              <a:gd name="connsiteY2125" fmla="*/ 1365329 h 3630492"/>
              <a:gd name="connsiteX2126" fmla="*/ 4920959 w 5730907"/>
              <a:gd name="connsiteY2126" fmla="*/ 1370671 h 3630492"/>
              <a:gd name="connsiteX2127" fmla="*/ 4938401 w 5730907"/>
              <a:gd name="connsiteY2127" fmla="*/ 1351183 h 3630492"/>
              <a:gd name="connsiteX2128" fmla="*/ 4940922 w 5730907"/>
              <a:gd name="connsiteY2128" fmla="*/ 1348250 h 3630492"/>
              <a:gd name="connsiteX2129" fmla="*/ 1289651 w 5730907"/>
              <a:gd name="connsiteY2129" fmla="*/ 1345904 h 3630492"/>
              <a:gd name="connsiteX2130" fmla="*/ 1290559 w 5730907"/>
              <a:gd name="connsiteY2130" fmla="*/ 1350080 h 3630492"/>
              <a:gd name="connsiteX2131" fmla="*/ 1290180 w 5730907"/>
              <a:gd name="connsiteY2131" fmla="*/ 1348340 h 3630492"/>
              <a:gd name="connsiteX2132" fmla="*/ 1289651 w 5730907"/>
              <a:gd name="connsiteY2132" fmla="*/ 1345904 h 3630492"/>
              <a:gd name="connsiteX2133" fmla="*/ 1291914 w 5730907"/>
              <a:gd name="connsiteY2133" fmla="*/ 1342976 h 3630492"/>
              <a:gd name="connsiteX2134" fmla="*/ 1239655 w 5730907"/>
              <a:gd name="connsiteY2134" fmla="*/ 1357003 h 3630492"/>
              <a:gd name="connsiteX2135" fmla="*/ 775890 w 5730907"/>
              <a:gd name="connsiteY2135" fmla="*/ 1475154 h 3630492"/>
              <a:gd name="connsiteX2136" fmla="*/ 725038 w 5730907"/>
              <a:gd name="connsiteY2136" fmla="*/ 1493481 h 3630492"/>
              <a:gd name="connsiteX2137" fmla="*/ 752337 w 5730907"/>
              <a:gd name="connsiteY2137" fmla="*/ 1494979 h 3630492"/>
              <a:gd name="connsiteX2138" fmla="*/ 1183324 w 5730907"/>
              <a:gd name="connsiteY2138" fmla="*/ 1379296 h 3630492"/>
              <a:gd name="connsiteX2139" fmla="*/ 1298384 w 5730907"/>
              <a:gd name="connsiteY2139" fmla="*/ 1351583 h 3630492"/>
              <a:gd name="connsiteX2140" fmla="*/ 1289651 w 5730907"/>
              <a:gd name="connsiteY2140" fmla="*/ 1345904 h 3630492"/>
              <a:gd name="connsiteX2141" fmla="*/ 4841890 w 5730907"/>
              <a:gd name="connsiteY2141" fmla="*/ 1342410 h 3630492"/>
              <a:gd name="connsiteX2142" fmla="*/ 4836050 w 5730907"/>
              <a:gd name="connsiteY2142" fmla="*/ 1347906 h 3630492"/>
              <a:gd name="connsiteX2143" fmla="*/ 4835916 w 5730907"/>
              <a:gd name="connsiteY2143" fmla="*/ 1348657 h 3630492"/>
              <a:gd name="connsiteX2144" fmla="*/ 4837452 w 5730907"/>
              <a:gd name="connsiteY2144" fmla="*/ 1347152 h 3630492"/>
              <a:gd name="connsiteX2145" fmla="*/ 5261385 w 5730907"/>
              <a:gd name="connsiteY2145" fmla="*/ 1340707 h 3630492"/>
              <a:gd name="connsiteX2146" fmla="*/ 5259265 w 5730907"/>
              <a:gd name="connsiteY2146" fmla="*/ 1343842 h 3630492"/>
              <a:gd name="connsiteX2147" fmla="*/ 5258463 w 5730907"/>
              <a:gd name="connsiteY2147" fmla="*/ 1344443 h 3630492"/>
              <a:gd name="connsiteX2148" fmla="*/ 674044 w 5730907"/>
              <a:gd name="connsiteY2148" fmla="*/ 1339827 h 3630492"/>
              <a:gd name="connsiteX2149" fmla="*/ 754109 w 5730907"/>
              <a:gd name="connsiteY2149" fmla="*/ 1342639 h 3630492"/>
              <a:gd name="connsiteX2150" fmla="*/ 737058 w 5730907"/>
              <a:gd name="connsiteY2150" fmla="*/ 1347066 h 3630492"/>
              <a:gd name="connsiteX2151" fmla="*/ 711348 w 5730907"/>
              <a:gd name="connsiteY2151" fmla="*/ 1352348 h 3630492"/>
              <a:gd name="connsiteX2152" fmla="*/ 718412 w 5730907"/>
              <a:gd name="connsiteY2152" fmla="*/ 1349359 h 3630492"/>
              <a:gd name="connsiteX2153" fmla="*/ 720331 w 5730907"/>
              <a:gd name="connsiteY2153" fmla="*/ 1343545 h 3630492"/>
              <a:gd name="connsiteX2154" fmla="*/ 685946 w 5730907"/>
              <a:gd name="connsiteY2154" fmla="*/ 1341965 h 3630492"/>
              <a:gd name="connsiteX2155" fmla="*/ 667535 w 5730907"/>
              <a:gd name="connsiteY2155" fmla="*/ 1341117 h 3630492"/>
              <a:gd name="connsiteX2156" fmla="*/ 4873480 w 5730907"/>
              <a:gd name="connsiteY2156" fmla="*/ 1335314 h 3630492"/>
              <a:gd name="connsiteX2157" fmla="*/ 4867278 w 5730907"/>
              <a:gd name="connsiteY2157" fmla="*/ 1340735 h 3630492"/>
              <a:gd name="connsiteX2158" fmla="*/ 4854813 w 5730907"/>
              <a:gd name="connsiteY2158" fmla="*/ 1354114 h 3630492"/>
              <a:gd name="connsiteX2159" fmla="*/ 4851554 w 5730907"/>
              <a:gd name="connsiteY2159" fmla="*/ 1358263 h 3630492"/>
              <a:gd name="connsiteX2160" fmla="*/ 4874661 w 5730907"/>
              <a:gd name="connsiteY2160" fmla="*/ 1336595 h 3630492"/>
              <a:gd name="connsiteX2161" fmla="*/ 4874970 w 5730907"/>
              <a:gd name="connsiteY2161" fmla="*/ 1336203 h 3630492"/>
              <a:gd name="connsiteX2162" fmla="*/ 4873480 w 5730907"/>
              <a:gd name="connsiteY2162" fmla="*/ 1335314 h 3630492"/>
              <a:gd name="connsiteX2163" fmla="*/ 4996210 w 5730907"/>
              <a:gd name="connsiteY2163" fmla="*/ 1332438 h 3630492"/>
              <a:gd name="connsiteX2164" fmla="*/ 4994552 w 5730907"/>
              <a:gd name="connsiteY2164" fmla="*/ 1334180 h 3630492"/>
              <a:gd name="connsiteX2165" fmla="*/ 4995565 w 5730907"/>
              <a:gd name="connsiteY2165" fmla="*/ 1335313 h 3630492"/>
              <a:gd name="connsiteX2166" fmla="*/ 4996809 w 5730907"/>
              <a:gd name="connsiteY2166" fmla="*/ 1334231 h 3630492"/>
              <a:gd name="connsiteX2167" fmla="*/ 4997758 w 5730907"/>
              <a:gd name="connsiteY2167" fmla="*/ 1332680 h 3630492"/>
              <a:gd name="connsiteX2168" fmla="*/ 4996210 w 5730907"/>
              <a:gd name="connsiteY2168" fmla="*/ 1332438 h 3630492"/>
              <a:gd name="connsiteX2169" fmla="*/ 5284438 w 5730907"/>
              <a:gd name="connsiteY2169" fmla="*/ 1332335 h 3630492"/>
              <a:gd name="connsiteX2170" fmla="*/ 5253041 w 5730907"/>
              <a:gd name="connsiteY2170" fmla="*/ 1362492 h 3630492"/>
              <a:gd name="connsiteX2171" fmla="*/ 5235981 w 5730907"/>
              <a:gd name="connsiteY2171" fmla="*/ 1387415 h 3630492"/>
              <a:gd name="connsiteX2172" fmla="*/ 5235488 w 5730907"/>
              <a:gd name="connsiteY2172" fmla="*/ 1388074 h 3630492"/>
              <a:gd name="connsiteX2173" fmla="*/ 5240993 w 5730907"/>
              <a:gd name="connsiteY2173" fmla="*/ 1383849 h 3630492"/>
              <a:gd name="connsiteX2174" fmla="*/ 5276954 w 5730907"/>
              <a:gd name="connsiteY2174" fmla="*/ 1349391 h 3630492"/>
              <a:gd name="connsiteX2175" fmla="*/ 5284438 w 5730907"/>
              <a:gd name="connsiteY2175" fmla="*/ 1332335 h 3630492"/>
              <a:gd name="connsiteX2176" fmla="*/ 790986 w 5730907"/>
              <a:gd name="connsiteY2176" fmla="*/ 1330529 h 3630492"/>
              <a:gd name="connsiteX2177" fmla="*/ 790359 w 5730907"/>
              <a:gd name="connsiteY2177" fmla="*/ 1333228 h 3630492"/>
              <a:gd name="connsiteX2178" fmla="*/ 773173 w 5730907"/>
              <a:gd name="connsiteY2178" fmla="*/ 1337689 h 3630492"/>
              <a:gd name="connsiteX2179" fmla="*/ 775164 w 5730907"/>
              <a:gd name="connsiteY2179" fmla="*/ 1334057 h 3630492"/>
              <a:gd name="connsiteX2180" fmla="*/ 754491 w 5730907"/>
              <a:gd name="connsiteY2180" fmla="*/ 1333959 h 3630492"/>
              <a:gd name="connsiteX2181" fmla="*/ 790986 w 5730907"/>
              <a:gd name="connsiteY2181" fmla="*/ 1330529 h 3630492"/>
              <a:gd name="connsiteX2182" fmla="*/ 4850263 w 5730907"/>
              <a:gd name="connsiteY2182" fmla="*/ 1329816 h 3630492"/>
              <a:gd name="connsiteX2183" fmla="*/ 4849034 w 5730907"/>
              <a:gd name="connsiteY2183" fmla="*/ 1331502 h 3630492"/>
              <a:gd name="connsiteX2184" fmla="*/ 4848270 w 5730907"/>
              <a:gd name="connsiteY2184" fmla="*/ 1332091 h 3630492"/>
              <a:gd name="connsiteX2185" fmla="*/ 4847249 w 5730907"/>
              <a:gd name="connsiteY2185" fmla="*/ 1332774 h 3630492"/>
              <a:gd name="connsiteX2186" fmla="*/ 4850263 w 5730907"/>
              <a:gd name="connsiteY2186" fmla="*/ 1329816 h 3630492"/>
              <a:gd name="connsiteX2187" fmla="*/ 5020769 w 5730907"/>
              <a:gd name="connsiteY2187" fmla="*/ 1326585 h 3630492"/>
              <a:gd name="connsiteX2188" fmla="*/ 5021426 w 5730907"/>
              <a:gd name="connsiteY2188" fmla="*/ 1326707 h 3630492"/>
              <a:gd name="connsiteX2189" fmla="*/ 5022767 w 5730907"/>
              <a:gd name="connsiteY2189" fmla="*/ 1326958 h 3630492"/>
              <a:gd name="connsiteX2190" fmla="*/ 5021519 w 5730907"/>
              <a:gd name="connsiteY2190" fmla="*/ 1326724 h 3630492"/>
              <a:gd name="connsiteX2191" fmla="*/ 5021426 w 5730907"/>
              <a:gd name="connsiteY2191" fmla="*/ 1326707 h 3630492"/>
              <a:gd name="connsiteX2192" fmla="*/ 5020801 w 5730907"/>
              <a:gd name="connsiteY2192" fmla="*/ 1326590 h 3630492"/>
              <a:gd name="connsiteX2193" fmla="*/ 5020769 w 5730907"/>
              <a:gd name="connsiteY2193" fmla="*/ 1326585 h 3630492"/>
              <a:gd name="connsiteX2194" fmla="*/ 5621280 w 5730907"/>
              <a:gd name="connsiteY2194" fmla="*/ 1311017 h 3630492"/>
              <a:gd name="connsiteX2195" fmla="*/ 5620105 w 5730907"/>
              <a:gd name="connsiteY2195" fmla="*/ 1312351 h 3630492"/>
              <a:gd name="connsiteX2196" fmla="*/ 5619768 w 5730907"/>
              <a:gd name="connsiteY2196" fmla="*/ 1312177 h 3630492"/>
              <a:gd name="connsiteX2197" fmla="*/ 5621280 w 5730907"/>
              <a:gd name="connsiteY2197" fmla="*/ 1311017 h 3630492"/>
              <a:gd name="connsiteX2198" fmla="*/ 1441689 w 5730907"/>
              <a:gd name="connsiteY2198" fmla="*/ 1309641 h 3630492"/>
              <a:gd name="connsiteX2199" fmla="*/ 1402618 w 5730907"/>
              <a:gd name="connsiteY2199" fmla="*/ 1313259 h 3630492"/>
              <a:gd name="connsiteX2200" fmla="*/ 1293179 w 5730907"/>
              <a:gd name="connsiteY2200" fmla="*/ 1342636 h 3630492"/>
              <a:gd name="connsiteX2201" fmla="*/ 1303866 w 5730907"/>
              <a:gd name="connsiteY2201" fmla="*/ 1345704 h 3630492"/>
              <a:gd name="connsiteX2202" fmla="*/ 1300831 w 5730907"/>
              <a:gd name="connsiteY2202" fmla="*/ 1350994 h 3630492"/>
              <a:gd name="connsiteX2203" fmla="*/ 1309236 w 5730907"/>
              <a:gd name="connsiteY2203" fmla="*/ 1348970 h 3630492"/>
              <a:gd name="connsiteX2204" fmla="*/ 1303866 w 5730907"/>
              <a:gd name="connsiteY2204" fmla="*/ 1345704 h 3630492"/>
              <a:gd name="connsiteX2205" fmla="*/ 1306460 w 5730907"/>
              <a:gd name="connsiteY2205" fmla="*/ 1344692 h 3630492"/>
              <a:gd name="connsiteX2206" fmla="*/ 1312285 w 5730907"/>
              <a:gd name="connsiteY2206" fmla="*/ 1348235 h 3630492"/>
              <a:gd name="connsiteX2207" fmla="*/ 1333542 w 5730907"/>
              <a:gd name="connsiteY2207" fmla="*/ 1343115 h 3630492"/>
              <a:gd name="connsiteX2208" fmla="*/ 1343438 w 5730907"/>
              <a:gd name="connsiteY2208" fmla="*/ 1343578 h 3630492"/>
              <a:gd name="connsiteX2209" fmla="*/ 1347762 w 5730907"/>
              <a:gd name="connsiteY2209" fmla="*/ 1343904 h 3630492"/>
              <a:gd name="connsiteX2210" fmla="*/ 1354318 w 5730907"/>
              <a:gd name="connsiteY2210" fmla="*/ 1342920 h 3630492"/>
              <a:gd name="connsiteX2211" fmla="*/ 1355069 w 5730907"/>
              <a:gd name="connsiteY2211" fmla="*/ 1333608 h 3630492"/>
              <a:gd name="connsiteX2212" fmla="*/ 1360923 w 5730907"/>
              <a:gd name="connsiteY2212" fmla="*/ 1338010 h 3630492"/>
              <a:gd name="connsiteX2213" fmla="*/ 1365264 w 5730907"/>
              <a:gd name="connsiteY2213" fmla="*/ 1341276 h 3630492"/>
              <a:gd name="connsiteX2214" fmla="*/ 1367655 w 5730907"/>
              <a:gd name="connsiteY2214" fmla="*/ 1340917 h 3630492"/>
              <a:gd name="connsiteX2215" fmla="*/ 1369805 w 5730907"/>
              <a:gd name="connsiteY2215" fmla="*/ 1337241 h 3630492"/>
              <a:gd name="connsiteX2216" fmla="*/ 1390331 w 5730907"/>
              <a:gd name="connsiteY2216" fmla="*/ 1322589 h 3630492"/>
              <a:gd name="connsiteX2217" fmla="*/ 1395704 w 5730907"/>
              <a:gd name="connsiteY2217" fmla="*/ 1335295 h 3630492"/>
              <a:gd name="connsiteX2218" fmla="*/ 1406207 w 5730907"/>
              <a:gd name="connsiteY2218" fmla="*/ 1317840 h 3630492"/>
              <a:gd name="connsiteX2219" fmla="*/ 1431345 w 5730907"/>
              <a:gd name="connsiteY2219" fmla="*/ 1311394 h 3630492"/>
              <a:gd name="connsiteX2220" fmla="*/ 5184717 w 5730907"/>
              <a:gd name="connsiteY2220" fmla="*/ 1308574 h 3630492"/>
              <a:gd name="connsiteX2221" fmla="*/ 5183280 w 5730907"/>
              <a:gd name="connsiteY2221" fmla="*/ 1310085 h 3630492"/>
              <a:gd name="connsiteX2222" fmla="*/ 5182445 w 5730907"/>
              <a:gd name="connsiteY2222" fmla="*/ 1310571 h 3630492"/>
              <a:gd name="connsiteX2223" fmla="*/ 5181346 w 5730907"/>
              <a:gd name="connsiteY2223" fmla="*/ 1311115 h 3630492"/>
              <a:gd name="connsiteX2224" fmla="*/ 5184717 w 5730907"/>
              <a:gd name="connsiteY2224" fmla="*/ 1308574 h 3630492"/>
              <a:gd name="connsiteX2225" fmla="*/ 5337674 w 5730907"/>
              <a:gd name="connsiteY2225" fmla="*/ 1305188 h 3630492"/>
              <a:gd name="connsiteX2226" fmla="*/ 5255604 w 5730907"/>
              <a:gd name="connsiteY2226" fmla="*/ 1381889 h 3630492"/>
              <a:gd name="connsiteX2227" fmla="*/ 5305020 w 5730907"/>
              <a:gd name="connsiteY2227" fmla="*/ 1343962 h 3630492"/>
              <a:gd name="connsiteX2228" fmla="*/ 5306530 w 5730907"/>
              <a:gd name="connsiteY2228" fmla="*/ 1342802 h 3630492"/>
              <a:gd name="connsiteX2229" fmla="*/ 5328979 w 5730907"/>
              <a:gd name="connsiteY2229" fmla="*/ 1321115 h 3630492"/>
              <a:gd name="connsiteX2230" fmla="*/ 5337674 w 5730907"/>
              <a:gd name="connsiteY2230" fmla="*/ 1305188 h 3630492"/>
              <a:gd name="connsiteX2231" fmla="*/ 4791437 w 5730907"/>
              <a:gd name="connsiteY2231" fmla="*/ 1304898 h 3630492"/>
              <a:gd name="connsiteX2232" fmla="*/ 4790361 w 5730907"/>
              <a:gd name="connsiteY2232" fmla="*/ 1306900 h 3630492"/>
              <a:gd name="connsiteX2233" fmla="*/ 4784125 w 5730907"/>
              <a:gd name="connsiteY2233" fmla="*/ 1311264 h 3630492"/>
              <a:gd name="connsiteX2234" fmla="*/ 4789054 w 5730907"/>
              <a:gd name="connsiteY2234" fmla="*/ 1305249 h 3630492"/>
              <a:gd name="connsiteX2235" fmla="*/ 4791437 w 5730907"/>
              <a:gd name="connsiteY2235" fmla="*/ 1304898 h 3630492"/>
              <a:gd name="connsiteX2236" fmla="*/ 1586373 w 5730907"/>
              <a:gd name="connsiteY2236" fmla="*/ 1296195 h 3630492"/>
              <a:gd name="connsiteX2237" fmla="*/ 1584245 w 5730907"/>
              <a:gd name="connsiteY2237" fmla="*/ 1299330 h 3630492"/>
              <a:gd name="connsiteX2238" fmla="*/ 1587368 w 5730907"/>
              <a:gd name="connsiteY2238" fmla="*/ 1307469 h 3630492"/>
              <a:gd name="connsiteX2239" fmla="*/ 1589393 w 5730907"/>
              <a:gd name="connsiteY2239" fmla="*/ 1297152 h 3630492"/>
              <a:gd name="connsiteX2240" fmla="*/ 1586373 w 5730907"/>
              <a:gd name="connsiteY2240" fmla="*/ 1296195 h 3630492"/>
              <a:gd name="connsiteX2241" fmla="*/ 903550 w 5730907"/>
              <a:gd name="connsiteY2241" fmla="*/ 1293465 h 3630492"/>
              <a:gd name="connsiteX2242" fmla="*/ 898271 w 5730907"/>
              <a:gd name="connsiteY2242" fmla="*/ 1301769 h 3630492"/>
              <a:gd name="connsiteX2243" fmla="*/ 911595 w 5730907"/>
              <a:gd name="connsiteY2243" fmla="*/ 1301750 h 3630492"/>
              <a:gd name="connsiteX2244" fmla="*/ 850779 w 5730907"/>
              <a:gd name="connsiteY2244" fmla="*/ 1317540 h 3630492"/>
              <a:gd name="connsiteX2245" fmla="*/ 853642 w 5730907"/>
              <a:gd name="connsiteY2245" fmla="*/ 1315147 h 3630492"/>
              <a:gd name="connsiteX2246" fmla="*/ 852908 w 5730907"/>
              <a:gd name="connsiteY2246" fmla="*/ 1311965 h 3630492"/>
              <a:gd name="connsiteX2247" fmla="*/ 820441 w 5730907"/>
              <a:gd name="connsiteY2247" fmla="*/ 1311710 h 3630492"/>
              <a:gd name="connsiteX2248" fmla="*/ 876346 w 5730907"/>
              <a:gd name="connsiteY2248" fmla="*/ 1306289 h 3630492"/>
              <a:gd name="connsiteX2249" fmla="*/ 889320 w 5730907"/>
              <a:gd name="connsiteY2249" fmla="*/ 1296386 h 3630492"/>
              <a:gd name="connsiteX2250" fmla="*/ 876261 w 5730907"/>
              <a:gd name="connsiteY2250" fmla="*/ 1294139 h 3630492"/>
              <a:gd name="connsiteX2251" fmla="*/ 903550 w 5730907"/>
              <a:gd name="connsiteY2251" fmla="*/ 1293465 h 3630492"/>
              <a:gd name="connsiteX2252" fmla="*/ 5043437 w 5730907"/>
              <a:gd name="connsiteY2252" fmla="*/ 1289218 h 3630492"/>
              <a:gd name="connsiteX2253" fmla="*/ 5028376 w 5730907"/>
              <a:gd name="connsiteY2253" fmla="*/ 1305261 h 3630492"/>
              <a:gd name="connsiteX2254" fmla="*/ 5026548 w 5730907"/>
              <a:gd name="connsiteY2254" fmla="*/ 1306758 h 3630492"/>
              <a:gd name="connsiteX2255" fmla="*/ 5040549 w 5730907"/>
              <a:gd name="connsiteY2255" fmla="*/ 1289789 h 3630492"/>
              <a:gd name="connsiteX2256" fmla="*/ 5041481 w 5730907"/>
              <a:gd name="connsiteY2256" fmla="*/ 1289359 h 3630492"/>
              <a:gd name="connsiteX2257" fmla="*/ 5043437 w 5730907"/>
              <a:gd name="connsiteY2257" fmla="*/ 1289218 h 3630492"/>
              <a:gd name="connsiteX2258" fmla="*/ 1659748 w 5730907"/>
              <a:gd name="connsiteY2258" fmla="*/ 1281001 h 3630492"/>
              <a:gd name="connsiteX2259" fmla="*/ 1647623 w 5730907"/>
              <a:gd name="connsiteY2259" fmla="*/ 1283033 h 3630492"/>
              <a:gd name="connsiteX2260" fmla="*/ 1644156 w 5730907"/>
              <a:gd name="connsiteY2260" fmla="*/ 1286942 h 3630492"/>
              <a:gd name="connsiteX2261" fmla="*/ 1628448 w 5730907"/>
              <a:gd name="connsiteY2261" fmla="*/ 1286247 h 3630492"/>
              <a:gd name="connsiteX2262" fmla="*/ 1624644 w 5730907"/>
              <a:gd name="connsiteY2262" fmla="*/ 1286885 h 3630492"/>
              <a:gd name="connsiteX2263" fmla="*/ 1609366 w 5730907"/>
              <a:gd name="connsiteY2263" fmla="*/ 1297564 h 3630492"/>
              <a:gd name="connsiteX2264" fmla="*/ 1644156 w 5730907"/>
              <a:gd name="connsiteY2264" fmla="*/ 1286942 h 3630492"/>
              <a:gd name="connsiteX2265" fmla="*/ 1673709 w 5730907"/>
              <a:gd name="connsiteY2265" fmla="*/ 1278660 h 3630492"/>
              <a:gd name="connsiteX2266" fmla="*/ 1664754 w 5730907"/>
              <a:gd name="connsiteY2266" fmla="*/ 1280161 h 3630492"/>
              <a:gd name="connsiteX2267" fmla="*/ 1670214 w 5730907"/>
              <a:gd name="connsiteY2267" fmla="*/ 1281162 h 3630492"/>
              <a:gd name="connsiteX2268" fmla="*/ 1686598 w 5730907"/>
              <a:gd name="connsiteY2268" fmla="*/ 1276498 h 3630492"/>
              <a:gd name="connsiteX2269" fmla="*/ 1682023 w 5730907"/>
              <a:gd name="connsiteY2269" fmla="*/ 1277267 h 3630492"/>
              <a:gd name="connsiteX2270" fmla="*/ 1684032 w 5730907"/>
              <a:gd name="connsiteY2270" fmla="*/ 1278613 h 3630492"/>
              <a:gd name="connsiteX2271" fmla="*/ 5129623 w 5730907"/>
              <a:gd name="connsiteY2271" fmla="*/ 1276233 h 3630492"/>
              <a:gd name="connsiteX2272" fmla="*/ 5128297 w 5730907"/>
              <a:gd name="connsiteY2272" fmla="*/ 1278078 h 3630492"/>
              <a:gd name="connsiteX2273" fmla="*/ 5121545 w 5730907"/>
              <a:gd name="connsiteY2273" fmla="*/ 1281596 h 3630492"/>
              <a:gd name="connsiteX2274" fmla="*/ 5127214 w 5730907"/>
              <a:gd name="connsiteY2274" fmla="*/ 1276272 h 3630492"/>
              <a:gd name="connsiteX2275" fmla="*/ 5129623 w 5730907"/>
              <a:gd name="connsiteY2275" fmla="*/ 1276233 h 3630492"/>
              <a:gd name="connsiteX2276" fmla="*/ 4980946 w 5730907"/>
              <a:gd name="connsiteY2276" fmla="*/ 1258285 h 3630492"/>
              <a:gd name="connsiteX2277" fmla="*/ 4981384 w 5730907"/>
              <a:gd name="connsiteY2277" fmla="*/ 1261054 h 3630492"/>
              <a:gd name="connsiteX2278" fmla="*/ 4979594 w 5730907"/>
              <a:gd name="connsiteY2278" fmla="*/ 1260573 h 3630492"/>
              <a:gd name="connsiteX2279" fmla="*/ 4980946 w 5730907"/>
              <a:gd name="connsiteY2279" fmla="*/ 1258285 h 3630492"/>
              <a:gd name="connsiteX2280" fmla="*/ 5095293 w 5730907"/>
              <a:gd name="connsiteY2280" fmla="*/ 1232931 h 3630492"/>
              <a:gd name="connsiteX2281" fmla="*/ 5093672 w 5730907"/>
              <a:gd name="connsiteY2281" fmla="*/ 1235466 h 3630492"/>
              <a:gd name="connsiteX2282" fmla="*/ 5089459 w 5730907"/>
              <a:gd name="connsiteY2282" fmla="*/ 1242327 h 3630492"/>
              <a:gd name="connsiteX2283" fmla="*/ 5089822 w 5730907"/>
              <a:gd name="connsiteY2283" fmla="*/ 1242346 h 3630492"/>
              <a:gd name="connsiteX2284" fmla="*/ 5078235 w 5730907"/>
              <a:gd name="connsiteY2284" fmla="*/ 1251802 h 3630492"/>
              <a:gd name="connsiteX2285" fmla="*/ 5056338 w 5730907"/>
              <a:gd name="connsiteY2285" fmla="*/ 1273027 h 3630492"/>
              <a:gd name="connsiteX2286" fmla="*/ 5051096 w 5730907"/>
              <a:gd name="connsiteY2286" fmla="*/ 1276957 h 3630492"/>
              <a:gd name="connsiteX2287" fmla="*/ 5060826 w 5730907"/>
              <a:gd name="connsiteY2287" fmla="*/ 1264652 h 3630492"/>
              <a:gd name="connsiteX2288" fmla="*/ 5067339 w 5730907"/>
              <a:gd name="connsiteY2288" fmla="*/ 1254923 h 3630492"/>
              <a:gd name="connsiteX2289" fmla="*/ 5091500 w 5730907"/>
              <a:gd name="connsiteY2289" fmla="*/ 1235756 h 3630492"/>
              <a:gd name="connsiteX2290" fmla="*/ 4953819 w 5730907"/>
              <a:gd name="connsiteY2290" fmla="*/ 1229356 h 3630492"/>
              <a:gd name="connsiteX2291" fmla="*/ 4953963 w 5730907"/>
              <a:gd name="connsiteY2291" fmla="*/ 1230840 h 3630492"/>
              <a:gd name="connsiteX2292" fmla="*/ 4953371 w 5730907"/>
              <a:gd name="connsiteY2292" fmla="*/ 1231366 h 3630492"/>
              <a:gd name="connsiteX2293" fmla="*/ 4953819 w 5730907"/>
              <a:gd name="connsiteY2293" fmla="*/ 1229356 h 3630492"/>
              <a:gd name="connsiteX2294" fmla="*/ 4955739 w 5730907"/>
              <a:gd name="connsiteY2294" fmla="*/ 1226441 h 3630492"/>
              <a:gd name="connsiteX2295" fmla="*/ 4956000 w 5730907"/>
              <a:gd name="connsiteY2295" fmla="*/ 1228228 h 3630492"/>
              <a:gd name="connsiteX2296" fmla="*/ 4955660 w 5730907"/>
              <a:gd name="connsiteY2296" fmla="*/ 1228592 h 3630492"/>
              <a:gd name="connsiteX2297" fmla="*/ 4955899 w 5730907"/>
              <a:gd name="connsiteY2297" fmla="*/ 1228633 h 3630492"/>
              <a:gd name="connsiteX2298" fmla="*/ 4953819 w 5730907"/>
              <a:gd name="connsiteY2298" fmla="*/ 1229356 h 3630492"/>
              <a:gd name="connsiteX2299" fmla="*/ 4955739 w 5730907"/>
              <a:gd name="connsiteY2299" fmla="*/ 1226441 h 3630492"/>
              <a:gd name="connsiteX2300" fmla="*/ 5051470 w 5730907"/>
              <a:gd name="connsiteY2300" fmla="*/ 1224950 h 3630492"/>
              <a:gd name="connsiteX2301" fmla="*/ 5050983 w 5730907"/>
              <a:gd name="connsiteY2301" fmla="*/ 1226619 h 3630492"/>
              <a:gd name="connsiteX2302" fmla="*/ 5050592 w 5730907"/>
              <a:gd name="connsiteY2302" fmla="*/ 1227376 h 3630492"/>
              <a:gd name="connsiteX2303" fmla="*/ 5045317 w 5730907"/>
              <a:gd name="connsiteY2303" fmla="*/ 1232105 h 3630492"/>
              <a:gd name="connsiteX2304" fmla="*/ 5026072 w 5730907"/>
              <a:gd name="connsiteY2304" fmla="*/ 1246086 h 3630492"/>
              <a:gd name="connsiteX2305" fmla="*/ 5011272 w 5730907"/>
              <a:gd name="connsiteY2305" fmla="*/ 1259664 h 3630492"/>
              <a:gd name="connsiteX2306" fmla="*/ 5021389 w 5730907"/>
              <a:gd name="connsiteY2306" fmla="*/ 1246632 h 3630492"/>
              <a:gd name="connsiteX2307" fmla="*/ 5023177 w 5730907"/>
              <a:gd name="connsiteY2307" fmla="*/ 1245391 h 3630492"/>
              <a:gd name="connsiteX2308" fmla="*/ 5035121 w 5730907"/>
              <a:gd name="connsiteY2308" fmla="*/ 1236405 h 3630492"/>
              <a:gd name="connsiteX2309" fmla="*/ 5051470 w 5730907"/>
              <a:gd name="connsiteY2309" fmla="*/ 1224950 h 3630492"/>
              <a:gd name="connsiteX2310" fmla="*/ 4977028 w 5730907"/>
              <a:gd name="connsiteY2310" fmla="*/ 1224691 h 3630492"/>
              <a:gd name="connsiteX2311" fmla="*/ 4977220 w 5730907"/>
              <a:gd name="connsiteY2311" fmla="*/ 1228430 h 3630492"/>
              <a:gd name="connsiteX2312" fmla="*/ 4975297 w 5730907"/>
              <a:gd name="connsiteY2312" fmla="*/ 1231338 h 3630492"/>
              <a:gd name="connsiteX2313" fmla="*/ 4972237 w 5730907"/>
              <a:gd name="connsiteY2313" fmla="*/ 1233609 h 3630492"/>
              <a:gd name="connsiteX2314" fmla="*/ 4968210 w 5730907"/>
              <a:gd name="connsiteY2314" fmla="*/ 1236701 h 3630492"/>
              <a:gd name="connsiteX2315" fmla="*/ 4969211 w 5730907"/>
              <a:gd name="connsiteY2315" fmla="*/ 1235107 h 3630492"/>
              <a:gd name="connsiteX2316" fmla="*/ 4977028 w 5730907"/>
              <a:gd name="connsiteY2316" fmla="*/ 1224691 h 3630492"/>
              <a:gd name="connsiteX2317" fmla="*/ 4992987 w 5730907"/>
              <a:gd name="connsiteY2317" fmla="*/ 1223442 h 3630492"/>
              <a:gd name="connsiteX2318" fmla="*/ 4992623 w 5730907"/>
              <a:gd name="connsiteY2318" fmla="*/ 1224630 h 3630492"/>
              <a:gd name="connsiteX2319" fmla="*/ 4991143 w 5730907"/>
              <a:gd name="connsiteY2319" fmla="*/ 1226573 h 3630492"/>
              <a:gd name="connsiteX2320" fmla="*/ 4975922 w 5730907"/>
              <a:gd name="connsiteY2320" fmla="*/ 1240590 h 3630492"/>
              <a:gd name="connsiteX2321" fmla="*/ 4975634 w 5730907"/>
              <a:gd name="connsiteY2321" fmla="*/ 1240832 h 3630492"/>
              <a:gd name="connsiteX2322" fmla="*/ 4986858 w 5730907"/>
              <a:gd name="connsiteY2322" fmla="*/ 1226036 h 3630492"/>
              <a:gd name="connsiteX2323" fmla="*/ 4990694 w 5730907"/>
              <a:gd name="connsiteY2323" fmla="*/ 1223823 h 3630492"/>
              <a:gd name="connsiteX2324" fmla="*/ 4992987 w 5730907"/>
              <a:gd name="connsiteY2324" fmla="*/ 1223442 h 3630492"/>
              <a:gd name="connsiteX2325" fmla="*/ 1511779 w 5730907"/>
              <a:gd name="connsiteY2325" fmla="*/ 1211334 h 3630492"/>
              <a:gd name="connsiteX2326" fmla="*/ 1507741 w 5730907"/>
              <a:gd name="connsiteY2326" fmla="*/ 1212920 h 3630492"/>
              <a:gd name="connsiteX2327" fmla="*/ 1509947 w 5730907"/>
              <a:gd name="connsiteY2327" fmla="*/ 1214171 h 3630492"/>
              <a:gd name="connsiteX2328" fmla="*/ 1511779 w 5730907"/>
              <a:gd name="connsiteY2328" fmla="*/ 1211334 h 3630492"/>
              <a:gd name="connsiteX2329" fmla="*/ 4933133 w 5730907"/>
              <a:gd name="connsiteY2329" fmla="*/ 1210479 h 3630492"/>
              <a:gd name="connsiteX2330" fmla="*/ 4932189 w 5730907"/>
              <a:gd name="connsiteY2330" fmla="*/ 1211337 h 3630492"/>
              <a:gd name="connsiteX2331" fmla="*/ 4932069 w 5730907"/>
              <a:gd name="connsiteY2331" fmla="*/ 1210988 h 3630492"/>
              <a:gd name="connsiteX2332" fmla="*/ 4933133 w 5730907"/>
              <a:gd name="connsiteY2332" fmla="*/ 1210479 h 3630492"/>
              <a:gd name="connsiteX2333" fmla="*/ 5131483 w 5730907"/>
              <a:gd name="connsiteY2333" fmla="*/ 1206634 h 3630492"/>
              <a:gd name="connsiteX2334" fmla="*/ 5129614 w 5730907"/>
              <a:gd name="connsiteY2334" fmla="*/ 1209721 h 3630492"/>
              <a:gd name="connsiteX2335" fmla="*/ 5127855 w 5730907"/>
              <a:gd name="connsiteY2335" fmla="*/ 1212209 h 3630492"/>
              <a:gd name="connsiteX2336" fmla="*/ 5107534 w 5730907"/>
              <a:gd name="connsiteY2336" fmla="*/ 1228038 h 3630492"/>
              <a:gd name="connsiteX2337" fmla="*/ 5108909 w 5730907"/>
              <a:gd name="connsiteY2337" fmla="*/ 1225852 h 3630492"/>
              <a:gd name="connsiteX2338" fmla="*/ 5111605 w 5730907"/>
              <a:gd name="connsiteY2338" fmla="*/ 1220786 h 3630492"/>
              <a:gd name="connsiteX2339" fmla="*/ 5121168 w 5730907"/>
              <a:gd name="connsiteY2339" fmla="*/ 1213666 h 3630492"/>
              <a:gd name="connsiteX2340" fmla="*/ 1762081 w 5730907"/>
              <a:gd name="connsiteY2340" fmla="*/ 1197135 h 3630492"/>
              <a:gd name="connsiteX2341" fmla="*/ 1759543 w 5730907"/>
              <a:gd name="connsiteY2341" fmla="*/ 1197769 h 3630492"/>
              <a:gd name="connsiteX2342" fmla="*/ 1758585 w 5730907"/>
              <a:gd name="connsiteY2342" fmla="*/ 1197952 h 3630492"/>
              <a:gd name="connsiteX2343" fmla="*/ 1757401 w 5730907"/>
              <a:gd name="connsiteY2343" fmla="*/ 1197641 h 3630492"/>
              <a:gd name="connsiteX2344" fmla="*/ 1797387 w 5730907"/>
              <a:gd name="connsiteY2344" fmla="*/ 1194016 h 3630492"/>
              <a:gd name="connsiteX2345" fmla="*/ 1774633 w 5730907"/>
              <a:gd name="connsiteY2345" fmla="*/ 1201165 h 3630492"/>
              <a:gd name="connsiteX2346" fmla="*/ 1765482 w 5730907"/>
              <a:gd name="connsiteY2346" fmla="*/ 1199759 h 3630492"/>
              <a:gd name="connsiteX2347" fmla="*/ 1763601 w 5730907"/>
              <a:gd name="connsiteY2347" fmla="*/ 1199266 h 3630492"/>
              <a:gd name="connsiteX2348" fmla="*/ 1771492 w 5730907"/>
              <a:gd name="connsiteY2348" fmla="*/ 1196182 h 3630492"/>
              <a:gd name="connsiteX2349" fmla="*/ 1788586 w 5730907"/>
              <a:gd name="connsiteY2349" fmla="*/ 1195179 h 3630492"/>
              <a:gd name="connsiteX2350" fmla="*/ 1796664 w 5730907"/>
              <a:gd name="connsiteY2350" fmla="*/ 1186968 h 3630492"/>
              <a:gd name="connsiteX2351" fmla="*/ 1796490 w 5730907"/>
              <a:gd name="connsiteY2351" fmla="*/ 1187734 h 3630492"/>
              <a:gd name="connsiteX2352" fmla="*/ 1796466 w 5730907"/>
              <a:gd name="connsiteY2352" fmla="*/ 1187843 h 3630492"/>
              <a:gd name="connsiteX2353" fmla="*/ 1796136 w 5730907"/>
              <a:gd name="connsiteY2353" fmla="*/ 1189300 h 3630492"/>
              <a:gd name="connsiteX2354" fmla="*/ 1796490 w 5730907"/>
              <a:gd name="connsiteY2354" fmla="*/ 1187734 h 3630492"/>
              <a:gd name="connsiteX2355" fmla="*/ 1796656 w 5730907"/>
              <a:gd name="connsiteY2355" fmla="*/ 1187006 h 3630492"/>
              <a:gd name="connsiteX2356" fmla="*/ 1796664 w 5730907"/>
              <a:gd name="connsiteY2356" fmla="*/ 1186968 h 3630492"/>
              <a:gd name="connsiteX2357" fmla="*/ 1717831 w 5730907"/>
              <a:gd name="connsiteY2357" fmla="*/ 1185577 h 3630492"/>
              <a:gd name="connsiteX2358" fmla="*/ 1719704 w 5730907"/>
              <a:gd name="connsiteY2358" fmla="*/ 1186789 h 3630492"/>
              <a:gd name="connsiteX2359" fmla="*/ 1727194 w 5730907"/>
              <a:gd name="connsiteY2359" fmla="*/ 1192850 h 3630492"/>
              <a:gd name="connsiteX2360" fmla="*/ 1790043 w 5730907"/>
              <a:gd name="connsiteY2360" fmla="*/ 1182936 h 3630492"/>
              <a:gd name="connsiteX2361" fmla="*/ 1802442 w 5730907"/>
              <a:gd name="connsiteY2361" fmla="*/ 1184029 h 3630492"/>
              <a:gd name="connsiteX2362" fmla="*/ 1816029 w 5730907"/>
              <a:gd name="connsiteY2362" fmla="*/ 1185032 h 3630492"/>
              <a:gd name="connsiteX2363" fmla="*/ 1825294 w 5730907"/>
              <a:gd name="connsiteY2363" fmla="*/ 1184788 h 3630492"/>
              <a:gd name="connsiteX2364" fmla="*/ 1817833 w 5730907"/>
              <a:gd name="connsiteY2364" fmla="*/ 1187594 h 3630492"/>
              <a:gd name="connsiteX2365" fmla="*/ 1797875 w 5730907"/>
              <a:gd name="connsiteY2365" fmla="*/ 1193863 h 3630492"/>
              <a:gd name="connsiteX2366" fmla="*/ 1777735 w 5730907"/>
              <a:gd name="connsiteY2366" fmla="*/ 1183318 h 3630492"/>
              <a:gd name="connsiteX2367" fmla="*/ 1790043 w 5730907"/>
              <a:gd name="connsiteY2367" fmla="*/ 1182936 h 3630492"/>
              <a:gd name="connsiteX2368" fmla="*/ 1799112 w 5730907"/>
              <a:gd name="connsiteY2368" fmla="*/ 1176279 h 3630492"/>
              <a:gd name="connsiteX2369" fmla="*/ 1827090 w 5730907"/>
              <a:gd name="connsiteY2369" fmla="*/ 1183762 h 3630492"/>
              <a:gd name="connsiteX2370" fmla="*/ 1827634 w 5730907"/>
              <a:gd name="connsiteY2370" fmla="*/ 1183907 h 3630492"/>
              <a:gd name="connsiteX2371" fmla="*/ 1825990 w 5730907"/>
              <a:gd name="connsiteY2371" fmla="*/ 1184526 h 3630492"/>
              <a:gd name="connsiteX2372" fmla="*/ 1808005 w 5730907"/>
              <a:gd name="connsiteY2372" fmla="*/ 1181231 h 3630492"/>
              <a:gd name="connsiteX2373" fmla="*/ 1793878 w 5730907"/>
              <a:gd name="connsiteY2373" fmla="*/ 1178439 h 3630492"/>
              <a:gd name="connsiteX2374" fmla="*/ 1797470 w 5730907"/>
              <a:gd name="connsiteY2374" fmla="*/ 1176804 h 3630492"/>
              <a:gd name="connsiteX2375" fmla="*/ 1816271 w 5730907"/>
              <a:gd name="connsiteY2375" fmla="*/ 1171051 h 3630492"/>
              <a:gd name="connsiteX2376" fmla="*/ 1815799 w 5730907"/>
              <a:gd name="connsiteY2376" fmla="*/ 1172800 h 3630492"/>
              <a:gd name="connsiteX2377" fmla="*/ 1818215 w 5730907"/>
              <a:gd name="connsiteY2377" fmla="*/ 1173802 h 3630492"/>
              <a:gd name="connsiteX2378" fmla="*/ 1820191 w 5730907"/>
              <a:gd name="connsiteY2378" fmla="*/ 1173954 h 3630492"/>
              <a:gd name="connsiteX2379" fmla="*/ 1819279 w 5730907"/>
              <a:gd name="connsiteY2379" fmla="*/ 1171621 h 3630492"/>
              <a:gd name="connsiteX2380" fmla="*/ 1816271 w 5730907"/>
              <a:gd name="connsiteY2380" fmla="*/ 1171051 h 3630492"/>
              <a:gd name="connsiteX2381" fmla="*/ 1669694 w 5730907"/>
              <a:gd name="connsiteY2381" fmla="*/ 1161165 h 3630492"/>
              <a:gd name="connsiteX2382" fmla="*/ 1701005 w 5730907"/>
              <a:gd name="connsiteY2382" fmla="*/ 1172507 h 3630492"/>
              <a:gd name="connsiteX2383" fmla="*/ 1717831 w 5730907"/>
              <a:gd name="connsiteY2383" fmla="*/ 1185577 h 3630492"/>
              <a:gd name="connsiteX2384" fmla="*/ 1712332 w 5730907"/>
              <a:gd name="connsiteY2384" fmla="*/ 1182018 h 3630492"/>
              <a:gd name="connsiteX2385" fmla="*/ 1728890 w 5730907"/>
              <a:gd name="connsiteY2385" fmla="*/ 1196967 h 3630492"/>
              <a:gd name="connsiteX2386" fmla="*/ 1730448 w 5730907"/>
              <a:gd name="connsiteY2386" fmla="*/ 1201359 h 3630492"/>
              <a:gd name="connsiteX2387" fmla="*/ 1730683 w 5730907"/>
              <a:gd name="connsiteY2387" fmla="*/ 1203274 h 3630492"/>
              <a:gd name="connsiteX2388" fmla="*/ 1643205 w 5730907"/>
              <a:gd name="connsiteY2388" fmla="*/ 1219962 h 3630492"/>
              <a:gd name="connsiteX2389" fmla="*/ 1518008 w 5730907"/>
              <a:gd name="connsiteY2389" fmla="*/ 1236355 h 3630492"/>
              <a:gd name="connsiteX2390" fmla="*/ 1399516 w 5730907"/>
              <a:gd name="connsiteY2390" fmla="*/ 1247971 h 3630492"/>
              <a:gd name="connsiteX2391" fmla="*/ 1465511 w 5730907"/>
              <a:gd name="connsiteY2391" fmla="*/ 1227883 h 3630492"/>
              <a:gd name="connsiteX2392" fmla="*/ 1492126 w 5730907"/>
              <a:gd name="connsiteY2392" fmla="*/ 1220353 h 3630492"/>
              <a:gd name="connsiteX2393" fmla="*/ 1494263 w 5730907"/>
              <a:gd name="connsiteY2393" fmla="*/ 1214822 h 3630492"/>
              <a:gd name="connsiteX2394" fmla="*/ 1465013 w 5730907"/>
              <a:gd name="connsiteY2394" fmla="*/ 1222435 h 3630492"/>
              <a:gd name="connsiteX2395" fmla="*/ 1363922 w 5730907"/>
              <a:gd name="connsiteY2395" fmla="*/ 1251079 h 3630492"/>
              <a:gd name="connsiteX2396" fmla="*/ 1363723 w 5730907"/>
              <a:gd name="connsiteY2396" fmla="*/ 1251143 h 3630492"/>
              <a:gd name="connsiteX2397" fmla="*/ 1345088 w 5730907"/>
              <a:gd name="connsiteY2397" fmla="*/ 1252735 h 3630492"/>
              <a:gd name="connsiteX2398" fmla="*/ 1448225 w 5730907"/>
              <a:gd name="connsiteY2398" fmla="*/ 1219431 h 3630492"/>
              <a:gd name="connsiteX2399" fmla="*/ 1555695 w 5730907"/>
              <a:gd name="connsiteY2399" fmla="*/ 1183495 h 3630492"/>
              <a:gd name="connsiteX2400" fmla="*/ 1660522 w 5730907"/>
              <a:gd name="connsiteY2400" fmla="*/ 1166817 h 3630492"/>
              <a:gd name="connsiteX2401" fmla="*/ 1678562 w 5730907"/>
              <a:gd name="connsiteY2401" fmla="*/ 1169064 h 3630492"/>
              <a:gd name="connsiteX2402" fmla="*/ 1661433 w 5730907"/>
              <a:gd name="connsiteY2402" fmla="*/ 1162331 h 3630492"/>
              <a:gd name="connsiteX2403" fmla="*/ 1660910 w 5730907"/>
              <a:gd name="connsiteY2403" fmla="*/ 1161424 h 3630492"/>
              <a:gd name="connsiteX2404" fmla="*/ 1669694 w 5730907"/>
              <a:gd name="connsiteY2404" fmla="*/ 1161165 h 3630492"/>
              <a:gd name="connsiteX2405" fmla="*/ 1740702 w 5730907"/>
              <a:gd name="connsiteY2405" fmla="*/ 1160656 h 3630492"/>
              <a:gd name="connsiteX2406" fmla="*/ 1768949 w 5730907"/>
              <a:gd name="connsiteY2406" fmla="*/ 1168211 h 3630492"/>
              <a:gd name="connsiteX2407" fmla="*/ 1766160 w 5730907"/>
              <a:gd name="connsiteY2407" fmla="*/ 1168100 h 3630492"/>
              <a:gd name="connsiteX2408" fmla="*/ 1738545 w 5730907"/>
              <a:gd name="connsiteY2408" fmla="*/ 1162672 h 3630492"/>
              <a:gd name="connsiteX2409" fmla="*/ 1739699 w 5730907"/>
              <a:gd name="connsiteY2409" fmla="*/ 1161008 h 3630492"/>
              <a:gd name="connsiteX2410" fmla="*/ 1687699 w 5730907"/>
              <a:gd name="connsiteY2410" fmla="*/ 1144786 h 3630492"/>
              <a:gd name="connsiteX2411" fmla="*/ 1699092 w 5730907"/>
              <a:gd name="connsiteY2411" fmla="*/ 1149031 h 3630492"/>
              <a:gd name="connsiteX2412" fmla="*/ 1719362 w 5730907"/>
              <a:gd name="connsiteY2412" fmla="*/ 1154905 h 3630492"/>
              <a:gd name="connsiteX2413" fmla="*/ 1711821 w 5730907"/>
              <a:gd name="connsiteY2413" fmla="*/ 1155033 h 3630492"/>
              <a:gd name="connsiteX2414" fmla="*/ 1674299 w 5730907"/>
              <a:gd name="connsiteY2414" fmla="*/ 1149701 h 3630492"/>
              <a:gd name="connsiteX2415" fmla="*/ 1662745 w 5730907"/>
              <a:gd name="connsiteY2415" fmla="*/ 1149270 h 3630492"/>
              <a:gd name="connsiteX2416" fmla="*/ 1684836 w 5730907"/>
              <a:gd name="connsiteY2416" fmla="*/ 1145423 h 3630492"/>
              <a:gd name="connsiteX2417" fmla="*/ 2232988 w 5730907"/>
              <a:gd name="connsiteY2417" fmla="*/ 1114886 h 3630492"/>
              <a:gd name="connsiteX2418" fmla="*/ 2233331 w 5730907"/>
              <a:gd name="connsiteY2418" fmla="*/ 1116342 h 3630492"/>
              <a:gd name="connsiteX2419" fmla="*/ 2234248 w 5730907"/>
              <a:gd name="connsiteY2419" fmla="*/ 1116200 h 3630492"/>
              <a:gd name="connsiteX2420" fmla="*/ 1889362 w 5730907"/>
              <a:gd name="connsiteY2420" fmla="*/ 1111373 h 3630492"/>
              <a:gd name="connsiteX2421" fmla="*/ 1891940 w 5730907"/>
              <a:gd name="connsiteY2421" fmla="*/ 1123225 h 3630492"/>
              <a:gd name="connsiteX2422" fmla="*/ 1889362 w 5730907"/>
              <a:gd name="connsiteY2422" fmla="*/ 1111373 h 3630492"/>
              <a:gd name="connsiteX2423" fmla="*/ 1665455 w 5730907"/>
              <a:gd name="connsiteY2423" fmla="*/ 1090772 h 3630492"/>
              <a:gd name="connsiteX2424" fmla="*/ 1656721 w 5730907"/>
              <a:gd name="connsiteY2424" fmla="*/ 1093563 h 3630492"/>
              <a:gd name="connsiteX2425" fmla="*/ 1656383 w 5730907"/>
              <a:gd name="connsiteY2425" fmla="*/ 1093398 h 3630492"/>
              <a:gd name="connsiteX2426" fmla="*/ 1654050 w 5730907"/>
              <a:gd name="connsiteY2426" fmla="*/ 1091820 h 3630492"/>
              <a:gd name="connsiteX2427" fmla="*/ 1926440 w 5730907"/>
              <a:gd name="connsiteY2427" fmla="*/ 1085016 h 3630492"/>
              <a:gd name="connsiteX2428" fmla="*/ 1928074 w 5730907"/>
              <a:gd name="connsiteY2428" fmla="*/ 1085331 h 3630492"/>
              <a:gd name="connsiteX2429" fmla="*/ 1963945 w 5730907"/>
              <a:gd name="connsiteY2429" fmla="*/ 1089749 h 3630492"/>
              <a:gd name="connsiteX2430" fmla="*/ 1950969 w 5730907"/>
              <a:gd name="connsiteY2430" fmla="*/ 1092956 h 3630492"/>
              <a:gd name="connsiteX2431" fmla="*/ 1948321 w 5730907"/>
              <a:gd name="connsiteY2431" fmla="*/ 1092517 h 3630492"/>
              <a:gd name="connsiteX2432" fmla="*/ 1918146 w 5730907"/>
              <a:gd name="connsiteY2432" fmla="*/ 1087531 h 3630492"/>
              <a:gd name="connsiteX2433" fmla="*/ 1731042 w 5730907"/>
              <a:gd name="connsiteY2433" fmla="*/ 1066275 h 3630492"/>
              <a:gd name="connsiteX2434" fmla="*/ 1734582 w 5730907"/>
              <a:gd name="connsiteY2434" fmla="*/ 1067795 h 3630492"/>
              <a:gd name="connsiteX2435" fmla="*/ 1734464 w 5730907"/>
              <a:gd name="connsiteY2435" fmla="*/ 1068713 h 3630492"/>
              <a:gd name="connsiteX2436" fmla="*/ 1733420 w 5730907"/>
              <a:gd name="connsiteY2436" fmla="*/ 1069047 h 3630492"/>
              <a:gd name="connsiteX2437" fmla="*/ 2394699 w 5730907"/>
              <a:gd name="connsiteY2437" fmla="*/ 1065252 h 3630492"/>
              <a:gd name="connsiteX2438" fmla="*/ 2395815 w 5730907"/>
              <a:gd name="connsiteY2438" fmla="*/ 1066168 h 3630492"/>
              <a:gd name="connsiteX2439" fmla="*/ 2397237 w 5730907"/>
              <a:gd name="connsiteY2439" fmla="*/ 1065277 h 3630492"/>
              <a:gd name="connsiteX2440" fmla="*/ 2373850 w 5730907"/>
              <a:gd name="connsiteY2440" fmla="*/ 1061770 h 3630492"/>
              <a:gd name="connsiteX2441" fmla="*/ 2373610 w 5730907"/>
              <a:gd name="connsiteY2441" fmla="*/ 1065976 h 3630492"/>
              <a:gd name="connsiteX2442" fmla="*/ 2375356 w 5730907"/>
              <a:gd name="connsiteY2442" fmla="*/ 1066127 h 3630492"/>
              <a:gd name="connsiteX2443" fmla="*/ 2379159 w 5730907"/>
              <a:gd name="connsiteY2443" fmla="*/ 1062311 h 3630492"/>
              <a:gd name="connsiteX2444" fmla="*/ 2353722 w 5730907"/>
              <a:gd name="connsiteY2444" fmla="*/ 1059718 h 3630492"/>
              <a:gd name="connsiteX2445" fmla="*/ 2346277 w 5730907"/>
              <a:gd name="connsiteY2445" fmla="*/ 1063632 h 3630492"/>
              <a:gd name="connsiteX2446" fmla="*/ 2362056 w 5730907"/>
              <a:gd name="connsiteY2446" fmla="*/ 1064985 h 3630492"/>
              <a:gd name="connsiteX2447" fmla="*/ 2363114 w 5730907"/>
              <a:gd name="connsiteY2447" fmla="*/ 1060919 h 3630492"/>
              <a:gd name="connsiteX2448" fmla="*/ 2363061 w 5730907"/>
              <a:gd name="connsiteY2448" fmla="*/ 1060670 h 3630492"/>
              <a:gd name="connsiteX2449" fmla="*/ 1711535 w 5730907"/>
              <a:gd name="connsiteY2449" fmla="*/ 1042268 h 3630492"/>
              <a:gd name="connsiteX2450" fmla="*/ 1715521 w 5730907"/>
              <a:gd name="connsiteY2450" fmla="*/ 1043211 h 3630492"/>
              <a:gd name="connsiteX2451" fmla="*/ 1724021 w 5730907"/>
              <a:gd name="connsiteY2451" fmla="*/ 1043786 h 3630492"/>
              <a:gd name="connsiteX2452" fmla="*/ 1724387 w 5730907"/>
              <a:gd name="connsiteY2452" fmla="*/ 1043900 h 3630492"/>
              <a:gd name="connsiteX2453" fmla="*/ 1769214 w 5730907"/>
              <a:gd name="connsiteY2453" fmla="*/ 1057607 h 3630492"/>
              <a:gd name="connsiteX2454" fmla="*/ 1737376 w 5730907"/>
              <a:gd name="connsiteY2454" fmla="*/ 1067783 h 3630492"/>
              <a:gd name="connsiteX2455" fmla="*/ 1734582 w 5730907"/>
              <a:gd name="connsiteY2455" fmla="*/ 1067795 h 3630492"/>
              <a:gd name="connsiteX2456" fmla="*/ 1730559 w 5730907"/>
              <a:gd name="connsiteY2456" fmla="*/ 1058408 h 3630492"/>
              <a:gd name="connsiteX2457" fmla="*/ 1705711 w 5730907"/>
              <a:gd name="connsiteY2457" fmla="*/ 1055404 h 3630492"/>
              <a:gd name="connsiteX2458" fmla="*/ 1708618 w 5730907"/>
              <a:gd name="connsiteY2458" fmla="*/ 1050909 h 3630492"/>
              <a:gd name="connsiteX2459" fmla="*/ 1717072 w 5730907"/>
              <a:gd name="connsiteY2459" fmla="*/ 1050388 h 3630492"/>
              <a:gd name="connsiteX2460" fmla="*/ 1711535 w 5730907"/>
              <a:gd name="connsiteY2460" fmla="*/ 1042268 h 3630492"/>
              <a:gd name="connsiteX2461" fmla="*/ 1709626 w 5730907"/>
              <a:gd name="connsiteY2461" fmla="*/ 1039309 h 3630492"/>
              <a:gd name="connsiteX2462" fmla="*/ 1711843 w 5730907"/>
              <a:gd name="connsiteY2462" fmla="*/ 1039998 h 3630492"/>
              <a:gd name="connsiteX2463" fmla="*/ 1711394 w 5730907"/>
              <a:gd name="connsiteY2463" fmla="*/ 1039974 h 3630492"/>
              <a:gd name="connsiteX2464" fmla="*/ 1708468 w 5730907"/>
              <a:gd name="connsiteY2464" fmla="*/ 1039791 h 3630492"/>
              <a:gd name="connsiteX2465" fmla="*/ 2374004 w 5730907"/>
              <a:gd name="connsiteY2465" fmla="*/ 1037951 h 3630492"/>
              <a:gd name="connsiteX2466" fmla="*/ 2363379 w 5730907"/>
              <a:gd name="connsiteY2466" fmla="*/ 1042090 h 3630492"/>
              <a:gd name="connsiteX2467" fmla="*/ 2361306 w 5730907"/>
              <a:gd name="connsiteY2467" fmla="*/ 1039398 h 3630492"/>
              <a:gd name="connsiteX2468" fmla="*/ 2364893 w 5730907"/>
              <a:gd name="connsiteY2468" fmla="*/ 1040934 h 3630492"/>
              <a:gd name="connsiteX2469" fmla="*/ 2067134 w 5730907"/>
              <a:gd name="connsiteY2469" fmla="*/ 1035965 h 3630492"/>
              <a:gd name="connsiteX2470" fmla="*/ 2133087 w 5730907"/>
              <a:gd name="connsiteY2470" fmla="*/ 1046035 h 3630492"/>
              <a:gd name="connsiteX2471" fmla="*/ 2203421 w 5730907"/>
              <a:gd name="connsiteY2471" fmla="*/ 1053053 h 3630492"/>
              <a:gd name="connsiteX2472" fmla="*/ 2105247 w 5730907"/>
              <a:gd name="connsiteY2472" fmla="*/ 1087811 h 3630492"/>
              <a:gd name="connsiteX2473" fmla="*/ 1992963 w 5730907"/>
              <a:gd name="connsiteY2473" fmla="*/ 1129612 h 3630492"/>
              <a:gd name="connsiteX2474" fmla="*/ 1987936 w 5730907"/>
              <a:gd name="connsiteY2474" fmla="*/ 1131300 h 3630492"/>
              <a:gd name="connsiteX2475" fmla="*/ 1983565 w 5730907"/>
              <a:gd name="connsiteY2475" fmla="*/ 1133325 h 3630492"/>
              <a:gd name="connsiteX2476" fmla="*/ 1982962 w 5730907"/>
              <a:gd name="connsiteY2476" fmla="*/ 1132969 h 3630492"/>
              <a:gd name="connsiteX2477" fmla="*/ 1950439 w 5730907"/>
              <a:gd name="connsiteY2477" fmla="*/ 1143889 h 3630492"/>
              <a:gd name="connsiteX2478" fmla="*/ 1948549 w 5730907"/>
              <a:gd name="connsiteY2478" fmla="*/ 1144743 h 3630492"/>
              <a:gd name="connsiteX2479" fmla="*/ 1948321 w 5730907"/>
              <a:gd name="connsiteY2479" fmla="*/ 1144601 h 3630492"/>
              <a:gd name="connsiteX2480" fmla="*/ 1932324 w 5730907"/>
              <a:gd name="connsiteY2480" fmla="*/ 1149971 h 3630492"/>
              <a:gd name="connsiteX2481" fmla="*/ 1874961 w 5730907"/>
              <a:gd name="connsiteY2481" fmla="*/ 1139080 h 3630492"/>
              <a:gd name="connsiteX2482" fmla="*/ 1863703 w 5730907"/>
              <a:gd name="connsiteY2482" fmla="*/ 1138437 h 3630492"/>
              <a:gd name="connsiteX2483" fmla="*/ 1868635 w 5730907"/>
              <a:gd name="connsiteY2483" fmla="*/ 1139647 h 3630492"/>
              <a:gd name="connsiteX2484" fmla="*/ 1925352 w 5730907"/>
              <a:gd name="connsiteY2484" fmla="*/ 1152311 h 3630492"/>
              <a:gd name="connsiteX2485" fmla="*/ 1879058 w 5730907"/>
              <a:gd name="connsiteY2485" fmla="*/ 1167854 h 3630492"/>
              <a:gd name="connsiteX2486" fmla="*/ 1852947 w 5730907"/>
              <a:gd name="connsiteY2486" fmla="*/ 1174389 h 3630492"/>
              <a:gd name="connsiteX2487" fmla="*/ 1829797 w 5730907"/>
              <a:gd name="connsiteY2487" fmla="*/ 1183094 h 3630492"/>
              <a:gd name="connsiteX2488" fmla="*/ 1817937 w 5730907"/>
              <a:gd name="connsiteY2488" fmla="*/ 1178385 h 3630492"/>
              <a:gd name="connsiteX2489" fmla="*/ 1803924 w 5730907"/>
              <a:gd name="connsiteY2489" fmla="*/ 1174030 h 3630492"/>
              <a:gd name="connsiteX2490" fmla="*/ 1804601 w 5730907"/>
              <a:gd name="connsiteY2490" fmla="*/ 1172674 h 3630492"/>
              <a:gd name="connsiteX2491" fmla="*/ 1793376 w 5730907"/>
              <a:gd name="connsiteY2491" fmla="*/ 1170246 h 3630492"/>
              <a:gd name="connsiteX2492" fmla="*/ 1790816 w 5730907"/>
              <a:gd name="connsiteY2492" fmla="*/ 1169944 h 3630492"/>
              <a:gd name="connsiteX2493" fmla="*/ 1774475 w 5730907"/>
              <a:gd name="connsiteY2493" fmla="*/ 1164831 h 3630492"/>
              <a:gd name="connsiteX2494" fmla="*/ 1751902 w 5730907"/>
              <a:gd name="connsiteY2494" fmla="*/ 1155721 h 3630492"/>
              <a:gd name="connsiteX2495" fmla="*/ 1805109 w 5730907"/>
              <a:gd name="connsiteY2495" fmla="*/ 1169695 h 3630492"/>
              <a:gd name="connsiteX2496" fmla="*/ 1801304 w 5730907"/>
              <a:gd name="connsiteY2496" fmla="*/ 1164944 h 3630492"/>
              <a:gd name="connsiteX2497" fmla="*/ 1735187 w 5730907"/>
              <a:gd name="connsiteY2497" fmla="*/ 1144275 h 3630492"/>
              <a:gd name="connsiteX2498" fmla="*/ 1737418 w 5730907"/>
              <a:gd name="connsiteY2498" fmla="*/ 1144320 h 3630492"/>
              <a:gd name="connsiteX2499" fmla="*/ 1753803 w 5730907"/>
              <a:gd name="connsiteY2499" fmla="*/ 1143372 h 3630492"/>
              <a:gd name="connsiteX2500" fmla="*/ 1761745 w 5730907"/>
              <a:gd name="connsiteY2500" fmla="*/ 1138803 h 3630492"/>
              <a:gd name="connsiteX2501" fmla="*/ 1756842 w 5730907"/>
              <a:gd name="connsiteY2501" fmla="*/ 1136698 h 3630492"/>
              <a:gd name="connsiteX2502" fmla="*/ 1752081 w 5730907"/>
              <a:gd name="connsiteY2502" fmla="*/ 1131505 h 3630492"/>
              <a:gd name="connsiteX2503" fmla="*/ 1751349 w 5730907"/>
              <a:gd name="connsiteY2503" fmla="*/ 1130611 h 3630492"/>
              <a:gd name="connsiteX2504" fmla="*/ 1797346 w 5730907"/>
              <a:gd name="connsiteY2504" fmla="*/ 1120367 h 3630492"/>
              <a:gd name="connsiteX2505" fmla="*/ 1801326 w 5730907"/>
              <a:gd name="connsiteY2505" fmla="*/ 1121861 h 3630492"/>
              <a:gd name="connsiteX2506" fmla="*/ 1822587 w 5730907"/>
              <a:gd name="connsiteY2506" fmla="*/ 1127656 h 3630492"/>
              <a:gd name="connsiteX2507" fmla="*/ 1804605 w 5730907"/>
              <a:gd name="connsiteY2507" fmla="*/ 1119592 h 3630492"/>
              <a:gd name="connsiteX2508" fmla="*/ 1802988 w 5730907"/>
              <a:gd name="connsiteY2508" fmla="*/ 1119110 h 3630492"/>
              <a:gd name="connsiteX2509" fmla="*/ 1844440 w 5730907"/>
              <a:gd name="connsiteY2509" fmla="*/ 1109878 h 3630492"/>
              <a:gd name="connsiteX2510" fmla="*/ 1902117 w 5730907"/>
              <a:gd name="connsiteY2510" fmla="*/ 1092393 h 3630492"/>
              <a:gd name="connsiteX2511" fmla="*/ 1928961 w 5730907"/>
              <a:gd name="connsiteY2511" fmla="*/ 1098663 h 3630492"/>
              <a:gd name="connsiteX2512" fmla="*/ 1932800 w 5730907"/>
              <a:gd name="connsiteY2512" fmla="*/ 1099145 h 3630492"/>
              <a:gd name="connsiteX2513" fmla="*/ 1912119 w 5730907"/>
              <a:gd name="connsiteY2513" fmla="*/ 1109029 h 3630492"/>
              <a:gd name="connsiteX2514" fmla="*/ 1903579 w 5730907"/>
              <a:gd name="connsiteY2514" fmla="*/ 1111171 h 3630492"/>
              <a:gd name="connsiteX2515" fmla="*/ 1910119 w 5730907"/>
              <a:gd name="connsiteY2515" fmla="*/ 1112776 h 3630492"/>
              <a:gd name="connsiteX2516" fmla="*/ 1912119 w 5730907"/>
              <a:gd name="connsiteY2516" fmla="*/ 1109029 h 3630492"/>
              <a:gd name="connsiteX2517" fmla="*/ 1938462 w 5730907"/>
              <a:gd name="connsiteY2517" fmla="*/ 1105430 h 3630492"/>
              <a:gd name="connsiteX2518" fmla="*/ 1950933 w 5730907"/>
              <a:gd name="connsiteY2518" fmla="*/ 1101426 h 3630492"/>
              <a:gd name="connsiteX2519" fmla="*/ 1980323 w 5730907"/>
              <a:gd name="connsiteY2519" fmla="*/ 1105124 h 3630492"/>
              <a:gd name="connsiteX2520" fmla="*/ 2029024 w 5730907"/>
              <a:gd name="connsiteY2520" fmla="*/ 1105886 h 3630492"/>
              <a:gd name="connsiteX2521" fmla="*/ 1964767 w 5730907"/>
              <a:gd name="connsiteY2521" fmla="*/ 1095242 h 3630492"/>
              <a:gd name="connsiteX2522" fmla="*/ 1969742 w 5730907"/>
              <a:gd name="connsiteY2522" fmla="*/ 1090463 h 3630492"/>
              <a:gd name="connsiteX2523" fmla="*/ 1988114 w 5730907"/>
              <a:gd name="connsiteY2523" fmla="*/ 1092727 h 3630492"/>
              <a:gd name="connsiteX2524" fmla="*/ 2005600 w 5730907"/>
              <a:gd name="connsiteY2524" fmla="*/ 1093516 h 3630492"/>
              <a:gd name="connsiteX2525" fmla="*/ 1985716 w 5730907"/>
              <a:gd name="connsiteY2525" fmla="*/ 1087359 h 3630492"/>
              <a:gd name="connsiteX2526" fmla="*/ 1962516 w 5730907"/>
              <a:gd name="connsiteY2526" fmla="*/ 1082340 h 3630492"/>
              <a:gd name="connsiteX2527" fmla="*/ 1945210 w 5730907"/>
              <a:gd name="connsiteY2527" fmla="*/ 1081442 h 3630492"/>
              <a:gd name="connsiteX2528" fmla="*/ 1940559 w 5730907"/>
              <a:gd name="connsiteY2528" fmla="*/ 1080737 h 3630492"/>
              <a:gd name="connsiteX2529" fmla="*/ 1984910 w 5730907"/>
              <a:gd name="connsiteY2529" fmla="*/ 1067289 h 3630492"/>
              <a:gd name="connsiteX2530" fmla="*/ 2028788 w 5730907"/>
              <a:gd name="connsiteY2530" fmla="*/ 1071453 h 3630492"/>
              <a:gd name="connsiteX2531" fmla="*/ 2032372 w 5730907"/>
              <a:gd name="connsiteY2531" fmla="*/ 1068857 h 3630492"/>
              <a:gd name="connsiteX2532" fmla="*/ 1994699 w 5730907"/>
              <a:gd name="connsiteY2532" fmla="*/ 1065000 h 3630492"/>
              <a:gd name="connsiteX2533" fmla="*/ 1993252 w 5730907"/>
              <a:gd name="connsiteY2533" fmla="*/ 1064760 h 3630492"/>
              <a:gd name="connsiteX2534" fmla="*/ 1995417 w 5730907"/>
              <a:gd name="connsiteY2534" fmla="*/ 1064104 h 3630492"/>
              <a:gd name="connsiteX2535" fmla="*/ 2019172 w 5730907"/>
              <a:gd name="connsiteY2535" fmla="*/ 1054784 h 3630492"/>
              <a:gd name="connsiteX2536" fmla="*/ 2028520 w 5730907"/>
              <a:gd name="connsiteY2536" fmla="*/ 1055783 h 3630492"/>
              <a:gd name="connsiteX2537" fmla="*/ 2049544 w 5730907"/>
              <a:gd name="connsiteY2537" fmla="*/ 1054219 h 3630492"/>
              <a:gd name="connsiteX2538" fmla="*/ 2039143 w 5730907"/>
              <a:gd name="connsiteY2538" fmla="*/ 1050109 h 3630492"/>
              <a:gd name="connsiteX2539" fmla="*/ 2032834 w 5730907"/>
              <a:gd name="connsiteY2539" fmla="*/ 1049423 h 3630492"/>
              <a:gd name="connsiteX2540" fmla="*/ 2386082 w 5730907"/>
              <a:gd name="connsiteY2540" fmla="*/ 1033246 h 3630492"/>
              <a:gd name="connsiteX2541" fmla="*/ 2381245 w 5730907"/>
              <a:gd name="connsiteY2541" fmla="*/ 1035579 h 3630492"/>
              <a:gd name="connsiteX2542" fmla="*/ 2374004 w 5730907"/>
              <a:gd name="connsiteY2542" fmla="*/ 1037951 h 3630492"/>
              <a:gd name="connsiteX2543" fmla="*/ 1724558 w 5730907"/>
              <a:gd name="connsiteY2543" fmla="*/ 1033074 h 3630492"/>
              <a:gd name="connsiteX2544" fmla="*/ 1789311 w 5730907"/>
              <a:gd name="connsiteY2544" fmla="*/ 1051182 h 3630492"/>
              <a:gd name="connsiteX2545" fmla="*/ 1779350 w 5730907"/>
              <a:gd name="connsiteY2545" fmla="*/ 1054367 h 3630492"/>
              <a:gd name="connsiteX2546" fmla="*/ 1719655 w 5730907"/>
              <a:gd name="connsiteY2546" fmla="*/ 1035122 h 3630492"/>
              <a:gd name="connsiteX2547" fmla="*/ 2463692 w 5730907"/>
              <a:gd name="connsiteY2547" fmla="*/ 1031475 h 3630492"/>
              <a:gd name="connsiteX2548" fmla="*/ 2422170 w 5730907"/>
              <a:gd name="connsiteY2548" fmla="*/ 1055304 h 3630492"/>
              <a:gd name="connsiteX2549" fmla="*/ 2455798 w 5730907"/>
              <a:gd name="connsiteY2549" fmla="*/ 1057165 h 3630492"/>
              <a:gd name="connsiteX2550" fmla="*/ 2467366 w 5730907"/>
              <a:gd name="connsiteY2550" fmla="*/ 1058332 h 3630492"/>
              <a:gd name="connsiteX2551" fmla="*/ 2468403 w 5730907"/>
              <a:gd name="connsiteY2551" fmla="*/ 1052310 h 3630492"/>
              <a:gd name="connsiteX2552" fmla="*/ 2484964 w 5730907"/>
              <a:gd name="connsiteY2552" fmla="*/ 1043944 h 3630492"/>
              <a:gd name="connsiteX2553" fmla="*/ 2488464 w 5730907"/>
              <a:gd name="connsiteY2553" fmla="*/ 1033332 h 3630492"/>
              <a:gd name="connsiteX2554" fmla="*/ 2465290 w 5730907"/>
              <a:gd name="connsiteY2554" fmla="*/ 1042470 h 3630492"/>
              <a:gd name="connsiteX2555" fmla="*/ 2463692 w 5730907"/>
              <a:gd name="connsiteY2555" fmla="*/ 1031475 h 3630492"/>
              <a:gd name="connsiteX2556" fmla="*/ 2201068 w 5730907"/>
              <a:gd name="connsiteY2556" fmla="*/ 1026130 h 3630492"/>
              <a:gd name="connsiteX2557" fmla="*/ 2199554 w 5730907"/>
              <a:gd name="connsiteY2557" fmla="*/ 1027286 h 3630492"/>
              <a:gd name="connsiteX2558" fmla="*/ 2199306 w 5730907"/>
              <a:gd name="connsiteY2558" fmla="*/ 1026862 h 3630492"/>
              <a:gd name="connsiteX2559" fmla="*/ 2200710 w 5730907"/>
              <a:gd name="connsiteY2559" fmla="*/ 1026279 h 3630492"/>
              <a:gd name="connsiteX2560" fmla="*/ 2201068 w 5730907"/>
              <a:gd name="connsiteY2560" fmla="*/ 1026130 h 3630492"/>
              <a:gd name="connsiteX2561" fmla="*/ 1742947 w 5730907"/>
              <a:gd name="connsiteY2561" fmla="*/ 1025398 h 3630492"/>
              <a:gd name="connsiteX2562" fmla="*/ 1772369 w 5730907"/>
              <a:gd name="connsiteY2562" fmla="*/ 1033977 h 3630492"/>
              <a:gd name="connsiteX2563" fmla="*/ 1808413 w 5730907"/>
              <a:gd name="connsiteY2563" fmla="*/ 1044752 h 3630492"/>
              <a:gd name="connsiteX2564" fmla="*/ 1801930 w 5730907"/>
              <a:gd name="connsiteY2564" fmla="*/ 1047096 h 3630492"/>
              <a:gd name="connsiteX2565" fmla="*/ 1772290 w 5730907"/>
              <a:gd name="connsiteY2565" fmla="*/ 1037993 h 3630492"/>
              <a:gd name="connsiteX2566" fmla="*/ 1740235 w 5730907"/>
              <a:gd name="connsiteY2566" fmla="*/ 1026530 h 3630492"/>
              <a:gd name="connsiteX2567" fmla="*/ 1756955 w 5730907"/>
              <a:gd name="connsiteY2567" fmla="*/ 1019550 h 3630492"/>
              <a:gd name="connsiteX2568" fmla="*/ 1827237 w 5730907"/>
              <a:gd name="connsiteY2568" fmla="*/ 1037947 h 3630492"/>
              <a:gd name="connsiteX2569" fmla="*/ 1813141 w 5730907"/>
              <a:gd name="connsiteY2569" fmla="*/ 1043043 h 3630492"/>
              <a:gd name="connsiteX2570" fmla="*/ 1784585 w 5730907"/>
              <a:gd name="connsiteY2570" fmla="*/ 1035597 h 3630492"/>
              <a:gd name="connsiteX2571" fmla="*/ 1750075 w 5730907"/>
              <a:gd name="connsiteY2571" fmla="*/ 1022423 h 3630492"/>
              <a:gd name="connsiteX2572" fmla="*/ 2118114 w 5730907"/>
              <a:gd name="connsiteY2572" fmla="*/ 1015962 h 3630492"/>
              <a:gd name="connsiteX2573" fmla="*/ 2114285 w 5730907"/>
              <a:gd name="connsiteY2573" fmla="*/ 1021377 h 3630492"/>
              <a:gd name="connsiteX2574" fmla="*/ 2115538 w 5730907"/>
              <a:gd name="connsiteY2574" fmla="*/ 1026070 h 3630492"/>
              <a:gd name="connsiteX2575" fmla="*/ 2119125 w 5730907"/>
              <a:gd name="connsiteY2575" fmla="*/ 1027607 h 3630492"/>
              <a:gd name="connsiteX2576" fmla="*/ 2111213 w 5730907"/>
              <a:gd name="connsiteY2576" fmla="*/ 1029370 h 3630492"/>
              <a:gd name="connsiteX2577" fmla="*/ 2096080 w 5730907"/>
              <a:gd name="connsiteY2577" fmla="*/ 1032559 h 3630492"/>
              <a:gd name="connsiteX2578" fmla="*/ 2138363 w 5730907"/>
              <a:gd name="connsiteY2578" fmla="*/ 1036783 h 3630492"/>
              <a:gd name="connsiteX2579" fmla="*/ 2196218 w 5730907"/>
              <a:gd name="connsiteY2579" fmla="*/ 1043182 h 3630492"/>
              <a:gd name="connsiteX2580" fmla="*/ 2240851 w 5730907"/>
              <a:gd name="connsiteY2580" fmla="*/ 1045763 h 3630492"/>
              <a:gd name="connsiteX2581" fmla="*/ 2231945 w 5730907"/>
              <a:gd name="connsiteY2581" fmla="*/ 1046529 h 3630492"/>
              <a:gd name="connsiteX2582" fmla="*/ 2219904 w 5730907"/>
              <a:gd name="connsiteY2582" fmla="*/ 1047218 h 3630492"/>
              <a:gd name="connsiteX2583" fmla="*/ 2217415 w 5730907"/>
              <a:gd name="connsiteY2583" fmla="*/ 1048099 h 3630492"/>
              <a:gd name="connsiteX2584" fmla="*/ 2185291 w 5730907"/>
              <a:gd name="connsiteY2584" fmla="*/ 1046246 h 3630492"/>
              <a:gd name="connsiteX2585" fmla="*/ 2146324 w 5730907"/>
              <a:gd name="connsiteY2585" fmla="*/ 1043816 h 3630492"/>
              <a:gd name="connsiteX2586" fmla="*/ 2104354 w 5730907"/>
              <a:gd name="connsiteY2586" fmla="*/ 1036503 h 3630492"/>
              <a:gd name="connsiteX2587" fmla="*/ 2086814 w 5730907"/>
              <a:gd name="connsiteY2587" fmla="*/ 1034511 h 3630492"/>
              <a:gd name="connsiteX2588" fmla="*/ 2081378 w 5730907"/>
              <a:gd name="connsiteY2588" fmla="*/ 1035655 h 3630492"/>
              <a:gd name="connsiteX2589" fmla="*/ 2083387 w 5730907"/>
              <a:gd name="connsiteY2589" fmla="*/ 1034120 h 3630492"/>
              <a:gd name="connsiteX2590" fmla="*/ 2074429 w 5730907"/>
              <a:gd name="connsiteY2590" fmla="*/ 1033102 h 3630492"/>
              <a:gd name="connsiteX2591" fmla="*/ 2079928 w 5730907"/>
              <a:gd name="connsiteY2591" fmla="*/ 1030945 h 3630492"/>
              <a:gd name="connsiteX2592" fmla="*/ 2087259 w 5730907"/>
              <a:gd name="connsiteY2592" fmla="*/ 1031677 h 3630492"/>
              <a:gd name="connsiteX2593" fmla="*/ 2109878 w 5730907"/>
              <a:gd name="connsiteY2593" fmla="*/ 1021840 h 3630492"/>
              <a:gd name="connsiteX2594" fmla="*/ 2110791 w 5730907"/>
              <a:gd name="connsiteY2594" fmla="*/ 1018835 h 3630492"/>
              <a:gd name="connsiteX2595" fmla="*/ 1784267 w 5730907"/>
              <a:gd name="connsiteY2595" fmla="*/ 1008689 h 3630492"/>
              <a:gd name="connsiteX2596" fmla="*/ 1855778 w 5730907"/>
              <a:gd name="connsiteY2596" fmla="*/ 1027628 h 3630492"/>
              <a:gd name="connsiteX2597" fmla="*/ 1834626 w 5730907"/>
              <a:gd name="connsiteY2597" fmla="*/ 1035275 h 3630492"/>
              <a:gd name="connsiteX2598" fmla="*/ 1765942 w 5730907"/>
              <a:gd name="connsiteY2598" fmla="*/ 1015798 h 3630492"/>
              <a:gd name="connsiteX2599" fmla="*/ 1777179 w 5730907"/>
              <a:gd name="connsiteY2599" fmla="*/ 1011107 h 3630492"/>
              <a:gd name="connsiteX2600" fmla="*/ 1819419 w 5730907"/>
              <a:gd name="connsiteY2600" fmla="*/ 996695 h 3630492"/>
              <a:gd name="connsiteX2601" fmla="*/ 1854965 w 5730907"/>
              <a:gd name="connsiteY2601" fmla="*/ 1005821 h 3630492"/>
              <a:gd name="connsiteX2602" fmla="*/ 1895697 w 5730907"/>
              <a:gd name="connsiteY2602" fmla="*/ 1013197 h 3630492"/>
              <a:gd name="connsiteX2603" fmla="*/ 1862578 w 5730907"/>
              <a:gd name="connsiteY2603" fmla="*/ 1025171 h 3630492"/>
              <a:gd name="connsiteX2604" fmla="*/ 1790617 w 5730907"/>
              <a:gd name="connsiteY2604" fmla="*/ 1006523 h 3630492"/>
              <a:gd name="connsiteX2605" fmla="*/ 2083278 w 5730907"/>
              <a:gd name="connsiteY2605" fmla="*/ 940790 h 3630492"/>
              <a:gd name="connsiteX2606" fmla="*/ 2073728 w 5730907"/>
              <a:gd name="connsiteY2606" fmla="*/ 945006 h 3630492"/>
              <a:gd name="connsiteX2607" fmla="*/ 2072540 w 5730907"/>
              <a:gd name="connsiteY2607" fmla="*/ 943464 h 3630492"/>
              <a:gd name="connsiteX2608" fmla="*/ 4894084 w 5730907"/>
              <a:gd name="connsiteY2608" fmla="*/ 914819 h 3630492"/>
              <a:gd name="connsiteX2609" fmla="*/ 4894048 w 5730907"/>
              <a:gd name="connsiteY2609" fmla="*/ 914891 h 3630492"/>
              <a:gd name="connsiteX2610" fmla="*/ 4894040 w 5730907"/>
              <a:gd name="connsiteY2610" fmla="*/ 914881 h 3630492"/>
              <a:gd name="connsiteX2611" fmla="*/ 4892294 w 5730907"/>
              <a:gd name="connsiteY2611" fmla="*/ 912618 h 3630492"/>
              <a:gd name="connsiteX2612" fmla="*/ 4894040 w 5730907"/>
              <a:gd name="connsiteY2612" fmla="*/ 914881 h 3630492"/>
              <a:gd name="connsiteX2613" fmla="*/ 4888613 w 5730907"/>
              <a:gd name="connsiteY2613" fmla="*/ 922728 h 3630492"/>
              <a:gd name="connsiteX2614" fmla="*/ 4892294 w 5730907"/>
              <a:gd name="connsiteY2614" fmla="*/ 912618 h 3630492"/>
              <a:gd name="connsiteX2615" fmla="*/ 4904830 w 5730907"/>
              <a:gd name="connsiteY2615" fmla="*/ 899282 h 3630492"/>
              <a:gd name="connsiteX2616" fmla="*/ 4894084 w 5730907"/>
              <a:gd name="connsiteY2616" fmla="*/ 914819 h 3630492"/>
              <a:gd name="connsiteX2617" fmla="*/ 4897567 w 5730907"/>
              <a:gd name="connsiteY2617" fmla="*/ 907656 h 3630492"/>
              <a:gd name="connsiteX2618" fmla="*/ 4904830 w 5730907"/>
              <a:gd name="connsiteY2618" fmla="*/ 899282 h 3630492"/>
              <a:gd name="connsiteX2619" fmla="*/ 4907685 w 5730907"/>
              <a:gd name="connsiteY2619" fmla="*/ 893696 h 3630492"/>
              <a:gd name="connsiteX2620" fmla="*/ 4892294 w 5730907"/>
              <a:gd name="connsiteY2620" fmla="*/ 912618 h 3630492"/>
              <a:gd name="connsiteX2621" fmla="*/ 4891202 w 5730907"/>
              <a:gd name="connsiteY2621" fmla="*/ 910475 h 3630492"/>
              <a:gd name="connsiteX2622" fmla="*/ 4892096 w 5730907"/>
              <a:gd name="connsiteY2622" fmla="*/ 909553 h 3630492"/>
              <a:gd name="connsiteX2623" fmla="*/ 4890914 w 5730907"/>
              <a:gd name="connsiteY2623" fmla="*/ 909911 h 3630492"/>
              <a:gd name="connsiteX2624" fmla="*/ 4891202 w 5730907"/>
              <a:gd name="connsiteY2624" fmla="*/ 910475 h 3630492"/>
              <a:gd name="connsiteX2625" fmla="*/ 4886119 w 5730907"/>
              <a:gd name="connsiteY2625" fmla="*/ 915709 h 3630492"/>
              <a:gd name="connsiteX2626" fmla="*/ 4874413 w 5730907"/>
              <a:gd name="connsiteY2626" fmla="*/ 942781 h 3630492"/>
              <a:gd name="connsiteX2627" fmla="*/ 4863301 w 5730907"/>
              <a:gd name="connsiteY2627" fmla="*/ 961145 h 3630492"/>
              <a:gd name="connsiteX2628" fmla="*/ 4903305 w 5730907"/>
              <a:gd name="connsiteY2628" fmla="*/ 920448 h 3630492"/>
              <a:gd name="connsiteX2629" fmla="*/ 4905763 w 5730907"/>
              <a:gd name="connsiteY2629" fmla="*/ 917718 h 3630492"/>
              <a:gd name="connsiteX2630" fmla="*/ 4910199 w 5730907"/>
              <a:gd name="connsiteY2630" fmla="*/ 907757 h 3630492"/>
              <a:gd name="connsiteX2631" fmla="*/ 4906493 w 5730907"/>
              <a:gd name="connsiteY2631" fmla="*/ 900143 h 3630492"/>
              <a:gd name="connsiteX2632" fmla="*/ 4906465 w 5730907"/>
              <a:gd name="connsiteY2632" fmla="*/ 896597 h 3630492"/>
              <a:gd name="connsiteX2633" fmla="*/ 4906769 w 5730907"/>
              <a:gd name="connsiteY2633" fmla="*/ 895874 h 3630492"/>
              <a:gd name="connsiteX2634" fmla="*/ 4895707 w 5730907"/>
              <a:gd name="connsiteY2634" fmla="*/ 908900 h 3630492"/>
              <a:gd name="connsiteX2635" fmla="*/ 4907006 w 5730907"/>
              <a:gd name="connsiteY2635" fmla="*/ 895309 h 3630492"/>
              <a:gd name="connsiteX2636" fmla="*/ 4932932 w 5730907"/>
              <a:gd name="connsiteY2636" fmla="*/ 857753 h 3630492"/>
              <a:gd name="connsiteX2637" fmla="*/ 4930843 w 5730907"/>
              <a:gd name="connsiteY2637" fmla="*/ 862767 h 3630492"/>
              <a:gd name="connsiteX2638" fmla="*/ 4931678 w 5730907"/>
              <a:gd name="connsiteY2638" fmla="*/ 864039 h 3630492"/>
              <a:gd name="connsiteX2639" fmla="*/ 4935452 w 5730907"/>
              <a:gd name="connsiteY2639" fmla="*/ 859457 h 3630492"/>
              <a:gd name="connsiteX2640" fmla="*/ 4932932 w 5730907"/>
              <a:gd name="connsiteY2640" fmla="*/ 857753 h 3630492"/>
              <a:gd name="connsiteX2641" fmla="*/ 4962391 w 5730907"/>
              <a:gd name="connsiteY2641" fmla="*/ 853404 h 3630492"/>
              <a:gd name="connsiteX2642" fmla="*/ 4946112 w 5730907"/>
              <a:gd name="connsiteY2642" fmla="*/ 872868 h 3630492"/>
              <a:gd name="connsiteX2643" fmla="*/ 4943778 w 5730907"/>
              <a:gd name="connsiteY2643" fmla="*/ 875461 h 3630492"/>
              <a:gd name="connsiteX2644" fmla="*/ 4959942 w 5730907"/>
              <a:gd name="connsiteY2644" fmla="*/ 856051 h 3630492"/>
              <a:gd name="connsiteX2645" fmla="*/ 4940028 w 5730907"/>
              <a:gd name="connsiteY2645" fmla="*/ 826405 h 3630492"/>
              <a:gd name="connsiteX2646" fmla="*/ 4938545 w 5730907"/>
              <a:gd name="connsiteY2646" fmla="*/ 828475 h 3630492"/>
              <a:gd name="connsiteX2647" fmla="*/ 4939458 w 5730907"/>
              <a:gd name="connsiteY2647" fmla="*/ 826596 h 3630492"/>
              <a:gd name="connsiteX2648" fmla="*/ 4933784 w 5730907"/>
              <a:gd name="connsiteY2648" fmla="*/ 832439 h 3630492"/>
              <a:gd name="connsiteX2649" fmla="*/ 4933749 w 5730907"/>
              <a:gd name="connsiteY2649" fmla="*/ 833057 h 3630492"/>
              <a:gd name="connsiteX2650" fmla="*/ 4940028 w 5730907"/>
              <a:gd name="connsiteY2650" fmla="*/ 826405 h 3630492"/>
              <a:gd name="connsiteX2651" fmla="*/ 4912731 w 5730907"/>
              <a:gd name="connsiteY2651" fmla="*/ 822070 h 3630492"/>
              <a:gd name="connsiteX2652" fmla="*/ 4903816 w 5730907"/>
              <a:gd name="connsiteY2652" fmla="*/ 832478 h 3630492"/>
              <a:gd name="connsiteX2653" fmla="*/ 4898989 w 5730907"/>
              <a:gd name="connsiteY2653" fmla="*/ 847611 h 3630492"/>
              <a:gd name="connsiteX2654" fmla="*/ 4898916 w 5730907"/>
              <a:gd name="connsiteY2654" fmla="*/ 850144 h 3630492"/>
              <a:gd name="connsiteX2655" fmla="*/ 4899894 w 5730907"/>
              <a:gd name="connsiteY2655" fmla="*/ 848118 h 3630492"/>
              <a:gd name="connsiteX2656" fmla="*/ 4990136 w 5730907"/>
              <a:gd name="connsiteY2656" fmla="*/ 820231 h 3630492"/>
              <a:gd name="connsiteX2657" fmla="*/ 4988305 w 5730907"/>
              <a:gd name="connsiteY2657" fmla="*/ 825391 h 3630492"/>
              <a:gd name="connsiteX2658" fmla="*/ 4962391 w 5730907"/>
              <a:gd name="connsiteY2658" fmla="*/ 853404 h 3630492"/>
              <a:gd name="connsiteX2659" fmla="*/ 5138498 w 5730907"/>
              <a:gd name="connsiteY2659" fmla="*/ 815490 h 3630492"/>
              <a:gd name="connsiteX2660" fmla="*/ 5136139 w 5730907"/>
              <a:gd name="connsiteY2660" fmla="*/ 819422 h 3630492"/>
              <a:gd name="connsiteX2661" fmla="*/ 5134789 w 5730907"/>
              <a:gd name="connsiteY2661" fmla="*/ 820802 h 3630492"/>
              <a:gd name="connsiteX2662" fmla="*/ 4996795 w 5730907"/>
              <a:gd name="connsiteY2662" fmla="*/ 812269 h 3630492"/>
              <a:gd name="connsiteX2663" fmla="*/ 4990136 w 5730907"/>
              <a:gd name="connsiteY2663" fmla="*/ 820231 h 3630492"/>
              <a:gd name="connsiteX2664" fmla="*/ 4990904 w 5730907"/>
              <a:gd name="connsiteY2664" fmla="*/ 818064 h 3630492"/>
              <a:gd name="connsiteX2665" fmla="*/ 4994836 w 5730907"/>
              <a:gd name="connsiteY2665" fmla="*/ 812468 h 3630492"/>
              <a:gd name="connsiteX2666" fmla="*/ 4940636 w 5730907"/>
              <a:gd name="connsiteY2666" fmla="*/ 789501 h 3630492"/>
              <a:gd name="connsiteX2667" fmla="*/ 4926109 w 5730907"/>
              <a:gd name="connsiteY2667" fmla="*/ 806456 h 3630492"/>
              <a:gd name="connsiteX2668" fmla="*/ 4911784 w 5730907"/>
              <a:gd name="connsiteY2668" fmla="*/ 838122 h 3630492"/>
              <a:gd name="connsiteX2669" fmla="*/ 4924372 w 5730907"/>
              <a:gd name="connsiteY2669" fmla="*/ 823884 h 3630492"/>
              <a:gd name="connsiteX2670" fmla="*/ 4938922 w 5730907"/>
              <a:gd name="connsiteY2670" fmla="*/ 793298 h 3630492"/>
              <a:gd name="connsiteX2671" fmla="*/ 4958491 w 5730907"/>
              <a:gd name="connsiteY2671" fmla="*/ 769732 h 3630492"/>
              <a:gd name="connsiteX2672" fmla="*/ 4956640 w 5730907"/>
              <a:gd name="connsiteY2672" fmla="*/ 771632 h 3630492"/>
              <a:gd name="connsiteX2673" fmla="*/ 4956664 w 5730907"/>
              <a:gd name="connsiteY2673" fmla="*/ 772916 h 3630492"/>
              <a:gd name="connsiteX2674" fmla="*/ 4979789 w 5730907"/>
              <a:gd name="connsiteY2674" fmla="*/ 747867 h 3630492"/>
              <a:gd name="connsiteX2675" fmla="*/ 4964522 w 5730907"/>
              <a:gd name="connsiteY2675" fmla="*/ 763539 h 3630492"/>
              <a:gd name="connsiteX2676" fmla="*/ 4958269 w 5730907"/>
              <a:gd name="connsiteY2676" fmla="*/ 779131 h 3630492"/>
              <a:gd name="connsiteX2677" fmla="*/ 4947521 w 5730907"/>
              <a:gd name="connsiteY2677" fmla="*/ 803498 h 3630492"/>
              <a:gd name="connsiteX2678" fmla="*/ 4954131 w 5730907"/>
              <a:gd name="connsiteY2678" fmla="*/ 796396 h 3630492"/>
              <a:gd name="connsiteX2679" fmla="*/ 4959300 w 5730907"/>
              <a:gd name="connsiteY2679" fmla="*/ 785758 h 3630492"/>
              <a:gd name="connsiteX2680" fmla="*/ 5052142 w 5730907"/>
              <a:gd name="connsiteY2680" fmla="*/ 743204 h 3630492"/>
              <a:gd name="connsiteX2681" fmla="*/ 5051433 w 5730907"/>
              <a:gd name="connsiteY2681" fmla="*/ 745295 h 3630492"/>
              <a:gd name="connsiteX2682" fmla="*/ 5049331 w 5730907"/>
              <a:gd name="connsiteY2682" fmla="*/ 754380 h 3630492"/>
              <a:gd name="connsiteX2683" fmla="*/ 5024548 w 5730907"/>
              <a:gd name="connsiteY2683" fmla="*/ 785512 h 3630492"/>
              <a:gd name="connsiteX2684" fmla="*/ 5006855 w 5730907"/>
              <a:gd name="connsiteY2684" fmla="*/ 807567 h 3630492"/>
              <a:gd name="connsiteX2685" fmla="*/ 5000487 w 5730907"/>
              <a:gd name="connsiteY2685" fmla="*/ 811894 h 3630492"/>
              <a:gd name="connsiteX2686" fmla="*/ 4996795 w 5730907"/>
              <a:gd name="connsiteY2686" fmla="*/ 812269 h 3630492"/>
              <a:gd name="connsiteX2687" fmla="*/ 5028050 w 5730907"/>
              <a:gd name="connsiteY2687" fmla="*/ 774899 h 3630492"/>
              <a:gd name="connsiteX2688" fmla="*/ 5060100 w 5730907"/>
              <a:gd name="connsiteY2688" fmla="*/ 732732 h 3630492"/>
              <a:gd name="connsiteX2689" fmla="*/ 5052142 w 5730907"/>
              <a:gd name="connsiteY2689" fmla="*/ 743204 h 3630492"/>
              <a:gd name="connsiteX2690" fmla="*/ 5052963 w 5730907"/>
              <a:gd name="connsiteY2690" fmla="*/ 740787 h 3630492"/>
              <a:gd name="connsiteX2691" fmla="*/ 5054869 w 5730907"/>
              <a:gd name="connsiteY2691" fmla="*/ 737937 h 3630492"/>
              <a:gd name="connsiteX2692" fmla="*/ 5241159 w 5730907"/>
              <a:gd name="connsiteY2692" fmla="*/ 674560 h 3630492"/>
              <a:gd name="connsiteX2693" fmla="*/ 5240254 w 5730907"/>
              <a:gd name="connsiteY2693" fmla="*/ 678799 h 3630492"/>
              <a:gd name="connsiteX2694" fmla="*/ 5237824 w 5730907"/>
              <a:gd name="connsiteY2694" fmla="*/ 684396 h 3630492"/>
              <a:gd name="connsiteX2695" fmla="*/ 5156202 w 5730907"/>
              <a:gd name="connsiteY2695" fmla="*/ 800445 h 3630492"/>
              <a:gd name="connsiteX2696" fmla="*/ 5153569 w 5730907"/>
              <a:gd name="connsiteY2696" fmla="*/ 793903 h 3630492"/>
              <a:gd name="connsiteX2697" fmla="*/ 5138498 w 5730907"/>
              <a:gd name="connsiteY2697" fmla="*/ 815490 h 3630492"/>
              <a:gd name="connsiteX2698" fmla="*/ 5141118 w 5730907"/>
              <a:gd name="connsiteY2698" fmla="*/ 811118 h 3630492"/>
              <a:gd name="connsiteX2699" fmla="*/ 5143407 w 5730907"/>
              <a:gd name="connsiteY2699" fmla="*/ 801661 h 3630492"/>
              <a:gd name="connsiteX2700" fmla="*/ 5215985 w 5730907"/>
              <a:gd name="connsiteY2700" fmla="*/ 701066 h 3630492"/>
              <a:gd name="connsiteX2701" fmla="*/ 5230082 w 5730907"/>
              <a:gd name="connsiteY2701" fmla="*/ 687937 h 3630492"/>
              <a:gd name="connsiteX2702" fmla="*/ 5242623 w 5730907"/>
              <a:gd name="connsiteY2702" fmla="*/ 672793 h 3630492"/>
              <a:gd name="connsiteX2703" fmla="*/ 5241159 w 5730907"/>
              <a:gd name="connsiteY2703" fmla="*/ 674560 h 3630492"/>
              <a:gd name="connsiteX2704" fmla="*/ 5241325 w 5730907"/>
              <a:gd name="connsiteY2704" fmla="*/ 673782 h 3630492"/>
              <a:gd name="connsiteX2705" fmla="*/ 5242623 w 5730907"/>
              <a:gd name="connsiteY2705" fmla="*/ 672793 h 3630492"/>
              <a:gd name="connsiteX2706" fmla="*/ 4779258 w 5730907"/>
              <a:gd name="connsiteY2706" fmla="*/ 584568 h 3630492"/>
              <a:gd name="connsiteX2707" fmla="*/ 4782359 w 5730907"/>
              <a:gd name="connsiteY2707" fmla="*/ 585423 h 3630492"/>
              <a:gd name="connsiteX2708" fmla="*/ 4781345 w 5730907"/>
              <a:gd name="connsiteY2708" fmla="*/ 587671 h 3630492"/>
              <a:gd name="connsiteX2709" fmla="*/ 4773948 w 5730907"/>
              <a:gd name="connsiteY2709" fmla="*/ 590356 h 3630492"/>
              <a:gd name="connsiteX2710" fmla="*/ 4779258 w 5730907"/>
              <a:gd name="connsiteY2710" fmla="*/ 584568 h 3630492"/>
              <a:gd name="connsiteX2711" fmla="*/ 4588868 w 5730907"/>
              <a:gd name="connsiteY2711" fmla="*/ 583976 h 3630492"/>
              <a:gd name="connsiteX2712" fmla="*/ 4584939 w 5730907"/>
              <a:gd name="connsiteY2712" fmla="*/ 591221 h 3630492"/>
              <a:gd name="connsiteX2713" fmla="*/ 4585734 w 5730907"/>
              <a:gd name="connsiteY2713" fmla="*/ 590338 h 3630492"/>
              <a:gd name="connsiteX2714" fmla="*/ 4588786 w 5730907"/>
              <a:gd name="connsiteY2714" fmla="*/ 584185 h 3630492"/>
              <a:gd name="connsiteX2715" fmla="*/ 4986804 w 5730907"/>
              <a:gd name="connsiteY2715" fmla="*/ 580414 h 3630492"/>
              <a:gd name="connsiteX2716" fmla="*/ 4983505 w 5730907"/>
              <a:gd name="connsiteY2716" fmla="*/ 583165 h 3630492"/>
              <a:gd name="connsiteX2717" fmla="*/ 4983994 w 5730907"/>
              <a:gd name="connsiteY2717" fmla="*/ 582559 h 3630492"/>
              <a:gd name="connsiteX2718" fmla="*/ 4986804 w 5730907"/>
              <a:gd name="connsiteY2718" fmla="*/ 580414 h 3630492"/>
              <a:gd name="connsiteX2719" fmla="*/ 4640536 w 5730907"/>
              <a:gd name="connsiteY2719" fmla="*/ 546584 h 3630492"/>
              <a:gd name="connsiteX2720" fmla="*/ 4632537 w 5730907"/>
              <a:gd name="connsiteY2720" fmla="*/ 550698 h 3630492"/>
              <a:gd name="connsiteX2721" fmla="*/ 4632390 w 5730907"/>
              <a:gd name="connsiteY2721" fmla="*/ 551033 h 3630492"/>
              <a:gd name="connsiteX2722" fmla="*/ 4633290 w 5730907"/>
              <a:gd name="connsiteY2722" fmla="*/ 552665 h 3630492"/>
              <a:gd name="connsiteX2723" fmla="*/ 4634942 w 5730907"/>
              <a:gd name="connsiteY2723" fmla="*/ 557829 h 3630492"/>
              <a:gd name="connsiteX2724" fmla="*/ 4635090 w 5730907"/>
              <a:gd name="connsiteY2724" fmla="*/ 558350 h 3630492"/>
              <a:gd name="connsiteX2725" fmla="*/ 4637132 w 5730907"/>
              <a:gd name="connsiteY2725" fmla="*/ 554059 h 3630492"/>
              <a:gd name="connsiteX2726" fmla="*/ 5153200 w 5730907"/>
              <a:gd name="connsiteY2726" fmla="*/ 535235 h 3630492"/>
              <a:gd name="connsiteX2727" fmla="*/ 5152189 w 5730907"/>
              <a:gd name="connsiteY2727" fmla="*/ 536779 h 3630492"/>
              <a:gd name="connsiteX2728" fmla="*/ 5151686 w 5730907"/>
              <a:gd name="connsiteY2728" fmla="*/ 536392 h 3630492"/>
              <a:gd name="connsiteX2729" fmla="*/ 5153200 w 5730907"/>
              <a:gd name="connsiteY2729" fmla="*/ 535235 h 3630492"/>
              <a:gd name="connsiteX2730" fmla="*/ 4639717 w 5730907"/>
              <a:gd name="connsiteY2730" fmla="*/ 522441 h 3630492"/>
              <a:gd name="connsiteX2731" fmla="*/ 4634987 w 5730907"/>
              <a:gd name="connsiteY2731" fmla="*/ 528334 h 3630492"/>
              <a:gd name="connsiteX2732" fmla="*/ 4631239 w 5730907"/>
              <a:gd name="connsiteY2732" fmla="*/ 538905 h 3630492"/>
              <a:gd name="connsiteX2733" fmla="*/ 4631250 w 5730907"/>
              <a:gd name="connsiteY2733" fmla="*/ 538918 h 3630492"/>
              <a:gd name="connsiteX2734" fmla="*/ 4594485 w 5730907"/>
              <a:gd name="connsiteY2734" fmla="*/ 514056 h 3630492"/>
              <a:gd name="connsiteX2735" fmla="*/ 4593974 w 5730907"/>
              <a:gd name="connsiteY2735" fmla="*/ 514390 h 3630492"/>
              <a:gd name="connsiteX2736" fmla="*/ 4593924 w 5730907"/>
              <a:gd name="connsiteY2736" fmla="*/ 514485 h 3630492"/>
              <a:gd name="connsiteX2737" fmla="*/ 4627686 w 5730907"/>
              <a:gd name="connsiteY2737" fmla="*/ 506685 h 3630492"/>
              <a:gd name="connsiteX2738" fmla="*/ 4623140 w 5730907"/>
              <a:gd name="connsiteY2738" fmla="*/ 512947 h 3630492"/>
              <a:gd name="connsiteX2739" fmla="*/ 4625264 w 5730907"/>
              <a:gd name="connsiteY2739" fmla="*/ 511328 h 3630492"/>
              <a:gd name="connsiteX2740" fmla="*/ 4744081 w 5730907"/>
              <a:gd name="connsiteY2740" fmla="*/ 498804 h 3630492"/>
              <a:gd name="connsiteX2741" fmla="*/ 4735696 w 5730907"/>
              <a:gd name="connsiteY2741" fmla="*/ 508868 h 3630492"/>
              <a:gd name="connsiteX2742" fmla="*/ 4738330 w 5730907"/>
              <a:gd name="connsiteY2742" fmla="*/ 515408 h 3630492"/>
              <a:gd name="connsiteX2743" fmla="*/ 4744166 w 5730907"/>
              <a:gd name="connsiteY2743" fmla="*/ 510954 h 3630492"/>
              <a:gd name="connsiteX2744" fmla="*/ 4744081 w 5730907"/>
              <a:gd name="connsiteY2744" fmla="*/ 498804 h 3630492"/>
              <a:gd name="connsiteX2745" fmla="*/ 4654969 w 5730907"/>
              <a:gd name="connsiteY2745" fmla="*/ 488652 h 3630492"/>
              <a:gd name="connsiteX2746" fmla="*/ 4636946 w 5730907"/>
              <a:gd name="connsiteY2746" fmla="*/ 501114 h 3630492"/>
              <a:gd name="connsiteX2747" fmla="*/ 4632361 w 5730907"/>
              <a:gd name="connsiteY2747" fmla="*/ 505909 h 3630492"/>
              <a:gd name="connsiteX2748" fmla="*/ 4668664 w 5730907"/>
              <a:gd name="connsiteY2748" fmla="*/ 486374 h 3630492"/>
              <a:gd name="connsiteX2749" fmla="*/ 4652797 w 5730907"/>
              <a:gd name="connsiteY2749" fmla="*/ 506142 h 3630492"/>
              <a:gd name="connsiteX2750" fmla="*/ 4640560 w 5730907"/>
              <a:gd name="connsiteY2750" fmla="*/ 532491 h 3630492"/>
              <a:gd name="connsiteX2751" fmla="*/ 4638405 w 5730907"/>
              <a:gd name="connsiteY2751" fmla="*/ 537382 h 3630492"/>
              <a:gd name="connsiteX2752" fmla="*/ 4649465 w 5730907"/>
              <a:gd name="connsiteY2752" fmla="*/ 527662 h 3630492"/>
              <a:gd name="connsiteX2753" fmla="*/ 4651911 w 5730907"/>
              <a:gd name="connsiteY2753" fmla="*/ 522517 h 3630492"/>
              <a:gd name="connsiteX2754" fmla="*/ 4648000 w 5730907"/>
              <a:gd name="connsiteY2754" fmla="*/ 526952 h 3630492"/>
              <a:gd name="connsiteX2755" fmla="*/ 4652335 w 5730907"/>
              <a:gd name="connsiteY2755" fmla="*/ 521628 h 3630492"/>
              <a:gd name="connsiteX2756" fmla="*/ 4660516 w 5730907"/>
              <a:gd name="connsiteY2756" fmla="*/ 504427 h 3630492"/>
              <a:gd name="connsiteX2757" fmla="*/ 4548094 w 5730907"/>
              <a:gd name="connsiteY2757" fmla="*/ 485843 h 3630492"/>
              <a:gd name="connsiteX2758" fmla="*/ 4547547 w 5730907"/>
              <a:gd name="connsiteY2758" fmla="*/ 486066 h 3630492"/>
              <a:gd name="connsiteX2759" fmla="*/ 4539128 w 5730907"/>
              <a:gd name="connsiteY2759" fmla="*/ 490359 h 3630492"/>
              <a:gd name="connsiteX2760" fmla="*/ 4535264 w 5730907"/>
              <a:gd name="connsiteY2760" fmla="*/ 496406 h 3630492"/>
              <a:gd name="connsiteX2761" fmla="*/ 4538703 w 5730907"/>
              <a:gd name="connsiteY2761" fmla="*/ 496237 h 3630492"/>
              <a:gd name="connsiteX2762" fmla="*/ 4543620 w 5730907"/>
              <a:gd name="connsiteY2762" fmla="*/ 493388 h 3630492"/>
              <a:gd name="connsiteX2763" fmla="*/ 4658555 w 5730907"/>
              <a:gd name="connsiteY2763" fmla="*/ 485539 h 3630492"/>
              <a:gd name="connsiteX2764" fmla="*/ 4656996 w 5730907"/>
              <a:gd name="connsiteY2764" fmla="*/ 487105 h 3630492"/>
              <a:gd name="connsiteX2765" fmla="*/ 4658438 w 5730907"/>
              <a:gd name="connsiteY2765" fmla="*/ 486005 h 3630492"/>
              <a:gd name="connsiteX2766" fmla="*/ 4658501 w 5730907"/>
              <a:gd name="connsiteY2766" fmla="*/ 485736 h 3630492"/>
              <a:gd name="connsiteX2767" fmla="*/ 4690982 w 5730907"/>
              <a:gd name="connsiteY2767" fmla="*/ 478231 h 3630492"/>
              <a:gd name="connsiteX2768" fmla="*/ 4679357 w 5730907"/>
              <a:gd name="connsiteY2768" fmla="*/ 491408 h 3630492"/>
              <a:gd name="connsiteX2769" fmla="*/ 4669200 w 5730907"/>
              <a:gd name="connsiteY2769" fmla="*/ 514434 h 3630492"/>
              <a:gd name="connsiteX2770" fmla="*/ 4674237 w 5730907"/>
              <a:gd name="connsiteY2770" fmla="*/ 510588 h 3630492"/>
              <a:gd name="connsiteX2771" fmla="*/ 4680894 w 5730907"/>
              <a:gd name="connsiteY2771" fmla="*/ 496888 h 3630492"/>
              <a:gd name="connsiteX2772" fmla="*/ 4585955 w 5730907"/>
              <a:gd name="connsiteY2772" fmla="*/ 477861 h 3630492"/>
              <a:gd name="connsiteX2773" fmla="*/ 4584366 w 5730907"/>
              <a:gd name="connsiteY2773" fmla="*/ 478564 h 3630492"/>
              <a:gd name="connsiteX2774" fmla="*/ 4584208 w 5730907"/>
              <a:gd name="connsiteY2774" fmla="*/ 479087 h 3630492"/>
              <a:gd name="connsiteX2775" fmla="*/ 4585552 w 5730907"/>
              <a:gd name="connsiteY2775" fmla="*/ 478221 h 3630492"/>
              <a:gd name="connsiteX2776" fmla="*/ 4576196 w 5730907"/>
              <a:gd name="connsiteY2776" fmla="*/ 461119 h 3630492"/>
              <a:gd name="connsiteX2777" fmla="*/ 4568339 w 5730907"/>
              <a:gd name="connsiteY2777" fmla="*/ 467808 h 3630492"/>
              <a:gd name="connsiteX2778" fmla="*/ 4558920 w 5730907"/>
              <a:gd name="connsiteY2778" fmla="*/ 475907 h 3630492"/>
              <a:gd name="connsiteX2779" fmla="*/ 4556806 w 5730907"/>
              <a:gd name="connsiteY2779" fmla="*/ 480318 h 3630492"/>
              <a:gd name="connsiteX2780" fmla="*/ 4563220 w 5730907"/>
              <a:gd name="connsiteY2780" fmla="*/ 473416 h 3630492"/>
              <a:gd name="connsiteX2781" fmla="*/ 4571769 w 5730907"/>
              <a:gd name="connsiteY2781" fmla="*/ 465424 h 3630492"/>
              <a:gd name="connsiteX2782" fmla="*/ 4575104 w 5730907"/>
              <a:gd name="connsiteY2782" fmla="*/ 463304 h 3630492"/>
              <a:gd name="connsiteX2783" fmla="*/ 4698905 w 5730907"/>
              <a:gd name="connsiteY2783" fmla="*/ 442783 h 3630492"/>
              <a:gd name="connsiteX2784" fmla="*/ 4697353 w 5730907"/>
              <a:gd name="connsiteY2784" fmla="*/ 446653 h 3630492"/>
              <a:gd name="connsiteX2785" fmla="*/ 4696543 w 5730907"/>
              <a:gd name="connsiteY2785" fmla="*/ 447246 h 3630492"/>
              <a:gd name="connsiteX2786" fmla="*/ 4279169 w 5730907"/>
              <a:gd name="connsiteY2786" fmla="*/ 440361 h 3630492"/>
              <a:gd name="connsiteX2787" fmla="*/ 4275524 w 5730907"/>
              <a:gd name="connsiteY2787" fmla="*/ 446960 h 3630492"/>
              <a:gd name="connsiteX2788" fmla="*/ 4272277 w 5730907"/>
              <a:gd name="connsiteY2788" fmla="*/ 453582 h 3630492"/>
              <a:gd name="connsiteX2789" fmla="*/ 4275455 w 5730907"/>
              <a:gd name="connsiteY2789" fmla="*/ 452597 h 3630492"/>
              <a:gd name="connsiteX2790" fmla="*/ 4278996 w 5730907"/>
              <a:gd name="connsiteY2790" fmla="*/ 441225 h 3630492"/>
              <a:gd name="connsiteX2791" fmla="*/ 4725546 w 5730907"/>
              <a:gd name="connsiteY2791" fmla="*/ 439055 h 3630492"/>
              <a:gd name="connsiteX2792" fmla="*/ 4696385 w 5730907"/>
              <a:gd name="connsiteY2792" fmla="*/ 472106 h 3630492"/>
              <a:gd name="connsiteX2793" fmla="*/ 4683786 w 5730907"/>
              <a:gd name="connsiteY2793" fmla="*/ 502799 h 3630492"/>
              <a:gd name="connsiteX2794" fmla="*/ 4683399 w 5730907"/>
              <a:gd name="connsiteY2794" fmla="*/ 503595 h 3630492"/>
              <a:gd name="connsiteX2795" fmla="*/ 4688914 w 5730907"/>
              <a:gd name="connsiteY2795" fmla="*/ 499384 h 3630492"/>
              <a:gd name="connsiteX2796" fmla="*/ 4722345 w 5730907"/>
              <a:gd name="connsiteY2796" fmla="*/ 461651 h 3630492"/>
              <a:gd name="connsiteX2797" fmla="*/ 4725546 w 5730907"/>
              <a:gd name="connsiteY2797" fmla="*/ 439055 h 3630492"/>
              <a:gd name="connsiteX2798" fmla="*/ 4304471 w 5730907"/>
              <a:gd name="connsiteY2798" fmla="*/ 433235 h 3630492"/>
              <a:gd name="connsiteX2799" fmla="*/ 4298095 w 5730907"/>
              <a:gd name="connsiteY2799" fmla="*/ 436146 h 3630492"/>
              <a:gd name="connsiteX2800" fmla="*/ 4291924 w 5730907"/>
              <a:gd name="connsiteY2800" fmla="*/ 442237 h 3630492"/>
              <a:gd name="connsiteX2801" fmla="*/ 4280959 w 5730907"/>
              <a:gd name="connsiteY2801" fmla="*/ 455017 h 3630492"/>
              <a:gd name="connsiteX2802" fmla="*/ 4304105 w 5730907"/>
              <a:gd name="connsiteY2802" fmla="*/ 434795 h 3630492"/>
              <a:gd name="connsiteX2803" fmla="*/ 4304471 w 5730907"/>
              <a:gd name="connsiteY2803" fmla="*/ 433235 h 3630492"/>
              <a:gd name="connsiteX2804" fmla="*/ 4293409 w 5730907"/>
              <a:gd name="connsiteY2804" fmla="*/ 427882 h 3630492"/>
              <a:gd name="connsiteX2805" fmla="*/ 4292750 w 5730907"/>
              <a:gd name="connsiteY2805" fmla="*/ 430132 h 3630492"/>
              <a:gd name="connsiteX2806" fmla="*/ 4289241 w 5730907"/>
              <a:gd name="connsiteY2806" fmla="*/ 432555 h 3630492"/>
              <a:gd name="connsiteX2807" fmla="*/ 4284855 w 5730907"/>
              <a:gd name="connsiteY2807" fmla="*/ 440627 h 3630492"/>
              <a:gd name="connsiteX2808" fmla="*/ 4292750 w 5730907"/>
              <a:gd name="connsiteY2808" fmla="*/ 430132 h 3630492"/>
              <a:gd name="connsiteX2809" fmla="*/ 4294724 w 5730907"/>
              <a:gd name="connsiteY2809" fmla="*/ 429588 h 3630492"/>
              <a:gd name="connsiteX2810" fmla="*/ 4294946 w 5730907"/>
              <a:gd name="connsiteY2810" fmla="*/ 429121 h 3630492"/>
              <a:gd name="connsiteX2811" fmla="*/ 4294217 w 5730907"/>
              <a:gd name="connsiteY2811" fmla="*/ 427929 h 3630492"/>
              <a:gd name="connsiteX2812" fmla="*/ 4293409 w 5730907"/>
              <a:gd name="connsiteY2812" fmla="*/ 427882 h 3630492"/>
              <a:gd name="connsiteX2813" fmla="*/ 4315343 w 5730907"/>
              <a:gd name="connsiteY2813" fmla="*/ 419041 h 3630492"/>
              <a:gd name="connsiteX2814" fmla="*/ 4308921 w 5730907"/>
              <a:gd name="connsiteY2814" fmla="*/ 421753 h 3630492"/>
              <a:gd name="connsiteX2815" fmla="*/ 4304090 w 5730907"/>
              <a:gd name="connsiteY2815" fmla="*/ 427343 h 3630492"/>
              <a:gd name="connsiteX2816" fmla="*/ 4314606 w 5730907"/>
              <a:gd name="connsiteY2816" fmla="*/ 422147 h 3630492"/>
              <a:gd name="connsiteX2817" fmla="*/ 4315447 w 5730907"/>
              <a:gd name="connsiteY2817" fmla="*/ 420337 h 3630492"/>
              <a:gd name="connsiteX2818" fmla="*/ 4315343 w 5730907"/>
              <a:gd name="connsiteY2818" fmla="*/ 419041 h 3630492"/>
              <a:gd name="connsiteX2819" fmla="*/ 4784099 w 5730907"/>
              <a:gd name="connsiteY2819" fmla="*/ 418789 h 3630492"/>
              <a:gd name="connsiteX2820" fmla="*/ 4707072 w 5730907"/>
              <a:gd name="connsiteY2820" fmla="*/ 502013 h 3630492"/>
              <a:gd name="connsiteX2821" fmla="*/ 4756589 w 5730907"/>
              <a:gd name="connsiteY2821" fmla="*/ 464216 h 3630492"/>
              <a:gd name="connsiteX2822" fmla="*/ 4758102 w 5730907"/>
              <a:gd name="connsiteY2822" fmla="*/ 463060 h 3630492"/>
              <a:gd name="connsiteX2823" fmla="*/ 4778903 w 5730907"/>
              <a:gd name="connsiteY2823" fmla="*/ 439242 h 3630492"/>
              <a:gd name="connsiteX2824" fmla="*/ 4784099 w 5730907"/>
              <a:gd name="connsiteY2824" fmla="*/ 418789 h 3630492"/>
              <a:gd name="connsiteX2825" fmla="*/ 4503187 w 5730907"/>
              <a:gd name="connsiteY2825" fmla="*/ 412692 h 3630492"/>
              <a:gd name="connsiteX2826" fmla="*/ 4502294 w 5730907"/>
              <a:gd name="connsiteY2826" fmla="*/ 413612 h 3630492"/>
              <a:gd name="connsiteX2827" fmla="*/ 4502004 w 5730907"/>
              <a:gd name="connsiteY2827" fmla="*/ 413048 h 3630492"/>
              <a:gd name="connsiteX2828" fmla="*/ 4503187 w 5730907"/>
              <a:gd name="connsiteY2828" fmla="*/ 412692 h 3630492"/>
              <a:gd name="connsiteX2829" fmla="*/ 4515920 w 5730907"/>
              <a:gd name="connsiteY2829" fmla="*/ 402421 h 3630492"/>
              <a:gd name="connsiteX2830" fmla="*/ 4512596 w 5730907"/>
              <a:gd name="connsiteY2830" fmla="*/ 405741 h 3630492"/>
              <a:gd name="connsiteX2831" fmla="*/ 4509585 w 5730907"/>
              <a:gd name="connsiteY2831" fmla="*/ 409604 h 3630492"/>
              <a:gd name="connsiteX2832" fmla="*/ 4514741 w 5730907"/>
              <a:gd name="connsiteY2832" fmla="*/ 404157 h 3630492"/>
              <a:gd name="connsiteX2833" fmla="*/ 4315829 w 5730907"/>
              <a:gd name="connsiteY2833" fmla="*/ 401110 h 3630492"/>
              <a:gd name="connsiteX2834" fmla="*/ 4310888 w 5730907"/>
              <a:gd name="connsiteY2834" fmla="*/ 403975 h 3630492"/>
              <a:gd name="connsiteX2835" fmla="*/ 4308550 w 5730907"/>
              <a:gd name="connsiteY2835" fmla="*/ 405101 h 3630492"/>
              <a:gd name="connsiteX2836" fmla="*/ 4306280 w 5730907"/>
              <a:gd name="connsiteY2836" fmla="*/ 407287 h 3630492"/>
              <a:gd name="connsiteX2837" fmla="*/ 4314962 w 5730907"/>
              <a:gd name="connsiteY2837" fmla="*/ 403237 h 3630492"/>
              <a:gd name="connsiteX2838" fmla="*/ 4315829 w 5730907"/>
              <a:gd name="connsiteY2838" fmla="*/ 401110 h 3630492"/>
              <a:gd name="connsiteX2839" fmla="*/ 3912958 w 5730907"/>
              <a:gd name="connsiteY2839" fmla="*/ 391211 h 3630492"/>
              <a:gd name="connsiteX2840" fmla="*/ 3910625 w 5730907"/>
              <a:gd name="connsiteY2840" fmla="*/ 391401 h 3630492"/>
              <a:gd name="connsiteX2841" fmla="*/ 3907511 w 5730907"/>
              <a:gd name="connsiteY2841" fmla="*/ 395418 h 3630492"/>
              <a:gd name="connsiteX2842" fmla="*/ 3902672 w 5730907"/>
              <a:gd name="connsiteY2842" fmla="*/ 402988 h 3630492"/>
              <a:gd name="connsiteX2843" fmla="*/ 3894332 w 5730907"/>
              <a:gd name="connsiteY2843" fmla="*/ 418532 h 3630492"/>
              <a:gd name="connsiteX2844" fmla="*/ 3912829 w 5730907"/>
              <a:gd name="connsiteY2844" fmla="*/ 392940 h 3630492"/>
              <a:gd name="connsiteX2845" fmla="*/ 3912958 w 5730907"/>
              <a:gd name="connsiteY2845" fmla="*/ 391211 h 3630492"/>
              <a:gd name="connsiteX2846" fmla="*/ 4243599 w 5730907"/>
              <a:gd name="connsiteY2846" fmla="*/ 387309 h 3630492"/>
              <a:gd name="connsiteX2847" fmla="*/ 4242097 w 5730907"/>
              <a:gd name="connsiteY2847" fmla="*/ 389307 h 3630492"/>
              <a:gd name="connsiteX2848" fmla="*/ 4224888 w 5730907"/>
              <a:gd name="connsiteY2848" fmla="*/ 408364 h 3630492"/>
              <a:gd name="connsiteX2849" fmla="*/ 4215159 w 5730907"/>
              <a:gd name="connsiteY2849" fmla="*/ 424525 h 3630492"/>
              <a:gd name="connsiteX2850" fmla="*/ 4217554 w 5730907"/>
              <a:gd name="connsiteY2850" fmla="*/ 416484 h 3630492"/>
              <a:gd name="connsiteX2851" fmla="*/ 4210277 w 5730907"/>
              <a:gd name="connsiteY2851" fmla="*/ 424541 h 3630492"/>
              <a:gd name="connsiteX2852" fmla="*/ 4208352 w 5730907"/>
              <a:gd name="connsiteY2852" fmla="*/ 432266 h 3630492"/>
              <a:gd name="connsiteX2853" fmla="*/ 4212487 w 5730907"/>
              <a:gd name="connsiteY2853" fmla="*/ 429990 h 3630492"/>
              <a:gd name="connsiteX2854" fmla="*/ 4216117 w 5730907"/>
              <a:gd name="connsiteY2854" fmla="*/ 425790 h 3630492"/>
              <a:gd name="connsiteX2855" fmla="*/ 4240493 w 5730907"/>
              <a:gd name="connsiteY2855" fmla="*/ 397819 h 3630492"/>
              <a:gd name="connsiteX2856" fmla="*/ 3902878 w 5730907"/>
              <a:gd name="connsiteY2856" fmla="*/ 387308 h 3630492"/>
              <a:gd name="connsiteX2857" fmla="*/ 3902135 w 5730907"/>
              <a:gd name="connsiteY2857" fmla="*/ 387395 h 3630492"/>
              <a:gd name="connsiteX2858" fmla="*/ 3901828 w 5730907"/>
              <a:gd name="connsiteY2858" fmla="*/ 389914 h 3630492"/>
              <a:gd name="connsiteX2859" fmla="*/ 3891269 w 5730907"/>
              <a:gd name="connsiteY2859" fmla="*/ 401585 h 3630492"/>
              <a:gd name="connsiteX2860" fmla="*/ 3886202 w 5730907"/>
              <a:gd name="connsiteY2860" fmla="*/ 418495 h 3630492"/>
              <a:gd name="connsiteX2861" fmla="*/ 3889429 w 5730907"/>
              <a:gd name="connsiteY2861" fmla="*/ 416634 h 3630492"/>
              <a:gd name="connsiteX2862" fmla="*/ 3901828 w 5730907"/>
              <a:gd name="connsiteY2862" fmla="*/ 389914 h 3630492"/>
              <a:gd name="connsiteX2863" fmla="*/ 3903562 w 5730907"/>
              <a:gd name="connsiteY2863" fmla="*/ 388992 h 3630492"/>
              <a:gd name="connsiteX2864" fmla="*/ 3903702 w 5730907"/>
              <a:gd name="connsiteY2864" fmla="*/ 388455 h 3630492"/>
              <a:gd name="connsiteX2865" fmla="*/ 3902878 w 5730907"/>
              <a:gd name="connsiteY2865" fmla="*/ 387308 h 3630492"/>
              <a:gd name="connsiteX2866" fmla="*/ 4339393 w 5730907"/>
              <a:gd name="connsiteY2866" fmla="*/ 380676 h 3630492"/>
              <a:gd name="connsiteX2867" fmla="*/ 4327145 w 5730907"/>
              <a:gd name="connsiteY2867" fmla="*/ 398490 h 3630492"/>
              <a:gd name="connsiteX2868" fmla="*/ 4315160 w 5730907"/>
              <a:gd name="connsiteY2868" fmla="*/ 416212 h 3630492"/>
              <a:gd name="connsiteX2869" fmla="*/ 4319860 w 5730907"/>
              <a:gd name="connsiteY2869" fmla="*/ 414315 h 3630492"/>
              <a:gd name="connsiteX2870" fmla="*/ 4339393 w 5730907"/>
              <a:gd name="connsiteY2870" fmla="*/ 380676 h 3630492"/>
              <a:gd name="connsiteX2871" fmla="*/ 4165170 w 5730907"/>
              <a:gd name="connsiteY2871" fmla="*/ 374212 h 3630492"/>
              <a:gd name="connsiteX2872" fmla="*/ 4159184 w 5730907"/>
              <a:gd name="connsiteY2872" fmla="*/ 382284 h 3630492"/>
              <a:gd name="connsiteX2873" fmla="*/ 4160656 w 5730907"/>
              <a:gd name="connsiteY2873" fmla="*/ 381105 h 3630492"/>
              <a:gd name="connsiteX2874" fmla="*/ 4161690 w 5730907"/>
              <a:gd name="connsiteY2874" fmla="*/ 379575 h 3630492"/>
              <a:gd name="connsiteX2875" fmla="*/ 4164460 w 5730907"/>
              <a:gd name="connsiteY2875" fmla="*/ 376734 h 3630492"/>
              <a:gd name="connsiteX2876" fmla="*/ 3921027 w 5730907"/>
              <a:gd name="connsiteY2876" fmla="*/ 374172 h 3630492"/>
              <a:gd name="connsiteX2877" fmla="*/ 3915512 w 5730907"/>
              <a:gd name="connsiteY2877" fmla="*/ 378177 h 3630492"/>
              <a:gd name="connsiteX2878" fmla="*/ 3911831 w 5730907"/>
              <a:gd name="connsiteY2878" fmla="*/ 384981 h 3630492"/>
              <a:gd name="connsiteX2879" fmla="*/ 3920762 w 5730907"/>
              <a:gd name="connsiteY2879" fmla="*/ 377619 h 3630492"/>
              <a:gd name="connsiteX2880" fmla="*/ 3921295 w 5730907"/>
              <a:gd name="connsiteY2880" fmla="*/ 375539 h 3630492"/>
              <a:gd name="connsiteX2881" fmla="*/ 3921027 w 5730907"/>
              <a:gd name="connsiteY2881" fmla="*/ 374172 h 3630492"/>
              <a:gd name="connsiteX2882" fmla="*/ 4256931 w 5730907"/>
              <a:gd name="connsiteY2882" fmla="*/ 369553 h 3630492"/>
              <a:gd name="connsiteX2883" fmla="*/ 4249166 w 5730907"/>
              <a:gd name="connsiteY2883" fmla="*/ 379894 h 3630492"/>
              <a:gd name="connsiteX2884" fmla="*/ 4247618 w 5730907"/>
              <a:gd name="connsiteY2884" fmla="*/ 387819 h 3630492"/>
              <a:gd name="connsiteX2885" fmla="*/ 4246653 w 5730907"/>
              <a:gd name="connsiteY2885" fmla="*/ 390751 h 3630492"/>
              <a:gd name="connsiteX2886" fmla="*/ 4252039 w 5730907"/>
              <a:gd name="connsiteY2886" fmla="*/ 384571 h 3630492"/>
              <a:gd name="connsiteX2887" fmla="*/ 4253945 w 5730907"/>
              <a:gd name="connsiteY2887" fmla="*/ 381749 h 3630492"/>
              <a:gd name="connsiteX2888" fmla="*/ 4341867 w 5730907"/>
              <a:gd name="connsiteY2888" fmla="*/ 369199 h 3630492"/>
              <a:gd name="connsiteX2889" fmla="*/ 4343736 w 5730907"/>
              <a:gd name="connsiteY2889" fmla="*/ 371190 h 3630492"/>
              <a:gd name="connsiteX2890" fmla="*/ 4345470 w 5730907"/>
              <a:gd name="connsiteY2890" fmla="*/ 371062 h 3630492"/>
              <a:gd name="connsiteX2891" fmla="*/ 4341867 w 5730907"/>
              <a:gd name="connsiteY2891" fmla="*/ 369199 h 3630492"/>
              <a:gd name="connsiteX2892" fmla="*/ 4587512 w 5730907"/>
              <a:gd name="connsiteY2892" fmla="*/ 365725 h 3630492"/>
              <a:gd name="connsiteX2893" fmla="*/ 4586229 w 5730907"/>
              <a:gd name="connsiteY2893" fmla="*/ 367433 h 3630492"/>
              <a:gd name="connsiteX2894" fmla="*/ 4585333 w 5730907"/>
              <a:gd name="connsiteY2894" fmla="*/ 367841 h 3630492"/>
              <a:gd name="connsiteX2895" fmla="*/ 4584117 w 5730907"/>
              <a:gd name="connsiteY2895" fmla="*/ 368234 h 3630492"/>
              <a:gd name="connsiteX2896" fmla="*/ 4587512 w 5730907"/>
              <a:gd name="connsiteY2896" fmla="*/ 365725 h 3630492"/>
              <a:gd name="connsiteX2897" fmla="*/ 3919102 w 5730907"/>
              <a:gd name="connsiteY2897" fmla="*/ 354930 h 3630492"/>
              <a:gd name="connsiteX2898" fmla="*/ 3914962 w 5730907"/>
              <a:gd name="connsiteY2898" fmla="*/ 358843 h 3630492"/>
              <a:gd name="connsiteX2899" fmla="*/ 3911185 w 5730907"/>
              <a:gd name="connsiteY2899" fmla="*/ 363174 h 3630492"/>
              <a:gd name="connsiteX2900" fmla="*/ 3918589 w 5730907"/>
              <a:gd name="connsiteY2900" fmla="*/ 357353 h 3630492"/>
              <a:gd name="connsiteX2901" fmla="*/ 3919102 w 5730907"/>
              <a:gd name="connsiteY2901" fmla="*/ 354930 h 3630492"/>
              <a:gd name="connsiteX2902" fmla="*/ 3702392 w 5730907"/>
              <a:gd name="connsiteY2902" fmla="*/ 346170 h 3630492"/>
              <a:gd name="connsiteX2903" fmla="*/ 3698490 w 5730907"/>
              <a:gd name="connsiteY2903" fmla="*/ 352642 h 3630492"/>
              <a:gd name="connsiteX2904" fmla="*/ 3700442 w 5730907"/>
              <a:gd name="connsiteY2904" fmla="*/ 349986 h 3630492"/>
              <a:gd name="connsiteX2905" fmla="*/ 3698300 w 5730907"/>
              <a:gd name="connsiteY2905" fmla="*/ 356492 h 3630492"/>
              <a:gd name="connsiteX2906" fmla="*/ 3702127 w 5730907"/>
              <a:gd name="connsiteY2906" fmla="*/ 348494 h 3630492"/>
              <a:gd name="connsiteX2907" fmla="*/ 3700442 w 5730907"/>
              <a:gd name="connsiteY2907" fmla="*/ 349986 h 3630492"/>
              <a:gd name="connsiteX2908" fmla="*/ 3733375 w 5730907"/>
              <a:gd name="connsiteY2908" fmla="*/ 345858 h 3630492"/>
              <a:gd name="connsiteX2909" fmla="*/ 3732086 w 5730907"/>
              <a:gd name="connsiteY2909" fmla="*/ 346312 h 3630492"/>
              <a:gd name="connsiteX2910" fmla="*/ 3731987 w 5730907"/>
              <a:gd name="connsiteY2910" fmla="*/ 348068 h 3630492"/>
              <a:gd name="connsiteX2911" fmla="*/ 3706495 w 5730907"/>
              <a:gd name="connsiteY2911" fmla="*/ 339367 h 3630492"/>
              <a:gd name="connsiteX2912" fmla="*/ 3703213 w 5730907"/>
              <a:gd name="connsiteY2912" fmla="*/ 344809 h 3630492"/>
              <a:gd name="connsiteX2913" fmla="*/ 3702707 w 5730907"/>
              <a:gd name="connsiteY2913" fmla="*/ 347283 h 3630492"/>
              <a:gd name="connsiteX2914" fmla="*/ 4287203 w 5730907"/>
              <a:gd name="connsiteY2914" fmla="*/ 332278 h 3630492"/>
              <a:gd name="connsiteX2915" fmla="*/ 4280153 w 5730907"/>
              <a:gd name="connsiteY2915" fmla="*/ 338627 h 3630492"/>
              <a:gd name="connsiteX2916" fmla="*/ 4262315 w 5730907"/>
              <a:gd name="connsiteY2916" fmla="*/ 362384 h 3630492"/>
              <a:gd name="connsiteX2917" fmla="*/ 4259921 w 5730907"/>
              <a:gd name="connsiteY2917" fmla="*/ 369493 h 3630492"/>
              <a:gd name="connsiteX2918" fmla="*/ 4260315 w 5730907"/>
              <a:gd name="connsiteY2918" fmla="*/ 372318 h 3630492"/>
              <a:gd name="connsiteX2919" fmla="*/ 4266677 w 5730907"/>
              <a:gd name="connsiteY2919" fmla="*/ 362901 h 3630492"/>
              <a:gd name="connsiteX2920" fmla="*/ 4267994 w 5730907"/>
              <a:gd name="connsiteY2920" fmla="*/ 356511 h 3630492"/>
              <a:gd name="connsiteX2921" fmla="*/ 4268449 w 5730907"/>
              <a:gd name="connsiteY2921" fmla="*/ 355009 h 3630492"/>
              <a:gd name="connsiteX2922" fmla="*/ 4268593 w 5730907"/>
              <a:gd name="connsiteY2922" fmla="*/ 354874 h 3630492"/>
              <a:gd name="connsiteX2923" fmla="*/ 4271331 w 5730907"/>
              <a:gd name="connsiteY2923" fmla="*/ 351185 h 3630492"/>
              <a:gd name="connsiteX2924" fmla="*/ 4269897 w 5730907"/>
              <a:gd name="connsiteY2924" fmla="*/ 358135 h 3630492"/>
              <a:gd name="connsiteX2925" fmla="*/ 4285056 w 5730907"/>
              <a:gd name="connsiteY2925" fmla="*/ 335695 h 3630492"/>
              <a:gd name="connsiteX2926" fmla="*/ 4287203 w 5730907"/>
              <a:gd name="connsiteY2926" fmla="*/ 332278 h 3630492"/>
              <a:gd name="connsiteX2927" fmla="*/ 4382266 w 5730907"/>
              <a:gd name="connsiteY2927" fmla="*/ 330300 h 3630492"/>
              <a:gd name="connsiteX2928" fmla="*/ 4383161 w 5730907"/>
              <a:gd name="connsiteY2928" fmla="*/ 330732 h 3630492"/>
              <a:gd name="connsiteX2929" fmla="*/ 4383287 w 5730907"/>
              <a:gd name="connsiteY2929" fmla="*/ 330793 h 3630492"/>
              <a:gd name="connsiteX2930" fmla="*/ 4384991 w 5730907"/>
              <a:gd name="connsiteY2930" fmla="*/ 331615 h 3630492"/>
              <a:gd name="connsiteX2931" fmla="*/ 4383161 w 5730907"/>
              <a:gd name="connsiteY2931" fmla="*/ 330732 h 3630492"/>
              <a:gd name="connsiteX2932" fmla="*/ 4382309 w 5730907"/>
              <a:gd name="connsiteY2932" fmla="*/ 330320 h 3630492"/>
              <a:gd name="connsiteX2933" fmla="*/ 4382266 w 5730907"/>
              <a:gd name="connsiteY2933" fmla="*/ 330300 h 3630492"/>
              <a:gd name="connsiteX2934" fmla="*/ 3620002 w 5730907"/>
              <a:gd name="connsiteY2934" fmla="*/ 330195 h 3630492"/>
              <a:gd name="connsiteX2935" fmla="*/ 3620938 w 5730907"/>
              <a:gd name="connsiteY2935" fmla="*/ 330634 h 3630492"/>
              <a:gd name="connsiteX2936" fmla="*/ 3620042 w 5730907"/>
              <a:gd name="connsiteY2936" fmla="*/ 330213 h 3630492"/>
              <a:gd name="connsiteX2937" fmla="*/ 3620002 w 5730907"/>
              <a:gd name="connsiteY2937" fmla="*/ 330195 h 3630492"/>
              <a:gd name="connsiteX2938" fmla="*/ 4352716 w 5730907"/>
              <a:gd name="connsiteY2938" fmla="*/ 329700 h 3630492"/>
              <a:gd name="connsiteX2939" fmla="*/ 4351236 w 5730907"/>
              <a:gd name="connsiteY2939" fmla="*/ 331668 h 3630492"/>
              <a:gd name="connsiteX2940" fmla="*/ 4352977 w 5730907"/>
              <a:gd name="connsiteY2940" fmla="*/ 333742 h 3630492"/>
              <a:gd name="connsiteX2941" fmla="*/ 4354175 w 5730907"/>
              <a:gd name="connsiteY2941" fmla="*/ 332602 h 3630492"/>
              <a:gd name="connsiteX2942" fmla="*/ 4354811 w 5730907"/>
              <a:gd name="connsiteY2942" fmla="*/ 330647 h 3630492"/>
              <a:gd name="connsiteX2943" fmla="*/ 4352716 w 5730907"/>
              <a:gd name="connsiteY2943" fmla="*/ 329700 h 3630492"/>
              <a:gd name="connsiteX2944" fmla="*/ 3937954 w 5730907"/>
              <a:gd name="connsiteY2944" fmla="*/ 329041 h 3630492"/>
              <a:gd name="connsiteX2945" fmla="*/ 3929105 w 5730907"/>
              <a:gd name="connsiteY2945" fmla="*/ 350182 h 3630492"/>
              <a:gd name="connsiteX2946" fmla="*/ 3920486 w 5730907"/>
              <a:gd name="connsiteY2946" fmla="*/ 371181 h 3630492"/>
              <a:gd name="connsiteX2947" fmla="*/ 3924534 w 5730907"/>
              <a:gd name="connsiteY2947" fmla="*/ 368344 h 3630492"/>
              <a:gd name="connsiteX2948" fmla="*/ 3937954 w 5730907"/>
              <a:gd name="connsiteY2948" fmla="*/ 329041 h 3630492"/>
              <a:gd name="connsiteX2949" fmla="*/ 3674133 w 5730907"/>
              <a:gd name="connsiteY2949" fmla="*/ 318492 h 3630492"/>
              <a:gd name="connsiteX2950" fmla="*/ 3672815 w 5730907"/>
              <a:gd name="connsiteY2950" fmla="*/ 319407 h 3630492"/>
              <a:gd name="connsiteX2951" fmla="*/ 3670466 w 5730907"/>
              <a:gd name="connsiteY2951" fmla="*/ 320944 h 3630492"/>
              <a:gd name="connsiteX2952" fmla="*/ 3668680 w 5730907"/>
              <a:gd name="connsiteY2952" fmla="*/ 324292 h 3630492"/>
              <a:gd name="connsiteX2953" fmla="*/ 3661708 w 5730907"/>
              <a:gd name="connsiteY2953" fmla="*/ 337409 h 3630492"/>
              <a:gd name="connsiteX2954" fmla="*/ 3667718 w 5730907"/>
              <a:gd name="connsiteY2954" fmla="*/ 333510 h 3630492"/>
              <a:gd name="connsiteX2955" fmla="*/ 3938700 w 5730907"/>
              <a:gd name="connsiteY2955" fmla="*/ 316349 h 3630492"/>
              <a:gd name="connsiteX2956" fmla="*/ 3940675 w 5730907"/>
              <a:gd name="connsiteY2956" fmla="*/ 318157 h 3630492"/>
              <a:gd name="connsiteX2957" fmla="*/ 3942242 w 5730907"/>
              <a:gd name="connsiteY2957" fmla="*/ 317721 h 3630492"/>
              <a:gd name="connsiteX2958" fmla="*/ 3938700 w 5730907"/>
              <a:gd name="connsiteY2958" fmla="*/ 316349 h 3630492"/>
              <a:gd name="connsiteX2959" fmla="*/ 3771385 w 5730907"/>
              <a:gd name="connsiteY2959" fmla="*/ 303232 h 3630492"/>
              <a:gd name="connsiteX2960" fmla="*/ 3770269 w 5730907"/>
              <a:gd name="connsiteY2960" fmla="*/ 303978 h 3630492"/>
              <a:gd name="connsiteX2961" fmla="*/ 3770275 w 5730907"/>
              <a:gd name="connsiteY2961" fmla="*/ 306011 h 3630492"/>
              <a:gd name="connsiteX2962" fmla="*/ 3768891 w 5730907"/>
              <a:gd name="connsiteY2962" fmla="*/ 306349 h 3630492"/>
              <a:gd name="connsiteX2963" fmla="*/ 3768637 w 5730907"/>
              <a:gd name="connsiteY2963" fmla="*/ 305069 h 3630492"/>
              <a:gd name="connsiteX2964" fmla="*/ 3767542 w 5730907"/>
              <a:gd name="connsiteY2964" fmla="*/ 305800 h 3630492"/>
              <a:gd name="connsiteX2965" fmla="*/ 3767364 w 5730907"/>
              <a:gd name="connsiteY2965" fmla="*/ 306840 h 3630492"/>
              <a:gd name="connsiteX2966" fmla="*/ 3768891 w 5730907"/>
              <a:gd name="connsiteY2966" fmla="*/ 306349 h 3630492"/>
              <a:gd name="connsiteX2967" fmla="*/ 3768902 w 5730907"/>
              <a:gd name="connsiteY2967" fmla="*/ 309630 h 3630492"/>
              <a:gd name="connsiteX2968" fmla="*/ 3767517 w 5730907"/>
              <a:gd name="connsiteY2968" fmla="*/ 309966 h 3630492"/>
              <a:gd name="connsiteX2969" fmla="*/ 3767146 w 5730907"/>
              <a:gd name="connsiteY2969" fmla="*/ 308109 h 3630492"/>
              <a:gd name="connsiteX2970" fmla="*/ 3766556 w 5730907"/>
              <a:gd name="connsiteY2970" fmla="*/ 311560 h 3630492"/>
              <a:gd name="connsiteX2971" fmla="*/ 3766801 w 5730907"/>
              <a:gd name="connsiteY2971" fmla="*/ 311363 h 3630492"/>
              <a:gd name="connsiteX2972" fmla="*/ 3767517 w 5730907"/>
              <a:gd name="connsiteY2972" fmla="*/ 309966 h 3630492"/>
              <a:gd name="connsiteX2973" fmla="*/ 3767265 w 5730907"/>
              <a:gd name="connsiteY2973" fmla="*/ 310991 h 3630492"/>
              <a:gd name="connsiteX2974" fmla="*/ 3770400 w 5730907"/>
              <a:gd name="connsiteY2974" fmla="*/ 308472 h 3630492"/>
              <a:gd name="connsiteX2975" fmla="*/ 3771408 w 5730907"/>
              <a:gd name="connsiteY2975" fmla="*/ 306268 h 3630492"/>
              <a:gd name="connsiteX2976" fmla="*/ 3771385 w 5730907"/>
              <a:gd name="connsiteY2976" fmla="*/ 303232 h 3630492"/>
              <a:gd name="connsiteX2977" fmla="*/ 4500851 w 5730907"/>
              <a:gd name="connsiteY2977" fmla="*/ 295697 h 3630492"/>
              <a:gd name="connsiteX2978" fmla="*/ 4503952 w 5730907"/>
              <a:gd name="connsiteY2978" fmla="*/ 296553 h 3630492"/>
              <a:gd name="connsiteX2979" fmla="*/ 4502939 w 5730907"/>
              <a:gd name="connsiteY2979" fmla="*/ 298801 h 3630492"/>
              <a:gd name="connsiteX2980" fmla="*/ 4495542 w 5730907"/>
              <a:gd name="connsiteY2980" fmla="*/ 301485 h 3630492"/>
              <a:gd name="connsiteX2981" fmla="*/ 4500851 w 5730907"/>
              <a:gd name="connsiteY2981" fmla="*/ 295697 h 3630492"/>
              <a:gd name="connsiteX2982" fmla="*/ 3624585 w 5730907"/>
              <a:gd name="connsiteY2982" fmla="*/ 292395 h 3630492"/>
              <a:gd name="connsiteX2983" fmla="*/ 3624039 w 5730907"/>
              <a:gd name="connsiteY2983" fmla="*/ 292620 h 3630492"/>
              <a:gd name="connsiteX2984" fmla="*/ 3615619 w 5730907"/>
              <a:gd name="connsiteY2984" fmla="*/ 296912 h 3630492"/>
              <a:gd name="connsiteX2985" fmla="*/ 3611755 w 5730907"/>
              <a:gd name="connsiteY2985" fmla="*/ 302958 h 3630492"/>
              <a:gd name="connsiteX2986" fmla="*/ 3615195 w 5730907"/>
              <a:gd name="connsiteY2986" fmla="*/ 302790 h 3630492"/>
              <a:gd name="connsiteX2987" fmla="*/ 3620111 w 5730907"/>
              <a:gd name="connsiteY2987" fmla="*/ 299940 h 3630492"/>
              <a:gd name="connsiteX2988" fmla="*/ 4126013 w 5730907"/>
              <a:gd name="connsiteY2988" fmla="*/ 291440 h 3630492"/>
              <a:gd name="connsiteX2989" fmla="*/ 4113478 w 5730907"/>
              <a:gd name="connsiteY2989" fmla="*/ 304774 h 3630492"/>
              <a:gd name="connsiteX2990" fmla="*/ 4118169 w 5730907"/>
              <a:gd name="connsiteY2990" fmla="*/ 301705 h 3630492"/>
              <a:gd name="connsiteX2991" fmla="*/ 4121968 w 5730907"/>
              <a:gd name="connsiteY2991" fmla="*/ 298279 h 3630492"/>
              <a:gd name="connsiteX2992" fmla="*/ 3687331 w 5730907"/>
              <a:gd name="connsiteY2992" fmla="*/ 287608 h 3630492"/>
              <a:gd name="connsiteX2993" fmla="*/ 3677189 w 5730907"/>
              <a:gd name="connsiteY2993" fmla="*/ 295517 h 3630492"/>
              <a:gd name="connsiteX2994" fmla="*/ 3664867 w 5730907"/>
              <a:gd name="connsiteY2994" fmla="*/ 304616 h 3630492"/>
              <a:gd name="connsiteX2995" fmla="*/ 3669018 w 5730907"/>
              <a:gd name="connsiteY2995" fmla="*/ 307959 h 3630492"/>
              <a:gd name="connsiteX2996" fmla="*/ 3675840 w 5730907"/>
              <a:gd name="connsiteY2996" fmla="*/ 299194 h 3630492"/>
              <a:gd name="connsiteX2997" fmla="*/ 3671165 w 5730907"/>
              <a:gd name="connsiteY2997" fmla="*/ 308641 h 3630492"/>
              <a:gd name="connsiteX2998" fmla="*/ 3679007 w 5730907"/>
              <a:gd name="connsiteY2998" fmla="*/ 304917 h 3630492"/>
              <a:gd name="connsiteX2999" fmla="*/ 3675347 w 5730907"/>
              <a:gd name="connsiteY2999" fmla="*/ 311785 h 3630492"/>
              <a:gd name="connsiteX3000" fmla="*/ 3677105 w 5730907"/>
              <a:gd name="connsiteY3000" fmla="*/ 311154 h 3630492"/>
              <a:gd name="connsiteX3001" fmla="*/ 3677369 w 5730907"/>
              <a:gd name="connsiteY3001" fmla="*/ 310923 h 3630492"/>
              <a:gd name="connsiteX3002" fmla="*/ 4195042 w 5730907"/>
              <a:gd name="connsiteY3002" fmla="*/ 287360 h 3630492"/>
              <a:gd name="connsiteX3003" fmla="*/ 4189078 w 5730907"/>
              <a:gd name="connsiteY3003" fmla="*/ 293089 h 3630492"/>
              <a:gd name="connsiteX3004" fmla="*/ 4178037 w 5730907"/>
              <a:gd name="connsiteY3004" fmla="*/ 308308 h 3630492"/>
              <a:gd name="connsiteX3005" fmla="*/ 4175396 w 5730907"/>
              <a:gd name="connsiteY3005" fmla="*/ 313258 h 3630492"/>
              <a:gd name="connsiteX3006" fmla="*/ 4197053 w 5730907"/>
              <a:gd name="connsiteY3006" fmla="*/ 289719 h 3630492"/>
              <a:gd name="connsiteX3007" fmla="*/ 4197307 w 5730907"/>
              <a:gd name="connsiteY3007" fmla="*/ 289250 h 3630492"/>
              <a:gd name="connsiteX3008" fmla="*/ 4195042 w 5730907"/>
              <a:gd name="connsiteY3008" fmla="*/ 287360 h 3630492"/>
              <a:gd name="connsiteX3009" fmla="*/ 3883826 w 5730907"/>
              <a:gd name="connsiteY3009" fmla="*/ 286316 h 3630492"/>
              <a:gd name="connsiteX3010" fmla="*/ 3878216 w 5730907"/>
              <a:gd name="connsiteY3010" fmla="*/ 294313 h 3630492"/>
              <a:gd name="connsiteX3011" fmla="*/ 3817876 w 5730907"/>
              <a:gd name="connsiteY3011" fmla="*/ 411866 h 3630492"/>
              <a:gd name="connsiteX3012" fmla="*/ 3808443 w 5730907"/>
              <a:gd name="connsiteY3012" fmla="*/ 429767 h 3630492"/>
              <a:gd name="connsiteX3013" fmla="*/ 3808492 w 5730907"/>
              <a:gd name="connsiteY3013" fmla="*/ 430037 h 3630492"/>
              <a:gd name="connsiteX3014" fmla="*/ 3809426 w 5730907"/>
              <a:gd name="connsiteY3014" fmla="*/ 429172 h 3630492"/>
              <a:gd name="connsiteX3015" fmla="*/ 3814072 w 5730907"/>
              <a:gd name="connsiteY3015" fmla="*/ 425174 h 3630492"/>
              <a:gd name="connsiteX3016" fmla="*/ 3820958 w 5730907"/>
              <a:gd name="connsiteY3016" fmla="*/ 417347 h 3630492"/>
              <a:gd name="connsiteX3017" fmla="*/ 3831164 w 5730907"/>
              <a:gd name="connsiteY3017" fmla="*/ 398471 h 3630492"/>
              <a:gd name="connsiteX3018" fmla="*/ 3882311 w 5730907"/>
              <a:gd name="connsiteY3018" fmla="*/ 290336 h 3630492"/>
              <a:gd name="connsiteX3019" fmla="*/ 3883826 w 5730907"/>
              <a:gd name="connsiteY3019" fmla="*/ 286316 h 3630492"/>
              <a:gd name="connsiteX3020" fmla="*/ 4156871 w 5730907"/>
              <a:gd name="connsiteY3020" fmla="*/ 285941 h 3630492"/>
              <a:gd name="connsiteX3021" fmla="*/ 4151404 w 5730907"/>
              <a:gd name="connsiteY3021" fmla="*/ 291920 h 3630492"/>
              <a:gd name="connsiteX3022" fmla="*/ 4151514 w 5730907"/>
              <a:gd name="connsiteY3022" fmla="*/ 292988 h 3630492"/>
              <a:gd name="connsiteX3023" fmla="*/ 4152931 w 5730907"/>
              <a:gd name="connsiteY3023" fmla="*/ 291328 h 3630492"/>
              <a:gd name="connsiteX3024" fmla="*/ 4128868 w 5730907"/>
              <a:gd name="connsiteY3024" fmla="*/ 285852 h 3630492"/>
              <a:gd name="connsiteX3025" fmla="*/ 4130704 w 5730907"/>
              <a:gd name="connsiteY3025" fmla="*/ 287315 h 3630492"/>
              <a:gd name="connsiteX3026" fmla="*/ 4132470 w 5730907"/>
              <a:gd name="connsiteY3026" fmla="*/ 287718 h 3630492"/>
              <a:gd name="connsiteX3027" fmla="*/ 4128868 w 5730907"/>
              <a:gd name="connsiteY3027" fmla="*/ 285852 h 3630492"/>
              <a:gd name="connsiteX3028" fmla="*/ 4394917 w 5730907"/>
              <a:gd name="connsiteY3028" fmla="*/ 282644 h 3630492"/>
              <a:gd name="connsiteX3029" fmla="*/ 4397392 w 5730907"/>
              <a:gd name="connsiteY3029" fmla="*/ 283178 h 3630492"/>
              <a:gd name="connsiteX3030" fmla="*/ 4384004 w 5730907"/>
              <a:gd name="connsiteY3030" fmla="*/ 301384 h 3630492"/>
              <a:gd name="connsiteX3031" fmla="*/ 4382208 w 5730907"/>
              <a:gd name="connsiteY3031" fmla="*/ 302922 h 3630492"/>
              <a:gd name="connsiteX3032" fmla="*/ 4393874 w 5730907"/>
              <a:gd name="connsiteY3032" fmla="*/ 282930 h 3630492"/>
              <a:gd name="connsiteX3033" fmla="*/ 3943404 w 5730907"/>
              <a:gd name="connsiteY3033" fmla="*/ 272278 h 3630492"/>
              <a:gd name="connsiteX3034" fmla="*/ 3942309 w 5730907"/>
              <a:gd name="connsiteY3034" fmla="*/ 274636 h 3630492"/>
              <a:gd name="connsiteX3035" fmla="*/ 3944177 w 5730907"/>
              <a:gd name="connsiteY3035" fmla="*/ 276554 h 3630492"/>
              <a:gd name="connsiteX3036" fmla="*/ 3945122 w 5730907"/>
              <a:gd name="connsiteY3036" fmla="*/ 275129 h 3630492"/>
              <a:gd name="connsiteX3037" fmla="*/ 3945446 w 5730907"/>
              <a:gd name="connsiteY3037" fmla="*/ 272932 h 3630492"/>
              <a:gd name="connsiteX3038" fmla="*/ 3943404 w 5730907"/>
              <a:gd name="connsiteY3038" fmla="*/ 272278 h 3630492"/>
              <a:gd name="connsiteX3039" fmla="*/ 3070093 w 5730907"/>
              <a:gd name="connsiteY3039" fmla="*/ 271901 h 3630492"/>
              <a:gd name="connsiteX3040" fmla="*/ 3047560 w 5730907"/>
              <a:gd name="connsiteY3040" fmla="*/ 300556 h 3630492"/>
              <a:gd name="connsiteX3041" fmla="*/ 3038061 w 5730907"/>
              <a:gd name="connsiteY3041" fmla="*/ 298862 h 3630492"/>
              <a:gd name="connsiteX3042" fmla="*/ 3070093 w 5730907"/>
              <a:gd name="connsiteY3042" fmla="*/ 271901 h 3630492"/>
              <a:gd name="connsiteX3043" fmla="*/ 4162917 w 5730907"/>
              <a:gd name="connsiteY3043" fmla="*/ 270337 h 3630492"/>
              <a:gd name="connsiteX3044" fmla="*/ 4161968 w 5730907"/>
              <a:gd name="connsiteY3044" fmla="*/ 272385 h 3630492"/>
              <a:gd name="connsiteX3045" fmla="*/ 4161203 w 5730907"/>
              <a:gd name="connsiteY3045" fmla="*/ 272973 h 3630492"/>
              <a:gd name="connsiteX3046" fmla="*/ 4160143 w 5730907"/>
              <a:gd name="connsiteY3046" fmla="*/ 273604 h 3630492"/>
              <a:gd name="connsiteX3047" fmla="*/ 4162917 w 5730907"/>
              <a:gd name="connsiteY3047" fmla="*/ 270337 h 3630492"/>
              <a:gd name="connsiteX3048" fmla="*/ 3970511 w 5730907"/>
              <a:gd name="connsiteY3048" fmla="*/ 267831 h 3630492"/>
              <a:gd name="connsiteX3049" fmla="*/ 3971386 w 5730907"/>
              <a:gd name="connsiteY3049" fmla="*/ 268139 h 3630492"/>
              <a:gd name="connsiteX3050" fmla="*/ 3973176 w 5730907"/>
              <a:gd name="connsiteY3050" fmla="*/ 268770 h 3630492"/>
              <a:gd name="connsiteX3051" fmla="*/ 3971510 w 5730907"/>
              <a:gd name="connsiteY3051" fmla="*/ 268183 h 3630492"/>
              <a:gd name="connsiteX3052" fmla="*/ 3971386 w 5730907"/>
              <a:gd name="connsiteY3052" fmla="*/ 268139 h 3630492"/>
              <a:gd name="connsiteX3053" fmla="*/ 3970554 w 5730907"/>
              <a:gd name="connsiteY3053" fmla="*/ 267845 h 3630492"/>
              <a:gd name="connsiteX3054" fmla="*/ 3970511 w 5730907"/>
              <a:gd name="connsiteY3054" fmla="*/ 267831 h 3630492"/>
              <a:gd name="connsiteX3055" fmla="*/ 3652687 w 5730907"/>
              <a:gd name="connsiteY3055" fmla="*/ 267671 h 3630492"/>
              <a:gd name="connsiteX3056" fmla="*/ 3644829 w 5730907"/>
              <a:gd name="connsiteY3056" fmla="*/ 274361 h 3630492"/>
              <a:gd name="connsiteX3057" fmla="*/ 3635410 w 5730907"/>
              <a:gd name="connsiteY3057" fmla="*/ 282461 h 3630492"/>
              <a:gd name="connsiteX3058" fmla="*/ 3633297 w 5730907"/>
              <a:gd name="connsiteY3058" fmla="*/ 286870 h 3630492"/>
              <a:gd name="connsiteX3059" fmla="*/ 3639711 w 5730907"/>
              <a:gd name="connsiteY3059" fmla="*/ 279968 h 3630492"/>
              <a:gd name="connsiteX3060" fmla="*/ 3648260 w 5730907"/>
              <a:gd name="connsiteY3060" fmla="*/ 271978 h 3630492"/>
              <a:gd name="connsiteX3061" fmla="*/ 3651595 w 5730907"/>
              <a:gd name="connsiteY3061" fmla="*/ 269856 h 3630492"/>
              <a:gd name="connsiteX3062" fmla="*/ 3732872 w 5730907"/>
              <a:gd name="connsiteY3062" fmla="*/ 263977 h 3630492"/>
              <a:gd name="connsiteX3063" fmla="*/ 3733159 w 5730907"/>
              <a:gd name="connsiteY3063" fmla="*/ 264168 h 3630492"/>
              <a:gd name="connsiteX3064" fmla="*/ 3733210 w 5730907"/>
              <a:gd name="connsiteY3064" fmla="*/ 264108 h 3630492"/>
              <a:gd name="connsiteX3065" fmla="*/ 3793598 w 5730907"/>
              <a:gd name="connsiteY3065" fmla="*/ 254193 h 3630492"/>
              <a:gd name="connsiteX3066" fmla="*/ 3788897 w 5730907"/>
              <a:gd name="connsiteY3066" fmla="*/ 261340 h 3630492"/>
              <a:gd name="connsiteX3067" fmla="*/ 3775211 w 5730907"/>
              <a:gd name="connsiteY3067" fmla="*/ 297760 h 3630492"/>
              <a:gd name="connsiteX3068" fmla="*/ 3794854 w 5730907"/>
              <a:gd name="connsiteY3068" fmla="*/ 259243 h 3630492"/>
              <a:gd name="connsiteX3069" fmla="*/ 3795917 w 5730907"/>
              <a:gd name="connsiteY3069" fmla="*/ 255823 h 3630492"/>
              <a:gd name="connsiteX3070" fmla="*/ 3793598 w 5730907"/>
              <a:gd name="connsiteY3070" fmla="*/ 254193 h 3630492"/>
              <a:gd name="connsiteX3071" fmla="*/ 3148800 w 5730907"/>
              <a:gd name="connsiteY3071" fmla="*/ 220112 h 3630492"/>
              <a:gd name="connsiteX3072" fmla="*/ 3143539 w 5730907"/>
              <a:gd name="connsiteY3072" fmla="*/ 228611 h 3630492"/>
              <a:gd name="connsiteX3073" fmla="*/ 3117919 w 5730907"/>
              <a:gd name="connsiteY3073" fmla="*/ 259031 h 3630492"/>
              <a:gd name="connsiteX3074" fmla="*/ 3101375 w 5730907"/>
              <a:gd name="connsiteY3074" fmla="*/ 262797 h 3630492"/>
              <a:gd name="connsiteX3075" fmla="*/ 3109533 w 5730907"/>
              <a:gd name="connsiteY3075" fmla="*/ 256402 h 3630492"/>
              <a:gd name="connsiteX3076" fmla="*/ 3120356 w 5730907"/>
              <a:gd name="connsiteY3076" fmla="*/ 241729 h 3630492"/>
              <a:gd name="connsiteX3077" fmla="*/ 3121827 w 5730907"/>
              <a:gd name="connsiteY3077" fmla="*/ 241671 h 3630492"/>
              <a:gd name="connsiteX3078" fmla="*/ 3121639 w 5730907"/>
              <a:gd name="connsiteY3078" fmla="*/ 239990 h 3630492"/>
              <a:gd name="connsiteX3079" fmla="*/ 3124070 w 5730907"/>
              <a:gd name="connsiteY3079" fmla="*/ 236697 h 3630492"/>
              <a:gd name="connsiteX3080" fmla="*/ 3132131 w 5730907"/>
              <a:gd name="connsiteY3080" fmla="*/ 226969 h 3630492"/>
              <a:gd name="connsiteX3081" fmla="*/ 3131243 w 5730907"/>
              <a:gd name="connsiteY3081" fmla="*/ 229095 h 3630492"/>
              <a:gd name="connsiteX3082" fmla="*/ 3143216 w 5730907"/>
              <a:gd name="connsiteY3082" fmla="*/ 225048 h 3630492"/>
              <a:gd name="connsiteX3083" fmla="*/ 4443090 w 5730907"/>
              <a:gd name="connsiteY3083" fmla="*/ 218923 h 3630492"/>
              <a:gd name="connsiteX3084" fmla="*/ 4441957 w 5730907"/>
              <a:gd name="connsiteY3084" fmla="*/ 222086 h 3630492"/>
              <a:gd name="connsiteX3085" fmla="*/ 4439113 w 5730907"/>
              <a:gd name="connsiteY3085" fmla="*/ 230719 h 3630492"/>
              <a:gd name="connsiteX3086" fmla="*/ 4439589 w 5730907"/>
              <a:gd name="connsiteY3086" fmla="*/ 230885 h 3630492"/>
              <a:gd name="connsiteX3087" fmla="*/ 4428193 w 5730907"/>
              <a:gd name="connsiteY3087" fmla="*/ 240589 h 3630492"/>
              <a:gd name="connsiteX3088" fmla="*/ 4407930 w 5730907"/>
              <a:gd name="connsiteY3088" fmla="*/ 263928 h 3630492"/>
              <a:gd name="connsiteX3089" fmla="*/ 4402641 w 5730907"/>
              <a:gd name="connsiteY3089" fmla="*/ 267797 h 3630492"/>
              <a:gd name="connsiteX3090" fmla="*/ 4410554 w 5730907"/>
              <a:gd name="connsiteY3090" fmla="*/ 253142 h 3630492"/>
              <a:gd name="connsiteX3091" fmla="*/ 4415283 w 5730907"/>
              <a:gd name="connsiteY3091" fmla="*/ 241105 h 3630492"/>
              <a:gd name="connsiteX3092" fmla="*/ 4439257 w 5730907"/>
              <a:gd name="connsiteY3092" fmla="*/ 221694 h 3630492"/>
              <a:gd name="connsiteX3093" fmla="*/ 3140882 w 5730907"/>
              <a:gd name="connsiteY3093" fmla="*/ 216435 h 3630492"/>
              <a:gd name="connsiteX3094" fmla="*/ 3140741 w 5730907"/>
              <a:gd name="connsiteY3094" fmla="*/ 216576 h 3630492"/>
              <a:gd name="connsiteX3095" fmla="*/ 3140836 w 5730907"/>
              <a:gd name="connsiteY3095" fmla="*/ 216460 h 3630492"/>
              <a:gd name="connsiteX3096" fmla="*/ 3975785 w 5730907"/>
              <a:gd name="connsiteY3096" fmla="*/ 214735 h 3630492"/>
              <a:gd name="connsiteX3097" fmla="*/ 3978120 w 5730907"/>
              <a:gd name="connsiteY3097" fmla="*/ 214878 h 3630492"/>
              <a:gd name="connsiteX3098" fmla="*/ 3968280 w 5730907"/>
              <a:gd name="connsiteY3098" fmla="*/ 236636 h 3630492"/>
              <a:gd name="connsiteX3099" fmla="*/ 3966842 w 5730907"/>
              <a:gd name="connsiteY3099" fmla="*/ 238590 h 3630492"/>
              <a:gd name="connsiteX3100" fmla="*/ 3974868 w 5730907"/>
              <a:gd name="connsiteY3100" fmla="*/ 215220 h 3630492"/>
              <a:gd name="connsiteX3101" fmla="*/ 4304799 w 5730907"/>
              <a:gd name="connsiteY3101" fmla="*/ 213296 h 3630492"/>
              <a:gd name="connsiteX3102" fmla="*/ 4306418 w 5730907"/>
              <a:gd name="connsiteY3102" fmla="*/ 217591 h 3630492"/>
              <a:gd name="connsiteX3103" fmla="*/ 4303919 w 5730907"/>
              <a:gd name="connsiteY3103" fmla="*/ 216193 h 3630492"/>
              <a:gd name="connsiteX3104" fmla="*/ 4304799 w 5730907"/>
              <a:gd name="connsiteY3104" fmla="*/ 213296 h 3630492"/>
              <a:gd name="connsiteX3105" fmla="*/ 4074400 w 5730907"/>
              <a:gd name="connsiteY3105" fmla="*/ 210439 h 3630492"/>
              <a:gd name="connsiteX3106" fmla="*/ 4077351 w 5730907"/>
              <a:gd name="connsiteY3106" fmla="*/ 210820 h 3630492"/>
              <a:gd name="connsiteX3107" fmla="*/ 4076719 w 5730907"/>
              <a:gd name="connsiteY3107" fmla="*/ 213397 h 3630492"/>
              <a:gd name="connsiteX3108" fmla="*/ 4070309 w 5730907"/>
              <a:gd name="connsiteY3108" fmla="*/ 217539 h 3630492"/>
              <a:gd name="connsiteX3109" fmla="*/ 4074400 w 5730907"/>
              <a:gd name="connsiteY3109" fmla="*/ 210439 h 3630492"/>
              <a:gd name="connsiteX3110" fmla="*/ 4479917 w 5730907"/>
              <a:gd name="connsiteY3110" fmla="*/ 193447 h 3630492"/>
              <a:gd name="connsiteX3111" fmla="*/ 4478671 w 5730907"/>
              <a:gd name="connsiteY3111" fmla="*/ 197341 h 3630492"/>
              <a:gd name="connsiteX3112" fmla="*/ 4477341 w 5730907"/>
              <a:gd name="connsiteY3112" fmla="*/ 200385 h 3630492"/>
              <a:gd name="connsiteX3113" fmla="*/ 4457068 w 5730907"/>
              <a:gd name="connsiteY3113" fmla="*/ 216275 h 3630492"/>
              <a:gd name="connsiteX3114" fmla="*/ 4458016 w 5730907"/>
              <a:gd name="connsiteY3114" fmla="*/ 213537 h 3630492"/>
              <a:gd name="connsiteX3115" fmla="*/ 4459578 w 5730907"/>
              <a:gd name="connsiteY3115" fmla="*/ 207005 h 3630492"/>
              <a:gd name="connsiteX3116" fmla="*/ 4469244 w 5730907"/>
              <a:gd name="connsiteY3116" fmla="*/ 200018 h 3630492"/>
              <a:gd name="connsiteX3117" fmla="*/ 4383366 w 5730907"/>
              <a:gd name="connsiteY3117" fmla="*/ 190367 h 3630492"/>
              <a:gd name="connsiteX3118" fmla="*/ 4383370 w 5730907"/>
              <a:gd name="connsiteY3118" fmla="*/ 192672 h 3630492"/>
              <a:gd name="connsiteX3119" fmla="*/ 4383152 w 5730907"/>
              <a:gd name="connsiteY3119" fmla="*/ 193654 h 3630492"/>
              <a:gd name="connsiteX3120" fmla="*/ 4378125 w 5730907"/>
              <a:gd name="connsiteY3120" fmla="*/ 198703 h 3630492"/>
              <a:gd name="connsiteX3121" fmla="*/ 4358540 w 5730907"/>
              <a:gd name="connsiteY3121" fmla="*/ 212244 h 3630492"/>
              <a:gd name="connsiteX3122" fmla="*/ 4344555 w 5730907"/>
              <a:gd name="connsiteY3122" fmla="*/ 226874 h 3630492"/>
              <a:gd name="connsiteX3123" fmla="*/ 4352688 w 5730907"/>
              <a:gd name="connsiteY3123" fmla="*/ 211279 h 3630492"/>
              <a:gd name="connsiteX3124" fmla="*/ 4354531 w 5730907"/>
              <a:gd name="connsiteY3124" fmla="*/ 210107 h 3630492"/>
              <a:gd name="connsiteX3125" fmla="*/ 4366569 w 5730907"/>
              <a:gd name="connsiteY3125" fmla="*/ 201242 h 3630492"/>
              <a:gd name="connsiteX3126" fmla="*/ 4383366 w 5730907"/>
              <a:gd name="connsiteY3126" fmla="*/ 190367 h 3630492"/>
              <a:gd name="connsiteX3127" fmla="*/ 4304316 w 5730907"/>
              <a:gd name="connsiteY3127" fmla="*/ 165596 h 3630492"/>
              <a:gd name="connsiteX3128" fmla="*/ 4307136 w 5730907"/>
              <a:gd name="connsiteY3128" fmla="*/ 165897 h 3630492"/>
              <a:gd name="connsiteX3129" fmla="*/ 4307117 w 5730907"/>
              <a:gd name="connsiteY3129" fmla="*/ 167531 h 3630492"/>
              <a:gd name="connsiteX3130" fmla="*/ 4305941 w 5730907"/>
              <a:gd name="connsiteY3130" fmla="*/ 169869 h 3630492"/>
              <a:gd name="connsiteX3131" fmla="*/ 4291577 w 5730907"/>
              <a:gd name="connsiteY3131" fmla="*/ 184993 h 3630492"/>
              <a:gd name="connsiteX3132" fmla="*/ 4291295 w 5730907"/>
              <a:gd name="connsiteY3132" fmla="*/ 185243 h 3630492"/>
              <a:gd name="connsiteX3133" fmla="*/ 4300195 w 5730907"/>
              <a:gd name="connsiteY3133" fmla="*/ 167440 h 3630492"/>
              <a:gd name="connsiteX3134" fmla="*/ 4286965 w 5730907"/>
              <a:gd name="connsiteY3134" fmla="*/ 161699 h 3630492"/>
              <a:gd name="connsiteX3135" fmla="*/ 4288636 w 5730907"/>
              <a:gd name="connsiteY3135" fmla="*/ 167348 h 3630492"/>
              <a:gd name="connsiteX3136" fmla="*/ 4287254 w 5730907"/>
              <a:gd name="connsiteY3136" fmla="*/ 170955 h 3630492"/>
              <a:gd name="connsiteX3137" fmla="*/ 4284157 w 5730907"/>
              <a:gd name="connsiteY3137" fmla="*/ 173179 h 3630492"/>
              <a:gd name="connsiteX3138" fmla="*/ 4280121 w 5730907"/>
              <a:gd name="connsiteY3138" fmla="*/ 176262 h 3630492"/>
              <a:gd name="connsiteX3139" fmla="*/ 4280811 w 5730907"/>
              <a:gd name="connsiteY3139" fmla="*/ 174264 h 3630492"/>
              <a:gd name="connsiteX3140" fmla="*/ 4286965 w 5730907"/>
              <a:gd name="connsiteY3140" fmla="*/ 161699 h 3630492"/>
              <a:gd name="connsiteX3141" fmla="*/ 4258715 w 5730907"/>
              <a:gd name="connsiteY3141" fmla="*/ 159839 h 3630492"/>
              <a:gd name="connsiteX3142" fmla="*/ 4259464 w 5730907"/>
              <a:gd name="connsiteY3142" fmla="*/ 162106 h 3630492"/>
              <a:gd name="connsiteX3143" fmla="*/ 4258898 w 5730907"/>
              <a:gd name="connsiteY3143" fmla="*/ 162667 h 3630492"/>
              <a:gd name="connsiteX3144" fmla="*/ 4258715 w 5730907"/>
              <a:gd name="connsiteY3144" fmla="*/ 159839 h 3630492"/>
              <a:gd name="connsiteX3145" fmla="*/ 4260091 w 5730907"/>
              <a:gd name="connsiteY3145" fmla="*/ 156220 h 3630492"/>
              <a:gd name="connsiteX3146" fmla="*/ 4261106 w 5730907"/>
              <a:gd name="connsiteY3146" fmla="*/ 158984 h 3630492"/>
              <a:gd name="connsiteX3147" fmla="*/ 4260807 w 5730907"/>
              <a:gd name="connsiteY3147" fmla="*/ 159398 h 3630492"/>
              <a:gd name="connsiteX3148" fmla="*/ 4261129 w 5730907"/>
              <a:gd name="connsiteY3148" fmla="*/ 159550 h 3630492"/>
              <a:gd name="connsiteX3149" fmla="*/ 4258715 w 5730907"/>
              <a:gd name="connsiteY3149" fmla="*/ 159839 h 3630492"/>
              <a:gd name="connsiteX3150" fmla="*/ 4260091 w 5730907"/>
              <a:gd name="connsiteY3150" fmla="*/ 156220 h 3630492"/>
              <a:gd name="connsiteX3151" fmla="*/ 3884198 w 5730907"/>
              <a:gd name="connsiteY3151" fmla="*/ 156157 h 3630492"/>
              <a:gd name="connsiteX3152" fmla="*/ 3886245 w 5730907"/>
              <a:gd name="connsiteY3152" fmla="*/ 160468 h 3630492"/>
              <a:gd name="connsiteX3153" fmla="*/ 3883776 w 5730907"/>
              <a:gd name="connsiteY3153" fmla="*/ 159404 h 3630492"/>
              <a:gd name="connsiteX3154" fmla="*/ 3884198 w 5730907"/>
              <a:gd name="connsiteY3154" fmla="*/ 156157 h 3630492"/>
              <a:gd name="connsiteX3155" fmla="*/ 3363694 w 5730907"/>
              <a:gd name="connsiteY3155" fmla="*/ 138831 h 3630492"/>
              <a:gd name="connsiteX3156" fmla="*/ 3356645 w 5730907"/>
              <a:gd name="connsiteY3156" fmla="*/ 145180 h 3630492"/>
              <a:gd name="connsiteX3157" fmla="*/ 3322775 w 5730907"/>
              <a:gd name="connsiteY3157" fmla="*/ 190285 h 3630492"/>
              <a:gd name="connsiteX3158" fmla="*/ 3324206 w 5730907"/>
              <a:gd name="connsiteY3158" fmla="*/ 193841 h 3630492"/>
              <a:gd name="connsiteX3159" fmla="*/ 3330835 w 5730907"/>
              <a:gd name="connsiteY3159" fmla="*/ 187711 h 3630492"/>
              <a:gd name="connsiteX3160" fmla="*/ 3361545 w 5730907"/>
              <a:gd name="connsiteY3160" fmla="*/ 142248 h 3630492"/>
              <a:gd name="connsiteX3161" fmla="*/ 3363694 w 5730907"/>
              <a:gd name="connsiteY3161" fmla="*/ 138831 h 3630492"/>
              <a:gd name="connsiteX3162" fmla="*/ 4011426 w 5730907"/>
              <a:gd name="connsiteY3162" fmla="*/ 138355 h 3630492"/>
              <a:gd name="connsiteX3163" fmla="*/ 4010808 w 5730907"/>
              <a:gd name="connsiteY3163" fmla="*/ 141932 h 3630492"/>
              <a:gd name="connsiteX3164" fmla="*/ 4009348 w 5730907"/>
              <a:gd name="connsiteY3164" fmla="*/ 151644 h 3630492"/>
              <a:gd name="connsiteX3165" fmla="*/ 4009805 w 5730907"/>
              <a:gd name="connsiteY3165" fmla="*/ 151740 h 3630492"/>
              <a:gd name="connsiteX3166" fmla="*/ 4000664 w 5730907"/>
              <a:gd name="connsiteY3166" fmla="*/ 164070 h 3630492"/>
              <a:gd name="connsiteX3167" fmla="*/ 3985214 w 5730907"/>
              <a:gd name="connsiteY3167" fmla="*/ 192496 h 3630492"/>
              <a:gd name="connsiteX3168" fmla="*/ 3980888 w 5730907"/>
              <a:gd name="connsiteY3168" fmla="*/ 197541 h 3630492"/>
              <a:gd name="connsiteX3169" fmla="*/ 3986190 w 5730907"/>
              <a:gd name="connsiteY3169" fmla="*/ 180520 h 3630492"/>
              <a:gd name="connsiteX3170" fmla="*/ 3988924 w 5730907"/>
              <a:gd name="connsiteY3170" fmla="*/ 166845 h 3630492"/>
              <a:gd name="connsiteX3171" fmla="*/ 4008285 w 5730907"/>
              <a:gd name="connsiteY3171" fmla="*/ 141976 h 3630492"/>
              <a:gd name="connsiteX3172" fmla="*/ 4224781 w 5730907"/>
              <a:gd name="connsiteY3172" fmla="*/ 123822 h 3630492"/>
              <a:gd name="connsiteX3173" fmla="*/ 4223887 w 5730907"/>
              <a:gd name="connsiteY3173" fmla="*/ 124742 h 3630492"/>
              <a:gd name="connsiteX3174" fmla="*/ 4223599 w 5730907"/>
              <a:gd name="connsiteY3174" fmla="*/ 124177 h 3630492"/>
              <a:gd name="connsiteX3175" fmla="*/ 4224781 w 5730907"/>
              <a:gd name="connsiteY3175" fmla="*/ 123822 h 3630492"/>
              <a:gd name="connsiteX3176" fmla="*/ 3266202 w 5730907"/>
              <a:gd name="connsiteY3176" fmla="*/ 122810 h 3630492"/>
              <a:gd name="connsiteX3177" fmla="*/ 3261076 w 5730907"/>
              <a:gd name="connsiteY3177" fmla="*/ 129670 h 3630492"/>
              <a:gd name="connsiteX3178" fmla="*/ 3258211 w 5730907"/>
              <a:gd name="connsiteY3178" fmla="*/ 133065 h 3630492"/>
              <a:gd name="connsiteX3179" fmla="*/ 3265983 w 5730907"/>
              <a:gd name="connsiteY3179" fmla="*/ 127133 h 3630492"/>
              <a:gd name="connsiteX3180" fmla="*/ 3953029 w 5730907"/>
              <a:gd name="connsiteY3180" fmla="*/ 118130 h 3630492"/>
              <a:gd name="connsiteX3181" fmla="*/ 3953336 w 5730907"/>
              <a:gd name="connsiteY3181" fmla="*/ 120591 h 3630492"/>
              <a:gd name="connsiteX3182" fmla="*/ 3953265 w 5730907"/>
              <a:gd name="connsiteY3182" fmla="*/ 121678 h 3630492"/>
              <a:gd name="connsiteX3183" fmla="*/ 3949335 w 5730907"/>
              <a:gd name="connsiteY3183" fmla="*/ 127938 h 3630492"/>
              <a:gd name="connsiteX3184" fmla="*/ 3933213 w 5730907"/>
              <a:gd name="connsiteY3184" fmla="*/ 145778 h 3630492"/>
              <a:gd name="connsiteX3185" fmla="*/ 3922353 w 5730907"/>
              <a:gd name="connsiteY3185" fmla="*/ 163820 h 3630492"/>
              <a:gd name="connsiteX3186" fmla="*/ 3927732 w 5730907"/>
              <a:gd name="connsiteY3186" fmla="*/ 145756 h 3630492"/>
              <a:gd name="connsiteX3187" fmla="*/ 3929261 w 5730907"/>
              <a:gd name="connsiteY3187" fmla="*/ 144186 h 3630492"/>
              <a:gd name="connsiteX3188" fmla="*/ 3939100 w 5730907"/>
              <a:gd name="connsiteY3188" fmla="*/ 132641 h 3630492"/>
              <a:gd name="connsiteX3189" fmla="*/ 3953029 w 5730907"/>
              <a:gd name="connsiteY3189" fmla="*/ 118130 h 3630492"/>
              <a:gd name="connsiteX3190" fmla="*/ 3834985 w 5730907"/>
              <a:gd name="connsiteY3190" fmla="*/ 106977 h 3630492"/>
              <a:gd name="connsiteX3191" fmla="*/ 3835970 w 5730907"/>
              <a:gd name="connsiteY3191" fmla="*/ 109270 h 3630492"/>
              <a:gd name="connsiteX3192" fmla="*/ 3835525 w 5730907"/>
              <a:gd name="connsiteY3192" fmla="*/ 109967 h 3630492"/>
              <a:gd name="connsiteX3193" fmla="*/ 3834985 w 5730907"/>
              <a:gd name="connsiteY3193" fmla="*/ 106977 h 3630492"/>
              <a:gd name="connsiteX3194" fmla="*/ 3880072 w 5730907"/>
              <a:gd name="connsiteY3194" fmla="*/ 105111 h 3630492"/>
              <a:gd name="connsiteX3195" fmla="*/ 3880270 w 5730907"/>
              <a:gd name="connsiteY3195" fmla="*/ 106861 h 3630492"/>
              <a:gd name="connsiteX3196" fmla="*/ 3879503 w 5730907"/>
              <a:gd name="connsiteY3196" fmla="*/ 109561 h 3630492"/>
              <a:gd name="connsiteX3197" fmla="*/ 3868364 w 5730907"/>
              <a:gd name="connsiteY3197" fmla="*/ 128194 h 3630492"/>
              <a:gd name="connsiteX3198" fmla="*/ 3868139 w 5730907"/>
              <a:gd name="connsiteY3198" fmla="*/ 128511 h 3630492"/>
              <a:gd name="connsiteX3199" fmla="*/ 3873926 w 5730907"/>
              <a:gd name="connsiteY3199" fmla="*/ 107956 h 3630492"/>
              <a:gd name="connsiteX3200" fmla="*/ 3877453 w 5730907"/>
              <a:gd name="connsiteY3200" fmla="*/ 105275 h 3630492"/>
              <a:gd name="connsiteX3201" fmla="*/ 3880072 w 5730907"/>
              <a:gd name="connsiteY3201" fmla="*/ 105111 h 3630492"/>
              <a:gd name="connsiteX3202" fmla="*/ 4041742 w 5730907"/>
              <a:gd name="connsiteY3202" fmla="*/ 104794 h 3630492"/>
              <a:gd name="connsiteX3203" fmla="*/ 4041117 w 5730907"/>
              <a:gd name="connsiteY3203" fmla="*/ 109169 h 3630492"/>
              <a:gd name="connsiteX3204" fmla="*/ 4040303 w 5730907"/>
              <a:gd name="connsiteY3204" fmla="*/ 112649 h 3630492"/>
              <a:gd name="connsiteX3205" fmla="*/ 4023861 w 5730907"/>
              <a:gd name="connsiteY3205" fmla="*/ 133120 h 3630492"/>
              <a:gd name="connsiteX3206" fmla="*/ 4024365 w 5730907"/>
              <a:gd name="connsiteY3206" fmla="*/ 130032 h 3630492"/>
              <a:gd name="connsiteX3207" fmla="*/ 4024931 w 5730907"/>
              <a:gd name="connsiteY3207" fmla="*/ 122780 h 3630492"/>
              <a:gd name="connsiteX3208" fmla="*/ 4032848 w 5730907"/>
              <a:gd name="connsiteY3208" fmla="*/ 113652 h 3630492"/>
              <a:gd name="connsiteX3209" fmla="*/ 3861070 w 5730907"/>
              <a:gd name="connsiteY3209" fmla="*/ 104100 h 3630492"/>
              <a:gd name="connsiteX3210" fmla="*/ 3863343 w 5730907"/>
              <a:gd name="connsiteY3210" fmla="*/ 109848 h 3630492"/>
              <a:gd name="connsiteX3211" fmla="*/ 3862556 w 5730907"/>
              <a:gd name="connsiteY3211" fmla="*/ 113941 h 3630492"/>
              <a:gd name="connsiteX3212" fmla="*/ 3860017 w 5730907"/>
              <a:gd name="connsiteY3212" fmla="*/ 116850 h 3630492"/>
              <a:gd name="connsiteX3213" fmla="*/ 3856733 w 5730907"/>
              <a:gd name="connsiteY3213" fmla="*/ 120837 h 3630492"/>
              <a:gd name="connsiteX3214" fmla="*/ 3857099 w 5730907"/>
              <a:gd name="connsiteY3214" fmla="*/ 118584 h 3630492"/>
              <a:gd name="connsiteX3215" fmla="*/ 3861070 w 5730907"/>
              <a:gd name="connsiteY3215" fmla="*/ 104100 h 3630492"/>
              <a:gd name="connsiteX3216" fmla="*/ 3835764 w 5730907"/>
              <a:gd name="connsiteY3216" fmla="*/ 102874 h 3630492"/>
              <a:gd name="connsiteX3217" fmla="*/ 3837059 w 5730907"/>
              <a:gd name="connsiteY3217" fmla="*/ 105650 h 3630492"/>
              <a:gd name="connsiteX3218" fmla="*/ 3836839 w 5730907"/>
              <a:gd name="connsiteY3218" fmla="*/ 106145 h 3630492"/>
              <a:gd name="connsiteX3219" fmla="*/ 3837155 w 5730907"/>
              <a:gd name="connsiteY3219" fmla="*/ 106252 h 3630492"/>
              <a:gd name="connsiteX3220" fmla="*/ 3834985 w 5730907"/>
              <a:gd name="connsiteY3220" fmla="*/ 106977 h 3630492"/>
              <a:gd name="connsiteX3221" fmla="*/ 3835764 w 5730907"/>
              <a:gd name="connsiteY3221" fmla="*/ 102874 h 3630492"/>
              <a:gd name="connsiteX3222" fmla="*/ 3309096 w 5730907"/>
              <a:gd name="connsiteY3222" fmla="*/ 86509 h 3630492"/>
              <a:gd name="connsiteX3223" fmla="*/ 3302216 w 5730907"/>
              <a:gd name="connsiteY3223" fmla="*/ 98784 h 3630492"/>
              <a:gd name="connsiteX3224" fmla="*/ 3279151 w 5730907"/>
              <a:gd name="connsiteY3224" fmla="*/ 127261 h 3630492"/>
              <a:gd name="connsiteX3225" fmla="*/ 3222979 w 5730907"/>
              <a:gd name="connsiteY3225" fmla="*/ 170490 h 3630492"/>
              <a:gd name="connsiteX3226" fmla="*/ 3174390 w 5730907"/>
              <a:gd name="connsiteY3226" fmla="*/ 201341 h 3630492"/>
              <a:gd name="connsiteX3227" fmla="*/ 3177244 w 5730907"/>
              <a:gd name="connsiteY3227" fmla="*/ 195128 h 3630492"/>
              <a:gd name="connsiteX3228" fmla="*/ 3233866 w 5730907"/>
              <a:gd name="connsiteY3228" fmla="*/ 147054 h 3630492"/>
              <a:gd name="connsiteX3229" fmla="*/ 3247328 w 5730907"/>
              <a:gd name="connsiteY3229" fmla="*/ 135702 h 3630492"/>
              <a:gd name="connsiteX3230" fmla="*/ 3265312 w 5730907"/>
              <a:gd name="connsiteY3230" fmla="*/ 122387 h 3630492"/>
              <a:gd name="connsiteX3231" fmla="*/ 3281102 w 5730907"/>
              <a:gd name="connsiteY3231" fmla="*/ 110813 h 3630492"/>
              <a:gd name="connsiteX3232" fmla="*/ 3284950 w 5730907"/>
              <a:gd name="connsiteY3232" fmla="*/ 107844 h 3630492"/>
              <a:gd name="connsiteX3233" fmla="*/ 3285621 w 5730907"/>
              <a:gd name="connsiteY3233" fmla="*/ 109710 h 3630492"/>
              <a:gd name="connsiteX3234" fmla="*/ 3289802 w 5730907"/>
              <a:gd name="connsiteY3234" fmla="*/ 104099 h 3630492"/>
              <a:gd name="connsiteX3235" fmla="*/ 3291211 w 5730907"/>
              <a:gd name="connsiteY3235" fmla="*/ 103012 h 3630492"/>
              <a:gd name="connsiteX3236" fmla="*/ 3799187 w 5730907"/>
              <a:gd name="connsiteY3236" fmla="*/ 74337 h 3630492"/>
              <a:gd name="connsiteX3237" fmla="*/ 3798492 w 5730907"/>
              <a:gd name="connsiteY3237" fmla="*/ 75475 h 3630492"/>
              <a:gd name="connsiteX3238" fmla="*/ 3798153 w 5730907"/>
              <a:gd name="connsiteY3238" fmla="*/ 74922 h 3630492"/>
              <a:gd name="connsiteX3239" fmla="*/ 3799187 w 5730907"/>
              <a:gd name="connsiteY3239" fmla="*/ 74337 h 3630492"/>
              <a:gd name="connsiteX3240" fmla="*/ 3447900 w 5730907"/>
              <a:gd name="connsiteY3240" fmla="*/ 66443 h 3630492"/>
              <a:gd name="connsiteX3241" fmla="*/ 3438100 w 5730907"/>
              <a:gd name="connsiteY3241" fmla="*/ 82685 h 3630492"/>
              <a:gd name="connsiteX3242" fmla="*/ 3437532 w 5730907"/>
              <a:gd name="connsiteY3242" fmla="*/ 83625 h 3630492"/>
              <a:gd name="connsiteX3243" fmla="*/ 3444140 w 5730907"/>
              <a:gd name="connsiteY3243" fmla="*/ 80155 h 3630492"/>
              <a:gd name="connsiteX3244" fmla="*/ 3443880 w 5730907"/>
              <a:gd name="connsiteY3244" fmla="*/ 84536 h 3630492"/>
              <a:gd name="connsiteX3245" fmla="*/ 3456048 w 5730907"/>
              <a:gd name="connsiteY3245" fmla="*/ 76585 h 3630492"/>
              <a:gd name="connsiteX3246" fmla="*/ 3457531 w 5730907"/>
              <a:gd name="connsiteY3246" fmla="*/ 75384 h 3630492"/>
              <a:gd name="connsiteX3247" fmla="*/ 3444517 w 5730907"/>
              <a:gd name="connsiteY3247" fmla="*/ 101563 h 3630492"/>
              <a:gd name="connsiteX3248" fmla="*/ 3396797 w 5730907"/>
              <a:gd name="connsiteY3248" fmla="*/ 149185 h 3630492"/>
              <a:gd name="connsiteX3249" fmla="*/ 3370502 w 5730907"/>
              <a:gd name="connsiteY3249" fmla="*/ 175958 h 3630492"/>
              <a:gd name="connsiteX3250" fmla="*/ 3367155 w 5730907"/>
              <a:gd name="connsiteY3250" fmla="*/ 172681 h 3630492"/>
              <a:gd name="connsiteX3251" fmla="*/ 3368091 w 5730907"/>
              <a:gd name="connsiteY3251" fmla="*/ 176027 h 3630492"/>
              <a:gd name="connsiteX3252" fmla="*/ 3369725 w 5730907"/>
              <a:gd name="connsiteY3252" fmla="*/ 176750 h 3630492"/>
              <a:gd name="connsiteX3253" fmla="*/ 3329297 w 5730907"/>
              <a:gd name="connsiteY3253" fmla="*/ 217911 h 3630492"/>
              <a:gd name="connsiteX3254" fmla="*/ 3175133 w 5730907"/>
              <a:gd name="connsiteY3254" fmla="*/ 342827 h 3630492"/>
              <a:gd name="connsiteX3255" fmla="*/ 2978652 w 5730907"/>
              <a:gd name="connsiteY3255" fmla="*/ 482367 h 3630492"/>
              <a:gd name="connsiteX3256" fmla="*/ 2686493 w 5730907"/>
              <a:gd name="connsiteY3256" fmla="*/ 647893 h 3630492"/>
              <a:gd name="connsiteX3257" fmla="*/ 2247075 w 5730907"/>
              <a:gd name="connsiteY3257" fmla="*/ 868464 h 3630492"/>
              <a:gd name="connsiteX3258" fmla="*/ 2123368 w 5730907"/>
              <a:gd name="connsiteY3258" fmla="*/ 923088 h 3630492"/>
              <a:gd name="connsiteX3259" fmla="*/ 2122437 w 5730907"/>
              <a:gd name="connsiteY3259" fmla="*/ 918199 h 3630492"/>
              <a:gd name="connsiteX3260" fmla="*/ 2113229 w 5730907"/>
              <a:gd name="connsiteY3260" fmla="*/ 920955 h 3630492"/>
              <a:gd name="connsiteX3261" fmla="*/ 2126203 w 5730907"/>
              <a:gd name="connsiteY3261" fmla="*/ 911051 h 3630492"/>
              <a:gd name="connsiteX3262" fmla="*/ 2126978 w 5730907"/>
              <a:gd name="connsiteY3262" fmla="*/ 914734 h 3630492"/>
              <a:gd name="connsiteX3263" fmla="*/ 2178437 w 5730907"/>
              <a:gd name="connsiteY3263" fmla="*/ 891944 h 3630492"/>
              <a:gd name="connsiteX3264" fmla="*/ 2207713 w 5730907"/>
              <a:gd name="connsiteY3264" fmla="*/ 881812 h 3630492"/>
              <a:gd name="connsiteX3265" fmla="*/ 2210918 w 5730907"/>
              <a:gd name="connsiteY3265" fmla="*/ 870814 h 3630492"/>
              <a:gd name="connsiteX3266" fmla="*/ 2196906 w 5730907"/>
              <a:gd name="connsiteY3266" fmla="*/ 873571 h 3630492"/>
              <a:gd name="connsiteX3267" fmla="*/ 2198202 w 5730907"/>
              <a:gd name="connsiteY3267" fmla="*/ 872580 h 3630492"/>
              <a:gd name="connsiteX3268" fmla="*/ 2198119 w 5730907"/>
              <a:gd name="connsiteY3268" fmla="*/ 860431 h 3630492"/>
              <a:gd name="connsiteX3269" fmla="*/ 2194531 w 5730907"/>
              <a:gd name="connsiteY3269" fmla="*/ 858893 h 3630492"/>
              <a:gd name="connsiteX3270" fmla="*/ 2191721 w 5730907"/>
              <a:gd name="connsiteY3270" fmla="*/ 861039 h 3630492"/>
              <a:gd name="connsiteX3271" fmla="*/ 2188909 w 5730907"/>
              <a:gd name="connsiteY3271" fmla="*/ 863185 h 3630492"/>
              <a:gd name="connsiteX3272" fmla="*/ 2152282 w 5730907"/>
              <a:gd name="connsiteY3272" fmla="*/ 878929 h 3630492"/>
              <a:gd name="connsiteX3273" fmla="*/ 2148221 w 5730907"/>
              <a:gd name="connsiteY3273" fmla="*/ 885694 h 3630492"/>
              <a:gd name="connsiteX3274" fmla="*/ 2146923 w 5730907"/>
              <a:gd name="connsiteY3274" fmla="*/ 886684 h 3630492"/>
              <a:gd name="connsiteX3275" fmla="*/ 2145969 w 5730907"/>
              <a:gd name="connsiteY3275" fmla="*/ 891687 h 3630492"/>
              <a:gd name="connsiteX3276" fmla="*/ 2143158 w 5730907"/>
              <a:gd name="connsiteY3276" fmla="*/ 893833 h 3630492"/>
              <a:gd name="connsiteX3277" fmla="*/ 2141560 w 5730907"/>
              <a:gd name="connsiteY3277" fmla="*/ 882838 h 3630492"/>
              <a:gd name="connsiteX3278" fmla="*/ 2129324 w 5730907"/>
              <a:gd name="connsiteY3278" fmla="*/ 887903 h 3630492"/>
              <a:gd name="connsiteX3279" fmla="*/ 2146359 w 5730907"/>
              <a:gd name="connsiteY3279" fmla="*/ 871237 h 3630492"/>
              <a:gd name="connsiteX3280" fmla="*/ 2148446 w 5730907"/>
              <a:gd name="connsiteY3280" fmla="*/ 865260 h 3630492"/>
              <a:gd name="connsiteX3281" fmla="*/ 2153170 w 5730907"/>
              <a:gd name="connsiteY3281" fmla="*/ 862571 h 3630492"/>
              <a:gd name="connsiteX3282" fmla="*/ 2153711 w 5730907"/>
              <a:gd name="connsiteY3282" fmla="*/ 865624 h 3630492"/>
              <a:gd name="connsiteX3283" fmla="*/ 2257323 w 5730907"/>
              <a:gd name="connsiteY3283" fmla="*/ 823176 h 3630492"/>
              <a:gd name="connsiteX3284" fmla="*/ 2260610 w 5730907"/>
              <a:gd name="connsiteY3284" fmla="*/ 812729 h 3630492"/>
              <a:gd name="connsiteX3285" fmla="*/ 2247813 w 5730907"/>
              <a:gd name="connsiteY3285" fmla="*/ 813947 h 3630492"/>
              <a:gd name="connsiteX3286" fmla="*/ 2269475 w 5730907"/>
              <a:gd name="connsiteY3286" fmla="*/ 805962 h 3630492"/>
              <a:gd name="connsiteX3287" fmla="*/ 2270710 w 5730907"/>
              <a:gd name="connsiteY3287" fmla="*/ 800209 h 3630492"/>
              <a:gd name="connsiteX3288" fmla="*/ 2270569 w 5730907"/>
              <a:gd name="connsiteY3288" fmla="*/ 796766 h 3630492"/>
              <a:gd name="connsiteX3289" fmla="*/ 2290139 w 5730907"/>
              <a:gd name="connsiteY3289" fmla="*/ 787280 h 3630492"/>
              <a:gd name="connsiteX3290" fmla="*/ 2318300 w 5730907"/>
              <a:gd name="connsiteY3290" fmla="*/ 776631 h 3630492"/>
              <a:gd name="connsiteX3291" fmla="*/ 2357476 w 5730907"/>
              <a:gd name="connsiteY3291" fmla="*/ 755277 h 3630492"/>
              <a:gd name="connsiteX3292" fmla="*/ 2360287 w 5730907"/>
              <a:gd name="connsiteY3292" fmla="*/ 753132 h 3630492"/>
              <a:gd name="connsiteX3293" fmla="*/ 2363792 w 5730907"/>
              <a:gd name="connsiteY3293" fmla="*/ 750891 h 3630492"/>
              <a:gd name="connsiteX3294" fmla="*/ 2495812 w 5730907"/>
              <a:gd name="connsiteY3294" fmla="*/ 683142 h 3630492"/>
              <a:gd name="connsiteX3295" fmla="*/ 2651061 w 5730907"/>
              <a:gd name="connsiteY3295" fmla="*/ 597329 h 3630492"/>
              <a:gd name="connsiteX3296" fmla="*/ 2966704 w 5730907"/>
              <a:gd name="connsiteY3296" fmla="*/ 430697 h 3630492"/>
              <a:gd name="connsiteX3297" fmla="*/ 3351298 w 5730907"/>
              <a:gd name="connsiteY3297" fmla="*/ 145561 h 3630492"/>
              <a:gd name="connsiteX3298" fmla="*/ 3443570 w 5730907"/>
              <a:gd name="connsiteY3298" fmla="*/ 69315 h 3630492"/>
              <a:gd name="connsiteX3299" fmla="*/ 3834409 w 5730907"/>
              <a:gd name="connsiteY3299" fmla="*/ 41996 h 3630492"/>
              <a:gd name="connsiteX3300" fmla="*/ 3833386 w 5730907"/>
              <a:gd name="connsiteY3300" fmla="*/ 54669 h 3630492"/>
              <a:gd name="connsiteX3301" fmla="*/ 3830687 w 5730907"/>
              <a:gd name="connsiteY3301" fmla="*/ 66372 h 3630492"/>
              <a:gd name="connsiteX3302" fmla="*/ 3825249 w 5730907"/>
              <a:gd name="connsiteY3302" fmla="*/ 114795 h 3630492"/>
              <a:gd name="connsiteX3303" fmla="*/ 3787878 w 5730907"/>
              <a:gd name="connsiteY3303" fmla="*/ 231508 h 3630492"/>
              <a:gd name="connsiteX3304" fmla="*/ 3761438 w 5730907"/>
              <a:gd name="connsiteY3304" fmla="*/ 284137 h 3630492"/>
              <a:gd name="connsiteX3305" fmla="*/ 3756356 w 5730907"/>
              <a:gd name="connsiteY3305" fmla="*/ 296812 h 3630492"/>
              <a:gd name="connsiteX3306" fmla="*/ 3737880 w 5730907"/>
              <a:gd name="connsiteY3306" fmla="*/ 338693 h 3630492"/>
              <a:gd name="connsiteX3307" fmla="*/ 3748339 w 5730907"/>
              <a:gd name="connsiteY3307" fmla="*/ 322059 h 3630492"/>
              <a:gd name="connsiteX3308" fmla="*/ 3757385 w 5730907"/>
              <a:gd name="connsiteY3308" fmla="*/ 303440 h 3630492"/>
              <a:gd name="connsiteX3309" fmla="*/ 3779467 w 5730907"/>
              <a:gd name="connsiteY3309" fmla="*/ 262606 h 3630492"/>
              <a:gd name="connsiteX3310" fmla="*/ 3777797 w 5730907"/>
              <a:gd name="connsiteY3310" fmla="*/ 266671 h 3630492"/>
              <a:gd name="connsiteX3311" fmla="*/ 3786646 w 5730907"/>
              <a:gd name="connsiteY3311" fmla="*/ 248878 h 3630492"/>
              <a:gd name="connsiteX3312" fmla="*/ 3835525 w 5730907"/>
              <a:gd name="connsiteY3312" fmla="*/ 109967 h 3630492"/>
              <a:gd name="connsiteX3313" fmla="*/ 3801797 w 5730907"/>
              <a:gd name="connsiteY3313" fmla="*/ 235973 h 3630492"/>
              <a:gd name="connsiteX3314" fmla="*/ 3798774 w 5730907"/>
              <a:gd name="connsiteY3314" fmla="*/ 244450 h 3630492"/>
              <a:gd name="connsiteX3315" fmla="*/ 3798738 w 5730907"/>
              <a:gd name="connsiteY3315" fmla="*/ 244212 h 3630492"/>
              <a:gd name="connsiteX3316" fmla="*/ 3803700 w 5730907"/>
              <a:gd name="connsiteY3316" fmla="*/ 218060 h 3630492"/>
              <a:gd name="connsiteX3317" fmla="*/ 3797651 w 5730907"/>
              <a:gd name="connsiteY3317" fmla="*/ 236905 h 3630492"/>
              <a:gd name="connsiteX3318" fmla="*/ 3798738 w 5730907"/>
              <a:gd name="connsiteY3318" fmla="*/ 244212 h 3630492"/>
              <a:gd name="connsiteX3319" fmla="*/ 3798601 w 5730907"/>
              <a:gd name="connsiteY3319" fmla="*/ 244934 h 3630492"/>
              <a:gd name="connsiteX3320" fmla="*/ 3798774 w 5730907"/>
              <a:gd name="connsiteY3320" fmla="*/ 244450 h 3630492"/>
              <a:gd name="connsiteX3321" fmla="*/ 3799997 w 5730907"/>
              <a:gd name="connsiteY3321" fmla="*/ 252659 h 3630492"/>
              <a:gd name="connsiteX3322" fmla="*/ 3812636 w 5730907"/>
              <a:gd name="connsiteY3322" fmla="*/ 218847 h 3630492"/>
              <a:gd name="connsiteX3323" fmla="*/ 3844242 w 5730907"/>
              <a:gd name="connsiteY3323" fmla="*/ 114733 h 3630492"/>
              <a:gd name="connsiteX3324" fmla="*/ 3818591 w 5730907"/>
              <a:gd name="connsiteY3324" fmla="*/ 216749 h 3630492"/>
              <a:gd name="connsiteX3325" fmla="*/ 3816719 w 5730907"/>
              <a:gd name="connsiteY3325" fmla="*/ 223210 h 3630492"/>
              <a:gd name="connsiteX3326" fmla="*/ 3810047 w 5730907"/>
              <a:gd name="connsiteY3326" fmla="*/ 247976 h 3630492"/>
              <a:gd name="connsiteX3327" fmla="*/ 3788756 w 5730907"/>
              <a:gd name="connsiteY3327" fmla="*/ 294198 h 3630492"/>
              <a:gd name="connsiteX3328" fmla="*/ 3771764 w 5730907"/>
              <a:gd name="connsiteY3328" fmla="*/ 322154 h 3630492"/>
              <a:gd name="connsiteX3329" fmla="*/ 3763967 w 5730907"/>
              <a:gd name="connsiteY3329" fmla="*/ 340688 h 3630492"/>
              <a:gd name="connsiteX3330" fmla="*/ 3759169 w 5730907"/>
              <a:gd name="connsiteY3330" fmla="*/ 357605 h 3630492"/>
              <a:gd name="connsiteX3331" fmla="*/ 3763307 w 5730907"/>
              <a:gd name="connsiteY3331" fmla="*/ 352533 h 3630492"/>
              <a:gd name="connsiteX3332" fmla="*/ 3765451 w 5730907"/>
              <a:gd name="connsiteY3332" fmla="*/ 348566 h 3630492"/>
              <a:gd name="connsiteX3333" fmla="*/ 3770179 w 5730907"/>
              <a:gd name="connsiteY3333" fmla="*/ 336527 h 3630492"/>
              <a:gd name="connsiteX3334" fmla="*/ 3774378 w 5730907"/>
              <a:gd name="connsiteY3334" fmla="*/ 333127 h 3630492"/>
              <a:gd name="connsiteX3335" fmla="*/ 3815764 w 5730907"/>
              <a:gd name="connsiteY3335" fmla="*/ 252971 h 3630492"/>
              <a:gd name="connsiteX3336" fmla="*/ 3854939 w 5730907"/>
              <a:gd name="connsiteY3336" fmla="*/ 130466 h 3630492"/>
              <a:gd name="connsiteX3337" fmla="*/ 3855382 w 5730907"/>
              <a:gd name="connsiteY3337" fmla="*/ 128411 h 3630492"/>
              <a:gd name="connsiteX3338" fmla="*/ 3856269 w 5730907"/>
              <a:gd name="connsiteY3338" fmla="*/ 128155 h 3630492"/>
              <a:gd name="connsiteX3339" fmla="*/ 3860617 w 5730907"/>
              <a:gd name="connsiteY3339" fmla="*/ 124005 h 3630492"/>
              <a:gd name="connsiteX3340" fmla="*/ 3860353 w 5730907"/>
              <a:gd name="connsiteY3340" fmla="*/ 125378 h 3630492"/>
              <a:gd name="connsiteX3341" fmla="*/ 3822304 w 5730907"/>
              <a:gd name="connsiteY3341" fmla="*/ 254114 h 3630492"/>
              <a:gd name="connsiteX3342" fmla="*/ 3790020 w 5730907"/>
              <a:gd name="connsiteY3342" fmla="*/ 318184 h 3630492"/>
              <a:gd name="connsiteX3343" fmla="*/ 3788084 w 5730907"/>
              <a:gd name="connsiteY3343" fmla="*/ 322031 h 3630492"/>
              <a:gd name="connsiteX3344" fmla="*/ 3794153 w 5730907"/>
              <a:gd name="connsiteY3344" fmla="*/ 317116 h 3630492"/>
              <a:gd name="connsiteX3345" fmla="*/ 3797987 w 5730907"/>
              <a:gd name="connsiteY3345" fmla="*/ 314345 h 3630492"/>
              <a:gd name="connsiteX3346" fmla="*/ 3796854 w 5730907"/>
              <a:gd name="connsiteY3346" fmla="*/ 317510 h 3630492"/>
              <a:gd name="connsiteX3347" fmla="*/ 3794011 w 5730907"/>
              <a:gd name="connsiteY3347" fmla="*/ 326142 h 3630492"/>
              <a:gd name="connsiteX3348" fmla="*/ 3794485 w 5730907"/>
              <a:gd name="connsiteY3348" fmla="*/ 326309 h 3630492"/>
              <a:gd name="connsiteX3349" fmla="*/ 3783089 w 5730907"/>
              <a:gd name="connsiteY3349" fmla="*/ 336013 h 3630492"/>
              <a:gd name="connsiteX3350" fmla="*/ 3778236 w 5730907"/>
              <a:gd name="connsiteY3350" fmla="*/ 341604 h 3630492"/>
              <a:gd name="connsiteX3351" fmla="*/ 3758724 w 5730907"/>
              <a:gd name="connsiteY3351" fmla="*/ 380378 h 3630492"/>
              <a:gd name="connsiteX3352" fmla="*/ 3807044 w 5730907"/>
              <a:gd name="connsiteY3352" fmla="*/ 308468 h 3630492"/>
              <a:gd name="connsiteX3353" fmla="*/ 3841438 w 5730907"/>
              <a:gd name="connsiteY3353" fmla="*/ 221195 h 3630492"/>
              <a:gd name="connsiteX3354" fmla="*/ 3865130 w 5730907"/>
              <a:gd name="connsiteY3354" fmla="*/ 139194 h 3630492"/>
              <a:gd name="connsiteX3355" fmla="*/ 3865219 w 5730907"/>
              <a:gd name="connsiteY3355" fmla="*/ 138882 h 3630492"/>
              <a:gd name="connsiteX3356" fmla="*/ 3869362 w 5730907"/>
              <a:gd name="connsiteY3356" fmla="*/ 132795 h 3630492"/>
              <a:gd name="connsiteX3357" fmla="*/ 3870620 w 5730907"/>
              <a:gd name="connsiteY3357" fmla="*/ 129565 h 3630492"/>
              <a:gd name="connsiteX3358" fmla="*/ 3875803 w 5730907"/>
              <a:gd name="connsiteY3358" fmla="*/ 137840 h 3630492"/>
              <a:gd name="connsiteX3359" fmla="*/ 3881036 w 5730907"/>
              <a:gd name="connsiteY3359" fmla="*/ 132393 h 3630492"/>
              <a:gd name="connsiteX3360" fmla="*/ 3887230 w 5730907"/>
              <a:gd name="connsiteY3360" fmla="*/ 132922 h 3630492"/>
              <a:gd name="connsiteX3361" fmla="*/ 3876462 w 5730907"/>
              <a:gd name="connsiteY3361" fmla="*/ 151454 h 3630492"/>
              <a:gd name="connsiteX3362" fmla="*/ 3883776 w 5730907"/>
              <a:gd name="connsiteY3362" fmla="*/ 159404 h 3630492"/>
              <a:gd name="connsiteX3363" fmla="*/ 3876376 w 5730907"/>
              <a:gd name="connsiteY3363" fmla="*/ 168120 h 3630492"/>
              <a:gd name="connsiteX3364" fmla="*/ 3882992 w 5730907"/>
              <a:gd name="connsiteY3364" fmla="*/ 165400 h 3630492"/>
              <a:gd name="connsiteX3365" fmla="*/ 3901911 w 5730907"/>
              <a:gd name="connsiteY3365" fmla="*/ 153714 h 3630492"/>
              <a:gd name="connsiteX3366" fmla="*/ 3893180 w 5730907"/>
              <a:gd name="connsiteY3366" fmla="*/ 169977 h 3630492"/>
              <a:gd name="connsiteX3367" fmla="*/ 3888802 w 5730907"/>
              <a:gd name="connsiteY3367" fmla="*/ 187539 h 3630492"/>
              <a:gd name="connsiteX3368" fmla="*/ 3901433 w 5730907"/>
              <a:gd name="connsiteY3368" fmla="*/ 173377 h 3630492"/>
              <a:gd name="connsiteX3369" fmla="*/ 3912761 w 5730907"/>
              <a:gd name="connsiteY3369" fmla="*/ 160917 h 3630492"/>
              <a:gd name="connsiteX3370" fmla="*/ 3920285 w 5730907"/>
              <a:gd name="connsiteY3370" fmla="*/ 153375 h 3630492"/>
              <a:gd name="connsiteX3371" fmla="*/ 3919232 w 5730907"/>
              <a:gd name="connsiteY3371" fmla="*/ 156759 h 3630492"/>
              <a:gd name="connsiteX3372" fmla="*/ 3912889 w 5730907"/>
              <a:gd name="connsiteY3372" fmla="*/ 182225 h 3630492"/>
              <a:gd name="connsiteX3373" fmla="*/ 3907471 w 5730907"/>
              <a:gd name="connsiteY3373" fmla="*/ 193765 h 3630492"/>
              <a:gd name="connsiteX3374" fmla="*/ 3909743 w 5730907"/>
              <a:gd name="connsiteY3374" fmla="*/ 194677 h 3630492"/>
              <a:gd name="connsiteX3375" fmla="*/ 3909796 w 5730907"/>
              <a:gd name="connsiteY3375" fmla="*/ 194634 h 3630492"/>
              <a:gd name="connsiteX3376" fmla="*/ 3909523 w 5730907"/>
              <a:gd name="connsiteY3376" fmla="*/ 195734 h 3630492"/>
              <a:gd name="connsiteX3377" fmla="*/ 3897527 w 5730907"/>
              <a:gd name="connsiteY3377" fmla="*/ 235735 h 3630492"/>
              <a:gd name="connsiteX3378" fmla="*/ 3895730 w 5730907"/>
              <a:gd name="connsiteY3378" fmla="*/ 252423 h 3630492"/>
              <a:gd name="connsiteX3379" fmla="*/ 3902717 w 5730907"/>
              <a:gd name="connsiteY3379" fmla="*/ 229400 h 3630492"/>
              <a:gd name="connsiteX3380" fmla="*/ 3914172 w 5730907"/>
              <a:gd name="connsiteY3380" fmla="*/ 191176 h 3630492"/>
              <a:gd name="connsiteX3381" fmla="*/ 3916186 w 5730907"/>
              <a:gd name="connsiteY3381" fmla="*/ 189586 h 3630492"/>
              <a:gd name="connsiteX3382" fmla="*/ 3921025 w 5730907"/>
              <a:gd name="connsiteY3382" fmla="*/ 188525 h 3630492"/>
              <a:gd name="connsiteX3383" fmla="*/ 3910564 w 5730907"/>
              <a:gd name="connsiteY3383" fmla="*/ 220723 h 3630492"/>
              <a:gd name="connsiteX3384" fmla="*/ 3934689 w 5730907"/>
              <a:gd name="connsiteY3384" fmla="*/ 198450 h 3630492"/>
              <a:gd name="connsiteX3385" fmla="*/ 3941510 w 5730907"/>
              <a:gd name="connsiteY3385" fmla="*/ 212843 h 3630492"/>
              <a:gd name="connsiteX3386" fmla="*/ 3940922 w 5730907"/>
              <a:gd name="connsiteY3386" fmla="*/ 217340 h 3630492"/>
              <a:gd name="connsiteX3387" fmla="*/ 3949991 w 5730907"/>
              <a:gd name="connsiteY3387" fmla="*/ 214495 h 3630492"/>
              <a:gd name="connsiteX3388" fmla="*/ 3960070 w 5730907"/>
              <a:gd name="connsiteY3388" fmla="*/ 203903 h 3630492"/>
              <a:gd name="connsiteX3389" fmla="*/ 3961267 w 5730907"/>
              <a:gd name="connsiteY3389" fmla="*/ 202364 h 3630492"/>
              <a:gd name="connsiteX3390" fmla="*/ 3945515 w 5730907"/>
              <a:gd name="connsiteY3390" fmla="*/ 258726 h 3630492"/>
              <a:gd name="connsiteX3391" fmla="*/ 3948234 w 5730907"/>
              <a:gd name="connsiteY3391" fmla="*/ 263951 h 3630492"/>
              <a:gd name="connsiteX3392" fmla="*/ 3963613 w 5730907"/>
              <a:gd name="connsiteY3392" fmla="*/ 220075 h 3630492"/>
              <a:gd name="connsiteX3393" fmla="*/ 3960327 w 5730907"/>
              <a:gd name="connsiteY3393" fmla="*/ 240458 h 3630492"/>
              <a:gd name="connsiteX3394" fmla="*/ 3956439 w 5730907"/>
              <a:gd name="connsiteY3394" fmla="*/ 254391 h 3630492"/>
              <a:gd name="connsiteX3395" fmla="*/ 3955322 w 5730907"/>
              <a:gd name="connsiteY3395" fmla="*/ 256296 h 3630492"/>
              <a:gd name="connsiteX3396" fmla="*/ 3951550 w 5730907"/>
              <a:gd name="connsiteY3396" fmla="*/ 265263 h 3630492"/>
              <a:gd name="connsiteX3397" fmla="*/ 3953305 w 5730907"/>
              <a:gd name="connsiteY3397" fmla="*/ 265558 h 3630492"/>
              <a:gd name="connsiteX3398" fmla="*/ 3949940 w 5730907"/>
              <a:gd name="connsiteY3398" fmla="*/ 277490 h 3630492"/>
              <a:gd name="connsiteX3399" fmla="*/ 3946498 w 5730907"/>
              <a:gd name="connsiteY3399" fmla="*/ 297815 h 3630492"/>
              <a:gd name="connsiteX3400" fmla="*/ 3950322 w 5730907"/>
              <a:gd name="connsiteY3400" fmla="*/ 286691 h 3630492"/>
              <a:gd name="connsiteX3401" fmla="*/ 3958269 w 5730907"/>
              <a:gd name="connsiteY3401" fmla="*/ 263544 h 3630492"/>
              <a:gd name="connsiteX3402" fmla="*/ 3959717 w 5730907"/>
              <a:gd name="connsiteY3402" fmla="*/ 262723 h 3630492"/>
              <a:gd name="connsiteX3403" fmla="*/ 3963381 w 5730907"/>
              <a:gd name="connsiteY3403" fmla="*/ 261195 h 3630492"/>
              <a:gd name="connsiteX3404" fmla="*/ 3951282 w 5730907"/>
              <a:gd name="connsiteY3404" fmla="*/ 287276 h 3630492"/>
              <a:gd name="connsiteX3405" fmla="*/ 3964304 w 5730907"/>
              <a:gd name="connsiteY3405" fmla="*/ 270116 h 3630492"/>
              <a:gd name="connsiteX3406" fmla="*/ 3977327 w 5730907"/>
              <a:gd name="connsiteY3406" fmla="*/ 252955 h 3630492"/>
              <a:gd name="connsiteX3407" fmla="*/ 3976848 w 5730907"/>
              <a:gd name="connsiteY3407" fmla="*/ 272620 h 3630492"/>
              <a:gd name="connsiteX3408" fmla="*/ 4000874 w 5730907"/>
              <a:gd name="connsiteY3408" fmla="*/ 253790 h 3630492"/>
              <a:gd name="connsiteX3409" fmla="*/ 3980953 w 5730907"/>
              <a:gd name="connsiteY3409" fmla="*/ 291833 h 3630492"/>
              <a:gd name="connsiteX3410" fmla="*/ 3967115 w 5730907"/>
              <a:gd name="connsiteY3410" fmla="*/ 315238 h 3630492"/>
              <a:gd name="connsiteX3411" fmla="*/ 3965789 w 5730907"/>
              <a:gd name="connsiteY3411" fmla="*/ 314433 h 3630492"/>
              <a:gd name="connsiteX3412" fmla="*/ 3965544 w 5730907"/>
              <a:gd name="connsiteY3412" fmla="*/ 314283 h 3630492"/>
              <a:gd name="connsiteX3413" fmla="*/ 3965347 w 5730907"/>
              <a:gd name="connsiteY3413" fmla="*/ 314163 h 3630492"/>
              <a:gd name="connsiteX3414" fmla="*/ 3965789 w 5730907"/>
              <a:gd name="connsiteY3414" fmla="*/ 314433 h 3630492"/>
              <a:gd name="connsiteX3415" fmla="*/ 3966525 w 5730907"/>
              <a:gd name="connsiteY3415" fmla="*/ 314880 h 3630492"/>
              <a:gd name="connsiteX3416" fmla="*/ 3967115 w 5730907"/>
              <a:gd name="connsiteY3416" fmla="*/ 315238 h 3630492"/>
              <a:gd name="connsiteX3417" fmla="*/ 3987663 w 5730907"/>
              <a:gd name="connsiteY3417" fmla="*/ 291060 h 3630492"/>
              <a:gd name="connsiteX3418" fmla="*/ 3997458 w 5730907"/>
              <a:gd name="connsiteY3418" fmla="*/ 298633 h 3630492"/>
              <a:gd name="connsiteX3419" fmla="*/ 4010779 w 5730907"/>
              <a:gd name="connsiteY3419" fmla="*/ 276530 h 3630492"/>
              <a:gd name="connsiteX3420" fmla="*/ 4019425 w 5730907"/>
              <a:gd name="connsiteY3420" fmla="*/ 276933 h 3630492"/>
              <a:gd name="connsiteX3421" fmla="*/ 4037061 w 5730907"/>
              <a:gd name="connsiteY3421" fmla="*/ 259073 h 3630492"/>
              <a:gd name="connsiteX3422" fmla="*/ 4070309 w 5730907"/>
              <a:gd name="connsiteY3422" fmla="*/ 217539 h 3630492"/>
              <a:gd name="connsiteX3423" fmla="*/ 4042244 w 5730907"/>
              <a:gd name="connsiteY3423" fmla="*/ 267347 h 3630492"/>
              <a:gd name="connsiteX3424" fmla="*/ 4026276 w 5730907"/>
              <a:gd name="connsiteY3424" fmla="*/ 291076 h 3630492"/>
              <a:gd name="connsiteX3425" fmla="*/ 4019183 w 5730907"/>
              <a:gd name="connsiteY3425" fmla="*/ 313458 h 3630492"/>
              <a:gd name="connsiteX3426" fmla="*/ 4036691 w 5730907"/>
              <a:gd name="connsiteY3426" fmla="*/ 293904 h 3630492"/>
              <a:gd name="connsiteX3427" fmla="*/ 4043011 w 5730907"/>
              <a:gd name="connsiteY3427" fmla="*/ 296127 h 3630492"/>
              <a:gd name="connsiteX3428" fmla="*/ 4056230 w 5730907"/>
              <a:gd name="connsiteY3428" fmla="*/ 277469 h 3630492"/>
              <a:gd name="connsiteX3429" fmla="*/ 4071186 w 5730907"/>
              <a:gd name="connsiteY3429" fmla="*/ 261485 h 3630492"/>
              <a:gd name="connsiteX3430" fmla="*/ 4070372 w 5730907"/>
              <a:gd name="connsiteY3430" fmla="*/ 267731 h 3630492"/>
              <a:gd name="connsiteX3431" fmla="*/ 4078625 w 5730907"/>
              <a:gd name="connsiteY3431" fmla="*/ 271132 h 3630492"/>
              <a:gd name="connsiteX3432" fmla="*/ 4056251 w 5730907"/>
              <a:gd name="connsiteY3432" fmla="*/ 309301 h 3630492"/>
              <a:gd name="connsiteX3433" fmla="*/ 4077980 w 5730907"/>
              <a:gd name="connsiteY3433" fmla="*/ 289369 h 3630492"/>
              <a:gd name="connsiteX3434" fmla="*/ 4078857 w 5730907"/>
              <a:gd name="connsiteY3434" fmla="*/ 288454 h 3630492"/>
              <a:gd name="connsiteX3435" fmla="*/ 4074376 w 5730907"/>
              <a:gd name="connsiteY3435" fmla="*/ 311418 h 3630492"/>
              <a:gd name="connsiteX3436" fmla="*/ 4083765 w 5730907"/>
              <a:gd name="connsiteY3436" fmla="*/ 283754 h 3630492"/>
              <a:gd name="connsiteX3437" fmla="*/ 4088632 w 5730907"/>
              <a:gd name="connsiteY3437" fmla="*/ 282431 h 3630492"/>
              <a:gd name="connsiteX3438" fmla="*/ 4084144 w 5730907"/>
              <a:gd name="connsiteY3438" fmla="*/ 292824 h 3630492"/>
              <a:gd name="connsiteX3439" fmla="*/ 4140231 w 5730907"/>
              <a:gd name="connsiteY3439" fmla="*/ 228231 h 3630492"/>
              <a:gd name="connsiteX3440" fmla="*/ 4143707 w 5730907"/>
              <a:gd name="connsiteY3440" fmla="*/ 224798 h 3630492"/>
              <a:gd name="connsiteX3441" fmla="*/ 4143664 w 5730907"/>
              <a:gd name="connsiteY3441" fmla="*/ 225145 h 3630492"/>
              <a:gd name="connsiteX3442" fmla="*/ 4136440 w 5730907"/>
              <a:gd name="connsiteY3442" fmla="*/ 253870 h 3630492"/>
              <a:gd name="connsiteX3443" fmla="*/ 4143186 w 5730907"/>
              <a:gd name="connsiteY3443" fmla="*/ 239331 h 3630492"/>
              <a:gd name="connsiteX3444" fmla="*/ 4146785 w 5730907"/>
              <a:gd name="connsiteY3444" fmla="*/ 225659 h 3630492"/>
              <a:gd name="connsiteX3445" fmla="*/ 4148649 w 5730907"/>
              <a:gd name="connsiteY3445" fmla="*/ 219918 h 3630492"/>
              <a:gd name="connsiteX3446" fmla="*/ 4161401 w 5730907"/>
              <a:gd name="connsiteY3446" fmla="*/ 207326 h 3630492"/>
              <a:gd name="connsiteX3447" fmla="*/ 4162861 w 5730907"/>
              <a:gd name="connsiteY3447" fmla="*/ 209403 h 3630492"/>
              <a:gd name="connsiteX3448" fmla="*/ 4163311 w 5730907"/>
              <a:gd name="connsiteY3448" fmla="*/ 207049 h 3630492"/>
              <a:gd name="connsiteX3449" fmla="*/ 4165508 w 5730907"/>
              <a:gd name="connsiteY3449" fmla="*/ 203269 h 3630492"/>
              <a:gd name="connsiteX3450" fmla="*/ 4175040 w 5730907"/>
              <a:gd name="connsiteY3450" fmla="*/ 193858 h 3630492"/>
              <a:gd name="connsiteX3451" fmla="*/ 4173691 w 5730907"/>
              <a:gd name="connsiteY3451" fmla="*/ 199227 h 3630492"/>
              <a:gd name="connsiteX3452" fmla="*/ 4174277 w 5730907"/>
              <a:gd name="connsiteY3452" fmla="*/ 202467 h 3630492"/>
              <a:gd name="connsiteX3453" fmla="*/ 4173691 w 5730907"/>
              <a:gd name="connsiteY3453" fmla="*/ 199227 h 3630492"/>
              <a:gd name="connsiteX3454" fmla="*/ 4178041 w 5730907"/>
              <a:gd name="connsiteY3454" fmla="*/ 202785 h 3630492"/>
              <a:gd name="connsiteX3455" fmla="*/ 4170186 w 5730907"/>
              <a:gd name="connsiteY3455" fmla="*/ 214623 h 3630492"/>
              <a:gd name="connsiteX3456" fmla="*/ 4174692 w 5730907"/>
              <a:gd name="connsiteY3456" fmla="*/ 210605 h 3630492"/>
              <a:gd name="connsiteX3457" fmla="*/ 4207100 w 5730907"/>
              <a:gd name="connsiteY3457" fmla="*/ 157049 h 3630492"/>
              <a:gd name="connsiteX3458" fmla="*/ 4218803 w 5730907"/>
              <a:gd name="connsiteY3458" fmla="*/ 129976 h 3630492"/>
              <a:gd name="connsiteX3459" fmla="*/ 4223887 w 5730907"/>
              <a:gd name="connsiteY3459" fmla="*/ 124742 h 3630492"/>
              <a:gd name="connsiteX3460" fmla="*/ 4224979 w 5730907"/>
              <a:gd name="connsiteY3460" fmla="*/ 126884 h 3630492"/>
              <a:gd name="connsiteX3461" fmla="*/ 4221297 w 5730907"/>
              <a:gd name="connsiteY3461" fmla="*/ 136995 h 3630492"/>
              <a:gd name="connsiteX3462" fmla="*/ 4226725 w 5730907"/>
              <a:gd name="connsiteY3462" fmla="*/ 129149 h 3630492"/>
              <a:gd name="connsiteX3463" fmla="*/ 4226733 w 5730907"/>
              <a:gd name="connsiteY3463" fmla="*/ 129160 h 3630492"/>
              <a:gd name="connsiteX3464" fmla="*/ 4226770 w 5730907"/>
              <a:gd name="connsiteY3464" fmla="*/ 129086 h 3630492"/>
              <a:gd name="connsiteX3465" fmla="*/ 4237514 w 5730907"/>
              <a:gd name="connsiteY3465" fmla="*/ 113550 h 3630492"/>
              <a:gd name="connsiteX3466" fmla="*/ 4230252 w 5730907"/>
              <a:gd name="connsiteY3466" fmla="*/ 121924 h 3630492"/>
              <a:gd name="connsiteX3467" fmla="*/ 4226770 w 5730907"/>
              <a:gd name="connsiteY3467" fmla="*/ 129086 h 3630492"/>
              <a:gd name="connsiteX3468" fmla="*/ 4226725 w 5730907"/>
              <a:gd name="connsiteY3468" fmla="*/ 129149 h 3630492"/>
              <a:gd name="connsiteX3469" fmla="*/ 4224979 w 5730907"/>
              <a:gd name="connsiteY3469" fmla="*/ 126884 h 3630492"/>
              <a:gd name="connsiteX3470" fmla="*/ 4240368 w 5730907"/>
              <a:gd name="connsiteY3470" fmla="*/ 107964 h 3630492"/>
              <a:gd name="connsiteX3471" fmla="*/ 4239177 w 5730907"/>
              <a:gd name="connsiteY3471" fmla="*/ 114411 h 3630492"/>
              <a:gd name="connsiteX3472" fmla="*/ 4242882 w 5730907"/>
              <a:gd name="connsiteY3472" fmla="*/ 122026 h 3630492"/>
              <a:gd name="connsiteX3473" fmla="*/ 4234224 w 5730907"/>
              <a:gd name="connsiteY3473" fmla="*/ 141468 h 3630492"/>
              <a:gd name="connsiteX3474" fmla="*/ 4168818 w 5730907"/>
              <a:gd name="connsiteY3474" fmla="*/ 261414 h 3630492"/>
              <a:gd name="connsiteX3475" fmla="*/ 4158109 w 5730907"/>
              <a:gd name="connsiteY3475" fmla="*/ 274390 h 3630492"/>
              <a:gd name="connsiteX3476" fmla="*/ 4159845 w 5730907"/>
              <a:gd name="connsiteY3476" fmla="*/ 275212 h 3630492"/>
              <a:gd name="connsiteX3477" fmla="*/ 4161222 w 5730907"/>
              <a:gd name="connsiteY3477" fmla="*/ 273991 h 3630492"/>
              <a:gd name="connsiteX3478" fmla="*/ 4161968 w 5730907"/>
              <a:gd name="connsiteY3478" fmla="*/ 272385 h 3630492"/>
              <a:gd name="connsiteX3479" fmla="*/ 4163961 w 5730907"/>
              <a:gd name="connsiteY3479" fmla="*/ 270849 h 3630492"/>
              <a:gd name="connsiteX3480" fmla="*/ 4164634 w 5730907"/>
              <a:gd name="connsiteY3480" fmla="*/ 271178 h 3630492"/>
              <a:gd name="connsiteX3481" fmla="*/ 4165045 w 5730907"/>
              <a:gd name="connsiteY3481" fmla="*/ 270013 h 3630492"/>
              <a:gd name="connsiteX3482" fmla="*/ 4163961 w 5730907"/>
              <a:gd name="connsiteY3482" fmla="*/ 270849 h 3630492"/>
              <a:gd name="connsiteX3483" fmla="*/ 4162917 w 5730907"/>
              <a:gd name="connsiteY3483" fmla="*/ 270337 h 3630492"/>
              <a:gd name="connsiteX3484" fmla="*/ 4169922 w 5730907"/>
              <a:gd name="connsiteY3484" fmla="*/ 268092 h 3630492"/>
              <a:gd name="connsiteX3485" fmla="*/ 4175459 w 5730907"/>
              <a:gd name="connsiteY3485" fmla="*/ 260522 h 3630492"/>
              <a:gd name="connsiteX3486" fmla="*/ 4243917 w 5730907"/>
              <a:gd name="connsiteY3486" fmla="*/ 138053 h 3630492"/>
              <a:gd name="connsiteX3487" fmla="*/ 4263342 w 5730907"/>
              <a:gd name="connsiteY3487" fmla="*/ 102765 h 3630492"/>
              <a:gd name="connsiteX3488" fmla="*/ 4263919 w 5730907"/>
              <a:gd name="connsiteY3488" fmla="*/ 111722 h 3630492"/>
              <a:gd name="connsiteX3489" fmla="*/ 4259488 w 5730907"/>
              <a:gd name="connsiteY3489" fmla="*/ 121960 h 3630492"/>
              <a:gd name="connsiteX3490" fmla="*/ 4247280 w 5730907"/>
              <a:gd name="connsiteY3490" fmla="*/ 165312 h 3630492"/>
              <a:gd name="connsiteX3491" fmla="*/ 4191929 w 5730907"/>
              <a:gd name="connsiteY3491" fmla="*/ 265627 h 3630492"/>
              <a:gd name="connsiteX3492" fmla="*/ 4123686 w 5730907"/>
              <a:gd name="connsiteY3492" fmla="*/ 350115 h 3630492"/>
              <a:gd name="connsiteX3493" fmla="*/ 4123623 w 5730907"/>
              <a:gd name="connsiteY3493" fmla="*/ 350738 h 3630492"/>
              <a:gd name="connsiteX3494" fmla="*/ 4122158 w 5730907"/>
              <a:gd name="connsiteY3494" fmla="*/ 357247 h 3630492"/>
              <a:gd name="connsiteX3495" fmla="*/ 4149424 w 5730907"/>
              <a:gd name="connsiteY3495" fmla="*/ 329898 h 3630492"/>
              <a:gd name="connsiteX3496" fmla="*/ 4188319 w 5730907"/>
              <a:gd name="connsiteY3496" fmla="*/ 281303 h 3630492"/>
              <a:gd name="connsiteX3497" fmla="*/ 4258898 w 5730907"/>
              <a:gd name="connsiteY3497" fmla="*/ 162667 h 3630492"/>
              <a:gd name="connsiteX3498" fmla="*/ 4206211 w 5730907"/>
              <a:gd name="connsiteY3498" fmla="*/ 272107 h 3630492"/>
              <a:gd name="connsiteX3499" fmla="*/ 4201861 w 5730907"/>
              <a:gd name="connsiteY3499" fmla="*/ 279341 h 3630492"/>
              <a:gd name="connsiteX3500" fmla="*/ 4201855 w 5730907"/>
              <a:gd name="connsiteY3500" fmla="*/ 279117 h 3630492"/>
              <a:gd name="connsiteX3501" fmla="*/ 4210612 w 5730907"/>
              <a:gd name="connsiteY3501" fmla="*/ 256053 h 3630492"/>
              <a:gd name="connsiteX3502" fmla="*/ 4201657 w 5730907"/>
              <a:gd name="connsiteY3502" fmla="*/ 272247 h 3630492"/>
              <a:gd name="connsiteX3503" fmla="*/ 4201855 w 5730907"/>
              <a:gd name="connsiteY3503" fmla="*/ 279117 h 3630492"/>
              <a:gd name="connsiteX3504" fmla="*/ 4201614 w 5730907"/>
              <a:gd name="connsiteY3504" fmla="*/ 279753 h 3630492"/>
              <a:gd name="connsiteX3505" fmla="*/ 4201861 w 5730907"/>
              <a:gd name="connsiteY3505" fmla="*/ 279341 h 3630492"/>
              <a:gd name="connsiteX3506" fmla="*/ 4202006 w 5730907"/>
              <a:gd name="connsiteY3506" fmla="*/ 284337 h 3630492"/>
              <a:gd name="connsiteX3507" fmla="*/ 4211536 w 5730907"/>
              <a:gd name="connsiteY3507" fmla="*/ 273978 h 3630492"/>
              <a:gd name="connsiteX3508" fmla="*/ 4211812 w 5730907"/>
              <a:gd name="connsiteY3508" fmla="*/ 273679 h 3630492"/>
              <a:gd name="connsiteX3509" fmla="*/ 4220055 w 5730907"/>
              <a:gd name="connsiteY3509" fmla="*/ 258310 h 3630492"/>
              <a:gd name="connsiteX3510" fmla="*/ 4267582 w 5730907"/>
              <a:gd name="connsiteY3510" fmla="*/ 168528 h 3630492"/>
              <a:gd name="connsiteX3511" fmla="*/ 4226696 w 5730907"/>
              <a:gd name="connsiteY3511" fmla="*/ 257419 h 3630492"/>
              <a:gd name="connsiteX3512" fmla="*/ 4223840 w 5730907"/>
              <a:gd name="connsiteY3512" fmla="*/ 263004 h 3630492"/>
              <a:gd name="connsiteX3513" fmla="*/ 4213439 w 5730907"/>
              <a:gd name="connsiteY3513" fmla="*/ 284507 h 3630492"/>
              <a:gd name="connsiteX3514" fmla="*/ 4185103 w 5730907"/>
              <a:gd name="connsiteY3514" fmla="*/ 322422 h 3630492"/>
              <a:gd name="connsiteX3515" fmla="*/ 4185262 w 5730907"/>
              <a:gd name="connsiteY3515" fmla="*/ 322719 h 3630492"/>
              <a:gd name="connsiteX3516" fmla="*/ 4189294 w 5730907"/>
              <a:gd name="connsiteY3516" fmla="*/ 329770 h 3630492"/>
              <a:gd name="connsiteX3517" fmla="*/ 4189330 w 5730907"/>
              <a:gd name="connsiteY3517" fmla="*/ 329731 h 3630492"/>
              <a:gd name="connsiteX3518" fmla="*/ 4218888 w 5730907"/>
              <a:gd name="connsiteY3518" fmla="*/ 290060 h 3630492"/>
              <a:gd name="connsiteX3519" fmla="*/ 4276932 w 5730907"/>
              <a:gd name="connsiteY3519" fmla="*/ 184759 h 3630492"/>
              <a:gd name="connsiteX3520" fmla="*/ 4277677 w 5730907"/>
              <a:gd name="connsiteY3520" fmla="*/ 182956 h 3630492"/>
              <a:gd name="connsiteX3521" fmla="*/ 4278659 w 5730907"/>
              <a:gd name="connsiteY3521" fmla="*/ 182874 h 3630492"/>
              <a:gd name="connsiteX3522" fmla="*/ 4283854 w 5730907"/>
              <a:gd name="connsiteY3522" fmla="*/ 179827 h 3630492"/>
              <a:gd name="connsiteX3523" fmla="*/ 4283390 w 5730907"/>
              <a:gd name="connsiteY3523" fmla="*/ 181038 h 3630492"/>
              <a:gd name="connsiteX3524" fmla="*/ 4225725 w 5730907"/>
              <a:gd name="connsiteY3524" fmla="*/ 292231 h 3630492"/>
              <a:gd name="connsiteX3525" fmla="*/ 4182764 w 5730907"/>
              <a:gd name="connsiteY3525" fmla="*/ 345273 h 3630492"/>
              <a:gd name="connsiteX3526" fmla="*/ 4179198 w 5730907"/>
              <a:gd name="connsiteY3526" fmla="*/ 349682 h 3630492"/>
              <a:gd name="connsiteX3527" fmla="*/ 4174699 w 5730907"/>
              <a:gd name="connsiteY3527" fmla="*/ 361361 h 3630492"/>
              <a:gd name="connsiteX3528" fmla="*/ 4171647 w 5730907"/>
              <a:gd name="connsiteY3528" fmla="*/ 365476 h 3630492"/>
              <a:gd name="connsiteX3529" fmla="*/ 4171868 w 5730907"/>
              <a:gd name="connsiteY3529" fmla="*/ 365395 h 3630492"/>
              <a:gd name="connsiteX3530" fmla="*/ 4172879 w 5730907"/>
              <a:gd name="connsiteY3530" fmla="*/ 365816 h 3630492"/>
              <a:gd name="connsiteX3531" fmla="*/ 4172311 w 5730907"/>
              <a:gd name="connsiteY3531" fmla="*/ 370265 h 3630492"/>
              <a:gd name="connsiteX3532" fmla="*/ 4171176 w 5730907"/>
              <a:gd name="connsiteY3532" fmla="*/ 372675 h 3630492"/>
              <a:gd name="connsiteX3533" fmla="*/ 4173653 w 5730907"/>
              <a:gd name="connsiteY3533" fmla="*/ 370690 h 3630492"/>
              <a:gd name="connsiteX3534" fmla="*/ 4202238 w 5730907"/>
              <a:gd name="connsiteY3534" fmla="*/ 339317 h 3630492"/>
              <a:gd name="connsiteX3535" fmla="*/ 4250519 w 5730907"/>
              <a:gd name="connsiteY3535" fmla="*/ 265418 h 3630492"/>
              <a:gd name="connsiteX3536" fmla="*/ 4286669 w 5730907"/>
              <a:gd name="connsiteY3536" fmla="*/ 194498 h 3630492"/>
              <a:gd name="connsiteX3537" fmla="*/ 4286804 w 5730907"/>
              <a:gd name="connsiteY3537" fmla="*/ 194227 h 3630492"/>
              <a:gd name="connsiteX3538" fmla="*/ 4292035 w 5730907"/>
              <a:gd name="connsiteY3538" fmla="*/ 189373 h 3630492"/>
              <a:gd name="connsiteX3539" fmla="*/ 4293806 w 5730907"/>
              <a:gd name="connsiteY3539" fmla="*/ 186636 h 3630492"/>
              <a:gd name="connsiteX3540" fmla="*/ 4298251 w 5730907"/>
              <a:gd name="connsiteY3540" fmla="*/ 195098 h 3630492"/>
              <a:gd name="connsiteX3541" fmla="*/ 4304561 w 5730907"/>
              <a:gd name="connsiteY3541" fmla="*/ 191015 h 3630492"/>
              <a:gd name="connsiteX3542" fmla="*/ 4311108 w 5730907"/>
              <a:gd name="connsiteY3542" fmla="*/ 192566 h 3630492"/>
              <a:gd name="connsiteX3543" fmla="*/ 4297155 w 5730907"/>
              <a:gd name="connsiteY3543" fmla="*/ 207662 h 3630492"/>
              <a:gd name="connsiteX3544" fmla="*/ 4303919 w 5730907"/>
              <a:gd name="connsiteY3544" fmla="*/ 216193 h 3630492"/>
              <a:gd name="connsiteX3545" fmla="*/ 4294862 w 5730907"/>
              <a:gd name="connsiteY3545" fmla="*/ 222889 h 3630492"/>
              <a:gd name="connsiteX3546" fmla="*/ 4302290 w 5730907"/>
              <a:gd name="connsiteY3546" fmla="*/ 221543 h 3630492"/>
              <a:gd name="connsiteX3547" fmla="*/ 4324048 w 5730907"/>
              <a:gd name="connsiteY3547" fmla="*/ 214111 h 3630492"/>
              <a:gd name="connsiteX3548" fmla="*/ 4312570 w 5730907"/>
              <a:gd name="connsiteY3548" fmla="*/ 227482 h 3630492"/>
              <a:gd name="connsiteX3549" fmla="*/ 4305571 w 5730907"/>
              <a:gd name="connsiteY3549" fmla="*/ 242790 h 3630492"/>
              <a:gd name="connsiteX3550" fmla="*/ 4320939 w 5730907"/>
              <a:gd name="connsiteY3550" fmla="*/ 232013 h 3630492"/>
              <a:gd name="connsiteX3551" fmla="*/ 4334690 w 5730907"/>
              <a:gd name="connsiteY3551" fmla="*/ 222568 h 3630492"/>
              <a:gd name="connsiteX3552" fmla="*/ 4343724 w 5730907"/>
              <a:gd name="connsiteY3552" fmla="*/ 216965 h 3630492"/>
              <a:gd name="connsiteX3553" fmla="*/ 4342154 w 5730907"/>
              <a:gd name="connsiteY3553" fmla="*/ 219880 h 3630492"/>
              <a:gd name="connsiteX3554" fmla="*/ 4332010 w 5730907"/>
              <a:gd name="connsiteY3554" fmla="*/ 242079 h 3630492"/>
              <a:gd name="connsiteX3555" fmla="*/ 4324697 w 5730907"/>
              <a:gd name="connsiteY3555" fmla="*/ 251701 h 3630492"/>
              <a:gd name="connsiteX3556" fmla="*/ 4327004 w 5730907"/>
              <a:gd name="connsiteY3556" fmla="*/ 252926 h 3630492"/>
              <a:gd name="connsiteX3557" fmla="*/ 4327067 w 5730907"/>
              <a:gd name="connsiteY3557" fmla="*/ 252895 h 3630492"/>
              <a:gd name="connsiteX3558" fmla="*/ 4326631 w 5730907"/>
              <a:gd name="connsiteY3558" fmla="*/ 253853 h 3630492"/>
              <a:gd name="connsiteX3559" fmla="*/ 4308528 w 5730907"/>
              <a:gd name="connsiteY3559" fmla="*/ 288375 h 3630492"/>
              <a:gd name="connsiteX3560" fmla="*/ 4304400 w 5730907"/>
              <a:gd name="connsiteY3560" fmla="*/ 303329 h 3630492"/>
              <a:gd name="connsiteX3561" fmla="*/ 4314909 w 5730907"/>
              <a:gd name="connsiteY3561" fmla="*/ 283475 h 3630492"/>
              <a:gd name="connsiteX3562" fmla="*/ 4332200 w 5730907"/>
              <a:gd name="connsiteY3562" fmla="*/ 250486 h 3630492"/>
              <a:gd name="connsiteX3563" fmla="*/ 4334560 w 5730907"/>
              <a:gd name="connsiteY3563" fmla="*/ 249378 h 3630492"/>
              <a:gd name="connsiteX3564" fmla="*/ 4339872 w 5730907"/>
              <a:gd name="connsiteY3564" fmla="*/ 249242 h 3630492"/>
              <a:gd name="connsiteX3565" fmla="*/ 4324440 w 5730907"/>
              <a:gd name="connsiteY3565" fmla="*/ 276891 h 3630492"/>
              <a:gd name="connsiteX3566" fmla="*/ 4353161 w 5730907"/>
              <a:gd name="connsiteY3566" fmla="*/ 260673 h 3630492"/>
              <a:gd name="connsiteX3567" fmla="*/ 4358545 w 5730907"/>
              <a:gd name="connsiteY3567" fmla="*/ 275012 h 3630492"/>
              <a:gd name="connsiteX3568" fmla="*/ 4357324 w 5730907"/>
              <a:gd name="connsiteY3568" fmla="*/ 279024 h 3630492"/>
              <a:gd name="connsiteX3569" fmla="*/ 4367390 w 5730907"/>
              <a:gd name="connsiteY3569" fmla="*/ 277983 h 3630492"/>
              <a:gd name="connsiteX3570" fmla="*/ 4379558 w 5730907"/>
              <a:gd name="connsiteY3570" fmla="*/ 270033 h 3630492"/>
              <a:gd name="connsiteX3571" fmla="*/ 4381040 w 5730907"/>
              <a:gd name="connsiteY3571" fmla="*/ 268831 h 3630492"/>
              <a:gd name="connsiteX3572" fmla="*/ 4356763 w 5730907"/>
              <a:gd name="connsiteY3572" fmla="*/ 317667 h 3630492"/>
              <a:gd name="connsiteX3573" fmla="*/ 4358977 w 5730907"/>
              <a:gd name="connsiteY3573" fmla="*/ 322913 h 3630492"/>
              <a:gd name="connsiteX3574" fmla="*/ 4381209 w 5730907"/>
              <a:gd name="connsiteY3574" fmla="*/ 285432 h 3630492"/>
              <a:gd name="connsiteX3575" fmla="*/ 4375001 w 5730907"/>
              <a:gd name="connsiteY3575" fmla="*/ 303509 h 3630492"/>
              <a:gd name="connsiteX3576" fmla="*/ 4369007 w 5730907"/>
              <a:gd name="connsiteY3576" fmla="*/ 315583 h 3630492"/>
              <a:gd name="connsiteX3577" fmla="*/ 4367562 w 5730907"/>
              <a:gd name="connsiteY3577" fmla="*/ 317133 h 3630492"/>
              <a:gd name="connsiteX3578" fmla="*/ 4362345 w 5730907"/>
              <a:gd name="connsiteY3578" fmla="*/ 324685 h 3630492"/>
              <a:gd name="connsiteX3579" fmla="*/ 4364183 w 5730907"/>
              <a:gd name="connsiteY3579" fmla="*/ 325259 h 3630492"/>
              <a:gd name="connsiteX3580" fmla="*/ 4359010 w 5730907"/>
              <a:gd name="connsiteY3580" fmla="*/ 335591 h 3630492"/>
              <a:gd name="connsiteX3581" fmla="*/ 4352649 w 5730907"/>
              <a:gd name="connsiteY3581" fmla="*/ 353587 h 3630492"/>
              <a:gd name="connsiteX3582" fmla="*/ 4358201 w 5730907"/>
              <a:gd name="connsiteY3582" fmla="*/ 344072 h 3630492"/>
              <a:gd name="connsiteX3583" fmla="*/ 4369754 w 5730907"/>
              <a:gd name="connsiteY3583" fmla="*/ 324270 h 3630492"/>
              <a:gd name="connsiteX3584" fmla="*/ 4371409 w 5730907"/>
              <a:gd name="connsiteY3584" fmla="*/ 323768 h 3630492"/>
              <a:gd name="connsiteX3585" fmla="*/ 4375524 w 5730907"/>
              <a:gd name="connsiteY3585" fmla="*/ 323002 h 3630492"/>
              <a:gd name="connsiteX3586" fmla="*/ 4359151 w 5730907"/>
              <a:gd name="connsiteY3586" fmla="*/ 344773 h 3630492"/>
              <a:gd name="connsiteX3587" fmla="*/ 4375333 w 5730907"/>
              <a:gd name="connsiteY3587" fmla="*/ 331320 h 3630492"/>
              <a:gd name="connsiteX3588" fmla="*/ 4391515 w 5730907"/>
              <a:gd name="connsiteY3588" fmla="*/ 317869 h 3630492"/>
              <a:gd name="connsiteX3589" fmla="*/ 4388407 w 5730907"/>
              <a:gd name="connsiteY3589" fmla="*/ 335770 h 3630492"/>
              <a:gd name="connsiteX3590" fmla="*/ 4416563 w 5730907"/>
              <a:gd name="connsiteY3590" fmla="*/ 322686 h 3630492"/>
              <a:gd name="connsiteX3591" fmla="*/ 4390252 w 5730907"/>
              <a:gd name="connsiteY3591" fmla="*/ 354050 h 3630492"/>
              <a:gd name="connsiteX3592" fmla="*/ 4372374 w 5730907"/>
              <a:gd name="connsiteY3592" fmla="*/ 373075 h 3630492"/>
              <a:gd name="connsiteX3593" fmla="*/ 4371792 w 5730907"/>
              <a:gd name="connsiteY3593" fmla="*/ 372646 h 3630492"/>
              <a:gd name="connsiteX3594" fmla="*/ 4371064 w 5730907"/>
              <a:gd name="connsiteY3594" fmla="*/ 372109 h 3630492"/>
              <a:gd name="connsiteX3595" fmla="*/ 4370627 w 5730907"/>
              <a:gd name="connsiteY3595" fmla="*/ 371787 h 3630492"/>
              <a:gd name="connsiteX3596" fmla="*/ 4370821 w 5730907"/>
              <a:gd name="connsiteY3596" fmla="*/ 371930 h 3630492"/>
              <a:gd name="connsiteX3597" fmla="*/ 4371064 w 5730907"/>
              <a:gd name="connsiteY3597" fmla="*/ 372109 h 3630492"/>
              <a:gd name="connsiteX3598" fmla="*/ 4372374 w 5730907"/>
              <a:gd name="connsiteY3598" fmla="*/ 373075 h 3630492"/>
              <a:gd name="connsiteX3599" fmla="*/ 4397524 w 5730907"/>
              <a:gd name="connsiteY3599" fmla="*/ 354498 h 3630492"/>
              <a:gd name="connsiteX3600" fmla="*/ 4406989 w 5730907"/>
              <a:gd name="connsiteY3600" fmla="*/ 363112 h 3630492"/>
              <a:gd name="connsiteX3601" fmla="*/ 4424142 w 5730907"/>
              <a:gd name="connsiteY3601" fmla="*/ 345191 h 3630492"/>
              <a:gd name="connsiteX3602" fmla="*/ 4433326 w 5730907"/>
              <a:gd name="connsiteY3602" fmla="*/ 347047 h 3630492"/>
              <a:gd name="connsiteX3603" fmla="*/ 4454530 w 5730907"/>
              <a:gd name="connsiteY3603" fmla="*/ 333749 h 3630492"/>
              <a:gd name="connsiteX3604" fmla="*/ 4495542 w 5730907"/>
              <a:gd name="connsiteY3604" fmla="*/ 301485 h 3630492"/>
              <a:gd name="connsiteX3605" fmla="*/ 4458973 w 5730907"/>
              <a:gd name="connsiteY3605" fmla="*/ 342208 h 3630492"/>
              <a:gd name="connsiteX3606" fmla="*/ 4438778 w 5730907"/>
              <a:gd name="connsiteY3606" fmla="*/ 361163 h 3630492"/>
              <a:gd name="connsiteX3607" fmla="*/ 4428240 w 5730907"/>
              <a:gd name="connsiteY3607" fmla="*/ 380412 h 3630492"/>
              <a:gd name="connsiteX3608" fmla="*/ 4449532 w 5730907"/>
              <a:gd name="connsiteY3608" fmla="*/ 365542 h 3630492"/>
              <a:gd name="connsiteX3609" fmla="*/ 4455991 w 5730907"/>
              <a:gd name="connsiteY3609" fmla="*/ 368664 h 3630492"/>
              <a:gd name="connsiteX3610" fmla="*/ 4472580 w 5730907"/>
              <a:gd name="connsiteY3610" fmla="*/ 353874 h 3630492"/>
              <a:gd name="connsiteX3611" fmla="*/ 4490673 w 5730907"/>
              <a:gd name="connsiteY3611" fmla="*/ 341831 h 3630492"/>
              <a:gd name="connsiteX3612" fmla="*/ 4488977 w 5730907"/>
              <a:gd name="connsiteY3612" fmla="*/ 347404 h 3630492"/>
              <a:gd name="connsiteX3613" fmla="*/ 4497347 w 5730907"/>
              <a:gd name="connsiteY3613" fmla="*/ 351934 h 3630492"/>
              <a:gd name="connsiteX3614" fmla="*/ 4468398 w 5730907"/>
              <a:gd name="connsiteY3614" fmla="*/ 382993 h 3630492"/>
              <a:gd name="connsiteX3615" fmla="*/ 4494246 w 5730907"/>
              <a:gd name="connsiteY3615" fmla="*/ 368505 h 3630492"/>
              <a:gd name="connsiteX3616" fmla="*/ 4495305 w 5730907"/>
              <a:gd name="connsiteY3616" fmla="*/ 367819 h 3630492"/>
              <a:gd name="connsiteX3617" fmla="*/ 4487483 w 5730907"/>
              <a:gd name="connsiteY3617" fmla="*/ 388051 h 3630492"/>
              <a:gd name="connsiteX3618" fmla="*/ 4501171 w 5730907"/>
              <a:gd name="connsiteY3618" fmla="*/ 364366 h 3630492"/>
              <a:gd name="connsiteX3619" fmla="*/ 4506544 w 5730907"/>
              <a:gd name="connsiteY3619" fmla="*/ 363992 h 3630492"/>
              <a:gd name="connsiteX3620" fmla="*/ 4500377 w 5730907"/>
              <a:gd name="connsiteY3620" fmla="*/ 372726 h 3630492"/>
              <a:gd name="connsiteX3621" fmla="*/ 4568838 w 5730907"/>
              <a:gd name="connsiteY3621" fmla="*/ 323306 h 3630492"/>
              <a:gd name="connsiteX3622" fmla="*/ 4573006 w 5730907"/>
              <a:gd name="connsiteY3622" fmla="*/ 320765 h 3630492"/>
              <a:gd name="connsiteX3623" fmla="*/ 4572913 w 5730907"/>
              <a:gd name="connsiteY3623" fmla="*/ 321074 h 3630492"/>
              <a:gd name="connsiteX3624" fmla="*/ 4561399 w 5730907"/>
              <a:gd name="connsiteY3624" fmla="*/ 346103 h 3630492"/>
              <a:gd name="connsiteX3625" fmla="*/ 4570530 w 5730907"/>
              <a:gd name="connsiteY3625" fmla="*/ 333968 h 3630492"/>
              <a:gd name="connsiteX3626" fmla="*/ 4576182 w 5730907"/>
              <a:gd name="connsiteY3626" fmla="*/ 322082 h 3630492"/>
              <a:gd name="connsiteX3627" fmla="*/ 4578932 w 5730907"/>
              <a:gd name="connsiteY3627" fmla="*/ 317153 h 3630492"/>
              <a:gd name="connsiteX3628" fmla="*/ 4594219 w 5730907"/>
              <a:gd name="connsiteY3628" fmla="*/ 307832 h 3630492"/>
              <a:gd name="connsiteX3629" fmla="*/ 4595505 w 5730907"/>
              <a:gd name="connsiteY3629" fmla="*/ 309982 h 3630492"/>
              <a:gd name="connsiteX3630" fmla="*/ 4596297 w 5730907"/>
              <a:gd name="connsiteY3630" fmla="*/ 307907 h 3630492"/>
              <a:gd name="connsiteX3631" fmla="*/ 4599145 w 5730907"/>
              <a:gd name="connsiteY3631" fmla="*/ 304829 h 3630492"/>
              <a:gd name="connsiteX3632" fmla="*/ 4610571 w 5730907"/>
              <a:gd name="connsiteY3632" fmla="*/ 297862 h 3630492"/>
              <a:gd name="connsiteX3633" fmla="*/ 4608421 w 5730907"/>
              <a:gd name="connsiteY3633" fmla="*/ 302540 h 3630492"/>
              <a:gd name="connsiteX3634" fmla="*/ 4608619 w 5730907"/>
              <a:gd name="connsiteY3634" fmla="*/ 305602 h 3630492"/>
              <a:gd name="connsiteX3635" fmla="*/ 4608421 w 5730907"/>
              <a:gd name="connsiteY3635" fmla="*/ 302540 h 3630492"/>
              <a:gd name="connsiteX3636" fmla="*/ 4612599 w 5730907"/>
              <a:gd name="connsiteY3636" fmla="*/ 306544 h 3630492"/>
              <a:gd name="connsiteX3637" fmla="*/ 4602640 w 5730907"/>
              <a:gd name="connsiteY3637" fmla="*/ 316018 h 3630492"/>
              <a:gd name="connsiteX3638" fmla="*/ 4615218 w 5730907"/>
              <a:gd name="connsiteY3638" fmla="*/ 309197 h 3630492"/>
              <a:gd name="connsiteX3639" fmla="*/ 4612577 w 5730907"/>
              <a:gd name="connsiteY3639" fmla="*/ 317136 h 3630492"/>
              <a:gd name="connsiteX3640" fmla="*/ 4611697 w 5730907"/>
              <a:gd name="connsiteY3640" fmla="*/ 320726 h 3630492"/>
              <a:gd name="connsiteX3641" fmla="*/ 4575026 w 5730907"/>
              <a:gd name="connsiteY3641" fmla="*/ 346696 h 3630492"/>
              <a:gd name="connsiteX3642" fmla="*/ 4508083 w 5730907"/>
              <a:gd name="connsiteY3642" fmla="*/ 403783 h 3630492"/>
              <a:gd name="connsiteX3643" fmla="*/ 4483555 w 5730907"/>
              <a:gd name="connsiteY3643" fmla="*/ 428004 h 3630492"/>
              <a:gd name="connsiteX3644" fmla="*/ 4488576 w 5730907"/>
              <a:gd name="connsiteY3644" fmla="*/ 428156 h 3630492"/>
              <a:gd name="connsiteX3645" fmla="*/ 4494988 w 5730907"/>
              <a:gd name="connsiteY3645" fmla="*/ 423452 h 3630492"/>
              <a:gd name="connsiteX3646" fmla="*/ 4497208 w 5730907"/>
              <a:gd name="connsiteY3646" fmla="*/ 418848 h 3630492"/>
              <a:gd name="connsiteX3647" fmla="*/ 4502294 w 5730907"/>
              <a:gd name="connsiteY3647" fmla="*/ 413612 h 3630492"/>
              <a:gd name="connsiteX3648" fmla="*/ 4503384 w 5730907"/>
              <a:gd name="connsiteY3648" fmla="*/ 415756 h 3630492"/>
              <a:gd name="connsiteX3649" fmla="*/ 4502941 w 5730907"/>
              <a:gd name="connsiteY3649" fmla="*/ 416501 h 3630492"/>
              <a:gd name="connsiteX3650" fmla="*/ 4503445 w 5730907"/>
              <a:gd name="connsiteY3650" fmla="*/ 416038 h 3630492"/>
              <a:gd name="connsiteX3651" fmla="*/ 4503384 w 5730907"/>
              <a:gd name="connsiteY3651" fmla="*/ 415756 h 3630492"/>
              <a:gd name="connsiteX3652" fmla="*/ 4518775 w 5730907"/>
              <a:gd name="connsiteY3652" fmla="*/ 396834 h 3630492"/>
              <a:gd name="connsiteX3653" fmla="*/ 4517556 w 5730907"/>
              <a:gd name="connsiteY3653" fmla="*/ 399736 h 3630492"/>
              <a:gd name="connsiteX3654" fmla="*/ 4517537 w 5730907"/>
              <a:gd name="connsiteY3654" fmla="*/ 401879 h 3630492"/>
              <a:gd name="connsiteX3655" fmla="*/ 4521947 w 5730907"/>
              <a:gd name="connsiteY3655" fmla="*/ 398447 h 3630492"/>
              <a:gd name="connsiteX3656" fmla="*/ 4543455 w 5730907"/>
              <a:gd name="connsiteY3656" fmla="*/ 382370 h 3630492"/>
              <a:gd name="connsiteX3657" fmla="*/ 4550319 w 5730907"/>
              <a:gd name="connsiteY3657" fmla="*/ 384155 h 3630492"/>
              <a:gd name="connsiteX3658" fmla="*/ 4574744 w 5730907"/>
              <a:gd name="connsiteY3658" fmla="*/ 366682 h 3630492"/>
              <a:gd name="connsiteX3659" fmla="*/ 4583589 w 5730907"/>
              <a:gd name="connsiteY3659" fmla="*/ 369653 h 3630492"/>
              <a:gd name="connsiteX3660" fmla="*/ 4585220 w 5730907"/>
              <a:gd name="connsiteY3660" fmla="*/ 368775 h 3630492"/>
              <a:gd name="connsiteX3661" fmla="*/ 4586229 w 5730907"/>
              <a:gd name="connsiteY3661" fmla="*/ 367433 h 3630492"/>
              <a:gd name="connsiteX3662" fmla="*/ 4588562 w 5730907"/>
              <a:gd name="connsiteY3662" fmla="*/ 366373 h 3630492"/>
              <a:gd name="connsiteX3663" fmla="*/ 4589237 w 5730907"/>
              <a:gd name="connsiteY3663" fmla="*/ 366789 h 3630492"/>
              <a:gd name="connsiteX3664" fmla="*/ 4589832 w 5730907"/>
              <a:gd name="connsiteY3664" fmla="*/ 365793 h 3630492"/>
              <a:gd name="connsiteX3665" fmla="*/ 4588562 w 5730907"/>
              <a:gd name="connsiteY3665" fmla="*/ 366373 h 3630492"/>
              <a:gd name="connsiteX3666" fmla="*/ 4587512 w 5730907"/>
              <a:gd name="connsiteY3666" fmla="*/ 365725 h 3630492"/>
              <a:gd name="connsiteX3667" fmla="*/ 4597192 w 5730907"/>
              <a:gd name="connsiteY3667" fmla="*/ 364670 h 3630492"/>
              <a:gd name="connsiteX3668" fmla="*/ 4572361 w 5730907"/>
              <a:gd name="connsiteY3668" fmla="*/ 383482 h 3630492"/>
              <a:gd name="connsiteX3669" fmla="*/ 4572169 w 5730907"/>
              <a:gd name="connsiteY3669" fmla="*/ 391800 h 3630492"/>
              <a:gd name="connsiteX3670" fmla="*/ 4553477 w 5730907"/>
              <a:gd name="connsiteY3670" fmla="*/ 413499 h 3630492"/>
              <a:gd name="connsiteX3671" fmla="*/ 4536452 w 5730907"/>
              <a:gd name="connsiteY3671" fmla="*/ 426842 h 3630492"/>
              <a:gd name="connsiteX3672" fmla="*/ 4536428 w 5730907"/>
              <a:gd name="connsiteY3672" fmla="*/ 426860 h 3630492"/>
              <a:gd name="connsiteX3673" fmla="*/ 4534904 w 5730907"/>
              <a:gd name="connsiteY3673" fmla="*/ 432496 h 3630492"/>
              <a:gd name="connsiteX3674" fmla="*/ 4530448 w 5730907"/>
              <a:gd name="connsiteY3674" fmla="*/ 442981 h 3630492"/>
              <a:gd name="connsiteX3675" fmla="*/ 4531757 w 5730907"/>
              <a:gd name="connsiteY3675" fmla="*/ 443271 h 3630492"/>
              <a:gd name="connsiteX3676" fmla="*/ 4534594 w 5730907"/>
              <a:gd name="connsiteY3676" fmla="*/ 443517 h 3630492"/>
              <a:gd name="connsiteX3677" fmla="*/ 4545880 w 5730907"/>
              <a:gd name="connsiteY3677" fmla="*/ 438463 h 3630492"/>
              <a:gd name="connsiteX3678" fmla="*/ 4563159 w 5730907"/>
              <a:gd name="connsiteY3678" fmla="*/ 429095 h 3630492"/>
              <a:gd name="connsiteX3679" fmla="*/ 4584384 w 5730907"/>
              <a:gd name="connsiteY3679" fmla="*/ 414446 h 3630492"/>
              <a:gd name="connsiteX3680" fmla="*/ 4638982 w 5730907"/>
              <a:gd name="connsiteY3680" fmla="*/ 377426 h 3630492"/>
              <a:gd name="connsiteX3681" fmla="*/ 4642626 w 5730907"/>
              <a:gd name="connsiteY3681" fmla="*/ 374966 h 3630492"/>
              <a:gd name="connsiteX3682" fmla="*/ 4641579 w 5730907"/>
              <a:gd name="connsiteY3682" fmla="*/ 380533 h 3630492"/>
              <a:gd name="connsiteX3683" fmla="*/ 4641417 w 5730907"/>
              <a:gd name="connsiteY3683" fmla="*/ 382609 h 3630492"/>
              <a:gd name="connsiteX3684" fmla="*/ 4630545 w 5730907"/>
              <a:gd name="connsiteY3684" fmla="*/ 390890 h 3630492"/>
              <a:gd name="connsiteX3685" fmla="*/ 4602195 w 5730907"/>
              <a:gd name="connsiteY3685" fmla="*/ 412293 h 3630492"/>
              <a:gd name="connsiteX3686" fmla="*/ 4608055 w 5730907"/>
              <a:gd name="connsiteY3686" fmla="*/ 425071 h 3630492"/>
              <a:gd name="connsiteX3687" fmla="*/ 4596983 w 5730907"/>
              <a:gd name="connsiteY3687" fmla="*/ 437106 h 3630492"/>
              <a:gd name="connsiteX3688" fmla="*/ 4588075 w 5730907"/>
              <a:gd name="connsiteY3688" fmla="*/ 451006 h 3630492"/>
              <a:gd name="connsiteX3689" fmla="*/ 4584271 w 5730907"/>
              <a:gd name="connsiteY3689" fmla="*/ 454244 h 3630492"/>
              <a:gd name="connsiteX3690" fmla="*/ 4584516 w 5730907"/>
              <a:gd name="connsiteY3690" fmla="*/ 454208 h 3630492"/>
              <a:gd name="connsiteX3691" fmla="*/ 4585542 w 5730907"/>
              <a:gd name="connsiteY3691" fmla="*/ 454768 h 3630492"/>
              <a:gd name="connsiteX3692" fmla="*/ 4584347 w 5730907"/>
              <a:gd name="connsiteY3692" fmla="*/ 458738 h 3630492"/>
              <a:gd name="connsiteX3693" fmla="*/ 4582049 w 5730907"/>
              <a:gd name="connsiteY3693" fmla="*/ 461754 h 3630492"/>
              <a:gd name="connsiteX3694" fmla="*/ 4584541 w 5730907"/>
              <a:gd name="connsiteY3694" fmla="*/ 461977 h 3630492"/>
              <a:gd name="connsiteX3695" fmla="*/ 4588979 w 5730907"/>
              <a:gd name="connsiteY3695" fmla="*/ 463407 h 3630492"/>
              <a:gd name="connsiteX3696" fmla="*/ 4601555 w 5730907"/>
              <a:gd name="connsiteY3696" fmla="*/ 454120 h 3630492"/>
              <a:gd name="connsiteX3697" fmla="*/ 4614412 w 5730907"/>
              <a:gd name="connsiteY3697" fmla="*/ 451589 h 3630492"/>
              <a:gd name="connsiteX3698" fmla="*/ 4595912 w 5730907"/>
              <a:gd name="connsiteY3698" fmla="*/ 464971 h 3630492"/>
              <a:gd name="connsiteX3699" fmla="*/ 4593254 w 5730907"/>
              <a:gd name="connsiteY3699" fmla="*/ 470345 h 3630492"/>
              <a:gd name="connsiteX3700" fmla="*/ 4593174 w 5730907"/>
              <a:gd name="connsiteY3700" fmla="*/ 471427 h 3630492"/>
              <a:gd name="connsiteX3701" fmla="*/ 4667313 w 5730907"/>
              <a:gd name="connsiteY3701" fmla="*/ 405332 h 3630492"/>
              <a:gd name="connsiteX3702" fmla="*/ 4606506 w 5730907"/>
              <a:gd name="connsiteY3702" fmla="*/ 476177 h 3630492"/>
              <a:gd name="connsiteX3703" fmla="*/ 4605872 w 5730907"/>
              <a:gd name="connsiteY3703" fmla="*/ 477540 h 3630492"/>
              <a:gd name="connsiteX3704" fmla="*/ 4611737 w 5730907"/>
              <a:gd name="connsiteY3704" fmla="*/ 473358 h 3630492"/>
              <a:gd name="connsiteX3705" fmla="*/ 4616375 w 5730907"/>
              <a:gd name="connsiteY3705" fmla="*/ 470478 h 3630492"/>
              <a:gd name="connsiteX3706" fmla="*/ 4615834 w 5730907"/>
              <a:gd name="connsiteY3706" fmla="*/ 471564 h 3630492"/>
              <a:gd name="connsiteX3707" fmla="*/ 4611400 w 5730907"/>
              <a:gd name="connsiteY3707" fmla="*/ 480617 h 3630492"/>
              <a:gd name="connsiteX3708" fmla="*/ 4600698 w 5730907"/>
              <a:gd name="connsiteY3708" fmla="*/ 488964 h 3630492"/>
              <a:gd name="connsiteX3709" fmla="*/ 4600592 w 5730907"/>
              <a:gd name="connsiteY3709" fmla="*/ 489042 h 3630492"/>
              <a:gd name="connsiteX3710" fmla="*/ 4601311 w 5730907"/>
              <a:gd name="connsiteY3710" fmla="*/ 496632 h 3630492"/>
              <a:gd name="connsiteX3711" fmla="*/ 4608662 w 5730907"/>
              <a:gd name="connsiteY3711" fmla="*/ 491020 h 3630492"/>
              <a:gd name="connsiteX3712" fmla="*/ 4600197 w 5730907"/>
              <a:gd name="connsiteY3712" fmla="*/ 499466 h 3630492"/>
              <a:gd name="connsiteX3713" fmla="*/ 4602516 w 5730907"/>
              <a:gd name="connsiteY3713" fmla="*/ 498363 h 3630492"/>
              <a:gd name="connsiteX3714" fmla="*/ 4598855 w 5730907"/>
              <a:gd name="connsiteY3714" fmla="*/ 505232 h 3630492"/>
              <a:gd name="connsiteX3715" fmla="*/ 4600614 w 5730907"/>
              <a:gd name="connsiteY3715" fmla="*/ 504601 h 3630492"/>
              <a:gd name="connsiteX3716" fmla="*/ 4602454 w 5730907"/>
              <a:gd name="connsiteY3716" fmla="*/ 502981 h 3630492"/>
              <a:gd name="connsiteX3717" fmla="*/ 4602862 w 5730907"/>
              <a:gd name="connsiteY3717" fmla="*/ 507663 h 3630492"/>
              <a:gd name="connsiteX3718" fmla="*/ 4623235 w 5730907"/>
              <a:gd name="connsiteY3718" fmla="*/ 492111 h 3630492"/>
              <a:gd name="connsiteX3719" fmla="*/ 4615144 w 5730907"/>
              <a:gd name="connsiteY3719" fmla="*/ 502561 h 3630492"/>
              <a:gd name="connsiteX3720" fmla="*/ 4610858 w 5730907"/>
              <a:gd name="connsiteY3720" fmla="*/ 512924 h 3630492"/>
              <a:gd name="connsiteX3721" fmla="*/ 4613095 w 5730907"/>
              <a:gd name="connsiteY3721" fmla="*/ 511438 h 3630492"/>
              <a:gd name="connsiteX3722" fmla="*/ 4613317 w 5730907"/>
              <a:gd name="connsiteY3722" fmla="*/ 511300 h 3630492"/>
              <a:gd name="connsiteX3723" fmla="*/ 4649959 w 5730907"/>
              <a:gd name="connsiteY3723" fmla="*/ 475987 h 3630492"/>
              <a:gd name="connsiteX3724" fmla="*/ 4633670 w 5730907"/>
              <a:gd name="connsiteY3724" fmla="*/ 498436 h 3630492"/>
              <a:gd name="connsiteX3725" fmla="*/ 4644973 w 5730907"/>
              <a:gd name="connsiteY3725" fmla="*/ 490111 h 3630492"/>
              <a:gd name="connsiteX3726" fmla="*/ 4658025 w 5730907"/>
              <a:gd name="connsiteY3726" fmla="*/ 481026 h 3630492"/>
              <a:gd name="connsiteX3727" fmla="*/ 4660409 w 5730907"/>
              <a:gd name="connsiteY3727" fmla="*/ 479889 h 3630492"/>
              <a:gd name="connsiteX3728" fmla="*/ 4660976 w 5730907"/>
              <a:gd name="connsiteY3728" fmla="*/ 478292 h 3630492"/>
              <a:gd name="connsiteX3729" fmla="*/ 4667713 w 5730907"/>
              <a:gd name="connsiteY3729" fmla="*/ 474261 h 3630492"/>
              <a:gd name="connsiteX3730" fmla="*/ 4665153 w 5730907"/>
              <a:gd name="connsiteY3730" fmla="*/ 480879 h 3630492"/>
              <a:gd name="connsiteX3731" fmla="*/ 4665306 w 5730907"/>
              <a:gd name="connsiteY3731" fmla="*/ 480761 h 3630492"/>
              <a:gd name="connsiteX3732" fmla="*/ 4671462 w 5730907"/>
              <a:gd name="connsiteY3732" fmla="*/ 480177 h 3630492"/>
              <a:gd name="connsiteX3733" fmla="*/ 4680003 w 5730907"/>
              <a:gd name="connsiteY3733" fmla="*/ 461253 h 3630492"/>
              <a:gd name="connsiteX3734" fmla="*/ 4689209 w 5730907"/>
              <a:gd name="connsiteY3734" fmla="*/ 450296 h 3630492"/>
              <a:gd name="connsiteX3735" fmla="*/ 4687447 w 5730907"/>
              <a:gd name="connsiteY3735" fmla="*/ 454823 h 3630492"/>
              <a:gd name="connsiteX3736" fmla="*/ 4682750 w 5730907"/>
              <a:gd name="connsiteY3736" fmla="*/ 459112 h 3630492"/>
              <a:gd name="connsiteX3737" fmla="*/ 4679622 w 5730907"/>
              <a:gd name="connsiteY3737" fmla="*/ 463562 h 3630492"/>
              <a:gd name="connsiteX3738" fmla="*/ 4682705 w 5730907"/>
              <a:gd name="connsiteY3738" fmla="*/ 464863 h 3630492"/>
              <a:gd name="connsiteX3739" fmla="*/ 4681940 w 5730907"/>
              <a:gd name="connsiteY3739" fmla="*/ 466356 h 3630492"/>
              <a:gd name="connsiteX3740" fmla="*/ 4678257 w 5730907"/>
              <a:gd name="connsiteY3740" fmla="*/ 484046 h 3630492"/>
              <a:gd name="connsiteX3741" fmla="*/ 4688397 w 5730907"/>
              <a:gd name="connsiteY3741" fmla="*/ 462636 h 3630492"/>
              <a:gd name="connsiteX3742" fmla="*/ 4689083 w 5730907"/>
              <a:gd name="connsiteY3742" fmla="*/ 461340 h 3630492"/>
              <a:gd name="connsiteX3743" fmla="*/ 4689254 w 5730907"/>
              <a:gd name="connsiteY3743" fmla="*/ 461241 h 3630492"/>
              <a:gd name="connsiteX3744" fmla="*/ 4692666 w 5730907"/>
              <a:gd name="connsiteY3744" fmla="*/ 458338 h 3630492"/>
              <a:gd name="connsiteX3745" fmla="*/ 4681794 w 5730907"/>
              <a:gd name="connsiteY3745" fmla="*/ 485446 h 3630492"/>
              <a:gd name="connsiteX3746" fmla="*/ 4697535 w 5730907"/>
              <a:gd name="connsiteY3746" fmla="*/ 466114 h 3630492"/>
              <a:gd name="connsiteX3747" fmla="*/ 4702975 w 5730907"/>
              <a:gd name="connsiteY3747" fmla="*/ 456053 h 3630492"/>
              <a:gd name="connsiteX3748" fmla="*/ 4700178 w 5730907"/>
              <a:gd name="connsiteY3748" fmla="*/ 462868 h 3630492"/>
              <a:gd name="connsiteX3749" fmla="*/ 4745226 w 5730907"/>
              <a:gd name="connsiteY3749" fmla="*/ 407540 h 3630492"/>
              <a:gd name="connsiteX3750" fmla="*/ 4749947 w 5730907"/>
              <a:gd name="connsiteY3750" fmla="*/ 395388 h 3630492"/>
              <a:gd name="connsiteX3751" fmla="*/ 4780911 w 5730907"/>
              <a:gd name="connsiteY3751" fmla="*/ 363813 h 3630492"/>
              <a:gd name="connsiteX3752" fmla="*/ 4755390 w 5730907"/>
              <a:gd name="connsiteY3752" fmla="*/ 399782 h 3630492"/>
              <a:gd name="connsiteX3753" fmla="*/ 4753487 w 5730907"/>
              <a:gd name="connsiteY3753" fmla="*/ 421390 h 3630492"/>
              <a:gd name="connsiteX3754" fmla="*/ 4834921 w 5730907"/>
              <a:gd name="connsiteY3754" fmla="*/ 347014 h 3630492"/>
              <a:gd name="connsiteX3755" fmla="*/ 4840759 w 5730907"/>
              <a:gd name="connsiteY3755" fmla="*/ 342558 h 3630492"/>
              <a:gd name="connsiteX3756" fmla="*/ 4816752 w 5730907"/>
              <a:gd name="connsiteY3756" fmla="*/ 377372 h 3630492"/>
              <a:gd name="connsiteX3757" fmla="*/ 4811559 w 5730907"/>
              <a:gd name="connsiteY3757" fmla="*/ 397826 h 3630492"/>
              <a:gd name="connsiteX3758" fmla="*/ 4899392 w 5730907"/>
              <a:gd name="connsiteY3758" fmla="*/ 322842 h 3630492"/>
              <a:gd name="connsiteX3759" fmla="*/ 4835082 w 5730907"/>
              <a:gd name="connsiteY3759" fmla="*/ 404300 h 3630492"/>
              <a:gd name="connsiteX3760" fmla="*/ 4828592 w 5730907"/>
              <a:gd name="connsiteY3760" fmla="*/ 425743 h 3630492"/>
              <a:gd name="connsiteX3761" fmla="*/ 4827076 w 5730907"/>
              <a:gd name="connsiteY3761" fmla="*/ 426899 h 3630492"/>
              <a:gd name="connsiteX3762" fmla="*/ 4751301 w 5730907"/>
              <a:gd name="connsiteY3762" fmla="*/ 505506 h 3630492"/>
              <a:gd name="connsiteX3763" fmla="*/ 4764492 w 5730907"/>
              <a:gd name="connsiteY3763" fmla="*/ 495438 h 3630492"/>
              <a:gd name="connsiteX3764" fmla="*/ 4705936 w 5730907"/>
              <a:gd name="connsiteY3764" fmla="*/ 560290 h 3630492"/>
              <a:gd name="connsiteX3765" fmla="*/ 4717397 w 5730907"/>
              <a:gd name="connsiteY3765" fmla="*/ 551540 h 3630492"/>
              <a:gd name="connsiteX3766" fmla="*/ 4710821 w 5730907"/>
              <a:gd name="connsiteY3766" fmla="*/ 560837 h 3630492"/>
              <a:gd name="connsiteX3767" fmla="*/ 4704328 w 5730907"/>
              <a:gd name="connsiteY3767" fmla="*/ 582282 h 3630492"/>
              <a:gd name="connsiteX3768" fmla="*/ 4746494 w 5730907"/>
              <a:gd name="connsiteY3768" fmla="*/ 550096 h 3630492"/>
              <a:gd name="connsiteX3769" fmla="*/ 4729537 w 5730907"/>
              <a:gd name="connsiteY3769" fmla="*/ 567313 h 3630492"/>
              <a:gd name="connsiteX3770" fmla="*/ 4805313 w 5730907"/>
              <a:gd name="connsiteY3770" fmla="*/ 488707 h 3630492"/>
              <a:gd name="connsiteX3771" fmla="*/ 4801849 w 5730907"/>
              <a:gd name="connsiteY3771" fmla="*/ 507841 h 3630492"/>
              <a:gd name="connsiteX3772" fmla="*/ 4741704 w 5730907"/>
              <a:gd name="connsiteY3772" fmla="*/ 577876 h 3630492"/>
              <a:gd name="connsiteX3773" fmla="*/ 4695787 w 5730907"/>
              <a:gd name="connsiteY3773" fmla="*/ 640851 h 3630492"/>
              <a:gd name="connsiteX3774" fmla="*/ 4702548 w 5730907"/>
              <a:gd name="connsiteY3774" fmla="*/ 634061 h 3630492"/>
              <a:gd name="connsiteX3775" fmla="*/ 4711731 w 5730907"/>
              <a:gd name="connsiteY3775" fmla="*/ 635918 h 3630492"/>
              <a:gd name="connsiteX3776" fmla="*/ 4717789 w 5730907"/>
              <a:gd name="connsiteY3776" fmla="*/ 633585 h 3630492"/>
              <a:gd name="connsiteX3777" fmla="*/ 4752967 w 5730907"/>
              <a:gd name="connsiteY3777" fmla="*/ 594623 h 3630492"/>
              <a:gd name="connsiteX3778" fmla="*/ 4740833 w 5730907"/>
              <a:gd name="connsiteY3778" fmla="*/ 615822 h 3630492"/>
              <a:gd name="connsiteX3779" fmla="*/ 4752878 w 5730907"/>
              <a:gd name="connsiteY3779" fmla="*/ 605458 h 3630492"/>
              <a:gd name="connsiteX3780" fmla="*/ 4773948 w 5730907"/>
              <a:gd name="connsiteY3780" fmla="*/ 590356 h 3630492"/>
              <a:gd name="connsiteX3781" fmla="*/ 4737380 w 5730907"/>
              <a:gd name="connsiteY3781" fmla="*/ 631078 h 3630492"/>
              <a:gd name="connsiteX3782" fmla="*/ 4730341 w 5730907"/>
              <a:gd name="connsiteY3782" fmla="*/ 639636 h 3630492"/>
              <a:gd name="connsiteX3783" fmla="*/ 4724611 w 5730907"/>
              <a:gd name="connsiteY3783" fmla="*/ 644165 h 3630492"/>
              <a:gd name="connsiteX3784" fmla="*/ 4719443 w 5730907"/>
              <a:gd name="connsiteY3784" fmla="*/ 653193 h 3630492"/>
              <a:gd name="connsiteX3785" fmla="*/ 4718393 w 5730907"/>
              <a:gd name="connsiteY3785" fmla="*/ 660719 h 3630492"/>
              <a:gd name="connsiteX3786" fmla="*/ 4727938 w 5730907"/>
              <a:gd name="connsiteY3786" fmla="*/ 654411 h 3630492"/>
              <a:gd name="connsiteX3787" fmla="*/ 4728918 w 5730907"/>
              <a:gd name="connsiteY3787" fmla="*/ 654791 h 3630492"/>
              <a:gd name="connsiteX3788" fmla="*/ 4783841 w 5730907"/>
              <a:gd name="connsiteY3788" fmla="*/ 595485 h 3630492"/>
              <a:gd name="connsiteX3789" fmla="*/ 4787211 w 5730907"/>
              <a:gd name="connsiteY3789" fmla="*/ 597187 h 3630492"/>
              <a:gd name="connsiteX3790" fmla="*/ 4788130 w 5730907"/>
              <a:gd name="connsiteY3790" fmla="*/ 596487 h 3630492"/>
              <a:gd name="connsiteX3791" fmla="*/ 4793050 w 5730907"/>
              <a:gd name="connsiteY3791" fmla="*/ 592732 h 3630492"/>
              <a:gd name="connsiteX3792" fmla="*/ 4792398 w 5730907"/>
              <a:gd name="connsiteY3792" fmla="*/ 609719 h 3630492"/>
              <a:gd name="connsiteX3793" fmla="*/ 4870804 w 5730907"/>
              <a:gd name="connsiteY3793" fmla="*/ 537655 h 3630492"/>
              <a:gd name="connsiteX3794" fmla="*/ 4875999 w 5730907"/>
              <a:gd name="connsiteY3794" fmla="*/ 517198 h 3630492"/>
              <a:gd name="connsiteX3795" fmla="*/ 4884088 w 5730907"/>
              <a:gd name="connsiteY3795" fmla="*/ 506748 h 3630492"/>
              <a:gd name="connsiteX3796" fmla="*/ 4905533 w 5730907"/>
              <a:gd name="connsiteY3796" fmla="*/ 498929 h 3630492"/>
              <a:gd name="connsiteX3797" fmla="*/ 4874654 w 5730907"/>
              <a:gd name="connsiteY3797" fmla="*/ 542654 h 3630492"/>
              <a:gd name="connsiteX3798" fmla="*/ 4869677 w 5730907"/>
              <a:gd name="connsiteY3798" fmla="*/ 562943 h 3630492"/>
              <a:gd name="connsiteX3799" fmla="*/ 4941685 w 5730907"/>
              <a:gd name="connsiteY3799" fmla="*/ 491486 h 3630492"/>
              <a:gd name="connsiteX3800" fmla="*/ 4946570 w 5730907"/>
              <a:gd name="connsiteY3800" fmla="*/ 492033 h 3630492"/>
              <a:gd name="connsiteX3801" fmla="*/ 4905909 w 5730907"/>
              <a:gd name="connsiteY3801" fmla="*/ 556050 h 3630492"/>
              <a:gd name="connsiteX3802" fmla="*/ 4900714 w 5730907"/>
              <a:gd name="connsiteY3802" fmla="*/ 576506 h 3630492"/>
              <a:gd name="connsiteX3803" fmla="*/ 5023850 w 5730907"/>
              <a:gd name="connsiteY3803" fmla="*/ 445259 h 3630492"/>
              <a:gd name="connsiteX3804" fmla="*/ 5030985 w 5730907"/>
              <a:gd name="connsiteY3804" fmla="*/ 439811 h 3630492"/>
              <a:gd name="connsiteX3805" fmla="*/ 5044734 w 5730907"/>
              <a:gd name="connsiteY3805" fmla="*/ 433592 h 3630492"/>
              <a:gd name="connsiteX3806" fmla="*/ 5036908 w 5730907"/>
              <a:gd name="connsiteY3806" fmla="*/ 447504 h 3630492"/>
              <a:gd name="connsiteX3807" fmla="*/ 5036814 w 5730907"/>
              <a:gd name="connsiteY3807" fmla="*/ 468341 h 3630492"/>
              <a:gd name="connsiteX3808" fmla="*/ 5107309 w 5730907"/>
              <a:gd name="connsiteY3808" fmla="*/ 398040 h 3630492"/>
              <a:gd name="connsiteX3809" fmla="*/ 5173396 w 5730907"/>
              <a:gd name="connsiteY3809" fmla="*/ 318889 h 3630492"/>
              <a:gd name="connsiteX3810" fmla="*/ 5177938 w 5730907"/>
              <a:gd name="connsiteY3810" fmla="*/ 315424 h 3630492"/>
              <a:gd name="connsiteX3811" fmla="*/ 5090002 w 5730907"/>
              <a:gd name="connsiteY3811" fmla="*/ 444230 h 3630492"/>
              <a:gd name="connsiteX3812" fmla="*/ 5086586 w 5730907"/>
              <a:gd name="connsiteY3812" fmla="*/ 466994 h 3630492"/>
              <a:gd name="connsiteX3813" fmla="*/ 5051677 w 5730907"/>
              <a:gd name="connsiteY3813" fmla="*/ 514404 h 3630492"/>
              <a:gd name="connsiteX3814" fmla="*/ 5045840 w 5730907"/>
              <a:gd name="connsiteY3814" fmla="*/ 518860 h 3630492"/>
              <a:gd name="connsiteX3815" fmla="*/ 5045755 w 5730907"/>
              <a:gd name="connsiteY3815" fmla="*/ 506710 h 3630492"/>
              <a:gd name="connsiteX3816" fmla="*/ 5037666 w 5730907"/>
              <a:gd name="connsiteY3816" fmla="*/ 517160 h 3630492"/>
              <a:gd name="connsiteX3817" fmla="*/ 5044980 w 5730907"/>
              <a:gd name="connsiteY3817" fmla="*/ 503027 h 3630492"/>
              <a:gd name="connsiteX3818" fmla="*/ 5047362 w 5730907"/>
              <a:gd name="connsiteY3818" fmla="*/ 484717 h 3630492"/>
              <a:gd name="connsiteX3819" fmla="*/ 4995764 w 5730907"/>
              <a:gd name="connsiteY3819" fmla="*/ 552809 h 3630492"/>
              <a:gd name="connsiteX3820" fmla="*/ 5039451 w 5730907"/>
              <a:gd name="connsiteY3820" fmla="*/ 486483 h 3630492"/>
              <a:gd name="connsiteX3821" fmla="*/ 5042653 w 5730907"/>
              <a:gd name="connsiteY3821" fmla="*/ 463885 h 3630492"/>
              <a:gd name="connsiteX3822" fmla="*/ 4996332 w 5730907"/>
              <a:gd name="connsiteY3822" fmla="*/ 523672 h 3630492"/>
              <a:gd name="connsiteX3823" fmla="*/ 5004158 w 5730907"/>
              <a:gd name="connsiteY3823" fmla="*/ 509758 h 3630492"/>
              <a:gd name="connsiteX3824" fmla="*/ 5009136 w 5730907"/>
              <a:gd name="connsiteY3824" fmla="*/ 489469 h 3630492"/>
              <a:gd name="connsiteX3825" fmla="*/ 4910488 w 5730907"/>
              <a:gd name="connsiteY3825" fmla="*/ 589199 h 3630492"/>
              <a:gd name="connsiteX3826" fmla="*/ 4907665 w 5730907"/>
              <a:gd name="connsiteY3826" fmla="*/ 591888 h 3630492"/>
              <a:gd name="connsiteX3827" fmla="*/ 4890415 w 5730907"/>
              <a:gd name="connsiteY3827" fmla="*/ 608322 h 3630492"/>
              <a:gd name="connsiteX3828" fmla="*/ 4890103 w 5730907"/>
              <a:gd name="connsiteY3828" fmla="*/ 609596 h 3630492"/>
              <a:gd name="connsiteX3829" fmla="*/ 4887634 w 5730907"/>
              <a:gd name="connsiteY3829" fmla="*/ 611345 h 3630492"/>
              <a:gd name="connsiteX3830" fmla="*/ 4881522 w 5730907"/>
              <a:gd name="connsiteY3830" fmla="*/ 625431 h 3630492"/>
              <a:gd name="connsiteX3831" fmla="*/ 4881203 w 5730907"/>
              <a:gd name="connsiteY3831" fmla="*/ 632319 h 3630492"/>
              <a:gd name="connsiteX3832" fmla="*/ 4902484 w 5730907"/>
              <a:gd name="connsiteY3832" fmla="*/ 611799 h 3630492"/>
              <a:gd name="connsiteX3833" fmla="*/ 4923763 w 5730907"/>
              <a:gd name="connsiteY3833" fmla="*/ 591281 h 3630492"/>
              <a:gd name="connsiteX3834" fmla="*/ 4926574 w 5730907"/>
              <a:gd name="connsiteY3834" fmla="*/ 589135 h 3630492"/>
              <a:gd name="connsiteX3835" fmla="*/ 4970906 w 5730907"/>
              <a:gd name="connsiteY3835" fmla="*/ 538804 h 3630492"/>
              <a:gd name="connsiteX3836" fmla="*/ 4934485 w 5730907"/>
              <a:gd name="connsiteY3836" fmla="*/ 587371 h 3630492"/>
              <a:gd name="connsiteX3837" fmla="*/ 4898064 w 5730907"/>
              <a:gd name="connsiteY3837" fmla="*/ 635936 h 3630492"/>
              <a:gd name="connsiteX3838" fmla="*/ 4894647 w 5730907"/>
              <a:gd name="connsiteY3838" fmla="*/ 658699 h 3630492"/>
              <a:gd name="connsiteX3839" fmla="*/ 4942565 w 5730907"/>
              <a:gd name="connsiteY3839" fmla="*/ 609907 h 3630492"/>
              <a:gd name="connsiteX3840" fmla="*/ 4985122 w 5730907"/>
              <a:gd name="connsiteY3840" fmla="*/ 557269 h 3630492"/>
              <a:gd name="connsiteX3841" fmla="*/ 4973746 w 5730907"/>
              <a:gd name="connsiteY3841" fmla="*/ 578166 h 3630492"/>
              <a:gd name="connsiteX3842" fmla="*/ 4974390 w 5730907"/>
              <a:gd name="connsiteY3842" fmla="*/ 594164 h 3630492"/>
              <a:gd name="connsiteX3843" fmla="*/ 4979251 w 5730907"/>
              <a:gd name="connsiteY3843" fmla="*/ 586713 h 3630492"/>
              <a:gd name="connsiteX3844" fmla="*/ 4983505 w 5730907"/>
              <a:gd name="connsiteY3844" fmla="*/ 583165 h 3630492"/>
              <a:gd name="connsiteX3845" fmla="*/ 4959367 w 5730907"/>
              <a:gd name="connsiteY3845" fmla="*/ 613114 h 3630492"/>
              <a:gd name="connsiteX3846" fmla="*/ 4934381 w 5730907"/>
              <a:gd name="connsiteY3846" fmla="*/ 641194 h 3630492"/>
              <a:gd name="connsiteX3847" fmla="*/ 4909343 w 5730907"/>
              <a:gd name="connsiteY3847" fmla="*/ 671749 h 3630492"/>
              <a:gd name="connsiteX3848" fmla="*/ 4917387 w 5730907"/>
              <a:gd name="connsiteY3848" fmla="*/ 666296 h 3630492"/>
              <a:gd name="connsiteX3849" fmla="*/ 4921031 w 5730907"/>
              <a:gd name="connsiteY3849" fmla="*/ 663836 h 3630492"/>
              <a:gd name="connsiteX3850" fmla="*/ 4919986 w 5730907"/>
              <a:gd name="connsiteY3850" fmla="*/ 669403 h 3630492"/>
              <a:gd name="connsiteX3851" fmla="*/ 4919822 w 5730907"/>
              <a:gd name="connsiteY3851" fmla="*/ 671479 h 3630492"/>
              <a:gd name="connsiteX3852" fmla="*/ 4908950 w 5730907"/>
              <a:gd name="connsiteY3852" fmla="*/ 679760 h 3630492"/>
              <a:gd name="connsiteX3853" fmla="*/ 4900715 w 5730907"/>
              <a:gd name="connsiteY3853" fmla="*/ 684977 h 3630492"/>
              <a:gd name="connsiteX3854" fmla="*/ 4886245 w 5730907"/>
              <a:gd name="connsiteY3854" fmla="*/ 713484 h 3630492"/>
              <a:gd name="connsiteX3855" fmla="*/ 4886460 w 5730907"/>
              <a:gd name="connsiteY3855" fmla="*/ 713942 h 3630492"/>
              <a:gd name="connsiteX3856" fmla="*/ 4885485 w 5730907"/>
              <a:gd name="connsiteY3856" fmla="*/ 716028 h 3630492"/>
              <a:gd name="connsiteX3857" fmla="*/ 4886318 w 5730907"/>
              <a:gd name="connsiteY3857" fmla="*/ 720176 h 3630492"/>
              <a:gd name="connsiteX3858" fmla="*/ 4891912 w 5730907"/>
              <a:gd name="connsiteY3858" fmla="*/ 705981 h 3630492"/>
              <a:gd name="connsiteX3859" fmla="*/ 4912712 w 5730907"/>
              <a:gd name="connsiteY3859" fmla="*/ 682163 h 3630492"/>
              <a:gd name="connsiteX3860" fmla="*/ 4915048 w 5730907"/>
              <a:gd name="connsiteY3860" fmla="*/ 688321 h 3630492"/>
              <a:gd name="connsiteX3861" fmla="*/ 5048558 w 5730907"/>
              <a:gd name="connsiteY3861" fmla="*/ 537551 h 3630492"/>
              <a:gd name="connsiteX3862" fmla="*/ 5072088 w 5730907"/>
              <a:gd name="connsiteY3862" fmla="*/ 511039 h 3630492"/>
              <a:gd name="connsiteX3863" fmla="*/ 5068408 w 5730907"/>
              <a:gd name="connsiteY3863" fmla="*/ 530338 h 3630492"/>
              <a:gd name="connsiteX3864" fmla="*/ 5012222 w 5730907"/>
              <a:gd name="connsiteY3864" fmla="*/ 598267 h 3630492"/>
              <a:gd name="connsiteX3865" fmla="*/ 4958074 w 5730907"/>
              <a:gd name="connsiteY3865" fmla="*/ 671968 h 3630492"/>
              <a:gd name="connsiteX3866" fmla="*/ 4954393 w 5730907"/>
              <a:gd name="connsiteY3866" fmla="*/ 691265 h 3630492"/>
              <a:gd name="connsiteX3867" fmla="*/ 4984798 w 5730907"/>
              <a:gd name="connsiteY3867" fmla="*/ 655843 h 3630492"/>
              <a:gd name="connsiteX3868" fmla="*/ 5015418 w 5730907"/>
              <a:gd name="connsiteY3868" fmla="*/ 620256 h 3630492"/>
              <a:gd name="connsiteX3869" fmla="*/ 5016800 w 5730907"/>
              <a:gd name="connsiteY3869" fmla="*/ 631416 h 3630492"/>
              <a:gd name="connsiteX3870" fmla="*/ 5027917 w 5730907"/>
              <a:gd name="connsiteY3870" fmla="*/ 618654 h 3630492"/>
              <a:gd name="connsiteX3871" fmla="*/ 5040330 w 5730907"/>
              <a:gd name="connsiteY3871" fmla="*/ 604903 h 3630492"/>
              <a:gd name="connsiteX3872" fmla="*/ 5039594 w 5730907"/>
              <a:gd name="connsiteY3872" fmla="*/ 609741 h 3630492"/>
              <a:gd name="connsiteX3873" fmla="*/ 4882553 w 5730907"/>
              <a:gd name="connsiteY3873" fmla="*/ 787022 h 3630492"/>
              <a:gd name="connsiteX3874" fmla="*/ 4876062 w 5730907"/>
              <a:gd name="connsiteY3874" fmla="*/ 808468 h 3630492"/>
              <a:gd name="connsiteX3875" fmla="*/ 4874100 w 5730907"/>
              <a:gd name="connsiteY3875" fmla="*/ 813690 h 3630492"/>
              <a:gd name="connsiteX3876" fmla="*/ 4886432 w 5730907"/>
              <a:gd name="connsiteY3876" fmla="*/ 793077 h 3630492"/>
              <a:gd name="connsiteX3877" fmla="*/ 4887192 w 5730907"/>
              <a:gd name="connsiteY3877" fmla="*/ 804862 h 3630492"/>
              <a:gd name="connsiteX3878" fmla="*/ 4882000 w 5730907"/>
              <a:gd name="connsiteY3878" fmla="*/ 815547 h 3630492"/>
              <a:gd name="connsiteX3879" fmla="*/ 4912126 w 5730907"/>
              <a:gd name="connsiteY3879" fmla="*/ 777275 h 3630492"/>
              <a:gd name="connsiteX3880" fmla="*/ 4909162 w 5730907"/>
              <a:gd name="connsiteY3880" fmla="*/ 786276 h 3630492"/>
              <a:gd name="connsiteX3881" fmla="*/ 4909089 w 5730907"/>
              <a:gd name="connsiteY3881" fmla="*/ 787723 h 3630492"/>
              <a:gd name="connsiteX3882" fmla="*/ 4910696 w 5730907"/>
              <a:gd name="connsiteY3882" fmla="*/ 790580 h 3630492"/>
              <a:gd name="connsiteX3883" fmla="*/ 4981411 w 5730907"/>
              <a:gd name="connsiteY3883" fmla="*/ 720113 h 3630492"/>
              <a:gd name="connsiteX3884" fmla="*/ 5014887 w 5730907"/>
              <a:gd name="connsiteY3884" fmla="*/ 686008 h 3630492"/>
              <a:gd name="connsiteX3885" fmla="*/ 5046542 w 5730907"/>
              <a:gd name="connsiteY3885" fmla="*/ 645967 h 3630492"/>
              <a:gd name="connsiteX3886" fmla="*/ 5080710 w 5730907"/>
              <a:gd name="connsiteY3886" fmla="*/ 603395 h 3630492"/>
              <a:gd name="connsiteX3887" fmla="*/ 5084561 w 5730907"/>
              <a:gd name="connsiteY3887" fmla="*/ 608396 h 3630492"/>
              <a:gd name="connsiteX3888" fmla="*/ 5123055 w 5730907"/>
              <a:gd name="connsiteY3888" fmla="*/ 562523 h 3630492"/>
              <a:gd name="connsiteX3889" fmla="*/ 5043900 w 5730907"/>
              <a:gd name="connsiteY3889" fmla="*/ 672413 h 3630492"/>
              <a:gd name="connsiteX3890" fmla="*/ 5023658 w 5730907"/>
              <a:gd name="connsiteY3890" fmla="*/ 700077 h 3630492"/>
              <a:gd name="connsiteX3891" fmla="*/ 5001641 w 5730907"/>
              <a:gd name="connsiteY3891" fmla="*/ 725434 h 3630492"/>
              <a:gd name="connsiteX3892" fmla="*/ 4982417 w 5730907"/>
              <a:gd name="connsiteY3892" fmla="*/ 745171 h 3630492"/>
              <a:gd name="connsiteX3893" fmla="*/ 4980453 w 5730907"/>
              <a:gd name="connsiteY3893" fmla="*/ 747186 h 3630492"/>
              <a:gd name="connsiteX3894" fmla="*/ 4965083 w 5730907"/>
              <a:gd name="connsiteY3894" fmla="*/ 784630 h 3630492"/>
              <a:gd name="connsiteX3895" fmla="*/ 4990562 w 5730907"/>
              <a:gd name="connsiteY3895" fmla="*/ 757252 h 3630492"/>
              <a:gd name="connsiteX3896" fmla="*/ 5051243 w 5730907"/>
              <a:gd name="connsiteY3896" fmla="*/ 699786 h 3630492"/>
              <a:gd name="connsiteX3897" fmla="*/ 5033811 w 5730907"/>
              <a:gd name="connsiteY3897" fmla="*/ 725306 h 3630492"/>
              <a:gd name="connsiteX3898" fmla="*/ 4971966 w 5730907"/>
              <a:gd name="connsiteY3898" fmla="*/ 789006 h 3630492"/>
              <a:gd name="connsiteX3899" fmla="*/ 4970814 w 5730907"/>
              <a:gd name="connsiteY3899" fmla="*/ 791193 h 3630492"/>
              <a:gd name="connsiteX3900" fmla="*/ 4970815 w 5730907"/>
              <a:gd name="connsiteY3900" fmla="*/ 791946 h 3630492"/>
              <a:gd name="connsiteX3901" fmla="*/ 4970359 w 5730907"/>
              <a:gd name="connsiteY3901" fmla="*/ 792058 h 3630492"/>
              <a:gd name="connsiteX3902" fmla="*/ 4968725 w 5730907"/>
              <a:gd name="connsiteY3902" fmla="*/ 795159 h 3630492"/>
              <a:gd name="connsiteX3903" fmla="*/ 4967972 w 5730907"/>
              <a:gd name="connsiteY3903" fmla="*/ 798221 h 3630492"/>
              <a:gd name="connsiteX3904" fmla="*/ 4964910 w 5730907"/>
              <a:gd name="connsiteY3904" fmla="*/ 801107 h 3630492"/>
              <a:gd name="connsiteX3905" fmla="*/ 4966964 w 5730907"/>
              <a:gd name="connsiteY3905" fmla="*/ 797098 h 3630492"/>
              <a:gd name="connsiteX3906" fmla="*/ 4962363 w 5730907"/>
              <a:gd name="connsiteY3906" fmla="*/ 800610 h 3630492"/>
              <a:gd name="connsiteX3907" fmla="*/ 4960493 w 5730907"/>
              <a:gd name="connsiteY3907" fmla="*/ 803032 h 3630492"/>
              <a:gd name="connsiteX3908" fmla="*/ 4950122 w 5730907"/>
              <a:gd name="connsiteY3908" fmla="*/ 816450 h 3630492"/>
              <a:gd name="connsiteX3909" fmla="*/ 4939213 w 5730907"/>
              <a:gd name="connsiteY3909" fmla="*/ 838847 h 3630492"/>
              <a:gd name="connsiteX3910" fmla="*/ 4937012 w 5730907"/>
              <a:gd name="connsiteY3910" fmla="*/ 854569 h 3630492"/>
              <a:gd name="connsiteX3911" fmla="*/ 4944479 w 5730907"/>
              <a:gd name="connsiteY3911" fmla="*/ 841571 h 3630492"/>
              <a:gd name="connsiteX3912" fmla="*/ 4964910 w 5730907"/>
              <a:gd name="connsiteY3912" fmla="*/ 801107 h 3630492"/>
              <a:gd name="connsiteX3913" fmla="*/ 4949438 w 5730907"/>
              <a:gd name="connsiteY3913" fmla="*/ 837475 h 3630492"/>
              <a:gd name="connsiteX3914" fmla="*/ 4942295 w 5730907"/>
              <a:gd name="connsiteY3914" fmla="*/ 852862 h 3630492"/>
              <a:gd name="connsiteX3915" fmla="*/ 4966404 w 5730907"/>
              <a:gd name="connsiteY3915" fmla="*/ 823864 h 3630492"/>
              <a:gd name="connsiteX3916" fmla="*/ 5037485 w 5730907"/>
              <a:gd name="connsiteY3916" fmla="*/ 738992 h 3630492"/>
              <a:gd name="connsiteX3917" fmla="*/ 5077406 w 5730907"/>
              <a:gd name="connsiteY3917" fmla="*/ 679815 h 3630492"/>
              <a:gd name="connsiteX3918" fmla="*/ 5081825 w 5730907"/>
              <a:gd name="connsiteY3918" fmla="*/ 655677 h 3630492"/>
              <a:gd name="connsiteX3919" fmla="*/ 5055662 w 5730907"/>
              <a:gd name="connsiteY3919" fmla="*/ 675648 h 3630492"/>
              <a:gd name="connsiteX3920" fmla="*/ 5107883 w 5730907"/>
              <a:gd name="connsiteY3920" fmla="*/ 604410 h 3630492"/>
              <a:gd name="connsiteX3921" fmla="*/ 5152189 w 5730907"/>
              <a:gd name="connsiteY3921" fmla="*/ 536779 h 3630492"/>
              <a:gd name="connsiteX3922" fmla="*/ 5157866 w 5730907"/>
              <a:gd name="connsiteY3922" fmla="*/ 541150 h 3630492"/>
              <a:gd name="connsiteX3923" fmla="*/ 5197044 w 5730907"/>
              <a:gd name="connsiteY3923" fmla="*/ 514594 h 3630492"/>
              <a:gd name="connsiteX3924" fmla="*/ 5261357 w 5730907"/>
              <a:gd name="connsiteY3924" fmla="*/ 444737 h 3630492"/>
              <a:gd name="connsiteX3925" fmla="*/ 5223593 w 5730907"/>
              <a:gd name="connsiteY3925" fmla="*/ 518757 h 3630492"/>
              <a:gd name="connsiteX3926" fmla="*/ 5221427 w 5730907"/>
              <a:gd name="connsiteY3926" fmla="*/ 536901 h 3630492"/>
              <a:gd name="connsiteX3927" fmla="*/ 5230075 w 5730907"/>
              <a:gd name="connsiteY3927" fmla="*/ 530298 h 3630492"/>
              <a:gd name="connsiteX3928" fmla="*/ 5202304 w 5730907"/>
              <a:gd name="connsiteY3928" fmla="*/ 572262 h 3630492"/>
              <a:gd name="connsiteX3929" fmla="*/ 5198718 w 5730907"/>
              <a:gd name="connsiteY3929" fmla="*/ 570725 h 3630492"/>
              <a:gd name="connsiteX3930" fmla="*/ 5159487 w 5730907"/>
              <a:gd name="connsiteY3930" fmla="*/ 621436 h 3630492"/>
              <a:gd name="connsiteX3931" fmla="*/ 5157592 w 5730907"/>
              <a:gd name="connsiteY3931" fmla="*/ 610057 h 3630492"/>
              <a:gd name="connsiteX3932" fmla="*/ 5156077 w 5730907"/>
              <a:gd name="connsiteY3932" fmla="*/ 611213 h 3630492"/>
              <a:gd name="connsiteX3933" fmla="*/ 5121908 w 5730907"/>
              <a:gd name="connsiteY3933" fmla="*/ 653786 h 3630492"/>
              <a:gd name="connsiteX3934" fmla="*/ 5118618 w 5730907"/>
              <a:gd name="connsiteY3934" fmla="*/ 652632 h 3630492"/>
              <a:gd name="connsiteX3935" fmla="*/ 5106466 w 5730907"/>
              <a:gd name="connsiteY3935" fmla="*/ 669847 h 3630492"/>
              <a:gd name="connsiteX3936" fmla="*/ 5073336 w 5730907"/>
              <a:gd name="connsiteY3936" fmla="*/ 719566 h 3630492"/>
              <a:gd name="connsiteX3937" fmla="*/ 5065544 w 5730907"/>
              <a:gd name="connsiteY3937" fmla="*/ 727317 h 3630492"/>
              <a:gd name="connsiteX3938" fmla="*/ 5060100 w 5730907"/>
              <a:gd name="connsiteY3938" fmla="*/ 732732 h 3630492"/>
              <a:gd name="connsiteX3939" fmla="*/ 5066062 w 5730907"/>
              <a:gd name="connsiteY3939" fmla="*/ 724889 h 3630492"/>
              <a:gd name="connsiteX3940" fmla="*/ 5103657 w 5730907"/>
              <a:gd name="connsiteY3940" fmla="*/ 671992 h 3630492"/>
              <a:gd name="connsiteX3941" fmla="*/ 5179261 w 5730907"/>
              <a:gd name="connsiteY3941" fmla="*/ 569086 h 3630492"/>
              <a:gd name="connsiteX3942" fmla="*/ 5183680 w 5730907"/>
              <a:gd name="connsiteY3942" fmla="*/ 544949 h 3630492"/>
              <a:gd name="connsiteX3943" fmla="*/ 5044621 w 5730907"/>
              <a:gd name="connsiteY3943" fmla="*/ 733548 h 3630492"/>
              <a:gd name="connsiteX3944" fmla="*/ 4941090 w 5730907"/>
              <a:gd name="connsiteY3944" fmla="*/ 855459 h 3630492"/>
              <a:gd name="connsiteX3945" fmla="*/ 4931679 w 5730907"/>
              <a:gd name="connsiteY3945" fmla="*/ 875732 h 3630492"/>
              <a:gd name="connsiteX3946" fmla="*/ 4912437 w 5730907"/>
              <a:gd name="connsiteY3946" fmla="*/ 910231 h 3630492"/>
              <a:gd name="connsiteX3947" fmla="*/ 4912352 w 5730907"/>
              <a:gd name="connsiteY3947" fmla="*/ 910392 h 3630492"/>
              <a:gd name="connsiteX3948" fmla="*/ 4943778 w 5730907"/>
              <a:gd name="connsiteY3948" fmla="*/ 875461 h 3630492"/>
              <a:gd name="connsiteX3949" fmla="*/ 4933073 w 5730907"/>
              <a:gd name="connsiteY3949" fmla="*/ 888318 h 3630492"/>
              <a:gd name="connsiteX3950" fmla="*/ 4928439 w 5730907"/>
              <a:gd name="connsiteY3950" fmla="*/ 912619 h 3630492"/>
              <a:gd name="connsiteX3951" fmla="*/ 4967234 w 5730907"/>
              <a:gd name="connsiteY3951" fmla="*/ 878731 h 3630492"/>
              <a:gd name="connsiteX3952" fmla="*/ 4933887 w 5730907"/>
              <a:gd name="connsiteY3952" fmla="*/ 928614 h 3630492"/>
              <a:gd name="connsiteX3953" fmla="*/ 4930206 w 5730907"/>
              <a:gd name="connsiteY3953" fmla="*/ 947913 h 3630492"/>
              <a:gd name="connsiteX3954" fmla="*/ 5005244 w 5730907"/>
              <a:gd name="connsiteY3954" fmla="*/ 874147 h 3630492"/>
              <a:gd name="connsiteX3955" fmla="*/ 5004374 w 5730907"/>
              <a:gd name="connsiteY3955" fmla="*/ 891299 h 3630492"/>
              <a:gd name="connsiteX3956" fmla="*/ 5116127 w 5730907"/>
              <a:gd name="connsiteY3956" fmla="*/ 769349 h 3630492"/>
              <a:gd name="connsiteX3957" fmla="*/ 5219589 w 5730907"/>
              <a:gd name="connsiteY3957" fmla="*/ 636631 h 3630492"/>
              <a:gd name="connsiteX3958" fmla="*/ 5221663 w 5730907"/>
              <a:gd name="connsiteY3958" fmla="*/ 639323 h 3630492"/>
              <a:gd name="connsiteX3959" fmla="*/ 5270055 w 5730907"/>
              <a:gd name="connsiteY3959" fmla="*/ 582231 h 3630492"/>
              <a:gd name="connsiteX3960" fmla="*/ 5210070 w 5730907"/>
              <a:gd name="connsiteY3960" fmla="*/ 660386 h 3630492"/>
              <a:gd name="connsiteX3961" fmla="*/ 5207997 w 5730907"/>
              <a:gd name="connsiteY3961" fmla="*/ 657693 h 3630492"/>
              <a:gd name="connsiteX3962" fmla="*/ 5179664 w 5730907"/>
              <a:gd name="connsiteY3962" fmla="*/ 695810 h 3630492"/>
              <a:gd name="connsiteX3963" fmla="*/ 5175248 w 5730907"/>
              <a:gd name="connsiteY3963" fmla="*/ 719945 h 3630492"/>
              <a:gd name="connsiteX3964" fmla="*/ 5172221 w 5730907"/>
              <a:gd name="connsiteY3964" fmla="*/ 722257 h 3630492"/>
              <a:gd name="connsiteX3965" fmla="*/ 5171662 w 5730907"/>
              <a:gd name="connsiteY3965" fmla="*/ 718410 h 3630492"/>
              <a:gd name="connsiteX3966" fmla="*/ 5129404 w 5730907"/>
              <a:gd name="connsiteY3966" fmla="*/ 771431 h 3630492"/>
              <a:gd name="connsiteX3967" fmla="*/ 5109162 w 5730907"/>
              <a:gd name="connsiteY3967" fmla="*/ 799098 h 3630492"/>
              <a:gd name="connsiteX3968" fmla="*/ 5085071 w 5730907"/>
              <a:gd name="connsiteY3968" fmla="*/ 821762 h 3630492"/>
              <a:gd name="connsiteX3969" fmla="*/ 5079140 w 5730907"/>
              <a:gd name="connsiteY3969" fmla="*/ 847054 h 3630492"/>
              <a:gd name="connsiteX3970" fmla="*/ 5080520 w 5730907"/>
              <a:gd name="connsiteY3970" fmla="*/ 858215 h 3630492"/>
              <a:gd name="connsiteX3971" fmla="*/ 5090039 w 5730907"/>
              <a:gd name="connsiteY3971" fmla="*/ 834458 h 3630492"/>
              <a:gd name="connsiteX3972" fmla="*/ 5094365 w 5730907"/>
              <a:gd name="connsiteY3972" fmla="*/ 831158 h 3630492"/>
              <a:gd name="connsiteX3973" fmla="*/ 5144929 w 5730907"/>
              <a:gd name="connsiteY3973" fmla="*/ 767520 h 3630492"/>
              <a:gd name="connsiteX3974" fmla="*/ 5145489 w 5730907"/>
              <a:gd name="connsiteY3974" fmla="*/ 771368 h 3630492"/>
              <a:gd name="connsiteX3975" fmla="*/ 5119968 w 5730907"/>
              <a:gd name="connsiteY3975" fmla="*/ 807338 h 3630492"/>
              <a:gd name="connsiteX3976" fmla="*/ 5093891 w 5730907"/>
              <a:gd name="connsiteY3976" fmla="*/ 839458 h 3630492"/>
              <a:gd name="connsiteX3977" fmla="*/ 5089386 w 5730907"/>
              <a:gd name="connsiteY3977" fmla="*/ 851448 h 3630492"/>
              <a:gd name="connsiteX3978" fmla="*/ 4989783 w 5730907"/>
              <a:gd name="connsiteY3978" fmla="*/ 956180 h 3630492"/>
              <a:gd name="connsiteX3979" fmla="*/ 4941127 w 5730907"/>
              <a:gd name="connsiteY3979" fmla="*/ 1009813 h 3630492"/>
              <a:gd name="connsiteX3980" fmla="*/ 4890180 w 5730907"/>
              <a:gd name="connsiteY3980" fmla="*/ 1060915 h 3630492"/>
              <a:gd name="connsiteX3981" fmla="*/ 4883689 w 5730907"/>
              <a:gd name="connsiteY3981" fmla="*/ 1082360 h 3630492"/>
              <a:gd name="connsiteX3982" fmla="*/ 4947052 w 5730907"/>
              <a:gd name="connsiteY3982" fmla="*/ 1017505 h 3630492"/>
              <a:gd name="connsiteX3983" fmla="*/ 5008121 w 5730907"/>
              <a:gd name="connsiteY3983" fmla="*/ 950121 h 3630492"/>
              <a:gd name="connsiteX3984" fmla="*/ 5134789 w 5730907"/>
              <a:gd name="connsiteY3984" fmla="*/ 820802 h 3630492"/>
              <a:gd name="connsiteX3985" fmla="*/ 5118875 w 5730907"/>
              <a:gd name="connsiteY3985" fmla="*/ 843595 h 3630492"/>
              <a:gd name="connsiteX3986" fmla="*/ 5078438 w 5730907"/>
              <a:gd name="connsiteY3986" fmla="*/ 888508 h 3630492"/>
              <a:gd name="connsiteX3987" fmla="*/ 4994014 w 5730907"/>
              <a:gd name="connsiteY3987" fmla="*/ 973716 h 3630492"/>
              <a:gd name="connsiteX3988" fmla="*/ 4985628 w 5730907"/>
              <a:gd name="connsiteY3988" fmla="*/ 983782 h 3630492"/>
              <a:gd name="connsiteX3989" fmla="*/ 4981210 w 5730907"/>
              <a:gd name="connsiteY3989" fmla="*/ 1007919 h 3630492"/>
              <a:gd name="connsiteX3990" fmla="*/ 5123630 w 5730907"/>
              <a:gd name="connsiteY3990" fmla="*/ 854010 h 3630492"/>
              <a:gd name="connsiteX3991" fmla="*/ 5123715 w 5730907"/>
              <a:gd name="connsiteY3991" fmla="*/ 866161 h 3630492"/>
              <a:gd name="connsiteX3992" fmla="*/ 5140454 w 5730907"/>
              <a:gd name="connsiteY3992" fmla="*/ 849108 h 3630492"/>
              <a:gd name="connsiteX3993" fmla="*/ 5112124 w 5730907"/>
              <a:gd name="connsiteY3993" fmla="*/ 887224 h 3630492"/>
              <a:gd name="connsiteX3994" fmla="*/ 5111301 w 5730907"/>
              <a:gd name="connsiteY3994" fmla="*/ 879913 h 3630492"/>
              <a:gd name="connsiteX3995" fmla="*/ 4969618 w 5730907"/>
              <a:gd name="connsiteY3995" fmla="*/ 1028982 h 3630492"/>
              <a:gd name="connsiteX3996" fmla="*/ 4965201 w 5730907"/>
              <a:gd name="connsiteY3996" fmla="*/ 1053120 h 3630492"/>
              <a:gd name="connsiteX3997" fmla="*/ 5064027 w 5730907"/>
              <a:gd name="connsiteY3997" fmla="*/ 944702 h 3630492"/>
              <a:gd name="connsiteX3998" fmla="*/ 5003041 w 5730907"/>
              <a:gd name="connsiteY3998" fmla="*/ 1024234 h 3630492"/>
              <a:gd name="connsiteX3999" fmla="*/ 4941278 w 5730907"/>
              <a:gd name="connsiteY3999" fmla="*/ 1100083 h 3630492"/>
              <a:gd name="connsiteX4000" fmla="*/ 4790387 w 5730907"/>
              <a:gd name="connsiteY4000" fmla="*/ 1251907 h 3630492"/>
              <a:gd name="connsiteX4001" fmla="*/ 4783680 w 5730907"/>
              <a:gd name="connsiteY4001" fmla="*/ 1273518 h 3630492"/>
              <a:gd name="connsiteX4002" fmla="*/ 4924887 w 5730907"/>
              <a:gd name="connsiteY4002" fmla="*/ 1132751 h 3630492"/>
              <a:gd name="connsiteX4003" fmla="*/ 4927698 w 5730907"/>
              <a:gd name="connsiteY4003" fmla="*/ 1130605 h 3630492"/>
              <a:gd name="connsiteX4004" fmla="*/ 4937598 w 5730907"/>
              <a:gd name="connsiteY4004" fmla="*/ 1119383 h 3630492"/>
              <a:gd name="connsiteX4005" fmla="*/ 5000184 w 5730907"/>
              <a:gd name="connsiteY4005" fmla="*/ 1050844 h 3630492"/>
              <a:gd name="connsiteX4006" fmla="*/ 5025525 w 5730907"/>
              <a:gd name="connsiteY4006" fmla="*/ 1023562 h 3630492"/>
              <a:gd name="connsiteX4007" fmla="*/ 5019770 w 5730907"/>
              <a:gd name="connsiteY4007" fmla="*/ 1040167 h 3630492"/>
              <a:gd name="connsiteX4008" fmla="*/ 4894781 w 5730907"/>
              <a:gd name="connsiteY4008" fmla="*/ 1168556 h 3630492"/>
              <a:gd name="connsiteX4009" fmla="*/ 4830859 w 5730907"/>
              <a:gd name="connsiteY4009" fmla="*/ 1229564 h 3630492"/>
              <a:gd name="connsiteX4010" fmla="*/ 4765426 w 5730907"/>
              <a:gd name="connsiteY4010" fmla="*/ 1291726 h 3630492"/>
              <a:gd name="connsiteX4011" fmla="*/ 4676336 w 5730907"/>
              <a:gd name="connsiteY4011" fmla="*/ 1370779 h 3630492"/>
              <a:gd name="connsiteX4012" fmla="*/ 4676125 w 5730907"/>
              <a:gd name="connsiteY4012" fmla="*/ 1370967 h 3630492"/>
              <a:gd name="connsiteX4013" fmla="*/ 4676146 w 5730907"/>
              <a:gd name="connsiteY4013" fmla="*/ 1370964 h 3630492"/>
              <a:gd name="connsiteX4014" fmla="*/ 4670795 w 5730907"/>
              <a:gd name="connsiteY4014" fmla="*/ 1380325 h 3630492"/>
              <a:gd name="connsiteX4015" fmla="*/ 4663595 w 5730907"/>
              <a:gd name="connsiteY4015" fmla="*/ 1395786 h 3630492"/>
              <a:gd name="connsiteX4016" fmla="*/ 4669155 w 5730907"/>
              <a:gd name="connsiteY4016" fmla="*/ 1386912 h 3630492"/>
              <a:gd name="connsiteX4017" fmla="*/ 4680723 w 5730907"/>
              <a:gd name="connsiteY4017" fmla="*/ 1368447 h 3630492"/>
              <a:gd name="connsiteX4018" fmla="*/ 4682107 w 5730907"/>
              <a:gd name="connsiteY4018" fmla="*/ 1367544 h 3630492"/>
              <a:gd name="connsiteX4019" fmla="*/ 4685493 w 5730907"/>
              <a:gd name="connsiteY4019" fmla="*/ 1365657 h 3630492"/>
              <a:gd name="connsiteX4020" fmla="*/ 4669835 w 5730907"/>
              <a:gd name="connsiteY4020" fmla="*/ 1387131 h 3630492"/>
              <a:gd name="connsiteX4021" fmla="*/ 4684368 w 5730907"/>
              <a:gd name="connsiteY4021" fmla="*/ 1371925 h 3630492"/>
              <a:gd name="connsiteX4022" fmla="*/ 4698899 w 5730907"/>
              <a:gd name="connsiteY4022" fmla="*/ 1356719 h 3630492"/>
              <a:gd name="connsiteX4023" fmla="*/ 4694314 w 5730907"/>
              <a:gd name="connsiteY4023" fmla="*/ 1371070 h 3630492"/>
              <a:gd name="connsiteX4024" fmla="*/ 4718396 w 5730907"/>
              <a:gd name="connsiteY4024" fmla="*/ 1352312 h 3630492"/>
              <a:gd name="connsiteX4025" fmla="*/ 4693654 w 5730907"/>
              <a:gd name="connsiteY4025" fmla="*/ 1384119 h 3630492"/>
              <a:gd name="connsiteX4026" fmla="*/ 4677112 w 5730907"/>
              <a:gd name="connsiteY4026" fmla="*/ 1404024 h 3630492"/>
              <a:gd name="connsiteX4027" fmla="*/ 4676175 w 5730907"/>
              <a:gd name="connsiteY4027" fmla="*/ 1403722 h 3630492"/>
              <a:gd name="connsiteX4028" fmla="*/ 4676003 w 5730907"/>
              <a:gd name="connsiteY4028" fmla="*/ 1403666 h 3630492"/>
              <a:gd name="connsiteX4029" fmla="*/ 4675863 w 5730907"/>
              <a:gd name="connsiteY4029" fmla="*/ 1403622 h 3630492"/>
              <a:gd name="connsiteX4030" fmla="*/ 4676175 w 5730907"/>
              <a:gd name="connsiteY4030" fmla="*/ 1403722 h 3630492"/>
              <a:gd name="connsiteX4031" fmla="*/ 4676695 w 5730907"/>
              <a:gd name="connsiteY4031" fmla="*/ 1403890 h 3630492"/>
              <a:gd name="connsiteX4032" fmla="*/ 4677112 w 5730907"/>
              <a:gd name="connsiteY4032" fmla="*/ 1404024 h 3630492"/>
              <a:gd name="connsiteX4033" fmla="*/ 4699426 w 5730907"/>
              <a:gd name="connsiteY4033" fmla="*/ 1382131 h 3630492"/>
              <a:gd name="connsiteX4034" fmla="*/ 4705999 w 5730907"/>
              <a:gd name="connsiteY4034" fmla="*/ 1385534 h 3630492"/>
              <a:gd name="connsiteX4035" fmla="*/ 4721832 w 5730907"/>
              <a:gd name="connsiteY4035" fmla="*/ 1366682 h 3630492"/>
              <a:gd name="connsiteX4036" fmla="*/ 4728969 w 5730907"/>
              <a:gd name="connsiteY4036" fmla="*/ 1365134 h 3630492"/>
              <a:gd name="connsiteX4037" fmla="*/ 4747506 w 5730907"/>
              <a:gd name="connsiteY4037" fmla="*/ 1348439 h 3630492"/>
              <a:gd name="connsiteX4038" fmla="*/ 4784125 w 5730907"/>
              <a:gd name="connsiteY4038" fmla="*/ 1311264 h 3630492"/>
              <a:gd name="connsiteX4039" fmla="*/ 4750075 w 5730907"/>
              <a:gd name="connsiteY4039" fmla="*/ 1353331 h 3630492"/>
              <a:gd name="connsiteX4040" fmla="*/ 4731684 w 5730907"/>
              <a:gd name="connsiteY4040" fmla="*/ 1373924 h 3630492"/>
              <a:gd name="connsiteX4041" fmla="*/ 4720993 w 5730907"/>
              <a:gd name="connsiteY4041" fmla="*/ 1391653 h 3630492"/>
              <a:gd name="connsiteX4042" fmla="*/ 4739784 w 5730907"/>
              <a:gd name="connsiteY4042" fmla="*/ 1373757 h 3630492"/>
              <a:gd name="connsiteX4043" fmla="*/ 4744592 w 5730907"/>
              <a:gd name="connsiteY4043" fmla="*/ 1374023 h 3630492"/>
              <a:gd name="connsiteX4044" fmla="*/ 4759607 w 5730907"/>
              <a:gd name="connsiteY4044" fmla="*/ 1357689 h 3630492"/>
              <a:gd name="connsiteX4045" fmla="*/ 4775505 w 5730907"/>
              <a:gd name="connsiteY4045" fmla="*/ 1342923 h 3630492"/>
              <a:gd name="connsiteX4046" fmla="*/ 4773494 w 5730907"/>
              <a:gd name="connsiteY4046" fmla="*/ 1347623 h 3630492"/>
              <a:gd name="connsiteX4047" fmla="*/ 4779667 w 5730907"/>
              <a:gd name="connsiteY4047" fmla="*/ 1348331 h 3630492"/>
              <a:gd name="connsiteX4048" fmla="*/ 4752850 w 5730907"/>
              <a:gd name="connsiteY4048" fmla="*/ 1380752 h 3630492"/>
              <a:gd name="connsiteX4049" fmla="*/ 4775246 w 5730907"/>
              <a:gd name="connsiteY4049" fmla="*/ 1361684 h 3630492"/>
              <a:gd name="connsiteX4050" fmla="*/ 4776174 w 5730907"/>
              <a:gd name="connsiteY4050" fmla="*/ 1360834 h 3630492"/>
              <a:gd name="connsiteX4051" fmla="*/ 4767543 w 5730907"/>
              <a:gd name="connsiteY4051" fmla="*/ 1378428 h 3630492"/>
              <a:gd name="connsiteX4052" fmla="*/ 4781275 w 5730907"/>
              <a:gd name="connsiteY4052" fmla="*/ 1356384 h 3630492"/>
              <a:gd name="connsiteX4053" fmla="*/ 4785623 w 5730907"/>
              <a:gd name="connsiteY4053" fmla="*/ 1354389 h 3630492"/>
              <a:gd name="connsiteX4054" fmla="*/ 4779663 w 5730907"/>
              <a:gd name="connsiteY4054" fmla="*/ 1362874 h 3630492"/>
              <a:gd name="connsiteX4055" fmla="*/ 4840270 w 5730907"/>
              <a:gd name="connsiteY4055" fmla="*/ 1304132 h 3630492"/>
              <a:gd name="connsiteX4056" fmla="*/ 4843904 w 5730907"/>
              <a:gd name="connsiteY4056" fmla="*/ 1300905 h 3630492"/>
              <a:gd name="connsiteX4057" fmla="*/ 4843793 w 5730907"/>
              <a:gd name="connsiteY4057" fmla="*/ 1301165 h 3630492"/>
              <a:gd name="connsiteX4058" fmla="*/ 4831645 w 5730907"/>
              <a:gd name="connsiteY4058" fmla="*/ 1323518 h 3630492"/>
              <a:gd name="connsiteX4059" fmla="*/ 4840377 w 5730907"/>
              <a:gd name="connsiteY4059" fmla="*/ 1311547 h 3630492"/>
              <a:gd name="connsiteX4060" fmla="*/ 4846292 w 5730907"/>
              <a:gd name="connsiteY4060" fmla="*/ 1300874 h 3630492"/>
              <a:gd name="connsiteX4061" fmla="*/ 4849073 w 5730907"/>
              <a:gd name="connsiteY4061" fmla="*/ 1296316 h 3630492"/>
              <a:gd name="connsiteX4062" fmla="*/ 4862406 w 5730907"/>
              <a:gd name="connsiteY4062" fmla="*/ 1284477 h 3630492"/>
              <a:gd name="connsiteX4063" fmla="*/ 4863185 w 5730907"/>
              <a:gd name="connsiteY4063" fmla="*/ 1285672 h 3630492"/>
              <a:gd name="connsiteX4064" fmla="*/ 4864062 w 5730907"/>
              <a:gd name="connsiteY4064" fmla="*/ 1283870 h 3630492"/>
              <a:gd name="connsiteX4065" fmla="*/ 4866701 w 5730907"/>
              <a:gd name="connsiteY4065" fmla="*/ 1280665 h 3630492"/>
              <a:gd name="connsiteX4066" fmla="*/ 4876667 w 5730907"/>
              <a:gd name="connsiteY4066" fmla="*/ 1271816 h 3630492"/>
              <a:gd name="connsiteX4067" fmla="*/ 4874398 w 5730907"/>
              <a:gd name="connsiteY4067" fmla="*/ 1275994 h 3630492"/>
              <a:gd name="connsiteX4068" fmla="*/ 4877275 w 5730907"/>
              <a:gd name="connsiteY4068" fmla="*/ 1277647 h 3630492"/>
              <a:gd name="connsiteX4069" fmla="*/ 4868192 w 5730907"/>
              <a:gd name="connsiteY4069" fmla="*/ 1287897 h 3630492"/>
              <a:gd name="connsiteX4070" fmla="*/ 4872812 w 5730907"/>
              <a:gd name="connsiteY4070" fmla="*/ 1284026 h 3630492"/>
              <a:gd name="connsiteX4071" fmla="*/ 4911287 w 5730907"/>
              <a:gd name="connsiteY4071" fmla="*/ 1238320 h 3630492"/>
              <a:gd name="connsiteX4072" fmla="*/ 4926828 w 5730907"/>
              <a:gd name="connsiteY4072" fmla="*/ 1216211 h 3630492"/>
              <a:gd name="connsiteX4073" fmla="*/ 4932189 w 5730907"/>
              <a:gd name="connsiteY4073" fmla="*/ 1211337 h 3630492"/>
              <a:gd name="connsiteX4074" fmla="*/ 4932645 w 5730907"/>
              <a:gd name="connsiteY4074" fmla="*/ 1212656 h 3630492"/>
              <a:gd name="connsiteX4075" fmla="*/ 4927418 w 5730907"/>
              <a:gd name="connsiteY4075" fmla="*/ 1220766 h 3630492"/>
              <a:gd name="connsiteX4076" fmla="*/ 4933623 w 5730907"/>
              <a:gd name="connsiteY4076" fmla="*/ 1213926 h 3630492"/>
              <a:gd name="connsiteX4077" fmla="*/ 4933627 w 5730907"/>
              <a:gd name="connsiteY4077" fmla="*/ 1213932 h 3630492"/>
              <a:gd name="connsiteX4078" fmla="*/ 4933673 w 5730907"/>
              <a:gd name="connsiteY4078" fmla="*/ 1213870 h 3630492"/>
              <a:gd name="connsiteX4079" fmla="*/ 4945957 w 5730907"/>
              <a:gd name="connsiteY4079" fmla="*/ 1200325 h 3630492"/>
              <a:gd name="connsiteX4080" fmla="*/ 4938106 w 5730907"/>
              <a:gd name="connsiteY4080" fmla="*/ 1207939 h 3630492"/>
              <a:gd name="connsiteX4081" fmla="*/ 4933673 w 5730907"/>
              <a:gd name="connsiteY4081" fmla="*/ 1213870 h 3630492"/>
              <a:gd name="connsiteX4082" fmla="*/ 4933623 w 5730907"/>
              <a:gd name="connsiteY4082" fmla="*/ 1213926 h 3630492"/>
              <a:gd name="connsiteX4083" fmla="*/ 4932645 w 5730907"/>
              <a:gd name="connsiteY4083" fmla="*/ 1212656 h 3630492"/>
              <a:gd name="connsiteX4084" fmla="*/ 4949531 w 5730907"/>
              <a:gd name="connsiteY4084" fmla="*/ 1195671 h 3630492"/>
              <a:gd name="connsiteX4085" fmla="*/ 4947163 w 5730907"/>
              <a:gd name="connsiteY4085" fmla="*/ 1200596 h 3630492"/>
              <a:gd name="connsiteX4086" fmla="*/ 4948639 w 5730907"/>
              <a:gd name="connsiteY4086" fmla="*/ 1205325 h 3630492"/>
              <a:gd name="connsiteX4087" fmla="*/ 4937267 w 5730907"/>
              <a:gd name="connsiteY4087" fmla="*/ 1221256 h 3630492"/>
              <a:gd name="connsiteX4088" fmla="*/ 4857093 w 5730907"/>
              <a:gd name="connsiteY4088" fmla="*/ 1322094 h 3630492"/>
              <a:gd name="connsiteX4089" fmla="*/ 4845383 w 5730907"/>
              <a:gd name="connsiteY4089" fmla="*/ 1333776 h 3630492"/>
              <a:gd name="connsiteX4090" fmla="*/ 4846659 w 5730907"/>
              <a:gd name="connsiteY4090" fmla="*/ 1334002 h 3630492"/>
              <a:gd name="connsiteX4091" fmla="*/ 4848069 w 5730907"/>
              <a:gd name="connsiteY4091" fmla="*/ 1332825 h 3630492"/>
              <a:gd name="connsiteX4092" fmla="*/ 4849034 w 5730907"/>
              <a:gd name="connsiteY4092" fmla="*/ 1331502 h 3630492"/>
              <a:gd name="connsiteX4093" fmla="*/ 4851026 w 5730907"/>
              <a:gd name="connsiteY4093" fmla="*/ 1329965 h 3630492"/>
              <a:gd name="connsiteX4094" fmla="*/ 4851518 w 5730907"/>
              <a:gd name="connsiteY4094" fmla="*/ 1330061 h 3630492"/>
              <a:gd name="connsiteX4095" fmla="*/ 4852110 w 5730907"/>
              <a:gd name="connsiteY4095" fmla="*/ 1329128 h 3630492"/>
              <a:gd name="connsiteX4096" fmla="*/ 4851026 w 5730907"/>
              <a:gd name="connsiteY4096" fmla="*/ 1329965 h 3630492"/>
              <a:gd name="connsiteX4097" fmla="*/ 4850263 w 5730907"/>
              <a:gd name="connsiteY4097" fmla="*/ 1329816 h 3630492"/>
              <a:gd name="connsiteX4098" fmla="*/ 4856594 w 5730907"/>
              <a:gd name="connsiteY4098" fmla="*/ 1326697 h 3630492"/>
              <a:gd name="connsiteX4099" fmla="*/ 4862830 w 5730907"/>
              <a:gd name="connsiteY4099" fmla="*/ 1320034 h 3630492"/>
              <a:gd name="connsiteX4100" fmla="*/ 4946092 w 5730907"/>
              <a:gd name="connsiteY4100" fmla="*/ 1216719 h 3630492"/>
              <a:gd name="connsiteX4101" fmla="*/ 4969832 w 5730907"/>
              <a:gd name="connsiteY4101" fmla="*/ 1187014 h 3630492"/>
              <a:gd name="connsiteX4102" fmla="*/ 4968408 w 5730907"/>
              <a:gd name="connsiteY4102" fmla="*/ 1193381 h 3630492"/>
              <a:gd name="connsiteX4103" fmla="*/ 4962527 w 5730907"/>
              <a:gd name="connsiteY4103" fmla="*/ 1201744 h 3630492"/>
              <a:gd name="connsiteX4104" fmla="*/ 4943101 w 5730907"/>
              <a:gd name="connsiteY4104" fmla="*/ 1235757 h 3630492"/>
              <a:gd name="connsiteX4105" fmla="*/ 4875505 w 5730907"/>
              <a:gd name="connsiteY4105" fmla="*/ 1320228 h 3630492"/>
              <a:gd name="connsiteX4106" fmla="*/ 4800506 w 5730907"/>
              <a:gd name="connsiteY4106" fmla="*/ 1395975 h 3630492"/>
              <a:gd name="connsiteX4107" fmla="*/ 4800319 w 5730907"/>
              <a:gd name="connsiteY4107" fmla="*/ 1396442 h 3630492"/>
              <a:gd name="connsiteX4108" fmla="*/ 4797712 w 5730907"/>
              <a:gd name="connsiteY4108" fmla="*/ 1401468 h 3630492"/>
              <a:gd name="connsiteX4109" fmla="*/ 4826313 w 5730907"/>
              <a:gd name="connsiteY4109" fmla="*/ 1375848 h 3630492"/>
              <a:gd name="connsiteX4110" fmla="*/ 4869151 w 5730907"/>
              <a:gd name="connsiteY4110" fmla="*/ 1332357 h 3630492"/>
              <a:gd name="connsiteX4111" fmla="*/ 4953371 w 5730907"/>
              <a:gd name="connsiteY4111" fmla="*/ 1231366 h 3630492"/>
              <a:gd name="connsiteX4112" fmla="*/ 4886058 w 5730907"/>
              <a:gd name="connsiteY4112" fmla="*/ 1321884 h 3630492"/>
              <a:gd name="connsiteX4113" fmla="*/ 4880885 w 5730907"/>
              <a:gd name="connsiteY4113" fmla="*/ 1328052 h 3630492"/>
              <a:gd name="connsiteX4114" fmla="*/ 4880928 w 5730907"/>
              <a:gd name="connsiteY4114" fmla="*/ 1327891 h 3630492"/>
              <a:gd name="connsiteX4115" fmla="*/ 4893153 w 5730907"/>
              <a:gd name="connsiteY4115" fmla="*/ 1309314 h 3630492"/>
              <a:gd name="connsiteX4116" fmla="*/ 4882223 w 5730907"/>
              <a:gd name="connsiteY4116" fmla="*/ 1322955 h 3630492"/>
              <a:gd name="connsiteX4117" fmla="*/ 4880928 w 5730907"/>
              <a:gd name="connsiteY4117" fmla="*/ 1327891 h 3630492"/>
              <a:gd name="connsiteX4118" fmla="*/ 4880590 w 5730907"/>
              <a:gd name="connsiteY4118" fmla="*/ 1328404 h 3630492"/>
              <a:gd name="connsiteX4119" fmla="*/ 4880885 w 5730907"/>
              <a:gd name="connsiteY4119" fmla="*/ 1328052 h 3630492"/>
              <a:gd name="connsiteX4120" fmla="*/ 4879944 w 5730907"/>
              <a:gd name="connsiteY4120" fmla="*/ 1331641 h 3630492"/>
              <a:gd name="connsiteX4121" fmla="*/ 4890110 w 5730907"/>
              <a:gd name="connsiteY4121" fmla="*/ 1322107 h 3630492"/>
              <a:gd name="connsiteX4122" fmla="*/ 4890404 w 5730907"/>
              <a:gd name="connsiteY4122" fmla="*/ 1321832 h 3630492"/>
              <a:gd name="connsiteX4123" fmla="*/ 4900562 w 5730907"/>
              <a:gd name="connsiteY4123" fmla="*/ 1308940 h 3630492"/>
              <a:gd name="connsiteX4124" fmla="*/ 4959377 w 5730907"/>
              <a:gd name="connsiteY4124" fmla="*/ 1233766 h 3630492"/>
              <a:gd name="connsiteX4125" fmla="*/ 4906300 w 5730907"/>
              <a:gd name="connsiteY4125" fmla="*/ 1306881 h 3630492"/>
              <a:gd name="connsiteX4126" fmla="*/ 4902726 w 5730907"/>
              <a:gd name="connsiteY4126" fmla="*/ 1311536 h 3630492"/>
              <a:gd name="connsiteX4127" fmla="*/ 4889460 w 5730907"/>
              <a:gd name="connsiteY4127" fmla="*/ 1329331 h 3630492"/>
              <a:gd name="connsiteX4128" fmla="*/ 4857714 w 5730907"/>
              <a:gd name="connsiteY4128" fmla="*/ 1362837 h 3630492"/>
              <a:gd name="connsiteX4129" fmla="*/ 4857785 w 5730907"/>
              <a:gd name="connsiteY4129" fmla="*/ 1363018 h 3630492"/>
              <a:gd name="connsiteX4130" fmla="*/ 4859652 w 5730907"/>
              <a:gd name="connsiteY4130" fmla="*/ 1367269 h 3630492"/>
              <a:gd name="connsiteX4131" fmla="*/ 4859692 w 5730907"/>
              <a:gd name="connsiteY4131" fmla="*/ 1367234 h 3630492"/>
              <a:gd name="connsiteX4132" fmla="*/ 4892831 w 5730907"/>
              <a:gd name="connsiteY4132" fmla="*/ 1332196 h 3630492"/>
              <a:gd name="connsiteX4133" fmla="*/ 4963738 w 5730907"/>
              <a:gd name="connsiteY4133" fmla="*/ 1243537 h 3630492"/>
              <a:gd name="connsiteX4134" fmla="*/ 4964743 w 5730907"/>
              <a:gd name="connsiteY4134" fmla="*/ 1242072 h 3630492"/>
              <a:gd name="connsiteX4135" fmla="*/ 4965581 w 5730907"/>
              <a:gd name="connsiteY4135" fmla="*/ 1241804 h 3630492"/>
              <a:gd name="connsiteX4136" fmla="*/ 4970569 w 5730907"/>
              <a:gd name="connsiteY4136" fmla="*/ 1238491 h 3630492"/>
              <a:gd name="connsiteX4137" fmla="*/ 4969924 w 5730907"/>
              <a:gd name="connsiteY4137" fmla="*/ 1239468 h 3630492"/>
              <a:gd name="connsiteX4138" fmla="*/ 4898080 w 5730907"/>
              <a:gd name="connsiteY4138" fmla="*/ 1332314 h 3630492"/>
              <a:gd name="connsiteX4139" fmla="*/ 4850897 w 5730907"/>
              <a:gd name="connsiteY4139" fmla="*/ 1379893 h 3630492"/>
              <a:gd name="connsiteX4140" fmla="*/ 4846979 w 5730907"/>
              <a:gd name="connsiteY4140" fmla="*/ 1383848 h 3630492"/>
              <a:gd name="connsiteX4141" fmla="*/ 4840734 w 5730907"/>
              <a:gd name="connsiteY4141" fmla="*/ 1393269 h 3630492"/>
              <a:gd name="connsiteX4142" fmla="*/ 4837309 w 5730907"/>
              <a:gd name="connsiteY4142" fmla="*/ 1396899 h 3630492"/>
              <a:gd name="connsiteX4143" fmla="*/ 4837511 w 5730907"/>
              <a:gd name="connsiteY4143" fmla="*/ 1396794 h 3630492"/>
              <a:gd name="connsiteX4144" fmla="*/ 4838266 w 5730907"/>
              <a:gd name="connsiteY4144" fmla="*/ 1396884 h 3630492"/>
              <a:gd name="connsiteX4145" fmla="*/ 4836845 w 5730907"/>
              <a:gd name="connsiteY4145" fmla="*/ 1400229 h 3630492"/>
              <a:gd name="connsiteX4146" fmla="*/ 4835383 w 5730907"/>
              <a:gd name="connsiteY4146" fmla="*/ 1402217 h 3630492"/>
              <a:gd name="connsiteX4147" fmla="*/ 4837875 w 5730907"/>
              <a:gd name="connsiteY4147" fmla="*/ 1400250 h 3630492"/>
              <a:gd name="connsiteX4148" fmla="*/ 4868436 w 5730907"/>
              <a:gd name="connsiteY4148" fmla="*/ 1371433 h 3630492"/>
              <a:gd name="connsiteX4149" fmla="*/ 4924502 w 5730907"/>
              <a:gd name="connsiteY4149" fmla="*/ 1307607 h 3630492"/>
              <a:gd name="connsiteX4150" fmla="*/ 4969801 w 5730907"/>
              <a:gd name="connsiteY4150" fmla="*/ 1248522 h 3630492"/>
              <a:gd name="connsiteX4151" fmla="*/ 4969969 w 5730907"/>
              <a:gd name="connsiteY4151" fmla="*/ 1248298 h 3630492"/>
              <a:gd name="connsiteX4152" fmla="*/ 4975375 w 5730907"/>
              <a:gd name="connsiteY4152" fmla="*/ 1243667 h 3630492"/>
              <a:gd name="connsiteX4153" fmla="*/ 4977435 w 5730907"/>
              <a:gd name="connsiteY4153" fmla="*/ 1241308 h 3630492"/>
              <a:gd name="connsiteX4154" fmla="*/ 4979348 w 5730907"/>
              <a:gd name="connsiteY4154" fmla="*/ 1246493 h 3630492"/>
              <a:gd name="connsiteX4155" fmla="*/ 4985490 w 5730907"/>
              <a:gd name="connsiteY4155" fmla="*/ 1242190 h 3630492"/>
              <a:gd name="connsiteX4156" fmla="*/ 4990630 w 5730907"/>
              <a:gd name="connsiteY4156" fmla="*/ 1241921 h 3630492"/>
              <a:gd name="connsiteX4157" fmla="*/ 4975760 w 5730907"/>
              <a:gd name="connsiteY4157" fmla="*/ 1255829 h 3630492"/>
              <a:gd name="connsiteX4158" fmla="*/ 4979594 w 5730907"/>
              <a:gd name="connsiteY4158" fmla="*/ 1260573 h 3630492"/>
              <a:gd name="connsiteX4159" fmla="*/ 4970602 w 5730907"/>
              <a:gd name="connsiteY4159" fmla="*/ 1267353 h 3630492"/>
              <a:gd name="connsiteX4160" fmla="*/ 4977095 w 5730907"/>
              <a:gd name="connsiteY4160" fmla="*/ 1264796 h 3630492"/>
              <a:gd name="connsiteX4161" fmla="*/ 4996856 w 5730907"/>
              <a:gd name="connsiteY4161" fmla="*/ 1254780 h 3630492"/>
              <a:gd name="connsiteX4162" fmla="*/ 4984420 w 5730907"/>
              <a:gd name="connsiteY4162" fmla="*/ 1266912 h 3630492"/>
              <a:gd name="connsiteX4163" fmla="*/ 4975314 w 5730907"/>
              <a:gd name="connsiteY4163" fmla="*/ 1279495 h 3630492"/>
              <a:gd name="connsiteX4164" fmla="*/ 4990449 w 5730907"/>
              <a:gd name="connsiteY4164" fmla="*/ 1268414 h 3630492"/>
              <a:gd name="connsiteX4165" fmla="*/ 5003946 w 5730907"/>
              <a:gd name="connsiteY4165" fmla="*/ 1258644 h 3630492"/>
              <a:gd name="connsiteX4166" fmla="*/ 5012687 w 5730907"/>
              <a:gd name="connsiteY4166" fmla="*/ 1252661 h 3630492"/>
              <a:gd name="connsiteX4167" fmla="*/ 5010755 w 5730907"/>
              <a:gd name="connsiteY4167" fmla="*/ 1255107 h 3630492"/>
              <a:gd name="connsiteX4168" fmla="*/ 4997556 w 5730907"/>
              <a:gd name="connsiteY4168" fmla="*/ 1273352 h 3630492"/>
              <a:gd name="connsiteX4169" fmla="*/ 4989397 w 5730907"/>
              <a:gd name="connsiteY4169" fmla="*/ 1281881 h 3630492"/>
              <a:gd name="connsiteX4170" fmla="*/ 4991066 w 5730907"/>
              <a:gd name="connsiteY4170" fmla="*/ 1282277 h 3630492"/>
              <a:gd name="connsiteX4171" fmla="*/ 4991123 w 5730907"/>
              <a:gd name="connsiteY4171" fmla="*/ 1282243 h 3630492"/>
              <a:gd name="connsiteX4172" fmla="*/ 4990555 w 5730907"/>
              <a:gd name="connsiteY4172" fmla="*/ 1283029 h 3630492"/>
              <a:gd name="connsiteX4173" fmla="*/ 4968083 w 5730907"/>
              <a:gd name="connsiteY4173" fmla="*/ 1311898 h 3630492"/>
              <a:gd name="connsiteX4174" fmla="*/ 4961452 w 5730907"/>
              <a:gd name="connsiteY4174" fmla="*/ 1323612 h 3630492"/>
              <a:gd name="connsiteX4175" fmla="*/ 4974457 w 5730907"/>
              <a:gd name="connsiteY4175" fmla="*/ 1306989 h 3630492"/>
              <a:gd name="connsiteX4176" fmla="*/ 4995924 w 5730907"/>
              <a:gd name="connsiteY4176" fmla="*/ 1279405 h 3630492"/>
              <a:gd name="connsiteX4177" fmla="*/ 4998133 w 5730907"/>
              <a:gd name="connsiteY4177" fmla="*/ 1278098 h 3630492"/>
              <a:gd name="connsiteX4178" fmla="*/ 5002601 w 5730907"/>
              <a:gd name="connsiteY4178" fmla="*/ 1276869 h 3630492"/>
              <a:gd name="connsiteX4179" fmla="*/ 4983823 w 5730907"/>
              <a:gd name="connsiteY4179" fmla="*/ 1300188 h 3630492"/>
              <a:gd name="connsiteX4180" fmla="*/ 5011269 w 5730907"/>
              <a:gd name="connsiteY4180" fmla="*/ 1282325 h 3630492"/>
              <a:gd name="connsiteX4181" fmla="*/ 5012718 w 5730907"/>
              <a:gd name="connsiteY4181" fmla="*/ 1291570 h 3630492"/>
              <a:gd name="connsiteX4182" fmla="*/ 5010842 w 5730907"/>
              <a:gd name="connsiteY4182" fmla="*/ 1294737 h 3630492"/>
              <a:gd name="connsiteX4183" fmla="*/ 5019475 w 5730907"/>
              <a:gd name="connsiteY4183" fmla="*/ 1291840 h 3630492"/>
              <a:gd name="connsiteX4184" fmla="*/ 5031333 w 5730907"/>
              <a:gd name="connsiteY4184" fmla="*/ 1283489 h 3630492"/>
              <a:gd name="connsiteX4185" fmla="*/ 5032827 w 5730907"/>
              <a:gd name="connsiteY4185" fmla="*/ 1282303 h 3630492"/>
              <a:gd name="connsiteX4186" fmla="*/ 5002151 w 5730907"/>
              <a:gd name="connsiteY4186" fmla="*/ 1322858 h 3630492"/>
              <a:gd name="connsiteX4187" fmla="*/ 5002883 w 5730907"/>
              <a:gd name="connsiteY4187" fmla="*/ 1326188 h 3630492"/>
              <a:gd name="connsiteX4188" fmla="*/ 5029434 w 5730907"/>
              <a:gd name="connsiteY4188" fmla="*/ 1294298 h 3630492"/>
              <a:gd name="connsiteX4189" fmla="*/ 5020402 w 5730907"/>
              <a:gd name="connsiteY4189" fmla="*/ 1308717 h 3630492"/>
              <a:gd name="connsiteX4190" fmla="*/ 5012824 w 5730907"/>
              <a:gd name="connsiteY4190" fmla="*/ 1318742 h 3630492"/>
              <a:gd name="connsiteX4191" fmla="*/ 5011287 w 5730907"/>
              <a:gd name="connsiteY4191" fmla="*/ 1320173 h 3630492"/>
              <a:gd name="connsiteX4192" fmla="*/ 5005320 w 5730907"/>
              <a:gd name="connsiteY4192" fmla="*/ 1326756 h 3630492"/>
              <a:gd name="connsiteX4193" fmla="*/ 5006733 w 5730907"/>
              <a:gd name="connsiteY4193" fmla="*/ 1326781 h 3630492"/>
              <a:gd name="connsiteX4194" fmla="*/ 5000214 w 5730907"/>
              <a:gd name="connsiteY4194" fmla="*/ 1335368 h 3630492"/>
              <a:gd name="connsiteX4195" fmla="*/ 4991068 w 5730907"/>
              <a:gd name="connsiteY4195" fmla="*/ 1349763 h 3630492"/>
              <a:gd name="connsiteX4196" fmla="*/ 4997732 w 5730907"/>
              <a:gd name="connsiteY4196" fmla="*/ 1341686 h 3630492"/>
              <a:gd name="connsiteX4197" fmla="*/ 5011598 w 5730907"/>
              <a:gd name="connsiteY4197" fmla="*/ 1324879 h 3630492"/>
              <a:gd name="connsiteX4198" fmla="*/ 5013089 w 5730907"/>
              <a:gd name="connsiteY4198" fmla="*/ 1324162 h 3630492"/>
              <a:gd name="connsiteX4199" fmla="*/ 5016690 w 5730907"/>
              <a:gd name="connsiteY4199" fmla="*/ 1322731 h 3630492"/>
              <a:gd name="connsiteX4200" fmla="*/ 4998377 w 5730907"/>
              <a:gd name="connsiteY4200" fmla="*/ 1341992 h 3630492"/>
              <a:gd name="connsiteX4201" fmla="*/ 5014759 w 5730907"/>
              <a:gd name="connsiteY4201" fmla="*/ 1328800 h 3630492"/>
              <a:gd name="connsiteX4202" fmla="*/ 5031143 w 5730907"/>
              <a:gd name="connsiteY4202" fmla="*/ 1315608 h 3630492"/>
              <a:gd name="connsiteX4203" fmla="*/ 5024736 w 5730907"/>
              <a:gd name="connsiteY4203" fmla="*/ 1329243 h 3630492"/>
              <a:gd name="connsiteX4204" fmla="*/ 5051046 w 5730907"/>
              <a:gd name="connsiteY4204" fmla="*/ 1313769 h 3630492"/>
              <a:gd name="connsiteX4205" fmla="*/ 5022388 w 5730907"/>
              <a:gd name="connsiteY4205" fmla="*/ 1342095 h 3630492"/>
              <a:gd name="connsiteX4206" fmla="*/ 5003401 w 5730907"/>
              <a:gd name="connsiteY4206" fmla="*/ 1359686 h 3630492"/>
              <a:gd name="connsiteX4207" fmla="*/ 5002513 w 5730907"/>
              <a:gd name="connsiteY4207" fmla="*/ 1359265 h 3630492"/>
              <a:gd name="connsiteX4208" fmla="*/ 5002216 w 5730907"/>
              <a:gd name="connsiteY4208" fmla="*/ 1359126 h 3630492"/>
              <a:gd name="connsiteX4209" fmla="*/ 5002347 w 5730907"/>
              <a:gd name="connsiteY4209" fmla="*/ 1359188 h 3630492"/>
              <a:gd name="connsiteX4210" fmla="*/ 5002513 w 5730907"/>
              <a:gd name="connsiteY4210" fmla="*/ 1359265 h 3630492"/>
              <a:gd name="connsiteX4211" fmla="*/ 5003006 w 5730907"/>
              <a:gd name="connsiteY4211" fmla="*/ 1359500 h 3630492"/>
              <a:gd name="connsiteX4212" fmla="*/ 5003401 w 5730907"/>
              <a:gd name="connsiteY4212" fmla="*/ 1359686 h 3630492"/>
              <a:gd name="connsiteX4213" fmla="*/ 5028367 w 5730907"/>
              <a:gd name="connsiteY4213" fmla="*/ 1340872 h 3630492"/>
              <a:gd name="connsiteX4214" fmla="*/ 5034443 w 5730907"/>
              <a:gd name="connsiteY4214" fmla="*/ 1345100 h 3630492"/>
              <a:gd name="connsiteX4215" fmla="*/ 5052589 w 5730907"/>
              <a:gd name="connsiteY4215" fmla="*/ 1328463 h 3630492"/>
              <a:gd name="connsiteX4216" fmla="*/ 5059866 w 5730907"/>
              <a:gd name="connsiteY4216" fmla="*/ 1327854 h 3630492"/>
              <a:gd name="connsiteX4217" fmla="*/ 5080412 w 5730907"/>
              <a:gd name="connsiteY4217" fmla="*/ 1313704 h 3630492"/>
              <a:gd name="connsiteX4218" fmla="*/ 5121545 w 5730907"/>
              <a:gd name="connsiteY4218" fmla="*/ 1281596 h 3630492"/>
              <a:gd name="connsiteX4219" fmla="*/ 5082324 w 5730907"/>
              <a:gd name="connsiteY4219" fmla="*/ 1318889 h 3630492"/>
              <a:gd name="connsiteX4220" fmla="*/ 5061418 w 5730907"/>
              <a:gd name="connsiteY4220" fmla="*/ 1336923 h 3630492"/>
              <a:gd name="connsiteX4221" fmla="*/ 5048516 w 5730907"/>
              <a:gd name="connsiteY4221" fmla="*/ 1353113 h 3630492"/>
              <a:gd name="connsiteX4222" fmla="*/ 5069471 w 5730907"/>
              <a:gd name="connsiteY4222" fmla="*/ 1337807 h 3630492"/>
              <a:gd name="connsiteX4223" fmla="*/ 5074204 w 5730907"/>
              <a:gd name="connsiteY4223" fmla="*/ 1338695 h 3630492"/>
              <a:gd name="connsiteX4224" fmla="*/ 5091211 w 5730907"/>
              <a:gd name="connsiteY4224" fmla="*/ 1324448 h 3630492"/>
              <a:gd name="connsiteX4225" fmla="*/ 5108890 w 5730907"/>
              <a:gd name="connsiteY4225" fmla="*/ 1311870 h 3630492"/>
              <a:gd name="connsiteX4226" fmla="*/ 5106288 w 5730907"/>
              <a:gd name="connsiteY4226" fmla="*/ 1316269 h 3630492"/>
              <a:gd name="connsiteX4227" fmla="*/ 5112315 w 5730907"/>
              <a:gd name="connsiteY4227" fmla="*/ 1317771 h 3630492"/>
              <a:gd name="connsiteX4228" fmla="*/ 5081520 w 5730907"/>
              <a:gd name="connsiteY4228" fmla="*/ 1346438 h 3630492"/>
              <a:gd name="connsiteX4229" fmla="*/ 5106200 w 5730907"/>
              <a:gd name="connsiteY4229" fmla="*/ 1330438 h 3630492"/>
              <a:gd name="connsiteX4230" fmla="*/ 5107230 w 5730907"/>
              <a:gd name="connsiteY4230" fmla="*/ 1329715 h 3630492"/>
              <a:gd name="connsiteX4231" fmla="*/ 5096389 w 5730907"/>
              <a:gd name="connsiteY4231" fmla="*/ 1346041 h 3630492"/>
              <a:gd name="connsiteX4232" fmla="*/ 5112865 w 5730907"/>
              <a:gd name="connsiteY4232" fmla="*/ 1325965 h 3630492"/>
              <a:gd name="connsiteX4233" fmla="*/ 5117435 w 5730907"/>
              <a:gd name="connsiteY4233" fmla="*/ 1324551 h 3630492"/>
              <a:gd name="connsiteX4234" fmla="*/ 5110425 w 5730907"/>
              <a:gd name="connsiteY4234" fmla="*/ 1332191 h 3630492"/>
              <a:gd name="connsiteX4235" fmla="*/ 5178141 w 5730907"/>
              <a:gd name="connsiteY4235" fmla="*/ 1281809 h 3630492"/>
              <a:gd name="connsiteX4236" fmla="*/ 5182165 w 5730907"/>
              <a:gd name="connsiteY4236" fmla="*/ 1279082 h 3630492"/>
              <a:gd name="connsiteX4237" fmla="*/ 5182022 w 5730907"/>
              <a:gd name="connsiteY4237" fmla="*/ 1279325 h 3630492"/>
              <a:gd name="connsiteX4238" fmla="*/ 5167075 w 5730907"/>
              <a:gd name="connsiteY4238" fmla="*/ 1299913 h 3630492"/>
              <a:gd name="connsiteX4239" fmla="*/ 5177286 w 5730907"/>
              <a:gd name="connsiteY4239" fmla="*/ 1289176 h 3630492"/>
              <a:gd name="connsiteX4240" fmla="*/ 5184537 w 5730907"/>
              <a:gd name="connsiteY4240" fmla="*/ 1279360 h 3630492"/>
              <a:gd name="connsiteX4241" fmla="*/ 5187883 w 5730907"/>
              <a:gd name="connsiteY4241" fmla="*/ 1275203 h 3630492"/>
              <a:gd name="connsiteX4242" fmla="*/ 5202642 w 5730907"/>
              <a:gd name="connsiteY4242" fmla="*/ 1265194 h 3630492"/>
              <a:gd name="connsiteX4243" fmla="*/ 5203258 w 5730907"/>
              <a:gd name="connsiteY4243" fmla="*/ 1266480 h 3630492"/>
              <a:gd name="connsiteX4244" fmla="*/ 5204361 w 5730907"/>
              <a:gd name="connsiteY4244" fmla="*/ 1264807 h 3630492"/>
              <a:gd name="connsiteX4245" fmla="*/ 5207394 w 5730907"/>
              <a:gd name="connsiteY4245" fmla="*/ 1261971 h 3630492"/>
              <a:gd name="connsiteX4246" fmla="*/ 5218424 w 5730907"/>
              <a:gd name="connsiteY4246" fmla="*/ 1254491 h 3630492"/>
              <a:gd name="connsiteX4247" fmla="*/ 5215633 w 5730907"/>
              <a:gd name="connsiteY4247" fmla="*/ 1258338 h 3630492"/>
              <a:gd name="connsiteX4248" fmla="*/ 5218271 w 5730907"/>
              <a:gd name="connsiteY4248" fmla="*/ 1260351 h 3630492"/>
              <a:gd name="connsiteX4249" fmla="*/ 5207934 w 5730907"/>
              <a:gd name="connsiteY4249" fmla="*/ 1269335 h 3630492"/>
              <a:gd name="connsiteX4250" fmla="*/ 5219895 w 5730907"/>
              <a:gd name="connsiteY4250" fmla="*/ 1261715 h 3630492"/>
              <a:gd name="connsiteX4251" fmla="*/ 5215999 w 5730907"/>
              <a:gd name="connsiteY4251" fmla="*/ 1268030 h 3630492"/>
              <a:gd name="connsiteX4252" fmla="*/ 5214500 w 5730907"/>
              <a:gd name="connsiteY4252" fmla="*/ 1270819 h 3630492"/>
              <a:gd name="connsiteX4253" fmla="*/ 5178333 w 5730907"/>
              <a:gd name="connsiteY4253" fmla="*/ 1297443 h 3630492"/>
              <a:gd name="connsiteX4254" fmla="*/ 5110252 w 5730907"/>
              <a:gd name="connsiteY4254" fmla="*/ 1353057 h 3630492"/>
              <a:gd name="connsiteX4255" fmla="*/ 5084604 w 5730907"/>
              <a:gd name="connsiteY4255" fmla="*/ 1375829 h 3630492"/>
              <a:gd name="connsiteX4256" fmla="*/ 5088768 w 5730907"/>
              <a:gd name="connsiteY4256" fmla="*/ 1374870 h 3630492"/>
              <a:gd name="connsiteX4257" fmla="*/ 5095124 w 5730907"/>
              <a:gd name="connsiteY4257" fmla="*/ 1370097 h 3630492"/>
              <a:gd name="connsiteX4258" fmla="*/ 5097960 w 5730907"/>
              <a:gd name="connsiteY4258" fmla="*/ 1366288 h 3630492"/>
              <a:gd name="connsiteX4259" fmla="*/ 5103323 w 5730907"/>
              <a:gd name="connsiteY4259" fmla="*/ 1361412 h 3630492"/>
              <a:gd name="connsiteX4260" fmla="*/ 5103780 w 5730907"/>
              <a:gd name="connsiteY4260" fmla="*/ 1362733 h 3630492"/>
              <a:gd name="connsiteX4261" fmla="*/ 5103249 w 5730907"/>
              <a:gd name="connsiteY4261" fmla="*/ 1363369 h 3630492"/>
              <a:gd name="connsiteX4262" fmla="*/ 5103769 w 5730907"/>
              <a:gd name="connsiteY4262" fmla="*/ 1362925 h 3630492"/>
              <a:gd name="connsiteX4263" fmla="*/ 5103780 w 5730907"/>
              <a:gd name="connsiteY4263" fmla="*/ 1362733 h 3630492"/>
              <a:gd name="connsiteX4264" fmla="*/ 5120664 w 5730907"/>
              <a:gd name="connsiteY4264" fmla="*/ 1345746 h 3630492"/>
              <a:gd name="connsiteX4265" fmla="*/ 5119028 w 5730907"/>
              <a:gd name="connsiteY4265" fmla="*/ 1348108 h 3630492"/>
              <a:gd name="connsiteX4266" fmla="*/ 5118557 w 5730907"/>
              <a:gd name="connsiteY4266" fmla="*/ 1349665 h 3630492"/>
              <a:gd name="connsiteX4267" fmla="*/ 5122971 w 5730907"/>
              <a:gd name="connsiteY4267" fmla="*/ 1346240 h 3630492"/>
              <a:gd name="connsiteX4268" fmla="*/ 5144363 w 5730907"/>
              <a:gd name="connsiteY4268" fmla="*/ 1330013 h 3630492"/>
              <a:gd name="connsiteX4269" fmla="*/ 5149718 w 5730907"/>
              <a:gd name="connsiteY4269" fmla="*/ 1329845 h 3630492"/>
              <a:gd name="connsiteX4270" fmla="*/ 5173844 w 5730907"/>
              <a:gd name="connsiteY4270" fmla="*/ 1311985 h 3630492"/>
              <a:gd name="connsiteX4271" fmla="*/ 5180601 w 5730907"/>
              <a:gd name="connsiteY4271" fmla="*/ 1312256 h 3630492"/>
              <a:gd name="connsiteX4272" fmla="*/ 5182152 w 5730907"/>
              <a:gd name="connsiteY4272" fmla="*/ 1311272 h 3630492"/>
              <a:gd name="connsiteX4273" fmla="*/ 5183280 w 5730907"/>
              <a:gd name="connsiteY4273" fmla="*/ 1310085 h 3630492"/>
              <a:gd name="connsiteX4274" fmla="*/ 5185455 w 5730907"/>
              <a:gd name="connsiteY4274" fmla="*/ 1308821 h 3630492"/>
              <a:gd name="connsiteX4275" fmla="*/ 5185930 w 5730907"/>
              <a:gd name="connsiteY4275" fmla="*/ 1308978 h 3630492"/>
              <a:gd name="connsiteX4276" fmla="*/ 5186639 w 5730907"/>
              <a:gd name="connsiteY4276" fmla="*/ 1308131 h 3630492"/>
              <a:gd name="connsiteX4277" fmla="*/ 5185455 w 5730907"/>
              <a:gd name="connsiteY4277" fmla="*/ 1308821 h 3630492"/>
              <a:gd name="connsiteX4278" fmla="*/ 5184717 w 5730907"/>
              <a:gd name="connsiteY4278" fmla="*/ 1308574 h 3630492"/>
              <a:gd name="connsiteX4279" fmla="*/ 5193027 w 5730907"/>
              <a:gd name="connsiteY4279" fmla="*/ 1305750 h 3630492"/>
              <a:gd name="connsiteX4280" fmla="*/ 5168277 w 5730907"/>
              <a:gd name="connsiteY4280" fmla="*/ 1324667 h 3630492"/>
              <a:gd name="connsiteX4281" fmla="*/ 5166347 w 5730907"/>
              <a:gd name="connsiteY4281" fmla="*/ 1330735 h 3630492"/>
              <a:gd name="connsiteX4282" fmla="*/ 5146112 w 5730907"/>
              <a:gd name="connsiteY4282" fmla="*/ 1350437 h 3630492"/>
              <a:gd name="connsiteX4283" fmla="*/ 5129048 w 5730907"/>
              <a:gd name="connsiteY4283" fmla="*/ 1363728 h 3630492"/>
              <a:gd name="connsiteX4284" fmla="*/ 5129024 w 5730907"/>
              <a:gd name="connsiteY4284" fmla="*/ 1363746 h 3630492"/>
              <a:gd name="connsiteX4285" fmla="*/ 5126551 w 5730907"/>
              <a:gd name="connsiteY4285" fmla="*/ 1368155 h 3630492"/>
              <a:gd name="connsiteX4286" fmla="*/ 5120596 w 5730907"/>
              <a:gd name="connsiteY4286" fmla="*/ 1376702 h 3630492"/>
              <a:gd name="connsiteX4287" fmla="*/ 5121627 w 5730907"/>
              <a:gd name="connsiteY4287" fmla="*/ 1376635 h 3630492"/>
              <a:gd name="connsiteX4288" fmla="*/ 5123945 w 5730907"/>
              <a:gd name="connsiteY4288" fmla="*/ 1376208 h 3630492"/>
              <a:gd name="connsiteX4289" fmla="*/ 5134451 w 5730907"/>
              <a:gd name="connsiteY4289" fmla="*/ 1370144 h 3630492"/>
              <a:gd name="connsiteX4290" fmla="*/ 5150882 w 5730907"/>
              <a:gd name="connsiteY4290" fmla="*/ 1359678 h 3630492"/>
              <a:gd name="connsiteX4291" fmla="*/ 5171733 w 5730907"/>
              <a:gd name="connsiteY4291" fmla="*/ 1344546 h 3630492"/>
              <a:gd name="connsiteX4292" fmla="*/ 5225228 w 5730907"/>
              <a:gd name="connsiteY4292" fmla="*/ 1306099 h 3630492"/>
              <a:gd name="connsiteX4293" fmla="*/ 5228796 w 5730907"/>
              <a:gd name="connsiteY4293" fmla="*/ 1303541 h 3630492"/>
              <a:gd name="connsiteX4294" fmla="*/ 5226738 w 5730907"/>
              <a:gd name="connsiteY4294" fmla="*/ 1307799 h 3630492"/>
              <a:gd name="connsiteX4295" fmla="*/ 5226160 w 5730907"/>
              <a:gd name="connsiteY4295" fmla="*/ 1309337 h 3630492"/>
              <a:gd name="connsiteX4296" fmla="*/ 5215314 w 5730907"/>
              <a:gd name="connsiteY4296" fmla="*/ 1317652 h 3630492"/>
              <a:gd name="connsiteX4297" fmla="*/ 5187073 w 5730907"/>
              <a:gd name="connsiteY4297" fmla="*/ 1339195 h 3630492"/>
              <a:gd name="connsiteX4298" fmla="*/ 5189249 w 5730907"/>
              <a:gd name="connsiteY4298" fmla="*/ 1347208 h 3630492"/>
              <a:gd name="connsiteX4299" fmla="*/ 5177438 w 5730907"/>
              <a:gd name="connsiteY4299" fmla="*/ 1358284 h 3630492"/>
              <a:gd name="connsiteX4300" fmla="*/ 5167035 w 5730907"/>
              <a:gd name="connsiteY4300" fmla="*/ 1370253 h 3630492"/>
              <a:gd name="connsiteX4301" fmla="*/ 5163169 w 5730907"/>
              <a:gd name="connsiteY4301" fmla="*/ 1373409 h 3630492"/>
              <a:gd name="connsiteX4302" fmla="*/ 5163381 w 5730907"/>
              <a:gd name="connsiteY4302" fmla="*/ 1373331 h 3630492"/>
              <a:gd name="connsiteX4303" fmla="*/ 5164120 w 5730907"/>
              <a:gd name="connsiteY4303" fmla="*/ 1373517 h 3630492"/>
              <a:gd name="connsiteX4304" fmla="*/ 5162276 w 5730907"/>
              <a:gd name="connsiteY4304" fmla="*/ 1376649 h 3630492"/>
              <a:gd name="connsiteX4305" fmla="*/ 5159714 w 5730907"/>
              <a:gd name="connsiteY4305" fmla="*/ 1379323 h 3630492"/>
              <a:gd name="connsiteX4306" fmla="*/ 5161750 w 5730907"/>
              <a:gd name="connsiteY4306" fmla="*/ 1378955 h 3630492"/>
              <a:gd name="connsiteX4307" fmla="*/ 5165153 w 5730907"/>
              <a:gd name="connsiteY4307" fmla="*/ 1379047 h 3630492"/>
              <a:gd name="connsiteX4308" fmla="*/ 5177636 w 5730907"/>
              <a:gd name="connsiteY4308" fmla="*/ 1369641 h 3630492"/>
              <a:gd name="connsiteX4309" fmla="*/ 5188918 w 5730907"/>
              <a:gd name="connsiteY4309" fmla="*/ 1365070 h 3630492"/>
              <a:gd name="connsiteX4310" fmla="*/ 5170613 w 5730907"/>
              <a:gd name="connsiteY4310" fmla="*/ 1378704 h 3630492"/>
              <a:gd name="connsiteX4311" fmla="*/ 5167248 w 5730907"/>
              <a:gd name="connsiteY4311" fmla="*/ 1383164 h 3630492"/>
              <a:gd name="connsiteX4312" fmla="*/ 5166951 w 5730907"/>
              <a:gd name="connsiteY4312" fmla="*/ 1383965 h 3630492"/>
              <a:gd name="connsiteX4313" fmla="*/ 5242961 w 5730907"/>
              <a:gd name="connsiteY4313" fmla="*/ 1320291 h 3630492"/>
              <a:gd name="connsiteX4314" fmla="*/ 5177079 w 5730907"/>
              <a:gd name="connsiteY4314" fmla="*/ 1384569 h 3630492"/>
              <a:gd name="connsiteX4315" fmla="*/ 5176259 w 5730907"/>
              <a:gd name="connsiteY4315" fmla="*/ 1385693 h 3630492"/>
              <a:gd name="connsiteX4316" fmla="*/ 5182049 w 5730907"/>
              <a:gd name="connsiteY4316" fmla="*/ 1381414 h 3630492"/>
              <a:gd name="connsiteX4317" fmla="*/ 5186536 w 5730907"/>
              <a:gd name="connsiteY4317" fmla="*/ 1378340 h 3630492"/>
              <a:gd name="connsiteX4318" fmla="*/ 5185856 w 5730907"/>
              <a:gd name="connsiteY4318" fmla="*/ 1379241 h 3630492"/>
              <a:gd name="connsiteX4319" fmla="*/ 5180223 w 5730907"/>
              <a:gd name="connsiteY4319" fmla="*/ 1386746 h 3630492"/>
              <a:gd name="connsiteX4320" fmla="*/ 5169505 w 5730907"/>
              <a:gd name="connsiteY4320" fmla="*/ 1395072 h 3630492"/>
              <a:gd name="connsiteX4321" fmla="*/ 5169400 w 5730907"/>
              <a:gd name="connsiteY4321" fmla="*/ 1395151 h 3630492"/>
              <a:gd name="connsiteX4322" fmla="*/ 5168386 w 5730907"/>
              <a:gd name="connsiteY4322" fmla="*/ 1400498 h 3630492"/>
              <a:gd name="connsiteX4323" fmla="*/ 5175721 w 5730907"/>
              <a:gd name="connsiteY4323" fmla="*/ 1394868 h 3630492"/>
              <a:gd name="connsiteX4324" fmla="*/ 5166851 w 5730907"/>
              <a:gd name="connsiteY4324" fmla="*/ 1402789 h 3630492"/>
              <a:gd name="connsiteX4325" fmla="*/ 5169024 w 5730907"/>
              <a:gd name="connsiteY4325" fmla="*/ 1401496 h 3630492"/>
              <a:gd name="connsiteX4326" fmla="*/ 5164503 w 5730907"/>
              <a:gd name="connsiteY4326" fmla="*/ 1407252 h 3630492"/>
              <a:gd name="connsiteX4327" fmla="*/ 5166106 w 5730907"/>
              <a:gd name="connsiteY4327" fmla="*/ 1406422 h 3630492"/>
              <a:gd name="connsiteX4328" fmla="*/ 5167989 w 5730907"/>
              <a:gd name="connsiteY4328" fmla="*/ 1404856 h 3630492"/>
              <a:gd name="connsiteX4329" fmla="*/ 5167334 w 5730907"/>
              <a:gd name="connsiteY4329" fmla="*/ 1408161 h 3630492"/>
              <a:gd name="connsiteX4330" fmla="*/ 5187665 w 5730907"/>
              <a:gd name="connsiteY4330" fmla="*/ 1392556 h 3630492"/>
              <a:gd name="connsiteX4331" fmla="*/ 5178681 w 5730907"/>
              <a:gd name="connsiteY4331" fmla="*/ 1401851 h 3630492"/>
              <a:gd name="connsiteX4332" fmla="*/ 5172895 w 5730907"/>
              <a:gd name="connsiteY4332" fmla="*/ 1410272 h 3630492"/>
              <a:gd name="connsiteX4333" fmla="*/ 5175080 w 5730907"/>
              <a:gd name="connsiteY4333" fmla="*/ 1408720 h 3630492"/>
              <a:gd name="connsiteX4334" fmla="*/ 5175295 w 5730907"/>
              <a:gd name="connsiteY4334" fmla="*/ 1408572 h 3630492"/>
              <a:gd name="connsiteX4335" fmla="*/ 5213424 w 5730907"/>
              <a:gd name="connsiteY4335" fmla="*/ 1375185 h 3630492"/>
              <a:gd name="connsiteX4336" fmla="*/ 5195038 w 5730907"/>
              <a:gd name="connsiteY4336" fmla="*/ 1394918 h 3630492"/>
              <a:gd name="connsiteX4337" fmla="*/ 5206254 w 5730907"/>
              <a:gd name="connsiteY4337" fmla="*/ 1386480 h 3630492"/>
              <a:gd name="connsiteX4338" fmla="*/ 5219091 w 5730907"/>
              <a:gd name="connsiteY4338" fmla="*/ 1377120 h 3630492"/>
              <a:gd name="connsiteX4339" fmla="*/ 5221325 w 5730907"/>
              <a:gd name="connsiteY4339" fmla="*/ 1375788 h 3630492"/>
              <a:gd name="connsiteX4340" fmla="*/ 5222138 w 5730907"/>
              <a:gd name="connsiteY4340" fmla="*/ 1374511 h 3630492"/>
              <a:gd name="connsiteX4341" fmla="*/ 5228627 w 5730907"/>
              <a:gd name="connsiteY4341" fmla="*/ 1370155 h 3630492"/>
              <a:gd name="connsiteX4342" fmla="*/ 5225078 w 5730907"/>
              <a:gd name="connsiteY4342" fmla="*/ 1375496 h 3630492"/>
              <a:gd name="connsiteX4343" fmla="*/ 5225233 w 5730907"/>
              <a:gd name="connsiteY4343" fmla="*/ 1375378 h 3630492"/>
              <a:gd name="connsiteX4344" fmla="*/ 5230498 w 5730907"/>
              <a:gd name="connsiteY4344" fmla="*/ 1373645 h 3630492"/>
              <a:gd name="connsiteX4345" fmla="*/ 5241662 w 5730907"/>
              <a:gd name="connsiteY4345" fmla="*/ 1358114 h 3630492"/>
              <a:gd name="connsiteX4346" fmla="*/ 5251686 w 5730907"/>
              <a:gd name="connsiteY4346" fmla="*/ 1348215 h 3630492"/>
              <a:gd name="connsiteX4347" fmla="*/ 5249251 w 5730907"/>
              <a:gd name="connsiteY4347" fmla="*/ 1351869 h 3630492"/>
              <a:gd name="connsiteX4348" fmla="*/ 5244414 w 5730907"/>
              <a:gd name="connsiteY4348" fmla="*/ 1355978 h 3630492"/>
              <a:gd name="connsiteX4349" fmla="*/ 5240853 w 5730907"/>
              <a:gd name="connsiteY4349" fmla="*/ 1359867 h 3630492"/>
              <a:gd name="connsiteX4350" fmla="*/ 5243151 w 5730907"/>
              <a:gd name="connsiteY4350" fmla="*/ 1360155 h 3630492"/>
              <a:gd name="connsiteX4351" fmla="*/ 5242194 w 5730907"/>
              <a:gd name="connsiteY4351" fmla="*/ 1361400 h 3630492"/>
              <a:gd name="connsiteX4352" fmla="*/ 5235354 w 5730907"/>
              <a:gd name="connsiteY4352" fmla="*/ 1375002 h 3630492"/>
              <a:gd name="connsiteX4353" fmla="*/ 5248382 w 5730907"/>
              <a:gd name="connsiteY4353" fmla="*/ 1357329 h 3630492"/>
              <a:gd name="connsiteX4354" fmla="*/ 5249230 w 5730907"/>
              <a:gd name="connsiteY4354" fmla="*/ 1356245 h 3630492"/>
              <a:gd name="connsiteX4355" fmla="*/ 5249394 w 5730907"/>
              <a:gd name="connsiteY4355" fmla="*/ 1356136 h 3630492"/>
              <a:gd name="connsiteX4356" fmla="*/ 5252863 w 5730907"/>
              <a:gd name="connsiteY4356" fmla="*/ 1353306 h 3630492"/>
              <a:gd name="connsiteX4357" fmla="*/ 5238010 w 5730907"/>
              <a:gd name="connsiteY4357" fmla="*/ 1375264 h 3630492"/>
              <a:gd name="connsiteX4358" fmla="*/ 5255276 w 5730907"/>
              <a:gd name="connsiteY4358" fmla="*/ 1357905 h 3630492"/>
              <a:gd name="connsiteX4359" fmla="*/ 5261962 w 5730907"/>
              <a:gd name="connsiteY4359" fmla="*/ 1349457 h 3630492"/>
              <a:gd name="connsiteX4360" fmla="*/ 5258175 w 5730907"/>
              <a:gd name="connsiteY4360" fmla="*/ 1354990 h 3630492"/>
              <a:gd name="connsiteX4361" fmla="*/ 5307589 w 5730907"/>
              <a:gd name="connsiteY4361" fmla="*/ 1305311 h 3630492"/>
              <a:gd name="connsiteX4362" fmla="*/ 5314119 w 5730907"/>
              <a:gd name="connsiteY4362" fmla="*/ 1295499 h 3630492"/>
              <a:gd name="connsiteX4363" fmla="*/ 5346710 w 5730907"/>
              <a:gd name="connsiteY4363" fmla="*/ 1266029 h 3630492"/>
              <a:gd name="connsiteX4364" fmla="*/ 5317732 w 5730907"/>
              <a:gd name="connsiteY4364" fmla="*/ 1297525 h 3630492"/>
              <a:gd name="connsiteX4365" fmla="*/ 5311543 w 5730907"/>
              <a:gd name="connsiteY4365" fmla="*/ 1313588 h 3630492"/>
              <a:gd name="connsiteX4366" fmla="*/ 5395411 w 5730907"/>
              <a:gd name="connsiteY4366" fmla="*/ 1242361 h 3630492"/>
              <a:gd name="connsiteX4367" fmla="*/ 5401237 w 5730907"/>
              <a:gd name="connsiteY4367" fmla="*/ 1237890 h 3630492"/>
              <a:gd name="connsiteX4368" fmla="*/ 5373770 w 5730907"/>
              <a:gd name="connsiteY4368" fmla="*/ 1268227 h 3630492"/>
              <a:gd name="connsiteX4369" fmla="*/ 5365077 w 5730907"/>
              <a:gd name="connsiteY4369" fmla="*/ 1284154 h 3630492"/>
              <a:gd name="connsiteX4370" fmla="*/ 5454421 w 5730907"/>
              <a:gd name="connsiteY4370" fmla="*/ 1211125 h 3630492"/>
              <a:gd name="connsiteX4371" fmla="*/ 5383353 w 5730907"/>
              <a:gd name="connsiteY4371" fmla="*/ 1283839 h 3630492"/>
              <a:gd name="connsiteX4372" fmla="*/ 5373367 w 5730907"/>
              <a:gd name="connsiteY4372" fmla="*/ 1300759 h 3630492"/>
              <a:gd name="connsiteX4373" fmla="*/ 5371856 w 5730907"/>
              <a:gd name="connsiteY4373" fmla="*/ 1301918 h 3630492"/>
              <a:gd name="connsiteX4374" fmla="*/ 5291815 w 5730907"/>
              <a:gd name="connsiteY4374" fmla="*/ 1375008 h 3630492"/>
              <a:gd name="connsiteX4375" fmla="*/ 5304979 w 5730907"/>
              <a:gd name="connsiteY4375" fmla="*/ 1364904 h 3630492"/>
              <a:gd name="connsiteX4376" fmla="*/ 5242254 w 5730907"/>
              <a:gd name="connsiteY4376" fmla="*/ 1424360 h 3630492"/>
              <a:gd name="connsiteX4377" fmla="*/ 5253689 w 5730907"/>
              <a:gd name="connsiteY4377" fmla="*/ 1415582 h 3630492"/>
              <a:gd name="connsiteX4378" fmla="*/ 5246217 w 5730907"/>
              <a:gd name="connsiteY4378" fmla="*/ 1423718 h 3630492"/>
              <a:gd name="connsiteX4379" fmla="*/ 5236229 w 5730907"/>
              <a:gd name="connsiteY4379" fmla="*/ 1440640 h 3630492"/>
              <a:gd name="connsiteX4380" fmla="*/ 5278309 w 5730907"/>
              <a:gd name="connsiteY4380" fmla="*/ 1408342 h 3630492"/>
              <a:gd name="connsiteX4381" fmla="*/ 5260479 w 5730907"/>
              <a:gd name="connsiteY4381" fmla="*/ 1424426 h 3630492"/>
              <a:gd name="connsiteX4382" fmla="*/ 5340518 w 5730907"/>
              <a:gd name="connsiteY4382" fmla="*/ 1351339 h 3630492"/>
              <a:gd name="connsiteX4383" fmla="*/ 5333551 w 5730907"/>
              <a:gd name="connsiteY4383" fmla="*/ 1365942 h 3630492"/>
              <a:gd name="connsiteX4384" fmla="*/ 5268395 w 5730907"/>
              <a:gd name="connsiteY4384" fmla="*/ 1429492 h 3630492"/>
              <a:gd name="connsiteX4385" fmla="*/ 5216628 w 5730907"/>
              <a:gd name="connsiteY4385" fmla="*/ 1484898 h 3630492"/>
              <a:gd name="connsiteX4386" fmla="*/ 5223722 w 5730907"/>
              <a:gd name="connsiteY4386" fmla="*/ 1478539 h 3630492"/>
              <a:gd name="connsiteX4387" fmla="*/ 5231000 w 5730907"/>
              <a:gd name="connsiteY4387" fmla="*/ 1477930 h 3630492"/>
              <a:gd name="connsiteX4388" fmla="*/ 5236557 w 5730907"/>
              <a:gd name="connsiteY4388" fmla="*/ 1474951 h 3630492"/>
              <a:gd name="connsiteX4389" fmla="*/ 5274242 w 5730907"/>
              <a:gd name="connsiteY4389" fmla="*/ 1439230 h 3630492"/>
              <a:gd name="connsiteX4390" fmla="*/ 5259590 w 5730907"/>
              <a:gd name="connsiteY4390" fmla="*/ 1457175 h 3630492"/>
              <a:gd name="connsiteX4391" fmla="*/ 5271860 w 5730907"/>
              <a:gd name="connsiteY4391" fmla="*/ 1447101 h 3630492"/>
              <a:gd name="connsiteX4392" fmla="*/ 5292679 w 5730907"/>
              <a:gd name="connsiteY4392" fmla="*/ 1431673 h 3630492"/>
              <a:gd name="connsiteX4393" fmla="*/ 5253458 w 5730907"/>
              <a:gd name="connsiteY4393" fmla="*/ 1468966 h 3630492"/>
              <a:gd name="connsiteX4394" fmla="*/ 5245755 w 5730907"/>
              <a:gd name="connsiteY4394" fmla="*/ 1476665 h 3630492"/>
              <a:gd name="connsiteX4395" fmla="*/ 5240005 w 5730907"/>
              <a:gd name="connsiteY4395" fmla="*/ 1481166 h 3630492"/>
              <a:gd name="connsiteX4396" fmla="*/ 5233765 w 5730907"/>
              <a:gd name="connsiteY4396" fmla="*/ 1488808 h 3630492"/>
              <a:gd name="connsiteX4397" fmla="*/ 5231287 w 5730907"/>
              <a:gd name="connsiteY4397" fmla="*/ 1494485 h 3630492"/>
              <a:gd name="connsiteX4398" fmla="*/ 5240604 w 5730907"/>
              <a:gd name="connsiteY4398" fmla="*/ 1487883 h 3630492"/>
              <a:gd name="connsiteX4399" fmla="*/ 5241342 w 5730907"/>
              <a:gd name="connsiteY4399" fmla="*/ 1487949 h 3630492"/>
              <a:gd name="connsiteX4400" fmla="*/ 5299853 w 5730907"/>
              <a:gd name="connsiteY4400" fmla="*/ 1433284 h 3630492"/>
              <a:gd name="connsiteX4401" fmla="*/ 5302307 w 5730907"/>
              <a:gd name="connsiteY4401" fmla="*/ 1433800 h 3630492"/>
              <a:gd name="connsiteX4402" fmla="*/ 5303224 w 5730907"/>
              <a:gd name="connsiteY4402" fmla="*/ 1433097 h 3630492"/>
              <a:gd name="connsiteX4403" fmla="*/ 5308133 w 5730907"/>
              <a:gd name="connsiteY4403" fmla="*/ 1429329 h 3630492"/>
              <a:gd name="connsiteX4404" fmla="*/ 5303973 w 5730907"/>
              <a:gd name="connsiteY4404" fmla="*/ 1441779 h 3630492"/>
              <a:gd name="connsiteX4405" fmla="*/ 5384819 w 5730907"/>
              <a:gd name="connsiteY4405" fmla="*/ 1372871 h 3630492"/>
              <a:gd name="connsiteX4406" fmla="*/ 5393512 w 5730907"/>
              <a:gd name="connsiteY4406" fmla="*/ 1356942 h 3630492"/>
              <a:gd name="connsiteX4407" fmla="*/ 5402494 w 5730907"/>
              <a:gd name="connsiteY4407" fmla="*/ 1347647 h 3630492"/>
              <a:gd name="connsiteX4408" fmla="*/ 5422078 w 5730907"/>
              <a:gd name="connsiteY4408" fmla="*/ 1337418 h 3630492"/>
              <a:gd name="connsiteX4409" fmla="*/ 5386970 w 5730907"/>
              <a:gd name="connsiteY4409" fmla="*/ 1375674 h 3630492"/>
              <a:gd name="connsiteX4410" fmla="*/ 5378495 w 5730907"/>
              <a:gd name="connsiteY4410" fmla="*/ 1391436 h 3630492"/>
              <a:gd name="connsiteX4411" fmla="*/ 5453867 w 5730907"/>
              <a:gd name="connsiteY4411" fmla="*/ 1324330 h 3630492"/>
              <a:gd name="connsiteX4412" fmla="*/ 5457831 w 5730907"/>
              <a:gd name="connsiteY4412" fmla="*/ 1323687 h 3630492"/>
              <a:gd name="connsiteX4413" fmla="*/ 5410234 w 5730907"/>
              <a:gd name="connsiteY4413" fmla="*/ 1378730 h 3630492"/>
              <a:gd name="connsiteX4414" fmla="*/ 5401541 w 5730907"/>
              <a:gd name="connsiteY4414" fmla="*/ 1394658 h 3630492"/>
              <a:gd name="connsiteX4415" fmla="*/ 5532354 w 5730907"/>
              <a:gd name="connsiteY4415" fmla="*/ 1273345 h 3630492"/>
              <a:gd name="connsiteX4416" fmla="*/ 5539475 w 5730907"/>
              <a:gd name="connsiteY4416" fmla="*/ 1267879 h 3630492"/>
              <a:gd name="connsiteX4417" fmla="*/ 5552287 w 5730907"/>
              <a:gd name="connsiteY4417" fmla="*/ 1260446 h 3630492"/>
              <a:gd name="connsiteX4418" fmla="*/ 5542787 w 5730907"/>
              <a:gd name="connsiteY4418" fmla="*/ 1272193 h 3630492"/>
              <a:gd name="connsiteX4419" fmla="*/ 5538273 w 5730907"/>
              <a:gd name="connsiteY4419" fmla="*/ 1287313 h 3630492"/>
              <a:gd name="connsiteX4420" fmla="*/ 5612136 w 5730907"/>
              <a:gd name="connsiteY4420" fmla="*/ 1221366 h 3630492"/>
              <a:gd name="connsiteX4421" fmla="*/ 5684196 w 5730907"/>
              <a:gd name="connsiteY4421" fmla="*/ 1149946 h 3630492"/>
              <a:gd name="connsiteX4422" fmla="*/ 5688728 w 5730907"/>
              <a:gd name="connsiteY4422" fmla="*/ 1146468 h 3630492"/>
              <a:gd name="connsiteX4423" fmla="*/ 5587845 w 5730907"/>
              <a:gd name="connsiteY4423" fmla="*/ 1258521 h 3630492"/>
              <a:gd name="connsiteX4424" fmla="*/ 5580145 w 5730907"/>
              <a:gd name="connsiteY4424" fmla="*/ 1275743 h 3630492"/>
              <a:gd name="connsiteX4425" fmla="*/ 5540888 w 5730907"/>
              <a:gd name="connsiteY4425" fmla="*/ 1317529 h 3630492"/>
              <a:gd name="connsiteX4426" fmla="*/ 5535064 w 5730907"/>
              <a:gd name="connsiteY4426" fmla="*/ 1322000 h 3630492"/>
              <a:gd name="connsiteX4427" fmla="*/ 5537578 w 5730907"/>
              <a:gd name="connsiteY4427" fmla="*/ 1313213 h 3630492"/>
              <a:gd name="connsiteX4428" fmla="*/ 5528596 w 5730907"/>
              <a:gd name="connsiteY4428" fmla="*/ 1322507 h 3630492"/>
              <a:gd name="connsiteX4429" fmla="*/ 5537714 w 5730907"/>
              <a:gd name="connsiteY4429" fmla="*/ 1310709 h 3630492"/>
              <a:gd name="connsiteX4430" fmla="*/ 5543601 w 5730907"/>
              <a:gd name="connsiteY4430" fmla="*/ 1296935 h 3630492"/>
              <a:gd name="connsiteX4431" fmla="*/ 5485999 w 5730907"/>
              <a:gd name="connsiteY4431" fmla="*/ 1357258 h 3630492"/>
              <a:gd name="connsiteX4432" fmla="*/ 5536616 w 5730907"/>
              <a:gd name="connsiteY4432" fmla="*/ 1299897 h 3630492"/>
              <a:gd name="connsiteX4433" fmla="*/ 5544100 w 5730907"/>
              <a:gd name="connsiteY4433" fmla="*/ 1282841 h 3630492"/>
              <a:gd name="connsiteX4434" fmla="*/ 5492674 w 5730907"/>
              <a:gd name="connsiteY4434" fmla="*/ 1336023 h 3630492"/>
              <a:gd name="connsiteX4435" fmla="*/ 5502175 w 5730907"/>
              <a:gd name="connsiteY4435" fmla="*/ 1324275 h 3630492"/>
              <a:gd name="connsiteX4436" fmla="*/ 5510652 w 5730907"/>
              <a:gd name="connsiteY4436" fmla="*/ 1308513 h 3630492"/>
              <a:gd name="connsiteX4437" fmla="*/ 5407005 w 5730907"/>
              <a:gd name="connsiteY4437" fmla="*/ 1401776 h 3630492"/>
              <a:gd name="connsiteX4438" fmla="*/ 5404075 w 5730907"/>
              <a:gd name="connsiteY4438" fmla="*/ 1404326 h 3630492"/>
              <a:gd name="connsiteX4439" fmla="*/ 5386165 w 5730907"/>
              <a:gd name="connsiteY4439" fmla="*/ 1419906 h 3630492"/>
              <a:gd name="connsiteX4440" fmla="*/ 5385632 w 5730907"/>
              <a:gd name="connsiteY4440" fmla="*/ 1420896 h 3630492"/>
              <a:gd name="connsiteX4441" fmla="*/ 5383198 w 5730907"/>
              <a:gd name="connsiteY4441" fmla="*/ 1422688 h 3630492"/>
              <a:gd name="connsiteX4442" fmla="*/ 5375093 w 5730907"/>
              <a:gd name="connsiteY4442" fmla="*/ 1434196 h 3630492"/>
              <a:gd name="connsiteX4443" fmla="*/ 5373361 w 5730907"/>
              <a:gd name="connsiteY4443" fmla="*/ 1439255 h 3630492"/>
              <a:gd name="connsiteX4444" fmla="*/ 5395508 w 5730907"/>
              <a:gd name="connsiteY4444" fmla="*/ 1419857 h 3630492"/>
              <a:gd name="connsiteX4445" fmla="*/ 5417655 w 5730907"/>
              <a:gd name="connsiteY4445" fmla="*/ 1400460 h 3630492"/>
              <a:gd name="connsiteX4446" fmla="*/ 5420460 w 5730907"/>
              <a:gd name="connsiteY4446" fmla="*/ 1398307 h 3630492"/>
              <a:gd name="connsiteX4447" fmla="*/ 5468211 w 5730907"/>
              <a:gd name="connsiteY4447" fmla="*/ 1352400 h 3630492"/>
              <a:gd name="connsiteX4448" fmla="*/ 5427445 w 5730907"/>
              <a:gd name="connsiteY4448" fmla="*/ 1395344 h 3630492"/>
              <a:gd name="connsiteX4449" fmla="*/ 5386678 w 5730907"/>
              <a:gd name="connsiteY4449" fmla="*/ 1438288 h 3630492"/>
              <a:gd name="connsiteX4450" fmla="*/ 5378980 w 5730907"/>
              <a:gd name="connsiteY4450" fmla="*/ 1455510 h 3630492"/>
              <a:gd name="connsiteX4451" fmla="*/ 5429399 w 5730907"/>
              <a:gd name="connsiteY4451" fmla="*/ 1409955 h 3630492"/>
              <a:gd name="connsiteX4452" fmla="*/ 5476158 w 5730907"/>
              <a:gd name="connsiteY4452" fmla="*/ 1362755 h 3630492"/>
              <a:gd name="connsiteX4453" fmla="*/ 5462206 w 5730907"/>
              <a:gd name="connsiteY4453" fmla="*/ 1380320 h 3630492"/>
              <a:gd name="connsiteX4454" fmla="*/ 5459340 w 5730907"/>
              <a:gd name="connsiteY4454" fmla="*/ 1391774 h 3630492"/>
              <a:gd name="connsiteX4455" fmla="*/ 5464988 w 5730907"/>
              <a:gd name="connsiteY4455" fmla="*/ 1385341 h 3630492"/>
              <a:gd name="connsiteX4456" fmla="*/ 5469295 w 5730907"/>
              <a:gd name="connsiteY4456" fmla="*/ 1381864 h 3630492"/>
              <a:gd name="connsiteX4457" fmla="*/ 5442756 w 5730907"/>
              <a:gd name="connsiteY4457" fmla="*/ 1408702 h 3630492"/>
              <a:gd name="connsiteX4458" fmla="*/ 5415904 w 5730907"/>
              <a:gd name="connsiteY4458" fmla="*/ 1434369 h 3630492"/>
              <a:gd name="connsiteX4459" fmla="*/ 5388480 w 5730907"/>
              <a:gd name="connsiteY4459" fmla="*/ 1461840 h 3630492"/>
              <a:gd name="connsiteX4460" fmla="*/ 5396363 w 5730907"/>
              <a:gd name="connsiteY4460" fmla="*/ 1456175 h 3630492"/>
              <a:gd name="connsiteX4461" fmla="*/ 5399930 w 5730907"/>
              <a:gd name="connsiteY4461" fmla="*/ 1453617 h 3630492"/>
              <a:gd name="connsiteX4462" fmla="*/ 5397871 w 5730907"/>
              <a:gd name="connsiteY4462" fmla="*/ 1457875 h 3630492"/>
              <a:gd name="connsiteX4463" fmla="*/ 5397292 w 5730907"/>
              <a:gd name="connsiteY4463" fmla="*/ 1459413 h 3630492"/>
              <a:gd name="connsiteX4464" fmla="*/ 5386447 w 5730907"/>
              <a:gd name="connsiteY4464" fmla="*/ 1467728 h 3630492"/>
              <a:gd name="connsiteX4465" fmla="*/ 5378457 w 5730907"/>
              <a:gd name="connsiteY4465" fmla="*/ 1473260 h 3630492"/>
              <a:gd name="connsiteX4466" fmla="*/ 5360299 w 5730907"/>
              <a:gd name="connsiteY4466" fmla="*/ 1496998 h 3630492"/>
              <a:gd name="connsiteX4467" fmla="*/ 5360382 w 5730907"/>
              <a:gd name="connsiteY4467" fmla="*/ 1497284 h 3630492"/>
              <a:gd name="connsiteX4468" fmla="*/ 5359123 w 5730907"/>
              <a:gd name="connsiteY4468" fmla="*/ 1499003 h 3630492"/>
              <a:gd name="connsiteX4469" fmla="*/ 5358936 w 5730907"/>
              <a:gd name="connsiteY4469" fmla="*/ 1501832 h 3630492"/>
              <a:gd name="connsiteX4470" fmla="*/ 5366631 w 5730907"/>
              <a:gd name="connsiteY4470" fmla="*/ 1490355 h 3630492"/>
              <a:gd name="connsiteX4471" fmla="*/ 5389079 w 5730907"/>
              <a:gd name="connsiteY4471" fmla="*/ 1468669 h 3630492"/>
              <a:gd name="connsiteX4472" fmla="*/ 5389721 w 5730907"/>
              <a:gd name="connsiteY4472" fmla="*/ 1472634 h 3630492"/>
              <a:gd name="connsiteX4473" fmla="*/ 5533356 w 5730907"/>
              <a:gd name="connsiteY4473" fmla="*/ 1334967 h 3630492"/>
              <a:gd name="connsiteX4474" fmla="*/ 5558658 w 5730907"/>
              <a:gd name="connsiteY4474" fmla="*/ 1310746 h 3630492"/>
              <a:gd name="connsiteX4475" fmla="*/ 5551477 w 5730907"/>
              <a:gd name="connsiteY4475" fmla="*/ 1325514 h 3630492"/>
              <a:gd name="connsiteX4476" fmla="*/ 5490075 w 5730907"/>
              <a:gd name="connsiteY4476" fmla="*/ 1386696 h 3630492"/>
              <a:gd name="connsiteX4477" fmla="*/ 5429149 w 5730907"/>
              <a:gd name="connsiteY4477" fmla="*/ 1451627 h 3630492"/>
              <a:gd name="connsiteX4478" fmla="*/ 5421967 w 5730907"/>
              <a:gd name="connsiteY4478" fmla="*/ 1466394 h 3630492"/>
              <a:gd name="connsiteX4479" fmla="*/ 5454910 w 5730907"/>
              <a:gd name="connsiteY4479" fmla="*/ 1434254 h 3630492"/>
              <a:gd name="connsiteX4480" fmla="*/ 5488066 w 5730907"/>
              <a:gd name="connsiteY4480" fmla="*/ 1401949 h 3630492"/>
              <a:gd name="connsiteX4481" fmla="*/ 5486846 w 5730907"/>
              <a:gd name="connsiteY4481" fmla="*/ 1409743 h 3630492"/>
              <a:gd name="connsiteX4482" fmla="*/ 5498851 w 5730907"/>
              <a:gd name="connsiteY4482" fmla="*/ 1398129 h 3630492"/>
              <a:gd name="connsiteX4483" fmla="*/ 5512148 w 5730907"/>
              <a:gd name="connsiteY4483" fmla="*/ 1385523 h 3630492"/>
              <a:gd name="connsiteX4484" fmla="*/ 5510503 w 5730907"/>
              <a:gd name="connsiteY4484" fmla="*/ 1389185 h 3630492"/>
              <a:gd name="connsiteX4485" fmla="*/ 5341566 w 5730907"/>
              <a:gd name="connsiteY4485" fmla="*/ 1551072 h 3630492"/>
              <a:gd name="connsiteX4486" fmla="*/ 5331577 w 5730907"/>
              <a:gd name="connsiteY4486" fmla="*/ 1567994 h 3630492"/>
              <a:gd name="connsiteX4487" fmla="*/ 5328827 w 5730907"/>
              <a:gd name="connsiteY4487" fmla="*/ 1572197 h 3630492"/>
              <a:gd name="connsiteX4488" fmla="*/ 5343518 w 5730907"/>
              <a:gd name="connsiteY4488" fmla="*/ 1554634 h 3630492"/>
              <a:gd name="connsiteX4489" fmla="*/ 5341645 w 5730907"/>
              <a:gd name="connsiteY4489" fmla="*/ 1563012 h 3630492"/>
              <a:gd name="connsiteX4490" fmla="*/ 5335031 w 5730907"/>
              <a:gd name="connsiteY4490" fmla="*/ 1571861 h 3630492"/>
              <a:gd name="connsiteX4491" fmla="*/ 5368347 w 5730907"/>
              <a:gd name="connsiteY4491" fmla="*/ 1537715 h 3630492"/>
              <a:gd name="connsiteX4492" fmla="*/ 5363954 w 5730907"/>
              <a:gd name="connsiteY4492" fmla="*/ 1544868 h 3630492"/>
              <a:gd name="connsiteX4493" fmla="*/ 5363586 w 5730907"/>
              <a:gd name="connsiteY4493" fmla="*/ 1545933 h 3630492"/>
              <a:gd name="connsiteX4494" fmla="*/ 5364321 w 5730907"/>
              <a:gd name="connsiteY4494" fmla="*/ 1547661 h 3630492"/>
              <a:gd name="connsiteX4495" fmla="*/ 5438400 w 5730907"/>
              <a:gd name="connsiteY4495" fmla="*/ 1481549 h 3630492"/>
              <a:gd name="connsiteX4496" fmla="*/ 5473629 w 5730907"/>
              <a:gd name="connsiteY4496" fmla="*/ 1449710 h 3630492"/>
              <a:gd name="connsiteX4497" fmla="*/ 5508599 w 5730907"/>
              <a:gd name="connsiteY4497" fmla="*/ 1413957 h 3630492"/>
              <a:gd name="connsiteX4498" fmla="*/ 5546207 w 5730907"/>
              <a:gd name="connsiteY4498" fmla="*/ 1375836 h 3630492"/>
              <a:gd name="connsiteX4499" fmla="*/ 5548359 w 5730907"/>
              <a:gd name="connsiteY4499" fmla="*/ 1378640 h 3630492"/>
              <a:gd name="connsiteX4500" fmla="*/ 5590285 w 5730907"/>
              <a:gd name="connsiteY4500" fmla="*/ 1337207 h 3630492"/>
              <a:gd name="connsiteX4501" fmla="*/ 5500763 w 5730907"/>
              <a:gd name="connsiteY4501" fmla="*/ 1433684 h 3630492"/>
              <a:gd name="connsiteX4502" fmla="*/ 5477963 w 5730907"/>
              <a:gd name="connsiteY4502" fmla="*/ 1458038 h 3630492"/>
              <a:gd name="connsiteX4503" fmla="*/ 5454171 w 5730907"/>
              <a:gd name="connsiteY4503" fmla="*/ 1481098 h 3630492"/>
              <a:gd name="connsiteX4504" fmla="*/ 5433909 w 5730907"/>
              <a:gd name="connsiteY4504" fmla="*/ 1499492 h 3630492"/>
              <a:gd name="connsiteX4505" fmla="*/ 5431839 w 5730907"/>
              <a:gd name="connsiteY4505" fmla="*/ 1501370 h 3630492"/>
              <a:gd name="connsiteX4506" fmla="*/ 5411029 w 5730907"/>
              <a:gd name="connsiteY4506" fmla="*/ 1531773 h 3630492"/>
              <a:gd name="connsiteX4507" fmla="*/ 5438142 w 5730907"/>
              <a:gd name="connsiteY4507" fmla="*/ 1506513 h 3630492"/>
              <a:gd name="connsiteX4508" fmla="*/ 5501072 w 5730907"/>
              <a:gd name="connsiteY4508" fmla="*/ 1451957 h 3630492"/>
              <a:gd name="connsiteX4509" fmla="*/ 5481078 w 5730907"/>
              <a:gd name="connsiteY4509" fmla="*/ 1474159 h 3630492"/>
              <a:gd name="connsiteX4510" fmla="*/ 5415848 w 5730907"/>
              <a:gd name="connsiteY4510" fmla="*/ 1533481 h 3630492"/>
              <a:gd name="connsiteX4511" fmla="*/ 5414421 w 5730907"/>
              <a:gd name="connsiteY4511" fmla="*/ 1535310 h 3630492"/>
              <a:gd name="connsiteX4512" fmla="*/ 5414261 w 5730907"/>
              <a:gd name="connsiteY4512" fmla="*/ 1535855 h 3630492"/>
              <a:gd name="connsiteX4513" fmla="*/ 5413855 w 5730907"/>
              <a:gd name="connsiteY4513" fmla="*/ 1536034 h 3630492"/>
              <a:gd name="connsiteX4514" fmla="*/ 5411830 w 5730907"/>
              <a:gd name="connsiteY4514" fmla="*/ 1538629 h 3630492"/>
              <a:gd name="connsiteX4515" fmla="*/ 5410551 w 5730907"/>
              <a:gd name="connsiteY4515" fmla="*/ 1541009 h 3630492"/>
              <a:gd name="connsiteX4516" fmla="*/ 5407377 w 5730907"/>
              <a:gd name="connsiteY4516" fmla="*/ 1543752 h 3630492"/>
              <a:gd name="connsiteX4517" fmla="*/ 5409946 w 5730907"/>
              <a:gd name="connsiteY4517" fmla="*/ 1540409 h 3630492"/>
              <a:gd name="connsiteX4518" fmla="*/ 5405354 w 5730907"/>
              <a:gd name="connsiteY4518" fmla="*/ 1543934 h 3630492"/>
              <a:gd name="connsiteX4519" fmla="*/ 5403276 w 5730907"/>
              <a:gd name="connsiteY4519" fmla="*/ 1546087 h 3630492"/>
              <a:gd name="connsiteX4520" fmla="*/ 5391757 w 5730907"/>
              <a:gd name="connsiteY4520" fmla="*/ 1558017 h 3630492"/>
              <a:gd name="connsiteX4521" fmla="*/ 5377876 w 5730907"/>
              <a:gd name="connsiteY4521" fmla="*/ 1576568 h 3630492"/>
              <a:gd name="connsiteX4522" fmla="*/ 5372690 w 5730907"/>
              <a:gd name="connsiteY4522" fmla="*/ 1588430 h 3630492"/>
              <a:gd name="connsiteX4523" fmla="*/ 5381695 w 5730907"/>
              <a:gd name="connsiteY4523" fmla="*/ 1577421 h 3630492"/>
              <a:gd name="connsiteX4524" fmla="*/ 5407377 w 5730907"/>
              <a:gd name="connsiteY4524" fmla="*/ 1543752 h 3630492"/>
              <a:gd name="connsiteX4525" fmla="*/ 5386710 w 5730907"/>
              <a:gd name="connsiteY4525" fmla="*/ 1573398 h 3630492"/>
              <a:gd name="connsiteX4526" fmla="*/ 5377467 w 5730907"/>
              <a:gd name="connsiteY4526" fmla="*/ 1586068 h 3630492"/>
              <a:gd name="connsiteX4527" fmla="*/ 5403782 w 5730907"/>
              <a:gd name="connsiteY4527" fmla="*/ 1559923 h 3630492"/>
              <a:gd name="connsiteX4528" fmla="*/ 5481233 w 5730907"/>
              <a:gd name="connsiteY4528" fmla="*/ 1483294 h 3630492"/>
              <a:gd name="connsiteX4529" fmla="*/ 5527184 w 5730907"/>
              <a:gd name="connsiteY4529" fmla="*/ 1431916 h 3630492"/>
              <a:gd name="connsiteX4530" fmla="*/ 5536012 w 5730907"/>
              <a:gd name="connsiteY4530" fmla="*/ 1413485 h 3630492"/>
              <a:gd name="connsiteX4531" fmla="*/ 5509902 w 5730907"/>
              <a:gd name="connsiteY4531" fmla="*/ 1433525 h 3630492"/>
              <a:gd name="connsiteX4532" fmla="*/ 5568694 w 5730907"/>
              <a:gd name="connsiteY4532" fmla="*/ 1370789 h 3630492"/>
              <a:gd name="connsiteX4533" fmla="*/ 5620105 w 5730907"/>
              <a:gd name="connsiteY4533" fmla="*/ 1312351 h 3630492"/>
              <a:gd name="connsiteX4534" fmla="*/ 5623918 w 5730907"/>
              <a:gd name="connsiteY4534" fmla="*/ 1314311 h 3630492"/>
              <a:gd name="connsiteX4535" fmla="*/ 5662303 w 5730907"/>
              <a:gd name="connsiteY4535" fmla="*/ 1286729 h 3630492"/>
              <a:gd name="connsiteX4536" fmla="*/ 5730907 w 5730907"/>
              <a:gd name="connsiteY4536" fmla="*/ 1222420 h 3630492"/>
              <a:gd name="connsiteX4537" fmla="*/ 5683600 w 5730907"/>
              <a:gd name="connsiteY4537" fmla="*/ 1284096 h 3630492"/>
              <a:gd name="connsiteX4538" fmla="*/ 5677928 w 5730907"/>
              <a:gd name="connsiteY4538" fmla="*/ 1297705 h 3630492"/>
              <a:gd name="connsiteX4539" fmla="*/ 5686560 w 5730907"/>
              <a:gd name="connsiteY4539" fmla="*/ 1291078 h 3630492"/>
              <a:gd name="connsiteX4540" fmla="*/ 5654426 w 5730907"/>
              <a:gd name="connsiteY4540" fmla="*/ 1327398 h 3630492"/>
              <a:gd name="connsiteX4541" fmla="*/ 5651756 w 5730907"/>
              <a:gd name="connsiteY4541" fmla="*/ 1327048 h 3630492"/>
              <a:gd name="connsiteX4542" fmla="*/ 5608186 w 5730907"/>
              <a:gd name="connsiteY4542" fmla="*/ 1372144 h 3630492"/>
              <a:gd name="connsiteX4543" fmla="*/ 5609024 w 5730907"/>
              <a:gd name="connsiteY4543" fmla="*/ 1364302 h 3630492"/>
              <a:gd name="connsiteX4544" fmla="*/ 5607513 w 5730907"/>
              <a:gd name="connsiteY4544" fmla="*/ 1365462 h 3630492"/>
              <a:gd name="connsiteX4545" fmla="*/ 5569905 w 5730907"/>
              <a:gd name="connsiteY4545" fmla="*/ 1403583 h 3630492"/>
              <a:gd name="connsiteX4546" fmla="*/ 5567401 w 5730907"/>
              <a:gd name="connsiteY4546" fmla="*/ 1403448 h 3630492"/>
              <a:gd name="connsiteX4547" fmla="*/ 5553584 w 5730907"/>
              <a:gd name="connsiteY4547" fmla="*/ 1418508 h 3630492"/>
              <a:gd name="connsiteX4548" fmla="*/ 5515322 w 5730907"/>
              <a:gd name="connsiteY4548" fmla="*/ 1461588 h 3630492"/>
              <a:gd name="connsiteX4549" fmla="*/ 5507163 w 5730907"/>
              <a:gd name="connsiteY4549" fmla="*/ 1468863 h 3630492"/>
              <a:gd name="connsiteX4550" fmla="*/ 5501461 w 5730907"/>
              <a:gd name="connsiteY4550" fmla="*/ 1473946 h 3630492"/>
              <a:gd name="connsiteX4551" fmla="*/ 5508112 w 5730907"/>
              <a:gd name="connsiteY4551" fmla="*/ 1466993 h 3630492"/>
              <a:gd name="connsiteX4552" fmla="*/ 5550779 w 5730907"/>
              <a:gd name="connsiteY4552" fmla="*/ 1420662 h 3630492"/>
              <a:gd name="connsiteX4553" fmla="*/ 5635849 w 5730907"/>
              <a:gd name="connsiteY4553" fmla="*/ 1330001 h 3630492"/>
              <a:gd name="connsiteX4554" fmla="*/ 5644677 w 5730907"/>
              <a:gd name="connsiteY4554" fmla="*/ 1311569 h 3630492"/>
              <a:gd name="connsiteX4555" fmla="*/ 5488354 w 5730907"/>
              <a:gd name="connsiteY4555" fmla="*/ 1477831 h 3630492"/>
              <a:gd name="connsiteX4556" fmla="*/ 5375907 w 5730907"/>
              <a:gd name="connsiteY4556" fmla="*/ 1588206 h 3630492"/>
              <a:gd name="connsiteX4557" fmla="*/ 5363731 w 5730907"/>
              <a:gd name="connsiteY4557" fmla="*/ 1604900 h 3630492"/>
              <a:gd name="connsiteX4558" fmla="*/ 5340311 w 5730907"/>
              <a:gd name="connsiteY4558" fmla="*/ 1633995 h 3630492"/>
              <a:gd name="connsiteX4559" fmla="*/ 5340205 w 5730907"/>
              <a:gd name="connsiteY4559" fmla="*/ 1634129 h 3630492"/>
              <a:gd name="connsiteX4560" fmla="*/ 5373898 w 5730907"/>
              <a:gd name="connsiteY4560" fmla="*/ 1602127 h 3630492"/>
              <a:gd name="connsiteX4561" fmla="*/ 5362217 w 5730907"/>
              <a:gd name="connsiteY4561" fmla="*/ 1613723 h 3630492"/>
              <a:gd name="connsiteX4562" fmla="*/ 5353172 w 5730907"/>
              <a:gd name="connsiteY4562" fmla="*/ 1632319 h 3630492"/>
              <a:gd name="connsiteX4563" fmla="*/ 5392798 w 5730907"/>
              <a:gd name="connsiteY4563" fmla="*/ 1599507 h 3630492"/>
              <a:gd name="connsiteX4564" fmla="*/ 5354320 w 5730907"/>
              <a:gd name="connsiteY4564" fmla="*/ 1642751 h 3630492"/>
              <a:gd name="connsiteX4565" fmla="*/ 5347138 w 5730907"/>
              <a:gd name="connsiteY4565" fmla="*/ 1657519 h 3630492"/>
              <a:gd name="connsiteX4566" fmla="*/ 5425531 w 5730907"/>
              <a:gd name="connsiteY4566" fmla="*/ 1588095 h 3630492"/>
              <a:gd name="connsiteX4567" fmla="*/ 5421155 w 5730907"/>
              <a:gd name="connsiteY4567" fmla="*/ 1600709 h 3630492"/>
              <a:gd name="connsiteX4568" fmla="*/ 5540479 w 5730907"/>
              <a:gd name="connsiteY4568" fmla="*/ 1488556 h 3630492"/>
              <a:gd name="connsiteX4569" fmla="*/ 5655170 w 5730907"/>
              <a:gd name="connsiteY4569" fmla="*/ 1370364 h 3630492"/>
              <a:gd name="connsiteX4570" fmla="*/ 5656328 w 5730907"/>
              <a:gd name="connsiteY4570" fmla="*/ 1371874 h 3630492"/>
              <a:gd name="connsiteX4571" fmla="*/ 5708912 w 5730907"/>
              <a:gd name="connsiteY4571" fmla="*/ 1320203 h 3630492"/>
              <a:gd name="connsiteX4572" fmla="*/ 5642160 w 5730907"/>
              <a:gd name="connsiteY4572" fmla="*/ 1389603 h 3630492"/>
              <a:gd name="connsiteX4573" fmla="*/ 5641001 w 5730907"/>
              <a:gd name="connsiteY4573" fmla="*/ 1388094 h 3630492"/>
              <a:gd name="connsiteX4574" fmla="*/ 5609217 w 5730907"/>
              <a:gd name="connsiteY4574" fmla="*/ 1421743 h 3630492"/>
              <a:gd name="connsiteX4575" fmla="*/ 5600391 w 5730907"/>
              <a:gd name="connsiteY4575" fmla="*/ 1440173 h 3630492"/>
              <a:gd name="connsiteX4576" fmla="*/ 5597368 w 5730907"/>
              <a:gd name="connsiteY4576" fmla="*/ 1442493 h 3630492"/>
              <a:gd name="connsiteX4577" fmla="*/ 5597720 w 5730907"/>
              <a:gd name="connsiteY4577" fmla="*/ 1439823 h 3630492"/>
              <a:gd name="connsiteX4578" fmla="*/ 5551130 w 5730907"/>
              <a:gd name="connsiteY4578" fmla="*/ 1487239 h 3630492"/>
              <a:gd name="connsiteX4579" fmla="*/ 5528329 w 5730907"/>
              <a:gd name="connsiteY4579" fmla="*/ 1511595 h 3630492"/>
              <a:gd name="connsiteX4580" fmla="*/ 5503377 w 5730907"/>
              <a:gd name="connsiteY4580" fmla="*/ 1533145 h 3630492"/>
              <a:gd name="connsiteX4581" fmla="*/ 5493038 w 5730907"/>
              <a:gd name="connsiteY4581" fmla="*/ 1552736 h 3630492"/>
              <a:gd name="connsiteX4582" fmla="*/ 5491817 w 5730907"/>
              <a:gd name="connsiteY4582" fmla="*/ 1560529 h 3630492"/>
              <a:gd name="connsiteX4583" fmla="*/ 5504826 w 5730907"/>
              <a:gd name="connsiteY4583" fmla="*/ 1541288 h 3630492"/>
              <a:gd name="connsiteX4584" fmla="*/ 5509142 w 5730907"/>
              <a:gd name="connsiteY4584" fmla="*/ 1537976 h 3630492"/>
              <a:gd name="connsiteX4585" fmla="*/ 5564933 w 5730907"/>
              <a:gd name="connsiteY4585" fmla="*/ 1481100 h 3630492"/>
              <a:gd name="connsiteX4586" fmla="*/ 5564581 w 5730907"/>
              <a:gd name="connsiteY4586" fmla="*/ 1483770 h 3630492"/>
              <a:gd name="connsiteX4587" fmla="*/ 5535604 w 5730907"/>
              <a:gd name="connsiteY4587" fmla="*/ 1515266 h 3630492"/>
              <a:gd name="connsiteX4588" fmla="*/ 5506979 w 5730907"/>
              <a:gd name="connsiteY4588" fmla="*/ 1544093 h 3630492"/>
              <a:gd name="connsiteX4589" fmla="*/ 5500664 w 5730907"/>
              <a:gd name="connsiteY4589" fmla="*/ 1553740 h 3630492"/>
              <a:gd name="connsiteX4590" fmla="*/ 5395155 w 5730907"/>
              <a:gd name="connsiteY4590" fmla="*/ 1650830 h 3630492"/>
              <a:gd name="connsiteX4591" fmla="*/ 5343088 w 5730907"/>
              <a:gd name="connsiteY4591" fmla="*/ 1700049 h 3630492"/>
              <a:gd name="connsiteX4592" fmla="*/ 5289647 w 5730907"/>
              <a:gd name="connsiteY4592" fmla="*/ 1747923 h 3630492"/>
              <a:gd name="connsiteX4593" fmla="*/ 5279659 w 5730907"/>
              <a:gd name="connsiteY4593" fmla="*/ 1764844 h 3630492"/>
              <a:gd name="connsiteX4594" fmla="*/ 5346400 w 5730907"/>
              <a:gd name="connsiteY4594" fmla="*/ 1704363 h 3630492"/>
              <a:gd name="connsiteX4595" fmla="*/ 5411768 w 5730907"/>
              <a:gd name="connsiteY4595" fmla="*/ 1642538 h 3630492"/>
              <a:gd name="connsiteX4596" fmla="*/ 5545121 w 5730907"/>
              <a:gd name="connsiteY4596" fmla="*/ 1521869 h 3630492"/>
              <a:gd name="connsiteX4597" fmla="*/ 5526973 w 5730907"/>
              <a:gd name="connsiteY4597" fmla="*/ 1541774 h 3630492"/>
              <a:gd name="connsiteX4598" fmla="*/ 5483632 w 5730907"/>
              <a:gd name="connsiteY4598" fmla="*/ 1582924 h 3630492"/>
              <a:gd name="connsiteX4599" fmla="*/ 5394959 w 5730907"/>
              <a:gd name="connsiteY4599" fmla="*/ 1662637 h 3630492"/>
              <a:gd name="connsiteX4600" fmla="*/ 5385809 w 5730907"/>
              <a:gd name="connsiteY4600" fmla="*/ 1671716 h 3630492"/>
              <a:gd name="connsiteX4601" fmla="*/ 5376983 w 5730907"/>
              <a:gd name="connsiteY4601" fmla="*/ 1690147 h 3630492"/>
              <a:gd name="connsiteX4602" fmla="*/ 5528730 w 5730907"/>
              <a:gd name="connsiteY4602" fmla="*/ 1548308 h 3630492"/>
              <a:gd name="connsiteX4603" fmla="*/ 5526216 w 5730907"/>
              <a:gd name="connsiteY4603" fmla="*/ 1557094 h 3630492"/>
              <a:gd name="connsiteX4604" fmla="*/ 5543832 w 5730907"/>
              <a:gd name="connsiteY4604" fmla="*/ 1541173 h 3630492"/>
              <a:gd name="connsiteX4605" fmla="*/ 5512048 w 5730907"/>
              <a:gd name="connsiteY4605" fmla="*/ 1574824 h 3630492"/>
              <a:gd name="connsiteX4606" fmla="*/ 5512918 w 5730907"/>
              <a:gd name="connsiteY4606" fmla="*/ 1569702 h 3630492"/>
              <a:gd name="connsiteX4607" fmla="*/ 5362814 w 5730907"/>
              <a:gd name="connsiteY4607" fmla="*/ 1707876 h 3630492"/>
              <a:gd name="connsiteX4608" fmla="*/ 5353985 w 5730907"/>
              <a:gd name="connsiteY4608" fmla="*/ 1726309 h 3630492"/>
              <a:gd name="connsiteX4609" fmla="*/ 5459630 w 5730907"/>
              <a:gd name="connsiteY4609" fmla="*/ 1626712 h 3630492"/>
              <a:gd name="connsiteX4610" fmla="*/ 5391748 w 5730907"/>
              <a:gd name="connsiteY4610" fmla="*/ 1697324 h 3630492"/>
              <a:gd name="connsiteX4611" fmla="*/ 5324003 w 5730907"/>
              <a:gd name="connsiteY4611" fmla="*/ 1765431 h 3630492"/>
              <a:gd name="connsiteX4612" fmla="*/ 5165620 w 5730907"/>
              <a:gd name="connsiteY4612" fmla="*/ 1907563 h 3630492"/>
              <a:gd name="connsiteX4613" fmla="*/ 5155417 w 5730907"/>
              <a:gd name="connsiteY4613" fmla="*/ 1924650 h 3630492"/>
              <a:gd name="connsiteX4614" fmla="*/ 5303357 w 5730907"/>
              <a:gd name="connsiteY4614" fmla="*/ 1792591 h 3630492"/>
              <a:gd name="connsiteX4615" fmla="*/ 5306161 w 5730907"/>
              <a:gd name="connsiteY4615" fmla="*/ 1790438 h 3630492"/>
              <a:gd name="connsiteX4616" fmla="*/ 5316822 w 5730907"/>
              <a:gd name="connsiteY4616" fmla="*/ 1780199 h 3630492"/>
              <a:gd name="connsiteX4617" fmla="*/ 5383698 w 5730907"/>
              <a:gd name="connsiteY4617" fmla="*/ 1717214 h 3630492"/>
              <a:gd name="connsiteX4618" fmla="*/ 5410678 w 5730907"/>
              <a:gd name="connsiteY4618" fmla="*/ 1692051 h 3630492"/>
              <a:gd name="connsiteX4619" fmla="*/ 5402336 w 5730907"/>
              <a:gd name="connsiteY4619" fmla="*/ 1705308 h 3630492"/>
              <a:gd name="connsiteX4620" fmla="*/ 5270583 w 5730907"/>
              <a:gd name="connsiteY4620" fmla="*/ 1824945 h 3630492"/>
              <a:gd name="connsiteX4621" fmla="*/ 5204191 w 5730907"/>
              <a:gd name="connsiteY4621" fmla="*/ 1882758 h 3630492"/>
              <a:gd name="connsiteX4622" fmla="*/ 5136291 w 5730907"/>
              <a:gd name="connsiteY4622" fmla="*/ 1941729 h 3630492"/>
              <a:gd name="connsiteX4623" fmla="*/ 5000067 w 5730907"/>
              <a:gd name="connsiteY4623" fmla="*/ 2055541 h 3630492"/>
              <a:gd name="connsiteX4624" fmla="*/ 4931524 w 5730907"/>
              <a:gd name="connsiteY4624" fmla="*/ 2110547 h 3630492"/>
              <a:gd name="connsiteX4625" fmla="*/ 4860314 w 5730907"/>
              <a:gd name="connsiteY4625" fmla="*/ 2165205 h 3630492"/>
              <a:gd name="connsiteX4626" fmla="*/ 4719401 w 5730907"/>
              <a:gd name="connsiteY4626" fmla="*/ 2273357 h 3630492"/>
              <a:gd name="connsiteX4627" fmla="*/ 4575227 w 5730907"/>
              <a:gd name="connsiteY4627" fmla="*/ 2376815 h 3630492"/>
              <a:gd name="connsiteX4628" fmla="*/ 4503025 w 5730907"/>
              <a:gd name="connsiteY4628" fmla="*/ 2430178 h 3630492"/>
              <a:gd name="connsiteX4629" fmla="*/ 4429845 w 5730907"/>
              <a:gd name="connsiteY4629" fmla="*/ 2479144 h 3630492"/>
              <a:gd name="connsiteX4630" fmla="*/ 4282527 w 5730907"/>
              <a:gd name="connsiteY4630" fmla="*/ 2578504 h 3630492"/>
              <a:gd name="connsiteX4631" fmla="*/ 4145838 w 5730907"/>
              <a:gd name="connsiteY4631" fmla="*/ 2664905 h 3630492"/>
              <a:gd name="connsiteX4632" fmla="*/ 4077492 w 5730907"/>
              <a:gd name="connsiteY4632" fmla="*/ 2708105 h 3630492"/>
              <a:gd name="connsiteX4633" fmla="*/ 4008154 w 5730907"/>
              <a:gd name="connsiteY4633" fmla="*/ 2750013 h 3630492"/>
              <a:gd name="connsiteX4634" fmla="*/ 3868370 w 5730907"/>
              <a:gd name="connsiteY4634" fmla="*/ 2831933 h 3630492"/>
              <a:gd name="connsiteX4635" fmla="*/ 3799217 w 5730907"/>
              <a:gd name="connsiteY4635" fmla="*/ 2870955 h 3630492"/>
              <a:gd name="connsiteX4636" fmla="*/ 3727562 w 5730907"/>
              <a:gd name="connsiteY4636" fmla="*/ 2909841 h 3630492"/>
              <a:gd name="connsiteX4637" fmla="*/ 3360253 w 5730907"/>
              <a:gd name="connsiteY4637" fmla="*/ 3102097 h 3630492"/>
              <a:gd name="connsiteX4638" fmla="*/ 3312387 w 5730907"/>
              <a:gd name="connsiteY4638" fmla="*/ 3123944 h 3630492"/>
              <a:gd name="connsiteX4639" fmla="*/ 3312388 w 5730907"/>
              <a:gd name="connsiteY4639" fmla="*/ 3123944 h 3630492"/>
              <a:gd name="connsiteX4640" fmla="*/ 3311951 w 5730907"/>
              <a:gd name="connsiteY4640" fmla="*/ 3131623 h 3630492"/>
              <a:gd name="connsiteX4641" fmla="*/ 3316165 w 5730907"/>
              <a:gd name="connsiteY4641" fmla="*/ 3132440 h 3630492"/>
              <a:gd name="connsiteX4642" fmla="*/ 3315226 w 5730907"/>
              <a:gd name="connsiteY4642" fmla="*/ 3137293 h 3630492"/>
              <a:gd name="connsiteX4643" fmla="*/ 3315415 w 5730907"/>
              <a:gd name="connsiteY4643" fmla="*/ 3137584 h 3630492"/>
              <a:gd name="connsiteX4644" fmla="*/ 3309602 w 5730907"/>
              <a:gd name="connsiteY4644" fmla="*/ 3139016 h 3630492"/>
              <a:gd name="connsiteX4645" fmla="*/ 3242455 w 5730907"/>
              <a:gd name="connsiteY4645" fmla="*/ 3167502 h 3630492"/>
              <a:gd name="connsiteX4646" fmla="*/ 3145014 w 5730907"/>
              <a:gd name="connsiteY4646" fmla="*/ 3216415 h 3630492"/>
              <a:gd name="connsiteX4647" fmla="*/ 3046769 w 5730907"/>
              <a:gd name="connsiteY4647" fmla="*/ 3264961 h 3630492"/>
              <a:gd name="connsiteX4648" fmla="*/ 2957730 w 5730907"/>
              <a:gd name="connsiteY4648" fmla="*/ 3304799 h 3630492"/>
              <a:gd name="connsiteX4649" fmla="*/ 2955003 w 5730907"/>
              <a:gd name="connsiteY4649" fmla="*/ 3308047 h 3630492"/>
              <a:gd name="connsiteX4650" fmla="*/ 2977558 w 5730907"/>
              <a:gd name="connsiteY4650" fmla="*/ 3298145 h 3630492"/>
              <a:gd name="connsiteX4651" fmla="*/ 3009077 w 5730907"/>
              <a:gd name="connsiteY4651" fmla="*/ 3286201 h 3630492"/>
              <a:gd name="connsiteX4652" fmla="*/ 3067841 w 5730907"/>
              <a:gd name="connsiteY4652" fmla="*/ 3257291 h 3630492"/>
              <a:gd name="connsiteX4653" fmla="*/ 3158401 w 5730907"/>
              <a:gd name="connsiteY4653" fmla="*/ 3215019 h 3630492"/>
              <a:gd name="connsiteX4654" fmla="*/ 3184460 w 5730907"/>
              <a:gd name="connsiteY4654" fmla="*/ 3203278 h 3630492"/>
              <a:gd name="connsiteX4655" fmla="*/ 3181497 w 5730907"/>
              <a:gd name="connsiteY4655" fmla="*/ 3207741 h 3630492"/>
              <a:gd name="connsiteX4656" fmla="*/ 3157657 w 5730907"/>
              <a:gd name="connsiteY4656" fmla="*/ 3218862 h 3630492"/>
              <a:gd name="connsiteX4657" fmla="*/ 3063151 w 5730907"/>
              <a:gd name="connsiteY4657" fmla="*/ 3264356 h 3630492"/>
              <a:gd name="connsiteX4658" fmla="*/ 2935612 w 5730907"/>
              <a:gd name="connsiteY4658" fmla="*/ 3318772 h 3630492"/>
              <a:gd name="connsiteX4659" fmla="*/ 2872399 w 5730907"/>
              <a:gd name="connsiteY4659" fmla="*/ 3348080 h 3630492"/>
              <a:gd name="connsiteX4660" fmla="*/ 2704493 w 5730907"/>
              <a:gd name="connsiteY4660" fmla="*/ 3404125 h 3630492"/>
              <a:gd name="connsiteX4661" fmla="*/ 2678015 w 5730907"/>
              <a:gd name="connsiteY4661" fmla="*/ 3409533 h 3630492"/>
              <a:gd name="connsiteX4662" fmla="*/ 2671404 w 5730907"/>
              <a:gd name="connsiteY4662" fmla="*/ 3412499 h 3630492"/>
              <a:gd name="connsiteX4663" fmla="*/ 2671133 w 5730907"/>
              <a:gd name="connsiteY4663" fmla="*/ 3412250 h 3630492"/>
              <a:gd name="connsiteX4664" fmla="*/ 2670240 w 5730907"/>
              <a:gd name="connsiteY4664" fmla="*/ 3413021 h 3630492"/>
              <a:gd name="connsiteX4665" fmla="*/ 2671404 w 5730907"/>
              <a:gd name="connsiteY4665" fmla="*/ 3412499 h 3630492"/>
              <a:gd name="connsiteX4666" fmla="*/ 2672432 w 5730907"/>
              <a:gd name="connsiteY4666" fmla="*/ 3413445 h 3630492"/>
              <a:gd name="connsiteX4667" fmla="*/ 2650112 w 5730907"/>
              <a:gd name="connsiteY4667" fmla="*/ 3422134 h 3630492"/>
              <a:gd name="connsiteX4668" fmla="*/ 2655573 w 5730907"/>
              <a:gd name="connsiteY4668" fmla="*/ 3421932 h 3630492"/>
              <a:gd name="connsiteX4669" fmla="*/ 2659318 w 5730907"/>
              <a:gd name="connsiteY4669" fmla="*/ 3425174 h 3630492"/>
              <a:gd name="connsiteX4670" fmla="*/ 2678467 w 5730907"/>
              <a:gd name="connsiteY4670" fmla="*/ 3421119 h 3630492"/>
              <a:gd name="connsiteX4671" fmla="*/ 2709277 w 5730907"/>
              <a:gd name="connsiteY4671" fmla="*/ 3413913 h 3630492"/>
              <a:gd name="connsiteX4672" fmla="*/ 2735931 w 5730907"/>
              <a:gd name="connsiteY4672" fmla="*/ 3407397 h 3630492"/>
              <a:gd name="connsiteX4673" fmla="*/ 2729463 w 5730907"/>
              <a:gd name="connsiteY4673" fmla="*/ 3409667 h 3630492"/>
              <a:gd name="connsiteX4674" fmla="*/ 2694929 w 5730907"/>
              <a:gd name="connsiteY4674" fmla="*/ 3417985 h 3630492"/>
              <a:gd name="connsiteX4675" fmla="*/ 2623957 w 5730907"/>
              <a:gd name="connsiteY4675" fmla="*/ 3436771 h 3630492"/>
              <a:gd name="connsiteX4676" fmla="*/ 2585895 w 5730907"/>
              <a:gd name="connsiteY4676" fmla="*/ 3445244 h 3630492"/>
              <a:gd name="connsiteX4677" fmla="*/ 2550460 w 5730907"/>
              <a:gd name="connsiteY4677" fmla="*/ 3452339 h 3630492"/>
              <a:gd name="connsiteX4678" fmla="*/ 2591590 w 5730907"/>
              <a:gd name="connsiteY4678" fmla="*/ 3442255 h 3630492"/>
              <a:gd name="connsiteX4679" fmla="*/ 2605277 w 5730907"/>
              <a:gd name="connsiteY4679" fmla="*/ 3438401 h 3630492"/>
              <a:gd name="connsiteX4680" fmla="*/ 2592333 w 5730907"/>
              <a:gd name="connsiteY4680" fmla="*/ 3438413 h 3630492"/>
              <a:gd name="connsiteX4681" fmla="*/ 2550422 w 5730907"/>
              <a:gd name="connsiteY4681" fmla="*/ 3448279 h 3630492"/>
              <a:gd name="connsiteX4682" fmla="*/ 2544101 w 5730907"/>
              <a:gd name="connsiteY4682" fmla="*/ 3451678 h 3630492"/>
              <a:gd name="connsiteX4683" fmla="*/ 2537038 w 5730907"/>
              <a:gd name="connsiteY4683" fmla="*/ 3454826 h 3630492"/>
              <a:gd name="connsiteX4684" fmla="*/ 2538019 w 5730907"/>
              <a:gd name="connsiteY4684" fmla="*/ 3455176 h 3630492"/>
              <a:gd name="connsiteX4685" fmla="*/ 2537033 w 5730907"/>
              <a:gd name="connsiteY4685" fmla="*/ 3456087 h 3630492"/>
              <a:gd name="connsiteX4686" fmla="*/ 2534844 w 5730907"/>
              <a:gd name="connsiteY4686" fmla="*/ 3455804 h 3630492"/>
              <a:gd name="connsiteX4687" fmla="*/ 2518046 w 5730907"/>
              <a:gd name="connsiteY4687" fmla="*/ 3463290 h 3630492"/>
              <a:gd name="connsiteX4688" fmla="*/ 2493257 w 5730907"/>
              <a:gd name="connsiteY4688" fmla="*/ 3473100 h 3630492"/>
              <a:gd name="connsiteX4689" fmla="*/ 2423029 w 5730907"/>
              <a:gd name="connsiteY4689" fmla="*/ 3499793 h 3630492"/>
              <a:gd name="connsiteX4690" fmla="*/ 2390324 w 5730907"/>
              <a:gd name="connsiteY4690" fmla="*/ 3509799 h 3630492"/>
              <a:gd name="connsiteX4691" fmla="*/ 2366994 w 5730907"/>
              <a:gd name="connsiteY4691" fmla="*/ 3516114 h 3630492"/>
              <a:gd name="connsiteX4692" fmla="*/ 2369046 w 5730907"/>
              <a:gd name="connsiteY4692" fmla="*/ 3515094 h 3630492"/>
              <a:gd name="connsiteX4693" fmla="*/ 2386084 w 5730907"/>
              <a:gd name="connsiteY4693" fmla="*/ 3508281 h 3630492"/>
              <a:gd name="connsiteX4694" fmla="*/ 2387689 w 5730907"/>
              <a:gd name="connsiteY4694" fmla="*/ 3507502 h 3630492"/>
              <a:gd name="connsiteX4695" fmla="*/ 2397120 w 5730907"/>
              <a:gd name="connsiteY4695" fmla="*/ 3504943 h 3630492"/>
              <a:gd name="connsiteX4696" fmla="*/ 2427211 w 5730907"/>
              <a:gd name="connsiteY4696" fmla="*/ 3495356 h 3630492"/>
              <a:gd name="connsiteX4697" fmla="*/ 2489834 w 5730907"/>
              <a:gd name="connsiteY4697" fmla="*/ 3470680 h 3630492"/>
              <a:gd name="connsiteX4698" fmla="*/ 2531668 w 5730907"/>
              <a:gd name="connsiteY4698" fmla="*/ 3452113 h 3630492"/>
              <a:gd name="connsiteX4699" fmla="*/ 2499647 w 5730907"/>
              <a:gd name="connsiteY4699" fmla="*/ 3458239 h 3630492"/>
              <a:gd name="connsiteX4700" fmla="*/ 2541927 w 5730907"/>
              <a:gd name="connsiteY4700" fmla="*/ 3447067 h 3630492"/>
              <a:gd name="connsiteX4701" fmla="*/ 2544283 w 5730907"/>
              <a:gd name="connsiteY4701" fmla="*/ 3446515 h 3630492"/>
              <a:gd name="connsiteX4702" fmla="*/ 2552257 w 5730907"/>
              <a:gd name="connsiteY4702" fmla="*/ 3442975 h 3630492"/>
              <a:gd name="connsiteX4703" fmla="*/ 2560015 w 5730907"/>
              <a:gd name="connsiteY4703" fmla="*/ 3441749 h 3630492"/>
              <a:gd name="connsiteX4704" fmla="*/ 2557789 w 5730907"/>
              <a:gd name="connsiteY4704" fmla="*/ 3443344 h 3630492"/>
              <a:gd name="connsiteX4705" fmla="*/ 2584916 w 5730907"/>
              <a:gd name="connsiteY4705" fmla="*/ 3436977 h 3630492"/>
              <a:gd name="connsiteX4706" fmla="*/ 2590886 w 5730907"/>
              <a:gd name="connsiteY4706" fmla="*/ 3434146 h 3630492"/>
              <a:gd name="connsiteX4707" fmla="*/ 2585150 w 5730907"/>
              <a:gd name="connsiteY4707" fmla="*/ 3435764 h 3630492"/>
              <a:gd name="connsiteX4708" fmla="*/ 2537506 w 5730907"/>
              <a:gd name="connsiteY4708" fmla="*/ 3445739 h 3630492"/>
              <a:gd name="connsiteX4709" fmla="*/ 2506814 w 5730907"/>
              <a:gd name="connsiteY4709" fmla="*/ 3451437 h 3630492"/>
              <a:gd name="connsiteX4710" fmla="*/ 2510794 w 5730907"/>
              <a:gd name="connsiteY4710" fmla="*/ 3449389 h 3630492"/>
              <a:gd name="connsiteX4711" fmla="*/ 2510959 w 5730907"/>
              <a:gd name="connsiteY4711" fmla="*/ 3449281 h 3630492"/>
              <a:gd name="connsiteX4712" fmla="*/ 2512292 w 5730907"/>
              <a:gd name="connsiteY4712" fmla="*/ 3448937 h 3630492"/>
              <a:gd name="connsiteX4713" fmla="*/ 2533699 w 5730907"/>
              <a:gd name="connsiteY4713" fmla="*/ 3444058 h 3630492"/>
              <a:gd name="connsiteX4714" fmla="*/ 2525618 w 5730907"/>
              <a:gd name="connsiteY4714" fmla="*/ 3442887 h 3630492"/>
              <a:gd name="connsiteX4715" fmla="*/ 2521182 w 5730907"/>
              <a:gd name="connsiteY4715" fmla="*/ 3444136 h 3630492"/>
              <a:gd name="connsiteX4716" fmla="*/ 2496662 w 5730907"/>
              <a:gd name="connsiteY4716" fmla="*/ 3455504 h 3630492"/>
              <a:gd name="connsiteX4717" fmla="*/ 2328758 w 5730907"/>
              <a:gd name="connsiteY4717" fmla="*/ 3511548 h 3630492"/>
              <a:gd name="connsiteX4718" fmla="*/ 2302280 w 5730907"/>
              <a:gd name="connsiteY4718" fmla="*/ 3516957 h 3630492"/>
              <a:gd name="connsiteX4719" fmla="*/ 2295669 w 5730907"/>
              <a:gd name="connsiteY4719" fmla="*/ 3519923 h 3630492"/>
              <a:gd name="connsiteX4720" fmla="*/ 2295398 w 5730907"/>
              <a:gd name="connsiteY4720" fmla="*/ 3519675 h 3630492"/>
              <a:gd name="connsiteX4721" fmla="*/ 2294505 w 5730907"/>
              <a:gd name="connsiteY4721" fmla="*/ 3520445 h 3630492"/>
              <a:gd name="connsiteX4722" fmla="*/ 2295669 w 5730907"/>
              <a:gd name="connsiteY4722" fmla="*/ 3519923 h 3630492"/>
              <a:gd name="connsiteX4723" fmla="*/ 2296697 w 5730907"/>
              <a:gd name="connsiteY4723" fmla="*/ 3520869 h 3630492"/>
              <a:gd name="connsiteX4724" fmla="*/ 2274376 w 5730907"/>
              <a:gd name="connsiteY4724" fmla="*/ 3529557 h 3630492"/>
              <a:gd name="connsiteX4725" fmla="*/ 2279837 w 5730907"/>
              <a:gd name="connsiteY4725" fmla="*/ 3529357 h 3630492"/>
              <a:gd name="connsiteX4726" fmla="*/ 2283582 w 5730907"/>
              <a:gd name="connsiteY4726" fmla="*/ 3532599 h 3630492"/>
              <a:gd name="connsiteX4727" fmla="*/ 2302732 w 5730907"/>
              <a:gd name="connsiteY4727" fmla="*/ 3528543 h 3630492"/>
              <a:gd name="connsiteX4728" fmla="*/ 2333542 w 5730907"/>
              <a:gd name="connsiteY4728" fmla="*/ 3521337 h 3630492"/>
              <a:gd name="connsiteX4729" fmla="*/ 2360196 w 5730907"/>
              <a:gd name="connsiteY4729" fmla="*/ 3514822 h 3630492"/>
              <a:gd name="connsiteX4730" fmla="*/ 2353727 w 5730907"/>
              <a:gd name="connsiteY4730" fmla="*/ 3517093 h 3630492"/>
              <a:gd name="connsiteX4731" fmla="*/ 2319193 w 5730907"/>
              <a:gd name="connsiteY4731" fmla="*/ 3525410 h 3630492"/>
              <a:gd name="connsiteX4732" fmla="*/ 2248222 w 5730907"/>
              <a:gd name="connsiteY4732" fmla="*/ 3544194 h 3630492"/>
              <a:gd name="connsiteX4733" fmla="*/ 2210160 w 5730907"/>
              <a:gd name="connsiteY4733" fmla="*/ 3552669 h 3630492"/>
              <a:gd name="connsiteX4734" fmla="*/ 2174725 w 5730907"/>
              <a:gd name="connsiteY4734" fmla="*/ 3559763 h 3630492"/>
              <a:gd name="connsiteX4735" fmla="*/ 2215854 w 5730907"/>
              <a:gd name="connsiteY4735" fmla="*/ 3549679 h 3630492"/>
              <a:gd name="connsiteX4736" fmla="*/ 2229543 w 5730907"/>
              <a:gd name="connsiteY4736" fmla="*/ 3545824 h 3630492"/>
              <a:gd name="connsiteX4737" fmla="*/ 2216598 w 5730907"/>
              <a:gd name="connsiteY4737" fmla="*/ 3545837 h 3630492"/>
              <a:gd name="connsiteX4738" fmla="*/ 2123911 w 5730907"/>
              <a:gd name="connsiteY4738" fmla="*/ 3565663 h 3630492"/>
              <a:gd name="connsiteX4739" fmla="*/ 2209181 w 5730907"/>
              <a:gd name="connsiteY4739" fmla="*/ 3544402 h 3630492"/>
              <a:gd name="connsiteX4740" fmla="*/ 2215151 w 5730907"/>
              <a:gd name="connsiteY4740" fmla="*/ 3541570 h 3630492"/>
              <a:gd name="connsiteX4741" fmla="*/ 2209416 w 5730907"/>
              <a:gd name="connsiteY4741" fmla="*/ 3543188 h 3630492"/>
              <a:gd name="connsiteX4742" fmla="*/ 2161771 w 5730907"/>
              <a:gd name="connsiteY4742" fmla="*/ 3553164 h 3630492"/>
              <a:gd name="connsiteX4743" fmla="*/ 2131079 w 5730907"/>
              <a:gd name="connsiteY4743" fmla="*/ 3558861 h 3630492"/>
              <a:gd name="connsiteX4744" fmla="*/ 2135059 w 5730907"/>
              <a:gd name="connsiteY4744" fmla="*/ 3556812 h 3630492"/>
              <a:gd name="connsiteX4745" fmla="*/ 2135224 w 5730907"/>
              <a:gd name="connsiteY4745" fmla="*/ 3556705 h 3630492"/>
              <a:gd name="connsiteX4746" fmla="*/ 2136557 w 5730907"/>
              <a:gd name="connsiteY4746" fmla="*/ 3556361 h 3630492"/>
              <a:gd name="connsiteX4747" fmla="*/ 2157964 w 5730907"/>
              <a:gd name="connsiteY4747" fmla="*/ 3551483 h 3630492"/>
              <a:gd name="connsiteX4748" fmla="*/ 2142762 w 5730907"/>
              <a:gd name="connsiteY4748" fmla="*/ 3552317 h 3630492"/>
              <a:gd name="connsiteX4749" fmla="*/ 2141239 w 5730907"/>
              <a:gd name="connsiteY4749" fmla="*/ 3552696 h 3630492"/>
              <a:gd name="connsiteX4750" fmla="*/ 2141892 w 5730907"/>
              <a:gd name="connsiteY4750" fmla="*/ 3550474 h 3630492"/>
              <a:gd name="connsiteX4751" fmla="*/ 2136905 w 5730907"/>
              <a:gd name="connsiteY4751" fmla="*/ 3552183 h 3630492"/>
              <a:gd name="connsiteX4752" fmla="*/ 2131205 w 5730907"/>
              <a:gd name="connsiteY4752" fmla="*/ 3554975 h 3630492"/>
              <a:gd name="connsiteX4753" fmla="*/ 2126882 w 5730907"/>
              <a:gd name="connsiteY4753" fmla="*/ 3555747 h 3630492"/>
              <a:gd name="connsiteX4754" fmla="*/ 2139962 w 5730907"/>
              <a:gd name="connsiteY4754" fmla="*/ 3550515 h 3630492"/>
              <a:gd name="connsiteX4755" fmla="*/ 2221283 w 5730907"/>
              <a:gd name="connsiteY4755" fmla="*/ 3532475 h 3630492"/>
              <a:gd name="connsiteX4756" fmla="*/ 2252372 w 5730907"/>
              <a:gd name="connsiteY4756" fmla="*/ 3522757 h 3630492"/>
              <a:gd name="connsiteX4757" fmla="*/ 2247884 w 5730907"/>
              <a:gd name="connsiteY4757" fmla="*/ 3523356 h 3630492"/>
              <a:gd name="connsiteX4758" fmla="*/ 2181263 w 5730907"/>
              <a:gd name="connsiteY4758" fmla="*/ 3537738 h 3630492"/>
              <a:gd name="connsiteX4759" fmla="*/ 2156210 w 5730907"/>
              <a:gd name="connsiteY4759" fmla="*/ 3543379 h 3630492"/>
              <a:gd name="connsiteX4760" fmla="*/ 2170342 w 5730907"/>
              <a:gd name="connsiteY4760" fmla="*/ 3538142 h 3630492"/>
              <a:gd name="connsiteX4761" fmla="*/ 2244347 w 5730907"/>
              <a:gd name="connsiteY4761" fmla="*/ 3519944 h 3630492"/>
              <a:gd name="connsiteX4762" fmla="*/ 2273139 w 5730907"/>
              <a:gd name="connsiteY4762" fmla="*/ 3511250 h 3630492"/>
              <a:gd name="connsiteX4763" fmla="*/ 2252535 w 5730907"/>
              <a:gd name="connsiteY4763" fmla="*/ 3516493 h 3630492"/>
              <a:gd name="connsiteX4764" fmla="*/ 2231194 w 5730907"/>
              <a:gd name="connsiteY4764" fmla="*/ 3520126 h 3630492"/>
              <a:gd name="connsiteX4765" fmla="*/ 2267913 w 5730907"/>
              <a:gd name="connsiteY4765" fmla="*/ 3510238 h 3630492"/>
              <a:gd name="connsiteX4766" fmla="*/ 2278801 w 5730907"/>
              <a:gd name="connsiteY4766" fmla="*/ 3504582 h 3630492"/>
              <a:gd name="connsiteX4767" fmla="*/ 2320271 w 5730907"/>
              <a:gd name="connsiteY4767" fmla="*/ 3491836 h 3630492"/>
              <a:gd name="connsiteX4768" fmla="*/ 2326241 w 5730907"/>
              <a:gd name="connsiteY4768" fmla="*/ 3489006 h 3630492"/>
              <a:gd name="connsiteX4769" fmla="*/ 2315044 w 5730907"/>
              <a:gd name="connsiteY4769" fmla="*/ 3490825 h 3630492"/>
              <a:gd name="connsiteX4770" fmla="*/ 2225159 w 5730907"/>
              <a:gd name="connsiteY4770" fmla="*/ 3512453 h 3630492"/>
              <a:gd name="connsiteX4771" fmla="*/ 2299673 w 5730907"/>
              <a:gd name="connsiteY4771" fmla="*/ 3491627 h 3630492"/>
              <a:gd name="connsiteX4772" fmla="*/ 2307359 w 5730907"/>
              <a:gd name="connsiteY4772" fmla="*/ 3485351 h 3630492"/>
              <a:gd name="connsiteX4773" fmla="*/ 2218654 w 5730907"/>
              <a:gd name="connsiteY4773" fmla="*/ 3507207 h 3630492"/>
              <a:gd name="connsiteX4774" fmla="*/ 2210226 w 5730907"/>
              <a:gd name="connsiteY4774" fmla="*/ 3505575 h 3630492"/>
              <a:gd name="connsiteX4775" fmla="*/ 2268821 w 5730907"/>
              <a:gd name="connsiteY4775" fmla="*/ 3488382 h 3630492"/>
              <a:gd name="connsiteX4776" fmla="*/ 2278463 w 5730907"/>
              <a:gd name="connsiteY4776" fmla="*/ 3483743 h 3630492"/>
              <a:gd name="connsiteX4777" fmla="*/ 2228746 w 5730907"/>
              <a:gd name="connsiteY4777" fmla="*/ 3496073 h 3630492"/>
              <a:gd name="connsiteX4778" fmla="*/ 2208762 w 5730907"/>
              <a:gd name="connsiteY4778" fmla="*/ 3501272 h 3630492"/>
              <a:gd name="connsiteX4779" fmla="*/ 2216426 w 5730907"/>
              <a:gd name="connsiteY4779" fmla="*/ 3495765 h 3630492"/>
              <a:gd name="connsiteX4780" fmla="*/ 2202680 w 5730907"/>
              <a:gd name="connsiteY4780" fmla="*/ 3499145 h 3630492"/>
              <a:gd name="connsiteX4781" fmla="*/ 2190764 w 5730907"/>
              <a:gd name="connsiteY4781" fmla="*/ 3505641 h 3630492"/>
              <a:gd name="connsiteX4782" fmla="*/ 2181635 w 5730907"/>
              <a:gd name="connsiteY4782" fmla="*/ 3507805 h 3630492"/>
              <a:gd name="connsiteX4783" fmla="*/ 2180535 w 5730907"/>
              <a:gd name="connsiteY4783" fmla="*/ 3508070 h 3630492"/>
              <a:gd name="connsiteX4784" fmla="*/ 2185147 w 5730907"/>
              <a:gd name="connsiteY4784" fmla="*/ 3505183 h 3630492"/>
              <a:gd name="connsiteX4785" fmla="*/ 2203758 w 5730907"/>
              <a:gd name="connsiteY4785" fmla="*/ 3494454 h 3630492"/>
              <a:gd name="connsiteX4786" fmla="*/ 2248457 w 5730907"/>
              <a:gd name="connsiteY4786" fmla="*/ 3471166 h 3630492"/>
              <a:gd name="connsiteX4787" fmla="*/ 2233532 w 5730907"/>
              <a:gd name="connsiteY4787" fmla="*/ 3475893 h 3630492"/>
              <a:gd name="connsiteX4788" fmla="*/ 2212254 w 5730907"/>
              <a:gd name="connsiteY4788" fmla="*/ 3485964 h 3630492"/>
              <a:gd name="connsiteX4789" fmla="*/ 2203528 w 5730907"/>
              <a:gd name="connsiteY4789" fmla="*/ 3487043 h 3630492"/>
              <a:gd name="connsiteX4790" fmla="*/ 2196161 w 5730907"/>
              <a:gd name="connsiteY4790" fmla="*/ 3492514 h 3630492"/>
              <a:gd name="connsiteX4791" fmla="*/ 2187234 w 5730907"/>
              <a:gd name="connsiteY4791" fmla="*/ 3493619 h 3630492"/>
              <a:gd name="connsiteX4792" fmla="*/ 2167421 w 5730907"/>
              <a:gd name="connsiteY4792" fmla="*/ 3504948 h 3630492"/>
              <a:gd name="connsiteX4793" fmla="*/ 2176119 w 5730907"/>
              <a:gd name="connsiteY4793" fmla="*/ 3496433 h 3630492"/>
              <a:gd name="connsiteX4794" fmla="*/ 2189731 w 5730907"/>
              <a:gd name="connsiteY4794" fmla="*/ 3488751 h 3630492"/>
              <a:gd name="connsiteX4795" fmla="*/ 2193198 w 5730907"/>
              <a:gd name="connsiteY4795" fmla="*/ 3482323 h 3630492"/>
              <a:gd name="connsiteX4796" fmla="*/ 2210858 w 5730907"/>
              <a:gd name="connsiteY4796" fmla="*/ 3472160 h 3630492"/>
              <a:gd name="connsiteX4797" fmla="*/ 2233039 w 5730907"/>
              <a:gd name="connsiteY4797" fmla="*/ 3462540 h 3630492"/>
              <a:gd name="connsiteX4798" fmla="*/ 2232580 w 5730907"/>
              <a:gd name="connsiteY4798" fmla="*/ 3462803 h 3630492"/>
              <a:gd name="connsiteX4799" fmla="*/ 2231468 w 5730907"/>
              <a:gd name="connsiteY4799" fmla="*/ 3463418 h 3630492"/>
              <a:gd name="connsiteX4800" fmla="*/ 2231722 w 5730907"/>
              <a:gd name="connsiteY4800" fmla="*/ 3463294 h 3630492"/>
              <a:gd name="connsiteX4801" fmla="*/ 2232580 w 5730907"/>
              <a:gd name="connsiteY4801" fmla="*/ 3462803 h 3630492"/>
              <a:gd name="connsiteX4802" fmla="*/ 2233117 w 5730907"/>
              <a:gd name="connsiteY4802" fmla="*/ 3462507 h 3630492"/>
              <a:gd name="connsiteX4803" fmla="*/ 2233039 w 5730907"/>
              <a:gd name="connsiteY4803" fmla="*/ 3462540 h 3630492"/>
              <a:gd name="connsiteX4804" fmla="*/ 2235769 w 5730907"/>
              <a:gd name="connsiteY4804" fmla="*/ 3460980 h 3630492"/>
              <a:gd name="connsiteX4805" fmla="*/ 2242874 w 5730907"/>
              <a:gd name="connsiteY4805" fmla="*/ 3455301 h 3630492"/>
              <a:gd name="connsiteX4806" fmla="*/ 2228045 w 5730907"/>
              <a:gd name="connsiteY4806" fmla="*/ 3463135 h 3630492"/>
              <a:gd name="connsiteX4807" fmla="*/ 2180918 w 5730907"/>
              <a:gd name="connsiteY4807" fmla="*/ 3486962 h 3630492"/>
              <a:gd name="connsiteX4808" fmla="*/ 2165788 w 5730907"/>
              <a:gd name="connsiteY4808" fmla="*/ 3491712 h 3630492"/>
              <a:gd name="connsiteX4809" fmla="*/ 2150914 w 5730907"/>
              <a:gd name="connsiteY4809" fmla="*/ 3498112 h 3630492"/>
              <a:gd name="connsiteX4810" fmla="*/ 2144439 w 5730907"/>
              <a:gd name="connsiteY4810" fmla="*/ 3492914 h 3630492"/>
              <a:gd name="connsiteX4811" fmla="*/ 2113403 w 5730907"/>
              <a:gd name="connsiteY4811" fmla="*/ 3510192 h 3630492"/>
              <a:gd name="connsiteX4812" fmla="*/ 2101448 w 5730907"/>
              <a:gd name="connsiteY4812" fmla="*/ 3516809 h 3630492"/>
              <a:gd name="connsiteX4813" fmla="*/ 2099806 w 5730907"/>
              <a:gd name="connsiteY4813" fmla="*/ 3516724 h 3630492"/>
              <a:gd name="connsiteX4814" fmla="*/ 2095081 w 5730907"/>
              <a:gd name="connsiteY4814" fmla="*/ 3516910 h 3630492"/>
              <a:gd name="connsiteX4815" fmla="*/ 2098852 w 5730907"/>
              <a:gd name="connsiteY4815" fmla="*/ 3514661 h 3630492"/>
              <a:gd name="connsiteX4816" fmla="*/ 2155476 w 5730907"/>
              <a:gd name="connsiteY4816" fmla="*/ 3480992 h 3630492"/>
              <a:gd name="connsiteX4817" fmla="*/ 2177680 w 5730907"/>
              <a:gd name="connsiteY4817" fmla="*/ 3467927 h 3630492"/>
              <a:gd name="connsiteX4818" fmla="*/ 2193841 w 5730907"/>
              <a:gd name="connsiteY4818" fmla="*/ 3457049 h 3630492"/>
              <a:gd name="connsiteX4819" fmla="*/ 2203600 w 5730907"/>
              <a:gd name="connsiteY4819" fmla="*/ 3449843 h 3630492"/>
              <a:gd name="connsiteX4820" fmla="*/ 2207180 w 5730907"/>
              <a:gd name="connsiteY4820" fmla="*/ 3440523 h 3630492"/>
              <a:gd name="connsiteX4821" fmla="*/ 2171117 w 5730907"/>
              <a:gd name="connsiteY4821" fmla="*/ 3459861 h 3630492"/>
              <a:gd name="connsiteX4822" fmla="*/ 2144969 w 5730907"/>
              <a:gd name="connsiteY4822" fmla="*/ 3470535 h 3630492"/>
              <a:gd name="connsiteX4823" fmla="*/ 2138634 w 5730907"/>
              <a:gd name="connsiteY4823" fmla="*/ 3469879 h 3630492"/>
              <a:gd name="connsiteX4824" fmla="*/ 2126187 w 5730907"/>
              <a:gd name="connsiteY4824" fmla="*/ 3477250 h 3630492"/>
              <a:gd name="connsiteX4825" fmla="*/ 2128762 w 5730907"/>
              <a:gd name="connsiteY4825" fmla="*/ 3476843 h 3630492"/>
              <a:gd name="connsiteX4826" fmla="*/ 2112849 w 5730907"/>
              <a:gd name="connsiteY4826" fmla="*/ 3486771 h 3630492"/>
              <a:gd name="connsiteX4827" fmla="*/ 2062005 w 5730907"/>
              <a:gd name="connsiteY4827" fmla="*/ 3508194 h 3630492"/>
              <a:gd name="connsiteX4828" fmla="*/ 2026778 w 5730907"/>
              <a:gd name="connsiteY4828" fmla="*/ 3522462 h 3630492"/>
              <a:gd name="connsiteX4829" fmla="*/ 2004324 w 5730907"/>
              <a:gd name="connsiteY4829" fmla="*/ 3530433 h 3630492"/>
              <a:gd name="connsiteX4830" fmla="*/ 1993761 w 5730907"/>
              <a:gd name="connsiteY4830" fmla="*/ 3531151 h 3630492"/>
              <a:gd name="connsiteX4831" fmla="*/ 1995959 w 5730907"/>
              <a:gd name="connsiteY4831" fmla="*/ 3530450 h 3630492"/>
              <a:gd name="connsiteX4832" fmla="*/ 2058583 w 5730907"/>
              <a:gd name="connsiteY4832" fmla="*/ 3505774 h 3630492"/>
              <a:gd name="connsiteX4833" fmla="*/ 2115489 w 5730907"/>
              <a:gd name="connsiteY4833" fmla="*/ 3480517 h 3630492"/>
              <a:gd name="connsiteX4834" fmla="*/ 2117311 w 5730907"/>
              <a:gd name="connsiteY4834" fmla="*/ 3478515 h 3630492"/>
              <a:gd name="connsiteX4835" fmla="*/ 2117243 w 5730907"/>
              <a:gd name="connsiteY4835" fmla="*/ 3479291 h 3630492"/>
              <a:gd name="connsiteX4836" fmla="*/ 2116139 w 5730907"/>
              <a:gd name="connsiteY4836" fmla="*/ 3480100 h 3630492"/>
              <a:gd name="connsiteX4837" fmla="*/ 2116993 w 5730907"/>
              <a:gd name="connsiteY4837" fmla="*/ 3479850 h 3630492"/>
              <a:gd name="connsiteX4838" fmla="*/ 2117201 w 5730907"/>
              <a:gd name="connsiteY4838" fmla="*/ 3479758 h 3630492"/>
              <a:gd name="connsiteX4839" fmla="*/ 2117243 w 5730907"/>
              <a:gd name="connsiteY4839" fmla="*/ 3479291 h 3630492"/>
              <a:gd name="connsiteX4840" fmla="*/ 2119273 w 5730907"/>
              <a:gd name="connsiteY4840" fmla="*/ 3477802 h 3630492"/>
              <a:gd name="connsiteX4841" fmla="*/ 2120810 w 5730907"/>
              <a:gd name="connsiteY4841" fmla="*/ 3477243 h 3630492"/>
              <a:gd name="connsiteX4842" fmla="*/ 2122333 w 5730907"/>
              <a:gd name="connsiteY4842" fmla="*/ 3476214 h 3630492"/>
              <a:gd name="connsiteX4843" fmla="*/ 2124785 w 5730907"/>
              <a:gd name="connsiteY4843" fmla="*/ 3469912 h 3630492"/>
              <a:gd name="connsiteX4844" fmla="*/ 2150800 w 5730907"/>
              <a:gd name="connsiteY4844" fmla="*/ 3454937 h 3630492"/>
              <a:gd name="connsiteX4845" fmla="*/ 2151964 w 5730907"/>
              <a:gd name="connsiteY4845" fmla="*/ 3453053 h 3630492"/>
              <a:gd name="connsiteX4846" fmla="*/ 2152463 w 5730907"/>
              <a:gd name="connsiteY4846" fmla="*/ 3451746 h 3630492"/>
              <a:gd name="connsiteX4847" fmla="*/ 2128625 w 5730907"/>
              <a:gd name="connsiteY4847" fmla="*/ 3461289 h 3630492"/>
              <a:gd name="connsiteX4848" fmla="*/ 2093514 w 5730907"/>
              <a:gd name="connsiteY4848" fmla="*/ 3477568 h 3630492"/>
              <a:gd name="connsiteX4849" fmla="*/ 2070801 w 5730907"/>
              <a:gd name="connsiteY4849" fmla="*/ 3490726 h 3630492"/>
              <a:gd name="connsiteX4850" fmla="*/ 2067645 w 5730907"/>
              <a:gd name="connsiteY4850" fmla="*/ 3490985 h 3630492"/>
              <a:gd name="connsiteX4851" fmla="*/ 2062335 w 5730907"/>
              <a:gd name="connsiteY4851" fmla="*/ 3491743 h 3630492"/>
              <a:gd name="connsiteX4852" fmla="*/ 1982978 w 5730907"/>
              <a:gd name="connsiteY4852" fmla="*/ 3521274 h 3630492"/>
              <a:gd name="connsiteX4853" fmla="*/ 1936626 w 5730907"/>
              <a:gd name="connsiteY4853" fmla="*/ 3535032 h 3630492"/>
              <a:gd name="connsiteX4854" fmla="*/ 1933060 w 5730907"/>
              <a:gd name="connsiteY4854" fmla="*/ 3535274 h 3630492"/>
              <a:gd name="connsiteX4855" fmla="*/ 1850493 w 5730907"/>
              <a:gd name="connsiteY4855" fmla="*/ 3538772 h 3630492"/>
              <a:gd name="connsiteX4856" fmla="*/ 1889019 w 5730907"/>
              <a:gd name="connsiteY4856" fmla="*/ 3526930 h 3630492"/>
              <a:gd name="connsiteX4857" fmla="*/ 1894989 w 5730907"/>
              <a:gd name="connsiteY4857" fmla="*/ 3524099 h 3630492"/>
              <a:gd name="connsiteX4858" fmla="*/ 1883793 w 5730907"/>
              <a:gd name="connsiteY4858" fmla="*/ 3525918 h 3630492"/>
              <a:gd name="connsiteX4859" fmla="*/ 1826078 w 5730907"/>
              <a:gd name="connsiteY4859" fmla="*/ 3539806 h 3630492"/>
              <a:gd name="connsiteX4860" fmla="*/ 1821262 w 5730907"/>
              <a:gd name="connsiteY4860" fmla="*/ 3540010 h 3630492"/>
              <a:gd name="connsiteX4861" fmla="*/ 1831480 w 5730907"/>
              <a:gd name="connsiteY4861" fmla="*/ 3537194 h 3630492"/>
              <a:gd name="connsiteX4862" fmla="*/ 1868422 w 5730907"/>
              <a:gd name="connsiteY4862" fmla="*/ 3526720 h 3630492"/>
              <a:gd name="connsiteX4863" fmla="*/ 1876108 w 5730907"/>
              <a:gd name="connsiteY4863" fmla="*/ 3520445 h 3630492"/>
              <a:gd name="connsiteX4864" fmla="*/ 1791600 w 5730907"/>
              <a:gd name="connsiteY4864" fmla="*/ 3541266 h 3630492"/>
              <a:gd name="connsiteX4865" fmla="*/ 1775922 w 5730907"/>
              <a:gd name="connsiteY4865" fmla="*/ 3541930 h 3630492"/>
              <a:gd name="connsiteX4866" fmla="*/ 1778974 w 5730907"/>
              <a:gd name="connsiteY4866" fmla="*/ 3540669 h 3630492"/>
              <a:gd name="connsiteX4867" fmla="*/ 1837568 w 5730907"/>
              <a:gd name="connsiteY4867" fmla="*/ 3523476 h 3630492"/>
              <a:gd name="connsiteX4868" fmla="*/ 1847211 w 5730907"/>
              <a:gd name="connsiteY4868" fmla="*/ 3518837 h 3630492"/>
              <a:gd name="connsiteX4869" fmla="*/ 1797493 w 5730907"/>
              <a:gd name="connsiteY4869" fmla="*/ 3531166 h 3630492"/>
              <a:gd name="connsiteX4870" fmla="*/ 1777511 w 5730907"/>
              <a:gd name="connsiteY4870" fmla="*/ 3536365 h 3630492"/>
              <a:gd name="connsiteX4871" fmla="*/ 1785175 w 5730907"/>
              <a:gd name="connsiteY4871" fmla="*/ 3530858 h 3630492"/>
              <a:gd name="connsiteX4872" fmla="*/ 1771429 w 5730907"/>
              <a:gd name="connsiteY4872" fmla="*/ 3534239 h 3630492"/>
              <a:gd name="connsiteX4873" fmla="*/ 1759513 w 5730907"/>
              <a:gd name="connsiteY4873" fmla="*/ 3540734 h 3630492"/>
              <a:gd name="connsiteX4874" fmla="*/ 1750383 w 5730907"/>
              <a:gd name="connsiteY4874" fmla="*/ 3542898 h 3630492"/>
              <a:gd name="connsiteX4875" fmla="*/ 1749808 w 5730907"/>
              <a:gd name="connsiteY4875" fmla="*/ 3543037 h 3630492"/>
              <a:gd name="connsiteX4876" fmla="*/ 1749462 w 5730907"/>
              <a:gd name="connsiteY4876" fmla="*/ 3543052 h 3630492"/>
              <a:gd name="connsiteX4877" fmla="*/ 1753896 w 5730907"/>
              <a:gd name="connsiteY4877" fmla="*/ 3540277 h 3630492"/>
              <a:gd name="connsiteX4878" fmla="*/ 1772506 w 5730907"/>
              <a:gd name="connsiteY4878" fmla="*/ 3529546 h 3630492"/>
              <a:gd name="connsiteX4879" fmla="*/ 1817206 w 5730907"/>
              <a:gd name="connsiteY4879" fmla="*/ 3506260 h 3630492"/>
              <a:gd name="connsiteX4880" fmla="*/ 1802280 w 5730907"/>
              <a:gd name="connsiteY4880" fmla="*/ 3510986 h 3630492"/>
              <a:gd name="connsiteX4881" fmla="*/ 1781001 w 5730907"/>
              <a:gd name="connsiteY4881" fmla="*/ 3521057 h 3630492"/>
              <a:gd name="connsiteX4882" fmla="*/ 1772276 w 5730907"/>
              <a:gd name="connsiteY4882" fmla="*/ 3522137 h 3630492"/>
              <a:gd name="connsiteX4883" fmla="*/ 1764909 w 5730907"/>
              <a:gd name="connsiteY4883" fmla="*/ 3527607 h 3630492"/>
              <a:gd name="connsiteX4884" fmla="*/ 1755982 w 5730907"/>
              <a:gd name="connsiteY4884" fmla="*/ 3528712 h 3630492"/>
              <a:gd name="connsiteX4885" fmla="*/ 1736168 w 5730907"/>
              <a:gd name="connsiteY4885" fmla="*/ 3540041 h 3630492"/>
              <a:gd name="connsiteX4886" fmla="*/ 1744867 w 5730907"/>
              <a:gd name="connsiteY4886" fmla="*/ 3531526 h 3630492"/>
              <a:gd name="connsiteX4887" fmla="*/ 1758479 w 5730907"/>
              <a:gd name="connsiteY4887" fmla="*/ 3523844 h 3630492"/>
              <a:gd name="connsiteX4888" fmla="*/ 1761947 w 5730907"/>
              <a:gd name="connsiteY4888" fmla="*/ 3517416 h 3630492"/>
              <a:gd name="connsiteX4889" fmla="*/ 1771064 w 5730907"/>
              <a:gd name="connsiteY4889" fmla="*/ 3512169 h 3630492"/>
              <a:gd name="connsiteX4890" fmla="*/ 1766262 w 5730907"/>
              <a:gd name="connsiteY4890" fmla="*/ 3513665 h 3630492"/>
              <a:gd name="connsiteX4891" fmla="*/ 1749665 w 5730907"/>
              <a:gd name="connsiteY4891" fmla="*/ 3522055 h 3630492"/>
              <a:gd name="connsiteX4892" fmla="*/ 1734537 w 5730907"/>
              <a:gd name="connsiteY4892" fmla="*/ 3526806 h 3630492"/>
              <a:gd name="connsiteX4893" fmla="*/ 1727765 w 5730907"/>
              <a:gd name="connsiteY4893" fmla="*/ 3530825 h 3630492"/>
              <a:gd name="connsiteX4894" fmla="*/ 1727591 w 5730907"/>
              <a:gd name="connsiteY4894" fmla="*/ 3528433 h 3630492"/>
              <a:gd name="connsiteX4895" fmla="*/ 1719412 w 5730907"/>
              <a:gd name="connsiteY4895" fmla="*/ 3532060 h 3630492"/>
              <a:gd name="connsiteX4896" fmla="*/ 1718115 w 5730907"/>
              <a:gd name="connsiteY4896" fmla="*/ 3531963 h 3630492"/>
              <a:gd name="connsiteX4897" fmla="*/ 1715147 w 5730907"/>
              <a:gd name="connsiteY4897" fmla="*/ 3529581 h 3630492"/>
              <a:gd name="connsiteX4898" fmla="*/ 1714237 w 5730907"/>
              <a:gd name="connsiteY4898" fmla="*/ 3529864 h 3630492"/>
              <a:gd name="connsiteX4899" fmla="*/ 1709020 w 5730907"/>
              <a:gd name="connsiteY4899" fmla="*/ 3531290 h 3630492"/>
              <a:gd name="connsiteX4900" fmla="*/ 1640117 w 5730907"/>
              <a:gd name="connsiteY4900" fmla="*/ 3526188 h 3630492"/>
              <a:gd name="connsiteX4901" fmla="*/ 1587728 w 5730907"/>
              <a:gd name="connsiteY4901" fmla="*/ 3525516 h 3630492"/>
              <a:gd name="connsiteX4902" fmla="*/ 1594418 w 5730907"/>
              <a:gd name="connsiteY4902" fmla="*/ 3521706 h 3630492"/>
              <a:gd name="connsiteX4903" fmla="*/ 1549635 w 5730907"/>
              <a:gd name="connsiteY4903" fmla="*/ 3523768 h 3630492"/>
              <a:gd name="connsiteX4904" fmla="*/ 1538749 w 5730907"/>
              <a:gd name="connsiteY4904" fmla="*/ 3524857 h 3630492"/>
              <a:gd name="connsiteX4905" fmla="*/ 1477755 w 5730907"/>
              <a:gd name="connsiteY4905" fmla="*/ 3523981 h 3630492"/>
              <a:gd name="connsiteX4906" fmla="*/ 1398934 w 5730907"/>
              <a:gd name="connsiteY4906" fmla="*/ 3517757 h 3630492"/>
              <a:gd name="connsiteX4907" fmla="*/ 1410471 w 5730907"/>
              <a:gd name="connsiteY4907" fmla="*/ 3517094 h 3630492"/>
              <a:gd name="connsiteX4908" fmla="*/ 1275152 w 5730907"/>
              <a:gd name="connsiteY4908" fmla="*/ 3513522 h 3630492"/>
              <a:gd name="connsiteX4909" fmla="*/ 1241848 w 5730907"/>
              <a:gd name="connsiteY4909" fmla="*/ 3512126 h 3630492"/>
              <a:gd name="connsiteX4910" fmla="*/ 1242568 w 5730907"/>
              <a:gd name="connsiteY4910" fmla="*/ 3511795 h 3630492"/>
              <a:gd name="connsiteX4911" fmla="*/ 1253114 w 5730907"/>
              <a:gd name="connsiteY4911" fmla="*/ 3507992 h 3630492"/>
              <a:gd name="connsiteX4912" fmla="*/ 1309074 w 5730907"/>
              <a:gd name="connsiteY4912" fmla="*/ 3508621 h 3630492"/>
              <a:gd name="connsiteX4913" fmla="*/ 1379318 w 5730907"/>
              <a:gd name="connsiteY4913" fmla="*/ 3507757 h 3630492"/>
              <a:gd name="connsiteX4914" fmla="*/ 1377239 w 5730907"/>
              <a:gd name="connsiteY4914" fmla="*/ 3502466 h 3630492"/>
              <a:gd name="connsiteX4915" fmla="*/ 1374788 w 5730907"/>
              <a:gd name="connsiteY4915" fmla="*/ 3501922 h 3630492"/>
              <a:gd name="connsiteX4916" fmla="*/ 1353062 w 5730907"/>
              <a:gd name="connsiteY4916" fmla="*/ 3501617 h 3630492"/>
              <a:gd name="connsiteX4917" fmla="*/ 1363138 w 5730907"/>
              <a:gd name="connsiteY4917" fmla="*/ 3500128 h 3630492"/>
              <a:gd name="connsiteX4918" fmla="*/ 1365333 w 5730907"/>
              <a:gd name="connsiteY4918" fmla="*/ 3499825 h 3630492"/>
              <a:gd name="connsiteX4919" fmla="*/ 1360988 w 5730907"/>
              <a:gd name="connsiteY4919" fmla="*/ 3498860 h 3630492"/>
              <a:gd name="connsiteX4920" fmla="*/ 1325215 w 5730907"/>
              <a:gd name="connsiteY4920" fmla="*/ 3496664 h 3630492"/>
              <a:gd name="connsiteX4921" fmla="*/ 1288463 w 5730907"/>
              <a:gd name="connsiteY4921" fmla="*/ 3495678 h 3630492"/>
              <a:gd name="connsiteX4922" fmla="*/ 1295592 w 5730907"/>
              <a:gd name="connsiteY4922" fmla="*/ 3493217 h 3630492"/>
              <a:gd name="connsiteX4923" fmla="*/ 1298630 w 5730907"/>
              <a:gd name="connsiteY4923" fmla="*/ 3490013 h 3630492"/>
              <a:gd name="connsiteX4924" fmla="*/ 1282389 w 5730907"/>
              <a:gd name="connsiteY4924" fmla="*/ 3493793 h 3630492"/>
              <a:gd name="connsiteX4925" fmla="*/ 1278412 w 5730907"/>
              <a:gd name="connsiteY4925" fmla="*/ 3495408 h 3630492"/>
              <a:gd name="connsiteX4926" fmla="*/ 1236588 w 5730907"/>
              <a:gd name="connsiteY4926" fmla="*/ 3494287 h 3630492"/>
              <a:gd name="connsiteX4927" fmla="*/ 1246226 w 5730907"/>
              <a:gd name="connsiteY4927" fmla="*/ 3490101 h 3630492"/>
              <a:gd name="connsiteX4928" fmla="*/ 1235744 w 5730907"/>
              <a:gd name="connsiteY4928" fmla="*/ 3492334 h 3630492"/>
              <a:gd name="connsiteX4929" fmla="*/ 1239401 w 5730907"/>
              <a:gd name="connsiteY4929" fmla="*/ 3489007 h 3630492"/>
              <a:gd name="connsiteX4930" fmla="*/ 1262520 w 5730907"/>
              <a:gd name="connsiteY4930" fmla="*/ 3485404 h 3630492"/>
              <a:gd name="connsiteX4931" fmla="*/ 1299106 w 5730907"/>
              <a:gd name="connsiteY4931" fmla="*/ 3485579 h 3630492"/>
              <a:gd name="connsiteX4932" fmla="*/ 1333639 w 5730907"/>
              <a:gd name="connsiteY4932" fmla="*/ 3481433 h 3630492"/>
              <a:gd name="connsiteX4933" fmla="*/ 1304200 w 5730907"/>
              <a:gd name="connsiteY4933" fmla="*/ 3481804 h 3630492"/>
              <a:gd name="connsiteX4934" fmla="*/ 1258760 w 5730907"/>
              <a:gd name="connsiteY4934" fmla="*/ 3480189 h 3630492"/>
              <a:gd name="connsiteX4935" fmla="*/ 1262750 w 5730907"/>
              <a:gd name="connsiteY4935" fmla="*/ 3478432 h 3630492"/>
              <a:gd name="connsiteX4936" fmla="*/ 1274080 w 5730907"/>
              <a:gd name="connsiteY4936" fmla="*/ 3471841 h 3630492"/>
              <a:gd name="connsiteX4937" fmla="*/ 1252266 w 5730907"/>
              <a:gd name="connsiteY4937" fmla="*/ 3477384 h 3630492"/>
              <a:gd name="connsiteX4938" fmla="*/ 1245481 w 5730907"/>
              <a:gd name="connsiteY4938" fmla="*/ 3479718 h 3630492"/>
              <a:gd name="connsiteX4939" fmla="*/ 1232595 w 5730907"/>
              <a:gd name="connsiteY4939" fmla="*/ 3479259 h 3630492"/>
              <a:gd name="connsiteX4940" fmla="*/ 1234219 w 5730907"/>
              <a:gd name="connsiteY4940" fmla="*/ 3478062 h 3630492"/>
              <a:gd name="connsiteX4941" fmla="*/ 1228937 w 5730907"/>
              <a:gd name="connsiteY4941" fmla="*/ 3478070 h 3630492"/>
              <a:gd name="connsiteX4942" fmla="*/ 1249414 w 5730907"/>
              <a:gd name="connsiteY4942" fmla="*/ 3468930 h 3630492"/>
              <a:gd name="connsiteX4943" fmla="*/ 1271026 w 5730907"/>
              <a:gd name="connsiteY4943" fmla="*/ 3461264 h 3630492"/>
              <a:gd name="connsiteX4944" fmla="*/ 1272718 w 5730907"/>
              <a:gd name="connsiteY4944" fmla="*/ 3456585 h 3630492"/>
              <a:gd name="connsiteX4945" fmla="*/ 1277549 w 5730907"/>
              <a:gd name="connsiteY4945" fmla="*/ 3454418 h 3630492"/>
              <a:gd name="connsiteX4946" fmla="*/ 1390100 w 5730907"/>
              <a:gd name="connsiteY4946" fmla="*/ 3456895 h 3630492"/>
              <a:gd name="connsiteX4947" fmla="*/ 1443663 w 5730907"/>
              <a:gd name="connsiteY4947" fmla="*/ 3458496 h 3630492"/>
              <a:gd name="connsiteX4948" fmla="*/ 1464943 w 5730907"/>
              <a:gd name="connsiteY4948" fmla="*/ 3458963 h 3630492"/>
              <a:gd name="connsiteX4949" fmla="*/ 1464149 w 5730907"/>
              <a:gd name="connsiteY4949" fmla="*/ 3458205 h 3630492"/>
              <a:gd name="connsiteX4950" fmla="*/ 1457104 w 5730907"/>
              <a:gd name="connsiteY4950" fmla="*/ 3450341 h 3630492"/>
              <a:gd name="connsiteX4951" fmla="*/ 1456594 w 5730907"/>
              <a:gd name="connsiteY4951" fmla="*/ 3447182 h 3630492"/>
              <a:gd name="connsiteX4952" fmla="*/ 1367598 w 5730907"/>
              <a:gd name="connsiteY4952" fmla="*/ 3444003 h 3630492"/>
              <a:gd name="connsiteX4953" fmla="*/ 1301712 w 5730907"/>
              <a:gd name="connsiteY4953" fmla="*/ 3442270 h 3630492"/>
              <a:gd name="connsiteX4954" fmla="*/ 1303201 w 5730907"/>
              <a:gd name="connsiteY4954" fmla="*/ 3441013 h 3630492"/>
              <a:gd name="connsiteX4955" fmla="*/ 1297194 w 5730907"/>
              <a:gd name="connsiteY4955" fmla="*/ 3442152 h 3630492"/>
              <a:gd name="connsiteX4956" fmla="*/ 1269872 w 5730907"/>
              <a:gd name="connsiteY4956" fmla="*/ 3441433 h 3630492"/>
              <a:gd name="connsiteX4957" fmla="*/ 1273259 w 5730907"/>
              <a:gd name="connsiteY4957" fmla="*/ 3436648 h 3630492"/>
              <a:gd name="connsiteX4958" fmla="*/ 1284952 w 5730907"/>
              <a:gd name="connsiteY4958" fmla="*/ 3432937 h 3630492"/>
              <a:gd name="connsiteX4959" fmla="*/ 1286381 w 5730907"/>
              <a:gd name="connsiteY4959" fmla="*/ 3432518 h 3630492"/>
              <a:gd name="connsiteX4960" fmla="*/ 1303781 w 5730907"/>
              <a:gd name="connsiteY4960" fmla="*/ 3432599 h 3630492"/>
              <a:gd name="connsiteX4961" fmla="*/ 1432959 w 5730907"/>
              <a:gd name="connsiteY4961" fmla="*/ 3433639 h 3630492"/>
              <a:gd name="connsiteX4962" fmla="*/ 1486215 w 5730907"/>
              <a:gd name="connsiteY4962" fmla="*/ 3434757 h 3630492"/>
              <a:gd name="connsiteX4963" fmla="*/ 1509810 w 5730907"/>
              <a:gd name="connsiteY4963" fmla="*/ 3429673 h 3630492"/>
              <a:gd name="connsiteX4964" fmla="*/ 1517652 w 5730907"/>
              <a:gd name="connsiteY4964" fmla="*/ 3428168 h 3630492"/>
              <a:gd name="connsiteX4965" fmla="*/ 1501383 w 5730907"/>
              <a:gd name="connsiteY4965" fmla="*/ 3427348 h 3630492"/>
              <a:gd name="connsiteX4966" fmla="*/ 1473378 w 5730907"/>
              <a:gd name="connsiteY4966" fmla="*/ 3424939 h 3630492"/>
              <a:gd name="connsiteX4967" fmla="*/ 1522483 w 5730907"/>
              <a:gd name="connsiteY4967" fmla="*/ 3422122 h 3630492"/>
              <a:gd name="connsiteX4968" fmla="*/ 1547237 w 5730907"/>
              <a:gd name="connsiteY4968" fmla="*/ 3422648 h 3630492"/>
              <a:gd name="connsiteX4969" fmla="*/ 1595929 w 5730907"/>
              <a:gd name="connsiteY4969" fmla="*/ 3414231 h 3630492"/>
              <a:gd name="connsiteX4970" fmla="*/ 1631458 w 5730907"/>
              <a:gd name="connsiteY4970" fmla="*/ 3408748 h 3630492"/>
              <a:gd name="connsiteX4971" fmla="*/ 1649817 w 5730907"/>
              <a:gd name="connsiteY4971" fmla="*/ 3402237 h 3630492"/>
              <a:gd name="connsiteX4972" fmla="*/ 1645289 w 5730907"/>
              <a:gd name="connsiteY4972" fmla="*/ 3400605 h 3630492"/>
              <a:gd name="connsiteX4973" fmla="*/ 1635906 w 5730907"/>
              <a:gd name="connsiteY4973" fmla="*/ 3400446 h 3630492"/>
              <a:gd name="connsiteX4974" fmla="*/ 1620578 w 5730907"/>
              <a:gd name="connsiteY4974" fmla="*/ 3401105 h 3630492"/>
              <a:gd name="connsiteX4975" fmla="*/ 1484064 w 5730907"/>
              <a:gd name="connsiteY4975" fmla="*/ 3409782 h 3630492"/>
              <a:gd name="connsiteX4976" fmla="*/ 1508447 w 5730907"/>
              <a:gd name="connsiteY4976" fmla="*/ 3400474 h 3630492"/>
              <a:gd name="connsiteX4977" fmla="*/ 1522230 w 5730907"/>
              <a:gd name="connsiteY4977" fmla="*/ 3397338 h 3630492"/>
              <a:gd name="connsiteX4978" fmla="*/ 1534702 w 5730907"/>
              <a:gd name="connsiteY4978" fmla="*/ 3397393 h 3630492"/>
              <a:gd name="connsiteX4979" fmla="*/ 1474195 w 5730907"/>
              <a:gd name="connsiteY4979" fmla="*/ 3394599 h 3630492"/>
              <a:gd name="connsiteX4980" fmla="*/ 1688306 w 5730907"/>
              <a:gd name="connsiteY4980" fmla="*/ 3393691 h 3630492"/>
              <a:gd name="connsiteX4981" fmla="*/ 1701372 w 5730907"/>
              <a:gd name="connsiteY4981" fmla="*/ 3393906 h 3630492"/>
              <a:gd name="connsiteX4982" fmla="*/ 1704934 w 5730907"/>
              <a:gd name="connsiteY4982" fmla="*/ 3393215 h 3630492"/>
              <a:gd name="connsiteX4983" fmla="*/ 1721222 w 5730907"/>
              <a:gd name="connsiteY4983" fmla="*/ 3391555 h 3630492"/>
              <a:gd name="connsiteX4984" fmla="*/ 1722671 w 5730907"/>
              <a:gd name="connsiteY4984" fmla="*/ 3391379 h 3630492"/>
              <a:gd name="connsiteX4985" fmla="*/ 1556860 w 5730907"/>
              <a:gd name="connsiteY4985" fmla="*/ 3390655 h 3630492"/>
              <a:gd name="connsiteX4986" fmla="*/ 1552188 w 5730907"/>
              <a:gd name="connsiteY4986" fmla="*/ 3390518 h 3630492"/>
              <a:gd name="connsiteX4987" fmla="*/ 1552553 w 5730907"/>
              <a:gd name="connsiteY4987" fmla="*/ 3390435 h 3630492"/>
              <a:gd name="connsiteX4988" fmla="*/ 1559546 w 5730907"/>
              <a:gd name="connsiteY4988" fmla="*/ 3385166 h 3630492"/>
              <a:gd name="connsiteX4989" fmla="*/ 1499469 w 5730907"/>
              <a:gd name="connsiteY4989" fmla="*/ 3388976 h 3630492"/>
              <a:gd name="connsiteX4990" fmla="*/ 1391283 w 5730907"/>
              <a:gd name="connsiteY4990" fmla="*/ 3385814 h 3630492"/>
              <a:gd name="connsiteX4991" fmla="*/ 1378887 w 5730907"/>
              <a:gd name="connsiteY4991" fmla="*/ 3385821 h 3630492"/>
              <a:gd name="connsiteX4992" fmla="*/ 1391065 w 5730907"/>
              <a:gd name="connsiteY4992" fmla="*/ 3383908 h 3630492"/>
              <a:gd name="connsiteX4993" fmla="*/ 1393112 w 5730907"/>
              <a:gd name="connsiteY4993" fmla="*/ 3383059 h 3630492"/>
              <a:gd name="connsiteX4994" fmla="*/ 1394075 w 5730907"/>
              <a:gd name="connsiteY4994" fmla="*/ 3382516 h 3630492"/>
              <a:gd name="connsiteX4995" fmla="*/ 1393844 w 5730907"/>
              <a:gd name="connsiteY4995" fmla="*/ 3382549 h 3630492"/>
              <a:gd name="connsiteX4996" fmla="*/ 1394304 w 5730907"/>
              <a:gd name="connsiteY4996" fmla="*/ 3382386 h 3630492"/>
              <a:gd name="connsiteX4997" fmla="*/ 1394377 w 5730907"/>
              <a:gd name="connsiteY4997" fmla="*/ 3382346 h 3630492"/>
              <a:gd name="connsiteX4998" fmla="*/ 1432560 w 5730907"/>
              <a:gd name="connsiteY4998" fmla="*/ 3375119 h 3630492"/>
              <a:gd name="connsiteX4999" fmla="*/ 1454997 w 5730907"/>
              <a:gd name="connsiteY4999" fmla="*/ 3371104 h 3630492"/>
              <a:gd name="connsiteX5000" fmla="*/ 1439532 w 5730907"/>
              <a:gd name="connsiteY5000" fmla="*/ 3369994 h 3630492"/>
              <a:gd name="connsiteX5001" fmla="*/ 1441744 w 5730907"/>
              <a:gd name="connsiteY5001" fmla="*/ 3368032 h 3630492"/>
              <a:gd name="connsiteX5002" fmla="*/ 1439101 w 5730907"/>
              <a:gd name="connsiteY5002" fmla="*/ 3368584 h 3630492"/>
              <a:gd name="connsiteX5003" fmla="*/ 1435574 w 5730907"/>
              <a:gd name="connsiteY5003" fmla="*/ 3369710 h 3630492"/>
              <a:gd name="connsiteX5004" fmla="*/ 1434834 w 5730907"/>
              <a:gd name="connsiteY5004" fmla="*/ 3369657 h 3630492"/>
              <a:gd name="connsiteX5005" fmla="*/ 1425489 w 5730907"/>
              <a:gd name="connsiteY5005" fmla="*/ 3368529 h 3630492"/>
              <a:gd name="connsiteX5006" fmla="*/ 1442964 w 5730907"/>
              <a:gd name="connsiteY5006" fmla="*/ 3364480 h 3630492"/>
              <a:gd name="connsiteX5007" fmla="*/ 1442973 w 5730907"/>
              <a:gd name="connsiteY5007" fmla="*/ 3362744 h 3630492"/>
              <a:gd name="connsiteX5008" fmla="*/ 1438792 w 5730907"/>
              <a:gd name="connsiteY5008" fmla="*/ 3363553 h 3630492"/>
              <a:gd name="connsiteX5009" fmla="*/ 1439697 w 5730907"/>
              <a:gd name="connsiteY5009" fmla="*/ 3362667 h 3630492"/>
              <a:gd name="connsiteX5010" fmla="*/ 1434820 w 5730907"/>
              <a:gd name="connsiteY5010" fmla="*/ 3363367 h 3630492"/>
              <a:gd name="connsiteX5011" fmla="*/ 1423505 w 5730907"/>
              <a:gd name="connsiteY5011" fmla="*/ 3368289 h 3630492"/>
              <a:gd name="connsiteX5012" fmla="*/ 1413126 w 5730907"/>
              <a:gd name="connsiteY5012" fmla="*/ 3367035 h 3630492"/>
              <a:gd name="connsiteX5013" fmla="*/ 1435151 w 5730907"/>
              <a:gd name="connsiteY5013" fmla="*/ 3359211 h 3630492"/>
              <a:gd name="connsiteX5014" fmla="*/ 1542971 w 5730907"/>
              <a:gd name="connsiteY5014" fmla="*/ 3356228 h 3630492"/>
              <a:gd name="connsiteX5015" fmla="*/ 1573175 w 5730907"/>
              <a:gd name="connsiteY5015" fmla="*/ 3351402 h 3630492"/>
              <a:gd name="connsiteX5016" fmla="*/ 1613069 w 5730907"/>
              <a:gd name="connsiteY5016" fmla="*/ 3344121 h 3630492"/>
              <a:gd name="connsiteX5017" fmla="*/ 1544730 w 5730907"/>
              <a:gd name="connsiteY5017" fmla="*/ 3343988 h 3630492"/>
              <a:gd name="connsiteX5018" fmla="*/ 1527255 w 5730907"/>
              <a:gd name="connsiteY5018" fmla="*/ 3343964 h 3630492"/>
              <a:gd name="connsiteX5019" fmla="*/ 1512318 w 5730907"/>
              <a:gd name="connsiteY5019" fmla="*/ 3346672 h 3630492"/>
              <a:gd name="connsiteX5020" fmla="*/ 1456892 w 5730907"/>
              <a:gd name="connsiteY5020" fmla="*/ 3348142 h 3630492"/>
              <a:gd name="connsiteX5021" fmla="*/ 1469755 w 5730907"/>
              <a:gd name="connsiteY5021" fmla="*/ 3346420 h 3630492"/>
              <a:gd name="connsiteX5022" fmla="*/ 1479472 w 5730907"/>
              <a:gd name="connsiteY5022" fmla="*/ 3343896 h 3630492"/>
              <a:gd name="connsiteX5023" fmla="*/ 1443638 w 5730907"/>
              <a:gd name="connsiteY5023" fmla="*/ 3343847 h 3630492"/>
              <a:gd name="connsiteX5024" fmla="*/ 1494326 w 5730907"/>
              <a:gd name="connsiteY5024" fmla="*/ 3332385 h 3630492"/>
              <a:gd name="connsiteX5025" fmla="*/ 1425453 w 5730907"/>
              <a:gd name="connsiteY5025" fmla="*/ 3331647 h 3630492"/>
              <a:gd name="connsiteX5026" fmla="*/ 1353653 w 5730907"/>
              <a:gd name="connsiteY5026" fmla="*/ 3342693 h 3630492"/>
              <a:gd name="connsiteX5027" fmla="*/ 1308186 w 5730907"/>
              <a:gd name="connsiteY5027" fmla="*/ 3341932 h 3630492"/>
              <a:gd name="connsiteX5028" fmla="*/ 1302693 w 5730907"/>
              <a:gd name="connsiteY5028" fmla="*/ 3341855 h 3630492"/>
              <a:gd name="connsiteX5029" fmla="*/ 1331744 w 5730907"/>
              <a:gd name="connsiteY5029" fmla="*/ 3336362 h 3630492"/>
              <a:gd name="connsiteX5030" fmla="*/ 1445865 w 5730907"/>
              <a:gd name="connsiteY5030" fmla="*/ 3317191 h 3630492"/>
              <a:gd name="connsiteX5031" fmla="*/ 1497818 w 5730907"/>
              <a:gd name="connsiteY5031" fmla="*/ 3309868 h 3630492"/>
              <a:gd name="connsiteX5032" fmla="*/ 1497938 w 5730907"/>
              <a:gd name="connsiteY5032" fmla="*/ 3309784 h 3630492"/>
              <a:gd name="connsiteX5033" fmla="*/ 1497453 w 5730907"/>
              <a:gd name="connsiteY5033" fmla="*/ 3309338 h 3630492"/>
              <a:gd name="connsiteX5034" fmla="*/ 1497269 w 5730907"/>
              <a:gd name="connsiteY5034" fmla="*/ 3309311 h 3630492"/>
              <a:gd name="connsiteX5035" fmla="*/ 1501175 w 5730907"/>
              <a:gd name="connsiteY5035" fmla="*/ 3308439 h 3630492"/>
              <a:gd name="connsiteX5036" fmla="*/ 1509480 w 5730907"/>
              <a:gd name="connsiteY5036" fmla="*/ 3304839 h 3630492"/>
              <a:gd name="connsiteX5037" fmla="*/ 1513864 w 5730907"/>
              <a:gd name="connsiteY5037" fmla="*/ 3303983 h 3630492"/>
              <a:gd name="connsiteX5038" fmla="*/ 1560001 w 5730907"/>
              <a:gd name="connsiteY5038" fmla="*/ 3295003 h 3630492"/>
              <a:gd name="connsiteX5039" fmla="*/ 1560292 w 5730907"/>
              <a:gd name="connsiteY5039" fmla="*/ 3294209 h 3630492"/>
              <a:gd name="connsiteX5040" fmla="*/ 1542374 w 5730907"/>
              <a:gd name="connsiteY5040" fmla="*/ 3295688 h 3630492"/>
              <a:gd name="connsiteX5041" fmla="*/ 1540868 w 5730907"/>
              <a:gd name="connsiteY5041" fmla="*/ 3295896 h 3630492"/>
              <a:gd name="connsiteX5042" fmla="*/ 1525304 w 5730907"/>
              <a:gd name="connsiteY5042" fmla="*/ 3299350 h 3630492"/>
              <a:gd name="connsiteX5043" fmla="*/ 1525261 w 5730907"/>
              <a:gd name="connsiteY5043" fmla="*/ 3299356 h 3630492"/>
              <a:gd name="connsiteX5044" fmla="*/ 1525429 w 5730907"/>
              <a:gd name="connsiteY5044" fmla="*/ 3298019 h 3630492"/>
              <a:gd name="connsiteX5045" fmla="*/ 1512116 w 5730907"/>
              <a:gd name="connsiteY5045" fmla="*/ 3299850 h 3630492"/>
              <a:gd name="connsiteX5046" fmla="*/ 1454847 w 5730907"/>
              <a:gd name="connsiteY5046" fmla="*/ 3304592 h 3630492"/>
              <a:gd name="connsiteX5047" fmla="*/ 1461842 w 5730907"/>
              <a:gd name="connsiteY5047" fmla="*/ 3294828 h 3630492"/>
              <a:gd name="connsiteX5048" fmla="*/ 1472225 w 5730907"/>
              <a:gd name="connsiteY5048" fmla="*/ 3292922 h 3630492"/>
              <a:gd name="connsiteX5049" fmla="*/ 1470038 w 5730907"/>
              <a:gd name="connsiteY5049" fmla="*/ 3292706 h 3630492"/>
              <a:gd name="connsiteX5050" fmla="*/ 1420716 w 5730907"/>
              <a:gd name="connsiteY5050" fmla="*/ 3304302 h 3630492"/>
              <a:gd name="connsiteX5051" fmla="*/ 1379683 w 5730907"/>
              <a:gd name="connsiteY5051" fmla="*/ 3300246 h 3630492"/>
              <a:gd name="connsiteX5052" fmla="*/ 1258507 w 5730907"/>
              <a:gd name="connsiteY5052" fmla="*/ 3320343 h 3630492"/>
              <a:gd name="connsiteX5053" fmla="*/ 1323714 w 5730907"/>
              <a:gd name="connsiteY5053" fmla="*/ 3299914 h 3630492"/>
              <a:gd name="connsiteX5054" fmla="*/ 1406624 w 5730907"/>
              <a:gd name="connsiteY5054" fmla="*/ 3286436 h 3630492"/>
              <a:gd name="connsiteX5055" fmla="*/ 1422666 w 5730907"/>
              <a:gd name="connsiteY5055" fmla="*/ 3277186 h 3630492"/>
              <a:gd name="connsiteX5056" fmla="*/ 1433292 w 5730907"/>
              <a:gd name="connsiteY5056" fmla="*/ 3272546 h 3630492"/>
              <a:gd name="connsiteX5057" fmla="*/ 1414446 w 5730907"/>
              <a:gd name="connsiteY5057" fmla="*/ 3273749 h 3630492"/>
              <a:gd name="connsiteX5058" fmla="*/ 1397888 w 5730907"/>
              <a:gd name="connsiteY5058" fmla="*/ 3272085 h 3630492"/>
              <a:gd name="connsiteX5059" fmla="*/ 1400951 w 5730907"/>
              <a:gd name="connsiteY5059" fmla="*/ 3269729 h 3630492"/>
              <a:gd name="connsiteX5060" fmla="*/ 1402162 w 5730907"/>
              <a:gd name="connsiteY5060" fmla="*/ 3269325 h 3630492"/>
              <a:gd name="connsiteX5061" fmla="*/ 1375881 w 5730907"/>
              <a:gd name="connsiteY5061" fmla="*/ 3272993 h 3630492"/>
              <a:gd name="connsiteX5062" fmla="*/ 1296582 w 5730907"/>
              <a:gd name="connsiteY5062" fmla="*/ 3275557 h 3630492"/>
              <a:gd name="connsiteX5063" fmla="*/ 1212755 w 5730907"/>
              <a:gd name="connsiteY5063" fmla="*/ 3283743 h 3630492"/>
              <a:gd name="connsiteX5064" fmla="*/ 1203340 w 5730907"/>
              <a:gd name="connsiteY5064" fmla="*/ 3261138 h 3630492"/>
              <a:gd name="connsiteX5065" fmla="*/ 1168014 w 5730907"/>
              <a:gd name="connsiteY5065" fmla="*/ 3263646 h 3630492"/>
              <a:gd name="connsiteX5066" fmla="*/ 1135400 w 5730907"/>
              <a:gd name="connsiteY5066" fmla="*/ 3269086 h 3630492"/>
              <a:gd name="connsiteX5067" fmla="*/ 1135797 w 5730907"/>
              <a:gd name="connsiteY5067" fmla="*/ 3266338 h 3630492"/>
              <a:gd name="connsiteX5068" fmla="*/ 1115875 w 5730907"/>
              <a:gd name="connsiteY5068" fmla="*/ 3270315 h 3630492"/>
              <a:gd name="connsiteX5069" fmla="*/ 1153948 w 5730907"/>
              <a:gd name="connsiteY5069" fmla="*/ 3259605 h 3630492"/>
              <a:gd name="connsiteX5070" fmla="*/ 1160110 w 5730907"/>
              <a:gd name="connsiteY5070" fmla="*/ 3255347 h 3630492"/>
              <a:gd name="connsiteX5071" fmla="*/ 1160327 w 5730907"/>
              <a:gd name="connsiteY5071" fmla="*/ 3254705 h 3630492"/>
              <a:gd name="connsiteX5072" fmla="*/ 1289875 w 5730907"/>
              <a:gd name="connsiteY5072" fmla="*/ 3231547 h 3630492"/>
              <a:gd name="connsiteX5073" fmla="*/ 1343407 w 5730907"/>
              <a:gd name="connsiteY5073" fmla="*/ 3222425 h 3630492"/>
              <a:gd name="connsiteX5074" fmla="*/ 1386360 w 5730907"/>
              <a:gd name="connsiteY5074" fmla="*/ 3214912 h 3630492"/>
              <a:gd name="connsiteX5075" fmla="*/ 1388899 w 5730907"/>
              <a:gd name="connsiteY5075" fmla="*/ 3213269 h 3630492"/>
              <a:gd name="connsiteX5076" fmla="*/ 1396559 w 5730907"/>
              <a:gd name="connsiteY5076" fmla="*/ 3209260 h 3630492"/>
              <a:gd name="connsiteX5077" fmla="*/ 1395519 w 5730907"/>
              <a:gd name="connsiteY5077" fmla="*/ 3208665 h 3630492"/>
              <a:gd name="connsiteX5078" fmla="*/ 1402109 w 5730907"/>
              <a:gd name="connsiteY5078" fmla="*/ 3205986 h 3630492"/>
              <a:gd name="connsiteX5079" fmla="*/ 1403720 w 5730907"/>
              <a:gd name="connsiteY5079" fmla="*/ 3205503 h 3630492"/>
              <a:gd name="connsiteX5080" fmla="*/ 1412637 w 5730907"/>
              <a:gd name="connsiteY5080" fmla="*/ 3200810 h 3630492"/>
              <a:gd name="connsiteX5081" fmla="*/ 1424078 w 5730907"/>
              <a:gd name="connsiteY5081" fmla="*/ 3193295 h 3630492"/>
              <a:gd name="connsiteX5082" fmla="*/ 1393898 w 5730907"/>
              <a:gd name="connsiteY5082" fmla="*/ 3207230 h 3630492"/>
              <a:gd name="connsiteX5083" fmla="*/ 1394449 w 5730907"/>
              <a:gd name="connsiteY5083" fmla="*/ 3204344 h 3630492"/>
              <a:gd name="connsiteX5084" fmla="*/ 1430540 w 5730907"/>
              <a:gd name="connsiteY5084" fmla="*/ 3185365 h 3630492"/>
              <a:gd name="connsiteX5085" fmla="*/ 1429042 w 5730907"/>
              <a:gd name="connsiteY5085" fmla="*/ 3185676 h 3630492"/>
              <a:gd name="connsiteX5086" fmla="*/ 1417499 w 5730907"/>
              <a:gd name="connsiteY5086" fmla="*/ 3187323 h 3630492"/>
              <a:gd name="connsiteX5087" fmla="*/ 1410144 w 5730907"/>
              <a:gd name="connsiteY5087" fmla="*/ 3186049 h 3630492"/>
              <a:gd name="connsiteX5088" fmla="*/ 1412575 w 5730907"/>
              <a:gd name="connsiteY5088" fmla="*/ 3184355 h 3630492"/>
              <a:gd name="connsiteX5089" fmla="*/ 1413586 w 5730907"/>
              <a:gd name="connsiteY5089" fmla="*/ 3181122 h 3630492"/>
              <a:gd name="connsiteX5090" fmla="*/ 1414468 w 5730907"/>
              <a:gd name="connsiteY5090" fmla="*/ 3176932 h 3630492"/>
              <a:gd name="connsiteX5091" fmla="*/ 1380015 w 5730907"/>
              <a:gd name="connsiteY5091" fmla="*/ 3180267 h 3630492"/>
              <a:gd name="connsiteX5092" fmla="*/ 1379125 w 5730907"/>
              <a:gd name="connsiteY5092" fmla="*/ 3180718 h 3630492"/>
              <a:gd name="connsiteX5093" fmla="*/ 1364012 w 5730907"/>
              <a:gd name="connsiteY5093" fmla="*/ 3188321 h 3630492"/>
              <a:gd name="connsiteX5094" fmla="*/ 1372782 w 5730907"/>
              <a:gd name="connsiteY5094" fmla="*/ 3181929 h 3630492"/>
              <a:gd name="connsiteX5095" fmla="*/ 1375130 w 5730907"/>
              <a:gd name="connsiteY5095" fmla="*/ 3180740 h 3630492"/>
              <a:gd name="connsiteX5096" fmla="*/ 1348211 w 5730907"/>
              <a:gd name="connsiteY5096" fmla="*/ 3183345 h 3630492"/>
              <a:gd name="connsiteX5097" fmla="*/ 1281458 w 5730907"/>
              <a:gd name="connsiteY5097" fmla="*/ 3188233 h 3630492"/>
              <a:gd name="connsiteX5098" fmla="*/ 1279210 w 5730907"/>
              <a:gd name="connsiteY5098" fmla="*/ 3187528 h 3630492"/>
              <a:gd name="connsiteX5099" fmla="*/ 1252933 w 5730907"/>
              <a:gd name="connsiteY5099" fmla="*/ 3195630 h 3630492"/>
              <a:gd name="connsiteX5100" fmla="*/ 1252465 w 5730907"/>
              <a:gd name="connsiteY5100" fmla="*/ 3194277 h 3630492"/>
              <a:gd name="connsiteX5101" fmla="*/ 1252862 w 5730907"/>
              <a:gd name="connsiteY5101" fmla="*/ 3192236 h 3630492"/>
              <a:gd name="connsiteX5102" fmla="*/ 1262801 w 5730907"/>
              <a:gd name="connsiteY5102" fmla="*/ 3191470 h 3630492"/>
              <a:gd name="connsiteX5103" fmla="*/ 1262559 w 5730907"/>
              <a:gd name="connsiteY5103" fmla="*/ 3191272 h 3630492"/>
              <a:gd name="connsiteX5104" fmla="*/ 1268375 w 5730907"/>
              <a:gd name="connsiteY5104" fmla="*/ 3188482 h 3630492"/>
              <a:gd name="connsiteX5105" fmla="*/ 1270568 w 5730907"/>
              <a:gd name="connsiteY5105" fmla="*/ 3187484 h 3630492"/>
              <a:gd name="connsiteX5106" fmla="*/ 1266748 w 5730907"/>
              <a:gd name="connsiteY5106" fmla="*/ 3187592 h 3630492"/>
              <a:gd name="connsiteX5107" fmla="*/ 1260743 w 5730907"/>
              <a:gd name="connsiteY5107" fmla="*/ 3187963 h 3630492"/>
              <a:gd name="connsiteX5108" fmla="*/ 1268509 w 5730907"/>
              <a:gd name="connsiteY5108" fmla="*/ 3185390 h 3630492"/>
              <a:gd name="connsiteX5109" fmla="*/ 1269982 w 5730907"/>
              <a:gd name="connsiteY5109" fmla="*/ 3184652 h 3630492"/>
              <a:gd name="connsiteX5110" fmla="*/ 1270007 w 5730907"/>
              <a:gd name="connsiteY5110" fmla="*/ 3184643 h 3630492"/>
              <a:gd name="connsiteX5111" fmla="*/ 1270003 w 5730907"/>
              <a:gd name="connsiteY5111" fmla="*/ 3184642 h 3630492"/>
              <a:gd name="connsiteX5112" fmla="*/ 1283061 w 5730907"/>
              <a:gd name="connsiteY5112" fmla="*/ 3178105 h 3630492"/>
              <a:gd name="connsiteX5113" fmla="*/ 1283102 w 5730907"/>
              <a:gd name="connsiteY5113" fmla="*/ 3177654 h 3630492"/>
              <a:gd name="connsiteX5114" fmla="*/ 1283153 w 5730907"/>
              <a:gd name="connsiteY5114" fmla="*/ 3177091 h 3630492"/>
              <a:gd name="connsiteX5115" fmla="*/ 1283184 w 5730907"/>
              <a:gd name="connsiteY5115" fmla="*/ 3176755 h 3630492"/>
              <a:gd name="connsiteX5116" fmla="*/ 1283169 w 5730907"/>
              <a:gd name="connsiteY5116" fmla="*/ 3176904 h 3630492"/>
              <a:gd name="connsiteX5117" fmla="*/ 1283153 w 5730907"/>
              <a:gd name="connsiteY5117" fmla="*/ 3177091 h 3630492"/>
              <a:gd name="connsiteX5118" fmla="*/ 1283061 w 5730907"/>
              <a:gd name="connsiteY5118" fmla="*/ 3178105 h 3630492"/>
              <a:gd name="connsiteX5119" fmla="*/ 1269902 w 5730907"/>
              <a:gd name="connsiteY5119" fmla="*/ 3181388 h 3630492"/>
              <a:gd name="connsiteX5120" fmla="*/ 1265061 w 5730907"/>
              <a:gd name="connsiteY5120" fmla="*/ 3183093 h 3630492"/>
              <a:gd name="connsiteX5121" fmla="*/ 1264058 w 5730907"/>
              <a:gd name="connsiteY5121" fmla="*/ 3182778 h 3630492"/>
              <a:gd name="connsiteX5122" fmla="*/ 1247882 w 5730907"/>
              <a:gd name="connsiteY5122" fmla="*/ 3188304 h 3630492"/>
              <a:gd name="connsiteX5123" fmla="*/ 1245647 w 5730907"/>
              <a:gd name="connsiteY5123" fmla="*/ 3188895 h 3630492"/>
              <a:gd name="connsiteX5124" fmla="*/ 1241912 w 5730907"/>
              <a:gd name="connsiteY5124" fmla="*/ 3189126 h 3630492"/>
              <a:gd name="connsiteX5125" fmla="*/ 1237271 w 5730907"/>
              <a:gd name="connsiteY5125" fmla="*/ 3191111 h 3630492"/>
              <a:gd name="connsiteX5126" fmla="*/ 1225927 w 5730907"/>
              <a:gd name="connsiteY5126" fmla="*/ 3194112 h 3630492"/>
              <a:gd name="connsiteX5127" fmla="*/ 1228259 w 5730907"/>
              <a:gd name="connsiteY5127" fmla="*/ 3192287 h 3630492"/>
              <a:gd name="connsiteX5128" fmla="*/ 1235871 w 5730907"/>
              <a:gd name="connsiteY5128" fmla="*/ 3189166 h 3630492"/>
              <a:gd name="connsiteX5129" fmla="*/ 1249491 w 5730907"/>
              <a:gd name="connsiteY5129" fmla="*/ 3183630 h 3630492"/>
              <a:gd name="connsiteX5130" fmla="*/ 1259340 w 5730907"/>
              <a:gd name="connsiteY5130" fmla="*/ 3181298 h 3630492"/>
              <a:gd name="connsiteX5131" fmla="*/ 1257228 w 5730907"/>
              <a:gd name="connsiteY5131" fmla="*/ 3180637 h 3630492"/>
              <a:gd name="connsiteX5132" fmla="*/ 1242230 w 5730907"/>
              <a:gd name="connsiteY5132" fmla="*/ 3182427 h 3630492"/>
              <a:gd name="connsiteX5133" fmla="*/ 1244757 w 5730907"/>
              <a:gd name="connsiteY5133" fmla="*/ 3181123 h 3630492"/>
              <a:gd name="connsiteX5134" fmla="*/ 1229256 w 5730907"/>
              <a:gd name="connsiteY5134" fmla="*/ 3179672 h 3630492"/>
              <a:gd name="connsiteX5135" fmla="*/ 1249599 w 5730907"/>
              <a:gd name="connsiteY5135" fmla="*/ 3172008 h 3630492"/>
              <a:gd name="connsiteX5136" fmla="*/ 1269943 w 5730907"/>
              <a:gd name="connsiteY5136" fmla="*/ 3164345 h 3630492"/>
              <a:gd name="connsiteX5137" fmla="*/ 1243182 w 5730907"/>
              <a:gd name="connsiteY5137" fmla="*/ 3170542 h 3630492"/>
              <a:gd name="connsiteX5138" fmla="*/ 1246347 w 5730907"/>
              <a:gd name="connsiteY5138" fmla="*/ 3168087 h 3630492"/>
              <a:gd name="connsiteX5139" fmla="*/ 1247767 w 5730907"/>
              <a:gd name="connsiteY5139" fmla="*/ 3167136 h 3630492"/>
              <a:gd name="connsiteX5140" fmla="*/ 1270009 w 5730907"/>
              <a:gd name="connsiteY5140" fmla="*/ 3163611 h 3630492"/>
              <a:gd name="connsiteX5141" fmla="*/ 1280698 w 5730907"/>
              <a:gd name="connsiteY5141" fmla="*/ 3161916 h 3630492"/>
              <a:gd name="connsiteX5142" fmla="*/ 1263082 w 5730907"/>
              <a:gd name="connsiteY5142" fmla="*/ 3162504 h 3630492"/>
              <a:gd name="connsiteX5143" fmla="*/ 1252013 w 5730907"/>
              <a:gd name="connsiteY5143" fmla="*/ 3163802 h 3630492"/>
              <a:gd name="connsiteX5144" fmla="*/ 1252733 w 5730907"/>
              <a:gd name="connsiteY5144" fmla="*/ 3162532 h 3630492"/>
              <a:gd name="connsiteX5145" fmla="*/ 1243741 w 5730907"/>
              <a:gd name="connsiteY5145" fmla="*/ 3164389 h 3630492"/>
              <a:gd name="connsiteX5146" fmla="*/ 1241660 w 5730907"/>
              <a:gd name="connsiteY5146" fmla="*/ 3165007 h 3630492"/>
              <a:gd name="connsiteX5147" fmla="*/ 1228757 w 5730907"/>
              <a:gd name="connsiteY5147" fmla="*/ 3166493 h 3630492"/>
              <a:gd name="connsiteX5148" fmla="*/ 1211177 w 5730907"/>
              <a:gd name="connsiteY5148" fmla="*/ 3166967 h 3630492"/>
              <a:gd name="connsiteX5149" fmla="*/ 1253507 w 5730907"/>
              <a:gd name="connsiteY5149" fmla="*/ 3160064 h 3630492"/>
              <a:gd name="connsiteX5150" fmla="*/ 1250926 w 5730907"/>
              <a:gd name="connsiteY5150" fmla="*/ 3157663 h 3630492"/>
              <a:gd name="connsiteX5151" fmla="*/ 1247820 w 5730907"/>
              <a:gd name="connsiteY5151" fmla="*/ 3158022 h 3630492"/>
              <a:gd name="connsiteX5152" fmla="*/ 1287099 w 5730907"/>
              <a:gd name="connsiteY5152" fmla="*/ 3144555 h 3630492"/>
              <a:gd name="connsiteX5153" fmla="*/ 1333996 w 5730907"/>
              <a:gd name="connsiteY5153" fmla="*/ 3123106 h 3630492"/>
              <a:gd name="connsiteX5154" fmla="*/ 1339391 w 5730907"/>
              <a:gd name="connsiteY5154" fmla="*/ 3120257 h 3630492"/>
              <a:gd name="connsiteX5155" fmla="*/ 1300948 w 5730907"/>
              <a:gd name="connsiteY5155" fmla="*/ 3126099 h 3630492"/>
              <a:gd name="connsiteX5156" fmla="*/ 1289827 w 5730907"/>
              <a:gd name="connsiteY5156" fmla="*/ 3131152 h 3630492"/>
              <a:gd name="connsiteX5157" fmla="*/ 1230158 w 5730907"/>
              <a:gd name="connsiteY5157" fmla="*/ 3153031 h 3630492"/>
              <a:gd name="connsiteX5158" fmla="*/ 1229705 w 5730907"/>
              <a:gd name="connsiteY5158" fmla="*/ 3153115 h 3630492"/>
              <a:gd name="connsiteX5159" fmla="*/ 1216097 w 5730907"/>
              <a:gd name="connsiteY5159" fmla="*/ 3153358 h 3630492"/>
              <a:gd name="connsiteX5160" fmla="*/ 1221325 w 5730907"/>
              <a:gd name="connsiteY5160" fmla="*/ 3150644 h 3630492"/>
              <a:gd name="connsiteX5161" fmla="*/ 1217521 w 5730907"/>
              <a:gd name="connsiteY5161" fmla="*/ 3150651 h 3630492"/>
              <a:gd name="connsiteX5162" fmla="*/ 1214202 w 5730907"/>
              <a:gd name="connsiteY5162" fmla="*/ 3148226 h 3630492"/>
              <a:gd name="connsiteX5163" fmla="*/ 1211490 w 5730907"/>
              <a:gd name="connsiteY5163" fmla="*/ 3145799 h 3630492"/>
              <a:gd name="connsiteX5164" fmla="*/ 1216335 w 5730907"/>
              <a:gd name="connsiteY5164" fmla="*/ 3144062 h 3630492"/>
              <a:gd name="connsiteX5165" fmla="*/ 1217187 w 5730907"/>
              <a:gd name="connsiteY5165" fmla="*/ 3143760 h 3630492"/>
              <a:gd name="connsiteX5166" fmla="*/ 1212781 w 5730907"/>
              <a:gd name="connsiteY5166" fmla="*/ 3143696 h 3630492"/>
              <a:gd name="connsiteX5167" fmla="*/ 1211371 w 5730907"/>
              <a:gd name="connsiteY5167" fmla="*/ 3143731 h 3630492"/>
              <a:gd name="connsiteX5168" fmla="*/ 1223750 w 5730907"/>
              <a:gd name="connsiteY5168" fmla="*/ 3136427 h 3630492"/>
              <a:gd name="connsiteX5169" fmla="*/ 1240361 w 5730907"/>
              <a:gd name="connsiteY5169" fmla="*/ 3129446 h 3630492"/>
              <a:gd name="connsiteX5170" fmla="*/ 1209743 w 5730907"/>
              <a:gd name="connsiteY5170" fmla="*/ 3133928 h 3630492"/>
              <a:gd name="connsiteX5171" fmla="*/ 1213181 w 5730907"/>
              <a:gd name="connsiteY5171" fmla="*/ 3130596 h 3630492"/>
              <a:gd name="connsiteX5172" fmla="*/ 1215503 w 5730907"/>
              <a:gd name="connsiteY5172" fmla="*/ 3129315 h 3630492"/>
              <a:gd name="connsiteX5173" fmla="*/ 1251329 w 5730907"/>
              <a:gd name="connsiteY5173" fmla="*/ 3124678 h 3630492"/>
              <a:gd name="connsiteX5174" fmla="*/ 1272956 w 5730907"/>
              <a:gd name="connsiteY5174" fmla="*/ 3121822 h 3630492"/>
              <a:gd name="connsiteX5175" fmla="*/ 1259046 w 5730907"/>
              <a:gd name="connsiteY5175" fmla="*/ 3121578 h 3630492"/>
              <a:gd name="connsiteX5176" fmla="*/ 1221550 w 5730907"/>
              <a:gd name="connsiteY5176" fmla="*/ 3126435 h 3630492"/>
              <a:gd name="connsiteX5177" fmla="*/ 1220550 w 5730907"/>
              <a:gd name="connsiteY5177" fmla="*/ 3126530 h 3630492"/>
              <a:gd name="connsiteX5178" fmla="*/ 1220611 w 5730907"/>
              <a:gd name="connsiteY5178" fmla="*/ 3126496 h 3630492"/>
              <a:gd name="connsiteX5179" fmla="*/ 1221134 w 5730907"/>
              <a:gd name="connsiteY5179" fmla="*/ 3124803 h 3630492"/>
              <a:gd name="connsiteX5180" fmla="*/ 1209258 w 5730907"/>
              <a:gd name="connsiteY5180" fmla="*/ 3127590 h 3630492"/>
              <a:gd name="connsiteX5181" fmla="*/ 1207775 w 5730907"/>
              <a:gd name="connsiteY5181" fmla="*/ 3127729 h 3630492"/>
              <a:gd name="connsiteX5182" fmla="*/ 1201768 w 5730907"/>
              <a:gd name="connsiteY5182" fmla="*/ 3125491 h 3630492"/>
              <a:gd name="connsiteX5183" fmla="*/ 1194504 w 5730907"/>
              <a:gd name="connsiteY5183" fmla="*/ 3124823 h 3630492"/>
              <a:gd name="connsiteX5184" fmla="*/ 1208592 w 5730907"/>
              <a:gd name="connsiteY5184" fmla="*/ 3118671 h 3630492"/>
              <a:gd name="connsiteX5185" fmla="*/ 1226399 w 5730907"/>
              <a:gd name="connsiteY5185" fmla="*/ 3111012 h 3630492"/>
              <a:gd name="connsiteX5186" fmla="*/ 1210417 w 5730907"/>
              <a:gd name="connsiteY5186" fmla="*/ 3112515 h 3630492"/>
              <a:gd name="connsiteX5187" fmla="*/ 1193089 w 5730907"/>
              <a:gd name="connsiteY5187" fmla="*/ 3117220 h 3630492"/>
              <a:gd name="connsiteX5188" fmla="*/ 1212377 w 5730907"/>
              <a:gd name="connsiteY5188" fmla="*/ 3104882 h 3630492"/>
              <a:gd name="connsiteX5189" fmla="*/ 1218062 w 5730907"/>
              <a:gd name="connsiteY5189" fmla="*/ 3100443 h 3630492"/>
              <a:gd name="connsiteX5190" fmla="*/ 1207306 w 5730907"/>
              <a:gd name="connsiteY5190" fmla="*/ 3104892 h 3630492"/>
              <a:gd name="connsiteX5191" fmla="*/ 1205095 w 5730907"/>
              <a:gd name="connsiteY5191" fmla="*/ 3098988 h 3630492"/>
              <a:gd name="connsiteX5192" fmla="*/ 1184908 w 5730907"/>
              <a:gd name="connsiteY5192" fmla="*/ 3104929 h 3630492"/>
              <a:gd name="connsiteX5193" fmla="*/ 1182343 w 5730907"/>
              <a:gd name="connsiteY5193" fmla="*/ 3104380 h 3630492"/>
              <a:gd name="connsiteX5194" fmla="*/ 1185324 w 5730907"/>
              <a:gd name="connsiteY5194" fmla="*/ 3102275 h 3630492"/>
              <a:gd name="connsiteX5195" fmla="*/ 1216723 w 5730907"/>
              <a:gd name="connsiteY5195" fmla="*/ 3096600 h 3630492"/>
              <a:gd name="connsiteX5196" fmla="*/ 1233334 w 5730907"/>
              <a:gd name="connsiteY5196" fmla="*/ 3094313 h 3630492"/>
              <a:gd name="connsiteX5197" fmla="*/ 1194400 w 5730907"/>
              <a:gd name="connsiteY5197" fmla="*/ 3097801 h 3630492"/>
              <a:gd name="connsiteX5198" fmla="*/ 1194898 w 5730907"/>
              <a:gd name="connsiteY5198" fmla="*/ 3097283 h 3630492"/>
              <a:gd name="connsiteX5199" fmla="*/ 1191285 w 5730907"/>
              <a:gd name="connsiteY5199" fmla="*/ 3092859 h 3630492"/>
              <a:gd name="connsiteX5200" fmla="*/ 1194468 w 5730907"/>
              <a:gd name="connsiteY5200" fmla="*/ 3092261 h 3630492"/>
              <a:gd name="connsiteX5201" fmla="*/ 1201429 w 5730907"/>
              <a:gd name="connsiteY5201" fmla="*/ 3089879 h 3630492"/>
              <a:gd name="connsiteX5202" fmla="*/ 1201717 w 5730907"/>
              <a:gd name="connsiteY5202" fmla="*/ 3089846 h 3630492"/>
              <a:gd name="connsiteX5203" fmla="*/ 1278097 w 5730907"/>
              <a:gd name="connsiteY5203" fmla="*/ 3080523 h 3630492"/>
              <a:gd name="connsiteX5204" fmla="*/ 1364350 w 5730907"/>
              <a:gd name="connsiteY5204" fmla="*/ 3064098 h 3630492"/>
              <a:gd name="connsiteX5205" fmla="*/ 1446223 w 5730907"/>
              <a:gd name="connsiteY5205" fmla="*/ 3036413 h 3630492"/>
              <a:gd name="connsiteX5206" fmla="*/ 1422796 w 5730907"/>
              <a:gd name="connsiteY5206" fmla="*/ 3042351 h 3630492"/>
              <a:gd name="connsiteX5207" fmla="*/ 1432088 w 5730907"/>
              <a:gd name="connsiteY5207" fmla="*/ 3038181 h 3630492"/>
              <a:gd name="connsiteX5208" fmla="*/ 1457099 w 5730907"/>
              <a:gd name="connsiteY5208" fmla="*/ 3029886 h 3630492"/>
              <a:gd name="connsiteX5209" fmla="*/ 1430875 w 5730907"/>
              <a:gd name="connsiteY5209" fmla="*/ 3046396 h 3630492"/>
              <a:gd name="connsiteX5210" fmla="*/ 1393334 w 5730907"/>
              <a:gd name="connsiteY5210" fmla="*/ 3066534 h 3630492"/>
              <a:gd name="connsiteX5211" fmla="*/ 1389504 w 5730907"/>
              <a:gd name="connsiteY5211" fmla="*/ 3071394 h 3630492"/>
              <a:gd name="connsiteX5212" fmla="*/ 1388228 w 5730907"/>
              <a:gd name="connsiteY5212" fmla="*/ 3073014 h 3630492"/>
              <a:gd name="connsiteX5213" fmla="*/ 1388795 w 5730907"/>
              <a:gd name="connsiteY5213" fmla="*/ 3072295 h 3630492"/>
              <a:gd name="connsiteX5214" fmla="*/ 1389504 w 5730907"/>
              <a:gd name="connsiteY5214" fmla="*/ 3071394 h 3630492"/>
              <a:gd name="connsiteX5215" fmla="*/ 1391632 w 5730907"/>
              <a:gd name="connsiteY5215" fmla="*/ 3068694 h 3630492"/>
              <a:gd name="connsiteX5216" fmla="*/ 1393334 w 5730907"/>
              <a:gd name="connsiteY5216" fmla="*/ 3066534 h 3630492"/>
              <a:gd name="connsiteX5217" fmla="*/ 1613946 w 5730907"/>
              <a:gd name="connsiteY5217" fmla="*/ 2976968 h 3630492"/>
              <a:gd name="connsiteX5218" fmla="*/ 1614122 w 5730907"/>
              <a:gd name="connsiteY5218" fmla="*/ 2978580 h 3630492"/>
              <a:gd name="connsiteX5219" fmla="*/ 1615031 w 5730907"/>
              <a:gd name="connsiteY5219" fmla="*/ 2976527 h 3630492"/>
              <a:gd name="connsiteX5220" fmla="*/ 1690781 w 5730907"/>
              <a:gd name="connsiteY5220" fmla="*/ 2945773 h 3630492"/>
              <a:gd name="connsiteX5221" fmla="*/ 1988857 w 5730907"/>
              <a:gd name="connsiteY5221" fmla="*/ 2816626 h 3630492"/>
              <a:gd name="connsiteX5222" fmla="*/ 2267875 w 5730907"/>
              <a:gd name="connsiteY5222" fmla="*/ 2690744 h 3630492"/>
              <a:gd name="connsiteX5223" fmla="*/ 2264803 w 5730907"/>
              <a:gd name="connsiteY5223" fmla="*/ 2691750 h 3630492"/>
              <a:gd name="connsiteX5224" fmla="*/ 2128395 w 5730907"/>
              <a:gd name="connsiteY5224" fmla="*/ 2720190 h 3630492"/>
              <a:gd name="connsiteX5225" fmla="*/ 2093841 w 5730907"/>
              <a:gd name="connsiteY5225" fmla="*/ 2730379 h 3630492"/>
              <a:gd name="connsiteX5226" fmla="*/ 2070340 w 5730907"/>
              <a:gd name="connsiteY5226" fmla="*/ 2729299 h 3630492"/>
              <a:gd name="connsiteX5227" fmla="*/ 2075362 w 5730907"/>
              <a:gd name="connsiteY5227" fmla="*/ 2727300 h 3630492"/>
              <a:gd name="connsiteX5228" fmla="*/ 2135546 w 5730907"/>
              <a:gd name="connsiteY5228" fmla="*/ 2711197 h 3630492"/>
              <a:gd name="connsiteX5229" fmla="*/ 2150005 w 5730907"/>
              <a:gd name="connsiteY5229" fmla="*/ 2700100 h 3630492"/>
              <a:gd name="connsiteX5230" fmla="*/ 2146830 w 5730907"/>
              <a:gd name="connsiteY5230" fmla="*/ 2700822 h 3630492"/>
              <a:gd name="connsiteX5231" fmla="*/ 2141128 w 5730907"/>
              <a:gd name="connsiteY5231" fmla="*/ 2702120 h 3630492"/>
              <a:gd name="connsiteX5232" fmla="*/ 2163445 w 5730907"/>
              <a:gd name="connsiteY5232" fmla="*/ 2694531 h 3630492"/>
              <a:gd name="connsiteX5233" fmla="*/ 2195708 w 5730907"/>
              <a:gd name="connsiteY5233" fmla="*/ 2684858 h 3630492"/>
              <a:gd name="connsiteX5234" fmla="*/ 2521370 w 5730907"/>
              <a:gd name="connsiteY5234" fmla="*/ 2571440 h 3630492"/>
              <a:gd name="connsiteX5235" fmla="*/ 2590621 w 5730907"/>
              <a:gd name="connsiteY5235" fmla="*/ 2544518 h 3630492"/>
              <a:gd name="connsiteX5236" fmla="*/ 2631600 w 5730907"/>
              <a:gd name="connsiteY5236" fmla="*/ 2522391 h 3630492"/>
              <a:gd name="connsiteX5237" fmla="*/ 2649799 w 5730907"/>
              <a:gd name="connsiteY5237" fmla="*/ 2515992 h 3630492"/>
              <a:gd name="connsiteX5238" fmla="*/ 2594241 w 5730907"/>
              <a:gd name="connsiteY5238" fmla="*/ 2543111 h 3630492"/>
              <a:gd name="connsiteX5239" fmla="*/ 2632378 w 5730907"/>
              <a:gd name="connsiteY5239" fmla="*/ 2528285 h 3630492"/>
              <a:gd name="connsiteX5240" fmla="*/ 2806883 w 5730907"/>
              <a:gd name="connsiteY5240" fmla="*/ 2449845 h 3630492"/>
              <a:gd name="connsiteX5241" fmla="*/ 2823251 w 5730907"/>
              <a:gd name="connsiteY5241" fmla="*/ 2441867 h 3630492"/>
              <a:gd name="connsiteX5242" fmla="*/ 2858653 w 5730907"/>
              <a:gd name="connsiteY5242" fmla="*/ 2436999 h 3630492"/>
              <a:gd name="connsiteX5243" fmla="*/ 2866902 w 5730907"/>
              <a:gd name="connsiteY5243" fmla="*/ 2435885 h 3630492"/>
              <a:gd name="connsiteX5244" fmla="*/ 2879701 w 5730907"/>
              <a:gd name="connsiteY5244" fmla="*/ 2430936 h 3630492"/>
              <a:gd name="connsiteX5245" fmla="*/ 2876552 w 5730907"/>
              <a:gd name="connsiteY5245" fmla="*/ 2431392 h 3630492"/>
              <a:gd name="connsiteX5246" fmla="*/ 2830888 w 5730907"/>
              <a:gd name="connsiteY5246" fmla="*/ 2438144 h 3630492"/>
              <a:gd name="connsiteX5247" fmla="*/ 2867888 w 5730907"/>
              <a:gd name="connsiteY5247" fmla="*/ 2420109 h 3630492"/>
              <a:gd name="connsiteX5248" fmla="*/ 2905813 w 5730907"/>
              <a:gd name="connsiteY5248" fmla="*/ 2402106 h 3630492"/>
              <a:gd name="connsiteX5249" fmla="*/ 2930848 w 5730907"/>
              <a:gd name="connsiteY5249" fmla="*/ 2390233 h 3630492"/>
              <a:gd name="connsiteX5250" fmla="*/ 3024101 w 5730907"/>
              <a:gd name="connsiteY5250" fmla="*/ 2336808 h 3630492"/>
              <a:gd name="connsiteX5251" fmla="*/ 3070925 w 5730907"/>
              <a:gd name="connsiteY5251" fmla="*/ 2309514 h 3630492"/>
              <a:gd name="connsiteX5252" fmla="*/ 3156896 w 5730907"/>
              <a:gd name="connsiteY5252" fmla="*/ 2292587 h 3630492"/>
              <a:gd name="connsiteX5253" fmla="*/ 3164866 w 5730907"/>
              <a:gd name="connsiteY5253" fmla="*/ 2287962 h 3630492"/>
              <a:gd name="connsiteX5254" fmla="*/ 3165035 w 5730907"/>
              <a:gd name="connsiteY5254" fmla="*/ 2287832 h 3630492"/>
              <a:gd name="connsiteX5255" fmla="*/ 3163187 w 5730907"/>
              <a:gd name="connsiteY5255" fmla="*/ 2288148 h 3630492"/>
              <a:gd name="connsiteX5256" fmla="*/ 3112894 w 5730907"/>
              <a:gd name="connsiteY5256" fmla="*/ 2297692 h 3630492"/>
              <a:gd name="connsiteX5257" fmla="*/ 3081593 w 5730907"/>
              <a:gd name="connsiteY5257" fmla="*/ 2303297 h 3630492"/>
              <a:gd name="connsiteX5258" fmla="*/ 3088211 w 5730907"/>
              <a:gd name="connsiteY5258" fmla="*/ 2299438 h 3630492"/>
              <a:gd name="connsiteX5259" fmla="*/ 3086729 w 5730907"/>
              <a:gd name="connsiteY5259" fmla="*/ 2299244 h 3630492"/>
              <a:gd name="connsiteX5260" fmla="*/ 3149880 w 5730907"/>
              <a:gd name="connsiteY5260" fmla="*/ 2286132 h 3630492"/>
              <a:gd name="connsiteX5261" fmla="*/ 3182170 w 5730907"/>
              <a:gd name="connsiteY5261" fmla="*/ 2279068 h 3630492"/>
              <a:gd name="connsiteX5262" fmla="*/ 3198253 w 5730907"/>
              <a:gd name="connsiteY5262" fmla="*/ 2271592 h 3630492"/>
              <a:gd name="connsiteX5263" fmla="*/ 3193161 w 5730907"/>
              <a:gd name="connsiteY5263" fmla="*/ 2276664 h 3630492"/>
              <a:gd name="connsiteX5264" fmla="*/ 3202836 w 5730907"/>
              <a:gd name="connsiteY5264" fmla="*/ 2274548 h 3630492"/>
              <a:gd name="connsiteX5265" fmla="*/ 3223408 w 5730907"/>
              <a:gd name="connsiteY5265" fmla="*/ 2270234 h 3630492"/>
              <a:gd name="connsiteX5266" fmla="*/ 3243145 w 5730907"/>
              <a:gd name="connsiteY5266" fmla="*/ 2257704 h 3630492"/>
              <a:gd name="connsiteX5267" fmla="*/ 3245660 w 5730907"/>
              <a:gd name="connsiteY5267" fmla="*/ 2248917 h 3630492"/>
              <a:gd name="connsiteX5268" fmla="*/ 3201916 w 5730907"/>
              <a:gd name="connsiteY5268" fmla="*/ 2273236 h 3630492"/>
              <a:gd name="connsiteX5269" fmla="*/ 3251622 w 5730907"/>
              <a:gd name="connsiteY5269" fmla="*/ 2241941 h 3630492"/>
              <a:gd name="connsiteX5270" fmla="*/ 3254137 w 5730907"/>
              <a:gd name="connsiteY5270" fmla="*/ 2233155 h 3630492"/>
              <a:gd name="connsiteX5271" fmla="*/ 3217743 w 5730907"/>
              <a:gd name="connsiteY5271" fmla="*/ 2253033 h 3630492"/>
              <a:gd name="connsiteX5272" fmla="*/ 3203333 w 5730907"/>
              <a:gd name="connsiteY5272" fmla="*/ 2260801 h 3630492"/>
              <a:gd name="connsiteX5273" fmla="*/ 3212471 w 5730907"/>
              <a:gd name="connsiteY5273" fmla="*/ 2255323 h 3630492"/>
              <a:gd name="connsiteX5274" fmla="*/ 3239174 w 5730907"/>
              <a:gd name="connsiteY5274" fmla="*/ 2237784 h 3630492"/>
              <a:gd name="connsiteX5275" fmla="*/ 3242886 w 5730907"/>
              <a:gd name="connsiteY5275" fmla="*/ 2231507 h 3630492"/>
              <a:gd name="connsiteX5276" fmla="*/ 3243184 w 5730907"/>
              <a:gd name="connsiteY5276" fmla="*/ 2228018 h 3630492"/>
              <a:gd name="connsiteX5277" fmla="*/ 3242724 w 5730907"/>
              <a:gd name="connsiteY5277" fmla="*/ 2228205 h 3630492"/>
              <a:gd name="connsiteX5278" fmla="*/ 3240178 w 5730907"/>
              <a:gd name="connsiteY5278" fmla="*/ 2230158 h 3630492"/>
              <a:gd name="connsiteX5279" fmla="*/ 3240597 w 5730907"/>
              <a:gd name="connsiteY5279" fmla="*/ 2229069 h 3630492"/>
              <a:gd name="connsiteX5280" fmla="*/ 3114451 w 5730907"/>
              <a:gd name="connsiteY5280" fmla="*/ 2280346 h 3630492"/>
              <a:gd name="connsiteX5281" fmla="*/ 3015007 w 5730907"/>
              <a:gd name="connsiteY5281" fmla="*/ 2312915 h 3630492"/>
              <a:gd name="connsiteX5282" fmla="*/ 3042585 w 5730907"/>
              <a:gd name="connsiteY5282" fmla="*/ 2308409 h 3630492"/>
              <a:gd name="connsiteX5283" fmla="*/ 3079327 w 5730907"/>
              <a:gd name="connsiteY5283" fmla="*/ 2300780 h 3630492"/>
              <a:gd name="connsiteX5284" fmla="*/ 3071723 w 5730907"/>
              <a:gd name="connsiteY5284" fmla="*/ 2303231 h 3630492"/>
              <a:gd name="connsiteX5285" fmla="*/ 3061516 w 5730907"/>
              <a:gd name="connsiteY5285" fmla="*/ 2306292 h 3630492"/>
              <a:gd name="connsiteX5286" fmla="*/ 3059249 w 5730907"/>
              <a:gd name="connsiteY5286" fmla="*/ 2307460 h 3630492"/>
              <a:gd name="connsiteX5287" fmla="*/ 3032802 w 5730907"/>
              <a:gd name="connsiteY5287" fmla="*/ 2312955 h 3630492"/>
              <a:gd name="connsiteX5288" fmla="*/ 3000763 w 5730907"/>
              <a:gd name="connsiteY5288" fmla="*/ 2319487 h 3630492"/>
              <a:gd name="connsiteX5289" fmla="*/ 2992359 w 5730907"/>
              <a:gd name="connsiteY5289" fmla="*/ 2320332 h 3630492"/>
              <a:gd name="connsiteX5290" fmla="*/ 2976473 w 5730907"/>
              <a:gd name="connsiteY5290" fmla="*/ 2325535 h 3630492"/>
              <a:gd name="connsiteX5291" fmla="*/ 2989231 w 5730907"/>
              <a:gd name="connsiteY5291" fmla="*/ 2323912 h 3630492"/>
              <a:gd name="connsiteX5292" fmla="*/ 3046502 w 5730907"/>
              <a:gd name="connsiteY5292" fmla="*/ 2314029 h 3630492"/>
              <a:gd name="connsiteX5293" fmla="*/ 2957079 w 5730907"/>
              <a:gd name="connsiteY5293" fmla="*/ 2360111 h 3630492"/>
              <a:gd name="connsiteX5294" fmla="*/ 2854368 w 5730907"/>
              <a:gd name="connsiteY5294" fmla="*/ 2414298 h 3630492"/>
              <a:gd name="connsiteX5295" fmla="*/ 2849810 w 5730907"/>
              <a:gd name="connsiteY5295" fmla="*/ 2416590 h 3630492"/>
              <a:gd name="connsiteX5296" fmla="*/ 2845726 w 5730907"/>
              <a:gd name="connsiteY5296" fmla="*/ 2418988 h 3630492"/>
              <a:gd name="connsiteX5297" fmla="*/ 2845298 w 5730907"/>
              <a:gd name="connsiteY5297" fmla="*/ 2418859 h 3630492"/>
              <a:gd name="connsiteX5298" fmla="*/ 2815801 w 5730907"/>
              <a:gd name="connsiteY5298" fmla="*/ 2433693 h 3630492"/>
              <a:gd name="connsiteX5299" fmla="*/ 2814040 w 5730907"/>
              <a:gd name="connsiteY5299" fmla="*/ 2434714 h 3630492"/>
              <a:gd name="connsiteX5300" fmla="*/ 2813880 w 5730907"/>
              <a:gd name="connsiteY5300" fmla="*/ 2434659 h 3630492"/>
              <a:gd name="connsiteX5301" fmla="*/ 2799370 w 5730907"/>
              <a:gd name="connsiteY5301" fmla="*/ 2441956 h 3630492"/>
              <a:gd name="connsiteX5302" fmla="*/ 2753762 w 5730907"/>
              <a:gd name="connsiteY5302" fmla="*/ 2446271 h 3630492"/>
              <a:gd name="connsiteX5303" fmla="*/ 2744491 w 5730907"/>
              <a:gd name="connsiteY5303" fmla="*/ 2448202 h 3630492"/>
              <a:gd name="connsiteX5304" fmla="*/ 2748356 w 5730907"/>
              <a:gd name="connsiteY5304" fmla="*/ 2448028 h 3630492"/>
              <a:gd name="connsiteX5305" fmla="*/ 2793048 w 5730907"/>
              <a:gd name="connsiteY5305" fmla="*/ 2445135 h 3630492"/>
              <a:gd name="connsiteX5306" fmla="*/ 2751060 w 5730907"/>
              <a:gd name="connsiteY5306" fmla="*/ 2466250 h 3630492"/>
              <a:gd name="connsiteX5307" fmla="*/ 2727853 w 5730907"/>
              <a:gd name="connsiteY5307" fmla="*/ 2476543 h 3630492"/>
              <a:gd name="connsiteX5308" fmla="*/ 2706660 w 5730907"/>
              <a:gd name="connsiteY5308" fmla="*/ 2487778 h 3630492"/>
              <a:gd name="connsiteX5309" fmla="*/ 2697753 w 5730907"/>
              <a:gd name="connsiteY5309" fmla="*/ 2486890 h 3630492"/>
              <a:gd name="connsiteX5310" fmla="*/ 2686971 w 5730907"/>
              <a:gd name="connsiteY5310" fmla="*/ 2486716 h 3630492"/>
              <a:gd name="connsiteX5311" fmla="*/ 2687826 w 5730907"/>
              <a:gd name="connsiteY5311" fmla="*/ 2485590 h 3630492"/>
              <a:gd name="connsiteX5312" fmla="*/ 2678963 w 5730907"/>
              <a:gd name="connsiteY5312" fmla="*/ 2486219 h 3630492"/>
              <a:gd name="connsiteX5313" fmla="*/ 2676888 w 5730907"/>
              <a:gd name="connsiteY5313" fmla="*/ 2486545 h 3630492"/>
              <a:gd name="connsiteX5314" fmla="*/ 2664324 w 5730907"/>
              <a:gd name="connsiteY5314" fmla="*/ 2486317 h 3630492"/>
              <a:gd name="connsiteX5315" fmla="*/ 2647403 w 5730907"/>
              <a:gd name="connsiteY5315" fmla="*/ 2484520 h 3630492"/>
              <a:gd name="connsiteX5316" fmla="*/ 2688883 w 5730907"/>
              <a:gd name="connsiteY5316" fmla="*/ 2483323 h 3630492"/>
              <a:gd name="connsiteX5317" fmla="*/ 2686716 w 5730907"/>
              <a:gd name="connsiteY5317" fmla="*/ 2480690 h 3630492"/>
              <a:gd name="connsiteX5318" fmla="*/ 2635873 w 5730907"/>
              <a:gd name="connsiteY5318" fmla="*/ 2479782 h 3630492"/>
              <a:gd name="connsiteX5319" fmla="*/ 2637729 w 5730907"/>
              <a:gd name="connsiteY5319" fmla="*/ 2479341 h 3630492"/>
              <a:gd name="connsiteX5320" fmla="*/ 2651619 w 5730907"/>
              <a:gd name="connsiteY5320" fmla="*/ 2475167 h 3630492"/>
              <a:gd name="connsiteX5321" fmla="*/ 2659227 w 5730907"/>
              <a:gd name="connsiteY5321" fmla="*/ 2470166 h 3630492"/>
              <a:gd name="connsiteX5322" fmla="*/ 2655578 w 5730907"/>
              <a:gd name="connsiteY5322" fmla="*/ 2469684 h 3630492"/>
              <a:gd name="connsiteX5323" fmla="*/ 2652706 w 5730907"/>
              <a:gd name="connsiteY5323" fmla="*/ 2466934 h 3630492"/>
              <a:gd name="connsiteX5324" fmla="*/ 2652284 w 5730907"/>
              <a:gd name="connsiteY5324" fmla="*/ 2466442 h 3630492"/>
              <a:gd name="connsiteX5325" fmla="*/ 2692896 w 5730907"/>
              <a:gd name="connsiteY5325" fmla="*/ 2449229 h 3630492"/>
              <a:gd name="connsiteX5326" fmla="*/ 2695903 w 5730907"/>
              <a:gd name="connsiteY5326" fmla="*/ 2449465 h 3630492"/>
              <a:gd name="connsiteX5327" fmla="*/ 2712434 w 5730907"/>
              <a:gd name="connsiteY5327" fmla="*/ 2449139 h 3630492"/>
              <a:gd name="connsiteX5328" fmla="*/ 2699126 w 5730907"/>
              <a:gd name="connsiteY5328" fmla="*/ 2447123 h 3630492"/>
              <a:gd name="connsiteX5329" fmla="*/ 2697877 w 5730907"/>
              <a:gd name="connsiteY5329" fmla="*/ 2447118 h 3630492"/>
              <a:gd name="connsiteX5330" fmla="*/ 2734476 w 5730907"/>
              <a:gd name="connsiteY5330" fmla="*/ 2431606 h 3630492"/>
              <a:gd name="connsiteX5331" fmla="*/ 2735379 w 5730907"/>
              <a:gd name="connsiteY5331" fmla="*/ 2431172 h 3630492"/>
              <a:gd name="connsiteX5332" fmla="*/ 2733226 w 5730907"/>
              <a:gd name="connsiteY5332" fmla="*/ 2429951 h 3630492"/>
              <a:gd name="connsiteX5333" fmla="*/ 2737265 w 5730907"/>
              <a:gd name="connsiteY5333" fmla="*/ 2428365 h 3630492"/>
              <a:gd name="connsiteX5334" fmla="*/ 2735483 w 5730907"/>
              <a:gd name="connsiteY5334" fmla="*/ 2431122 h 3630492"/>
              <a:gd name="connsiteX5335" fmla="*/ 2786386 w 5730907"/>
              <a:gd name="connsiteY5335" fmla="*/ 2406661 h 3630492"/>
              <a:gd name="connsiteX5336" fmla="*/ 2807482 w 5730907"/>
              <a:gd name="connsiteY5336" fmla="*/ 2405491 h 3630492"/>
              <a:gd name="connsiteX5337" fmla="*/ 2810585 w 5730907"/>
              <a:gd name="connsiteY5337" fmla="*/ 2405024 h 3630492"/>
              <a:gd name="connsiteX5338" fmla="*/ 2791203 w 5730907"/>
              <a:gd name="connsiteY5338" fmla="*/ 2416588 h 3630492"/>
              <a:gd name="connsiteX5339" fmla="*/ 2783611 w 5730907"/>
              <a:gd name="connsiteY5339" fmla="*/ 2419957 h 3630492"/>
              <a:gd name="connsiteX5340" fmla="*/ 2788735 w 5730907"/>
              <a:gd name="connsiteY5340" fmla="*/ 2419728 h 3630492"/>
              <a:gd name="connsiteX5341" fmla="*/ 2791203 w 5730907"/>
              <a:gd name="connsiteY5341" fmla="*/ 2416588 h 3630492"/>
              <a:gd name="connsiteX5342" fmla="*/ 2813978 w 5730907"/>
              <a:gd name="connsiteY5342" fmla="*/ 2408373 h 3630492"/>
              <a:gd name="connsiteX5343" fmla="*/ 2825251 w 5730907"/>
              <a:gd name="connsiteY5343" fmla="*/ 2402817 h 3630492"/>
              <a:gd name="connsiteX5344" fmla="*/ 2849019 w 5730907"/>
              <a:gd name="connsiteY5344" fmla="*/ 2399242 h 3630492"/>
              <a:gd name="connsiteX5345" fmla="*/ 2889547 w 5730907"/>
              <a:gd name="connsiteY5345" fmla="*/ 2389429 h 3630492"/>
              <a:gd name="connsiteX5346" fmla="*/ 2838125 w 5730907"/>
              <a:gd name="connsiteY5346" fmla="*/ 2395392 h 3630492"/>
              <a:gd name="connsiteX5347" fmla="*/ 2843298 w 5730907"/>
              <a:gd name="connsiteY5347" fmla="*/ 2390870 h 3630492"/>
              <a:gd name="connsiteX5348" fmla="*/ 2858167 w 5730907"/>
              <a:gd name="connsiteY5348" fmla="*/ 2388600 h 3630492"/>
              <a:gd name="connsiteX5349" fmla="*/ 2872609 w 5730907"/>
              <a:gd name="connsiteY5349" fmla="*/ 2385451 h 3630492"/>
              <a:gd name="connsiteX5350" fmla="*/ 2857306 w 5730907"/>
              <a:gd name="connsiteY5350" fmla="*/ 2385221 h 3630492"/>
              <a:gd name="connsiteX5351" fmla="*/ 2841759 w 5730907"/>
              <a:gd name="connsiteY5351" fmla="*/ 2386325 h 3630492"/>
              <a:gd name="connsiteX5352" fmla="*/ 2829877 w 5730907"/>
              <a:gd name="connsiteY5352" fmla="*/ 2388458 h 3630492"/>
              <a:gd name="connsiteX5353" fmla="*/ 2824723 w 5730907"/>
              <a:gd name="connsiteY5353" fmla="*/ 2389554 h 3630492"/>
              <a:gd name="connsiteX5354" fmla="*/ 2821419 w 5730907"/>
              <a:gd name="connsiteY5354" fmla="*/ 2389977 h 3630492"/>
              <a:gd name="connsiteX5355" fmla="*/ 2817797 w 5730907"/>
              <a:gd name="connsiteY5355" fmla="*/ 2390627 h 3630492"/>
              <a:gd name="connsiteX5356" fmla="*/ 2781182 w 5730907"/>
              <a:gd name="connsiteY5356" fmla="*/ 2400526 h 3630492"/>
              <a:gd name="connsiteX5357" fmla="*/ 2673710 w 5730907"/>
              <a:gd name="connsiteY5357" fmla="*/ 2436460 h 3630492"/>
              <a:gd name="connsiteX5358" fmla="*/ 2565062 w 5730907"/>
              <a:gd name="connsiteY5358" fmla="*/ 2471545 h 3630492"/>
              <a:gd name="connsiteX5359" fmla="*/ 2465013 w 5730907"/>
              <a:gd name="connsiteY5359" fmla="*/ 2497137 h 3630492"/>
              <a:gd name="connsiteX5360" fmla="*/ 2462718 w 5730907"/>
              <a:gd name="connsiteY5360" fmla="*/ 2500946 h 3630492"/>
              <a:gd name="connsiteX5361" fmla="*/ 2488134 w 5730907"/>
              <a:gd name="connsiteY5361" fmla="*/ 2494745 h 3630492"/>
              <a:gd name="connsiteX5362" fmla="*/ 2524371 w 5730907"/>
              <a:gd name="connsiteY5362" fmla="*/ 2488905 h 3630492"/>
              <a:gd name="connsiteX5363" fmla="*/ 2589407 w 5730907"/>
              <a:gd name="connsiteY5363" fmla="*/ 2468109 h 3630492"/>
              <a:gd name="connsiteX5364" fmla="*/ 2690498 w 5730907"/>
              <a:gd name="connsiteY5364" fmla="*/ 2439466 h 3630492"/>
              <a:gd name="connsiteX5365" fmla="*/ 2719749 w 5730907"/>
              <a:gd name="connsiteY5365" fmla="*/ 2431853 h 3630492"/>
              <a:gd name="connsiteX5366" fmla="*/ 2717611 w 5730907"/>
              <a:gd name="connsiteY5366" fmla="*/ 2437384 h 3630492"/>
              <a:gd name="connsiteX5367" fmla="*/ 2690996 w 5730907"/>
              <a:gd name="connsiteY5367" fmla="*/ 2444915 h 3630492"/>
              <a:gd name="connsiteX5368" fmla="*/ 2586023 w 5730907"/>
              <a:gd name="connsiteY5368" fmla="*/ 2476867 h 3630492"/>
              <a:gd name="connsiteX5369" fmla="*/ 2441707 w 5730907"/>
              <a:gd name="connsiteY5369" fmla="*/ 2509576 h 3630492"/>
              <a:gd name="connsiteX5370" fmla="*/ 2371067 w 5730907"/>
              <a:gd name="connsiteY5370" fmla="*/ 2529274 h 3630492"/>
              <a:gd name="connsiteX5371" fmla="*/ 2175149 w 5730907"/>
              <a:gd name="connsiteY5371" fmla="*/ 2549075 h 3630492"/>
              <a:gd name="connsiteX5372" fmla="*/ 2142951 w 5730907"/>
              <a:gd name="connsiteY5372" fmla="*/ 2547082 h 3630492"/>
              <a:gd name="connsiteX5373" fmla="*/ 2135524 w 5730907"/>
              <a:gd name="connsiteY5373" fmla="*/ 2548994 h 3630492"/>
              <a:gd name="connsiteX5374" fmla="*/ 2135080 w 5730907"/>
              <a:gd name="connsiteY5374" fmla="*/ 2548520 h 3630492"/>
              <a:gd name="connsiteX5375" fmla="*/ 2134218 w 5730907"/>
              <a:gd name="connsiteY5375" fmla="*/ 2549330 h 3630492"/>
              <a:gd name="connsiteX5376" fmla="*/ 2135524 w 5730907"/>
              <a:gd name="connsiteY5376" fmla="*/ 2548994 h 3630492"/>
              <a:gd name="connsiteX5377" fmla="*/ 2137216 w 5730907"/>
              <a:gd name="connsiteY5377" fmla="*/ 2550796 h 3630492"/>
              <a:gd name="connsiteX5378" fmla="*/ 2111641 w 5730907"/>
              <a:gd name="connsiteY5378" fmla="*/ 2555276 h 3630492"/>
              <a:gd name="connsiteX5379" fmla="*/ 2118629 w 5730907"/>
              <a:gd name="connsiteY5379" fmla="*/ 2557049 h 3630492"/>
              <a:gd name="connsiteX5380" fmla="*/ 2124706 w 5730907"/>
              <a:gd name="connsiteY5380" fmla="*/ 2563309 h 3630492"/>
              <a:gd name="connsiteX5381" fmla="*/ 2147937 w 5730907"/>
              <a:gd name="connsiteY5381" fmla="*/ 2564535 h 3630492"/>
              <a:gd name="connsiteX5382" fmla="*/ 2185056 w 5730907"/>
              <a:gd name="connsiteY5382" fmla="*/ 2565493 h 3630492"/>
              <a:gd name="connsiteX5383" fmla="*/ 2217062 w 5730907"/>
              <a:gd name="connsiteY5383" fmla="*/ 2565901 h 3630492"/>
              <a:gd name="connsiteX5384" fmla="*/ 2209557 w 5730907"/>
              <a:gd name="connsiteY5384" fmla="*/ 2566830 h 3630492"/>
              <a:gd name="connsiteX5385" fmla="*/ 2168042 w 5730907"/>
              <a:gd name="connsiteY5385" fmla="*/ 2566116 h 3630492"/>
              <a:gd name="connsiteX5386" fmla="*/ 2083367 w 5730907"/>
              <a:gd name="connsiteY5386" fmla="*/ 2567170 h 3630492"/>
              <a:gd name="connsiteX5387" fmla="*/ 2037348 w 5730907"/>
              <a:gd name="connsiteY5387" fmla="*/ 2565349 h 3630492"/>
              <a:gd name="connsiteX5388" fmla="*/ 1994203 w 5730907"/>
              <a:gd name="connsiteY5388" fmla="*/ 2562468 h 3630492"/>
              <a:gd name="connsiteX5389" fmla="*/ 2043579 w 5730907"/>
              <a:gd name="connsiteY5389" fmla="*/ 2563053 h 3630492"/>
              <a:gd name="connsiteX5390" fmla="*/ 2059822 w 5730907"/>
              <a:gd name="connsiteY5390" fmla="*/ 2562505 h 3630492"/>
              <a:gd name="connsiteX5391" fmla="*/ 2043081 w 5730907"/>
              <a:gd name="connsiteY5391" fmla="*/ 2557605 h 3630492"/>
              <a:gd name="connsiteX5392" fmla="*/ 1992611 w 5730907"/>
              <a:gd name="connsiteY5392" fmla="*/ 2556396 h 3630492"/>
              <a:gd name="connsiteX5393" fmla="*/ 1985725 w 5730907"/>
              <a:gd name="connsiteY5393" fmla="*/ 2559066 h 3630492"/>
              <a:gd name="connsiteX5394" fmla="*/ 1977785 w 5730907"/>
              <a:gd name="connsiteY5394" fmla="*/ 2561078 h 3630492"/>
              <a:gd name="connsiteX5395" fmla="*/ 1979186 w 5730907"/>
              <a:gd name="connsiteY5395" fmla="*/ 2561972 h 3630492"/>
              <a:gd name="connsiteX5396" fmla="*/ 1978257 w 5730907"/>
              <a:gd name="connsiteY5396" fmla="*/ 2562956 h 3630492"/>
              <a:gd name="connsiteX5397" fmla="*/ 1975317 w 5730907"/>
              <a:gd name="connsiteY5397" fmla="*/ 2561702 h 3630492"/>
              <a:gd name="connsiteX5398" fmla="*/ 1956431 w 5730907"/>
              <a:gd name="connsiteY5398" fmla="*/ 2566486 h 3630492"/>
              <a:gd name="connsiteX5399" fmla="*/ 1928090 w 5730907"/>
              <a:gd name="connsiteY5399" fmla="*/ 2571700 h 3630492"/>
              <a:gd name="connsiteX5400" fmla="*/ 1847382 w 5730907"/>
              <a:gd name="connsiteY5400" fmla="*/ 2584833 h 3630492"/>
              <a:gd name="connsiteX5401" fmla="*/ 1808874 w 5730907"/>
              <a:gd name="connsiteY5401" fmla="*/ 2587332 h 3630492"/>
              <a:gd name="connsiteX5402" fmla="*/ 1781093 w 5730907"/>
              <a:gd name="connsiteY5402" fmla="*/ 2587888 h 3630492"/>
              <a:gd name="connsiteX5403" fmla="*/ 1783359 w 5730907"/>
              <a:gd name="connsiteY5403" fmla="*/ 2587147 h 3630492"/>
              <a:gd name="connsiteX5404" fmla="*/ 1802811 w 5730907"/>
              <a:gd name="connsiteY5404" fmla="*/ 2583457 h 3630492"/>
              <a:gd name="connsiteX5405" fmla="*/ 1804592 w 5730907"/>
              <a:gd name="connsiteY5405" fmla="*/ 2582906 h 3630492"/>
              <a:gd name="connsiteX5406" fmla="*/ 1815821 w 5730907"/>
              <a:gd name="connsiteY5406" fmla="*/ 2582672 h 3630492"/>
              <a:gd name="connsiteX5407" fmla="*/ 1851105 w 5730907"/>
              <a:gd name="connsiteY5407" fmla="*/ 2579803 h 3630492"/>
              <a:gd name="connsiteX5408" fmla="*/ 1922742 w 5730907"/>
              <a:gd name="connsiteY5408" fmla="*/ 2566791 h 3630492"/>
              <a:gd name="connsiteX5409" fmla="*/ 1969806 w 5730907"/>
              <a:gd name="connsiteY5409" fmla="*/ 2554991 h 3630492"/>
              <a:gd name="connsiteX5410" fmla="*/ 1930711 w 5730907"/>
              <a:gd name="connsiteY5410" fmla="*/ 2551963 h 3630492"/>
              <a:gd name="connsiteX5411" fmla="*/ 1981161 w 5730907"/>
              <a:gd name="connsiteY5411" fmla="*/ 2551362 h 3630492"/>
              <a:gd name="connsiteX5412" fmla="*/ 1983998 w 5730907"/>
              <a:gd name="connsiteY5412" fmla="*/ 2551433 h 3630492"/>
              <a:gd name="connsiteX5413" fmla="*/ 1992969 w 5730907"/>
              <a:gd name="connsiteY5413" fmla="*/ 2549184 h 3630492"/>
              <a:gd name="connsiteX5414" fmla="*/ 2002540 w 5730907"/>
              <a:gd name="connsiteY5414" fmla="*/ 2550303 h 3630492"/>
              <a:gd name="connsiteX5415" fmla="*/ 2000266 w 5730907"/>
              <a:gd name="connsiteY5415" fmla="*/ 2551836 h 3630492"/>
              <a:gd name="connsiteX5416" fmla="*/ 2032939 w 5730907"/>
              <a:gd name="connsiteY5416" fmla="*/ 2552645 h 3630492"/>
              <a:gd name="connsiteX5417" fmla="*/ 2039587 w 5730907"/>
              <a:gd name="connsiteY5417" fmla="*/ 2550691 h 3630492"/>
              <a:gd name="connsiteX5418" fmla="*/ 2032783 w 5730907"/>
              <a:gd name="connsiteY5418" fmla="*/ 2550925 h 3630492"/>
              <a:gd name="connsiteX5419" fmla="*/ 1974937 w 5730907"/>
              <a:gd name="connsiteY5419" fmla="*/ 2547702 h 3630492"/>
              <a:gd name="connsiteX5420" fmla="*/ 1937397 w 5730907"/>
              <a:gd name="connsiteY5420" fmla="*/ 2544540 h 3630492"/>
              <a:gd name="connsiteX5421" fmla="*/ 1941768 w 5730907"/>
              <a:gd name="connsiteY5421" fmla="*/ 2542997 h 3630492"/>
              <a:gd name="connsiteX5422" fmla="*/ 1941941 w 5730907"/>
              <a:gd name="connsiteY5422" fmla="*/ 2542898 h 3630492"/>
              <a:gd name="connsiteX5423" fmla="*/ 1943534 w 5730907"/>
              <a:gd name="connsiteY5423" fmla="*/ 2542891 h 3630492"/>
              <a:gd name="connsiteX5424" fmla="*/ 1969374 w 5730907"/>
              <a:gd name="connsiteY5424" fmla="*/ 2543748 h 3630492"/>
              <a:gd name="connsiteX5425" fmla="*/ 1958475 w 5730907"/>
              <a:gd name="connsiteY5425" fmla="*/ 2538932 h 3630492"/>
              <a:gd name="connsiteX5426" fmla="*/ 1953210 w 5730907"/>
              <a:gd name="connsiteY5426" fmla="*/ 2539109 h 3630492"/>
              <a:gd name="connsiteX5427" fmla="*/ 1925810 w 5730907"/>
              <a:gd name="connsiteY5427" fmla="*/ 2546750 h 3630492"/>
              <a:gd name="connsiteX5428" fmla="*/ 1729894 w 5730907"/>
              <a:gd name="connsiteY5428" fmla="*/ 2566550 h 3630492"/>
              <a:gd name="connsiteX5429" fmla="*/ 1697695 w 5730907"/>
              <a:gd name="connsiteY5429" fmla="*/ 2564557 h 3630492"/>
              <a:gd name="connsiteX5430" fmla="*/ 1690270 w 5730907"/>
              <a:gd name="connsiteY5430" fmla="*/ 2566470 h 3630492"/>
              <a:gd name="connsiteX5431" fmla="*/ 1689824 w 5730907"/>
              <a:gd name="connsiteY5431" fmla="*/ 2565996 h 3630492"/>
              <a:gd name="connsiteX5432" fmla="*/ 1688962 w 5730907"/>
              <a:gd name="connsiteY5432" fmla="*/ 2566807 h 3630492"/>
              <a:gd name="connsiteX5433" fmla="*/ 1690270 w 5730907"/>
              <a:gd name="connsiteY5433" fmla="*/ 2566470 h 3630492"/>
              <a:gd name="connsiteX5434" fmla="*/ 1691959 w 5730907"/>
              <a:gd name="connsiteY5434" fmla="*/ 2568273 h 3630492"/>
              <a:gd name="connsiteX5435" fmla="*/ 1666386 w 5730907"/>
              <a:gd name="connsiteY5435" fmla="*/ 2572752 h 3630492"/>
              <a:gd name="connsiteX5436" fmla="*/ 1673374 w 5730907"/>
              <a:gd name="connsiteY5436" fmla="*/ 2574526 h 3630492"/>
              <a:gd name="connsiteX5437" fmla="*/ 1679450 w 5730907"/>
              <a:gd name="connsiteY5437" fmla="*/ 2580786 h 3630492"/>
              <a:gd name="connsiteX5438" fmla="*/ 1702682 w 5730907"/>
              <a:gd name="connsiteY5438" fmla="*/ 2582012 h 3630492"/>
              <a:gd name="connsiteX5439" fmla="*/ 1739801 w 5730907"/>
              <a:gd name="connsiteY5439" fmla="*/ 2582968 h 3630492"/>
              <a:gd name="connsiteX5440" fmla="*/ 1771807 w 5730907"/>
              <a:gd name="connsiteY5440" fmla="*/ 2583377 h 3630492"/>
              <a:gd name="connsiteX5441" fmla="*/ 1764302 w 5730907"/>
              <a:gd name="connsiteY5441" fmla="*/ 2584307 h 3630492"/>
              <a:gd name="connsiteX5442" fmla="*/ 1722787 w 5730907"/>
              <a:gd name="connsiteY5442" fmla="*/ 2583592 h 3630492"/>
              <a:gd name="connsiteX5443" fmla="*/ 1638112 w 5730907"/>
              <a:gd name="connsiteY5443" fmla="*/ 2584646 h 3630492"/>
              <a:gd name="connsiteX5444" fmla="*/ 1592092 w 5730907"/>
              <a:gd name="connsiteY5444" fmla="*/ 2582825 h 3630492"/>
              <a:gd name="connsiteX5445" fmla="*/ 1548947 w 5730907"/>
              <a:gd name="connsiteY5445" fmla="*/ 2579943 h 3630492"/>
              <a:gd name="connsiteX5446" fmla="*/ 1598323 w 5730907"/>
              <a:gd name="connsiteY5446" fmla="*/ 2580529 h 3630492"/>
              <a:gd name="connsiteX5447" fmla="*/ 1614567 w 5730907"/>
              <a:gd name="connsiteY5447" fmla="*/ 2579981 h 3630492"/>
              <a:gd name="connsiteX5448" fmla="*/ 1597826 w 5730907"/>
              <a:gd name="connsiteY5448" fmla="*/ 2575081 h 3630492"/>
              <a:gd name="connsiteX5449" fmla="*/ 1485455 w 5730907"/>
              <a:gd name="connsiteY5449" fmla="*/ 2569439 h 3630492"/>
              <a:gd name="connsiteX5450" fmla="*/ 1587685 w 5730907"/>
              <a:gd name="connsiteY5450" fmla="*/ 2570120 h 3630492"/>
              <a:gd name="connsiteX5451" fmla="*/ 1594331 w 5730907"/>
              <a:gd name="connsiteY5451" fmla="*/ 2568166 h 3630492"/>
              <a:gd name="connsiteX5452" fmla="*/ 1587526 w 5730907"/>
              <a:gd name="connsiteY5452" fmla="*/ 2568401 h 3630492"/>
              <a:gd name="connsiteX5453" fmla="*/ 1529682 w 5730907"/>
              <a:gd name="connsiteY5453" fmla="*/ 2565178 h 3630492"/>
              <a:gd name="connsiteX5454" fmla="*/ 1492143 w 5730907"/>
              <a:gd name="connsiteY5454" fmla="*/ 2562015 h 3630492"/>
              <a:gd name="connsiteX5455" fmla="*/ 1496513 w 5730907"/>
              <a:gd name="connsiteY5455" fmla="*/ 2560473 h 3630492"/>
              <a:gd name="connsiteX5456" fmla="*/ 1496685 w 5730907"/>
              <a:gd name="connsiteY5456" fmla="*/ 2560374 h 3630492"/>
              <a:gd name="connsiteX5457" fmla="*/ 1498279 w 5730907"/>
              <a:gd name="connsiteY5457" fmla="*/ 2560367 h 3630492"/>
              <a:gd name="connsiteX5458" fmla="*/ 1524119 w 5730907"/>
              <a:gd name="connsiteY5458" fmla="*/ 2561225 h 3630492"/>
              <a:gd name="connsiteX5459" fmla="*/ 1504769 w 5730907"/>
              <a:gd name="connsiteY5459" fmla="*/ 2556693 h 3630492"/>
              <a:gd name="connsiteX5460" fmla="*/ 1502943 w 5730907"/>
              <a:gd name="connsiteY5460" fmla="*/ 2556680 h 3630492"/>
              <a:gd name="connsiteX5461" fmla="*/ 1502945 w 5730907"/>
              <a:gd name="connsiteY5461" fmla="*/ 2553614 h 3630492"/>
              <a:gd name="connsiteX5462" fmla="*/ 1497142 w 5730907"/>
              <a:gd name="connsiteY5462" fmla="*/ 2554268 h 3630492"/>
              <a:gd name="connsiteX5463" fmla="*/ 1490829 w 5730907"/>
              <a:gd name="connsiteY5463" fmla="*/ 2556267 h 3630492"/>
              <a:gd name="connsiteX5464" fmla="*/ 1485529 w 5730907"/>
              <a:gd name="connsiteY5464" fmla="*/ 2555777 h 3630492"/>
              <a:gd name="connsiteX5465" fmla="*/ 1500463 w 5730907"/>
              <a:gd name="connsiteY5465" fmla="*/ 2552942 h 3630492"/>
              <a:gd name="connsiteX5466" fmla="*/ 1598809 w 5730907"/>
              <a:gd name="connsiteY5466" fmla="*/ 2556931 h 3630492"/>
              <a:gd name="connsiteX5467" fmla="*/ 1635335 w 5730907"/>
              <a:gd name="connsiteY5467" fmla="*/ 2554246 h 3630492"/>
              <a:gd name="connsiteX5468" fmla="*/ 1629757 w 5730907"/>
              <a:gd name="connsiteY5468" fmla="*/ 2553436 h 3630492"/>
              <a:gd name="connsiteX5469" fmla="*/ 1549038 w 5730907"/>
              <a:gd name="connsiteY5469" fmla="*/ 2549576 h 3630492"/>
              <a:gd name="connsiteX5470" fmla="*/ 1518770 w 5730907"/>
              <a:gd name="connsiteY5470" fmla="*/ 2548471 h 3630492"/>
              <a:gd name="connsiteX5471" fmla="*/ 1535062 w 5730907"/>
              <a:gd name="connsiteY5471" fmla="*/ 2546028 h 3630492"/>
              <a:gd name="connsiteX5472" fmla="*/ 1623885 w 5730907"/>
              <a:gd name="connsiteY5472" fmla="*/ 2547002 h 3630492"/>
              <a:gd name="connsiteX5473" fmla="*/ 1657828 w 5730907"/>
              <a:gd name="connsiteY5473" fmla="*/ 2544973 h 3630492"/>
              <a:gd name="connsiteX5474" fmla="*/ 1633166 w 5730907"/>
              <a:gd name="connsiteY5474" fmla="*/ 2544965 h 3630492"/>
              <a:gd name="connsiteX5475" fmla="*/ 1606940 w 5730907"/>
              <a:gd name="connsiteY5475" fmla="*/ 2542276 h 3630492"/>
              <a:gd name="connsiteX5476" fmla="*/ 1650684 w 5730907"/>
              <a:gd name="connsiteY5476" fmla="*/ 2541478 h 3630492"/>
              <a:gd name="connsiteX5477" fmla="*/ 1662621 w 5730907"/>
              <a:gd name="connsiteY5477" fmla="*/ 2537179 h 3630492"/>
              <a:gd name="connsiteX5478" fmla="*/ 1711424 w 5730907"/>
              <a:gd name="connsiteY5478" fmla="*/ 2533923 h 3630492"/>
              <a:gd name="connsiteX5479" fmla="*/ 1718073 w 5730907"/>
              <a:gd name="connsiteY5479" fmla="*/ 2531970 h 3630492"/>
              <a:gd name="connsiteX5480" fmla="*/ 1704279 w 5730907"/>
              <a:gd name="connsiteY5480" fmla="*/ 2530430 h 3630492"/>
              <a:gd name="connsiteX5481" fmla="*/ 1596216 w 5730907"/>
              <a:gd name="connsiteY5481" fmla="*/ 2528539 h 3630492"/>
              <a:gd name="connsiteX5482" fmla="*/ 1684699 w 5730907"/>
              <a:gd name="connsiteY5482" fmla="*/ 2525785 h 3630492"/>
              <a:gd name="connsiteX5483" fmla="*/ 1692258 w 5730907"/>
              <a:gd name="connsiteY5483" fmla="*/ 2519344 h 3630492"/>
              <a:gd name="connsiteX5484" fmla="*/ 1585808 w 5730907"/>
              <a:gd name="connsiteY5484" fmla="*/ 2518242 h 3630492"/>
              <a:gd name="connsiteX5485" fmla="*/ 1574284 w 5730907"/>
              <a:gd name="connsiteY5485" fmla="*/ 2512606 h 3630492"/>
              <a:gd name="connsiteX5486" fmla="*/ 1643553 w 5730907"/>
              <a:gd name="connsiteY5486" fmla="*/ 2509223 h 3630492"/>
              <a:gd name="connsiteX5487" fmla="*/ 1654266 w 5730907"/>
              <a:gd name="connsiteY5487" fmla="*/ 2505968 h 3630492"/>
              <a:gd name="connsiteX5488" fmla="*/ 1594633 w 5730907"/>
              <a:gd name="connsiteY5488" fmla="*/ 2505469 h 3630492"/>
              <a:gd name="connsiteX5489" fmla="*/ 1570756 w 5730907"/>
              <a:gd name="connsiteY5489" fmla="*/ 2505631 h 3630492"/>
              <a:gd name="connsiteX5490" fmla="*/ 1578579 w 5730907"/>
              <a:gd name="connsiteY5490" fmla="*/ 2500329 h 3630492"/>
              <a:gd name="connsiteX5491" fmla="*/ 1562082 w 5730907"/>
              <a:gd name="connsiteY5491" fmla="*/ 2500149 h 3630492"/>
              <a:gd name="connsiteX5492" fmla="*/ 1549134 w 5730907"/>
              <a:gd name="connsiteY5492" fmla="*/ 2505310 h 3630492"/>
              <a:gd name="connsiteX5493" fmla="*/ 1538146 w 5730907"/>
              <a:gd name="connsiteY5493" fmla="*/ 2505069 h 3630492"/>
              <a:gd name="connsiteX5494" fmla="*/ 1536823 w 5730907"/>
              <a:gd name="connsiteY5494" fmla="*/ 2505046 h 3630492"/>
              <a:gd name="connsiteX5495" fmla="*/ 1541694 w 5730907"/>
              <a:gd name="connsiteY5495" fmla="*/ 2502494 h 3630492"/>
              <a:gd name="connsiteX5496" fmla="*/ 1561692 w 5730907"/>
              <a:gd name="connsiteY5496" fmla="*/ 2493559 h 3630492"/>
              <a:gd name="connsiteX5497" fmla="*/ 1610670 w 5730907"/>
              <a:gd name="connsiteY5497" fmla="*/ 2475808 h 3630492"/>
              <a:gd name="connsiteX5498" fmla="*/ 1593157 w 5730907"/>
              <a:gd name="connsiteY5498" fmla="*/ 2477187 h 3630492"/>
              <a:gd name="connsiteX5499" fmla="*/ 1569457 w 5730907"/>
              <a:gd name="connsiteY5499" fmla="*/ 2484125 h 3630492"/>
              <a:gd name="connsiteX5500" fmla="*/ 1558580 w 5730907"/>
              <a:gd name="connsiteY5500" fmla="*/ 2482420 h 3630492"/>
              <a:gd name="connsiteX5501" fmla="*/ 1551128 w 5730907"/>
              <a:gd name="connsiteY5501" fmla="*/ 2487780 h 3630492"/>
              <a:gd name="connsiteX5502" fmla="*/ 1539999 w 5730907"/>
              <a:gd name="connsiteY5502" fmla="*/ 2486036 h 3630492"/>
              <a:gd name="connsiteX5503" fmla="*/ 1518672 w 5730907"/>
              <a:gd name="connsiteY5503" fmla="*/ 2495407 h 3630492"/>
              <a:gd name="connsiteX5504" fmla="*/ 1526689 w 5730907"/>
              <a:gd name="connsiteY5504" fmla="*/ 2486011 h 3630492"/>
              <a:gd name="connsiteX5505" fmla="*/ 1541380 w 5730907"/>
              <a:gd name="connsiteY5505" fmla="*/ 2479724 h 3630492"/>
              <a:gd name="connsiteX5506" fmla="*/ 1543423 w 5730907"/>
              <a:gd name="connsiteY5506" fmla="*/ 2471454 h 3630492"/>
              <a:gd name="connsiteX5507" fmla="*/ 1562408 w 5730907"/>
              <a:gd name="connsiteY5507" fmla="*/ 2463005 h 3630492"/>
              <a:gd name="connsiteX5508" fmla="*/ 1587447 w 5730907"/>
              <a:gd name="connsiteY5508" fmla="*/ 2457085 h 3630492"/>
              <a:gd name="connsiteX5509" fmla="*/ 1586953 w 5730907"/>
              <a:gd name="connsiteY5509" fmla="*/ 2457302 h 3630492"/>
              <a:gd name="connsiteX5510" fmla="*/ 1585748 w 5730907"/>
              <a:gd name="connsiteY5510" fmla="*/ 2457795 h 3630492"/>
              <a:gd name="connsiteX5511" fmla="*/ 1586029 w 5730907"/>
              <a:gd name="connsiteY5511" fmla="*/ 2457708 h 3630492"/>
              <a:gd name="connsiteX5512" fmla="*/ 1586953 w 5730907"/>
              <a:gd name="connsiteY5512" fmla="*/ 2457302 h 3630492"/>
              <a:gd name="connsiteX5513" fmla="*/ 1587536 w 5730907"/>
              <a:gd name="connsiteY5513" fmla="*/ 2457063 h 3630492"/>
              <a:gd name="connsiteX5514" fmla="*/ 1587447 w 5730907"/>
              <a:gd name="connsiteY5514" fmla="*/ 2457085 h 3630492"/>
              <a:gd name="connsiteX5515" fmla="*/ 1590385 w 5730907"/>
              <a:gd name="connsiteY5515" fmla="*/ 2455792 h 3630492"/>
              <a:gd name="connsiteX5516" fmla="*/ 1597420 w 5730907"/>
              <a:gd name="connsiteY5516" fmla="*/ 2450023 h 3630492"/>
              <a:gd name="connsiteX5517" fmla="*/ 1581211 w 5730907"/>
              <a:gd name="connsiteY5517" fmla="*/ 2456073 h 3630492"/>
              <a:gd name="connsiteX5518" fmla="*/ 1529298 w 5730907"/>
              <a:gd name="connsiteY5518" fmla="*/ 2473708 h 3630492"/>
              <a:gd name="connsiteX5519" fmla="*/ 1511531 w 5730907"/>
              <a:gd name="connsiteY5519" fmla="*/ 2475045 h 3630492"/>
              <a:gd name="connsiteX5520" fmla="*/ 1494722 w 5730907"/>
              <a:gd name="connsiteY5520" fmla="*/ 2478940 h 3630492"/>
              <a:gd name="connsiteX5521" fmla="*/ 1484370 w 5730907"/>
              <a:gd name="connsiteY5521" fmla="*/ 2468728 h 3630492"/>
              <a:gd name="connsiteX5522" fmla="*/ 1450784 w 5730907"/>
              <a:gd name="connsiteY5522" fmla="*/ 2482705 h 3630492"/>
              <a:gd name="connsiteX5523" fmla="*/ 1437832 w 5730907"/>
              <a:gd name="connsiteY5523" fmla="*/ 2488034 h 3630492"/>
              <a:gd name="connsiteX5524" fmla="*/ 1435676 w 5730907"/>
              <a:gd name="connsiteY5524" fmla="*/ 2487283 h 3630492"/>
              <a:gd name="connsiteX5525" fmla="*/ 1429635 w 5730907"/>
              <a:gd name="connsiteY5525" fmla="*/ 2485765 h 3630492"/>
              <a:gd name="connsiteX5526" fmla="*/ 1433659 w 5730907"/>
              <a:gd name="connsiteY5526" fmla="*/ 2483844 h 3630492"/>
              <a:gd name="connsiteX5527" fmla="*/ 1494118 w 5730907"/>
              <a:gd name="connsiteY5527" fmla="*/ 2455136 h 3630492"/>
              <a:gd name="connsiteX5528" fmla="*/ 1517878 w 5730907"/>
              <a:gd name="connsiteY5528" fmla="*/ 2444085 h 3630492"/>
              <a:gd name="connsiteX5529" fmla="*/ 1534652 w 5730907"/>
              <a:gd name="connsiteY5529" fmla="*/ 2434001 h 3630492"/>
              <a:gd name="connsiteX5530" fmla="*/ 1544538 w 5730907"/>
              <a:gd name="connsiteY5530" fmla="*/ 2426959 h 3630492"/>
              <a:gd name="connsiteX5531" fmla="*/ 1545629 w 5730907"/>
              <a:gd name="connsiteY5531" fmla="*/ 2414418 h 3630492"/>
              <a:gd name="connsiteX5532" fmla="*/ 1506323 w 5730907"/>
              <a:gd name="connsiteY5532" fmla="*/ 2429561 h 3630492"/>
              <a:gd name="connsiteX5533" fmla="*/ 1476552 w 5730907"/>
              <a:gd name="connsiteY5533" fmla="*/ 2435548 h 3630492"/>
              <a:gd name="connsiteX5534" fmla="*/ 1468108 w 5730907"/>
              <a:gd name="connsiteY5534" fmla="*/ 2432162 h 3630492"/>
              <a:gd name="connsiteX5535" fmla="*/ 1454807 w 5730907"/>
              <a:gd name="connsiteY5535" fmla="*/ 2438427 h 3630492"/>
              <a:gd name="connsiteX5536" fmla="*/ 1457984 w 5730907"/>
              <a:gd name="connsiteY5536" fmla="*/ 2438799 h 3630492"/>
              <a:gd name="connsiteX5537" fmla="*/ 1441170 w 5730907"/>
              <a:gd name="connsiteY5537" fmla="*/ 2447561 h 3630492"/>
              <a:gd name="connsiteX5538" fmla="*/ 1383534 w 5730907"/>
              <a:gd name="connsiteY5538" fmla="*/ 2460197 h 3630492"/>
              <a:gd name="connsiteX5539" fmla="*/ 1302825 w 5730907"/>
              <a:gd name="connsiteY5539" fmla="*/ 2473329 h 3630492"/>
              <a:gd name="connsiteX5540" fmla="*/ 1264318 w 5730907"/>
              <a:gd name="connsiteY5540" fmla="*/ 2475827 h 3630492"/>
              <a:gd name="connsiteX5541" fmla="*/ 1236537 w 5730907"/>
              <a:gd name="connsiteY5541" fmla="*/ 2476384 h 3630492"/>
              <a:gd name="connsiteX5542" fmla="*/ 1238804 w 5730907"/>
              <a:gd name="connsiteY5542" fmla="*/ 2475642 h 3630492"/>
              <a:gd name="connsiteX5543" fmla="*/ 1258256 w 5730907"/>
              <a:gd name="connsiteY5543" fmla="*/ 2471953 h 3630492"/>
              <a:gd name="connsiteX5544" fmla="*/ 1260036 w 5730907"/>
              <a:gd name="connsiteY5544" fmla="*/ 2471402 h 3630492"/>
              <a:gd name="connsiteX5545" fmla="*/ 1271265 w 5730907"/>
              <a:gd name="connsiteY5545" fmla="*/ 2471168 h 3630492"/>
              <a:gd name="connsiteX5546" fmla="*/ 1306550 w 5730907"/>
              <a:gd name="connsiteY5546" fmla="*/ 2468300 h 3630492"/>
              <a:gd name="connsiteX5547" fmla="*/ 1378187 w 5730907"/>
              <a:gd name="connsiteY5547" fmla="*/ 2455287 h 3630492"/>
              <a:gd name="connsiteX5548" fmla="*/ 1442209 w 5730907"/>
              <a:gd name="connsiteY5548" fmla="*/ 2439235 h 3630492"/>
              <a:gd name="connsiteX5549" fmla="*/ 1443805 w 5730907"/>
              <a:gd name="connsiteY5549" fmla="*/ 2436942 h 3630492"/>
              <a:gd name="connsiteX5550" fmla="*/ 1444012 w 5730907"/>
              <a:gd name="connsiteY5550" fmla="*/ 2438074 h 3630492"/>
              <a:gd name="connsiteX5551" fmla="*/ 1442891 w 5730907"/>
              <a:gd name="connsiteY5551" fmla="*/ 2438861 h 3630492"/>
              <a:gd name="connsiteX5552" fmla="*/ 1443900 w 5730907"/>
              <a:gd name="connsiteY5552" fmla="*/ 2438811 h 3630492"/>
              <a:gd name="connsiteX5553" fmla="*/ 1444135 w 5730907"/>
              <a:gd name="connsiteY5553" fmla="*/ 2438753 h 3630492"/>
              <a:gd name="connsiteX5554" fmla="*/ 1444012 w 5730907"/>
              <a:gd name="connsiteY5554" fmla="*/ 2438074 h 3630492"/>
              <a:gd name="connsiteX5555" fmla="*/ 1446072 w 5730907"/>
              <a:gd name="connsiteY5555" fmla="*/ 2436624 h 3630492"/>
              <a:gd name="connsiteX5556" fmla="*/ 1447849 w 5730907"/>
              <a:gd name="connsiteY5556" fmla="*/ 2436375 h 3630492"/>
              <a:gd name="connsiteX5557" fmla="*/ 1449427 w 5730907"/>
              <a:gd name="connsiteY5557" fmla="*/ 2435419 h 3630492"/>
              <a:gd name="connsiteX5558" fmla="*/ 1450205 w 5730907"/>
              <a:gd name="connsiteY5558" fmla="*/ 2426950 h 3630492"/>
              <a:gd name="connsiteX5559" fmla="*/ 1478169 w 5730907"/>
              <a:gd name="connsiteY5559" fmla="*/ 2414497 h 3630492"/>
              <a:gd name="connsiteX5560" fmla="*/ 1478960 w 5730907"/>
              <a:gd name="connsiteY5560" fmla="*/ 2412130 h 3630492"/>
              <a:gd name="connsiteX5561" fmla="*/ 1479109 w 5730907"/>
              <a:gd name="connsiteY5561" fmla="*/ 2410371 h 3630492"/>
              <a:gd name="connsiteX5562" fmla="*/ 1451897 w 5730907"/>
              <a:gd name="connsiteY5562" fmla="*/ 2415547 h 3630492"/>
              <a:gd name="connsiteX5563" fmla="*/ 1412660 w 5730907"/>
              <a:gd name="connsiteY5563" fmla="*/ 2426488 h 3630492"/>
              <a:gd name="connsiteX5564" fmla="*/ 1388276 w 5730907"/>
              <a:gd name="connsiteY5564" fmla="*/ 2437484 h 3630492"/>
              <a:gd name="connsiteX5565" fmla="*/ 1384292 w 5730907"/>
              <a:gd name="connsiteY5565" fmla="*/ 2436671 h 3630492"/>
              <a:gd name="connsiteX5566" fmla="*/ 1377710 w 5730907"/>
              <a:gd name="connsiteY5566" fmla="*/ 2435784 h 3630492"/>
              <a:gd name="connsiteX5567" fmla="*/ 1286271 w 5730907"/>
              <a:gd name="connsiteY5567" fmla="*/ 2449683 h 3630492"/>
              <a:gd name="connsiteX5568" fmla="*/ 1185338 w 5730907"/>
              <a:gd name="connsiteY5568" fmla="*/ 2455047 h 3630492"/>
              <a:gd name="connsiteX5569" fmla="*/ 1153139 w 5730907"/>
              <a:gd name="connsiteY5569" fmla="*/ 2453054 h 3630492"/>
              <a:gd name="connsiteX5570" fmla="*/ 1145714 w 5730907"/>
              <a:gd name="connsiteY5570" fmla="*/ 2454967 h 3630492"/>
              <a:gd name="connsiteX5571" fmla="*/ 1145269 w 5730907"/>
              <a:gd name="connsiteY5571" fmla="*/ 2454492 h 3630492"/>
              <a:gd name="connsiteX5572" fmla="*/ 1144407 w 5730907"/>
              <a:gd name="connsiteY5572" fmla="*/ 2455303 h 3630492"/>
              <a:gd name="connsiteX5573" fmla="*/ 1145714 w 5730907"/>
              <a:gd name="connsiteY5573" fmla="*/ 2454967 h 3630492"/>
              <a:gd name="connsiteX5574" fmla="*/ 1147404 w 5730907"/>
              <a:gd name="connsiteY5574" fmla="*/ 2456768 h 3630492"/>
              <a:gd name="connsiteX5575" fmla="*/ 1121830 w 5730907"/>
              <a:gd name="connsiteY5575" fmla="*/ 2461248 h 3630492"/>
              <a:gd name="connsiteX5576" fmla="*/ 1128817 w 5730907"/>
              <a:gd name="connsiteY5576" fmla="*/ 2463021 h 3630492"/>
              <a:gd name="connsiteX5577" fmla="*/ 1134895 w 5730907"/>
              <a:gd name="connsiteY5577" fmla="*/ 2469281 h 3630492"/>
              <a:gd name="connsiteX5578" fmla="*/ 1158126 w 5730907"/>
              <a:gd name="connsiteY5578" fmla="*/ 2470506 h 3630492"/>
              <a:gd name="connsiteX5579" fmla="*/ 1195245 w 5730907"/>
              <a:gd name="connsiteY5579" fmla="*/ 2471464 h 3630492"/>
              <a:gd name="connsiteX5580" fmla="*/ 1227251 w 5730907"/>
              <a:gd name="connsiteY5580" fmla="*/ 2471874 h 3630492"/>
              <a:gd name="connsiteX5581" fmla="*/ 1219746 w 5730907"/>
              <a:gd name="connsiteY5581" fmla="*/ 2472803 h 3630492"/>
              <a:gd name="connsiteX5582" fmla="*/ 1178231 w 5730907"/>
              <a:gd name="connsiteY5582" fmla="*/ 2472088 h 3630492"/>
              <a:gd name="connsiteX5583" fmla="*/ 1093557 w 5730907"/>
              <a:gd name="connsiteY5583" fmla="*/ 2473142 h 3630492"/>
              <a:gd name="connsiteX5584" fmla="*/ 1047536 w 5730907"/>
              <a:gd name="connsiteY5584" fmla="*/ 2471321 h 3630492"/>
              <a:gd name="connsiteX5585" fmla="*/ 1004393 w 5730907"/>
              <a:gd name="connsiteY5585" fmla="*/ 2468439 h 3630492"/>
              <a:gd name="connsiteX5586" fmla="*/ 1053767 w 5730907"/>
              <a:gd name="connsiteY5586" fmla="*/ 2469026 h 3630492"/>
              <a:gd name="connsiteX5587" fmla="*/ 1070010 w 5730907"/>
              <a:gd name="connsiteY5587" fmla="*/ 2468477 h 3630492"/>
              <a:gd name="connsiteX5588" fmla="*/ 1053270 w 5730907"/>
              <a:gd name="connsiteY5588" fmla="*/ 2463577 h 3630492"/>
              <a:gd name="connsiteX5589" fmla="*/ 940900 w 5730907"/>
              <a:gd name="connsiteY5589" fmla="*/ 2457935 h 3630492"/>
              <a:gd name="connsiteX5590" fmla="*/ 1043128 w 5730907"/>
              <a:gd name="connsiteY5590" fmla="*/ 2458617 h 3630492"/>
              <a:gd name="connsiteX5591" fmla="*/ 1049775 w 5730907"/>
              <a:gd name="connsiteY5591" fmla="*/ 2456661 h 3630492"/>
              <a:gd name="connsiteX5592" fmla="*/ 1042971 w 5730907"/>
              <a:gd name="connsiteY5592" fmla="*/ 2456897 h 3630492"/>
              <a:gd name="connsiteX5593" fmla="*/ 985126 w 5730907"/>
              <a:gd name="connsiteY5593" fmla="*/ 2453674 h 3630492"/>
              <a:gd name="connsiteX5594" fmla="*/ 947586 w 5730907"/>
              <a:gd name="connsiteY5594" fmla="*/ 2450512 h 3630492"/>
              <a:gd name="connsiteX5595" fmla="*/ 951956 w 5730907"/>
              <a:gd name="connsiteY5595" fmla="*/ 2448968 h 3630492"/>
              <a:gd name="connsiteX5596" fmla="*/ 952129 w 5730907"/>
              <a:gd name="connsiteY5596" fmla="*/ 2448871 h 3630492"/>
              <a:gd name="connsiteX5597" fmla="*/ 953723 w 5730907"/>
              <a:gd name="connsiteY5597" fmla="*/ 2448864 h 3630492"/>
              <a:gd name="connsiteX5598" fmla="*/ 979563 w 5730907"/>
              <a:gd name="connsiteY5598" fmla="*/ 2449720 h 3630492"/>
              <a:gd name="connsiteX5599" fmla="*/ 960213 w 5730907"/>
              <a:gd name="connsiteY5599" fmla="*/ 2445189 h 3630492"/>
              <a:gd name="connsiteX5600" fmla="*/ 958387 w 5730907"/>
              <a:gd name="connsiteY5600" fmla="*/ 2445177 h 3630492"/>
              <a:gd name="connsiteX5601" fmla="*/ 958390 w 5730907"/>
              <a:gd name="connsiteY5601" fmla="*/ 2442111 h 3630492"/>
              <a:gd name="connsiteX5602" fmla="*/ 952586 w 5730907"/>
              <a:gd name="connsiteY5602" fmla="*/ 2442764 h 3630492"/>
              <a:gd name="connsiteX5603" fmla="*/ 946273 w 5730907"/>
              <a:gd name="connsiteY5603" fmla="*/ 2444764 h 3630492"/>
              <a:gd name="connsiteX5604" fmla="*/ 940974 w 5730907"/>
              <a:gd name="connsiteY5604" fmla="*/ 2444272 h 3630492"/>
              <a:gd name="connsiteX5605" fmla="*/ 955907 w 5730907"/>
              <a:gd name="connsiteY5605" fmla="*/ 2441439 h 3630492"/>
              <a:gd name="connsiteX5606" fmla="*/ 1054254 w 5730907"/>
              <a:gd name="connsiteY5606" fmla="*/ 2445427 h 3630492"/>
              <a:gd name="connsiteX5607" fmla="*/ 1090779 w 5730907"/>
              <a:gd name="connsiteY5607" fmla="*/ 2442742 h 3630492"/>
              <a:gd name="connsiteX5608" fmla="*/ 1085200 w 5730907"/>
              <a:gd name="connsiteY5608" fmla="*/ 2441931 h 3630492"/>
              <a:gd name="connsiteX5609" fmla="*/ 1004481 w 5730907"/>
              <a:gd name="connsiteY5609" fmla="*/ 2438071 h 3630492"/>
              <a:gd name="connsiteX5610" fmla="*/ 974215 w 5730907"/>
              <a:gd name="connsiteY5610" fmla="*/ 2436967 h 3630492"/>
              <a:gd name="connsiteX5611" fmla="*/ 990506 w 5730907"/>
              <a:gd name="connsiteY5611" fmla="*/ 2434523 h 3630492"/>
              <a:gd name="connsiteX5612" fmla="*/ 1079329 w 5730907"/>
              <a:gd name="connsiteY5612" fmla="*/ 2435497 h 3630492"/>
              <a:gd name="connsiteX5613" fmla="*/ 1113272 w 5730907"/>
              <a:gd name="connsiteY5613" fmla="*/ 2433468 h 3630492"/>
              <a:gd name="connsiteX5614" fmla="*/ 1088611 w 5730907"/>
              <a:gd name="connsiteY5614" fmla="*/ 2433462 h 3630492"/>
              <a:gd name="connsiteX5615" fmla="*/ 1062384 w 5730907"/>
              <a:gd name="connsiteY5615" fmla="*/ 2430772 h 3630492"/>
              <a:gd name="connsiteX5616" fmla="*/ 1106127 w 5730907"/>
              <a:gd name="connsiteY5616" fmla="*/ 2429975 h 3630492"/>
              <a:gd name="connsiteX5617" fmla="*/ 1118065 w 5730907"/>
              <a:gd name="connsiteY5617" fmla="*/ 2425675 h 3630492"/>
              <a:gd name="connsiteX5618" fmla="*/ 1166869 w 5730907"/>
              <a:gd name="connsiteY5618" fmla="*/ 2422420 h 3630492"/>
              <a:gd name="connsiteX5619" fmla="*/ 1173516 w 5730907"/>
              <a:gd name="connsiteY5619" fmla="*/ 2420464 h 3630492"/>
              <a:gd name="connsiteX5620" fmla="*/ 1159724 w 5730907"/>
              <a:gd name="connsiteY5620" fmla="*/ 2418925 h 3630492"/>
              <a:gd name="connsiteX5621" fmla="*/ 1051661 w 5730907"/>
              <a:gd name="connsiteY5621" fmla="*/ 2417035 h 3630492"/>
              <a:gd name="connsiteX5622" fmla="*/ 1140143 w 5730907"/>
              <a:gd name="connsiteY5622" fmla="*/ 2414281 h 3630492"/>
              <a:gd name="connsiteX5623" fmla="*/ 1147703 w 5730907"/>
              <a:gd name="connsiteY5623" fmla="*/ 2407841 h 3630492"/>
              <a:gd name="connsiteX5624" fmla="*/ 1041253 w 5730907"/>
              <a:gd name="connsiteY5624" fmla="*/ 2406739 h 3630492"/>
              <a:gd name="connsiteX5625" fmla="*/ 1029729 w 5730907"/>
              <a:gd name="connsiteY5625" fmla="*/ 2401101 h 3630492"/>
              <a:gd name="connsiteX5626" fmla="*/ 1098997 w 5730907"/>
              <a:gd name="connsiteY5626" fmla="*/ 2397719 h 3630492"/>
              <a:gd name="connsiteX5627" fmla="*/ 1109709 w 5730907"/>
              <a:gd name="connsiteY5627" fmla="*/ 2394464 h 3630492"/>
              <a:gd name="connsiteX5628" fmla="*/ 1050076 w 5730907"/>
              <a:gd name="connsiteY5628" fmla="*/ 2393964 h 3630492"/>
              <a:gd name="connsiteX5629" fmla="*/ 1026201 w 5730907"/>
              <a:gd name="connsiteY5629" fmla="*/ 2394128 h 3630492"/>
              <a:gd name="connsiteX5630" fmla="*/ 1034024 w 5730907"/>
              <a:gd name="connsiteY5630" fmla="*/ 2388825 h 3630492"/>
              <a:gd name="connsiteX5631" fmla="*/ 1017526 w 5730907"/>
              <a:gd name="connsiteY5631" fmla="*/ 2388645 h 3630492"/>
              <a:gd name="connsiteX5632" fmla="*/ 1004579 w 5730907"/>
              <a:gd name="connsiteY5632" fmla="*/ 2393806 h 3630492"/>
              <a:gd name="connsiteX5633" fmla="*/ 993590 w 5730907"/>
              <a:gd name="connsiteY5633" fmla="*/ 2393565 h 3630492"/>
              <a:gd name="connsiteX5634" fmla="*/ 992268 w 5730907"/>
              <a:gd name="connsiteY5634" fmla="*/ 2393543 h 3630492"/>
              <a:gd name="connsiteX5635" fmla="*/ 997139 w 5730907"/>
              <a:gd name="connsiteY5635" fmla="*/ 2390990 h 3630492"/>
              <a:gd name="connsiteX5636" fmla="*/ 1017135 w 5730907"/>
              <a:gd name="connsiteY5636" fmla="*/ 2382055 h 3630492"/>
              <a:gd name="connsiteX5637" fmla="*/ 1066115 w 5730907"/>
              <a:gd name="connsiteY5637" fmla="*/ 2364304 h 3630492"/>
              <a:gd name="connsiteX5638" fmla="*/ 1048601 w 5730907"/>
              <a:gd name="connsiteY5638" fmla="*/ 2365682 h 3630492"/>
              <a:gd name="connsiteX5639" fmla="*/ 1024901 w 5730907"/>
              <a:gd name="connsiteY5639" fmla="*/ 2372620 h 3630492"/>
              <a:gd name="connsiteX5640" fmla="*/ 1014024 w 5730907"/>
              <a:gd name="connsiteY5640" fmla="*/ 2370916 h 3630492"/>
              <a:gd name="connsiteX5641" fmla="*/ 1006572 w 5730907"/>
              <a:gd name="connsiteY5641" fmla="*/ 2376277 h 3630492"/>
              <a:gd name="connsiteX5642" fmla="*/ 995444 w 5730907"/>
              <a:gd name="connsiteY5642" fmla="*/ 2374533 h 3630492"/>
              <a:gd name="connsiteX5643" fmla="*/ 974115 w 5730907"/>
              <a:gd name="connsiteY5643" fmla="*/ 2383902 h 3630492"/>
              <a:gd name="connsiteX5644" fmla="*/ 982133 w 5730907"/>
              <a:gd name="connsiteY5644" fmla="*/ 2374508 h 3630492"/>
              <a:gd name="connsiteX5645" fmla="*/ 996823 w 5730907"/>
              <a:gd name="connsiteY5645" fmla="*/ 2368219 h 3630492"/>
              <a:gd name="connsiteX5646" fmla="*/ 998867 w 5730907"/>
              <a:gd name="connsiteY5646" fmla="*/ 2359950 h 3630492"/>
              <a:gd name="connsiteX5647" fmla="*/ 1008669 w 5730907"/>
              <a:gd name="connsiteY5647" fmla="*/ 2355587 h 3630492"/>
              <a:gd name="connsiteX5648" fmla="*/ 1003024 w 5730907"/>
              <a:gd name="connsiteY5648" fmla="*/ 2355993 h 3630492"/>
              <a:gd name="connsiteX5649" fmla="*/ 984742 w 5730907"/>
              <a:gd name="connsiteY5649" fmla="*/ 2362203 h 3630492"/>
              <a:gd name="connsiteX5650" fmla="*/ 966976 w 5730907"/>
              <a:gd name="connsiteY5650" fmla="*/ 2363541 h 3630492"/>
              <a:gd name="connsiteX5651" fmla="*/ 950166 w 5730907"/>
              <a:gd name="connsiteY5651" fmla="*/ 2367435 h 3630492"/>
              <a:gd name="connsiteX5652" fmla="*/ 942946 w 5730907"/>
              <a:gd name="connsiteY5652" fmla="*/ 2360313 h 3630492"/>
              <a:gd name="connsiteX5653" fmla="*/ 941876 w 5730907"/>
              <a:gd name="connsiteY5653" fmla="*/ 2360390 h 3630492"/>
              <a:gd name="connsiteX5654" fmla="*/ 928928 w 5730907"/>
              <a:gd name="connsiteY5654" fmla="*/ 2360692 h 3630492"/>
              <a:gd name="connsiteX5655" fmla="*/ 923102 w 5730907"/>
              <a:gd name="connsiteY5655" fmla="*/ 2362550 h 3630492"/>
              <a:gd name="connsiteX5656" fmla="*/ 906229 w 5730907"/>
              <a:gd name="connsiteY5656" fmla="*/ 2371201 h 3630492"/>
              <a:gd name="connsiteX5657" fmla="*/ 893275 w 5730907"/>
              <a:gd name="connsiteY5657" fmla="*/ 2376530 h 3630492"/>
              <a:gd name="connsiteX5658" fmla="*/ 891121 w 5730907"/>
              <a:gd name="connsiteY5658" fmla="*/ 2375779 h 3630492"/>
              <a:gd name="connsiteX5659" fmla="*/ 885079 w 5730907"/>
              <a:gd name="connsiteY5659" fmla="*/ 2374260 h 3630492"/>
              <a:gd name="connsiteX5660" fmla="*/ 889104 w 5730907"/>
              <a:gd name="connsiteY5660" fmla="*/ 2372340 h 3630492"/>
              <a:gd name="connsiteX5661" fmla="*/ 912840 w 5730907"/>
              <a:gd name="connsiteY5661" fmla="*/ 2361069 h 3630492"/>
              <a:gd name="connsiteX5662" fmla="*/ 860266 w 5730907"/>
              <a:gd name="connsiteY5662" fmla="*/ 2362300 h 3630492"/>
              <a:gd name="connsiteX5663" fmla="*/ 860892 w 5730907"/>
              <a:gd name="connsiteY5663" fmla="*/ 2358204 h 3630492"/>
              <a:gd name="connsiteX5664" fmla="*/ 860606 w 5730907"/>
              <a:gd name="connsiteY5664" fmla="*/ 2358207 h 3630492"/>
              <a:gd name="connsiteX5665" fmla="*/ 845410 w 5730907"/>
              <a:gd name="connsiteY5665" fmla="*/ 2359535 h 3630492"/>
              <a:gd name="connsiteX5666" fmla="*/ 808686 w 5730907"/>
              <a:gd name="connsiteY5666" fmla="*/ 2364418 h 3630492"/>
              <a:gd name="connsiteX5667" fmla="*/ 808072 w 5730907"/>
              <a:gd name="connsiteY5667" fmla="*/ 2362798 h 3630492"/>
              <a:gd name="connsiteX5668" fmla="*/ 780379 w 5730907"/>
              <a:gd name="connsiteY5668" fmla="*/ 2365219 h 3630492"/>
              <a:gd name="connsiteX5669" fmla="*/ 562320 w 5730907"/>
              <a:gd name="connsiteY5669" fmla="*/ 2351518 h 3630492"/>
              <a:gd name="connsiteX5670" fmla="*/ 527152 w 5730907"/>
              <a:gd name="connsiteY5670" fmla="*/ 2344272 h 3630492"/>
              <a:gd name="connsiteX5671" fmla="*/ 518739 w 5730907"/>
              <a:gd name="connsiteY5671" fmla="*/ 2344860 h 3630492"/>
              <a:gd name="connsiteX5672" fmla="*/ 518310 w 5730907"/>
              <a:gd name="connsiteY5672" fmla="*/ 2344333 h 3630492"/>
              <a:gd name="connsiteX5673" fmla="*/ 517259 w 5730907"/>
              <a:gd name="connsiteY5673" fmla="*/ 2344962 h 3630492"/>
              <a:gd name="connsiteX5674" fmla="*/ 518739 w 5730907"/>
              <a:gd name="connsiteY5674" fmla="*/ 2344860 h 3630492"/>
              <a:gd name="connsiteX5675" fmla="*/ 520367 w 5730907"/>
              <a:gd name="connsiteY5675" fmla="*/ 2346855 h 3630492"/>
              <a:gd name="connsiteX5676" fmla="*/ 491663 w 5730907"/>
              <a:gd name="connsiteY5676" fmla="*/ 2346870 h 3630492"/>
              <a:gd name="connsiteX5677" fmla="*/ 499124 w 5730907"/>
              <a:gd name="connsiteY5677" fmla="*/ 2349719 h 3630492"/>
              <a:gd name="connsiteX5678" fmla="*/ 505012 w 5730907"/>
              <a:gd name="connsiteY5678" fmla="*/ 2356686 h 3630492"/>
              <a:gd name="connsiteX5679" fmla="*/ 530414 w 5730907"/>
              <a:gd name="connsiteY5679" fmla="*/ 2361711 h 3630492"/>
              <a:gd name="connsiteX5680" fmla="*/ 571127 w 5730907"/>
              <a:gd name="connsiteY5680" fmla="*/ 2368788 h 3630492"/>
              <a:gd name="connsiteX5681" fmla="*/ 606286 w 5730907"/>
              <a:gd name="connsiteY5681" fmla="*/ 2374494 h 3630492"/>
              <a:gd name="connsiteX5682" fmla="*/ 597910 w 5730907"/>
              <a:gd name="connsiteY5682" fmla="*/ 2374133 h 3630492"/>
              <a:gd name="connsiteX5683" fmla="*/ 552330 w 5730907"/>
              <a:gd name="connsiteY5683" fmla="*/ 2366556 h 3630492"/>
              <a:gd name="connsiteX5684" fmla="*/ 459042 w 5730907"/>
              <a:gd name="connsiteY5684" fmla="*/ 2353493 h 3630492"/>
              <a:gd name="connsiteX5685" fmla="*/ 408646 w 5730907"/>
              <a:gd name="connsiteY5685" fmla="*/ 2344114 h 3630492"/>
              <a:gd name="connsiteX5686" fmla="*/ 361550 w 5730907"/>
              <a:gd name="connsiteY5686" fmla="*/ 2334205 h 3630492"/>
              <a:gd name="connsiteX5687" fmla="*/ 415794 w 5730907"/>
              <a:gd name="connsiteY5687" fmla="*/ 2342965 h 3630492"/>
              <a:gd name="connsiteX5688" fmla="*/ 433733 w 5730907"/>
              <a:gd name="connsiteY5688" fmla="*/ 2345141 h 3630492"/>
              <a:gd name="connsiteX5689" fmla="*/ 415941 w 5730907"/>
              <a:gd name="connsiteY5689" fmla="*/ 2337696 h 3630492"/>
              <a:gd name="connsiteX5690" fmla="*/ 293038 w 5730907"/>
              <a:gd name="connsiteY5690" fmla="*/ 2313660 h 3630492"/>
              <a:gd name="connsiteX5691" fmla="*/ 405416 w 5730907"/>
              <a:gd name="connsiteY5691" fmla="*/ 2331290 h 3630492"/>
              <a:gd name="connsiteX5692" fmla="*/ 412978 w 5730907"/>
              <a:gd name="connsiteY5692" fmla="*/ 2330535 h 3630492"/>
              <a:gd name="connsiteX5693" fmla="*/ 405463 w 5730907"/>
              <a:gd name="connsiteY5693" fmla="*/ 2329627 h 3630492"/>
              <a:gd name="connsiteX5694" fmla="*/ 342236 w 5730907"/>
              <a:gd name="connsiteY5694" fmla="*/ 2316952 h 3630492"/>
              <a:gd name="connsiteX5695" fmla="*/ 301340 w 5730907"/>
              <a:gd name="connsiteY5695" fmla="*/ 2307707 h 3630492"/>
              <a:gd name="connsiteX5696" fmla="*/ 306345 w 5730907"/>
              <a:gd name="connsiteY5696" fmla="*/ 2306962 h 3630492"/>
              <a:gd name="connsiteX5697" fmla="*/ 306548 w 5730907"/>
              <a:gd name="connsiteY5697" fmla="*/ 2306899 h 3630492"/>
              <a:gd name="connsiteX5698" fmla="*/ 308302 w 5730907"/>
              <a:gd name="connsiteY5698" fmla="*/ 2307157 h 3630492"/>
              <a:gd name="connsiteX5699" fmla="*/ 336619 w 5730907"/>
              <a:gd name="connsiteY5699" fmla="*/ 2312264 h 3630492"/>
              <a:gd name="connsiteX5700" fmla="*/ 315910 w 5730907"/>
              <a:gd name="connsiteY5700" fmla="*/ 2304737 h 3630492"/>
              <a:gd name="connsiteX5701" fmla="*/ 313902 w 5730907"/>
              <a:gd name="connsiteY5701" fmla="*/ 2304422 h 3630492"/>
              <a:gd name="connsiteX5702" fmla="*/ 314296 w 5730907"/>
              <a:gd name="connsiteY5702" fmla="*/ 2301505 h 3630492"/>
              <a:gd name="connsiteX5703" fmla="*/ 307828 w 5730907"/>
              <a:gd name="connsiteY5703" fmla="*/ 2301162 h 3630492"/>
              <a:gd name="connsiteX5704" fmla="*/ 300629 w 5730907"/>
              <a:gd name="connsiteY5704" fmla="*/ 2302017 h 3630492"/>
              <a:gd name="connsiteX5705" fmla="*/ 294860 w 5730907"/>
              <a:gd name="connsiteY5705" fmla="*/ 2300669 h 3630492"/>
              <a:gd name="connsiteX5706" fmla="*/ 311651 w 5730907"/>
              <a:gd name="connsiteY5706" fmla="*/ 2300452 h 3630492"/>
              <a:gd name="connsiteX5707" fmla="*/ 419337 w 5730907"/>
              <a:gd name="connsiteY5707" fmla="*/ 2320586 h 3630492"/>
              <a:gd name="connsiteX5708" fmla="*/ 459862 w 5730907"/>
              <a:gd name="connsiteY5708" fmla="*/ 2324100 h 3630492"/>
              <a:gd name="connsiteX5709" fmla="*/ 453829 w 5730907"/>
              <a:gd name="connsiteY5709" fmla="*/ 2322401 h 3630492"/>
              <a:gd name="connsiteX5710" fmla="*/ 365517 w 5730907"/>
              <a:gd name="connsiteY5710" fmla="*/ 2305317 h 3630492"/>
              <a:gd name="connsiteX5711" fmla="*/ 332362 w 5730907"/>
              <a:gd name="connsiteY5711" fmla="*/ 2299238 h 3630492"/>
              <a:gd name="connsiteX5712" fmla="*/ 350596 w 5730907"/>
              <a:gd name="connsiteY5712" fmla="*/ 2299619 h 3630492"/>
              <a:gd name="connsiteX5713" fmla="*/ 448188 w 5730907"/>
              <a:gd name="connsiteY5713" fmla="*/ 2315301 h 3630492"/>
              <a:gd name="connsiteX5714" fmla="*/ 485789 w 5730907"/>
              <a:gd name="connsiteY5714" fmla="*/ 2319009 h 3630492"/>
              <a:gd name="connsiteX5715" fmla="*/ 458659 w 5730907"/>
              <a:gd name="connsiteY5715" fmla="*/ 2314906 h 3630492"/>
              <a:gd name="connsiteX5716" fmla="*/ 430148 w 5730907"/>
              <a:gd name="connsiteY5716" fmla="*/ 2307989 h 3630492"/>
              <a:gd name="connsiteX5717" fmla="*/ 478374 w 5730907"/>
              <a:gd name="connsiteY5717" fmla="*/ 2314497 h 3630492"/>
              <a:gd name="connsiteX5718" fmla="*/ 492055 w 5730907"/>
              <a:gd name="connsiteY5718" fmla="*/ 2312388 h 3630492"/>
              <a:gd name="connsiteX5719" fmla="*/ 546161 w 5730907"/>
              <a:gd name="connsiteY5719" fmla="*/ 2317398 h 3630492"/>
              <a:gd name="connsiteX5720" fmla="*/ 553723 w 5730907"/>
              <a:gd name="connsiteY5720" fmla="*/ 2316643 h 3630492"/>
              <a:gd name="connsiteX5721" fmla="*/ 538745 w 5730907"/>
              <a:gd name="connsiteY5721" fmla="*/ 2312885 h 3630492"/>
              <a:gd name="connsiteX5722" fmla="*/ 420103 w 5730907"/>
              <a:gd name="connsiteY5722" fmla="*/ 2293134 h 3630492"/>
              <a:gd name="connsiteX5723" fmla="*/ 517796 w 5730907"/>
              <a:gd name="connsiteY5723" fmla="*/ 2305212 h 3630492"/>
              <a:gd name="connsiteX5724" fmla="*/ 526934 w 5730907"/>
              <a:gd name="connsiteY5724" fmla="*/ 2300337 h 3630492"/>
              <a:gd name="connsiteX5725" fmla="*/ 409966 w 5730907"/>
              <a:gd name="connsiteY5725" fmla="*/ 2281606 h 3630492"/>
              <a:gd name="connsiteX5726" fmla="*/ 398005 w 5730907"/>
              <a:gd name="connsiteY5726" fmla="*/ 2274326 h 3630492"/>
              <a:gd name="connsiteX5727" fmla="*/ 474641 w 5730907"/>
              <a:gd name="connsiteY5727" fmla="*/ 2282614 h 3630492"/>
              <a:gd name="connsiteX5728" fmla="*/ 486841 w 5730907"/>
              <a:gd name="connsiteY5728" fmla="*/ 2281295 h 3630492"/>
              <a:gd name="connsiteX5729" fmla="*/ 421301 w 5730907"/>
              <a:gd name="connsiteY5729" fmla="*/ 2270914 h 3630492"/>
              <a:gd name="connsiteX5730" fmla="*/ 395014 w 5730907"/>
              <a:gd name="connsiteY5730" fmla="*/ 2267103 h 3630492"/>
              <a:gd name="connsiteX5731" fmla="*/ 404295 w 5730907"/>
              <a:gd name="connsiteY5731" fmla="*/ 2263355 h 3630492"/>
              <a:gd name="connsiteX5732" fmla="*/ 386169 w 5730907"/>
              <a:gd name="connsiteY5732" fmla="*/ 2260444 h 3630492"/>
              <a:gd name="connsiteX5733" fmla="*/ 371268 w 5730907"/>
              <a:gd name="connsiteY5733" fmla="*/ 2263206 h 3630492"/>
              <a:gd name="connsiteX5734" fmla="*/ 359209 w 5730907"/>
              <a:gd name="connsiteY5734" fmla="*/ 2261150 h 3630492"/>
              <a:gd name="connsiteX5735" fmla="*/ 357758 w 5730907"/>
              <a:gd name="connsiteY5735" fmla="*/ 2260909 h 3630492"/>
              <a:gd name="connsiteX5736" fmla="*/ 363440 w 5730907"/>
              <a:gd name="connsiteY5736" fmla="*/ 2259289 h 3630492"/>
              <a:gd name="connsiteX5737" fmla="*/ 386580 w 5730907"/>
              <a:gd name="connsiteY5737" fmla="*/ 2254107 h 3630492"/>
              <a:gd name="connsiteX5738" fmla="*/ 442725 w 5730907"/>
              <a:gd name="connsiteY5738" fmla="*/ 2245349 h 3630492"/>
              <a:gd name="connsiteX5739" fmla="*/ 447300 w 5730907"/>
              <a:gd name="connsiteY5739" fmla="*/ 2243507 h 3630492"/>
              <a:gd name="connsiteX5740" fmla="*/ 439677 w 5730907"/>
              <a:gd name="connsiteY5740" fmla="*/ 2243537 h 3630492"/>
              <a:gd name="connsiteX5741" fmla="*/ 440805 w 5730907"/>
              <a:gd name="connsiteY5741" fmla="*/ 2242525 h 3630492"/>
              <a:gd name="connsiteX5742" fmla="*/ 423283 w 5730907"/>
              <a:gd name="connsiteY5742" fmla="*/ 2243752 h 3630492"/>
              <a:gd name="connsiteX5743" fmla="*/ 396326 w 5730907"/>
              <a:gd name="connsiteY5743" fmla="*/ 2246418 h 3630492"/>
              <a:gd name="connsiteX5744" fmla="*/ 384577 w 5730907"/>
              <a:gd name="connsiteY5744" fmla="*/ 2242989 h 3630492"/>
              <a:gd name="connsiteX5745" fmla="*/ 375696 w 5730907"/>
              <a:gd name="connsiteY5745" fmla="*/ 2246853 h 3630492"/>
              <a:gd name="connsiteX5746" fmla="*/ 363674 w 5730907"/>
              <a:gd name="connsiteY5746" fmla="*/ 2243344 h 3630492"/>
              <a:gd name="connsiteX5747" fmla="*/ 339017 w 5730907"/>
              <a:gd name="connsiteY5747" fmla="*/ 2248719 h 3630492"/>
              <a:gd name="connsiteX5748" fmla="*/ 349034 w 5730907"/>
              <a:gd name="connsiteY5748" fmla="*/ 2241109 h 3630492"/>
              <a:gd name="connsiteX5749" fmla="*/ 365998 w 5730907"/>
              <a:gd name="connsiteY5749" fmla="*/ 2237565 h 3630492"/>
              <a:gd name="connsiteX5750" fmla="*/ 369300 w 5730907"/>
              <a:gd name="connsiteY5750" fmla="*/ 2230034 h 3630492"/>
              <a:gd name="connsiteX5751" fmla="*/ 391262 w 5730907"/>
              <a:gd name="connsiteY5751" fmla="*/ 2225146 h 3630492"/>
              <a:gd name="connsiteX5752" fmla="*/ 419564 w 5730907"/>
              <a:gd name="connsiteY5752" fmla="*/ 2223672 h 3630492"/>
              <a:gd name="connsiteX5753" fmla="*/ 418994 w 5730907"/>
              <a:gd name="connsiteY5753" fmla="*/ 2223798 h 3630492"/>
              <a:gd name="connsiteX5754" fmla="*/ 417605 w 5730907"/>
              <a:gd name="connsiteY5754" fmla="*/ 2224067 h 3630492"/>
              <a:gd name="connsiteX5755" fmla="*/ 417925 w 5730907"/>
              <a:gd name="connsiteY5755" fmla="*/ 2224030 h 3630492"/>
              <a:gd name="connsiteX5756" fmla="*/ 418994 w 5730907"/>
              <a:gd name="connsiteY5756" fmla="*/ 2223798 h 3630492"/>
              <a:gd name="connsiteX5757" fmla="*/ 419663 w 5730907"/>
              <a:gd name="connsiteY5757" fmla="*/ 2223666 h 3630492"/>
              <a:gd name="connsiteX5758" fmla="*/ 419564 w 5730907"/>
              <a:gd name="connsiteY5758" fmla="*/ 2223672 h 3630492"/>
              <a:gd name="connsiteX5759" fmla="*/ 422961 w 5730907"/>
              <a:gd name="connsiteY5759" fmla="*/ 2222931 h 3630492"/>
              <a:gd name="connsiteX5760" fmla="*/ 431435 w 5730907"/>
              <a:gd name="connsiteY5760" fmla="*/ 2218607 h 3630492"/>
              <a:gd name="connsiteX5761" fmla="*/ 412832 w 5730907"/>
              <a:gd name="connsiteY5761" fmla="*/ 2221673 h 3630492"/>
              <a:gd name="connsiteX5762" fmla="*/ 353473 w 5730907"/>
              <a:gd name="connsiteY5762" fmla="*/ 2229832 h 3630492"/>
              <a:gd name="connsiteX5763" fmla="*/ 333758 w 5730907"/>
              <a:gd name="connsiteY5763" fmla="*/ 2228155 h 3630492"/>
              <a:gd name="connsiteX5764" fmla="*/ 314768 w 5730907"/>
              <a:gd name="connsiteY5764" fmla="*/ 2229068 h 3630492"/>
              <a:gd name="connsiteX5765" fmla="*/ 304682 w 5730907"/>
              <a:gd name="connsiteY5765" fmla="*/ 2217630 h 3630492"/>
              <a:gd name="connsiteX5766" fmla="*/ 265953 w 5730907"/>
              <a:gd name="connsiteY5766" fmla="*/ 2225354 h 3630492"/>
              <a:gd name="connsiteX5767" fmla="*/ 251022 w 5730907"/>
              <a:gd name="connsiteY5767" fmla="*/ 2228273 h 3630492"/>
              <a:gd name="connsiteX5768" fmla="*/ 248747 w 5730907"/>
              <a:gd name="connsiteY5768" fmla="*/ 2227201 h 3630492"/>
              <a:gd name="connsiteX5769" fmla="*/ 242293 w 5730907"/>
              <a:gd name="connsiteY5769" fmla="*/ 2224751 h 3630492"/>
              <a:gd name="connsiteX5770" fmla="*/ 246965 w 5730907"/>
              <a:gd name="connsiteY5770" fmla="*/ 2223592 h 3630492"/>
              <a:gd name="connsiteX5771" fmla="*/ 317138 w 5730907"/>
              <a:gd name="connsiteY5771" fmla="*/ 2206314 h 3630492"/>
              <a:gd name="connsiteX5772" fmla="*/ 338708 w 5730907"/>
              <a:gd name="connsiteY5772" fmla="*/ 2201169 h 3630492"/>
              <a:gd name="connsiteX5773" fmla="*/ 324322 w 5730907"/>
              <a:gd name="connsiteY5773" fmla="*/ 2200372 h 3630492"/>
              <a:gd name="connsiteX5774" fmla="*/ 307201 w 5730907"/>
              <a:gd name="connsiteY5774" fmla="*/ 2204889 h 3630492"/>
              <a:gd name="connsiteX5775" fmla="*/ 302398 w 5730907"/>
              <a:gd name="connsiteY5775" fmla="*/ 2204893 h 3630492"/>
              <a:gd name="connsiteX5776" fmla="*/ 319437 w 5730907"/>
              <a:gd name="connsiteY5776" fmla="*/ 2199824 h 3630492"/>
              <a:gd name="connsiteX5777" fmla="*/ 299765 w 5730907"/>
              <a:gd name="connsiteY5777" fmla="*/ 2198352 h 3630492"/>
              <a:gd name="connsiteX5778" fmla="*/ 298811 w 5730907"/>
              <a:gd name="connsiteY5778" fmla="*/ 2203355 h 3630492"/>
              <a:gd name="connsiteX5779" fmla="*/ 280652 w 5730907"/>
              <a:gd name="connsiteY5779" fmla="*/ 2200726 h 3630492"/>
              <a:gd name="connsiteX5780" fmla="*/ 277756 w 5730907"/>
              <a:gd name="connsiteY5780" fmla="*/ 2190723 h 3630492"/>
              <a:gd name="connsiteX5781" fmla="*/ 286407 w 5730907"/>
              <a:gd name="connsiteY5781" fmla="*/ 2184120 h 3630492"/>
              <a:gd name="connsiteX5782" fmla="*/ 297851 w 5730907"/>
              <a:gd name="connsiteY5782" fmla="*/ 2183467 h 3630492"/>
              <a:gd name="connsiteX5783" fmla="*/ 295882 w 5730907"/>
              <a:gd name="connsiteY5783" fmla="*/ 2182440 h 3630492"/>
              <a:gd name="connsiteX5784" fmla="*/ 291452 w 5730907"/>
              <a:gd name="connsiteY5784" fmla="*/ 2180127 h 3630492"/>
              <a:gd name="connsiteX5785" fmla="*/ 257462 w 5730907"/>
              <a:gd name="connsiteY5785" fmla="*/ 2186856 h 3630492"/>
              <a:gd name="connsiteX5786" fmla="*/ 264107 w 5730907"/>
              <a:gd name="connsiteY5786" fmla="*/ 2180641 h 3630492"/>
              <a:gd name="connsiteX5787" fmla="*/ 264189 w 5730907"/>
              <a:gd name="connsiteY5787" fmla="*/ 2181751 h 3630492"/>
              <a:gd name="connsiteX5788" fmla="*/ 262855 w 5730907"/>
              <a:gd name="connsiteY5788" fmla="*/ 2182314 h 3630492"/>
              <a:gd name="connsiteX5789" fmla="*/ 264241 w 5730907"/>
              <a:gd name="connsiteY5789" fmla="*/ 2182465 h 3630492"/>
              <a:gd name="connsiteX5790" fmla="*/ 264189 w 5730907"/>
              <a:gd name="connsiteY5790" fmla="*/ 2181751 h 3630492"/>
              <a:gd name="connsiteX5791" fmla="*/ 266640 w 5730907"/>
              <a:gd name="connsiteY5791" fmla="*/ 2180713 h 3630492"/>
              <a:gd name="connsiteX5792" fmla="*/ 268628 w 5730907"/>
              <a:gd name="connsiteY5792" fmla="*/ 2180771 h 3630492"/>
              <a:gd name="connsiteX5793" fmla="*/ 270486 w 5730907"/>
              <a:gd name="connsiteY5793" fmla="*/ 2180124 h 3630492"/>
              <a:gd name="connsiteX5794" fmla="*/ 272421 w 5730907"/>
              <a:gd name="connsiteY5794" fmla="*/ 2172193 h 3630492"/>
              <a:gd name="connsiteX5795" fmla="*/ 304772 w 5730907"/>
              <a:gd name="connsiteY5795" fmla="*/ 2164986 h 3630492"/>
              <a:gd name="connsiteX5796" fmla="*/ 306823 w 5730907"/>
              <a:gd name="connsiteY5796" fmla="*/ 2159128 h 3630492"/>
              <a:gd name="connsiteX5797" fmla="*/ 345553 w 5730907"/>
              <a:gd name="connsiteY5797" fmla="*/ 2151404 h 3630492"/>
              <a:gd name="connsiteX5798" fmla="*/ 386374 w 5730907"/>
              <a:gd name="connsiteY5798" fmla="*/ 2146669 h 3630492"/>
              <a:gd name="connsiteX5799" fmla="*/ 389087 w 5730907"/>
              <a:gd name="connsiteY5799" fmla="*/ 2143044 h 3630492"/>
              <a:gd name="connsiteX5800" fmla="*/ 349581 w 5730907"/>
              <a:gd name="connsiteY5800" fmla="*/ 2146464 h 3630492"/>
              <a:gd name="connsiteX5801" fmla="*/ 251241 w 5730907"/>
              <a:gd name="connsiteY5801" fmla="*/ 2160957 h 3630492"/>
              <a:gd name="connsiteX5802" fmla="*/ 202948 w 5730907"/>
              <a:gd name="connsiteY5802" fmla="*/ 2171930 h 3630492"/>
              <a:gd name="connsiteX5803" fmla="*/ 198668 w 5730907"/>
              <a:gd name="connsiteY5803" fmla="*/ 2170496 h 3630492"/>
              <a:gd name="connsiteX5804" fmla="*/ 188809 w 5730907"/>
              <a:gd name="connsiteY5804" fmla="*/ 2167815 h 3630492"/>
              <a:gd name="connsiteX5805" fmla="*/ 203179 w 5730907"/>
              <a:gd name="connsiteY5805" fmla="*/ 2162857 h 3630492"/>
              <a:gd name="connsiteX5806" fmla="*/ 187518 w 5730907"/>
              <a:gd name="connsiteY5806" fmla="*/ 2164451 h 3630492"/>
              <a:gd name="connsiteX5807" fmla="*/ 185696 w 5730907"/>
              <a:gd name="connsiteY5807" fmla="*/ 2159217 h 3630492"/>
              <a:gd name="connsiteX5808" fmla="*/ 188804 w 5730907"/>
              <a:gd name="connsiteY5808" fmla="*/ 2161108 h 3630492"/>
              <a:gd name="connsiteX5809" fmla="*/ 185696 w 5730907"/>
              <a:gd name="connsiteY5809" fmla="*/ 2159217 h 3630492"/>
              <a:gd name="connsiteX5810" fmla="*/ 179547 w 5730907"/>
              <a:gd name="connsiteY5810" fmla="*/ 2158054 h 3630492"/>
              <a:gd name="connsiteX5811" fmla="*/ 193412 w 5730907"/>
              <a:gd name="connsiteY5811" fmla="*/ 2153991 h 3630492"/>
              <a:gd name="connsiteX5812" fmla="*/ 198277 w 5730907"/>
              <a:gd name="connsiteY5812" fmla="*/ 2153746 h 3630492"/>
              <a:gd name="connsiteX5813" fmla="*/ 200913 w 5730907"/>
              <a:gd name="connsiteY5813" fmla="*/ 2154376 h 3630492"/>
              <a:gd name="connsiteX5814" fmla="*/ 199386 w 5730907"/>
              <a:gd name="connsiteY5814" fmla="*/ 2152240 h 3630492"/>
              <a:gd name="connsiteX5815" fmla="*/ 217937 w 5730907"/>
              <a:gd name="connsiteY5815" fmla="*/ 2146804 h 3630492"/>
              <a:gd name="connsiteX5816" fmla="*/ 224694 w 5730907"/>
              <a:gd name="connsiteY5816" fmla="*/ 2147687 h 3630492"/>
              <a:gd name="connsiteX5817" fmla="*/ 240428 w 5730907"/>
              <a:gd name="connsiteY5817" fmla="*/ 2150506 h 3630492"/>
              <a:gd name="connsiteX5818" fmla="*/ 258415 w 5730907"/>
              <a:gd name="connsiteY5818" fmla="*/ 2151019 h 3630492"/>
              <a:gd name="connsiteX5819" fmla="*/ 225505 w 5730907"/>
              <a:gd name="connsiteY5819" fmla="*/ 2144809 h 3630492"/>
              <a:gd name="connsiteX5820" fmla="*/ 225126 w 5730907"/>
              <a:gd name="connsiteY5820" fmla="*/ 2144697 h 3630492"/>
              <a:gd name="connsiteX5821" fmla="*/ 230183 w 5730907"/>
              <a:gd name="connsiteY5821" fmla="*/ 2143214 h 3630492"/>
              <a:gd name="connsiteX5822" fmla="*/ 321327 w 5730907"/>
              <a:gd name="connsiteY5822" fmla="*/ 2123266 h 3630492"/>
              <a:gd name="connsiteX5823" fmla="*/ 308615 w 5730907"/>
              <a:gd name="connsiteY5823" fmla="*/ 2122613 h 3630492"/>
              <a:gd name="connsiteX5824" fmla="*/ 312082 w 5730907"/>
              <a:gd name="connsiteY5824" fmla="*/ 2119040 h 3630492"/>
              <a:gd name="connsiteX5825" fmla="*/ 344823 w 5730907"/>
              <a:gd name="connsiteY5825" fmla="*/ 2122951 h 3630492"/>
              <a:gd name="connsiteX5826" fmla="*/ 319070 w 5730907"/>
              <a:gd name="connsiteY5826" fmla="*/ 2116885 h 3630492"/>
              <a:gd name="connsiteX5827" fmla="*/ 320397 w 5730907"/>
              <a:gd name="connsiteY5827" fmla="*/ 2116532 h 3630492"/>
              <a:gd name="connsiteX5828" fmla="*/ 350423 w 5730907"/>
              <a:gd name="connsiteY5828" fmla="*/ 2106613 h 3630492"/>
              <a:gd name="connsiteX5829" fmla="*/ 301197 w 5730907"/>
              <a:gd name="connsiteY5829" fmla="*/ 2109234 h 3630492"/>
              <a:gd name="connsiteX5830" fmla="*/ 301220 w 5730907"/>
              <a:gd name="connsiteY5830" fmla="*/ 2100746 h 3630492"/>
              <a:gd name="connsiteX5831" fmla="*/ 294391 w 5730907"/>
              <a:gd name="connsiteY5831" fmla="*/ 2098752 h 3630492"/>
              <a:gd name="connsiteX5832" fmla="*/ 317408 w 5730907"/>
              <a:gd name="connsiteY5832" fmla="*/ 2092898 h 3630492"/>
              <a:gd name="connsiteX5833" fmla="*/ 342453 w 5730907"/>
              <a:gd name="connsiteY5833" fmla="*/ 2089675 h 3630492"/>
              <a:gd name="connsiteX5834" fmla="*/ 342865 w 5730907"/>
              <a:gd name="connsiteY5834" fmla="*/ 2083339 h 3630492"/>
              <a:gd name="connsiteX5835" fmla="*/ 370686 w 5730907"/>
              <a:gd name="connsiteY5835" fmla="*/ 2076848 h 3630492"/>
              <a:gd name="connsiteX5836" fmla="*/ 344412 w 5730907"/>
              <a:gd name="connsiteY5836" fmla="*/ 2073256 h 3630492"/>
              <a:gd name="connsiteX5837" fmla="*/ 312925 w 5730907"/>
              <a:gd name="connsiteY5837" fmla="*/ 2076638 h 3630492"/>
              <a:gd name="connsiteX5838" fmla="*/ 249174 w 5730907"/>
              <a:gd name="connsiteY5838" fmla="*/ 2079098 h 3630492"/>
              <a:gd name="connsiteX5839" fmla="*/ 306570 w 5730907"/>
              <a:gd name="connsiteY5839" fmla="*/ 2068667 h 3630492"/>
              <a:gd name="connsiteX5840" fmla="*/ 332688 w 5730907"/>
              <a:gd name="connsiteY5840" fmla="*/ 2061339 h 3630492"/>
              <a:gd name="connsiteX5841" fmla="*/ 335990 w 5730907"/>
              <a:gd name="connsiteY5841" fmla="*/ 2053807 h 3630492"/>
              <a:gd name="connsiteX5842" fmla="*/ 364652 w 5730907"/>
              <a:gd name="connsiteY5842" fmla="*/ 2051980 h 3630492"/>
              <a:gd name="connsiteX5843" fmla="*/ 361010 w 5730907"/>
              <a:gd name="connsiteY5843" fmla="*/ 2040383 h 3630492"/>
              <a:gd name="connsiteX5844" fmla="*/ 394935 w 5730907"/>
              <a:gd name="connsiteY5844" fmla="*/ 2033295 h 3630492"/>
              <a:gd name="connsiteX5845" fmla="*/ 394817 w 5730907"/>
              <a:gd name="connsiteY5845" fmla="*/ 2032639 h 3630492"/>
              <a:gd name="connsiteX5846" fmla="*/ 394669 w 5730907"/>
              <a:gd name="connsiteY5846" fmla="*/ 2031819 h 3630492"/>
              <a:gd name="connsiteX5847" fmla="*/ 394620 w 5730907"/>
              <a:gd name="connsiteY5847" fmla="*/ 2031547 h 3630492"/>
              <a:gd name="connsiteX5848" fmla="*/ 394580 w 5730907"/>
              <a:gd name="connsiteY5848" fmla="*/ 2031327 h 3630492"/>
              <a:gd name="connsiteX5849" fmla="*/ 394669 w 5730907"/>
              <a:gd name="connsiteY5849" fmla="*/ 2031819 h 3630492"/>
              <a:gd name="connsiteX5850" fmla="*/ 394935 w 5730907"/>
              <a:gd name="connsiteY5850" fmla="*/ 2033295 h 3630492"/>
              <a:gd name="connsiteX5851" fmla="*/ 364698 w 5730907"/>
              <a:gd name="connsiteY5851" fmla="*/ 2035003 h 3630492"/>
              <a:gd name="connsiteX5852" fmla="*/ 316659 w 5730907"/>
              <a:gd name="connsiteY5852" fmla="*/ 2035593 h 3630492"/>
              <a:gd name="connsiteX5853" fmla="*/ 346531 w 5730907"/>
              <a:gd name="connsiteY5853" fmla="*/ 2023244 h 3630492"/>
              <a:gd name="connsiteX5854" fmla="*/ 325925 w 5730907"/>
              <a:gd name="connsiteY5854" fmla="*/ 2015190 h 3630492"/>
              <a:gd name="connsiteX5855" fmla="*/ 349331 w 5730907"/>
              <a:gd name="connsiteY5855" fmla="*/ 2011488 h 3630492"/>
              <a:gd name="connsiteX5856" fmla="*/ 372737 w 5730907"/>
              <a:gd name="connsiteY5856" fmla="*/ 2007787 h 3630492"/>
              <a:gd name="connsiteX5857" fmla="*/ 340473 w 5730907"/>
              <a:gd name="connsiteY5857" fmla="*/ 2006864 h 3630492"/>
              <a:gd name="connsiteX5858" fmla="*/ 343634 w 5730907"/>
              <a:gd name="connsiteY5858" fmla="*/ 2004405 h 3630492"/>
              <a:gd name="connsiteX5859" fmla="*/ 345109 w 5730907"/>
              <a:gd name="connsiteY5859" fmla="*/ 2003526 h 3630492"/>
              <a:gd name="connsiteX5860" fmla="*/ 372544 w 5730907"/>
              <a:gd name="connsiteY5860" fmla="*/ 2006717 h 3630492"/>
              <a:gd name="connsiteX5861" fmla="*/ 385727 w 5730907"/>
              <a:gd name="connsiteY5861" fmla="*/ 2008250 h 3630492"/>
              <a:gd name="connsiteX5862" fmla="*/ 363161 w 5730907"/>
              <a:gd name="connsiteY5862" fmla="*/ 2002436 h 3630492"/>
              <a:gd name="connsiteX5863" fmla="*/ 349336 w 5730907"/>
              <a:gd name="connsiteY5863" fmla="*/ 2000165 h 3630492"/>
              <a:gd name="connsiteX5864" fmla="*/ 349784 w 5730907"/>
              <a:gd name="connsiteY5864" fmla="*/ 1998544 h 3630492"/>
              <a:gd name="connsiteX5865" fmla="*/ 338857 w 5730907"/>
              <a:gd name="connsiteY5865" fmla="*/ 1997897 h 3630492"/>
              <a:gd name="connsiteX5866" fmla="*/ 336400 w 5730907"/>
              <a:gd name="connsiteY5866" fmla="*/ 1998029 h 3630492"/>
              <a:gd name="connsiteX5867" fmla="*/ 320274 w 5730907"/>
              <a:gd name="connsiteY5867" fmla="*/ 1995343 h 3630492"/>
              <a:gd name="connsiteX5868" fmla="*/ 297710 w 5730907"/>
              <a:gd name="connsiteY5868" fmla="*/ 1989371 h 3630492"/>
              <a:gd name="connsiteX5869" fmla="*/ 300482 w 5730907"/>
              <a:gd name="connsiteY5869" fmla="*/ 1989473 h 3630492"/>
              <a:gd name="connsiteX5870" fmla="*/ 264150 w 5730907"/>
              <a:gd name="connsiteY5870" fmla="*/ 1982712 h 3630492"/>
              <a:gd name="connsiteX5871" fmla="*/ 217053 w 5730907"/>
              <a:gd name="connsiteY5871" fmla="*/ 1972803 h 3630492"/>
              <a:gd name="connsiteX5872" fmla="*/ 271299 w 5730907"/>
              <a:gd name="connsiteY5872" fmla="*/ 1981563 h 3630492"/>
              <a:gd name="connsiteX5873" fmla="*/ 289238 w 5730907"/>
              <a:gd name="connsiteY5873" fmla="*/ 1983738 h 3630492"/>
              <a:gd name="connsiteX5874" fmla="*/ 286910 w 5730907"/>
              <a:gd name="connsiteY5874" fmla="*/ 1981066 h 3630492"/>
              <a:gd name="connsiteX5875" fmla="*/ 286089 w 5730907"/>
              <a:gd name="connsiteY5875" fmla="*/ 1980708 h 3630492"/>
              <a:gd name="connsiteX5876" fmla="*/ 280347 w 5730907"/>
              <a:gd name="connsiteY5876" fmla="*/ 1979754 h 3630492"/>
              <a:gd name="connsiteX5877" fmla="*/ 282459 w 5730907"/>
              <a:gd name="connsiteY5877" fmla="*/ 1979397 h 3630492"/>
              <a:gd name="connsiteX5878" fmla="*/ 282927 w 5730907"/>
              <a:gd name="connsiteY5878" fmla="*/ 1979329 h 3630492"/>
              <a:gd name="connsiteX5879" fmla="*/ 281473 w 5730907"/>
              <a:gd name="connsiteY5879" fmla="*/ 1978696 h 3630492"/>
              <a:gd name="connsiteX5880" fmla="*/ 271445 w 5730907"/>
              <a:gd name="connsiteY5880" fmla="*/ 1976294 h 3630492"/>
              <a:gd name="connsiteX5881" fmla="*/ 148543 w 5730907"/>
              <a:gd name="connsiteY5881" fmla="*/ 1952258 h 3630492"/>
              <a:gd name="connsiteX5882" fmla="*/ 260921 w 5730907"/>
              <a:gd name="connsiteY5882" fmla="*/ 1969889 h 3630492"/>
              <a:gd name="connsiteX5883" fmla="*/ 268483 w 5730907"/>
              <a:gd name="connsiteY5883" fmla="*/ 1969134 h 3630492"/>
              <a:gd name="connsiteX5884" fmla="*/ 260967 w 5730907"/>
              <a:gd name="connsiteY5884" fmla="*/ 1968225 h 3630492"/>
              <a:gd name="connsiteX5885" fmla="*/ 197740 w 5730907"/>
              <a:gd name="connsiteY5885" fmla="*/ 1955549 h 3630492"/>
              <a:gd name="connsiteX5886" fmla="*/ 156845 w 5730907"/>
              <a:gd name="connsiteY5886" fmla="*/ 1946304 h 3630492"/>
              <a:gd name="connsiteX5887" fmla="*/ 161850 w 5730907"/>
              <a:gd name="connsiteY5887" fmla="*/ 1945561 h 3630492"/>
              <a:gd name="connsiteX5888" fmla="*/ 162052 w 5730907"/>
              <a:gd name="connsiteY5888" fmla="*/ 1945497 h 3630492"/>
              <a:gd name="connsiteX5889" fmla="*/ 163806 w 5730907"/>
              <a:gd name="connsiteY5889" fmla="*/ 1945755 h 3630492"/>
              <a:gd name="connsiteX5890" fmla="*/ 192125 w 5730907"/>
              <a:gd name="connsiteY5890" fmla="*/ 1950862 h 3630492"/>
              <a:gd name="connsiteX5891" fmla="*/ 171416 w 5730907"/>
              <a:gd name="connsiteY5891" fmla="*/ 1943335 h 3630492"/>
              <a:gd name="connsiteX5892" fmla="*/ 169407 w 5730907"/>
              <a:gd name="connsiteY5892" fmla="*/ 1943020 h 3630492"/>
              <a:gd name="connsiteX5893" fmla="*/ 169800 w 5730907"/>
              <a:gd name="connsiteY5893" fmla="*/ 1940103 h 3630492"/>
              <a:gd name="connsiteX5894" fmla="*/ 163332 w 5730907"/>
              <a:gd name="connsiteY5894" fmla="*/ 1939761 h 3630492"/>
              <a:gd name="connsiteX5895" fmla="*/ 156134 w 5730907"/>
              <a:gd name="connsiteY5895" fmla="*/ 1940615 h 3630492"/>
              <a:gd name="connsiteX5896" fmla="*/ 150365 w 5730907"/>
              <a:gd name="connsiteY5896" fmla="*/ 1939267 h 3630492"/>
              <a:gd name="connsiteX5897" fmla="*/ 167155 w 5730907"/>
              <a:gd name="connsiteY5897" fmla="*/ 1939050 h 3630492"/>
              <a:gd name="connsiteX5898" fmla="*/ 274841 w 5730907"/>
              <a:gd name="connsiteY5898" fmla="*/ 1959184 h 3630492"/>
              <a:gd name="connsiteX5899" fmla="*/ 289285 w 5730907"/>
              <a:gd name="connsiteY5899" fmla="*/ 1961951 h 3630492"/>
              <a:gd name="connsiteX5900" fmla="*/ 294967 w 5730907"/>
              <a:gd name="connsiteY5900" fmla="*/ 1962968 h 3630492"/>
              <a:gd name="connsiteX5901" fmla="*/ 294504 w 5730907"/>
              <a:gd name="connsiteY5901" fmla="*/ 1962567 h 3630492"/>
              <a:gd name="connsiteX5902" fmla="*/ 290017 w 5730907"/>
              <a:gd name="connsiteY5902" fmla="*/ 1958448 h 3630492"/>
              <a:gd name="connsiteX5903" fmla="*/ 288816 w 5730907"/>
              <a:gd name="connsiteY5903" fmla="*/ 1956878 h 3630492"/>
              <a:gd name="connsiteX5904" fmla="*/ 264643 w 5730907"/>
              <a:gd name="connsiteY5904" fmla="*/ 1952026 h 3630492"/>
              <a:gd name="connsiteX5905" fmla="*/ 221022 w 5730907"/>
              <a:gd name="connsiteY5905" fmla="*/ 1943915 h 3630492"/>
              <a:gd name="connsiteX5906" fmla="*/ 187866 w 5730907"/>
              <a:gd name="connsiteY5906" fmla="*/ 1937837 h 3630492"/>
              <a:gd name="connsiteX5907" fmla="*/ 195962 w 5730907"/>
              <a:gd name="connsiteY5907" fmla="*/ 1935396 h 3630492"/>
              <a:gd name="connsiteX5908" fmla="*/ 197964 w 5730907"/>
              <a:gd name="connsiteY5908" fmla="*/ 1935911 h 3630492"/>
              <a:gd name="connsiteX5909" fmla="*/ 200525 w 5730907"/>
              <a:gd name="connsiteY5909" fmla="*/ 1934883 h 3630492"/>
              <a:gd name="connsiteX5910" fmla="*/ 217547 w 5730907"/>
              <a:gd name="connsiteY5910" fmla="*/ 1930887 h 3630492"/>
              <a:gd name="connsiteX5911" fmla="*/ 233758 w 5730907"/>
              <a:gd name="connsiteY5911" fmla="*/ 1927480 h 3630492"/>
              <a:gd name="connsiteX5912" fmla="*/ 236045 w 5730907"/>
              <a:gd name="connsiteY5912" fmla="*/ 1926853 h 3630492"/>
              <a:gd name="connsiteX5913" fmla="*/ 257100 w 5730907"/>
              <a:gd name="connsiteY5913" fmla="*/ 1930046 h 3630492"/>
              <a:gd name="connsiteX5914" fmla="*/ 233711 w 5730907"/>
              <a:gd name="connsiteY5914" fmla="*/ 1931528 h 3630492"/>
              <a:gd name="connsiteX5915" fmla="*/ 208265 w 5730907"/>
              <a:gd name="connsiteY5915" fmla="*/ 1937576 h 3630492"/>
              <a:gd name="connsiteX5916" fmla="*/ 204969 w 5730907"/>
              <a:gd name="connsiteY5916" fmla="*/ 1937838 h 3630492"/>
              <a:gd name="connsiteX5917" fmla="*/ 205205 w 5730907"/>
              <a:gd name="connsiteY5917" fmla="*/ 1937913 h 3630492"/>
              <a:gd name="connsiteX5918" fmla="*/ 206100 w 5730907"/>
              <a:gd name="connsiteY5918" fmla="*/ 1938217 h 3630492"/>
              <a:gd name="connsiteX5919" fmla="*/ 278104 w 5730907"/>
              <a:gd name="connsiteY5919" fmla="*/ 1949360 h 3630492"/>
              <a:gd name="connsiteX5920" fmla="*/ 292304 w 5730907"/>
              <a:gd name="connsiteY5920" fmla="*/ 1951879 h 3630492"/>
              <a:gd name="connsiteX5921" fmla="*/ 296709 w 5730907"/>
              <a:gd name="connsiteY5921" fmla="*/ 1950259 h 3630492"/>
              <a:gd name="connsiteX5922" fmla="*/ 298235 w 5730907"/>
              <a:gd name="connsiteY5922" fmla="*/ 1949809 h 3630492"/>
              <a:gd name="connsiteX5923" fmla="*/ 293736 w 5730907"/>
              <a:gd name="connsiteY5923" fmla="*/ 1948806 h 3630492"/>
              <a:gd name="connsiteX5924" fmla="*/ 285653 w 5730907"/>
              <a:gd name="connsiteY5924" fmla="*/ 1946587 h 3630492"/>
              <a:gd name="connsiteX5925" fmla="*/ 297445 w 5730907"/>
              <a:gd name="connsiteY5925" fmla="*/ 1947022 h 3630492"/>
              <a:gd name="connsiteX5926" fmla="*/ 304048 w 5730907"/>
              <a:gd name="connsiteY5926" fmla="*/ 1948197 h 3630492"/>
              <a:gd name="connsiteX5927" fmla="*/ 313841 w 5730907"/>
              <a:gd name="connsiteY5927" fmla="*/ 1945869 h 3630492"/>
              <a:gd name="connsiteX5928" fmla="*/ 321210 w 5730907"/>
              <a:gd name="connsiteY5928" fmla="*/ 1944494 h 3630492"/>
              <a:gd name="connsiteX5929" fmla="*/ 323773 w 5730907"/>
              <a:gd name="connsiteY5929" fmla="*/ 1941980 h 3630492"/>
              <a:gd name="connsiteX5930" fmla="*/ 322046 w 5730907"/>
              <a:gd name="connsiteY5930" fmla="*/ 1941011 h 3630492"/>
              <a:gd name="connsiteX5931" fmla="*/ 319558 w 5730907"/>
              <a:gd name="connsiteY5931" fmla="*/ 1940586 h 3630492"/>
              <a:gd name="connsiteX5932" fmla="*/ 315802 w 5730907"/>
              <a:gd name="connsiteY5932" fmla="*/ 1940341 h 3630492"/>
              <a:gd name="connsiteX5933" fmla="*/ 283302 w 5730907"/>
              <a:gd name="connsiteY5933" fmla="*/ 1939546 h 3630492"/>
              <a:gd name="connsiteX5934" fmla="*/ 286484 w 5730907"/>
              <a:gd name="connsiteY5934" fmla="*/ 1935883 h 3630492"/>
              <a:gd name="connsiteX5935" fmla="*/ 289002 w 5730907"/>
              <a:gd name="connsiteY5935" fmla="*/ 1934853 h 3630492"/>
              <a:gd name="connsiteX5936" fmla="*/ 292257 w 5730907"/>
              <a:gd name="connsiteY5936" fmla="*/ 1935342 h 3630492"/>
              <a:gd name="connsiteX5937" fmla="*/ 275608 w 5730907"/>
              <a:gd name="connsiteY5937" fmla="*/ 1931731 h 3630492"/>
              <a:gd name="connsiteX5938" fmla="*/ 348826 w 5730907"/>
              <a:gd name="connsiteY5938" fmla="*/ 1942265 h 3630492"/>
              <a:gd name="connsiteX5939" fmla="*/ 355343 w 5730907"/>
              <a:gd name="connsiteY5939" fmla="*/ 1942677 h 3630492"/>
              <a:gd name="connsiteX5940" fmla="*/ 352097 w 5730907"/>
              <a:gd name="connsiteY5940" fmla="*/ 1941816 h 3630492"/>
              <a:gd name="connsiteX5941" fmla="*/ 342391 w 5730907"/>
              <a:gd name="connsiteY5941" fmla="*/ 1939856 h 3630492"/>
              <a:gd name="connsiteX5942" fmla="*/ 295730 w 5730907"/>
              <a:gd name="connsiteY5942" fmla="*/ 1932856 h 3630492"/>
              <a:gd name="connsiteX5943" fmla="*/ 294472 w 5730907"/>
              <a:gd name="connsiteY5943" fmla="*/ 1932617 h 3630492"/>
              <a:gd name="connsiteX5944" fmla="*/ 294538 w 5730907"/>
              <a:gd name="connsiteY5944" fmla="*/ 1932590 h 3630492"/>
              <a:gd name="connsiteX5945" fmla="*/ 294572 w 5730907"/>
              <a:gd name="connsiteY5945" fmla="*/ 1930263 h 3630492"/>
              <a:gd name="connsiteX5946" fmla="*/ 280267 w 5730907"/>
              <a:gd name="connsiteY5946" fmla="*/ 1929909 h 3630492"/>
              <a:gd name="connsiteX5947" fmla="*/ 251118 w 5730907"/>
              <a:gd name="connsiteY5947" fmla="*/ 1924354 h 3630492"/>
              <a:gd name="connsiteX5948" fmla="*/ 247154 w 5730907"/>
              <a:gd name="connsiteY5948" fmla="*/ 1923792 h 3630492"/>
              <a:gd name="connsiteX5949" fmla="*/ 258216 w 5730907"/>
              <a:gd name="connsiteY5949" fmla="*/ 1920634 h 3630492"/>
              <a:gd name="connsiteX5950" fmla="*/ 262682 w 5730907"/>
              <a:gd name="connsiteY5950" fmla="*/ 1919494 h 3630492"/>
              <a:gd name="connsiteX5951" fmla="*/ 256959 w 5730907"/>
              <a:gd name="connsiteY5951" fmla="*/ 1918037 h 3630492"/>
              <a:gd name="connsiteX5952" fmla="*/ 253510 w 5730907"/>
              <a:gd name="connsiteY5952" fmla="*/ 1912925 h 3630492"/>
              <a:gd name="connsiteX5953" fmla="*/ 280487 w 5730907"/>
              <a:gd name="connsiteY5953" fmla="*/ 1915452 h 3630492"/>
              <a:gd name="connsiteX5954" fmla="*/ 286694 w 5730907"/>
              <a:gd name="connsiteY5954" fmla="*/ 1914202 h 3630492"/>
              <a:gd name="connsiteX5955" fmla="*/ 294588 w 5730907"/>
              <a:gd name="connsiteY5955" fmla="*/ 1912106 h 3630492"/>
              <a:gd name="connsiteX5956" fmla="*/ 276806 w 5730907"/>
              <a:gd name="connsiteY5956" fmla="*/ 1909512 h 3630492"/>
              <a:gd name="connsiteX5957" fmla="*/ 272261 w 5730907"/>
              <a:gd name="connsiteY5957" fmla="*/ 1908853 h 3630492"/>
              <a:gd name="connsiteX5958" fmla="*/ 269300 w 5730907"/>
              <a:gd name="connsiteY5958" fmla="*/ 1909629 h 3630492"/>
              <a:gd name="connsiteX5959" fmla="*/ 255410 w 5730907"/>
              <a:gd name="connsiteY5959" fmla="*/ 1908298 h 3630492"/>
              <a:gd name="connsiteX5960" fmla="*/ 258167 w 5730907"/>
              <a:gd name="connsiteY5960" fmla="*/ 1907929 h 3630492"/>
              <a:gd name="connsiteX5961" fmla="*/ 259837 w 5730907"/>
              <a:gd name="connsiteY5961" fmla="*/ 1907052 h 3630492"/>
              <a:gd name="connsiteX5962" fmla="*/ 250518 w 5730907"/>
              <a:gd name="connsiteY5962" fmla="*/ 1905700 h 3630492"/>
              <a:gd name="connsiteX5963" fmla="*/ 259800 w 5730907"/>
              <a:gd name="connsiteY5963" fmla="*/ 1901953 h 3630492"/>
              <a:gd name="connsiteX5964" fmla="*/ 241674 w 5730907"/>
              <a:gd name="connsiteY5964" fmla="*/ 1899042 h 3630492"/>
              <a:gd name="connsiteX5965" fmla="*/ 226773 w 5730907"/>
              <a:gd name="connsiteY5965" fmla="*/ 1901804 h 3630492"/>
              <a:gd name="connsiteX5966" fmla="*/ 214715 w 5730907"/>
              <a:gd name="connsiteY5966" fmla="*/ 1899748 h 3630492"/>
              <a:gd name="connsiteX5967" fmla="*/ 213261 w 5730907"/>
              <a:gd name="connsiteY5967" fmla="*/ 1899506 h 3630492"/>
              <a:gd name="connsiteX5968" fmla="*/ 218946 w 5730907"/>
              <a:gd name="connsiteY5968" fmla="*/ 1897887 h 3630492"/>
              <a:gd name="connsiteX5969" fmla="*/ 242085 w 5730907"/>
              <a:gd name="connsiteY5969" fmla="*/ 1892705 h 3630492"/>
              <a:gd name="connsiteX5970" fmla="*/ 255683 w 5730907"/>
              <a:gd name="connsiteY5970" fmla="*/ 1890643 h 3630492"/>
              <a:gd name="connsiteX5971" fmla="*/ 266045 w 5730907"/>
              <a:gd name="connsiteY5971" fmla="*/ 1889573 h 3630492"/>
              <a:gd name="connsiteX5972" fmla="*/ 265559 w 5730907"/>
              <a:gd name="connsiteY5972" fmla="*/ 1888663 h 3630492"/>
              <a:gd name="connsiteX5973" fmla="*/ 264015 w 5730907"/>
              <a:gd name="connsiteY5973" fmla="*/ 1885665 h 3630492"/>
              <a:gd name="connsiteX5974" fmla="*/ 240157 w 5730907"/>
              <a:gd name="connsiteY5974" fmla="*/ 1886856 h 3630492"/>
              <a:gd name="connsiteX5975" fmla="*/ 238671 w 5730907"/>
              <a:gd name="connsiteY5975" fmla="*/ 1882325 h 3630492"/>
              <a:gd name="connsiteX5976" fmla="*/ 240722 w 5730907"/>
              <a:gd name="connsiteY5976" fmla="*/ 1881774 h 3630492"/>
              <a:gd name="connsiteX5977" fmla="*/ 240081 w 5730907"/>
              <a:gd name="connsiteY5977" fmla="*/ 1881587 h 3630492"/>
              <a:gd name="connsiteX5978" fmla="*/ 231200 w 5730907"/>
              <a:gd name="connsiteY5978" fmla="*/ 1885451 h 3630492"/>
              <a:gd name="connsiteX5979" fmla="*/ 219179 w 5730907"/>
              <a:gd name="connsiteY5979" fmla="*/ 1881941 h 3630492"/>
              <a:gd name="connsiteX5980" fmla="*/ 194521 w 5730907"/>
              <a:gd name="connsiteY5980" fmla="*/ 1887317 h 3630492"/>
              <a:gd name="connsiteX5981" fmla="*/ 204539 w 5730907"/>
              <a:gd name="connsiteY5981" fmla="*/ 1879708 h 3630492"/>
              <a:gd name="connsiteX5982" fmla="*/ 221502 w 5730907"/>
              <a:gd name="connsiteY5982" fmla="*/ 1876163 h 3630492"/>
              <a:gd name="connsiteX5983" fmla="*/ 222539 w 5730907"/>
              <a:gd name="connsiteY5983" fmla="*/ 1872219 h 3630492"/>
              <a:gd name="connsiteX5984" fmla="*/ 223729 w 5730907"/>
              <a:gd name="connsiteY5984" fmla="*/ 1870335 h 3630492"/>
              <a:gd name="connsiteX5985" fmla="*/ 219243 w 5730907"/>
              <a:gd name="connsiteY5985" fmla="*/ 1870228 h 3630492"/>
              <a:gd name="connsiteX5986" fmla="*/ 214383 w 5730907"/>
              <a:gd name="connsiteY5986" fmla="*/ 1868798 h 3630492"/>
              <a:gd name="connsiteX5987" fmla="*/ 214382 w 5730907"/>
              <a:gd name="connsiteY5987" fmla="*/ 1867756 h 3630492"/>
              <a:gd name="connsiteX5988" fmla="*/ 214560 w 5730907"/>
              <a:gd name="connsiteY5988" fmla="*/ 1867604 h 3630492"/>
              <a:gd name="connsiteX5989" fmla="*/ 208979 w 5730907"/>
              <a:gd name="connsiteY5989" fmla="*/ 1868429 h 3630492"/>
              <a:gd name="connsiteX5990" fmla="*/ 189262 w 5730907"/>
              <a:gd name="connsiteY5990" fmla="*/ 1866753 h 3630492"/>
              <a:gd name="connsiteX5991" fmla="*/ 170272 w 5730907"/>
              <a:gd name="connsiteY5991" fmla="*/ 1867666 h 3630492"/>
              <a:gd name="connsiteX5992" fmla="*/ 160187 w 5730907"/>
              <a:gd name="connsiteY5992" fmla="*/ 1856227 h 3630492"/>
              <a:gd name="connsiteX5993" fmla="*/ 121456 w 5730907"/>
              <a:gd name="connsiteY5993" fmla="*/ 1863951 h 3630492"/>
              <a:gd name="connsiteX5994" fmla="*/ 106527 w 5730907"/>
              <a:gd name="connsiteY5994" fmla="*/ 1866871 h 3630492"/>
              <a:gd name="connsiteX5995" fmla="*/ 104252 w 5730907"/>
              <a:gd name="connsiteY5995" fmla="*/ 1865799 h 3630492"/>
              <a:gd name="connsiteX5996" fmla="*/ 97798 w 5730907"/>
              <a:gd name="connsiteY5996" fmla="*/ 1863349 h 3630492"/>
              <a:gd name="connsiteX5997" fmla="*/ 102469 w 5730907"/>
              <a:gd name="connsiteY5997" fmla="*/ 1862189 h 3630492"/>
              <a:gd name="connsiteX5998" fmla="*/ 152877 w 5730907"/>
              <a:gd name="connsiteY5998" fmla="*/ 1849779 h 3630492"/>
              <a:gd name="connsiteX5999" fmla="*/ 154698 w 5730907"/>
              <a:gd name="connsiteY5999" fmla="*/ 1844932 h 3630492"/>
              <a:gd name="connsiteX6000" fmla="*/ 153183 w 5730907"/>
              <a:gd name="connsiteY6000" fmla="*/ 1846088 h 3630492"/>
              <a:gd name="connsiteX6001" fmla="*/ 151111 w 5730907"/>
              <a:gd name="connsiteY6001" fmla="*/ 1843396 h 3630492"/>
              <a:gd name="connsiteX6002" fmla="*/ 146226 w 5730907"/>
              <a:gd name="connsiteY6002" fmla="*/ 1842849 h 3630492"/>
              <a:gd name="connsiteX6003" fmla="*/ 150288 w 5730907"/>
              <a:gd name="connsiteY6003" fmla="*/ 1836084 h 3630492"/>
              <a:gd name="connsiteX6004" fmla="*/ 120631 w 5730907"/>
              <a:gd name="connsiteY6004" fmla="*/ 1833683 h 3630492"/>
              <a:gd name="connsiteX6005" fmla="*/ 123442 w 5730907"/>
              <a:gd name="connsiteY6005" fmla="*/ 1831536 h 3630492"/>
              <a:gd name="connsiteX6006" fmla="*/ 156389 w 5730907"/>
              <a:gd name="connsiteY6006" fmla="*/ 1835092 h 3630492"/>
              <a:gd name="connsiteX6007" fmla="*/ 161964 w 5730907"/>
              <a:gd name="connsiteY6007" fmla="*/ 1827171 h 3630492"/>
              <a:gd name="connsiteX6008" fmla="*/ 206373 w 5730907"/>
              <a:gd name="connsiteY6008" fmla="*/ 1828389 h 3630492"/>
              <a:gd name="connsiteX6009" fmla="*/ 217967 w 5730907"/>
              <a:gd name="connsiteY6009" fmla="*/ 1829520 h 3630492"/>
              <a:gd name="connsiteX6010" fmla="*/ 231703 w 5730907"/>
              <a:gd name="connsiteY6010" fmla="*/ 1826472 h 3630492"/>
              <a:gd name="connsiteX6011" fmla="*/ 233068 w 5730907"/>
              <a:gd name="connsiteY6011" fmla="*/ 1824332 h 3630492"/>
              <a:gd name="connsiteX6012" fmla="*/ 233512 w 5730907"/>
              <a:gd name="connsiteY6012" fmla="*/ 1823245 h 3630492"/>
              <a:gd name="connsiteX6013" fmla="*/ 223267 w 5730907"/>
              <a:gd name="connsiteY6013" fmla="*/ 1821086 h 3630492"/>
              <a:gd name="connsiteX6014" fmla="*/ 204218 w 5730907"/>
              <a:gd name="connsiteY6014" fmla="*/ 1819868 h 3630492"/>
              <a:gd name="connsiteX6015" fmla="*/ 189330 w 5730907"/>
              <a:gd name="connsiteY6015" fmla="*/ 1822598 h 3630492"/>
              <a:gd name="connsiteX6016" fmla="*/ 155815 w 5730907"/>
              <a:gd name="connsiteY6016" fmla="*/ 1823350 h 3630492"/>
              <a:gd name="connsiteX6017" fmla="*/ 155320 w 5730907"/>
              <a:gd name="connsiteY6017" fmla="*/ 1823091 h 3630492"/>
              <a:gd name="connsiteX6018" fmla="*/ 154790 w 5730907"/>
              <a:gd name="connsiteY6018" fmla="*/ 1824096 h 3630492"/>
              <a:gd name="connsiteX6019" fmla="*/ 131228 w 5730907"/>
              <a:gd name="connsiteY6019" fmla="*/ 1822551 h 3630492"/>
              <a:gd name="connsiteX6020" fmla="*/ 125445 w 5730907"/>
              <a:gd name="connsiteY6020" fmla="*/ 1823957 h 3630492"/>
              <a:gd name="connsiteX6021" fmla="*/ 112966 w 5730907"/>
              <a:gd name="connsiteY6021" fmla="*/ 1825454 h 3630492"/>
              <a:gd name="connsiteX6022" fmla="*/ 117063 w 5730907"/>
              <a:gd name="connsiteY6022" fmla="*/ 1821621 h 3630492"/>
              <a:gd name="connsiteX6023" fmla="*/ 115743 w 5730907"/>
              <a:gd name="connsiteY6023" fmla="*/ 1821535 h 3630492"/>
              <a:gd name="connsiteX6024" fmla="*/ 111595 w 5730907"/>
              <a:gd name="connsiteY6024" fmla="*/ 1816149 h 3630492"/>
              <a:gd name="connsiteX6025" fmla="*/ 97202 w 5730907"/>
              <a:gd name="connsiteY6025" fmla="*/ 1806373 h 3630492"/>
              <a:gd name="connsiteX6026" fmla="*/ 105113 w 5730907"/>
              <a:gd name="connsiteY6026" fmla="*/ 1804609 h 3630492"/>
              <a:gd name="connsiteX6027" fmla="*/ 112227 w 5730907"/>
              <a:gd name="connsiteY6027" fmla="*/ 1800247 h 3630492"/>
              <a:gd name="connsiteX6028" fmla="*/ 112066 w 5730907"/>
              <a:gd name="connsiteY6028" fmla="*/ 1798771 h 3630492"/>
              <a:gd name="connsiteX6029" fmla="*/ 106746 w 5730907"/>
              <a:gd name="connsiteY6029" fmla="*/ 1799555 h 3630492"/>
              <a:gd name="connsiteX6030" fmla="*/ 58452 w 5730907"/>
              <a:gd name="connsiteY6030" fmla="*/ 1810527 h 3630492"/>
              <a:gd name="connsiteX6031" fmla="*/ 54173 w 5730907"/>
              <a:gd name="connsiteY6031" fmla="*/ 1809094 h 3630492"/>
              <a:gd name="connsiteX6032" fmla="*/ 44313 w 5730907"/>
              <a:gd name="connsiteY6032" fmla="*/ 1806413 h 3630492"/>
              <a:gd name="connsiteX6033" fmla="*/ 58684 w 5730907"/>
              <a:gd name="connsiteY6033" fmla="*/ 1801455 h 3630492"/>
              <a:gd name="connsiteX6034" fmla="*/ 43022 w 5730907"/>
              <a:gd name="connsiteY6034" fmla="*/ 1803049 h 3630492"/>
              <a:gd name="connsiteX6035" fmla="*/ 41202 w 5730907"/>
              <a:gd name="connsiteY6035" fmla="*/ 1797814 h 3630492"/>
              <a:gd name="connsiteX6036" fmla="*/ 44310 w 5730907"/>
              <a:gd name="connsiteY6036" fmla="*/ 1799707 h 3630492"/>
              <a:gd name="connsiteX6037" fmla="*/ 41202 w 5730907"/>
              <a:gd name="connsiteY6037" fmla="*/ 1797814 h 3630492"/>
              <a:gd name="connsiteX6038" fmla="*/ 35052 w 5730907"/>
              <a:gd name="connsiteY6038" fmla="*/ 1796652 h 3630492"/>
              <a:gd name="connsiteX6039" fmla="*/ 48916 w 5730907"/>
              <a:gd name="connsiteY6039" fmla="*/ 1792589 h 3630492"/>
              <a:gd name="connsiteX6040" fmla="*/ 53782 w 5730907"/>
              <a:gd name="connsiteY6040" fmla="*/ 1792345 h 3630492"/>
              <a:gd name="connsiteX6041" fmla="*/ 56418 w 5730907"/>
              <a:gd name="connsiteY6041" fmla="*/ 1792974 h 3630492"/>
              <a:gd name="connsiteX6042" fmla="*/ 54890 w 5730907"/>
              <a:gd name="connsiteY6042" fmla="*/ 1790838 h 3630492"/>
              <a:gd name="connsiteX6043" fmla="*/ 73442 w 5730907"/>
              <a:gd name="connsiteY6043" fmla="*/ 1785402 h 3630492"/>
              <a:gd name="connsiteX6044" fmla="*/ 80200 w 5730907"/>
              <a:gd name="connsiteY6044" fmla="*/ 1786285 h 3630492"/>
              <a:gd name="connsiteX6045" fmla="*/ 89316 w 5730907"/>
              <a:gd name="connsiteY6045" fmla="*/ 1787919 h 3630492"/>
              <a:gd name="connsiteX6046" fmla="*/ 87548 w 5730907"/>
              <a:gd name="connsiteY6046" fmla="*/ 1784431 h 3630492"/>
              <a:gd name="connsiteX6047" fmla="*/ 81009 w 5730907"/>
              <a:gd name="connsiteY6047" fmla="*/ 1783407 h 3630492"/>
              <a:gd name="connsiteX6048" fmla="*/ 80631 w 5730907"/>
              <a:gd name="connsiteY6048" fmla="*/ 1783295 h 3630492"/>
              <a:gd name="connsiteX6049" fmla="*/ 85688 w 5730907"/>
              <a:gd name="connsiteY6049" fmla="*/ 1781811 h 3630492"/>
              <a:gd name="connsiteX6050" fmla="*/ 86172 w 5730907"/>
              <a:gd name="connsiteY6050" fmla="*/ 1781715 h 3630492"/>
              <a:gd name="connsiteX6051" fmla="*/ 84701 w 5730907"/>
              <a:gd name="connsiteY6051" fmla="*/ 1778813 h 3630492"/>
              <a:gd name="connsiteX6052" fmla="*/ 74380 w 5730907"/>
              <a:gd name="connsiteY6052" fmla="*/ 1758445 h 3630492"/>
              <a:gd name="connsiteX6053" fmla="*/ 88953 w 5730907"/>
              <a:gd name="connsiteY6053" fmla="*/ 1759536 h 3630492"/>
              <a:gd name="connsiteX6054" fmla="*/ 93455 w 5730907"/>
              <a:gd name="connsiteY6054" fmla="*/ 1747549 h 3630492"/>
              <a:gd name="connsiteX6055" fmla="*/ 69195 w 5730907"/>
              <a:gd name="connsiteY6055" fmla="*/ 1745913 h 3630492"/>
              <a:gd name="connsiteX6056" fmla="*/ 114378 w 5730907"/>
              <a:gd name="connsiteY6056" fmla="*/ 1744402 h 3630492"/>
              <a:gd name="connsiteX6057" fmla="*/ 120954 w 5730907"/>
              <a:gd name="connsiteY6057" fmla="*/ 1735107 h 3630492"/>
              <a:gd name="connsiteX6058" fmla="*/ 109457 w 5730907"/>
              <a:gd name="connsiteY6058" fmla="*/ 1735335 h 3630492"/>
              <a:gd name="connsiteX6059" fmla="*/ 128865 w 5730907"/>
              <a:gd name="connsiteY6059" fmla="*/ 1733343 h 3630492"/>
              <a:gd name="connsiteX6060" fmla="*/ 129127 w 5730907"/>
              <a:gd name="connsiteY6060" fmla="*/ 1736808 h 3630492"/>
              <a:gd name="connsiteX6061" fmla="*/ 152944 w 5730907"/>
              <a:gd name="connsiteY6061" fmla="*/ 1735909 h 3630492"/>
              <a:gd name="connsiteX6062" fmla="*/ 159287 w 5730907"/>
              <a:gd name="connsiteY6062" fmla="*/ 1732913 h 3630492"/>
              <a:gd name="connsiteX6063" fmla="*/ 172913 w 5730907"/>
              <a:gd name="connsiteY6063" fmla="*/ 1731497 h 3630492"/>
              <a:gd name="connsiteX6064" fmla="*/ 197958 w 5730907"/>
              <a:gd name="connsiteY6064" fmla="*/ 1728273 h 3630492"/>
              <a:gd name="connsiteX6065" fmla="*/ 198370 w 5730907"/>
              <a:gd name="connsiteY6065" fmla="*/ 1721937 h 3630492"/>
              <a:gd name="connsiteX6066" fmla="*/ 226190 w 5730907"/>
              <a:gd name="connsiteY6066" fmla="*/ 1715445 h 3630492"/>
              <a:gd name="connsiteX6067" fmla="*/ 231640 w 5730907"/>
              <a:gd name="connsiteY6067" fmla="*/ 1710515 h 3630492"/>
              <a:gd name="connsiteX6068" fmla="*/ 228798 w 5730907"/>
              <a:gd name="connsiteY6068" fmla="*/ 1710197 h 3630492"/>
              <a:gd name="connsiteX6069" fmla="*/ 225771 w 5730907"/>
              <a:gd name="connsiteY6069" fmla="*/ 1712506 h 3630492"/>
              <a:gd name="connsiteX6070" fmla="*/ 195710 w 5730907"/>
              <a:gd name="connsiteY6070" fmla="*/ 1712306 h 3630492"/>
              <a:gd name="connsiteX6071" fmla="*/ 168429 w 5730907"/>
              <a:gd name="connsiteY6071" fmla="*/ 1715236 h 3630492"/>
              <a:gd name="connsiteX6072" fmla="*/ 166930 w 5730907"/>
              <a:gd name="connsiteY6072" fmla="*/ 1715300 h 3630492"/>
              <a:gd name="connsiteX6073" fmla="*/ 163763 w 5730907"/>
              <a:gd name="connsiteY6073" fmla="*/ 1718920 h 3630492"/>
              <a:gd name="connsiteX6074" fmla="*/ 159439 w 5730907"/>
              <a:gd name="connsiteY6074" fmla="*/ 1722221 h 3630492"/>
              <a:gd name="connsiteX6075" fmla="*/ 154555 w 5730907"/>
              <a:gd name="connsiteY6075" fmla="*/ 1721674 h 3630492"/>
              <a:gd name="connsiteX6076" fmla="*/ 155794 w 5730907"/>
              <a:gd name="connsiteY6076" fmla="*/ 1715777 h 3630492"/>
              <a:gd name="connsiteX6077" fmla="*/ 136578 w 5730907"/>
              <a:gd name="connsiteY6077" fmla="*/ 1716600 h 3630492"/>
              <a:gd name="connsiteX6078" fmla="*/ 104678 w 5730907"/>
              <a:gd name="connsiteY6078" fmla="*/ 1717696 h 3630492"/>
              <a:gd name="connsiteX6079" fmla="*/ 162075 w 5730907"/>
              <a:gd name="connsiteY6079" fmla="*/ 1707265 h 3630492"/>
              <a:gd name="connsiteX6080" fmla="*/ 168684 w 5730907"/>
              <a:gd name="connsiteY6080" fmla="*/ 1706517 h 3630492"/>
              <a:gd name="connsiteX6081" fmla="*/ 173363 w 5730907"/>
              <a:gd name="connsiteY6081" fmla="*/ 1700676 h 3630492"/>
              <a:gd name="connsiteX6082" fmla="*/ 173282 w 5730907"/>
              <a:gd name="connsiteY6082" fmla="*/ 1695165 h 3630492"/>
              <a:gd name="connsiteX6083" fmla="*/ 179680 w 5730907"/>
              <a:gd name="connsiteY6083" fmla="*/ 1694556 h 3630492"/>
              <a:gd name="connsiteX6084" fmla="*/ 179205 w 5730907"/>
              <a:gd name="connsiteY6084" fmla="*/ 1702858 h 3630492"/>
              <a:gd name="connsiteX6085" fmla="*/ 182485 w 5730907"/>
              <a:gd name="connsiteY6085" fmla="*/ 1702764 h 3630492"/>
              <a:gd name="connsiteX6086" fmla="*/ 188193 w 5730907"/>
              <a:gd name="connsiteY6086" fmla="*/ 1699937 h 3630492"/>
              <a:gd name="connsiteX6087" fmla="*/ 191495 w 5730907"/>
              <a:gd name="connsiteY6087" fmla="*/ 1692406 h 3630492"/>
              <a:gd name="connsiteX6088" fmla="*/ 220156 w 5730907"/>
              <a:gd name="connsiteY6088" fmla="*/ 1690578 h 3630492"/>
              <a:gd name="connsiteX6089" fmla="*/ 216513 w 5730907"/>
              <a:gd name="connsiteY6089" fmla="*/ 1678980 h 3630492"/>
              <a:gd name="connsiteX6090" fmla="*/ 250440 w 5730907"/>
              <a:gd name="connsiteY6090" fmla="*/ 1671893 h 3630492"/>
              <a:gd name="connsiteX6091" fmla="*/ 250174 w 5730907"/>
              <a:gd name="connsiteY6091" fmla="*/ 1670417 h 3630492"/>
              <a:gd name="connsiteX6092" fmla="*/ 250085 w 5730907"/>
              <a:gd name="connsiteY6092" fmla="*/ 1669926 h 3630492"/>
              <a:gd name="connsiteX6093" fmla="*/ 250124 w 5730907"/>
              <a:gd name="connsiteY6093" fmla="*/ 1670145 h 3630492"/>
              <a:gd name="connsiteX6094" fmla="*/ 250174 w 5730907"/>
              <a:gd name="connsiteY6094" fmla="*/ 1670417 h 3630492"/>
              <a:gd name="connsiteX6095" fmla="*/ 250321 w 5730907"/>
              <a:gd name="connsiteY6095" fmla="*/ 1671237 h 3630492"/>
              <a:gd name="connsiteX6096" fmla="*/ 250440 w 5730907"/>
              <a:gd name="connsiteY6096" fmla="*/ 1671893 h 3630492"/>
              <a:gd name="connsiteX6097" fmla="*/ 220203 w 5730907"/>
              <a:gd name="connsiteY6097" fmla="*/ 1673601 h 3630492"/>
              <a:gd name="connsiteX6098" fmla="*/ 172163 w 5730907"/>
              <a:gd name="connsiteY6098" fmla="*/ 1674191 h 3630492"/>
              <a:gd name="connsiteX6099" fmla="*/ 202036 w 5730907"/>
              <a:gd name="connsiteY6099" fmla="*/ 1661843 h 3630492"/>
              <a:gd name="connsiteX6100" fmla="*/ 181430 w 5730907"/>
              <a:gd name="connsiteY6100" fmla="*/ 1653789 h 3630492"/>
              <a:gd name="connsiteX6101" fmla="*/ 204836 w 5730907"/>
              <a:gd name="connsiteY6101" fmla="*/ 1650087 h 3630492"/>
              <a:gd name="connsiteX6102" fmla="*/ 228242 w 5730907"/>
              <a:gd name="connsiteY6102" fmla="*/ 1646385 h 3630492"/>
              <a:gd name="connsiteX6103" fmla="*/ 195978 w 5730907"/>
              <a:gd name="connsiteY6103" fmla="*/ 1645462 h 3630492"/>
              <a:gd name="connsiteX6104" fmla="*/ 199138 w 5730907"/>
              <a:gd name="connsiteY6104" fmla="*/ 1643002 h 3630492"/>
              <a:gd name="connsiteX6105" fmla="*/ 200614 w 5730907"/>
              <a:gd name="connsiteY6105" fmla="*/ 1642123 h 3630492"/>
              <a:gd name="connsiteX6106" fmla="*/ 228048 w 5730907"/>
              <a:gd name="connsiteY6106" fmla="*/ 1645315 h 3630492"/>
              <a:gd name="connsiteX6107" fmla="*/ 241232 w 5730907"/>
              <a:gd name="connsiteY6107" fmla="*/ 1646849 h 3630492"/>
              <a:gd name="connsiteX6108" fmla="*/ 218666 w 5730907"/>
              <a:gd name="connsiteY6108" fmla="*/ 1641033 h 3630492"/>
              <a:gd name="connsiteX6109" fmla="*/ 204841 w 5730907"/>
              <a:gd name="connsiteY6109" fmla="*/ 1638763 h 3630492"/>
              <a:gd name="connsiteX6110" fmla="*/ 205288 w 5730907"/>
              <a:gd name="connsiteY6110" fmla="*/ 1637142 h 3630492"/>
              <a:gd name="connsiteX6111" fmla="*/ 194362 w 5730907"/>
              <a:gd name="connsiteY6111" fmla="*/ 1636496 h 3630492"/>
              <a:gd name="connsiteX6112" fmla="*/ 191905 w 5730907"/>
              <a:gd name="connsiteY6112" fmla="*/ 1636627 h 3630492"/>
              <a:gd name="connsiteX6113" fmla="*/ 175777 w 5730907"/>
              <a:gd name="connsiteY6113" fmla="*/ 1633941 h 3630492"/>
              <a:gd name="connsiteX6114" fmla="*/ 153215 w 5730907"/>
              <a:gd name="connsiteY6114" fmla="*/ 1627969 h 3630492"/>
              <a:gd name="connsiteX6115" fmla="*/ 205353 w 5730907"/>
              <a:gd name="connsiteY6115" fmla="*/ 1633755 h 3630492"/>
              <a:gd name="connsiteX6116" fmla="*/ 201102 w 5730907"/>
              <a:gd name="connsiteY6116" fmla="*/ 1629192 h 3630492"/>
              <a:gd name="connsiteX6117" fmla="*/ 135852 w 5730907"/>
              <a:gd name="connsiteY6117" fmla="*/ 1618352 h 3630492"/>
              <a:gd name="connsiteX6118" fmla="*/ 137964 w 5730907"/>
              <a:gd name="connsiteY6118" fmla="*/ 1617995 h 3630492"/>
              <a:gd name="connsiteX6119" fmla="*/ 153288 w 5730907"/>
              <a:gd name="connsiteY6119" fmla="*/ 1613972 h 3630492"/>
              <a:gd name="connsiteX6120" fmla="*/ 160142 w 5730907"/>
              <a:gd name="connsiteY6120" fmla="*/ 1607478 h 3630492"/>
              <a:gd name="connsiteX6121" fmla="*/ 155223 w 5730907"/>
              <a:gd name="connsiteY6121" fmla="*/ 1606042 h 3630492"/>
              <a:gd name="connsiteX6122" fmla="*/ 143225 w 5730907"/>
              <a:gd name="connsiteY6122" fmla="*/ 1594045 h 3630492"/>
              <a:gd name="connsiteX6123" fmla="*/ 176714 w 5730907"/>
              <a:gd name="connsiteY6123" fmla="*/ 1583092 h 3630492"/>
              <a:gd name="connsiteX6124" fmla="*/ 138807 w 5730907"/>
              <a:gd name="connsiteY6124" fmla="*/ 1578144 h 3630492"/>
              <a:gd name="connsiteX6125" fmla="*/ 141989 w 5730907"/>
              <a:gd name="connsiteY6125" fmla="*/ 1574480 h 3630492"/>
              <a:gd name="connsiteX6126" fmla="*/ 144506 w 5730907"/>
              <a:gd name="connsiteY6126" fmla="*/ 1573451 h 3630492"/>
              <a:gd name="connsiteX6127" fmla="*/ 189091 w 5730907"/>
              <a:gd name="connsiteY6127" fmla="*/ 1580146 h 3630492"/>
              <a:gd name="connsiteX6128" fmla="*/ 215983 w 5730907"/>
              <a:gd name="connsiteY6128" fmla="*/ 1584104 h 3630492"/>
              <a:gd name="connsiteX6129" fmla="*/ 197896 w 5730907"/>
              <a:gd name="connsiteY6129" fmla="*/ 1578455 h 3630492"/>
              <a:gd name="connsiteX6130" fmla="*/ 151234 w 5730907"/>
              <a:gd name="connsiteY6130" fmla="*/ 1571454 h 3630492"/>
              <a:gd name="connsiteX6131" fmla="*/ 149976 w 5730907"/>
              <a:gd name="connsiteY6131" fmla="*/ 1571214 h 3630492"/>
              <a:gd name="connsiteX6132" fmla="*/ 150043 w 5730907"/>
              <a:gd name="connsiteY6132" fmla="*/ 1571187 h 3630492"/>
              <a:gd name="connsiteX6133" fmla="*/ 150077 w 5730907"/>
              <a:gd name="connsiteY6133" fmla="*/ 1568861 h 3630492"/>
              <a:gd name="connsiteX6134" fmla="*/ 135772 w 5730907"/>
              <a:gd name="connsiteY6134" fmla="*/ 1568507 h 3630492"/>
              <a:gd name="connsiteX6135" fmla="*/ 106622 w 5730907"/>
              <a:gd name="connsiteY6135" fmla="*/ 1562952 h 3630492"/>
              <a:gd name="connsiteX6136" fmla="*/ 102660 w 5730907"/>
              <a:gd name="connsiteY6136" fmla="*/ 1562391 h 3630492"/>
              <a:gd name="connsiteX6137" fmla="*/ 113721 w 5730907"/>
              <a:gd name="connsiteY6137" fmla="*/ 1559232 h 3630492"/>
              <a:gd name="connsiteX6138" fmla="*/ 131521 w 5730907"/>
              <a:gd name="connsiteY6138" fmla="*/ 1554949 h 3630492"/>
              <a:gd name="connsiteX6139" fmla="*/ 151648 w 5730907"/>
              <a:gd name="connsiteY6139" fmla="*/ 1550290 h 3630492"/>
              <a:gd name="connsiteX6140" fmla="*/ 131544 w 5730907"/>
              <a:gd name="connsiteY6140" fmla="*/ 1546462 h 3630492"/>
              <a:gd name="connsiteX6141" fmla="*/ 110915 w 5730907"/>
              <a:gd name="connsiteY6141" fmla="*/ 1546896 h 3630492"/>
              <a:gd name="connsiteX6142" fmla="*/ 131181 w 5730907"/>
              <a:gd name="connsiteY6142" fmla="*/ 1535821 h 3630492"/>
              <a:gd name="connsiteX6143" fmla="*/ 136848 w 5730907"/>
              <a:gd name="connsiteY6143" fmla="*/ 1531360 h 3630492"/>
              <a:gd name="connsiteX6144" fmla="*/ 124623 w 5730907"/>
              <a:gd name="connsiteY6144" fmla="*/ 1533908 h 3630492"/>
              <a:gd name="connsiteX6145" fmla="*/ 119519 w 5730907"/>
              <a:gd name="connsiteY6145" fmla="*/ 1524262 h 3630492"/>
              <a:gd name="connsiteX6146" fmla="*/ 95662 w 5730907"/>
              <a:gd name="connsiteY6146" fmla="*/ 1525455 h 3630492"/>
              <a:gd name="connsiteX6147" fmla="*/ 97776 w 5730907"/>
              <a:gd name="connsiteY6147" fmla="*/ 1519954 h 3630492"/>
              <a:gd name="connsiteX6148" fmla="*/ 105680 w 5730907"/>
              <a:gd name="connsiteY6148" fmla="*/ 1517845 h 3630492"/>
              <a:gd name="connsiteX6149" fmla="*/ 99325 w 5730907"/>
              <a:gd name="connsiteY6149" fmla="*/ 1509873 h 3630492"/>
              <a:gd name="connsiteX6150" fmla="*/ 103216 w 5730907"/>
              <a:gd name="connsiteY6150" fmla="*/ 1510191 h 3630492"/>
              <a:gd name="connsiteX6151" fmla="*/ 111316 w 5730907"/>
              <a:gd name="connsiteY6151" fmla="*/ 1509283 h 3630492"/>
              <a:gd name="connsiteX6152" fmla="*/ 111677 w 5730907"/>
              <a:gd name="connsiteY6152" fmla="*/ 1509343 h 3630492"/>
              <a:gd name="connsiteX6153" fmla="*/ 206944 w 5730907"/>
              <a:gd name="connsiteY6153" fmla="*/ 1524456 h 3630492"/>
              <a:gd name="connsiteX6154" fmla="*/ 312285 w 5730907"/>
              <a:gd name="connsiteY6154" fmla="*/ 1532729 h 3630492"/>
              <a:gd name="connsiteX6155" fmla="*/ 407681 w 5730907"/>
              <a:gd name="connsiteY6155" fmla="*/ 1522540 h 3630492"/>
              <a:gd name="connsiteX6156" fmla="*/ 379629 w 5730907"/>
              <a:gd name="connsiteY6156" fmla="*/ 1522497 h 3630492"/>
              <a:gd name="connsiteX6157" fmla="*/ 390066 w 5730907"/>
              <a:gd name="connsiteY6157" fmla="*/ 1519806 h 3630492"/>
              <a:gd name="connsiteX6158" fmla="*/ 419271 w 5730907"/>
              <a:gd name="connsiteY6158" fmla="*/ 1516936 h 3630492"/>
              <a:gd name="connsiteX6159" fmla="*/ 391619 w 5730907"/>
              <a:gd name="connsiteY6159" fmla="*/ 1531599 h 3630492"/>
              <a:gd name="connsiteX6160" fmla="*/ 350705 w 5730907"/>
              <a:gd name="connsiteY6160" fmla="*/ 1547374 h 3630492"/>
              <a:gd name="connsiteX6161" fmla="*/ 347597 w 5730907"/>
              <a:gd name="connsiteY6161" fmla="*/ 1553167 h 3630492"/>
              <a:gd name="connsiteX6162" fmla="*/ 346562 w 5730907"/>
              <a:gd name="connsiteY6162" fmla="*/ 1555099 h 3630492"/>
              <a:gd name="connsiteX6163" fmla="*/ 347022 w 5730907"/>
              <a:gd name="connsiteY6163" fmla="*/ 1554243 h 3630492"/>
              <a:gd name="connsiteX6164" fmla="*/ 347597 w 5730907"/>
              <a:gd name="connsiteY6164" fmla="*/ 1553167 h 3630492"/>
              <a:gd name="connsiteX6165" fmla="*/ 349324 w 5730907"/>
              <a:gd name="connsiteY6165" fmla="*/ 1549950 h 3630492"/>
              <a:gd name="connsiteX6166" fmla="*/ 350705 w 5730907"/>
              <a:gd name="connsiteY6166" fmla="*/ 1547374 h 3630492"/>
              <a:gd name="connsiteX6167" fmla="*/ 602069 w 5730907"/>
              <a:gd name="connsiteY6167" fmla="*/ 1497596 h 3630492"/>
              <a:gd name="connsiteX6168" fmla="*/ 602910 w 5730907"/>
              <a:gd name="connsiteY6168" fmla="*/ 1500069 h 3630492"/>
              <a:gd name="connsiteX6169" fmla="*/ 603305 w 5730907"/>
              <a:gd name="connsiteY6169" fmla="*/ 1497352 h 3630492"/>
              <a:gd name="connsiteX6170" fmla="*/ 689615 w 5730907"/>
              <a:gd name="connsiteY6170" fmla="*/ 1480260 h 3630492"/>
              <a:gd name="connsiteX6171" fmla="*/ 1026153 w 5730907"/>
              <a:gd name="connsiteY6171" fmla="*/ 1400877 h 3630492"/>
              <a:gd name="connsiteX6172" fmla="*/ 1339279 w 5730907"/>
              <a:gd name="connsiteY6172" fmla="*/ 1319125 h 3630492"/>
              <a:gd name="connsiteX6173" fmla="*/ 1335685 w 5730907"/>
              <a:gd name="connsiteY6173" fmla="*/ 1319456 h 3630492"/>
              <a:gd name="connsiteX6174" fmla="*/ 1170027 w 5730907"/>
              <a:gd name="connsiteY6174" fmla="*/ 1310051 h 3630492"/>
              <a:gd name="connsiteX6175" fmla="*/ 1129197 w 5730907"/>
              <a:gd name="connsiteY6175" fmla="*/ 1312120 h 3630492"/>
              <a:gd name="connsiteX6176" fmla="*/ 1098386 w 5730907"/>
              <a:gd name="connsiteY6176" fmla="*/ 1301581 h 3630492"/>
              <a:gd name="connsiteX6177" fmla="*/ 1104123 w 5730907"/>
              <a:gd name="connsiteY6177" fmla="*/ 1300507 h 3630492"/>
              <a:gd name="connsiteX6178" fmla="*/ 1175863 w 5730907"/>
              <a:gd name="connsiteY6178" fmla="*/ 1299355 h 3630492"/>
              <a:gd name="connsiteX6179" fmla="*/ 1190350 w 5730907"/>
              <a:gd name="connsiteY6179" fmla="*/ 1288296 h 3630492"/>
              <a:gd name="connsiteX6180" fmla="*/ 1186517 w 5730907"/>
              <a:gd name="connsiteY6180" fmla="*/ 1288167 h 3630492"/>
              <a:gd name="connsiteX6181" fmla="*/ 1179634 w 5730907"/>
              <a:gd name="connsiteY6181" fmla="*/ 1287936 h 3630492"/>
              <a:gd name="connsiteX6182" fmla="*/ 1205620 w 5730907"/>
              <a:gd name="connsiteY6182" fmla="*/ 1285095 h 3630492"/>
              <a:gd name="connsiteX6183" fmla="*/ 1243684 w 5730907"/>
              <a:gd name="connsiteY6183" fmla="*/ 1282925 h 3630492"/>
              <a:gd name="connsiteX6184" fmla="*/ 1621884 w 5730907"/>
              <a:gd name="connsiteY6184" fmla="*/ 1237485 h 3630492"/>
              <a:gd name="connsiteX6185" fmla="*/ 1701241 w 5730907"/>
              <a:gd name="connsiteY6185" fmla="*/ 1223639 h 3630492"/>
              <a:gd name="connsiteX6186" fmla="*/ 1745847 w 5730907"/>
              <a:gd name="connsiteY6186" fmla="*/ 1206205 h 3630492"/>
              <a:gd name="connsiteX6187" fmla="*/ 1766959 w 5730907"/>
              <a:gd name="connsiteY6187" fmla="*/ 1203575 h 3630492"/>
              <a:gd name="connsiteX6188" fmla="*/ 1705390 w 5730907"/>
              <a:gd name="connsiteY6188" fmla="*/ 1222917 h 3630492"/>
              <a:gd name="connsiteX6189" fmla="*/ 1749093 w 5730907"/>
              <a:gd name="connsiteY6189" fmla="*/ 1215292 h 3630492"/>
              <a:gd name="connsiteX6190" fmla="*/ 1945040 w 5730907"/>
              <a:gd name="connsiteY6190" fmla="*/ 1164593 h 3630492"/>
              <a:gd name="connsiteX6191" fmla="*/ 1963183 w 5730907"/>
              <a:gd name="connsiteY6191" fmla="*/ 1158911 h 3630492"/>
              <a:gd name="connsiteX6192" fmla="*/ 2007132 w 5730907"/>
              <a:gd name="connsiteY6192" fmla="*/ 1165102 h 3630492"/>
              <a:gd name="connsiteX6193" fmla="*/ 2017378 w 5730907"/>
              <a:gd name="connsiteY6193" fmla="*/ 1166574 h 3630492"/>
              <a:gd name="connsiteX6194" fmla="*/ 2032056 w 5730907"/>
              <a:gd name="connsiteY6194" fmla="*/ 1164055 h 3630492"/>
              <a:gd name="connsiteX6195" fmla="*/ 2028156 w 5730907"/>
              <a:gd name="connsiteY6195" fmla="*/ 1163539 h 3630492"/>
              <a:gd name="connsiteX6196" fmla="*/ 1971648 w 5730907"/>
              <a:gd name="connsiteY6196" fmla="*/ 1156260 h 3630492"/>
              <a:gd name="connsiteX6197" fmla="*/ 2012661 w 5730907"/>
              <a:gd name="connsiteY6197" fmla="*/ 1143419 h 3630492"/>
              <a:gd name="connsiteX6198" fmla="*/ 2054882 w 5730907"/>
              <a:gd name="connsiteY6198" fmla="*/ 1130974 h 3630492"/>
              <a:gd name="connsiteX6199" fmla="*/ 2082758 w 5730907"/>
              <a:gd name="connsiteY6199" fmla="*/ 1122776 h 3630492"/>
              <a:gd name="connsiteX6200" fmla="*/ 2183096 w 5730907"/>
              <a:gd name="connsiteY6200" fmla="*/ 1078519 h 3630492"/>
              <a:gd name="connsiteX6201" fmla="*/ 2233301 w 5730907"/>
              <a:gd name="connsiteY6201" fmla="*/ 1055598 h 3630492"/>
              <a:gd name="connsiteX6202" fmla="*/ 2338085 w 5730907"/>
              <a:gd name="connsiteY6202" fmla="*/ 1063013 h 3630492"/>
              <a:gd name="connsiteX6203" fmla="*/ 2346639 w 5730907"/>
              <a:gd name="connsiteY6203" fmla="*/ 1059143 h 3630492"/>
              <a:gd name="connsiteX6204" fmla="*/ 2346808 w 5730907"/>
              <a:gd name="connsiteY6204" fmla="*/ 1059013 h 3630492"/>
              <a:gd name="connsiteX6205" fmla="*/ 2344538 w 5730907"/>
              <a:gd name="connsiteY6205" fmla="*/ 1058782 h 3630492"/>
              <a:gd name="connsiteX6206" fmla="*/ 2283102 w 5730907"/>
              <a:gd name="connsiteY6206" fmla="*/ 1053909 h 3630492"/>
              <a:gd name="connsiteX6207" fmla="*/ 2244738 w 5730907"/>
              <a:gd name="connsiteY6207" fmla="*/ 1050377 h 3630492"/>
              <a:gd name="connsiteX6208" fmla="*/ 2251835 w 5730907"/>
              <a:gd name="connsiteY6208" fmla="*/ 1047137 h 3630492"/>
              <a:gd name="connsiteX6209" fmla="*/ 2249843 w 5730907"/>
              <a:gd name="connsiteY6209" fmla="*/ 1046283 h 3630492"/>
              <a:gd name="connsiteX6210" fmla="*/ 2326556 w 5730907"/>
              <a:gd name="connsiteY6210" fmla="*/ 1050719 h 3630492"/>
              <a:gd name="connsiteX6211" fmla="*/ 2365645 w 5730907"/>
              <a:gd name="connsiteY6211" fmla="*/ 1052452 h 3630492"/>
              <a:gd name="connsiteX6212" fmla="*/ 2383611 w 5730907"/>
              <a:gd name="connsiteY6212" fmla="*/ 1047411 h 3630492"/>
              <a:gd name="connsiteX6213" fmla="*/ 2378951 w 5730907"/>
              <a:gd name="connsiteY6213" fmla="*/ 1053042 h 3630492"/>
              <a:gd name="connsiteX6214" fmla="*/ 2390663 w 5730907"/>
              <a:gd name="connsiteY6214" fmla="*/ 1053562 h 3630492"/>
              <a:gd name="connsiteX6215" fmla="*/ 2415636 w 5730907"/>
              <a:gd name="connsiteY6215" fmla="*/ 1054943 h 3630492"/>
              <a:gd name="connsiteX6216" fmla="*/ 2436409 w 5730907"/>
              <a:gd name="connsiteY6216" fmla="*/ 1043752 h 3630492"/>
              <a:gd name="connsiteX6217" fmla="*/ 2436324 w 5730907"/>
              <a:gd name="connsiteY6217" fmla="*/ 1031601 h 3630492"/>
              <a:gd name="connsiteX6218" fmla="*/ 2388974 w 5730907"/>
              <a:gd name="connsiteY6218" fmla="*/ 1051255 h 3630492"/>
              <a:gd name="connsiteX6219" fmla="*/ 2441386 w 5730907"/>
              <a:gd name="connsiteY6219" fmla="*/ 1023461 h 3630492"/>
              <a:gd name="connsiteX6220" fmla="*/ 2441302 w 5730907"/>
              <a:gd name="connsiteY6220" fmla="*/ 1011312 h 3630492"/>
              <a:gd name="connsiteX6221" fmla="*/ 2401773 w 5730907"/>
              <a:gd name="connsiteY6221" fmla="*/ 1027133 h 3630492"/>
              <a:gd name="connsiteX6222" fmla="*/ 2386082 w 5730907"/>
              <a:gd name="connsiteY6222" fmla="*/ 1033246 h 3630492"/>
              <a:gd name="connsiteX6223" fmla="*/ 2395823 w 5730907"/>
              <a:gd name="connsiteY6223" fmla="*/ 1028547 h 3630492"/>
              <a:gd name="connsiteX6224" fmla="*/ 2423702 w 5730907"/>
              <a:gd name="connsiteY6224" fmla="*/ 1012531 h 3630492"/>
              <a:gd name="connsiteX6225" fmla="*/ 2425132 w 5730907"/>
              <a:gd name="connsiteY6225" fmla="*/ 999227 h 3630492"/>
              <a:gd name="connsiteX6226" fmla="*/ 2422105 w 5730907"/>
              <a:gd name="connsiteY6226" fmla="*/ 1001537 h 3630492"/>
              <a:gd name="connsiteX6227" fmla="*/ 2420722 w 5730907"/>
              <a:gd name="connsiteY6227" fmla="*/ 990378 h 3630492"/>
              <a:gd name="connsiteX6228" fmla="*/ 2409046 w 5730907"/>
              <a:gd name="connsiteY6228" fmla="*/ 999291 h 3630492"/>
              <a:gd name="connsiteX6229" fmla="*/ 2408961 w 5730907"/>
              <a:gd name="connsiteY6229" fmla="*/ 987140 h 3630492"/>
              <a:gd name="connsiteX6230" fmla="*/ 2392401 w 5730907"/>
              <a:gd name="connsiteY6230" fmla="*/ 995507 h 3630492"/>
              <a:gd name="connsiteX6231" fmla="*/ 2389289 w 5730907"/>
              <a:gd name="connsiteY6231" fmla="*/ 985668 h 3630492"/>
              <a:gd name="connsiteX6232" fmla="*/ 2331691 w 5730907"/>
              <a:gd name="connsiteY6232" fmla="*/ 1000931 h 3630492"/>
              <a:gd name="connsiteX6233" fmla="*/ 2272795 w 5730907"/>
              <a:gd name="connsiteY6233" fmla="*/ 1017182 h 3630492"/>
              <a:gd name="connsiteX6234" fmla="*/ 2270722 w 5730907"/>
              <a:gd name="connsiteY6234" fmla="*/ 1014489 h 3630492"/>
              <a:gd name="connsiteX6235" fmla="*/ 2237861 w 5730907"/>
              <a:gd name="connsiteY6235" fmla="*/ 1023084 h 3630492"/>
              <a:gd name="connsiteX6236" fmla="*/ 2229949 w 5730907"/>
              <a:gd name="connsiteY6236" fmla="*/ 1024849 h 3630492"/>
              <a:gd name="connsiteX6237" fmla="*/ 2259226 w 5730907"/>
              <a:gd name="connsiteY6237" fmla="*/ 1014716 h 3630492"/>
              <a:gd name="connsiteX6238" fmla="*/ 2260654 w 5730907"/>
              <a:gd name="connsiteY6238" fmla="*/ 1001412 h 3630492"/>
              <a:gd name="connsiteX6239" fmla="*/ 2202497 w 5730907"/>
              <a:gd name="connsiteY6239" fmla="*/ 1012824 h 3630492"/>
              <a:gd name="connsiteX6240" fmla="*/ 2197949 w 5730907"/>
              <a:gd name="connsiteY6240" fmla="*/ 1024540 h 3630492"/>
              <a:gd name="connsiteX6241" fmla="*/ 2199306 w 5730907"/>
              <a:gd name="connsiteY6241" fmla="*/ 1026862 h 3630492"/>
              <a:gd name="connsiteX6242" fmla="*/ 2198208 w 5730907"/>
              <a:gd name="connsiteY6242" fmla="*/ 1027320 h 3630492"/>
              <a:gd name="connsiteX6243" fmla="*/ 2178190 w 5730907"/>
              <a:gd name="connsiteY6243" fmla="*/ 1035655 h 3630492"/>
              <a:gd name="connsiteX6244" fmla="*/ 2177366 w 5730907"/>
              <a:gd name="connsiteY6244" fmla="*/ 1028343 h 3630492"/>
              <a:gd name="connsiteX6245" fmla="*/ 2173779 w 5730907"/>
              <a:gd name="connsiteY6245" fmla="*/ 1026805 h 3630492"/>
              <a:gd name="connsiteX6246" fmla="*/ 2170968 w 5730907"/>
              <a:gd name="connsiteY6246" fmla="*/ 1028951 h 3630492"/>
              <a:gd name="connsiteX6247" fmla="*/ 2171147 w 5730907"/>
              <a:gd name="connsiteY6247" fmla="*/ 1020264 h 3630492"/>
              <a:gd name="connsiteX6248" fmla="*/ 2150738 w 5730907"/>
              <a:gd name="connsiteY6248" fmla="*/ 1023630 h 3630492"/>
              <a:gd name="connsiteX6249" fmla="*/ 2149961 w 5730907"/>
              <a:gd name="connsiteY6249" fmla="*/ 1019948 h 3630492"/>
              <a:gd name="connsiteX6250" fmla="*/ 2175471 w 5730907"/>
              <a:gd name="connsiteY6250" fmla="*/ 1016963 h 3630492"/>
              <a:gd name="connsiteX6251" fmla="*/ 2177461 w 5730907"/>
              <a:gd name="connsiteY6251" fmla="*/ 1007506 h 3630492"/>
              <a:gd name="connsiteX6252" fmla="*/ 2242193 w 5730907"/>
              <a:gd name="connsiteY6252" fmla="*/ 986798 h 3630492"/>
              <a:gd name="connsiteX6253" fmla="*/ 2245695 w 5730907"/>
              <a:gd name="connsiteY6253" fmla="*/ 976185 h 3630492"/>
              <a:gd name="connsiteX6254" fmla="*/ 2174349 w 5730907"/>
              <a:gd name="connsiteY6254" fmla="*/ 997667 h 3630492"/>
              <a:gd name="connsiteX6255" fmla="*/ 2170504 w 5730907"/>
              <a:gd name="connsiteY6255" fmla="*/ 1004266 h 3630492"/>
              <a:gd name="connsiteX6256" fmla="*/ 2122245 w 5730907"/>
              <a:gd name="connsiteY6256" fmla="*/ 1014341 h 3630492"/>
              <a:gd name="connsiteX6257" fmla="*/ 2222931 w 5730907"/>
              <a:gd name="connsiteY6257" fmla="*/ 974835 h 3630492"/>
              <a:gd name="connsiteX6258" fmla="*/ 2690644 w 5730907"/>
              <a:gd name="connsiteY6258" fmla="*/ 816672 h 3630492"/>
              <a:gd name="connsiteX6259" fmla="*/ 2845317 w 5730907"/>
              <a:gd name="connsiteY6259" fmla="*/ 751571 h 3630492"/>
              <a:gd name="connsiteX6260" fmla="*/ 2942128 w 5730907"/>
              <a:gd name="connsiteY6260" fmla="*/ 697995 h 3630492"/>
              <a:gd name="connsiteX6261" fmla="*/ 2973290 w 5730907"/>
              <a:gd name="connsiteY6261" fmla="*/ 679101 h 3630492"/>
              <a:gd name="connsiteX6262" fmla="*/ 2939472 w 5730907"/>
              <a:gd name="connsiteY6262" fmla="*/ 693133 h 3630492"/>
              <a:gd name="connsiteX6263" fmla="*/ 2698517 w 5730907"/>
              <a:gd name="connsiteY6263" fmla="*/ 787296 h 3630492"/>
              <a:gd name="connsiteX6264" fmla="*/ 2490084 w 5730907"/>
              <a:gd name="connsiteY6264" fmla="*/ 878029 h 3630492"/>
              <a:gd name="connsiteX6265" fmla="*/ 2371722 w 5730907"/>
              <a:gd name="connsiteY6265" fmla="*/ 910117 h 3630492"/>
              <a:gd name="connsiteX6266" fmla="*/ 2289525 w 5730907"/>
              <a:gd name="connsiteY6266" fmla="*/ 939386 h 3630492"/>
              <a:gd name="connsiteX6267" fmla="*/ 2295686 w 5730907"/>
              <a:gd name="connsiteY6267" fmla="*/ 926304 h 3630492"/>
              <a:gd name="connsiteX6268" fmla="*/ 2618805 w 5730907"/>
              <a:gd name="connsiteY6268" fmla="*/ 807290 h 3630492"/>
              <a:gd name="connsiteX6269" fmla="*/ 2966877 w 5730907"/>
              <a:gd name="connsiteY6269" fmla="*/ 654617 h 3630492"/>
              <a:gd name="connsiteX6270" fmla="*/ 3136963 w 5730907"/>
              <a:gd name="connsiteY6270" fmla="*/ 576507 h 3630492"/>
              <a:gd name="connsiteX6271" fmla="*/ 3150619 w 5730907"/>
              <a:gd name="connsiteY6271" fmla="*/ 570465 h 3630492"/>
              <a:gd name="connsiteX6272" fmla="*/ 3320005 w 5730907"/>
              <a:gd name="connsiteY6272" fmla="*/ 456323 h 3630492"/>
              <a:gd name="connsiteX6273" fmla="*/ 3497065 w 5730907"/>
              <a:gd name="connsiteY6273" fmla="*/ 321519 h 3630492"/>
              <a:gd name="connsiteX6274" fmla="*/ 3664047 w 5730907"/>
              <a:gd name="connsiteY6274" fmla="*/ 173382 h 3630492"/>
              <a:gd name="connsiteX6275" fmla="*/ 3665053 w 5730907"/>
              <a:gd name="connsiteY6275" fmla="*/ 172924 h 3630492"/>
              <a:gd name="connsiteX6276" fmla="*/ 3665727 w 5730907"/>
              <a:gd name="connsiteY6276" fmla="*/ 173342 h 3630492"/>
              <a:gd name="connsiteX6277" fmla="*/ 3666324 w 5730907"/>
              <a:gd name="connsiteY6277" fmla="*/ 172346 h 3630492"/>
              <a:gd name="connsiteX6278" fmla="*/ 3665053 w 5730907"/>
              <a:gd name="connsiteY6278" fmla="*/ 172924 h 3630492"/>
              <a:gd name="connsiteX6279" fmla="*/ 3664764 w 5730907"/>
              <a:gd name="connsiteY6279" fmla="*/ 172746 h 3630492"/>
              <a:gd name="connsiteX6280" fmla="*/ 3665472 w 5730907"/>
              <a:gd name="connsiteY6280" fmla="*/ 172117 h 3630492"/>
              <a:gd name="connsiteX6281" fmla="*/ 3673682 w 5730907"/>
              <a:gd name="connsiteY6281" fmla="*/ 171223 h 3630492"/>
              <a:gd name="connsiteX6282" fmla="*/ 3648851 w 5730907"/>
              <a:gd name="connsiteY6282" fmla="*/ 190035 h 3630492"/>
              <a:gd name="connsiteX6283" fmla="*/ 3648660 w 5730907"/>
              <a:gd name="connsiteY6283" fmla="*/ 198353 h 3630492"/>
              <a:gd name="connsiteX6284" fmla="*/ 3629969 w 5730907"/>
              <a:gd name="connsiteY6284" fmla="*/ 220051 h 3630492"/>
              <a:gd name="connsiteX6285" fmla="*/ 3613965 w 5730907"/>
              <a:gd name="connsiteY6285" fmla="*/ 232593 h 3630492"/>
              <a:gd name="connsiteX6286" fmla="*/ 3611850 w 5730907"/>
              <a:gd name="connsiteY6286" fmla="*/ 237367 h 3630492"/>
              <a:gd name="connsiteX6287" fmla="*/ 3611396 w 5730907"/>
              <a:gd name="connsiteY6287" fmla="*/ 239048 h 3630492"/>
              <a:gd name="connsiteX6288" fmla="*/ 3606940 w 5730907"/>
              <a:gd name="connsiteY6288" fmla="*/ 249534 h 3630492"/>
              <a:gd name="connsiteX6289" fmla="*/ 3608247 w 5730907"/>
              <a:gd name="connsiteY6289" fmla="*/ 249825 h 3630492"/>
              <a:gd name="connsiteX6290" fmla="*/ 3611085 w 5730907"/>
              <a:gd name="connsiteY6290" fmla="*/ 250069 h 3630492"/>
              <a:gd name="connsiteX6291" fmla="*/ 3622370 w 5730907"/>
              <a:gd name="connsiteY6291" fmla="*/ 245016 h 3630492"/>
              <a:gd name="connsiteX6292" fmla="*/ 3639651 w 5730907"/>
              <a:gd name="connsiteY6292" fmla="*/ 235647 h 3630492"/>
              <a:gd name="connsiteX6293" fmla="*/ 3660874 w 5730907"/>
              <a:gd name="connsiteY6293" fmla="*/ 220999 h 3630492"/>
              <a:gd name="connsiteX6294" fmla="*/ 3715472 w 5730907"/>
              <a:gd name="connsiteY6294" fmla="*/ 183978 h 3630492"/>
              <a:gd name="connsiteX6295" fmla="*/ 3719115 w 5730907"/>
              <a:gd name="connsiteY6295" fmla="*/ 181519 h 3630492"/>
              <a:gd name="connsiteX6296" fmla="*/ 3718070 w 5730907"/>
              <a:gd name="connsiteY6296" fmla="*/ 187086 h 3630492"/>
              <a:gd name="connsiteX6297" fmla="*/ 3717907 w 5730907"/>
              <a:gd name="connsiteY6297" fmla="*/ 189161 h 3630492"/>
              <a:gd name="connsiteX6298" fmla="*/ 3707036 w 5730907"/>
              <a:gd name="connsiteY6298" fmla="*/ 197443 h 3630492"/>
              <a:gd name="connsiteX6299" fmla="*/ 3678686 w 5730907"/>
              <a:gd name="connsiteY6299" fmla="*/ 218846 h 3630492"/>
              <a:gd name="connsiteX6300" fmla="*/ 3684546 w 5730907"/>
              <a:gd name="connsiteY6300" fmla="*/ 231624 h 3630492"/>
              <a:gd name="connsiteX6301" fmla="*/ 3673475 w 5730907"/>
              <a:gd name="connsiteY6301" fmla="*/ 243658 h 3630492"/>
              <a:gd name="connsiteX6302" fmla="*/ 3664565 w 5730907"/>
              <a:gd name="connsiteY6302" fmla="*/ 257558 h 3630492"/>
              <a:gd name="connsiteX6303" fmla="*/ 3660761 w 5730907"/>
              <a:gd name="connsiteY6303" fmla="*/ 260797 h 3630492"/>
              <a:gd name="connsiteX6304" fmla="*/ 3661008 w 5730907"/>
              <a:gd name="connsiteY6304" fmla="*/ 260761 h 3630492"/>
              <a:gd name="connsiteX6305" fmla="*/ 3662033 w 5730907"/>
              <a:gd name="connsiteY6305" fmla="*/ 261320 h 3630492"/>
              <a:gd name="connsiteX6306" fmla="*/ 3660837 w 5730907"/>
              <a:gd name="connsiteY6306" fmla="*/ 265291 h 3630492"/>
              <a:gd name="connsiteX6307" fmla="*/ 3658539 w 5730907"/>
              <a:gd name="connsiteY6307" fmla="*/ 268305 h 3630492"/>
              <a:gd name="connsiteX6308" fmla="*/ 3661031 w 5730907"/>
              <a:gd name="connsiteY6308" fmla="*/ 268530 h 3630492"/>
              <a:gd name="connsiteX6309" fmla="*/ 3665470 w 5730907"/>
              <a:gd name="connsiteY6309" fmla="*/ 269960 h 3630492"/>
              <a:gd name="connsiteX6310" fmla="*/ 3678046 w 5730907"/>
              <a:gd name="connsiteY6310" fmla="*/ 260672 h 3630492"/>
              <a:gd name="connsiteX6311" fmla="*/ 3690903 w 5730907"/>
              <a:gd name="connsiteY6311" fmla="*/ 258142 h 3630492"/>
              <a:gd name="connsiteX6312" fmla="*/ 3672403 w 5730907"/>
              <a:gd name="connsiteY6312" fmla="*/ 271523 h 3630492"/>
              <a:gd name="connsiteX6313" fmla="*/ 3669418 w 5730907"/>
              <a:gd name="connsiteY6313" fmla="*/ 281329 h 3630492"/>
              <a:gd name="connsiteX6314" fmla="*/ 3660858 w 5730907"/>
              <a:gd name="connsiteY6314" fmla="*/ 285117 h 3630492"/>
              <a:gd name="connsiteX6315" fmla="*/ 3660699 w 5730907"/>
              <a:gd name="connsiteY6315" fmla="*/ 285640 h 3630492"/>
              <a:gd name="connsiteX6316" fmla="*/ 3662340 w 5730907"/>
              <a:gd name="connsiteY6316" fmla="*/ 284583 h 3630492"/>
              <a:gd name="connsiteX6317" fmla="*/ 3666005 w 5730907"/>
              <a:gd name="connsiteY6317" fmla="*/ 287989 h 3630492"/>
              <a:gd name="connsiteX6318" fmla="*/ 3652052 w 5730907"/>
              <a:gd name="connsiteY6318" fmla="*/ 303085 h 3630492"/>
              <a:gd name="connsiteX6319" fmla="*/ 3654178 w 5730907"/>
              <a:gd name="connsiteY6319" fmla="*/ 305708 h 3630492"/>
              <a:gd name="connsiteX6320" fmla="*/ 3654813 w 5730907"/>
              <a:gd name="connsiteY6320" fmla="*/ 306517 h 3630492"/>
              <a:gd name="connsiteX6321" fmla="*/ 3661417 w 5730907"/>
              <a:gd name="connsiteY6321" fmla="*/ 300257 h 3630492"/>
              <a:gd name="connsiteX6322" fmla="*/ 3670730 w 5730907"/>
              <a:gd name="connsiteY6322" fmla="*/ 292394 h 3630492"/>
              <a:gd name="connsiteX6323" fmla="*/ 3688228 w 5730907"/>
              <a:gd name="connsiteY6323" fmla="*/ 279910 h 3630492"/>
              <a:gd name="connsiteX6324" fmla="*/ 3692865 w 5730907"/>
              <a:gd name="connsiteY6324" fmla="*/ 277031 h 3630492"/>
              <a:gd name="connsiteX6325" fmla="*/ 3692325 w 5730907"/>
              <a:gd name="connsiteY6325" fmla="*/ 278117 h 3630492"/>
              <a:gd name="connsiteX6326" fmla="*/ 3688550 w 5730907"/>
              <a:gd name="connsiteY6326" fmla="*/ 285826 h 3630492"/>
              <a:gd name="connsiteX6327" fmla="*/ 3690328 w 5730907"/>
              <a:gd name="connsiteY6327" fmla="*/ 288135 h 3630492"/>
              <a:gd name="connsiteX6328" fmla="*/ 3716492 w 5730907"/>
              <a:gd name="connsiteY6328" fmla="*/ 284272 h 3630492"/>
              <a:gd name="connsiteX6329" fmla="*/ 3716865 w 5730907"/>
              <a:gd name="connsiteY6329" fmla="*/ 283822 h 3630492"/>
              <a:gd name="connsiteX6330" fmla="*/ 3753733 w 5730907"/>
              <a:gd name="connsiteY6330" fmla="*/ 206607 h 3630492"/>
              <a:gd name="connsiteX6331" fmla="*/ 3787407 w 5730907"/>
              <a:gd name="connsiteY6331" fmla="*/ 112884 h 3630492"/>
              <a:gd name="connsiteX6332" fmla="*/ 3794534 w 5730907"/>
              <a:gd name="connsiteY6332" fmla="*/ 81943 h 3630492"/>
              <a:gd name="connsiteX6333" fmla="*/ 3798492 w 5730907"/>
              <a:gd name="connsiteY6333" fmla="*/ 75475 h 3630492"/>
              <a:gd name="connsiteX6334" fmla="*/ 3799773 w 5730907"/>
              <a:gd name="connsiteY6334" fmla="*/ 77577 h 3630492"/>
              <a:gd name="connsiteX6335" fmla="*/ 3797743 w 5730907"/>
              <a:gd name="connsiteY6335" fmla="*/ 89013 h 3630492"/>
              <a:gd name="connsiteX6336" fmla="*/ 3801670 w 5730907"/>
              <a:gd name="connsiteY6336" fmla="*/ 79694 h 3630492"/>
              <a:gd name="connsiteX6337" fmla="*/ 3801678 w 5730907"/>
              <a:gd name="connsiteY6337" fmla="*/ 79704 h 3630492"/>
              <a:gd name="connsiteX6338" fmla="*/ 3801700 w 5730907"/>
              <a:gd name="connsiteY6338" fmla="*/ 79622 h 3630492"/>
              <a:gd name="connsiteX6339" fmla="*/ 3809478 w 5730907"/>
              <a:gd name="connsiteY6339" fmla="*/ 61169 h 3630492"/>
              <a:gd name="connsiteX6340" fmla="*/ 3803941 w 5730907"/>
              <a:gd name="connsiteY6340" fmla="*/ 71368 h 3630492"/>
              <a:gd name="connsiteX6341" fmla="*/ 3801700 w 5730907"/>
              <a:gd name="connsiteY6341" fmla="*/ 79622 h 3630492"/>
              <a:gd name="connsiteX6342" fmla="*/ 3801670 w 5730907"/>
              <a:gd name="connsiteY6342" fmla="*/ 79694 h 3630492"/>
              <a:gd name="connsiteX6343" fmla="*/ 3799773 w 5730907"/>
              <a:gd name="connsiteY6343" fmla="*/ 77577 h 3630492"/>
              <a:gd name="connsiteX6344" fmla="*/ 3811351 w 5730907"/>
              <a:gd name="connsiteY6344" fmla="*/ 54711 h 3630492"/>
              <a:gd name="connsiteX6345" fmla="*/ 3811112 w 5730907"/>
              <a:gd name="connsiteY6345" fmla="*/ 61803 h 3630492"/>
              <a:gd name="connsiteX6346" fmla="*/ 3815507 w 5730907"/>
              <a:gd name="connsiteY6346" fmla="*/ 69299 h 3630492"/>
              <a:gd name="connsiteX6347" fmla="*/ 3810156 w 5730907"/>
              <a:gd name="connsiteY6347" fmla="*/ 91566 h 3630492"/>
              <a:gd name="connsiteX6348" fmla="*/ 3766183 w 5730907"/>
              <a:gd name="connsiteY6348" fmla="*/ 230986 h 3630492"/>
              <a:gd name="connsiteX6349" fmla="*/ 3740757 w 5730907"/>
              <a:gd name="connsiteY6349" fmla="*/ 280418 h 3630492"/>
              <a:gd name="connsiteX6350" fmla="*/ 3744205 w 5730907"/>
              <a:gd name="connsiteY6350" fmla="*/ 280813 h 3630492"/>
              <a:gd name="connsiteX6351" fmla="*/ 3738980 w 5730907"/>
              <a:gd name="connsiteY6351" fmla="*/ 294315 h 3630492"/>
              <a:gd name="connsiteX6352" fmla="*/ 3736995 w 5730907"/>
              <a:gd name="connsiteY6352" fmla="*/ 297837 h 3630492"/>
              <a:gd name="connsiteX6353" fmla="*/ 3737346 w 5730907"/>
              <a:gd name="connsiteY6353" fmla="*/ 299914 h 3630492"/>
              <a:gd name="connsiteX6354" fmla="*/ 3755605 w 5730907"/>
              <a:gd name="connsiteY6354" fmla="*/ 265684 h 3630492"/>
              <a:gd name="connsiteX6355" fmla="*/ 3772139 w 5730907"/>
              <a:gd name="connsiteY6355" fmla="*/ 228890 h 3630492"/>
              <a:gd name="connsiteX6356" fmla="*/ 3818570 w 5730907"/>
              <a:gd name="connsiteY6356" fmla="*/ 86248 h 3630492"/>
              <a:gd name="connsiteX6357" fmla="*/ 3831674 w 5730907"/>
              <a:gd name="connsiteY6357" fmla="*/ 45198 h 3630492"/>
              <a:gd name="connsiteX6358" fmla="*/ 3834409 w 5730907"/>
              <a:gd name="connsiteY6358" fmla="*/ 41996 h 3630492"/>
              <a:gd name="connsiteX6359" fmla="*/ 3519582 w 5730907"/>
              <a:gd name="connsiteY6359" fmla="*/ 25475 h 3630492"/>
              <a:gd name="connsiteX6360" fmla="*/ 3518448 w 5730907"/>
              <a:gd name="connsiteY6360" fmla="*/ 28640 h 3630492"/>
              <a:gd name="connsiteX6361" fmla="*/ 3515748 w 5730907"/>
              <a:gd name="connsiteY6361" fmla="*/ 36836 h 3630492"/>
              <a:gd name="connsiteX6362" fmla="*/ 3508646 w 5730907"/>
              <a:gd name="connsiteY6362" fmla="*/ 42458 h 3630492"/>
              <a:gd name="connsiteX6363" fmla="*/ 3484893 w 5730907"/>
              <a:gd name="connsiteY6363" fmla="*/ 63681 h 3630492"/>
              <a:gd name="connsiteX6364" fmla="*/ 3487045 w 5730907"/>
              <a:gd name="connsiteY6364" fmla="*/ 59695 h 3630492"/>
              <a:gd name="connsiteX6365" fmla="*/ 3491774 w 5730907"/>
              <a:gd name="connsiteY6365" fmla="*/ 47657 h 3630492"/>
              <a:gd name="connsiteX6366" fmla="*/ 3515747 w 5730907"/>
              <a:gd name="connsiteY6366" fmla="*/ 28246 h 3630492"/>
              <a:gd name="connsiteX6367" fmla="*/ 3400539 w 5730907"/>
              <a:gd name="connsiteY6367" fmla="*/ 20664 h 3630492"/>
              <a:gd name="connsiteX6368" fmla="*/ 3389062 w 5730907"/>
              <a:gd name="connsiteY6368" fmla="*/ 34035 h 3630492"/>
              <a:gd name="connsiteX6369" fmla="*/ 3376910 w 5730907"/>
              <a:gd name="connsiteY6369" fmla="*/ 49638 h 3630492"/>
              <a:gd name="connsiteX6370" fmla="*/ 3380263 w 5730907"/>
              <a:gd name="connsiteY6370" fmla="*/ 49446 h 3630492"/>
              <a:gd name="connsiteX6371" fmla="*/ 3302756 w 5730907"/>
              <a:gd name="connsiteY6371" fmla="*/ 109095 h 3630492"/>
              <a:gd name="connsiteX6372" fmla="*/ 3327010 w 5730907"/>
              <a:gd name="connsiteY6372" fmla="*/ 71971 h 3630492"/>
              <a:gd name="connsiteX6373" fmla="*/ 3328927 w 5730907"/>
              <a:gd name="connsiteY6373" fmla="*/ 68211 h 3630492"/>
              <a:gd name="connsiteX6374" fmla="*/ 3344393 w 5730907"/>
              <a:gd name="connsiteY6374" fmla="*/ 53940 h 3630492"/>
              <a:gd name="connsiteX6375" fmla="*/ 3379428 w 5730907"/>
              <a:gd name="connsiteY6375" fmla="*/ 21497 h 3630492"/>
              <a:gd name="connsiteX6376" fmla="*/ 3380411 w 5730907"/>
              <a:gd name="connsiteY6376" fmla="*/ 22745 h 3630492"/>
              <a:gd name="connsiteX6377" fmla="*/ 3371352 w 5730907"/>
              <a:gd name="connsiteY6377" fmla="*/ 29443 h 3630492"/>
              <a:gd name="connsiteX6378" fmla="*/ 3378782 w 5730907"/>
              <a:gd name="connsiteY6378" fmla="*/ 28096 h 3630492"/>
              <a:gd name="connsiteX6379" fmla="*/ 3400539 w 5730907"/>
              <a:gd name="connsiteY6379" fmla="*/ 20664 h 3630492"/>
              <a:gd name="connsiteX6380" fmla="*/ 3381291 w 5730907"/>
              <a:gd name="connsiteY6380" fmla="*/ 19849 h 3630492"/>
              <a:gd name="connsiteX6381" fmla="*/ 3382908 w 5730907"/>
              <a:gd name="connsiteY6381" fmla="*/ 24144 h 3630492"/>
              <a:gd name="connsiteX6382" fmla="*/ 3380411 w 5730907"/>
              <a:gd name="connsiteY6382" fmla="*/ 22745 h 3630492"/>
              <a:gd name="connsiteX6383" fmla="*/ 3381291 w 5730907"/>
              <a:gd name="connsiteY6383" fmla="*/ 19849 h 3630492"/>
              <a:gd name="connsiteX6384" fmla="*/ 3556408 w 5730907"/>
              <a:gd name="connsiteY6384" fmla="*/ 0 h 3630492"/>
              <a:gd name="connsiteX6385" fmla="*/ 3555163 w 5730907"/>
              <a:gd name="connsiteY6385" fmla="*/ 3894 h 3630492"/>
              <a:gd name="connsiteX6386" fmla="*/ 3553998 w 5730907"/>
              <a:gd name="connsiteY6386" fmla="*/ 6556 h 3630492"/>
              <a:gd name="connsiteX6387" fmla="*/ 3533604 w 5730907"/>
              <a:gd name="connsiteY6387" fmla="*/ 22701 h 3630492"/>
              <a:gd name="connsiteX6388" fmla="*/ 3534506 w 5730907"/>
              <a:gd name="connsiteY6388" fmla="*/ 20091 h 3630492"/>
              <a:gd name="connsiteX6389" fmla="*/ 3536069 w 5730907"/>
              <a:gd name="connsiteY6389" fmla="*/ 13556 h 3630492"/>
              <a:gd name="connsiteX6390" fmla="*/ 3545735 w 5730907"/>
              <a:gd name="connsiteY6390" fmla="*/ 6569 h 3630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</a:cxnLst>
            <a:rect l="l" t="t" r="r" b="b"/>
            <a:pathLst>
              <a:path w="5730907" h="3630492">
                <a:moveTo>
                  <a:pt x="1179442" y="3628343"/>
                </a:moveTo>
                <a:lnTo>
                  <a:pt x="1178486" y="3628741"/>
                </a:lnTo>
                <a:lnTo>
                  <a:pt x="1174581" y="3628984"/>
                </a:lnTo>
                <a:close/>
                <a:moveTo>
                  <a:pt x="1190371" y="3627972"/>
                </a:moveTo>
                <a:lnTo>
                  <a:pt x="1190440" y="3627998"/>
                </a:lnTo>
                <a:lnTo>
                  <a:pt x="1190274" y="3628008"/>
                </a:lnTo>
                <a:close/>
                <a:moveTo>
                  <a:pt x="1326716" y="3622263"/>
                </a:moveTo>
                <a:lnTo>
                  <a:pt x="1321321" y="3625111"/>
                </a:lnTo>
                <a:lnTo>
                  <a:pt x="1317359" y="3626924"/>
                </a:lnTo>
                <a:lnTo>
                  <a:pt x="1312290" y="3627624"/>
                </a:lnTo>
                <a:lnTo>
                  <a:pt x="1283015" y="3630492"/>
                </a:lnTo>
                <a:lnTo>
                  <a:pt x="1288273" y="3628103"/>
                </a:lnTo>
                <a:lnTo>
                  <a:pt x="1297637" y="3626681"/>
                </a:lnTo>
                <a:lnTo>
                  <a:pt x="1297602" y="3626905"/>
                </a:lnTo>
                <a:lnTo>
                  <a:pt x="1299650" y="3626375"/>
                </a:lnTo>
                <a:close/>
                <a:moveTo>
                  <a:pt x="1348714" y="3618921"/>
                </a:moveTo>
                <a:lnTo>
                  <a:pt x="1350019" y="3620154"/>
                </a:lnTo>
                <a:lnTo>
                  <a:pt x="1356381" y="3619597"/>
                </a:lnTo>
                <a:lnTo>
                  <a:pt x="1350853" y="3622295"/>
                </a:lnTo>
                <a:lnTo>
                  <a:pt x="1325733" y="3625767"/>
                </a:lnTo>
                <a:lnTo>
                  <a:pt x="1327847" y="3624785"/>
                </a:lnTo>
                <a:lnTo>
                  <a:pt x="1335526" y="3620925"/>
                </a:lnTo>
                <a:close/>
                <a:moveTo>
                  <a:pt x="1370998" y="3618300"/>
                </a:moveTo>
                <a:lnTo>
                  <a:pt x="1368504" y="3619856"/>
                </a:lnTo>
                <a:lnTo>
                  <a:pt x="1365087" y="3620327"/>
                </a:lnTo>
                <a:lnTo>
                  <a:pt x="1369022" y="3618491"/>
                </a:lnTo>
                <a:lnTo>
                  <a:pt x="1370173" y="3618390"/>
                </a:lnTo>
                <a:close/>
                <a:moveTo>
                  <a:pt x="1365483" y="3611314"/>
                </a:moveTo>
                <a:lnTo>
                  <a:pt x="1346976" y="3615143"/>
                </a:lnTo>
                <a:cubicBezTo>
                  <a:pt x="1348922" y="3614318"/>
                  <a:pt x="1353666" y="3613055"/>
                  <a:pt x="1357875" y="3612149"/>
                </a:cubicBezTo>
                <a:close/>
                <a:moveTo>
                  <a:pt x="1365559" y="3611298"/>
                </a:moveTo>
                <a:lnTo>
                  <a:pt x="1365562" y="3611305"/>
                </a:lnTo>
                <a:lnTo>
                  <a:pt x="1365483" y="3611314"/>
                </a:lnTo>
                <a:close/>
                <a:moveTo>
                  <a:pt x="1381826" y="3607216"/>
                </a:moveTo>
                <a:cubicBezTo>
                  <a:pt x="1384622" y="3606954"/>
                  <a:pt x="1383450" y="3607474"/>
                  <a:pt x="1374905" y="3609364"/>
                </a:cubicBezTo>
                <a:lnTo>
                  <a:pt x="1365559" y="3611298"/>
                </a:lnTo>
                <a:lnTo>
                  <a:pt x="1364942" y="3609762"/>
                </a:lnTo>
                <a:cubicBezTo>
                  <a:pt x="1372267" y="3608522"/>
                  <a:pt x="1379030" y="3607478"/>
                  <a:pt x="1381826" y="3607216"/>
                </a:cubicBezTo>
                <a:close/>
                <a:moveTo>
                  <a:pt x="1729109" y="3597007"/>
                </a:moveTo>
                <a:cubicBezTo>
                  <a:pt x="1729784" y="3597137"/>
                  <a:pt x="1730526" y="3597596"/>
                  <a:pt x="1731032" y="3597694"/>
                </a:cubicBezTo>
                <a:cubicBezTo>
                  <a:pt x="1730915" y="3598300"/>
                  <a:pt x="1730602" y="3598554"/>
                  <a:pt x="1730046" y="3598605"/>
                </a:cubicBezTo>
                <a:cubicBezTo>
                  <a:pt x="1729491" y="3598654"/>
                  <a:pt x="1728689" y="3598499"/>
                  <a:pt x="1727594" y="3598287"/>
                </a:cubicBezTo>
                <a:cubicBezTo>
                  <a:pt x="1727829" y="3597074"/>
                  <a:pt x="1728435" y="3596876"/>
                  <a:pt x="1729109" y="3597007"/>
                </a:cubicBezTo>
                <a:close/>
                <a:moveTo>
                  <a:pt x="1732548" y="3596413"/>
                </a:moveTo>
                <a:cubicBezTo>
                  <a:pt x="1733221" y="3596544"/>
                  <a:pt x="1733964" y="3597003"/>
                  <a:pt x="1734470" y="3597100"/>
                </a:cubicBezTo>
                <a:cubicBezTo>
                  <a:pt x="1734352" y="3597707"/>
                  <a:pt x="1734041" y="3597962"/>
                  <a:pt x="1733485" y="3598011"/>
                </a:cubicBezTo>
                <a:cubicBezTo>
                  <a:pt x="1732928" y="3598060"/>
                  <a:pt x="1732127" y="3597906"/>
                  <a:pt x="1731032" y="3597694"/>
                </a:cubicBezTo>
                <a:cubicBezTo>
                  <a:pt x="1731266" y="3596480"/>
                  <a:pt x="1731873" y="3596283"/>
                  <a:pt x="1732548" y="3596413"/>
                </a:cubicBezTo>
                <a:close/>
                <a:moveTo>
                  <a:pt x="1689464" y="3595545"/>
                </a:moveTo>
                <a:lnTo>
                  <a:pt x="1688592" y="3596040"/>
                </a:lnTo>
                <a:lnTo>
                  <a:pt x="1684870" y="3596731"/>
                </a:lnTo>
                <a:close/>
                <a:moveTo>
                  <a:pt x="1743474" y="3594856"/>
                </a:moveTo>
                <a:cubicBezTo>
                  <a:pt x="1742207" y="3595975"/>
                  <a:pt x="1741069" y="3596437"/>
                  <a:pt x="1739691" y="3596668"/>
                </a:cubicBezTo>
                <a:cubicBezTo>
                  <a:pt x="1738312" y="3596900"/>
                  <a:pt x="1736694" y="3596901"/>
                  <a:pt x="1734470" y="3597100"/>
                </a:cubicBezTo>
                <a:cubicBezTo>
                  <a:pt x="1736963" y="3595065"/>
                  <a:pt x="1740440" y="3594269"/>
                  <a:pt x="1743474" y="3594856"/>
                </a:cubicBezTo>
                <a:close/>
                <a:moveTo>
                  <a:pt x="1520369" y="3581589"/>
                </a:moveTo>
                <a:lnTo>
                  <a:pt x="1489865" y="3588888"/>
                </a:lnTo>
                <a:cubicBezTo>
                  <a:pt x="1459869" y="3594631"/>
                  <a:pt x="1429464" y="3599404"/>
                  <a:pt x="1399001" y="3604213"/>
                </a:cubicBezTo>
                <a:cubicBezTo>
                  <a:pt x="1389211" y="3605076"/>
                  <a:pt x="1379825" y="3604686"/>
                  <a:pt x="1371160" y="3606447"/>
                </a:cubicBezTo>
                <a:lnTo>
                  <a:pt x="1364006" y="3608663"/>
                </a:lnTo>
                <a:lnTo>
                  <a:pt x="1363759" y="3608374"/>
                </a:lnTo>
                <a:cubicBezTo>
                  <a:pt x="1363336" y="3608237"/>
                  <a:pt x="1362943" y="3608445"/>
                  <a:pt x="1362747" y="3609052"/>
                </a:cubicBezTo>
                <a:lnTo>
                  <a:pt x="1364006" y="3608663"/>
                </a:lnTo>
                <a:lnTo>
                  <a:pt x="1364942" y="3609762"/>
                </a:lnTo>
                <a:cubicBezTo>
                  <a:pt x="1353848" y="3611771"/>
                  <a:pt x="1341348" y="3614668"/>
                  <a:pt x="1340955" y="3615882"/>
                </a:cubicBezTo>
                <a:lnTo>
                  <a:pt x="1343815" y="3616125"/>
                </a:lnTo>
                <a:lnTo>
                  <a:pt x="1343812" y="3616125"/>
                </a:lnTo>
                <a:cubicBezTo>
                  <a:pt x="1243849" y="3626398"/>
                  <a:pt x="1383441" y="3602811"/>
                  <a:pt x="1461459" y="3588375"/>
                </a:cubicBezTo>
                <a:lnTo>
                  <a:pt x="1491223" y="3582644"/>
                </a:lnTo>
                <a:close/>
                <a:moveTo>
                  <a:pt x="1545399" y="3581028"/>
                </a:moveTo>
                <a:lnTo>
                  <a:pt x="1544768" y="3581964"/>
                </a:lnTo>
                <a:lnTo>
                  <a:pt x="1545069" y="3581032"/>
                </a:lnTo>
                <a:close/>
                <a:moveTo>
                  <a:pt x="1590914" y="3580571"/>
                </a:moveTo>
                <a:lnTo>
                  <a:pt x="1572579" y="3585359"/>
                </a:lnTo>
                <a:cubicBezTo>
                  <a:pt x="1558673" y="3589143"/>
                  <a:pt x="1546625" y="3592521"/>
                  <a:pt x="1534652" y="3595587"/>
                </a:cubicBezTo>
                <a:lnTo>
                  <a:pt x="1512063" y="3600631"/>
                </a:lnTo>
                <a:lnTo>
                  <a:pt x="1495266" y="3601206"/>
                </a:lnTo>
                <a:lnTo>
                  <a:pt x="1502034" y="3599925"/>
                </a:lnTo>
                <a:cubicBezTo>
                  <a:pt x="1524807" y="3595538"/>
                  <a:pt x="1547074" y="3589254"/>
                  <a:pt x="1569370" y="3582448"/>
                </a:cubicBezTo>
                <a:lnTo>
                  <a:pt x="1574995" y="3580731"/>
                </a:lnTo>
                <a:close/>
                <a:moveTo>
                  <a:pt x="1630076" y="3580177"/>
                </a:moveTo>
                <a:lnTo>
                  <a:pt x="1625782" y="3581747"/>
                </a:lnTo>
                <a:lnTo>
                  <a:pt x="1578331" y="3596827"/>
                </a:lnTo>
                <a:lnTo>
                  <a:pt x="1561790" y="3598317"/>
                </a:lnTo>
                <a:lnTo>
                  <a:pt x="1598364" y="3588100"/>
                </a:lnTo>
                <a:cubicBezTo>
                  <a:pt x="1601603" y="3587021"/>
                  <a:pt x="1607051" y="3585314"/>
                  <a:pt x="1612801" y="3583536"/>
                </a:cubicBezTo>
                <a:lnTo>
                  <a:pt x="1623538" y="3580243"/>
                </a:lnTo>
                <a:close/>
                <a:moveTo>
                  <a:pt x="1727132" y="3578088"/>
                </a:moveTo>
                <a:lnTo>
                  <a:pt x="1724958" y="3578473"/>
                </a:lnTo>
                <a:lnTo>
                  <a:pt x="1725493" y="3578131"/>
                </a:lnTo>
                <a:close/>
                <a:moveTo>
                  <a:pt x="1807698" y="3577493"/>
                </a:moveTo>
                <a:cubicBezTo>
                  <a:pt x="1805592" y="3577086"/>
                  <a:pt x="1803814" y="3577686"/>
                  <a:pt x="1802837" y="3578441"/>
                </a:cubicBezTo>
                <a:cubicBezTo>
                  <a:pt x="1801860" y="3579196"/>
                  <a:pt x="1801684" y="3580106"/>
                  <a:pt x="1802779" y="3580318"/>
                </a:cubicBezTo>
                <a:cubicBezTo>
                  <a:pt x="1802779" y="3580318"/>
                  <a:pt x="1807254" y="3579060"/>
                  <a:pt x="1808210" y="3578183"/>
                </a:cubicBezTo>
                <a:cubicBezTo>
                  <a:pt x="1808529" y="3577891"/>
                  <a:pt x="1808457" y="3577641"/>
                  <a:pt x="1807698" y="3577493"/>
                </a:cubicBezTo>
                <a:close/>
                <a:moveTo>
                  <a:pt x="1860488" y="3567770"/>
                </a:moveTo>
                <a:lnTo>
                  <a:pt x="1816971" y="3579289"/>
                </a:lnTo>
                <a:cubicBezTo>
                  <a:pt x="1804042" y="3581927"/>
                  <a:pt x="1791256" y="3584959"/>
                  <a:pt x="1778908" y="3587762"/>
                </a:cubicBezTo>
                <a:cubicBezTo>
                  <a:pt x="1766560" y="3590565"/>
                  <a:pt x="1754650" y="3593138"/>
                  <a:pt x="1743474" y="3594856"/>
                </a:cubicBezTo>
                <a:cubicBezTo>
                  <a:pt x="1756320" y="3590838"/>
                  <a:pt x="1770980" y="3587382"/>
                  <a:pt x="1784602" y="3584773"/>
                </a:cubicBezTo>
                <a:lnTo>
                  <a:pt x="1798291" y="3580918"/>
                </a:lnTo>
                <a:cubicBezTo>
                  <a:pt x="1798800" y="3578289"/>
                  <a:pt x="1787604" y="3580108"/>
                  <a:pt x="1785346" y="3580931"/>
                </a:cubicBezTo>
                <a:cubicBezTo>
                  <a:pt x="1754833" y="3586773"/>
                  <a:pt x="1720071" y="3598300"/>
                  <a:pt x="1692660" y="3600757"/>
                </a:cubicBezTo>
                <a:cubicBezTo>
                  <a:pt x="1718250" y="3591442"/>
                  <a:pt x="1751395" y="3587367"/>
                  <a:pt x="1777929" y="3579494"/>
                </a:cubicBezTo>
                <a:cubicBezTo>
                  <a:pt x="1769936" y="3581933"/>
                  <a:pt x="1784636" y="3578275"/>
                  <a:pt x="1783898" y="3576663"/>
                </a:cubicBezTo>
                <a:cubicBezTo>
                  <a:pt x="1782346" y="3573845"/>
                  <a:pt x="1778163" y="3578281"/>
                  <a:pt x="1778163" y="3578281"/>
                </a:cubicBezTo>
                <a:cubicBezTo>
                  <a:pt x="1761777" y="3581614"/>
                  <a:pt x="1745981" y="3585061"/>
                  <a:pt x="1730519" y="3588257"/>
                </a:cubicBezTo>
                <a:lnTo>
                  <a:pt x="1699827" y="3593955"/>
                </a:lnTo>
                <a:lnTo>
                  <a:pt x="1703808" y="3591906"/>
                </a:lnTo>
                <a:lnTo>
                  <a:pt x="1703973" y="3591798"/>
                </a:lnTo>
                <a:lnTo>
                  <a:pt x="1705305" y="3591454"/>
                </a:lnTo>
                <a:cubicBezTo>
                  <a:pt x="1708743" y="3590862"/>
                  <a:pt x="1726478" y="3587790"/>
                  <a:pt x="1726713" y="3586576"/>
                </a:cubicBezTo>
                <a:cubicBezTo>
                  <a:pt x="1727456" y="3582733"/>
                  <a:pt x="1709487" y="3587019"/>
                  <a:pt x="1711510" y="3587411"/>
                </a:cubicBezTo>
                <a:lnTo>
                  <a:pt x="1709987" y="3587790"/>
                </a:lnTo>
                <a:lnTo>
                  <a:pt x="1710641" y="3585568"/>
                </a:lnTo>
                <a:cubicBezTo>
                  <a:pt x="1709750" y="3585577"/>
                  <a:pt x="1707913" y="3586262"/>
                  <a:pt x="1705653" y="3587277"/>
                </a:cubicBezTo>
                <a:lnTo>
                  <a:pt x="1699953" y="3590069"/>
                </a:lnTo>
                <a:lnTo>
                  <a:pt x="1695631" y="3590840"/>
                </a:lnTo>
                <a:cubicBezTo>
                  <a:pt x="1692830" y="3589040"/>
                  <a:pt x="1708710" y="3585610"/>
                  <a:pt x="1708710" y="3585610"/>
                </a:cubicBezTo>
                <a:lnTo>
                  <a:pt x="1744718" y="3577622"/>
                </a:lnTo>
                <a:lnTo>
                  <a:pt x="1766112" y="3577054"/>
                </a:lnTo>
                <a:close/>
                <a:moveTo>
                  <a:pt x="2160361" y="3561913"/>
                </a:moveTo>
                <a:cubicBezTo>
                  <a:pt x="2161036" y="3562044"/>
                  <a:pt x="2161778" y="3562502"/>
                  <a:pt x="2162283" y="3562601"/>
                </a:cubicBezTo>
                <a:cubicBezTo>
                  <a:pt x="2162166" y="3563207"/>
                  <a:pt x="2161854" y="3563461"/>
                  <a:pt x="2161298" y="3563510"/>
                </a:cubicBezTo>
                <a:cubicBezTo>
                  <a:pt x="2160742" y="3563560"/>
                  <a:pt x="2159942" y="3563406"/>
                  <a:pt x="2158845" y="3563194"/>
                </a:cubicBezTo>
                <a:cubicBezTo>
                  <a:pt x="2159081" y="3561980"/>
                  <a:pt x="2159687" y="3561782"/>
                  <a:pt x="2160361" y="3561913"/>
                </a:cubicBezTo>
                <a:close/>
                <a:moveTo>
                  <a:pt x="2163799" y="3561320"/>
                </a:moveTo>
                <a:cubicBezTo>
                  <a:pt x="2164474" y="3561450"/>
                  <a:pt x="2165216" y="3561909"/>
                  <a:pt x="2165722" y="3562007"/>
                </a:cubicBezTo>
                <a:cubicBezTo>
                  <a:pt x="2165604" y="3562613"/>
                  <a:pt x="2165292" y="3562868"/>
                  <a:pt x="2164736" y="3562918"/>
                </a:cubicBezTo>
                <a:cubicBezTo>
                  <a:pt x="2164180" y="3562968"/>
                  <a:pt x="2163379" y="3562812"/>
                  <a:pt x="2162283" y="3562601"/>
                </a:cubicBezTo>
                <a:cubicBezTo>
                  <a:pt x="2162519" y="3561387"/>
                  <a:pt x="2163125" y="3561190"/>
                  <a:pt x="2163799" y="3561320"/>
                </a:cubicBezTo>
                <a:close/>
                <a:moveTo>
                  <a:pt x="2120715" y="3560452"/>
                </a:moveTo>
                <a:lnTo>
                  <a:pt x="2119844" y="3560947"/>
                </a:lnTo>
                <a:lnTo>
                  <a:pt x="2116122" y="3561638"/>
                </a:lnTo>
                <a:close/>
                <a:moveTo>
                  <a:pt x="2174725" y="3559763"/>
                </a:moveTo>
                <a:cubicBezTo>
                  <a:pt x="2173460" y="3560882"/>
                  <a:pt x="2172321" y="3561344"/>
                  <a:pt x="2170943" y="3561575"/>
                </a:cubicBezTo>
                <a:cubicBezTo>
                  <a:pt x="2169564" y="3561806"/>
                  <a:pt x="2167946" y="3561808"/>
                  <a:pt x="2165722" y="3562007"/>
                </a:cubicBezTo>
                <a:cubicBezTo>
                  <a:pt x="2168214" y="3559971"/>
                  <a:pt x="2171692" y="3559176"/>
                  <a:pt x="2174725" y="3559763"/>
                </a:cubicBezTo>
                <a:close/>
                <a:moveTo>
                  <a:pt x="1881363" y="3551538"/>
                </a:moveTo>
                <a:lnTo>
                  <a:pt x="1880666" y="3551851"/>
                </a:lnTo>
                <a:lnTo>
                  <a:pt x="1880238" y="3551895"/>
                </a:lnTo>
                <a:lnTo>
                  <a:pt x="1880256" y="3551846"/>
                </a:lnTo>
                <a:close/>
                <a:moveTo>
                  <a:pt x="1907695" y="3543618"/>
                </a:moveTo>
                <a:lnTo>
                  <a:pt x="1897507" y="3546642"/>
                </a:lnTo>
                <a:lnTo>
                  <a:pt x="1880897" y="3550035"/>
                </a:lnTo>
                <a:lnTo>
                  <a:pt x="1881103" y="3549451"/>
                </a:lnTo>
                <a:close/>
                <a:moveTo>
                  <a:pt x="2238950" y="3542400"/>
                </a:moveTo>
                <a:cubicBezTo>
                  <a:pt x="2236842" y="3541992"/>
                  <a:pt x="2235065" y="3542592"/>
                  <a:pt x="2234088" y="3543347"/>
                </a:cubicBezTo>
                <a:cubicBezTo>
                  <a:pt x="2233111" y="3544102"/>
                  <a:pt x="2232935" y="3545012"/>
                  <a:pt x="2234030" y="3545224"/>
                </a:cubicBezTo>
                <a:cubicBezTo>
                  <a:pt x="2234030" y="3545224"/>
                  <a:pt x="2238505" y="3543966"/>
                  <a:pt x="2239462" y="3543089"/>
                </a:cubicBezTo>
                <a:cubicBezTo>
                  <a:pt x="2239781" y="3542797"/>
                  <a:pt x="2239709" y="3542547"/>
                  <a:pt x="2238950" y="3542400"/>
                </a:cubicBezTo>
                <a:close/>
                <a:moveTo>
                  <a:pt x="1190240" y="3542187"/>
                </a:moveTo>
                <a:lnTo>
                  <a:pt x="1189449" y="3542704"/>
                </a:lnTo>
                <a:lnTo>
                  <a:pt x="1189063" y="3542674"/>
                </a:lnTo>
                <a:close/>
                <a:moveTo>
                  <a:pt x="1205999" y="3539052"/>
                </a:moveTo>
                <a:lnTo>
                  <a:pt x="1196465" y="3543231"/>
                </a:lnTo>
                <a:lnTo>
                  <a:pt x="1190375" y="3542774"/>
                </a:lnTo>
                <a:lnTo>
                  <a:pt x="1191646" y="3542123"/>
                </a:lnTo>
                <a:cubicBezTo>
                  <a:pt x="1191646" y="3542123"/>
                  <a:pt x="1191747" y="3541015"/>
                  <a:pt x="1192210" y="3539692"/>
                </a:cubicBezTo>
                <a:lnTo>
                  <a:pt x="1192672" y="3539064"/>
                </a:lnTo>
                <a:close/>
                <a:moveTo>
                  <a:pt x="1252557" y="3539007"/>
                </a:moveTo>
                <a:lnTo>
                  <a:pt x="1217787" y="3544711"/>
                </a:lnTo>
                <a:lnTo>
                  <a:pt x="1217017" y="3544779"/>
                </a:lnTo>
                <a:lnTo>
                  <a:pt x="1201517" y="3543612"/>
                </a:lnTo>
                <a:lnTo>
                  <a:pt x="1204098" y="3541631"/>
                </a:lnTo>
                <a:lnTo>
                  <a:pt x="1212721" y="3539045"/>
                </a:lnTo>
                <a:close/>
                <a:moveTo>
                  <a:pt x="1138295" y="3536992"/>
                </a:moveTo>
                <a:lnTo>
                  <a:pt x="1165206" y="3538497"/>
                </a:lnTo>
                <a:lnTo>
                  <a:pt x="1160466" y="3540522"/>
                </a:lnTo>
                <a:lnTo>
                  <a:pt x="1135921" y="3538673"/>
                </a:lnTo>
                <a:lnTo>
                  <a:pt x="1136929" y="3538377"/>
                </a:lnTo>
                <a:cubicBezTo>
                  <a:pt x="1138276" y="3538053"/>
                  <a:pt x="1139096" y="3537969"/>
                  <a:pt x="1138997" y="3538272"/>
                </a:cubicBezTo>
                <a:lnTo>
                  <a:pt x="1138176" y="3537048"/>
                </a:lnTo>
                <a:close/>
                <a:moveTo>
                  <a:pt x="1443537" y="3536228"/>
                </a:moveTo>
                <a:lnTo>
                  <a:pt x="1431100" y="3537948"/>
                </a:lnTo>
                <a:cubicBezTo>
                  <a:pt x="1390796" y="3543394"/>
                  <a:pt x="1351641" y="3547541"/>
                  <a:pt x="1319470" y="3544360"/>
                </a:cubicBezTo>
                <a:cubicBezTo>
                  <a:pt x="1316672" y="3544084"/>
                  <a:pt x="1321031" y="3542131"/>
                  <a:pt x="1329160" y="3539453"/>
                </a:cubicBezTo>
                <a:lnTo>
                  <a:pt x="1334675" y="3537873"/>
                </a:lnTo>
                <a:close/>
                <a:moveTo>
                  <a:pt x="1705429" y="3532271"/>
                </a:moveTo>
                <a:lnTo>
                  <a:pt x="1703354" y="3532838"/>
                </a:lnTo>
                <a:lnTo>
                  <a:pt x="1698091" y="3535425"/>
                </a:lnTo>
                <a:cubicBezTo>
                  <a:pt x="1692045" y="3539142"/>
                  <a:pt x="1685859" y="3543266"/>
                  <a:pt x="1682152" y="3545285"/>
                </a:cubicBezTo>
                <a:lnTo>
                  <a:pt x="1680942" y="3545954"/>
                </a:lnTo>
                <a:lnTo>
                  <a:pt x="1673460" y="3546271"/>
                </a:lnTo>
                <a:lnTo>
                  <a:pt x="1689831" y="3536536"/>
                </a:lnTo>
                <a:lnTo>
                  <a:pt x="1651919" y="3546900"/>
                </a:lnTo>
                <a:lnTo>
                  <a:pt x="1646343" y="3547061"/>
                </a:lnTo>
                <a:lnTo>
                  <a:pt x="1647038" y="3545515"/>
                </a:lnTo>
                <a:lnTo>
                  <a:pt x="1646798" y="3545579"/>
                </a:lnTo>
                <a:lnTo>
                  <a:pt x="1641810" y="3547191"/>
                </a:lnTo>
                <a:lnTo>
                  <a:pt x="1565955" y="3549373"/>
                </a:lnTo>
                <a:lnTo>
                  <a:pt x="1588389" y="3546007"/>
                </a:lnTo>
                <a:cubicBezTo>
                  <a:pt x="1616944" y="3542938"/>
                  <a:pt x="1632478" y="3544312"/>
                  <a:pt x="1665273" y="3535199"/>
                </a:cubicBezTo>
                <a:cubicBezTo>
                  <a:pt x="1641959" y="3532894"/>
                  <a:pt x="1525460" y="3548251"/>
                  <a:pt x="1530139" y="3543514"/>
                </a:cubicBezTo>
                <a:cubicBezTo>
                  <a:pt x="1531309" y="3542328"/>
                  <a:pt x="1540102" y="3539838"/>
                  <a:pt x="1550885" y="3536935"/>
                </a:cubicBezTo>
                <a:lnTo>
                  <a:pt x="1559777" y="3534471"/>
                </a:lnTo>
                <a:lnTo>
                  <a:pt x="1667599" y="3532843"/>
                </a:lnTo>
                <a:close/>
                <a:moveTo>
                  <a:pt x="1719412" y="3532060"/>
                </a:moveTo>
                <a:lnTo>
                  <a:pt x="1720979" y="3532910"/>
                </a:lnTo>
                <a:lnTo>
                  <a:pt x="1719663" y="3533205"/>
                </a:lnTo>
                <a:lnTo>
                  <a:pt x="1718257" y="3532077"/>
                </a:lnTo>
                <a:close/>
                <a:moveTo>
                  <a:pt x="2297399" y="3522297"/>
                </a:moveTo>
                <a:lnTo>
                  <a:pt x="2280073" y="3528142"/>
                </a:lnTo>
                <a:cubicBezTo>
                  <a:pt x="2281844" y="3527123"/>
                  <a:pt x="2286253" y="3525353"/>
                  <a:pt x="2290190" y="3523989"/>
                </a:cubicBezTo>
                <a:close/>
                <a:moveTo>
                  <a:pt x="2297469" y="3522272"/>
                </a:moveTo>
                <a:lnTo>
                  <a:pt x="2297472" y="3522278"/>
                </a:lnTo>
                <a:lnTo>
                  <a:pt x="2297399" y="3522297"/>
                </a:lnTo>
                <a:close/>
                <a:moveTo>
                  <a:pt x="2231194" y="3520126"/>
                </a:moveTo>
                <a:cubicBezTo>
                  <a:pt x="2230571" y="3520635"/>
                  <a:pt x="2229695" y="3521094"/>
                  <a:pt x="2228701" y="3521374"/>
                </a:cubicBezTo>
                <a:cubicBezTo>
                  <a:pt x="2227707" y="3521653"/>
                  <a:pt x="2226594" y="3521753"/>
                  <a:pt x="2225498" y="3521541"/>
                </a:cubicBezTo>
                <a:cubicBezTo>
                  <a:pt x="2226979" y="3519310"/>
                  <a:pt x="2228159" y="3519538"/>
                  <a:pt x="2231194" y="3520126"/>
                </a:cubicBezTo>
                <a:close/>
                <a:moveTo>
                  <a:pt x="2196876" y="3518518"/>
                </a:moveTo>
                <a:cubicBezTo>
                  <a:pt x="2197676" y="3518673"/>
                  <a:pt x="2197831" y="3518952"/>
                  <a:pt x="2197598" y="3519261"/>
                </a:cubicBezTo>
                <a:cubicBezTo>
                  <a:pt x="2197250" y="3519726"/>
                  <a:pt x="2196033" y="3520257"/>
                  <a:pt x="2194833" y="3520541"/>
                </a:cubicBezTo>
                <a:cubicBezTo>
                  <a:pt x="2193631" y="3520824"/>
                  <a:pt x="2192444" y="3520860"/>
                  <a:pt x="2192152" y="3520332"/>
                </a:cubicBezTo>
                <a:cubicBezTo>
                  <a:pt x="2192152" y="3520332"/>
                  <a:pt x="2194853" y="3518127"/>
                  <a:pt x="2196876" y="3518518"/>
                </a:cubicBezTo>
                <a:close/>
                <a:moveTo>
                  <a:pt x="1323690" y="3517486"/>
                </a:moveTo>
                <a:cubicBezTo>
                  <a:pt x="1318976" y="3519940"/>
                  <a:pt x="1316620" y="3521166"/>
                  <a:pt x="1315736" y="3521627"/>
                </a:cubicBezTo>
                <a:cubicBezTo>
                  <a:pt x="1313083" y="3523007"/>
                  <a:pt x="1323690" y="3517486"/>
                  <a:pt x="1323690" y="3517486"/>
                </a:cubicBezTo>
                <a:close/>
                <a:moveTo>
                  <a:pt x="1353128" y="3517116"/>
                </a:moveTo>
                <a:cubicBezTo>
                  <a:pt x="1353128" y="3517116"/>
                  <a:pt x="1342046" y="3522990"/>
                  <a:pt x="1344815" y="3521521"/>
                </a:cubicBezTo>
                <a:cubicBezTo>
                  <a:pt x="1345739" y="3521033"/>
                  <a:pt x="1348202" y="3519725"/>
                  <a:pt x="1353128" y="3517116"/>
                </a:cubicBezTo>
                <a:close/>
                <a:moveTo>
                  <a:pt x="2312614" y="3516445"/>
                </a:moveTo>
                <a:cubicBezTo>
                  <a:pt x="2315269" y="3515866"/>
                  <a:pt x="2314205" y="3516503"/>
                  <a:pt x="2306219" y="3519320"/>
                </a:cubicBezTo>
                <a:lnTo>
                  <a:pt x="2297469" y="3522272"/>
                </a:lnTo>
                <a:lnTo>
                  <a:pt x="2296697" y="3520869"/>
                </a:lnTo>
                <a:cubicBezTo>
                  <a:pt x="2303587" y="3518820"/>
                  <a:pt x="2309960" y="3517024"/>
                  <a:pt x="2312614" y="3516445"/>
                </a:cubicBezTo>
                <a:close/>
                <a:moveTo>
                  <a:pt x="1206248" y="3507465"/>
                </a:moveTo>
                <a:lnTo>
                  <a:pt x="1245878" y="3507910"/>
                </a:lnTo>
                <a:lnTo>
                  <a:pt x="1235201" y="3511846"/>
                </a:lnTo>
                <a:lnTo>
                  <a:pt x="1199221" y="3510337"/>
                </a:lnTo>
                <a:lnTo>
                  <a:pt x="1205978" y="3507581"/>
                </a:lnTo>
                <a:close/>
                <a:moveTo>
                  <a:pt x="2035406" y="3505562"/>
                </a:moveTo>
                <a:cubicBezTo>
                  <a:pt x="2035911" y="3505661"/>
                  <a:pt x="2035784" y="3506318"/>
                  <a:pt x="2035530" y="3506950"/>
                </a:cubicBezTo>
                <a:cubicBezTo>
                  <a:pt x="2035277" y="3507583"/>
                  <a:pt x="2034897" y="3508192"/>
                  <a:pt x="2034897" y="3508192"/>
                </a:cubicBezTo>
                <a:cubicBezTo>
                  <a:pt x="2032874" y="3507800"/>
                  <a:pt x="2034394" y="3505366"/>
                  <a:pt x="2035406" y="3505562"/>
                </a:cubicBezTo>
                <a:close/>
                <a:moveTo>
                  <a:pt x="1609158" y="3503902"/>
                </a:moveTo>
                <a:cubicBezTo>
                  <a:pt x="1604587" y="3504239"/>
                  <a:pt x="1564739" y="3507168"/>
                  <a:pt x="1564739" y="3507168"/>
                </a:cubicBezTo>
                <a:cubicBezTo>
                  <a:pt x="1542466" y="3510958"/>
                  <a:pt x="1554815" y="3512205"/>
                  <a:pt x="1572110" y="3511472"/>
                </a:cubicBezTo>
                <a:cubicBezTo>
                  <a:pt x="1589406" y="3510739"/>
                  <a:pt x="1611647" y="3508027"/>
                  <a:pt x="1609158" y="3503902"/>
                </a:cubicBezTo>
                <a:close/>
                <a:moveTo>
                  <a:pt x="1416208" y="3502504"/>
                </a:moveTo>
                <a:lnTo>
                  <a:pt x="1406705" y="3503545"/>
                </a:lnTo>
                <a:cubicBezTo>
                  <a:pt x="1400065" y="3505181"/>
                  <a:pt x="1396242" y="3508012"/>
                  <a:pt x="1400099" y="3509650"/>
                </a:cubicBezTo>
                <a:cubicBezTo>
                  <a:pt x="1400099" y="3509650"/>
                  <a:pt x="1423051" y="3509372"/>
                  <a:pt x="1430022" y="3507319"/>
                </a:cubicBezTo>
                <a:cubicBezTo>
                  <a:pt x="1432345" y="3506636"/>
                  <a:pt x="1432895" y="3505755"/>
                  <a:pt x="1430224" y="3504621"/>
                </a:cubicBezTo>
                <a:lnTo>
                  <a:pt x="1419527" y="3502552"/>
                </a:lnTo>
                <a:close/>
                <a:moveTo>
                  <a:pt x="1690827" y="3501542"/>
                </a:moveTo>
                <a:lnTo>
                  <a:pt x="1677888" y="3503966"/>
                </a:lnTo>
                <a:lnTo>
                  <a:pt x="1673770" y="3504892"/>
                </a:lnTo>
                <a:lnTo>
                  <a:pt x="1672929" y="3505872"/>
                </a:lnTo>
                <a:lnTo>
                  <a:pt x="1671597" y="3505381"/>
                </a:lnTo>
                <a:lnTo>
                  <a:pt x="1654515" y="3509229"/>
                </a:lnTo>
                <a:lnTo>
                  <a:pt x="1652011" y="3509381"/>
                </a:lnTo>
                <a:lnTo>
                  <a:pt x="1651190" y="3509619"/>
                </a:lnTo>
                <a:lnTo>
                  <a:pt x="1642225" y="3510086"/>
                </a:lnTo>
                <a:cubicBezTo>
                  <a:pt x="1644766" y="3513308"/>
                  <a:pt x="1651067" y="3514282"/>
                  <a:pt x="1659088" y="3513927"/>
                </a:cubicBezTo>
                <a:cubicBezTo>
                  <a:pt x="1671119" y="3513395"/>
                  <a:pt x="1687023" y="3509880"/>
                  <a:pt x="1699917" y="3506498"/>
                </a:cubicBezTo>
                <a:lnTo>
                  <a:pt x="1709649" y="3503746"/>
                </a:lnTo>
                <a:lnTo>
                  <a:pt x="1701765" y="3504444"/>
                </a:lnTo>
                <a:cubicBezTo>
                  <a:pt x="1697056" y="3504620"/>
                  <a:pt x="1687687" y="3504080"/>
                  <a:pt x="1688772" y="3502383"/>
                </a:cubicBezTo>
                <a:close/>
                <a:moveTo>
                  <a:pt x="1704806" y="3498924"/>
                </a:moveTo>
                <a:lnTo>
                  <a:pt x="1704651" y="3498953"/>
                </a:lnTo>
                <a:lnTo>
                  <a:pt x="1704861" y="3498927"/>
                </a:lnTo>
                <a:close/>
                <a:moveTo>
                  <a:pt x="2115446" y="3495038"/>
                </a:moveTo>
                <a:cubicBezTo>
                  <a:pt x="2123569" y="3492834"/>
                  <a:pt x="2117364" y="3496878"/>
                  <a:pt x="2112679" y="3498489"/>
                </a:cubicBezTo>
                <a:lnTo>
                  <a:pt x="2062278" y="3521551"/>
                </a:lnTo>
                <a:lnTo>
                  <a:pt x="2043253" y="3527788"/>
                </a:lnTo>
                <a:lnTo>
                  <a:pt x="2038171" y="3528133"/>
                </a:lnTo>
                <a:lnTo>
                  <a:pt x="2087091" y="3507804"/>
                </a:lnTo>
                <a:cubicBezTo>
                  <a:pt x="2093060" y="3504972"/>
                  <a:pt x="2107219" y="3498691"/>
                  <a:pt x="2115446" y="3495038"/>
                </a:cubicBezTo>
                <a:close/>
                <a:moveTo>
                  <a:pt x="1235525" y="3494748"/>
                </a:moveTo>
                <a:lnTo>
                  <a:pt x="1238877" y="3494805"/>
                </a:lnTo>
                <a:lnTo>
                  <a:pt x="1236279" y="3496075"/>
                </a:lnTo>
                <a:lnTo>
                  <a:pt x="1234293" y="3496857"/>
                </a:lnTo>
                <a:lnTo>
                  <a:pt x="1230144" y="3497086"/>
                </a:lnTo>
                <a:close/>
                <a:moveTo>
                  <a:pt x="1871550" y="3492602"/>
                </a:moveTo>
                <a:lnTo>
                  <a:pt x="1868769" y="3494876"/>
                </a:lnTo>
                <a:lnTo>
                  <a:pt x="1858357" y="3495337"/>
                </a:lnTo>
                <a:lnTo>
                  <a:pt x="1862918" y="3494510"/>
                </a:lnTo>
                <a:close/>
                <a:moveTo>
                  <a:pt x="1931153" y="3488122"/>
                </a:moveTo>
                <a:lnTo>
                  <a:pt x="1905482" y="3490734"/>
                </a:lnTo>
                <a:lnTo>
                  <a:pt x="1903587" y="3490823"/>
                </a:lnTo>
                <a:lnTo>
                  <a:pt x="1896538" y="3492388"/>
                </a:lnTo>
                <a:lnTo>
                  <a:pt x="1897062" y="3491133"/>
                </a:lnTo>
                <a:lnTo>
                  <a:pt x="1891887" y="3491380"/>
                </a:lnTo>
                <a:cubicBezTo>
                  <a:pt x="1885994" y="3491594"/>
                  <a:pt x="1878888" y="3491814"/>
                  <a:pt x="1871019" y="3492056"/>
                </a:cubicBezTo>
                <a:lnTo>
                  <a:pt x="1847170" y="3492897"/>
                </a:lnTo>
                <a:lnTo>
                  <a:pt x="1828488" y="3494281"/>
                </a:lnTo>
                <a:lnTo>
                  <a:pt x="1749719" y="3500279"/>
                </a:lnTo>
                <a:lnTo>
                  <a:pt x="1743479" y="3502643"/>
                </a:lnTo>
                <a:cubicBezTo>
                  <a:pt x="1740704" y="3512178"/>
                  <a:pt x="1800927" y="3503444"/>
                  <a:pt x="1804845" y="3503155"/>
                </a:cubicBezTo>
                <a:lnTo>
                  <a:pt x="1880318" y="3499633"/>
                </a:lnTo>
                <a:lnTo>
                  <a:pt x="1917729" y="3492351"/>
                </a:lnTo>
                <a:close/>
                <a:moveTo>
                  <a:pt x="1247088" y="3485330"/>
                </a:moveTo>
                <a:lnTo>
                  <a:pt x="1256569" y="3485375"/>
                </a:lnTo>
                <a:lnTo>
                  <a:pt x="1245699" y="3485958"/>
                </a:lnTo>
                <a:lnTo>
                  <a:pt x="1246882" y="3485420"/>
                </a:lnTo>
                <a:close/>
                <a:moveTo>
                  <a:pt x="1224509" y="3485222"/>
                </a:moveTo>
                <a:lnTo>
                  <a:pt x="1229236" y="3485244"/>
                </a:lnTo>
                <a:lnTo>
                  <a:pt x="1222740" y="3487356"/>
                </a:lnTo>
                <a:cubicBezTo>
                  <a:pt x="1221441" y="3487620"/>
                  <a:pt x="1221798" y="3487188"/>
                  <a:pt x="1223011" y="3486325"/>
                </a:cubicBezTo>
                <a:close/>
                <a:moveTo>
                  <a:pt x="2034798" y="3477556"/>
                </a:moveTo>
                <a:cubicBezTo>
                  <a:pt x="2034798" y="3477556"/>
                  <a:pt x="2033637" y="3478139"/>
                  <a:pt x="2032285" y="3478818"/>
                </a:cubicBezTo>
                <a:lnTo>
                  <a:pt x="2032167" y="3477790"/>
                </a:lnTo>
                <a:lnTo>
                  <a:pt x="1981812" y="3482969"/>
                </a:lnTo>
                <a:lnTo>
                  <a:pt x="1959615" y="3485227"/>
                </a:lnTo>
                <a:lnTo>
                  <a:pt x="1955671" y="3486590"/>
                </a:lnTo>
                <a:lnTo>
                  <a:pt x="1912034" y="3498152"/>
                </a:lnTo>
                <a:lnTo>
                  <a:pt x="2016172" y="3493293"/>
                </a:lnTo>
                <a:lnTo>
                  <a:pt x="2013096" y="3492205"/>
                </a:lnTo>
                <a:cubicBezTo>
                  <a:pt x="2013972" y="3490492"/>
                  <a:pt x="2028907" y="3488777"/>
                  <a:pt x="2033166" y="3488041"/>
                </a:cubicBezTo>
                <a:cubicBezTo>
                  <a:pt x="2042146" y="3487581"/>
                  <a:pt x="2052676" y="3489773"/>
                  <a:pt x="2051303" y="3484852"/>
                </a:cubicBezTo>
                <a:cubicBezTo>
                  <a:pt x="2052148" y="3486298"/>
                  <a:pt x="2032954" y="3482536"/>
                  <a:pt x="2027644" y="3481150"/>
                </a:cubicBezTo>
                <a:cubicBezTo>
                  <a:pt x="2027644" y="3481150"/>
                  <a:pt x="2018294" y="3483976"/>
                  <a:pt x="2020279" y="3479238"/>
                </a:cubicBezTo>
                <a:cubicBezTo>
                  <a:pt x="2020279" y="3479238"/>
                  <a:pt x="2027961" y="3479120"/>
                  <a:pt x="2032285" y="3478818"/>
                </a:cubicBezTo>
                <a:cubicBezTo>
                  <a:pt x="2032777" y="3479662"/>
                  <a:pt x="2033233" y="3480445"/>
                  <a:pt x="2033653" y="3480468"/>
                </a:cubicBezTo>
                <a:cubicBezTo>
                  <a:pt x="2034074" y="3480493"/>
                  <a:pt x="2034455" y="3479755"/>
                  <a:pt x="2034798" y="3477556"/>
                </a:cubicBezTo>
                <a:close/>
                <a:moveTo>
                  <a:pt x="2120990" y="3476441"/>
                </a:moveTo>
                <a:cubicBezTo>
                  <a:pt x="2121078" y="3476429"/>
                  <a:pt x="2120812" y="3476658"/>
                  <a:pt x="2120051" y="3477232"/>
                </a:cubicBezTo>
                <a:lnTo>
                  <a:pt x="2119273" y="3477802"/>
                </a:lnTo>
                <a:lnTo>
                  <a:pt x="2117311" y="3478515"/>
                </a:lnTo>
                <a:cubicBezTo>
                  <a:pt x="2119214" y="3477441"/>
                  <a:pt x="2120813" y="3476463"/>
                  <a:pt x="2120990" y="3476441"/>
                </a:cubicBezTo>
                <a:close/>
                <a:moveTo>
                  <a:pt x="1195341" y="3473451"/>
                </a:moveTo>
                <a:cubicBezTo>
                  <a:pt x="1192488" y="3475794"/>
                  <a:pt x="1190234" y="3477060"/>
                  <a:pt x="1188664" y="3477615"/>
                </a:cubicBezTo>
                <a:lnTo>
                  <a:pt x="1188006" y="3477675"/>
                </a:lnTo>
                <a:lnTo>
                  <a:pt x="1186453" y="3477620"/>
                </a:lnTo>
                <a:lnTo>
                  <a:pt x="1187625" y="3475703"/>
                </a:lnTo>
                <a:cubicBezTo>
                  <a:pt x="1189087" y="3474798"/>
                  <a:pt x="1191619" y="3473873"/>
                  <a:pt x="1195341" y="3473451"/>
                </a:cubicBezTo>
                <a:close/>
                <a:moveTo>
                  <a:pt x="2466657" y="3470469"/>
                </a:moveTo>
                <a:cubicBezTo>
                  <a:pt x="2467163" y="3470567"/>
                  <a:pt x="2467036" y="3471224"/>
                  <a:pt x="2466782" y="3471857"/>
                </a:cubicBezTo>
                <a:cubicBezTo>
                  <a:pt x="2466528" y="3472490"/>
                  <a:pt x="2466148" y="3473099"/>
                  <a:pt x="2466148" y="3473099"/>
                </a:cubicBezTo>
                <a:cubicBezTo>
                  <a:pt x="2464126" y="3472707"/>
                  <a:pt x="2465646" y="3470272"/>
                  <a:pt x="2466657" y="3470469"/>
                </a:cubicBezTo>
                <a:close/>
                <a:moveTo>
                  <a:pt x="2546698" y="3459945"/>
                </a:moveTo>
                <a:cubicBezTo>
                  <a:pt x="2554820" y="3457740"/>
                  <a:pt x="2548616" y="3461785"/>
                  <a:pt x="2543931" y="3463395"/>
                </a:cubicBezTo>
                <a:lnTo>
                  <a:pt x="2493529" y="3486457"/>
                </a:lnTo>
                <a:lnTo>
                  <a:pt x="2428266" y="3507853"/>
                </a:lnTo>
                <a:lnTo>
                  <a:pt x="2468815" y="3493292"/>
                </a:lnTo>
                <a:cubicBezTo>
                  <a:pt x="2485520" y="3486814"/>
                  <a:pt x="2502033" y="3479940"/>
                  <a:pt x="2518342" y="3472710"/>
                </a:cubicBezTo>
                <a:cubicBezTo>
                  <a:pt x="2524313" y="3469879"/>
                  <a:pt x="2538471" y="3463598"/>
                  <a:pt x="2546698" y="3459945"/>
                </a:cubicBezTo>
                <a:close/>
                <a:moveTo>
                  <a:pt x="2539534" y="3453896"/>
                </a:moveTo>
                <a:cubicBezTo>
                  <a:pt x="2540209" y="3454027"/>
                  <a:pt x="2540951" y="3454485"/>
                  <a:pt x="2541457" y="3454582"/>
                </a:cubicBezTo>
                <a:cubicBezTo>
                  <a:pt x="2541339" y="3455189"/>
                  <a:pt x="2541027" y="3455443"/>
                  <a:pt x="2540471" y="3455493"/>
                </a:cubicBezTo>
                <a:cubicBezTo>
                  <a:pt x="2539915" y="3455544"/>
                  <a:pt x="2539114" y="3455388"/>
                  <a:pt x="2538019" y="3455176"/>
                </a:cubicBezTo>
                <a:cubicBezTo>
                  <a:pt x="2538253" y="3453963"/>
                  <a:pt x="2538861" y="3453765"/>
                  <a:pt x="2539534" y="3453896"/>
                </a:cubicBezTo>
                <a:close/>
                <a:moveTo>
                  <a:pt x="1245426" y="3453711"/>
                </a:moveTo>
                <a:lnTo>
                  <a:pt x="1261078" y="3454055"/>
                </a:lnTo>
                <a:lnTo>
                  <a:pt x="1249130" y="3458101"/>
                </a:lnTo>
                <a:cubicBezTo>
                  <a:pt x="1229053" y="3462811"/>
                  <a:pt x="1215394" y="3468987"/>
                  <a:pt x="1195341" y="3473451"/>
                </a:cubicBezTo>
                <a:cubicBezTo>
                  <a:pt x="1203573" y="3468884"/>
                  <a:pt x="1211717" y="3465856"/>
                  <a:pt x="1220003" y="3463012"/>
                </a:cubicBezTo>
                <a:close/>
                <a:moveTo>
                  <a:pt x="2550460" y="3452339"/>
                </a:moveTo>
                <a:cubicBezTo>
                  <a:pt x="2549194" y="3453458"/>
                  <a:pt x="2548057" y="3453919"/>
                  <a:pt x="2546678" y="3454150"/>
                </a:cubicBezTo>
                <a:cubicBezTo>
                  <a:pt x="2545299" y="3454382"/>
                  <a:pt x="2543681" y="3454383"/>
                  <a:pt x="2541457" y="3454582"/>
                </a:cubicBezTo>
                <a:cubicBezTo>
                  <a:pt x="2543949" y="3452546"/>
                  <a:pt x="2547426" y="3451752"/>
                  <a:pt x="2550460" y="3452339"/>
                </a:cubicBezTo>
                <a:close/>
                <a:moveTo>
                  <a:pt x="2614686" y="3434976"/>
                </a:moveTo>
                <a:cubicBezTo>
                  <a:pt x="2612578" y="3434568"/>
                  <a:pt x="2610801" y="3435168"/>
                  <a:pt x="2609824" y="3435923"/>
                </a:cubicBezTo>
                <a:cubicBezTo>
                  <a:pt x="2608847" y="3436678"/>
                  <a:pt x="2608670" y="3437588"/>
                  <a:pt x="2609766" y="3437800"/>
                </a:cubicBezTo>
                <a:cubicBezTo>
                  <a:pt x="2609766" y="3437800"/>
                  <a:pt x="2614240" y="3436542"/>
                  <a:pt x="2615197" y="3435665"/>
                </a:cubicBezTo>
                <a:cubicBezTo>
                  <a:pt x="2615516" y="3435373"/>
                  <a:pt x="2615445" y="3435122"/>
                  <a:pt x="2614686" y="3434976"/>
                </a:cubicBezTo>
                <a:close/>
                <a:moveTo>
                  <a:pt x="1146412" y="3432686"/>
                </a:moveTo>
                <a:lnTo>
                  <a:pt x="1152340" y="3432944"/>
                </a:lnTo>
                <a:lnTo>
                  <a:pt x="1155006" y="3432868"/>
                </a:lnTo>
                <a:lnTo>
                  <a:pt x="1136393" y="3440224"/>
                </a:lnTo>
                <a:lnTo>
                  <a:pt x="1129320" y="3440162"/>
                </a:lnTo>
                <a:lnTo>
                  <a:pt x="1135055" y="3437463"/>
                </a:lnTo>
                <a:close/>
                <a:moveTo>
                  <a:pt x="2195021" y="3427506"/>
                </a:moveTo>
                <a:lnTo>
                  <a:pt x="2150744" y="3447316"/>
                </a:lnTo>
                <a:lnTo>
                  <a:pt x="2143241" y="3450960"/>
                </a:lnTo>
                <a:lnTo>
                  <a:pt x="2141631" y="3451788"/>
                </a:lnTo>
                <a:lnTo>
                  <a:pt x="2148016" y="3450565"/>
                </a:lnTo>
                <a:lnTo>
                  <a:pt x="2163086" y="3443949"/>
                </a:lnTo>
                <a:lnTo>
                  <a:pt x="2167685" y="3441120"/>
                </a:lnTo>
                <a:cubicBezTo>
                  <a:pt x="2173607" y="3438318"/>
                  <a:pt x="2179838" y="3435627"/>
                  <a:pt x="2184130" y="3432817"/>
                </a:cubicBezTo>
                <a:close/>
                <a:moveTo>
                  <a:pt x="1460236" y="3420843"/>
                </a:moveTo>
                <a:cubicBezTo>
                  <a:pt x="1464329" y="3421097"/>
                  <a:pt x="1468038" y="3422671"/>
                  <a:pt x="1473378" y="3424939"/>
                </a:cubicBezTo>
                <a:cubicBezTo>
                  <a:pt x="1469049" y="3426071"/>
                  <a:pt x="1463831" y="3426826"/>
                  <a:pt x="1458730" y="3426887"/>
                </a:cubicBezTo>
                <a:cubicBezTo>
                  <a:pt x="1453628" y="3426949"/>
                  <a:pt x="1448644" y="3426319"/>
                  <a:pt x="1444787" y="3424681"/>
                </a:cubicBezTo>
                <a:cubicBezTo>
                  <a:pt x="1451665" y="3421660"/>
                  <a:pt x="1456143" y="3420591"/>
                  <a:pt x="1460236" y="3420843"/>
                </a:cubicBezTo>
                <a:close/>
                <a:moveTo>
                  <a:pt x="1205220" y="3415489"/>
                </a:moveTo>
                <a:lnTo>
                  <a:pt x="1191542" y="3419251"/>
                </a:lnTo>
                <a:lnTo>
                  <a:pt x="1177041" y="3424606"/>
                </a:lnTo>
                <a:lnTo>
                  <a:pt x="1177215" y="3424273"/>
                </a:lnTo>
                <a:cubicBezTo>
                  <a:pt x="1176126" y="3424159"/>
                  <a:pt x="1173582" y="3424203"/>
                  <a:pt x="1168896" y="3424423"/>
                </a:cubicBezTo>
                <a:lnTo>
                  <a:pt x="1165788" y="3424536"/>
                </a:lnTo>
                <a:lnTo>
                  <a:pt x="1170293" y="3422641"/>
                </a:lnTo>
                <a:lnTo>
                  <a:pt x="1176028" y="3420433"/>
                </a:lnTo>
                <a:lnTo>
                  <a:pt x="1194077" y="3417329"/>
                </a:lnTo>
                <a:close/>
                <a:moveTo>
                  <a:pt x="2628107" y="3415333"/>
                </a:moveTo>
                <a:cubicBezTo>
                  <a:pt x="2627836" y="3414021"/>
                  <a:pt x="2622855" y="3414683"/>
                  <a:pt x="2619871" y="3415416"/>
                </a:cubicBezTo>
                <a:cubicBezTo>
                  <a:pt x="2616887" y="3416150"/>
                  <a:pt x="2615900" y="3416956"/>
                  <a:pt x="2623619" y="3415932"/>
                </a:cubicBezTo>
                <a:cubicBezTo>
                  <a:pt x="2600020" y="3420387"/>
                  <a:pt x="2579625" y="3425461"/>
                  <a:pt x="2556998" y="3430314"/>
                </a:cubicBezTo>
                <a:cubicBezTo>
                  <a:pt x="2556492" y="3430216"/>
                  <a:pt x="2550718" y="3432035"/>
                  <a:pt x="2544825" y="3433675"/>
                </a:cubicBezTo>
                <a:lnTo>
                  <a:pt x="2543079" y="3433984"/>
                </a:lnTo>
                <a:lnTo>
                  <a:pt x="2530145" y="3439981"/>
                </a:lnTo>
                <a:lnTo>
                  <a:pt x="2558357" y="3433907"/>
                </a:lnTo>
                <a:cubicBezTo>
                  <a:pt x="2571809" y="3430820"/>
                  <a:pt x="2584596" y="3427787"/>
                  <a:pt x="2597018" y="3425052"/>
                </a:cubicBezTo>
                <a:cubicBezTo>
                  <a:pt x="2599276" y="3424229"/>
                  <a:pt x="2628375" y="3419371"/>
                  <a:pt x="2628107" y="3415333"/>
                </a:cubicBezTo>
                <a:close/>
                <a:moveTo>
                  <a:pt x="2673134" y="3414872"/>
                </a:moveTo>
                <a:lnTo>
                  <a:pt x="2655808" y="3420718"/>
                </a:lnTo>
                <a:cubicBezTo>
                  <a:pt x="2657580" y="3419698"/>
                  <a:pt x="2661988" y="3417928"/>
                  <a:pt x="2665925" y="3416566"/>
                </a:cubicBezTo>
                <a:close/>
                <a:moveTo>
                  <a:pt x="2673204" y="3414849"/>
                </a:moveTo>
                <a:lnTo>
                  <a:pt x="2673208" y="3414855"/>
                </a:lnTo>
                <a:lnTo>
                  <a:pt x="2673134" y="3414872"/>
                </a:lnTo>
                <a:close/>
                <a:moveTo>
                  <a:pt x="2606929" y="3412702"/>
                </a:moveTo>
                <a:cubicBezTo>
                  <a:pt x="2606306" y="3413210"/>
                  <a:pt x="2605430" y="3413670"/>
                  <a:pt x="2604435" y="3413950"/>
                </a:cubicBezTo>
                <a:cubicBezTo>
                  <a:pt x="2603442" y="3414230"/>
                  <a:pt x="2602330" y="3414329"/>
                  <a:pt x="2601233" y="3414117"/>
                </a:cubicBezTo>
                <a:cubicBezTo>
                  <a:pt x="2602715" y="3411886"/>
                  <a:pt x="2603895" y="3412114"/>
                  <a:pt x="2606929" y="3412702"/>
                </a:cubicBezTo>
                <a:close/>
                <a:moveTo>
                  <a:pt x="2697097" y="3411213"/>
                </a:moveTo>
                <a:cubicBezTo>
                  <a:pt x="2697804" y="3410720"/>
                  <a:pt x="2698284" y="3411180"/>
                  <a:pt x="2698430" y="3411891"/>
                </a:cubicBezTo>
                <a:cubicBezTo>
                  <a:pt x="2698578" y="3412601"/>
                  <a:pt x="2698392" y="3413561"/>
                  <a:pt x="2697769" y="3414070"/>
                </a:cubicBezTo>
                <a:close/>
                <a:moveTo>
                  <a:pt x="2688350" y="3409020"/>
                </a:moveTo>
                <a:cubicBezTo>
                  <a:pt x="2691004" y="3408442"/>
                  <a:pt x="2689940" y="3409079"/>
                  <a:pt x="2681955" y="3411895"/>
                </a:cubicBezTo>
                <a:lnTo>
                  <a:pt x="2673204" y="3414849"/>
                </a:lnTo>
                <a:lnTo>
                  <a:pt x="2672432" y="3413445"/>
                </a:lnTo>
                <a:cubicBezTo>
                  <a:pt x="2679322" y="3411395"/>
                  <a:pt x="2685695" y="3409600"/>
                  <a:pt x="2688350" y="3409020"/>
                </a:cubicBezTo>
                <a:close/>
                <a:moveTo>
                  <a:pt x="1779860" y="3401239"/>
                </a:moveTo>
                <a:lnTo>
                  <a:pt x="1745775" y="3401296"/>
                </a:lnTo>
                <a:lnTo>
                  <a:pt x="1746731" y="3401355"/>
                </a:lnTo>
                <a:cubicBezTo>
                  <a:pt x="1757907" y="3401893"/>
                  <a:pt x="1768907" y="3402171"/>
                  <a:pt x="1777805" y="3401803"/>
                </a:cubicBezTo>
                <a:lnTo>
                  <a:pt x="1778374" y="3401749"/>
                </a:lnTo>
                <a:close/>
                <a:moveTo>
                  <a:pt x="1319525" y="3396323"/>
                </a:moveTo>
                <a:lnTo>
                  <a:pt x="1400085" y="3396753"/>
                </a:lnTo>
                <a:lnTo>
                  <a:pt x="1295790" y="3407641"/>
                </a:lnTo>
                <a:lnTo>
                  <a:pt x="1287744" y="3408830"/>
                </a:lnTo>
                <a:lnTo>
                  <a:pt x="1288206" y="3407551"/>
                </a:lnTo>
                <a:lnTo>
                  <a:pt x="1288274" y="3407363"/>
                </a:lnTo>
                <a:cubicBezTo>
                  <a:pt x="1288329" y="3407209"/>
                  <a:pt x="1288344" y="3407167"/>
                  <a:pt x="1288284" y="3407332"/>
                </a:cubicBezTo>
                <a:lnTo>
                  <a:pt x="1288206" y="3407551"/>
                </a:lnTo>
                <a:lnTo>
                  <a:pt x="1288017" y="3408071"/>
                </a:lnTo>
                <a:lnTo>
                  <a:pt x="1287744" y="3408830"/>
                </a:lnTo>
                <a:lnTo>
                  <a:pt x="1273869" y="3410880"/>
                </a:lnTo>
                <a:lnTo>
                  <a:pt x="1273861" y="3410881"/>
                </a:lnTo>
                <a:lnTo>
                  <a:pt x="1273069" y="3410807"/>
                </a:lnTo>
                <a:cubicBezTo>
                  <a:pt x="1273203" y="3409330"/>
                  <a:pt x="1293413" y="3403143"/>
                  <a:pt x="1293413" y="3403143"/>
                </a:cubicBezTo>
                <a:cubicBezTo>
                  <a:pt x="1298156" y="3400920"/>
                  <a:pt x="1301499" y="3400177"/>
                  <a:pt x="1304527" y="3399402"/>
                </a:cubicBezTo>
                <a:lnTo>
                  <a:pt x="1305955" y="3398795"/>
                </a:lnTo>
                <a:lnTo>
                  <a:pt x="1307910" y="3398476"/>
                </a:lnTo>
                <a:close/>
                <a:moveTo>
                  <a:pt x="1319892" y="3389965"/>
                </a:moveTo>
                <a:cubicBezTo>
                  <a:pt x="1325471" y="3389118"/>
                  <a:pt x="1331940" y="3388646"/>
                  <a:pt x="1335500" y="3390159"/>
                </a:cubicBezTo>
                <a:cubicBezTo>
                  <a:pt x="1338319" y="3391354"/>
                  <a:pt x="1338015" y="3392401"/>
                  <a:pt x="1335997" y="3393215"/>
                </a:cubicBezTo>
                <a:cubicBezTo>
                  <a:pt x="1332970" y="3394435"/>
                  <a:pt x="1326088" y="3395134"/>
                  <a:pt x="1320108" y="3395030"/>
                </a:cubicBezTo>
                <a:lnTo>
                  <a:pt x="1317221" y="3394207"/>
                </a:lnTo>
                <a:lnTo>
                  <a:pt x="1324511" y="3393050"/>
                </a:lnTo>
                <a:lnTo>
                  <a:pt x="1314357" y="3393390"/>
                </a:lnTo>
                <a:lnTo>
                  <a:pt x="1309624" y="3392040"/>
                </a:lnTo>
                <a:cubicBezTo>
                  <a:pt x="1309624" y="3392040"/>
                  <a:pt x="1314313" y="3390814"/>
                  <a:pt x="1319892" y="3389965"/>
                </a:cubicBezTo>
                <a:close/>
                <a:moveTo>
                  <a:pt x="1442592" y="3388977"/>
                </a:moveTo>
                <a:cubicBezTo>
                  <a:pt x="1441110" y="3389459"/>
                  <a:pt x="1437152" y="3390748"/>
                  <a:pt x="1429237" y="3393328"/>
                </a:cubicBezTo>
                <a:cubicBezTo>
                  <a:pt x="1429237" y="3393328"/>
                  <a:pt x="1447043" y="3387526"/>
                  <a:pt x="1442592" y="3388977"/>
                </a:cubicBezTo>
                <a:close/>
                <a:moveTo>
                  <a:pt x="2645777" y="3387536"/>
                </a:moveTo>
                <a:lnTo>
                  <a:pt x="2637744" y="3389606"/>
                </a:lnTo>
                <a:lnTo>
                  <a:pt x="2626809" y="3392173"/>
                </a:lnTo>
                <a:lnTo>
                  <a:pt x="2581996" y="3412222"/>
                </a:lnTo>
                <a:cubicBezTo>
                  <a:pt x="2579654" y="3413028"/>
                  <a:pt x="2574875" y="3415355"/>
                  <a:pt x="2572729" y="3416724"/>
                </a:cubicBezTo>
                <a:cubicBezTo>
                  <a:pt x="2570584" y="3418091"/>
                  <a:pt x="2571074" y="3418501"/>
                  <a:pt x="2579268" y="3415471"/>
                </a:cubicBezTo>
                <a:cubicBezTo>
                  <a:pt x="2586445" y="3411824"/>
                  <a:pt x="2594673" y="3408172"/>
                  <a:pt x="2601822" y="3405569"/>
                </a:cubicBezTo>
                <a:lnTo>
                  <a:pt x="2606355" y="3403852"/>
                </a:lnTo>
                <a:lnTo>
                  <a:pt x="2600894" y="3405029"/>
                </a:lnTo>
                <a:lnTo>
                  <a:pt x="2609522" y="3402651"/>
                </a:lnTo>
                <a:lnTo>
                  <a:pt x="2633342" y="3393626"/>
                </a:lnTo>
                <a:close/>
                <a:moveTo>
                  <a:pt x="2697036" y="3381124"/>
                </a:moveTo>
                <a:cubicBezTo>
                  <a:pt x="2694271" y="3382083"/>
                  <a:pt x="2691286" y="3383499"/>
                  <a:pt x="2690781" y="3383401"/>
                </a:cubicBezTo>
                <a:cubicBezTo>
                  <a:pt x="2675288" y="3387537"/>
                  <a:pt x="2660091" y="3391728"/>
                  <a:pt x="2645130" y="3395494"/>
                </a:cubicBezTo>
                <a:lnTo>
                  <a:pt x="2625855" y="3399649"/>
                </a:lnTo>
                <a:lnTo>
                  <a:pt x="2623294" y="3400808"/>
                </a:lnTo>
                <a:cubicBezTo>
                  <a:pt x="2601828" y="3409609"/>
                  <a:pt x="2580479" y="3417804"/>
                  <a:pt x="2559878" y="3426196"/>
                </a:cubicBezTo>
                <a:lnTo>
                  <a:pt x="2554990" y="3428462"/>
                </a:lnTo>
                <a:lnTo>
                  <a:pt x="2583547" y="3421237"/>
                </a:lnTo>
                <a:cubicBezTo>
                  <a:pt x="2594812" y="3418382"/>
                  <a:pt x="2605921" y="3415653"/>
                  <a:pt x="2620082" y="3412520"/>
                </a:cubicBezTo>
                <a:cubicBezTo>
                  <a:pt x="2622340" y="3411697"/>
                  <a:pt x="2649377" y="3406651"/>
                  <a:pt x="2648874" y="3403825"/>
                </a:cubicBezTo>
                <a:cubicBezTo>
                  <a:pt x="2646917" y="3402188"/>
                  <a:pt x="2626012" y="3409891"/>
                  <a:pt x="2628271" y="3409069"/>
                </a:cubicBezTo>
                <a:cubicBezTo>
                  <a:pt x="2620551" y="3410093"/>
                  <a:pt x="2615868" y="3411704"/>
                  <a:pt x="2606929" y="3412702"/>
                </a:cubicBezTo>
                <a:cubicBezTo>
                  <a:pt x="2618830" y="3407242"/>
                  <a:pt x="2631982" y="3407060"/>
                  <a:pt x="2643648" y="3402814"/>
                </a:cubicBezTo>
                <a:cubicBezTo>
                  <a:pt x="2646917" y="3402188"/>
                  <a:pt x="2649853" y="3398768"/>
                  <a:pt x="2654536" y="3397158"/>
                </a:cubicBezTo>
                <a:cubicBezTo>
                  <a:pt x="2666269" y="3391665"/>
                  <a:pt x="2684340" y="3388659"/>
                  <a:pt x="2696006" y="3384412"/>
                </a:cubicBezTo>
                <a:cubicBezTo>
                  <a:pt x="2692333" y="3386219"/>
                  <a:pt x="2701741" y="3382795"/>
                  <a:pt x="2701975" y="3381582"/>
                </a:cubicBezTo>
                <a:cubicBezTo>
                  <a:pt x="2702348" y="3379660"/>
                  <a:pt x="2699801" y="3380164"/>
                  <a:pt x="2697036" y="3381124"/>
                </a:cubicBezTo>
                <a:close/>
                <a:moveTo>
                  <a:pt x="1404267" y="3381049"/>
                </a:moveTo>
                <a:lnTo>
                  <a:pt x="1397628" y="3382004"/>
                </a:lnTo>
                <a:lnTo>
                  <a:pt x="1398395" y="3382267"/>
                </a:lnTo>
                <a:cubicBezTo>
                  <a:pt x="1398885" y="3382282"/>
                  <a:pt x="1399539" y="3382214"/>
                  <a:pt x="1400294" y="3382080"/>
                </a:cubicBezTo>
                <a:cubicBezTo>
                  <a:pt x="1401425" y="3381880"/>
                  <a:pt x="1402782" y="3381531"/>
                  <a:pt x="1404146" y="3381095"/>
                </a:cubicBezTo>
                <a:close/>
                <a:moveTo>
                  <a:pt x="2683094" y="3377926"/>
                </a:moveTo>
                <a:lnTo>
                  <a:pt x="2661624" y="3383456"/>
                </a:lnTo>
                <a:lnTo>
                  <a:pt x="2634304" y="3395824"/>
                </a:lnTo>
                <a:lnTo>
                  <a:pt x="2638467" y="3394676"/>
                </a:lnTo>
                <a:cubicBezTo>
                  <a:pt x="2650483" y="3392124"/>
                  <a:pt x="2662393" y="3389551"/>
                  <a:pt x="2675409" y="3384202"/>
                </a:cubicBezTo>
                <a:cubicBezTo>
                  <a:pt x="2675134" y="3385618"/>
                  <a:pt x="2692267" y="3375715"/>
                  <a:pt x="2683094" y="3377926"/>
                </a:cubicBezTo>
                <a:close/>
                <a:moveTo>
                  <a:pt x="2842393" y="3363045"/>
                </a:moveTo>
                <a:cubicBezTo>
                  <a:pt x="2842898" y="3363143"/>
                  <a:pt x="2842771" y="3363799"/>
                  <a:pt x="2842517" y="3364433"/>
                </a:cubicBezTo>
                <a:cubicBezTo>
                  <a:pt x="2842264" y="3365065"/>
                  <a:pt x="2841884" y="3365674"/>
                  <a:pt x="2841884" y="3365674"/>
                </a:cubicBezTo>
                <a:cubicBezTo>
                  <a:pt x="2839861" y="3365283"/>
                  <a:pt x="2841381" y="3362849"/>
                  <a:pt x="2842393" y="3363045"/>
                </a:cubicBezTo>
                <a:close/>
                <a:moveTo>
                  <a:pt x="2922434" y="3352520"/>
                </a:moveTo>
                <a:cubicBezTo>
                  <a:pt x="2930557" y="3350316"/>
                  <a:pt x="2924351" y="3354360"/>
                  <a:pt x="2919667" y="3355971"/>
                </a:cubicBezTo>
                <a:lnTo>
                  <a:pt x="2869265" y="3379033"/>
                </a:lnTo>
                <a:lnTo>
                  <a:pt x="2804002" y="3400428"/>
                </a:lnTo>
                <a:lnTo>
                  <a:pt x="2844550" y="3385868"/>
                </a:lnTo>
                <a:cubicBezTo>
                  <a:pt x="2861255" y="3379391"/>
                  <a:pt x="2877768" y="3372515"/>
                  <a:pt x="2894078" y="3365286"/>
                </a:cubicBezTo>
                <a:cubicBezTo>
                  <a:pt x="2900047" y="3362456"/>
                  <a:pt x="2914206" y="3356174"/>
                  <a:pt x="2922434" y="3352520"/>
                </a:cubicBezTo>
                <a:close/>
                <a:moveTo>
                  <a:pt x="2935750" y="3334325"/>
                </a:moveTo>
                <a:cubicBezTo>
                  <a:pt x="2935515" y="3335539"/>
                  <a:pt x="2920848" y="3344450"/>
                  <a:pt x="2919836" y="3344255"/>
                </a:cubicBezTo>
                <a:cubicBezTo>
                  <a:pt x="2905235" y="3351919"/>
                  <a:pt x="2881904" y="3360412"/>
                  <a:pt x="2868992" y="3365676"/>
                </a:cubicBezTo>
                <a:cubicBezTo>
                  <a:pt x="2843168" y="3376203"/>
                  <a:pt x="2824286" y="3384299"/>
                  <a:pt x="2798765" y="3392368"/>
                </a:cubicBezTo>
                <a:cubicBezTo>
                  <a:pt x="2787511" y="3396065"/>
                  <a:pt x="2776678" y="3399344"/>
                  <a:pt x="2766059" y="3402373"/>
                </a:cubicBezTo>
                <a:lnTo>
                  <a:pt x="2742730" y="3408690"/>
                </a:lnTo>
                <a:lnTo>
                  <a:pt x="2744781" y="3407669"/>
                </a:lnTo>
                <a:cubicBezTo>
                  <a:pt x="2749761" y="3405552"/>
                  <a:pt x="2756171" y="3403265"/>
                  <a:pt x="2761819" y="3400857"/>
                </a:cubicBezTo>
                <a:lnTo>
                  <a:pt x="2763423" y="3400078"/>
                </a:lnTo>
                <a:lnTo>
                  <a:pt x="2772855" y="3397520"/>
                </a:lnTo>
                <a:cubicBezTo>
                  <a:pt x="2783223" y="3394500"/>
                  <a:pt x="2793327" y="3391315"/>
                  <a:pt x="2802945" y="3387931"/>
                </a:cubicBezTo>
                <a:cubicBezTo>
                  <a:pt x="2845660" y="3374168"/>
                  <a:pt x="2885544" y="3353352"/>
                  <a:pt x="2927992" y="3335552"/>
                </a:cubicBezTo>
                <a:cubicBezTo>
                  <a:pt x="2928498" y="3335649"/>
                  <a:pt x="2930495" y="3335039"/>
                  <a:pt x="2932338" y="3334557"/>
                </a:cubicBezTo>
                <a:cubicBezTo>
                  <a:pt x="2934180" y="3334074"/>
                  <a:pt x="2935867" y="3333718"/>
                  <a:pt x="2935750" y="3334325"/>
                </a:cubicBezTo>
                <a:close/>
                <a:moveTo>
                  <a:pt x="1289555" y="3315032"/>
                </a:moveTo>
                <a:cubicBezTo>
                  <a:pt x="1289613" y="3314877"/>
                  <a:pt x="1289599" y="3314915"/>
                  <a:pt x="1289543" y="3315062"/>
                </a:cubicBezTo>
                <a:lnTo>
                  <a:pt x="1289300" y="3315707"/>
                </a:lnTo>
                <a:close/>
                <a:moveTo>
                  <a:pt x="3072833" y="3303789"/>
                </a:moveTo>
                <a:cubicBezTo>
                  <a:pt x="3073541" y="3303296"/>
                  <a:pt x="3074019" y="3303756"/>
                  <a:pt x="3074167" y="3304466"/>
                </a:cubicBezTo>
                <a:cubicBezTo>
                  <a:pt x="3074313" y="3305177"/>
                  <a:pt x="3074127" y="3306137"/>
                  <a:pt x="3073504" y="3306646"/>
                </a:cubicBezTo>
                <a:close/>
                <a:moveTo>
                  <a:pt x="1558543" y="3299109"/>
                </a:moveTo>
                <a:lnTo>
                  <a:pt x="1536607" y="3304920"/>
                </a:lnTo>
                <a:lnTo>
                  <a:pt x="1557460" y="3302389"/>
                </a:lnTo>
                <a:lnTo>
                  <a:pt x="1558056" y="3300490"/>
                </a:lnTo>
                <a:close/>
                <a:moveTo>
                  <a:pt x="1527709" y="3251832"/>
                </a:moveTo>
                <a:lnTo>
                  <a:pt x="1512251" y="3253964"/>
                </a:lnTo>
                <a:lnTo>
                  <a:pt x="1457956" y="3261542"/>
                </a:lnTo>
                <a:lnTo>
                  <a:pt x="1469029" y="3261685"/>
                </a:lnTo>
                <a:lnTo>
                  <a:pt x="1490058" y="3257785"/>
                </a:lnTo>
                <a:lnTo>
                  <a:pt x="1524942" y="3253465"/>
                </a:lnTo>
                <a:close/>
                <a:moveTo>
                  <a:pt x="1577560" y="3244960"/>
                </a:moveTo>
                <a:lnTo>
                  <a:pt x="1571129" y="3245847"/>
                </a:lnTo>
                <a:lnTo>
                  <a:pt x="1569531" y="3246310"/>
                </a:lnTo>
                <a:lnTo>
                  <a:pt x="1564695" y="3246750"/>
                </a:lnTo>
                <a:lnTo>
                  <a:pt x="1564837" y="3246714"/>
                </a:lnTo>
                <a:lnTo>
                  <a:pt x="1532544" y="3251166"/>
                </a:lnTo>
                <a:lnTo>
                  <a:pt x="1529145" y="3252945"/>
                </a:lnTo>
                <a:lnTo>
                  <a:pt x="1551132" y="3250222"/>
                </a:lnTo>
                <a:lnTo>
                  <a:pt x="1599499" y="3245413"/>
                </a:lnTo>
                <a:close/>
                <a:moveTo>
                  <a:pt x="1667467" y="3232133"/>
                </a:moveTo>
                <a:lnTo>
                  <a:pt x="1657478" y="3234451"/>
                </a:lnTo>
                <a:lnTo>
                  <a:pt x="1654382" y="3235208"/>
                </a:lnTo>
                <a:lnTo>
                  <a:pt x="1662930" y="3235053"/>
                </a:lnTo>
                <a:lnTo>
                  <a:pt x="1666436" y="3232645"/>
                </a:lnTo>
                <a:close/>
                <a:moveTo>
                  <a:pt x="1400794" y="3209767"/>
                </a:moveTo>
                <a:lnTo>
                  <a:pt x="1391851" y="3213951"/>
                </a:lnTo>
                <a:lnTo>
                  <a:pt x="1398500" y="3212787"/>
                </a:lnTo>
                <a:lnTo>
                  <a:pt x="1405276" y="3210178"/>
                </a:lnTo>
                <a:cubicBezTo>
                  <a:pt x="1405087" y="3209927"/>
                  <a:pt x="1403760" y="3209860"/>
                  <a:pt x="1402134" y="3209820"/>
                </a:cubicBezTo>
                <a:close/>
                <a:moveTo>
                  <a:pt x="1386891" y="3209359"/>
                </a:moveTo>
                <a:cubicBezTo>
                  <a:pt x="1388575" y="3209072"/>
                  <a:pt x="1388565" y="3209598"/>
                  <a:pt x="1387961" y="3210180"/>
                </a:cubicBezTo>
                <a:cubicBezTo>
                  <a:pt x="1387659" y="3210470"/>
                  <a:pt x="1387209" y="3210774"/>
                  <a:pt x="1386748" y="3210998"/>
                </a:cubicBezTo>
                <a:cubicBezTo>
                  <a:pt x="1386286" y="3211221"/>
                  <a:pt x="1385814" y="3211363"/>
                  <a:pt x="1385470" y="3211329"/>
                </a:cubicBezTo>
                <a:cubicBezTo>
                  <a:pt x="1385009" y="3211285"/>
                  <a:pt x="1384773" y="3210929"/>
                  <a:pt x="1385090" y="3210036"/>
                </a:cubicBezTo>
                <a:cubicBezTo>
                  <a:pt x="1385588" y="3209346"/>
                  <a:pt x="1386394" y="3210048"/>
                  <a:pt x="1386891" y="3209359"/>
                </a:cubicBezTo>
                <a:close/>
                <a:moveTo>
                  <a:pt x="1111193" y="3201733"/>
                </a:moveTo>
                <a:lnTo>
                  <a:pt x="1093428" y="3208755"/>
                </a:lnTo>
                <a:lnTo>
                  <a:pt x="1092188" y="3206802"/>
                </a:lnTo>
                <a:cubicBezTo>
                  <a:pt x="1092188" y="3206802"/>
                  <a:pt x="1098725" y="3204847"/>
                  <a:pt x="1107829" y="3201846"/>
                </a:cubicBezTo>
                <a:lnTo>
                  <a:pt x="1107993" y="3201786"/>
                </a:lnTo>
                <a:lnTo>
                  <a:pt x="1108527" y="3201809"/>
                </a:lnTo>
                <a:close/>
                <a:moveTo>
                  <a:pt x="1340683" y="3199080"/>
                </a:moveTo>
                <a:cubicBezTo>
                  <a:pt x="1340520" y="3199218"/>
                  <a:pt x="1339689" y="3199593"/>
                  <a:pt x="1337847" y="3200328"/>
                </a:cubicBezTo>
                <a:cubicBezTo>
                  <a:pt x="1310056" y="3214284"/>
                  <a:pt x="1281028" y="3222678"/>
                  <a:pt x="1254607" y="3231098"/>
                </a:cubicBezTo>
                <a:cubicBezTo>
                  <a:pt x="1249594" y="3232437"/>
                  <a:pt x="1244334" y="3234497"/>
                  <a:pt x="1239222" y="3236125"/>
                </a:cubicBezTo>
                <a:lnTo>
                  <a:pt x="1231067" y="3237493"/>
                </a:lnTo>
                <a:lnTo>
                  <a:pt x="1226149" y="3237889"/>
                </a:lnTo>
                <a:lnTo>
                  <a:pt x="1225132" y="3237993"/>
                </a:lnTo>
                <a:lnTo>
                  <a:pt x="1225221" y="3237869"/>
                </a:lnTo>
                <a:cubicBezTo>
                  <a:pt x="1225718" y="3237179"/>
                  <a:pt x="1235829" y="3234386"/>
                  <a:pt x="1239648" y="3233035"/>
                </a:cubicBezTo>
                <a:cubicBezTo>
                  <a:pt x="1271470" y="3222586"/>
                  <a:pt x="1302823" y="3214909"/>
                  <a:pt x="1333305" y="3200863"/>
                </a:cubicBezTo>
                <a:cubicBezTo>
                  <a:pt x="1335633" y="3200364"/>
                  <a:pt x="1341169" y="3198661"/>
                  <a:pt x="1340683" y="3199080"/>
                </a:cubicBezTo>
                <a:close/>
                <a:moveTo>
                  <a:pt x="3199836" y="3197023"/>
                </a:moveTo>
                <a:cubicBezTo>
                  <a:pt x="3199076" y="3198239"/>
                  <a:pt x="3198343" y="3199093"/>
                  <a:pt x="3197702" y="3199468"/>
                </a:cubicBezTo>
                <a:cubicBezTo>
                  <a:pt x="3197062" y="3199842"/>
                  <a:pt x="3196513" y="3199736"/>
                  <a:pt x="3196124" y="3199031"/>
                </a:cubicBezTo>
                <a:cubicBezTo>
                  <a:pt x="3196399" y="3197616"/>
                  <a:pt x="3197646" y="3196599"/>
                  <a:pt x="3199836" y="3197023"/>
                </a:cubicBezTo>
                <a:close/>
                <a:moveTo>
                  <a:pt x="1433807" y="3194329"/>
                </a:moveTo>
                <a:lnTo>
                  <a:pt x="1417841" y="3201795"/>
                </a:lnTo>
                <a:lnTo>
                  <a:pt x="1419689" y="3201379"/>
                </a:lnTo>
                <a:cubicBezTo>
                  <a:pt x="1425676" y="3199989"/>
                  <a:pt x="1431474" y="3198315"/>
                  <a:pt x="1436136" y="3195065"/>
                </a:cubicBezTo>
                <a:cubicBezTo>
                  <a:pt x="1436541" y="3194784"/>
                  <a:pt x="1435871" y="3194546"/>
                  <a:pt x="1434639" y="3194377"/>
                </a:cubicBezTo>
                <a:close/>
                <a:moveTo>
                  <a:pt x="1138881" y="3190609"/>
                </a:moveTo>
                <a:lnTo>
                  <a:pt x="1137273" y="3191977"/>
                </a:lnTo>
                <a:lnTo>
                  <a:pt x="1133228" y="3193471"/>
                </a:lnTo>
                <a:lnTo>
                  <a:pt x="1133401" y="3193138"/>
                </a:lnTo>
                <a:lnTo>
                  <a:pt x="1131815" y="3193166"/>
                </a:lnTo>
                <a:close/>
                <a:moveTo>
                  <a:pt x="1142722" y="3189965"/>
                </a:moveTo>
                <a:lnTo>
                  <a:pt x="1141396" y="3190455"/>
                </a:lnTo>
                <a:lnTo>
                  <a:pt x="1138881" y="3190609"/>
                </a:lnTo>
                <a:close/>
                <a:moveTo>
                  <a:pt x="1184369" y="3177153"/>
                </a:moveTo>
                <a:lnTo>
                  <a:pt x="1178120" y="3179759"/>
                </a:lnTo>
                <a:lnTo>
                  <a:pt x="1176209" y="3180284"/>
                </a:lnTo>
                <a:lnTo>
                  <a:pt x="1176870" y="3179736"/>
                </a:lnTo>
                <a:lnTo>
                  <a:pt x="1181316" y="3177573"/>
                </a:lnTo>
                <a:close/>
                <a:moveTo>
                  <a:pt x="1244472" y="3176197"/>
                </a:moveTo>
                <a:cubicBezTo>
                  <a:pt x="1244532" y="3176033"/>
                  <a:pt x="1244517" y="3176074"/>
                  <a:pt x="1244460" y="3176228"/>
                </a:cubicBezTo>
                <a:lnTo>
                  <a:pt x="1244238" y="3176845"/>
                </a:lnTo>
                <a:lnTo>
                  <a:pt x="1243758" y="3178171"/>
                </a:lnTo>
                <a:cubicBezTo>
                  <a:pt x="1243758" y="3178171"/>
                  <a:pt x="1243996" y="3177513"/>
                  <a:pt x="1244204" y="3176938"/>
                </a:cubicBezTo>
                <a:lnTo>
                  <a:pt x="1244238" y="3176845"/>
                </a:lnTo>
                <a:close/>
                <a:moveTo>
                  <a:pt x="1493110" y="3172512"/>
                </a:moveTo>
                <a:lnTo>
                  <a:pt x="1489367" y="3173157"/>
                </a:lnTo>
                <a:lnTo>
                  <a:pt x="1465142" y="3178184"/>
                </a:lnTo>
                <a:lnTo>
                  <a:pt x="1457111" y="3183083"/>
                </a:lnTo>
                <a:lnTo>
                  <a:pt x="1445849" y="3188668"/>
                </a:lnTo>
                <a:lnTo>
                  <a:pt x="1451029" y="3187755"/>
                </a:lnTo>
                <a:cubicBezTo>
                  <a:pt x="1458514" y="3184969"/>
                  <a:pt x="1466189" y="3182435"/>
                  <a:pt x="1474251" y="3180206"/>
                </a:cubicBezTo>
                <a:lnTo>
                  <a:pt x="1485957" y="3177590"/>
                </a:lnTo>
                <a:lnTo>
                  <a:pt x="1485693" y="3177427"/>
                </a:lnTo>
                <a:cubicBezTo>
                  <a:pt x="1486337" y="3176859"/>
                  <a:pt x="1487980" y="3175754"/>
                  <a:pt x="1491074" y="3173819"/>
                </a:cubicBezTo>
                <a:close/>
                <a:moveTo>
                  <a:pt x="1223787" y="3170938"/>
                </a:moveTo>
                <a:lnTo>
                  <a:pt x="1221494" y="3171779"/>
                </a:lnTo>
                <a:cubicBezTo>
                  <a:pt x="1214040" y="3174468"/>
                  <a:pt x="1206597" y="3176757"/>
                  <a:pt x="1199307" y="3176770"/>
                </a:cubicBezTo>
                <a:cubicBezTo>
                  <a:pt x="1198672" y="3176771"/>
                  <a:pt x="1199235" y="3176093"/>
                  <a:pt x="1200458" y="3175103"/>
                </a:cubicBezTo>
                <a:lnTo>
                  <a:pt x="1201330" y="3174498"/>
                </a:lnTo>
                <a:close/>
                <a:moveTo>
                  <a:pt x="1528603" y="3166855"/>
                </a:moveTo>
                <a:lnTo>
                  <a:pt x="1518637" y="3168107"/>
                </a:lnTo>
                <a:lnTo>
                  <a:pt x="1509203" y="3169735"/>
                </a:lnTo>
                <a:lnTo>
                  <a:pt x="1505537" y="3172570"/>
                </a:lnTo>
                <a:lnTo>
                  <a:pt x="1503799" y="3173706"/>
                </a:lnTo>
                <a:lnTo>
                  <a:pt x="1524077" y="3169705"/>
                </a:lnTo>
                <a:lnTo>
                  <a:pt x="1526201" y="3168490"/>
                </a:lnTo>
                <a:close/>
                <a:moveTo>
                  <a:pt x="1299284" y="3158078"/>
                </a:moveTo>
                <a:cubicBezTo>
                  <a:pt x="1299284" y="3158078"/>
                  <a:pt x="1297027" y="3161600"/>
                  <a:pt x="1298432" y="3160712"/>
                </a:cubicBezTo>
                <a:cubicBezTo>
                  <a:pt x="1298939" y="3160876"/>
                  <a:pt x="1299406" y="3160299"/>
                  <a:pt x="1299619" y="3159640"/>
                </a:cubicBezTo>
                <a:cubicBezTo>
                  <a:pt x="1299831" y="3158982"/>
                  <a:pt x="1299791" y="3158242"/>
                  <a:pt x="1299284" y="3158078"/>
                </a:cubicBezTo>
                <a:close/>
                <a:moveTo>
                  <a:pt x="1264993" y="3156839"/>
                </a:moveTo>
                <a:cubicBezTo>
                  <a:pt x="1263981" y="3156512"/>
                  <a:pt x="1263588" y="3157728"/>
                  <a:pt x="1262574" y="3157401"/>
                </a:cubicBezTo>
                <a:cubicBezTo>
                  <a:pt x="1260550" y="3158256"/>
                  <a:pt x="1260921" y="3158755"/>
                  <a:pt x="1261977" y="3158906"/>
                </a:cubicBezTo>
                <a:cubicBezTo>
                  <a:pt x="1262504" y="3158982"/>
                  <a:pt x="1263201" y="3158972"/>
                  <a:pt x="1263855" y="3158877"/>
                </a:cubicBezTo>
                <a:cubicBezTo>
                  <a:pt x="1264509" y="3158781"/>
                  <a:pt x="1265119" y="3158601"/>
                  <a:pt x="1265471" y="3158337"/>
                </a:cubicBezTo>
                <a:cubicBezTo>
                  <a:pt x="1265941" y="3157985"/>
                  <a:pt x="1265951" y="3157484"/>
                  <a:pt x="1264993" y="3156839"/>
                </a:cubicBezTo>
                <a:close/>
                <a:moveTo>
                  <a:pt x="1351639" y="3150163"/>
                </a:moveTo>
                <a:cubicBezTo>
                  <a:pt x="1350461" y="3148328"/>
                  <a:pt x="1345830" y="3149237"/>
                  <a:pt x="1341193" y="3150675"/>
                </a:cubicBezTo>
                <a:cubicBezTo>
                  <a:pt x="1336555" y="3152113"/>
                  <a:pt x="1331909" y="3154079"/>
                  <a:pt x="1330699" y="3154360"/>
                </a:cubicBezTo>
                <a:cubicBezTo>
                  <a:pt x="1320620" y="3156695"/>
                  <a:pt x="1315384" y="3155003"/>
                  <a:pt x="1309526" y="3158703"/>
                </a:cubicBezTo>
                <a:cubicBezTo>
                  <a:pt x="1320226" y="3157911"/>
                  <a:pt x="1334361" y="3156885"/>
                  <a:pt x="1347252" y="3152773"/>
                </a:cubicBezTo>
                <a:cubicBezTo>
                  <a:pt x="1347252" y="3152773"/>
                  <a:pt x="1351246" y="3151379"/>
                  <a:pt x="1351639" y="3150163"/>
                </a:cubicBezTo>
                <a:close/>
                <a:moveTo>
                  <a:pt x="1249862" y="3149168"/>
                </a:moveTo>
                <a:lnTo>
                  <a:pt x="1250028" y="3149313"/>
                </a:lnTo>
                <a:lnTo>
                  <a:pt x="1249967" y="3149326"/>
                </a:lnTo>
                <a:close/>
                <a:moveTo>
                  <a:pt x="1367017" y="3145288"/>
                </a:moveTo>
                <a:cubicBezTo>
                  <a:pt x="1366003" y="3144961"/>
                  <a:pt x="1353111" y="3149073"/>
                  <a:pt x="1353666" y="3150819"/>
                </a:cubicBezTo>
                <a:cubicBezTo>
                  <a:pt x="1353765" y="3151018"/>
                  <a:pt x="1354091" y="3151116"/>
                  <a:pt x="1354582" y="3151132"/>
                </a:cubicBezTo>
                <a:cubicBezTo>
                  <a:pt x="1355072" y="3151147"/>
                  <a:pt x="1355726" y="3151079"/>
                  <a:pt x="1356481" y="3150945"/>
                </a:cubicBezTo>
                <a:cubicBezTo>
                  <a:pt x="1361007" y="3150143"/>
                  <a:pt x="1369129" y="3146978"/>
                  <a:pt x="1367017" y="3145288"/>
                </a:cubicBezTo>
                <a:close/>
                <a:moveTo>
                  <a:pt x="1350461" y="3142846"/>
                </a:moveTo>
                <a:cubicBezTo>
                  <a:pt x="1349447" y="3142519"/>
                  <a:pt x="1345061" y="3145129"/>
                  <a:pt x="1345061" y="3145129"/>
                </a:cubicBezTo>
                <a:cubicBezTo>
                  <a:pt x="1341119" y="3146651"/>
                  <a:pt x="1339724" y="3147431"/>
                  <a:pt x="1339790" y="3147704"/>
                </a:cubicBezTo>
                <a:cubicBezTo>
                  <a:pt x="1339839" y="3147909"/>
                  <a:pt x="1340710" y="3147828"/>
                  <a:pt x="1341945" y="3147562"/>
                </a:cubicBezTo>
                <a:cubicBezTo>
                  <a:pt x="1345646" y="3146766"/>
                  <a:pt x="1352615" y="3144297"/>
                  <a:pt x="1350461" y="3142846"/>
                </a:cubicBezTo>
                <a:close/>
                <a:moveTo>
                  <a:pt x="1363838" y="3140682"/>
                </a:moveTo>
                <a:lnTo>
                  <a:pt x="1363610" y="3140792"/>
                </a:lnTo>
                <a:lnTo>
                  <a:pt x="1363695" y="3140769"/>
                </a:lnTo>
                <a:close/>
                <a:moveTo>
                  <a:pt x="1402489" y="3135945"/>
                </a:moveTo>
                <a:cubicBezTo>
                  <a:pt x="1400293" y="3135235"/>
                  <a:pt x="1391002" y="3139169"/>
                  <a:pt x="1385930" y="3140438"/>
                </a:cubicBezTo>
                <a:cubicBezTo>
                  <a:pt x="1384523" y="3141326"/>
                  <a:pt x="1369605" y="3144783"/>
                  <a:pt x="1371239" y="3146653"/>
                </a:cubicBezTo>
                <a:cubicBezTo>
                  <a:pt x="1371190" y="3146805"/>
                  <a:pt x="1371709" y="3146819"/>
                  <a:pt x="1372648" y="3146720"/>
                </a:cubicBezTo>
                <a:cubicBezTo>
                  <a:pt x="1379221" y="3146020"/>
                  <a:pt x="1406326" y="3139730"/>
                  <a:pt x="1402489" y="3135945"/>
                </a:cubicBezTo>
                <a:close/>
                <a:moveTo>
                  <a:pt x="1189873" y="3132620"/>
                </a:moveTo>
                <a:lnTo>
                  <a:pt x="1170015" y="3138672"/>
                </a:lnTo>
                <a:cubicBezTo>
                  <a:pt x="1166111" y="3139786"/>
                  <a:pt x="1155756" y="3145203"/>
                  <a:pt x="1147468" y="3148470"/>
                </a:cubicBezTo>
                <a:lnTo>
                  <a:pt x="1141745" y="3150286"/>
                </a:lnTo>
                <a:lnTo>
                  <a:pt x="1139658" y="3150639"/>
                </a:lnTo>
                <a:lnTo>
                  <a:pt x="1139608" y="3150636"/>
                </a:lnTo>
                <a:lnTo>
                  <a:pt x="1137867" y="3150193"/>
                </a:lnTo>
                <a:cubicBezTo>
                  <a:pt x="1140366" y="3148182"/>
                  <a:pt x="1154645" y="3142758"/>
                  <a:pt x="1156647" y="3141647"/>
                </a:cubicBezTo>
                <a:cubicBezTo>
                  <a:pt x="1162453" y="3139361"/>
                  <a:pt x="1166982" y="3137462"/>
                  <a:pt x="1170916" y="3135728"/>
                </a:cubicBezTo>
                <a:lnTo>
                  <a:pt x="1172960" y="3134788"/>
                </a:lnTo>
                <a:close/>
                <a:moveTo>
                  <a:pt x="1406855" y="3130182"/>
                </a:moveTo>
                <a:cubicBezTo>
                  <a:pt x="1406352" y="3129831"/>
                  <a:pt x="1403224" y="3130361"/>
                  <a:pt x="1399804" y="3130970"/>
                </a:cubicBezTo>
                <a:cubicBezTo>
                  <a:pt x="1396385" y="3131580"/>
                  <a:pt x="1392674" y="3132268"/>
                  <a:pt x="1391006" y="3132233"/>
                </a:cubicBezTo>
                <a:cubicBezTo>
                  <a:pt x="1384526" y="3134390"/>
                  <a:pt x="1380140" y="3137001"/>
                  <a:pt x="1376249" y="3138651"/>
                </a:cubicBezTo>
                <a:cubicBezTo>
                  <a:pt x="1375152" y="3138297"/>
                  <a:pt x="1374505" y="3138423"/>
                  <a:pt x="1374132" y="3138639"/>
                </a:cubicBezTo>
                <a:cubicBezTo>
                  <a:pt x="1373759" y="3138854"/>
                  <a:pt x="1373661" y="3139158"/>
                  <a:pt x="1373661" y="3139158"/>
                </a:cubicBezTo>
                <a:cubicBezTo>
                  <a:pt x="1373815" y="3139542"/>
                  <a:pt x="1373957" y="3139756"/>
                  <a:pt x="1374106" y="3139847"/>
                </a:cubicBezTo>
                <a:cubicBezTo>
                  <a:pt x="1374254" y="3139936"/>
                  <a:pt x="1374411" y="3139903"/>
                  <a:pt x="1374597" y="3139795"/>
                </a:cubicBezTo>
                <a:cubicBezTo>
                  <a:pt x="1374970" y="3139581"/>
                  <a:pt x="1375462" y="3139068"/>
                  <a:pt x="1376249" y="3138651"/>
                </a:cubicBezTo>
                <a:cubicBezTo>
                  <a:pt x="1384362" y="3138365"/>
                  <a:pt x="1394666" y="3134758"/>
                  <a:pt x="1403668" y="3132299"/>
                </a:cubicBezTo>
                <a:cubicBezTo>
                  <a:pt x="1406359" y="3131043"/>
                  <a:pt x="1407191" y="3130416"/>
                  <a:pt x="1406855" y="3130182"/>
                </a:cubicBezTo>
                <a:close/>
                <a:moveTo>
                  <a:pt x="1188813" y="3129512"/>
                </a:moveTo>
                <a:lnTo>
                  <a:pt x="1186085" y="3129768"/>
                </a:lnTo>
                <a:lnTo>
                  <a:pt x="1182894" y="3130206"/>
                </a:lnTo>
                <a:lnTo>
                  <a:pt x="1183481" y="3129931"/>
                </a:lnTo>
                <a:lnTo>
                  <a:pt x="1186274" y="3129707"/>
                </a:lnTo>
                <a:close/>
                <a:moveTo>
                  <a:pt x="1408091" y="3117852"/>
                </a:moveTo>
                <a:cubicBezTo>
                  <a:pt x="1405597" y="3118579"/>
                  <a:pt x="1402034" y="3120712"/>
                  <a:pt x="1398868" y="3122749"/>
                </a:cubicBezTo>
                <a:lnTo>
                  <a:pt x="1397601" y="3123580"/>
                </a:lnTo>
                <a:lnTo>
                  <a:pt x="1401606" y="3122822"/>
                </a:lnTo>
                <a:lnTo>
                  <a:pt x="1404622" y="3122307"/>
                </a:lnTo>
                <a:lnTo>
                  <a:pt x="1407005" y="3120833"/>
                </a:lnTo>
                <a:cubicBezTo>
                  <a:pt x="1409694" y="3118966"/>
                  <a:pt x="1411055" y="3117533"/>
                  <a:pt x="1408091" y="3117852"/>
                </a:cubicBezTo>
                <a:close/>
                <a:moveTo>
                  <a:pt x="1392016" y="3117695"/>
                </a:moveTo>
                <a:lnTo>
                  <a:pt x="1336009" y="3145872"/>
                </a:lnTo>
                <a:lnTo>
                  <a:pt x="1344807" y="3144418"/>
                </a:lnTo>
                <a:lnTo>
                  <a:pt x="1359802" y="3136641"/>
                </a:lnTo>
                <a:cubicBezTo>
                  <a:pt x="1370416" y="3131105"/>
                  <a:pt x="1381197" y="3125109"/>
                  <a:pt x="1392016" y="3117695"/>
                </a:cubicBezTo>
                <a:close/>
                <a:moveTo>
                  <a:pt x="1374502" y="3114935"/>
                </a:moveTo>
                <a:lnTo>
                  <a:pt x="1374082" y="3114988"/>
                </a:lnTo>
                <a:lnTo>
                  <a:pt x="1348201" y="3118920"/>
                </a:lnTo>
                <a:lnTo>
                  <a:pt x="1340522" y="3122779"/>
                </a:lnTo>
                <a:cubicBezTo>
                  <a:pt x="1325138" y="3130495"/>
                  <a:pt x="1309544" y="3138006"/>
                  <a:pt x="1292032" y="3145298"/>
                </a:cubicBezTo>
                <a:cubicBezTo>
                  <a:pt x="1282189" y="3149539"/>
                  <a:pt x="1273335" y="3152866"/>
                  <a:pt x="1264290" y="3156001"/>
                </a:cubicBezTo>
                <a:lnTo>
                  <a:pt x="1263075" y="3156405"/>
                </a:lnTo>
                <a:lnTo>
                  <a:pt x="1280748" y="3153702"/>
                </a:lnTo>
                <a:lnTo>
                  <a:pt x="1300081" y="3151072"/>
                </a:lnTo>
                <a:lnTo>
                  <a:pt x="1301369" y="3150620"/>
                </a:lnTo>
                <a:close/>
                <a:moveTo>
                  <a:pt x="1388998" y="3113101"/>
                </a:moveTo>
                <a:lnTo>
                  <a:pt x="1388506" y="3113163"/>
                </a:lnTo>
                <a:lnTo>
                  <a:pt x="1388347" y="3113381"/>
                </a:lnTo>
                <a:cubicBezTo>
                  <a:pt x="1372455" y="3120399"/>
                  <a:pt x="1356841" y="3127939"/>
                  <a:pt x="1341047" y="3135463"/>
                </a:cubicBezTo>
                <a:lnTo>
                  <a:pt x="1309526" y="3149787"/>
                </a:lnTo>
                <a:lnTo>
                  <a:pt x="1315496" y="3148975"/>
                </a:lnTo>
                <a:lnTo>
                  <a:pt x="1322473" y="3145098"/>
                </a:lnTo>
                <a:cubicBezTo>
                  <a:pt x="1324492" y="3144103"/>
                  <a:pt x="1325618" y="3143717"/>
                  <a:pt x="1325124" y="3144304"/>
                </a:cubicBezTo>
                <a:lnTo>
                  <a:pt x="1319293" y="3148458"/>
                </a:lnTo>
                <a:lnTo>
                  <a:pt x="1325271" y="3147645"/>
                </a:lnTo>
                <a:lnTo>
                  <a:pt x="1328449" y="3147120"/>
                </a:lnTo>
                <a:lnTo>
                  <a:pt x="1350418" y="3137028"/>
                </a:lnTo>
                <a:cubicBezTo>
                  <a:pt x="1363698" y="3129652"/>
                  <a:pt x="1376339" y="3121534"/>
                  <a:pt x="1388347" y="3113381"/>
                </a:cubicBezTo>
                <a:cubicBezTo>
                  <a:pt x="1388347" y="3113381"/>
                  <a:pt x="1388674" y="3113384"/>
                  <a:pt x="1388961" y="3113213"/>
                </a:cubicBezTo>
                <a:close/>
                <a:moveTo>
                  <a:pt x="1207306" y="3104892"/>
                </a:moveTo>
                <a:cubicBezTo>
                  <a:pt x="1207229" y="3105753"/>
                  <a:pt x="1207155" y="3106553"/>
                  <a:pt x="1206795" y="3106738"/>
                </a:cubicBezTo>
                <a:cubicBezTo>
                  <a:pt x="1206435" y="3106923"/>
                  <a:pt x="1205788" y="3106493"/>
                  <a:pt x="1204559" y="3104896"/>
                </a:cubicBezTo>
                <a:cubicBezTo>
                  <a:pt x="1204559" y="3104896"/>
                  <a:pt x="1205827" y="3104893"/>
                  <a:pt x="1207306" y="3104892"/>
                </a:cubicBezTo>
                <a:close/>
                <a:moveTo>
                  <a:pt x="1191808" y="3091004"/>
                </a:moveTo>
                <a:lnTo>
                  <a:pt x="1191441" y="3091136"/>
                </a:lnTo>
                <a:cubicBezTo>
                  <a:pt x="1188313" y="3092433"/>
                  <a:pt x="1176994" y="3096236"/>
                  <a:pt x="1170973" y="3097331"/>
                </a:cubicBezTo>
                <a:cubicBezTo>
                  <a:pt x="1169970" y="3097513"/>
                  <a:pt x="1169113" y="3097620"/>
                  <a:pt x="1168465" y="3097628"/>
                </a:cubicBezTo>
                <a:cubicBezTo>
                  <a:pt x="1167819" y="3097636"/>
                  <a:pt x="1167381" y="3097544"/>
                  <a:pt x="1167217" y="3097330"/>
                </a:cubicBezTo>
                <a:cubicBezTo>
                  <a:pt x="1166933" y="3096961"/>
                  <a:pt x="1167574" y="3096299"/>
                  <a:pt x="1168760" y="3095489"/>
                </a:cubicBezTo>
                <a:lnTo>
                  <a:pt x="1172744" y="3093234"/>
                </a:lnTo>
                <a:close/>
                <a:moveTo>
                  <a:pt x="1192027" y="3082227"/>
                </a:moveTo>
                <a:lnTo>
                  <a:pt x="1187159" y="3084190"/>
                </a:lnTo>
                <a:lnTo>
                  <a:pt x="1183531" y="3085724"/>
                </a:lnTo>
                <a:lnTo>
                  <a:pt x="1179932" y="3085909"/>
                </a:lnTo>
                <a:cubicBezTo>
                  <a:pt x="1175732" y="3085923"/>
                  <a:pt x="1173269" y="3085462"/>
                  <a:pt x="1176705" y="3083776"/>
                </a:cubicBezTo>
                <a:cubicBezTo>
                  <a:pt x="1179912" y="3082799"/>
                  <a:pt x="1185246" y="3082453"/>
                  <a:pt x="1190080" y="3082281"/>
                </a:cubicBezTo>
                <a:close/>
                <a:moveTo>
                  <a:pt x="1457633" y="3076126"/>
                </a:moveTo>
                <a:cubicBezTo>
                  <a:pt x="1456619" y="3075799"/>
                  <a:pt x="1443728" y="3079909"/>
                  <a:pt x="1438655" y="3081179"/>
                </a:cubicBezTo>
                <a:cubicBezTo>
                  <a:pt x="1396938" y="3092533"/>
                  <a:pt x="1357633" y="3106231"/>
                  <a:pt x="1314900" y="3113228"/>
                </a:cubicBezTo>
                <a:cubicBezTo>
                  <a:pt x="1312030" y="3114314"/>
                  <a:pt x="1304852" y="3116399"/>
                  <a:pt x="1305668" y="3116474"/>
                </a:cubicBezTo>
                <a:cubicBezTo>
                  <a:pt x="1305940" y="3116499"/>
                  <a:pt x="1307099" y="3116300"/>
                  <a:pt x="1309602" y="3115768"/>
                </a:cubicBezTo>
                <a:cubicBezTo>
                  <a:pt x="1349355" y="3110492"/>
                  <a:pt x="1386626" y="3099044"/>
                  <a:pt x="1421086" y="3089374"/>
                </a:cubicBezTo>
                <a:cubicBezTo>
                  <a:pt x="1433809" y="3085206"/>
                  <a:pt x="1449583" y="3083145"/>
                  <a:pt x="1458647" y="3076453"/>
                </a:cubicBezTo>
                <a:close/>
                <a:moveTo>
                  <a:pt x="1193037" y="3065560"/>
                </a:moveTo>
                <a:lnTo>
                  <a:pt x="1191302" y="3067031"/>
                </a:lnTo>
                <a:lnTo>
                  <a:pt x="1191391" y="3066798"/>
                </a:lnTo>
                <a:lnTo>
                  <a:pt x="1190888" y="3066909"/>
                </a:lnTo>
                <a:lnTo>
                  <a:pt x="1189437" y="3065738"/>
                </a:lnTo>
                <a:cubicBezTo>
                  <a:pt x="1189830" y="3064523"/>
                  <a:pt x="1190842" y="3064851"/>
                  <a:pt x="1193037" y="3065560"/>
                </a:cubicBezTo>
                <a:close/>
                <a:moveTo>
                  <a:pt x="1193037" y="3065560"/>
                </a:moveTo>
                <a:cubicBezTo>
                  <a:pt x="1193037" y="3065560"/>
                  <a:pt x="1194444" y="3064672"/>
                  <a:pt x="1195064" y="3066215"/>
                </a:cubicBezTo>
                <a:cubicBezTo>
                  <a:pt x="1195064" y="3066215"/>
                  <a:pt x="1194713" y="3066437"/>
                  <a:pt x="1194283" y="3066466"/>
                </a:cubicBezTo>
                <a:cubicBezTo>
                  <a:pt x="1193855" y="3066495"/>
                  <a:pt x="1193348" y="3066332"/>
                  <a:pt x="1193037" y="3065560"/>
                </a:cubicBezTo>
                <a:close/>
                <a:moveTo>
                  <a:pt x="1366269" y="3053797"/>
                </a:moveTo>
                <a:lnTo>
                  <a:pt x="1371912" y="3055253"/>
                </a:lnTo>
                <a:lnTo>
                  <a:pt x="1313963" y="3069963"/>
                </a:lnTo>
                <a:cubicBezTo>
                  <a:pt x="1274831" y="3076782"/>
                  <a:pt x="1234130" y="3081527"/>
                  <a:pt x="1193588" y="3085205"/>
                </a:cubicBezTo>
                <a:lnTo>
                  <a:pt x="1192382" y="3085267"/>
                </a:lnTo>
                <a:lnTo>
                  <a:pt x="1197949" y="3082564"/>
                </a:lnTo>
                <a:lnTo>
                  <a:pt x="1198628" y="3081960"/>
                </a:lnTo>
                <a:lnTo>
                  <a:pt x="1200460" y="3081832"/>
                </a:lnTo>
                <a:cubicBezTo>
                  <a:pt x="1238579" y="3074687"/>
                  <a:pt x="1271460" y="3072784"/>
                  <a:pt x="1316613" y="3065227"/>
                </a:cubicBezTo>
                <a:cubicBezTo>
                  <a:pt x="1331926" y="3062569"/>
                  <a:pt x="1348550" y="3058600"/>
                  <a:pt x="1365202" y="3054109"/>
                </a:cubicBezTo>
                <a:close/>
                <a:moveTo>
                  <a:pt x="1373260" y="3040575"/>
                </a:moveTo>
                <a:cubicBezTo>
                  <a:pt x="1361442" y="3040782"/>
                  <a:pt x="1351139" y="3044389"/>
                  <a:pt x="1337626" y="3046957"/>
                </a:cubicBezTo>
                <a:cubicBezTo>
                  <a:pt x="1334962" y="3047370"/>
                  <a:pt x="1331579" y="3048576"/>
                  <a:pt x="1329544" y="3049636"/>
                </a:cubicBezTo>
                <a:cubicBezTo>
                  <a:pt x="1327509" y="3050695"/>
                  <a:pt x="1326822" y="3051606"/>
                  <a:pt x="1329554" y="3051428"/>
                </a:cubicBezTo>
                <a:cubicBezTo>
                  <a:pt x="1330334" y="3051376"/>
                  <a:pt x="1331394" y="3051236"/>
                  <a:pt x="1332779" y="3050985"/>
                </a:cubicBezTo>
                <a:cubicBezTo>
                  <a:pt x="1343873" y="3048977"/>
                  <a:pt x="1361380" y="3045015"/>
                  <a:pt x="1373260" y="3040575"/>
                </a:cubicBezTo>
                <a:close/>
                <a:moveTo>
                  <a:pt x="1188099" y="3036553"/>
                </a:moveTo>
                <a:lnTo>
                  <a:pt x="1188345" y="3036844"/>
                </a:lnTo>
                <a:lnTo>
                  <a:pt x="1187087" y="3037233"/>
                </a:lnTo>
                <a:cubicBezTo>
                  <a:pt x="1187283" y="3036626"/>
                  <a:pt x="1187677" y="3036417"/>
                  <a:pt x="1188099" y="3036553"/>
                </a:cubicBezTo>
                <a:close/>
                <a:moveTo>
                  <a:pt x="1388637" y="3035699"/>
                </a:moveTo>
                <a:cubicBezTo>
                  <a:pt x="1386526" y="3035017"/>
                  <a:pt x="1385005" y="3035253"/>
                  <a:pt x="1383638" y="3035874"/>
                </a:cubicBezTo>
                <a:cubicBezTo>
                  <a:pt x="1382272" y="3036496"/>
                  <a:pt x="1381060" y="3037503"/>
                  <a:pt x="1379570" y="3038363"/>
                </a:cubicBezTo>
                <a:cubicBezTo>
                  <a:pt x="1380371" y="3038623"/>
                  <a:pt x="1381149" y="3038706"/>
                  <a:pt x="1381912" y="3038655"/>
                </a:cubicBezTo>
                <a:cubicBezTo>
                  <a:pt x="1382674" y="3038605"/>
                  <a:pt x="1383421" y="3038419"/>
                  <a:pt x="1384164" y="3038142"/>
                </a:cubicBezTo>
                <a:cubicBezTo>
                  <a:pt x="1385649" y="3037587"/>
                  <a:pt x="1387114" y="3036662"/>
                  <a:pt x="1388637" y="3035699"/>
                </a:cubicBezTo>
                <a:close/>
                <a:moveTo>
                  <a:pt x="1446733" y="3011004"/>
                </a:moveTo>
                <a:lnTo>
                  <a:pt x="1374338" y="3046874"/>
                </a:lnTo>
                <a:lnTo>
                  <a:pt x="1363175" y="3049846"/>
                </a:lnTo>
                <a:cubicBezTo>
                  <a:pt x="1347864" y="3054519"/>
                  <a:pt x="1331762" y="3057593"/>
                  <a:pt x="1315830" y="3060722"/>
                </a:cubicBezTo>
                <a:cubicBezTo>
                  <a:pt x="1309745" y="3061664"/>
                  <a:pt x="1289360" y="3067605"/>
                  <a:pt x="1293024" y="3063196"/>
                </a:cubicBezTo>
                <a:cubicBezTo>
                  <a:pt x="1290997" y="3062541"/>
                  <a:pt x="1288802" y="3061830"/>
                  <a:pt x="1287003" y="3063935"/>
                </a:cubicBezTo>
                <a:cubicBezTo>
                  <a:pt x="1257330" y="3066875"/>
                  <a:pt x="1227717" y="3072518"/>
                  <a:pt x="1194047" y="3072824"/>
                </a:cubicBezTo>
                <a:cubicBezTo>
                  <a:pt x="1224281" y="3068722"/>
                  <a:pt x="1260601" y="3063681"/>
                  <a:pt x="1291849" y="3059907"/>
                </a:cubicBezTo>
                <a:cubicBezTo>
                  <a:pt x="1296686" y="3058786"/>
                  <a:pt x="1324109" y="3056461"/>
                  <a:pt x="1324894" y="3054030"/>
                </a:cubicBezTo>
                <a:lnTo>
                  <a:pt x="1319193" y="3052417"/>
                </a:lnTo>
                <a:lnTo>
                  <a:pt x="1319659" y="3052339"/>
                </a:lnTo>
                <a:lnTo>
                  <a:pt x="1319028" y="3052370"/>
                </a:lnTo>
                <a:lnTo>
                  <a:pt x="1313950" y="3050934"/>
                </a:lnTo>
                <a:cubicBezTo>
                  <a:pt x="1296864" y="3050533"/>
                  <a:pt x="1268732" y="3054385"/>
                  <a:pt x="1296069" y="3053506"/>
                </a:cubicBezTo>
                <a:lnTo>
                  <a:pt x="1319028" y="3052370"/>
                </a:lnTo>
                <a:lnTo>
                  <a:pt x="1319193" y="3052417"/>
                </a:lnTo>
                <a:lnTo>
                  <a:pt x="1310985" y="3053786"/>
                </a:lnTo>
                <a:cubicBezTo>
                  <a:pt x="1272250" y="3063417"/>
                  <a:pt x="1232334" y="3065731"/>
                  <a:pt x="1195064" y="3066215"/>
                </a:cubicBezTo>
                <a:cubicBezTo>
                  <a:pt x="1239204" y="3058329"/>
                  <a:pt x="1283570" y="3053204"/>
                  <a:pt x="1329182" y="3044228"/>
                </a:cubicBezTo>
                <a:cubicBezTo>
                  <a:pt x="1350238" y="3039959"/>
                  <a:pt x="1370437" y="3034740"/>
                  <a:pt x="1390388" y="3028911"/>
                </a:cubicBezTo>
                <a:close/>
                <a:moveTo>
                  <a:pt x="1369959" y="3007510"/>
                </a:moveTo>
                <a:cubicBezTo>
                  <a:pt x="1368945" y="3007183"/>
                  <a:pt x="1367081" y="3009489"/>
                  <a:pt x="1369107" y="3010144"/>
                </a:cubicBezTo>
                <a:cubicBezTo>
                  <a:pt x="1369107" y="3010144"/>
                  <a:pt x="1369572" y="3009568"/>
                  <a:pt x="1369913" y="3008950"/>
                </a:cubicBezTo>
                <a:cubicBezTo>
                  <a:pt x="1370253" y="3008333"/>
                  <a:pt x="1370466" y="3007674"/>
                  <a:pt x="1369959" y="3007510"/>
                </a:cubicBezTo>
                <a:close/>
                <a:moveTo>
                  <a:pt x="1556244" y="2954358"/>
                </a:moveTo>
                <a:cubicBezTo>
                  <a:pt x="1560801" y="2953522"/>
                  <a:pt x="1556000" y="2965736"/>
                  <a:pt x="1548327" y="2960666"/>
                </a:cubicBezTo>
                <a:cubicBezTo>
                  <a:pt x="1552165" y="2956364"/>
                  <a:pt x="1554724" y="2954636"/>
                  <a:pt x="1556244" y="2954358"/>
                </a:cubicBezTo>
                <a:close/>
                <a:moveTo>
                  <a:pt x="1549253" y="2952556"/>
                </a:moveTo>
                <a:lnTo>
                  <a:pt x="1548327" y="2960666"/>
                </a:lnTo>
                <a:lnTo>
                  <a:pt x="1454769" y="3007022"/>
                </a:lnTo>
                <a:lnTo>
                  <a:pt x="1453392" y="3006733"/>
                </a:lnTo>
                <a:cubicBezTo>
                  <a:pt x="1444494" y="3009451"/>
                  <a:pt x="1429183" y="3014123"/>
                  <a:pt x="1422703" y="3016280"/>
                </a:cubicBezTo>
                <a:cubicBezTo>
                  <a:pt x="1352155" y="3037781"/>
                  <a:pt x="1278956" y="3053055"/>
                  <a:pt x="1204362" y="3059376"/>
                </a:cubicBezTo>
                <a:cubicBezTo>
                  <a:pt x="1190060" y="3060346"/>
                  <a:pt x="1172946" y="3063094"/>
                  <a:pt x="1163882" y="3058822"/>
                </a:cubicBezTo>
                <a:cubicBezTo>
                  <a:pt x="1157241" y="3058017"/>
                  <a:pt x="1156783" y="3059436"/>
                  <a:pt x="1153351" y="3059669"/>
                </a:cubicBezTo>
                <a:cubicBezTo>
                  <a:pt x="1149046" y="3060291"/>
                  <a:pt x="1145218" y="3060452"/>
                  <a:pt x="1143577" y="3060118"/>
                </a:cubicBezTo>
                <a:cubicBezTo>
                  <a:pt x="1141936" y="3059784"/>
                  <a:pt x="1142484" y="3058953"/>
                  <a:pt x="1146933" y="3057595"/>
                </a:cubicBezTo>
                <a:cubicBezTo>
                  <a:pt x="1163035" y="3054520"/>
                  <a:pt x="1171539" y="3053018"/>
                  <a:pt x="1185841" y="3052047"/>
                </a:cubicBezTo>
                <a:cubicBezTo>
                  <a:pt x="1233190" y="3045198"/>
                  <a:pt x="1273497" y="3041669"/>
                  <a:pt x="1321528" y="3032132"/>
                </a:cubicBezTo>
                <a:cubicBezTo>
                  <a:pt x="1348722" y="3027050"/>
                  <a:pt x="1369106" y="3021108"/>
                  <a:pt x="1396918" y="3013540"/>
                </a:cubicBezTo>
                <a:cubicBezTo>
                  <a:pt x="1410824" y="3009755"/>
                  <a:pt x="1435824" y="3003963"/>
                  <a:pt x="1451762" y="2997927"/>
                </a:cubicBezTo>
                <a:cubicBezTo>
                  <a:pt x="1452775" y="2998254"/>
                  <a:pt x="1468939" y="2990949"/>
                  <a:pt x="1469332" y="2989733"/>
                </a:cubicBezTo>
                <a:cubicBezTo>
                  <a:pt x="1469724" y="2988517"/>
                  <a:pt x="1462232" y="2990347"/>
                  <a:pt x="1461220" y="2990020"/>
                </a:cubicBezTo>
                <a:cubicBezTo>
                  <a:pt x="1415442" y="3002969"/>
                  <a:pt x="1371920" y="3019332"/>
                  <a:pt x="1326374" y="3028105"/>
                </a:cubicBezTo>
                <a:cubicBezTo>
                  <a:pt x="1285208" y="3037175"/>
                  <a:pt x="1236461" y="3042004"/>
                  <a:pt x="1194513" y="3046570"/>
                </a:cubicBezTo>
                <a:cubicBezTo>
                  <a:pt x="1187479" y="3046982"/>
                  <a:pt x="1177791" y="3048102"/>
                  <a:pt x="1174359" y="3048335"/>
                </a:cubicBezTo>
                <a:cubicBezTo>
                  <a:pt x="1170138" y="3046970"/>
                  <a:pt x="1173963" y="3045522"/>
                  <a:pt x="1170923" y="3044539"/>
                </a:cubicBezTo>
                <a:cubicBezTo>
                  <a:pt x="1170923" y="3044539"/>
                  <a:pt x="1165688" y="3042848"/>
                  <a:pt x="1165295" y="3044063"/>
                </a:cubicBezTo>
                <a:cubicBezTo>
                  <a:pt x="1165688" y="3042848"/>
                  <a:pt x="1178188" y="3039952"/>
                  <a:pt x="1189282" y="3037943"/>
                </a:cubicBezTo>
                <a:lnTo>
                  <a:pt x="1189899" y="3039478"/>
                </a:lnTo>
                <a:lnTo>
                  <a:pt x="1189824" y="3039494"/>
                </a:lnTo>
                <a:lnTo>
                  <a:pt x="1182215" y="3040330"/>
                </a:lnTo>
                <a:cubicBezTo>
                  <a:pt x="1178005" y="3041235"/>
                  <a:pt x="1173261" y="3042498"/>
                  <a:pt x="1171316" y="3043323"/>
                </a:cubicBezTo>
                <a:lnTo>
                  <a:pt x="1189824" y="3039494"/>
                </a:lnTo>
                <a:lnTo>
                  <a:pt x="1189901" y="3039486"/>
                </a:lnTo>
                <a:lnTo>
                  <a:pt x="1189899" y="3039478"/>
                </a:lnTo>
                <a:lnTo>
                  <a:pt x="1199245" y="3037545"/>
                </a:lnTo>
                <a:cubicBezTo>
                  <a:pt x="1216335" y="3033765"/>
                  <a:pt x="1203932" y="3035461"/>
                  <a:pt x="1189282" y="3037943"/>
                </a:cubicBezTo>
                <a:lnTo>
                  <a:pt x="1188345" y="3036844"/>
                </a:lnTo>
                <a:lnTo>
                  <a:pt x="1195499" y="3034628"/>
                </a:lnTo>
                <a:cubicBezTo>
                  <a:pt x="1204164" y="3032866"/>
                  <a:pt x="1213551" y="3033256"/>
                  <a:pt x="1223341" y="3032394"/>
                </a:cubicBezTo>
                <a:cubicBezTo>
                  <a:pt x="1284267" y="3022775"/>
                  <a:pt x="1344959" y="3013303"/>
                  <a:pt x="1402615" y="2995915"/>
                </a:cubicBezTo>
                <a:cubicBezTo>
                  <a:pt x="1425982" y="2988251"/>
                  <a:pt x="1449178" y="2980534"/>
                  <a:pt x="1471138" y="2973759"/>
                </a:cubicBezTo>
                <a:cubicBezTo>
                  <a:pt x="1493322" y="2967728"/>
                  <a:pt x="1516251" y="2961993"/>
                  <a:pt x="1539376" y="2955651"/>
                </a:cubicBezTo>
                <a:close/>
                <a:moveTo>
                  <a:pt x="1556123" y="2943334"/>
                </a:moveTo>
                <a:lnTo>
                  <a:pt x="1549717" y="2948505"/>
                </a:lnTo>
                <a:lnTo>
                  <a:pt x="1549570" y="2949781"/>
                </a:lnTo>
                <a:lnTo>
                  <a:pt x="1534171" y="2953437"/>
                </a:lnTo>
                <a:cubicBezTo>
                  <a:pt x="1529021" y="2954654"/>
                  <a:pt x="1523705" y="2955956"/>
                  <a:pt x="1516753" y="2957848"/>
                </a:cubicBezTo>
                <a:cubicBezTo>
                  <a:pt x="1509091" y="2959623"/>
                  <a:pt x="1500193" y="2962341"/>
                  <a:pt x="1492374" y="2965184"/>
                </a:cubicBezTo>
                <a:cubicBezTo>
                  <a:pt x="1483586" y="2967266"/>
                  <a:pt x="1483136" y="2966785"/>
                  <a:pt x="1485508" y="2965650"/>
                </a:cubicBezTo>
                <a:cubicBezTo>
                  <a:pt x="1487880" y="2964514"/>
                  <a:pt x="1493075" y="2962725"/>
                  <a:pt x="1495579" y="2962193"/>
                </a:cubicBezTo>
                <a:cubicBezTo>
                  <a:pt x="1512972" y="2956850"/>
                  <a:pt x="1529088" y="2951711"/>
                  <a:pt x="1544839" y="2946760"/>
                </a:cubicBezTo>
                <a:close/>
                <a:moveTo>
                  <a:pt x="1602434" y="2915176"/>
                </a:moveTo>
                <a:lnTo>
                  <a:pt x="1601867" y="2915694"/>
                </a:lnTo>
                <a:lnTo>
                  <a:pt x="1584945" y="2919548"/>
                </a:lnTo>
                <a:close/>
                <a:moveTo>
                  <a:pt x="1649288" y="2884784"/>
                </a:moveTo>
                <a:lnTo>
                  <a:pt x="1639568" y="2890243"/>
                </a:lnTo>
                <a:lnTo>
                  <a:pt x="1610249" y="2895329"/>
                </a:lnTo>
                <a:close/>
                <a:moveTo>
                  <a:pt x="1968007" y="2871424"/>
                </a:moveTo>
                <a:lnTo>
                  <a:pt x="1961852" y="2873738"/>
                </a:lnTo>
                <a:lnTo>
                  <a:pt x="1962186" y="2877177"/>
                </a:lnTo>
                <a:lnTo>
                  <a:pt x="1967318" y="2874243"/>
                </a:lnTo>
                <a:cubicBezTo>
                  <a:pt x="1970392" y="2871583"/>
                  <a:pt x="1970131" y="2870940"/>
                  <a:pt x="1968007" y="2871424"/>
                </a:cubicBezTo>
                <a:close/>
                <a:moveTo>
                  <a:pt x="1991654" y="2862974"/>
                </a:moveTo>
                <a:cubicBezTo>
                  <a:pt x="1988396" y="2863655"/>
                  <a:pt x="1984931" y="2864610"/>
                  <a:pt x="1984342" y="2864496"/>
                </a:cubicBezTo>
                <a:lnTo>
                  <a:pt x="1961179" y="2870417"/>
                </a:lnTo>
                <a:lnTo>
                  <a:pt x="1961609" y="2872384"/>
                </a:lnTo>
                <a:lnTo>
                  <a:pt x="1977294" y="2868377"/>
                </a:lnTo>
                <a:cubicBezTo>
                  <a:pt x="1980602" y="2867549"/>
                  <a:pt x="1997220" y="2865730"/>
                  <a:pt x="1997729" y="2863100"/>
                </a:cubicBezTo>
                <a:cubicBezTo>
                  <a:pt x="1997964" y="2861887"/>
                  <a:pt x="1994913" y="2862293"/>
                  <a:pt x="1991654" y="2862974"/>
                </a:cubicBezTo>
                <a:close/>
                <a:moveTo>
                  <a:pt x="1726184" y="2852562"/>
                </a:moveTo>
                <a:lnTo>
                  <a:pt x="1706428" y="2860689"/>
                </a:lnTo>
                <a:lnTo>
                  <a:pt x="1663666" y="2877976"/>
                </a:lnTo>
                <a:lnTo>
                  <a:pt x="1667903" y="2874388"/>
                </a:lnTo>
                <a:cubicBezTo>
                  <a:pt x="1673729" y="2869916"/>
                  <a:pt x="1678044" y="2866603"/>
                  <a:pt x="1674080" y="2867246"/>
                </a:cubicBezTo>
                <a:lnTo>
                  <a:pt x="1669549" y="2868109"/>
                </a:lnTo>
                <a:lnTo>
                  <a:pt x="1669429" y="2866825"/>
                </a:lnTo>
                <a:cubicBezTo>
                  <a:pt x="1668737" y="2866693"/>
                  <a:pt x="1667873" y="2867462"/>
                  <a:pt x="1667530" y="2868328"/>
                </a:cubicBezTo>
                <a:lnTo>
                  <a:pt x="1667616" y="2868478"/>
                </a:lnTo>
                <a:lnTo>
                  <a:pt x="1641226" y="2873502"/>
                </a:lnTo>
                <a:lnTo>
                  <a:pt x="1644920" y="2872220"/>
                </a:lnTo>
                <a:lnTo>
                  <a:pt x="1679473" y="2863862"/>
                </a:lnTo>
                <a:lnTo>
                  <a:pt x="1677210" y="2864862"/>
                </a:lnTo>
                <a:lnTo>
                  <a:pt x="1685907" y="2862305"/>
                </a:lnTo>
                <a:close/>
                <a:moveTo>
                  <a:pt x="2059306" y="2844047"/>
                </a:moveTo>
                <a:lnTo>
                  <a:pt x="2041957" y="2848132"/>
                </a:lnTo>
                <a:lnTo>
                  <a:pt x="2037007" y="2849931"/>
                </a:lnTo>
                <a:cubicBezTo>
                  <a:pt x="2034379" y="2851311"/>
                  <a:pt x="2027728" y="2854155"/>
                  <a:pt x="2028519" y="2854131"/>
                </a:cubicBezTo>
                <a:cubicBezTo>
                  <a:pt x="2028784" y="2854122"/>
                  <a:pt x="2029874" y="2853796"/>
                  <a:pt x="2032216" y="2852990"/>
                </a:cubicBezTo>
                <a:close/>
                <a:moveTo>
                  <a:pt x="1773955" y="2832321"/>
                </a:moveTo>
                <a:lnTo>
                  <a:pt x="1758767" y="2839158"/>
                </a:lnTo>
                <a:lnTo>
                  <a:pt x="1736162" y="2848458"/>
                </a:lnTo>
                <a:lnTo>
                  <a:pt x="1742699" y="2844788"/>
                </a:lnTo>
                <a:cubicBezTo>
                  <a:pt x="1746487" y="2842183"/>
                  <a:pt x="1748774" y="2839913"/>
                  <a:pt x="1745540" y="2840167"/>
                </a:cubicBezTo>
                <a:cubicBezTo>
                  <a:pt x="1745540" y="2840167"/>
                  <a:pt x="1745540" y="2840167"/>
                  <a:pt x="1717148" y="2846339"/>
                </a:cubicBezTo>
                <a:lnTo>
                  <a:pt x="1701946" y="2849644"/>
                </a:lnTo>
                <a:lnTo>
                  <a:pt x="1707659" y="2847324"/>
                </a:lnTo>
                <a:close/>
                <a:moveTo>
                  <a:pt x="1807344" y="2815697"/>
                </a:moveTo>
                <a:lnTo>
                  <a:pt x="1806245" y="2817786"/>
                </a:lnTo>
                <a:lnTo>
                  <a:pt x="1790937" y="2824678"/>
                </a:lnTo>
                <a:lnTo>
                  <a:pt x="1793374" y="2821621"/>
                </a:lnTo>
                <a:cubicBezTo>
                  <a:pt x="1793374" y="2821621"/>
                  <a:pt x="1793374" y="2821621"/>
                  <a:pt x="1776121" y="2825950"/>
                </a:cubicBezTo>
                <a:cubicBezTo>
                  <a:pt x="1785394" y="2823289"/>
                  <a:pt x="1796394" y="2819303"/>
                  <a:pt x="1807344" y="2815697"/>
                </a:cubicBezTo>
                <a:close/>
                <a:moveTo>
                  <a:pt x="1909279" y="2764883"/>
                </a:moveTo>
                <a:cubicBezTo>
                  <a:pt x="1903454" y="2769355"/>
                  <a:pt x="1900432" y="2771674"/>
                  <a:pt x="1903102" y="2772025"/>
                </a:cubicBezTo>
                <a:lnTo>
                  <a:pt x="1914239" y="2769175"/>
                </a:lnTo>
                <a:lnTo>
                  <a:pt x="1860066" y="2793560"/>
                </a:lnTo>
                <a:lnTo>
                  <a:pt x="1862966" y="2791217"/>
                </a:lnTo>
                <a:cubicBezTo>
                  <a:pt x="1864601" y="2789661"/>
                  <a:pt x="1865013" y="2788747"/>
                  <a:pt x="1863031" y="2789068"/>
                </a:cubicBezTo>
                <a:cubicBezTo>
                  <a:pt x="1853376" y="2791679"/>
                  <a:pt x="1845398" y="2793346"/>
                  <a:pt x="1835959" y="2795793"/>
                </a:cubicBezTo>
                <a:cubicBezTo>
                  <a:pt x="1852382" y="2790384"/>
                  <a:pt x="1868857" y="2784595"/>
                  <a:pt x="1883821" y="2779966"/>
                </a:cubicBezTo>
                <a:cubicBezTo>
                  <a:pt x="1886627" y="2777813"/>
                  <a:pt x="1904748" y="2768361"/>
                  <a:pt x="1896769" y="2770029"/>
                </a:cubicBezTo>
                <a:cubicBezTo>
                  <a:pt x="1896769" y="2770029"/>
                  <a:pt x="1896769" y="2770029"/>
                  <a:pt x="1886336" y="2771180"/>
                </a:cubicBezTo>
                <a:cubicBezTo>
                  <a:pt x="1886336" y="2771180"/>
                  <a:pt x="1886336" y="2771180"/>
                  <a:pt x="1909279" y="2764883"/>
                </a:cubicBezTo>
                <a:close/>
                <a:moveTo>
                  <a:pt x="2220711" y="2720712"/>
                </a:moveTo>
                <a:cubicBezTo>
                  <a:pt x="2220711" y="2720712"/>
                  <a:pt x="2220171" y="2732463"/>
                  <a:pt x="2220711" y="2720712"/>
                </a:cubicBezTo>
                <a:close/>
                <a:moveTo>
                  <a:pt x="2223225" y="2718109"/>
                </a:moveTo>
                <a:lnTo>
                  <a:pt x="2176577" y="2739395"/>
                </a:lnTo>
                <a:cubicBezTo>
                  <a:pt x="2039739" y="2800725"/>
                  <a:pt x="1901980" y="2860921"/>
                  <a:pt x="1763951" y="2923712"/>
                </a:cubicBezTo>
                <a:cubicBezTo>
                  <a:pt x="1751541" y="2927336"/>
                  <a:pt x="1723250" y="2942291"/>
                  <a:pt x="1717563" y="2947815"/>
                </a:cubicBezTo>
                <a:cubicBezTo>
                  <a:pt x="1714151" y="2951129"/>
                  <a:pt x="1718877" y="2951049"/>
                  <a:pt x="1740053" y="2943090"/>
                </a:cubicBezTo>
                <a:cubicBezTo>
                  <a:pt x="1869258" y="2893597"/>
                  <a:pt x="1993976" y="2828127"/>
                  <a:pt x="2124767" y="2767538"/>
                </a:cubicBezTo>
                <a:lnTo>
                  <a:pt x="2226799" y="2722969"/>
                </a:lnTo>
                <a:lnTo>
                  <a:pt x="2220711" y="2720712"/>
                </a:lnTo>
                <a:close/>
                <a:moveTo>
                  <a:pt x="2355458" y="2662077"/>
                </a:moveTo>
                <a:lnTo>
                  <a:pt x="2322044" y="2673014"/>
                </a:lnTo>
                <a:lnTo>
                  <a:pt x="2224355" y="2717592"/>
                </a:lnTo>
                <a:lnTo>
                  <a:pt x="2232631" y="2717542"/>
                </a:lnTo>
                <a:lnTo>
                  <a:pt x="2228969" y="2722020"/>
                </a:lnTo>
                <a:lnTo>
                  <a:pt x="2236423" y="2718765"/>
                </a:lnTo>
                <a:lnTo>
                  <a:pt x="2232631" y="2717542"/>
                </a:lnTo>
                <a:cubicBezTo>
                  <a:pt x="2232631" y="2717542"/>
                  <a:pt x="2233601" y="2716657"/>
                  <a:pt x="2235013" y="2716256"/>
                </a:cubicBezTo>
                <a:lnTo>
                  <a:pt x="2239127" y="2717584"/>
                </a:lnTo>
                <a:lnTo>
                  <a:pt x="2257976" y="2709350"/>
                </a:lnTo>
                <a:cubicBezTo>
                  <a:pt x="2262008" y="2708459"/>
                  <a:pt x="2264022" y="2708013"/>
                  <a:pt x="2266146" y="2707579"/>
                </a:cubicBezTo>
                <a:lnTo>
                  <a:pt x="2269689" y="2706896"/>
                </a:lnTo>
                <a:lnTo>
                  <a:pt x="2275376" y="2704787"/>
                </a:lnTo>
                <a:lnTo>
                  <a:pt x="2277987" y="2697879"/>
                </a:lnTo>
                <a:cubicBezTo>
                  <a:pt x="2279421" y="2696716"/>
                  <a:pt x="2280680" y="2698270"/>
                  <a:pt x="2281940" y="2699823"/>
                </a:cubicBezTo>
                <a:lnTo>
                  <a:pt x="2284872" y="2701266"/>
                </a:lnTo>
                <a:lnTo>
                  <a:pt x="2286946" y="2700498"/>
                </a:lnTo>
                <a:lnTo>
                  <a:pt x="2289525" y="2697375"/>
                </a:lnTo>
                <a:cubicBezTo>
                  <a:pt x="2294192" y="2691178"/>
                  <a:pt x="2301711" y="2681217"/>
                  <a:pt x="2309792" y="2682390"/>
                </a:cubicBezTo>
                <a:cubicBezTo>
                  <a:pt x="2309792" y="2682390"/>
                  <a:pt x="2308710" y="2692778"/>
                  <a:pt x="2311578" y="2690454"/>
                </a:cubicBezTo>
                <a:cubicBezTo>
                  <a:pt x="2314446" y="2688128"/>
                  <a:pt x="2317854" y="2680609"/>
                  <a:pt x="2324068" y="2675570"/>
                </a:cubicBezTo>
                <a:cubicBezTo>
                  <a:pt x="2326936" y="2673244"/>
                  <a:pt x="2336185" y="2669508"/>
                  <a:pt x="2346442" y="2665548"/>
                </a:cubicBezTo>
                <a:close/>
                <a:moveTo>
                  <a:pt x="2481525" y="2621593"/>
                </a:moveTo>
                <a:cubicBezTo>
                  <a:pt x="2480361" y="2620157"/>
                  <a:pt x="2478091" y="2621999"/>
                  <a:pt x="2476760" y="2624266"/>
                </a:cubicBezTo>
                <a:cubicBezTo>
                  <a:pt x="2475430" y="2626534"/>
                  <a:pt x="2475040" y="2629227"/>
                  <a:pt x="2477637" y="2629499"/>
                </a:cubicBezTo>
                <a:close/>
                <a:moveTo>
                  <a:pt x="2543744" y="2594916"/>
                </a:moveTo>
                <a:lnTo>
                  <a:pt x="2533182" y="2598968"/>
                </a:lnTo>
                <a:lnTo>
                  <a:pt x="2529453" y="2602538"/>
                </a:lnTo>
                <a:lnTo>
                  <a:pt x="2516477" y="2605378"/>
                </a:lnTo>
                <a:lnTo>
                  <a:pt x="2513162" y="2606650"/>
                </a:lnTo>
                <a:lnTo>
                  <a:pt x="2498125" y="2617640"/>
                </a:lnTo>
                <a:cubicBezTo>
                  <a:pt x="2506574" y="2616337"/>
                  <a:pt x="2520850" y="2609516"/>
                  <a:pt x="2529453" y="2602538"/>
                </a:cubicBezTo>
                <a:close/>
                <a:moveTo>
                  <a:pt x="2555907" y="2590248"/>
                </a:moveTo>
                <a:lnTo>
                  <a:pt x="2548105" y="2593242"/>
                </a:lnTo>
                <a:lnTo>
                  <a:pt x="2552454" y="2592805"/>
                </a:lnTo>
                <a:close/>
                <a:moveTo>
                  <a:pt x="2567137" y="2585938"/>
                </a:moveTo>
                <a:lnTo>
                  <a:pt x="2563150" y="2587469"/>
                </a:lnTo>
                <a:lnTo>
                  <a:pt x="2564542" y="2588017"/>
                </a:lnTo>
                <a:close/>
                <a:moveTo>
                  <a:pt x="1538152" y="2579869"/>
                </a:moveTo>
                <a:cubicBezTo>
                  <a:pt x="1540604" y="2577781"/>
                  <a:pt x="1544800" y="2577914"/>
                  <a:pt x="1548947" y="2579943"/>
                </a:cubicBezTo>
                <a:cubicBezTo>
                  <a:pt x="1547737" y="2581131"/>
                  <a:pt x="1546437" y="2581387"/>
                  <a:pt x="1544743" y="2581209"/>
                </a:cubicBezTo>
                <a:cubicBezTo>
                  <a:pt x="1543047" y="2581030"/>
                  <a:pt x="1540955" y="2580418"/>
                  <a:pt x="1538152" y="2579869"/>
                </a:cubicBezTo>
                <a:close/>
                <a:moveTo>
                  <a:pt x="1535404" y="2578115"/>
                </a:moveTo>
                <a:cubicBezTo>
                  <a:pt x="1536327" y="2578566"/>
                  <a:pt x="1537461" y="2579531"/>
                  <a:pt x="1538152" y="2579869"/>
                </a:cubicBezTo>
                <a:cubicBezTo>
                  <a:pt x="1538231" y="2580730"/>
                  <a:pt x="1537925" y="2580991"/>
                  <a:pt x="1537223" y="2580853"/>
                </a:cubicBezTo>
                <a:cubicBezTo>
                  <a:pt x="1536524" y="2580717"/>
                  <a:pt x="1535428" y="2580181"/>
                  <a:pt x="1533930" y="2579449"/>
                </a:cubicBezTo>
                <a:cubicBezTo>
                  <a:pt x="1533773" y="2577727"/>
                  <a:pt x="1534483" y="2577664"/>
                  <a:pt x="1535404" y="2578115"/>
                </a:cubicBezTo>
                <a:close/>
                <a:moveTo>
                  <a:pt x="1619506" y="2578012"/>
                </a:moveTo>
                <a:cubicBezTo>
                  <a:pt x="1618528" y="2578767"/>
                  <a:pt x="1618647" y="2580058"/>
                  <a:pt x="1620144" y="2580790"/>
                </a:cubicBezTo>
                <a:cubicBezTo>
                  <a:pt x="1620144" y="2580790"/>
                  <a:pt x="1625454" y="2580614"/>
                  <a:pt x="1626360" y="2579669"/>
                </a:cubicBezTo>
                <a:cubicBezTo>
                  <a:pt x="1626661" y="2579354"/>
                  <a:pt x="1626472" y="2578954"/>
                  <a:pt x="1625436" y="2578447"/>
                </a:cubicBezTo>
                <a:cubicBezTo>
                  <a:pt x="1622554" y="2577038"/>
                  <a:pt x="1620484" y="2577257"/>
                  <a:pt x="1619506" y="2578012"/>
                </a:cubicBezTo>
                <a:close/>
                <a:moveTo>
                  <a:pt x="1531183" y="2577694"/>
                </a:moveTo>
                <a:cubicBezTo>
                  <a:pt x="1532105" y="2578145"/>
                  <a:pt x="1533239" y="2579110"/>
                  <a:pt x="1533930" y="2579449"/>
                </a:cubicBezTo>
                <a:cubicBezTo>
                  <a:pt x="1534008" y="2580309"/>
                  <a:pt x="1533702" y="2580569"/>
                  <a:pt x="1533003" y="2580432"/>
                </a:cubicBezTo>
                <a:cubicBezTo>
                  <a:pt x="1532301" y="2580295"/>
                  <a:pt x="1531206" y="2579760"/>
                  <a:pt x="1529708" y="2579027"/>
                </a:cubicBezTo>
                <a:cubicBezTo>
                  <a:pt x="1529552" y="2577306"/>
                  <a:pt x="1530260" y="2577242"/>
                  <a:pt x="1531183" y="2577694"/>
                </a:cubicBezTo>
                <a:close/>
                <a:moveTo>
                  <a:pt x="2434942" y="2575923"/>
                </a:moveTo>
                <a:cubicBezTo>
                  <a:pt x="2432750" y="2575498"/>
                  <a:pt x="2431504" y="2576516"/>
                  <a:pt x="2431230" y="2577932"/>
                </a:cubicBezTo>
                <a:cubicBezTo>
                  <a:pt x="2431618" y="2578637"/>
                  <a:pt x="2432166" y="2578743"/>
                  <a:pt x="2432807" y="2578369"/>
                </a:cubicBezTo>
                <a:cubicBezTo>
                  <a:pt x="2433447" y="2577994"/>
                  <a:pt x="2434181" y="2577140"/>
                  <a:pt x="2434942" y="2575923"/>
                </a:cubicBezTo>
                <a:close/>
                <a:moveTo>
                  <a:pt x="1992226" y="2572383"/>
                </a:moveTo>
                <a:cubicBezTo>
                  <a:pt x="2001895" y="2572181"/>
                  <a:pt x="1995406" y="2575855"/>
                  <a:pt x="1989957" y="2576479"/>
                </a:cubicBezTo>
                <a:lnTo>
                  <a:pt x="1933517" y="2591727"/>
                </a:lnTo>
                <a:lnTo>
                  <a:pt x="1857218" y="2598844"/>
                </a:lnTo>
                <a:lnTo>
                  <a:pt x="1904141" y="2592533"/>
                </a:lnTo>
                <a:cubicBezTo>
                  <a:pt x="1923290" y="2589217"/>
                  <a:pt x="1942041" y="2585238"/>
                  <a:pt x="1960394" y="2580650"/>
                </a:cubicBezTo>
                <a:cubicBezTo>
                  <a:pt x="1967041" y="2578697"/>
                  <a:pt x="1982970" y="2574705"/>
                  <a:pt x="1992226" y="2572383"/>
                </a:cubicBezTo>
                <a:close/>
                <a:moveTo>
                  <a:pt x="1693491" y="2570658"/>
                </a:moveTo>
                <a:lnTo>
                  <a:pt x="1693498" y="2570669"/>
                </a:lnTo>
                <a:lnTo>
                  <a:pt x="1693410" y="2570667"/>
                </a:lnTo>
                <a:close/>
                <a:moveTo>
                  <a:pt x="1684726" y="2570454"/>
                </a:moveTo>
                <a:lnTo>
                  <a:pt x="1693410" y="2570667"/>
                </a:lnTo>
                <a:lnTo>
                  <a:pt x="1673216" y="2572804"/>
                </a:lnTo>
                <a:cubicBezTo>
                  <a:pt x="1675120" y="2571956"/>
                  <a:pt x="1680151" y="2570991"/>
                  <a:pt x="1684726" y="2570454"/>
                </a:cubicBezTo>
                <a:close/>
                <a:moveTo>
                  <a:pt x="1710869" y="2567721"/>
                </a:moveTo>
                <a:cubicBezTo>
                  <a:pt x="1714083" y="2567865"/>
                  <a:pt x="1712949" y="2568412"/>
                  <a:pt x="1703690" y="2569579"/>
                </a:cubicBezTo>
                <a:lnTo>
                  <a:pt x="1693491" y="2570658"/>
                </a:lnTo>
                <a:lnTo>
                  <a:pt x="1691959" y="2568273"/>
                </a:lnTo>
                <a:cubicBezTo>
                  <a:pt x="1700093" y="2567833"/>
                  <a:pt x="1707655" y="2567576"/>
                  <a:pt x="1710869" y="2567721"/>
                </a:cubicBezTo>
                <a:close/>
                <a:moveTo>
                  <a:pt x="1983408" y="2562393"/>
                </a:moveTo>
                <a:cubicBezTo>
                  <a:pt x="1985859" y="2560304"/>
                  <a:pt x="1990055" y="2560438"/>
                  <a:pt x="1994203" y="2562468"/>
                </a:cubicBezTo>
                <a:cubicBezTo>
                  <a:pt x="1992991" y="2563655"/>
                  <a:pt x="1991694" y="2563911"/>
                  <a:pt x="1989998" y="2563733"/>
                </a:cubicBezTo>
                <a:cubicBezTo>
                  <a:pt x="1988302" y="2563555"/>
                  <a:pt x="1986210" y="2562941"/>
                  <a:pt x="1983408" y="2562393"/>
                </a:cubicBezTo>
                <a:close/>
                <a:moveTo>
                  <a:pt x="1980659" y="2560639"/>
                </a:moveTo>
                <a:cubicBezTo>
                  <a:pt x="1981582" y="2561090"/>
                  <a:pt x="1982717" y="2562056"/>
                  <a:pt x="1983408" y="2562393"/>
                </a:cubicBezTo>
                <a:cubicBezTo>
                  <a:pt x="1983486" y="2563254"/>
                  <a:pt x="1983180" y="2563515"/>
                  <a:pt x="1982480" y="2563378"/>
                </a:cubicBezTo>
                <a:cubicBezTo>
                  <a:pt x="1981779" y="2563241"/>
                  <a:pt x="1980683" y="2562705"/>
                  <a:pt x="1979186" y="2561972"/>
                </a:cubicBezTo>
                <a:cubicBezTo>
                  <a:pt x="1979028" y="2560251"/>
                  <a:pt x="1979739" y="2560188"/>
                  <a:pt x="1980659" y="2560639"/>
                </a:cubicBezTo>
                <a:close/>
                <a:moveTo>
                  <a:pt x="2064762" y="2560536"/>
                </a:moveTo>
                <a:cubicBezTo>
                  <a:pt x="2063784" y="2561291"/>
                  <a:pt x="2063903" y="2562582"/>
                  <a:pt x="2065400" y="2563314"/>
                </a:cubicBezTo>
                <a:cubicBezTo>
                  <a:pt x="2065400" y="2563314"/>
                  <a:pt x="2070710" y="2563138"/>
                  <a:pt x="2071614" y="2562193"/>
                </a:cubicBezTo>
                <a:cubicBezTo>
                  <a:pt x="2071917" y="2561879"/>
                  <a:pt x="2071729" y="2561478"/>
                  <a:pt x="2070691" y="2560971"/>
                </a:cubicBezTo>
                <a:cubicBezTo>
                  <a:pt x="2067810" y="2559561"/>
                  <a:pt x="2065738" y="2559782"/>
                  <a:pt x="2064762" y="2560536"/>
                </a:cubicBezTo>
                <a:close/>
                <a:moveTo>
                  <a:pt x="1479340" y="2560451"/>
                </a:moveTo>
                <a:lnTo>
                  <a:pt x="1478400" y="2560858"/>
                </a:lnTo>
                <a:lnTo>
                  <a:pt x="1473848" y="2560475"/>
                </a:lnTo>
                <a:close/>
                <a:moveTo>
                  <a:pt x="1892680" y="2557670"/>
                </a:moveTo>
                <a:cubicBezTo>
                  <a:pt x="1893372" y="2558008"/>
                  <a:pt x="1893457" y="2558940"/>
                  <a:pt x="1893368" y="2559788"/>
                </a:cubicBezTo>
                <a:cubicBezTo>
                  <a:pt x="1893281" y="2560636"/>
                  <a:pt x="1893019" y="2561398"/>
                  <a:pt x="1893019" y="2561398"/>
                </a:cubicBezTo>
                <a:cubicBezTo>
                  <a:pt x="1890256" y="2560047"/>
                  <a:pt x="1891296" y="2556993"/>
                  <a:pt x="1892680" y="2557670"/>
                </a:cubicBezTo>
                <a:close/>
                <a:moveTo>
                  <a:pt x="2168275" y="2556838"/>
                </a:moveTo>
                <a:cubicBezTo>
                  <a:pt x="2169002" y="2556371"/>
                  <a:pt x="2169798" y="2557240"/>
                  <a:pt x="2170257" y="2558356"/>
                </a:cubicBezTo>
                <a:cubicBezTo>
                  <a:pt x="2170717" y="2559471"/>
                  <a:pt x="2170841" y="2560832"/>
                  <a:pt x="2170228" y="2561355"/>
                </a:cubicBezTo>
                <a:close/>
                <a:moveTo>
                  <a:pt x="2437481" y="2554906"/>
                </a:moveTo>
                <a:cubicBezTo>
                  <a:pt x="2447151" y="2554705"/>
                  <a:pt x="2440661" y="2558380"/>
                  <a:pt x="2435213" y="2559003"/>
                </a:cubicBezTo>
                <a:lnTo>
                  <a:pt x="2378772" y="2574252"/>
                </a:lnTo>
                <a:lnTo>
                  <a:pt x="2302473" y="2581368"/>
                </a:lnTo>
                <a:lnTo>
                  <a:pt x="2349397" y="2575057"/>
                </a:lnTo>
                <a:cubicBezTo>
                  <a:pt x="2368546" y="2571741"/>
                  <a:pt x="2387297" y="2567762"/>
                  <a:pt x="2405649" y="2563174"/>
                </a:cubicBezTo>
                <a:cubicBezTo>
                  <a:pt x="2412296" y="2561220"/>
                  <a:pt x="2428226" y="2557230"/>
                  <a:pt x="2437481" y="2554906"/>
                </a:cubicBezTo>
                <a:close/>
                <a:moveTo>
                  <a:pt x="1918253" y="2553190"/>
                </a:moveTo>
                <a:cubicBezTo>
                  <a:pt x="1914528" y="2558219"/>
                  <a:pt x="1906315" y="2557490"/>
                  <a:pt x="1899510" y="2557723"/>
                </a:cubicBezTo>
                <a:cubicBezTo>
                  <a:pt x="1904775" y="2555092"/>
                  <a:pt x="1911448" y="2553423"/>
                  <a:pt x="1918253" y="2553190"/>
                </a:cubicBezTo>
                <a:close/>
                <a:moveTo>
                  <a:pt x="2138747" y="2553183"/>
                </a:moveTo>
                <a:lnTo>
                  <a:pt x="2138754" y="2553193"/>
                </a:lnTo>
                <a:lnTo>
                  <a:pt x="2138665" y="2553192"/>
                </a:lnTo>
                <a:close/>
                <a:moveTo>
                  <a:pt x="2129983" y="2552979"/>
                </a:moveTo>
                <a:lnTo>
                  <a:pt x="2138665" y="2553192"/>
                </a:lnTo>
                <a:lnTo>
                  <a:pt x="2118472" y="2555329"/>
                </a:lnTo>
                <a:cubicBezTo>
                  <a:pt x="2120376" y="2554479"/>
                  <a:pt x="2125407" y="2553516"/>
                  <a:pt x="2129983" y="2552979"/>
                </a:cubicBezTo>
                <a:close/>
                <a:moveTo>
                  <a:pt x="2156125" y="2550244"/>
                </a:moveTo>
                <a:cubicBezTo>
                  <a:pt x="2159340" y="2550389"/>
                  <a:pt x="2158205" y="2550936"/>
                  <a:pt x="2148945" y="2552103"/>
                </a:cubicBezTo>
                <a:lnTo>
                  <a:pt x="2138747" y="2553183"/>
                </a:lnTo>
                <a:lnTo>
                  <a:pt x="2137216" y="2550796"/>
                </a:lnTo>
                <a:cubicBezTo>
                  <a:pt x="2145349" y="2550356"/>
                  <a:pt x="2152911" y="2550100"/>
                  <a:pt x="2156125" y="2550244"/>
                </a:cubicBezTo>
                <a:close/>
                <a:moveTo>
                  <a:pt x="1600108" y="2542224"/>
                </a:moveTo>
                <a:cubicBezTo>
                  <a:pt x="1601177" y="2539458"/>
                  <a:pt x="1602790" y="2540247"/>
                  <a:pt x="1606940" y="2542276"/>
                </a:cubicBezTo>
                <a:cubicBezTo>
                  <a:pt x="1606327" y="2542799"/>
                  <a:pt x="1605368" y="2543151"/>
                  <a:pt x="1604188" y="2543191"/>
                </a:cubicBezTo>
                <a:cubicBezTo>
                  <a:pt x="1603008" y="2543230"/>
                  <a:pt x="1601606" y="2542957"/>
                  <a:pt x="1600108" y="2542224"/>
                </a:cubicBezTo>
                <a:close/>
                <a:moveTo>
                  <a:pt x="2337936" y="2540195"/>
                </a:moveTo>
                <a:cubicBezTo>
                  <a:pt x="2338627" y="2540532"/>
                  <a:pt x="2338712" y="2541464"/>
                  <a:pt x="2338624" y="2542312"/>
                </a:cubicBezTo>
                <a:cubicBezTo>
                  <a:pt x="2338537" y="2543160"/>
                  <a:pt x="2338275" y="2543923"/>
                  <a:pt x="2338275" y="2543923"/>
                </a:cubicBezTo>
                <a:cubicBezTo>
                  <a:pt x="2335510" y="2542571"/>
                  <a:pt x="2336552" y="2539518"/>
                  <a:pt x="2337936" y="2540195"/>
                </a:cubicBezTo>
                <a:close/>
                <a:moveTo>
                  <a:pt x="2363508" y="2535714"/>
                </a:moveTo>
                <a:cubicBezTo>
                  <a:pt x="2359784" y="2540742"/>
                  <a:pt x="2351570" y="2540013"/>
                  <a:pt x="2344766" y="2540246"/>
                </a:cubicBezTo>
                <a:cubicBezTo>
                  <a:pt x="2350030" y="2537617"/>
                  <a:pt x="2356703" y="2535948"/>
                  <a:pt x="2363508" y="2535714"/>
                </a:cubicBezTo>
                <a:close/>
                <a:moveTo>
                  <a:pt x="1994292" y="2532099"/>
                </a:moveTo>
                <a:cubicBezTo>
                  <a:pt x="1993601" y="2531761"/>
                  <a:pt x="1986823" y="2532281"/>
                  <a:pt x="1979822" y="2532488"/>
                </a:cubicBezTo>
                <a:lnTo>
                  <a:pt x="1977681" y="2532285"/>
                </a:lnTo>
                <a:lnTo>
                  <a:pt x="1963226" y="2536316"/>
                </a:lnTo>
                <a:lnTo>
                  <a:pt x="1997415" y="2537976"/>
                </a:lnTo>
                <a:cubicBezTo>
                  <a:pt x="2013646" y="2538483"/>
                  <a:pt x="2029034" y="2538816"/>
                  <a:pt x="2044065" y="2539455"/>
                </a:cubicBezTo>
                <a:cubicBezTo>
                  <a:pt x="2046673" y="2539087"/>
                  <a:pt x="2082471" y="2542896"/>
                  <a:pt x="2080591" y="2536771"/>
                </a:cubicBezTo>
                <a:cubicBezTo>
                  <a:pt x="2078893" y="2532652"/>
                  <a:pt x="2055820" y="2533149"/>
                  <a:pt x="2075012" y="2535959"/>
                </a:cubicBezTo>
                <a:cubicBezTo>
                  <a:pt x="2046176" y="2533639"/>
                  <a:pt x="2021719" y="2533457"/>
                  <a:pt x="1994292" y="2532099"/>
                </a:cubicBezTo>
                <a:close/>
                <a:moveTo>
                  <a:pt x="2438226" y="2531708"/>
                </a:moveTo>
                <a:cubicBezTo>
                  <a:pt x="2439608" y="2532385"/>
                  <a:pt x="2447638" y="2531106"/>
                  <a:pt x="2447795" y="2532825"/>
                </a:cubicBezTo>
                <a:cubicBezTo>
                  <a:pt x="2447953" y="2534547"/>
                  <a:pt x="2432364" y="2542266"/>
                  <a:pt x="2430981" y="2541590"/>
                </a:cubicBezTo>
                <a:cubicBezTo>
                  <a:pt x="2415005" y="2547476"/>
                  <a:pt x="2388049" y="2551279"/>
                  <a:pt x="2373345" y="2554225"/>
                </a:cubicBezTo>
                <a:cubicBezTo>
                  <a:pt x="2343938" y="2560116"/>
                  <a:pt x="2322587" y="2565018"/>
                  <a:pt x="2292637" y="2567357"/>
                </a:cubicBezTo>
                <a:cubicBezTo>
                  <a:pt x="2279483" y="2568595"/>
                  <a:pt x="2266715" y="2569371"/>
                  <a:pt x="2254128" y="2569855"/>
                </a:cubicBezTo>
                <a:lnTo>
                  <a:pt x="2226348" y="2570412"/>
                </a:lnTo>
                <a:lnTo>
                  <a:pt x="2228615" y="2569670"/>
                </a:lnTo>
                <a:cubicBezTo>
                  <a:pt x="2234252" y="2568403"/>
                  <a:pt x="2241676" y="2567428"/>
                  <a:pt x="2248068" y="2565981"/>
                </a:cubicBezTo>
                <a:lnTo>
                  <a:pt x="2249847" y="2565430"/>
                </a:lnTo>
                <a:lnTo>
                  <a:pt x="2261076" y="2565196"/>
                </a:lnTo>
                <a:cubicBezTo>
                  <a:pt x="2273341" y="2564631"/>
                  <a:pt x="2285203" y="2563720"/>
                  <a:pt x="2296359" y="2562328"/>
                </a:cubicBezTo>
                <a:cubicBezTo>
                  <a:pt x="2346390" y="2558028"/>
                  <a:pt x="2390076" y="2542132"/>
                  <a:pt x="2438226" y="2531708"/>
                </a:cubicBezTo>
                <a:close/>
                <a:moveTo>
                  <a:pt x="1561932" y="2526839"/>
                </a:moveTo>
                <a:cubicBezTo>
                  <a:pt x="1563027" y="2527374"/>
                  <a:pt x="1563333" y="2527850"/>
                  <a:pt x="1563148" y="2528223"/>
                </a:cubicBezTo>
                <a:cubicBezTo>
                  <a:pt x="1562875" y="2528783"/>
                  <a:pt x="1561504" y="2529113"/>
                  <a:pt x="1560059" y="2529081"/>
                </a:cubicBezTo>
                <a:cubicBezTo>
                  <a:pt x="1558610" y="2529046"/>
                  <a:pt x="1557088" y="2528649"/>
                  <a:pt x="1556511" y="2527750"/>
                </a:cubicBezTo>
                <a:cubicBezTo>
                  <a:pt x="1556511" y="2527750"/>
                  <a:pt x="1559167" y="2525488"/>
                  <a:pt x="1561932" y="2526839"/>
                </a:cubicBezTo>
                <a:close/>
                <a:moveTo>
                  <a:pt x="2045364" y="2524747"/>
                </a:moveTo>
                <a:cubicBezTo>
                  <a:pt x="2046432" y="2521982"/>
                  <a:pt x="2048046" y="2522771"/>
                  <a:pt x="2052195" y="2524800"/>
                </a:cubicBezTo>
                <a:cubicBezTo>
                  <a:pt x="2051581" y="2525322"/>
                  <a:pt x="2050624" y="2525676"/>
                  <a:pt x="2049443" y="2525715"/>
                </a:cubicBezTo>
                <a:cubicBezTo>
                  <a:pt x="2048263" y="2525755"/>
                  <a:pt x="2046862" y="2525480"/>
                  <a:pt x="2045364" y="2524747"/>
                </a:cubicBezTo>
                <a:close/>
                <a:moveTo>
                  <a:pt x="2612583" y="2513406"/>
                </a:moveTo>
                <a:lnTo>
                  <a:pt x="2613889" y="2513886"/>
                </a:lnTo>
                <a:cubicBezTo>
                  <a:pt x="2615274" y="2515308"/>
                  <a:pt x="2616632" y="2516882"/>
                  <a:pt x="2618856" y="2516683"/>
                </a:cubicBezTo>
                <a:close/>
                <a:moveTo>
                  <a:pt x="2647094" y="2512363"/>
                </a:moveTo>
                <a:lnTo>
                  <a:pt x="2644838" y="2513363"/>
                </a:lnTo>
                <a:lnTo>
                  <a:pt x="2643998" y="2513700"/>
                </a:lnTo>
                <a:lnTo>
                  <a:pt x="2643075" y="2513727"/>
                </a:lnTo>
                <a:close/>
                <a:moveTo>
                  <a:pt x="2156763" y="2511934"/>
                </a:moveTo>
                <a:cubicBezTo>
                  <a:pt x="2153550" y="2512314"/>
                  <a:pt x="2150227" y="2513292"/>
                  <a:pt x="2149536" y="2512954"/>
                </a:cubicBezTo>
                <a:cubicBezTo>
                  <a:pt x="2131066" y="2513236"/>
                  <a:pt x="2112999" y="2513716"/>
                  <a:pt x="2095075" y="2513648"/>
                </a:cubicBezTo>
                <a:lnTo>
                  <a:pt x="2071718" y="2512522"/>
                </a:lnTo>
                <a:lnTo>
                  <a:pt x="2068845" y="2513277"/>
                </a:lnTo>
                <a:cubicBezTo>
                  <a:pt x="2044420" y="2518250"/>
                  <a:pt x="2019915" y="2522360"/>
                  <a:pt x="1996452" y="2527051"/>
                </a:cubicBezTo>
                <a:lnTo>
                  <a:pt x="1990990" y="2528574"/>
                </a:lnTo>
                <a:lnTo>
                  <a:pt x="2025189" y="2528647"/>
                </a:lnTo>
                <a:cubicBezTo>
                  <a:pt x="2038676" y="2528669"/>
                  <a:pt x="2052011" y="2528820"/>
                  <a:pt x="2069140" y="2529526"/>
                </a:cubicBezTo>
                <a:cubicBezTo>
                  <a:pt x="2071748" y="2529157"/>
                  <a:pt x="2104807" y="2531901"/>
                  <a:pt x="2103083" y="2527496"/>
                </a:cubicBezTo>
                <a:cubicBezTo>
                  <a:pt x="2099930" y="2524311"/>
                  <a:pt x="2075813" y="2527858"/>
                  <a:pt x="2078422" y="2527491"/>
                </a:cubicBezTo>
                <a:cubicBezTo>
                  <a:pt x="2068825" y="2526085"/>
                  <a:pt x="2063378" y="2526708"/>
                  <a:pt x="2052195" y="2524800"/>
                </a:cubicBezTo>
                <a:cubicBezTo>
                  <a:pt x="2065516" y="2521178"/>
                  <a:pt x="2082460" y="2525904"/>
                  <a:pt x="2095939" y="2524003"/>
                </a:cubicBezTo>
                <a:cubicBezTo>
                  <a:pt x="2099930" y="2524311"/>
                  <a:pt x="2102428" y="2520326"/>
                  <a:pt x="2107876" y="2519703"/>
                </a:cubicBezTo>
                <a:cubicBezTo>
                  <a:pt x="2120967" y="2515969"/>
                  <a:pt x="2143202" y="2518350"/>
                  <a:pt x="2156680" y="2516448"/>
                </a:cubicBezTo>
                <a:cubicBezTo>
                  <a:pt x="2152616" y="2517748"/>
                  <a:pt x="2163485" y="2516214"/>
                  <a:pt x="2163327" y="2514493"/>
                </a:cubicBezTo>
                <a:cubicBezTo>
                  <a:pt x="2163078" y="2511769"/>
                  <a:pt x="2159976" y="2511553"/>
                  <a:pt x="2156763" y="2511934"/>
                </a:cubicBezTo>
                <a:close/>
                <a:moveTo>
                  <a:pt x="2577558" y="2505961"/>
                </a:moveTo>
                <a:cubicBezTo>
                  <a:pt x="2583052" y="2505136"/>
                  <a:pt x="2592695" y="2505691"/>
                  <a:pt x="2601305" y="2507515"/>
                </a:cubicBezTo>
                <a:lnTo>
                  <a:pt x="2612583" y="2513406"/>
                </a:lnTo>
                <a:lnTo>
                  <a:pt x="2608744" y="2511997"/>
                </a:lnTo>
                <a:cubicBezTo>
                  <a:pt x="2606213" y="2514236"/>
                  <a:pt x="2620174" y="2520716"/>
                  <a:pt x="2619398" y="2519306"/>
                </a:cubicBezTo>
                <a:cubicBezTo>
                  <a:pt x="2619903" y="2519404"/>
                  <a:pt x="2619913" y="2520716"/>
                  <a:pt x="2619764" y="2522157"/>
                </a:cubicBezTo>
                <a:lnTo>
                  <a:pt x="2619554" y="2523494"/>
                </a:lnTo>
                <a:lnTo>
                  <a:pt x="2542913" y="2554205"/>
                </a:lnTo>
                <a:cubicBezTo>
                  <a:pt x="2507639" y="2567429"/>
                  <a:pt x="2471338" y="2580268"/>
                  <a:pt x="2434821" y="2592728"/>
                </a:cubicBezTo>
                <a:lnTo>
                  <a:pt x="2333347" y="2626364"/>
                </a:lnTo>
                <a:lnTo>
                  <a:pt x="2392762" y="2597762"/>
                </a:lnTo>
                <a:cubicBezTo>
                  <a:pt x="2399977" y="2593914"/>
                  <a:pt x="2409385" y="2590489"/>
                  <a:pt x="2416603" y="2586641"/>
                </a:cubicBezTo>
                <a:cubicBezTo>
                  <a:pt x="2420105" y="2584801"/>
                  <a:pt x="2427726" y="2579772"/>
                  <a:pt x="2419564" y="2582179"/>
                </a:cubicBezTo>
                <a:cubicBezTo>
                  <a:pt x="2410365" y="2585433"/>
                  <a:pt x="2399436" y="2591292"/>
                  <a:pt x="2393505" y="2593920"/>
                </a:cubicBezTo>
                <a:cubicBezTo>
                  <a:pt x="2361073" y="2609673"/>
                  <a:pt x="2332717" y="2622440"/>
                  <a:pt x="2302947" y="2636192"/>
                </a:cubicBezTo>
                <a:lnTo>
                  <a:pt x="2302767" y="2636279"/>
                </a:lnTo>
                <a:lnTo>
                  <a:pt x="2286858" y="2641399"/>
                </a:lnTo>
                <a:lnTo>
                  <a:pt x="2380118" y="2595315"/>
                </a:lnTo>
                <a:cubicBezTo>
                  <a:pt x="2413600" y="2579556"/>
                  <a:pt x="2443065" y="2561968"/>
                  <a:pt x="2477558" y="2546404"/>
                </a:cubicBezTo>
                <a:cubicBezTo>
                  <a:pt x="2505876" y="2533840"/>
                  <a:pt x="2536154" y="2517460"/>
                  <a:pt x="2568692" y="2512008"/>
                </a:cubicBezTo>
                <a:cubicBezTo>
                  <a:pt x="2569704" y="2512203"/>
                  <a:pt x="2582039" y="2510815"/>
                  <a:pt x="2583286" y="2509797"/>
                </a:cubicBezTo>
                <a:cubicBezTo>
                  <a:pt x="2583521" y="2508584"/>
                  <a:pt x="2572834" y="2507774"/>
                  <a:pt x="2570408" y="2508564"/>
                </a:cubicBezTo>
                <a:cubicBezTo>
                  <a:pt x="2562689" y="2509588"/>
                  <a:pt x="2575092" y="2506953"/>
                  <a:pt x="2577558" y="2505961"/>
                </a:cubicBezTo>
                <a:close/>
                <a:moveTo>
                  <a:pt x="2677256" y="2502591"/>
                </a:moveTo>
                <a:lnTo>
                  <a:pt x="2656723" y="2512613"/>
                </a:lnTo>
                <a:lnTo>
                  <a:pt x="2649377" y="2513542"/>
                </a:lnTo>
                <a:lnTo>
                  <a:pt x="2647911" y="2513584"/>
                </a:lnTo>
                <a:lnTo>
                  <a:pt x="2655160" y="2509671"/>
                </a:lnTo>
                <a:lnTo>
                  <a:pt x="2669654" y="2505306"/>
                </a:lnTo>
                <a:close/>
                <a:moveTo>
                  <a:pt x="2137513" y="2501868"/>
                </a:moveTo>
                <a:lnTo>
                  <a:pt x="2111839" y="2501958"/>
                </a:lnTo>
                <a:lnTo>
                  <a:pt x="2081196" y="2510026"/>
                </a:lnTo>
                <a:lnTo>
                  <a:pt x="2086145" y="2509896"/>
                </a:lnTo>
                <a:cubicBezTo>
                  <a:pt x="2100719" y="2510655"/>
                  <a:pt x="2115149" y="2511342"/>
                  <a:pt x="2129955" y="2508309"/>
                </a:cubicBezTo>
                <a:cubicBezTo>
                  <a:pt x="2130138" y="2510316"/>
                  <a:pt x="2148539" y="2502055"/>
                  <a:pt x="2137513" y="2501868"/>
                </a:cubicBezTo>
                <a:close/>
                <a:moveTo>
                  <a:pt x="2070111" y="2501732"/>
                </a:moveTo>
                <a:lnTo>
                  <a:pt x="2019757" y="2514612"/>
                </a:lnTo>
                <a:cubicBezTo>
                  <a:pt x="2017033" y="2514924"/>
                  <a:pt x="2011734" y="2516579"/>
                  <a:pt x="2009479" y="2517806"/>
                </a:cubicBezTo>
                <a:cubicBezTo>
                  <a:pt x="2007225" y="2519031"/>
                  <a:pt x="2008012" y="2519828"/>
                  <a:pt x="2017463" y="2518422"/>
                </a:cubicBezTo>
                <a:cubicBezTo>
                  <a:pt x="2025361" y="2515709"/>
                  <a:pt x="2034618" y="2513387"/>
                  <a:pt x="2042878" y="2512222"/>
                </a:cubicBezTo>
                <a:lnTo>
                  <a:pt x="2048089" y="2511382"/>
                </a:lnTo>
                <a:lnTo>
                  <a:pt x="2041472" y="2511063"/>
                </a:lnTo>
                <a:lnTo>
                  <a:pt x="2051730" y="2510795"/>
                </a:lnTo>
                <a:lnTo>
                  <a:pt x="2079116" y="2506382"/>
                </a:lnTo>
                <a:lnTo>
                  <a:pt x="2092888" y="2502024"/>
                </a:lnTo>
                <a:lnTo>
                  <a:pt x="2083283" y="2502059"/>
                </a:lnTo>
                <a:close/>
                <a:moveTo>
                  <a:pt x="2678151" y="2497636"/>
                </a:moveTo>
                <a:lnTo>
                  <a:pt x="2677843" y="2498228"/>
                </a:lnTo>
                <a:lnTo>
                  <a:pt x="2677214" y="2499439"/>
                </a:lnTo>
                <a:cubicBezTo>
                  <a:pt x="2677214" y="2499439"/>
                  <a:pt x="2677527" y="2498838"/>
                  <a:pt x="2677800" y="2498313"/>
                </a:cubicBezTo>
                <a:lnTo>
                  <a:pt x="2677843" y="2498228"/>
                </a:lnTo>
                <a:lnTo>
                  <a:pt x="2678137" y="2497665"/>
                </a:lnTo>
                <a:cubicBezTo>
                  <a:pt x="2678210" y="2497525"/>
                  <a:pt x="2678231" y="2497487"/>
                  <a:pt x="2678151" y="2497636"/>
                </a:cubicBezTo>
                <a:close/>
                <a:moveTo>
                  <a:pt x="2596087" y="2490260"/>
                </a:moveTo>
                <a:lnTo>
                  <a:pt x="2604703" y="2490912"/>
                </a:lnTo>
                <a:lnTo>
                  <a:pt x="2620389" y="2490853"/>
                </a:lnTo>
                <a:lnTo>
                  <a:pt x="2614061" y="2492551"/>
                </a:lnTo>
                <a:cubicBezTo>
                  <a:pt x="2604133" y="2493524"/>
                  <a:pt x="2594125" y="2494846"/>
                  <a:pt x="2583846" y="2496673"/>
                </a:cubicBezTo>
                <a:lnTo>
                  <a:pt x="2574283" y="2498820"/>
                </a:lnTo>
                <a:lnTo>
                  <a:pt x="2593560" y="2491330"/>
                </a:lnTo>
                <a:close/>
                <a:moveTo>
                  <a:pt x="2702536" y="2489964"/>
                </a:moveTo>
                <a:lnTo>
                  <a:pt x="2695705" y="2493585"/>
                </a:lnTo>
                <a:lnTo>
                  <a:pt x="2677696" y="2502375"/>
                </a:lnTo>
                <a:lnTo>
                  <a:pt x="2663112" y="2499020"/>
                </a:lnTo>
                <a:cubicBezTo>
                  <a:pt x="2663431" y="2497621"/>
                  <a:pt x="2683605" y="2494277"/>
                  <a:pt x="2683605" y="2494277"/>
                </a:cubicBezTo>
                <a:cubicBezTo>
                  <a:pt x="2688440" y="2492752"/>
                  <a:pt x="2691740" y="2492467"/>
                  <a:pt x="2694743" y="2492112"/>
                </a:cubicBezTo>
                <a:close/>
                <a:moveTo>
                  <a:pt x="2658988" y="2489942"/>
                </a:moveTo>
                <a:lnTo>
                  <a:pt x="2656682" y="2490455"/>
                </a:lnTo>
                <a:cubicBezTo>
                  <a:pt x="2649189" y="2492080"/>
                  <a:pt x="2641757" y="2493321"/>
                  <a:pt x="2634763" y="2492399"/>
                </a:cubicBezTo>
                <a:cubicBezTo>
                  <a:pt x="2634155" y="2492319"/>
                  <a:pt x="2634783" y="2491741"/>
                  <a:pt x="2636082" y="2490948"/>
                </a:cubicBezTo>
                <a:lnTo>
                  <a:pt x="2636995" y="2490479"/>
                </a:lnTo>
                <a:close/>
                <a:moveTo>
                  <a:pt x="2704679" y="2488827"/>
                </a:moveTo>
                <a:lnTo>
                  <a:pt x="2703173" y="2489626"/>
                </a:lnTo>
                <a:lnTo>
                  <a:pt x="2688849" y="2491065"/>
                </a:lnTo>
                <a:cubicBezTo>
                  <a:pt x="2682828" y="2491953"/>
                  <a:pt x="2677480" y="2492749"/>
                  <a:pt x="2677639" y="2492049"/>
                </a:cubicBezTo>
                <a:cubicBezTo>
                  <a:pt x="2677719" y="2491699"/>
                  <a:pt x="2679178" y="2490961"/>
                  <a:pt x="2680989" y="2490099"/>
                </a:cubicBezTo>
                <a:lnTo>
                  <a:pt x="2682473" y="2489370"/>
                </a:lnTo>
                <a:lnTo>
                  <a:pt x="2704256" y="2488838"/>
                </a:lnTo>
                <a:close/>
                <a:moveTo>
                  <a:pt x="2700313" y="2481702"/>
                </a:moveTo>
                <a:cubicBezTo>
                  <a:pt x="2699383" y="2481257"/>
                  <a:pt x="2698851" y="2482374"/>
                  <a:pt x="2697921" y="2481929"/>
                </a:cubicBezTo>
                <a:cubicBezTo>
                  <a:pt x="2695869" y="2482491"/>
                  <a:pt x="2696162" y="2483017"/>
                  <a:pt x="2697153" y="2483297"/>
                </a:cubicBezTo>
                <a:cubicBezTo>
                  <a:pt x="2697650" y="2483438"/>
                  <a:pt x="2698321" y="2483518"/>
                  <a:pt x="2698960" y="2483509"/>
                </a:cubicBezTo>
                <a:cubicBezTo>
                  <a:pt x="2699599" y="2483501"/>
                  <a:pt x="2700208" y="2483407"/>
                  <a:pt x="2700579" y="2483199"/>
                </a:cubicBezTo>
                <a:cubicBezTo>
                  <a:pt x="2701075" y="2482922"/>
                  <a:pt x="2701148" y="2482444"/>
                  <a:pt x="2700313" y="2481702"/>
                </a:cubicBezTo>
                <a:close/>
                <a:moveTo>
                  <a:pt x="993597" y="2468365"/>
                </a:moveTo>
                <a:cubicBezTo>
                  <a:pt x="996049" y="2466277"/>
                  <a:pt x="1000244" y="2466411"/>
                  <a:pt x="1004393" y="2468439"/>
                </a:cubicBezTo>
                <a:cubicBezTo>
                  <a:pt x="1003180" y="2469628"/>
                  <a:pt x="1001882" y="2469884"/>
                  <a:pt x="1000187" y="2469705"/>
                </a:cubicBezTo>
                <a:cubicBezTo>
                  <a:pt x="998491" y="2469526"/>
                  <a:pt x="996399" y="2468913"/>
                  <a:pt x="993597" y="2468365"/>
                </a:cubicBezTo>
                <a:close/>
                <a:moveTo>
                  <a:pt x="990849" y="2466611"/>
                </a:moveTo>
                <a:cubicBezTo>
                  <a:pt x="991770" y="2467062"/>
                  <a:pt x="992906" y="2468027"/>
                  <a:pt x="993597" y="2468365"/>
                </a:cubicBezTo>
                <a:cubicBezTo>
                  <a:pt x="993675" y="2469226"/>
                  <a:pt x="993369" y="2469487"/>
                  <a:pt x="992668" y="2469349"/>
                </a:cubicBezTo>
                <a:cubicBezTo>
                  <a:pt x="991968" y="2469212"/>
                  <a:pt x="990872" y="2468677"/>
                  <a:pt x="989375" y="2467945"/>
                </a:cubicBezTo>
                <a:cubicBezTo>
                  <a:pt x="989217" y="2466223"/>
                  <a:pt x="989927" y="2466160"/>
                  <a:pt x="990849" y="2466611"/>
                </a:cubicBezTo>
                <a:close/>
                <a:moveTo>
                  <a:pt x="1074950" y="2466509"/>
                </a:moveTo>
                <a:cubicBezTo>
                  <a:pt x="1073973" y="2467263"/>
                  <a:pt x="1074090" y="2468554"/>
                  <a:pt x="1075590" y="2469287"/>
                </a:cubicBezTo>
                <a:cubicBezTo>
                  <a:pt x="1075590" y="2469287"/>
                  <a:pt x="1080899" y="2469110"/>
                  <a:pt x="1081803" y="2468165"/>
                </a:cubicBezTo>
                <a:cubicBezTo>
                  <a:pt x="1082105" y="2467851"/>
                  <a:pt x="1081918" y="2467450"/>
                  <a:pt x="1080880" y="2466942"/>
                </a:cubicBezTo>
                <a:cubicBezTo>
                  <a:pt x="1077999" y="2465534"/>
                  <a:pt x="1075927" y="2465753"/>
                  <a:pt x="1074950" y="2466509"/>
                </a:cubicBezTo>
                <a:close/>
                <a:moveTo>
                  <a:pt x="986626" y="2466190"/>
                </a:moveTo>
                <a:cubicBezTo>
                  <a:pt x="987550" y="2466640"/>
                  <a:pt x="988684" y="2467606"/>
                  <a:pt x="989375" y="2467945"/>
                </a:cubicBezTo>
                <a:cubicBezTo>
                  <a:pt x="989453" y="2468804"/>
                  <a:pt x="989147" y="2469065"/>
                  <a:pt x="988446" y="2468928"/>
                </a:cubicBezTo>
                <a:cubicBezTo>
                  <a:pt x="987746" y="2468791"/>
                  <a:pt x="986650" y="2468255"/>
                  <a:pt x="985153" y="2467523"/>
                </a:cubicBezTo>
                <a:cubicBezTo>
                  <a:pt x="984996" y="2465803"/>
                  <a:pt x="985705" y="2465738"/>
                  <a:pt x="986626" y="2466190"/>
                </a:cubicBezTo>
                <a:close/>
                <a:moveTo>
                  <a:pt x="1447670" y="2460878"/>
                </a:moveTo>
                <a:cubicBezTo>
                  <a:pt x="1457340" y="2460676"/>
                  <a:pt x="1450850" y="2464351"/>
                  <a:pt x="1445402" y="2464975"/>
                </a:cubicBezTo>
                <a:lnTo>
                  <a:pt x="1388962" y="2480224"/>
                </a:lnTo>
                <a:lnTo>
                  <a:pt x="1312662" y="2487340"/>
                </a:lnTo>
                <a:lnTo>
                  <a:pt x="1359586" y="2481029"/>
                </a:lnTo>
                <a:cubicBezTo>
                  <a:pt x="1378735" y="2477714"/>
                  <a:pt x="1397486" y="2473732"/>
                  <a:pt x="1415838" y="2469146"/>
                </a:cubicBezTo>
                <a:cubicBezTo>
                  <a:pt x="1422485" y="2467191"/>
                  <a:pt x="1438415" y="2463202"/>
                  <a:pt x="1447670" y="2460878"/>
                </a:cubicBezTo>
                <a:close/>
                <a:moveTo>
                  <a:pt x="1148936" y="2459154"/>
                </a:moveTo>
                <a:lnTo>
                  <a:pt x="1148944" y="2459165"/>
                </a:lnTo>
                <a:lnTo>
                  <a:pt x="1148855" y="2459163"/>
                </a:lnTo>
                <a:close/>
                <a:moveTo>
                  <a:pt x="1140172" y="2458950"/>
                </a:moveTo>
                <a:lnTo>
                  <a:pt x="1148855" y="2459163"/>
                </a:lnTo>
                <a:lnTo>
                  <a:pt x="1128661" y="2461301"/>
                </a:lnTo>
                <a:cubicBezTo>
                  <a:pt x="1130566" y="2460451"/>
                  <a:pt x="1135596" y="2459488"/>
                  <a:pt x="1140172" y="2458950"/>
                </a:cubicBezTo>
                <a:close/>
                <a:moveTo>
                  <a:pt x="1166314" y="2456216"/>
                </a:moveTo>
                <a:cubicBezTo>
                  <a:pt x="1169528" y="2456361"/>
                  <a:pt x="1168394" y="2456907"/>
                  <a:pt x="1159134" y="2458075"/>
                </a:cubicBezTo>
                <a:lnTo>
                  <a:pt x="1148936" y="2459154"/>
                </a:lnTo>
                <a:lnTo>
                  <a:pt x="1147404" y="2456768"/>
                </a:lnTo>
                <a:cubicBezTo>
                  <a:pt x="1155538" y="2456329"/>
                  <a:pt x="1163100" y="2456072"/>
                  <a:pt x="1166314" y="2456216"/>
                </a:cubicBezTo>
                <a:close/>
                <a:moveTo>
                  <a:pt x="934784" y="2448946"/>
                </a:moveTo>
                <a:lnTo>
                  <a:pt x="933844" y="2449354"/>
                </a:lnTo>
                <a:lnTo>
                  <a:pt x="929292" y="2448970"/>
                </a:lnTo>
                <a:close/>
                <a:moveTo>
                  <a:pt x="1348125" y="2446167"/>
                </a:moveTo>
                <a:cubicBezTo>
                  <a:pt x="1348816" y="2446505"/>
                  <a:pt x="1348900" y="2447437"/>
                  <a:pt x="1348812" y="2448284"/>
                </a:cubicBezTo>
                <a:cubicBezTo>
                  <a:pt x="1348725" y="2449132"/>
                  <a:pt x="1348464" y="2449895"/>
                  <a:pt x="1348464" y="2449895"/>
                </a:cubicBezTo>
                <a:cubicBezTo>
                  <a:pt x="1345699" y="2448543"/>
                  <a:pt x="1346741" y="2445489"/>
                  <a:pt x="1348125" y="2446167"/>
                </a:cubicBezTo>
                <a:close/>
                <a:moveTo>
                  <a:pt x="1373698" y="2441687"/>
                </a:moveTo>
                <a:cubicBezTo>
                  <a:pt x="1369972" y="2446715"/>
                  <a:pt x="1361759" y="2445986"/>
                  <a:pt x="1354954" y="2446219"/>
                </a:cubicBezTo>
                <a:cubicBezTo>
                  <a:pt x="1360219" y="2443588"/>
                  <a:pt x="1366892" y="2441920"/>
                  <a:pt x="1373698" y="2441687"/>
                </a:cubicBezTo>
                <a:close/>
                <a:moveTo>
                  <a:pt x="1447777" y="2435246"/>
                </a:moveTo>
                <a:cubicBezTo>
                  <a:pt x="1447887" y="2435263"/>
                  <a:pt x="1447628" y="2435503"/>
                  <a:pt x="1446861" y="2436069"/>
                </a:cubicBezTo>
                <a:lnTo>
                  <a:pt x="1446072" y="2436624"/>
                </a:lnTo>
                <a:lnTo>
                  <a:pt x="1443805" y="2436942"/>
                </a:lnTo>
                <a:cubicBezTo>
                  <a:pt x="1445858" y="2436062"/>
                  <a:pt x="1447555" y="2435211"/>
                  <a:pt x="1447777" y="2435246"/>
                </a:cubicBezTo>
                <a:close/>
                <a:moveTo>
                  <a:pt x="1055553" y="2430719"/>
                </a:moveTo>
                <a:cubicBezTo>
                  <a:pt x="1056620" y="2427954"/>
                  <a:pt x="1058235" y="2428744"/>
                  <a:pt x="1062384" y="2430772"/>
                </a:cubicBezTo>
                <a:cubicBezTo>
                  <a:pt x="1061771" y="2431294"/>
                  <a:pt x="1060812" y="2431647"/>
                  <a:pt x="1059631" y="2431687"/>
                </a:cubicBezTo>
                <a:cubicBezTo>
                  <a:pt x="1058452" y="2431727"/>
                  <a:pt x="1057051" y="2431452"/>
                  <a:pt x="1055553" y="2430719"/>
                </a:cubicBezTo>
                <a:close/>
                <a:moveTo>
                  <a:pt x="2771690" y="2423129"/>
                </a:moveTo>
                <a:cubicBezTo>
                  <a:pt x="2767980" y="2422958"/>
                  <a:pt x="2763901" y="2430827"/>
                  <a:pt x="2771322" y="2431169"/>
                </a:cubicBezTo>
                <a:cubicBezTo>
                  <a:pt x="2771322" y="2431169"/>
                  <a:pt x="2775400" y="2423299"/>
                  <a:pt x="2771690" y="2423129"/>
                </a:cubicBezTo>
                <a:close/>
                <a:moveTo>
                  <a:pt x="1017377" y="2415336"/>
                </a:moveTo>
                <a:cubicBezTo>
                  <a:pt x="1018472" y="2415871"/>
                  <a:pt x="1018777" y="2416346"/>
                  <a:pt x="1018594" y="2416719"/>
                </a:cubicBezTo>
                <a:cubicBezTo>
                  <a:pt x="1018319" y="2417279"/>
                  <a:pt x="1016949" y="2417610"/>
                  <a:pt x="1015503" y="2417577"/>
                </a:cubicBezTo>
                <a:cubicBezTo>
                  <a:pt x="1014055" y="2417543"/>
                  <a:pt x="1012533" y="2417145"/>
                  <a:pt x="1011955" y="2416246"/>
                </a:cubicBezTo>
                <a:cubicBezTo>
                  <a:pt x="1011955" y="2416246"/>
                  <a:pt x="1014611" y="2413983"/>
                  <a:pt x="1017377" y="2415336"/>
                </a:cubicBezTo>
                <a:close/>
                <a:moveTo>
                  <a:pt x="1045834" y="2415099"/>
                </a:moveTo>
                <a:cubicBezTo>
                  <a:pt x="1046695" y="2414776"/>
                  <a:pt x="1047459" y="2415735"/>
                  <a:pt x="1047823" y="2416872"/>
                </a:cubicBezTo>
                <a:cubicBezTo>
                  <a:pt x="1048186" y="2418011"/>
                  <a:pt x="1048149" y="2419327"/>
                  <a:pt x="1047409" y="2419723"/>
                </a:cubicBezTo>
                <a:close/>
                <a:moveTo>
                  <a:pt x="850176" y="2400647"/>
                </a:moveTo>
                <a:cubicBezTo>
                  <a:pt x="860840" y="2402062"/>
                  <a:pt x="853232" y="2404481"/>
                  <a:pt x="847159" y="2404170"/>
                </a:cubicBezTo>
                <a:lnTo>
                  <a:pt x="783123" y="2409306"/>
                </a:lnTo>
                <a:lnTo>
                  <a:pt x="698278" y="2403404"/>
                </a:lnTo>
                <a:lnTo>
                  <a:pt x="750703" y="2405191"/>
                </a:lnTo>
                <a:cubicBezTo>
                  <a:pt x="772193" y="2405219"/>
                  <a:pt x="793329" y="2404545"/>
                  <a:pt x="814103" y="2403228"/>
                </a:cubicBezTo>
                <a:cubicBezTo>
                  <a:pt x="821664" y="2402473"/>
                  <a:pt x="839698" y="2401320"/>
                  <a:pt x="850176" y="2400647"/>
                </a:cubicBezTo>
                <a:close/>
                <a:moveTo>
                  <a:pt x="2838607" y="2391587"/>
                </a:moveTo>
                <a:lnTo>
                  <a:pt x="2827083" y="2396671"/>
                </a:lnTo>
                <a:lnTo>
                  <a:pt x="2824964" y="2396917"/>
                </a:lnTo>
                <a:lnTo>
                  <a:pt x="2800814" y="2399727"/>
                </a:lnTo>
                <a:lnTo>
                  <a:pt x="2808279" y="2396138"/>
                </a:lnTo>
                <a:lnTo>
                  <a:pt x="2809576" y="2396019"/>
                </a:lnTo>
                <a:close/>
                <a:moveTo>
                  <a:pt x="1524954" y="2390382"/>
                </a:moveTo>
                <a:lnTo>
                  <a:pt x="1475202" y="2403109"/>
                </a:lnTo>
                <a:lnTo>
                  <a:pt x="1466880" y="2405693"/>
                </a:lnTo>
                <a:lnTo>
                  <a:pt x="1465112" y="2406316"/>
                </a:lnTo>
                <a:lnTo>
                  <a:pt x="1472907" y="2406917"/>
                </a:lnTo>
                <a:lnTo>
                  <a:pt x="1489889" y="2402775"/>
                </a:lnTo>
                <a:lnTo>
                  <a:pt x="1494763" y="2400304"/>
                </a:lnTo>
                <a:cubicBezTo>
                  <a:pt x="1501359" y="2398374"/>
                  <a:pt x="1508399" y="2396728"/>
                  <a:pt x="1512882" y="2394167"/>
                </a:cubicBezTo>
                <a:close/>
                <a:moveTo>
                  <a:pt x="853952" y="2378692"/>
                </a:moveTo>
                <a:cubicBezTo>
                  <a:pt x="855386" y="2379566"/>
                  <a:pt x="864384" y="2379683"/>
                  <a:pt x="864337" y="2381347"/>
                </a:cubicBezTo>
                <a:cubicBezTo>
                  <a:pt x="864291" y="2383010"/>
                  <a:pt x="846157" y="2387768"/>
                  <a:pt x="844723" y="2386894"/>
                </a:cubicBezTo>
                <a:cubicBezTo>
                  <a:pt x="826396" y="2389841"/>
                  <a:pt x="796257" y="2388982"/>
                  <a:pt x="779706" y="2389343"/>
                </a:cubicBezTo>
                <a:cubicBezTo>
                  <a:pt x="746603" y="2390066"/>
                  <a:pt x="722490" y="2391184"/>
                  <a:pt x="689241" y="2388434"/>
                </a:cubicBezTo>
                <a:cubicBezTo>
                  <a:pt x="674613" y="2387428"/>
                  <a:pt x="660467" y="2386045"/>
                  <a:pt x="646559" y="2384415"/>
                </a:cubicBezTo>
                <a:lnTo>
                  <a:pt x="615927" y="2380330"/>
                </a:lnTo>
                <a:lnTo>
                  <a:pt x="618515" y="2380001"/>
                </a:lnTo>
                <a:cubicBezTo>
                  <a:pt x="624876" y="2379731"/>
                  <a:pt x="633169" y="2380037"/>
                  <a:pt x="640384" y="2379721"/>
                </a:cubicBezTo>
                <a:lnTo>
                  <a:pt x="642413" y="2379493"/>
                </a:lnTo>
                <a:lnTo>
                  <a:pt x="654795" y="2381135"/>
                </a:lnTo>
                <a:cubicBezTo>
                  <a:pt x="668362" y="2382636"/>
                  <a:pt x="681527" y="2383740"/>
                  <a:pt x="693978" y="2384267"/>
                </a:cubicBezTo>
                <a:cubicBezTo>
                  <a:pt x="749566" y="2388487"/>
                  <a:pt x="799653" y="2380614"/>
                  <a:pt x="853952" y="2378692"/>
                </a:cubicBezTo>
                <a:close/>
                <a:moveTo>
                  <a:pt x="742539" y="2370109"/>
                </a:moveTo>
                <a:cubicBezTo>
                  <a:pt x="743255" y="2370545"/>
                  <a:pt x="743231" y="2371447"/>
                  <a:pt x="743026" y="2372239"/>
                </a:cubicBezTo>
                <a:cubicBezTo>
                  <a:pt x="742821" y="2373031"/>
                  <a:pt x="742437" y="2373713"/>
                  <a:pt x="742437" y="2373713"/>
                </a:cubicBezTo>
                <a:cubicBezTo>
                  <a:pt x="739566" y="2371966"/>
                  <a:pt x="741103" y="2369235"/>
                  <a:pt x="742539" y="2370109"/>
                </a:cubicBezTo>
                <a:close/>
                <a:moveTo>
                  <a:pt x="771243" y="2370093"/>
                </a:moveTo>
                <a:cubicBezTo>
                  <a:pt x="766504" y="2374260"/>
                  <a:pt x="757561" y="2372201"/>
                  <a:pt x="750046" y="2371294"/>
                </a:cubicBezTo>
                <a:cubicBezTo>
                  <a:pt x="756172" y="2369664"/>
                  <a:pt x="763727" y="2369185"/>
                  <a:pt x="771243" y="2370093"/>
                </a:cubicBezTo>
                <a:close/>
                <a:moveTo>
                  <a:pt x="3058046" y="2352543"/>
                </a:moveTo>
                <a:lnTo>
                  <a:pt x="3058023" y="2353525"/>
                </a:lnTo>
                <a:lnTo>
                  <a:pt x="3058818" y="2353228"/>
                </a:lnTo>
                <a:close/>
                <a:moveTo>
                  <a:pt x="521658" y="2349375"/>
                </a:moveTo>
                <a:lnTo>
                  <a:pt x="521750" y="2349380"/>
                </a:lnTo>
                <a:lnTo>
                  <a:pt x="521756" y="2349391"/>
                </a:lnTo>
                <a:close/>
                <a:moveTo>
                  <a:pt x="512133" y="2347729"/>
                </a:moveTo>
                <a:lnTo>
                  <a:pt x="521658" y="2349375"/>
                </a:lnTo>
                <a:lnTo>
                  <a:pt x="499170" y="2348055"/>
                </a:lnTo>
                <a:cubicBezTo>
                  <a:pt x="501374" y="2347562"/>
                  <a:pt x="507032" y="2347481"/>
                  <a:pt x="512133" y="2347729"/>
                </a:cubicBezTo>
                <a:close/>
                <a:moveTo>
                  <a:pt x="2911245" y="2346898"/>
                </a:moveTo>
                <a:lnTo>
                  <a:pt x="2908722" y="2347724"/>
                </a:lnTo>
                <a:lnTo>
                  <a:pt x="2855101" y="2362125"/>
                </a:lnTo>
                <a:lnTo>
                  <a:pt x="2855102" y="2362126"/>
                </a:lnTo>
                <a:cubicBezTo>
                  <a:pt x="2856721" y="2365384"/>
                  <a:pt x="2857308" y="2368206"/>
                  <a:pt x="2857492" y="2370214"/>
                </a:cubicBezTo>
                <a:lnTo>
                  <a:pt x="2857465" y="2372502"/>
                </a:lnTo>
                <a:lnTo>
                  <a:pt x="2860903" y="2370849"/>
                </a:lnTo>
                <a:lnTo>
                  <a:pt x="2896678" y="2364528"/>
                </a:lnTo>
                <a:cubicBezTo>
                  <a:pt x="2901618" y="2364146"/>
                  <a:pt x="2908641" y="2361792"/>
                  <a:pt x="2900224" y="2361884"/>
                </a:cubicBezTo>
                <a:cubicBezTo>
                  <a:pt x="2891344" y="2363349"/>
                  <a:pt x="2876060" y="2365869"/>
                  <a:pt x="2869570" y="2367107"/>
                </a:cubicBezTo>
                <a:lnTo>
                  <a:pt x="2868412" y="2367242"/>
                </a:lnTo>
                <a:lnTo>
                  <a:pt x="2870361" y="2366304"/>
                </a:lnTo>
                <a:lnTo>
                  <a:pt x="2892192" y="2354495"/>
                </a:lnTo>
                <a:lnTo>
                  <a:pt x="2899789" y="2353230"/>
                </a:lnTo>
                <a:cubicBezTo>
                  <a:pt x="2900720" y="2353674"/>
                  <a:pt x="2917157" y="2348738"/>
                  <a:pt x="2917688" y="2347623"/>
                </a:cubicBezTo>
                <a:cubicBezTo>
                  <a:pt x="2917956" y="2347065"/>
                  <a:pt x="2916233" y="2346985"/>
                  <a:pt x="2914328" y="2346988"/>
                </a:cubicBezTo>
                <a:close/>
                <a:moveTo>
                  <a:pt x="520367" y="2346855"/>
                </a:moveTo>
                <a:cubicBezTo>
                  <a:pt x="538377" y="2348721"/>
                  <a:pt x="553778" y="2350902"/>
                  <a:pt x="533106" y="2350046"/>
                </a:cubicBezTo>
                <a:lnTo>
                  <a:pt x="521750" y="2349380"/>
                </a:lnTo>
                <a:close/>
                <a:moveTo>
                  <a:pt x="439418" y="2344088"/>
                </a:moveTo>
                <a:cubicBezTo>
                  <a:pt x="438248" y="2344645"/>
                  <a:pt x="438212" y="2345893"/>
                  <a:pt x="439767" y="2346839"/>
                </a:cubicBezTo>
                <a:cubicBezTo>
                  <a:pt x="439767" y="2346839"/>
                  <a:pt x="445631" y="2347552"/>
                  <a:pt x="446746" y="2346803"/>
                </a:cubicBezTo>
                <a:cubicBezTo>
                  <a:pt x="447118" y="2346555"/>
                  <a:pt x="446963" y="2346142"/>
                  <a:pt x="445886" y="2345487"/>
                </a:cubicBezTo>
                <a:cubicBezTo>
                  <a:pt x="442896" y="2343666"/>
                  <a:pt x="440589" y="2343532"/>
                  <a:pt x="439418" y="2344088"/>
                </a:cubicBezTo>
                <a:close/>
                <a:moveTo>
                  <a:pt x="349682" y="2332341"/>
                </a:moveTo>
                <a:cubicBezTo>
                  <a:pt x="352646" y="2330760"/>
                  <a:pt x="357244" y="2331584"/>
                  <a:pt x="361550" y="2334205"/>
                </a:cubicBezTo>
                <a:cubicBezTo>
                  <a:pt x="360064" y="2335135"/>
                  <a:pt x="358603" y="2335162"/>
                  <a:pt x="356761" y="2334710"/>
                </a:cubicBezTo>
                <a:cubicBezTo>
                  <a:pt x="354919" y="2334259"/>
                  <a:pt x="352695" y="2333329"/>
                  <a:pt x="349682" y="2332341"/>
                </a:cubicBezTo>
                <a:close/>
                <a:moveTo>
                  <a:pt x="346884" y="2330214"/>
                </a:moveTo>
                <a:cubicBezTo>
                  <a:pt x="347841" y="2330797"/>
                  <a:pt x="348965" y="2331904"/>
                  <a:pt x="349682" y="2332341"/>
                </a:cubicBezTo>
                <a:cubicBezTo>
                  <a:pt x="349659" y="2333172"/>
                  <a:pt x="349289" y="2333370"/>
                  <a:pt x="348535" y="2333123"/>
                </a:cubicBezTo>
                <a:cubicBezTo>
                  <a:pt x="347782" y="2332877"/>
                  <a:pt x="346645" y="2332185"/>
                  <a:pt x="345091" y="2331239"/>
                </a:cubicBezTo>
                <a:cubicBezTo>
                  <a:pt x="345137" y="2329575"/>
                  <a:pt x="345926" y="2329633"/>
                  <a:pt x="346884" y="2330214"/>
                </a:cubicBezTo>
                <a:close/>
                <a:moveTo>
                  <a:pt x="342292" y="2329112"/>
                </a:moveTo>
                <a:cubicBezTo>
                  <a:pt x="343249" y="2329694"/>
                  <a:pt x="344373" y="2330803"/>
                  <a:pt x="345091" y="2331239"/>
                </a:cubicBezTo>
                <a:cubicBezTo>
                  <a:pt x="345068" y="2332070"/>
                  <a:pt x="344698" y="2332268"/>
                  <a:pt x="343944" y="2332021"/>
                </a:cubicBezTo>
                <a:cubicBezTo>
                  <a:pt x="343191" y="2331774"/>
                  <a:pt x="342054" y="2331083"/>
                  <a:pt x="340499" y="2330137"/>
                </a:cubicBezTo>
                <a:cubicBezTo>
                  <a:pt x="340546" y="2328472"/>
                  <a:pt x="341335" y="2328529"/>
                  <a:pt x="342292" y="2329112"/>
                </a:cubicBezTo>
                <a:close/>
                <a:moveTo>
                  <a:pt x="422640" y="2306805"/>
                </a:moveTo>
                <a:cubicBezTo>
                  <a:pt x="424169" y="2304350"/>
                  <a:pt x="425844" y="2305370"/>
                  <a:pt x="430148" y="2307989"/>
                </a:cubicBezTo>
                <a:cubicBezTo>
                  <a:pt x="429408" y="2308385"/>
                  <a:pt x="428308" y="2308562"/>
                  <a:pt x="427005" y="2308403"/>
                </a:cubicBezTo>
                <a:cubicBezTo>
                  <a:pt x="425702" y="2308245"/>
                  <a:pt x="424195" y="2307750"/>
                  <a:pt x="422640" y="2306805"/>
                </a:cubicBezTo>
                <a:close/>
                <a:moveTo>
                  <a:pt x="281411" y="2303200"/>
                </a:moveTo>
                <a:lnTo>
                  <a:pt x="287455" y="2304089"/>
                </a:lnTo>
                <a:lnTo>
                  <a:pt x="286370" y="2304321"/>
                </a:lnTo>
                <a:close/>
                <a:moveTo>
                  <a:pt x="376523" y="2285788"/>
                </a:moveTo>
                <a:cubicBezTo>
                  <a:pt x="376523" y="2285788"/>
                  <a:pt x="379732" y="2284075"/>
                  <a:pt x="382603" y="2285822"/>
                </a:cubicBezTo>
                <a:cubicBezTo>
                  <a:pt x="383739" y="2286513"/>
                  <a:pt x="384014" y="2287015"/>
                  <a:pt x="383765" y="2287340"/>
                </a:cubicBezTo>
                <a:cubicBezTo>
                  <a:pt x="383393" y="2287827"/>
                  <a:pt x="381842" y="2287914"/>
                  <a:pt x="380255" y="2287643"/>
                </a:cubicBezTo>
                <a:cubicBezTo>
                  <a:pt x="378668" y="2287371"/>
                  <a:pt x="377043" y="2286739"/>
                  <a:pt x="376523" y="2285788"/>
                </a:cubicBezTo>
                <a:close/>
                <a:moveTo>
                  <a:pt x="3178262" y="2285574"/>
                </a:moveTo>
                <a:lnTo>
                  <a:pt x="3170662" y="2286871"/>
                </a:lnTo>
                <a:lnTo>
                  <a:pt x="3163608" y="2291292"/>
                </a:lnTo>
                <a:lnTo>
                  <a:pt x="3176505" y="2288914"/>
                </a:lnTo>
                <a:lnTo>
                  <a:pt x="3178253" y="2285743"/>
                </a:lnTo>
                <a:close/>
                <a:moveTo>
                  <a:pt x="3191363" y="2283337"/>
                </a:moveTo>
                <a:lnTo>
                  <a:pt x="3187042" y="2284074"/>
                </a:lnTo>
                <a:lnTo>
                  <a:pt x="3185946" y="2287173"/>
                </a:lnTo>
                <a:lnTo>
                  <a:pt x="3187372" y="2286912"/>
                </a:lnTo>
                <a:cubicBezTo>
                  <a:pt x="3191227" y="2286012"/>
                  <a:pt x="3199866" y="2283060"/>
                  <a:pt x="3191363" y="2283337"/>
                </a:cubicBezTo>
                <a:close/>
                <a:moveTo>
                  <a:pt x="3205836" y="2281639"/>
                </a:moveTo>
                <a:lnTo>
                  <a:pt x="3203720" y="2282161"/>
                </a:lnTo>
                <a:lnTo>
                  <a:pt x="3204458" y="2282587"/>
                </a:lnTo>
                <a:close/>
                <a:moveTo>
                  <a:pt x="3192240" y="2266782"/>
                </a:moveTo>
                <a:lnTo>
                  <a:pt x="3182482" y="2272041"/>
                </a:lnTo>
                <a:cubicBezTo>
                  <a:pt x="3182482" y="2272041"/>
                  <a:pt x="3182482" y="2272041"/>
                  <a:pt x="3181323" y="2270532"/>
                </a:cubicBezTo>
                <a:cubicBezTo>
                  <a:pt x="3181323" y="2270532"/>
                  <a:pt x="3181323" y="2270532"/>
                  <a:pt x="3183993" y="2270883"/>
                </a:cubicBezTo>
                <a:close/>
                <a:moveTo>
                  <a:pt x="3203333" y="2260801"/>
                </a:moveTo>
                <a:lnTo>
                  <a:pt x="3198795" y="2263522"/>
                </a:lnTo>
                <a:lnTo>
                  <a:pt x="3192240" y="2266782"/>
                </a:lnTo>
                <a:close/>
                <a:moveTo>
                  <a:pt x="439677" y="2243537"/>
                </a:moveTo>
                <a:lnTo>
                  <a:pt x="439025" y="2244121"/>
                </a:lnTo>
                <a:cubicBezTo>
                  <a:pt x="429337" y="2243579"/>
                  <a:pt x="429337" y="2243579"/>
                  <a:pt x="429337" y="2243579"/>
                </a:cubicBezTo>
                <a:close/>
                <a:moveTo>
                  <a:pt x="3288856" y="2239074"/>
                </a:moveTo>
                <a:cubicBezTo>
                  <a:pt x="3281871" y="2242035"/>
                  <a:pt x="3274886" y="2244996"/>
                  <a:pt x="3267549" y="2250629"/>
                </a:cubicBezTo>
                <a:cubicBezTo>
                  <a:pt x="3269411" y="2246799"/>
                  <a:pt x="3270065" y="2241842"/>
                  <a:pt x="3268553" y="2243001"/>
                </a:cubicBezTo>
                <a:lnTo>
                  <a:pt x="3228790" y="2269106"/>
                </a:lnTo>
                <a:lnTo>
                  <a:pt x="3256490" y="2263297"/>
                </a:lnTo>
                <a:lnTo>
                  <a:pt x="3265908" y="2261681"/>
                </a:lnTo>
                <a:lnTo>
                  <a:pt x="3268056" y="2257096"/>
                </a:lnTo>
                <a:cubicBezTo>
                  <a:pt x="3273881" y="2252624"/>
                  <a:pt x="3279357" y="2250821"/>
                  <a:pt x="3283673" y="2247509"/>
                </a:cubicBezTo>
                <a:cubicBezTo>
                  <a:pt x="3287637" y="2246867"/>
                  <a:pt x="3291662" y="2236920"/>
                  <a:pt x="3288856" y="2239074"/>
                </a:cubicBezTo>
                <a:close/>
                <a:moveTo>
                  <a:pt x="268690" y="2179685"/>
                </a:moveTo>
                <a:cubicBezTo>
                  <a:pt x="268811" y="2179720"/>
                  <a:pt x="268496" y="2179904"/>
                  <a:pt x="267580" y="2180315"/>
                </a:cubicBezTo>
                <a:lnTo>
                  <a:pt x="266640" y="2180713"/>
                </a:lnTo>
                <a:lnTo>
                  <a:pt x="264107" y="2180641"/>
                </a:lnTo>
                <a:cubicBezTo>
                  <a:pt x="266477" y="2180144"/>
                  <a:pt x="268452" y="2179616"/>
                  <a:pt x="268690" y="2179685"/>
                </a:cubicBezTo>
                <a:close/>
                <a:moveTo>
                  <a:pt x="249174" y="2079098"/>
                </a:moveTo>
                <a:cubicBezTo>
                  <a:pt x="246373" y="2081508"/>
                  <a:pt x="243938" y="2082539"/>
                  <a:pt x="242119" y="2082773"/>
                </a:cubicBezTo>
                <a:cubicBezTo>
                  <a:pt x="240754" y="2082948"/>
                  <a:pt x="239738" y="2082675"/>
                  <a:pt x="239173" y="2082200"/>
                </a:cubicBezTo>
                <a:cubicBezTo>
                  <a:pt x="238328" y="2081487"/>
                  <a:pt x="238501" y="2080319"/>
                  <a:pt x="240048" y="2079525"/>
                </a:cubicBezTo>
                <a:cubicBezTo>
                  <a:pt x="241595" y="2078731"/>
                  <a:pt x="244518" y="2078313"/>
                  <a:pt x="249174" y="2079098"/>
                </a:cubicBezTo>
                <a:close/>
                <a:moveTo>
                  <a:pt x="476118" y="2019553"/>
                </a:moveTo>
                <a:lnTo>
                  <a:pt x="477210" y="2020238"/>
                </a:lnTo>
                <a:cubicBezTo>
                  <a:pt x="477849" y="2020446"/>
                  <a:pt x="478670" y="2020593"/>
                  <a:pt x="479596" y="2020680"/>
                </a:cubicBezTo>
                <a:cubicBezTo>
                  <a:pt x="480983" y="2020811"/>
                  <a:pt x="482605" y="2020806"/>
                  <a:pt x="484205" y="2020675"/>
                </a:cubicBezTo>
                <a:lnTo>
                  <a:pt x="484343" y="2020651"/>
                </a:lnTo>
                <a:close/>
                <a:moveTo>
                  <a:pt x="491077" y="2016245"/>
                </a:moveTo>
                <a:cubicBezTo>
                  <a:pt x="490449" y="2015863"/>
                  <a:pt x="487202" y="2015885"/>
                  <a:pt x="483865" y="2016266"/>
                </a:cubicBezTo>
                <a:cubicBezTo>
                  <a:pt x="480526" y="2016646"/>
                  <a:pt x="477097" y="2017386"/>
                  <a:pt x="476103" y="2018442"/>
                </a:cubicBezTo>
                <a:lnTo>
                  <a:pt x="476077" y="2018575"/>
                </a:lnTo>
                <a:lnTo>
                  <a:pt x="484634" y="2018475"/>
                </a:lnTo>
                <a:lnTo>
                  <a:pt x="491481" y="2018381"/>
                </a:lnTo>
                <a:close/>
                <a:moveTo>
                  <a:pt x="344290" y="2015789"/>
                </a:moveTo>
                <a:lnTo>
                  <a:pt x="344270" y="2016084"/>
                </a:lnTo>
                <a:lnTo>
                  <a:pt x="344116" y="2018462"/>
                </a:lnTo>
                <a:cubicBezTo>
                  <a:pt x="344116" y="2018462"/>
                  <a:pt x="344174" y="2017570"/>
                  <a:pt x="344225" y="2016790"/>
                </a:cubicBezTo>
                <a:lnTo>
                  <a:pt x="344270" y="2016084"/>
                </a:lnTo>
                <a:lnTo>
                  <a:pt x="344288" y="2015830"/>
                </a:lnTo>
                <a:cubicBezTo>
                  <a:pt x="344301" y="2015621"/>
                  <a:pt x="344304" y="2015565"/>
                  <a:pt x="344290" y="2015789"/>
                </a:cubicBezTo>
                <a:close/>
                <a:moveTo>
                  <a:pt x="524672" y="2015294"/>
                </a:moveTo>
                <a:cubicBezTo>
                  <a:pt x="520892" y="2015637"/>
                  <a:pt x="516740" y="2016213"/>
                  <a:pt x="513701" y="2016195"/>
                </a:cubicBezTo>
                <a:cubicBezTo>
                  <a:pt x="512589" y="2016788"/>
                  <a:pt x="502194" y="2016649"/>
                  <a:pt x="498257" y="2017980"/>
                </a:cubicBezTo>
                <a:lnTo>
                  <a:pt x="498042" y="2018107"/>
                </a:lnTo>
                <a:lnTo>
                  <a:pt x="510302" y="2019733"/>
                </a:lnTo>
                <a:lnTo>
                  <a:pt x="520439" y="2020544"/>
                </a:lnTo>
                <a:lnTo>
                  <a:pt x="524255" y="2019051"/>
                </a:lnTo>
                <a:lnTo>
                  <a:pt x="527880" y="2015475"/>
                </a:lnTo>
                <a:close/>
                <a:moveTo>
                  <a:pt x="432429" y="2013830"/>
                </a:moveTo>
                <a:cubicBezTo>
                  <a:pt x="428284" y="2013070"/>
                  <a:pt x="424887" y="2012765"/>
                  <a:pt x="421801" y="2014411"/>
                </a:cubicBezTo>
                <a:cubicBezTo>
                  <a:pt x="435342" y="2017295"/>
                  <a:pt x="453236" y="2021135"/>
                  <a:pt x="468351" y="2019900"/>
                </a:cubicBezTo>
                <a:cubicBezTo>
                  <a:pt x="468351" y="2019900"/>
                  <a:pt x="469511" y="2019760"/>
                  <a:pt x="470676" y="2019411"/>
                </a:cubicBezTo>
                <a:lnTo>
                  <a:pt x="471716" y="2018967"/>
                </a:lnTo>
                <a:lnTo>
                  <a:pt x="471431" y="2018928"/>
                </a:lnTo>
                <a:lnTo>
                  <a:pt x="471964" y="2018861"/>
                </a:lnTo>
                <a:lnTo>
                  <a:pt x="472285" y="2018724"/>
                </a:lnTo>
                <a:cubicBezTo>
                  <a:pt x="472725" y="2018438"/>
                  <a:pt x="473024" y="2018090"/>
                  <a:pt x="473036" y="2017675"/>
                </a:cubicBezTo>
                <a:cubicBezTo>
                  <a:pt x="468592" y="2011303"/>
                  <a:pt x="450458" y="2016061"/>
                  <a:pt x="447542" y="2015977"/>
                </a:cubicBezTo>
                <a:cubicBezTo>
                  <a:pt x="441465" y="2015804"/>
                  <a:pt x="436573" y="2014590"/>
                  <a:pt x="432429" y="2013830"/>
                </a:cubicBezTo>
                <a:close/>
                <a:moveTo>
                  <a:pt x="408313" y="2009587"/>
                </a:moveTo>
                <a:cubicBezTo>
                  <a:pt x="408313" y="2009587"/>
                  <a:pt x="406731" y="2013983"/>
                  <a:pt x="408212" y="2013193"/>
                </a:cubicBezTo>
                <a:cubicBezTo>
                  <a:pt x="408930" y="2013628"/>
                  <a:pt x="409314" y="2012947"/>
                  <a:pt x="409341" y="2012044"/>
                </a:cubicBezTo>
                <a:cubicBezTo>
                  <a:pt x="409364" y="2011144"/>
                  <a:pt x="409030" y="2010024"/>
                  <a:pt x="408313" y="2009587"/>
                </a:cubicBezTo>
                <a:close/>
                <a:moveTo>
                  <a:pt x="468731" y="2006312"/>
                </a:moveTo>
                <a:cubicBezTo>
                  <a:pt x="467296" y="2005439"/>
                  <a:pt x="462612" y="2007665"/>
                  <a:pt x="462612" y="2007665"/>
                </a:cubicBezTo>
                <a:cubicBezTo>
                  <a:pt x="458091" y="2008438"/>
                  <a:pt x="456583" y="2009071"/>
                  <a:pt x="456772" y="2009504"/>
                </a:cubicBezTo>
                <a:cubicBezTo>
                  <a:pt x="456914" y="2009828"/>
                  <a:pt x="458011" y="2010040"/>
                  <a:pt x="459506" y="2010111"/>
                </a:cubicBezTo>
                <a:cubicBezTo>
                  <a:pt x="463992" y="2010328"/>
                  <a:pt x="472068" y="2009295"/>
                  <a:pt x="468731" y="2006312"/>
                </a:cubicBezTo>
                <a:close/>
                <a:moveTo>
                  <a:pt x="517151" y="2005886"/>
                </a:moveTo>
                <a:cubicBezTo>
                  <a:pt x="509588" y="2006643"/>
                  <a:pt x="504904" y="2008868"/>
                  <a:pt x="500498" y="2009853"/>
                </a:cubicBezTo>
                <a:cubicBezTo>
                  <a:pt x="498944" y="2008907"/>
                  <a:pt x="498155" y="2008850"/>
                  <a:pt x="497754" y="2009030"/>
                </a:cubicBezTo>
                <a:cubicBezTo>
                  <a:pt x="497353" y="2009208"/>
                  <a:pt x="497341" y="2009624"/>
                  <a:pt x="497341" y="2009624"/>
                </a:cubicBezTo>
                <a:cubicBezTo>
                  <a:pt x="497689" y="2010259"/>
                  <a:pt x="497953" y="2010630"/>
                  <a:pt x="498179" y="2010821"/>
                </a:cubicBezTo>
                <a:cubicBezTo>
                  <a:pt x="498406" y="2011012"/>
                  <a:pt x="498595" y="2011022"/>
                  <a:pt x="498796" y="2010932"/>
                </a:cubicBezTo>
                <a:cubicBezTo>
                  <a:pt x="499196" y="2010752"/>
                  <a:pt x="499637" y="2010175"/>
                  <a:pt x="500498" y="2009853"/>
                </a:cubicBezTo>
                <a:lnTo>
                  <a:pt x="528109" y="2010639"/>
                </a:lnTo>
                <a:lnTo>
                  <a:pt x="527461" y="2008054"/>
                </a:lnTo>
                <a:cubicBezTo>
                  <a:pt x="527461" y="2008054"/>
                  <a:pt x="527461" y="2008054"/>
                  <a:pt x="522360" y="2007672"/>
                </a:cubicBezTo>
                <a:lnTo>
                  <a:pt x="523195" y="2006696"/>
                </a:lnTo>
                <a:close/>
                <a:moveTo>
                  <a:pt x="170389" y="1999703"/>
                </a:moveTo>
                <a:lnTo>
                  <a:pt x="178155" y="2002341"/>
                </a:lnTo>
                <a:lnTo>
                  <a:pt x="181576" y="2003241"/>
                </a:lnTo>
                <a:lnTo>
                  <a:pt x="153264" y="2008428"/>
                </a:lnTo>
                <a:lnTo>
                  <a:pt x="149303" y="2007625"/>
                </a:lnTo>
                <a:lnTo>
                  <a:pt x="144496" y="2006274"/>
                </a:lnTo>
                <a:lnTo>
                  <a:pt x="157512" y="2002514"/>
                </a:lnTo>
                <a:close/>
                <a:moveTo>
                  <a:pt x="287833" y="1996862"/>
                </a:moveTo>
                <a:lnTo>
                  <a:pt x="315531" y="2000084"/>
                </a:lnTo>
                <a:lnTo>
                  <a:pt x="312886" y="2000469"/>
                </a:lnTo>
                <a:cubicBezTo>
                  <a:pt x="304265" y="2001648"/>
                  <a:pt x="295505" y="2002234"/>
                  <a:pt x="286079" y="1999482"/>
                </a:cubicBezTo>
                <a:cubicBezTo>
                  <a:pt x="285259" y="1999244"/>
                  <a:pt x="285730" y="1998446"/>
                  <a:pt x="286935" y="1997433"/>
                </a:cubicBezTo>
                <a:close/>
                <a:moveTo>
                  <a:pt x="360566" y="1994629"/>
                </a:moveTo>
                <a:lnTo>
                  <a:pt x="360084" y="1994940"/>
                </a:lnTo>
                <a:lnTo>
                  <a:pt x="360516" y="1995284"/>
                </a:lnTo>
                <a:lnTo>
                  <a:pt x="364655" y="1996102"/>
                </a:lnTo>
                <a:lnTo>
                  <a:pt x="363484" y="1994713"/>
                </a:lnTo>
                <a:cubicBezTo>
                  <a:pt x="362047" y="1993839"/>
                  <a:pt x="362001" y="1995503"/>
                  <a:pt x="360566" y="1994629"/>
                </a:cubicBezTo>
                <a:close/>
                <a:moveTo>
                  <a:pt x="231596" y="1988012"/>
                </a:moveTo>
                <a:lnTo>
                  <a:pt x="246962" y="1991569"/>
                </a:lnTo>
                <a:lnTo>
                  <a:pt x="266902" y="1994380"/>
                </a:lnTo>
                <a:lnTo>
                  <a:pt x="259805" y="1995892"/>
                </a:lnTo>
                <a:cubicBezTo>
                  <a:pt x="247715" y="1995590"/>
                  <a:pt x="235721" y="1995826"/>
                  <a:pt x="223667" y="1996811"/>
                </a:cubicBezTo>
                <a:lnTo>
                  <a:pt x="206942" y="1999288"/>
                </a:lnTo>
                <a:lnTo>
                  <a:pt x="207040" y="1998858"/>
                </a:lnTo>
                <a:cubicBezTo>
                  <a:pt x="205588" y="1998275"/>
                  <a:pt x="202313" y="1997374"/>
                  <a:pt x="196335" y="1995922"/>
                </a:cubicBezTo>
                <a:lnTo>
                  <a:pt x="192358" y="1994909"/>
                </a:lnTo>
                <a:lnTo>
                  <a:pt x="197466" y="1993794"/>
                </a:lnTo>
                <a:close/>
                <a:moveTo>
                  <a:pt x="297038" y="1982528"/>
                </a:moveTo>
                <a:lnTo>
                  <a:pt x="294923" y="1982685"/>
                </a:lnTo>
                <a:cubicBezTo>
                  <a:pt x="293752" y="1983242"/>
                  <a:pt x="293717" y="1984490"/>
                  <a:pt x="295271" y="1985436"/>
                </a:cubicBezTo>
                <a:cubicBezTo>
                  <a:pt x="295271" y="1985436"/>
                  <a:pt x="301135" y="1986150"/>
                  <a:pt x="302251" y="1985401"/>
                </a:cubicBezTo>
                <a:cubicBezTo>
                  <a:pt x="302624" y="1985152"/>
                  <a:pt x="302467" y="1984740"/>
                  <a:pt x="301391" y="1984085"/>
                </a:cubicBezTo>
                <a:lnTo>
                  <a:pt x="297915" y="1982673"/>
                </a:lnTo>
                <a:close/>
                <a:moveTo>
                  <a:pt x="205187" y="1970938"/>
                </a:moveTo>
                <a:cubicBezTo>
                  <a:pt x="208150" y="1969359"/>
                  <a:pt x="212750" y="1970183"/>
                  <a:pt x="217053" y="1972803"/>
                </a:cubicBezTo>
                <a:cubicBezTo>
                  <a:pt x="215569" y="1973732"/>
                  <a:pt x="214108" y="1973760"/>
                  <a:pt x="212265" y="1973308"/>
                </a:cubicBezTo>
                <a:cubicBezTo>
                  <a:pt x="210424" y="1972857"/>
                  <a:pt x="208200" y="1971926"/>
                  <a:pt x="205187" y="1970938"/>
                </a:cubicBezTo>
                <a:close/>
                <a:moveTo>
                  <a:pt x="202388" y="1968812"/>
                </a:moveTo>
                <a:cubicBezTo>
                  <a:pt x="203345" y="1969394"/>
                  <a:pt x="204469" y="1970502"/>
                  <a:pt x="205187" y="1970938"/>
                </a:cubicBezTo>
                <a:cubicBezTo>
                  <a:pt x="205164" y="1971770"/>
                  <a:pt x="204793" y="1971968"/>
                  <a:pt x="204040" y="1971721"/>
                </a:cubicBezTo>
                <a:cubicBezTo>
                  <a:pt x="203287" y="1971474"/>
                  <a:pt x="202150" y="1970782"/>
                  <a:pt x="200595" y="1969836"/>
                </a:cubicBezTo>
                <a:cubicBezTo>
                  <a:pt x="200642" y="1968172"/>
                  <a:pt x="201431" y="1968230"/>
                  <a:pt x="202388" y="1968812"/>
                </a:cubicBezTo>
                <a:close/>
                <a:moveTo>
                  <a:pt x="197796" y="1967710"/>
                </a:moveTo>
                <a:cubicBezTo>
                  <a:pt x="198752" y="1968292"/>
                  <a:pt x="199878" y="1969400"/>
                  <a:pt x="200595" y="1969836"/>
                </a:cubicBezTo>
                <a:cubicBezTo>
                  <a:pt x="200572" y="1970668"/>
                  <a:pt x="200202" y="1970865"/>
                  <a:pt x="199449" y="1970619"/>
                </a:cubicBezTo>
                <a:cubicBezTo>
                  <a:pt x="198695" y="1970372"/>
                  <a:pt x="197559" y="1969680"/>
                  <a:pt x="196005" y="1968734"/>
                </a:cubicBezTo>
                <a:cubicBezTo>
                  <a:pt x="196051" y="1967071"/>
                  <a:pt x="196840" y="1967128"/>
                  <a:pt x="197796" y="1967710"/>
                </a:cubicBezTo>
                <a:close/>
                <a:moveTo>
                  <a:pt x="278145" y="1945402"/>
                </a:moveTo>
                <a:cubicBezTo>
                  <a:pt x="279673" y="1942948"/>
                  <a:pt x="281348" y="1943967"/>
                  <a:pt x="285653" y="1946587"/>
                </a:cubicBezTo>
                <a:cubicBezTo>
                  <a:pt x="284913" y="1946983"/>
                  <a:pt x="283813" y="1947159"/>
                  <a:pt x="282510" y="1947001"/>
                </a:cubicBezTo>
                <a:cubicBezTo>
                  <a:pt x="281207" y="1946842"/>
                  <a:pt x="279700" y="1946349"/>
                  <a:pt x="278145" y="1945402"/>
                </a:cubicBezTo>
                <a:close/>
                <a:moveTo>
                  <a:pt x="348361" y="1945070"/>
                </a:moveTo>
                <a:lnTo>
                  <a:pt x="348629" y="1945134"/>
                </a:lnTo>
                <a:cubicBezTo>
                  <a:pt x="351713" y="1945812"/>
                  <a:pt x="354662" y="1946355"/>
                  <a:pt x="356847" y="1946504"/>
                </a:cubicBezTo>
                <a:lnTo>
                  <a:pt x="358230" y="1946449"/>
                </a:lnTo>
                <a:close/>
                <a:moveTo>
                  <a:pt x="136916" y="1941798"/>
                </a:moveTo>
                <a:lnTo>
                  <a:pt x="142960" y="1942687"/>
                </a:lnTo>
                <a:lnTo>
                  <a:pt x="141875" y="1942919"/>
                </a:lnTo>
                <a:close/>
                <a:moveTo>
                  <a:pt x="232027" y="1924385"/>
                </a:moveTo>
                <a:cubicBezTo>
                  <a:pt x="232027" y="1924385"/>
                  <a:pt x="235238" y="1922672"/>
                  <a:pt x="238107" y="1924419"/>
                </a:cubicBezTo>
                <a:cubicBezTo>
                  <a:pt x="239243" y="1925110"/>
                  <a:pt x="239518" y="1925613"/>
                  <a:pt x="239270" y="1925939"/>
                </a:cubicBezTo>
                <a:cubicBezTo>
                  <a:pt x="238897" y="1926425"/>
                  <a:pt x="237347" y="1926512"/>
                  <a:pt x="235760" y="1926240"/>
                </a:cubicBezTo>
                <a:cubicBezTo>
                  <a:pt x="234172" y="1925968"/>
                  <a:pt x="232548" y="1925336"/>
                  <a:pt x="232027" y="1924385"/>
                </a:cubicBezTo>
                <a:close/>
                <a:moveTo>
                  <a:pt x="310864" y="1878599"/>
                </a:moveTo>
                <a:cubicBezTo>
                  <a:pt x="310881" y="1878389"/>
                  <a:pt x="310877" y="1878441"/>
                  <a:pt x="310860" y="1878638"/>
                </a:cubicBezTo>
                <a:lnTo>
                  <a:pt x="310791" y="1879509"/>
                </a:lnTo>
                <a:close/>
                <a:moveTo>
                  <a:pt x="250816" y="1862289"/>
                </a:moveTo>
                <a:lnTo>
                  <a:pt x="237940" y="1864141"/>
                </a:lnTo>
                <a:lnTo>
                  <a:pt x="226409" y="1865848"/>
                </a:lnTo>
                <a:lnTo>
                  <a:pt x="229333" y="1866329"/>
                </a:lnTo>
                <a:lnTo>
                  <a:pt x="233471" y="1865194"/>
                </a:lnTo>
                <a:cubicBezTo>
                  <a:pt x="237299" y="1864442"/>
                  <a:pt x="241899" y="1864023"/>
                  <a:pt x="246766" y="1863744"/>
                </a:cubicBezTo>
                <a:lnTo>
                  <a:pt x="257695" y="1863174"/>
                </a:lnTo>
                <a:lnTo>
                  <a:pt x="252910" y="1862329"/>
                </a:lnTo>
                <a:close/>
                <a:moveTo>
                  <a:pt x="104678" y="1717696"/>
                </a:moveTo>
                <a:cubicBezTo>
                  <a:pt x="101878" y="1720106"/>
                  <a:pt x="99441" y="1721137"/>
                  <a:pt x="97623" y="1721371"/>
                </a:cubicBezTo>
                <a:cubicBezTo>
                  <a:pt x="96260" y="1721547"/>
                  <a:pt x="95243" y="1721273"/>
                  <a:pt x="94679" y="1720798"/>
                </a:cubicBezTo>
                <a:cubicBezTo>
                  <a:pt x="93832" y="1720086"/>
                  <a:pt x="94005" y="1718917"/>
                  <a:pt x="95553" y="1718123"/>
                </a:cubicBezTo>
                <a:cubicBezTo>
                  <a:pt x="97100" y="1717330"/>
                  <a:pt x="100023" y="1716911"/>
                  <a:pt x="104678" y="1717696"/>
                </a:cubicBezTo>
                <a:close/>
                <a:moveTo>
                  <a:pt x="173282" y="1695165"/>
                </a:moveTo>
                <a:cubicBezTo>
                  <a:pt x="173282" y="1695165"/>
                  <a:pt x="173282" y="1695165"/>
                  <a:pt x="166884" y="1695773"/>
                </a:cubicBezTo>
                <a:cubicBezTo>
                  <a:pt x="166884" y="1695773"/>
                  <a:pt x="166884" y="1695773"/>
                  <a:pt x="168483" y="1695620"/>
                </a:cubicBezTo>
                <a:close/>
                <a:moveTo>
                  <a:pt x="346581" y="1654843"/>
                </a:moveTo>
                <a:cubicBezTo>
                  <a:pt x="345864" y="1654406"/>
                  <a:pt x="341725" y="1654496"/>
                  <a:pt x="337940" y="1655048"/>
                </a:cubicBezTo>
                <a:cubicBezTo>
                  <a:pt x="334154" y="1655599"/>
                  <a:pt x="330720" y="1656612"/>
                  <a:pt x="331411" y="1658019"/>
                </a:cubicBezTo>
                <a:cubicBezTo>
                  <a:pt x="331614" y="1658355"/>
                  <a:pt x="332074" y="1658625"/>
                  <a:pt x="332714" y="1658835"/>
                </a:cubicBezTo>
                <a:cubicBezTo>
                  <a:pt x="333355" y="1659043"/>
                  <a:pt x="334175" y="1659191"/>
                  <a:pt x="335100" y="1659278"/>
                </a:cubicBezTo>
                <a:cubicBezTo>
                  <a:pt x="340650" y="1659800"/>
                  <a:pt x="349954" y="1658166"/>
                  <a:pt x="346581" y="1654843"/>
                </a:cubicBezTo>
                <a:close/>
                <a:moveTo>
                  <a:pt x="199794" y="1654387"/>
                </a:moveTo>
                <a:cubicBezTo>
                  <a:pt x="199809" y="1654164"/>
                  <a:pt x="199805" y="1654220"/>
                  <a:pt x="199791" y="1654428"/>
                </a:cubicBezTo>
                <a:lnTo>
                  <a:pt x="199737" y="1655264"/>
                </a:lnTo>
                <a:lnTo>
                  <a:pt x="199621" y="1657060"/>
                </a:lnTo>
                <a:cubicBezTo>
                  <a:pt x="199621" y="1657060"/>
                  <a:pt x="199678" y="1656169"/>
                  <a:pt x="199729" y="1655389"/>
                </a:cubicBezTo>
                <a:lnTo>
                  <a:pt x="199737" y="1655264"/>
                </a:lnTo>
                <a:close/>
                <a:moveTo>
                  <a:pt x="388919" y="1654384"/>
                </a:moveTo>
                <a:cubicBezTo>
                  <a:pt x="385810" y="1652491"/>
                  <a:pt x="375285" y="1654828"/>
                  <a:pt x="369205" y="1654793"/>
                </a:cubicBezTo>
                <a:cubicBezTo>
                  <a:pt x="368465" y="1655189"/>
                  <a:pt x="363598" y="1655259"/>
                  <a:pt x="359269" y="1655656"/>
                </a:cubicBezTo>
                <a:cubicBezTo>
                  <a:pt x="354940" y="1656052"/>
                  <a:pt x="351148" y="1656777"/>
                  <a:pt x="352561" y="1658482"/>
                </a:cubicBezTo>
                <a:cubicBezTo>
                  <a:pt x="352555" y="1658690"/>
                  <a:pt x="353232" y="1658909"/>
                  <a:pt x="354410" y="1659117"/>
                </a:cubicBezTo>
                <a:cubicBezTo>
                  <a:pt x="362646" y="1660571"/>
                  <a:pt x="395320" y="1661486"/>
                  <a:pt x="388919" y="1654384"/>
                </a:cubicBezTo>
                <a:close/>
                <a:moveTo>
                  <a:pt x="287933" y="1652427"/>
                </a:moveTo>
                <a:cubicBezTo>
                  <a:pt x="283788" y="1651667"/>
                  <a:pt x="280391" y="1651363"/>
                  <a:pt x="277305" y="1653009"/>
                </a:cubicBezTo>
                <a:cubicBezTo>
                  <a:pt x="290846" y="1655893"/>
                  <a:pt x="308741" y="1659733"/>
                  <a:pt x="323856" y="1658498"/>
                </a:cubicBezTo>
                <a:cubicBezTo>
                  <a:pt x="323856" y="1658498"/>
                  <a:pt x="328493" y="1657936"/>
                  <a:pt x="328541" y="1656272"/>
                </a:cubicBezTo>
                <a:cubicBezTo>
                  <a:pt x="324096" y="1649901"/>
                  <a:pt x="305963" y="1654659"/>
                  <a:pt x="303046" y="1654575"/>
                </a:cubicBezTo>
                <a:cubicBezTo>
                  <a:pt x="296969" y="1654402"/>
                  <a:pt x="292077" y="1653187"/>
                  <a:pt x="287933" y="1652427"/>
                </a:cubicBezTo>
                <a:close/>
                <a:moveTo>
                  <a:pt x="263817" y="1648186"/>
                </a:moveTo>
                <a:cubicBezTo>
                  <a:pt x="263817" y="1648186"/>
                  <a:pt x="262236" y="1652581"/>
                  <a:pt x="263716" y="1651790"/>
                </a:cubicBezTo>
                <a:cubicBezTo>
                  <a:pt x="264434" y="1652227"/>
                  <a:pt x="264819" y="1651545"/>
                  <a:pt x="264844" y="1650642"/>
                </a:cubicBezTo>
                <a:cubicBezTo>
                  <a:pt x="264868" y="1649741"/>
                  <a:pt x="264535" y="1648623"/>
                  <a:pt x="263817" y="1648186"/>
                </a:cubicBezTo>
                <a:close/>
                <a:moveTo>
                  <a:pt x="324236" y="1644910"/>
                </a:moveTo>
                <a:cubicBezTo>
                  <a:pt x="322800" y="1644037"/>
                  <a:pt x="318117" y="1646262"/>
                  <a:pt x="318117" y="1646262"/>
                </a:cubicBezTo>
                <a:cubicBezTo>
                  <a:pt x="313596" y="1647035"/>
                  <a:pt x="312087" y="1647670"/>
                  <a:pt x="312276" y="1648102"/>
                </a:cubicBezTo>
                <a:cubicBezTo>
                  <a:pt x="312418" y="1648425"/>
                  <a:pt x="313515" y="1648637"/>
                  <a:pt x="315010" y="1648710"/>
                </a:cubicBezTo>
                <a:cubicBezTo>
                  <a:pt x="319496" y="1648926"/>
                  <a:pt x="327574" y="1647893"/>
                  <a:pt x="324236" y="1644910"/>
                </a:cubicBezTo>
                <a:close/>
                <a:moveTo>
                  <a:pt x="372655" y="1644484"/>
                </a:moveTo>
                <a:cubicBezTo>
                  <a:pt x="365093" y="1645241"/>
                  <a:pt x="360409" y="1647467"/>
                  <a:pt x="356002" y="1648451"/>
                </a:cubicBezTo>
                <a:cubicBezTo>
                  <a:pt x="354448" y="1647505"/>
                  <a:pt x="353659" y="1647448"/>
                  <a:pt x="353259" y="1647628"/>
                </a:cubicBezTo>
                <a:cubicBezTo>
                  <a:pt x="352859" y="1647807"/>
                  <a:pt x="352847" y="1648223"/>
                  <a:pt x="352847" y="1648223"/>
                </a:cubicBezTo>
                <a:cubicBezTo>
                  <a:pt x="353194" y="1648856"/>
                  <a:pt x="353457" y="1649228"/>
                  <a:pt x="353684" y="1649419"/>
                </a:cubicBezTo>
                <a:cubicBezTo>
                  <a:pt x="353910" y="1649610"/>
                  <a:pt x="354100" y="1649620"/>
                  <a:pt x="354300" y="1649529"/>
                </a:cubicBezTo>
                <a:cubicBezTo>
                  <a:pt x="354701" y="1649351"/>
                  <a:pt x="355142" y="1648774"/>
                  <a:pt x="356002" y="1648451"/>
                </a:cubicBezTo>
                <a:cubicBezTo>
                  <a:pt x="366389" y="1651106"/>
                  <a:pt x="378349" y="1649642"/>
                  <a:pt x="389059" y="1649393"/>
                </a:cubicBezTo>
                <a:cubicBezTo>
                  <a:pt x="392063" y="1648541"/>
                  <a:pt x="392901" y="1647924"/>
                  <a:pt x="392379" y="1647447"/>
                </a:cubicBezTo>
                <a:cubicBezTo>
                  <a:pt x="390811" y="1646017"/>
                  <a:pt x="376996" y="1645857"/>
                  <a:pt x="372655" y="1644484"/>
                </a:cubicBezTo>
                <a:close/>
                <a:moveTo>
                  <a:pt x="5324000" y="1641225"/>
                </a:moveTo>
                <a:lnTo>
                  <a:pt x="5323955" y="1641286"/>
                </a:lnTo>
                <a:lnTo>
                  <a:pt x="5323951" y="1641279"/>
                </a:lnTo>
                <a:close/>
                <a:moveTo>
                  <a:pt x="5322974" y="1640010"/>
                </a:moveTo>
                <a:lnTo>
                  <a:pt x="5323951" y="1641279"/>
                </a:lnTo>
                <a:lnTo>
                  <a:pt x="5317747" y="1648120"/>
                </a:lnTo>
                <a:cubicBezTo>
                  <a:pt x="5306200" y="1660508"/>
                  <a:pt x="5313708" y="1651003"/>
                  <a:pt x="5322974" y="1640010"/>
                </a:cubicBezTo>
                <a:close/>
                <a:moveTo>
                  <a:pt x="25894" y="1638301"/>
                </a:moveTo>
                <a:lnTo>
                  <a:pt x="33659" y="1640938"/>
                </a:lnTo>
                <a:lnTo>
                  <a:pt x="37081" y="1641838"/>
                </a:lnTo>
                <a:lnTo>
                  <a:pt x="8770" y="1647026"/>
                </a:lnTo>
                <a:lnTo>
                  <a:pt x="4808" y="1646223"/>
                </a:lnTo>
                <a:lnTo>
                  <a:pt x="0" y="1644872"/>
                </a:lnTo>
                <a:lnTo>
                  <a:pt x="13017" y="1641112"/>
                </a:lnTo>
                <a:close/>
                <a:moveTo>
                  <a:pt x="143337" y="1635461"/>
                </a:moveTo>
                <a:lnTo>
                  <a:pt x="171037" y="1638683"/>
                </a:lnTo>
                <a:lnTo>
                  <a:pt x="168390" y="1639067"/>
                </a:lnTo>
                <a:cubicBezTo>
                  <a:pt x="159769" y="1640246"/>
                  <a:pt x="151009" y="1640832"/>
                  <a:pt x="141583" y="1638080"/>
                </a:cubicBezTo>
                <a:cubicBezTo>
                  <a:pt x="140763" y="1637842"/>
                  <a:pt x="141234" y="1637044"/>
                  <a:pt x="142439" y="1636032"/>
                </a:cubicBezTo>
                <a:close/>
                <a:moveTo>
                  <a:pt x="216071" y="1633228"/>
                </a:moveTo>
                <a:cubicBezTo>
                  <a:pt x="213777" y="1633734"/>
                  <a:pt x="214447" y="1634619"/>
                  <a:pt x="215869" y="1635246"/>
                </a:cubicBezTo>
                <a:cubicBezTo>
                  <a:pt x="216581" y="1635560"/>
                  <a:pt x="217479" y="1635810"/>
                  <a:pt x="218289" y="1635916"/>
                </a:cubicBezTo>
                <a:cubicBezTo>
                  <a:pt x="219098" y="1636021"/>
                  <a:pt x="219820" y="1635985"/>
                  <a:pt x="220174" y="1635725"/>
                </a:cubicBezTo>
                <a:cubicBezTo>
                  <a:pt x="220648" y="1635379"/>
                  <a:pt x="220471" y="1634636"/>
                  <a:pt x="218988" y="1633310"/>
                </a:cubicBezTo>
                <a:cubicBezTo>
                  <a:pt x="217553" y="1632437"/>
                  <a:pt x="217506" y="1634100"/>
                  <a:pt x="216071" y="1633228"/>
                </a:cubicBezTo>
                <a:close/>
                <a:moveTo>
                  <a:pt x="5336286" y="1627679"/>
                </a:moveTo>
                <a:lnTo>
                  <a:pt x="5324000" y="1641225"/>
                </a:lnTo>
                <a:lnTo>
                  <a:pt x="5328434" y="1635294"/>
                </a:lnTo>
                <a:cubicBezTo>
                  <a:pt x="5331257" y="1632230"/>
                  <a:pt x="5334643" y="1628896"/>
                  <a:pt x="5336286" y="1627679"/>
                </a:cubicBezTo>
                <a:close/>
                <a:moveTo>
                  <a:pt x="87100" y="1626610"/>
                </a:moveTo>
                <a:lnTo>
                  <a:pt x="102466" y="1630166"/>
                </a:lnTo>
                <a:lnTo>
                  <a:pt x="122406" y="1632978"/>
                </a:lnTo>
                <a:lnTo>
                  <a:pt x="115310" y="1634489"/>
                </a:lnTo>
                <a:cubicBezTo>
                  <a:pt x="103219" y="1634187"/>
                  <a:pt x="91226" y="1634424"/>
                  <a:pt x="79173" y="1635409"/>
                </a:cubicBezTo>
                <a:lnTo>
                  <a:pt x="62446" y="1637886"/>
                </a:lnTo>
                <a:lnTo>
                  <a:pt x="62544" y="1637455"/>
                </a:lnTo>
                <a:cubicBezTo>
                  <a:pt x="61093" y="1636872"/>
                  <a:pt x="57819" y="1635973"/>
                  <a:pt x="51839" y="1634519"/>
                </a:cubicBezTo>
                <a:lnTo>
                  <a:pt x="47862" y="1633507"/>
                </a:lnTo>
                <a:lnTo>
                  <a:pt x="52970" y="1632392"/>
                </a:lnTo>
                <a:close/>
                <a:moveTo>
                  <a:pt x="5339859" y="1623024"/>
                </a:moveTo>
                <a:cubicBezTo>
                  <a:pt x="5338653" y="1622755"/>
                  <a:pt x="5330098" y="1631751"/>
                  <a:pt x="5322974" y="1640010"/>
                </a:cubicBezTo>
                <a:lnTo>
                  <a:pt x="5322518" y="1638691"/>
                </a:lnTo>
                <a:lnTo>
                  <a:pt x="5323461" y="1637832"/>
                </a:lnTo>
                <a:cubicBezTo>
                  <a:pt x="5322857" y="1637698"/>
                  <a:pt x="5322491" y="1637923"/>
                  <a:pt x="5322398" y="1638342"/>
                </a:cubicBezTo>
                <a:lnTo>
                  <a:pt x="5322518" y="1638691"/>
                </a:lnTo>
                <a:lnTo>
                  <a:pt x="5317156" y="1643565"/>
                </a:lnTo>
                <a:cubicBezTo>
                  <a:pt x="5311430" y="1649921"/>
                  <a:pt x="5307144" y="1657936"/>
                  <a:pt x="5301614" y="1665674"/>
                </a:cubicBezTo>
                <a:lnTo>
                  <a:pt x="5288422" y="1681345"/>
                </a:lnTo>
                <a:lnTo>
                  <a:pt x="5330507" y="1643341"/>
                </a:lnTo>
                <a:lnTo>
                  <a:pt x="5333141" y="1640841"/>
                </a:lnTo>
                <a:lnTo>
                  <a:pt x="5338968" y="1632678"/>
                </a:lnTo>
                <a:cubicBezTo>
                  <a:pt x="5339906" y="1628487"/>
                  <a:pt x="5336817" y="1630966"/>
                  <a:pt x="5337492" y="1627949"/>
                </a:cubicBezTo>
                <a:cubicBezTo>
                  <a:pt x="5337492" y="1627949"/>
                  <a:pt x="5337782" y="1626651"/>
                  <a:pt x="5338223" y="1625385"/>
                </a:cubicBezTo>
                <a:lnTo>
                  <a:pt x="5338631" y="1624797"/>
                </a:lnTo>
                <a:lnTo>
                  <a:pt x="5326616" y="1636590"/>
                </a:lnTo>
                <a:lnTo>
                  <a:pt x="5338950" y="1624336"/>
                </a:lnTo>
                <a:close/>
                <a:moveTo>
                  <a:pt x="5368603" y="1591605"/>
                </a:moveTo>
                <a:cubicBezTo>
                  <a:pt x="5367519" y="1592200"/>
                  <a:pt x="5366259" y="1593589"/>
                  <a:pt x="5365790" y="1595684"/>
                </a:cubicBezTo>
                <a:cubicBezTo>
                  <a:pt x="5365622" y="1596438"/>
                  <a:pt x="5365822" y="1596603"/>
                  <a:pt x="5366218" y="1596427"/>
                </a:cubicBezTo>
                <a:cubicBezTo>
                  <a:pt x="5367404" y="1595902"/>
                  <a:pt x="5370345" y="1592303"/>
                  <a:pt x="5370345" y="1592303"/>
                </a:cubicBezTo>
                <a:cubicBezTo>
                  <a:pt x="5370590" y="1591214"/>
                  <a:pt x="5369685" y="1591012"/>
                  <a:pt x="5368603" y="1591605"/>
                </a:cubicBezTo>
                <a:close/>
                <a:moveTo>
                  <a:pt x="427956" y="1585959"/>
                </a:moveTo>
                <a:cubicBezTo>
                  <a:pt x="423237" y="1586154"/>
                  <a:pt x="417938" y="1586454"/>
                  <a:pt x="414898" y="1586436"/>
                </a:cubicBezTo>
                <a:cubicBezTo>
                  <a:pt x="365244" y="1587521"/>
                  <a:pt x="319602" y="1593020"/>
                  <a:pt x="266979" y="1587220"/>
                </a:cubicBezTo>
                <a:cubicBezTo>
                  <a:pt x="265329" y="1587485"/>
                  <a:pt x="262381" y="1587714"/>
                  <a:pt x="259981" y="1587929"/>
                </a:cubicBezTo>
                <a:cubicBezTo>
                  <a:pt x="257580" y="1588144"/>
                  <a:pt x="255727" y="1588344"/>
                  <a:pt x="256269" y="1588555"/>
                </a:cubicBezTo>
                <a:cubicBezTo>
                  <a:pt x="256630" y="1588695"/>
                  <a:pt x="258055" y="1588839"/>
                  <a:pt x="261091" y="1588996"/>
                </a:cubicBezTo>
                <a:cubicBezTo>
                  <a:pt x="310512" y="1596231"/>
                  <a:pt x="354379" y="1593316"/>
                  <a:pt x="395284" y="1591984"/>
                </a:cubicBezTo>
                <a:cubicBezTo>
                  <a:pt x="410160" y="1590604"/>
                  <a:pt x="429782" y="1593521"/>
                  <a:pt x="438965" y="1586983"/>
                </a:cubicBezTo>
                <a:lnTo>
                  <a:pt x="437530" y="1586110"/>
                </a:lnTo>
                <a:cubicBezTo>
                  <a:pt x="436812" y="1585673"/>
                  <a:pt x="432674" y="1585764"/>
                  <a:pt x="427956" y="1585959"/>
                </a:cubicBezTo>
                <a:close/>
                <a:moveTo>
                  <a:pt x="5394143" y="1582183"/>
                </a:moveTo>
                <a:lnTo>
                  <a:pt x="5376399" y="1599754"/>
                </a:lnTo>
                <a:lnTo>
                  <a:pt x="5373898" y="1602127"/>
                </a:lnTo>
                <a:lnTo>
                  <a:pt x="5391533" y="1584622"/>
                </a:lnTo>
                <a:close/>
                <a:moveTo>
                  <a:pt x="5359319" y="1570047"/>
                </a:moveTo>
                <a:lnTo>
                  <a:pt x="5349655" y="1579486"/>
                </a:lnTo>
                <a:cubicBezTo>
                  <a:pt x="5347321" y="1582477"/>
                  <a:pt x="5344359" y="1587663"/>
                  <a:pt x="5342402" y="1591479"/>
                </a:cubicBezTo>
                <a:lnTo>
                  <a:pt x="5341801" y="1593331"/>
                </a:lnTo>
                <a:lnTo>
                  <a:pt x="5343051" y="1591654"/>
                </a:lnTo>
                <a:close/>
                <a:moveTo>
                  <a:pt x="5381202" y="1567379"/>
                </a:moveTo>
                <a:cubicBezTo>
                  <a:pt x="5381323" y="1567167"/>
                  <a:pt x="5380881" y="1567607"/>
                  <a:pt x="5379523" y="1569195"/>
                </a:cubicBezTo>
                <a:lnTo>
                  <a:pt x="5380688" y="1567639"/>
                </a:lnTo>
                <a:lnTo>
                  <a:pt x="5374703" y="1573080"/>
                </a:lnTo>
                <a:lnTo>
                  <a:pt x="5374542" y="1573536"/>
                </a:lnTo>
                <a:cubicBezTo>
                  <a:pt x="5375429" y="1574525"/>
                  <a:pt x="5380844" y="1568017"/>
                  <a:pt x="5381202" y="1567379"/>
                </a:cubicBezTo>
                <a:close/>
                <a:moveTo>
                  <a:pt x="91551" y="1565451"/>
                </a:moveTo>
                <a:lnTo>
                  <a:pt x="112606" y="1568644"/>
                </a:lnTo>
                <a:lnTo>
                  <a:pt x="89216" y="1570126"/>
                </a:lnTo>
                <a:cubicBezTo>
                  <a:pt x="84588" y="1570304"/>
                  <a:pt x="73251" y="1574449"/>
                  <a:pt x="63769" y="1576174"/>
                </a:cubicBezTo>
                <a:lnTo>
                  <a:pt x="55584" y="1576826"/>
                </a:lnTo>
                <a:lnTo>
                  <a:pt x="54426" y="1576418"/>
                </a:lnTo>
                <a:lnTo>
                  <a:pt x="52005" y="1575097"/>
                </a:lnTo>
                <a:cubicBezTo>
                  <a:pt x="54474" y="1573047"/>
                  <a:pt x="70884" y="1570381"/>
                  <a:pt x="73052" y="1569485"/>
                </a:cubicBezTo>
                <a:cubicBezTo>
                  <a:pt x="79695" y="1568281"/>
                  <a:pt x="84832" y="1567168"/>
                  <a:pt x="89263" y="1566077"/>
                </a:cubicBezTo>
                <a:close/>
                <a:moveTo>
                  <a:pt x="5424384" y="1552240"/>
                </a:moveTo>
                <a:lnTo>
                  <a:pt x="5421755" y="1556369"/>
                </a:lnTo>
                <a:lnTo>
                  <a:pt x="5394143" y="1582183"/>
                </a:lnTo>
                <a:close/>
                <a:moveTo>
                  <a:pt x="5431641" y="1545054"/>
                </a:moveTo>
                <a:lnTo>
                  <a:pt x="5424384" y="1552240"/>
                </a:lnTo>
                <a:lnTo>
                  <a:pt x="5425487" y="1550507"/>
                </a:lnTo>
                <a:cubicBezTo>
                  <a:pt x="5426906" y="1548560"/>
                  <a:pt x="5428451" y="1546774"/>
                  <a:pt x="5429962" y="1545615"/>
                </a:cubicBezTo>
                <a:close/>
                <a:moveTo>
                  <a:pt x="5389565" y="1540507"/>
                </a:moveTo>
                <a:lnTo>
                  <a:pt x="5373820" y="1555885"/>
                </a:lnTo>
                <a:lnTo>
                  <a:pt x="5355113" y="1581881"/>
                </a:lnTo>
                <a:lnTo>
                  <a:pt x="5368660" y="1568884"/>
                </a:lnTo>
                <a:lnTo>
                  <a:pt x="5387325" y="1543623"/>
                </a:lnTo>
                <a:close/>
                <a:moveTo>
                  <a:pt x="121071" y="1532870"/>
                </a:moveTo>
                <a:cubicBezTo>
                  <a:pt x="121071" y="1532870"/>
                  <a:pt x="122710" y="1533349"/>
                  <a:pt x="124623" y="1533908"/>
                </a:cubicBezTo>
                <a:cubicBezTo>
                  <a:pt x="124849" y="1535163"/>
                  <a:pt x="125058" y="1536329"/>
                  <a:pt x="124664" y="1536468"/>
                </a:cubicBezTo>
                <a:cubicBezTo>
                  <a:pt x="124268" y="1536607"/>
                  <a:pt x="123268" y="1535720"/>
                  <a:pt x="121071" y="1532870"/>
                </a:cubicBezTo>
                <a:close/>
                <a:moveTo>
                  <a:pt x="5408691" y="1522382"/>
                </a:moveTo>
                <a:lnTo>
                  <a:pt x="5406740" y="1524153"/>
                </a:lnTo>
                <a:lnTo>
                  <a:pt x="5406486" y="1525078"/>
                </a:lnTo>
                <a:close/>
                <a:moveTo>
                  <a:pt x="5549350" y="1517231"/>
                </a:moveTo>
                <a:lnTo>
                  <a:pt x="5546543" y="1520581"/>
                </a:lnTo>
                <a:lnTo>
                  <a:pt x="5545121" y="1521869"/>
                </a:lnTo>
                <a:close/>
                <a:moveTo>
                  <a:pt x="75482" y="1503389"/>
                </a:moveTo>
                <a:lnTo>
                  <a:pt x="99298" y="1507306"/>
                </a:lnTo>
                <a:lnTo>
                  <a:pt x="98873" y="1507363"/>
                </a:lnTo>
                <a:cubicBezTo>
                  <a:pt x="95318" y="1508109"/>
                  <a:pt x="82121" y="1509481"/>
                  <a:pt x="74748" y="1508826"/>
                </a:cubicBezTo>
                <a:cubicBezTo>
                  <a:pt x="73519" y="1508717"/>
                  <a:pt x="72452" y="1508551"/>
                  <a:pt x="71618" y="1508317"/>
                </a:cubicBezTo>
                <a:cubicBezTo>
                  <a:pt x="70784" y="1508083"/>
                  <a:pt x="70183" y="1507780"/>
                  <a:pt x="69888" y="1507397"/>
                </a:cubicBezTo>
                <a:cubicBezTo>
                  <a:pt x="69381" y="1506739"/>
                  <a:pt x="69959" y="1505995"/>
                  <a:pt x="71185" y="1505238"/>
                </a:cubicBezTo>
                <a:close/>
                <a:moveTo>
                  <a:pt x="5431139" y="1502005"/>
                </a:moveTo>
                <a:lnTo>
                  <a:pt x="5415049" y="1516611"/>
                </a:lnTo>
                <a:lnTo>
                  <a:pt x="5406506" y="1529239"/>
                </a:lnTo>
                <a:lnTo>
                  <a:pt x="5392339" y="1549185"/>
                </a:lnTo>
                <a:lnTo>
                  <a:pt x="5399374" y="1542631"/>
                </a:lnTo>
                <a:lnTo>
                  <a:pt x="5405955" y="1533823"/>
                </a:lnTo>
                <a:close/>
                <a:moveTo>
                  <a:pt x="326513" y="1497958"/>
                </a:moveTo>
                <a:cubicBezTo>
                  <a:pt x="324981" y="1498366"/>
                  <a:pt x="323797" y="1499408"/>
                  <a:pt x="322195" y="1500125"/>
                </a:cubicBezTo>
                <a:cubicBezTo>
                  <a:pt x="323331" y="1500816"/>
                  <a:pt x="324368" y="1501236"/>
                  <a:pt x="325336" y="1501450"/>
                </a:cubicBezTo>
                <a:cubicBezTo>
                  <a:pt x="326303" y="1501665"/>
                  <a:pt x="327199" y="1501672"/>
                  <a:pt x="328055" y="1501540"/>
                </a:cubicBezTo>
                <a:cubicBezTo>
                  <a:pt x="329765" y="1501277"/>
                  <a:pt x="331308" y="1500454"/>
                  <a:pt x="332912" y="1499596"/>
                </a:cubicBezTo>
                <a:cubicBezTo>
                  <a:pt x="329923" y="1497777"/>
                  <a:pt x="328045" y="1497551"/>
                  <a:pt x="326513" y="1497958"/>
                </a:cubicBezTo>
                <a:close/>
                <a:moveTo>
                  <a:pt x="271199" y="1497008"/>
                </a:moveTo>
                <a:cubicBezTo>
                  <a:pt x="267910" y="1496611"/>
                  <a:pt x="263992" y="1497125"/>
                  <a:pt x="261762" y="1497932"/>
                </a:cubicBezTo>
                <a:cubicBezTo>
                  <a:pt x="259531" y="1498739"/>
                  <a:pt x="258990" y="1499837"/>
                  <a:pt x="262455" y="1500608"/>
                </a:cubicBezTo>
                <a:cubicBezTo>
                  <a:pt x="263445" y="1500828"/>
                  <a:pt x="264763" y="1501022"/>
                  <a:pt x="266460" y="1501174"/>
                </a:cubicBezTo>
                <a:cubicBezTo>
                  <a:pt x="280049" y="1502394"/>
                  <a:pt x="301191" y="1503135"/>
                  <a:pt x="314873" y="1501027"/>
                </a:cubicBezTo>
                <a:cubicBezTo>
                  <a:pt x="299664" y="1496847"/>
                  <a:pt x="287705" y="1498310"/>
                  <a:pt x="271199" y="1497008"/>
                </a:cubicBezTo>
                <a:close/>
                <a:moveTo>
                  <a:pt x="104683" y="1496405"/>
                </a:moveTo>
                <a:lnTo>
                  <a:pt x="107006" y="1496912"/>
                </a:lnTo>
                <a:cubicBezTo>
                  <a:pt x="153604" y="1500737"/>
                  <a:pt x="195418" y="1510391"/>
                  <a:pt x="250957" y="1516274"/>
                </a:cubicBezTo>
                <a:cubicBezTo>
                  <a:pt x="269758" y="1518127"/>
                  <a:pt x="289755" y="1518523"/>
                  <a:pt x="309590" y="1518152"/>
                </a:cubicBezTo>
                <a:lnTo>
                  <a:pt x="310853" y="1518092"/>
                </a:lnTo>
                <a:lnTo>
                  <a:pt x="318706" y="1522407"/>
                </a:lnTo>
                <a:lnTo>
                  <a:pt x="249329" y="1522332"/>
                </a:lnTo>
                <a:cubicBezTo>
                  <a:pt x="201297" y="1517635"/>
                  <a:pt x="150447" y="1509249"/>
                  <a:pt x="99397" y="1499332"/>
                </a:cubicBezTo>
                <a:lnTo>
                  <a:pt x="97859" y="1498966"/>
                </a:lnTo>
                <a:lnTo>
                  <a:pt x="104035" y="1497050"/>
                </a:lnTo>
                <a:close/>
                <a:moveTo>
                  <a:pt x="77014" y="1490785"/>
                </a:moveTo>
                <a:cubicBezTo>
                  <a:pt x="80791" y="1490546"/>
                  <a:pt x="87560" y="1492056"/>
                  <a:pt x="93748" y="1493638"/>
                </a:cubicBezTo>
                <a:lnTo>
                  <a:pt x="96245" y="1494296"/>
                </a:lnTo>
                <a:lnTo>
                  <a:pt x="90694" y="1495376"/>
                </a:lnTo>
                <a:lnTo>
                  <a:pt x="86584" y="1496285"/>
                </a:lnTo>
                <a:lnTo>
                  <a:pt x="81999" y="1495194"/>
                </a:lnTo>
                <a:cubicBezTo>
                  <a:pt x="76570" y="1493618"/>
                  <a:pt x="73210" y="1491995"/>
                  <a:pt x="77014" y="1490785"/>
                </a:cubicBezTo>
                <a:close/>
                <a:moveTo>
                  <a:pt x="5492583" y="1483228"/>
                </a:moveTo>
                <a:lnTo>
                  <a:pt x="5491547" y="1484893"/>
                </a:lnTo>
                <a:cubicBezTo>
                  <a:pt x="5490091" y="1487466"/>
                  <a:pt x="5488762" y="1490200"/>
                  <a:pt x="5487856" y="1491924"/>
                </a:cubicBezTo>
                <a:cubicBezTo>
                  <a:pt x="5478872" y="1501219"/>
                  <a:pt x="5469890" y="1510513"/>
                  <a:pt x="5460524" y="1519758"/>
                </a:cubicBezTo>
                <a:cubicBezTo>
                  <a:pt x="5460524" y="1519758"/>
                  <a:pt x="5460524" y="1519758"/>
                  <a:pt x="5441047" y="1539506"/>
                </a:cubicBezTo>
                <a:cubicBezTo>
                  <a:pt x="5438889" y="1541162"/>
                  <a:pt x="5436732" y="1542818"/>
                  <a:pt x="5434806" y="1543997"/>
                </a:cubicBezTo>
                <a:lnTo>
                  <a:pt x="5431641" y="1545054"/>
                </a:lnTo>
                <a:lnTo>
                  <a:pt x="5465710" y="1511321"/>
                </a:lnTo>
                <a:close/>
                <a:moveTo>
                  <a:pt x="1020001" y="1474692"/>
                </a:moveTo>
                <a:lnTo>
                  <a:pt x="1012917" y="1475804"/>
                </a:lnTo>
                <a:lnTo>
                  <a:pt x="1014656" y="1481061"/>
                </a:lnTo>
                <a:lnTo>
                  <a:pt x="1020181" y="1478634"/>
                </a:lnTo>
                <a:cubicBezTo>
                  <a:pt x="1023147" y="1475835"/>
                  <a:pt x="1022564" y="1474777"/>
                  <a:pt x="1020001" y="1474692"/>
                </a:cubicBezTo>
                <a:close/>
                <a:moveTo>
                  <a:pt x="5501461" y="1473946"/>
                </a:moveTo>
                <a:lnTo>
                  <a:pt x="5492583" y="1483228"/>
                </a:lnTo>
                <a:lnTo>
                  <a:pt x="5493783" y="1481301"/>
                </a:lnTo>
                <a:cubicBezTo>
                  <a:pt x="5494533" y="1480242"/>
                  <a:pt x="5495280" y="1479371"/>
                  <a:pt x="5495982" y="1478831"/>
                </a:cubicBezTo>
                <a:close/>
                <a:moveTo>
                  <a:pt x="94091" y="1471567"/>
                </a:moveTo>
                <a:cubicBezTo>
                  <a:pt x="148197" y="1476577"/>
                  <a:pt x="203645" y="1485787"/>
                  <a:pt x="259239" y="1489729"/>
                </a:cubicBezTo>
                <a:cubicBezTo>
                  <a:pt x="284857" y="1491361"/>
                  <a:pt x="309004" y="1491251"/>
                  <a:pt x="332599" y="1490136"/>
                </a:cubicBezTo>
                <a:lnTo>
                  <a:pt x="398687" y="1484834"/>
                </a:lnTo>
                <a:lnTo>
                  <a:pt x="318660" y="1510833"/>
                </a:lnTo>
                <a:lnTo>
                  <a:pt x="305350" y="1511024"/>
                </a:lnTo>
                <a:cubicBezTo>
                  <a:pt x="287317" y="1512176"/>
                  <a:pt x="267655" y="1510643"/>
                  <a:pt x="248235" y="1509259"/>
                </a:cubicBezTo>
                <a:cubicBezTo>
                  <a:pt x="240719" y="1508351"/>
                  <a:pt x="216606" y="1509468"/>
                  <a:pt x="219670" y="1504283"/>
                </a:cubicBezTo>
                <a:cubicBezTo>
                  <a:pt x="216800" y="1502536"/>
                  <a:pt x="213690" y="1500643"/>
                  <a:pt x="212162" y="1503097"/>
                </a:cubicBezTo>
                <a:cubicBezTo>
                  <a:pt x="174894" y="1496210"/>
                  <a:pt x="138727" y="1493375"/>
                  <a:pt x="95286" y="1481038"/>
                </a:cubicBezTo>
                <a:cubicBezTo>
                  <a:pt x="132840" y="1486408"/>
                  <a:pt x="177910" y="1492687"/>
                  <a:pt x="216901" y="1498930"/>
                </a:cubicBezTo>
                <a:cubicBezTo>
                  <a:pt x="222733" y="1499097"/>
                  <a:pt x="257324" y="1506049"/>
                  <a:pt x="257417" y="1502719"/>
                </a:cubicBezTo>
                <a:lnTo>
                  <a:pt x="249430" y="1498148"/>
                </a:lnTo>
                <a:lnTo>
                  <a:pt x="250002" y="1498209"/>
                </a:lnTo>
                <a:lnTo>
                  <a:pt x="249200" y="1498017"/>
                </a:lnTo>
                <a:lnTo>
                  <a:pt x="242082" y="1493943"/>
                </a:lnTo>
                <a:cubicBezTo>
                  <a:pt x="219827" y="1486854"/>
                  <a:pt x="184898" y="1481911"/>
                  <a:pt x="219928" y="1490987"/>
                </a:cubicBezTo>
                <a:lnTo>
                  <a:pt x="249200" y="1498017"/>
                </a:lnTo>
                <a:lnTo>
                  <a:pt x="249430" y="1498148"/>
                </a:lnTo>
                <a:lnTo>
                  <a:pt x="239331" y="1497071"/>
                </a:lnTo>
                <a:cubicBezTo>
                  <a:pt x="192880" y="1496721"/>
                  <a:pt x="142123" y="1485007"/>
                  <a:pt x="94091" y="1471567"/>
                </a:cubicBezTo>
                <a:close/>
                <a:moveTo>
                  <a:pt x="4615695" y="1470603"/>
                </a:moveTo>
                <a:cubicBezTo>
                  <a:pt x="4615170" y="1469522"/>
                  <a:pt x="4612727" y="1471974"/>
                  <a:pt x="4610247" y="1474811"/>
                </a:cubicBezTo>
                <a:cubicBezTo>
                  <a:pt x="4607768" y="1477647"/>
                  <a:pt x="4605255" y="1480869"/>
                  <a:pt x="4604594" y="1481326"/>
                </a:cubicBezTo>
                <a:cubicBezTo>
                  <a:pt x="4601541" y="1485362"/>
                  <a:pt x="4594518" y="1492142"/>
                  <a:pt x="4594318" y="1494365"/>
                </a:cubicBezTo>
                <a:cubicBezTo>
                  <a:pt x="4596234" y="1499215"/>
                  <a:pt x="4612106" y="1477469"/>
                  <a:pt x="4615219" y="1471884"/>
                </a:cubicBezTo>
                <a:cubicBezTo>
                  <a:pt x="4615664" y="1471086"/>
                  <a:pt x="4615848" y="1470617"/>
                  <a:pt x="4615695" y="1470603"/>
                </a:cubicBezTo>
                <a:close/>
                <a:moveTo>
                  <a:pt x="1038500" y="1470564"/>
                </a:moveTo>
                <a:lnTo>
                  <a:pt x="1010785" y="1470595"/>
                </a:lnTo>
                <a:lnTo>
                  <a:pt x="1012089" y="1473693"/>
                </a:lnTo>
                <a:lnTo>
                  <a:pt x="1030858" y="1473675"/>
                </a:lnTo>
                <a:cubicBezTo>
                  <a:pt x="1034823" y="1473697"/>
                  <a:pt x="1055630" y="1477297"/>
                  <a:pt x="1055288" y="1473569"/>
                </a:cubicBezTo>
                <a:cubicBezTo>
                  <a:pt x="1054974" y="1470127"/>
                  <a:pt x="1040114" y="1471353"/>
                  <a:pt x="1038500" y="1470564"/>
                </a:cubicBezTo>
                <a:close/>
                <a:moveTo>
                  <a:pt x="4608103" y="1469919"/>
                </a:moveTo>
                <a:cubicBezTo>
                  <a:pt x="4608103" y="1469919"/>
                  <a:pt x="4607795" y="1469891"/>
                  <a:pt x="4607463" y="1470142"/>
                </a:cubicBezTo>
                <a:cubicBezTo>
                  <a:pt x="4607130" y="1470392"/>
                  <a:pt x="4606772" y="1470920"/>
                  <a:pt x="4606672" y="1472031"/>
                </a:cubicBezTo>
                <a:cubicBezTo>
                  <a:pt x="4603727" y="1474870"/>
                  <a:pt x="4599741" y="1477787"/>
                  <a:pt x="4595365" y="1482737"/>
                </a:cubicBezTo>
                <a:cubicBezTo>
                  <a:pt x="4594165" y="1485731"/>
                  <a:pt x="4587288" y="1494906"/>
                  <a:pt x="4587533" y="1496068"/>
                </a:cubicBezTo>
                <a:cubicBezTo>
                  <a:pt x="4587614" y="1496456"/>
                  <a:pt x="4588486" y="1495953"/>
                  <a:pt x="4590625" y="1494033"/>
                </a:cubicBezTo>
                <a:cubicBezTo>
                  <a:pt x="4596227" y="1486951"/>
                  <a:pt x="4603341" y="1479146"/>
                  <a:pt x="4606672" y="1472031"/>
                </a:cubicBezTo>
                <a:cubicBezTo>
                  <a:pt x="4607341" y="1471488"/>
                  <a:pt x="4607984" y="1471245"/>
                  <a:pt x="4608316" y="1470995"/>
                </a:cubicBezTo>
                <a:cubicBezTo>
                  <a:pt x="4608483" y="1470870"/>
                  <a:pt x="4608572" y="1470743"/>
                  <a:pt x="4608548" y="1470576"/>
                </a:cubicBezTo>
                <a:cubicBezTo>
                  <a:pt x="4608523" y="1470410"/>
                  <a:pt x="4608387" y="1470203"/>
                  <a:pt x="4608103" y="1469919"/>
                </a:cubicBezTo>
                <a:close/>
                <a:moveTo>
                  <a:pt x="91221" y="1469821"/>
                </a:moveTo>
                <a:cubicBezTo>
                  <a:pt x="91221" y="1469821"/>
                  <a:pt x="92702" y="1469031"/>
                  <a:pt x="94091" y="1471567"/>
                </a:cubicBezTo>
                <a:cubicBezTo>
                  <a:pt x="94091" y="1471567"/>
                  <a:pt x="93721" y="1471765"/>
                  <a:pt x="93177" y="1471645"/>
                </a:cubicBezTo>
                <a:cubicBezTo>
                  <a:pt x="92633" y="1471526"/>
                  <a:pt x="91915" y="1471089"/>
                  <a:pt x="91221" y="1469821"/>
                </a:cubicBezTo>
                <a:close/>
                <a:moveTo>
                  <a:pt x="86630" y="1468718"/>
                </a:moveTo>
                <a:cubicBezTo>
                  <a:pt x="86677" y="1467056"/>
                  <a:pt x="88111" y="1467928"/>
                  <a:pt x="91221" y="1469821"/>
                </a:cubicBezTo>
                <a:lnTo>
                  <a:pt x="89535" y="1471356"/>
                </a:lnTo>
                <a:lnTo>
                  <a:pt x="89561" y="1471042"/>
                </a:lnTo>
                <a:lnTo>
                  <a:pt x="88953" y="1471016"/>
                </a:lnTo>
                <a:close/>
                <a:moveTo>
                  <a:pt x="1106817" y="1468045"/>
                </a:moveTo>
                <a:lnTo>
                  <a:pt x="1101096" y="1468848"/>
                </a:lnTo>
                <a:cubicBezTo>
                  <a:pt x="1098221" y="1469908"/>
                  <a:pt x="1090697" y="1471623"/>
                  <a:pt x="1091712" y="1471887"/>
                </a:cubicBezTo>
                <a:cubicBezTo>
                  <a:pt x="1092051" y="1471976"/>
                  <a:pt x="1093337" y="1471903"/>
                  <a:pt x="1096062" y="1471592"/>
                </a:cubicBezTo>
                <a:lnTo>
                  <a:pt x="1127708" y="1468545"/>
                </a:lnTo>
                <a:close/>
                <a:moveTo>
                  <a:pt x="5139399" y="1466439"/>
                </a:moveTo>
                <a:lnTo>
                  <a:pt x="5134575" y="1472526"/>
                </a:lnTo>
                <a:lnTo>
                  <a:pt x="5135428" y="1471717"/>
                </a:lnTo>
                <a:cubicBezTo>
                  <a:pt x="5136607" y="1470397"/>
                  <a:pt x="5137955" y="1468554"/>
                  <a:pt x="5139287" y="1466609"/>
                </a:cubicBezTo>
                <a:close/>
                <a:moveTo>
                  <a:pt x="4573549" y="1458397"/>
                </a:moveTo>
                <a:lnTo>
                  <a:pt x="4564670" y="1465734"/>
                </a:lnTo>
                <a:lnTo>
                  <a:pt x="4563959" y="1466276"/>
                </a:lnTo>
                <a:lnTo>
                  <a:pt x="4531857" y="1505806"/>
                </a:lnTo>
                <a:cubicBezTo>
                  <a:pt x="4528804" y="1509841"/>
                  <a:pt x="4520257" y="1519760"/>
                  <a:pt x="4520165" y="1520786"/>
                </a:cubicBezTo>
                <a:lnTo>
                  <a:pt x="4520149" y="1520970"/>
                </a:lnTo>
                <a:lnTo>
                  <a:pt x="4521113" y="1520145"/>
                </a:lnTo>
                <a:lnTo>
                  <a:pt x="4525844" y="1516260"/>
                </a:lnTo>
                <a:lnTo>
                  <a:pt x="4533264" y="1509122"/>
                </a:lnTo>
                <a:cubicBezTo>
                  <a:pt x="4537458" y="1503896"/>
                  <a:pt x="4541544" y="1498145"/>
                  <a:pt x="4545809" y="1493271"/>
                </a:cubicBezTo>
                <a:close/>
                <a:moveTo>
                  <a:pt x="4626063" y="1456539"/>
                </a:moveTo>
                <a:cubicBezTo>
                  <a:pt x="4625390" y="1455961"/>
                  <a:pt x="4622918" y="1458151"/>
                  <a:pt x="4620602" y="1460615"/>
                </a:cubicBezTo>
                <a:cubicBezTo>
                  <a:pt x="4618286" y="1463079"/>
                  <a:pt x="4616126" y="1465815"/>
                  <a:pt x="4616079" y="1466328"/>
                </a:cubicBezTo>
                <a:cubicBezTo>
                  <a:pt x="4616783" y="1468848"/>
                  <a:pt x="4622679" y="1462817"/>
                  <a:pt x="4625108" y="1459092"/>
                </a:cubicBezTo>
                <a:cubicBezTo>
                  <a:pt x="4625513" y="1458472"/>
                  <a:pt x="4625822" y="1457914"/>
                  <a:pt x="4625994" y="1457472"/>
                </a:cubicBezTo>
                <a:cubicBezTo>
                  <a:pt x="4626167" y="1457029"/>
                  <a:pt x="4626203" y="1456702"/>
                  <a:pt x="4626063" y="1456539"/>
                </a:cubicBezTo>
                <a:close/>
                <a:moveTo>
                  <a:pt x="298039" y="1450454"/>
                </a:moveTo>
                <a:cubicBezTo>
                  <a:pt x="296604" y="1449581"/>
                  <a:pt x="295069" y="1452313"/>
                  <a:pt x="297938" y="1454059"/>
                </a:cubicBezTo>
                <a:cubicBezTo>
                  <a:pt x="297938" y="1454059"/>
                  <a:pt x="298322" y="1453376"/>
                  <a:pt x="298527" y="1452585"/>
                </a:cubicBezTo>
                <a:cubicBezTo>
                  <a:pt x="298733" y="1451792"/>
                  <a:pt x="298757" y="1450891"/>
                  <a:pt x="298039" y="1450454"/>
                </a:cubicBezTo>
                <a:close/>
                <a:moveTo>
                  <a:pt x="326745" y="1450439"/>
                </a:moveTo>
                <a:cubicBezTo>
                  <a:pt x="319228" y="1449531"/>
                  <a:pt x="311674" y="1450010"/>
                  <a:pt x="305547" y="1451640"/>
                </a:cubicBezTo>
                <a:cubicBezTo>
                  <a:pt x="313063" y="1452547"/>
                  <a:pt x="322006" y="1454606"/>
                  <a:pt x="326745" y="1450439"/>
                </a:cubicBezTo>
                <a:close/>
                <a:moveTo>
                  <a:pt x="4628548" y="1443005"/>
                </a:moveTo>
                <a:cubicBezTo>
                  <a:pt x="4628330" y="1442843"/>
                  <a:pt x="4627108" y="1443788"/>
                  <a:pt x="4624258" y="1446721"/>
                </a:cubicBezTo>
                <a:cubicBezTo>
                  <a:pt x="4624258" y="1446721"/>
                  <a:pt x="4620272" y="1449638"/>
                  <a:pt x="4620181" y="1450663"/>
                </a:cubicBezTo>
                <a:cubicBezTo>
                  <a:pt x="4620655" y="1453131"/>
                  <a:pt x="4625493" y="1447864"/>
                  <a:pt x="4627605" y="1444870"/>
                </a:cubicBezTo>
                <a:cubicBezTo>
                  <a:pt x="4628311" y="1443871"/>
                  <a:pt x="4628711" y="1443127"/>
                  <a:pt x="4628548" y="1443005"/>
                </a:cubicBezTo>
                <a:close/>
                <a:moveTo>
                  <a:pt x="518832" y="1441948"/>
                </a:moveTo>
                <a:cubicBezTo>
                  <a:pt x="524412" y="1442434"/>
                  <a:pt x="522841" y="1458828"/>
                  <a:pt x="510987" y="1448350"/>
                </a:cubicBezTo>
                <a:cubicBezTo>
                  <a:pt x="514319" y="1443393"/>
                  <a:pt x="516973" y="1441786"/>
                  <a:pt x="518832" y="1441948"/>
                </a:cubicBezTo>
                <a:close/>
                <a:moveTo>
                  <a:pt x="5190526" y="1428348"/>
                </a:moveTo>
                <a:lnTo>
                  <a:pt x="5182967" y="1433031"/>
                </a:lnTo>
                <a:lnTo>
                  <a:pt x="5182774" y="1433304"/>
                </a:lnTo>
                <a:lnTo>
                  <a:pt x="5183180" y="1434295"/>
                </a:lnTo>
                <a:cubicBezTo>
                  <a:pt x="5183337" y="1435279"/>
                  <a:pt x="5183412" y="1436511"/>
                  <a:pt x="5183459" y="1437688"/>
                </a:cubicBezTo>
                <a:lnTo>
                  <a:pt x="5183473" y="1438033"/>
                </a:lnTo>
                <a:lnTo>
                  <a:pt x="5186092" y="1434489"/>
                </a:lnTo>
                <a:close/>
                <a:moveTo>
                  <a:pt x="4911208" y="1428280"/>
                </a:moveTo>
                <a:lnTo>
                  <a:pt x="4906757" y="1433839"/>
                </a:lnTo>
                <a:cubicBezTo>
                  <a:pt x="4904569" y="1436390"/>
                  <a:pt x="4902590" y="1438736"/>
                  <a:pt x="4902636" y="1439328"/>
                </a:cubicBezTo>
                <a:lnTo>
                  <a:pt x="4905501" y="1437938"/>
                </a:lnTo>
                <a:lnTo>
                  <a:pt x="4910880" y="1428944"/>
                </a:lnTo>
                <a:close/>
                <a:moveTo>
                  <a:pt x="5300756" y="1426308"/>
                </a:moveTo>
                <a:cubicBezTo>
                  <a:pt x="5300760" y="1426727"/>
                  <a:pt x="5300357" y="1427378"/>
                  <a:pt x="5299431" y="1428153"/>
                </a:cubicBezTo>
                <a:cubicBezTo>
                  <a:pt x="5298196" y="1429188"/>
                  <a:pt x="5296034" y="1430445"/>
                  <a:pt x="5292679" y="1431673"/>
                </a:cubicBezTo>
                <a:cubicBezTo>
                  <a:pt x="5294860" y="1428777"/>
                  <a:pt x="5296874" y="1427122"/>
                  <a:pt x="5298347" y="1426348"/>
                </a:cubicBezTo>
                <a:cubicBezTo>
                  <a:pt x="5299820" y="1425574"/>
                  <a:pt x="5300747" y="1425680"/>
                  <a:pt x="5300756" y="1426308"/>
                </a:cubicBezTo>
                <a:close/>
                <a:moveTo>
                  <a:pt x="514488" y="1425460"/>
                </a:moveTo>
                <a:lnTo>
                  <a:pt x="508166" y="1430740"/>
                </a:lnTo>
                <a:lnTo>
                  <a:pt x="508461" y="1432587"/>
                </a:lnTo>
                <a:lnTo>
                  <a:pt x="489929" y="1432189"/>
                </a:lnTo>
                <a:cubicBezTo>
                  <a:pt x="483729" y="1432048"/>
                  <a:pt x="477346" y="1431971"/>
                  <a:pt x="469071" y="1432151"/>
                </a:cubicBezTo>
                <a:cubicBezTo>
                  <a:pt x="459835" y="1431888"/>
                  <a:pt x="449355" y="1432561"/>
                  <a:pt x="440320" y="1433830"/>
                </a:cubicBezTo>
                <a:cubicBezTo>
                  <a:pt x="429744" y="1433598"/>
                  <a:pt x="428979" y="1432709"/>
                  <a:pt x="431616" y="1431917"/>
                </a:cubicBezTo>
                <a:cubicBezTo>
                  <a:pt x="434253" y="1431125"/>
                  <a:pt x="440293" y="1430430"/>
                  <a:pt x="443330" y="1430586"/>
                </a:cubicBezTo>
                <a:cubicBezTo>
                  <a:pt x="463800" y="1429226"/>
                  <a:pt x="482696" y="1427683"/>
                  <a:pt x="501192" y="1426284"/>
                </a:cubicBezTo>
                <a:close/>
                <a:moveTo>
                  <a:pt x="73812" y="1424679"/>
                </a:moveTo>
                <a:lnTo>
                  <a:pt x="74240" y="1425205"/>
                </a:lnTo>
                <a:lnTo>
                  <a:pt x="72760" y="1425307"/>
                </a:lnTo>
                <a:cubicBezTo>
                  <a:pt x="72784" y="1424477"/>
                  <a:pt x="73213" y="1424315"/>
                  <a:pt x="73812" y="1424679"/>
                </a:cubicBezTo>
                <a:close/>
                <a:moveTo>
                  <a:pt x="82654" y="1424619"/>
                </a:moveTo>
                <a:cubicBezTo>
                  <a:pt x="93194" y="1425282"/>
                  <a:pt x="105484" y="1429431"/>
                  <a:pt x="117822" y="1431864"/>
                </a:cubicBezTo>
                <a:cubicBezTo>
                  <a:pt x="192985" y="1440665"/>
                  <a:pt x="267900" y="1449596"/>
                  <a:pt x="335880" y="1445566"/>
                </a:cubicBezTo>
                <a:cubicBezTo>
                  <a:pt x="363197" y="1443013"/>
                  <a:pt x="390272" y="1440314"/>
                  <a:pt x="416107" y="1438552"/>
                </a:cubicBezTo>
                <a:cubicBezTo>
                  <a:pt x="442515" y="1437986"/>
                  <a:pt x="469998" y="1438144"/>
                  <a:pt x="497505" y="1437471"/>
                </a:cubicBezTo>
                <a:lnTo>
                  <a:pt x="509105" y="1436606"/>
                </a:lnTo>
                <a:lnTo>
                  <a:pt x="510987" y="1448350"/>
                </a:lnTo>
                <a:lnTo>
                  <a:pt x="407569" y="1481948"/>
                </a:lnTo>
                <a:lnTo>
                  <a:pt x="405678" y="1480994"/>
                </a:lnTo>
                <a:cubicBezTo>
                  <a:pt x="395200" y="1481667"/>
                  <a:pt x="377167" y="1482818"/>
                  <a:pt x="369605" y="1483574"/>
                </a:cubicBezTo>
                <a:cubicBezTo>
                  <a:pt x="286508" y="1488840"/>
                  <a:pt x="197618" y="1483812"/>
                  <a:pt x="103522" y="1464898"/>
                </a:cubicBezTo>
                <a:cubicBezTo>
                  <a:pt x="85388" y="1460912"/>
                  <a:pt x="64292" y="1458508"/>
                  <a:pt x="50944" y="1448693"/>
                </a:cubicBezTo>
                <a:cubicBezTo>
                  <a:pt x="42047" y="1444970"/>
                  <a:pt x="41994" y="1446912"/>
                  <a:pt x="37642" y="1445954"/>
                </a:cubicBezTo>
                <a:cubicBezTo>
                  <a:pt x="32310" y="1445248"/>
                  <a:pt x="27417" y="1444033"/>
                  <a:pt x="25169" y="1442912"/>
                </a:cubicBezTo>
                <a:cubicBezTo>
                  <a:pt x="22919" y="1441789"/>
                  <a:pt x="23313" y="1440759"/>
                  <a:pt x="28552" y="1440423"/>
                </a:cubicBezTo>
                <a:cubicBezTo>
                  <a:pt x="48214" y="1441954"/>
                  <a:pt x="58645" y="1442946"/>
                  <a:pt x="76778" y="1446930"/>
                </a:cubicBezTo>
                <a:cubicBezTo>
                  <a:pt x="135429" y="1454705"/>
                  <a:pt x="186231" y="1464755"/>
                  <a:pt x="244743" y="1468779"/>
                </a:cubicBezTo>
                <a:cubicBezTo>
                  <a:pt x="277992" y="1471530"/>
                  <a:pt x="302104" y="1470413"/>
                  <a:pt x="335207" y="1469690"/>
                </a:cubicBezTo>
                <a:cubicBezTo>
                  <a:pt x="351758" y="1469328"/>
                  <a:pt x="381898" y="1470187"/>
                  <a:pt x="400224" y="1467239"/>
                </a:cubicBezTo>
                <a:cubicBezTo>
                  <a:pt x="401659" y="1468112"/>
                  <a:pt x="419793" y="1463357"/>
                  <a:pt x="419839" y="1461693"/>
                </a:cubicBezTo>
                <a:cubicBezTo>
                  <a:pt x="419885" y="1460029"/>
                  <a:pt x="410888" y="1459912"/>
                  <a:pt x="409454" y="1459039"/>
                </a:cubicBezTo>
                <a:cubicBezTo>
                  <a:pt x="355154" y="1460961"/>
                  <a:pt x="305068" y="1468832"/>
                  <a:pt x="249481" y="1464613"/>
                </a:cubicBezTo>
                <a:cubicBezTo>
                  <a:pt x="199672" y="1462501"/>
                  <a:pt x="138446" y="1451183"/>
                  <a:pt x="85914" y="1442056"/>
                </a:cubicBezTo>
                <a:cubicBezTo>
                  <a:pt x="76971" y="1439997"/>
                  <a:pt x="64865" y="1437988"/>
                  <a:pt x="60512" y="1437032"/>
                </a:cubicBezTo>
                <a:cubicBezTo>
                  <a:pt x="54534" y="1433392"/>
                  <a:pt x="58931" y="1432684"/>
                  <a:pt x="54626" y="1430065"/>
                </a:cubicBezTo>
                <a:cubicBezTo>
                  <a:pt x="54626" y="1430065"/>
                  <a:pt x="47212" y="1425553"/>
                  <a:pt x="47165" y="1427216"/>
                </a:cubicBezTo>
                <a:cubicBezTo>
                  <a:pt x="47212" y="1425553"/>
                  <a:pt x="62281" y="1425981"/>
                  <a:pt x="75869" y="1427201"/>
                </a:cubicBezTo>
                <a:lnTo>
                  <a:pt x="77251" y="1429726"/>
                </a:lnTo>
                <a:lnTo>
                  <a:pt x="77161" y="1429720"/>
                </a:lnTo>
                <a:lnTo>
                  <a:pt x="67634" y="1428075"/>
                </a:lnTo>
                <a:cubicBezTo>
                  <a:pt x="62533" y="1427826"/>
                  <a:pt x="56875" y="1427908"/>
                  <a:pt x="54672" y="1428400"/>
                </a:cubicBezTo>
                <a:lnTo>
                  <a:pt x="77161" y="1429720"/>
                </a:lnTo>
                <a:lnTo>
                  <a:pt x="77257" y="1429737"/>
                </a:lnTo>
                <a:lnTo>
                  <a:pt x="77251" y="1429726"/>
                </a:lnTo>
                <a:lnTo>
                  <a:pt x="88607" y="1430392"/>
                </a:lnTo>
                <a:cubicBezTo>
                  <a:pt x="109280" y="1431248"/>
                  <a:pt x="93878" y="1429066"/>
                  <a:pt x="75869" y="1427201"/>
                </a:cubicBezTo>
                <a:lnTo>
                  <a:pt x="74240" y="1425205"/>
                </a:lnTo>
                <a:close/>
                <a:moveTo>
                  <a:pt x="4649809" y="1420232"/>
                </a:moveTo>
                <a:cubicBezTo>
                  <a:pt x="4644297" y="1424044"/>
                  <a:pt x="4643818" y="1429347"/>
                  <a:pt x="4637918" y="1437435"/>
                </a:cubicBezTo>
                <a:cubicBezTo>
                  <a:pt x="4636501" y="1439377"/>
                  <a:pt x="4623873" y="1450996"/>
                  <a:pt x="4626247" y="1454487"/>
                </a:cubicBezTo>
                <a:cubicBezTo>
                  <a:pt x="4627479" y="1454596"/>
                  <a:pt x="4630233" y="1451569"/>
                  <a:pt x="4630233" y="1451569"/>
                </a:cubicBezTo>
                <a:cubicBezTo>
                  <a:pt x="4638779" y="1441651"/>
                  <a:pt x="4645049" y="1429458"/>
                  <a:pt x="4649809" y="1420232"/>
                </a:cubicBezTo>
                <a:close/>
                <a:moveTo>
                  <a:pt x="4933864" y="1417732"/>
                </a:moveTo>
                <a:cubicBezTo>
                  <a:pt x="4933485" y="1416593"/>
                  <a:pt x="4930743" y="1418707"/>
                  <a:pt x="4927918" y="1421198"/>
                </a:cubicBezTo>
                <a:cubicBezTo>
                  <a:pt x="4925091" y="1423690"/>
                  <a:pt x="4922180" y="1426556"/>
                  <a:pt x="4921465" y="1426926"/>
                </a:cubicBezTo>
                <a:cubicBezTo>
                  <a:pt x="4917916" y="1430530"/>
                  <a:pt x="4910072" y="1436343"/>
                  <a:pt x="4909584" y="1438521"/>
                </a:cubicBezTo>
                <a:cubicBezTo>
                  <a:pt x="4910855" y="1443577"/>
                  <a:pt x="4929415" y="1424076"/>
                  <a:pt x="4933227" y="1418940"/>
                </a:cubicBezTo>
                <a:cubicBezTo>
                  <a:pt x="4933771" y="1418207"/>
                  <a:pt x="4934015" y="1417767"/>
                  <a:pt x="4933864" y="1417732"/>
                </a:cubicBezTo>
                <a:close/>
                <a:moveTo>
                  <a:pt x="4926425" y="1416070"/>
                </a:moveTo>
                <a:cubicBezTo>
                  <a:pt x="4926425" y="1416070"/>
                  <a:pt x="4926123" y="1416003"/>
                  <a:pt x="4925761" y="1416208"/>
                </a:cubicBezTo>
                <a:cubicBezTo>
                  <a:pt x="4925400" y="1416412"/>
                  <a:pt x="4924976" y="1416890"/>
                  <a:pt x="4924733" y="1417978"/>
                </a:cubicBezTo>
                <a:lnTo>
                  <a:pt x="4921285" y="1420481"/>
                </a:lnTo>
                <a:lnTo>
                  <a:pt x="4915901" y="1427264"/>
                </a:lnTo>
                <a:lnTo>
                  <a:pt x="4924733" y="1417978"/>
                </a:lnTo>
                <a:cubicBezTo>
                  <a:pt x="4925466" y="1417527"/>
                  <a:pt x="4926135" y="1417369"/>
                  <a:pt x="4926497" y="1417164"/>
                </a:cubicBezTo>
                <a:cubicBezTo>
                  <a:pt x="4926679" y="1417061"/>
                  <a:pt x="4926784" y="1416948"/>
                  <a:pt x="4926781" y="1416779"/>
                </a:cubicBezTo>
                <a:cubicBezTo>
                  <a:pt x="4926779" y="1416611"/>
                  <a:pt x="4926670" y="1416388"/>
                  <a:pt x="4926425" y="1416070"/>
                </a:cubicBezTo>
                <a:close/>
                <a:moveTo>
                  <a:pt x="5158974" y="1414577"/>
                </a:moveTo>
                <a:lnTo>
                  <a:pt x="5158475" y="1414929"/>
                </a:lnTo>
                <a:lnTo>
                  <a:pt x="5158414" y="1415007"/>
                </a:lnTo>
                <a:close/>
                <a:moveTo>
                  <a:pt x="5194981" y="1411027"/>
                </a:moveTo>
                <a:lnTo>
                  <a:pt x="5189774" y="1416304"/>
                </a:lnTo>
                <a:cubicBezTo>
                  <a:pt x="5187441" y="1419295"/>
                  <a:pt x="5185356" y="1422609"/>
                  <a:pt x="5184394" y="1424761"/>
                </a:cubicBezTo>
                <a:lnTo>
                  <a:pt x="5184400" y="1424769"/>
                </a:lnTo>
                <a:close/>
                <a:moveTo>
                  <a:pt x="4653136" y="1410876"/>
                </a:moveTo>
                <a:cubicBezTo>
                  <a:pt x="4653089" y="1411390"/>
                  <a:pt x="4653732" y="1411706"/>
                  <a:pt x="4654399" y="1411767"/>
                </a:cubicBezTo>
                <a:cubicBezTo>
                  <a:pt x="4655065" y="1411827"/>
                  <a:pt x="4655756" y="1411630"/>
                  <a:pt x="4655803" y="1411117"/>
                </a:cubicBezTo>
                <a:cubicBezTo>
                  <a:pt x="4657128" y="1410202"/>
                  <a:pt x="4653136" y="1410876"/>
                  <a:pt x="4653136" y="1410876"/>
                </a:cubicBezTo>
                <a:close/>
                <a:moveTo>
                  <a:pt x="4945969" y="1405132"/>
                </a:moveTo>
                <a:cubicBezTo>
                  <a:pt x="4945379" y="1404472"/>
                  <a:pt x="4942643" y="1406324"/>
                  <a:pt x="4940027" y="1408465"/>
                </a:cubicBezTo>
                <a:cubicBezTo>
                  <a:pt x="4937409" y="1410608"/>
                  <a:pt x="4934912" y="1413041"/>
                  <a:pt x="4934801" y="1413544"/>
                </a:cubicBezTo>
                <a:cubicBezTo>
                  <a:pt x="4935172" y="1416134"/>
                  <a:pt x="4941798" y="1410919"/>
                  <a:pt x="4944693" y="1407540"/>
                </a:cubicBezTo>
                <a:cubicBezTo>
                  <a:pt x="4945174" y="1406979"/>
                  <a:pt x="4945552" y="1406465"/>
                  <a:pt x="4945780" y="1406049"/>
                </a:cubicBezTo>
                <a:cubicBezTo>
                  <a:pt x="4946009" y="1405633"/>
                  <a:pt x="4946087" y="1405313"/>
                  <a:pt x="4945969" y="1405132"/>
                </a:cubicBezTo>
                <a:close/>
                <a:moveTo>
                  <a:pt x="4830039" y="1404608"/>
                </a:moveTo>
                <a:lnTo>
                  <a:pt x="4823319" y="1411732"/>
                </a:lnTo>
                <a:lnTo>
                  <a:pt x="4824800" y="1410564"/>
                </a:lnTo>
                <a:lnTo>
                  <a:pt x="4825990" y="1409235"/>
                </a:lnTo>
                <a:lnTo>
                  <a:pt x="4828907" y="1406587"/>
                </a:lnTo>
                <a:close/>
                <a:moveTo>
                  <a:pt x="5126218" y="1404005"/>
                </a:moveTo>
                <a:lnTo>
                  <a:pt x="5125714" y="1404284"/>
                </a:lnTo>
                <a:cubicBezTo>
                  <a:pt x="5124285" y="1405082"/>
                  <a:pt x="5120737" y="1407109"/>
                  <a:pt x="5117765" y="1409187"/>
                </a:cubicBezTo>
                <a:cubicBezTo>
                  <a:pt x="5114792" y="1411263"/>
                  <a:pt x="5112390" y="1413392"/>
                  <a:pt x="5113251" y="1414390"/>
                </a:cubicBezTo>
                <a:cubicBezTo>
                  <a:pt x="5113446" y="1414878"/>
                  <a:pt x="5114618" y="1414418"/>
                  <a:pt x="5116160" y="1413536"/>
                </a:cubicBezTo>
                <a:lnTo>
                  <a:pt x="5120874" y="1410425"/>
                </a:lnTo>
                <a:close/>
                <a:moveTo>
                  <a:pt x="5188281" y="1402171"/>
                </a:moveTo>
                <a:lnTo>
                  <a:pt x="5183151" y="1407675"/>
                </a:lnTo>
                <a:lnTo>
                  <a:pt x="5185270" y="1406050"/>
                </a:lnTo>
                <a:close/>
                <a:moveTo>
                  <a:pt x="542737" y="1400932"/>
                </a:moveTo>
                <a:lnTo>
                  <a:pt x="563700" y="1401056"/>
                </a:lnTo>
                <a:lnTo>
                  <a:pt x="563164" y="1401613"/>
                </a:lnTo>
                <a:close/>
                <a:moveTo>
                  <a:pt x="4892778" y="1397408"/>
                </a:moveTo>
                <a:lnTo>
                  <a:pt x="4891099" y="1399175"/>
                </a:lnTo>
                <a:lnTo>
                  <a:pt x="4872664" y="1416647"/>
                </a:lnTo>
                <a:lnTo>
                  <a:pt x="4861097" y="1430428"/>
                </a:lnTo>
                <a:lnTo>
                  <a:pt x="4864809" y="1424092"/>
                </a:lnTo>
                <a:lnTo>
                  <a:pt x="4857014" y="1431479"/>
                </a:lnTo>
                <a:lnTo>
                  <a:pt x="4853762" y="1437486"/>
                </a:lnTo>
                <a:lnTo>
                  <a:pt x="4857701" y="1434957"/>
                </a:lnTo>
                <a:lnTo>
                  <a:pt x="4861629" y="1431141"/>
                </a:lnTo>
                <a:lnTo>
                  <a:pt x="4887948" y="1405684"/>
                </a:lnTo>
                <a:close/>
                <a:moveTo>
                  <a:pt x="5665118" y="1393258"/>
                </a:moveTo>
                <a:lnTo>
                  <a:pt x="5663459" y="1396523"/>
                </a:lnTo>
                <a:cubicBezTo>
                  <a:pt x="5662461" y="1397847"/>
                  <a:pt x="5661252" y="1399288"/>
                  <a:pt x="5660240" y="1401095"/>
                </a:cubicBezTo>
                <a:cubicBezTo>
                  <a:pt x="5631126" y="1435095"/>
                  <a:pt x="5597833" y="1469903"/>
                  <a:pt x="5567344" y="1502560"/>
                </a:cubicBezTo>
                <a:cubicBezTo>
                  <a:pt x="5569207" y="1498731"/>
                  <a:pt x="5570854" y="1495067"/>
                  <a:pt x="5566536" y="1498380"/>
                </a:cubicBezTo>
                <a:lnTo>
                  <a:pt x="5549350" y="1517231"/>
                </a:lnTo>
                <a:lnTo>
                  <a:pt x="5552470" y="1513505"/>
                </a:lnTo>
                <a:cubicBezTo>
                  <a:pt x="5554135" y="1510814"/>
                  <a:pt x="5555463" y="1508079"/>
                  <a:pt x="5556394" y="1506165"/>
                </a:cubicBezTo>
                <a:cubicBezTo>
                  <a:pt x="5585020" y="1477338"/>
                  <a:pt x="5613646" y="1448512"/>
                  <a:pt x="5638443" y="1417823"/>
                </a:cubicBezTo>
                <a:cubicBezTo>
                  <a:pt x="5643514" y="1413930"/>
                  <a:pt x="5648338" y="1409714"/>
                  <a:pt x="5653017" y="1405310"/>
                </a:cubicBezTo>
                <a:close/>
                <a:moveTo>
                  <a:pt x="4950190" y="1392036"/>
                </a:moveTo>
                <a:cubicBezTo>
                  <a:pt x="4949994" y="1391846"/>
                  <a:pt x="4948659" y="1392626"/>
                  <a:pt x="4945453" y="1395164"/>
                </a:cubicBezTo>
                <a:cubicBezTo>
                  <a:pt x="4945453" y="1395164"/>
                  <a:pt x="4944371" y="1395758"/>
                  <a:pt x="4943260" y="1396477"/>
                </a:cubicBezTo>
                <a:cubicBezTo>
                  <a:pt x="4942150" y="1397196"/>
                  <a:pt x="4941011" y="1398041"/>
                  <a:pt x="4940899" y="1398544"/>
                </a:cubicBezTo>
                <a:cubicBezTo>
                  <a:pt x="4941049" y="1401053"/>
                  <a:pt x="4946530" y="1396457"/>
                  <a:pt x="4949013" y="1393763"/>
                </a:cubicBezTo>
                <a:cubicBezTo>
                  <a:pt x="4949841" y="1392865"/>
                  <a:pt x="4950336" y="1392178"/>
                  <a:pt x="4950190" y="1392036"/>
                </a:cubicBezTo>
                <a:close/>
                <a:moveTo>
                  <a:pt x="5666718" y="1391665"/>
                </a:moveTo>
                <a:lnTo>
                  <a:pt x="5665118" y="1393258"/>
                </a:lnTo>
                <a:lnTo>
                  <a:pt x="5665423" y="1392660"/>
                </a:lnTo>
                <a:cubicBezTo>
                  <a:pt x="5666718" y="1391665"/>
                  <a:pt x="5666718" y="1391665"/>
                  <a:pt x="5666718" y="1391665"/>
                </a:cubicBezTo>
                <a:close/>
                <a:moveTo>
                  <a:pt x="5159551" y="1390165"/>
                </a:moveTo>
                <a:lnTo>
                  <a:pt x="5158073" y="1391011"/>
                </a:lnTo>
                <a:lnTo>
                  <a:pt x="5157829" y="1391424"/>
                </a:lnTo>
                <a:lnTo>
                  <a:pt x="5159138" y="1390510"/>
                </a:lnTo>
                <a:close/>
                <a:moveTo>
                  <a:pt x="5214915" y="1383296"/>
                </a:moveTo>
                <a:lnTo>
                  <a:pt x="5197204" y="1396162"/>
                </a:lnTo>
                <a:lnTo>
                  <a:pt x="5192353" y="1400612"/>
                </a:lnTo>
                <a:close/>
                <a:moveTo>
                  <a:pt x="4907698" y="1381702"/>
                </a:moveTo>
                <a:lnTo>
                  <a:pt x="4899008" y="1390849"/>
                </a:lnTo>
                <a:lnTo>
                  <a:pt x="4896029" y="1396922"/>
                </a:lnTo>
                <a:lnTo>
                  <a:pt x="4894598" y="1399252"/>
                </a:lnTo>
                <a:lnTo>
                  <a:pt x="4900413" y="1393627"/>
                </a:lnTo>
                <a:lnTo>
                  <a:pt x="4902607" y="1391177"/>
                </a:lnTo>
                <a:close/>
                <a:moveTo>
                  <a:pt x="5218573" y="1380277"/>
                </a:moveTo>
                <a:lnTo>
                  <a:pt x="5216939" y="1381743"/>
                </a:lnTo>
                <a:lnTo>
                  <a:pt x="5218377" y="1380639"/>
                </a:lnTo>
                <a:lnTo>
                  <a:pt x="5218487" y="1380431"/>
                </a:lnTo>
                <a:close/>
                <a:moveTo>
                  <a:pt x="5154960" y="1380108"/>
                </a:moveTo>
                <a:lnTo>
                  <a:pt x="5146971" y="1386629"/>
                </a:lnTo>
                <a:lnTo>
                  <a:pt x="5137378" y="1394502"/>
                </a:lnTo>
                <a:lnTo>
                  <a:pt x="5134672" y="1398148"/>
                </a:lnTo>
                <a:lnTo>
                  <a:pt x="5141500" y="1391781"/>
                </a:lnTo>
                <a:cubicBezTo>
                  <a:pt x="5144559" y="1388950"/>
                  <a:pt x="5147561" y="1386302"/>
                  <a:pt x="5150344" y="1384171"/>
                </a:cubicBezTo>
                <a:lnTo>
                  <a:pt x="5153583" y="1381924"/>
                </a:lnTo>
                <a:close/>
                <a:moveTo>
                  <a:pt x="5472639" y="1379168"/>
                </a:moveTo>
                <a:lnTo>
                  <a:pt x="5469295" y="1381864"/>
                </a:lnTo>
                <a:lnTo>
                  <a:pt x="5469835" y="1381321"/>
                </a:lnTo>
                <a:cubicBezTo>
                  <a:pt x="5472639" y="1379168"/>
                  <a:pt x="5472639" y="1379168"/>
                  <a:pt x="5472639" y="1379168"/>
                </a:cubicBezTo>
                <a:close/>
                <a:moveTo>
                  <a:pt x="5226843" y="1378730"/>
                </a:moveTo>
                <a:lnTo>
                  <a:pt x="5209378" y="1396432"/>
                </a:lnTo>
                <a:lnTo>
                  <a:pt x="5193546" y="1418131"/>
                </a:lnTo>
                <a:lnTo>
                  <a:pt x="5190704" y="1422133"/>
                </a:lnTo>
                <a:lnTo>
                  <a:pt x="5202015" y="1412735"/>
                </a:lnTo>
                <a:lnTo>
                  <a:pt x="5205153" y="1408487"/>
                </a:lnTo>
                <a:lnTo>
                  <a:pt x="5200941" y="1412533"/>
                </a:lnTo>
                <a:lnTo>
                  <a:pt x="5205697" y="1407752"/>
                </a:lnTo>
                <a:lnTo>
                  <a:pt x="5216194" y="1393547"/>
                </a:lnTo>
                <a:close/>
                <a:moveTo>
                  <a:pt x="4667875" y="1378287"/>
                </a:moveTo>
                <a:lnTo>
                  <a:pt x="4665561" y="1380340"/>
                </a:lnTo>
                <a:lnTo>
                  <a:pt x="4666180" y="1380874"/>
                </a:lnTo>
                <a:cubicBezTo>
                  <a:pt x="4666548" y="1380660"/>
                  <a:pt x="4666939" y="1380186"/>
                  <a:pt x="4667273" y="1379640"/>
                </a:cubicBezTo>
                <a:close/>
                <a:moveTo>
                  <a:pt x="612766" y="1373525"/>
                </a:moveTo>
                <a:lnTo>
                  <a:pt x="602265" y="1377974"/>
                </a:lnTo>
                <a:lnTo>
                  <a:pt x="566268" y="1374421"/>
                </a:lnTo>
                <a:close/>
                <a:moveTo>
                  <a:pt x="4974227" y="1372214"/>
                </a:moveTo>
                <a:cubicBezTo>
                  <a:pt x="4968263" y="1375279"/>
                  <a:pt x="4967103" y="1380475"/>
                  <a:pt x="4960203" y="1387730"/>
                </a:cubicBezTo>
                <a:cubicBezTo>
                  <a:pt x="4958548" y="1389471"/>
                  <a:pt x="4944516" y="1399353"/>
                  <a:pt x="4946419" y="1403122"/>
                </a:cubicBezTo>
                <a:cubicBezTo>
                  <a:pt x="4947625" y="1403391"/>
                  <a:pt x="4950749" y="1400746"/>
                  <a:pt x="4950749" y="1400746"/>
                </a:cubicBezTo>
                <a:cubicBezTo>
                  <a:pt x="4960511" y="1392021"/>
                  <a:pt x="4968309" y="1380744"/>
                  <a:pt x="4974227" y="1372214"/>
                </a:cubicBezTo>
                <a:close/>
                <a:moveTo>
                  <a:pt x="5287209" y="1371687"/>
                </a:moveTo>
                <a:cubicBezTo>
                  <a:pt x="5284189" y="1374005"/>
                  <a:pt x="5282376" y="1377453"/>
                  <a:pt x="5278060" y="1380765"/>
                </a:cubicBezTo>
                <a:cubicBezTo>
                  <a:pt x="5276198" y="1384594"/>
                  <a:pt x="5274552" y="1388257"/>
                  <a:pt x="5278869" y="1384944"/>
                </a:cubicBezTo>
                <a:cubicBezTo>
                  <a:pt x="5280378" y="1383785"/>
                  <a:pt x="5283184" y="1381632"/>
                  <a:pt x="5284694" y="1380473"/>
                </a:cubicBezTo>
                <a:cubicBezTo>
                  <a:pt x="5287851" y="1375650"/>
                  <a:pt x="5290015" y="1369534"/>
                  <a:pt x="5287209" y="1371687"/>
                </a:cubicBezTo>
                <a:close/>
                <a:moveTo>
                  <a:pt x="4690038" y="1368948"/>
                </a:moveTo>
                <a:lnTo>
                  <a:pt x="4690704" y="1368985"/>
                </a:lnTo>
                <a:lnTo>
                  <a:pt x="4692066" y="1369061"/>
                </a:lnTo>
                <a:cubicBezTo>
                  <a:pt x="4692066" y="1369061"/>
                  <a:pt x="4691390" y="1369023"/>
                  <a:pt x="4690799" y="1368990"/>
                </a:cubicBezTo>
                <a:lnTo>
                  <a:pt x="4690704" y="1368985"/>
                </a:lnTo>
                <a:lnTo>
                  <a:pt x="4690071" y="1368950"/>
                </a:lnTo>
                <a:cubicBezTo>
                  <a:pt x="4689912" y="1368941"/>
                  <a:pt x="4689869" y="1368939"/>
                  <a:pt x="4690038" y="1368948"/>
                </a:cubicBezTo>
                <a:close/>
                <a:moveTo>
                  <a:pt x="5247223" y="1368079"/>
                </a:moveTo>
                <a:lnTo>
                  <a:pt x="5234705" y="1380102"/>
                </a:lnTo>
                <a:lnTo>
                  <a:pt x="5221319" y="1398949"/>
                </a:lnTo>
                <a:lnTo>
                  <a:pt x="5226345" y="1395091"/>
                </a:lnTo>
                <a:lnTo>
                  <a:pt x="5234823" y="1383747"/>
                </a:lnTo>
                <a:close/>
                <a:moveTo>
                  <a:pt x="4978738" y="1363370"/>
                </a:moveTo>
                <a:cubicBezTo>
                  <a:pt x="4978625" y="1363873"/>
                  <a:pt x="4979223" y="1364270"/>
                  <a:pt x="4979876" y="1364415"/>
                </a:cubicBezTo>
                <a:cubicBezTo>
                  <a:pt x="4980529" y="1364562"/>
                  <a:pt x="4981240" y="1364456"/>
                  <a:pt x="4981352" y="1363953"/>
                </a:cubicBezTo>
                <a:cubicBezTo>
                  <a:pt x="4982783" y="1363218"/>
                  <a:pt x="4978738" y="1363370"/>
                  <a:pt x="4978738" y="1363370"/>
                </a:cubicBezTo>
                <a:close/>
                <a:moveTo>
                  <a:pt x="5104266" y="1360554"/>
                </a:moveTo>
                <a:lnTo>
                  <a:pt x="5103323" y="1361412"/>
                </a:lnTo>
                <a:lnTo>
                  <a:pt x="5103202" y="1361065"/>
                </a:lnTo>
                <a:cubicBezTo>
                  <a:pt x="5103295" y="1360646"/>
                  <a:pt x="5103664" y="1360419"/>
                  <a:pt x="5104266" y="1360554"/>
                </a:cubicBezTo>
                <a:close/>
                <a:moveTo>
                  <a:pt x="602342" y="1353126"/>
                </a:moveTo>
                <a:lnTo>
                  <a:pt x="643866" y="1353786"/>
                </a:lnTo>
                <a:lnTo>
                  <a:pt x="641317" y="1354419"/>
                </a:lnTo>
                <a:lnTo>
                  <a:pt x="651598" y="1353909"/>
                </a:lnTo>
                <a:lnTo>
                  <a:pt x="699999" y="1354679"/>
                </a:lnTo>
                <a:lnTo>
                  <a:pt x="677530" y="1359295"/>
                </a:lnTo>
                <a:lnTo>
                  <a:pt x="628779" y="1368833"/>
                </a:lnTo>
                <a:lnTo>
                  <a:pt x="632897" y="1365091"/>
                </a:lnTo>
                <a:cubicBezTo>
                  <a:pt x="638735" y="1360634"/>
                  <a:pt x="643058" y="1357333"/>
                  <a:pt x="638175" y="1356786"/>
                </a:cubicBezTo>
                <a:lnTo>
                  <a:pt x="632641" y="1356352"/>
                </a:lnTo>
                <a:lnTo>
                  <a:pt x="631997" y="1354391"/>
                </a:lnTo>
                <a:cubicBezTo>
                  <a:pt x="631052" y="1353931"/>
                  <a:pt x="630227" y="1354749"/>
                  <a:pt x="630112" y="1355910"/>
                </a:cubicBezTo>
                <a:lnTo>
                  <a:pt x="630282" y="1356166"/>
                </a:lnTo>
                <a:lnTo>
                  <a:pt x="598051" y="1353635"/>
                </a:lnTo>
                <a:close/>
                <a:moveTo>
                  <a:pt x="4814939" y="1352961"/>
                </a:moveTo>
                <a:cubicBezTo>
                  <a:pt x="4810182" y="1356296"/>
                  <a:pt x="4805402" y="1360681"/>
                  <a:pt x="4801626" y="1365292"/>
                </a:cubicBezTo>
                <a:lnTo>
                  <a:pt x="4806200" y="1362070"/>
                </a:lnTo>
                <a:lnTo>
                  <a:pt x="4810103" y="1358779"/>
                </a:lnTo>
                <a:close/>
                <a:moveTo>
                  <a:pt x="5117090" y="1350402"/>
                </a:moveTo>
                <a:cubicBezTo>
                  <a:pt x="5116268" y="1351009"/>
                  <a:pt x="5115010" y="1352147"/>
                  <a:pt x="5113607" y="1353516"/>
                </a:cubicBezTo>
                <a:lnTo>
                  <a:pt x="5110268" y="1356956"/>
                </a:lnTo>
                <a:lnTo>
                  <a:pt x="5115736" y="1351911"/>
                </a:lnTo>
                <a:close/>
                <a:moveTo>
                  <a:pt x="1290559" y="1350080"/>
                </a:moveTo>
                <a:lnTo>
                  <a:pt x="1291240" y="1353212"/>
                </a:lnTo>
                <a:cubicBezTo>
                  <a:pt x="1291416" y="1354024"/>
                  <a:pt x="1291298" y="1353483"/>
                  <a:pt x="1291063" y="1352400"/>
                </a:cubicBezTo>
                <a:close/>
                <a:moveTo>
                  <a:pt x="4818513" y="1348305"/>
                </a:moveTo>
                <a:cubicBezTo>
                  <a:pt x="4818400" y="1348809"/>
                  <a:pt x="4819054" y="1348955"/>
                  <a:pt x="4819735" y="1348975"/>
                </a:cubicBezTo>
                <a:cubicBezTo>
                  <a:pt x="4820417" y="1348996"/>
                  <a:pt x="4821125" y="1348890"/>
                  <a:pt x="4821125" y="1348890"/>
                </a:cubicBezTo>
                <a:cubicBezTo>
                  <a:pt x="4821576" y="1346879"/>
                  <a:pt x="4818737" y="1347300"/>
                  <a:pt x="4818513" y="1348305"/>
                </a:cubicBezTo>
                <a:close/>
                <a:moveTo>
                  <a:pt x="4940922" y="1348250"/>
                </a:moveTo>
                <a:cubicBezTo>
                  <a:pt x="4941262" y="1347535"/>
                  <a:pt x="4935996" y="1352493"/>
                  <a:pt x="4933681" y="1354351"/>
                </a:cubicBezTo>
                <a:lnTo>
                  <a:pt x="4913720" y="1375363"/>
                </a:lnTo>
                <a:lnTo>
                  <a:pt x="4910207" y="1381024"/>
                </a:lnTo>
                <a:lnTo>
                  <a:pt x="4909936" y="1382988"/>
                </a:lnTo>
                <a:lnTo>
                  <a:pt x="4917256" y="1374809"/>
                </a:lnTo>
                <a:lnTo>
                  <a:pt x="4919714" y="1369898"/>
                </a:lnTo>
                <a:lnTo>
                  <a:pt x="4920415" y="1368713"/>
                </a:lnTo>
                <a:lnTo>
                  <a:pt x="4920565" y="1368584"/>
                </a:lnTo>
                <a:lnTo>
                  <a:pt x="4923636" y="1365329"/>
                </a:lnTo>
                <a:lnTo>
                  <a:pt x="4920959" y="1370671"/>
                </a:lnTo>
                <a:lnTo>
                  <a:pt x="4938401" y="1351183"/>
                </a:lnTo>
                <a:cubicBezTo>
                  <a:pt x="4940075" y="1349358"/>
                  <a:pt x="4940809" y="1348489"/>
                  <a:pt x="4940922" y="1348250"/>
                </a:cubicBezTo>
                <a:close/>
                <a:moveTo>
                  <a:pt x="1289651" y="1345904"/>
                </a:moveTo>
                <a:lnTo>
                  <a:pt x="1290559" y="1350080"/>
                </a:lnTo>
                <a:lnTo>
                  <a:pt x="1290180" y="1348340"/>
                </a:lnTo>
                <a:cubicBezTo>
                  <a:pt x="1289886" y="1346988"/>
                  <a:pt x="1289651" y="1345904"/>
                  <a:pt x="1289651" y="1345904"/>
                </a:cubicBezTo>
                <a:close/>
                <a:moveTo>
                  <a:pt x="1291914" y="1342976"/>
                </a:moveTo>
                <a:lnTo>
                  <a:pt x="1239655" y="1357003"/>
                </a:lnTo>
                <a:cubicBezTo>
                  <a:pt x="1085936" y="1396493"/>
                  <a:pt x="930595" y="1433939"/>
                  <a:pt x="775890" y="1475154"/>
                </a:cubicBezTo>
                <a:cubicBezTo>
                  <a:pt x="761212" y="1475845"/>
                  <a:pt x="730295" y="1487402"/>
                  <a:pt x="725038" y="1493481"/>
                </a:cubicBezTo>
                <a:cubicBezTo>
                  <a:pt x="721883" y="1497128"/>
                  <a:pt x="727966" y="1498804"/>
                  <a:pt x="752337" y="1494979"/>
                </a:cubicBezTo>
                <a:cubicBezTo>
                  <a:pt x="900678" y="1470245"/>
                  <a:pt x="1037146" y="1419977"/>
                  <a:pt x="1183324" y="1379296"/>
                </a:cubicBezTo>
                <a:lnTo>
                  <a:pt x="1298384" y="1351583"/>
                </a:lnTo>
                <a:lnTo>
                  <a:pt x="1289651" y="1345904"/>
                </a:lnTo>
                <a:close/>
                <a:moveTo>
                  <a:pt x="4841890" y="1342410"/>
                </a:moveTo>
                <a:lnTo>
                  <a:pt x="4836050" y="1347906"/>
                </a:lnTo>
                <a:lnTo>
                  <a:pt x="4835916" y="1348657"/>
                </a:lnTo>
                <a:lnTo>
                  <a:pt x="4837452" y="1347152"/>
                </a:lnTo>
                <a:close/>
                <a:moveTo>
                  <a:pt x="5261385" y="1340707"/>
                </a:moveTo>
                <a:lnTo>
                  <a:pt x="5259265" y="1343842"/>
                </a:lnTo>
                <a:lnTo>
                  <a:pt x="5258463" y="1344443"/>
                </a:lnTo>
                <a:close/>
                <a:moveTo>
                  <a:pt x="674044" y="1339827"/>
                </a:moveTo>
                <a:lnTo>
                  <a:pt x="754109" y="1342639"/>
                </a:lnTo>
                <a:lnTo>
                  <a:pt x="737058" y="1347066"/>
                </a:lnTo>
                <a:lnTo>
                  <a:pt x="711348" y="1352348"/>
                </a:lnTo>
                <a:lnTo>
                  <a:pt x="718412" y="1349359"/>
                </a:lnTo>
                <a:cubicBezTo>
                  <a:pt x="722320" y="1346911"/>
                  <a:pt x="724417" y="1344396"/>
                  <a:pt x="720331" y="1343545"/>
                </a:cubicBezTo>
                <a:cubicBezTo>
                  <a:pt x="720331" y="1343545"/>
                  <a:pt x="720331" y="1343545"/>
                  <a:pt x="685946" y="1341965"/>
                </a:cubicBezTo>
                <a:lnTo>
                  <a:pt x="667535" y="1341117"/>
                </a:lnTo>
                <a:close/>
                <a:moveTo>
                  <a:pt x="4873480" y="1335314"/>
                </a:moveTo>
                <a:cubicBezTo>
                  <a:pt x="4871598" y="1336491"/>
                  <a:pt x="4868930" y="1338718"/>
                  <a:pt x="4867278" y="1340735"/>
                </a:cubicBezTo>
                <a:cubicBezTo>
                  <a:pt x="4862888" y="1345736"/>
                  <a:pt x="4858676" y="1349940"/>
                  <a:pt x="4854813" y="1354114"/>
                </a:cubicBezTo>
                <a:lnTo>
                  <a:pt x="4851554" y="1358263"/>
                </a:lnTo>
                <a:lnTo>
                  <a:pt x="4874661" y="1336595"/>
                </a:lnTo>
                <a:lnTo>
                  <a:pt x="4874970" y="1336203"/>
                </a:lnTo>
                <a:cubicBezTo>
                  <a:pt x="4876460" y="1334014"/>
                  <a:pt x="4875363" y="1334139"/>
                  <a:pt x="4873480" y="1335314"/>
                </a:cubicBezTo>
                <a:close/>
                <a:moveTo>
                  <a:pt x="4996210" y="1332438"/>
                </a:moveTo>
                <a:cubicBezTo>
                  <a:pt x="4995984" y="1333443"/>
                  <a:pt x="4994778" y="1333174"/>
                  <a:pt x="4994552" y="1334180"/>
                </a:cubicBezTo>
                <a:cubicBezTo>
                  <a:pt x="4994620" y="1335294"/>
                  <a:pt x="4995042" y="1335532"/>
                  <a:pt x="4995565" y="1335313"/>
                </a:cubicBezTo>
                <a:cubicBezTo>
                  <a:pt x="4995958" y="1335149"/>
                  <a:pt x="4996409" y="1334730"/>
                  <a:pt x="4996809" y="1334231"/>
                </a:cubicBezTo>
                <a:cubicBezTo>
                  <a:pt x="4997210" y="1333733"/>
                  <a:pt x="4997561" y="1333157"/>
                  <a:pt x="4997758" y="1332680"/>
                </a:cubicBezTo>
                <a:cubicBezTo>
                  <a:pt x="4998149" y="1331726"/>
                  <a:pt x="4997917" y="1331171"/>
                  <a:pt x="4996210" y="1332438"/>
                </a:cubicBezTo>
                <a:close/>
                <a:moveTo>
                  <a:pt x="5284438" y="1332335"/>
                </a:moveTo>
                <a:lnTo>
                  <a:pt x="5253041" y="1362492"/>
                </a:lnTo>
                <a:lnTo>
                  <a:pt x="5235981" y="1387415"/>
                </a:lnTo>
                <a:lnTo>
                  <a:pt x="5235488" y="1388074"/>
                </a:lnTo>
                <a:lnTo>
                  <a:pt x="5240993" y="1383849"/>
                </a:lnTo>
                <a:cubicBezTo>
                  <a:pt x="5240993" y="1383849"/>
                  <a:pt x="5240993" y="1383849"/>
                  <a:pt x="5276954" y="1349391"/>
                </a:cubicBezTo>
                <a:cubicBezTo>
                  <a:pt x="5281788" y="1343624"/>
                  <a:pt x="5288754" y="1329022"/>
                  <a:pt x="5284438" y="1332335"/>
                </a:cubicBezTo>
                <a:close/>
                <a:moveTo>
                  <a:pt x="790986" y="1330529"/>
                </a:moveTo>
                <a:lnTo>
                  <a:pt x="790359" y="1333228"/>
                </a:lnTo>
                <a:lnTo>
                  <a:pt x="773173" y="1337689"/>
                </a:lnTo>
                <a:lnTo>
                  <a:pt x="775164" y="1334057"/>
                </a:lnTo>
                <a:cubicBezTo>
                  <a:pt x="775164" y="1334057"/>
                  <a:pt x="775164" y="1334057"/>
                  <a:pt x="754491" y="1333959"/>
                </a:cubicBezTo>
                <a:cubicBezTo>
                  <a:pt x="765476" y="1333512"/>
                  <a:pt x="778191" y="1331746"/>
                  <a:pt x="790986" y="1330529"/>
                </a:cubicBezTo>
                <a:close/>
                <a:moveTo>
                  <a:pt x="4850263" y="1329816"/>
                </a:moveTo>
                <a:lnTo>
                  <a:pt x="4849034" y="1331502"/>
                </a:lnTo>
                <a:lnTo>
                  <a:pt x="4848270" y="1332091"/>
                </a:lnTo>
                <a:cubicBezTo>
                  <a:pt x="4847506" y="1332664"/>
                  <a:pt x="4847213" y="1332857"/>
                  <a:pt x="4847249" y="1332774"/>
                </a:cubicBezTo>
                <a:cubicBezTo>
                  <a:pt x="4847318" y="1332610"/>
                  <a:pt x="4848702" y="1331344"/>
                  <a:pt x="4850263" y="1329816"/>
                </a:cubicBezTo>
                <a:close/>
                <a:moveTo>
                  <a:pt x="5020769" y="1326585"/>
                </a:moveTo>
                <a:lnTo>
                  <a:pt x="5021426" y="1326707"/>
                </a:lnTo>
                <a:lnTo>
                  <a:pt x="5022767" y="1326958"/>
                </a:lnTo>
                <a:cubicBezTo>
                  <a:pt x="5022767" y="1326958"/>
                  <a:pt x="5022100" y="1326834"/>
                  <a:pt x="5021519" y="1326724"/>
                </a:cubicBezTo>
                <a:lnTo>
                  <a:pt x="5021426" y="1326707"/>
                </a:lnTo>
                <a:lnTo>
                  <a:pt x="5020801" y="1326590"/>
                </a:lnTo>
                <a:cubicBezTo>
                  <a:pt x="5020645" y="1326561"/>
                  <a:pt x="5020603" y="1326553"/>
                  <a:pt x="5020769" y="1326585"/>
                </a:cubicBezTo>
                <a:close/>
                <a:moveTo>
                  <a:pt x="5621280" y="1311017"/>
                </a:moveTo>
                <a:lnTo>
                  <a:pt x="5620105" y="1312351"/>
                </a:lnTo>
                <a:lnTo>
                  <a:pt x="5619768" y="1312177"/>
                </a:lnTo>
                <a:cubicBezTo>
                  <a:pt x="5621280" y="1311017"/>
                  <a:pt x="5621280" y="1311017"/>
                  <a:pt x="5621280" y="1311017"/>
                </a:cubicBezTo>
                <a:close/>
                <a:moveTo>
                  <a:pt x="1441689" y="1309641"/>
                </a:moveTo>
                <a:lnTo>
                  <a:pt x="1402618" y="1313259"/>
                </a:lnTo>
                <a:lnTo>
                  <a:pt x="1293179" y="1342636"/>
                </a:lnTo>
                <a:lnTo>
                  <a:pt x="1303866" y="1345704"/>
                </a:lnTo>
                <a:lnTo>
                  <a:pt x="1300831" y="1350994"/>
                </a:lnTo>
                <a:lnTo>
                  <a:pt x="1309236" y="1348970"/>
                </a:lnTo>
                <a:lnTo>
                  <a:pt x="1303866" y="1345704"/>
                </a:lnTo>
                <a:cubicBezTo>
                  <a:pt x="1303866" y="1345704"/>
                  <a:pt x="1304785" y="1344753"/>
                  <a:pt x="1306460" y="1344692"/>
                </a:cubicBezTo>
                <a:lnTo>
                  <a:pt x="1312285" y="1348235"/>
                </a:lnTo>
                <a:lnTo>
                  <a:pt x="1333542" y="1343115"/>
                </a:lnTo>
                <a:cubicBezTo>
                  <a:pt x="1338418" y="1343317"/>
                  <a:pt x="1340855" y="1343418"/>
                  <a:pt x="1343438" y="1343578"/>
                </a:cubicBezTo>
                <a:lnTo>
                  <a:pt x="1347762" y="1343904"/>
                </a:lnTo>
                <a:lnTo>
                  <a:pt x="1354318" y="1342920"/>
                </a:lnTo>
                <a:lnTo>
                  <a:pt x="1355069" y="1333608"/>
                </a:lnTo>
                <a:cubicBezTo>
                  <a:pt x="1356483" y="1332419"/>
                  <a:pt x="1358703" y="1335215"/>
                  <a:pt x="1360923" y="1338010"/>
                </a:cubicBezTo>
                <a:lnTo>
                  <a:pt x="1365264" y="1341276"/>
                </a:lnTo>
                <a:lnTo>
                  <a:pt x="1367655" y="1340917"/>
                </a:lnTo>
                <a:lnTo>
                  <a:pt x="1369805" y="1337241"/>
                </a:lnTo>
                <a:cubicBezTo>
                  <a:pt x="1373487" y="1329770"/>
                  <a:pt x="1379430" y="1317769"/>
                  <a:pt x="1390331" y="1322589"/>
                </a:cubicBezTo>
                <a:cubicBezTo>
                  <a:pt x="1390331" y="1322589"/>
                  <a:pt x="1392877" y="1337672"/>
                  <a:pt x="1395704" y="1335295"/>
                </a:cubicBezTo>
                <a:cubicBezTo>
                  <a:pt x="1398529" y="1332915"/>
                  <a:pt x="1400083" y="1322995"/>
                  <a:pt x="1406207" y="1317840"/>
                </a:cubicBezTo>
                <a:cubicBezTo>
                  <a:pt x="1409032" y="1315460"/>
                  <a:pt x="1419579" y="1313402"/>
                  <a:pt x="1431345" y="1311394"/>
                </a:cubicBezTo>
                <a:close/>
                <a:moveTo>
                  <a:pt x="5184717" y="1308574"/>
                </a:moveTo>
                <a:lnTo>
                  <a:pt x="5183280" y="1310085"/>
                </a:lnTo>
                <a:lnTo>
                  <a:pt x="5182445" y="1310571"/>
                </a:lnTo>
                <a:cubicBezTo>
                  <a:pt x="5181617" y="1311038"/>
                  <a:pt x="5181300" y="1311193"/>
                  <a:pt x="5181346" y="1311115"/>
                </a:cubicBezTo>
                <a:cubicBezTo>
                  <a:pt x="5181436" y="1310962"/>
                  <a:pt x="5182972" y="1309886"/>
                  <a:pt x="5184717" y="1308574"/>
                </a:cubicBezTo>
                <a:close/>
                <a:moveTo>
                  <a:pt x="5337674" y="1305188"/>
                </a:moveTo>
                <a:cubicBezTo>
                  <a:pt x="5310694" y="1330352"/>
                  <a:pt x="5282584" y="1356726"/>
                  <a:pt x="5255604" y="1381889"/>
                </a:cubicBezTo>
                <a:cubicBezTo>
                  <a:pt x="5271574" y="1369632"/>
                  <a:pt x="5289052" y="1356217"/>
                  <a:pt x="5305020" y="1343962"/>
                </a:cubicBezTo>
                <a:cubicBezTo>
                  <a:pt x="5306530" y="1342802"/>
                  <a:pt x="5306530" y="1342802"/>
                  <a:pt x="5306530" y="1342802"/>
                </a:cubicBezTo>
                <a:cubicBezTo>
                  <a:pt x="5314005" y="1334666"/>
                  <a:pt x="5321341" y="1329036"/>
                  <a:pt x="5328979" y="1321115"/>
                </a:cubicBezTo>
                <a:cubicBezTo>
                  <a:pt x="5334805" y="1316644"/>
                  <a:pt x="5341989" y="1301875"/>
                  <a:pt x="5337674" y="1305188"/>
                </a:cubicBezTo>
                <a:close/>
                <a:moveTo>
                  <a:pt x="4791437" y="1304898"/>
                </a:moveTo>
                <a:cubicBezTo>
                  <a:pt x="4791497" y="1305313"/>
                  <a:pt x="4791180" y="1306010"/>
                  <a:pt x="4790361" y="1306900"/>
                </a:cubicBezTo>
                <a:cubicBezTo>
                  <a:pt x="4789273" y="1308085"/>
                  <a:pt x="4787292" y="1309612"/>
                  <a:pt x="4784125" y="1311264"/>
                </a:cubicBezTo>
                <a:cubicBezTo>
                  <a:pt x="4785911" y="1308110"/>
                  <a:pt x="4787694" y="1306207"/>
                  <a:pt x="4789054" y="1305249"/>
                </a:cubicBezTo>
                <a:cubicBezTo>
                  <a:pt x="4790413" y="1304290"/>
                  <a:pt x="4791348" y="1304276"/>
                  <a:pt x="4791437" y="1304898"/>
                </a:cubicBezTo>
                <a:close/>
                <a:moveTo>
                  <a:pt x="1586373" y="1296195"/>
                </a:moveTo>
                <a:cubicBezTo>
                  <a:pt x="1585450" y="1296702"/>
                  <a:pt x="1584676" y="1297892"/>
                  <a:pt x="1584245" y="1299330"/>
                </a:cubicBezTo>
                <a:cubicBezTo>
                  <a:pt x="1583386" y="1302207"/>
                  <a:pt x="1583905" y="1306076"/>
                  <a:pt x="1587368" y="1307469"/>
                </a:cubicBezTo>
                <a:lnTo>
                  <a:pt x="1589393" y="1297152"/>
                </a:lnTo>
                <a:cubicBezTo>
                  <a:pt x="1588368" y="1295861"/>
                  <a:pt x="1587296" y="1295687"/>
                  <a:pt x="1586373" y="1296195"/>
                </a:cubicBezTo>
                <a:close/>
                <a:moveTo>
                  <a:pt x="903550" y="1293465"/>
                </a:moveTo>
                <a:cubicBezTo>
                  <a:pt x="897712" y="1297921"/>
                  <a:pt x="894684" y="1300232"/>
                  <a:pt x="898271" y="1301769"/>
                </a:cubicBezTo>
                <a:lnTo>
                  <a:pt x="911595" y="1301750"/>
                </a:lnTo>
                <a:lnTo>
                  <a:pt x="850779" y="1317540"/>
                </a:lnTo>
                <a:lnTo>
                  <a:pt x="853642" y="1315147"/>
                </a:lnTo>
                <a:cubicBezTo>
                  <a:pt x="855165" y="1313448"/>
                  <a:pt x="855350" y="1312240"/>
                  <a:pt x="852908" y="1311965"/>
                </a:cubicBezTo>
                <a:cubicBezTo>
                  <a:pt x="841411" y="1312192"/>
                  <a:pt x="831723" y="1311648"/>
                  <a:pt x="820441" y="1311710"/>
                </a:cubicBezTo>
                <a:cubicBezTo>
                  <a:pt x="839634" y="1309884"/>
                  <a:pt x="858746" y="1307509"/>
                  <a:pt x="876346" y="1306289"/>
                </a:cubicBezTo>
                <a:cubicBezTo>
                  <a:pt x="879157" y="1304144"/>
                  <a:pt x="899008" y="1296930"/>
                  <a:pt x="889320" y="1296386"/>
                </a:cubicBezTo>
                <a:cubicBezTo>
                  <a:pt x="889320" y="1296386"/>
                  <a:pt x="889320" y="1296386"/>
                  <a:pt x="876261" y="1294139"/>
                </a:cubicBezTo>
                <a:cubicBezTo>
                  <a:pt x="876261" y="1294139"/>
                  <a:pt x="876261" y="1294139"/>
                  <a:pt x="903550" y="1293465"/>
                </a:cubicBezTo>
                <a:close/>
                <a:moveTo>
                  <a:pt x="5043437" y="1289218"/>
                </a:moveTo>
                <a:cubicBezTo>
                  <a:pt x="5039845" y="1295289"/>
                  <a:pt x="5034280" y="1300370"/>
                  <a:pt x="5028376" y="1305261"/>
                </a:cubicBezTo>
                <a:lnTo>
                  <a:pt x="5026548" y="1306758"/>
                </a:lnTo>
                <a:lnTo>
                  <a:pt x="5040549" y="1289789"/>
                </a:lnTo>
                <a:lnTo>
                  <a:pt x="5041481" y="1289359"/>
                </a:lnTo>
                <a:cubicBezTo>
                  <a:pt x="5042909" y="1288827"/>
                  <a:pt x="5043749" y="1288691"/>
                  <a:pt x="5043437" y="1289218"/>
                </a:cubicBezTo>
                <a:close/>
                <a:moveTo>
                  <a:pt x="1659748" y="1281001"/>
                </a:moveTo>
                <a:lnTo>
                  <a:pt x="1647623" y="1283033"/>
                </a:lnTo>
                <a:lnTo>
                  <a:pt x="1644156" y="1286942"/>
                </a:lnTo>
                <a:lnTo>
                  <a:pt x="1628448" y="1286247"/>
                </a:lnTo>
                <a:lnTo>
                  <a:pt x="1624644" y="1286885"/>
                </a:lnTo>
                <a:lnTo>
                  <a:pt x="1609366" y="1297564"/>
                </a:lnTo>
                <a:cubicBezTo>
                  <a:pt x="1619802" y="1298830"/>
                  <a:pt x="1635678" y="1294081"/>
                  <a:pt x="1644156" y="1286942"/>
                </a:cubicBezTo>
                <a:close/>
                <a:moveTo>
                  <a:pt x="1673709" y="1278660"/>
                </a:moveTo>
                <a:lnTo>
                  <a:pt x="1664754" y="1280161"/>
                </a:lnTo>
                <a:lnTo>
                  <a:pt x="1670214" y="1281162"/>
                </a:lnTo>
                <a:close/>
                <a:moveTo>
                  <a:pt x="1686598" y="1276498"/>
                </a:moveTo>
                <a:lnTo>
                  <a:pt x="1682023" y="1277267"/>
                </a:lnTo>
                <a:lnTo>
                  <a:pt x="1684032" y="1278613"/>
                </a:lnTo>
                <a:close/>
                <a:moveTo>
                  <a:pt x="5129623" y="1276233"/>
                </a:moveTo>
                <a:cubicBezTo>
                  <a:pt x="5129628" y="1276651"/>
                  <a:pt x="5129222" y="1277302"/>
                  <a:pt x="5128297" y="1278078"/>
                </a:cubicBezTo>
                <a:cubicBezTo>
                  <a:pt x="5127063" y="1279112"/>
                  <a:pt x="5124901" y="1280369"/>
                  <a:pt x="5121545" y="1281596"/>
                </a:cubicBezTo>
                <a:cubicBezTo>
                  <a:pt x="5123726" y="1278701"/>
                  <a:pt x="5125742" y="1277047"/>
                  <a:pt x="5127214" y="1276272"/>
                </a:cubicBezTo>
                <a:cubicBezTo>
                  <a:pt x="5128686" y="1275497"/>
                  <a:pt x="5129615" y="1275604"/>
                  <a:pt x="5129623" y="1276233"/>
                </a:cubicBezTo>
                <a:close/>
                <a:moveTo>
                  <a:pt x="4980946" y="1258285"/>
                </a:moveTo>
                <a:cubicBezTo>
                  <a:pt x="4981675" y="1260094"/>
                  <a:pt x="4981715" y="1260845"/>
                  <a:pt x="4981384" y="1261054"/>
                </a:cubicBezTo>
                <a:cubicBezTo>
                  <a:pt x="4981053" y="1261263"/>
                  <a:pt x="4980350" y="1260931"/>
                  <a:pt x="4979594" y="1260573"/>
                </a:cubicBezTo>
                <a:cubicBezTo>
                  <a:pt x="4980323" y="1259341"/>
                  <a:pt x="4980946" y="1258285"/>
                  <a:pt x="4980946" y="1258285"/>
                </a:cubicBezTo>
                <a:close/>
                <a:moveTo>
                  <a:pt x="5095293" y="1232931"/>
                </a:moveTo>
                <a:lnTo>
                  <a:pt x="5093672" y="1235466"/>
                </a:lnTo>
                <a:cubicBezTo>
                  <a:pt x="5091186" y="1239265"/>
                  <a:pt x="5089899" y="1241364"/>
                  <a:pt x="5089459" y="1242327"/>
                </a:cubicBezTo>
                <a:lnTo>
                  <a:pt x="5089822" y="1242346"/>
                </a:lnTo>
                <a:lnTo>
                  <a:pt x="5078235" y="1251802"/>
                </a:lnTo>
                <a:cubicBezTo>
                  <a:pt x="5070451" y="1258761"/>
                  <a:pt x="5063233" y="1265817"/>
                  <a:pt x="5056338" y="1273027"/>
                </a:cubicBezTo>
                <a:lnTo>
                  <a:pt x="5051096" y="1276957"/>
                </a:lnTo>
                <a:lnTo>
                  <a:pt x="5060826" y="1264652"/>
                </a:lnTo>
                <a:lnTo>
                  <a:pt x="5067339" y="1254923"/>
                </a:lnTo>
                <a:lnTo>
                  <a:pt x="5091500" y="1235756"/>
                </a:lnTo>
                <a:close/>
                <a:moveTo>
                  <a:pt x="4953819" y="1229356"/>
                </a:moveTo>
                <a:cubicBezTo>
                  <a:pt x="4954311" y="1229994"/>
                  <a:pt x="4954199" y="1230496"/>
                  <a:pt x="4953963" y="1230840"/>
                </a:cubicBezTo>
                <a:cubicBezTo>
                  <a:pt x="4953729" y="1231183"/>
                  <a:pt x="4953371" y="1231366"/>
                  <a:pt x="4953371" y="1231366"/>
                </a:cubicBezTo>
                <a:cubicBezTo>
                  <a:pt x="4952390" y="1230091"/>
                  <a:pt x="4953819" y="1229356"/>
                  <a:pt x="4953819" y="1229356"/>
                </a:cubicBezTo>
                <a:close/>
                <a:moveTo>
                  <a:pt x="4955739" y="1226441"/>
                </a:moveTo>
                <a:lnTo>
                  <a:pt x="4956000" y="1228228"/>
                </a:lnTo>
                <a:lnTo>
                  <a:pt x="4955660" y="1228592"/>
                </a:lnTo>
                <a:lnTo>
                  <a:pt x="4955899" y="1228633"/>
                </a:lnTo>
                <a:lnTo>
                  <a:pt x="4953819" y="1229356"/>
                </a:lnTo>
                <a:cubicBezTo>
                  <a:pt x="4954307" y="1227178"/>
                  <a:pt x="4954532" y="1226172"/>
                  <a:pt x="4955739" y="1226441"/>
                </a:cubicBezTo>
                <a:close/>
                <a:moveTo>
                  <a:pt x="5051470" y="1224950"/>
                </a:moveTo>
                <a:lnTo>
                  <a:pt x="5050983" y="1226619"/>
                </a:lnTo>
                <a:lnTo>
                  <a:pt x="5050592" y="1227376"/>
                </a:lnTo>
                <a:lnTo>
                  <a:pt x="5045317" y="1232105"/>
                </a:lnTo>
                <a:cubicBezTo>
                  <a:pt x="5038521" y="1237409"/>
                  <a:pt x="5028918" y="1243380"/>
                  <a:pt x="5026072" y="1246086"/>
                </a:cubicBezTo>
                <a:lnTo>
                  <a:pt x="5011272" y="1259664"/>
                </a:lnTo>
                <a:lnTo>
                  <a:pt x="5021389" y="1246632"/>
                </a:lnTo>
                <a:lnTo>
                  <a:pt x="5023177" y="1245391"/>
                </a:lnTo>
                <a:cubicBezTo>
                  <a:pt x="5026553" y="1242963"/>
                  <a:pt x="5030361" y="1240121"/>
                  <a:pt x="5035121" y="1236405"/>
                </a:cubicBezTo>
                <a:cubicBezTo>
                  <a:pt x="5037031" y="1235281"/>
                  <a:pt x="5048566" y="1226045"/>
                  <a:pt x="5051470" y="1224950"/>
                </a:cubicBezTo>
                <a:close/>
                <a:moveTo>
                  <a:pt x="4977028" y="1224691"/>
                </a:moveTo>
                <a:cubicBezTo>
                  <a:pt x="4980121" y="1222656"/>
                  <a:pt x="4979295" y="1224936"/>
                  <a:pt x="4977220" y="1228430"/>
                </a:cubicBezTo>
                <a:lnTo>
                  <a:pt x="4975297" y="1231338"/>
                </a:lnTo>
                <a:lnTo>
                  <a:pt x="4972237" y="1233609"/>
                </a:lnTo>
                <a:lnTo>
                  <a:pt x="4968210" y="1236701"/>
                </a:lnTo>
                <a:lnTo>
                  <a:pt x="4969211" y="1235107"/>
                </a:lnTo>
                <a:cubicBezTo>
                  <a:pt x="4971729" y="1231161"/>
                  <a:pt x="4974638" y="1226885"/>
                  <a:pt x="4977028" y="1224691"/>
                </a:cubicBezTo>
                <a:close/>
                <a:moveTo>
                  <a:pt x="4992987" y="1223442"/>
                </a:moveTo>
                <a:cubicBezTo>
                  <a:pt x="4993085" y="1223685"/>
                  <a:pt x="4992946" y="1224095"/>
                  <a:pt x="4992623" y="1224630"/>
                </a:cubicBezTo>
                <a:cubicBezTo>
                  <a:pt x="4992299" y="1225165"/>
                  <a:pt x="4991787" y="1225827"/>
                  <a:pt x="4991143" y="1226573"/>
                </a:cubicBezTo>
                <a:cubicBezTo>
                  <a:pt x="4987272" y="1231055"/>
                  <a:pt x="4978540" y="1238620"/>
                  <a:pt x="4975922" y="1240590"/>
                </a:cubicBezTo>
                <a:lnTo>
                  <a:pt x="4975634" y="1240832"/>
                </a:lnTo>
                <a:lnTo>
                  <a:pt x="4986858" y="1226036"/>
                </a:lnTo>
                <a:lnTo>
                  <a:pt x="4990694" y="1223823"/>
                </a:lnTo>
                <a:cubicBezTo>
                  <a:pt x="4991951" y="1223233"/>
                  <a:pt x="4992819" y="1223024"/>
                  <a:pt x="4992987" y="1223442"/>
                </a:cubicBezTo>
                <a:close/>
                <a:moveTo>
                  <a:pt x="1511779" y="1211334"/>
                </a:moveTo>
                <a:cubicBezTo>
                  <a:pt x="1508783" y="1209869"/>
                  <a:pt x="1507557" y="1210912"/>
                  <a:pt x="1507741" y="1212920"/>
                </a:cubicBezTo>
                <a:cubicBezTo>
                  <a:pt x="1508511" y="1214119"/>
                  <a:pt x="1509259" y="1214485"/>
                  <a:pt x="1509947" y="1214171"/>
                </a:cubicBezTo>
                <a:cubicBezTo>
                  <a:pt x="1510633" y="1213856"/>
                  <a:pt x="1511258" y="1212860"/>
                  <a:pt x="1511779" y="1211334"/>
                </a:cubicBezTo>
                <a:close/>
                <a:moveTo>
                  <a:pt x="4933133" y="1210479"/>
                </a:moveTo>
                <a:lnTo>
                  <a:pt x="4932189" y="1211337"/>
                </a:lnTo>
                <a:lnTo>
                  <a:pt x="4932069" y="1210988"/>
                </a:lnTo>
                <a:cubicBezTo>
                  <a:pt x="4932163" y="1210570"/>
                  <a:pt x="4932528" y="1210344"/>
                  <a:pt x="4933133" y="1210479"/>
                </a:cubicBezTo>
                <a:close/>
                <a:moveTo>
                  <a:pt x="5131483" y="1206634"/>
                </a:moveTo>
                <a:lnTo>
                  <a:pt x="5129614" y="1209721"/>
                </a:lnTo>
                <a:lnTo>
                  <a:pt x="5127855" y="1212209"/>
                </a:lnTo>
                <a:lnTo>
                  <a:pt x="5107534" y="1228038"/>
                </a:lnTo>
                <a:lnTo>
                  <a:pt x="5108909" y="1225852"/>
                </a:lnTo>
                <a:lnTo>
                  <a:pt x="5111605" y="1220786"/>
                </a:lnTo>
                <a:lnTo>
                  <a:pt x="5121168" y="1213666"/>
                </a:lnTo>
                <a:close/>
                <a:moveTo>
                  <a:pt x="1762081" y="1197135"/>
                </a:moveTo>
                <a:lnTo>
                  <a:pt x="1759543" y="1197769"/>
                </a:lnTo>
                <a:lnTo>
                  <a:pt x="1758585" y="1197952"/>
                </a:lnTo>
                <a:lnTo>
                  <a:pt x="1757401" y="1197641"/>
                </a:lnTo>
                <a:close/>
                <a:moveTo>
                  <a:pt x="1797387" y="1194016"/>
                </a:moveTo>
                <a:lnTo>
                  <a:pt x="1774633" y="1201165"/>
                </a:lnTo>
                <a:lnTo>
                  <a:pt x="1765482" y="1199759"/>
                </a:lnTo>
                <a:lnTo>
                  <a:pt x="1763601" y="1199266"/>
                </a:lnTo>
                <a:lnTo>
                  <a:pt x="1771492" y="1196182"/>
                </a:lnTo>
                <a:lnTo>
                  <a:pt x="1788586" y="1195179"/>
                </a:lnTo>
                <a:close/>
                <a:moveTo>
                  <a:pt x="1796664" y="1186968"/>
                </a:moveTo>
                <a:lnTo>
                  <a:pt x="1796490" y="1187734"/>
                </a:lnTo>
                <a:lnTo>
                  <a:pt x="1796466" y="1187843"/>
                </a:lnTo>
                <a:cubicBezTo>
                  <a:pt x="1796312" y="1188522"/>
                  <a:pt x="1796136" y="1189300"/>
                  <a:pt x="1796136" y="1189300"/>
                </a:cubicBezTo>
                <a:lnTo>
                  <a:pt x="1796490" y="1187734"/>
                </a:lnTo>
                <a:lnTo>
                  <a:pt x="1796656" y="1187006"/>
                </a:lnTo>
                <a:cubicBezTo>
                  <a:pt x="1796697" y="1186823"/>
                  <a:pt x="1796709" y="1186775"/>
                  <a:pt x="1796664" y="1186968"/>
                </a:cubicBezTo>
                <a:close/>
                <a:moveTo>
                  <a:pt x="1717831" y="1185577"/>
                </a:moveTo>
                <a:lnTo>
                  <a:pt x="1719704" y="1186789"/>
                </a:lnTo>
                <a:cubicBezTo>
                  <a:pt x="1722037" y="1189437"/>
                  <a:pt x="1724391" y="1192301"/>
                  <a:pt x="1727194" y="1192850"/>
                </a:cubicBezTo>
                <a:close/>
                <a:moveTo>
                  <a:pt x="1790043" y="1182936"/>
                </a:moveTo>
                <a:cubicBezTo>
                  <a:pt x="1796235" y="1183360"/>
                  <a:pt x="1802442" y="1184029"/>
                  <a:pt x="1802442" y="1184029"/>
                </a:cubicBezTo>
                <a:cubicBezTo>
                  <a:pt x="1808117" y="1183591"/>
                  <a:pt x="1812279" y="1184420"/>
                  <a:pt x="1816029" y="1185032"/>
                </a:cubicBezTo>
                <a:lnTo>
                  <a:pt x="1825294" y="1184788"/>
                </a:lnTo>
                <a:lnTo>
                  <a:pt x="1817833" y="1187594"/>
                </a:lnTo>
                <a:lnTo>
                  <a:pt x="1797875" y="1193863"/>
                </a:lnTo>
                <a:lnTo>
                  <a:pt x="1777735" y="1183318"/>
                </a:lnTo>
                <a:cubicBezTo>
                  <a:pt x="1777675" y="1182335"/>
                  <a:pt x="1783851" y="1182513"/>
                  <a:pt x="1790043" y="1182936"/>
                </a:cubicBezTo>
                <a:close/>
                <a:moveTo>
                  <a:pt x="1799112" y="1176279"/>
                </a:moveTo>
                <a:lnTo>
                  <a:pt x="1827090" y="1183762"/>
                </a:lnTo>
                <a:lnTo>
                  <a:pt x="1827634" y="1183907"/>
                </a:lnTo>
                <a:lnTo>
                  <a:pt x="1825990" y="1184526"/>
                </a:lnTo>
                <a:lnTo>
                  <a:pt x="1808005" y="1181231"/>
                </a:lnTo>
                <a:cubicBezTo>
                  <a:pt x="1800554" y="1180267"/>
                  <a:pt x="1793938" y="1179423"/>
                  <a:pt x="1793878" y="1178439"/>
                </a:cubicBezTo>
                <a:cubicBezTo>
                  <a:pt x="1793849" y="1177947"/>
                  <a:pt x="1795456" y="1177402"/>
                  <a:pt x="1797470" y="1176804"/>
                </a:cubicBezTo>
                <a:close/>
                <a:moveTo>
                  <a:pt x="1816271" y="1171051"/>
                </a:moveTo>
                <a:cubicBezTo>
                  <a:pt x="1813829" y="1171109"/>
                  <a:pt x="1814409" y="1172006"/>
                  <a:pt x="1815799" y="1172800"/>
                </a:cubicBezTo>
                <a:cubicBezTo>
                  <a:pt x="1816493" y="1173198"/>
                  <a:pt x="1817391" y="1173571"/>
                  <a:pt x="1818215" y="1173802"/>
                </a:cubicBezTo>
                <a:cubicBezTo>
                  <a:pt x="1819039" y="1174033"/>
                  <a:pt x="1819790" y="1174122"/>
                  <a:pt x="1820191" y="1173954"/>
                </a:cubicBezTo>
                <a:cubicBezTo>
                  <a:pt x="1820728" y="1173729"/>
                  <a:pt x="1820640" y="1173044"/>
                  <a:pt x="1819279" y="1171621"/>
                </a:cubicBezTo>
                <a:cubicBezTo>
                  <a:pt x="1817907" y="1170604"/>
                  <a:pt x="1817643" y="1172066"/>
                  <a:pt x="1816271" y="1171051"/>
                </a:cubicBezTo>
                <a:close/>
                <a:moveTo>
                  <a:pt x="1669694" y="1161165"/>
                </a:moveTo>
                <a:cubicBezTo>
                  <a:pt x="1676488" y="1162023"/>
                  <a:pt x="1689173" y="1166515"/>
                  <a:pt x="1701005" y="1172507"/>
                </a:cubicBezTo>
                <a:lnTo>
                  <a:pt x="1717831" y="1185577"/>
                </a:lnTo>
                <a:lnTo>
                  <a:pt x="1712332" y="1182018"/>
                </a:lnTo>
                <a:cubicBezTo>
                  <a:pt x="1709907" y="1184395"/>
                  <a:pt x="1730430" y="1199364"/>
                  <a:pt x="1728890" y="1196967"/>
                </a:cubicBezTo>
                <a:cubicBezTo>
                  <a:pt x="1729582" y="1197305"/>
                  <a:pt x="1730092" y="1199267"/>
                  <a:pt x="1730448" y="1201359"/>
                </a:cubicBezTo>
                <a:lnTo>
                  <a:pt x="1730683" y="1203274"/>
                </a:lnTo>
                <a:lnTo>
                  <a:pt x="1643205" y="1219962"/>
                </a:lnTo>
                <a:cubicBezTo>
                  <a:pt x="1602598" y="1226285"/>
                  <a:pt x="1560514" y="1231643"/>
                  <a:pt x="1518008" y="1236355"/>
                </a:cubicBezTo>
                <a:lnTo>
                  <a:pt x="1399516" y="1247971"/>
                </a:lnTo>
                <a:lnTo>
                  <a:pt x="1465511" y="1227883"/>
                </a:lnTo>
                <a:cubicBezTo>
                  <a:pt x="1473383" y="1224886"/>
                  <a:pt x="1484252" y="1223351"/>
                  <a:pt x="1492126" y="1220353"/>
                </a:cubicBezTo>
                <a:cubicBezTo>
                  <a:pt x="1495959" y="1218940"/>
                  <a:pt x="1503906" y="1214333"/>
                  <a:pt x="1494263" y="1214822"/>
                </a:cubicBezTo>
                <a:cubicBezTo>
                  <a:pt x="1483599" y="1216182"/>
                  <a:pt x="1471687" y="1220767"/>
                  <a:pt x="1465013" y="1222435"/>
                </a:cubicBezTo>
                <a:cubicBezTo>
                  <a:pt x="1429042" y="1233610"/>
                  <a:pt x="1397210" y="1241880"/>
                  <a:pt x="1363922" y="1251079"/>
                </a:cubicBezTo>
                <a:lnTo>
                  <a:pt x="1363723" y="1251143"/>
                </a:lnTo>
                <a:lnTo>
                  <a:pt x="1345088" y="1252735"/>
                </a:lnTo>
                <a:lnTo>
                  <a:pt x="1448225" y="1219431"/>
                </a:lnTo>
                <a:cubicBezTo>
                  <a:pt x="1485552" y="1208645"/>
                  <a:pt x="1516986" y="1193606"/>
                  <a:pt x="1555695" y="1183495"/>
                </a:cubicBezTo>
                <a:cubicBezTo>
                  <a:pt x="1587553" y="1175514"/>
                  <a:pt x="1620501" y="1162586"/>
                  <a:pt x="1660522" y="1166817"/>
                </a:cubicBezTo>
                <a:cubicBezTo>
                  <a:pt x="1661904" y="1167493"/>
                  <a:pt x="1677335" y="1170108"/>
                  <a:pt x="1678562" y="1169064"/>
                </a:cubicBezTo>
                <a:cubicBezTo>
                  <a:pt x="1678405" y="1167344"/>
                  <a:pt x="1664272" y="1162075"/>
                  <a:pt x="1661433" y="1162331"/>
                </a:cubicBezTo>
                <a:cubicBezTo>
                  <a:pt x="1656635" y="1161628"/>
                  <a:pt x="1657996" y="1161473"/>
                  <a:pt x="1660910" y="1161424"/>
                </a:cubicBezTo>
                <a:cubicBezTo>
                  <a:pt x="1663822" y="1161377"/>
                  <a:pt x="1668288" y="1161437"/>
                  <a:pt x="1669694" y="1161165"/>
                </a:cubicBezTo>
                <a:close/>
                <a:moveTo>
                  <a:pt x="1740702" y="1160656"/>
                </a:moveTo>
                <a:lnTo>
                  <a:pt x="1768949" y="1168211"/>
                </a:lnTo>
                <a:lnTo>
                  <a:pt x="1766160" y="1168100"/>
                </a:lnTo>
                <a:cubicBezTo>
                  <a:pt x="1757085" y="1167675"/>
                  <a:pt x="1747942" y="1166704"/>
                  <a:pt x="1738545" y="1162672"/>
                </a:cubicBezTo>
                <a:cubicBezTo>
                  <a:pt x="1737728" y="1162321"/>
                  <a:pt x="1738320" y="1161697"/>
                  <a:pt x="1739699" y="1161008"/>
                </a:cubicBezTo>
                <a:close/>
                <a:moveTo>
                  <a:pt x="1687699" y="1144786"/>
                </a:moveTo>
                <a:lnTo>
                  <a:pt x="1699092" y="1149031"/>
                </a:lnTo>
                <a:lnTo>
                  <a:pt x="1719362" y="1154905"/>
                </a:lnTo>
                <a:lnTo>
                  <a:pt x="1711821" y="1155033"/>
                </a:lnTo>
                <a:cubicBezTo>
                  <a:pt x="1699347" y="1152711"/>
                  <a:pt x="1686902" y="1150881"/>
                  <a:pt x="1674299" y="1149701"/>
                </a:cubicBezTo>
                <a:lnTo>
                  <a:pt x="1662745" y="1149270"/>
                </a:lnTo>
                <a:lnTo>
                  <a:pt x="1684836" y="1145423"/>
                </a:lnTo>
                <a:close/>
                <a:moveTo>
                  <a:pt x="2232988" y="1114886"/>
                </a:moveTo>
                <a:lnTo>
                  <a:pt x="2233331" y="1116342"/>
                </a:lnTo>
                <a:lnTo>
                  <a:pt x="2234248" y="1116200"/>
                </a:lnTo>
                <a:close/>
                <a:moveTo>
                  <a:pt x="1889362" y="1111373"/>
                </a:moveTo>
                <a:cubicBezTo>
                  <a:pt x="1884497" y="1109709"/>
                  <a:pt x="1882210" y="1119897"/>
                  <a:pt x="1891940" y="1123225"/>
                </a:cubicBezTo>
                <a:cubicBezTo>
                  <a:pt x="1891940" y="1123225"/>
                  <a:pt x="1894226" y="1113035"/>
                  <a:pt x="1889362" y="1111373"/>
                </a:cubicBezTo>
                <a:close/>
                <a:moveTo>
                  <a:pt x="1665455" y="1090772"/>
                </a:moveTo>
                <a:lnTo>
                  <a:pt x="1656721" y="1093563"/>
                </a:lnTo>
                <a:lnTo>
                  <a:pt x="1656383" y="1093398"/>
                </a:lnTo>
                <a:lnTo>
                  <a:pt x="1654050" y="1091820"/>
                </a:lnTo>
                <a:close/>
                <a:moveTo>
                  <a:pt x="1926440" y="1085016"/>
                </a:moveTo>
                <a:lnTo>
                  <a:pt x="1928074" y="1085331"/>
                </a:lnTo>
                <a:lnTo>
                  <a:pt x="1963945" y="1089749"/>
                </a:lnTo>
                <a:lnTo>
                  <a:pt x="1950969" y="1092956"/>
                </a:lnTo>
                <a:lnTo>
                  <a:pt x="1948321" y="1092517"/>
                </a:lnTo>
                <a:lnTo>
                  <a:pt x="1918146" y="1087531"/>
                </a:lnTo>
                <a:close/>
                <a:moveTo>
                  <a:pt x="1731042" y="1066275"/>
                </a:moveTo>
                <a:cubicBezTo>
                  <a:pt x="1731042" y="1066275"/>
                  <a:pt x="1732675" y="1066976"/>
                  <a:pt x="1734582" y="1067795"/>
                </a:cubicBezTo>
                <a:lnTo>
                  <a:pt x="1734464" y="1068713"/>
                </a:lnTo>
                <a:lnTo>
                  <a:pt x="1733420" y="1069047"/>
                </a:lnTo>
                <a:close/>
                <a:moveTo>
                  <a:pt x="2394699" y="1065252"/>
                </a:moveTo>
                <a:lnTo>
                  <a:pt x="2395815" y="1066168"/>
                </a:lnTo>
                <a:lnTo>
                  <a:pt x="2397237" y="1065277"/>
                </a:lnTo>
                <a:close/>
                <a:moveTo>
                  <a:pt x="2373850" y="1061770"/>
                </a:moveTo>
                <a:lnTo>
                  <a:pt x="2373610" y="1065976"/>
                </a:lnTo>
                <a:lnTo>
                  <a:pt x="2375356" y="1066127"/>
                </a:lnTo>
                <a:cubicBezTo>
                  <a:pt x="2380000" y="1066249"/>
                  <a:pt x="2390054" y="1065130"/>
                  <a:pt x="2379159" y="1062311"/>
                </a:cubicBezTo>
                <a:close/>
                <a:moveTo>
                  <a:pt x="2353722" y="1059718"/>
                </a:moveTo>
                <a:lnTo>
                  <a:pt x="2346277" y="1063632"/>
                </a:lnTo>
                <a:lnTo>
                  <a:pt x="2362056" y="1064985"/>
                </a:lnTo>
                <a:lnTo>
                  <a:pt x="2363114" y="1060919"/>
                </a:lnTo>
                <a:lnTo>
                  <a:pt x="2363061" y="1060670"/>
                </a:lnTo>
                <a:close/>
                <a:moveTo>
                  <a:pt x="1711535" y="1042268"/>
                </a:moveTo>
                <a:cubicBezTo>
                  <a:pt x="1711155" y="1042584"/>
                  <a:pt x="1712818" y="1042919"/>
                  <a:pt x="1715521" y="1043211"/>
                </a:cubicBezTo>
                <a:lnTo>
                  <a:pt x="1724021" y="1043786"/>
                </a:lnTo>
                <a:lnTo>
                  <a:pt x="1724387" y="1043900"/>
                </a:lnTo>
                <a:lnTo>
                  <a:pt x="1769214" y="1057607"/>
                </a:lnTo>
                <a:lnTo>
                  <a:pt x="1737376" y="1067783"/>
                </a:lnTo>
                <a:lnTo>
                  <a:pt x="1734582" y="1067795"/>
                </a:lnTo>
                <a:cubicBezTo>
                  <a:pt x="1732435" y="1063044"/>
                  <a:pt x="1730559" y="1058408"/>
                  <a:pt x="1730559" y="1058408"/>
                </a:cubicBezTo>
                <a:cubicBezTo>
                  <a:pt x="1727291" y="1057006"/>
                  <a:pt x="1712521" y="1058327"/>
                  <a:pt x="1705711" y="1055404"/>
                </a:cubicBezTo>
                <a:cubicBezTo>
                  <a:pt x="1705711" y="1055404"/>
                  <a:pt x="1695632" y="1051080"/>
                  <a:pt x="1708618" y="1050909"/>
                </a:cubicBezTo>
                <a:cubicBezTo>
                  <a:pt x="1718706" y="1051089"/>
                  <a:pt x="1712278" y="1054394"/>
                  <a:pt x="1717072" y="1050388"/>
                </a:cubicBezTo>
                <a:cubicBezTo>
                  <a:pt x="1713793" y="1053130"/>
                  <a:pt x="1710142" y="1045499"/>
                  <a:pt x="1711535" y="1042268"/>
                </a:cubicBezTo>
                <a:close/>
                <a:moveTo>
                  <a:pt x="1709626" y="1039309"/>
                </a:moveTo>
                <a:lnTo>
                  <a:pt x="1711843" y="1039998"/>
                </a:lnTo>
                <a:lnTo>
                  <a:pt x="1711394" y="1039974"/>
                </a:lnTo>
                <a:lnTo>
                  <a:pt x="1708468" y="1039791"/>
                </a:lnTo>
                <a:close/>
                <a:moveTo>
                  <a:pt x="2374004" y="1037951"/>
                </a:moveTo>
                <a:lnTo>
                  <a:pt x="2363379" y="1042090"/>
                </a:lnTo>
                <a:cubicBezTo>
                  <a:pt x="2363379" y="1042090"/>
                  <a:pt x="2363379" y="1042090"/>
                  <a:pt x="2361306" y="1039398"/>
                </a:cubicBezTo>
                <a:cubicBezTo>
                  <a:pt x="2361306" y="1039398"/>
                  <a:pt x="2361306" y="1039398"/>
                  <a:pt x="2364893" y="1040934"/>
                </a:cubicBezTo>
                <a:close/>
                <a:moveTo>
                  <a:pt x="2067134" y="1035965"/>
                </a:moveTo>
                <a:lnTo>
                  <a:pt x="2133087" y="1046035"/>
                </a:lnTo>
                <a:lnTo>
                  <a:pt x="2203421" y="1053053"/>
                </a:lnTo>
                <a:lnTo>
                  <a:pt x="2105247" y="1087811"/>
                </a:lnTo>
                <a:cubicBezTo>
                  <a:pt x="2067644" y="1101809"/>
                  <a:pt x="2030437" y="1116006"/>
                  <a:pt x="1992963" y="1129612"/>
                </a:cubicBezTo>
                <a:lnTo>
                  <a:pt x="1987936" y="1131300"/>
                </a:lnTo>
                <a:lnTo>
                  <a:pt x="1983565" y="1133325"/>
                </a:lnTo>
                <a:lnTo>
                  <a:pt x="1982962" y="1132969"/>
                </a:lnTo>
                <a:lnTo>
                  <a:pt x="1950439" y="1143889"/>
                </a:lnTo>
                <a:lnTo>
                  <a:pt x="1948549" y="1144743"/>
                </a:lnTo>
                <a:lnTo>
                  <a:pt x="1948321" y="1144601"/>
                </a:lnTo>
                <a:lnTo>
                  <a:pt x="1932324" y="1149971"/>
                </a:lnTo>
                <a:lnTo>
                  <a:pt x="1874961" y="1139080"/>
                </a:lnTo>
                <a:cubicBezTo>
                  <a:pt x="1871477" y="1138988"/>
                  <a:pt x="1862637" y="1137881"/>
                  <a:pt x="1863703" y="1138437"/>
                </a:cubicBezTo>
                <a:cubicBezTo>
                  <a:pt x="1864058" y="1138621"/>
                  <a:pt x="1865513" y="1138991"/>
                  <a:pt x="1868635" y="1139647"/>
                </a:cubicBezTo>
                <a:lnTo>
                  <a:pt x="1925352" y="1152311"/>
                </a:lnTo>
                <a:lnTo>
                  <a:pt x="1879058" y="1167854"/>
                </a:lnTo>
                <a:lnTo>
                  <a:pt x="1852947" y="1174389"/>
                </a:lnTo>
                <a:lnTo>
                  <a:pt x="1829797" y="1183094"/>
                </a:lnTo>
                <a:lnTo>
                  <a:pt x="1817937" y="1178385"/>
                </a:lnTo>
                <a:lnTo>
                  <a:pt x="1803924" y="1174030"/>
                </a:lnTo>
                <a:lnTo>
                  <a:pt x="1804601" y="1172674"/>
                </a:lnTo>
                <a:cubicBezTo>
                  <a:pt x="1803323" y="1171901"/>
                  <a:pt x="1799991" y="1171090"/>
                  <a:pt x="1793376" y="1170246"/>
                </a:cubicBezTo>
                <a:lnTo>
                  <a:pt x="1790816" y="1169944"/>
                </a:lnTo>
                <a:lnTo>
                  <a:pt x="1774475" y="1164831"/>
                </a:lnTo>
                <a:cubicBezTo>
                  <a:pt x="1767140" y="1162304"/>
                  <a:pt x="1759662" y="1159393"/>
                  <a:pt x="1751902" y="1155721"/>
                </a:cubicBezTo>
                <a:cubicBezTo>
                  <a:pt x="1769079" y="1158215"/>
                  <a:pt x="1787055" y="1164892"/>
                  <a:pt x="1805109" y="1169695"/>
                </a:cubicBezTo>
                <a:cubicBezTo>
                  <a:pt x="1819014" y="1173081"/>
                  <a:pt x="1807284" y="1167713"/>
                  <a:pt x="1801304" y="1164944"/>
                </a:cubicBezTo>
                <a:lnTo>
                  <a:pt x="1735187" y="1144275"/>
                </a:lnTo>
                <a:lnTo>
                  <a:pt x="1737418" y="1144320"/>
                </a:lnTo>
                <a:cubicBezTo>
                  <a:pt x="1747255" y="1144711"/>
                  <a:pt x="1773850" y="1145912"/>
                  <a:pt x="1753803" y="1143372"/>
                </a:cubicBezTo>
                <a:cubicBezTo>
                  <a:pt x="1735544" y="1139684"/>
                  <a:pt x="1757103" y="1140959"/>
                  <a:pt x="1761745" y="1138803"/>
                </a:cubicBezTo>
                <a:cubicBezTo>
                  <a:pt x="1760111" y="1138102"/>
                  <a:pt x="1758476" y="1137400"/>
                  <a:pt x="1756842" y="1136698"/>
                </a:cubicBezTo>
                <a:cubicBezTo>
                  <a:pt x="1757659" y="1137050"/>
                  <a:pt x="1754980" y="1134464"/>
                  <a:pt x="1752081" y="1131505"/>
                </a:cubicBezTo>
                <a:lnTo>
                  <a:pt x="1751349" y="1130611"/>
                </a:lnTo>
                <a:lnTo>
                  <a:pt x="1797346" y="1120367"/>
                </a:lnTo>
                <a:lnTo>
                  <a:pt x="1801326" y="1121861"/>
                </a:lnTo>
                <a:cubicBezTo>
                  <a:pt x="1809497" y="1125060"/>
                  <a:pt x="1822157" y="1130031"/>
                  <a:pt x="1822587" y="1127656"/>
                </a:cubicBezTo>
                <a:cubicBezTo>
                  <a:pt x="1823118" y="1124734"/>
                  <a:pt x="1806206" y="1120776"/>
                  <a:pt x="1804605" y="1119592"/>
                </a:cubicBezTo>
                <a:lnTo>
                  <a:pt x="1802988" y="1119110"/>
                </a:lnTo>
                <a:lnTo>
                  <a:pt x="1844440" y="1109878"/>
                </a:lnTo>
                <a:lnTo>
                  <a:pt x="1902117" y="1092393"/>
                </a:lnTo>
                <a:lnTo>
                  <a:pt x="1928961" y="1098663"/>
                </a:lnTo>
                <a:lnTo>
                  <a:pt x="1932800" y="1099145"/>
                </a:lnTo>
                <a:lnTo>
                  <a:pt x="1912119" y="1109029"/>
                </a:lnTo>
                <a:cubicBezTo>
                  <a:pt x="1907255" y="1107364"/>
                  <a:pt x="1902390" y="1105701"/>
                  <a:pt x="1903579" y="1111171"/>
                </a:cubicBezTo>
                <a:cubicBezTo>
                  <a:pt x="1906011" y="1112004"/>
                  <a:pt x="1908444" y="1112835"/>
                  <a:pt x="1910119" y="1112776"/>
                </a:cubicBezTo>
                <a:cubicBezTo>
                  <a:pt x="1911795" y="1112716"/>
                  <a:pt x="1912714" y="1111765"/>
                  <a:pt x="1912119" y="1109029"/>
                </a:cubicBezTo>
                <a:cubicBezTo>
                  <a:pt x="1920578" y="1107808"/>
                  <a:pt x="1929750" y="1106950"/>
                  <a:pt x="1938462" y="1105430"/>
                </a:cubicBezTo>
                <a:lnTo>
                  <a:pt x="1950933" y="1101426"/>
                </a:lnTo>
                <a:lnTo>
                  <a:pt x="1980323" y="1105124"/>
                </a:lnTo>
                <a:cubicBezTo>
                  <a:pt x="1997190" y="1106285"/>
                  <a:pt x="2013615" y="1106496"/>
                  <a:pt x="2029024" y="1105886"/>
                </a:cubicBezTo>
                <a:lnTo>
                  <a:pt x="1964767" y="1095242"/>
                </a:lnTo>
                <a:lnTo>
                  <a:pt x="1969742" y="1090463"/>
                </a:lnTo>
                <a:lnTo>
                  <a:pt x="1988114" y="1092727"/>
                </a:lnTo>
                <a:cubicBezTo>
                  <a:pt x="1989485" y="1093741"/>
                  <a:pt x="2005600" y="1093516"/>
                  <a:pt x="2005600" y="1093516"/>
                </a:cubicBezTo>
                <a:cubicBezTo>
                  <a:pt x="2006130" y="1090593"/>
                  <a:pt x="1993332" y="1089683"/>
                  <a:pt x="1985716" y="1087359"/>
                </a:cubicBezTo>
                <a:cubicBezTo>
                  <a:pt x="1975049" y="1084712"/>
                  <a:pt x="1967123" y="1084094"/>
                  <a:pt x="1962516" y="1082340"/>
                </a:cubicBezTo>
                <a:cubicBezTo>
                  <a:pt x="1956784" y="1083207"/>
                  <a:pt x="1951271" y="1082510"/>
                  <a:pt x="1945210" y="1081442"/>
                </a:cubicBezTo>
                <a:lnTo>
                  <a:pt x="1940559" y="1080737"/>
                </a:lnTo>
                <a:lnTo>
                  <a:pt x="1984910" y="1067289"/>
                </a:lnTo>
                <a:lnTo>
                  <a:pt x="2028788" y="1071453"/>
                </a:lnTo>
                <a:cubicBezTo>
                  <a:pt x="2035034" y="1072760"/>
                  <a:pt x="2043224" y="1071917"/>
                  <a:pt x="2032372" y="1068857"/>
                </a:cubicBezTo>
                <a:cubicBezTo>
                  <a:pt x="2021439" y="1067668"/>
                  <a:pt x="2002624" y="1065619"/>
                  <a:pt x="1994699" y="1065000"/>
                </a:cubicBezTo>
                <a:lnTo>
                  <a:pt x="1993252" y="1064760"/>
                </a:lnTo>
                <a:lnTo>
                  <a:pt x="1995417" y="1064104"/>
                </a:lnTo>
                <a:lnTo>
                  <a:pt x="2019172" y="1054784"/>
                </a:lnTo>
                <a:lnTo>
                  <a:pt x="2028520" y="1055783"/>
                </a:lnTo>
                <a:cubicBezTo>
                  <a:pt x="2029891" y="1056798"/>
                  <a:pt x="2049281" y="1055681"/>
                  <a:pt x="2049544" y="1054219"/>
                </a:cubicBezTo>
                <a:cubicBezTo>
                  <a:pt x="2049810" y="1052758"/>
                  <a:pt x="2040513" y="1051124"/>
                  <a:pt x="2039143" y="1050109"/>
                </a:cubicBezTo>
                <a:lnTo>
                  <a:pt x="2032834" y="1049423"/>
                </a:lnTo>
                <a:close/>
                <a:moveTo>
                  <a:pt x="2386082" y="1033246"/>
                </a:moveTo>
                <a:lnTo>
                  <a:pt x="2381245" y="1035579"/>
                </a:lnTo>
                <a:lnTo>
                  <a:pt x="2374004" y="1037951"/>
                </a:lnTo>
                <a:close/>
                <a:moveTo>
                  <a:pt x="1724558" y="1033074"/>
                </a:moveTo>
                <a:lnTo>
                  <a:pt x="1789311" y="1051182"/>
                </a:lnTo>
                <a:lnTo>
                  <a:pt x="1779350" y="1054367"/>
                </a:lnTo>
                <a:lnTo>
                  <a:pt x="1719655" y="1035122"/>
                </a:lnTo>
                <a:close/>
                <a:moveTo>
                  <a:pt x="2463692" y="1031475"/>
                </a:moveTo>
                <a:lnTo>
                  <a:pt x="2422170" y="1055304"/>
                </a:lnTo>
                <a:lnTo>
                  <a:pt x="2455798" y="1057165"/>
                </a:lnTo>
                <a:lnTo>
                  <a:pt x="2467366" y="1058332"/>
                </a:lnTo>
                <a:lnTo>
                  <a:pt x="2468403" y="1052310"/>
                </a:lnTo>
                <a:cubicBezTo>
                  <a:pt x="2474240" y="1047852"/>
                  <a:pt x="2480638" y="1047244"/>
                  <a:pt x="2484964" y="1043944"/>
                </a:cubicBezTo>
                <a:cubicBezTo>
                  <a:pt x="2489848" y="1044491"/>
                  <a:pt x="2491276" y="1031185"/>
                  <a:pt x="2488464" y="1033332"/>
                </a:cubicBezTo>
                <a:cubicBezTo>
                  <a:pt x="2480553" y="1035094"/>
                  <a:pt x="2472642" y="1036857"/>
                  <a:pt x="2465290" y="1042470"/>
                </a:cubicBezTo>
                <a:cubicBezTo>
                  <a:pt x="2466245" y="1037467"/>
                  <a:pt x="2465207" y="1030320"/>
                  <a:pt x="2463692" y="1031475"/>
                </a:cubicBezTo>
                <a:close/>
                <a:moveTo>
                  <a:pt x="2201068" y="1026130"/>
                </a:moveTo>
                <a:cubicBezTo>
                  <a:pt x="2199554" y="1027286"/>
                  <a:pt x="2199554" y="1027286"/>
                  <a:pt x="2199554" y="1027286"/>
                </a:cubicBezTo>
                <a:lnTo>
                  <a:pt x="2199306" y="1026862"/>
                </a:lnTo>
                <a:lnTo>
                  <a:pt x="2200710" y="1026279"/>
                </a:lnTo>
                <a:cubicBezTo>
                  <a:pt x="2201068" y="1026130"/>
                  <a:pt x="2201068" y="1026130"/>
                  <a:pt x="2201068" y="1026130"/>
                </a:cubicBezTo>
                <a:close/>
                <a:moveTo>
                  <a:pt x="1742947" y="1025398"/>
                </a:moveTo>
                <a:lnTo>
                  <a:pt x="1772369" y="1033977"/>
                </a:lnTo>
                <a:lnTo>
                  <a:pt x="1808413" y="1044752"/>
                </a:lnTo>
                <a:lnTo>
                  <a:pt x="1801930" y="1047096"/>
                </a:lnTo>
                <a:lnTo>
                  <a:pt x="1772290" y="1037993"/>
                </a:lnTo>
                <a:lnTo>
                  <a:pt x="1740235" y="1026530"/>
                </a:lnTo>
                <a:close/>
                <a:moveTo>
                  <a:pt x="1756955" y="1019550"/>
                </a:moveTo>
                <a:lnTo>
                  <a:pt x="1827237" y="1037947"/>
                </a:lnTo>
                <a:lnTo>
                  <a:pt x="1813141" y="1043043"/>
                </a:lnTo>
                <a:lnTo>
                  <a:pt x="1784585" y="1035597"/>
                </a:lnTo>
                <a:lnTo>
                  <a:pt x="1750075" y="1022423"/>
                </a:lnTo>
                <a:close/>
                <a:moveTo>
                  <a:pt x="2118114" y="1015962"/>
                </a:moveTo>
                <a:lnTo>
                  <a:pt x="2114285" y="1021377"/>
                </a:lnTo>
                <a:cubicBezTo>
                  <a:pt x="2113732" y="1024393"/>
                  <a:pt x="2114131" y="1027142"/>
                  <a:pt x="2115538" y="1026070"/>
                </a:cubicBezTo>
                <a:cubicBezTo>
                  <a:pt x="2115538" y="1026070"/>
                  <a:pt x="2115538" y="1026070"/>
                  <a:pt x="2119125" y="1027607"/>
                </a:cubicBezTo>
                <a:cubicBezTo>
                  <a:pt x="2119125" y="1027607"/>
                  <a:pt x="2119125" y="1027607"/>
                  <a:pt x="2111213" y="1029370"/>
                </a:cubicBezTo>
                <a:lnTo>
                  <a:pt x="2096080" y="1032559"/>
                </a:lnTo>
                <a:lnTo>
                  <a:pt x="2138363" y="1036783"/>
                </a:lnTo>
                <a:cubicBezTo>
                  <a:pt x="2157688" y="1038693"/>
                  <a:pt x="2176581" y="1040662"/>
                  <a:pt x="2196218" y="1043182"/>
                </a:cubicBezTo>
                <a:lnTo>
                  <a:pt x="2240851" y="1045763"/>
                </a:lnTo>
                <a:lnTo>
                  <a:pt x="2231945" y="1046529"/>
                </a:lnTo>
                <a:cubicBezTo>
                  <a:pt x="2226559" y="1047238"/>
                  <a:pt x="2221729" y="1047841"/>
                  <a:pt x="2219904" y="1047218"/>
                </a:cubicBezTo>
                <a:lnTo>
                  <a:pt x="2217415" y="1048099"/>
                </a:lnTo>
                <a:lnTo>
                  <a:pt x="2185291" y="1046246"/>
                </a:lnTo>
                <a:cubicBezTo>
                  <a:pt x="2172069" y="1045886"/>
                  <a:pt x="2158852" y="1045495"/>
                  <a:pt x="2146324" y="1043816"/>
                </a:cubicBezTo>
                <a:cubicBezTo>
                  <a:pt x="2130738" y="1041118"/>
                  <a:pt x="2121531" y="1038997"/>
                  <a:pt x="2104354" y="1036503"/>
                </a:cubicBezTo>
                <a:lnTo>
                  <a:pt x="2086814" y="1034511"/>
                </a:lnTo>
                <a:lnTo>
                  <a:pt x="2081378" y="1035655"/>
                </a:lnTo>
                <a:lnTo>
                  <a:pt x="2083387" y="1034120"/>
                </a:lnTo>
                <a:lnTo>
                  <a:pt x="2074429" y="1033102"/>
                </a:lnTo>
                <a:lnTo>
                  <a:pt x="2079928" y="1030945"/>
                </a:lnTo>
                <a:lnTo>
                  <a:pt x="2087259" y="1031677"/>
                </a:lnTo>
                <a:lnTo>
                  <a:pt x="2109878" y="1021840"/>
                </a:lnTo>
                <a:lnTo>
                  <a:pt x="2110791" y="1018835"/>
                </a:lnTo>
                <a:close/>
                <a:moveTo>
                  <a:pt x="1784267" y="1008689"/>
                </a:moveTo>
                <a:lnTo>
                  <a:pt x="1855778" y="1027628"/>
                </a:lnTo>
                <a:lnTo>
                  <a:pt x="1834626" y="1035275"/>
                </a:lnTo>
                <a:lnTo>
                  <a:pt x="1765942" y="1015798"/>
                </a:lnTo>
                <a:lnTo>
                  <a:pt x="1777179" y="1011107"/>
                </a:lnTo>
                <a:close/>
                <a:moveTo>
                  <a:pt x="1819419" y="996695"/>
                </a:moveTo>
                <a:lnTo>
                  <a:pt x="1854965" y="1005821"/>
                </a:lnTo>
                <a:lnTo>
                  <a:pt x="1895697" y="1013197"/>
                </a:lnTo>
                <a:lnTo>
                  <a:pt x="1862578" y="1025171"/>
                </a:lnTo>
                <a:lnTo>
                  <a:pt x="1790617" y="1006523"/>
                </a:lnTo>
                <a:close/>
                <a:moveTo>
                  <a:pt x="2083278" y="940790"/>
                </a:moveTo>
                <a:lnTo>
                  <a:pt x="2073728" y="945006"/>
                </a:lnTo>
                <a:lnTo>
                  <a:pt x="2072540" y="943464"/>
                </a:lnTo>
                <a:close/>
                <a:moveTo>
                  <a:pt x="4894084" y="914819"/>
                </a:moveTo>
                <a:lnTo>
                  <a:pt x="4894048" y="914891"/>
                </a:lnTo>
                <a:lnTo>
                  <a:pt x="4894040" y="914881"/>
                </a:lnTo>
                <a:close/>
                <a:moveTo>
                  <a:pt x="4892294" y="912618"/>
                </a:moveTo>
                <a:lnTo>
                  <a:pt x="4894040" y="914881"/>
                </a:lnTo>
                <a:lnTo>
                  <a:pt x="4888613" y="922728"/>
                </a:lnTo>
                <a:cubicBezTo>
                  <a:pt x="4878383" y="936817"/>
                  <a:pt x="4884484" y="925494"/>
                  <a:pt x="4892294" y="912618"/>
                </a:cubicBezTo>
                <a:close/>
                <a:moveTo>
                  <a:pt x="4904830" y="899282"/>
                </a:moveTo>
                <a:lnTo>
                  <a:pt x="4894084" y="914819"/>
                </a:lnTo>
                <a:lnTo>
                  <a:pt x="4897567" y="907656"/>
                </a:lnTo>
                <a:cubicBezTo>
                  <a:pt x="4900054" y="904159"/>
                  <a:pt x="4903165" y="900472"/>
                  <a:pt x="4904830" y="899282"/>
                </a:cubicBezTo>
                <a:close/>
                <a:moveTo>
                  <a:pt x="4907685" y="893696"/>
                </a:moveTo>
                <a:cubicBezTo>
                  <a:pt x="4906022" y="892836"/>
                  <a:pt x="4898371" y="903004"/>
                  <a:pt x="4892294" y="912618"/>
                </a:cubicBezTo>
                <a:lnTo>
                  <a:pt x="4891202" y="910475"/>
                </a:lnTo>
                <a:lnTo>
                  <a:pt x="4892096" y="909553"/>
                </a:lnTo>
                <a:cubicBezTo>
                  <a:pt x="4891264" y="909123"/>
                  <a:pt x="4890876" y="909320"/>
                  <a:pt x="4890914" y="909911"/>
                </a:cubicBezTo>
                <a:lnTo>
                  <a:pt x="4891202" y="910475"/>
                </a:lnTo>
                <a:lnTo>
                  <a:pt x="4886119" y="915709"/>
                </a:lnTo>
                <a:cubicBezTo>
                  <a:pt x="4881127" y="923015"/>
                  <a:pt x="4878627" y="933342"/>
                  <a:pt x="4874413" y="942781"/>
                </a:cubicBezTo>
                <a:lnTo>
                  <a:pt x="4863301" y="961145"/>
                </a:lnTo>
                <a:lnTo>
                  <a:pt x="4903305" y="920448"/>
                </a:lnTo>
                <a:lnTo>
                  <a:pt x="4905763" y="917718"/>
                </a:lnTo>
                <a:lnTo>
                  <a:pt x="4910199" y="907757"/>
                </a:lnTo>
                <a:cubicBezTo>
                  <a:pt x="4909818" y="901863"/>
                  <a:pt x="4906766" y="904386"/>
                  <a:pt x="4906493" y="900143"/>
                </a:cubicBezTo>
                <a:cubicBezTo>
                  <a:pt x="4906493" y="900143"/>
                  <a:pt x="4906375" y="898317"/>
                  <a:pt x="4906465" y="896597"/>
                </a:cubicBezTo>
                <a:lnTo>
                  <a:pt x="4906769" y="895874"/>
                </a:lnTo>
                <a:lnTo>
                  <a:pt x="4895707" y="908900"/>
                </a:lnTo>
                <a:lnTo>
                  <a:pt x="4907006" y="895309"/>
                </a:lnTo>
                <a:close/>
                <a:moveTo>
                  <a:pt x="4932932" y="857753"/>
                </a:moveTo>
                <a:cubicBezTo>
                  <a:pt x="4931756" y="858229"/>
                  <a:pt x="4930653" y="859821"/>
                  <a:pt x="4930843" y="862767"/>
                </a:cubicBezTo>
                <a:cubicBezTo>
                  <a:pt x="4930912" y="863828"/>
                  <a:pt x="4931234" y="864151"/>
                  <a:pt x="4931678" y="864039"/>
                </a:cubicBezTo>
                <a:cubicBezTo>
                  <a:pt x="4933014" y="863705"/>
                  <a:pt x="4935452" y="859457"/>
                  <a:pt x="4935452" y="859457"/>
                </a:cubicBezTo>
                <a:cubicBezTo>
                  <a:pt x="4935352" y="857924"/>
                  <a:pt x="4934106" y="857280"/>
                  <a:pt x="4932932" y="857753"/>
                </a:cubicBezTo>
                <a:close/>
                <a:moveTo>
                  <a:pt x="4962391" y="853404"/>
                </a:moveTo>
                <a:lnTo>
                  <a:pt x="4946112" y="872868"/>
                </a:lnTo>
                <a:lnTo>
                  <a:pt x="4943778" y="875461"/>
                </a:lnTo>
                <a:lnTo>
                  <a:pt x="4959942" y="856051"/>
                </a:lnTo>
                <a:close/>
                <a:moveTo>
                  <a:pt x="4940028" y="826405"/>
                </a:moveTo>
                <a:cubicBezTo>
                  <a:pt x="4940102" y="826134"/>
                  <a:pt x="4939698" y="826623"/>
                  <a:pt x="4938545" y="828475"/>
                </a:cubicBezTo>
                <a:lnTo>
                  <a:pt x="4939458" y="826596"/>
                </a:lnTo>
                <a:lnTo>
                  <a:pt x="4933784" y="832439"/>
                </a:lnTo>
                <a:lnTo>
                  <a:pt x="4933749" y="833057"/>
                </a:lnTo>
                <a:cubicBezTo>
                  <a:pt x="4935273" y="834872"/>
                  <a:pt x="4939803" y="827219"/>
                  <a:pt x="4940028" y="826405"/>
                </a:cubicBezTo>
                <a:close/>
                <a:moveTo>
                  <a:pt x="4912731" y="822070"/>
                </a:moveTo>
                <a:lnTo>
                  <a:pt x="4903816" y="832478"/>
                </a:lnTo>
                <a:cubicBezTo>
                  <a:pt x="4901933" y="836051"/>
                  <a:pt x="4900071" y="842663"/>
                  <a:pt x="4898989" y="847611"/>
                </a:cubicBezTo>
                <a:lnTo>
                  <a:pt x="4898916" y="850144"/>
                </a:lnTo>
                <a:lnTo>
                  <a:pt x="4899894" y="848118"/>
                </a:lnTo>
                <a:close/>
                <a:moveTo>
                  <a:pt x="4990136" y="820231"/>
                </a:moveTo>
                <a:lnTo>
                  <a:pt x="4988305" y="825391"/>
                </a:lnTo>
                <a:lnTo>
                  <a:pt x="4962391" y="853404"/>
                </a:lnTo>
                <a:close/>
                <a:moveTo>
                  <a:pt x="5138498" y="815490"/>
                </a:moveTo>
                <a:lnTo>
                  <a:pt x="5136139" y="819422"/>
                </a:lnTo>
                <a:lnTo>
                  <a:pt x="5134789" y="820802"/>
                </a:lnTo>
                <a:close/>
                <a:moveTo>
                  <a:pt x="4996795" y="812269"/>
                </a:moveTo>
                <a:lnTo>
                  <a:pt x="4990136" y="820231"/>
                </a:lnTo>
                <a:lnTo>
                  <a:pt x="4990904" y="818064"/>
                </a:lnTo>
                <a:cubicBezTo>
                  <a:pt x="4992002" y="815700"/>
                  <a:pt x="4993321" y="813623"/>
                  <a:pt x="4994836" y="812468"/>
                </a:cubicBezTo>
                <a:close/>
                <a:moveTo>
                  <a:pt x="4940636" y="789501"/>
                </a:moveTo>
                <a:lnTo>
                  <a:pt x="4926109" y="806456"/>
                </a:lnTo>
                <a:lnTo>
                  <a:pt x="4911784" y="838122"/>
                </a:lnTo>
                <a:lnTo>
                  <a:pt x="4924372" y="823884"/>
                </a:lnTo>
                <a:lnTo>
                  <a:pt x="4938922" y="793298"/>
                </a:lnTo>
                <a:close/>
                <a:moveTo>
                  <a:pt x="4958491" y="769732"/>
                </a:moveTo>
                <a:lnTo>
                  <a:pt x="4956640" y="771632"/>
                </a:lnTo>
                <a:lnTo>
                  <a:pt x="4956664" y="772916"/>
                </a:lnTo>
                <a:close/>
                <a:moveTo>
                  <a:pt x="4979789" y="747867"/>
                </a:moveTo>
                <a:lnTo>
                  <a:pt x="4964522" y="763539"/>
                </a:lnTo>
                <a:lnTo>
                  <a:pt x="4958269" y="779131"/>
                </a:lnTo>
                <a:lnTo>
                  <a:pt x="4947521" y="803498"/>
                </a:lnTo>
                <a:lnTo>
                  <a:pt x="4954131" y="796396"/>
                </a:lnTo>
                <a:lnTo>
                  <a:pt x="4959300" y="785758"/>
                </a:lnTo>
                <a:close/>
                <a:moveTo>
                  <a:pt x="5052142" y="743204"/>
                </a:moveTo>
                <a:lnTo>
                  <a:pt x="5051433" y="745295"/>
                </a:lnTo>
                <a:cubicBezTo>
                  <a:pt x="5050529" y="748578"/>
                  <a:pt x="5049847" y="752154"/>
                  <a:pt x="5049331" y="754380"/>
                </a:cubicBezTo>
                <a:cubicBezTo>
                  <a:pt x="5041241" y="764830"/>
                  <a:pt x="5033151" y="775280"/>
                  <a:pt x="5024548" y="785512"/>
                </a:cubicBezTo>
                <a:cubicBezTo>
                  <a:pt x="5024548" y="785512"/>
                  <a:pt x="5024548" y="785512"/>
                  <a:pt x="5006855" y="807567"/>
                </a:cubicBezTo>
                <a:cubicBezTo>
                  <a:pt x="5004693" y="809218"/>
                  <a:pt x="5002531" y="810868"/>
                  <a:pt x="5000487" y="811894"/>
                </a:cubicBezTo>
                <a:lnTo>
                  <a:pt x="4996795" y="812269"/>
                </a:lnTo>
                <a:lnTo>
                  <a:pt x="5028050" y="774899"/>
                </a:lnTo>
                <a:close/>
                <a:moveTo>
                  <a:pt x="5060100" y="732732"/>
                </a:moveTo>
                <a:lnTo>
                  <a:pt x="5052142" y="743204"/>
                </a:lnTo>
                <a:lnTo>
                  <a:pt x="5052963" y="740787"/>
                </a:lnTo>
                <a:cubicBezTo>
                  <a:pt x="5053532" y="739492"/>
                  <a:pt x="5054165" y="738476"/>
                  <a:pt x="5054869" y="737937"/>
                </a:cubicBezTo>
                <a:close/>
                <a:moveTo>
                  <a:pt x="5241159" y="674560"/>
                </a:moveTo>
                <a:lnTo>
                  <a:pt x="5240254" y="678799"/>
                </a:lnTo>
                <a:cubicBezTo>
                  <a:pt x="5239464" y="680395"/>
                  <a:pt x="5238449" y="682086"/>
                  <a:pt x="5237824" y="684396"/>
                </a:cubicBezTo>
                <a:cubicBezTo>
                  <a:pt x="5213079" y="724049"/>
                  <a:pt x="5183235" y="763319"/>
                  <a:pt x="5156202" y="800445"/>
                </a:cubicBezTo>
                <a:cubicBezTo>
                  <a:pt x="5157156" y="795441"/>
                  <a:pt x="5157894" y="790603"/>
                  <a:pt x="5153569" y="793903"/>
                </a:cubicBezTo>
                <a:lnTo>
                  <a:pt x="5138498" y="815490"/>
                </a:lnTo>
                <a:lnTo>
                  <a:pt x="5141118" y="811118"/>
                </a:lnTo>
                <a:cubicBezTo>
                  <a:pt x="5142247" y="807737"/>
                  <a:pt x="5142928" y="804163"/>
                  <a:pt x="5143407" y="801661"/>
                </a:cubicBezTo>
                <a:cubicBezTo>
                  <a:pt x="5169485" y="769540"/>
                  <a:pt x="5195565" y="737418"/>
                  <a:pt x="5215985" y="701066"/>
                </a:cubicBezTo>
                <a:cubicBezTo>
                  <a:pt x="5221065" y="697187"/>
                  <a:pt x="5225704" y="692730"/>
                  <a:pt x="5230082" y="687937"/>
                </a:cubicBezTo>
                <a:close/>
                <a:moveTo>
                  <a:pt x="5242623" y="672793"/>
                </a:moveTo>
                <a:lnTo>
                  <a:pt x="5241159" y="674560"/>
                </a:lnTo>
                <a:lnTo>
                  <a:pt x="5241325" y="673782"/>
                </a:lnTo>
                <a:cubicBezTo>
                  <a:pt x="5242623" y="672793"/>
                  <a:pt x="5242623" y="672793"/>
                  <a:pt x="5242623" y="672793"/>
                </a:cubicBezTo>
                <a:close/>
                <a:moveTo>
                  <a:pt x="4779258" y="584568"/>
                </a:moveTo>
                <a:cubicBezTo>
                  <a:pt x="4780868" y="583971"/>
                  <a:pt x="4782110" y="584482"/>
                  <a:pt x="4782359" y="585423"/>
                </a:cubicBezTo>
                <a:cubicBezTo>
                  <a:pt x="4782525" y="586050"/>
                  <a:pt x="4782249" y="586866"/>
                  <a:pt x="4781345" y="587671"/>
                </a:cubicBezTo>
                <a:cubicBezTo>
                  <a:pt x="4780141" y="588745"/>
                  <a:pt x="4777821" y="589799"/>
                  <a:pt x="4773948" y="590356"/>
                </a:cubicBezTo>
                <a:cubicBezTo>
                  <a:pt x="4775668" y="586864"/>
                  <a:pt x="4777647" y="585162"/>
                  <a:pt x="4779258" y="584568"/>
                </a:cubicBezTo>
                <a:close/>
                <a:moveTo>
                  <a:pt x="4588868" y="583976"/>
                </a:moveTo>
                <a:lnTo>
                  <a:pt x="4584939" y="591221"/>
                </a:lnTo>
                <a:lnTo>
                  <a:pt x="4585734" y="590338"/>
                </a:lnTo>
                <a:cubicBezTo>
                  <a:pt x="4586758" y="588818"/>
                  <a:pt x="4587802" y="586581"/>
                  <a:pt x="4588786" y="584185"/>
                </a:cubicBezTo>
                <a:close/>
                <a:moveTo>
                  <a:pt x="4986804" y="580414"/>
                </a:moveTo>
                <a:lnTo>
                  <a:pt x="4983505" y="583165"/>
                </a:lnTo>
                <a:lnTo>
                  <a:pt x="4983994" y="582559"/>
                </a:lnTo>
                <a:cubicBezTo>
                  <a:pt x="4986804" y="580414"/>
                  <a:pt x="4986804" y="580414"/>
                  <a:pt x="4986804" y="580414"/>
                </a:cubicBezTo>
                <a:close/>
                <a:moveTo>
                  <a:pt x="4640536" y="546584"/>
                </a:moveTo>
                <a:lnTo>
                  <a:pt x="4632537" y="550698"/>
                </a:lnTo>
                <a:lnTo>
                  <a:pt x="4632390" y="551033"/>
                </a:lnTo>
                <a:lnTo>
                  <a:pt x="4633290" y="552665"/>
                </a:lnTo>
                <a:cubicBezTo>
                  <a:pt x="4633868" y="554190"/>
                  <a:pt x="4634433" y="556057"/>
                  <a:pt x="4634942" y="557829"/>
                </a:cubicBezTo>
                <a:lnTo>
                  <a:pt x="4635090" y="558350"/>
                </a:lnTo>
                <a:lnTo>
                  <a:pt x="4637132" y="554059"/>
                </a:lnTo>
                <a:close/>
                <a:moveTo>
                  <a:pt x="5153200" y="535235"/>
                </a:moveTo>
                <a:lnTo>
                  <a:pt x="5152189" y="536779"/>
                </a:lnTo>
                <a:lnTo>
                  <a:pt x="5151686" y="536392"/>
                </a:lnTo>
                <a:cubicBezTo>
                  <a:pt x="5153200" y="535235"/>
                  <a:pt x="5153200" y="535235"/>
                  <a:pt x="5153200" y="535235"/>
                </a:cubicBezTo>
                <a:close/>
                <a:moveTo>
                  <a:pt x="4639717" y="522441"/>
                </a:moveTo>
                <a:lnTo>
                  <a:pt x="4634987" y="528334"/>
                </a:lnTo>
                <a:cubicBezTo>
                  <a:pt x="4633105" y="531909"/>
                  <a:pt x="4631666" y="536061"/>
                  <a:pt x="4631239" y="538905"/>
                </a:cubicBezTo>
                <a:lnTo>
                  <a:pt x="4631250" y="538918"/>
                </a:lnTo>
                <a:close/>
                <a:moveTo>
                  <a:pt x="4594485" y="514056"/>
                </a:moveTo>
                <a:lnTo>
                  <a:pt x="4593974" y="514390"/>
                </a:lnTo>
                <a:lnTo>
                  <a:pt x="4593924" y="514485"/>
                </a:lnTo>
                <a:close/>
                <a:moveTo>
                  <a:pt x="4627686" y="506685"/>
                </a:moveTo>
                <a:lnTo>
                  <a:pt x="4623140" y="512947"/>
                </a:lnTo>
                <a:lnTo>
                  <a:pt x="4625264" y="511328"/>
                </a:lnTo>
                <a:close/>
                <a:moveTo>
                  <a:pt x="4744081" y="498804"/>
                </a:moveTo>
                <a:cubicBezTo>
                  <a:pt x="4741053" y="501114"/>
                  <a:pt x="4740019" y="505568"/>
                  <a:pt x="4735696" y="508868"/>
                </a:cubicBezTo>
                <a:cubicBezTo>
                  <a:pt x="4734741" y="513872"/>
                  <a:pt x="4734003" y="518711"/>
                  <a:pt x="4738330" y="515408"/>
                </a:cubicBezTo>
                <a:cubicBezTo>
                  <a:pt x="4739842" y="514254"/>
                  <a:pt x="4742653" y="512108"/>
                  <a:pt x="4744166" y="510954"/>
                </a:cubicBezTo>
                <a:cubicBezTo>
                  <a:pt x="4746418" y="504960"/>
                  <a:pt x="4746892" y="496658"/>
                  <a:pt x="4744081" y="498804"/>
                </a:cubicBezTo>
                <a:close/>
                <a:moveTo>
                  <a:pt x="4654969" y="488652"/>
                </a:moveTo>
                <a:lnTo>
                  <a:pt x="4636946" y="501114"/>
                </a:lnTo>
                <a:lnTo>
                  <a:pt x="4632361" y="505909"/>
                </a:lnTo>
                <a:close/>
                <a:moveTo>
                  <a:pt x="4668664" y="486374"/>
                </a:moveTo>
                <a:lnTo>
                  <a:pt x="4652797" y="506142"/>
                </a:lnTo>
                <a:lnTo>
                  <a:pt x="4640560" y="532491"/>
                </a:lnTo>
                <a:lnTo>
                  <a:pt x="4638405" y="537382"/>
                </a:lnTo>
                <a:lnTo>
                  <a:pt x="4649465" y="527662"/>
                </a:lnTo>
                <a:lnTo>
                  <a:pt x="4651911" y="522517"/>
                </a:lnTo>
                <a:lnTo>
                  <a:pt x="4648000" y="526952"/>
                </a:lnTo>
                <a:lnTo>
                  <a:pt x="4652335" y="521628"/>
                </a:lnTo>
                <a:lnTo>
                  <a:pt x="4660516" y="504427"/>
                </a:lnTo>
                <a:close/>
                <a:moveTo>
                  <a:pt x="4548094" y="485843"/>
                </a:moveTo>
                <a:lnTo>
                  <a:pt x="4547547" y="486066"/>
                </a:lnTo>
                <a:cubicBezTo>
                  <a:pt x="4546003" y="486714"/>
                  <a:pt x="4542184" y="488390"/>
                  <a:pt x="4539128" y="490359"/>
                </a:cubicBezTo>
                <a:cubicBezTo>
                  <a:pt x="4536069" y="492327"/>
                  <a:pt x="4533771" y="494588"/>
                  <a:pt x="4535264" y="496406"/>
                </a:cubicBezTo>
                <a:cubicBezTo>
                  <a:pt x="4535703" y="497207"/>
                  <a:pt x="4537044" y="496966"/>
                  <a:pt x="4538703" y="496237"/>
                </a:cubicBezTo>
                <a:lnTo>
                  <a:pt x="4543620" y="493388"/>
                </a:lnTo>
                <a:close/>
                <a:moveTo>
                  <a:pt x="4658555" y="485539"/>
                </a:moveTo>
                <a:lnTo>
                  <a:pt x="4656996" y="487105"/>
                </a:lnTo>
                <a:lnTo>
                  <a:pt x="4658438" y="486005"/>
                </a:lnTo>
                <a:lnTo>
                  <a:pt x="4658501" y="485736"/>
                </a:lnTo>
                <a:close/>
                <a:moveTo>
                  <a:pt x="4690982" y="478231"/>
                </a:moveTo>
                <a:lnTo>
                  <a:pt x="4679357" y="491408"/>
                </a:lnTo>
                <a:lnTo>
                  <a:pt x="4669200" y="514434"/>
                </a:lnTo>
                <a:lnTo>
                  <a:pt x="4674237" y="510588"/>
                </a:lnTo>
                <a:lnTo>
                  <a:pt x="4680894" y="496888"/>
                </a:lnTo>
                <a:close/>
                <a:moveTo>
                  <a:pt x="4585955" y="477861"/>
                </a:moveTo>
                <a:lnTo>
                  <a:pt x="4584366" y="478564"/>
                </a:lnTo>
                <a:lnTo>
                  <a:pt x="4584208" y="479087"/>
                </a:lnTo>
                <a:lnTo>
                  <a:pt x="4585552" y="478221"/>
                </a:lnTo>
                <a:close/>
                <a:moveTo>
                  <a:pt x="4576196" y="461119"/>
                </a:moveTo>
                <a:lnTo>
                  <a:pt x="4568339" y="467808"/>
                </a:lnTo>
                <a:lnTo>
                  <a:pt x="4558920" y="475907"/>
                </a:lnTo>
                <a:lnTo>
                  <a:pt x="4556806" y="480318"/>
                </a:lnTo>
                <a:lnTo>
                  <a:pt x="4563220" y="473416"/>
                </a:lnTo>
                <a:cubicBezTo>
                  <a:pt x="4566101" y="470354"/>
                  <a:pt x="4568979" y="467546"/>
                  <a:pt x="4571769" y="465424"/>
                </a:cubicBezTo>
                <a:lnTo>
                  <a:pt x="4575104" y="463304"/>
                </a:lnTo>
                <a:close/>
                <a:moveTo>
                  <a:pt x="4698905" y="442783"/>
                </a:moveTo>
                <a:lnTo>
                  <a:pt x="4697353" y="446653"/>
                </a:lnTo>
                <a:lnTo>
                  <a:pt x="4696543" y="447246"/>
                </a:lnTo>
                <a:close/>
                <a:moveTo>
                  <a:pt x="4279169" y="440361"/>
                </a:moveTo>
                <a:lnTo>
                  <a:pt x="4275524" y="446960"/>
                </a:lnTo>
                <a:cubicBezTo>
                  <a:pt x="4273661" y="449934"/>
                  <a:pt x="4271994" y="452682"/>
                  <a:pt x="4272277" y="453582"/>
                </a:cubicBezTo>
                <a:lnTo>
                  <a:pt x="4275455" y="452597"/>
                </a:lnTo>
                <a:lnTo>
                  <a:pt x="4278996" y="441225"/>
                </a:lnTo>
                <a:close/>
                <a:moveTo>
                  <a:pt x="4725546" y="439055"/>
                </a:moveTo>
                <a:lnTo>
                  <a:pt x="4696385" y="472106"/>
                </a:lnTo>
                <a:lnTo>
                  <a:pt x="4683786" y="502799"/>
                </a:lnTo>
                <a:lnTo>
                  <a:pt x="4683399" y="503595"/>
                </a:lnTo>
                <a:lnTo>
                  <a:pt x="4688914" y="499384"/>
                </a:lnTo>
                <a:cubicBezTo>
                  <a:pt x="4688914" y="499384"/>
                  <a:pt x="4688914" y="499384"/>
                  <a:pt x="4722345" y="461651"/>
                </a:cubicBezTo>
                <a:cubicBezTo>
                  <a:pt x="4726406" y="454886"/>
                  <a:pt x="4729871" y="435753"/>
                  <a:pt x="4725546" y="439055"/>
                </a:cubicBezTo>
                <a:close/>
                <a:moveTo>
                  <a:pt x="4304471" y="433235"/>
                </a:moveTo>
                <a:cubicBezTo>
                  <a:pt x="4303547" y="431390"/>
                  <a:pt x="4300804" y="433503"/>
                  <a:pt x="4298095" y="436146"/>
                </a:cubicBezTo>
                <a:cubicBezTo>
                  <a:pt x="4295385" y="438787"/>
                  <a:pt x="4292709" y="441958"/>
                  <a:pt x="4291924" y="442237"/>
                </a:cubicBezTo>
                <a:cubicBezTo>
                  <a:pt x="4288700" y="446264"/>
                  <a:pt x="4280763" y="451953"/>
                  <a:pt x="4280959" y="455017"/>
                </a:cubicBezTo>
                <a:cubicBezTo>
                  <a:pt x="4284525" y="463042"/>
                  <a:pt x="4301125" y="441006"/>
                  <a:pt x="4304105" y="434795"/>
                </a:cubicBezTo>
                <a:cubicBezTo>
                  <a:pt x="4304530" y="433908"/>
                  <a:pt x="4304678" y="433343"/>
                  <a:pt x="4304471" y="433235"/>
                </a:cubicBezTo>
                <a:close/>
                <a:moveTo>
                  <a:pt x="4293409" y="427882"/>
                </a:moveTo>
                <a:cubicBezTo>
                  <a:pt x="4293018" y="428049"/>
                  <a:pt x="4292651" y="428601"/>
                  <a:pt x="4292750" y="430132"/>
                </a:cubicBezTo>
                <a:lnTo>
                  <a:pt x="4289241" y="432555"/>
                </a:lnTo>
                <a:lnTo>
                  <a:pt x="4284855" y="440627"/>
                </a:lnTo>
                <a:lnTo>
                  <a:pt x="4292750" y="430132"/>
                </a:lnTo>
                <a:cubicBezTo>
                  <a:pt x="4293530" y="429738"/>
                  <a:pt x="4294334" y="429755"/>
                  <a:pt x="4294724" y="429588"/>
                </a:cubicBezTo>
                <a:cubicBezTo>
                  <a:pt x="4294921" y="429505"/>
                  <a:pt x="4295014" y="429373"/>
                  <a:pt x="4294946" y="429121"/>
                </a:cubicBezTo>
                <a:cubicBezTo>
                  <a:pt x="4294879" y="428870"/>
                  <a:pt x="4294654" y="428497"/>
                  <a:pt x="4294217" y="427929"/>
                </a:cubicBezTo>
                <a:cubicBezTo>
                  <a:pt x="4294217" y="427929"/>
                  <a:pt x="4293800" y="427714"/>
                  <a:pt x="4293409" y="427882"/>
                </a:cubicBezTo>
                <a:close/>
                <a:moveTo>
                  <a:pt x="4315343" y="419041"/>
                </a:moveTo>
                <a:cubicBezTo>
                  <a:pt x="4314328" y="417831"/>
                  <a:pt x="4311492" y="419553"/>
                  <a:pt x="4308921" y="421753"/>
                </a:cubicBezTo>
                <a:cubicBezTo>
                  <a:pt x="4306351" y="423955"/>
                  <a:pt x="4304046" y="426636"/>
                  <a:pt x="4304090" y="427343"/>
                </a:cubicBezTo>
                <a:cubicBezTo>
                  <a:pt x="4305554" y="431348"/>
                  <a:pt x="4312146" y="426087"/>
                  <a:pt x="4314606" y="422147"/>
                </a:cubicBezTo>
                <a:cubicBezTo>
                  <a:pt x="4315016" y="421491"/>
                  <a:pt x="4315311" y="420870"/>
                  <a:pt x="4315447" y="420337"/>
                </a:cubicBezTo>
                <a:cubicBezTo>
                  <a:pt x="4315586" y="419802"/>
                  <a:pt x="4315565" y="419354"/>
                  <a:pt x="4315343" y="419041"/>
                </a:cubicBezTo>
                <a:close/>
                <a:moveTo>
                  <a:pt x="4784099" y="418789"/>
                </a:moveTo>
                <a:cubicBezTo>
                  <a:pt x="4758757" y="446072"/>
                  <a:pt x="4732414" y="474729"/>
                  <a:pt x="4707072" y="502013"/>
                </a:cubicBezTo>
                <a:cubicBezTo>
                  <a:pt x="4723074" y="489799"/>
                  <a:pt x="4740589" y="476429"/>
                  <a:pt x="4756589" y="464216"/>
                </a:cubicBezTo>
                <a:cubicBezTo>
                  <a:pt x="4758102" y="463060"/>
                  <a:pt x="4758102" y="463060"/>
                  <a:pt x="4758102" y="463060"/>
                </a:cubicBezTo>
                <a:cubicBezTo>
                  <a:pt x="4764681" y="453765"/>
                  <a:pt x="4772032" y="448154"/>
                  <a:pt x="4778903" y="439242"/>
                </a:cubicBezTo>
                <a:cubicBezTo>
                  <a:pt x="4784742" y="434786"/>
                  <a:pt x="4788423" y="415487"/>
                  <a:pt x="4784099" y="418789"/>
                </a:cubicBezTo>
                <a:close/>
                <a:moveTo>
                  <a:pt x="4503187" y="412692"/>
                </a:moveTo>
                <a:lnTo>
                  <a:pt x="4502294" y="413612"/>
                </a:lnTo>
                <a:lnTo>
                  <a:pt x="4502004" y="413048"/>
                </a:lnTo>
                <a:cubicBezTo>
                  <a:pt x="4501967" y="412458"/>
                  <a:pt x="4502356" y="412261"/>
                  <a:pt x="4503187" y="412692"/>
                </a:cubicBezTo>
                <a:close/>
                <a:moveTo>
                  <a:pt x="4515920" y="402421"/>
                </a:moveTo>
                <a:cubicBezTo>
                  <a:pt x="4515088" y="403014"/>
                  <a:pt x="4513893" y="404234"/>
                  <a:pt x="4512596" y="405741"/>
                </a:cubicBezTo>
                <a:lnTo>
                  <a:pt x="4509585" y="409604"/>
                </a:lnTo>
                <a:lnTo>
                  <a:pt x="4514741" y="404157"/>
                </a:lnTo>
                <a:close/>
                <a:moveTo>
                  <a:pt x="4315829" y="401110"/>
                </a:moveTo>
                <a:cubicBezTo>
                  <a:pt x="4315503" y="400752"/>
                  <a:pt x="4314072" y="401408"/>
                  <a:pt x="4310888" y="403975"/>
                </a:cubicBezTo>
                <a:cubicBezTo>
                  <a:pt x="4310888" y="403975"/>
                  <a:pt x="4309714" y="404450"/>
                  <a:pt x="4308550" y="405101"/>
                </a:cubicBezTo>
                <a:cubicBezTo>
                  <a:pt x="4307387" y="405752"/>
                  <a:pt x="4306234" y="406579"/>
                  <a:pt x="4306280" y="407287"/>
                </a:cubicBezTo>
                <a:cubicBezTo>
                  <a:pt x="4307429" y="411086"/>
                  <a:pt x="4312773" y="406314"/>
                  <a:pt x="4314962" y="403237"/>
                </a:cubicBezTo>
                <a:cubicBezTo>
                  <a:pt x="4315693" y="402213"/>
                  <a:pt x="4316071" y="401377"/>
                  <a:pt x="4315829" y="401110"/>
                </a:cubicBezTo>
                <a:close/>
                <a:moveTo>
                  <a:pt x="3912958" y="391211"/>
                </a:moveTo>
                <a:cubicBezTo>
                  <a:pt x="3912414" y="390306"/>
                  <a:pt x="3911585" y="390535"/>
                  <a:pt x="3910625" y="391401"/>
                </a:cubicBezTo>
                <a:cubicBezTo>
                  <a:pt x="3909665" y="392269"/>
                  <a:pt x="3908575" y="393773"/>
                  <a:pt x="3907511" y="395418"/>
                </a:cubicBezTo>
                <a:cubicBezTo>
                  <a:pt x="3905382" y="398707"/>
                  <a:pt x="3903353" y="402557"/>
                  <a:pt x="3902672" y="402988"/>
                </a:cubicBezTo>
                <a:cubicBezTo>
                  <a:pt x="3900256" y="407848"/>
                  <a:pt x="3893747" y="415293"/>
                  <a:pt x="3894332" y="418532"/>
                </a:cubicBezTo>
                <a:cubicBezTo>
                  <a:pt x="3898653" y="426493"/>
                  <a:pt x="3910925" y="400090"/>
                  <a:pt x="3912829" y="392940"/>
                </a:cubicBezTo>
                <a:cubicBezTo>
                  <a:pt x="3913102" y="391919"/>
                  <a:pt x="3913162" y="391290"/>
                  <a:pt x="3912958" y="391211"/>
                </a:cubicBezTo>
                <a:close/>
                <a:moveTo>
                  <a:pt x="4243599" y="387309"/>
                </a:moveTo>
                <a:lnTo>
                  <a:pt x="4242097" y="389307"/>
                </a:lnTo>
                <a:lnTo>
                  <a:pt x="4224888" y="408364"/>
                </a:lnTo>
                <a:lnTo>
                  <a:pt x="4215159" y="424525"/>
                </a:lnTo>
                <a:lnTo>
                  <a:pt x="4217554" y="416484"/>
                </a:lnTo>
                <a:lnTo>
                  <a:pt x="4210277" y="424541"/>
                </a:lnTo>
                <a:lnTo>
                  <a:pt x="4208352" y="432266"/>
                </a:lnTo>
                <a:lnTo>
                  <a:pt x="4212487" y="429990"/>
                </a:lnTo>
                <a:lnTo>
                  <a:pt x="4216117" y="425790"/>
                </a:lnTo>
                <a:lnTo>
                  <a:pt x="4240493" y="397819"/>
                </a:lnTo>
                <a:close/>
                <a:moveTo>
                  <a:pt x="3902878" y="387308"/>
                </a:moveTo>
                <a:cubicBezTo>
                  <a:pt x="3902878" y="387308"/>
                  <a:pt x="3902470" y="387148"/>
                  <a:pt x="3902135" y="387395"/>
                </a:cubicBezTo>
                <a:cubicBezTo>
                  <a:pt x="3901798" y="387642"/>
                  <a:pt x="3901535" y="388293"/>
                  <a:pt x="3901828" y="389914"/>
                </a:cubicBezTo>
                <a:cubicBezTo>
                  <a:pt x="3899097" y="393028"/>
                  <a:pt x="3895049" y="395865"/>
                  <a:pt x="3891269" y="401585"/>
                </a:cubicBezTo>
                <a:cubicBezTo>
                  <a:pt x="3890854" y="405596"/>
                  <a:pt x="3885444" y="416668"/>
                  <a:pt x="3886202" y="418495"/>
                </a:cubicBezTo>
                <a:cubicBezTo>
                  <a:pt x="3886454" y="419104"/>
                  <a:pt x="3887392" y="418684"/>
                  <a:pt x="3889429" y="416634"/>
                </a:cubicBezTo>
                <a:cubicBezTo>
                  <a:pt x="3893985" y="408200"/>
                  <a:pt x="3900223" y="399259"/>
                  <a:pt x="3901828" y="389914"/>
                </a:cubicBezTo>
                <a:cubicBezTo>
                  <a:pt x="3902488" y="389357"/>
                  <a:pt x="3903228" y="389239"/>
                  <a:pt x="3903562" y="388992"/>
                </a:cubicBezTo>
                <a:cubicBezTo>
                  <a:pt x="3903731" y="388869"/>
                  <a:pt x="3903798" y="388714"/>
                  <a:pt x="3903702" y="388455"/>
                </a:cubicBezTo>
                <a:cubicBezTo>
                  <a:pt x="3903609" y="388199"/>
                  <a:pt x="3903353" y="387839"/>
                  <a:pt x="3902878" y="387308"/>
                </a:cubicBezTo>
                <a:close/>
                <a:moveTo>
                  <a:pt x="4339393" y="380676"/>
                </a:moveTo>
                <a:cubicBezTo>
                  <a:pt x="4332843" y="382983"/>
                  <a:pt x="4333315" y="390290"/>
                  <a:pt x="4327145" y="398490"/>
                </a:cubicBezTo>
                <a:cubicBezTo>
                  <a:pt x="4325666" y="400459"/>
                  <a:pt x="4311269" y="409868"/>
                  <a:pt x="4315160" y="416212"/>
                </a:cubicBezTo>
                <a:cubicBezTo>
                  <a:pt x="4316824" y="417072"/>
                  <a:pt x="4319860" y="414315"/>
                  <a:pt x="4319860" y="414315"/>
                </a:cubicBezTo>
                <a:cubicBezTo>
                  <a:pt x="4329174" y="405009"/>
                  <a:pt x="4334978" y="391151"/>
                  <a:pt x="4339393" y="380676"/>
                </a:cubicBezTo>
                <a:close/>
                <a:moveTo>
                  <a:pt x="4165170" y="374212"/>
                </a:moveTo>
                <a:lnTo>
                  <a:pt x="4159184" y="382284"/>
                </a:lnTo>
                <a:lnTo>
                  <a:pt x="4160656" y="381105"/>
                </a:lnTo>
                <a:lnTo>
                  <a:pt x="4161690" y="379575"/>
                </a:lnTo>
                <a:lnTo>
                  <a:pt x="4164460" y="376734"/>
                </a:lnTo>
                <a:close/>
                <a:moveTo>
                  <a:pt x="3921027" y="374172"/>
                </a:moveTo>
                <a:cubicBezTo>
                  <a:pt x="3919937" y="373054"/>
                  <a:pt x="3917572" y="375384"/>
                  <a:pt x="3915512" y="378177"/>
                </a:cubicBezTo>
                <a:cubicBezTo>
                  <a:pt x="3913451" y="380972"/>
                  <a:pt x="3911697" y="384233"/>
                  <a:pt x="3911831" y="384981"/>
                </a:cubicBezTo>
                <a:cubicBezTo>
                  <a:pt x="3913699" y="389007"/>
                  <a:pt x="3919035" y="382251"/>
                  <a:pt x="3920762" y="377619"/>
                </a:cubicBezTo>
                <a:cubicBezTo>
                  <a:pt x="3921051" y="376846"/>
                  <a:pt x="3921239" y="376133"/>
                  <a:pt x="3921295" y="375539"/>
                </a:cubicBezTo>
                <a:cubicBezTo>
                  <a:pt x="3921348" y="374944"/>
                  <a:pt x="3921271" y="374469"/>
                  <a:pt x="3921027" y="374172"/>
                </a:cubicBezTo>
                <a:close/>
                <a:moveTo>
                  <a:pt x="4256931" y="369553"/>
                </a:moveTo>
                <a:lnTo>
                  <a:pt x="4249166" y="379894"/>
                </a:lnTo>
                <a:lnTo>
                  <a:pt x="4247618" y="387819"/>
                </a:lnTo>
                <a:lnTo>
                  <a:pt x="4246653" y="390751"/>
                </a:lnTo>
                <a:lnTo>
                  <a:pt x="4252039" y="384571"/>
                </a:lnTo>
                <a:lnTo>
                  <a:pt x="4253945" y="381749"/>
                </a:lnTo>
                <a:close/>
                <a:moveTo>
                  <a:pt x="4341867" y="369199"/>
                </a:moveTo>
                <a:cubicBezTo>
                  <a:pt x="4341913" y="369906"/>
                  <a:pt x="4342836" y="370725"/>
                  <a:pt x="4343736" y="371190"/>
                </a:cubicBezTo>
                <a:cubicBezTo>
                  <a:pt x="4344638" y="371657"/>
                  <a:pt x="4345515" y="371769"/>
                  <a:pt x="4345470" y="371062"/>
                </a:cubicBezTo>
                <a:cubicBezTo>
                  <a:pt x="4347043" y="370509"/>
                  <a:pt x="4341867" y="369199"/>
                  <a:pt x="4341867" y="369199"/>
                </a:cubicBezTo>
                <a:close/>
                <a:moveTo>
                  <a:pt x="4587512" y="365725"/>
                </a:moveTo>
                <a:lnTo>
                  <a:pt x="4586229" y="367433"/>
                </a:lnTo>
                <a:lnTo>
                  <a:pt x="4585333" y="367841"/>
                </a:lnTo>
                <a:cubicBezTo>
                  <a:pt x="4584437" y="368224"/>
                  <a:pt x="4584088" y="368333"/>
                  <a:pt x="4584117" y="368234"/>
                </a:cubicBezTo>
                <a:cubicBezTo>
                  <a:pt x="4584177" y="368040"/>
                  <a:pt x="4585753" y="367020"/>
                  <a:pt x="4587512" y="365725"/>
                </a:cubicBezTo>
                <a:close/>
                <a:moveTo>
                  <a:pt x="3919102" y="354930"/>
                </a:moveTo>
                <a:cubicBezTo>
                  <a:pt x="3918757" y="354606"/>
                  <a:pt x="3917535" y="355551"/>
                  <a:pt x="3914962" y="358843"/>
                </a:cubicBezTo>
                <a:cubicBezTo>
                  <a:pt x="3914962" y="358843"/>
                  <a:pt x="3910915" y="361679"/>
                  <a:pt x="3911185" y="363174"/>
                </a:cubicBezTo>
                <a:cubicBezTo>
                  <a:pt x="3912737" y="367036"/>
                  <a:pt x="3916994" y="361015"/>
                  <a:pt x="3918589" y="357353"/>
                </a:cubicBezTo>
                <a:cubicBezTo>
                  <a:pt x="3919123" y="356132"/>
                  <a:pt x="3919358" y="355173"/>
                  <a:pt x="3919102" y="354930"/>
                </a:cubicBezTo>
                <a:close/>
                <a:moveTo>
                  <a:pt x="3702392" y="346170"/>
                </a:moveTo>
                <a:lnTo>
                  <a:pt x="3698490" y="352642"/>
                </a:lnTo>
                <a:lnTo>
                  <a:pt x="3700442" y="349986"/>
                </a:lnTo>
                <a:lnTo>
                  <a:pt x="3698300" y="356492"/>
                </a:lnTo>
                <a:lnTo>
                  <a:pt x="3702127" y="348494"/>
                </a:lnTo>
                <a:lnTo>
                  <a:pt x="3700442" y="349986"/>
                </a:lnTo>
                <a:close/>
                <a:moveTo>
                  <a:pt x="3733375" y="345858"/>
                </a:moveTo>
                <a:lnTo>
                  <a:pt x="3732086" y="346312"/>
                </a:lnTo>
                <a:lnTo>
                  <a:pt x="3731987" y="348068"/>
                </a:lnTo>
                <a:close/>
                <a:moveTo>
                  <a:pt x="3706495" y="339367"/>
                </a:moveTo>
                <a:lnTo>
                  <a:pt x="3703213" y="344809"/>
                </a:lnTo>
                <a:lnTo>
                  <a:pt x="3702707" y="347283"/>
                </a:lnTo>
                <a:close/>
                <a:moveTo>
                  <a:pt x="4287203" y="332278"/>
                </a:moveTo>
                <a:cubicBezTo>
                  <a:pt x="4287369" y="331340"/>
                  <a:pt x="4282444" y="336736"/>
                  <a:pt x="4280153" y="338627"/>
                </a:cubicBezTo>
                <a:lnTo>
                  <a:pt x="4262315" y="362384"/>
                </a:lnTo>
                <a:lnTo>
                  <a:pt x="4259921" y="369493"/>
                </a:lnTo>
                <a:lnTo>
                  <a:pt x="4260315" y="372318"/>
                </a:lnTo>
                <a:lnTo>
                  <a:pt x="4266677" y="362901"/>
                </a:lnTo>
                <a:lnTo>
                  <a:pt x="4267994" y="356511"/>
                </a:lnTo>
                <a:lnTo>
                  <a:pt x="4268449" y="355009"/>
                </a:lnTo>
                <a:lnTo>
                  <a:pt x="4268593" y="354874"/>
                </a:lnTo>
                <a:lnTo>
                  <a:pt x="4271331" y="351185"/>
                </a:lnTo>
                <a:lnTo>
                  <a:pt x="4269897" y="358135"/>
                </a:lnTo>
                <a:lnTo>
                  <a:pt x="4285056" y="335695"/>
                </a:lnTo>
                <a:cubicBezTo>
                  <a:pt x="4286528" y="333609"/>
                  <a:pt x="4287148" y="332592"/>
                  <a:pt x="4287203" y="332278"/>
                </a:cubicBezTo>
                <a:close/>
                <a:moveTo>
                  <a:pt x="4382266" y="330300"/>
                </a:moveTo>
                <a:lnTo>
                  <a:pt x="4383161" y="330732"/>
                </a:lnTo>
                <a:lnTo>
                  <a:pt x="4383287" y="330793"/>
                </a:lnTo>
                <a:cubicBezTo>
                  <a:pt x="4384083" y="331178"/>
                  <a:pt x="4384991" y="331615"/>
                  <a:pt x="4384991" y="331615"/>
                </a:cubicBezTo>
                <a:lnTo>
                  <a:pt x="4383161" y="330732"/>
                </a:lnTo>
                <a:lnTo>
                  <a:pt x="4382309" y="330320"/>
                </a:lnTo>
                <a:cubicBezTo>
                  <a:pt x="4382096" y="330217"/>
                  <a:pt x="4382039" y="330189"/>
                  <a:pt x="4382266" y="330300"/>
                </a:cubicBezTo>
                <a:close/>
                <a:moveTo>
                  <a:pt x="3620002" y="330195"/>
                </a:moveTo>
                <a:lnTo>
                  <a:pt x="3620938" y="330634"/>
                </a:lnTo>
                <a:lnTo>
                  <a:pt x="3620042" y="330213"/>
                </a:lnTo>
                <a:cubicBezTo>
                  <a:pt x="3619840" y="330118"/>
                  <a:pt x="3619787" y="330094"/>
                  <a:pt x="3620002" y="330195"/>
                </a:cubicBezTo>
                <a:close/>
                <a:moveTo>
                  <a:pt x="4352716" y="329700"/>
                </a:moveTo>
                <a:cubicBezTo>
                  <a:pt x="4352808" y="331112"/>
                  <a:pt x="4351145" y="330253"/>
                  <a:pt x="4351236" y="331668"/>
                </a:cubicBezTo>
                <a:cubicBezTo>
                  <a:pt x="4351746" y="333355"/>
                  <a:pt x="4352383" y="333869"/>
                  <a:pt x="4352977" y="333742"/>
                </a:cubicBezTo>
                <a:cubicBezTo>
                  <a:pt x="4353422" y="333648"/>
                  <a:pt x="4353846" y="333192"/>
                  <a:pt x="4354175" y="332602"/>
                </a:cubicBezTo>
                <a:cubicBezTo>
                  <a:pt x="4354505" y="332011"/>
                  <a:pt x="4354740" y="331285"/>
                  <a:pt x="4354811" y="330647"/>
                </a:cubicBezTo>
                <a:cubicBezTo>
                  <a:pt x="4354956" y="329374"/>
                  <a:pt x="4354444" y="328457"/>
                  <a:pt x="4352716" y="329700"/>
                </a:cubicBezTo>
                <a:close/>
                <a:moveTo>
                  <a:pt x="3937954" y="329041"/>
                </a:moveTo>
                <a:cubicBezTo>
                  <a:pt x="3932269" y="332632"/>
                  <a:pt x="3933666" y="340360"/>
                  <a:pt x="3929105" y="350182"/>
                </a:cubicBezTo>
                <a:cubicBezTo>
                  <a:pt x="3928011" y="352541"/>
                  <a:pt x="3916088" y="365073"/>
                  <a:pt x="3920486" y="371181"/>
                </a:cubicBezTo>
                <a:cubicBezTo>
                  <a:pt x="3922121" y="371813"/>
                  <a:pt x="3924534" y="368344"/>
                  <a:pt x="3924534" y="368344"/>
                </a:cubicBezTo>
                <a:cubicBezTo>
                  <a:pt x="3931822" y="356798"/>
                  <a:pt x="3935300" y="340991"/>
                  <a:pt x="3937954" y="329041"/>
                </a:cubicBezTo>
                <a:close/>
                <a:moveTo>
                  <a:pt x="3674133" y="318492"/>
                </a:moveTo>
                <a:lnTo>
                  <a:pt x="3672815" y="319407"/>
                </a:lnTo>
                <a:lnTo>
                  <a:pt x="3670466" y="320944"/>
                </a:lnTo>
                <a:lnTo>
                  <a:pt x="3668680" y="324292"/>
                </a:lnTo>
                <a:lnTo>
                  <a:pt x="3661708" y="337409"/>
                </a:lnTo>
                <a:lnTo>
                  <a:pt x="3667718" y="333510"/>
                </a:lnTo>
                <a:close/>
                <a:moveTo>
                  <a:pt x="3938700" y="316349"/>
                </a:moveTo>
                <a:cubicBezTo>
                  <a:pt x="3938836" y="317097"/>
                  <a:pt x="3939789" y="317813"/>
                  <a:pt x="3940675" y="318157"/>
                </a:cubicBezTo>
                <a:cubicBezTo>
                  <a:pt x="3941558" y="318500"/>
                  <a:pt x="3942377" y="318470"/>
                  <a:pt x="3942242" y="317721"/>
                </a:cubicBezTo>
                <a:cubicBezTo>
                  <a:pt x="3943608" y="316860"/>
                  <a:pt x="3938700" y="316349"/>
                  <a:pt x="3938700" y="316349"/>
                </a:cubicBezTo>
                <a:close/>
                <a:moveTo>
                  <a:pt x="3771385" y="303232"/>
                </a:moveTo>
                <a:lnTo>
                  <a:pt x="3770269" y="303978"/>
                </a:lnTo>
                <a:lnTo>
                  <a:pt x="3770275" y="306011"/>
                </a:lnTo>
                <a:cubicBezTo>
                  <a:pt x="3770116" y="306640"/>
                  <a:pt x="3769723" y="306777"/>
                  <a:pt x="3768891" y="306349"/>
                </a:cubicBezTo>
                <a:lnTo>
                  <a:pt x="3768637" y="305069"/>
                </a:lnTo>
                <a:lnTo>
                  <a:pt x="3767542" y="305800"/>
                </a:lnTo>
                <a:lnTo>
                  <a:pt x="3767364" y="306840"/>
                </a:lnTo>
                <a:lnTo>
                  <a:pt x="3768891" y="306349"/>
                </a:lnTo>
                <a:cubicBezTo>
                  <a:pt x="3768990" y="307881"/>
                  <a:pt x="3769062" y="309000"/>
                  <a:pt x="3768902" y="309630"/>
                </a:cubicBezTo>
                <a:cubicBezTo>
                  <a:pt x="3768743" y="310257"/>
                  <a:pt x="3768349" y="310397"/>
                  <a:pt x="3767517" y="309966"/>
                </a:cubicBezTo>
                <a:lnTo>
                  <a:pt x="3767146" y="308109"/>
                </a:lnTo>
                <a:lnTo>
                  <a:pt x="3766556" y="311560"/>
                </a:lnTo>
                <a:lnTo>
                  <a:pt x="3766801" y="311363"/>
                </a:lnTo>
                <a:lnTo>
                  <a:pt x="3767517" y="309966"/>
                </a:lnTo>
                <a:lnTo>
                  <a:pt x="3767265" y="310991"/>
                </a:lnTo>
                <a:lnTo>
                  <a:pt x="3770400" y="308472"/>
                </a:lnTo>
                <a:cubicBezTo>
                  <a:pt x="3770874" y="307844"/>
                  <a:pt x="3771226" y="307125"/>
                  <a:pt x="3771408" y="306268"/>
                </a:cubicBezTo>
                <a:cubicBezTo>
                  <a:pt x="3771589" y="305411"/>
                  <a:pt x="3771600" y="304416"/>
                  <a:pt x="3771385" y="303232"/>
                </a:cubicBezTo>
                <a:close/>
                <a:moveTo>
                  <a:pt x="4500851" y="295697"/>
                </a:moveTo>
                <a:cubicBezTo>
                  <a:pt x="4502462" y="295101"/>
                  <a:pt x="4503705" y="295613"/>
                  <a:pt x="4503952" y="296553"/>
                </a:cubicBezTo>
                <a:cubicBezTo>
                  <a:pt x="4504119" y="297179"/>
                  <a:pt x="4503841" y="297996"/>
                  <a:pt x="4502939" y="298801"/>
                </a:cubicBezTo>
                <a:cubicBezTo>
                  <a:pt x="4501735" y="299874"/>
                  <a:pt x="4499415" y="300929"/>
                  <a:pt x="4495542" y="301485"/>
                </a:cubicBezTo>
                <a:cubicBezTo>
                  <a:pt x="4497263" y="297995"/>
                  <a:pt x="4499242" y="296292"/>
                  <a:pt x="4500851" y="295697"/>
                </a:cubicBezTo>
                <a:close/>
                <a:moveTo>
                  <a:pt x="3624585" y="292395"/>
                </a:moveTo>
                <a:lnTo>
                  <a:pt x="3624039" y="292620"/>
                </a:lnTo>
                <a:cubicBezTo>
                  <a:pt x="3622494" y="293267"/>
                  <a:pt x="3618676" y="294944"/>
                  <a:pt x="3615619" y="296912"/>
                </a:cubicBezTo>
                <a:cubicBezTo>
                  <a:pt x="3612560" y="298880"/>
                  <a:pt x="3610261" y="301141"/>
                  <a:pt x="3611755" y="302958"/>
                </a:cubicBezTo>
                <a:cubicBezTo>
                  <a:pt x="3612195" y="303760"/>
                  <a:pt x="3613534" y="303520"/>
                  <a:pt x="3615195" y="302790"/>
                </a:cubicBezTo>
                <a:lnTo>
                  <a:pt x="3620111" y="299940"/>
                </a:lnTo>
                <a:close/>
                <a:moveTo>
                  <a:pt x="4126013" y="291440"/>
                </a:moveTo>
                <a:cubicBezTo>
                  <a:pt x="4121128" y="294607"/>
                  <a:pt x="4116610" y="299331"/>
                  <a:pt x="4113478" y="304774"/>
                </a:cubicBezTo>
                <a:lnTo>
                  <a:pt x="4118169" y="301705"/>
                </a:lnTo>
                <a:lnTo>
                  <a:pt x="4121968" y="298279"/>
                </a:lnTo>
                <a:close/>
                <a:moveTo>
                  <a:pt x="3687331" y="287608"/>
                </a:moveTo>
                <a:lnTo>
                  <a:pt x="3677189" y="295517"/>
                </a:lnTo>
                <a:cubicBezTo>
                  <a:pt x="3672705" y="298079"/>
                  <a:pt x="3667302" y="301738"/>
                  <a:pt x="3664867" y="304616"/>
                </a:cubicBezTo>
                <a:lnTo>
                  <a:pt x="3669018" y="307959"/>
                </a:lnTo>
                <a:lnTo>
                  <a:pt x="3675840" y="299194"/>
                </a:lnTo>
                <a:lnTo>
                  <a:pt x="3671165" y="308641"/>
                </a:lnTo>
                <a:lnTo>
                  <a:pt x="3679007" y="304917"/>
                </a:lnTo>
                <a:lnTo>
                  <a:pt x="3675347" y="311785"/>
                </a:lnTo>
                <a:lnTo>
                  <a:pt x="3677105" y="311154"/>
                </a:lnTo>
                <a:lnTo>
                  <a:pt x="3677369" y="310923"/>
                </a:lnTo>
                <a:close/>
                <a:moveTo>
                  <a:pt x="4195042" y="287360"/>
                </a:moveTo>
                <a:cubicBezTo>
                  <a:pt x="4193055" y="288400"/>
                  <a:pt x="4190448" y="290707"/>
                  <a:pt x="4189078" y="293089"/>
                </a:cubicBezTo>
                <a:cubicBezTo>
                  <a:pt x="4185298" y="298880"/>
                  <a:pt x="4181447" y="303552"/>
                  <a:pt x="4178037" y="308308"/>
                </a:cubicBezTo>
                <a:lnTo>
                  <a:pt x="4175396" y="313258"/>
                </a:lnTo>
                <a:lnTo>
                  <a:pt x="4197053" y="289719"/>
                </a:lnTo>
                <a:lnTo>
                  <a:pt x="4197307" y="289250"/>
                </a:lnTo>
                <a:cubicBezTo>
                  <a:pt x="4198403" y="286552"/>
                  <a:pt x="4197031" y="286322"/>
                  <a:pt x="4195042" y="287360"/>
                </a:cubicBezTo>
                <a:close/>
                <a:moveTo>
                  <a:pt x="3883826" y="286316"/>
                </a:moveTo>
                <a:cubicBezTo>
                  <a:pt x="3883854" y="285283"/>
                  <a:pt x="3880060" y="291898"/>
                  <a:pt x="3878216" y="294313"/>
                </a:cubicBezTo>
                <a:cubicBezTo>
                  <a:pt x="3862654" y="338582"/>
                  <a:pt x="3838929" y="372736"/>
                  <a:pt x="3817876" y="411866"/>
                </a:cubicBezTo>
                <a:cubicBezTo>
                  <a:pt x="3815461" y="416725"/>
                  <a:pt x="3808173" y="428273"/>
                  <a:pt x="3808443" y="429767"/>
                </a:cubicBezTo>
                <a:lnTo>
                  <a:pt x="3808492" y="430037"/>
                </a:lnTo>
                <a:lnTo>
                  <a:pt x="3809426" y="429172"/>
                </a:lnTo>
                <a:lnTo>
                  <a:pt x="3814072" y="425174"/>
                </a:lnTo>
                <a:lnTo>
                  <a:pt x="3820958" y="417347"/>
                </a:lnTo>
                <a:cubicBezTo>
                  <a:pt x="3824397" y="411147"/>
                  <a:pt x="3827498" y="404120"/>
                  <a:pt x="3831164" y="398471"/>
                </a:cubicBezTo>
                <a:cubicBezTo>
                  <a:pt x="3848936" y="366413"/>
                  <a:pt x="3869434" y="332632"/>
                  <a:pt x="3882311" y="290336"/>
                </a:cubicBezTo>
                <a:cubicBezTo>
                  <a:pt x="3883383" y="287855"/>
                  <a:pt x="3883817" y="286661"/>
                  <a:pt x="3883826" y="286316"/>
                </a:cubicBezTo>
                <a:close/>
                <a:moveTo>
                  <a:pt x="4156871" y="285941"/>
                </a:moveTo>
                <a:lnTo>
                  <a:pt x="4151404" y="291920"/>
                </a:lnTo>
                <a:lnTo>
                  <a:pt x="4151514" y="292988"/>
                </a:lnTo>
                <a:lnTo>
                  <a:pt x="4152931" y="291328"/>
                </a:lnTo>
                <a:close/>
                <a:moveTo>
                  <a:pt x="4128868" y="285852"/>
                </a:moveTo>
                <a:cubicBezTo>
                  <a:pt x="4128913" y="286560"/>
                  <a:pt x="4129815" y="287027"/>
                  <a:pt x="4130704" y="287315"/>
                </a:cubicBezTo>
                <a:cubicBezTo>
                  <a:pt x="4131594" y="287606"/>
                  <a:pt x="4132470" y="287718"/>
                  <a:pt x="4132470" y="287718"/>
                </a:cubicBezTo>
                <a:cubicBezTo>
                  <a:pt x="4132290" y="284889"/>
                  <a:pt x="4128777" y="284438"/>
                  <a:pt x="4128868" y="285852"/>
                </a:cubicBezTo>
                <a:close/>
                <a:moveTo>
                  <a:pt x="4394917" y="282644"/>
                </a:moveTo>
                <a:cubicBezTo>
                  <a:pt x="4396559" y="282392"/>
                  <a:pt x="4397595" y="282509"/>
                  <a:pt x="4397392" y="283178"/>
                </a:cubicBezTo>
                <a:cubicBezTo>
                  <a:pt x="4395052" y="290867"/>
                  <a:pt x="4389783" y="296331"/>
                  <a:pt x="4384004" y="301384"/>
                </a:cubicBezTo>
                <a:lnTo>
                  <a:pt x="4382208" y="302922"/>
                </a:lnTo>
                <a:lnTo>
                  <a:pt x="4393874" y="282930"/>
                </a:lnTo>
                <a:close/>
                <a:moveTo>
                  <a:pt x="3943404" y="272278"/>
                </a:moveTo>
                <a:cubicBezTo>
                  <a:pt x="3943674" y="273774"/>
                  <a:pt x="3942040" y="273141"/>
                  <a:pt x="3942309" y="274636"/>
                </a:cubicBezTo>
                <a:cubicBezTo>
                  <a:pt x="3943000" y="276353"/>
                  <a:pt x="3943651" y="276792"/>
                  <a:pt x="3944177" y="276554"/>
                </a:cubicBezTo>
                <a:cubicBezTo>
                  <a:pt x="3944572" y="276375"/>
                  <a:pt x="3944899" y="275817"/>
                  <a:pt x="3945122" y="275129"/>
                </a:cubicBezTo>
                <a:cubicBezTo>
                  <a:pt x="3945345" y="274440"/>
                  <a:pt x="3945464" y="273625"/>
                  <a:pt x="3945446" y="272932"/>
                </a:cubicBezTo>
                <a:cubicBezTo>
                  <a:pt x="3945409" y="271545"/>
                  <a:pt x="3944821" y="270654"/>
                  <a:pt x="3943404" y="272278"/>
                </a:cubicBezTo>
                <a:close/>
                <a:moveTo>
                  <a:pt x="3070093" y="271901"/>
                </a:moveTo>
                <a:cubicBezTo>
                  <a:pt x="3075606" y="275874"/>
                  <a:pt x="3060498" y="290744"/>
                  <a:pt x="3047560" y="300556"/>
                </a:cubicBezTo>
                <a:cubicBezTo>
                  <a:pt x="3034624" y="310369"/>
                  <a:pt x="3023860" y="315122"/>
                  <a:pt x="3038061" y="298862"/>
                </a:cubicBezTo>
                <a:cubicBezTo>
                  <a:pt x="3038061" y="298862"/>
                  <a:pt x="3066797" y="274675"/>
                  <a:pt x="3070093" y="271901"/>
                </a:cubicBezTo>
                <a:close/>
                <a:moveTo>
                  <a:pt x="4162917" y="270337"/>
                </a:moveTo>
                <a:lnTo>
                  <a:pt x="4161968" y="272385"/>
                </a:lnTo>
                <a:lnTo>
                  <a:pt x="4161203" y="272973"/>
                </a:lnTo>
                <a:cubicBezTo>
                  <a:pt x="4160432" y="273537"/>
                  <a:pt x="4160128" y="273714"/>
                  <a:pt x="4160143" y="273604"/>
                </a:cubicBezTo>
                <a:cubicBezTo>
                  <a:pt x="4160170" y="273386"/>
                  <a:pt x="4161480" y="272024"/>
                  <a:pt x="4162917" y="270337"/>
                </a:cubicBezTo>
                <a:close/>
                <a:moveTo>
                  <a:pt x="3970511" y="267831"/>
                </a:moveTo>
                <a:lnTo>
                  <a:pt x="3971386" y="268139"/>
                </a:lnTo>
                <a:lnTo>
                  <a:pt x="3973176" y="268770"/>
                </a:lnTo>
                <a:cubicBezTo>
                  <a:pt x="3973176" y="268770"/>
                  <a:pt x="3972288" y="268456"/>
                  <a:pt x="3971510" y="268183"/>
                </a:cubicBezTo>
                <a:lnTo>
                  <a:pt x="3971386" y="268139"/>
                </a:lnTo>
                <a:lnTo>
                  <a:pt x="3970554" y="267845"/>
                </a:lnTo>
                <a:cubicBezTo>
                  <a:pt x="3970344" y="267772"/>
                  <a:pt x="3970288" y="267752"/>
                  <a:pt x="3970511" y="267831"/>
                </a:cubicBezTo>
                <a:close/>
                <a:moveTo>
                  <a:pt x="3652687" y="267671"/>
                </a:moveTo>
                <a:lnTo>
                  <a:pt x="3644829" y="274361"/>
                </a:lnTo>
                <a:lnTo>
                  <a:pt x="3635410" y="282461"/>
                </a:lnTo>
                <a:lnTo>
                  <a:pt x="3633297" y="286870"/>
                </a:lnTo>
                <a:lnTo>
                  <a:pt x="3639711" y="279968"/>
                </a:lnTo>
                <a:cubicBezTo>
                  <a:pt x="3642591" y="276907"/>
                  <a:pt x="3645468" y="274100"/>
                  <a:pt x="3648260" y="271978"/>
                </a:cubicBezTo>
                <a:lnTo>
                  <a:pt x="3651595" y="269856"/>
                </a:lnTo>
                <a:close/>
                <a:moveTo>
                  <a:pt x="3732872" y="263977"/>
                </a:moveTo>
                <a:lnTo>
                  <a:pt x="3733159" y="264168"/>
                </a:lnTo>
                <a:lnTo>
                  <a:pt x="3733210" y="264108"/>
                </a:lnTo>
                <a:close/>
                <a:moveTo>
                  <a:pt x="3793598" y="254193"/>
                </a:moveTo>
                <a:cubicBezTo>
                  <a:pt x="3791915" y="255646"/>
                  <a:pt x="3789838" y="258560"/>
                  <a:pt x="3788897" y="261340"/>
                </a:cubicBezTo>
                <a:cubicBezTo>
                  <a:pt x="3783516" y="275017"/>
                  <a:pt x="3777278" y="283957"/>
                  <a:pt x="3775211" y="297760"/>
                </a:cubicBezTo>
                <a:cubicBezTo>
                  <a:pt x="3782769" y="287708"/>
                  <a:pt x="3790566" y="270562"/>
                  <a:pt x="3794854" y="259243"/>
                </a:cubicBezTo>
                <a:cubicBezTo>
                  <a:pt x="3795390" y="257829"/>
                  <a:pt x="3795732" y="256701"/>
                  <a:pt x="3795917" y="255823"/>
                </a:cubicBezTo>
                <a:cubicBezTo>
                  <a:pt x="3796564" y="252751"/>
                  <a:pt x="3795278" y="252740"/>
                  <a:pt x="3793598" y="254193"/>
                </a:cubicBezTo>
                <a:close/>
                <a:moveTo>
                  <a:pt x="3148800" y="220112"/>
                </a:moveTo>
                <a:lnTo>
                  <a:pt x="3143539" y="228611"/>
                </a:lnTo>
                <a:cubicBezTo>
                  <a:pt x="3136343" y="239538"/>
                  <a:pt x="3126900" y="252178"/>
                  <a:pt x="3117919" y="259031"/>
                </a:cubicBezTo>
                <a:cubicBezTo>
                  <a:pt x="3111933" y="263600"/>
                  <a:pt x="3106150" y="265596"/>
                  <a:pt x="3101375" y="262797"/>
                </a:cubicBezTo>
                <a:cubicBezTo>
                  <a:pt x="3102569" y="264303"/>
                  <a:pt x="3105520" y="261462"/>
                  <a:pt x="3109533" y="256402"/>
                </a:cubicBezTo>
                <a:lnTo>
                  <a:pt x="3120356" y="241729"/>
                </a:lnTo>
                <a:lnTo>
                  <a:pt x="3121827" y="241671"/>
                </a:lnTo>
                <a:lnTo>
                  <a:pt x="3121639" y="239990"/>
                </a:lnTo>
                <a:lnTo>
                  <a:pt x="3124070" y="236697"/>
                </a:lnTo>
                <a:lnTo>
                  <a:pt x="3132131" y="226969"/>
                </a:lnTo>
                <a:lnTo>
                  <a:pt x="3131243" y="229095"/>
                </a:lnTo>
                <a:cubicBezTo>
                  <a:pt x="3131858" y="231811"/>
                  <a:pt x="3139674" y="227690"/>
                  <a:pt x="3143216" y="225048"/>
                </a:cubicBezTo>
                <a:close/>
                <a:moveTo>
                  <a:pt x="4443090" y="218923"/>
                </a:moveTo>
                <a:lnTo>
                  <a:pt x="4441957" y="222086"/>
                </a:lnTo>
                <a:cubicBezTo>
                  <a:pt x="4440185" y="226808"/>
                  <a:pt x="4439317" y="229451"/>
                  <a:pt x="4439113" y="230719"/>
                </a:cubicBezTo>
                <a:lnTo>
                  <a:pt x="4439589" y="230885"/>
                </a:lnTo>
                <a:lnTo>
                  <a:pt x="4428193" y="240589"/>
                </a:lnTo>
                <a:cubicBezTo>
                  <a:pt x="4420767" y="248011"/>
                  <a:pt x="4414110" y="255793"/>
                  <a:pt x="4407930" y="263928"/>
                </a:cubicBezTo>
                <a:lnTo>
                  <a:pt x="4402641" y="267797"/>
                </a:lnTo>
                <a:lnTo>
                  <a:pt x="4410554" y="253142"/>
                </a:lnTo>
                <a:lnTo>
                  <a:pt x="4415283" y="241105"/>
                </a:lnTo>
                <a:lnTo>
                  <a:pt x="4439257" y="221694"/>
                </a:lnTo>
                <a:close/>
                <a:moveTo>
                  <a:pt x="3140882" y="216435"/>
                </a:moveTo>
                <a:lnTo>
                  <a:pt x="3140741" y="216576"/>
                </a:lnTo>
                <a:lnTo>
                  <a:pt x="3140836" y="216460"/>
                </a:lnTo>
                <a:close/>
                <a:moveTo>
                  <a:pt x="3975785" y="214735"/>
                </a:moveTo>
                <a:cubicBezTo>
                  <a:pt x="3977254" y="214184"/>
                  <a:pt x="3978217" y="214130"/>
                  <a:pt x="3978120" y="214878"/>
                </a:cubicBezTo>
                <a:cubicBezTo>
                  <a:pt x="3976996" y="223497"/>
                  <a:pt x="3972897" y="230242"/>
                  <a:pt x="3968280" y="236636"/>
                </a:cubicBezTo>
                <a:lnTo>
                  <a:pt x="3966842" y="238590"/>
                </a:lnTo>
                <a:lnTo>
                  <a:pt x="3974868" y="215220"/>
                </a:lnTo>
                <a:close/>
                <a:moveTo>
                  <a:pt x="4304799" y="213296"/>
                </a:moveTo>
                <a:cubicBezTo>
                  <a:pt x="4306429" y="216271"/>
                  <a:pt x="4306766" y="217405"/>
                  <a:pt x="4306418" y="217591"/>
                </a:cubicBezTo>
                <a:cubicBezTo>
                  <a:pt x="4306068" y="217778"/>
                  <a:pt x="4305032" y="217015"/>
                  <a:pt x="4303919" y="216193"/>
                </a:cubicBezTo>
                <a:cubicBezTo>
                  <a:pt x="4304395" y="214633"/>
                  <a:pt x="4304799" y="213296"/>
                  <a:pt x="4304799" y="213296"/>
                </a:cubicBezTo>
                <a:close/>
                <a:moveTo>
                  <a:pt x="4074400" y="210439"/>
                </a:moveTo>
                <a:cubicBezTo>
                  <a:pt x="4075793" y="209524"/>
                  <a:pt x="4076999" y="209858"/>
                  <a:pt x="4077351" y="210820"/>
                </a:cubicBezTo>
                <a:cubicBezTo>
                  <a:pt x="4077585" y="211461"/>
                  <a:pt x="4077439" y="212381"/>
                  <a:pt x="4076719" y="213397"/>
                </a:cubicBezTo>
                <a:cubicBezTo>
                  <a:pt x="4075761" y="214751"/>
                  <a:pt x="4073778" y="216276"/>
                  <a:pt x="4070309" y="217539"/>
                </a:cubicBezTo>
                <a:cubicBezTo>
                  <a:pt x="4071422" y="213513"/>
                  <a:pt x="4073006" y="211351"/>
                  <a:pt x="4074400" y="210439"/>
                </a:cubicBezTo>
                <a:close/>
                <a:moveTo>
                  <a:pt x="4479917" y="193447"/>
                </a:moveTo>
                <a:lnTo>
                  <a:pt x="4478671" y="197341"/>
                </a:lnTo>
                <a:lnTo>
                  <a:pt x="4477341" y="200385"/>
                </a:lnTo>
                <a:lnTo>
                  <a:pt x="4457068" y="216275"/>
                </a:lnTo>
                <a:lnTo>
                  <a:pt x="4458016" y="213537"/>
                </a:lnTo>
                <a:lnTo>
                  <a:pt x="4459578" y="207005"/>
                </a:lnTo>
                <a:lnTo>
                  <a:pt x="4469244" y="200018"/>
                </a:lnTo>
                <a:close/>
                <a:moveTo>
                  <a:pt x="4383366" y="190367"/>
                </a:moveTo>
                <a:lnTo>
                  <a:pt x="4383370" y="192672"/>
                </a:lnTo>
                <a:lnTo>
                  <a:pt x="4383152" y="193654"/>
                </a:lnTo>
                <a:lnTo>
                  <a:pt x="4378125" y="198703"/>
                </a:lnTo>
                <a:cubicBezTo>
                  <a:pt x="4371349" y="204031"/>
                  <a:pt x="4361195" y="209289"/>
                  <a:pt x="4358540" y="212244"/>
                </a:cubicBezTo>
                <a:lnTo>
                  <a:pt x="4344555" y="226874"/>
                </a:lnTo>
                <a:lnTo>
                  <a:pt x="4352688" y="211279"/>
                </a:lnTo>
                <a:lnTo>
                  <a:pt x="4354531" y="210107"/>
                </a:lnTo>
                <a:cubicBezTo>
                  <a:pt x="4357978" y="207769"/>
                  <a:pt x="4361824" y="204976"/>
                  <a:pt x="4366569" y="201242"/>
                </a:cubicBezTo>
                <a:cubicBezTo>
                  <a:pt x="4368613" y="200291"/>
                  <a:pt x="4380025" y="190898"/>
                  <a:pt x="4383366" y="190367"/>
                </a:cubicBezTo>
                <a:close/>
                <a:moveTo>
                  <a:pt x="4304316" y="165596"/>
                </a:moveTo>
                <a:cubicBezTo>
                  <a:pt x="4305717" y="165193"/>
                  <a:pt x="4306760" y="165211"/>
                  <a:pt x="4307136" y="165897"/>
                </a:cubicBezTo>
                <a:cubicBezTo>
                  <a:pt x="4307356" y="166298"/>
                  <a:pt x="4307333" y="166856"/>
                  <a:pt x="4307117" y="167531"/>
                </a:cubicBezTo>
                <a:cubicBezTo>
                  <a:pt x="4306900" y="168207"/>
                  <a:pt x="4306492" y="169000"/>
                  <a:pt x="4305941" y="169869"/>
                </a:cubicBezTo>
                <a:cubicBezTo>
                  <a:pt x="4302636" y="175081"/>
                  <a:pt x="4294217" y="183049"/>
                  <a:pt x="4291577" y="184993"/>
                </a:cubicBezTo>
                <a:lnTo>
                  <a:pt x="4291295" y="185243"/>
                </a:lnTo>
                <a:lnTo>
                  <a:pt x="4300195" y="167440"/>
                </a:lnTo>
                <a:close/>
                <a:moveTo>
                  <a:pt x="4286965" y="161699"/>
                </a:moveTo>
                <a:cubicBezTo>
                  <a:pt x="4290195" y="159839"/>
                  <a:pt x="4289993" y="162924"/>
                  <a:pt x="4288636" y="167348"/>
                </a:cubicBezTo>
                <a:lnTo>
                  <a:pt x="4287254" y="170955"/>
                </a:lnTo>
                <a:lnTo>
                  <a:pt x="4284157" y="173179"/>
                </a:lnTo>
                <a:lnTo>
                  <a:pt x="4280121" y="176262"/>
                </a:lnTo>
                <a:lnTo>
                  <a:pt x="4280811" y="174264"/>
                </a:lnTo>
                <a:cubicBezTo>
                  <a:pt x="4282568" y="169335"/>
                  <a:pt x="4284707" y="164062"/>
                  <a:pt x="4286965" y="161699"/>
                </a:cubicBezTo>
                <a:close/>
                <a:moveTo>
                  <a:pt x="4258715" y="159839"/>
                </a:moveTo>
                <a:cubicBezTo>
                  <a:pt x="4259592" y="160976"/>
                  <a:pt x="4259638" y="161683"/>
                  <a:pt x="4259464" y="162106"/>
                </a:cubicBezTo>
                <a:cubicBezTo>
                  <a:pt x="4259291" y="162529"/>
                  <a:pt x="4258898" y="162667"/>
                  <a:pt x="4258898" y="162667"/>
                </a:cubicBezTo>
                <a:cubicBezTo>
                  <a:pt x="4257145" y="160392"/>
                  <a:pt x="4258715" y="159839"/>
                  <a:pt x="4258715" y="159839"/>
                </a:cubicBezTo>
                <a:close/>
                <a:moveTo>
                  <a:pt x="4260091" y="156220"/>
                </a:moveTo>
                <a:lnTo>
                  <a:pt x="4261106" y="158984"/>
                </a:lnTo>
                <a:lnTo>
                  <a:pt x="4260807" y="159398"/>
                </a:lnTo>
                <a:lnTo>
                  <a:pt x="4261129" y="159550"/>
                </a:lnTo>
                <a:lnTo>
                  <a:pt x="4258715" y="159839"/>
                </a:lnTo>
                <a:cubicBezTo>
                  <a:pt x="4258518" y="156775"/>
                  <a:pt x="4258427" y="155359"/>
                  <a:pt x="4260091" y="156220"/>
                </a:cubicBezTo>
                <a:close/>
                <a:moveTo>
                  <a:pt x="3884198" y="156157"/>
                </a:moveTo>
                <a:cubicBezTo>
                  <a:pt x="3886081" y="159055"/>
                  <a:pt x="3886538" y="160210"/>
                  <a:pt x="3886245" y="160468"/>
                </a:cubicBezTo>
                <a:cubicBezTo>
                  <a:pt x="3885950" y="160727"/>
                  <a:pt x="3884903" y="160091"/>
                  <a:pt x="3883776" y="159404"/>
                </a:cubicBezTo>
                <a:cubicBezTo>
                  <a:pt x="3884001" y="157657"/>
                  <a:pt x="3884198" y="156157"/>
                  <a:pt x="3884198" y="156157"/>
                </a:cubicBezTo>
                <a:close/>
                <a:moveTo>
                  <a:pt x="3363694" y="138831"/>
                </a:moveTo>
                <a:cubicBezTo>
                  <a:pt x="3363861" y="137893"/>
                  <a:pt x="3358934" y="143289"/>
                  <a:pt x="3356645" y="145180"/>
                </a:cubicBezTo>
                <a:lnTo>
                  <a:pt x="3322775" y="190285"/>
                </a:lnTo>
                <a:lnTo>
                  <a:pt x="3324206" y="193841"/>
                </a:lnTo>
                <a:lnTo>
                  <a:pt x="3330835" y="187711"/>
                </a:lnTo>
                <a:lnTo>
                  <a:pt x="3361545" y="142248"/>
                </a:lnTo>
                <a:cubicBezTo>
                  <a:pt x="3363019" y="140162"/>
                  <a:pt x="3363639" y="139146"/>
                  <a:pt x="3363694" y="138831"/>
                </a:cubicBezTo>
                <a:close/>
                <a:moveTo>
                  <a:pt x="4011426" y="138355"/>
                </a:moveTo>
                <a:lnTo>
                  <a:pt x="4010808" y="141932"/>
                </a:lnTo>
                <a:cubicBezTo>
                  <a:pt x="4009811" y="147282"/>
                  <a:pt x="4009367" y="150254"/>
                  <a:pt x="4009348" y="151644"/>
                </a:cubicBezTo>
                <a:lnTo>
                  <a:pt x="4009805" y="151740"/>
                </a:lnTo>
                <a:lnTo>
                  <a:pt x="4000664" y="164070"/>
                </a:lnTo>
                <a:cubicBezTo>
                  <a:pt x="3994853" y="173279"/>
                  <a:pt x="3989791" y="182741"/>
                  <a:pt x="3985214" y="192496"/>
                </a:cubicBezTo>
                <a:lnTo>
                  <a:pt x="3980888" y="197541"/>
                </a:lnTo>
                <a:lnTo>
                  <a:pt x="3986190" y="180520"/>
                </a:lnTo>
                <a:lnTo>
                  <a:pt x="3988924" y="166845"/>
                </a:lnTo>
                <a:lnTo>
                  <a:pt x="4008285" y="141976"/>
                </a:lnTo>
                <a:close/>
                <a:moveTo>
                  <a:pt x="4224781" y="123822"/>
                </a:moveTo>
                <a:lnTo>
                  <a:pt x="4223887" y="124742"/>
                </a:lnTo>
                <a:lnTo>
                  <a:pt x="4223599" y="124177"/>
                </a:lnTo>
                <a:cubicBezTo>
                  <a:pt x="4223562" y="123589"/>
                  <a:pt x="4223949" y="123392"/>
                  <a:pt x="4224781" y="123822"/>
                </a:cubicBezTo>
                <a:close/>
                <a:moveTo>
                  <a:pt x="3266202" y="122810"/>
                </a:moveTo>
                <a:lnTo>
                  <a:pt x="3261076" y="129670"/>
                </a:lnTo>
                <a:lnTo>
                  <a:pt x="3258211" y="133065"/>
                </a:lnTo>
                <a:lnTo>
                  <a:pt x="3265983" y="127133"/>
                </a:lnTo>
                <a:close/>
                <a:moveTo>
                  <a:pt x="3953029" y="118130"/>
                </a:moveTo>
                <a:lnTo>
                  <a:pt x="3953336" y="120591"/>
                </a:lnTo>
                <a:lnTo>
                  <a:pt x="3953265" y="121678"/>
                </a:lnTo>
                <a:lnTo>
                  <a:pt x="3949335" y="127938"/>
                </a:lnTo>
                <a:cubicBezTo>
                  <a:pt x="3943842" y="134799"/>
                  <a:pt x="3935249" y="142164"/>
                  <a:pt x="3933213" y="145778"/>
                </a:cubicBezTo>
                <a:lnTo>
                  <a:pt x="3922353" y="163820"/>
                </a:lnTo>
                <a:lnTo>
                  <a:pt x="3927732" y="145756"/>
                </a:lnTo>
                <a:lnTo>
                  <a:pt x="3929261" y="144186"/>
                </a:lnTo>
                <a:cubicBezTo>
                  <a:pt x="3932105" y="141095"/>
                  <a:pt x="3935255" y="137449"/>
                  <a:pt x="3939100" y="132641"/>
                </a:cubicBezTo>
                <a:cubicBezTo>
                  <a:pt x="3940844" y="131274"/>
                  <a:pt x="3950042" y="119271"/>
                  <a:pt x="3953029" y="118130"/>
                </a:cubicBezTo>
                <a:close/>
                <a:moveTo>
                  <a:pt x="3834985" y="106977"/>
                </a:moveTo>
                <a:cubicBezTo>
                  <a:pt x="3835937" y="108040"/>
                  <a:pt x="3836073" y="108788"/>
                  <a:pt x="3835970" y="109270"/>
                </a:cubicBezTo>
                <a:cubicBezTo>
                  <a:pt x="3835866" y="109751"/>
                  <a:pt x="3835525" y="109967"/>
                  <a:pt x="3835525" y="109967"/>
                </a:cubicBezTo>
                <a:cubicBezTo>
                  <a:pt x="3833621" y="107838"/>
                  <a:pt x="3834985" y="106977"/>
                  <a:pt x="3834985" y="106977"/>
                </a:cubicBezTo>
                <a:close/>
                <a:moveTo>
                  <a:pt x="3880072" y="105111"/>
                </a:moveTo>
                <a:cubicBezTo>
                  <a:pt x="3880328" y="105502"/>
                  <a:pt x="3880378" y="106102"/>
                  <a:pt x="3880270" y="106861"/>
                </a:cubicBezTo>
                <a:cubicBezTo>
                  <a:pt x="3880161" y="107620"/>
                  <a:pt x="3879892" y="108536"/>
                  <a:pt x="3879503" y="109561"/>
                </a:cubicBezTo>
                <a:cubicBezTo>
                  <a:pt x="3877169" y="115699"/>
                  <a:pt x="3870521" y="125663"/>
                  <a:pt x="3868364" y="128194"/>
                </a:cubicBezTo>
                <a:lnTo>
                  <a:pt x="3868139" y="128511"/>
                </a:lnTo>
                <a:lnTo>
                  <a:pt x="3873926" y="107956"/>
                </a:lnTo>
                <a:lnTo>
                  <a:pt x="3877453" y="105275"/>
                </a:lnTo>
                <a:cubicBezTo>
                  <a:pt x="3878681" y="104604"/>
                  <a:pt x="3879637" y="104443"/>
                  <a:pt x="3880072" y="105111"/>
                </a:cubicBezTo>
                <a:close/>
                <a:moveTo>
                  <a:pt x="4041742" y="104794"/>
                </a:moveTo>
                <a:lnTo>
                  <a:pt x="4041117" y="109169"/>
                </a:lnTo>
                <a:lnTo>
                  <a:pt x="4040303" y="112649"/>
                </a:lnTo>
                <a:lnTo>
                  <a:pt x="4023861" y="133120"/>
                </a:lnTo>
                <a:lnTo>
                  <a:pt x="4024365" y="130032"/>
                </a:lnTo>
                <a:lnTo>
                  <a:pt x="4024931" y="122780"/>
                </a:lnTo>
                <a:lnTo>
                  <a:pt x="4032848" y="113652"/>
                </a:lnTo>
                <a:close/>
                <a:moveTo>
                  <a:pt x="3861070" y="104100"/>
                </a:moveTo>
                <a:cubicBezTo>
                  <a:pt x="3863776" y="101555"/>
                  <a:pt x="3863998" y="104887"/>
                  <a:pt x="3863343" y="109848"/>
                </a:cubicBezTo>
                <a:lnTo>
                  <a:pt x="3862556" y="113941"/>
                </a:lnTo>
                <a:lnTo>
                  <a:pt x="3860017" y="116850"/>
                </a:lnTo>
                <a:lnTo>
                  <a:pt x="3856733" y="120837"/>
                </a:lnTo>
                <a:lnTo>
                  <a:pt x="3857099" y="118584"/>
                </a:lnTo>
                <a:cubicBezTo>
                  <a:pt x="3858056" y="113015"/>
                  <a:pt x="3859314" y="107013"/>
                  <a:pt x="3861070" y="104100"/>
                </a:cubicBezTo>
                <a:close/>
                <a:moveTo>
                  <a:pt x="3835764" y="102874"/>
                </a:moveTo>
                <a:lnTo>
                  <a:pt x="3837059" y="105650"/>
                </a:lnTo>
                <a:lnTo>
                  <a:pt x="3836839" y="106145"/>
                </a:lnTo>
                <a:lnTo>
                  <a:pt x="3837155" y="106252"/>
                </a:lnTo>
                <a:lnTo>
                  <a:pt x="3834985" y="106977"/>
                </a:lnTo>
                <a:cubicBezTo>
                  <a:pt x="3834400" y="103737"/>
                  <a:pt x="3834128" y="102240"/>
                  <a:pt x="3835764" y="102874"/>
                </a:cubicBezTo>
                <a:close/>
                <a:moveTo>
                  <a:pt x="3309096" y="86509"/>
                </a:moveTo>
                <a:lnTo>
                  <a:pt x="3302216" y="98784"/>
                </a:lnTo>
                <a:lnTo>
                  <a:pt x="3279151" y="127261"/>
                </a:lnTo>
                <a:lnTo>
                  <a:pt x="3222979" y="170490"/>
                </a:lnTo>
                <a:cubicBezTo>
                  <a:pt x="3220153" y="172870"/>
                  <a:pt x="3180443" y="214904"/>
                  <a:pt x="3174390" y="201341"/>
                </a:cubicBezTo>
                <a:lnTo>
                  <a:pt x="3177244" y="195128"/>
                </a:lnTo>
                <a:lnTo>
                  <a:pt x="3233866" y="147054"/>
                </a:lnTo>
                <a:lnTo>
                  <a:pt x="3247328" y="135702"/>
                </a:lnTo>
                <a:lnTo>
                  <a:pt x="3265312" y="122387"/>
                </a:lnTo>
                <a:cubicBezTo>
                  <a:pt x="3271278" y="118039"/>
                  <a:pt x="3276664" y="114112"/>
                  <a:pt x="3281102" y="110813"/>
                </a:cubicBezTo>
                <a:lnTo>
                  <a:pt x="3284950" y="107844"/>
                </a:lnTo>
                <a:lnTo>
                  <a:pt x="3285621" y="109710"/>
                </a:lnTo>
                <a:lnTo>
                  <a:pt x="3289802" y="104099"/>
                </a:lnTo>
                <a:lnTo>
                  <a:pt x="3291211" y="103012"/>
                </a:lnTo>
                <a:close/>
                <a:moveTo>
                  <a:pt x="3799187" y="74337"/>
                </a:moveTo>
                <a:lnTo>
                  <a:pt x="3798492" y="75475"/>
                </a:lnTo>
                <a:lnTo>
                  <a:pt x="3798153" y="74922"/>
                </a:lnTo>
                <a:cubicBezTo>
                  <a:pt x="3798041" y="74299"/>
                  <a:pt x="3798371" y="74020"/>
                  <a:pt x="3799187" y="74337"/>
                </a:cubicBezTo>
                <a:close/>
                <a:moveTo>
                  <a:pt x="3447900" y="66443"/>
                </a:moveTo>
                <a:cubicBezTo>
                  <a:pt x="3447900" y="66443"/>
                  <a:pt x="3447900" y="66443"/>
                  <a:pt x="3438100" y="82685"/>
                </a:cubicBezTo>
                <a:lnTo>
                  <a:pt x="3437532" y="83625"/>
                </a:lnTo>
                <a:lnTo>
                  <a:pt x="3444140" y="80155"/>
                </a:lnTo>
                <a:cubicBezTo>
                  <a:pt x="3447080" y="78502"/>
                  <a:pt x="3448258" y="78483"/>
                  <a:pt x="3443880" y="84536"/>
                </a:cubicBezTo>
                <a:cubicBezTo>
                  <a:pt x="3432742" y="96792"/>
                  <a:pt x="3449716" y="82015"/>
                  <a:pt x="3456048" y="76585"/>
                </a:cubicBezTo>
                <a:lnTo>
                  <a:pt x="3457531" y="75384"/>
                </a:lnTo>
                <a:lnTo>
                  <a:pt x="3444517" y="101563"/>
                </a:lnTo>
                <a:lnTo>
                  <a:pt x="3396797" y="149185"/>
                </a:lnTo>
                <a:lnTo>
                  <a:pt x="3370502" y="175958"/>
                </a:lnTo>
                <a:lnTo>
                  <a:pt x="3367155" y="172681"/>
                </a:lnTo>
                <a:cubicBezTo>
                  <a:pt x="3365961" y="173216"/>
                  <a:pt x="3366726" y="174733"/>
                  <a:pt x="3368091" y="176027"/>
                </a:cubicBezTo>
                <a:lnTo>
                  <a:pt x="3369725" y="176750"/>
                </a:lnTo>
                <a:lnTo>
                  <a:pt x="3329297" y="217911"/>
                </a:lnTo>
                <a:cubicBezTo>
                  <a:pt x="3282818" y="263671"/>
                  <a:pt x="3232734" y="307981"/>
                  <a:pt x="3175133" y="342827"/>
                </a:cubicBezTo>
                <a:cubicBezTo>
                  <a:pt x="3108524" y="381667"/>
                  <a:pt x="3043988" y="435986"/>
                  <a:pt x="2978652" y="482367"/>
                </a:cubicBezTo>
                <a:cubicBezTo>
                  <a:pt x="2885664" y="543411"/>
                  <a:pt x="2781438" y="595251"/>
                  <a:pt x="2686493" y="647893"/>
                </a:cubicBezTo>
                <a:cubicBezTo>
                  <a:pt x="2539142" y="723114"/>
                  <a:pt x="2393691" y="799245"/>
                  <a:pt x="2247075" y="868464"/>
                </a:cubicBezTo>
                <a:lnTo>
                  <a:pt x="2123368" y="923088"/>
                </a:lnTo>
                <a:lnTo>
                  <a:pt x="2122437" y="918199"/>
                </a:lnTo>
                <a:cubicBezTo>
                  <a:pt x="2122437" y="918199"/>
                  <a:pt x="2122437" y="918199"/>
                  <a:pt x="2113229" y="920955"/>
                </a:cubicBezTo>
                <a:cubicBezTo>
                  <a:pt x="2117553" y="917653"/>
                  <a:pt x="2121878" y="914353"/>
                  <a:pt x="2126203" y="911051"/>
                </a:cubicBezTo>
                <a:cubicBezTo>
                  <a:pt x="2126978" y="914734"/>
                  <a:pt x="2126978" y="914734"/>
                  <a:pt x="2126978" y="914734"/>
                </a:cubicBezTo>
                <a:cubicBezTo>
                  <a:pt x="2145315" y="908676"/>
                  <a:pt x="2163949" y="903003"/>
                  <a:pt x="2178437" y="891944"/>
                </a:cubicBezTo>
                <a:cubicBezTo>
                  <a:pt x="2189078" y="887484"/>
                  <a:pt x="2198289" y="884730"/>
                  <a:pt x="2207713" y="881812"/>
                </a:cubicBezTo>
                <a:cubicBezTo>
                  <a:pt x="2212597" y="882358"/>
                  <a:pt x="2212216" y="869824"/>
                  <a:pt x="2210918" y="870814"/>
                </a:cubicBezTo>
                <a:cubicBezTo>
                  <a:pt x="2206114" y="870817"/>
                  <a:pt x="2201789" y="874118"/>
                  <a:pt x="2196906" y="873571"/>
                </a:cubicBezTo>
                <a:lnTo>
                  <a:pt x="2198202" y="872580"/>
                </a:lnTo>
                <a:cubicBezTo>
                  <a:pt x="2199157" y="867577"/>
                  <a:pt x="2199895" y="862739"/>
                  <a:pt x="2198119" y="860431"/>
                </a:cubicBezTo>
                <a:cubicBezTo>
                  <a:pt x="2198119" y="860431"/>
                  <a:pt x="2198119" y="860431"/>
                  <a:pt x="2194531" y="858893"/>
                </a:cubicBezTo>
                <a:cubicBezTo>
                  <a:pt x="2194531" y="858893"/>
                  <a:pt x="2194531" y="858893"/>
                  <a:pt x="2191721" y="861039"/>
                </a:cubicBezTo>
                <a:cubicBezTo>
                  <a:pt x="2191721" y="861039"/>
                  <a:pt x="2190207" y="862194"/>
                  <a:pt x="2188909" y="863185"/>
                </a:cubicBezTo>
                <a:cubicBezTo>
                  <a:pt x="2176457" y="868415"/>
                  <a:pt x="2164222" y="873481"/>
                  <a:pt x="2152282" y="878929"/>
                </a:cubicBezTo>
                <a:cubicBezTo>
                  <a:pt x="2148695" y="877392"/>
                  <a:pt x="2147957" y="882230"/>
                  <a:pt x="2148221" y="885694"/>
                </a:cubicBezTo>
                <a:cubicBezTo>
                  <a:pt x="2148221" y="885694"/>
                  <a:pt x="2148221" y="885694"/>
                  <a:pt x="2146923" y="886684"/>
                </a:cubicBezTo>
                <a:cubicBezTo>
                  <a:pt x="2145410" y="887840"/>
                  <a:pt x="2147483" y="890532"/>
                  <a:pt x="2145969" y="891687"/>
                </a:cubicBezTo>
                <a:cubicBezTo>
                  <a:pt x="2145969" y="891687"/>
                  <a:pt x="2145969" y="891687"/>
                  <a:pt x="2143158" y="893833"/>
                </a:cubicBezTo>
                <a:cubicBezTo>
                  <a:pt x="2143895" y="888995"/>
                  <a:pt x="2143073" y="881684"/>
                  <a:pt x="2141560" y="882838"/>
                </a:cubicBezTo>
                <a:cubicBezTo>
                  <a:pt x="2138532" y="885150"/>
                  <a:pt x="2132135" y="885758"/>
                  <a:pt x="2129324" y="887903"/>
                </a:cubicBezTo>
                <a:cubicBezTo>
                  <a:pt x="2135162" y="883448"/>
                  <a:pt x="2142298" y="878001"/>
                  <a:pt x="2146359" y="871237"/>
                </a:cubicBezTo>
                <a:lnTo>
                  <a:pt x="2148446" y="865260"/>
                </a:lnTo>
                <a:lnTo>
                  <a:pt x="2153170" y="862571"/>
                </a:lnTo>
                <a:lnTo>
                  <a:pt x="2153711" y="865624"/>
                </a:lnTo>
                <a:cubicBezTo>
                  <a:pt x="2186535" y="848507"/>
                  <a:pt x="2224283" y="840460"/>
                  <a:pt x="2257323" y="823176"/>
                </a:cubicBezTo>
                <a:cubicBezTo>
                  <a:pt x="2260910" y="824714"/>
                  <a:pt x="2263636" y="810419"/>
                  <a:pt x="2260610" y="812729"/>
                </a:cubicBezTo>
                <a:cubicBezTo>
                  <a:pt x="2255725" y="812182"/>
                  <a:pt x="2250841" y="811635"/>
                  <a:pt x="2247813" y="813947"/>
                </a:cubicBezTo>
                <a:cubicBezTo>
                  <a:pt x="2253652" y="809490"/>
                  <a:pt x="2261564" y="807726"/>
                  <a:pt x="2269475" y="805962"/>
                </a:cubicBezTo>
                <a:cubicBezTo>
                  <a:pt x="2270124" y="805467"/>
                  <a:pt x="2270547" y="803006"/>
                  <a:pt x="2270710" y="800209"/>
                </a:cubicBezTo>
                <a:lnTo>
                  <a:pt x="2270569" y="796766"/>
                </a:lnTo>
                <a:lnTo>
                  <a:pt x="2290139" y="787280"/>
                </a:lnTo>
                <a:lnTo>
                  <a:pt x="2318300" y="776631"/>
                </a:lnTo>
                <a:cubicBezTo>
                  <a:pt x="2332051" y="770411"/>
                  <a:pt x="2343726" y="761498"/>
                  <a:pt x="2357476" y="755277"/>
                </a:cubicBezTo>
                <a:cubicBezTo>
                  <a:pt x="2358773" y="754286"/>
                  <a:pt x="2358773" y="754286"/>
                  <a:pt x="2360287" y="753132"/>
                </a:cubicBezTo>
                <a:lnTo>
                  <a:pt x="2363792" y="750891"/>
                </a:lnTo>
                <a:lnTo>
                  <a:pt x="2495812" y="683142"/>
                </a:lnTo>
                <a:cubicBezTo>
                  <a:pt x="2547831" y="655866"/>
                  <a:pt x="2599690" y="627648"/>
                  <a:pt x="2651061" y="597329"/>
                </a:cubicBezTo>
                <a:cubicBezTo>
                  <a:pt x="2755758" y="545093"/>
                  <a:pt x="2867380" y="495640"/>
                  <a:pt x="2966704" y="430697"/>
                </a:cubicBezTo>
                <a:cubicBezTo>
                  <a:pt x="3090474" y="341055"/>
                  <a:pt x="3221121" y="248802"/>
                  <a:pt x="3351298" y="145561"/>
                </a:cubicBezTo>
                <a:lnTo>
                  <a:pt x="3443570" y="69315"/>
                </a:lnTo>
                <a:close/>
                <a:moveTo>
                  <a:pt x="3834409" y="41996"/>
                </a:moveTo>
                <a:cubicBezTo>
                  <a:pt x="3836261" y="41398"/>
                  <a:pt x="3835578" y="47869"/>
                  <a:pt x="3833386" y="54669"/>
                </a:cubicBezTo>
                <a:cubicBezTo>
                  <a:pt x="3832562" y="58521"/>
                  <a:pt x="3830655" y="57783"/>
                  <a:pt x="3830687" y="66372"/>
                </a:cubicBezTo>
                <a:cubicBezTo>
                  <a:pt x="3834844" y="80962"/>
                  <a:pt x="3828683" y="98741"/>
                  <a:pt x="3825249" y="114795"/>
                </a:cubicBezTo>
                <a:cubicBezTo>
                  <a:pt x="3815484" y="156094"/>
                  <a:pt x="3802872" y="194958"/>
                  <a:pt x="3787878" y="231508"/>
                </a:cubicBezTo>
                <a:lnTo>
                  <a:pt x="3761438" y="284137"/>
                </a:lnTo>
                <a:lnTo>
                  <a:pt x="3756356" y="296812"/>
                </a:lnTo>
                <a:lnTo>
                  <a:pt x="3737880" y="338693"/>
                </a:lnTo>
                <a:lnTo>
                  <a:pt x="3748339" y="322059"/>
                </a:lnTo>
                <a:lnTo>
                  <a:pt x="3757385" y="303440"/>
                </a:lnTo>
                <a:cubicBezTo>
                  <a:pt x="3764121" y="288443"/>
                  <a:pt x="3771076" y="273758"/>
                  <a:pt x="3779467" y="262606"/>
                </a:cubicBezTo>
                <a:lnTo>
                  <a:pt x="3777797" y="266671"/>
                </a:lnTo>
                <a:lnTo>
                  <a:pt x="3786646" y="248878"/>
                </a:lnTo>
                <a:cubicBezTo>
                  <a:pt x="3805210" y="202991"/>
                  <a:pt x="3818599" y="155098"/>
                  <a:pt x="3835525" y="109967"/>
                </a:cubicBezTo>
                <a:cubicBezTo>
                  <a:pt x="3829232" y="153655"/>
                  <a:pt x="3820165" y="198817"/>
                  <a:pt x="3801797" y="235973"/>
                </a:cubicBezTo>
                <a:lnTo>
                  <a:pt x="3798774" y="244450"/>
                </a:lnTo>
                <a:lnTo>
                  <a:pt x="3798738" y="244212"/>
                </a:lnTo>
                <a:lnTo>
                  <a:pt x="3803700" y="218060"/>
                </a:lnTo>
                <a:cubicBezTo>
                  <a:pt x="3808996" y="186492"/>
                  <a:pt x="3799727" y="216315"/>
                  <a:pt x="3797651" y="236905"/>
                </a:cubicBezTo>
                <a:lnTo>
                  <a:pt x="3798738" y="244212"/>
                </a:lnTo>
                <a:lnTo>
                  <a:pt x="3798601" y="244934"/>
                </a:lnTo>
                <a:lnTo>
                  <a:pt x="3798774" y="244450"/>
                </a:lnTo>
                <a:lnTo>
                  <a:pt x="3799997" y="252659"/>
                </a:lnTo>
                <a:cubicBezTo>
                  <a:pt x="3803268" y="253926"/>
                  <a:pt x="3810448" y="223562"/>
                  <a:pt x="3812636" y="218847"/>
                </a:cubicBezTo>
                <a:cubicBezTo>
                  <a:pt x="3822276" y="185264"/>
                  <a:pt x="3834331" y="146822"/>
                  <a:pt x="3844242" y="114733"/>
                </a:cubicBezTo>
                <a:cubicBezTo>
                  <a:pt x="3838727" y="154318"/>
                  <a:pt x="3826912" y="184279"/>
                  <a:pt x="3818591" y="216749"/>
                </a:cubicBezTo>
                <a:cubicBezTo>
                  <a:pt x="3815592" y="216978"/>
                  <a:pt x="3816178" y="220220"/>
                  <a:pt x="3816719" y="223210"/>
                </a:cubicBezTo>
                <a:cubicBezTo>
                  <a:pt x="3822989" y="222857"/>
                  <a:pt x="3812193" y="241622"/>
                  <a:pt x="3810047" y="247976"/>
                </a:cubicBezTo>
                <a:cubicBezTo>
                  <a:pt x="3803569" y="264010"/>
                  <a:pt x="3797137" y="280292"/>
                  <a:pt x="3788756" y="294198"/>
                </a:cubicBezTo>
                <a:cubicBezTo>
                  <a:pt x="3781196" y="305642"/>
                  <a:pt x="3779908" y="315342"/>
                  <a:pt x="3771764" y="322154"/>
                </a:cubicBezTo>
                <a:cubicBezTo>
                  <a:pt x="3770986" y="326255"/>
                  <a:pt x="3767207" y="331977"/>
                  <a:pt x="3763967" y="340688"/>
                </a:cubicBezTo>
                <a:cubicBezTo>
                  <a:pt x="3762094" y="347148"/>
                  <a:pt x="3755901" y="356337"/>
                  <a:pt x="3759169" y="357605"/>
                </a:cubicBezTo>
                <a:lnTo>
                  <a:pt x="3763307" y="352533"/>
                </a:lnTo>
                <a:lnTo>
                  <a:pt x="3765451" y="348566"/>
                </a:lnTo>
                <a:lnTo>
                  <a:pt x="3770179" y="336527"/>
                </a:lnTo>
                <a:lnTo>
                  <a:pt x="3774378" y="333127"/>
                </a:lnTo>
                <a:lnTo>
                  <a:pt x="3815764" y="252971"/>
                </a:lnTo>
                <a:cubicBezTo>
                  <a:pt x="3832420" y="206345"/>
                  <a:pt x="3839885" y="169138"/>
                  <a:pt x="3854939" y="130466"/>
                </a:cubicBezTo>
                <a:lnTo>
                  <a:pt x="3855382" y="128411"/>
                </a:lnTo>
                <a:lnTo>
                  <a:pt x="3856269" y="128155"/>
                </a:lnTo>
                <a:lnTo>
                  <a:pt x="3860617" y="124005"/>
                </a:lnTo>
                <a:lnTo>
                  <a:pt x="3860353" y="125378"/>
                </a:lnTo>
                <a:cubicBezTo>
                  <a:pt x="3849424" y="170052"/>
                  <a:pt x="3837088" y="213947"/>
                  <a:pt x="3822304" y="254114"/>
                </a:cubicBezTo>
                <a:cubicBezTo>
                  <a:pt x="3812362" y="277614"/>
                  <a:pt x="3801108" y="298056"/>
                  <a:pt x="3790020" y="318184"/>
                </a:cubicBezTo>
                <a:lnTo>
                  <a:pt x="3788084" y="322031"/>
                </a:lnTo>
                <a:lnTo>
                  <a:pt x="3794153" y="317116"/>
                </a:lnTo>
                <a:lnTo>
                  <a:pt x="3797987" y="314345"/>
                </a:lnTo>
                <a:lnTo>
                  <a:pt x="3796854" y="317510"/>
                </a:lnTo>
                <a:cubicBezTo>
                  <a:pt x="3795081" y="322233"/>
                  <a:pt x="3794213" y="324873"/>
                  <a:pt x="3794011" y="326142"/>
                </a:cubicBezTo>
                <a:lnTo>
                  <a:pt x="3794485" y="326309"/>
                </a:lnTo>
                <a:lnTo>
                  <a:pt x="3783089" y="336013"/>
                </a:lnTo>
                <a:lnTo>
                  <a:pt x="3778236" y="341604"/>
                </a:lnTo>
                <a:lnTo>
                  <a:pt x="3758724" y="380378"/>
                </a:lnTo>
                <a:cubicBezTo>
                  <a:pt x="3777112" y="360151"/>
                  <a:pt x="3794416" y="335331"/>
                  <a:pt x="3807044" y="308468"/>
                </a:cubicBezTo>
                <a:cubicBezTo>
                  <a:pt x="3819443" y="281747"/>
                  <a:pt x="3831528" y="253283"/>
                  <a:pt x="3841438" y="221195"/>
                </a:cubicBezTo>
                <a:cubicBezTo>
                  <a:pt x="3849226" y="194890"/>
                  <a:pt x="3857198" y="167152"/>
                  <a:pt x="3865130" y="139194"/>
                </a:cubicBezTo>
                <a:lnTo>
                  <a:pt x="3865219" y="138882"/>
                </a:lnTo>
                <a:lnTo>
                  <a:pt x="3869362" y="132795"/>
                </a:lnTo>
                <a:cubicBezTo>
                  <a:pt x="3870568" y="130797"/>
                  <a:pt x="3871152" y="129485"/>
                  <a:pt x="3870620" y="129565"/>
                </a:cubicBezTo>
                <a:cubicBezTo>
                  <a:pt x="3874684" y="130419"/>
                  <a:pt x="3880416" y="137139"/>
                  <a:pt x="3875803" y="137840"/>
                </a:cubicBezTo>
                <a:cubicBezTo>
                  <a:pt x="3882547" y="136817"/>
                  <a:pt x="3875607" y="139340"/>
                  <a:pt x="3881036" y="132393"/>
                </a:cubicBezTo>
                <a:cubicBezTo>
                  <a:pt x="3888434" y="123678"/>
                  <a:pt x="3887230" y="132922"/>
                  <a:pt x="3887230" y="132922"/>
                </a:cubicBezTo>
                <a:cubicBezTo>
                  <a:pt x="3886415" y="139168"/>
                  <a:pt x="3876853" y="148455"/>
                  <a:pt x="3876462" y="151454"/>
                </a:cubicBezTo>
                <a:cubicBezTo>
                  <a:pt x="3876462" y="151454"/>
                  <a:pt x="3880134" y="155305"/>
                  <a:pt x="3883776" y="159404"/>
                </a:cubicBezTo>
                <a:cubicBezTo>
                  <a:pt x="3881253" y="162725"/>
                  <a:pt x="3876376" y="168120"/>
                  <a:pt x="3876376" y="168120"/>
                </a:cubicBezTo>
                <a:cubicBezTo>
                  <a:pt x="3879624" y="175217"/>
                  <a:pt x="3882992" y="165400"/>
                  <a:pt x="3882992" y="165400"/>
                </a:cubicBezTo>
                <a:cubicBezTo>
                  <a:pt x="3887770" y="163452"/>
                  <a:pt x="3903845" y="154889"/>
                  <a:pt x="3901911" y="153714"/>
                </a:cubicBezTo>
                <a:cubicBezTo>
                  <a:pt x="3907518" y="158738"/>
                  <a:pt x="3898575" y="163281"/>
                  <a:pt x="3893180" y="169977"/>
                </a:cubicBezTo>
                <a:cubicBezTo>
                  <a:pt x="3890430" y="175047"/>
                  <a:pt x="3877016" y="195204"/>
                  <a:pt x="3888802" y="187539"/>
                </a:cubicBezTo>
                <a:cubicBezTo>
                  <a:pt x="3893483" y="183644"/>
                  <a:pt x="3896556" y="178770"/>
                  <a:pt x="3901433" y="173377"/>
                </a:cubicBezTo>
                <a:cubicBezTo>
                  <a:pt x="3905940" y="168163"/>
                  <a:pt x="3909588" y="164211"/>
                  <a:pt x="3912761" y="160917"/>
                </a:cubicBezTo>
                <a:lnTo>
                  <a:pt x="3920285" y="153375"/>
                </a:lnTo>
                <a:lnTo>
                  <a:pt x="3919232" y="156759"/>
                </a:lnTo>
                <a:lnTo>
                  <a:pt x="3912889" y="182225"/>
                </a:lnTo>
                <a:lnTo>
                  <a:pt x="3907471" y="193765"/>
                </a:lnTo>
                <a:cubicBezTo>
                  <a:pt x="3903302" y="200398"/>
                  <a:pt x="3905771" y="198127"/>
                  <a:pt x="3909743" y="194677"/>
                </a:cubicBezTo>
                <a:lnTo>
                  <a:pt x="3909796" y="194634"/>
                </a:lnTo>
                <a:lnTo>
                  <a:pt x="3909523" y="195734"/>
                </a:lnTo>
                <a:cubicBezTo>
                  <a:pt x="3906009" y="208714"/>
                  <a:pt x="3902115" y="221865"/>
                  <a:pt x="3897527" y="235735"/>
                </a:cubicBezTo>
                <a:cubicBezTo>
                  <a:pt x="3897843" y="237479"/>
                  <a:pt x="3892461" y="251156"/>
                  <a:pt x="3895730" y="252423"/>
                </a:cubicBezTo>
                <a:cubicBezTo>
                  <a:pt x="3899271" y="253794"/>
                  <a:pt x="3901621" y="233148"/>
                  <a:pt x="3902717" y="229400"/>
                </a:cubicBezTo>
                <a:lnTo>
                  <a:pt x="3914172" y="191176"/>
                </a:lnTo>
                <a:lnTo>
                  <a:pt x="3916186" y="189586"/>
                </a:lnTo>
                <a:cubicBezTo>
                  <a:pt x="3918280" y="188238"/>
                  <a:pt x="3920107" y="187562"/>
                  <a:pt x="3921025" y="188525"/>
                </a:cubicBezTo>
                <a:cubicBezTo>
                  <a:pt x="3925216" y="191072"/>
                  <a:pt x="3896296" y="228766"/>
                  <a:pt x="3910564" y="220723"/>
                </a:cubicBezTo>
                <a:cubicBezTo>
                  <a:pt x="3913116" y="217153"/>
                  <a:pt x="3930823" y="196099"/>
                  <a:pt x="3934689" y="198450"/>
                </a:cubicBezTo>
                <a:cubicBezTo>
                  <a:pt x="3936946" y="199822"/>
                  <a:pt x="3941314" y="214342"/>
                  <a:pt x="3941510" y="212843"/>
                </a:cubicBezTo>
                <a:cubicBezTo>
                  <a:pt x="3941314" y="214342"/>
                  <a:pt x="3941118" y="215842"/>
                  <a:pt x="3940922" y="217340"/>
                </a:cubicBezTo>
                <a:cubicBezTo>
                  <a:pt x="3945698" y="215391"/>
                  <a:pt x="3956397" y="200053"/>
                  <a:pt x="3949991" y="214495"/>
                </a:cubicBezTo>
                <a:cubicBezTo>
                  <a:pt x="3941423" y="229509"/>
                  <a:pt x="3954995" y="210797"/>
                  <a:pt x="3960070" y="203903"/>
                </a:cubicBezTo>
                <a:lnTo>
                  <a:pt x="3961267" y="202364"/>
                </a:lnTo>
                <a:lnTo>
                  <a:pt x="3945515" y="258726"/>
                </a:lnTo>
                <a:cubicBezTo>
                  <a:pt x="3945006" y="264323"/>
                  <a:pt x="3943945" y="275270"/>
                  <a:pt x="3948234" y="263951"/>
                </a:cubicBezTo>
                <a:cubicBezTo>
                  <a:pt x="3953392" y="249028"/>
                  <a:pt x="3956596" y="233117"/>
                  <a:pt x="3963613" y="220075"/>
                </a:cubicBezTo>
                <a:cubicBezTo>
                  <a:pt x="3963035" y="227383"/>
                  <a:pt x="3961837" y="234075"/>
                  <a:pt x="3960327" y="240458"/>
                </a:cubicBezTo>
                <a:lnTo>
                  <a:pt x="3956439" y="254391"/>
                </a:lnTo>
                <a:lnTo>
                  <a:pt x="3955322" y="256296"/>
                </a:lnTo>
                <a:cubicBezTo>
                  <a:pt x="3952500" y="261254"/>
                  <a:pt x="3951473" y="263968"/>
                  <a:pt x="3951550" y="265263"/>
                </a:cubicBezTo>
                <a:lnTo>
                  <a:pt x="3953305" y="265558"/>
                </a:lnTo>
                <a:lnTo>
                  <a:pt x="3949940" y="277490"/>
                </a:lnTo>
                <a:cubicBezTo>
                  <a:pt x="3948395" y="283859"/>
                  <a:pt x="3947147" y="290532"/>
                  <a:pt x="3946498" y="297815"/>
                </a:cubicBezTo>
                <a:lnTo>
                  <a:pt x="3950322" y="286691"/>
                </a:lnTo>
                <a:lnTo>
                  <a:pt x="3958269" y="263544"/>
                </a:lnTo>
                <a:lnTo>
                  <a:pt x="3959717" y="262723"/>
                </a:lnTo>
                <a:cubicBezTo>
                  <a:pt x="3961446" y="261687"/>
                  <a:pt x="3962897" y="260901"/>
                  <a:pt x="3963381" y="261195"/>
                </a:cubicBezTo>
                <a:cubicBezTo>
                  <a:pt x="3965314" y="262370"/>
                  <a:pt x="3952095" y="281030"/>
                  <a:pt x="3951282" y="287276"/>
                </a:cubicBezTo>
                <a:cubicBezTo>
                  <a:pt x="3958416" y="283254"/>
                  <a:pt x="3957101" y="277331"/>
                  <a:pt x="3964304" y="270116"/>
                </a:cubicBezTo>
                <a:cubicBezTo>
                  <a:pt x="3964304" y="270116"/>
                  <a:pt x="3975394" y="251781"/>
                  <a:pt x="3977327" y="252955"/>
                </a:cubicBezTo>
                <a:lnTo>
                  <a:pt x="3976848" y="272620"/>
                </a:lnTo>
                <a:cubicBezTo>
                  <a:pt x="3978783" y="273796"/>
                  <a:pt x="4014679" y="230635"/>
                  <a:pt x="4000874" y="253790"/>
                </a:cubicBezTo>
                <a:cubicBezTo>
                  <a:pt x="3990922" y="266075"/>
                  <a:pt x="3984907" y="277519"/>
                  <a:pt x="3980953" y="291833"/>
                </a:cubicBezTo>
                <a:cubicBezTo>
                  <a:pt x="3977584" y="301651"/>
                  <a:pt x="3968712" y="302996"/>
                  <a:pt x="3967115" y="315238"/>
                </a:cubicBezTo>
                <a:lnTo>
                  <a:pt x="3965789" y="314433"/>
                </a:lnTo>
                <a:lnTo>
                  <a:pt x="3965544" y="314283"/>
                </a:lnTo>
                <a:cubicBezTo>
                  <a:pt x="3965281" y="314124"/>
                  <a:pt x="3965151" y="314044"/>
                  <a:pt x="3965347" y="314163"/>
                </a:cubicBezTo>
                <a:lnTo>
                  <a:pt x="3965789" y="314433"/>
                </a:lnTo>
                <a:lnTo>
                  <a:pt x="3966525" y="314880"/>
                </a:lnTo>
                <a:cubicBezTo>
                  <a:pt x="3966852" y="315079"/>
                  <a:pt x="3967115" y="315238"/>
                  <a:pt x="3967115" y="315238"/>
                </a:cubicBezTo>
                <a:cubicBezTo>
                  <a:pt x="3977303" y="319813"/>
                  <a:pt x="3981148" y="290334"/>
                  <a:pt x="3987663" y="291060"/>
                </a:cubicBezTo>
                <a:cubicBezTo>
                  <a:pt x="3987893" y="289310"/>
                  <a:pt x="3997655" y="297134"/>
                  <a:pt x="3997458" y="298633"/>
                </a:cubicBezTo>
                <a:cubicBezTo>
                  <a:pt x="4004467" y="292916"/>
                  <a:pt x="4003968" y="280750"/>
                  <a:pt x="4010779" y="276530"/>
                </a:cubicBezTo>
                <a:cubicBezTo>
                  <a:pt x="4013428" y="274904"/>
                  <a:pt x="4015360" y="276081"/>
                  <a:pt x="4019425" y="276933"/>
                </a:cubicBezTo>
                <a:cubicBezTo>
                  <a:pt x="4028297" y="275587"/>
                  <a:pt x="4031632" y="266019"/>
                  <a:pt x="4037061" y="259073"/>
                </a:cubicBezTo>
                <a:cubicBezTo>
                  <a:pt x="4049660" y="245161"/>
                  <a:pt x="4055972" y="228775"/>
                  <a:pt x="4070309" y="217539"/>
                </a:cubicBezTo>
                <a:cubicBezTo>
                  <a:pt x="4061477" y="237246"/>
                  <a:pt x="4051397" y="247835"/>
                  <a:pt x="4042244" y="267347"/>
                </a:cubicBezTo>
                <a:cubicBezTo>
                  <a:pt x="4041428" y="273593"/>
                  <a:pt x="4034225" y="280808"/>
                  <a:pt x="4026276" y="291076"/>
                </a:cubicBezTo>
                <a:cubicBezTo>
                  <a:pt x="4023331" y="297645"/>
                  <a:pt x="4000230" y="325394"/>
                  <a:pt x="4019183" y="313458"/>
                </a:cubicBezTo>
                <a:cubicBezTo>
                  <a:pt x="4021735" y="309886"/>
                  <a:pt x="4034334" y="295975"/>
                  <a:pt x="4036691" y="293904"/>
                </a:cubicBezTo>
                <a:cubicBezTo>
                  <a:pt x="4038822" y="293580"/>
                  <a:pt x="4043011" y="296127"/>
                  <a:pt x="4043011" y="296127"/>
                </a:cubicBezTo>
                <a:cubicBezTo>
                  <a:pt x="4049823" y="291909"/>
                  <a:pt x="4052963" y="283841"/>
                  <a:pt x="4056230" y="277469"/>
                </a:cubicBezTo>
                <a:cubicBezTo>
                  <a:pt x="4060912" y="273575"/>
                  <a:pt x="4064866" y="259260"/>
                  <a:pt x="4071186" y="261485"/>
                </a:cubicBezTo>
                <a:cubicBezTo>
                  <a:pt x="4077505" y="263710"/>
                  <a:pt x="4063628" y="268754"/>
                  <a:pt x="4070372" y="267731"/>
                </a:cubicBezTo>
                <a:cubicBezTo>
                  <a:pt x="4079243" y="266385"/>
                  <a:pt x="4091843" y="252472"/>
                  <a:pt x="4078625" y="271132"/>
                </a:cubicBezTo>
                <a:cubicBezTo>
                  <a:pt x="4070089" y="285896"/>
                  <a:pt x="4062955" y="289917"/>
                  <a:pt x="4056251" y="309301"/>
                </a:cubicBezTo>
                <a:cubicBezTo>
                  <a:pt x="4061308" y="308533"/>
                  <a:pt x="4071317" y="296820"/>
                  <a:pt x="4077980" y="289369"/>
                </a:cubicBezTo>
                <a:lnTo>
                  <a:pt x="4078857" y="288454"/>
                </a:lnTo>
                <a:lnTo>
                  <a:pt x="4074376" y="311418"/>
                </a:lnTo>
                <a:lnTo>
                  <a:pt x="4083765" y="283754"/>
                </a:lnTo>
                <a:lnTo>
                  <a:pt x="4088632" y="282431"/>
                </a:lnTo>
                <a:cubicBezTo>
                  <a:pt x="4091260" y="282790"/>
                  <a:pt x="4086596" y="288044"/>
                  <a:pt x="4084144" y="292824"/>
                </a:cubicBezTo>
                <a:cubicBezTo>
                  <a:pt x="4107974" y="275493"/>
                  <a:pt x="4118336" y="246738"/>
                  <a:pt x="4140231" y="228231"/>
                </a:cubicBezTo>
                <a:lnTo>
                  <a:pt x="4143707" y="224798"/>
                </a:lnTo>
                <a:lnTo>
                  <a:pt x="4143664" y="225145"/>
                </a:lnTo>
                <a:cubicBezTo>
                  <a:pt x="4143109" y="230493"/>
                  <a:pt x="4136409" y="245280"/>
                  <a:pt x="4136440" y="253870"/>
                </a:cubicBezTo>
                <a:cubicBezTo>
                  <a:pt x="4137057" y="265697"/>
                  <a:pt x="4142092" y="241687"/>
                  <a:pt x="4143186" y="239331"/>
                </a:cubicBezTo>
                <a:cubicBezTo>
                  <a:pt x="4144513" y="233702"/>
                  <a:pt x="4145678" y="229373"/>
                  <a:pt x="4146785" y="225659"/>
                </a:cubicBezTo>
                <a:lnTo>
                  <a:pt x="4148649" y="219918"/>
                </a:lnTo>
                <a:lnTo>
                  <a:pt x="4161401" y="207326"/>
                </a:lnTo>
                <a:lnTo>
                  <a:pt x="4162861" y="209403"/>
                </a:lnTo>
                <a:cubicBezTo>
                  <a:pt x="4162453" y="209245"/>
                  <a:pt x="4162687" y="208349"/>
                  <a:pt x="4163311" y="207049"/>
                </a:cubicBezTo>
                <a:lnTo>
                  <a:pt x="4165508" y="203269"/>
                </a:lnTo>
                <a:lnTo>
                  <a:pt x="4175040" y="193858"/>
                </a:lnTo>
                <a:lnTo>
                  <a:pt x="4173691" y="199227"/>
                </a:lnTo>
                <a:cubicBezTo>
                  <a:pt x="4171784" y="198488"/>
                  <a:pt x="4170149" y="197855"/>
                  <a:pt x="4174277" y="202467"/>
                </a:cubicBezTo>
                <a:cubicBezTo>
                  <a:pt x="4174277" y="202467"/>
                  <a:pt x="4174007" y="200971"/>
                  <a:pt x="4173691" y="199227"/>
                </a:cubicBezTo>
                <a:lnTo>
                  <a:pt x="4178041" y="202785"/>
                </a:lnTo>
                <a:lnTo>
                  <a:pt x="4170186" y="214623"/>
                </a:lnTo>
                <a:lnTo>
                  <a:pt x="4174692" y="210605"/>
                </a:lnTo>
                <a:lnTo>
                  <a:pt x="4207100" y="157049"/>
                </a:lnTo>
                <a:cubicBezTo>
                  <a:pt x="4211312" y="147609"/>
                  <a:pt x="4213811" y="137283"/>
                  <a:pt x="4218803" y="129976"/>
                </a:cubicBezTo>
                <a:lnTo>
                  <a:pt x="4223887" y="124742"/>
                </a:lnTo>
                <a:lnTo>
                  <a:pt x="4224979" y="126884"/>
                </a:lnTo>
                <a:cubicBezTo>
                  <a:pt x="4217169" y="139762"/>
                  <a:pt x="4211067" y="151085"/>
                  <a:pt x="4221297" y="136995"/>
                </a:cubicBezTo>
                <a:lnTo>
                  <a:pt x="4226725" y="129149"/>
                </a:lnTo>
                <a:lnTo>
                  <a:pt x="4226733" y="129160"/>
                </a:lnTo>
                <a:lnTo>
                  <a:pt x="4226770" y="129086"/>
                </a:lnTo>
                <a:lnTo>
                  <a:pt x="4237514" y="113550"/>
                </a:lnTo>
                <a:cubicBezTo>
                  <a:pt x="4235849" y="114739"/>
                  <a:pt x="4232738" y="118426"/>
                  <a:pt x="4230252" y="121924"/>
                </a:cubicBezTo>
                <a:lnTo>
                  <a:pt x="4226770" y="129086"/>
                </a:lnTo>
                <a:lnTo>
                  <a:pt x="4226725" y="129149"/>
                </a:lnTo>
                <a:lnTo>
                  <a:pt x="4224979" y="126884"/>
                </a:lnTo>
                <a:cubicBezTo>
                  <a:pt x="4231057" y="117272"/>
                  <a:pt x="4238706" y="107104"/>
                  <a:pt x="4240368" y="107964"/>
                </a:cubicBezTo>
                <a:cubicBezTo>
                  <a:pt x="4238706" y="107104"/>
                  <a:pt x="4239177" y="114411"/>
                  <a:pt x="4239177" y="114411"/>
                </a:cubicBezTo>
                <a:cubicBezTo>
                  <a:pt x="4239451" y="118654"/>
                  <a:pt x="4242504" y="116132"/>
                  <a:pt x="4242882" y="122026"/>
                </a:cubicBezTo>
                <a:cubicBezTo>
                  <a:pt x="4241493" y="125406"/>
                  <a:pt x="4236987" y="134467"/>
                  <a:pt x="4234224" y="141468"/>
                </a:cubicBezTo>
                <a:cubicBezTo>
                  <a:pt x="4215072" y="180998"/>
                  <a:pt x="4193418" y="227437"/>
                  <a:pt x="4168818" y="261414"/>
                </a:cubicBezTo>
                <a:lnTo>
                  <a:pt x="4158109" y="274390"/>
                </a:lnTo>
                <a:lnTo>
                  <a:pt x="4159845" y="275212"/>
                </a:lnTo>
                <a:cubicBezTo>
                  <a:pt x="4159845" y="275212"/>
                  <a:pt x="4160506" y="274804"/>
                  <a:pt x="4161222" y="273991"/>
                </a:cubicBezTo>
                <a:lnTo>
                  <a:pt x="4161968" y="272385"/>
                </a:lnTo>
                <a:lnTo>
                  <a:pt x="4163961" y="270849"/>
                </a:lnTo>
                <a:lnTo>
                  <a:pt x="4164634" y="271178"/>
                </a:lnTo>
                <a:cubicBezTo>
                  <a:pt x="4164899" y="271138"/>
                  <a:pt x="4164949" y="270763"/>
                  <a:pt x="4165045" y="270013"/>
                </a:cubicBezTo>
                <a:lnTo>
                  <a:pt x="4163961" y="270849"/>
                </a:lnTo>
                <a:lnTo>
                  <a:pt x="4162917" y="270337"/>
                </a:lnTo>
                <a:lnTo>
                  <a:pt x="4169922" y="268092"/>
                </a:lnTo>
                <a:lnTo>
                  <a:pt x="4175459" y="260522"/>
                </a:lnTo>
                <a:cubicBezTo>
                  <a:pt x="4202838" y="219780"/>
                  <a:pt x="4220155" y="180896"/>
                  <a:pt x="4243917" y="138053"/>
                </a:cubicBezTo>
                <a:cubicBezTo>
                  <a:pt x="4249705" y="123961"/>
                  <a:pt x="4254318" y="116551"/>
                  <a:pt x="4263342" y="102765"/>
                </a:cubicBezTo>
                <a:cubicBezTo>
                  <a:pt x="4269617" y="96214"/>
                  <a:pt x="4268238" y="103932"/>
                  <a:pt x="4263919" y="111722"/>
                </a:cubicBezTo>
                <a:cubicBezTo>
                  <a:pt x="4262530" y="115104"/>
                  <a:pt x="4260589" y="114100"/>
                  <a:pt x="4259488" y="121960"/>
                </a:cubicBezTo>
                <a:cubicBezTo>
                  <a:pt x="4262002" y="136020"/>
                  <a:pt x="4253070" y="151220"/>
                  <a:pt x="4247280" y="165312"/>
                </a:cubicBezTo>
                <a:cubicBezTo>
                  <a:pt x="4231390" y="201405"/>
                  <a:pt x="4212778" y="234778"/>
                  <a:pt x="4191929" y="265627"/>
                </a:cubicBezTo>
                <a:lnTo>
                  <a:pt x="4123686" y="350115"/>
                </a:lnTo>
                <a:lnTo>
                  <a:pt x="4123623" y="350738"/>
                </a:lnTo>
                <a:lnTo>
                  <a:pt x="4122158" y="357247"/>
                </a:lnTo>
                <a:lnTo>
                  <a:pt x="4149424" y="329898"/>
                </a:lnTo>
                <a:cubicBezTo>
                  <a:pt x="4163161" y="314934"/>
                  <a:pt x="4176202" y="299071"/>
                  <a:pt x="4188319" y="281303"/>
                </a:cubicBezTo>
                <a:cubicBezTo>
                  <a:pt x="4214217" y="242528"/>
                  <a:pt x="4234850" y="201031"/>
                  <a:pt x="4258898" y="162667"/>
                </a:cubicBezTo>
                <a:cubicBezTo>
                  <a:pt x="4246402" y="201540"/>
                  <a:pt x="4230746" y="241287"/>
                  <a:pt x="4206211" y="272107"/>
                </a:cubicBezTo>
                <a:lnTo>
                  <a:pt x="4201861" y="279341"/>
                </a:lnTo>
                <a:lnTo>
                  <a:pt x="4201855" y="279117"/>
                </a:lnTo>
                <a:lnTo>
                  <a:pt x="4210612" y="256053"/>
                </a:lnTo>
                <a:cubicBezTo>
                  <a:pt x="4220441" y="228090"/>
                  <a:pt x="4206598" y="253773"/>
                  <a:pt x="4201657" y="272247"/>
                </a:cubicBezTo>
                <a:lnTo>
                  <a:pt x="4201855" y="279117"/>
                </a:lnTo>
                <a:lnTo>
                  <a:pt x="4201614" y="279753"/>
                </a:lnTo>
                <a:lnTo>
                  <a:pt x="4201861" y="279341"/>
                </a:lnTo>
                <a:lnTo>
                  <a:pt x="4202006" y="284337"/>
                </a:lnTo>
                <a:lnTo>
                  <a:pt x="4211536" y="273978"/>
                </a:lnTo>
                <a:lnTo>
                  <a:pt x="4211812" y="273679"/>
                </a:lnTo>
                <a:lnTo>
                  <a:pt x="4220055" y="258310"/>
                </a:lnTo>
                <a:cubicBezTo>
                  <a:pt x="4234793" y="229255"/>
                  <a:pt x="4252753" y="196170"/>
                  <a:pt x="4267582" y="168528"/>
                </a:cubicBezTo>
                <a:cubicBezTo>
                  <a:pt x="4256459" y="203783"/>
                  <a:pt x="4239876" y="229151"/>
                  <a:pt x="4226696" y="257419"/>
                </a:cubicBezTo>
                <a:cubicBezTo>
                  <a:pt x="4223463" y="257111"/>
                  <a:pt x="4223658" y="260175"/>
                  <a:pt x="4223840" y="263004"/>
                </a:cubicBezTo>
                <a:cubicBezTo>
                  <a:pt x="4230589" y="263761"/>
                  <a:pt x="4216572" y="279065"/>
                  <a:pt x="4213439" y="284507"/>
                </a:cubicBezTo>
                <a:lnTo>
                  <a:pt x="4185103" y="322422"/>
                </a:lnTo>
                <a:lnTo>
                  <a:pt x="4185262" y="322719"/>
                </a:lnTo>
                <a:lnTo>
                  <a:pt x="4189294" y="329770"/>
                </a:lnTo>
                <a:lnTo>
                  <a:pt x="4189330" y="329731"/>
                </a:lnTo>
                <a:cubicBezTo>
                  <a:pt x="4200322" y="316848"/>
                  <a:pt x="4210643" y="303452"/>
                  <a:pt x="4218888" y="290060"/>
                </a:cubicBezTo>
                <a:cubicBezTo>
                  <a:pt x="4242847" y="250283"/>
                  <a:pt x="4255738" y="217537"/>
                  <a:pt x="4276932" y="184759"/>
                </a:cubicBezTo>
                <a:lnTo>
                  <a:pt x="4277677" y="182956"/>
                </a:lnTo>
                <a:lnTo>
                  <a:pt x="4278659" y="182874"/>
                </a:lnTo>
                <a:lnTo>
                  <a:pt x="4283854" y="179827"/>
                </a:lnTo>
                <a:lnTo>
                  <a:pt x="4283390" y="181038"/>
                </a:lnTo>
                <a:cubicBezTo>
                  <a:pt x="4265810" y="220015"/>
                  <a:pt x="4246830" y="258039"/>
                  <a:pt x="4225725" y="292231"/>
                </a:cubicBezTo>
                <a:cubicBezTo>
                  <a:pt x="4211998" y="312014"/>
                  <a:pt x="4197272" y="328772"/>
                  <a:pt x="4182764" y="345273"/>
                </a:cubicBezTo>
                <a:lnTo>
                  <a:pt x="4179198" y="349682"/>
                </a:lnTo>
                <a:lnTo>
                  <a:pt x="4174699" y="361361"/>
                </a:lnTo>
                <a:lnTo>
                  <a:pt x="4171647" y="365476"/>
                </a:lnTo>
                <a:lnTo>
                  <a:pt x="4171868" y="365395"/>
                </a:lnTo>
                <a:cubicBezTo>
                  <a:pt x="4172315" y="365355"/>
                  <a:pt x="4172662" y="365483"/>
                  <a:pt x="4172879" y="365816"/>
                </a:cubicBezTo>
                <a:cubicBezTo>
                  <a:pt x="4173386" y="366596"/>
                  <a:pt x="4173089" y="368220"/>
                  <a:pt x="4172311" y="370265"/>
                </a:cubicBezTo>
                <a:lnTo>
                  <a:pt x="4171176" y="372675"/>
                </a:lnTo>
                <a:lnTo>
                  <a:pt x="4173653" y="370690"/>
                </a:lnTo>
                <a:cubicBezTo>
                  <a:pt x="4184015" y="361043"/>
                  <a:pt x="4193718" y="350513"/>
                  <a:pt x="4202238" y="339317"/>
                </a:cubicBezTo>
                <a:cubicBezTo>
                  <a:pt x="4219018" y="317015"/>
                  <a:pt x="4235691" y="293060"/>
                  <a:pt x="4250519" y="265418"/>
                </a:cubicBezTo>
                <a:cubicBezTo>
                  <a:pt x="4262316" y="242700"/>
                  <a:pt x="4274498" y="218702"/>
                  <a:pt x="4286669" y="194498"/>
                </a:cubicBezTo>
                <a:lnTo>
                  <a:pt x="4286804" y="194227"/>
                </a:lnTo>
                <a:lnTo>
                  <a:pt x="4292035" y="189373"/>
                </a:lnTo>
                <a:cubicBezTo>
                  <a:pt x="4293587" y="187754"/>
                  <a:pt x="4294386" y="186655"/>
                  <a:pt x="4293806" y="186636"/>
                </a:cubicBezTo>
                <a:cubicBezTo>
                  <a:pt x="4298036" y="188116"/>
                  <a:pt x="4303274" y="195250"/>
                  <a:pt x="4298251" y="195098"/>
                </a:cubicBezTo>
                <a:cubicBezTo>
                  <a:pt x="4305592" y="195322"/>
                  <a:pt x="4297843" y="196434"/>
                  <a:pt x="4304561" y="191015"/>
                </a:cubicBezTo>
                <a:cubicBezTo>
                  <a:pt x="4313618" y="184318"/>
                  <a:pt x="4311108" y="192566"/>
                  <a:pt x="4311108" y="192566"/>
                </a:cubicBezTo>
                <a:cubicBezTo>
                  <a:pt x="4309412" y="198138"/>
                  <a:pt x="4297971" y="204987"/>
                  <a:pt x="4297155" y="207662"/>
                </a:cubicBezTo>
                <a:cubicBezTo>
                  <a:pt x="4297155" y="207662"/>
                  <a:pt x="4300572" y="211816"/>
                  <a:pt x="4303919" y="216193"/>
                </a:cubicBezTo>
                <a:cubicBezTo>
                  <a:pt x="4300788" y="218798"/>
                  <a:pt x="4294862" y="222889"/>
                  <a:pt x="4294862" y="222889"/>
                </a:cubicBezTo>
                <a:cubicBezTo>
                  <a:pt x="4297395" y="229941"/>
                  <a:pt x="4302290" y="221543"/>
                  <a:pt x="4302290" y="221543"/>
                </a:cubicBezTo>
                <a:cubicBezTo>
                  <a:pt x="4307651" y="220582"/>
                  <a:pt x="4325960" y="215520"/>
                  <a:pt x="4324048" y="214111"/>
                </a:cubicBezTo>
                <a:cubicBezTo>
                  <a:pt x="4329374" y="219674"/>
                  <a:pt x="4319220" y="222286"/>
                  <a:pt x="4312570" y="227482"/>
                </a:cubicBezTo>
                <a:cubicBezTo>
                  <a:pt x="4308964" y="231646"/>
                  <a:pt x="4291967" y="247772"/>
                  <a:pt x="4305571" y="242790"/>
                </a:cubicBezTo>
                <a:cubicBezTo>
                  <a:pt x="4311089" y="240035"/>
                  <a:pt x="4315015" y="236106"/>
                  <a:pt x="4320939" y="232013"/>
                </a:cubicBezTo>
                <a:cubicBezTo>
                  <a:pt x="4326446" y="228020"/>
                  <a:pt x="4330862" y="225034"/>
                  <a:pt x="4334690" y="222568"/>
                </a:cubicBezTo>
                <a:lnTo>
                  <a:pt x="4343724" y="216965"/>
                </a:lnTo>
                <a:lnTo>
                  <a:pt x="4342154" y="219880"/>
                </a:lnTo>
                <a:lnTo>
                  <a:pt x="4332010" y="242079"/>
                </a:lnTo>
                <a:lnTo>
                  <a:pt x="4324697" y="251701"/>
                </a:lnTo>
                <a:cubicBezTo>
                  <a:pt x="4319365" y="257049"/>
                  <a:pt x="4322304" y="255396"/>
                  <a:pt x="4327004" y="252926"/>
                </a:cubicBezTo>
                <a:lnTo>
                  <a:pt x="4327067" y="252895"/>
                </a:lnTo>
                <a:lnTo>
                  <a:pt x="4326631" y="253853"/>
                </a:lnTo>
                <a:cubicBezTo>
                  <a:pt x="4321160" y="265121"/>
                  <a:pt x="4315262" y="276481"/>
                  <a:pt x="4308528" y="288375"/>
                </a:cubicBezTo>
                <a:cubicBezTo>
                  <a:pt x="4308633" y="290025"/>
                  <a:pt x="4301075" y="301608"/>
                  <a:pt x="4304400" y="303329"/>
                </a:cubicBezTo>
                <a:cubicBezTo>
                  <a:pt x="4308004" y="305193"/>
                  <a:pt x="4313241" y="286714"/>
                  <a:pt x="4314909" y="283475"/>
                </a:cubicBezTo>
                <a:lnTo>
                  <a:pt x="4332200" y="250486"/>
                </a:lnTo>
                <a:lnTo>
                  <a:pt x="4334560" y="249378"/>
                </a:lnTo>
                <a:cubicBezTo>
                  <a:pt x="4336977" y="248505"/>
                  <a:pt x="4339019" y="248203"/>
                  <a:pt x="4339872" y="249242"/>
                </a:cubicBezTo>
                <a:cubicBezTo>
                  <a:pt x="4344013" y="252293"/>
                  <a:pt x="4308130" y="281790"/>
                  <a:pt x="4324440" y="276891"/>
                </a:cubicBezTo>
                <a:cubicBezTo>
                  <a:pt x="4327638" y="274063"/>
                  <a:pt x="4349339" y="257856"/>
                  <a:pt x="4353161" y="260673"/>
                </a:cubicBezTo>
                <a:cubicBezTo>
                  <a:pt x="4355390" y="262317"/>
                  <a:pt x="4358138" y="276349"/>
                  <a:pt x="4358545" y="275012"/>
                </a:cubicBezTo>
                <a:cubicBezTo>
                  <a:pt x="4358138" y="276349"/>
                  <a:pt x="4357730" y="277687"/>
                  <a:pt x="4357324" y="279024"/>
                </a:cubicBezTo>
                <a:cubicBezTo>
                  <a:pt x="4362685" y="278063"/>
                  <a:pt x="4376142" y="265878"/>
                  <a:pt x="4367390" y="277983"/>
                </a:cubicBezTo>
                <a:cubicBezTo>
                  <a:pt x="4356250" y="290240"/>
                  <a:pt x="4373226" y="275462"/>
                  <a:pt x="4379558" y="270033"/>
                </a:cubicBezTo>
                <a:lnTo>
                  <a:pt x="4381040" y="268831"/>
                </a:lnTo>
                <a:lnTo>
                  <a:pt x="4356763" y="317667"/>
                </a:lnTo>
                <a:cubicBezTo>
                  <a:pt x="4355479" y="322698"/>
                  <a:pt x="4352899" y="332529"/>
                  <a:pt x="4358977" y="322913"/>
                </a:cubicBezTo>
                <a:cubicBezTo>
                  <a:pt x="4366459" y="310154"/>
                  <a:pt x="4371986" y="296151"/>
                  <a:pt x="4381209" y="285432"/>
                </a:cubicBezTo>
                <a:cubicBezTo>
                  <a:pt x="4379623" y="292016"/>
                  <a:pt x="4377460" y="297932"/>
                  <a:pt x="4375001" y="303509"/>
                </a:cubicBezTo>
                <a:lnTo>
                  <a:pt x="4369007" y="315583"/>
                </a:lnTo>
                <a:lnTo>
                  <a:pt x="4367562" y="317133"/>
                </a:lnTo>
                <a:cubicBezTo>
                  <a:pt x="4363893" y="321183"/>
                  <a:pt x="4362436" y="323487"/>
                  <a:pt x="4362345" y="324685"/>
                </a:cubicBezTo>
                <a:lnTo>
                  <a:pt x="4364183" y="325259"/>
                </a:lnTo>
                <a:lnTo>
                  <a:pt x="4359010" y="335591"/>
                </a:lnTo>
                <a:cubicBezTo>
                  <a:pt x="4356518" y="341152"/>
                  <a:pt x="4354303" y="347038"/>
                  <a:pt x="4352649" y="353587"/>
                </a:cubicBezTo>
                <a:lnTo>
                  <a:pt x="4358201" y="344072"/>
                </a:lnTo>
                <a:lnTo>
                  <a:pt x="4369754" y="324270"/>
                </a:lnTo>
                <a:lnTo>
                  <a:pt x="4371409" y="323768"/>
                </a:lnTo>
                <a:cubicBezTo>
                  <a:pt x="4373393" y="323119"/>
                  <a:pt x="4375047" y="322650"/>
                  <a:pt x="4375524" y="323002"/>
                </a:cubicBezTo>
                <a:cubicBezTo>
                  <a:pt x="4377436" y="324410"/>
                  <a:pt x="4360847" y="339200"/>
                  <a:pt x="4359151" y="344773"/>
                </a:cubicBezTo>
                <a:cubicBezTo>
                  <a:pt x="4367307" y="342322"/>
                  <a:pt x="4366683" y="336680"/>
                  <a:pt x="4375333" y="331320"/>
                </a:cubicBezTo>
                <a:cubicBezTo>
                  <a:pt x="4375333" y="331320"/>
                  <a:pt x="4389604" y="316460"/>
                  <a:pt x="4391515" y="317869"/>
                </a:cubicBezTo>
                <a:lnTo>
                  <a:pt x="4388407" y="335770"/>
                </a:lnTo>
                <a:cubicBezTo>
                  <a:pt x="4390316" y="337178"/>
                  <a:pt x="4434373" y="303884"/>
                  <a:pt x="4416563" y="322686"/>
                </a:cubicBezTo>
                <a:cubicBezTo>
                  <a:pt x="4404307" y="332208"/>
                  <a:pt x="4396369" y="341640"/>
                  <a:pt x="4390252" y="354050"/>
                </a:cubicBezTo>
                <a:cubicBezTo>
                  <a:pt x="4385356" y="362450"/>
                  <a:pt x="4375698" y="362152"/>
                  <a:pt x="4372374" y="373075"/>
                </a:cubicBezTo>
                <a:cubicBezTo>
                  <a:pt x="4372374" y="373075"/>
                  <a:pt x="4372115" y="372884"/>
                  <a:pt x="4371792" y="372646"/>
                </a:cubicBezTo>
                <a:lnTo>
                  <a:pt x="4371064" y="372109"/>
                </a:lnTo>
                <a:lnTo>
                  <a:pt x="4370627" y="371787"/>
                </a:lnTo>
                <a:cubicBezTo>
                  <a:pt x="4370432" y="371645"/>
                  <a:pt x="4370562" y="371739"/>
                  <a:pt x="4370821" y="371930"/>
                </a:cubicBezTo>
                <a:lnTo>
                  <a:pt x="4371064" y="372109"/>
                </a:lnTo>
                <a:lnTo>
                  <a:pt x="4372374" y="373075"/>
                </a:lnTo>
                <a:cubicBezTo>
                  <a:pt x="4382654" y="379013"/>
                  <a:pt x="4390658" y="352712"/>
                  <a:pt x="4397524" y="354498"/>
                </a:cubicBezTo>
                <a:cubicBezTo>
                  <a:pt x="4397999" y="352938"/>
                  <a:pt x="4407396" y="361775"/>
                  <a:pt x="4406989" y="363112"/>
                </a:cubicBezTo>
                <a:cubicBezTo>
                  <a:pt x="4415231" y="359091"/>
                  <a:pt x="4416307" y="347874"/>
                  <a:pt x="4424142" y="345191"/>
                </a:cubicBezTo>
                <a:cubicBezTo>
                  <a:pt x="4427185" y="344159"/>
                  <a:pt x="4429096" y="345568"/>
                  <a:pt x="4433326" y="347047"/>
                </a:cubicBezTo>
                <a:cubicBezTo>
                  <a:pt x="4442983" y="347344"/>
                  <a:pt x="4447812" y="339167"/>
                  <a:pt x="4454530" y="333749"/>
                </a:cubicBezTo>
                <a:cubicBezTo>
                  <a:pt x="4469829" y="323195"/>
                  <a:pt x="4478740" y="309295"/>
                  <a:pt x="4495542" y="301485"/>
                </a:cubicBezTo>
                <a:cubicBezTo>
                  <a:pt x="4483501" y="317989"/>
                  <a:pt x="4471333" y="325940"/>
                  <a:pt x="4458973" y="342208"/>
                </a:cubicBezTo>
                <a:cubicBezTo>
                  <a:pt x="4457278" y="347783"/>
                  <a:pt x="4448629" y="353141"/>
                  <a:pt x="4438778" y="361163"/>
                </a:cubicBezTo>
                <a:cubicBezTo>
                  <a:pt x="4434764" y="366664"/>
                  <a:pt x="4406414" y="388067"/>
                  <a:pt x="4428240" y="380412"/>
                </a:cubicBezTo>
                <a:cubicBezTo>
                  <a:pt x="4431439" y="377584"/>
                  <a:pt x="4446739" y="367030"/>
                  <a:pt x="4449532" y="365542"/>
                </a:cubicBezTo>
                <a:cubicBezTo>
                  <a:pt x="4451852" y="365613"/>
                  <a:pt x="4455991" y="368664"/>
                  <a:pt x="4455991" y="368664"/>
                </a:cubicBezTo>
                <a:cubicBezTo>
                  <a:pt x="4463828" y="365980"/>
                  <a:pt x="4468247" y="359143"/>
                  <a:pt x="4472580" y="353874"/>
                </a:cubicBezTo>
                <a:cubicBezTo>
                  <a:pt x="4478098" y="351120"/>
                  <a:pt x="4484214" y="338709"/>
                  <a:pt x="4490673" y="341831"/>
                </a:cubicBezTo>
                <a:cubicBezTo>
                  <a:pt x="4497132" y="344955"/>
                  <a:pt x="4481637" y="347178"/>
                  <a:pt x="4488977" y="347404"/>
                </a:cubicBezTo>
                <a:cubicBezTo>
                  <a:pt x="4498635" y="347700"/>
                  <a:pt x="4513935" y="337145"/>
                  <a:pt x="4497347" y="351934"/>
                </a:cubicBezTo>
                <a:cubicBezTo>
                  <a:pt x="4486276" y="363969"/>
                  <a:pt x="4478120" y="366417"/>
                  <a:pt x="4468398" y="382993"/>
                </a:cubicBezTo>
                <a:cubicBezTo>
                  <a:pt x="4473903" y="383163"/>
                  <a:pt x="4486143" y="374173"/>
                  <a:pt x="4494246" y="368505"/>
                </a:cubicBezTo>
                <a:lnTo>
                  <a:pt x="4495305" y="367819"/>
                </a:lnTo>
                <a:lnTo>
                  <a:pt x="4487483" y="388051"/>
                </a:lnTo>
                <a:lnTo>
                  <a:pt x="4501171" y="364366"/>
                </a:lnTo>
                <a:lnTo>
                  <a:pt x="4506544" y="363992"/>
                </a:lnTo>
                <a:cubicBezTo>
                  <a:pt x="4509304" y="364774"/>
                  <a:pt x="4503627" y="368776"/>
                  <a:pt x="4500377" y="372726"/>
                </a:cubicBezTo>
                <a:cubicBezTo>
                  <a:pt x="4528129" y="360978"/>
                  <a:pt x="4542998" y="336461"/>
                  <a:pt x="4568838" y="323306"/>
                </a:cubicBezTo>
                <a:lnTo>
                  <a:pt x="4573006" y="320765"/>
                </a:lnTo>
                <a:lnTo>
                  <a:pt x="4572913" y="321074"/>
                </a:lnTo>
                <a:cubicBezTo>
                  <a:pt x="4571615" y="325870"/>
                  <a:pt x="4562500" y="338242"/>
                  <a:pt x="4561399" y="346103"/>
                </a:cubicBezTo>
                <a:cubicBezTo>
                  <a:pt x="4560496" y="357028"/>
                  <a:pt x="4569048" y="335935"/>
                  <a:pt x="4570530" y="333968"/>
                </a:cubicBezTo>
                <a:cubicBezTo>
                  <a:pt x="4572690" y="329047"/>
                  <a:pt x="4574508" y="325289"/>
                  <a:pt x="4576182" y="322082"/>
                </a:cubicBezTo>
                <a:lnTo>
                  <a:pt x="4578932" y="317153"/>
                </a:lnTo>
                <a:lnTo>
                  <a:pt x="4594219" y="307832"/>
                </a:lnTo>
                <a:lnTo>
                  <a:pt x="4595505" y="309982"/>
                </a:lnTo>
                <a:cubicBezTo>
                  <a:pt x="4595091" y="309767"/>
                  <a:pt x="4595459" y="308990"/>
                  <a:pt x="4596297" y="307907"/>
                </a:cubicBezTo>
                <a:lnTo>
                  <a:pt x="4599145" y="304829"/>
                </a:lnTo>
                <a:lnTo>
                  <a:pt x="4610571" y="297862"/>
                </a:lnTo>
                <a:lnTo>
                  <a:pt x="4608421" y="302540"/>
                </a:lnTo>
                <a:cubicBezTo>
                  <a:pt x="4606481" y="301536"/>
                  <a:pt x="4604818" y="300675"/>
                  <a:pt x="4608619" y="305602"/>
                </a:cubicBezTo>
                <a:cubicBezTo>
                  <a:pt x="4608619" y="305602"/>
                  <a:pt x="4608527" y="304188"/>
                  <a:pt x="4608421" y="302540"/>
                </a:cubicBezTo>
                <a:lnTo>
                  <a:pt x="4612599" y="306544"/>
                </a:lnTo>
                <a:lnTo>
                  <a:pt x="4602640" y="316018"/>
                </a:lnTo>
                <a:lnTo>
                  <a:pt x="4615218" y="309197"/>
                </a:lnTo>
                <a:lnTo>
                  <a:pt x="4612577" y="317136"/>
                </a:lnTo>
                <a:lnTo>
                  <a:pt x="4611697" y="320726"/>
                </a:lnTo>
                <a:lnTo>
                  <a:pt x="4575026" y="346696"/>
                </a:lnTo>
                <a:cubicBezTo>
                  <a:pt x="4551511" y="364226"/>
                  <a:pt x="4528922" y="382712"/>
                  <a:pt x="4508083" y="403783"/>
                </a:cubicBezTo>
                <a:cubicBezTo>
                  <a:pt x="4504476" y="407948"/>
                  <a:pt x="4481021" y="420951"/>
                  <a:pt x="4483555" y="428004"/>
                </a:cubicBezTo>
                <a:cubicBezTo>
                  <a:pt x="4485785" y="429646"/>
                  <a:pt x="4488576" y="428156"/>
                  <a:pt x="4488576" y="428156"/>
                </a:cubicBezTo>
                <a:lnTo>
                  <a:pt x="4494988" y="423452"/>
                </a:lnTo>
                <a:lnTo>
                  <a:pt x="4497208" y="418848"/>
                </a:lnTo>
                <a:lnTo>
                  <a:pt x="4502294" y="413612"/>
                </a:lnTo>
                <a:lnTo>
                  <a:pt x="4503384" y="415756"/>
                </a:lnTo>
                <a:lnTo>
                  <a:pt x="4502941" y="416501"/>
                </a:lnTo>
                <a:lnTo>
                  <a:pt x="4503445" y="416038"/>
                </a:lnTo>
                <a:lnTo>
                  <a:pt x="4503384" y="415756"/>
                </a:lnTo>
                <a:cubicBezTo>
                  <a:pt x="4509462" y="406142"/>
                  <a:pt x="4517113" y="395975"/>
                  <a:pt x="4518775" y="396834"/>
                </a:cubicBezTo>
                <a:cubicBezTo>
                  <a:pt x="4517943" y="396405"/>
                  <a:pt x="4517646" y="398015"/>
                  <a:pt x="4517556" y="399736"/>
                </a:cubicBezTo>
                <a:lnTo>
                  <a:pt x="4517537" y="401879"/>
                </a:lnTo>
                <a:lnTo>
                  <a:pt x="4521947" y="398447"/>
                </a:lnTo>
                <a:cubicBezTo>
                  <a:pt x="4528897" y="392006"/>
                  <a:pt x="4536144" y="383328"/>
                  <a:pt x="4543455" y="382370"/>
                </a:cubicBezTo>
                <a:cubicBezTo>
                  <a:pt x="4545772" y="382441"/>
                  <a:pt x="4549913" y="385492"/>
                  <a:pt x="4550319" y="384155"/>
                </a:cubicBezTo>
                <a:cubicBezTo>
                  <a:pt x="4555837" y="381400"/>
                  <a:pt x="4567315" y="368030"/>
                  <a:pt x="4574744" y="366682"/>
                </a:cubicBezTo>
                <a:cubicBezTo>
                  <a:pt x="4577856" y="365428"/>
                  <a:pt x="4583589" y="369653"/>
                  <a:pt x="4583589" y="369653"/>
                </a:cubicBezTo>
                <a:cubicBezTo>
                  <a:pt x="4583589" y="369653"/>
                  <a:pt x="4584348" y="369395"/>
                  <a:pt x="4585220" y="368775"/>
                </a:cubicBezTo>
                <a:lnTo>
                  <a:pt x="4586229" y="367433"/>
                </a:lnTo>
                <a:lnTo>
                  <a:pt x="4588562" y="366373"/>
                </a:lnTo>
                <a:lnTo>
                  <a:pt x="4589237" y="366789"/>
                </a:lnTo>
                <a:cubicBezTo>
                  <a:pt x="4589526" y="366797"/>
                  <a:pt x="4589627" y="366463"/>
                  <a:pt x="4589832" y="365793"/>
                </a:cubicBezTo>
                <a:lnTo>
                  <a:pt x="4588562" y="366373"/>
                </a:lnTo>
                <a:lnTo>
                  <a:pt x="4587512" y="365725"/>
                </a:lnTo>
                <a:cubicBezTo>
                  <a:pt x="4592148" y="365866"/>
                  <a:pt x="4597192" y="364670"/>
                  <a:pt x="4597192" y="364670"/>
                </a:cubicBezTo>
                <a:cubicBezTo>
                  <a:pt x="4602836" y="370468"/>
                  <a:pt x="4578071" y="372408"/>
                  <a:pt x="4572361" y="383482"/>
                </a:cubicBezTo>
                <a:cubicBezTo>
                  <a:pt x="4571953" y="384820"/>
                  <a:pt x="4572575" y="390462"/>
                  <a:pt x="4572169" y="391800"/>
                </a:cubicBezTo>
                <a:cubicBezTo>
                  <a:pt x="4567748" y="398639"/>
                  <a:pt x="4560623" y="405395"/>
                  <a:pt x="4553477" y="413499"/>
                </a:cubicBezTo>
                <a:cubicBezTo>
                  <a:pt x="4551877" y="414912"/>
                  <a:pt x="4543990" y="420969"/>
                  <a:pt x="4536452" y="426842"/>
                </a:cubicBezTo>
                <a:lnTo>
                  <a:pt x="4536428" y="426860"/>
                </a:lnTo>
                <a:lnTo>
                  <a:pt x="4534904" y="432496"/>
                </a:lnTo>
                <a:lnTo>
                  <a:pt x="4530448" y="442981"/>
                </a:lnTo>
                <a:lnTo>
                  <a:pt x="4531757" y="443271"/>
                </a:lnTo>
                <a:cubicBezTo>
                  <a:pt x="4532976" y="443467"/>
                  <a:pt x="4533997" y="443555"/>
                  <a:pt x="4534594" y="443517"/>
                </a:cubicBezTo>
                <a:cubicBezTo>
                  <a:pt x="4537318" y="442250"/>
                  <a:pt x="4556700" y="425972"/>
                  <a:pt x="4545880" y="438463"/>
                </a:cubicBezTo>
                <a:cubicBezTo>
                  <a:pt x="4534401" y="451834"/>
                  <a:pt x="4559959" y="431920"/>
                  <a:pt x="4563159" y="429095"/>
                </a:cubicBezTo>
                <a:cubicBezTo>
                  <a:pt x="4572601" y="422410"/>
                  <a:pt x="4581251" y="417051"/>
                  <a:pt x="4584384" y="414446"/>
                </a:cubicBezTo>
                <a:cubicBezTo>
                  <a:pt x="4604031" y="401777"/>
                  <a:pt x="4621725" y="389439"/>
                  <a:pt x="4638982" y="377426"/>
                </a:cubicBezTo>
                <a:lnTo>
                  <a:pt x="4642626" y="374966"/>
                </a:lnTo>
                <a:lnTo>
                  <a:pt x="4641579" y="380533"/>
                </a:lnTo>
                <a:lnTo>
                  <a:pt x="4641417" y="382609"/>
                </a:lnTo>
                <a:lnTo>
                  <a:pt x="4630545" y="390890"/>
                </a:lnTo>
                <a:cubicBezTo>
                  <a:pt x="4623894" y="396086"/>
                  <a:pt x="4604298" y="405383"/>
                  <a:pt x="4602195" y="412293"/>
                </a:cubicBezTo>
                <a:cubicBezTo>
                  <a:pt x="4601380" y="414969"/>
                  <a:pt x="4607114" y="419194"/>
                  <a:pt x="4608055" y="425071"/>
                </a:cubicBezTo>
                <a:cubicBezTo>
                  <a:pt x="4608270" y="432052"/>
                  <a:pt x="4603315" y="431675"/>
                  <a:pt x="4596983" y="437106"/>
                </a:cubicBezTo>
                <a:cubicBezTo>
                  <a:pt x="4592971" y="442608"/>
                  <a:pt x="4591276" y="448179"/>
                  <a:pt x="4588075" y="451006"/>
                </a:cubicBezTo>
                <a:lnTo>
                  <a:pt x="4584271" y="454244"/>
                </a:lnTo>
                <a:lnTo>
                  <a:pt x="4584516" y="454208"/>
                </a:lnTo>
                <a:cubicBezTo>
                  <a:pt x="4585000" y="454249"/>
                  <a:pt x="4585353" y="454425"/>
                  <a:pt x="4585542" y="454768"/>
                </a:cubicBezTo>
                <a:cubicBezTo>
                  <a:pt x="4585981" y="455569"/>
                  <a:pt x="4585447" y="457002"/>
                  <a:pt x="4584347" y="458738"/>
                </a:cubicBezTo>
                <a:lnTo>
                  <a:pt x="4582049" y="461754"/>
                </a:lnTo>
                <a:lnTo>
                  <a:pt x="4584541" y="461977"/>
                </a:lnTo>
                <a:cubicBezTo>
                  <a:pt x="4586206" y="462592"/>
                  <a:pt x="4587820" y="463372"/>
                  <a:pt x="4588979" y="463407"/>
                </a:cubicBezTo>
                <a:cubicBezTo>
                  <a:pt x="4591772" y="461919"/>
                  <a:pt x="4595719" y="456640"/>
                  <a:pt x="4601555" y="454120"/>
                </a:cubicBezTo>
                <a:cubicBezTo>
                  <a:pt x="4604754" y="451293"/>
                  <a:pt x="4622440" y="440586"/>
                  <a:pt x="4614412" y="451589"/>
                </a:cubicBezTo>
                <a:cubicBezTo>
                  <a:pt x="4609923" y="458651"/>
                  <a:pt x="4599044" y="462366"/>
                  <a:pt x="4595912" y="464971"/>
                </a:cubicBezTo>
                <a:cubicBezTo>
                  <a:pt x="4594154" y="466266"/>
                  <a:pt x="4593510" y="468384"/>
                  <a:pt x="4593254" y="470345"/>
                </a:cubicBezTo>
                <a:lnTo>
                  <a:pt x="4593174" y="471427"/>
                </a:lnTo>
                <a:lnTo>
                  <a:pt x="4667313" y="405332"/>
                </a:lnTo>
                <a:cubicBezTo>
                  <a:pt x="4644440" y="426457"/>
                  <a:pt x="4623720" y="450822"/>
                  <a:pt x="4606506" y="476177"/>
                </a:cubicBezTo>
                <a:lnTo>
                  <a:pt x="4605872" y="477540"/>
                </a:lnTo>
                <a:lnTo>
                  <a:pt x="4611737" y="473358"/>
                </a:lnTo>
                <a:lnTo>
                  <a:pt x="4616375" y="470478"/>
                </a:lnTo>
                <a:lnTo>
                  <a:pt x="4615834" y="471564"/>
                </a:lnTo>
                <a:lnTo>
                  <a:pt x="4611400" y="480617"/>
                </a:lnTo>
                <a:lnTo>
                  <a:pt x="4600698" y="488964"/>
                </a:lnTo>
                <a:lnTo>
                  <a:pt x="4600592" y="489042"/>
                </a:lnTo>
                <a:lnTo>
                  <a:pt x="4601311" y="496632"/>
                </a:lnTo>
                <a:cubicBezTo>
                  <a:pt x="4601311" y="496632"/>
                  <a:pt x="4601311" y="496632"/>
                  <a:pt x="4608662" y="491020"/>
                </a:cubicBezTo>
                <a:lnTo>
                  <a:pt x="4600197" y="499466"/>
                </a:lnTo>
                <a:lnTo>
                  <a:pt x="4602516" y="498363"/>
                </a:lnTo>
                <a:lnTo>
                  <a:pt x="4598855" y="505232"/>
                </a:lnTo>
                <a:lnTo>
                  <a:pt x="4600614" y="504601"/>
                </a:lnTo>
                <a:cubicBezTo>
                  <a:pt x="4602147" y="503913"/>
                  <a:pt x="4602933" y="503333"/>
                  <a:pt x="4602454" y="502981"/>
                </a:cubicBezTo>
                <a:lnTo>
                  <a:pt x="4602862" y="507663"/>
                </a:lnTo>
                <a:lnTo>
                  <a:pt x="4623235" y="492111"/>
                </a:lnTo>
                <a:cubicBezTo>
                  <a:pt x="4623235" y="492111"/>
                  <a:pt x="4623235" y="492111"/>
                  <a:pt x="4615144" y="502561"/>
                </a:cubicBezTo>
                <a:lnTo>
                  <a:pt x="4610858" y="512924"/>
                </a:lnTo>
                <a:lnTo>
                  <a:pt x="4613095" y="511438"/>
                </a:lnTo>
                <a:lnTo>
                  <a:pt x="4613317" y="511300"/>
                </a:lnTo>
                <a:lnTo>
                  <a:pt x="4649959" y="475987"/>
                </a:lnTo>
                <a:lnTo>
                  <a:pt x="4633670" y="498436"/>
                </a:lnTo>
                <a:lnTo>
                  <a:pt x="4644973" y="490111"/>
                </a:lnTo>
                <a:cubicBezTo>
                  <a:pt x="4646507" y="489399"/>
                  <a:pt x="4653309" y="483937"/>
                  <a:pt x="4658025" y="481026"/>
                </a:cubicBezTo>
                <a:lnTo>
                  <a:pt x="4660409" y="479889"/>
                </a:lnTo>
                <a:lnTo>
                  <a:pt x="4660976" y="478292"/>
                </a:lnTo>
                <a:cubicBezTo>
                  <a:pt x="4662642" y="474541"/>
                  <a:pt x="4664990" y="471484"/>
                  <a:pt x="4667713" y="474261"/>
                </a:cubicBezTo>
                <a:lnTo>
                  <a:pt x="4665153" y="480879"/>
                </a:lnTo>
                <a:lnTo>
                  <a:pt x="4665306" y="480761"/>
                </a:lnTo>
                <a:lnTo>
                  <a:pt x="4671462" y="480177"/>
                </a:lnTo>
                <a:lnTo>
                  <a:pt x="4680003" y="461253"/>
                </a:lnTo>
                <a:cubicBezTo>
                  <a:pt x="4680003" y="461253"/>
                  <a:pt x="4687273" y="445193"/>
                  <a:pt x="4689209" y="450296"/>
                </a:cubicBezTo>
                <a:lnTo>
                  <a:pt x="4687447" y="454823"/>
                </a:lnTo>
                <a:lnTo>
                  <a:pt x="4682750" y="459112"/>
                </a:lnTo>
                <a:cubicBezTo>
                  <a:pt x="4681011" y="460901"/>
                  <a:pt x="4679784" y="462487"/>
                  <a:pt x="4679622" y="463562"/>
                </a:cubicBezTo>
                <a:lnTo>
                  <a:pt x="4682705" y="464863"/>
                </a:lnTo>
                <a:lnTo>
                  <a:pt x="4681940" y="466356"/>
                </a:lnTo>
                <a:cubicBezTo>
                  <a:pt x="4681757" y="463528"/>
                  <a:pt x="4672992" y="481320"/>
                  <a:pt x="4678257" y="484046"/>
                </a:cubicBezTo>
                <a:cubicBezTo>
                  <a:pt x="4679920" y="484906"/>
                  <a:pt x="4687024" y="466253"/>
                  <a:pt x="4688397" y="462636"/>
                </a:cubicBezTo>
                <a:lnTo>
                  <a:pt x="4689083" y="461340"/>
                </a:lnTo>
                <a:lnTo>
                  <a:pt x="4689254" y="461241"/>
                </a:lnTo>
                <a:lnTo>
                  <a:pt x="4692666" y="458338"/>
                </a:lnTo>
                <a:lnTo>
                  <a:pt x="4681794" y="485446"/>
                </a:lnTo>
                <a:lnTo>
                  <a:pt x="4697535" y="466114"/>
                </a:lnTo>
                <a:lnTo>
                  <a:pt x="4702975" y="456053"/>
                </a:lnTo>
                <a:lnTo>
                  <a:pt x="4700178" y="462868"/>
                </a:lnTo>
                <a:lnTo>
                  <a:pt x="4745226" y="407540"/>
                </a:lnTo>
                <a:cubicBezTo>
                  <a:pt x="4746740" y="406386"/>
                  <a:pt x="4748992" y="400391"/>
                  <a:pt x="4749947" y="395388"/>
                </a:cubicBezTo>
                <a:cubicBezTo>
                  <a:pt x="4761407" y="386640"/>
                  <a:pt x="4771308" y="375420"/>
                  <a:pt x="4780911" y="363813"/>
                </a:cubicBezTo>
                <a:cubicBezTo>
                  <a:pt x="4772820" y="374264"/>
                  <a:pt x="4764993" y="388176"/>
                  <a:pt x="4755390" y="399782"/>
                </a:cubicBezTo>
                <a:cubicBezTo>
                  <a:pt x="4754355" y="404237"/>
                  <a:pt x="4746351" y="426837"/>
                  <a:pt x="4753487" y="421390"/>
                </a:cubicBezTo>
                <a:cubicBezTo>
                  <a:pt x="4782678" y="399107"/>
                  <a:pt x="4807804" y="371989"/>
                  <a:pt x="4834921" y="347014"/>
                </a:cubicBezTo>
                <a:cubicBezTo>
                  <a:pt x="4836435" y="345859"/>
                  <a:pt x="4839245" y="343713"/>
                  <a:pt x="4840759" y="342558"/>
                </a:cubicBezTo>
                <a:cubicBezTo>
                  <a:pt x="4831156" y="354163"/>
                  <a:pt x="4823066" y="364613"/>
                  <a:pt x="4816752" y="377372"/>
                </a:cubicBezTo>
                <a:cubicBezTo>
                  <a:pt x="4812428" y="380672"/>
                  <a:pt x="4805721" y="402282"/>
                  <a:pt x="4811559" y="397826"/>
                </a:cubicBezTo>
                <a:cubicBezTo>
                  <a:pt x="4840752" y="375543"/>
                  <a:pt x="4870680" y="348422"/>
                  <a:pt x="4899392" y="322842"/>
                </a:cubicBezTo>
                <a:cubicBezTo>
                  <a:pt x="4879150" y="350507"/>
                  <a:pt x="4857396" y="379326"/>
                  <a:pt x="4835082" y="404300"/>
                </a:cubicBezTo>
                <a:cubicBezTo>
                  <a:pt x="4832271" y="406446"/>
                  <a:pt x="4828032" y="421896"/>
                  <a:pt x="4828592" y="425743"/>
                </a:cubicBezTo>
                <a:lnTo>
                  <a:pt x="4827076" y="426899"/>
                </a:lnTo>
                <a:cubicBezTo>
                  <a:pt x="4803545" y="453413"/>
                  <a:pt x="4778421" y="480531"/>
                  <a:pt x="4751301" y="505506"/>
                </a:cubicBezTo>
                <a:cubicBezTo>
                  <a:pt x="4755841" y="502040"/>
                  <a:pt x="4760167" y="498739"/>
                  <a:pt x="4764492" y="495438"/>
                </a:cubicBezTo>
                <a:cubicBezTo>
                  <a:pt x="4744990" y="518265"/>
                  <a:pt x="4723926" y="538617"/>
                  <a:pt x="4705936" y="560290"/>
                </a:cubicBezTo>
                <a:cubicBezTo>
                  <a:pt x="4705936" y="560290"/>
                  <a:pt x="4705936" y="560290"/>
                  <a:pt x="4717397" y="551540"/>
                </a:cubicBezTo>
                <a:cubicBezTo>
                  <a:pt x="4716658" y="556379"/>
                  <a:pt x="4713630" y="558690"/>
                  <a:pt x="4710821" y="560837"/>
                </a:cubicBezTo>
                <a:cubicBezTo>
                  <a:pt x="4710082" y="565676"/>
                  <a:pt x="4705066" y="577444"/>
                  <a:pt x="4704328" y="582282"/>
                </a:cubicBezTo>
                <a:cubicBezTo>
                  <a:pt x="4718816" y="571222"/>
                  <a:pt x="4733303" y="560164"/>
                  <a:pt x="4746494" y="550096"/>
                </a:cubicBezTo>
                <a:cubicBezTo>
                  <a:pt x="4740655" y="554552"/>
                  <a:pt x="4734817" y="559008"/>
                  <a:pt x="4729537" y="567313"/>
                </a:cubicBezTo>
                <a:cubicBezTo>
                  <a:pt x="4757215" y="546186"/>
                  <a:pt x="4780484" y="516210"/>
                  <a:pt x="4805313" y="488707"/>
                </a:cubicBezTo>
                <a:cubicBezTo>
                  <a:pt x="4801547" y="495856"/>
                  <a:pt x="4799776" y="505149"/>
                  <a:pt x="4801849" y="507841"/>
                </a:cubicBezTo>
                <a:cubicBezTo>
                  <a:pt x="4780809" y="530009"/>
                  <a:pt x="4760805" y="553523"/>
                  <a:pt x="4741704" y="577876"/>
                </a:cubicBezTo>
                <a:lnTo>
                  <a:pt x="4695787" y="640851"/>
                </a:lnTo>
                <a:lnTo>
                  <a:pt x="4702548" y="634061"/>
                </a:lnTo>
                <a:cubicBezTo>
                  <a:pt x="4705592" y="633028"/>
                  <a:pt x="4707503" y="634437"/>
                  <a:pt x="4711731" y="635918"/>
                </a:cubicBezTo>
                <a:lnTo>
                  <a:pt x="4717789" y="633585"/>
                </a:lnTo>
                <a:lnTo>
                  <a:pt x="4752967" y="594623"/>
                </a:lnTo>
                <a:lnTo>
                  <a:pt x="4740833" y="615822"/>
                </a:lnTo>
                <a:lnTo>
                  <a:pt x="4752878" y="605458"/>
                </a:lnTo>
                <a:cubicBezTo>
                  <a:pt x="4759118" y="599688"/>
                  <a:pt x="4765546" y="594260"/>
                  <a:pt x="4773948" y="590356"/>
                </a:cubicBezTo>
                <a:cubicBezTo>
                  <a:pt x="4761906" y="606859"/>
                  <a:pt x="4749739" y="614811"/>
                  <a:pt x="4737380" y="631078"/>
                </a:cubicBezTo>
                <a:cubicBezTo>
                  <a:pt x="4736531" y="633865"/>
                  <a:pt x="4733945" y="636599"/>
                  <a:pt x="4730341" y="639636"/>
                </a:cubicBezTo>
                <a:lnTo>
                  <a:pt x="4724611" y="644165"/>
                </a:lnTo>
                <a:lnTo>
                  <a:pt x="4719443" y="653193"/>
                </a:lnTo>
                <a:lnTo>
                  <a:pt x="4718393" y="660719"/>
                </a:lnTo>
                <a:lnTo>
                  <a:pt x="4727938" y="654411"/>
                </a:lnTo>
                <a:lnTo>
                  <a:pt x="4728918" y="654791"/>
                </a:lnTo>
                <a:lnTo>
                  <a:pt x="4783841" y="595485"/>
                </a:lnTo>
                <a:cubicBezTo>
                  <a:pt x="4784401" y="599334"/>
                  <a:pt x="4784401" y="599334"/>
                  <a:pt x="4787211" y="597187"/>
                </a:cubicBezTo>
                <a:cubicBezTo>
                  <a:pt x="4787211" y="597187"/>
                  <a:pt x="4787211" y="597187"/>
                  <a:pt x="4788130" y="596487"/>
                </a:cubicBezTo>
                <a:lnTo>
                  <a:pt x="4793050" y="592732"/>
                </a:lnTo>
                <a:cubicBezTo>
                  <a:pt x="4791754" y="593721"/>
                  <a:pt x="4786559" y="614175"/>
                  <a:pt x="4792398" y="609719"/>
                </a:cubicBezTo>
                <a:cubicBezTo>
                  <a:pt x="4820074" y="588592"/>
                  <a:pt x="4843605" y="562078"/>
                  <a:pt x="4870804" y="537655"/>
                </a:cubicBezTo>
                <a:cubicBezTo>
                  <a:pt x="4873057" y="531661"/>
                  <a:pt x="4876557" y="521048"/>
                  <a:pt x="4875999" y="517198"/>
                </a:cubicBezTo>
                <a:cubicBezTo>
                  <a:pt x="4875999" y="517198"/>
                  <a:pt x="4875999" y="517198"/>
                  <a:pt x="4884088" y="506748"/>
                </a:cubicBezTo>
                <a:cubicBezTo>
                  <a:pt x="4892000" y="504985"/>
                  <a:pt x="4897837" y="500528"/>
                  <a:pt x="4905533" y="498929"/>
                </a:cubicBezTo>
                <a:cubicBezTo>
                  <a:pt x="4894895" y="514989"/>
                  <a:pt x="4883996" y="527585"/>
                  <a:pt x="4874654" y="542654"/>
                </a:cubicBezTo>
                <a:cubicBezTo>
                  <a:pt x="4872403" y="548649"/>
                  <a:pt x="4865912" y="570093"/>
                  <a:pt x="4869677" y="562943"/>
                </a:cubicBezTo>
                <a:cubicBezTo>
                  <a:pt x="4897138" y="541982"/>
                  <a:pt x="4919155" y="516624"/>
                  <a:pt x="4941685" y="491486"/>
                </a:cubicBezTo>
                <a:cubicBezTo>
                  <a:pt x="4942983" y="490497"/>
                  <a:pt x="4945055" y="493188"/>
                  <a:pt x="4946570" y="492033"/>
                </a:cubicBezTo>
                <a:cubicBezTo>
                  <a:pt x="4931608" y="511394"/>
                  <a:pt x="4918501" y="533612"/>
                  <a:pt x="4905909" y="556050"/>
                </a:cubicBezTo>
                <a:cubicBezTo>
                  <a:pt x="4902881" y="558361"/>
                  <a:pt x="4894877" y="580962"/>
                  <a:pt x="4900714" y="576506"/>
                </a:cubicBezTo>
                <a:cubicBezTo>
                  <a:pt x="4943059" y="535633"/>
                  <a:pt x="4985140" y="491296"/>
                  <a:pt x="5023850" y="445259"/>
                </a:cubicBezTo>
                <a:cubicBezTo>
                  <a:pt x="5025146" y="444269"/>
                  <a:pt x="5028174" y="441958"/>
                  <a:pt x="5030985" y="439811"/>
                </a:cubicBezTo>
                <a:cubicBezTo>
                  <a:pt x="5034571" y="441349"/>
                  <a:pt x="5040409" y="436892"/>
                  <a:pt x="5044734" y="433592"/>
                </a:cubicBezTo>
                <a:cubicBezTo>
                  <a:pt x="5044734" y="433592"/>
                  <a:pt x="5044734" y="433592"/>
                  <a:pt x="5036908" y="447504"/>
                </a:cubicBezTo>
                <a:cubicBezTo>
                  <a:pt x="5036169" y="452343"/>
                  <a:pt x="5029679" y="473788"/>
                  <a:pt x="5036814" y="468341"/>
                </a:cubicBezTo>
                <a:cubicBezTo>
                  <a:pt x="5059607" y="446668"/>
                  <a:pt x="5083219" y="420704"/>
                  <a:pt x="5107309" y="398040"/>
                </a:cubicBezTo>
                <a:cubicBezTo>
                  <a:pt x="5129064" y="369219"/>
                  <a:pt x="5151082" y="343862"/>
                  <a:pt x="5173396" y="318889"/>
                </a:cubicBezTo>
                <a:cubicBezTo>
                  <a:pt x="5173396" y="318889"/>
                  <a:pt x="5173396" y="318889"/>
                  <a:pt x="5177938" y="315424"/>
                </a:cubicBezTo>
                <a:cubicBezTo>
                  <a:pt x="5148355" y="358158"/>
                  <a:pt x="5121144" y="403969"/>
                  <a:pt x="5090002" y="444230"/>
                </a:cubicBezTo>
                <a:cubicBezTo>
                  <a:pt x="5086975" y="446542"/>
                  <a:pt x="5082260" y="470295"/>
                  <a:pt x="5086586" y="466994"/>
                </a:cubicBezTo>
                <a:cubicBezTo>
                  <a:pt x="5086586" y="466994"/>
                  <a:pt x="5086586" y="466994"/>
                  <a:pt x="5051677" y="514404"/>
                </a:cubicBezTo>
                <a:cubicBezTo>
                  <a:pt x="5051677" y="514404"/>
                  <a:pt x="5051677" y="514404"/>
                  <a:pt x="5045840" y="518860"/>
                </a:cubicBezTo>
                <a:cubicBezTo>
                  <a:pt x="5049606" y="511711"/>
                  <a:pt x="5050818" y="498571"/>
                  <a:pt x="5045755" y="506710"/>
                </a:cubicBezTo>
                <a:cubicBezTo>
                  <a:pt x="5042727" y="509021"/>
                  <a:pt x="5039917" y="511167"/>
                  <a:pt x="5037666" y="517160"/>
                </a:cubicBezTo>
                <a:cubicBezTo>
                  <a:pt x="5039917" y="511167"/>
                  <a:pt x="5042727" y="509021"/>
                  <a:pt x="5044980" y="503027"/>
                </a:cubicBezTo>
                <a:cubicBezTo>
                  <a:pt x="5047447" y="496869"/>
                  <a:pt x="5053939" y="475423"/>
                  <a:pt x="5047362" y="484717"/>
                </a:cubicBezTo>
                <a:cubicBezTo>
                  <a:pt x="5029669" y="506774"/>
                  <a:pt x="5013754" y="531139"/>
                  <a:pt x="4995764" y="552809"/>
                </a:cubicBezTo>
                <a:cubicBezTo>
                  <a:pt x="5010167" y="529602"/>
                  <a:pt x="5024568" y="506393"/>
                  <a:pt x="5039451" y="486483"/>
                </a:cubicBezTo>
                <a:cubicBezTo>
                  <a:pt x="5041999" y="480873"/>
                  <a:pt x="5046977" y="460583"/>
                  <a:pt x="5042653" y="463885"/>
                </a:cubicBezTo>
                <a:cubicBezTo>
                  <a:pt x="5026176" y="484402"/>
                  <a:pt x="5011293" y="504311"/>
                  <a:pt x="4996332" y="523672"/>
                </a:cubicBezTo>
                <a:cubicBezTo>
                  <a:pt x="4996332" y="523672"/>
                  <a:pt x="4996332" y="523672"/>
                  <a:pt x="5004158" y="509758"/>
                </a:cubicBezTo>
                <a:cubicBezTo>
                  <a:pt x="5005672" y="508603"/>
                  <a:pt x="5013678" y="486002"/>
                  <a:pt x="5009136" y="489469"/>
                </a:cubicBezTo>
                <a:cubicBezTo>
                  <a:pt x="4972809" y="517200"/>
                  <a:pt x="4942406" y="552621"/>
                  <a:pt x="4910488" y="589199"/>
                </a:cubicBezTo>
                <a:cubicBezTo>
                  <a:pt x="4910488" y="589199"/>
                  <a:pt x="4910488" y="589199"/>
                  <a:pt x="4907665" y="591888"/>
                </a:cubicBezTo>
                <a:lnTo>
                  <a:pt x="4890415" y="608322"/>
                </a:lnTo>
                <a:lnTo>
                  <a:pt x="4890103" y="609596"/>
                </a:lnTo>
                <a:lnTo>
                  <a:pt x="4887634" y="611345"/>
                </a:lnTo>
                <a:lnTo>
                  <a:pt x="4881522" y="625431"/>
                </a:lnTo>
                <a:cubicBezTo>
                  <a:pt x="4880294" y="631027"/>
                  <a:pt x="4880078" y="635316"/>
                  <a:pt x="4881203" y="632319"/>
                </a:cubicBezTo>
                <a:cubicBezTo>
                  <a:pt x="4890069" y="625551"/>
                  <a:pt x="4897202" y="620105"/>
                  <a:pt x="4902484" y="611799"/>
                </a:cubicBezTo>
                <a:cubicBezTo>
                  <a:pt x="4902484" y="611799"/>
                  <a:pt x="4902484" y="611799"/>
                  <a:pt x="4923763" y="591281"/>
                </a:cubicBezTo>
                <a:cubicBezTo>
                  <a:pt x="4925278" y="590125"/>
                  <a:pt x="4925278" y="590125"/>
                  <a:pt x="4926574" y="589135"/>
                </a:cubicBezTo>
                <a:cubicBezTo>
                  <a:pt x="4942312" y="573457"/>
                  <a:pt x="4955680" y="554702"/>
                  <a:pt x="4970906" y="538804"/>
                </a:cubicBezTo>
                <a:cubicBezTo>
                  <a:pt x="4959051" y="556405"/>
                  <a:pt x="4946900" y="573619"/>
                  <a:pt x="4934485" y="587371"/>
                </a:cubicBezTo>
                <a:cubicBezTo>
                  <a:pt x="4922629" y="604972"/>
                  <a:pt x="4908406" y="619493"/>
                  <a:pt x="4898064" y="635936"/>
                </a:cubicBezTo>
                <a:cubicBezTo>
                  <a:pt x="4897110" y="640941"/>
                  <a:pt x="4888809" y="663155"/>
                  <a:pt x="4894647" y="658699"/>
                </a:cubicBezTo>
                <a:cubicBezTo>
                  <a:pt x="4910385" y="643022"/>
                  <a:pt x="4927341" y="625804"/>
                  <a:pt x="4942565" y="609907"/>
                </a:cubicBezTo>
                <a:cubicBezTo>
                  <a:pt x="4956232" y="591536"/>
                  <a:pt x="4969599" y="572781"/>
                  <a:pt x="4985122" y="557269"/>
                </a:cubicBezTo>
                <a:cubicBezTo>
                  <a:pt x="4981275" y="563869"/>
                  <a:pt x="4977511" y="571018"/>
                  <a:pt x="4973746" y="578166"/>
                </a:cubicBezTo>
                <a:cubicBezTo>
                  <a:pt x="4972232" y="579323"/>
                  <a:pt x="4967037" y="599778"/>
                  <a:pt x="4974390" y="594164"/>
                </a:cubicBezTo>
                <a:cubicBezTo>
                  <a:pt x="4975516" y="591168"/>
                  <a:pt x="4977160" y="588846"/>
                  <a:pt x="4979251" y="586713"/>
                </a:cubicBezTo>
                <a:lnTo>
                  <a:pt x="4983505" y="583165"/>
                </a:lnTo>
                <a:lnTo>
                  <a:pt x="4959367" y="613114"/>
                </a:lnTo>
                <a:cubicBezTo>
                  <a:pt x="4951144" y="623056"/>
                  <a:pt x="4942860" y="632584"/>
                  <a:pt x="4934381" y="641194"/>
                </a:cubicBezTo>
                <a:lnTo>
                  <a:pt x="4909343" y="671749"/>
                </a:lnTo>
                <a:lnTo>
                  <a:pt x="4917387" y="666296"/>
                </a:lnTo>
                <a:lnTo>
                  <a:pt x="4921031" y="663836"/>
                </a:lnTo>
                <a:lnTo>
                  <a:pt x="4919986" y="669403"/>
                </a:lnTo>
                <a:lnTo>
                  <a:pt x="4919822" y="671479"/>
                </a:lnTo>
                <a:lnTo>
                  <a:pt x="4908950" y="679760"/>
                </a:lnTo>
                <a:lnTo>
                  <a:pt x="4900715" y="684977"/>
                </a:lnTo>
                <a:lnTo>
                  <a:pt x="4886245" y="713484"/>
                </a:lnTo>
                <a:lnTo>
                  <a:pt x="4886460" y="713942"/>
                </a:lnTo>
                <a:lnTo>
                  <a:pt x="4885485" y="716028"/>
                </a:lnTo>
                <a:lnTo>
                  <a:pt x="4886318" y="720176"/>
                </a:lnTo>
                <a:cubicBezTo>
                  <a:pt x="4888308" y="717129"/>
                  <a:pt x="4891067" y="710902"/>
                  <a:pt x="4891912" y="705981"/>
                </a:cubicBezTo>
                <a:cubicBezTo>
                  <a:pt x="4894723" y="703836"/>
                  <a:pt x="4904622" y="692615"/>
                  <a:pt x="4912712" y="682163"/>
                </a:cubicBezTo>
                <a:cubicBezTo>
                  <a:pt x="4911975" y="687002"/>
                  <a:pt x="4910724" y="691622"/>
                  <a:pt x="4915048" y="688321"/>
                </a:cubicBezTo>
                <a:cubicBezTo>
                  <a:pt x="4967593" y="648211"/>
                  <a:pt x="5008076" y="592881"/>
                  <a:pt x="5048558" y="537551"/>
                </a:cubicBezTo>
                <a:cubicBezTo>
                  <a:pt x="5048558" y="537551"/>
                  <a:pt x="5048558" y="537551"/>
                  <a:pt x="5072088" y="511039"/>
                </a:cubicBezTo>
                <a:cubicBezTo>
                  <a:pt x="5069838" y="517032"/>
                  <a:pt x="5066335" y="527644"/>
                  <a:pt x="5068408" y="530338"/>
                </a:cubicBezTo>
                <a:cubicBezTo>
                  <a:pt x="5049202" y="553549"/>
                  <a:pt x="5029915" y="576210"/>
                  <a:pt x="5012222" y="598267"/>
                </a:cubicBezTo>
                <a:cubicBezTo>
                  <a:pt x="4994791" y="623786"/>
                  <a:pt x="4975504" y="646447"/>
                  <a:pt x="4958074" y="671968"/>
                </a:cubicBezTo>
                <a:cubicBezTo>
                  <a:pt x="4953749" y="675269"/>
                  <a:pt x="4950070" y="694567"/>
                  <a:pt x="4954393" y="691265"/>
                </a:cubicBezTo>
                <a:cubicBezTo>
                  <a:pt x="4963996" y="679661"/>
                  <a:pt x="4973897" y="668440"/>
                  <a:pt x="4984798" y="655843"/>
                </a:cubicBezTo>
                <a:cubicBezTo>
                  <a:pt x="4994401" y="644238"/>
                  <a:pt x="5005518" y="631477"/>
                  <a:pt x="5015418" y="620256"/>
                </a:cubicBezTo>
                <a:cubicBezTo>
                  <a:pt x="5012654" y="626030"/>
                  <a:pt x="5012476" y="634717"/>
                  <a:pt x="5016800" y="631416"/>
                </a:cubicBezTo>
                <a:cubicBezTo>
                  <a:pt x="5021341" y="627948"/>
                  <a:pt x="5023592" y="621955"/>
                  <a:pt x="5027917" y="618654"/>
                </a:cubicBezTo>
                <a:cubicBezTo>
                  <a:pt x="5033755" y="614197"/>
                  <a:pt x="5036007" y="608204"/>
                  <a:pt x="5040330" y="604903"/>
                </a:cubicBezTo>
                <a:cubicBezTo>
                  <a:pt x="5039035" y="605893"/>
                  <a:pt x="5041108" y="608585"/>
                  <a:pt x="5039594" y="609741"/>
                </a:cubicBezTo>
                <a:cubicBezTo>
                  <a:pt x="4988468" y="669531"/>
                  <a:pt x="4931901" y="724926"/>
                  <a:pt x="4882553" y="787022"/>
                </a:cubicBezTo>
                <a:cubicBezTo>
                  <a:pt x="4878230" y="790324"/>
                  <a:pt x="4874548" y="809623"/>
                  <a:pt x="4876062" y="808468"/>
                </a:cubicBezTo>
                <a:lnTo>
                  <a:pt x="4874100" y="813690"/>
                </a:lnTo>
                <a:lnTo>
                  <a:pt x="4886432" y="793077"/>
                </a:lnTo>
                <a:cubicBezTo>
                  <a:pt x="4895456" y="779291"/>
                  <a:pt x="4890218" y="797768"/>
                  <a:pt x="4887192" y="804862"/>
                </a:cubicBezTo>
                <a:lnTo>
                  <a:pt x="4882000" y="815547"/>
                </a:lnTo>
                <a:lnTo>
                  <a:pt x="4912126" y="777275"/>
                </a:lnTo>
                <a:lnTo>
                  <a:pt x="4909162" y="786276"/>
                </a:lnTo>
                <a:lnTo>
                  <a:pt x="4909089" y="787723"/>
                </a:lnTo>
                <a:lnTo>
                  <a:pt x="4910696" y="790580"/>
                </a:lnTo>
                <a:cubicBezTo>
                  <a:pt x="4935003" y="767751"/>
                  <a:pt x="4958878" y="745252"/>
                  <a:pt x="4981411" y="720113"/>
                </a:cubicBezTo>
                <a:cubicBezTo>
                  <a:pt x="4992310" y="707518"/>
                  <a:pt x="5005500" y="697448"/>
                  <a:pt x="5014887" y="686008"/>
                </a:cubicBezTo>
                <a:cubicBezTo>
                  <a:pt x="5026301" y="673633"/>
                  <a:pt x="5037417" y="660871"/>
                  <a:pt x="5046542" y="645967"/>
                </a:cubicBezTo>
                <a:cubicBezTo>
                  <a:pt x="5059173" y="632051"/>
                  <a:pt x="5070073" y="619454"/>
                  <a:pt x="5080710" y="603395"/>
                </a:cubicBezTo>
                <a:cubicBezTo>
                  <a:pt x="5081191" y="606693"/>
                  <a:pt x="5081749" y="610542"/>
                  <a:pt x="5084561" y="608396"/>
                </a:cubicBezTo>
                <a:cubicBezTo>
                  <a:pt x="5097192" y="594479"/>
                  <a:pt x="5111416" y="579957"/>
                  <a:pt x="5123055" y="562523"/>
                </a:cubicBezTo>
                <a:cubicBezTo>
                  <a:pt x="5099825" y="601020"/>
                  <a:pt x="5070716" y="635453"/>
                  <a:pt x="5043900" y="672413"/>
                </a:cubicBezTo>
                <a:cubicBezTo>
                  <a:pt x="5043900" y="672413"/>
                  <a:pt x="5043900" y="672413"/>
                  <a:pt x="5023658" y="700077"/>
                </a:cubicBezTo>
                <a:cubicBezTo>
                  <a:pt x="5015011" y="706679"/>
                  <a:pt x="5008217" y="716140"/>
                  <a:pt x="5001641" y="725434"/>
                </a:cubicBezTo>
                <a:lnTo>
                  <a:pt x="4982417" y="745171"/>
                </a:lnTo>
                <a:lnTo>
                  <a:pt x="4980453" y="747186"/>
                </a:lnTo>
                <a:lnTo>
                  <a:pt x="4965083" y="784630"/>
                </a:lnTo>
                <a:lnTo>
                  <a:pt x="4990562" y="757252"/>
                </a:lnTo>
                <a:cubicBezTo>
                  <a:pt x="5010332" y="736055"/>
                  <a:pt x="5030809" y="715384"/>
                  <a:pt x="5051243" y="699786"/>
                </a:cubicBezTo>
                <a:cubicBezTo>
                  <a:pt x="5044451" y="709246"/>
                  <a:pt x="5038875" y="717167"/>
                  <a:pt x="5033811" y="725306"/>
                </a:cubicBezTo>
                <a:cubicBezTo>
                  <a:pt x="5010459" y="743133"/>
                  <a:pt x="4991172" y="765793"/>
                  <a:pt x="4971966" y="789006"/>
                </a:cubicBezTo>
                <a:lnTo>
                  <a:pt x="4970814" y="791193"/>
                </a:lnTo>
                <a:lnTo>
                  <a:pt x="4970815" y="791946"/>
                </a:lnTo>
                <a:lnTo>
                  <a:pt x="4970359" y="792058"/>
                </a:lnTo>
                <a:lnTo>
                  <a:pt x="4968725" y="795159"/>
                </a:lnTo>
                <a:lnTo>
                  <a:pt x="4967972" y="798221"/>
                </a:lnTo>
                <a:cubicBezTo>
                  <a:pt x="4967430" y="799678"/>
                  <a:pt x="4966620" y="800627"/>
                  <a:pt x="4964910" y="801107"/>
                </a:cubicBezTo>
                <a:lnTo>
                  <a:pt x="4966964" y="797098"/>
                </a:lnTo>
                <a:lnTo>
                  <a:pt x="4962363" y="800610"/>
                </a:lnTo>
                <a:cubicBezTo>
                  <a:pt x="4962363" y="800610"/>
                  <a:pt x="4962363" y="800610"/>
                  <a:pt x="4960493" y="803032"/>
                </a:cubicBezTo>
                <a:lnTo>
                  <a:pt x="4950122" y="816450"/>
                </a:lnTo>
                <a:lnTo>
                  <a:pt x="4939213" y="838847"/>
                </a:lnTo>
                <a:cubicBezTo>
                  <a:pt x="4937733" y="840814"/>
                  <a:pt x="4933409" y="852704"/>
                  <a:pt x="4937012" y="854569"/>
                </a:cubicBezTo>
                <a:lnTo>
                  <a:pt x="4944479" y="841571"/>
                </a:lnTo>
                <a:cubicBezTo>
                  <a:pt x="4950268" y="827480"/>
                  <a:pt x="4957367" y="812926"/>
                  <a:pt x="4964910" y="801107"/>
                </a:cubicBezTo>
                <a:cubicBezTo>
                  <a:pt x="4960726" y="813069"/>
                  <a:pt x="4955273" y="825114"/>
                  <a:pt x="4949438" y="837475"/>
                </a:cubicBezTo>
                <a:lnTo>
                  <a:pt x="4942295" y="852862"/>
                </a:lnTo>
                <a:lnTo>
                  <a:pt x="4966404" y="823864"/>
                </a:lnTo>
                <a:cubicBezTo>
                  <a:pt x="4991036" y="795825"/>
                  <a:pt x="5015730" y="767814"/>
                  <a:pt x="5037485" y="738992"/>
                </a:cubicBezTo>
                <a:cubicBezTo>
                  <a:pt x="5052151" y="719247"/>
                  <a:pt x="5065256" y="697030"/>
                  <a:pt x="5077406" y="679815"/>
                </a:cubicBezTo>
                <a:cubicBezTo>
                  <a:pt x="5078145" y="674976"/>
                  <a:pt x="5086150" y="652376"/>
                  <a:pt x="5081825" y="655677"/>
                </a:cubicBezTo>
                <a:cubicBezTo>
                  <a:pt x="5073176" y="662280"/>
                  <a:pt x="5063751" y="665198"/>
                  <a:pt x="5055662" y="675648"/>
                </a:cubicBezTo>
                <a:cubicBezTo>
                  <a:pt x="5073872" y="651366"/>
                  <a:pt x="5091454" y="627717"/>
                  <a:pt x="5107883" y="604410"/>
                </a:cubicBezTo>
                <a:lnTo>
                  <a:pt x="5152189" y="536779"/>
                </a:lnTo>
                <a:lnTo>
                  <a:pt x="5157866" y="541150"/>
                </a:lnTo>
                <a:cubicBezTo>
                  <a:pt x="5166315" y="541485"/>
                  <a:pt x="5181023" y="529571"/>
                  <a:pt x="5197044" y="514594"/>
                </a:cubicBezTo>
                <a:cubicBezTo>
                  <a:pt x="5219836" y="492920"/>
                  <a:pt x="5242889" y="463110"/>
                  <a:pt x="5261357" y="444737"/>
                </a:cubicBezTo>
                <a:cubicBezTo>
                  <a:pt x="5245443" y="469100"/>
                  <a:pt x="5234408" y="494011"/>
                  <a:pt x="5223593" y="518757"/>
                </a:cubicBezTo>
                <a:cubicBezTo>
                  <a:pt x="5224151" y="522606"/>
                  <a:pt x="5216885" y="540367"/>
                  <a:pt x="5221427" y="536901"/>
                </a:cubicBezTo>
                <a:cubicBezTo>
                  <a:pt x="5224237" y="534755"/>
                  <a:pt x="5227264" y="532445"/>
                  <a:pt x="5230075" y="530298"/>
                </a:cubicBezTo>
                <a:cubicBezTo>
                  <a:pt x="5220734" y="545368"/>
                  <a:pt x="5211347" y="556809"/>
                  <a:pt x="5202304" y="572262"/>
                </a:cubicBezTo>
                <a:cubicBezTo>
                  <a:pt x="5200231" y="569570"/>
                  <a:pt x="5200231" y="569570"/>
                  <a:pt x="5198718" y="570725"/>
                </a:cubicBezTo>
                <a:cubicBezTo>
                  <a:pt x="5198718" y="570725"/>
                  <a:pt x="5198718" y="570725"/>
                  <a:pt x="5159487" y="621436"/>
                </a:cubicBezTo>
                <a:cubicBezTo>
                  <a:pt x="5158709" y="617753"/>
                  <a:pt x="5159664" y="612751"/>
                  <a:pt x="5157592" y="610057"/>
                </a:cubicBezTo>
                <a:cubicBezTo>
                  <a:pt x="5157592" y="610057"/>
                  <a:pt x="5155815" y="607749"/>
                  <a:pt x="5156077" y="611213"/>
                </a:cubicBezTo>
                <a:cubicBezTo>
                  <a:pt x="5143663" y="624964"/>
                  <a:pt x="5132547" y="637727"/>
                  <a:pt x="5121908" y="653786"/>
                </a:cubicBezTo>
                <a:cubicBezTo>
                  <a:pt x="5121645" y="650321"/>
                  <a:pt x="5120132" y="651478"/>
                  <a:pt x="5118618" y="652632"/>
                </a:cubicBezTo>
                <a:cubicBezTo>
                  <a:pt x="5114557" y="659397"/>
                  <a:pt x="5112304" y="665390"/>
                  <a:pt x="5106466" y="669847"/>
                </a:cubicBezTo>
                <a:cubicBezTo>
                  <a:pt x="5095829" y="685906"/>
                  <a:pt x="5083973" y="703506"/>
                  <a:pt x="5073336" y="719566"/>
                </a:cubicBezTo>
                <a:cubicBezTo>
                  <a:pt x="5073336" y="719566"/>
                  <a:pt x="5073336" y="719566"/>
                  <a:pt x="5065544" y="727317"/>
                </a:cubicBezTo>
                <a:lnTo>
                  <a:pt x="5060100" y="732732"/>
                </a:lnTo>
                <a:lnTo>
                  <a:pt x="5066062" y="724889"/>
                </a:lnTo>
                <a:cubicBezTo>
                  <a:pt x="5078514" y="707674"/>
                  <a:pt x="5090895" y="689978"/>
                  <a:pt x="5103657" y="671992"/>
                </a:cubicBezTo>
                <a:cubicBezTo>
                  <a:pt x="5127663" y="637179"/>
                  <a:pt x="5152966" y="601373"/>
                  <a:pt x="5179261" y="569086"/>
                </a:cubicBezTo>
                <a:cubicBezTo>
                  <a:pt x="5184322" y="560947"/>
                  <a:pt x="5186490" y="542804"/>
                  <a:pt x="5183680" y="544949"/>
                </a:cubicBezTo>
                <a:cubicBezTo>
                  <a:pt x="5136142" y="606276"/>
                  <a:pt x="5092453" y="672605"/>
                  <a:pt x="5044621" y="733548"/>
                </a:cubicBezTo>
                <a:lnTo>
                  <a:pt x="4941090" y="855459"/>
                </a:lnTo>
                <a:lnTo>
                  <a:pt x="4931679" y="875732"/>
                </a:lnTo>
                <a:cubicBezTo>
                  <a:pt x="4925746" y="887585"/>
                  <a:pt x="4918976" y="898949"/>
                  <a:pt x="4912437" y="910231"/>
                </a:cubicBezTo>
                <a:lnTo>
                  <a:pt x="4912352" y="910392"/>
                </a:lnTo>
                <a:lnTo>
                  <a:pt x="4943778" y="875461"/>
                </a:lnTo>
                <a:lnTo>
                  <a:pt x="4933073" y="888318"/>
                </a:lnTo>
                <a:cubicBezTo>
                  <a:pt x="4932119" y="893320"/>
                  <a:pt x="4922041" y="913227"/>
                  <a:pt x="4928439" y="912619"/>
                </a:cubicBezTo>
                <a:cubicBezTo>
                  <a:pt x="4943142" y="901396"/>
                  <a:pt x="4956116" y="891493"/>
                  <a:pt x="4967234" y="878731"/>
                </a:cubicBezTo>
                <a:cubicBezTo>
                  <a:pt x="4956893" y="895175"/>
                  <a:pt x="4944742" y="912390"/>
                  <a:pt x="4933887" y="928614"/>
                </a:cubicBezTo>
                <a:cubicBezTo>
                  <a:pt x="4933149" y="933453"/>
                  <a:pt x="4926442" y="955064"/>
                  <a:pt x="4930206" y="947913"/>
                </a:cubicBezTo>
                <a:cubicBezTo>
                  <a:pt x="4956108" y="924479"/>
                  <a:pt x="4981713" y="900659"/>
                  <a:pt x="5005244" y="874147"/>
                </a:cubicBezTo>
                <a:cubicBezTo>
                  <a:pt x="5001478" y="881296"/>
                  <a:pt x="5001563" y="893445"/>
                  <a:pt x="5004374" y="891299"/>
                </a:cubicBezTo>
                <a:cubicBezTo>
                  <a:pt x="5040057" y="847572"/>
                  <a:pt x="5079885" y="809230"/>
                  <a:pt x="5116127" y="769349"/>
                </a:cubicBezTo>
                <a:cubicBezTo>
                  <a:pt x="5151811" y="725622"/>
                  <a:pt x="5187493" y="681895"/>
                  <a:pt x="5219589" y="636631"/>
                </a:cubicBezTo>
                <a:cubicBezTo>
                  <a:pt x="5218076" y="637785"/>
                  <a:pt x="5220149" y="640478"/>
                  <a:pt x="5221663" y="639323"/>
                </a:cubicBezTo>
                <a:cubicBezTo>
                  <a:pt x="5236625" y="619964"/>
                  <a:pt x="5254877" y="601753"/>
                  <a:pt x="5270055" y="582231"/>
                </a:cubicBezTo>
                <a:cubicBezTo>
                  <a:pt x="5251330" y="608740"/>
                  <a:pt x="5231088" y="636405"/>
                  <a:pt x="5210070" y="660386"/>
                </a:cubicBezTo>
                <a:cubicBezTo>
                  <a:pt x="5211584" y="659231"/>
                  <a:pt x="5209511" y="656538"/>
                  <a:pt x="5207997" y="657693"/>
                </a:cubicBezTo>
                <a:cubicBezTo>
                  <a:pt x="5207997" y="657693"/>
                  <a:pt x="5207997" y="657693"/>
                  <a:pt x="5179664" y="695810"/>
                </a:cubicBezTo>
                <a:cubicBezTo>
                  <a:pt x="5177415" y="701803"/>
                  <a:pt x="5174473" y="716264"/>
                  <a:pt x="5175248" y="719945"/>
                </a:cubicBezTo>
                <a:cubicBezTo>
                  <a:pt x="5175248" y="719945"/>
                  <a:pt x="5175248" y="719945"/>
                  <a:pt x="5172221" y="722257"/>
                </a:cubicBezTo>
                <a:cubicBezTo>
                  <a:pt x="5173175" y="717254"/>
                  <a:pt x="5173175" y="717254"/>
                  <a:pt x="5171662" y="718410"/>
                </a:cubicBezTo>
                <a:cubicBezTo>
                  <a:pt x="5158294" y="737163"/>
                  <a:pt x="5143066" y="753062"/>
                  <a:pt x="5129404" y="771431"/>
                </a:cubicBezTo>
                <a:cubicBezTo>
                  <a:pt x="5129404" y="771431"/>
                  <a:pt x="5129404" y="771431"/>
                  <a:pt x="5109162" y="799098"/>
                </a:cubicBezTo>
                <a:cubicBezTo>
                  <a:pt x="5109162" y="799098"/>
                  <a:pt x="5109162" y="799098"/>
                  <a:pt x="5085071" y="821762"/>
                </a:cubicBezTo>
                <a:cubicBezTo>
                  <a:pt x="5080748" y="825063"/>
                  <a:pt x="5075551" y="845517"/>
                  <a:pt x="5079140" y="847054"/>
                </a:cubicBezTo>
                <a:cubicBezTo>
                  <a:pt x="5076374" y="852829"/>
                  <a:pt x="5073648" y="867123"/>
                  <a:pt x="5080520" y="858215"/>
                </a:cubicBezTo>
                <a:cubicBezTo>
                  <a:pt x="5084286" y="851065"/>
                  <a:pt x="5088051" y="843916"/>
                  <a:pt x="5090039" y="834458"/>
                </a:cubicBezTo>
                <a:cubicBezTo>
                  <a:pt x="5091552" y="833303"/>
                  <a:pt x="5093067" y="832147"/>
                  <a:pt x="5094365" y="831158"/>
                </a:cubicBezTo>
                <a:cubicBezTo>
                  <a:pt x="5112617" y="812948"/>
                  <a:pt x="5130607" y="791278"/>
                  <a:pt x="5144929" y="767520"/>
                </a:cubicBezTo>
                <a:cubicBezTo>
                  <a:pt x="5145489" y="771368"/>
                  <a:pt x="5145489" y="771368"/>
                  <a:pt x="5145489" y="771368"/>
                </a:cubicBezTo>
                <a:cubicBezTo>
                  <a:pt x="5137959" y="785667"/>
                  <a:pt x="5129572" y="795731"/>
                  <a:pt x="5119968" y="807338"/>
                </a:cubicBezTo>
                <a:cubicBezTo>
                  <a:pt x="5111879" y="817787"/>
                  <a:pt x="5102275" y="829393"/>
                  <a:pt x="5093891" y="839458"/>
                </a:cubicBezTo>
                <a:cubicBezTo>
                  <a:pt x="5091079" y="841605"/>
                  <a:pt x="5090123" y="846609"/>
                  <a:pt x="5089386" y="851448"/>
                </a:cubicBezTo>
                <a:cubicBezTo>
                  <a:pt x="5055396" y="885332"/>
                  <a:pt x="5021702" y="919602"/>
                  <a:pt x="4989783" y="956180"/>
                </a:cubicBezTo>
                <a:cubicBezTo>
                  <a:pt x="4989783" y="956180"/>
                  <a:pt x="4989783" y="956180"/>
                  <a:pt x="4941127" y="1009813"/>
                </a:cubicBezTo>
                <a:cubicBezTo>
                  <a:pt x="4924172" y="1027028"/>
                  <a:pt x="4907137" y="1043697"/>
                  <a:pt x="4890180" y="1060915"/>
                </a:cubicBezTo>
                <a:cubicBezTo>
                  <a:pt x="4883046" y="1066361"/>
                  <a:pt x="4879365" y="1085661"/>
                  <a:pt x="4883689" y="1082360"/>
                </a:cubicBezTo>
                <a:cubicBezTo>
                  <a:pt x="4904969" y="1061840"/>
                  <a:pt x="4927548" y="1040332"/>
                  <a:pt x="4947052" y="1017505"/>
                </a:cubicBezTo>
                <a:cubicBezTo>
                  <a:pt x="4947052" y="1017505"/>
                  <a:pt x="4947052" y="1017505"/>
                  <a:pt x="5008121" y="950121"/>
                </a:cubicBezTo>
                <a:lnTo>
                  <a:pt x="5134789" y="820802"/>
                </a:lnTo>
                <a:lnTo>
                  <a:pt x="5118875" y="843595"/>
                </a:lnTo>
                <a:cubicBezTo>
                  <a:pt x="5106153" y="858955"/>
                  <a:pt x="5092474" y="873518"/>
                  <a:pt x="5078438" y="888508"/>
                </a:cubicBezTo>
                <a:cubicBezTo>
                  <a:pt x="5051800" y="916781"/>
                  <a:pt x="5023944" y="946595"/>
                  <a:pt x="4994014" y="973716"/>
                </a:cubicBezTo>
                <a:cubicBezTo>
                  <a:pt x="4994014" y="973716"/>
                  <a:pt x="4994014" y="973716"/>
                  <a:pt x="4985628" y="983782"/>
                </a:cubicBezTo>
                <a:cubicBezTo>
                  <a:pt x="4981864" y="990930"/>
                  <a:pt x="4976885" y="1011220"/>
                  <a:pt x="4981210" y="1007919"/>
                </a:cubicBezTo>
                <a:cubicBezTo>
                  <a:pt x="5028353" y="955443"/>
                  <a:pt x="5079859" y="908188"/>
                  <a:pt x="5123630" y="854010"/>
                </a:cubicBezTo>
                <a:cubicBezTo>
                  <a:pt x="5119570" y="860775"/>
                  <a:pt x="5117878" y="870617"/>
                  <a:pt x="5123715" y="866161"/>
                </a:cubicBezTo>
                <a:cubicBezTo>
                  <a:pt x="5129554" y="861704"/>
                  <a:pt x="5136906" y="856092"/>
                  <a:pt x="5140454" y="849108"/>
                </a:cubicBezTo>
                <a:cubicBezTo>
                  <a:pt x="5133141" y="863241"/>
                  <a:pt x="5122023" y="876002"/>
                  <a:pt x="5112124" y="887224"/>
                </a:cubicBezTo>
                <a:cubicBezTo>
                  <a:pt x="5114888" y="881450"/>
                  <a:pt x="5115625" y="876611"/>
                  <a:pt x="5111301" y="879913"/>
                </a:cubicBezTo>
                <a:cubicBezTo>
                  <a:pt x="5061310" y="926011"/>
                  <a:pt x="5020828" y="981342"/>
                  <a:pt x="4969618" y="1028982"/>
                </a:cubicBezTo>
                <a:cubicBezTo>
                  <a:pt x="4965854" y="1036131"/>
                  <a:pt x="4960875" y="1056420"/>
                  <a:pt x="4965201" y="1053120"/>
                </a:cubicBezTo>
                <a:cubicBezTo>
                  <a:pt x="5000193" y="1017859"/>
                  <a:pt x="5032109" y="981280"/>
                  <a:pt x="5064027" y="944702"/>
                </a:cubicBezTo>
                <a:cubicBezTo>
                  <a:pt x="5045300" y="971212"/>
                  <a:pt x="5022985" y="996185"/>
                  <a:pt x="5003041" y="1024234"/>
                </a:cubicBezTo>
                <a:cubicBezTo>
                  <a:pt x="4982022" y="1048218"/>
                  <a:pt x="4961783" y="1075883"/>
                  <a:pt x="4941278" y="1100083"/>
                </a:cubicBezTo>
                <a:cubicBezTo>
                  <a:pt x="4891846" y="1150032"/>
                  <a:pt x="4843188" y="1203662"/>
                  <a:pt x="4790387" y="1251907"/>
                </a:cubicBezTo>
                <a:cubicBezTo>
                  <a:pt x="4783035" y="1257519"/>
                  <a:pt x="4779354" y="1276819"/>
                  <a:pt x="4783680" y="1273518"/>
                </a:cubicBezTo>
                <a:cubicBezTo>
                  <a:pt x="4832157" y="1228573"/>
                  <a:pt x="4878778" y="1180772"/>
                  <a:pt x="4924887" y="1132751"/>
                </a:cubicBezTo>
                <a:cubicBezTo>
                  <a:pt x="4925447" y="1136598"/>
                  <a:pt x="4926961" y="1135442"/>
                  <a:pt x="4927698" y="1130605"/>
                </a:cubicBezTo>
                <a:cubicBezTo>
                  <a:pt x="4932239" y="1127137"/>
                  <a:pt x="4935050" y="1124992"/>
                  <a:pt x="4937598" y="1119383"/>
                </a:cubicBezTo>
                <a:cubicBezTo>
                  <a:pt x="4958878" y="1098864"/>
                  <a:pt x="4979382" y="1074662"/>
                  <a:pt x="5000184" y="1050844"/>
                </a:cubicBezTo>
                <a:cubicBezTo>
                  <a:pt x="5000184" y="1050844"/>
                  <a:pt x="5000184" y="1050844"/>
                  <a:pt x="5025525" y="1023562"/>
                </a:cubicBezTo>
                <a:cubicBezTo>
                  <a:pt x="5024491" y="1028016"/>
                  <a:pt x="5020724" y="1035166"/>
                  <a:pt x="5019770" y="1040167"/>
                </a:cubicBezTo>
                <a:cubicBezTo>
                  <a:pt x="4981277" y="1086041"/>
                  <a:pt x="4935050" y="1124992"/>
                  <a:pt x="4894781" y="1168556"/>
                </a:cubicBezTo>
                <a:cubicBezTo>
                  <a:pt x="4894781" y="1168556"/>
                  <a:pt x="4894781" y="1168556"/>
                  <a:pt x="4830859" y="1229564"/>
                </a:cubicBezTo>
                <a:cubicBezTo>
                  <a:pt x="4809283" y="1249698"/>
                  <a:pt x="4788780" y="1273901"/>
                  <a:pt x="4765426" y="1291726"/>
                </a:cubicBezTo>
                <a:cubicBezTo>
                  <a:pt x="4765426" y="1291726"/>
                  <a:pt x="4765426" y="1291726"/>
                  <a:pt x="4676336" y="1370779"/>
                </a:cubicBezTo>
                <a:lnTo>
                  <a:pt x="4676125" y="1370967"/>
                </a:lnTo>
                <a:lnTo>
                  <a:pt x="4676146" y="1370964"/>
                </a:lnTo>
                <a:lnTo>
                  <a:pt x="4670795" y="1380325"/>
                </a:lnTo>
                <a:cubicBezTo>
                  <a:pt x="4668149" y="1385270"/>
                  <a:pt x="4665685" y="1390371"/>
                  <a:pt x="4663595" y="1395786"/>
                </a:cubicBezTo>
                <a:lnTo>
                  <a:pt x="4669155" y="1386912"/>
                </a:lnTo>
                <a:lnTo>
                  <a:pt x="4680723" y="1368447"/>
                </a:lnTo>
                <a:lnTo>
                  <a:pt x="4682107" y="1367544"/>
                </a:lnTo>
                <a:cubicBezTo>
                  <a:pt x="4683773" y="1366426"/>
                  <a:pt x="4685153" y="1365547"/>
                  <a:pt x="4685493" y="1365657"/>
                </a:cubicBezTo>
                <a:cubicBezTo>
                  <a:pt x="4686859" y="1366098"/>
                  <a:pt x="4671844" y="1382432"/>
                  <a:pt x="4669835" y="1387131"/>
                </a:cubicBezTo>
                <a:cubicBezTo>
                  <a:pt x="4676650" y="1382699"/>
                  <a:pt x="4676812" y="1378687"/>
                  <a:pt x="4684368" y="1371925"/>
                </a:cubicBezTo>
                <a:cubicBezTo>
                  <a:pt x="4684368" y="1371925"/>
                  <a:pt x="4697534" y="1356278"/>
                  <a:pt x="4698899" y="1356719"/>
                </a:cubicBezTo>
                <a:lnTo>
                  <a:pt x="4694314" y="1371070"/>
                </a:lnTo>
                <a:cubicBezTo>
                  <a:pt x="4695680" y="1371510"/>
                  <a:pt x="4734858" y="1332595"/>
                  <a:pt x="4718396" y="1352312"/>
                </a:cubicBezTo>
                <a:cubicBezTo>
                  <a:pt x="4707466" y="1363332"/>
                  <a:pt x="4700005" y="1372905"/>
                  <a:pt x="4693654" y="1384119"/>
                </a:cubicBezTo>
                <a:cubicBezTo>
                  <a:pt x="4688751" y="1391950"/>
                  <a:pt x="4681052" y="1394813"/>
                  <a:pt x="4677112" y="1404024"/>
                </a:cubicBezTo>
                <a:lnTo>
                  <a:pt x="4676175" y="1403722"/>
                </a:lnTo>
                <a:lnTo>
                  <a:pt x="4676003" y="1403666"/>
                </a:lnTo>
                <a:cubicBezTo>
                  <a:pt x="4675817" y="1403607"/>
                  <a:pt x="4675726" y="1403576"/>
                  <a:pt x="4675863" y="1403622"/>
                </a:cubicBezTo>
                <a:lnTo>
                  <a:pt x="4676175" y="1403722"/>
                </a:lnTo>
                <a:lnTo>
                  <a:pt x="4676695" y="1403890"/>
                </a:lnTo>
                <a:cubicBezTo>
                  <a:pt x="4676927" y="1403965"/>
                  <a:pt x="4677112" y="1404024"/>
                  <a:pt x="4677112" y="1404024"/>
                </a:cubicBezTo>
                <a:cubicBezTo>
                  <a:pt x="4684650" y="1405172"/>
                  <a:pt x="4694137" y="1382991"/>
                  <a:pt x="4699426" y="1382131"/>
                </a:cubicBezTo>
                <a:cubicBezTo>
                  <a:pt x="4699990" y="1380814"/>
                  <a:pt x="4706482" y="1384406"/>
                  <a:pt x="4705999" y="1385534"/>
                </a:cubicBezTo>
                <a:cubicBezTo>
                  <a:pt x="4713070" y="1379900"/>
                  <a:pt x="4715243" y="1371189"/>
                  <a:pt x="4721832" y="1366682"/>
                </a:cubicBezTo>
                <a:cubicBezTo>
                  <a:pt x="4724391" y="1364940"/>
                  <a:pt x="4725755" y="1365381"/>
                  <a:pt x="4728969" y="1365134"/>
                </a:cubicBezTo>
                <a:cubicBezTo>
                  <a:pt x="4736669" y="1362270"/>
                  <a:pt x="4741491" y="1354627"/>
                  <a:pt x="4747506" y="1348439"/>
                </a:cubicBezTo>
                <a:cubicBezTo>
                  <a:pt x="4760993" y="1335676"/>
                  <a:pt x="4769754" y="1322458"/>
                  <a:pt x="4784125" y="1311264"/>
                </a:cubicBezTo>
                <a:cubicBezTo>
                  <a:pt x="4772551" y="1327425"/>
                  <a:pt x="4761875" y="1337244"/>
                  <a:pt x="4750075" y="1353331"/>
                </a:cubicBezTo>
                <a:cubicBezTo>
                  <a:pt x="4748064" y="1358030"/>
                  <a:pt x="4740512" y="1364792"/>
                  <a:pt x="4731684" y="1373924"/>
                </a:cubicBezTo>
                <a:cubicBezTo>
                  <a:pt x="4727827" y="1379311"/>
                  <a:pt x="4702619" y="1404336"/>
                  <a:pt x="4720993" y="1391653"/>
                </a:cubicBezTo>
                <a:cubicBezTo>
                  <a:pt x="4723886" y="1388521"/>
                  <a:pt x="4737374" y="1375760"/>
                  <a:pt x="4739784" y="1373757"/>
                </a:cubicBezTo>
                <a:cubicBezTo>
                  <a:pt x="4741634" y="1373068"/>
                  <a:pt x="4744592" y="1374023"/>
                  <a:pt x="4744592" y="1374023"/>
                </a:cubicBezTo>
                <a:cubicBezTo>
                  <a:pt x="4751181" y="1369517"/>
                  <a:pt x="4755520" y="1363003"/>
                  <a:pt x="4759607" y="1357689"/>
                </a:cubicBezTo>
                <a:cubicBezTo>
                  <a:pt x="4764347" y="1353872"/>
                  <a:pt x="4770698" y="1342657"/>
                  <a:pt x="4775505" y="1342923"/>
                </a:cubicBezTo>
                <a:cubicBezTo>
                  <a:pt x="4780311" y="1343191"/>
                  <a:pt x="4767643" y="1349799"/>
                  <a:pt x="4773494" y="1347623"/>
                </a:cubicBezTo>
                <a:cubicBezTo>
                  <a:pt x="4781194" y="1344759"/>
                  <a:pt x="4794682" y="1331996"/>
                  <a:pt x="4779667" y="1348331"/>
                </a:cubicBezTo>
                <a:cubicBezTo>
                  <a:pt x="4769394" y="1360846"/>
                  <a:pt x="4762576" y="1365279"/>
                  <a:pt x="4752850" y="1380752"/>
                </a:cubicBezTo>
                <a:cubicBezTo>
                  <a:pt x="4757238" y="1379119"/>
                  <a:pt x="4768092" y="1368502"/>
                  <a:pt x="4775246" y="1361684"/>
                </a:cubicBezTo>
                <a:lnTo>
                  <a:pt x="4776174" y="1360834"/>
                </a:lnTo>
                <a:lnTo>
                  <a:pt x="4767543" y="1378428"/>
                </a:lnTo>
                <a:lnTo>
                  <a:pt x="4781275" y="1356384"/>
                </a:lnTo>
                <a:lnTo>
                  <a:pt x="4785623" y="1354389"/>
                </a:lnTo>
                <a:cubicBezTo>
                  <a:pt x="4787742" y="1354090"/>
                  <a:pt x="4782726" y="1358890"/>
                  <a:pt x="4779663" y="1362874"/>
                </a:cubicBezTo>
                <a:cubicBezTo>
                  <a:pt x="4803260" y="1345245"/>
                  <a:pt x="4818037" y="1322203"/>
                  <a:pt x="4840270" y="1304132"/>
                </a:cubicBezTo>
                <a:lnTo>
                  <a:pt x="4843904" y="1300905"/>
                </a:lnTo>
                <a:lnTo>
                  <a:pt x="4843793" y="1301165"/>
                </a:lnTo>
                <a:cubicBezTo>
                  <a:pt x="4842193" y="1305159"/>
                  <a:pt x="4833446" y="1317300"/>
                  <a:pt x="4831645" y="1323518"/>
                </a:cubicBezTo>
                <a:cubicBezTo>
                  <a:pt x="4829644" y="1331957"/>
                  <a:pt x="4838961" y="1313488"/>
                  <a:pt x="4840377" y="1311547"/>
                </a:cubicBezTo>
                <a:cubicBezTo>
                  <a:pt x="4842682" y="1307186"/>
                  <a:pt x="4844578" y="1303800"/>
                  <a:pt x="4846292" y="1300874"/>
                </a:cubicBezTo>
                <a:lnTo>
                  <a:pt x="4849073" y="1296316"/>
                </a:lnTo>
                <a:lnTo>
                  <a:pt x="4862406" y="1284477"/>
                </a:lnTo>
                <a:lnTo>
                  <a:pt x="4863185" y="1285672"/>
                </a:lnTo>
                <a:cubicBezTo>
                  <a:pt x="4862878" y="1285644"/>
                  <a:pt x="4863262" y="1284947"/>
                  <a:pt x="4864062" y="1283870"/>
                </a:cubicBezTo>
                <a:lnTo>
                  <a:pt x="4866701" y="1280665"/>
                </a:lnTo>
                <a:lnTo>
                  <a:pt x="4876667" y="1271816"/>
                </a:lnTo>
                <a:lnTo>
                  <a:pt x="4874398" y="1275994"/>
                </a:lnTo>
                <a:lnTo>
                  <a:pt x="4877275" y="1277647"/>
                </a:lnTo>
                <a:lnTo>
                  <a:pt x="4868192" y="1287897"/>
                </a:lnTo>
                <a:lnTo>
                  <a:pt x="4872812" y="1284026"/>
                </a:lnTo>
                <a:lnTo>
                  <a:pt x="4911287" y="1238320"/>
                </a:lnTo>
                <a:cubicBezTo>
                  <a:pt x="4916817" y="1230583"/>
                  <a:pt x="4921102" y="1222568"/>
                  <a:pt x="4926828" y="1216211"/>
                </a:cubicBezTo>
                <a:lnTo>
                  <a:pt x="4932189" y="1211337"/>
                </a:lnTo>
                <a:lnTo>
                  <a:pt x="4932645" y="1212656"/>
                </a:lnTo>
                <a:cubicBezTo>
                  <a:pt x="4923380" y="1223650"/>
                  <a:pt x="4915872" y="1233154"/>
                  <a:pt x="4927418" y="1220766"/>
                </a:cubicBezTo>
                <a:lnTo>
                  <a:pt x="4933623" y="1213926"/>
                </a:lnTo>
                <a:lnTo>
                  <a:pt x="4933627" y="1213932"/>
                </a:lnTo>
                <a:lnTo>
                  <a:pt x="4933673" y="1213870"/>
                </a:lnTo>
                <a:lnTo>
                  <a:pt x="4945957" y="1200325"/>
                </a:lnTo>
                <a:cubicBezTo>
                  <a:pt x="4944312" y="1201541"/>
                  <a:pt x="4940929" y="1204876"/>
                  <a:pt x="4938106" y="1207939"/>
                </a:cubicBezTo>
                <a:lnTo>
                  <a:pt x="4933673" y="1213870"/>
                </a:lnTo>
                <a:lnTo>
                  <a:pt x="4933623" y="1213926"/>
                </a:lnTo>
                <a:lnTo>
                  <a:pt x="4932645" y="1212656"/>
                </a:lnTo>
                <a:cubicBezTo>
                  <a:pt x="4939770" y="1204396"/>
                  <a:pt x="4948325" y="1195401"/>
                  <a:pt x="4949531" y="1195671"/>
                </a:cubicBezTo>
                <a:cubicBezTo>
                  <a:pt x="4948325" y="1195401"/>
                  <a:pt x="4947163" y="1200596"/>
                  <a:pt x="4947163" y="1200596"/>
                </a:cubicBezTo>
                <a:cubicBezTo>
                  <a:pt x="4946489" y="1203612"/>
                  <a:pt x="4949576" y="1201135"/>
                  <a:pt x="4948639" y="1205325"/>
                </a:cubicBezTo>
                <a:cubicBezTo>
                  <a:pt x="4946759" y="1208070"/>
                  <a:pt x="4941065" y="1215595"/>
                  <a:pt x="4937267" y="1221256"/>
                </a:cubicBezTo>
                <a:cubicBezTo>
                  <a:pt x="4912852" y="1253978"/>
                  <a:pt x="4884876" y="1292238"/>
                  <a:pt x="4857093" y="1322094"/>
                </a:cubicBezTo>
                <a:lnTo>
                  <a:pt x="4845383" y="1333776"/>
                </a:lnTo>
                <a:lnTo>
                  <a:pt x="4846659" y="1334002"/>
                </a:lnTo>
                <a:cubicBezTo>
                  <a:pt x="4846659" y="1334002"/>
                  <a:pt x="4847299" y="1333565"/>
                  <a:pt x="4848069" y="1332825"/>
                </a:cubicBezTo>
                <a:lnTo>
                  <a:pt x="4849034" y="1331502"/>
                </a:lnTo>
                <a:lnTo>
                  <a:pt x="4851026" y="1329965"/>
                </a:lnTo>
                <a:lnTo>
                  <a:pt x="4851518" y="1330061"/>
                </a:lnTo>
                <a:cubicBezTo>
                  <a:pt x="4851748" y="1329974"/>
                  <a:pt x="4851869" y="1329693"/>
                  <a:pt x="4852110" y="1329128"/>
                </a:cubicBezTo>
                <a:lnTo>
                  <a:pt x="4851026" y="1329965"/>
                </a:lnTo>
                <a:lnTo>
                  <a:pt x="4850263" y="1329816"/>
                </a:lnTo>
                <a:lnTo>
                  <a:pt x="4856594" y="1326697"/>
                </a:lnTo>
                <a:lnTo>
                  <a:pt x="4862830" y="1320034"/>
                </a:lnTo>
                <a:cubicBezTo>
                  <a:pt x="4894377" y="1284684"/>
                  <a:pt x="4917121" y="1252821"/>
                  <a:pt x="4946092" y="1216719"/>
                </a:cubicBezTo>
                <a:cubicBezTo>
                  <a:pt x="4953928" y="1205275"/>
                  <a:pt x="4959358" y="1198923"/>
                  <a:pt x="4969832" y="1187014"/>
                </a:cubicBezTo>
                <a:cubicBezTo>
                  <a:pt x="4976468" y="1180932"/>
                  <a:pt x="4973674" y="1186817"/>
                  <a:pt x="4968408" y="1193381"/>
                </a:cubicBezTo>
                <a:cubicBezTo>
                  <a:pt x="4966527" y="1196128"/>
                  <a:pt x="4965121" y="1195813"/>
                  <a:pt x="4962527" y="1201744"/>
                </a:cubicBezTo>
                <a:cubicBezTo>
                  <a:pt x="4961636" y="1211397"/>
                  <a:pt x="4950937" y="1224313"/>
                  <a:pt x="4943101" y="1235757"/>
                </a:cubicBezTo>
                <a:cubicBezTo>
                  <a:pt x="4922143" y="1265292"/>
                  <a:pt x="4899491" y="1293436"/>
                  <a:pt x="4875505" y="1320228"/>
                </a:cubicBezTo>
                <a:lnTo>
                  <a:pt x="4800506" y="1395975"/>
                </a:lnTo>
                <a:lnTo>
                  <a:pt x="4800319" y="1396442"/>
                </a:lnTo>
                <a:lnTo>
                  <a:pt x="4797712" y="1401468"/>
                </a:lnTo>
                <a:lnTo>
                  <a:pt x="4826313" y="1375848"/>
                </a:lnTo>
                <a:cubicBezTo>
                  <a:pt x="4840974" y="1362081"/>
                  <a:pt x="4855248" y="1347810"/>
                  <a:pt x="4869151" y="1332357"/>
                </a:cubicBezTo>
                <a:cubicBezTo>
                  <a:pt x="4899042" y="1298748"/>
                  <a:pt x="4925113" y="1264284"/>
                  <a:pt x="4953371" y="1231366"/>
                </a:cubicBezTo>
                <a:cubicBezTo>
                  <a:pt x="4934655" y="1262196"/>
                  <a:pt x="4913117" y="1294329"/>
                  <a:pt x="4886058" y="1321884"/>
                </a:cubicBezTo>
                <a:lnTo>
                  <a:pt x="4880885" y="1328052"/>
                </a:lnTo>
                <a:lnTo>
                  <a:pt x="4880928" y="1327891"/>
                </a:lnTo>
                <a:lnTo>
                  <a:pt x="4893153" y="1309314"/>
                </a:lnTo>
                <a:cubicBezTo>
                  <a:pt x="4907316" y="1286959"/>
                  <a:pt x="4890284" y="1308516"/>
                  <a:pt x="4882223" y="1322955"/>
                </a:cubicBezTo>
                <a:lnTo>
                  <a:pt x="4880928" y="1327891"/>
                </a:lnTo>
                <a:lnTo>
                  <a:pt x="4880590" y="1328404"/>
                </a:lnTo>
                <a:lnTo>
                  <a:pt x="4880885" y="1328052"/>
                </a:lnTo>
                <a:lnTo>
                  <a:pt x="4879944" y="1331641"/>
                </a:lnTo>
                <a:lnTo>
                  <a:pt x="4890110" y="1322107"/>
                </a:lnTo>
                <a:lnTo>
                  <a:pt x="4890404" y="1321832"/>
                </a:lnTo>
                <a:lnTo>
                  <a:pt x="4900562" y="1308940"/>
                </a:lnTo>
                <a:cubicBezTo>
                  <a:pt x="4919060" y="1284750"/>
                  <a:pt x="4941106" y="1256952"/>
                  <a:pt x="4959377" y="1233766"/>
                </a:cubicBezTo>
                <a:cubicBezTo>
                  <a:pt x="4942582" y="1261681"/>
                  <a:pt x="4923328" y="1283592"/>
                  <a:pt x="4906300" y="1306881"/>
                </a:cubicBezTo>
                <a:cubicBezTo>
                  <a:pt x="4903662" y="1307347"/>
                  <a:pt x="4903176" y="1309525"/>
                  <a:pt x="4902726" y="1311536"/>
                </a:cubicBezTo>
                <a:cubicBezTo>
                  <a:pt x="4908203" y="1310649"/>
                  <a:pt x="4893234" y="1324722"/>
                  <a:pt x="4889460" y="1329331"/>
                </a:cubicBezTo>
                <a:lnTo>
                  <a:pt x="4857714" y="1362837"/>
                </a:lnTo>
                <a:lnTo>
                  <a:pt x="4857785" y="1363018"/>
                </a:lnTo>
                <a:lnTo>
                  <a:pt x="4859652" y="1367269"/>
                </a:lnTo>
                <a:lnTo>
                  <a:pt x="4859692" y="1367234"/>
                </a:lnTo>
                <a:cubicBezTo>
                  <a:pt x="4871615" y="1355560"/>
                  <a:pt x="4883091" y="1343655"/>
                  <a:pt x="4892831" y="1332196"/>
                </a:cubicBezTo>
                <a:cubicBezTo>
                  <a:pt x="4921313" y="1298273"/>
                  <a:pt x="4939053" y="1271801"/>
                  <a:pt x="4963738" y="1243537"/>
                </a:cubicBezTo>
                <a:lnTo>
                  <a:pt x="4964743" y="1242072"/>
                </a:lnTo>
                <a:lnTo>
                  <a:pt x="4965581" y="1241804"/>
                </a:lnTo>
                <a:lnTo>
                  <a:pt x="4970569" y="1238491"/>
                </a:lnTo>
                <a:lnTo>
                  <a:pt x="4969924" y="1239468"/>
                </a:lnTo>
                <a:cubicBezTo>
                  <a:pt x="4946941" y="1271452"/>
                  <a:pt x="4922989" y="1303047"/>
                  <a:pt x="4898080" y="1332314"/>
                </a:cubicBezTo>
                <a:cubicBezTo>
                  <a:pt x="4882401" y="1349571"/>
                  <a:pt x="4866531" y="1364848"/>
                  <a:pt x="4850897" y="1379893"/>
                </a:cubicBezTo>
                <a:lnTo>
                  <a:pt x="4846979" y="1383848"/>
                </a:lnTo>
                <a:lnTo>
                  <a:pt x="4840734" y="1393269"/>
                </a:lnTo>
                <a:lnTo>
                  <a:pt x="4837309" y="1396899"/>
                </a:lnTo>
                <a:lnTo>
                  <a:pt x="4837511" y="1396794"/>
                </a:lnTo>
                <a:cubicBezTo>
                  <a:pt x="4837892" y="1396670"/>
                  <a:pt x="4838156" y="1396689"/>
                  <a:pt x="4838266" y="1396884"/>
                </a:cubicBezTo>
                <a:cubicBezTo>
                  <a:pt x="4838523" y="1397341"/>
                  <a:pt x="4837929" y="1398581"/>
                  <a:pt x="4836845" y="1400229"/>
                </a:cubicBezTo>
                <a:lnTo>
                  <a:pt x="4835383" y="1402217"/>
                </a:lnTo>
                <a:lnTo>
                  <a:pt x="4837875" y="1400250"/>
                </a:lnTo>
                <a:cubicBezTo>
                  <a:pt x="4848586" y="1391055"/>
                  <a:pt x="4858933" y="1381360"/>
                  <a:pt x="4868436" y="1371433"/>
                </a:cubicBezTo>
                <a:cubicBezTo>
                  <a:pt x="4887201" y="1351701"/>
                  <a:pt x="4906229" y="1330794"/>
                  <a:pt x="4924502" y="1307607"/>
                </a:cubicBezTo>
                <a:cubicBezTo>
                  <a:pt x="4939193" y="1288635"/>
                  <a:pt x="4954480" y="1268652"/>
                  <a:pt x="4969801" y="1248522"/>
                </a:cubicBezTo>
                <a:lnTo>
                  <a:pt x="4969969" y="1248298"/>
                </a:lnTo>
                <a:lnTo>
                  <a:pt x="4975375" y="1243667"/>
                </a:lnTo>
                <a:cubicBezTo>
                  <a:pt x="4977015" y="1242164"/>
                  <a:pt x="4977916" y="1241197"/>
                  <a:pt x="4977435" y="1241308"/>
                </a:cubicBezTo>
                <a:cubicBezTo>
                  <a:pt x="4980654" y="1241479"/>
                  <a:pt x="4983512" y="1245534"/>
                  <a:pt x="4979348" y="1246493"/>
                </a:cubicBezTo>
                <a:cubicBezTo>
                  <a:pt x="4985434" y="1245093"/>
                  <a:pt x="4978724" y="1247547"/>
                  <a:pt x="4985490" y="1242190"/>
                </a:cubicBezTo>
                <a:cubicBezTo>
                  <a:pt x="4994482" y="1235411"/>
                  <a:pt x="4990630" y="1241921"/>
                  <a:pt x="4990630" y="1241921"/>
                </a:cubicBezTo>
                <a:cubicBezTo>
                  <a:pt x="4988026" y="1246321"/>
                  <a:pt x="4977008" y="1253718"/>
                  <a:pt x="4975760" y="1255829"/>
                </a:cubicBezTo>
                <a:cubicBezTo>
                  <a:pt x="4975760" y="1255829"/>
                  <a:pt x="4977730" y="1258113"/>
                  <a:pt x="4979594" y="1260573"/>
                </a:cubicBezTo>
                <a:cubicBezTo>
                  <a:pt x="4976424" y="1263126"/>
                  <a:pt x="4970602" y="1267353"/>
                  <a:pt x="4970602" y="1267353"/>
                </a:cubicBezTo>
                <a:cubicBezTo>
                  <a:pt x="4971217" y="1271923"/>
                  <a:pt x="4977095" y="1264796"/>
                  <a:pt x="4977095" y="1264796"/>
                </a:cubicBezTo>
                <a:cubicBezTo>
                  <a:pt x="4981779" y="1262958"/>
                  <a:pt x="4998152" y="1255393"/>
                  <a:pt x="4996856" y="1254780"/>
                </a:cubicBezTo>
                <a:cubicBezTo>
                  <a:pt x="5000122" y="1257677"/>
                  <a:pt x="4991082" y="1261732"/>
                  <a:pt x="4984420" y="1266912"/>
                </a:cubicBezTo>
                <a:cubicBezTo>
                  <a:pt x="4980521" y="1270697"/>
                  <a:pt x="4962888" y="1285999"/>
                  <a:pt x="4975314" y="1279495"/>
                </a:cubicBezTo>
                <a:cubicBezTo>
                  <a:pt x="4980512" y="1276323"/>
                  <a:pt x="4984627" y="1272641"/>
                  <a:pt x="4990449" y="1268414"/>
                </a:cubicBezTo>
                <a:cubicBezTo>
                  <a:pt x="4995897" y="1264349"/>
                  <a:pt x="5000225" y="1261245"/>
                  <a:pt x="5003946" y="1258644"/>
                </a:cubicBezTo>
                <a:lnTo>
                  <a:pt x="5012687" y="1252661"/>
                </a:lnTo>
                <a:lnTo>
                  <a:pt x="5010755" y="1255107"/>
                </a:lnTo>
                <a:lnTo>
                  <a:pt x="4997556" y="1273352"/>
                </a:lnTo>
                <a:lnTo>
                  <a:pt x="4989397" y="1281881"/>
                </a:lnTo>
                <a:cubicBezTo>
                  <a:pt x="4983804" y="1286891"/>
                  <a:pt x="4986613" y="1285068"/>
                  <a:pt x="4991066" y="1282277"/>
                </a:cubicBezTo>
                <a:lnTo>
                  <a:pt x="4991123" y="1282243"/>
                </a:lnTo>
                <a:lnTo>
                  <a:pt x="4990555" y="1283029"/>
                </a:lnTo>
                <a:cubicBezTo>
                  <a:pt x="4983586" y="1292359"/>
                  <a:pt x="4976241" y="1301846"/>
                  <a:pt x="4968083" y="1311898"/>
                </a:cubicBezTo>
                <a:cubicBezTo>
                  <a:pt x="4967820" y="1313071"/>
                  <a:pt x="4959040" y="1323073"/>
                  <a:pt x="4961452" y="1323612"/>
                </a:cubicBezTo>
                <a:cubicBezTo>
                  <a:pt x="4964066" y="1324196"/>
                  <a:pt x="4972377" y="1309690"/>
                  <a:pt x="4974457" y="1306989"/>
                </a:cubicBezTo>
                <a:lnTo>
                  <a:pt x="4995924" y="1279405"/>
                </a:lnTo>
                <a:lnTo>
                  <a:pt x="4998133" y="1278098"/>
                </a:lnTo>
                <a:cubicBezTo>
                  <a:pt x="5000338" y="1276952"/>
                  <a:pt x="5002108" y="1276298"/>
                  <a:pt x="5002601" y="1276869"/>
                </a:cubicBezTo>
                <a:cubicBezTo>
                  <a:pt x="5005410" y="1278200"/>
                  <a:pt x="4969154" y="1307210"/>
                  <a:pt x="4983823" y="1300188"/>
                </a:cubicBezTo>
                <a:cubicBezTo>
                  <a:pt x="4987096" y="1297460"/>
                  <a:pt x="5008676" y="1281097"/>
                  <a:pt x="5011269" y="1282325"/>
                </a:cubicBezTo>
                <a:cubicBezTo>
                  <a:pt x="5012783" y="1283041"/>
                  <a:pt x="5012092" y="1292625"/>
                  <a:pt x="5012718" y="1291570"/>
                </a:cubicBezTo>
                <a:cubicBezTo>
                  <a:pt x="5012092" y="1292625"/>
                  <a:pt x="5011467" y="1293681"/>
                  <a:pt x="5010842" y="1294737"/>
                </a:cubicBezTo>
                <a:cubicBezTo>
                  <a:pt x="5015527" y="1292900"/>
                  <a:pt x="5029364" y="1281205"/>
                  <a:pt x="5019475" y="1291840"/>
                </a:cubicBezTo>
                <a:cubicBezTo>
                  <a:pt x="5007558" y="1303092"/>
                  <a:pt x="5024887" y="1288771"/>
                  <a:pt x="5031333" y="1283489"/>
                </a:cubicBezTo>
                <a:lnTo>
                  <a:pt x="5032827" y="1282303"/>
                </a:lnTo>
                <a:lnTo>
                  <a:pt x="5002151" y="1322858"/>
                </a:lnTo>
                <a:cubicBezTo>
                  <a:pt x="5000006" y="1326778"/>
                  <a:pt x="4995758" y="1334450"/>
                  <a:pt x="5002883" y="1326188"/>
                </a:cubicBezTo>
                <a:cubicBezTo>
                  <a:pt x="5011850" y="1315351"/>
                  <a:pt x="5019448" y="1304027"/>
                  <a:pt x="5029434" y="1294298"/>
                </a:cubicBezTo>
                <a:cubicBezTo>
                  <a:pt x="5026709" y="1299406"/>
                  <a:pt x="5023642" y="1304153"/>
                  <a:pt x="5020402" y="1308717"/>
                </a:cubicBezTo>
                <a:lnTo>
                  <a:pt x="5012824" y="1318742"/>
                </a:lnTo>
                <a:lnTo>
                  <a:pt x="5011287" y="1320173"/>
                </a:lnTo>
                <a:cubicBezTo>
                  <a:pt x="5007360" y="1323888"/>
                  <a:pt x="5005651" y="1325868"/>
                  <a:pt x="5005320" y="1326756"/>
                </a:cubicBezTo>
                <a:lnTo>
                  <a:pt x="5006733" y="1326781"/>
                </a:lnTo>
                <a:lnTo>
                  <a:pt x="5000214" y="1335368"/>
                </a:lnTo>
                <a:cubicBezTo>
                  <a:pt x="4996948" y="1339928"/>
                  <a:pt x="4993843" y="1344666"/>
                  <a:pt x="4991068" y="1349763"/>
                </a:cubicBezTo>
                <a:lnTo>
                  <a:pt x="4997732" y="1341686"/>
                </a:lnTo>
                <a:lnTo>
                  <a:pt x="5011598" y="1324879"/>
                </a:lnTo>
                <a:lnTo>
                  <a:pt x="5013089" y="1324162"/>
                </a:lnTo>
                <a:cubicBezTo>
                  <a:pt x="5014885" y="1323269"/>
                  <a:pt x="5016367" y="1322577"/>
                  <a:pt x="5016690" y="1322731"/>
                </a:cubicBezTo>
                <a:cubicBezTo>
                  <a:pt x="5017988" y="1323345"/>
                  <a:pt x="5000979" y="1337592"/>
                  <a:pt x="4998377" y="1341992"/>
                </a:cubicBezTo>
                <a:cubicBezTo>
                  <a:pt x="5005713" y="1338481"/>
                  <a:pt x="5006392" y="1334524"/>
                  <a:pt x="5014759" y="1328800"/>
                </a:cubicBezTo>
                <a:cubicBezTo>
                  <a:pt x="5014759" y="1328800"/>
                  <a:pt x="5029846" y="1314994"/>
                  <a:pt x="5031143" y="1315608"/>
                </a:cubicBezTo>
                <a:lnTo>
                  <a:pt x="5024736" y="1329243"/>
                </a:lnTo>
                <a:cubicBezTo>
                  <a:pt x="5026032" y="1329856"/>
                  <a:pt x="5069928" y="1296353"/>
                  <a:pt x="5051046" y="1313769"/>
                </a:cubicBezTo>
                <a:cubicBezTo>
                  <a:pt x="5038779" y="1323277"/>
                  <a:pt x="5030139" y="1331801"/>
                  <a:pt x="5022388" y="1342095"/>
                </a:cubicBezTo>
                <a:cubicBezTo>
                  <a:pt x="5016508" y="1349224"/>
                  <a:pt x="5008503" y="1351064"/>
                  <a:pt x="5003401" y="1359686"/>
                </a:cubicBezTo>
                <a:lnTo>
                  <a:pt x="5002513" y="1359265"/>
                </a:lnTo>
                <a:lnTo>
                  <a:pt x="5002216" y="1359126"/>
                </a:lnTo>
                <a:cubicBezTo>
                  <a:pt x="5002083" y="1359063"/>
                  <a:pt x="5002172" y="1359104"/>
                  <a:pt x="5002347" y="1359188"/>
                </a:cubicBezTo>
                <a:lnTo>
                  <a:pt x="5002513" y="1359265"/>
                </a:lnTo>
                <a:lnTo>
                  <a:pt x="5003006" y="1359500"/>
                </a:lnTo>
                <a:cubicBezTo>
                  <a:pt x="5003226" y="1359603"/>
                  <a:pt x="5003401" y="1359686"/>
                  <a:pt x="5003401" y="1359686"/>
                </a:cubicBezTo>
                <a:cubicBezTo>
                  <a:pt x="5010726" y="1361803"/>
                  <a:pt x="5023011" y="1341039"/>
                  <a:pt x="5028367" y="1340872"/>
                </a:cubicBezTo>
                <a:cubicBezTo>
                  <a:pt x="5029097" y="1339641"/>
                  <a:pt x="5035068" y="1344045"/>
                  <a:pt x="5034443" y="1345100"/>
                </a:cubicBezTo>
                <a:cubicBezTo>
                  <a:pt x="5042186" y="1340432"/>
                  <a:pt x="5045470" y="1332076"/>
                  <a:pt x="5052589" y="1328463"/>
                </a:cubicBezTo>
                <a:cubicBezTo>
                  <a:pt x="5055352" y="1327067"/>
                  <a:pt x="5056648" y="1327681"/>
                  <a:pt x="5059866" y="1327854"/>
                </a:cubicBezTo>
                <a:cubicBezTo>
                  <a:pt x="5067872" y="1326014"/>
                  <a:pt x="5073647" y="1319061"/>
                  <a:pt x="5080412" y="1313704"/>
                </a:cubicBezTo>
                <a:cubicBezTo>
                  <a:pt x="5095443" y="1302800"/>
                  <a:pt x="5105844" y="1290833"/>
                  <a:pt x="5121545" y="1281596"/>
                </a:cubicBezTo>
                <a:cubicBezTo>
                  <a:pt x="5107974" y="1296118"/>
                  <a:pt x="5096114" y="1304470"/>
                  <a:pt x="5082324" y="1318889"/>
                </a:cubicBezTo>
                <a:cubicBezTo>
                  <a:pt x="5079722" y="1323289"/>
                  <a:pt x="5071355" y="1329013"/>
                  <a:pt x="5061418" y="1336923"/>
                </a:cubicBezTo>
                <a:cubicBezTo>
                  <a:pt x="5056895" y="1341762"/>
                  <a:pt x="5028651" y="1363306"/>
                  <a:pt x="5048516" y="1353113"/>
                </a:cubicBezTo>
                <a:cubicBezTo>
                  <a:pt x="5051792" y="1350384"/>
                  <a:pt x="5066821" y="1339480"/>
                  <a:pt x="5069471" y="1337807"/>
                </a:cubicBezTo>
                <a:cubicBezTo>
                  <a:pt x="5071393" y="1337365"/>
                  <a:pt x="5074204" y="1338695"/>
                  <a:pt x="5074204" y="1338695"/>
                </a:cubicBezTo>
                <a:cubicBezTo>
                  <a:pt x="5081321" y="1335083"/>
                  <a:pt x="5086470" y="1329187"/>
                  <a:pt x="5091211" y="1324448"/>
                </a:cubicBezTo>
                <a:cubicBezTo>
                  <a:pt x="5096408" y="1321277"/>
                  <a:pt x="5104160" y="1310981"/>
                  <a:pt x="5108890" y="1311870"/>
                </a:cubicBezTo>
                <a:cubicBezTo>
                  <a:pt x="5113622" y="1312759"/>
                  <a:pt x="5100203" y="1317668"/>
                  <a:pt x="5106288" y="1316269"/>
                </a:cubicBezTo>
                <a:cubicBezTo>
                  <a:pt x="5114294" y="1314428"/>
                  <a:pt x="5129324" y="1303523"/>
                  <a:pt x="5112315" y="1317771"/>
                </a:cubicBezTo>
                <a:cubicBezTo>
                  <a:pt x="5100504" y="1328848"/>
                  <a:pt x="5093171" y="1332358"/>
                  <a:pt x="5081520" y="1346438"/>
                </a:cubicBezTo>
                <a:cubicBezTo>
                  <a:pt x="5086083" y="1345389"/>
                  <a:pt x="5098223" y="1336270"/>
                  <a:pt x="5106200" y="1330438"/>
                </a:cubicBezTo>
                <a:lnTo>
                  <a:pt x="5107230" y="1329715"/>
                </a:lnTo>
                <a:lnTo>
                  <a:pt x="5096389" y="1346041"/>
                </a:lnTo>
                <a:lnTo>
                  <a:pt x="5112865" y="1325965"/>
                </a:lnTo>
                <a:lnTo>
                  <a:pt x="5117435" y="1324551"/>
                </a:lnTo>
                <a:cubicBezTo>
                  <a:pt x="5119575" y="1324529"/>
                  <a:pt x="5113980" y="1328638"/>
                  <a:pt x="5110425" y="1332191"/>
                </a:cubicBezTo>
                <a:cubicBezTo>
                  <a:pt x="5136111" y="1317773"/>
                  <a:pt x="5153751" y="1296843"/>
                  <a:pt x="5178141" y="1281809"/>
                </a:cubicBezTo>
                <a:lnTo>
                  <a:pt x="5182165" y="1279082"/>
                </a:lnTo>
                <a:lnTo>
                  <a:pt x="5182022" y="1279325"/>
                </a:lnTo>
                <a:cubicBezTo>
                  <a:pt x="5179916" y="1283077"/>
                  <a:pt x="5169667" y="1293982"/>
                  <a:pt x="5167075" y="1299913"/>
                </a:cubicBezTo>
                <a:cubicBezTo>
                  <a:pt x="5163995" y="1308021"/>
                  <a:pt x="5175629" y="1290916"/>
                  <a:pt x="5177286" y="1289176"/>
                </a:cubicBezTo>
                <a:cubicBezTo>
                  <a:pt x="5180138" y="1285150"/>
                  <a:pt x="5182456" y="1282040"/>
                  <a:pt x="5184537" y="1279360"/>
                </a:cubicBezTo>
                <a:lnTo>
                  <a:pt x="5187883" y="1275203"/>
                </a:lnTo>
                <a:lnTo>
                  <a:pt x="5202642" y="1265194"/>
                </a:lnTo>
                <a:lnTo>
                  <a:pt x="5203258" y="1266480"/>
                </a:lnTo>
                <a:cubicBezTo>
                  <a:pt x="5202956" y="1266412"/>
                  <a:pt x="5203431" y="1265771"/>
                  <a:pt x="5204361" y="1264807"/>
                </a:cubicBezTo>
                <a:lnTo>
                  <a:pt x="5207394" y="1261971"/>
                </a:lnTo>
                <a:lnTo>
                  <a:pt x="5218424" y="1254491"/>
                </a:lnTo>
                <a:lnTo>
                  <a:pt x="5215633" y="1258338"/>
                </a:lnTo>
                <a:lnTo>
                  <a:pt x="5218271" y="1260351"/>
                </a:lnTo>
                <a:lnTo>
                  <a:pt x="5207934" y="1269335"/>
                </a:lnTo>
                <a:lnTo>
                  <a:pt x="5219895" y="1261715"/>
                </a:lnTo>
                <a:lnTo>
                  <a:pt x="5215999" y="1268030"/>
                </a:lnTo>
                <a:lnTo>
                  <a:pt x="5214500" y="1270819"/>
                </a:lnTo>
                <a:lnTo>
                  <a:pt x="5178333" y="1297443"/>
                </a:lnTo>
                <a:cubicBezTo>
                  <a:pt x="5154955" y="1315150"/>
                  <a:pt x="5132147" y="1333354"/>
                  <a:pt x="5110252" y="1353057"/>
                </a:cubicBezTo>
                <a:cubicBezTo>
                  <a:pt x="5106352" y="1356842"/>
                  <a:pt x="5083989" y="1371257"/>
                  <a:pt x="5084604" y="1375829"/>
                </a:cubicBezTo>
                <a:cubicBezTo>
                  <a:pt x="5086117" y="1376545"/>
                  <a:pt x="5088768" y="1374870"/>
                  <a:pt x="5088768" y="1374870"/>
                </a:cubicBezTo>
                <a:lnTo>
                  <a:pt x="5095124" y="1370097"/>
                </a:lnTo>
                <a:lnTo>
                  <a:pt x="5097960" y="1366288"/>
                </a:lnTo>
                <a:lnTo>
                  <a:pt x="5103323" y="1361412"/>
                </a:lnTo>
                <a:lnTo>
                  <a:pt x="5103780" y="1362733"/>
                </a:lnTo>
                <a:lnTo>
                  <a:pt x="5103249" y="1363369"/>
                </a:lnTo>
                <a:lnTo>
                  <a:pt x="5103769" y="1362925"/>
                </a:lnTo>
                <a:lnTo>
                  <a:pt x="5103780" y="1362733"/>
                </a:lnTo>
                <a:cubicBezTo>
                  <a:pt x="5110903" y="1354473"/>
                  <a:pt x="5119457" y="1345477"/>
                  <a:pt x="5120664" y="1345746"/>
                </a:cubicBezTo>
                <a:cubicBezTo>
                  <a:pt x="5120061" y="1345612"/>
                  <a:pt x="5119469" y="1346843"/>
                  <a:pt x="5119028" y="1348108"/>
                </a:cubicBezTo>
                <a:lnTo>
                  <a:pt x="5118557" y="1349665"/>
                </a:lnTo>
                <a:lnTo>
                  <a:pt x="5122971" y="1346240"/>
                </a:lnTo>
                <a:cubicBezTo>
                  <a:pt x="5130149" y="1340094"/>
                  <a:pt x="5138051" y="1332262"/>
                  <a:pt x="5144363" y="1330013"/>
                </a:cubicBezTo>
                <a:cubicBezTo>
                  <a:pt x="5146284" y="1329571"/>
                  <a:pt x="5149094" y="1330901"/>
                  <a:pt x="5149718" y="1329845"/>
                </a:cubicBezTo>
                <a:cubicBezTo>
                  <a:pt x="5154915" y="1326675"/>
                  <a:pt x="5167351" y="1314542"/>
                  <a:pt x="5173844" y="1311985"/>
                </a:cubicBezTo>
                <a:cubicBezTo>
                  <a:pt x="5176712" y="1310414"/>
                  <a:pt x="5180601" y="1312256"/>
                  <a:pt x="5180601" y="1312256"/>
                </a:cubicBezTo>
                <a:cubicBezTo>
                  <a:pt x="5180601" y="1312256"/>
                  <a:pt x="5181291" y="1311906"/>
                  <a:pt x="5182152" y="1311272"/>
                </a:cubicBezTo>
                <a:lnTo>
                  <a:pt x="5183280" y="1310085"/>
                </a:lnTo>
                <a:lnTo>
                  <a:pt x="5185455" y="1308821"/>
                </a:lnTo>
                <a:lnTo>
                  <a:pt x="5185930" y="1308978"/>
                </a:lnTo>
                <a:cubicBezTo>
                  <a:pt x="5186171" y="1308924"/>
                  <a:pt x="5186326" y="1308659"/>
                  <a:pt x="5186639" y="1308131"/>
                </a:cubicBezTo>
                <a:lnTo>
                  <a:pt x="5185455" y="1308821"/>
                </a:lnTo>
                <a:lnTo>
                  <a:pt x="5184717" y="1308574"/>
                </a:lnTo>
                <a:cubicBezTo>
                  <a:pt x="5188560" y="1307689"/>
                  <a:pt x="5193027" y="1305750"/>
                  <a:pt x="5193027" y="1305750"/>
                </a:cubicBezTo>
                <a:cubicBezTo>
                  <a:pt x="5196510" y="1308750"/>
                  <a:pt x="5175405" y="1315427"/>
                  <a:pt x="5168277" y="1324667"/>
                </a:cubicBezTo>
                <a:cubicBezTo>
                  <a:pt x="5167654" y="1325722"/>
                  <a:pt x="5166972" y="1329679"/>
                  <a:pt x="5166347" y="1330735"/>
                </a:cubicBezTo>
                <a:cubicBezTo>
                  <a:pt x="5161198" y="1336632"/>
                  <a:pt x="5153808" y="1343043"/>
                  <a:pt x="5146112" y="1350437"/>
                </a:cubicBezTo>
                <a:cubicBezTo>
                  <a:pt x="5144474" y="1351801"/>
                  <a:pt x="5136595" y="1357869"/>
                  <a:pt x="5129048" y="1363728"/>
                </a:cubicBezTo>
                <a:lnTo>
                  <a:pt x="5129024" y="1363746"/>
                </a:lnTo>
                <a:lnTo>
                  <a:pt x="5126551" y="1368155"/>
                </a:lnTo>
                <a:lnTo>
                  <a:pt x="5120596" y="1376702"/>
                </a:lnTo>
                <a:lnTo>
                  <a:pt x="5121627" y="1376635"/>
                </a:lnTo>
                <a:cubicBezTo>
                  <a:pt x="5122605" y="1376516"/>
                  <a:pt x="5123440" y="1376362"/>
                  <a:pt x="5123945" y="1376208"/>
                </a:cubicBezTo>
                <a:cubicBezTo>
                  <a:pt x="5126492" y="1374710"/>
                  <a:pt x="5146150" y="1358789"/>
                  <a:pt x="5134451" y="1370144"/>
                </a:cubicBezTo>
                <a:cubicBezTo>
                  <a:pt x="5122015" y="1382276"/>
                  <a:pt x="5147608" y="1362407"/>
                  <a:pt x="5150882" y="1359678"/>
                </a:cubicBezTo>
                <a:cubicBezTo>
                  <a:pt x="5160193" y="1352824"/>
                  <a:pt x="5168561" y="1347100"/>
                  <a:pt x="5171733" y="1344546"/>
                </a:cubicBezTo>
                <a:cubicBezTo>
                  <a:pt x="5190845" y="1331183"/>
                  <a:pt x="5208255" y="1318477"/>
                  <a:pt x="5225228" y="1306099"/>
                </a:cubicBezTo>
                <a:lnTo>
                  <a:pt x="5228796" y="1303541"/>
                </a:lnTo>
                <a:lnTo>
                  <a:pt x="5226738" y="1307799"/>
                </a:lnTo>
                <a:lnTo>
                  <a:pt x="5226160" y="1309337"/>
                </a:lnTo>
                <a:lnTo>
                  <a:pt x="5215314" y="1317652"/>
                </a:lnTo>
                <a:cubicBezTo>
                  <a:pt x="5208653" y="1322832"/>
                  <a:pt x="5190300" y="1333740"/>
                  <a:pt x="5187073" y="1339195"/>
                </a:cubicBezTo>
                <a:cubicBezTo>
                  <a:pt x="5185823" y="1341307"/>
                  <a:pt x="5189715" y="1343148"/>
                  <a:pt x="5189249" y="1347208"/>
                </a:cubicBezTo>
                <a:cubicBezTo>
                  <a:pt x="5187942" y="1352221"/>
                  <a:pt x="5183883" y="1353002"/>
                  <a:pt x="5177438" y="1358284"/>
                </a:cubicBezTo>
                <a:cubicBezTo>
                  <a:pt x="5172914" y="1363125"/>
                  <a:pt x="5170311" y="1367524"/>
                  <a:pt x="5167035" y="1370253"/>
                </a:cubicBezTo>
                <a:lnTo>
                  <a:pt x="5163169" y="1373409"/>
                </a:lnTo>
                <a:lnTo>
                  <a:pt x="5163381" y="1373331"/>
                </a:lnTo>
                <a:cubicBezTo>
                  <a:pt x="5163777" y="1373258"/>
                  <a:pt x="5164035" y="1373309"/>
                  <a:pt x="5164120" y="1373517"/>
                </a:cubicBezTo>
                <a:cubicBezTo>
                  <a:pt x="5164316" y="1374004"/>
                  <a:pt x="5163565" y="1375156"/>
                  <a:pt x="5162276" y="1376649"/>
                </a:cubicBezTo>
                <a:lnTo>
                  <a:pt x="5159714" y="1379323"/>
                </a:lnTo>
                <a:lnTo>
                  <a:pt x="5161750" y="1378955"/>
                </a:lnTo>
                <a:cubicBezTo>
                  <a:pt x="5163010" y="1379046"/>
                  <a:pt x="5164192" y="1379268"/>
                  <a:pt x="5165153" y="1379047"/>
                </a:cubicBezTo>
                <a:cubicBezTo>
                  <a:pt x="5167803" y="1377373"/>
                  <a:pt x="5172223" y="1372708"/>
                  <a:pt x="5177636" y="1369641"/>
                </a:cubicBezTo>
                <a:cubicBezTo>
                  <a:pt x="5180911" y="1366910"/>
                  <a:pt x="5197966" y="1355389"/>
                  <a:pt x="5188918" y="1365070"/>
                </a:cubicBezTo>
                <a:cubicBezTo>
                  <a:pt x="5183665" y="1371143"/>
                  <a:pt x="5173784" y="1376149"/>
                  <a:pt x="5170613" y="1378704"/>
                </a:cubicBezTo>
                <a:cubicBezTo>
                  <a:pt x="5168868" y="1380016"/>
                  <a:pt x="5167879" y="1381689"/>
                  <a:pt x="5167248" y="1383164"/>
                </a:cubicBezTo>
                <a:lnTo>
                  <a:pt x="5166951" y="1383965"/>
                </a:lnTo>
                <a:lnTo>
                  <a:pt x="5242961" y="1320291"/>
                </a:lnTo>
                <a:cubicBezTo>
                  <a:pt x="5219355" y="1340467"/>
                  <a:pt x="5196857" y="1362533"/>
                  <a:pt x="5177079" y="1384569"/>
                </a:cubicBezTo>
                <a:lnTo>
                  <a:pt x="5176259" y="1385693"/>
                </a:lnTo>
                <a:lnTo>
                  <a:pt x="5182049" y="1381414"/>
                </a:lnTo>
                <a:lnTo>
                  <a:pt x="5186536" y="1378340"/>
                </a:lnTo>
                <a:lnTo>
                  <a:pt x="5185856" y="1379241"/>
                </a:lnTo>
                <a:lnTo>
                  <a:pt x="5180223" y="1386746"/>
                </a:lnTo>
                <a:lnTo>
                  <a:pt x="5169505" y="1395072"/>
                </a:lnTo>
                <a:lnTo>
                  <a:pt x="5169400" y="1395151"/>
                </a:lnTo>
                <a:lnTo>
                  <a:pt x="5168386" y="1400498"/>
                </a:lnTo>
                <a:cubicBezTo>
                  <a:pt x="5168386" y="1400498"/>
                  <a:pt x="5168386" y="1400498"/>
                  <a:pt x="5175721" y="1394868"/>
                </a:cubicBezTo>
                <a:lnTo>
                  <a:pt x="5166851" y="1402789"/>
                </a:lnTo>
                <a:lnTo>
                  <a:pt x="5169024" y="1401496"/>
                </a:lnTo>
                <a:lnTo>
                  <a:pt x="5164503" y="1407252"/>
                </a:lnTo>
                <a:lnTo>
                  <a:pt x="5166106" y="1406422"/>
                </a:lnTo>
                <a:cubicBezTo>
                  <a:pt x="5167533" y="1405597"/>
                  <a:pt x="5168313" y="1405010"/>
                  <a:pt x="5167989" y="1404856"/>
                </a:cubicBezTo>
                <a:lnTo>
                  <a:pt x="5167334" y="1408161"/>
                </a:lnTo>
                <a:lnTo>
                  <a:pt x="5187665" y="1392556"/>
                </a:lnTo>
                <a:cubicBezTo>
                  <a:pt x="5187665" y="1392556"/>
                  <a:pt x="5187665" y="1392556"/>
                  <a:pt x="5178681" y="1401851"/>
                </a:cubicBezTo>
                <a:lnTo>
                  <a:pt x="5172895" y="1410272"/>
                </a:lnTo>
                <a:lnTo>
                  <a:pt x="5175080" y="1408720"/>
                </a:lnTo>
                <a:lnTo>
                  <a:pt x="5175295" y="1408572"/>
                </a:lnTo>
                <a:lnTo>
                  <a:pt x="5213424" y="1375185"/>
                </a:lnTo>
                <a:lnTo>
                  <a:pt x="5195038" y="1394918"/>
                </a:lnTo>
                <a:lnTo>
                  <a:pt x="5206254" y="1386480"/>
                </a:lnTo>
                <a:cubicBezTo>
                  <a:pt x="5207686" y="1385638"/>
                  <a:pt x="5214532" y="1380232"/>
                  <a:pt x="5219091" y="1377120"/>
                </a:cubicBezTo>
                <a:lnTo>
                  <a:pt x="5221325" y="1375788"/>
                </a:lnTo>
                <a:lnTo>
                  <a:pt x="5222138" y="1374511"/>
                </a:lnTo>
                <a:cubicBezTo>
                  <a:pt x="5224329" y="1371438"/>
                  <a:pt x="5226942" y="1368722"/>
                  <a:pt x="5228627" y="1370155"/>
                </a:cubicBezTo>
                <a:lnTo>
                  <a:pt x="5225078" y="1375496"/>
                </a:lnTo>
                <a:lnTo>
                  <a:pt x="5225233" y="1375378"/>
                </a:lnTo>
                <a:lnTo>
                  <a:pt x="5230498" y="1373645"/>
                </a:lnTo>
                <a:lnTo>
                  <a:pt x="5241662" y="1358114"/>
                </a:lnTo>
                <a:cubicBezTo>
                  <a:pt x="5241662" y="1358114"/>
                  <a:pt x="5251154" y="1344929"/>
                  <a:pt x="5251686" y="1348215"/>
                </a:cubicBezTo>
                <a:lnTo>
                  <a:pt x="5249251" y="1351869"/>
                </a:lnTo>
                <a:lnTo>
                  <a:pt x="5244414" y="1355978"/>
                </a:lnTo>
                <a:cubicBezTo>
                  <a:pt x="5242580" y="1357644"/>
                  <a:pt x="5241217" y="1359054"/>
                  <a:pt x="5240853" y="1359867"/>
                </a:cubicBezTo>
                <a:lnTo>
                  <a:pt x="5243151" y="1360155"/>
                </a:lnTo>
                <a:lnTo>
                  <a:pt x="5242194" y="1361400"/>
                </a:lnTo>
                <a:cubicBezTo>
                  <a:pt x="5242644" y="1359389"/>
                  <a:pt x="5231533" y="1374147"/>
                  <a:pt x="5235354" y="1375002"/>
                </a:cubicBezTo>
                <a:cubicBezTo>
                  <a:pt x="5236559" y="1375272"/>
                  <a:pt x="5246464" y="1360244"/>
                  <a:pt x="5248382" y="1357329"/>
                </a:cubicBezTo>
                <a:lnTo>
                  <a:pt x="5249230" y="1356245"/>
                </a:lnTo>
                <a:lnTo>
                  <a:pt x="5249394" y="1356136"/>
                </a:lnTo>
                <a:lnTo>
                  <a:pt x="5252863" y="1353306"/>
                </a:lnTo>
                <a:lnTo>
                  <a:pt x="5238010" y="1375264"/>
                </a:lnTo>
                <a:lnTo>
                  <a:pt x="5255276" y="1357905"/>
                </a:lnTo>
                <a:lnTo>
                  <a:pt x="5261962" y="1349457"/>
                </a:lnTo>
                <a:lnTo>
                  <a:pt x="5258175" y="1354990"/>
                </a:lnTo>
                <a:lnTo>
                  <a:pt x="5307589" y="1305311"/>
                </a:lnTo>
                <a:cubicBezTo>
                  <a:pt x="5309099" y="1304151"/>
                  <a:pt x="5312256" y="1299329"/>
                  <a:pt x="5314119" y="1295499"/>
                </a:cubicBezTo>
                <a:cubicBezTo>
                  <a:pt x="5325556" y="1286721"/>
                  <a:pt x="5336217" y="1276483"/>
                  <a:pt x="5346710" y="1266029"/>
                </a:cubicBezTo>
                <a:cubicBezTo>
                  <a:pt x="5337726" y="1275324"/>
                  <a:pt x="5328225" y="1287071"/>
                  <a:pt x="5317732" y="1297525"/>
                </a:cubicBezTo>
                <a:cubicBezTo>
                  <a:pt x="5315920" y="1300974"/>
                  <a:pt x="5304421" y="1319054"/>
                  <a:pt x="5311543" y="1313588"/>
                </a:cubicBezTo>
                <a:cubicBezTo>
                  <a:pt x="5340674" y="1291229"/>
                  <a:pt x="5367440" y="1266231"/>
                  <a:pt x="5395411" y="1242361"/>
                </a:cubicBezTo>
                <a:cubicBezTo>
                  <a:pt x="5396923" y="1241202"/>
                  <a:pt x="5399727" y="1239049"/>
                  <a:pt x="5401237" y="1237890"/>
                </a:cubicBezTo>
                <a:cubicBezTo>
                  <a:pt x="5390744" y="1248342"/>
                  <a:pt x="5381760" y="1257637"/>
                  <a:pt x="5373770" y="1268227"/>
                </a:cubicBezTo>
                <a:cubicBezTo>
                  <a:pt x="5369454" y="1271538"/>
                  <a:pt x="5359251" y="1288626"/>
                  <a:pt x="5365077" y="1284154"/>
                </a:cubicBezTo>
                <a:cubicBezTo>
                  <a:pt x="5394210" y="1261795"/>
                  <a:pt x="5424989" y="1235771"/>
                  <a:pt x="5454421" y="1211125"/>
                </a:cubicBezTo>
                <a:cubicBezTo>
                  <a:pt x="5431621" y="1235479"/>
                  <a:pt x="5407311" y="1260994"/>
                  <a:pt x="5383353" y="1283839"/>
                </a:cubicBezTo>
                <a:cubicBezTo>
                  <a:pt x="5380548" y="1285991"/>
                  <a:pt x="5373718" y="1298090"/>
                  <a:pt x="5373367" y="1300759"/>
                </a:cubicBezTo>
                <a:lnTo>
                  <a:pt x="5371856" y="1301918"/>
                </a:lnTo>
                <a:cubicBezTo>
                  <a:pt x="5346553" y="1326140"/>
                  <a:pt x="5319788" y="1351138"/>
                  <a:pt x="5291815" y="1375008"/>
                </a:cubicBezTo>
                <a:cubicBezTo>
                  <a:pt x="5296346" y="1371529"/>
                  <a:pt x="5300662" y="1368217"/>
                  <a:pt x="5304979" y="1364904"/>
                </a:cubicBezTo>
                <a:cubicBezTo>
                  <a:pt x="5283827" y="1385596"/>
                  <a:pt x="5261895" y="1404827"/>
                  <a:pt x="5242254" y="1424360"/>
                </a:cubicBezTo>
                <a:cubicBezTo>
                  <a:pt x="5242254" y="1424360"/>
                  <a:pt x="5242254" y="1424360"/>
                  <a:pt x="5253689" y="1415582"/>
                </a:cubicBezTo>
                <a:cubicBezTo>
                  <a:pt x="5252044" y="1419245"/>
                  <a:pt x="5249021" y="1421564"/>
                  <a:pt x="5246217" y="1423718"/>
                </a:cubicBezTo>
                <a:cubicBezTo>
                  <a:pt x="5244571" y="1427381"/>
                  <a:pt x="5237875" y="1436976"/>
                  <a:pt x="5236229" y="1440640"/>
                </a:cubicBezTo>
                <a:cubicBezTo>
                  <a:pt x="5250688" y="1429542"/>
                  <a:pt x="5265145" y="1418444"/>
                  <a:pt x="5278309" y="1408342"/>
                </a:cubicBezTo>
                <a:cubicBezTo>
                  <a:pt x="5272482" y="1412814"/>
                  <a:pt x="5266657" y="1417285"/>
                  <a:pt x="5260479" y="1424426"/>
                </a:cubicBezTo>
                <a:cubicBezTo>
                  <a:pt x="5288098" y="1403227"/>
                  <a:pt x="5313920" y="1376553"/>
                  <a:pt x="5340518" y="1351339"/>
                </a:cubicBezTo>
                <a:cubicBezTo>
                  <a:pt x="5335849" y="1357321"/>
                  <a:pt x="5332393" y="1364432"/>
                  <a:pt x="5333551" y="1365942"/>
                </a:cubicBezTo>
                <a:cubicBezTo>
                  <a:pt x="5311254" y="1386483"/>
                  <a:pt x="5289537" y="1407779"/>
                  <a:pt x="5268395" y="1429492"/>
                </a:cubicBezTo>
                <a:lnTo>
                  <a:pt x="5216628" y="1484898"/>
                </a:lnTo>
                <a:lnTo>
                  <a:pt x="5223722" y="1478539"/>
                </a:lnTo>
                <a:cubicBezTo>
                  <a:pt x="5226483" y="1477144"/>
                  <a:pt x="5227781" y="1477758"/>
                  <a:pt x="5231000" y="1477930"/>
                </a:cubicBezTo>
                <a:lnTo>
                  <a:pt x="5236557" y="1474951"/>
                </a:lnTo>
                <a:lnTo>
                  <a:pt x="5274242" y="1439230"/>
                </a:lnTo>
                <a:lnTo>
                  <a:pt x="5259590" y="1457175"/>
                </a:lnTo>
                <a:lnTo>
                  <a:pt x="5271860" y="1447101"/>
                </a:lnTo>
                <a:cubicBezTo>
                  <a:pt x="5278301" y="1441592"/>
                  <a:pt x="5284827" y="1436290"/>
                  <a:pt x="5292679" y="1431673"/>
                </a:cubicBezTo>
                <a:cubicBezTo>
                  <a:pt x="5279105" y="1446195"/>
                  <a:pt x="5267247" y="1454547"/>
                  <a:pt x="5253458" y="1468966"/>
                </a:cubicBezTo>
                <a:cubicBezTo>
                  <a:pt x="5252156" y="1471165"/>
                  <a:pt x="5249414" y="1473697"/>
                  <a:pt x="5245755" y="1476665"/>
                </a:cubicBezTo>
                <a:lnTo>
                  <a:pt x="5240005" y="1481166"/>
                </a:lnTo>
                <a:lnTo>
                  <a:pt x="5233765" y="1488808"/>
                </a:lnTo>
                <a:lnTo>
                  <a:pt x="5231287" y="1494485"/>
                </a:lnTo>
                <a:lnTo>
                  <a:pt x="5240604" y="1487883"/>
                </a:lnTo>
                <a:lnTo>
                  <a:pt x="5241342" y="1487949"/>
                </a:lnTo>
                <a:lnTo>
                  <a:pt x="5299853" y="1433284"/>
                </a:lnTo>
                <a:cubicBezTo>
                  <a:pt x="5299502" y="1435954"/>
                  <a:pt x="5299502" y="1435954"/>
                  <a:pt x="5302307" y="1433800"/>
                </a:cubicBezTo>
                <a:cubicBezTo>
                  <a:pt x="5302307" y="1433800"/>
                  <a:pt x="5302307" y="1433800"/>
                  <a:pt x="5303224" y="1433097"/>
                </a:cubicBezTo>
                <a:lnTo>
                  <a:pt x="5308133" y="1429329"/>
                </a:lnTo>
                <a:cubicBezTo>
                  <a:pt x="5306838" y="1430323"/>
                  <a:pt x="5298146" y="1446250"/>
                  <a:pt x="5303973" y="1441779"/>
                </a:cubicBezTo>
                <a:cubicBezTo>
                  <a:pt x="5331592" y="1420579"/>
                  <a:pt x="5356897" y="1396357"/>
                  <a:pt x="5384819" y="1372871"/>
                </a:cubicBezTo>
                <a:cubicBezTo>
                  <a:pt x="5387977" y="1368048"/>
                  <a:pt x="5393160" y="1359612"/>
                  <a:pt x="5393512" y="1356942"/>
                </a:cubicBezTo>
                <a:cubicBezTo>
                  <a:pt x="5393512" y="1356942"/>
                  <a:pt x="5393512" y="1356942"/>
                  <a:pt x="5402494" y="1347647"/>
                </a:cubicBezTo>
                <a:cubicBezTo>
                  <a:pt x="5409482" y="1344686"/>
                  <a:pt x="5415307" y="1340213"/>
                  <a:pt x="5422078" y="1337418"/>
                </a:cubicBezTo>
                <a:cubicBezTo>
                  <a:pt x="5409771" y="1351319"/>
                  <a:pt x="5397984" y="1362767"/>
                  <a:pt x="5386970" y="1375674"/>
                </a:cubicBezTo>
                <a:cubicBezTo>
                  <a:pt x="5383815" y="1380497"/>
                  <a:pt x="5373828" y="1397418"/>
                  <a:pt x="5378495" y="1391436"/>
                </a:cubicBezTo>
                <a:cubicBezTo>
                  <a:pt x="5405901" y="1370402"/>
                  <a:pt x="5429694" y="1347340"/>
                  <a:pt x="5453867" y="1324330"/>
                </a:cubicBezTo>
                <a:cubicBezTo>
                  <a:pt x="5455161" y="1323337"/>
                  <a:pt x="5456320" y="1324846"/>
                  <a:pt x="5457831" y="1323687"/>
                </a:cubicBezTo>
                <a:cubicBezTo>
                  <a:pt x="5441210" y="1340901"/>
                  <a:pt x="5425531" y="1359790"/>
                  <a:pt x="5410234" y="1378730"/>
                </a:cubicBezTo>
                <a:cubicBezTo>
                  <a:pt x="5407213" y="1381049"/>
                  <a:pt x="5395715" y="1399129"/>
                  <a:pt x="5401541" y="1394658"/>
                </a:cubicBezTo>
                <a:cubicBezTo>
                  <a:pt x="5445619" y="1356028"/>
                  <a:pt x="5490214" y="1314945"/>
                  <a:pt x="5532354" y="1273345"/>
                </a:cubicBezTo>
                <a:cubicBezTo>
                  <a:pt x="5533648" y="1272352"/>
                  <a:pt x="5536670" y="1270033"/>
                  <a:pt x="5539475" y="1267879"/>
                </a:cubicBezTo>
                <a:cubicBezTo>
                  <a:pt x="5542145" y="1268230"/>
                  <a:pt x="5547971" y="1263758"/>
                  <a:pt x="5552287" y="1260446"/>
                </a:cubicBezTo>
                <a:cubicBezTo>
                  <a:pt x="5552287" y="1260446"/>
                  <a:pt x="5552287" y="1260446"/>
                  <a:pt x="5542787" y="1272193"/>
                </a:cubicBezTo>
                <a:cubicBezTo>
                  <a:pt x="5541140" y="1275856"/>
                  <a:pt x="5531152" y="1292779"/>
                  <a:pt x="5538273" y="1287313"/>
                </a:cubicBezTo>
                <a:cubicBezTo>
                  <a:pt x="5561930" y="1266755"/>
                  <a:pt x="5587184" y="1242917"/>
                  <a:pt x="5612136" y="1221366"/>
                </a:cubicBezTo>
                <a:cubicBezTo>
                  <a:pt x="5636445" y="1195851"/>
                  <a:pt x="5660238" y="1172791"/>
                  <a:pt x="5684196" y="1149946"/>
                </a:cubicBezTo>
                <a:cubicBezTo>
                  <a:pt x="5684196" y="1149946"/>
                  <a:pt x="5684196" y="1149946"/>
                  <a:pt x="5688728" y="1146468"/>
                </a:cubicBezTo>
                <a:cubicBezTo>
                  <a:pt x="5654918" y="1183731"/>
                  <a:pt x="5622433" y="1222719"/>
                  <a:pt x="5587845" y="1258521"/>
                </a:cubicBezTo>
                <a:cubicBezTo>
                  <a:pt x="5584823" y="1260840"/>
                  <a:pt x="5575829" y="1279056"/>
                  <a:pt x="5580145" y="1275743"/>
                </a:cubicBezTo>
                <a:cubicBezTo>
                  <a:pt x="5580145" y="1275743"/>
                  <a:pt x="5580145" y="1275743"/>
                  <a:pt x="5540888" y="1317529"/>
                </a:cubicBezTo>
                <a:cubicBezTo>
                  <a:pt x="5540888" y="1317529"/>
                  <a:pt x="5540888" y="1317529"/>
                  <a:pt x="5535064" y="1322000"/>
                </a:cubicBezTo>
                <a:cubicBezTo>
                  <a:pt x="5539731" y="1316018"/>
                  <a:pt x="5543541" y="1306237"/>
                  <a:pt x="5537578" y="1313213"/>
                </a:cubicBezTo>
                <a:cubicBezTo>
                  <a:pt x="5534557" y="1315532"/>
                  <a:pt x="5531753" y="1317686"/>
                  <a:pt x="5528596" y="1322507"/>
                </a:cubicBezTo>
                <a:cubicBezTo>
                  <a:pt x="5531753" y="1317686"/>
                  <a:pt x="5534557" y="1315532"/>
                  <a:pt x="5537714" y="1310709"/>
                </a:cubicBezTo>
                <a:cubicBezTo>
                  <a:pt x="5541086" y="1305722"/>
                  <a:pt x="5551075" y="1288800"/>
                  <a:pt x="5543601" y="1296935"/>
                </a:cubicBezTo>
                <a:cubicBezTo>
                  <a:pt x="5524125" y="1316683"/>
                  <a:pt x="5505643" y="1337726"/>
                  <a:pt x="5485999" y="1357258"/>
                </a:cubicBezTo>
                <a:cubicBezTo>
                  <a:pt x="5502972" y="1337376"/>
                  <a:pt x="5519944" y="1317492"/>
                  <a:pt x="5536616" y="1299897"/>
                </a:cubicBezTo>
                <a:cubicBezTo>
                  <a:pt x="5539940" y="1295290"/>
                  <a:pt x="5548415" y="1279528"/>
                  <a:pt x="5544100" y="1282841"/>
                </a:cubicBezTo>
                <a:cubicBezTo>
                  <a:pt x="5525968" y="1301214"/>
                  <a:pt x="5509296" y="1318809"/>
                  <a:pt x="5492674" y="1336023"/>
                </a:cubicBezTo>
                <a:cubicBezTo>
                  <a:pt x="5492674" y="1336023"/>
                  <a:pt x="5492674" y="1336023"/>
                  <a:pt x="5502175" y="1324275"/>
                </a:cubicBezTo>
                <a:cubicBezTo>
                  <a:pt x="5503685" y="1323115"/>
                  <a:pt x="5515185" y="1305034"/>
                  <a:pt x="5510652" y="1308513"/>
                </a:cubicBezTo>
                <a:cubicBezTo>
                  <a:pt x="5474399" y="1336339"/>
                  <a:pt x="5441459" y="1368477"/>
                  <a:pt x="5407005" y="1401776"/>
                </a:cubicBezTo>
                <a:cubicBezTo>
                  <a:pt x="5407005" y="1401776"/>
                  <a:pt x="5407005" y="1401776"/>
                  <a:pt x="5404075" y="1404326"/>
                </a:cubicBezTo>
                <a:lnTo>
                  <a:pt x="5386165" y="1419906"/>
                </a:lnTo>
                <a:lnTo>
                  <a:pt x="5385632" y="1420896"/>
                </a:lnTo>
                <a:lnTo>
                  <a:pt x="5383198" y="1422688"/>
                </a:lnTo>
                <a:lnTo>
                  <a:pt x="5375093" y="1434196"/>
                </a:lnTo>
                <a:cubicBezTo>
                  <a:pt x="5372876" y="1438513"/>
                  <a:pt x="5371783" y="1441666"/>
                  <a:pt x="5373361" y="1439255"/>
                </a:cubicBezTo>
                <a:cubicBezTo>
                  <a:pt x="5382209" y="1432464"/>
                  <a:pt x="5389328" y="1426999"/>
                  <a:pt x="5395508" y="1419857"/>
                </a:cubicBezTo>
                <a:cubicBezTo>
                  <a:pt x="5395508" y="1419857"/>
                  <a:pt x="5395508" y="1419857"/>
                  <a:pt x="5417655" y="1400460"/>
                </a:cubicBezTo>
                <a:cubicBezTo>
                  <a:pt x="5419165" y="1399300"/>
                  <a:pt x="5419165" y="1399300"/>
                  <a:pt x="5420460" y="1398307"/>
                </a:cubicBezTo>
                <a:cubicBezTo>
                  <a:pt x="5436945" y="1383596"/>
                  <a:pt x="5452105" y="1367161"/>
                  <a:pt x="5468211" y="1352400"/>
                </a:cubicBezTo>
                <a:cubicBezTo>
                  <a:pt x="5454560" y="1367677"/>
                  <a:pt x="5440745" y="1382737"/>
                  <a:pt x="5427445" y="1395344"/>
                </a:cubicBezTo>
                <a:cubicBezTo>
                  <a:pt x="5413793" y="1410622"/>
                  <a:pt x="5398818" y="1424172"/>
                  <a:pt x="5386678" y="1438288"/>
                </a:cubicBezTo>
                <a:cubicBezTo>
                  <a:pt x="5384816" y="1442118"/>
                  <a:pt x="5373152" y="1459982"/>
                  <a:pt x="5378980" y="1455510"/>
                </a:cubicBezTo>
                <a:cubicBezTo>
                  <a:pt x="5395465" y="1440800"/>
                  <a:pt x="5413296" y="1424714"/>
                  <a:pt x="5429399" y="1409955"/>
                </a:cubicBezTo>
                <a:cubicBezTo>
                  <a:pt x="5444727" y="1393735"/>
                  <a:pt x="5459887" y="1377299"/>
                  <a:pt x="5476158" y="1362755"/>
                </a:cubicBezTo>
                <a:cubicBezTo>
                  <a:pt x="5471541" y="1368356"/>
                  <a:pt x="5466872" y="1374338"/>
                  <a:pt x="5462206" y="1380320"/>
                </a:cubicBezTo>
                <a:cubicBezTo>
                  <a:pt x="5460694" y="1381479"/>
                  <a:pt x="5452002" y="1397407"/>
                  <a:pt x="5459340" y="1391774"/>
                </a:cubicBezTo>
                <a:cubicBezTo>
                  <a:pt x="5460918" y="1389365"/>
                  <a:pt x="5462786" y="1387331"/>
                  <a:pt x="5464988" y="1385341"/>
                </a:cubicBezTo>
                <a:lnTo>
                  <a:pt x="5469295" y="1381864"/>
                </a:lnTo>
                <a:lnTo>
                  <a:pt x="5442756" y="1408702"/>
                </a:lnTo>
                <a:cubicBezTo>
                  <a:pt x="5433769" y="1417657"/>
                  <a:pt x="5424819" y="1426325"/>
                  <a:pt x="5415904" y="1434369"/>
                </a:cubicBezTo>
                <a:lnTo>
                  <a:pt x="5388480" y="1461840"/>
                </a:lnTo>
                <a:lnTo>
                  <a:pt x="5396363" y="1456175"/>
                </a:lnTo>
                <a:lnTo>
                  <a:pt x="5399930" y="1453617"/>
                </a:lnTo>
                <a:lnTo>
                  <a:pt x="5397871" y="1457875"/>
                </a:lnTo>
                <a:lnTo>
                  <a:pt x="5397292" y="1459413"/>
                </a:lnTo>
                <a:lnTo>
                  <a:pt x="5386447" y="1467728"/>
                </a:lnTo>
                <a:lnTo>
                  <a:pt x="5378457" y="1473260"/>
                </a:lnTo>
                <a:lnTo>
                  <a:pt x="5360299" y="1496998"/>
                </a:lnTo>
                <a:lnTo>
                  <a:pt x="5360382" y="1497284"/>
                </a:lnTo>
                <a:lnTo>
                  <a:pt x="5359123" y="1499003"/>
                </a:lnTo>
                <a:lnTo>
                  <a:pt x="5358936" y="1501832"/>
                </a:lnTo>
                <a:cubicBezTo>
                  <a:pt x="5361246" y="1499201"/>
                  <a:pt x="5364877" y="1494101"/>
                  <a:pt x="5366631" y="1490355"/>
                </a:cubicBezTo>
                <a:cubicBezTo>
                  <a:pt x="5369436" y="1488202"/>
                  <a:pt x="5380096" y="1477965"/>
                  <a:pt x="5389079" y="1468669"/>
                </a:cubicBezTo>
                <a:cubicBezTo>
                  <a:pt x="5387433" y="1472332"/>
                  <a:pt x="5385405" y="1475945"/>
                  <a:pt x="5389721" y="1472634"/>
                </a:cubicBezTo>
                <a:cubicBezTo>
                  <a:pt x="5442159" y="1432385"/>
                  <a:pt x="5487757" y="1383675"/>
                  <a:pt x="5533356" y="1334967"/>
                </a:cubicBezTo>
                <a:cubicBezTo>
                  <a:pt x="5533356" y="1334967"/>
                  <a:pt x="5533356" y="1334967"/>
                  <a:pt x="5558658" y="1310746"/>
                </a:cubicBezTo>
                <a:cubicBezTo>
                  <a:pt x="5555502" y="1315568"/>
                  <a:pt x="5550317" y="1324003"/>
                  <a:pt x="5551477" y="1325514"/>
                </a:cubicBezTo>
                <a:cubicBezTo>
                  <a:pt x="5530490" y="1346421"/>
                  <a:pt x="5509553" y="1366947"/>
                  <a:pt x="5490075" y="1386696"/>
                </a:cubicBezTo>
                <a:cubicBezTo>
                  <a:pt x="5470081" y="1408898"/>
                  <a:pt x="5449143" y="1429424"/>
                  <a:pt x="5429149" y="1451627"/>
                </a:cubicBezTo>
                <a:cubicBezTo>
                  <a:pt x="5424834" y="1454938"/>
                  <a:pt x="5417652" y="1469706"/>
                  <a:pt x="5421967" y="1466394"/>
                </a:cubicBezTo>
                <a:cubicBezTo>
                  <a:pt x="5432460" y="1455941"/>
                  <a:pt x="5443121" y="1445703"/>
                  <a:pt x="5454910" y="1434254"/>
                </a:cubicBezTo>
                <a:cubicBezTo>
                  <a:pt x="5465402" y="1423801"/>
                  <a:pt x="5477406" y="1412189"/>
                  <a:pt x="5488066" y="1401949"/>
                </a:cubicBezTo>
                <a:cubicBezTo>
                  <a:pt x="5484529" y="1406722"/>
                  <a:pt x="5482530" y="1413055"/>
                  <a:pt x="5486846" y="1409743"/>
                </a:cubicBezTo>
                <a:cubicBezTo>
                  <a:pt x="5491377" y="1406264"/>
                  <a:pt x="5494534" y="1401441"/>
                  <a:pt x="5498851" y="1398129"/>
                </a:cubicBezTo>
                <a:cubicBezTo>
                  <a:pt x="5504676" y="1393657"/>
                  <a:pt x="5507834" y="1388835"/>
                  <a:pt x="5512148" y="1385523"/>
                </a:cubicBezTo>
                <a:cubicBezTo>
                  <a:pt x="5510855" y="1386516"/>
                  <a:pt x="5512013" y="1388026"/>
                  <a:pt x="5510503" y="1389185"/>
                </a:cubicBezTo>
                <a:cubicBezTo>
                  <a:pt x="5455063" y="1443392"/>
                  <a:pt x="5396010" y="1495572"/>
                  <a:pt x="5341566" y="1551072"/>
                </a:cubicBezTo>
                <a:cubicBezTo>
                  <a:pt x="5337250" y="1554385"/>
                  <a:pt x="5330066" y="1569154"/>
                  <a:pt x="5331577" y="1567994"/>
                </a:cubicBezTo>
                <a:lnTo>
                  <a:pt x="5328827" y="1572197"/>
                </a:lnTo>
                <a:lnTo>
                  <a:pt x="5343518" y="1554634"/>
                </a:lnTo>
                <a:cubicBezTo>
                  <a:pt x="5353991" y="1542723"/>
                  <a:pt x="5345680" y="1557229"/>
                  <a:pt x="5341645" y="1563012"/>
                </a:cubicBezTo>
                <a:lnTo>
                  <a:pt x="5335031" y="1571861"/>
                </a:lnTo>
                <a:lnTo>
                  <a:pt x="5368347" y="1537715"/>
                </a:lnTo>
                <a:lnTo>
                  <a:pt x="5363954" y="1544868"/>
                </a:lnTo>
                <a:lnTo>
                  <a:pt x="5363586" y="1545933"/>
                </a:lnTo>
                <a:lnTo>
                  <a:pt x="5364321" y="1547661"/>
                </a:lnTo>
                <a:cubicBezTo>
                  <a:pt x="5389489" y="1525945"/>
                  <a:pt x="5414225" y="1504561"/>
                  <a:pt x="5438400" y="1481549"/>
                </a:cubicBezTo>
                <a:cubicBezTo>
                  <a:pt x="5450188" y="1470102"/>
                  <a:pt x="5463352" y="1459997"/>
                  <a:pt x="5473629" y="1449710"/>
                </a:cubicBezTo>
                <a:cubicBezTo>
                  <a:pt x="5485798" y="1438313"/>
                  <a:pt x="5497803" y="1426699"/>
                  <a:pt x="5508599" y="1413957"/>
                </a:cubicBezTo>
                <a:cubicBezTo>
                  <a:pt x="5522115" y="1401185"/>
                  <a:pt x="5533902" y="1389737"/>
                  <a:pt x="5546207" y="1375836"/>
                </a:cubicBezTo>
                <a:cubicBezTo>
                  <a:pt x="5545906" y="1378124"/>
                  <a:pt x="5545554" y="1380794"/>
                  <a:pt x="5548359" y="1378640"/>
                </a:cubicBezTo>
                <a:cubicBezTo>
                  <a:pt x="5561875" y="1365867"/>
                  <a:pt x="5576849" y="1352318"/>
                  <a:pt x="5590285" y="1337207"/>
                </a:cubicBezTo>
                <a:cubicBezTo>
                  <a:pt x="5562683" y="1370047"/>
                  <a:pt x="5531034" y="1401194"/>
                  <a:pt x="5500763" y="1433684"/>
                </a:cubicBezTo>
                <a:cubicBezTo>
                  <a:pt x="5500763" y="1433684"/>
                  <a:pt x="5500763" y="1433684"/>
                  <a:pt x="5477963" y="1458038"/>
                </a:cubicBezTo>
                <a:cubicBezTo>
                  <a:pt x="5469334" y="1464663"/>
                  <a:pt x="5461643" y="1472964"/>
                  <a:pt x="5454171" y="1481098"/>
                </a:cubicBezTo>
                <a:lnTo>
                  <a:pt x="5433909" y="1499492"/>
                </a:lnTo>
                <a:lnTo>
                  <a:pt x="5431839" y="1501370"/>
                </a:lnTo>
                <a:lnTo>
                  <a:pt x="5411029" y="1531773"/>
                </a:lnTo>
                <a:lnTo>
                  <a:pt x="5438142" y="1506513"/>
                </a:lnTo>
                <a:cubicBezTo>
                  <a:pt x="5459174" y="1486944"/>
                  <a:pt x="5480681" y="1467608"/>
                  <a:pt x="5501072" y="1451957"/>
                </a:cubicBezTo>
                <a:cubicBezTo>
                  <a:pt x="5493385" y="1460257"/>
                  <a:pt x="5487040" y="1467183"/>
                  <a:pt x="5481078" y="1474159"/>
                </a:cubicBezTo>
                <a:cubicBezTo>
                  <a:pt x="5457772" y="1492047"/>
                  <a:pt x="5436835" y="1512573"/>
                  <a:pt x="5415848" y="1533481"/>
                </a:cubicBezTo>
                <a:lnTo>
                  <a:pt x="5414421" y="1535310"/>
                </a:lnTo>
                <a:lnTo>
                  <a:pt x="5414261" y="1535855"/>
                </a:lnTo>
                <a:lnTo>
                  <a:pt x="5413855" y="1536034"/>
                </a:lnTo>
                <a:lnTo>
                  <a:pt x="5411830" y="1538629"/>
                </a:lnTo>
                <a:lnTo>
                  <a:pt x="5410551" y="1541009"/>
                </a:lnTo>
                <a:cubicBezTo>
                  <a:pt x="5409786" y="1542179"/>
                  <a:pt x="5408909" y="1543039"/>
                  <a:pt x="5407377" y="1543752"/>
                </a:cubicBezTo>
                <a:lnTo>
                  <a:pt x="5409946" y="1540409"/>
                </a:lnTo>
                <a:lnTo>
                  <a:pt x="5405354" y="1543934"/>
                </a:lnTo>
                <a:cubicBezTo>
                  <a:pt x="5405354" y="1543934"/>
                  <a:pt x="5405354" y="1543934"/>
                  <a:pt x="5403276" y="1546087"/>
                </a:cubicBezTo>
                <a:lnTo>
                  <a:pt x="5391757" y="1558017"/>
                </a:lnTo>
                <a:lnTo>
                  <a:pt x="5377876" y="1576568"/>
                </a:lnTo>
                <a:cubicBezTo>
                  <a:pt x="5376219" y="1578309"/>
                  <a:pt x="5370077" y="1587845"/>
                  <a:pt x="5372690" y="1588430"/>
                </a:cubicBezTo>
                <a:lnTo>
                  <a:pt x="5381695" y="1577421"/>
                </a:lnTo>
                <a:cubicBezTo>
                  <a:pt x="5389531" y="1565978"/>
                  <a:pt x="5398561" y="1553920"/>
                  <a:pt x="5407377" y="1543752"/>
                </a:cubicBezTo>
                <a:cubicBezTo>
                  <a:pt x="5401335" y="1553311"/>
                  <a:pt x="5394216" y="1563199"/>
                  <a:pt x="5386710" y="1573398"/>
                </a:cubicBezTo>
                <a:lnTo>
                  <a:pt x="5377467" y="1586068"/>
                </a:lnTo>
                <a:lnTo>
                  <a:pt x="5403782" y="1559923"/>
                </a:lnTo>
                <a:cubicBezTo>
                  <a:pt x="5430329" y="1534363"/>
                  <a:pt x="5456924" y="1508809"/>
                  <a:pt x="5481233" y="1483294"/>
                </a:cubicBezTo>
                <a:cubicBezTo>
                  <a:pt x="5497690" y="1465866"/>
                  <a:pt x="5513368" y="1446977"/>
                  <a:pt x="5527184" y="1431916"/>
                </a:cubicBezTo>
                <a:cubicBezTo>
                  <a:pt x="5528829" y="1428253"/>
                  <a:pt x="5540327" y="1410172"/>
                  <a:pt x="5536012" y="1413485"/>
                </a:cubicBezTo>
                <a:cubicBezTo>
                  <a:pt x="5527379" y="1420110"/>
                  <a:pt x="5518885" y="1424231"/>
                  <a:pt x="5509902" y="1433525"/>
                </a:cubicBezTo>
                <a:cubicBezTo>
                  <a:pt x="5530284" y="1412054"/>
                  <a:pt x="5550007" y="1391174"/>
                  <a:pt x="5568694" y="1370789"/>
                </a:cubicBezTo>
                <a:lnTo>
                  <a:pt x="5620105" y="1312351"/>
                </a:lnTo>
                <a:lnTo>
                  <a:pt x="5623918" y="1314311"/>
                </a:lnTo>
                <a:cubicBezTo>
                  <a:pt x="5630907" y="1312755"/>
                  <a:pt x="5645730" y="1300992"/>
                  <a:pt x="5662303" y="1286729"/>
                </a:cubicBezTo>
                <a:cubicBezTo>
                  <a:pt x="5685959" y="1266172"/>
                  <a:pt x="5711565" y="1239665"/>
                  <a:pt x="5730907" y="1222420"/>
                </a:cubicBezTo>
                <a:cubicBezTo>
                  <a:pt x="5712424" y="1243462"/>
                  <a:pt x="5697902" y="1263862"/>
                  <a:pt x="5683600" y="1284096"/>
                </a:cubicBezTo>
                <a:cubicBezTo>
                  <a:pt x="5683248" y="1286765"/>
                  <a:pt x="5673397" y="1301183"/>
                  <a:pt x="5677928" y="1297705"/>
                </a:cubicBezTo>
                <a:cubicBezTo>
                  <a:pt x="5680734" y="1295551"/>
                  <a:pt x="5683755" y="1293232"/>
                  <a:pt x="5686560" y="1291078"/>
                </a:cubicBezTo>
                <a:cubicBezTo>
                  <a:pt x="5675549" y="1303987"/>
                  <a:pt x="5665270" y="1314275"/>
                  <a:pt x="5654426" y="1327398"/>
                </a:cubicBezTo>
                <a:cubicBezTo>
                  <a:pt x="5653268" y="1325888"/>
                  <a:pt x="5653268" y="1325888"/>
                  <a:pt x="5651756" y="1327048"/>
                </a:cubicBezTo>
                <a:cubicBezTo>
                  <a:pt x="5651756" y="1327048"/>
                  <a:pt x="5651756" y="1327048"/>
                  <a:pt x="5608186" y="1372144"/>
                </a:cubicBezTo>
                <a:cubicBezTo>
                  <a:pt x="5608320" y="1369641"/>
                  <a:pt x="5610183" y="1365812"/>
                  <a:pt x="5609024" y="1364302"/>
                </a:cubicBezTo>
                <a:cubicBezTo>
                  <a:pt x="5609024" y="1364302"/>
                  <a:pt x="5608030" y="1363008"/>
                  <a:pt x="5607513" y="1365462"/>
                </a:cubicBezTo>
                <a:cubicBezTo>
                  <a:pt x="5594214" y="1378069"/>
                  <a:pt x="5582210" y="1389682"/>
                  <a:pt x="5569905" y="1403583"/>
                </a:cubicBezTo>
                <a:cubicBezTo>
                  <a:pt x="5570421" y="1401129"/>
                  <a:pt x="5568911" y="1402288"/>
                  <a:pt x="5567401" y="1403448"/>
                </a:cubicBezTo>
                <a:cubicBezTo>
                  <a:pt x="5562567" y="1409215"/>
                  <a:pt x="5559409" y="1414037"/>
                  <a:pt x="5553584" y="1418508"/>
                </a:cubicBezTo>
                <a:cubicBezTo>
                  <a:pt x="5541279" y="1432409"/>
                  <a:pt x="5527627" y="1447686"/>
                  <a:pt x="5515322" y="1461588"/>
                </a:cubicBezTo>
                <a:cubicBezTo>
                  <a:pt x="5515322" y="1461588"/>
                  <a:pt x="5515322" y="1461588"/>
                  <a:pt x="5507163" y="1468863"/>
                </a:cubicBezTo>
                <a:lnTo>
                  <a:pt x="5501461" y="1473946"/>
                </a:lnTo>
                <a:lnTo>
                  <a:pt x="5508112" y="1466993"/>
                </a:lnTo>
                <a:cubicBezTo>
                  <a:pt x="5522179" y="1451869"/>
                  <a:pt x="5536290" y="1436410"/>
                  <a:pt x="5550779" y="1420662"/>
                </a:cubicBezTo>
                <a:cubicBezTo>
                  <a:pt x="5578247" y="1390324"/>
                  <a:pt x="5607007" y="1358994"/>
                  <a:pt x="5635849" y="1330001"/>
                </a:cubicBezTo>
                <a:cubicBezTo>
                  <a:pt x="5641809" y="1323026"/>
                  <a:pt x="5647482" y="1309417"/>
                  <a:pt x="5644677" y="1311569"/>
                </a:cubicBezTo>
                <a:cubicBezTo>
                  <a:pt x="5591907" y="1366127"/>
                  <a:pt x="5541289" y="1423490"/>
                  <a:pt x="5488354" y="1477831"/>
                </a:cubicBezTo>
                <a:lnTo>
                  <a:pt x="5375907" y="1588206"/>
                </a:lnTo>
                <a:lnTo>
                  <a:pt x="5363731" y="1604900"/>
                </a:lnTo>
                <a:cubicBezTo>
                  <a:pt x="5356251" y="1614751"/>
                  <a:pt x="5348178" y="1624427"/>
                  <a:pt x="5340311" y="1633995"/>
                </a:cubicBezTo>
                <a:lnTo>
                  <a:pt x="5340205" y="1634129"/>
                </a:lnTo>
                <a:lnTo>
                  <a:pt x="5373898" y="1602127"/>
                </a:lnTo>
                <a:lnTo>
                  <a:pt x="5362217" y="1613723"/>
                </a:lnTo>
                <a:cubicBezTo>
                  <a:pt x="5360355" y="1617551"/>
                  <a:pt x="5347698" y="1634121"/>
                  <a:pt x="5353172" y="1632319"/>
                </a:cubicBezTo>
                <a:cubicBezTo>
                  <a:pt x="5367847" y="1621056"/>
                  <a:pt x="5380794" y="1611119"/>
                  <a:pt x="5392798" y="1599507"/>
                </a:cubicBezTo>
                <a:cubicBezTo>
                  <a:pt x="5380658" y="1613623"/>
                  <a:pt x="5366841" y="1628684"/>
                  <a:pt x="5354320" y="1642751"/>
                </a:cubicBezTo>
                <a:cubicBezTo>
                  <a:pt x="5352674" y="1646414"/>
                  <a:pt x="5342470" y="1663501"/>
                  <a:pt x="5347138" y="1657519"/>
                </a:cubicBezTo>
                <a:cubicBezTo>
                  <a:pt x="5373767" y="1635025"/>
                  <a:pt x="5400229" y="1612315"/>
                  <a:pt x="5425531" y="1588095"/>
                </a:cubicBezTo>
                <a:cubicBezTo>
                  <a:pt x="5420865" y="1594077"/>
                  <a:pt x="5418349" y="1602862"/>
                  <a:pt x="5421155" y="1600709"/>
                </a:cubicBezTo>
                <a:cubicBezTo>
                  <a:pt x="5460274" y="1561430"/>
                  <a:pt x="5501711" y="1525169"/>
                  <a:pt x="5540479" y="1488556"/>
                </a:cubicBezTo>
                <a:cubicBezTo>
                  <a:pt x="5579599" y="1449275"/>
                  <a:pt x="5618718" y="1409995"/>
                  <a:pt x="5655170" y="1370364"/>
                </a:cubicBezTo>
                <a:cubicBezTo>
                  <a:pt x="5653658" y="1371522"/>
                  <a:pt x="5654817" y="1373033"/>
                  <a:pt x="5656328" y="1371874"/>
                </a:cubicBezTo>
                <a:cubicBezTo>
                  <a:pt x="5672949" y="1354660"/>
                  <a:pt x="5692075" y="1337579"/>
                  <a:pt x="5708912" y="1320203"/>
                </a:cubicBezTo>
                <a:cubicBezTo>
                  <a:pt x="5687623" y="1343397"/>
                  <a:pt x="5664824" y="1367752"/>
                  <a:pt x="5642160" y="1389603"/>
                </a:cubicBezTo>
                <a:cubicBezTo>
                  <a:pt x="5643670" y="1388444"/>
                  <a:pt x="5642511" y="1386934"/>
                  <a:pt x="5641001" y="1388094"/>
                </a:cubicBezTo>
                <a:cubicBezTo>
                  <a:pt x="5641001" y="1388094"/>
                  <a:pt x="5641001" y="1388094"/>
                  <a:pt x="5609217" y="1421743"/>
                </a:cubicBezTo>
                <a:cubicBezTo>
                  <a:pt x="5606062" y="1426565"/>
                  <a:pt x="5600525" y="1437671"/>
                  <a:pt x="5600391" y="1440173"/>
                </a:cubicBezTo>
                <a:cubicBezTo>
                  <a:pt x="5600391" y="1440173"/>
                  <a:pt x="5600391" y="1440173"/>
                  <a:pt x="5597368" y="1442493"/>
                </a:cubicBezTo>
                <a:cubicBezTo>
                  <a:pt x="5599231" y="1438664"/>
                  <a:pt x="5599231" y="1438664"/>
                  <a:pt x="5597720" y="1439823"/>
                </a:cubicBezTo>
                <a:cubicBezTo>
                  <a:pt x="5582559" y="1456259"/>
                  <a:pt x="5566454" y="1471019"/>
                  <a:pt x="5551130" y="1487239"/>
                </a:cubicBezTo>
                <a:cubicBezTo>
                  <a:pt x="5551130" y="1487239"/>
                  <a:pt x="5551130" y="1487239"/>
                  <a:pt x="5528329" y="1511595"/>
                </a:cubicBezTo>
                <a:cubicBezTo>
                  <a:pt x="5528329" y="1511595"/>
                  <a:pt x="5528329" y="1511595"/>
                  <a:pt x="5503377" y="1533145"/>
                </a:cubicBezTo>
                <a:cubicBezTo>
                  <a:pt x="5499062" y="1536458"/>
                  <a:pt x="5490368" y="1552385"/>
                  <a:pt x="5493038" y="1552736"/>
                </a:cubicBezTo>
                <a:cubicBezTo>
                  <a:pt x="5489498" y="1557510"/>
                  <a:pt x="5484178" y="1568447"/>
                  <a:pt x="5491817" y="1560529"/>
                </a:cubicBezTo>
                <a:cubicBezTo>
                  <a:pt x="5496485" y="1554546"/>
                  <a:pt x="5501152" y="1548565"/>
                  <a:pt x="5504826" y="1541288"/>
                </a:cubicBezTo>
                <a:cubicBezTo>
                  <a:pt x="5506337" y="1540129"/>
                  <a:pt x="5507847" y="1538969"/>
                  <a:pt x="5509142" y="1537976"/>
                </a:cubicBezTo>
                <a:cubicBezTo>
                  <a:pt x="5528268" y="1520896"/>
                  <a:pt x="5547910" y="1501364"/>
                  <a:pt x="5564933" y="1481100"/>
                </a:cubicBezTo>
                <a:cubicBezTo>
                  <a:pt x="5564581" y="1483770"/>
                  <a:pt x="5564581" y="1483770"/>
                  <a:pt x="5564581" y="1483770"/>
                </a:cubicBezTo>
                <a:cubicBezTo>
                  <a:pt x="5555247" y="1495734"/>
                  <a:pt x="5546098" y="1504812"/>
                  <a:pt x="5535604" y="1515266"/>
                </a:cubicBezTo>
                <a:cubicBezTo>
                  <a:pt x="5526620" y="1524560"/>
                  <a:pt x="5516127" y="1535014"/>
                  <a:pt x="5506979" y="1544093"/>
                </a:cubicBezTo>
                <a:cubicBezTo>
                  <a:pt x="5504174" y="1546246"/>
                  <a:pt x="5502310" y="1550076"/>
                  <a:pt x="5500664" y="1553740"/>
                </a:cubicBezTo>
                <a:cubicBezTo>
                  <a:pt x="5465053" y="1585527"/>
                  <a:pt x="5429609" y="1617531"/>
                  <a:pt x="5395155" y="1650830"/>
                </a:cubicBezTo>
                <a:cubicBezTo>
                  <a:pt x="5395155" y="1650830"/>
                  <a:pt x="5395155" y="1650830"/>
                  <a:pt x="5343088" y="1700049"/>
                </a:cubicBezTo>
                <a:cubicBezTo>
                  <a:pt x="5325259" y="1716133"/>
                  <a:pt x="5307478" y="1731838"/>
                  <a:pt x="5289647" y="1747923"/>
                </a:cubicBezTo>
                <a:cubicBezTo>
                  <a:pt x="5282526" y="1753387"/>
                  <a:pt x="5275343" y="1768156"/>
                  <a:pt x="5279659" y="1764844"/>
                </a:cubicBezTo>
                <a:cubicBezTo>
                  <a:pt x="5301807" y="1745446"/>
                  <a:pt x="5325247" y="1725055"/>
                  <a:pt x="5346400" y="1704363"/>
                </a:cubicBezTo>
                <a:cubicBezTo>
                  <a:pt x="5346400" y="1704363"/>
                  <a:pt x="5346400" y="1704363"/>
                  <a:pt x="5411768" y="1642538"/>
                </a:cubicBezTo>
                <a:lnTo>
                  <a:pt x="5545121" y="1521869"/>
                </a:lnTo>
                <a:lnTo>
                  <a:pt x="5526973" y="1541774"/>
                </a:lnTo>
                <a:cubicBezTo>
                  <a:pt x="5513076" y="1555611"/>
                  <a:pt x="5498548" y="1569074"/>
                  <a:pt x="5483632" y="1582924"/>
                </a:cubicBezTo>
                <a:cubicBezTo>
                  <a:pt x="5455357" y="1609080"/>
                  <a:pt x="5425737" y="1636614"/>
                  <a:pt x="5394959" y="1662637"/>
                </a:cubicBezTo>
                <a:cubicBezTo>
                  <a:pt x="5394959" y="1662637"/>
                  <a:pt x="5394959" y="1662637"/>
                  <a:pt x="5385809" y="1671716"/>
                </a:cubicBezTo>
                <a:cubicBezTo>
                  <a:pt x="5381143" y="1677697"/>
                  <a:pt x="5372665" y="1693459"/>
                  <a:pt x="5376983" y="1690147"/>
                </a:cubicBezTo>
                <a:cubicBezTo>
                  <a:pt x="5427538" y="1642087"/>
                  <a:pt x="5480629" y="1596883"/>
                  <a:pt x="5528730" y="1548308"/>
                </a:cubicBezTo>
                <a:cubicBezTo>
                  <a:pt x="5523898" y="1554075"/>
                  <a:pt x="5520390" y="1561567"/>
                  <a:pt x="5526216" y="1557094"/>
                </a:cubicBezTo>
                <a:cubicBezTo>
                  <a:pt x="5532042" y="1552622"/>
                  <a:pt x="5539379" y="1546991"/>
                  <a:pt x="5543832" y="1541173"/>
                </a:cubicBezTo>
                <a:cubicBezTo>
                  <a:pt x="5534712" y="1552973"/>
                  <a:pt x="5522708" y="1564586"/>
                  <a:pt x="5512048" y="1574824"/>
                </a:cubicBezTo>
                <a:cubicBezTo>
                  <a:pt x="5515587" y="1570052"/>
                  <a:pt x="5517232" y="1566389"/>
                  <a:pt x="5512918" y="1569702"/>
                </a:cubicBezTo>
                <a:cubicBezTo>
                  <a:pt x="5461339" y="1613746"/>
                  <a:pt x="5415739" y="1662457"/>
                  <a:pt x="5362814" y="1707876"/>
                </a:cubicBezTo>
                <a:cubicBezTo>
                  <a:pt x="5358147" y="1713859"/>
                  <a:pt x="5349670" y="1729620"/>
                  <a:pt x="5353985" y="1726309"/>
                </a:cubicBezTo>
                <a:cubicBezTo>
                  <a:pt x="5390726" y="1693310"/>
                  <a:pt x="5425177" y="1660010"/>
                  <a:pt x="5459630" y="1626712"/>
                </a:cubicBezTo>
                <a:cubicBezTo>
                  <a:pt x="5438340" y="1649907"/>
                  <a:pt x="5414383" y="1672753"/>
                  <a:pt x="5391748" y="1697324"/>
                </a:cubicBezTo>
                <a:cubicBezTo>
                  <a:pt x="5369084" y="1719176"/>
                  <a:pt x="5346286" y="1743530"/>
                  <a:pt x="5324003" y="1765431"/>
                </a:cubicBezTo>
                <a:cubicBezTo>
                  <a:pt x="5272072" y="1812146"/>
                  <a:pt x="5220004" y="1861365"/>
                  <a:pt x="5165620" y="1907563"/>
                </a:cubicBezTo>
                <a:cubicBezTo>
                  <a:pt x="5158283" y="1913193"/>
                  <a:pt x="5151102" y="1927962"/>
                  <a:pt x="5155417" y="1924650"/>
                </a:cubicBezTo>
                <a:cubicBezTo>
                  <a:pt x="5205485" y="1881764"/>
                  <a:pt x="5254612" y="1837202"/>
                  <a:pt x="5303357" y="1792591"/>
                </a:cubicBezTo>
                <a:cubicBezTo>
                  <a:pt x="5303006" y="1795260"/>
                  <a:pt x="5304515" y="1794101"/>
                  <a:pt x="5306161" y="1790438"/>
                </a:cubicBezTo>
                <a:cubicBezTo>
                  <a:pt x="5310694" y="1786959"/>
                  <a:pt x="5313498" y="1784807"/>
                  <a:pt x="5316822" y="1780199"/>
                </a:cubicBezTo>
                <a:cubicBezTo>
                  <a:pt x="5338968" y="1760802"/>
                  <a:pt x="5361250" y="1738900"/>
                  <a:pt x="5383698" y="1717214"/>
                </a:cubicBezTo>
                <a:cubicBezTo>
                  <a:pt x="5383698" y="1717214"/>
                  <a:pt x="5383698" y="1717214"/>
                  <a:pt x="5410678" y="1692051"/>
                </a:cubicBezTo>
                <a:cubicBezTo>
                  <a:pt x="5408865" y="1695499"/>
                  <a:pt x="5404197" y="1701482"/>
                  <a:pt x="5402336" y="1705308"/>
                </a:cubicBezTo>
                <a:cubicBezTo>
                  <a:pt x="5360410" y="1746744"/>
                  <a:pt x="5313498" y="1784807"/>
                  <a:pt x="5270583" y="1824945"/>
                </a:cubicBezTo>
                <a:cubicBezTo>
                  <a:pt x="5270583" y="1824945"/>
                  <a:pt x="5270583" y="1824945"/>
                  <a:pt x="5204191" y="1882758"/>
                </a:cubicBezTo>
                <a:cubicBezTo>
                  <a:pt x="5181879" y="1901940"/>
                  <a:pt x="5159596" y="1923842"/>
                  <a:pt x="5136291" y="1941729"/>
                </a:cubicBezTo>
                <a:cubicBezTo>
                  <a:pt x="5136291" y="1941729"/>
                  <a:pt x="5136291" y="1941729"/>
                  <a:pt x="5000067" y="2055541"/>
                </a:cubicBezTo>
                <a:cubicBezTo>
                  <a:pt x="4976760" y="2073429"/>
                  <a:pt x="4954613" y="2092826"/>
                  <a:pt x="4931524" y="2110547"/>
                </a:cubicBezTo>
                <a:cubicBezTo>
                  <a:pt x="4931524" y="2110547"/>
                  <a:pt x="4931524" y="2110547"/>
                  <a:pt x="4860314" y="2165205"/>
                </a:cubicBezTo>
                <a:cubicBezTo>
                  <a:pt x="4860314" y="2165205"/>
                  <a:pt x="4860314" y="2165205"/>
                  <a:pt x="4719401" y="2273357"/>
                </a:cubicBezTo>
                <a:cubicBezTo>
                  <a:pt x="4719401" y="2273357"/>
                  <a:pt x="4719401" y="2273357"/>
                  <a:pt x="4575227" y="2376815"/>
                </a:cubicBezTo>
                <a:cubicBezTo>
                  <a:pt x="4575227" y="2376815"/>
                  <a:pt x="4575227" y="2376815"/>
                  <a:pt x="4503025" y="2430178"/>
                </a:cubicBezTo>
                <a:cubicBezTo>
                  <a:pt x="4503025" y="2430178"/>
                  <a:pt x="4503025" y="2430178"/>
                  <a:pt x="4429845" y="2479144"/>
                </a:cubicBezTo>
                <a:cubicBezTo>
                  <a:pt x="4429845" y="2479144"/>
                  <a:pt x="4429845" y="2479144"/>
                  <a:pt x="4282527" y="2578504"/>
                </a:cubicBezTo>
                <a:cubicBezTo>
                  <a:pt x="4236786" y="2609156"/>
                  <a:pt x="4191228" y="2636923"/>
                  <a:pt x="4145838" y="2664905"/>
                </a:cubicBezTo>
                <a:cubicBezTo>
                  <a:pt x="4145838" y="2664905"/>
                  <a:pt x="4145838" y="2664905"/>
                  <a:pt x="4077492" y="2708105"/>
                </a:cubicBezTo>
                <a:cubicBezTo>
                  <a:pt x="4053546" y="2722031"/>
                  <a:pt x="4032102" y="2736088"/>
                  <a:pt x="4008154" y="2750013"/>
                </a:cubicBezTo>
                <a:cubicBezTo>
                  <a:pt x="3961604" y="2776485"/>
                  <a:pt x="3916213" y="2804467"/>
                  <a:pt x="3868370" y="2831933"/>
                </a:cubicBezTo>
                <a:cubicBezTo>
                  <a:pt x="3868370" y="2831933"/>
                  <a:pt x="3868370" y="2831933"/>
                  <a:pt x="3799217" y="2870955"/>
                </a:cubicBezTo>
                <a:cubicBezTo>
                  <a:pt x="3775271" y="2884878"/>
                  <a:pt x="3751157" y="2898587"/>
                  <a:pt x="3727562" y="2909841"/>
                </a:cubicBezTo>
                <a:cubicBezTo>
                  <a:pt x="3608970" y="2978495"/>
                  <a:pt x="3485711" y="3042828"/>
                  <a:pt x="3360253" y="3102097"/>
                </a:cubicBezTo>
                <a:lnTo>
                  <a:pt x="3312387" y="3123944"/>
                </a:lnTo>
                <a:lnTo>
                  <a:pt x="3312388" y="3123944"/>
                </a:lnTo>
                <a:cubicBezTo>
                  <a:pt x="3313707" y="3127977"/>
                  <a:pt x="3311951" y="3131623"/>
                  <a:pt x="3311951" y="3131623"/>
                </a:cubicBezTo>
                <a:cubicBezTo>
                  <a:pt x="3311951" y="3131623"/>
                  <a:pt x="3315729" y="3128369"/>
                  <a:pt x="3316165" y="3132440"/>
                </a:cubicBezTo>
                <a:cubicBezTo>
                  <a:pt x="3316943" y="3133849"/>
                  <a:pt x="3315461" y="3136079"/>
                  <a:pt x="3315226" y="3137293"/>
                </a:cubicBezTo>
                <a:lnTo>
                  <a:pt x="3315415" y="3137584"/>
                </a:lnTo>
                <a:lnTo>
                  <a:pt x="3309602" y="3139016"/>
                </a:lnTo>
                <a:cubicBezTo>
                  <a:pt x="3286033" y="3146512"/>
                  <a:pt x="3263691" y="3158081"/>
                  <a:pt x="3242455" y="3167502"/>
                </a:cubicBezTo>
                <a:cubicBezTo>
                  <a:pt x="3207960" y="3183068"/>
                  <a:pt x="3178496" y="3200654"/>
                  <a:pt x="3145014" y="3216415"/>
                </a:cubicBezTo>
                <a:cubicBezTo>
                  <a:pt x="3113761" y="3232397"/>
                  <a:pt x="3081498" y="3248183"/>
                  <a:pt x="3046769" y="3264961"/>
                </a:cubicBezTo>
                <a:cubicBezTo>
                  <a:pt x="3017233" y="3277499"/>
                  <a:pt x="2989888" y="3290461"/>
                  <a:pt x="2957730" y="3304799"/>
                </a:cubicBezTo>
                <a:cubicBezTo>
                  <a:pt x="2953048" y="3306410"/>
                  <a:pt x="2938615" y="3314107"/>
                  <a:pt x="2955003" y="3308047"/>
                </a:cubicBezTo>
                <a:cubicBezTo>
                  <a:pt x="2962181" y="3304400"/>
                  <a:pt x="2970409" y="3300747"/>
                  <a:pt x="2977558" y="3298145"/>
                </a:cubicBezTo>
                <a:cubicBezTo>
                  <a:pt x="2990470" y="3292881"/>
                  <a:pt x="2997373" y="3290650"/>
                  <a:pt x="3009077" y="3286201"/>
                </a:cubicBezTo>
                <a:cubicBezTo>
                  <a:pt x="3027919" y="3278309"/>
                  <a:pt x="3048960" y="3265385"/>
                  <a:pt x="3067841" y="3257291"/>
                </a:cubicBezTo>
                <a:cubicBezTo>
                  <a:pt x="3097614" y="3243539"/>
                  <a:pt x="3125969" y="3230773"/>
                  <a:pt x="3158401" y="3215019"/>
                </a:cubicBezTo>
                <a:cubicBezTo>
                  <a:pt x="3164332" y="3212391"/>
                  <a:pt x="3175260" y="3206533"/>
                  <a:pt x="3184460" y="3203278"/>
                </a:cubicBezTo>
                <a:cubicBezTo>
                  <a:pt x="3192621" y="3200871"/>
                  <a:pt x="3185001" y="3205900"/>
                  <a:pt x="3181497" y="3207741"/>
                </a:cubicBezTo>
                <a:cubicBezTo>
                  <a:pt x="3174281" y="3211589"/>
                  <a:pt x="3164873" y="3215014"/>
                  <a:pt x="3157657" y="3218862"/>
                </a:cubicBezTo>
                <a:cubicBezTo>
                  <a:pt x="3123979" y="3235634"/>
                  <a:pt x="3093197" y="3249189"/>
                  <a:pt x="3063151" y="3264356"/>
                </a:cubicBezTo>
                <a:cubicBezTo>
                  <a:pt x="3021009" y="3285993"/>
                  <a:pt x="2976813" y="3301988"/>
                  <a:pt x="2935612" y="3318772"/>
                </a:cubicBezTo>
                <a:cubicBezTo>
                  <a:pt x="2915315" y="3327851"/>
                  <a:pt x="2893941" y="3337982"/>
                  <a:pt x="2872399" y="3348080"/>
                </a:cubicBezTo>
                <a:cubicBezTo>
                  <a:pt x="2819062" y="3371537"/>
                  <a:pt x="2761881" y="3387746"/>
                  <a:pt x="2704493" y="3404125"/>
                </a:cubicBezTo>
                <a:cubicBezTo>
                  <a:pt x="2695191" y="3406101"/>
                  <a:pt x="2686131" y="3406826"/>
                  <a:pt x="2678015" y="3409533"/>
                </a:cubicBezTo>
                <a:lnTo>
                  <a:pt x="2671404" y="3412499"/>
                </a:lnTo>
                <a:lnTo>
                  <a:pt x="2671133" y="3412250"/>
                </a:lnTo>
                <a:cubicBezTo>
                  <a:pt x="2670711" y="3412168"/>
                  <a:pt x="2670358" y="3412414"/>
                  <a:pt x="2670240" y="3413021"/>
                </a:cubicBezTo>
                <a:lnTo>
                  <a:pt x="2671404" y="3412499"/>
                </a:lnTo>
                <a:lnTo>
                  <a:pt x="2672432" y="3413445"/>
                </a:lnTo>
                <a:cubicBezTo>
                  <a:pt x="2662012" y="3416675"/>
                  <a:pt x="2650346" y="3420921"/>
                  <a:pt x="2650112" y="3422134"/>
                </a:cubicBezTo>
                <a:cubicBezTo>
                  <a:pt x="2650346" y="3420921"/>
                  <a:pt x="2655573" y="3421932"/>
                  <a:pt x="2655573" y="3421932"/>
                </a:cubicBezTo>
                <a:cubicBezTo>
                  <a:pt x="2658607" y="3422520"/>
                  <a:pt x="2655103" y="3424359"/>
                  <a:pt x="2659318" y="3425174"/>
                </a:cubicBezTo>
                <a:cubicBezTo>
                  <a:pt x="2662588" y="3424549"/>
                  <a:pt x="2671759" y="3422338"/>
                  <a:pt x="2678467" y="3421119"/>
                </a:cubicBezTo>
                <a:cubicBezTo>
                  <a:pt x="2688405" y="3418793"/>
                  <a:pt x="2698749" y="3416402"/>
                  <a:pt x="2709277" y="3413913"/>
                </a:cubicBezTo>
                <a:lnTo>
                  <a:pt x="2735931" y="3407397"/>
                </a:lnTo>
                <a:lnTo>
                  <a:pt x="2729463" y="3409667"/>
                </a:lnTo>
                <a:cubicBezTo>
                  <a:pt x="2717857" y="3412930"/>
                  <a:pt x="2706242" y="3415560"/>
                  <a:pt x="2694929" y="3417985"/>
                </a:cubicBezTo>
                <a:cubicBezTo>
                  <a:pt x="2672342" y="3422635"/>
                  <a:pt x="2647999" y="3430934"/>
                  <a:pt x="2623957" y="3436771"/>
                </a:cubicBezTo>
                <a:cubicBezTo>
                  <a:pt x="2611028" y="3439408"/>
                  <a:pt x="2598243" y="3442442"/>
                  <a:pt x="2585895" y="3445244"/>
                </a:cubicBezTo>
                <a:cubicBezTo>
                  <a:pt x="2573547" y="3448047"/>
                  <a:pt x="2561636" y="3450621"/>
                  <a:pt x="2550460" y="3452339"/>
                </a:cubicBezTo>
                <a:cubicBezTo>
                  <a:pt x="2563306" y="3448320"/>
                  <a:pt x="2577967" y="3444864"/>
                  <a:pt x="2591590" y="3442255"/>
                </a:cubicBezTo>
                <a:lnTo>
                  <a:pt x="2605277" y="3438401"/>
                </a:lnTo>
                <a:cubicBezTo>
                  <a:pt x="2605787" y="3435772"/>
                  <a:pt x="2594590" y="3437591"/>
                  <a:pt x="2592333" y="3438413"/>
                </a:cubicBezTo>
                <a:lnTo>
                  <a:pt x="2550422" y="3448279"/>
                </a:lnTo>
                <a:lnTo>
                  <a:pt x="2544101" y="3451678"/>
                </a:lnTo>
                <a:lnTo>
                  <a:pt x="2537038" y="3454826"/>
                </a:lnTo>
                <a:lnTo>
                  <a:pt x="2538019" y="3455176"/>
                </a:lnTo>
                <a:cubicBezTo>
                  <a:pt x="2537901" y="3455783"/>
                  <a:pt x="2537590" y="3456037"/>
                  <a:pt x="2537033" y="3456087"/>
                </a:cubicBezTo>
                <a:lnTo>
                  <a:pt x="2534844" y="3455804"/>
                </a:lnTo>
                <a:lnTo>
                  <a:pt x="2518046" y="3463290"/>
                </a:lnTo>
                <a:cubicBezTo>
                  <a:pt x="2508774" y="3467029"/>
                  <a:pt x="2499713" y="3470468"/>
                  <a:pt x="2493257" y="3473100"/>
                </a:cubicBezTo>
                <a:cubicBezTo>
                  <a:pt x="2467433" y="3483628"/>
                  <a:pt x="2448551" y="3491724"/>
                  <a:pt x="2423029" y="3499793"/>
                </a:cubicBezTo>
                <a:cubicBezTo>
                  <a:pt x="2411775" y="3503489"/>
                  <a:pt x="2400943" y="3506769"/>
                  <a:pt x="2390324" y="3509799"/>
                </a:cubicBezTo>
                <a:lnTo>
                  <a:pt x="2366994" y="3516114"/>
                </a:lnTo>
                <a:lnTo>
                  <a:pt x="2369046" y="3515094"/>
                </a:lnTo>
                <a:cubicBezTo>
                  <a:pt x="2374025" y="3512976"/>
                  <a:pt x="2380436" y="3510689"/>
                  <a:pt x="2386084" y="3508281"/>
                </a:cubicBezTo>
                <a:lnTo>
                  <a:pt x="2387689" y="3507502"/>
                </a:lnTo>
                <a:lnTo>
                  <a:pt x="2397120" y="3504943"/>
                </a:lnTo>
                <a:cubicBezTo>
                  <a:pt x="2407487" y="3501924"/>
                  <a:pt x="2417593" y="3498740"/>
                  <a:pt x="2427211" y="3495356"/>
                </a:cubicBezTo>
                <a:cubicBezTo>
                  <a:pt x="2448568" y="3488475"/>
                  <a:pt x="2469218" y="3479830"/>
                  <a:pt x="2489834" y="3470680"/>
                </a:cubicBezTo>
                <a:lnTo>
                  <a:pt x="2531668" y="3452113"/>
                </a:lnTo>
                <a:lnTo>
                  <a:pt x="2499647" y="3458239"/>
                </a:lnTo>
                <a:cubicBezTo>
                  <a:pt x="2512442" y="3453582"/>
                  <a:pt x="2527125" y="3450235"/>
                  <a:pt x="2541927" y="3447067"/>
                </a:cubicBezTo>
                <a:lnTo>
                  <a:pt x="2544283" y="3446515"/>
                </a:lnTo>
                <a:lnTo>
                  <a:pt x="2552257" y="3442975"/>
                </a:lnTo>
                <a:cubicBezTo>
                  <a:pt x="2553268" y="3443172"/>
                  <a:pt x="2560249" y="3440536"/>
                  <a:pt x="2560015" y="3441749"/>
                </a:cubicBezTo>
                <a:lnTo>
                  <a:pt x="2557789" y="3443344"/>
                </a:lnTo>
                <a:lnTo>
                  <a:pt x="2584916" y="3436977"/>
                </a:lnTo>
                <a:cubicBezTo>
                  <a:pt x="2576923" y="3439416"/>
                  <a:pt x="2591623" y="3435757"/>
                  <a:pt x="2590886" y="3434146"/>
                </a:cubicBezTo>
                <a:cubicBezTo>
                  <a:pt x="2589331" y="3431327"/>
                  <a:pt x="2585150" y="3435764"/>
                  <a:pt x="2585150" y="3435764"/>
                </a:cubicBezTo>
                <a:cubicBezTo>
                  <a:pt x="2568764" y="3439096"/>
                  <a:pt x="2552968" y="3442542"/>
                  <a:pt x="2537506" y="3445739"/>
                </a:cubicBezTo>
                <a:lnTo>
                  <a:pt x="2506814" y="3451437"/>
                </a:lnTo>
                <a:lnTo>
                  <a:pt x="2510794" y="3449389"/>
                </a:lnTo>
                <a:lnTo>
                  <a:pt x="2510959" y="3449281"/>
                </a:lnTo>
                <a:lnTo>
                  <a:pt x="2512292" y="3448937"/>
                </a:lnTo>
                <a:cubicBezTo>
                  <a:pt x="2515731" y="3448343"/>
                  <a:pt x="2533465" y="3445271"/>
                  <a:pt x="2533699" y="3444058"/>
                </a:cubicBezTo>
                <a:cubicBezTo>
                  <a:pt x="2534072" y="3442137"/>
                  <a:pt x="2529765" y="3442248"/>
                  <a:pt x="2525618" y="3442887"/>
                </a:cubicBezTo>
                <a:lnTo>
                  <a:pt x="2521182" y="3444136"/>
                </a:lnTo>
                <a:lnTo>
                  <a:pt x="2496662" y="3455504"/>
                </a:lnTo>
                <a:cubicBezTo>
                  <a:pt x="2443326" y="3478962"/>
                  <a:pt x="2386146" y="3495170"/>
                  <a:pt x="2328758" y="3511548"/>
                </a:cubicBezTo>
                <a:cubicBezTo>
                  <a:pt x="2319456" y="3513524"/>
                  <a:pt x="2310395" y="3514250"/>
                  <a:pt x="2302280" y="3516957"/>
                </a:cubicBezTo>
                <a:lnTo>
                  <a:pt x="2295669" y="3519923"/>
                </a:lnTo>
                <a:lnTo>
                  <a:pt x="2295398" y="3519675"/>
                </a:lnTo>
                <a:cubicBezTo>
                  <a:pt x="2294976" y="3519592"/>
                  <a:pt x="2294622" y="3519838"/>
                  <a:pt x="2294505" y="3520445"/>
                </a:cubicBezTo>
                <a:lnTo>
                  <a:pt x="2295669" y="3519923"/>
                </a:lnTo>
                <a:lnTo>
                  <a:pt x="2296697" y="3520869"/>
                </a:lnTo>
                <a:cubicBezTo>
                  <a:pt x="2286278" y="3524099"/>
                  <a:pt x="2274611" y="3528345"/>
                  <a:pt x="2274376" y="3529557"/>
                </a:cubicBezTo>
                <a:cubicBezTo>
                  <a:pt x="2274611" y="3528345"/>
                  <a:pt x="2279837" y="3529357"/>
                  <a:pt x="2279837" y="3529357"/>
                </a:cubicBezTo>
                <a:cubicBezTo>
                  <a:pt x="2282872" y="3529944"/>
                  <a:pt x="2279368" y="3531784"/>
                  <a:pt x="2283582" y="3532599"/>
                </a:cubicBezTo>
                <a:cubicBezTo>
                  <a:pt x="2286851" y="3531973"/>
                  <a:pt x="2296025" y="3529762"/>
                  <a:pt x="2302732" y="3528543"/>
                </a:cubicBezTo>
                <a:cubicBezTo>
                  <a:pt x="2312670" y="3526217"/>
                  <a:pt x="2323015" y="3523827"/>
                  <a:pt x="2333542" y="3521337"/>
                </a:cubicBezTo>
                <a:lnTo>
                  <a:pt x="2360196" y="3514822"/>
                </a:lnTo>
                <a:lnTo>
                  <a:pt x="2353727" y="3517093"/>
                </a:lnTo>
                <a:cubicBezTo>
                  <a:pt x="2342122" y="3520354"/>
                  <a:pt x="2330507" y="3522984"/>
                  <a:pt x="2319193" y="3525410"/>
                </a:cubicBezTo>
                <a:cubicBezTo>
                  <a:pt x="2296606" y="3530060"/>
                  <a:pt x="2272263" y="3538357"/>
                  <a:pt x="2248222" y="3544194"/>
                </a:cubicBezTo>
                <a:cubicBezTo>
                  <a:pt x="2235294" y="3546833"/>
                  <a:pt x="2222507" y="3549866"/>
                  <a:pt x="2210160" y="3552669"/>
                </a:cubicBezTo>
                <a:cubicBezTo>
                  <a:pt x="2197812" y="3555471"/>
                  <a:pt x="2185902" y="3558045"/>
                  <a:pt x="2174725" y="3559763"/>
                </a:cubicBezTo>
                <a:cubicBezTo>
                  <a:pt x="2187571" y="3555745"/>
                  <a:pt x="2202232" y="3552288"/>
                  <a:pt x="2215854" y="3549679"/>
                </a:cubicBezTo>
                <a:lnTo>
                  <a:pt x="2229543" y="3545824"/>
                </a:lnTo>
                <a:cubicBezTo>
                  <a:pt x="2230052" y="3543196"/>
                  <a:pt x="2218856" y="3545016"/>
                  <a:pt x="2216598" y="3545837"/>
                </a:cubicBezTo>
                <a:cubicBezTo>
                  <a:pt x="2186085" y="3551681"/>
                  <a:pt x="2151322" y="3563206"/>
                  <a:pt x="2123911" y="3565663"/>
                </a:cubicBezTo>
                <a:cubicBezTo>
                  <a:pt x="2149502" y="3556348"/>
                  <a:pt x="2182647" y="3552274"/>
                  <a:pt x="2209181" y="3544402"/>
                </a:cubicBezTo>
                <a:cubicBezTo>
                  <a:pt x="2201188" y="3546840"/>
                  <a:pt x="2215887" y="3543181"/>
                  <a:pt x="2215151" y="3541570"/>
                </a:cubicBezTo>
                <a:cubicBezTo>
                  <a:pt x="2213597" y="3538752"/>
                  <a:pt x="2209416" y="3543188"/>
                  <a:pt x="2209416" y="3543188"/>
                </a:cubicBezTo>
                <a:cubicBezTo>
                  <a:pt x="2193030" y="3546520"/>
                  <a:pt x="2177234" y="3549967"/>
                  <a:pt x="2161771" y="3553164"/>
                </a:cubicBezTo>
                <a:lnTo>
                  <a:pt x="2131079" y="3558861"/>
                </a:lnTo>
                <a:lnTo>
                  <a:pt x="2135059" y="3556812"/>
                </a:lnTo>
                <a:lnTo>
                  <a:pt x="2135224" y="3556705"/>
                </a:lnTo>
                <a:lnTo>
                  <a:pt x="2136557" y="3556361"/>
                </a:lnTo>
                <a:cubicBezTo>
                  <a:pt x="2139995" y="3555768"/>
                  <a:pt x="2157729" y="3552696"/>
                  <a:pt x="2157964" y="3551483"/>
                </a:cubicBezTo>
                <a:cubicBezTo>
                  <a:pt x="2158708" y="3547639"/>
                  <a:pt x="2140739" y="3551925"/>
                  <a:pt x="2142762" y="3552317"/>
                </a:cubicBezTo>
                <a:lnTo>
                  <a:pt x="2141239" y="3552696"/>
                </a:lnTo>
                <a:lnTo>
                  <a:pt x="2141892" y="3550474"/>
                </a:lnTo>
                <a:cubicBezTo>
                  <a:pt x="2141002" y="3550484"/>
                  <a:pt x="2139165" y="3551170"/>
                  <a:pt x="2136905" y="3552183"/>
                </a:cubicBezTo>
                <a:lnTo>
                  <a:pt x="2131205" y="3554975"/>
                </a:lnTo>
                <a:lnTo>
                  <a:pt x="2126882" y="3555747"/>
                </a:lnTo>
                <a:cubicBezTo>
                  <a:pt x="2124083" y="3553946"/>
                  <a:pt x="2139962" y="3550515"/>
                  <a:pt x="2139962" y="3550515"/>
                </a:cubicBezTo>
                <a:cubicBezTo>
                  <a:pt x="2170138" y="3544608"/>
                  <a:pt x="2196438" y="3537948"/>
                  <a:pt x="2221283" y="3532475"/>
                </a:cubicBezTo>
                <a:cubicBezTo>
                  <a:pt x="2223541" y="3531654"/>
                  <a:pt x="2252640" y="3526795"/>
                  <a:pt x="2252372" y="3522757"/>
                </a:cubicBezTo>
                <a:cubicBezTo>
                  <a:pt x="2251830" y="3520134"/>
                  <a:pt x="2232446" y="3525404"/>
                  <a:pt x="2247884" y="3523356"/>
                </a:cubicBezTo>
                <a:cubicBezTo>
                  <a:pt x="2224285" y="3527810"/>
                  <a:pt x="2203889" y="3532885"/>
                  <a:pt x="2181263" y="3537738"/>
                </a:cubicBezTo>
                <a:cubicBezTo>
                  <a:pt x="2180251" y="3537542"/>
                  <a:pt x="2158166" y="3545016"/>
                  <a:pt x="2156210" y="3543379"/>
                </a:cubicBezTo>
                <a:cubicBezTo>
                  <a:pt x="2154930" y="3539145"/>
                  <a:pt x="2170342" y="3538142"/>
                  <a:pt x="2170342" y="3538142"/>
                </a:cubicBezTo>
                <a:cubicBezTo>
                  <a:pt x="2199910" y="3530856"/>
                  <a:pt x="2216025" y="3526212"/>
                  <a:pt x="2244347" y="3519944"/>
                </a:cubicBezTo>
                <a:cubicBezTo>
                  <a:pt x="2246604" y="3519122"/>
                  <a:pt x="2273641" y="3514074"/>
                  <a:pt x="2273139" y="3511250"/>
                </a:cubicBezTo>
                <a:cubicBezTo>
                  <a:pt x="2271182" y="3509612"/>
                  <a:pt x="2250277" y="3517315"/>
                  <a:pt x="2252535" y="3516493"/>
                </a:cubicBezTo>
                <a:cubicBezTo>
                  <a:pt x="2244816" y="3517517"/>
                  <a:pt x="2240132" y="3519128"/>
                  <a:pt x="2231194" y="3520126"/>
                </a:cubicBezTo>
                <a:cubicBezTo>
                  <a:pt x="2243094" y="3514666"/>
                  <a:pt x="2256247" y="3514484"/>
                  <a:pt x="2267913" y="3510238"/>
                </a:cubicBezTo>
                <a:cubicBezTo>
                  <a:pt x="2271182" y="3509612"/>
                  <a:pt x="2274117" y="3506193"/>
                  <a:pt x="2278801" y="3504582"/>
                </a:cubicBezTo>
                <a:cubicBezTo>
                  <a:pt x="2290533" y="3499089"/>
                  <a:pt x="2308605" y="3496084"/>
                  <a:pt x="2320271" y="3491836"/>
                </a:cubicBezTo>
                <a:cubicBezTo>
                  <a:pt x="2316598" y="3493644"/>
                  <a:pt x="2326005" y="3490219"/>
                  <a:pt x="2326241" y="3489006"/>
                </a:cubicBezTo>
                <a:cubicBezTo>
                  <a:pt x="2326984" y="3485163"/>
                  <a:pt x="2316057" y="3491021"/>
                  <a:pt x="2315044" y="3490825"/>
                </a:cubicBezTo>
                <a:cubicBezTo>
                  <a:pt x="2284061" y="3499096"/>
                  <a:pt x="2254258" y="3507595"/>
                  <a:pt x="2225159" y="3512453"/>
                </a:cubicBezTo>
                <a:cubicBezTo>
                  <a:pt x="2252033" y="3501918"/>
                  <a:pt x="2273642" y="3502324"/>
                  <a:pt x="2299673" y="3491627"/>
                </a:cubicBezTo>
                <a:cubicBezTo>
                  <a:pt x="2299400" y="3493042"/>
                  <a:pt x="2316532" y="3483139"/>
                  <a:pt x="2307359" y="3485351"/>
                </a:cubicBezTo>
                <a:cubicBezTo>
                  <a:pt x="2275365" y="3493426"/>
                  <a:pt x="2247987" y="3501135"/>
                  <a:pt x="2218654" y="3507207"/>
                </a:cubicBezTo>
                <a:cubicBezTo>
                  <a:pt x="2211740" y="3508596"/>
                  <a:pt x="2195121" y="3510415"/>
                  <a:pt x="2210226" y="3505575"/>
                </a:cubicBezTo>
                <a:cubicBezTo>
                  <a:pt x="2228597" y="3500109"/>
                  <a:pt x="2248425" y="3493456"/>
                  <a:pt x="2268821" y="3488382"/>
                </a:cubicBezTo>
                <a:cubicBezTo>
                  <a:pt x="2274555" y="3486765"/>
                  <a:pt x="2295354" y="3480509"/>
                  <a:pt x="2278463" y="3483743"/>
                </a:cubicBezTo>
                <a:cubicBezTo>
                  <a:pt x="2262582" y="3487174"/>
                  <a:pt x="2245447" y="3491673"/>
                  <a:pt x="2228746" y="3496073"/>
                </a:cubicBezTo>
                <a:lnTo>
                  <a:pt x="2208762" y="3501272"/>
                </a:lnTo>
                <a:lnTo>
                  <a:pt x="2216426" y="3495765"/>
                </a:lnTo>
                <a:cubicBezTo>
                  <a:pt x="2225080" y="3485816"/>
                  <a:pt x="2211265" y="3493524"/>
                  <a:pt x="2202680" y="3499145"/>
                </a:cubicBezTo>
                <a:lnTo>
                  <a:pt x="2190764" y="3505641"/>
                </a:lnTo>
                <a:lnTo>
                  <a:pt x="2181635" y="3507805"/>
                </a:lnTo>
                <a:lnTo>
                  <a:pt x="2180535" y="3508070"/>
                </a:lnTo>
                <a:lnTo>
                  <a:pt x="2185147" y="3505183"/>
                </a:lnTo>
                <a:cubicBezTo>
                  <a:pt x="2191341" y="3501268"/>
                  <a:pt x="2197537" y="3497502"/>
                  <a:pt x="2203758" y="3494454"/>
                </a:cubicBezTo>
                <a:cubicBezTo>
                  <a:pt x="2217370" y="3486770"/>
                  <a:pt x="2234889" y="3480283"/>
                  <a:pt x="2248457" y="3471166"/>
                </a:cubicBezTo>
                <a:cubicBezTo>
                  <a:pt x="2263445" y="3461874"/>
                  <a:pt x="2242168" y="3471945"/>
                  <a:pt x="2233532" y="3475893"/>
                </a:cubicBezTo>
                <a:cubicBezTo>
                  <a:pt x="2224896" y="3479840"/>
                  <a:pt x="2214847" y="3484203"/>
                  <a:pt x="2212254" y="3485964"/>
                </a:cubicBezTo>
                <a:cubicBezTo>
                  <a:pt x="2209818" y="3486265"/>
                  <a:pt x="2204745" y="3486892"/>
                  <a:pt x="2203528" y="3487043"/>
                </a:cubicBezTo>
                <a:cubicBezTo>
                  <a:pt x="2199920" y="3488930"/>
                  <a:pt x="2198545" y="3490539"/>
                  <a:pt x="2196161" y="3492514"/>
                </a:cubicBezTo>
                <a:cubicBezTo>
                  <a:pt x="2194944" y="3492664"/>
                  <a:pt x="2191037" y="3491468"/>
                  <a:pt x="2187234" y="3493619"/>
                </a:cubicBezTo>
                <a:cubicBezTo>
                  <a:pt x="2183626" y="3495503"/>
                  <a:pt x="2175086" y="3502559"/>
                  <a:pt x="2167421" y="3504948"/>
                </a:cubicBezTo>
                <a:cubicBezTo>
                  <a:pt x="2154929" y="3509372"/>
                  <a:pt x="2172308" y="3498344"/>
                  <a:pt x="2176119" y="3496433"/>
                </a:cubicBezTo>
                <a:cubicBezTo>
                  <a:pt x="2181095" y="3492699"/>
                  <a:pt x="2187137" y="3490511"/>
                  <a:pt x="2189731" y="3488751"/>
                </a:cubicBezTo>
                <a:cubicBezTo>
                  <a:pt x="2190904" y="3487166"/>
                  <a:pt x="2190807" y="3484058"/>
                  <a:pt x="2193198" y="3482323"/>
                </a:cubicBezTo>
                <a:cubicBezTo>
                  <a:pt x="2196352" y="3478934"/>
                  <a:pt x="2203222" y="3475504"/>
                  <a:pt x="2210858" y="3472160"/>
                </a:cubicBezTo>
                <a:lnTo>
                  <a:pt x="2233039" y="3462540"/>
                </a:lnTo>
                <a:lnTo>
                  <a:pt x="2232580" y="3462803"/>
                </a:lnTo>
                <a:lnTo>
                  <a:pt x="2231468" y="3463418"/>
                </a:lnTo>
                <a:cubicBezTo>
                  <a:pt x="2231266" y="3463534"/>
                  <a:pt x="2231381" y="3463479"/>
                  <a:pt x="2231722" y="3463294"/>
                </a:cubicBezTo>
                <a:lnTo>
                  <a:pt x="2232580" y="3462803"/>
                </a:lnTo>
                <a:lnTo>
                  <a:pt x="2233117" y="3462507"/>
                </a:lnTo>
                <a:lnTo>
                  <a:pt x="2233039" y="3462540"/>
                </a:lnTo>
                <a:lnTo>
                  <a:pt x="2235769" y="3460980"/>
                </a:lnTo>
                <a:cubicBezTo>
                  <a:pt x="2239318" y="3458861"/>
                  <a:pt x="2243611" y="3456050"/>
                  <a:pt x="2242874" y="3455301"/>
                </a:cubicBezTo>
                <a:cubicBezTo>
                  <a:pt x="2241568" y="3452583"/>
                  <a:pt x="2228045" y="3463135"/>
                  <a:pt x="2228045" y="3463135"/>
                </a:cubicBezTo>
                <a:cubicBezTo>
                  <a:pt x="2210577" y="3471295"/>
                  <a:pt x="2196965" y="3478978"/>
                  <a:pt x="2180918" y="3486962"/>
                </a:cubicBezTo>
                <a:cubicBezTo>
                  <a:pt x="2177107" y="3488873"/>
                  <a:pt x="2172034" y="3489501"/>
                  <a:pt x="2165788" y="3491712"/>
                </a:cubicBezTo>
                <a:cubicBezTo>
                  <a:pt x="2158369" y="3495510"/>
                  <a:pt x="2156031" y="3498919"/>
                  <a:pt x="2150914" y="3498112"/>
                </a:cubicBezTo>
                <a:cubicBezTo>
                  <a:pt x="2147007" y="3496916"/>
                  <a:pt x="2146874" y="3492613"/>
                  <a:pt x="2144439" y="3492914"/>
                </a:cubicBezTo>
                <a:cubicBezTo>
                  <a:pt x="2138149" y="3493693"/>
                  <a:pt x="2120815" y="3506156"/>
                  <a:pt x="2113403" y="3510192"/>
                </a:cubicBezTo>
                <a:lnTo>
                  <a:pt x="2101448" y="3516809"/>
                </a:lnTo>
                <a:lnTo>
                  <a:pt x="2099806" y="3516724"/>
                </a:lnTo>
                <a:lnTo>
                  <a:pt x="2095081" y="3516910"/>
                </a:lnTo>
                <a:lnTo>
                  <a:pt x="2098852" y="3514661"/>
                </a:lnTo>
                <a:cubicBezTo>
                  <a:pt x="2116982" y="3504050"/>
                  <a:pt x="2135587" y="3493170"/>
                  <a:pt x="2155476" y="3480992"/>
                </a:cubicBezTo>
                <a:cubicBezTo>
                  <a:pt x="2159084" y="3479106"/>
                  <a:pt x="2167675" y="3473724"/>
                  <a:pt x="2177680" y="3467927"/>
                </a:cubicBezTo>
                <a:cubicBezTo>
                  <a:pt x="2181491" y="3466016"/>
                  <a:pt x="2209933" y="3450499"/>
                  <a:pt x="2193841" y="3457049"/>
                </a:cubicBezTo>
                <a:cubicBezTo>
                  <a:pt x="2178757" y="3463234"/>
                  <a:pt x="2201208" y="3451578"/>
                  <a:pt x="2203600" y="3449843"/>
                </a:cubicBezTo>
                <a:cubicBezTo>
                  <a:pt x="2204975" y="3448233"/>
                  <a:pt x="2208442" y="3441806"/>
                  <a:pt x="2207180" y="3440523"/>
                </a:cubicBezTo>
                <a:cubicBezTo>
                  <a:pt x="2205962" y="3440673"/>
                  <a:pt x="2174927" y="3457950"/>
                  <a:pt x="2171117" y="3459861"/>
                </a:cubicBezTo>
                <a:cubicBezTo>
                  <a:pt x="2161264" y="3463959"/>
                  <a:pt x="2152431" y="3468171"/>
                  <a:pt x="2144969" y="3470535"/>
                </a:cubicBezTo>
                <a:cubicBezTo>
                  <a:pt x="2143751" y="3470685"/>
                  <a:pt x="2139852" y="3469728"/>
                  <a:pt x="2138634" y="3469879"/>
                </a:cubicBezTo>
                <a:lnTo>
                  <a:pt x="2126187" y="3477250"/>
                </a:lnTo>
                <a:lnTo>
                  <a:pt x="2128762" y="3476843"/>
                </a:lnTo>
                <a:cubicBezTo>
                  <a:pt x="2128529" y="3478056"/>
                  <a:pt x="2113861" y="3486968"/>
                  <a:pt x="2112849" y="3486771"/>
                </a:cubicBezTo>
                <a:cubicBezTo>
                  <a:pt x="2098248" y="3494437"/>
                  <a:pt x="2074916" y="3502929"/>
                  <a:pt x="2062005" y="3508194"/>
                </a:cubicBezTo>
                <a:cubicBezTo>
                  <a:pt x="2049094" y="3513458"/>
                  <a:pt x="2037917" y="3518113"/>
                  <a:pt x="2026778" y="3522462"/>
                </a:cubicBezTo>
                <a:lnTo>
                  <a:pt x="2004324" y="3530433"/>
                </a:lnTo>
                <a:lnTo>
                  <a:pt x="1993761" y="3531151"/>
                </a:lnTo>
                <a:lnTo>
                  <a:pt x="1995959" y="3530450"/>
                </a:lnTo>
                <a:cubicBezTo>
                  <a:pt x="2017317" y="3523568"/>
                  <a:pt x="2037966" y="3514924"/>
                  <a:pt x="2058583" y="3505774"/>
                </a:cubicBezTo>
                <a:lnTo>
                  <a:pt x="2115489" y="3480517"/>
                </a:lnTo>
                <a:lnTo>
                  <a:pt x="2117311" y="3478515"/>
                </a:lnTo>
                <a:lnTo>
                  <a:pt x="2117243" y="3479291"/>
                </a:lnTo>
                <a:lnTo>
                  <a:pt x="2116139" y="3480100"/>
                </a:lnTo>
                <a:lnTo>
                  <a:pt x="2116993" y="3479850"/>
                </a:lnTo>
                <a:lnTo>
                  <a:pt x="2117201" y="3479758"/>
                </a:lnTo>
                <a:lnTo>
                  <a:pt x="2117243" y="3479291"/>
                </a:lnTo>
                <a:lnTo>
                  <a:pt x="2119273" y="3477802"/>
                </a:lnTo>
                <a:lnTo>
                  <a:pt x="2120810" y="3477243"/>
                </a:lnTo>
                <a:cubicBezTo>
                  <a:pt x="2121737" y="3476708"/>
                  <a:pt x="2122333" y="3476214"/>
                  <a:pt x="2122333" y="3476214"/>
                </a:cubicBezTo>
                <a:cubicBezTo>
                  <a:pt x="2122333" y="3476214"/>
                  <a:pt x="2122200" y="3471912"/>
                  <a:pt x="2124785" y="3469912"/>
                </a:cubicBezTo>
                <a:cubicBezTo>
                  <a:pt x="2129724" y="3464982"/>
                  <a:pt x="2145817" y="3458432"/>
                  <a:pt x="2150800" y="3454937"/>
                </a:cubicBezTo>
                <a:cubicBezTo>
                  <a:pt x="2151409" y="3454862"/>
                  <a:pt x="2151689" y="3454047"/>
                  <a:pt x="2151964" y="3453053"/>
                </a:cubicBezTo>
                <a:lnTo>
                  <a:pt x="2152463" y="3451746"/>
                </a:lnTo>
                <a:lnTo>
                  <a:pt x="2128625" y="3461289"/>
                </a:lnTo>
                <a:lnTo>
                  <a:pt x="2093514" y="3477568"/>
                </a:lnTo>
                <a:lnTo>
                  <a:pt x="2070801" y="3490726"/>
                </a:lnTo>
                <a:lnTo>
                  <a:pt x="2067645" y="3490985"/>
                </a:lnTo>
                <a:lnTo>
                  <a:pt x="2062335" y="3491743"/>
                </a:lnTo>
                <a:lnTo>
                  <a:pt x="1982978" y="3521274"/>
                </a:lnTo>
                <a:lnTo>
                  <a:pt x="1936626" y="3535032"/>
                </a:lnTo>
                <a:lnTo>
                  <a:pt x="1933060" y="3535274"/>
                </a:lnTo>
                <a:lnTo>
                  <a:pt x="1850493" y="3538772"/>
                </a:lnTo>
                <a:lnTo>
                  <a:pt x="1889019" y="3526930"/>
                </a:lnTo>
                <a:cubicBezTo>
                  <a:pt x="1885346" y="3528737"/>
                  <a:pt x="1894754" y="3525313"/>
                  <a:pt x="1894989" y="3524099"/>
                </a:cubicBezTo>
                <a:cubicBezTo>
                  <a:pt x="1895732" y="3520257"/>
                  <a:pt x="1884804" y="3526114"/>
                  <a:pt x="1883793" y="3525918"/>
                </a:cubicBezTo>
                <a:lnTo>
                  <a:pt x="1826078" y="3539806"/>
                </a:lnTo>
                <a:lnTo>
                  <a:pt x="1821262" y="3540010"/>
                </a:lnTo>
                <a:lnTo>
                  <a:pt x="1831480" y="3537194"/>
                </a:lnTo>
                <a:cubicBezTo>
                  <a:pt x="1843496" y="3534641"/>
                  <a:pt x="1855406" y="3532069"/>
                  <a:pt x="1868422" y="3526720"/>
                </a:cubicBezTo>
                <a:cubicBezTo>
                  <a:pt x="1868148" y="3528135"/>
                  <a:pt x="1885280" y="3518233"/>
                  <a:pt x="1876108" y="3520445"/>
                </a:cubicBezTo>
                <a:lnTo>
                  <a:pt x="1791600" y="3541266"/>
                </a:lnTo>
                <a:lnTo>
                  <a:pt x="1775922" y="3541930"/>
                </a:lnTo>
                <a:lnTo>
                  <a:pt x="1778974" y="3540669"/>
                </a:lnTo>
                <a:cubicBezTo>
                  <a:pt x="1797346" y="3535203"/>
                  <a:pt x="1817173" y="3528550"/>
                  <a:pt x="1837568" y="3523476"/>
                </a:cubicBezTo>
                <a:cubicBezTo>
                  <a:pt x="1843303" y="3521858"/>
                  <a:pt x="1864103" y="3515602"/>
                  <a:pt x="1847211" y="3518837"/>
                </a:cubicBezTo>
                <a:cubicBezTo>
                  <a:pt x="1831330" y="3522268"/>
                  <a:pt x="1814195" y="3526766"/>
                  <a:pt x="1797493" y="3531166"/>
                </a:cubicBezTo>
                <a:lnTo>
                  <a:pt x="1777511" y="3536365"/>
                </a:lnTo>
                <a:lnTo>
                  <a:pt x="1785175" y="3530858"/>
                </a:lnTo>
                <a:cubicBezTo>
                  <a:pt x="1793829" y="3520910"/>
                  <a:pt x="1780013" y="3528617"/>
                  <a:pt x="1771429" y="3534239"/>
                </a:cubicBezTo>
                <a:lnTo>
                  <a:pt x="1759513" y="3540734"/>
                </a:lnTo>
                <a:lnTo>
                  <a:pt x="1750383" y="3542898"/>
                </a:lnTo>
                <a:lnTo>
                  <a:pt x="1749808" y="3543037"/>
                </a:lnTo>
                <a:lnTo>
                  <a:pt x="1749462" y="3543052"/>
                </a:lnTo>
                <a:lnTo>
                  <a:pt x="1753896" y="3540277"/>
                </a:lnTo>
                <a:cubicBezTo>
                  <a:pt x="1760089" y="3536362"/>
                  <a:pt x="1766286" y="3532596"/>
                  <a:pt x="1772506" y="3529546"/>
                </a:cubicBezTo>
                <a:cubicBezTo>
                  <a:pt x="1786118" y="3521864"/>
                  <a:pt x="1803637" y="3515377"/>
                  <a:pt x="1817206" y="3506260"/>
                </a:cubicBezTo>
                <a:cubicBezTo>
                  <a:pt x="1832193" y="3496967"/>
                  <a:pt x="1810916" y="3507038"/>
                  <a:pt x="1802280" y="3510986"/>
                </a:cubicBezTo>
                <a:cubicBezTo>
                  <a:pt x="1793644" y="3514934"/>
                  <a:pt x="1783595" y="3519296"/>
                  <a:pt x="1781001" y="3521057"/>
                </a:cubicBezTo>
                <a:cubicBezTo>
                  <a:pt x="1778566" y="3521358"/>
                  <a:pt x="1773494" y="3521986"/>
                  <a:pt x="1772276" y="3522137"/>
                </a:cubicBezTo>
                <a:cubicBezTo>
                  <a:pt x="1768668" y="3524023"/>
                  <a:pt x="1767293" y="3525633"/>
                  <a:pt x="1764909" y="3527607"/>
                </a:cubicBezTo>
                <a:cubicBezTo>
                  <a:pt x="1763692" y="3527758"/>
                  <a:pt x="1759785" y="3526561"/>
                  <a:pt x="1755982" y="3528712"/>
                </a:cubicBezTo>
                <a:cubicBezTo>
                  <a:pt x="1752374" y="3530598"/>
                  <a:pt x="1743833" y="3537653"/>
                  <a:pt x="1736168" y="3540041"/>
                </a:cubicBezTo>
                <a:cubicBezTo>
                  <a:pt x="1723678" y="3544466"/>
                  <a:pt x="1741056" y="3533438"/>
                  <a:pt x="1744867" y="3531526"/>
                </a:cubicBezTo>
                <a:cubicBezTo>
                  <a:pt x="1749843" y="3527791"/>
                  <a:pt x="1755886" y="3525605"/>
                  <a:pt x="1758479" y="3523844"/>
                </a:cubicBezTo>
                <a:cubicBezTo>
                  <a:pt x="1759651" y="3522259"/>
                  <a:pt x="1759556" y="3519152"/>
                  <a:pt x="1761947" y="3517416"/>
                </a:cubicBezTo>
                <a:lnTo>
                  <a:pt x="1771064" y="3512169"/>
                </a:lnTo>
                <a:lnTo>
                  <a:pt x="1766262" y="3513665"/>
                </a:lnTo>
                <a:lnTo>
                  <a:pt x="1749665" y="3522055"/>
                </a:lnTo>
                <a:cubicBezTo>
                  <a:pt x="1745855" y="3523966"/>
                  <a:pt x="1740783" y="3524594"/>
                  <a:pt x="1734537" y="3526806"/>
                </a:cubicBezTo>
                <a:lnTo>
                  <a:pt x="1727765" y="3530825"/>
                </a:lnTo>
                <a:lnTo>
                  <a:pt x="1727591" y="3528433"/>
                </a:lnTo>
                <a:cubicBezTo>
                  <a:pt x="1726073" y="3528206"/>
                  <a:pt x="1723447" y="3529071"/>
                  <a:pt x="1719412" y="3532060"/>
                </a:cubicBezTo>
                <a:lnTo>
                  <a:pt x="1718115" y="3531963"/>
                </a:lnTo>
                <a:lnTo>
                  <a:pt x="1715147" y="3529581"/>
                </a:lnTo>
                <a:lnTo>
                  <a:pt x="1714237" y="3529864"/>
                </a:lnTo>
                <a:lnTo>
                  <a:pt x="1709020" y="3531290"/>
                </a:lnTo>
                <a:lnTo>
                  <a:pt x="1640117" y="3526188"/>
                </a:lnTo>
                <a:lnTo>
                  <a:pt x="1587728" y="3525516"/>
                </a:lnTo>
                <a:lnTo>
                  <a:pt x="1594418" y="3521706"/>
                </a:lnTo>
                <a:cubicBezTo>
                  <a:pt x="1590640" y="3520723"/>
                  <a:pt x="1577589" y="3521112"/>
                  <a:pt x="1549635" y="3523768"/>
                </a:cubicBezTo>
                <a:lnTo>
                  <a:pt x="1538749" y="3524857"/>
                </a:lnTo>
                <a:lnTo>
                  <a:pt x="1477755" y="3523981"/>
                </a:lnTo>
                <a:cubicBezTo>
                  <a:pt x="1450983" y="3523024"/>
                  <a:pt x="1424590" y="3521225"/>
                  <a:pt x="1398934" y="3517757"/>
                </a:cubicBezTo>
                <a:lnTo>
                  <a:pt x="1410471" y="3517094"/>
                </a:lnTo>
                <a:lnTo>
                  <a:pt x="1275152" y="3513522"/>
                </a:lnTo>
                <a:lnTo>
                  <a:pt x="1241848" y="3512126"/>
                </a:lnTo>
                <a:lnTo>
                  <a:pt x="1242568" y="3511795"/>
                </a:lnTo>
                <a:lnTo>
                  <a:pt x="1253114" y="3507992"/>
                </a:lnTo>
                <a:lnTo>
                  <a:pt x="1309074" y="3508621"/>
                </a:lnTo>
                <a:lnTo>
                  <a:pt x="1379318" y="3507757"/>
                </a:lnTo>
                <a:cubicBezTo>
                  <a:pt x="1382079" y="3505711"/>
                  <a:pt x="1380840" y="3503948"/>
                  <a:pt x="1377239" y="3502466"/>
                </a:cubicBezTo>
                <a:lnTo>
                  <a:pt x="1374788" y="3501922"/>
                </a:lnTo>
                <a:lnTo>
                  <a:pt x="1353062" y="3501617"/>
                </a:lnTo>
                <a:lnTo>
                  <a:pt x="1363138" y="3500128"/>
                </a:lnTo>
                <a:lnTo>
                  <a:pt x="1365333" y="3499825"/>
                </a:lnTo>
                <a:lnTo>
                  <a:pt x="1360988" y="3498860"/>
                </a:lnTo>
                <a:cubicBezTo>
                  <a:pt x="1347608" y="3497016"/>
                  <a:pt x="1331323" y="3496289"/>
                  <a:pt x="1325215" y="3496664"/>
                </a:cubicBezTo>
                <a:lnTo>
                  <a:pt x="1288463" y="3495678"/>
                </a:lnTo>
                <a:lnTo>
                  <a:pt x="1295592" y="3493217"/>
                </a:lnTo>
                <a:cubicBezTo>
                  <a:pt x="1295592" y="3493217"/>
                  <a:pt x="1298474" y="3491735"/>
                  <a:pt x="1298630" y="3490013"/>
                </a:cubicBezTo>
                <a:cubicBezTo>
                  <a:pt x="1296757" y="3488539"/>
                  <a:pt x="1289677" y="3490889"/>
                  <a:pt x="1282389" y="3493793"/>
                </a:cubicBezTo>
                <a:lnTo>
                  <a:pt x="1278412" y="3495408"/>
                </a:lnTo>
                <a:lnTo>
                  <a:pt x="1236588" y="3494287"/>
                </a:lnTo>
                <a:lnTo>
                  <a:pt x="1246226" y="3490101"/>
                </a:lnTo>
                <a:cubicBezTo>
                  <a:pt x="1241196" y="3491401"/>
                  <a:pt x="1234601" y="3494228"/>
                  <a:pt x="1235744" y="3492334"/>
                </a:cubicBezTo>
                <a:lnTo>
                  <a:pt x="1239401" y="3489007"/>
                </a:lnTo>
                <a:lnTo>
                  <a:pt x="1262520" y="3485404"/>
                </a:lnTo>
                <a:lnTo>
                  <a:pt x="1299106" y="3485579"/>
                </a:lnTo>
                <a:cubicBezTo>
                  <a:pt x="1257449" y="3486702"/>
                  <a:pt x="1331255" y="3487350"/>
                  <a:pt x="1333639" y="3481433"/>
                </a:cubicBezTo>
                <a:cubicBezTo>
                  <a:pt x="1336714" y="3470859"/>
                  <a:pt x="1304200" y="3481804"/>
                  <a:pt x="1304200" y="3481804"/>
                </a:cubicBezTo>
                <a:lnTo>
                  <a:pt x="1258760" y="3480189"/>
                </a:lnTo>
                <a:lnTo>
                  <a:pt x="1262750" y="3478432"/>
                </a:lnTo>
                <a:cubicBezTo>
                  <a:pt x="1267961" y="3475982"/>
                  <a:pt x="1272416" y="3473598"/>
                  <a:pt x="1274080" y="3471841"/>
                </a:cubicBezTo>
                <a:cubicBezTo>
                  <a:pt x="1264755" y="3473333"/>
                  <a:pt x="1258349" y="3475252"/>
                  <a:pt x="1252266" y="3477384"/>
                </a:cubicBezTo>
                <a:lnTo>
                  <a:pt x="1245481" y="3479718"/>
                </a:lnTo>
                <a:lnTo>
                  <a:pt x="1232595" y="3479259"/>
                </a:lnTo>
                <a:lnTo>
                  <a:pt x="1234219" y="3478062"/>
                </a:lnTo>
                <a:cubicBezTo>
                  <a:pt x="1238658" y="3473378"/>
                  <a:pt x="1227244" y="3482749"/>
                  <a:pt x="1228937" y="3478070"/>
                </a:cubicBezTo>
                <a:cubicBezTo>
                  <a:pt x="1230629" y="3473392"/>
                  <a:pt x="1243864" y="3471892"/>
                  <a:pt x="1249414" y="3468930"/>
                </a:cubicBezTo>
                <a:cubicBezTo>
                  <a:pt x="1256121" y="3467196"/>
                  <a:pt x="1264074" y="3465706"/>
                  <a:pt x="1271026" y="3461264"/>
                </a:cubicBezTo>
                <a:cubicBezTo>
                  <a:pt x="1271026" y="3461264"/>
                  <a:pt x="1271316" y="3458064"/>
                  <a:pt x="1272718" y="3456585"/>
                </a:cubicBezTo>
                <a:lnTo>
                  <a:pt x="1277549" y="3454418"/>
                </a:lnTo>
                <a:lnTo>
                  <a:pt x="1390100" y="3456895"/>
                </a:lnTo>
                <a:cubicBezTo>
                  <a:pt x="1394680" y="3456615"/>
                  <a:pt x="1416950" y="3457718"/>
                  <a:pt x="1443663" y="3458496"/>
                </a:cubicBezTo>
                <a:lnTo>
                  <a:pt x="1464943" y="3458963"/>
                </a:lnTo>
                <a:lnTo>
                  <a:pt x="1464149" y="3458205"/>
                </a:lnTo>
                <a:cubicBezTo>
                  <a:pt x="1461467" y="3455610"/>
                  <a:pt x="1458778" y="3452824"/>
                  <a:pt x="1457104" y="3450341"/>
                </a:cubicBezTo>
                <a:lnTo>
                  <a:pt x="1456594" y="3447182"/>
                </a:lnTo>
                <a:lnTo>
                  <a:pt x="1367598" y="3444003"/>
                </a:lnTo>
                <a:lnTo>
                  <a:pt x="1301712" y="3442270"/>
                </a:lnTo>
                <a:lnTo>
                  <a:pt x="1303201" y="3441013"/>
                </a:lnTo>
                <a:lnTo>
                  <a:pt x="1297194" y="3442152"/>
                </a:lnTo>
                <a:lnTo>
                  <a:pt x="1269872" y="3441433"/>
                </a:lnTo>
                <a:lnTo>
                  <a:pt x="1273259" y="3436648"/>
                </a:lnTo>
                <a:cubicBezTo>
                  <a:pt x="1276736" y="3434427"/>
                  <a:pt x="1280764" y="3433683"/>
                  <a:pt x="1284952" y="3432937"/>
                </a:cubicBezTo>
                <a:lnTo>
                  <a:pt x="1286381" y="3432518"/>
                </a:lnTo>
                <a:lnTo>
                  <a:pt x="1303781" y="3432599"/>
                </a:lnTo>
                <a:cubicBezTo>
                  <a:pt x="1347449" y="3432787"/>
                  <a:pt x="1388370" y="3432991"/>
                  <a:pt x="1432959" y="3433639"/>
                </a:cubicBezTo>
                <a:lnTo>
                  <a:pt x="1486215" y="3434757"/>
                </a:lnTo>
                <a:lnTo>
                  <a:pt x="1509810" y="3429673"/>
                </a:lnTo>
                <a:lnTo>
                  <a:pt x="1517652" y="3428168"/>
                </a:lnTo>
                <a:lnTo>
                  <a:pt x="1501383" y="3427348"/>
                </a:lnTo>
                <a:cubicBezTo>
                  <a:pt x="1492754" y="3426792"/>
                  <a:pt x="1483557" y="3426043"/>
                  <a:pt x="1473378" y="3424939"/>
                </a:cubicBezTo>
                <a:cubicBezTo>
                  <a:pt x="1490432" y="3423022"/>
                  <a:pt x="1506696" y="3422256"/>
                  <a:pt x="1522483" y="3422122"/>
                </a:cubicBezTo>
                <a:lnTo>
                  <a:pt x="1547237" y="3422648"/>
                </a:lnTo>
                <a:lnTo>
                  <a:pt x="1595929" y="3414231"/>
                </a:lnTo>
                <a:cubicBezTo>
                  <a:pt x="1612685" y="3411497"/>
                  <a:pt x="1625857" y="3409495"/>
                  <a:pt x="1631458" y="3408748"/>
                </a:cubicBezTo>
                <a:cubicBezTo>
                  <a:pt x="1642390" y="3405710"/>
                  <a:pt x="1648127" y="3403609"/>
                  <a:pt x="1649817" y="3402237"/>
                </a:cubicBezTo>
                <a:lnTo>
                  <a:pt x="1645289" y="3400605"/>
                </a:lnTo>
                <a:lnTo>
                  <a:pt x="1635906" y="3400446"/>
                </a:lnTo>
                <a:lnTo>
                  <a:pt x="1620578" y="3401105"/>
                </a:lnTo>
                <a:cubicBezTo>
                  <a:pt x="1571048" y="3404698"/>
                  <a:pt x="1477729" y="3416199"/>
                  <a:pt x="1484064" y="3409782"/>
                </a:cubicBezTo>
                <a:cubicBezTo>
                  <a:pt x="1485005" y="3407273"/>
                  <a:pt x="1495082" y="3403935"/>
                  <a:pt x="1508447" y="3400474"/>
                </a:cubicBezTo>
                <a:lnTo>
                  <a:pt x="1522230" y="3397338"/>
                </a:lnTo>
                <a:lnTo>
                  <a:pt x="1534702" y="3397393"/>
                </a:lnTo>
                <a:lnTo>
                  <a:pt x="1474195" y="3394599"/>
                </a:lnTo>
                <a:cubicBezTo>
                  <a:pt x="1557429" y="3388174"/>
                  <a:pt x="1621963" y="3391664"/>
                  <a:pt x="1688306" y="3393691"/>
                </a:cubicBezTo>
                <a:lnTo>
                  <a:pt x="1701372" y="3393906"/>
                </a:lnTo>
                <a:lnTo>
                  <a:pt x="1704934" y="3393215"/>
                </a:lnTo>
                <a:cubicBezTo>
                  <a:pt x="1709935" y="3392738"/>
                  <a:pt x="1714790" y="3392543"/>
                  <a:pt x="1721222" y="3391555"/>
                </a:cubicBezTo>
                <a:lnTo>
                  <a:pt x="1722671" y="3391379"/>
                </a:lnTo>
                <a:lnTo>
                  <a:pt x="1556860" y="3390655"/>
                </a:lnTo>
                <a:lnTo>
                  <a:pt x="1552188" y="3390518"/>
                </a:lnTo>
                <a:lnTo>
                  <a:pt x="1552553" y="3390435"/>
                </a:lnTo>
                <a:cubicBezTo>
                  <a:pt x="1580730" y="3384443"/>
                  <a:pt x="1598661" y="3380797"/>
                  <a:pt x="1559546" y="3385166"/>
                </a:cubicBezTo>
                <a:lnTo>
                  <a:pt x="1499469" y="3388976"/>
                </a:lnTo>
                <a:lnTo>
                  <a:pt x="1391283" y="3385814"/>
                </a:lnTo>
                <a:lnTo>
                  <a:pt x="1378887" y="3385821"/>
                </a:lnTo>
                <a:lnTo>
                  <a:pt x="1391065" y="3383908"/>
                </a:lnTo>
                <a:cubicBezTo>
                  <a:pt x="1391065" y="3383908"/>
                  <a:pt x="1392063" y="3383559"/>
                  <a:pt x="1393112" y="3383059"/>
                </a:cubicBezTo>
                <a:lnTo>
                  <a:pt x="1394075" y="3382516"/>
                </a:lnTo>
                <a:lnTo>
                  <a:pt x="1393844" y="3382549"/>
                </a:lnTo>
                <a:lnTo>
                  <a:pt x="1394304" y="3382386"/>
                </a:lnTo>
                <a:lnTo>
                  <a:pt x="1394377" y="3382346"/>
                </a:lnTo>
                <a:lnTo>
                  <a:pt x="1432560" y="3375119"/>
                </a:lnTo>
                <a:lnTo>
                  <a:pt x="1454997" y="3371104"/>
                </a:lnTo>
                <a:lnTo>
                  <a:pt x="1439532" y="3369994"/>
                </a:lnTo>
                <a:lnTo>
                  <a:pt x="1441744" y="3368032"/>
                </a:lnTo>
                <a:lnTo>
                  <a:pt x="1439101" y="3368584"/>
                </a:lnTo>
                <a:lnTo>
                  <a:pt x="1435574" y="3369710"/>
                </a:lnTo>
                <a:lnTo>
                  <a:pt x="1434834" y="3369657"/>
                </a:lnTo>
                <a:lnTo>
                  <a:pt x="1425489" y="3368529"/>
                </a:lnTo>
                <a:lnTo>
                  <a:pt x="1442964" y="3364480"/>
                </a:lnTo>
                <a:lnTo>
                  <a:pt x="1442973" y="3362744"/>
                </a:lnTo>
                <a:cubicBezTo>
                  <a:pt x="1442973" y="3362744"/>
                  <a:pt x="1442973" y="3362744"/>
                  <a:pt x="1438792" y="3363553"/>
                </a:cubicBezTo>
                <a:lnTo>
                  <a:pt x="1439697" y="3362667"/>
                </a:lnTo>
                <a:lnTo>
                  <a:pt x="1434820" y="3363367"/>
                </a:lnTo>
                <a:lnTo>
                  <a:pt x="1423505" y="3368289"/>
                </a:lnTo>
                <a:lnTo>
                  <a:pt x="1413126" y="3367035"/>
                </a:lnTo>
                <a:cubicBezTo>
                  <a:pt x="1394783" y="3364172"/>
                  <a:pt x="1390435" y="3360829"/>
                  <a:pt x="1435151" y="3359211"/>
                </a:cubicBezTo>
                <a:lnTo>
                  <a:pt x="1542971" y="3356228"/>
                </a:lnTo>
                <a:lnTo>
                  <a:pt x="1573175" y="3351402"/>
                </a:lnTo>
                <a:lnTo>
                  <a:pt x="1613069" y="3344121"/>
                </a:lnTo>
                <a:lnTo>
                  <a:pt x="1544730" y="3343988"/>
                </a:lnTo>
                <a:lnTo>
                  <a:pt x="1527255" y="3343964"/>
                </a:lnTo>
                <a:lnTo>
                  <a:pt x="1512318" y="3346672"/>
                </a:lnTo>
                <a:cubicBezTo>
                  <a:pt x="1478913" y="3353244"/>
                  <a:pt x="1450560" y="3359220"/>
                  <a:pt x="1456892" y="3348142"/>
                </a:cubicBezTo>
                <a:cubicBezTo>
                  <a:pt x="1455722" y="3349326"/>
                  <a:pt x="1460903" y="3348483"/>
                  <a:pt x="1469755" y="3346420"/>
                </a:cubicBezTo>
                <a:lnTo>
                  <a:pt x="1479472" y="3343896"/>
                </a:lnTo>
                <a:lnTo>
                  <a:pt x="1443638" y="3343847"/>
                </a:lnTo>
                <a:lnTo>
                  <a:pt x="1494326" y="3332385"/>
                </a:lnTo>
                <a:cubicBezTo>
                  <a:pt x="1564211" y="3307218"/>
                  <a:pt x="1480369" y="3320602"/>
                  <a:pt x="1425453" y="3331647"/>
                </a:cubicBezTo>
                <a:lnTo>
                  <a:pt x="1353653" y="3342693"/>
                </a:lnTo>
                <a:lnTo>
                  <a:pt x="1308186" y="3341932"/>
                </a:lnTo>
                <a:lnTo>
                  <a:pt x="1302693" y="3341855"/>
                </a:lnTo>
                <a:lnTo>
                  <a:pt x="1331744" y="3336362"/>
                </a:lnTo>
                <a:cubicBezTo>
                  <a:pt x="1370891" y="3328852"/>
                  <a:pt x="1409547" y="3321836"/>
                  <a:pt x="1445865" y="3317191"/>
                </a:cubicBezTo>
                <a:lnTo>
                  <a:pt x="1497818" y="3309868"/>
                </a:lnTo>
                <a:lnTo>
                  <a:pt x="1497938" y="3309784"/>
                </a:lnTo>
                <a:cubicBezTo>
                  <a:pt x="1497944" y="3309588"/>
                  <a:pt x="1497770" y="3309441"/>
                  <a:pt x="1497453" y="3309338"/>
                </a:cubicBezTo>
                <a:lnTo>
                  <a:pt x="1497269" y="3309311"/>
                </a:lnTo>
                <a:lnTo>
                  <a:pt x="1501175" y="3308439"/>
                </a:lnTo>
                <a:lnTo>
                  <a:pt x="1509480" y="3304839"/>
                </a:lnTo>
                <a:lnTo>
                  <a:pt x="1513864" y="3303983"/>
                </a:lnTo>
                <a:lnTo>
                  <a:pt x="1560001" y="3295003"/>
                </a:lnTo>
                <a:lnTo>
                  <a:pt x="1560292" y="3294209"/>
                </a:lnTo>
                <a:cubicBezTo>
                  <a:pt x="1557494" y="3293932"/>
                  <a:pt x="1550962" y="3294587"/>
                  <a:pt x="1542374" y="3295688"/>
                </a:cubicBezTo>
                <a:lnTo>
                  <a:pt x="1540868" y="3295896"/>
                </a:lnTo>
                <a:lnTo>
                  <a:pt x="1525304" y="3299350"/>
                </a:lnTo>
                <a:lnTo>
                  <a:pt x="1525261" y="3299356"/>
                </a:lnTo>
                <a:lnTo>
                  <a:pt x="1525429" y="3298019"/>
                </a:lnTo>
                <a:lnTo>
                  <a:pt x="1512116" y="3299850"/>
                </a:lnTo>
                <a:cubicBezTo>
                  <a:pt x="1490069" y="3302871"/>
                  <a:pt x="1466505" y="3305745"/>
                  <a:pt x="1454847" y="3304592"/>
                </a:cubicBezTo>
                <a:cubicBezTo>
                  <a:pt x="1454847" y="3304592"/>
                  <a:pt x="1428430" y="3301980"/>
                  <a:pt x="1461842" y="3294828"/>
                </a:cubicBezTo>
                <a:lnTo>
                  <a:pt x="1472225" y="3292922"/>
                </a:lnTo>
                <a:lnTo>
                  <a:pt x="1470038" y="3292706"/>
                </a:lnTo>
                <a:cubicBezTo>
                  <a:pt x="1448573" y="3295784"/>
                  <a:pt x="1437367" y="3299880"/>
                  <a:pt x="1420716" y="3304302"/>
                </a:cubicBezTo>
                <a:cubicBezTo>
                  <a:pt x="1415122" y="3303748"/>
                  <a:pt x="1402863" y="3296468"/>
                  <a:pt x="1379683" y="3300246"/>
                </a:cubicBezTo>
                <a:cubicBezTo>
                  <a:pt x="1358220" y="3303324"/>
                  <a:pt x="1298624" y="3319107"/>
                  <a:pt x="1258507" y="3320343"/>
                </a:cubicBezTo>
                <a:cubicBezTo>
                  <a:pt x="1191330" y="3324105"/>
                  <a:pt x="1301318" y="3302900"/>
                  <a:pt x="1323714" y="3299914"/>
                </a:cubicBezTo>
                <a:cubicBezTo>
                  <a:pt x="1357166" y="3291950"/>
                  <a:pt x="1389822" y="3289976"/>
                  <a:pt x="1406624" y="3286436"/>
                </a:cubicBezTo>
                <a:cubicBezTo>
                  <a:pt x="1411761" y="3284343"/>
                  <a:pt x="1416865" y="3280730"/>
                  <a:pt x="1422666" y="3277186"/>
                </a:cubicBezTo>
                <a:lnTo>
                  <a:pt x="1433292" y="3272546"/>
                </a:lnTo>
                <a:lnTo>
                  <a:pt x="1414446" y="3273749"/>
                </a:lnTo>
                <a:cubicBezTo>
                  <a:pt x="1404586" y="3274048"/>
                  <a:pt x="1398155" y="3273628"/>
                  <a:pt x="1397888" y="3272085"/>
                </a:cubicBezTo>
                <a:cubicBezTo>
                  <a:pt x="1397775" y="3271423"/>
                  <a:pt x="1398882" y="3270625"/>
                  <a:pt x="1400951" y="3269729"/>
                </a:cubicBezTo>
                <a:lnTo>
                  <a:pt x="1402162" y="3269325"/>
                </a:lnTo>
                <a:lnTo>
                  <a:pt x="1375881" y="3272993"/>
                </a:lnTo>
                <a:cubicBezTo>
                  <a:pt x="1353483" y="3275982"/>
                  <a:pt x="1330169" y="3273676"/>
                  <a:pt x="1296582" y="3275557"/>
                </a:cubicBezTo>
                <a:cubicBezTo>
                  <a:pt x="1252719" y="3281625"/>
                  <a:pt x="1231390" y="3290787"/>
                  <a:pt x="1212755" y="3283743"/>
                </a:cubicBezTo>
                <a:cubicBezTo>
                  <a:pt x="1200495" y="3276462"/>
                  <a:pt x="1214532" y="3262244"/>
                  <a:pt x="1203340" y="3261138"/>
                </a:cubicBezTo>
                <a:cubicBezTo>
                  <a:pt x="1196113" y="3260423"/>
                  <a:pt x="1183527" y="3261509"/>
                  <a:pt x="1168014" y="3263646"/>
                </a:cubicBezTo>
                <a:lnTo>
                  <a:pt x="1135400" y="3269086"/>
                </a:lnTo>
                <a:lnTo>
                  <a:pt x="1135797" y="3266338"/>
                </a:lnTo>
                <a:cubicBezTo>
                  <a:pt x="1135797" y="3266338"/>
                  <a:pt x="1135797" y="3266338"/>
                  <a:pt x="1115875" y="3270315"/>
                </a:cubicBezTo>
                <a:cubicBezTo>
                  <a:pt x="1128170" y="3265336"/>
                  <a:pt x="1140329" y="3262859"/>
                  <a:pt x="1153948" y="3259605"/>
                </a:cubicBezTo>
                <a:cubicBezTo>
                  <a:pt x="1155847" y="3259176"/>
                  <a:pt x="1158384" y="3257230"/>
                  <a:pt x="1160110" y="3255347"/>
                </a:cubicBezTo>
                <a:lnTo>
                  <a:pt x="1160327" y="3254705"/>
                </a:lnTo>
                <a:lnTo>
                  <a:pt x="1289875" y="3231547"/>
                </a:lnTo>
                <a:cubicBezTo>
                  <a:pt x="1300608" y="3230006"/>
                  <a:pt x="1319509" y="3226673"/>
                  <a:pt x="1343407" y="3222425"/>
                </a:cubicBezTo>
                <a:lnTo>
                  <a:pt x="1386360" y="3214912"/>
                </a:lnTo>
                <a:lnTo>
                  <a:pt x="1388899" y="3213269"/>
                </a:lnTo>
                <a:lnTo>
                  <a:pt x="1396559" y="3209260"/>
                </a:lnTo>
                <a:lnTo>
                  <a:pt x="1395519" y="3208665"/>
                </a:lnTo>
                <a:cubicBezTo>
                  <a:pt x="1396056" y="3208110"/>
                  <a:pt x="1397973" y="3207269"/>
                  <a:pt x="1402109" y="3205986"/>
                </a:cubicBezTo>
                <a:lnTo>
                  <a:pt x="1403720" y="3205503"/>
                </a:lnTo>
                <a:lnTo>
                  <a:pt x="1412637" y="3200810"/>
                </a:lnTo>
                <a:cubicBezTo>
                  <a:pt x="1416542" y="3198586"/>
                  <a:pt x="1420377" y="3196152"/>
                  <a:pt x="1424078" y="3193295"/>
                </a:cubicBezTo>
                <a:cubicBezTo>
                  <a:pt x="1413472" y="3196778"/>
                  <a:pt x="1404114" y="3202472"/>
                  <a:pt x="1393898" y="3207230"/>
                </a:cubicBezTo>
                <a:cubicBezTo>
                  <a:pt x="1385897" y="3210738"/>
                  <a:pt x="1391570" y="3206513"/>
                  <a:pt x="1394449" y="3204344"/>
                </a:cubicBezTo>
                <a:lnTo>
                  <a:pt x="1430540" y="3185365"/>
                </a:lnTo>
                <a:lnTo>
                  <a:pt x="1429042" y="3185676"/>
                </a:lnTo>
                <a:cubicBezTo>
                  <a:pt x="1422522" y="3187148"/>
                  <a:pt x="1404960" y="3191200"/>
                  <a:pt x="1417499" y="3187323"/>
                </a:cubicBezTo>
                <a:cubicBezTo>
                  <a:pt x="1428332" y="3183098"/>
                  <a:pt x="1414222" y="3186535"/>
                  <a:pt x="1410144" y="3186049"/>
                </a:cubicBezTo>
                <a:cubicBezTo>
                  <a:pt x="1410954" y="3185485"/>
                  <a:pt x="1411764" y="3184920"/>
                  <a:pt x="1412575" y="3184355"/>
                </a:cubicBezTo>
                <a:cubicBezTo>
                  <a:pt x="1412170" y="3184638"/>
                  <a:pt x="1412883" y="3182988"/>
                  <a:pt x="1413586" y="3181122"/>
                </a:cubicBezTo>
                <a:lnTo>
                  <a:pt x="1414468" y="3176932"/>
                </a:lnTo>
                <a:lnTo>
                  <a:pt x="1380015" y="3180267"/>
                </a:lnTo>
                <a:lnTo>
                  <a:pt x="1379125" y="3180718"/>
                </a:lnTo>
                <a:cubicBezTo>
                  <a:pt x="1376693" y="3181967"/>
                  <a:pt x="1365759" y="3189842"/>
                  <a:pt x="1364012" y="3188321"/>
                </a:cubicBezTo>
                <a:cubicBezTo>
                  <a:pt x="1362400" y="3186918"/>
                  <a:pt x="1372202" y="3182733"/>
                  <a:pt x="1372782" y="3181929"/>
                </a:cubicBezTo>
                <a:lnTo>
                  <a:pt x="1375130" y="3180740"/>
                </a:lnTo>
                <a:lnTo>
                  <a:pt x="1348211" y="3183345"/>
                </a:lnTo>
                <a:cubicBezTo>
                  <a:pt x="1323639" y="3185685"/>
                  <a:pt x="1301051" y="3187570"/>
                  <a:pt x="1281458" y="3188233"/>
                </a:cubicBezTo>
                <a:lnTo>
                  <a:pt x="1279210" y="3187528"/>
                </a:lnTo>
                <a:lnTo>
                  <a:pt x="1252933" y="3195630"/>
                </a:lnTo>
                <a:lnTo>
                  <a:pt x="1252465" y="3194277"/>
                </a:lnTo>
                <a:lnTo>
                  <a:pt x="1252862" y="3192236"/>
                </a:lnTo>
                <a:lnTo>
                  <a:pt x="1262801" y="3191470"/>
                </a:lnTo>
                <a:lnTo>
                  <a:pt x="1262559" y="3191272"/>
                </a:lnTo>
                <a:cubicBezTo>
                  <a:pt x="1263270" y="3190805"/>
                  <a:pt x="1265048" y="3189950"/>
                  <a:pt x="1268375" y="3188482"/>
                </a:cubicBezTo>
                <a:lnTo>
                  <a:pt x="1270568" y="3187484"/>
                </a:lnTo>
                <a:lnTo>
                  <a:pt x="1266748" y="3187592"/>
                </a:lnTo>
                <a:lnTo>
                  <a:pt x="1260743" y="3187963"/>
                </a:lnTo>
                <a:lnTo>
                  <a:pt x="1268509" y="3185390"/>
                </a:lnTo>
                <a:lnTo>
                  <a:pt x="1269982" y="3184652"/>
                </a:lnTo>
                <a:lnTo>
                  <a:pt x="1270007" y="3184643"/>
                </a:lnTo>
                <a:lnTo>
                  <a:pt x="1270003" y="3184642"/>
                </a:lnTo>
                <a:lnTo>
                  <a:pt x="1283061" y="3178105"/>
                </a:lnTo>
                <a:cubicBezTo>
                  <a:pt x="1283061" y="3178105"/>
                  <a:pt x="1283079" y="3177904"/>
                  <a:pt x="1283102" y="3177654"/>
                </a:cubicBezTo>
                <a:lnTo>
                  <a:pt x="1283153" y="3177091"/>
                </a:lnTo>
                <a:lnTo>
                  <a:pt x="1283184" y="3176755"/>
                </a:lnTo>
                <a:cubicBezTo>
                  <a:pt x="1283197" y="3176604"/>
                  <a:pt x="1283188" y="3176705"/>
                  <a:pt x="1283169" y="3176904"/>
                </a:cubicBezTo>
                <a:lnTo>
                  <a:pt x="1283153" y="3177091"/>
                </a:lnTo>
                <a:lnTo>
                  <a:pt x="1283061" y="3178105"/>
                </a:lnTo>
                <a:cubicBezTo>
                  <a:pt x="1277884" y="3178113"/>
                  <a:pt x="1273836" y="3179658"/>
                  <a:pt x="1269902" y="3181388"/>
                </a:cubicBezTo>
                <a:lnTo>
                  <a:pt x="1265061" y="3183093"/>
                </a:lnTo>
                <a:lnTo>
                  <a:pt x="1264058" y="3182778"/>
                </a:lnTo>
                <a:lnTo>
                  <a:pt x="1247882" y="3188304"/>
                </a:lnTo>
                <a:lnTo>
                  <a:pt x="1245647" y="3188895"/>
                </a:lnTo>
                <a:lnTo>
                  <a:pt x="1241912" y="3189126"/>
                </a:lnTo>
                <a:lnTo>
                  <a:pt x="1237271" y="3191111"/>
                </a:lnTo>
                <a:lnTo>
                  <a:pt x="1225927" y="3194112"/>
                </a:lnTo>
                <a:lnTo>
                  <a:pt x="1228259" y="3192287"/>
                </a:lnTo>
                <a:cubicBezTo>
                  <a:pt x="1230657" y="3191313"/>
                  <a:pt x="1233780" y="3190244"/>
                  <a:pt x="1235871" y="3189166"/>
                </a:cubicBezTo>
                <a:cubicBezTo>
                  <a:pt x="1241988" y="3186450"/>
                  <a:pt x="1247110" y="3185111"/>
                  <a:pt x="1249491" y="3183630"/>
                </a:cubicBezTo>
                <a:lnTo>
                  <a:pt x="1259340" y="3181298"/>
                </a:lnTo>
                <a:lnTo>
                  <a:pt x="1257228" y="3180637"/>
                </a:lnTo>
                <a:lnTo>
                  <a:pt x="1242230" y="3182427"/>
                </a:lnTo>
                <a:lnTo>
                  <a:pt x="1244757" y="3181123"/>
                </a:lnTo>
                <a:lnTo>
                  <a:pt x="1229256" y="3179672"/>
                </a:lnTo>
                <a:cubicBezTo>
                  <a:pt x="1229389" y="3178196"/>
                  <a:pt x="1249599" y="3172008"/>
                  <a:pt x="1249599" y="3172008"/>
                </a:cubicBezTo>
                <a:cubicBezTo>
                  <a:pt x="1259088" y="3167563"/>
                  <a:pt x="1262968" y="3169033"/>
                  <a:pt x="1269943" y="3164345"/>
                </a:cubicBezTo>
                <a:cubicBezTo>
                  <a:pt x="1264660" y="3164354"/>
                  <a:pt x="1243049" y="3172019"/>
                  <a:pt x="1243182" y="3170542"/>
                </a:cubicBezTo>
                <a:cubicBezTo>
                  <a:pt x="1243216" y="3170174"/>
                  <a:pt x="1244610" y="3169218"/>
                  <a:pt x="1246347" y="3168087"/>
                </a:cubicBezTo>
                <a:lnTo>
                  <a:pt x="1247767" y="3167136"/>
                </a:lnTo>
                <a:lnTo>
                  <a:pt x="1270009" y="3163611"/>
                </a:lnTo>
                <a:lnTo>
                  <a:pt x="1280698" y="3161916"/>
                </a:lnTo>
                <a:cubicBezTo>
                  <a:pt x="1274703" y="3161712"/>
                  <a:pt x="1268854" y="3161989"/>
                  <a:pt x="1263082" y="3162504"/>
                </a:cubicBezTo>
                <a:lnTo>
                  <a:pt x="1252013" y="3163802"/>
                </a:lnTo>
                <a:lnTo>
                  <a:pt x="1252733" y="3162532"/>
                </a:lnTo>
                <a:cubicBezTo>
                  <a:pt x="1251768" y="3162360"/>
                  <a:pt x="1249110" y="3162842"/>
                  <a:pt x="1243741" y="3164389"/>
                </a:cubicBezTo>
                <a:lnTo>
                  <a:pt x="1241660" y="3165007"/>
                </a:lnTo>
                <a:lnTo>
                  <a:pt x="1228757" y="3166493"/>
                </a:lnTo>
                <a:cubicBezTo>
                  <a:pt x="1222992" y="3166981"/>
                  <a:pt x="1217156" y="3167222"/>
                  <a:pt x="1211177" y="3166967"/>
                </a:cubicBezTo>
                <a:cubicBezTo>
                  <a:pt x="1225082" y="3163183"/>
                  <a:pt x="1239150" y="3162359"/>
                  <a:pt x="1253507" y="3160064"/>
                </a:cubicBezTo>
                <a:cubicBezTo>
                  <a:pt x="1264601" y="3158055"/>
                  <a:pt x="1255541" y="3157812"/>
                  <a:pt x="1250926" y="3157663"/>
                </a:cubicBezTo>
                <a:lnTo>
                  <a:pt x="1247820" y="3158022"/>
                </a:lnTo>
                <a:lnTo>
                  <a:pt x="1287099" y="3144555"/>
                </a:lnTo>
                <a:cubicBezTo>
                  <a:pt x="1302312" y="3138631"/>
                  <a:pt x="1318252" y="3131094"/>
                  <a:pt x="1333996" y="3123106"/>
                </a:cubicBezTo>
                <a:lnTo>
                  <a:pt x="1339391" y="3120257"/>
                </a:lnTo>
                <a:lnTo>
                  <a:pt x="1300948" y="3126099"/>
                </a:lnTo>
                <a:lnTo>
                  <a:pt x="1289827" y="3131152"/>
                </a:lnTo>
                <a:lnTo>
                  <a:pt x="1230158" y="3153031"/>
                </a:lnTo>
                <a:lnTo>
                  <a:pt x="1229705" y="3153115"/>
                </a:lnTo>
                <a:lnTo>
                  <a:pt x="1216097" y="3153358"/>
                </a:lnTo>
                <a:lnTo>
                  <a:pt x="1221325" y="3150644"/>
                </a:lnTo>
                <a:cubicBezTo>
                  <a:pt x="1220058" y="3150647"/>
                  <a:pt x="1218789" y="3150649"/>
                  <a:pt x="1217521" y="3150651"/>
                </a:cubicBezTo>
                <a:cubicBezTo>
                  <a:pt x="1218154" y="3150650"/>
                  <a:pt x="1216248" y="3149545"/>
                  <a:pt x="1214202" y="3148226"/>
                </a:cubicBezTo>
                <a:lnTo>
                  <a:pt x="1211490" y="3145799"/>
                </a:lnTo>
                <a:lnTo>
                  <a:pt x="1216335" y="3144062"/>
                </a:lnTo>
                <a:lnTo>
                  <a:pt x="1217187" y="3143760"/>
                </a:lnTo>
                <a:lnTo>
                  <a:pt x="1212781" y="3143696"/>
                </a:lnTo>
                <a:lnTo>
                  <a:pt x="1211371" y="3143731"/>
                </a:lnTo>
                <a:lnTo>
                  <a:pt x="1223750" y="3136427"/>
                </a:lnTo>
                <a:cubicBezTo>
                  <a:pt x="1230776" y="3133216"/>
                  <a:pt x="1238286" y="3130188"/>
                  <a:pt x="1240361" y="3129446"/>
                </a:cubicBezTo>
                <a:cubicBezTo>
                  <a:pt x="1254310" y="3120071"/>
                  <a:pt x="1209453" y="3137128"/>
                  <a:pt x="1209743" y="3133928"/>
                </a:cubicBezTo>
                <a:cubicBezTo>
                  <a:pt x="1209493" y="3133190"/>
                  <a:pt x="1211004" y="3131957"/>
                  <a:pt x="1213181" y="3130596"/>
                </a:cubicBezTo>
                <a:lnTo>
                  <a:pt x="1215503" y="3129315"/>
                </a:lnTo>
                <a:lnTo>
                  <a:pt x="1251329" y="3124678"/>
                </a:lnTo>
                <a:cubicBezTo>
                  <a:pt x="1254828" y="3124242"/>
                  <a:pt x="1272104" y="3124456"/>
                  <a:pt x="1272956" y="3121822"/>
                </a:cubicBezTo>
                <a:cubicBezTo>
                  <a:pt x="1273742" y="3119391"/>
                  <a:pt x="1260228" y="3121959"/>
                  <a:pt x="1259046" y="3121578"/>
                </a:cubicBezTo>
                <a:cubicBezTo>
                  <a:pt x="1245814" y="3123566"/>
                  <a:pt x="1233512" y="3125128"/>
                  <a:pt x="1221550" y="3126435"/>
                </a:cubicBezTo>
                <a:lnTo>
                  <a:pt x="1220550" y="3126530"/>
                </a:lnTo>
                <a:lnTo>
                  <a:pt x="1220611" y="3126496"/>
                </a:lnTo>
                <a:cubicBezTo>
                  <a:pt x="1225433" y="3123997"/>
                  <a:pt x="1228531" y="3122452"/>
                  <a:pt x="1221134" y="3124803"/>
                </a:cubicBezTo>
                <a:lnTo>
                  <a:pt x="1209258" y="3127590"/>
                </a:lnTo>
                <a:lnTo>
                  <a:pt x="1207775" y="3127729"/>
                </a:lnTo>
                <a:lnTo>
                  <a:pt x="1201768" y="3125491"/>
                </a:lnTo>
                <a:lnTo>
                  <a:pt x="1194504" y="3124823"/>
                </a:lnTo>
                <a:lnTo>
                  <a:pt x="1208592" y="3118671"/>
                </a:lnTo>
                <a:cubicBezTo>
                  <a:pt x="1215410" y="3115707"/>
                  <a:pt x="1220849" y="3113974"/>
                  <a:pt x="1226399" y="3111012"/>
                </a:cubicBezTo>
                <a:cubicBezTo>
                  <a:pt x="1238713" y="3103361"/>
                  <a:pt x="1215834" y="3111029"/>
                  <a:pt x="1210417" y="3112515"/>
                </a:cubicBezTo>
                <a:cubicBezTo>
                  <a:pt x="1202309" y="3115728"/>
                  <a:pt x="1193954" y="3121649"/>
                  <a:pt x="1193089" y="3117220"/>
                </a:cubicBezTo>
                <a:cubicBezTo>
                  <a:pt x="1192955" y="3118698"/>
                  <a:pt x="1208284" y="3108089"/>
                  <a:pt x="1212377" y="3104882"/>
                </a:cubicBezTo>
                <a:cubicBezTo>
                  <a:pt x="1212377" y="3104882"/>
                  <a:pt x="1221809" y="3103390"/>
                  <a:pt x="1218062" y="3100443"/>
                </a:cubicBezTo>
                <a:cubicBezTo>
                  <a:pt x="1218062" y="3100443"/>
                  <a:pt x="1211244" y="3103408"/>
                  <a:pt x="1207306" y="3104892"/>
                </a:cubicBezTo>
                <a:cubicBezTo>
                  <a:pt x="1206094" y="3101940"/>
                  <a:pt x="1205095" y="3098988"/>
                  <a:pt x="1205095" y="3098988"/>
                </a:cubicBezTo>
                <a:cubicBezTo>
                  <a:pt x="1202559" y="3098992"/>
                  <a:pt x="1190191" y="3104920"/>
                  <a:pt x="1184908" y="3104929"/>
                </a:cubicBezTo>
                <a:cubicBezTo>
                  <a:pt x="1184908" y="3104929"/>
                  <a:pt x="1182953" y="3104933"/>
                  <a:pt x="1182343" y="3104380"/>
                </a:cubicBezTo>
                <a:lnTo>
                  <a:pt x="1185324" y="3102275"/>
                </a:lnTo>
                <a:lnTo>
                  <a:pt x="1216723" y="3096600"/>
                </a:lnTo>
                <a:lnTo>
                  <a:pt x="1233334" y="3094313"/>
                </a:lnTo>
                <a:lnTo>
                  <a:pt x="1194400" y="3097801"/>
                </a:lnTo>
                <a:lnTo>
                  <a:pt x="1194898" y="3097283"/>
                </a:lnTo>
                <a:cubicBezTo>
                  <a:pt x="1191860" y="3100487"/>
                  <a:pt x="1189749" y="3095815"/>
                  <a:pt x="1191285" y="3092859"/>
                </a:cubicBezTo>
                <a:cubicBezTo>
                  <a:pt x="1190934" y="3093228"/>
                  <a:pt x="1192269" y="3092934"/>
                  <a:pt x="1194468" y="3092261"/>
                </a:cubicBezTo>
                <a:lnTo>
                  <a:pt x="1201429" y="3089879"/>
                </a:lnTo>
                <a:lnTo>
                  <a:pt x="1201717" y="3089846"/>
                </a:lnTo>
                <a:cubicBezTo>
                  <a:pt x="1227679" y="3086771"/>
                  <a:pt x="1253494" y="3083647"/>
                  <a:pt x="1278097" y="3080523"/>
                </a:cubicBezTo>
                <a:cubicBezTo>
                  <a:pt x="1308331" y="3076423"/>
                  <a:pt x="1336932" y="3070452"/>
                  <a:pt x="1364350" y="3064098"/>
                </a:cubicBezTo>
                <a:cubicBezTo>
                  <a:pt x="1392003" y="3057596"/>
                  <a:pt x="1420601" y="3047597"/>
                  <a:pt x="1446223" y="3036413"/>
                </a:cubicBezTo>
                <a:lnTo>
                  <a:pt x="1422796" y="3042351"/>
                </a:lnTo>
                <a:lnTo>
                  <a:pt x="1432088" y="3038181"/>
                </a:lnTo>
                <a:cubicBezTo>
                  <a:pt x="1440880" y="3034369"/>
                  <a:pt x="1449420" y="3031160"/>
                  <a:pt x="1457099" y="3029886"/>
                </a:cubicBezTo>
                <a:cubicBezTo>
                  <a:pt x="1481762" y="3024152"/>
                  <a:pt x="1439956" y="3039031"/>
                  <a:pt x="1430875" y="3046396"/>
                </a:cubicBezTo>
                <a:cubicBezTo>
                  <a:pt x="1417078" y="3052828"/>
                  <a:pt x="1405282" y="3056846"/>
                  <a:pt x="1393334" y="3066534"/>
                </a:cubicBezTo>
                <a:lnTo>
                  <a:pt x="1389504" y="3071394"/>
                </a:lnTo>
                <a:lnTo>
                  <a:pt x="1388228" y="3073014"/>
                </a:lnTo>
                <a:cubicBezTo>
                  <a:pt x="1387660" y="3073734"/>
                  <a:pt x="1388040" y="3073256"/>
                  <a:pt x="1388795" y="3072295"/>
                </a:cubicBezTo>
                <a:lnTo>
                  <a:pt x="1389504" y="3071394"/>
                </a:lnTo>
                <a:lnTo>
                  <a:pt x="1391632" y="3068694"/>
                </a:lnTo>
                <a:cubicBezTo>
                  <a:pt x="1392577" y="3067495"/>
                  <a:pt x="1393334" y="3066534"/>
                  <a:pt x="1393334" y="3066534"/>
                </a:cubicBezTo>
                <a:lnTo>
                  <a:pt x="1613946" y="2976968"/>
                </a:lnTo>
                <a:lnTo>
                  <a:pt x="1614122" y="2978580"/>
                </a:lnTo>
                <a:lnTo>
                  <a:pt x="1615031" y="2976527"/>
                </a:lnTo>
                <a:lnTo>
                  <a:pt x="1690781" y="2945773"/>
                </a:lnTo>
                <a:cubicBezTo>
                  <a:pt x="1790080" y="2903912"/>
                  <a:pt x="1889483" y="2860653"/>
                  <a:pt x="1988857" y="2816626"/>
                </a:cubicBezTo>
                <a:lnTo>
                  <a:pt x="2267875" y="2690744"/>
                </a:lnTo>
                <a:lnTo>
                  <a:pt x="2264803" y="2691750"/>
                </a:lnTo>
                <a:cubicBezTo>
                  <a:pt x="2217710" y="2705081"/>
                  <a:pt x="2162855" y="2725492"/>
                  <a:pt x="2128395" y="2720190"/>
                </a:cubicBezTo>
                <a:cubicBezTo>
                  <a:pt x="2105342" y="2722851"/>
                  <a:pt x="2105141" y="2727179"/>
                  <a:pt x="2093841" y="2730379"/>
                </a:cubicBezTo>
                <a:cubicBezTo>
                  <a:pt x="2066118" y="2740261"/>
                  <a:pt x="2043037" y="2743539"/>
                  <a:pt x="2070340" y="2729299"/>
                </a:cubicBezTo>
                <a:lnTo>
                  <a:pt x="2075362" y="2727300"/>
                </a:lnTo>
                <a:lnTo>
                  <a:pt x="2135546" y="2711197"/>
                </a:lnTo>
                <a:cubicBezTo>
                  <a:pt x="2141021" y="2709395"/>
                  <a:pt x="2156639" y="2699807"/>
                  <a:pt x="2150005" y="2700100"/>
                </a:cubicBezTo>
                <a:cubicBezTo>
                  <a:pt x="2150005" y="2700100"/>
                  <a:pt x="2150005" y="2700100"/>
                  <a:pt x="2146830" y="2700822"/>
                </a:cubicBezTo>
                <a:lnTo>
                  <a:pt x="2141128" y="2702120"/>
                </a:lnTo>
                <a:lnTo>
                  <a:pt x="2163445" y="2694531"/>
                </a:lnTo>
                <a:cubicBezTo>
                  <a:pt x="2173410" y="2691348"/>
                  <a:pt x="2183936" y="2688190"/>
                  <a:pt x="2195708" y="2684858"/>
                </a:cubicBezTo>
                <a:cubicBezTo>
                  <a:pt x="2310063" y="2644093"/>
                  <a:pt x="2412887" y="2611514"/>
                  <a:pt x="2521370" y="2571440"/>
                </a:cubicBezTo>
                <a:lnTo>
                  <a:pt x="2590621" y="2544518"/>
                </a:lnTo>
                <a:lnTo>
                  <a:pt x="2631600" y="2522391"/>
                </a:lnTo>
                <a:lnTo>
                  <a:pt x="2649799" y="2515992"/>
                </a:lnTo>
                <a:lnTo>
                  <a:pt x="2594241" y="2543111"/>
                </a:lnTo>
                <a:lnTo>
                  <a:pt x="2632378" y="2528285"/>
                </a:lnTo>
                <a:cubicBezTo>
                  <a:pt x="2697243" y="2502446"/>
                  <a:pt x="2748792" y="2478087"/>
                  <a:pt x="2806883" y="2449845"/>
                </a:cubicBezTo>
                <a:lnTo>
                  <a:pt x="2823251" y="2441867"/>
                </a:lnTo>
                <a:lnTo>
                  <a:pt x="2858653" y="2436999"/>
                </a:lnTo>
                <a:lnTo>
                  <a:pt x="2866902" y="2435885"/>
                </a:lnTo>
                <a:lnTo>
                  <a:pt x="2879701" y="2430936"/>
                </a:lnTo>
                <a:lnTo>
                  <a:pt x="2876552" y="2431392"/>
                </a:lnTo>
                <a:lnTo>
                  <a:pt x="2830888" y="2438144"/>
                </a:lnTo>
                <a:lnTo>
                  <a:pt x="2867888" y="2420109"/>
                </a:lnTo>
                <a:cubicBezTo>
                  <a:pt x="2878665" y="2414872"/>
                  <a:pt x="2891650" y="2408767"/>
                  <a:pt x="2905813" y="2402106"/>
                </a:cubicBezTo>
                <a:lnTo>
                  <a:pt x="2930848" y="2390233"/>
                </a:lnTo>
                <a:lnTo>
                  <a:pt x="3024101" y="2336808"/>
                </a:lnTo>
                <a:lnTo>
                  <a:pt x="3070925" y="2309514"/>
                </a:lnTo>
                <a:lnTo>
                  <a:pt x="3156896" y="2292587"/>
                </a:lnTo>
                <a:lnTo>
                  <a:pt x="3164866" y="2287962"/>
                </a:lnTo>
                <a:lnTo>
                  <a:pt x="3165035" y="2287832"/>
                </a:lnTo>
                <a:lnTo>
                  <a:pt x="3163187" y="2288148"/>
                </a:lnTo>
                <a:cubicBezTo>
                  <a:pt x="3145512" y="2291693"/>
                  <a:pt x="3129010" y="2294772"/>
                  <a:pt x="3112894" y="2297692"/>
                </a:cubicBezTo>
                <a:lnTo>
                  <a:pt x="3081593" y="2303297"/>
                </a:lnTo>
                <a:lnTo>
                  <a:pt x="3088211" y="2299438"/>
                </a:lnTo>
                <a:lnTo>
                  <a:pt x="3086729" y="2299244"/>
                </a:lnTo>
                <a:lnTo>
                  <a:pt x="3149880" y="2286132"/>
                </a:lnTo>
                <a:lnTo>
                  <a:pt x="3182170" y="2279068"/>
                </a:lnTo>
                <a:lnTo>
                  <a:pt x="3198253" y="2271592"/>
                </a:lnTo>
                <a:lnTo>
                  <a:pt x="3193161" y="2276664"/>
                </a:lnTo>
                <a:lnTo>
                  <a:pt x="3202836" y="2274548"/>
                </a:lnTo>
                <a:lnTo>
                  <a:pt x="3223408" y="2270234"/>
                </a:lnTo>
                <a:lnTo>
                  <a:pt x="3243145" y="2257704"/>
                </a:lnTo>
                <a:cubicBezTo>
                  <a:pt x="3244440" y="2256710"/>
                  <a:pt x="3248466" y="2246764"/>
                  <a:pt x="3245660" y="2248917"/>
                </a:cubicBezTo>
                <a:cubicBezTo>
                  <a:pt x="3230345" y="2256217"/>
                  <a:pt x="3217397" y="2266154"/>
                  <a:pt x="3201916" y="2273236"/>
                </a:cubicBezTo>
                <a:cubicBezTo>
                  <a:pt x="3217884" y="2260981"/>
                  <a:pt x="3237165" y="2253039"/>
                  <a:pt x="3251622" y="2241941"/>
                </a:cubicBezTo>
                <a:cubicBezTo>
                  <a:pt x="3253133" y="2240782"/>
                  <a:pt x="3257159" y="2230836"/>
                  <a:pt x="3254137" y="2233155"/>
                </a:cubicBezTo>
                <a:cubicBezTo>
                  <a:pt x="3241585" y="2239362"/>
                  <a:pt x="3229569" y="2246270"/>
                  <a:pt x="3217743" y="2253033"/>
                </a:cubicBezTo>
                <a:lnTo>
                  <a:pt x="3203333" y="2260801"/>
                </a:lnTo>
                <a:lnTo>
                  <a:pt x="3212471" y="2255323"/>
                </a:lnTo>
                <a:cubicBezTo>
                  <a:pt x="3221365" y="2249654"/>
                  <a:pt x="3229962" y="2243654"/>
                  <a:pt x="3239174" y="2237784"/>
                </a:cubicBezTo>
                <a:cubicBezTo>
                  <a:pt x="3240684" y="2236625"/>
                  <a:pt x="3242068" y="2233849"/>
                  <a:pt x="3242886" y="2231507"/>
                </a:cubicBezTo>
                <a:lnTo>
                  <a:pt x="3243184" y="2228018"/>
                </a:lnTo>
                <a:lnTo>
                  <a:pt x="3242724" y="2228205"/>
                </a:lnTo>
                <a:lnTo>
                  <a:pt x="3240178" y="2230158"/>
                </a:lnTo>
                <a:lnTo>
                  <a:pt x="3240597" y="2229069"/>
                </a:lnTo>
                <a:lnTo>
                  <a:pt x="3114451" y="2280346"/>
                </a:lnTo>
                <a:lnTo>
                  <a:pt x="3015007" y="2312915"/>
                </a:lnTo>
                <a:lnTo>
                  <a:pt x="3042585" y="2308409"/>
                </a:lnTo>
                <a:lnTo>
                  <a:pt x="3079327" y="2300780"/>
                </a:lnTo>
                <a:lnTo>
                  <a:pt x="3071723" y="2303231"/>
                </a:lnTo>
                <a:cubicBezTo>
                  <a:pt x="3067071" y="2304891"/>
                  <a:pt x="3062908" y="2306355"/>
                  <a:pt x="3061516" y="2306292"/>
                </a:cubicBezTo>
                <a:lnTo>
                  <a:pt x="3059249" y="2307460"/>
                </a:lnTo>
                <a:lnTo>
                  <a:pt x="3032802" y="2312955"/>
                </a:lnTo>
                <a:cubicBezTo>
                  <a:pt x="3021833" y="2315508"/>
                  <a:pt x="3010872" y="2318038"/>
                  <a:pt x="3000763" y="2319487"/>
                </a:cubicBezTo>
                <a:lnTo>
                  <a:pt x="2992359" y="2320332"/>
                </a:lnTo>
                <a:lnTo>
                  <a:pt x="2976473" y="2325535"/>
                </a:lnTo>
                <a:lnTo>
                  <a:pt x="2989231" y="2323912"/>
                </a:lnTo>
                <a:lnTo>
                  <a:pt x="3046502" y="2314029"/>
                </a:lnTo>
                <a:lnTo>
                  <a:pt x="2957079" y="2360111"/>
                </a:lnTo>
                <a:cubicBezTo>
                  <a:pt x="2922683" y="2378256"/>
                  <a:pt x="2888574" y="2396463"/>
                  <a:pt x="2854368" y="2414298"/>
                </a:cubicBezTo>
                <a:lnTo>
                  <a:pt x="2849810" y="2416590"/>
                </a:lnTo>
                <a:lnTo>
                  <a:pt x="2845726" y="2418988"/>
                </a:lnTo>
                <a:lnTo>
                  <a:pt x="2845298" y="2418859"/>
                </a:lnTo>
                <a:lnTo>
                  <a:pt x="2815801" y="2433693"/>
                </a:lnTo>
                <a:lnTo>
                  <a:pt x="2814040" y="2434714"/>
                </a:lnTo>
                <a:lnTo>
                  <a:pt x="2813880" y="2434659"/>
                </a:lnTo>
                <a:lnTo>
                  <a:pt x="2799370" y="2441956"/>
                </a:lnTo>
                <a:lnTo>
                  <a:pt x="2753762" y="2446271"/>
                </a:lnTo>
                <a:cubicBezTo>
                  <a:pt x="2750870" y="2446945"/>
                  <a:pt x="2743719" y="2448025"/>
                  <a:pt x="2744491" y="2448202"/>
                </a:cubicBezTo>
                <a:cubicBezTo>
                  <a:pt x="2744749" y="2448259"/>
                  <a:pt x="2745886" y="2448218"/>
                  <a:pt x="2748356" y="2448028"/>
                </a:cubicBezTo>
                <a:lnTo>
                  <a:pt x="2793048" y="2445135"/>
                </a:lnTo>
                <a:lnTo>
                  <a:pt x="2751060" y="2466250"/>
                </a:lnTo>
                <a:lnTo>
                  <a:pt x="2727853" y="2476543"/>
                </a:lnTo>
                <a:lnTo>
                  <a:pt x="2706660" y="2487778"/>
                </a:lnTo>
                <a:lnTo>
                  <a:pt x="2697753" y="2486890"/>
                </a:lnTo>
                <a:lnTo>
                  <a:pt x="2686971" y="2486716"/>
                </a:lnTo>
                <a:lnTo>
                  <a:pt x="2687826" y="2485590"/>
                </a:lnTo>
                <a:cubicBezTo>
                  <a:pt x="2686922" y="2485301"/>
                  <a:pt x="2684310" y="2485423"/>
                  <a:pt x="2678963" y="2486219"/>
                </a:cubicBezTo>
                <a:lnTo>
                  <a:pt x="2676888" y="2486545"/>
                </a:lnTo>
                <a:lnTo>
                  <a:pt x="2664324" y="2486317"/>
                </a:lnTo>
                <a:cubicBezTo>
                  <a:pt x="2658732" y="2486047"/>
                  <a:pt x="2653105" y="2485529"/>
                  <a:pt x="2647403" y="2484520"/>
                </a:cubicBezTo>
                <a:cubicBezTo>
                  <a:pt x="2661223" y="2482672"/>
                  <a:pt x="2674821" y="2483684"/>
                  <a:pt x="2688883" y="2483323"/>
                </a:cubicBezTo>
                <a:cubicBezTo>
                  <a:pt x="2699780" y="2482817"/>
                  <a:pt x="2691122" y="2481423"/>
                  <a:pt x="2686716" y="2480690"/>
                </a:cubicBezTo>
                <a:lnTo>
                  <a:pt x="2635873" y="2479782"/>
                </a:lnTo>
                <a:lnTo>
                  <a:pt x="2637729" y="2479341"/>
                </a:lnTo>
                <a:cubicBezTo>
                  <a:pt x="2645864" y="2477530"/>
                  <a:pt x="2667827" y="2472741"/>
                  <a:pt x="2651619" y="2475167"/>
                </a:cubicBezTo>
                <a:cubicBezTo>
                  <a:pt x="2637148" y="2476380"/>
                  <a:pt x="2654890" y="2472716"/>
                  <a:pt x="2659227" y="2470166"/>
                </a:cubicBezTo>
                <a:cubicBezTo>
                  <a:pt x="2658011" y="2470005"/>
                  <a:pt x="2656794" y="2469845"/>
                  <a:pt x="2655578" y="2469684"/>
                </a:cubicBezTo>
                <a:cubicBezTo>
                  <a:pt x="2656187" y="2469765"/>
                  <a:pt x="2654499" y="2468461"/>
                  <a:pt x="2652706" y="2466934"/>
                </a:cubicBezTo>
                <a:lnTo>
                  <a:pt x="2652284" y="2466442"/>
                </a:lnTo>
                <a:lnTo>
                  <a:pt x="2692896" y="2449229"/>
                </a:lnTo>
                <a:lnTo>
                  <a:pt x="2695903" y="2449465"/>
                </a:lnTo>
                <a:cubicBezTo>
                  <a:pt x="2702049" y="2450044"/>
                  <a:pt x="2711569" y="2450952"/>
                  <a:pt x="2712434" y="2449139"/>
                </a:cubicBezTo>
                <a:cubicBezTo>
                  <a:pt x="2713500" y="2446909"/>
                  <a:pt x="2700211" y="2447640"/>
                  <a:pt x="2699126" y="2447123"/>
                </a:cubicBezTo>
                <a:lnTo>
                  <a:pt x="2697877" y="2447118"/>
                </a:lnTo>
                <a:lnTo>
                  <a:pt x="2734476" y="2431606"/>
                </a:lnTo>
                <a:lnTo>
                  <a:pt x="2735379" y="2431172"/>
                </a:lnTo>
                <a:lnTo>
                  <a:pt x="2733226" y="2429951"/>
                </a:lnTo>
                <a:cubicBezTo>
                  <a:pt x="2733044" y="2427945"/>
                  <a:pt x="2734269" y="2426900"/>
                  <a:pt x="2737265" y="2428365"/>
                </a:cubicBezTo>
                <a:lnTo>
                  <a:pt x="2735483" y="2431122"/>
                </a:lnTo>
                <a:lnTo>
                  <a:pt x="2786386" y="2406661"/>
                </a:lnTo>
                <a:lnTo>
                  <a:pt x="2807482" y="2405491"/>
                </a:lnTo>
                <a:lnTo>
                  <a:pt x="2810585" y="2405024"/>
                </a:lnTo>
                <a:lnTo>
                  <a:pt x="2791203" y="2416588"/>
                </a:lnTo>
                <a:cubicBezTo>
                  <a:pt x="2787493" y="2416416"/>
                  <a:pt x="2783782" y="2416246"/>
                  <a:pt x="2783611" y="2419957"/>
                </a:cubicBezTo>
                <a:cubicBezTo>
                  <a:pt x="2785466" y="2420043"/>
                  <a:pt x="2787323" y="2420127"/>
                  <a:pt x="2788735" y="2419728"/>
                </a:cubicBezTo>
                <a:cubicBezTo>
                  <a:pt x="2790148" y="2419328"/>
                  <a:pt x="2791117" y="2418443"/>
                  <a:pt x="2791203" y="2416588"/>
                </a:cubicBezTo>
                <a:cubicBezTo>
                  <a:pt x="2798531" y="2413902"/>
                  <a:pt x="2806377" y="2411328"/>
                  <a:pt x="2813978" y="2408373"/>
                </a:cubicBezTo>
                <a:lnTo>
                  <a:pt x="2825251" y="2402817"/>
                </a:lnTo>
                <a:lnTo>
                  <a:pt x="2849019" y="2399242"/>
                </a:lnTo>
                <a:cubicBezTo>
                  <a:pt x="2862865" y="2396494"/>
                  <a:pt x="2876544" y="2393151"/>
                  <a:pt x="2889547" y="2389429"/>
                </a:cubicBezTo>
                <a:lnTo>
                  <a:pt x="2838125" y="2395392"/>
                </a:lnTo>
                <a:lnTo>
                  <a:pt x="2843298" y="2390870"/>
                </a:lnTo>
                <a:lnTo>
                  <a:pt x="2858167" y="2388600"/>
                </a:lnTo>
                <a:cubicBezTo>
                  <a:pt x="2859096" y="2389044"/>
                  <a:pt x="2872609" y="2385451"/>
                  <a:pt x="2872609" y="2385451"/>
                </a:cubicBezTo>
                <a:cubicBezTo>
                  <a:pt x="2873674" y="2383220"/>
                  <a:pt x="2863174" y="2385284"/>
                  <a:pt x="2857306" y="2385221"/>
                </a:cubicBezTo>
                <a:lnTo>
                  <a:pt x="2841759" y="2386325"/>
                </a:lnTo>
                <a:lnTo>
                  <a:pt x="2829877" y="2388458"/>
                </a:lnTo>
                <a:lnTo>
                  <a:pt x="2824723" y="2389554"/>
                </a:lnTo>
                <a:lnTo>
                  <a:pt x="2821419" y="2389977"/>
                </a:lnTo>
                <a:lnTo>
                  <a:pt x="2817797" y="2390627"/>
                </a:lnTo>
                <a:cubicBezTo>
                  <a:pt x="2805228" y="2393846"/>
                  <a:pt x="2793128" y="2397534"/>
                  <a:pt x="2781182" y="2400526"/>
                </a:cubicBezTo>
                <a:cubicBezTo>
                  <a:pt x="2742471" y="2410637"/>
                  <a:pt x="2711037" y="2425675"/>
                  <a:pt x="2673710" y="2436460"/>
                </a:cubicBezTo>
                <a:cubicBezTo>
                  <a:pt x="2639353" y="2448426"/>
                  <a:pt x="2603614" y="2459715"/>
                  <a:pt x="2565062" y="2471545"/>
                </a:cubicBezTo>
                <a:cubicBezTo>
                  <a:pt x="2531615" y="2479024"/>
                  <a:pt x="2501166" y="2487968"/>
                  <a:pt x="2465013" y="2497137"/>
                </a:cubicBezTo>
                <a:cubicBezTo>
                  <a:pt x="2459565" y="2497760"/>
                  <a:pt x="2443819" y="2503758"/>
                  <a:pt x="2462718" y="2500946"/>
                </a:cubicBezTo>
                <a:cubicBezTo>
                  <a:pt x="2470617" y="2498234"/>
                  <a:pt x="2479874" y="2495910"/>
                  <a:pt x="2488134" y="2494745"/>
                </a:cubicBezTo>
                <a:cubicBezTo>
                  <a:pt x="2502837" y="2491800"/>
                  <a:pt x="2510919" y="2491094"/>
                  <a:pt x="2524371" y="2488905"/>
                </a:cubicBezTo>
                <a:cubicBezTo>
                  <a:pt x="2545748" y="2484293"/>
                  <a:pt x="2568057" y="2473010"/>
                  <a:pt x="2589407" y="2468109"/>
                </a:cubicBezTo>
                <a:cubicBezTo>
                  <a:pt x="2622697" y="2458910"/>
                  <a:pt x="2654529" y="2450641"/>
                  <a:pt x="2690498" y="2439466"/>
                </a:cubicBezTo>
                <a:cubicBezTo>
                  <a:pt x="2697172" y="2437799"/>
                  <a:pt x="2709083" y="2433213"/>
                  <a:pt x="2719749" y="2431853"/>
                </a:cubicBezTo>
                <a:cubicBezTo>
                  <a:pt x="2729393" y="2431364"/>
                  <a:pt x="2721445" y="2435971"/>
                  <a:pt x="2717611" y="2437384"/>
                </a:cubicBezTo>
                <a:cubicBezTo>
                  <a:pt x="2709738" y="2440383"/>
                  <a:pt x="2698869" y="2441917"/>
                  <a:pt x="2690996" y="2444915"/>
                </a:cubicBezTo>
                <a:cubicBezTo>
                  <a:pt x="2653801" y="2457136"/>
                  <a:pt x="2619129" y="2465659"/>
                  <a:pt x="2586023" y="2476867"/>
                </a:cubicBezTo>
                <a:cubicBezTo>
                  <a:pt x="2539729" y="2493129"/>
                  <a:pt x="2488631" y="2500195"/>
                  <a:pt x="2441707" y="2509576"/>
                </a:cubicBezTo>
                <a:cubicBezTo>
                  <a:pt x="2418901" y="2515407"/>
                  <a:pt x="2395099" y="2522396"/>
                  <a:pt x="2371067" y="2529274"/>
                </a:cubicBezTo>
                <a:cubicBezTo>
                  <a:pt x="2310980" y="2543998"/>
                  <a:pt x="2243166" y="2546449"/>
                  <a:pt x="2175149" y="2549075"/>
                </a:cubicBezTo>
                <a:cubicBezTo>
                  <a:pt x="2163866" y="2548488"/>
                  <a:pt x="2152421" y="2546127"/>
                  <a:pt x="2142951" y="2547082"/>
                </a:cubicBezTo>
                <a:lnTo>
                  <a:pt x="2135524" y="2548994"/>
                </a:lnTo>
                <a:lnTo>
                  <a:pt x="2135080" y="2548520"/>
                </a:lnTo>
                <a:cubicBezTo>
                  <a:pt x="2134504" y="2548238"/>
                  <a:pt x="2134140" y="2548471"/>
                  <a:pt x="2134218" y="2549330"/>
                </a:cubicBezTo>
                <a:lnTo>
                  <a:pt x="2135524" y="2548994"/>
                </a:lnTo>
                <a:lnTo>
                  <a:pt x="2137216" y="2550796"/>
                </a:lnTo>
                <a:cubicBezTo>
                  <a:pt x="2124962" y="2551654"/>
                  <a:pt x="2111484" y="2553556"/>
                  <a:pt x="2111641" y="2555276"/>
                </a:cubicBezTo>
                <a:cubicBezTo>
                  <a:pt x="2111484" y="2553556"/>
                  <a:pt x="2118629" y="2557049"/>
                  <a:pt x="2118629" y="2557049"/>
                </a:cubicBezTo>
                <a:cubicBezTo>
                  <a:pt x="2122778" y="2559079"/>
                  <a:pt x="2118943" y="2560491"/>
                  <a:pt x="2124706" y="2563309"/>
                </a:cubicBezTo>
                <a:cubicBezTo>
                  <a:pt x="2128697" y="2563618"/>
                  <a:pt x="2139724" y="2563805"/>
                  <a:pt x="2147937" y="2564535"/>
                </a:cubicBezTo>
                <a:cubicBezTo>
                  <a:pt x="2159911" y="2564842"/>
                  <a:pt x="2172384" y="2565206"/>
                  <a:pt x="2185056" y="2565493"/>
                </a:cubicBezTo>
                <a:lnTo>
                  <a:pt x="2217062" y="2565901"/>
                </a:lnTo>
                <a:lnTo>
                  <a:pt x="2209557" y="2566830"/>
                </a:lnTo>
                <a:cubicBezTo>
                  <a:pt x="2195782" y="2567286"/>
                  <a:pt x="2181757" y="2566796"/>
                  <a:pt x="2168042" y="2566116"/>
                </a:cubicBezTo>
                <a:cubicBezTo>
                  <a:pt x="2140590" y="2564471"/>
                  <a:pt x="2112251" y="2567598"/>
                  <a:pt x="2083367" y="2567170"/>
                </a:cubicBezTo>
                <a:cubicBezTo>
                  <a:pt x="2067645" y="2566194"/>
                  <a:pt x="2052257" y="2565859"/>
                  <a:pt x="2037348" y="2565349"/>
                </a:cubicBezTo>
                <a:cubicBezTo>
                  <a:pt x="2022438" y="2564838"/>
                  <a:pt x="2008008" y="2564151"/>
                  <a:pt x="1994203" y="2562468"/>
                </a:cubicBezTo>
                <a:cubicBezTo>
                  <a:pt x="2009295" y="2561356"/>
                  <a:pt x="2026946" y="2561769"/>
                  <a:pt x="2043579" y="2563053"/>
                </a:cubicBezTo>
                <a:lnTo>
                  <a:pt x="2059822" y="2562505"/>
                </a:lnTo>
                <a:cubicBezTo>
                  <a:pt x="2059482" y="2558776"/>
                  <a:pt x="2045689" y="2557236"/>
                  <a:pt x="2043081" y="2557605"/>
                </a:cubicBezTo>
                <a:lnTo>
                  <a:pt x="1992611" y="2556396"/>
                </a:lnTo>
                <a:lnTo>
                  <a:pt x="1985725" y="2559066"/>
                </a:lnTo>
                <a:lnTo>
                  <a:pt x="1977785" y="2561078"/>
                </a:lnTo>
                <a:lnTo>
                  <a:pt x="1979186" y="2561972"/>
                </a:lnTo>
                <a:cubicBezTo>
                  <a:pt x="1979264" y="2562832"/>
                  <a:pt x="1978958" y="2563094"/>
                  <a:pt x="1978257" y="2562956"/>
                </a:cubicBezTo>
                <a:lnTo>
                  <a:pt x="1975317" y="2561702"/>
                </a:lnTo>
                <a:lnTo>
                  <a:pt x="1956431" y="2566486"/>
                </a:lnTo>
                <a:cubicBezTo>
                  <a:pt x="1945856" y="2568541"/>
                  <a:pt x="1935441" y="2570228"/>
                  <a:pt x="1928090" y="2571700"/>
                </a:cubicBezTo>
                <a:cubicBezTo>
                  <a:pt x="1898682" y="2577592"/>
                  <a:pt x="1877332" y="2582494"/>
                  <a:pt x="1847382" y="2584833"/>
                </a:cubicBezTo>
                <a:cubicBezTo>
                  <a:pt x="1834227" y="2586071"/>
                  <a:pt x="1821459" y="2586847"/>
                  <a:pt x="1808874" y="2587332"/>
                </a:cubicBezTo>
                <a:lnTo>
                  <a:pt x="1781093" y="2587888"/>
                </a:lnTo>
                <a:lnTo>
                  <a:pt x="1783359" y="2587147"/>
                </a:lnTo>
                <a:cubicBezTo>
                  <a:pt x="1788996" y="2585878"/>
                  <a:pt x="1796421" y="2584903"/>
                  <a:pt x="1802811" y="2583457"/>
                </a:cubicBezTo>
                <a:lnTo>
                  <a:pt x="1804592" y="2582906"/>
                </a:lnTo>
                <a:lnTo>
                  <a:pt x="1815821" y="2582672"/>
                </a:lnTo>
                <a:cubicBezTo>
                  <a:pt x="1828085" y="2582109"/>
                  <a:pt x="1839947" y="2581196"/>
                  <a:pt x="1851105" y="2579803"/>
                </a:cubicBezTo>
                <a:cubicBezTo>
                  <a:pt x="1876119" y="2577655"/>
                  <a:pt x="1899549" y="2572605"/>
                  <a:pt x="1922742" y="2566791"/>
                </a:cubicBezTo>
                <a:lnTo>
                  <a:pt x="1969806" y="2554991"/>
                </a:lnTo>
                <a:lnTo>
                  <a:pt x="1930711" y="2551963"/>
                </a:lnTo>
                <a:cubicBezTo>
                  <a:pt x="1945493" y="2549877"/>
                  <a:pt x="1963217" y="2550464"/>
                  <a:pt x="1981161" y="2551362"/>
                </a:cubicBezTo>
                <a:lnTo>
                  <a:pt x="1983998" y="2551433"/>
                </a:lnTo>
                <a:lnTo>
                  <a:pt x="1992969" y="2549184"/>
                </a:lnTo>
                <a:cubicBezTo>
                  <a:pt x="1994352" y="2549860"/>
                  <a:pt x="2002382" y="2548582"/>
                  <a:pt x="2002540" y="2550303"/>
                </a:cubicBezTo>
                <a:lnTo>
                  <a:pt x="2000266" y="2551836"/>
                </a:lnTo>
                <a:lnTo>
                  <a:pt x="2032939" y="2552645"/>
                </a:lnTo>
                <a:cubicBezTo>
                  <a:pt x="2023527" y="2553247"/>
                  <a:pt x="2041153" y="2553374"/>
                  <a:pt x="2039587" y="2550691"/>
                </a:cubicBezTo>
                <a:cubicBezTo>
                  <a:pt x="2036506" y="2545896"/>
                  <a:pt x="2032783" y="2550925"/>
                  <a:pt x="2032783" y="2550925"/>
                </a:cubicBezTo>
                <a:cubicBezTo>
                  <a:pt x="2012851" y="2549670"/>
                  <a:pt x="1993726" y="2548809"/>
                  <a:pt x="1974937" y="2547702"/>
                </a:cubicBezTo>
                <a:lnTo>
                  <a:pt x="1937397" y="2544540"/>
                </a:lnTo>
                <a:lnTo>
                  <a:pt x="1941768" y="2542997"/>
                </a:lnTo>
                <a:lnTo>
                  <a:pt x="1941941" y="2542898"/>
                </a:lnTo>
                <a:lnTo>
                  <a:pt x="1943534" y="2542891"/>
                </a:lnTo>
                <a:cubicBezTo>
                  <a:pt x="1947757" y="2543314"/>
                  <a:pt x="1969532" y="2545469"/>
                  <a:pt x="1969374" y="2543748"/>
                </a:cubicBezTo>
                <a:cubicBezTo>
                  <a:pt x="1969126" y="2541024"/>
                  <a:pt x="1963597" y="2539553"/>
                  <a:pt x="1958475" y="2538932"/>
                </a:cubicBezTo>
                <a:lnTo>
                  <a:pt x="1953210" y="2539109"/>
                </a:lnTo>
                <a:lnTo>
                  <a:pt x="1925810" y="2546750"/>
                </a:lnTo>
                <a:cubicBezTo>
                  <a:pt x="1865724" y="2561475"/>
                  <a:pt x="1797912" y="2563925"/>
                  <a:pt x="1729894" y="2566550"/>
                </a:cubicBezTo>
                <a:cubicBezTo>
                  <a:pt x="1718611" y="2565963"/>
                  <a:pt x="1707165" y="2563603"/>
                  <a:pt x="1697695" y="2564557"/>
                </a:cubicBezTo>
                <a:lnTo>
                  <a:pt x="1690270" y="2566470"/>
                </a:lnTo>
                <a:lnTo>
                  <a:pt x="1689824" y="2565996"/>
                </a:lnTo>
                <a:cubicBezTo>
                  <a:pt x="1689248" y="2565714"/>
                  <a:pt x="1688884" y="2565946"/>
                  <a:pt x="1688962" y="2566807"/>
                </a:cubicBezTo>
                <a:lnTo>
                  <a:pt x="1690270" y="2566470"/>
                </a:lnTo>
                <a:lnTo>
                  <a:pt x="1691959" y="2568273"/>
                </a:lnTo>
                <a:cubicBezTo>
                  <a:pt x="1679707" y="2569129"/>
                  <a:pt x="1666228" y="2571031"/>
                  <a:pt x="1666386" y="2572752"/>
                </a:cubicBezTo>
                <a:cubicBezTo>
                  <a:pt x="1666228" y="2571031"/>
                  <a:pt x="1673374" y="2574526"/>
                  <a:pt x="1673374" y="2574526"/>
                </a:cubicBezTo>
                <a:cubicBezTo>
                  <a:pt x="1677523" y="2576555"/>
                  <a:pt x="1673689" y="2577967"/>
                  <a:pt x="1679450" y="2580786"/>
                </a:cubicBezTo>
                <a:cubicBezTo>
                  <a:pt x="1683441" y="2581093"/>
                  <a:pt x="1694468" y="2581281"/>
                  <a:pt x="1702682" y="2582012"/>
                </a:cubicBezTo>
                <a:cubicBezTo>
                  <a:pt x="1714655" y="2582318"/>
                  <a:pt x="1727129" y="2582682"/>
                  <a:pt x="1739801" y="2582968"/>
                </a:cubicBezTo>
                <a:lnTo>
                  <a:pt x="1771807" y="2583377"/>
                </a:lnTo>
                <a:lnTo>
                  <a:pt x="1764302" y="2584307"/>
                </a:lnTo>
                <a:cubicBezTo>
                  <a:pt x="1750527" y="2584762"/>
                  <a:pt x="1736501" y="2584272"/>
                  <a:pt x="1722787" y="2583592"/>
                </a:cubicBezTo>
                <a:cubicBezTo>
                  <a:pt x="1695334" y="2581946"/>
                  <a:pt x="1666995" y="2585074"/>
                  <a:pt x="1638112" y="2584646"/>
                </a:cubicBezTo>
                <a:cubicBezTo>
                  <a:pt x="1622391" y="2583670"/>
                  <a:pt x="1607002" y="2583336"/>
                  <a:pt x="1592092" y="2582825"/>
                </a:cubicBezTo>
                <a:cubicBezTo>
                  <a:pt x="1577184" y="2582313"/>
                  <a:pt x="1562753" y="2581627"/>
                  <a:pt x="1548947" y="2579943"/>
                </a:cubicBezTo>
                <a:cubicBezTo>
                  <a:pt x="1564039" y="2578831"/>
                  <a:pt x="1581691" y="2579245"/>
                  <a:pt x="1598323" y="2580529"/>
                </a:cubicBezTo>
                <a:lnTo>
                  <a:pt x="1614567" y="2579981"/>
                </a:lnTo>
                <a:cubicBezTo>
                  <a:pt x="1614227" y="2576253"/>
                  <a:pt x="1600434" y="2574713"/>
                  <a:pt x="1597826" y="2575081"/>
                </a:cubicBezTo>
                <a:cubicBezTo>
                  <a:pt x="1560572" y="2572203"/>
                  <a:pt x="1519981" y="2576188"/>
                  <a:pt x="1485455" y="2569439"/>
                </a:cubicBezTo>
                <a:cubicBezTo>
                  <a:pt x="1515021" y="2565267"/>
                  <a:pt x="1556349" y="2571783"/>
                  <a:pt x="1587685" y="2570120"/>
                </a:cubicBezTo>
                <a:cubicBezTo>
                  <a:pt x="1578272" y="2570722"/>
                  <a:pt x="1595898" y="2570850"/>
                  <a:pt x="1594331" y="2568166"/>
                </a:cubicBezTo>
                <a:cubicBezTo>
                  <a:pt x="1591251" y="2563372"/>
                  <a:pt x="1587526" y="2568401"/>
                  <a:pt x="1587526" y="2568401"/>
                </a:cubicBezTo>
                <a:cubicBezTo>
                  <a:pt x="1567595" y="2567145"/>
                  <a:pt x="1548471" y="2566285"/>
                  <a:pt x="1529682" y="2565178"/>
                </a:cubicBezTo>
                <a:lnTo>
                  <a:pt x="1492143" y="2562015"/>
                </a:lnTo>
                <a:lnTo>
                  <a:pt x="1496513" y="2560473"/>
                </a:lnTo>
                <a:lnTo>
                  <a:pt x="1496685" y="2560374"/>
                </a:lnTo>
                <a:lnTo>
                  <a:pt x="1498279" y="2560367"/>
                </a:lnTo>
                <a:cubicBezTo>
                  <a:pt x="1502501" y="2560789"/>
                  <a:pt x="1524276" y="2562945"/>
                  <a:pt x="1524119" y="2561225"/>
                </a:cubicBezTo>
                <a:cubicBezTo>
                  <a:pt x="1523621" y="2555775"/>
                  <a:pt x="1502003" y="2555340"/>
                  <a:pt x="1504769" y="2556693"/>
                </a:cubicBezTo>
                <a:lnTo>
                  <a:pt x="1502943" y="2556680"/>
                </a:lnTo>
                <a:lnTo>
                  <a:pt x="1502945" y="2553614"/>
                </a:lnTo>
                <a:cubicBezTo>
                  <a:pt x="1501797" y="2553290"/>
                  <a:pt x="1499680" y="2553615"/>
                  <a:pt x="1497142" y="2554268"/>
                </a:cubicBezTo>
                <a:lnTo>
                  <a:pt x="1490829" y="2556267"/>
                </a:lnTo>
                <a:lnTo>
                  <a:pt x="1485529" y="2555777"/>
                </a:lnTo>
                <a:cubicBezTo>
                  <a:pt x="1481223" y="2552026"/>
                  <a:pt x="1500463" y="2552942"/>
                  <a:pt x="1500463" y="2552942"/>
                </a:cubicBezTo>
                <a:cubicBezTo>
                  <a:pt x="1537256" y="2555595"/>
                  <a:pt x="1568748" y="2555653"/>
                  <a:pt x="1598809" y="2556931"/>
                </a:cubicBezTo>
                <a:cubicBezTo>
                  <a:pt x="1601418" y="2556563"/>
                  <a:pt x="1637215" y="2560372"/>
                  <a:pt x="1635335" y="2554246"/>
                </a:cubicBezTo>
                <a:cubicBezTo>
                  <a:pt x="1633638" y="2550127"/>
                  <a:pt x="1610564" y="2550624"/>
                  <a:pt x="1629757" y="2553436"/>
                </a:cubicBezTo>
                <a:cubicBezTo>
                  <a:pt x="1600921" y="2551113"/>
                  <a:pt x="1576464" y="2550934"/>
                  <a:pt x="1549038" y="2549576"/>
                </a:cubicBezTo>
                <a:cubicBezTo>
                  <a:pt x="1547655" y="2548899"/>
                  <a:pt x="1521924" y="2551656"/>
                  <a:pt x="1518770" y="2548471"/>
                </a:cubicBezTo>
                <a:cubicBezTo>
                  <a:pt x="1515507" y="2541670"/>
                  <a:pt x="1535062" y="2546028"/>
                  <a:pt x="1535062" y="2546028"/>
                </a:cubicBezTo>
                <a:cubicBezTo>
                  <a:pt x="1570545" y="2546394"/>
                  <a:pt x="1589628" y="2545591"/>
                  <a:pt x="1623885" y="2547002"/>
                </a:cubicBezTo>
                <a:cubicBezTo>
                  <a:pt x="1626492" y="2546634"/>
                  <a:pt x="1659552" y="2549377"/>
                  <a:pt x="1657828" y="2544973"/>
                </a:cubicBezTo>
                <a:cubicBezTo>
                  <a:pt x="1654675" y="2541787"/>
                  <a:pt x="1630558" y="2545335"/>
                  <a:pt x="1633166" y="2544965"/>
                </a:cubicBezTo>
                <a:cubicBezTo>
                  <a:pt x="1623570" y="2543561"/>
                  <a:pt x="1618123" y="2544185"/>
                  <a:pt x="1606940" y="2542276"/>
                </a:cubicBezTo>
                <a:cubicBezTo>
                  <a:pt x="1620260" y="2538653"/>
                  <a:pt x="1637206" y="2543379"/>
                  <a:pt x="1650684" y="2541478"/>
                </a:cubicBezTo>
                <a:cubicBezTo>
                  <a:pt x="1654675" y="2541787"/>
                  <a:pt x="1657173" y="2537802"/>
                  <a:pt x="1662621" y="2537179"/>
                </a:cubicBezTo>
                <a:cubicBezTo>
                  <a:pt x="1675710" y="2533443"/>
                  <a:pt x="1697947" y="2535826"/>
                  <a:pt x="1711424" y="2533923"/>
                </a:cubicBezTo>
                <a:cubicBezTo>
                  <a:pt x="1707360" y="2535224"/>
                  <a:pt x="1718229" y="2533690"/>
                  <a:pt x="1718073" y="2531970"/>
                </a:cubicBezTo>
                <a:cubicBezTo>
                  <a:pt x="1717574" y="2526521"/>
                  <a:pt x="1705662" y="2531106"/>
                  <a:pt x="1704279" y="2530430"/>
                </a:cubicBezTo>
                <a:cubicBezTo>
                  <a:pt x="1667340" y="2530994"/>
                  <a:pt x="1632015" y="2532348"/>
                  <a:pt x="1596216" y="2528539"/>
                </a:cubicBezTo>
                <a:cubicBezTo>
                  <a:pt x="1626980" y="2523036"/>
                  <a:pt x="1655088" y="2531851"/>
                  <a:pt x="1684699" y="2525785"/>
                </a:cubicBezTo>
                <a:cubicBezTo>
                  <a:pt x="1684883" y="2527793"/>
                  <a:pt x="1703284" y="2519532"/>
                  <a:pt x="1692258" y="2519344"/>
                </a:cubicBezTo>
                <a:cubicBezTo>
                  <a:pt x="1653936" y="2519233"/>
                  <a:pt x="1621448" y="2520331"/>
                  <a:pt x="1585808" y="2518242"/>
                </a:cubicBezTo>
                <a:cubicBezTo>
                  <a:pt x="1577391" y="2517687"/>
                  <a:pt x="1556584" y="2514086"/>
                  <a:pt x="1574284" y="2512606"/>
                </a:cubicBezTo>
                <a:cubicBezTo>
                  <a:pt x="1595975" y="2511434"/>
                  <a:pt x="1619097" y="2509043"/>
                  <a:pt x="1643553" y="2509223"/>
                </a:cubicBezTo>
                <a:cubicBezTo>
                  <a:pt x="1650358" y="2508990"/>
                  <a:pt x="1674888" y="2507562"/>
                  <a:pt x="1654266" y="2505968"/>
                </a:cubicBezTo>
                <a:cubicBezTo>
                  <a:pt x="1635025" y="2505053"/>
                  <a:pt x="1614566" y="2505251"/>
                  <a:pt x="1594633" y="2505469"/>
                </a:cubicBezTo>
                <a:lnTo>
                  <a:pt x="1570756" y="2505631"/>
                </a:lnTo>
                <a:lnTo>
                  <a:pt x="1578579" y="2500329"/>
                </a:lnTo>
                <a:cubicBezTo>
                  <a:pt x="1585994" y="2488778"/>
                  <a:pt x="1571051" y="2495025"/>
                  <a:pt x="1562082" y="2500149"/>
                </a:cubicBezTo>
                <a:lnTo>
                  <a:pt x="1549134" y="2505310"/>
                </a:lnTo>
                <a:lnTo>
                  <a:pt x="1538146" y="2505069"/>
                </a:lnTo>
                <a:lnTo>
                  <a:pt x="1536823" y="2505046"/>
                </a:lnTo>
                <a:lnTo>
                  <a:pt x="1541694" y="2502494"/>
                </a:lnTo>
                <a:cubicBezTo>
                  <a:pt x="1548217" y="2499006"/>
                  <a:pt x="1554804" y="2495743"/>
                  <a:pt x="1561692" y="2493559"/>
                </a:cubicBezTo>
                <a:cubicBezTo>
                  <a:pt x="1576383" y="2487271"/>
                  <a:pt x="1596581" y="2484251"/>
                  <a:pt x="1610670" y="2475808"/>
                </a:cubicBezTo>
                <a:cubicBezTo>
                  <a:pt x="1626529" y="2467642"/>
                  <a:pt x="1602829" y="2474580"/>
                  <a:pt x="1593157" y="2477187"/>
                </a:cubicBezTo>
                <a:cubicBezTo>
                  <a:pt x="1583485" y="2479794"/>
                  <a:pt x="1572142" y="2482483"/>
                  <a:pt x="1569457" y="2484125"/>
                </a:cubicBezTo>
                <a:cubicBezTo>
                  <a:pt x="1566421" y="2483648"/>
                  <a:pt x="1560097" y="2482657"/>
                  <a:pt x="1558580" y="2482420"/>
                </a:cubicBezTo>
                <a:cubicBezTo>
                  <a:pt x="1554628" y="2483862"/>
                  <a:pt x="1553461" y="2485741"/>
                  <a:pt x="1551128" y="2487780"/>
                </a:cubicBezTo>
                <a:cubicBezTo>
                  <a:pt x="1549611" y="2487543"/>
                  <a:pt x="1544102" y="2484273"/>
                  <a:pt x="1539999" y="2486036"/>
                </a:cubicBezTo>
                <a:cubicBezTo>
                  <a:pt x="1536047" y="2487477"/>
                  <a:pt x="1527681" y="2494756"/>
                  <a:pt x="1518672" y="2495407"/>
                </a:cubicBezTo>
                <a:cubicBezTo>
                  <a:pt x="1504193" y="2497261"/>
                  <a:pt x="1522485" y="2487414"/>
                  <a:pt x="1526689" y="2486011"/>
                </a:cubicBezTo>
                <a:cubicBezTo>
                  <a:pt x="1531708" y="2482331"/>
                  <a:pt x="1538693" y="2481364"/>
                  <a:pt x="1541380" y="2479724"/>
                </a:cubicBezTo>
                <a:cubicBezTo>
                  <a:pt x="1542296" y="2477805"/>
                  <a:pt x="1540989" y="2473134"/>
                  <a:pt x="1543423" y="2471454"/>
                </a:cubicBezTo>
                <a:cubicBezTo>
                  <a:pt x="1546215" y="2467597"/>
                  <a:pt x="1553799" y="2465091"/>
                  <a:pt x="1562408" y="2463005"/>
                </a:cubicBezTo>
                <a:lnTo>
                  <a:pt x="1587447" y="2457085"/>
                </a:lnTo>
                <a:lnTo>
                  <a:pt x="1586953" y="2457302"/>
                </a:lnTo>
                <a:lnTo>
                  <a:pt x="1585748" y="2457795"/>
                </a:lnTo>
                <a:cubicBezTo>
                  <a:pt x="1585531" y="2457892"/>
                  <a:pt x="1585659" y="2457854"/>
                  <a:pt x="1586029" y="2457708"/>
                </a:cubicBezTo>
                <a:lnTo>
                  <a:pt x="1586953" y="2457302"/>
                </a:lnTo>
                <a:lnTo>
                  <a:pt x="1587536" y="2457063"/>
                </a:lnTo>
                <a:lnTo>
                  <a:pt x="1587447" y="2457085"/>
                </a:lnTo>
                <a:lnTo>
                  <a:pt x="1590385" y="2455792"/>
                </a:lnTo>
                <a:cubicBezTo>
                  <a:pt x="1594172" y="2453982"/>
                  <a:pt x="1598657" y="2451420"/>
                  <a:pt x="1597420" y="2450023"/>
                </a:cubicBezTo>
                <a:cubicBezTo>
                  <a:pt x="1594697" y="2445473"/>
                  <a:pt x="1581211" y="2456073"/>
                  <a:pt x="1581211" y="2456073"/>
                </a:cubicBezTo>
                <a:cubicBezTo>
                  <a:pt x="1561715" y="2461607"/>
                  <a:pt x="1547024" y="2467894"/>
                  <a:pt x="1529298" y="2473708"/>
                </a:cubicBezTo>
                <a:cubicBezTo>
                  <a:pt x="1525095" y="2475111"/>
                  <a:pt x="1518771" y="2474119"/>
                  <a:pt x="1511531" y="2475045"/>
                </a:cubicBezTo>
                <a:cubicBezTo>
                  <a:pt x="1503377" y="2477890"/>
                  <a:pt x="1501647" y="2482086"/>
                  <a:pt x="1494722" y="2478940"/>
                </a:cubicBezTo>
                <a:cubicBezTo>
                  <a:pt x="1489212" y="2475671"/>
                  <a:pt x="1487405" y="2469203"/>
                  <a:pt x="1484370" y="2468728"/>
                </a:cubicBezTo>
                <a:cubicBezTo>
                  <a:pt x="1476528" y="2467498"/>
                  <a:pt x="1458838" y="2479501"/>
                  <a:pt x="1450784" y="2482705"/>
                </a:cubicBezTo>
                <a:lnTo>
                  <a:pt x="1437832" y="2488034"/>
                </a:lnTo>
                <a:lnTo>
                  <a:pt x="1435676" y="2487283"/>
                </a:lnTo>
                <a:lnTo>
                  <a:pt x="1429635" y="2485765"/>
                </a:lnTo>
                <a:lnTo>
                  <a:pt x="1433659" y="2483844"/>
                </a:lnTo>
                <a:cubicBezTo>
                  <a:pt x="1453082" y="2474905"/>
                  <a:pt x="1473016" y="2465745"/>
                  <a:pt x="1494118" y="2455136"/>
                </a:cubicBezTo>
                <a:cubicBezTo>
                  <a:pt x="1498069" y="2453693"/>
                  <a:pt x="1507138" y="2448931"/>
                  <a:pt x="1517878" y="2444085"/>
                </a:cubicBezTo>
                <a:cubicBezTo>
                  <a:pt x="1522083" y="2442683"/>
                  <a:pt x="1552981" y="2430344"/>
                  <a:pt x="1534652" y="2434001"/>
                </a:cubicBezTo>
                <a:cubicBezTo>
                  <a:pt x="1517489" y="2437495"/>
                  <a:pt x="1542105" y="2428639"/>
                  <a:pt x="1544538" y="2426959"/>
                </a:cubicBezTo>
                <a:cubicBezTo>
                  <a:pt x="1545706" y="2425081"/>
                  <a:pt x="1547749" y="2416811"/>
                  <a:pt x="1545629" y="2414418"/>
                </a:cubicBezTo>
                <a:cubicBezTo>
                  <a:pt x="1544111" y="2414179"/>
                  <a:pt x="1510526" y="2428157"/>
                  <a:pt x="1506323" y="2429561"/>
                </a:cubicBezTo>
                <a:cubicBezTo>
                  <a:pt x="1495134" y="2431930"/>
                  <a:pt x="1485309" y="2434857"/>
                  <a:pt x="1476552" y="2435548"/>
                </a:cubicBezTo>
                <a:cubicBezTo>
                  <a:pt x="1475034" y="2435309"/>
                  <a:pt x="1469626" y="2432400"/>
                  <a:pt x="1468108" y="2432162"/>
                </a:cubicBezTo>
                <a:lnTo>
                  <a:pt x="1454807" y="2438427"/>
                </a:lnTo>
                <a:lnTo>
                  <a:pt x="1457984" y="2438799"/>
                </a:lnTo>
                <a:cubicBezTo>
                  <a:pt x="1458142" y="2440520"/>
                  <a:pt x="1442552" y="2448238"/>
                  <a:pt x="1441170" y="2447561"/>
                </a:cubicBezTo>
                <a:cubicBezTo>
                  <a:pt x="1425194" y="2453448"/>
                  <a:pt x="1398237" y="2457250"/>
                  <a:pt x="1383534" y="2460197"/>
                </a:cubicBezTo>
                <a:cubicBezTo>
                  <a:pt x="1354127" y="2466089"/>
                  <a:pt x="1332777" y="2470990"/>
                  <a:pt x="1302825" y="2473329"/>
                </a:cubicBezTo>
                <a:cubicBezTo>
                  <a:pt x="1289672" y="2474567"/>
                  <a:pt x="1276903" y="2475343"/>
                  <a:pt x="1264318" y="2475827"/>
                </a:cubicBezTo>
                <a:lnTo>
                  <a:pt x="1236537" y="2476384"/>
                </a:lnTo>
                <a:lnTo>
                  <a:pt x="1238804" y="2475642"/>
                </a:lnTo>
                <a:cubicBezTo>
                  <a:pt x="1244440" y="2474375"/>
                  <a:pt x="1251865" y="2473400"/>
                  <a:pt x="1258256" y="2471953"/>
                </a:cubicBezTo>
                <a:lnTo>
                  <a:pt x="1260036" y="2471402"/>
                </a:lnTo>
                <a:lnTo>
                  <a:pt x="1271265" y="2471168"/>
                </a:lnTo>
                <a:cubicBezTo>
                  <a:pt x="1283529" y="2470603"/>
                  <a:pt x="1295391" y="2469692"/>
                  <a:pt x="1306550" y="2468300"/>
                </a:cubicBezTo>
                <a:cubicBezTo>
                  <a:pt x="1331564" y="2466150"/>
                  <a:pt x="1354993" y="2461102"/>
                  <a:pt x="1378187" y="2455287"/>
                </a:cubicBezTo>
                <a:lnTo>
                  <a:pt x="1442209" y="2439235"/>
                </a:lnTo>
                <a:lnTo>
                  <a:pt x="1443805" y="2436942"/>
                </a:lnTo>
                <a:lnTo>
                  <a:pt x="1444012" y="2438074"/>
                </a:lnTo>
                <a:lnTo>
                  <a:pt x="1442891" y="2438861"/>
                </a:lnTo>
                <a:lnTo>
                  <a:pt x="1443900" y="2438811"/>
                </a:lnTo>
                <a:lnTo>
                  <a:pt x="1444135" y="2438753"/>
                </a:lnTo>
                <a:lnTo>
                  <a:pt x="1444012" y="2438074"/>
                </a:lnTo>
                <a:lnTo>
                  <a:pt x="1446072" y="2436624"/>
                </a:lnTo>
                <a:lnTo>
                  <a:pt x="1447849" y="2436375"/>
                </a:lnTo>
                <a:cubicBezTo>
                  <a:pt x="1448844" y="2435928"/>
                  <a:pt x="1449427" y="2435419"/>
                  <a:pt x="1449427" y="2435419"/>
                </a:cubicBezTo>
                <a:cubicBezTo>
                  <a:pt x="1449427" y="2435419"/>
                  <a:pt x="1447620" y="2428951"/>
                  <a:pt x="1450205" y="2426950"/>
                </a:cubicBezTo>
                <a:cubicBezTo>
                  <a:pt x="1454722" y="2421473"/>
                  <a:pt x="1473051" y="2417818"/>
                  <a:pt x="1478169" y="2414497"/>
                </a:cubicBezTo>
                <a:cubicBezTo>
                  <a:pt x="1478929" y="2414616"/>
                  <a:pt x="1478981" y="2413508"/>
                  <a:pt x="1478960" y="2412130"/>
                </a:cubicBezTo>
                <a:lnTo>
                  <a:pt x="1479109" y="2410371"/>
                </a:lnTo>
                <a:lnTo>
                  <a:pt x="1451897" y="2415547"/>
                </a:lnTo>
                <a:lnTo>
                  <a:pt x="1412660" y="2426488"/>
                </a:lnTo>
                <a:lnTo>
                  <a:pt x="1388276" y="2437484"/>
                </a:lnTo>
                <a:lnTo>
                  <a:pt x="1384292" y="2436671"/>
                </a:lnTo>
                <a:lnTo>
                  <a:pt x="1377710" y="2435784"/>
                </a:lnTo>
                <a:lnTo>
                  <a:pt x="1286271" y="2449683"/>
                </a:lnTo>
                <a:cubicBezTo>
                  <a:pt x="1253305" y="2452465"/>
                  <a:pt x="1219347" y="2453733"/>
                  <a:pt x="1185338" y="2455047"/>
                </a:cubicBezTo>
                <a:cubicBezTo>
                  <a:pt x="1174055" y="2454460"/>
                  <a:pt x="1162610" y="2452099"/>
                  <a:pt x="1153139" y="2453054"/>
                </a:cubicBezTo>
                <a:lnTo>
                  <a:pt x="1145714" y="2454967"/>
                </a:lnTo>
                <a:lnTo>
                  <a:pt x="1145269" y="2454492"/>
                </a:lnTo>
                <a:cubicBezTo>
                  <a:pt x="1144692" y="2454209"/>
                  <a:pt x="1144329" y="2454442"/>
                  <a:pt x="1144407" y="2455303"/>
                </a:cubicBezTo>
                <a:lnTo>
                  <a:pt x="1145714" y="2454967"/>
                </a:lnTo>
                <a:lnTo>
                  <a:pt x="1147404" y="2456768"/>
                </a:lnTo>
                <a:cubicBezTo>
                  <a:pt x="1135151" y="2457626"/>
                  <a:pt x="1121673" y="2459527"/>
                  <a:pt x="1121830" y="2461248"/>
                </a:cubicBezTo>
                <a:cubicBezTo>
                  <a:pt x="1121673" y="2459527"/>
                  <a:pt x="1128817" y="2463021"/>
                  <a:pt x="1128817" y="2463021"/>
                </a:cubicBezTo>
                <a:cubicBezTo>
                  <a:pt x="1132967" y="2465051"/>
                  <a:pt x="1129132" y="2466463"/>
                  <a:pt x="1134895" y="2469281"/>
                </a:cubicBezTo>
                <a:cubicBezTo>
                  <a:pt x="1138887" y="2469589"/>
                  <a:pt x="1149913" y="2469777"/>
                  <a:pt x="1158126" y="2470506"/>
                </a:cubicBezTo>
                <a:cubicBezTo>
                  <a:pt x="1170099" y="2470814"/>
                  <a:pt x="1182574" y="2471179"/>
                  <a:pt x="1195245" y="2471464"/>
                </a:cubicBezTo>
                <a:lnTo>
                  <a:pt x="1227251" y="2471874"/>
                </a:lnTo>
                <a:lnTo>
                  <a:pt x="1219746" y="2472803"/>
                </a:lnTo>
                <a:cubicBezTo>
                  <a:pt x="1205971" y="2473258"/>
                  <a:pt x="1191944" y="2472767"/>
                  <a:pt x="1178231" y="2472088"/>
                </a:cubicBezTo>
                <a:cubicBezTo>
                  <a:pt x="1150778" y="2470442"/>
                  <a:pt x="1122440" y="2473570"/>
                  <a:pt x="1093557" y="2473142"/>
                </a:cubicBezTo>
                <a:cubicBezTo>
                  <a:pt x="1077834" y="2472165"/>
                  <a:pt x="1062445" y="2471831"/>
                  <a:pt x="1047536" y="2471321"/>
                </a:cubicBezTo>
                <a:cubicBezTo>
                  <a:pt x="1032627" y="2470810"/>
                  <a:pt x="1018197" y="2470123"/>
                  <a:pt x="1004393" y="2468439"/>
                </a:cubicBezTo>
                <a:cubicBezTo>
                  <a:pt x="1019483" y="2467327"/>
                  <a:pt x="1037136" y="2467741"/>
                  <a:pt x="1053767" y="2469026"/>
                </a:cubicBezTo>
                <a:lnTo>
                  <a:pt x="1070010" y="2468477"/>
                </a:lnTo>
                <a:cubicBezTo>
                  <a:pt x="1069671" y="2464749"/>
                  <a:pt x="1055878" y="2463208"/>
                  <a:pt x="1053270" y="2463577"/>
                </a:cubicBezTo>
                <a:cubicBezTo>
                  <a:pt x="1016016" y="2460699"/>
                  <a:pt x="975425" y="2464683"/>
                  <a:pt x="940900" y="2457935"/>
                </a:cubicBezTo>
                <a:cubicBezTo>
                  <a:pt x="970464" y="2453763"/>
                  <a:pt x="1011794" y="2460278"/>
                  <a:pt x="1043128" y="2458617"/>
                </a:cubicBezTo>
                <a:cubicBezTo>
                  <a:pt x="1033715" y="2459218"/>
                  <a:pt x="1051342" y="2459346"/>
                  <a:pt x="1049775" y="2456661"/>
                </a:cubicBezTo>
                <a:cubicBezTo>
                  <a:pt x="1046696" y="2451867"/>
                  <a:pt x="1042971" y="2456897"/>
                  <a:pt x="1042971" y="2456897"/>
                </a:cubicBezTo>
                <a:cubicBezTo>
                  <a:pt x="1023040" y="2455642"/>
                  <a:pt x="1003915" y="2454782"/>
                  <a:pt x="985126" y="2453674"/>
                </a:cubicBezTo>
                <a:lnTo>
                  <a:pt x="947586" y="2450512"/>
                </a:lnTo>
                <a:lnTo>
                  <a:pt x="951956" y="2448968"/>
                </a:lnTo>
                <a:lnTo>
                  <a:pt x="952129" y="2448871"/>
                </a:lnTo>
                <a:lnTo>
                  <a:pt x="953723" y="2448864"/>
                </a:lnTo>
                <a:cubicBezTo>
                  <a:pt x="957946" y="2449286"/>
                  <a:pt x="979720" y="2451442"/>
                  <a:pt x="979563" y="2449720"/>
                </a:cubicBezTo>
                <a:cubicBezTo>
                  <a:pt x="979065" y="2444271"/>
                  <a:pt x="957447" y="2443836"/>
                  <a:pt x="960213" y="2445189"/>
                </a:cubicBezTo>
                <a:lnTo>
                  <a:pt x="958387" y="2445177"/>
                </a:lnTo>
                <a:lnTo>
                  <a:pt x="958390" y="2442111"/>
                </a:lnTo>
                <a:cubicBezTo>
                  <a:pt x="957241" y="2441786"/>
                  <a:pt x="955124" y="2442109"/>
                  <a:pt x="952586" y="2442764"/>
                </a:cubicBezTo>
                <a:lnTo>
                  <a:pt x="946273" y="2444764"/>
                </a:lnTo>
                <a:lnTo>
                  <a:pt x="940974" y="2444272"/>
                </a:lnTo>
                <a:cubicBezTo>
                  <a:pt x="936667" y="2440522"/>
                  <a:pt x="955907" y="2441439"/>
                  <a:pt x="955907" y="2441439"/>
                </a:cubicBezTo>
                <a:cubicBezTo>
                  <a:pt x="992701" y="2444091"/>
                  <a:pt x="1024192" y="2444149"/>
                  <a:pt x="1054254" y="2445427"/>
                </a:cubicBezTo>
                <a:cubicBezTo>
                  <a:pt x="1056863" y="2445059"/>
                  <a:pt x="1092661" y="2448868"/>
                  <a:pt x="1090779" y="2442742"/>
                </a:cubicBezTo>
                <a:cubicBezTo>
                  <a:pt x="1089083" y="2438623"/>
                  <a:pt x="1066009" y="2439120"/>
                  <a:pt x="1085200" y="2441931"/>
                </a:cubicBezTo>
                <a:cubicBezTo>
                  <a:pt x="1056364" y="2439610"/>
                  <a:pt x="1031908" y="2439430"/>
                  <a:pt x="1004481" y="2438071"/>
                </a:cubicBezTo>
                <a:cubicBezTo>
                  <a:pt x="1003098" y="2437395"/>
                  <a:pt x="977368" y="2440153"/>
                  <a:pt x="974215" y="2436967"/>
                </a:cubicBezTo>
                <a:cubicBezTo>
                  <a:pt x="970952" y="2430166"/>
                  <a:pt x="990506" y="2434523"/>
                  <a:pt x="990506" y="2434523"/>
                </a:cubicBezTo>
                <a:cubicBezTo>
                  <a:pt x="1025988" y="2434891"/>
                  <a:pt x="1045071" y="2434086"/>
                  <a:pt x="1079329" y="2435497"/>
                </a:cubicBezTo>
                <a:cubicBezTo>
                  <a:pt x="1081937" y="2435130"/>
                  <a:pt x="1114996" y="2437873"/>
                  <a:pt x="1113272" y="2433468"/>
                </a:cubicBezTo>
                <a:cubicBezTo>
                  <a:pt x="1110119" y="2430283"/>
                  <a:pt x="1086002" y="2433831"/>
                  <a:pt x="1088611" y="2433462"/>
                </a:cubicBezTo>
                <a:cubicBezTo>
                  <a:pt x="1079015" y="2432056"/>
                  <a:pt x="1073567" y="2432680"/>
                  <a:pt x="1062384" y="2430772"/>
                </a:cubicBezTo>
                <a:cubicBezTo>
                  <a:pt x="1075704" y="2427150"/>
                  <a:pt x="1092649" y="2431875"/>
                  <a:pt x="1106127" y="2429975"/>
                </a:cubicBezTo>
                <a:cubicBezTo>
                  <a:pt x="1110119" y="2430283"/>
                  <a:pt x="1112618" y="2426299"/>
                  <a:pt x="1118065" y="2425675"/>
                </a:cubicBezTo>
                <a:cubicBezTo>
                  <a:pt x="1131155" y="2421940"/>
                  <a:pt x="1153391" y="2424321"/>
                  <a:pt x="1166869" y="2422420"/>
                </a:cubicBezTo>
                <a:cubicBezTo>
                  <a:pt x="1162804" y="2423719"/>
                  <a:pt x="1173674" y="2422187"/>
                  <a:pt x="1173516" y="2420464"/>
                </a:cubicBezTo>
                <a:cubicBezTo>
                  <a:pt x="1173018" y="2415016"/>
                  <a:pt x="1161107" y="2419602"/>
                  <a:pt x="1159724" y="2418925"/>
                </a:cubicBezTo>
                <a:cubicBezTo>
                  <a:pt x="1122784" y="2419489"/>
                  <a:pt x="1087459" y="2420844"/>
                  <a:pt x="1051661" y="2417035"/>
                </a:cubicBezTo>
                <a:cubicBezTo>
                  <a:pt x="1082425" y="2411532"/>
                  <a:pt x="1110532" y="2420346"/>
                  <a:pt x="1140143" y="2414281"/>
                </a:cubicBezTo>
                <a:cubicBezTo>
                  <a:pt x="1140326" y="2416288"/>
                  <a:pt x="1158728" y="2408027"/>
                  <a:pt x="1147703" y="2407841"/>
                </a:cubicBezTo>
                <a:cubicBezTo>
                  <a:pt x="1109379" y="2407729"/>
                  <a:pt x="1076893" y="2408826"/>
                  <a:pt x="1041253" y="2406739"/>
                </a:cubicBezTo>
                <a:cubicBezTo>
                  <a:pt x="1032835" y="2406183"/>
                  <a:pt x="1012028" y="2402583"/>
                  <a:pt x="1029729" y="2401101"/>
                </a:cubicBezTo>
                <a:cubicBezTo>
                  <a:pt x="1051420" y="2399930"/>
                  <a:pt x="1074540" y="2397539"/>
                  <a:pt x="1098997" y="2397719"/>
                </a:cubicBezTo>
                <a:cubicBezTo>
                  <a:pt x="1105802" y="2397485"/>
                  <a:pt x="1130333" y="2396057"/>
                  <a:pt x="1109709" y="2394464"/>
                </a:cubicBezTo>
                <a:cubicBezTo>
                  <a:pt x="1090470" y="2393548"/>
                  <a:pt x="1070011" y="2393748"/>
                  <a:pt x="1050076" y="2393964"/>
                </a:cubicBezTo>
                <a:lnTo>
                  <a:pt x="1026201" y="2394128"/>
                </a:lnTo>
                <a:lnTo>
                  <a:pt x="1034024" y="2388825"/>
                </a:lnTo>
                <a:cubicBezTo>
                  <a:pt x="1041439" y="2377274"/>
                  <a:pt x="1026495" y="2383522"/>
                  <a:pt x="1017526" y="2388645"/>
                </a:cubicBezTo>
                <a:lnTo>
                  <a:pt x="1004579" y="2393806"/>
                </a:lnTo>
                <a:lnTo>
                  <a:pt x="993590" y="2393565"/>
                </a:lnTo>
                <a:lnTo>
                  <a:pt x="992268" y="2393543"/>
                </a:lnTo>
                <a:lnTo>
                  <a:pt x="997139" y="2390990"/>
                </a:lnTo>
                <a:cubicBezTo>
                  <a:pt x="1003662" y="2387502"/>
                  <a:pt x="1010249" y="2384240"/>
                  <a:pt x="1017135" y="2382055"/>
                </a:cubicBezTo>
                <a:cubicBezTo>
                  <a:pt x="1031827" y="2375767"/>
                  <a:pt x="1052025" y="2372748"/>
                  <a:pt x="1066115" y="2364304"/>
                </a:cubicBezTo>
                <a:cubicBezTo>
                  <a:pt x="1081973" y="2356137"/>
                  <a:pt x="1058274" y="2363076"/>
                  <a:pt x="1048601" y="2365682"/>
                </a:cubicBezTo>
                <a:cubicBezTo>
                  <a:pt x="1038930" y="2368290"/>
                  <a:pt x="1027587" y="2370980"/>
                  <a:pt x="1024901" y="2372620"/>
                </a:cubicBezTo>
                <a:cubicBezTo>
                  <a:pt x="1021865" y="2372144"/>
                  <a:pt x="1015541" y="2371153"/>
                  <a:pt x="1014024" y="2370916"/>
                </a:cubicBezTo>
                <a:cubicBezTo>
                  <a:pt x="1010073" y="2372358"/>
                  <a:pt x="1008905" y="2374236"/>
                  <a:pt x="1006572" y="2376277"/>
                </a:cubicBezTo>
                <a:cubicBezTo>
                  <a:pt x="1005055" y="2376039"/>
                  <a:pt x="999547" y="2372770"/>
                  <a:pt x="995444" y="2374533"/>
                </a:cubicBezTo>
                <a:cubicBezTo>
                  <a:pt x="991492" y="2375974"/>
                  <a:pt x="983124" y="2383253"/>
                  <a:pt x="974115" y="2383902"/>
                </a:cubicBezTo>
                <a:cubicBezTo>
                  <a:pt x="959638" y="2385757"/>
                  <a:pt x="977929" y="2375910"/>
                  <a:pt x="982133" y="2374508"/>
                </a:cubicBezTo>
                <a:cubicBezTo>
                  <a:pt x="987152" y="2370827"/>
                  <a:pt x="994138" y="2369861"/>
                  <a:pt x="996823" y="2368219"/>
                </a:cubicBezTo>
                <a:cubicBezTo>
                  <a:pt x="997739" y="2366301"/>
                  <a:pt x="996434" y="2361630"/>
                  <a:pt x="998867" y="2359950"/>
                </a:cubicBezTo>
                <a:lnTo>
                  <a:pt x="1008669" y="2355587"/>
                </a:lnTo>
                <a:lnTo>
                  <a:pt x="1003024" y="2355993"/>
                </a:lnTo>
                <a:lnTo>
                  <a:pt x="984742" y="2362203"/>
                </a:lnTo>
                <a:cubicBezTo>
                  <a:pt x="980539" y="2363606"/>
                  <a:pt x="974216" y="2362616"/>
                  <a:pt x="966976" y="2363541"/>
                </a:cubicBezTo>
                <a:cubicBezTo>
                  <a:pt x="958822" y="2366388"/>
                  <a:pt x="957092" y="2370583"/>
                  <a:pt x="950166" y="2367435"/>
                </a:cubicBezTo>
                <a:lnTo>
                  <a:pt x="942946" y="2360313"/>
                </a:lnTo>
                <a:lnTo>
                  <a:pt x="941876" y="2360390"/>
                </a:lnTo>
                <a:lnTo>
                  <a:pt x="928928" y="2360692"/>
                </a:lnTo>
                <a:lnTo>
                  <a:pt x="923102" y="2362550"/>
                </a:lnTo>
                <a:cubicBezTo>
                  <a:pt x="916693" y="2365797"/>
                  <a:pt x="910257" y="2369599"/>
                  <a:pt x="906229" y="2371201"/>
                </a:cubicBezTo>
                <a:lnTo>
                  <a:pt x="893275" y="2376530"/>
                </a:lnTo>
                <a:lnTo>
                  <a:pt x="891121" y="2375779"/>
                </a:lnTo>
                <a:lnTo>
                  <a:pt x="885079" y="2374260"/>
                </a:lnTo>
                <a:lnTo>
                  <a:pt x="889104" y="2372340"/>
                </a:lnTo>
                <a:lnTo>
                  <a:pt x="912840" y="2361069"/>
                </a:lnTo>
                <a:lnTo>
                  <a:pt x="860266" y="2362300"/>
                </a:lnTo>
                <a:lnTo>
                  <a:pt x="860892" y="2358204"/>
                </a:lnTo>
                <a:lnTo>
                  <a:pt x="860606" y="2358207"/>
                </a:lnTo>
                <a:lnTo>
                  <a:pt x="845410" y="2359535"/>
                </a:lnTo>
                <a:lnTo>
                  <a:pt x="808686" y="2364418"/>
                </a:lnTo>
                <a:lnTo>
                  <a:pt x="808072" y="2362798"/>
                </a:lnTo>
                <a:lnTo>
                  <a:pt x="780379" y="2365219"/>
                </a:lnTo>
                <a:cubicBezTo>
                  <a:pt x="712399" y="2369251"/>
                  <a:pt x="637483" y="2360319"/>
                  <a:pt x="562320" y="2351518"/>
                </a:cubicBezTo>
                <a:cubicBezTo>
                  <a:pt x="549982" y="2349085"/>
                  <a:pt x="537692" y="2344937"/>
                  <a:pt x="527152" y="2344272"/>
                </a:cubicBezTo>
                <a:lnTo>
                  <a:pt x="518739" y="2344860"/>
                </a:lnTo>
                <a:lnTo>
                  <a:pt x="518310" y="2344333"/>
                </a:lnTo>
                <a:cubicBezTo>
                  <a:pt x="517711" y="2343969"/>
                  <a:pt x="517281" y="2344130"/>
                  <a:pt x="517259" y="2344962"/>
                </a:cubicBezTo>
                <a:lnTo>
                  <a:pt x="518739" y="2344860"/>
                </a:lnTo>
                <a:lnTo>
                  <a:pt x="520367" y="2346855"/>
                </a:lnTo>
                <a:cubicBezTo>
                  <a:pt x="506779" y="2345635"/>
                  <a:pt x="491710" y="2345206"/>
                  <a:pt x="491663" y="2346870"/>
                </a:cubicBezTo>
                <a:cubicBezTo>
                  <a:pt x="491710" y="2345206"/>
                  <a:pt x="499124" y="2349719"/>
                  <a:pt x="499124" y="2349719"/>
                </a:cubicBezTo>
                <a:cubicBezTo>
                  <a:pt x="503430" y="2352340"/>
                  <a:pt x="499031" y="2353046"/>
                  <a:pt x="505012" y="2356686"/>
                </a:cubicBezTo>
                <a:cubicBezTo>
                  <a:pt x="509363" y="2357643"/>
                  <a:pt x="521470" y="2359652"/>
                  <a:pt x="530414" y="2361711"/>
                </a:cubicBezTo>
                <a:cubicBezTo>
                  <a:pt x="543546" y="2363993"/>
                  <a:pt x="557222" y="2366411"/>
                  <a:pt x="571127" y="2368788"/>
                </a:cubicBezTo>
                <a:lnTo>
                  <a:pt x="606286" y="2374494"/>
                </a:lnTo>
                <a:lnTo>
                  <a:pt x="597910" y="2374133"/>
                </a:lnTo>
                <a:cubicBezTo>
                  <a:pt x="582698" y="2372277"/>
                  <a:pt x="567329" y="2369481"/>
                  <a:pt x="552330" y="2366556"/>
                </a:cubicBezTo>
                <a:cubicBezTo>
                  <a:pt x="522337" y="2360429"/>
                  <a:pt x="490763" y="2358698"/>
                  <a:pt x="459042" y="2353493"/>
                </a:cubicBezTo>
                <a:cubicBezTo>
                  <a:pt x="441870" y="2349952"/>
                  <a:pt x="424983" y="2347077"/>
                  <a:pt x="408646" y="2344114"/>
                </a:cubicBezTo>
                <a:cubicBezTo>
                  <a:pt x="392311" y="2341152"/>
                  <a:pt x="376522" y="2338100"/>
                  <a:pt x="361550" y="2334205"/>
                </a:cubicBezTo>
                <a:cubicBezTo>
                  <a:pt x="378293" y="2335653"/>
                  <a:pt x="397660" y="2338979"/>
                  <a:pt x="415794" y="2342965"/>
                </a:cubicBezTo>
                <a:lnTo>
                  <a:pt x="433733" y="2345141"/>
                </a:lnTo>
                <a:cubicBezTo>
                  <a:pt x="433834" y="2341536"/>
                  <a:pt x="418857" y="2337779"/>
                  <a:pt x="415941" y="2337696"/>
                </a:cubicBezTo>
                <a:cubicBezTo>
                  <a:pt x="375323" y="2328769"/>
                  <a:pt x="330160" y="2325818"/>
                  <a:pt x="293038" y="2313660"/>
                </a:cubicBezTo>
                <a:cubicBezTo>
                  <a:pt x="326095" y="2314601"/>
                  <a:pt x="370732" y="2327667"/>
                  <a:pt x="405416" y="2331290"/>
                </a:cubicBezTo>
                <a:cubicBezTo>
                  <a:pt x="394983" y="2330300"/>
                  <a:pt x="414361" y="2333350"/>
                  <a:pt x="412978" y="2330535"/>
                </a:cubicBezTo>
                <a:cubicBezTo>
                  <a:pt x="410201" y="2325461"/>
                  <a:pt x="405463" y="2329627"/>
                  <a:pt x="405463" y="2329627"/>
                </a:cubicBezTo>
                <a:cubicBezTo>
                  <a:pt x="383696" y="2325122"/>
                  <a:pt x="362766" y="2321127"/>
                  <a:pt x="342236" y="2316952"/>
                </a:cubicBezTo>
                <a:lnTo>
                  <a:pt x="301340" y="2307707"/>
                </a:lnTo>
                <a:lnTo>
                  <a:pt x="306345" y="2306962"/>
                </a:lnTo>
                <a:lnTo>
                  <a:pt x="306548" y="2306899"/>
                </a:lnTo>
                <a:lnTo>
                  <a:pt x="308302" y="2307157"/>
                </a:lnTo>
                <a:cubicBezTo>
                  <a:pt x="312893" y="2308259"/>
                  <a:pt x="336573" y="2313928"/>
                  <a:pt x="336619" y="2312264"/>
                </a:cubicBezTo>
                <a:cubicBezTo>
                  <a:pt x="336767" y="2306996"/>
                  <a:pt x="313040" y="2302990"/>
                  <a:pt x="315910" y="2304737"/>
                </a:cubicBezTo>
                <a:lnTo>
                  <a:pt x="313902" y="2304422"/>
                </a:lnTo>
                <a:lnTo>
                  <a:pt x="314296" y="2301505"/>
                </a:lnTo>
                <a:cubicBezTo>
                  <a:pt x="313073" y="2301006"/>
                  <a:pt x="310704" y="2300960"/>
                  <a:pt x="307828" y="2301162"/>
                </a:cubicBezTo>
                <a:lnTo>
                  <a:pt x="300629" y="2302017"/>
                </a:lnTo>
                <a:lnTo>
                  <a:pt x="294860" y="2300669"/>
                </a:lnTo>
                <a:cubicBezTo>
                  <a:pt x="290602" y="2296385"/>
                  <a:pt x="311651" y="2300452"/>
                  <a:pt x="311651" y="2300452"/>
                </a:cubicBezTo>
                <a:cubicBezTo>
                  <a:pt x="351790" y="2309089"/>
                  <a:pt x="386428" y="2314376"/>
                  <a:pt x="419337" y="2320586"/>
                </a:cubicBezTo>
                <a:cubicBezTo>
                  <a:pt x="422253" y="2320669"/>
                  <a:pt x="461150" y="2330241"/>
                  <a:pt x="459862" y="2324100"/>
                </a:cubicBezTo>
                <a:cubicBezTo>
                  <a:pt x="458520" y="2319899"/>
                  <a:pt x="433071" y="2316537"/>
                  <a:pt x="453829" y="2322401"/>
                </a:cubicBezTo>
                <a:cubicBezTo>
                  <a:pt x="422400" y="2315400"/>
                  <a:pt x="395519" y="2311166"/>
                  <a:pt x="365517" y="2305317"/>
                </a:cubicBezTo>
                <a:cubicBezTo>
                  <a:pt x="364082" y="2304444"/>
                  <a:pt x="335424" y="2302794"/>
                  <a:pt x="332362" y="2299238"/>
                </a:cubicBezTo>
                <a:cubicBezTo>
                  <a:pt x="329638" y="2292223"/>
                  <a:pt x="350596" y="2299619"/>
                  <a:pt x="350596" y="2299619"/>
                </a:cubicBezTo>
                <a:cubicBezTo>
                  <a:pt x="389584" y="2305863"/>
                  <a:pt x="410681" y="2308268"/>
                  <a:pt x="448188" y="2315301"/>
                </a:cubicBezTo>
                <a:cubicBezTo>
                  <a:pt x="451105" y="2315386"/>
                  <a:pt x="487123" y="2323487"/>
                  <a:pt x="485789" y="2319009"/>
                </a:cubicBezTo>
                <a:cubicBezTo>
                  <a:pt x="482726" y="2315453"/>
                  <a:pt x="455742" y="2314824"/>
                  <a:pt x="458659" y="2314906"/>
                </a:cubicBezTo>
                <a:cubicBezTo>
                  <a:pt x="448281" y="2311975"/>
                  <a:pt x="442208" y="2311662"/>
                  <a:pt x="430148" y="2307989"/>
                </a:cubicBezTo>
                <a:cubicBezTo>
                  <a:pt x="445264" y="2306754"/>
                  <a:pt x="463305" y="2314068"/>
                  <a:pt x="478374" y="2314497"/>
                </a:cubicBezTo>
                <a:cubicBezTo>
                  <a:pt x="482726" y="2315453"/>
                  <a:pt x="485982" y="2312076"/>
                  <a:pt x="492055" y="2312388"/>
                </a:cubicBezTo>
                <a:cubicBezTo>
                  <a:pt x="506932" y="2311007"/>
                  <a:pt x="531091" y="2316969"/>
                  <a:pt x="546161" y="2317398"/>
                </a:cubicBezTo>
                <a:cubicBezTo>
                  <a:pt x="541523" y="2317959"/>
                  <a:pt x="553677" y="2318306"/>
                  <a:pt x="553723" y="2316643"/>
                </a:cubicBezTo>
                <a:cubicBezTo>
                  <a:pt x="553870" y="2311374"/>
                  <a:pt x="540181" y="2313759"/>
                  <a:pt x="538745" y="2312885"/>
                </a:cubicBezTo>
                <a:cubicBezTo>
                  <a:pt x="498035" y="2307286"/>
                  <a:pt x="459000" y="2302705"/>
                  <a:pt x="420103" y="2293134"/>
                </a:cubicBezTo>
                <a:cubicBezTo>
                  <a:pt x="454649" y="2293007"/>
                  <a:pt x="484446" y="2306066"/>
                  <a:pt x="517796" y="2305212"/>
                </a:cubicBezTo>
                <a:cubicBezTo>
                  <a:pt x="517742" y="2307152"/>
                  <a:pt x="539039" y="2302348"/>
                  <a:pt x="526934" y="2300337"/>
                </a:cubicBezTo>
                <a:cubicBezTo>
                  <a:pt x="484788" y="2293865"/>
                  <a:pt x="448908" y="2289514"/>
                  <a:pt x="409966" y="2281606"/>
                </a:cubicBezTo>
                <a:cubicBezTo>
                  <a:pt x="400775" y="2279678"/>
                  <a:pt x="378345" y="2272796"/>
                  <a:pt x="398005" y="2274326"/>
                </a:cubicBezTo>
                <a:cubicBezTo>
                  <a:pt x="422018" y="2276814"/>
                  <a:pt x="447759" y="2278379"/>
                  <a:pt x="474641" y="2282614"/>
                </a:cubicBezTo>
                <a:cubicBezTo>
                  <a:pt x="482158" y="2283521"/>
                  <a:pt x="509326" y="2286238"/>
                  <a:pt x="486841" y="2281295"/>
                </a:cubicBezTo>
                <a:cubicBezTo>
                  <a:pt x="465792" y="2277228"/>
                  <a:pt x="443259" y="2274019"/>
                  <a:pt x="421301" y="2270914"/>
                </a:cubicBezTo>
                <a:lnTo>
                  <a:pt x="395014" y="2267103"/>
                </a:lnTo>
                <a:lnTo>
                  <a:pt x="404295" y="2263355"/>
                </a:lnTo>
                <a:cubicBezTo>
                  <a:pt x="413925" y="2253594"/>
                  <a:pt x="396690" y="2257058"/>
                  <a:pt x="386169" y="2260444"/>
                </a:cubicBezTo>
                <a:lnTo>
                  <a:pt x="371268" y="2263206"/>
                </a:lnTo>
                <a:lnTo>
                  <a:pt x="359209" y="2261150"/>
                </a:lnTo>
                <a:lnTo>
                  <a:pt x="357758" y="2260909"/>
                </a:lnTo>
                <a:lnTo>
                  <a:pt x="363440" y="2259289"/>
                </a:lnTo>
                <a:cubicBezTo>
                  <a:pt x="371063" y="2257053"/>
                  <a:pt x="378725" y="2255043"/>
                  <a:pt x="386580" y="2254107"/>
                </a:cubicBezTo>
                <a:cubicBezTo>
                  <a:pt x="403543" y="2250563"/>
                  <a:pt x="426149" y="2251045"/>
                  <a:pt x="442725" y="2245349"/>
                </a:cubicBezTo>
                <a:lnTo>
                  <a:pt x="447300" y="2243507"/>
                </a:lnTo>
                <a:lnTo>
                  <a:pt x="439677" y="2243537"/>
                </a:lnTo>
                <a:lnTo>
                  <a:pt x="440805" y="2242525"/>
                </a:lnTo>
                <a:lnTo>
                  <a:pt x="423283" y="2243752"/>
                </a:lnTo>
                <a:cubicBezTo>
                  <a:pt x="412310" y="2244627"/>
                  <a:pt x="399489" y="2245302"/>
                  <a:pt x="396326" y="2246418"/>
                </a:cubicBezTo>
                <a:cubicBezTo>
                  <a:pt x="393046" y="2245461"/>
                  <a:pt x="386216" y="2243468"/>
                  <a:pt x="384577" y="2242989"/>
                </a:cubicBezTo>
                <a:cubicBezTo>
                  <a:pt x="380046" y="2243706"/>
                  <a:pt x="378522" y="2245299"/>
                  <a:pt x="375696" y="2246853"/>
                </a:cubicBezTo>
                <a:cubicBezTo>
                  <a:pt x="374056" y="2246374"/>
                  <a:pt x="368412" y="2242348"/>
                  <a:pt x="363674" y="2243344"/>
                </a:cubicBezTo>
                <a:cubicBezTo>
                  <a:pt x="359144" y="2244059"/>
                  <a:pt x="349011" y="2249598"/>
                  <a:pt x="339017" y="2248719"/>
                </a:cubicBezTo>
                <a:cubicBezTo>
                  <a:pt x="322852" y="2248079"/>
                  <a:pt x="344231" y="2241747"/>
                  <a:pt x="349034" y="2241109"/>
                </a:cubicBezTo>
                <a:cubicBezTo>
                  <a:pt x="355026" y="2238441"/>
                  <a:pt x="362834" y="2238680"/>
                  <a:pt x="365998" y="2237565"/>
                </a:cubicBezTo>
                <a:cubicBezTo>
                  <a:pt x="367250" y="2235893"/>
                  <a:pt x="366408" y="2231229"/>
                  <a:pt x="369300" y="2230034"/>
                </a:cubicBezTo>
                <a:cubicBezTo>
                  <a:pt x="372863" y="2226826"/>
                  <a:pt x="381526" y="2225702"/>
                  <a:pt x="391262" y="2225146"/>
                </a:cubicBezTo>
                <a:lnTo>
                  <a:pt x="419564" y="2223672"/>
                </a:lnTo>
                <a:lnTo>
                  <a:pt x="418994" y="2223798"/>
                </a:lnTo>
                <a:lnTo>
                  <a:pt x="417605" y="2224067"/>
                </a:lnTo>
                <a:cubicBezTo>
                  <a:pt x="417353" y="2224124"/>
                  <a:pt x="417497" y="2224107"/>
                  <a:pt x="417925" y="2224030"/>
                </a:cubicBezTo>
                <a:lnTo>
                  <a:pt x="418994" y="2223798"/>
                </a:lnTo>
                <a:lnTo>
                  <a:pt x="419663" y="2223666"/>
                </a:lnTo>
                <a:lnTo>
                  <a:pt x="419564" y="2223672"/>
                </a:lnTo>
                <a:lnTo>
                  <a:pt x="422961" y="2222931"/>
                </a:lnTo>
                <a:cubicBezTo>
                  <a:pt x="427357" y="2221835"/>
                  <a:pt x="432618" y="2220143"/>
                  <a:pt x="431435" y="2218607"/>
                </a:cubicBezTo>
                <a:cubicBezTo>
                  <a:pt x="429020" y="2213825"/>
                  <a:pt x="412832" y="2221673"/>
                  <a:pt x="412832" y="2221673"/>
                </a:cubicBezTo>
                <a:cubicBezTo>
                  <a:pt x="390678" y="2223702"/>
                  <a:pt x="373714" y="2227245"/>
                  <a:pt x="353473" y="2229832"/>
                </a:cubicBezTo>
                <a:cubicBezTo>
                  <a:pt x="348670" y="2230469"/>
                  <a:pt x="341839" y="2228476"/>
                  <a:pt x="333758" y="2228155"/>
                </a:cubicBezTo>
                <a:cubicBezTo>
                  <a:pt x="324424" y="2229508"/>
                  <a:pt x="321986" y="2233214"/>
                  <a:pt x="314768" y="2229068"/>
                </a:cubicBezTo>
                <a:cubicBezTo>
                  <a:pt x="309124" y="2225042"/>
                  <a:pt x="307959" y="2218586"/>
                  <a:pt x="304682" y="2217630"/>
                </a:cubicBezTo>
                <a:cubicBezTo>
                  <a:pt x="296212" y="2215158"/>
                  <a:pt x="275221" y="2223642"/>
                  <a:pt x="265953" y="2225354"/>
                </a:cubicBezTo>
                <a:lnTo>
                  <a:pt x="251022" y="2228273"/>
                </a:lnTo>
                <a:lnTo>
                  <a:pt x="248747" y="2227201"/>
                </a:lnTo>
                <a:lnTo>
                  <a:pt x="242293" y="2224751"/>
                </a:lnTo>
                <a:lnTo>
                  <a:pt x="246965" y="2223592"/>
                </a:lnTo>
                <a:cubicBezTo>
                  <a:pt x="269472" y="2218311"/>
                  <a:pt x="292571" y="2212906"/>
                  <a:pt x="317138" y="2206314"/>
                </a:cubicBezTo>
                <a:lnTo>
                  <a:pt x="338708" y="2201169"/>
                </a:lnTo>
                <a:lnTo>
                  <a:pt x="324322" y="2200372"/>
                </a:lnTo>
                <a:cubicBezTo>
                  <a:pt x="317924" y="2200980"/>
                  <a:pt x="313599" y="2204281"/>
                  <a:pt x="307201" y="2204889"/>
                </a:cubicBezTo>
                <a:cubicBezTo>
                  <a:pt x="305688" y="2206045"/>
                  <a:pt x="303912" y="2203737"/>
                  <a:pt x="302398" y="2204893"/>
                </a:cubicBezTo>
                <a:cubicBezTo>
                  <a:pt x="308499" y="2203898"/>
                  <a:pt x="315113" y="2203126"/>
                  <a:pt x="319437" y="2199824"/>
                </a:cubicBezTo>
                <a:cubicBezTo>
                  <a:pt x="313041" y="2200433"/>
                  <a:pt x="306722" y="2201592"/>
                  <a:pt x="299765" y="2198352"/>
                </a:cubicBezTo>
                <a:cubicBezTo>
                  <a:pt x="300325" y="2202201"/>
                  <a:pt x="298811" y="2203355"/>
                  <a:pt x="298811" y="2203355"/>
                </a:cubicBezTo>
                <a:cubicBezTo>
                  <a:pt x="293927" y="2202809"/>
                  <a:pt x="287266" y="2199954"/>
                  <a:pt x="280652" y="2200726"/>
                </a:cubicBezTo>
                <a:cubicBezTo>
                  <a:pt x="280092" y="2196878"/>
                  <a:pt x="279532" y="2193031"/>
                  <a:pt x="277756" y="2190723"/>
                </a:cubicBezTo>
                <a:cubicBezTo>
                  <a:pt x="282344" y="2190885"/>
                  <a:pt x="286668" y="2187583"/>
                  <a:pt x="286407" y="2184120"/>
                </a:cubicBezTo>
                <a:lnTo>
                  <a:pt x="297851" y="2183467"/>
                </a:lnTo>
                <a:lnTo>
                  <a:pt x="295882" y="2182440"/>
                </a:lnTo>
                <a:cubicBezTo>
                  <a:pt x="294077" y="2181402"/>
                  <a:pt x="292273" y="2180367"/>
                  <a:pt x="291452" y="2180127"/>
                </a:cubicBezTo>
                <a:cubicBezTo>
                  <a:pt x="276540" y="2177812"/>
                  <a:pt x="260329" y="2194149"/>
                  <a:pt x="257462" y="2186856"/>
                </a:cubicBezTo>
                <a:cubicBezTo>
                  <a:pt x="257462" y="2186856"/>
                  <a:pt x="261604" y="2183988"/>
                  <a:pt x="264107" y="2180641"/>
                </a:cubicBezTo>
                <a:lnTo>
                  <a:pt x="264189" y="2181751"/>
                </a:lnTo>
                <a:lnTo>
                  <a:pt x="262855" y="2182314"/>
                </a:lnTo>
                <a:cubicBezTo>
                  <a:pt x="263675" y="2182553"/>
                  <a:pt x="264084" y="2182673"/>
                  <a:pt x="264241" y="2182465"/>
                </a:cubicBezTo>
                <a:lnTo>
                  <a:pt x="264189" y="2181751"/>
                </a:lnTo>
                <a:lnTo>
                  <a:pt x="266640" y="2180713"/>
                </a:lnTo>
                <a:lnTo>
                  <a:pt x="268628" y="2180771"/>
                </a:lnTo>
                <a:cubicBezTo>
                  <a:pt x="269778" y="2180512"/>
                  <a:pt x="270486" y="2180124"/>
                  <a:pt x="270486" y="2180124"/>
                </a:cubicBezTo>
                <a:cubicBezTo>
                  <a:pt x="270486" y="2180124"/>
                  <a:pt x="269323" y="2173667"/>
                  <a:pt x="272421" y="2172193"/>
                </a:cubicBezTo>
                <a:cubicBezTo>
                  <a:pt x="278088" y="2167732"/>
                  <a:pt x="298718" y="2167297"/>
                  <a:pt x="304772" y="2164986"/>
                </a:cubicBezTo>
                <a:cubicBezTo>
                  <a:pt x="306412" y="2165465"/>
                  <a:pt x="305571" y="2160802"/>
                  <a:pt x="306823" y="2159128"/>
                </a:cubicBezTo>
                <a:cubicBezTo>
                  <a:pt x="313743" y="2152993"/>
                  <a:pt x="335032" y="2154790"/>
                  <a:pt x="345553" y="2151404"/>
                </a:cubicBezTo>
                <a:cubicBezTo>
                  <a:pt x="356799" y="2150609"/>
                  <a:pt x="371324" y="2150771"/>
                  <a:pt x="386374" y="2146669"/>
                </a:cubicBezTo>
                <a:cubicBezTo>
                  <a:pt x="386374" y="2146669"/>
                  <a:pt x="389539" y="2145554"/>
                  <a:pt x="389087" y="2143044"/>
                </a:cubicBezTo>
                <a:cubicBezTo>
                  <a:pt x="383118" y="2137224"/>
                  <a:pt x="356023" y="2146305"/>
                  <a:pt x="349581" y="2146464"/>
                </a:cubicBezTo>
                <a:cubicBezTo>
                  <a:pt x="315498" y="2149089"/>
                  <a:pt x="283132" y="2154422"/>
                  <a:pt x="251241" y="2160957"/>
                </a:cubicBezTo>
                <a:lnTo>
                  <a:pt x="202948" y="2171930"/>
                </a:lnTo>
                <a:lnTo>
                  <a:pt x="198668" y="2170496"/>
                </a:lnTo>
                <a:lnTo>
                  <a:pt x="188809" y="2167815"/>
                </a:lnTo>
                <a:lnTo>
                  <a:pt x="203179" y="2162857"/>
                </a:lnTo>
                <a:lnTo>
                  <a:pt x="187518" y="2164451"/>
                </a:lnTo>
                <a:lnTo>
                  <a:pt x="185696" y="2159217"/>
                </a:lnTo>
                <a:cubicBezTo>
                  <a:pt x="187371" y="2160235"/>
                  <a:pt x="188804" y="2161108"/>
                  <a:pt x="188804" y="2161108"/>
                </a:cubicBezTo>
                <a:cubicBezTo>
                  <a:pt x="185796" y="2155611"/>
                  <a:pt x="185750" y="2157276"/>
                  <a:pt x="185696" y="2159217"/>
                </a:cubicBezTo>
                <a:lnTo>
                  <a:pt x="179547" y="2158054"/>
                </a:lnTo>
                <a:lnTo>
                  <a:pt x="193412" y="2153991"/>
                </a:lnTo>
                <a:lnTo>
                  <a:pt x="198277" y="2153746"/>
                </a:lnTo>
                <a:cubicBezTo>
                  <a:pt x="199896" y="2153775"/>
                  <a:pt x="200924" y="2153961"/>
                  <a:pt x="200913" y="2154376"/>
                </a:cubicBezTo>
                <a:lnTo>
                  <a:pt x="199386" y="2152240"/>
                </a:lnTo>
                <a:lnTo>
                  <a:pt x="217937" y="2146804"/>
                </a:lnTo>
                <a:lnTo>
                  <a:pt x="224694" y="2147687"/>
                </a:lnTo>
                <a:cubicBezTo>
                  <a:pt x="229024" y="2148343"/>
                  <a:pt x="234018" y="2149215"/>
                  <a:pt x="240428" y="2150506"/>
                </a:cubicBezTo>
                <a:cubicBezTo>
                  <a:pt x="243344" y="2150589"/>
                  <a:pt x="270420" y="2156634"/>
                  <a:pt x="258415" y="2151019"/>
                </a:cubicBezTo>
                <a:cubicBezTo>
                  <a:pt x="249517" y="2147296"/>
                  <a:pt x="231292" y="2146639"/>
                  <a:pt x="225505" y="2144809"/>
                </a:cubicBezTo>
                <a:lnTo>
                  <a:pt x="225126" y="2144697"/>
                </a:lnTo>
                <a:lnTo>
                  <a:pt x="230183" y="2143214"/>
                </a:lnTo>
                <a:cubicBezTo>
                  <a:pt x="258804" y="2132539"/>
                  <a:pt x="293095" y="2136093"/>
                  <a:pt x="321327" y="2123266"/>
                </a:cubicBezTo>
                <a:cubicBezTo>
                  <a:pt x="315314" y="2123294"/>
                  <a:pt x="307857" y="2125004"/>
                  <a:pt x="308615" y="2122613"/>
                </a:cubicBezTo>
                <a:lnTo>
                  <a:pt x="312082" y="2119040"/>
                </a:lnTo>
                <a:lnTo>
                  <a:pt x="344823" y="2122951"/>
                </a:lnTo>
                <a:lnTo>
                  <a:pt x="319070" y="2116885"/>
                </a:lnTo>
                <a:lnTo>
                  <a:pt x="320397" y="2116532"/>
                </a:lnTo>
                <a:cubicBezTo>
                  <a:pt x="330995" y="2114067"/>
                  <a:pt x="347451" y="2110587"/>
                  <a:pt x="350423" y="2106613"/>
                </a:cubicBezTo>
                <a:cubicBezTo>
                  <a:pt x="327429" y="2103979"/>
                  <a:pt x="320187" y="2108320"/>
                  <a:pt x="301197" y="2109234"/>
                </a:cubicBezTo>
                <a:cubicBezTo>
                  <a:pt x="276152" y="2112458"/>
                  <a:pt x="296005" y="2107719"/>
                  <a:pt x="301220" y="2100746"/>
                </a:cubicBezTo>
                <a:cubicBezTo>
                  <a:pt x="305183" y="2095447"/>
                  <a:pt x="293979" y="2105089"/>
                  <a:pt x="294391" y="2098752"/>
                </a:cubicBezTo>
                <a:cubicBezTo>
                  <a:pt x="294801" y="2092416"/>
                  <a:pt x="311353" y="2095209"/>
                  <a:pt x="317408" y="2092898"/>
                </a:cubicBezTo>
                <a:cubicBezTo>
                  <a:pt x="325425" y="2092860"/>
                  <a:pt x="335147" y="2093659"/>
                  <a:pt x="342453" y="2089675"/>
                </a:cubicBezTo>
                <a:cubicBezTo>
                  <a:pt x="342453" y="2089675"/>
                  <a:pt x="341613" y="2085012"/>
                  <a:pt x="342865" y="2083339"/>
                </a:cubicBezTo>
                <a:cubicBezTo>
                  <a:pt x="346029" y="2082223"/>
                  <a:pt x="365883" y="2077484"/>
                  <a:pt x="370686" y="2076848"/>
                </a:cubicBezTo>
                <a:cubicBezTo>
                  <a:pt x="391225" y="2065852"/>
                  <a:pt x="352495" y="2073577"/>
                  <a:pt x="344412" y="2073256"/>
                </a:cubicBezTo>
                <a:cubicBezTo>
                  <a:pt x="330341" y="2075606"/>
                  <a:pt x="319756" y="2078632"/>
                  <a:pt x="312925" y="2076638"/>
                </a:cubicBezTo>
                <a:cubicBezTo>
                  <a:pt x="288744" y="2076037"/>
                  <a:pt x="273419" y="2080059"/>
                  <a:pt x="249174" y="2079098"/>
                </a:cubicBezTo>
                <a:cubicBezTo>
                  <a:pt x="267000" y="2071728"/>
                  <a:pt x="286716" y="2073406"/>
                  <a:pt x="306570" y="2068667"/>
                </a:cubicBezTo>
                <a:cubicBezTo>
                  <a:pt x="316113" y="2067035"/>
                  <a:pt x="327473" y="2068312"/>
                  <a:pt x="332688" y="2061339"/>
                </a:cubicBezTo>
                <a:cubicBezTo>
                  <a:pt x="333552" y="2057514"/>
                  <a:pt x="333164" y="2055361"/>
                  <a:pt x="335990" y="2053807"/>
                </a:cubicBezTo>
                <a:cubicBezTo>
                  <a:pt x="343297" y="2049824"/>
                  <a:pt x="355706" y="2055485"/>
                  <a:pt x="364652" y="2051980"/>
                </a:cubicBezTo>
                <a:cubicBezTo>
                  <a:pt x="363012" y="2051501"/>
                  <a:pt x="359097" y="2039824"/>
                  <a:pt x="361010" y="2040383"/>
                </a:cubicBezTo>
                <a:cubicBezTo>
                  <a:pt x="363059" y="2034524"/>
                  <a:pt x="395299" y="2043936"/>
                  <a:pt x="394935" y="2033295"/>
                </a:cubicBezTo>
                <a:cubicBezTo>
                  <a:pt x="394935" y="2033295"/>
                  <a:pt x="394883" y="2033004"/>
                  <a:pt x="394817" y="2032639"/>
                </a:cubicBezTo>
                <a:lnTo>
                  <a:pt x="394669" y="2031819"/>
                </a:lnTo>
                <a:lnTo>
                  <a:pt x="394620" y="2031547"/>
                </a:lnTo>
                <a:cubicBezTo>
                  <a:pt x="394567" y="2031255"/>
                  <a:pt x="394541" y="2031109"/>
                  <a:pt x="394580" y="2031327"/>
                </a:cubicBezTo>
                <a:lnTo>
                  <a:pt x="394669" y="2031819"/>
                </a:lnTo>
                <a:lnTo>
                  <a:pt x="394935" y="2033295"/>
                </a:lnTo>
                <a:cubicBezTo>
                  <a:pt x="381546" y="2029387"/>
                  <a:pt x="376332" y="2036360"/>
                  <a:pt x="364698" y="2035003"/>
                </a:cubicBezTo>
                <a:cubicBezTo>
                  <a:pt x="348147" y="2032212"/>
                  <a:pt x="333687" y="2032408"/>
                  <a:pt x="316659" y="2035593"/>
                </a:cubicBezTo>
                <a:cubicBezTo>
                  <a:pt x="286695" y="2037381"/>
                  <a:pt x="346919" y="2025396"/>
                  <a:pt x="346531" y="2023244"/>
                </a:cubicBezTo>
                <a:lnTo>
                  <a:pt x="325925" y="2015190"/>
                </a:lnTo>
                <a:cubicBezTo>
                  <a:pt x="325538" y="2013039"/>
                  <a:pt x="349331" y="2011488"/>
                  <a:pt x="349331" y="2011488"/>
                </a:cubicBezTo>
                <a:cubicBezTo>
                  <a:pt x="359916" y="2008462"/>
                  <a:pt x="365495" y="2012129"/>
                  <a:pt x="372737" y="2007787"/>
                </a:cubicBezTo>
                <a:cubicBezTo>
                  <a:pt x="365906" y="2005792"/>
                  <a:pt x="340861" y="2009017"/>
                  <a:pt x="340473" y="2006864"/>
                </a:cubicBezTo>
                <a:cubicBezTo>
                  <a:pt x="340375" y="2006326"/>
                  <a:pt x="341816" y="2005429"/>
                  <a:pt x="343634" y="2004405"/>
                </a:cubicBezTo>
                <a:lnTo>
                  <a:pt x="345109" y="2003526"/>
                </a:lnTo>
                <a:lnTo>
                  <a:pt x="372544" y="2006717"/>
                </a:lnTo>
                <a:lnTo>
                  <a:pt x="385727" y="2008250"/>
                </a:lnTo>
                <a:cubicBezTo>
                  <a:pt x="377894" y="2005669"/>
                  <a:pt x="370434" y="2003860"/>
                  <a:pt x="363161" y="2002436"/>
                </a:cubicBezTo>
                <a:lnTo>
                  <a:pt x="349336" y="2000165"/>
                </a:lnTo>
                <a:lnTo>
                  <a:pt x="349784" y="1998544"/>
                </a:lnTo>
                <a:cubicBezTo>
                  <a:pt x="348471" y="1997922"/>
                  <a:pt x="345215" y="1997630"/>
                  <a:pt x="338857" y="1997897"/>
                </a:cubicBezTo>
                <a:lnTo>
                  <a:pt x="336400" y="1998029"/>
                </a:lnTo>
                <a:lnTo>
                  <a:pt x="320274" y="1995343"/>
                </a:lnTo>
                <a:cubicBezTo>
                  <a:pt x="313000" y="1993882"/>
                  <a:pt x="305542" y="1992023"/>
                  <a:pt x="297710" y="1989371"/>
                </a:cubicBezTo>
                <a:lnTo>
                  <a:pt x="300482" y="1989473"/>
                </a:lnTo>
                <a:lnTo>
                  <a:pt x="264150" y="1982712"/>
                </a:lnTo>
                <a:cubicBezTo>
                  <a:pt x="247814" y="1979750"/>
                  <a:pt x="232027" y="1976699"/>
                  <a:pt x="217053" y="1972803"/>
                </a:cubicBezTo>
                <a:cubicBezTo>
                  <a:pt x="233798" y="1974251"/>
                  <a:pt x="253165" y="1977578"/>
                  <a:pt x="271299" y="1981563"/>
                </a:cubicBezTo>
                <a:lnTo>
                  <a:pt x="289238" y="1983738"/>
                </a:lnTo>
                <a:cubicBezTo>
                  <a:pt x="289262" y="1982837"/>
                  <a:pt x="288346" y="1981926"/>
                  <a:pt x="286910" y="1981066"/>
                </a:cubicBezTo>
                <a:lnTo>
                  <a:pt x="286089" y="1980708"/>
                </a:lnTo>
                <a:lnTo>
                  <a:pt x="280347" y="1979754"/>
                </a:lnTo>
                <a:lnTo>
                  <a:pt x="282459" y="1979397"/>
                </a:lnTo>
                <a:lnTo>
                  <a:pt x="282927" y="1979329"/>
                </a:lnTo>
                <a:lnTo>
                  <a:pt x="281473" y="1978696"/>
                </a:lnTo>
                <a:cubicBezTo>
                  <a:pt x="277377" y="1977295"/>
                  <a:pt x="272904" y="1976336"/>
                  <a:pt x="271445" y="1976294"/>
                </a:cubicBezTo>
                <a:cubicBezTo>
                  <a:pt x="230828" y="1967367"/>
                  <a:pt x="185664" y="1964416"/>
                  <a:pt x="148543" y="1952258"/>
                </a:cubicBezTo>
                <a:cubicBezTo>
                  <a:pt x="181599" y="1953200"/>
                  <a:pt x="226237" y="1966265"/>
                  <a:pt x="260921" y="1969889"/>
                </a:cubicBezTo>
                <a:cubicBezTo>
                  <a:pt x="250489" y="1968898"/>
                  <a:pt x="269864" y="1971948"/>
                  <a:pt x="268483" y="1969134"/>
                </a:cubicBezTo>
                <a:cubicBezTo>
                  <a:pt x="265705" y="1964059"/>
                  <a:pt x="260967" y="1968225"/>
                  <a:pt x="260967" y="1968225"/>
                </a:cubicBezTo>
                <a:cubicBezTo>
                  <a:pt x="239200" y="1963720"/>
                  <a:pt x="218270" y="1959725"/>
                  <a:pt x="197740" y="1955549"/>
                </a:cubicBezTo>
                <a:lnTo>
                  <a:pt x="156845" y="1946304"/>
                </a:lnTo>
                <a:lnTo>
                  <a:pt x="161850" y="1945561"/>
                </a:lnTo>
                <a:lnTo>
                  <a:pt x="162052" y="1945497"/>
                </a:lnTo>
                <a:lnTo>
                  <a:pt x="163806" y="1945755"/>
                </a:lnTo>
                <a:cubicBezTo>
                  <a:pt x="168397" y="1946857"/>
                  <a:pt x="192079" y="1952526"/>
                  <a:pt x="192125" y="1950862"/>
                </a:cubicBezTo>
                <a:cubicBezTo>
                  <a:pt x="192271" y="1945593"/>
                  <a:pt x="168544" y="1941588"/>
                  <a:pt x="171416" y="1943335"/>
                </a:cubicBezTo>
                <a:lnTo>
                  <a:pt x="169407" y="1943020"/>
                </a:lnTo>
                <a:lnTo>
                  <a:pt x="169800" y="1940103"/>
                </a:lnTo>
                <a:cubicBezTo>
                  <a:pt x="168578" y="1939603"/>
                  <a:pt x="166208" y="1939558"/>
                  <a:pt x="163332" y="1939761"/>
                </a:cubicBezTo>
                <a:lnTo>
                  <a:pt x="156134" y="1940615"/>
                </a:lnTo>
                <a:lnTo>
                  <a:pt x="150365" y="1939267"/>
                </a:lnTo>
                <a:cubicBezTo>
                  <a:pt x="146106" y="1934982"/>
                  <a:pt x="167155" y="1939050"/>
                  <a:pt x="167155" y="1939050"/>
                </a:cubicBezTo>
                <a:cubicBezTo>
                  <a:pt x="207295" y="1947687"/>
                  <a:pt x="241933" y="1952974"/>
                  <a:pt x="274841" y="1959184"/>
                </a:cubicBezTo>
                <a:cubicBezTo>
                  <a:pt x="275935" y="1959215"/>
                  <a:pt x="282088" y="1960581"/>
                  <a:pt x="289285" y="1961951"/>
                </a:cubicBezTo>
                <a:lnTo>
                  <a:pt x="294967" y="1962968"/>
                </a:lnTo>
                <a:lnTo>
                  <a:pt x="294504" y="1962567"/>
                </a:lnTo>
                <a:cubicBezTo>
                  <a:pt x="292931" y="1961195"/>
                  <a:pt x="291293" y="1959728"/>
                  <a:pt x="290017" y="1958448"/>
                </a:cubicBezTo>
                <a:lnTo>
                  <a:pt x="288816" y="1956878"/>
                </a:lnTo>
                <a:lnTo>
                  <a:pt x="264643" y="1952026"/>
                </a:lnTo>
                <a:cubicBezTo>
                  <a:pt x="250243" y="1949361"/>
                  <a:pt x="236022" y="1946840"/>
                  <a:pt x="221022" y="1943915"/>
                </a:cubicBezTo>
                <a:cubicBezTo>
                  <a:pt x="219587" y="1943042"/>
                  <a:pt x="190929" y="1941393"/>
                  <a:pt x="187866" y="1937837"/>
                </a:cubicBezTo>
                <a:cubicBezTo>
                  <a:pt x="186505" y="1934330"/>
                  <a:pt x="191064" y="1934424"/>
                  <a:pt x="195962" y="1935396"/>
                </a:cubicBezTo>
                <a:lnTo>
                  <a:pt x="197964" y="1935911"/>
                </a:lnTo>
                <a:lnTo>
                  <a:pt x="200525" y="1934883"/>
                </a:lnTo>
                <a:cubicBezTo>
                  <a:pt x="206284" y="1933226"/>
                  <a:pt x="215922" y="1931559"/>
                  <a:pt x="217547" y="1930887"/>
                </a:cubicBezTo>
                <a:cubicBezTo>
                  <a:pt x="224189" y="1929682"/>
                  <a:pt x="229328" y="1928570"/>
                  <a:pt x="233758" y="1927480"/>
                </a:cubicBezTo>
                <a:lnTo>
                  <a:pt x="236045" y="1926853"/>
                </a:lnTo>
                <a:lnTo>
                  <a:pt x="257100" y="1930046"/>
                </a:lnTo>
                <a:lnTo>
                  <a:pt x="233711" y="1931528"/>
                </a:lnTo>
                <a:cubicBezTo>
                  <a:pt x="229084" y="1931706"/>
                  <a:pt x="217747" y="1935851"/>
                  <a:pt x="208265" y="1937576"/>
                </a:cubicBezTo>
                <a:lnTo>
                  <a:pt x="204969" y="1937838"/>
                </a:lnTo>
                <a:lnTo>
                  <a:pt x="205205" y="1937913"/>
                </a:lnTo>
                <a:cubicBezTo>
                  <a:pt x="205773" y="1938102"/>
                  <a:pt x="206100" y="1938217"/>
                  <a:pt x="206100" y="1938217"/>
                </a:cubicBezTo>
                <a:cubicBezTo>
                  <a:pt x="235342" y="1942901"/>
                  <a:pt x="254519" y="1945423"/>
                  <a:pt x="278104" y="1949360"/>
                </a:cubicBezTo>
                <a:lnTo>
                  <a:pt x="292304" y="1951879"/>
                </a:lnTo>
                <a:lnTo>
                  <a:pt x="296709" y="1950259"/>
                </a:lnTo>
                <a:lnTo>
                  <a:pt x="298235" y="1949809"/>
                </a:lnTo>
                <a:lnTo>
                  <a:pt x="293736" y="1948806"/>
                </a:lnTo>
                <a:cubicBezTo>
                  <a:pt x="291309" y="1948214"/>
                  <a:pt x="288668" y="1947506"/>
                  <a:pt x="285653" y="1946587"/>
                </a:cubicBezTo>
                <a:cubicBezTo>
                  <a:pt x="289432" y="1946278"/>
                  <a:pt x="293393" y="1946504"/>
                  <a:pt x="297445" y="1947022"/>
                </a:cubicBezTo>
                <a:lnTo>
                  <a:pt x="304048" y="1948197"/>
                </a:lnTo>
                <a:lnTo>
                  <a:pt x="313841" y="1945869"/>
                </a:lnTo>
                <a:cubicBezTo>
                  <a:pt x="317267" y="1945148"/>
                  <a:pt x="320009" y="1944654"/>
                  <a:pt x="321210" y="1944494"/>
                </a:cubicBezTo>
                <a:cubicBezTo>
                  <a:pt x="323020" y="1943409"/>
                  <a:pt x="323799" y="1942590"/>
                  <a:pt x="323773" y="1941980"/>
                </a:cubicBezTo>
                <a:lnTo>
                  <a:pt x="322046" y="1941011"/>
                </a:lnTo>
                <a:lnTo>
                  <a:pt x="319558" y="1940586"/>
                </a:lnTo>
                <a:lnTo>
                  <a:pt x="315802" y="1940341"/>
                </a:lnTo>
                <a:cubicBezTo>
                  <a:pt x="304162" y="1940273"/>
                  <a:pt x="283827" y="1942460"/>
                  <a:pt x="283302" y="1939546"/>
                </a:cubicBezTo>
                <a:cubicBezTo>
                  <a:pt x="282699" y="1938351"/>
                  <a:pt x="284185" y="1937086"/>
                  <a:pt x="286484" y="1935883"/>
                </a:cubicBezTo>
                <a:lnTo>
                  <a:pt x="289002" y="1934853"/>
                </a:lnTo>
                <a:lnTo>
                  <a:pt x="292257" y="1935342"/>
                </a:lnTo>
                <a:lnTo>
                  <a:pt x="275608" y="1931731"/>
                </a:lnTo>
                <a:cubicBezTo>
                  <a:pt x="301517" y="1931636"/>
                  <a:pt x="324756" y="1938959"/>
                  <a:pt x="348826" y="1942265"/>
                </a:cubicBezTo>
                <a:lnTo>
                  <a:pt x="355343" y="1942677"/>
                </a:lnTo>
                <a:lnTo>
                  <a:pt x="352097" y="1941816"/>
                </a:lnTo>
                <a:cubicBezTo>
                  <a:pt x="347774" y="1940946"/>
                  <a:pt x="343229" y="1940367"/>
                  <a:pt x="342391" y="1939856"/>
                </a:cubicBezTo>
                <a:cubicBezTo>
                  <a:pt x="326029" y="1937796"/>
                  <a:pt x="310710" y="1935451"/>
                  <a:pt x="295730" y="1932856"/>
                </a:cubicBezTo>
                <a:lnTo>
                  <a:pt x="294472" y="1932617"/>
                </a:lnTo>
                <a:lnTo>
                  <a:pt x="294538" y="1932590"/>
                </a:lnTo>
                <a:cubicBezTo>
                  <a:pt x="299825" y="1930693"/>
                  <a:pt x="303247" y="1929566"/>
                  <a:pt x="294572" y="1930263"/>
                </a:cubicBezTo>
                <a:lnTo>
                  <a:pt x="280267" y="1929909"/>
                </a:lnTo>
                <a:lnTo>
                  <a:pt x="251118" y="1924354"/>
                </a:lnTo>
                <a:lnTo>
                  <a:pt x="247154" y="1923792"/>
                </a:lnTo>
                <a:lnTo>
                  <a:pt x="258216" y="1920634"/>
                </a:lnTo>
                <a:lnTo>
                  <a:pt x="262682" y="1919494"/>
                </a:lnTo>
                <a:lnTo>
                  <a:pt x="256959" y="1918037"/>
                </a:lnTo>
                <a:cubicBezTo>
                  <a:pt x="247695" y="1915360"/>
                  <a:pt x="238764" y="1911777"/>
                  <a:pt x="253510" y="1912925"/>
                </a:cubicBezTo>
                <a:lnTo>
                  <a:pt x="280487" y="1915452"/>
                </a:lnTo>
                <a:lnTo>
                  <a:pt x="286694" y="1914202"/>
                </a:lnTo>
                <a:lnTo>
                  <a:pt x="294588" y="1912106"/>
                </a:lnTo>
                <a:lnTo>
                  <a:pt x="276806" y="1909512"/>
                </a:lnTo>
                <a:lnTo>
                  <a:pt x="272261" y="1908853"/>
                </a:lnTo>
                <a:lnTo>
                  <a:pt x="269300" y="1909629"/>
                </a:lnTo>
                <a:cubicBezTo>
                  <a:pt x="262851" y="1911617"/>
                  <a:pt x="257513" y="1913499"/>
                  <a:pt x="255410" y="1908298"/>
                </a:cubicBezTo>
                <a:cubicBezTo>
                  <a:pt x="255507" y="1908836"/>
                  <a:pt x="256567" y="1908614"/>
                  <a:pt x="258167" y="1907929"/>
                </a:cubicBezTo>
                <a:lnTo>
                  <a:pt x="259837" y="1907052"/>
                </a:lnTo>
                <a:lnTo>
                  <a:pt x="250518" y="1905700"/>
                </a:lnTo>
                <a:lnTo>
                  <a:pt x="259800" y="1901953"/>
                </a:lnTo>
                <a:cubicBezTo>
                  <a:pt x="269429" y="1892192"/>
                  <a:pt x="252194" y="1895656"/>
                  <a:pt x="241674" y="1899042"/>
                </a:cubicBezTo>
                <a:lnTo>
                  <a:pt x="226773" y="1901804"/>
                </a:lnTo>
                <a:lnTo>
                  <a:pt x="214715" y="1899748"/>
                </a:lnTo>
                <a:lnTo>
                  <a:pt x="213261" y="1899506"/>
                </a:lnTo>
                <a:lnTo>
                  <a:pt x="218946" y="1897887"/>
                </a:lnTo>
                <a:cubicBezTo>
                  <a:pt x="226567" y="1895652"/>
                  <a:pt x="234228" y="1893640"/>
                  <a:pt x="242085" y="1892705"/>
                </a:cubicBezTo>
                <a:cubicBezTo>
                  <a:pt x="246326" y="1891819"/>
                  <a:pt x="250920" y="1891185"/>
                  <a:pt x="255683" y="1890643"/>
                </a:cubicBezTo>
                <a:lnTo>
                  <a:pt x="266045" y="1889573"/>
                </a:lnTo>
                <a:lnTo>
                  <a:pt x="265559" y="1888663"/>
                </a:lnTo>
                <a:cubicBezTo>
                  <a:pt x="264618" y="1886860"/>
                  <a:pt x="264015" y="1885665"/>
                  <a:pt x="264015" y="1885665"/>
                </a:cubicBezTo>
                <a:cubicBezTo>
                  <a:pt x="260736" y="1884707"/>
                  <a:pt x="246987" y="1888850"/>
                  <a:pt x="240157" y="1886856"/>
                </a:cubicBezTo>
                <a:cubicBezTo>
                  <a:pt x="240157" y="1886856"/>
                  <a:pt x="232417" y="1884596"/>
                  <a:pt x="238671" y="1882325"/>
                </a:cubicBezTo>
                <a:lnTo>
                  <a:pt x="240722" y="1881774"/>
                </a:lnTo>
                <a:lnTo>
                  <a:pt x="240081" y="1881587"/>
                </a:lnTo>
                <a:cubicBezTo>
                  <a:pt x="235551" y="1882304"/>
                  <a:pt x="234026" y="1883898"/>
                  <a:pt x="231200" y="1885451"/>
                </a:cubicBezTo>
                <a:cubicBezTo>
                  <a:pt x="229561" y="1884973"/>
                  <a:pt x="223917" y="1880945"/>
                  <a:pt x="219179" y="1881941"/>
                </a:cubicBezTo>
                <a:cubicBezTo>
                  <a:pt x="214649" y="1882658"/>
                  <a:pt x="204516" y="1888195"/>
                  <a:pt x="194521" y="1887317"/>
                </a:cubicBezTo>
                <a:cubicBezTo>
                  <a:pt x="178357" y="1886676"/>
                  <a:pt x="199736" y="1880344"/>
                  <a:pt x="204539" y="1879708"/>
                </a:cubicBezTo>
                <a:cubicBezTo>
                  <a:pt x="210530" y="1877038"/>
                  <a:pt x="218338" y="1877278"/>
                  <a:pt x="221502" y="1876163"/>
                </a:cubicBezTo>
                <a:cubicBezTo>
                  <a:pt x="222128" y="1875327"/>
                  <a:pt x="222231" y="1873743"/>
                  <a:pt x="222539" y="1872219"/>
                </a:cubicBezTo>
                <a:lnTo>
                  <a:pt x="223729" y="1870335"/>
                </a:lnTo>
                <a:lnTo>
                  <a:pt x="219243" y="1870228"/>
                </a:lnTo>
                <a:cubicBezTo>
                  <a:pt x="216786" y="1870010"/>
                  <a:pt x="214974" y="1869567"/>
                  <a:pt x="214383" y="1868798"/>
                </a:cubicBezTo>
                <a:cubicBezTo>
                  <a:pt x="214129" y="1868470"/>
                  <a:pt x="214147" y="1868119"/>
                  <a:pt x="214382" y="1867756"/>
                </a:cubicBezTo>
                <a:lnTo>
                  <a:pt x="214560" y="1867604"/>
                </a:lnTo>
                <a:lnTo>
                  <a:pt x="208979" y="1868429"/>
                </a:lnTo>
                <a:cubicBezTo>
                  <a:pt x="204174" y="1869067"/>
                  <a:pt x="197345" y="1867073"/>
                  <a:pt x="189262" y="1866753"/>
                </a:cubicBezTo>
                <a:cubicBezTo>
                  <a:pt x="179929" y="1868106"/>
                  <a:pt x="177490" y="1871811"/>
                  <a:pt x="170272" y="1867666"/>
                </a:cubicBezTo>
                <a:cubicBezTo>
                  <a:pt x="164628" y="1863640"/>
                  <a:pt x="163465" y="1857185"/>
                  <a:pt x="160187" y="1856227"/>
                </a:cubicBezTo>
                <a:cubicBezTo>
                  <a:pt x="151718" y="1853755"/>
                  <a:pt x="130726" y="1862240"/>
                  <a:pt x="121456" y="1863951"/>
                </a:cubicBezTo>
                <a:lnTo>
                  <a:pt x="106527" y="1866871"/>
                </a:lnTo>
                <a:lnTo>
                  <a:pt x="104252" y="1865799"/>
                </a:lnTo>
                <a:lnTo>
                  <a:pt x="97798" y="1863349"/>
                </a:lnTo>
                <a:lnTo>
                  <a:pt x="102469" y="1862189"/>
                </a:lnTo>
                <a:lnTo>
                  <a:pt x="152877" y="1849779"/>
                </a:lnTo>
                <a:lnTo>
                  <a:pt x="154698" y="1844932"/>
                </a:lnTo>
                <a:cubicBezTo>
                  <a:pt x="154698" y="1844932"/>
                  <a:pt x="154698" y="1844932"/>
                  <a:pt x="153183" y="1846088"/>
                </a:cubicBezTo>
                <a:cubicBezTo>
                  <a:pt x="152625" y="1842240"/>
                  <a:pt x="152625" y="1842240"/>
                  <a:pt x="151111" y="1843396"/>
                </a:cubicBezTo>
                <a:cubicBezTo>
                  <a:pt x="151111" y="1843396"/>
                  <a:pt x="151111" y="1843396"/>
                  <a:pt x="146226" y="1842849"/>
                </a:cubicBezTo>
                <a:cubicBezTo>
                  <a:pt x="149037" y="1840703"/>
                  <a:pt x="151586" y="1835094"/>
                  <a:pt x="150288" y="1836084"/>
                </a:cubicBezTo>
                <a:cubicBezTo>
                  <a:pt x="140303" y="1835155"/>
                  <a:pt x="130615" y="1834611"/>
                  <a:pt x="120631" y="1833683"/>
                </a:cubicBezTo>
                <a:cubicBezTo>
                  <a:pt x="122145" y="1832527"/>
                  <a:pt x="122145" y="1832527"/>
                  <a:pt x="123442" y="1831536"/>
                </a:cubicBezTo>
                <a:cubicBezTo>
                  <a:pt x="123442" y="1831536"/>
                  <a:pt x="123442" y="1831536"/>
                  <a:pt x="156389" y="1835092"/>
                </a:cubicBezTo>
                <a:cubicBezTo>
                  <a:pt x="157903" y="1833935"/>
                  <a:pt x="162228" y="1830635"/>
                  <a:pt x="161964" y="1827171"/>
                </a:cubicBezTo>
                <a:cubicBezTo>
                  <a:pt x="176256" y="1826338"/>
                  <a:pt x="191262" y="1827100"/>
                  <a:pt x="206373" y="1828389"/>
                </a:cubicBezTo>
                <a:lnTo>
                  <a:pt x="217967" y="1829520"/>
                </a:lnTo>
                <a:lnTo>
                  <a:pt x="231703" y="1826472"/>
                </a:lnTo>
                <a:cubicBezTo>
                  <a:pt x="232083" y="1826073"/>
                  <a:pt x="232576" y="1825304"/>
                  <a:pt x="233068" y="1824332"/>
                </a:cubicBezTo>
                <a:lnTo>
                  <a:pt x="233512" y="1823245"/>
                </a:lnTo>
                <a:lnTo>
                  <a:pt x="223267" y="1821086"/>
                </a:lnTo>
                <a:lnTo>
                  <a:pt x="204218" y="1819868"/>
                </a:lnTo>
                <a:lnTo>
                  <a:pt x="189330" y="1822598"/>
                </a:lnTo>
                <a:cubicBezTo>
                  <a:pt x="176718" y="1822995"/>
                  <a:pt x="165536" y="1824149"/>
                  <a:pt x="155815" y="1823350"/>
                </a:cubicBezTo>
                <a:lnTo>
                  <a:pt x="155320" y="1823091"/>
                </a:lnTo>
                <a:lnTo>
                  <a:pt x="154790" y="1824096"/>
                </a:lnTo>
                <a:lnTo>
                  <a:pt x="131228" y="1822551"/>
                </a:lnTo>
                <a:lnTo>
                  <a:pt x="125445" y="1823957"/>
                </a:lnTo>
                <a:cubicBezTo>
                  <a:pt x="119169" y="1826840"/>
                  <a:pt x="114400" y="1829100"/>
                  <a:pt x="112966" y="1825454"/>
                </a:cubicBezTo>
                <a:lnTo>
                  <a:pt x="117063" y="1821621"/>
                </a:lnTo>
                <a:lnTo>
                  <a:pt x="115743" y="1821535"/>
                </a:lnTo>
                <a:cubicBezTo>
                  <a:pt x="113669" y="1818843"/>
                  <a:pt x="113109" y="1814994"/>
                  <a:pt x="111595" y="1816149"/>
                </a:cubicBezTo>
                <a:cubicBezTo>
                  <a:pt x="106449" y="1812140"/>
                  <a:pt x="100788" y="1807909"/>
                  <a:pt x="97202" y="1806373"/>
                </a:cubicBezTo>
                <a:cubicBezTo>
                  <a:pt x="98715" y="1805217"/>
                  <a:pt x="103600" y="1805764"/>
                  <a:pt x="105113" y="1804609"/>
                </a:cubicBezTo>
                <a:cubicBezTo>
                  <a:pt x="107664" y="1804799"/>
                  <a:pt x="110583" y="1802571"/>
                  <a:pt x="112227" y="1800247"/>
                </a:cubicBezTo>
                <a:lnTo>
                  <a:pt x="112066" y="1798771"/>
                </a:lnTo>
                <a:lnTo>
                  <a:pt x="106746" y="1799555"/>
                </a:lnTo>
                <a:lnTo>
                  <a:pt x="58452" y="1810527"/>
                </a:lnTo>
                <a:lnTo>
                  <a:pt x="54173" y="1809094"/>
                </a:lnTo>
                <a:lnTo>
                  <a:pt x="44313" y="1806413"/>
                </a:lnTo>
                <a:lnTo>
                  <a:pt x="58684" y="1801455"/>
                </a:lnTo>
                <a:lnTo>
                  <a:pt x="43022" y="1803049"/>
                </a:lnTo>
                <a:lnTo>
                  <a:pt x="41202" y="1797814"/>
                </a:lnTo>
                <a:cubicBezTo>
                  <a:pt x="42874" y="1798833"/>
                  <a:pt x="44310" y="1799707"/>
                  <a:pt x="44310" y="1799707"/>
                </a:cubicBezTo>
                <a:cubicBezTo>
                  <a:pt x="41301" y="1794210"/>
                  <a:pt x="41255" y="1795874"/>
                  <a:pt x="41202" y="1797814"/>
                </a:cubicBezTo>
                <a:lnTo>
                  <a:pt x="35052" y="1796652"/>
                </a:lnTo>
                <a:lnTo>
                  <a:pt x="48916" y="1792589"/>
                </a:lnTo>
                <a:lnTo>
                  <a:pt x="53782" y="1792345"/>
                </a:lnTo>
                <a:cubicBezTo>
                  <a:pt x="55401" y="1792374"/>
                  <a:pt x="56430" y="1792559"/>
                  <a:pt x="56418" y="1792974"/>
                </a:cubicBezTo>
                <a:lnTo>
                  <a:pt x="54890" y="1790838"/>
                </a:lnTo>
                <a:lnTo>
                  <a:pt x="73442" y="1785402"/>
                </a:lnTo>
                <a:lnTo>
                  <a:pt x="80200" y="1786285"/>
                </a:lnTo>
                <a:lnTo>
                  <a:pt x="89316" y="1787919"/>
                </a:lnTo>
                <a:lnTo>
                  <a:pt x="87548" y="1784431"/>
                </a:lnTo>
                <a:lnTo>
                  <a:pt x="81009" y="1783407"/>
                </a:lnTo>
                <a:lnTo>
                  <a:pt x="80631" y="1783295"/>
                </a:lnTo>
                <a:lnTo>
                  <a:pt x="85688" y="1781811"/>
                </a:lnTo>
                <a:lnTo>
                  <a:pt x="86172" y="1781715"/>
                </a:lnTo>
                <a:lnTo>
                  <a:pt x="84701" y="1778813"/>
                </a:lnTo>
                <a:cubicBezTo>
                  <a:pt x="82190" y="1773858"/>
                  <a:pt x="78843" y="1767253"/>
                  <a:pt x="74380" y="1758445"/>
                </a:cubicBezTo>
                <a:cubicBezTo>
                  <a:pt x="78968" y="1758608"/>
                  <a:pt x="83851" y="1759154"/>
                  <a:pt x="88953" y="1759536"/>
                </a:cubicBezTo>
                <a:cubicBezTo>
                  <a:pt x="91763" y="1757390"/>
                  <a:pt x="98556" y="1747931"/>
                  <a:pt x="93455" y="1747549"/>
                </a:cubicBezTo>
                <a:cubicBezTo>
                  <a:pt x="93455" y="1747549"/>
                  <a:pt x="93455" y="1747549"/>
                  <a:pt x="69195" y="1745913"/>
                </a:cubicBezTo>
                <a:cubicBezTo>
                  <a:pt x="83207" y="1743157"/>
                  <a:pt x="97996" y="1744082"/>
                  <a:pt x="114378" y="1744402"/>
                </a:cubicBezTo>
                <a:cubicBezTo>
                  <a:pt x="118965" y="1744564"/>
                  <a:pt x="124540" y="1736645"/>
                  <a:pt x="120954" y="1735107"/>
                </a:cubicBezTo>
                <a:cubicBezTo>
                  <a:pt x="120954" y="1735107"/>
                  <a:pt x="120954" y="1735107"/>
                  <a:pt x="109457" y="1735335"/>
                </a:cubicBezTo>
                <a:cubicBezTo>
                  <a:pt x="116070" y="1734562"/>
                  <a:pt x="122468" y="1733953"/>
                  <a:pt x="128865" y="1733343"/>
                </a:cubicBezTo>
                <a:cubicBezTo>
                  <a:pt x="127352" y="1734500"/>
                  <a:pt x="127352" y="1734500"/>
                  <a:pt x="129127" y="1736808"/>
                </a:cubicBezTo>
                <a:lnTo>
                  <a:pt x="152944" y="1735909"/>
                </a:lnTo>
                <a:lnTo>
                  <a:pt x="159287" y="1732913"/>
                </a:lnTo>
                <a:cubicBezTo>
                  <a:pt x="164233" y="1732531"/>
                  <a:pt x="169885" y="1732651"/>
                  <a:pt x="172913" y="1731497"/>
                </a:cubicBezTo>
                <a:cubicBezTo>
                  <a:pt x="180930" y="1731458"/>
                  <a:pt x="190651" y="1732257"/>
                  <a:pt x="197958" y="1728273"/>
                </a:cubicBezTo>
                <a:cubicBezTo>
                  <a:pt x="197958" y="1728273"/>
                  <a:pt x="197118" y="1723610"/>
                  <a:pt x="198370" y="1721937"/>
                </a:cubicBezTo>
                <a:cubicBezTo>
                  <a:pt x="201533" y="1720821"/>
                  <a:pt x="221387" y="1716083"/>
                  <a:pt x="226190" y="1715445"/>
                </a:cubicBezTo>
                <a:lnTo>
                  <a:pt x="231640" y="1710515"/>
                </a:lnTo>
                <a:lnTo>
                  <a:pt x="228798" y="1710197"/>
                </a:lnTo>
                <a:cubicBezTo>
                  <a:pt x="228798" y="1710197"/>
                  <a:pt x="227284" y="1711352"/>
                  <a:pt x="225771" y="1712506"/>
                </a:cubicBezTo>
                <a:lnTo>
                  <a:pt x="195710" y="1712306"/>
                </a:lnTo>
                <a:lnTo>
                  <a:pt x="168429" y="1715236"/>
                </a:lnTo>
                <a:lnTo>
                  <a:pt x="166930" y="1715300"/>
                </a:lnTo>
                <a:lnTo>
                  <a:pt x="163763" y="1718920"/>
                </a:lnTo>
                <a:cubicBezTo>
                  <a:pt x="162467" y="1719911"/>
                  <a:pt x="160953" y="1721066"/>
                  <a:pt x="159439" y="1722221"/>
                </a:cubicBezTo>
                <a:cubicBezTo>
                  <a:pt x="159439" y="1722221"/>
                  <a:pt x="159439" y="1722221"/>
                  <a:pt x="154555" y="1721674"/>
                </a:cubicBezTo>
                <a:lnTo>
                  <a:pt x="155794" y="1715777"/>
                </a:lnTo>
                <a:lnTo>
                  <a:pt x="136578" y="1716600"/>
                </a:lnTo>
                <a:cubicBezTo>
                  <a:pt x="126694" y="1717410"/>
                  <a:pt x="116801" y="1718176"/>
                  <a:pt x="104678" y="1717696"/>
                </a:cubicBezTo>
                <a:cubicBezTo>
                  <a:pt x="122505" y="1710327"/>
                  <a:pt x="142221" y="1712003"/>
                  <a:pt x="162075" y="1707265"/>
                </a:cubicBezTo>
                <a:lnTo>
                  <a:pt x="168684" y="1706517"/>
                </a:lnTo>
                <a:lnTo>
                  <a:pt x="173363" y="1700676"/>
                </a:lnTo>
                <a:lnTo>
                  <a:pt x="173282" y="1695165"/>
                </a:lnTo>
                <a:lnTo>
                  <a:pt x="179680" y="1694556"/>
                </a:lnTo>
                <a:cubicBezTo>
                  <a:pt x="178645" y="1699009"/>
                  <a:pt x="177133" y="1700165"/>
                  <a:pt x="179205" y="1702858"/>
                </a:cubicBezTo>
                <a:lnTo>
                  <a:pt x="182485" y="1702764"/>
                </a:lnTo>
                <a:lnTo>
                  <a:pt x="188193" y="1699937"/>
                </a:lnTo>
                <a:cubicBezTo>
                  <a:pt x="189056" y="1696112"/>
                  <a:pt x="188668" y="1693959"/>
                  <a:pt x="191495" y="1692406"/>
                </a:cubicBezTo>
                <a:cubicBezTo>
                  <a:pt x="198801" y="1688422"/>
                  <a:pt x="211210" y="1694083"/>
                  <a:pt x="220156" y="1690578"/>
                </a:cubicBezTo>
                <a:cubicBezTo>
                  <a:pt x="218518" y="1690100"/>
                  <a:pt x="214601" y="1678422"/>
                  <a:pt x="216513" y="1678980"/>
                </a:cubicBezTo>
                <a:cubicBezTo>
                  <a:pt x="218564" y="1673123"/>
                  <a:pt x="250803" y="1682533"/>
                  <a:pt x="250440" y="1671893"/>
                </a:cubicBezTo>
                <a:lnTo>
                  <a:pt x="250174" y="1670417"/>
                </a:lnTo>
                <a:lnTo>
                  <a:pt x="250085" y="1669926"/>
                </a:lnTo>
                <a:cubicBezTo>
                  <a:pt x="250046" y="1669708"/>
                  <a:pt x="250071" y="1669853"/>
                  <a:pt x="250124" y="1670145"/>
                </a:cubicBezTo>
                <a:lnTo>
                  <a:pt x="250174" y="1670417"/>
                </a:lnTo>
                <a:lnTo>
                  <a:pt x="250321" y="1671237"/>
                </a:lnTo>
                <a:cubicBezTo>
                  <a:pt x="250387" y="1671601"/>
                  <a:pt x="250440" y="1671893"/>
                  <a:pt x="250440" y="1671893"/>
                </a:cubicBezTo>
                <a:cubicBezTo>
                  <a:pt x="237052" y="1667985"/>
                  <a:pt x="231837" y="1674959"/>
                  <a:pt x="220203" y="1673601"/>
                </a:cubicBezTo>
                <a:cubicBezTo>
                  <a:pt x="203651" y="1670809"/>
                  <a:pt x="189191" y="1671006"/>
                  <a:pt x="172163" y="1674191"/>
                </a:cubicBezTo>
                <a:cubicBezTo>
                  <a:pt x="142201" y="1675978"/>
                  <a:pt x="202424" y="1663994"/>
                  <a:pt x="202036" y="1661843"/>
                </a:cubicBezTo>
                <a:lnTo>
                  <a:pt x="181430" y="1653789"/>
                </a:lnTo>
                <a:cubicBezTo>
                  <a:pt x="181042" y="1651637"/>
                  <a:pt x="204836" y="1650087"/>
                  <a:pt x="204836" y="1650087"/>
                </a:cubicBezTo>
                <a:cubicBezTo>
                  <a:pt x="215420" y="1647060"/>
                  <a:pt x="220999" y="1650727"/>
                  <a:pt x="228242" y="1646385"/>
                </a:cubicBezTo>
                <a:cubicBezTo>
                  <a:pt x="221410" y="1644390"/>
                  <a:pt x="196366" y="1647614"/>
                  <a:pt x="195978" y="1645462"/>
                </a:cubicBezTo>
                <a:cubicBezTo>
                  <a:pt x="195881" y="1644924"/>
                  <a:pt x="197321" y="1644028"/>
                  <a:pt x="199138" y="1643002"/>
                </a:cubicBezTo>
                <a:lnTo>
                  <a:pt x="200614" y="1642123"/>
                </a:lnTo>
                <a:lnTo>
                  <a:pt x="228048" y="1645315"/>
                </a:lnTo>
                <a:lnTo>
                  <a:pt x="241232" y="1646849"/>
                </a:lnTo>
                <a:cubicBezTo>
                  <a:pt x="233398" y="1644266"/>
                  <a:pt x="225939" y="1642458"/>
                  <a:pt x="218666" y="1641033"/>
                </a:cubicBezTo>
                <a:lnTo>
                  <a:pt x="204841" y="1638763"/>
                </a:lnTo>
                <a:lnTo>
                  <a:pt x="205288" y="1637142"/>
                </a:lnTo>
                <a:cubicBezTo>
                  <a:pt x="203976" y="1636519"/>
                  <a:pt x="200720" y="1636228"/>
                  <a:pt x="194362" y="1636496"/>
                </a:cubicBezTo>
                <a:lnTo>
                  <a:pt x="191905" y="1636627"/>
                </a:lnTo>
                <a:lnTo>
                  <a:pt x="175777" y="1633941"/>
                </a:lnTo>
                <a:cubicBezTo>
                  <a:pt x="168506" y="1632480"/>
                  <a:pt x="161047" y="1630620"/>
                  <a:pt x="153215" y="1627969"/>
                </a:cubicBezTo>
                <a:cubicBezTo>
                  <a:pt x="169766" y="1627607"/>
                  <a:pt x="187652" y="1631725"/>
                  <a:pt x="205353" y="1633755"/>
                </a:cubicBezTo>
                <a:cubicBezTo>
                  <a:pt x="218941" y="1634974"/>
                  <a:pt x="207128" y="1631169"/>
                  <a:pt x="201102" y="1629192"/>
                </a:cubicBezTo>
                <a:lnTo>
                  <a:pt x="135852" y="1618352"/>
                </a:lnTo>
                <a:lnTo>
                  <a:pt x="137964" y="1617995"/>
                </a:lnTo>
                <a:cubicBezTo>
                  <a:pt x="147297" y="1616641"/>
                  <a:pt x="172551" y="1613139"/>
                  <a:pt x="153288" y="1613972"/>
                </a:cubicBezTo>
                <a:cubicBezTo>
                  <a:pt x="135549" y="1613213"/>
                  <a:pt x="156064" y="1610706"/>
                  <a:pt x="160142" y="1607478"/>
                </a:cubicBezTo>
                <a:cubicBezTo>
                  <a:pt x="158502" y="1607000"/>
                  <a:pt x="156863" y="1606522"/>
                  <a:pt x="155223" y="1606042"/>
                </a:cubicBezTo>
                <a:cubicBezTo>
                  <a:pt x="156863" y="1606522"/>
                  <a:pt x="143678" y="1596556"/>
                  <a:pt x="143225" y="1594045"/>
                </a:cubicBezTo>
                <a:cubicBezTo>
                  <a:pt x="142450" y="1589741"/>
                  <a:pt x="171910" y="1583729"/>
                  <a:pt x="176714" y="1583092"/>
                </a:cubicBezTo>
                <a:cubicBezTo>
                  <a:pt x="191198" y="1574407"/>
                  <a:pt x="139647" y="1582807"/>
                  <a:pt x="138807" y="1578144"/>
                </a:cubicBezTo>
                <a:cubicBezTo>
                  <a:pt x="138203" y="1576949"/>
                  <a:pt x="139690" y="1575683"/>
                  <a:pt x="141989" y="1574480"/>
                </a:cubicBezTo>
                <a:lnTo>
                  <a:pt x="144506" y="1573451"/>
                </a:lnTo>
                <a:lnTo>
                  <a:pt x="189091" y="1580146"/>
                </a:lnTo>
                <a:cubicBezTo>
                  <a:pt x="193452" y="1580827"/>
                  <a:pt x="215882" y="1587708"/>
                  <a:pt x="215983" y="1584104"/>
                </a:cubicBezTo>
                <a:cubicBezTo>
                  <a:pt x="216076" y="1580775"/>
                  <a:pt x="199570" y="1579473"/>
                  <a:pt x="197896" y="1578455"/>
                </a:cubicBezTo>
                <a:cubicBezTo>
                  <a:pt x="181534" y="1576393"/>
                  <a:pt x="166214" y="1574049"/>
                  <a:pt x="151234" y="1571454"/>
                </a:cubicBezTo>
                <a:lnTo>
                  <a:pt x="149976" y="1571214"/>
                </a:lnTo>
                <a:lnTo>
                  <a:pt x="150043" y="1571187"/>
                </a:lnTo>
                <a:cubicBezTo>
                  <a:pt x="155331" y="1569291"/>
                  <a:pt x="158751" y="1568164"/>
                  <a:pt x="150077" y="1568861"/>
                </a:cubicBezTo>
                <a:lnTo>
                  <a:pt x="135772" y="1568507"/>
                </a:lnTo>
                <a:lnTo>
                  <a:pt x="106622" y="1562952"/>
                </a:lnTo>
                <a:lnTo>
                  <a:pt x="102660" y="1562391"/>
                </a:lnTo>
                <a:lnTo>
                  <a:pt x="113721" y="1559232"/>
                </a:lnTo>
                <a:cubicBezTo>
                  <a:pt x="118503" y="1557947"/>
                  <a:pt x="124172" y="1556543"/>
                  <a:pt x="131521" y="1554949"/>
                </a:cubicBezTo>
                <a:cubicBezTo>
                  <a:pt x="139216" y="1553118"/>
                  <a:pt x="145593" y="1552600"/>
                  <a:pt x="151648" y="1550290"/>
                </a:cubicBezTo>
                <a:cubicBezTo>
                  <a:pt x="164672" y="1543559"/>
                  <a:pt x="137987" y="1546303"/>
                  <a:pt x="131544" y="1546462"/>
                </a:cubicBezTo>
                <a:cubicBezTo>
                  <a:pt x="122275" y="1548174"/>
                  <a:pt x="113718" y="1553830"/>
                  <a:pt x="110915" y="1546896"/>
                </a:cubicBezTo>
                <a:cubicBezTo>
                  <a:pt x="111303" y="1549049"/>
                  <a:pt x="127103" y="1539049"/>
                  <a:pt x="131181" y="1535821"/>
                </a:cubicBezTo>
                <a:cubicBezTo>
                  <a:pt x="131181" y="1535821"/>
                  <a:pt x="142814" y="1537178"/>
                  <a:pt x="136848" y="1531360"/>
                </a:cubicBezTo>
                <a:cubicBezTo>
                  <a:pt x="136848" y="1531360"/>
                  <a:pt x="129153" y="1533190"/>
                  <a:pt x="124623" y="1533908"/>
                </a:cubicBezTo>
                <a:cubicBezTo>
                  <a:pt x="121934" y="1529045"/>
                  <a:pt x="119519" y="1524262"/>
                  <a:pt x="119519" y="1524262"/>
                </a:cubicBezTo>
                <a:cubicBezTo>
                  <a:pt x="116241" y="1523305"/>
                  <a:pt x="102492" y="1527448"/>
                  <a:pt x="95662" y="1525455"/>
                </a:cubicBezTo>
                <a:cubicBezTo>
                  <a:pt x="95662" y="1525455"/>
                  <a:pt x="85552" y="1522503"/>
                  <a:pt x="97776" y="1519954"/>
                </a:cubicBezTo>
                <a:cubicBezTo>
                  <a:pt x="107320" y="1518322"/>
                  <a:pt x="101716" y="1523143"/>
                  <a:pt x="105680" y="1517845"/>
                </a:cubicBezTo>
                <a:cubicBezTo>
                  <a:pt x="102968" y="1521470"/>
                  <a:pt x="98461" y="1513698"/>
                  <a:pt x="99325" y="1509873"/>
                </a:cubicBezTo>
                <a:cubicBezTo>
                  <a:pt x="99013" y="1510291"/>
                  <a:pt x="100627" y="1510358"/>
                  <a:pt x="103216" y="1510191"/>
                </a:cubicBezTo>
                <a:lnTo>
                  <a:pt x="111316" y="1509283"/>
                </a:lnTo>
                <a:lnTo>
                  <a:pt x="111677" y="1509343"/>
                </a:lnTo>
                <a:cubicBezTo>
                  <a:pt x="144094" y="1514619"/>
                  <a:pt x="176303" y="1519769"/>
                  <a:pt x="206944" y="1524456"/>
                </a:cubicBezTo>
                <a:cubicBezTo>
                  <a:pt x="244498" y="1529828"/>
                  <a:pt x="279229" y="1531788"/>
                  <a:pt x="312285" y="1532729"/>
                </a:cubicBezTo>
                <a:cubicBezTo>
                  <a:pt x="345587" y="1533538"/>
                  <a:pt x="378783" y="1529488"/>
                  <a:pt x="407681" y="1522540"/>
                </a:cubicBezTo>
                <a:lnTo>
                  <a:pt x="379629" y="1522497"/>
                </a:lnTo>
                <a:lnTo>
                  <a:pt x="390066" y="1519806"/>
                </a:lnTo>
                <a:cubicBezTo>
                  <a:pt x="399992" y="1517462"/>
                  <a:pt x="409819" y="1515920"/>
                  <a:pt x="419271" y="1516936"/>
                </a:cubicBezTo>
                <a:cubicBezTo>
                  <a:pt x="448996" y="1517754"/>
                  <a:pt x="400569" y="1524066"/>
                  <a:pt x="391619" y="1531599"/>
                </a:cubicBezTo>
                <a:cubicBezTo>
                  <a:pt x="376214" y="1535951"/>
                  <a:pt x="362481" y="1537463"/>
                  <a:pt x="350705" y="1547374"/>
                </a:cubicBezTo>
                <a:lnTo>
                  <a:pt x="347597" y="1553167"/>
                </a:lnTo>
                <a:lnTo>
                  <a:pt x="346562" y="1555099"/>
                </a:lnTo>
                <a:cubicBezTo>
                  <a:pt x="346100" y="1555957"/>
                  <a:pt x="346409" y="1555387"/>
                  <a:pt x="347022" y="1554243"/>
                </a:cubicBezTo>
                <a:lnTo>
                  <a:pt x="347597" y="1553167"/>
                </a:lnTo>
                <a:lnTo>
                  <a:pt x="349324" y="1549950"/>
                </a:lnTo>
                <a:cubicBezTo>
                  <a:pt x="350090" y="1548518"/>
                  <a:pt x="350705" y="1547374"/>
                  <a:pt x="350705" y="1547374"/>
                </a:cubicBezTo>
                <a:lnTo>
                  <a:pt x="602069" y="1497596"/>
                </a:lnTo>
                <a:lnTo>
                  <a:pt x="602910" y="1500069"/>
                </a:lnTo>
                <a:lnTo>
                  <a:pt x="603305" y="1497352"/>
                </a:lnTo>
                <a:lnTo>
                  <a:pt x="689615" y="1480260"/>
                </a:lnTo>
                <a:cubicBezTo>
                  <a:pt x="802169" y="1455548"/>
                  <a:pt x="914327" y="1428792"/>
                  <a:pt x="1026153" y="1400877"/>
                </a:cubicBezTo>
                <a:lnTo>
                  <a:pt x="1339279" y="1319125"/>
                </a:lnTo>
                <a:lnTo>
                  <a:pt x="1335685" y="1319456"/>
                </a:lnTo>
                <a:cubicBezTo>
                  <a:pt x="1279829" y="1321449"/>
                  <a:pt x="1216622" y="1331052"/>
                  <a:pt x="1170027" y="1310051"/>
                </a:cubicBezTo>
                <a:cubicBezTo>
                  <a:pt x="1141215" y="1305260"/>
                  <a:pt x="1142601" y="1311641"/>
                  <a:pt x="1129197" y="1312120"/>
                </a:cubicBezTo>
                <a:cubicBezTo>
                  <a:pt x="1097089" y="1316327"/>
                  <a:pt x="1068476" y="1312447"/>
                  <a:pt x="1098386" y="1301581"/>
                </a:cubicBezTo>
                <a:lnTo>
                  <a:pt x="1104123" y="1300507"/>
                </a:lnTo>
                <a:lnTo>
                  <a:pt x="1175863" y="1299355"/>
                </a:lnTo>
                <a:cubicBezTo>
                  <a:pt x="1182260" y="1298746"/>
                  <a:pt x="1198821" y="1290379"/>
                  <a:pt x="1190350" y="1288296"/>
                </a:cubicBezTo>
                <a:cubicBezTo>
                  <a:pt x="1190350" y="1288296"/>
                  <a:pt x="1190350" y="1288296"/>
                  <a:pt x="1186517" y="1288167"/>
                </a:cubicBezTo>
                <a:lnTo>
                  <a:pt x="1179634" y="1287936"/>
                </a:lnTo>
                <a:lnTo>
                  <a:pt x="1205620" y="1285095"/>
                </a:lnTo>
                <a:cubicBezTo>
                  <a:pt x="1217302" y="1284133"/>
                  <a:pt x="1229720" y="1283424"/>
                  <a:pt x="1243684" y="1282925"/>
                </a:cubicBezTo>
                <a:cubicBezTo>
                  <a:pt x="1376130" y="1265570"/>
                  <a:pt x="1496770" y="1256042"/>
                  <a:pt x="1621884" y="1237485"/>
                </a:cubicBezTo>
                <a:lnTo>
                  <a:pt x="1701241" y="1223639"/>
                </a:lnTo>
                <a:lnTo>
                  <a:pt x="1745847" y="1206205"/>
                </a:lnTo>
                <a:lnTo>
                  <a:pt x="1766959" y="1203575"/>
                </a:lnTo>
                <a:lnTo>
                  <a:pt x="1705390" y="1222917"/>
                </a:lnTo>
                <a:lnTo>
                  <a:pt x="1749093" y="1215292"/>
                </a:lnTo>
                <a:cubicBezTo>
                  <a:pt x="1823188" y="1201394"/>
                  <a:pt x="1880621" y="1184647"/>
                  <a:pt x="1945040" y="1164593"/>
                </a:cubicBezTo>
                <a:lnTo>
                  <a:pt x="1963183" y="1158911"/>
                </a:lnTo>
                <a:lnTo>
                  <a:pt x="2007132" y="1165102"/>
                </a:lnTo>
                <a:lnTo>
                  <a:pt x="2017378" y="1166574"/>
                </a:lnTo>
                <a:lnTo>
                  <a:pt x="2032056" y="1164055"/>
                </a:lnTo>
                <a:lnTo>
                  <a:pt x="2028156" y="1163539"/>
                </a:lnTo>
                <a:lnTo>
                  <a:pt x="1971648" y="1156260"/>
                </a:lnTo>
                <a:lnTo>
                  <a:pt x="2012661" y="1143419"/>
                </a:lnTo>
                <a:cubicBezTo>
                  <a:pt x="2024613" y="1139701"/>
                  <a:pt x="2039091" y="1135529"/>
                  <a:pt x="2054882" y="1130974"/>
                </a:cubicBezTo>
                <a:lnTo>
                  <a:pt x="2082758" y="1122776"/>
                </a:lnTo>
                <a:lnTo>
                  <a:pt x="2183096" y="1078519"/>
                </a:lnTo>
                <a:lnTo>
                  <a:pt x="2233301" y="1055598"/>
                </a:lnTo>
                <a:lnTo>
                  <a:pt x="2338085" y="1063013"/>
                </a:lnTo>
                <a:lnTo>
                  <a:pt x="2346639" y="1059143"/>
                </a:lnTo>
                <a:lnTo>
                  <a:pt x="2346808" y="1059013"/>
                </a:lnTo>
                <a:lnTo>
                  <a:pt x="2344538" y="1058782"/>
                </a:lnTo>
                <a:cubicBezTo>
                  <a:pt x="2323020" y="1057355"/>
                  <a:pt x="2302842" y="1055678"/>
                  <a:pt x="2283102" y="1053909"/>
                </a:cubicBezTo>
                <a:lnTo>
                  <a:pt x="2244738" y="1050377"/>
                </a:lnTo>
                <a:lnTo>
                  <a:pt x="2251835" y="1047137"/>
                </a:lnTo>
                <a:lnTo>
                  <a:pt x="2249843" y="1046283"/>
                </a:lnTo>
                <a:lnTo>
                  <a:pt x="2326556" y="1050719"/>
                </a:lnTo>
                <a:lnTo>
                  <a:pt x="2365645" y="1052452"/>
                </a:lnTo>
                <a:lnTo>
                  <a:pt x="2383611" y="1047411"/>
                </a:lnTo>
                <a:lnTo>
                  <a:pt x="2378951" y="1053042"/>
                </a:lnTo>
                <a:lnTo>
                  <a:pt x="2390663" y="1053562"/>
                </a:lnTo>
                <a:lnTo>
                  <a:pt x="2415636" y="1054943"/>
                </a:lnTo>
                <a:lnTo>
                  <a:pt x="2436409" y="1043752"/>
                </a:lnTo>
                <a:cubicBezTo>
                  <a:pt x="2437707" y="1042761"/>
                  <a:pt x="2439135" y="1029456"/>
                  <a:pt x="2436324" y="1031601"/>
                </a:cubicBezTo>
                <a:cubicBezTo>
                  <a:pt x="2419284" y="1036670"/>
                  <a:pt x="2406310" y="1046572"/>
                  <a:pt x="2388974" y="1051255"/>
                </a:cubicBezTo>
                <a:cubicBezTo>
                  <a:pt x="2404976" y="1039042"/>
                  <a:pt x="2426900" y="1034521"/>
                  <a:pt x="2441386" y="1023461"/>
                </a:cubicBezTo>
                <a:cubicBezTo>
                  <a:pt x="2442900" y="1022306"/>
                  <a:pt x="2444329" y="1009001"/>
                  <a:pt x="2441302" y="1011312"/>
                </a:cubicBezTo>
                <a:cubicBezTo>
                  <a:pt x="2427421" y="1015801"/>
                  <a:pt x="2414502" y="1021539"/>
                  <a:pt x="2401773" y="1027133"/>
                </a:cubicBezTo>
                <a:lnTo>
                  <a:pt x="2386082" y="1033246"/>
                </a:lnTo>
                <a:lnTo>
                  <a:pt x="2395823" y="1028547"/>
                </a:lnTo>
                <a:cubicBezTo>
                  <a:pt x="2405174" y="1023469"/>
                  <a:pt x="2414017" y="1017787"/>
                  <a:pt x="2423702" y="1012531"/>
                </a:cubicBezTo>
                <a:cubicBezTo>
                  <a:pt x="2426731" y="1010221"/>
                  <a:pt x="2426645" y="998072"/>
                  <a:pt x="2425132" y="999227"/>
                </a:cubicBezTo>
                <a:cubicBezTo>
                  <a:pt x="2425132" y="999227"/>
                  <a:pt x="2425132" y="999227"/>
                  <a:pt x="2422105" y="1001537"/>
                </a:cubicBezTo>
                <a:cubicBezTo>
                  <a:pt x="2423059" y="996534"/>
                  <a:pt x="2423534" y="988233"/>
                  <a:pt x="2420722" y="990378"/>
                </a:cubicBezTo>
                <a:cubicBezTo>
                  <a:pt x="2419208" y="991533"/>
                  <a:pt x="2414884" y="994834"/>
                  <a:pt x="2409046" y="999291"/>
                </a:cubicBezTo>
                <a:cubicBezTo>
                  <a:pt x="2409784" y="994452"/>
                  <a:pt x="2410258" y="986150"/>
                  <a:pt x="2408961" y="987140"/>
                </a:cubicBezTo>
                <a:cubicBezTo>
                  <a:pt x="2408961" y="987140"/>
                  <a:pt x="2408961" y="987140"/>
                  <a:pt x="2392401" y="995507"/>
                </a:cubicBezTo>
                <a:cubicBezTo>
                  <a:pt x="2391625" y="991823"/>
                  <a:pt x="2392580" y="986821"/>
                  <a:pt x="2389289" y="985668"/>
                </a:cubicBezTo>
                <a:cubicBezTo>
                  <a:pt x="2368878" y="989032"/>
                  <a:pt x="2350028" y="994872"/>
                  <a:pt x="2331691" y="1000931"/>
                </a:cubicBezTo>
                <a:cubicBezTo>
                  <a:pt x="2313057" y="1006603"/>
                  <a:pt x="2291132" y="1011125"/>
                  <a:pt x="2272795" y="1017182"/>
                </a:cubicBezTo>
                <a:cubicBezTo>
                  <a:pt x="2272795" y="1017182"/>
                  <a:pt x="2272019" y="1013499"/>
                  <a:pt x="2270722" y="1014489"/>
                </a:cubicBezTo>
                <a:cubicBezTo>
                  <a:pt x="2261299" y="1017409"/>
                  <a:pt x="2250576" y="1021318"/>
                  <a:pt x="2237861" y="1023084"/>
                </a:cubicBezTo>
                <a:cubicBezTo>
                  <a:pt x="2237861" y="1023084"/>
                  <a:pt x="2237861" y="1023084"/>
                  <a:pt x="2229949" y="1024849"/>
                </a:cubicBezTo>
                <a:cubicBezTo>
                  <a:pt x="2240886" y="1020774"/>
                  <a:pt x="2250096" y="1018019"/>
                  <a:pt x="2259226" y="1014716"/>
                </a:cubicBezTo>
                <a:cubicBezTo>
                  <a:pt x="2262035" y="1012570"/>
                  <a:pt x="2261951" y="1000421"/>
                  <a:pt x="2260654" y="1001412"/>
                </a:cubicBezTo>
                <a:cubicBezTo>
                  <a:pt x="2242100" y="1007634"/>
                  <a:pt x="2225538" y="1016001"/>
                  <a:pt x="2202497" y="1012824"/>
                </a:cubicBezTo>
                <a:cubicBezTo>
                  <a:pt x="2198893" y="1012827"/>
                  <a:pt x="2197188" y="1020310"/>
                  <a:pt x="2197949" y="1024540"/>
                </a:cubicBezTo>
                <a:lnTo>
                  <a:pt x="2199306" y="1026862"/>
                </a:lnTo>
                <a:lnTo>
                  <a:pt x="2198208" y="1027320"/>
                </a:lnTo>
                <a:cubicBezTo>
                  <a:pt x="2195348" y="1028511"/>
                  <a:pt x="2189627" y="1030892"/>
                  <a:pt x="2178190" y="1035655"/>
                </a:cubicBezTo>
                <a:cubicBezTo>
                  <a:pt x="2177629" y="1031806"/>
                  <a:pt x="2178881" y="1027187"/>
                  <a:pt x="2177366" y="1028343"/>
                </a:cubicBezTo>
                <a:cubicBezTo>
                  <a:pt x="2175293" y="1025650"/>
                  <a:pt x="2175293" y="1025650"/>
                  <a:pt x="2173779" y="1026805"/>
                </a:cubicBezTo>
                <a:cubicBezTo>
                  <a:pt x="2173779" y="1026805"/>
                  <a:pt x="2173779" y="1026805"/>
                  <a:pt x="2170968" y="1028951"/>
                </a:cubicBezTo>
                <a:cubicBezTo>
                  <a:pt x="2171707" y="1024113"/>
                  <a:pt x="2172661" y="1019109"/>
                  <a:pt x="2171147" y="1020264"/>
                </a:cubicBezTo>
                <a:cubicBezTo>
                  <a:pt x="2165045" y="1021258"/>
                  <a:pt x="2157134" y="1023021"/>
                  <a:pt x="2150738" y="1023630"/>
                </a:cubicBezTo>
                <a:cubicBezTo>
                  <a:pt x="2150738" y="1023630"/>
                  <a:pt x="2150738" y="1023630"/>
                  <a:pt x="2149961" y="1019948"/>
                </a:cubicBezTo>
                <a:cubicBezTo>
                  <a:pt x="2149961" y="1019948"/>
                  <a:pt x="2149961" y="1019948"/>
                  <a:pt x="2175471" y="1016963"/>
                </a:cubicBezTo>
                <a:cubicBezTo>
                  <a:pt x="2176986" y="1015808"/>
                  <a:pt x="2178020" y="1011355"/>
                  <a:pt x="2177461" y="1007506"/>
                </a:cubicBezTo>
                <a:cubicBezTo>
                  <a:pt x="2198824" y="999137"/>
                  <a:pt x="2221045" y="995001"/>
                  <a:pt x="2242193" y="986798"/>
                </a:cubicBezTo>
                <a:cubicBezTo>
                  <a:pt x="2247294" y="987180"/>
                  <a:pt x="2247209" y="975030"/>
                  <a:pt x="2245695" y="976185"/>
                </a:cubicBezTo>
                <a:cubicBezTo>
                  <a:pt x="2220664" y="982466"/>
                  <a:pt x="2195154" y="985451"/>
                  <a:pt x="2174349" y="997667"/>
                </a:cubicBezTo>
                <a:cubicBezTo>
                  <a:pt x="2173051" y="998657"/>
                  <a:pt x="2170023" y="1000967"/>
                  <a:pt x="2170504" y="1004266"/>
                </a:cubicBezTo>
                <a:lnTo>
                  <a:pt x="2122245" y="1014341"/>
                </a:lnTo>
                <a:lnTo>
                  <a:pt x="2222931" y="974835"/>
                </a:lnTo>
                <a:cubicBezTo>
                  <a:pt x="2375490" y="927439"/>
                  <a:pt x="2542841" y="885947"/>
                  <a:pt x="2690644" y="816672"/>
                </a:cubicBezTo>
                <a:lnTo>
                  <a:pt x="2845317" y="751571"/>
                </a:lnTo>
                <a:lnTo>
                  <a:pt x="2942128" y="697995"/>
                </a:lnTo>
                <a:lnTo>
                  <a:pt x="2973290" y="679101"/>
                </a:lnTo>
                <a:lnTo>
                  <a:pt x="2939472" y="693133"/>
                </a:lnTo>
                <a:cubicBezTo>
                  <a:pt x="2856858" y="726583"/>
                  <a:pt x="2778949" y="755948"/>
                  <a:pt x="2698517" y="787296"/>
                </a:cubicBezTo>
                <a:cubicBezTo>
                  <a:pt x="2629346" y="810895"/>
                  <a:pt x="2559453" y="855342"/>
                  <a:pt x="2490084" y="878029"/>
                </a:cubicBezTo>
                <a:cubicBezTo>
                  <a:pt x="2446156" y="890007"/>
                  <a:pt x="2419526" y="895244"/>
                  <a:pt x="2371722" y="910117"/>
                </a:cubicBezTo>
                <a:cubicBezTo>
                  <a:pt x="2344678" y="916900"/>
                  <a:pt x="2314768" y="927766"/>
                  <a:pt x="2289525" y="939386"/>
                </a:cubicBezTo>
                <a:cubicBezTo>
                  <a:pt x="2227705" y="955371"/>
                  <a:pt x="2277795" y="930309"/>
                  <a:pt x="2295686" y="926304"/>
                </a:cubicBezTo>
                <a:cubicBezTo>
                  <a:pt x="2412480" y="883552"/>
                  <a:pt x="2510373" y="843619"/>
                  <a:pt x="2618805" y="807290"/>
                </a:cubicBezTo>
                <a:cubicBezTo>
                  <a:pt x="2742553" y="755103"/>
                  <a:pt x="2857148" y="705692"/>
                  <a:pt x="2966877" y="654617"/>
                </a:cubicBezTo>
                <a:cubicBezTo>
                  <a:pt x="3026913" y="630427"/>
                  <a:pt x="3081633" y="603363"/>
                  <a:pt x="3136963" y="576507"/>
                </a:cubicBezTo>
                <a:lnTo>
                  <a:pt x="3150619" y="570465"/>
                </a:lnTo>
                <a:lnTo>
                  <a:pt x="3320005" y="456323"/>
                </a:lnTo>
                <a:cubicBezTo>
                  <a:pt x="3380708" y="412976"/>
                  <a:pt x="3439911" y="368059"/>
                  <a:pt x="3497065" y="321519"/>
                </a:cubicBezTo>
                <a:lnTo>
                  <a:pt x="3664047" y="173382"/>
                </a:lnTo>
                <a:lnTo>
                  <a:pt x="3665053" y="172924"/>
                </a:lnTo>
                <a:lnTo>
                  <a:pt x="3665727" y="173342"/>
                </a:lnTo>
                <a:cubicBezTo>
                  <a:pt x="3666018" y="173351"/>
                  <a:pt x="3666118" y="173016"/>
                  <a:pt x="3666324" y="172346"/>
                </a:cubicBezTo>
                <a:lnTo>
                  <a:pt x="3665053" y="172924"/>
                </a:lnTo>
                <a:lnTo>
                  <a:pt x="3664764" y="172746"/>
                </a:lnTo>
                <a:lnTo>
                  <a:pt x="3665472" y="172117"/>
                </a:lnTo>
                <a:lnTo>
                  <a:pt x="3673682" y="171223"/>
                </a:lnTo>
                <a:cubicBezTo>
                  <a:pt x="3679328" y="177021"/>
                  <a:pt x="3654561" y="178960"/>
                  <a:pt x="3648851" y="190035"/>
                </a:cubicBezTo>
                <a:cubicBezTo>
                  <a:pt x="3648445" y="191373"/>
                  <a:pt x="3649067" y="197015"/>
                  <a:pt x="3648660" y="198353"/>
                </a:cubicBezTo>
                <a:cubicBezTo>
                  <a:pt x="3644240" y="205191"/>
                  <a:pt x="3637113" y="211947"/>
                  <a:pt x="3629969" y="220051"/>
                </a:cubicBezTo>
                <a:lnTo>
                  <a:pt x="3613965" y="232593"/>
                </a:lnTo>
                <a:lnTo>
                  <a:pt x="3611850" y="237367"/>
                </a:lnTo>
                <a:lnTo>
                  <a:pt x="3611396" y="239048"/>
                </a:lnTo>
                <a:lnTo>
                  <a:pt x="3606940" y="249534"/>
                </a:lnTo>
                <a:lnTo>
                  <a:pt x="3608247" y="249825"/>
                </a:lnTo>
                <a:cubicBezTo>
                  <a:pt x="3609467" y="250021"/>
                  <a:pt x="3610487" y="250107"/>
                  <a:pt x="3611085" y="250069"/>
                </a:cubicBezTo>
                <a:cubicBezTo>
                  <a:pt x="3613810" y="248804"/>
                  <a:pt x="3633191" y="232524"/>
                  <a:pt x="3622370" y="245016"/>
                </a:cubicBezTo>
                <a:cubicBezTo>
                  <a:pt x="3610892" y="258388"/>
                  <a:pt x="3636450" y="238474"/>
                  <a:pt x="3639651" y="235647"/>
                </a:cubicBezTo>
                <a:cubicBezTo>
                  <a:pt x="3649092" y="228962"/>
                  <a:pt x="3657742" y="223603"/>
                  <a:pt x="3660874" y="220999"/>
                </a:cubicBezTo>
                <a:cubicBezTo>
                  <a:pt x="3680523" y="208329"/>
                  <a:pt x="3698217" y="195992"/>
                  <a:pt x="3715472" y="183978"/>
                </a:cubicBezTo>
                <a:lnTo>
                  <a:pt x="3719115" y="181519"/>
                </a:lnTo>
                <a:lnTo>
                  <a:pt x="3718070" y="187086"/>
                </a:lnTo>
                <a:lnTo>
                  <a:pt x="3717907" y="189161"/>
                </a:lnTo>
                <a:lnTo>
                  <a:pt x="3707036" y="197443"/>
                </a:lnTo>
                <a:cubicBezTo>
                  <a:pt x="3700386" y="202639"/>
                  <a:pt x="3680789" y="211936"/>
                  <a:pt x="3678686" y="218846"/>
                </a:cubicBezTo>
                <a:cubicBezTo>
                  <a:pt x="3677872" y="221522"/>
                  <a:pt x="3683605" y="225746"/>
                  <a:pt x="3684546" y="231624"/>
                </a:cubicBezTo>
                <a:cubicBezTo>
                  <a:pt x="3684761" y="238606"/>
                  <a:pt x="3679806" y="238229"/>
                  <a:pt x="3673475" y="243658"/>
                </a:cubicBezTo>
                <a:cubicBezTo>
                  <a:pt x="3669461" y="249161"/>
                  <a:pt x="3667765" y="254732"/>
                  <a:pt x="3664565" y="257558"/>
                </a:cubicBezTo>
                <a:lnTo>
                  <a:pt x="3660761" y="260797"/>
                </a:lnTo>
                <a:lnTo>
                  <a:pt x="3661008" y="260761"/>
                </a:lnTo>
                <a:cubicBezTo>
                  <a:pt x="3661490" y="260801"/>
                  <a:pt x="3661845" y="260977"/>
                  <a:pt x="3662033" y="261320"/>
                </a:cubicBezTo>
                <a:cubicBezTo>
                  <a:pt x="3662471" y="262122"/>
                  <a:pt x="3661938" y="263554"/>
                  <a:pt x="3660837" y="265291"/>
                </a:cubicBezTo>
                <a:lnTo>
                  <a:pt x="3658539" y="268305"/>
                </a:lnTo>
                <a:lnTo>
                  <a:pt x="3661031" y="268530"/>
                </a:lnTo>
                <a:cubicBezTo>
                  <a:pt x="3662697" y="269144"/>
                  <a:pt x="3664312" y="269925"/>
                  <a:pt x="3665470" y="269960"/>
                </a:cubicBezTo>
                <a:cubicBezTo>
                  <a:pt x="3668264" y="268471"/>
                  <a:pt x="3672210" y="263192"/>
                  <a:pt x="3678046" y="260672"/>
                </a:cubicBezTo>
                <a:cubicBezTo>
                  <a:pt x="3681244" y="257845"/>
                  <a:pt x="3698932" y="247138"/>
                  <a:pt x="3690903" y="258142"/>
                </a:cubicBezTo>
                <a:cubicBezTo>
                  <a:pt x="3686414" y="265203"/>
                  <a:pt x="3675535" y="268919"/>
                  <a:pt x="3672403" y="271523"/>
                </a:cubicBezTo>
                <a:cubicBezTo>
                  <a:pt x="3668885" y="274114"/>
                  <a:pt x="3669826" y="279993"/>
                  <a:pt x="3669418" y="281329"/>
                </a:cubicBezTo>
                <a:cubicBezTo>
                  <a:pt x="3666377" y="282362"/>
                  <a:pt x="3663989" y="282513"/>
                  <a:pt x="3660858" y="285117"/>
                </a:cubicBezTo>
                <a:lnTo>
                  <a:pt x="3660699" y="285640"/>
                </a:lnTo>
                <a:lnTo>
                  <a:pt x="3662340" y="284583"/>
                </a:lnTo>
                <a:cubicBezTo>
                  <a:pt x="3667926" y="281674"/>
                  <a:pt x="3666005" y="287989"/>
                  <a:pt x="3666005" y="287989"/>
                </a:cubicBezTo>
                <a:cubicBezTo>
                  <a:pt x="3664309" y="293561"/>
                  <a:pt x="3652866" y="300410"/>
                  <a:pt x="3652052" y="303085"/>
                </a:cubicBezTo>
                <a:cubicBezTo>
                  <a:pt x="3652052" y="303085"/>
                  <a:pt x="3652906" y="304122"/>
                  <a:pt x="3654178" y="305708"/>
                </a:cubicBezTo>
                <a:lnTo>
                  <a:pt x="3654813" y="306517"/>
                </a:lnTo>
                <a:lnTo>
                  <a:pt x="3661417" y="300257"/>
                </a:lnTo>
                <a:cubicBezTo>
                  <a:pt x="3664502" y="297405"/>
                  <a:pt x="3667587" y="294716"/>
                  <a:pt x="3670730" y="292394"/>
                </a:cubicBezTo>
                <a:cubicBezTo>
                  <a:pt x="3675860" y="287714"/>
                  <a:pt x="3681943" y="283739"/>
                  <a:pt x="3688228" y="279910"/>
                </a:cubicBezTo>
                <a:lnTo>
                  <a:pt x="3692865" y="277031"/>
                </a:lnTo>
                <a:lnTo>
                  <a:pt x="3692325" y="278117"/>
                </a:lnTo>
                <a:lnTo>
                  <a:pt x="3688550" y="285826"/>
                </a:lnTo>
                <a:lnTo>
                  <a:pt x="3690328" y="288135"/>
                </a:lnTo>
                <a:cubicBezTo>
                  <a:pt x="3697566" y="299098"/>
                  <a:pt x="3706983" y="294049"/>
                  <a:pt x="3716492" y="284272"/>
                </a:cubicBezTo>
                <a:lnTo>
                  <a:pt x="3716865" y="283822"/>
                </a:lnTo>
                <a:lnTo>
                  <a:pt x="3753733" y="206607"/>
                </a:lnTo>
                <a:cubicBezTo>
                  <a:pt x="3765735" y="176286"/>
                  <a:pt x="3776542" y="144603"/>
                  <a:pt x="3787407" y="112884"/>
                </a:cubicBezTo>
                <a:cubicBezTo>
                  <a:pt x="3790013" y="102073"/>
                  <a:pt x="3790934" y="90610"/>
                  <a:pt x="3794534" y="81943"/>
                </a:cubicBezTo>
                <a:lnTo>
                  <a:pt x="3798492" y="75475"/>
                </a:lnTo>
                <a:lnTo>
                  <a:pt x="3799773" y="77577"/>
                </a:lnTo>
                <a:cubicBezTo>
                  <a:pt x="3794332" y="92679"/>
                  <a:pt x="3790248" y="105830"/>
                  <a:pt x="3797743" y="89013"/>
                </a:cubicBezTo>
                <a:lnTo>
                  <a:pt x="3801670" y="79694"/>
                </a:lnTo>
                <a:lnTo>
                  <a:pt x="3801678" y="79704"/>
                </a:lnTo>
                <a:lnTo>
                  <a:pt x="3801700" y="79622"/>
                </a:lnTo>
                <a:lnTo>
                  <a:pt x="3809478" y="61169"/>
                </a:lnTo>
                <a:cubicBezTo>
                  <a:pt x="3808111" y="62726"/>
                  <a:pt x="3805753" y="67202"/>
                  <a:pt x="3803941" y="71368"/>
                </a:cubicBezTo>
                <a:lnTo>
                  <a:pt x="3801700" y="79622"/>
                </a:lnTo>
                <a:lnTo>
                  <a:pt x="3801670" y="79694"/>
                </a:lnTo>
                <a:lnTo>
                  <a:pt x="3799773" y="77577"/>
                </a:lnTo>
                <a:cubicBezTo>
                  <a:pt x="3804062" y="66259"/>
                  <a:pt x="3809716" y="54076"/>
                  <a:pt x="3811351" y="54711"/>
                </a:cubicBezTo>
                <a:cubicBezTo>
                  <a:pt x="3809716" y="54076"/>
                  <a:pt x="3811112" y="61803"/>
                  <a:pt x="3811112" y="61803"/>
                </a:cubicBezTo>
                <a:cubicBezTo>
                  <a:pt x="3811921" y="66289"/>
                  <a:pt x="3814381" y="63069"/>
                  <a:pt x="3815507" y="69299"/>
                </a:cubicBezTo>
                <a:cubicBezTo>
                  <a:pt x="3814682" y="73153"/>
                  <a:pt x="3811759" y="83610"/>
                  <a:pt x="3810156" y="91566"/>
                </a:cubicBezTo>
                <a:cubicBezTo>
                  <a:pt x="3797863" y="137100"/>
                  <a:pt x="3784194" y="190448"/>
                  <a:pt x="3766183" y="230986"/>
                </a:cubicBezTo>
                <a:lnTo>
                  <a:pt x="3740757" y="280418"/>
                </a:lnTo>
                <a:lnTo>
                  <a:pt x="3744205" y="280813"/>
                </a:lnTo>
                <a:cubicBezTo>
                  <a:pt x="3745135" y="282776"/>
                  <a:pt x="3742168" y="288703"/>
                  <a:pt x="3738980" y="294315"/>
                </a:cubicBezTo>
                <a:lnTo>
                  <a:pt x="3736995" y="297837"/>
                </a:lnTo>
                <a:lnTo>
                  <a:pt x="3737346" y="299914"/>
                </a:lnTo>
                <a:lnTo>
                  <a:pt x="3755605" y="265684"/>
                </a:lnTo>
                <a:cubicBezTo>
                  <a:pt x="3761399" y="254282"/>
                  <a:pt x="3766778" y="242690"/>
                  <a:pt x="3772139" y="228890"/>
                </a:cubicBezTo>
                <a:cubicBezTo>
                  <a:pt x="3791797" y="180643"/>
                  <a:pt x="3802499" y="136115"/>
                  <a:pt x="3818570" y="86248"/>
                </a:cubicBezTo>
                <a:cubicBezTo>
                  <a:pt x="3822002" y="70194"/>
                  <a:pt x="3825243" y="61482"/>
                  <a:pt x="3831674" y="45198"/>
                </a:cubicBezTo>
                <a:cubicBezTo>
                  <a:pt x="3832893" y="43179"/>
                  <a:pt x="3833792" y="42194"/>
                  <a:pt x="3834409" y="41996"/>
                </a:cubicBezTo>
                <a:close/>
                <a:moveTo>
                  <a:pt x="3519582" y="25475"/>
                </a:moveTo>
                <a:lnTo>
                  <a:pt x="3518448" y="28640"/>
                </a:lnTo>
                <a:lnTo>
                  <a:pt x="3515748" y="36836"/>
                </a:lnTo>
                <a:lnTo>
                  <a:pt x="3508646" y="42458"/>
                </a:lnTo>
                <a:lnTo>
                  <a:pt x="3484893" y="63681"/>
                </a:lnTo>
                <a:lnTo>
                  <a:pt x="3487045" y="59695"/>
                </a:lnTo>
                <a:lnTo>
                  <a:pt x="3491774" y="47657"/>
                </a:lnTo>
                <a:lnTo>
                  <a:pt x="3515747" y="28246"/>
                </a:lnTo>
                <a:close/>
                <a:moveTo>
                  <a:pt x="3400539" y="20664"/>
                </a:moveTo>
                <a:cubicBezTo>
                  <a:pt x="3405864" y="26226"/>
                  <a:pt x="3395712" y="28839"/>
                  <a:pt x="3389062" y="34035"/>
                </a:cubicBezTo>
                <a:cubicBezTo>
                  <a:pt x="3386356" y="37158"/>
                  <a:pt x="3376120" y="47010"/>
                  <a:pt x="3376910" y="49638"/>
                </a:cubicBezTo>
                <a:lnTo>
                  <a:pt x="3380263" y="49446"/>
                </a:lnTo>
                <a:lnTo>
                  <a:pt x="3302756" y="109095"/>
                </a:lnTo>
                <a:lnTo>
                  <a:pt x="3327010" y="71971"/>
                </a:lnTo>
                <a:lnTo>
                  <a:pt x="3328927" y="68211"/>
                </a:lnTo>
                <a:lnTo>
                  <a:pt x="3344393" y="53940"/>
                </a:lnTo>
                <a:lnTo>
                  <a:pt x="3379428" y="21497"/>
                </a:lnTo>
                <a:lnTo>
                  <a:pt x="3380411" y="22745"/>
                </a:lnTo>
                <a:cubicBezTo>
                  <a:pt x="3377277" y="25349"/>
                  <a:pt x="3371352" y="29443"/>
                  <a:pt x="3371352" y="29443"/>
                </a:cubicBezTo>
                <a:cubicBezTo>
                  <a:pt x="3373886" y="36493"/>
                  <a:pt x="3378782" y="28096"/>
                  <a:pt x="3378782" y="28096"/>
                </a:cubicBezTo>
                <a:cubicBezTo>
                  <a:pt x="3384143" y="27135"/>
                  <a:pt x="3402451" y="22072"/>
                  <a:pt x="3400539" y="20664"/>
                </a:cubicBezTo>
                <a:close/>
                <a:moveTo>
                  <a:pt x="3381291" y="19849"/>
                </a:moveTo>
                <a:cubicBezTo>
                  <a:pt x="3382921" y="22823"/>
                  <a:pt x="3383258" y="23958"/>
                  <a:pt x="3382908" y="24144"/>
                </a:cubicBezTo>
                <a:cubicBezTo>
                  <a:pt x="3382560" y="24331"/>
                  <a:pt x="3381524" y="23567"/>
                  <a:pt x="3380411" y="22745"/>
                </a:cubicBezTo>
                <a:cubicBezTo>
                  <a:pt x="3380884" y="21187"/>
                  <a:pt x="3381291" y="19849"/>
                  <a:pt x="3381291" y="19849"/>
                </a:cubicBezTo>
                <a:close/>
                <a:moveTo>
                  <a:pt x="3556408" y="0"/>
                </a:moveTo>
                <a:lnTo>
                  <a:pt x="3555163" y="3894"/>
                </a:lnTo>
                <a:lnTo>
                  <a:pt x="3553998" y="6556"/>
                </a:lnTo>
                <a:lnTo>
                  <a:pt x="3533604" y="22701"/>
                </a:lnTo>
                <a:lnTo>
                  <a:pt x="3534506" y="20091"/>
                </a:lnTo>
                <a:lnTo>
                  <a:pt x="3536069" y="13556"/>
                </a:lnTo>
                <a:lnTo>
                  <a:pt x="3545735" y="6569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59561609"/>
      </p:ext>
    </p:extLst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569911" y="1299067"/>
            <a:ext cx="4239875" cy="4527226"/>
          </a:xfrm>
          <a:custGeom>
            <a:avLst/>
            <a:gdLst>
              <a:gd name="connsiteX0" fmla="*/ 914700 w 4239875"/>
              <a:gd name="connsiteY0" fmla="*/ 4520591 h 4527226"/>
              <a:gd name="connsiteX1" fmla="*/ 916366 w 4239875"/>
              <a:gd name="connsiteY1" fmla="*/ 4520663 h 4527226"/>
              <a:gd name="connsiteX2" fmla="*/ 917927 w 4239875"/>
              <a:gd name="connsiteY2" fmla="*/ 4521185 h 4527226"/>
              <a:gd name="connsiteX3" fmla="*/ 918500 w 4239875"/>
              <a:gd name="connsiteY3" fmla="*/ 4520755 h 4527226"/>
              <a:gd name="connsiteX4" fmla="*/ 920591 w 4239875"/>
              <a:gd name="connsiteY4" fmla="*/ 4520845 h 4527226"/>
              <a:gd name="connsiteX5" fmla="*/ 927915 w 4239875"/>
              <a:gd name="connsiteY5" fmla="*/ 4525820 h 4527226"/>
              <a:gd name="connsiteX6" fmla="*/ 914700 w 4239875"/>
              <a:gd name="connsiteY6" fmla="*/ 4520591 h 4527226"/>
              <a:gd name="connsiteX7" fmla="*/ 1028676 w 4239875"/>
              <a:gd name="connsiteY7" fmla="*/ 4434927 h 4527226"/>
              <a:gd name="connsiteX8" fmla="*/ 1031672 w 4239875"/>
              <a:gd name="connsiteY8" fmla="*/ 4435438 h 4527226"/>
              <a:gd name="connsiteX9" fmla="*/ 1026547 w 4239875"/>
              <a:gd name="connsiteY9" fmla="*/ 4442166 h 4527226"/>
              <a:gd name="connsiteX10" fmla="*/ 1028676 w 4239875"/>
              <a:gd name="connsiteY10" fmla="*/ 4434927 h 4527226"/>
              <a:gd name="connsiteX11" fmla="*/ 584308 w 4239875"/>
              <a:gd name="connsiteY11" fmla="*/ 4431357 h 4527226"/>
              <a:gd name="connsiteX12" fmla="*/ 597653 w 4239875"/>
              <a:gd name="connsiteY12" fmla="*/ 4436415 h 4527226"/>
              <a:gd name="connsiteX13" fmla="*/ 584308 w 4239875"/>
              <a:gd name="connsiteY13" fmla="*/ 4431357 h 4527226"/>
              <a:gd name="connsiteX14" fmla="*/ 1028268 w 4239875"/>
              <a:gd name="connsiteY14" fmla="*/ 4423982 h 4527226"/>
              <a:gd name="connsiteX15" fmla="*/ 1031407 w 4239875"/>
              <a:gd name="connsiteY15" fmla="*/ 4424304 h 4527226"/>
              <a:gd name="connsiteX16" fmla="*/ 1026280 w 4239875"/>
              <a:gd name="connsiteY16" fmla="*/ 4431035 h 4527226"/>
              <a:gd name="connsiteX17" fmla="*/ 1028268 w 4239875"/>
              <a:gd name="connsiteY17" fmla="*/ 4423982 h 4527226"/>
              <a:gd name="connsiteX18" fmla="*/ 428897 w 4239875"/>
              <a:gd name="connsiteY18" fmla="*/ 4415364 h 4527226"/>
              <a:gd name="connsiteX19" fmla="*/ 429345 w 4239875"/>
              <a:gd name="connsiteY19" fmla="*/ 4415506 h 4527226"/>
              <a:gd name="connsiteX20" fmla="*/ 428994 w 4239875"/>
              <a:gd name="connsiteY20" fmla="*/ 4415765 h 4527226"/>
              <a:gd name="connsiteX21" fmla="*/ 430590 w 4239875"/>
              <a:gd name="connsiteY21" fmla="*/ 4406835 h 4527226"/>
              <a:gd name="connsiteX22" fmla="*/ 436474 w 4239875"/>
              <a:gd name="connsiteY22" fmla="*/ 4410240 h 4527226"/>
              <a:gd name="connsiteX23" fmla="*/ 430082 w 4239875"/>
              <a:gd name="connsiteY23" fmla="*/ 4414962 h 4527226"/>
              <a:gd name="connsiteX24" fmla="*/ 1029789 w 4239875"/>
              <a:gd name="connsiteY24" fmla="*/ 4395747 h 4527226"/>
              <a:gd name="connsiteX25" fmla="*/ 1027366 w 4239875"/>
              <a:gd name="connsiteY25" fmla="*/ 4420922 h 4527226"/>
              <a:gd name="connsiteX26" fmla="*/ 1029789 w 4239875"/>
              <a:gd name="connsiteY26" fmla="*/ 4395747 h 4527226"/>
              <a:gd name="connsiteX27" fmla="*/ 434935 w 4239875"/>
              <a:gd name="connsiteY27" fmla="*/ 4378860 h 4527226"/>
              <a:gd name="connsiteX28" fmla="*/ 435747 w 4239875"/>
              <a:gd name="connsiteY28" fmla="*/ 4388218 h 4527226"/>
              <a:gd name="connsiteX29" fmla="*/ 432144 w 4239875"/>
              <a:gd name="connsiteY29" fmla="*/ 4386787 h 4527226"/>
              <a:gd name="connsiteX30" fmla="*/ 757842 w 4239875"/>
              <a:gd name="connsiteY30" fmla="*/ 4377378 h 4527226"/>
              <a:gd name="connsiteX31" fmla="*/ 758561 w 4239875"/>
              <a:gd name="connsiteY31" fmla="*/ 4387886 h 4527226"/>
              <a:gd name="connsiteX32" fmla="*/ 761116 w 4239875"/>
              <a:gd name="connsiteY32" fmla="*/ 4417528 h 4527226"/>
              <a:gd name="connsiteX33" fmla="*/ 761611 w 4239875"/>
              <a:gd name="connsiteY33" fmla="*/ 4423267 h 4527226"/>
              <a:gd name="connsiteX34" fmla="*/ 760326 w 4239875"/>
              <a:gd name="connsiteY34" fmla="*/ 4425522 h 4527226"/>
              <a:gd name="connsiteX35" fmla="*/ 756112 w 4239875"/>
              <a:gd name="connsiteY35" fmla="*/ 4430238 h 4527226"/>
              <a:gd name="connsiteX36" fmla="*/ 751720 w 4239875"/>
              <a:gd name="connsiteY36" fmla="*/ 4388883 h 4527226"/>
              <a:gd name="connsiteX37" fmla="*/ 1218516 w 4239875"/>
              <a:gd name="connsiteY37" fmla="*/ 4349600 h 4527226"/>
              <a:gd name="connsiteX38" fmla="*/ 1213389 w 4239875"/>
              <a:gd name="connsiteY38" fmla="*/ 4356330 h 4527226"/>
              <a:gd name="connsiteX39" fmla="*/ 1214487 w 4239875"/>
              <a:gd name="connsiteY39" fmla="*/ 4350075 h 4527226"/>
              <a:gd name="connsiteX40" fmla="*/ 1218516 w 4239875"/>
              <a:gd name="connsiteY40" fmla="*/ 4349600 h 4527226"/>
              <a:gd name="connsiteX41" fmla="*/ 428035 w 4239875"/>
              <a:gd name="connsiteY41" fmla="*/ 4349521 h 4527226"/>
              <a:gd name="connsiteX42" fmla="*/ 431080 w 4239875"/>
              <a:gd name="connsiteY42" fmla="*/ 4349898 h 4527226"/>
              <a:gd name="connsiteX43" fmla="*/ 431682 w 4239875"/>
              <a:gd name="connsiteY43" fmla="*/ 4353300 h 4527226"/>
              <a:gd name="connsiteX44" fmla="*/ 429385 w 4239875"/>
              <a:gd name="connsiteY44" fmla="*/ 4357685 h 4527226"/>
              <a:gd name="connsiteX45" fmla="*/ 428278 w 4239875"/>
              <a:gd name="connsiteY45" fmla="*/ 4353711 h 4527226"/>
              <a:gd name="connsiteX46" fmla="*/ 702883 w 4239875"/>
              <a:gd name="connsiteY46" fmla="*/ 4339655 h 4527226"/>
              <a:gd name="connsiteX47" fmla="*/ 705927 w 4239875"/>
              <a:gd name="connsiteY47" fmla="*/ 4340104 h 4527226"/>
              <a:gd name="connsiteX48" fmla="*/ 700518 w 4239875"/>
              <a:gd name="connsiteY48" fmla="*/ 4347206 h 4527226"/>
              <a:gd name="connsiteX49" fmla="*/ 702883 w 4239875"/>
              <a:gd name="connsiteY49" fmla="*/ 4339655 h 4527226"/>
              <a:gd name="connsiteX50" fmla="*/ 1216063 w 4239875"/>
              <a:gd name="connsiteY50" fmla="*/ 4338167 h 4527226"/>
              <a:gd name="connsiteX51" fmla="*/ 1213652 w 4239875"/>
              <a:gd name="connsiteY51" fmla="*/ 4345587 h 4527226"/>
              <a:gd name="connsiteX52" fmla="*/ 1216063 w 4239875"/>
              <a:gd name="connsiteY52" fmla="*/ 4338167 h 4527226"/>
              <a:gd name="connsiteX53" fmla="*/ 1206332 w 4239875"/>
              <a:gd name="connsiteY53" fmla="*/ 4334852 h 4527226"/>
              <a:gd name="connsiteX54" fmla="*/ 1203256 w 4239875"/>
              <a:gd name="connsiteY54" fmla="*/ 4343145 h 4527226"/>
              <a:gd name="connsiteX55" fmla="*/ 1200693 w 4239875"/>
              <a:gd name="connsiteY55" fmla="*/ 4337203 h 4527226"/>
              <a:gd name="connsiteX56" fmla="*/ 1206332 w 4239875"/>
              <a:gd name="connsiteY56" fmla="*/ 4334852 h 4527226"/>
              <a:gd name="connsiteX57" fmla="*/ 754628 w 4239875"/>
              <a:gd name="connsiteY57" fmla="*/ 4330414 h 4527226"/>
              <a:gd name="connsiteX58" fmla="*/ 756416 w 4239875"/>
              <a:gd name="connsiteY58" fmla="*/ 4356536 h 4527226"/>
              <a:gd name="connsiteX59" fmla="*/ 756154 w 4239875"/>
              <a:gd name="connsiteY59" fmla="*/ 4356756 h 4527226"/>
              <a:gd name="connsiteX60" fmla="*/ 751320 w 4239875"/>
              <a:gd name="connsiteY60" fmla="*/ 4364887 h 4527226"/>
              <a:gd name="connsiteX61" fmla="*/ 749601 w 4239875"/>
              <a:gd name="connsiteY61" fmla="*/ 4368925 h 4527226"/>
              <a:gd name="connsiteX62" fmla="*/ 747200 w 4239875"/>
              <a:gd name="connsiteY62" fmla="*/ 4346313 h 4527226"/>
              <a:gd name="connsiteX63" fmla="*/ 752706 w 4239875"/>
              <a:gd name="connsiteY63" fmla="*/ 4335143 h 4527226"/>
              <a:gd name="connsiteX64" fmla="*/ 702760 w 4239875"/>
              <a:gd name="connsiteY64" fmla="*/ 4328338 h 4527226"/>
              <a:gd name="connsiteX65" fmla="*/ 705954 w 4239875"/>
              <a:gd name="connsiteY65" fmla="*/ 4328589 h 4527226"/>
              <a:gd name="connsiteX66" fmla="*/ 700544 w 4239875"/>
              <a:gd name="connsiteY66" fmla="*/ 4335690 h 4527226"/>
              <a:gd name="connsiteX67" fmla="*/ 702760 w 4239875"/>
              <a:gd name="connsiteY67" fmla="*/ 4328338 h 4527226"/>
              <a:gd name="connsiteX68" fmla="*/ 1215783 w 4239875"/>
              <a:gd name="connsiteY68" fmla="*/ 4317865 h 4527226"/>
              <a:gd name="connsiteX69" fmla="*/ 1218844 w 4239875"/>
              <a:gd name="connsiteY69" fmla="*/ 4318424 h 4527226"/>
              <a:gd name="connsiteX70" fmla="*/ 1215674 w 4239875"/>
              <a:gd name="connsiteY70" fmla="*/ 4324873 h 4527226"/>
              <a:gd name="connsiteX71" fmla="*/ 1213434 w 4239875"/>
              <a:gd name="connsiteY71" fmla="*/ 4320949 h 4527226"/>
              <a:gd name="connsiteX72" fmla="*/ 1215783 w 4239875"/>
              <a:gd name="connsiteY72" fmla="*/ 4317865 h 4527226"/>
              <a:gd name="connsiteX73" fmla="*/ 1206870 w 4239875"/>
              <a:gd name="connsiteY73" fmla="*/ 4316632 h 4527226"/>
              <a:gd name="connsiteX74" fmla="*/ 1209578 w 4239875"/>
              <a:gd name="connsiteY74" fmla="*/ 4319957 h 4527226"/>
              <a:gd name="connsiteX75" fmla="*/ 1209561 w 4239875"/>
              <a:gd name="connsiteY75" fmla="*/ 4320187 h 4527226"/>
              <a:gd name="connsiteX76" fmla="*/ 1212417 w 4239875"/>
              <a:gd name="connsiteY76" fmla="*/ 4322160 h 4527226"/>
              <a:gd name="connsiteX77" fmla="*/ 1210787 w 4239875"/>
              <a:gd name="connsiteY77" fmla="*/ 4324299 h 4527226"/>
              <a:gd name="connsiteX78" fmla="*/ 1209485 w 4239875"/>
              <a:gd name="connsiteY78" fmla="*/ 4321167 h 4527226"/>
              <a:gd name="connsiteX79" fmla="*/ 1209221 w 4239875"/>
              <a:gd name="connsiteY79" fmla="*/ 4324555 h 4527226"/>
              <a:gd name="connsiteX80" fmla="*/ 1205468 w 4239875"/>
              <a:gd name="connsiteY80" fmla="*/ 4332022 h 4527226"/>
              <a:gd name="connsiteX81" fmla="*/ 1201542 w 4239875"/>
              <a:gd name="connsiteY81" fmla="*/ 4330787 h 4527226"/>
              <a:gd name="connsiteX82" fmla="*/ 1205861 w 4239875"/>
              <a:gd name="connsiteY82" fmla="*/ 4317069 h 4527226"/>
              <a:gd name="connsiteX83" fmla="*/ 1214832 w 4239875"/>
              <a:gd name="connsiteY83" fmla="*/ 4311741 h 4527226"/>
              <a:gd name="connsiteX84" fmla="*/ 1218902 w 4239875"/>
              <a:gd name="connsiteY84" fmla="*/ 4314368 h 4527226"/>
              <a:gd name="connsiteX85" fmla="*/ 1213663 w 4239875"/>
              <a:gd name="connsiteY85" fmla="*/ 4314163 h 4527226"/>
              <a:gd name="connsiteX86" fmla="*/ 1214832 w 4239875"/>
              <a:gd name="connsiteY86" fmla="*/ 4311741 h 4527226"/>
              <a:gd name="connsiteX87" fmla="*/ 705550 w 4239875"/>
              <a:gd name="connsiteY87" fmla="*/ 4303864 h 4527226"/>
              <a:gd name="connsiteX88" fmla="*/ 706564 w 4239875"/>
              <a:gd name="connsiteY88" fmla="*/ 4313876 h 4527226"/>
              <a:gd name="connsiteX89" fmla="*/ 705663 w 4239875"/>
              <a:gd name="connsiteY89" fmla="*/ 4316075 h 4527226"/>
              <a:gd name="connsiteX90" fmla="*/ 702875 w 4239875"/>
              <a:gd name="connsiteY90" fmla="*/ 4312966 h 4527226"/>
              <a:gd name="connsiteX91" fmla="*/ 704851 w 4239875"/>
              <a:gd name="connsiteY91" fmla="*/ 4318052 h 4527226"/>
              <a:gd name="connsiteX92" fmla="*/ 701920 w 4239875"/>
              <a:gd name="connsiteY92" fmla="*/ 4325196 h 4527226"/>
              <a:gd name="connsiteX93" fmla="*/ 700752 w 4239875"/>
              <a:gd name="connsiteY93" fmla="*/ 4311610 h 4527226"/>
              <a:gd name="connsiteX94" fmla="*/ 702527 w 4239875"/>
              <a:gd name="connsiteY94" fmla="*/ 4306452 h 4527226"/>
              <a:gd name="connsiteX95" fmla="*/ 749317 w 4239875"/>
              <a:gd name="connsiteY95" fmla="*/ 4299212 h 4527226"/>
              <a:gd name="connsiteX96" fmla="*/ 751661 w 4239875"/>
              <a:gd name="connsiteY96" fmla="*/ 4304287 h 4527226"/>
              <a:gd name="connsiteX97" fmla="*/ 752605 w 4239875"/>
              <a:gd name="connsiteY97" fmla="*/ 4309821 h 4527226"/>
              <a:gd name="connsiteX98" fmla="*/ 743201 w 4239875"/>
              <a:gd name="connsiteY98" fmla="*/ 4334448 h 4527226"/>
              <a:gd name="connsiteX99" fmla="*/ 741820 w 4239875"/>
              <a:gd name="connsiteY99" fmla="*/ 4331061 h 4527226"/>
              <a:gd name="connsiteX100" fmla="*/ 738775 w 4239875"/>
              <a:gd name="connsiteY100" fmla="*/ 4318977 h 4527226"/>
              <a:gd name="connsiteX101" fmla="*/ 737814 w 4239875"/>
              <a:gd name="connsiteY101" fmla="*/ 4309001 h 4527226"/>
              <a:gd name="connsiteX102" fmla="*/ 739220 w 4239875"/>
              <a:gd name="connsiteY102" fmla="*/ 4311197 h 4527226"/>
              <a:gd name="connsiteX103" fmla="*/ 748097 w 4239875"/>
              <a:gd name="connsiteY103" fmla="*/ 4302222 h 4527226"/>
              <a:gd name="connsiteX104" fmla="*/ 877618 w 4239875"/>
              <a:gd name="connsiteY104" fmla="*/ 4292910 h 4527226"/>
              <a:gd name="connsiteX105" fmla="*/ 877042 w 4239875"/>
              <a:gd name="connsiteY105" fmla="*/ 4294142 h 4527226"/>
              <a:gd name="connsiteX106" fmla="*/ 874993 w 4239875"/>
              <a:gd name="connsiteY106" fmla="*/ 4293934 h 4527226"/>
              <a:gd name="connsiteX107" fmla="*/ 714124 w 4239875"/>
              <a:gd name="connsiteY107" fmla="*/ 4291912 h 4527226"/>
              <a:gd name="connsiteX108" fmla="*/ 711205 w 4239875"/>
              <a:gd name="connsiteY108" fmla="*/ 4300324 h 4527226"/>
              <a:gd name="connsiteX109" fmla="*/ 709270 w 4239875"/>
              <a:gd name="connsiteY109" fmla="*/ 4295844 h 4527226"/>
              <a:gd name="connsiteX110" fmla="*/ 709324 w 4239875"/>
              <a:gd name="connsiteY110" fmla="*/ 4295720 h 4527226"/>
              <a:gd name="connsiteX111" fmla="*/ 708907 w 4239875"/>
              <a:gd name="connsiteY111" fmla="*/ 4293213 h 4527226"/>
              <a:gd name="connsiteX112" fmla="*/ 875586 w 4239875"/>
              <a:gd name="connsiteY112" fmla="*/ 4291691 h 4527226"/>
              <a:gd name="connsiteX113" fmla="*/ 878095 w 4239875"/>
              <a:gd name="connsiteY113" fmla="*/ 4291887 h 4527226"/>
              <a:gd name="connsiteX114" fmla="*/ 877725 w 4239875"/>
              <a:gd name="connsiteY114" fmla="*/ 4292679 h 4527226"/>
              <a:gd name="connsiteX115" fmla="*/ 1061672 w 4239875"/>
              <a:gd name="connsiteY115" fmla="*/ 4280615 h 4527226"/>
              <a:gd name="connsiteX116" fmla="*/ 1062308 w 4239875"/>
              <a:gd name="connsiteY116" fmla="*/ 4280992 h 4527226"/>
              <a:gd name="connsiteX117" fmla="*/ 1061328 w 4239875"/>
              <a:gd name="connsiteY117" fmla="*/ 4281619 h 4527226"/>
              <a:gd name="connsiteX118" fmla="*/ 713139 w 4239875"/>
              <a:gd name="connsiteY118" fmla="*/ 4280232 h 4527226"/>
              <a:gd name="connsiteX119" fmla="*/ 711009 w 4239875"/>
              <a:gd name="connsiteY119" fmla="*/ 4287471 h 4527226"/>
              <a:gd name="connsiteX120" fmla="*/ 708013 w 4239875"/>
              <a:gd name="connsiteY120" fmla="*/ 4286961 h 4527226"/>
              <a:gd name="connsiteX121" fmla="*/ 708203 w 4239875"/>
              <a:gd name="connsiteY121" fmla="*/ 4286048 h 4527226"/>
              <a:gd name="connsiteX122" fmla="*/ 710513 w 4239875"/>
              <a:gd name="connsiteY122" fmla="*/ 4281580 h 4527226"/>
              <a:gd name="connsiteX123" fmla="*/ 750241 w 4239875"/>
              <a:gd name="connsiteY123" fmla="*/ 4268720 h 4527226"/>
              <a:gd name="connsiteX124" fmla="*/ 757383 w 4239875"/>
              <a:gd name="connsiteY124" fmla="*/ 4270214 h 4527226"/>
              <a:gd name="connsiteX125" fmla="*/ 746746 w 4239875"/>
              <a:gd name="connsiteY125" fmla="*/ 4272737 h 4527226"/>
              <a:gd name="connsiteX126" fmla="*/ 750241 w 4239875"/>
              <a:gd name="connsiteY126" fmla="*/ 4268720 h 4527226"/>
              <a:gd name="connsiteX127" fmla="*/ 418793 w 4239875"/>
              <a:gd name="connsiteY127" fmla="*/ 4264791 h 4527226"/>
              <a:gd name="connsiteX128" fmla="*/ 420775 w 4239875"/>
              <a:gd name="connsiteY128" fmla="*/ 4267160 h 4527226"/>
              <a:gd name="connsiteX129" fmla="*/ 420457 w 4239875"/>
              <a:gd name="connsiteY129" fmla="*/ 4269380 h 4527226"/>
              <a:gd name="connsiteX130" fmla="*/ 419926 w 4239875"/>
              <a:gd name="connsiteY130" fmla="*/ 4270582 h 4527226"/>
              <a:gd name="connsiteX131" fmla="*/ 419184 w 4239875"/>
              <a:gd name="connsiteY131" fmla="*/ 4269731 h 4527226"/>
              <a:gd name="connsiteX132" fmla="*/ 1261290 w 4239875"/>
              <a:gd name="connsiteY132" fmla="*/ 4263917 h 4527226"/>
              <a:gd name="connsiteX133" fmla="*/ 1267498 w 4239875"/>
              <a:gd name="connsiteY133" fmla="*/ 4268648 h 4527226"/>
              <a:gd name="connsiteX134" fmla="*/ 1255340 w 4239875"/>
              <a:gd name="connsiteY134" fmla="*/ 4265287 h 4527226"/>
              <a:gd name="connsiteX135" fmla="*/ 1261290 w 4239875"/>
              <a:gd name="connsiteY135" fmla="*/ 4263917 h 4527226"/>
              <a:gd name="connsiteX136" fmla="*/ 406384 w 4239875"/>
              <a:gd name="connsiteY136" fmla="*/ 4261542 h 4527226"/>
              <a:gd name="connsiteX137" fmla="*/ 408190 w 4239875"/>
              <a:gd name="connsiteY137" fmla="*/ 4261927 h 4527226"/>
              <a:gd name="connsiteX138" fmla="*/ 407928 w 4239875"/>
              <a:gd name="connsiteY138" fmla="*/ 4262530 h 4527226"/>
              <a:gd name="connsiteX139" fmla="*/ 426956 w 4239875"/>
              <a:gd name="connsiteY139" fmla="*/ 4260328 h 4527226"/>
              <a:gd name="connsiteX140" fmla="*/ 428537 w 4239875"/>
              <a:gd name="connsiteY140" fmla="*/ 4298170 h 4527226"/>
              <a:gd name="connsiteX141" fmla="*/ 430354 w 4239875"/>
              <a:gd name="connsiteY141" fmla="*/ 4328782 h 4527226"/>
              <a:gd name="connsiteX142" fmla="*/ 425267 w 4239875"/>
              <a:gd name="connsiteY142" fmla="*/ 4346581 h 4527226"/>
              <a:gd name="connsiteX143" fmla="*/ 419354 w 4239875"/>
              <a:gd name="connsiteY143" fmla="*/ 4271881 h 4527226"/>
              <a:gd name="connsiteX144" fmla="*/ 419926 w 4239875"/>
              <a:gd name="connsiteY144" fmla="*/ 4270582 h 4527226"/>
              <a:gd name="connsiteX145" fmla="*/ 420235 w 4239875"/>
              <a:gd name="connsiteY145" fmla="*/ 4270935 h 4527226"/>
              <a:gd name="connsiteX146" fmla="*/ 420457 w 4239875"/>
              <a:gd name="connsiteY146" fmla="*/ 4269380 h 4527226"/>
              <a:gd name="connsiteX147" fmla="*/ 420642 w 4239875"/>
              <a:gd name="connsiteY147" fmla="*/ 4268958 h 4527226"/>
              <a:gd name="connsiteX148" fmla="*/ 817647 w 4239875"/>
              <a:gd name="connsiteY148" fmla="*/ 4259206 h 4527226"/>
              <a:gd name="connsiteX149" fmla="*/ 821716 w 4239875"/>
              <a:gd name="connsiteY149" fmla="*/ 4261837 h 4527226"/>
              <a:gd name="connsiteX150" fmla="*/ 816489 w 4239875"/>
              <a:gd name="connsiteY150" fmla="*/ 4261613 h 4527226"/>
              <a:gd name="connsiteX151" fmla="*/ 817647 w 4239875"/>
              <a:gd name="connsiteY151" fmla="*/ 4259206 h 4527226"/>
              <a:gd name="connsiteX152" fmla="*/ 882811 w 4239875"/>
              <a:gd name="connsiteY152" fmla="*/ 4253844 h 4527226"/>
              <a:gd name="connsiteX153" fmla="*/ 886194 w 4239875"/>
              <a:gd name="connsiteY153" fmla="*/ 4254936 h 4527226"/>
              <a:gd name="connsiteX154" fmla="*/ 885185 w 4239875"/>
              <a:gd name="connsiteY154" fmla="*/ 4259189 h 4527226"/>
              <a:gd name="connsiteX155" fmla="*/ 886020 w 4239875"/>
              <a:gd name="connsiteY155" fmla="*/ 4259572 h 4527226"/>
              <a:gd name="connsiteX156" fmla="*/ 884985 w 4239875"/>
              <a:gd name="connsiteY156" fmla="*/ 4260030 h 4527226"/>
              <a:gd name="connsiteX157" fmla="*/ 884714 w 4239875"/>
              <a:gd name="connsiteY157" fmla="*/ 4261169 h 4527226"/>
              <a:gd name="connsiteX158" fmla="*/ 879097 w 4239875"/>
              <a:gd name="connsiteY158" fmla="*/ 4264253 h 4527226"/>
              <a:gd name="connsiteX159" fmla="*/ 880005 w 4239875"/>
              <a:gd name="connsiteY159" fmla="*/ 4260914 h 4527226"/>
              <a:gd name="connsiteX160" fmla="*/ 414476 w 4239875"/>
              <a:gd name="connsiteY160" fmla="*/ 4249796 h 4527226"/>
              <a:gd name="connsiteX161" fmla="*/ 417414 w 4239875"/>
              <a:gd name="connsiteY161" fmla="*/ 4251645 h 4527226"/>
              <a:gd name="connsiteX162" fmla="*/ 413401 w 4239875"/>
              <a:gd name="connsiteY162" fmla="*/ 4252124 h 4527226"/>
              <a:gd name="connsiteX163" fmla="*/ 885764 w 4239875"/>
              <a:gd name="connsiteY163" fmla="*/ 4246404 h 4527226"/>
              <a:gd name="connsiteX164" fmla="*/ 886529 w 4239875"/>
              <a:gd name="connsiteY164" fmla="*/ 4248321 h 4527226"/>
              <a:gd name="connsiteX165" fmla="*/ 884649 w 4239875"/>
              <a:gd name="connsiteY165" fmla="*/ 4249215 h 4527226"/>
              <a:gd name="connsiteX166" fmla="*/ 898855 w 4239875"/>
              <a:gd name="connsiteY166" fmla="*/ 4246281 h 4527226"/>
              <a:gd name="connsiteX167" fmla="*/ 898144 w 4239875"/>
              <a:gd name="connsiteY167" fmla="*/ 4248974 h 4527226"/>
              <a:gd name="connsiteX168" fmla="*/ 897070 w 4239875"/>
              <a:gd name="connsiteY168" fmla="*/ 4251274 h 4527226"/>
              <a:gd name="connsiteX169" fmla="*/ 893445 w 4239875"/>
              <a:gd name="connsiteY169" fmla="*/ 4253382 h 4527226"/>
              <a:gd name="connsiteX170" fmla="*/ 894731 w 4239875"/>
              <a:gd name="connsiteY170" fmla="*/ 4246879 h 4527226"/>
              <a:gd name="connsiteX171" fmla="*/ 898855 w 4239875"/>
              <a:gd name="connsiteY171" fmla="*/ 4246281 h 4527226"/>
              <a:gd name="connsiteX172" fmla="*/ 751948 w 4239875"/>
              <a:gd name="connsiteY172" fmla="*/ 4245580 h 4527226"/>
              <a:gd name="connsiteX173" fmla="*/ 749034 w 4239875"/>
              <a:gd name="connsiteY173" fmla="*/ 4253994 h 4527226"/>
              <a:gd name="connsiteX174" fmla="*/ 751948 w 4239875"/>
              <a:gd name="connsiteY174" fmla="*/ 4245580 h 4527226"/>
              <a:gd name="connsiteX175" fmla="*/ 896657 w 4239875"/>
              <a:gd name="connsiteY175" fmla="*/ 4234513 h 4527226"/>
              <a:gd name="connsiteX176" fmla="*/ 894000 w 4239875"/>
              <a:gd name="connsiteY176" fmla="*/ 4242256 h 4527226"/>
              <a:gd name="connsiteX177" fmla="*/ 896657 w 4239875"/>
              <a:gd name="connsiteY177" fmla="*/ 4234513 h 4527226"/>
              <a:gd name="connsiteX178" fmla="*/ 923232 w 4239875"/>
              <a:gd name="connsiteY178" fmla="*/ 4227133 h 4527226"/>
              <a:gd name="connsiteX179" fmla="*/ 921781 w 4239875"/>
              <a:gd name="connsiteY179" fmla="*/ 4231441 h 4527226"/>
              <a:gd name="connsiteX180" fmla="*/ 920203 w 4239875"/>
              <a:gd name="connsiteY180" fmla="*/ 4233122 h 4527226"/>
              <a:gd name="connsiteX181" fmla="*/ 918079 w 4239875"/>
              <a:gd name="connsiteY181" fmla="*/ 4229950 h 4527226"/>
              <a:gd name="connsiteX182" fmla="*/ 919247 w 4239875"/>
              <a:gd name="connsiteY182" fmla="*/ 4227641 h 4527226"/>
              <a:gd name="connsiteX183" fmla="*/ 923232 w 4239875"/>
              <a:gd name="connsiteY183" fmla="*/ 4227133 h 4527226"/>
              <a:gd name="connsiteX184" fmla="*/ 921640 w 4239875"/>
              <a:gd name="connsiteY184" fmla="*/ 4218804 h 4527226"/>
              <a:gd name="connsiteX185" fmla="*/ 922012 w 4239875"/>
              <a:gd name="connsiteY185" fmla="*/ 4220585 h 4527226"/>
              <a:gd name="connsiteX186" fmla="*/ 918113 w 4239875"/>
              <a:gd name="connsiteY186" fmla="*/ 4222433 h 4527226"/>
              <a:gd name="connsiteX187" fmla="*/ 918248 w 4239875"/>
              <a:gd name="connsiteY187" fmla="*/ 4222070 h 4527226"/>
              <a:gd name="connsiteX188" fmla="*/ 753130 w 4239875"/>
              <a:gd name="connsiteY188" fmla="*/ 4217789 h 4527226"/>
              <a:gd name="connsiteX189" fmla="*/ 754658 w 4239875"/>
              <a:gd name="connsiteY189" fmla="*/ 4231800 h 4527226"/>
              <a:gd name="connsiteX190" fmla="*/ 753130 w 4239875"/>
              <a:gd name="connsiteY190" fmla="*/ 4217789 h 4527226"/>
              <a:gd name="connsiteX191" fmla="*/ 849259 w 4239875"/>
              <a:gd name="connsiteY191" fmla="*/ 4217710 h 4527226"/>
              <a:gd name="connsiteX192" fmla="*/ 853330 w 4239875"/>
              <a:gd name="connsiteY192" fmla="*/ 4220337 h 4527226"/>
              <a:gd name="connsiteX193" fmla="*/ 848091 w 4239875"/>
              <a:gd name="connsiteY193" fmla="*/ 4220130 h 4527226"/>
              <a:gd name="connsiteX194" fmla="*/ 849259 w 4239875"/>
              <a:gd name="connsiteY194" fmla="*/ 4217710 h 4527226"/>
              <a:gd name="connsiteX195" fmla="*/ 897852 w 4239875"/>
              <a:gd name="connsiteY195" fmla="*/ 4213658 h 4527226"/>
              <a:gd name="connsiteX196" fmla="*/ 900020 w 4239875"/>
              <a:gd name="connsiteY196" fmla="*/ 4214004 h 4527226"/>
              <a:gd name="connsiteX197" fmla="*/ 896615 w 4239875"/>
              <a:gd name="connsiteY197" fmla="*/ 4220763 h 4527226"/>
              <a:gd name="connsiteX198" fmla="*/ 896055 w 4239875"/>
              <a:gd name="connsiteY198" fmla="*/ 4219737 h 4527226"/>
              <a:gd name="connsiteX199" fmla="*/ 899181 w 4239875"/>
              <a:gd name="connsiteY199" fmla="*/ 4209162 h 4527226"/>
              <a:gd name="connsiteX200" fmla="*/ 900187 w 4239875"/>
              <a:gd name="connsiteY200" fmla="*/ 4209806 h 4527226"/>
              <a:gd name="connsiteX201" fmla="*/ 898995 w 4239875"/>
              <a:gd name="connsiteY201" fmla="*/ 4209789 h 4527226"/>
              <a:gd name="connsiteX202" fmla="*/ 1222601 w 4239875"/>
              <a:gd name="connsiteY202" fmla="*/ 4206518 h 4527226"/>
              <a:gd name="connsiteX203" fmla="*/ 1217600 w 4239875"/>
              <a:gd name="connsiteY203" fmla="*/ 4224264 h 4527226"/>
              <a:gd name="connsiteX204" fmla="*/ 1217360 w 4239875"/>
              <a:gd name="connsiteY204" fmla="*/ 4208070 h 4527226"/>
              <a:gd name="connsiteX205" fmla="*/ 1222601 w 4239875"/>
              <a:gd name="connsiteY205" fmla="*/ 4206518 h 4527226"/>
              <a:gd name="connsiteX206" fmla="*/ 420262 w 4239875"/>
              <a:gd name="connsiteY206" fmla="*/ 4203863 h 4527226"/>
              <a:gd name="connsiteX207" fmla="*/ 425660 w 4239875"/>
              <a:gd name="connsiteY207" fmla="*/ 4229312 h 4527226"/>
              <a:gd name="connsiteX208" fmla="*/ 426587 w 4239875"/>
              <a:gd name="connsiteY208" fmla="*/ 4251514 h 4527226"/>
              <a:gd name="connsiteX209" fmla="*/ 425476 w 4239875"/>
              <a:gd name="connsiteY209" fmla="*/ 4252906 h 4527226"/>
              <a:gd name="connsiteX210" fmla="*/ 418465 w 4239875"/>
              <a:gd name="connsiteY210" fmla="*/ 4251519 h 4527226"/>
              <a:gd name="connsiteX211" fmla="*/ 417469 w 4239875"/>
              <a:gd name="connsiteY211" fmla="*/ 4251638 h 4527226"/>
              <a:gd name="connsiteX212" fmla="*/ 412971 w 4239875"/>
              <a:gd name="connsiteY212" fmla="*/ 4239803 h 4527226"/>
              <a:gd name="connsiteX213" fmla="*/ 411018 w 4239875"/>
              <a:gd name="connsiteY213" fmla="*/ 4231082 h 4527226"/>
              <a:gd name="connsiteX214" fmla="*/ 420295 w 4239875"/>
              <a:gd name="connsiteY214" fmla="*/ 4235656 h 4527226"/>
              <a:gd name="connsiteX215" fmla="*/ 419495 w 4239875"/>
              <a:gd name="connsiteY215" fmla="*/ 4221168 h 4527226"/>
              <a:gd name="connsiteX216" fmla="*/ 415830 w 4239875"/>
              <a:gd name="connsiteY216" fmla="*/ 4210446 h 4527226"/>
              <a:gd name="connsiteX217" fmla="*/ 411264 w 4239875"/>
              <a:gd name="connsiteY217" fmla="*/ 4210418 h 4527226"/>
              <a:gd name="connsiteX218" fmla="*/ 413957 w 4239875"/>
              <a:gd name="connsiteY218" fmla="*/ 4204632 h 4527226"/>
              <a:gd name="connsiteX219" fmla="*/ 420262 w 4239875"/>
              <a:gd name="connsiteY219" fmla="*/ 4203863 h 4527226"/>
              <a:gd name="connsiteX220" fmla="*/ 755482 w 4239875"/>
              <a:gd name="connsiteY220" fmla="*/ 4203184 h 4527226"/>
              <a:gd name="connsiteX221" fmla="*/ 752567 w 4239875"/>
              <a:gd name="connsiteY221" fmla="*/ 4211588 h 4527226"/>
              <a:gd name="connsiteX222" fmla="*/ 749559 w 4239875"/>
              <a:gd name="connsiteY222" fmla="*/ 4204668 h 4527226"/>
              <a:gd name="connsiteX223" fmla="*/ 755482 w 4239875"/>
              <a:gd name="connsiteY223" fmla="*/ 4203184 h 4527226"/>
              <a:gd name="connsiteX224" fmla="*/ 1218658 w 4239875"/>
              <a:gd name="connsiteY224" fmla="*/ 4200125 h 4527226"/>
              <a:gd name="connsiteX225" fmla="*/ 1221931 w 4239875"/>
              <a:gd name="connsiteY225" fmla="*/ 4203799 h 4527226"/>
              <a:gd name="connsiteX226" fmla="*/ 1217603 w 4239875"/>
              <a:gd name="connsiteY226" fmla="*/ 4202396 h 4527226"/>
              <a:gd name="connsiteX227" fmla="*/ 1218658 w 4239875"/>
              <a:gd name="connsiteY227" fmla="*/ 4200125 h 4527226"/>
              <a:gd name="connsiteX228" fmla="*/ 806730 w 4239875"/>
              <a:gd name="connsiteY228" fmla="*/ 4199867 h 4527226"/>
              <a:gd name="connsiteX229" fmla="*/ 804474 w 4239875"/>
              <a:gd name="connsiteY229" fmla="*/ 4207404 h 4527226"/>
              <a:gd name="connsiteX230" fmla="*/ 802687 w 4239875"/>
              <a:gd name="connsiteY230" fmla="*/ 4203942 h 4527226"/>
              <a:gd name="connsiteX231" fmla="*/ 803894 w 4239875"/>
              <a:gd name="connsiteY231" fmla="*/ 4200402 h 4527226"/>
              <a:gd name="connsiteX232" fmla="*/ 932322 w 4239875"/>
              <a:gd name="connsiteY232" fmla="*/ 4195274 h 4527226"/>
              <a:gd name="connsiteX233" fmla="*/ 933543 w 4239875"/>
              <a:gd name="connsiteY233" fmla="*/ 4196885 h 4527226"/>
              <a:gd name="connsiteX234" fmla="*/ 930510 w 4239875"/>
              <a:gd name="connsiteY234" fmla="*/ 4208014 h 4527226"/>
              <a:gd name="connsiteX235" fmla="*/ 930277 w 4239875"/>
              <a:gd name="connsiteY235" fmla="*/ 4209298 h 4527226"/>
              <a:gd name="connsiteX236" fmla="*/ 929189 w 4239875"/>
              <a:gd name="connsiteY236" fmla="*/ 4210543 h 4527226"/>
              <a:gd name="connsiteX237" fmla="*/ 932322 w 4239875"/>
              <a:gd name="connsiteY237" fmla="*/ 4195274 h 4527226"/>
              <a:gd name="connsiteX238" fmla="*/ 755141 w 4239875"/>
              <a:gd name="connsiteY238" fmla="*/ 4191993 h 4527226"/>
              <a:gd name="connsiteX239" fmla="*/ 753144 w 4239875"/>
              <a:gd name="connsiteY239" fmla="*/ 4199336 h 4527226"/>
              <a:gd name="connsiteX240" fmla="*/ 750015 w 4239875"/>
              <a:gd name="connsiteY240" fmla="*/ 4198722 h 4527226"/>
              <a:gd name="connsiteX241" fmla="*/ 751295 w 4239875"/>
              <a:gd name="connsiteY241" fmla="*/ 4194383 h 4527226"/>
              <a:gd name="connsiteX242" fmla="*/ 755141 w 4239875"/>
              <a:gd name="connsiteY242" fmla="*/ 4191993 h 4527226"/>
              <a:gd name="connsiteX243" fmla="*/ 1141201 w 4239875"/>
              <a:gd name="connsiteY243" fmla="*/ 4191393 h 4527226"/>
              <a:gd name="connsiteX244" fmla="*/ 1147658 w 4239875"/>
              <a:gd name="connsiteY244" fmla="*/ 4191783 h 4527226"/>
              <a:gd name="connsiteX245" fmla="*/ 1136812 w 4239875"/>
              <a:gd name="connsiteY245" fmla="*/ 4196867 h 4527226"/>
              <a:gd name="connsiteX246" fmla="*/ 1141201 w 4239875"/>
              <a:gd name="connsiteY246" fmla="*/ 4191393 h 4527226"/>
              <a:gd name="connsiteX247" fmla="*/ 752502 w 4239875"/>
              <a:gd name="connsiteY247" fmla="*/ 4184029 h 4527226"/>
              <a:gd name="connsiteX248" fmla="*/ 752885 w 4239875"/>
              <a:gd name="connsiteY248" fmla="*/ 4185903 h 4527226"/>
              <a:gd name="connsiteX249" fmla="*/ 751092 w 4239875"/>
              <a:gd name="connsiteY249" fmla="*/ 4187447 h 4527226"/>
              <a:gd name="connsiteX250" fmla="*/ 755706 w 4239875"/>
              <a:gd name="connsiteY250" fmla="*/ 4181480 h 4527226"/>
              <a:gd name="connsiteX251" fmla="*/ 757440 w 4239875"/>
              <a:gd name="connsiteY251" fmla="*/ 4182166 h 4527226"/>
              <a:gd name="connsiteX252" fmla="*/ 756432 w 4239875"/>
              <a:gd name="connsiteY252" fmla="*/ 4181768 h 4527226"/>
              <a:gd name="connsiteX253" fmla="*/ 755040 w 4239875"/>
              <a:gd name="connsiteY253" fmla="*/ 4181215 h 4527226"/>
              <a:gd name="connsiteX254" fmla="*/ 755706 w 4239875"/>
              <a:gd name="connsiteY254" fmla="*/ 4181480 h 4527226"/>
              <a:gd name="connsiteX255" fmla="*/ 755524 w 4239875"/>
              <a:gd name="connsiteY255" fmla="*/ 4181408 h 4527226"/>
              <a:gd name="connsiteX256" fmla="*/ 755040 w 4239875"/>
              <a:gd name="connsiteY256" fmla="*/ 4181215 h 4527226"/>
              <a:gd name="connsiteX257" fmla="*/ 560611 w 4239875"/>
              <a:gd name="connsiteY257" fmla="*/ 4178294 h 4527226"/>
              <a:gd name="connsiteX258" fmla="*/ 566699 w 4239875"/>
              <a:gd name="connsiteY258" fmla="*/ 4179609 h 4527226"/>
              <a:gd name="connsiteX259" fmla="*/ 556445 w 4239875"/>
              <a:gd name="connsiteY259" fmla="*/ 4182432 h 4527226"/>
              <a:gd name="connsiteX260" fmla="*/ 560611 w 4239875"/>
              <a:gd name="connsiteY260" fmla="*/ 4178294 h 4527226"/>
              <a:gd name="connsiteX261" fmla="*/ 722295 w 4239875"/>
              <a:gd name="connsiteY261" fmla="*/ 4177166 h 4527226"/>
              <a:gd name="connsiteX262" fmla="*/ 722169 w 4239875"/>
              <a:gd name="connsiteY262" fmla="*/ 4177473 h 4527226"/>
              <a:gd name="connsiteX263" fmla="*/ 716866 w 4239875"/>
              <a:gd name="connsiteY263" fmla="*/ 4190054 h 4527226"/>
              <a:gd name="connsiteX264" fmla="*/ 716945 w 4239875"/>
              <a:gd name="connsiteY264" fmla="*/ 4188809 h 4527226"/>
              <a:gd name="connsiteX265" fmla="*/ 720457 w 4239875"/>
              <a:gd name="connsiteY265" fmla="*/ 4177395 h 4527226"/>
              <a:gd name="connsiteX266" fmla="*/ 423226 w 4239875"/>
              <a:gd name="connsiteY266" fmla="*/ 4175055 h 4527226"/>
              <a:gd name="connsiteX267" fmla="*/ 426992 w 4239875"/>
              <a:gd name="connsiteY267" fmla="*/ 4175759 h 4527226"/>
              <a:gd name="connsiteX268" fmla="*/ 423952 w 4239875"/>
              <a:gd name="connsiteY268" fmla="*/ 4180404 h 4527226"/>
              <a:gd name="connsiteX269" fmla="*/ 419552 w 4239875"/>
              <a:gd name="connsiteY269" fmla="*/ 4179306 h 4527226"/>
              <a:gd name="connsiteX270" fmla="*/ 423226 w 4239875"/>
              <a:gd name="connsiteY270" fmla="*/ 4175055 h 4527226"/>
              <a:gd name="connsiteX271" fmla="*/ 940741 w 4239875"/>
              <a:gd name="connsiteY271" fmla="*/ 4173169 h 4527226"/>
              <a:gd name="connsiteX272" fmla="*/ 938616 w 4239875"/>
              <a:gd name="connsiteY272" fmla="*/ 4180156 h 4527226"/>
              <a:gd name="connsiteX273" fmla="*/ 937744 w 4239875"/>
              <a:gd name="connsiteY273" fmla="*/ 4178398 h 4527226"/>
              <a:gd name="connsiteX274" fmla="*/ 757932 w 4239875"/>
              <a:gd name="connsiteY274" fmla="*/ 4170862 h 4527226"/>
              <a:gd name="connsiteX275" fmla="*/ 757996 w 4239875"/>
              <a:gd name="connsiteY275" fmla="*/ 4170930 h 4527226"/>
              <a:gd name="connsiteX276" fmla="*/ 761937 w 4239875"/>
              <a:gd name="connsiteY276" fmla="*/ 4172072 h 4527226"/>
              <a:gd name="connsiteX277" fmla="*/ 770894 w 4239875"/>
              <a:gd name="connsiteY277" fmla="*/ 4182616 h 4527226"/>
              <a:gd name="connsiteX278" fmla="*/ 759244 w 4239875"/>
              <a:gd name="connsiteY278" fmla="*/ 4186761 h 4527226"/>
              <a:gd name="connsiteX279" fmla="*/ 757945 w 4239875"/>
              <a:gd name="connsiteY279" fmla="*/ 4182517 h 4527226"/>
              <a:gd name="connsiteX280" fmla="*/ 757629 w 4239875"/>
              <a:gd name="connsiteY280" fmla="*/ 4182242 h 4527226"/>
              <a:gd name="connsiteX281" fmla="*/ 754717 w 4239875"/>
              <a:gd name="connsiteY281" fmla="*/ 4179704 h 4527226"/>
              <a:gd name="connsiteX282" fmla="*/ 755664 w 4239875"/>
              <a:gd name="connsiteY282" fmla="*/ 4179459 h 4527226"/>
              <a:gd name="connsiteX283" fmla="*/ 764988 w 4239875"/>
              <a:gd name="connsiteY283" fmla="*/ 4184703 h 4527226"/>
              <a:gd name="connsiteX284" fmla="*/ 756717 w 4239875"/>
              <a:gd name="connsiteY284" fmla="*/ 4173808 h 4527226"/>
              <a:gd name="connsiteX285" fmla="*/ 492254 w 4239875"/>
              <a:gd name="connsiteY285" fmla="*/ 4163412 h 4527226"/>
              <a:gd name="connsiteX286" fmla="*/ 496336 w 4239875"/>
              <a:gd name="connsiteY286" fmla="*/ 4166025 h 4527226"/>
              <a:gd name="connsiteX287" fmla="*/ 491009 w 4239875"/>
              <a:gd name="connsiteY287" fmla="*/ 4165933 h 4527226"/>
              <a:gd name="connsiteX288" fmla="*/ 492254 w 4239875"/>
              <a:gd name="connsiteY288" fmla="*/ 4163412 h 4527226"/>
              <a:gd name="connsiteX289" fmla="*/ 382694 w 4239875"/>
              <a:gd name="connsiteY289" fmla="*/ 4163083 h 4527226"/>
              <a:gd name="connsiteX290" fmla="*/ 383610 w 4239875"/>
              <a:gd name="connsiteY290" fmla="*/ 4165080 h 4527226"/>
              <a:gd name="connsiteX291" fmla="*/ 380819 w 4239875"/>
              <a:gd name="connsiteY291" fmla="*/ 4170673 h 4527226"/>
              <a:gd name="connsiteX292" fmla="*/ 679897 w 4239875"/>
              <a:gd name="connsiteY292" fmla="*/ 4160523 h 4527226"/>
              <a:gd name="connsiteX293" fmla="*/ 685793 w 4239875"/>
              <a:gd name="connsiteY293" fmla="*/ 4161027 h 4527226"/>
              <a:gd name="connsiteX294" fmla="*/ 682461 w 4239875"/>
              <a:gd name="connsiteY294" fmla="*/ 4165136 h 4527226"/>
              <a:gd name="connsiteX295" fmla="*/ 677284 w 4239875"/>
              <a:gd name="connsiteY295" fmla="*/ 4164693 h 4527226"/>
              <a:gd name="connsiteX296" fmla="*/ 678094 w 4239875"/>
              <a:gd name="connsiteY296" fmla="*/ 4162746 h 4527226"/>
              <a:gd name="connsiteX297" fmla="*/ 558062 w 4239875"/>
              <a:gd name="connsiteY297" fmla="*/ 4155872 h 4527226"/>
              <a:gd name="connsiteX298" fmla="*/ 562307 w 4239875"/>
              <a:gd name="connsiteY298" fmla="*/ 4157164 h 4527226"/>
              <a:gd name="connsiteX299" fmla="*/ 554817 w 4239875"/>
              <a:gd name="connsiteY299" fmla="*/ 4166995 h 4527226"/>
              <a:gd name="connsiteX300" fmla="*/ 558062 w 4239875"/>
              <a:gd name="connsiteY300" fmla="*/ 4155872 h 4527226"/>
              <a:gd name="connsiteX301" fmla="*/ 805408 w 4239875"/>
              <a:gd name="connsiteY301" fmla="*/ 4153662 h 4527226"/>
              <a:gd name="connsiteX302" fmla="*/ 809802 w 4239875"/>
              <a:gd name="connsiteY302" fmla="*/ 4154562 h 4527226"/>
              <a:gd name="connsiteX303" fmla="*/ 808231 w 4239875"/>
              <a:gd name="connsiteY303" fmla="*/ 4158950 h 4527226"/>
              <a:gd name="connsiteX304" fmla="*/ 801928 w 4239875"/>
              <a:gd name="connsiteY304" fmla="*/ 4157658 h 4527226"/>
              <a:gd name="connsiteX305" fmla="*/ 805408 w 4239875"/>
              <a:gd name="connsiteY305" fmla="*/ 4153662 h 4527226"/>
              <a:gd name="connsiteX306" fmla="*/ 765158 w 4239875"/>
              <a:gd name="connsiteY306" fmla="*/ 4153414 h 4527226"/>
              <a:gd name="connsiteX307" fmla="*/ 764713 w 4239875"/>
              <a:gd name="connsiteY307" fmla="*/ 4162250 h 4527226"/>
              <a:gd name="connsiteX308" fmla="*/ 759518 w 4239875"/>
              <a:gd name="connsiteY308" fmla="*/ 4167018 h 4527226"/>
              <a:gd name="connsiteX309" fmla="*/ 762283 w 4239875"/>
              <a:gd name="connsiteY309" fmla="*/ 4160312 h 4527226"/>
              <a:gd name="connsiteX310" fmla="*/ 425583 w 4239875"/>
              <a:gd name="connsiteY310" fmla="*/ 4151059 h 4527226"/>
              <a:gd name="connsiteX311" fmla="*/ 422388 w 4239875"/>
              <a:gd name="connsiteY311" fmla="*/ 4159846 h 4527226"/>
              <a:gd name="connsiteX312" fmla="*/ 425583 w 4239875"/>
              <a:gd name="connsiteY312" fmla="*/ 4151059 h 4527226"/>
              <a:gd name="connsiteX313" fmla="*/ 1285338 w 4239875"/>
              <a:gd name="connsiteY313" fmla="*/ 4150473 h 4527226"/>
              <a:gd name="connsiteX314" fmla="*/ 1276426 w 4239875"/>
              <a:gd name="connsiteY314" fmla="*/ 4166592 h 4527226"/>
              <a:gd name="connsiteX315" fmla="*/ 1282579 w 4239875"/>
              <a:gd name="connsiteY315" fmla="*/ 4154096 h 4527226"/>
              <a:gd name="connsiteX316" fmla="*/ 1285338 w 4239875"/>
              <a:gd name="connsiteY316" fmla="*/ 4150473 h 4527226"/>
              <a:gd name="connsiteX317" fmla="*/ 560608 w 4239875"/>
              <a:gd name="connsiteY317" fmla="*/ 4144332 h 4527226"/>
              <a:gd name="connsiteX318" fmla="*/ 557343 w 4239875"/>
              <a:gd name="connsiteY318" fmla="*/ 4153062 h 4527226"/>
              <a:gd name="connsiteX319" fmla="*/ 560608 w 4239875"/>
              <a:gd name="connsiteY319" fmla="*/ 4144332 h 4527226"/>
              <a:gd name="connsiteX320" fmla="*/ 879143 w 4239875"/>
              <a:gd name="connsiteY320" fmla="*/ 4143585 h 4527226"/>
              <a:gd name="connsiteX321" fmla="*/ 885616 w 4239875"/>
              <a:gd name="connsiteY321" fmla="*/ 4145192 h 4527226"/>
              <a:gd name="connsiteX322" fmla="*/ 875362 w 4239875"/>
              <a:gd name="connsiteY322" fmla="*/ 4148016 h 4527226"/>
              <a:gd name="connsiteX323" fmla="*/ 879143 w 4239875"/>
              <a:gd name="connsiteY323" fmla="*/ 4143585 h 4527226"/>
              <a:gd name="connsiteX324" fmla="*/ 1138054 w 4239875"/>
              <a:gd name="connsiteY324" fmla="*/ 4142112 h 4527226"/>
              <a:gd name="connsiteX325" fmla="*/ 1148940 w 4239875"/>
              <a:gd name="connsiteY325" fmla="*/ 4150405 h 4527226"/>
              <a:gd name="connsiteX326" fmla="*/ 1139252 w 4239875"/>
              <a:gd name="connsiteY326" fmla="*/ 4149572 h 4527226"/>
              <a:gd name="connsiteX327" fmla="*/ 1138054 w 4239875"/>
              <a:gd name="connsiteY327" fmla="*/ 4142112 h 4527226"/>
              <a:gd name="connsiteX328" fmla="*/ 951437 w 4239875"/>
              <a:gd name="connsiteY328" fmla="*/ 4138948 h 4527226"/>
              <a:gd name="connsiteX329" fmla="*/ 949296 w 4239875"/>
              <a:gd name="connsiteY329" fmla="*/ 4145693 h 4527226"/>
              <a:gd name="connsiteX330" fmla="*/ 947368 w 4239875"/>
              <a:gd name="connsiteY330" fmla="*/ 4144290 h 4527226"/>
              <a:gd name="connsiteX331" fmla="*/ 863412 w 4239875"/>
              <a:gd name="connsiteY331" fmla="*/ 4124888 h 4527226"/>
              <a:gd name="connsiteX332" fmla="*/ 865340 w 4239875"/>
              <a:gd name="connsiteY332" fmla="*/ 4127540 h 4527226"/>
              <a:gd name="connsiteX333" fmla="*/ 862430 w 4239875"/>
              <a:gd name="connsiteY333" fmla="*/ 4127216 h 4527226"/>
              <a:gd name="connsiteX334" fmla="*/ 863412 w 4239875"/>
              <a:gd name="connsiteY334" fmla="*/ 4124888 h 4527226"/>
              <a:gd name="connsiteX335" fmla="*/ 427620 w 4239875"/>
              <a:gd name="connsiteY335" fmla="*/ 4123337 h 4527226"/>
              <a:gd name="connsiteX336" fmla="*/ 428717 w 4239875"/>
              <a:gd name="connsiteY336" fmla="*/ 4136725 h 4527226"/>
              <a:gd name="connsiteX337" fmla="*/ 426102 w 4239875"/>
              <a:gd name="connsiteY337" fmla="*/ 4135652 h 4527226"/>
              <a:gd name="connsiteX338" fmla="*/ 425688 w 4239875"/>
              <a:gd name="connsiteY338" fmla="*/ 4135338 h 4527226"/>
              <a:gd name="connsiteX339" fmla="*/ 425472 w 4239875"/>
              <a:gd name="connsiteY339" fmla="*/ 4135394 h 4527226"/>
              <a:gd name="connsiteX340" fmla="*/ 423901 w 4239875"/>
              <a:gd name="connsiteY340" fmla="*/ 4134751 h 4527226"/>
              <a:gd name="connsiteX341" fmla="*/ 423656 w 4239875"/>
              <a:gd name="connsiteY341" fmla="*/ 4131748 h 4527226"/>
              <a:gd name="connsiteX342" fmla="*/ 426580 w 4239875"/>
              <a:gd name="connsiteY342" fmla="*/ 4125959 h 4527226"/>
              <a:gd name="connsiteX343" fmla="*/ 1083900 w 4239875"/>
              <a:gd name="connsiteY343" fmla="*/ 4122720 h 4527226"/>
              <a:gd name="connsiteX344" fmla="*/ 1069527 w 4239875"/>
              <a:gd name="connsiteY344" fmla="*/ 4198903 h 4527226"/>
              <a:gd name="connsiteX345" fmla="*/ 1075968 w 4239875"/>
              <a:gd name="connsiteY345" fmla="*/ 4146445 h 4527226"/>
              <a:gd name="connsiteX346" fmla="*/ 1078372 w 4239875"/>
              <a:gd name="connsiteY346" fmla="*/ 4123945 h 4527226"/>
              <a:gd name="connsiteX347" fmla="*/ 1083900 w 4239875"/>
              <a:gd name="connsiteY347" fmla="*/ 4122720 h 4527226"/>
              <a:gd name="connsiteX348" fmla="*/ 1145018 w 4239875"/>
              <a:gd name="connsiteY348" fmla="*/ 4122713 h 4527226"/>
              <a:gd name="connsiteX349" fmla="*/ 1152179 w 4239875"/>
              <a:gd name="connsiteY349" fmla="*/ 4124180 h 4527226"/>
              <a:gd name="connsiteX350" fmla="*/ 1141538 w 4239875"/>
              <a:gd name="connsiteY350" fmla="*/ 4126709 h 4527226"/>
              <a:gd name="connsiteX351" fmla="*/ 1145018 w 4239875"/>
              <a:gd name="connsiteY351" fmla="*/ 4122713 h 4527226"/>
              <a:gd name="connsiteX352" fmla="*/ 561944 w 4239875"/>
              <a:gd name="connsiteY352" fmla="*/ 4120724 h 4527226"/>
              <a:gd name="connsiteX353" fmla="*/ 568793 w 4239875"/>
              <a:gd name="connsiteY353" fmla="*/ 4121732 h 4527226"/>
              <a:gd name="connsiteX354" fmla="*/ 565554 w 4239875"/>
              <a:gd name="connsiteY354" fmla="*/ 4125010 h 4527226"/>
              <a:gd name="connsiteX355" fmla="*/ 567975 w 4239875"/>
              <a:gd name="connsiteY355" fmla="*/ 4125928 h 4527226"/>
              <a:gd name="connsiteX356" fmla="*/ 565001 w 4239875"/>
              <a:gd name="connsiteY356" fmla="*/ 4127610 h 4527226"/>
              <a:gd name="connsiteX357" fmla="*/ 560783 w 4239875"/>
              <a:gd name="connsiteY357" fmla="*/ 4125449 h 4527226"/>
              <a:gd name="connsiteX358" fmla="*/ 558339 w 4239875"/>
              <a:gd name="connsiteY358" fmla="*/ 4124992 h 4527226"/>
              <a:gd name="connsiteX359" fmla="*/ 561944 w 4239875"/>
              <a:gd name="connsiteY359" fmla="*/ 4120724 h 4527226"/>
              <a:gd name="connsiteX360" fmla="*/ 525615 w 4239875"/>
              <a:gd name="connsiteY360" fmla="*/ 4119619 h 4527226"/>
              <a:gd name="connsiteX361" fmla="*/ 529697 w 4239875"/>
              <a:gd name="connsiteY361" fmla="*/ 4122230 h 4527226"/>
              <a:gd name="connsiteX362" fmla="*/ 524357 w 4239875"/>
              <a:gd name="connsiteY362" fmla="*/ 4122157 h 4527226"/>
              <a:gd name="connsiteX363" fmla="*/ 525615 w 4239875"/>
              <a:gd name="connsiteY363" fmla="*/ 4119619 h 4527226"/>
              <a:gd name="connsiteX364" fmla="*/ 1155556 w 4239875"/>
              <a:gd name="connsiteY364" fmla="*/ 4108879 h 4527226"/>
              <a:gd name="connsiteX365" fmla="*/ 1162717 w 4239875"/>
              <a:gd name="connsiteY365" fmla="*/ 4110347 h 4527226"/>
              <a:gd name="connsiteX366" fmla="*/ 1152077 w 4239875"/>
              <a:gd name="connsiteY366" fmla="*/ 4112876 h 4527226"/>
              <a:gd name="connsiteX367" fmla="*/ 1155556 w 4239875"/>
              <a:gd name="connsiteY367" fmla="*/ 4108879 h 4527226"/>
              <a:gd name="connsiteX368" fmla="*/ 1074570 w 4239875"/>
              <a:gd name="connsiteY368" fmla="*/ 4108415 h 4527226"/>
              <a:gd name="connsiteX369" fmla="*/ 1083599 w 4239875"/>
              <a:gd name="connsiteY369" fmla="*/ 4111561 h 4527226"/>
              <a:gd name="connsiteX370" fmla="*/ 1077162 w 4239875"/>
              <a:gd name="connsiteY370" fmla="*/ 4115272 h 4527226"/>
              <a:gd name="connsiteX371" fmla="*/ 1072665 w 4239875"/>
              <a:gd name="connsiteY371" fmla="*/ 4112657 h 4527226"/>
              <a:gd name="connsiteX372" fmla="*/ 482696 w 4239875"/>
              <a:gd name="connsiteY372" fmla="*/ 4102286 h 4527226"/>
              <a:gd name="connsiteX373" fmla="*/ 480194 w 4239875"/>
              <a:gd name="connsiteY373" fmla="*/ 4110147 h 4527226"/>
              <a:gd name="connsiteX374" fmla="*/ 476956 w 4239875"/>
              <a:gd name="connsiteY374" fmla="*/ 4103531 h 4527226"/>
              <a:gd name="connsiteX375" fmla="*/ 482696 w 4239875"/>
              <a:gd name="connsiteY375" fmla="*/ 4102286 h 4527226"/>
              <a:gd name="connsiteX376" fmla="*/ 1003807 w 4239875"/>
              <a:gd name="connsiteY376" fmla="*/ 4098598 h 4527226"/>
              <a:gd name="connsiteX377" fmla="*/ 1004079 w 4239875"/>
              <a:gd name="connsiteY377" fmla="*/ 4100851 h 4527226"/>
              <a:gd name="connsiteX378" fmla="*/ 999263 w 4239875"/>
              <a:gd name="connsiteY378" fmla="*/ 4112881 h 4527226"/>
              <a:gd name="connsiteX379" fmla="*/ 996051 w 4239875"/>
              <a:gd name="connsiteY379" fmla="*/ 4108781 h 4527226"/>
              <a:gd name="connsiteX380" fmla="*/ 1003807 w 4239875"/>
              <a:gd name="connsiteY380" fmla="*/ 4098598 h 4527226"/>
              <a:gd name="connsiteX381" fmla="*/ 906838 w 4239875"/>
              <a:gd name="connsiteY381" fmla="*/ 4098083 h 4527226"/>
              <a:gd name="connsiteX382" fmla="*/ 901261 w 4239875"/>
              <a:gd name="connsiteY382" fmla="*/ 4116583 h 4527226"/>
              <a:gd name="connsiteX383" fmla="*/ 901448 w 4239875"/>
              <a:gd name="connsiteY383" fmla="*/ 4099828 h 4527226"/>
              <a:gd name="connsiteX384" fmla="*/ 906838 w 4239875"/>
              <a:gd name="connsiteY384" fmla="*/ 4098083 h 4527226"/>
              <a:gd name="connsiteX385" fmla="*/ 1080923 w 4239875"/>
              <a:gd name="connsiteY385" fmla="*/ 4097354 h 4527226"/>
              <a:gd name="connsiteX386" fmla="*/ 1089130 w 4239875"/>
              <a:gd name="connsiteY386" fmla="*/ 4099379 h 4527226"/>
              <a:gd name="connsiteX387" fmla="*/ 1082943 w 4239875"/>
              <a:gd name="connsiteY387" fmla="*/ 4107501 h 4527226"/>
              <a:gd name="connsiteX388" fmla="*/ 1077351 w 4239875"/>
              <a:gd name="connsiteY388" fmla="*/ 4102221 h 4527226"/>
              <a:gd name="connsiteX389" fmla="*/ 1079308 w 4239875"/>
              <a:gd name="connsiteY389" fmla="*/ 4097863 h 4527226"/>
              <a:gd name="connsiteX390" fmla="*/ 478719 w 4239875"/>
              <a:gd name="connsiteY390" fmla="*/ 4095429 h 4527226"/>
              <a:gd name="connsiteX391" fmla="*/ 481462 w 4239875"/>
              <a:gd name="connsiteY391" fmla="*/ 4097021 h 4527226"/>
              <a:gd name="connsiteX392" fmla="*/ 477428 w 4239875"/>
              <a:gd name="connsiteY392" fmla="*/ 4097942 h 4527226"/>
              <a:gd name="connsiteX393" fmla="*/ 478719 w 4239875"/>
              <a:gd name="connsiteY393" fmla="*/ 4095429 h 4527226"/>
              <a:gd name="connsiteX394" fmla="*/ 1196691 w 4239875"/>
              <a:gd name="connsiteY394" fmla="*/ 4094473 h 4527226"/>
              <a:gd name="connsiteX395" fmla="*/ 1202928 w 4239875"/>
              <a:gd name="connsiteY395" fmla="*/ 4099224 h 4527226"/>
              <a:gd name="connsiteX396" fmla="*/ 1190772 w 4239875"/>
              <a:gd name="connsiteY396" fmla="*/ 4095867 h 4527226"/>
              <a:gd name="connsiteX397" fmla="*/ 1196691 w 4239875"/>
              <a:gd name="connsiteY397" fmla="*/ 4094473 h 4527226"/>
              <a:gd name="connsiteX398" fmla="*/ 1296768 w 4239875"/>
              <a:gd name="connsiteY398" fmla="*/ 4093557 h 4527226"/>
              <a:gd name="connsiteX399" fmla="*/ 1304517 w 4239875"/>
              <a:gd name="connsiteY399" fmla="*/ 4095399 h 4527226"/>
              <a:gd name="connsiteX400" fmla="*/ 1296453 w 4239875"/>
              <a:gd name="connsiteY400" fmla="*/ 4099419 h 4527226"/>
              <a:gd name="connsiteX401" fmla="*/ 1296457 w 4239875"/>
              <a:gd name="connsiteY401" fmla="*/ 4099431 h 4527226"/>
              <a:gd name="connsiteX402" fmla="*/ 1296443 w 4239875"/>
              <a:gd name="connsiteY402" fmla="*/ 4099424 h 4527226"/>
              <a:gd name="connsiteX403" fmla="*/ 1296085 w 4239875"/>
              <a:gd name="connsiteY403" fmla="*/ 4099602 h 4527226"/>
              <a:gd name="connsiteX404" fmla="*/ 1295994 w 4239875"/>
              <a:gd name="connsiteY404" fmla="*/ 4099183 h 4527226"/>
              <a:gd name="connsiteX405" fmla="*/ 1293450 w 4239875"/>
              <a:gd name="connsiteY405" fmla="*/ 4097823 h 4527226"/>
              <a:gd name="connsiteX406" fmla="*/ 1291101 w 4239875"/>
              <a:gd name="connsiteY406" fmla="*/ 4095352 h 4527226"/>
              <a:gd name="connsiteX407" fmla="*/ 1295460 w 4239875"/>
              <a:gd name="connsiteY407" fmla="*/ 4095653 h 4527226"/>
              <a:gd name="connsiteX408" fmla="*/ 937800 w 4239875"/>
              <a:gd name="connsiteY408" fmla="*/ 4093405 h 4527226"/>
              <a:gd name="connsiteX409" fmla="*/ 934880 w 4239875"/>
              <a:gd name="connsiteY409" fmla="*/ 4101814 h 4527226"/>
              <a:gd name="connsiteX410" fmla="*/ 932654 w 4239875"/>
              <a:gd name="connsiteY410" fmla="*/ 4096581 h 4527226"/>
              <a:gd name="connsiteX411" fmla="*/ 933252 w 4239875"/>
              <a:gd name="connsiteY411" fmla="*/ 4094592 h 4527226"/>
              <a:gd name="connsiteX412" fmla="*/ 902986 w 4239875"/>
              <a:gd name="connsiteY412" fmla="*/ 4091570 h 4527226"/>
              <a:gd name="connsiteX413" fmla="*/ 906226 w 4239875"/>
              <a:gd name="connsiteY413" fmla="*/ 4095286 h 4527226"/>
              <a:gd name="connsiteX414" fmla="*/ 901848 w 4239875"/>
              <a:gd name="connsiteY414" fmla="*/ 4093948 h 4527226"/>
              <a:gd name="connsiteX415" fmla="*/ 902986 w 4239875"/>
              <a:gd name="connsiteY415" fmla="*/ 4091570 h 4527226"/>
              <a:gd name="connsiteX416" fmla="*/ 892569 w 4239875"/>
              <a:gd name="connsiteY416" fmla="*/ 4088641 h 4527226"/>
              <a:gd name="connsiteX417" fmla="*/ 900207 w 4239875"/>
              <a:gd name="connsiteY417" fmla="*/ 4092090 h 4527226"/>
              <a:gd name="connsiteX418" fmla="*/ 893132 w 4239875"/>
              <a:gd name="connsiteY418" fmla="*/ 4112356 h 4527226"/>
              <a:gd name="connsiteX419" fmla="*/ 887642 w 4239875"/>
              <a:gd name="connsiteY419" fmla="*/ 4090638 h 4527226"/>
              <a:gd name="connsiteX420" fmla="*/ 892569 w 4239875"/>
              <a:gd name="connsiteY420" fmla="*/ 4088641 h 4527226"/>
              <a:gd name="connsiteX421" fmla="*/ 232155 w 4239875"/>
              <a:gd name="connsiteY421" fmla="*/ 4086520 h 4527226"/>
              <a:gd name="connsiteX422" fmla="*/ 238331 w 4239875"/>
              <a:gd name="connsiteY422" fmla="*/ 4087719 h 4527226"/>
              <a:gd name="connsiteX423" fmla="*/ 227795 w 4239875"/>
              <a:gd name="connsiteY423" fmla="*/ 4090914 h 4527226"/>
              <a:gd name="connsiteX424" fmla="*/ 232155 w 4239875"/>
              <a:gd name="connsiteY424" fmla="*/ 4086520 h 4527226"/>
              <a:gd name="connsiteX425" fmla="*/ 443938 w 4239875"/>
              <a:gd name="connsiteY425" fmla="*/ 4082185 h 4527226"/>
              <a:gd name="connsiteX426" fmla="*/ 446594 w 4239875"/>
              <a:gd name="connsiteY426" fmla="*/ 4085386 h 4527226"/>
              <a:gd name="connsiteX427" fmla="*/ 441964 w 4239875"/>
              <a:gd name="connsiteY427" fmla="*/ 4087162 h 4527226"/>
              <a:gd name="connsiteX428" fmla="*/ 402614 w 4239875"/>
              <a:gd name="connsiteY428" fmla="*/ 4080211 h 4527226"/>
              <a:gd name="connsiteX429" fmla="*/ 390328 w 4239875"/>
              <a:gd name="connsiteY429" fmla="*/ 4105137 h 4527226"/>
              <a:gd name="connsiteX430" fmla="*/ 390880 w 4239875"/>
              <a:gd name="connsiteY430" fmla="*/ 4098923 h 4527226"/>
              <a:gd name="connsiteX431" fmla="*/ 392753 w 4239875"/>
              <a:gd name="connsiteY431" fmla="*/ 4094507 h 4527226"/>
              <a:gd name="connsiteX432" fmla="*/ 391173 w 4239875"/>
              <a:gd name="connsiteY432" fmla="*/ 4095614 h 4527226"/>
              <a:gd name="connsiteX433" fmla="*/ 391383 w 4239875"/>
              <a:gd name="connsiteY433" fmla="*/ 4093234 h 4527226"/>
              <a:gd name="connsiteX434" fmla="*/ 394230 w 4239875"/>
              <a:gd name="connsiteY434" fmla="*/ 4084520 h 4527226"/>
              <a:gd name="connsiteX435" fmla="*/ 396109 w 4239875"/>
              <a:gd name="connsiteY435" fmla="*/ 4082325 h 4527226"/>
              <a:gd name="connsiteX436" fmla="*/ 396636 w 4239875"/>
              <a:gd name="connsiteY436" fmla="*/ 4081120 h 4527226"/>
              <a:gd name="connsiteX437" fmla="*/ 1151518 w 4239875"/>
              <a:gd name="connsiteY437" fmla="*/ 4075857 h 4527226"/>
              <a:gd name="connsiteX438" fmla="*/ 1153583 w 4239875"/>
              <a:gd name="connsiteY438" fmla="*/ 4088555 h 4527226"/>
              <a:gd name="connsiteX439" fmla="*/ 1144407 w 4239875"/>
              <a:gd name="connsiteY439" fmla="*/ 4096089 h 4527226"/>
              <a:gd name="connsiteX440" fmla="*/ 1151518 w 4239875"/>
              <a:gd name="connsiteY440" fmla="*/ 4075857 h 4527226"/>
              <a:gd name="connsiteX441" fmla="*/ 721462 w 4239875"/>
              <a:gd name="connsiteY441" fmla="*/ 4073080 h 4527226"/>
              <a:gd name="connsiteX442" fmla="*/ 721219 w 4239875"/>
              <a:gd name="connsiteY442" fmla="*/ 4073298 h 4527226"/>
              <a:gd name="connsiteX443" fmla="*/ 721294 w 4239875"/>
              <a:gd name="connsiteY443" fmla="*/ 4073125 h 4527226"/>
              <a:gd name="connsiteX444" fmla="*/ 725090 w 4239875"/>
              <a:gd name="connsiteY444" fmla="*/ 4072094 h 4527226"/>
              <a:gd name="connsiteX445" fmla="*/ 724977 w 4239875"/>
              <a:gd name="connsiteY445" fmla="*/ 4072446 h 4527226"/>
              <a:gd name="connsiteX446" fmla="*/ 724330 w 4239875"/>
              <a:gd name="connsiteY446" fmla="*/ 4072301 h 4527226"/>
              <a:gd name="connsiteX447" fmla="*/ 1009434 w 4239875"/>
              <a:gd name="connsiteY447" fmla="*/ 4071458 h 4527226"/>
              <a:gd name="connsiteX448" fmla="*/ 1005091 w 4239875"/>
              <a:gd name="connsiteY448" fmla="*/ 4088340 h 4527226"/>
              <a:gd name="connsiteX449" fmla="*/ 1004474 w 4239875"/>
              <a:gd name="connsiteY449" fmla="*/ 4072641 h 4527226"/>
              <a:gd name="connsiteX450" fmla="*/ 1009434 w 4239875"/>
              <a:gd name="connsiteY450" fmla="*/ 4071458 h 4527226"/>
              <a:gd name="connsiteX451" fmla="*/ 1017874 w 4239875"/>
              <a:gd name="connsiteY451" fmla="*/ 4066393 h 4527226"/>
              <a:gd name="connsiteX452" fmla="*/ 1017342 w 4239875"/>
              <a:gd name="connsiteY452" fmla="*/ 4067721 h 4527226"/>
              <a:gd name="connsiteX453" fmla="*/ 1016994 w 4239875"/>
              <a:gd name="connsiteY453" fmla="*/ 4066705 h 4527226"/>
              <a:gd name="connsiteX454" fmla="*/ 872713 w 4239875"/>
              <a:gd name="connsiteY454" fmla="*/ 4066309 h 4527226"/>
              <a:gd name="connsiteX455" fmla="*/ 877556 w 4239875"/>
              <a:gd name="connsiteY455" fmla="*/ 4068159 h 4527226"/>
              <a:gd name="connsiteX456" fmla="*/ 876693 w 4239875"/>
              <a:gd name="connsiteY456" fmla="*/ 4069098 h 4527226"/>
              <a:gd name="connsiteX457" fmla="*/ 874743 w 4239875"/>
              <a:gd name="connsiteY457" fmla="*/ 4070310 h 4527226"/>
              <a:gd name="connsiteX458" fmla="*/ 869449 w 4239875"/>
              <a:gd name="connsiteY458" fmla="*/ 4068376 h 4527226"/>
              <a:gd name="connsiteX459" fmla="*/ 872713 w 4239875"/>
              <a:gd name="connsiteY459" fmla="*/ 4066309 h 4527226"/>
              <a:gd name="connsiteX460" fmla="*/ 354338 w 4239875"/>
              <a:gd name="connsiteY460" fmla="*/ 4064947 h 4527226"/>
              <a:gd name="connsiteX461" fmla="*/ 360339 w 4239875"/>
              <a:gd name="connsiteY461" fmla="*/ 4065311 h 4527226"/>
              <a:gd name="connsiteX462" fmla="*/ 350828 w 4239875"/>
              <a:gd name="connsiteY462" fmla="*/ 4069287 h 4527226"/>
              <a:gd name="connsiteX463" fmla="*/ 354338 w 4239875"/>
              <a:gd name="connsiteY463" fmla="*/ 4064947 h 4527226"/>
              <a:gd name="connsiteX464" fmla="*/ 722623 w 4239875"/>
              <a:gd name="connsiteY464" fmla="*/ 4063014 h 4527226"/>
              <a:gd name="connsiteX465" fmla="*/ 726985 w 4239875"/>
              <a:gd name="connsiteY465" fmla="*/ 4064786 h 4527226"/>
              <a:gd name="connsiteX466" fmla="*/ 720355 w 4239875"/>
              <a:gd name="connsiteY466" fmla="*/ 4066825 h 4527226"/>
              <a:gd name="connsiteX467" fmla="*/ 722623 w 4239875"/>
              <a:gd name="connsiteY467" fmla="*/ 4063014 h 4527226"/>
              <a:gd name="connsiteX468" fmla="*/ 664479 w 4239875"/>
              <a:gd name="connsiteY468" fmla="*/ 4062949 h 4527226"/>
              <a:gd name="connsiteX469" fmla="*/ 666716 w 4239875"/>
              <a:gd name="connsiteY469" fmla="*/ 4065513 h 4527226"/>
              <a:gd name="connsiteX470" fmla="*/ 665709 w 4239875"/>
              <a:gd name="connsiteY470" fmla="*/ 4068094 h 4527226"/>
              <a:gd name="connsiteX471" fmla="*/ 663326 w 4239875"/>
              <a:gd name="connsiteY471" fmla="*/ 4068472 h 4527226"/>
              <a:gd name="connsiteX472" fmla="*/ 667518 w 4239875"/>
              <a:gd name="connsiteY472" fmla="*/ 4062424 h 4527226"/>
              <a:gd name="connsiteX473" fmla="*/ 667781 w 4239875"/>
              <a:gd name="connsiteY473" fmla="*/ 4062785 h 4527226"/>
              <a:gd name="connsiteX474" fmla="*/ 667301 w 4239875"/>
              <a:gd name="connsiteY474" fmla="*/ 4064012 h 4527226"/>
              <a:gd name="connsiteX475" fmla="*/ 859034 w 4239875"/>
              <a:gd name="connsiteY475" fmla="*/ 4060726 h 4527226"/>
              <a:gd name="connsiteX476" fmla="*/ 857648 w 4239875"/>
              <a:gd name="connsiteY476" fmla="*/ 4068927 h 4527226"/>
              <a:gd name="connsiteX477" fmla="*/ 859034 w 4239875"/>
              <a:gd name="connsiteY477" fmla="*/ 4060726 h 4527226"/>
              <a:gd name="connsiteX478" fmla="*/ 724990 w 4239875"/>
              <a:gd name="connsiteY478" fmla="*/ 4059953 h 4527226"/>
              <a:gd name="connsiteX479" fmla="*/ 725475 w 4239875"/>
              <a:gd name="connsiteY479" fmla="*/ 4060144 h 4527226"/>
              <a:gd name="connsiteX480" fmla="*/ 725888 w 4239875"/>
              <a:gd name="connsiteY480" fmla="*/ 4060307 h 4527226"/>
              <a:gd name="connsiteX481" fmla="*/ 917132 w 4239875"/>
              <a:gd name="connsiteY481" fmla="*/ 4059897 h 4527226"/>
              <a:gd name="connsiteX482" fmla="*/ 922487 w 4239875"/>
              <a:gd name="connsiteY482" fmla="*/ 4063976 h 4527226"/>
              <a:gd name="connsiteX483" fmla="*/ 911514 w 4239875"/>
              <a:gd name="connsiteY483" fmla="*/ 4071715 h 4527226"/>
              <a:gd name="connsiteX484" fmla="*/ 917132 w 4239875"/>
              <a:gd name="connsiteY484" fmla="*/ 4059897 h 4527226"/>
              <a:gd name="connsiteX485" fmla="*/ 665240 w 4239875"/>
              <a:gd name="connsiteY485" fmla="*/ 4059294 h 4527226"/>
              <a:gd name="connsiteX486" fmla="*/ 666002 w 4239875"/>
              <a:gd name="connsiteY486" fmla="*/ 4060340 h 4527226"/>
              <a:gd name="connsiteX487" fmla="*/ 665217 w 4239875"/>
              <a:gd name="connsiteY487" fmla="*/ 4059409 h 4527226"/>
              <a:gd name="connsiteX488" fmla="*/ 937271 w 4239875"/>
              <a:gd name="connsiteY488" fmla="*/ 4056894 h 4527226"/>
              <a:gd name="connsiteX489" fmla="*/ 938406 w 4239875"/>
              <a:gd name="connsiteY489" fmla="*/ 4058528 h 4527226"/>
              <a:gd name="connsiteX490" fmla="*/ 940442 w 4239875"/>
              <a:gd name="connsiteY490" fmla="*/ 4059245 h 4527226"/>
              <a:gd name="connsiteX491" fmla="*/ 940765 w 4239875"/>
              <a:gd name="connsiteY491" fmla="*/ 4059987 h 4527226"/>
              <a:gd name="connsiteX492" fmla="*/ 938186 w 4239875"/>
              <a:gd name="connsiteY492" fmla="*/ 4064701 h 4527226"/>
              <a:gd name="connsiteX493" fmla="*/ 936422 w 4239875"/>
              <a:gd name="connsiteY493" fmla="*/ 4061613 h 4527226"/>
              <a:gd name="connsiteX494" fmla="*/ 937566 w 4239875"/>
              <a:gd name="connsiteY494" fmla="*/ 4059251 h 4527226"/>
              <a:gd name="connsiteX495" fmla="*/ 482580 w 4239875"/>
              <a:gd name="connsiteY495" fmla="*/ 4054499 h 4527226"/>
              <a:gd name="connsiteX496" fmla="*/ 489848 w 4239875"/>
              <a:gd name="connsiteY496" fmla="*/ 4055827 h 4527226"/>
              <a:gd name="connsiteX497" fmla="*/ 478923 w 4239875"/>
              <a:gd name="connsiteY497" fmla="*/ 4058728 h 4527226"/>
              <a:gd name="connsiteX498" fmla="*/ 482580 w 4239875"/>
              <a:gd name="connsiteY498" fmla="*/ 4054499 h 4527226"/>
              <a:gd name="connsiteX499" fmla="*/ 938181 w 4239875"/>
              <a:gd name="connsiteY499" fmla="*/ 4054071 h 4527226"/>
              <a:gd name="connsiteX500" fmla="*/ 938729 w 4239875"/>
              <a:gd name="connsiteY500" fmla="*/ 4055324 h 4527226"/>
              <a:gd name="connsiteX501" fmla="*/ 937198 w 4239875"/>
              <a:gd name="connsiteY501" fmla="*/ 4055521 h 4527226"/>
              <a:gd name="connsiteX502" fmla="*/ 873302 w 4239875"/>
              <a:gd name="connsiteY502" fmla="*/ 4053057 h 4527226"/>
              <a:gd name="connsiteX503" fmla="*/ 880143 w 4239875"/>
              <a:gd name="connsiteY503" fmla="*/ 4054947 h 4527226"/>
              <a:gd name="connsiteX504" fmla="*/ 869500 w 4239875"/>
              <a:gd name="connsiteY504" fmla="*/ 4057474 h 4527226"/>
              <a:gd name="connsiteX505" fmla="*/ 873302 w 4239875"/>
              <a:gd name="connsiteY505" fmla="*/ 4053057 h 4527226"/>
              <a:gd name="connsiteX506" fmla="*/ 897338 w 4239875"/>
              <a:gd name="connsiteY506" fmla="*/ 4044819 h 4527226"/>
              <a:gd name="connsiteX507" fmla="*/ 907266 w 4239875"/>
              <a:gd name="connsiteY507" fmla="*/ 4052382 h 4527226"/>
              <a:gd name="connsiteX508" fmla="*/ 897850 w 4239875"/>
              <a:gd name="connsiteY508" fmla="*/ 4071508 h 4527226"/>
              <a:gd name="connsiteX509" fmla="*/ 887858 w 4239875"/>
              <a:gd name="connsiteY509" fmla="*/ 4082370 h 4527226"/>
              <a:gd name="connsiteX510" fmla="*/ 893503 w 4239875"/>
              <a:gd name="connsiteY510" fmla="*/ 4057681 h 4527226"/>
              <a:gd name="connsiteX511" fmla="*/ 558081 w 4239875"/>
              <a:gd name="connsiteY511" fmla="*/ 4042103 h 4527226"/>
              <a:gd name="connsiteX512" fmla="*/ 564643 w 4239875"/>
              <a:gd name="connsiteY512" fmla="*/ 4043594 h 4527226"/>
              <a:gd name="connsiteX513" fmla="*/ 554105 w 4239875"/>
              <a:gd name="connsiteY513" fmla="*/ 4046790 h 4527226"/>
              <a:gd name="connsiteX514" fmla="*/ 558081 w 4239875"/>
              <a:gd name="connsiteY514" fmla="*/ 4042103 h 4527226"/>
              <a:gd name="connsiteX515" fmla="*/ 924111 w 4239875"/>
              <a:gd name="connsiteY515" fmla="*/ 4039255 h 4527226"/>
              <a:gd name="connsiteX516" fmla="*/ 927186 w 4239875"/>
              <a:gd name="connsiteY516" fmla="*/ 4053250 h 4527226"/>
              <a:gd name="connsiteX517" fmla="*/ 926493 w 4239875"/>
              <a:gd name="connsiteY517" fmla="*/ 4056268 h 4527226"/>
              <a:gd name="connsiteX518" fmla="*/ 914382 w 4239875"/>
              <a:gd name="connsiteY518" fmla="*/ 4052027 h 4527226"/>
              <a:gd name="connsiteX519" fmla="*/ 924111 w 4239875"/>
              <a:gd name="connsiteY519" fmla="*/ 4039255 h 4527226"/>
              <a:gd name="connsiteX520" fmla="*/ 1152365 w 4239875"/>
              <a:gd name="connsiteY520" fmla="*/ 4038777 h 4527226"/>
              <a:gd name="connsiteX521" fmla="*/ 1161243 w 4239875"/>
              <a:gd name="connsiteY521" fmla="*/ 4039543 h 4527226"/>
              <a:gd name="connsiteX522" fmla="*/ 1148044 w 4239875"/>
              <a:gd name="connsiteY522" fmla="*/ 4045579 h 4527226"/>
              <a:gd name="connsiteX523" fmla="*/ 1152365 w 4239875"/>
              <a:gd name="connsiteY523" fmla="*/ 4038777 h 4527226"/>
              <a:gd name="connsiteX524" fmla="*/ 1095950 w 4239875"/>
              <a:gd name="connsiteY524" fmla="*/ 4035544 h 4527226"/>
              <a:gd name="connsiteX525" fmla="*/ 1095369 w 4239875"/>
              <a:gd name="connsiteY525" fmla="*/ 4037432 h 4527226"/>
              <a:gd name="connsiteX526" fmla="*/ 1091391 w 4239875"/>
              <a:gd name="connsiteY526" fmla="*/ 4061433 h 4527226"/>
              <a:gd name="connsiteX527" fmla="*/ 1083827 w 4239875"/>
              <a:gd name="connsiteY527" fmla="*/ 4080376 h 4527226"/>
              <a:gd name="connsiteX528" fmla="*/ 1084770 w 4239875"/>
              <a:gd name="connsiteY528" fmla="*/ 4076580 h 4527226"/>
              <a:gd name="connsiteX529" fmla="*/ 1087517 w 4239875"/>
              <a:gd name="connsiteY529" fmla="*/ 4055869 h 4527226"/>
              <a:gd name="connsiteX530" fmla="*/ 1094425 w 4239875"/>
              <a:gd name="connsiteY530" fmla="*/ 4037878 h 4527226"/>
              <a:gd name="connsiteX531" fmla="*/ 822291 w 4239875"/>
              <a:gd name="connsiteY531" fmla="*/ 4033675 h 4527226"/>
              <a:gd name="connsiteX532" fmla="*/ 829971 w 4239875"/>
              <a:gd name="connsiteY532" fmla="*/ 4039526 h 4527226"/>
              <a:gd name="connsiteX533" fmla="*/ 828336 w 4239875"/>
              <a:gd name="connsiteY533" fmla="*/ 4041673 h 4527226"/>
              <a:gd name="connsiteX534" fmla="*/ 823315 w 4239875"/>
              <a:gd name="connsiteY534" fmla="*/ 4041366 h 4527226"/>
              <a:gd name="connsiteX535" fmla="*/ 822291 w 4239875"/>
              <a:gd name="connsiteY535" fmla="*/ 4033675 h 4527226"/>
              <a:gd name="connsiteX536" fmla="*/ 235758 w 4239875"/>
              <a:gd name="connsiteY536" fmla="*/ 4030205 h 4527226"/>
              <a:gd name="connsiteX537" fmla="*/ 241066 w 4239875"/>
              <a:gd name="connsiteY537" fmla="*/ 4032125 h 4527226"/>
              <a:gd name="connsiteX538" fmla="*/ 233083 w 4239875"/>
              <a:gd name="connsiteY538" fmla="*/ 4031493 h 4527226"/>
              <a:gd name="connsiteX539" fmla="*/ 235758 w 4239875"/>
              <a:gd name="connsiteY539" fmla="*/ 4030205 h 4527226"/>
              <a:gd name="connsiteX540" fmla="*/ 3608475 w 4239875"/>
              <a:gd name="connsiteY540" fmla="*/ 4025796 h 4527226"/>
              <a:gd name="connsiteX541" fmla="*/ 3595970 w 4239875"/>
              <a:gd name="connsiteY541" fmla="*/ 4032546 h 4527226"/>
              <a:gd name="connsiteX542" fmla="*/ 3608475 w 4239875"/>
              <a:gd name="connsiteY542" fmla="*/ 4025796 h 4527226"/>
              <a:gd name="connsiteX543" fmla="*/ 542530 w 4239875"/>
              <a:gd name="connsiteY543" fmla="*/ 4023172 h 4527226"/>
              <a:gd name="connsiteX544" fmla="*/ 544426 w 4239875"/>
              <a:gd name="connsiteY544" fmla="*/ 4025865 h 4527226"/>
              <a:gd name="connsiteX545" fmla="*/ 541467 w 4239875"/>
              <a:gd name="connsiteY545" fmla="*/ 4025607 h 4527226"/>
              <a:gd name="connsiteX546" fmla="*/ 542530 w 4239875"/>
              <a:gd name="connsiteY546" fmla="*/ 4023172 h 4527226"/>
              <a:gd name="connsiteX547" fmla="*/ 988614 w 4239875"/>
              <a:gd name="connsiteY547" fmla="*/ 4020074 h 4527226"/>
              <a:gd name="connsiteX548" fmla="*/ 989862 w 4239875"/>
              <a:gd name="connsiteY548" fmla="*/ 4022004 h 4527226"/>
              <a:gd name="connsiteX549" fmla="*/ 986227 w 4239875"/>
              <a:gd name="connsiteY549" fmla="*/ 4021833 h 4527226"/>
              <a:gd name="connsiteX550" fmla="*/ 986338 w 4239875"/>
              <a:gd name="connsiteY550" fmla="*/ 4020284 h 4527226"/>
              <a:gd name="connsiteX551" fmla="*/ 988614 w 4239875"/>
              <a:gd name="connsiteY551" fmla="*/ 4020074 h 4527226"/>
              <a:gd name="connsiteX552" fmla="*/ 355186 w 4239875"/>
              <a:gd name="connsiteY552" fmla="*/ 4020023 h 4527226"/>
              <a:gd name="connsiteX553" fmla="*/ 362728 w 4239875"/>
              <a:gd name="connsiteY553" fmla="*/ 4020990 h 4527226"/>
              <a:gd name="connsiteX554" fmla="*/ 350424 w 4239875"/>
              <a:gd name="connsiteY554" fmla="*/ 4025702 h 4527226"/>
              <a:gd name="connsiteX555" fmla="*/ 355186 w 4239875"/>
              <a:gd name="connsiteY555" fmla="*/ 4020023 h 4527226"/>
              <a:gd name="connsiteX556" fmla="*/ 829913 w 4239875"/>
              <a:gd name="connsiteY556" fmla="*/ 4013412 h 4527226"/>
              <a:gd name="connsiteX557" fmla="*/ 833140 w 4239875"/>
              <a:gd name="connsiteY557" fmla="*/ 4014002 h 4527226"/>
              <a:gd name="connsiteX558" fmla="*/ 833623 w 4239875"/>
              <a:gd name="connsiteY558" fmla="*/ 4014685 h 4527226"/>
              <a:gd name="connsiteX559" fmla="*/ 833840 w 4239875"/>
              <a:gd name="connsiteY559" fmla="*/ 4014130 h 4527226"/>
              <a:gd name="connsiteX560" fmla="*/ 837181 w 4239875"/>
              <a:gd name="connsiteY560" fmla="*/ 4014741 h 4527226"/>
              <a:gd name="connsiteX561" fmla="*/ 833186 w 4239875"/>
              <a:gd name="connsiteY561" fmla="*/ 4019412 h 4527226"/>
              <a:gd name="connsiteX562" fmla="*/ 828726 w 4239875"/>
              <a:gd name="connsiteY562" fmla="*/ 4018273 h 4527226"/>
              <a:gd name="connsiteX563" fmla="*/ 827336 w 4239875"/>
              <a:gd name="connsiteY563" fmla="*/ 4016392 h 4527226"/>
              <a:gd name="connsiteX564" fmla="*/ 1111744 w 4239875"/>
              <a:gd name="connsiteY564" fmla="*/ 4012768 h 4527226"/>
              <a:gd name="connsiteX565" fmla="*/ 1108760 w 4239875"/>
              <a:gd name="connsiteY565" fmla="*/ 4021128 h 4527226"/>
              <a:gd name="connsiteX566" fmla="*/ 1107048 w 4239875"/>
              <a:gd name="connsiteY566" fmla="*/ 4016935 h 4527226"/>
              <a:gd name="connsiteX567" fmla="*/ 1108148 w 4239875"/>
              <a:gd name="connsiteY567" fmla="*/ 4014499 h 4527226"/>
              <a:gd name="connsiteX568" fmla="*/ 670646 w 4239875"/>
              <a:gd name="connsiteY568" fmla="*/ 4011923 h 4527226"/>
              <a:gd name="connsiteX569" fmla="*/ 677517 w 4239875"/>
              <a:gd name="connsiteY569" fmla="*/ 4012627 h 4527226"/>
              <a:gd name="connsiteX570" fmla="*/ 666672 w 4239875"/>
              <a:gd name="connsiteY570" fmla="*/ 4017711 h 4527226"/>
              <a:gd name="connsiteX571" fmla="*/ 668876 w 4239875"/>
              <a:gd name="connsiteY571" fmla="*/ 4014501 h 4527226"/>
              <a:gd name="connsiteX572" fmla="*/ 670030 w 4239875"/>
              <a:gd name="connsiteY572" fmla="*/ 4017699 h 4527226"/>
              <a:gd name="connsiteX573" fmla="*/ 670934 w 4239875"/>
              <a:gd name="connsiteY573" fmla="*/ 4014289 h 4527226"/>
              <a:gd name="connsiteX574" fmla="*/ 669861 w 4239875"/>
              <a:gd name="connsiteY574" fmla="*/ 4013068 h 4527226"/>
              <a:gd name="connsiteX575" fmla="*/ 1175221 w 4239875"/>
              <a:gd name="connsiteY575" fmla="*/ 4009688 h 4527226"/>
              <a:gd name="connsiteX576" fmla="*/ 1178255 w 4239875"/>
              <a:gd name="connsiteY576" fmla="*/ 4010149 h 4527226"/>
              <a:gd name="connsiteX577" fmla="*/ 1177009 w 4239875"/>
              <a:gd name="connsiteY577" fmla="*/ 4018452 h 4527226"/>
              <a:gd name="connsiteX578" fmla="*/ 1175221 w 4239875"/>
              <a:gd name="connsiteY578" fmla="*/ 4009688 h 4527226"/>
              <a:gd name="connsiteX579" fmla="*/ 841034 w 4239875"/>
              <a:gd name="connsiteY579" fmla="*/ 3998813 h 4527226"/>
              <a:gd name="connsiteX580" fmla="*/ 848302 w 4239875"/>
              <a:gd name="connsiteY580" fmla="*/ 4000142 h 4527226"/>
              <a:gd name="connsiteX581" fmla="*/ 837376 w 4239875"/>
              <a:gd name="connsiteY581" fmla="*/ 4003041 h 4527226"/>
              <a:gd name="connsiteX582" fmla="*/ 841034 w 4239875"/>
              <a:gd name="connsiteY582" fmla="*/ 3998813 h 4527226"/>
              <a:gd name="connsiteX583" fmla="*/ 1175849 w 4239875"/>
              <a:gd name="connsiteY583" fmla="*/ 3997385 h 4527226"/>
              <a:gd name="connsiteX584" fmla="*/ 1172779 w 4239875"/>
              <a:gd name="connsiteY584" fmla="*/ 4005671 h 4527226"/>
              <a:gd name="connsiteX585" fmla="*/ 1175849 w 4239875"/>
              <a:gd name="connsiteY585" fmla="*/ 3997385 h 4527226"/>
              <a:gd name="connsiteX586" fmla="*/ 1315375 w 4239875"/>
              <a:gd name="connsiteY586" fmla="*/ 3994850 h 4527226"/>
              <a:gd name="connsiteX587" fmla="*/ 1320842 w 4239875"/>
              <a:gd name="connsiteY587" fmla="*/ 3998533 h 4527226"/>
              <a:gd name="connsiteX588" fmla="*/ 1314876 w 4239875"/>
              <a:gd name="connsiteY588" fmla="*/ 3998520 h 4527226"/>
              <a:gd name="connsiteX589" fmla="*/ 1314438 w 4239875"/>
              <a:gd name="connsiteY589" fmla="*/ 3998224 h 4527226"/>
              <a:gd name="connsiteX590" fmla="*/ 359265 w 4239875"/>
              <a:gd name="connsiteY590" fmla="*/ 3994521 h 4527226"/>
              <a:gd name="connsiteX591" fmla="*/ 364957 w 4239875"/>
              <a:gd name="connsiteY591" fmla="*/ 3995293 h 4527226"/>
              <a:gd name="connsiteX592" fmla="*/ 355448 w 4239875"/>
              <a:gd name="connsiteY592" fmla="*/ 3999264 h 4527226"/>
              <a:gd name="connsiteX593" fmla="*/ 359265 w 4239875"/>
              <a:gd name="connsiteY593" fmla="*/ 3994521 h 4527226"/>
              <a:gd name="connsiteX594" fmla="*/ 619268 w 4239875"/>
              <a:gd name="connsiteY594" fmla="*/ 3988602 h 4527226"/>
              <a:gd name="connsiteX595" fmla="*/ 616065 w 4239875"/>
              <a:gd name="connsiteY595" fmla="*/ 3997385 h 4527226"/>
              <a:gd name="connsiteX596" fmla="*/ 613261 w 4239875"/>
              <a:gd name="connsiteY596" fmla="*/ 3990339 h 4527226"/>
              <a:gd name="connsiteX597" fmla="*/ 619268 w 4239875"/>
              <a:gd name="connsiteY597" fmla="*/ 3988602 h 4527226"/>
              <a:gd name="connsiteX598" fmla="*/ 677943 w 4239875"/>
              <a:gd name="connsiteY598" fmla="*/ 3986994 h 4527226"/>
              <a:gd name="connsiteX599" fmla="*/ 674037 w 4239875"/>
              <a:gd name="connsiteY599" fmla="*/ 3996539 h 4527226"/>
              <a:gd name="connsiteX600" fmla="*/ 670184 w 4239875"/>
              <a:gd name="connsiteY600" fmla="*/ 3997180 h 4527226"/>
              <a:gd name="connsiteX601" fmla="*/ 671193 w 4239875"/>
              <a:gd name="connsiteY601" fmla="*/ 3989230 h 4527226"/>
              <a:gd name="connsiteX602" fmla="*/ 677943 w 4239875"/>
              <a:gd name="connsiteY602" fmla="*/ 3986994 h 4527226"/>
              <a:gd name="connsiteX603" fmla="*/ 689662 w 4239875"/>
              <a:gd name="connsiteY603" fmla="*/ 3986978 h 4527226"/>
              <a:gd name="connsiteX604" fmla="*/ 692909 w 4239875"/>
              <a:gd name="connsiteY604" fmla="*/ 3988467 h 4527226"/>
              <a:gd name="connsiteX605" fmla="*/ 696520 w 4239875"/>
              <a:gd name="connsiteY605" fmla="*/ 3988507 h 4527226"/>
              <a:gd name="connsiteX606" fmla="*/ 685461 w 4239875"/>
              <a:gd name="connsiteY606" fmla="*/ 4017310 h 4527226"/>
              <a:gd name="connsiteX607" fmla="*/ 686040 w 4239875"/>
              <a:gd name="connsiteY607" fmla="*/ 4013132 h 4527226"/>
              <a:gd name="connsiteX608" fmla="*/ 678292 w 4239875"/>
              <a:gd name="connsiteY608" fmla="*/ 4002964 h 4527226"/>
              <a:gd name="connsiteX609" fmla="*/ 686478 w 4239875"/>
              <a:gd name="connsiteY609" fmla="*/ 3992217 h 4527226"/>
              <a:gd name="connsiteX610" fmla="*/ 687467 w 4239875"/>
              <a:gd name="connsiteY610" fmla="*/ 4002821 h 4527226"/>
              <a:gd name="connsiteX611" fmla="*/ 1159316 w 4239875"/>
              <a:gd name="connsiteY611" fmla="*/ 3985321 h 4527226"/>
              <a:gd name="connsiteX612" fmla="*/ 1168135 w 4239875"/>
              <a:gd name="connsiteY612" fmla="*/ 3986042 h 4527226"/>
              <a:gd name="connsiteX613" fmla="*/ 1163740 w 4239875"/>
              <a:gd name="connsiteY613" fmla="*/ 3992789 h 4527226"/>
              <a:gd name="connsiteX614" fmla="*/ 1159639 w 4239875"/>
              <a:gd name="connsiteY614" fmla="*/ 3992476 h 4527226"/>
              <a:gd name="connsiteX615" fmla="*/ 1159987 w 4239875"/>
              <a:gd name="connsiteY615" fmla="*/ 3992213 h 4527226"/>
              <a:gd name="connsiteX616" fmla="*/ 1161479 w 4239875"/>
              <a:gd name="connsiteY616" fmla="*/ 3990110 h 4527226"/>
              <a:gd name="connsiteX617" fmla="*/ 1157023 w 4239875"/>
              <a:gd name="connsiteY617" fmla="*/ 3988923 h 4527226"/>
              <a:gd name="connsiteX618" fmla="*/ 573246 w 4239875"/>
              <a:gd name="connsiteY618" fmla="*/ 3984878 h 4527226"/>
              <a:gd name="connsiteX619" fmla="*/ 580945 w 4239875"/>
              <a:gd name="connsiteY619" fmla="*/ 3988245 h 4527226"/>
              <a:gd name="connsiteX620" fmla="*/ 573187 w 4239875"/>
              <a:gd name="connsiteY620" fmla="*/ 4009408 h 4527226"/>
              <a:gd name="connsiteX621" fmla="*/ 568165 w 4239875"/>
              <a:gd name="connsiteY621" fmla="*/ 3987075 h 4527226"/>
              <a:gd name="connsiteX622" fmla="*/ 573246 w 4239875"/>
              <a:gd name="connsiteY622" fmla="*/ 3984878 h 4527226"/>
              <a:gd name="connsiteX623" fmla="*/ 797129 w 4239875"/>
              <a:gd name="connsiteY623" fmla="*/ 3983854 h 4527226"/>
              <a:gd name="connsiteX624" fmla="*/ 798348 w 4239875"/>
              <a:gd name="connsiteY624" fmla="*/ 3985369 h 4527226"/>
              <a:gd name="connsiteX625" fmla="*/ 798529 w 4239875"/>
              <a:gd name="connsiteY625" fmla="*/ 3988250 h 4527226"/>
              <a:gd name="connsiteX626" fmla="*/ 793926 w 4239875"/>
              <a:gd name="connsiteY626" fmla="*/ 3987608 h 4527226"/>
              <a:gd name="connsiteX627" fmla="*/ 883389 w 4239875"/>
              <a:gd name="connsiteY627" fmla="*/ 3982806 h 4527226"/>
              <a:gd name="connsiteX628" fmla="*/ 889625 w 4239875"/>
              <a:gd name="connsiteY628" fmla="*/ 3987557 h 4527226"/>
              <a:gd name="connsiteX629" fmla="*/ 877311 w 4239875"/>
              <a:gd name="connsiteY629" fmla="*/ 3984406 h 4527226"/>
              <a:gd name="connsiteX630" fmla="*/ 883389 w 4239875"/>
              <a:gd name="connsiteY630" fmla="*/ 3982806 h 4527226"/>
              <a:gd name="connsiteX631" fmla="*/ 864674 w 4239875"/>
              <a:gd name="connsiteY631" fmla="*/ 3980743 h 4527226"/>
              <a:gd name="connsiteX632" fmla="*/ 872097 w 4239875"/>
              <a:gd name="connsiteY632" fmla="*/ 3981870 h 4527226"/>
              <a:gd name="connsiteX633" fmla="*/ 860149 w 4239875"/>
              <a:gd name="connsiteY633" fmla="*/ 3986113 h 4527226"/>
              <a:gd name="connsiteX634" fmla="*/ 864674 w 4239875"/>
              <a:gd name="connsiteY634" fmla="*/ 3980743 h 4527226"/>
              <a:gd name="connsiteX635" fmla="*/ 382408 w 4239875"/>
              <a:gd name="connsiteY635" fmla="*/ 3979749 h 4527226"/>
              <a:gd name="connsiteX636" fmla="*/ 379203 w 4239875"/>
              <a:gd name="connsiteY636" fmla="*/ 3988531 h 4527226"/>
              <a:gd name="connsiteX637" fmla="*/ 375992 w 4239875"/>
              <a:gd name="connsiteY637" fmla="*/ 3981877 h 4527226"/>
              <a:gd name="connsiteX638" fmla="*/ 382408 w 4239875"/>
              <a:gd name="connsiteY638" fmla="*/ 3979749 h 4527226"/>
              <a:gd name="connsiteX639" fmla="*/ 3759524 w 4239875"/>
              <a:gd name="connsiteY639" fmla="*/ 3977508 h 4527226"/>
              <a:gd name="connsiteX640" fmla="*/ 3757885 w 4239875"/>
              <a:gd name="connsiteY640" fmla="*/ 3988907 h 4527226"/>
              <a:gd name="connsiteX641" fmla="*/ 3750131 w 4239875"/>
              <a:gd name="connsiteY641" fmla="*/ 3984640 h 4527226"/>
              <a:gd name="connsiteX642" fmla="*/ 3759524 w 4239875"/>
              <a:gd name="connsiteY642" fmla="*/ 3977508 h 4527226"/>
              <a:gd name="connsiteX643" fmla="*/ 774124 w 4239875"/>
              <a:gd name="connsiteY643" fmla="*/ 3976941 h 4527226"/>
              <a:gd name="connsiteX644" fmla="*/ 777094 w 4239875"/>
              <a:gd name="connsiteY644" fmla="*/ 3979091 h 4527226"/>
              <a:gd name="connsiteX645" fmla="*/ 777722 w 4239875"/>
              <a:gd name="connsiteY645" fmla="*/ 3980738 h 4527226"/>
              <a:gd name="connsiteX646" fmla="*/ 776242 w 4239875"/>
              <a:gd name="connsiteY646" fmla="*/ 3988807 h 4527226"/>
              <a:gd name="connsiteX647" fmla="*/ 771062 w 4239875"/>
              <a:gd name="connsiteY647" fmla="*/ 3989257 h 4527226"/>
              <a:gd name="connsiteX648" fmla="*/ 762776 w 4239875"/>
              <a:gd name="connsiteY648" fmla="*/ 4020582 h 4527226"/>
              <a:gd name="connsiteX649" fmla="*/ 774568 w 4239875"/>
              <a:gd name="connsiteY649" fmla="*/ 4001159 h 4527226"/>
              <a:gd name="connsiteX650" fmla="*/ 772657 w 4239875"/>
              <a:gd name="connsiteY650" fmla="*/ 4024930 h 4527226"/>
              <a:gd name="connsiteX651" fmla="*/ 770792 w 4239875"/>
              <a:gd name="connsiteY651" fmla="*/ 4054089 h 4527226"/>
              <a:gd name="connsiteX652" fmla="*/ 770094 w 4239875"/>
              <a:gd name="connsiteY652" fmla="*/ 4055599 h 4527226"/>
              <a:gd name="connsiteX653" fmla="*/ 754318 w 4239875"/>
              <a:gd name="connsiteY653" fmla="*/ 4096342 h 4527226"/>
              <a:gd name="connsiteX654" fmla="*/ 734733 w 4239875"/>
              <a:gd name="connsiteY654" fmla="*/ 4146797 h 4527226"/>
              <a:gd name="connsiteX655" fmla="*/ 723630 w 4239875"/>
              <a:gd name="connsiteY655" fmla="*/ 4173908 h 4527226"/>
              <a:gd name="connsiteX656" fmla="*/ 722148 w 4239875"/>
              <a:gd name="connsiteY656" fmla="*/ 4173383 h 4527226"/>
              <a:gd name="connsiteX657" fmla="*/ 730397 w 4239875"/>
              <a:gd name="connsiteY657" fmla="*/ 4141691 h 4527226"/>
              <a:gd name="connsiteX658" fmla="*/ 730623 w 4239875"/>
              <a:gd name="connsiteY658" fmla="*/ 4140807 h 4527226"/>
              <a:gd name="connsiteX659" fmla="*/ 741741 w 4239875"/>
              <a:gd name="connsiteY659" fmla="*/ 4112892 h 4527226"/>
              <a:gd name="connsiteX660" fmla="*/ 762261 w 4239875"/>
              <a:gd name="connsiteY660" fmla="*/ 4046471 h 4527226"/>
              <a:gd name="connsiteX661" fmla="*/ 749926 w 4239875"/>
              <a:gd name="connsiteY661" fmla="*/ 4044953 h 4527226"/>
              <a:gd name="connsiteX662" fmla="*/ 740475 w 4239875"/>
              <a:gd name="connsiteY662" fmla="*/ 4055147 h 4527226"/>
              <a:gd name="connsiteX663" fmla="*/ 733187 w 4239875"/>
              <a:gd name="connsiteY663" fmla="*/ 4066568 h 4527226"/>
              <a:gd name="connsiteX664" fmla="*/ 733383 w 4239875"/>
              <a:gd name="connsiteY664" fmla="*/ 4062829 h 4527226"/>
              <a:gd name="connsiteX665" fmla="*/ 737211 w 4239875"/>
              <a:gd name="connsiteY665" fmla="*/ 4058803 h 4527226"/>
              <a:gd name="connsiteX666" fmla="*/ 735348 w 4239875"/>
              <a:gd name="connsiteY666" fmla="*/ 4048079 h 4527226"/>
              <a:gd name="connsiteX667" fmla="*/ 728222 w 4239875"/>
              <a:gd name="connsiteY667" fmla="*/ 4055571 h 4527226"/>
              <a:gd name="connsiteX668" fmla="*/ 726621 w 4239875"/>
              <a:gd name="connsiteY668" fmla="*/ 4055347 h 4527226"/>
              <a:gd name="connsiteX669" fmla="*/ 719922 w 4239875"/>
              <a:gd name="connsiteY669" fmla="*/ 4058845 h 4527226"/>
              <a:gd name="connsiteX670" fmla="*/ 722387 w 4239875"/>
              <a:gd name="connsiteY670" fmla="*/ 4041750 h 4527226"/>
              <a:gd name="connsiteX671" fmla="*/ 725309 w 4239875"/>
              <a:gd name="connsiteY671" fmla="*/ 4041493 h 4527226"/>
              <a:gd name="connsiteX672" fmla="*/ 728497 w 4239875"/>
              <a:gd name="connsiteY672" fmla="*/ 4041133 h 4527226"/>
              <a:gd name="connsiteX673" fmla="*/ 727455 w 4239875"/>
              <a:gd name="connsiteY673" fmla="*/ 4042265 h 4527226"/>
              <a:gd name="connsiteX674" fmla="*/ 736339 w 4239875"/>
              <a:gd name="connsiteY674" fmla="*/ 4044630 h 4527226"/>
              <a:gd name="connsiteX675" fmla="*/ 736416 w 4239875"/>
              <a:gd name="connsiteY675" fmla="*/ 4044507 h 4527226"/>
              <a:gd name="connsiteX676" fmla="*/ 737677 w 4239875"/>
              <a:gd name="connsiteY676" fmla="*/ 4045338 h 4527226"/>
              <a:gd name="connsiteX677" fmla="*/ 759546 w 4239875"/>
              <a:gd name="connsiteY677" fmla="*/ 4010494 h 4527226"/>
              <a:gd name="connsiteX678" fmla="*/ 345366 w 4239875"/>
              <a:gd name="connsiteY678" fmla="*/ 3974602 h 4527226"/>
              <a:gd name="connsiteX679" fmla="*/ 342008 w 4239875"/>
              <a:gd name="connsiteY679" fmla="*/ 3983267 h 4527226"/>
              <a:gd name="connsiteX680" fmla="*/ 339550 w 4239875"/>
              <a:gd name="connsiteY680" fmla="*/ 3977187 h 4527226"/>
              <a:gd name="connsiteX681" fmla="*/ 345366 w 4239875"/>
              <a:gd name="connsiteY681" fmla="*/ 3974602 h 4527226"/>
              <a:gd name="connsiteX682" fmla="*/ 990812 w 4239875"/>
              <a:gd name="connsiteY682" fmla="*/ 3973345 h 4527226"/>
              <a:gd name="connsiteX683" fmla="*/ 991028 w 4239875"/>
              <a:gd name="connsiteY683" fmla="*/ 3973817 h 4527226"/>
              <a:gd name="connsiteX684" fmla="*/ 991242 w 4239875"/>
              <a:gd name="connsiteY684" fmla="*/ 3974287 h 4527226"/>
              <a:gd name="connsiteX685" fmla="*/ 402806 w 4239875"/>
              <a:gd name="connsiteY685" fmla="*/ 3972218 h 4527226"/>
              <a:gd name="connsiteX686" fmla="*/ 398746 w 4239875"/>
              <a:gd name="connsiteY686" fmla="*/ 3984185 h 4527226"/>
              <a:gd name="connsiteX687" fmla="*/ 394620 w 4239875"/>
              <a:gd name="connsiteY687" fmla="*/ 3982965 h 4527226"/>
              <a:gd name="connsiteX688" fmla="*/ 398904 w 4239875"/>
              <a:gd name="connsiteY688" fmla="*/ 3973387 h 4527226"/>
              <a:gd name="connsiteX689" fmla="*/ 402806 w 4239875"/>
              <a:gd name="connsiteY689" fmla="*/ 3972218 h 4527226"/>
              <a:gd name="connsiteX690" fmla="*/ 379577 w 4239875"/>
              <a:gd name="connsiteY690" fmla="*/ 3971825 h 4527226"/>
              <a:gd name="connsiteX691" fmla="*/ 380975 w 4239875"/>
              <a:gd name="connsiteY691" fmla="*/ 3974713 h 4527226"/>
              <a:gd name="connsiteX692" fmla="*/ 376943 w 4239875"/>
              <a:gd name="connsiteY692" fmla="*/ 3975283 h 4527226"/>
              <a:gd name="connsiteX693" fmla="*/ 376979 w 4239875"/>
              <a:gd name="connsiteY693" fmla="*/ 3972579 h 4527226"/>
              <a:gd name="connsiteX694" fmla="*/ 379577 w 4239875"/>
              <a:gd name="connsiteY694" fmla="*/ 3971825 h 4527226"/>
              <a:gd name="connsiteX695" fmla="*/ 448661 w 4239875"/>
              <a:gd name="connsiteY695" fmla="*/ 3966524 h 4527226"/>
              <a:gd name="connsiteX696" fmla="*/ 446591 w 4239875"/>
              <a:gd name="connsiteY696" fmla="*/ 3989857 h 4527226"/>
              <a:gd name="connsiteX697" fmla="*/ 446303 w 4239875"/>
              <a:gd name="connsiteY697" fmla="*/ 3992771 h 4527226"/>
              <a:gd name="connsiteX698" fmla="*/ 446069 w 4239875"/>
              <a:gd name="connsiteY698" fmla="*/ 3993414 h 4527226"/>
              <a:gd name="connsiteX699" fmla="*/ 411094 w 4239875"/>
              <a:gd name="connsiteY699" fmla="*/ 4080964 h 4527226"/>
              <a:gd name="connsiteX700" fmla="*/ 410631 w 4239875"/>
              <a:gd name="connsiteY700" fmla="*/ 4081977 h 4527226"/>
              <a:gd name="connsiteX701" fmla="*/ 404033 w 4239875"/>
              <a:gd name="connsiteY701" fmla="*/ 4079462 h 4527226"/>
              <a:gd name="connsiteX702" fmla="*/ 398216 w 4239875"/>
              <a:gd name="connsiteY702" fmla="*/ 4077504 h 4527226"/>
              <a:gd name="connsiteX703" fmla="*/ 400729 w 4239875"/>
              <a:gd name="connsiteY703" fmla="*/ 4071751 h 4527226"/>
              <a:gd name="connsiteX704" fmla="*/ 400255 w 4239875"/>
              <a:gd name="connsiteY704" fmla="*/ 4065892 h 4527226"/>
              <a:gd name="connsiteX705" fmla="*/ 401504 w 4239875"/>
              <a:gd name="connsiteY705" fmla="*/ 4061439 h 4527226"/>
              <a:gd name="connsiteX706" fmla="*/ 404574 w 4239875"/>
              <a:gd name="connsiteY706" fmla="*/ 4062974 h 4527226"/>
              <a:gd name="connsiteX707" fmla="*/ 402101 w 4239875"/>
              <a:gd name="connsiteY707" fmla="*/ 4059313 h 4527226"/>
              <a:gd name="connsiteX708" fmla="*/ 404703 w 4239875"/>
              <a:gd name="connsiteY708" fmla="*/ 4050035 h 4527226"/>
              <a:gd name="connsiteX709" fmla="*/ 414806 w 4239875"/>
              <a:gd name="connsiteY709" fmla="*/ 4042981 h 4527226"/>
              <a:gd name="connsiteX710" fmla="*/ 408468 w 4239875"/>
              <a:gd name="connsiteY710" fmla="*/ 4038599 h 4527226"/>
              <a:gd name="connsiteX711" fmla="*/ 407909 w 4239875"/>
              <a:gd name="connsiteY711" fmla="*/ 4038511 h 4527226"/>
              <a:gd name="connsiteX712" fmla="*/ 409448 w 4239875"/>
              <a:gd name="connsiteY712" fmla="*/ 4032922 h 4527226"/>
              <a:gd name="connsiteX713" fmla="*/ 409691 w 4239875"/>
              <a:gd name="connsiteY713" fmla="*/ 4034688 h 4527226"/>
              <a:gd name="connsiteX714" fmla="*/ 423679 w 4239875"/>
              <a:gd name="connsiteY714" fmla="*/ 4025216 h 4527226"/>
              <a:gd name="connsiteX715" fmla="*/ 431210 w 4239875"/>
              <a:gd name="connsiteY715" fmla="*/ 4015402 h 4527226"/>
              <a:gd name="connsiteX716" fmla="*/ 444851 w 4239875"/>
              <a:gd name="connsiteY716" fmla="*/ 3979677 h 4527226"/>
              <a:gd name="connsiteX717" fmla="*/ 345523 w 4239875"/>
              <a:gd name="connsiteY717" fmla="*/ 3965449 h 4527226"/>
              <a:gd name="connsiteX718" fmla="*/ 345641 w 4239875"/>
              <a:gd name="connsiteY718" fmla="*/ 3965615 h 4527226"/>
              <a:gd name="connsiteX719" fmla="*/ 343831 w 4239875"/>
              <a:gd name="connsiteY719" fmla="*/ 3969380 h 4527226"/>
              <a:gd name="connsiteX720" fmla="*/ 343279 w 4239875"/>
              <a:gd name="connsiteY720" fmla="*/ 3969482 h 4527226"/>
              <a:gd name="connsiteX721" fmla="*/ 837795 w 4239875"/>
              <a:gd name="connsiteY721" fmla="*/ 3964742 h 4527226"/>
              <a:gd name="connsiteX722" fmla="*/ 839563 w 4239875"/>
              <a:gd name="connsiteY722" fmla="*/ 3977829 h 4527226"/>
              <a:gd name="connsiteX723" fmla="*/ 829999 w 4239875"/>
              <a:gd name="connsiteY723" fmla="*/ 3985874 h 4527226"/>
              <a:gd name="connsiteX724" fmla="*/ 837795 w 4239875"/>
              <a:gd name="connsiteY724" fmla="*/ 3964742 h 4527226"/>
              <a:gd name="connsiteX725" fmla="*/ 400530 w 4239875"/>
              <a:gd name="connsiteY725" fmla="*/ 3962886 h 4527226"/>
              <a:gd name="connsiteX726" fmla="*/ 404935 w 4239875"/>
              <a:gd name="connsiteY726" fmla="*/ 3964603 h 4527226"/>
              <a:gd name="connsiteX727" fmla="*/ 398115 w 4239875"/>
              <a:gd name="connsiteY727" fmla="*/ 3966891 h 4527226"/>
              <a:gd name="connsiteX728" fmla="*/ 400530 w 4239875"/>
              <a:gd name="connsiteY728" fmla="*/ 3962886 h 4527226"/>
              <a:gd name="connsiteX729" fmla="*/ 553582 w 4239875"/>
              <a:gd name="connsiteY729" fmla="*/ 3962295 h 4527226"/>
              <a:gd name="connsiteX730" fmla="*/ 558879 w 4239875"/>
              <a:gd name="connsiteY730" fmla="*/ 3964228 h 4527226"/>
              <a:gd name="connsiteX731" fmla="*/ 550194 w 4239875"/>
              <a:gd name="connsiteY731" fmla="*/ 3964520 h 4527226"/>
              <a:gd name="connsiteX732" fmla="*/ 553582 w 4239875"/>
              <a:gd name="connsiteY732" fmla="*/ 3962295 h 4527226"/>
              <a:gd name="connsiteX733" fmla="*/ 1168531 w 4239875"/>
              <a:gd name="connsiteY733" fmla="*/ 3961676 h 4527226"/>
              <a:gd name="connsiteX734" fmla="*/ 1176327 w 4239875"/>
              <a:gd name="connsiteY734" fmla="*/ 3963590 h 4527226"/>
              <a:gd name="connsiteX735" fmla="*/ 1168567 w 4239875"/>
              <a:gd name="connsiteY735" fmla="*/ 3973777 h 4527226"/>
              <a:gd name="connsiteX736" fmla="*/ 1166030 w 4239875"/>
              <a:gd name="connsiteY736" fmla="*/ 3970459 h 4527226"/>
              <a:gd name="connsiteX737" fmla="*/ 1168079 w 4239875"/>
              <a:gd name="connsiteY737" fmla="*/ 3966296 h 4527226"/>
              <a:gd name="connsiteX738" fmla="*/ 1164407 w 4239875"/>
              <a:gd name="connsiteY738" fmla="*/ 3967890 h 4527226"/>
              <a:gd name="connsiteX739" fmla="*/ 1162636 w 4239875"/>
              <a:gd name="connsiteY739" fmla="*/ 3963893 h 4527226"/>
              <a:gd name="connsiteX740" fmla="*/ 1168531 w 4239875"/>
              <a:gd name="connsiteY740" fmla="*/ 3961676 h 4527226"/>
              <a:gd name="connsiteX741" fmla="*/ 405493 w 4239875"/>
              <a:gd name="connsiteY741" fmla="*/ 3960589 h 4527226"/>
              <a:gd name="connsiteX742" fmla="*/ 407435 w 4239875"/>
              <a:gd name="connsiteY742" fmla="*/ 3961325 h 4527226"/>
              <a:gd name="connsiteX743" fmla="*/ 405964 w 4239875"/>
              <a:gd name="connsiteY743" fmla="*/ 3960768 h 4527226"/>
              <a:gd name="connsiteX744" fmla="*/ 342082 w 4239875"/>
              <a:gd name="connsiteY744" fmla="*/ 3960566 h 4527226"/>
              <a:gd name="connsiteX745" fmla="*/ 344617 w 4239875"/>
              <a:gd name="connsiteY745" fmla="*/ 3964164 h 4527226"/>
              <a:gd name="connsiteX746" fmla="*/ 341486 w 4239875"/>
              <a:gd name="connsiteY746" fmla="*/ 3963152 h 4527226"/>
              <a:gd name="connsiteX747" fmla="*/ 403934 w 4239875"/>
              <a:gd name="connsiteY747" fmla="*/ 3959997 h 4527226"/>
              <a:gd name="connsiteX748" fmla="*/ 405493 w 4239875"/>
              <a:gd name="connsiteY748" fmla="*/ 3960589 h 4527226"/>
              <a:gd name="connsiteX749" fmla="*/ 404435 w 4239875"/>
              <a:gd name="connsiteY749" fmla="*/ 3960187 h 4527226"/>
              <a:gd name="connsiteX750" fmla="*/ 403028 w 4239875"/>
              <a:gd name="connsiteY750" fmla="*/ 3959654 h 4527226"/>
              <a:gd name="connsiteX751" fmla="*/ 403934 w 4239875"/>
              <a:gd name="connsiteY751" fmla="*/ 3959997 h 4527226"/>
              <a:gd name="connsiteX752" fmla="*/ 403518 w 4239875"/>
              <a:gd name="connsiteY752" fmla="*/ 3959840 h 4527226"/>
              <a:gd name="connsiteX753" fmla="*/ 403028 w 4239875"/>
              <a:gd name="connsiteY753" fmla="*/ 3959654 h 4527226"/>
              <a:gd name="connsiteX754" fmla="*/ 867033 w 4239875"/>
              <a:gd name="connsiteY754" fmla="*/ 3958164 h 4527226"/>
              <a:gd name="connsiteX755" fmla="*/ 867463 w 4239875"/>
              <a:gd name="connsiteY755" fmla="*/ 3958425 h 4527226"/>
              <a:gd name="connsiteX756" fmla="*/ 865076 w 4239875"/>
              <a:gd name="connsiteY756" fmla="*/ 3959350 h 4527226"/>
              <a:gd name="connsiteX757" fmla="*/ 863911 w 4239875"/>
              <a:gd name="connsiteY757" fmla="*/ 3959963 h 4527226"/>
              <a:gd name="connsiteX758" fmla="*/ 863377 w 4239875"/>
              <a:gd name="connsiteY758" fmla="*/ 3959909 h 4527226"/>
              <a:gd name="connsiteX759" fmla="*/ 867033 w 4239875"/>
              <a:gd name="connsiteY759" fmla="*/ 3958164 h 4527226"/>
              <a:gd name="connsiteX760" fmla="*/ 382937 w 4239875"/>
              <a:gd name="connsiteY760" fmla="*/ 3957084 h 4527226"/>
              <a:gd name="connsiteX761" fmla="*/ 378988 w 4239875"/>
              <a:gd name="connsiteY761" fmla="*/ 3969134 h 4527226"/>
              <a:gd name="connsiteX762" fmla="*/ 374751 w 4239875"/>
              <a:gd name="connsiteY762" fmla="*/ 3967831 h 4527226"/>
              <a:gd name="connsiteX763" fmla="*/ 376835 w 4239875"/>
              <a:gd name="connsiteY763" fmla="*/ 3960805 h 4527226"/>
              <a:gd name="connsiteX764" fmla="*/ 382937 w 4239875"/>
              <a:gd name="connsiteY764" fmla="*/ 3957084 h 4527226"/>
              <a:gd name="connsiteX765" fmla="*/ 539773 w 4239875"/>
              <a:gd name="connsiteY765" fmla="*/ 3956882 h 4527226"/>
              <a:gd name="connsiteX766" fmla="*/ 538141 w 4239875"/>
              <a:gd name="connsiteY766" fmla="*/ 3965406 h 4527226"/>
              <a:gd name="connsiteX767" fmla="*/ 539773 w 4239875"/>
              <a:gd name="connsiteY767" fmla="*/ 3956882 h 4527226"/>
              <a:gd name="connsiteX768" fmla="*/ 599073 w 4239875"/>
              <a:gd name="connsiteY768" fmla="*/ 3954473 h 4527226"/>
              <a:gd name="connsiteX769" fmla="*/ 604428 w 4239875"/>
              <a:gd name="connsiteY769" fmla="*/ 3958552 h 4527226"/>
              <a:gd name="connsiteX770" fmla="*/ 593027 w 4239875"/>
              <a:gd name="connsiteY770" fmla="*/ 3966855 h 4527226"/>
              <a:gd name="connsiteX771" fmla="*/ 599073 w 4239875"/>
              <a:gd name="connsiteY771" fmla="*/ 3954473 h 4527226"/>
              <a:gd name="connsiteX772" fmla="*/ 3485188 w 4239875"/>
              <a:gd name="connsiteY772" fmla="*/ 3954180 h 4527226"/>
              <a:gd name="connsiteX773" fmla="*/ 3488156 w 4239875"/>
              <a:gd name="connsiteY773" fmla="*/ 3961119 h 4527226"/>
              <a:gd name="connsiteX774" fmla="*/ 3482271 w 4239875"/>
              <a:gd name="connsiteY774" fmla="*/ 3955041 h 4527226"/>
              <a:gd name="connsiteX775" fmla="*/ 3485188 w 4239875"/>
              <a:gd name="connsiteY775" fmla="*/ 3954180 h 4527226"/>
              <a:gd name="connsiteX776" fmla="*/ 360841 w 4239875"/>
              <a:gd name="connsiteY776" fmla="*/ 3948785 h 4527226"/>
              <a:gd name="connsiteX777" fmla="*/ 367480 w 4239875"/>
              <a:gd name="connsiteY777" fmla="*/ 3949635 h 4527226"/>
              <a:gd name="connsiteX778" fmla="*/ 356801 w 4239875"/>
              <a:gd name="connsiteY778" fmla="*/ 3952723 h 4527226"/>
              <a:gd name="connsiteX779" fmla="*/ 360841 w 4239875"/>
              <a:gd name="connsiteY779" fmla="*/ 3948785 h 4527226"/>
              <a:gd name="connsiteX780" fmla="*/ 554534 w 4239875"/>
              <a:gd name="connsiteY780" fmla="*/ 3948564 h 4527226"/>
              <a:gd name="connsiteX781" fmla="*/ 561465 w 4239875"/>
              <a:gd name="connsiteY781" fmla="*/ 3950335 h 4527226"/>
              <a:gd name="connsiteX782" fmla="*/ 550539 w 4239875"/>
              <a:gd name="connsiteY782" fmla="*/ 3953236 h 4527226"/>
              <a:gd name="connsiteX783" fmla="*/ 554534 w 4239875"/>
              <a:gd name="connsiteY783" fmla="*/ 3948564 h 4527226"/>
              <a:gd name="connsiteX784" fmla="*/ 620706 w 4239875"/>
              <a:gd name="connsiteY784" fmla="*/ 3947882 h 4527226"/>
              <a:gd name="connsiteX785" fmla="*/ 620427 w 4239875"/>
              <a:gd name="connsiteY785" fmla="*/ 3958886 h 4527226"/>
              <a:gd name="connsiteX786" fmla="*/ 620706 w 4239875"/>
              <a:gd name="connsiteY786" fmla="*/ 3947882 h 4527226"/>
              <a:gd name="connsiteX787" fmla="*/ 1172580 w 4239875"/>
              <a:gd name="connsiteY787" fmla="*/ 3947559 h 4527226"/>
              <a:gd name="connsiteX788" fmla="*/ 1175614 w 4239875"/>
              <a:gd name="connsiteY788" fmla="*/ 3948020 h 4527226"/>
              <a:gd name="connsiteX789" fmla="*/ 1174367 w 4239875"/>
              <a:gd name="connsiteY789" fmla="*/ 3956324 h 4527226"/>
              <a:gd name="connsiteX790" fmla="*/ 1172580 w 4239875"/>
              <a:gd name="connsiteY790" fmla="*/ 3947559 h 4527226"/>
              <a:gd name="connsiteX791" fmla="*/ 3748780 w 4239875"/>
              <a:gd name="connsiteY791" fmla="*/ 3943587 h 4527226"/>
              <a:gd name="connsiteX792" fmla="*/ 3754235 w 4239875"/>
              <a:gd name="connsiteY792" fmla="*/ 3944446 h 4527226"/>
              <a:gd name="connsiteX793" fmla="*/ 3758746 w 4239875"/>
              <a:gd name="connsiteY793" fmla="*/ 3957807 h 4527226"/>
              <a:gd name="connsiteX794" fmla="*/ 3748877 w 4239875"/>
              <a:gd name="connsiteY794" fmla="*/ 3963329 h 4527226"/>
              <a:gd name="connsiteX795" fmla="*/ 3748780 w 4239875"/>
              <a:gd name="connsiteY795" fmla="*/ 3943587 h 4527226"/>
              <a:gd name="connsiteX796" fmla="*/ 3484299 w 4239875"/>
              <a:gd name="connsiteY796" fmla="*/ 3943263 h 4527226"/>
              <a:gd name="connsiteX797" fmla="*/ 3487107 w 4239875"/>
              <a:gd name="connsiteY797" fmla="*/ 3950033 h 4527226"/>
              <a:gd name="connsiteX798" fmla="*/ 3481220 w 4239875"/>
              <a:gd name="connsiteY798" fmla="*/ 3943954 h 4527226"/>
              <a:gd name="connsiteX799" fmla="*/ 3484299 w 4239875"/>
              <a:gd name="connsiteY799" fmla="*/ 3943263 h 4527226"/>
              <a:gd name="connsiteX800" fmla="*/ 578520 w 4239875"/>
              <a:gd name="connsiteY800" fmla="*/ 3938815 h 4527226"/>
              <a:gd name="connsiteX801" fmla="*/ 589208 w 4239875"/>
              <a:gd name="connsiteY801" fmla="*/ 3946958 h 4527226"/>
              <a:gd name="connsiteX802" fmla="*/ 579090 w 4239875"/>
              <a:gd name="connsiteY802" fmla="*/ 3967005 h 4527226"/>
              <a:gd name="connsiteX803" fmla="*/ 568606 w 4239875"/>
              <a:gd name="connsiteY803" fmla="*/ 3978514 h 4527226"/>
              <a:gd name="connsiteX804" fmla="*/ 578520 w 4239875"/>
              <a:gd name="connsiteY804" fmla="*/ 3938815 h 4527226"/>
              <a:gd name="connsiteX805" fmla="*/ 807932 w 4239875"/>
              <a:gd name="connsiteY805" fmla="*/ 3934865 h 4527226"/>
              <a:gd name="connsiteX806" fmla="*/ 808021 w 4239875"/>
              <a:gd name="connsiteY806" fmla="*/ 3934999 h 4527226"/>
              <a:gd name="connsiteX807" fmla="*/ 807457 w 4239875"/>
              <a:gd name="connsiteY807" fmla="*/ 3937806 h 4527226"/>
              <a:gd name="connsiteX808" fmla="*/ 806937 w 4239875"/>
              <a:gd name="connsiteY808" fmla="*/ 3936101 h 4527226"/>
              <a:gd name="connsiteX809" fmla="*/ 606746 w 4239875"/>
              <a:gd name="connsiteY809" fmla="*/ 3932922 h 4527226"/>
              <a:gd name="connsiteX810" fmla="*/ 610206 w 4239875"/>
              <a:gd name="connsiteY810" fmla="*/ 3950961 h 4527226"/>
              <a:gd name="connsiteX811" fmla="*/ 596478 w 4239875"/>
              <a:gd name="connsiteY811" fmla="*/ 3946401 h 4527226"/>
              <a:gd name="connsiteX812" fmla="*/ 606746 w 4239875"/>
              <a:gd name="connsiteY812" fmla="*/ 3932922 h 4527226"/>
              <a:gd name="connsiteX813" fmla="*/ 1027340 w 4239875"/>
              <a:gd name="connsiteY813" fmla="*/ 3929747 h 4527226"/>
              <a:gd name="connsiteX814" fmla="*/ 1013639 w 4239875"/>
              <a:gd name="connsiteY814" fmla="*/ 3936652 h 4527226"/>
              <a:gd name="connsiteX815" fmla="*/ 1004541 w 4239875"/>
              <a:gd name="connsiteY815" fmla="*/ 3955243 h 4527226"/>
              <a:gd name="connsiteX816" fmla="*/ 1005394 w 4239875"/>
              <a:gd name="connsiteY816" fmla="*/ 3969636 h 4527226"/>
              <a:gd name="connsiteX817" fmla="*/ 995630 w 4239875"/>
              <a:gd name="connsiteY817" fmla="*/ 3979868 h 4527226"/>
              <a:gd name="connsiteX818" fmla="*/ 1005947 w 4239875"/>
              <a:gd name="connsiteY818" fmla="*/ 3981838 h 4527226"/>
              <a:gd name="connsiteX819" fmla="*/ 997888 w 4239875"/>
              <a:gd name="connsiteY819" fmla="*/ 3983551 h 4527226"/>
              <a:gd name="connsiteX820" fmla="*/ 1002591 w 4239875"/>
              <a:gd name="connsiteY820" fmla="*/ 4008403 h 4527226"/>
              <a:gd name="connsiteX821" fmla="*/ 993982 w 4239875"/>
              <a:gd name="connsiteY821" fmla="*/ 4035217 h 4527226"/>
              <a:gd name="connsiteX822" fmla="*/ 1005856 w 4239875"/>
              <a:gd name="connsiteY822" fmla="*/ 4014484 h 4527226"/>
              <a:gd name="connsiteX823" fmla="*/ 1002905 w 4239875"/>
              <a:gd name="connsiteY823" fmla="*/ 4031084 h 4527226"/>
              <a:gd name="connsiteX824" fmla="*/ 1013478 w 4239875"/>
              <a:gd name="connsiteY824" fmla="*/ 4003820 h 4527226"/>
              <a:gd name="connsiteX825" fmla="*/ 1014454 w 4239875"/>
              <a:gd name="connsiteY825" fmla="*/ 3994728 h 4527226"/>
              <a:gd name="connsiteX826" fmla="*/ 1013851 w 4239875"/>
              <a:gd name="connsiteY826" fmla="*/ 3992625 h 4527226"/>
              <a:gd name="connsiteX827" fmla="*/ 1016465 w 4239875"/>
              <a:gd name="connsiteY827" fmla="*/ 3984696 h 4527226"/>
              <a:gd name="connsiteX828" fmla="*/ 1027340 w 4239875"/>
              <a:gd name="connsiteY828" fmla="*/ 3929747 h 4527226"/>
              <a:gd name="connsiteX829" fmla="*/ 848194 w 4239875"/>
              <a:gd name="connsiteY829" fmla="*/ 3926868 h 4527226"/>
              <a:gd name="connsiteX830" fmla="*/ 848685 w 4239875"/>
              <a:gd name="connsiteY830" fmla="*/ 3926898 h 4527226"/>
              <a:gd name="connsiteX831" fmla="*/ 847093 w 4239875"/>
              <a:gd name="connsiteY831" fmla="*/ 3929079 h 4527226"/>
              <a:gd name="connsiteX832" fmla="*/ 3752920 w 4239875"/>
              <a:gd name="connsiteY832" fmla="*/ 3924976 h 4527226"/>
              <a:gd name="connsiteX833" fmla="*/ 3753386 w 4239875"/>
              <a:gd name="connsiteY833" fmla="*/ 3938789 h 4527226"/>
              <a:gd name="connsiteX834" fmla="*/ 3749999 w 4239875"/>
              <a:gd name="connsiteY834" fmla="*/ 3925767 h 4527226"/>
              <a:gd name="connsiteX835" fmla="*/ 3752920 w 4239875"/>
              <a:gd name="connsiteY835" fmla="*/ 3924976 h 4527226"/>
              <a:gd name="connsiteX836" fmla="*/ 368045 w 4239875"/>
              <a:gd name="connsiteY836" fmla="*/ 3923468 h 4527226"/>
              <a:gd name="connsiteX837" fmla="*/ 374408 w 4239875"/>
              <a:gd name="connsiteY837" fmla="*/ 3926076 h 4527226"/>
              <a:gd name="connsiteX838" fmla="*/ 374357 w 4239875"/>
              <a:gd name="connsiteY838" fmla="*/ 3926921 h 4527226"/>
              <a:gd name="connsiteX839" fmla="*/ 374933 w 4239875"/>
              <a:gd name="connsiteY839" fmla="*/ 3926398 h 4527226"/>
              <a:gd name="connsiteX840" fmla="*/ 376712 w 4239875"/>
              <a:gd name="connsiteY840" fmla="*/ 3926387 h 4527226"/>
              <a:gd name="connsiteX841" fmla="*/ 377104 w 4239875"/>
              <a:gd name="connsiteY841" fmla="*/ 3929417 h 4527226"/>
              <a:gd name="connsiteX842" fmla="*/ 374180 w 4239875"/>
              <a:gd name="connsiteY842" fmla="*/ 3929831 h 4527226"/>
              <a:gd name="connsiteX843" fmla="*/ 374121 w 4239875"/>
              <a:gd name="connsiteY843" fmla="*/ 3930819 h 4527226"/>
              <a:gd name="connsiteX844" fmla="*/ 360856 w 4239875"/>
              <a:gd name="connsiteY844" fmla="*/ 3937056 h 4527226"/>
              <a:gd name="connsiteX845" fmla="*/ 364519 w 4239875"/>
              <a:gd name="connsiteY845" fmla="*/ 3926287 h 4527226"/>
              <a:gd name="connsiteX846" fmla="*/ 368045 w 4239875"/>
              <a:gd name="connsiteY846" fmla="*/ 3923468 h 4527226"/>
              <a:gd name="connsiteX847" fmla="*/ 1183576 w 4239875"/>
              <a:gd name="connsiteY847" fmla="*/ 3922660 h 4527226"/>
              <a:gd name="connsiteX848" fmla="*/ 1171680 w 4239875"/>
              <a:gd name="connsiteY848" fmla="*/ 3944716 h 4527226"/>
              <a:gd name="connsiteX849" fmla="*/ 1178903 w 4239875"/>
              <a:gd name="connsiteY849" fmla="*/ 3927082 h 4527226"/>
              <a:gd name="connsiteX850" fmla="*/ 1183576 w 4239875"/>
              <a:gd name="connsiteY850" fmla="*/ 3922660 h 4527226"/>
              <a:gd name="connsiteX851" fmla="*/ 674333 w 4239875"/>
              <a:gd name="connsiteY851" fmla="*/ 3920058 h 4527226"/>
              <a:gd name="connsiteX852" fmla="*/ 676920 w 4239875"/>
              <a:gd name="connsiteY852" fmla="*/ 3921347 h 4527226"/>
              <a:gd name="connsiteX853" fmla="*/ 678000 w 4239875"/>
              <a:gd name="connsiteY853" fmla="*/ 3920743 h 4527226"/>
              <a:gd name="connsiteX854" fmla="*/ 677377 w 4239875"/>
              <a:gd name="connsiteY854" fmla="*/ 3922345 h 4527226"/>
              <a:gd name="connsiteX855" fmla="*/ 673692 w 4239875"/>
              <a:gd name="connsiteY855" fmla="*/ 3927509 h 4527226"/>
              <a:gd name="connsiteX856" fmla="*/ 673692 w 4239875"/>
              <a:gd name="connsiteY856" fmla="*/ 3927242 h 4527226"/>
              <a:gd name="connsiteX857" fmla="*/ 1258282 w 4239875"/>
              <a:gd name="connsiteY857" fmla="*/ 3919278 h 4527226"/>
              <a:gd name="connsiteX858" fmla="*/ 1266672 w 4239875"/>
              <a:gd name="connsiteY858" fmla="*/ 3920377 h 4527226"/>
              <a:gd name="connsiteX859" fmla="*/ 1254267 w 4239875"/>
              <a:gd name="connsiteY859" fmla="*/ 3925650 h 4527226"/>
              <a:gd name="connsiteX860" fmla="*/ 1258282 w 4239875"/>
              <a:gd name="connsiteY860" fmla="*/ 3919278 h 4527226"/>
              <a:gd name="connsiteX861" fmla="*/ 3479458 w 4239875"/>
              <a:gd name="connsiteY861" fmla="*/ 3915405 h 4527226"/>
              <a:gd name="connsiteX862" fmla="*/ 3484834 w 4239875"/>
              <a:gd name="connsiteY862" fmla="*/ 3940118 h 4527226"/>
              <a:gd name="connsiteX863" fmla="*/ 3479458 w 4239875"/>
              <a:gd name="connsiteY863" fmla="*/ 3915405 h 4527226"/>
              <a:gd name="connsiteX864" fmla="*/ 348860 w 4239875"/>
              <a:gd name="connsiteY864" fmla="*/ 3911392 h 4527226"/>
              <a:gd name="connsiteX865" fmla="*/ 355852 w 4239875"/>
              <a:gd name="connsiteY865" fmla="*/ 3911938 h 4527226"/>
              <a:gd name="connsiteX866" fmla="*/ 344652 w 4239875"/>
              <a:gd name="connsiteY866" fmla="*/ 3917489 h 4527226"/>
              <a:gd name="connsiteX867" fmla="*/ 348860 w 4239875"/>
              <a:gd name="connsiteY867" fmla="*/ 3911392 h 4527226"/>
              <a:gd name="connsiteX868" fmla="*/ 814029 w 4239875"/>
              <a:gd name="connsiteY868" fmla="*/ 3909474 h 4527226"/>
              <a:gd name="connsiteX869" fmla="*/ 820397 w 4239875"/>
              <a:gd name="connsiteY869" fmla="*/ 3911274 h 4527226"/>
              <a:gd name="connsiteX870" fmla="*/ 819930 w 4239875"/>
              <a:gd name="connsiteY870" fmla="*/ 3912443 h 4527226"/>
              <a:gd name="connsiteX871" fmla="*/ 817401 w 4239875"/>
              <a:gd name="connsiteY871" fmla="*/ 3915343 h 4527226"/>
              <a:gd name="connsiteX872" fmla="*/ 810205 w 4239875"/>
              <a:gd name="connsiteY872" fmla="*/ 3913923 h 4527226"/>
              <a:gd name="connsiteX873" fmla="*/ 814029 w 4239875"/>
              <a:gd name="connsiteY873" fmla="*/ 3909474 h 4527226"/>
              <a:gd name="connsiteX874" fmla="*/ 1019109 w 4239875"/>
              <a:gd name="connsiteY874" fmla="*/ 3906165 h 4527226"/>
              <a:gd name="connsiteX875" fmla="*/ 1007612 w 4239875"/>
              <a:gd name="connsiteY875" fmla="*/ 3914392 h 4527226"/>
              <a:gd name="connsiteX876" fmla="*/ 1013128 w 4239875"/>
              <a:gd name="connsiteY876" fmla="*/ 3918594 h 4527226"/>
              <a:gd name="connsiteX877" fmla="*/ 1018114 w 4239875"/>
              <a:gd name="connsiteY877" fmla="*/ 3913192 h 4527226"/>
              <a:gd name="connsiteX878" fmla="*/ 1019109 w 4239875"/>
              <a:gd name="connsiteY878" fmla="*/ 3906165 h 4527226"/>
              <a:gd name="connsiteX879" fmla="*/ 1023393 w 4239875"/>
              <a:gd name="connsiteY879" fmla="*/ 3905120 h 4527226"/>
              <a:gd name="connsiteX880" fmla="*/ 1024406 w 4239875"/>
              <a:gd name="connsiteY880" fmla="*/ 3909666 h 4527226"/>
              <a:gd name="connsiteX881" fmla="*/ 1024241 w 4239875"/>
              <a:gd name="connsiteY881" fmla="*/ 3909617 h 4527226"/>
              <a:gd name="connsiteX882" fmla="*/ 1023619 w 4239875"/>
              <a:gd name="connsiteY882" fmla="*/ 3909426 h 4527226"/>
              <a:gd name="connsiteX883" fmla="*/ 1020780 w 4239875"/>
              <a:gd name="connsiteY883" fmla="*/ 3908563 h 4527226"/>
              <a:gd name="connsiteX884" fmla="*/ 1022460 w 4239875"/>
              <a:gd name="connsiteY884" fmla="*/ 3909074 h 4527226"/>
              <a:gd name="connsiteX885" fmla="*/ 1023619 w 4239875"/>
              <a:gd name="connsiteY885" fmla="*/ 3909426 h 4527226"/>
              <a:gd name="connsiteX886" fmla="*/ 1024210 w 4239875"/>
              <a:gd name="connsiteY886" fmla="*/ 3909608 h 4527226"/>
              <a:gd name="connsiteX887" fmla="*/ 1024241 w 4239875"/>
              <a:gd name="connsiteY887" fmla="*/ 3909617 h 4527226"/>
              <a:gd name="connsiteX888" fmla="*/ 1024405 w 4239875"/>
              <a:gd name="connsiteY888" fmla="*/ 3909667 h 4527226"/>
              <a:gd name="connsiteX889" fmla="*/ 1024464 w 4239875"/>
              <a:gd name="connsiteY889" fmla="*/ 3909929 h 4527226"/>
              <a:gd name="connsiteX890" fmla="*/ 1024575 w 4239875"/>
              <a:gd name="connsiteY890" fmla="*/ 3909718 h 4527226"/>
              <a:gd name="connsiteX891" fmla="*/ 1025820 w 4239875"/>
              <a:gd name="connsiteY891" fmla="*/ 3910097 h 4527226"/>
              <a:gd name="connsiteX892" fmla="*/ 1025261 w 4239875"/>
              <a:gd name="connsiteY892" fmla="*/ 3909926 h 4527226"/>
              <a:gd name="connsiteX893" fmla="*/ 1024575 w 4239875"/>
              <a:gd name="connsiteY893" fmla="*/ 3909718 h 4527226"/>
              <a:gd name="connsiteX894" fmla="*/ 1025773 w 4239875"/>
              <a:gd name="connsiteY894" fmla="*/ 3907433 h 4527226"/>
              <a:gd name="connsiteX895" fmla="*/ 1023393 w 4239875"/>
              <a:gd name="connsiteY895" fmla="*/ 3905120 h 4527226"/>
              <a:gd name="connsiteX896" fmla="*/ 764232 w 4239875"/>
              <a:gd name="connsiteY896" fmla="*/ 3904442 h 4527226"/>
              <a:gd name="connsiteX897" fmla="*/ 766229 w 4239875"/>
              <a:gd name="connsiteY897" fmla="*/ 3905233 h 4527226"/>
              <a:gd name="connsiteX898" fmla="*/ 765687 w 4239875"/>
              <a:gd name="connsiteY898" fmla="*/ 3905017 h 4527226"/>
              <a:gd name="connsiteX899" fmla="*/ 764232 w 4239875"/>
              <a:gd name="connsiteY899" fmla="*/ 3904442 h 4527226"/>
              <a:gd name="connsiteX900" fmla="*/ 1243158 w 4239875"/>
              <a:gd name="connsiteY900" fmla="*/ 3902465 h 4527226"/>
              <a:gd name="connsiteX901" fmla="*/ 1221543 w 4239875"/>
              <a:gd name="connsiteY901" fmla="*/ 3969036 h 4527226"/>
              <a:gd name="connsiteX902" fmla="*/ 1223344 w 4239875"/>
              <a:gd name="connsiteY902" fmla="*/ 3935217 h 4527226"/>
              <a:gd name="connsiteX903" fmla="*/ 1243158 w 4239875"/>
              <a:gd name="connsiteY903" fmla="*/ 3902465 h 4527226"/>
              <a:gd name="connsiteX904" fmla="*/ 762668 w 4239875"/>
              <a:gd name="connsiteY904" fmla="*/ 3901728 h 4527226"/>
              <a:gd name="connsiteX905" fmla="*/ 766781 w 4239875"/>
              <a:gd name="connsiteY905" fmla="*/ 3902946 h 4527226"/>
              <a:gd name="connsiteX906" fmla="*/ 767095 w 4239875"/>
              <a:gd name="connsiteY906" fmla="*/ 3905575 h 4527226"/>
              <a:gd name="connsiteX907" fmla="*/ 767215 w 4239875"/>
              <a:gd name="connsiteY907" fmla="*/ 3906587 h 4527226"/>
              <a:gd name="connsiteX908" fmla="*/ 764641 w 4239875"/>
              <a:gd name="connsiteY908" fmla="*/ 3914384 h 4527226"/>
              <a:gd name="connsiteX909" fmla="*/ 762668 w 4239875"/>
              <a:gd name="connsiteY909" fmla="*/ 3901728 h 4527226"/>
              <a:gd name="connsiteX910" fmla="*/ 3926027 w 4239875"/>
              <a:gd name="connsiteY910" fmla="*/ 3898196 h 4527226"/>
              <a:gd name="connsiteX911" fmla="*/ 3913373 w 4239875"/>
              <a:gd name="connsiteY911" fmla="*/ 3904794 h 4527226"/>
              <a:gd name="connsiteX912" fmla="*/ 3926027 w 4239875"/>
              <a:gd name="connsiteY912" fmla="*/ 3898196 h 4527226"/>
              <a:gd name="connsiteX913" fmla="*/ 863743 w 4239875"/>
              <a:gd name="connsiteY913" fmla="*/ 3895627 h 4527226"/>
              <a:gd name="connsiteX914" fmla="*/ 866828 w 4239875"/>
              <a:gd name="connsiteY914" fmla="*/ 3896022 h 4527226"/>
              <a:gd name="connsiteX915" fmla="*/ 865332 w 4239875"/>
              <a:gd name="connsiteY915" fmla="*/ 3904649 h 4527226"/>
              <a:gd name="connsiteX916" fmla="*/ 863743 w 4239875"/>
              <a:gd name="connsiteY916" fmla="*/ 3895627 h 4527226"/>
              <a:gd name="connsiteX917" fmla="*/ 3290661 w 4239875"/>
              <a:gd name="connsiteY917" fmla="*/ 3891849 h 4527226"/>
              <a:gd name="connsiteX918" fmla="*/ 3292489 w 4239875"/>
              <a:gd name="connsiteY918" fmla="*/ 3897931 h 4527226"/>
              <a:gd name="connsiteX919" fmla="*/ 3286604 w 4239875"/>
              <a:gd name="connsiteY919" fmla="*/ 3891853 h 4527226"/>
              <a:gd name="connsiteX920" fmla="*/ 3290661 w 4239875"/>
              <a:gd name="connsiteY920" fmla="*/ 3891849 h 4527226"/>
              <a:gd name="connsiteX921" fmla="*/ 730911 w 4239875"/>
              <a:gd name="connsiteY921" fmla="*/ 3889817 h 4527226"/>
              <a:gd name="connsiteX922" fmla="*/ 734080 w 4239875"/>
              <a:gd name="connsiteY922" fmla="*/ 3890697 h 4527226"/>
              <a:gd name="connsiteX923" fmla="*/ 731378 w 4239875"/>
              <a:gd name="connsiteY923" fmla="*/ 3897732 h 4527226"/>
              <a:gd name="connsiteX924" fmla="*/ 724986 w 4239875"/>
              <a:gd name="connsiteY924" fmla="*/ 3896825 h 4527226"/>
              <a:gd name="connsiteX925" fmla="*/ 726997 w 4239875"/>
              <a:gd name="connsiteY925" fmla="*/ 3893725 h 4527226"/>
              <a:gd name="connsiteX926" fmla="*/ 730911 w 4239875"/>
              <a:gd name="connsiteY926" fmla="*/ 3889817 h 4527226"/>
              <a:gd name="connsiteX927" fmla="*/ 3534870 w 4239875"/>
              <a:gd name="connsiteY927" fmla="*/ 3887428 h 4527226"/>
              <a:gd name="connsiteX928" fmla="*/ 3537958 w 4239875"/>
              <a:gd name="connsiteY928" fmla="*/ 3888682 h 4527226"/>
              <a:gd name="connsiteX929" fmla="*/ 3530267 w 4239875"/>
              <a:gd name="connsiteY929" fmla="*/ 3890415 h 4527226"/>
              <a:gd name="connsiteX930" fmla="*/ 3534870 w 4239875"/>
              <a:gd name="connsiteY930" fmla="*/ 3887428 h 4527226"/>
              <a:gd name="connsiteX931" fmla="*/ 356971 w 4239875"/>
              <a:gd name="connsiteY931" fmla="*/ 3885395 h 4527226"/>
              <a:gd name="connsiteX932" fmla="*/ 352732 w 4239875"/>
              <a:gd name="connsiteY932" fmla="*/ 3895378 h 4527226"/>
              <a:gd name="connsiteX933" fmla="*/ 351812 w 4239875"/>
              <a:gd name="connsiteY933" fmla="*/ 3895557 h 4527226"/>
              <a:gd name="connsiteX934" fmla="*/ 353310 w 4239875"/>
              <a:gd name="connsiteY934" fmla="*/ 3892433 h 4527226"/>
              <a:gd name="connsiteX935" fmla="*/ 350919 w 4239875"/>
              <a:gd name="connsiteY935" fmla="*/ 3887568 h 4527226"/>
              <a:gd name="connsiteX936" fmla="*/ 865499 w 4239875"/>
              <a:gd name="connsiteY936" fmla="*/ 3884868 h 4527226"/>
              <a:gd name="connsiteX937" fmla="*/ 867133 w 4239875"/>
              <a:gd name="connsiteY937" fmla="*/ 3889005 h 4527226"/>
              <a:gd name="connsiteX938" fmla="*/ 863174 w 4239875"/>
              <a:gd name="connsiteY938" fmla="*/ 3890738 h 4527226"/>
              <a:gd name="connsiteX939" fmla="*/ 865222 w 4239875"/>
              <a:gd name="connsiteY939" fmla="*/ 3885589 h 4527226"/>
              <a:gd name="connsiteX940" fmla="*/ 1271784 w 4239875"/>
              <a:gd name="connsiteY940" fmla="*/ 3882508 h 4527226"/>
              <a:gd name="connsiteX941" fmla="*/ 1278626 w 4239875"/>
              <a:gd name="connsiteY941" fmla="*/ 3884396 h 4527226"/>
              <a:gd name="connsiteX942" fmla="*/ 1267984 w 4239875"/>
              <a:gd name="connsiteY942" fmla="*/ 3886924 h 4527226"/>
              <a:gd name="connsiteX943" fmla="*/ 1271784 w 4239875"/>
              <a:gd name="connsiteY943" fmla="*/ 3882508 h 4527226"/>
              <a:gd name="connsiteX944" fmla="*/ 3287690 w 4239875"/>
              <a:gd name="connsiteY944" fmla="*/ 3880209 h 4527226"/>
              <a:gd name="connsiteX945" fmla="*/ 3290959 w 4239875"/>
              <a:gd name="connsiteY945" fmla="*/ 3887293 h 4527226"/>
              <a:gd name="connsiteX946" fmla="*/ 3287690 w 4239875"/>
              <a:gd name="connsiteY946" fmla="*/ 3880209 h 4527226"/>
              <a:gd name="connsiteX947" fmla="*/ 352804 w 4239875"/>
              <a:gd name="connsiteY947" fmla="*/ 3878645 h 4527226"/>
              <a:gd name="connsiteX948" fmla="*/ 354701 w 4239875"/>
              <a:gd name="connsiteY948" fmla="*/ 3881336 h 4527226"/>
              <a:gd name="connsiteX949" fmla="*/ 351740 w 4239875"/>
              <a:gd name="connsiteY949" fmla="*/ 3881079 h 4527226"/>
              <a:gd name="connsiteX950" fmla="*/ 352804 w 4239875"/>
              <a:gd name="connsiteY950" fmla="*/ 3878645 h 4527226"/>
              <a:gd name="connsiteX951" fmla="*/ 479269 w 4239875"/>
              <a:gd name="connsiteY951" fmla="*/ 3878251 h 4527226"/>
              <a:gd name="connsiteX952" fmla="*/ 485830 w 4239875"/>
              <a:gd name="connsiteY952" fmla="*/ 3879743 h 4527226"/>
              <a:gd name="connsiteX953" fmla="*/ 475294 w 4239875"/>
              <a:gd name="connsiteY953" fmla="*/ 3882939 h 4527226"/>
              <a:gd name="connsiteX954" fmla="*/ 479269 w 4239875"/>
              <a:gd name="connsiteY954" fmla="*/ 3878251 h 4527226"/>
              <a:gd name="connsiteX955" fmla="*/ 946514 w 4239875"/>
              <a:gd name="connsiteY955" fmla="*/ 3878045 h 4527226"/>
              <a:gd name="connsiteX956" fmla="*/ 948441 w 4239875"/>
              <a:gd name="connsiteY956" fmla="*/ 3880694 h 4527226"/>
              <a:gd name="connsiteX957" fmla="*/ 945532 w 4239875"/>
              <a:gd name="connsiteY957" fmla="*/ 3880370 h 4527226"/>
              <a:gd name="connsiteX958" fmla="*/ 946514 w 4239875"/>
              <a:gd name="connsiteY958" fmla="*/ 3878045 h 4527226"/>
              <a:gd name="connsiteX959" fmla="*/ 1193435 w 4239875"/>
              <a:gd name="connsiteY959" fmla="*/ 3876306 h 4527226"/>
              <a:gd name="connsiteX960" fmla="*/ 1198365 w 4239875"/>
              <a:gd name="connsiteY960" fmla="*/ 3876540 h 4527226"/>
              <a:gd name="connsiteX961" fmla="*/ 1192536 w 4239875"/>
              <a:gd name="connsiteY961" fmla="*/ 3888198 h 4527226"/>
              <a:gd name="connsiteX962" fmla="*/ 1191806 w 4239875"/>
              <a:gd name="connsiteY962" fmla="*/ 3878422 h 4527226"/>
              <a:gd name="connsiteX963" fmla="*/ 1193435 w 4239875"/>
              <a:gd name="connsiteY963" fmla="*/ 3876306 h 4527226"/>
              <a:gd name="connsiteX964" fmla="*/ 1127721 w 4239875"/>
              <a:gd name="connsiteY964" fmla="*/ 3876118 h 4527226"/>
              <a:gd name="connsiteX965" fmla="*/ 1126002 w 4239875"/>
              <a:gd name="connsiteY965" fmla="*/ 3876287 h 4527226"/>
              <a:gd name="connsiteX966" fmla="*/ 1125787 w 4239875"/>
              <a:gd name="connsiteY966" fmla="*/ 3876308 h 4527226"/>
              <a:gd name="connsiteX967" fmla="*/ 3296962 w 4239875"/>
              <a:gd name="connsiteY967" fmla="*/ 3875769 h 4527226"/>
              <a:gd name="connsiteX968" fmla="*/ 3302838 w 4239875"/>
              <a:gd name="connsiteY968" fmla="*/ 3877438 h 4527226"/>
              <a:gd name="connsiteX969" fmla="*/ 3300995 w 4239875"/>
              <a:gd name="connsiteY969" fmla="*/ 3883642 h 4527226"/>
              <a:gd name="connsiteX970" fmla="*/ 3296962 w 4239875"/>
              <a:gd name="connsiteY970" fmla="*/ 3875769 h 4527226"/>
              <a:gd name="connsiteX971" fmla="*/ 547661 w 4239875"/>
              <a:gd name="connsiteY971" fmla="*/ 3873949 h 4527226"/>
              <a:gd name="connsiteX972" fmla="*/ 555204 w 4239875"/>
              <a:gd name="connsiteY972" fmla="*/ 3874916 h 4527226"/>
              <a:gd name="connsiteX973" fmla="*/ 553120 w 4239875"/>
              <a:gd name="connsiteY973" fmla="*/ 3877401 h 4527226"/>
              <a:gd name="connsiteX974" fmla="*/ 552764 w 4239875"/>
              <a:gd name="connsiteY974" fmla="*/ 3877082 h 4527226"/>
              <a:gd name="connsiteX975" fmla="*/ 548817 w 4239875"/>
              <a:gd name="connsiteY975" fmla="*/ 3878480 h 4527226"/>
              <a:gd name="connsiteX976" fmla="*/ 547494 w 4239875"/>
              <a:gd name="connsiteY976" fmla="*/ 3880216 h 4527226"/>
              <a:gd name="connsiteX977" fmla="*/ 542900 w 4239875"/>
              <a:gd name="connsiteY977" fmla="*/ 3879627 h 4527226"/>
              <a:gd name="connsiteX978" fmla="*/ 547661 w 4239875"/>
              <a:gd name="connsiteY978" fmla="*/ 3873949 h 4527226"/>
              <a:gd name="connsiteX979" fmla="*/ 736481 w 4239875"/>
              <a:gd name="connsiteY979" fmla="*/ 3872637 h 4527226"/>
              <a:gd name="connsiteX980" fmla="*/ 733292 w 4239875"/>
              <a:gd name="connsiteY980" fmla="*/ 3872679 h 4527226"/>
              <a:gd name="connsiteX981" fmla="*/ 735938 w 4239875"/>
              <a:gd name="connsiteY981" fmla="*/ 3874387 h 4527226"/>
              <a:gd name="connsiteX982" fmla="*/ 736481 w 4239875"/>
              <a:gd name="connsiteY982" fmla="*/ 3872637 h 4527226"/>
              <a:gd name="connsiteX983" fmla="*/ 1125792 w 4239875"/>
              <a:gd name="connsiteY983" fmla="*/ 3866346 h 4527226"/>
              <a:gd name="connsiteX984" fmla="*/ 1125787 w 4239875"/>
              <a:gd name="connsiteY984" fmla="*/ 3876308 h 4527226"/>
              <a:gd name="connsiteX985" fmla="*/ 1125786 w 4239875"/>
              <a:gd name="connsiteY985" fmla="*/ 3881212 h 4527226"/>
              <a:gd name="connsiteX986" fmla="*/ 1125175 w 4239875"/>
              <a:gd name="connsiteY986" fmla="*/ 3884471 h 4527226"/>
              <a:gd name="connsiteX987" fmla="*/ 1118506 w 4239875"/>
              <a:gd name="connsiteY987" fmla="*/ 3906353 h 4527226"/>
              <a:gd name="connsiteX988" fmla="*/ 1118021 w 4239875"/>
              <a:gd name="connsiteY988" fmla="*/ 3906357 h 4527226"/>
              <a:gd name="connsiteX989" fmla="*/ 1117715 w 4239875"/>
              <a:gd name="connsiteY989" fmla="*/ 3908870 h 4527226"/>
              <a:gd name="connsiteX990" fmla="*/ 1117760 w 4239875"/>
              <a:gd name="connsiteY990" fmla="*/ 3908810 h 4527226"/>
              <a:gd name="connsiteX991" fmla="*/ 1106062 w 4239875"/>
              <a:gd name="connsiteY991" fmla="*/ 3949354 h 4527226"/>
              <a:gd name="connsiteX992" fmla="*/ 1095225 w 4239875"/>
              <a:gd name="connsiteY992" fmla="*/ 3985889 h 4527226"/>
              <a:gd name="connsiteX993" fmla="*/ 1082601 w 4239875"/>
              <a:gd name="connsiteY993" fmla="*/ 4000088 h 4527226"/>
              <a:gd name="connsiteX994" fmla="*/ 1086981 w 4239875"/>
              <a:gd name="connsiteY994" fmla="*/ 3979299 h 4527226"/>
              <a:gd name="connsiteX995" fmla="*/ 1125792 w 4239875"/>
              <a:gd name="connsiteY995" fmla="*/ 3866346 h 4527226"/>
              <a:gd name="connsiteX996" fmla="*/ 922291 w 4239875"/>
              <a:gd name="connsiteY996" fmla="*/ 3866007 h 4527226"/>
              <a:gd name="connsiteX997" fmla="*/ 926273 w 4239875"/>
              <a:gd name="connsiteY997" fmla="*/ 3868748 h 4527226"/>
              <a:gd name="connsiteX998" fmla="*/ 921729 w 4239875"/>
              <a:gd name="connsiteY998" fmla="*/ 3867630 h 4527226"/>
              <a:gd name="connsiteX999" fmla="*/ 922291 w 4239875"/>
              <a:gd name="connsiteY999" fmla="*/ 3866007 h 4527226"/>
              <a:gd name="connsiteX1000" fmla="*/ 710150 w 4239875"/>
              <a:gd name="connsiteY1000" fmla="*/ 3865569 h 4527226"/>
              <a:gd name="connsiteX1001" fmla="*/ 713532 w 4239875"/>
              <a:gd name="connsiteY1001" fmla="*/ 3866740 h 4527226"/>
              <a:gd name="connsiteX1002" fmla="*/ 720369 w 4239875"/>
              <a:gd name="connsiteY1002" fmla="*/ 3870190 h 4527226"/>
              <a:gd name="connsiteX1003" fmla="*/ 723843 w 4239875"/>
              <a:gd name="connsiteY1003" fmla="*/ 3872211 h 4527226"/>
              <a:gd name="connsiteX1004" fmla="*/ 718210 w 4239875"/>
              <a:gd name="connsiteY1004" fmla="*/ 3898955 h 4527226"/>
              <a:gd name="connsiteX1005" fmla="*/ 717874 w 4239875"/>
              <a:gd name="connsiteY1005" fmla="*/ 3901964 h 4527226"/>
              <a:gd name="connsiteX1006" fmla="*/ 716833 w 4239875"/>
              <a:gd name="connsiteY1006" fmla="*/ 3905490 h 4527226"/>
              <a:gd name="connsiteX1007" fmla="*/ 715392 w 4239875"/>
              <a:gd name="connsiteY1007" fmla="*/ 3912334 h 4527226"/>
              <a:gd name="connsiteX1008" fmla="*/ 709436 w 4239875"/>
              <a:gd name="connsiteY1008" fmla="*/ 3937223 h 4527226"/>
              <a:gd name="connsiteX1009" fmla="*/ 709159 w 4239875"/>
              <a:gd name="connsiteY1009" fmla="*/ 3938286 h 4527226"/>
              <a:gd name="connsiteX1010" fmla="*/ 706366 w 4239875"/>
              <a:gd name="connsiteY1010" fmla="*/ 3938156 h 4527226"/>
              <a:gd name="connsiteX1011" fmla="*/ 701779 w 4239875"/>
              <a:gd name="connsiteY1011" fmla="*/ 3945279 h 4527226"/>
              <a:gd name="connsiteX1012" fmla="*/ 707274 w 4239875"/>
              <a:gd name="connsiteY1012" fmla="*/ 3945536 h 4527226"/>
              <a:gd name="connsiteX1013" fmla="*/ 705843 w 4239875"/>
              <a:gd name="connsiteY1013" fmla="*/ 3951039 h 4527226"/>
              <a:gd name="connsiteX1014" fmla="*/ 702776 w 4239875"/>
              <a:gd name="connsiteY1014" fmla="*/ 3952011 h 4527226"/>
              <a:gd name="connsiteX1015" fmla="*/ 701944 w 4239875"/>
              <a:gd name="connsiteY1015" fmla="*/ 3954617 h 4527226"/>
              <a:gd name="connsiteX1016" fmla="*/ 701044 w 4239875"/>
              <a:gd name="connsiteY1016" fmla="*/ 3958756 h 4527226"/>
              <a:gd name="connsiteX1017" fmla="*/ 706210 w 4239875"/>
              <a:gd name="connsiteY1017" fmla="*/ 3956783 h 4527226"/>
              <a:gd name="connsiteX1018" fmla="*/ 705024 w 4239875"/>
              <a:gd name="connsiteY1018" fmla="*/ 3959844 h 4527226"/>
              <a:gd name="connsiteX1019" fmla="*/ 702855 w 4239875"/>
              <a:gd name="connsiteY1019" fmla="*/ 3965443 h 4527226"/>
              <a:gd name="connsiteX1020" fmla="*/ 700329 w 4239875"/>
              <a:gd name="connsiteY1020" fmla="*/ 3962041 h 4527226"/>
              <a:gd name="connsiteX1021" fmla="*/ 698292 w 4239875"/>
              <a:gd name="connsiteY1021" fmla="*/ 3971394 h 4527226"/>
              <a:gd name="connsiteX1022" fmla="*/ 696942 w 4239875"/>
              <a:gd name="connsiteY1022" fmla="*/ 3972034 h 4527226"/>
              <a:gd name="connsiteX1023" fmla="*/ 691821 w 4239875"/>
              <a:gd name="connsiteY1023" fmla="*/ 3977642 h 4527226"/>
              <a:gd name="connsiteX1024" fmla="*/ 690894 w 4239875"/>
              <a:gd name="connsiteY1024" fmla="*/ 3978085 h 4527226"/>
              <a:gd name="connsiteX1025" fmla="*/ 692754 w 4239875"/>
              <a:gd name="connsiteY1025" fmla="*/ 3964651 h 4527226"/>
              <a:gd name="connsiteX1026" fmla="*/ 688741 w 4239875"/>
              <a:gd name="connsiteY1026" fmla="*/ 3979115 h 4527226"/>
              <a:gd name="connsiteX1027" fmla="*/ 688651 w 4239875"/>
              <a:gd name="connsiteY1027" fmla="*/ 3979157 h 4527226"/>
              <a:gd name="connsiteX1028" fmla="*/ 687005 w 4239875"/>
              <a:gd name="connsiteY1028" fmla="*/ 3976166 h 4527226"/>
              <a:gd name="connsiteX1029" fmla="*/ 689187 w 4239875"/>
              <a:gd name="connsiteY1029" fmla="*/ 3964979 h 4527226"/>
              <a:gd name="connsiteX1030" fmla="*/ 692843 w 4239875"/>
              <a:gd name="connsiteY1030" fmla="*/ 3964005 h 4527226"/>
              <a:gd name="connsiteX1031" fmla="*/ 693526 w 4239875"/>
              <a:gd name="connsiteY1031" fmla="*/ 3959080 h 4527226"/>
              <a:gd name="connsiteX1032" fmla="*/ 692492 w 4239875"/>
              <a:gd name="connsiteY1032" fmla="*/ 3959791 h 4527226"/>
              <a:gd name="connsiteX1033" fmla="*/ 690588 w 4239875"/>
              <a:gd name="connsiteY1033" fmla="*/ 3959056 h 4527226"/>
              <a:gd name="connsiteX1034" fmla="*/ 696122 w 4239875"/>
              <a:gd name="connsiteY1034" fmla="*/ 3946378 h 4527226"/>
              <a:gd name="connsiteX1035" fmla="*/ 706514 w 4239875"/>
              <a:gd name="connsiteY1035" fmla="*/ 3915283 h 4527226"/>
              <a:gd name="connsiteX1036" fmla="*/ 702308 w 4239875"/>
              <a:gd name="connsiteY1036" fmla="*/ 3899189 h 4527226"/>
              <a:gd name="connsiteX1037" fmla="*/ 698696 w 4239875"/>
              <a:gd name="connsiteY1037" fmla="*/ 3896004 h 4527226"/>
              <a:gd name="connsiteX1038" fmla="*/ 703139 w 4239875"/>
              <a:gd name="connsiteY1038" fmla="*/ 3888118 h 4527226"/>
              <a:gd name="connsiteX1039" fmla="*/ 706872 w 4239875"/>
              <a:gd name="connsiteY1039" fmla="*/ 3876113 h 4527226"/>
              <a:gd name="connsiteX1040" fmla="*/ 708612 w 4239875"/>
              <a:gd name="connsiteY1040" fmla="*/ 3875957 h 4527226"/>
              <a:gd name="connsiteX1041" fmla="*/ 721420 w 4239875"/>
              <a:gd name="connsiteY1041" fmla="*/ 3878080 h 4527226"/>
              <a:gd name="connsiteX1042" fmla="*/ 709163 w 4239875"/>
              <a:gd name="connsiteY1042" fmla="*/ 3868742 h 4527226"/>
              <a:gd name="connsiteX1043" fmla="*/ 676558 w 4239875"/>
              <a:gd name="connsiteY1043" fmla="*/ 3862927 h 4527226"/>
              <a:gd name="connsiteX1044" fmla="*/ 676971 w 4239875"/>
              <a:gd name="connsiteY1044" fmla="*/ 3863891 h 4527226"/>
              <a:gd name="connsiteX1045" fmla="*/ 676765 w 4239875"/>
              <a:gd name="connsiteY1045" fmla="*/ 3863411 h 4527226"/>
              <a:gd name="connsiteX1046" fmla="*/ 549500 w 4239875"/>
              <a:gd name="connsiteY1046" fmla="*/ 3860477 h 4527226"/>
              <a:gd name="connsiteX1047" fmla="*/ 552376 w 4239875"/>
              <a:gd name="connsiteY1047" fmla="*/ 3863757 h 4527226"/>
              <a:gd name="connsiteX1048" fmla="*/ 551321 w 4239875"/>
              <a:gd name="connsiteY1048" fmla="*/ 3865531 h 4527226"/>
              <a:gd name="connsiteX1049" fmla="*/ 3285573 w 4239875"/>
              <a:gd name="connsiteY1049" fmla="*/ 3860017 h 4527226"/>
              <a:gd name="connsiteX1050" fmla="*/ 3288269 w 4239875"/>
              <a:gd name="connsiteY1050" fmla="*/ 3862802 h 4527226"/>
              <a:gd name="connsiteX1051" fmla="*/ 3286507 w 4239875"/>
              <a:gd name="connsiteY1051" fmla="*/ 3866964 h 4527226"/>
              <a:gd name="connsiteX1052" fmla="*/ 3282599 w 4239875"/>
              <a:gd name="connsiteY1052" fmla="*/ 3860933 h 4527226"/>
              <a:gd name="connsiteX1053" fmla="*/ 3285573 w 4239875"/>
              <a:gd name="connsiteY1053" fmla="*/ 3860017 h 4527226"/>
              <a:gd name="connsiteX1054" fmla="*/ 3294278 w 4239875"/>
              <a:gd name="connsiteY1054" fmla="*/ 3857740 h 4527226"/>
              <a:gd name="connsiteX1055" fmla="*/ 3297922 w 4239875"/>
              <a:gd name="connsiteY1055" fmla="*/ 3858829 h 4527226"/>
              <a:gd name="connsiteX1056" fmla="*/ 3301466 w 4239875"/>
              <a:gd name="connsiteY1056" fmla="*/ 3871065 h 4527226"/>
              <a:gd name="connsiteX1057" fmla="*/ 3297485 w 4239875"/>
              <a:gd name="connsiteY1057" fmla="*/ 3872858 h 4527226"/>
              <a:gd name="connsiteX1058" fmla="*/ 3292879 w 4239875"/>
              <a:gd name="connsiteY1058" fmla="*/ 3865886 h 4527226"/>
              <a:gd name="connsiteX1059" fmla="*/ 3292216 w 4239875"/>
              <a:gd name="connsiteY1059" fmla="*/ 3862552 h 4527226"/>
              <a:gd name="connsiteX1060" fmla="*/ 3291293 w 4239875"/>
              <a:gd name="connsiteY1060" fmla="*/ 3865817 h 4527226"/>
              <a:gd name="connsiteX1061" fmla="*/ 3289422 w 4239875"/>
              <a:gd name="connsiteY1061" fmla="*/ 3863885 h 4527226"/>
              <a:gd name="connsiteX1062" fmla="*/ 3292026 w 4239875"/>
              <a:gd name="connsiteY1062" fmla="*/ 3861588 h 4527226"/>
              <a:gd name="connsiteX1063" fmla="*/ 3291980 w 4239875"/>
              <a:gd name="connsiteY1063" fmla="*/ 3861362 h 4527226"/>
              <a:gd name="connsiteX1064" fmla="*/ 3294278 w 4239875"/>
              <a:gd name="connsiteY1064" fmla="*/ 3857740 h 4527226"/>
              <a:gd name="connsiteX1065" fmla="*/ 1258811 w 4239875"/>
              <a:gd name="connsiteY1065" fmla="*/ 3855681 h 4527226"/>
              <a:gd name="connsiteX1066" fmla="*/ 1265060 w 4239875"/>
              <a:gd name="connsiteY1066" fmla="*/ 3857667 h 4527226"/>
              <a:gd name="connsiteX1067" fmla="*/ 1248653 w 4239875"/>
              <a:gd name="connsiteY1067" fmla="*/ 3868077 h 4527226"/>
              <a:gd name="connsiteX1068" fmla="*/ 1254271 w 4239875"/>
              <a:gd name="connsiteY1068" fmla="*/ 3858754 h 4527226"/>
              <a:gd name="connsiteX1069" fmla="*/ 1258811 w 4239875"/>
              <a:gd name="connsiteY1069" fmla="*/ 3855681 h 4527226"/>
              <a:gd name="connsiteX1070" fmla="*/ 3285794 w 4239875"/>
              <a:gd name="connsiteY1070" fmla="*/ 3853824 h 4527226"/>
              <a:gd name="connsiteX1071" fmla="*/ 3287240 w 4239875"/>
              <a:gd name="connsiteY1071" fmla="*/ 3856089 h 4527226"/>
              <a:gd name="connsiteX1072" fmla="*/ 3282062 w 4239875"/>
              <a:gd name="connsiteY1072" fmla="*/ 3856912 h 4527226"/>
              <a:gd name="connsiteX1073" fmla="*/ 3285794 w 4239875"/>
              <a:gd name="connsiteY1073" fmla="*/ 3853824 h 4527226"/>
              <a:gd name="connsiteX1074" fmla="*/ 1212144 w 4239875"/>
              <a:gd name="connsiteY1074" fmla="*/ 3853349 h 4527226"/>
              <a:gd name="connsiteX1075" fmla="*/ 1218704 w 4239875"/>
              <a:gd name="connsiteY1075" fmla="*/ 3855144 h 4527226"/>
              <a:gd name="connsiteX1076" fmla="*/ 1206258 w 4239875"/>
              <a:gd name="connsiteY1076" fmla="*/ 3860385 h 4527226"/>
              <a:gd name="connsiteX1077" fmla="*/ 1208261 w 4239875"/>
              <a:gd name="connsiteY1077" fmla="*/ 3857282 h 4527226"/>
              <a:gd name="connsiteX1078" fmla="*/ 1212144 w 4239875"/>
              <a:gd name="connsiteY1078" fmla="*/ 3853349 h 4527226"/>
              <a:gd name="connsiteX1079" fmla="*/ 732991 w 4239875"/>
              <a:gd name="connsiteY1079" fmla="*/ 3852791 h 4527226"/>
              <a:gd name="connsiteX1080" fmla="*/ 732241 w 4239875"/>
              <a:gd name="connsiteY1080" fmla="*/ 3852814 h 4527226"/>
              <a:gd name="connsiteX1081" fmla="*/ 731287 w 4239875"/>
              <a:gd name="connsiteY1081" fmla="*/ 3852843 h 4527226"/>
              <a:gd name="connsiteX1082" fmla="*/ 734864 w 4239875"/>
              <a:gd name="connsiteY1082" fmla="*/ 3852736 h 4527226"/>
              <a:gd name="connsiteX1083" fmla="*/ 734011 w 4239875"/>
              <a:gd name="connsiteY1083" fmla="*/ 3852762 h 4527226"/>
              <a:gd name="connsiteX1084" fmla="*/ 732991 w 4239875"/>
              <a:gd name="connsiteY1084" fmla="*/ 3852791 h 4527226"/>
              <a:gd name="connsiteX1085" fmla="*/ 4079784 w 4239875"/>
              <a:gd name="connsiteY1085" fmla="*/ 3852704 h 4527226"/>
              <a:gd name="connsiteX1086" fmla="*/ 4078417 w 4239875"/>
              <a:gd name="connsiteY1086" fmla="*/ 3864384 h 4527226"/>
              <a:gd name="connsiteX1087" fmla="*/ 4070337 w 4239875"/>
              <a:gd name="connsiteY1087" fmla="*/ 3859780 h 4527226"/>
              <a:gd name="connsiteX1088" fmla="*/ 4079784 w 4239875"/>
              <a:gd name="connsiteY1088" fmla="*/ 3852704 h 4527226"/>
              <a:gd name="connsiteX1089" fmla="*/ 381049 w 4239875"/>
              <a:gd name="connsiteY1089" fmla="*/ 3852117 h 4527226"/>
              <a:gd name="connsiteX1090" fmla="*/ 382007 w 4239875"/>
              <a:gd name="connsiteY1090" fmla="*/ 3852569 h 4527226"/>
              <a:gd name="connsiteX1091" fmla="*/ 377967 w 4239875"/>
              <a:gd name="connsiteY1091" fmla="*/ 3869467 h 4527226"/>
              <a:gd name="connsiteX1092" fmla="*/ 380898 w 4239875"/>
              <a:gd name="connsiteY1092" fmla="*/ 3883467 h 4527226"/>
              <a:gd name="connsiteX1093" fmla="*/ 391912 w 4239875"/>
              <a:gd name="connsiteY1093" fmla="*/ 3895782 h 4527226"/>
              <a:gd name="connsiteX1094" fmla="*/ 384806 w 4239875"/>
              <a:gd name="connsiteY1094" fmla="*/ 3929275 h 4527226"/>
              <a:gd name="connsiteX1095" fmla="*/ 379095 w 4239875"/>
              <a:gd name="connsiteY1095" fmla="*/ 3952388 h 4527226"/>
              <a:gd name="connsiteX1096" fmla="*/ 379999 w 4239875"/>
              <a:gd name="connsiteY1096" fmla="*/ 3931497 h 4527226"/>
              <a:gd name="connsiteX1097" fmla="*/ 378832 w 4239875"/>
              <a:gd name="connsiteY1097" fmla="*/ 3912953 h 4527226"/>
              <a:gd name="connsiteX1098" fmla="*/ 376892 w 4239875"/>
              <a:gd name="connsiteY1098" fmla="*/ 3914664 h 4527226"/>
              <a:gd name="connsiteX1099" fmla="*/ 375839 w 4239875"/>
              <a:gd name="connsiteY1099" fmla="*/ 3916521 h 4527226"/>
              <a:gd name="connsiteX1100" fmla="*/ 377161 w 4239875"/>
              <a:gd name="connsiteY1100" fmla="*/ 3916790 h 4527226"/>
              <a:gd name="connsiteX1101" fmla="*/ 378853 w 4239875"/>
              <a:gd name="connsiteY1101" fmla="*/ 3920126 h 4527226"/>
              <a:gd name="connsiteX1102" fmla="*/ 375846 w 4239875"/>
              <a:gd name="connsiteY1102" fmla="*/ 3918519 h 4527226"/>
              <a:gd name="connsiteX1103" fmla="*/ 375133 w 4239875"/>
              <a:gd name="connsiteY1103" fmla="*/ 3917770 h 4527226"/>
              <a:gd name="connsiteX1104" fmla="*/ 375048 w 4239875"/>
              <a:gd name="connsiteY1104" fmla="*/ 3917918 h 4527226"/>
              <a:gd name="connsiteX1105" fmla="*/ 363740 w 4239875"/>
              <a:gd name="connsiteY1105" fmla="*/ 3917150 h 4527226"/>
              <a:gd name="connsiteX1106" fmla="*/ 369645 w 4239875"/>
              <a:gd name="connsiteY1106" fmla="*/ 3879473 h 4527226"/>
              <a:gd name="connsiteX1107" fmla="*/ 372116 w 4239875"/>
              <a:gd name="connsiteY1107" fmla="*/ 3885830 h 4527226"/>
              <a:gd name="connsiteX1108" fmla="*/ 372918 w 4239875"/>
              <a:gd name="connsiteY1108" fmla="*/ 3882556 h 4527226"/>
              <a:gd name="connsiteX1109" fmla="*/ 369721 w 4239875"/>
              <a:gd name="connsiteY1109" fmla="*/ 3878991 h 4527226"/>
              <a:gd name="connsiteX1110" fmla="*/ 373796 w 4239875"/>
              <a:gd name="connsiteY1110" fmla="*/ 3852992 h 4527226"/>
              <a:gd name="connsiteX1111" fmla="*/ 550669 w 4239875"/>
              <a:gd name="connsiteY1111" fmla="*/ 3850515 h 4527226"/>
              <a:gd name="connsiteX1112" fmla="*/ 554881 w 4239875"/>
              <a:gd name="connsiteY1112" fmla="*/ 3853041 h 4527226"/>
              <a:gd name="connsiteX1113" fmla="*/ 546892 w 4239875"/>
              <a:gd name="connsiteY1113" fmla="*/ 3852420 h 4527226"/>
              <a:gd name="connsiteX1114" fmla="*/ 550669 w 4239875"/>
              <a:gd name="connsiteY1114" fmla="*/ 3850515 h 4527226"/>
              <a:gd name="connsiteX1115" fmla="*/ 422466 w 4239875"/>
              <a:gd name="connsiteY1115" fmla="*/ 3850218 h 4527226"/>
              <a:gd name="connsiteX1116" fmla="*/ 414727 w 4239875"/>
              <a:gd name="connsiteY1116" fmla="*/ 3871392 h 4527226"/>
              <a:gd name="connsiteX1117" fmla="*/ 417210 w 4239875"/>
              <a:gd name="connsiteY1117" fmla="*/ 3852645 h 4527226"/>
              <a:gd name="connsiteX1118" fmla="*/ 422466 w 4239875"/>
              <a:gd name="connsiteY1118" fmla="*/ 3850218 h 4527226"/>
              <a:gd name="connsiteX1119" fmla="*/ 354209 w 4239875"/>
              <a:gd name="connsiteY1119" fmla="*/ 3849615 h 4527226"/>
              <a:gd name="connsiteX1120" fmla="*/ 358744 w 4239875"/>
              <a:gd name="connsiteY1120" fmla="*/ 3852901 h 4527226"/>
              <a:gd name="connsiteX1121" fmla="*/ 353462 w 4239875"/>
              <a:gd name="connsiteY1121" fmla="*/ 3866526 h 4527226"/>
              <a:gd name="connsiteX1122" fmla="*/ 352051 w 4239875"/>
              <a:gd name="connsiteY1122" fmla="*/ 3857625 h 4527226"/>
              <a:gd name="connsiteX1123" fmla="*/ 1282283 w 4239875"/>
              <a:gd name="connsiteY1123" fmla="*/ 3847407 h 4527226"/>
              <a:gd name="connsiteX1124" fmla="*/ 1289424 w 4239875"/>
              <a:gd name="connsiteY1124" fmla="*/ 3848901 h 4527226"/>
              <a:gd name="connsiteX1125" fmla="*/ 1278788 w 4239875"/>
              <a:gd name="connsiteY1125" fmla="*/ 3851423 h 4527226"/>
              <a:gd name="connsiteX1126" fmla="*/ 1282283 w 4239875"/>
              <a:gd name="connsiteY1126" fmla="*/ 3847407 h 4527226"/>
              <a:gd name="connsiteX1127" fmla="*/ 714509 w 4239875"/>
              <a:gd name="connsiteY1127" fmla="*/ 3845133 h 4527226"/>
              <a:gd name="connsiteX1128" fmla="*/ 729229 w 4239875"/>
              <a:gd name="connsiteY1128" fmla="*/ 3856346 h 4527226"/>
              <a:gd name="connsiteX1129" fmla="*/ 730196 w 4239875"/>
              <a:gd name="connsiteY1129" fmla="*/ 3854594 h 4527226"/>
              <a:gd name="connsiteX1130" fmla="*/ 728812 w 4239875"/>
              <a:gd name="connsiteY1130" fmla="*/ 3858791 h 4527226"/>
              <a:gd name="connsiteX1131" fmla="*/ 726030 w 4239875"/>
              <a:gd name="connsiteY1131" fmla="*/ 3861831 h 4527226"/>
              <a:gd name="connsiteX1132" fmla="*/ 724081 w 4239875"/>
              <a:gd name="connsiteY1132" fmla="*/ 3871078 h 4527226"/>
              <a:gd name="connsiteX1133" fmla="*/ 724130 w 4239875"/>
              <a:gd name="connsiteY1133" fmla="*/ 3858814 h 4527226"/>
              <a:gd name="connsiteX1134" fmla="*/ 714834 w 4239875"/>
              <a:gd name="connsiteY1134" fmla="*/ 3857550 h 4527226"/>
              <a:gd name="connsiteX1135" fmla="*/ 712182 w 4239875"/>
              <a:gd name="connsiteY1135" fmla="*/ 3856227 h 4527226"/>
              <a:gd name="connsiteX1136" fmla="*/ 714016 w 4239875"/>
              <a:gd name="connsiteY1136" fmla="*/ 3845780 h 4527226"/>
              <a:gd name="connsiteX1137" fmla="*/ 890363 w 4239875"/>
              <a:gd name="connsiteY1137" fmla="*/ 3844127 h 4527226"/>
              <a:gd name="connsiteX1138" fmla="*/ 890921 w 4239875"/>
              <a:gd name="connsiteY1138" fmla="*/ 3872535 h 4527226"/>
              <a:gd name="connsiteX1139" fmla="*/ 874253 w 4239875"/>
              <a:gd name="connsiteY1139" fmla="*/ 3876630 h 4527226"/>
              <a:gd name="connsiteX1140" fmla="*/ 890363 w 4239875"/>
              <a:gd name="connsiteY1140" fmla="*/ 3844127 h 4527226"/>
              <a:gd name="connsiteX1141" fmla="*/ 1195067 w 4239875"/>
              <a:gd name="connsiteY1141" fmla="*/ 3842604 h 4527226"/>
              <a:gd name="connsiteX1142" fmla="*/ 1205670 w 4239875"/>
              <a:gd name="connsiteY1142" fmla="*/ 3850680 h 4527226"/>
              <a:gd name="connsiteX1143" fmla="*/ 1200211 w 4239875"/>
              <a:gd name="connsiteY1143" fmla="*/ 3857846 h 4527226"/>
              <a:gd name="connsiteX1144" fmla="*/ 1195355 w 4239875"/>
              <a:gd name="connsiteY1144" fmla="*/ 3873020 h 4527226"/>
              <a:gd name="connsiteX1145" fmla="*/ 1195067 w 4239875"/>
              <a:gd name="connsiteY1145" fmla="*/ 3842604 h 4527226"/>
              <a:gd name="connsiteX1146" fmla="*/ 742384 w 4239875"/>
              <a:gd name="connsiteY1146" fmla="*/ 3842068 h 4527226"/>
              <a:gd name="connsiteX1147" fmla="*/ 742566 w 4239875"/>
              <a:gd name="connsiteY1147" fmla="*/ 3844903 h 4527226"/>
              <a:gd name="connsiteX1148" fmla="*/ 740903 w 4239875"/>
              <a:gd name="connsiteY1148" fmla="*/ 3845172 h 4527226"/>
              <a:gd name="connsiteX1149" fmla="*/ 739895 w 4239875"/>
              <a:gd name="connsiteY1149" fmla="*/ 3845335 h 4527226"/>
              <a:gd name="connsiteX1150" fmla="*/ 738816 w 4239875"/>
              <a:gd name="connsiteY1150" fmla="*/ 3842994 h 4527226"/>
              <a:gd name="connsiteX1151" fmla="*/ 742384 w 4239875"/>
              <a:gd name="connsiteY1151" fmla="*/ 3842068 h 4527226"/>
              <a:gd name="connsiteX1152" fmla="*/ 1041973 w 4239875"/>
              <a:gd name="connsiteY1152" fmla="*/ 3840412 h 4527226"/>
              <a:gd name="connsiteX1153" fmla="*/ 1042749 w 4239875"/>
              <a:gd name="connsiteY1153" fmla="*/ 3843285 h 4527226"/>
              <a:gd name="connsiteX1154" fmla="*/ 1041809 w 4239875"/>
              <a:gd name="connsiteY1154" fmla="*/ 3842671 h 4527226"/>
              <a:gd name="connsiteX1155" fmla="*/ 1125121 w 4239875"/>
              <a:gd name="connsiteY1155" fmla="*/ 3836760 h 4527226"/>
              <a:gd name="connsiteX1156" fmla="*/ 1137007 w 4239875"/>
              <a:gd name="connsiteY1156" fmla="*/ 3841694 h 4527226"/>
              <a:gd name="connsiteX1157" fmla="*/ 1137403 w 4239875"/>
              <a:gd name="connsiteY1157" fmla="*/ 3843788 h 4527226"/>
              <a:gd name="connsiteX1158" fmla="*/ 1131715 w 4239875"/>
              <a:gd name="connsiteY1158" fmla="*/ 3862866 h 4527226"/>
              <a:gd name="connsiteX1159" fmla="*/ 1116527 w 4239875"/>
              <a:gd name="connsiteY1159" fmla="*/ 3842423 h 4527226"/>
              <a:gd name="connsiteX1160" fmla="*/ 1125121 w 4239875"/>
              <a:gd name="connsiteY1160" fmla="*/ 3836760 h 4527226"/>
              <a:gd name="connsiteX1161" fmla="*/ 3762989 w 4239875"/>
              <a:gd name="connsiteY1161" fmla="*/ 3836555 h 4527226"/>
              <a:gd name="connsiteX1162" fmla="*/ 3766112 w 4239875"/>
              <a:gd name="connsiteY1162" fmla="*/ 3837197 h 4527226"/>
              <a:gd name="connsiteX1163" fmla="*/ 3759187 w 4239875"/>
              <a:gd name="connsiteY1163" fmla="*/ 3839712 h 4527226"/>
              <a:gd name="connsiteX1164" fmla="*/ 3762989 w 4239875"/>
              <a:gd name="connsiteY1164" fmla="*/ 3836555 h 4527226"/>
              <a:gd name="connsiteX1165" fmla="*/ 359002 w 4239875"/>
              <a:gd name="connsiteY1165" fmla="*/ 3835037 h 4527226"/>
              <a:gd name="connsiteX1166" fmla="*/ 360229 w 4239875"/>
              <a:gd name="connsiteY1166" fmla="*/ 3837641 h 4527226"/>
              <a:gd name="connsiteX1167" fmla="*/ 357482 w 4239875"/>
              <a:gd name="connsiteY1167" fmla="*/ 3839324 h 4527226"/>
              <a:gd name="connsiteX1168" fmla="*/ 1224364 w 4239875"/>
              <a:gd name="connsiteY1168" fmla="*/ 3832131 h 4527226"/>
              <a:gd name="connsiteX1169" fmla="*/ 1221378 w 4239875"/>
              <a:gd name="connsiteY1169" fmla="*/ 3840492 h 4527226"/>
              <a:gd name="connsiteX1170" fmla="*/ 1219018 w 4239875"/>
              <a:gd name="connsiteY1170" fmla="*/ 3834704 h 4527226"/>
              <a:gd name="connsiteX1171" fmla="*/ 1224364 w 4239875"/>
              <a:gd name="connsiteY1171" fmla="*/ 3832131 h 4527226"/>
              <a:gd name="connsiteX1172" fmla="*/ 3704122 w 4239875"/>
              <a:gd name="connsiteY1172" fmla="*/ 3829523 h 4527226"/>
              <a:gd name="connsiteX1173" fmla="*/ 3707357 w 4239875"/>
              <a:gd name="connsiteY1173" fmla="*/ 3830928 h 4527226"/>
              <a:gd name="connsiteX1174" fmla="*/ 3699497 w 4239875"/>
              <a:gd name="connsiteY1174" fmla="*/ 3832488 h 4527226"/>
              <a:gd name="connsiteX1175" fmla="*/ 3704122 w 4239875"/>
              <a:gd name="connsiteY1175" fmla="*/ 3829523 h 4527226"/>
              <a:gd name="connsiteX1176" fmla="*/ 490803 w 4239875"/>
              <a:gd name="connsiteY1176" fmla="*/ 3827688 h 4527226"/>
              <a:gd name="connsiteX1177" fmla="*/ 491076 w 4239875"/>
              <a:gd name="connsiteY1177" fmla="*/ 3828113 h 4527226"/>
              <a:gd name="connsiteX1178" fmla="*/ 490426 w 4239875"/>
              <a:gd name="connsiteY1178" fmla="*/ 3831034 h 4527226"/>
              <a:gd name="connsiteX1179" fmla="*/ 489983 w 4239875"/>
              <a:gd name="connsiteY1179" fmla="*/ 3829438 h 4527226"/>
              <a:gd name="connsiteX1180" fmla="*/ 728568 w 4239875"/>
              <a:gd name="connsiteY1180" fmla="*/ 3826677 h 4527226"/>
              <a:gd name="connsiteX1181" fmla="*/ 733382 w 4239875"/>
              <a:gd name="connsiteY1181" fmla="*/ 3829419 h 4527226"/>
              <a:gd name="connsiteX1182" fmla="*/ 731896 w 4239875"/>
              <a:gd name="connsiteY1182" fmla="*/ 3835887 h 4527226"/>
              <a:gd name="connsiteX1183" fmla="*/ 729465 w 4239875"/>
              <a:gd name="connsiteY1183" fmla="*/ 3832767 h 4527226"/>
              <a:gd name="connsiteX1184" fmla="*/ 728568 w 4239875"/>
              <a:gd name="connsiteY1184" fmla="*/ 3826677 h 4527226"/>
              <a:gd name="connsiteX1185" fmla="*/ 937393 w 4239875"/>
              <a:gd name="connsiteY1185" fmla="*/ 3826666 h 4527226"/>
              <a:gd name="connsiteX1186" fmla="*/ 937880 w 4239875"/>
              <a:gd name="connsiteY1186" fmla="*/ 3853523 h 4527226"/>
              <a:gd name="connsiteX1187" fmla="*/ 927555 w 4239875"/>
              <a:gd name="connsiteY1187" fmla="*/ 3841872 h 4527226"/>
              <a:gd name="connsiteX1188" fmla="*/ 937393 w 4239875"/>
              <a:gd name="connsiteY1188" fmla="*/ 3826666 h 4527226"/>
              <a:gd name="connsiteX1189" fmla="*/ 1051510 w 4239875"/>
              <a:gd name="connsiteY1189" fmla="*/ 3825602 h 4527226"/>
              <a:gd name="connsiteX1190" fmla="*/ 1042158 w 4239875"/>
              <a:gd name="connsiteY1190" fmla="*/ 3837881 h 4527226"/>
              <a:gd name="connsiteX1191" fmla="*/ 1041973 w 4239875"/>
              <a:gd name="connsiteY1191" fmla="*/ 3840412 h 4527226"/>
              <a:gd name="connsiteX1192" fmla="*/ 1041337 w 4239875"/>
              <a:gd name="connsiteY1192" fmla="*/ 3838056 h 4527226"/>
              <a:gd name="connsiteX1193" fmla="*/ 1039147 w 4239875"/>
              <a:gd name="connsiteY1193" fmla="*/ 3840931 h 4527226"/>
              <a:gd name="connsiteX1194" fmla="*/ 1041809 w 4239875"/>
              <a:gd name="connsiteY1194" fmla="*/ 3842671 h 4527226"/>
              <a:gd name="connsiteX1195" fmla="*/ 1041069 w 4239875"/>
              <a:gd name="connsiteY1195" fmla="*/ 3852836 h 4527226"/>
              <a:gd name="connsiteX1196" fmla="*/ 1030562 w 4239875"/>
              <a:gd name="connsiteY1196" fmla="*/ 3884294 h 4527226"/>
              <a:gd name="connsiteX1197" fmla="*/ 1043334 w 4239875"/>
              <a:gd name="connsiteY1197" fmla="*/ 3890077 h 4527226"/>
              <a:gd name="connsiteX1198" fmla="*/ 1045644 w 4239875"/>
              <a:gd name="connsiteY1198" fmla="*/ 3878025 h 4527226"/>
              <a:gd name="connsiteX1199" fmla="*/ 1050671 w 4239875"/>
              <a:gd name="connsiteY1199" fmla="*/ 3860151 h 4527226"/>
              <a:gd name="connsiteX1200" fmla="*/ 1054612 w 4239875"/>
              <a:gd name="connsiteY1200" fmla="*/ 3841448 h 4527226"/>
              <a:gd name="connsiteX1201" fmla="*/ 1056944 w 4239875"/>
              <a:gd name="connsiteY1201" fmla="*/ 3829742 h 4527226"/>
              <a:gd name="connsiteX1202" fmla="*/ 1051510 w 4239875"/>
              <a:gd name="connsiteY1202" fmla="*/ 3825602 h 4527226"/>
              <a:gd name="connsiteX1203" fmla="*/ 1041101 w 4239875"/>
              <a:gd name="connsiteY1203" fmla="*/ 3824876 h 4527226"/>
              <a:gd name="connsiteX1204" fmla="*/ 1032916 w 4239875"/>
              <a:gd name="connsiteY1204" fmla="*/ 3835623 h 4527226"/>
              <a:gd name="connsiteX1205" fmla="*/ 1037045 w 4239875"/>
              <a:gd name="connsiteY1205" fmla="*/ 3835032 h 4527226"/>
              <a:gd name="connsiteX1206" fmla="*/ 1038900 w 4239875"/>
              <a:gd name="connsiteY1206" fmla="*/ 3832917 h 4527226"/>
              <a:gd name="connsiteX1207" fmla="*/ 1041101 w 4239875"/>
              <a:gd name="connsiteY1207" fmla="*/ 3824876 h 4527226"/>
              <a:gd name="connsiteX1208" fmla="*/ 3797460 w 4239875"/>
              <a:gd name="connsiteY1208" fmla="*/ 3821128 h 4527226"/>
              <a:gd name="connsiteX1209" fmla="*/ 3800701 w 4239875"/>
              <a:gd name="connsiteY1209" fmla="*/ 3828346 h 4527226"/>
              <a:gd name="connsiteX1210" fmla="*/ 3794490 w 4239875"/>
              <a:gd name="connsiteY1210" fmla="*/ 3821932 h 4527226"/>
              <a:gd name="connsiteX1211" fmla="*/ 3797460 w 4239875"/>
              <a:gd name="connsiteY1211" fmla="*/ 3821128 h 4527226"/>
              <a:gd name="connsiteX1212" fmla="*/ 3918625 w 4239875"/>
              <a:gd name="connsiteY1212" fmla="*/ 3818200 h 4527226"/>
              <a:gd name="connsiteX1213" fmla="*/ 3921860 w 4239875"/>
              <a:gd name="connsiteY1213" fmla="*/ 3819606 h 4527226"/>
              <a:gd name="connsiteX1214" fmla="*/ 3914001 w 4239875"/>
              <a:gd name="connsiteY1214" fmla="*/ 3821165 h 4527226"/>
              <a:gd name="connsiteX1215" fmla="*/ 3918625 w 4239875"/>
              <a:gd name="connsiteY1215" fmla="*/ 3818200 h 4527226"/>
              <a:gd name="connsiteX1216" fmla="*/ 1259881 w 4239875"/>
              <a:gd name="connsiteY1216" fmla="*/ 3818198 h 4527226"/>
              <a:gd name="connsiteX1217" fmla="*/ 1272214 w 4239875"/>
              <a:gd name="connsiteY1217" fmla="*/ 3829504 h 4527226"/>
              <a:gd name="connsiteX1218" fmla="*/ 1264068 w 4239875"/>
              <a:gd name="connsiteY1218" fmla="*/ 3840197 h 4527226"/>
              <a:gd name="connsiteX1219" fmla="*/ 1259881 w 4239875"/>
              <a:gd name="connsiteY1219" fmla="*/ 3818198 h 4527226"/>
              <a:gd name="connsiteX1220" fmla="*/ 4067815 w 4239875"/>
              <a:gd name="connsiteY1220" fmla="*/ 3817518 h 4527226"/>
              <a:gd name="connsiteX1221" fmla="*/ 4073439 w 4239875"/>
              <a:gd name="connsiteY1221" fmla="*/ 3818553 h 4527226"/>
              <a:gd name="connsiteX1222" fmla="*/ 4078440 w 4239875"/>
              <a:gd name="connsiteY1222" fmla="*/ 3832420 h 4527226"/>
              <a:gd name="connsiteX1223" fmla="*/ 4068460 w 4239875"/>
              <a:gd name="connsiteY1223" fmla="*/ 3837827 h 4527226"/>
              <a:gd name="connsiteX1224" fmla="*/ 4067815 w 4239875"/>
              <a:gd name="connsiteY1224" fmla="*/ 3817518 h 4527226"/>
              <a:gd name="connsiteX1225" fmla="*/ 3619042 w 4239875"/>
              <a:gd name="connsiteY1225" fmla="*/ 3814512 h 4527226"/>
              <a:gd name="connsiteX1226" fmla="*/ 3622278 w 4239875"/>
              <a:gd name="connsiteY1226" fmla="*/ 3815917 h 4527226"/>
              <a:gd name="connsiteX1227" fmla="*/ 3614417 w 4239875"/>
              <a:gd name="connsiteY1227" fmla="*/ 3817476 h 4527226"/>
              <a:gd name="connsiteX1228" fmla="*/ 3619042 w 4239875"/>
              <a:gd name="connsiteY1228" fmla="*/ 3814512 h 4527226"/>
              <a:gd name="connsiteX1229" fmla="*/ 550019 w 4239875"/>
              <a:gd name="connsiteY1229" fmla="*/ 3814399 h 4527226"/>
              <a:gd name="connsiteX1230" fmla="*/ 545587 w 4239875"/>
              <a:gd name="connsiteY1230" fmla="*/ 3855214 h 4527226"/>
              <a:gd name="connsiteX1231" fmla="*/ 534552 w 4239875"/>
              <a:gd name="connsiteY1231" fmla="*/ 3854227 h 4527226"/>
              <a:gd name="connsiteX1232" fmla="*/ 531593 w 4239875"/>
              <a:gd name="connsiteY1232" fmla="*/ 3840614 h 4527226"/>
              <a:gd name="connsiteX1233" fmla="*/ 532232 w 4239875"/>
              <a:gd name="connsiteY1233" fmla="*/ 3832117 h 4527226"/>
              <a:gd name="connsiteX1234" fmla="*/ 533425 w 4239875"/>
              <a:gd name="connsiteY1234" fmla="*/ 3828600 h 4527226"/>
              <a:gd name="connsiteX1235" fmla="*/ 538101 w 4239875"/>
              <a:gd name="connsiteY1235" fmla="*/ 3816452 h 4527226"/>
              <a:gd name="connsiteX1236" fmla="*/ 428749 w 4239875"/>
              <a:gd name="connsiteY1236" fmla="*/ 3813875 h 4527226"/>
              <a:gd name="connsiteX1237" fmla="*/ 435289 w 4239875"/>
              <a:gd name="connsiteY1237" fmla="*/ 3818173 h 4527226"/>
              <a:gd name="connsiteX1238" fmla="*/ 423340 w 4239875"/>
              <a:gd name="connsiteY1238" fmla="*/ 3814534 h 4527226"/>
              <a:gd name="connsiteX1239" fmla="*/ 428749 w 4239875"/>
              <a:gd name="connsiteY1239" fmla="*/ 3813875 h 4527226"/>
              <a:gd name="connsiteX1240" fmla="*/ 1039362 w 4239875"/>
              <a:gd name="connsiteY1240" fmla="*/ 3812008 h 4527226"/>
              <a:gd name="connsiteX1241" fmla="*/ 1037030 w 4239875"/>
              <a:gd name="connsiteY1241" fmla="*/ 3821453 h 4527226"/>
              <a:gd name="connsiteX1242" fmla="*/ 1040175 w 4239875"/>
              <a:gd name="connsiteY1242" fmla="*/ 3820517 h 4527226"/>
              <a:gd name="connsiteX1243" fmla="*/ 1039362 w 4239875"/>
              <a:gd name="connsiteY1243" fmla="*/ 3812008 h 4527226"/>
              <a:gd name="connsiteX1244" fmla="*/ 3234018 w 4239875"/>
              <a:gd name="connsiteY1244" fmla="*/ 3811817 h 4527226"/>
              <a:gd name="connsiteX1245" fmla="*/ 3240087 w 4239875"/>
              <a:gd name="connsiteY1245" fmla="*/ 3812474 h 4527226"/>
              <a:gd name="connsiteX1246" fmla="*/ 3228410 w 4239875"/>
              <a:gd name="connsiteY1246" fmla="*/ 3817247 h 4527226"/>
              <a:gd name="connsiteX1247" fmla="*/ 3234018 w 4239875"/>
              <a:gd name="connsiteY1247" fmla="*/ 3811817 h 4527226"/>
              <a:gd name="connsiteX1248" fmla="*/ 1296169 w 4239875"/>
              <a:gd name="connsiteY1248" fmla="*/ 3811194 h 4527226"/>
              <a:gd name="connsiteX1249" fmla="*/ 1297954 w 4239875"/>
              <a:gd name="connsiteY1249" fmla="*/ 3813438 h 4527226"/>
              <a:gd name="connsiteX1250" fmla="*/ 1289897 w 4239875"/>
              <a:gd name="connsiteY1250" fmla="*/ 3821637 h 4527226"/>
              <a:gd name="connsiteX1251" fmla="*/ 1292500 w 4239875"/>
              <a:gd name="connsiteY1251" fmla="*/ 3814307 h 4527226"/>
              <a:gd name="connsiteX1252" fmla="*/ 1295060 w 4239875"/>
              <a:gd name="connsiteY1252" fmla="*/ 3813818 h 4527226"/>
              <a:gd name="connsiteX1253" fmla="*/ 1059555 w 4239875"/>
              <a:gd name="connsiteY1253" fmla="*/ 3810090 h 4527226"/>
              <a:gd name="connsiteX1254" fmla="*/ 1053571 w 4239875"/>
              <a:gd name="connsiteY1254" fmla="*/ 3822520 h 4527226"/>
              <a:gd name="connsiteX1255" fmla="*/ 1059555 w 4239875"/>
              <a:gd name="connsiteY1255" fmla="*/ 3810090 h 4527226"/>
              <a:gd name="connsiteX1256" fmla="*/ 3796246 w 4239875"/>
              <a:gd name="connsiteY1256" fmla="*/ 3809875 h 4527226"/>
              <a:gd name="connsiteX1257" fmla="*/ 3799315 w 4239875"/>
              <a:gd name="connsiteY1257" fmla="*/ 3816914 h 4527226"/>
              <a:gd name="connsiteX1258" fmla="*/ 3793105 w 4239875"/>
              <a:gd name="connsiteY1258" fmla="*/ 3810500 h 4527226"/>
              <a:gd name="connsiteX1259" fmla="*/ 3796246 w 4239875"/>
              <a:gd name="connsiteY1259" fmla="*/ 3809875 h 4527226"/>
              <a:gd name="connsiteX1260" fmla="*/ 937298 w 4239875"/>
              <a:gd name="connsiteY1260" fmla="*/ 3809477 h 4527226"/>
              <a:gd name="connsiteX1261" fmla="*/ 946231 w 4239875"/>
              <a:gd name="connsiteY1261" fmla="*/ 3810172 h 4527226"/>
              <a:gd name="connsiteX1262" fmla="*/ 933032 w 4239875"/>
              <a:gd name="connsiteY1262" fmla="*/ 3816208 h 4527226"/>
              <a:gd name="connsiteX1263" fmla="*/ 937298 w 4239875"/>
              <a:gd name="connsiteY1263" fmla="*/ 3809477 h 4527226"/>
              <a:gd name="connsiteX1264" fmla="*/ 765858 w 4239875"/>
              <a:gd name="connsiteY1264" fmla="*/ 3808558 h 4527226"/>
              <a:gd name="connsiteX1265" fmla="*/ 753195 w 4239875"/>
              <a:gd name="connsiteY1265" fmla="*/ 3840915 h 4527226"/>
              <a:gd name="connsiteX1266" fmla="*/ 738519 w 4239875"/>
              <a:gd name="connsiteY1266" fmla="*/ 3879136 h 4527226"/>
              <a:gd name="connsiteX1267" fmla="*/ 731907 w 4239875"/>
              <a:gd name="connsiteY1267" fmla="*/ 3881047 h 4527226"/>
              <a:gd name="connsiteX1268" fmla="*/ 739444 w 4239875"/>
              <a:gd name="connsiteY1268" fmla="*/ 3853309 h 4527226"/>
              <a:gd name="connsiteX1269" fmla="*/ 743601 w 4239875"/>
              <a:gd name="connsiteY1269" fmla="*/ 3843764 h 4527226"/>
              <a:gd name="connsiteX1270" fmla="*/ 744836 w 4239875"/>
              <a:gd name="connsiteY1270" fmla="*/ 3833778 h 4527226"/>
              <a:gd name="connsiteX1271" fmla="*/ 745359 w 4239875"/>
              <a:gd name="connsiteY1271" fmla="*/ 3831891 h 4527226"/>
              <a:gd name="connsiteX1272" fmla="*/ 743331 w 4239875"/>
              <a:gd name="connsiteY1272" fmla="*/ 3831142 h 4527226"/>
              <a:gd name="connsiteX1273" fmla="*/ 741277 w 4239875"/>
              <a:gd name="connsiteY1273" fmla="*/ 3828283 h 4527226"/>
              <a:gd name="connsiteX1274" fmla="*/ 745083 w 4239875"/>
              <a:gd name="connsiteY1274" fmla="*/ 3827731 h 4527226"/>
              <a:gd name="connsiteX1275" fmla="*/ 745863 w 4239875"/>
              <a:gd name="connsiteY1275" fmla="*/ 3830064 h 4527226"/>
              <a:gd name="connsiteX1276" fmla="*/ 747013 w 4239875"/>
              <a:gd name="connsiteY1276" fmla="*/ 3825904 h 4527226"/>
              <a:gd name="connsiteX1277" fmla="*/ 755061 w 4239875"/>
              <a:gd name="connsiteY1277" fmla="*/ 3813899 h 4527226"/>
              <a:gd name="connsiteX1278" fmla="*/ 1369223 w 4239875"/>
              <a:gd name="connsiteY1278" fmla="*/ 3805852 h 4527226"/>
              <a:gd name="connsiteX1279" fmla="*/ 1371827 w 4239875"/>
              <a:gd name="connsiteY1279" fmla="*/ 3825016 h 4527226"/>
              <a:gd name="connsiteX1280" fmla="*/ 1358180 w 4239875"/>
              <a:gd name="connsiteY1280" fmla="*/ 3820347 h 4527226"/>
              <a:gd name="connsiteX1281" fmla="*/ 1369223 w 4239875"/>
              <a:gd name="connsiteY1281" fmla="*/ 3805852 h 4527226"/>
              <a:gd name="connsiteX1282" fmla="*/ 950901 w 4239875"/>
              <a:gd name="connsiteY1282" fmla="*/ 3799835 h 4527226"/>
              <a:gd name="connsiteX1283" fmla="*/ 959433 w 4239875"/>
              <a:gd name="connsiteY1283" fmla="*/ 3800752 h 4527226"/>
              <a:gd name="connsiteX1284" fmla="*/ 957194 w 4239875"/>
              <a:gd name="connsiteY1284" fmla="*/ 3804270 h 4527226"/>
              <a:gd name="connsiteX1285" fmla="*/ 955104 w 4239875"/>
              <a:gd name="connsiteY1285" fmla="*/ 3801465 h 4527226"/>
              <a:gd name="connsiteX1286" fmla="*/ 954303 w 4239875"/>
              <a:gd name="connsiteY1286" fmla="*/ 3804738 h 4527226"/>
              <a:gd name="connsiteX1287" fmla="*/ 955819 w 4239875"/>
              <a:gd name="connsiteY1287" fmla="*/ 3806429 h 4527226"/>
              <a:gd name="connsiteX1288" fmla="*/ 955167 w 4239875"/>
              <a:gd name="connsiteY1288" fmla="*/ 3807454 h 4527226"/>
              <a:gd name="connsiteX1289" fmla="*/ 946636 w 4239875"/>
              <a:gd name="connsiteY1289" fmla="*/ 3806539 h 4527226"/>
              <a:gd name="connsiteX1290" fmla="*/ 950901 w 4239875"/>
              <a:gd name="connsiteY1290" fmla="*/ 3799835 h 4527226"/>
              <a:gd name="connsiteX1291" fmla="*/ 1231687 w 4239875"/>
              <a:gd name="connsiteY1291" fmla="*/ 3799452 h 4527226"/>
              <a:gd name="connsiteX1292" fmla="*/ 1226099 w 4239875"/>
              <a:gd name="connsiteY1292" fmla="*/ 3817523 h 4527226"/>
              <a:gd name="connsiteX1293" fmla="*/ 1217913 w 4239875"/>
              <a:gd name="connsiteY1293" fmla="*/ 3828268 h 4527226"/>
              <a:gd name="connsiteX1294" fmla="*/ 1231687 w 4239875"/>
              <a:gd name="connsiteY1294" fmla="*/ 3799452 h 4527226"/>
              <a:gd name="connsiteX1295" fmla="*/ 4071551 w 4239875"/>
              <a:gd name="connsiteY1295" fmla="*/ 3798490 h 4527226"/>
              <a:gd name="connsiteX1296" fmla="*/ 4072411 w 4239875"/>
              <a:gd name="connsiteY1296" fmla="*/ 3812708 h 4527226"/>
              <a:gd name="connsiteX1297" fmla="*/ 4068573 w 4239875"/>
              <a:gd name="connsiteY1297" fmla="*/ 3799222 h 4527226"/>
              <a:gd name="connsiteX1298" fmla="*/ 4071551 w 4239875"/>
              <a:gd name="connsiteY1298" fmla="*/ 3798490 h 4527226"/>
              <a:gd name="connsiteX1299" fmla="*/ 3433543 w 4239875"/>
              <a:gd name="connsiteY1299" fmla="*/ 3797986 h 4527226"/>
              <a:gd name="connsiteX1300" fmla="*/ 3436649 w 4239875"/>
              <a:gd name="connsiteY1300" fmla="*/ 3806754 h 4527226"/>
              <a:gd name="connsiteX1301" fmla="*/ 3433543 w 4239875"/>
              <a:gd name="connsiteY1301" fmla="*/ 3797986 h 4527226"/>
              <a:gd name="connsiteX1302" fmla="*/ 1058014 w 4239875"/>
              <a:gd name="connsiteY1302" fmla="*/ 3797380 h 4527226"/>
              <a:gd name="connsiteX1303" fmla="*/ 1054746 w 4239875"/>
              <a:gd name="connsiteY1303" fmla="*/ 3806113 h 4527226"/>
              <a:gd name="connsiteX1304" fmla="*/ 1058861 w 4239875"/>
              <a:gd name="connsiteY1304" fmla="*/ 3807377 h 4527226"/>
              <a:gd name="connsiteX1305" fmla="*/ 1058014 w 4239875"/>
              <a:gd name="connsiteY1305" fmla="*/ 3797380 h 4527226"/>
              <a:gd name="connsiteX1306" fmla="*/ 427685 w 4239875"/>
              <a:gd name="connsiteY1306" fmla="*/ 3796336 h 4527226"/>
              <a:gd name="connsiteX1307" fmla="*/ 436148 w 4239875"/>
              <a:gd name="connsiteY1307" fmla="*/ 3797199 h 4527226"/>
              <a:gd name="connsiteX1308" fmla="*/ 423450 w 4239875"/>
              <a:gd name="connsiteY1308" fmla="*/ 3803062 h 4527226"/>
              <a:gd name="connsiteX1309" fmla="*/ 427685 w 4239875"/>
              <a:gd name="connsiteY1309" fmla="*/ 3796336 h 4527226"/>
              <a:gd name="connsiteX1310" fmla="*/ 3600692 w 4239875"/>
              <a:gd name="connsiteY1310" fmla="*/ 3795560 h 4527226"/>
              <a:gd name="connsiteX1311" fmla="*/ 3603926 w 4239875"/>
              <a:gd name="connsiteY1311" fmla="*/ 3796966 h 4527226"/>
              <a:gd name="connsiteX1312" fmla="*/ 3596066 w 4239875"/>
              <a:gd name="connsiteY1312" fmla="*/ 3798524 h 4527226"/>
              <a:gd name="connsiteX1313" fmla="*/ 3600692 w 4239875"/>
              <a:gd name="connsiteY1313" fmla="*/ 3795560 h 4527226"/>
              <a:gd name="connsiteX1314" fmla="*/ 365528 w 4239875"/>
              <a:gd name="connsiteY1314" fmla="*/ 3795311 h 4527226"/>
              <a:gd name="connsiteX1315" fmla="*/ 360060 w 4239875"/>
              <a:gd name="connsiteY1315" fmla="*/ 3810999 h 4527226"/>
              <a:gd name="connsiteX1316" fmla="*/ 365528 w 4239875"/>
              <a:gd name="connsiteY1316" fmla="*/ 3795311 h 4527226"/>
              <a:gd name="connsiteX1317" fmla="*/ 3620303 w 4239875"/>
              <a:gd name="connsiteY1317" fmla="*/ 3793880 h 4527226"/>
              <a:gd name="connsiteX1318" fmla="*/ 3618087 w 4239875"/>
              <a:gd name="connsiteY1318" fmla="*/ 3795240 h 4527226"/>
              <a:gd name="connsiteX1319" fmla="*/ 3621158 w 4239875"/>
              <a:gd name="connsiteY1319" fmla="*/ 3796036 h 4527226"/>
              <a:gd name="connsiteX1320" fmla="*/ 3613461 w 4239875"/>
              <a:gd name="connsiteY1320" fmla="*/ 3797755 h 4527226"/>
              <a:gd name="connsiteX1321" fmla="*/ 3615656 w 4239875"/>
              <a:gd name="connsiteY1321" fmla="*/ 3796380 h 4527226"/>
              <a:gd name="connsiteX1322" fmla="*/ 3612445 w 4239875"/>
              <a:gd name="connsiteY1322" fmla="*/ 3795440 h 4527226"/>
              <a:gd name="connsiteX1323" fmla="*/ 3620303 w 4239875"/>
              <a:gd name="connsiteY1323" fmla="*/ 3793880 h 4527226"/>
              <a:gd name="connsiteX1324" fmla="*/ 1279589 w 4239875"/>
              <a:gd name="connsiteY1324" fmla="*/ 3792222 h 4527226"/>
              <a:gd name="connsiteX1325" fmla="*/ 1274849 w 4239875"/>
              <a:gd name="connsiteY1325" fmla="*/ 3807412 h 4527226"/>
              <a:gd name="connsiteX1326" fmla="*/ 1271398 w 4239875"/>
              <a:gd name="connsiteY1326" fmla="*/ 3814185 h 4527226"/>
              <a:gd name="connsiteX1327" fmla="*/ 1260033 w 4239875"/>
              <a:gd name="connsiteY1327" fmla="*/ 3811169 h 4527226"/>
              <a:gd name="connsiteX1328" fmla="*/ 1266909 w 4239875"/>
              <a:gd name="connsiteY1328" fmla="*/ 3798779 h 4527226"/>
              <a:gd name="connsiteX1329" fmla="*/ 1279589 w 4239875"/>
              <a:gd name="connsiteY1329" fmla="*/ 3792222 h 4527226"/>
              <a:gd name="connsiteX1330" fmla="*/ 362269 w 4239875"/>
              <a:gd name="connsiteY1330" fmla="*/ 3789500 h 4527226"/>
              <a:gd name="connsiteX1331" fmla="*/ 365510 w 4239875"/>
              <a:gd name="connsiteY1331" fmla="*/ 3794964 h 4527226"/>
              <a:gd name="connsiteX1332" fmla="*/ 360156 w 4239875"/>
              <a:gd name="connsiteY1332" fmla="*/ 3790885 h 4527226"/>
              <a:gd name="connsiteX1333" fmla="*/ 362269 w 4239875"/>
              <a:gd name="connsiteY1333" fmla="*/ 3789500 h 4527226"/>
              <a:gd name="connsiteX1334" fmla="*/ 713359 w 4239875"/>
              <a:gd name="connsiteY1334" fmla="*/ 3789175 h 4527226"/>
              <a:gd name="connsiteX1335" fmla="*/ 716164 w 4239875"/>
              <a:gd name="connsiteY1335" fmla="*/ 3790082 h 4527226"/>
              <a:gd name="connsiteX1336" fmla="*/ 716749 w 4239875"/>
              <a:gd name="connsiteY1336" fmla="*/ 3790272 h 4527226"/>
              <a:gd name="connsiteX1337" fmla="*/ 716781 w 4239875"/>
              <a:gd name="connsiteY1337" fmla="*/ 3790281 h 4527226"/>
              <a:gd name="connsiteX1338" fmla="*/ 716164 w 4239875"/>
              <a:gd name="connsiteY1338" fmla="*/ 3790082 h 4527226"/>
              <a:gd name="connsiteX1339" fmla="*/ 715020 w 4239875"/>
              <a:gd name="connsiteY1339" fmla="*/ 3789712 h 4527226"/>
              <a:gd name="connsiteX1340" fmla="*/ 713359 w 4239875"/>
              <a:gd name="connsiteY1340" fmla="*/ 3789175 h 4527226"/>
              <a:gd name="connsiteX1341" fmla="*/ 1375766 w 4239875"/>
              <a:gd name="connsiteY1341" fmla="*/ 3788198 h 4527226"/>
              <a:gd name="connsiteX1342" fmla="*/ 1381298 w 4239875"/>
              <a:gd name="connsiteY1342" fmla="*/ 3789089 h 4527226"/>
              <a:gd name="connsiteX1343" fmla="*/ 1372131 w 4239875"/>
              <a:gd name="connsiteY1343" fmla="*/ 3792742 h 4527226"/>
              <a:gd name="connsiteX1344" fmla="*/ 1375766 w 4239875"/>
              <a:gd name="connsiteY1344" fmla="*/ 3788198 h 4527226"/>
              <a:gd name="connsiteX1345" fmla="*/ 961078 w 4239875"/>
              <a:gd name="connsiteY1345" fmla="*/ 3787813 h 4527226"/>
              <a:gd name="connsiteX1346" fmla="*/ 968560 w 4239875"/>
              <a:gd name="connsiteY1346" fmla="*/ 3790292 h 4527226"/>
              <a:gd name="connsiteX1347" fmla="*/ 953742 w 4239875"/>
              <a:gd name="connsiteY1347" fmla="*/ 3793725 h 4527226"/>
              <a:gd name="connsiteX1348" fmla="*/ 961078 w 4239875"/>
              <a:gd name="connsiteY1348" fmla="*/ 3787813 h 4527226"/>
              <a:gd name="connsiteX1349" fmla="*/ 711659 w 4239875"/>
              <a:gd name="connsiteY1349" fmla="*/ 3786814 h 4527226"/>
              <a:gd name="connsiteX1350" fmla="*/ 700592 w 4239875"/>
              <a:gd name="connsiteY1350" fmla="*/ 3794479 h 4527226"/>
              <a:gd name="connsiteX1351" fmla="*/ 706107 w 4239875"/>
              <a:gd name="connsiteY1351" fmla="*/ 3798680 h 4527226"/>
              <a:gd name="connsiteX1352" fmla="*/ 710861 w 4239875"/>
              <a:gd name="connsiteY1352" fmla="*/ 3793583 h 4527226"/>
              <a:gd name="connsiteX1353" fmla="*/ 711659 w 4239875"/>
              <a:gd name="connsiteY1353" fmla="*/ 3786814 h 4527226"/>
              <a:gd name="connsiteX1354" fmla="*/ 715834 w 4239875"/>
              <a:gd name="connsiteY1354" fmla="*/ 3785913 h 4527226"/>
              <a:gd name="connsiteX1355" fmla="*/ 716943 w 4239875"/>
              <a:gd name="connsiteY1355" fmla="*/ 3790335 h 4527226"/>
              <a:gd name="connsiteX1356" fmla="*/ 716943 w 4239875"/>
              <a:gd name="connsiteY1356" fmla="*/ 3790334 h 4527226"/>
              <a:gd name="connsiteX1357" fmla="*/ 717006 w 4239875"/>
              <a:gd name="connsiteY1357" fmla="*/ 3790588 h 4527226"/>
              <a:gd name="connsiteX1358" fmla="*/ 717109 w 4239875"/>
              <a:gd name="connsiteY1358" fmla="*/ 3790388 h 4527226"/>
              <a:gd name="connsiteX1359" fmla="*/ 718341 w 4239875"/>
              <a:gd name="connsiteY1359" fmla="*/ 3790786 h 4527226"/>
              <a:gd name="connsiteX1360" fmla="*/ 717788 w 4239875"/>
              <a:gd name="connsiteY1360" fmla="*/ 3790607 h 4527226"/>
              <a:gd name="connsiteX1361" fmla="*/ 717109 w 4239875"/>
              <a:gd name="connsiteY1361" fmla="*/ 3790388 h 4527226"/>
              <a:gd name="connsiteX1362" fmla="*/ 718228 w 4239875"/>
              <a:gd name="connsiteY1362" fmla="*/ 3788209 h 4527226"/>
              <a:gd name="connsiteX1363" fmla="*/ 715834 w 4239875"/>
              <a:gd name="connsiteY1363" fmla="*/ 3785913 h 4527226"/>
              <a:gd name="connsiteX1364" fmla="*/ 934807 w 4239875"/>
              <a:gd name="connsiteY1364" fmla="*/ 3785335 h 4527226"/>
              <a:gd name="connsiteX1365" fmla="*/ 935643 w 4239875"/>
              <a:gd name="connsiteY1365" fmla="*/ 3785538 h 4527226"/>
              <a:gd name="connsiteX1366" fmla="*/ 931969 w 4239875"/>
              <a:gd name="connsiteY1366" fmla="*/ 3821445 h 4527226"/>
              <a:gd name="connsiteX1367" fmla="*/ 918220 w 4239875"/>
              <a:gd name="connsiteY1367" fmla="*/ 3842797 h 4527226"/>
              <a:gd name="connsiteX1368" fmla="*/ 919042 w 4239875"/>
              <a:gd name="connsiteY1368" fmla="*/ 3834274 h 4527226"/>
              <a:gd name="connsiteX1369" fmla="*/ 914108 w 4239875"/>
              <a:gd name="connsiteY1369" fmla="*/ 3842214 h 4527226"/>
              <a:gd name="connsiteX1370" fmla="*/ 915437 w 4239875"/>
              <a:gd name="connsiteY1370" fmla="*/ 3835564 h 4527226"/>
              <a:gd name="connsiteX1371" fmla="*/ 914829 w 4239875"/>
              <a:gd name="connsiteY1371" fmla="*/ 3817266 h 4527226"/>
              <a:gd name="connsiteX1372" fmla="*/ 917665 w 4239875"/>
              <a:gd name="connsiteY1372" fmla="*/ 3813728 h 4527226"/>
              <a:gd name="connsiteX1373" fmla="*/ 920524 w 4239875"/>
              <a:gd name="connsiteY1373" fmla="*/ 3824983 h 4527226"/>
              <a:gd name="connsiteX1374" fmla="*/ 931577 w 4239875"/>
              <a:gd name="connsiteY1374" fmla="*/ 3799119 h 4527226"/>
              <a:gd name="connsiteX1375" fmla="*/ 927785 w 4239875"/>
              <a:gd name="connsiteY1375" fmla="*/ 3801075 h 4527226"/>
              <a:gd name="connsiteX1376" fmla="*/ 680462 w 4239875"/>
              <a:gd name="connsiteY1376" fmla="*/ 3784919 h 4527226"/>
              <a:gd name="connsiteX1377" fmla="*/ 678143 w 4239875"/>
              <a:gd name="connsiteY1377" fmla="*/ 3792408 h 4527226"/>
              <a:gd name="connsiteX1378" fmla="*/ 680462 w 4239875"/>
              <a:gd name="connsiteY1378" fmla="*/ 3784919 h 4527226"/>
              <a:gd name="connsiteX1379" fmla="*/ 3599307 w 4239875"/>
              <a:gd name="connsiteY1379" fmla="*/ 3784130 h 4527226"/>
              <a:gd name="connsiteX1380" fmla="*/ 3602541 w 4239875"/>
              <a:gd name="connsiteY1380" fmla="*/ 3785535 h 4527226"/>
              <a:gd name="connsiteX1381" fmla="*/ 3594682 w 4239875"/>
              <a:gd name="connsiteY1381" fmla="*/ 3787095 h 4527226"/>
              <a:gd name="connsiteX1382" fmla="*/ 3599307 w 4239875"/>
              <a:gd name="connsiteY1382" fmla="*/ 3784130 h 4527226"/>
              <a:gd name="connsiteX1383" fmla="*/ 3753692 w 4239875"/>
              <a:gd name="connsiteY1383" fmla="*/ 3783456 h 4527226"/>
              <a:gd name="connsiteX1384" fmla="*/ 3759379 w 4239875"/>
              <a:gd name="connsiteY1384" fmla="*/ 3804830 h 4527226"/>
              <a:gd name="connsiteX1385" fmla="*/ 3757782 w 4239875"/>
              <a:gd name="connsiteY1385" fmla="*/ 3817188 h 4527226"/>
              <a:gd name="connsiteX1386" fmla="*/ 3754451 w 4239875"/>
              <a:gd name="connsiteY1386" fmla="*/ 3829275 h 4527226"/>
              <a:gd name="connsiteX1387" fmla="*/ 3757208 w 4239875"/>
              <a:gd name="connsiteY1387" fmla="*/ 3827023 h 4527226"/>
              <a:gd name="connsiteX1388" fmla="*/ 3758597 w 4239875"/>
              <a:gd name="connsiteY1388" fmla="*/ 3829345 h 4527226"/>
              <a:gd name="connsiteX1389" fmla="*/ 3756603 w 4239875"/>
              <a:gd name="connsiteY1389" fmla="*/ 3829181 h 4527226"/>
              <a:gd name="connsiteX1390" fmla="*/ 3754333 w 4239875"/>
              <a:gd name="connsiteY1390" fmla="*/ 3829703 h 4527226"/>
              <a:gd name="connsiteX1391" fmla="*/ 3754205 w 4239875"/>
              <a:gd name="connsiteY1391" fmla="*/ 3830168 h 4527226"/>
              <a:gd name="connsiteX1392" fmla="*/ 3755347 w 4239875"/>
              <a:gd name="connsiteY1392" fmla="*/ 3921754 h 4527226"/>
              <a:gd name="connsiteX1393" fmla="*/ 3748824 w 4239875"/>
              <a:gd name="connsiteY1393" fmla="*/ 3905328 h 4527226"/>
              <a:gd name="connsiteX1394" fmla="*/ 3747863 w 4239875"/>
              <a:gd name="connsiteY1394" fmla="*/ 3875592 h 4527226"/>
              <a:gd name="connsiteX1395" fmla="*/ 3744527 w 4239875"/>
              <a:gd name="connsiteY1395" fmla="*/ 3808870 h 4527226"/>
              <a:gd name="connsiteX1396" fmla="*/ 3753692 w 4239875"/>
              <a:gd name="connsiteY1396" fmla="*/ 3783456 h 4527226"/>
              <a:gd name="connsiteX1397" fmla="*/ 413605 w 4239875"/>
              <a:gd name="connsiteY1397" fmla="*/ 3783406 h 4527226"/>
              <a:gd name="connsiteX1398" fmla="*/ 420304 w 4239875"/>
              <a:gd name="connsiteY1398" fmla="*/ 3785130 h 4527226"/>
              <a:gd name="connsiteX1399" fmla="*/ 407373 w 4239875"/>
              <a:gd name="connsiteY1399" fmla="*/ 3790817 h 4527226"/>
              <a:gd name="connsiteX1400" fmla="*/ 409507 w 4239875"/>
              <a:gd name="connsiteY1400" fmla="*/ 3787555 h 4527226"/>
              <a:gd name="connsiteX1401" fmla="*/ 413605 w 4239875"/>
              <a:gd name="connsiteY1401" fmla="*/ 3783406 h 4527226"/>
              <a:gd name="connsiteX1402" fmla="*/ 728120 w 4239875"/>
              <a:gd name="connsiteY1402" fmla="*/ 3781098 h 4527226"/>
              <a:gd name="connsiteX1403" fmla="*/ 722710 w 4239875"/>
              <a:gd name="connsiteY1403" fmla="*/ 3788199 h 4527226"/>
              <a:gd name="connsiteX1404" fmla="*/ 728065 w 4239875"/>
              <a:gd name="connsiteY1404" fmla="*/ 3792279 h 4527226"/>
              <a:gd name="connsiteX1405" fmla="*/ 733475 w 4239875"/>
              <a:gd name="connsiteY1405" fmla="*/ 3785177 h 4527226"/>
              <a:gd name="connsiteX1406" fmla="*/ 728120 w 4239875"/>
              <a:gd name="connsiteY1406" fmla="*/ 3781098 h 4527226"/>
              <a:gd name="connsiteX1407" fmla="*/ 3790504 w 4239875"/>
              <a:gd name="connsiteY1407" fmla="*/ 3781089 h 4527226"/>
              <a:gd name="connsiteX1408" fmla="*/ 3796710 w 4239875"/>
              <a:gd name="connsiteY1408" fmla="*/ 3806655 h 4527226"/>
              <a:gd name="connsiteX1409" fmla="*/ 3790504 w 4239875"/>
              <a:gd name="connsiteY1409" fmla="*/ 3781089 h 4527226"/>
              <a:gd name="connsiteX1410" fmla="*/ 1237263 w 4239875"/>
              <a:gd name="connsiteY1410" fmla="*/ 3779650 h 4527226"/>
              <a:gd name="connsiteX1411" fmla="*/ 1240312 w 4239875"/>
              <a:gd name="connsiteY1411" fmla="*/ 3780065 h 4527226"/>
              <a:gd name="connsiteX1412" fmla="*/ 1231398 w 4239875"/>
              <a:gd name="connsiteY1412" fmla="*/ 3796183 h 4527226"/>
              <a:gd name="connsiteX1413" fmla="*/ 1230101 w 4239875"/>
              <a:gd name="connsiteY1413" fmla="*/ 3786841 h 4527226"/>
              <a:gd name="connsiteX1414" fmla="*/ 1237263 w 4239875"/>
              <a:gd name="connsiteY1414" fmla="*/ 3779650 h 4527226"/>
              <a:gd name="connsiteX1415" fmla="*/ 1276213 w 4239875"/>
              <a:gd name="connsiteY1415" fmla="*/ 3778719 h 4527226"/>
              <a:gd name="connsiteX1416" fmla="*/ 1283122 w 4239875"/>
              <a:gd name="connsiteY1416" fmla="*/ 3787322 h 4527226"/>
              <a:gd name="connsiteX1417" fmla="*/ 1274286 w 4239875"/>
              <a:gd name="connsiteY1417" fmla="*/ 3787877 h 4527226"/>
              <a:gd name="connsiteX1418" fmla="*/ 1276213 w 4239875"/>
              <a:gd name="connsiteY1418" fmla="*/ 3778719 h 4527226"/>
              <a:gd name="connsiteX1419" fmla="*/ 3780663 w 4239875"/>
              <a:gd name="connsiteY1419" fmla="*/ 3775044 h 4527226"/>
              <a:gd name="connsiteX1420" fmla="*/ 3786711 w 4239875"/>
              <a:gd name="connsiteY1420" fmla="*/ 3775812 h 4527226"/>
              <a:gd name="connsiteX1421" fmla="*/ 3784556 w 4239875"/>
              <a:gd name="connsiteY1421" fmla="*/ 3783052 h 4527226"/>
              <a:gd name="connsiteX1422" fmla="*/ 3780663 w 4239875"/>
              <a:gd name="connsiteY1422" fmla="*/ 3775044 h 4527226"/>
              <a:gd name="connsiteX1423" fmla="*/ 600770 w 4239875"/>
              <a:gd name="connsiteY1423" fmla="*/ 3774322 h 4527226"/>
              <a:gd name="connsiteX1424" fmla="*/ 603985 w 4239875"/>
              <a:gd name="connsiteY1424" fmla="*/ 3775152 h 4527226"/>
              <a:gd name="connsiteX1425" fmla="*/ 602544 w 4239875"/>
              <a:gd name="connsiteY1425" fmla="*/ 3777405 h 4527226"/>
              <a:gd name="connsiteX1426" fmla="*/ 605126 w 4239875"/>
              <a:gd name="connsiteY1426" fmla="*/ 3777928 h 4527226"/>
              <a:gd name="connsiteX1427" fmla="*/ 603662 w 4239875"/>
              <a:gd name="connsiteY1427" fmla="*/ 3779301 h 4527226"/>
              <a:gd name="connsiteX1428" fmla="*/ 597614 w 4239875"/>
              <a:gd name="connsiteY1428" fmla="*/ 3777934 h 4527226"/>
              <a:gd name="connsiteX1429" fmla="*/ 600770 w 4239875"/>
              <a:gd name="connsiteY1429" fmla="*/ 3774322 h 4527226"/>
              <a:gd name="connsiteX1430" fmla="*/ 1285885 w 4239875"/>
              <a:gd name="connsiteY1430" fmla="*/ 3767905 h 4527226"/>
              <a:gd name="connsiteX1431" fmla="*/ 1292733 w 4239875"/>
              <a:gd name="connsiteY1431" fmla="*/ 3769443 h 4527226"/>
              <a:gd name="connsiteX1432" fmla="*/ 1279440 w 4239875"/>
              <a:gd name="connsiteY1432" fmla="*/ 3775413 h 4527226"/>
              <a:gd name="connsiteX1433" fmla="*/ 1281544 w 4239875"/>
              <a:gd name="connsiteY1433" fmla="*/ 3772239 h 4527226"/>
              <a:gd name="connsiteX1434" fmla="*/ 1285885 w 4239875"/>
              <a:gd name="connsiteY1434" fmla="*/ 3767905 h 4527226"/>
              <a:gd name="connsiteX1435" fmla="*/ 1238271 w 4239875"/>
              <a:gd name="connsiteY1435" fmla="*/ 3766212 h 4527226"/>
              <a:gd name="connsiteX1436" fmla="*/ 1235287 w 4239875"/>
              <a:gd name="connsiteY1436" fmla="*/ 3774574 h 4527226"/>
              <a:gd name="connsiteX1437" fmla="*/ 1238271 w 4239875"/>
              <a:gd name="connsiteY1437" fmla="*/ 3766212 h 4527226"/>
              <a:gd name="connsiteX1438" fmla="*/ 633902 w 4239875"/>
              <a:gd name="connsiteY1438" fmla="*/ 3765473 h 4527226"/>
              <a:gd name="connsiteX1439" fmla="*/ 635796 w 4239875"/>
              <a:gd name="connsiteY1439" fmla="*/ 3768163 h 4527226"/>
              <a:gd name="connsiteX1440" fmla="*/ 632837 w 4239875"/>
              <a:gd name="connsiteY1440" fmla="*/ 3767905 h 4527226"/>
              <a:gd name="connsiteX1441" fmla="*/ 633902 w 4239875"/>
              <a:gd name="connsiteY1441" fmla="*/ 3765473 h 4527226"/>
              <a:gd name="connsiteX1442" fmla="*/ 752443 w 4239875"/>
              <a:gd name="connsiteY1442" fmla="*/ 3765250 h 4527226"/>
              <a:gd name="connsiteX1443" fmla="*/ 767673 w 4239875"/>
              <a:gd name="connsiteY1443" fmla="*/ 3778712 h 4527226"/>
              <a:gd name="connsiteX1444" fmla="*/ 775202 w 4239875"/>
              <a:gd name="connsiteY1444" fmla="*/ 3773288 h 4527226"/>
              <a:gd name="connsiteX1445" fmla="*/ 773048 w 4239875"/>
              <a:gd name="connsiteY1445" fmla="*/ 3782807 h 4527226"/>
              <a:gd name="connsiteX1446" fmla="*/ 774006 w 4239875"/>
              <a:gd name="connsiteY1446" fmla="*/ 3782755 h 4527226"/>
              <a:gd name="connsiteX1447" fmla="*/ 769352 w 4239875"/>
              <a:gd name="connsiteY1447" fmla="*/ 3799628 h 4527226"/>
              <a:gd name="connsiteX1448" fmla="*/ 767666 w 4239875"/>
              <a:gd name="connsiteY1448" fmla="*/ 3803936 h 4527226"/>
              <a:gd name="connsiteX1449" fmla="*/ 766298 w 4239875"/>
              <a:gd name="connsiteY1449" fmla="*/ 3799753 h 4527226"/>
              <a:gd name="connsiteX1450" fmla="*/ 769279 w 4239875"/>
              <a:gd name="connsiteY1450" fmla="*/ 3796676 h 4527226"/>
              <a:gd name="connsiteX1451" fmla="*/ 760496 w 4239875"/>
              <a:gd name="connsiteY1451" fmla="*/ 3799284 h 4527226"/>
              <a:gd name="connsiteX1452" fmla="*/ 757457 w 4239875"/>
              <a:gd name="connsiteY1452" fmla="*/ 3776510 h 4527226"/>
              <a:gd name="connsiteX1453" fmla="*/ 750782 w 4239875"/>
              <a:gd name="connsiteY1453" fmla="*/ 3767239 h 4527226"/>
              <a:gd name="connsiteX1454" fmla="*/ 752443 w 4239875"/>
              <a:gd name="connsiteY1454" fmla="*/ 3765250 h 4527226"/>
              <a:gd name="connsiteX1455" fmla="*/ 3780263 w 4239875"/>
              <a:gd name="connsiteY1455" fmla="*/ 3763329 h 4527226"/>
              <a:gd name="connsiteX1456" fmla="*/ 3784657 w 4239875"/>
              <a:gd name="connsiteY1456" fmla="*/ 3764964 h 4527226"/>
              <a:gd name="connsiteX1457" fmla="*/ 3786148 w 4239875"/>
              <a:gd name="connsiteY1457" fmla="*/ 3769406 h 4527226"/>
              <a:gd name="connsiteX1458" fmla="*/ 3783232 w 4239875"/>
              <a:gd name="connsiteY1458" fmla="*/ 3770267 h 4527226"/>
              <a:gd name="connsiteX1459" fmla="*/ 3780263 w 4239875"/>
              <a:gd name="connsiteY1459" fmla="*/ 3763329 h 4527226"/>
              <a:gd name="connsiteX1460" fmla="*/ 965658 w 4239875"/>
              <a:gd name="connsiteY1460" fmla="*/ 3761419 h 4527226"/>
              <a:gd name="connsiteX1461" fmla="*/ 972587 w 4239875"/>
              <a:gd name="connsiteY1461" fmla="*/ 3763191 h 4527226"/>
              <a:gd name="connsiteX1462" fmla="*/ 961663 w 4239875"/>
              <a:gd name="connsiteY1462" fmla="*/ 3766091 h 4527226"/>
              <a:gd name="connsiteX1463" fmla="*/ 965658 w 4239875"/>
              <a:gd name="connsiteY1463" fmla="*/ 3761419 h 4527226"/>
              <a:gd name="connsiteX1464" fmla="*/ 608145 w 4239875"/>
              <a:gd name="connsiteY1464" fmla="*/ 3760304 h 4527226"/>
              <a:gd name="connsiteX1465" fmla="*/ 605224 w 4239875"/>
              <a:gd name="connsiteY1465" fmla="*/ 3768713 h 4527226"/>
              <a:gd name="connsiteX1466" fmla="*/ 603681 w 4239875"/>
              <a:gd name="connsiteY1466" fmla="*/ 3765142 h 4527226"/>
              <a:gd name="connsiteX1467" fmla="*/ 604699 w 4239875"/>
              <a:gd name="connsiteY1467" fmla="*/ 3761162 h 4527226"/>
              <a:gd name="connsiteX1468" fmla="*/ 3422914 w 4239875"/>
              <a:gd name="connsiteY1468" fmla="*/ 3759867 h 4527226"/>
              <a:gd name="connsiteX1469" fmla="*/ 3426021 w 4239875"/>
              <a:gd name="connsiteY1469" fmla="*/ 3768635 h 4527226"/>
              <a:gd name="connsiteX1470" fmla="*/ 3422914 w 4239875"/>
              <a:gd name="connsiteY1470" fmla="*/ 3759867 h 4527226"/>
              <a:gd name="connsiteX1471" fmla="*/ 1157433 w 4239875"/>
              <a:gd name="connsiteY1471" fmla="*/ 3759283 h 4527226"/>
              <a:gd name="connsiteX1472" fmla="*/ 1159604 w 4239875"/>
              <a:gd name="connsiteY1472" fmla="*/ 3769314 h 4527226"/>
              <a:gd name="connsiteX1473" fmla="*/ 1158813 w 4239875"/>
              <a:gd name="connsiteY1473" fmla="*/ 3771966 h 4527226"/>
              <a:gd name="connsiteX1474" fmla="*/ 1146226 w 4239875"/>
              <a:gd name="connsiteY1474" fmla="*/ 3763900 h 4527226"/>
              <a:gd name="connsiteX1475" fmla="*/ 1153695 w 4239875"/>
              <a:gd name="connsiteY1475" fmla="*/ 3767340 h 4527226"/>
              <a:gd name="connsiteX1476" fmla="*/ 1155444 w 4239875"/>
              <a:gd name="connsiteY1476" fmla="*/ 3765236 h 4527226"/>
              <a:gd name="connsiteX1477" fmla="*/ 1153145 w 4239875"/>
              <a:gd name="connsiteY1477" fmla="*/ 3760862 h 4527226"/>
              <a:gd name="connsiteX1478" fmla="*/ 1152890 w 4239875"/>
              <a:gd name="connsiteY1478" fmla="*/ 3760560 h 4527226"/>
              <a:gd name="connsiteX1479" fmla="*/ 817919 w 4239875"/>
              <a:gd name="connsiteY1479" fmla="*/ 3758763 h 4527226"/>
              <a:gd name="connsiteX1480" fmla="*/ 817081 w 4239875"/>
              <a:gd name="connsiteY1480" fmla="*/ 3758869 h 4527226"/>
              <a:gd name="connsiteX1481" fmla="*/ 816862 w 4239875"/>
              <a:gd name="connsiteY1481" fmla="*/ 3758896 h 4527226"/>
              <a:gd name="connsiteX1482" fmla="*/ 753239 w 4239875"/>
              <a:gd name="connsiteY1482" fmla="*/ 3757902 h 4527226"/>
              <a:gd name="connsiteX1483" fmla="*/ 755942 w 4239875"/>
              <a:gd name="connsiteY1483" fmla="*/ 3759490 h 4527226"/>
              <a:gd name="connsiteX1484" fmla="*/ 752288 w 4239875"/>
              <a:gd name="connsiteY1484" fmla="*/ 3760489 h 4527226"/>
              <a:gd name="connsiteX1485" fmla="*/ 753239 w 4239875"/>
              <a:gd name="connsiteY1485" fmla="*/ 3757902 h 4527226"/>
              <a:gd name="connsiteX1486" fmla="*/ 3609440 w 4239875"/>
              <a:gd name="connsiteY1486" fmla="*/ 3756791 h 4527226"/>
              <a:gd name="connsiteX1487" fmla="*/ 3611068 w 4239875"/>
              <a:gd name="connsiteY1487" fmla="*/ 3760824 h 4527226"/>
              <a:gd name="connsiteX1488" fmla="*/ 3614006 w 4239875"/>
              <a:gd name="connsiteY1488" fmla="*/ 3761662 h 4527226"/>
              <a:gd name="connsiteX1489" fmla="*/ 3611923 w 4239875"/>
              <a:gd name="connsiteY1489" fmla="*/ 3762946 h 4527226"/>
              <a:gd name="connsiteX1490" fmla="*/ 3613579 w 4239875"/>
              <a:gd name="connsiteY1490" fmla="*/ 3767046 h 4527226"/>
              <a:gd name="connsiteX1491" fmla="*/ 3607638 w 4239875"/>
              <a:gd name="connsiteY1491" fmla="*/ 3764648 h 4527226"/>
              <a:gd name="connsiteX1492" fmla="*/ 3607235 w 4239875"/>
              <a:gd name="connsiteY1492" fmla="*/ 3763548 h 4527226"/>
              <a:gd name="connsiteX1493" fmla="*/ 3606152 w 4239875"/>
              <a:gd name="connsiteY1493" fmla="*/ 3763215 h 4527226"/>
              <a:gd name="connsiteX1494" fmla="*/ 3606936 w 4239875"/>
              <a:gd name="connsiteY1494" fmla="*/ 3762738 h 4527226"/>
              <a:gd name="connsiteX1495" fmla="*/ 3605432 w 4239875"/>
              <a:gd name="connsiteY1495" fmla="*/ 3758633 h 4527226"/>
              <a:gd name="connsiteX1496" fmla="*/ 3609440 w 4239875"/>
              <a:gd name="connsiteY1496" fmla="*/ 3756791 h 4527226"/>
              <a:gd name="connsiteX1497" fmla="*/ 3742062 w 4239875"/>
              <a:gd name="connsiteY1497" fmla="*/ 3756277 h 4527226"/>
              <a:gd name="connsiteX1498" fmla="*/ 3746006 w 4239875"/>
              <a:gd name="connsiteY1498" fmla="*/ 3759853 h 4527226"/>
              <a:gd name="connsiteX1499" fmla="*/ 3735146 w 4239875"/>
              <a:gd name="connsiteY1499" fmla="*/ 3758603 h 4527226"/>
              <a:gd name="connsiteX1500" fmla="*/ 3742062 w 4239875"/>
              <a:gd name="connsiteY1500" fmla="*/ 3756277 h 4527226"/>
              <a:gd name="connsiteX1501" fmla="*/ 3674004 w 4239875"/>
              <a:gd name="connsiteY1501" fmla="*/ 3754784 h 4527226"/>
              <a:gd name="connsiteX1502" fmla="*/ 3675438 w 4239875"/>
              <a:gd name="connsiteY1502" fmla="*/ 3757038 h 4527226"/>
              <a:gd name="connsiteX1503" fmla="*/ 3670274 w 4239875"/>
              <a:gd name="connsiteY1503" fmla="*/ 3757876 h 4527226"/>
              <a:gd name="connsiteX1504" fmla="*/ 3674004 w 4239875"/>
              <a:gd name="connsiteY1504" fmla="*/ 3754784 h 4527226"/>
              <a:gd name="connsiteX1505" fmla="*/ 374186 w 4239875"/>
              <a:gd name="connsiteY1505" fmla="*/ 3754324 h 4527226"/>
              <a:gd name="connsiteX1506" fmla="*/ 363063 w 4239875"/>
              <a:gd name="connsiteY1506" fmla="*/ 3780134 h 4527226"/>
              <a:gd name="connsiteX1507" fmla="*/ 367259 w 4239875"/>
              <a:gd name="connsiteY1507" fmla="*/ 3756972 h 4527226"/>
              <a:gd name="connsiteX1508" fmla="*/ 374186 w 4239875"/>
              <a:gd name="connsiteY1508" fmla="*/ 3754324 h 4527226"/>
              <a:gd name="connsiteX1509" fmla="*/ 3846628 w 4239875"/>
              <a:gd name="connsiteY1509" fmla="*/ 3753843 h 4527226"/>
              <a:gd name="connsiteX1510" fmla="*/ 3849832 w 4239875"/>
              <a:gd name="connsiteY1510" fmla="*/ 3755219 h 4527226"/>
              <a:gd name="connsiteX1511" fmla="*/ 3841983 w 4239875"/>
              <a:gd name="connsiteY1511" fmla="*/ 3756789 h 4527226"/>
              <a:gd name="connsiteX1512" fmla="*/ 3846628 w 4239875"/>
              <a:gd name="connsiteY1512" fmla="*/ 3753843 h 4527226"/>
              <a:gd name="connsiteX1513" fmla="*/ 609507 w 4239875"/>
              <a:gd name="connsiteY1513" fmla="*/ 3753660 h 4527226"/>
              <a:gd name="connsiteX1514" fmla="*/ 613498 w 4239875"/>
              <a:gd name="connsiteY1514" fmla="*/ 3756391 h 4527226"/>
              <a:gd name="connsiteX1515" fmla="*/ 608892 w 4239875"/>
              <a:gd name="connsiteY1515" fmla="*/ 3755353 h 4527226"/>
              <a:gd name="connsiteX1516" fmla="*/ 609507 w 4239875"/>
              <a:gd name="connsiteY1516" fmla="*/ 3753660 h 4527226"/>
              <a:gd name="connsiteX1517" fmla="*/ 965595 w 4239875"/>
              <a:gd name="connsiteY1517" fmla="*/ 3753099 h 4527226"/>
              <a:gd name="connsiteX1518" fmla="*/ 972276 w 4239875"/>
              <a:gd name="connsiteY1518" fmla="*/ 3754865 h 4527226"/>
              <a:gd name="connsiteX1519" fmla="*/ 961818 w 4239875"/>
              <a:gd name="connsiteY1519" fmla="*/ 3757533 h 4527226"/>
              <a:gd name="connsiteX1520" fmla="*/ 965595 w 4239875"/>
              <a:gd name="connsiteY1520" fmla="*/ 3753099 h 4527226"/>
              <a:gd name="connsiteX1521" fmla="*/ 3778499 w 4239875"/>
              <a:gd name="connsiteY1521" fmla="*/ 3752935 h 4527226"/>
              <a:gd name="connsiteX1522" fmla="*/ 3782891 w 4239875"/>
              <a:gd name="connsiteY1522" fmla="*/ 3754568 h 4527226"/>
              <a:gd name="connsiteX1523" fmla="*/ 3784384 w 4239875"/>
              <a:gd name="connsiteY1523" fmla="*/ 3759012 h 4527226"/>
              <a:gd name="connsiteX1524" fmla="*/ 3780488 w 4239875"/>
              <a:gd name="connsiteY1524" fmla="*/ 3758858 h 4527226"/>
              <a:gd name="connsiteX1525" fmla="*/ 3778499 w 4239875"/>
              <a:gd name="connsiteY1525" fmla="*/ 3752935 h 4527226"/>
              <a:gd name="connsiteX1526" fmla="*/ 1227485 w 4239875"/>
              <a:gd name="connsiteY1526" fmla="*/ 3752528 h 4527226"/>
              <a:gd name="connsiteX1527" fmla="*/ 1211830 w 4239875"/>
              <a:gd name="connsiteY1527" fmla="*/ 3833343 h 4527226"/>
              <a:gd name="connsiteX1528" fmla="*/ 1197727 w 4239875"/>
              <a:gd name="connsiteY1528" fmla="*/ 3833766 h 4527226"/>
              <a:gd name="connsiteX1529" fmla="*/ 1201760 w 4239875"/>
              <a:gd name="connsiteY1529" fmla="*/ 3812644 h 4527226"/>
              <a:gd name="connsiteX1530" fmla="*/ 1227485 w 4239875"/>
              <a:gd name="connsiteY1530" fmla="*/ 3752528 h 4527226"/>
              <a:gd name="connsiteX1531" fmla="*/ 3591839 w 4239875"/>
              <a:gd name="connsiteY1531" fmla="*/ 3751532 h 4527226"/>
              <a:gd name="connsiteX1532" fmla="*/ 3596004 w 4239875"/>
              <a:gd name="connsiteY1532" fmla="*/ 3751639 h 4527226"/>
              <a:gd name="connsiteX1533" fmla="*/ 3598048 w 4239875"/>
              <a:gd name="connsiteY1533" fmla="*/ 3757945 h 4527226"/>
              <a:gd name="connsiteX1534" fmla="*/ 3591839 w 4239875"/>
              <a:gd name="connsiteY1534" fmla="*/ 3751532 h 4527226"/>
              <a:gd name="connsiteX1535" fmla="*/ 3265662 w 4239875"/>
              <a:gd name="connsiteY1535" fmla="*/ 3750253 h 4527226"/>
              <a:gd name="connsiteX1536" fmla="*/ 3271050 w 4239875"/>
              <a:gd name="connsiteY1536" fmla="*/ 3751175 h 4527226"/>
              <a:gd name="connsiteX1537" fmla="*/ 3272723 w 4239875"/>
              <a:gd name="connsiteY1537" fmla="*/ 3767285 h 4527226"/>
              <a:gd name="connsiteX1538" fmla="*/ 3265662 w 4239875"/>
              <a:gd name="connsiteY1538" fmla="*/ 3750253 h 4527226"/>
              <a:gd name="connsiteX1539" fmla="*/ 1295179 w 4239875"/>
              <a:gd name="connsiteY1539" fmla="*/ 3749447 h 4527226"/>
              <a:gd name="connsiteX1540" fmla="*/ 1290679 w 4239875"/>
              <a:gd name="connsiteY1540" fmla="*/ 3759364 h 4527226"/>
              <a:gd name="connsiteX1541" fmla="*/ 1288749 w 4239875"/>
              <a:gd name="connsiteY1541" fmla="*/ 3752651 h 4527226"/>
              <a:gd name="connsiteX1542" fmla="*/ 1295179 w 4239875"/>
              <a:gd name="connsiteY1542" fmla="*/ 3749447 h 4527226"/>
              <a:gd name="connsiteX1543" fmla="*/ 817133 w 4239875"/>
              <a:gd name="connsiteY1543" fmla="*/ 3748584 h 4527226"/>
              <a:gd name="connsiteX1544" fmla="*/ 816862 w 4239875"/>
              <a:gd name="connsiteY1544" fmla="*/ 3758896 h 4527226"/>
              <a:gd name="connsiteX1545" fmla="*/ 816788 w 4239875"/>
              <a:gd name="connsiteY1545" fmla="*/ 3761746 h 4527226"/>
              <a:gd name="connsiteX1546" fmla="*/ 808025 w 4239875"/>
              <a:gd name="connsiteY1546" fmla="*/ 3784146 h 4527226"/>
              <a:gd name="connsiteX1547" fmla="*/ 806226 w 4239875"/>
              <a:gd name="connsiteY1547" fmla="*/ 3787776 h 4527226"/>
              <a:gd name="connsiteX1548" fmla="*/ 804919 w 4239875"/>
              <a:gd name="connsiteY1548" fmla="*/ 3787373 h 4527226"/>
              <a:gd name="connsiteX1549" fmla="*/ 802422 w 4239875"/>
              <a:gd name="connsiteY1549" fmla="*/ 3788707 h 4527226"/>
              <a:gd name="connsiteX1550" fmla="*/ 805136 w 4239875"/>
              <a:gd name="connsiteY1550" fmla="*/ 3789972 h 4527226"/>
              <a:gd name="connsiteX1551" fmla="*/ 802479 w 4239875"/>
              <a:gd name="connsiteY1551" fmla="*/ 3795330 h 4527226"/>
              <a:gd name="connsiteX1552" fmla="*/ 798429 w 4239875"/>
              <a:gd name="connsiteY1552" fmla="*/ 3807898 h 4527226"/>
              <a:gd name="connsiteX1553" fmla="*/ 800051 w 4239875"/>
              <a:gd name="connsiteY1553" fmla="*/ 3817715 h 4527226"/>
              <a:gd name="connsiteX1554" fmla="*/ 800800 w 4239875"/>
              <a:gd name="connsiteY1554" fmla="*/ 3820451 h 4527226"/>
              <a:gd name="connsiteX1555" fmla="*/ 798030 w 4239875"/>
              <a:gd name="connsiteY1555" fmla="*/ 3830768 h 4527226"/>
              <a:gd name="connsiteX1556" fmla="*/ 797814 w 4239875"/>
              <a:gd name="connsiteY1556" fmla="*/ 3831743 h 4527226"/>
              <a:gd name="connsiteX1557" fmla="*/ 790649 w 4239875"/>
              <a:gd name="connsiteY1557" fmla="*/ 3833357 h 4527226"/>
              <a:gd name="connsiteX1558" fmla="*/ 776760 w 4239875"/>
              <a:gd name="connsiteY1558" fmla="*/ 3875294 h 4527226"/>
              <a:gd name="connsiteX1559" fmla="*/ 774964 w 4239875"/>
              <a:gd name="connsiteY1559" fmla="*/ 3881875 h 4527226"/>
              <a:gd name="connsiteX1560" fmla="*/ 765713 w 4239875"/>
              <a:gd name="connsiteY1560" fmla="*/ 3891038 h 4527226"/>
              <a:gd name="connsiteX1561" fmla="*/ 789859 w 4239875"/>
              <a:gd name="connsiteY1561" fmla="*/ 3803536 h 4527226"/>
              <a:gd name="connsiteX1562" fmla="*/ 789796 w 4239875"/>
              <a:gd name="connsiteY1562" fmla="*/ 3804465 h 4527226"/>
              <a:gd name="connsiteX1563" fmla="*/ 789998 w 4239875"/>
              <a:gd name="connsiteY1563" fmla="*/ 3803728 h 4527226"/>
              <a:gd name="connsiteX1564" fmla="*/ 792363 w 4239875"/>
              <a:gd name="connsiteY1564" fmla="*/ 3797695 h 4527226"/>
              <a:gd name="connsiteX1565" fmla="*/ 791818 w 4239875"/>
              <a:gd name="connsiteY1565" fmla="*/ 3796440 h 4527226"/>
              <a:gd name="connsiteX1566" fmla="*/ 792142 w 4239875"/>
              <a:gd name="connsiteY1566" fmla="*/ 3795264 h 4527226"/>
              <a:gd name="connsiteX1567" fmla="*/ 793033 w 4239875"/>
              <a:gd name="connsiteY1567" fmla="*/ 3795944 h 4527226"/>
              <a:gd name="connsiteX1568" fmla="*/ 793044 w 4239875"/>
              <a:gd name="connsiteY1568" fmla="*/ 3795958 h 4527226"/>
              <a:gd name="connsiteX1569" fmla="*/ 801418 w 4239875"/>
              <a:gd name="connsiteY1569" fmla="*/ 3774597 h 4527226"/>
              <a:gd name="connsiteX1570" fmla="*/ 817133 w 4239875"/>
              <a:gd name="connsiteY1570" fmla="*/ 3748584 h 4527226"/>
              <a:gd name="connsiteX1571" fmla="*/ 430497 w 4239875"/>
              <a:gd name="connsiteY1571" fmla="*/ 3747219 h 4527226"/>
              <a:gd name="connsiteX1572" fmla="*/ 433136 w 4239875"/>
              <a:gd name="connsiteY1572" fmla="*/ 3748936 h 4527226"/>
              <a:gd name="connsiteX1573" fmla="*/ 433624 w 4239875"/>
              <a:gd name="connsiteY1573" fmla="*/ 3747259 h 4527226"/>
              <a:gd name="connsiteX1574" fmla="*/ 430497 w 4239875"/>
              <a:gd name="connsiteY1574" fmla="*/ 3747219 h 4527226"/>
              <a:gd name="connsiteX1575" fmla="*/ 3605941 w 4239875"/>
              <a:gd name="connsiteY1575" fmla="*/ 3746036 h 4527226"/>
              <a:gd name="connsiteX1576" fmla="*/ 3609887 w 4239875"/>
              <a:gd name="connsiteY1576" fmla="*/ 3753983 h 4527226"/>
              <a:gd name="connsiteX1577" fmla="*/ 3605941 w 4239875"/>
              <a:gd name="connsiteY1577" fmla="*/ 3746036 h 4527226"/>
              <a:gd name="connsiteX1578" fmla="*/ 609891 w 4239875"/>
              <a:gd name="connsiteY1578" fmla="*/ 3745240 h 4527226"/>
              <a:gd name="connsiteX1579" fmla="*/ 607010 w 4239875"/>
              <a:gd name="connsiteY1579" fmla="*/ 3752124 h 4527226"/>
              <a:gd name="connsiteX1580" fmla="*/ 608578 w 4239875"/>
              <a:gd name="connsiteY1580" fmla="*/ 3745996 h 4527226"/>
              <a:gd name="connsiteX1581" fmla="*/ 414974 w 4239875"/>
              <a:gd name="connsiteY1581" fmla="*/ 3745128 h 4527226"/>
              <a:gd name="connsiteX1582" fmla="*/ 414411 w 4239875"/>
              <a:gd name="connsiteY1582" fmla="*/ 3745159 h 4527226"/>
              <a:gd name="connsiteX1583" fmla="*/ 414343 w 4239875"/>
              <a:gd name="connsiteY1583" fmla="*/ 3745162 h 4527226"/>
              <a:gd name="connsiteX1584" fmla="*/ 416714 w 4239875"/>
              <a:gd name="connsiteY1584" fmla="*/ 3745029 h 4527226"/>
              <a:gd name="connsiteX1585" fmla="*/ 414974 w 4239875"/>
              <a:gd name="connsiteY1585" fmla="*/ 3745128 h 4527226"/>
              <a:gd name="connsiteX1586" fmla="*/ 415950 w 4239875"/>
              <a:gd name="connsiteY1586" fmla="*/ 3745072 h 4527226"/>
              <a:gd name="connsiteX1587" fmla="*/ 418508 w 4239875"/>
              <a:gd name="connsiteY1587" fmla="*/ 3744928 h 4527226"/>
              <a:gd name="connsiteX1588" fmla="*/ 417757 w 4239875"/>
              <a:gd name="connsiteY1588" fmla="*/ 3744971 h 4527226"/>
              <a:gd name="connsiteX1589" fmla="*/ 416714 w 4239875"/>
              <a:gd name="connsiteY1589" fmla="*/ 3745029 h 4527226"/>
              <a:gd name="connsiteX1590" fmla="*/ 1399254 w 4239875"/>
              <a:gd name="connsiteY1590" fmla="*/ 3744018 h 4527226"/>
              <a:gd name="connsiteX1591" fmla="*/ 1403766 w 4239875"/>
              <a:gd name="connsiteY1591" fmla="*/ 3751214 h 4527226"/>
              <a:gd name="connsiteX1592" fmla="*/ 1393955 w 4239875"/>
              <a:gd name="connsiteY1592" fmla="*/ 3764091 h 4527226"/>
              <a:gd name="connsiteX1593" fmla="*/ 1382511 w 4239875"/>
              <a:gd name="connsiteY1593" fmla="*/ 3757249 h 4527226"/>
              <a:gd name="connsiteX1594" fmla="*/ 1399254 w 4239875"/>
              <a:gd name="connsiteY1594" fmla="*/ 3744018 h 4527226"/>
              <a:gd name="connsiteX1595" fmla="*/ 3268823 w 4239875"/>
              <a:gd name="connsiteY1595" fmla="*/ 3743439 h 4527226"/>
              <a:gd name="connsiteX1596" fmla="*/ 3270138 w 4239875"/>
              <a:gd name="connsiteY1596" fmla="*/ 3745569 h 4527226"/>
              <a:gd name="connsiteX1597" fmla="*/ 3266008 w 4239875"/>
              <a:gd name="connsiteY1597" fmla="*/ 3747473 h 4527226"/>
              <a:gd name="connsiteX1598" fmla="*/ 3268823 w 4239875"/>
              <a:gd name="connsiteY1598" fmla="*/ 3743439 h 4527226"/>
              <a:gd name="connsiteX1599" fmla="*/ 3592633 w 4239875"/>
              <a:gd name="connsiteY1599" fmla="*/ 3739587 h 4527226"/>
              <a:gd name="connsiteX1600" fmla="*/ 3596185 w 4239875"/>
              <a:gd name="connsiteY1600" fmla="*/ 3746962 h 4527226"/>
              <a:gd name="connsiteX1601" fmla="*/ 3592633 w 4239875"/>
              <a:gd name="connsiteY1601" fmla="*/ 3739587 h 4527226"/>
              <a:gd name="connsiteX1602" fmla="*/ 3780349 w 4239875"/>
              <a:gd name="connsiteY1602" fmla="*/ 3739039 h 4527226"/>
              <a:gd name="connsiteX1603" fmla="*/ 3783456 w 4239875"/>
              <a:gd name="connsiteY1603" fmla="*/ 3747807 h 4527226"/>
              <a:gd name="connsiteX1604" fmla="*/ 3780349 w 4239875"/>
              <a:gd name="connsiteY1604" fmla="*/ 3739039 h 4527226"/>
              <a:gd name="connsiteX1605" fmla="*/ 405061 w 4239875"/>
              <a:gd name="connsiteY1605" fmla="*/ 3738831 h 4527226"/>
              <a:gd name="connsiteX1606" fmla="*/ 409600 w 4239875"/>
              <a:gd name="connsiteY1606" fmla="*/ 3740480 h 4527226"/>
              <a:gd name="connsiteX1607" fmla="*/ 409828 w 4239875"/>
              <a:gd name="connsiteY1607" fmla="*/ 3741382 h 4527226"/>
              <a:gd name="connsiteX1608" fmla="*/ 413884 w 4239875"/>
              <a:gd name="connsiteY1608" fmla="*/ 3746770 h 4527226"/>
              <a:gd name="connsiteX1609" fmla="*/ 413476 w 4239875"/>
              <a:gd name="connsiteY1609" fmla="*/ 3747940 h 4527226"/>
              <a:gd name="connsiteX1610" fmla="*/ 404026 w 4239875"/>
              <a:gd name="connsiteY1610" fmla="*/ 3740740 h 4527226"/>
              <a:gd name="connsiteX1611" fmla="*/ 405061 w 4239875"/>
              <a:gd name="connsiteY1611" fmla="*/ 3738831 h 4527226"/>
              <a:gd name="connsiteX1612" fmla="*/ 1165479 w 4239875"/>
              <a:gd name="connsiteY1612" fmla="*/ 3738804 h 4527226"/>
              <a:gd name="connsiteX1613" fmla="*/ 1168387 w 4239875"/>
              <a:gd name="connsiteY1613" fmla="*/ 3739852 h 4527226"/>
              <a:gd name="connsiteX1614" fmla="*/ 1167689 w 4239875"/>
              <a:gd name="connsiteY1614" fmla="*/ 3742191 h 4527226"/>
              <a:gd name="connsiteX1615" fmla="*/ 777570 w 4239875"/>
              <a:gd name="connsiteY1615" fmla="*/ 3736342 h 4527226"/>
              <a:gd name="connsiteX1616" fmla="*/ 763985 w 4239875"/>
              <a:gd name="connsiteY1616" fmla="*/ 3765303 h 4527226"/>
              <a:gd name="connsiteX1617" fmla="*/ 769613 w 4239875"/>
              <a:gd name="connsiteY1617" fmla="*/ 3739608 h 4527226"/>
              <a:gd name="connsiteX1618" fmla="*/ 777570 w 4239875"/>
              <a:gd name="connsiteY1618" fmla="*/ 3736342 h 4527226"/>
              <a:gd name="connsiteX1619" fmla="*/ 3565373 w 4239875"/>
              <a:gd name="connsiteY1619" fmla="*/ 3735394 h 4527226"/>
              <a:gd name="connsiteX1620" fmla="*/ 3569390 w 4239875"/>
              <a:gd name="connsiteY1620" fmla="*/ 3735430 h 4527226"/>
              <a:gd name="connsiteX1621" fmla="*/ 3569201 w 4239875"/>
              <a:gd name="connsiteY1621" fmla="*/ 3743464 h 4527226"/>
              <a:gd name="connsiteX1622" fmla="*/ 3565373 w 4239875"/>
              <a:gd name="connsiteY1622" fmla="*/ 3735394 h 4527226"/>
              <a:gd name="connsiteX1623" fmla="*/ 3602030 w 4239875"/>
              <a:gd name="connsiteY1623" fmla="*/ 3735278 h 4527226"/>
              <a:gd name="connsiteX1624" fmla="*/ 3608111 w 4239875"/>
              <a:gd name="connsiteY1624" fmla="*/ 3737156 h 4527226"/>
              <a:gd name="connsiteX1625" fmla="*/ 3606388 w 4239875"/>
              <a:gd name="connsiteY1625" fmla="*/ 3743484 h 4527226"/>
              <a:gd name="connsiteX1626" fmla="*/ 3602030 w 4239875"/>
              <a:gd name="connsiteY1626" fmla="*/ 3735278 h 4527226"/>
              <a:gd name="connsiteX1627" fmla="*/ 953137 w 4239875"/>
              <a:gd name="connsiteY1627" fmla="*/ 3733999 h 4527226"/>
              <a:gd name="connsiteX1628" fmla="*/ 959460 w 4239875"/>
              <a:gd name="connsiteY1628" fmla="*/ 3735888 h 4527226"/>
              <a:gd name="connsiteX1629" fmla="*/ 949142 w 4239875"/>
              <a:gd name="connsiteY1629" fmla="*/ 3749277 h 4527226"/>
              <a:gd name="connsiteX1630" fmla="*/ 943838 w 4239875"/>
              <a:gd name="connsiteY1630" fmla="*/ 3747554 h 4527226"/>
              <a:gd name="connsiteX1631" fmla="*/ 949065 w 4239875"/>
              <a:gd name="connsiteY1631" fmla="*/ 3743234 h 4527226"/>
              <a:gd name="connsiteX1632" fmla="*/ 943998 w 4239875"/>
              <a:gd name="connsiteY1632" fmla="*/ 3744550 h 4527226"/>
              <a:gd name="connsiteX1633" fmla="*/ 948423 w 4239875"/>
              <a:gd name="connsiteY1633" fmla="*/ 3737301 h 4527226"/>
              <a:gd name="connsiteX1634" fmla="*/ 953137 w 4239875"/>
              <a:gd name="connsiteY1634" fmla="*/ 3733999 h 4527226"/>
              <a:gd name="connsiteX1635" fmla="*/ 426583 w 4239875"/>
              <a:gd name="connsiteY1635" fmla="*/ 3733680 h 4527226"/>
              <a:gd name="connsiteX1636" fmla="*/ 426694 w 4239875"/>
              <a:gd name="connsiteY1636" fmla="*/ 3736608 h 4527226"/>
              <a:gd name="connsiteX1637" fmla="*/ 424991 w 4239875"/>
              <a:gd name="connsiteY1637" fmla="*/ 3736932 h 4527226"/>
              <a:gd name="connsiteX1638" fmla="*/ 423958 w 4239875"/>
              <a:gd name="connsiteY1638" fmla="*/ 3737127 h 4527226"/>
              <a:gd name="connsiteX1639" fmla="*/ 422918 w 4239875"/>
              <a:gd name="connsiteY1639" fmla="*/ 3734733 h 4527226"/>
              <a:gd name="connsiteX1640" fmla="*/ 426583 w 4239875"/>
              <a:gd name="connsiteY1640" fmla="*/ 3733680 h 4527226"/>
              <a:gd name="connsiteX1641" fmla="*/ 3737636 w 4239875"/>
              <a:gd name="connsiteY1641" fmla="*/ 3733500 h 4527226"/>
              <a:gd name="connsiteX1642" fmla="*/ 3741522 w 4239875"/>
              <a:gd name="connsiteY1642" fmla="*/ 3741512 h 4527226"/>
              <a:gd name="connsiteX1643" fmla="*/ 3737636 w 4239875"/>
              <a:gd name="connsiteY1643" fmla="*/ 3733500 h 4527226"/>
              <a:gd name="connsiteX1644" fmla="*/ 1157261 w 4239875"/>
              <a:gd name="connsiteY1644" fmla="*/ 3733193 h 4527226"/>
              <a:gd name="connsiteX1645" fmla="*/ 1157785 w 4239875"/>
              <a:gd name="connsiteY1645" fmla="*/ 3748313 h 4527226"/>
              <a:gd name="connsiteX1646" fmla="*/ 1157261 w 4239875"/>
              <a:gd name="connsiteY1646" fmla="*/ 3733193 h 4527226"/>
              <a:gd name="connsiteX1647" fmla="*/ 355335 w 4239875"/>
              <a:gd name="connsiteY1647" fmla="*/ 3732637 h 4527226"/>
              <a:gd name="connsiteX1648" fmla="*/ 362235 w 4239875"/>
              <a:gd name="connsiteY1648" fmla="*/ 3733683 h 4527226"/>
              <a:gd name="connsiteX1649" fmla="*/ 351697 w 4239875"/>
              <a:gd name="connsiteY1649" fmla="*/ 3736879 h 4527226"/>
              <a:gd name="connsiteX1650" fmla="*/ 355335 w 4239875"/>
              <a:gd name="connsiteY1650" fmla="*/ 3732637 h 4527226"/>
              <a:gd name="connsiteX1651" fmla="*/ 1231467 w 4239875"/>
              <a:gd name="connsiteY1651" fmla="*/ 3732227 h 4527226"/>
              <a:gd name="connsiteX1652" fmla="*/ 1237876 w 4239875"/>
              <a:gd name="connsiteY1652" fmla="*/ 3733121 h 4527226"/>
              <a:gd name="connsiteX1653" fmla="*/ 1227623 w 4239875"/>
              <a:gd name="connsiteY1653" fmla="*/ 3735944 h 4527226"/>
              <a:gd name="connsiteX1654" fmla="*/ 1231467 w 4239875"/>
              <a:gd name="connsiteY1654" fmla="*/ 3732227 h 4527226"/>
              <a:gd name="connsiteX1655" fmla="*/ 577515 w 4239875"/>
              <a:gd name="connsiteY1655" fmla="*/ 3731865 h 4527226"/>
              <a:gd name="connsiteX1656" fmla="*/ 577324 w 4239875"/>
              <a:gd name="connsiteY1656" fmla="*/ 3761254 h 4527226"/>
              <a:gd name="connsiteX1657" fmla="*/ 560209 w 4239875"/>
              <a:gd name="connsiteY1657" fmla="*/ 3765935 h 4527226"/>
              <a:gd name="connsiteX1658" fmla="*/ 577515 w 4239875"/>
              <a:gd name="connsiteY1658" fmla="*/ 3731865 h 4527226"/>
              <a:gd name="connsiteX1659" fmla="*/ 613166 w 4239875"/>
              <a:gd name="connsiteY1659" fmla="*/ 3731337 h 4527226"/>
              <a:gd name="connsiteX1660" fmla="*/ 610234 w 4239875"/>
              <a:gd name="connsiteY1660" fmla="*/ 3735186 h 4527226"/>
              <a:gd name="connsiteX1661" fmla="*/ 610391 w 4239875"/>
              <a:gd name="connsiteY1661" fmla="*/ 3732996 h 4527226"/>
              <a:gd name="connsiteX1662" fmla="*/ 1294576 w 4239875"/>
              <a:gd name="connsiteY1662" fmla="*/ 3726736 h 4527226"/>
              <a:gd name="connsiteX1663" fmla="*/ 1305121 w 4239875"/>
              <a:gd name="connsiteY1663" fmla="*/ 3731059 h 4527226"/>
              <a:gd name="connsiteX1664" fmla="*/ 1290566 w 4239875"/>
              <a:gd name="connsiteY1664" fmla="*/ 3745623 h 4527226"/>
              <a:gd name="connsiteX1665" fmla="*/ 1294576 w 4239875"/>
              <a:gd name="connsiteY1665" fmla="*/ 3726736 h 4527226"/>
              <a:gd name="connsiteX1666" fmla="*/ 944703 w 4239875"/>
              <a:gd name="connsiteY1666" fmla="*/ 3726254 h 4527226"/>
              <a:gd name="connsiteX1667" fmla="*/ 951175 w 4239875"/>
              <a:gd name="connsiteY1667" fmla="*/ 3727862 h 4527226"/>
              <a:gd name="connsiteX1668" fmla="*/ 940921 w 4239875"/>
              <a:gd name="connsiteY1668" fmla="*/ 3730685 h 4527226"/>
              <a:gd name="connsiteX1669" fmla="*/ 944703 w 4239875"/>
              <a:gd name="connsiteY1669" fmla="*/ 3726254 h 4527226"/>
              <a:gd name="connsiteX1670" fmla="*/ 3344708 w 4239875"/>
              <a:gd name="connsiteY1670" fmla="*/ 3725627 h 4527226"/>
              <a:gd name="connsiteX1671" fmla="*/ 3349712 w 4239875"/>
              <a:gd name="connsiteY1671" fmla="*/ 3730546 h 4527226"/>
              <a:gd name="connsiteX1672" fmla="*/ 3338342 w 4239875"/>
              <a:gd name="connsiteY1672" fmla="*/ 3726777 h 4527226"/>
              <a:gd name="connsiteX1673" fmla="*/ 3344708 w 4239875"/>
              <a:gd name="connsiteY1673" fmla="*/ 3725627 h 4527226"/>
              <a:gd name="connsiteX1674" fmla="*/ 916465 w 4239875"/>
              <a:gd name="connsiteY1674" fmla="*/ 3724038 h 4527226"/>
              <a:gd name="connsiteX1675" fmla="*/ 919910 w 4239875"/>
              <a:gd name="connsiteY1675" fmla="*/ 3732087 h 4527226"/>
              <a:gd name="connsiteX1676" fmla="*/ 908927 w 4239875"/>
              <a:gd name="connsiteY1676" fmla="*/ 3751579 h 4527226"/>
              <a:gd name="connsiteX1677" fmla="*/ 906736 w 4239875"/>
              <a:gd name="connsiteY1677" fmla="*/ 3751051 h 4527226"/>
              <a:gd name="connsiteX1678" fmla="*/ 907268 w 4239875"/>
              <a:gd name="connsiteY1678" fmla="*/ 3750219 h 4527226"/>
              <a:gd name="connsiteX1679" fmla="*/ 908386 w 4239875"/>
              <a:gd name="connsiteY1679" fmla="*/ 3741262 h 4527226"/>
              <a:gd name="connsiteX1680" fmla="*/ 907313 w 4239875"/>
              <a:gd name="connsiteY1680" fmla="*/ 3728386 h 4527226"/>
              <a:gd name="connsiteX1681" fmla="*/ 908462 w 4239875"/>
              <a:gd name="connsiteY1681" fmla="*/ 3725251 h 4527226"/>
              <a:gd name="connsiteX1682" fmla="*/ 916465 w 4239875"/>
              <a:gd name="connsiteY1682" fmla="*/ 3724038 h 4527226"/>
              <a:gd name="connsiteX1683" fmla="*/ 732422 w 4239875"/>
              <a:gd name="connsiteY1683" fmla="*/ 3723820 h 4527226"/>
              <a:gd name="connsiteX1684" fmla="*/ 733256 w 4239875"/>
              <a:gd name="connsiteY1684" fmla="*/ 3726617 h 4527226"/>
              <a:gd name="connsiteX1685" fmla="*/ 732318 w 4239875"/>
              <a:gd name="connsiteY1685" fmla="*/ 3725999 h 4527226"/>
              <a:gd name="connsiteX1686" fmla="*/ 3566377 w 4239875"/>
              <a:gd name="connsiteY1686" fmla="*/ 3722318 h 4527226"/>
              <a:gd name="connsiteX1687" fmla="*/ 3570323 w 4239875"/>
              <a:gd name="connsiteY1687" fmla="*/ 3730265 h 4527226"/>
              <a:gd name="connsiteX1688" fmla="*/ 3566377 w 4239875"/>
              <a:gd name="connsiteY1688" fmla="*/ 3722318 h 4527226"/>
              <a:gd name="connsiteX1689" fmla="*/ 3589899 w 4239875"/>
              <a:gd name="connsiteY1689" fmla="*/ 3718759 h 4527226"/>
              <a:gd name="connsiteX1690" fmla="*/ 3592746 w 4239875"/>
              <a:gd name="connsiteY1690" fmla="*/ 3721698 h 4527226"/>
              <a:gd name="connsiteX1691" fmla="*/ 3591051 w 4239875"/>
              <a:gd name="connsiteY1691" fmla="*/ 3725928 h 4527226"/>
              <a:gd name="connsiteX1692" fmla="*/ 3586873 w 4239875"/>
              <a:gd name="connsiteY1692" fmla="*/ 3719618 h 4527226"/>
              <a:gd name="connsiteX1693" fmla="*/ 3589899 w 4239875"/>
              <a:gd name="connsiteY1693" fmla="*/ 3718759 h 4527226"/>
              <a:gd name="connsiteX1694" fmla="*/ 794110 w 4239875"/>
              <a:gd name="connsiteY1694" fmla="*/ 3718421 h 4527226"/>
              <a:gd name="connsiteX1695" fmla="*/ 798971 w 4239875"/>
              <a:gd name="connsiteY1695" fmla="*/ 3722588 h 4527226"/>
              <a:gd name="connsiteX1696" fmla="*/ 802024 w 4239875"/>
              <a:gd name="connsiteY1696" fmla="*/ 3723633 h 4527226"/>
              <a:gd name="connsiteX1697" fmla="*/ 800072 w 4239875"/>
              <a:gd name="connsiteY1697" fmla="*/ 3732453 h 4527226"/>
              <a:gd name="connsiteX1698" fmla="*/ 796888 w 4239875"/>
              <a:gd name="connsiteY1698" fmla="*/ 3733085 h 4527226"/>
              <a:gd name="connsiteX1699" fmla="*/ 791189 w 4239875"/>
              <a:gd name="connsiteY1699" fmla="*/ 3732290 h 4527226"/>
              <a:gd name="connsiteX1700" fmla="*/ 791107 w 4239875"/>
              <a:gd name="connsiteY1700" fmla="*/ 3730355 h 4527226"/>
              <a:gd name="connsiteX1701" fmla="*/ 790666 w 4239875"/>
              <a:gd name="connsiteY1701" fmla="*/ 3730413 h 4527226"/>
              <a:gd name="connsiteX1702" fmla="*/ 822921 w 4239875"/>
              <a:gd name="connsiteY1702" fmla="*/ 3717958 h 4527226"/>
              <a:gd name="connsiteX1703" fmla="*/ 828192 w 4239875"/>
              <a:gd name="connsiteY1703" fmla="*/ 3721978 h 4527226"/>
              <a:gd name="connsiteX1704" fmla="*/ 822232 w 4239875"/>
              <a:gd name="connsiteY1704" fmla="*/ 3743387 h 4527226"/>
              <a:gd name="connsiteX1705" fmla="*/ 808317 w 4239875"/>
              <a:gd name="connsiteY1705" fmla="*/ 3724072 h 4527226"/>
              <a:gd name="connsiteX1706" fmla="*/ 822921 w 4239875"/>
              <a:gd name="connsiteY1706" fmla="*/ 3717958 h 4527226"/>
              <a:gd name="connsiteX1707" fmla="*/ 3637716 w 4239875"/>
              <a:gd name="connsiteY1707" fmla="*/ 3717308 h 4527226"/>
              <a:gd name="connsiteX1708" fmla="*/ 3639161 w 4239875"/>
              <a:gd name="connsiteY1708" fmla="*/ 3719574 h 4527226"/>
              <a:gd name="connsiteX1709" fmla="*/ 3633984 w 4239875"/>
              <a:gd name="connsiteY1709" fmla="*/ 3720397 h 4527226"/>
              <a:gd name="connsiteX1710" fmla="*/ 3637716 w 4239875"/>
              <a:gd name="connsiteY1710" fmla="*/ 3717308 h 4527226"/>
              <a:gd name="connsiteX1711" fmla="*/ 3598776 w 4239875"/>
              <a:gd name="connsiteY1711" fmla="*/ 3716657 h 4527226"/>
              <a:gd name="connsiteX1712" fmla="*/ 3602548 w 4239875"/>
              <a:gd name="connsiteY1712" fmla="*/ 3717880 h 4527226"/>
              <a:gd name="connsiteX1713" fmla="*/ 3605637 w 4239875"/>
              <a:gd name="connsiteY1713" fmla="*/ 3724839 h 4527226"/>
              <a:gd name="connsiteX1714" fmla="*/ 3605912 w 4239875"/>
              <a:gd name="connsiteY1714" fmla="*/ 3726617 h 4527226"/>
              <a:gd name="connsiteX1715" fmla="*/ 3606423 w 4239875"/>
              <a:gd name="connsiteY1715" fmla="*/ 3727090 h 4527226"/>
              <a:gd name="connsiteX1716" fmla="*/ 3606008 w 4239875"/>
              <a:gd name="connsiteY1716" fmla="*/ 3727231 h 4527226"/>
              <a:gd name="connsiteX1717" fmla="*/ 3606524 w 4239875"/>
              <a:gd name="connsiteY1717" fmla="*/ 3730563 h 4527226"/>
              <a:gd name="connsiteX1718" fmla="*/ 3602487 w 4239875"/>
              <a:gd name="connsiteY1718" fmla="*/ 3732294 h 4527226"/>
              <a:gd name="connsiteX1719" fmla="*/ 3599962 w 4239875"/>
              <a:gd name="connsiteY1719" fmla="*/ 3728553 h 4527226"/>
              <a:gd name="connsiteX1720" fmla="*/ 3595981 w 4239875"/>
              <a:gd name="connsiteY1720" fmla="*/ 3725424 h 4527226"/>
              <a:gd name="connsiteX1721" fmla="*/ 3597454 w 4239875"/>
              <a:gd name="connsiteY1721" fmla="*/ 3724511 h 4527226"/>
              <a:gd name="connsiteX1722" fmla="*/ 3596794 w 4239875"/>
              <a:gd name="connsiteY1722" fmla="*/ 3721550 h 4527226"/>
              <a:gd name="connsiteX1723" fmla="*/ 3595934 w 4239875"/>
              <a:gd name="connsiteY1723" fmla="*/ 3724883 h 4527226"/>
              <a:gd name="connsiteX1724" fmla="*/ 3593960 w 4239875"/>
              <a:gd name="connsiteY1724" fmla="*/ 3722843 h 4527226"/>
              <a:gd name="connsiteX1725" fmla="*/ 3596570 w 4239875"/>
              <a:gd name="connsiteY1725" fmla="*/ 3720553 h 4527226"/>
              <a:gd name="connsiteX1726" fmla="*/ 3596515 w 4239875"/>
              <a:gd name="connsiteY1726" fmla="*/ 3720317 h 4527226"/>
              <a:gd name="connsiteX1727" fmla="*/ 3598776 w 4239875"/>
              <a:gd name="connsiteY1727" fmla="*/ 3716657 h 4527226"/>
              <a:gd name="connsiteX1728" fmla="*/ 616492 w 4239875"/>
              <a:gd name="connsiteY1728" fmla="*/ 3716109 h 4527226"/>
              <a:gd name="connsiteX1729" fmla="*/ 614218 w 4239875"/>
              <a:gd name="connsiteY1729" fmla="*/ 3722426 h 4527226"/>
              <a:gd name="connsiteX1730" fmla="*/ 610987 w 4239875"/>
              <a:gd name="connsiteY1730" fmla="*/ 3724705 h 4527226"/>
              <a:gd name="connsiteX1731" fmla="*/ 611332 w 4239875"/>
              <a:gd name="connsiteY1731" fmla="*/ 3719914 h 4527226"/>
              <a:gd name="connsiteX1732" fmla="*/ 612625 w 4239875"/>
              <a:gd name="connsiteY1732" fmla="*/ 3716741 h 4527226"/>
              <a:gd name="connsiteX1733" fmla="*/ 616492 w 4239875"/>
              <a:gd name="connsiteY1733" fmla="*/ 3716109 h 4527226"/>
              <a:gd name="connsiteX1734" fmla="*/ 979671 w 4239875"/>
              <a:gd name="connsiteY1734" fmla="*/ 3715410 h 4527226"/>
              <a:gd name="connsiteX1735" fmla="*/ 982417 w 4239875"/>
              <a:gd name="connsiteY1735" fmla="*/ 3725150 h 4527226"/>
              <a:gd name="connsiteX1736" fmla="*/ 984552 w 4239875"/>
              <a:gd name="connsiteY1736" fmla="*/ 3726166 h 4527226"/>
              <a:gd name="connsiteX1737" fmla="*/ 983643 w 4239875"/>
              <a:gd name="connsiteY1737" fmla="*/ 3727231 h 4527226"/>
              <a:gd name="connsiteX1738" fmla="*/ 991083 w 4239875"/>
              <a:gd name="connsiteY1738" fmla="*/ 3729569 h 4527226"/>
              <a:gd name="connsiteX1739" fmla="*/ 969483 w 4239875"/>
              <a:gd name="connsiteY1739" fmla="*/ 3740136 h 4527226"/>
              <a:gd name="connsiteX1740" fmla="*/ 973972 w 4239875"/>
              <a:gd name="connsiteY1740" fmla="*/ 3729242 h 4527226"/>
              <a:gd name="connsiteX1741" fmla="*/ 973632 w 4239875"/>
              <a:gd name="connsiteY1741" fmla="*/ 3729061 h 4527226"/>
              <a:gd name="connsiteX1742" fmla="*/ 973915 w 4239875"/>
              <a:gd name="connsiteY1742" fmla="*/ 3728734 h 4527226"/>
              <a:gd name="connsiteX1743" fmla="*/ 974424 w 4239875"/>
              <a:gd name="connsiteY1743" fmla="*/ 3728146 h 4527226"/>
              <a:gd name="connsiteX1744" fmla="*/ 365780 w 4239875"/>
              <a:gd name="connsiteY1744" fmla="*/ 3714757 h 4527226"/>
              <a:gd name="connsiteX1745" fmla="*/ 360420 w 4239875"/>
              <a:gd name="connsiteY1745" fmla="*/ 3726211 h 4527226"/>
              <a:gd name="connsiteX1746" fmla="*/ 357558 w 4239875"/>
              <a:gd name="connsiteY1746" fmla="*/ 3716991 h 4527226"/>
              <a:gd name="connsiteX1747" fmla="*/ 365780 w 4239875"/>
              <a:gd name="connsiteY1747" fmla="*/ 3714757 h 4527226"/>
              <a:gd name="connsiteX1748" fmla="*/ 625965 w 4239875"/>
              <a:gd name="connsiteY1748" fmla="*/ 3712539 h 4527226"/>
              <a:gd name="connsiteX1749" fmla="*/ 626113 w 4239875"/>
              <a:gd name="connsiteY1749" fmla="*/ 3713340 h 4527226"/>
              <a:gd name="connsiteX1750" fmla="*/ 625080 w 4239875"/>
              <a:gd name="connsiteY1750" fmla="*/ 3714695 h 4527226"/>
              <a:gd name="connsiteX1751" fmla="*/ 626628 w 4239875"/>
              <a:gd name="connsiteY1751" fmla="*/ 3716129 h 4527226"/>
              <a:gd name="connsiteX1752" fmla="*/ 628649 w 4239875"/>
              <a:gd name="connsiteY1752" fmla="*/ 3727060 h 4527226"/>
              <a:gd name="connsiteX1753" fmla="*/ 627768 w 4239875"/>
              <a:gd name="connsiteY1753" fmla="*/ 3731083 h 4527226"/>
              <a:gd name="connsiteX1754" fmla="*/ 625505 w 4239875"/>
              <a:gd name="connsiteY1754" fmla="*/ 3730529 h 4527226"/>
              <a:gd name="connsiteX1755" fmla="*/ 621867 w 4239875"/>
              <a:gd name="connsiteY1755" fmla="*/ 3737506 h 4527226"/>
              <a:gd name="connsiteX1756" fmla="*/ 618723 w 4239875"/>
              <a:gd name="connsiteY1756" fmla="*/ 3735222 h 4527226"/>
              <a:gd name="connsiteX1757" fmla="*/ 615520 w 4239875"/>
              <a:gd name="connsiteY1757" fmla="*/ 3728541 h 4527226"/>
              <a:gd name="connsiteX1758" fmla="*/ 625965 w 4239875"/>
              <a:gd name="connsiteY1758" fmla="*/ 3712539 h 4527226"/>
              <a:gd name="connsiteX1759" fmla="*/ 3589957 w 4239875"/>
              <a:gd name="connsiteY1759" fmla="*/ 3712395 h 4527226"/>
              <a:gd name="connsiteX1760" fmla="*/ 3591505 w 4239875"/>
              <a:gd name="connsiteY1760" fmla="*/ 3714765 h 4527226"/>
              <a:gd name="connsiteX1761" fmla="*/ 3586211 w 4239875"/>
              <a:gd name="connsiteY1761" fmla="*/ 3715469 h 4527226"/>
              <a:gd name="connsiteX1762" fmla="*/ 3589957 w 4239875"/>
              <a:gd name="connsiteY1762" fmla="*/ 3712395 h 4527226"/>
              <a:gd name="connsiteX1763" fmla="*/ 1239334 w 4239875"/>
              <a:gd name="connsiteY1763" fmla="*/ 3712369 h 4527226"/>
              <a:gd name="connsiteX1764" fmla="*/ 1243474 w 4239875"/>
              <a:gd name="connsiteY1764" fmla="*/ 3726255 h 4527226"/>
              <a:gd name="connsiteX1765" fmla="*/ 1231574 w 4239875"/>
              <a:gd name="connsiteY1765" fmla="*/ 3722556 h 4527226"/>
              <a:gd name="connsiteX1766" fmla="*/ 1239334 w 4239875"/>
              <a:gd name="connsiteY1766" fmla="*/ 3712369 h 4527226"/>
              <a:gd name="connsiteX1767" fmla="*/ 1044735 w 4239875"/>
              <a:gd name="connsiteY1767" fmla="*/ 3712294 h 4527226"/>
              <a:gd name="connsiteX1768" fmla="*/ 1042717 w 4239875"/>
              <a:gd name="connsiteY1768" fmla="*/ 3721972 h 4527226"/>
              <a:gd name="connsiteX1769" fmla="*/ 1044735 w 4239875"/>
              <a:gd name="connsiteY1769" fmla="*/ 3712294 h 4527226"/>
              <a:gd name="connsiteX1770" fmla="*/ 918618 w 4239875"/>
              <a:gd name="connsiteY1770" fmla="*/ 3710544 h 4527226"/>
              <a:gd name="connsiteX1771" fmla="*/ 915350 w 4239875"/>
              <a:gd name="connsiteY1771" fmla="*/ 3719277 h 4527226"/>
              <a:gd name="connsiteX1772" fmla="*/ 913094 w 4239875"/>
              <a:gd name="connsiteY1772" fmla="*/ 3713350 h 4527226"/>
              <a:gd name="connsiteX1773" fmla="*/ 918618 w 4239875"/>
              <a:gd name="connsiteY1773" fmla="*/ 3710544 h 4527226"/>
              <a:gd name="connsiteX1774" fmla="*/ 231049 w 4239875"/>
              <a:gd name="connsiteY1774" fmla="*/ 3710171 h 4527226"/>
              <a:gd name="connsiteX1775" fmla="*/ 228519 w 4239875"/>
              <a:gd name="connsiteY1775" fmla="*/ 3729278 h 4527226"/>
              <a:gd name="connsiteX1776" fmla="*/ 226710 w 4239875"/>
              <a:gd name="connsiteY1776" fmla="*/ 3726175 h 4527226"/>
              <a:gd name="connsiteX1777" fmla="*/ 225728 w 4239875"/>
              <a:gd name="connsiteY1777" fmla="*/ 3736830 h 4527226"/>
              <a:gd name="connsiteX1778" fmla="*/ 227264 w 4239875"/>
              <a:gd name="connsiteY1778" fmla="*/ 3738748 h 4527226"/>
              <a:gd name="connsiteX1779" fmla="*/ 225438 w 4239875"/>
              <a:gd name="connsiteY1779" fmla="*/ 3752533 h 4527226"/>
              <a:gd name="connsiteX1780" fmla="*/ 214207 w 4239875"/>
              <a:gd name="connsiteY1780" fmla="*/ 3751805 h 4527226"/>
              <a:gd name="connsiteX1781" fmla="*/ 212796 w 4239875"/>
              <a:gd name="connsiteY1781" fmla="*/ 3725292 h 4527226"/>
              <a:gd name="connsiteX1782" fmla="*/ 217146 w 4239875"/>
              <a:gd name="connsiteY1782" fmla="*/ 3712950 h 4527226"/>
              <a:gd name="connsiteX1783" fmla="*/ 231049 w 4239875"/>
              <a:gd name="connsiteY1783" fmla="*/ 3710171 h 4527226"/>
              <a:gd name="connsiteX1784" fmla="*/ 783437 w 4239875"/>
              <a:gd name="connsiteY1784" fmla="*/ 3710146 h 4527226"/>
              <a:gd name="connsiteX1785" fmla="*/ 785375 w 4239875"/>
              <a:gd name="connsiteY1785" fmla="*/ 3712045 h 4527226"/>
              <a:gd name="connsiteX1786" fmla="*/ 776048 w 4239875"/>
              <a:gd name="connsiteY1786" fmla="*/ 3719844 h 4527226"/>
              <a:gd name="connsiteX1787" fmla="*/ 780734 w 4239875"/>
              <a:gd name="connsiteY1787" fmla="*/ 3712583 h 4527226"/>
              <a:gd name="connsiteX1788" fmla="*/ 783437 w 4239875"/>
              <a:gd name="connsiteY1788" fmla="*/ 3710146 h 4527226"/>
              <a:gd name="connsiteX1789" fmla="*/ 741400 w 4239875"/>
              <a:gd name="connsiteY1789" fmla="*/ 3709744 h 4527226"/>
              <a:gd name="connsiteX1790" fmla="*/ 732539 w 4239875"/>
              <a:gd name="connsiteY1790" fmla="*/ 3721377 h 4527226"/>
              <a:gd name="connsiteX1791" fmla="*/ 732422 w 4239875"/>
              <a:gd name="connsiteY1791" fmla="*/ 3723820 h 4527226"/>
              <a:gd name="connsiteX1792" fmla="*/ 731738 w 4239875"/>
              <a:gd name="connsiteY1792" fmla="*/ 3721527 h 4527226"/>
              <a:gd name="connsiteX1793" fmla="*/ 729664 w 4239875"/>
              <a:gd name="connsiteY1793" fmla="*/ 3724251 h 4527226"/>
              <a:gd name="connsiteX1794" fmla="*/ 732318 w 4239875"/>
              <a:gd name="connsiteY1794" fmla="*/ 3725999 h 4527226"/>
              <a:gd name="connsiteX1795" fmla="*/ 731850 w 4239875"/>
              <a:gd name="connsiteY1795" fmla="*/ 3735810 h 4527226"/>
              <a:gd name="connsiteX1796" fmla="*/ 722340 w 4239875"/>
              <a:gd name="connsiteY1796" fmla="*/ 3765959 h 4527226"/>
              <a:gd name="connsiteX1797" fmla="*/ 735012 w 4239875"/>
              <a:gd name="connsiteY1797" fmla="*/ 3771873 h 4527226"/>
              <a:gd name="connsiteX1798" fmla="*/ 736973 w 4239875"/>
              <a:gd name="connsiteY1798" fmla="*/ 3760278 h 4527226"/>
              <a:gd name="connsiteX1799" fmla="*/ 741451 w 4239875"/>
              <a:gd name="connsiteY1799" fmla="*/ 3743126 h 4527226"/>
              <a:gd name="connsiteX1800" fmla="*/ 744844 w 4239875"/>
              <a:gd name="connsiteY1800" fmla="*/ 3725141 h 4527226"/>
              <a:gd name="connsiteX1801" fmla="*/ 746836 w 4239875"/>
              <a:gd name="connsiteY1801" fmla="*/ 3713883 h 4527226"/>
              <a:gd name="connsiteX1802" fmla="*/ 741400 w 4239875"/>
              <a:gd name="connsiteY1802" fmla="*/ 3709744 h 4527226"/>
              <a:gd name="connsiteX1803" fmla="*/ 731175 w 4239875"/>
              <a:gd name="connsiteY1803" fmla="*/ 3708777 h 4527226"/>
              <a:gd name="connsiteX1804" fmla="*/ 723418 w 4239875"/>
              <a:gd name="connsiteY1804" fmla="*/ 3718961 h 4527226"/>
              <a:gd name="connsiteX1805" fmla="*/ 727452 w 4239875"/>
              <a:gd name="connsiteY1805" fmla="*/ 3718494 h 4527226"/>
              <a:gd name="connsiteX1806" fmla="*/ 729219 w 4239875"/>
              <a:gd name="connsiteY1806" fmla="*/ 3716497 h 4527226"/>
              <a:gd name="connsiteX1807" fmla="*/ 731175 w 4239875"/>
              <a:gd name="connsiteY1807" fmla="*/ 3708777 h 4527226"/>
              <a:gd name="connsiteX1808" fmla="*/ 4079445 w 4239875"/>
              <a:gd name="connsiteY1808" fmla="*/ 3707824 h 4527226"/>
              <a:gd name="connsiteX1809" fmla="*/ 4082669 w 4239875"/>
              <a:gd name="connsiteY1809" fmla="*/ 3708570 h 4527226"/>
              <a:gd name="connsiteX1810" fmla="*/ 4075630 w 4239875"/>
              <a:gd name="connsiteY1810" fmla="*/ 3710965 h 4527226"/>
              <a:gd name="connsiteX1811" fmla="*/ 4079445 w 4239875"/>
              <a:gd name="connsiteY1811" fmla="*/ 3707824 h 4527226"/>
              <a:gd name="connsiteX1812" fmla="*/ 3733182 w 4239875"/>
              <a:gd name="connsiteY1812" fmla="*/ 3706042 h 4527226"/>
              <a:gd name="connsiteX1813" fmla="*/ 3733318 w 4239875"/>
              <a:gd name="connsiteY1813" fmla="*/ 3720135 h 4527226"/>
              <a:gd name="connsiteX1814" fmla="*/ 3733182 w 4239875"/>
              <a:gd name="connsiteY1814" fmla="*/ 3706042 h 4527226"/>
              <a:gd name="connsiteX1815" fmla="*/ 1307831 w 4239875"/>
              <a:gd name="connsiteY1815" fmla="*/ 3705003 h 4527226"/>
              <a:gd name="connsiteX1816" fmla="*/ 1316580 w 4239875"/>
              <a:gd name="connsiteY1816" fmla="*/ 3705632 h 4527226"/>
              <a:gd name="connsiteX1817" fmla="*/ 1303512 w 4239875"/>
              <a:gd name="connsiteY1817" fmla="*/ 3711774 h 4527226"/>
              <a:gd name="connsiteX1818" fmla="*/ 1307831 w 4239875"/>
              <a:gd name="connsiteY1818" fmla="*/ 3705003 h 4527226"/>
              <a:gd name="connsiteX1819" fmla="*/ 692499 w 4239875"/>
              <a:gd name="connsiteY1819" fmla="*/ 3703884 h 4527226"/>
              <a:gd name="connsiteX1820" fmla="*/ 686793 w 4239875"/>
              <a:gd name="connsiteY1820" fmla="*/ 3709112 h 4527226"/>
              <a:gd name="connsiteX1821" fmla="*/ 668665 w 4239875"/>
              <a:gd name="connsiteY1821" fmla="*/ 3793172 h 4527226"/>
              <a:gd name="connsiteX1822" fmla="*/ 675955 w 4239875"/>
              <a:gd name="connsiteY1822" fmla="*/ 3780935 h 4527226"/>
              <a:gd name="connsiteX1823" fmla="*/ 680194 w 4239875"/>
              <a:gd name="connsiteY1823" fmla="*/ 3780713 h 4527226"/>
              <a:gd name="connsiteX1824" fmla="*/ 682595 w 4239875"/>
              <a:gd name="connsiteY1824" fmla="*/ 3778133 h 4527226"/>
              <a:gd name="connsiteX1825" fmla="*/ 680170 w 4239875"/>
              <a:gd name="connsiteY1825" fmla="*/ 3771594 h 4527226"/>
              <a:gd name="connsiteX1826" fmla="*/ 683749 w 4239875"/>
              <a:gd name="connsiteY1826" fmla="*/ 3762602 h 4527226"/>
              <a:gd name="connsiteX1827" fmla="*/ 696516 w 4239875"/>
              <a:gd name="connsiteY1827" fmla="*/ 3730266 h 4527226"/>
              <a:gd name="connsiteX1828" fmla="*/ 701194 w 4239875"/>
              <a:gd name="connsiteY1828" fmla="*/ 3708297 h 4527226"/>
              <a:gd name="connsiteX1829" fmla="*/ 692499 w 4239875"/>
              <a:gd name="connsiteY1829" fmla="*/ 3703884 h 4527226"/>
              <a:gd name="connsiteX1830" fmla="*/ 3196748 w 4239875"/>
              <a:gd name="connsiteY1830" fmla="*/ 3702003 h 4527226"/>
              <a:gd name="connsiteX1831" fmla="*/ 3199918 w 4239875"/>
              <a:gd name="connsiteY1831" fmla="*/ 3705275 h 4527226"/>
              <a:gd name="connsiteX1832" fmla="*/ 3207502 w 4239875"/>
              <a:gd name="connsiteY1832" fmla="*/ 3716958 h 4527226"/>
              <a:gd name="connsiteX1833" fmla="*/ 3196748 w 4239875"/>
              <a:gd name="connsiteY1833" fmla="*/ 3702003 h 4527226"/>
              <a:gd name="connsiteX1834" fmla="*/ 1078325 w 4239875"/>
              <a:gd name="connsiteY1834" fmla="*/ 3701845 h 4527226"/>
              <a:gd name="connsiteX1835" fmla="*/ 1051402 w 4239875"/>
              <a:gd name="connsiteY1835" fmla="*/ 3746181 h 4527226"/>
              <a:gd name="connsiteX1836" fmla="*/ 1056558 w 4239875"/>
              <a:gd name="connsiteY1836" fmla="*/ 3746160 h 4527226"/>
              <a:gd name="connsiteX1837" fmla="*/ 1050027 w 4239875"/>
              <a:gd name="connsiteY1837" fmla="*/ 3756983 h 4527226"/>
              <a:gd name="connsiteX1838" fmla="*/ 1058915 w 4239875"/>
              <a:gd name="connsiteY1838" fmla="*/ 3769680 h 4527226"/>
              <a:gd name="connsiteX1839" fmla="*/ 1048470 w 4239875"/>
              <a:gd name="connsiteY1839" fmla="*/ 3767649 h 4527226"/>
              <a:gd name="connsiteX1840" fmla="*/ 1049130 w 4239875"/>
              <a:gd name="connsiteY1840" fmla="*/ 3778028 h 4527226"/>
              <a:gd name="connsiteX1841" fmla="*/ 1061188 w 4239875"/>
              <a:gd name="connsiteY1841" fmla="*/ 3789187 h 4527226"/>
              <a:gd name="connsiteX1842" fmla="*/ 1071500 w 4239875"/>
              <a:gd name="connsiteY1842" fmla="*/ 3789143 h 4527226"/>
              <a:gd name="connsiteX1843" fmla="*/ 1066053 w 4239875"/>
              <a:gd name="connsiteY1843" fmla="*/ 3749441 h 4527226"/>
              <a:gd name="connsiteX1844" fmla="*/ 1078325 w 4239875"/>
              <a:gd name="connsiteY1844" fmla="*/ 3701845 h 4527226"/>
              <a:gd name="connsiteX1845" fmla="*/ 615402 w 4239875"/>
              <a:gd name="connsiteY1845" fmla="*/ 3701617 h 4527226"/>
              <a:gd name="connsiteX1846" fmla="*/ 610434 w 4239875"/>
              <a:gd name="connsiteY1846" fmla="*/ 3712555 h 4527226"/>
              <a:gd name="connsiteX1847" fmla="*/ 615402 w 4239875"/>
              <a:gd name="connsiteY1847" fmla="*/ 3701617 h 4527226"/>
              <a:gd name="connsiteX1848" fmla="*/ 368672 w 4239875"/>
              <a:gd name="connsiteY1848" fmla="*/ 3699658 h 4527226"/>
              <a:gd name="connsiteX1849" fmla="*/ 364390 w 4239875"/>
              <a:gd name="connsiteY1849" fmla="*/ 3709534 h 4527226"/>
              <a:gd name="connsiteX1850" fmla="*/ 360487 w 4239875"/>
              <a:gd name="connsiteY1850" fmla="*/ 3710405 h 4527226"/>
              <a:gd name="connsiteX1851" fmla="*/ 363062 w 4239875"/>
              <a:gd name="connsiteY1851" fmla="*/ 3703035 h 4527226"/>
              <a:gd name="connsiteX1852" fmla="*/ 368672 w 4239875"/>
              <a:gd name="connsiteY1852" fmla="*/ 3699658 h 4527226"/>
              <a:gd name="connsiteX1853" fmla="*/ 788086 w 4239875"/>
              <a:gd name="connsiteY1853" fmla="*/ 3696763 h 4527226"/>
              <a:gd name="connsiteX1854" fmla="*/ 790567 w 4239875"/>
              <a:gd name="connsiteY1854" fmla="*/ 3697611 h 4527226"/>
              <a:gd name="connsiteX1855" fmla="*/ 788193 w 4239875"/>
              <a:gd name="connsiteY1855" fmla="*/ 3708337 h 4527226"/>
              <a:gd name="connsiteX1856" fmla="*/ 783233 w 4239875"/>
              <a:gd name="connsiteY1856" fmla="*/ 3731381 h 4527226"/>
              <a:gd name="connsiteX1857" fmla="*/ 774436 w 4239875"/>
              <a:gd name="connsiteY1857" fmla="*/ 3732526 h 4527226"/>
              <a:gd name="connsiteX1858" fmla="*/ 778559 w 4239875"/>
              <a:gd name="connsiteY1858" fmla="*/ 3722656 h 4527226"/>
              <a:gd name="connsiteX1859" fmla="*/ 786086 w 4239875"/>
              <a:gd name="connsiteY1859" fmla="*/ 3717236 h 4527226"/>
              <a:gd name="connsiteX1860" fmla="*/ 786590 w 4239875"/>
              <a:gd name="connsiteY1860" fmla="*/ 3711569 h 4527226"/>
              <a:gd name="connsiteX1861" fmla="*/ 785956 w 4239875"/>
              <a:gd name="connsiteY1861" fmla="*/ 3711229 h 4527226"/>
              <a:gd name="connsiteX1862" fmla="*/ 783607 w 4239875"/>
              <a:gd name="connsiteY1862" fmla="*/ 3708759 h 4527226"/>
              <a:gd name="connsiteX1863" fmla="*/ 786778 w 4239875"/>
              <a:gd name="connsiteY1863" fmla="*/ 3709472 h 4527226"/>
              <a:gd name="connsiteX1864" fmla="*/ 786802 w 4239875"/>
              <a:gd name="connsiteY1864" fmla="*/ 3709184 h 4527226"/>
              <a:gd name="connsiteX1865" fmla="*/ 778916 w 4239875"/>
              <a:gd name="connsiteY1865" fmla="*/ 3704339 h 4527226"/>
              <a:gd name="connsiteX1866" fmla="*/ 788086 w 4239875"/>
              <a:gd name="connsiteY1866" fmla="*/ 3696763 h 4527226"/>
              <a:gd name="connsiteX1867" fmla="*/ 729145 w 4239875"/>
              <a:gd name="connsiteY1867" fmla="*/ 3696292 h 4527226"/>
              <a:gd name="connsiteX1868" fmla="*/ 727095 w 4239875"/>
              <a:gd name="connsiteY1868" fmla="*/ 3705365 h 4527226"/>
              <a:gd name="connsiteX1869" fmla="*/ 730155 w 4239875"/>
              <a:gd name="connsiteY1869" fmla="*/ 3704539 h 4527226"/>
              <a:gd name="connsiteX1870" fmla="*/ 729145 w 4239875"/>
              <a:gd name="connsiteY1870" fmla="*/ 3696292 h 4527226"/>
              <a:gd name="connsiteX1871" fmla="*/ 1243703 w 4239875"/>
              <a:gd name="connsiteY1871" fmla="*/ 3695204 h 4527226"/>
              <a:gd name="connsiteX1872" fmla="*/ 1241918 w 4239875"/>
              <a:gd name="connsiteY1872" fmla="*/ 3708561 h 4527226"/>
              <a:gd name="connsiteX1873" fmla="*/ 1239002 w 4239875"/>
              <a:gd name="connsiteY1873" fmla="*/ 3700273 h 4527226"/>
              <a:gd name="connsiteX1874" fmla="*/ 1243703 w 4239875"/>
              <a:gd name="connsiteY1874" fmla="*/ 3695204 h 4527226"/>
              <a:gd name="connsiteX1875" fmla="*/ 748898 w 4239875"/>
              <a:gd name="connsiteY1875" fmla="*/ 3694947 h 4527226"/>
              <a:gd name="connsiteX1876" fmla="*/ 743345 w 4239875"/>
              <a:gd name="connsiteY1876" fmla="*/ 3706814 h 4527226"/>
              <a:gd name="connsiteX1877" fmla="*/ 748898 w 4239875"/>
              <a:gd name="connsiteY1877" fmla="*/ 3694947 h 4527226"/>
              <a:gd name="connsiteX1878" fmla="*/ 3677844 w 4239875"/>
              <a:gd name="connsiteY1878" fmla="*/ 3694570 h 4527226"/>
              <a:gd name="connsiteX1879" fmla="*/ 3683528 w 4239875"/>
              <a:gd name="connsiteY1879" fmla="*/ 3694959 h 4527226"/>
              <a:gd name="connsiteX1880" fmla="*/ 3680972 w 4239875"/>
              <a:gd name="connsiteY1880" fmla="*/ 3701790 h 4527226"/>
              <a:gd name="connsiteX1881" fmla="*/ 3677844 w 4239875"/>
              <a:gd name="connsiteY1881" fmla="*/ 3694570 h 4527226"/>
              <a:gd name="connsiteX1882" fmla="*/ 953372 w 4239875"/>
              <a:gd name="connsiteY1882" fmla="*/ 3693901 h 4527226"/>
              <a:gd name="connsiteX1883" fmla="*/ 959906 w 4239875"/>
              <a:gd name="connsiteY1883" fmla="*/ 3694889 h 4527226"/>
              <a:gd name="connsiteX1884" fmla="*/ 957665 w 4239875"/>
              <a:gd name="connsiteY1884" fmla="*/ 3697433 h 4527226"/>
              <a:gd name="connsiteX1885" fmla="*/ 965962 w 4239875"/>
              <a:gd name="connsiteY1885" fmla="*/ 3705116 h 4527226"/>
              <a:gd name="connsiteX1886" fmla="*/ 966478 w 4239875"/>
              <a:gd name="connsiteY1886" fmla="*/ 3707903 h 4527226"/>
              <a:gd name="connsiteX1887" fmla="*/ 958914 w 4239875"/>
              <a:gd name="connsiteY1887" fmla="*/ 3717834 h 4527226"/>
              <a:gd name="connsiteX1888" fmla="*/ 953541 w 4239875"/>
              <a:gd name="connsiteY1888" fmla="*/ 3706844 h 4527226"/>
              <a:gd name="connsiteX1889" fmla="*/ 954608 w 4239875"/>
              <a:gd name="connsiteY1889" fmla="*/ 3699461 h 4527226"/>
              <a:gd name="connsiteX1890" fmla="*/ 953367 w 4239875"/>
              <a:gd name="connsiteY1890" fmla="*/ 3699630 h 4527226"/>
              <a:gd name="connsiteX1891" fmla="*/ 949510 w 4239875"/>
              <a:gd name="connsiteY1891" fmla="*/ 3697605 h 4527226"/>
              <a:gd name="connsiteX1892" fmla="*/ 953372 w 4239875"/>
              <a:gd name="connsiteY1892" fmla="*/ 3693901 h 4527226"/>
              <a:gd name="connsiteX1893" fmla="*/ 629988 w 4239875"/>
              <a:gd name="connsiteY1893" fmla="*/ 3692979 h 4527226"/>
              <a:gd name="connsiteX1894" fmla="*/ 635422 w 4239875"/>
              <a:gd name="connsiteY1894" fmla="*/ 3695230 h 4527226"/>
              <a:gd name="connsiteX1895" fmla="*/ 634463 w 4239875"/>
              <a:gd name="connsiteY1895" fmla="*/ 3696544 h 4527226"/>
              <a:gd name="connsiteX1896" fmla="*/ 630423 w 4239875"/>
              <a:gd name="connsiteY1896" fmla="*/ 3702077 h 4527226"/>
              <a:gd name="connsiteX1897" fmla="*/ 621793 w 4239875"/>
              <a:gd name="connsiteY1897" fmla="*/ 3701831 h 4527226"/>
              <a:gd name="connsiteX1898" fmla="*/ 626326 w 4239875"/>
              <a:gd name="connsiteY1898" fmla="*/ 3694751 h 4527226"/>
              <a:gd name="connsiteX1899" fmla="*/ 629988 w 4239875"/>
              <a:gd name="connsiteY1899" fmla="*/ 3692979 h 4527226"/>
              <a:gd name="connsiteX1900" fmla="*/ 3729124 w 4239875"/>
              <a:gd name="connsiteY1900" fmla="*/ 3691817 h 4527226"/>
              <a:gd name="connsiteX1901" fmla="*/ 3735181 w 4239875"/>
              <a:gd name="connsiteY1901" fmla="*/ 3692591 h 4527226"/>
              <a:gd name="connsiteX1902" fmla="*/ 3733011 w 4239875"/>
              <a:gd name="connsiteY1902" fmla="*/ 3699818 h 4527226"/>
              <a:gd name="connsiteX1903" fmla="*/ 3729124 w 4239875"/>
              <a:gd name="connsiteY1903" fmla="*/ 3691817 h 4527226"/>
              <a:gd name="connsiteX1904" fmla="*/ 1166491 w 4239875"/>
              <a:gd name="connsiteY1904" fmla="*/ 3689920 h 4527226"/>
              <a:gd name="connsiteX1905" fmla="*/ 1180481 w 4239875"/>
              <a:gd name="connsiteY1905" fmla="*/ 3700577 h 4527226"/>
              <a:gd name="connsiteX1906" fmla="*/ 1177599 w 4239875"/>
              <a:gd name="connsiteY1906" fmla="*/ 3708949 h 4527226"/>
              <a:gd name="connsiteX1907" fmla="*/ 1168507 w 4239875"/>
              <a:gd name="connsiteY1907" fmla="*/ 3739450 h 4527226"/>
              <a:gd name="connsiteX1908" fmla="*/ 1163640 w 4239875"/>
              <a:gd name="connsiteY1908" fmla="*/ 3728660 h 4527226"/>
              <a:gd name="connsiteX1909" fmla="*/ 1156859 w 4239875"/>
              <a:gd name="connsiteY1909" fmla="*/ 3715809 h 4527226"/>
              <a:gd name="connsiteX1910" fmla="*/ 1167888 w 4239875"/>
              <a:gd name="connsiteY1910" fmla="*/ 3718622 h 4527226"/>
              <a:gd name="connsiteX1911" fmla="*/ 1162081 w 4239875"/>
              <a:gd name="connsiteY1911" fmla="*/ 3706745 h 4527226"/>
              <a:gd name="connsiteX1912" fmla="*/ 1162265 w 4239875"/>
              <a:gd name="connsiteY1912" fmla="*/ 3700503 h 4527226"/>
              <a:gd name="connsiteX1913" fmla="*/ 1162870 w 4239875"/>
              <a:gd name="connsiteY1913" fmla="*/ 3702475 h 4527226"/>
              <a:gd name="connsiteX1914" fmla="*/ 1166767 w 4239875"/>
              <a:gd name="connsiteY1914" fmla="*/ 3701804 h 4527226"/>
              <a:gd name="connsiteX1915" fmla="*/ 1164749 w 4239875"/>
              <a:gd name="connsiteY1915" fmla="*/ 3698898 h 4527226"/>
              <a:gd name="connsiteX1916" fmla="*/ 1162700 w 4239875"/>
              <a:gd name="connsiteY1916" fmla="*/ 3698177 h 4527226"/>
              <a:gd name="connsiteX1917" fmla="*/ 1163282 w 4239875"/>
              <a:gd name="connsiteY1917" fmla="*/ 3696208 h 4527226"/>
              <a:gd name="connsiteX1918" fmla="*/ 1163357 w 4239875"/>
              <a:gd name="connsiteY1918" fmla="*/ 3695705 h 4527226"/>
              <a:gd name="connsiteX1919" fmla="*/ 1075606 w 4239875"/>
              <a:gd name="connsiteY1919" fmla="*/ 3688104 h 4527226"/>
              <a:gd name="connsiteX1920" fmla="*/ 1072501 w 4239875"/>
              <a:gd name="connsiteY1920" fmla="*/ 3692752 h 4527226"/>
              <a:gd name="connsiteX1921" fmla="*/ 1082323 w 4239875"/>
              <a:gd name="connsiteY1921" fmla="*/ 3689012 h 4527226"/>
              <a:gd name="connsiteX1922" fmla="*/ 1075606 w 4239875"/>
              <a:gd name="connsiteY1922" fmla="*/ 3688104 h 4527226"/>
              <a:gd name="connsiteX1923" fmla="*/ 3681096 w 4239875"/>
              <a:gd name="connsiteY1923" fmla="*/ 3687408 h 4527226"/>
              <a:gd name="connsiteX1924" fmla="*/ 3682571 w 4239875"/>
              <a:gd name="connsiteY1924" fmla="*/ 3689646 h 4527226"/>
              <a:gd name="connsiteX1925" fmla="*/ 3678574 w 4239875"/>
              <a:gd name="connsiteY1925" fmla="*/ 3689327 h 4527226"/>
              <a:gd name="connsiteX1926" fmla="*/ 3681096 w 4239875"/>
              <a:gd name="connsiteY1926" fmla="*/ 3687408 h 4527226"/>
              <a:gd name="connsiteX1927" fmla="*/ 1043634 w 4239875"/>
              <a:gd name="connsiteY1927" fmla="*/ 3685843 h 4527226"/>
              <a:gd name="connsiteX1928" fmla="*/ 1036604 w 4239875"/>
              <a:gd name="connsiteY1928" fmla="*/ 3717066 h 4527226"/>
              <a:gd name="connsiteX1929" fmla="*/ 1041126 w 4239875"/>
              <a:gd name="connsiteY1929" fmla="*/ 3707712 h 4527226"/>
              <a:gd name="connsiteX1930" fmla="*/ 1044246 w 4239875"/>
              <a:gd name="connsiteY1930" fmla="*/ 3706824 h 4527226"/>
              <a:gd name="connsiteX1931" fmla="*/ 1047260 w 4239875"/>
              <a:gd name="connsiteY1931" fmla="*/ 3694041 h 4527226"/>
              <a:gd name="connsiteX1932" fmla="*/ 1044742 w 4239875"/>
              <a:gd name="connsiteY1932" fmla="*/ 3697179 h 4527226"/>
              <a:gd name="connsiteX1933" fmla="*/ 1045243 w 4239875"/>
              <a:gd name="connsiteY1933" fmla="*/ 3694900 h 4527226"/>
              <a:gd name="connsiteX1934" fmla="*/ 1043634 w 4239875"/>
              <a:gd name="connsiteY1934" fmla="*/ 3685843 h 4527226"/>
              <a:gd name="connsiteX1935" fmla="*/ 365387 w 4239875"/>
              <a:gd name="connsiteY1935" fmla="*/ 3685622 h 4527226"/>
              <a:gd name="connsiteX1936" fmla="*/ 363054 w 4239875"/>
              <a:gd name="connsiteY1936" fmla="*/ 3695068 h 4527226"/>
              <a:gd name="connsiteX1937" fmla="*/ 365387 w 4239875"/>
              <a:gd name="connsiteY1937" fmla="*/ 3685622 h 4527226"/>
              <a:gd name="connsiteX1938" fmla="*/ 477351 w 4239875"/>
              <a:gd name="connsiteY1938" fmla="*/ 3682959 h 4527226"/>
              <a:gd name="connsiteX1939" fmla="*/ 479492 w 4239875"/>
              <a:gd name="connsiteY1939" fmla="*/ 3684588 h 4527226"/>
              <a:gd name="connsiteX1940" fmla="*/ 481743 w 4239875"/>
              <a:gd name="connsiteY1940" fmla="*/ 3688300 h 4527226"/>
              <a:gd name="connsiteX1941" fmla="*/ 477351 w 4239875"/>
              <a:gd name="connsiteY1941" fmla="*/ 3682959 h 4527226"/>
              <a:gd name="connsiteX1942" fmla="*/ 747068 w 4239875"/>
              <a:gd name="connsiteY1942" fmla="*/ 3682620 h 4527226"/>
              <a:gd name="connsiteX1943" fmla="*/ 744083 w 4239875"/>
              <a:gd name="connsiteY1943" fmla="*/ 3690981 h 4527226"/>
              <a:gd name="connsiteX1944" fmla="*/ 748151 w 4239875"/>
              <a:gd name="connsiteY1944" fmla="*/ 3692307 h 4527226"/>
              <a:gd name="connsiteX1945" fmla="*/ 747068 w 4239875"/>
              <a:gd name="connsiteY1945" fmla="*/ 3682620 h 4527226"/>
              <a:gd name="connsiteX1946" fmla="*/ 423844 w 4239875"/>
              <a:gd name="connsiteY1946" fmla="*/ 3681262 h 4527226"/>
              <a:gd name="connsiteX1947" fmla="*/ 424204 w 4239875"/>
              <a:gd name="connsiteY1947" fmla="*/ 3681391 h 4527226"/>
              <a:gd name="connsiteX1948" fmla="*/ 424083 w 4239875"/>
              <a:gd name="connsiteY1948" fmla="*/ 3681794 h 4527226"/>
              <a:gd name="connsiteX1949" fmla="*/ 3728141 w 4239875"/>
              <a:gd name="connsiteY1949" fmla="*/ 3680665 h 4527226"/>
              <a:gd name="connsiteX1950" fmla="*/ 3732242 w 4239875"/>
              <a:gd name="connsiteY1950" fmla="*/ 3682583 h 4527226"/>
              <a:gd name="connsiteX1951" fmla="*/ 3734026 w 4239875"/>
              <a:gd name="connsiteY1951" fmla="*/ 3686741 h 4527226"/>
              <a:gd name="connsiteX1952" fmla="*/ 3730990 w 4239875"/>
              <a:gd name="connsiteY1952" fmla="*/ 3687719 h 4527226"/>
              <a:gd name="connsiteX1953" fmla="*/ 3728141 w 4239875"/>
              <a:gd name="connsiteY1953" fmla="*/ 3680665 h 4527226"/>
              <a:gd name="connsiteX1954" fmla="*/ 926961 w 4239875"/>
              <a:gd name="connsiteY1954" fmla="*/ 3676527 h 4527226"/>
              <a:gd name="connsiteX1955" fmla="*/ 920777 w 4239875"/>
              <a:gd name="connsiteY1955" fmla="*/ 3695377 h 4527226"/>
              <a:gd name="connsiteX1956" fmla="*/ 912139 w 4239875"/>
              <a:gd name="connsiteY1956" fmla="*/ 3706717 h 4527226"/>
              <a:gd name="connsiteX1957" fmla="*/ 926961 w 4239875"/>
              <a:gd name="connsiteY1957" fmla="*/ 3676527 h 4527226"/>
              <a:gd name="connsiteX1958" fmla="*/ 3342017 w 4239875"/>
              <a:gd name="connsiteY1958" fmla="*/ 3676319 h 4527226"/>
              <a:gd name="connsiteX1959" fmla="*/ 3341708 w 4239875"/>
              <a:gd name="connsiteY1959" fmla="*/ 3683869 h 4527226"/>
              <a:gd name="connsiteX1960" fmla="*/ 3332187 w 4239875"/>
              <a:gd name="connsiteY1960" fmla="*/ 3685839 h 4527226"/>
              <a:gd name="connsiteX1961" fmla="*/ 3342017 w 4239875"/>
              <a:gd name="connsiteY1961" fmla="*/ 3676319 h 4527226"/>
              <a:gd name="connsiteX1962" fmla="*/ 1171140 w 4239875"/>
              <a:gd name="connsiteY1962" fmla="*/ 3674579 h 4527226"/>
              <a:gd name="connsiteX1963" fmla="*/ 1174082 w 4239875"/>
              <a:gd name="connsiteY1963" fmla="*/ 3676317 h 4527226"/>
              <a:gd name="connsiteX1964" fmla="*/ 1174830 w 4239875"/>
              <a:gd name="connsiteY1964" fmla="*/ 3676759 h 4527226"/>
              <a:gd name="connsiteX1965" fmla="*/ 1181622 w 4239875"/>
              <a:gd name="connsiteY1965" fmla="*/ 3680267 h 4527226"/>
              <a:gd name="connsiteX1966" fmla="*/ 1182990 w 4239875"/>
              <a:gd name="connsiteY1966" fmla="*/ 3680764 h 4527226"/>
              <a:gd name="connsiteX1967" fmla="*/ 1184375 w 4239875"/>
              <a:gd name="connsiteY1967" fmla="*/ 3686249 h 4527226"/>
              <a:gd name="connsiteX1968" fmla="*/ 1183418 w 4239875"/>
              <a:gd name="connsiteY1968" fmla="*/ 3690570 h 4527226"/>
              <a:gd name="connsiteX1969" fmla="*/ 1180578 w 4239875"/>
              <a:gd name="connsiteY1969" fmla="*/ 3689118 h 4527226"/>
              <a:gd name="connsiteX1970" fmla="*/ 1171431 w 4239875"/>
              <a:gd name="connsiteY1970" fmla="*/ 3687663 h 4527226"/>
              <a:gd name="connsiteX1971" fmla="*/ 1171140 w 4239875"/>
              <a:gd name="connsiteY1971" fmla="*/ 3674579 h 4527226"/>
              <a:gd name="connsiteX1972" fmla="*/ 1357222 w 4239875"/>
              <a:gd name="connsiteY1972" fmla="*/ 3672376 h 4527226"/>
              <a:gd name="connsiteX1973" fmla="*/ 1365326 w 4239875"/>
              <a:gd name="connsiteY1973" fmla="*/ 3682497 h 4527226"/>
              <a:gd name="connsiteX1974" fmla="*/ 1364072 w 4239875"/>
              <a:gd name="connsiteY1974" fmla="*/ 3691966 h 4527226"/>
              <a:gd name="connsiteX1975" fmla="*/ 1358852 w 4239875"/>
              <a:gd name="connsiteY1975" fmla="*/ 3683008 h 4527226"/>
              <a:gd name="connsiteX1976" fmla="*/ 1357222 w 4239875"/>
              <a:gd name="connsiteY1976" fmla="*/ 3672376 h 4527226"/>
              <a:gd name="connsiteX1977" fmla="*/ 651167 w 4239875"/>
              <a:gd name="connsiteY1977" fmla="*/ 3671695 h 4527226"/>
              <a:gd name="connsiteX1978" fmla="*/ 658734 w 4239875"/>
              <a:gd name="connsiteY1978" fmla="*/ 3674060 h 4527226"/>
              <a:gd name="connsiteX1979" fmla="*/ 648592 w 4239875"/>
              <a:gd name="connsiteY1979" fmla="*/ 3676693 h 4527226"/>
              <a:gd name="connsiteX1980" fmla="*/ 650149 w 4239875"/>
              <a:gd name="connsiteY1980" fmla="*/ 3674144 h 4527226"/>
              <a:gd name="connsiteX1981" fmla="*/ 648752 w 4239875"/>
              <a:gd name="connsiteY1981" fmla="*/ 3673690 h 4527226"/>
              <a:gd name="connsiteX1982" fmla="*/ 3729909 w 4239875"/>
              <a:gd name="connsiteY1982" fmla="*/ 3671391 h 4527226"/>
              <a:gd name="connsiteX1983" fmla="*/ 3733311 w 4239875"/>
              <a:gd name="connsiteY1983" fmla="*/ 3676809 h 4527226"/>
              <a:gd name="connsiteX1984" fmla="*/ 3729909 w 4239875"/>
              <a:gd name="connsiteY1984" fmla="*/ 3671391 h 4527226"/>
              <a:gd name="connsiteX1985" fmla="*/ 3726340 w 4239875"/>
              <a:gd name="connsiteY1985" fmla="*/ 3670291 h 4527226"/>
              <a:gd name="connsiteX1986" fmla="*/ 3725652 w 4239875"/>
              <a:gd name="connsiteY1986" fmla="*/ 3670663 h 4527226"/>
              <a:gd name="connsiteX1987" fmla="*/ 3724699 w 4239875"/>
              <a:gd name="connsiteY1987" fmla="*/ 3671177 h 4527226"/>
              <a:gd name="connsiteX1988" fmla="*/ 3726970 w 4239875"/>
              <a:gd name="connsiteY1988" fmla="*/ 3669949 h 4527226"/>
              <a:gd name="connsiteX1989" fmla="*/ 3726512 w 4239875"/>
              <a:gd name="connsiteY1989" fmla="*/ 3670198 h 4527226"/>
              <a:gd name="connsiteX1990" fmla="*/ 3726340 w 4239875"/>
              <a:gd name="connsiteY1990" fmla="*/ 3670291 h 4527226"/>
              <a:gd name="connsiteX1991" fmla="*/ 1173601 w 4239875"/>
              <a:gd name="connsiteY1991" fmla="*/ 3669104 h 4527226"/>
              <a:gd name="connsiteX1992" fmla="*/ 1180616 w 4239875"/>
              <a:gd name="connsiteY1992" fmla="*/ 3669488 h 4527226"/>
              <a:gd name="connsiteX1993" fmla="*/ 1180300 w 4239875"/>
              <a:gd name="connsiteY1993" fmla="*/ 3669895 h 4527226"/>
              <a:gd name="connsiteX1994" fmla="*/ 1179114 w 4239875"/>
              <a:gd name="connsiteY1994" fmla="*/ 3673303 h 4527226"/>
              <a:gd name="connsiteX1995" fmla="*/ 1083982 w 4239875"/>
              <a:gd name="connsiteY1995" fmla="*/ 3668647 h 4527226"/>
              <a:gd name="connsiteX1996" fmla="*/ 1083699 w 4239875"/>
              <a:gd name="connsiteY1996" fmla="*/ 3679655 h 4527226"/>
              <a:gd name="connsiteX1997" fmla="*/ 1083982 w 4239875"/>
              <a:gd name="connsiteY1997" fmla="*/ 3668647 h 4527226"/>
              <a:gd name="connsiteX1998" fmla="*/ 3599684 w 4239875"/>
              <a:gd name="connsiteY1998" fmla="*/ 3667899 h 4527226"/>
              <a:gd name="connsiteX1999" fmla="*/ 3602808 w 4239875"/>
              <a:gd name="connsiteY1999" fmla="*/ 3668540 h 4527226"/>
              <a:gd name="connsiteX2000" fmla="*/ 3595883 w 4239875"/>
              <a:gd name="connsiteY2000" fmla="*/ 3671056 h 4527226"/>
              <a:gd name="connsiteX2001" fmla="*/ 3599684 w 4239875"/>
              <a:gd name="connsiteY2001" fmla="*/ 3667899 h 4527226"/>
              <a:gd name="connsiteX2002" fmla="*/ 976030 w 4239875"/>
              <a:gd name="connsiteY2002" fmla="*/ 3667766 h 4527226"/>
              <a:gd name="connsiteX2003" fmla="*/ 970787 w 4239875"/>
              <a:gd name="connsiteY2003" fmla="*/ 3683615 h 4527226"/>
              <a:gd name="connsiteX2004" fmla="*/ 970724 w 4239875"/>
              <a:gd name="connsiteY2004" fmla="*/ 3683738 h 4527226"/>
              <a:gd name="connsiteX2005" fmla="*/ 966845 w 4239875"/>
              <a:gd name="connsiteY2005" fmla="*/ 3680921 h 4527226"/>
              <a:gd name="connsiteX2006" fmla="*/ 964821 w 4239875"/>
              <a:gd name="connsiteY2006" fmla="*/ 3690162 h 4527226"/>
              <a:gd name="connsiteX2007" fmla="*/ 955571 w 4239875"/>
              <a:gd name="connsiteY2007" fmla="*/ 3687898 h 4527226"/>
              <a:gd name="connsiteX2008" fmla="*/ 962917 w 4239875"/>
              <a:gd name="connsiteY2008" fmla="*/ 3674891 h 4527226"/>
              <a:gd name="connsiteX2009" fmla="*/ 976030 w 4239875"/>
              <a:gd name="connsiteY2009" fmla="*/ 3667766 h 4527226"/>
              <a:gd name="connsiteX2010" fmla="*/ 704662 w 4239875"/>
              <a:gd name="connsiteY2010" fmla="*/ 3667608 h 4527226"/>
              <a:gd name="connsiteX2011" fmla="*/ 699301 w 4239875"/>
              <a:gd name="connsiteY2011" fmla="*/ 3683442 h 4527226"/>
              <a:gd name="connsiteX2012" fmla="*/ 693541 w 4239875"/>
              <a:gd name="connsiteY2012" fmla="*/ 3691003 h 4527226"/>
              <a:gd name="connsiteX2013" fmla="*/ 704143 w 4239875"/>
              <a:gd name="connsiteY2013" fmla="*/ 3699079 h 4527226"/>
              <a:gd name="connsiteX2014" fmla="*/ 704662 w 4239875"/>
              <a:gd name="connsiteY2014" fmla="*/ 3667608 h 4527226"/>
              <a:gd name="connsiteX2015" fmla="*/ 283901 w 4239875"/>
              <a:gd name="connsiteY2015" fmla="*/ 3667337 h 4527226"/>
              <a:gd name="connsiteX2016" fmla="*/ 290420 w 4239875"/>
              <a:gd name="connsiteY2016" fmla="*/ 3668886 h 4527226"/>
              <a:gd name="connsiteX2017" fmla="*/ 280584 w 4239875"/>
              <a:gd name="connsiteY2017" fmla="*/ 3671160 h 4527226"/>
              <a:gd name="connsiteX2018" fmla="*/ 283901 w 4239875"/>
              <a:gd name="connsiteY2018" fmla="*/ 3667337 h 4527226"/>
              <a:gd name="connsiteX2019" fmla="*/ 773363 w 4239875"/>
              <a:gd name="connsiteY2019" fmla="*/ 3662646 h 4527226"/>
              <a:gd name="connsiteX2020" fmla="*/ 773317 w 4239875"/>
              <a:gd name="connsiteY2020" fmla="*/ 3662651 h 4527226"/>
              <a:gd name="connsiteX2021" fmla="*/ 772000 w 4239875"/>
              <a:gd name="connsiteY2021" fmla="*/ 3662816 h 4527226"/>
              <a:gd name="connsiteX2022" fmla="*/ 3753630 w 4239875"/>
              <a:gd name="connsiteY2022" fmla="*/ 3662033 h 4527226"/>
              <a:gd name="connsiteX2023" fmla="*/ 3760860 w 4239875"/>
              <a:gd name="connsiteY2023" fmla="*/ 3662074 h 4527226"/>
              <a:gd name="connsiteX2024" fmla="*/ 3767781 w 4239875"/>
              <a:gd name="connsiteY2024" fmla="*/ 3684308 h 4527226"/>
              <a:gd name="connsiteX2025" fmla="*/ 3753630 w 4239875"/>
              <a:gd name="connsiteY2025" fmla="*/ 3662033 h 4527226"/>
              <a:gd name="connsiteX2026" fmla="*/ 1040177 w 4239875"/>
              <a:gd name="connsiteY2026" fmla="*/ 3660256 h 4527226"/>
              <a:gd name="connsiteX2027" fmla="*/ 1041211 w 4239875"/>
              <a:gd name="connsiteY2027" fmla="*/ 3678221 h 4527226"/>
              <a:gd name="connsiteX2028" fmla="*/ 1052253 w 4239875"/>
              <a:gd name="connsiteY2028" fmla="*/ 3663726 h 4527226"/>
              <a:gd name="connsiteX2029" fmla="*/ 1040177 w 4239875"/>
              <a:gd name="connsiteY2029" fmla="*/ 3660256 h 4527226"/>
              <a:gd name="connsiteX2030" fmla="*/ 464688 w 4239875"/>
              <a:gd name="connsiteY2030" fmla="*/ 3660193 h 4527226"/>
              <a:gd name="connsiteX2031" fmla="*/ 465848 w 4239875"/>
              <a:gd name="connsiteY2031" fmla="*/ 3660544 h 4527226"/>
              <a:gd name="connsiteX2032" fmla="*/ 467422 w 4239875"/>
              <a:gd name="connsiteY2032" fmla="*/ 3661023 h 4527226"/>
              <a:gd name="connsiteX2033" fmla="*/ 463056 w 4239875"/>
              <a:gd name="connsiteY2033" fmla="*/ 3659694 h 4527226"/>
              <a:gd name="connsiteX2034" fmla="*/ 464688 w 4239875"/>
              <a:gd name="connsiteY2034" fmla="*/ 3660193 h 4527226"/>
              <a:gd name="connsiteX2035" fmla="*/ 464097 w 4239875"/>
              <a:gd name="connsiteY2035" fmla="*/ 3660012 h 4527226"/>
              <a:gd name="connsiteX2036" fmla="*/ 1256191 w 4239875"/>
              <a:gd name="connsiteY2036" fmla="*/ 3659629 h 4527226"/>
              <a:gd name="connsiteX2037" fmla="*/ 1255280 w 4239875"/>
              <a:gd name="connsiteY2037" fmla="*/ 3669569 h 4527226"/>
              <a:gd name="connsiteX2038" fmla="*/ 1256191 w 4239875"/>
              <a:gd name="connsiteY2038" fmla="*/ 3659629 h 4527226"/>
              <a:gd name="connsiteX2039" fmla="*/ 462486 w 4239875"/>
              <a:gd name="connsiteY2039" fmla="*/ 3659521 h 4527226"/>
              <a:gd name="connsiteX2040" fmla="*/ 463056 w 4239875"/>
              <a:gd name="connsiteY2040" fmla="*/ 3659694 h 4527226"/>
              <a:gd name="connsiteX2041" fmla="*/ 463049 w 4239875"/>
              <a:gd name="connsiteY2041" fmla="*/ 3659692 h 4527226"/>
              <a:gd name="connsiteX2042" fmla="*/ 462486 w 4239875"/>
              <a:gd name="connsiteY2042" fmla="*/ 3659521 h 4527226"/>
              <a:gd name="connsiteX2043" fmla="*/ 423111 w 4239875"/>
              <a:gd name="connsiteY2043" fmla="*/ 3658545 h 4527226"/>
              <a:gd name="connsiteX2044" fmla="*/ 417984 w 4239875"/>
              <a:gd name="connsiteY2044" fmla="*/ 3665273 h 4527226"/>
              <a:gd name="connsiteX2045" fmla="*/ 423339 w 4239875"/>
              <a:gd name="connsiteY2045" fmla="*/ 3669353 h 4527226"/>
              <a:gd name="connsiteX2046" fmla="*/ 428466 w 4239875"/>
              <a:gd name="connsiteY2046" fmla="*/ 3662623 h 4527226"/>
              <a:gd name="connsiteX2047" fmla="*/ 423111 w 4239875"/>
              <a:gd name="connsiteY2047" fmla="*/ 3658545 h 4527226"/>
              <a:gd name="connsiteX2048" fmla="*/ 3332813 w 4239875"/>
              <a:gd name="connsiteY2048" fmla="*/ 3657878 h 4527226"/>
              <a:gd name="connsiteX2049" fmla="*/ 3336740 w 4239875"/>
              <a:gd name="connsiteY2049" fmla="*/ 3661435 h 4527226"/>
              <a:gd name="connsiteX2050" fmla="*/ 3325875 w 4239875"/>
              <a:gd name="connsiteY2050" fmla="*/ 3660179 h 4527226"/>
              <a:gd name="connsiteX2051" fmla="*/ 3332813 w 4239875"/>
              <a:gd name="connsiteY2051" fmla="*/ 3657878 h 4527226"/>
              <a:gd name="connsiteX2052" fmla="*/ 446365 w 4239875"/>
              <a:gd name="connsiteY2052" fmla="*/ 3657345 h 4527226"/>
              <a:gd name="connsiteX2053" fmla="*/ 447857 w 4239875"/>
              <a:gd name="connsiteY2053" fmla="*/ 3658032 h 4527226"/>
              <a:gd name="connsiteX2054" fmla="*/ 454075 w 4239875"/>
              <a:gd name="connsiteY2054" fmla="*/ 3667432 h 4527226"/>
              <a:gd name="connsiteX2055" fmla="*/ 461902 w 4239875"/>
              <a:gd name="connsiteY2055" fmla="*/ 3661617 h 4527226"/>
              <a:gd name="connsiteX2056" fmla="*/ 459450 w 4239875"/>
              <a:gd name="connsiteY2056" fmla="*/ 3671526 h 4527226"/>
              <a:gd name="connsiteX2057" fmla="*/ 471578 w 4239875"/>
              <a:gd name="connsiteY2057" fmla="*/ 3668987 h 4527226"/>
              <a:gd name="connsiteX2058" fmla="*/ 476603 w 4239875"/>
              <a:gd name="connsiteY2058" fmla="*/ 3686554 h 4527226"/>
              <a:gd name="connsiteX2059" fmla="*/ 469136 w 4239875"/>
              <a:gd name="connsiteY2059" fmla="*/ 3747277 h 4527226"/>
              <a:gd name="connsiteX2060" fmla="*/ 458066 w 4239875"/>
              <a:gd name="connsiteY2060" fmla="*/ 3813107 h 4527226"/>
              <a:gd name="connsiteX2061" fmla="*/ 452581 w 4239875"/>
              <a:gd name="connsiteY2061" fmla="*/ 3840008 h 4527226"/>
              <a:gd name="connsiteX2062" fmla="*/ 451160 w 4239875"/>
              <a:gd name="connsiteY2062" fmla="*/ 3866406 h 4527226"/>
              <a:gd name="connsiteX2063" fmla="*/ 458943 w 4239875"/>
              <a:gd name="connsiteY2063" fmla="*/ 3876260 h 4527226"/>
              <a:gd name="connsiteX2064" fmla="*/ 455803 w 4239875"/>
              <a:gd name="connsiteY2064" fmla="*/ 3891533 h 4527226"/>
              <a:gd name="connsiteX2065" fmla="*/ 453450 w 4239875"/>
              <a:gd name="connsiteY2065" fmla="*/ 3913994 h 4527226"/>
              <a:gd name="connsiteX2066" fmla="*/ 451164 w 4239875"/>
              <a:gd name="connsiteY2066" fmla="*/ 3914199 h 4527226"/>
              <a:gd name="connsiteX2067" fmla="*/ 442151 w 4239875"/>
              <a:gd name="connsiteY2067" fmla="*/ 3923817 h 4527226"/>
              <a:gd name="connsiteX2068" fmla="*/ 430228 w 4239875"/>
              <a:gd name="connsiteY2068" fmla="*/ 3948325 h 4527226"/>
              <a:gd name="connsiteX2069" fmla="*/ 432469 w 4239875"/>
              <a:gd name="connsiteY2069" fmla="*/ 3963093 h 4527226"/>
              <a:gd name="connsiteX2070" fmla="*/ 423889 w 4239875"/>
              <a:gd name="connsiteY2070" fmla="*/ 3974357 h 4527226"/>
              <a:gd name="connsiteX2071" fmla="*/ 416056 w 4239875"/>
              <a:gd name="connsiteY2071" fmla="*/ 3971027 h 4527226"/>
              <a:gd name="connsiteX2072" fmla="*/ 419584 w 4239875"/>
              <a:gd name="connsiteY2072" fmla="*/ 3980976 h 4527226"/>
              <a:gd name="connsiteX2073" fmla="*/ 415563 w 4239875"/>
              <a:gd name="connsiteY2073" fmla="*/ 3987223 h 4527226"/>
              <a:gd name="connsiteX2074" fmla="*/ 415541 w 4239875"/>
              <a:gd name="connsiteY2074" fmla="*/ 3987279 h 4527226"/>
              <a:gd name="connsiteX2075" fmla="*/ 415552 w 4239875"/>
              <a:gd name="connsiteY2075" fmla="*/ 3981915 h 4527226"/>
              <a:gd name="connsiteX2076" fmla="*/ 412035 w 4239875"/>
              <a:gd name="connsiteY2076" fmla="*/ 3955682 h 4527226"/>
              <a:gd name="connsiteX2077" fmla="*/ 397885 w 4239875"/>
              <a:gd name="connsiteY2077" fmla="*/ 3958643 h 4527226"/>
              <a:gd name="connsiteX2078" fmla="*/ 412380 w 4239875"/>
              <a:gd name="connsiteY2078" fmla="*/ 3928465 h 4527226"/>
              <a:gd name="connsiteX2079" fmla="*/ 406015 w 4239875"/>
              <a:gd name="connsiteY2079" fmla="*/ 3941282 h 4527226"/>
              <a:gd name="connsiteX2080" fmla="*/ 418946 w 4239875"/>
              <a:gd name="connsiteY2080" fmla="*/ 3937271 h 4527226"/>
              <a:gd name="connsiteX2081" fmla="*/ 417544 w 4239875"/>
              <a:gd name="connsiteY2081" fmla="*/ 3932093 h 4527226"/>
              <a:gd name="connsiteX2082" fmla="*/ 416658 w 4239875"/>
              <a:gd name="connsiteY2082" fmla="*/ 3928825 h 4527226"/>
              <a:gd name="connsiteX2083" fmla="*/ 407004 w 4239875"/>
              <a:gd name="connsiteY2083" fmla="*/ 3924370 h 4527226"/>
              <a:gd name="connsiteX2084" fmla="*/ 410547 w 4239875"/>
              <a:gd name="connsiteY2084" fmla="*/ 3901878 h 4527226"/>
              <a:gd name="connsiteX2085" fmla="*/ 424567 w 4239875"/>
              <a:gd name="connsiteY2085" fmla="*/ 3896855 h 4527226"/>
              <a:gd name="connsiteX2086" fmla="*/ 408620 w 4239875"/>
              <a:gd name="connsiteY2086" fmla="*/ 3884707 h 4527226"/>
              <a:gd name="connsiteX2087" fmla="*/ 424404 w 4239875"/>
              <a:gd name="connsiteY2087" fmla="*/ 3875138 h 4527226"/>
              <a:gd name="connsiteX2088" fmla="*/ 437769 w 4239875"/>
              <a:gd name="connsiteY2088" fmla="*/ 3895136 h 4527226"/>
              <a:gd name="connsiteX2089" fmla="*/ 442258 w 4239875"/>
              <a:gd name="connsiteY2089" fmla="*/ 3871401 h 4527226"/>
              <a:gd name="connsiteX2090" fmla="*/ 443213 w 4239875"/>
              <a:gd name="connsiteY2090" fmla="*/ 3834834 h 4527226"/>
              <a:gd name="connsiteX2091" fmla="*/ 443970 w 4239875"/>
              <a:gd name="connsiteY2091" fmla="*/ 3765073 h 4527226"/>
              <a:gd name="connsiteX2092" fmla="*/ 414855 w 4239875"/>
              <a:gd name="connsiteY2092" fmla="*/ 3774302 h 4527226"/>
              <a:gd name="connsiteX2093" fmla="*/ 423286 w 4239875"/>
              <a:gd name="connsiteY2093" fmla="*/ 3745393 h 4527226"/>
              <a:gd name="connsiteX2094" fmla="*/ 427780 w 4239875"/>
              <a:gd name="connsiteY2094" fmla="*/ 3735402 h 4527226"/>
              <a:gd name="connsiteX2095" fmla="*/ 429233 w 4239875"/>
              <a:gd name="connsiteY2095" fmla="*/ 3725540 h 4527226"/>
              <a:gd name="connsiteX2096" fmla="*/ 430238 w 4239875"/>
              <a:gd name="connsiteY2096" fmla="*/ 3723686 h 4527226"/>
              <a:gd name="connsiteX2097" fmla="*/ 430324 w 4239875"/>
              <a:gd name="connsiteY2097" fmla="*/ 3720741 h 4527226"/>
              <a:gd name="connsiteX2098" fmla="*/ 430454 w 4239875"/>
              <a:gd name="connsiteY2098" fmla="*/ 3721163 h 4527226"/>
              <a:gd name="connsiteX2099" fmla="*/ 431738 w 4239875"/>
              <a:gd name="connsiteY2099" fmla="*/ 3716827 h 4527226"/>
              <a:gd name="connsiteX2100" fmla="*/ 452891 w 4239875"/>
              <a:gd name="connsiteY2100" fmla="*/ 3697608 h 4527226"/>
              <a:gd name="connsiteX2101" fmla="*/ 453728 w 4239875"/>
              <a:gd name="connsiteY2101" fmla="*/ 3694648 h 4527226"/>
              <a:gd name="connsiteX2102" fmla="*/ 455235 w 4239875"/>
              <a:gd name="connsiteY2102" fmla="*/ 3685981 h 4527226"/>
              <a:gd name="connsiteX2103" fmla="*/ 446203 w 4239875"/>
              <a:gd name="connsiteY2103" fmla="*/ 3688916 h 4527226"/>
              <a:gd name="connsiteX2104" fmla="*/ 443711 w 4239875"/>
              <a:gd name="connsiteY2104" fmla="*/ 3665426 h 4527226"/>
              <a:gd name="connsiteX2105" fmla="*/ 439701 w 4239875"/>
              <a:gd name="connsiteY2105" fmla="*/ 3660683 h 4527226"/>
              <a:gd name="connsiteX2106" fmla="*/ 447952 w 4239875"/>
              <a:gd name="connsiteY2106" fmla="*/ 3658362 h 4527226"/>
              <a:gd name="connsiteX2107" fmla="*/ 933179 w 4239875"/>
              <a:gd name="connsiteY2107" fmla="*/ 3655882 h 4527226"/>
              <a:gd name="connsiteX2108" fmla="*/ 936280 w 4239875"/>
              <a:gd name="connsiteY2108" fmla="*/ 3656230 h 4527226"/>
              <a:gd name="connsiteX2109" fmla="*/ 930026 w 4239875"/>
              <a:gd name="connsiteY2109" fmla="*/ 3667338 h 4527226"/>
              <a:gd name="connsiteX2110" fmla="*/ 932579 w 4239875"/>
              <a:gd name="connsiteY2110" fmla="*/ 3668607 h 4527226"/>
              <a:gd name="connsiteX2111" fmla="*/ 929208 w 4239875"/>
              <a:gd name="connsiteY2111" fmla="*/ 3669923 h 4527226"/>
              <a:gd name="connsiteX2112" fmla="*/ 928705 w 4239875"/>
              <a:gd name="connsiteY2112" fmla="*/ 3669685 h 4527226"/>
              <a:gd name="connsiteX2113" fmla="*/ 926754 w 4239875"/>
              <a:gd name="connsiteY2113" fmla="*/ 3673150 h 4527226"/>
              <a:gd name="connsiteX2114" fmla="*/ 925680 w 4239875"/>
              <a:gd name="connsiteY2114" fmla="*/ 3663516 h 4527226"/>
              <a:gd name="connsiteX2115" fmla="*/ 933179 w 4239875"/>
              <a:gd name="connsiteY2115" fmla="*/ 3655882 h 4527226"/>
              <a:gd name="connsiteX2116" fmla="*/ 1088753 w 4239875"/>
              <a:gd name="connsiteY2116" fmla="*/ 3654980 h 4527226"/>
              <a:gd name="connsiteX2117" fmla="*/ 1086506 w 4239875"/>
              <a:gd name="connsiteY2117" fmla="*/ 3664491 h 4527226"/>
              <a:gd name="connsiteX2118" fmla="*/ 1088753 w 4239875"/>
              <a:gd name="connsiteY2118" fmla="*/ 3654980 h 4527226"/>
              <a:gd name="connsiteX2119" fmla="*/ 972945 w 4239875"/>
              <a:gd name="connsiteY2119" fmla="*/ 3653881 h 4527226"/>
              <a:gd name="connsiteX2120" fmla="*/ 979763 w 4239875"/>
              <a:gd name="connsiteY2120" fmla="*/ 3662600 h 4527226"/>
              <a:gd name="connsiteX2121" fmla="*/ 970733 w 4239875"/>
              <a:gd name="connsiteY2121" fmla="*/ 3663410 h 4527226"/>
              <a:gd name="connsiteX2122" fmla="*/ 972945 w 4239875"/>
              <a:gd name="connsiteY2122" fmla="*/ 3653881 h 4527226"/>
              <a:gd name="connsiteX2123" fmla="*/ 4062082 w 4239875"/>
              <a:gd name="connsiteY2123" fmla="*/ 3652931 h 4527226"/>
              <a:gd name="connsiteX2124" fmla="*/ 4068433 w 4239875"/>
              <a:gd name="connsiteY2124" fmla="*/ 3652951 h 4527226"/>
              <a:gd name="connsiteX2125" fmla="*/ 4074862 w 4239875"/>
              <a:gd name="connsiteY2125" fmla="*/ 3675092 h 4527226"/>
              <a:gd name="connsiteX2126" fmla="*/ 4073562 w 4239875"/>
              <a:gd name="connsiteY2126" fmla="*/ 3687760 h 4527226"/>
              <a:gd name="connsiteX2127" fmla="*/ 4070477 w 4239875"/>
              <a:gd name="connsiteY2127" fmla="*/ 3700099 h 4527226"/>
              <a:gd name="connsiteX2128" fmla="*/ 4073248 w 4239875"/>
              <a:gd name="connsiteY2128" fmla="*/ 3697861 h 4527226"/>
              <a:gd name="connsiteX2129" fmla="*/ 4074737 w 4239875"/>
              <a:gd name="connsiteY2129" fmla="*/ 3700287 h 4527226"/>
              <a:gd name="connsiteX2130" fmla="*/ 4072686 w 4239875"/>
              <a:gd name="connsiteY2130" fmla="*/ 3700062 h 4527226"/>
              <a:gd name="connsiteX2131" fmla="*/ 4070368 w 4239875"/>
              <a:gd name="connsiteY2131" fmla="*/ 3700537 h 4527226"/>
              <a:gd name="connsiteX2132" fmla="*/ 4070249 w 4239875"/>
              <a:gd name="connsiteY2132" fmla="*/ 3701012 h 4527226"/>
              <a:gd name="connsiteX2133" fmla="*/ 4073954 w 4239875"/>
              <a:gd name="connsiteY2133" fmla="*/ 3795243 h 4527226"/>
              <a:gd name="connsiteX2134" fmla="*/ 4066802 w 4239875"/>
              <a:gd name="connsiteY2134" fmla="*/ 3778168 h 4527226"/>
              <a:gd name="connsiteX2135" fmla="*/ 4064995 w 4239875"/>
              <a:gd name="connsiteY2135" fmla="*/ 3747557 h 4527226"/>
              <a:gd name="connsiteX2136" fmla="*/ 4059725 w 4239875"/>
              <a:gd name="connsiteY2136" fmla="*/ 3678840 h 4527226"/>
              <a:gd name="connsiteX2137" fmla="*/ 4062082 w 4239875"/>
              <a:gd name="connsiteY2137" fmla="*/ 3652931 h 4527226"/>
              <a:gd name="connsiteX2138" fmla="*/ 291798 w 4239875"/>
              <a:gd name="connsiteY2138" fmla="*/ 3652632 h 4527226"/>
              <a:gd name="connsiteX2139" fmla="*/ 288593 w 4239875"/>
              <a:gd name="connsiteY2139" fmla="*/ 3661415 h 4527226"/>
              <a:gd name="connsiteX2140" fmla="*/ 285722 w 4239875"/>
              <a:gd name="connsiteY2140" fmla="*/ 3654317 h 4527226"/>
              <a:gd name="connsiteX2141" fmla="*/ 291798 w 4239875"/>
              <a:gd name="connsiteY2141" fmla="*/ 3652632 h 4527226"/>
              <a:gd name="connsiteX2142" fmla="*/ 707941 w 4239875"/>
              <a:gd name="connsiteY2142" fmla="*/ 3651822 h 4527226"/>
              <a:gd name="connsiteX2143" fmla="*/ 701684 w 4239875"/>
              <a:gd name="connsiteY2143" fmla="*/ 3664043 h 4527226"/>
              <a:gd name="connsiteX2144" fmla="*/ 706706 w 4239875"/>
              <a:gd name="connsiteY2144" fmla="*/ 3664153 h 4527226"/>
              <a:gd name="connsiteX2145" fmla="*/ 708425 w 4239875"/>
              <a:gd name="connsiteY2145" fmla="*/ 3661921 h 4527226"/>
              <a:gd name="connsiteX2146" fmla="*/ 707941 w 4239875"/>
              <a:gd name="connsiteY2146" fmla="*/ 3651822 h 4527226"/>
              <a:gd name="connsiteX2147" fmla="*/ 397168 w 4239875"/>
              <a:gd name="connsiteY2147" fmla="*/ 3650715 h 4527226"/>
              <a:gd name="connsiteX2148" fmla="*/ 390977 w 4239875"/>
              <a:gd name="connsiteY2148" fmla="*/ 3663299 h 4527226"/>
              <a:gd name="connsiteX2149" fmla="*/ 389315 w 4239875"/>
              <a:gd name="connsiteY2149" fmla="*/ 3685539 h 4527226"/>
              <a:gd name="connsiteX2150" fmla="*/ 383746 w 4239875"/>
              <a:gd name="connsiteY2150" fmla="*/ 3710677 h 4527226"/>
              <a:gd name="connsiteX2151" fmla="*/ 377211 w 4239875"/>
              <a:gd name="connsiteY2151" fmla="*/ 3736714 h 4527226"/>
              <a:gd name="connsiteX2152" fmla="*/ 368843 w 4239875"/>
              <a:gd name="connsiteY2152" fmla="*/ 3749927 h 4527226"/>
              <a:gd name="connsiteX2153" fmla="*/ 376520 w 4239875"/>
              <a:gd name="connsiteY2153" fmla="*/ 3693421 h 4527226"/>
              <a:gd name="connsiteX2154" fmla="*/ 384107 w 4239875"/>
              <a:gd name="connsiteY2154" fmla="*/ 3667861 h 4527226"/>
              <a:gd name="connsiteX2155" fmla="*/ 387415 w 4239875"/>
              <a:gd name="connsiteY2155" fmla="*/ 3656833 h 4527226"/>
              <a:gd name="connsiteX2156" fmla="*/ 397168 w 4239875"/>
              <a:gd name="connsiteY2156" fmla="*/ 3650715 h 4527226"/>
              <a:gd name="connsiteX2157" fmla="*/ 3393505 w 4239875"/>
              <a:gd name="connsiteY2157" fmla="*/ 3650671 h 4527226"/>
              <a:gd name="connsiteX2158" fmla="*/ 3399139 w 4239875"/>
              <a:gd name="connsiteY2158" fmla="*/ 3651236 h 4527226"/>
              <a:gd name="connsiteX2159" fmla="*/ 3404181 w 4239875"/>
              <a:gd name="connsiteY2159" fmla="*/ 3673295 h 4527226"/>
              <a:gd name="connsiteX2160" fmla="*/ 3416768 w 4239875"/>
              <a:gd name="connsiteY2160" fmla="*/ 3724626 h 4527226"/>
              <a:gd name="connsiteX2161" fmla="*/ 3393505 w 4239875"/>
              <a:gd name="connsiteY2161" fmla="*/ 3650671 h 4527226"/>
              <a:gd name="connsiteX2162" fmla="*/ 3673703 w 4239875"/>
              <a:gd name="connsiteY2162" fmla="*/ 3648533 h 4527226"/>
              <a:gd name="connsiteX2163" fmla="*/ 3677629 w 4239875"/>
              <a:gd name="connsiteY2163" fmla="*/ 3652089 h 4527226"/>
              <a:gd name="connsiteX2164" fmla="*/ 3666765 w 4239875"/>
              <a:gd name="connsiteY2164" fmla="*/ 3650835 h 4527226"/>
              <a:gd name="connsiteX2165" fmla="*/ 3673703 w 4239875"/>
              <a:gd name="connsiteY2165" fmla="*/ 3648533 h 4527226"/>
              <a:gd name="connsiteX2166" fmla="*/ 3599294 w 4239875"/>
              <a:gd name="connsiteY2166" fmla="*/ 3647227 h 4527226"/>
              <a:gd name="connsiteX2167" fmla="*/ 3603570 w 4239875"/>
              <a:gd name="connsiteY2167" fmla="*/ 3651182 h 4527226"/>
              <a:gd name="connsiteX2168" fmla="*/ 3593056 w 4239875"/>
              <a:gd name="connsiteY2168" fmla="*/ 3649588 h 4527226"/>
              <a:gd name="connsiteX2169" fmla="*/ 3599294 w 4239875"/>
              <a:gd name="connsiteY2169" fmla="*/ 3647227 h 4527226"/>
              <a:gd name="connsiteX2170" fmla="*/ 3178683 w 4239875"/>
              <a:gd name="connsiteY2170" fmla="*/ 3646834 h 4527226"/>
              <a:gd name="connsiteX2171" fmla="*/ 3180229 w 4239875"/>
              <a:gd name="connsiteY2171" fmla="*/ 3648761 h 4527226"/>
              <a:gd name="connsiteX2172" fmla="*/ 3184522 w 4239875"/>
              <a:gd name="connsiteY2172" fmla="*/ 3647947 h 4527226"/>
              <a:gd name="connsiteX2173" fmla="*/ 3182482 w 4239875"/>
              <a:gd name="connsiteY2173" fmla="*/ 3650678 h 4527226"/>
              <a:gd name="connsiteX2174" fmla="*/ 3180115 w 4239875"/>
              <a:gd name="connsiteY2174" fmla="*/ 3652329 h 4527226"/>
              <a:gd name="connsiteX2175" fmla="*/ 3180076 w 4239875"/>
              <a:gd name="connsiteY2175" fmla="*/ 3652755 h 4527226"/>
              <a:gd name="connsiteX2176" fmla="*/ 3179698 w 4239875"/>
              <a:gd name="connsiteY2176" fmla="*/ 3652621 h 4527226"/>
              <a:gd name="connsiteX2177" fmla="*/ 3179684 w 4239875"/>
              <a:gd name="connsiteY2177" fmla="*/ 3652630 h 4527226"/>
              <a:gd name="connsiteX2178" fmla="*/ 3179687 w 4239875"/>
              <a:gd name="connsiteY2178" fmla="*/ 3652616 h 4527226"/>
              <a:gd name="connsiteX2179" fmla="*/ 3171207 w 4239875"/>
              <a:gd name="connsiteY2179" fmla="*/ 3649577 h 4527226"/>
              <a:gd name="connsiteX2180" fmla="*/ 3178683 w 4239875"/>
              <a:gd name="connsiteY2180" fmla="*/ 3646834 h 4527226"/>
              <a:gd name="connsiteX2181" fmla="*/ 439902 w 4239875"/>
              <a:gd name="connsiteY2181" fmla="*/ 3646278 h 4527226"/>
              <a:gd name="connsiteX2182" fmla="*/ 442619 w 4239875"/>
              <a:gd name="connsiteY2182" fmla="*/ 3647849 h 4527226"/>
              <a:gd name="connsiteX2183" fmla="*/ 438864 w 4239875"/>
              <a:gd name="connsiteY2183" fmla="*/ 3648981 h 4527226"/>
              <a:gd name="connsiteX2184" fmla="*/ 439902 w 4239875"/>
              <a:gd name="connsiteY2184" fmla="*/ 3646278 h 4527226"/>
              <a:gd name="connsiteX2185" fmla="*/ 391767 w 4239875"/>
              <a:gd name="connsiteY2185" fmla="*/ 3645467 h 4527226"/>
              <a:gd name="connsiteX2186" fmla="*/ 394414 w 4239875"/>
              <a:gd name="connsiteY2186" fmla="*/ 3647174 h 4527226"/>
              <a:gd name="connsiteX2187" fmla="*/ 391225 w 4239875"/>
              <a:gd name="connsiteY2187" fmla="*/ 3647215 h 4527226"/>
              <a:gd name="connsiteX2188" fmla="*/ 391767 w 4239875"/>
              <a:gd name="connsiteY2188" fmla="*/ 3645467 h 4527226"/>
              <a:gd name="connsiteX2189" fmla="*/ 3320717 w 4239875"/>
              <a:gd name="connsiteY2189" fmla="*/ 3645384 h 4527226"/>
              <a:gd name="connsiteX2190" fmla="*/ 3324643 w 4239875"/>
              <a:gd name="connsiteY2190" fmla="*/ 3648941 h 4527226"/>
              <a:gd name="connsiteX2191" fmla="*/ 3313778 w 4239875"/>
              <a:gd name="connsiteY2191" fmla="*/ 3647687 h 4527226"/>
              <a:gd name="connsiteX2192" fmla="*/ 3320717 w 4239875"/>
              <a:gd name="connsiteY2192" fmla="*/ 3645384 h 4527226"/>
              <a:gd name="connsiteX2193" fmla="*/ 4095893 w 4239875"/>
              <a:gd name="connsiteY2193" fmla="*/ 3645046 h 4527226"/>
              <a:gd name="connsiteX2194" fmla="*/ 4102124 w 4239875"/>
              <a:gd name="connsiteY2194" fmla="*/ 3646002 h 4527226"/>
              <a:gd name="connsiteX2195" fmla="*/ 4100110 w 4239875"/>
              <a:gd name="connsiteY2195" fmla="*/ 3653389 h 4527226"/>
              <a:gd name="connsiteX2196" fmla="*/ 4095893 w 4239875"/>
              <a:gd name="connsiteY2196" fmla="*/ 3645046 h 4527226"/>
              <a:gd name="connsiteX2197" fmla="*/ 3919696 w 4239875"/>
              <a:gd name="connsiteY2197" fmla="*/ 3644103 h 4527226"/>
              <a:gd name="connsiteX2198" fmla="*/ 3924321 w 4239875"/>
              <a:gd name="connsiteY2198" fmla="*/ 3647722 h 4527226"/>
              <a:gd name="connsiteX2199" fmla="*/ 3913805 w 4239875"/>
              <a:gd name="connsiteY2199" fmla="*/ 3646129 h 4527226"/>
              <a:gd name="connsiteX2200" fmla="*/ 3919696 w 4239875"/>
              <a:gd name="connsiteY2200" fmla="*/ 3644103 h 4527226"/>
              <a:gd name="connsiteX2201" fmla="*/ 484196 w 4239875"/>
              <a:gd name="connsiteY2201" fmla="*/ 3643474 h 4527226"/>
              <a:gd name="connsiteX2202" fmla="*/ 467668 w 4239875"/>
              <a:gd name="connsiteY2202" fmla="*/ 3665169 h 4527226"/>
              <a:gd name="connsiteX2203" fmla="*/ 467398 w 4239875"/>
              <a:gd name="connsiteY2203" fmla="*/ 3661118 h 4527226"/>
              <a:gd name="connsiteX2204" fmla="*/ 467422 w 4239875"/>
              <a:gd name="connsiteY2204" fmla="*/ 3661023 h 4527226"/>
              <a:gd name="connsiteX2205" fmla="*/ 468937 w 4239875"/>
              <a:gd name="connsiteY2205" fmla="*/ 3654831 h 4527226"/>
              <a:gd name="connsiteX2206" fmla="*/ 471815 w 4239875"/>
              <a:gd name="connsiteY2206" fmla="*/ 3649262 h 4527226"/>
              <a:gd name="connsiteX2207" fmla="*/ 484196 w 4239875"/>
              <a:gd name="connsiteY2207" fmla="*/ 3643474 h 4527226"/>
              <a:gd name="connsiteX2208" fmla="*/ 1325416 w 4239875"/>
              <a:gd name="connsiteY2208" fmla="*/ 3642679 h 4527226"/>
              <a:gd name="connsiteX2209" fmla="*/ 1329431 w 4239875"/>
              <a:gd name="connsiteY2209" fmla="*/ 3656972 h 4527226"/>
              <a:gd name="connsiteX2210" fmla="*/ 1325706 w 4239875"/>
              <a:gd name="connsiteY2210" fmla="*/ 3682213 h 4527226"/>
              <a:gd name="connsiteX2211" fmla="*/ 1314958 w 4239875"/>
              <a:gd name="connsiteY2211" fmla="*/ 3664666 h 4527226"/>
              <a:gd name="connsiteX2212" fmla="*/ 1317660 w 4239875"/>
              <a:gd name="connsiteY2212" fmla="*/ 3644085 h 4527226"/>
              <a:gd name="connsiteX2213" fmla="*/ 1325416 w 4239875"/>
              <a:gd name="connsiteY2213" fmla="*/ 3642679 h 4527226"/>
              <a:gd name="connsiteX2214" fmla="*/ 934565 w 4239875"/>
              <a:gd name="connsiteY2214" fmla="*/ 3641948 h 4527226"/>
              <a:gd name="connsiteX2215" fmla="*/ 936820 w 4239875"/>
              <a:gd name="connsiteY2215" fmla="*/ 3647874 h 4527226"/>
              <a:gd name="connsiteX2216" fmla="*/ 933804 w 4239875"/>
              <a:gd name="connsiteY2216" fmla="*/ 3649406 h 4527226"/>
              <a:gd name="connsiteX2217" fmla="*/ 936930 w 4239875"/>
              <a:gd name="connsiteY2217" fmla="*/ 3651428 h 4527226"/>
              <a:gd name="connsiteX2218" fmla="*/ 929752 w 4239875"/>
              <a:gd name="connsiteY2218" fmla="*/ 3649743 h 4527226"/>
              <a:gd name="connsiteX2219" fmla="*/ 931903 w 4239875"/>
              <a:gd name="connsiteY2219" fmla="*/ 3649062 h 4527226"/>
              <a:gd name="connsiteX2220" fmla="*/ 3799146 w 4239875"/>
              <a:gd name="connsiteY2220" fmla="*/ 3640534 h 4527226"/>
              <a:gd name="connsiteX2221" fmla="*/ 3802940 w 4239875"/>
              <a:gd name="connsiteY2221" fmla="*/ 3644221 h 4527226"/>
              <a:gd name="connsiteX2222" fmla="*/ 3793352 w 4239875"/>
              <a:gd name="connsiteY2222" fmla="*/ 3641731 h 4527226"/>
              <a:gd name="connsiteX2223" fmla="*/ 3799146 w 4239875"/>
              <a:gd name="connsiteY2223" fmla="*/ 3640534 h 4527226"/>
              <a:gd name="connsiteX2224" fmla="*/ 848579 w 4239875"/>
              <a:gd name="connsiteY2224" fmla="*/ 3638072 h 4527226"/>
              <a:gd name="connsiteX2225" fmla="*/ 846788 w 4239875"/>
              <a:gd name="connsiteY2225" fmla="*/ 3645863 h 4527226"/>
              <a:gd name="connsiteX2226" fmla="*/ 839119 w 4239875"/>
              <a:gd name="connsiteY2226" fmla="*/ 3640998 h 4527226"/>
              <a:gd name="connsiteX2227" fmla="*/ 293983 w 4239875"/>
              <a:gd name="connsiteY2227" fmla="*/ 3636993 h 4527226"/>
              <a:gd name="connsiteX2228" fmla="*/ 289700 w 4239875"/>
              <a:gd name="connsiteY2228" fmla="*/ 3646869 h 4527226"/>
              <a:gd name="connsiteX2229" fmla="*/ 285796 w 4239875"/>
              <a:gd name="connsiteY2229" fmla="*/ 3647740 h 4527226"/>
              <a:gd name="connsiteX2230" fmla="*/ 288372 w 4239875"/>
              <a:gd name="connsiteY2230" fmla="*/ 3640370 h 4527226"/>
              <a:gd name="connsiteX2231" fmla="*/ 293983 w 4239875"/>
              <a:gd name="connsiteY2231" fmla="*/ 3636993 h 4527226"/>
              <a:gd name="connsiteX2232" fmla="*/ 234342 w 4239875"/>
              <a:gd name="connsiteY2232" fmla="*/ 3636260 h 4527226"/>
              <a:gd name="connsiteX2233" fmla="*/ 234914 w 4239875"/>
              <a:gd name="connsiteY2233" fmla="*/ 3654828 h 4527226"/>
              <a:gd name="connsiteX2234" fmla="*/ 222688 w 4239875"/>
              <a:gd name="connsiteY2234" fmla="*/ 3651558 h 4527226"/>
              <a:gd name="connsiteX2235" fmla="*/ 234342 w 4239875"/>
              <a:gd name="connsiteY2235" fmla="*/ 3636260 h 4527226"/>
              <a:gd name="connsiteX2236" fmla="*/ 3278169 w 4239875"/>
              <a:gd name="connsiteY2236" fmla="*/ 3635934 h 4527226"/>
              <a:gd name="connsiteX2237" fmla="*/ 3284211 w 4239875"/>
              <a:gd name="connsiteY2237" fmla="*/ 3636619 h 4527226"/>
              <a:gd name="connsiteX2238" fmla="*/ 3272536 w 4239875"/>
              <a:gd name="connsiteY2238" fmla="*/ 3641386 h 4527226"/>
              <a:gd name="connsiteX2239" fmla="*/ 3278169 w 4239875"/>
              <a:gd name="connsiteY2239" fmla="*/ 3635934 h 4527226"/>
              <a:gd name="connsiteX2240" fmla="*/ 656701 w 4239875"/>
              <a:gd name="connsiteY2240" fmla="*/ 3635646 h 4527226"/>
              <a:gd name="connsiteX2241" fmla="*/ 656947 w 4239875"/>
              <a:gd name="connsiteY2241" fmla="*/ 3635706 h 4527226"/>
              <a:gd name="connsiteX2242" fmla="*/ 656670 w 4239875"/>
              <a:gd name="connsiteY2242" fmla="*/ 3638405 h 4527226"/>
              <a:gd name="connsiteX2243" fmla="*/ 657784 w 4239875"/>
              <a:gd name="connsiteY2243" fmla="*/ 3635910 h 4527226"/>
              <a:gd name="connsiteX2244" fmla="*/ 663470 w 4239875"/>
              <a:gd name="connsiteY2244" fmla="*/ 3637293 h 4527226"/>
              <a:gd name="connsiteX2245" fmla="*/ 652729 w 4239875"/>
              <a:gd name="connsiteY2245" fmla="*/ 3640336 h 4527226"/>
              <a:gd name="connsiteX2246" fmla="*/ 656701 w 4239875"/>
              <a:gd name="connsiteY2246" fmla="*/ 3635646 h 4527226"/>
              <a:gd name="connsiteX2247" fmla="*/ 1108128 w 4239875"/>
              <a:gd name="connsiteY2247" fmla="*/ 3635131 h 4527226"/>
              <a:gd name="connsiteX2248" fmla="*/ 1107248 w 4239875"/>
              <a:gd name="connsiteY2248" fmla="*/ 3639030 h 4527226"/>
              <a:gd name="connsiteX2249" fmla="*/ 1107249 w 4239875"/>
              <a:gd name="connsiteY2249" fmla="*/ 3650185 h 4527226"/>
              <a:gd name="connsiteX2250" fmla="*/ 1111373 w 4239875"/>
              <a:gd name="connsiteY2250" fmla="*/ 3642174 h 4527226"/>
              <a:gd name="connsiteX2251" fmla="*/ 1111792 w 4239875"/>
              <a:gd name="connsiteY2251" fmla="*/ 3638106 h 4527226"/>
              <a:gd name="connsiteX2252" fmla="*/ 1109481 w 4239875"/>
              <a:gd name="connsiteY2252" fmla="*/ 3637612 h 4527226"/>
              <a:gd name="connsiteX2253" fmla="*/ 3409632 w 4239875"/>
              <a:gd name="connsiteY2253" fmla="*/ 3634720 h 4527226"/>
              <a:gd name="connsiteX2254" fmla="*/ 3392486 w 4239875"/>
              <a:gd name="connsiteY2254" fmla="*/ 3639555 h 4527226"/>
              <a:gd name="connsiteX2255" fmla="*/ 3409632 w 4239875"/>
              <a:gd name="connsiteY2255" fmla="*/ 3634720 h 4527226"/>
              <a:gd name="connsiteX2256" fmla="*/ 4095159 w 4239875"/>
              <a:gd name="connsiteY2256" fmla="*/ 3632984 h 4527226"/>
              <a:gd name="connsiteX2257" fmla="*/ 4099713 w 4239875"/>
              <a:gd name="connsiteY2257" fmla="*/ 3634786 h 4527226"/>
              <a:gd name="connsiteX2258" fmla="*/ 4101368 w 4239875"/>
              <a:gd name="connsiteY2258" fmla="*/ 3639397 h 4527226"/>
              <a:gd name="connsiteX2259" fmla="*/ 4098400 w 4239875"/>
              <a:gd name="connsiteY2259" fmla="*/ 3640203 h 4527226"/>
              <a:gd name="connsiteX2260" fmla="*/ 4095159 w 4239875"/>
              <a:gd name="connsiteY2260" fmla="*/ 3632984 h 4527226"/>
              <a:gd name="connsiteX2261" fmla="*/ 984009 w 4239875"/>
              <a:gd name="connsiteY2261" fmla="*/ 3632637 h 4527226"/>
              <a:gd name="connsiteX2262" fmla="*/ 986427 w 4239875"/>
              <a:gd name="connsiteY2262" fmla="*/ 3641189 h 4527226"/>
              <a:gd name="connsiteX2263" fmla="*/ 983330 w 4239875"/>
              <a:gd name="connsiteY2263" fmla="*/ 3642477 h 4527226"/>
              <a:gd name="connsiteX2264" fmla="*/ 987464 w 4239875"/>
              <a:gd name="connsiteY2264" fmla="*/ 3643315 h 4527226"/>
              <a:gd name="connsiteX2265" fmla="*/ 985388 w 4239875"/>
              <a:gd name="connsiteY2265" fmla="*/ 3645261 h 4527226"/>
              <a:gd name="connsiteX2266" fmla="*/ 988606 w 4239875"/>
              <a:gd name="connsiteY2266" fmla="*/ 3646092 h 4527226"/>
              <a:gd name="connsiteX2267" fmla="*/ 985482 w 4239875"/>
              <a:gd name="connsiteY2267" fmla="*/ 3650978 h 4527226"/>
              <a:gd name="connsiteX2268" fmla="*/ 981830 w 4239875"/>
              <a:gd name="connsiteY2268" fmla="*/ 3652697 h 4527226"/>
              <a:gd name="connsiteX2269" fmla="*/ 980293 w 4239875"/>
              <a:gd name="connsiteY2269" fmla="*/ 3656838 h 4527226"/>
              <a:gd name="connsiteX2270" fmla="*/ 978309 w 4239875"/>
              <a:gd name="connsiteY2270" fmla="*/ 3651214 h 4527226"/>
              <a:gd name="connsiteX2271" fmla="*/ 976324 w 4239875"/>
              <a:gd name="connsiteY2271" fmla="*/ 3650372 h 4527226"/>
              <a:gd name="connsiteX2272" fmla="*/ 978556 w 4239875"/>
              <a:gd name="connsiteY2272" fmla="*/ 3647031 h 4527226"/>
              <a:gd name="connsiteX2273" fmla="*/ 982861 w 4239875"/>
              <a:gd name="connsiteY2273" fmla="*/ 3642673 h 4527226"/>
              <a:gd name="connsiteX2274" fmla="*/ 978454 w 4239875"/>
              <a:gd name="connsiteY2274" fmla="*/ 3644506 h 4527226"/>
              <a:gd name="connsiteX2275" fmla="*/ 984009 w 4239875"/>
              <a:gd name="connsiteY2275" fmla="*/ 3632637 h 4527226"/>
              <a:gd name="connsiteX2276" fmla="*/ 1379097 w 4239875"/>
              <a:gd name="connsiteY2276" fmla="*/ 3632180 h 4527226"/>
              <a:gd name="connsiteX2277" fmla="*/ 1379682 w 4239875"/>
              <a:gd name="connsiteY2277" fmla="*/ 3632342 h 4527226"/>
              <a:gd name="connsiteX2278" fmla="*/ 1379912 w 4239875"/>
              <a:gd name="connsiteY2278" fmla="*/ 3632275 h 4527226"/>
              <a:gd name="connsiteX2279" fmla="*/ 1380020 w 4239875"/>
              <a:gd name="connsiteY2279" fmla="*/ 3632436 h 4527226"/>
              <a:gd name="connsiteX2280" fmla="*/ 1383005 w 4239875"/>
              <a:gd name="connsiteY2280" fmla="*/ 3633266 h 4527226"/>
              <a:gd name="connsiteX2281" fmla="*/ 1381716 w 4239875"/>
              <a:gd name="connsiteY2281" fmla="*/ 3634957 h 4527226"/>
              <a:gd name="connsiteX2282" fmla="*/ 1382293 w 4239875"/>
              <a:gd name="connsiteY2282" fmla="*/ 3635815 h 4527226"/>
              <a:gd name="connsiteX2283" fmla="*/ 1377416 w 4239875"/>
              <a:gd name="connsiteY2283" fmla="*/ 3635552 h 4527226"/>
              <a:gd name="connsiteX2284" fmla="*/ 1377459 w 4239875"/>
              <a:gd name="connsiteY2284" fmla="*/ 3632995 h 4527226"/>
              <a:gd name="connsiteX2285" fmla="*/ 1379267 w 4239875"/>
              <a:gd name="connsiteY2285" fmla="*/ 3632465 h 4527226"/>
              <a:gd name="connsiteX2286" fmla="*/ 1001732 w 4239875"/>
              <a:gd name="connsiteY2286" fmla="*/ 3630690 h 4527226"/>
              <a:gd name="connsiteX2287" fmla="*/ 1015449 w 4239875"/>
              <a:gd name="connsiteY2287" fmla="*/ 3631997 h 4527226"/>
              <a:gd name="connsiteX2288" fmla="*/ 1010783 w 4239875"/>
              <a:gd name="connsiteY2288" fmla="*/ 3640582 h 4527226"/>
              <a:gd name="connsiteX2289" fmla="*/ 1007200 w 4239875"/>
              <a:gd name="connsiteY2289" fmla="*/ 3649079 h 4527226"/>
              <a:gd name="connsiteX2290" fmla="*/ 1008025 w 4239875"/>
              <a:gd name="connsiteY2290" fmla="*/ 3649927 h 4527226"/>
              <a:gd name="connsiteX2291" fmla="*/ 1003055 w 4239875"/>
              <a:gd name="connsiteY2291" fmla="*/ 3649583 h 4527226"/>
              <a:gd name="connsiteX2292" fmla="*/ 1006226 w 4239875"/>
              <a:gd name="connsiteY2292" fmla="*/ 3668457 h 4527226"/>
              <a:gd name="connsiteX2293" fmla="*/ 1005252 w 4239875"/>
              <a:gd name="connsiteY2293" fmla="*/ 3688010 h 4527226"/>
              <a:gd name="connsiteX2294" fmla="*/ 995569 w 4239875"/>
              <a:gd name="connsiteY2294" fmla="*/ 3688780 h 4527226"/>
              <a:gd name="connsiteX2295" fmla="*/ 994054 w 4239875"/>
              <a:gd name="connsiteY2295" fmla="*/ 3689828 h 4527226"/>
              <a:gd name="connsiteX2296" fmla="*/ 993257 w 4239875"/>
              <a:gd name="connsiteY2296" fmla="*/ 3693027 h 4527226"/>
              <a:gd name="connsiteX2297" fmla="*/ 986370 w 4239875"/>
              <a:gd name="connsiteY2297" fmla="*/ 3697535 h 4527226"/>
              <a:gd name="connsiteX2298" fmla="*/ 980889 w 4239875"/>
              <a:gd name="connsiteY2298" fmla="*/ 3706463 h 4527226"/>
              <a:gd name="connsiteX2299" fmla="*/ 981258 w 4239875"/>
              <a:gd name="connsiteY2299" fmla="*/ 3701330 h 4527226"/>
              <a:gd name="connsiteX2300" fmla="*/ 983858 w 4239875"/>
              <a:gd name="connsiteY2300" fmla="*/ 3694948 h 4527226"/>
              <a:gd name="connsiteX2301" fmla="*/ 981603 w 4239875"/>
              <a:gd name="connsiteY2301" fmla="*/ 3696539 h 4527226"/>
              <a:gd name="connsiteX2302" fmla="*/ 982199 w 4239875"/>
              <a:gd name="connsiteY2302" fmla="*/ 3688249 h 4527226"/>
              <a:gd name="connsiteX2303" fmla="*/ 985346 w 4239875"/>
              <a:gd name="connsiteY2303" fmla="*/ 3686368 h 4527226"/>
              <a:gd name="connsiteX2304" fmla="*/ 987184 w 4239875"/>
              <a:gd name="connsiteY2304" fmla="*/ 3679721 h 4527226"/>
              <a:gd name="connsiteX2305" fmla="*/ 982356 w 4239875"/>
              <a:gd name="connsiteY2305" fmla="*/ 3686059 h 4527226"/>
              <a:gd name="connsiteX2306" fmla="*/ 982790 w 4239875"/>
              <a:gd name="connsiteY2306" fmla="*/ 3680029 h 4527226"/>
              <a:gd name="connsiteX2307" fmla="*/ 984013 w 4239875"/>
              <a:gd name="connsiteY2307" fmla="*/ 3675248 h 4527226"/>
              <a:gd name="connsiteX2308" fmla="*/ 988116 w 4239875"/>
              <a:gd name="connsiteY2308" fmla="*/ 3672883 h 4527226"/>
              <a:gd name="connsiteX2309" fmla="*/ 990456 w 4239875"/>
              <a:gd name="connsiteY2309" fmla="*/ 3665822 h 4527226"/>
              <a:gd name="connsiteX2310" fmla="*/ 986649 w 4239875"/>
              <a:gd name="connsiteY2310" fmla="*/ 3666566 h 4527226"/>
              <a:gd name="connsiteX2311" fmla="*/ 985580 w 4239875"/>
              <a:gd name="connsiteY2311" fmla="*/ 3669120 h 4527226"/>
              <a:gd name="connsiteX2312" fmla="*/ 987892 w 4239875"/>
              <a:gd name="connsiteY2312" fmla="*/ 3660082 h 4527226"/>
              <a:gd name="connsiteX2313" fmla="*/ 990362 w 4239875"/>
              <a:gd name="connsiteY2313" fmla="*/ 3659466 h 4527226"/>
              <a:gd name="connsiteX2314" fmla="*/ 988909 w 4239875"/>
              <a:gd name="connsiteY2314" fmla="*/ 3656103 h 4527226"/>
              <a:gd name="connsiteX2315" fmla="*/ 988955 w 4239875"/>
              <a:gd name="connsiteY2315" fmla="*/ 3655923 h 4527226"/>
              <a:gd name="connsiteX2316" fmla="*/ 994460 w 4239875"/>
              <a:gd name="connsiteY2316" fmla="*/ 3650380 h 4527226"/>
              <a:gd name="connsiteX2317" fmla="*/ 1002531 w 4239875"/>
              <a:gd name="connsiteY2317" fmla="*/ 3646814 h 4527226"/>
              <a:gd name="connsiteX2318" fmla="*/ 1002675 w 4239875"/>
              <a:gd name="connsiteY2318" fmla="*/ 3645851 h 4527226"/>
              <a:gd name="connsiteX2319" fmla="*/ 1005373 w 4239875"/>
              <a:gd name="connsiteY2319" fmla="*/ 3647308 h 4527226"/>
              <a:gd name="connsiteX2320" fmla="*/ 1004659 w 4239875"/>
              <a:gd name="connsiteY2320" fmla="*/ 3646162 h 4527226"/>
              <a:gd name="connsiteX2321" fmla="*/ 1001732 w 4239875"/>
              <a:gd name="connsiteY2321" fmla="*/ 3630690 h 4527226"/>
              <a:gd name="connsiteX2322" fmla="*/ 3612707 w 4239875"/>
              <a:gd name="connsiteY2322" fmla="*/ 3626805 h 4527226"/>
              <a:gd name="connsiteX2323" fmla="*/ 3613957 w 4239875"/>
              <a:gd name="connsiteY2323" fmla="*/ 3629001 h 4527226"/>
              <a:gd name="connsiteX2324" fmla="*/ 3611106 w 4239875"/>
              <a:gd name="connsiteY2324" fmla="*/ 3629666 h 4527226"/>
              <a:gd name="connsiteX2325" fmla="*/ 3612707 w 4239875"/>
              <a:gd name="connsiteY2325" fmla="*/ 3626805 h 4527226"/>
              <a:gd name="connsiteX2326" fmla="*/ 3393467 w 4239875"/>
              <a:gd name="connsiteY2326" fmla="*/ 3625131 h 4527226"/>
              <a:gd name="connsiteX2327" fmla="*/ 3400203 w 4239875"/>
              <a:gd name="connsiteY2327" fmla="*/ 3626411 h 4527226"/>
              <a:gd name="connsiteX2328" fmla="*/ 3392660 w 4239875"/>
              <a:gd name="connsiteY2328" fmla="*/ 3635447 h 4527226"/>
              <a:gd name="connsiteX2329" fmla="*/ 3385557 w 4239875"/>
              <a:gd name="connsiteY2329" fmla="*/ 3628112 h 4527226"/>
              <a:gd name="connsiteX2330" fmla="*/ 3393467 w 4239875"/>
              <a:gd name="connsiteY2330" fmla="*/ 3625131 h 4527226"/>
              <a:gd name="connsiteX2331" fmla="*/ 4055739 w 4239875"/>
              <a:gd name="connsiteY2331" fmla="*/ 3624675 h 4527226"/>
              <a:gd name="connsiteX2332" fmla="*/ 4059889 w 4239875"/>
              <a:gd name="connsiteY2332" fmla="*/ 3628462 h 4527226"/>
              <a:gd name="connsiteX2333" fmla="*/ 4048703 w 4239875"/>
              <a:gd name="connsiteY2333" fmla="*/ 3626875 h 4527226"/>
              <a:gd name="connsiteX2334" fmla="*/ 4055739 w 4239875"/>
              <a:gd name="connsiteY2334" fmla="*/ 3624675 h 4527226"/>
              <a:gd name="connsiteX2335" fmla="*/ 1079824 w 4239875"/>
              <a:gd name="connsiteY2335" fmla="*/ 3623718 h 4527226"/>
              <a:gd name="connsiteX2336" fmla="*/ 1067789 w 4239875"/>
              <a:gd name="connsiteY2336" fmla="*/ 3655135 h 4527226"/>
              <a:gd name="connsiteX2337" fmla="*/ 1063130 w 4239875"/>
              <a:gd name="connsiteY2337" fmla="*/ 3681329 h 4527226"/>
              <a:gd name="connsiteX2338" fmla="*/ 1071780 w 4239875"/>
              <a:gd name="connsiteY2338" fmla="*/ 3665909 h 4527226"/>
              <a:gd name="connsiteX2339" fmla="*/ 1070437 w 4239875"/>
              <a:gd name="connsiteY2339" fmla="*/ 3665835 h 4527226"/>
              <a:gd name="connsiteX2340" fmla="*/ 1073339 w 4239875"/>
              <a:gd name="connsiteY2340" fmla="*/ 3662197 h 4527226"/>
              <a:gd name="connsiteX2341" fmla="*/ 1078900 w 4239875"/>
              <a:gd name="connsiteY2341" fmla="*/ 3645011 h 4527226"/>
              <a:gd name="connsiteX2342" fmla="*/ 1086068 w 4239875"/>
              <a:gd name="connsiteY2342" fmla="*/ 3635600 h 4527226"/>
              <a:gd name="connsiteX2343" fmla="*/ 1087294 w 4239875"/>
              <a:gd name="connsiteY2343" fmla="*/ 3633992 h 4527226"/>
              <a:gd name="connsiteX2344" fmla="*/ 1087042 w 4239875"/>
              <a:gd name="connsiteY2344" fmla="*/ 3633926 h 4527226"/>
              <a:gd name="connsiteX2345" fmla="*/ 1081973 w 4239875"/>
              <a:gd name="connsiteY2345" fmla="*/ 3628827 h 4527226"/>
              <a:gd name="connsiteX2346" fmla="*/ 1084181 w 4239875"/>
              <a:gd name="connsiteY2346" fmla="*/ 3627036 h 4527226"/>
              <a:gd name="connsiteX2347" fmla="*/ 465303 w 4239875"/>
              <a:gd name="connsiteY2347" fmla="*/ 3623316 h 4527226"/>
              <a:gd name="connsiteX2348" fmla="*/ 450670 w 4239875"/>
              <a:gd name="connsiteY2348" fmla="*/ 3653652 h 4527226"/>
              <a:gd name="connsiteX2349" fmla="*/ 457098 w 4239875"/>
              <a:gd name="connsiteY2349" fmla="*/ 3626906 h 4527226"/>
              <a:gd name="connsiteX2350" fmla="*/ 465303 w 4239875"/>
              <a:gd name="connsiteY2350" fmla="*/ 3623316 h 4527226"/>
              <a:gd name="connsiteX2351" fmla="*/ 1112802 w 4239875"/>
              <a:gd name="connsiteY2351" fmla="*/ 3622815 h 4527226"/>
              <a:gd name="connsiteX2352" fmla="*/ 1109398 w 4239875"/>
              <a:gd name="connsiteY2352" fmla="*/ 3629515 h 4527226"/>
              <a:gd name="connsiteX2353" fmla="*/ 1108322 w 4239875"/>
              <a:gd name="connsiteY2353" fmla="*/ 3634274 h 4527226"/>
              <a:gd name="connsiteX2354" fmla="*/ 1108290 w 4239875"/>
              <a:gd name="connsiteY2354" fmla="*/ 3634414 h 4527226"/>
              <a:gd name="connsiteX2355" fmla="*/ 1109195 w 4239875"/>
              <a:gd name="connsiteY2355" fmla="*/ 3634591 h 4527226"/>
              <a:gd name="connsiteX2356" fmla="*/ 1110718 w 4239875"/>
              <a:gd name="connsiteY2356" fmla="*/ 3634886 h 4527226"/>
              <a:gd name="connsiteX2357" fmla="*/ 1111861 w 4239875"/>
              <a:gd name="connsiteY2357" fmla="*/ 3636616 h 4527226"/>
              <a:gd name="connsiteX2358" fmla="*/ 1111727 w 4239875"/>
              <a:gd name="connsiteY2358" fmla="*/ 3633150 h 4527226"/>
              <a:gd name="connsiteX2359" fmla="*/ 1112802 w 4239875"/>
              <a:gd name="connsiteY2359" fmla="*/ 3622815 h 4527226"/>
              <a:gd name="connsiteX2360" fmla="*/ 297694 w 4239875"/>
              <a:gd name="connsiteY2360" fmla="*/ 3622519 h 4527226"/>
              <a:gd name="connsiteX2361" fmla="*/ 289505 w 4239875"/>
              <a:gd name="connsiteY2361" fmla="*/ 3633269 h 4527226"/>
              <a:gd name="connsiteX2362" fmla="*/ 291558 w 4239875"/>
              <a:gd name="connsiteY2362" fmla="*/ 3626338 h 4527226"/>
              <a:gd name="connsiteX2363" fmla="*/ 297694 w 4239875"/>
              <a:gd name="connsiteY2363" fmla="*/ 3622519 h 4527226"/>
              <a:gd name="connsiteX2364" fmla="*/ 4093059 w 4239875"/>
              <a:gd name="connsiteY2364" fmla="*/ 3622244 h 4527226"/>
              <a:gd name="connsiteX2365" fmla="*/ 4097615 w 4239875"/>
              <a:gd name="connsiteY2365" fmla="*/ 3624047 h 4527226"/>
              <a:gd name="connsiteX2366" fmla="*/ 4099270 w 4239875"/>
              <a:gd name="connsiteY2366" fmla="*/ 3628659 h 4527226"/>
              <a:gd name="connsiteX2367" fmla="*/ 4095265 w 4239875"/>
              <a:gd name="connsiteY2367" fmla="*/ 3628394 h 4527226"/>
              <a:gd name="connsiteX2368" fmla="*/ 4093059 w 4239875"/>
              <a:gd name="connsiteY2368" fmla="*/ 3622244 h 4527226"/>
              <a:gd name="connsiteX2369" fmla="*/ 3919583 w 4239875"/>
              <a:gd name="connsiteY2369" fmla="*/ 3621538 h 4527226"/>
              <a:gd name="connsiteX2370" fmla="*/ 3924115 w 4239875"/>
              <a:gd name="connsiteY2370" fmla="*/ 3632201 h 4527226"/>
              <a:gd name="connsiteX2371" fmla="*/ 3915519 w 4239875"/>
              <a:gd name="connsiteY2371" fmla="*/ 3623323 h 4527226"/>
              <a:gd name="connsiteX2372" fmla="*/ 3919583 w 4239875"/>
              <a:gd name="connsiteY2372" fmla="*/ 3621538 h 4527226"/>
              <a:gd name="connsiteX2373" fmla="*/ 3985818 w 4239875"/>
              <a:gd name="connsiteY2373" fmla="*/ 3621259 h 4527226"/>
              <a:gd name="connsiteX2374" fmla="*/ 3987352 w 4239875"/>
              <a:gd name="connsiteY2374" fmla="*/ 3623616 h 4527226"/>
              <a:gd name="connsiteX2375" fmla="*/ 3982075 w 4239875"/>
              <a:gd name="connsiteY2375" fmla="*/ 3624336 h 4527226"/>
              <a:gd name="connsiteX2376" fmla="*/ 3985818 w 4239875"/>
              <a:gd name="connsiteY2376" fmla="*/ 3621259 h 4527226"/>
              <a:gd name="connsiteX2377" fmla="*/ 400723 w 4239875"/>
              <a:gd name="connsiteY2377" fmla="*/ 3620259 h 4527226"/>
              <a:gd name="connsiteX2378" fmla="*/ 399830 w 4239875"/>
              <a:gd name="connsiteY2378" fmla="*/ 3630800 h 4527226"/>
              <a:gd name="connsiteX2379" fmla="*/ 400723 w 4239875"/>
              <a:gd name="connsiteY2379" fmla="*/ 3620259 h 4527226"/>
              <a:gd name="connsiteX2380" fmla="*/ 802731 w 4239875"/>
              <a:gd name="connsiteY2380" fmla="*/ 3617707 h 4527226"/>
              <a:gd name="connsiteX2381" fmla="*/ 802342 w 4239875"/>
              <a:gd name="connsiteY2381" fmla="*/ 3623475 h 4527226"/>
              <a:gd name="connsiteX2382" fmla="*/ 807712 w 4239875"/>
              <a:gd name="connsiteY2382" fmla="*/ 3640585 h 4527226"/>
              <a:gd name="connsiteX2383" fmla="*/ 813561 w 4239875"/>
              <a:gd name="connsiteY2383" fmla="*/ 3638763 h 4527226"/>
              <a:gd name="connsiteX2384" fmla="*/ 818584 w 4239875"/>
              <a:gd name="connsiteY2384" fmla="*/ 3638489 h 4527226"/>
              <a:gd name="connsiteX2385" fmla="*/ 817572 w 4239875"/>
              <a:gd name="connsiteY2385" fmla="*/ 3642160 h 4527226"/>
              <a:gd name="connsiteX2386" fmla="*/ 816645 w 4239875"/>
              <a:gd name="connsiteY2386" fmla="*/ 3649896 h 4527226"/>
              <a:gd name="connsiteX2387" fmla="*/ 816314 w 4239875"/>
              <a:gd name="connsiteY2387" fmla="*/ 3649789 h 4527226"/>
              <a:gd name="connsiteX2388" fmla="*/ 816305 w 4239875"/>
              <a:gd name="connsiteY2388" fmla="*/ 3649786 h 4527226"/>
              <a:gd name="connsiteX2389" fmla="*/ 815277 w 4239875"/>
              <a:gd name="connsiteY2389" fmla="*/ 3649452 h 4527226"/>
              <a:gd name="connsiteX2390" fmla="*/ 814692 w 4239875"/>
              <a:gd name="connsiteY2390" fmla="*/ 3649263 h 4527226"/>
              <a:gd name="connsiteX2391" fmla="*/ 813547 w 4239875"/>
              <a:gd name="connsiteY2391" fmla="*/ 3648893 h 4527226"/>
              <a:gd name="connsiteX2392" fmla="*/ 811990 w 4239875"/>
              <a:gd name="connsiteY2392" fmla="*/ 3648390 h 4527226"/>
              <a:gd name="connsiteX2393" fmla="*/ 812011 w 4239875"/>
              <a:gd name="connsiteY2393" fmla="*/ 3648298 h 4527226"/>
              <a:gd name="connsiteX2394" fmla="*/ 811643 w 4239875"/>
              <a:gd name="connsiteY2394" fmla="*/ 3644376 h 4527226"/>
              <a:gd name="connsiteX2395" fmla="*/ 795982 w 4239875"/>
              <a:gd name="connsiteY2395" fmla="*/ 3664935 h 4527226"/>
              <a:gd name="connsiteX2396" fmla="*/ 807978 w 4239875"/>
              <a:gd name="connsiteY2396" fmla="*/ 3659651 h 4527226"/>
              <a:gd name="connsiteX2397" fmla="*/ 810661 w 4239875"/>
              <a:gd name="connsiteY2397" fmla="*/ 3654339 h 4527226"/>
              <a:gd name="connsiteX2398" fmla="*/ 811990 w 4239875"/>
              <a:gd name="connsiteY2398" fmla="*/ 3648390 h 4527226"/>
              <a:gd name="connsiteX2399" fmla="*/ 814692 w 4239875"/>
              <a:gd name="connsiteY2399" fmla="*/ 3649263 h 4527226"/>
              <a:gd name="connsiteX2400" fmla="*/ 816305 w 4239875"/>
              <a:gd name="connsiteY2400" fmla="*/ 3649786 h 4527226"/>
              <a:gd name="connsiteX2401" fmla="*/ 816645 w 4239875"/>
              <a:gd name="connsiteY2401" fmla="*/ 3649896 h 4527226"/>
              <a:gd name="connsiteX2402" fmla="*/ 814997 w 4239875"/>
              <a:gd name="connsiteY2402" fmla="*/ 3663666 h 4527226"/>
              <a:gd name="connsiteX2403" fmla="*/ 809358 w 4239875"/>
              <a:gd name="connsiteY2403" fmla="*/ 3689863 h 4527226"/>
              <a:gd name="connsiteX2404" fmla="*/ 801925 w 4239875"/>
              <a:gd name="connsiteY2404" fmla="*/ 3690831 h 4527226"/>
              <a:gd name="connsiteX2405" fmla="*/ 802423 w 4239875"/>
              <a:gd name="connsiteY2405" fmla="*/ 3689096 h 4527226"/>
              <a:gd name="connsiteX2406" fmla="*/ 801401 w 4239875"/>
              <a:gd name="connsiteY2406" fmla="*/ 3688954 h 4527226"/>
              <a:gd name="connsiteX2407" fmla="*/ 800588 w 4239875"/>
              <a:gd name="connsiteY2407" fmla="*/ 3669760 h 4527226"/>
              <a:gd name="connsiteX2408" fmla="*/ 793062 w 4239875"/>
              <a:gd name="connsiteY2408" fmla="*/ 3686333 h 4527226"/>
              <a:gd name="connsiteX2409" fmla="*/ 792518 w 4239875"/>
              <a:gd name="connsiteY2409" fmla="*/ 3688792 h 4527226"/>
              <a:gd name="connsiteX2410" fmla="*/ 788444 w 4239875"/>
              <a:gd name="connsiteY2410" fmla="*/ 3689601 h 4527226"/>
              <a:gd name="connsiteX2411" fmla="*/ 788444 w 4239875"/>
              <a:gd name="connsiteY2411" fmla="*/ 3678448 h 4527226"/>
              <a:gd name="connsiteX2412" fmla="*/ 799044 w 4239875"/>
              <a:gd name="connsiteY2412" fmla="*/ 3631068 h 4527226"/>
              <a:gd name="connsiteX2413" fmla="*/ 800448 w 4239875"/>
              <a:gd name="connsiteY2413" fmla="*/ 3625980 h 4527226"/>
              <a:gd name="connsiteX2414" fmla="*/ 801698 w 4239875"/>
              <a:gd name="connsiteY2414" fmla="*/ 3626932 h 4527226"/>
              <a:gd name="connsiteX2415" fmla="*/ 800773 w 4239875"/>
              <a:gd name="connsiteY2415" fmla="*/ 3624804 h 4527226"/>
              <a:gd name="connsiteX2416" fmla="*/ 3470191 w 4239875"/>
              <a:gd name="connsiteY2416" fmla="*/ 3617267 h 4527226"/>
              <a:gd name="connsiteX2417" fmla="*/ 3479095 w 4239875"/>
              <a:gd name="connsiteY2417" fmla="*/ 3626462 h 4527226"/>
              <a:gd name="connsiteX2418" fmla="*/ 3470149 w 4239875"/>
              <a:gd name="connsiteY2418" fmla="*/ 3641176 h 4527226"/>
              <a:gd name="connsiteX2419" fmla="*/ 3470191 w 4239875"/>
              <a:gd name="connsiteY2419" fmla="*/ 3617267 h 4527226"/>
              <a:gd name="connsiteX2420" fmla="*/ 1091419 w 4239875"/>
              <a:gd name="connsiteY2420" fmla="*/ 3613724 h 4527226"/>
              <a:gd name="connsiteX2421" fmla="*/ 1087804 w 4239875"/>
              <a:gd name="connsiteY2421" fmla="*/ 3617898 h 4527226"/>
              <a:gd name="connsiteX2422" fmla="*/ 1098724 w 4239875"/>
              <a:gd name="connsiteY2422" fmla="*/ 3615003 h 4527226"/>
              <a:gd name="connsiteX2423" fmla="*/ 1091419 w 4239875"/>
              <a:gd name="connsiteY2423" fmla="*/ 3613724 h 4527226"/>
              <a:gd name="connsiteX2424" fmla="*/ 826733 w 4239875"/>
              <a:gd name="connsiteY2424" fmla="*/ 3612686 h 4527226"/>
              <a:gd name="connsiteX2425" fmla="*/ 824924 w 4239875"/>
              <a:gd name="connsiteY2425" fmla="*/ 3617308 h 4527226"/>
              <a:gd name="connsiteX2426" fmla="*/ 824569 w 4239875"/>
              <a:gd name="connsiteY2426" fmla="*/ 3616226 h 4527226"/>
              <a:gd name="connsiteX2427" fmla="*/ 825317 w 4239875"/>
              <a:gd name="connsiteY2427" fmla="*/ 3613386 h 4527226"/>
              <a:gd name="connsiteX2428" fmla="*/ 3320829 w 4239875"/>
              <a:gd name="connsiteY2428" fmla="*/ 3612116 h 4527226"/>
              <a:gd name="connsiteX2429" fmla="*/ 3330279 w 4239875"/>
              <a:gd name="connsiteY2429" fmla="*/ 3631367 h 4527226"/>
              <a:gd name="connsiteX2430" fmla="*/ 3320277 w 4239875"/>
              <a:gd name="connsiteY2430" fmla="*/ 3624969 h 4527226"/>
              <a:gd name="connsiteX2431" fmla="*/ 3320829 w 4239875"/>
              <a:gd name="connsiteY2431" fmla="*/ 3612116 h 4527226"/>
              <a:gd name="connsiteX2432" fmla="*/ 3915691 w 4239875"/>
              <a:gd name="connsiteY2432" fmla="*/ 3610379 h 4527226"/>
              <a:gd name="connsiteX2433" fmla="*/ 3919964 w 4239875"/>
              <a:gd name="connsiteY2433" fmla="*/ 3618662 h 4527226"/>
              <a:gd name="connsiteX2434" fmla="*/ 3915691 w 4239875"/>
              <a:gd name="connsiteY2434" fmla="*/ 3610379 h 4527226"/>
              <a:gd name="connsiteX2435" fmla="*/ 852790 w 4239875"/>
              <a:gd name="connsiteY2435" fmla="*/ 3609932 h 4527226"/>
              <a:gd name="connsiteX2436" fmla="*/ 854622 w 4239875"/>
              <a:gd name="connsiteY2436" fmla="*/ 3611778 h 4527226"/>
              <a:gd name="connsiteX2437" fmla="*/ 852869 w 4239875"/>
              <a:gd name="connsiteY2437" fmla="*/ 3619404 h 4527226"/>
              <a:gd name="connsiteX2438" fmla="*/ 1294304 w 4239875"/>
              <a:gd name="connsiteY2438" fmla="*/ 3609796 h 4527226"/>
              <a:gd name="connsiteX2439" fmla="*/ 1299457 w 4239875"/>
              <a:gd name="connsiteY2439" fmla="*/ 3611977 h 4527226"/>
              <a:gd name="connsiteX2440" fmla="*/ 1287388 w 4239875"/>
              <a:gd name="connsiteY2440" fmla="*/ 3618874 h 4527226"/>
              <a:gd name="connsiteX2441" fmla="*/ 1291176 w 4239875"/>
              <a:gd name="connsiteY2441" fmla="*/ 3611665 h 4527226"/>
              <a:gd name="connsiteX2442" fmla="*/ 1294304 w 4239875"/>
              <a:gd name="connsiteY2442" fmla="*/ 3609796 h 4527226"/>
              <a:gd name="connsiteX2443" fmla="*/ 636099 w 4239875"/>
              <a:gd name="connsiteY2443" fmla="*/ 3608418 h 4527226"/>
              <a:gd name="connsiteX2444" fmla="*/ 642661 w 4239875"/>
              <a:gd name="connsiteY2444" fmla="*/ 3609909 h 4527226"/>
              <a:gd name="connsiteX2445" fmla="*/ 638638 w 4239875"/>
              <a:gd name="connsiteY2445" fmla="*/ 3613860 h 4527226"/>
              <a:gd name="connsiteX2446" fmla="*/ 635599 w 4239875"/>
              <a:gd name="connsiteY2446" fmla="*/ 3613507 h 4527226"/>
              <a:gd name="connsiteX2447" fmla="*/ 636771 w 4239875"/>
              <a:gd name="connsiteY2447" fmla="*/ 3614814 h 4527226"/>
              <a:gd name="connsiteX2448" fmla="*/ 635397 w 4239875"/>
              <a:gd name="connsiteY2448" fmla="*/ 3616974 h 4527226"/>
              <a:gd name="connsiteX2449" fmla="*/ 634139 w 4239875"/>
              <a:gd name="connsiteY2449" fmla="*/ 3615286 h 4527226"/>
              <a:gd name="connsiteX2450" fmla="*/ 634465 w 4239875"/>
              <a:gd name="connsiteY2450" fmla="*/ 3613376 h 4527226"/>
              <a:gd name="connsiteX2451" fmla="*/ 632124 w 4239875"/>
              <a:gd name="connsiteY2451" fmla="*/ 3613105 h 4527226"/>
              <a:gd name="connsiteX2452" fmla="*/ 636099 w 4239875"/>
              <a:gd name="connsiteY2452" fmla="*/ 3608418 h 4527226"/>
              <a:gd name="connsiteX2453" fmla="*/ 4094574 w 4239875"/>
              <a:gd name="connsiteY2453" fmla="*/ 3608004 h 4527226"/>
              <a:gd name="connsiteX2454" fmla="*/ 4098007 w 4239875"/>
              <a:gd name="connsiteY2454" fmla="*/ 3617108 h 4527226"/>
              <a:gd name="connsiteX2455" fmla="*/ 4094574 w 4239875"/>
              <a:gd name="connsiteY2455" fmla="*/ 3608004 h 4527226"/>
              <a:gd name="connsiteX2456" fmla="*/ 674926 w 4239875"/>
              <a:gd name="connsiteY2456" fmla="*/ 3607515 h 4527226"/>
              <a:gd name="connsiteX2457" fmla="*/ 675095 w 4239875"/>
              <a:gd name="connsiteY2457" fmla="*/ 3608181 h 4527226"/>
              <a:gd name="connsiteX2458" fmla="*/ 683333 w 4239875"/>
              <a:gd name="connsiteY2458" fmla="*/ 3610612 h 4527226"/>
              <a:gd name="connsiteX2459" fmla="*/ 664805 w 4239875"/>
              <a:gd name="connsiteY2459" fmla="*/ 3620170 h 4527226"/>
              <a:gd name="connsiteX2460" fmla="*/ 664832 w 4239875"/>
              <a:gd name="connsiteY2460" fmla="*/ 3620109 h 4527226"/>
              <a:gd name="connsiteX2461" fmla="*/ 932405 w 4239875"/>
              <a:gd name="connsiteY2461" fmla="*/ 3607403 h 4527226"/>
              <a:gd name="connsiteX2462" fmla="*/ 935045 w 4239875"/>
              <a:gd name="connsiteY2462" fmla="*/ 3607709 h 4527226"/>
              <a:gd name="connsiteX2463" fmla="*/ 931359 w 4239875"/>
              <a:gd name="connsiteY2463" fmla="*/ 3612052 h 4527226"/>
              <a:gd name="connsiteX2464" fmla="*/ 932384 w 4239875"/>
              <a:gd name="connsiteY2464" fmla="*/ 3607511 h 4527226"/>
              <a:gd name="connsiteX2465" fmla="*/ 607347 w 4239875"/>
              <a:gd name="connsiteY2465" fmla="*/ 3606877 h 4527226"/>
              <a:gd name="connsiteX2466" fmla="*/ 610648 w 4239875"/>
              <a:gd name="connsiteY2466" fmla="*/ 3615116 h 4527226"/>
              <a:gd name="connsiteX2467" fmla="*/ 598923 w 4239875"/>
              <a:gd name="connsiteY2467" fmla="*/ 3635583 h 4527226"/>
              <a:gd name="connsiteX2468" fmla="*/ 596825 w 4239875"/>
              <a:gd name="connsiteY2468" fmla="*/ 3635123 h 4527226"/>
              <a:gd name="connsiteX2469" fmla="*/ 598030 w 4239875"/>
              <a:gd name="connsiteY2469" fmla="*/ 3633214 h 4527226"/>
              <a:gd name="connsiteX2470" fmla="*/ 598900 w 4239875"/>
              <a:gd name="connsiteY2470" fmla="*/ 3624584 h 4527226"/>
              <a:gd name="connsiteX2471" fmla="*/ 597565 w 4239875"/>
              <a:gd name="connsiteY2471" fmla="*/ 3612481 h 4527226"/>
              <a:gd name="connsiteX2472" fmla="*/ 599149 w 4239875"/>
              <a:gd name="connsiteY2472" fmla="*/ 3608346 h 4527226"/>
              <a:gd name="connsiteX2473" fmla="*/ 607347 w 4239875"/>
              <a:gd name="connsiteY2473" fmla="*/ 3606877 h 4527226"/>
              <a:gd name="connsiteX2474" fmla="*/ 301492 w 4239875"/>
              <a:gd name="connsiteY2474" fmla="*/ 3606669 h 4527226"/>
              <a:gd name="connsiteX2475" fmla="*/ 293304 w 4239875"/>
              <a:gd name="connsiteY2475" fmla="*/ 3617419 h 4527226"/>
              <a:gd name="connsiteX2476" fmla="*/ 296421 w 4239875"/>
              <a:gd name="connsiteY2476" fmla="*/ 3610050 h 4527226"/>
              <a:gd name="connsiteX2477" fmla="*/ 298194 w 4239875"/>
              <a:gd name="connsiteY2477" fmla="*/ 3612278 h 4527226"/>
              <a:gd name="connsiteX2478" fmla="*/ 300090 w 4239875"/>
              <a:gd name="connsiteY2478" fmla="*/ 3606938 h 4527226"/>
              <a:gd name="connsiteX2479" fmla="*/ 3566423 w 4239875"/>
              <a:gd name="connsiteY2479" fmla="*/ 3605311 h 4527226"/>
              <a:gd name="connsiteX2480" fmla="*/ 3571981 w 4239875"/>
              <a:gd name="connsiteY2480" fmla="*/ 3606409 h 4527226"/>
              <a:gd name="connsiteX2481" fmla="*/ 3574143 w 4239875"/>
              <a:gd name="connsiteY2481" fmla="*/ 3623024 h 4527226"/>
              <a:gd name="connsiteX2482" fmla="*/ 3566423 w 4239875"/>
              <a:gd name="connsiteY2482" fmla="*/ 3605311 h 4527226"/>
              <a:gd name="connsiteX2483" fmla="*/ 3535124 w 4239875"/>
              <a:gd name="connsiteY2483" fmla="*/ 3604321 h 4527226"/>
              <a:gd name="connsiteX2484" fmla="*/ 3541112 w 4239875"/>
              <a:gd name="connsiteY2484" fmla="*/ 3605146 h 4527226"/>
              <a:gd name="connsiteX2485" fmla="*/ 3539016 w 4239875"/>
              <a:gd name="connsiteY2485" fmla="*/ 3612326 h 4527226"/>
              <a:gd name="connsiteX2486" fmla="*/ 3535124 w 4239875"/>
              <a:gd name="connsiteY2486" fmla="*/ 3604321 h 4527226"/>
              <a:gd name="connsiteX2487" fmla="*/ 1182417 w 4239875"/>
              <a:gd name="connsiteY2487" fmla="*/ 3604001 h 4527226"/>
              <a:gd name="connsiteX2488" fmla="*/ 1191166 w 4239875"/>
              <a:gd name="connsiteY2488" fmla="*/ 3604630 h 4527226"/>
              <a:gd name="connsiteX2489" fmla="*/ 1178097 w 4239875"/>
              <a:gd name="connsiteY2489" fmla="*/ 3610772 h 4527226"/>
              <a:gd name="connsiteX2490" fmla="*/ 1182417 w 4239875"/>
              <a:gd name="connsiteY2490" fmla="*/ 3604001 h 4527226"/>
              <a:gd name="connsiteX2491" fmla="*/ 1022474 w 4239875"/>
              <a:gd name="connsiteY2491" fmla="*/ 3601824 h 4527226"/>
              <a:gd name="connsiteX2492" fmla="*/ 1016062 w 4239875"/>
              <a:gd name="connsiteY2492" fmla="*/ 3617128 h 4527226"/>
              <a:gd name="connsiteX2493" fmla="*/ 1022474 w 4239875"/>
              <a:gd name="connsiteY2493" fmla="*/ 3601824 h 4527226"/>
              <a:gd name="connsiteX2494" fmla="*/ 4050566 w 4239875"/>
              <a:gd name="connsiteY2494" fmla="*/ 3601125 h 4527226"/>
              <a:gd name="connsiteX2495" fmla="*/ 4054776 w 4239875"/>
              <a:gd name="connsiteY2495" fmla="*/ 3609474 h 4527226"/>
              <a:gd name="connsiteX2496" fmla="*/ 4050566 w 4239875"/>
              <a:gd name="connsiteY2496" fmla="*/ 3601125 h 4527226"/>
              <a:gd name="connsiteX2497" fmla="*/ 3569479 w 4239875"/>
              <a:gd name="connsiteY2497" fmla="*/ 3598389 h 4527226"/>
              <a:gd name="connsiteX2498" fmla="*/ 3570890 w 4239875"/>
              <a:gd name="connsiteY2498" fmla="*/ 3600617 h 4527226"/>
              <a:gd name="connsiteX2499" fmla="*/ 3566700 w 4239875"/>
              <a:gd name="connsiteY2499" fmla="*/ 3602463 h 4527226"/>
              <a:gd name="connsiteX2500" fmla="*/ 3569479 w 4239875"/>
              <a:gd name="connsiteY2500" fmla="*/ 3598389 h 4527226"/>
              <a:gd name="connsiteX2501" fmla="*/ 3873742 w 4239875"/>
              <a:gd name="connsiteY2501" fmla="*/ 3598314 h 4527226"/>
              <a:gd name="connsiteX2502" fmla="*/ 3877869 w 4239875"/>
              <a:gd name="connsiteY2502" fmla="*/ 3598460 h 4527226"/>
              <a:gd name="connsiteX2503" fmla="*/ 3877898 w 4239875"/>
              <a:gd name="connsiteY2503" fmla="*/ 3606717 h 4527226"/>
              <a:gd name="connsiteX2504" fmla="*/ 3873742 w 4239875"/>
              <a:gd name="connsiteY2504" fmla="*/ 3598314 h 4527226"/>
              <a:gd name="connsiteX2505" fmla="*/ 3794324 w 4239875"/>
              <a:gd name="connsiteY2505" fmla="*/ 3597390 h 4527226"/>
              <a:gd name="connsiteX2506" fmla="*/ 3799452 w 4239875"/>
              <a:gd name="connsiteY2506" fmla="*/ 3602188 h 4527226"/>
              <a:gd name="connsiteX2507" fmla="*/ 3787087 w 4239875"/>
              <a:gd name="connsiteY2507" fmla="*/ 3599383 h 4527226"/>
              <a:gd name="connsiteX2508" fmla="*/ 3794324 w 4239875"/>
              <a:gd name="connsiteY2508" fmla="*/ 3597390 h 4527226"/>
              <a:gd name="connsiteX2509" fmla="*/ 995070 w 4239875"/>
              <a:gd name="connsiteY2509" fmla="*/ 3596485 h 4527226"/>
              <a:gd name="connsiteX2510" fmla="*/ 1001119 w 4239875"/>
              <a:gd name="connsiteY2510" fmla="*/ 3597854 h 4527226"/>
              <a:gd name="connsiteX2511" fmla="*/ 997963 w 4239875"/>
              <a:gd name="connsiteY2511" fmla="*/ 3601465 h 4527226"/>
              <a:gd name="connsiteX2512" fmla="*/ 997865 w 4239875"/>
              <a:gd name="connsiteY2512" fmla="*/ 3601478 h 4527226"/>
              <a:gd name="connsiteX2513" fmla="*/ 1003710 w 4239875"/>
              <a:gd name="connsiteY2513" fmla="*/ 3603782 h 4527226"/>
              <a:gd name="connsiteX2514" fmla="*/ 995069 w 4239875"/>
              <a:gd name="connsiteY2514" fmla="*/ 3617838 h 4527226"/>
              <a:gd name="connsiteX2515" fmla="*/ 991407 w 4239875"/>
              <a:gd name="connsiteY2515" fmla="*/ 3618619 h 4527226"/>
              <a:gd name="connsiteX2516" fmla="*/ 989355 w 4239875"/>
              <a:gd name="connsiteY2516" fmla="*/ 3625031 h 4527226"/>
              <a:gd name="connsiteX2517" fmla="*/ 993077 w 4239875"/>
              <a:gd name="connsiteY2517" fmla="*/ 3623078 h 4527226"/>
              <a:gd name="connsiteX2518" fmla="*/ 988221 w 4239875"/>
              <a:gd name="connsiteY2518" fmla="*/ 3633461 h 4527226"/>
              <a:gd name="connsiteX2519" fmla="*/ 986430 w 4239875"/>
              <a:gd name="connsiteY2519" fmla="*/ 3626566 h 4527226"/>
              <a:gd name="connsiteX2520" fmla="*/ 989009 w 4239875"/>
              <a:gd name="connsiteY2520" fmla="*/ 3625212 h 4527226"/>
              <a:gd name="connsiteX2521" fmla="*/ 983726 w 4239875"/>
              <a:gd name="connsiteY2521" fmla="*/ 3621187 h 4527226"/>
              <a:gd name="connsiteX2522" fmla="*/ 986778 w 4239875"/>
              <a:gd name="connsiteY2522" fmla="*/ 3616035 h 4527226"/>
              <a:gd name="connsiteX2523" fmla="*/ 989472 w 4239875"/>
              <a:gd name="connsiteY2523" fmla="*/ 3614965 h 4527226"/>
              <a:gd name="connsiteX2524" fmla="*/ 990552 w 4239875"/>
              <a:gd name="connsiteY2524" fmla="*/ 3610346 h 4527226"/>
              <a:gd name="connsiteX2525" fmla="*/ 989465 w 4239875"/>
              <a:gd name="connsiteY2525" fmla="*/ 3610520 h 4527226"/>
              <a:gd name="connsiteX2526" fmla="*/ 989638 w 4239875"/>
              <a:gd name="connsiteY2526" fmla="*/ 3607341 h 4527226"/>
              <a:gd name="connsiteX2527" fmla="*/ 991043 w 4239875"/>
              <a:gd name="connsiteY2527" fmla="*/ 3608244 h 4527226"/>
              <a:gd name="connsiteX2528" fmla="*/ 992856 w 4239875"/>
              <a:gd name="connsiteY2528" fmla="*/ 3600494 h 4527226"/>
              <a:gd name="connsiteX2529" fmla="*/ 991529 w 4239875"/>
              <a:gd name="connsiteY2529" fmla="*/ 3599805 h 4527226"/>
              <a:gd name="connsiteX2530" fmla="*/ 995070 w 4239875"/>
              <a:gd name="connsiteY2530" fmla="*/ 3596485 h 4527226"/>
              <a:gd name="connsiteX2531" fmla="*/ 1296045 w 4239875"/>
              <a:gd name="connsiteY2531" fmla="*/ 3596305 h 4527226"/>
              <a:gd name="connsiteX2532" fmla="*/ 1302517 w 4239875"/>
              <a:gd name="connsiteY2532" fmla="*/ 3597912 h 4527226"/>
              <a:gd name="connsiteX2533" fmla="*/ 1292264 w 4239875"/>
              <a:gd name="connsiteY2533" fmla="*/ 3600736 h 4527226"/>
              <a:gd name="connsiteX2534" fmla="*/ 1296045 w 4239875"/>
              <a:gd name="connsiteY2534" fmla="*/ 3596305 h 4527226"/>
              <a:gd name="connsiteX2535" fmla="*/ 471989 w 4239875"/>
              <a:gd name="connsiteY2535" fmla="*/ 3596045 h 4527226"/>
              <a:gd name="connsiteX2536" fmla="*/ 473916 w 4239875"/>
              <a:gd name="connsiteY2536" fmla="*/ 3597959 h 4527226"/>
              <a:gd name="connsiteX2537" fmla="*/ 464192 w 4239875"/>
              <a:gd name="connsiteY2537" fmla="*/ 3606281 h 4527226"/>
              <a:gd name="connsiteX2538" fmla="*/ 469165 w 4239875"/>
              <a:gd name="connsiteY2538" fmla="*/ 3598640 h 4527226"/>
              <a:gd name="connsiteX2539" fmla="*/ 471989 w 4239875"/>
              <a:gd name="connsiteY2539" fmla="*/ 3596045 h 4527226"/>
              <a:gd name="connsiteX2540" fmla="*/ 240078 w 4239875"/>
              <a:gd name="connsiteY2540" fmla="*/ 3595932 h 4527226"/>
              <a:gd name="connsiteX2541" fmla="*/ 232070 w 4239875"/>
              <a:gd name="connsiteY2541" fmla="*/ 3628437 h 4527226"/>
              <a:gd name="connsiteX2542" fmla="*/ 240078 w 4239875"/>
              <a:gd name="connsiteY2542" fmla="*/ 3595932 h 4527226"/>
              <a:gd name="connsiteX2543" fmla="*/ 3579476 w 4239875"/>
              <a:gd name="connsiteY2543" fmla="*/ 3594252 h 4527226"/>
              <a:gd name="connsiteX2544" fmla="*/ 3584605 w 4239875"/>
              <a:gd name="connsiteY2544" fmla="*/ 3595654 h 4527226"/>
              <a:gd name="connsiteX2545" fmla="*/ 3581718 w 4239875"/>
              <a:gd name="connsiteY2545" fmla="*/ 3617868 h 4527226"/>
              <a:gd name="connsiteX2546" fmla="*/ 3572300 w 4239875"/>
              <a:gd name="connsiteY2546" fmla="*/ 3598579 h 4527226"/>
              <a:gd name="connsiteX2547" fmla="*/ 3579476 w 4239875"/>
              <a:gd name="connsiteY2547" fmla="*/ 3594252 h 4527226"/>
              <a:gd name="connsiteX2548" fmla="*/ 300767 w 4239875"/>
              <a:gd name="connsiteY2548" fmla="*/ 3591698 h 4527226"/>
              <a:gd name="connsiteX2549" fmla="*/ 295408 w 4239875"/>
              <a:gd name="connsiteY2549" fmla="*/ 3603152 h 4527226"/>
              <a:gd name="connsiteX2550" fmla="*/ 300767 w 4239875"/>
              <a:gd name="connsiteY2550" fmla="*/ 3591698 h 4527226"/>
              <a:gd name="connsiteX2551" fmla="*/ 3461402 w 4239875"/>
              <a:gd name="connsiteY2551" fmla="*/ 3590981 h 4527226"/>
              <a:gd name="connsiteX2552" fmla="*/ 3466465 w 4239875"/>
              <a:gd name="connsiteY2552" fmla="*/ 3591570 h 4527226"/>
              <a:gd name="connsiteX2553" fmla="*/ 3467706 w 4239875"/>
              <a:gd name="connsiteY2553" fmla="*/ 3607232 h 4527226"/>
              <a:gd name="connsiteX2554" fmla="*/ 3461402 w 4239875"/>
              <a:gd name="connsiteY2554" fmla="*/ 3590981 h 4527226"/>
              <a:gd name="connsiteX2555" fmla="*/ 764573 w 4239875"/>
              <a:gd name="connsiteY2555" fmla="*/ 3590767 h 4527226"/>
              <a:gd name="connsiteX2556" fmla="*/ 739288 w 4239875"/>
              <a:gd name="connsiteY2556" fmla="*/ 3632953 h 4527226"/>
              <a:gd name="connsiteX2557" fmla="*/ 744346 w 4239875"/>
              <a:gd name="connsiteY2557" fmla="*/ 3633063 h 4527226"/>
              <a:gd name="connsiteX2558" fmla="*/ 738213 w 4239875"/>
              <a:gd name="connsiteY2558" fmla="*/ 3643364 h 4527226"/>
              <a:gd name="connsiteX2559" fmla="*/ 747251 w 4239875"/>
              <a:gd name="connsiteY2559" fmla="*/ 3655863 h 4527226"/>
              <a:gd name="connsiteX2560" fmla="*/ 736956 w 4239875"/>
              <a:gd name="connsiteY2560" fmla="*/ 3653634 h 4527226"/>
              <a:gd name="connsiteX2561" fmla="*/ 737865 w 4239875"/>
              <a:gd name="connsiteY2561" fmla="*/ 3663685 h 4527226"/>
              <a:gd name="connsiteX2562" fmla="*/ 749972 w 4239875"/>
              <a:gd name="connsiteY2562" fmla="*/ 3674780 h 4527226"/>
              <a:gd name="connsiteX2563" fmla="*/ 760085 w 4239875"/>
              <a:gd name="connsiteY2563" fmla="*/ 3674997 h 4527226"/>
              <a:gd name="connsiteX2564" fmla="*/ 753740 w 4239875"/>
              <a:gd name="connsiteY2564" fmla="*/ 3636474 h 4527226"/>
              <a:gd name="connsiteX2565" fmla="*/ 764573 w 4239875"/>
              <a:gd name="connsiteY2565" fmla="*/ 3590767 h 4527226"/>
              <a:gd name="connsiteX2566" fmla="*/ 852845 w 4239875"/>
              <a:gd name="connsiteY2566" fmla="*/ 3589372 h 4527226"/>
              <a:gd name="connsiteX2567" fmla="*/ 856350 w 4239875"/>
              <a:gd name="connsiteY2567" fmla="*/ 3590197 h 4527226"/>
              <a:gd name="connsiteX2568" fmla="*/ 859207 w 4239875"/>
              <a:gd name="connsiteY2568" fmla="*/ 3591825 h 4527226"/>
              <a:gd name="connsiteX2569" fmla="*/ 857187 w 4239875"/>
              <a:gd name="connsiteY2569" fmla="*/ 3600616 h 4527226"/>
              <a:gd name="connsiteX2570" fmla="*/ 852844 w 4239875"/>
              <a:gd name="connsiteY2570" fmla="*/ 3591950 h 4527226"/>
              <a:gd name="connsiteX2571" fmla="*/ 852845 w 4239875"/>
              <a:gd name="connsiteY2571" fmla="*/ 3589372 h 4527226"/>
              <a:gd name="connsiteX2572" fmla="*/ 3911579 w 4239875"/>
              <a:gd name="connsiteY2572" fmla="*/ 3587093 h 4527226"/>
              <a:gd name="connsiteX2573" fmla="*/ 3915661 w 4239875"/>
              <a:gd name="connsiteY2573" fmla="*/ 3590905 h 4527226"/>
              <a:gd name="connsiteX2574" fmla="*/ 3913288 w 4239875"/>
              <a:gd name="connsiteY2574" fmla="*/ 3591649 h 4527226"/>
              <a:gd name="connsiteX2575" fmla="*/ 3909355 w 4239875"/>
              <a:gd name="connsiteY2575" fmla="*/ 3594293 h 4527226"/>
              <a:gd name="connsiteX2576" fmla="*/ 3906203 w 4239875"/>
              <a:gd name="connsiteY2576" fmla="*/ 3592973 h 4527226"/>
              <a:gd name="connsiteX2577" fmla="*/ 3908500 w 4239875"/>
              <a:gd name="connsiteY2577" fmla="*/ 3591777 h 4527226"/>
              <a:gd name="connsiteX2578" fmla="*/ 3904896 w 4239875"/>
              <a:gd name="connsiteY2578" fmla="*/ 3588903 h 4527226"/>
              <a:gd name="connsiteX2579" fmla="*/ 3911579 w 4239875"/>
              <a:gd name="connsiteY2579" fmla="*/ 3587093 h 4527226"/>
              <a:gd name="connsiteX2580" fmla="*/ 3999078 w 4239875"/>
              <a:gd name="connsiteY2580" fmla="*/ 3587032 h 4527226"/>
              <a:gd name="connsiteX2581" fmla="*/ 4002314 w 4239875"/>
              <a:gd name="connsiteY2581" fmla="*/ 3588438 h 4527226"/>
              <a:gd name="connsiteX2582" fmla="*/ 3994455 w 4239875"/>
              <a:gd name="connsiteY2582" fmla="*/ 3589997 h 4527226"/>
              <a:gd name="connsiteX2583" fmla="*/ 3999078 w 4239875"/>
              <a:gd name="connsiteY2583" fmla="*/ 3587032 h 4527226"/>
              <a:gd name="connsiteX2584" fmla="*/ 937085 w 4239875"/>
              <a:gd name="connsiteY2584" fmla="*/ 3586192 h 4527226"/>
              <a:gd name="connsiteX2585" fmla="*/ 940940 w 4239875"/>
              <a:gd name="connsiteY2585" fmla="*/ 3600453 h 4527226"/>
              <a:gd name="connsiteX2586" fmla="*/ 934228 w 4239875"/>
              <a:gd name="connsiteY2586" fmla="*/ 3598496 h 4527226"/>
              <a:gd name="connsiteX2587" fmla="*/ 936620 w 4239875"/>
              <a:gd name="connsiteY2587" fmla="*/ 3586802 h 4527226"/>
              <a:gd name="connsiteX2588" fmla="*/ 3568026 w 4239875"/>
              <a:gd name="connsiteY2588" fmla="*/ 3586110 h 4527226"/>
              <a:gd name="connsiteX2589" fmla="*/ 3571262 w 4239875"/>
              <a:gd name="connsiteY2589" fmla="*/ 3587517 h 4527226"/>
              <a:gd name="connsiteX2590" fmla="*/ 3563401 w 4239875"/>
              <a:gd name="connsiteY2590" fmla="*/ 3589077 h 4527226"/>
              <a:gd name="connsiteX2591" fmla="*/ 3568026 w 4239875"/>
              <a:gd name="connsiteY2591" fmla="*/ 3586110 h 4527226"/>
              <a:gd name="connsiteX2592" fmla="*/ 3447879 w 4239875"/>
              <a:gd name="connsiteY2592" fmla="*/ 3585921 h 4527226"/>
              <a:gd name="connsiteX2593" fmla="*/ 3453333 w 4239875"/>
              <a:gd name="connsiteY2593" fmla="*/ 3587153 h 4527226"/>
              <a:gd name="connsiteX2594" fmla="*/ 3451907 w 4239875"/>
              <a:gd name="connsiteY2594" fmla="*/ 3593787 h 4527226"/>
              <a:gd name="connsiteX2595" fmla="*/ 3447879 w 4239875"/>
              <a:gd name="connsiteY2595" fmla="*/ 3585921 h 4527226"/>
              <a:gd name="connsiteX2596" fmla="*/ 3874415 w 4239875"/>
              <a:gd name="connsiteY2596" fmla="*/ 3584891 h 4527226"/>
              <a:gd name="connsiteX2597" fmla="*/ 3878684 w 4239875"/>
              <a:gd name="connsiteY2597" fmla="*/ 3593173 h 4527226"/>
              <a:gd name="connsiteX2598" fmla="*/ 3874415 w 4239875"/>
              <a:gd name="connsiteY2598" fmla="*/ 3584891 h 4527226"/>
              <a:gd name="connsiteX2599" fmla="*/ 3646905 w 4239875"/>
              <a:gd name="connsiteY2599" fmla="*/ 3582167 h 4527226"/>
              <a:gd name="connsiteX2600" fmla="*/ 3652178 w 4239875"/>
              <a:gd name="connsiteY2600" fmla="*/ 3587365 h 4527226"/>
              <a:gd name="connsiteX2601" fmla="*/ 3640401 w 4239875"/>
              <a:gd name="connsiteY2601" fmla="*/ 3583173 h 4527226"/>
              <a:gd name="connsiteX2602" fmla="*/ 3646905 w 4239875"/>
              <a:gd name="connsiteY2602" fmla="*/ 3582167 h 4527226"/>
              <a:gd name="connsiteX2603" fmla="*/ 3947523 w 4239875"/>
              <a:gd name="connsiteY2603" fmla="*/ 3581709 h 4527226"/>
              <a:gd name="connsiteX2604" fmla="*/ 3949071 w 4239875"/>
              <a:gd name="connsiteY2604" fmla="*/ 3584081 h 4527226"/>
              <a:gd name="connsiteX2605" fmla="*/ 3943778 w 4239875"/>
              <a:gd name="connsiteY2605" fmla="*/ 3584784 h 4527226"/>
              <a:gd name="connsiteX2606" fmla="*/ 3947523 w 4239875"/>
              <a:gd name="connsiteY2606" fmla="*/ 3581709 h 4527226"/>
              <a:gd name="connsiteX2607" fmla="*/ 1355213 w 4239875"/>
              <a:gd name="connsiteY2607" fmla="*/ 3581260 h 4527226"/>
              <a:gd name="connsiteX2608" fmla="*/ 1361301 w 4239875"/>
              <a:gd name="connsiteY2608" fmla="*/ 3582575 h 4527226"/>
              <a:gd name="connsiteX2609" fmla="*/ 1351049 w 4239875"/>
              <a:gd name="connsiteY2609" fmla="*/ 3585398 h 4527226"/>
              <a:gd name="connsiteX2610" fmla="*/ 1355213 w 4239875"/>
              <a:gd name="connsiteY2610" fmla="*/ 3581260 h 4527226"/>
              <a:gd name="connsiteX2611" fmla="*/ 728296 w 4239875"/>
              <a:gd name="connsiteY2611" fmla="*/ 3580827 h 4527226"/>
              <a:gd name="connsiteX2612" fmla="*/ 726802 w 4239875"/>
              <a:gd name="connsiteY2612" fmla="*/ 3589455 h 4527226"/>
              <a:gd name="connsiteX2613" fmla="*/ 728764 w 4239875"/>
              <a:gd name="connsiteY2613" fmla="*/ 3589707 h 4527226"/>
              <a:gd name="connsiteX2614" fmla="*/ 726836 w 4239875"/>
              <a:gd name="connsiteY2614" fmla="*/ 3595852 h 4527226"/>
              <a:gd name="connsiteX2615" fmla="*/ 725127 w 4239875"/>
              <a:gd name="connsiteY2615" fmla="*/ 3597204 h 4527226"/>
              <a:gd name="connsiteX2616" fmla="*/ 718003 w 4239875"/>
              <a:gd name="connsiteY2616" fmla="*/ 3615916 h 4527226"/>
              <a:gd name="connsiteX2617" fmla="*/ 722888 w 4239875"/>
              <a:gd name="connsiteY2617" fmla="*/ 3611214 h 4527226"/>
              <a:gd name="connsiteX2618" fmla="*/ 726981 w 4239875"/>
              <a:gd name="connsiteY2618" fmla="*/ 3603979 h 4527226"/>
              <a:gd name="connsiteX2619" fmla="*/ 726790 w 4239875"/>
              <a:gd name="connsiteY2619" fmla="*/ 3605570 h 4527226"/>
              <a:gd name="connsiteX2620" fmla="*/ 730158 w 4239875"/>
              <a:gd name="connsiteY2620" fmla="*/ 3609328 h 4527226"/>
              <a:gd name="connsiteX2621" fmla="*/ 731894 w 4239875"/>
              <a:gd name="connsiteY2621" fmla="*/ 3600022 h 4527226"/>
              <a:gd name="connsiteX2622" fmla="*/ 727704 w 4239875"/>
              <a:gd name="connsiteY2622" fmla="*/ 3602575 h 4527226"/>
              <a:gd name="connsiteX2623" fmla="*/ 730028 w 4239875"/>
              <a:gd name="connsiteY2623" fmla="*/ 3595041 h 4527226"/>
              <a:gd name="connsiteX2624" fmla="*/ 731276 w 4239875"/>
              <a:gd name="connsiteY2624" fmla="*/ 3594721 h 4527226"/>
              <a:gd name="connsiteX2625" fmla="*/ 733910 w 4239875"/>
              <a:gd name="connsiteY2625" fmla="*/ 3582438 h 4527226"/>
              <a:gd name="connsiteX2626" fmla="*/ 731373 w 4239875"/>
              <a:gd name="connsiteY2626" fmla="*/ 3585589 h 4527226"/>
              <a:gd name="connsiteX2627" fmla="*/ 761560 w 4239875"/>
              <a:gd name="connsiteY2627" fmla="*/ 3577415 h 4527226"/>
              <a:gd name="connsiteX2628" fmla="*/ 758633 w 4239875"/>
              <a:gd name="connsiteY2628" fmla="*/ 3581830 h 4527226"/>
              <a:gd name="connsiteX2629" fmla="*/ 768170 w 4239875"/>
              <a:gd name="connsiteY2629" fmla="*/ 3578461 h 4527226"/>
              <a:gd name="connsiteX2630" fmla="*/ 761560 w 4239875"/>
              <a:gd name="connsiteY2630" fmla="*/ 3577415 h 4527226"/>
              <a:gd name="connsiteX2631" fmla="*/ 1007170 w 4239875"/>
              <a:gd name="connsiteY2631" fmla="*/ 3576741 h 4527226"/>
              <a:gd name="connsiteX2632" fmla="*/ 1016081 w 4239875"/>
              <a:gd name="connsiteY2632" fmla="*/ 3577159 h 4527226"/>
              <a:gd name="connsiteX2633" fmla="*/ 1011493 w 4239875"/>
              <a:gd name="connsiteY2633" fmla="*/ 3584283 h 4527226"/>
              <a:gd name="connsiteX2634" fmla="*/ 1009449 w 4239875"/>
              <a:gd name="connsiteY2634" fmla="*/ 3585286 h 4527226"/>
              <a:gd name="connsiteX2635" fmla="*/ 1010061 w 4239875"/>
              <a:gd name="connsiteY2635" fmla="*/ 3586601 h 4527226"/>
              <a:gd name="connsiteX2636" fmla="*/ 1004792 w 4239875"/>
              <a:gd name="connsiteY2636" fmla="*/ 3593517 h 4527226"/>
              <a:gd name="connsiteX2637" fmla="*/ 995477 w 4239875"/>
              <a:gd name="connsiteY2637" fmla="*/ 3586421 h 4527226"/>
              <a:gd name="connsiteX2638" fmla="*/ 1005653 w 4239875"/>
              <a:gd name="connsiteY2638" fmla="*/ 3579097 h 4527226"/>
              <a:gd name="connsiteX2639" fmla="*/ 1463988 w 4239875"/>
              <a:gd name="connsiteY2639" fmla="*/ 3576495 h 4527226"/>
              <a:gd name="connsiteX2640" fmla="*/ 1466913 w 4239875"/>
              <a:gd name="connsiteY2640" fmla="*/ 3576952 h 4527226"/>
              <a:gd name="connsiteX2641" fmla="*/ 1470740 w 4239875"/>
              <a:gd name="connsiteY2641" fmla="*/ 3586955 h 4527226"/>
              <a:gd name="connsiteX2642" fmla="*/ 1459717 w 4239875"/>
              <a:gd name="connsiteY2642" fmla="*/ 3582103 h 4527226"/>
              <a:gd name="connsiteX2643" fmla="*/ 1463988 w 4239875"/>
              <a:gd name="connsiteY2643" fmla="*/ 3576495 h 4527226"/>
              <a:gd name="connsiteX2644" fmla="*/ 645809 w 4239875"/>
              <a:gd name="connsiteY2644" fmla="*/ 3574700 h 4527226"/>
              <a:gd name="connsiteX2645" fmla="*/ 652449 w 4239875"/>
              <a:gd name="connsiteY2645" fmla="*/ 3575550 h 4527226"/>
              <a:gd name="connsiteX2646" fmla="*/ 641768 w 4239875"/>
              <a:gd name="connsiteY2646" fmla="*/ 3578637 h 4527226"/>
              <a:gd name="connsiteX2647" fmla="*/ 645809 w 4239875"/>
              <a:gd name="connsiteY2647" fmla="*/ 3574700 h 4527226"/>
              <a:gd name="connsiteX2648" fmla="*/ 3311938 w 4239875"/>
              <a:gd name="connsiteY2648" fmla="*/ 3574244 h 4527226"/>
              <a:gd name="connsiteX2649" fmla="*/ 3315611 w 4239875"/>
              <a:gd name="connsiteY2649" fmla="*/ 3575395 h 4527226"/>
              <a:gd name="connsiteX2650" fmla="*/ 3320706 w 4239875"/>
              <a:gd name="connsiteY2650" fmla="*/ 3581640 h 4527226"/>
              <a:gd name="connsiteX2651" fmla="*/ 3306886 w 4239875"/>
              <a:gd name="connsiteY2651" fmla="*/ 3577204 h 4527226"/>
              <a:gd name="connsiteX2652" fmla="*/ 3311938 w 4239875"/>
              <a:gd name="connsiteY2652" fmla="*/ 3574244 h 4527226"/>
              <a:gd name="connsiteX2653" fmla="*/ 3788093 w 4239875"/>
              <a:gd name="connsiteY2653" fmla="*/ 3573404 h 4527226"/>
              <a:gd name="connsiteX2654" fmla="*/ 3792221 w 4239875"/>
              <a:gd name="connsiteY2654" fmla="*/ 3577435 h 4527226"/>
              <a:gd name="connsiteX2655" fmla="*/ 3782635 w 4239875"/>
              <a:gd name="connsiteY2655" fmla="*/ 3574948 h 4527226"/>
              <a:gd name="connsiteX2656" fmla="*/ 3788093 w 4239875"/>
              <a:gd name="connsiteY2656" fmla="*/ 3573404 h 4527226"/>
              <a:gd name="connsiteX2657" fmla="*/ 4045233 w 4239875"/>
              <a:gd name="connsiteY2657" fmla="*/ 3572760 h 4527226"/>
              <a:gd name="connsiteX2658" fmla="*/ 4045763 w 4239875"/>
              <a:gd name="connsiteY2658" fmla="*/ 3587260 h 4527226"/>
              <a:gd name="connsiteX2659" fmla="*/ 4045233 w 4239875"/>
              <a:gd name="connsiteY2659" fmla="*/ 3572760 h 4527226"/>
              <a:gd name="connsiteX2660" fmla="*/ 1463351 w 4239875"/>
              <a:gd name="connsiteY2660" fmla="*/ 3570611 h 4527226"/>
              <a:gd name="connsiteX2661" fmla="*/ 1467421 w 4239875"/>
              <a:gd name="connsiteY2661" fmla="*/ 3573239 h 4527226"/>
              <a:gd name="connsiteX2662" fmla="*/ 1462182 w 4239875"/>
              <a:gd name="connsiteY2662" fmla="*/ 3573032 h 4527226"/>
              <a:gd name="connsiteX2663" fmla="*/ 1463351 w 4239875"/>
              <a:gd name="connsiteY2663" fmla="*/ 3570611 h 4527226"/>
              <a:gd name="connsiteX2664" fmla="*/ 3596558 w 4239875"/>
              <a:gd name="connsiteY2664" fmla="*/ 3569734 h 4527226"/>
              <a:gd name="connsiteX2665" fmla="*/ 3600044 w 4239875"/>
              <a:gd name="connsiteY2665" fmla="*/ 3571400 h 4527226"/>
              <a:gd name="connsiteX2666" fmla="*/ 3591588 w 4239875"/>
              <a:gd name="connsiteY2666" fmla="*/ 3572341 h 4527226"/>
              <a:gd name="connsiteX2667" fmla="*/ 3596558 w 4239875"/>
              <a:gd name="connsiteY2667" fmla="*/ 3569734 h 4527226"/>
              <a:gd name="connsiteX2668" fmla="*/ 3551694 w 4239875"/>
              <a:gd name="connsiteY2668" fmla="*/ 3568608 h 4527226"/>
              <a:gd name="connsiteX2669" fmla="*/ 3558667 w 4239875"/>
              <a:gd name="connsiteY2669" fmla="*/ 3579680 h 4527226"/>
              <a:gd name="connsiteX2670" fmla="*/ 3546858 w 4239875"/>
              <a:gd name="connsiteY2670" fmla="*/ 3573290 h 4527226"/>
              <a:gd name="connsiteX2671" fmla="*/ 3551694 w 4239875"/>
              <a:gd name="connsiteY2671" fmla="*/ 3568608 h 4527226"/>
              <a:gd name="connsiteX2672" fmla="*/ 942000 w 4239875"/>
              <a:gd name="connsiteY2672" fmla="*/ 3568309 h 4527226"/>
              <a:gd name="connsiteX2673" fmla="*/ 939823 w 4239875"/>
              <a:gd name="connsiteY2673" fmla="*/ 3582181 h 4527226"/>
              <a:gd name="connsiteX2674" fmla="*/ 938043 w 4239875"/>
              <a:gd name="connsiteY2674" fmla="*/ 3579847 h 4527226"/>
              <a:gd name="connsiteX2675" fmla="*/ 939946 w 4239875"/>
              <a:gd name="connsiteY2675" fmla="*/ 3570548 h 4527226"/>
              <a:gd name="connsiteX2676" fmla="*/ 1222014 w 4239875"/>
              <a:gd name="connsiteY2676" fmla="*/ 3567863 h 4527226"/>
              <a:gd name="connsiteX2677" fmla="*/ 1233231 w 4239875"/>
              <a:gd name="connsiteY2677" fmla="*/ 3567898 h 4527226"/>
              <a:gd name="connsiteX2678" fmla="*/ 1233846 w 4239875"/>
              <a:gd name="connsiteY2678" fmla="*/ 3568344 h 4527226"/>
              <a:gd name="connsiteX2679" fmla="*/ 1231893 w 4239875"/>
              <a:gd name="connsiteY2679" fmla="*/ 3573381 h 4527226"/>
              <a:gd name="connsiteX2680" fmla="*/ 1238173 w 4239875"/>
              <a:gd name="connsiteY2680" fmla="*/ 3572405 h 4527226"/>
              <a:gd name="connsiteX2681" fmla="*/ 1238382 w 4239875"/>
              <a:gd name="connsiteY2681" fmla="*/ 3571630 h 4527226"/>
              <a:gd name="connsiteX2682" fmla="*/ 1244577 w 4239875"/>
              <a:gd name="connsiteY2682" fmla="*/ 3576119 h 4527226"/>
              <a:gd name="connsiteX2683" fmla="*/ 1235109 w 4239875"/>
              <a:gd name="connsiteY2683" fmla="*/ 3581920 h 4527226"/>
              <a:gd name="connsiteX2684" fmla="*/ 1236722 w 4239875"/>
              <a:gd name="connsiteY2684" fmla="*/ 3577372 h 4527226"/>
              <a:gd name="connsiteX2685" fmla="*/ 1233543 w 4239875"/>
              <a:gd name="connsiteY2685" fmla="*/ 3576821 h 4527226"/>
              <a:gd name="connsiteX2686" fmla="*/ 1231182 w 4239875"/>
              <a:gd name="connsiteY2686" fmla="*/ 3581101 h 4527226"/>
              <a:gd name="connsiteX2687" fmla="*/ 1232361 w 4239875"/>
              <a:gd name="connsiteY2687" fmla="*/ 3583603 h 4527226"/>
              <a:gd name="connsiteX2688" fmla="*/ 1228663 w 4239875"/>
              <a:gd name="connsiteY2688" fmla="*/ 3585868 h 4527226"/>
              <a:gd name="connsiteX2689" fmla="*/ 1239403 w 4239875"/>
              <a:gd name="connsiteY2689" fmla="*/ 3594048 h 4527226"/>
              <a:gd name="connsiteX2690" fmla="*/ 1215678 w 4239875"/>
              <a:gd name="connsiteY2690" fmla="*/ 3627419 h 4527226"/>
              <a:gd name="connsiteX2691" fmla="*/ 1209770 w 4239875"/>
              <a:gd name="connsiteY2691" fmla="*/ 3643251 h 4527226"/>
              <a:gd name="connsiteX2692" fmla="*/ 1206532 w 4239875"/>
              <a:gd name="connsiteY2692" fmla="*/ 3646486 h 4527226"/>
              <a:gd name="connsiteX2693" fmla="*/ 1218795 w 4239875"/>
              <a:gd name="connsiteY2693" fmla="*/ 3568252 h 4527226"/>
              <a:gd name="connsiteX2694" fmla="*/ 862394 w 4239875"/>
              <a:gd name="connsiteY2694" fmla="*/ 3566650 h 4527226"/>
              <a:gd name="connsiteX2695" fmla="*/ 862332 w 4239875"/>
              <a:gd name="connsiteY2695" fmla="*/ 3566839 h 4527226"/>
              <a:gd name="connsiteX2696" fmla="*/ 864351 w 4239875"/>
              <a:gd name="connsiteY2696" fmla="*/ 3569448 h 4527226"/>
              <a:gd name="connsiteX2697" fmla="*/ 860695 w 4239875"/>
              <a:gd name="connsiteY2697" fmla="*/ 3585357 h 4527226"/>
              <a:gd name="connsiteX2698" fmla="*/ 858413 w 4239875"/>
              <a:gd name="connsiteY2698" fmla="*/ 3582430 h 4527226"/>
              <a:gd name="connsiteX2699" fmla="*/ 858936 w 4239875"/>
              <a:gd name="connsiteY2699" fmla="*/ 3572914 h 4527226"/>
              <a:gd name="connsiteX2700" fmla="*/ 861430 w 4239875"/>
              <a:gd name="connsiteY2700" fmla="*/ 3568397 h 4527226"/>
              <a:gd name="connsiteX2701" fmla="*/ 861921 w 4239875"/>
              <a:gd name="connsiteY2701" fmla="*/ 3568382 h 4527226"/>
              <a:gd name="connsiteX2702" fmla="*/ 861856 w 4239875"/>
              <a:gd name="connsiteY2702" fmla="*/ 3568384 h 4527226"/>
              <a:gd name="connsiteX2703" fmla="*/ 861430 w 4239875"/>
              <a:gd name="connsiteY2703" fmla="*/ 3568397 h 4527226"/>
              <a:gd name="connsiteX2704" fmla="*/ 1025895 w 4239875"/>
              <a:gd name="connsiteY2704" fmla="*/ 3566174 h 4527226"/>
              <a:gd name="connsiteX2705" fmla="*/ 1035349 w 4239875"/>
              <a:gd name="connsiteY2705" fmla="*/ 3584555 h 4527226"/>
              <a:gd name="connsiteX2706" fmla="*/ 1016489 w 4239875"/>
              <a:gd name="connsiteY2706" fmla="*/ 3582920 h 4527226"/>
              <a:gd name="connsiteX2707" fmla="*/ 1025895 w 4239875"/>
              <a:gd name="connsiteY2707" fmla="*/ 3566174 h 4527226"/>
              <a:gd name="connsiteX2708" fmla="*/ 3530103 w 4239875"/>
              <a:gd name="connsiteY2708" fmla="*/ 3565306 h 4527226"/>
              <a:gd name="connsiteX2709" fmla="*/ 3531355 w 4239875"/>
              <a:gd name="connsiteY2709" fmla="*/ 3575863 h 4527226"/>
              <a:gd name="connsiteX2710" fmla="*/ 3530103 w 4239875"/>
              <a:gd name="connsiteY2710" fmla="*/ 3565306 h 4527226"/>
              <a:gd name="connsiteX2711" fmla="*/ 3806680 w 4239875"/>
              <a:gd name="connsiteY2711" fmla="*/ 3565205 h 4527226"/>
              <a:gd name="connsiteX2712" fmla="*/ 3809746 w 4239875"/>
              <a:gd name="connsiteY2712" fmla="*/ 3566536 h 4527226"/>
              <a:gd name="connsiteX2713" fmla="*/ 3802050 w 4239875"/>
              <a:gd name="connsiteY2713" fmla="*/ 3568256 h 4527226"/>
              <a:gd name="connsiteX2714" fmla="*/ 3806680 w 4239875"/>
              <a:gd name="connsiteY2714" fmla="*/ 3565205 h 4527226"/>
              <a:gd name="connsiteX2715" fmla="*/ 1004280 w 4239875"/>
              <a:gd name="connsiteY2715" fmla="*/ 3564627 h 4527226"/>
              <a:gd name="connsiteX2716" fmla="*/ 1011402 w 4239875"/>
              <a:gd name="connsiteY2716" fmla="*/ 3566065 h 4527226"/>
              <a:gd name="connsiteX2717" fmla="*/ 1000816 w 4239875"/>
              <a:gd name="connsiteY2717" fmla="*/ 3568636 h 4527226"/>
              <a:gd name="connsiteX2718" fmla="*/ 1004280 w 4239875"/>
              <a:gd name="connsiteY2718" fmla="*/ 3564627 h 4527226"/>
              <a:gd name="connsiteX2719" fmla="*/ 1198773 w 4239875"/>
              <a:gd name="connsiteY2719" fmla="*/ 3563098 h 4527226"/>
              <a:gd name="connsiteX2720" fmla="*/ 1210583 w 4239875"/>
              <a:gd name="connsiteY2720" fmla="*/ 3568675 h 4527226"/>
              <a:gd name="connsiteX2721" fmla="*/ 1210268 w 4239875"/>
              <a:gd name="connsiteY2721" fmla="*/ 3569997 h 4527226"/>
              <a:gd name="connsiteX2722" fmla="*/ 1204551 w 4239875"/>
              <a:gd name="connsiteY2722" fmla="*/ 3586935 h 4527226"/>
              <a:gd name="connsiteX2723" fmla="*/ 1192611 w 4239875"/>
              <a:gd name="connsiteY2723" fmla="*/ 3624918 h 4527226"/>
              <a:gd name="connsiteX2724" fmla="*/ 1190225 w 4239875"/>
              <a:gd name="connsiteY2724" fmla="*/ 3642552 h 4527226"/>
              <a:gd name="connsiteX2725" fmla="*/ 1189784 w 4239875"/>
              <a:gd name="connsiteY2725" fmla="*/ 3645811 h 4527226"/>
              <a:gd name="connsiteX2726" fmla="*/ 1188263 w 4239875"/>
              <a:gd name="connsiteY2726" fmla="*/ 3644194 h 4527226"/>
              <a:gd name="connsiteX2727" fmla="*/ 1187279 w 4239875"/>
              <a:gd name="connsiteY2727" fmla="*/ 3633510 h 4527226"/>
              <a:gd name="connsiteX2728" fmla="*/ 1196687 w 4239875"/>
              <a:gd name="connsiteY2728" fmla="*/ 3603711 h 4527226"/>
              <a:gd name="connsiteX2729" fmla="*/ 1204876 w 4239875"/>
              <a:gd name="connsiteY2729" fmla="*/ 3575138 h 4527226"/>
              <a:gd name="connsiteX2730" fmla="*/ 1195234 w 4239875"/>
              <a:gd name="connsiteY2730" fmla="*/ 3578884 h 4527226"/>
              <a:gd name="connsiteX2731" fmla="*/ 1185934 w 4239875"/>
              <a:gd name="connsiteY2731" fmla="*/ 3575498 h 4527226"/>
              <a:gd name="connsiteX2732" fmla="*/ 1189064 w 4239875"/>
              <a:gd name="connsiteY2732" fmla="*/ 3566098 h 4527226"/>
              <a:gd name="connsiteX2733" fmla="*/ 1198773 w 4239875"/>
              <a:gd name="connsiteY2733" fmla="*/ 3563098 h 4527226"/>
              <a:gd name="connsiteX2734" fmla="*/ 734678 w 4239875"/>
              <a:gd name="connsiteY2734" fmla="*/ 3562608 h 4527226"/>
              <a:gd name="connsiteX2735" fmla="*/ 733451 w 4239875"/>
              <a:gd name="connsiteY2735" fmla="*/ 3564220 h 4527226"/>
              <a:gd name="connsiteX2736" fmla="*/ 733415 w 4239875"/>
              <a:gd name="connsiteY2736" fmla="*/ 3564204 h 4527226"/>
              <a:gd name="connsiteX2737" fmla="*/ 730071 w 4239875"/>
              <a:gd name="connsiteY2737" fmla="*/ 3565538 h 4527226"/>
              <a:gd name="connsiteX2738" fmla="*/ 731816 w 4239875"/>
              <a:gd name="connsiteY2738" fmla="*/ 3566366 h 4527226"/>
              <a:gd name="connsiteX2739" fmla="*/ 726489 w 4239875"/>
              <a:gd name="connsiteY2739" fmla="*/ 3573359 h 4527226"/>
              <a:gd name="connsiteX2740" fmla="*/ 740467 w 4239875"/>
              <a:gd name="connsiteY2740" fmla="*/ 3572682 h 4527226"/>
              <a:gd name="connsiteX2741" fmla="*/ 738314 w 4239875"/>
              <a:gd name="connsiteY2741" fmla="*/ 3567501 h 4527226"/>
              <a:gd name="connsiteX2742" fmla="*/ 737559 w 4239875"/>
              <a:gd name="connsiteY2742" fmla="*/ 3566486 h 4527226"/>
              <a:gd name="connsiteX2743" fmla="*/ 737921 w 4239875"/>
              <a:gd name="connsiteY2743" fmla="*/ 3566341 h 4527226"/>
              <a:gd name="connsiteX2744" fmla="*/ 737196 w 4239875"/>
              <a:gd name="connsiteY2744" fmla="*/ 3565998 h 4527226"/>
              <a:gd name="connsiteX2745" fmla="*/ 3609483 w 4239875"/>
              <a:gd name="connsiteY2745" fmla="*/ 3562575 h 4527226"/>
              <a:gd name="connsiteX2746" fmla="*/ 3611828 w 4239875"/>
              <a:gd name="connsiteY2746" fmla="*/ 3570555 h 4527226"/>
              <a:gd name="connsiteX2747" fmla="*/ 3609483 w 4239875"/>
              <a:gd name="connsiteY2747" fmla="*/ 3562575 h 4527226"/>
              <a:gd name="connsiteX2748" fmla="*/ 3764310 w 4239875"/>
              <a:gd name="connsiteY2748" fmla="*/ 3562437 h 4527226"/>
              <a:gd name="connsiteX2749" fmla="*/ 3770728 w 4239875"/>
              <a:gd name="connsiteY2749" fmla="*/ 3563584 h 4527226"/>
              <a:gd name="connsiteX2750" fmla="*/ 3768201 w 4239875"/>
              <a:gd name="connsiteY2750" fmla="*/ 3570443 h 4527226"/>
              <a:gd name="connsiteX2751" fmla="*/ 3764310 w 4239875"/>
              <a:gd name="connsiteY2751" fmla="*/ 3562437 h 4527226"/>
              <a:gd name="connsiteX2752" fmla="*/ 3988096 w 4239875"/>
              <a:gd name="connsiteY2752" fmla="*/ 3559432 h 4527226"/>
              <a:gd name="connsiteX2753" fmla="*/ 3993943 w 4239875"/>
              <a:gd name="connsiteY2753" fmla="*/ 3559991 h 4527226"/>
              <a:gd name="connsiteX2754" fmla="*/ 3991509 w 4239875"/>
              <a:gd name="connsiteY2754" fmla="*/ 3566943 h 4527226"/>
              <a:gd name="connsiteX2755" fmla="*/ 3988096 w 4239875"/>
              <a:gd name="connsiteY2755" fmla="*/ 3559432 h 4527226"/>
              <a:gd name="connsiteX2756" fmla="*/ 769281 w 4239875"/>
              <a:gd name="connsiteY2756" fmla="*/ 3558815 h 4527226"/>
              <a:gd name="connsiteX2757" fmla="*/ 769283 w 4239875"/>
              <a:gd name="connsiteY2757" fmla="*/ 3569449 h 4527226"/>
              <a:gd name="connsiteX2758" fmla="*/ 769281 w 4239875"/>
              <a:gd name="connsiteY2758" fmla="*/ 3558815 h 4527226"/>
              <a:gd name="connsiteX2759" fmla="*/ 3743833 w 4239875"/>
              <a:gd name="connsiteY2759" fmla="*/ 3558057 h 4527226"/>
              <a:gd name="connsiteX2760" fmla="*/ 3747724 w 4239875"/>
              <a:gd name="connsiteY2760" fmla="*/ 3558633 h 4527226"/>
              <a:gd name="connsiteX2761" fmla="*/ 3752737 w 4239875"/>
              <a:gd name="connsiteY2761" fmla="*/ 3567253 h 4527226"/>
              <a:gd name="connsiteX2762" fmla="*/ 3748840 w 4239875"/>
              <a:gd name="connsiteY2762" fmla="*/ 3569011 h 4527226"/>
              <a:gd name="connsiteX2763" fmla="*/ 3743833 w 4239875"/>
              <a:gd name="connsiteY2763" fmla="*/ 3558057 h 4527226"/>
              <a:gd name="connsiteX2764" fmla="*/ 4040672 w 4239875"/>
              <a:gd name="connsiteY2764" fmla="*/ 3558017 h 4527226"/>
              <a:gd name="connsiteX2765" fmla="*/ 4046913 w 4239875"/>
              <a:gd name="connsiteY2765" fmla="*/ 3558980 h 4527226"/>
              <a:gd name="connsiteX2766" fmla="*/ 4044885 w 4239875"/>
              <a:gd name="connsiteY2766" fmla="*/ 3566355 h 4527226"/>
              <a:gd name="connsiteX2767" fmla="*/ 4040672 w 4239875"/>
              <a:gd name="connsiteY2767" fmla="*/ 3558017 h 4527226"/>
              <a:gd name="connsiteX2768" fmla="*/ 3594411 w 4239875"/>
              <a:gd name="connsiteY2768" fmla="*/ 3556644 h 4527226"/>
              <a:gd name="connsiteX2769" fmla="*/ 3598707 w 4239875"/>
              <a:gd name="connsiteY2769" fmla="*/ 3560582 h 4527226"/>
              <a:gd name="connsiteX2770" fmla="*/ 3587841 w 4239875"/>
              <a:gd name="connsiteY2770" fmla="*/ 3559327 h 4527226"/>
              <a:gd name="connsiteX2771" fmla="*/ 3594411 w 4239875"/>
              <a:gd name="connsiteY2771" fmla="*/ 3556644 h 4527226"/>
              <a:gd name="connsiteX2772" fmla="*/ 3766352 w 4239875"/>
              <a:gd name="connsiteY2772" fmla="*/ 3554406 h 4527226"/>
              <a:gd name="connsiteX2773" fmla="*/ 3768941 w 4239875"/>
              <a:gd name="connsiteY2773" fmla="*/ 3554767 h 4527226"/>
              <a:gd name="connsiteX2774" fmla="*/ 3769219 w 4239875"/>
              <a:gd name="connsiteY2774" fmla="*/ 3557367 h 4527226"/>
              <a:gd name="connsiteX2775" fmla="*/ 3765252 w 4239875"/>
              <a:gd name="connsiteY2775" fmla="*/ 3557384 h 4527226"/>
              <a:gd name="connsiteX2776" fmla="*/ 3766352 w 4239875"/>
              <a:gd name="connsiteY2776" fmla="*/ 3554406 h 4527226"/>
              <a:gd name="connsiteX2777" fmla="*/ 3799815 w 4239875"/>
              <a:gd name="connsiteY2777" fmla="*/ 3552265 h 4527226"/>
              <a:gd name="connsiteX2778" fmla="*/ 3805693 w 4239875"/>
              <a:gd name="connsiteY2778" fmla="*/ 3553933 h 4527226"/>
              <a:gd name="connsiteX2779" fmla="*/ 3803847 w 4239875"/>
              <a:gd name="connsiteY2779" fmla="*/ 3560136 h 4527226"/>
              <a:gd name="connsiteX2780" fmla="*/ 3799815 w 4239875"/>
              <a:gd name="connsiteY2780" fmla="*/ 3552265 h 4527226"/>
              <a:gd name="connsiteX2781" fmla="*/ 3991237 w 4239875"/>
              <a:gd name="connsiteY2781" fmla="*/ 3552154 h 4527226"/>
              <a:gd name="connsiteX2782" fmla="*/ 3992815 w 4239875"/>
              <a:gd name="connsiteY2782" fmla="*/ 3554498 h 4527226"/>
              <a:gd name="connsiteX2783" fmla="*/ 3988700 w 4239875"/>
              <a:gd name="connsiteY2783" fmla="*/ 3554058 h 4527226"/>
              <a:gd name="connsiteX2784" fmla="*/ 3991237 w 4239875"/>
              <a:gd name="connsiteY2784" fmla="*/ 3552154 h 4527226"/>
              <a:gd name="connsiteX2785" fmla="*/ 3570257 w 4239875"/>
              <a:gd name="connsiteY2785" fmla="*/ 3550634 h 4527226"/>
              <a:gd name="connsiteX2786" fmla="*/ 3583416 w 4239875"/>
              <a:gd name="connsiteY2786" fmla="*/ 3587469 h 4527226"/>
              <a:gd name="connsiteX2787" fmla="*/ 3572212 w 4239875"/>
              <a:gd name="connsiteY2787" fmla="*/ 3577861 h 4527226"/>
              <a:gd name="connsiteX2788" fmla="*/ 3560603 w 4239875"/>
              <a:gd name="connsiteY2788" fmla="*/ 3559980 h 4527226"/>
              <a:gd name="connsiteX2789" fmla="*/ 3570257 w 4239875"/>
              <a:gd name="connsiteY2789" fmla="*/ 3550634 h 4527226"/>
              <a:gd name="connsiteX2790" fmla="*/ 3289482 w 4239875"/>
              <a:gd name="connsiteY2790" fmla="*/ 3549207 h 4527226"/>
              <a:gd name="connsiteX2791" fmla="*/ 3288742 w 4239875"/>
              <a:gd name="connsiteY2791" fmla="*/ 3558121 h 4527226"/>
              <a:gd name="connsiteX2792" fmla="*/ 3286524 w 4239875"/>
              <a:gd name="connsiteY2792" fmla="*/ 3550023 h 4527226"/>
              <a:gd name="connsiteX2793" fmla="*/ 3289482 w 4239875"/>
              <a:gd name="connsiteY2793" fmla="*/ 3549207 h 4527226"/>
              <a:gd name="connsiteX2794" fmla="*/ 3542328 w 4239875"/>
              <a:gd name="connsiteY2794" fmla="*/ 3548933 h 4527226"/>
              <a:gd name="connsiteX2795" fmla="*/ 3553496 w 4239875"/>
              <a:gd name="connsiteY2795" fmla="*/ 3560468 h 4527226"/>
              <a:gd name="connsiteX2796" fmla="*/ 3540573 w 4239875"/>
              <a:gd name="connsiteY2796" fmla="*/ 3566793 h 4527226"/>
              <a:gd name="connsiteX2797" fmla="*/ 3542328 w 4239875"/>
              <a:gd name="connsiteY2797" fmla="*/ 3548933 h 4527226"/>
              <a:gd name="connsiteX2798" fmla="*/ 868514 w 4239875"/>
              <a:gd name="connsiteY2798" fmla="*/ 3548897 h 4527226"/>
              <a:gd name="connsiteX2799" fmla="*/ 868747 w 4239875"/>
              <a:gd name="connsiteY2799" fmla="*/ 3549033 h 4527226"/>
              <a:gd name="connsiteX2800" fmla="*/ 868509 w 4239875"/>
              <a:gd name="connsiteY2800" fmla="*/ 3550166 h 4527226"/>
              <a:gd name="connsiteX2801" fmla="*/ 3156258 w 4239875"/>
              <a:gd name="connsiteY2801" fmla="*/ 3548757 h 4527226"/>
              <a:gd name="connsiteX2802" fmla="*/ 3143564 w 4239875"/>
              <a:gd name="connsiteY2802" fmla="*/ 3555314 h 4527226"/>
              <a:gd name="connsiteX2803" fmla="*/ 3156258 w 4239875"/>
              <a:gd name="connsiteY2803" fmla="*/ 3548757 h 4527226"/>
              <a:gd name="connsiteX2804" fmla="*/ 3745211 w 4239875"/>
              <a:gd name="connsiteY2804" fmla="*/ 3548749 h 4527226"/>
              <a:gd name="connsiteX2805" fmla="*/ 3747914 w 4239875"/>
              <a:gd name="connsiteY2805" fmla="*/ 3552265 h 4527226"/>
              <a:gd name="connsiteX2806" fmla="*/ 3741089 w 4239875"/>
              <a:gd name="connsiteY2806" fmla="*/ 3551023 h 4527226"/>
              <a:gd name="connsiteX2807" fmla="*/ 3745211 w 4239875"/>
              <a:gd name="connsiteY2807" fmla="*/ 3548749 h 4527226"/>
              <a:gd name="connsiteX2808" fmla="*/ 1042653 w 4239875"/>
              <a:gd name="connsiteY2808" fmla="*/ 3547562 h 4527226"/>
              <a:gd name="connsiteX2809" fmla="*/ 1045005 w 4239875"/>
              <a:gd name="connsiteY2809" fmla="*/ 3549431 h 4527226"/>
              <a:gd name="connsiteX2810" fmla="*/ 1041270 w 4239875"/>
              <a:gd name="connsiteY2810" fmla="*/ 3555713 h 4527226"/>
              <a:gd name="connsiteX2811" fmla="*/ 1040377 w 4239875"/>
              <a:gd name="connsiteY2811" fmla="*/ 3553235 h 4527226"/>
              <a:gd name="connsiteX2812" fmla="*/ 1039484 w 4239875"/>
              <a:gd name="connsiteY2812" fmla="*/ 3556655 h 4527226"/>
              <a:gd name="connsiteX2813" fmla="*/ 1040214 w 4239875"/>
              <a:gd name="connsiteY2813" fmla="*/ 3557487 h 4527226"/>
              <a:gd name="connsiteX2814" fmla="*/ 1039032 w 4239875"/>
              <a:gd name="connsiteY2814" fmla="*/ 3559476 h 4527226"/>
              <a:gd name="connsiteX2815" fmla="*/ 1028412 w 4239875"/>
              <a:gd name="connsiteY2815" fmla="*/ 3551387 h 4527226"/>
              <a:gd name="connsiteX2816" fmla="*/ 1042653 w 4239875"/>
              <a:gd name="connsiteY2816" fmla="*/ 3547562 h 4527226"/>
              <a:gd name="connsiteX2817" fmla="*/ 3740189 w 4239875"/>
              <a:gd name="connsiteY2817" fmla="*/ 3547236 h 4527226"/>
              <a:gd name="connsiteX2818" fmla="*/ 3738370 w 4239875"/>
              <a:gd name="connsiteY2818" fmla="*/ 3548218 h 4527226"/>
              <a:gd name="connsiteX2819" fmla="*/ 3739746 w 4239875"/>
              <a:gd name="connsiteY2819" fmla="*/ 3547475 h 4527226"/>
              <a:gd name="connsiteX2820" fmla="*/ 4039357 w 4239875"/>
              <a:gd name="connsiteY2820" fmla="*/ 3546518 h 4527226"/>
              <a:gd name="connsiteX2821" fmla="*/ 4043619 w 4239875"/>
              <a:gd name="connsiteY2821" fmla="*/ 3548606 h 4527226"/>
              <a:gd name="connsiteX2822" fmla="*/ 4045566 w 4239875"/>
              <a:gd name="connsiteY2822" fmla="*/ 3552933 h 4527226"/>
              <a:gd name="connsiteX2823" fmla="*/ 4042477 w 4239875"/>
              <a:gd name="connsiteY2823" fmla="*/ 3553855 h 4527226"/>
              <a:gd name="connsiteX2824" fmla="*/ 4039357 w 4239875"/>
              <a:gd name="connsiteY2824" fmla="*/ 3546518 h 4527226"/>
              <a:gd name="connsiteX2825" fmla="*/ 3741651 w 4239875"/>
              <a:gd name="connsiteY2825" fmla="*/ 3546445 h 4527226"/>
              <a:gd name="connsiteX2826" fmla="*/ 3740189 w 4239875"/>
              <a:gd name="connsiteY2826" fmla="*/ 3547236 h 4527226"/>
              <a:gd name="connsiteX2827" fmla="*/ 3741180 w 4239875"/>
              <a:gd name="connsiteY2827" fmla="*/ 3546699 h 4527226"/>
              <a:gd name="connsiteX2828" fmla="*/ 3742499 w 4239875"/>
              <a:gd name="connsiteY2828" fmla="*/ 3545988 h 4527226"/>
              <a:gd name="connsiteX2829" fmla="*/ 3741651 w 4239875"/>
              <a:gd name="connsiteY2829" fmla="*/ 3546445 h 4527226"/>
              <a:gd name="connsiteX2830" fmla="*/ 3742041 w 4239875"/>
              <a:gd name="connsiteY2830" fmla="*/ 3546235 h 4527226"/>
              <a:gd name="connsiteX2831" fmla="*/ 3742499 w 4239875"/>
              <a:gd name="connsiteY2831" fmla="*/ 3545988 h 4527226"/>
              <a:gd name="connsiteX2832" fmla="*/ 773618 w 4239875"/>
              <a:gd name="connsiteY2832" fmla="*/ 3545720 h 4527226"/>
              <a:gd name="connsiteX2833" fmla="*/ 771653 w 4239875"/>
              <a:gd name="connsiteY2833" fmla="*/ 3554859 h 4527226"/>
              <a:gd name="connsiteX2834" fmla="*/ 773618 w 4239875"/>
              <a:gd name="connsiteY2834" fmla="*/ 3545720 h 4527226"/>
              <a:gd name="connsiteX2835" fmla="*/ 656182 w 4239875"/>
              <a:gd name="connsiteY2835" fmla="*/ 3545499 h 4527226"/>
              <a:gd name="connsiteX2836" fmla="*/ 647246 w 4239875"/>
              <a:gd name="connsiteY2836" fmla="*/ 3572536 h 4527226"/>
              <a:gd name="connsiteX2837" fmla="*/ 643029 w 4239875"/>
              <a:gd name="connsiteY2837" fmla="*/ 3569324 h 4527226"/>
              <a:gd name="connsiteX2838" fmla="*/ 649072 w 4239875"/>
              <a:gd name="connsiteY2838" fmla="*/ 3548016 h 4527226"/>
              <a:gd name="connsiteX2839" fmla="*/ 656182 w 4239875"/>
              <a:gd name="connsiteY2839" fmla="*/ 3545499 h 4527226"/>
              <a:gd name="connsiteX2840" fmla="*/ 464490 w 4239875"/>
              <a:gd name="connsiteY2840" fmla="*/ 3545164 h 4527226"/>
              <a:gd name="connsiteX2841" fmla="*/ 464445 w 4239875"/>
              <a:gd name="connsiteY2841" fmla="*/ 3545167 h 4527226"/>
              <a:gd name="connsiteX2842" fmla="*/ 463158 w 4239875"/>
              <a:gd name="connsiteY2842" fmla="*/ 3545295 h 4527226"/>
              <a:gd name="connsiteX2843" fmla="*/ 3352880 w 4239875"/>
              <a:gd name="connsiteY2843" fmla="*/ 3544774 h 4527226"/>
              <a:gd name="connsiteX2844" fmla="*/ 3358492 w 4239875"/>
              <a:gd name="connsiteY2844" fmla="*/ 3546698 h 4527226"/>
              <a:gd name="connsiteX2845" fmla="*/ 3356830 w 4239875"/>
              <a:gd name="connsiteY2845" fmla="*/ 3552724 h 4527226"/>
              <a:gd name="connsiteX2846" fmla="*/ 3352880 w 4239875"/>
              <a:gd name="connsiteY2846" fmla="*/ 3544774 h 4527226"/>
              <a:gd name="connsiteX2847" fmla="*/ 1237363 w 4239875"/>
              <a:gd name="connsiteY2847" fmla="*/ 3543387 h 4527226"/>
              <a:gd name="connsiteX2848" fmla="*/ 1246044 w 4239875"/>
              <a:gd name="connsiteY2848" fmla="*/ 3543963 h 4527226"/>
              <a:gd name="connsiteX2849" fmla="*/ 1233075 w 4239875"/>
              <a:gd name="connsiteY2849" fmla="*/ 3550180 h 4527226"/>
              <a:gd name="connsiteX2850" fmla="*/ 1237363 w 4239875"/>
              <a:gd name="connsiteY2850" fmla="*/ 3543387 h 4527226"/>
              <a:gd name="connsiteX2851" fmla="*/ 740111 w 4239875"/>
              <a:gd name="connsiteY2851" fmla="*/ 3542802 h 4527226"/>
              <a:gd name="connsiteX2852" fmla="*/ 735447 w 4239875"/>
              <a:gd name="connsiteY2852" fmla="*/ 3549903 h 4527226"/>
              <a:gd name="connsiteX2853" fmla="*/ 744427 w 4239875"/>
              <a:gd name="connsiteY2853" fmla="*/ 3550414 h 4527226"/>
              <a:gd name="connsiteX2854" fmla="*/ 749022 w 4239875"/>
              <a:gd name="connsiteY2854" fmla="*/ 3543263 h 4527226"/>
              <a:gd name="connsiteX2855" fmla="*/ 740111 w 4239875"/>
              <a:gd name="connsiteY2855" fmla="*/ 3542802 h 4527226"/>
              <a:gd name="connsiteX2856" fmla="*/ 1368841 w 4239875"/>
              <a:gd name="connsiteY2856" fmla="*/ 3542362 h 4527226"/>
              <a:gd name="connsiteX2857" fmla="*/ 1379052 w 4239875"/>
              <a:gd name="connsiteY2857" fmla="*/ 3548277 h 4527226"/>
              <a:gd name="connsiteX2858" fmla="*/ 1369323 w 4239875"/>
              <a:gd name="connsiteY2858" fmla="*/ 3561049 h 4527226"/>
              <a:gd name="connsiteX2859" fmla="*/ 1370013 w 4239875"/>
              <a:gd name="connsiteY2859" fmla="*/ 3545117 h 4527226"/>
              <a:gd name="connsiteX2860" fmla="*/ 1368841 w 4239875"/>
              <a:gd name="connsiteY2860" fmla="*/ 3542362 h 4527226"/>
              <a:gd name="connsiteX2861" fmla="*/ 1222945 w 4239875"/>
              <a:gd name="connsiteY2861" fmla="*/ 3541771 h 4527226"/>
              <a:gd name="connsiteX2862" fmla="*/ 1223333 w 4239875"/>
              <a:gd name="connsiteY2862" fmla="*/ 3542769 h 4527226"/>
              <a:gd name="connsiteX2863" fmla="*/ 1222870 w 4239875"/>
              <a:gd name="connsiteY2863" fmla="*/ 3542252 h 4527226"/>
              <a:gd name="connsiteX2864" fmla="*/ 1058434 w 4239875"/>
              <a:gd name="connsiteY2864" fmla="*/ 3541655 h 4527226"/>
              <a:gd name="connsiteX2865" fmla="*/ 1066663 w 4239875"/>
              <a:gd name="connsiteY2865" fmla="*/ 3564911 h 4527226"/>
              <a:gd name="connsiteX2866" fmla="*/ 1058434 w 4239875"/>
              <a:gd name="connsiteY2866" fmla="*/ 3541655 h 4527226"/>
              <a:gd name="connsiteX2867" fmla="*/ 1364680 w 4239875"/>
              <a:gd name="connsiteY2867" fmla="*/ 3541264 h 4527226"/>
              <a:gd name="connsiteX2868" fmla="*/ 1366198 w 4239875"/>
              <a:gd name="connsiteY2868" fmla="*/ 3546355 h 4527226"/>
              <a:gd name="connsiteX2869" fmla="*/ 1364680 w 4239875"/>
              <a:gd name="connsiteY2869" fmla="*/ 3541264 h 4527226"/>
              <a:gd name="connsiteX2870" fmla="*/ 3761777 w 4239875"/>
              <a:gd name="connsiteY2870" fmla="*/ 3540684 h 4527226"/>
              <a:gd name="connsiteX2871" fmla="*/ 3768033 w 4239875"/>
              <a:gd name="connsiteY2871" fmla="*/ 3543409 h 4527226"/>
              <a:gd name="connsiteX2872" fmla="*/ 3770680 w 4239875"/>
              <a:gd name="connsiteY2872" fmla="*/ 3549880 h 4527226"/>
              <a:gd name="connsiteX2873" fmla="*/ 3766684 w 4239875"/>
              <a:gd name="connsiteY2873" fmla="*/ 3551733 h 4527226"/>
              <a:gd name="connsiteX2874" fmla="*/ 3761777 w 4239875"/>
              <a:gd name="connsiteY2874" fmla="*/ 3540684 h 4527226"/>
              <a:gd name="connsiteX2875" fmla="*/ 3801755 w 4239875"/>
              <a:gd name="connsiteY2875" fmla="*/ 3538283 h 4527226"/>
              <a:gd name="connsiteX2876" fmla="*/ 3804739 w 4239875"/>
              <a:gd name="connsiteY2876" fmla="*/ 3547171 h 4527226"/>
              <a:gd name="connsiteX2877" fmla="*/ 3800841 w 4239875"/>
              <a:gd name="connsiteY2877" fmla="*/ 3547019 h 4527226"/>
              <a:gd name="connsiteX2878" fmla="*/ 3801755 w 4239875"/>
              <a:gd name="connsiteY2878" fmla="*/ 3538283 h 4527226"/>
              <a:gd name="connsiteX2879" fmla="*/ 3287408 w 4239875"/>
              <a:gd name="connsiteY2879" fmla="*/ 3537063 h 4527226"/>
              <a:gd name="connsiteX2880" fmla="*/ 3291434 w 4239875"/>
              <a:gd name="connsiteY2880" fmla="*/ 3544929 h 4527226"/>
              <a:gd name="connsiteX2881" fmla="*/ 3287408 w 4239875"/>
              <a:gd name="connsiteY2881" fmla="*/ 3537063 h 4527226"/>
              <a:gd name="connsiteX2882" fmla="*/ 4040915 w 4239875"/>
              <a:gd name="connsiteY2882" fmla="*/ 3537029 h 4527226"/>
              <a:gd name="connsiteX2883" fmla="*/ 4044558 w 4239875"/>
              <a:gd name="connsiteY2883" fmla="*/ 3542697 h 4527226"/>
              <a:gd name="connsiteX2884" fmla="*/ 4040915 w 4239875"/>
              <a:gd name="connsiteY2884" fmla="*/ 3537029 h 4527226"/>
              <a:gd name="connsiteX2885" fmla="*/ 4037220 w 4239875"/>
              <a:gd name="connsiteY2885" fmla="*/ 3535800 h 4527226"/>
              <a:gd name="connsiteX2886" fmla="*/ 4035560 w 4239875"/>
              <a:gd name="connsiteY2886" fmla="*/ 3536667 h 4527226"/>
              <a:gd name="connsiteX2887" fmla="*/ 4036524 w 4239875"/>
              <a:gd name="connsiteY2887" fmla="*/ 3536163 h 4527226"/>
              <a:gd name="connsiteX2888" fmla="*/ 4037857 w 4239875"/>
              <a:gd name="connsiteY2888" fmla="*/ 3535465 h 4527226"/>
              <a:gd name="connsiteX2889" fmla="*/ 4037220 w 4239875"/>
              <a:gd name="connsiteY2889" fmla="*/ 3535800 h 4527226"/>
              <a:gd name="connsiteX2890" fmla="*/ 4037393 w 4239875"/>
              <a:gd name="connsiteY2890" fmla="*/ 3535709 h 4527226"/>
              <a:gd name="connsiteX2891" fmla="*/ 4037857 w 4239875"/>
              <a:gd name="connsiteY2891" fmla="*/ 3535465 h 4527226"/>
              <a:gd name="connsiteX2892" fmla="*/ 425235 w 4239875"/>
              <a:gd name="connsiteY2892" fmla="*/ 3535117 h 4527226"/>
              <a:gd name="connsiteX2893" fmla="*/ 422491 w 4239875"/>
              <a:gd name="connsiteY2893" fmla="*/ 3550010 h 4527226"/>
              <a:gd name="connsiteX2894" fmla="*/ 419554 w 4239875"/>
              <a:gd name="connsiteY2894" fmla="*/ 3541445 h 4527226"/>
              <a:gd name="connsiteX2895" fmla="*/ 425235 w 4239875"/>
              <a:gd name="connsiteY2895" fmla="*/ 3535117 h 4527226"/>
              <a:gd name="connsiteX2896" fmla="*/ 1041332 w 4239875"/>
              <a:gd name="connsiteY2896" fmla="*/ 3533830 h 4527226"/>
              <a:gd name="connsiteX2897" fmla="*/ 1048975 w 4239875"/>
              <a:gd name="connsiteY2897" fmla="*/ 3535935 h 4527226"/>
              <a:gd name="connsiteX2898" fmla="*/ 1045096 w 4239875"/>
              <a:gd name="connsiteY2898" fmla="*/ 3541028 h 4527226"/>
              <a:gd name="connsiteX2899" fmla="*/ 1042148 w 4239875"/>
              <a:gd name="connsiteY2899" fmla="*/ 3540650 h 4527226"/>
              <a:gd name="connsiteX2900" fmla="*/ 1039471 w 4239875"/>
              <a:gd name="connsiteY2900" fmla="*/ 3543843 h 4527226"/>
              <a:gd name="connsiteX2901" fmla="*/ 1035455 w 4239875"/>
              <a:gd name="connsiteY2901" fmla="*/ 3540231 h 4527226"/>
              <a:gd name="connsiteX2902" fmla="*/ 1035224 w 4239875"/>
              <a:gd name="connsiteY2902" fmla="*/ 3536333 h 4527226"/>
              <a:gd name="connsiteX2903" fmla="*/ 1041332 w 4239875"/>
              <a:gd name="connsiteY2903" fmla="*/ 3533830 h 4527226"/>
              <a:gd name="connsiteX2904" fmla="*/ 653326 w 4239875"/>
              <a:gd name="connsiteY2904" fmla="*/ 3533760 h 4527226"/>
              <a:gd name="connsiteX2905" fmla="*/ 651945 w 4239875"/>
              <a:gd name="connsiteY2905" fmla="*/ 3541954 h 4527226"/>
              <a:gd name="connsiteX2906" fmla="*/ 653326 w 4239875"/>
              <a:gd name="connsiteY2906" fmla="*/ 3533760 h 4527226"/>
              <a:gd name="connsiteX2907" fmla="*/ 3642778 w 4239875"/>
              <a:gd name="connsiteY2907" fmla="*/ 3531377 h 4527226"/>
              <a:gd name="connsiteX2908" fmla="*/ 3642668 w 4239875"/>
              <a:gd name="connsiteY2908" fmla="*/ 3539134 h 4527226"/>
              <a:gd name="connsiteX2909" fmla="*/ 3632947 w 4239875"/>
              <a:gd name="connsiteY2909" fmla="*/ 3540897 h 4527226"/>
              <a:gd name="connsiteX2910" fmla="*/ 3642778 w 4239875"/>
              <a:gd name="connsiteY2910" fmla="*/ 3531377 h 4527226"/>
              <a:gd name="connsiteX2911" fmla="*/ 955690 w 4239875"/>
              <a:gd name="connsiteY2911" fmla="*/ 3531156 h 4527226"/>
              <a:gd name="connsiteX2912" fmla="*/ 954497 w 4239875"/>
              <a:gd name="connsiteY2912" fmla="*/ 3541469 h 4527226"/>
              <a:gd name="connsiteX2913" fmla="*/ 955690 w 4239875"/>
              <a:gd name="connsiteY2913" fmla="*/ 3531156 h 4527226"/>
              <a:gd name="connsiteX2914" fmla="*/ 1129441 w 4239875"/>
              <a:gd name="connsiteY2914" fmla="*/ 3530282 h 4527226"/>
              <a:gd name="connsiteX2915" fmla="*/ 1111019 w 4239875"/>
              <a:gd name="connsiteY2915" fmla="*/ 3561025 h 4527226"/>
              <a:gd name="connsiteX2916" fmla="*/ 1129441 w 4239875"/>
              <a:gd name="connsiteY2916" fmla="*/ 3530282 h 4527226"/>
              <a:gd name="connsiteX2917" fmla="*/ 3782493 w 4239875"/>
              <a:gd name="connsiteY2917" fmla="*/ 3529580 h 4527226"/>
              <a:gd name="connsiteX2918" fmla="*/ 3786764 w 4239875"/>
              <a:gd name="connsiteY2918" fmla="*/ 3532802 h 4527226"/>
              <a:gd name="connsiteX2919" fmla="*/ 3776122 w 4239875"/>
              <a:gd name="connsiteY2919" fmla="*/ 3531335 h 4527226"/>
              <a:gd name="connsiteX2920" fmla="*/ 3782493 w 4239875"/>
              <a:gd name="connsiteY2920" fmla="*/ 3529580 h 4527226"/>
              <a:gd name="connsiteX2921" fmla="*/ 4065014 w 4239875"/>
              <a:gd name="connsiteY2921" fmla="*/ 3528061 h 4527226"/>
              <a:gd name="connsiteX2922" fmla="*/ 4072436 w 4239875"/>
              <a:gd name="connsiteY2922" fmla="*/ 3528304 h 4527226"/>
              <a:gd name="connsiteX2923" fmla="*/ 4080155 w 4239875"/>
              <a:gd name="connsiteY2923" fmla="*/ 3551362 h 4527226"/>
              <a:gd name="connsiteX2924" fmla="*/ 4065014 w 4239875"/>
              <a:gd name="connsiteY2924" fmla="*/ 3528061 h 4527226"/>
              <a:gd name="connsiteX2925" fmla="*/ 677623 w 4239875"/>
              <a:gd name="connsiteY2925" fmla="*/ 3526961 h 4527226"/>
              <a:gd name="connsiteX2926" fmla="*/ 674263 w 4239875"/>
              <a:gd name="connsiteY2926" fmla="*/ 3535624 h 4527226"/>
              <a:gd name="connsiteX2927" fmla="*/ 672144 w 4239875"/>
              <a:gd name="connsiteY2927" fmla="*/ 3529100 h 4527226"/>
              <a:gd name="connsiteX2928" fmla="*/ 677623 w 4239875"/>
              <a:gd name="connsiteY2928" fmla="*/ 3526961 h 4527226"/>
              <a:gd name="connsiteX2929" fmla="*/ 1230519 w 4239875"/>
              <a:gd name="connsiteY2929" fmla="*/ 3526670 h 4527226"/>
              <a:gd name="connsiteX2930" fmla="*/ 1228605 w 4239875"/>
              <a:gd name="connsiteY2930" fmla="*/ 3535847 h 4527226"/>
              <a:gd name="connsiteX2931" fmla="*/ 1226668 w 4239875"/>
              <a:gd name="connsiteY2931" fmla="*/ 3527282 h 4527226"/>
              <a:gd name="connsiteX2932" fmla="*/ 1230519 w 4239875"/>
              <a:gd name="connsiteY2932" fmla="*/ 3526670 h 4527226"/>
              <a:gd name="connsiteX2933" fmla="*/ 3298741 w 4239875"/>
              <a:gd name="connsiteY2933" fmla="*/ 3521969 h 4527226"/>
              <a:gd name="connsiteX2934" fmla="*/ 3302401 w 4239875"/>
              <a:gd name="connsiteY2934" fmla="*/ 3523133 h 4527226"/>
              <a:gd name="connsiteX2935" fmla="*/ 3307500 w 4239875"/>
              <a:gd name="connsiteY2935" fmla="*/ 3529373 h 4527226"/>
              <a:gd name="connsiteX2936" fmla="*/ 3293729 w 4239875"/>
              <a:gd name="connsiteY2936" fmla="*/ 3524890 h 4527226"/>
              <a:gd name="connsiteX2937" fmla="*/ 3298741 w 4239875"/>
              <a:gd name="connsiteY2937" fmla="*/ 3521969 h 4527226"/>
              <a:gd name="connsiteX2938" fmla="*/ 1414337 w 4239875"/>
              <a:gd name="connsiteY2938" fmla="*/ 3520357 h 4527226"/>
              <a:gd name="connsiteX2939" fmla="*/ 1423825 w 4239875"/>
              <a:gd name="connsiteY2939" fmla="*/ 3522267 h 4527226"/>
              <a:gd name="connsiteX2940" fmla="*/ 1418700 w 4239875"/>
              <a:gd name="connsiteY2940" fmla="*/ 3528998 h 4527226"/>
              <a:gd name="connsiteX2941" fmla="*/ 1414337 w 4239875"/>
              <a:gd name="connsiteY2941" fmla="*/ 3520357 h 4527226"/>
              <a:gd name="connsiteX2942" fmla="*/ 916175 w 4239875"/>
              <a:gd name="connsiteY2942" fmla="*/ 3516771 h 4527226"/>
              <a:gd name="connsiteX2943" fmla="*/ 918187 w 4239875"/>
              <a:gd name="connsiteY2943" fmla="*/ 3516916 h 4527226"/>
              <a:gd name="connsiteX2944" fmla="*/ 915152 w 4239875"/>
              <a:gd name="connsiteY2944" fmla="*/ 3521674 h 4527226"/>
              <a:gd name="connsiteX2945" fmla="*/ 4235027 w 4239875"/>
              <a:gd name="connsiteY2945" fmla="*/ 3514210 h 4527226"/>
              <a:gd name="connsiteX2946" fmla="*/ 4239875 w 4239875"/>
              <a:gd name="connsiteY2946" fmla="*/ 3518059 h 4527226"/>
              <a:gd name="connsiteX2947" fmla="*/ 4229034 w 4239875"/>
              <a:gd name="connsiteY2947" fmla="*/ 3516130 h 4527226"/>
              <a:gd name="connsiteX2948" fmla="*/ 4235027 w 4239875"/>
              <a:gd name="connsiteY2948" fmla="*/ 3514210 h 4527226"/>
              <a:gd name="connsiteX2949" fmla="*/ 3632819 w 4239875"/>
              <a:gd name="connsiteY2949" fmla="*/ 3512155 h 4527226"/>
              <a:gd name="connsiteX2950" fmla="*/ 3636948 w 4239875"/>
              <a:gd name="connsiteY2950" fmla="*/ 3515922 h 4527226"/>
              <a:gd name="connsiteX2951" fmla="*/ 3625757 w 4239875"/>
              <a:gd name="connsiteY2951" fmla="*/ 3514332 h 4527226"/>
              <a:gd name="connsiteX2952" fmla="*/ 3632819 w 4239875"/>
              <a:gd name="connsiteY2952" fmla="*/ 3512155 h 4527226"/>
              <a:gd name="connsiteX2953" fmla="*/ 796963 w 4239875"/>
              <a:gd name="connsiteY2953" fmla="*/ 3512006 h 4527226"/>
              <a:gd name="connsiteX2954" fmla="*/ 793695 w 4239875"/>
              <a:gd name="connsiteY2954" fmla="*/ 3520739 h 4527226"/>
              <a:gd name="connsiteX2955" fmla="*/ 799218 w 4239875"/>
              <a:gd name="connsiteY2955" fmla="*/ 3517932 h 4527226"/>
              <a:gd name="connsiteX2956" fmla="*/ 796963 w 4239875"/>
              <a:gd name="connsiteY2956" fmla="*/ 3512006 h 4527226"/>
              <a:gd name="connsiteX2957" fmla="*/ 3982573 w 4239875"/>
              <a:gd name="connsiteY2957" fmla="*/ 3511966 h 4527226"/>
              <a:gd name="connsiteX2958" fmla="*/ 3986703 w 4239875"/>
              <a:gd name="connsiteY2958" fmla="*/ 3515733 h 4527226"/>
              <a:gd name="connsiteX2959" fmla="*/ 3975511 w 4239875"/>
              <a:gd name="connsiteY2959" fmla="*/ 3514143 h 4527226"/>
              <a:gd name="connsiteX2960" fmla="*/ 3982573 w 4239875"/>
              <a:gd name="connsiteY2960" fmla="*/ 3511966 h 4527226"/>
              <a:gd name="connsiteX2961" fmla="*/ 1026773 w 4239875"/>
              <a:gd name="connsiteY2961" fmla="*/ 3511768 h 4527226"/>
              <a:gd name="connsiteX2962" fmla="*/ 1030489 w 4239875"/>
              <a:gd name="connsiteY2962" fmla="*/ 3526453 h 4527226"/>
              <a:gd name="connsiteX2963" fmla="*/ 1026017 w 4239875"/>
              <a:gd name="connsiteY2963" fmla="*/ 3552676 h 4527226"/>
              <a:gd name="connsiteX2964" fmla="*/ 1022388 w 4239875"/>
              <a:gd name="connsiteY2964" fmla="*/ 3549049 h 4527226"/>
              <a:gd name="connsiteX2965" fmla="*/ 1015832 w 4239875"/>
              <a:gd name="connsiteY2965" fmla="*/ 3552550 h 4527226"/>
              <a:gd name="connsiteX2966" fmla="*/ 1006017 w 4239875"/>
              <a:gd name="connsiteY2966" fmla="*/ 3550719 h 4527226"/>
              <a:gd name="connsiteX2967" fmla="*/ 1010358 w 4239875"/>
              <a:gd name="connsiteY2967" fmla="*/ 3543178 h 4527226"/>
              <a:gd name="connsiteX2968" fmla="*/ 1013274 w 4239875"/>
              <a:gd name="connsiteY2968" fmla="*/ 3541195 h 4527226"/>
              <a:gd name="connsiteX2969" fmla="*/ 1017314 w 4239875"/>
              <a:gd name="connsiteY2969" fmla="*/ 3542667 h 4527226"/>
              <a:gd name="connsiteX2970" fmla="*/ 1015517 w 4239875"/>
              <a:gd name="connsiteY2970" fmla="*/ 3534802 h 4527226"/>
              <a:gd name="connsiteX2971" fmla="*/ 1018823 w 4239875"/>
              <a:gd name="connsiteY2971" fmla="*/ 3513430 h 4527226"/>
              <a:gd name="connsiteX2972" fmla="*/ 1026773 w 4239875"/>
              <a:gd name="connsiteY2972" fmla="*/ 3511768 h 4527226"/>
              <a:gd name="connsiteX2973" fmla="*/ 843206 w 4239875"/>
              <a:gd name="connsiteY2973" fmla="*/ 3511125 h 4527226"/>
              <a:gd name="connsiteX2974" fmla="*/ 839221 w 4239875"/>
              <a:gd name="connsiteY2974" fmla="*/ 3517522 h 4527226"/>
              <a:gd name="connsiteX2975" fmla="*/ 847543 w 4239875"/>
              <a:gd name="connsiteY2975" fmla="*/ 3518569 h 4527226"/>
              <a:gd name="connsiteX2976" fmla="*/ 851528 w 4239875"/>
              <a:gd name="connsiteY2976" fmla="*/ 3512173 h 4527226"/>
              <a:gd name="connsiteX2977" fmla="*/ 843206 w 4239875"/>
              <a:gd name="connsiteY2977" fmla="*/ 3511125 h 4527226"/>
              <a:gd name="connsiteX2978" fmla="*/ 678699 w 4239875"/>
              <a:gd name="connsiteY2978" fmla="*/ 3510477 h 4527226"/>
              <a:gd name="connsiteX2979" fmla="*/ 672716 w 4239875"/>
              <a:gd name="connsiteY2979" fmla="*/ 3522907 h 4527226"/>
              <a:gd name="connsiteX2980" fmla="*/ 678699 w 4239875"/>
              <a:gd name="connsiteY2980" fmla="*/ 3510477 h 4527226"/>
              <a:gd name="connsiteX2981" fmla="*/ 3923282 w 4239875"/>
              <a:gd name="connsiteY2981" fmla="*/ 3508751 h 4527226"/>
              <a:gd name="connsiteX2982" fmla="*/ 3926518 w 4239875"/>
              <a:gd name="connsiteY2982" fmla="*/ 3510157 h 4527226"/>
              <a:gd name="connsiteX2983" fmla="*/ 3918657 w 4239875"/>
              <a:gd name="connsiteY2983" fmla="*/ 3511715 h 4527226"/>
              <a:gd name="connsiteX2984" fmla="*/ 3923282 w 4239875"/>
              <a:gd name="connsiteY2984" fmla="*/ 3508751 h 4527226"/>
              <a:gd name="connsiteX2985" fmla="*/ 3906136 w 4239875"/>
              <a:gd name="connsiteY2985" fmla="*/ 3508567 h 4527226"/>
              <a:gd name="connsiteX2986" fmla="*/ 3910638 w 4239875"/>
              <a:gd name="connsiteY2986" fmla="*/ 3512751 h 4527226"/>
              <a:gd name="connsiteX2987" fmla="*/ 3899795 w 4239875"/>
              <a:gd name="connsiteY2987" fmla="*/ 3510821 h 4527226"/>
              <a:gd name="connsiteX2988" fmla="*/ 3906136 w 4239875"/>
              <a:gd name="connsiteY2988" fmla="*/ 3508567 h 4527226"/>
              <a:gd name="connsiteX2989" fmla="*/ 696836 w 4239875"/>
              <a:gd name="connsiteY2989" fmla="*/ 3507989 h 4527226"/>
              <a:gd name="connsiteX2990" fmla="*/ 710797 w 4239875"/>
              <a:gd name="connsiteY2990" fmla="*/ 3508975 h 4527226"/>
              <a:gd name="connsiteX2991" fmla="*/ 705808 w 4239875"/>
              <a:gd name="connsiteY2991" fmla="*/ 3517985 h 4527226"/>
              <a:gd name="connsiteX2992" fmla="*/ 701924 w 4239875"/>
              <a:gd name="connsiteY2992" fmla="*/ 3526876 h 4527226"/>
              <a:gd name="connsiteX2993" fmla="*/ 702742 w 4239875"/>
              <a:gd name="connsiteY2993" fmla="*/ 3527731 h 4527226"/>
              <a:gd name="connsiteX2994" fmla="*/ 697680 w 4239875"/>
              <a:gd name="connsiteY2994" fmla="*/ 3527508 h 4527226"/>
              <a:gd name="connsiteX2995" fmla="*/ 700413 w 4239875"/>
              <a:gd name="connsiteY2995" fmla="*/ 3546959 h 4527226"/>
              <a:gd name="connsiteX2996" fmla="*/ 698898 w 4239875"/>
              <a:gd name="connsiteY2996" fmla="*/ 3567222 h 4527226"/>
              <a:gd name="connsiteX2997" fmla="*/ 682096 w 4239875"/>
              <a:gd name="connsiteY2997" fmla="*/ 3573213 h 4527226"/>
              <a:gd name="connsiteX2998" fmla="*/ 678482 w 4239875"/>
              <a:gd name="connsiteY2998" fmla="*/ 3579029 h 4527226"/>
              <a:gd name="connsiteX2999" fmla="*/ 680501 w 4239875"/>
              <a:gd name="connsiteY2999" fmla="*/ 3568928 h 4527226"/>
              <a:gd name="connsiteX3000" fmla="*/ 674370 w 4239875"/>
              <a:gd name="connsiteY3000" fmla="*/ 3578448 h 4527226"/>
              <a:gd name="connsiteX3001" fmla="*/ 676193 w 4239875"/>
              <a:gd name="connsiteY3001" fmla="*/ 3559559 h 4527226"/>
              <a:gd name="connsiteX3002" fmla="*/ 683126 w 4239875"/>
              <a:gd name="connsiteY3002" fmla="*/ 3534446 h 4527226"/>
              <a:gd name="connsiteX3003" fmla="*/ 688892 w 4239875"/>
              <a:gd name="connsiteY3003" fmla="*/ 3528562 h 4527226"/>
              <a:gd name="connsiteX3004" fmla="*/ 697220 w 4239875"/>
              <a:gd name="connsiteY3004" fmla="*/ 3524656 h 4527226"/>
              <a:gd name="connsiteX3005" fmla="*/ 697394 w 4239875"/>
              <a:gd name="connsiteY3005" fmla="*/ 3523655 h 4527226"/>
              <a:gd name="connsiteX3006" fmla="*/ 700108 w 4239875"/>
              <a:gd name="connsiteY3006" fmla="*/ 3525090 h 4527226"/>
              <a:gd name="connsiteX3007" fmla="*/ 699409 w 4239875"/>
              <a:gd name="connsiteY3007" fmla="*/ 3523925 h 4527226"/>
              <a:gd name="connsiteX3008" fmla="*/ 696836 w 4239875"/>
              <a:gd name="connsiteY3008" fmla="*/ 3507989 h 4527226"/>
              <a:gd name="connsiteX3009" fmla="*/ 3452087 w 4239875"/>
              <a:gd name="connsiteY3009" fmla="*/ 3507627 h 4527226"/>
              <a:gd name="connsiteX3010" fmla="*/ 3448166 w 4239875"/>
              <a:gd name="connsiteY3010" fmla="*/ 3510439 h 4527226"/>
              <a:gd name="connsiteX3011" fmla="*/ 3447926 w 4239875"/>
              <a:gd name="connsiteY3011" fmla="*/ 3511913 h 4527226"/>
              <a:gd name="connsiteX3012" fmla="*/ 3450254 w 4239875"/>
              <a:gd name="connsiteY3012" fmla="*/ 3510010 h 4527226"/>
              <a:gd name="connsiteX3013" fmla="*/ 3451631 w 4239875"/>
              <a:gd name="connsiteY3013" fmla="*/ 3512318 h 4527226"/>
              <a:gd name="connsiteX3014" fmla="*/ 3449716 w 4239875"/>
              <a:gd name="connsiteY3014" fmla="*/ 3512234 h 4527226"/>
              <a:gd name="connsiteX3015" fmla="*/ 3447809 w 4239875"/>
              <a:gd name="connsiteY3015" fmla="*/ 3512621 h 4527226"/>
              <a:gd name="connsiteX3016" fmla="*/ 3447361 w 4239875"/>
              <a:gd name="connsiteY3016" fmla="*/ 3515378 h 4527226"/>
              <a:gd name="connsiteX3017" fmla="*/ 3449403 w 4239875"/>
              <a:gd name="connsiteY3017" fmla="*/ 3524292 h 4527226"/>
              <a:gd name="connsiteX3018" fmla="*/ 3463120 w 4239875"/>
              <a:gd name="connsiteY3018" fmla="*/ 3550118 h 4527226"/>
              <a:gd name="connsiteX3019" fmla="*/ 3455404 w 4239875"/>
              <a:gd name="connsiteY3019" fmla="*/ 3524657 h 4527226"/>
              <a:gd name="connsiteX3020" fmla="*/ 3452087 w 4239875"/>
              <a:gd name="connsiteY3020" fmla="*/ 3507627 h 4527226"/>
              <a:gd name="connsiteX3021" fmla="*/ 4111151 w 4239875"/>
              <a:gd name="connsiteY3021" fmla="*/ 3507207 h 4527226"/>
              <a:gd name="connsiteX3022" fmla="*/ 4115149 w 4239875"/>
              <a:gd name="connsiteY3022" fmla="*/ 3511103 h 4527226"/>
              <a:gd name="connsiteX3023" fmla="*/ 4105234 w 4239875"/>
              <a:gd name="connsiteY3023" fmla="*/ 3508278 h 4527226"/>
              <a:gd name="connsiteX3024" fmla="*/ 4111151 w 4239875"/>
              <a:gd name="connsiteY3024" fmla="*/ 3507207 h 4527226"/>
              <a:gd name="connsiteX3025" fmla="*/ 3773245 w 4239875"/>
              <a:gd name="connsiteY3025" fmla="*/ 3506212 h 4527226"/>
              <a:gd name="connsiteX3026" fmla="*/ 3776919 w 4239875"/>
              <a:gd name="connsiteY3026" fmla="*/ 3508431 h 4527226"/>
              <a:gd name="connsiteX3027" fmla="*/ 3781434 w 4239875"/>
              <a:gd name="connsiteY3027" fmla="*/ 3518287 h 4527226"/>
              <a:gd name="connsiteX3028" fmla="*/ 3768001 w 4239875"/>
              <a:gd name="connsiteY3028" fmla="*/ 3514147 h 4527226"/>
              <a:gd name="connsiteX3029" fmla="*/ 3767854 w 4239875"/>
              <a:gd name="connsiteY3029" fmla="*/ 3513205 h 4527226"/>
              <a:gd name="connsiteX3030" fmla="*/ 3764980 w 4239875"/>
              <a:gd name="connsiteY3030" fmla="*/ 3513217 h 4527226"/>
              <a:gd name="connsiteX3031" fmla="*/ 3765088 w 4239875"/>
              <a:gd name="connsiteY3031" fmla="*/ 3510244 h 4527226"/>
              <a:gd name="connsiteX3032" fmla="*/ 3766817 w 4239875"/>
              <a:gd name="connsiteY3032" fmla="*/ 3510004 h 4527226"/>
              <a:gd name="connsiteX3033" fmla="*/ 3767424 w 4239875"/>
              <a:gd name="connsiteY3033" fmla="*/ 3510427 h 4527226"/>
              <a:gd name="connsiteX3034" fmla="*/ 3767298 w 4239875"/>
              <a:gd name="connsiteY3034" fmla="*/ 3509621 h 4527226"/>
              <a:gd name="connsiteX3035" fmla="*/ 3773245 w 4239875"/>
              <a:gd name="connsiteY3035" fmla="*/ 3506212 h 4527226"/>
              <a:gd name="connsiteX3036" fmla="*/ 918256 w 4239875"/>
              <a:gd name="connsiteY3036" fmla="*/ 3501186 h 4527226"/>
              <a:gd name="connsiteX3037" fmla="*/ 920578 w 4239875"/>
              <a:gd name="connsiteY3037" fmla="*/ 3502342 h 4527226"/>
              <a:gd name="connsiteX3038" fmla="*/ 918026 w 4239875"/>
              <a:gd name="connsiteY3038" fmla="*/ 3503766 h 4527226"/>
              <a:gd name="connsiteX3039" fmla="*/ 3290461 w 4239875"/>
              <a:gd name="connsiteY3039" fmla="*/ 3500740 h 4527226"/>
              <a:gd name="connsiteX3040" fmla="*/ 3296576 w 4239875"/>
              <a:gd name="connsiteY3040" fmla="*/ 3502246 h 4527226"/>
              <a:gd name="connsiteX3041" fmla="*/ 3291853 w 4239875"/>
              <a:gd name="connsiteY3041" fmla="*/ 3512762 h 4527226"/>
              <a:gd name="connsiteX3042" fmla="*/ 3282944 w 4239875"/>
              <a:gd name="connsiteY3042" fmla="*/ 3503562 h 4527226"/>
              <a:gd name="connsiteX3043" fmla="*/ 3290461 w 4239875"/>
              <a:gd name="connsiteY3043" fmla="*/ 3500740 h 4527226"/>
              <a:gd name="connsiteX3044" fmla="*/ 1081825 w 4239875"/>
              <a:gd name="connsiteY3044" fmla="*/ 3499470 h 4527226"/>
              <a:gd name="connsiteX3045" fmla="*/ 1082418 w 4239875"/>
              <a:gd name="connsiteY3045" fmla="*/ 3499622 h 4527226"/>
              <a:gd name="connsiteX3046" fmla="*/ 1082654 w 4239875"/>
              <a:gd name="connsiteY3046" fmla="*/ 3499546 h 4527226"/>
              <a:gd name="connsiteX3047" fmla="*/ 1082760 w 4239875"/>
              <a:gd name="connsiteY3047" fmla="*/ 3499710 h 4527226"/>
              <a:gd name="connsiteX3048" fmla="*/ 1085784 w 4239875"/>
              <a:gd name="connsiteY3048" fmla="*/ 3500488 h 4527226"/>
              <a:gd name="connsiteX3049" fmla="*/ 1084423 w 4239875"/>
              <a:gd name="connsiteY3049" fmla="*/ 3502273 h 4527226"/>
              <a:gd name="connsiteX3050" fmla="*/ 1084988 w 4239875"/>
              <a:gd name="connsiteY3050" fmla="*/ 3503146 h 4527226"/>
              <a:gd name="connsiteX3051" fmla="*/ 1080019 w 4239875"/>
              <a:gd name="connsiteY3051" fmla="*/ 3503004 h 4527226"/>
              <a:gd name="connsiteX3052" fmla="*/ 1080131 w 4239875"/>
              <a:gd name="connsiteY3052" fmla="*/ 3500357 h 4527226"/>
              <a:gd name="connsiteX3053" fmla="*/ 1081991 w 4239875"/>
              <a:gd name="connsiteY3053" fmla="*/ 3499759 h 4527226"/>
              <a:gd name="connsiteX3054" fmla="*/ 3620052 w 4239875"/>
              <a:gd name="connsiteY3054" fmla="*/ 3498970 h 4527226"/>
              <a:gd name="connsiteX3055" fmla="*/ 3624184 w 4239875"/>
              <a:gd name="connsiteY3055" fmla="*/ 3502738 h 4527226"/>
              <a:gd name="connsiteX3056" fmla="*/ 3612991 w 4239875"/>
              <a:gd name="connsiteY3056" fmla="*/ 3501147 h 4527226"/>
              <a:gd name="connsiteX3057" fmla="*/ 3620052 w 4239875"/>
              <a:gd name="connsiteY3057" fmla="*/ 3498970 h 4527226"/>
              <a:gd name="connsiteX3058" fmla="*/ 905234 w 4239875"/>
              <a:gd name="connsiteY3058" fmla="*/ 3498879 h 4527226"/>
              <a:gd name="connsiteX3059" fmla="*/ 899907 w 4239875"/>
              <a:gd name="connsiteY3059" fmla="*/ 3525493 h 4527226"/>
              <a:gd name="connsiteX3060" fmla="*/ 897157 w 4239875"/>
              <a:gd name="connsiteY3060" fmla="*/ 3527362 h 4527226"/>
              <a:gd name="connsiteX3061" fmla="*/ 895478 w 4239875"/>
              <a:gd name="connsiteY3061" fmla="*/ 3532922 h 4527226"/>
              <a:gd name="connsiteX3062" fmla="*/ 895833 w 4239875"/>
              <a:gd name="connsiteY3062" fmla="*/ 3532319 h 4527226"/>
              <a:gd name="connsiteX3063" fmla="*/ 898628 w 4239875"/>
              <a:gd name="connsiteY3063" fmla="*/ 3531676 h 4527226"/>
              <a:gd name="connsiteX3064" fmla="*/ 898032 w 4239875"/>
              <a:gd name="connsiteY3064" fmla="*/ 3534547 h 4527226"/>
              <a:gd name="connsiteX3065" fmla="*/ 898026 w 4239875"/>
              <a:gd name="connsiteY3065" fmla="*/ 3537551 h 4527226"/>
              <a:gd name="connsiteX3066" fmla="*/ 895718 w 4239875"/>
              <a:gd name="connsiteY3066" fmla="*/ 3542816 h 4527226"/>
              <a:gd name="connsiteX3067" fmla="*/ 893760 w 4239875"/>
              <a:gd name="connsiteY3067" fmla="*/ 3541759 h 4527226"/>
              <a:gd name="connsiteX3068" fmla="*/ 893378 w 4239875"/>
              <a:gd name="connsiteY3068" fmla="*/ 3540283 h 4527226"/>
              <a:gd name="connsiteX3069" fmla="*/ 895926 w 4239875"/>
              <a:gd name="connsiteY3069" fmla="*/ 3541887 h 4527226"/>
              <a:gd name="connsiteX3070" fmla="*/ 897108 w 4239875"/>
              <a:gd name="connsiteY3070" fmla="*/ 3539317 h 4527226"/>
              <a:gd name="connsiteX3071" fmla="*/ 895169 w 4239875"/>
              <a:gd name="connsiteY3071" fmla="*/ 3539686 h 4527226"/>
              <a:gd name="connsiteX3072" fmla="*/ 893195 w 4239875"/>
              <a:gd name="connsiteY3072" fmla="*/ 3539574 h 4527226"/>
              <a:gd name="connsiteX3073" fmla="*/ 892481 w 4239875"/>
              <a:gd name="connsiteY3073" fmla="*/ 3536816 h 4527226"/>
              <a:gd name="connsiteX3074" fmla="*/ 893719 w 4239875"/>
              <a:gd name="connsiteY3074" fmla="*/ 3527380 h 4527226"/>
              <a:gd name="connsiteX3075" fmla="*/ 905234 w 4239875"/>
              <a:gd name="connsiteY3075" fmla="*/ 3498879 h 4527226"/>
              <a:gd name="connsiteX3076" fmla="*/ 776699 w 4239875"/>
              <a:gd name="connsiteY3076" fmla="*/ 3498691 h 4527226"/>
              <a:gd name="connsiteX3077" fmla="*/ 772661 w 4239875"/>
              <a:gd name="connsiteY3077" fmla="*/ 3508801 h 4527226"/>
              <a:gd name="connsiteX3078" fmla="*/ 771750 w 4239875"/>
              <a:gd name="connsiteY3078" fmla="*/ 3509845 h 4527226"/>
              <a:gd name="connsiteX3079" fmla="*/ 772194 w 4239875"/>
              <a:gd name="connsiteY3079" fmla="*/ 3509970 h 4527226"/>
              <a:gd name="connsiteX3080" fmla="*/ 763581 w 4239875"/>
              <a:gd name="connsiteY3080" fmla="*/ 3531527 h 4527226"/>
              <a:gd name="connsiteX3081" fmla="*/ 758130 w 4239875"/>
              <a:gd name="connsiteY3081" fmla="*/ 3558762 h 4527226"/>
              <a:gd name="connsiteX3082" fmla="*/ 768274 w 4239875"/>
              <a:gd name="connsiteY3082" fmla="*/ 3540986 h 4527226"/>
              <a:gd name="connsiteX3083" fmla="*/ 768697 w 4239875"/>
              <a:gd name="connsiteY3083" fmla="*/ 3539747 h 4527226"/>
              <a:gd name="connsiteX3084" fmla="*/ 767250 w 4239875"/>
              <a:gd name="connsiteY3084" fmla="*/ 3537145 h 4527226"/>
              <a:gd name="connsiteX3085" fmla="*/ 768863 w 4239875"/>
              <a:gd name="connsiteY3085" fmla="*/ 3532964 h 4527226"/>
              <a:gd name="connsiteX3086" fmla="*/ 770196 w 4239875"/>
              <a:gd name="connsiteY3086" fmla="*/ 3535361 h 4527226"/>
              <a:gd name="connsiteX3087" fmla="*/ 775188 w 4239875"/>
              <a:gd name="connsiteY3087" fmla="*/ 3520753 h 4527226"/>
              <a:gd name="connsiteX3088" fmla="*/ 782754 w 4239875"/>
              <a:gd name="connsiteY3088" fmla="*/ 3510822 h 4527226"/>
              <a:gd name="connsiteX3089" fmla="*/ 786379 w 4239875"/>
              <a:gd name="connsiteY3089" fmla="*/ 3506063 h 4527226"/>
              <a:gd name="connsiteX3090" fmla="*/ 776699 w 4239875"/>
              <a:gd name="connsiteY3090" fmla="*/ 3498691 h 4527226"/>
              <a:gd name="connsiteX3091" fmla="*/ 1427704 w 4239875"/>
              <a:gd name="connsiteY3091" fmla="*/ 3498471 h 4527226"/>
              <a:gd name="connsiteX3092" fmla="*/ 1432924 w 4239875"/>
              <a:gd name="connsiteY3092" fmla="*/ 3500505 h 4527226"/>
              <a:gd name="connsiteX3093" fmla="*/ 1425074 w 4239875"/>
              <a:gd name="connsiteY3093" fmla="*/ 3499703 h 4527226"/>
              <a:gd name="connsiteX3094" fmla="*/ 1427704 w 4239875"/>
              <a:gd name="connsiteY3094" fmla="*/ 3498471 h 4527226"/>
              <a:gd name="connsiteX3095" fmla="*/ 1029693 w 4239875"/>
              <a:gd name="connsiteY3095" fmla="*/ 3497598 h 4527226"/>
              <a:gd name="connsiteX3096" fmla="*/ 1036536 w 4239875"/>
              <a:gd name="connsiteY3096" fmla="*/ 3499134 h 4527226"/>
              <a:gd name="connsiteX3097" fmla="*/ 1023334 w 4239875"/>
              <a:gd name="connsiteY3097" fmla="*/ 3505174 h 4527226"/>
              <a:gd name="connsiteX3098" fmla="*/ 1025416 w 4239875"/>
              <a:gd name="connsiteY3098" fmla="*/ 3501981 h 4527226"/>
              <a:gd name="connsiteX3099" fmla="*/ 1029693 w 4239875"/>
              <a:gd name="connsiteY3099" fmla="*/ 3497598 h 4527226"/>
              <a:gd name="connsiteX3100" fmla="*/ 844823 w 4239875"/>
              <a:gd name="connsiteY3100" fmla="*/ 3496764 h 4527226"/>
              <a:gd name="connsiteX3101" fmla="*/ 839535 w 4239875"/>
              <a:gd name="connsiteY3101" fmla="*/ 3497266 h 4527226"/>
              <a:gd name="connsiteX3102" fmla="*/ 851345 w 4239875"/>
              <a:gd name="connsiteY3102" fmla="*/ 3501084 h 4527226"/>
              <a:gd name="connsiteX3103" fmla="*/ 844823 w 4239875"/>
              <a:gd name="connsiteY3103" fmla="*/ 3496764 h 4527226"/>
              <a:gd name="connsiteX3104" fmla="*/ 1381064 w 4239875"/>
              <a:gd name="connsiteY3104" fmla="*/ 3495158 h 4527226"/>
              <a:gd name="connsiteX3105" fmla="*/ 1377970 w 4239875"/>
              <a:gd name="connsiteY3105" fmla="*/ 3503427 h 4527226"/>
              <a:gd name="connsiteX3106" fmla="*/ 1381064 w 4239875"/>
              <a:gd name="connsiteY3106" fmla="*/ 3495158 h 4527226"/>
              <a:gd name="connsiteX3107" fmla="*/ 3790795 w 4239875"/>
              <a:gd name="connsiteY3107" fmla="*/ 3491881 h 4527226"/>
              <a:gd name="connsiteX3108" fmla="*/ 3795425 w 4239875"/>
              <a:gd name="connsiteY3108" fmla="*/ 3497160 h 4527226"/>
              <a:gd name="connsiteX3109" fmla="*/ 3784057 w 4239875"/>
              <a:gd name="connsiteY3109" fmla="*/ 3493391 h 4527226"/>
              <a:gd name="connsiteX3110" fmla="*/ 3790795 w 4239875"/>
              <a:gd name="connsiteY3110" fmla="*/ 3491881 h 4527226"/>
              <a:gd name="connsiteX3111" fmla="*/ 3468314 w 4239875"/>
              <a:gd name="connsiteY3111" fmla="*/ 3491355 h 4527226"/>
              <a:gd name="connsiteX3112" fmla="*/ 3467999 w 4239875"/>
              <a:gd name="connsiteY3112" fmla="*/ 3492342 h 4527226"/>
              <a:gd name="connsiteX3113" fmla="*/ 3468156 w 4239875"/>
              <a:gd name="connsiteY3113" fmla="*/ 3491850 h 4527226"/>
              <a:gd name="connsiteX3114" fmla="*/ 688411 w 4239875"/>
              <a:gd name="connsiteY3114" fmla="*/ 3490481 h 4527226"/>
              <a:gd name="connsiteX3115" fmla="*/ 684232 w 4239875"/>
              <a:gd name="connsiteY3115" fmla="*/ 3502834 h 4527226"/>
              <a:gd name="connsiteX3116" fmla="*/ 678717 w 4239875"/>
              <a:gd name="connsiteY3116" fmla="*/ 3498634 h 4527226"/>
              <a:gd name="connsiteX3117" fmla="*/ 681968 w 4239875"/>
              <a:gd name="connsiteY3117" fmla="*/ 3493220 h 4527226"/>
              <a:gd name="connsiteX3118" fmla="*/ 688411 w 4239875"/>
              <a:gd name="connsiteY3118" fmla="*/ 3490481 h 4527226"/>
              <a:gd name="connsiteX3119" fmla="*/ 3576103 w 4239875"/>
              <a:gd name="connsiteY3119" fmla="*/ 3488074 h 4527226"/>
              <a:gd name="connsiteX3120" fmla="*/ 3582328 w 4239875"/>
              <a:gd name="connsiteY3120" fmla="*/ 3488945 h 4527226"/>
              <a:gd name="connsiteX3121" fmla="*/ 3570472 w 4239875"/>
              <a:gd name="connsiteY3121" fmla="*/ 3493527 h 4527226"/>
              <a:gd name="connsiteX3122" fmla="*/ 3576103 w 4239875"/>
              <a:gd name="connsiteY3122" fmla="*/ 3488074 h 4527226"/>
              <a:gd name="connsiteX3123" fmla="*/ 3919345 w 4239875"/>
              <a:gd name="connsiteY3123" fmla="*/ 3487933 h 4527226"/>
              <a:gd name="connsiteX3124" fmla="*/ 3920687 w 4239875"/>
              <a:gd name="connsiteY3124" fmla="*/ 3490224 h 4527226"/>
              <a:gd name="connsiteX3125" fmla="*/ 3917779 w 4239875"/>
              <a:gd name="connsiteY3125" fmla="*/ 3490830 h 4527226"/>
              <a:gd name="connsiteX3126" fmla="*/ 3919345 w 4239875"/>
              <a:gd name="connsiteY3126" fmla="*/ 3487933 h 4527226"/>
              <a:gd name="connsiteX3127" fmla="*/ 3284774 w 4239875"/>
              <a:gd name="connsiteY3127" fmla="*/ 3487201 h 4527226"/>
              <a:gd name="connsiteX3128" fmla="*/ 3284034 w 4239875"/>
              <a:gd name="connsiteY3128" fmla="*/ 3496114 h 4527226"/>
              <a:gd name="connsiteX3129" fmla="*/ 3281815 w 4239875"/>
              <a:gd name="connsiteY3129" fmla="*/ 3488015 h 4527226"/>
              <a:gd name="connsiteX3130" fmla="*/ 3284774 w 4239875"/>
              <a:gd name="connsiteY3130" fmla="*/ 3487201 h 4527226"/>
              <a:gd name="connsiteX3131" fmla="*/ 1240134 w 4239875"/>
              <a:gd name="connsiteY3131" fmla="*/ 3486649 h 4527226"/>
              <a:gd name="connsiteX3132" fmla="*/ 1244262 w 4239875"/>
              <a:gd name="connsiteY3132" fmla="*/ 3487953 h 4527226"/>
              <a:gd name="connsiteX3133" fmla="*/ 1235285 w 4239875"/>
              <a:gd name="connsiteY3133" fmla="*/ 3508704 h 4527226"/>
              <a:gd name="connsiteX3134" fmla="*/ 1226762 w 4239875"/>
              <a:gd name="connsiteY3134" fmla="*/ 3522136 h 4527226"/>
              <a:gd name="connsiteX3135" fmla="*/ 1240134 w 4239875"/>
              <a:gd name="connsiteY3135" fmla="*/ 3486649 h 4527226"/>
              <a:gd name="connsiteX3136" fmla="*/ 1528029 w 4239875"/>
              <a:gd name="connsiteY3136" fmla="*/ 3485871 h 4527226"/>
              <a:gd name="connsiteX3137" fmla="*/ 1532073 w 4239875"/>
              <a:gd name="connsiteY3137" fmla="*/ 3487226 h 4527226"/>
              <a:gd name="connsiteX3138" fmla="*/ 1529576 w 4239875"/>
              <a:gd name="connsiteY3138" fmla="*/ 3490503 h 4527226"/>
              <a:gd name="connsiteX3139" fmla="*/ 1528029 w 4239875"/>
              <a:gd name="connsiteY3139" fmla="*/ 3485871 h 4527226"/>
              <a:gd name="connsiteX3140" fmla="*/ 966265 w 4239875"/>
              <a:gd name="connsiteY3140" fmla="*/ 3485378 h 4527226"/>
              <a:gd name="connsiteX3141" fmla="*/ 969139 w 4239875"/>
              <a:gd name="connsiteY3141" fmla="*/ 3486048 h 4527226"/>
              <a:gd name="connsiteX3142" fmla="*/ 967228 w 4239875"/>
              <a:gd name="connsiteY3142" fmla="*/ 3495221 h 4527226"/>
              <a:gd name="connsiteX3143" fmla="*/ 966265 w 4239875"/>
              <a:gd name="connsiteY3143" fmla="*/ 3485378 h 4527226"/>
              <a:gd name="connsiteX3144" fmla="*/ 685117 w 4239875"/>
              <a:gd name="connsiteY3144" fmla="*/ 3484145 h 4527226"/>
              <a:gd name="connsiteX3145" fmla="*/ 689058 w 4239875"/>
              <a:gd name="connsiteY3145" fmla="*/ 3486646 h 4527226"/>
              <a:gd name="connsiteX3146" fmla="*/ 684857 w 4239875"/>
              <a:gd name="connsiteY3146" fmla="*/ 3487441 h 4527226"/>
              <a:gd name="connsiteX3147" fmla="*/ 685117 w 4239875"/>
              <a:gd name="connsiteY3147" fmla="*/ 3484145 h 4527226"/>
              <a:gd name="connsiteX3148" fmla="*/ 3594444 w 4239875"/>
              <a:gd name="connsiteY3148" fmla="*/ 3483817 h 4527226"/>
              <a:gd name="connsiteX3149" fmla="*/ 3599572 w 4239875"/>
              <a:gd name="connsiteY3149" fmla="*/ 3488616 h 4527226"/>
              <a:gd name="connsiteX3150" fmla="*/ 3587206 w 4239875"/>
              <a:gd name="connsiteY3150" fmla="*/ 3485812 h 4527226"/>
              <a:gd name="connsiteX3151" fmla="*/ 3594444 w 4239875"/>
              <a:gd name="connsiteY3151" fmla="*/ 3483817 h 4527226"/>
              <a:gd name="connsiteX3152" fmla="*/ 660382 w 4239875"/>
              <a:gd name="connsiteY3152" fmla="*/ 3483080 h 4527226"/>
              <a:gd name="connsiteX3153" fmla="*/ 667579 w 4239875"/>
              <a:gd name="connsiteY3153" fmla="*/ 3484502 h 4527226"/>
              <a:gd name="connsiteX3154" fmla="*/ 656942 w 4239875"/>
              <a:gd name="connsiteY3154" fmla="*/ 3487024 h 4527226"/>
              <a:gd name="connsiteX3155" fmla="*/ 660382 w 4239875"/>
              <a:gd name="connsiteY3155" fmla="*/ 3483080 h 4527226"/>
              <a:gd name="connsiteX3156" fmla="*/ 965312 w 4239875"/>
              <a:gd name="connsiteY3156" fmla="*/ 3479507 h 4527226"/>
              <a:gd name="connsiteX3157" fmla="*/ 968015 w 4239875"/>
              <a:gd name="connsiteY3157" fmla="*/ 3481095 h 4527226"/>
              <a:gd name="connsiteX3158" fmla="*/ 964360 w 4239875"/>
              <a:gd name="connsiteY3158" fmla="*/ 3482095 h 4527226"/>
              <a:gd name="connsiteX3159" fmla="*/ 965312 w 4239875"/>
              <a:gd name="connsiteY3159" fmla="*/ 3479507 h 4527226"/>
              <a:gd name="connsiteX3160" fmla="*/ 995907 w 4239875"/>
              <a:gd name="connsiteY3160" fmla="*/ 3478563 h 4527226"/>
              <a:gd name="connsiteX3161" fmla="*/ 1001107 w 4239875"/>
              <a:gd name="connsiteY3161" fmla="*/ 3480681 h 4527226"/>
              <a:gd name="connsiteX3162" fmla="*/ 988608 w 4239875"/>
              <a:gd name="connsiteY3162" fmla="*/ 3488143 h 4527226"/>
              <a:gd name="connsiteX3163" fmla="*/ 992666 w 4239875"/>
              <a:gd name="connsiteY3163" fmla="*/ 3480580 h 4527226"/>
              <a:gd name="connsiteX3164" fmla="*/ 995907 w 4239875"/>
              <a:gd name="connsiteY3164" fmla="*/ 3478563 h 4527226"/>
              <a:gd name="connsiteX3165" fmla="*/ 3661231 w 4239875"/>
              <a:gd name="connsiteY3165" fmla="*/ 3478329 h 4527226"/>
              <a:gd name="connsiteX3166" fmla="*/ 3665508 w 4239875"/>
              <a:gd name="connsiteY3166" fmla="*/ 3482284 h 4527226"/>
              <a:gd name="connsiteX3167" fmla="*/ 3654992 w 4239875"/>
              <a:gd name="connsiteY3167" fmla="*/ 3480690 h 4527226"/>
              <a:gd name="connsiteX3168" fmla="*/ 3661231 w 4239875"/>
              <a:gd name="connsiteY3168" fmla="*/ 3478329 h 4527226"/>
              <a:gd name="connsiteX3169" fmla="*/ 718767 w 4239875"/>
              <a:gd name="connsiteY3169" fmla="*/ 3477559 h 4527226"/>
              <a:gd name="connsiteX3170" fmla="*/ 711818 w 4239875"/>
              <a:gd name="connsiteY3170" fmla="*/ 3493569 h 4527226"/>
              <a:gd name="connsiteX3171" fmla="*/ 718767 w 4239875"/>
              <a:gd name="connsiteY3171" fmla="*/ 3477559 h 4527226"/>
              <a:gd name="connsiteX3172" fmla="*/ 1514531 w 4239875"/>
              <a:gd name="connsiteY3172" fmla="*/ 3477187 h 4527226"/>
              <a:gd name="connsiteX3173" fmla="*/ 1522879 w 4239875"/>
              <a:gd name="connsiteY3173" fmla="*/ 3477489 h 4527226"/>
              <a:gd name="connsiteX3174" fmla="*/ 1507634 w 4239875"/>
              <a:gd name="connsiteY3174" fmla="*/ 3486060 h 4527226"/>
              <a:gd name="connsiteX3175" fmla="*/ 1509729 w 4239875"/>
              <a:gd name="connsiteY3175" fmla="*/ 3481881 h 4527226"/>
              <a:gd name="connsiteX3176" fmla="*/ 1514531 w 4239875"/>
              <a:gd name="connsiteY3176" fmla="*/ 3477187 h 4527226"/>
              <a:gd name="connsiteX3177" fmla="*/ 881902 w 4239875"/>
              <a:gd name="connsiteY3177" fmla="*/ 3475546 h 4527226"/>
              <a:gd name="connsiteX3178" fmla="*/ 885317 w 4239875"/>
              <a:gd name="connsiteY3178" fmla="*/ 3475708 h 4527226"/>
              <a:gd name="connsiteX3179" fmla="*/ 883431 w 4239875"/>
              <a:gd name="connsiteY3179" fmla="*/ 3482957 h 4527226"/>
              <a:gd name="connsiteX3180" fmla="*/ 877313 w 4239875"/>
              <a:gd name="connsiteY3180" fmla="*/ 3482671 h 4527226"/>
              <a:gd name="connsiteX3181" fmla="*/ 881902 w 4239875"/>
              <a:gd name="connsiteY3181" fmla="*/ 3475546 h 4527226"/>
              <a:gd name="connsiteX3182" fmla="*/ 690950 w 4239875"/>
              <a:gd name="connsiteY3182" fmla="*/ 3472765 h 4527226"/>
              <a:gd name="connsiteX3183" fmla="*/ 697086 w 4239875"/>
              <a:gd name="connsiteY3183" fmla="*/ 3474020 h 4527226"/>
              <a:gd name="connsiteX3184" fmla="*/ 687248 w 4239875"/>
              <a:gd name="connsiteY3184" fmla="*/ 3476293 h 4527226"/>
              <a:gd name="connsiteX3185" fmla="*/ 690950 w 4239875"/>
              <a:gd name="connsiteY3185" fmla="*/ 3472765 h 4527226"/>
              <a:gd name="connsiteX3186" fmla="*/ 1406883 w 4239875"/>
              <a:gd name="connsiteY3186" fmla="*/ 3471104 h 4527226"/>
              <a:gd name="connsiteX3187" fmla="*/ 1415301 w 4239875"/>
              <a:gd name="connsiteY3187" fmla="*/ 3479368 h 4527226"/>
              <a:gd name="connsiteX3188" fmla="*/ 1404353 w 4239875"/>
              <a:gd name="connsiteY3188" fmla="*/ 3478434 h 4527226"/>
              <a:gd name="connsiteX3189" fmla="*/ 1406883 w 4239875"/>
              <a:gd name="connsiteY3189" fmla="*/ 3471104 h 4527226"/>
              <a:gd name="connsiteX3190" fmla="*/ 3192960 w 4239875"/>
              <a:gd name="connsiteY3190" fmla="*/ 3468324 h 4527226"/>
              <a:gd name="connsiteX3191" fmla="*/ 3196333 w 4239875"/>
              <a:gd name="connsiteY3191" fmla="*/ 3469230 h 4527226"/>
              <a:gd name="connsiteX3192" fmla="*/ 3201072 w 4239875"/>
              <a:gd name="connsiteY3192" fmla="*/ 3475084 h 4527226"/>
              <a:gd name="connsiteX3193" fmla="*/ 3188131 w 4239875"/>
              <a:gd name="connsiteY3193" fmla="*/ 3471312 h 4527226"/>
              <a:gd name="connsiteX3194" fmla="*/ 3192960 w 4239875"/>
              <a:gd name="connsiteY3194" fmla="*/ 3468324 h 4527226"/>
              <a:gd name="connsiteX3195" fmla="*/ 1246816 w 4239875"/>
              <a:gd name="connsiteY3195" fmla="*/ 3468038 h 4527226"/>
              <a:gd name="connsiteX3196" fmla="*/ 1238907 w 4239875"/>
              <a:gd name="connsiteY3196" fmla="*/ 3484922 h 4527226"/>
              <a:gd name="connsiteX3197" fmla="*/ 1246816 w 4239875"/>
              <a:gd name="connsiteY3197" fmla="*/ 3468038 h 4527226"/>
              <a:gd name="connsiteX3198" fmla="*/ 3780607 w 4239875"/>
              <a:gd name="connsiteY3198" fmla="*/ 3467987 h 4527226"/>
              <a:gd name="connsiteX3199" fmla="*/ 3787574 w 4239875"/>
              <a:gd name="connsiteY3199" fmla="*/ 3469411 h 4527226"/>
              <a:gd name="connsiteX3200" fmla="*/ 3789514 w 4239875"/>
              <a:gd name="connsiteY3200" fmla="*/ 3477186 h 4527226"/>
              <a:gd name="connsiteX3201" fmla="*/ 3785612 w 4239875"/>
              <a:gd name="connsiteY3201" fmla="*/ 3477004 h 4527226"/>
              <a:gd name="connsiteX3202" fmla="*/ 3780607 w 4239875"/>
              <a:gd name="connsiteY3202" fmla="*/ 3467987 h 4527226"/>
              <a:gd name="connsiteX3203" fmla="*/ 3619248 w 4239875"/>
              <a:gd name="connsiteY3203" fmla="*/ 3464755 h 4527226"/>
              <a:gd name="connsiteX3204" fmla="*/ 3629482 w 4239875"/>
              <a:gd name="connsiteY3204" fmla="*/ 3484819 h 4527226"/>
              <a:gd name="connsiteX3205" fmla="*/ 3619035 w 4239875"/>
              <a:gd name="connsiteY3205" fmla="*/ 3477959 h 4527226"/>
              <a:gd name="connsiteX3206" fmla="*/ 3619248 w 4239875"/>
              <a:gd name="connsiteY3206" fmla="*/ 3464755 h 4527226"/>
              <a:gd name="connsiteX3207" fmla="*/ 998043 w 4239875"/>
              <a:gd name="connsiteY3207" fmla="*/ 3464552 h 4527226"/>
              <a:gd name="connsiteX3208" fmla="*/ 1004604 w 4239875"/>
              <a:gd name="connsiteY3208" fmla="*/ 3466043 h 4527226"/>
              <a:gd name="connsiteX3209" fmla="*/ 994067 w 4239875"/>
              <a:gd name="connsiteY3209" fmla="*/ 3469239 h 4527226"/>
              <a:gd name="connsiteX3210" fmla="*/ 998043 w 4239875"/>
              <a:gd name="connsiteY3210" fmla="*/ 3464552 h 4527226"/>
              <a:gd name="connsiteX3211" fmla="*/ 3270916 w 4239875"/>
              <a:gd name="connsiteY3211" fmla="*/ 3463773 h 4527226"/>
              <a:gd name="connsiteX3212" fmla="*/ 3276078 w 4239875"/>
              <a:gd name="connsiteY3212" fmla="*/ 3467612 h 4527226"/>
              <a:gd name="connsiteX3213" fmla="*/ 3285332 w 4239875"/>
              <a:gd name="connsiteY3213" fmla="*/ 3484270 h 4527226"/>
              <a:gd name="connsiteX3214" fmla="*/ 3270916 w 4239875"/>
              <a:gd name="connsiteY3214" fmla="*/ 3463773 h 4527226"/>
              <a:gd name="connsiteX3215" fmla="*/ 4105009 w 4239875"/>
              <a:gd name="connsiteY3215" fmla="*/ 3462697 h 4527226"/>
              <a:gd name="connsiteX3216" fmla="*/ 4110406 w 4239875"/>
              <a:gd name="connsiteY3216" fmla="*/ 3467774 h 4527226"/>
              <a:gd name="connsiteX3217" fmla="*/ 4097632 w 4239875"/>
              <a:gd name="connsiteY3217" fmla="*/ 3464546 h 4527226"/>
              <a:gd name="connsiteX3218" fmla="*/ 4105009 w 4239875"/>
              <a:gd name="connsiteY3218" fmla="*/ 3462697 h 4527226"/>
              <a:gd name="connsiteX3219" fmla="*/ 3839063 w 4239875"/>
              <a:gd name="connsiteY3219" fmla="*/ 3462660 h 4527226"/>
              <a:gd name="connsiteX3220" fmla="*/ 3845232 w 4239875"/>
              <a:gd name="connsiteY3220" fmla="*/ 3463675 h 4527226"/>
              <a:gd name="connsiteX3221" fmla="*/ 3843281 w 4239875"/>
              <a:gd name="connsiteY3221" fmla="*/ 3471003 h 4527226"/>
              <a:gd name="connsiteX3222" fmla="*/ 3839063 w 4239875"/>
              <a:gd name="connsiteY3222" fmla="*/ 3462660 h 4527226"/>
              <a:gd name="connsiteX3223" fmla="*/ 1229777 w 4239875"/>
              <a:gd name="connsiteY3223" fmla="*/ 3462361 h 4527226"/>
              <a:gd name="connsiteX3224" fmla="*/ 1233847 w 4239875"/>
              <a:gd name="connsiteY3224" fmla="*/ 3464988 h 4527226"/>
              <a:gd name="connsiteX3225" fmla="*/ 1228606 w 4239875"/>
              <a:gd name="connsiteY3225" fmla="*/ 3464782 h 4527226"/>
              <a:gd name="connsiteX3226" fmla="*/ 1229777 w 4239875"/>
              <a:gd name="connsiteY3226" fmla="*/ 3462361 h 4527226"/>
              <a:gd name="connsiteX3227" fmla="*/ 3589437 w 4239875"/>
              <a:gd name="connsiteY3227" fmla="*/ 3461673 h 4527226"/>
              <a:gd name="connsiteX3228" fmla="*/ 3593274 w 4239875"/>
              <a:gd name="connsiteY3228" fmla="*/ 3462974 h 4527226"/>
              <a:gd name="connsiteX3229" fmla="*/ 3585572 w 4239875"/>
              <a:gd name="connsiteY3229" fmla="*/ 3464698 h 4527226"/>
              <a:gd name="connsiteX3230" fmla="*/ 3589437 w 4239875"/>
              <a:gd name="connsiteY3230" fmla="*/ 3461673 h 4527226"/>
              <a:gd name="connsiteX3231" fmla="*/ 3784051 w 4239875"/>
              <a:gd name="connsiteY3231" fmla="*/ 3460899 h 4527226"/>
              <a:gd name="connsiteX3232" fmla="*/ 3785302 w 4239875"/>
              <a:gd name="connsiteY3232" fmla="*/ 3463094 h 4527226"/>
              <a:gd name="connsiteX3233" fmla="*/ 3782451 w 4239875"/>
              <a:gd name="connsiteY3233" fmla="*/ 3463758 h 4527226"/>
              <a:gd name="connsiteX3234" fmla="*/ 3784051 w 4239875"/>
              <a:gd name="connsiteY3234" fmla="*/ 3460899 h 4527226"/>
              <a:gd name="connsiteX3235" fmla="*/ 4224804 w 4239875"/>
              <a:gd name="connsiteY3235" fmla="*/ 3458713 h 4527226"/>
              <a:gd name="connsiteX3236" fmla="*/ 4227610 w 4239875"/>
              <a:gd name="connsiteY3236" fmla="*/ 3459678 h 4527226"/>
              <a:gd name="connsiteX3237" fmla="*/ 4219759 w 4239875"/>
              <a:gd name="connsiteY3237" fmla="*/ 3461247 h 4527226"/>
              <a:gd name="connsiteX3238" fmla="*/ 4224804 w 4239875"/>
              <a:gd name="connsiteY3238" fmla="*/ 3458713 h 4527226"/>
              <a:gd name="connsiteX3239" fmla="*/ 1247066 w 4239875"/>
              <a:gd name="connsiteY3239" fmla="*/ 3455795 h 4527226"/>
              <a:gd name="connsiteX3240" fmla="*/ 1247973 w 4239875"/>
              <a:gd name="connsiteY3240" fmla="*/ 3457081 h 4527226"/>
              <a:gd name="connsiteX3241" fmla="*/ 1246599 w 4239875"/>
              <a:gd name="connsiteY3241" fmla="*/ 3456637 h 4527226"/>
              <a:gd name="connsiteX3242" fmla="*/ 1143930 w 4239875"/>
              <a:gd name="connsiteY3242" fmla="*/ 3454720 h 4527226"/>
              <a:gd name="connsiteX3243" fmla="*/ 1139993 w 4239875"/>
              <a:gd name="connsiteY3243" fmla="*/ 3499110 h 4527226"/>
              <a:gd name="connsiteX3244" fmla="*/ 1139141 w 4239875"/>
              <a:gd name="connsiteY3244" fmla="*/ 3507250 h 4527226"/>
              <a:gd name="connsiteX3245" fmla="*/ 1136222 w 4239875"/>
              <a:gd name="connsiteY3245" fmla="*/ 3507512 h 4527226"/>
              <a:gd name="connsiteX3246" fmla="*/ 1129291 w 4239875"/>
              <a:gd name="connsiteY3246" fmla="*/ 3505265 h 4527226"/>
              <a:gd name="connsiteX3247" fmla="*/ 702926 w 4239875"/>
              <a:gd name="connsiteY3247" fmla="*/ 3453955 h 4527226"/>
              <a:gd name="connsiteX3248" fmla="*/ 706508 w 4239875"/>
              <a:gd name="connsiteY3248" fmla="*/ 3462133 h 4527226"/>
              <a:gd name="connsiteX3249" fmla="*/ 700948 w 4239875"/>
              <a:gd name="connsiteY3249" fmla="*/ 3469433 h 4527226"/>
              <a:gd name="connsiteX3250" fmla="*/ 691634 w 4239875"/>
              <a:gd name="connsiteY3250" fmla="*/ 3462337 h 4527226"/>
              <a:gd name="connsiteX3251" fmla="*/ 702926 w 4239875"/>
              <a:gd name="connsiteY3251" fmla="*/ 3453955 h 4527226"/>
              <a:gd name="connsiteX3252" fmla="*/ 3884323 w 4239875"/>
              <a:gd name="connsiteY3252" fmla="*/ 3453531 h 4527226"/>
              <a:gd name="connsiteX3253" fmla="*/ 3889628 w 4239875"/>
              <a:gd name="connsiteY3253" fmla="*/ 3455113 h 4527226"/>
              <a:gd name="connsiteX3254" fmla="*/ 3887277 w 4239875"/>
              <a:gd name="connsiteY3254" fmla="*/ 3477882 h 4527226"/>
              <a:gd name="connsiteX3255" fmla="*/ 3877075 w 4239875"/>
              <a:gd name="connsiteY3255" fmla="*/ 3457782 h 4527226"/>
              <a:gd name="connsiteX3256" fmla="*/ 3884323 w 4239875"/>
              <a:gd name="connsiteY3256" fmla="*/ 3453531 h 4527226"/>
              <a:gd name="connsiteX3257" fmla="*/ 1337296 w 4239875"/>
              <a:gd name="connsiteY3257" fmla="*/ 3451597 h 4527226"/>
              <a:gd name="connsiteX3258" fmla="*/ 1337036 w 4239875"/>
              <a:gd name="connsiteY3258" fmla="*/ 3455825 h 4527226"/>
              <a:gd name="connsiteX3259" fmla="*/ 1331681 w 4239875"/>
              <a:gd name="connsiteY3259" fmla="*/ 3451747 h 4527226"/>
              <a:gd name="connsiteX3260" fmla="*/ 1337296 w 4239875"/>
              <a:gd name="connsiteY3260" fmla="*/ 3451597 h 4527226"/>
              <a:gd name="connsiteX3261" fmla="*/ 3209368 w 4239875"/>
              <a:gd name="connsiteY3261" fmla="*/ 3450751 h 4527226"/>
              <a:gd name="connsiteX3262" fmla="*/ 3232908 w 4239875"/>
              <a:gd name="connsiteY3262" fmla="*/ 3480935 h 4527226"/>
              <a:gd name="connsiteX3263" fmla="*/ 3238687 w 4239875"/>
              <a:gd name="connsiteY3263" fmla="*/ 3514304 h 4527226"/>
              <a:gd name="connsiteX3264" fmla="*/ 3209368 w 4239875"/>
              <a:gd name="connsiteY3264" fmla="*/ 3450751 h 4527226"/>
              <a:gd name="connsiteX3265" fmla="*/ 3837307 w 4239875"/>
              <a:gd name="connsiteY3265" fmla="*/ 3449791 h 4527226"/>
              <a:gd name="connsiteX3266" fmla="*/ 3841676 w 4239875"/>
              <a:gd name="connsiteY3266" fmla="*/ 3452367 h 4527226"/>
              <a:gd name="connsiteX3267" fmla="*/ 3832485 w 4239875"/>
              <a:gd name="connsiteY3267" fmla="*/ 3452552 h 4527226"/>
              <a:gd name="connsiteX3268" fmla="*/ 3837307 w 4239875"/>
              <a:gd name="connsiteY3268" fmla="*/ 3449791 h 4527226"/>
              <a:gd name="connsiteX3269" fmla="*/ 1058814 w 4239875"/>
              <a:gd name="connsiteY3269" fmla="*/ 3447404 h 4527226"/>
              <a:gd name="connsiteX3270" fmla="*/ 1064834 w 4239875"/>
              <a:gd name="connsiteY3270" fmla="*/ 3448571 h 4527226"/>
              <a:gd name="connsiteX3271" fmla="*/ 1064875 w 4239875"/>
              <a:gd name="connsiteY3271" fmla="*/ 3448739 h 4527226"/>
              <a:gd name="connsiteX3272" fmla="*/ 1061352 w 4239875"/>
              <a:gd name="connsiteY3272" fmla="*/ 3452846 h 4527226"/>
              <a:gd name="connsiteX3273" fmla="*/ 1054453 w 4239875"/>
              <a:gd name="connsiteY3273" fmla="*/ 3451798 h 4527226"/>
              <a:gd name="connsiteX3274" fmla="*/ 1058814 w 4239875"/>
              <a:gd name="connsiteY3274" fmla="*/ 3447404 h 4527226"/>
              <a:gd name="connsiteX3275" fmla="*/ 858356 w 4239875"/>
              <a:gd name="connsiteY3275" fmla="*/ 3446330 h 4527226"/>
              <a:gd name="connsiteX3276" fmla="*/ 851299 w 4239875"/>
              <a:gd name="connsiteY3276" fmla="*/ 3466607 h 4527226"/>
              <a:gd name="connsiteX3277" fmla="*/ 856394 w 4239875"/>
              <a:gd name="connsiteY3277" fmla="*/ 3464392 h 4527226"/>
              <a:gd name="connsiteX3278" fmla="*/ 858356 w 4239875"/>
              <a:gd name="connsiteY3278" fmla="*/ 3446330 h 4527226"/>
              <a:gd name="connsiteX3279" fmla="*/ 1547507 w 4239875"/>
              <a:gd name="connsiteY3279" fmla="*/ 3444921 h 4527226"/>
              <a:gd name="connsiteX3280" fmla="*/ 1553980 w 4239875"/>
              <a:gd name="connsiteY3280" fmla="*/ 3446528 h 4527226"/>
              <a:gd name="connsiteX3281" fmla="*/ 1543725 w 4239875"/>
              <a:gd name="connsiteY3281" fmla="*/ 3449352 h 4527226"/>
              <a:gd name="connsiteX3282" fmla="*/ 1547507 w 4239875"/>
              <a:gd name="connsiteY3282" fmla="*/ 3444921 h 4527226"/>
              <a:gd name="connsiteX3283" fmla="*/ 3713885 w 4239875"/>
              <a:gd name="connsiteY3283" fmla="*/ 3443332 h 4527226"/>
              <a:gd name="connsiteX3284" fmla="*/ 3719205 w 4239875"/>
              <a:gd name="connsiteY3284" fmla="*/ 3444930 h 4527226"/>
              <a:gd name="connsiteX3285" fmla="*/ 3723285 w 4239875"/>
              <a:gd name="connsiteY3285" fmla="*/ 3462635 h 4527226"/>
              <a:gd name="connsiteX3286" fmla="*/ 3713885 w 4239875"/>
              <a:gd name="connsiteY3286" fmla="*/ 3443332 h 4527226"/>
              <a:gd name="connsiteX3287" fmla="*/ 430592 w 4239875"/>
              <a:gd name="connsiteY3287" fmla="*/ 3442593 h 4527226"/>
              <a:gd name="connsiteX3288" fmla="*/ 435687 w 4239875"/>
              <a:gd name="connsiteY3288" fmla="*/ 3446473 h 4527226"/>
              <a:gd name="connsiteX3289" fmla="*/ 431614 w 4239875"/>
              <a:gd name="connsiteY3289" fmla="*/ 3451866 h 4527226"/>
              <a:gd name="connsiteX3290" fmla="*/ 428183 w 4239875"/>
              <a:gd name="connsiteY3290" fmla="*/ 3453354 h 4527226"/>
              <a:gd name="connsiteX3291" fmla="*/ 427711 w 4239875"/>
              <a:gd name="connsiteY3291" fmla="*/ 3452289 h 4527226"/>
              <a:gd name="connsiteX3292" fmla="*/ 426560 w 4239875"/>
              <a:gd name="connsiteY3292" fmla="*/ 3450785 h 4527226"/>
              <a:gd name="connsiteX3293" fmla="*/ 1257404 w 4239875"/>
              <a:gd name="connsiteY3293" fmla="*/ 3442451 h 4527226"/>
              <a:gd name="connsiteX3294" fmla="*/ 1264399 w 4239875"/>
              <a:gd name="connsiteY3294" fmla="*/ 3444543 h 4527226"/>
              <a:gd name="connsiteX3295" fmla="*/ 1253975 w 4239875"/>
              <a:gd name="connsiteY3295" fmla="*/ 3459020 h 4527226"/>
              <a:gd name="connsiteX3296" fmla="*/ 1251103 w 4239875"/>
              <a:gd name="connsiteY3296" fmla="*/ 3458092 h 4527226"/>
              <a:gd name="connsiteX3297" fmla="*/ 1252706 w 4239875"/>
              <a:gd name="connsiteY3297" fmla="*/ 3451129 h 4527226"/>
              <a:gd name="connsiteX3298" fmla="*/ 1249311 w 4239875"/>
              <a:gd name="connsiteY3298" fmla="*/ 3451761 h 4527226"/>
              <a:gd name="connsiteX3299" fmla="*/ 1252416 w 4239875"/>
              <a:gd name="connsiteY3299" fmla="*/ 3446180 h 4527226"/>
              <a:gd name="connsiteX3300" fmla="*/ 1257404 w 4239875"/>
              <a:gd name="connsiteY3300" fmla="*/ 3442451 h 4527226"/>
              <a:gd name="connsiteX3301" fmla="*/ 723209 w 4239875"/>
              <a:gd name="connsiteY3301" fmla="*/ 3440571 h 4527226"/>
              <a:gd name="connsiteX3302" fmla="*/ 732364 w 4239875"/>
              <a:gd name="connsiteY3302" fmla="*/ 3459341 h 4527226"/>
              <a:gd name="connsiteX3303" fmla="*/ 728680 w 4239875"/>
              <a:gd name="connsiteY3303" fmla="*/ 3461281 h 4527226"/>
              <a:gd name="connsiteX3304" fmla="*/ 721362 w 4239875"/>
              <a:gd name="connsiteY3304" fmla="*/ 3460532 h 4527226"/>
              <a:gd name="connsiteX3305" fmla="*/ 725128 w 4239875"/>
              <a:gd name="connsiteY3305" fmla="*/ 3462819 h 4527226"/>
              <a:gd name="connsiteX3306" fmla="*/ 720049 w 4239875"/>
              <a:gd name="connsiteY3306" fmla="*/ 3464788 h 4527226"/>
              <a:gd name="connsiteX3307" fmla="*/ 713166 w 4239875"/>
              <a:gd name="connsiteY3307" fmla="*/ 3458153 h 4527226"/>
              <a:gd name="connsiteX3308" fmla="*/ 723209 w 4239875"/>
              <a:gd name="connsiteY3308" fmla="*/ 3440571 h 4527226"/>
              <a:gd name="connsiteX3309" fmla="*/ 701197 w 4239875"/>
              <a:gd name="connsiteY3309" fmla="*/ 3439546 h 4527226"/>
              <a:gd name="connsiteX3310" fmla="*/ 708424 w 4239875"/>
              <a:gd name="connsiteY3310" fmla="*/ 3440843 h 4527226"/>
              <a:gd name="connsiteX3311" fmla="*/ 697556 w 4239875"/>
              <a:gd name="connsiteY3311" fmla="*/ 3443786 h 4527226"/>
              <a:gd name="connsiteX3312" fmla="*/ 701197 w 4239875"/>
              <a:gd name="connsiteY3312" fmla="*/ 3439546 h 4527226"/>
              <a:gd name="connsiteX3313" fmla="*/ 916976 w 4239875"/>
              <a:gd name="connsiteY3313" fmla="*/ 3438231 h 4527226"/>
              <a:gd name="connsiteX3314" fmla="*/ 918902 w 4239875"/>
              <a:gd name="connsiteY3314" fmla="*/ 3440882 h 4527226"/>
              <a:gd name="connsiteX3315" fmla="*/ 919886 w 4239875"/>
              <a:gd name="connsiteY3315" fmla="*/ 3438556 h 4527226"/>
              <a:gd name="connsiteX3316" fmla="*/ 916976 w 4239875"/>
              <a:gd name="connsiteY3316" fmla="*/ 3438231 h 4527226"/>
              <a:gd name="connsiteX3317" fmla="*/ 4097948 w 4239875"/>
              <a:gd name="connsiteY3317" fmla="*/ 3437854 h 4527226"/>
              <a:gd name="connsiteX3318" fmla="*/ 4102298 w 4239875"/>
              <a:gd name="connsiteY3318" fmla="*/ 3442114 h 4527226"/>
              <a:gd name="connsiteX3319" fmla="*/ 4092388 w 4239875"/>
              <a:gd name="connsiteY3319" fmla="*/ 3439292 h 4527226"/>
              <a:gd name="connsiteX3320" fmla="*/ 4097948 w 4239875"/>
              <a:gd name="connsiteY3320" fmla="*/ 3437854 h 4527226"/>
              <a:gd name="connsiteX3321" fmla="*/ 1423131 w 4239875"/>
              <a:gd name="connsiteY3321" fmla="*/ 3434896 h 4527226"/>
              <a:gd name="connsiteX3322" fmla="*/ 1429340 w 4239875"/>
              <a:gd name="connsiteY3322" fmla="*/ 3439626 h 4527226"/>
              <a:gd name="connsiteX3323" fmla="*/ 1417181 w 4239875"/>
              <a:gd name="connsiteY3323" fmla="*/ 3436266 h 4527226"/>
              <a:gd name="connsiteX3324" fmla="*/ 1423131 w 4239875"/>
              <a:gd name="connsiteY3324" fmla="*/ 3434896 h 4527226"/>
              <a:gd name="connsiteX3325" fmla="*/ 3178586 w 4239875"/>
              <a:gd name="connsiteY3325" fmla="*/ 3434311 h 4527226"/>
              <a:gd name="connsiteX3326" fmla="*/ 3182881 w 4239875"/>
              <a:gd name="connsiteY3326" fmla="*/ 3438247 h 4527226"/>
              <a:gd name="connsiteX3327" fmla="*/ 3172015 w 4239875"/>
              <a:gd name="connsiteY3327" fmla="*/ 3436992 h 4527226"/>
              <a:gd name="connsiteX3328" fmla="*/ 3178586 w 4239875"/>
              <a:gd name="connsiteY3328" fmla="*/ 3434311 h 4527226"/>
              <a:gd name="connsiteX3329" fmla="*/ 4116805 w 4239875"/>
              <a:gd name="connsiteY3329" fmla="*/ 3429933 h 4527226"/>
              <a:gd name="connsiteX3330" fmla="*/ 4119991 w 4239875"/>
              <a:gd name="connsiteY3330" fmla="*/ 3431389 h 4527226"/>
              <a:gd name="connsiteX3331" fmla="*/ 4112134 w 4239875"/>
              <a:gd name="connsiteY3331" fmla="*/ 3432944 h 4527226"/>
              <a:gd name="connsiteX3332" fmla="*/ 4116805 w 4239875"/>
              <a:gd name="connsiteY3332" fmla="*/ 3429933 h 4527226"/>
              <a:gd name="connsiteX3333" fmla="*/ 346539 w 4239875"/>
              <a:gd name="connsiteY3333" fmla="*/ 3429029 h 4527226"/>
              <a:gd name="connsiteX3334" fmla="*/ 336699 w 4239875"/>
              <a:gd name="connsiteY3334" fmla="*/ 3457251 h 4527226"/>
              <a:gd name="connsiteX3335" fmla="*/ 332483 w 4239875"/>
              <a:gd name="connsiteY3335" fmla="*/ 3454038 h 4527226"/>
              <a:gd name="connsiteX3336" fmla="*/ 339217 w 4239875"/>
              <a:gd name="connsiteY3336" fmla="*/ 3431822 h 4527226"/>
              <a:gd name="connsiteX3337" fmla="*/ 346539 w 4239875"/>
              <a:gd name="connsiteY3337" fmla="*/ 3429029 h 4527226"/>
              <a:gd name="connsiteX3338" fmla="*/ 3901185 w 4239875"/>
              <a:gd name="connsiteY3338" fmla="*/ 3428785 h 4527226"/>
              <a:gd name="connsiteX3339" fmla="*/ 3904811 w 4239875"/>
              <a:gd name="connsiteY3339" fmla="*/ 3430594 h 4527226"/>
              <a:gd name="connsiteX3340" fmla="*/ 3896153 w 4239875"/>
              <a:gd name="connsiteY3340" fmla="*/ 3431329 h 4527226"/>
              <a:gd name="connsiteX3341" fmla="*/ 3901185 w 4239875"/>
              <a:gd name="connsiteY3341" fmla="*/ 3428785 h 4527226"/>
              <a:gd name="connsiteX3342" fmla="*/ 3855089 w 4239875"/>
              <a:gd name="connsiteY3342" fmla="*/ 3426386 h 4527226"/>
              <a:gd name="connsiteX3343" fmla="*/ 3862555 w 4239875"/>
              <a:gd name="connsiteY3343" fmla="*/ 3437968 h 4527226"/>
              <a:gd name="connsiteX3344" fmla="*/ 3850252 w 4239875"/>
              <a:gd name="connsiteY3344" fmla="*/ 3431069 h 4527226"/>
              <a:gd name="connsiteX3345" fmla="*/ 3855089 w 4239875"/>
              <a:gd name="connsiteY3345" fmla="*/ 3426386 h 4527226"/>
              <a:gd name="connsiteX3346" fmla="*/ 436138 w 4239875"/>
              <a:gd name="connsiteY3346" fmla="*/ 3426367 h 4527226"/>
              <a:gd name="connsiteX3347" fmla="*/ 442164 w 4239875"/>
              <a:gd name="connsiteY3347" fmla="*/ 3428339 h 4527226"/>
              <a:gd name="connsiteX3348" fmla="*/ 438066 w 4239875"/>
              <a:gd name="connsiteY3348" fmla="*/ 3432987 h 4527226"/>
              <a:gd name="connsiteX3349" fmla="*/ 435566 w 4239875"/>
              <a:gd name="connsiteY3349" fmla="*/ 3432322 h 4527226"/>
              <a:gd name="connsiteX3350" fmla="*/ 437601 w 4239875"/>
              <a:gd name="connsiteY3350" fmla="*/ 3429124 h 4527226"/>
              <a:gd name="connsiteX3351" fmla="*/ 432951 w 4239875"/>
              <a:gd name="connsiteY3351" fmla="*/ 3428768 h 4527226"/>
              <a:gd name="connsiteX3352" fmla="*/ 4073224 w 4239875"/>
              <a:gd name="connsiteY3352" fmla="*/ 3425917 h 4527226"/>
              <a:gd name="connsiteX3353" fmla="*/ 4079846 w 4239875"/>
              <a:gd name="connsiteY3353" fmla="*/ 3427272 h 4527226"/>
              <a:gd name="connsiteX3354" fmla="*/ 4077442 w 4239875"/>
              <a:gd name="connsiteY3354" fmla="*/ 3434259 h 4527226"/>
              <a:gd name="connsiteX3355" fmla="*/ 4073224 w 4239875"/>
              <a:gd name="connsiteY3355" fmla="*/ 3425917 h 4527226"/>
              <a:gd name="connsiteX3356" fmla="*/ 3609072 w 4239875"/>
              <a:gd name="connsiteY3356" fmla="*/ 3425557 h 4527226"/>
              <a:gd name="connsiteX3357" fmla="*/ 3612876 w 4239875"/>
              <a:gd name="connsiteY3357" fmla="*/ 3426844 h 4527226"/>
              <a:gd name="connsiteX3358" fmla="*/ 3618278 w 4239875"/>
              <a:gd name="connsiteY3358" fmla="*/ 3433405 h 4527226"/>
              <a:gd name="connsiteX3359" fmla="*/ 3603967 w 4239875"/>
              <a:gd name="connsiteY3359" fmla="*/ 3428461 h 4527226"/>
              <a:gd name="connsiteX3360" fmla="*/ 3609072 w 4239875"/>
              <a:gd name="connsiteY3360" fmla="*/ 3425557 h 4527226"/>
              <a:gd name="connsiteX3361" fmla="*/ 945079 w 4239875"/>
              <a:gd name="connsiteY3361" fmla="*/ 3422633 h 4527226"/>
              <a:gd name="connsiteX3362" fmla="*/ 937500 w 4239875"/>
              <a:gd name="connsiteY3362" fmla="*/ 3438841 h 4527226"/>
              <a:gd name="connsiteX3363" fmla="*/ 941705 w 4239875"/>
              <a:gd name="connsiteY3363" fmla="*/ 3441880 h 4527226"/>
              <a:gd name="connsiteX3364" fmla="*/ 939139 w 4239875"/>
              <a:gd name="connsiteY3364" fmla="*/ 3449447 h 4527226"/>
              <a:gd name="connsiteX3365" fmla="*/ 929571 w 4239875"/>
              <a:gd name="connsiteY3365" fmla="*/ 3455547 h 4527226"/>
              <a:gd name="connsiteX3366" fmla="*/ 935628 w 4239875"/>
              <a:gd name="connsiteY3366" fmla="*/ 3460161 h 4527226"/>
              <a:gd name="connsiteX3367" fmla="*/ 929517 w 4239875"/>
              <a:gd name="connsiteY3367" fmla="*/ 3478854 h 4527226"/>
              <a:gd name="connsiteX3368" fmla="*/ 918898 w 4239875"/>
              <a:gd name="connsiteY3368" fmla="*/ 3493736 h 4527226"/>
              <a:gd name="connsiteX3369" fmla="*/ 918906 w 4239875"/>
              <a:gd name="connsiteY3369" fmla="*/ 3468046 h 4527226"/>
              <a:gd name="connsiteX3370" fmla="*/ 919926 w 4239875"/>
              <a:gd name="connsiteY3370" fmla="*/ 3466066 h 4527226"/>
              <a:gd name="connsiteX3371" fmla="*/ 918565 w 4239875"/>
              <a:gd name="connsiteY3371" fmla="*/ 3452582 h 4527226"/>
              <a:gd name="connsiteX3372" fmla="*/ 915154 w 4239875"/>
              <a:gd name="connsiteY3372" fmla="*/ 3461777 h 4527226"/>
              <a:gd name="connsiteX3373" fmla="*/ 913098 w 4239875"/>
              <a:gd name="connsiteY3373" fmla="*/ 3463509 h 4527226"/>
              <a:gd name="connsiteX3374" fmla="*/ 904011 w 4239875"/>
              <a:gd name="connsiteY3374" fmla="*/ 3462964 h 4527226"/>
              <a:gd name="connsiteX3375" fmla="*/ 902002 w 4239875"/>
              <a:gd name="connsiteY3375" fmla="*/ 3462189 h 4527226"/>
              <a:gd name="connsiteX3376" fmla="*/ 902446 w 4239875"/>
              <a:gd name="connsiteY3376" fmla="*/ 3461174 h 4527226"/>
              <a:gd name="connsiteX3377" fmla="*/ 903403 w 4239875"/>
              <a:gd name="connsiteY3377" fmla="*/ 3456266 h 4527226"/>
              <a:gd name="connsiteX3378" fmla="*/ 904741 w 4239875"/>
              <a:gd name="connsiteY3378" fmla="*/ 3455908 h 4527226"/>
              <a:gd name="connsiteX3379" fmla="*/ 904530 w 4239875"/>
              <a:gd name="connsiteY3379" fmla="*/ 3439677 h 4527226"/>
              <a:gd name="connsiteX3380" fmla="*/ 903849 w 4239875"/>
              <a:gd name="connsiteY3380" fmla="*/ 3442130 h 4527226"/>
              <a:gd name="connsiteX3381" fmla="*/ 901696 w 4239875"/>
              <a:gd name="connsiteY3381" fmla="*/ 3443159 h 4527226"/>
              <a:gd name="connsiteX3382" fmla="*/ 902928 w 4239875"/>
              <a:gd name="connsiteY3382" fmla="*/ 3434266 h 4527226"/>
              <a:gd name="connsiteX3383" fmla="*/ 912547 w 4239875"/>
              <a:gd name="connsiteY3383" fmla="*/ 3438677 h 4527226"/>
              <a:gd name="connsiteX3384" fmla="*/ 923266 w 4239875"/>
              <a:gd name="connsiteY3384" fmla="*/ 3437090 h 4527226"/>
              <a:gd name="connsiteX3385" fmla="*/ 923592 w 4239875"/>
              <a:gd name="connsiteY3385" fmla="*/ 3437083 h 4527226"/>
              <a:gd name="connsiteX3386" fmla="*/ 927323 w 4239875"/>
              <a:gd name="connsiteY3386" fmla="*/ 3432086 h 4527226"/>
              <a:gd name="connsiteX3387" fmla="*/ 945079 w 4239875"/>
              <a:gd name="connsiteY3387" fmla="*/ 3422633 h 4527226"/>
              <a:gd name="connsiteX3388" fmla="*/ 3832831 w 4239875"/>
              <a:gd name="connsiteY3388" fmla="*/ 3422394 h 4527226"/>
              <a:gd name="connsiteX3389" fmla="*/ 3834405 w 4239875"/>
              <a:gd name="connsiteY3389" fmla="*/ 3433288 h 4527226"/>
              <a:gd name="connsiteX3390" fmla="*/ 3832831 w 4239875"/>
              <a:gd name="connsiteY3390" fmla="*/ 3422394 h 4527226"/>
              <a:gd name="connsiteX3391" fmla="*/ 1456525 w 4239875"/>
              <a:gd name="connsiteY3391" fmla="*/ 3422216 h 4527226"/>
              <a:gd name="connsiteX3392" fmla="*/ 1463090 w 4239875"/>
              <a:gd name="connsiteY3392" fmla="*/ 3426479 h 4527226"/>
              <a:gd name="connsiteX3393" fmla="*/ 1450931 w 4239875"/>
              <a:gd name="connsiteY3393" fmla="*/ 3423118 h 4527226"/>
              <a:gd name="connsiteX3394" fmla="*/ 1456525 w 4239875"/>
              <a:gd name="connsiteY3394" fmla="*/ 3422216 h 4527226"/>
              <a:gd name="connsiteX3395" fmla="*/ 3914258 w 4239875"/>
              <a:gd name="connsiteY3395" fmla="*/ 3421779 h 4527226"/>
              <a:gd name="connsiteX3396" fmla="*/ 3916886 w 4239875"/>
              <a:gd name="connsiteY3396" fmla="*/ 3430052 h 4527226"/>
              <a:gd name="connsiteX3397" fmla="*/ 3914258 w 4239875"/>
              <a:gd name="connsiteY3397" fmla="*/ 3421779 h 4527226"/>
              <a:gd name="connsiteX3398" fmla="*/ 740805 w 4239875"/>
              <a:gd name="connsiteY3398" fmla="*/ 3420860 h 4527226"/>
              <a:gd name="connsiteX3399" fmla="*/ 743154 w 4239875"/>
              <a:gd name="connsiteY3399" fmla="*/ 3422731 h 4527226"/>
              <a:gd name="connsiteX3400" fmla="*/ 736791 w 4239875"/>
              <a:gd name="connsiteY3400" fmla="*/ 3433287 h 4527226"/>
              <a:gd name="connsiteX3401" fmla="*/ 726531 w 4239875"/>
              <a:gd name="connsiteY3401" fmla="*/ 3425471 h 4527226"/>
              <a:gd name="connsiteX3402" fmla="*/ 726172 w 4239875"/>
              <a:gd name="connsiteY3402" fmla="*/ 3425198 h 4527226"/>
              <a:gd name="connsiteX3403" fmla="*/ 740805 w 4239875"/>
              <a:gd name="connsiteY3403" fmla="*/ 3420860 h 4527226"/>
              <a:gd name="connsiteX3404" fmla="*/ 4052079 w 4239875"/>
              <a:gd name="connsiteY3404" fmla="*/ 3420846 h 4527226"/>
              <a:gd name="connsiteX3405" fmla="*/ 4056091 w 4239875"/>
              <a:gd name="connsiteY3405" fmla="*/ 3421546 h 4527226"/>
              <a:gd name="connsiteX3406" fmla="*/ 4061476 w 4239875"/>
              <a:gd name="connsiteY3406" fmla="*/ 3430551 h 4527226"/>
              <a:gd name="connsiteX3407" fmla="*/ 4057523 w 4239875"/>
              <a:gd name="connsiteY3407" fmla="*/ 3432250 h 4527226"/>
              <a:gd name="connsiteX3408" fmla="*/ 4052079 w 4239875"/>
              <a:gd name="connsiteY3408" fmla="*/ 3420846 h 4527226"/>
              <a:gd name="connsiteX3409" fmla="*/ 818023 w 4239875"/>
              <a:gd name="connsiteY3409" fmla="*/ 3420085 h 4527226"/>
              <a:gd name="connsiteX3410" fmla="*/ 817562 w 4239875"/>
              <a:gd name="connsiteY3410" fmla="*/ 3425818 h 4527226"/>
              <a:gd name="connsiteX3411" fmla="*/ 816348 w 4239875"/>
              <a:gd name="connsiteY3411" fmla="*/ 3432437 h 4527226"/>
              <a:gd name="connsiteX3412" fmla="*/ 810199 w 4239875"/>
              <a:gd name="connsiteY3412" fmla="*/ 3432971 h 4527226"/>
              <a:gd name="connsiteX3413" fmla="*/ 3255656 w 4239875"/>
              <a:gd name="connsiteY3413" fmla="*/ 3418906 h 4527226"/>
              <a:gd name="connsiteX3414" fmla="*/ 3257523 w 4239875"/>
              <a:gd name="connsiteY3414" fmla="*/ 3420815 h 4527226"/>
              <a:gd name="connsiteX3415" fmla="*/ 3257953 w 4239875"/>
              <a:gd name="connsiteY3415" fmla="*/ 3430609 h 4527226"/>
              <a:gd name="connsiteX3416" fmla="*/ 3250788 w 4239875"/>
              <a:gd name="connsiteY3416" fmla="*/ 3419721 h 4527226"/>
              <a:gd name="connsiteX3417" fmla="*/ 3255656 w 4239875"/>
              <a:gd name="connsiteY3417" fmla="*/ 3418906 h 4527226"/>
              <a:gd name="connsiteX3418" fmla="*/ 4075099 w 4239875"/>
              <a:gd name="connsiteY3418" fmla="*/ 3417714 h 4527226"/>
              <a:gd name="connsiteX3419" fmla="*/ 4077769 w 4239875"/>
              <a:gd name="connsiteY3419" fmla="*/ 3418157 h 4527226"/>
              <a:gd name="connsiteX3420" fmla="*/ 4078123 w 4239875"/>
              <a:gd name="connsiteY3420" fmla="*/ 3420837 h 4527226"/>
              <a:gd name="connsiteX3421" fmla="*/ 4074052 w 4239875"/>
              <a:gd name="connsiteY3421" fmla="*/ 3420746 h 4527226"/>
              <a:gd name="connsiteX3422" fmla="*/ 4075099 w 4239875"/>
              <a:gd name="connsiteY3422" fmla="*/ 3417714 h 4527226"/>
              <a:gd name="connsiteX3423" fmla="*/ 343937 w 4239875"/>
              <a:gd name="connsiteY3423" fmla="*/ 3416955 h 4527226"/>
              <a:gd name="connsiteX3424" fmla="*/ 342310 w 4239875"/>
              <a:gd name="connsiteY3424" fmla="*/ 3425471 h 4527226"/>
              <a:gd name="connsiteX3425" fmla="*/ 343937 w 4239875"/>
              <a:gd name="connsiteY3425" fmla="*/ 3416955 h 4527226"/>
              <a:gd name="connsiteX3426" fmla="*/ 1238022 w 4239875"/>
              <a:gd name="connsiteY3426" fmla="*/ 3416843 h 4527226"/>
              <a:gd name="connsiteX3427" fmla="*/ 1244864 w 4239875"/>
              <a:gd name="connsiteY3427" fmla="*/ 3418731 h 4527226"/>
              <a:gd name="connsiteX3428" fmla="*/ 1234222 w 4239875"/>
              <a:gd name="connsiteY3428" fmla="*/ 3421259 h 4527226"/>
              <a:gd name="connsiteX3429" fmla="*/ 1238022 w 4239875"/>
              <a:gd name="connsiteY3429" fmla="*/ 3416843 h 4527226"/>
              <a:gd name="connsiteX3430" fmla="*/ 4109399 w 4239875"/>
              <a:gd name="connsiteY3430" fmla="*/ 3416435 h 4527226"/>
              <a:gd name="connsiteX3431" fmla="*/ 4115479 w 4239875"/>
              <a:gd name="connsiteY3431" fmla="*/ 3418314 h 4527226"/>
              <a:gd name="connsiteX3432" fmla="*/ 4113757 w 4239875"/>
              <a:gd name="connsiteY3432" fmla="*/ 3424642 h 4527226"/>
              <a:gd name="connsiteX3433" fmla="*/ 4109399 w 4239875"/>
              <a:gd name="connsiteY3433" fmla="*/ 3416435 h 4527226"/>
              <a:gd name="connsiteX3434" fmla="*/ 3898620 w 4239875"/>
              <a:gd name="connsiteY3434" fmla="*/ 3415261 h 4527226"/>
              <a:gd name="connsiteX3435" fmla="*/ 3903138 w 4239875"/>
              <a:gd name="connsiteY3435" fmla="*/ 3419430 h 4527226"/>
              <a:gd name="connsiteX3436" fmla="*/ 3891946 w 4239875"/>
              <a:gd name="connsiteY3436" fmla="*/ 3417838 h 4527226"/>
              <a:gd name="connsiteX3437" fmla="*/ 3898620 w 4239875"/>
              <a:gd name="connsiteY3437" fmla="*/ 3415261 h 4527226"/>
              <a:gd name="connsiteX3438" fmla="*/ 698413 w 4239875"/>
              <a:gd name="connsiteY3438" fmla="*/ 3415082 h 4527226"/>
              <a:gd name="connsiteX3439" fmla="*/ 688029 w 4239875"/>
              <a:gd name="connsiteY3439" fmla="*/ 3444954 h 4527226"/>
              <a:gd name="connsiteX3440" fmla="*/ 683299 w 4239875"/>
              <a:gd name="connsiteY3440" fmla="*/ 3452903 h 4527226"/>
              <a:gd name="connsiteX3441" fmla="*/ 685778 w 4239875"/>
              <a:gd name="connsiteY3441" fmla="*/ 3455568 h 4527226"/>
              <a:gd name="connsiteX3442" fmla="*/ 683492 w 4239875"/>
              <a:gd name="connsiteY3442" fmla="*/ 3462158 h 4527226"/>
              <a:gd name="connsiteX3443" fmla="*/ 680569 w 4239875"/>
              <a:gd name="connsiteY3443" fmla="*/ 3456689 h 4527226"/>
              <a:gd name="connsiteX3444" fmla="*/ 682517 w 4239875"/>
              <a:gd name="connsiteY3444" fmla="*/ 3452983 h 4527226"/>
              <a:gd name="connsiteX3445" fmla="*/ 679716 w 4239875"/>
              <a:gd name="connsiteY3445" fmla="*/ 3449285 h 4527226"/>
              <a:gd name="connsiteX3446" fmla="*/ 685442 w 4239875"/>
              <a:gd name="connsiteY3446" fmla="*/ 3438901 h 4527226"/>
              <a:gd name="connsiteX3447" fmla="*/ 674719 w 4239875"/>
              <a:gd name="connsiteY3447" fmla="*/ 3441655 h 4527226"/>
              <a:gd name="connsiteX3448" fmla="*/ 672898 w 4239875"/>
              <a:gd name="connsiteY3448" fmla="*/ 3434086 h 4527226"/>
              <a:gd name="connsiteX3449" fmla="*/ 698413 w 4239875"/>
              <a:gd name="connsiteY3449" fmla="*/ 3415082 h 4527226"/>
              <a:gd name="connsiteX3450" fmla="*/ 710997 w 4239875"/>
              <a:gd name="connsiteY3450" fmla="*/ 3415053 h 4527226"/>
              <a:gd name="connsiteX3451" fmla="*/ 722318 w 4239875"/>
              <a:gd name="connsiteY3451" fmla="*/ 3421692 h 4527226"/>
              <a:gd name="connsiteX3452" fmla="*/ 703340 w 4239875"/>
              <a:gd name="connsiteY3452" fmla="*/ 3425104 h 4527226"/>
              <a:gd name="connsiteX3453" fmla="*/ 707969 w 4239875"/>
              <a:gd name="connsiteY3453" fmla="*/ 3417182 h 4527226"/>
              <a:gd name="connsiteX3454" fmla="*/ 710997 w 4239875"/>
              <a:gd name="connsiteY3454" fmla="*/ 3415053 h 4527226"/>
              <a:gd name="connsiteX3455" fmla="*/ 683399 w 4239875"/>
              <a:gd name="connsiteY3455" fmla="*/ 3411540 h 4527226"/>
              <a:gd name="connsiteX3456" fmla="*/ 689336 w 4239875"/>
              <a:gd name="connsiteY3456" fmla="*/ 3413630 h 4527226"/>
              <a:gd name="connsiteX3457" fmla="*/ 678562 w 4239875"/>
              <a:gd name="connsiteY3457" fmla="*/ 3416059 h 4527226"/>
              <a:gd name="connsiteX3458" fmla="*/ 680013 w 4239875"/>
              <a:gd name="connsiteY3458" fmla="*/ 3414008 h 4527226"/>
              <a:gd name="connsiteX3459" fmla="*/ 683399 w 4239875"/>
              <a:gd name="connsiteY3459" fmla="*/ 3411540 h 4527226"/>
              <a:gd name="connsiteX3460" fmla="*/ 4053237 w 4239875"/>
              <a:gd name="connsiteY3460" fmla="*/ 3411310 h 4527226"/>
              <a:gd name="connsiteX3461" fmla="*/ 4056109 w 4239875"/>
              <a:gd name="connsiteY3461" fmla="*/ 3415002 h 4527226"/>
              <a:gd name="connsiteX3462" fmla="*/ 4049066 w 4239875"/>
              <a:gd name="connsiteY3462" fmla="*/ 3413535 h 4527226"/>
              <a:gd name="connsiteX3463" fmla="*/ 4053237 w 4239875"/>
              <a:gd name="connsiteY3463" fmla="*/ 3411310 h 4527226"/>
              <a:gd name="connsiteX3464" fmla="*/ 3320508 w 4239875"/>
              <a:gd name="connsiteY3464" fmla="*/ 3410972 h 4527226"/>
              <a:gd name="connsiteX3465" fmla="*/ 3320462 w 4239875"/>
              <a:gd name="connsiteY3465" fmla="*/ 3410974 h 4527226"/>
              <a:gd name="connsiteX3466" fmla="*/ 3319170 w 4239875"/>
              <a:gd name="connsiteY3466" fmla="*/ 3410998 h 4527226"/>
              <a:gd name="connsiteX3467" fmla="*/ 3322830 w 4239875"/>
              <a:gd name="connsiteY3467" fmla="*/ 3410926 h 4527226"/>
              <a:gd name="connsiteX3468" fmla="*/ 3320508 w 4239875"/>
              <a:gd name="connsiteY3468" fmla="*/ 3410972 h 4527226"/>
              <a:gd name="connsiteX3469" fmla="*/ 3322614 w 4239875"/>
              <a:gd name="connsiteY3469" fmla="*/ 3410930 h 4527226"/>
              <a:gd name="connsiteX3470" fmla="*/ 4048038 w 4239875"/>
              <a:gd name="connsiteY3470" fmla="*/ 3409616 h 4527226"/>
              <a:gd name="connsiteX3471" fmla="*/ 4047591 w 4239875"/>
              <a:gd name="connsiteY3471" fmla="*/ 3409849 h 4527226"/>
              <a:gd name="connsiteX3472" fmla="*/ 4046197 w 4239875"/>
              <a:gd name="connsiteY3472" fmla="*/ 3410575 h 4527226"/>
              <a:gd name="connsiteX3473" fmla="*/ 3709862 w 4239875"/>
              <a:gd name="connsiteY3473" fmla="*/ 3409090 h 4527226"/>
              <a:gd name="connsiteX3474" fmla="*/ 3698584 w 4239875"/>
              <a:gd name="connsiteY3474" fmla="*/ 3414275 h 4527226"/>
              <a:gd name="connsiteX3475" fmla="*/ 3709862 w 4239875"/>
              <a:gd name="connsiteY3475" fmla="*/ 3409090 h 4527226"/>
              <a:gd name="connsiteX3476" fmla="*/ 4049517 w 4239875"/>
              <a:gd name="connsiteY3476" fmla="*/ 3408842 h 4527226"/>
              <a:gd name="connsiteX3477" fmla="*/ 4048038 w 4239875"/>
              <a:gd name="connsiteY3477" fmla="*/ 3409616 h 4527226"/>
              <a:gd name="connsiteX3478" fmla="*/ 4049041 w 4239875"/>
              <a:gd name="connsiteY3478" fmla="*/ 3409091 h 4527226"/>
              <a:gd name="connsiteX3479" fmla="*/ 3873651 w 4239875"/>
              <a:gd name="connsiteY3479" fmla="*/ 3408412 h 4527226"/>
              <a:gd name="connsiteX3480" fmla="*/ 3888182 w 4239875"/>
              <a:gd name="connsiteY3480" fmla="*/ 3446663 h 4527226"/>
              <a:gd name="connsiteX3481" fmla="*/ 3876412 w 4239875"/>
              <a:gd name="connsiteY3481" fmla="*/ 3436472 h 4527226"/>
              <a:gd name="connsiteX3482" fmla="*/ 3863999 w 4239875"/>
              <a:gd name="connsiteY3482" fmla="*/ 3417759 h 4527226"/>
              <a:gd name="connsiteX3483" fmla="*/ 3873651 w 4239875"/>
              <a:gd name="connsiteY3483" fmla="*/ 3408412 h 4527226"/>
              <a:gd name="connsiteX3484" fmla="*/ 4050376 w 4239875"/>
              <a:gd name="connsiteY3484" fmla="*/ 3408395 h 4527226"/>
              <a:gd name="connsiteX3485" fmla="*/ 4049912 w 4239875"/>
              <a:gd name="connsiteY3485" fmla="*/ 3408637 h 4527226"/>
              <a:gd name="connsiteX3486" fmla="*/ 4049517 w 4239875"/>
              <a:gd name="connsiteY3486" fmla="*/ 3408842 h 4527226"/>
              <a:gd name="connsiteX3487" fmla="*/ 758750 w 4239875"/>
              <a:gd name="connsiteY3487" fmla="*/ 3407114 h 4527226"/>
              <a:gd name="connsiteX3488" fmla="*/ 759451 w 4239875"/>
              <a:gd name="connsiteY3488" fmla="*/ 3407242 h 4527226"/>
              <a:gd name="connsiteX3489" fmla="*/ 762821 w 4239875"/>
              <a:gd name="connsiteY3489" fmla="*/ 3412000 h 4527226"/>
              <a:gd name="connsiteX3490" fmla="*/ 755169 w 4239875"/>
              <a:gd name="connsiteY3490" fmla="*/ 3426573 h 4527226"/>
              <a:gd name="connsiteX3491" fmla="*/ 755516 w 4239875"/>
              <a:gd name="connsiteY3491" fmla="*/ 3415384 h 4527226"/>
              <a:gd name="connsiteX3492" fmla="*/ 3636326 w 4239875"/>
              <a:gd name="connsiteY3492" fmla="*/ 3407068 h 4527226"/>
              <a:gd name="connsiteX3493" fmla="*/ 3640647 w 4239875"/>
              <a:gd name="connsiteY3493" fmla="*/ 3411034 h 4527226"/>
              <a:gd name="connsiteX3494" fmla="*/ 3629788 w 4239875"/>
              <a:gd name="connsiteY3494" fmla="*/ 3409784 h 4527226"/>
              <a:gd name="connsiteX3495" fmla="*/ 3636326 w 4239875"/>
              <a:gd name="connsiteY3495" fmla="*/ 3407068 h 4527226"/>
              <a:gd name="connsiteX3496" fmla="*/ 586734 w 4239875"/>
              <a:gd name="connsiteY3496" fmla="*/ 3406761 h 4527226"/>
              <a:gd name="connsiteX3497" fmla="*/ 585028 w 4239875"/>
              <a:gd name="connsiteY3497" fmla="*/ 3416354 h 4527226"/>
              <a:gd name="connsiteX3498" fmla="*/ 583744 w 4239875"/>
              <a:gd name="connsiteY3498" fmla="*/ 3433656 h 4527226"/>
              <a:gd name="connsiteX3499" fmla="*/ 579518 w 4239875"/>
              <a:gd name="connsiteY3499" fmla="*/ 3431325 h 4527226"/>
              <a:gd name="connsiteX3500" fmla="*/ 579106 w 4239875"/>
              <a:gd name="connsiteY3500" fmla="*/ 3429891 h 4527226"/>
              <a:gd name="connsiteX3501" fmla="*/ 581643 w 4239875"/>
              <a:gd name="connsiteY3501" fmla="*/ 3431506 h 4527226"/>
              <a:gd name="connsiteX3502" fmla="*/ 582738 w 4239875"/>
              <a:gd name="connsiteY3502" fmla="*/ 3429052 h 4527226"/>
              <a:gd name="connsiteX3503" fmla="*/ 580845 w 4239875"/>
              <a:gd name="connsiteY3503" fmla="*/ 3429362 h 4527226"/>
              <a:gd name="connsiteX3504" fmla="*/ 578906 w 4239875"/>
              <a:gd name="connsiteY3504" fmla="*/ 3429202 h 4527226"/>
              <a:gd name="connsiteX3505" fmla="*/ 578740 w 4239875"/>
              <a:gd name="connsiteY3505" fmla="*/ 3428619 h 4527226"/>
              <a:gd name="connsiteX3506" fmla="*/ 584876 w 4239875"/>
              <a:gd name="connsiteY3506" fmla="*/ 3410003 h 4527226"/>
              <a:gd name="connsiteX3507" fmla="*/ 923715 w 4239875"/>
              <a:gd name="connsiteY3507" fmla="*/ 3406742 h 4527226"/>
              <a:gd name="connsiteX3508" fmla="*/ 925281 w 4239875"/>
              <a:gd name="connsiteY3508" fmla="*/ 3411082 h 4527226"/>
              <a:gd name="connsiteX3509" fmla="*/ 922730 w 4239875"/>
              <a:gd name="connsiteY3509" fmla="*/ 3408176 h 4527226"/>
              <a:gd name="connsiteX3510" fmla="*/ 739821 w 4239875"/>
              <a:gd name="connsiteY3510" fmla="*/ 3406683 h 4527226"/>
              <a:gd name="connsiteX3511" fmla="*/ 747564 w 4239875"/>
              <a:gd name="connsiteY3511" fmla="*/ 3408659 h 4527226"/>
              <a:gd name="connsiteX3512" fmla="*/ 733655 w 4239875"/>
              <a:gd name="connsiteY3512" fmla="*/ 3413464 h 4527226"/>
              <a:gd name="connsiteX3513" fmla="*/ 733523 w 4239875"/>
              <a:gd name="connsiteY3513" fmla="*/ 3409435 h 4527226"/>
              <a:gd name="connsiteX3514" fmla="*/ 739821 w 4239875"/>
              <a:gd name="connsiteY3514" fmla="*/ 3406683 h 4527226"/>
              <a:gd name="connsiteX3515" fmla="*/ 3188303 w 4239875"/>
              <a:gd name="connsiteY3515" fmla="*/ 3406140 h 4527226"/>
              <a:gd name="connsiteX3516" fmla="*/ 3193173 w 4239875"/>
              <a:gd name="connsiteY3516" fmla="*/ 3408656 h 4527226"/>
              <a:gd name="connsiteX3517" fmla="*/ 3199852 w 4239875"/>
              <a:gd name="connsiteY3517" fmla="*/ 3417250 h 4527226"/>
              <a:gd name="connsiteX3518" fmla="*/ 3182333 w 4239875"/>
              <a:gd name="connsiteY3518" fmla="*/ 3408850 h 4527226"/>
              <a:gd name="connsiteX3519" fmla="*/ 3188303 w 4239875"/>
              <a:gd name="connsiteY3519" fmla="*/ 3406140 h 4527226"/>
              <a:gd name="connsiteX3520" fmla="*/ 3844927 w 4239875"/>
              <a:gd name="connsiteY3520" fmla="*/ 3405892 h 4527226"/>
              <a:gd name="connsiteX3521" fmla="*/ 3856713 w 4239875"/>
              <a:gd name="connsiteY3521" fmla="*/ 3418065 h 4527226"/>
              <a:gd name="connsiteX3522" fmla="*/ 3843619 w 4239875"/>
              <a:gd name="connsiteY3522" fmla="*/ 3424212 h 4527226"/>
              <a:gd name="connsiteX3523" fmla="*/ 3844927 w 4239875"/>
              <a:gd name="connsiteY3523" fmla="*/ 3405892 h 4527226"/>
              <a:gd name="connsiteX3524" fmla="*/ 1282889 w 4239875"/>
              <a:gd name="connsiteY3524" fmla="*/ 3405528 h 4527226"/>
              <a:gd name="connsiteX3525" fmla="*/ 1276426 w 4239875"/>
              <a:gd name="connsiteY3525" fmla="*/ 3408989 h 4527226"/>
              <a:gd name="connsiteX3526" fmla="*/ 1280723 w 4239875"/>
              <a:gd name="connsiteY3526" fmla="*/ 3423442 h 4527226"/>
              <a:gd name="connsiteX3527" fmla="*/ 1291500 w 4239875"/>
              <a:gd name="connsiteY3527" fmla="*/ 3409293 h 4527226"/>
              <a:gd name="connsiteX3528" fmla="*/ 1282889 w 4239875"/>
              <a:gd name="connsiteY3528" fmla="*/ 3405528 h 4527226"/>
              <a:gd name="connsiteX3529" fmla="*/ 1247730 w 4239875"/>
              <a:gd name="connsiteY3529" fmla="*/ 3404518 h 4527226"/>
              <a:gd name="connsiteX3530" fmla="*/ 1253084 w 4239875"/>
              <a:gd name="connsiteY3530" fmla="*/ 3408597 h 4527226"/>
              <a:gd name="connsiteX3531" fmla="*/ 1247957 w 4239875"/>
              <a:gd name="connsiteY3531" fmla="*/ 3415327 h 4527226"/>
              <a:gd name="connsiteX3532" fmla="*/ 1242603 w 4239875"/>
              <a:gd name="connsiteY3532" fmla="*/ 3411247 h 4527226"/>
              <a:gd name="connsiteX3533" fmla="*/ 1247730 w 4239875"/>
              <a:gd name="connsiteY3533" fmla="*/ 3404518 h 4527226"/>
              <a:gd name="connsiteX3534" fmla="*/ 4070023 w 4239875"/>
              <a:gd name="connsiteY3534" fmla="*/ 3403473 h 4527226"/>
              <a:gd name="connsiteX3535" fmla="*/ 4076522 w 4239875"/>
              <a:gd name="connsiteY3535" fmla="*/ 3406448 h 4527226"/>
              <a:gd name="connsiteX3536" fmla="*/ 4079419 w 4239875"/>
              <a:gd name="connsiteY3536" fmla="*/ 3413178 h 4527226"/>
              <a:gd name="connsiteX3537" fmla="*/ 4075366 w 4239875"/>
              <a:gd name="connsiteY3537" fmla="*/ 3414972 h 4527226"/>
              <a:gd name="connsiteX3538" fmla="*/ 4070023 w 4239875"/>
              <a:gd name="connsiteY3538" fmla="*/ 3403473 h 4527226"/>
              <a:gd name="connsiteX3539" fmla="*/ 4162656 w 4239875"/>
              <a:gd name="connsiteY3539" fmla="*/ 3403101 h 4527226"/>
              <a:gd name="connsiteX3540" fmla="*/ 4165890 w 4239875"/>
              <a:gd name="connsiteY3540" fmla="*/ 3404504 h 4527226"/>
              <a:gd name="connsiteX3541" fmla="*/ 4158030 w 4239875"/>
              <a:gd name="connsiteY3541" fmla="*/ 3406067 h 4527226"/>
              <a:gd name="connsiteX3542" fmla="*/ 4162656 w 4239875"/>
              <a:gd name="connsiteY3542" fmla="*/ 3403101 h 4527226"/>
              <a:gd name="connsiteX3543" fmla="*/ 4111004 w 4239875"/>
              <a:gd name="connsiteY3543" fmla="*/ 3402109 h 4527226"/>
              <a:gd name="connsiteX3544" fmla="*/ 4114313 w 4239875"/>
              <a:gd name="connsiteY3544" fmla="*/ 3411333 h 4527226"/>
              <a:gd name="connsiteX3545" fmla="*/ 4110308 w 4239875"/>
              <a:gd name="connsiteY3545" fmla="*/ 3411068 h 4527226"/>
              <a:gd name="connsiteX3546" fmla="*/ 4111004 w 4239875"/>
              <a:gd name="connsiteY3546" fmla="*/ 3402109 h 4527226"/>
              <a:gd name="connsiteX3547" fmla="*/ 1358599 w 4239875"/>
              <a:gd name="connsiteY3547" fmla="*/ 3401532 h 4527226"/>
              <a:gd name="connsiteX3548" fmla="*/ 1362244 w 4239875"/>
              <a:gd name="connsiteY3548" fmla="*/ 3409627 h 4527226"/>
              <a:gd name="connsiteX3549" fmla="*/ 1350368 w 4239875"/>
              <a:gd name="connsiteY3549" fmla="*/ 3405897 h 4527226"/>
              <a:gd name="connsiteX3550" fmla="*/ 1358599 w 4239875"/>
              <a:gd name="connsiteY3550" fmla="*/ 3401532 h 4527226"/>
              <a:gd name="connsiteX3551" fmla="*/ 3321650 w 4239875"/>
              <a:gd name="connsiteY3551" fmla="*/ 3401033 h 4527226"/>
              <a:gd name="connsiteX3552" fmla="*/ 3373520 w 4239875"/>
              <a:gd name="connsiteY3552" fmla="*/ 3508616 h 4527226"/>
              <a:gd name="connsiteX3553" fmla="*/ 3391779 w 4239875"/>
              <a:gd name="connsiteY3553" fmla="*/ 3562638 h 4527226"/>
              <a:gd name="connsiteX3554" fmla="*/ 3387362 w 4239875"/>
              <a:gd name="connsiteY3554" fmla="*/ 3585098 h 4527226"/>
              <a:gd name="connsiteX3555" fmla="*/ 3390048 w 4239875"/>
              <a:gd name="connsiteY3555" fmla="*/ 3611314 h 4527226"/>
              <a:gd name="connsiteX3556" fmla="*/ 3372052 w 4239875"/>
              <a:gd name="connsiteY3556" fmla="*/ 3567333 h 4527226"/>
              <a:gd name="connsiteX3557" fmla="*/ 3362479 w 4239875"/>
              <a:gd name="connsiteY3557" fmla="*/ 3545726 h 4527226"/>
              <a:gd name="connsiteX3558" fmla="*/ 3353497 w 4239875"/>
              <a:gd name="connsiteY3558" fmla="*/ 3540357 h 4527226"/>
              <a:gd name="connsiteX3559" fmla="*/ 3351335 w 4239875"/>
              <a:gd name="connsiteY3559" fmla="*/ 3534216 h 4527226"/>
              <a:gd name="connsiteX3560" fmla="*/ 3359140 w 4239875"/>
              <a:gd name="connsiteY3560" fmla="*/ 3532835 h 4527226"/>
              <a:gd name="connsiteX3561" fmla="*/ 3325292 w 4239875"/>
              <a:gd name="connsiteY3561" fmla="*/ 3456857 h 4527226"/>
              <a:gd name="connsiteX3562" fmla="*/ 3334713 w 4239875"/>
              <a:gd name="connsiteY3562" fmla="*/ 3447733 h 4527226"/>
              <a:gd name="connsiteX3563" fmla="*/ 3332551 w 4239875"/>
              <a:gd name="connsiteY3563" fmla="*/ 3441593 h 4527226"/>
              <a:gd name="connsiteX3564" fmla="*/ 3327369 w 4239875"/>
              <a:gd name="connsiteY3564" fmla="*/ 3428428 h 4527226"/>
              <a:gd name="connsiteX3565" fmla="*/ 3323412 w 4239875"/>
              <a:gd name="connsiteY3565" fmla="*/ 3415794 h 4527226"/>
              <a:gd name="connsiteX3566" fmla="*/ 3322830 w 4239875"/>
              <a:gd name="connsiteY3566" fmla="*/ 3410926 h 4527226"/>
              <a:gd name="connsiteX3567" fmla="*/ 3164019 w 4239875"/>
              <a:gd name="connsiteY3567" fmla="*/ 3400694 h 4527226"/>
              <a:gd name="connsiteX3568" fmla="*/ 3167963 w 4239875"/>
              <a:gd name="connsiteY3568" fmla="*/ 3404270 h 4527226"/>
              <a:gd name="connsiteX3569" fmla="*/ 3157102 w 4239875"/>
              <a:gd name="connsiteY3569" fmla="*/ 3403020 h 4527226"/>
              <a:gd name="connsiteX3570" fmla="*/ 3164019 w 4239875"/>
              <a:gd name="connsiteY3570" fmla="*/ 3400694 h 4527226"/>
              <a:gd name="connsiteX3571" fmla="*/ 3585324 w 4239875"/>
              <a:gd name="connsiteY3571" fmla="*/ 3399184 h 4527226"/>
              <a:gd name="connsiteX3572" fmla="*/ 3584811 w 4239875"/>
              <a:gd name="connsiteY3572" fmla="*/ 3408332 h 4527226"/>
              <a:gd name="connsiteX3573" fmla="*/ 3582307 w 4239875"/>
              <a:gd name="connsiteY3573" fmla="*/ 3399941 h 4527226"/>
              <a:gd name="connsiteX3574" fmla="*/ 3585324 w 4239875"/>
              <a:gd name="connsiteY3574" fmla="*/ 3399184 h 4527226"/>
              <a:gd name="connsiteX3575" fmla="*/ 602153 w 4239875"/>
              <a:gd name="connsiteY3575" fmla="*/ 3398351 h 4527226"/>
              <a:gd name="connsiteX3576" fmla="*/ 602728 w 4239875"/>
              <a:gd name="connsiteY3576" fmla="*/ 3399239 h 4527226"/>
              <a:gd name="connsiteX3577" fmla="*/ 602097 w 4239875"/>
              <a:gd name="connsiteY3577" fmla="*/ 3399210 h 4527226"/>
              <a:gd name="connsiteX3578" fmla="*/ 3234369 w 4239875"/>
              <a:gd name="connsiteY3578" fmla="*/ 3398316 h 4527226"/>
              <a:gd name="connsiteX3579" fmla="*/ 3238688 w 4239875"/>
              <a:gd name="connsiteY3579" fmla="*/ 3401765 h 4527226"/>
              <a:gd name="connsiteX3580" fmla="*/ 3241043 w 4239875"/>
              <a:gd name="connsiteY3580" fmla="*/ 3404609 h 4527226"/>
              <a:gd name="connsiteX3581" fmla="*/ 3228066 w 4239875"/>
              <a:gd name="connsiteY3581" fmla="*/ 3400873 h 4527226"/>
              <a:gd name="connsiteX3582" fmla="*/ 3234369 w 4239875"/>
              <a:gd name="connsiteY3582" fmla="*/ 3398316 h 4527226"/>
              <a:gd name="connsiteX3583" fmla="*/ 3650295 w 4239875"/>
              <a:gd name="connsiteY3583" fmla="*/ 3396377 h 4527226"/>
              <a:gd name="connsiteX3584" fmla="*/ 3656111 w 4239875"/>
              <a:gd name="connsiteY3584" fmla="*/ 3398511 h 4527226"/>
              <a:gd name="connsiteX3585" fmla="*/ 3654571 w 4239875"/>
              <a:gd name="connsiteY3585" fmla="*/ 3404663 h 4527226"/>
              <a:gd name="connsiteX3586" fmla="*/ 3650295 w 4239875"/>
              <a:gd name="connsiteY3586" fmla="*/ 3396377 h 4527226"/>
              <a:gd name="connsiteX3587" fmla="*/ 1543633 w 4239875"/>
              <a:gd name="connsiteY3587" fmla="*/ 3395458 h 4527226"/>
              <a:gd name="connsiteX3588" fmla="*/ 1552364 w 4239875"/>
              <a:gd name="connsiteY3588" fmla="*/ 3396112 h 4527226"/>
              <a:gd name="connsiteX3589" fmla="*/ 1539298 w 4239875"/>
              <a:gd name="connsiteY3589" fmla="*/ 3402251 h 4527226"/>
              <a:gd name="connsiteX3590" fmla="*/ 1543633 w 4239875"/>
              <a:gd name="connsiteY3590" fmla="*/ 3395458 h 4527226"/>
              <a:gd name="connsiteX3591" fmla="*/ 520961 w 4239875"/>
              <a:gd name="connsiteY3591" fmla="*/ 3393971 h 4527226"/>
              <a:gd name="connsiteX3592" fmla="*/ 522976 w 4239875"/>
              <a:gd name="connsiteY3592" fmla="*/ 3394737 h 4527226"/>
              <a:gd name="connsiteX3593" fmla="*/ 521507 w 4239875"/>
              <a:gd name="connsiteY3593" fmla="*/ 3394180 h 4527226"/>
              <a:gd name="connsiteX3594" fmla="*/ 686942 w 4239875"/>
              <a:gd name="connsiteY3594" fmla="*/ 3393895 h 4527226"/>
              <a:gd name="connsiteX3595" fmla="*/ 693716 w 4239875"/>
              <a:gd name="connsiteY3595" fmla="*/ 3395108 h 4527226"/>
              <a:gd name="connsiteX3596" fmla="*/ 683466 w 4239875"/>
              <a:gd name="connsiteY3596" fmla="*/ 3397926 h 4527226"/>
              <a:gd name="connsiteX3597" fmla="*/ 686942 w 4239875"/>
              <a:gd name="connsiteY3597" fmla="*/ 3393895 h 4527226"/>
              <a:gd name="connsiteX3598" fmla="*/ 4090985 w 4239875"/>
              <a:gd name="connsiteY3598" fmla="*/ 3392624 h 4527226"/>
              <a:gd name="connsiteX3599" fmla="*/ 4095461 w 4239875"/>
              <a:gd name="connsiteY3599" fmla="*/ 3396058 h 4527226"/>
              <a:gd name="connsiteX3600" fmla="*/ 4084494 w 4239875"/>
              <a:gd name="connsiteY3600" fmla="*/ 3394252 h 4527226"/>
              <a:gd name="connsiteX3601" fmla="*/ 4090985 w 4239875"/>
              <a:gd name="connsiteY3601" fmla="*/ 3392624 h 4527226"/>
              <a:gd name="connsiteX3602" fmla="*/ 605716 w 4239875"/>
              <a:gd name="connsiteY3602" fmla="*/ 3392042 h 4527226"/>
              <a:gd name="connsiteX3603" fmla="*/ 609102 w 4239875"/>
              <a:gd name="connsiteY3603" fmla="*/ 3392201 h 4527226"/>
              <a:gd name="connsiteX3604" fmla="*/ 607858 w 4239875"/>
              <a:gd name="connsiteY3604" fmla="*/ 3399480 h 4527226"/>
              <a:gd name="connsiteX3605" fmla="*/ 606364 w 4239875"/>
              <a:gd name="connsiteY3605" fmla="*/ 3399410 h 4527226"/>
              <a:gd name="connsiteX3606" fmla="*/ 606473 w 4239875"/>
              <a:gd name="connsiteY3606" fmla="*/ 3397893 h 4527226"/>
              <a:gd name="connsiteX3607" fmla="*/ 604281 w 4239875"/>
              <a:gd name="connsiteY3607" fmla="*/ 3398596 h 4527226"/>
              <a:gd name="connsiteX3608" fmla="*/ 602181 w 4239875"/>
              <a:gd name="connsiteY3608" fmla="*/ 3397901 h 4527226"/>
              <a:gd name="connsiteX3609" fmla="*/ 602208 w 4239875"/>
              <a:gd name="connsiteY3609" fmla="*/ 3397488 h 4527226"/>
              <a:gd name="connsiteX3610" fmla="*/ 3501057 w 4239875"/>
              <a:gd name="connsiteY3610" fmla="*/ 3391493 h 4527226"/>
              <a:gd name="connsiteX3611" fmla="*/ 3502306 w 4239875"/>
              <a:gd name="connsiteY3611" fmla="*/ 3393686 h 4527226"/>
              <a:gd name="connsiteX3612" fmla="*/ 3499456 w 4239875"/>
              <a:gd name="connsiteY3612" fmla="*/ 3394352 h 4527226"/>
              <a:gd name="connsiteX3613" fmla="*/ 3501057 w 4239875"/>
              <a:gd name="connsiteY3613" fmla="*/ 3391493 h 4527226"/>
              <a:gd name="connsiteX3614" fmla="*/ 3700679 w 4239875"/>
              <a:gd name="connsiteY3614" fmla="*/ 3391243 h 4527226"/>
              <a:gd name="connsiteX3615" fmla="*/ 3704022 w 4239875"/>
              <a:gd name="connsiteY3615" fmla="*/ 3392177 h 4527226"/>
              <a:gd name="connsiteX3616" fmla="*/ 3708734 w 4239875"/>
              <a:gd name="connsiteY3616" fmla="*/ 3398058 h 4527226"/>
              <a:gd name="connsiteX3617" fmla="*/ 3695882 w 4239875"/>
              <a:gd name="connsiteY3617" fmla="*/ 3394198 h 4527226"/>
              <a:gd name="connsiteX3618" fmla="*/ 3700679 w 4239875"/>
              <a:gd name="connsiteY3618" fmla="*/ 3391243 h 4527226"/>
              <a:gd name="connsiteX3619" fmla="*/ 1183142 w 4239875"/>
              <a:gd name="connsiteY3619" fmla="*/ 3388322 h 4527226"/>
              <a:gd name="connsiteX3620" fmla="*/ 1185476 w 4239875"/>
              <a:gd name="connsiteY3620" fmla="*/ 3405312 h 4527226"/>
              <a:gd name="connsiteX3621" fmla="*/ 1177687 w 4239875"/>
              <a:gd name="connsiteY3621" fmla="*/ 3419595 h 4527226"/>
              <a:gd name="connsiteX3622" fmla="*/ 1182687 w 4239875"/>
              <a:gd name="connsiteY3622" fmla="*/ 3419673 h 4527226"/>
              <a:gd name="connsiteX3623" fmla="*/ 1177049 w 4239875"/>
              <a:gd name="connsiteY3623" fmla="*/ 3433965 h 4527226"/>
              <a:gd name="connsiteX3624" fmla="*/ 1177097 w 4239875"/>
              <a:gd name="connsiteY3624" fmla="*/ 3410258 h 4527226"/>
              <a:gd name="connsiteX3625" fmla="*/ 3582858 w 4239875"/>
              <a:gd name="connsiteY3625" fmla="*/ 3386636 h 4527226"/>
              <a:gd name="connsiteX3626" fmla="*/ 3587211 w 4239875"/>
              <a:gd name="connsiteY3626" fmla="*/ 3394838 h 4527226"/>
              <a:gd name="connsiteX3627" fmla="*/ 3582858 w 4239875"/>
              <a:gd name="connsiteY3627" fmla="*/ 3386636 h 4527226"/>
              <a:gd name="connsiteX3628" fmla="*/ 768292 w 4239875"/>
              <a:gd name="connsiteY3628" fmla="*/ 3386336 h 4527226"/>
              <a:gd name="connsiteX3629" fmla="*/ 766483 w 4239875"/>
              <a:gd name="connsiteY3629" fmla="*/ 3406514 h 4527226"/>
              <a:gd name="connsiteX3630" fmla="*/ 765254 w 4239875"/>
              <a:gd name="connsiteY3630" fmla="*/ 3404852 h 4527226"/>
              <a:gd name="connsiteX3631" fmla="*/ 766334 w 4239875"/>
              <a:gd name="connsiteY3631" fmla="*/ 3403603 h 4527226"/>
              <a:gd name="connsiteX3632" fmla="*/ 763864 w 4239875"/>
              <a:gd name="connsiteY3632" fmla="*/ 3402972 h 4527226"/>
              <a:gd name="connsiteX3633" fmla="*/ 762445 w 4239875"/>
              <a:gd name="connsiteY3633" fmla="*/ 3401052 h 4527226"/>
              <a:gd name="connsiteX3634" fmla="*/ 768292 w 4239875"/>
              <a:gd name="connsiteY3634" fmla="*/ 3386336 h 4527226"/>
              <a:gd name="connsiteX3635" fmla="*/ 643808 w 4239875"/>
              <a:gd name="connsiteY3635" fmla="*/ 3385782 h 4527226"/>
              <a:gd name="connsiteX3636" fmla="*/ 628465 w 4239875"/>
              <a:gd name="connsiteY3636" fmla="*/ 3444295 h 4527226"/>
              <a:gd name="connsiteX3637" fmla="*/ 631808 w 4239875"/>
              <a:gd name="connsiteY3637" fmla="*/ 3425965 h 4527226"/>
              <a:gd name="connsiteX3638" fmla="*/ 637809 w 4239875"/>
              <a:gd name="connsiteY3638" fmla="*/ 3389837 h 4527226"/>
              <a:gd name="connsiteX3639" fmla="*/ 496641 w 4239875"/>
              <a:gd name="connsiteY3639" fmla="*/ 3385699 h 4527226"/>
              <a:gd name="connsiteX3640" fmla="*/ 490265 w 4239875"/>
              <a:gd name="connsiteY3640" fmla="*/ 3406399 h 4527226"/>
              <a:gd name="connsiteX3641" fmla="*/ 481980 w 4239875"/>
              <a:gd name="connsiteY3641" fmla="*/ 3412790 h 4527226"/>
              <a:gd name="connsiteX3642" fmla="*/ 480558 w 4239875"/>
              <a:gd name="connsiteY3642" fmla="*/ 3419143 h 4527226"/>
              <a:gd name="connsiteX3643" fmla="*/ 488471 w 4239875"/>
              <a:gd name="connsiteY3643" fmla="*/ 3419593 h 4527226"/>
              <a:gd name="connsiteX3644" fmla="*/ 463827 w 4239875"/>
              <a:gd name="connsiteY3644" fmla="*/ 3499035 h 4527226"/>
              <a:gd name="connsiteX3645" fmla="*/ 474258 w 4239875"/>
              <a:gd name="connsiteY3645" fmla="*/ 3506982 h 4527226"/>
              <a:gd name="connsiteX3646" fmla="*/ 472836 w 4239875"/>
              <a:gd name="connsiteY3646" fmla="*/ 3513335 h 4527226"/>
              <a:gd name="connsiteX3647" fmla="*/ 469244 w 4239875"/>
              <a:gd name="connsiteY3647" fmla="*/ 3527019 h 4527226"/>
              <a:gd name="connsiteX3648" fmla="*/ 467415 w 4239875"/>
              <a:gd name="connsiteY3648" fmla="*/ 3536774 h 4527226"/>
              <a:gd name="connsiteX3649" fmla="*/ 464870 w 4239875"/>
              <a:gd name="connsiteY3649" fmla="*/ 3545126 h 4527226"/>
              <a:gd name="connsiteX3650" fmla="*/ 462885 w 4239875"/>
              <a:gd name="connsiteY3650" fmla="*/ 3551635 h 4527226"/>
              <a:gd name="connsiteX3651" fmla="*/ 460875 w 4239875"/>
              <a:gd name="connsiteY3651" fmla="*/ 3558378 h 4527226"/>
              <a:gd name="connsiteX3652" fmla="*/ 457081 w 4239875"/>
              <a:gd name="connsiteY3652" fmla="*/ 3553271 h 4527226"/>
              <a:gd name="connsiteX3653" fmla="*/ 452867 w 4239875"/>
              <a:gd name="connsiteY3653" fmla="*/ 3565157 h 4527226"/>
              <a:gd name="connsiteX3654" fmla="*/ 455188 w 4239875"/>
              <a:gd name="connsiteY3654" fmla="*/ 3577456 h 4527226"/>
              <a:gd name="connsiteX3655" fmla="*/ 433777 w 4239875"/>
              <a:gd name="connsiteY3655" fmla="*/ 3649277 h 4527226"/>
              <a:gd name="connsiteX3656" fmla="*/ 432192 w 4239875"/>
              <a:gd name="connsiteY3656" fmla="*/ 3648262 h 4527226"/>
              <a:gd name="connsiteX3657" fmla="*/ 432986 w 4239875"/>
              <a:gd name="connsiteY3657" fmla="*/ 3651930 h 4527226"/>
              <a:gd name="connsiteX3658" fmla="*/ 424900 w 4239875"/>
              <a:gd name="connsiteY3658" fmla="*/ 3679053 h 4527226"/>
              <a:gd name="connsiteX3659" fmla="*/ 424868 w 4239875"/>
              <a:gd name="connsiteY3659" fmla="*/ 3679003 h 4527226"/>
              <a:gd name="connsiteX3660" fmla="*/ 423036 w 4239875"/>
              <a:gd name="connsiteY3660" fmla="*/ 3679474 h 4527226"/>
              <a:gd name="connsiteX3661" fmla="*/ 422710 w 4239875"/>
              <a:gd name="connsiteY3661" fmla="*/ 3678748 h 4527226"/>
              <a:gd name="connsiteX3662" fmla="*/ 402800 w 4239875"/>
              <a:gd name="connsiteY3662" fmla="*/ 3724753 h 4527226"/>
              <a:gd name="connsiteX3663" fmla="*/ 411380 w 4239875"/>
              <a:gd name="connsiteY3663" fmla="*/ 3720111 h 4527226"/>
              <a:gd name="connsiteX3664" fmla="*/ 412110 w 4239875"/>
              <a:gd name="connsiteY3664" fmla="*/ 3720667 h 4527226"/>
              <a:gd name="connsiteX3665" fmla="*/ 410087 w 4239875"/>
              <a:gd name="connsiteY3665" fmla="*/ 3726541 h 4527226"/>
              <a:gd name="connsiteX3666" fmla="*/ 409172 w 4239875"/>
              <a:gd name="connsiteY3666" fmla="*/ 3730673 h 4527226"/>
              <a:gd name="connsiteX3667" fmla="*/ 408348 w 4239875"/>
              <a:gd name="connsiteY3667" fmla="*/ 3730252 h 4527226"/>
              <a:gd name="connsiteX3668" fmla="*/ 404817 w 4239875"/>
              <a:gd name="connsiteY3668" fmla="*/ 3728482 h 4527226"/>
              <a:gd name="connsiteX3669" fmla="*/ 390213 w 4239875"/>
              <a:gd name="connsiteY3669" fmla="*/ 3762987 h 4527226"/>
              <a:gd name="connsiteX3670" fmla="*/ 401776 w 4239875"/>
              <a:gd name="connsiteY3670" fmla="*/ 3750052 h 4527226"/>
              <a:gd name="connsiteX3671" fmla="*/ 411193 w 4239875"/>
              <a:gd name="connsiteY3671" fmla="*/ 3751713 h 4527226"/>
              <a:gd name="connsiteX3672" fmla="*/ 411974 w 4239875"/>
              <a:gd name="connsiteY3672" fmla="*/ 3751756 h 4527226"/>
              <a:gd name="connsiteX3673" fmla="*/ 404753 w 4239875"/>
              <a:gd name="connsiteY3673" fmla="*/ 3761057 h 4527226"/>
              <a:gd name="connsiteX3674" fmla="*/ 402807 w 4239875"/>
              <a:gd name="connsiteY3674" fmla="*/ 3775433 h 4527226"/>
              <a:gd name="connsiteX3675" fmla="*/ 394366 w 4239875"/>
              <a:gd name="connsiteY3675" fmla="*/ 3766458 h 4527226"/>
              <a:gd name="connsiteX3676" fmla="*/ 386059 w 4239875"/>
              <a:gd name="connsiteY3676" fmla="*/ 3774758 h 4527226"/>
              <a:gd name="connsiteX3677" fmla="*/ 391825 w 4239875"/>
              <a:gd name="connsiteY3677" fmla="*/ 3737967 h 4527226"/>
              <a:gd name="connsiteX3678" fmla="*/ 426975 w 4239875"/>
              <a:gd name="connsiteY3678" fmla="*/ 3561223 h 4527226"/>
              <a:gd name="connsiteX3679" fmla="*/ 452594 w 4239875"/>
              <a:gd name="connsiteY3679" fmla="*/ 3477304 h 4527226"/>
              <a:gd name="connsiteX3680" fmla="*/ 484442 w 4239875"/>
              <a:gd name="connsiteY3680" fmla="*/ 3406746 h 4527226"/>
              <a:gd name="connsiteX3681" fmla="*/ 486192 w 4239875"/>
              <a:gd name="connsiteY3681" fmla="*/ 3405903 h 4527226"/>
              <a:gd name="connsiteX3682" fmla="*/ 485542 w 4239875"/>
              <a:gd name="connsiteY3682" fmla="*/ 3404309 h 4527226"/>
              <a:gd name="connsiteX3683" fmla="*/ 487913 w 4239875"/>
              <a:gd name="connsiteY3683" fmla="*/ 3399056 h 4527226"/>
              <a:gd name="connsiteX3684" fmla="*/ 3250057 w 4239875"/>
              <a:gd name="connsiteY3684" fmla="*/ 3385632 h 4527226"/>
              <a:gd name="connsiteX3685" fmla="*/ 3253362 w 4239875"/>
              <a:gd name="connsiteY3685" fmla="*/ 3415870 h 4527226"/>
              <a:gd name="connsiteX3686" fmla="*/ 3246749 w 4239875"/>
              <a:gd name="connsiteY3686" fmla="*/ 3401374 h 4527226"/>
              <a:gd name="connsiteX3687" fmla="*/ 3240482 w 4239875"/>
              <a:gd name="connsiteY3687" fmla="*/ 3394903 h 4527226"/>
              <a:gd name="connsiteX3688" fmla="*/ 3250057 w 4239875"/>
              <a:gd name="connsiteY3688" fmla="*/ 3385632 h 4527226"/>
              <a:gd name="connsiteX3689" fmla="*/ 1474966 w 4239875"/>
              <a:gd name="connsiteY3689" fmla="*/ 3384552 h 4527226"/>
              <a:gd name="connsiteX3690" fmla="*/ 1477586 w 4239875"/>
              <a:gd name="connsiteY3690" fmla="*/ 3389386 h 4527226"/>
              <a:gd name="connsiteX3691" fmla="*/ 1472238 w 4239875"/>
              <a:gd name="connsiteY3691" fmla="*/ 3385311 h 4527226"/>
              <a:gd name="connsiteX3692" fmla="*/ 1474966 w 4239875"/>
              <a:gd name="connsiteY3692" fmla="*/ 3384552 h 4527226"/>
              <a:gd name="connsiteX3693" fmla="*/ 522827 w 4239875"/>
              <a:gd name="connsiteY3693" fmla="*/ 3384457 h 4527226"/>
              <a:gd name="connsiteX3694" fmla="*/ 519990 w 4239875"/>
              <a:gd name="connsiteY3694" fmla="*/ 3392596 h 4527226"/>
              <a:gd name="connsiteX3695" fmla="*/ 520087 w 4239875"/>
              <a:gd name="connsiteY3695" fmla="*/ 3393641 h 4527226"/>
              <a:gd name="connsiteX3696" fmla="*/ 520336 w 4239875"/>
              <a:gd name="connsiteY3696" fmla="*/ 3396354 h 4527226"/>
              <a:gd name="connsiteX3697" fmla="*/ 524501 w 4239875"/>
              <a:gd name="connsiteY3697" fmla="*/ 3397503 h 4527226"/>
              <a:gd name="connsiteX3698" fmla="*/ 522827 w 4239875"/>
              <a:gd name="connsiteY3698" fmla="*/ 3384457 h 4527226"/>
              <a:gd name="connsiteX3699" fmla="*/ 909531 w 4239875"/>
              <a:gd name="connsiteY3699" fmla="*/ 3384204 h 4527226"/>
              <a:gd name="connsiteX3700" fmla="*/ 896679 w 4239875"/>
              <a:gd name="connsiteY3700" fmla="*/ 3389902 h 4527226"/>
              <a:gd name="connsiteX3701" fmla="*/ 896646 w 4239875"/>
              <a:gd name="connsiteY3701" fmla="*/ 3390854 h 4527226"/>
              <a:gd name="connsiteX3702" fmla="*/ 893791 w 4239875"/>
              <a:gd name="connsiteY3702" fmla="*/ 3391181 h 4527226"/>
              <a:gd name="connsiteX3703" fmla="*/ 894249 w 4239875"/>
              <a:gd name="connsiteY3703" fmla="*/ 3394120 h 4527226"/>
              <a:gd name="connsiteX3704" fmla="*/ 895994 w 4239875"/>
              <a:gd name="connsiteY3704" fmla="*/ 3394154 h 4527226"/>
              <a:gd name="connsiteX3705" fmla="*/ 896546 w 4239875"/>
              <a:gd name="connsiteY3705" fmla="*/ 3393662 h 4527226"/>
              <a:gd name="connsiteX3706" fmla="*/ 896517 w 4239875"/>
              <a:gd name="connsiteY3706" fmla="*/ 3394479 h 4527226"/>
              <a:gd name="connsiteX3707" fmla="*/ 906212 w 4239875"/>
              <a:gd name="connsiteY3707" fmla="*/ 3394524 h 4527226"/>
              <a:gd name="connsiteX3708" fmla="*/ 909531 w 4239875"/>
              <a:gd name="connsiteY3708" fmla="*/ 3384204 h 4527226"/>
              <a:gd name="connsiteX3709" fmla="*/ 1311126 w 4239875"/>
              <a:gd name="connsiteY3709" fmla="*/ 3383615 h 4527226"/>
              <a:gd name="connsiteX3710" fmla="*/ 1315152 w 4239875"/>
              <a:gd name="connsiteY3710" fmla="*/ 3384832 h 4527226"/>
              <a:gd name="connsiteX3711" fmla="*/ 1312905 w 4239875"/>
              <a:gd name="connsiteY3711" fmla="*/ 3392374 h 4527226"/>
              <a:gd name="connsiteX3712" fmla="*/ 1311126 w 4239875"/>
              <a:gd name="connsiteY3712" fmla="*/ 3383615 h 4527226"/>
              <a:gd name="connsiteX3713" fmla="*/ 1120763 w 4239875"/>
              <a:gd name="connsiteY3713" fmla="*/ 3382792 h 4527226"/>
              <a:gd name="connsiteX3714" fmla="*/ 1130393 w 4239875"/>
              <a:gd name="connsiteY3714" fmla="*/ 3384517 h 4527226"/>
              <a:gd name="connsiteX3715" fmla="*/ 1124983 w 4239875"/>
              <a:gd name="connsiteY3715" fmla="*/ 3391619 h 4527226"/>
              <a:gd name="connsiteX3716" fmla="*/ 1120763 w 4239875"/>
              <a:gd name="connsiteY3716" fmla="*/ 3382792 h 4527226"/>
              <a:gd name="connsiteX3717" fmla="*/ 1286856 w 4239875"/>
              <a:gd name="connsiteY3717" fmla="*/ 3379672 h 4527226"/>
              <a:gd name="connsiteX3718" fmla="*/ 1284518 w 4239875"/>
              <a:gd name="connsiteY3718" fmla="*/ 3387205 h 4527226"/>
              <a:gd name="connsiteX3719" fmla="*/ 1311603 w 4239875"/>
              <a:gd name="connsiteY3719" fmla="*/ 3400387 h 4527226"/>
              <a:gd name="connsiteX3720" fmla="*/ 1249140 w 4239875"/>
              <a:gd name="connsiteY3720" fmla="*/ 3540048 h 4527226"/>
              <a:gd name="connsiteX3721" fmla="*/ 1242392 w 4239875"/>
              <a:gd name="connsiteY3721" fmla="*/ 3535141 h 4527226"/>
              <a:gd name="connsiteX3722" fmla="*/ 1241671 w 4239875"/>
              <a:gd name="connsiteY3722" fmla="*/ 3533676 h 4527226"/>
              <a:gd name="connsiteX3723" fmla="*/ 1242567 w 4239875"/>
              <a:gd name="connsiteY3723" fmla="*/ 3533354 h 4527226"/>
              <a:gd name="connsiteX3724" fmla="*/ 1243808 w 4239875"/>
              <a:gd name="connsiteY3724" fmla="*/ 3525098 h 4527226"/>
              <a:gd name="connsiteX3725" fmla="*/ 1240777 w 4239875"/>
              <a:gd name="connsiteY3725" fmla="*/ 3525687 h 4527226"/>
              <a:gd name="connsiteX3726" fmla="*/ 1245060 w 4239875"/>
              <a:gd name="connsiteY3726" fmla="*/ 3516758 h 4527226"/>
              <a:gd name="connsiteX3727" fmla="*/ 1260880 w 4239875"/>
              <a:gd name="connsiteY3727" fmla="*/ 3480367 h 4527226"/>
              <a:gd name="connsiteX3728" fmla="*/ 1278345 w 4239875"/>
              <a:gd name="connsiteY3728" fmla="*/ 3441813 h 4527226"/>
              <a:gd name="connsiteX3729" fmla="*/ 1263112 w 4239875"/>
              <a:gd name="connsiteY3729" fmla="*/ 3415305 h 4527226"/>
              <a:gd name="connsiteX3730" fmla="*/ 1275723 w 4239875"/>
              <a:gd name="connsiteY3730" fmla="*/ 3389822 h 4527226"/>
              <a:gd name="connsiteX3731" fmla="*/ 1279139 w 4239875"/>
              <a:gd name="connsiteY3731" fmla="*/ 3381711 h 4527226"/>
              <a:gd name="connsiteX3732" fmla="*/ 1286856 w 4239875"/>
              <a:gd name="connsiteY3732" fmla="*/ 3379672 h 4527226"/>
              <a:gd name="connsiteX3733" fmla="*/ 1310422 w 4239875"/>
              <a:gd name="connsiteY3733" fmla="*/ 3378967 h 4527226"/>
              <a:gd name="connsiteX3734" fmla="*/ 1313170 w 4239875"/>
              <a:gd name="connsiteY3734" fmla="*/ 3380587 h 4527226"/>
              <a:gd name="connsiteX3735" fmla="*/ 1309178 w 4239875"/>
              <a:gd name="connsiteY3735" fmla="*/ 3381331 h 4527226"/>
              <a:gd name="connsiteX3736" fmla="*/ 1310422 w 4239875"/>
              <a:gd name="connsiteY3736" fmla="*/ 3378967 h 4527226"/>
              <a:gd name="connsiteX3737" fmla="*/ 3219731 w 4239875"/>
              <a:gd name="connsiteY3737" fmla="*/ 3378689 h 4527226"/>
              <a:gd name="connsiteX3738" fmla="*/ 3225343 w 4239875"/>
              <a:gd name="connsiteY3738" fmla="*/ 3380615 h 4527226"/>
              <a:gd name="connsiteX3739" fmla="*/ 3223681 w 4239875"/>
              <a:gd name="connsiteY3739" fmla="*/ 3386640 h 4527226"/>
              <a:gd name="connsiteX3740" fmla="*/ 3219731 w 4239875"/>
              <a:gd name="connsiteY3740" fmla="*/ 3378689 h 4527226"/>
              <a:gd name="connsiteX3741" fmla="*/ 3716542 w 4239875"/>
              <a:gd name="connsiteY3741" fmla="*/ 3377741 h 4527226"/>
              <a:gd name="connsiteX3742" fmla="*/ 3720891 w 4239875"/>
              <a:gd name="connsiteY3742" fmla="*/ 3381159 h 4527226"/>
              <a:gd name="connsiteX3743" fmla="*/ 3723254 w 4239875"/>
              <a:gd name="connsiteY3743" fmla="*/ 3383999 h 4527226"/>
              <a:gd name="connsiteX3744" fmla="*/ 3710190 w 4239875"/>
              <a:gd name="connsiteY3744" fmla="*/ 3380345 h 4527226"/>
              <a:gd name="connsiteX3745" fmla="*/ 3716542 w 4239875"/>
              <a:gd name="connsiteY3745" fmla="*/ 3377741 h 4527226"/>
              <a:gd name="connsiteX3746" fmla="*/ 3523690 w 4239875"/>
              <a:gd name="connsiteY3746" fmla="*/ 3376682 h 4527226"/>
              <a:gd name="connsiteX3747" fmla="*/ 3524438 w 4239875"/>
              <a:gd name="connsiteY3747" fmla="*/ 3378226 h 4527226"/>
              <a:gd name="connsiteX3748" fmla="*/ 3520059 w 4239875"/>
              <a:gd name="connsiteY3748" fmla="*/ 3379874 h 4527226"/>
              <a:gd name="connsiteX3749" fmla="*/ 3523690 w 4239875"/>
              <a:gd name="connsiteY3749" fmla="*/ 3376682 h 4527226"/>
              <a:gd name="connsiteX3750" fmla="*/ 759756 w 4239875"/>
              <a:gd name="connsiteY3750" fmla="*/ 3374368 h 4527226"/>
              <a:gd name="connsiteX3751" fmla="*/ 765111 w 4239875"/>
              <a:gd name="connsiteY3751" fmla="*/ 3378448 h 4527226"/>
              <a:gd name="connsiteX3752" fmla="*/ 764255 w 4239875"/>
              <a:gd name="connsiteY3752" fmla="*/ 3379572 h 4527226"/>
              <a:gd name="connsiteX3753" fmla="*/ 759414 w 4239875"/>
              <a:gd name="connsiteY3753" fmla="*/ 3379276 h 4527226"/>
              <a:gd name="connsiteX3754" fmla="*/ 762620 w 4239875"/>
              <a:gd name="connsiteY3754" fmla="*/ 3381718 h 4527226"/>
              <a:gd name="connsiteX3755" fmla="*/ 759984 w 4239875"/>
              <a:gd name="connsiteY3755" fmla="*/ 3385177 h 4527226"/>
              <a:gd name="connsiteX3756" fmla="*/ 754629 w 4239875"/>
              <a:gd name="connsiteY3756" fmla="*/ 3381098 h 4527226"/>
              <a:gd name="connsiteX3757" fmla="*/ 759756 w 4239875"/>
              <a:gd name="connsiteY3757" fmla="*/ 3374368 h 4527226"/>
              <a:gd name="connsiteX3758" fmla="*/ 3318825 w 4239875"/>
              <a:gd name="connsiteY3758" fmla="*/ 3371576 h 4527226"/>
              <a:gd name="connsiteX3759" fmla="*/ 3328027 w 4239875"/>
              <a:gd name="connsiteY3759" fmla="*/ 3376184 h 4527226"/>
              <a:gd name="connsiteX3760" fmla="*/ 3312193 w 4239875"/>
              <a:gd name="connsiteY3760" fmla="*/ 3403796 h 4527226"/>
              <a:gd name="connsiteX3761" fmla="*/ 3307605 w 4239875"/>
              <a:gd name="connsiteY3761" fmla="*/ 3377877 h 4527226"/>
              <a:gd name="connsiteX3762" fmla="*/ 3318825 w 4239875"/>
              <a:gd name="connsiteY3762" fmla="*/ 3371576 h 4527226"/>
              <a:gd name="connsiteX3763" fmla="*/ 3594078 w 4239875"/>
              <a:gd name="connsiteY3763" fmla="*/ 3371426 h 4527226"/>
              <a:gd name="connsiteX3764" fmla="*/ 3597868 w 4239875"/>
              <a:gd name="connsiteY3764" fmla="*/ 3372724 h 4527226"/>
              <a:gd name="connsiteX3765" fmla="*/ 3603277 w 4239875"/>
              <a:gd name="connsiteY3765" fmla="*/ 3379281 h 4527226"/>
              <a:gd name="connsiteX3766" fmla="*/ 3589012 w 4239875"/>
              <a:gd name="connsiteY3766" fmla="*/ 3374290 h 4527226"/>
              <a:gd name="connsiteX3767" fmla="*/ 3594078 w 4239875"/>
              <a:gd name="connsiteY3767" fmla="*/ 3371426 h 4527226"/>
              <a:gd name="connsiteX3768" fmla="*/ 1455376 w 4239875"/>
              <a:gd name="connsiteY3768" fmla="*/ 3371415 h 4527226"/>
              <a:gd name="connsiteX3769" fmla="*/ 1460092 w 4239875"/>
              <a:gd name="connsiteY3769" fmla="*/ 3380644 h 4527226"/>
              <a:gd name="connsiteX3770" fmla="*/ 1450438 w 4239875"/>
              <a:gd name="connsiteY3770" fmla="*/ 3395520 h 4527226"/>
              <a:gd name="connsiteX3771" fmla="*/ 1439538 w 4239875"/>
              <a:gd name="connsiteY3771" fmla="*/ 3396612 h 4527226"/>
              <a:gd name="connsiteX3772" fmla="*/ 1445466 w 4239875"/>
              <a:gd name="connsiteY3772" fmla="*/ 3382499 h 4527226"/>
              <a:gd name="connsiteX3773" fmla="*/ 1455376 w 4239875"/>
              <a:gd name="connsiteY3773" fmla="*/ 3371415 h 4527226"/>
              <a:gd name="connsiteX3774" fmla="*/ 1188810 w 4239875"/>
              <a:gd name="connsiteY3774" fmla="*/ 3370565 h 4527226"/>
              <a:gd name="connsiteX3775" fmla="*/ 1189305 w 4239875"/>
              <a:gd name="connsiteY3775" fmla="*/ 3383463 h 4527226"/>
              <a:gd name="connsiteX3776" fmla="*/ 1184682 w 4239875"/>
              <a:gd name="connsiteY3776" fmla="*/ 3382734 h 4527226"/>
              <a:gd name="connsiteX3777" fmla="*/ 1186225 w 4239875"/>
              <a:gd name="connsiteY3777" fmla="*/ 3377136 h 4527226"/>
              <a:gd name="connsiteX3778" fmla="*/ 1187887 w 4239875"/>
              <a:gd name="connsiteY3778" fmla="*/ 3371209 h 4527226"/>
              <a:gd name="connsiteX3779" fmla="*/ 3072782 w 4239875"/>
              <a:gd name="connsiteY3779" fmla="*/ 3369689 h 4527226"/>
              <a:gd name="connsiteX3780" fmla="*/ 3085457 w 4239875"/>
              <a:gd name="connsiteY3780" fmla="*/ 3382781 h 4527226"/>
              <a:gd name="connsiteX3781" fmla="*/ 3072457 w 4239875"/>
              <a:gd name="connsiteY3781" fmla="*/ 3389025 h 4527226"/>
              <a:gd name="connsiteX3782" fmla="*/ 3072782 w 4239875"/>
              <a:gd name="connsiteY3782" fmla="*/ 3369689 h 4527226"/>
              <a:gd name="connsiteX3783" fmla="*/ 728912 w 4239875"/>
              <a:gd name="connsiteY3783" fmla="*/ 3369493 h 4527226"/>
              <a:gd name="connsiteX3784" fmla="*/ 735853 w 4239875"/>
              <a:gd name="connsiteY3784" fmla="*/ 3370899 h 4527226"/>
              <a:gd name="connsiteX3785" fmla="*/ 722223 w 4239875"/>
              <a:gd name="connsiteY3785" fmla="*/ 3377503 h 4527226"/>
              <a:gd name="connsiteX3786" fmla="*/ 724432 w 4239875"/>
              <a:gd name="connsiteY3786" fmla="*/ 3374143 h 4527226"/>
              <a:gd name="connsiteX3787" fmla="*/ 728912 w 4239875"/>
              <a:gd name="connsiteY3787" fmla="*/ 3369493 h 4527226"/>
              <a:gd name="connsiteX3788" fmla="*/ 3182816 w 4239875"/>
              <a:gd name="connsiteY3788" fmla="*/ 3369046 h 4527226"/>
              <a:gd name="connsiteX3789" fmla="*/ 3181255 w 4239875"/>
              <a:gd name="connsiteY3789" fmla="*/ 3391385 h 4527226"/>
              <a:gd name="connsiteX3790" fmla="*/ 3171905 w 4239875"/>
              <a:gd name="connsiteY3790" fmla="*/ 3381728 h 4527226"/>
              <a:gd name="connsiteX3791" fmla="*/ 3182816 w 4239875"/>
              <a:gd name="connsiteY3791" fmla="*/ 3369046 h 4527226"/>
              <a:gd name="connsiteX3792" fmla="*/ 4080844 w 4239875"/>
              <a:gd name="connsiteY3792" fmla="*/ 3368333 h 4527226"/>
              <a:gd name="connsiteX3793" fmla="*/ 4084679 w 4239875"/>
              <a:gd name="connsiteY3793" fmla="*/ 3370717 h 4527226"/>
              <a:gd name="connsiteX3794" fmla="*/ 4089587 w 4239875"/>
              <a:gd name="connsiteY3794" fmla="*/ 3380978 h 4527226"/>
              <a:gd name="connsiteX3795" fmla="*/ 4075679 w 4239875"/>
              <a:gd name="connsiteY3795" fmla="*/ 3376350 h 4527226"/>
              <a:gd name="connsiteX3796" fmla="*/ 4075503 w 4239875"/>
              <a:gd name="connsiteY3796" fmla="*/ 3375376 h 4527226"/>
              <a:gd name="connsiteX3797" fmla="*/ 4072552 w 4239875"/>
              <a:gd name="connsiteY3797" fmla="*/ 3375311 h 4527226"/>
              <a:gd name="connsiteX3798" fmla="*/ 4072582 w 4239875"/>
              <a:gd name="connsiteY3798" fmla="*/ 3372256 h 4527226"/>
              <a:gd name="connsiteX3799" fmla="*/ 4074350 w 4239875"/>
              <a:gd name="connsiteY3799" fmla="*/ 3372056 h 4527226"/>
              <a:gd name="connsiteX3800" fmla="*/ 4074983 w 4239875"/>
              <a:gd name="connsiteY3800" fmla="*/ 3372509 h 4527226"/>
              <a:gd name="connsiteX3801" fmla="*/ 4074833 w 4239875"/>
              <a:gd name="connsiteY3801" fmla="*/ 3371675 h 4527226"/>
              <a:gd name="connsiteX3802" fmla="*/ 4080844 w 4239875"/>
              <a:gd name="connsiteY3802" fmla="*/ 3368333 h 4527226"/>
              <a:gd name="connsiteX3803" fmla="*/ 906570 w 4239875"/>
              <a:gd name="connsiteY3803" fmla="*/ 3367501 h 4527226"/>
              <a:gd name="connsiteX3804" fmla="*/ 902717 w 4239875"/>
              <a:gd name="connsiteY3804" fmla="*/ 3371875 h 4527226"/>
              <a:gd name="connsiteX3805" fmla="*/ 913112 w 4239875"/>
              <a:gd name="connsiteY3805" fmla="*/ 3369161 h 4527226"/>
              <a:gd name="connsiteX3806" fmla="*/ 906570 w 4239875"/>
              <a:gd name="connsiteY3806" fmla="*/ 3367501 h 4527226"/>
              <a:gd name="connsiteX3807" fmla="*/ 950829 w 4239875"/>
              <a:gd name="connsiteY3807" fmla="*/ 3367491 h 4527226"/>
              <a:gd name="connsiteX3808" fmla="*/ 948339 w 4239875"/>
              <a:gd name="connsiteY3808" fmla="*/ 3370758 h 4527226"/>
              <a:gd name="connsiteX3809" fmla="*/ 947854 w 4239875"/>
              <a:gd name="connsiteY3809" fmla="*/ 3375158 h 4527226"/>
              <a:gd name="connsiteX3810" fmla="*/ 950643 w 4239875"/>
              <a:gd name="connsiteY3810" fmla="*/ 3378427 h 4527226"/>
              <a:gd name="connsiteX3811" fmla="*/ 953484 w 4239875"/>
              <a:gd name="connsiteY3811" fmla="*/ 3372572 h 4527226"/>
              <a:gd name="connsiteX3812" fmla="*/ 1262971 w 4239875"/>
              <a:gd name="connsiteY3812" fmla="*/ 3366664 h 4527226"/>
              <a:gd name="connsiteX3813" fmla="*/ 1273587 w 4239875"/>
              <a:gd name="connsiteY3813" fmla="*/ 3369564 h 4527226"/>
              <a:gd name="connsiteX3814" fmla="*/ 1261550 w 4239875"/>
              <a:gd name="connsiteY3814" fmla="*/ 3383096 h 4527226"/>
              <a:gd name="connsiteX3815" fmla="*/ 1254072 w 4239875"/>
              <a:gd name="connsiteY3815" fmla="*/ 3377398 h 4527226"/>
              <a:gd name="connsiteX3816" fmla="*/ 1255452 w 4239875"/>
              <a:gd name="connsiteY3816" fmla="*/ 3371712 h 4527226"/>
              <a:gd name="connsiteX3817" fmla="*/ 1262971 w 4239875"/>
              <a:gd name="connsiteY3817" fmla="*/ 3366664 h 4527226"/>
              <a:gd name="connsiteX3818" fmla="*/ 1198234 w 4239875"/>
              <a:gd name="connsiteY3818" fmla="*/ 3366508 h 4527226"/>
              <a:gd name="connsiteX3819" fmla="*/ 1200529 w 4239875"/>
              <a:gd name="connsiteY3819" fmla="*/ 3379189 h 4527226"/>
              <a:gd name="connsiteX3820" fmla="*/ 1194507 w 4239875"/>
              <a:gd name="connsiteY3820" fmla="*/ 3366917 h 4527226"/>
              <a:gd name="connsiteX3821" fmla="*/ 1198234 w 4239875"/>
              <a:gd name="connsiteY3821" fmla="*/ 3366508 h 4527226"/>
              <a:gd name="connsiteX3822" fmla="*/ 3624380 w 4239875"/>
              <a:gd name="connsiteY3822" fmla="*/ 3365097 h 4527226"/>
              <a:gd name="connsiteX3823" fmla="*/ 3627409 w 4239875"/>
              <a:gd name="connsiteY3823" fmla="*/ 3373938 h 4527226"/>
              <a:gd name="connsiteX3824" fmla="*/ 3624380 w 4239875"/>
              <a:gd name="connsiteY3824" fmla="*/ 3365097 h 4527226"/>
              <a:gd name="connsiteX3825" fmla="*/ 352489 w 4239875"/>
              <a:gd name="connsiteY3825" fmla="*/ 3364312 h 4527226"/>
              <a:gd name="connsiteX3826" fmla="*/ 359794 w 4239875"/>
              <a:gd name="connsiteY3826" fmla="*/ 3365592 h 4527226"/>
              <a:gd name="connsiteX3827" fmla="*/ 348872 w 4239875"/>
              <a:gd name="connsiteY3827" fmla="*/ 3368487 h 4527226"/>
              <a:gd name="connsiteX3828" fmla="*/ 352489 w 4239875"/>
              <a:gd name="connsiteY3828" fmla="*/ 3364312 h 4527226"/>
              <a:gd name="connsiteX3829" fmla="*/ 3147453 w 4239875"/>
              <a:gd name="connsiteY3829" fmla="*/ 3363951 h 4527226"/>
              <a:gd name="connsiteX3830" fmla="*/ 3153415 w 4239875"/>
              <a:gd name="connsiteY3830" fmla="*/ 3376003 h 4527226"/>
              <a:gd name="connsiteX3831" fmla="*/ 3147453 w 4239875"/>
              <a:gd name="connsiteY3831" fmla="*/ 3363951 h 4527226"/>
              <a:gd name="connsiteX3832" fmla="*/ 650179 w 4239875"/>
              <a:gd name="connsiteY3832" fmla="*/ 3361944 h 4527226"/>
              <a:gd name="connsiteX3833" fmla="*/ 642915 w 4239875"/>
              <a:gd name="connsiteY3833" fmla="*/ 3367036 h 4527226"/>
              <a:gd name="connsiteX3834" fmla="*/ 650179 w 4239875"/>
              <a:gd name="connsiteY3834" fmla="*/ 3361944 h 4527226"/>
              <a:gd name="connsiteX3835" fmla="*/ 650849 w 4239875"/>
              <a:gd name="connsiteY3835" fmla="*/ 3361541 h 4527226"/>
              <a:gd name="connsiteX3836" fmla="*/ 652149 w 4239875"/>
              <a:gd name="connsiteY3836" fmla="*/ 3361999 h 4527226"/>
              <a:gd name="connsiteX3837" fmla="*/ 653862 w 4239875"/>
              <a:gd name="connsiteY3837" fmla="*/ 3365921 h 4527226"/>
              <a:gd name="connsiteX3838" fmla="*/ 652451 w 4239875"/>
              <a:gd name="connsiteY3838" fmla="*/ 3366102 h 4527226"/>
              <a:gd name="connsiteX3839" fmla="*/ 650849 w 4239875"/>
              <a:gd name="connsiteY3839" fmla="*/ 3361541 h 4527226"/>
              <a:gd name="connsiteX3840" fmla="*/ 3751132 w 4239875"/>
              <a:gd name="connsiteY3840" fmla="*/ 3360913 h 4527226"/>
              <a:gd name="connsiteX3841" fmla="*/ 3747181 w 4239875"/>
              <a:gd name="connsiteY3841" fmla="*/ 3363695 h 4527226"/>
              <a:gd name="connsiteX3842" fmla="*/ 3746974 w 4239875"/>
              <a:gd name="connsiteY3842" fmla="*/ 3365205 h 4527226"/>
              <a:gd name="connsiteX3843" fmla="*/ 3749315 w 4239875"/>
              <a:gd name="connsiteY3843" fmla="*/ 3363312 h 4527226"/>
              <a:gd name="connsiteX3844" fmla="*/ 3750793 w 4239875"/>
              <a:gd name="connsiteY3844" fmla="*/ 3365724 h 4527226"/>
              <a:gd name="connsiteX3845" fmla="*/ 3748823 w 4239875"/>
              <a:gd name="connsiteY3845" fmla="*/ 3365586 h 4527226"/>
              <a:gd name="connsiteX3846" fmla="*/ 3746877 w 4239875"/>
              <a:gd name="connsiteY3846" fmla="*/ 3365932 h 4527226"/>
              <a:gd name="connsiteX3847" fmla="*/ 3746493 w 4239875"/>
              <a:gd name="connsiteY3847" fmla="*/ 3368754 h 4527226"/>
              <a:gd name="connsiteX3848" fmla="*/ 3748836 w 4239875"/>
              <a:gd name="connsiteY3848" fmla="*/ 3377978 h 4527226"/>
              <a:gd name="connsiteX3849" fmla="*/ 3763634 w 4239875"/>
              <a:gd name="connsiteY3849" fmla="*/ 3404921 h 4527226"/>
              <a:gd name="connsiteX3850" fmla="*/ 3755007 w 4239875"/>
              <a:gd name="connsiteY3850" fmla="*/ 3378519 h 4527226"/>
              <a:gd name="connsiteX3851" fmla="*/ 3751132 w 4239875"/>
              <a:gd name="connsiteY3851" fmla="*/ 3360913 h 4527226"/>
              <a:gd name="connsiteX3852" fmla="*/ 1191086 w 4239875"/>
              <a:gd name="connsiteY3852" fmla="*/ 3359804 h 4527226"/>
              <a:gd name="connsiteX3853" fmla="*/ 1191925 w 4239875"/>
              <a:gd name="connsiteY3853" fmla="*/ 3360223 h 4527226"/>
              <a:gd name="connsiteX3854" fmla="*/ 1190552 w 4239875"/>
              <a:gd name="connsiteY3854" fmla="*/ 3362024 h 4527226"/>
              <a:gd name="connsiteX3855" fmla="*/ 1190489 w 4239875"/>
              <a:gd name="connsiteY3855" fmla="*/ 3361931 h 4527226"/>
              <a:gd name="connsiteX3856" fmla="*/ 465648 w 4239875"/>
              <a:gd name="connsiteY3856" fmla="*/ 3359718 h 4527226"/>
              <a:gd name="connsiteX3857" fmla="*/ 444212 w 4239875"/>
              <a:gd name="connsiteY3857" fmla="*/ 3407943 h 4527226"/>
              <a:gd name="connsiteX3858" fmla="*/ 451303 w 4239875"/>
              <a:gd name="connsiteY3858" fmla="*/ 3376316 h 4527226"/>
              <a:gd name="connsiteX3859" fmla="*/ 455960 w 4239875"/>
              <a:gd name="connsiteY3859" fmla="*/ 3364625 h 4527226"/>
              <a:gd name="connsiteX3860" fmla="*/ 465648 w 4239875"/>
              <a:gd name="connsiteY3860" fmla="*/ 3359718 h 4527226"/>
              <a:gd name="connsiteX3861" fmla="*/ 925073 w 4239875"/>
              <a:gd name="connsiteY3861" fmla="*/ 3358820 h 4527226"/>
              <a:gd name="connsiteX3862" fmla="*/ 926590 w 4239875"/>
              <a:gd name="connsiteY3862" fmla="*/ 3360905 h 4527226"/>
              <a:gd name="connsiteX3863" fmla="*/ 925039 w 4239875"/>
              <a:gd name="connsiteY3863" fmla="*/ 3359067 h 4527226"/>
              <a:gd name="connsiteX3864" fmla="*/ 664522 w 4239875"/>
              <a:gd name="connsiteY3864" fmla="*/ 3358536 h 4527226"/>
              <a:gd name="connsiteX3865" fmla="*/ 667436 w 4239875"/>
              <a:gd name="connsiteY3865" fmla="*/ 3359154 h 4527226"/>
              <a:gd name="connsiteX3866" fmla="*/ 666098 w 4239875"/>
              <a:gd name="connsiteY3866" fmla="*/ 3364976 h 4527226"/>
              <a:gd name="connsiteX3867" fmla="*/ 664629 w 4239875"/>
              <a:gd name="connsiteY3867" fmla="*/ 3364462 h 4527226"/>
              <a:gd name="connsiteX3868" fmla="*/ 665404 w 4239875"/>
              <a:gd name="connsiteY3868" fmla="*/ 3367994 h 4527226"/>
              <a:gd name="connsiteX3869" fmla="*/ 665243 w 4239875"/>
              <a:gd name="connsiteY3869" fmla="*/ 3368697 h 4527226"/>
              <a:gd name="connsiteX3870" fmla="*/ 664522 w 4239875"/>
              <a:gd name="connsiteY3870" fmla="*/ 3358536 h 4527226"/>
              <a:gd name="connsiteX3871" fmla="*/ 928112 w 4239875"/>
              <a:gd name="connsiteY3871" fmla="*/ 3358295 h 4527226"/>
              <a:gd name="connsiteX3872" fmla="*/ 929102 w 4239875"/>
              <a:gd name="connsiteY3872" fmla="*/ 3359429 h 4527226"/>
              <a:gd name="connsiteX3873" fmla="*/ 928264 w 4239875"/>
              <a:gd name="connsiteY3873" fmla="*/ 3362890 h 4527226"/>
              <a:gd name="connsiteX3874" fmla="*/ 927374 w 4239875"/>
              <a:gd name="connsiteY3874" fmla="*/ 3361835 h 4527226"/>
              <a:gd name="connsiteX3875" fmla="*/ 1018434 w 4239875"/>
              <a:gd name="connsiteY3875" fmla="*/ 3358278 h 4527226"/>
              <a:gd name="connsiteX3876" fmla="*/ 989484 w 4239875"/>
              <a:gd name="connsiteY3876" fmla="*/ 3423360 h 4527226"/>
              <a:gd name="connsiteX3877" fmla="*/ 985457 w 4239875"/>
              <a:gd name="connsiteY3877" fmla="*/ 3412850 h 4527226"/>
              <a:gd name="connsiteX3878" fmla="*/ 996354 w 4239875"/>
              <a:gd name="connsiteY3878" fmla="*/ 3389519 h 4527226"/>
              <a:gd name="connsiteX3879" fmla="*/ 1005114 w 4239875"/>
              <a:gd name="connsiteY3879" fmla="*/ 3366737 h 4527226"/>
              <a:gd name="connsiteX3880" fmla="*/ 1006574 w 4239875"/>
              <a:gd name="connsiteY3880" fmla="*/ 3363373 h 4527226"/>
              <a:gd name="connsiteX3881" fmla="*/ 1018434 w 4239875"/>
              <a:gd name="connsiteY3881" fmla="*/ 3358278 h 4527226"/>
              <a:gd name="connsiteX3882" fmla="*/ 660514 w 4239875"/>
              <a:gd name="connsiteY3882" fmla="*/ 3354785 h 4527226"/>
              <a:gd name="connsiteX3883" fmla="*/ 658476 w 4239875"/>
              <a:gd name="connsiteY3883" fmla="*/ 3364103 h 4527226"/>
              <a:gd name="connsiteX3884" fmla="*/ 656040 w 4239875"/>
              <a:gd name="connsiteY3884" fmla="*/ 3365386 h 4527226"/>
              <a:gd name="connsiteX3885" fmla="*/ 656204 w 4239875"/>
              <a:gd name="connsiteY3885" fmla="*/ 3365619 h 4527226"/>
              <a:gd name="connsiteX3886" fmla="*/ 655392 w 4239875"/>
              <a:gd name="connsiteY3886" fmla="*/ 3365724 h 4527226"/>
              <a:gd name="connsiteX3887" fmla="*/ 657702 w 4239875"/>
              <a:gd name="connsiteY3887" fmla="*/ 3362319 h 4527226"/>
              <a:gd name="connsiteX3888" fmla="*/ 656168 w 4239875"/>
              <a:gd name="connsiteY3888" fmla="*/ 3359631 h 4527226"/>
              <a:gd name="connsiteX3889" fmla="*/ 656449 w 4239875"/>
              <a:gd name="connsiteY3889" fmla="*/ 3359050 h 4527226"/>
              <a:gd name="connsiteX3890" fmla="*/ 660514 w 4239875"/>
              <a:gd name="connsiteY3890" fmla="*/ 3354785 h 4527226"/>
              <a:gd name="connsiteX3891" fmla="*/ 862881 w 4239875"/>
              <a:gd name="connsiteY3891" fmla="*/ 3354553 h 4527226"/>
              <a:gd name="connsiteX3892" fmla="*/ 866492 w 4239875"/>
              <a:gd name="connsiteY3892" fmla="*/ 3360077 h 4527226"/>
              <a:gd name="connsiteX3893" fmla="*/ 866261 w 4239875"/>
              <a:gd name="connsiteY3893" fmla="*/ 3360762 h 4527226"/>
              <a:gd name="connsiteX3894" fmla="*/ 866207 w 4239875"/>
              <a:gd name="connsiteY3894" fmla="*/ 3360740 h 4527226"/>
              <a:gd name="connsiteX3895" fmla="*/ 865159 w 4239875"/>
              <a:gd name="connsiteY3895" fmla="*/ 3360325 h 4527226"/>
              <a:gd name="connsiteX3896" fmla="*/ 864691 w 4239875"/>
              <a:gd name="connsiteY3896" fmla="*/ 3360140 h 4527226"/>
              <a:gd name="connsiteX3897" fmla="*/ 863237 w 4239875"/>
              <a:gd name="connsiteY3897" fmla="*/ 3359565 h 4527226"/>
              <a:gd name="connsiteX3898" fmla="*/ 865159 w 4239875"/>
              <a:gd name="connsiteY3898" fmla="*/ 3360325 h 4527226"/>
              <a:gd name="connsiteX3899" fmla="*/ 866261 w 4239875"/>
              <a:gd name="connsiteY3899" fmla="*/ 3360762 h 4527226"/>
              <a:gd name="connsiteX3900" fmla="*/ 864745 w 4239875"/>
              <a:gd name="connsiteY3900" fmla="*/ 3365277 h 4527226"/>
              <a:gd name="connsiteX3901" fmla="*/ 864369 w 4239875"/>
              <a:gd name="connsiteY3901" fmla="*/ 3365674 h 4527226"/>
              <a:gd name="connsiteX3902" fmla="*/ 858868 w 4239875"/>
              <a:gd name="connsiteY3902" fmla="*/ 3364904 h 4527226"/>
              <a:gd name="connsiteX3903" fmla="*/ 859207 w 4239875"/>
              <a:gd name="connsiteY3903" fmla="*/ 3358416 h 4527226"/>
              <a:gd name="connsiteX3904" fmla="*/ 4098470 w 4239875"/>
              <a:gd name="connsiteY3904" fmla="*/ 3354078 h 4527226"/>
              <a:gd name="connsiteX3905" fmla="*/ 4103368 w 4239875"/>
              <a:gd name="connsiteY3905" fmla="*/ 3359636 h 4527226"/>
              <a:gd name="connsiteX3906" fmla="*/ 4091592 w 4239875"/>
              <a:gd name="connsiteY3906" fmla="*/ 3355445 h 4527226"/>
              <a:gd name="connsiteX3907" fmla="*/ 4098470 w 4239875"/>
              <a:gd name="connsiteY3907" fmla="*/ 3354078 h 4527226"/>
              <a:gd name="connsiteX3908" fmla="*/ 3898891 w 4239875"/>
              <a:gd name="connsiteY3908" fmla="*/ 3353556 h 4527226"/>
              <a:gd name="connsiteX3909" fmla="*/ 3902126 w 4239875"/>
              <a:gd name="connsiteY3909" fmla="*/ 3354961 h 4527226"/>
              <a:gd name="connsiteX3910" fmla="*/ 3894266 w 4239875"/>
              <a:gd name="connsiteY3910" fmla="*/ 3356523 h 4527226"/>
              <a:gd name="connsiteX3911" fmla="*/ 3898891 w 4239875"/>
              <a:gd name="connsiteY3911" fmla="*/ 3353556 h 4527226"/>
              <a:gd name="connsiteX3912" fmla="*/ 3064202 w 4239875"/>
              <a:gd name="connsiteY3912" fmla="*/ 3352931 h 4527226"/>
              <a:gd name="connsiteX3913" fmla="*/ 3068347 w 4239875"/>
              <a:gd name="connsiteY3913" fmla="*/ 3357013 h 4527226"/>
              <a:gd name="connsiteX3914" fmla="*/ 3058812 w 4239875"/>
              <a:gd name="connsiteY3914" fmla="*/ 3354468 h 4527226"/>
              <a:gd name="connsiteX3915" fmla="*/ 3064202 w 4239875"/>
              <a:gd name="connsiteY3915" fmla="*/ 3352931 h 4527226"/>
              <a:gd name="connsiteX3916" fmla="*/ 890938 w 4239875"/>
              <a:gd name="connsiteY3916" fmla="*/ 3352733 h 4527226"/>
              <a:gd name="connsiteX3917" fmla="*/ 887368 w 4239875"/>
              <a:gd name="connsiteY3917" fmla="*/ 3364283 h 4527226"/>
              <a:gd name="connsiteX3918" fmla="*/ 893259 w 4239875"/>
              <a:gd name="connsiteY3918" fmla="*/ 3360839 h 4527226"/>
              <a:gd name="connsiteX3919" fmla="*/ 895125 w 4239875"/>
              <a:gd name="connsiteY3919" fmla="*/ 3354101 h 4527226"/>
              <a:gd name="connsiteX3920" fmla="*/ 890938 w 4239875"/>
              <a:gd name="connsiteY3920" fmla="*/ 3352733 h 4527226"/>
              <a:gd name="connsiteX3921" fmla="*/ 663705 w 4239875"/>
              <a:gd name="connsiteY3921" fmla="*/ 3352485 h 4527226"/>
              <a:gd name="connsiteX3922" fmla="*/ 666422 w 4239875"/>
              <a:gd name="connsiteY3922" fmla="*/ 3354055 h 4527226"/>
              <a:gd name="connsiteX3923" fmla="*/ 662667 w 4239875"/>
              <a:gd name="connsiteY3923" fmla="*/ 3355187 h 4527226"/>
              <a:gd name="connsiteX3924" fmla="*/ 663705 w 4239875"/>
              <a:gd name="connsiteY3924" fmla="*/ 3352485 h 4527226"/>
              <a:gd name="connsiteX3925" fmla="*/ 3552812 w 4239875"/>
              <a:gd name="connsiteY3925" fmla="*/ 3351186 h 4527226"/>
              <a:gd name="connsiteX3926" fmla="*/ 3572646 w 4239875"/>
              <a:gd name="connsiteY3926" fmla="*/ 3381561 h 4527226"/>
              <a:gd name="connsiteX3927" fmla="*/ 3555612 w 4239875"/>
              <a:gd name="connsiteY3927" fmla="*/ 3379461 h 4527226"/>
              <a:gd name="connsiteX3928" fmla="*/ 3552812 w 4239875"/>
              <a:gd name="connsiteY3928" fmla="*/ 3351186 h 4527226"/>
              <a:gd name="connsiteX3929" fmla="*/ 3620305 w 4239875"/>
              <a:gd name="connsiteY3929" fmla="*/ 3350887 h 4527226"/>
              <a:gd name="connsiteX3930" fmla="*/ 3621559 w 4239875"/>
              <a:gd name="connsiteY3930" fmla="*/ 3361448 h 4527226"/>
              <a:gd name="connsiteX3931" fmla="*/ 3620305 w 4239875"/>
              <a:gd name="connsiteY3931" fmla="*/ 3350887 h 4527226"/>
              <a:gd name="connsiteX3932" fmla="*/ 3584989 w 4239875"/>
              <a:gd name="connsiteY3932" fmla="*/ 3349361 h 4527226"/>
              <a:gd name="connsiteX3933" fmla="*/ 3591307 w 4239875"/>
              <a:gd name="connsiteY3933" fmla="*/ 3351078 h 4527226"/>
              <a:gd name="connsiteX3934" fmla="*/ 3589782 w 4239875"/>
              <a:gd name="connsiteY3934" fmla="*/ 3356476 h 4527226"/>
              <a:gd name="connsiteX3935" fmla="*/ 3589151 w 4239875"/>
              <a:gd name="connsiteY3935" fmla="*/ 3357574 h 4527226"/>
              <a:gd name="connsiteX3936" fmla="*/ 3589529 w 4239875"/>
              <a:gd name="connsiteY3936" fmla="*/ 3357675 h 4527226"/>
              <a:gd name="connsiteX3937" fmla="*/ 3588849 w 4239875"/>
              <a:gd name="connsiteY3937" fmla="*/ 3358101 h 4527226"/>
              <a:gd name="connsiteX3938" fmla="*/ 3586749 w 4239875"/>
              <a:gd name="connsiteY3938" fmla="*/ 3361764 h 4527226"/>
              <a:gd name="connsiteX3939" fmla="*/ 3585339 w 4239875"/>
              <a:gd name="connsiteY3939" fmla="*/ 3360308 h 4527226"/>
              <a:gd name="connsiteX3940" fmla="*/ 3585306 w 4239875"/>
              <a:gd name="connsiteY3940" fmla="*/ 3360329 h 4527226"/>
              <a:gd name="connsiteX3941" fmla="*/ 3581829 w 4239875"/>
              <a:gd name="connsiteY3941" fmla="*/ 3359398 h 4527226"/>
              <a:gd name="connsiteX3942" fmla="*/ 3583463 w 4239875"/>
              <a:gd name="connsiteY3942" fmla="*/ 3358370 h 4527226"/>
              <a:gd name="connsiteX3943" fmla="*/ 3577349 w 4239875"/>
              <a:gd name="connsiteY3943" fmla="*/ 3352055 h 4527226"/>
              <a:gd name="connsiteX3944" fmla="*/ 3584989 w 4239875"/>
              <a:gd name="connsiteY3944" fmla="*/ 3349361 h 4527226"/>
              <a:gd name="connsiteX3945" fmla="*/ 871128 w 4239875"/>
              <a:gd name="connsiteY3945" fmla="*/ 3348164 h 4527226"/>
              <a:gd name="connsiteX3946" fmla="*/ 869860 w 4239875"/>
              <a:gd name="connsiteY3946" fmla="*/ 3349301 h 4527226"/>
              <a:gd name="connsiteX3947" fmla="*/ 868261 w 4239875"/>
              <a:gd name="connsiteY3947" fmla="*/ 3348944 h 4527226"/>
              <a:gd name="connsiteX3948" fmla="*/ 3208602 w 4239875"/>
              <a:gd name="connsiteY3948" fmla="*/ 3347104 h 4527226"/>
              <a:gd name="connsiteX3949" fmla="*/ 3225680 w 4239875"/>
              <a:gd name="connsiteY3949" fmla="*/ 3374092 h 4527226"/>
              <a:gd name="connsiteX3950" fmla="*/ 3216284 w 4239875"/>
              <a:gd name="connsiteY3950" fmla="*/ 3364388 h 4527226"/>
              <a:gd name="connsiteX3951" fmla="*/ 3208602 w 4239875"/>
              <a:gd name="connsiteY3951" fmla="*/ 3347104 h 4527226"/>
              <a:gd name="connsiteX3952" fmla="*/ 892789 w 4239875"/>
              <a:gd name="connsiteY3952" fmla="*/ 3346839 h 4527226"/>
              <a:gd name="connsiteX3953" fmla="*/ 888848 w 4239875"/>
              <a:gd name="connsiteY3953" fmla="*/ 3347289 h 4527226"/>
              <a:gd name="connsiteX3954" fmla="*/ 890292 w 4239875"/>
              <a:gd name="connsiteY3954" fmla="*/ 3350117 h 4527226"/>
              <a:gd name="connsiteX3955" fmla="*/ 892821 w 4239875"/>
              <a:gd name="connsiteY3955" fmla="*/ 3349452 h 4527226"/>
              <a:gd name="connsiteX3956" fmla="*/ 892789 w 4239875"/>
              <a:gd name="connsiteY3956" fmla="*/ 3346839 h 4527226"/>
              <a:gd name="connsiteX3957" fmla="*/ 602337 w 4239875"/>
              <a:gd name="connsiteY3957" fmla="*/ 3346691 h 4527226"/>
              <a:gd name="connsiteX3958" fmla="*/ 612786 w 4239875"/>
              <a:gd name="connsiteY3958" fmla="*/ 3350685 h 4527226"/>
              <a:gd name="connsiteX3959" fmla="*/ 606900 w 4239875"/>
              <a:gd name="connsiteY3959" fmla="*/ 3376729 h 4527226"/>
              <a:gd name="connsiteX3960" fmla="*/ 602810 w 4239875"/>
              <a:gd name="connsiteY3960" fmla="*/ 3379841 h 4527226"/>
              <a:gd name="connsiteX3961" fmla="*/ 602079 w 4239875"/>
              <a:gd name="connsiteY3961" fmla="*/ 3351580 h 4527226"/>
              <a:gd name="connsiteX3962" fmla="*/ 600178 w 4239875"/>
              <a:gd name="connsiteY3962" fmla="*/ 3353142 h 4527226"/>
              <a:gd name="connsiteX3963" fmla="*/ 463679 w 4239875"/>
              <a:gd name="connsiteY3963" fmla="*/ 3346681 h 4527226"/>
              <a:gd name="connsiteX3964" fmla="*/ 463723 w 4239875"/>
              <a:gd name="connsiteY3964" fmla="*/ 3356068 h 4527226"/>
              <a:gd name="connsiteX3965" fmla="*/ 460547 w 4239875"/>
              <a:gd name="connsiteY3965" fmla="*/ 3355517 h 4527226"/>
              <a:gd name="connsiteX3966" fmla="*/ 463679 w 4239875"/>
              <a:gd name="connsiteY3966" fmla="*/ 3346681 h 4527226"/>
              <a:gd name="connsiteX3967" fmla="*/ 1291483 w 4239875"/>
              <a:gd name="connsiteY3967" fmla="*/ 3346305 h 4527226"/>
              <a:gd name="connsiteX3968" fmla="*/ 1288987 w 4239875"/>
              <a:gd name="connsiteY3968" fmla="*/ 3349581 h 4527226"/>
              <a:gd name="connsiteX3969" fmla="*/ 1288737 w 4239875"/>
              <a:gd name="connsiteY3969" fmla="*/ 3346802 h 4527226"/>
              <a:gd name="connsiteX3970" fmla="*/ 1291483 w 4239875"/>
              <a:gd name="connsiteY3970" fmla="*/ 3346305 h 4527226"/>
              <a:gd name="connsiteX3971" fmla="*/ 1495154 w 4239875"/>
              <a:gd name="connsiteY3971" fmla="*/ 3346207 h 4527226"/>
              <a:gd name="connsiteX3972" fmla="*/ 1500800 w 4239875"/>
              <a:gd name="connsiteY3972" fmla="*/ 3347268 h 4527226"/>
              <a:gd name="connsiteX3973" fmla="*/ 1492123 w 4239875"/>
              <a:gd name="connsiteY3973" fmla="*/ 3349915 h 4527226"/>
              <a:gd name="connsiteX3974" fmla="*/ 1495154 w 4239875"/>
              <a:gd name="connsiteY3974" fmla="*/ 3346207 h 4527226"/>
              <a:gd name="connsiteX3975" fmla="*/ 3160181 w 4239875"/>
              <a:gd name="connsiteY3975" fmla="*/ 3345577 h 4527226"/>
              <a:gd name="connsiteX3976" fmla="*/ 3173546 w 4239875"/>
              <a:gd name="connsiteY3976" fmla="*/ 3350591 h 4527226"/>
              <a:gd name="connsiteX3977" fmla="*/ 3181836 w 4239875"/>
              <a:gd name="connsiteY3977" fmla="*/ 3362083 h 4527226"/>
              <a:gd name="connsiteX3978" fmla="*/ 3170906 w 4239875"/>
              <a:gd name="connsiteY3978" fmla="*/ 3366419 h 4527226"/>
              <a:gd name="connsiteX3979" fmla="*/ 3166681 w 4239875"/>
              <a:gd name="connsiteY3979" fmla="*/ 3360100 h 4527226"/>
              <a:gd name="connsiteX3980" fmla="*/ 3160181 w 4239875"/>
              <a:gd name="connsiteY3980" fmla="*/ 3345577 h 4527226"/>
              <a:gd name="connsiteX3981" fmla="*/ 3767342 w 4239875"/>
              <a:gd name="connsiteY3981" fmla="*/ 3344624 h 4527226"/>
              <a:gd name="connsiteX3982" fmla="*/ 3767194 w 4239875"/>
              <a:gd name="connsiteY3982" fmla="*/ 3345129 h 4527226"/>
              <a:gd name="connsiteX3983" fmla="*/ 3767046 w 4239875"/>
              <a:gd name="connsiteY3983" fmla="*/ 3345629 h 4527226"/>
              <a:gd name="connsiteX3984" fmla="*/ 1237683 w 4239875"/>
              <a:gd name="connsiteY3984" fmla="*/ 3344069 h 4527226"/>
              <a:gd name="connsiteX3985" fmla="*/ 1241773 w 4239875"/>
              <a:gd name="connsiteY3985" fmla="*/ 3345362 h 4527226"/>
              <a:gd name="connsiteX3986" fmla="*/ 1239139 w 4239875"/>
              <a:gd name="connsiteY3986" fmla="*/ 3348821 h 4527226"/>
              <a:gd name="connsiteX3987" fmla="*/ 1237683 w 4239875"/>
              <a:gd name="connsiteY3987" fmla="*/ 3344069 h 4527226"/>
              <a:gd name="connsiteX3988" fmla="*/ 961431 w 4239875"/>
              <a:gd name="connsiteY3988" fmla="*/ 3342419 h 4527226"/>
              <a:gd name="connsiteX3989" fmla="*/ 955920 w 4239875"/>
              <a:gd name="connsiteY3989" fmla="*/ 3348676 h 4527226"/>
              <a:gd name="connsiteX3990" fmla="*/ 958744 w 4239875"/>
              <a:gd name="connsiteY3990" fmla="*/ 3357100 h 4527226"/>
              <a:gd name="connsiteX3991" fmla="*/ 961923 w 4239875"/>
              <a:gd name="connsiteY3991" fmla="*/ 3353564 h 4527226"/>
              <a:gd name="connsiteX3992" fmla="*/ 964770 w 4239875"/>
              <a:gd name="connsiteY3992" fmla="*/ 3346666 h 4527226"/>
              <a:gd name="connsiteX3993" fmla="*/ 1302356 w 4239875"/>
              <a:gd name="connsiteY3993" fmla="*/ 3342292 h 4527226"/>
              <a:gd name="connsiteX3994" fmla="*/ 1291520 w 4239875"/>
              <a:gd name="connsiteY3994" fmla="*/ 3350135 h 4527226"/>
              <a:gd name="connsiteX3995" fmla="*/ 1292210 w 4239875"/>
              <a:gd name="connsiteY3995" fmla="*/ 3346636 h 4527226"/>
              <a:gd name="connsiteX3996" fmla="*/ 1302356 w 4239875"/>
              <a:gd name="connsiteY3996" fmla="*/ 3342292 h 4527226"/>
              <a:gd name="connsiteX3997" fmla="*/ 3710108 w 4239875"/>
              <a:gd name="connsiteY3997" fmla="*/ 3341220 h 4527226"/>
              <a:gd name="connsiteX3998" fmla="*/ 3709091 w 4239875"/>
              <a:gd name="connsiteY3998" fmla="*/ 3341310 h 4527226"/>
              <a:gd name="connsiteX3999" fmla="*/ 3708241 w 4239875"/>
              <a:gd name="connsiteY3999" fmla="*/ 3341385 h 4527226"/>
              <a:gd name="connsiteX4000" fmla="*/ 3711806 w 4239875"/>
              <a:gd name="connsiteY4000" fmla="*/ 3341069 h 4527226"/>
              <a:gd name="connsiteX4001" fmla="*/ 3710108 w 4239875"/>
              <a:gd name="connsiteY4001" fmla="*/ 3341220 h 4527226"/>
              <a:gd name="connsiteX4002" fmla="*/ 3710854 w 4239875"/>
              <a:gd name="connsiteY4002" fmla="*/ 3341153 h 4527226"/>
              <a:gd name="connsiteX4003" fmla="*/ 3712421 w 4239875"/>
              <a:gd name="connsiteY4003" fmla="*/ 3341014 h 4527226"/>
              <a:gd name="connsiteX4004" fmla="*/ 3712356 w 4239875"/>
              <a:gd name="connsiteY4004" fmla="*/ 3341020 h 4527226"/>
              <a:gd name="connsiteX4005" fmla="*/ 3711806 w 4239875"/>
              <a:gd name="connsiteY4005" fmla="*/ 3341069 h 4527226"/>
              <a:gd name="connsiteX4006" fmla="*/ 3896639 w 4239875"/>
              <a:gd name="connsiteY4006" fmla="*/ 3340357 h 4527226"/>
              <a:gd name="connsiteX4007" fmla="*/ 3902037 w 4239875"/>
              <a:gd name="connsiteY4007" fmla="*/ 3345434 h 4527226"/>
              <a:gd name="connsiteX4008" fmla="*/ 3889264 w 4239875"/>
              <a:gd name="connsiteY4008" fmla="*/ 3342209 h 4527226"/>
              <a:gd name="connsiteX4009" fmla="*/ 3896639 w 4239875"/>
              <a:gd name="connsiteY4009" fmla="*/ 3340357 h 4527226"/>
              <a:gd name="connsiteX4010" fmla="*/ 926849 w 4239875"/>
              <a:gd name="connsiteY4010" fmla="*/ 3340002 h 4527226"/>
              <a:gd name="connsiteX4011" fmla="*/ 923774 w 4239875"/>
              <a:gd name="connsiteY4011" fmla="*/ 3348294 h 4527226"/>
              <a:gd name="connsiteX4012" fmla="*/ 929414 w 4239875"/>
              <a:gd name="connsiteY4012" fmla="*/ 3345944 h 4527226"/>
              <a:gd name="connsiteX4013" fmla="*/ 926849 w 4239875"/>
              <a:gd name="connsiteY4013" fmla="*/ 3340002 h 4527226"/>
              <a:gd name="connsiteX4014" fmla="*/ 3504052 w 4239875"/>
              <a:gd name="connsiteY4014" fmla="*/ 3339398 h 4527226"/>
              <a:gd name="connsiteX4015" fmla="*/ 3515615 w 4239875"/>
              <a:gd name="connsiteY4015" fmla="*/ 3353336 h 4527226"/>
              <a:gd name="connsiteX4016" fmla="*/ 3506736 w 4239875"/>
              <a:gd name="connsiteY4016" fmla="*/ 3366124 h 4527226"/>
              <a:gd name="connsiteX4017" fmla="*/ 3504052 w 4239875"/>
              <a:gd name="connsiteY4017" fmla="*/ 3339398 h 4527226"/>
              <a:gd name="connsiteX4018" fmla="*/ 1148652 w 4239875"/>
              <a:gd name="connsiteY4018" fmla="*/ 3339060 h 4527226"/>
              <a:gd name="connsiteX4019" fmla="*/ 1154854 w 4239875"/>
              <a:gd name="connsiteY4019" fmla="*/ 3346530 h 4527226"/>
              <a:gd name="connsiteX4020" fmla="*/ 1158846 w 4239875"/>
              <a:gd name="connsiteY4020" fmla="*/ 3347609 h 4527226"/>
              <a:gd name="connsiteX4021" fmla="*/ 1158029 w 4239875"/>
              <a:gd name="connsiteY4021" fmla="*/ 3350912 h 4527226"/>
              <a:gd name="connsiteX4022" fmla="*/ 1151005 w 4239875"/>
              <a:gd name="connsiteY4022" fmla="*/ 3366826 h 4527226"/>
              <a:gd name="connsiteX4023" fmla="*/ 1149199 w 4239875"/>
              <a:gd name="connsiteY4023" fmla="*/ 3399024 h 4527226"/>
              <a:gd name="connsiteX4024" fmla="*/ 1146288 w 4239875"/>
              <a:gd name="connsiteY4024" fmla="*/ 3428474 h 4527226"/>
              <a:gd name="connsiteX4025" fmla="*/ 1135822 w 4239875"/>
              <a:gd name="connsiteY4025" fmla="*/ 3457249 h 4527226"/>
              <a:gd name="connsiteX4026" fmla="*/ 1104761 w 4239875"/>
              <a:gd name="connsiteY4026" fmla="*/ 3533349 h 4527226"/>
              <a:gd name="connsiteX4027" fmla="*/ 1094546 w 4239875"/>
              <a:gd name="connsiteY4027" fmla="*/ 3553452 h 4527226"/>
              <a:gd name="connsiteX4028" fmla="*/ 1095443 w 4239875"/>
              <a:gd name="connsiteY4028" fmla="*/ 3563428 h 4527226"/>
              <a:gd name="connsiteX4029" fmla="*/ 1102434 w 4239875"/>
              <a:gd name="connsiteY4029" fmla="*/ 3574329 h 4527226"/>
              <a:gd name="connsiteX4030" fmla="*/ 1094877 w 4239875"/>
              <a:gd name="connsiteY4030" fmla="*/ 3590571 h 4527226"/>
              <a:gd name="connsiteX4031" fmla="*/ 1082333 w 4239875"/>
              <a:gd name="connsiteY4031" fmla="*/ 3618193 h 4527226"/>
              <a:gd name="connsiteX4032" fmla="*/ 1101187 w 4239875"/>
              <a:gd name="connsiteY4032" fmla="*/ 3594836 h 4527226"/>
              <a:gd name="connsiteX4033" fmla="*/ 1101787 w 4239875"/>
              <a:gd name="connsiteY4033" fmla="*/ 3593556 h 4527226"/>
              <a:gd name="connsiteX4034" fmla="*/ 1104084 w 4239875"/>
              <a:gd name="connsiteY4034" fmla="*/ 3597137 h 4527226"/>
              <a:gd name="connsiteX4035" fmla="*/ 1102606 w 4239875"/>
              <a:gd name="connsiteY4035" fmla="*/ 3591806 h 4527226"/>
              <a:gd name="connsiteX4036" fmla="*/ 1113724 w 4239875"/>
              <a:gd name="connsiteY4036" fmla="*/ 3568061 h 4527226"/>
              <a:gd name="connsiteX4037" fmla="*/ 1123763 w 4239875"/>
              <a:gd name="connsiteY4037" fmla="*/ 3579424 h 4527226"/>
              <a:gd name="connsiteX4038" fmla="*/ 1118029 w 4239875"/>
              <a:gd name="connsiteY4038" fmla="*/ 3593645 h 4527226"/>
              <a:gd name="connsiteX4039" fmla="*/ 1115490 w 4239875"/>
              <a:gd name="connsiteY4039" fmla="*/ 3608132 h 4527226"/>
              <a:gd name="connsiteX4040" fmla="*/ 1116386 w 4239875"/>
              <a:gd name="connsiteY4040" fmla="*/ 3618110 h 4527226"/>
              <a:gd name="connsiteX4041" fmla="*/ 1120240 w 4239875"/>
              <a:gd name="connsiteY4041" fmla="*/ 3606351 h 4527226"/>
              <a:gd name="connsiteX4042" fmla="*/ 1119643 w 4239875"/>
              <a:gd name="connsiteY4042" fmla="*/ 3605984 h 4527226"/>
              <a:gd name="connsiteX4043" fmla="*/ 1117897 w 4239875"/>
              <a:gd name="connsiteY4043" fmla="*/ 3605913 h 4527226"/>
              <a:gd name="connsiteX4044" fmla="*/ 1118611 w 4239875"/>
              <a:gd name="connsiteY4044" fmla="*/ 3603796 h 4527226"/>
              <a:gd name="connsiteX4045" fmla="*/ 1120340 w 4239875"/>
              <a:gd name="connsiteY4045" fmla="*/ 3606048 h 4527226"/>
              <a:gd name="connsiteX4046" fmla="*/ 1121038 w 4239875"/>
              <a:gd name="connsiteY4046" fmla="*/ 3603916 h 4527226"/>
              <a:gd name="connsiteX4047" fmla="*/ 1128782 w 4239875"/>
              <a:gd name="connsiteY4047" fmla="*/ 3590684 h 4527226"/>
              <a:gd name="connsiteX4048" fmla="*/ 1129858 w 4239875"/>
              <a:gd name="connsiteY4048" fmla="*/ 3602657 h 4527226"/>
              <a:gd name="connsiteX4049" fmla="*/ 1130726 w 4239875"/>
              <a:gd name="connsiteY4049" fmla="*/ 3623456 h 4527226"/>
              <a:gd name="connsiteX4050" fmla="*/ 1106834 w 4239875"/>
              <a:gd name="connsiteY4050" fmla="*/ 3710594 h 4527226"/>
              <a:gd name="connsiteX4051" fmla="*/ 1095365 w 4239875"/>
              <a:gd name="connsiteY4051" fmla="*/ 3716727 h 4527226"/>
              <a:gd name="connsiteX4052" fmla="*/ 1099846 w 4239875"/>
              <a:gd name="connsiteY4052" fmla="*/ 3735012 h 4527226"/>
              <a:gd name="connsiteX4053" fmla="*/ 1091036 w 4239875"/>
              <a:gd name="connsiteY4053" fmla="*/ 3757734 h 4527226"/>
              <a:gd name="connsiteX4054" fmla="*/ 1062486 w 4239875"/>
              <a:gd name="connsiteY4054" fmla="*/ 3861770 h 4527226"/>
              <a:gd name="connsiteX4055" fmla="*/ 1040209 w 4239875"/>
              <a:gd name="connsiteY4055" fmla="*/ 3968728 h 4527226"/>
              <a:gd name="connsiteX4056" fmla="*/ 1030146 w 4239875"/>
              <a:gd name="connsiteY4056" fmla="*/ 4022095 h 4527226"/>
              <a:gd name="connsiteX4057" fmla="*/ 1024935 w 4239875"/>
              <a:gd name="connsiteY4057" fmla="*/ 4046007 h 4527226"/>
              <a:gd name="connsiteX4058" fmla="*/ 1024522 w 4239875"/>
              <a:gd name="connsiteY4058" fmla="*/ 4049785 h 4527226"/>
              <a:gd name="connsiteX4059" fmla="*/ 1021522 w 4239875"/>
              <a:gd name="connsiteY4059" fmla="*/ 4057281 h 4527226"/>
              <a:gd name="connsiteX4060" fmla="*/ 1017229 w 4239875"/>
              <a:gd name="connsiteY4060" fmla="*/ 4060585 h 4527226"/>
              <a:gd name="connsiteX4061" fmla="*/ 1017122 w 4239875"/>
              <a:gd name="connsiteY4061" fmla="*/ 4057354 h 4527226"/>
              <a:gd name="connsiteX4062" fmla="*/ 1016655 w 4239875"/>
              <a:gd name="connsiteY4062" fmla="*/ 4059919 h 4527226"/>
              <a:gd name="connsiteX4063" fmla="*/ 1014712 w 4239875"/>
              <a:gd name="connsiteY4063" fmla="*/ 4060163 h 4527226"/>
              <a:gd name="connsiteX4064" fmla="*/ 1014492 w 4239875"/>
              <a:gd name="connsiteY4064" fmla="*/ 4058271 h 4527226"/>
              <a:gd name="connsiteX4065" fmla="*/ 1017138 w 4239875"/>
              <a:gd name="connsiteY4065" fmla="*/ 4056922 h 4527226"/>
              <a:gd name="connsiteX4066" fmla="*/ 1017734 w 4239875"/>
              <a:gd name="connsiteY4066" fmla="*/ 4053881 h 4527226"/>
              <a:gd name="connsiteX4067" fmla="*/ 1015452 w 4239875"/>
              <a:gd name="connsiteY4067" fmla="*/ 4048078 h 4527226"/>
              <a:gd name="connsiteX4068" fmla="*/ 1011822 w 4239875"/>
              <a:gd name="connsiteY4068" fmla="*/ 4065452 h 4527226"/>
              <a:gd name="connsiteX4069" fmla="*/ 1005012 w 4239875"/>
              <a:gd name="connsiteY4069" fmla="*/ 4065839 h 4527226"/>
              <a:gd name="connsiteX4070" fmla="*/ 996086 w 4239875"/>
              <a:gd name="connsiteY4070" fmla="*/ 4065083 h 4527226"/>
              <a:gd name="connsiteX4071" fmla="*/ 992412 w 4239875"/>
              <a:gd name="connsiteY4071" fmla="*/ 4068102 h 4527226"/>
              <a:gd name="connsiteX4072" fmla="*/ 992897 w 4239875"/>
              <a:gd name="connsiteY4072" fmla="*/ 4066654 h 4527226"/>
              <a:gd name="connsiteX4073" fmla="*/ 998137 w 4239875"/>
              <a:gd name="connsiteY4073" fmla="*/ 4053134 h 4527226"/>
              <a:gd name="connsiteX4074" fmla="*/ 991466 w 4239875"/>
              <a:gd name="connsiteY4074" fmla="*/ 4040122 h 4527226"/>
              <a:gd name="connsiteX4075" fmla="*/ 989781 w 4239875"/>
              <a:gd name="connsiteY4075" fmla="*/ 4041403 h 4527226"/>
              <a:gd name="connsiteX4076" fmla="*/ 989627 w 4239875"/>
              <a:gd name="connsiteY4076" fmla="*/ 4035453 h 4527226"/>
              <a:gd name="connsiteX4077" fmla="*/ 990383 w 4239875"/>
              <a:gd name="connsiteY4077" fmla="*/ 4023756 h 4527226"/>
              <a:gd name="connsiteX4078" fmla="*/ 991463 w 4239875"/>
              <a:gd name="connsiteY4078" fmla="*/ 4022079 h 4527226"/>
              <a:gd name="connsiteX4079" fmla="*/ 990493 w 4239875"/>
              <a:gd name="connsiteY4079" fmla="*/ 4022034 h 4527226"/>
              <a:gd name="connsiteX4080" fmla="*/ 990683 w 4239875"/>
              <a:gd name="connsiteY4080" fmla="*/ 4019083 h 4527226"/>
              <a:gd name="connsiteX4081" fmla="*/ 993582 w 4239875"/>
              <a:gd name="connsiteY4081" fmla="*/ 4003535 h 4527226"/>
              <a:gd name="connsiteX4082" fmla="*/ 995761 w 4239875"/>
              <a:gd name="connsiteY4082" fmla="*/ 3973903 h 4527226"/>
              <a:gd name="connsiteX4083" fmla="*/ 995221 w 4239875"/>
              <a:gd name="connsiteY4083" fmla="*/ 3956764 h 4527226"/>
              <a:gd name="connsiteX4084" fmla="*/ 990812 w 4239875"/>
              <a:gd name="connsiteY4084" fmla="*/ 3973345 h 4527226"/>
              <a:gd name="connsiteX4085" fmla="*/ 989056 w 4239875"/>
              <a:gd name="connsiteY4085" fmla="*/ 3979955 h 4527226"/>
              <a:gd name="connsiteX4086" fmla="*/ 993378 w 4239875"/>
              <a:gd name="connsiteY4086" fmla="*/ 3980890 h 4527226"/>
              <a:gd name="connsiteX4087" fmla="*/ 988065 w 4239875"/>
              <a:gd name="connsiteY4087" fmla="*/ 3983679 h 4527226"/>
              <a:gd name="connsiteX4088" fmla="*/ 987704 w 4239875"/>
              <a:gd name="connsiteY4088" fmla="*/ 3985038 h 4527226"/>
              <a:gd name="connsiteX4089" fmla="*/ 985697 w 4239875"/>
              <a:gd name="connsiteY4089" fmla="*/ 4016117 h 4527226"/>
              <a:gd name="connsiteX4090" fmla="*/ 984733 w 4239875"/>
              <a:gd name="connsiteY4090" fmla="*/ 4021764 h 4527226"/>
              <a:gd name="connsiteX4091" fmla="*/ 982551 w 4239875"/>
              <a:gd name="connsiteY4091" fmla="*/ 4021661 h 4527226"/>
              <a:gd name="connsiteX4092" fmla="*/ 977964 w 4239875"/>
              <a:gd name="connsiteY4092" fmla="*/ 4028784 h 4527226"/>
              <a:gd name="connsiteX4093" fmla="*/ 983489 w 4239875"/>
              <a:gd name="connsiteY4093" fmla="*/ 4029043 h 4527226"/>
              <a:gd name="connsiteX4094" fmla="*/ 980869 w 4239875"/>
              <a:gd name="connsiteY4094" fmla="*/ 4044378 h 4527226"/>
              <a:gd name="connsiteX4095" fmla="*/ 980364 w 4239875"/>
              <a:gd name="connsiteY4095" fmla="*/ 4047334 h 4527226"/>
              <a:gd name="connsiteX4096" fmla="*/ 971155 w 4239875"/>
              <a:gd name="connsiteY4096" fmla="*/ 4077226 h 4527226"/>
              <a:gd name="connsiteX4097" fmla="*/ 964861 w 4239875"/>
              <a:gd name="connsiteY4097" fmla="*/ 4096862 h 4527226"/>
              <a:gd name="connsiteX4098" fmla="*/ 956657 w 4239875"/>
              <a:gd name="connsiteY4098" fmla="*/ 4104278 h 4527226"/>
              <a:gd name="connsiteX4099" fmla="*/ 962822 w 4239875"/>
              <a:gd name="connsiteY4099" fmla="*/ 4101628 h 4527226"/>
              <a:gd name="connsiteX4100" fmla="*/ 963309 w 4239875"/>
              <a:gd name="connsiteY4100" fmla="*/ 4101701 h 4527226"/>
              <a:gd name="connsiteX4101" fmla="*/ 961426 w 4239875"/>
              <a:gd name="connsiteY4101" fmla="*/ 4107575 h 4527226"/>
              <a:gd name="connsiteX4102" fmla="*/ 956977 w 4239875"/>
              <a:gd name="connsiteY4102" fmla="*/ 4108440 h 4527226"/>
              <a:gd name="connsiteX4103" fmla="*/ 948012 w 4239875"/>
              <a:gd name="connsiteY4103" fmla="*/ 4127084 h 4527226"/>
              <a:gd name="connsiteX4104" fmla="*/ 955829 w 4239875"/>
              <a:gd name="connsiteY4104" fmla="*/ 4125118 h 4527226"/>
              <a:gd name="connsiteX4105" fmla="*/ 953513 w 4239875"/>
              <a:gd name="connsiteY4105" fmla="*/ 4132410 h 4527226"/>
              <a:gd name="connsiteX4106" fmla="*/ 953436 w 4239875"/>
              <a:gd name="connsiteY4106" fmla="*/ 4131585 h 4527226"/>
              <a:gd name="connsiteX4107" fmla="*/ 949398 w 4239875"/>
              <a:gd name="connsiteY4107" fmla="*/ 4130471 h 4527226"/>
              <a:gd name="connsiteX4108" fmla="*/ 936966 w 4239875"/>
              <a:gd name="connsiteY4108" fmla="*/ 4157943 h 4527226"/>
              <a:gd name="connsiteX4109" fmla="*/ 919993 w 4239875"/>
              <a:gd name="connsiteY4109" fmla="*/ 4198288 h 4527226"/>
              <a:gd name="connsiteX4110" fmla="*/ 918542 w 4239875"/>
              <a:gd name="connsiteY4110" fmla="*/ 4192365 h 4527226"/>
              <a:gd name="connsiteX4111" fmla="*/ 920527 w 4239875"/>
              <a:gd name="connsiteY4111" fmla="*/ 4165994 h 4527226"/>
              <a:gd name="connsiteX4112" fmla="*/ 941553 w 4239875"/>
              <a:gd name="connsiteY4112" fmla="*/ 4102698 h 4527226"/>
              <a:gd name="connsiteX4113" fmla="*/ 948540 w 4239875"/>
              <a:gd name="connsiteY4113" fmla="*/ 4068983 h 4527226"/>
              <a:gd name="connsiteX4114" fmla="*/ 954782 w 4239875"/>
              <a:gd name="connsiteY4114" fmla="*/ 4031407 h 4527226"/>
              <a:gd name="connsiteX4115" fmla="*/ 963640 w 4239875"/>
              <a:gd name="connsiteY4115" fmla="*/ 4025419 h 4527226"/>
              <a:gd name="connsiteX4116" fmla="*/ 970338 w 4239875"/>
              <a:gd name="connsiteY4116" fmla="*/ 4009392 h 4527226"/>
              <a:gd name="connsiteX4117" fmla="*/ 970725 w 4239875"/>
              <a:gd name="connsiteY4117" fmla="*/ 3991077 h 4527226"/>
              <a:gd name="connsiteX4118" fmla="*/ 978098 w 4239875"/>
              <a:gd name="connsiteY4118" fmla="*/ 3970640 h 4527226"/>
              <a:gd name="connsiteX4119" fmla="*/ 1001737 w 4239875"/>
              <a:gd name="connsiteY4119" fmla="*/ 3890635 h 4527226"/>
              <a:gd name="connsiteX4120" fmla="*/ 1023232 w 4239875"/>
              <a:gd name="connsiteY4120" fmla="*/ 3807139 h 4527226"/>
              <a:gd name="connsiteX4121" fmla="*/ 1033534 w 4239875"/>
              <a:gd name="connsiteY4121" fmla="*/ 3765050 h 4527226"/>
              <a:gd name="connsiteX4122" fmla="*/ 1038582 w 4239875"/>
              <a:gd name="connsiteY4122" fmla="*/ 3742841 h 4527226"/>
              <a:gd name="connsiteX4123" fmla="*/ 1041641 w 4239875"/>
              <a:gd name="connsiteY4123" fmla="*/ 3732147 h 4527226"/>
              <a:gd name="connsiteX4124" fmla="*/ 1034131 w 4239875"/>
              <a:gd name="connsiteY4124" fmla="*/ 3726425 h 4527226"/>
              <a:gd name="connsiteX4125" fmla="*/ 1023173 w 4239875"/>
              <a:gd name="connsiteY4125" fmla="*/ 3749713 h 4527226"/>
              <a:gd name="connsiteX4126" fmla="*/ 1014491 w 4239875"/>
              <a:gd name="connsiteY4126" fmla="*/ 3787452 h 4527226"/>
              <a:gd name="connsiteX4127" fmla="*/ 992099 w 4239875"/>
              <a:gd name="connsiteY4127" fmla="*/ 3870268 h 4527226"/>
              <a:gd name="connsiteX4128" fmla="*/ 986327 w 4239875"/>
              <a:gd name="connsiteY4128" fmla="*/ 3892283 h 4527226"/>
              <a:gd name="connsiteX4129" fmla="*/ 982531 w 4239875"/>
              <a:gd name="connsiteY4129" fmla="*/ 3901055 h 4527226"/>
              <a:gd name="connsiteX4130" fmla="*/ 984059 w 4239875"/>
              <a:gd name="connsiteY4130" fmla="*/ 3900934 h 4527226"/>
              <a:gd name="connsiteX4131" fmla="*/ 964126 w 4239875"/>
              <a:gd name="connsiteY4131" fmla="*/ 3976948 h 4527226"/>
              <a:gd name="connsiteX4132" fmla="*/ 973534 w 4239875"/>
              <a:gd name="connsiteY4132" fmla="*/ 3925370 h 4527226"/>
              <a:gd name="connsiteX4133" fmla="*/ 993123 w 4239875"/>
              <a:gd name="connsiteY4133" fmla="*/ 3833095 h 4527226"/>
              <a:gd name="connsiteX4134" fmla="*/ 995814 w 4239875"/>
              <a:gd name="connsiteY4134" fmla="*/ 3815899 h 4527226"/>
              <a:gd name="connsiteX4135" fmla="*/ 995026 w 4239875"/>
              <a:gd name="connsiteY4135" fmla="*/ 3808763 h 4527226"/>
              <a:gd name="connsiteX4136" fmla="*/ 998081 w 4239875"/>
              <a:gd name="connsiteY4136" fmla="*/ 3800793 h 4527226"/>
              <a:gd name="connsiteX4137" fmla="*/ 1001261 w 4239875"/>
              <a:gd name="connsiteY4137" fmla="*/ 3787328 h 4527226"/>
              <a:gd name="connsiteX4138" fmla="*/ 995765 w 4239875"/>
              <a:gd name="connsiteY4138" fmla="*/ 3786121 h 4527226"/>
              <a:gd name="connsiteX4139" fmla="*/ 998525 w 4239875"/>
              <a:gd name="connsiteY4139" fmla="*/ 3781755 h 4527226"/>
              <a:gd name="connsiteX4140" fmla="*/ 1020058 w 4239875"/>
              <a:gd name="connsiteY4140" fmla="*/ 3711100 h 4527226"/>
              <a:gd name="connsiteX4141" fmla="*/ 1021341 w 4239875"/>
              <a:gd name="connsiteY4141" fmla="*/ 3691939 h 4527226"/>
              <a:gd name="connsiteX4142" fmla="*/ 1041800 w 4239875"/>
              <a:gd name="connsiteY4142" fmla="*/ 3631619 h 4527226"/>
              <a:gd name="connsiteX4143" fmla="*/ 1047712 w 4239875"/>
              <a:gd name="connsiteY4143" fmla="*/ 3619394 h 4527226"/>
              <a:gd name="connsiteX4144" fmla="*/ 1053307 w 4239875"/>
              <a:gd name="connsiteY4144" fmla="*/ 3607865 h 4527226"/>
              <a:gd name="connsiteX4145" fmla="*/ 1054489 w 4239875"/>
              <a:gd name="connsiteY4145" fmla="*/ 3604793 h 4527226"/>
              <a:gd name="connsiteX4146" fmla="*/ 1056137 w 4239875"/>
              <a:gd name="connsiteY4146" fmla="*/ 3604509 h 4527226"/>
              <a:gd name="connsiteX4147" fmla="*/ 1060091 w 4239875"/>
              <a:gd name="connsiteY4147" fmla="*/ 3592687 h 4527226"/>
              <a:gd name="connsiteX4148" fmla="*/ 1060359 w 4239875"/>
              <a:gd name="connsiteY4148" fmla="*/ 3589127 h 4527226"/>
              <a:gd name="connsiteX4149" fmla="*/ 1064284 w 4239875"/>
              <a:gd name="connsiteY4149" fmla="*/ 3577559 h 4527226"/>
              <a:gd name="connsiteX4150" fmla="*/ 1067662 w 4239875"/>
              <a:gd name="connsiteY4150" fmla="*/ 3566432 h 4527226"/>
              <a:gd name="connsiteX4151" fmla="*/ 1080205 w 4239875"/>
              <a:gd name="connsiteY4151" fmla="*/ 3525797 h 4527226"/>
              <a:gd name="connsiteX4152" fmla="*/ 1093496 w 4239875"/>
              <a:gd name="connsiteY4152" fmla="*/ 3486039 h 4527226"/>
              <a:gd name="connsiteX4153" fmla="*/ 1105349 w 4239875"/>
              <a:gd name="connsiteY4153" fmla="*/ 3452625 h 4527226"/>
              <a:gd name="connsiteX4154" fmla="*/ 1132799 w 4239875"/>
              <a:gd name="connsiteY4154" fmla="*/ 3379041 h 4527226"/>
              <a:gd name="connsiteX4155" fmla="*/ 1139474 w 4239875"/>
              <a:gd name="connsiteY4155" fmla="*/ 3362207 h 4527226"/>
              <a:gd name="connsiteX4156" fmla="*/ 1137210 w 4239875"/>
              <a:gd name="connsiteY4156" fmla="*/ 3363529 h 4527226"/>
              <a:gd name="connsiteX4157" fmla="*/ 1132267 w 4239875"/>
              <a:gd name="connsiteY4157" fmla="*/ 3361129 h 4527226"/>
              <a:gd name="connsiteX4158" fmla="*/ 1134985 w 4239875"/>
              <a:gd name="connsiteY4158" fmla="*/ 3359784 h 4527226"/>
              <a:gd name="connsiteX4159" fmla="*/ 1139732 w 4239875"/>
              <a:gd name="connsiteY4159" fmla="*/ 3361556 h 4527226"/>
              <a:gd name="connsiteX4160" fmla="*/ 3613966 w 4239875"/>
              <a:gd name="connsiteY4160" fmla="*/ 3338012 h 4527226"/>
              <a:gd name="connsiteX4161" fmla="*/ 3618137 w 4239875"/>
              <a:gd name="connsiteY4161" fmla="*/ 3342069 h 4527226"/>
              <a:gd name="connsiteX4162" fmla="*/ 3608267 w 4239875"/>
              <a:gd name="connsiteY4162" fmla="*/ 3339850 h 4527226"/>
              <a:gd name="connsiteX4163" fmla="*/ 3613966 w 4239875"/>
              <a:gd name="connsiteY4163" fmla="*/ 3338012 h 4527226"/>
              <a:gd name="connsiteX4164" fmla="*/ 1029557 w 4239875"/>
              <a:gd name="connsiteY4164" fmla="*/ 3336693 h 4527226"/>
              <a:gd name="connsiteX4165" fmla="*/ 1027536 w 4239875"/>
              <a:gd name="connsiteY4165" fmla="*/ 3345788 h 4527226"/>
              <a:gd name="connsiteX4166" fmla="*/ 1027557 w 4239875"/>
              <a:gd name="connsiteY4166" fmla="*/ 3345306 h 4527226"/>
              <a:gd name="connsiteX4167" fmla="*/ 1024329 w 4239875"/>
              <a:gd name="connsiteY4167" fmla="*/ 3344721 h 4527226"/>
              <a:gd name="connsiteX4168" fmla="*/ 1023971 w 4239875"/>
              <a:gd name="connsiteY4168" fmla="*/ 3341858 h 4527226"/>
              <a:gd name="connsiteX4169" fmla="*/ 1026826 w 4239875"/>
              <a:gd name="connsiteY4169" fmla="*/ 3341443 h 4527226"/>
              <a:gd name="connsiteX4170" fmla="*/ 1027578 w 4239875"/>
              <a:gd name="connsiteY4170" fmla="*/ 3344877 h 4527226"/>
              <a:gd name="connsiteX4171" fmla="*/ 1027770 w 4239875"/>
              <a:gd name="connsiteY4171" fmla="*/ 3340650 h 4527226"/>
              <a:gd name="connsiteX4172" fmla="*/ 1029557 w 4239875"/>
              <a:gd name="connsiteY4172" fmla="*/ 3336693 h 4527226"/>
              <a:gd name="connsiteX4173" fmla="*/ 3965062 w 4239875"/>
              <a:gd name="connsiteY4173" fmla="*/ 3336560 h 4527226"/>
              <a:gd name="connsiteX4174" fmla="*/ 3969562 w 4239875"/>
              <a:gd name="connsiteY4174" fmla="*/ 3340745 h 4527226"/>
              <a:gd name="connsiteX4175" fmla="*/ 3958722 w 4239875"/>
              <a:gd name="connsiteY4175" fmla="*/ 3338815 h 4527226"/>
              <a:gd name="connsiteX4176" fmla="*/ 3965062 w 4239875"/>
              <a:gd name="connsiteY4176" fmla="*/ 3336560 h 4527226"/>
              <a:gd name="connsiteX4177" fmla="*/ 713120 w 4239875"/>
              <a:gd name="connsiteY4177" fmla="*/ 3336109 h 4527226"/>
              <a:gd name="connsiteX4178" fmla="*/ 716313 w 4239875"/>
              <a:gd name="connsiteY4178" fmla="*/ 3351693 h 4527226"/>
              <a:gd name="connsiteX4179" fmla="*/ 715898 w 4239875"/>
              <a:gd name="connsiteY4179" fmla="*/ 3352146 h 4527226"/>
              <a:gd name="connsiteX4180" fmla="*/ 714633 w 4239875"/>
              <a:gd name="connsiteY4180" fmla="*/ 3352932 h 4527226"/>
              <a:gd name="connsiteX4181" fmla="*/ 715035 w 4239875"/>
              <a:gd name="connsiteY4181" fmla="*/ 3353085 h 4527226"/>
              <a:gd name="connsiteX4182" fmla="*/ 710180 w 4239875"/>
              <a:gd name="connsiteY4182" fmla="*/ 3358371 h 4527226"/>
              <a:gd name="connsiteX4183" fmla="*/ 702574 w 4239875"/>
              <a:gd name="connsiteY4183" fmla="*/ 3365335 h 4527226"/>
              <a:gd name="connsiteX4184" fmla="*/ 712106 w 4239875"/>
              <a:gd name="connsiteY4184" fmla="*/ 3372596 h 4527226"/>
              <a:gd name="connsiteX4185" fmla="*/ 693824 w 4239875"/>
              <a:gd name="connsiteY4185" fmla="*/ 3381214 h 4527226"/>
              <a:gd name="connsiteX4186" fmla="*/ 695252 w 4239875"/>
              <a:gd name="connsiteY4186" fmla="*/ 3376425 h 4527226"/>
              <a:gd name="connsiteX4187" fmla="*/ 696013 w 4239875"/>
              <a:gd name="connsiteY4187" fmla="*/ 3377005 h 4527226"/>
              <a:gd name="connsiteX4188" fmla="*/ 699087 w 4239875"/>
              <a:gd name="connsiteY4188" fmla="*/ 3363563 h 4527226"/>
              <a:gd name="connsiteX4189" fmla="*/ 701089 w 4239875"/>
              <a:gd name="connsiteY4189" fmla="*/ 3356847 h 4527226"/>
              <a:gd name="connsiteX4190" fmla="*/ 713120 w 4239875"/>
              <a:gd name="connsiteY4190" fmla="*/ 3336109 h 4527226"/>
              <a:gd name="connsiteX4191" fmla="*/ 1159713 w 4239875"/>
              <a:gd name="connsiteY4191" fmla="*/ 3335964 h 4527226"/>
              <a:gd name="connsiteX4192" fmla="*/ 1161463 w 4239875"/>
              <a:gd name="connsiteY4192" fmla="*/ 3336628 h 4527226"/>
              <a:gd name="connsiteX4193" fmla="*/ 1162135 w 4239875"/>
              <a:gd name="connsiteY4193" fmla="*/ 3336884 h 4527226"/>
              <a:gd name="connsiteX4194" fmla="*/ 1161647 w 4239875"/>
              <a:gd name="connsiteY4194" fmla="*/ 3336698 h 4527226"/>
              <a:gd name="connsiteX4195" fmla="*/ 1161463 w 4239875"/>
              <a:gd name="connsiteY4195" fmla="*/ 3336628 h 4527226"/>
              <a:gd name="connsiteX4196" fmla="*/ 1160730 w 4239875"/>
              <a:gd name="connsiteY4196" fmla="*/ 3336350 h 4527226"/>
              <a:gd name="connsiteX4197" fmla="*/ 1224141 w 4239875"/>
              <a:gd name="connsiteY4197" fmla="*/ 3335441 h 4527226"/>
              <a:gd name="connsiteX4198" fmla="*/ 1232651 w 4239875"/>
              <a:gd name="connsiteY4198" fmla="*/ 3335531 h 4527226"/>
              <a:gd name="connsiteX4199" fmla="*/ 1216870 w 4239875"/>
              <a:gd name="connsiteY4199" fmla="*/ 3344806 h 4527226"/>
              <a:gd name="connsiteX4200" fmla="*/ 1218694 w 4239875"/>
              <a:gd name="connsiteY4200" fmla="*/ 3341252 h 4527226"/>
              <a:gd name="connsiteX4201" fmla="*/ 1214003 w 4239875"/>
              <a:gd name="connsiteY4201" fmla="*/ 3338916 h 4527226"/>
              <a:gd name="connsiteX4202" fmla="*/ 1217348 w 4239875"/>
              <a:gd name="connsiteY4202" fmla="*/ 3337580 h 4527226"/>
              <a:gd name="connsiteX4203" fmla="*/ 1220485 w 4239875"/>
              <a:gd name="connsiteY4203" fmla="*/ 3339070 h 4527226"/>
              <a:gd name="connsiteX4204" fmla="*/ 890236 w 4239875"/>
              <a:gd name="connsiteY4204" fmla="*/ 3333974 h 4527226"/>
              <a:gd name="connsiteX4205" fmla="*/ 887317 w 4239875"/>
              <a:gd name="connsiteY4205" fmla="*/ 3342384 h 4527226"/>
              <a:gd name="connsiteX4206" fmla="*/ 893555 w 4239875"/>
              <a:gd name="connsiteY4206" fmla="*/ 3340488 h 4527226"/>
              <a:gd name="connsiteX4207" fmla="*/ 890236 w 4239875"/>
              <a:gd name="connsiteY4207" fmla="*/ 3333974 h 4527226"/>
              <a:gd name="connsiteX4208" fmla="*/ 1201127 w 4239875"/>
              <a:gd name="connsiteY4208" fmla="*/ 3333494 h 4527226"/>
              <a:gd name="connsiteX4209" fmla="*/ 1205110 w 4239875"/>
              <a:gd name="connsiteY4209" fmla="*/ 3347279 h 4527226"/>
              <a:gd name="connsiteX4210" fmla="*/ 1203740 w 4239875"/>
              <a:gd name="connsiteY4210" fmla="*/ 3358849 h 4527226"/>
              <a:gd name="connsiteX4211" fmla="*/ 1204214 w 4239875"/>
              <a:gd name="connsiteY4211" fmla="*/ 3359596 h 4527226"/>
              <a:gd name="connsiteX4212" fmla="*/ 1203681 w 4239875"/>
              <a:gd name="connsiteY4212" fmla="*/ 3359342 h 4527226"/>
              <a:gd name="connsiteX4213" fmla="*/ 1203638 w 4239875"/>
              <a:gd name="connsiteY4213" fmla="*/ 3359711 h 4527226"/>
              <a:gd name="connsiteX4214" fmla="*/ 1203274 w 4239875"/>
              <a:gd name="connsiteY4214" fmla="*/ 3359146 h 4527226"/>
              <a:gd name="connsiteX4215" fmla="*/ 1203265 w 4239875"/>
              <a:gd name="connsiteY4215" fmla="*/ 3359141 h 4527226"/>
              <a:gd name="connsiteX4216" fmla="*/ 1199928 w 4239875"/>
              <a:gd name="connsiteY4216" fmla="*/ 3356334 h 4527226"/>
              <a:gd name="connsiteX4217" fmla="*/ 1201093 w 4239875"/>
              <a:gd name="connsiteY4217" fmla="*/ 3355776 h 4527226"/>
              <a:gd name="connsiteX4218" fmla="*/ 1199813 w 4239875"/>
              <a:gd name="connsiteY4218" fmla="*/ 3354340 h 4527226"/>
              <a:gd name="connsiteX4219" fmla="*/ 1192908 w 4239875"/>
              <a:gd name="connsiteY4219" fmla="*/ 3362445 h 4527226"/>
              <a:gd name="connsiteX4220" fmla="*/ 1192335 w 4239875"/>
              <a:gd name="connsiteY4220" fmla="*/ 3355353 h 4527226"/>
              <a:gd name="connsiteX4221" fmla="*/ 1195487 w 4239875"/>
              <a:gd name="connsiteY4221" fmla="*/ 3344115 h 4527226"/>
              <a:gd name="connsiteX4222" fmla="*/ 1194374 w 4239875"/>
              <a:gd name="connsiteY4222" fmla="*/ 3343740 h 4527226"/>
              <a:gd name="connsiteX4223" fmla="*/ 1195954 w 4239875"/>
              <a:gd name="connsiteY4223" fmla="*/ 3340124 h 4527226"/>
              <a:gd name="connsiteX4224" fmla="*/ 1197319 w 4239875"/>
              <a:gd name="connsiteY4224" fmla="*/ 3339916 h 4527226"/>
              <a:gd name="connsiteX4225" fmla="*/ 1198361 w 4239875"/>
              <a:gd name="connsiteY4225" fmla="*/ 3336724 h 4527226"/>
              <a:gd name="connsiteX4226" fmla="*/ 1114470 w 4239875"/>
              <a:gd name="connsiteY4226" fmla="*/ 3332015 h 4527226"/>
              <a:gd name="connsiteX4227" fmla="*/ 1122839 w 4239875"/>
              <a:gd name="connsiteY4227" fmla="*/ 3340344 h 4527226"/>
              <a:gd name="connsiteX4228" fmla="*/ 1111694 w 4239875"/>
              <a:gd name="connsiteY4228" fmla="*/ 3339669 h 4527226"/>
              <a:gd name="connsiteX4229" fmla="*/ 1114470 w 4239875"/>
              <a:gd name="connsiteY4229" fmla="*/ 3332015 h 4527226"/>
              <a:gd name="connsiteX4230" fmla="*/ 3161940 w 4239875"/>
              <a:gd name="connsiteY4230" fmla="*/ 3331770 h 4527226"/>
              <a:gd name="connsiteX4231" fmla="*/ 3164934 w 4239875"/>
              <a:gd name="connsiteY4231" fmla="*/ 3340636 h 4527226"/>
              <a:gd name="connsiteX4232" fmla="*/ 3156095 w 4239875"/>
              <a:gd name="connsiteY4232" fmla="*/ 3341128 h 4527226"/>
              <a:gd name="connsiteX4233" fmla="*/ 3161940 w 4239875"/>
              <a:gd name="connsiteY4233" fmla="*/ 3331770 h 4527226"/>
              <a:gd name="connsiteX4234" fmla="*/ 3699515 w 4239875"/>
              <a:gd name="connsiteY4234" fmla="*/ 3331678 h 4527226"/>
              <a:gd name="connsiteX4235" fmla="*/ 3703167 w 4239875"/>
              <a:gd name="connsiteY4235" fmla="*/ 3332177 h 4527226"/>
              <a:gd name="connsiteX4236" fmla="*/ 3702372 w 4239875"/>
              <a:gd name="connsiteY4236" fmla="*/ 3334629 h 4527226"/>
              <a:gd name="connsiteX4237" fmla="*/ 3701351 w 4239875"/>
              <a:gd name="connsiteY4237" fmla="*/ 3334586 h 4527226"/>
              <a:gd name="connsiteX4238" fmla="*/ 3699669 w 4239875"/>
              <a:gd name="connsiteY4238" fmla="*/ 3334514 h 4527226"/>
              <a:gd name="connsiteX4239" fmla="*/ 3699515 w 4239875"/>
              <a:gd name="connsiteY4239" fmla="*/ 3331678 h 4527226"/>
              <a:gd name="connsiteX4240" fmla="*/ 1459895 w 4239875"/>
              <a:gd name="connsiteY4240" fmla="*/ 3330995 h 4527226"/>
              <a:gd name="connsiteX4241" fmla="*/ 1480650 w 4239875"/>
              <a:gd name="connsiteY4241" fmla="*/ 3341482 h 4527226"/>
              <a:gd name="connsiteX4242" fmla="*/ 1464911 w 4239875"/>
              <a:gd name="connsiteY4242" fmla="*/ 3355481 h 4527226"/>
              <a:gd name="connsiteX4243" fmla="*/ 1461045 w 4239875"/>
              <a:gd name="connsiteY4243" fmla="*/ 3345022 h 4527226"/>
              <a:gd name="connsiteX4244" fmla="*/ 1459895 w 4239875"/>
              <a:gd name="connsiteY4244" fmla="*/ 3330995 h 4527226"/>
              <a:gd name="connsiteX4245" fmla="*/ 926749 w 4239875"/>
              <a:gd name="connsiteY4245" fmla="*/ 3330931 h 4527226"/>
              <a:gd name="connsiteX4246" fmla="*/ 924106 w 4239875"/>
              <a:gd name="connsiteY4246" fmla="*/ 3332152 h 4527226"/>
              <a:gd name="connsiteX4247" fmla="*/ 931951 w 4239875"/>
              <a:gd name="connsiteY4247" fmla="*/ 3332952 h 4527226"/>
              <a:gd name="connsiteX4248" fmla="*/ 926749 w 4239875"/>
              <a:gd name="connsiteY4248" fmla="*/ 3330931 h 4527226"/>
              <a:gd name="connsiteX4249" fmla="*/ 766036 w 4239875"/>
              <a:gd name="connsiteY4249" fmla="*/ 3330316 h 4527226"/>
              <a:gd name="connsiteX4250" fmla="*/ 761826 w 4239875"/>
              <a:gd name="connsiteY4250" fmla="*/ 3336414 h 4527226"/>
              <a:gd name="connsiteX4251" fmla="*/ 773027 w 4239875"/>
              <a:gd name="connsiteY4251" fmla="*/ 3330863 h 4527226"/>
              <a:gd name="connsiteX4252" fmla="*/ 766036 w 4239875"/>
              <a:gd name="connsiteY4252" fmla="*/ 3330316 h 4527226"/>
              <a:gd name="connsiteX4253" fmla="*/ 4087347 w 4239875"/>
              <a:gd name="connsiteY4253" fmla="*/ 3329220 h 4527226"/>
              <a:gd name="connsiteX4254" fmla="*/ 4094542 w 4239875"/>
              <a:gd name="connsiteY4254" fmla="*/ 3330877 h 4527226"/>
              <a:gd name="connsiteX4255" fmla="*/ 4096748 w 4239875"/>
              <a:gd name="connsiteY4255" fmla="*/ 3338930 h 4527226"/>
              <a:gd name="connsiteX4256" fmla="*/ 4092735 w 4239875"/>
              <a:gd name="connsiteY4256" fmla="*/ 3338633 h 4527226"/>
              <a:gd name="connsiteX4257" fmla="*/ 4087347 w 4239875"/>
              <a:gd name="connsiteY4257" fmla="*/ 3329220 h 4527226"/>
              <a:gd name="connsiteX4258" fmla="*/ 1167935 w 4239875"/>
              <a:gd name="connsiteY4258" fmla="*/ 3328914 h 4527226"/>
              <a:gd name="connsiteX4259" fmla="*/ 1164987 w 4239875"/>
              <a:gd name="connsiteY4259" fmla="*/ 3334972 h 4527226"/>
              <a:gd name="connsiteX4260" fmla="*/ 1167935 w 4239875"/>
              <a:gd name="connsiteY4260" fmla="*/ 3328914 h 4527226"/>
              <a:gd name="connsiteX4261" fmla="*/ 3200728 w 4239875"/>
              <a:gd name="connsiteY4261" fmla="*/ 3328097 h 4527226"/>
              <a:gd name="connsiteX4262" fmla="*/ 3208688 w 4239875"/>
              <a:gd name="connsiteY4262" fmla="*/ 3334393 h 4527226"/>
              <a:gd name="connsiteX4263" fmla="*/ 3208502 w 4239875"/>
              <a:gd name="connsiteY4263" fmla="*/ 3343824 h 4527226"/>
              <a:gd name="connsiteX4264" fmla="*/ 3197749 w 4239875"/>
              <a:gd name="connsiteY4264" fmla="*/ 3328869 h 4527226"/>
              <a:gd name="connsiteX4265" fmla="*/ 3200728 w 4239875"/>
              <a:gd name="connsiteY4265" fmla="*/ 3328097 h 4527226"/>
              <a:gd name="connsiteX4266" fmla="*/ 1388394 w 4239875"/>
              <a:gd name="connsiteY4266" fmla="*/ 3326458 h 4527226"/>
              <a:gd name="connsiteX4267" fmla="*/ 1394863 w 4239875"/>
              <a:gd name="connsiteY4267" fmla="*/ 3337288 h 4527226"/>
              <a:gd name="connsiteX4268" fmla="*/ 1388394 w 4239875"/>
              <a:gd name="connsiteY4268" fmla="*/ 3326458 h 4527226"/>
              <a:gd name="connsiteX4269" fmla="*/ 907386 w 4239875"/>
              <a:gd name="connsiteY4269" fmla="*/ 3323667 h 4527226"/>
              <a:gd name="connsiteX4270" fmla="*/ 904038 w 4239875"/>
              <a:gd name="connsiteY4270" fmla="*/ 3327797 h 4527226"/>
              <a:gd name="connsiteX4271" fmla="*/ 913262 w 4239875"/>
              <a:gd name="connsiteY4271" fmla="*/ 3324197 h 4527226"/>
              <a:gd name="connsiteX4272" fmla="*/ 907386 w 4239875"/>
              <a:gd name="connsiteY4272" fmla="*/ 3323667 h 4527226"/>
              <a:gd name="connsiteX4273" fmla="*/ 3151061 w 4239875"/>
              <a:gd name="connsiteY4273" fmla="*/ 3322173 h 4527226"/>
              <a:gd name="connsiteX4274" fmla="*/ 3155882 w 4239875"/>
              <a:gd name="connsiteY4274" fmla="*/ 3325963 h 4527226"/>
              <a:gd name="connsiteX4275" fmla="*/ 3158347 w 4239875"/>
              <a:gd name="connsiteY4275" fmla="*/ 3328868 h 4527226"/>
              <a:gd name="connsiteX4276" fmla="*/ 3144441 w 4239875"/>
              <a:gd name="connsiteY4276" fmla="*/ 3324508 h 4527226"/>
              <a:gd name="connsiteX4277" fmla="*/ 3151061 w 4239875"/>
              <a:gd name="connsiteY4277" fmla="*/ 3322173 h 4527226"/>
              <a:gd name="connsiteX4278" fmla="*/ 4090689 w 4239875"/>
              <a:gd name="connsiteY4278" fmla="*/ 3322026 h 4527226"/>
              <a:gd name="connsiteX4279" fmla="*/ 4092032 w 4239875"/>
              <a:gd name="connsiteY4279" fmla="*/ 3324317 h 4527226"/>
              <a:gd name="connsiteX4280" fmla="*/ 4089124 w 4239875"/>
              <a:gd name="connsiteY4280" fmla="*/ 3324922 h 4527226"/>
              <a:gd name="connsiteX4281" fmla="*/ 4090689 w 4239875"/>
              <a:gd name="connsiteY4281" fmla="*/ 3322026 h 4527226"/>
              <a:gd name="connsiteX4282" fmla="*/ 3498403 w 4239875"/>
              <a:gd name="connsiteY4282" fmla="*/ 3321127 h 4527226"/>
              <a:gd name="connsiteX4283" fmla="*/ 3502116 w 4239875"/>
              <a:gd name="connsiteY4283" fmla="*/ 3322317 h 4527226"/>
              <a:gd name="connsiteX4284" fmla="*/ 3507147 w 4239875"/>
              <a:gd name="connsiteY4284" fmla="*/ 3328497 h 4527226"/>
              <a:gd name="connsiteX4285" fmla="*/ 3493328 w 4239875"/>
              <a:gd name="connsiteY4285" fmla="*/ 3324061 h 4527226"/>
              <a:gd name="connsiteX4286" fmla="*/ 3498403 w 4239875"/>
              <a:gd name="connsiteY4286" fmla="*/ 3321127 h 4527226"/>
              <a:gd name="connsiteX4287" fmla="*/ 969673 w 4239875"/>
              <a:gd name="connsiteY4287" fmla="*/ 3320815 h 4527226"/>
              <a:gd name="connsiteX4288" fmla="*/ 961991 w 4239875"/>
              <a:gd name="connsiteY4288" fmla="*/ 3328903 h 4527226"/>
              <a:gd name="connsiteX4289" fmla="*/ 964120 w 4239875"/>
              <a:gd name="connsiteY4289" fmla="*/ 3338888 h 4527226"/>
              <a:gd name="connsiteX4290" fmla="*/ 971820 w 4239875"/>
              <a:gd name="connsiteY4290" fmla="*/ 3331597 h 4527226"/>
              <a:gd name="connsiteX4291" fmla="*/ 971952 w 4239875"/>
              <a:gd name="connsiteY4291" fmla="*/ 3331317 h 4527226"/>
              <a:gd name="connsiteX4292" fmla="*/ 973645 w 4239875"/>
              <a:gd name="connsiteY4292" fmla="*/ 3326541 h 4527226"/>
              <a:gd name="connsiteX4293" fmla="*/ 969673 w 4239875"/>
              <a:gd name="connsiteY4293" fmla="*/ 3320815 h 4527226"/>
              <a:gd name="connsiteX4294" fmla="*/ 1164551 w 4239875"/>
              <a:gd name="connsiteY4294" fmla="*/ 3318080 h 4527226"/>
              <a:gd name="connsiteX4295" fmla="*/ 1162320 w 4239875"/>
              <a:gd name="connsiteY4295" fmla="*/ 3325733 h 4527226"/>
              <a:gd name="connsiteX4296" fmla="*/ 1166306 w 4239875"/>
              <a:gd name="connsiteY4296" fmla="*/ 3323157 h 4527226"/>
              <a:gd name="connsiteX4297" fmla="*/ 1167729 w 4239875"/>
              <a:gd name="connsiteY4297" fmla="*/ 3318631 h 4527226"/>
              <a:gd name="connsiteX4298" fmla="*/ 1164551 w 4239875"/>
              <a:gd name="connsiteY4298" fmla="*/ 3318080 h 4527226"/>
              <a:gd name="connsiteX4299" fmla="*/ 3890887 w 4239875"/>
              <a:gd name="connsiteY4299" fmla="*/ 3317443 h 4527226"/>
              <a:gd name="connsiteX4300" fmla="*/ 3894863 w 4239875"/>
              <a:gd name="connsiteY4300" fmla="*/ 3318887 h 4527226"/>
              <a:gd name="connsiteX4301" fmla="*/ 3887002 w 4239875"/>
              <a:gd name="connsiteY4301" fmla="*/ 3320448 h 4527226"/>
              <a:gd name="connsiteX4302" fmla="*/ 3890887 w 4239875"/>
              <a:gd name="connsiteY4302" fmla="*/ 3317443 h 4527226"/>
              <a:gd name="connsiteX4303" fmla="*/ 3198141 w 4239875"/>
              <a:gd name="connsiteY4303" fmla="*/ 3314872 h 4527226"/>
              <a:gd name="connsiteX4304" fmla="*/ 3202090 w 4239875"/>
              <a:gd name="connsiteY4304" fmla="*/ 3322823 h 4527226"/>
              <a:gd name="connsiteX4305" fmla="*/ 3198141 w 4239875"/>
              <a:gd name="connsiteY4305" fmla="*/ 3314872 h 4527226"/>
              <a:gd name="connsiteX4306" fmla="*/ 1043989 w 4239875"/>
              <a:gd name="connsiteY4306" fmla="*/ 3313680 h 4527226"/>
              <a:gd name="connsiteX4307" fmla="*/ 1043611 w 4239875"/>
              <a:gd name="connsiteY4307" fmla="*/ 3318063 h 4527226"/>
              <a:gd name="connsiteX4308" fmla="*/ 1038256 w 4239875"/>
              <a:gd name="connsiteY4308" fmla="*/ 3313984 h 4527226"/>
              <a:gd name="connsiteX4309" fmla="*/ 1043989 w 4239875"/>
              <a:gd name="connsiteY4309" fmla="*/ 3313680 h 4527226"/>
              <a:gd name="connsiteX4310" fmla="*/ 3483981 w 4239875"/>
              <a:gd name="connsiteY4310" fmla="*/ 3313325 h 4527226"/>
              <a:gd name="connsiteX4311" fmla="*/ 3487471 w 4239875"/>
              <a:gd name="connsiteY4311" fmla="*/ 3314348 h 4527226"/>
              <a:gd name="connsiteX4312" fmla="*/ 3492498 w 4239875"/>
              <a:gd name="connsiteY4312" fmla="*/ 3320501 h 4527226"/>
              <a:gd name="connsiteX4313" fmla="*/ 3479106 w 4239875"/>
              <a:gd name="connsiteY4313" fmla="*/ 3316265 h 4527226"/>
              <a:gd name="connsiteX4314" fmla="*/ 3483981 w 4239875"/>
              <a:gd name="connsiteY4314" fmla="*/ 3313325 h 4527226"/>
              <a:gd name="connsiteX4315" fmla="*/ 4145061 w 4239875"/>
              <a:gd name="connsiteY4315" fmla="*/ 3312070 h 4527226"/>
              <a:gd name="connsiteX4316" fmla="*/ 4149618 w 4239875"/>
              <a:gd name="connsiteY4316" fmla="*/ 3314843 h 4527226"/>
              <a:gd name="connsiteX4317" fmla="*/ 4140188 w 4239875"/>
              <a:gd name="connsiteY4317" fmla="*/ 3314779 h 4527226"/>
              <a:gd name="connsiteX4318" fmla="*/ 4145061 w 4239875"/>
              <a:gd name="connsiteY4318" fmla="*/ 3312070 h 4527226"/>
              <a:gd name="connsiteX4319" fmla="*/ 3035662 w 4239875"/>
              <a:gd name="connsiteY4319" fmla="*/ 3311830 h 4527226"/>
              <a:gd name="connsiteX4320" fmla="*/ 3053851 w 4239875"/>
              <a:gd name="connsiteY4320" fmla="*/ 3322994 h 4527226"/>
              <a:gd name="connsiteX4321" fmla="*/ 3043295 w 4239875"/>
              <a:gd name="connsiteY4321" fmla="*/ 3331139 h 4527226"/>
              <a:gd name="connsiteX4322" fmla="*/ 3032033 w 4239875"/>
              <a:gd name="connsiteY4322" fmla="*/ 3319508 h 4527226"/>
              <a:gd name="connsiteX4323" fmla="*/ 3035662 w 4239875"/>
              <a:gd name="connsiteY4323" fmla="*/ 3311830 h 4527226"/>
              <a:gd name="connsiteX4324" fmla="*/ 3563899 w 4239875"/>
              <a:gd name="connsiteY4324" fmla="*/ 3310797 h 4527226"/>
              <a:gd name="connsiteX4325" fmla="*/ 3569305 w 4239875"/>
              <a:gd name="connsiteY4325" fmla="*/ 3314889 h 4527226"/>
              <a:gd name="connsiteX4326" fmla="*/ 3574224 w 4239875"/>
              <a:gd name="connsiteY4326" fmla="*/ 3321592 h 4527226"/>
              <a:gd name="connsiteX4327" fmla="*/ 3573845 w 4239875"/>
              <a:gd name="connsiteY4327" fmla="*/ 3320034 h 4527226"/>
              <a:gd name="connsiteX4328" fmla="*/ 3576747 w 4239875"/>
              <a:gd name="connsiteY4328" fmla="*/ 3315904 h 4527226"/>
              <a:gd name="connsiteX4329" fmla="*/ 3579569 w 4239875"/>
              <a:gd name="connsiteY4329" fmla="*/ 3324940 h 4527226"/>
              <a:gd name="connsiteX4330" fmla="*/ 3575107 w 4239875"/>
              <a:gd name="connsiteY4330" fmla="*/ 3322899 h 4527226"/>
              <a:gd name="connsiteX4331" fmla="*/ 3578304 w 4239875"/>
              <a:gd name="connsiteY4331" fmla="*/ 3330108 h 4527226"/>
              <a:gd name="connsiteX4332" fmla="*/ 3579581 w 4239875"/>
              <a:gd name="connsiteY4332" fmla="*/ 3330277 h 4527226"/>
              <a:gd name="connsiteX4333" fmla="*/ 3583645 w 4239875"/>
              <a:gd name="connsiteY4333" fmla="*/ 3342163 h 4527226"/>
              <a:gd name="connsiteX4334" fmla="*/ 3580755 w 4239875"/>
              <a:gd name="connsiteY4334" fmla="*/ 3339335 h 4527226"/>
              <a:gd name="connsiteX4335" fmla="*/ 3578261 w 4239875"/>
              <a:gd name="connsiteY4335" fmla="*/ 3344425 h 4527226"/>
              <a:gd name="connsiteX4336" fmla="*/ 3575760 w 4239875"/>
              <a:gd name="connsiteY4336" fmla="*/ 3336035 h 4527226"/>
              <a:gd name="connsiteX4337" fmla="*/ 3577679 w 4239875"/>
              <a:gd name="connsiteY4337" fmla="*/ 3335553 h 4527226"/>
              <a:gd name="connsiteX4338" fmla="*/ 3575039 w 4239875"/>
              <a:gd name="connsiteY4338" fmla="*/ 3329679 h 4527226"/>
              <a:gd name="connsiteX4339" fmla="*/ 3573183 w 4239875"/>
              <a:gd name="connsiteY4339" fmla="*/ 3328539 h 4527226"/>
              <a:gd name="connsiteX4340" fmla="*/ 3563899 w 4239875"/>
              <a:gd name="connsiteY4340" fmla="*/ 3310797 h 4527226"/>
              <a:gd name="connsiteX4341" fmla="*/ 1475094 w 4239875"/>
              <a:gd name="connsiteY4341" fmla="*/ 3309401 h 4527226"/>
              <a:gd name="connsiteX4342" fmla="*/ 1485333 w 4239875"/>
              <a:gd name="connsiteY4342" fmla="*/ 3313624 h 4527226"/>
              <a:gd name="connsiteX4343" fmla="*/ 1477574 w 4239875"/>
              <a:gd name="connsiteY4343" fmla="*/ 3323811 h 4527226"/>
              <a:gd name="connsiteX4344" fmla="*/ 1475094 w 4239875"/>
              <a:gd name="connsiteY4344" fmla="*/ 3309401 h 4527226"/>
              <a:gd name="connsiteX4345" fmla="*/ 1514496 w 4239875"/>
              <a:gd name="connsiteY4345" fmla="*/ 3308515 h 4527226"/>
              <a:gd name="connsiteX4346" fmla="*/ 1523811 w 4239875"/>
              <a:gd name="connsiteY4346" fmla="*/ 3315610 h 4527226"/>
              <a:gd name="connsiteX4347" fmla="*/ 1511445 w 4239875"/>
              <a:gd name="connsiteY4347" fmla="*/ 3316816 h 4527226"/>
              <a:gd name="connsiteX4348" fmla="*/ 1514496 w 4239875"/>
              <a:gd name="connsiteY4348" fmla="*/ 3308515 h 4527226"/>
              <a:gd name="connsiteX4349" fmla="*/ 1208063 w 4239875"/>
              <a:gd name="connsiteY4349" fmla="*/ 3307351 h 4527226"/>
              <a:gd name="connsiteX4350" fmla="*/ 1217379 w 4239875"/>
              <a:gd name="connsiteY4350" fmla="*/ 3314447 h 4527226"/>
              <a:gd name="connsiteX4351" fmla="*/ 1201417 w 4239875"/>
              <a:gd name="connsiteY4351" fmla="*/ 3325630 h 4527226"/>
              <a:gd name="connsiteX4352" fmla="*/ 1201711 w 4239875"/>
              <a:gd name="connsiteY4352" fmla="*/ 3322321 h 4527226"/>
              <a:gd name="connsiteX4353" fmla="*/ 722223 w 4239875"/>
              <a:gd name="connsiteY4353" fmla="*/ 3306609 h 4527226"/>
              <a:gd name="connsiteX4354" fmla="*/ 729053 w 4239875"/>
              <a:gd name="connsiteY4354" fmla="*/ 3308624 h 4527226"/>
              <a:gd name="connsiteX4355" fmla="*/ 718949 w 4239875"/>
              <a:gd name="connsiteY4355" fmla="*/ 3310172 h 4527226"/>
              <a:gd name="connsiteX4356" fmla="*/ 722223 w 4239875"/>
              <a:gd name="connsiteY4356" fmla="*/ 3306609 h 4527226"/>
              <a:gd name="connsiteX4357" fmla="*/ 1165470 w 4239875"/>
              <a:gd name="connsiteY4357" fmla="*/ 3305382 h 4527226"/>
              <a:gd name="connsiteX4358" fmla="*/ 1162270 w 4239875"/>
              <a:gd name="connsiteY4358" fmla="*/ 3314159 h 4527226"/>
              <a:gd name="connsiteX4359" fmla="*/ 1168353 w 4239875"/>
              <a:gd name="connsiteY4359" fmla="*/ 3312466 h 4527226"/>
              <a:gd name="connsiteX4360" fmla="*/ 1165470 w 4239875"/>
              <a:gd name="connsiteY4360" fmla="*/ 3305382 h 4527226"/>
              <a:gd name="connsiteX4361" fmla="*/ 3139652 w 4239875"/>
              <a:gd name="connsiteY4361" fmla="*/ 3304940 h 4527226"/>
              <a:gd name="connsiteX4362" fmla="*/ 3146416 w 4239875"/>
              <a:gd name="connsiteY4362" fmla="*/ 3307363 h 4527226"/>
              <a:gd name="connsiteX4363" fmla="*/ 3145291 w 4239875"/>
              <a:gd name="connsiteY4363" fmla="*/ 3314257 h 4527226"/>
              <a:gd name="connsiteX4364" fmla="*/ 3139652 w 4239875"/>
              <a:gd name="connsiteY4364" fmla="*/ 3304940 h 4527226"/>
              <a:gd name="connsiteX4365" fmla="*/ 3475946 w 4239875"/>
              <a:gd name="connsiteY4365" fmla="*/ 3303610 h 4527226"/>
              <a:gd name="connsiteX4366" fmla="*/ 3483928 w 4239875"/>
              <a:gd name="connsiteY4366" fmla="*/ 3308616 h 4527226"/>
              <a:gd name="connsiteX4367" fmla="*/ 3468809 w 4239875"/>
              <a:gd name="connsiteY4367" fmla="*/ 3306955 h 4527226"/>
              <a:gd name="connsiteX4368" fmla="*/ 3475946 w 4239875"/>
              <a:gd name="connsiteY4368" fmla="*/ 3303610 h 4527226"/>
              <a:gd name="connsiteX4369" fmla="*/ 4018159 w 4239875"/>
              <a:gd name="connsiteY4369" fmla="*/ 3302018 h 4527226"/>
              <a:gd name="connsiteX4370" fmla="*/ 4023665 w 4239875"/>
              <a:gd name="connsiteY4370" fmla="*/ 3303808 h 4527226"/>
              <a:gd name="connsiteX4371" fmla="*/ 4028342 w 4239875"/>
              <a:gd name="connsiteY4371" fmla="*/ 3322131 h 4527226"/>
              <a:gd name="connsiteX4372" fmla="*/ 4018159 w 4239875"/>
              <a:gd name="connsiteY4372" fmla="*/ 3302018 h 4527226"/>
              <a:gd name="connsiteX4373" fmla="*/ 1258648 w 4239875"/>
              <a:gd name="connsiteY4373" fmla="*/ 3301167 h 4527226"/>
              <a:gd name="connsiteX4374" fmla="*/ 1265209 w 4239875"/>
              <a:gd name="connsiteY4374" fmla="*/ 3302657 h 4527226"/>
              <a:gd name="connsiteX4375" fmla="*/ 1254671 w 4239875"/>
              <a:gd name="connsiteY4375" fmla="*/ 3305854 h 4527226"/>
              <a:gd name="connsiteX4376" fmla="*/ 1258648 w 4239875"/>
              <a:gd name="connsiteY4376" fmla="*/ 3301167 h 4527226"/>
              <a:gd name="connsiteX4377" fmla="*/ 976692 w 4239875"/>
              <a:gd name="connsiteY4377" fmla="*/ 3300446 h 4527226"/>
              <a:gd name="connsiteX4378" fmla="*/ 969441 w 4239875"/>
              <a:gd name="connsiteY4378" fmla="*/ 3308014 h 4527226"/>
              <a:gd name="connsiteX4379" fmla="*/ 969379 w 4239875"/>
              <a:gd name="connsiteY4379" fmla="*/ 3308205 h 4527226"/>
              <a:gd name="connsiteX4380" fmla="*/ 969802 w 4239875"/>
              <a:gd name="connsiteY4380" fmla="*/ 3308323 h 4527226"/>
              <a:gd name="connsiteX4381" fmla="*/ 968601 w 4239875"/>
              <a:gd name="connsiteY4381" fmla="*/ 3310620 h 4527226"/>
              <a:gd name="connsiteX4382" fmla="*/ 967822 w 4239875"/>
              <a:gd name="connsiteY4382" fmla="*/ 3313034 h 4527226"/>
              <a:gd name="connsiteX4383" fmla="*/ 971466 w 4239875"/>
              <a:gd name="connsiteY4383" fmla="*/ 3318461 h 4527226"/>
              <a:gd name="connsiteX4384" fmla="*/ 976692 w 4239875"/>
              <a:gd name="connsiteY4384" fmla="*/ 3300446 h 4527226"/>
              <a:gd name="connsiteX4385" fmla="*/ 3207237 w 4239875"/>
              <a:gd name="connsiteY4385" fmla="*/ 3300011 h 4527226"/>
              <a:gd name="connsiteX4386" fmla="*/ 3239877 w 4239875"/>
              <a:gd name="connsiteY4386" fmla="*/ 3356672 h 4527226"/>
              <a:gd name="connsiteX4387" fmla="*/ 3246374 w 4239875"/>
              <a:gd name="connsiteY4387" fmla="*/ 3377170 h 4527226"/>
              <a:gd name="connsiteX4388" fmla="*/ 3232319 w 4239875"/>
              <a:gd name="connsiteY4388" fmla="*/ 3378414 h 4527226"/>
              <a:gd name="connsiteX4389" fmla="*/ 3207237 w 4239875"/>
              <a:gd name="connsiteY4389" fmla="*/ 3300011 h 4527226"/>
              <a:gd name="connsiteX4390" fmla="*/ 3277597 w 4239875"/>
              <a:gd name="connsiteY4390" fmla="*/ 3298452 h 4527226"/>
              <a:gd name="connsiteX4391" fmla="*/ 3290727 w 4239875"/>
              <a:gd name="connsiteY4391" fmla="*/ 3300515 h 4527226"/>
              <a:gd name="connsiteX4392" fmla="*/ 3276268 w 4239875"/>
              <a:gd name="connsiteY4392" fmla="*/ 3312405 h 4527226"/>
              <a:gd name="connsiteX4393" fmla="*/ 3277597 w 4239875"/>
              <a:gd name="connsiteY4393" fmla="*/ 3298452 h 4527226"/>
              <a:gd name="connsiteX4394" fmla="*/ 997265 w 4239875"/>
              <a:gd name="connsiteY4394" fmla="*/ 3298366 h 4527226"/>
              <a:gd name="connsiteX4395" fmla="*/ 994001 w 4239875"/>
              <a:gd name="connsiteY4395" fmla="*/ 3307093 h 4527226"/>
              <a:gd name="connsiteX4396" fmla="*/ 997265 w 4239875"/>
              <a:gd name="connsiteY4396" fmla="*/ 3298366 h 4527226"/>
              <a:gd name="connsiteX4397" fmla="*/ 910101 w 4239875"/>
              <a:gd name="connsiteY4397" fmla="*/ 3297638 h 4527226"/>
              <a:gd name="connsiteX4398" fmla="*/ 905576 w 4239875"/>
              <a:gd name="connsiteY4398" fmla="*/ 3303007 h 4527226"/>
              <a:gd name="connsiteX4399" fmla="*/ 917523 w 4239875"/>
              <a:gd name="connsiteY4399" fmla="*/ 3298763 h 4527226"/>
              <a:gd name="connsiteX4400" fmla="*/ 910101 w 4239875"/>
              <a:gd name="connsiteY4400" fmla="*/ 3297638 h 4527226"/>
              <a:gd name="connsiteX4401" fmla="*/ 1295735 w 4239875"/>
              <a:gd name="connsiteY4401" fmla="*/ 3296260 h 4527226"/>
              <a:gd name="connsiteX4402" fmla="*/ 1289764 w 4239875"/>
              <a:gd name="connsiteY4402" fmla="*/ 3317334 h 4527226"/>
              <a:gd name="connsiteX4403" fmla="*/ 1281347 w 4239875"/>
              <a:gd name="connsiteY4403" fmla="*/ 3334998 h 4527226"/>
              <a:gd name="connsiteX4404" fmla="*/ 1286273 w 4239875"/>
              <a:gd name="connsiteY4404" fmla="*/ 3348011 h 4527226"/>
              <a:gd name="connsiteX4405" fmla="*/ 1268466 w 4239875"/>
              <a:gd name="connsiteY4405" fmla="*/ 3358522 h 4527226"/>
              <a:gd name="connsiteX4406" fmla="*/ 1272446 w 4239875"/>
              <a:gd name="connsiteY4406" fmla="*/ 3322699 h 4527226"/>
              <a:gd name="connsiteX4407" fmla="*/ 1295735 w 4239875"/>
              <a:gd name="connsiteY4407" fmla="*/ 3296260 h 4527226"/>
              <a:gd name="connsiteX4408" fmla="*/ 636762 w 4239875"/>
              <a:gd name="connsiteY4408" fmla="*/ 3296126 h 4527226"/>
              <a:gd name="connsiteX4409" fmla="*/ 634236 w 4239875"/>
              <a:gd name="connsiteY4409" fmla="*/ 3304086 h 4527226"/>
              <a:gd name="connsiteX4410" fmla="*/ 631164 w 4239875"/>
              <a:gd name="connsiteY4410" fmla="*/ 3313668 h 4527226"/>
              <a:gd name="connsiteX4411" fmla="*/ 628186 w 4239875"/>
              <a:gd name="connsiteY4411" fmla="*/ 3314248 h 4527226"/>
              <a:gd name="connsiteX4412" fmla="*/ 622535 w 4239875"/>
              <a:gd name="connsiteY4412" fmla="*/ 3318515 h 4527226"/>
              <a:gd name="connsiteX4413" fmla="*/ 629281 w 4239875"/>
              <a:gd name="connsiteY4413" fmla="*/ 3319542 h 4527226"/>
              <a:gd name="connsiteX4414" fmla="*/ 627730 w 4239875"/>
              <a:gd name="connsiteY4414" fmla="*/ 3324382 h 4527226"/>
              <a:gd name="connsiteX4415" fmla="*/ 607899 w 4239875"/>
              <a:gd name="connsiteY4415" fmla="*/ 3342310 h 4527226"/>
              <a:gd name="connsiteX4416" fmla="*/ 616760 w 4239875"/>
              <a:gd name="connsiteY4416" fmla="*/ 3316823 h 4527226"/>
              <a:gd name="connsiteX4417" fmla="*/ 621894 w 4239875"/>
              <a:gd name="connsiteY4417" fmla="*/ 3310190 h 4527226"/>
              <a:gd name="connsiteX4418" fmla="*/ 626211 w 4239875"/>
              <a:gd name="connsiteY4418" fmla="*/ 3304418 h 4527226"/>
              <a:gd name="connsiteX4419" fmla="*/ 633838 w 4239875"/>
              <a:gd name="connsiteY4419" fmla="*/ 3296861 h 4527226"/>
              <a:gd name="connsiteX4420" fmla="*/ 1044470 w 4239875"/>
              <a:gd name="connsiteY4420" fmla="*/ 3295841 h 4527226"/>
              <a:gd name="connsiteX4421" fmla="*/ 1044727 w 4239875"/>
              <a:gd name="connsiteY4421" fmla="*/ 3296549 h 4527226"/>
              <a:gd name="connsiteX4422" fmla="*/ 1044994 w 4239875"/>
              <a:gd name="connsiteY4422" fmla="*/ 3297289 h 4527226"/>
              <a:gd name="connsiteX4423" fmla="*/ 3500342 w 4239875"/>
              <a:gd name="connsiteY4423" fmla="*/ 3295703 h 4527226"/>
              <a:gd name="connsiteX4424" fmla="*/ 3525348 w 4239875"/>
              <a:gd name="connsiteY4424" fmla="*/ 3327399 h 4527226"/>
              <a:gd name="connsiteX4425" fmla="*/ 3532204 w 4239875"/>
              <a:gd name="connsiteY4425" fmla="*/ 3361883 h 4527226"/>
              <a:gd name="connsiteX4426" fmla="*/ 3500342 w 4239875"/>
              <a:gd name="connsiteY4426" fmla="*/ 3295703 h 4527226"/>
              <a:gd name="connsiteX4427" fmla="*/ 1044338 w 4239875"/>
              <a:gd name="connsiteY4427" fmla="*/ 3295473 h 4527226"/>
              <a:gd name="connsiteX4428" fmla="*/ 1044470 w 4239875"/>
              <a:gd name="connsiteY4428" fmla="*/ 3295841 h 4527226"/>
              <a:gd name="connsiteX4429" fmla="*/ 1044381 w 4239875"/>
              <a:gd name="connsiteY4429" fmla="*/ 3295595 h 4527226"/>
              <a:gd name="connsiteX4430" fmla="*/ 1132013 w 4239875"/>
              <a:gd name="connsiteY4430" fmla="*/ 3294107 h 4527226"/>
              <a:gd name="connsiteX4431" fmla="*/ 1138221 w 4239875"/>
              <a:gd name="connsiteY4431" fmla="*/ 3298836 h 4527226"/>
              <a:gd name="connsiteX4432" fmla="*/ 1125907 w 4239875"/>
              <a:gd name="connsiteY4432" fmla="*/ 3295682 h 4527226"/>
              <a:gd name="connsiteX4433" fmla="*/ 1132013 w 4239875"/>
              <a:gd name="connsiteY4433" fmla="*/ 3294107 h 4527226"/>
              <a:gd name="connsiteX4434" fmla="*/ 393103 w 4239875"/>
              <a:gd name="connsiteY4434" fmla="*/ 3292920 h 4527226"/>
              <a:gd name="connsiteX4435" fmla="*/ 381713 w 4239875"/>
              <a:gd name="connsiteY4435" fmla="*/ 3324116 h 4527226"/>
              <a:gd name="connsiteX4436" fmla="*/ 376674 w 4239875"/>
              <a:gd name="connsiteY4436" fmla="*/ 3332468 h 4527226"/>
              <a:gd name="connsiteX4437" fmla="*/ 379133 w 4239875"/>
              <a:gd name="connsiteY4437" fmla="*/ 3335161 h 4527226"/>
              <a:gd name="connsiteX4438" fmla="*/ 376626 w 4239875"/>
              <a:gd name="connsiteY4438" fmla="*/ 3342042 h 4527226"/>
              <a:gd name="connsiteX4439" fmla="*/ 373788 w 4239875"/>
              <a:gd name="connsiteY4439" fmla="*/ 3336461 h 4527226"/>
              <a:gd name="connsiteX4440" fmla="*/ 375875 w 4239875"/>
              <a:gd name="connsiteY4440" fmla="*/ 3332573 h 4527226"/>
              <a:gd name="connsiteX4441" fmla="*/ 373115 w 4239875"/>
              <a:gd name="connsiteY4441" fmla="*/ 3328820 h 4527226"/>
              <a:gd name="connsiteX4442" fmla="*/ 379235 w 4239875"/>
              <a:gd name="connsiteY4442" fmla="*/ 3317922 h 4527226"/>
              <a:gd name="connsiteX4443" fmla="*/ 368220 w 4239875"/>
              <a:gd name="connsiteY4443" fmla="*/ 3321057 h 4527226"/>
              <a:gd name="connsiteX4444" fmla="*/ 366564 w 4239875"/>
              <a:gd name="connsiteY4444" fmla="*/ 3313270 h 4527226"/>
              <a:gd name="connsiteX4445" fmla="*/ 393103 w 4239875"/>
              <a:gd name="connsiteY4445" fmla="*/ 3292920 h 4527226"/>
              <a:gd name="connsiteX4446" fmla="*/ 3264988 w 4239875"/>
              <a:gd name="connsiteY4446" fmla="*/ 3292506 h 4527226"/>
              <a:gd name="connsiteX4447" fmla="*/ 3270874 w 4239875"/>
              <a:gd name="connsiteY4447" fmla="*/ 3298584 h 4527226"/>
              <a:gd name="connsiteX4448" fmla="*/ 3266037 w 4239875"/>
              <a:gd name="connsiteY4448" fmla="*/ 3303265 h 4527226"/>
              <a:gd name="connsiteX4449" fmla="*/ 3260153 w 4239875"/>
              <a:gd name="connsiteY4449" fmla="*/ 3297188 h 4527226"/>
              <a:gd name="connsiteX4450" fmla="*/ 3264988 w 4239875"/>
              <a:gd name="connsiteY4450" fmla="*/ 3292506 h 4527226"/>
              <a:gd name="connsiteX4451" fmla="*/ 1043253 w 4239875"/>
              <a:gd name="connsiteY4451" fmla="*/ 3292476 h 4527226"/>
              <a:gd name="connsiteX4452" fmla="*/ 1044125 w 4239875"/>
              <a:gd name="connsiteY4452" fmla="*/ 3294882 h 4527226"/>
              <a:gd name="connsiteX4453" fmla="*/ 1043805 w 4239875"/>
              <a:gd name="connsiteY4453" fmla="*/ 3294005 h 4527226"/>
              <a:gd name="connsiteX4454" fmla="*/ 1043253 w 4239875"/>
              <a:gd name="connsiteY4454" fmla="*/ 3292476 h 4527226"/>
              <a:gd name="connsiteX4455" fmla="*/ 4079218 w 4239875"/>
              <a:gd name="connsiteY4455" fmla="*/ 3292390 h 4527226"/>
              <a:gd name="connsiteX4456" fmla="*/ 4085569 w 4239875"/>
              <a:gd name="connsiteY4456" fmla="*/ 3292618 h 4527226"/>
              <a:gd name="connsiteX4457" fmla="*/ 4088605 w 4239875"/>
              <a:gd name="connsiteY4457" fmla="*/ 3310069 h 4527226"/>
              <a:gd name="connsiteX4458" fmla="*/ 4079218 w 4239875"/>
              <a:gd name="connsiteY4458" fmla="*/ 3292390 h 4527226"/>
              <a:gd name="connsiteX4459" fmla="*/ 1276671 w 4239875"/>
              <a:gd name="connsiteY4459" fmla="*/ 3289935 h 4527226"/>
              <a:gd name="connsiteX4460" fmla="*/ 1276672 w 4239875"/>
              <a:gd name="connsiteY4460" fmla="*/ 3300571 h 4527226"/>
              <a:gd name="connsiteX4461" fmla="*/ 1276671 w 4239875"/>
              <a:gd name="connsiteY4461" fmla="*/ 3289935 h 4527226"/>
              <a:gd name="connsiteX4462" fmla="*/ 377881 w 4239875"/>
              <a:gd name="connsiteY4462" fmla="*/ 3289655 h 4527226"/>
              <a:gd name="connsiteX4463" fmla="*/ 383881 w 4239875"/>
              <a:gd name="connsiteY4463" fmla="*/ 3291662 h 4527226"/>
              <a:gd name="connsiteX4464" fmla="*/ 372824 w 4239875"/>
              <a:gd name="connsiteY4464" fmla="*/ 3294462 h 4527226"/>
              <a:gd name="connsiteX4465" fmla="*/ 374360 w 4239875"/>
              <a:gd name="connsiteY4465" fmla="*/ 3292299 h 4527226"/>
              <a:gd name="connsiteX4466" fmla="*/ 377881 w 4239875"/>
              <a:gd name="connsiteY4466" fmla="*/ 3289655 h 4527226"/>
              <a:gd name="connsiteX4467" fmla="*/ 978028 w 4239875"/>
              <a:gd name="connsiteY4467" fmla="*/ 3287922 h 4527226"/>
              <a:gd name="connsiteX4468" fmla="*/ 976381 w 4239875"/>
              <a:gd name="connsiteY4468" fmla="*/ 3291933 h 4527226"/>
              <a:gd name="connsiteX4469" fmla="*/ 979380 w 4239875"/>
              <a:gd name="connsiteY4469" fmla="*/ 3296919 h 4527226"/>
              <a:gd name="connsiteX4470" fmla="*/ 982378 w 4239875"/>
              <a:gd name="connsiteY4470" fmla="*/ 3294154 h 4527226"/>
              <a:gd name="connsiteX4471" fmla="*/ 980882 w 4239875"/>
              <a:gd name="connsiteY4471" fmla="*/ 3291123 h 4527226"/>
              <a:gd name="connsiteX4472" fmla="*/ 1031944 w 4239875"/>
              <a:gd name="connsiteY4472" fmla="*/ 3287644 h 4527226"/>
              <a:gd name="connsiteX4473" fmla="*/ 1039710 w 4239875"/>
              <a:gd name="connsiteY4473" fmla="*/ 3291196 h 4527226"/>
              <a:gd name="connsiteX4474" fmla="*/ 1044125 w 4239875"/>
              <a:gd name="connsiteY4474" fmla="*/ 3294882 h 4527226"/>
              <a:gd name="connsiteX4475" fmla="*/ 1046110 w 4239875"/>
              <a:gd name="connsiteY4475" fmla="*/ 3296543 h 4527226"/>
              <a:gd name="connsiteX4476" fmla="*/ 1044318 w 4239875"/>
              <a:gd name="connsiteY4476" fmla="*/ 3295417 h 4527226"/>
              <a:gd name="connsiteX4477" fmla="*/ 1607261 w 4239875"/>
              <a:gd name="connsiteY4477" fmla="*/ 3286272 h 4527226"/>
              <a:gd name="connsiteX4478" fmla="*/ 1608765 w 4239875"/>
              <a:gd name="connsiteY4478" fmla="*/ 3290961 h 4527226"/>
              <a:gd name="connsiteX4479" fmla="*/ 1599992 w 4239875"/>
              <a:gd name="connsiteY4479" fmla="*/ 3291369 h 4527226"/>
              <a:gd name="connsiteX4480" fmla="*/ 1607261 w 4239875"/>
              <a:gd name="connsiteY4480" fmla="*/ 3286272 h 4527226"/>
              <a:gd name="connsiteX4481" fmla="*/ 1607975 w 4239875"/>
              <a:gd name="connsiteY4481" fmla="*/ 3285808 h 4527226"/>
              <a:gd name="connsiteX4482" fmla="*/ 1612019 w 4239875"/>
              <a:gd name="connsiteY4482" fmla="*/ 3287164 h 4527226"/>
              <a:gd name="connsiteX4483" fmla="*/ 1609524 w 4239875"/>
              <a:gd name="connsiteY4483" fmla="*/ 3290441 h 4527226"/>
              <a:gd name="connsiteX4484" fmla="*/ 1607975 w 4239875"/>
              <a:gd name="connsiteY4484" fmla="*/ 3285808 h 4527226"/>
              <a:gd name="connsiteX4485" fmla="*/ 994885 w 4239875"/>
              <a:gd name="connsiteY4485" fmla="*/ 3285008 h 4527226"/>
              <a:gd name="connsiteX4486" fmla="*/ 991751 w 4239875"/>
              <a:gd name="connsiteY4486" fmla="*/ 3293845 h 4527226"/>
              <a:gd name="connsiteX4487" fmla="*/ 995832 w 4239875"/>
              <a:gd name="connsiteY4487" fmla="*/ 3293211 h 4527226"/>
              <a:gd name="connsiteX4488" fmla="*/ 994885 w 4239875"/>
              <a:gd name="connsiteY4488" fmla="*/ 3285008 h 4527226"/>
              <a:gd name="connsiteX4489" fmla="*/ 455117 w 4239875"/>
              <a:gd name="connsiteY4489" fmla="*/ 3282485 h 4527226"/>
              <a:gd name="connsiteX4490" fmla="*/ 450707 w 4239875"/>
              <a:gd name="connsiteY4490" fmla="*/ 3303302 h 4527226"/>
              <a:gd name="connsiteX4491" fmla="*/ 455117 w 4239875"/>
              <a:gd name="connsiteY4491" fmla="*/ 3282485 h 4527226"/>
              <a:gd name="connsiteX4492" fmla="*/ 3137570 w 4239875"/>
              <a:gd name="connsiteY4492" fmla="*/ 3282317 h 4527226"/>
              <a:gd name="connsiteX4493" fmla="*/ 3143782 w 4239875"/>
              <a:gd name="connsiteY4493" fmla="*/ 3300599 h 4527226"/>
              <a:gd name="connsiteX4494" fmla="*/ 3127609 w 4239875"/>
              <a:gd name="connsiteY4494" fmla="*/ 3287853 h 4527226"/>
              <a:gd name="connsiteX4495" fmla="*/ 3137570 w 4239875"/>
              <a:gd name="connsiteY4495" fmla="*/ 3282317 h 4527226"/>
              <a:gd name="connsiteX4496" fmla="*/ 641153 w 4239875"/>
              <a:gd name="connsiteY4496" fmla="*/ 3282296 h 4527226"/>
              <a:gd name="connsiteX4497" fmla="*/ 639077 w 4239875"/>
              <a:gd name="connsiteY4497" fmla="*/ 3288834 h 4527226"/>
              <a:gd name="connsiteX4498" fmla="*/ 638761 w 4239875"/>
              <a:gd name="connsiteY4498" fmla="*/ 3285436 h 4527226"/>
              <a:gd name="connsiteX4499" fmla="*/ 3887270 w 4239875"/>
              <a:gd name="connsiteY4499" fmla="*/ 3281502 h 4527226"/>
              <a:gd name="connsiteX4500" fmla="*/ 3901016 w 4239875"/>
              <a:gd name="connsiteY4500" fmla="*/ 3282222 h 4527226"/>
              <a:gd name="connsiteX4501" fmla="*/ 3906338 w 4239875"/>
              <a:gd name="connsiteY4501" fmla="*/ 3293493 h 4527226"/>
              <a:gd name="connsiteX4502" fmla="*/ 3907329 w 4239875"/>
              <a:gd name="connsiteY4502" fmla="*/ 3319226 h 4527226"/>
              <a:gd name="connsiteX4503" fmla="*/ 3896489 w 4239875"/>
              <a:gd name="connsiteY4503" fmla="*/ 3321508 h 4527226"/>
              <a:gd name="connsiteX4504" fmla="*/ 3887270 w 4239875"/>
              <a:gd name="connsiteY4504" fmla="*/ 3281502 h 4527226"/>
              <a:gd name="connsiteX4505" fmla="*/ 3200887 w 4239875"/>
              <a:gd name="connsiteY4505" fmla="*/ 3280322 h 4527226"/>
              <a:gd name="connsiteX4506" fmla="*/ 3205143 w 4239875"/>
              <a:gd name="connsiteY4506" fmla="*/ 3283561 h 4527226"/>
              <a:gd name="connsiteX4507" fmla="*/ 3194629 w 4239875"/>
              <a:gd name="connsiteY4507" fmla="*/ 3281966 h 4527226"/>
              <a:gd name="connsiteX4508" fmla="*/ 3200887 w 4239875"/>
              <a:gd name="connsiteY4508" fmla="*/ 3280322 h 4527226"/>
              <a:gd name="connsiteX4509" fmla="*/ 985831 w 4239875"/>
              <a:gd name="connsiteY4509" fmla="*/ 3279527 h 4527226"/>
              <a:gd name="connsiteX4510" fmla="*/ 983583 w 4239875"/>
              <a:gd name="connsiteY4510" fmla="*/ 3281806 h 4527226"/>
              <a:gd name="connsiteX4511" fmla="*/ 987017 w 4239875"/>
              <a:gd name="connsiteY4511" fmla="*/ 3286047 h 4527226"/>
              <a:gd name="connsiteX4512" fmla="*/ 988357 w 4239875"/>
              <a:gd name="connsiteY4512" fmla="*/ 3283427 h 4527226"/>
              <a:gd name="connsiteX4513" fmla="*/ 4079388 w 4239875"/>
              <a:gd name="connsiteY4513" fmla="*/ 3279454 h 4527226"/>
              <a:gd name="connsiteX4514" fmla="*/ 4083542 w 4239875"/>
              <a:gd name="connsiteY4514" fmla="*/ 3287857 h 4527226"/>
              <a:gd name="connsiteX4515" fmla="*/ 4080450 w 4239875"/>
              <a:gd name="connsiteY4515" fmla="*/ 3288780 h 4527226"/>
              <a:gd name="connsiteX4516" fmla="*/ 4079388 w 4239875"/>
              <a:gd name="connsiteY4516" fmla="*/ 3279454 h 4527226"/>
              <a:gd name="connsiteX4517" fmla="*/ 3080898 w 4239875"/>
              <a:gd name="connsiteY4517" fmla="*/ 3278579 h 4527226"/>
              <a:gd name="connsiteX4518" fmla="*/ 3083987 w 4239875"/>
              <a:gd name="connsiteY4518" fmla="*/ 3279832 h 4527226"/>
              <a:gd name="connsiteX4519" fmla="*/ 3076295 w 4239875"/>
              <a:gd name="connsiteY4519" fmla="*/ 3281567 h 4527226"/>
              <a:gd name="connsiteX4520" fmla="*/ 3080898 w 4239875"/>
              <a:gd name="connsiteY4520" fmla="*/ 3278579 h 4527226"/>
              <a:gd name="connsiteX4521" fmla="*/ 3468284 w 4239875"/>
              <a:gd name="connsiteY4521" fmla="*/ 3277942 h 4527226"/>
              <a:gd name="connsiteX4522" fmla="*/ 3472802 w 4239875"/>
              <a:gd name="connsiteY4522" fmla="*/ 3282110 h 4527226"/>
              <a:gd name="connsiteX4523" fmla="*/ 3461611 w 4239875"/>
              <a:gd name="connsiteY4523" fmla="*/ 3280519 h 4527226"/>
              <a:gd name="connsiteX4524" fmla="*/ 3468284 w 4239875"/>
              <a:gd name="connsiteY4524" fmla="*/ 3277942 h 4527226"/>
              <a:gd name="connsiteX4525" fmla="*/ 1308366 w 4239875"/>
              <a:gd name="connsiteY4525" fmla="*/ 3275825 h 4527226"/>
              <a:gd name="connsiteX4526" fmla="*/ 1306049 w 4239875"/>
              <a:gd name="connsiteY4526" fmla="*/ 3283313 h 4527226"/>
              <a:gd name="connsiteX4527" fmla="*/ 1303660 w 4239875"/>
              <a:gd name="connsiteY4527" fmla="*/ 3277561 h 4527226"/>
              <a:gd name="connsiteX4528" fmla="*/ 1308366 w 4239875"/>
              <a:gd name="connsiteY4528" fmla="*/ 3275825 h 4527226"/>
              <a:gd name="connsiteX4529" fmla="*/ 3823094 w 4239875"/>
              <a:gd name="connsiteY4529" fmla="*/ 3275276 h 4527226"/>
              <a:gd name="connsiteX4530" fmla="*/ 3826329 w 4239875"/>
              <a:gd name="connsiteY4530" fmla="*/ 3276682 h 4527226"/>
              <a:gd name="connsiteX4531" fmla="*/ 3818468 w 4239875"/>
              <a:gd name="connsiteY4531" fmla="*/ 3278240 h 4527226"/>
              <a:gd name="connsiteX4532" fmla="*/ 3823094 w 4239875"/>
              <a:gd name="connsiteY4532" fmla="*/ 3275276 h 4527226"/>
              <a:gd name="connsiteX4533" fmla="*/ 3274689 w 4239875"/>
              <a:gd name="connsiteY4533" fmla="*/ 3272524 h 4527226"/>
              <a:gd name="connsiteX4534" fmla="*/ 3275952 w 4239875"/>
              <a:gd name="connsiteY4534" fmla="*/ 3287600 h 4527226"/>
              <a:gd name="connsiteX4535" fmla="*/ 3274689 w 4239875"/>
              <a:gd name="connsiteY4535" fmla="*/ 3272524 h 4527226"/>
              <a:gd name="connsiteX4536" fmla="*/ 1417004 w 4239875"/>
              <a:gd name="connsiteY4536" fmla="*/ 3272503 h 4527226"/>
              <a:gd name="connsiteX4537" fmla="*/ 1421968 w 4239875"/>
              <a:gd name="connsiteY4537" fmla="*/ 3282005 h 4527226"/>
              <a:gd name="connsiteX4538" fmla="*/ 1411673 w 4239875"/>
              <a:gd name="connsiteY4538" fmla="*/ 3281789 h 4527226"/>
              <a:gd name="connsiteX4539" fmla="*/ 1417004 w 4239875"/>
              <a:gd name="connsiteY4539" fmla="*/ 3272503 h 4527226"/>
              <a:gd name="connsiteX4540" fmla="*/ 381966 w 4239875"/>
              <a:gd name="connsiteY4540" fmla="*/ 3271299 h 4527226"/>
              <a:gd name="connsiteX4541" fmla="*/ 388844 w 4239875"/>
              <a:gd name="connsiteY4541" fmla="*/ 3272374 h 4527226"/>
              <a:gd name="connsiteX4542" fmla="*/ 378311 w 4239875"/>
              <a:gd name="connsiteY4542" fmla="*/ 3275563 h 4527226"/>
              <a:gd name="connsiteX4543" fmla="*/ 381966 w 4239875"/>
              <a:gd name="connsiteY4543" fmla="*/ 3271299 h 4527226"/>
              <a:gd name="connsiteX4544" fmla="*/ 1508169 w 4239875"/>
              <a:gd name="connsiteY4544" fmla="*/ 3270903 h 4527226"/>
              <a:gd name="connsiteX4545" fmla="*/ 1512510 w 4239875"/>
              <a:gd name="connsiteY4545" fmla="*/ 3277969 h 4527226"/>
              <a:gd name="connsiteX4546" fmla="*/ 1487610 w 4239875"/>
              <a:gd name="connsiteY4546" fmla="*/ 3300018 h 4527226"/>
              <a:gd name="connsiteX4547" fmla="*/ 1508169 w 4239875"/>
              <a:gd name="connsiteY4547" fmla="*/ 3270903 h 4527226"/>
              <a:gd name="connsiteX4548" fmla="*/ 1303794 w 4239875"/>
              <a:gd name="connsiteY4548" fmla="*/ 3270081 h 4527226"/>
              <a:gd name="connsiteX4549" fmla="*/ 1307863 w 4239875"/>
              <a:gd name="connsiteY4549" fmla="*/ 3272708 h 4527226"/>
              <a:gd name="connsiteX4550" fmla="*/ 1302624 w 4239875"/>
              <a:gd name="connsiteY4550" fmla="*/ 3272501 h 4527226"/>
              <a:gd name="connsiteX4551" fmla="*/ 1303794 w 4239875"/>
              <a:gd name="connsiteY4551" fmla="*/ 3270081 h 4527226"/>
              <a:gd name="connsiteX4552" fmla="*/ 3467364 w 4239875"/>
              <a:gd name="connsiteY4552" fmla="*/ 3269673 h 4527226"/>
              <a:gd name="connsiteX4553" fmla="*/ 3471638 w 4239875"/>
              <a:gd name="connsiteY4553" fmla="*/ 3273630 h 4527226"/>
              <a:gd name="connsiteX4554" fmla="*/ 3460938 w 4239875"/>
              <a:gd name="connsiteY4554" fmla="*/ 3272214 h 4527226"/>
              <a:gd name="connsiteX4555" fmla="*/ 3467364 w 4239875"/>
              <a:gd name="connsiteY4555" fmla="*/ 3269673 h 4527226"/>
              <a:gd name="connsiteX4556" fmla="*/ 989654 w 4239875"/>
              <a:gd name="connsiteY4556" fmla="*/ 3267477 h 4527226"/>
              <a:gd name="connsiteX4557" fmla="*/ 985106 w 4239875"/>
              <a:gd name="connsiteY4557" fmla="*/ 3270032 h 4527226"/>
              <a:gd name="connsiteX4558" fmla="*/ 985419 w 4239875"/>
              <a:gd name="connsiteY4558" fmla="*/ 3272678 h 4527226"/>
              <a:gd name="connsiteX4559" fmla="*/ 988519 w 4239875"/>
              <a:gd name="connsiteY4559" fmla="*/ 3275997 h 4527226"/>
              <a:gd name="connsiteX4560" fmla="*/ 991206 w 4239875"/>
              <a:gd name="connsiteY4560" fmla="*/ 3271075 h 4527226"/>
              <a:gd name="connsiteX4561" fmla="*/ 1221073 w 4239875"/>
              <a:gd name="connsiteY4561" fmla="*/ 3267317 h 4527226"/>
              <a:gd name="connsiteX4562" fmla="*/ 1236200 w 4239875"/>
              <a:gd name="connsiteY4562" fmla="*/ 3270036 h 4527226"/>
              <a:gd name="connsiteX4563" fmla="*/ 1220540 w 4239875"/>
              <a:gd name="connsiteY4563" fmla="*/ 3290593 h 4527226"/>
              <a:gd name="connsiteX4564" fmla="*/ 1221073 w 4239875"/>
              <a:gd name="connsiteY4564" fmla="*/ 3267317 h 4527226"/>
              <a:gd name="connsiteX4565" fmla="*/ 4007631 w 4239875"/>
              <a:gd name="connsiteY4565" fmla="*/ 3266670 h 4527226"/>
              <a:gd name="connsiteX4566" fmla="*/ 4013080 w 4239875"/>
              <a:gd name="connsiteY4566" fmla="*/ 3266687 h 4527226"/>
              <a:gd name="connsiteX4567" fmla="*/ 4001645 w 4239875"/>
              <a:gd name="connsiteY4567" fmla="*/ 3271710 h 4527226"/>
              <a:gd name="connsiteX4568" fmla="*/ 4007631 w 4239875"/>
              <a:gd name="connsiteY4568" fmla="*/ 3266670 h 4527226"/>
              <a:gd name="connsiteX4569" fmla="*/ 1043145 w 4239875"/>
              <a:gd name="connsiteY4569" fmla="*/ 3266447 h 4527226"/>
              <a:gd name="connsiteX4570" fmla="*/ 1049134 w 4239875"/>
              <a:gd name="connsiteY4570" fmla="*/ 3269629 h 4527226"/>
              <a:gd name="connsiteX4571" fmla="*/ 1042036 w 4239875"/>
              <a:gd name="connsiteY4571" fmla="*/ 3278944 h 4527226"/>
              <a:gd name="connsiteX4572" fmla="*/ 1039019 w 4239875"/>
              <a:gd name="connsiteY4572" fmla="*/ 3267444 h 4527226"/>
              <a:gd name="connsiteX4573" fmla="*/ 1043145 w 4239875"/>
              <a:gd name="connsiteY4573" fmla="*/ 3266447 h 4527226"/>
              <a:gd name="connsiteX4574" fmla="*/ 3655977 w 4239875"/>
              <a:gd name="connsiteY4574" fmla="*/ 3266271 h 4527226"/>
              <a:gd name="connsiteX4575" fmla="*/ 3654884 w 4239875"/>
              <a:gd name="connsiteY4575" fmla="*/ 3266775 h 4527226"/>
              <a:gd name="connsiteX4576" fmla="*/ 3653398 w 4239875"/>
              <a:gd name="connsiteY4576" fmla="*/ 3267457 h 4527226"/>
              <a:gd name="connsiteX4577" fmla="*/ 3657519 w 4239875"/>
              <a:gd name="connsiteY4577" fmla="*/ 3265562 h 4527226"/>
              <a:gd name="connsiteX4578" fmla="*/ 3656536 w 4239875"/>
              <a:gd name="connsiteY4578" fmla="*/ 3266016 h 4527226"/>
              <a:gd name="connsiteX4579" fmla="*/ 3655977 w 4239875"/>
              <a:gd name="connsiteY4579" fmla="*/ 3266271 h 4527226"/>
              <a:gd name="connsiteX4580" fmla="*/ 3658056 w 4239875"/>
              <a:gd name="connsiteY4580" fmla="*/ 3265317 h 4527226"/>
              <a:gd name="connsiteX4581" fmla="*/ 3657526 w 4239875"/>
              <a:gd name="connsiteY4581" fmla="*/ 3265559 h 4527226"/>
              <a:gd name="connsiteX4582" fmla="*/ 3657519 w 4239875"/>
              <a:gd name="connsiteY4582" fmla="*/ 3265562 h 4527226"/>
              <a:gd name="connsiteX4583" fmla="*/ 818071 w 4239875"/>
              <a:gd name="connsiteY4583" fmla="*/ 3264304 h 4527226"/>
              <a:gd name="connsiteX4584" fmla="*/ 826729 w 4239875"/>
              <a:gd name="connsiteY4584" fmla="*/ 3269518 h 4527226"/>
              <a:gd name="connsiteX4585" fmla="*/ 827433 w 4239875"/>
              <a:gd name="connsiteY4585" fmla="*/ 3267830 h 4527226"/>
              <a:gd name="connsiteX4586" fmla="*/ 827389 w 4239875"/>
              <a:gd name="connsiteY4586" fmla="*/ 3268696 h 4527226"/>
              <a:gd name="connsiteX4587" fmla="*/ 824112 w 4239875"/>
              <a:gd name="connsiteY4587" fmla="*/ 3330989 h 4527226"/>
              <a:gd name="connsiteX4588" fmla="*/ 821799 w 4239875"/>
              <a:gd name="connsiteY4588" fmla="*/ 3367155 h 4527226"/>
              <a:gd name="connsiteX4589" fmla="*/ 804551 w 4239875"/>
              <a:gd name="connsiteY4589" fmla="*/ 3404493 h 4527226"/>
              <a:gd name="connsiteX4590" fmla="*/ 793594 w 4239875"/>
              <a:gd name="connsiteY4590" fmla="*/ 3425570 h 4527226"/>
              <a:gd name="connsiteX4591" fmla="*/ 794061 w 4239875"/>
              <a:gd name="connsiteY4591" fmla="*/ 3432994 h 4527226"/>
              <a:gd name="connsiteX4592" fmla="*/ 792255 w 4239875"/>
              <a:gd name="connsiteY4592" fmla="*/ 3432742 h 4527226"/>
              <a:gd name="connsiteX4593" fmla="*/ 788410 w 4239875"/>
              <a:gd name="connsiteY4593" fmla="*/ 3436459 h 4527226"/>
              <a:gd name="connsiteX4594" fmla="*/ 794882 w 4239875"/>
              <a:gd name="connsiteY4594" fmla="*/ 3438068 h 4527226"/>
              <a:gd name="connsiteX4595" fmla="*/ 795462 w 4239875"/>
              <a:gd name="connsiteY4595" fmla="*/ 3437390 h 4527226"/>
              <a:gd name="connsiteX4596" fmla="*/ 798825 w 4239875"/>
              <a:gd name="connsiteY4596" fmla="*/ 3441571 h 4527226"/>
              <a:gd name="connsiteX4597" fmla="*/ 801085 w 4239875"/>
              <a:gd name="connsiteY4597" fmla="*/ 3446970 h 4527226"/>
              <a:gd name="connsiteX4598" fmla="*/ 797484 w 4239875"/>
              <a:gd name="connsiteY4598" fmla="*/ 3455834 h 4527226"/>
              <a:gd name="connsiteX4599" fmla="*/ 793910 w 4239875"/>
              <a:gd name="connsiteY4599" fmla="*/ 3462247 h 4527226"/>
              <a:gd name="connsiteX4600" fmla="*/ 794642 w 4239875"/>
              <a:gd name="connsiteY4600" fmla="*/ 3462898 h 4527226"/>
              <a:gd name="connsiteX4601" fmla="*/ 794517 w 4239875"/>
              <a:gd name="connsiteY4601" fmla="*/ 3466116 h 4527226"/>
              <a:gd name="connsiteX4602" fmla="*/ 792702 w 4239875"/>
              <a:gd name="connsiteY4602" fmla="*/ 3464498 h 4527226"/>
              <a:gd name="connsiteX4603" fmla="*/ 779407 w 4239875"/>
              <a:gd name="connsiteY4603" fmla="*/ 3492904 h 4527226"/>
              <a:gd name="connsiteX4604" fmla="*/ 784658 w 4239875"/>
              <a:gd name="connsiteY4604" fmla="*/ 3486379 h 4527226"/>
              <a:gd name="connsiteX4605" fmla="*/ 787191 w 4239875"/>
              <a:gd name="connsiteY4605" fmla="*/ 3490183 h 4527226"/>
              <a:gd name="connsiteX4606" fmla="*/ 785654 w 4239875"/>
              <a:gd name="connsiteY4606" fmla="*/ 3485143 h 4527226"/>
              <a:gd name="connsiteX4607" fmla="*/ 799267 w 4239875"/>
              <a:gd name="connsiteY4607" fmla="*/ 3468227 h 4527226"/>
              <a:gd name="connsiteX4608" fmla="*/ 812772 w 4239875"/>
              <a:gd name="connsiteY4608" fmla="*/ 3440181 h 4527226"/>
              <a:gd name="connsiteX4609" fmla="*/ 815496 w 4239875"/>
              <a:gd name="connsiteY4609" fmla="*/ 3442152 h 4527226"/>
              <a:gd name="connsiteX4610" fmla="*/ 816994 w 4239875"/>
              <a:gd name="connsiteY4610" fmla="*/ 3446079 h 4527226"/>
              <a:gd name="connsiteX4611" fmla="*/ 822750 w 4239875"/>
              <a:gd name="connsiteY4611" fmla="*/ 3450231 h 4527226"/>
              <a:gd name="connsiteX4612" fmla="*/ 822914 w 4239875"/>
              <a:gd name="connsiteY4612" fmla="*/ 3451202 h 4527226"/>
              <a:gd name="connsiteX4613" fmla="*/ 819189 w 4239875"/>
              <a:gd name="connsiteY4613" fmla="*/ 3457930 h 4527226"/>
              <a:gd name="connsiteX4614" fmla="*/ 811060 w 4239875"/>
              <a:gd name="connsiteY4614" fmla="*/ 3494775 h 4527226"/>
              <a:gd name="connsiteX4615" fmla="*/ 803362 w 4239875"/>
              <a:gd name="connsiteY4615" fmla="*/ 3518337 h 4527226"/>
              <a:gd name="connsiteX4616" fmla="*/ 802994 w 4239875"/>
              <a:gd name="connsiteY4616" fmla="*/ 3518598 h 4527226"/>
              <a:gd name="connsiteX4617" fmla="*/ 802179 w 4239875"/>
              <a:gd name="connsiteY4617" fmla="*/ 3518212 h 4527226"/>
              <a:gd name="connsiteX4618" fmla="*/ 798834 w 4239875"/>
              <a:gd name="connsiteY4618" fmla="*/ 3519547 h 4527226"/>
              <a:gd name="connsiteX4619" fmla="*/ 800359 w 4239875"/>
              <a:gd name="connsiteY4619" fmla="*/ 3520474 h 4527226"/>
              <a:gd name="connsiteX4620" fmla="*/ 798230 w 4239875"/>
              <a:gd name="connsiteY4620" fmla="*/ 3521989 h 4527226"/>
              <a:gd name="connsiteX4621" fmla="*/ 794738 w 4239875"/>
              <a:gd name="connsiteY4621" fmla="*/ 3525173 h 4527226"/>
              <a:gd name="connsiteX4622" fmla="*/ 793117 w 4239875"/>
              <a:gd name="connsiteY4622" fmla="*/ 3531785 h 4527226"/>
              <a:gd name="connsiteX4623" fmla="*/ 801179 w 4239875"/>
              <a:gd name="connsiteY4623" fmla="*/ 3532041 h 4527226"/>
              <a:gd name="connsiteX4624" fmla="*/ 773916 w 4239875"/>
              <a:gd name="connsiteY4624" fmla="*/ 3614921 h 4527226"/>
              <a:gd name="connsiteX4625" fmla="*/ 784348 w 4239875"/>
              <a:gd name="connsiteY4625" fmla="*/ 3622867 h 4527226"/>
              <a:gd name="connsiteX4626" fmla="*/ 782726 w 4239875"/>
              <a:gd name="connsiteY4626" fmla="*/ 3629480 h 4527226"/>
              <a:gd name="connsiteX4627" fmla="*/ 778697 w 4239875"/>
              <a:gd name="connsiteY4627" fmla="*/ 3643739 h 4527226"/>
              <a:gd name="connsiteX4628" fmla="*/ 775861 w 4239875"/>
              <a:gd name="connsiteY4628" fmla="*/ 3657274 h 4527226"/>
              <a:gd name="connsiteX4629" fmla="*/ 775803 w 4239875"/>
              <a:gd name="connsiteY4629" fmla="*/ 3659498 h 4527226"/>
              <a:gd name="connsiteX4630" fmla="*/ 774768 w 4239875"/>
              <a:gd name="connsiteY4630" fmla="*/ 3662143 h 4527226"/>
              <a:gd name="connsiteX4631" fmla="*/ 774672 w 4239875"/>
              <a:gd name="connsiteY4631" fmla="*/ 3662481 h 4527226"/>
              <a:gd name="connsiteX4632" fmla="*/ 773387 w 4239875"/>
              <a:gd name="connsiteY4632" fmla="*/ 3666977 h 4527226"/>
              <a:gd name="connsiteX4633" fmla="*/ 770358 w 4239875"/>
              <a:gd name="connsiteY4633" fmla="*/ 3677857 h 4527226"/>
              <a:gd name="connsiteX4634" fmla="*/ 765588 w 4239875"/>
              <a:gd name="connsiteY4634" fmla="*/ 3671233 h 4527226"/>
              <a:gd name="connsiteX4635" fmla="*/ 763356 w 4239875"/>
              <a:gd name="connsiteY4635" fmla="*/ 3698474 h 4527226"/>
              <a:gd name="connsiteX4636" fmla="*/ 764398 w 4239875"/>
              <a:gd name="connsiteY4636" fmla="*/ 3699266 h 4527226"/>
              <a:gd name="connsiteX4637" fmla="*/ 761478 w 4239875"/>
              <a:gd name="connsiteY4637" fmla="*/ 3709750 h 4527226"/>
              <a:gd name="connsiteX4638" fmla="*/ 752662 w 4239875"/>
              <a:gd name="connsiteY4638" fmla="*/ 3745537 h 4527226"/>
              <a:gd name="connsiteX4639" fmla="*/ 745803 w 4239875"/>
              <a:gd name="connsiteY4639" fmla="*/ 3775380 h 4527226"/>
              <a:gd name="connsiteX4640" fmla="*/ 737659 w 4239875"/>
              <a:gd name="connsiteY4640" fmla="*/ 3770213 h 4527226"/>
              <a:gd name="connsiteX4641" fmla="*/ 740322 w 4239875"/>
              <a:gd name="connsiteY4641" fmla="*/ 3784313 h 4527226"/>
              <a:gd name="connsiteX4642" fmla="*/ 744012 w 4239875"/>
              <a:gd name="connsiteY4642" fmla="*/ 3783172 h 4527226"/>
              <a:gd name="connsiteX4643" fmla="*/ 739722 w 4239875"/>
              <a:gd name="connsiteY4643" fmla="*/ 3801839 h 4527226"/>
              <a:gd name="connsiteX4644" fmla="*/ 739669 w 4239875"/>
              <a:gd name="connsiteY4644" fmla="*/ 3795675 h 4527226"/>
              <a:gd name="connsiteX4645" fmla="*/ 734355 w 4239875"/>
              <a:gd name="connsiteY4645" fmla="*/ 3805829 h 4527226"/>
              <a:gd name="connsiteX4646" fmla="*/ 737968 w 4239875"/>
              <a:gd name="connsiteY4646" fmla="*/ 3809467 h 4527226"/>
              <a:gd name="connsiteX4647" fmla="*/ 735402 w 4239875"/>
              <a:gd name="connsiteY4647" fmla="*/ 3820629 h 4527226"/>
              <a:gd name="connsiteX4648" fmla="*/ 733170 w 4239875"/>
              <a:gd name="connsiteY4648" fmla="*/ 3816174 h 4527226"/>
              <a:gd name="connsiteX4649" fmla="*/ 728261 w 4239875"/>
              <a:gd name="connsiteY4649" fmla="*/ 3804592 h 4527226"/>
              <a:gd name="connsiteX4650" fmla="*/ 731567 w 4239875"/>
              <a:gd name="connsiteY4650" fmla="*/ 3805722 h 4527226"/>
              <a:gd name="connsiteX4651" fmla="*/ 729368 w 4239875"/>
              <a:gd name="connsiteY4651" fmla="*/ 3802225 h 4527226"/>
              <a:gd name="connsiteX4652" fmla="*/ 727485 w 4239875"/>
              <a:gd name="connsiteY4652" fmla="*/ 3802762 h 4527226"/>
              <a:gd name="connsiteX4653" fmla="*/ 727172 w 4239875"/>
              <a:gd name="connsiteY4653" fmla="*/ 3802020 h 4527226"/>
              <a:gd name="connsiteX4654" fmla="*/ 718886 w 4239875"/>
              <a:gd name="connsiteY4654" fmla="*/ 3818028 h 4527226"/>
              <a:gd name="connsiteX4655" fmla="*/ 720326 w 4239875"/>
              <a:gd name="connsiteY4655" fmla="*/ 3809823 h 4527226"/>
              <a:gd name="connsiteX4656" fmla="*/ 707064 w 4239875"/>
              <a:gd name="connsiteY4656" fmla="*/ 3816152 h 4527226"/>
              <a:gd name="connsiteX4657" fmla="*/ 698610 w 4239875"/>
              <a:gd name="connsiteY4657" fmla="*/ 3833898 h 4527226"/>
              <a:gd name="connsiteX4658" fmla="*/ 699811 w 4239875"/>
              <a:gd name="connsiteY4658" fmla="*/ 3847834 h 4527226"/>
              <a:gd name="connsiteX4659" fmla="*/ 690495 w 4239875"/>
              <a:gd name="connsiteY4659" fmla="*/ 3857480 h 4527226"/>
              <a:gd name="connsiteX4660" fmla="*/ 700661 w 4239875"/>
              <a:gd name="connsiteY4660" fmla="*/ 3859645 h 4527226"/>
              <a:gd name="connsiteX4661" fmla="*/ 692802 w 4239875"/>
              <a:gd name="connsiteY4661" fmla="*/ 3861099 h 4527226"/>
              <a:gd name="connsiteX4662" fmla="*/ 697478 w 4239875"/>
              <a:gd name="connsiteY4662" fmla="*/ 3867287 h 4527226"/>
              <a:gd name="connsiteX4663" fmla="*/ 699161 w 4239875"/>
              <a:gd name="connsiteY4663" fmla="*/ 3873204 h 4527226"/>
              <a:gd name="connsiteX4664" fmla="*/ 696872 w 4239875"/>
              <a:gd name="connsiteY4664" fmla="*/ 3878429 h 4527226"/>
              <a:gd name="connsiteX4665" fmla="*/ 694578 w 4239875"/>
              <a:gd name="connsiteY4665" fmla="*/ 3877189 h 4527226"/>
              <a:gd name="connsiteX4666" fmla="*/ 694564 w 4239875"/>
              <a:gd name="connsiteY4666" fmla="*/ 3883693 h 4527226"/>
              <a:gd name="connsiteX4667" fmla="*/ 691768 w 4239875"/>
              <a:gd name="connsiteY4667" fmla="*/ 3890073 h 4527226"/>
              <a:gd name="connsiteX4668" fmla="*/ 693962 w 4239875"/>
              <a:gd name="connsiteY4668" fmla="*/ 3889568 h 4527226"/>
              <a:gd name="connsiteX4669" fmla="*/ 692808 w 4239875"/>
              <a:gd name="connsiteY4669" fmla="*/ 3895130 h 4527226"/>
              <a:gd name="connsiteX4670" fmla="*/ 692684 w 4239875"/>
              <a:gd name="connsiteY4670" fmla="*/ 3895750 h 4527226"/>
              <a:gd name="connsiteX4671" fmla="*/ 688599 w 4239875"/>
              <a:gd name="connsiteY4671" fmla="*/ 3898527 h 4527226"/>
              <a:gd name="connsiteX4672" fmla="*/ 683826 w 4239875"/>
              <a:gd name="connsiteY4672" fmla="*/ 3905803 h 4527226"/>
              <a:gd name="connsiteX4673" fmla="*/ 678642 w 4239875"/>
              <a:gd name="connsiteY4673" fmla="*/ 3919096 h 4527226"/>
              <a:gd name="connsiteX4674" fmla="*/ 674955 w 4239875"/>
              <a:gd name="connsiteY4674" fmla="*/ 3917259 h 4527226"/>
              <a:gd name="connsiteX4675" fmla="*/ 674564 w 4239875"/>
              <a:gd name="connsiteY4675" fmla="*/ 3917478 h 4527226"/>
              <a:gd name="connsiteX4676" fmla="*/ 674813 w 4239875"/>
              <a:gd name="connsiteY4676" fmla="*/ 3914686 h 4527226"/>
              <a:gd name="connsiteX4677" fmla="*/ 672689 w 4239875"/>
              <a:gd name="connsiteY4677" fmla="*/ 3914023 h 4527226"/>
              <a:gd name="connsiteX4678" fmla="*/ 670435 w 4239875"/>
              <a:gd name="connsiteY4678" fmla="*/ 3914808 h 4527226"/>
              <a:gd name="connsiteX4679" fmla="*/ 673068 w 4239875"/>
              <a:gd name="connsiteY4679" fmla="*/ 3911351 h 4527226"/>
              <a:gd name="connsiteX4680" fmla="*/ 674855 w 4239875"/>
              <a:gd name="connsiteY4680" fmla="*/ 3914220 h 4527226"/>
              <a:gd name="connsiteX4681" fmla="*/ 675206 w 4239875"/>
              <a:gd name="connsiteY4681" fmla="*/ 3910270 h 4527226"/>
              <a:gd name="connsiteX4682" fmla="*/ 676416 w 4239875"/>
              <a:gd name="connsiteY4682" fmla="*/ 3904473 h 4527226"/>
              <a:gd name="connsiteX4683" fmla="*/ 683153 w 4239875"/>
              <a:gd name="connsiteY4683" fmla="*/ 3904957 h 4527226"/>
              <a:gd name="connsiteX4684" fmla="*/ 687473 w 4239875"/>
              <a:gd name="connsiteY4684" fmla="*/ 3898186 h 4527226"/>
              <a:gd name="connsiteX4685" fmla="*/ 678723 w 4239875"/>
              <a:gd name="connsiteY4685" fmla="*/ 3897557 h 4527226"/>
              <a:gd name="connsiteX4686" fmla="*/ 677439 w 4239875"/>
              <a:gd name="connsiteY4686" fmla="*/ 3899570 h 4527226"/>
              <a:gd name="connsiteX4687" fmla="*/ 678580 w 4239875"/>
              <a:gd name="connsiteY4687" fmla="*/ 3894101 h 4527226"/>
              <a:gd name="connsiteX4688" fmla="*/ 681592 w 4239875"/>
              <a:gd name="connsiteY4688" fmla="*/ 3863375 h 4527226"/>
              <a:gd name="connsiteX4689" fmla="*/ 681499 w 4239875"/>
              <a:gd name="connsiteY4689" fmla="*/ 3845648 h 4527226"/>
              <a:gd name="connsiteX4690" fmla="*/ 676558 w 4239875"/>
              <a:gd name="connsiteY4690" fmla="*/ 3862927 h 4527226"/>
              <a:gd name="connsiteX4691" fmla="*/ 673076 w 4239875"/>
              <a:gd name="connsiteY4691" fmla="*/ 3875113 h 4527226"/>
              <a:gd name="connsiteX4692" fmla="*/ 670199 w 4239875"/>
              <a:gd name="connsiteY4692" fmla="*/ 3907333 h 4527226"/>
              <a:gd name="connsiteX4693" fmla="*/ 663924 w 4239875"/>
              <a:gd name="connsiteY4693" fmla="*/ 3939786 h 4527226"/>
              <a:gd name="connsiteX4694" fmla="*/ 663074 w 4239875"/>
              <a:gd name="connsiteY4694" fmla="*/ 3942390 h 4527226"/>
              <a:gd name="connsiteX4695" fmla="*/ 652279 w 4239875"/>
              <a:gd name="connsiteY4695" fmla="*/ 3957517 h 4527226"/>
              <a:gd name="connsiteX4696" fmla="*/ 656963 w 4239875"/>
              <a:gd name="connsiteY4696" fmla="*/ 3961084 h 4527226"/>
              <a:gd name="connsiteX4697" fmla="*/ 653731 w 4239875"/>
              <a:gd name="connsiteY4697" fmla="*/ 3970969 h 4527226"/>
              <a:gd name="connsiteX4698" fmla="*/ 653451 w 4239875"/>
              <a:gd name="connsiteY4698" fmla="*/ 3971796 h 4527226"/>
              <a:gd name="connsiteX4699" fmla="*/ 646522 w 4239875"/>
              <a:gd name="connsiteY4699" fmla="*/ 3976213 h 4527226"/>
              <a:gd name="connsiteX4700" fmla="*/ 650885 w 4239875"/>
              <a:gd name="connsiteY4700" fmla="*/ 3979365 h 4527226"/>
              <a:gd name="connsiteX4701" fmla="*/ 639608 w 4239875"/>
              <a:gd name="connsiteY4701" fmla="*/ 4012640 h 4527226"/>
              <a:gd name="connsiteX4702" fmla="*/ 634862 w 4239875"/>
              <a:gd name="connsiteY4702" fmla="*/ 4026764 h 4527226"/>
              <a:gd name="connsiteX4703" fmla="*/ 600125 w 4239875"/>
              <a:gd name="connsiteY4703" fmla="*/ 4102061 h 4527226"/>
              <a:gd name="connsiteX4704" fmla="*/ 598401 w 4239875"/>
              <a:gd name="connsiteY4704" fmla="*/ 4098078 h 4527226"/>
              <a:gd name="connsiteX4705" fmla="*/ 596981 w 4239875"/>
              <a:gd name="connsiteY4705" fmla="*/ 4091540 h 4527226"/>
              <a:gd name="connsiteX4706" fmla="*/ 599710 w 4239875"/>
              <a:gd name="connsiteY4706" fmla="*/ 4064193 h 4527226"/>
              <a:gd name="connsiteX4707" fmla="*/ 622850 w 4239875"/>
              <a:gd name="connsiteY4707" fmla="*/ 3998122 h 4527226"/>
              <a:gd name="connsiteX4708" fmla="*/ 630877 w 4239875"/>
              <a:gd name="connsiteY4708" fmla="*/ 3963040 h 4527226"/>
              <a:gd name="connsiteX4709" fmla="*/ 637431 w 4239875"/>
              <a:gd name="connsiteY4709" fmla="*/ 3928308 h 4527226"/>
              <a:gd name="connsiteX4710" fmla="*/ 645333 w 4239875"/>
              <a:gd name="connsiteY4710" fmla="*/ 3886430 h 4527226"/>
              <a:gd name="connsiteX4711" fmla="*/ 652645 w 4239875"/>
              <a:gd name="connsiteY4711" fmla="*/ 3850697 h 4527226"/>
              <a:gd name="connsiteX4712" fmla="*/ 655521 w 4239875"/>
              <a:gd name="connsiteY4712" fmla="*/ 3847563 h 4527226"/>
              <a:gd name="connsiteX4713" fmla="*/ 656257 w 4239875"/>
              <a:gd name="connsiteY4713" fmla="*/ 3843637 h 4527226"/>
              <a:gd name="connsiteX4714" fmla="*/ 654547 w 4239875"/>
              <a:gd name="connsiteY4714" fmla="*/ 3841396 h 4527226"/>
              <a:gd name="connsiteX4715" fmla="*/ 655970 w 4239875"/>
              <a:gd name="connsiteY4715" fmla="*/ 3834441 h 4527226"/>
              <a:gd name="connsiteX4716" fmla="*/ 663695 w 4239875"/>
              <a:gd name="connsiteY4716" fmla="*/ 3824302 h 4527226"/>
              <a:gd name="connsiteX4717" fmla="*/ 658363 w 4239875"/>
              <a:gd name="connsiteY4717" fmla="*/ 3822747 h 4527226"/>
              <a:gd name="connsiteX4718" fmla="*/ 660185 w 4239875"/>
              <a:gd name="connsiteY4718" fmla="*/ 3813842 h 4527226"/>
              <a:gd name="connsiteX4719" fmla="*/ 664061 w 4239875"/>
              <a:gd name="connsiteY4719" fmla="*/ 3814291 h 4527226"/>
              <a:gd name="connsiteX4720" fmla="*/ 668082 w 4239875"/>
              <a:gd name="connsiteY4720" fmla="*/ 3810340 h 4527226"/>
              <a:gd name="connsiteX4721" fmla="*/ 661521 w 4239875"/>
              <a:gd name="connsiteY4721" fmla="*/ 3808849 h 4527226"/>
              <a:gd name="connsiteX4722" fmla="*/ 661230 w 4239875"/>
              <a:gd name="connsiteY4722" fmla="*/ 3809192 h 4527226"/>
              <a:gd name="connsiteX4723" fmla="*/ 664137 w 4239875"/>
              <a:gd name="connsiteY4723" fmla="*/ 3796293 h 4527226"/>
              <a:gd name="connsiteX4724" fmla="*/ 682654 w 4239875"/>
              <a:gd name="connsiteY4724" fmla="*/ 3717708 h 4527226"/>
              <a:gd name="connsiteX4725" fmla="*/ 685858 w 4239875"/>
              <a:gd name="connsiteY4725" fmla="*/ 3699837 h 4527226"/>
              <a:gd name="connsiteX4726" fmla="*/ 685276 w 4239875"/>
              <a:gd name="connsiteY4726" fmla="*/ 3692858 h 4527226"/>
              <a:gd name="connsiteX4727" fmla="*/ 686914 w 4239875"/>
              <a:gd name="connsiteY4727" fmla="*/ 3688390 h 4527226"/>
              <a:gd name="connsiteX4728" fmla="*/ 687007 w 4239875"/>
              <a:gd name="connsiteY4728" fmla="*/ 3688413 h 4527226"/>
              <a:gd name="connsiteX4729" fmla="*/ 691073 w 4239875"/>
              <a:gd name="connsiteY4729" fmla="*/ 3684239 h 4527226"/>
              <a:gd name="connsiteX4730" fmla="*/ 693201 w 4239875"/>
              <a:gd name="connsiteY4730" fmla="*/ 3680975 h 4527226"/>
              <a:gd name="connsiteX4731" fmla="*/ 689476 w 4239875"/>
              <a:gd name="connsiteY4731" fmla="*/ 3679274 h 4527226"/>
              <a:gd name="connsiteX4732" fmla="*/ 691152 w 4239875"/>
              <a:gd name="connsiteY4732" fmla="*/ 3671467 h 4527226"/>
              <a:gd name="connsiteX4733" fmla="*/ 685855 w 4239875"/>
              <a:gd name="connsiteY4733" fmla="*/ 3670193 h 4527226"/>
              <a:gd name="connsiteX4734" fmla="*/ 689535 w 4239875"/>
              <a:gd name="connsiteY4734" fmla="*/ 3664425 h 4527226"/>
              <a:gd name="connsiteX4735" fmla="*/ 713389 w 4239875"/>
              <a:gd name="connsiteY4735" fmla="*/ 3590725 h 4527226"/>
              <a:gd name="connsiteX4736" fmla="*/ 715210 w 4239875"/>
              <a:gd name="connsiteY4736" fmla="*/ 3570859 h 4527226"/>
              <a:gd name="connsiteX4737" fmla="*/ 719682 w 4239875"/>
              <a:gd name="connsiteY4737" fmla="*/ 3555680 h 4527226"/>
              <a:gd name="connsiteX4738" fmla="*/ 727092 w 4239875"/>
              <a:gd name="connsiteY4738" fmla="*/ 3536376 h 4527226"/>
              <a:gd name="connsiteX4739" fmla="*/ 727878 w 4239875"/>
              <a:gd name="connsiteY4739" fmla="*/ 3538369 h 4527226"/>
              <a:gd name="connsiteX4740" fmla="*/ 731233 w 4239875"/>
              <a:gd name="connsiteY4740" fmla="*/ 3529711 h 4527226"/>
              <a:gd name="connsiteX4741" fmla="*/ 729416 w 4239875"/>
              <a:gd name="connsiteY4741" fmla="*/ 3530506 h 4527226"/>
              <a:gd name="connsiteX4742" fmla="*/ 734596 w 4239875"/>
              <a:gd name="connsiteY4742" fmla="*/ 3517488 h 4527226"/>
              <a:gd name="connsiteX4743" fmla="*/ 737691 w 4239875"/>
              <a:gd name="connsiteY4743" fmla="*/ 3507881 h 4527226"/>
              <a:gd name="connsiteX4744" fmla="*/ 744051 w 4239875"/>
              <a:gd name="connsiteY4744" fmla="*/ 3495071 h 4527226"/>
              <a:gd name="connsiteX4745" fmla="*/ 744397 w 4239875"/>
              <a:gd name="connsiteY4745" fmla="*/ 3494376 h 4527226"/>
              <a:gd name="connsiteX4746" fmla="*/ 752943 w 4239875"/>
              <a:gd name="connsiteY4746" fmla="*/ 3494901 h 4527226"/>
              <a:gd name="connsiteX4747" fmla="*/ 757533 w 4239875"/>
              <a:gd name="connsiteY4747" fmla="*/ 3487746 h 4527226"/>
              <a:gd name="connsiteX4748" fmla="*/ 748905 w 4239875"/>
              <a:gd name="connsiteY4748" fmla="*/ 3487500 h 4527226"/>
              <a:gd name="connsiteX4749" fmla="*/ 745498 w 4239875"/>
              <a:gd name="connsiteY4749" fmla="*/ 3492165 h 4527226"/>
              <a:gd name="connsiteX4750" fmla="*/ 750067 w 4239875"/>
              <a:gd name="connsiteY4750" fmla="*/ 3482989 h 4527226"/>
              <a:gd name="connsiteX4751" fmla="*/ 765817 w 4239875"/>
              <a:gd name="connsiteY4751" fmla="*/ 3439723 h 4527226"/>
              <a:gd name="connsiteX4752" fmla="*/ 779699 w 4239875"/>
              <a:gd name="connsiteY4752" fmla="*/ 3397332 h 4527226"/>
              <a:gd name="connsiteX4753" fmla="*/ 792455 w 4239875"/>
              <a:gd name="connsiteY4753" fmla="*/ 3361120 h 4527226"/>
              <a:gd name="connsiteX4754" fmla="*/ 791082 w 4239875"/>
              <a:gd name="connsiteY4754" fmla="*/ 3357549 h 4527226"/>
              <a:gd name="connsiteX4755" fmla="*/ 791124 w 4239875"/>
              <a:gd name="connsiteY4755" fmla="*/ 3352873 h 4527226"/>
              <a:gd name="connsiteX4756" fmla="*/ 801731 w 4239875"/>
              <a:gd name="connsiteY4756" fmla="*/ 3337090 h 4527226"/>
              <a:gd name="connsiteX4757" fmla="*/ 806464 w 4239875"/>
              <a:gd name="connsiteY4757" fmla="*/ 3329278 h 4527226"/>
              <a:gd name="connsiteX4758" fmla="*/ 807306 w 4239875"/>
              <a:gd name="connsiteY4758" fmla="*/ 3320928 h 4527226"/>
              <a:gd name="connsiteX4759" fmla="*/ 811081 w 4239875"/>
              <a:gd name="connsiteY4759" fmla="*/ 3308224 h 4527226"/>
              <a:gd name="connsiteX4760" fmla="*/ 815631 w 4239875"/>
              <a:gd name="connsiteY4760" fmla="*/ 3296726 h 4527226"/>
              <a:gd name="connsiteX4761" fmla="*/ 813232 w 4239875"/>
              <a:gd name="connsiteY4761" fmla="*/ 3295486 h 4527226"/>
              <a:gd name="connsiteX4762" fmla="*/ 805523 w 4239875"/>
              <a:gd name="connsiteY4762" fmla="*/ 3291936 h 4527226"/>
              <a:gd name="connsiteX4763" fmla="*/ 818701 w 4239875"/>
              <a:gd name="connsiteY4763" fmla="*/ 3288029 h 4527226"/>
              <a:gd name="connsiteX4764" fmla="*/ 819144 w 4239875"/>
              <a:gd name="connsiteY4764" fmla="*/ 3287850 h 4527226"/>
              <a:gd name="connsiteX4765" fmla="*/ 820162 w 4239875"/>
              <a:gd name="connsiteY4765" fmla="*/ 3285275 h 4527226"/>
              <a:gd name="connsiteX4766" fmla="*/ 825259 w 4239875"/>
              <a:gd name="connsiteY4766" fmla="*/ 3273046 h 4527226"/>
              <a:gd name="connsiteX4767" fmla="*/ 825245 w 4239875"/>
              <a:gd name="connsiteY4767" fmla="*/ 3273022 h 4527226"/>
              <a:gd name="connsiteX4768" fmla="*/ 818071 w 4239875"/>
              <a:gd name="connsiteY4768" fmla="*/ 3264304 h 4527226"/>
              <a:gd name="connsiteX4769" fmla="*/ 3546988 w 4239875"/>
              <a:gd name="connsiteY4769" fmla="*/ 3264230 h 4527226"/>
              <a:gd name="connsiteX4770" fmla="*/ 3548959 w 4239875"/>
              <a:gd name="connsiteY4770" fmla="*/ 3266243 h 4527226"/>
              <a:gd name="connsiteX4771" fmla="*/ 3549669 w 4239875"/>
              <a:gd name="connsiteY4771" fmla="*/ 3276330 h 4527226"/>
              <a:gd name="connsiteX4772" fmla="*/ 3542014 w 4239875"/>
              <a:gd name="connsiteY4772" fmla="*/ 3264932 h 4527226"/>
              <a:gd name="connsiteX4773" fmla="*/ 3546988 w 4239875"/>
              <a:gd name="connsiteY4773" fmla="*/ 3264230 h 4527226"/>
              <a:gd name="connsiteX4774" fmla="*/ 338172 w 4239875"/>
              <a:gd name="connsiteY4774" fmla="*/ 3264050 h 4527226"/>
              <a:gd name="connsiteX4775" fmla="*/ 289570 w 4239875"/>
              <a:gd name="connsiteY4775" fmla="*/ 3436183 h 4527226"/>
              <a:gd name="connsiteX4776" fmla="*/ 264516 w 4239875"/>
              <a:gd name="connsiteY4776" fmla="*/ 3522492 h 4527226"/>
              <a:gd name="connsiteX4777" fmla="*/ 254651 w 4239875"/>
              <a:gd name="connsiteY4777" fmla="*/ 3561785 h 4527226"/>
              <a:gd name="connsiteX4778" fmla="*/ 242849 w 4239875"/>
              <a:gd name="connsiteY4778" fmla="*/ 3586181 h 4527226"/>
              <a:gd name="connsiteX4779" fmla="*/ 235338 w 4239875"/>
              <a:gd name="connsiteY4779" fmla="*/ 3580459 h 4527226"/>
              <a:gd name="connsiteX4780" fmla="*/ 238747 w 4239875"/>
              <a:gd name="connsiteY4780" fmla="*/ 3569307 h 4527226"/>
              <a:gd name="connsiteX4781" fmla="*/ 244489 w 4239875"/>
              <a:gd name="connsiteY4781" fmla="*/ 3546188 h 4527226"/>
              <a:gd name="connsiteX4782" fmla="*/ 256121 w 4239875"/>
              <a:gd name="connsiteY4782" fmla="*/ 3502351 h 4527226"/>
              <a:gd name="connsiteX4783" fmla="*/ 277215 w 4239875"/>
              <a:gd name="connsiteY4783" fmla="*/ 3426395 h 4527226"/>
              <a:gd name="connsiteX4784" fmla="*/ 279093 w 4239875"/>
              <a:gd name="connsiteY4784" fmla="*/ 3427660 h 4527226"/>
              <a:gd name="connsiteX4785" fmla="*/ 285127 w 4239875"/>
              <a:gd name="connsiteY4785" fmla="*/ 3427725 h 4527226"/>
              <a:gd name="connsiteX4786" fmla="*/ 278153 w 4239875"/>
              <a:gd name="connsiteY4786" fmla="*/ 3423020 h 4527226"/>
              <a:gd name="connsiteX4787" fmla="*/ 280280 w 4239875"/>
              <a:gd name="connsiteY4787" fmla="*/ 3415358 h 4527226"/>
              <a:gd name="connsiteX4788" fmla="*/ 306532 w 4239875"/>
              <a:gd name="connsiteY4788" fmla="*/ 3331925 h 4527226"/>
              <a:gd name="connsiteX4789" fmla="*/ 314600 w 4239875"/>
              <a:gd name="connsiteY4789" fmla="*/ 3310575 h 4527226"/>
              <a:gd name="connsiteX4790" fmla="*/ 315482 w 4239875"/>
              <a:gd name="connsiteY4790" fmla="*/ 3291610 h 4527226"/>
              <a:gd name="connsiteX4791" fmla="*/ 322743 w 4239875"/>
              <a:gd name="connsiteY4791" fmla="*/ 3274843 h 4527226"/>
              <a:gd name="connsiteX4792" fmla="*/ 338172 w 4239875"/>
              <a:gd name="connsiteY4792" fmla="*/ 3264050 h 4527226"/>
              <a:gd name="connsiteX4793" fmla="*/ 3937520 w 4239875"/>
              <a:gd name="connsiteY4793" fmla="*/ 3262575 h 4527226"/>
              <a:gd name="connsiteX4794" fmla="*/ 3942068 w 4239875"/>
              <a:gd name="connsiteY4794" fmla="*/ 3266775 h 4527226"/>
              <a:gd name="connsiteX4795" fmla="*/ 3930882 w 4239875"/>
              <a:gd name="connsiteY4795" fmla="*/ 3265188 h 4527226"/>
              <a:gd name="connsiteX4796" fmla="*/ 3937520 w 4239875"/>
              <a:gd name="connsiteY4796" fmla="*/ 3262575 h 4527226"/>
              <a:gd name="connsiteX4797" fmla="*/ 3190731 w 4239875"/>
              <a:gd name="connsiteY4797" fmla="*/ 3261531 h 4527226"/>
              <a:gd name="connsiteX4798" fmla="*/ 3199639 w 4239875"/>
              <a:gd name="connsiteY4798" fmla="*/ 3270732 h 4527226"/>
              <a:gd name="connsiteX4799" fmla="*/ 3188258 w 4239875"/>
              <a:gd name="connsiteY4799" fmla="*/ 3275810 h 4527226"/>
              <a:gd name="connsiteX4800" fmla="*/ 3190731 w 4239875"/>
              <a:gd name="connsiteY4800" fmla="*/ 3261531 h 4527226"/>
              <a:gd name="connsiteX4801" fmla="*/ 465168 w 4239875"/>
              <a:gd name="connsiteY4801" fmla="*/ 3261306 h 4527226"/>
              <a:gd name="connsiteX4802" fmla="*/ 462785 w 4239875"/>
              <a:gd name="connsiteY4802" fmla="*/ 3282239 h 4527226"/>
              <a:gd name="connsiteX4803" fmla="*/ 465168 w 4239875"/>
              <a:gd name="connsiteY4803" fmla="*/ 3261306 h 4527226"/>
              <a:gd name="connsiteX4804" fmla="*/ 1067060 w 4239875"/>
              <a:gd name="connsiteY4804" fmla="*/ 3261294 h 4527226"/>
              <a:gd name="connsiteX4805" fmla="*/ 1070563 w 4239875"/>
              <a:gd name="connsiteY4805" fmla="*/ 3269576 h 4527226"/>
              <a:gd name="connsiteX4806" fmla="*/ 1058546 w 4239875"/>
              <a:gd name="connsiteY4806" fmla="*/ 3266031 h 4527226"/>
              <a:gd name="connsiteX4807" fmla="*/ 1067060 w 4239875"/>
              <a:gd name="connsiteY4807" fmla="*/ 3261294 h 4527226"/>
              <a:gd name="connsiteX4808" fmla="*/ 3118189 w 4239875"/>
              <a:gd name="connsiteY4808" fmla="*/ 3261104 h 4527226"/>
              <a:gd name="connsiteX4809" fmla="*/ 3121843 w 4239875"/>
              <a:gd name="connsiteY4809" fmla="*/ 3262301 h 4527226"/>
              <a:gd name="connsiteX4810" fmla="*/ 3126932 w 4239875"/>
              <a:gd name="connsiteY4810" fmla="*/ 3268513 h 4527226"/>
              <a:gd name="connsiteX4811" fmla="*/ 3113230 w 4239875"/>
              <a:gd name="connsiteY4811" fmla="*/ 3263957 h 4527226"/>
              <a:gd name="connsiteX4812" fmla="*/ 3118189 w 4239875"/>
              <a:gd name="connsiteY4812" fmla="*/ 3261104 h 4527226"/>
              <a:gd name="connsiteX4813" fmla="*/ 1544832 w 4239875"/>
              <a:gd name="connsiteY4813" fmla="*/ 3258434 h 4527226"/>
              <a:gd name="connsiteX4814" fmla="*/ 1551673 w 4239875"/>
              <a:gd name="connsiteY4814" fmla="*/ 3260322 h 4527226"/>
              <a:gd name="connsiteX4815" fmla="*/ 1541032 w 4239875"/>
              <a:gd name="connsiteY4815" fmla="*/ 3262851 h 4527226"/>
              <a:gd name="connsiteX4816" fmla="*/ 1544832 w 4239875"/>
              <a:gd name="connsiteY4816" fmla="*/ 3258434 h 4527226"/>
              <a:gd name="connsiteX4817" fmla="*/ 3613359 w 4239875"/>
              <a:gd name="connsiteY4817" fmla="*/ 3257860 h 4527226"/>
              <a:gd name="connsiteX4818" fmla="*/ 3615742 w 4239875"/>
              <a:gd name="connsiteY4818" fmla="*/ 3257877 h 4527226"/>
              <a:gd name="connsiteX4819" fmla="*/ 3615521 w 4239875"/>
              <a:gd name="connsiteY4819" fmla="*/ 3257876 h 4527226"/>
              <a:gd name="connsiteX4820" fmla="*/ 3611984 w 4239875"/>
              <a:gd name="connsiteY4820" fmla="*/ 3257851 h 4527226"/>
              <a:gd name="connsiteX4821" fmla="*/ 3613359 w 4239875"/>
              <a:gd name="connsiteY4821" fmla="*/ 3257860 h 4527226"/>
              <a:gd name="connsiteX4822" fmla="*/ 3613311 w 4239875"/>
              <a:gd name="connsiteY4822" fmla="*/ 3257860 h 4527226"/>
              <a:gd name="connsiteX4823" fmla="*/ 3611984 w 4239875"/>
              <a:gd name="connsiteY4823" fmla="*/ 3257851 h 4527226"/>
              <a:gd name="connsiteX4824" fmla="*/ 1298679 w 4239875"/>
              <a:gd name="connsiteY4824" fmla="*/ 3257513 h 4527226"/>
              <a:gd name="connsiteX4825" fmla="*/ 1292991 w 4239875"/>
              <a:gd name="connsiteY4825" fmla="*/ 3269274 h 4527226"/>
              <a:gd name="connsiteX4826" fmla="*/ 1290589 w 4239875"/>
              <a:gd name="connsiteY4826" fmla="*/ 3260764 h 4527226"/>
              <a:gd name="connsiteX4827" fmla="*/ 1298679 w 4239875"/>
              <a:gd name="connsiteY4827" fmla="*/ 3257513 h 4527226"/>
              <a:gd name="connsiteX4828" fmla="*/ 742617 w 4239875"/>
              <a:gd name="connsiteY4828" fmla="*/ 3257473 h 4527226"/>
              <a:gd name="connsiteX4829" fmla="*/ 726119 w 4239875"/>
              <a:gd name="connsiteY4829" fmla="*/ 3295149 h 4527226"/>
              <a:gd name="connsiteX4830" fmla="*/ 730100 w 4239875"/>
              <a:gd name="connsiteY4830" fmla="*/ 3279340 h 4527226"/>
              <a:gd name="connsiteX4831" fmla="*/ 732754 w 4239875"/>
              <a:gd name="connsiteY4831" fmla="*/ 3274287 h 4527226"/>
              <a:gd name="connsiteX4832" fmla="*/ 734518 w 4239875"/>
              <a:gd name="connsiteY4832" fmla="*/ 3270930 h 4527226"/>
              <a:gd name="connsiteX4833" fmla="*/ 742617 w 4239875"/>
              <a:gd name="connsiteY4833" fmla="*/ 3257473 h 4527226"/>
              <a:gd name="connsiteX4834" fmla="*/ 3635549 w 4239875"/>
              <a:gd name="connsiteY4834" fmla="*/ 3252918 h 4527226"/>
              <a:gd name="connsiteX4835" fmla="*/ 3648085 w 4239875"/>
              <a:gd name="connsiteY4835" fmla="*/ 3256749 h 4527226"/>
              <a:gd name="connsiteX4836" fmla="*/ 3651375 w 4239875"/>
              <a:gd name="connsiteY4836" fmla="*/ 3261707 h 4527226"/>
              <a:gd name="connsiteX4837" fmla="*/ 3653398 w 4239875"/>
              <a:gd name="connsiteY4837" fmla="*/ 3267457 h 4527226"/>
              <a:gd name="connsiteX4838" fmla="*/ 3653428 w 4239875"/>
              <a:gd name="connsiteY4838" fmla="*/ 3267546 h 4527226"/>
              <a:gd name="connsiteX4839" fmla="*/ 3653527 w 4239875"/>
              <a:gd name="connsiteY4839" fmla="*/ 3271485 h 4527226"/>
              <a:gd name="connsiteX4840" fmla="*/ 3635549 w 4239875"/>
              <a:gd name="connsiteY4840" fmla="*/ 3252918 h 4527226"/>
              <a:gd name="connsiteX4841" fmla="*/ 4024123 w 4239875"/>
              <a:gd name="connsiteY4841" fmla="*/ 3251456 h 4527226"/>
              <a:gd name="connsiteX4842" fmla="*/ 4027358 w 4239875"/>
              <a:gd name="connsiteY4842" fmla="*/ 3252862 h 4527226"/>
              <a:gd name="connsiteX4843" fmla="*/ 4019498 w 4239875"/>
              <a:gd name="connsiteY4843" fmla="*/ 3254422 h 4527226"/>
              <a:gd name="connsiteX4844" fmla="*/ 4024123 w 4239875"/>
              <a:gd name="connsiteY4844" fmla="*/ 3251456 h 4527226"/>
              <a:gd name="connsiteX4845" fmla="*/ 888191 w 4239875"/>
              <a:gd name="connsiteY4845" fmla="*/ 3250479 h 4527226"/>
              <a:gd name="connsiteX4846" fmla="*/ 890319 w 4239875"/>
              <a:gd name="connsiteY4846" fmla="*/ 3269824 h 4527226"/>
              <a:gd name="connsiteX4847" fmla="*/ 881992 w 4239875"/>
              <a:gd name="connsiteY4847" fmla="*/ 3284813 h 4527226"/>
              <a:gd name="connsiteX4848" fmla="*/ 887092 w 4239875"/>
              <a:gd name="connsiteY4848" fmla="*/ 3284762 h 4527226"/>
              <a:gd name="connsiteX4849" fmla="*/ 880935 w 4239875"/>
              <a:gd name="connsiteY4849" fmla="*/ 3299761 h 4527226"/>
              <a:gd name="connsiteX4850" fmla="*/ 880122 w 4239875"/>
              <a:gd name="connsiteY4850" fmla="*/ 3301012 h 4527226"/>
              <a:gd name="connsiteX4851" fmla="*/ 881146 w 4239875"/>
              <a:gd name="connsiteY4851" fmla="*/ 3300529 h 4527226"/>
              <a:gd name="connsiteX4852" fmla="*/ 886363 w 4239875"/>
              <a:gd name="connsiteY4852" fmla="*/ 3302758 h 4527226"/>
              <a:gd name="connsiteX4853" fmla="*/ 878634 w 4239875"/>
              <a:gd name="connsiteY4853" fmla="*/ 3311174 h 4527226"/>
              <a:gd name="connsiteX4854" fmla="*/ 874618 w 4239875"/>
              <a:gd name="connsiteY4854" fmla="*/ 3309485 h 4527226"/>
              <a:gd name="connsiteX4855" fmla="*/ 872377 w 4239875"/>
              <a:gd name="connsiteY4855" fmla="*/ 3312935 h 4527226"/>
              <a:gd name="connsiteX4856" fmla="*/ 863042 w 4239875"/>
              <a:gd name="connsiteY4856" fmla="*/ 3325188 h 4527226"/>
              <a:gd name="connsiteX4857" fmla="*/ 864934 w 4239875"/>
              <a:gd name="connsiteY4857" fmla="*/ 3340414 h 4527226"/>
              <a:gd name="connsiteX4858" fmla="*/ 863087 w 4239875"/>
              <a:gd name="connsiteY4858" fmla="*/ 3345296 h 4527226"/>
              <a:gd name="connsiteX4859" fmla="*/ 867688 w 4239875"/>
              <a:gd name="connsiteY4859" fmla="*/ 3340971 h 4527226"/>
              <a:gd name="connsiteX4860" fmla="*/ 868217 w 4239875"/>
              <a:gd name="connsiteY4860" fmla="*/ 3331053 h 4527226"/>
              <a:gd name="connsiteX4861" fmla="*/ 867646 w 4239875"/>
              <a:gd name="connsiteY4861" fmla="*/ 3321180 h 4527226"/>
              <a:gd name="connsiteX4862" fmla="*/ 877982 w 4239875"/>
              <a:gd name="connsiteY4862" fmla="*/ 3318234 h 4527226"/>
              <a:gd name="connsiteX4863" fmla="*/ 874558 w 4239875"/>
              <a:gd name="connsiteY4863" fmla="*/ 3345090 h 4527226"/>
              <a:gd name="connsiteX4864" fmla="*/ 871371 w 4239875"/>
              <a:gd name="connsiteY4864" fmla="*/ 3347946 h 4527226"/>
              <a:gd name="connsiteX4865" fmla="*/ 875257 w 4239875"/>
              <a:gd name="connsiteY4865" fmla="*/ 3338966 h 4527226"/>
              <a:gd name="connsiteX4866" fmla="*/ 871180 w 4239875"/>
              <a:gd name="connsiteY4866" fmla="*/ 3337681 h 4527226"/>
              <a:gd name="connsiteX4867" fmla="*/ 867614 w 4239875"/>
              <a:gd name="connsiteY4867" fmla="*/ 3348798 h 4527226"/>
              <a:gd name="connsiteX4868" fmla="*/ 862217 w 4239875"/>
              <a:gd name="connsiteY4868" fmla="*/ 3347591 h 4527226"/>
              <a:gd name="connsiteX4869" fmla="*/ 859725 w 4239875"/>
              <a:gd name="connsiteY4869" fmla="*/ 3354170 h 4527226"/>
              <a:gd name="connsiteX4870" fmla="*/ 859403 w 4239875"/>
              <a:gd name="connsiteY4870" fmla="*/ 3354675 h 4527226"/>
              <a:gd name="connsiteX4871" fmla="*/ 859500 w 4239875"/>
              <a:gd name="connsiteY4871" fmla="*/ 3352831 h 4527226"/>
              <a:gd name="connsiteX4872" fmla="*/ 854755 w 4239875"/>
              <a:gd name="connsiteY4872" fmla="*/ 3339452 h 4527226"/>
              <a:gd name="connsiteX4873" fmla="*/ 854079 w 4239875"/>
              <a:gd name="connsiteY4873" fmla="*/ 3311346 h 4527226"/>
              <a:gd name="connsiteX4874" fmla="*/ 861968 w 4239875"/>
              <a:gd name="connsiteY4874" fmla="*/ 3280437 h 4527226"/>
              <a:gd name="connsiteX4875" fmla="*/ 865720 w 4239875"/>
              <a:gd name="connsiteY4875" fmla="*/ 3271016 h 4527226"/>
              <a:gd name="connsiteX4876" fmla="*/ 873667 w 4239875"/>
              <a:gd name="connsiteY4876" fmla="*/ 3260656 h 4527226"/>
              <a:gd name="connsiteX4877" fmla="*/ 888191 w 4239875"/>
              <a:gd name="connsiteY4877" fmla="*/ 3250479 h 4527226"/>
              <a:gd name="connsiteX4878" fmla="*/ 834658 w 4239875"/>
              <a:gd name="connsiteY4878" fmla="*/ 3250382 h 4527226"/>
              <a:gd name="connsiteX4879" fmla="*/ 836118 w 4239875"/>
              <a:gd name="connsiteY4879" fmla="*/ 3251940 h 4527226"/>
              <a:gd name="connsiteX4880" fmla="*/ 833878 w 4239875"/>
              <a:gd name="connsiteY4880" fmla="*/ 3253488 h 4527226"/>
              <a:gd name="connsiteX4881" fmla="*/ 833072 w 4239875"/>
              <a:gd name="connsiteY4881" fmla="*/ 3254227 h 4527226"/>
              <a:gd name="connsiteX4882" fmla="*/ 1295411 w 4239875"/>
              <a:gd name="connsiteY4882" fmla="*/ 3250087 h 4527226"/>
              <a:gd name="connsiteX4883" fmla="*/ 1298466 w 4239875"/>
              <a:gd name="connsiteY4883" fmla="*/ 3250522 h 4527226"/>
              <a:gd name="connsiteX4884" fmla="*/ 1298681 w 4239875"/>
              <a:gd name="connsiteY4884" fmla="*/ 3251121 h 4527226"/>
              <a:gd name="connsiteX4885" fmla="*/ 1301633 w 4239875"/>
              <a:gd name="connsiteY4885" fmla="*/ 3252276 h 4527226"/>
              <a:gd name="connsiteX4886" fmla="*/ 1300526 w 4239875"/>
              <a:gd name="connsiteY4886" fmla="*/ 3254507 h 4527226"/>
              <a:gd name="connsiteX4887" fmla="*/ 1298948 w 4239875"/>
              <a:gd name="connsiteY4887" fmla="*/ 3251872 h 4527226"/>
              <a:gd name="connsiteX4888" fmla="*/ 1299133 w 4239875"/>
              <a:gd name="connsiteY4888" fmla="*/ 3252389 h 4527226"/>
              <a:gd name="connsiteX4889" fmla="*/ 1295411 w 4239875"/>
              <a:gd name="connsiteY4889" fmla="*/ 3250087 h 4527226"/>
              <a:gd name="connsiteX4890" fmla="*/ 1145201 w 4239875"/>
              <a:gd name="connsiteY4890" fmla="*/ 3249901 h 4527226"/>
              <a:gd name="connsiteX4891" fmla="*/ 1138270 w 4239875"/>
              <a:gd name="connsiteY4891" fmla="*/ 3270273 h 4527226"/>
              <a:gd name="connsiteX4892" fmla="*/ 1136722 w 4239875"/>
              <a:gd name="connsiteY4892" fmla="*/ 3258354 h 4527226"/>
              <a:gd name="connsiteX4893" fmla="*/ 1145201 w 4239875"/>
              <a:gd name="connsiteY4893" fmla="*/ 3249901 h 4527226"/>
              <a:gd name="connsiteX4894" fmla="*/ 3678803 w 4239875"/>
              <a:gd name="connsiteY4894" fmla="*/ 3249382 h 4527226"/>
              <a:gd name="connsiteX4895" fmla="*/ 3680053 w 4239875"/>
              <a:gd name="connsiteY4895" fmla="*/ 3251838 h 4527226"/>
              <a:gd name="connsiteX4896" fmla="*/ 3676307 w 4239875"/>
              <a:gd name="connsiteY4896" fmla="*/ 3251277 h 4527226"/>
              <a:gd name="connsiteX4897" fmla="*/ 3678803 w 4239875"/>
              <a:gd name="connsiteY4897" fmla="*/ 3249382 h 4527226"/>
              <a:gd name="connsiteX4898" fmla="*/ 3477480 w 4239875"/>
              <a:gd name="connsiteY4898" fmla="*/ 3249236 h 4527226"/>
              <a:gd name="connsiteX4899" fmla="*/ 3482552 w 4239875"/>
              <a:gd name="connsiteY4899" fmla="*/ 3251958 h 4527226"/>
              <a:gd name="connsiteX4900" fmla="*/ 3489648 w 4239875"/>
              <a:gd name="connsiteY4900" fmla="*/ 3260983 h 4527226"/>
              <a:gd name="connsiteX4901" fmla="*/ 3471426 w 4239875"/>
              <a:gd name="connsiteY4901" fmla="*/ 3251858 h 4527226"/>
              <a:gd name="connsiteX4902" fmla="*/ 3477480 w 4239875"/>
              <a:gd name="connsiteY4902" fmla="*/ 3249236 h 4527226"/>
              <a:gd name="connsiteX4903" fmla="*/ 456778 w 4239875"/>
              <a:gd name="connsiteY4903" fmla="*/ 3249146 h 4527226"/>
              <a:gd name="connsiteX4904" fmla="*/ 462133 w 4239875"/>
              <a:gd name="connsiteY4904" fmla="*/ 3253226 h 4527226"/>
              <a:gd name="connsiteX4905" fmla="*/ 456723 w 4239875"/>
              <a:gd name="connsiteY4905" fmla="*/ 3260327 h 4527226"/>
              <a:gd name="connsiteX4906" fmla="*/ 451369 w 4239875"/>
              <a:gd name="connsiteY4906" fmla="*/ 3256248 h 4527226"/>
              <a:gd name="connsiteX4907" fmla="*/ 456778 w 4239875"/>
              <a:gd name="connsiteY4907" fmla="*/ 3249146 h 4527226"/>
              <a:gd name="connsiteX4908" fmla="*/ 4003158 w 4239875"/>
              <a:gd name="connsiteY4908" fmla="*/ 3248076 h 4527226"/>
              <a:gd name="connsiteX4909" fmla="*/ 4006617 w 4239875"/>
              <a:gd name="connsiteY4909" fmla="*/ 3249129 h 4527226"/>
              <a:gd name="connsiteX4910" fmla="*/ 4011618 w 4239875"/>
              <a:gd name="connsiteY4910" fmla="*/ 3255307 h 4527226"/>
              <a:gd name="connsiteX4911" fmla="*/ 3998316 w 4239875"/>
              <a:gd name="connsiteY4911" fmla="*/ 3250985 h 4527226"/>
              <a:gd name="connsiteX4912" fmla="*/ 4003158 w 4239875"/>
              <a:gd name="connsiteY4912" fmla="*/ 3248076 h 4527226"/>
              <a:gd name="connsiteX4913" fmla="*/ 3832144 w 4239875"/>
              <a:gd name="connsiteY4913" fmla="*/ 3247694 h 4527226"/>
              <a:gd name="connsiteX4914" fmla="*/ 3835704 w 4239875"/>
              <a:gd name="connsiteY4914" fmla="*/ 3250909 h 4527226"/>
              <a:gd name="connsiteX4915" fmla="*/ 3825953 w 4239875"/>
              <a:gd name="connsiteY4915" fmla="*/ 3250102 h 4527226"/>
              <a:gd name="connsiteX4916" fmla="*/ 3832144 w 4239875"/>
              <a:gd name="connsiteY4916" fmla="*/ 3247694 h 4527226"/>
              <a:gd name="connsiteX4917" fmla="*/ 3614256 w 4239875"/>
              <a:gd name="connsiteY4917" fmla="*/ 3247669 h 4527226"/>
              <a:gd name="connsiteX4918" fmla="*/ 3632931 w 4239875"/>
              <a:gd name="connsiteY4918" fmla="*/ 3271646 h 4527226"/>
              <a:gd name="connsiteX4919" fmla="*/ 3643768 w 4239875"/>
              <a:gd name="connsiteY4919" fmla="*/ 3291870 h 4527226"/>
              <a:gd name="connsiteX4920" fmla="*/ 3643776 w 4239875"/>
              <a:gd name="connsiteY4920" fmla="*/ 3291854 h 4527226"/>
              <a:gd name="connsiteX4921" fmla="*/ 3645710 w 4239875"/>
              <a:gd name="connsiteY4921" fmla="*/ 3289981 h 4527226"/>
              <a:gd name="connsiteX4922" fmla="*/ 3644648 w 4239875"/>
              <a:gd name="connsiteY4922" fmla="*/ 3293514 h 4527226"/>
              <a:gd name="connsiteX4923" fmla="*/ 3647709 w 4239875"/>
              <a:gd name="connsiteY4923" fmla="*/ 3299226 h 4527226"/>
              <a:gd name="connsiteX4924" fmla="*/ 3647996 w 4239875"/>
              <a:gd name="connsiteY4924" fmla="*/ 3299933 h 4527226"/>
              <a:gd name="connsiteX4925" fmla="*/ 3646757 w 4239875"/>
              <a:gd name="connsiteY4925" fmla="*/ 3293337 h 4527226"/>
              <a:gd name="connsiteX4926" fmla="*/ 3650072 w 4239875"/>
              <a:gd name="connsiteY4926" fmla="*/ 3275713 h 4527226"/>
              <a:gd name="connsiteX4927" fmla="*/ 3662071 w 4239875"/>
              <a:gd name="connsiteY4927" fmla="*/ 3276451 h 4527226"/>
              <a:gd name="connsiteX4928" fmla="*/ 3658810 w 4239875"/>
              <a:gd name="connsiteY4928" fmla="*/ 3267252 h 4527226"/>
              <a:gd name="connsiteX4929" fmla="*/ 3666927 w 4239875"/>
              <a:gd name="connsiteY4929" fmla="*/ 3271749 h 4527226"/>
              <a:gd name="connsiteX4930" fmla="*/ 3680461 w 4239875"/>
              <a:gd name="connsiteY4930" fmla="*/ 3256584 h 4527226"/>
              <a:gd name="connsiteX4931" fmla="*/ 3682344 w 4239875"/>
              <a:gd name="connsiteY4931" fmla="*/ 3258364 h 4527226"/>
              <a:gd name="connsiteX4932" fmla="*/ 3676811 w 4239875"/>
              <a:gd name="connsiteY4932" fmla="*/ 3268358 h 4527226"/>
              <a:gd name="connsiteX4933" fmla="*/ 3676481 w 4239875"/>
              <a:gd name="connsiteY4933" fmla="*/ 3291332 h 4527226"/>
              <a:gd name="connsiteX4934" fmla="*/ 3667451 w 4239875"/>
              <a:gd name="connsiteY4934" fmla="*/ 3289778 h 4527226"/>
              <a:gd name="connsiteX4935" fmla="*/ 3669685 w 4239875"/>
              <a:gd name="connsiteY4935" fmla="*/ 3297913 h 4527226"/>
              <a:gd name="connsiteX4936" fmla="*/ 3670762 w 4239875"/>
              <a:gd name="connsiteY4936" fmla="*/ 3300644 h 4527226"/>
              <a:gd name="connsiteX4937" fmla="*/ 3693011 w 4239875"/>
              <a:gd name="connsiteY4937" fmla="*/ 3316174 h 4527226"/>
              <a:gd name="connsiteX4938" fmla="*/ 3694643 w 4239875"/>
              <a:gd name="connsiteY4938" fmla="*/ 3320170 h 4527226"/>
              <a:gd name="connsiteX4939" fmla="*/ 3695143 w 4239875"/>
              <a:gd name="connsiteY4939" fmla="*/ 3317759 h 4527226"/>
              <a:gd name="connsiteX4940" fmla="*/ 3698986 w 4239875"/>
              <a:gd name="connsiteY4940" fmla="*/ 3317859 h 4527226"/>
              <a:gd name="connsiteX4941" fmla="*/ 3697286 w 4239875"/>
              <a:gd name="connsiteY4941" fmla="*/ 3320940 h 4527226"/>
              <a:gd name="connsiteX4942" fmla="*/ 3695360 w 4239875"/>
              <a:gd name="connsiteY4942" fmla="*/ 3321924 h 4527226"/>
              <a:gd name="connsiteX4943" fmla="*/ 3696101 w 4239875"/>
              <a:gd name="connsiteY4943" fmla="*/ 3323736 h 4527226"/>
              <a:gd name="connsiteX4944" fmla="*/ 3698506 w 4239875"/>
              <a:gd name="connsiteY4944" fmla="*/ 3333506 h 4527226"/>
              <a:gd name="connsiteX4945" fmla="*/ 3703759 w 4239875"/>
              <a:gd name="connsiteY4945" fmla="*/ 3342495 h 4527226"/>
              <a:gd name="connsiteX4946" fmla="*/ 3714519 w 4239875"/>
              <a:gd name="connsiteY4946" fmla="*/ 3369150 h 4527226"/>
              <a:gd name="connsiteX4947" fmla="*/ 3685429 w 4239875"/>
              <a:gd name="connsiteY4947" fmla="*/ 3364362 h 4527226"/>
              <a:gd name="connsiteX4948" fmla="*/ 3692372 w 4239875"/>
              <a:gd name="connsiteY4948" fmla="*/ 3431439 h 4527226"/>
              <a:gd name="connsiteX4949" fmla="*/ 3696555 w 4239875"/>
              <a:gd name="connsiteY4949" fmla="*/ 3466520 h 4527226"/>
              <a:gd name="connsiteX4950" fmla="*/ 3698247 w 4239875"/>
              <a:gd name="connsiteY4950" fmla="*/ 3478224 h 4527226"/>
              <a:gd name="connsiteX4951" fmla="*/ 3699659 w 4239875"/>
              <a:gd name="connsiteY4951" fmla="*/ 3481332 h 4527226"/>
              <a:gd name="connsiteX4952" fmla="*/ 3701141 w 4239875"/>
              <a:gd name="connsiteY4952" fmla="*/ 3481654 h 4527226"/>
              <a:gd name="connsiteX4953" fmla="*/ 3700279 w 4239875"/>
              <a:gd name="connsiteY4953" fmla="*/ 3482697 h 4527226"/>
              <a:gd name="connsiteX4954" fmla="*/ 3703026 w 4239875"/>
              <a:gd name="connsiteY4954" fmla="*/ 3488746 h 4527226"/>
              <a:gd name="connsiteX4955" fmla="*/ 3714222 w 4239875"/>
              <a:gd name="connsiteY4955" fmla="*/ 3467605 h 4527226"/>
              <a:gd name="connsiteX4956" fmla="*/ 3730399 w 4239875"/>
              <a:gd name="connsiteY4956" fmla="*/ 3474596 h 4527226"/>
              <a:gd name="connsiteX4957" fmla="*/ 3715997 w 4239875"/>
              <a:gd name="connsiteY4957" fmla="*/ 3488542 h 4527226"/>
              <a:gd name="connsiteX4958" fmla="*/ 3730056 w 4239875"/>
              <a:gd name="connsiteY4958" fmla="*/ 3491405 h 4527226"/>
              <a:gd name="connsiteX4959" fmla="*/ 3735499 w 4239875"/>
              <a:gd name="connsiteY4959" fmla="*/ 3512567 h 4527226"/>
              <a:gd name="connsiteX4960" fmla="*/ 3726522 w 4239875"/>
              <a:gd name="connsiteY4960" fmla="*/ 3518218 h 4527226"/>
              <a:gd name="connsiteX4961" fmla="*/ 3725953 w 4239875"/>
              <a:gd name="connsiteY4961" fmla="*/ 3521489 h 4527226"/>
              <a:gd name="connsiteX4962" fmla="*/ 3725052 w 4239875"/>
              <a:gd name="connsiteY4962" fmla="*/ 3526673 h 4527226"/>
              <a:gd name="connsiteX4963" fmla="*/ 3737964 w 4239875"/>
              <a:gd name="connsiteY4963" fmla="*/ 3528715 h 4527226"/>
              <a:gd name="connsiteX4964" fmla="*/ 3730644 w 4239875"/>
              <a:gd name="connsiteY4964" fmla="*/ 3517268 h 4527226"/>
              <a:gd name="connsiteX4965" fmla="*/ 3747403 w 4239875"/>
              <a:gd name="connsiteY4965" fmla="*/ 3544290 h 4527226"/>
              <a:gd name="connsiteX4966" fmla="*/ 3733402 w 4239875"/>
              <a:gd name="connsiteY4966" fmla="*/ 3543430 h 4527226"/>
              <a:gd name="connsiteX4967" fmla="*/ 3732322 w 4239875"/>
              <a:gd name="connsiteY4967" fmla="*/ 3569190 h 4527226"/>
              <a:gd name="connsiteX4968" fmla="*/ 3734966 w 4239875"/>
              <a:gd name="connsiteY4968" fmla="*/ 3597179 h 4527226"/>
              <a:gd name="connsiteX4969" fmla="*/ 3758707 w 4239875"/>
              <a:gd name="connsiteY4969" fmla="*/ 3658290 h 4527226"/>
              <a:gd name="connsiteX4970" fmla="*/ 3744939 w 4239875"/>
              <a:gd name="connsiteY4970" fmla="*/ 3665441 h 4527226"/>
              <a:gd name="connsiteX4971" fmla="*/ 3742349 w 4239875"/>
              <a:gd name="connsiteY4971" fmla="*/ 3664973 h 4527226"/>
              <a:gd name="connsiteX4972" fmla="*/ 3743548 w 4239875"/>
              <a:gd name="connsiteY4972" fmla="*/ 3668151 h 4527226"/>
              <a:gd name="connsiteX4973" fmla="*/ 3738277 w 4239875"/>
              <a:gd name="connsiteY4973" fmla="*/ 3665488 h 4527226"/>
              <a:gd name="connsiteX4974" fmla="*/ 3737992 w 4239875"/>
              <a:gd name="connsiteY4974" fmla="*/ 3663949 h 4527226"/>
              <a:gd name="connsiteX4975" fmla="*/ 3733852 w 4239875"/>
              <a:gd name="connsiteY4975" fmla="*/ 3661762 h 4527226"/>
              <a:gd name="connsiteX4976" fmla="*/ 3732027 w 4239875"/>
              <a:gd name="connsiteY4976" fmla="*/ 3667648 h 4527226"/>
              <a:gd name="connsiteX4977" fmla="*/ 3728027 w 4239875"/>
              <a:gd name="connsiteY4977" fmla="*/ 3667402 h 4527226"/>
              <a:gd name="connsiteX4978" fmla="*/ 3724520 w 4239875"/>
              <a:gd name="connsiteY4978" fmla="*/ 3671274 h 4527226"/>
              <a:gd name="connsiteX4979" fmla="*/ 3724238 w 4239875"/>
              <a:gd name="connsiteY4979" fmla="*/ 3671585 h 4527226"/>
              <a:gd name="connsiteX4980" fmla="*/ 3723450 w 4239875"/>
              <a:gd name="connsiteY4980" fmla="*/ 3675952 h 4527226"/>
              <a:gd name="connsiteX4981" fmla="*/ 3711392 w 4239875"/>
              <a:gd name="connsiteY4981" fmla="*/ 3673211 h 4527226"/>
              <a:gd name="connsiteX4982" fmla="*/ 3719042 w 4239875"/>
              <a:gd name="connsiteY4982" fmla="*/ 3661685 h 4527226"/>
              <a:gd name="connsiteX4983" fmla="*/ 3722822 w 4239875"/>
              <a:gd name="connsiteY4983" fmla="*/ 3660085 h 4527226"/>
              <a:gd name="connsiteX4984" fmla="*/ 3721735 w 4239875"/>
              <a:gd name="connsiteY4984" fmla="*/ 3657018 h 4527226"/>
              <a:gd name="connsiteX4985" fmla="*/ 3713497 w 4239875"/>
              <a:gd name="connsiteY4985" fmla="*/ 3642682 h 4527226"/>
              <a:gd name="connsiteX4986" fmla="*/ 3702893 w 4239875"/>
              <a:gd name="connsiteY4986" fmla="*/ 3581211 h 4527226"/>
              <a:gd name="connsiteX4987" fmla="*/ 3691032 w 4239875"/>
              <a:gd name="connsiteY4987" fmla="*/ 3516835 h 4527226"/>
              <a:gd name="connsiteX4988" fmla="*/ 3685196 w 4239875"/>
              <a:gd name="connsiteY4988" fmla="*/ 3487817 h 4527226"/>
              <a:gd name="connsiteX4989" fmla="*/ 3680788 w 4239875"/>
              <a:gd name="connsiteY4989" fmla="*/ 3473550 h 4527226"/>
              <a:gd name="connsiteX4990" fmla="*/ 3687468 w 4239875"/>
              <a:gd name="connsiteY4990" fmla="*/ 3462962 h 4527226"/>
              <a:gd name="connsiteX4991" fmla="*/ 3687514 w 4239875"/>
              <a:gd name="connsiteY4991" fmla="*/ 3461980 h 4527226"/>
              <a:gd name="connsiteX4992" fmla="*/ 3683023 w 4239875"/>
              <a:gd name="connsiteY4992" fmla="*/ 3455738 h 4527226"/>
              <a:gd name="connsiteX4993" fmla="*/ 3670603 w 4239875"/>
              <a:gd name="connsiteY4993" fmla="*/ 3420109 h 4527226"/>
              <a:gd name="connsiteX4994" fmla="*/ 3660177 w 4239875"/>
              <a:gd name="connsiteY4994" fmla="*/ 3397621 h 4527226"/>
              <a:gd name="connsiteX4995" fmla="*/ 3659782 w 4239875"/>
              <a:gd name="connsiteY4995" fmla="*/ 3397405 h 4527226"/>
              <a:gd name="connsiteX4996" fmla="*/ 3659017 w 4239875"/>
              <a:gd name="connsiteY4996" fmla="*/ 3397885 h 4527226"/>
              <a:gd name="connsiteX4997" fmla="*/ 3655538 w 4239875"/>
              <a:gd name="connsiteY4997" fmla="*/ 3396954 h 4527226"/>
              <a:gd name="connsiteX4998" fmla="*/ 3656943 w 4239875"/>
              <a:gd name="connsiteY4998" fmla="*/ 3395852 h 4527226"/>
              <a:gd name="connsiteX4999" fmla="*/ 3654651 w 4239875"/>
              <a:gd name="connsiteY4999" fmla="*/ 3394600 h 4527226"/>
              <a:gd name="connsiteX5000" fmla="*/ 3650806 w 4239875"/>
              <a:gd name="connsiteY5000" fmla="*/ 3391850 h 4527226"/>
              <a:gd name="connsiteX5001" fmla="*/ 3648417 w 4239875"/>
              <a:gd name="connsiteY5001" fmla="*/ 3385475 h 4527226"/>
              <a:gd name="connsiteX5002" fmla="*/ 3656391 w 4239875"/>
              <a:gd name="connsiteY5002" fmla="*/ 3384269 h 4527226"/>
              <a:gd name="connsiteX5003" fmla="*/ 3619539 w 4239875"/>
              <a:gd name="connsiteY5003" fmla="*/ 3305186 h 4527226"/>
              <a:gd name="connsiteX5004" fmla="*/ 3628960 w 4239875"/>
              <a:gd name="connsiteY5004" fmla="*/ 3296065 h 4527226"/>
              <a:gd name="connsiteX5005" fmla="*/ 3626570 w 4239875"/>
              <a:gd name="connsiteY5005" fmla="*/ 3289689 h 4527226"/>
              <a:gd name="connsiteX5006" fmla="*/ 3620886 w 4239875"/>
              <a:gd name="connsiteY5006" fmla="*/ 3276005 h 4527226"/>
              <a:gd name="connsiteX5007" fmla="*/ 3616472 w 4239875"/>
              <a:gd name="connsiteY5007" fmla="*/ 3262901 h 4527226"/>
              <a:gd name="connsiteX5008" fmla="*/ 3615742 w 4239875"/>
              <a:gd name="connsiteY5008" fmla="*/ 3257877 h 4527226"/>
              <a:gd name="connsiteX5009" fmla="*/ 3598716 w 4239875"/>
              <a:gd name="connsiteY5009" fmla="*/ 3247162 h 4527226"/>
              <a:gd name="connsiteX5010" fmla="*/ 3596961 w 4239875"/>
              <a:gd name="connsiteY5010" fmla="*/ 3286165 h 4527226"/>
              <a:gd name="connsiteX5011" fmla="*/ 3613112 w 4239875"/>
              <a:gd name="connsiteY5011" fmla="*/ 3330274 h 4527226"/>
              <a:gd name="connsiteX5012" fmla="*/ 3583025 w 4239875"/>
              <a:gd name="connsiteY5012" fmla="*/ 3291367 h 4527226"/>
              <a:gd name="connsiteX5013" fmla="*/ 3588035 w 4239875"/>
              <a:gd name="connsiteY5013" fmla="*/ 3290660 h 4527226"/>
              <a:gd name="connsiteX5014" fmla="*/ 3580729 w 4239875"/>
              <a:gd name="connsiteY5014" fmla="*/ 3281156 h 4527226"/>
              <a:gd name="connsiteX5015" fmla="*/ 3588229 w 4239875"/>
              <a:gd name="connsiteY5015" fmla="*/ 3267678 h 4527226"/>
              <a:gd name="connsiteX5016" fmla="*/ 3578268 w 4239875"/>
              <a:gd name="connsiteY5016" fmla="*/ 3271105 h 4527226"/>
              <a:gd name="connsiteX5017" fmla="*/ 3577985 w 4239875"/>
              <a:gd name="connsiteY5017" fmla="*/ 3261016 h 4527226"/>
              <a:gd name="connsiteX5018" fmla="*/ 3588699 w 4239875"/>
              <a:gd name="connsiteY5018" fmla="*/ 3248572 h 4527226"/>
              <a:gd name="connsiteX5019" fmla="*/ 3598716 w 4239875"/>
              <a:gd name="connsiteY5019" fmla="*/ 3247162 h 4527226"/>
              <a:gd name="connsiteX5020" fmla="*/ 1290780 w 4239875"/>
              <a:gd name="connsiteY5020" fmla="*/ 3246879 h 4527226"/>
              <a:gd name="connsiteX5021" fmla="*/ 1296618 w 4239875"/>
              <a:gd name="connsiteY5021" fmla="*/ 3253048 h 4527226"/>
              <a:gd name="connsiteX5022" fmla="*/ 1292545 w 4239875"/>
              <a:gd name="connsiteY5022" fmla="*/ 3253878 h 4527226"/>
              <a:gd name="connsiteX5023" fmla="*/ 1283835 w 4239875"/>
              <a:gd name="connsiteY5023" fmla="*/ 3247245 h 4527226"/>
              <a:gd name="connsiteX5024" fmla="*/ 1290780 w 4239875"/>
              <a:gd name="connsiteY5024" fmla="*/ 3246879 h 4527226"/>
              <a:gd name="connsiteX5025" fmla="*/ 3184368 w 4239875"/>
              <a:gd name="connsiteY5025" fmla="*/ 3245001 h 4527226"/>
              <a:gd name="connsiteX5026" fmla="*/ 3189634 w 4239875"/>
              <a:gd name="connsiteY5026" fmla="*/ 3249481 h 4527226"/>
              <a:gd name="connsiteX5027" fmla="*/ 3187717 w 4239875"/>
              <a:gd name="connsiteY5027" fmla="*/ 3258055 h 4527226"/>
              <a:gd name="connsiteX5028" fmla="*/ 3184368 w 4239875"/>
              <a:gd name="connsiteY5028" fmla="*/ 3245001 h 4527226"/>
              <a:gd name="connsiteX5029" fmla="*/ 1019101 w 4239875"/>
              <a:gd name="connsiteY5029" fmla="*/ 3244016 h 4527226"/>
              <a:gd name="connsiteX5030" fmla="*/ 1023177 w 4239875"/>
              <a:gd name="connsiteY5030" fmla="*/ 3245169 h 4527226"/>
              <a:gd name="connsiteX5031" fmla="*/ 1020682 w 4239875"/>
              <a:gd name="connsiteY5031" fmla="*/ 3253035 h 4527226"/>
              <a:gd name="connsiteX5032" fmla="*/ 1019101 w 4239875"/>
              <a:gd name="connsiteY5032" fmla="*/ 3244016 h 4527226"/>
              <a:gd name="connsiteX5033" fmla="*/ 3798199 w 4239875"/>
              <a:gd name="connsiteY5033" fmla="*/ 3242817 h 4527226"/>
              <a:gd name="connsiteX5034" fmla="*/ 3799544 w 4239875"/>
              <a:gd name="connsiteY5034" fmla="*/ 3245107 h 4527226"/>
              <a:gd name="connsiteX5035" fmla="*/ 3796635 w 4239875"/>
              <a:gd name="connsiteY5035" fmla="*/ 3245712 h 4527226"/>
              <a:gd name="connsiteX5036" fmla="*/ 3798199 w 4239875"/>
              <a:gd name="connsiteY5036" fmla="*/ 3242817 h 4527226"/>
              <a:gd name="connsiteX5037" fmla="*/ 998225 w 4239875"/>
              <a:gd name="connsiteY5037" fmla="*/ 3240947 h 4527226"/>
              <a:gd name="connsiteX5038" fmla="*/ 999121 w 4239875"/>
              <a:gd name="connsiteY5038" fmla="*/ 3250927 h 4527226"/>
              <a:gd name="connsiteX5039" fmla="*/ 998225 w 4239875"/>
              <a:gd name="connsiteY5039" fmla="*/ 3240947 h 4527226"/>
              <a:gd name="connsiteX5040" fmla="*/ 1262466 w 4239875"/>
              <a:gd name="connsiteY5040" fmla="*/ 3240859 h 4527226"/>
              <a:gd name="connsiteX5041" fmla="*/ 1260014 w 4239875"/>
              <a:gd name="connsiteY5041" fmla="*/ 3248493 h 4527226"/>
              <a:gd name="connsiteX5042" fmla="*/ 1264905 w 4239875"/>
              <a:gd name="connsiteY5042" fmla="*/ 3250519 h 4527226"/>
              <a:gd name="connsiteX5043" fmla="*/ 1256733 w 4239875"/>
              <a:gd name="connsiteY5043" fmla="*/ 3259388 h 4527226"/>
              <a:gd name="connsiteX5044" fmla="*/ 1256542 w 4239875"/>
              <a:gd name="connsiteY5044" fmla="*/ 3259311 h 4527226"/>
              <a:gd name="connsiteX5045" fmla="*/ 1247207 w 4239875"/>
              <a:gd name="connsiteY5045" fmla="*/ 3288385 h 4527226"/>
              <a:gd name="connsiteX5046" fmla="*/ 1231085 w 4239875"/>
              <a:gd name="connsiteY5046" fmla="*/ 3309550 h 4527226"/>
              <a:gd name="connsiteX5047" fmla="*/ 1234578 w 4239875"/>
              <a:gd name="connsiteY5047" fmla="*/ 3284338 h 4527226"/>
              <a:gd name="connsiteX5048" fmla="*/ 1248801 w 4239875"/>
              <a:gd name="connsiteY5048" fmla="*/ 3262231 h 4527226"/>
              <a:gd name="connsiteX5049" fmla="*/ 1251883 w 4239875"/>
              <a:gd name="connsiteY5049" fmla="*/ 3257413 h 4527226"/>
              <a:gd name="connsiteX5050" fmla="*/ 1251410 w 4239875"/>
              <a:gd name="connsiteY5050" fmla="*/ 3257221 h 4527226"/>
              <a:gd name="connsiteX5051" fmla="*/ 1256015 w 4239875"/>
              <a:gd name="connsiteY5051" fmla="*/ 3250075 h 4527226"/>
              <a:gd name="connsiteX5052" fmla="*/ 1256827 w 4239875"/>
              <a:gd name="connsiteY5052" fmla="*/ 3249679 h 4527226"/>
              <a:gd name="connsiteX5053" fmla="*/ 4068219 w 4239875"/>
              <a:gd name="connsiteY5053" fmla="*/ 3240775 h 4527226"/>
              <a:gd name="connsiteX5054" fmla="*/ 4075500 w 4239875"/>
              <a:gd name="connsiteY5054" fmla="*/ 3255709 h 4527226"/>
              <a:gd name="connsiteX5055" fmla="*/ 4068219 w 4239875"/>
              <a:gd name="connsiteY5055" fmla="*/ 3240775 h 4527226"/>
              <a:gd name="connsiteX5056" fmla="*/ 1186243 w 4239875"/>
              <a:gd name="connsiteY5056" fmla="*/ 3240617 h 4527226"/>
              <a:gd name="connsiteX5057" fmla="*/ 1188787 w 4239875"/>
              <a:gd name="connsiteY5057" fmla="*/ 3245551 h 4527226"/>
              <a:gd name="connsiteX5058" fmla="*/ 1183440 w 4239875"/>
              <a:gd name="connsiteY5058" fmla="*/ 3241475 h 4527226"/>
              <a:gd name="connsiteX5059" fmla="*/ 1186243 w 4239875"/>
              <a:gd name="connsiteY5059" fmla="*/ 3240617 h 4527226"/>
              <a:gd name="connsiteX5060" fmla="*/ 3484943 w 4239875"/>
              <a:gd name="connsiteY5060" fmla="*/ 3240550 h 4527226"/>
              <a:gd name="connsiteX5061" fmla="*/ 3489221 w 4239875"/>
              <a:gd name="connsiteY5061" fmla="*/ 3244504 h 4527226"/>
              <a:gd name="connsiteX5062" fmla="*/ 3478705 w 4239875"/>
              <a:gd name="connsiteY5062" fmla="*/ 3242909 h 4527226"/>
              <a:gd name="connsiteX5063" fmla="*/ 3484943 w 4239875"/>
              <a:gd name="connsiteY5063" fmla="*/ 3240550 h 4527226"/>
              <a:gd name="connsiteX5064" fmla="*/ 345308 w 4239875"/>
              <a:gd name="connsiteY5064" fmla="*/ 3239209 h 4527226"/>
              <a:gd name="connsiteX5065" fmla="*/ 337760 w 4239875"/>
              <a:gd name="connsiteY5065" fmla="*/ 3244672 h 4527226"/>
              <a:gd name="connsiteX5066" fmla="*/ 345308 w 4239875"/>
              <a:gd name="connsiteY5066" fmla="*/ 3239209 h 4527226"/>
              <a:gd name="connsiteX5067" fmla="*/ 1429384 w 4239875"/>
              <a:gd name="connsiteY5067" fmla="*/ 3238213 h 4527226"/>
              <a:gd name="connsiteX5068" fmla="*/ 1440270 w 4239875"/>
              <a:gd name="connsiteY5068" fmla="*/ 3246506 h 4527226"/>
              <a:gd name="connsiteX5069" fmla="*/ 1436025 w 4239875"/>
              <a:gd name="connsiteY5069" fmla="*/ 3252078 h 4527226"/>
              <a:gd name="connsiteX5070" fmla="*/ 1422258 w 4239875"/>
              <a:gd name="connsiteY5070" fmla="*/ 3254342 h 4527226"/>
              <a:gd name="connsiteX5071" fmla="*/ 1429384 w 4239875"/>
              <a:gd name="connsiteY5071" fmla="*/ 3238213 h 4527226"/>
              <a:gd name="connsiteX5072" fmla="*/ 1212121 w 4239875"/>
              <a:gd name="connsiteY5072" fmla="*/ 3237096 h 4527226"/>
              <a:gd name="connsiteX5073" fmla="*/ 1208176 w 4239875"/>
              <a:gd name="connsiteY5073" fmla="*/ 3237832 h 4527226"/>
              <a:gd name="connsiteX5074" fmla="*/ 1206711 w 4239875"/>
              <a:gd name="connsiteY5074" fmla="*/ 3244199 h 4527226"/>
              <a:gd name="connsiteX5075" fmla="*/ 1211022 w 4239875"/>
              <a:gd name="connsiteY5075" fmla="*/ 3241871 h 4527226"/>
              <a:gd name="connsiteX5076" fmla="*/ 1212121 w 4239875"/>
              <a:gd name="connsiteY5076" fmla="*/ 3237096 h 4527226"/>
              <a:gd name="connsiteX5077" fmla="*/ 751343 w 4239875"/>
              <a:gd name="connsiteY5077" fmla="*/ 3236795 h 4527226"/>
              <a:gd name="connsiteX5078" fmla="*/ 742716 w 4239875"/>
              <a:gd name="connsiteY5078" fmla="*/ 3252638 h 4527226"/>
              <a:gd name="connsiteX5079" fmla="*/ 745130 w 4239875"/>
              <a:gd name="connsiteY5079" fmla="*/ 3244669 h 4527226"/>
              <a:gd name="connsiteX5080" fmla="*/ 751343 w 4239875"/>
              <a:gd name="connsiteY5080" fmla="*/ 3236795 h 4527226"/>
              <a:gd name="connsiteX5081" fmla="*/ 1520549 w 4239875"/>
              <a:gd name="connsiteY5081" fmla="*/ 3236613 h 4527226"/>
              <a:gd name="connsiteX5082" fmla="*/ 1527369 w 4239875"/>
              <a:gd name="connsiteY5082" fmla="*/ 3258446 h 4527226"/>
              <a:gd name="connsiteX5083" fmla="*/ 1505550 w 4239875"/>
              <a:gd name="connsiteY5083" fmla="*/ 3256303 h 4527226"/>
              <a:gd name="connsiteX5084" fmla="*/ 1520549 w 4239875"/>
              <a:gd name="connsiteY5084" fmla="*/ 3236613 h 4527226"/>
              <a:gd name="connsiteX5085" fmla="*/ 1633892 w 4239875"/>
              <a:gd name="connsiteY5085" fmla="*/ 3236082 h 4527226"/>
              <a:gd name="connsiteX5086" fmla="*/ 1642487 w 4239875"/>
              <a:gd name="connsiteY5086" fmla="*/ 3236593 h 4527226"/>
              <a:gd name="connsiteX5087" fmla="*/ 1629635 w 4239875"/>
              <a:gd name="connsiteY5087" fmla="*/ 3242900 h 4527226"/>
              <a:gd name="connsiteX5088" fmla="*/ 1633892 w 4239875"/>
              <a:gd name="connsiteY5088" fmla="*/ 3236082 h 4527226"/>
              <a:gd name="connsiteX5089" fmla="*/ 3068948 w 4239875"/>
              <a:gd name="connsiteY5089" fmla="*/ 3235729 h 4527226"/>
              <a:gd name="connsiteX5090" fmla="*/ 3063028 w 4239875"/>
              <a:gd name="connsiteY5090" fmla="*/ 3259285 h 4527226"/>
              <a:gd name="connsiteX5091" fmla="*/ 3068948 w 4239875"/>
              <a:gd name="connsiteY5091" fmla="*/ 3235729 h 4527226"/>
              <a:gd name="connsiteX5092" fmla="*/ 3512722 w 4239875"/>
              <a:gd name="connsiteY5092" fmla="*/ 3235017 h 4527226"/>
              <a:gd name="connsiteX5093" fmla="*/ 3520811 w 4239875"/>
              <a:gd name="connsiteY5093" fmla="*/ 3235277 h 4527226"/>
              <a:gd name="connsiteX5094" fmla="*/ 3524476 w 4239875"/>
              <a:gd name="connsiteY5094" fmla="*/ 3242499 h 4527226"/>
              <a:gd name="connsiteX5095" fmla="*/ 3524565 w 4239875"/>
              <a:gd name="connsiteY5095" fmla="*/ 3242464 h 4527226"/>
              <a:gd name="connsiteX5096" fmla="*/ 3529094 w 4239875"/>
              <a:gd name="connsiteY5096" fmla="*/ 3246128 h 4527226"/>
              <a:gd name="connsiteX5097" fmla="*/ 3531592 w 4239875"/>
              <a:gd name="connsiteY5097" fmla="*/ 3249120 h 4527226"/>
              <a:gd name="connsiteX5098" fmla="*/ 3528095 w 4239875"/>
              <a:gd name="connsiteY5098" fmla="*/ 3251248 h 4527226"/>
              <a:gd name="connsiteX5099" fmla="*/ 3530680 w 4239875"/>
              <a:gd name="connsiteY5099" fmla="*/ 3258802 h 4527226"/>
              <a:gd name="connsiteX5100" fmla="*/ 3510251 w 4239875"/>
              <a:gd name="connsiteY5100" fmla="*/ 3243415 h 4527226"/>
              <a:gd name="connsiteX5101" fmla="*/ 3512722 w 4239875"/>
              <a:gd name="connsiteY5101" fmla="*/ 3235017 h 4527226"/>
              <a:gd name="connsiteX5102" fmla="*/ 3823168 w 4239875"/>
              <a:gd name="connsiteY5102" fmla="*/ 3234644 h 4527226"/>
              <a:gd name="connsiteX5103" fmla="*/ 3829217 w 4239875"/>
              <a:gd name="connsiteY5103" fmla="*/ 3235410 h 4527226"/>
              <a:gd name="connsiteX5104" fmla="*/ 3827060 w 4239875"/>
              <a:gd name="connsiteY5104" fmla="*/ 3242651 h 4527226"/>
              <a:gd name="connsiteX5105" fmla="*/ 3823168 w 4239875"/>
              <a:gd name="connsiteY5105" fmla="*/ 3234644 h 4527226"/>
              <a:gd name="connsiteX5106" fmla="*/ 4019074 w 4239875"/>
              <a:gd name="connsiteY5106" fmla="*/ 3234628 h 4527226"/>
              <a:gd name="connsiteX5107" fmla="*/ 4023632 w 4239875"/>
              <a:gd name="connsiteY5107" fmla="*/ 3238264 h 4527226"/>
              <a:gd name="connsiteX5108" fmla="*/ 4026137 w 4239875"/>
              <a:gd name="connsiteY5108" fmla="*/ 3241250 h 4527226"/>
              <a:gd name="connsiteX5109" fmla="*/ 4012624 w 4239875"/>
              <a:gd name="connsiteY5109" fmla="*/ 3237130 h 4527226"/>
              <a:gd name="connsiteX5110" fmla="*/ 4019074 w 4239875"/>
              <a:gd name="connsiteY5110" fmla="*/ 3234628 h 4527226"/>
              <a:gd name="connsiteX5111" fmla="*/ 4070771 w 4239875"/>
              <a:gd name="connsiteY5111" fmla="*/ 3234621 h 4527226"/>
              <a:gd name="connsiteX5112" fmla="*/ 4073031 w 4239875"/>
              <a:gd name="connsiteY5112" fmla="*/ 3235746 h 4527226"/>
              <a:gd name="connsiteX5113" fmla="*/ 4068196 w 4239875"/>
              <a:gd name="connsiteY5113" fmla="*/ 3240429 h 4527226"/>
              <a:gd name="connsiteX5114" fmla="*/ 4070771 w 4239875"/>
              <a:gd name="connsiteY5114" fmla="*/ 3234621 h 4527226"/>
              <a:gd name="connsiteX5115" fmla="*/ 3448939 w 4239875"/>
              <a:gd name="connsiteY5115" fmla="*/ 3233907 h 4527226"/>
              <a:gd name="connsiteX5116" fmla="*/ 3455652 w 4239875"/>
              <a:gd name="connsiteY5116" fmla="*/ 3245935 h 4527226"/>
              <a:gd name="connsiteX5117" fmla="*/ 3456546 w 4239875"/>
              <a:gd name="connsiteY5117" fmla="*/ 3246750 h 4527226"/>
              <a:gd name="connsiteX5118" fmla="*/ 3456230 w 4239875"/>
              <a:gd name="connsiteY5118" fmla="*/ 3246971 h 4527226"/>
              <a:gd name="connsiteX5119" fmla="*/ 3461973 w 4239875"/>
              <a:gd name="connsiteY5119" fmla="*/ 3257259 h 4527226"/>
              <a:gd name="connsiteX5120" fmla="*/ 3439278 w 4239875"/>
              <a:gd name="connsiteY5120" fmla="*/ 3249315 h 4527226"/>
              <a:gd name="connsiteX5121" fmla="*/ 3446390 w 4239875"/>
              <a:gd name="connsiteY5121" fmla="*/ 3246114 h 4527226"/>
              <a:gd name="connsiteX5122" fmla="*/ 3445360 w 4239875"/>
              <a:gd name="connsiteY5122" fmla="*/ 3245165 h 4527226"/>
              <a:gd name="connsiteX5123" fmla="*/ 3447362 w 4239875"/>
              <a:gd name="connsiteY5123" fmla="*/ 3243904 h 4527226"/>
              <a:gd name="connsiteX5124" fmla="*/ 894647 w 4239875"/>
              <a:gd name="connsiteY5124" fmla="*/ 3233771 h 4527226"/>
              <a:gd name="connsiteX5125" fmla="*/ 894810 w 4239875"/>
              <a:gd name="connsiteY5125" fmla="*/ 3247107 h 4527226"/>
              <a:gd name="connsiteX5126" fmla="*/ 892204 w 4239875"/>
              <a:gd name="connsiteY5126" fmla="*/ 3246756 h 4527226"/>
              <a:gd name="connsiteX5127" fmla="*/ 893501 w 4239875"/>
              <a:gd name="connsiteY5127" fmla="*/ 3248813 h 4527226"/>
              <a:gd name="connsiteX5128" fmla="*/ 892353 w 4239875"/>
              <a:gd name="connsiteY5128" fmla="*/ 3252385 h 4527226"/>
              <a:gd name="connsiteX5129" fmla="*/ 889755 w 4239875"/>
              <a:gd name="connsiteY5129" fmla="*/ 3248414 h 4527226"/>
              <a:gd name="connsiteX5130" fmla="*/ 890383 w 4239875"/>
              <a:gd name="connsiteY5130" fmla="*/ 3246512 h 4527226"/>
              <a:gd name="connsiteX5131" fmla="*/ 889545 w 4239875"/>
              <a:gd name="connsiteY5131" fmla="*/ 3246398 h 4527226"/>
              <a:gd name="connsiteX5132" fmla="*/ 883194 w 4239875"/>
              <a:gd name="connsiteY5132" fmla="*/ 3242033 h 4527226"/>
              <a:gd name="connsiteX5133" fmla="*/ 894647 w 4239875"/>
              <a:gd name="connsiteY5133" fmla="*/ 3233771 h 4527226"/>
              <a:gd name="connsiteX5134" fmla="*/ 1239673 w 4239875"/>
              <a:gd name="connsiteY5134" fmla="*/ 3233060 h 4527226"/>
              <a:gd name="connsiteX5135" fmla="*/ 1250559 w 4239875"/>
              <a:gd name="connsiteY5135" fmla="*/ 3241352 h 4527226"/>
              <a:gd name="connsiteX5136" fmla="*/ 1240655 w 4239875"/>
              <a:gd name="connsiteY5136" fmla="*/ 3243062 h 4527226"/>
              <a:gd name="connsiteX5137" fmla="*/ 1239673 w 4239875"/>
              <a:gd name="connsiteY5137" fmla="*/ 3233060 h 4527226"/>
              <a:gd name="connsiteX5138" fmla="*/ 356044 w 4239875"/>
              <a:gd name="connsiteY5138" fmla="*/ 3231525 h 4527226"/>
              <a:gd name="connsiteX5139" fmla="*/ 353715 w 4239875"/>
              <a:gd name="connsiteY5139" fmla="*/ 3241223 h 4527226"/>
              <a:gd name="connsiteX5140" fmla="*/ 351197 w 4239875"/>
              <a:gd name="connsiteY5140" fmla="*/ 3242616 h 4527226"/>
              <a:gd name="connsiteX5141" fmla="*/ 351356 w 4239875"/>
              <a:gd name="connsiteY5141" fmla="*/ 3242854 h 4527226"/>
              <a:gd name="connsiteX5142" fmla="*/ 347515 w 4239875"/>
              <a:gd name="connsiteY5142" fmla="*/ 3243452 h 4527226"/>
              <a:gd name="connsiteX5143" fmla="*/ 346001 w 4239875"/>
              <a:gd name="connsiteY5143" fmla="*/ 3238774 h 4527226"/>
              <a:gd name="connsiteX5144" fmla="*/ 349373 w 4239875"/>
              <a:gd name="connsiteY5144" fmla="*/ 3239902 h 4527226"/>
              <a:gd name="connsiteX5145" fmla="*/ 350489 w 4239875"/>
              <a:gd name="connsiteY5145" fmla="*/ 3241562 h 4527226"/>
              <a:gd name="connsiteX5146" fmla="*/ 350250 w 4239875"/>
              <a:gd name="connsiteY5146" fmla="*/ 3239131 h 4527226"/>
              <a:gd name="connsiteX5147" fmla="*/ 351781 w 4239875"/>
              <a:gd name="connsiteY5147" fmla="*/ 3236047 h 4527226"/>
              <a:gd name="connsiteX5148" fmla="*/ 356044 w 4239875"/>
              <a:gd name="connsiteY5148" fmla="*/ 3231525 h 4527226"/>
              <a:gd name="connsiteX5149" fmla="*/ 3584822 w 4239875"/>
              <a:gd name="connsiteY5149" fmla="*/ 3231381 h 4527226"/>
              <a:gd name="connsiteX5150" fmla="*/ 3584889 w 4239875"/>
              <a:gd name="connsiteY5150" fmla="*/ 3241129 h 4527226"/>
              <a:gd name="connsiteX5151" fmla="*/ 3580940 w 4239875"/>
              <a:gd name="connsiteY5151" fmla="*/ 3233179 h 4527226"/>
              <a:gd name="connsiteX5152" fmla="*/ 3584822 w 4239875"/>
              <a:gd name="connsiteY5152" fmla="*/ 3231381 h 4527226"/>
              <a:gd name="connsiteX5153" fmla="*/ 3652098 w 4239875"/>
              <a:gd name="connsiteY5153" fmla="*/ 3230844 h 4527226"/>
              <a:gd name="connsiteX5154" fmla="*/ 3660386 w 4239875"/>
              <a:gd name="connsiteY5154" fmla="*/ 3233147 h 4527226"/>
              <a:gd name="connsiteX5155" fmla="*/ 3669005 w 4239875"/>
              <a:gd name="connsiteY5155" fmla="*/ 3257999 h 4527226"/>
              <a:gd name="connsiteX5156" fmla="*/ 3652098 w 4239875"/>
              <a:gd name="connsiteY5156" fmla="*/ 3230844 h 4527226"/>
              <a:gd name="connsiteX5157" fmla="*/ 3260416 w 4239875"/>
              <a:gd name="connsiteY5157" fmla="*/ 3230642 h 4527226"/>
              <a:gd name="connsiteX5158" fmla="*/ 3266781 w 4239875"/>
              <a:gd name="connsiteY5158" fmla="*/ 3246830 h 4527226"/>
              <a:gd name="connsiteX5159" fmla="*/ 3262415 w 4239875"/>
              <a:gd name="connsiteY5159" fmla="*/ 3259309 h 4527226"/>
              <a:gd name="connsiteX5160" fmla="*/ 3273036 w 4239875"/>
              <a:gd name="connsiteY5160" fmla="*/ 3255214 h 4527226"/>
              <a:gd name="connsiteX5161" fmla="*/ 3267819 w 4239875"/>
              <a:gd name="connsiteY5161" fmla="*/ 3268775 h 4527226"/>
              <a:gd name="connsiteX5162" fmla="*/ 3264083 w 4239875"/>
              <a:gd name="connsiteY5162" fmla="*/ 3280621 h 4527226"/>
              <a:gd name="connsiteX5163" fmla="*/ 3267190 w 4239875"/>
              <a:gd name="connsiteY5163" fmla="*/ 3279065 h 4527226"/>
              <a:gd name="connsiteX5164" fmla="*/ 3265368 w 4239875"/>
              <a:gd name="connsiteY5164" fmla="*/ 3282743 h 4527226"/>
              <a:gd name="connsiteX5165" fmla="*/ 3263493 w 4239875"/>
              <a:gd name="connsiteY5165" fmla="*/ 3282492 h 4527226"/>
              <a:gd name="connsiteX5166" fmla="*/ 3263255 w 4239875"/>
              <a:gd name="connsiteY5166" fmla="*/ 3283252 h 4527226"/>
              <a:gd name="connsiteX5167" fmla="*/ 3238054 w 4239875"/>
              <a:gd name="connsiteY5167" fmla="*/ 3239917 h 4527226"/>
              <a:gd name="connsiteX5168" fmla="*/ 3247122 w 4239875"/>
              <a:gd name="connsiteY5168" fmla="*/ 3243515 h 4527226"/>
              <a:gd name="connsiteX5169" fmla="*/ 3260416 w 4239875"/>
              <a:gd name="connsiteY5169" fmla="*/ 3230642 h 4527226"/>
              <a:gd name="connsiteX5170" fmla="*/ 3540322 w 4239875"/>
              <a:gd name="connsiteY5170" fmla="*/ 3229849 h 4527226"/>
              <a:gd name="connsiteX5171" fmla="*/ 3544552 w 4239875"/>
              <a:gd name="connsiteY5171" fmla="*/ 3261041 h 4527226"/>
              <a:gd name="connsiteX5172" fmla="*/ 3537360 w 4239875"/>
              <a:gd name="connsiteY5172" fmla="*/ 3245950 h 4527226"/>
              <a:gd name="connsiteX5173" fmla="*/ 3530747 w 4239875"/>
              <a:gd name="connsiteY5173" fmla="*/ 3239121 h 4527226"/>
              <a:gd name="connsiteX5174" fmla="*/ 3540322 w 4239875"/>
              <a:gd name="connsiteY5174" fmla="*/ 3229849 h 4527226"/>
              <a:gd name="connsiteX5175" fmla="*/ 904372 w 4239875"/>
              <a:gd name="connsiteY5175" fmla="*/ 3229323 h 4527226"/>
              <a:gd name="connsiteX5176" fmla="*/ 906375 w 4239875"/>
              <a:gd name="connsiteY5176" fmla="*/ 3242384 h 4527226"/>
              <a:gd name="connsiteX5177" fmla="*/ 900559 w 4239875"/>
              <a:gd name="connsiteY5177" fmla="*/ 3229843 h 4527226"/>
              <a:gd name="connsiteX5178" fmla="*/ 904372 w 4239875"/>
              <a:gd name="connsiteY5178" fmla="*/ 3229323 h 4527226"/>
              <a:gd name="connsiteX5179" fmla="*/ 3821030 w 4239875"/>
              <a:gd name="connsiteY5179" fmla="*/ 3228207 h 4527226"/>
              <a:gd name="connsiteX5180" fmla="*/ 3821840 w 4239875"/>
              <a:gd name="connsiteY5180" fmla="*/ 3229817 h 4527226"/>
              <a:gd name="connsiteX5181" fmla="*/ 3817390 w 4239875"/>
              <a:gd name="connsiteY5181" fmla="*/ 3231390 h 4527226"/>
              <a:gd name="connsiteX5182" fmla="*/ 3821030 w 4239875"/>
              <a:gd name="connsiteY5182" fmla="*/ 3228207 h 4527226"/>
              <a:gd name="connsiteX5183" fmla="*/ 1166606 w 4239875"/>
              <a:gd name="connsiteY5183" fmla="*/ 3227543 h 4527226"/>
              <a:gd name="connsiteX5184" fmla="*/ 1171171 w 4239875"/>
              <a:gd name="connsiteY5184" fmla="*/ 3236971 h 4527226"/>
              <a:gd name="connsiteX5185" fmla="*/ 1168638 w 4239875"/>
              <a:gd name="connsiteY5185" fmla="*/ 3240840 h 4527226"/>
              <a:gd name="connsiteX5186" fmla="*/ 1166082 w 4239875"/>
              <a:gd name="connsiteY5186" fmla="*/ 3240202 h 4527226"/>
              <a:gd name="connsiteX5187" fmla="*/ 1162118 w 4239875"/>
              <a:gd name="connsiteY5187" fmla="*/ 3244834 h 4527226"/>
              <a:gd name="connsiteX5188" fmla="*/ 1165598 w 4239875"/>
              <a:gd name="connsiteY5188" fmla="*/ 3245485 h 4527226"/>
              <a:gd name="connsiteX5189" fmla="*/ 1160924 w 4239875"/>
              <a:gd name="connsiteY5189" fmla="*/ 3252625 h 4527226"/>
              <a:gd name="connsiteX5190" fmla="*/ 1149775 w 4239875"/>
              <a:gd name="connsiteY5190" fmla="*/ 3254045 h 4527226"/>
              <a:gd name="connsiteX5191" fmla="*/ 1156200 w 4239875"/>
              <a:gd name="connsiteY5191" fmla="*/ 3239278 h 4527226"/>
              <a:gd name="connsiteX5192" fmla="*/ 1166606 w 4239875"/>
              <a:gd name="connsiteY5192" fmla="*/ 3227543 h 4527226"/>
              <a:gd name="connsiteX5193" fmla="*/ 1243994 w 4239875"/>
              <a:gd name="connsiteY5193" fmla="*/ 3227388 h 4527226"/>
              <a:gd name="connsiteX5194" fmla="*/ 1252035 w 4239875"/>
              <a:gd name="connsiteY5194" fmla="*/ 3239415 h 4527226"/>
              <a:gd name="connsiteX5195" fmla="*/ 1243994 w 4239875"/>
              <a:gd name="connsiteY5195" fmla="*/ 3227388 h 4527226"/>
              <a:gd name="connsiteX5196" fmla="*/ 1439246 w 4239875"/>
              <a:gd name="connsiteY5196" fmla="*/ 3226488 h 4527226"/>
              <a:gd name="connsiteX5197" fmla="*/ 1446407 w 4239875"/>
              <a:gd name="connsiteY5197" fmla="*/ 3227955 h 4527226"/>
              <a:gd name="connsiteX5198" fmla="*/ 1435766 w 4239875"/>
              <a:gd name="connsiteY5198" fmla="*/ 3230484 h 4527226"/>
              <a:gd name="connsiteX5199" fmla="*/ 1439246 w 4239875"/>
              <a:gd name="connsiteY5199" fmla="*/ 3226488 h 4527226"/>
              <a:gd name="connsiteX5200" fmla="*/ 1295014 w 4239875"/>
              <a:gd name="connsiteY5200" fmla="*/ 3226011 h 4527226"/>
              <a:gd name="connsiteX5201" fmla="*/ 1311504 w 4239875"/>
              <a:gd name="connsiteY5201" fmla="*/ 3229027 h 4527226"/>
              <a:gd name="connsiteX5202" fmla="*/ 1304462 w 4239875"/>
              <a:gd name="connsiteY5202" fmla="*/ 3242753 h 4527226"/>
              <a:gd name="connsiteX5203" fmla="*/ 1291815 w 4239875"/>
              <a:gd name="connsiteY5203" fmla="*/ 3236937 h 4527226"/>
              <a:gd name="connsiteX5204" fmla="*/ 1295014 w 4239875"/>
              <a:gd name="connsiteY5204" fmla="*/ 3226011 h 4527226"/>
              <a:gd name="connsiteX5205" fmla="*/ 562527 w 4239875"/>
              <a:gd name="connsiteY5205" fmla="*/ 3225889 h 4527226"/>
              <a:gd name="connsiteX5206" fmla="*/ 556277 w 4239875"/>
              <a:gd name="connsiteY5206" fmla="*/ 3245302 h 4527226"/>
              <a:gd name="connsiteX5207" fmla="*/ 554662 w 4239875"/>
              <a:gd name="connsiteY5207" fmla="*/ 3234251 h 4527226"/>
              <a:gd name="connsiteX5208" fmla="*/ 562527 w 4239875"/>
              <a:gd name="connsiteY5208" fmla="*/ 3225889 h 4527226"/>
              <a:gd name="connsiteX5209" fmla="*/ 1209895 w 4239875"/>
              <a:gd name="connsiteY5209" fmla="*/ 3225735 h 4527226"/>
              <a:gd name="connsiteX5210" fmla="*/ 1207529 w 4239875"/>
              <a:gd name="connsiteY5210" fmla="*/ 3233286 h 4527226"/>
              <a:gd name="connsiteX5211" fmla="*/ 1211839 w 4239875"/>
              <a:gd name="connsiteY5211" fmla="*/ 3230958 h 4527226"/>
              <a:gd name="connsiteX5212" fmla="*/ 1212938 w 4239875"/>
              <a:gd name="connsiteY5212" fmla="*/ 3226184 h 4527226"/>
              <a:gd name="connsiteX5213" fmla="*/ 1209895 w 4239875"/>
              <a:gd name="connsiteY5213" fmla="*/ 3225735 h 4527226"/>
              <a:gd name="connsiteX5214" fmla="*/ 791137 w 4239875"/>
              <a:gd name="connsiteY5214" fmla="*/ 3225710 h 4527226"/>
              <a:gd name="connsiteX5215" fmla="*/ 787205 w 4239875"/>
              <a:gd name="connsiteY5215" fmla="*/ 3226499 h 4527226"/>
              <a:gd name="connsiteX5216" fmla="*/ 789936 w 4239875"/>
              <a:gd name="connsiteY5216" fmla="*/ 3228107 h 4527226"/>
              <a:gd name="connsiteX5217" fmla="*/ 791137 w 4239875"/>
              <a:gd name="connsiteY5217" fmla="*/ 3225710 h 4527226"/>
              <a:gd name="connsiteX5218" fmla="*/ 3764641 w 4239875"/>
              <a:gd name="connsiteY5218" fmla="*/ 3224906 h 4527226"/>
              <a:gd name="connsiteX5219" fmla="*/ 3767875 w 4239875"/>
              <a:gd name="connsiteY5219" fmla="*/ 3226312 h 4527226"/>
              <a:gd name="connsiteX5220" fmla="*/ 3760017 w 4239875"/>
              <a:gd name="connsiteY5220" fmla="*/ 3227871 h 4527226"/>
              <a:gd name="connsiteX5221" fmla="*/ 3764641 w 4239875"/>
              <a:gd name="connsiteY5221" fmla="*/ 3224906 h 4527226"/>
              <a:gd name="connsiteX5222" fmla="*/ 3508990 w 4239875"/>
              <a:gd name="connsiteY5222" fmla="*/ 3221871 h 4527226"/>
              <a:gd name="connsiteX5223" fmla="*/ 3514808 w 4239875"/>
              <a:gd name="connsiteY5223" fmla="*/ 3224006 h 4527226"/>
              <a:gd name="connsiteX5224" fmla="*/ 3513267 w 4239875"/>
              <a:gd name="connsiteY5224" fmla="*/ 3230157 h 4527226"/>
              <a:gd name="connsiteX5225" fmla="*/ 3508990 w 4239875"/>
              <a:gd name="connsiteY5225" fmla="*/ 3221871 h 4527226"/>
              <a:gd name="connsiteX5226" fmla="*/ 894167 w 4239875"/>
              <a:gd name="connsiteY5226" fmla="*/ 3221067 h 4527226"/>
              <a:gd name="connsiteX5227" fmla="*/ 896654 w 4239875"/>
              <a:gd name="connsiteY5227" fmla="*/ 3224886 h 4527226"/>
              <a:gd name="connsiteX5228" fmla="*/ 894167 w 4239875"/>
              <a:gd name="connsiteY5228" fmla="*/ 3221067 h 4527226"/>
              <a:gd name="connsiteX5229" fmla="*/ 3562372 w 4239875"/>
              <a:gd name="connsiteY5229" fmla="*/ 3220899 h 4527226"/>
              <a:gd name="connsiteX5230" fmla="*/ 3565508 w 4239875"/>
              <a:gd name="connsiteY5230" fmla="*/ 3221359 h 4527226"/>
              <a:gd name="connsiteX5231" fmla="*/ 3565477 w 4239875"/>
              <a:gd name="connsiteY5231" fmla="*/ 3229666 h 4527226"/>
              <a:gd name="connsiteX5232" fmla="*/ 3562372 w 4239875"/>
              <a:gd name="connsiteY5232" fmla="*/ 3220899 h 4527226"/>
              <a:gd name="connsiteX5233" fmla="*/ 3819656 w 4239875"/>
              <a:gd name="connsiteY5233" fmla="*/ 3219891 h 4527226"/>
              <a:gd name="connsiteX5234" fmla="*/ 3825403 w 4239875"/>
              <a:gd name="connsiteY5234" fmla="*/ 3222352 h 4527226"/>
              <a:gd name="connsiteX5235" fmla="*/ 3828559 w 4239875"/>
              <a:gd name="connsiteY5235" fmla="*/ 3229087 h 4527226"/>
              <a:gd name="connsiteX5236" fmla="*/ 3824690 w 4239875"/>
              <a:gd name="connsiteY5236" fmla="*/ 3228798 h 4527226"/>
              <a:gd name="connsiteX5237" fmla="*/ 3819656 w 4239875"/>
              <a:gd name="connsiteY5237" fmla="*/ 3219891 h 4527226"/>
              <a:gd name="connsiteX5238" fmla="*/ 1362801 w 4239875"/>
              <a:gd name="connsiteY5238" fmla="*/ 3219661 h 4527226"/>
              <a:gd name="connsiteX5239" fmla="*/ 1372599 w 4239875"/>
              <a:gd name="connsiteY5239" fmla="*/ 3229210 h 4527226"/>
              <a:gd name="connsiteX5240" fmla="*/ 1359462 w 4239875"/>
              <a:gd name="connsiteY5240" fmla="*/ 3226617 h 4527226"/>
              <a:gd name="connsiteX5241" fmla="*/ 1360218 w 4239875"/>
              <a:gd name="connsiteY5241" fmla="*/ 3234607 h 4527226"/>
              <a:gd name="connsiteX5242" fmla="*/ 1352124 w 4239875"/>
              <a:gd name="connsiteY5242" fmla="*/ 3234002 h 4527226"/>
              <a:gd name="connsiteX5243" fmla="*/ 1350022 w 4239875"/>
              <a:gd name="connsiteY5243" fmla="*/ 3252483 h 4527226"/>
              <a:gd name="connsiteX5244" fmla="*/ 1364170 w 4239875"/>
              <a:gd name="connsiteY5244" fmla="*/ 3233911 h 4527226"/>
              <a:gd name="connsiteX5245" fmla="*/ 1388649 w 4239875"/>
              <a:gd name="connsiteY5245" fmla="*/ 3239583 h 4527226"/>
              <a:gd name="connsiteX5246" fmla="*/ 1352416 w 4239875"/>
              <a:gd name="connsiteY5246" fmla="*/ 3309607 h 4527226"/>
              <a:gd name="connsiteX5247" fmla="*/ 1333515 w 4239875"/>
              <a:gd name="connsiteY5247" fmla="*/ 3343401 h 4527226"/>
              <a:gd name="connsiteX5248" fmla="*/ 1322238 w 4239875"/>
              <a:gd name="connsiteY5248" fmla="*/ 3360452 h 4527226"/>
              <a:gd name="connsiteX5249" fmla="*/ 1315983 w 4239875"/>
              <a:gd name="connsiteY5249" fmla="*/ 3368664 h 4527226"/>
              <a:gd name="connsiteX5250" fmla="*/ 1302475 w 4239875"/>
              <a:gd name="connsiteY5250" fmla="*/ 3363936 h 4527226"/>
              <a:gd name="connsiteX5251" fmla="*/ 1323268 w 4239875"/>
              <a:gd name="connsiteY5251" fmla="*/ 3350116 h 4527226"/>
              <a:gd name="connsiteX5252" fmla="*/ 1323257 w 4239875"/>
              <a:gd name="connsiteY5252" fmla="*/ 3341148 h 4527226"/>
              <a:gd name="connsiteX5253" fmla="*/ 1315879 w 4239875"/>
              <a:gd name="connsiteY5253" fmla="*/ 3346341 h 4527226"/>
              <a:gd name="connsiteX5254" fmla="*/ 1305367 w 4239875"/>
              <a:gd name="connsiteY5254" fmla="*/ 3321959 h 4527226"/>
              <a:gd name="connsiteX5255" fmla="*/ 1315712 w 4239875"/>
              <a:gd name="connsiteY5255" fmla="*/ 3303889 h 4527226"/>
              <a:gd name="connsiteX5256" fmla="*/ 1313975 w 4239875"/>
              <a:gd name="connsiteY5256" fmla="*/ 3317396 h 4527226"/>
              <a:gd name="connsiteX5257" fmla="*/ 1353142 w 4239875"/>
              <a:gd name="connsiteY5257" fmla="*/ 3265981 h 4527226"/>
              <a:gd name="connsiteX5258" fmla="*/ 1318898 w 4239875"/>
              <a:gd name="connsiteY5258" fmla="*/ 3293341 h 4527226"/>
              <a:gd name="connsiteX5259" fmla="*/ 1345492 w 4239875"/>
              <a:gd name="connsiteY5259" fmla="*/ 3238219 h 4527226"/>
              <a:gd name="connsiteX5260" fmla="*/ 1353859 w 4239875"/>
              <a:gd name="connsiteY5260" fmla="*/ 3220495 h 4527226"/>
              <a:gd name="connsiteX5261" fmla="*/ 1362801 w 4239875"/>
              <a:gd name="connsiteY5261" fmla="*/ 3219661 h 4527226"/>
              <a:gd name="connsiteX5262" fmla="*/ 3924094 w 4239875"/>
              <a:gd name="connsiteY5262" fmla="*/ 3219074 h 4527226"/>
              <a:gd name="connsiteX5263" fmla="*/ 3927449 w 4239875"/>
              <a:gd name="connsiteY5263" fmla="*/ 3228254 h 4527226"/>
              <a:gd name="connsiteX5264" fmla="*/ 3924094 w 4239875"/>
              <a:gd name="connsiteY5264" fmla="*/ 3219074 h 4527226"/>
              <a:gd name="connsiteX5265" fmla="*/ 3578338 w 4239875"/>
              <a:gd name="connsiteY5265" fmla="*/ 3217543 h 4527226"/>
              <a:gd name="connsiteX5266" fmla="*/ 3585254 w 4239875"/>
              <a:gd name="connsiteY5266" fmla="*/ 3228671 h 4527226"/>
              <a:gd name="connsiteX5267" fmla="*/ 3578338 w 4239875"/>
              <a:gd name="connsiteY5267" fmla="*/ 3217543 h 4527226"/>
              <a:gd name="connsiteX5268" fmla="*/ 1534773 w 4239875"/>
              <a:gd name="connsiteY5268" fmla="*/ 3217432 h 4527226"/>
              <a:gd name="connsiteX5269" fmla="*/ 1541371 w 4239875"/>
              <a:gd name="connsiteY5269" fmla="*/ 3219683 h 4527226"/>
              <a:gd name="connsiteX5270" fmla="*/ 1525142 w 4239875"/>
              <a:gd name="connsiteY5270" fmla="*/ 3230230 h 4527226"/>
              <a:gd name="connsiteX5271" fmla="*/ 1530336 w 4239875"/>
              <a:gd name="connsiteY5271" fmla="*/ 3220584 h 4527226"/>
              <a:gd name="connsiteX5272" fmla="*/ 1534773 w 4239875"/>
              <a:gd name="connsiteY5272" fmla="*/ 3217432 h 4527226"/>
              <a:gd name="connsiteX5273" fmla="*/ 3610541 w 4239875"/>
              <a:gd name="connsiteY5273" fmla="*/ 3217293 h 4527226"/>
              <a:gd name="connsiteX5274" fmla="*/ 3620117 w 4239875"/>
              <a:gd name="connsiteY5274" fmla="*/ 3222288 h 4527226"/>
              <a:gd name="connsiteX5275" fmla="*/ 3604624 w 4239875"/>
              <a:gd name="connsiteY5275" fmla="*/ 3250250 h 4527226"/>
              <a:gd name="connsiteX5276" fmla="*/ 3599194 w 4239875"/>
              <a:gd name="connsiteY5276" fmla="*/ 3223465 h 4527226"/>
              <a:gd name="connsiteX5277" fmla="*/ 3610541 w 4239875"/>
              <a:gd name="connsiteY5277" fmla="*/ 3217293 h 4527226"/>
              <a:gd name="connsiteX5278" fmla="*/ 1252697 w 4239875"/>
              <a:gd name="connsiteY5278" fmla="*/ 3215544 h 4527226"/>
              <a:gd name="connsiteX5279" fmla="*/ 1259858 w 4239875"/>
              <a:gd name="connsiteY5279" fmla="*/ 3217011 h 4527226"/>
              <a:gd name="connsiteX5280" fmla="*/ 1249217 w 4239875"/>
              <a:gd name="connsiteY5280" fmla="*/ 3219540 h 4527226"/>
              <a:gd name="connsiteX5281" fmla="*/ 1252697 w 4239875"/>
              <a:gd name="connsiteY5281" fmla="*/ 3215544 h 4527226"/>
              <a:gd name="connsiteX5282" fmla="*/ 762917 w 4239875"/>
              <a:gd name="connsiteY5282" fmla="*/ 3214185 h 4527226"/>
              <a:gd name="connsiteX5283" fmla="*/ 754978 w 4239875"/>
              <a:gd name="connsiteY5283" fmla="*/ 3231047 h 4527226"/>
              <a:gd name="connsiteX5284" fmla="*/ 753213 w 4239875"/>
              <a:gd name="connsiteY5284" fmla="*/ 3219681 h 4527226"/>
              <a:gd name="connsiteX5285" fmla="*/ 762917 w 4239875"/>
              <a:gd name="connsiteY5285" fmla="*/ 3214185 h 4527226"/>
              <a:gd name="connsiteX5286" fmla="*/ 1210036 w 4239875"/>
              <a:gd name="connsiteY5286" fmla="*/ 3212440 h 4527226"/>
              <a:gd name="connsiteX5287" fmla="*/ 1206834 w 4239875"/>
              <a:gd name="connsiteY5287" fmla="*/ 3221221 h 4527226"/>
              <a:gd name="connsiteX5288" fmla="*/ 1212910 w 4239875"/>
              <a:gd name="connsiteY5288" fmla="*/ 3219537 h 4527226"/>
              <a:gd name="connsiteX5289" fmla="*/ 1210036 w 4239875"/>
              <a:gd name="connsiteY5289" fmla="*/ 3212440 h 4527226"/>
              <a:gd name="connsiteX5290" fmla="*/ 3265324 w 4239875"/>
              <a:gd name="connsiteY5290" fmla="*/ 3212324 h 4527226"/>
              <a:gd name="connsiteX5291" fmla="*/ 3266008 w 4239875"/>
              <a:gd name="connsiteY5291" fmla="*/ 3213931 h 4527226"/>
              <a:gd name="connsiteX5292" fmla="*/ 3262907 w 4239875"/>
              <a:gd name="connsiteY5292" fmla="*/ 3214340 h 4527226"/>
              <a:gd name="connsiteX5293" fmla="*/ 3265324 w 4239875"/>
              <a:gd name="connsiteY5293" fmla="*/ 3212324 h 4527226"/>
              <a:gd name="connsiteX5294" fmla="*/ 3167768 w 4239875"/>
              <a:gd name="connsiteY5294" fmla="*/ 3211149 h 4527226"/>
              <a:gd name="connsiteX5295" fmla="*/ 3169847 w 4239875"/>
              <a:gd name="connsiteY5295" fmla="*/ 3220912 h 4527226"/>
              <a:gd name="connsiteX5296" fmla="*/ 3167768 w 4239875"/>
              <a:gd name="connsiteY5296" fmla="*/ 3211149 h 4527226"/>
              <a:gd name="connsiteX5297" fmla="*/ 410215 w 4239875"/>
              <a:gd name="connsiteY5297" fmla="*/ 3210791 h 4527226"/>
              <a:gd name="connsiteX5298" fmla="*/ 413058 w 4239875"/>
              <a:gd name="connsiteY5298" fmla="*/ 3226835 h 4527226"/>
              <a:gd name="connsiteX5299" fmla="*/ 398675 w 4239875"/>
              <a:gd name="connsiteY5299" fmla="*/ 3241323 h 4527226"/>
              <a:gd name="connsiteX5300" fmla="*/ 408208 w 4239875"/>
              <a:gd name="connsiteY5300" fmla="*/ 3248584 h 4527226"/>
              <a:gd name="connsiteX5301" fmla="*/ 389326 w 4239875"/>
              <a:gd name="connsiteY5301" fmla="*/ 3257990 h 4527226"/>
              <a:gd name="connsiteX5302" fmla="*/ 410215 w 4239875"/>
              <a:gd name="connsiteY5302" fmla="*/ 3210791 h 4527226"/>
              <a:gd name="connsiteX5303" fmla="*/ 3877496 w 4239875"/>
              <a:gd name="connsiteY5303" fmla="*/ 3210785 h 4527226"/>
              <a:gd name="connsiteX5304" fmla="*/ 3890172 w 4239875"/>
              <a:gd name="connsiteY5304" fmla="*/ 3223876 h 4527226"/>
              <a:gd name="connsiteX5305" fmla="*/ 3878590 w 4239875"/>
              <a:gd name="connsiteY5305" fmla="*/ 3228747 h 4527226"/>
              <a:gd name="connsiteX5306" fmla="*/ 3877496 w 4239875"/>
              <a:gd name="connsiteY5306" fmla="*/ 3210785 h 4527226"/>
              <a:gd name="connsiteX5307" fmla="*/ 3472515 w 4239875"/>
              <a:gd name="connsiteY5307" fmla="*/ 3209444 h 4527226"/>
              <a:gd name="connsiteX5308" fmla="*/ 3476788 w 4239875"/>
              <a:gd name="connsiteY5308" fmla="*/ 3212668 h 4527226"/>
              <a:gd name="connsiteX5309" fmla="*/ 3473197 w 4239875"/>
              <a:gd name="connsiteY5309" fmla="*/ 3215134 h 4527226"/>
              <a:gd name="connsiteX5310" fmla="*/ 3471944 w 4239875"/>
              <a:gd name="connsiteY5310" fmla="*/ 3215113 h 4527226"/>
              <a:gd name="connsiteX5311" fmla="*/ 3473876 w 4239875"/>
              <a:gd name="connsiteY5311" fmla="*/ 3222318 h 4527226"/>
              <a:gd name="connsiteX5312" fmla="*/ 3469838 w 4239875"/>
              <a:gd name="connsiteY5312" fmla="*/ 3233865 h 4527226"/>
              <a:gd name="connsiteX5313" fmla="*/ 3459969 w 4239875"/>
              <a:gd name="connsiteY5313" fmla="*/ 3223673 h 4527226"/>
              <a:gd name="connsiteX5314" fmla="*/ 3468669 w 4239875"/>
              <a:gd name="connsiteY5314" fmla="*/ 3213461 h 4527226"/>
              <a:gd name="connsiteX5315" fmla="*/ 3466143 w 4239875"/>
              <a:gd name="connsiteY5315" fmla="*/ 3211198 h 4527226"/>
              <a:gd name="connsiteX5316" fmla="*/ 3472515 w 4239875"/>
              <a:gd name="connsiteY5316" fmla="*/ 3209444 h 4527226"/>
              <a:gd name="connsiteX5317" fmla="*/ 3561178 w 4239875"/>
              <a:gd name="connsiteY5317" fmla="*/ 3207819 h 4527226"/>
              <a:gd name="connsiteX5318" fmla="*/ 3563167 w 4239875"/>
              <a:gd name="connsiteY5318" fmla="*/ 3209596 h 4527226"/>
              <a:gd name="connsiteX5319" fmla="*/ 3566021 w 4239875"/>
              <a:gd name="connsiteY5319" fmla="*/ 3217029 h 4527226"/>
              <a:gd name="connsiteX5320" fmla="*/ 3557118 w 4239875"/>
              <a:gd name="connsiteY5320" fmla="*/ 3207833 h 4527226"/>
              <a:gd name="connsiteX5321" fmla="*/ 3561178 w 4239875"/>
              <a:gd name="connsiteY5321" fmla="*/ 3207819 h 4527226"/>
              <a:gd name="connsiteX5322" fmla="*/ 3814762 w 4239875"/>
              <a:gd name="connsiteY5322" fmla="*/ 3206472 h 4527226"/>
              <a:gd name="connsiteX5323" fmla="*/ 3821061 w 4239875"/>
              <a:gd name="connsiteY5323" fmla="*/ 3209287 h 4527226"/>
              <a:gd name="connsiteX5324" fmla="*/ 3823670 w 4239875"/>
              <a:gd name="connsiteY5324" fmla="*/ 3215672 h 4527226"/>
              <a:gd name="connsiteX5325" fmla="*/ 3814762 w 4239875"/>
              <a:gd name="connsiteY5325" fmla="*/ 3206472 h 4527226"/>
              <a:gd name="connsiteX5326" fmla="*/ 1000053 w 4239875"/>
              <a:gd name="connsiteY5326" fmla="*/ 3205924 h 4527226"/>
              <a:gd name="connsiteX5327" fmla="*/ 997418 w 4239875"/>
              <a:gd name="connsiteY5327" fmla="*/ 3209383 h 4527226"/>
              <a:gd name="connsiteX5328" fmla="*/ 997238 w 4239875"/>
              <a:gd name="connsiteY5328" fmla="*/ 3206513 h 4527226"/>
              <a:gd name="connsiteX5329" fmla="*/ 1000053 w 4239875"/>
              <a:gd name="connsiteY5329" fmla="*/ 3205924 h 4527226"/>
              <a:gd name="connsiteX5330" fmla="*/ 1313956 w 4239875"/>
              <a:gd name="connsiteY5330" fmla="*/ 3205835 h 4527226"/>
              <a:gd name="connsiteX5331" fmla="*/ 1321430 w 4239875"/>
              <a:gd name="connsiteY5331" fmla="*/ 3210629 h 4527226"/>
              <a:gd name="connsiteX5332" fmla="*/ 1310516 w 4239875"/>
              <a:gd name="connsiteY5332" fmla="*/ 3222666 h 4527226"/>
              <a:gd name="connsiteX5333" fmla="*/ 1300067 w 4239875"/>
              <a:gd name="connsiteY5333" fmla="*/ 3220345 h 4527226"/>
              <a:gd name="connsiteX5334" fmla="*/ 1302048 w 4239875"/>
              <a:gd name="connsiteY5334" fmla="*/ 3213163 h 4527226"/>
              <a:gd name="connsiteX5335" fmla="*/ 1308019 w 4239875"/>
              <a:gd name="connsiteY5335" fmla="*/ 3207614 h 4527226"/>
              <a:gd name="connsiteX5336" fmla="*/ 1313956 w 4239875"/>
              <a:gd name="connsiteY5336" fmla="*/ 3205835 h 4527226"/>
              <a:gd name="connsiteX5337" fmla="*/ 1357975 w 4239875"/>
              <a:gd name="connsiteY5337" fmla="*/ 3205677 h 4527226"/>
              <a:gd name="connsiteX5338" fmla="*/ 1354991 w 4239875"/>
              <a:gd name="connsiteY5338" fmla="*/ 3214038 h 4527226"/>
              <a:gd name="connsiteX5339" fmla="*/ 1357975 w 4239875"/>
              <a:gd name="connsiteY5339" fmla="*/ 3205677 h 4527226"/>
              <a:gd name="connsiteX5340" fmla="*/ 3643180 w 4239875"/>
              <a:gd name="connsiteY5340" fmla="*/ 3205522 h 4527226"/>
              <a:gd name="connsiteX5341" fmla="*/ 3646152 w 4239875"/>
              <a:gd name="connsiteY5341" fmla="*/ 3207624 h 4527226"/>
              <a:gd name="connsiteX5342" fmla="*/ 3651663 w 4239875"/>
              <a:gd name="connsiteY5342" fmla="*/ 3214282 h 4527226"/>
              <a:gd name="connsiteX5343" fmla="*/ 3641479 w 4239875"/>
              <a:gd name="connsiteY5343" fmla="*/ 3207637 h 4527226"/>
              <a:gd name="connsiteX5344" fmla="*/ 3643180 w 4239875"/>
              <a:gd name="connsiteY5344" fmla="*/ 3205522 h 4527226"/>
              <a:gd name="connsiteX5345" fmla="*/ 3919518 w 4239875"/>
              <a:gd name="connsiteY5345" fmla="*/ 3204347 h 4527226"/>
              <a:gd name="connsiteX5346" fmla="*/ 3921097 w 4239875"/>
              <a:gd name="connsiteY5346" fmla="*/ 3215244 h 4527226"/>
              <a:gd name="connsiteX5347" fmla="*/ 3919518 w 4239875"/>
              <a:gd name="connsiteY5347" fmla="*/ 3204347 h 4527226"/>
              <a:gd name="connsiteX5348" fmla="*/ 3221044 w 4239875"/>
              <a:gd name="connsiteY5348" fmla="*/ 3203436 h 4527226"/>
              <a:gd name="connsiteX5349" fmla="*/ 3234052 w 4239875"/>
              <a:gd name="connsiteY5349" fmla="*/ 3214916 h 4527226"/>
              <a:gd name="connsiteX5350" fmla="*/ 3250899 w 4239875"/>
              <a:gd name="connsiteY5350" fmla="*/ 3210810 h 4527226"/>
              <a:gd name="connsiteX5351" fmla="*/ 3237386 w 4239875"/>
              <a:gd name="connsiteY5351" fmla="*/ 3223897 h 4527226"/>
              <a:gd name="connsiteX5352" fmla="*/ 3253989 w 4239875"/>
              <a:gd name="connsiteY5352" fmla="*/ 3215957 h 4527226"/>
              <a:gd name="connsiteX5353" fmla="*/ 3255245 w 4239875"/>
              <a:gd name="connsiteY5353" fmla="*/ 3228984 h 4527226"/>
              <a:gd name="connsiteX5354" fmla="*/ 3246333 w 4239875"/>
              <a:gd name="connsiteY5354" fmla="*/ 3231508 h 4527226"/>
              <a:gd name="connsiteX5355" fmla="*/ 3239618 w 4239875"/>
              <a:gd name="connsiteY5355" fmla="*/ 3235977 h 4527226"/>
              <a:gd name="connsiteX5356" fmla="*/ 3221044 w 4239875"/>
              <a:gd name="connsiteY5356" fmla="*/ 3203436 h 4527226"/>
              <a:gd name="connsiteX5357" fmla="*/ 733065 w 4239875"/>
              <a:gd name="connsiteY5357" fmla="*/ 3202959 h 4527226"/>
              <a:gd name="connsiteX5358" fmla="*/ 730758 w 4239875"/>
              <a:gd name="connsiteY5358" fmla="*/ 3212426 h 4527226"/>
              <a:gd name="connsiteX5359" fmla="*/ 730793 w 4239875"/>
              <a:gd name="connsiteY5359" fmla="*/ 3211927 h 4527226"/>
              <a:gd name="connsiteX5360" fmla="*/ 727516 w 4239875"/>
              <a:gd name="connsiteY5360" fmla="*/ 3211407 h 4527226"/>
              <a:gd name="connsiteX5361" fmla="*/ 727227 w 4239875"/>
              <a:gd name="connsiteY5361" fmla="*/ 3208455 h 4527226"/>
              <a:gd name="connsiteX5362" fmla="*/ 730150 w 4239875"/>
              <a:gd name="connsiteY5362" fmla="*/ 3207949 h 4527226"/>
              <a:gd name="connsiteX5363" fmla="*/ 730824 w 4239875"/>
              <a:gd name="connsiteY5363" fmla="*/ 3211484 h 4527226"/>
              <a:gd name="connsiteX5364" fmla="*/ 731135 w 4239875"/>
              <a:gd name="connsiteY5364" fmla="*/ 3207102 h 4527226"/>
              <a:gd name="connsiteX5365" fmla="*/ 733065 w 4239875"/>
              <a:gd name="connsiteY5365" fmla="*/ 3202959 h 4527226"/>
              <a:gd name="connsiteX5366" fmla="*/ 3850227 w 4239875"/>
              <a:gd name="connsiteY5366" fmla="*/ 3202788 h 4527226"/>
              <a:gd name="connsiteX5367" fmla="*/ 3871432 w 4239875"/>
              <a:gd name="connsiteY5367" fmla="*/ 3234579 h 4527226"/>
              <a:gd name="connsiteX5368" fmla="*/ 3853883 w 4239875"/>
              <a:gd name="connsiteY5368" fmla="*/ 3231950 h 4527226"/>
              <a:gd name="connsiteX5369" fmla="*/ 3850227 w 4239875"/>
              <a:gd name="connsiteY5369" fmla="*/ 3202788 h 4527226"/>
              <a:gd name="connsiteX5370" fmla="*/ 3097027 w 4239875"/>
              <a:gd name="connsiteY5370" fmla="*/ 3202487 h 4527226"/>
              <a:gd name="connsiteX5371" fmla="*/ 3104893 w 4239875"/>
              <a:gd name="connsiteY5371" fmla="*/ 3202969 h 4527226"/>
              <a:gd name="connsiteX5372" fmla="*/ 3110005 w 4239875"/>
              <a:gd name="connsiteY5372" fmla="*/ 3223085 h 4527226"/>
              <a:gd name="connsiteX5373" fmla="*/ 3101405 w 4239875"/>
              <a:gd name="connsiteY5373" fmla="*/ 3241779 h 4527226"/>
              <a:gd name="connsiteX5374" fmla="*/ 3094726 w 4239875"/>
              <a:gd name="connsiteY5374" fmla="*/ 3217152 h 4527226"/>
              <a:gd name="connsiteX5375" fmla="*/ 3097027 w 4239875"/>
              <a:gd name="connsiteY5375" fmla="*/ 3202487 h 4527226"/>
              <a:gd name="connsiteX5376" fmla="*/ 4054785 w 4239875"/>
              <a:gd name="connsiteY5376" fmla="*/ 3201096 h 4527226"/>
              <a:gd name="connsiteX5377" fmla="*/ 4061977 w 4239875"/>
              <a:gd name="connsiteY5377" fmla="*/ 3202908 h 4527226"/>
              <a:gd name="connsiteX5378" fmla="*/ 4068876 w 4239875"/>
              <a:gd name="connsiteY5378" fmla="*/ 3225414 h 4527226"/>
              <a:gd name="connsiteX5379" fmla="*/ 4054785 w 4239875"/>
              <a:gd name="connsiteY5379" fmla="*/ 3201096 h 4527226"/>
              <a:gd name="connsiteX5380" fmla="*/ 3565123 w 4239875"/>
              <a:gd name="connsiteY5380" fmla="*/ 3199793 h 4527226"/>
              <a:gd name="connsiteX5381" fmla="*/ 3565484 w 4239875"/>
              <a:gd name="connsiteY5381" fmla="*/ 3201945 h 4527226"/>
              <a:gd name="connsiteX5382" fmla="*/ 3565077 w 4239875"/>
              <a:gd name="connsiteY5382" fmla="*/ 3204303 h 4527226"/>
              <a:gd name="connsiteX5383" fmla="*/ 3562694 w 4239875"/>
              <a:gd name="connsiteY5383" fmla="*/ 3201843 h 4527226"/>
              <a:gd name="connsiteX5384" fmla="*/ 3042482 w 4239875"/>
              <a:gd name="connsiteY5384" fmla="*/ 3198396 h 4527226"/>
              <a:gd name="connsiteX5385" fmla="*/ 3042346 w 4239875"/>
              <a:gd name="connsiteY5385" fmla="*/ 3198698 h 4527226"/>
              <a:gd name="connsiteX5386" fmla="*/ 3044204 w 4239875"/>
              <a:gd name="connsiteY5386" fmla="*/ 3199011 h 4527226"/>
              <a:gd name="connsiteX5387" fmla="*/ 3044549 w 4239875"/>
              <a:gd name="connsiteY5387" fmla="*/ 3201546 h 4527226"/>
              <a:gd name="connsiteX5388" fmla="*/ 3039738 w 4239875"/>
              <a:gd name="connsiteY5388" fmla="*/ 3202382 h 4527226"/>
              <a:gd name="connsiteX5389" fmla="*/ 3040208 w 4239875"/>
              <a:gd name="connsiteY5389" fmla="*/ 3201462 h 4527226"/>
              <a:gd name="connsiteX5390" fmla="*/ 3038729 w 4239875"/>
              <a:gd name="connsiteY5390" fmla="*/ 3199935 h 4527226"/>
              <a:gd name="connsiteX5391" fmla="*/ 3041596 w 4239875"/>
              <a:gd name="connsiteY5391" fmla="*/ 3198759 h 4527226"/>
              <a:gd name="connsiteX5392" fmla="*/ 3041685 w 4239875"/>
              <a:gd name="connsiteY5392" fmla="*/ 3198587 h 4527226"/>
              <a:gd name="connsiteX5393" fmla="*/ 3041920 w 4239875"/>
              <a:gd name="connsiteY5393" fmla="*/ 3198626 h 4527226"/>
              <a:gd name="connsiteX5394" fmla="*/ 1399657 w 4239875"/>
              <a:gd name="connsiteY5394" fmla="*/ 3197808 h 4527226"/>
              <a:gd name="connsiteX5395" fmla="*/ 1391934 w 4239875"/>
              <a:gd name="connsiteY5395" fmla="*/ 3214833 h 4527226"/>
              <a:gd name="connsiteX5396" fmla="*/ 1386401 w 4239875"/>
              <a:gd name="connsiteY5396" fmla="*/ 3210617 h 4527226"/>
              <a:gd name="connsiteX5397" fmla="*/ 1390539 w 4239875"/>
              <a:gd name="connsiteY5397" fmla="*/ 3201600 h 4527226"/>
              <a:gd name="connsiteX5398" fmla="*/ 1399657 w 4239875"/>
              <a:gd name="connsiteY5398" fmla="*/ 3197808 h 4527226"/>
              <a:gd name="connsiteX5399" fmla="*/ 4011457 w 4239875"/>
              <a:gd name="connsiteY5399" fmla="*/ 3196885 h 4527226"/>
              <a:gd name="connsiteX5400" fmla="*/ 4009545 w 4239875"/>
              <a:gd name="connsiteY5400" fmla="*/ 3197004 h 4527226"/>
              <a:gd name="connsiteX5401" fmla="*/ 4010416 w 4239875"/>
              <a:gd name="connsiteY5401" fmla="*/ 3196949 h 4527226"/>
              <a:gd name="connsiteX5402" fmla="*/ 4013197 w 4239875"/>
              <a:gd name="connsiteY5402" fmla="*/ 3196777 h 4527226"/>
              <a:gd name="connsiteX5403" fmla="*/ 4011457 w 4239875"/>
              <a:gd name="connsiteY5403" fmla="*/ 3196885 h 4527226"/>
              <a:gd name="connsiteX5404" fmla="*/ 4012221 w 4239875"/>
              <a:gd name="connsiteY5404" fmla="*/ 3196838 h 4527226"/>
              <a:gd name="connsiteX5405" fmla="*/ 4013828 w 4239875"/>
              <a:gd name="connsiteY5405" fmla="*/ 3196738 h 4527226"/>
              <a:gd name="connsiteX5406" fmla="*/ 4013760 w 4239875"/>
              <a:gd name="connsiteY5406" fmla="*/ 3196743 h 4527226"/>
              <a:gd name="connsiteX5407" fmla="*/ 4013197 w 4239875"/>
              <a:gd name="connsiteY5407" fmla="*/ 3196777 h 4527226"/>
              <a:gd name="connsiteX5408" fmla="*/ 1453619 w 4239875"/>
              <a:gd name="connsiteY5408" fmla="*/ 3196560 h 4527226"/>
              <a:gd name="connsiteX5409" fmla="*/ 1464502 w 4239875"/>
              <a:gd name="connsiteY5409" fmla="*/ 3204849 h 4527226"/>
              <a:gd name="connsiteX5410" fmla="*/ 1449924 w 4239875"/>
              <a:gd name="connsiteY5410" fmla="*/ 3219395 h 4527226"/>
              <a:gd name="connsiteX5411" fmla="*/ 1453619 w 4239875"/>
              <a:gd name="connsiteY5411" fmla="*/ 3196560 h 4527226"/>
              <a:gd name="connsiteX5412" fmla="*/ 1325024 w 4239875"/>
              <a:gd name="connsiteY5412" fmla="*/ 3195184 h 4527226"/>
              <a:gd name="connsiteX5413" fmla="*/ 1331867 w 4239875"/>
              <a:gd name="connsiteY5413" fmla="*/ 3196719 h 4527226"/>
              <a:gd name="connsiteX5414" fmla="*/ 1318666 w 4239875"/>
              <a:gd name="connsiteY5414" fmla="*/ 3202759 h 4527226"/>
              <a:gd name="connsiteX5415" fmla="*/ 1320748 w 4239875"/>
              <a:gd name="connsiteY5415" fmla="*/ 3199567 h 4527226"/>
              <a:gd name="connsiteX5416" fmla="*/ 1325024 w 4239875"/>
              <a:gd name="connsiteY5416" fmla="*/ 3195184 h 4527226"/>
              <a:gd name="connsiteX5417" fmla="*/ 908204 w 4239875"/>
              <a:gd name="connsiteY5417" fmla="*/ 3195074 h 4527226"/>
              <a:gd name="connsiteX5418" fmla="*/ 911901 w 4239875"/>
              <a:gd name="connsiteY5418" fmla="*/ 3209235 h 4527226"/>
              <a:gd name="connsiteX5419" fmla="*/ 910195 w 4239875"/>
              <a:gd name="connsiteY5419" fmla="*/ 3221247 h 4527226"/>
              <a:gd name="connsiteX5420" fmla="*/ 910656 w 4239875"/>
              <a:gd name="connsiteY5420" fmla="*/ 3222009 h 4527226"/>
              <a:gd name="connsiteX5421" fmla="*/ 910122 w 4239875"/>
              <a:gd name="connsiteY5421" fmla="*/ 3221758 h 4527226"/>
              <a:gd name="connsiteX5422" fmla="*/ 910067 w 4239875"/>
              <a:gd name="connsiteY5422" fmla="*/ 3222144 h 4527226"/>
              <a:gd name="connsiteX5423" fmla="*/ 909711 w 4239875"/>
              <a:gd name="connsiteY5423" fmla="*/ 3221567 h 4527226"/>
              <a:gd name="connsiteX5424" fmla="*/ 909702 w 4239875"/>
              <a:gd name="connsiteY5424" fmla="*/ 3221562 h 4527226"/>
              <a:gd name="connsiteX5425" fmla="*/ 906372 w 4239875"/>
              <a:gd name="connsiteY5425" fmla="*/ 3218746 h 4527226"/>
              <a:gd name="connsiteX5426" fmla="*/ 907576 w 4239875"/>
              <a:gd name="connsiteY5426" fmla="*/ 3218136 h 4527226"/>
              <a:gd name="connsiteX5427" fmla="*/ 906307 w 4239875"/>
              <a:gd name="connsiteY5427" fmla="*/ 3216685 h 4527226"/>
              <a:gd name="connsiteX5428" fmla="*/ 904851 w 4239875"/>
              <a:gd name="connsiteY5428" fmla="*/ 3220632 h 4527226"/>
              <a:gd name="connsiteX5429" fmla="*/ 903208 w 4239875"/>
              <a:gd name="connsiteY5429" fmla="*/ 3223729 h 4527226"/>
              <a:gd name="connsiteX5430" fmla="*/ 903828 w 4239875"/>
              <a:gd name="connsiteY5430" fmla="*/ 3224450 h 4527226"/>
              <a:gd name="connsiteX5431" fmla="*/ 903430 w 4239875"/>
              <a:gd name="connsiteY5431" fmla="*/ 3228029 h 4527226"/>
              <a:gd name="connsiteX5432" fmla="*/ 900581 w 4239875"/>
              <a:gd name="connsiteY5432" fmla="*/ 3224727 h 4527226"/>
              <a:gd name="connsiteX5433" fmla="*/ 899047 w 4239875"/>
              <a:gd name="connsiteY5433" fmla="*/ 3225258 h 4527226"/>
              <a:gd name="connsiteX5434" fmla="*/ 903320 w 4239875"/>
              <a:gd name="connsiteY5434" fmla="*/ 3200813 h 4527226"/>
              <a:gd name="connsiteX5435" fmla="*/ 908204 w 4239875"/>
              <a:gd name="connsiteY5435" fmla="*/ 3195074 h 4527226"/>
              <a:gd name="connsiteX5436" fmla="*/ 706580 w 4239875"/>
              <a:gd name="connsiteY5436" fmla="*/ 3192810 h 4527226"/>
              <a:gd name="connsiteX5437" fmla="*/ 704514 w 4239875"/>
              <a:gd name="connsiteY5437" fmla="*/ 3196824 h 4527226"/>
              <a:gd name="connsiteX5438" fmla="*/ 700931 w 4239875"/>
              <a:gd name="connsiteY5438" fmla="*/ 3200400 h 4527226"/>
              <a:gd name="connsiteX5439" fmla="*/ 702501 w 4239875"/>
              <a:gd name="connsiteY5439" fmla="*/ 3201132 h 4527226"/>
              <a:gd name="connsiteX5440" fmla="*/ 702193 w 4239875"/>
              <a:gd name="connsiteY5440" fmla="*/ 3204151 h 4527226"/>
              <a:gd name="connsiteX5441" fmla="*/ 700948 w 4239875"/>
              <a:gd name="connsiteY5441" fmla="*/ 3200944 h 4527226"/>
              <a:gd name="connsiteX5442" fmla="*/ 699228 w 4239875"/>
              <a:gd name="connsiteY5442" fmla="*/ 3203201 h 4527226"/>
              <a:gd name="connsiteX5443" fmla="*/ 702089 w 4239875"/>
              <a:gd name="connsiteY5443" fmla="*/ 3205168 h 4527226"/>
              <a:gd name="connsiteX5444" fmla="*/ 702064 w 4239875"/>
              <a:gd name="connsiteY5444" fmla="*/ 3205408 h 4527226"/>
              <a:gd name="connsiteX5445" fmla="*/ 704740 w 4239875"/>
              <a:gd name="connsiteY5445" fmla="*/ 3208776 h 4527226"/>
              <a:gd name="connsiteX5446" fmla="*/ 708340 w 4239875"/>
              <a:gd name="connsiteY5446" fmla="*/ 3207117 h 4527226"/>
              <a:gd name="connsiteX5447" fmla="*/ 710588 w 4239875"/>
              <a:gd name="connsiteY5447" fmla="*/ 3199841 h 4527226"/>
              <a:gd name="connsiteX5448" fmla="*/ 710651 w 4239875"/>
              <a:gd name="connsiteY5448" fmla="*/ 3198042 h 4527226"/>
              <a:gd name="connsiteX5449" fmla="*/ 711101 w 4239875"/>
              <a:gd name="connsiteY5449" fmla="*/ 3197513 h 4527226"/>
              <a:gd name="connsiteX5450" fmla="*/ 710673 w 4239875"/>
              <a:gd name="connsiteY5450" fmla="*/ 3197423 h 4527226"/>
              <a:gd name="connsiteX5451" fmla="*/ 710793 w 4239875"/>
              <a:gd name="connsiteY5451" fmla="*/ 3194054 h 4527226"/>
              <a:gd name="connsiteX5452" fmla="*/ 706580 w 4239875"/>
              <a:gd name="connsiteY5452" fmla="*/ 3192810 h 4527226"/>
              <a:gd name="connsiteX5453" fmla="*/ 1268791 w 4239875"/>
              <a:gd name="connsiteY5453" fmla="*/ 3192391 h 4527226"/>
              <a:gd name="connsiteX5454" fmla="*/ 1273537 w 4239875"/>
              <a:gd name="connsiteY5454" fmla="*/ 3199710 h 4527226"/>
              <a:gd name="connsiteX5455" fmla="*/ 1259974 w 4239875"/>
              <a:gd name="connsiteY5455" fmla="*/ 3194931 h 4527226"/>
              <a:gd name="connsiteX5456" fmla="*/ 1268791 w 4239875"/>
              <a:gd name="connsiteY5456" fmla="*/ 3192391 h 4527226"/>
              <a:gd name="connsiteX5457" fmla="*/ 3809663 w 4239875"/>
              <a:gd name="connsiteY5457" fmla="*/ 3191743 h 4527226"/>
              <a:gd name="connsiteX5458" fmla="*/ 3813577 w 4239875"/>
              <a:gd name="connsiteY5458" fmla="*/ 3191915 h 4527226"/>
              <a:gd name="connsiteX5459" fmla="*/ 3818570 w 4239875"/>
              <a:gd name="connsiteY5459" fmla="*/ 3200943 h 4527226"/>
              <a:gd name="connsiteX5460" fmla="*/ 3809663 w 4239875"/>
              <a:gd name="connsiteY5460" fmla="*/ 3191743 h 4527226"/>
              <a:gd name="connsiteX5461" fmla="*/ 769089 w 4239875"/>
              <a:gd name="connsiteY5461" fmla="*/ 3191563 h 4527226"/>
              <a:gd name="connsiteX5462" fmla="*/ 759167 w 4239875"/>
              <a:gd name="connsiteY5462" fmla="*/ 3211027 h 4527226"/>
              <a:gd name="connsiteX5463" fmla="*/ 769089 w 4239875"/>
              <a:gd name="connsiteY5463" fmla="*/ 3191563 h 4527226"/>
              <a:gd name="connsiteX5464" fmla="*/ 3912654 w 4239875"/>
              <a:gd name="connsiteY5464" fmla="*/ 3190928 h 4527226"/>
              <a:gd name="connsiteX5465" fmla="*/ 3917047 w 4239875"/>
              <a:gd name="connsiteY5465" fmla="*/ 3195218 h 4527226"/>
              <a:gd name="connsiteX5466" fmla="*/ 3906853 w 4239875"/>
              <a:gd name="connsiteY5466" fmla="*/ 3192662 h 4527226"/>
              <a:gd name="connsiteX5467" fmla="*/ 3912654 w 4239875"/>
              <a:gd name="connsiteY5467" fmla="*/ 3190928 h 4527226"/>
              <a:gd name="connsiteX5468" fmla="*/ 1181573 w 4239875"/>
              <a:gd name="connsiteY5468" fmla="*/ 3190162 h 4527226"/>
              <a:gd name="connsiteX5469" fmla="*/ 1193190 w 4239875"/>
              <a:gd name="connsiteY5469" fmla="*/ 3195889 h 4527226"/>
              <a:gd name="connsiteX5470" fmla="*/ 1183229 w 4239875"/>
              <a:gd name="connsiteY5470" fmla="*/ 3210837 h 4527226"/>
              <a:gd name="connsiteX5471" fmla="*/ 1181326 w 4239875"/>
              <a:gd name="connsiteY5471" fmla="*/ 3210825 h 4527226"/>
              <a:gd name="connsiteX5472" fmla="*/ 1183287 w 4239875"/>
              <a:gd name="connsiteY5472" fmla="*/ 3206610 h 4527226"/>
              <a:gd name="connsiteX5473" fmla="*/ 1182403 w 4239875"/>
              <a:gd name="connsiteY5473" fmla="*/ 3193867 h 4527226"/>
              <a:gd name="connsiteX5474" fmla="*/ 3799834 w 4239875"/>
              <a:gd name="connsiteY5474" fmla="*/ 3189316 h 4527226"/>
              <a:gd name="connsiteX5475" fmla="*/ 3812094 w 4239875"/>
              <a:gd name="connsiteY5475" fmla="*/ 3203973 h 4527226"/>
              <a:gd name="connsiteX5476" fmla="*/ 3803331 w 4239875"/>
              <a:gd name="connsiteY5476" fmla="*/ 3216880 h 4527226"/>
              <a:gd name="connsiteX5477" fmla="*/ 3799834 w 4239875"/>
              <a:gd name="connsiteY5477" fmla="*/ 3189316 h 4527226"/>
              <a:gd name="connsiteX5478" fmla="*/ 3496692 w 4239875"/>
              <a:gd name="connsiteY5478" fmla="*/ 3189077 h 4527226"/>
              <a:gd name="connsiteX5479" fmla="*/ 3514974 w 4239875"/>
              <a:gd name="connsiteY5479" fmla="*/ 3217306 h 4527226"/>
              <a:gd name="connsiteX5480" fmla="*/ 3505058 w 4239875"/>
              <a:gd name="connsiteY5480" fmla="*/ 3207065 h 4527226"/>
              <a:gd name="connsiteX5481" fmla="*/ 3496692 w 4239875"/>
              <a:gd name="connsiteY5481" fmla="*/ 3189077 h 4527226"/>
              <a:gd name="connsiteX5482" fmla="*/ 578903 w 4239875"/>
              <a:gd name="connsiteY5482" fmla="*/ 3187896 h 4527226"/>
              <a:gd name="connsiteX5483" fmla="*/ 574692 w 4239875"/>
              <a:gd name="connsiteY5483" fmla="*/ 3215783 h 4527226"/>
              <a:gd name="connsiteX5484" fmla="*/ 560744 w 4239875"/>
              <a:gd name="connsiteY5484" fmla="*/ 3218439 h 4527226"/>
              <a:gd name="connsiteX5485" fmla="*/ 568596 w 4239875"/>
              <a:gd name="connsiteY5485" fmla="*/ 3201423 h 4527226"/>
              <a:gd name="connsiteX5486" fmla="*/ 568278 w 4239875"/>
              <a:gd name="connsiteY5486" fmla="*/ 3191221 h 4527226"/>
              <a:gd name="connsiteX5487" fmla="*/ 578903 w 4239875"/>
              <a:gd name="connsiteY5487" fmla="*/ 3187896 h 4527226"/>
              <a:gd name="connsiteX5488" fmla="*/ 4000317 w 4239875"/>
              <a:gd name="connsiteY5488" fmla="*/ 3186780 h 4527226"/>
              <a:gd name="connsiteX5489" fmla="*/ 4004082 w 4239875"/>
              <a:gd name="connsiteY5489" fmla="*/ 3187393 h 4527226"/>
              <a:gd name="connsiteX5490" fmla="*/ 4003332 w 4239875"/>
              <a:gd name="connsiteY5490" fmla="*/ 3189894 h 4527226"/>
              <a:gd name="connsiteX5491" fmla="*/ 4002283 w 4239875"/>
              <a:gd name="connsiteY5491" fmla="*/ 3189821 h 4527226"/>
              <a:gd name="connsiteX5492" fmla="*/ 4000553 w 4239875"/>
              <a:gd name="connsiteY5492" fmla="*/ 3189701 h 4527226"/>
              <a:gd name="connsiteX5493" fmla="*/ 4000317 w 4239875"/>
              <a:gd name="connsiteY5493" fmla="*/ 3186780 h 4527226"/>
              <a:gd name="connsiteX5494" fmla="*/ 3446932 w 4239875"/>
              <a:gd name="connsiteY5494" fmla="*/ 3186168 h 4527226"/>
              <a:gd name="connsiteX5495" fmla="*/ 3460794 w 4239875"/>
              <a:gd name="connsiteY5495" fmla="*/ 3191695 h 4527226"/>
              <a:gd name="connsiteX5496" fmla="*/ 3469624 w 4239875"/>
              <a:gd name="connsiteY5496" fmla="*/ 3203744 h 4527226"/>
              <a:gd name="connsiteX5497" fmla="*/ 3458523 w 4239875"/>
              <a:gd name="connsiteY5497" fmla="*/ 3207901 h 4527226"/>
              <a:gd name="connsiteX5498" fmla="*/ 3454009 w 4239875"/>
              <a:gd name="connsiteY5498" fmla="*/ 3201287 h 4527226"/>
              <a:gd name="connsiteX5499" fmla="*/ 3446932 w 4239875"/>
              <a:gd name="connsiteY5499" fmla="*/ 3186168 h 4527226"/>
              <a:gd name="connsiteX5500" fmla="*/ 672208 w 4239875"/>
              <a:gd name="connsiteY5500" fmla="*/ 3185648 h 4527226"/>
              <a:gd name="connsiteX5501" fmla="*/ 670809 w 4239875"/>
              <a:gd name="connsiteY5501" fmla="*/ 3189803 h 4527226"/>
              <a:gd name="connsiteX5502" fmla="*/ 664333 w 4239875"/>
              <a:gd name="connsiteY5502" fmla="*/ 3196698 h 4527226"/>
              <a:gd name="connsiteX5503" fmla="*/ 666239 w 4239875"/>
              <a:gd name="connsiteY5503" fmla="*/ 3206977 h 4527226"/>
              <a:gd name="connsiteX5504" fmla="*/ 670950 w 4239875"/>
              <a:gd name="connsiteY5504" fmla="*/ 3202440 h 4527226"/>
              <a:gd name="connsiteX5505" fmla="*/ 671899 w 4239875"/>
              <a:gd name="connsiteY5505" fmla="*/ 3206978 h 4527226"/>
              <a:gd name="connsiteX5506" fmla="*/ 674880 w 4239875"/>
              <a:gd name="connsiteY5506" fmla="*/ 3198621 h 4527226"/>
              <a:gd name="connsiteX5507" fmla="*/ 674477 w 4239875"/>
              <a:gd name="connsiteY5507" fmla="*/ 3198812 h 4527226"/>
              <a:gd name="connsiteX5508" fmla="*/ 676287 w 4239875"/>
              <a:gd name="connsiteY5508" fmla="*/ 3193944 h 4527226"/>
              <a:gd name="connsiteX5509" fmla="*/ 674512 w 4239875"/>
              <a:gd name="connsiteY5509" fmla="*/ 3191294 h 4527226"/>
              <a:gd name="connsiteX5510" fmla="*/ 675124 w 4239875"/>
              <a:gd name="connsiteY5510" fmla="*/ 3190084 h 4527226"/>
              <a:gd name="connsiteX5511" fmla="*/ 672208 w 4239875"/>
              <a:gd name="connsiteY5511" fmla="*/ 3185648 h 4527226"/>
              <a:gd name="connsiteX5512" fmla="*/ 1099462 w 4239875"/>
              <a:gd name="connsiteY5512" fmla="*/ 3182799 h 4527226"/>
              <a:gd name="connsiteX5513" fmla="*/ 1105775 w 4239875"/>
              <a:gd name="connsiteY5513" fmla="*/ 3193835 h 4527226"/>
              <a:gd name="connsiteX5514" fmla="*/ 1099462 w 4239875"/>
              <a:gd name="connsiteY5514" fmla="*/ 3182799 h 4527226"/>
              <a:gd name="connsiteX5515" fmla="*/ 1464145 w 4239875"/>
              <a:gd name="connsiteY5515" fmla="*/ 3182715 h 4527226"/>
              <a:gd name="connsiteX5516" fmla="*/ 1461645 w 4239875"/>
              <a:gd name="connsiteY5516" fmla="*/ 3196910 h 4527226"/>
              <a:gd name="connsiteX5517" fmla="*/ 1461592 w 4239875"/>
              <a:gd name="connsiteY5517" fmla="*/ 3185549 h 4527226"/>
              <a:gd name="connsiteX5518" fmla="*/ 1464145 w 4239875"/>
              <a:gd name="connsiteY5518" fmla="*/ 3182715 h 4527226"/>
              <a:gd name="connsiteX5519" fmla="*/ 709133 w 4239875"/>
              <a:gd name="connsiteY5519" fmla="*/ 3181237 h 4527226"/>
              <a:gd name="connsiteX5520" fmla="*/ 705774 w 4239875"/>
              <a:gd name="connsiteY5520" fmla="*/ 3189902 h 4527226"/>
              <a:gd name="connsiteX5521" fmla="*/ 711590 w 4239875"/>
              <a:gd name="connsiteY5521" fmla="*/ 3187318 h 4527226"/>
              <a:gd name="connsiteX5522" fmla="*/ 709133 w 4239875"/>
              <a:gd name="connsiteY5522" fmla="*/ 3181237 h 4527226"/>
              <a:gd name="connsiteX5523" fmla="*/ 420290 w 4239875"/>
              <a:gd name="connsiteY5523" fmla="*/ 3180016 h 4527226"/>
              <a:gd name="connsiteX5524" fmla="*/ 427204 w 4239875"/>
              <a:gd name="connsiteY5524" fmla="*/ 3181920 h 4527226"/>
              <a:gd name="connsiteX5525" fmla="*/ 416855 w 4239875"/>
              <a:gd name="connsiteY5525" fmla="*/ 3183793 h 4527226"/>
              <a:gd name="connsiteX5526" fmla="*/ 420290 w 4239875"/>
              <a:gd name="connsiteY5526" fmla="*/ 3180016 h 4527226"/>
              <a:gd name="connsiteX5527" fmla="*/ 851266 w 4239875"/>
              <a:gd name="connsiteY5527" fmla="*/ 3177650 h 4527226"/>
              <a:gd name="connsiteX5528" fmla="*/ 851267 w 4239875"/>
              <a:gd name="connsiteY5528" fmla="*/ 3188284 h 4527226"/>
              <a:gd name="connsiteX5529" fmla="*/ 851266 w 4239875"/>
              <a:gd name="connsiteY5529" fmla="*/ 3177650 h 4527226"/>
              <a:gd name="connsiteX5530" fmla="*/ 527059 w 4239875"/>
              <a:gd name="connsiteY5530" fmla="*/ 3177548 h 4527226"/>
              <a:gd name="connsiteX5531" fmla="*/ 525009 w 4239875"/>
              <a:gd name="connsiteY5531" fmla="*/ 3186621 h 4527226"/>
              <a:gd name="connsiteX5532" fmla="*/ 527059 w 4239875"/>
              <a:gd name="connsiteY5532" fmla="*/ 3177548 h 4527226"/>
              <a:gd name="connsiteX5533" fmla="*/ 4070945 w 4239875"/>
              <a:gd name="connsiteY5533" fmla="*/ 3177336 h 4527226"/>
              <a:gd name="connsiteX5534" fmla="*/ 4075057 w 4239875"/>
              <a:gd name="connsiteY5534" fmla="*/ 3181119 h 4527226"/>
              <a:gd name="connsiteX5535" fmla="*/ 4064217 w 4239875"/>
              <a:gd name="connsiteY5535" fmla="*/ 3179190 h 4527226"/>
              <a:gd name="connsiteX5536" fmla="*/ 4070945 w 4239875"/>
              <a:gd name="connsiteY5536" fmla="*/ 3177336 h 4527226"/>
              <a:gd name="connsiteX5537" fmla="*/ 3809035 w 4239875"/>
              <a:gd name="connsiteY5537" fmla="*/ 3177224 h 4527226"/>
              <a:gd name="connsiteX5538" fmla="*/ 3815258 w 4239875"/>
              <a:gd name="connsiteY5538" fmla="*/ 3187499 h 4527226"/>
              <a:gd name="connsiteX5539" fmla="*/ 3809035 w 4239875"/>
              <a:gd name="connsiteY5539" fmla="*/ 3177224 h 4527226"/>
              <a:gd name="connsiteX5540" fmla="*/ 1404609 w 4239875"/>
              <a:gd name="connsiteY5540" fmla="*/ 3175620 h 4527226"/>
              <a:gd name="connsiteX5541" fmla="*/ 1394456 w 4239875"/>
              <a:gd name="connsiteY5541" fmla="*/ 3193539 h 4527226"/>
              <a:gd name="connsiteX5542" fmla="*/ 1404609 w 4239875"/>
              <a:gd name="connsiteY5542" fmla="*/ 3175620 h 4527226"/>
              <a:gd name="connsiteX5543" fmla="*/ 1611582 w 4239875"/>
              <a:gd name="connsiteY5543" fmla="*/ 3174510 h 4527226"/>
              <a:gd name="connsiteX5544" fmla="*/ 1621939 w 4239875"/>
              <a:gd name="connsiteY5544" fmla="*/ 3178586 h 4527226"/>
              <a:gd name="connsiteX5545" fmla="*/ 1610181 w 4239875"/>
              <a:gd name="connsiteY5545" fmla="*/ 3182975 h 4527226"/>
              <a:gd name="connsiteX5546" fmla="*/ 1611582 w 4239875"/>
              <a:gd name="connsiteY5546" fmla="*/ 3174510 h 4527226"/>
              <a:gd name="connsiteX5547" fmla="*/ 935864 w 4239875"/>
              <a:gd name="connsiteY5547" fmla="*/ 3172888 h 4527226"/>
              <a:gd name="connsiteX5548" fmla="*/ 937631 w 4239875"/>
              <a:gd name="connsiteY5548" fmla="*/ 3175067 h 4527226"/>
              <a:gd name="connsiteX5549" fmla="*/ 937642 w 4239875"/>
              <a:gd name="connsiteY5549" fmla="*/ 3175063 h 4527226"/>
              <a:gd name="connsiteX5550" fmla="*/ 942148 w 4239875"/>
              <a:gd name="connsiteY5550" fmla="*/ 3177202 h 4527226"/>
              <a:gd name="connsiteX5551" fmla="*/ 938804 w 4239875"/>
              <a:gd name="connsiteY5551" fmla="*/ 3178537 h 4527226"/>
              <a:gd name="connsiteX5552" fmla="*/ 938237 w 4239875"/>
              <a:gd name="connsiteY5552" fmla="*/ 3178267 h 4527226"/>
              <a:gd name="connsiteX5553" fmla="*/ 937784 w 4239875"/>
              <a:gd name="connsiteY5553" fmla="*/ 3179815 h 4527226"/>
              <a:gd name="connsiteX5554" fmla="*/ 936158 w 4239875"/>
              <a:gd name="connsiteY5554" fmla="*/ 3177281 h 4527226"/>
              <a:gd name="connsiteX5555" fmla="*/ 934298 w 4239875"/>
              <a:gd name="connsiteY5555" fmla="*/ 3176398 h 4527226"/>
              <a:gd name="connsiteX5556" fmla="*/ 935328 w 4239875"/>
              <a:gd name="connsiteY5556" fmla="*/ 3175987 h 4527226"/>
              <a:gd name="connsiteX5557" fmla="*/ 935214 w 4239875"/>
              <a:gd name="connsiteY5557" fmla="*/ 3175809 h 4527226"/>
              <a:gd name="connsiteX5558" fmla="*/ 935864 w 4239875"/>
              <a:gd name="connsiteY5558" fmla="*/ 3172888 h 4527226"/>
              <a:gd name="connsiteX5559" fmla="*/ 3868337 w 4239875"/>
              <a:gd name="connsiteY5559" fmla="*/ 3172756 h 4527226"/>
              <a:gd name="connsiteX5560" fmla="*/ 3873931 w 4239875"/>
              <a:gd name="connsiteY5560" fmla="*/ 3181510 h 4527226"/>
              <a:gd name="connsiteX5561" fmla="*/ 3877135 w 4239875"/>
              <a:gd name="connsiteY5561" fmla="*/ 3182025 h 4527226"/>
              <a:gd name="connsiteX5562" fmla="*/ 3881636 w 4239875"/>
              <a:gd name="connsiteY5562" fmla="*/ 3194362 h 4527226"/>
              <a:gd name="connsiteX5563" fmla="*/ 3878766 w 4239875"/>
              <a:gd name="connsiteY5563" fmla="*/ 3191544 h 4527226"/>
              <a:gd name="connsiteX5564" fmla="*/ 3879532 w 4239875"/>
              <a:gd name="connsiteY5564" fmla="*/ 3193747 h 4527226"/>
              <a:gd name="connsiteX5565" fmla="*/ 3879003 w 4239875"/>
              <a:gd name="connsiteY5565" fmla="*/ 3202930 h 4527226"/>
              <a:gd name="connsiteX5566" fmla="*/ 3868337 w 4239875"/>
              <a:gd name="connsiteY5566" fmla="*/ 3172756 h 4527226"/>
              <a:gd name="connsiteX5567" fmla="*/ 1275257 w 4239875"/>
              <a:gd name="connsiteY5567" fmla="*/ 3172204 h 4527226"/>
              <a:gd name="connsiteX5568" fmla="*/ 1275270 w 4239875"/>
              <a:gd name="connsiteY5568" fmla="*/ 3173473 h 4527226"/>
              <a:gd name="connsiteX5569" fmla="*/ 1275274 w 4239875"/>
              <a:gd name="connsiteY5569" fmla="*/ 3173911 h 4527226"/>
              <a:gd name="connsiteX5570" fmla="*/ 3448357 w 4239875"/>
              <a:gd name="connsiteY5570" fmla="*/ 3172015 h 4527226"/>
              <a:gd name="connsiteX5571" fmla="*/ 3451678 w 4239875"/>
              <a:gd name="connsiteY5571" fmla="*/ 3181217 h 4527226"/>
              <a:gd name="connsiteX5572" fmla="*/ 3442615 w 4239875"/>
              <a:gd name="connsiteY5572" fmla="*/ 3181477 h 4527226"/>
              <a:gd name="connsiteX5573" fmla="*/ 3448357 w 4239875"/>
              <a:gd name="connsiteY5573" fmla="*/ 3172015 h 4527226"/>
              <a:gd name="connsiteX5574" fmla="*/ 579045 w 4239875"/>
              <a:gd name="connsiteY5574" fmla="*/ 3171262 h 4527226"/>
              <a:gd name="connsiteX5575" fmla="*/ 587867 w 4239875"/>
              <a:gd name="connsiteY5575" fmla="*/ 3171653 h 4527226"/>
              <a:gd name="connsiteX5576" fmla="*/ 574470 w 4239875"/>
              <a:gd name="connsiteY5576" fmla="*/ 3178432 h 4527226"/>
              <a:gd name="connsiteX5577" fmla="*/ 579045 w 4239875"/>
              <a:gd name="connsiteY5577" fmla="*/ 3171262 h 4527226"/>
              <a:gd name="connsiteX5578" fmla="*/ 3793530 w 4239875"/>
              <a:gd name="connsiteY5578" fmla="*/ 3170367 h 4527226"/>
              <a:gd name="connsiteX5579" fmla="*/ 3797377 w 4239875"/>
              <a:gd name="connsiteY5579" fmla="*/ 3171695 h 4527226"/>
              <a:gd name="connsiteX5580" fmla="*/ 3802713 w 4239875"/>
              <a:gd name="connsiteY5580" fmla="*/ 3178190 h 4527226"/>
              <a:gd name="connsiteX5581" fmla="*/ 3788401 w 4239875"/>
              <a:gd name="connsiteY5581" fmla="*/ 3173244 h 4527226"/>
              <a:gd name="connsiteX5582" fmla="*/ 3793530 w 4239875"/>
              <a:gd name="connsiteY5582" fmla="*/ 3170367 h 4527226"/>
              <a:gd name="connsiteX5583" fmla="*/ 1275445 w 4239875"/>
              <a:gd name="connsiteY5583" fmla="*/ 3170134 h 4527226"/>
              <a:gd name="connsiteX5584" fmla="*/ 1276314 w 4239875"/>
              <a:gd name="connsiteY5584" fmla="*/ 3173137 h 4527226"/>
              <a:gd name="connsiteX5585" fmla="*/ 1275257 w 4239875"/>
              <a:gd name="connsiteY5585" fmla="*/ 3172204 h 4527226"/>
              <a:gd name="connsiteX5586" fmla="*/ 1273959 w 4239875"/>
              <a:gd name="connsiteY5586" fmla="*/ 3171051 h 4527226"/>
              <a:gd name="connsiteX5587" fmla="*/ 1275445 w 4239875"/>
              <a:gd name="connsiteY5587" fmla="*/ 3170134 h 4527226"/>
              <a:gd name="connsiteX5588" fmla="*/ 1282733 w 4239875"/>
              <a:gd name="connsiteY5588" fmla="*/ 3169819 h 4527226"/>
              <a:gd name="connsiteX5589" fmla="*/ 1296033 w 4239875"/>
              <a:gd name="connsiteY5589" fmla="*/ 3181799 h 4527226"/>
              <a:gd name="connsiteX5590" fmla="*/ 1283707 w 4239875"/>
              <a:gd name="connsiteY5590" fmla="*/ 3197979 h 4527226"/>
              <a:gd name="connsiteX5591" fmla="*/ 1280127 w 4239875"/>
              <a:gd name="connsiteY5591" fmla="*/ 3170604 h 4527226"/>
              <a:gd name="connsiteX5592" fmla="*/ 1282733 w 4239875"/>
              <a:gd name="connsiteY5592" fmla="*/ 3169819 h 4527226"/>
              <a:gd name="connsiteX5593" fmla="*/ 1175099 w 4239875"/>
              <a:gd name="connsiteY5593" fmla="*/ 3169551 h 4527226"/>
              <a:gd name="connsiteX5594" fmla="*/ 1175177 w 4239875"/>
              <a:gd name="connsiteY5594" fmla="*/ 3169599 h 4527226"/>
              <a:gd name="connsiteX5595" fmla="*/ 1175120 w 4239875"/>
              <a:gd name="connsiteY5595" fmla="*/ 3169606 h 4527226"/>
              <a:gd name="connsiteX5596" fmla="*/ 3311905 w 4239875"/>
              <a:gd name="connsiteY5596" fmla="*/ 3169350 h 4527226"/>
              <a:gd name="connsiteX5597" fmla="*/ 3310855 w 4239875"/>
              <a:gd name="connsiteY5597" fmla="*/ 3171973 h 4527226"/>
              <a:gd name="connsiteX5598" fmla="*/ 3308618 w 4239875"/>
              <a:gd name="connsiteY5598" fmla="*/ 3172736 h 4527226"/>
              <a:gd name="connsiteX5599" fmla="*/ 3309514 w 4239875"/>
              <a:gd name="connsiteY5599" fmla="*/ 3176726 h 4527226"/>
              <a:gd name="connsiteX5600" fmla="*/ 3314555 w 4239875"/>
              <a:gd name="connsiteY5600" fmla="*/ 3184195 h 4527226"/>
              <a:gd name="connsiteX5601" fmla="*/ 3313241 w 4239875"/>
              <a:gd name="connsiteY5601" fmla="*/ 3173118 h 4527226"/>
              <a:gd name="connsiteX5602" fmla="*/ 3488081 w 4239875"/>
              <a:gd name="connsiteY5602" fmla="*/ 3169309 h 4527226"/>
              <a:gd name="connsiteX5603" fmla="*/ 3496429 w 4239875"/>
              <a:gd name="connsiteY5603" fmla="*/ 3176005 h 4527226"/>
              <a:gd name="connsiteX5604" fmla="*/ 3496499 w 4239875"/>
              <a:gd name="connsiteY5604" fmla="*/ 3185699 h 4527226"/>
              <a:gd name="connsiteX5605" fmla="*/ 3494153 w 4239875"/>
              <a:gd name="connsiteY5605" fmla="*/ 3182488 h 4527226"/>
              <a:gd name="connsiteX5606" fmla="*/ 3493681 w 4239875"/>
              <a:gd name="connsiteY5606" fmla="*/ 3182783 h 4527226"/>
              <a:gd name="connsiteX5607" fmla="*/ 3490178 w 4239875"/>
              <a:gd name="connsiteY5607" fmla="*/ 3181874 h 4527226"/>
              <a:gd name="connsiteX5608" fmla="*/ 3492564 w 4239875"/>
              <a:gd name="connsiteY5608" fmla="*/ 3180313 h 4527226"/>
              <a:gd name="connsiteX5609" fmla="*/ 3485044 w 4239875"/>
              <a:gd name="connsiteY5609" fmla="*/ 3170020 h 4527226"/>
              <a:gd name="connsiteX5610" fmla="*/ 3488081 w 4239875"/>
              <a:gd name="connsiteY5610" fmla="*/ 3169309 h 4527226"/>
              <a:gd name="connsiteX5611" fmla="*/ 915978 w 4239875"/>
              <a:gd name="connsiteY5611" fmla="*/ 3167833 h 4527226"/>
              <a:gd name="connsiteX5612" fmla="*/ 925293 w 4239875"/>
              <a:gd name="connsiteY5612" fmla="*/ 3174928 h 4527226"/>
              <a:gd name="connsiteX5613" fmla="*/ 907068 w 4239875"/>
              <a:gd name="connsiteY5613" fmla="*/ 3188114 h 4527226"/>
              <a:gd name="connsiteX5614" fmla="*/ 915978 w 4239875"/>
              <a:gd name="connsiteY5614" fmla="*/ 3167833 h 4527226"/>
              <a:gd name="connsiteX5615" fmla="*/ 3873829 w 4239875"/>
              <a:gd name="connsiteY5615" fmla="*/ 3167163 h 4527226"/>
              <a:gd name="connsiteX5616" fmla="*/ 3876975 w 4239875"/>
              <a:gd name="connsiteY5616" fmla="*/ 3176534 h 4527226"/>
              <a:gd name="connsiteX5617" fmla="*/ 3873829 w 4239875"/>
              <a:gd name="connsiteY5617" fmla="*/ 3167163 h 4527226"/>
              <a:gd name="connsiteX5618" fmla="*/ 680092 w 4239875"/>
              <a:gd name="connsiteY5618" fmla="*/ 3166854 h 4527226"/>
              <a:gd name="connsiteX5619" fmla="*/ 672492 w 4239875"/>
              <a:gd name="connsiteY5619" fmla="*/ 3174879 h 4527226"/>
              <a:gd name="connsiteX5620" fmla="*/ 674279 w 4239875"/>
              <a:gd name="connsiteY5620" fmla="*/ 3185640 h 4527226"/>
              <a:gd name="connsiteX5621" fmla="*/ 680092 w 4239875"/>
              <a:gd name="connsiteY5621" fmla="*/ 3166854 h 4527226"/>
              <a:gd name="connsiteX5622" fmla="*/ 3124041 w 4239875"/>
              <a:gd name="connsiteY5622" fmla="*/ 3166161 h 4527226"/>
              <a:gd name="connsiteX5623" fmla="*/ 3127367 w 4239875"/>
              <a:gd name="connsiteY5623" fmla="*/ 3167649 h 4527226"/>
              <a:gd name="connsiteX5624" fmla="*/ 3131980 w 4239875"/>
              <a:gd name="connsiteY5624" fmla="*/ 3174360 h 4527226"/>
              <a:gd name="connsiteX5625" fmla="*/ 3119181 w 4239875"/>
              <a:gd name="connsiteY5625" fmla="*/ 3168936 h 4527226"/>
              <a:gd name="connsiteX5626" fmla="*/ 3124041 w 4239875"/>
              <a:gd name="connsiteY5626" fmla="*/ 3166161 h 4527226"/>
              <a:gd name="connsiteX5627" fmla="*/ 1343158 w 4239875"/>
              <a:gd name="connsiteY5627" fmla="*/ 3165698 h 4527226"/>
              <a:gd name="connsiteX5628" fmla="*/ 1332650 w 4239875"/>
              <a:gd name="connsiteY5628" fmla="*/ 3172409 h 4527226"/>
              <a:gd name="connsiteX5629" fmla="*/ 1336536 w 4239875"/>
              <a:gd name="connsiteY5629" fmla="*/ 3167306 h 4527226"/>
              <a:gd name="connsiteX5630" fmla="*/ 1343158 w 4239875"/>
              <a:gd name="connsiteY5630" fmla="*/ 3165698 h 4527226"/>
              <a:gd name="connsiteX5631" fmla="*/ 1188379 w 4239875"/>
              <a:gd name="connsiteY5631" fmla="*/ 3162835 h 4527226"/>
              <a:gd name="connsiteX5632" fmla="*/ 1198711 w 4239875"/>
              <a:gd name="connsiteY5632" fmla="*/ 3166931 h 4527226"/>
              <a:gd name="connsiteX5633" fmla="*/ 1190523 w 4239875"/>
              <a:gd name="connsiteY5633" fmla="*/ 3177681 h 4527226"/>
              <a:gd name="connsiteX5634" fmla="*/ 1188379 w 4239875"/>
              <a:gd name="connsiteY5634" fmla="*/ 3162835 h 4527226"/>
              <a:gd name="connsiteX5635" fmla="*/ 1165635 w 4239875"/>
              <a:gd name="connsiteY5635" fmla="*/ 3160916 h 4527226"/>
              <a:gd name="connsiteX5636" fmla="*/ 1166003 w 4239875"/>
              <a:gd name="connsiteY5636" fmla="*/ 3169730 h 4527226"/>
              <a:gd name="connsiteX5637" fmla="*/ 1162494 w 4239875"/>
              <a:gd name="connsiteY5637" fmla="*/ 3174125 h 4527226"/>
              <a:gd name="connsiteX5638" fmla="*/ 1160292 w 4239875"/>
              <a:gd name="connsiteY5638" fmla="*/ 3181753 h 4527226"/>
              <a:gd name="connsiteX5639" fmla="*/ 1142128 w 4239875"/>
              <a:gd name="connsiteY5639" fmla="*/ 3223436 h 4527226"/>
              <a:gd name="connsiteX5640" fmla="*/ 1118455 w 4239875"/>
              <a:gd name="connsiteY5640" fmla="*/ 3288312 h 4527226"/>
              <a:gd name="connsiteX5641" fmla="*/ 1108329 w 4239875"/>
              <a:gd name="connsiteY5641" fmla="*/ 3316064 h 4527226"/>
              <a:gd name="connsiteX5642" fmla="*/ 1076873 w 4239875"/>
              <a:gd name="connsiteY5642" fmla="*/ 3408560 h 4527226"/>
              <a:gd name="connsiteX5643" fmla="*/ 1077341 w 4239875"/>
              <a:gd name="connsiteY5643" fmla="*/ 3408825 h 4527226"/>
              <a:gd name="connsiteX5644" fmla="*/ 1084862 w 4239875"/>
              <a:gd name="connsiteY5644" fmla="*/ 3409347 h 4527226"/>
              <a:gd name="connsiteX5645" fmla="*/ 1083605 w 4239875"/>
              <a:gd name="connsiteY5645" fmla="*/ 3412397 h 4527226"/>
              <a:gd name="connsiteX5646" fmla="*/ 1084016 w 4239875"/>
              <a:gd name="connsiteY5646" fmla="*/ 3412631 h 4527226"/>
              <a:gd name="connsiteX5647" fmla="*/ 1082910 w 4239875"/>
              <a:gd name="connsiteY5647" fmla="*/ 3414085 h 4527226"/>
              <a:gd name="connsiteX5648" fmla="*/ 1082673 w 4239875"/>
              <a:gd name="connsiteY5648" fmla="*/ 3414659 h 4527226"/>
              <a:gd name="connsiteX5649" fmla="*/ 1081877 w 4239875"/>
              <a:gd name="connsiteY5649" fmla="*/ 3415441 h 4527226"/>
              <a:gd name="connsiteX5650" fmla="*/ 1074619 w 4239875"/>
              <a:gd name="connsiteY5650" fmla="*/ 3424970 h 4527226"/>
              <a:gd name="connsiteX5651" fmla="*/ 1073003 w 4239875"/>
              <a:gd name="connsiteY5651" fmla="*/ 3425092 h 4527226"/>
              <a:gd name="connsiteX5652" fmla="*/ 1071843 w 4239875"/>
              <a:gd name="connsiteY5652" fmla="*/ 3423510 h 4527226"/>
              <a:gd name="connsiteX5653" fmla="*/ 1069254 w 4239875"/>
              <a:gd name="connsiteY5653" fmla="*/ 3425375 h 4527226"/>
              <a:gd name="connsiteX5654" fmla="*/ 1073003 w 4239875"/>
              <a:gd name="connsiteY5654" fmla="*/ 3425092 h 4527226"/>
              <a:gd name="connsiteX5655" fmla="*/ 1073750 w 4239875"/>
              <a:gd name="connsiteY5655" fmla="*/ 3426110 h 4527226"/>
              <a:gd name="connsiteX5656" fmla="*/ 1074619 w 4239875"/>
              <a:gd name="connsiteY5656" fmla="*/ 3424970 h 4527226"/>
              <a:gd name="connsiteX5657" fmla="*/ 1077590 w 4239875"/>
              <a:gd name="connsiteY5657" fmla="*/ 3424746 h 4527226"/>
              <a:gd name="connsiteX5658" fmla="*/ 1084852 w 4239875"/>
              <a:gd name="connsiteY5658" fmla="*/ 3420508 h 4527226"/>
              <a:gd name="connsiteX5659" fmla="*/ 1073711 w 4239875"/>
              <a:gd name="connsiteY5659" fmla="*/ 3460050 h 4527226"/>
              <a:gd name="connsiteX5660" fmla="*/ 1073390 w 4239875"/>
              <a:gd name="connsiteY5660" fmla="*/ 3461186 h 4527226"/>
              <a:gd name="connsiteX5661" fmla="*/ 1060347 w 4239875"/>
              <a:gd name="connsiteY5661" fmla="*/ 3500333 h 4527226"/>
              <a:gd name="connsiteX5662" fmla="*/ 1047643 w 4239875"/>
              <a:gd name="connsiteY5662" fmla="*/ 3522254 h 4527226"/>
              <a:gd name="connsiteX5663" fmla="*/ 1048798 w 4239875"/>
              <a:gd name="connsiteY5663" fmla="*/ 3522777 h 4527226"/>
              <a:gd name="connsiteX5664" fmla="*/ 1040817 w 4239875"/>
              <a:gd name="connsiteY5664" fmla="*/ 3522145 h 4527226"/>
              <a:gd name="connsiteX5665" fmla="*/ 1044239 w 4239875"/>
              <a:gd name="connsiteY5665" fmla="*/ 3520707 h 4527226"/>
              <a:gd name="connsiteX5666" fmla="*/ 1047429 w 4239875"/>
              <a:gd name="connsiteY5666" fmla="*/ 3522156 h 4527226"/>
              <a:gd name="connsiteX5667" fmla="*/ 1050686 w 4239875"/>
              <a:gd name="connsiteY5667" fmla="*/ 3512272 h 4527226"/>
              <a:gd name="connsiteX5668" fmla="*/ 1051211 w 4239875"/>
              <a:gd name="connsiteY5668" fmla="*/ 3500344 h 4527226"/>
              <a:gd name="connsiteX5669" fmla="*/ 1051436 w 4239875"/>
              <a:gd name="connsiteY5669" fmla="*/ 3482213 h 4527226"/>
              <a:gd name="connsiteX5670" fmla="*/ 1061312 w 4239875"/>
              <a:gd name="connsiteY5670" fmla="*/ 3458097 h 4527226"/>
              <a:gd name="connsiteX5671" fmla="*/ 1065019 w 4239875"/>
              <a:gd name="connsiteY5671" fmla="*/ 3449330 h 4527226"/>
              <a:gd name="connsiteX5672" fmla="*/ 1064875 w 4239875"/>
              <a:gd name="connsiteY5672" fmla="*/ 3448739 h 4527226"/>
              <a:gd name="connsiteX5673" fmla="*/ 1064990 w 4239875"/>
              <a:gd name="connsiteY5673" fmla="*/ 3448603 h 4527226"/>
              <a:gd name="connsiteX5674" fmla="*/ 1064834 w 4239875"/>
              <a:gd name="connsiteY5674" fmla="*/ 3448571 h 4527226"/>
              <a:gd name="connsiteX5675" fmla="*/ 1062433 w 4239875"/>
              <a:gd name="connsiteY5675" fmla="*/ 3438790 h 4527226"/>
              <a:gd name="connsiteX5676" fmla="*/ 1058321 w 4239875"/>
              <a:gd name="connsiteY5676" fmla="*/ 3426352 h 4527226"/>
              <a:gd name="connsiteX5677" fmla="*/ 1070171 w 4239875"/>
              <a:gd name="connsiteY5677" fmla="*/ 3400018 h 4527226"/>
              <a:gd name="connsiteX5678" fmla="*/ 1088888 w 4239875"/>
              <a:gd name="connsiteY5678" fmla="*/ 3342004 h 4527226"/>
              <a:gd name="connsiteX5679" fmla="*/ 1094878 w 4239875"/>
              <a:gd name="connsiteY5679" fmla="*/ 3324680 h 4527226"/>
              <a:gd name="connsiteX5680" fmla="*/ 1093632 w 4239875"/>
              <a:gd name="connsiteY5680" fmla="*/ 3323732 h 4527226"/>
              <a:gd name="connsiteX5681" fmla="*/ 1090955 w 4239875"/>
              <a:gd name="connsiteY5681" fmla="*/ 3321693 h 4527226"/>
              <a:gd name="connsiteX5682" fmla="*/ 1094791 w 4239875"/>
              <a:gd name="connsiteY5682" fmla="*/ 3321379 h 4527226"/>
              <a:gd name="connsiteX5683" fmla="*/ 1095404 w 4239875"/>
              <a:gd name="connsiteY5683" fmla="*/ 3323155 h 4527226"/>
              <a:gd name="connsiteX5684" fmla="*/ 1109323 w 4239875"/>
              <a:gd name="connsiteY5684" fmla="*/ 3282895 h 4527226"/>
              <a:gd name="connsiteX5685" fmla="*/ 1131370 w 4239875"/>
              <a:gd name="connsiteY5685" fmla="*/ 3226408 h 4527226"/>
              <a:gd name="connsiteX5686" fmla="*/ 1157431 w 4239875"/>
              <a:gd name="connsiteY5686" fmla="*/ 3172129 h 4527226"/>
              <a:gd name="connsiteX5687" fmla="*/ 4058463 w 4239875"/>
              <a:gd name="connsiteY5687" fmla="*/ 3160814 h 4527226"/>
              <a:gd name="connsiteX5688" fmla="*/ 4066891 w 4239875"/>
              <a:gd name="connsiteY5688" fmla="*/ 3162063 h 4527226"/>
              <a:gd name="connsiteX5689" fmla="*/ 4065137 w 4239875"/>
              <a:gd name="connsiteY5689" fmla="*/ 3171555 h 4527226"/>
              <a:gd name="connsiteX5690" fmla="*/ 4058463 w 4239875"/>
              <a:gd name="connsiteY5690" fmla="*/ 3160814 h 4527226"/>
              <a:gd name="connsiteX5691" fmla="*/ 749370 w 4239875"/>
              <a:gd name="connsiteY5691" fmla="*/ 3160280 h 4527226"/>
              <a:gd name="connsiteX5692" fmla="*/ 749865 w 4239875"/>
              <a:gd name="connsiteY5692" fmla="*/ 3161764 h 4527226"/>
              <a:gd name="connsiteX5693" fmla="*/ 749612 w 4239875"/>
              <a:gd name="connsiteY5693" fmla="*/ 3161007 h 4527226"/>
              <a:gd name="connsiteX5694" fmla="*/ 749244 w 4239875"/>
              <a:gd name="connsiteY5694" fmla="*/ 3159903 h 4527226"/>
              <a:gd name="connsiteX5695" fmla="*/ 749370 w 4239875"/>
              <a:gd name="connsiteY5695" fmla="*/ 3160280 h 4527226"/>
              <a:gd name="connsiteX5696" fmla="*/ 749285 w 4239875"/>
              <a:gd name="connsiteY5696" fmla="*/ 3160027 h 4527226"/>
              <a:gd name="connsiteX5697" fmla="*/ 3305811 w 4239875"/>
              <a:gd name="connsiteY5697" fmla="*/ 3157671 h 4527226"/>
              <a:gd name="connsiteX5698" fmla="*/ 3308098 w 4239875"/>
              <a:gd name="connsiteY5698" fmla="*/ 3167806 h 4527226"/>
              <a:gd name="connsiteX5699" fmla="*/ 3308374 w 4239875"/>
              <a:gd name="connsiteY5699" fmla="*/ 3171264 h 4527226"/>
              <a:gd name="connsiteX5700" fmla="*/ 3309305 w 4239875"/>
              <a:gd name="connsiteY5700" fmla="*/ 3169412 h 4527226"/>
              <a:gd name="connsiteX5701" fmla="*/ 3310782 w 4239875"/>
              <a:gd name="connsiteY5701" fmla="*/ 3168939 h 4527226"/>
              <a:gd name="connsiteX5702" fmla="*/ 3311660 w 4239875"/>
              <a:gd name="connsiteY5702" fmla="*/ 3168656 h 4527226"/>
              <a:gd name="connsiteX5703" fmla="*/ 3311612 w 4239875"/>
              <a:gd name="connsiteY5703" fmla="*/ 3168521 h 4527226"/>
              <a:gd name="connsiteX5704" fmla="*/ 3309982 w 4239875"/>
              <a:gd name="connsiteY5704" fmla="*/ 3163922 h 4527226"/>
              <a:gd name="connsiteX5705" fmla="*/ 3305811 w 4239875"/>
              <a:gd name="connsiteY5705" fmla="*/ 3157671 h 4527226"/>
              <a:gd name="connsiteX5706" fmla="*/ 1279979 w 4239875"/>
              <a:gd name="connsiteY5706" fmla="*/ 3157191 h 4527226"/>
              <a:gd name="connsiteX5707" fmla="*/ 1277928 w 4239875"/>
              <a:gd name="connsiteY5707" fmla="*/ 3166264 h 4527226"/>
              <a:gd name="connsiteX5708" fmla="*/ 1277414 w 4239875"/>
              <a:gd name="connsiteY5708" fmla="*/ 3160556 h 4527226"/>
              <a:gd name="connsiteX5709" fmla="*/ 1279979 w 4239875"/>
              <a:gd name="connsiteY5709" fmla="*/ 3157191 h 4527226"/>
              <a:gd name="connsiteX5710" fmla="*/ 1475088 w 4239875"/>
              <a:gd name="connsiteY5710" fmla="*/ 3156895 h 4527226"/>
              <a:gd name="connsiteX5711" fmla="*/ 1485971 w 4239875"/>
              <a:gd name="connsiteY5711" fmla="*/ 3165185 h 4527226"/>
              <a:gd name="connsiteX5712" fmla="*/ 1483475 w 4239875"/>
              <a:gd name="connsiteY5712" fmla="*/ 3168461 h 4527226"/>
              <a:gd name="connsiteX5713" fmla="*/ 1472592 w 4239875"/>
              <a:gd name="connsiteY5713" fmla="*/ 3160171 h 4527226"/>
              <a:gd name="connsiteX5714" fmla="*/ 1475088 w 4239875"/>
              <a:gd name="connsiteY5714" fmla="*/ 3156895 h 4527226"/>
              <a:gd name="connsiteX5715" fmla="*/ 748218 w 4239875"/>
              <a:gd name="connsiteY5715" fmla="*/ 3156830 h 4527226"/>
              <a:gd name="connsiteX5716" fmla="*/ 749043 w 4239875"/>
              <a:gd name="connsiteY5716" fmla="*/ 3159298 h 4527226"/>
              <a:gd name="connsiteX5717" fmla="*/ 748740 w 4239875"/>
              <a:gd name="connsiteY5717" fmla="*/ 3158396 h 4527226"/>
              <a:gd name="connsiteX5718" fmla="*/ 748218 w 4239875"/>
              <a:gd name="connsiteY5718" fmla="*/ 3156830 h 4527226"/>
              <a:gd name="connsiteX5719" fmla="*/ 884453 w 4239875"/>
              <a:gd name="connsiteY5719" fmla="*/ 3156049 h 4527226"/>
              <a:gd name="connsiteX5720" fmla="*/ 882403 w 4239875"/>
              <a:gd name="connsiteY5720" fmla="*/ 3165123 h 4527226"/>
              <a:gd name="connsiteX5721" fmla="*/ 884453 w 4239875"/>
              <a:gd name="connsiteY5721" fmla="*/ 3156049 h 4527226"/>
              <a:gd name="connsiteX5722" fmla="*/ 3485061 w 4239875"/>
              <a:gd name="connsiteY5722" fmla="*/ 3155636 h 4527226"/>
              <a:gd name="connsiteX5723" fmla="*/ 3488543 w 4239875"/>
              <a:gd name="connsiteY5723" fmla="*/ 3162386 h 4527226"/>
              <a:gd name="connsiteX5724" fmla="*/ 3490761 w 4239875"/>
              <a:gd name="connsiteY5724" fmla="*/ 3162809 h 4527226"/>
              <a:gd name="connsiteX5725" fmla="*/ 3483831 w 4239875"/>
              <a:gd name="connsiteY5725" fmla="*/ 3165331 h 4527226"/>
              <a:gd name="connsiteX5726" fmla="*/ 3486697 w 4239875"/>
              <a:gd name="connsiteY5726" fmla="*/ 3162953 h 4527226"/>
              <a:gd name="connsiteX5727" fmla="*/ 3483521 w 4239875"/>
              <a:gd name="connsiteY5727" fmla="*/ 3161787 h 4527226"/>
              <a:gd name="connsiteX5728" fmla="*/ 3485061 w 4239875"/>
              <a:gd name="connsiteY5728" fmla="*/ 3155636 h 4527226"/>
              <a:gd name="connsiteX5729" fmla="*/ 3338665 w 4239875"/>
              <a:gd name="connsiteY5729" fmla="*/ 3154675 h 4527226"/>
              <a:gd name="connsiteX5730" fmla="*/ 3334731 w 4239875"/>
              <a:gd name="connsiteY5730" fmla="*/ 3158484 h 4527226"/>
              <a:gd name="connsiteX5731" fmla="*/ 3337134 w 4239875"/>
              <a:gd name="connsiteY5731" fmla="*/ 3160002 h 4527226"/>
              <a:gd name="connsiteX5732" fmla="*/ 3332703 w 4239875"/>
              <a:gd name="connsiteY5732" fmla="*/ 3165664 h 4527226"/>
              <a:gd name="connsiteX5733" fmla="*/ 3332460 w 4239875"/>
              <a:gd name="connsiteY5733" fmla="*/ 3165759 h 4527226"/>
              <a:gd name="connsiteX5734" fmla="*/ 3333866 w 4239875"/>
              <a:gd name="connsiteY5734" fmla="*/ 3167212 h 4527226"/>
              <a:gd name="connsiteX5735" fmla="*/ 3342095 w 4239875"/>
              <a:gd name="connsiteY5735" fmla="*/ 3175710 h 4527226"/>
              <a:gd name="connsiteX5736" fmla="*/ 3349645 w 4239875"/>
              <a:gd name="connsiteY5736" fmla="*/ 3192121 h 4527226"/>
              <a:gd name="connsiteX5737" fmla="*/ 3352957 w 4239875"/>
              <a:gd name="connsiteY5737" fmla="*/ 3195391 h 4527226"/>
              <a:gd name="connsiteX5738" fmla="*/ 3351632 w 4239875"/>
              <a:gd name="connsiteY5738" fmla="*/ 3195622 h 4527226"/>
              <a:gd name="connsiteX5739" fmla="*/ 3362041 w 4239875"/>
              <a:gd name="connsiteY5739" fmla="*/ 3209914 h 4527226"/>
              <a:gd name="connsiteX5740" fmla="*/ 3354324 w 4239875"/>
              <a:gd name="connsiteY5740" fmla="*/ 3184453 h 4527226"/>
              <a:gd name="connsiteX5741" fmla="*/ 3338665 w 4239875"/>
              <a:gd name="connsiteY5741" fmla="*/ 3154675 h 4527226"/>
              <a:gd name="connsiteX5742" fmla="*/ 3562385 w 4239875"/>
              <a:gd name="connsiteY5742" fmla="*/ 3153923 h 4527226"/>
              <a:gd name="connsiteX5743" fmla="*/ 3565700 w 4239875"/>
              <a:gd name="connsiteY5743" fmla="*/ 3165204 h 4527226"/>
              <a:gd name="connsiteX5744" fmla="*/ 3572172 w 4239875"/>
              <a:gd name="connsiteY5744" fmla="*/ 3181710 h 4527226"/>
              <a:gd name="connsiteX5745" fmla="*/ 3577664 w 4239875"/>
              <a:gd name="connsiteY5745" fmla="*/ 3199167 h 4527226"/>
              <a:gd name="connsiteX5746" fmla="*/ 3580969 w 4239875"/>
              <a:gd name="connsiteY5746" fmla="*/ 3210112 h 4527226"/>
              <a:gd name="connsiteX5747" fmla="*/ 3576060 w 4239875"/>
              <a:gd name="connsiteY5747" fmla="*/ 3214863 h 4527226"/>
              <a:gd name="connsiteX5748" fmla="*/ 3565888 w 4239875"/>
              <a:gd name="connsiteY5748" fmla="*/ 3204357 h 4527226"/>
              <a:gd name="connsiteX5749" fmla="*/ 3565484 w 4239875"/>
              <a:gd name="connsiteY5749" fmla="*/ 3201945 h 4527226"/>
              <a:gd name="connsiteX5750" fmla="*/ 3565982 w 4239875"/>
              <a:gd name="connsiteY5750" fmla="*/ 3199069 h 4527226"/>
              <a:gd name="connsiteX5751" fmla="*/ 3565123 w 4239875"/>
              <a:gd name="connsiteY5751" fmla="*/ 3199793 h 4527226"/>
              <a:gd name="connsiteX5752" fmla="*/ 3563501 w 4239875"/>
              <a:gd name="connsiteY5752" fmla="*/ 3190106 h 4527226"/>
              <a:gd name="connsiteX5753" fmla="*/ 3550499 w 4239875"/>
              <a:gd name="connsiteY5753" fmla="*/ 3161290 h 4527226"/>
              <a:gd name="connsiteX5754" fmla="*/ 3562385 w 4239875"/>
              <a:gd name="connsiteY5754" fmla="*/ 3153923 h 4527226"/>
              <a:gd name="connsiteX5755" fmla="*/ 2951612 w 4239875"/>
              <a:gd name="connsiteY5755" fmla="*/ 3153118 h 4527226"/>
              <a:gd name="connsiteX5756" fmla="*/ 2956515 w 4239875"/>
              <a:gd name="connsiteY5756" fmla="*/ 3158183 h 4527226"/>
              <a:gd name="connsiteX5757" fmla="*/ 2946143 w 4239875"/>
              <a:gd name="connsiteY5757" fmla="*/ 3164302 h 4527226"/>
              <a:gd name="connsiteX5758" fmla="*/ 2948762 w 4239875"/>
              <a:gd name="connsiteY5758" fmla="*/ 3153917 h 4527226"/>
              <a:gd name="connsiteX5759" fmla="*/ 2951612 w 4239875"/>
              <a:gd name="connsiteY5759" fmla="*/ 3153118 h 4527226"/>
              <a:gd name="connsiteX5760" fmla="*/ 3120720 w 4239875"/>
              <a:gd name="connsiteY5760" fmla="*/ 3152970 h 4527226"/>
              <a:gd name="connsiteX5761" fmla="*/ 3124997 w 4239875"/>
              <a:gd name="connsiteY5761" fmla="*/ 3156925 h 4527226"/>
              <a:gd name="connsiteX5762" fmla="*/ 3114483 w 4239875"/>
              <a:gd name="connsiteY5762" fmla="*/ 3155330 h 4527226"/>
              <a:gd name="connsiteX5763" fmla="*/ 3120720 w 4239875"/>
              <a:gd name="connsiteY5763" fmla="*/ 3152970 h 4527226"/>
              <a:gd name="connsiteX5764" fmla="*/ 3417033 w 4239875"/>
              <a:gd name="connsiteY5764" fmla="*/ 3152383 h 4527226"/>
              <a:gd name="connsiteX5765" fmla="*/ 3415954 w 4239875"/>
              <a:gd name="connsiteY5765" fmla="*/ 3168093 h 4527226"/>
              <a:gd name="connsiteX5766" fmla="*/ 3415379 w 4239875"/>
              <a:gd name="connsiteY5766" fmla="*/ 3169316 h 4527226"/>
              <a:gd name="connsiteX5767" fmla="*/ 3417888 w 4239875"/>
              <a:gd name="connsiteY5767" fmla="*/ 3167551 h 4527226"/>
              <a:gd name="connsiteX5768" fmla="*/ 3418143 w 4239875"/>
              <a:gd name="connsiteY5768" fmla="*/ 3168490 h 4527226"/>
              <a:gd name="connsiteX5769" fmla="*/ 3426579 w 4239875"/>
              <a:gd name="connsiteY5769" fmla="*/ 3171078 h 4527226"/>
              <a:gd name="connsiteX5770" fmla="*/ 3432700 w 4239875"/>
              <a:gd name="connsiteY5770" fmla="*/ 3175932 h 4527226"/>
              <a:gd name="connsiteX5771" fmla="*/ 3446674 w 4239875"/>
              <a:gd name="connsiteY5771" fmla="*/ 3225168 h 4527226"/>
              <a:gd name="connsiteX5772" fmla="*/ 3440177 w 4239875"/>
              <a:gd name="connsiteY5772" fmla="*/ 3216949 h 4527226"/>
              <a:gd name="connsiteX5773" fmla="*/ 3432806 w 4239875"/>
              <a:gd name="connsiteY5773" fmla="*/ 3213285 h 4527226"/>
              <a:gd name="connsiteX5774" fmla="*/ 3431637 w 4239875"/>
              <a:gd name="connsiteY5774" fmla="*/ 3210202 h 4527226"/>
              <a:gd name="connsiteX5775" fmla="*/ 3430010 w 4239875"/>
              <a:gd name="connsiteY5775" fmla="*/ 3209339 h 4527226"/>
              <a:gd name="connsiteX5776" fmla="*/ 3420303 w 4239875"/>
              <a:gd name="connsiteY5776" fmla="*/ 3209718 h 4527226"/>
              <a:gd name="connsiteX5777" fmla="*/ 3417028 w 4239875"/>
              <a:gd name="connsiteY5777" fmla="*/ 3190417 h 4527226"/>
              <a:gd name="connsiteX5778" fmla="*/ 3417950 w 4239875"/>
              <a:gd name="connsiteY5778" fmla="*/ 3171301 h 4527226"/>
              <a:gd name="connsiteX5779" fmla="*/ 3413056 w 4239875"/>
              <a:gd name="connsiteY5779" fmla="*/ 3172229 h 4527226"/>
              <a:gd name="connsiteX5780" fmla="*/ 3413776 w 4239875"/>
              <a:gd name="connsiteY5780" fmla="*/ 3171289 h 4527226"/>
              <a:gd name="connsiteX5781" fmla="*/ 3409213 w 4239875"/>
              <a:gd name="connsiteY5781" fmla="*/ 3163275 h 4527226"/>
              <a:gd name="connsiteX5782" fmla="*/ 3403568 w 4239875"/>
              <a:gd name="connsiteY5782" fmla="*/ 3155300 h 4527226"/>
              <a:gd name="connsiteX5783" fmla="*/ 3417033 w 4239875"/>
              <a:gd name="connsiteY5783" fmla="*/ 3152383 h 4527226"/>
              <a:gd name="connsiteX5784" fmla="*/ 3434863 w 4239875"/>
              <a:gd name="connsiteY5784" fmla="*/ 3152226 h 4527226"/>
              <a:gd name="connsiteX5785" fmla="*/ 3441780 w 4239875"/>
              <a:gd name="connsiteY5785" fmla="*/ 3163356 h 4527226"/>
              <a:gd name="connsiteX5786" fmla="*/ 3437187 w 4239875"/>
              <a:gd name="connsiteY5786" fmla="*/ 3162056 h 4527226"/>
              <a:gd name="connsiteX5787" fmla="*/ 3441977 w 4239875"/>
              <a:gd name="connsiteY5787" fmla="*/ 3165875 h 4527226"/>
              <a:gd name="connsiteX5788" fmla="*/ 3444587 w 4239875"/>
              <a:gd name="connsiteY5788" fmla="*/ 3168929 h 4527226"/>
              <a:gd name="connsiteX5789" fmla="*/ 3442716 w 4239875"/>
              <a:gd name="connsiteY5789" fmla="*/ 3170000 h 4527226"/>
              <a:gd name="connsiteX5790" fmla="*/ 3441409 w 4239875"/>
              <a:gd name="connsiteY5790" fmla="*/ 3175819 h 4527226"/>
              <a:gd name="connsiteX5791" fmla="*/ 3439394 w 4239875"/>
              <a:gd name="connsiteY5791" fmla="*/ 3171888 h 4527226"/>
              <a:gd name="connsiteX5792" fmla="*/ 3435565 w 4239875"/>
              <a:gd name="connsiteY5792" fmla="*/ 3170612 h 4527226"/>
              <a:gd name="connsiteX5793" fmla="*/ 3430191 w 4239875"/>
              <a:gd name="connsiteY5793" fmla="*/ 3164061 h 4527226"/>
              <a:gd name="connsiteX5794" fmla="*/ 3436698 w 4239875"/>
              <a:gd name="connsiteY5794" fmla="*/ 3161916 h 4527226"/>
              <a:gd name="connsiteX5795" fmla="*/ 3433471 w 4239875"/>
              <a:gd name="connsiteY5795" fmla="*/ 3161003 h 4527226"/>
              <a:gd name="connsiteX5796" fmla="*/ 3434863 w 4239875"/>
              <a:gd name="connsiteY5796" fmla="*/ 3152226 h 4527226"/>
              <a:gd name="connsiteX5797" fmla="*/ 3769988 w 4239875"/>
              <a:gd name="connsiteY5797" fmla="*/ 3151731 h 4527226"/>
              <a:gd name="connsiteX5798" fmla="*/ 3778322 w 4239875"/>
              <a:gd name="connsiteY5798" fmla="*/ 3157100 h 4527226"/>
              <a:gd name="connsiteX5799" fmla="*/ 3762753 w 4239875"/>
              <a:gd name="connsiteY5799" fmla="*/ 3154973 h 4527226"/>
              <a:gd name="connsiteX5800" fmla="*/ 3769988 w 4239875"/>
              <a:gd name="connsiteY5800" fmla="*/ 3151731 h 4527226"/>
              <a:gd name="connsiteX5801" fmla="*/ 2951552 w 4239875"/>
              <a:gd name="connsiteY5801" fmla="*/ 3147200 h 4527226"/>
              <a:gd name="connsiteX5802" fmla="*/ 2952998 w 4239875"/>
              <a:gd name="connsiteY5802" fmla="*/ 3149466 h 4527226"/>
              <a:gd name="connsiteX5803" fmla="*/ 2947820 w 4239875"/>
              <a:gd name="connsiteY5803" fmla="*/ 3150290 h 4527226"/>
              <a:gd name="connsiteX5804" fmla="*/ 2951552 w 4239875"/>
              <a:gd name="connsiteY5804" fmla="*/ 3147200 h 4527226"/>
              <a:gd name="connsiteX5805" fmla="*/ 4053809 w 4239875"/>
              <a:gd name="connsiteY5805" fmla="*/ 3146162 h 4527226"/>
              <a:gd name="connsiteX5806" fmla="*/ 4059779 w 4239875"/>
              <a:gd name="connsiteY5806" fmla="*/ 3148854 h 4527226"/>
              <a:gd name="connsiteX5807" fmla="*/ 4063206 w 4239875"/>
              <a:gd name="connsiteY5807" fmla="*/ 3155868 h 4527226"/>
              <a:gd name="connsiteX5808" fmla="*/ 4059227 w 4239875"/>
              <a:gd name="connsiteY5808" fmla="*/ 3155463 h 4527226"/>
              <a:gd name="connsiteX5809" fmla="*/ 4053809 w 4239875"/>
              <a:gd name="connsiteY5809" fmla="*/ 3146162 h 4527226"/>
              <a:gd name="connsiteX5810" fmla="*/ 3230808 w 4239875"/>
              <a:gd name="connsiteY5810" fmla="*/ 3146008 h 4527226"/>
              <a:gd name="connsiteX5811" fmla="*/ 3234462 w 4239875"/>
              <a:gd name="connsiteY5811" fmla="*/ 3147203 h 4527226"/>
              <a:gd name="connsiteX5812" fmla="*/ 3239550 w 4239875"/>
              <a:gd name="connsiteY5812" fmla="*/ 3153417 h 4527226"/>
              <a:gd name="connsiteX5813" fmla="*/ 3225847 w 4239875"/>
              <a:gd name="connsiteY5813" fmla="*/ 3148861 h 4527226"/>
              <a:gd name="connsiteX5814" fmla="*/ 3230808 w 4239875"/>
              <a:gd name="connsiteY5814" fmla="*/ 3146008 h 4527226"/>
              <a:gd name="connsiteX5815" fmla="*/ 3060190 w 4239875"/>
              <a:gd name="connsiteY5815" fmla="*/ 3145013 h 4527226"/>
              <a:gd name="connsiteX5816" fmla="*/ 3064814 w 4239875"/>
              <a:gd name="connsiteY5816" fmla="*/ 3148631 h 4527226"/>
              <a:gd name="connsiteX5817" fmla="*/ 3054299 w 4239875"/>
              <a:gd name="connsiteY5817" fmla="*/ 3147036 h 4527226"/>
              <a:gd name="connsiteX5818" fmla="*/ 3060190 w 4239875"/>
              <a:gd name="connsiteY5818" fmla="*/ 3145013 h 4527226"/>
              <a:gd name="connsiteX5819" fmla="*/ 689975 w 4239875"/>
              <a:gd name="connsiteY5819" fmla="*/ 3144959 h 4527226"/>
              <a:gd name="connsiteX5820" fmla="*/ 682160 w 4239875"/>
              <a:gd name="connsiteY5820" fmla="*/ 3152984 h 4527226"/>
              <a:gd name="connsiteX5821" fmla="*/ 682929 w 4239875"/>
              <a:gd name="connsiteY5821" fmla="*/ 3163131 h 4527226"/>
              <a:gd name="connsiteX5822" fmla="*/ 689975 w 4239875"/>
              <a:gd name="connsiteY5822" fmla="*/ 3144959 h 4527226"/>
              <a:gd name="connsiteX5823" fmla="*/ 884052 w 4239875"/>
              <a:gd name="connsiteY5823" fmla="*/ 3144813 h 4527226"/>
              <a:gd name="connsiteX5824" fmla="*/ 880202 w 4239875"/>
              <a:gd name="connsiteY5824" fmla="*/ 3145425 h 4527226"/>
              <a:gd name="connsiteX5825" fmla="*/ 878926 w 4239875"/>
              <a:gd name="connsiteY5825" fmla="*/ 3151542 h 4527226"/>
              <a:gd name="connsiteX5826" fmla="*/ 883096 w 4239875"/>
              <a:gd name="connsiteY5826" fmla="*/ 3149401 h 4527226"/>
              <a:gd name="connsiteX5827" fmla="*/ 884052 w 4239875"/>
              <a:gd name="connsiteY5827" fmla="*/ 3144813 h 4527226"/>
              <a:gd name="connsiteX5828" fmla="*/ 1585649 w 4239875"/>
              <a:gd name="connsiteY5828" fmla="*/ 3144111 h 4527226"/>
              <a:gd name="connsiteX5829" fmla="*/ 1575757 w 4239875"/>
              <a:gd name="connsiteY5829" fmla="*/ 3168191 h 4527226"/>
              <a:gd name="connsiteX5830" fmla="*/ 1561007 w 4239875"/>
              <a:gd name="connsiteY5830" fmla="*/ 3193841 h 4527226"/>
              <a:gd name="connsiteX5831" fmla="*/ 1538954 w 4239875"/>
              <a:gd name="connsiteY5831" fmla="*/ 3212067 h 4527226"/>
              <a:gd name="connsiteX5832" fmla="*/ 1543318 w 4239875"/>
              <a:gd name="connsiteY5832" fmla="*/ 3195244 h 4527226"/>
              <a:gd name="connsiteX5833" fmla="*/ 1585649 w 4239875"/>
              <a:gd name="connsiteY5833" fmla="*/ 3144111 h 4527226"/>
              <a:gd name="connsiteX5834" fmla="*/ 3943920 w 4239875"/>
              <a:gd name="connsiteY5834" fmla="*/ 3142404 h 4527226"/>
              <a:gd name="connsiteX5835" fmla="*/ 3940189 w 4239875"/>
              <a:gd name="connsiteY5835" fmla="*/ 3148227 h 4527226"/>
              <a:gd name="connsiteX5836" fmla="*/ 3941985 w 4239875"/>
              <a:gd name="connsiteY5836" fmla="*/ 3144276 h 4527226"/>
              <a:gd name="connsiteX5837" fmla="*/ 3943920 w 4239875"/>
              <a:gd name="connsiteY5837" fmla="*/ 3142404 h 4527226"/>
              <a:gd name="connsiteX5838" fmla="*/ 3566190 w 4239875"/>
              <a:gd name="connsiteY5838" fmla="*/ 3140943 h 4527226"/>
              <a:gd name="connsiteX5839" fmla="*/ 3579727 w 4239875"/>
              <a:gd name="connsiteY5839" fmla="*/ 3143429 h 4527226"/>
              <a:gd name="connsiteX5840" fmla="*/ 3565209 w 4239875"/>
              <a:gd name="connsiteY5840" fmla="*/ 3155258 h 4527226"/>
              <a:gd name="connsiteX5841" fmla="*/ 3566190 w 4239875"/>
              <a:gd name="connsiteY5841" fmla="*/ 3140943 h 4527226"/>
              <a:gd name="connsiteX5842" fmla="*/ 3493989 w 4239875"/>
              <a:gd name="connsiteY5842" fmla="*/ 3140602 h 4527226"/>
              <a:gd name="connsiteX5843" fmla="*/ 3502672 w 4239875"/>
              <a:gd name="connsiteY5843" fmla="*/ 3151893 h 4527226"/>
              <a:gd name="connsiteX5844" fmla="*/ 3506907 w 4239875"/>
              <a:gd name="connsiteY5844" fmla="*/ 3151613 h 4527226"/>
              <a:gd name="connsiteX5845" fmla="*/ 3509596 w 4239875"/>
              <a:gd name="connsiteY5845" fmla="*/ 3153892 h 4527226"/>
              <a:gd name="connsiteX5846" fmla="*/ 3507959 w 4239875"/>
              <a:gd name="connsiteY5846" fmla="*/ 3160672 h 4527226"/>
              <a:gd name="connsiteX5847" fmla="*/ 3512574 w 4239875"/>
              <a:gd name="connsiteY5847" fmla="*/ 3169178 h 4527226"/>
              <a:gd name="connsiteX5848" fmla="*/ 3529068 w 4239875"/>
              <a:gd name="connsiteY5848" fmla="*/ 3199782 h 4527226"/>
              <a:gd name="connsiteX5849" fmla="*/ 3536306 w 4239875"/>
              <a:gd name="connsiteY5849" fmla="*/ 3221044 h 4527226"/>
              <a:gd name="connsiteX5850" fmla="*/ 3521910 w 4239875"/>
              <a:gd name="connsiteY5850" fmla="*/ 3221935 h 4527226"/>
              <a:gd name="connsiteX5851" fmla="*/ 3493989 w 4239875"/>
              <a:gd name="connsiteY5851" fmla="*/ 3140602 h 4527226"/>
              <a:gd name="connsiteX5852" fmla="*/ 4191711 w 4239875"/>
              <a:gd name="connsiteY5852" fmla="*/ 3140361 h 4527226"/>
              <a:gd name="connsiteX5853" fmla="*/ 4205846 w 4239875"/>
              <a:gd name="connsiteY5853" fmla="*/ 3141480 h 4527226"/>
              <a:gd name="connsiteX5854" fmla="*/ 4211621 w 4239875"/>
              <a:gd name="connsiteY5854" fmla="*/ 3153222 h 4527226"/>
              <a:gd name="connsiteX5855" fmla="*/ 4213349 w 4239875"/>
              <a:gd name="connsiteY5855" fmla="*/ 3179716 h 4527226"/>
              <a:gd name="connsiteX5856" fmla="*/ 4202283 w 4239875"/>
              <a:gd name="connsiteY5856" fmla="*/ 3181764 h 4527226"/>
              <a:gd name="connsiteX5857" fmla="*/ 4191711 w 4239875"/>
              <a:gd name="connsiteY5857" fmla="*/ 3140361 h 4527226"/>
              <a:gd name="connsiteX5858" fmla="*/ 3503490 w 4239875"/>
              <a:gd name="connsiteY5858" fmla="*/ 3140241 h 4527226"/>
              <a:gd name="connsiteX5859" fmla="*/ 3506676 w 4239875"/>
              <a:gd name="connsiteY5859" fmla="*/ 3147405 h 4527226"/>
              <a:gd name="connsiteX5860" fmla="*/ 3503490 w 4239875"/>
              <a:gd name="connsiteY5860" fmla="*/ 3140241 h 4527226"/>
              <a:gd name="connsiteX5861" fmla="*/ 3541521 w 4239875"/>
              <a:gd name="connsiteY5861" fmla="*/ 3138064 h 4527226"/>
              <a:gd name="connsiteX5862" fmla="*/ 3540427 w 4239875"/>
              <a:gd name="connsiteY5862" fmla="*/ 3138567 h 4527226"/>
              <a:gd name="connsiteX5863" fmla="*/ 3538841 w 4239875"/>
              <a:gd name="connsiteY5863" fmla="*/ 3139296 h 4527226"/>
              <a:gd name="connsiteX5864" fmla="*/ 3542109 w 4239875"/>
              <a:gd name="connsiteY5864" fmla="*/ 3137794 h 4527226"/>
              <a:gd name="connsiteX5865" fmla="*/ 3541521 w 4239875"/>
              <a:gd name="connsiteY5865" fmla="*/ 3138064 h 4527226"/>
              <a:gd name="connsiteX5866" fmla="*/ 3542079 w 4239875"/>
              <a:gd name="connsiteY5866" fmla="*/ 3137807 h 4527226"/>
              <a:gd name="connsiteX5867" fmla="*/ 3542296 w 4239875"/>
              <a:gd name="connsiteY5867" fmla="*/ 3137462 h 4527226"/>
              <a:gd name="connsiteX5868" fmla="*/ 3542422 w 4239875"/>
              <a:gd name="connsiteY5868" fmla="*/ 3137649 h 4527226"/>
              <a:gd name="connsiteX5869" fmla="*/ 3543789 w 4239875"/>
              <a:gd name="connsiteY5869" fmla="*/ 3139681 h 4527226"/>
              <a:gd name="connsiteX5870" fmla="*/ 3541685 w 4239875"/>
              <a:gd name="connsiteY5870" fmla="*/ 3142243 h 4527226"/>
              <a:gd name="connsiteX5871" fmla="*/ 3542263 w 4239875"/>
              <a:gd name="connsiteY5871" fmla="*/ 3137722 h 4527226"/>
              <a:gd name="connsiteX5872" fmla="*/ 3543598 w 4239875"/>
              <a:gd name="connsiteY5872" fmla="*/ 3137108 h 4527226"/>
              <a:gd name="connsiteX5873" fmla="*/ 3543070 w 4239875"/>
              <a:gd name="connsiteY5873" fmla="*/ 3137352 h 4527226"/>
              <a:gd name="connsiteX5874" fmla="*/ 3542422 w 4239875"/>
              <a:gd name="connsiteY5874" fmla="*/ 3137649 h 4527226"/>
              <a:gd name="connsiteX5875" fmla="*/ 1490236 w 4239875"/>
              <a:gd name="connsiteY5875" fmla="*/ 3137009 h 4527226"/>
              <a:gd name="connsiteX5876" fmla="*/ 1485774 w 4239875"/>
              <a:gd name="connsiteY5876" fmla="*/ 3142867 h 4527226"/>
              <a:gd name="connsiteX5877" fmla="*/ 1490236 w 4239875"/>
              <a:gd name="connsiteY5877" fmla="*/ 3137009 h 4527226"/>
              <a:gd name="connsiteX5878" fmla="*/ 1323845 w 4239875"/>
              <a:gd name="connsiteY5878" fmla="*/ 3135370 h 4527226"/>
              <a:gd name="connsiteX5879" fmla="*/ 1325254 w 4239875"/>
              <a:gd name="connsiteY5879" fmla="*/ 3140185 h 4527226"/>
              <a:gd name="connsiteX5880" fmla="*/ 1316293 w 4239875"/>
              <a:gd name="connsiteY5880" fmla="*/ 3140841 h 4527226"/>
              <a:gd name="connsiteX5881" fmla="*/ 1323845 w 4239875"/>
              <a:gd name="connsiteY5881" fmla="*/ 3135370 h 4527226"/>
              <a:gd name="connsiteX5882" fmla="*/ 1324586 w 4239875"/>
              <a:gd name="connsiteY5882" fmla="*/ 3134873 h 4527226"/>
              <a:gd name="connsiteX5883" fmla="*/ 1328677 w 4239875"/>
              <a:gd name="connsiteY5883" fmla="*/ 3136168 h 4527226"/>
              <a:gd name="connsiteX5884" fmla="*/ 1326043 w 4239875"/>
              <a:gd name="connsiteY5884" fmla="*/ 3139625 h 4527226"/>
              <a:gd name="connsiteX5885" fmla="*/ 1324586 w 4239875"/>
              <a:gd name="connsiteY5885" fmla="*/ 3134873 h 4527226"/>
              <a:gd name="connsiteX5886" fmla="*/ 3553079 w 4239875"/>
              <a:gd name="connsiteY5886" fmla="*/ 3134479 h 4527226"/>
              <a:gd name="connsiteX5887" fmla="*/ 3559290 w 4239875"/>
              <a:gd name="connsiteY5887" fmla="*/ 3140893 h 4527226"/>
              <a:gd name="connsiteX5888" fmla="*/ 3554453 w 4239875"/>
              <a:gd name="connsiteY5888" fmla="*/ 3145575 h 4527226"/>
              <a:gd name="connsiteX5889" fmla="*/ 3548243 w 4239875"/>
              <a:gd name="connsiteY5889" fmla="*/ 3139161 h 4527226"/>
              <a:gd name="connsiteX5890" fmla="*/ 3553079 w 4239875"/>
              <a:gd name="connsiteY5890" fmla="*/ 3134479 h 4527226"/>
              <a:gd name="connsiteX5891" fmla="*/ 4055415 w 4239875"/>
              <a:gd name="connsiteY5891" fmla="*/ 3131836 h 4527226"/>
              <a:gd name="connsiteX5892" fmla="*/ 4058846 w 4239875"/>
              <a:gd name="connsiteY5892" fmla="*/ 3140941 h 4527226"/>
              <a:gd name="connsiteX5893" fmla="*/ 4055415 w 4239875"/>
              <a:gd name="connsiteY5893" fmla="*/ 3131836 h 4527226"/>
              <a:gd name="connsiteX5894" fmla="*/ 3530519 w 4239875"/>
              <a:gd name="connsiteY5894" fmla="*/ 3130713 h 4527226"/>
              <a:gd name="connsiteX5895" fmla="*/ 3535840 w 4239875"/>
              <a:gd name="connsiteY5895" fmla="*/ 3135213 h 4527226"/>
              <a:gd name="connsiteX5896" fmla="*/ 3537433 w 4239875"/>
              <a:gd name="connsiteY5896" fmla="*/ 3141842 h 4527226"/>
              <a:gd name="connsiteX5897" fmla="*/ 3525538 w 4239875"/>
              <a:gd name="connsiteY5897" fmla="*/ 3135535 h 4527226"/>
              <a:gd name="connsiteX5898" fmla="*/ 3530519 w 4239875"/>
              <a:gd name="connsiteY5898" fmla="*/ 3130713 h 4527226"/>
              <a:gd name="connsiteX5899" fmla="*/ 693108 w 4239875"/>
              <a:gd name="connsiteY5899" fmla="*/ 3129690 h 4527226"/>
              <a:gd name="connsiteX5900" fmla="*/ 692810 w 4239875"/>
              <a:gd name="connsiteY5900" fmla="*/ 3141235 h 4527226"/>
              <a:gd name="connsiteX5901" fmla="*/ 693816 w 4239875"/>
              <a:gd name="connsiteY5901" fmla="*/ 3139426 h 4527226"/>
              <a:gd name="connsiteX5902" fmla="*/ 695685 w 4239875"/>
              <a:gd name="connsiteY5902" fmla="*/ 3136067 h 4527226"/>
              <a:gd name="connsiteX5903" fmla="*/ 693108 w 4239875"/>
              <a:gd name="connsiteY5903" fmla="*/ 3129690 h 4527226"/>
              <a:gd name="connsiteX5904" fmla="*/ 1650819 w 4239875"/>
              <a:gd name="connsiteY5904" fmla="*/ 3128743 h 4527226"/>
              <a:gd name="connsiteX5905" fmla="*/ 1659815 w 4239875"/>
              <a:gd name="connsiteY5905" fmla="*/ 3129560 h 4527226"/>
              <a:gd name="connsiteX5906" fmla="*/ 1646522 w 4239875"/>
              <a:gd name="connsiteY5906" fmla="*/ 3135531 h 4527226"/>
              <a:gd name="connsiteX5907" fmla="*/ 1650819 w 4239875"/>
              <a:gd name="connsiteY5907" fmla="*/ 3128743 h 4527226"/>
              <a:gd name="connsiteX5908" fmla="*/ 442408 w 4239875"/>
              <a:gd name="connsiteY5908" fmla="*/ 3128617 h 4527226"/>
              <a:gd name="connsiteX5909" fmla="*/ 424571 w 4239875"/>
              <a:gd name="connsiteY5909" fmla="*/ 3168051 h 4527226"/>
              <a:gd name="connsiteX5910" fmla="*/ 442408 w 4239875"/>
              <a:gd name="connsiteY5910" fmla="*/ 3128617 h 4527226"/>
              <a:gd name="connsiteX5911" fmla="*/ 714973 w 4239875"/>
              <a:gd name="connsiteY5911" fmla="*/ 3128334 h 4527226"/>
              <a:gd name="connsiteX5912" fmla="*/ 714864 w 4239875"/>
              <a:gd name="connsiteY5912" fmla="*/ 3128565 h 4527226"/>
              <a:gd name="connsiteX5913" fmla="*/ 714642 w 4239875"/>
              <a:gd name="connsiteY5913" fmla="*/ 3128463 h 4527226"/>
              <a:gd name="connsiteX5914" fmla="*/ 3393031 w 4239875"/>
              <a:gd name="connsiteY5914" fmla="*/ 3126167 h 4527226"/>
              <a:gd name="connsiteX5915" fmla="*/ 3401203 w 4239875"/>
              <a:gd name="connsiteY5915" fmla="*/ 3140607 h 4527226"/>
              <a:gd name="connsiteX5916" fmla="*/ 3393031 w 4239875"/>
              <a:gd name="connsiteY5916" fmla="*/ 3126167 h 4527226"/>
              <a:gd name="connsiteX5917" fmla="*/ 1223151 w 4239875"/>
              <a:gd name="connsiteY5917" fmla="*/ 3122107 h 4527226"/>
              <a:gd name="connsiteX5918" fmla="*/ 1227393 w 4239875"/>
              <a:gd name="connsiteY5918" fmla="*/ 3129303 h 4527226"/>
              <a:gd name="connsiteX5919" fmla="*/ 1209750 w 4239875"/>
              <a:gd name="connsiteY5919" fmla="*/ 3145243 h 4527226"/>
              <a:gd name="connsiteX5920" fmla="*/ 1209732 w 4239875"/>
              <a:gd name="connsiteY5920" fmla="*/ 3145721 h 4527226"/>
              <a:gd name="connsiteX5921" fmla="*/ 1209475 w 4239875"/>
              <a:gd name="connsiteY5921" fmla="*/ 3145492 h 4527226"/>
              <a:gd name="connsiteX5922" fmla="*/ 1201398 w 4239875"/>
              <a:gd name="connsiteY5922" fmla="*/ 3152789 h 4527226"/>
              <a:gd name="connsiteX5923" fmla="*/ 1207695 w 4239875"/>
              <a:gd name="connsiteY5923" fmla="*/ 3143906 h 4527226"/>
              <a:gd name="connsiteX5924" fmla="*/ 1206078 w 4239875"/>
              <a:gd name="connsiteY5924" fmla="*/ 3142463 h 4527226"/>
              <a:gd name="connsiteX5925" fmla="*/ 1206201 w 4239875"/>
              <a:gd name="connsiteY5925" fmla="*/ 3139247 h 4527226"/>
              <a:gd name="connsiteX5926" fmla="*/ 1209141 w 4239875"/>
              <a:gd name="connsiteY5926" fmla="*/ 3141868 h 4527226"/>
              <a:gd name="connsiteX5927" fmla="*/ 1299839 w 4239875"/>
              <a:gd name="connsiteY5927" fmla="*/ 3121768 h 4527226"/>
              <a:gd name="connsiteX5928" fmla="*/ 1298814 w 4239875"/>
              <a:gd name="connsiteY5928" fmla="*/ 3131623 h 4527226"/>
              <a:gd name="connsiteX5929" fmla="*/ 1299839 w 4239875"/>
              <a:gd name="connsiteY5929" fmla="*/ 3121768 h 4527226"/>
              <a:gd name="connsiteX5930" fmla="*/ 1360842 w 4239875"/>
              <a:gd name="connsiteY5930" fmla="*/ 3120418 h 4527226"/>
              <a:gd name="connsiteX5931" fmla="*/ 1358014 w 4239875"/>
              <a:gd name="connsiteY5931" fmla="*/ 3140029 h 4527226"/>
              <a:gd name="connsiteX5932" fmla="*/ 1343413 w 4239875"/>
              <a:gd name="connsiteY5932" fmla="*/ 3154656 h 4527226"/>
              <a:gd name="connsiteX5933" fmla="*/ 1347334 w 4239875"/>
              <a:gd name="connsiteY5933" fmla="*/ 3134460 h 4527226"/>
              <a:gd name="connsiteX5934" fmla="*/ 1360842 w 4239875"/>
              <a:gd name="connsiteY5934" fmla="*/ 3120418 h 4527226"/>
              <a:gd name="connsiteX5935" fmla="*/ 3486923 w 4239875"/>
              <a:gd name="connsiteY5935" fmla="*/ 3120174 h 4527226"/>
              <a:gd name="connsiteX5936" fmla="*/ 3491383 w 4239875"/>
              <a:gd name="connsiteY5936" fmla="*/ 3123622 h 4527226"/>
              <a:gd name="connsiteX5937" fmla="*/ 3480543 w 4239875"/>
              <a:gd name="connsiteY5937" fmla="*/ 3121692 h 4527226"/>
              <a:gd name="connsiteX5938" fmla="*/ 3486923 w 4239875"/>
              <a:gd name="connsiteY5938" fmla="*/ 3120174 h 4527226"/>
              <a:gd name="connsiteX5939" fmla="*/ 915907 w 4239875"/>
              <a:gd name="connsiteY5939" fmla="*/ 3119468 h 4527226"/>
              <a:gd name="connsiteX5940" fmla="*/ 914433 w 4239875"/>
              <a:gd name="connsiteY5940" fmla="*/ 3122348 h 4527226"/>
              <a:gd name="connsiteX5941" fmla="*/ 916079 w 4239875"/>
              <a:gd name="connsiteY5941" fmla="*/ 3124485 h 4527226"/>
              <a:gd name="connsiteX5942" fmla="*/ 917177 w 4239875"/>
              <a:gd name="connsiteY5942" fmla="*/ 3121138 h 4527226"/>
              <a:gd name="connsiteX5943" fmla="*/ 3953808 w 4239875"/>
              <a:gd name="connsiteY5943" fmla="*/ 3118303 h 4527226"/>
              <a:gd name="connsiteX5944" fmla="*/ 3951191 w 4239875"/>
              <a:gd name="connsiteY5944" fmla="*/ 3119451 h 4527226"/>
              <a:gd name="connsiteX5945" fmla="*/ 3952697 w 4239875"/>
              <a:gd name="connsiteY5945" fmla="*/ 3118789 h 4527226"/>
              <a:gd name="connsiteX5946" fmla="*/ 3419613 w 4239875"/>
              <a:gd name="connsiteY5946" fmla="*/ 3117631 h 4527226"/>
              <a:gd name="connsiteX5947" fmla="*/ 3423521 w 4239875"/>
              <a:gd name="connsiteY5947" fmla="*/ 3120509 h 4527226"/>
              <a:gd name="connsiteX5948" fmla="*/ 3422285 w 4239875"/>
              <a:gd name="connsiteY5948" fmla="*/ 3121352 h 4527226"/>
              <a:gd name="connsiteX5949" fmla="*/ 3424999 w 4239875"/>
              <a:gd name="connsiteY5949" fmla="*/ 3128833 h 4527226"/>
              <a:gd name="connsiteX5950" fmla="*/ 3426289 w 4239875"/>
              <a:gd name="connsiteY5950" fmla="*/ 3127770 h 4527226"/>
              <a:gd name="connsiteX5951" fmla="*/ 3426835 w 4239875"/>
              <a:gd name="connsiteY5951" fmla="*/ 3130908 h 4527226"/>
              <a:gd name="connsiteX5952" fmla="*/ 3425735 w 4239875"/>
              <a:gd name="connsiteY5952" fmla="*/ 3130862 h 4527226"/>
              <a:gd name="connsiteX5953" fmla="*/ 3427352 w 4239875"/>
              <a:gd name="connsiteY5953" fmla="*/ 3135321 h 4527226"/>
              <a:gd name="connsiteX5954" fmla="*/ 3430154 w 4239875"/>
              <a:gd name="connsiteY5954" fmla="*/ 3136066 h 4527226"/>
              <a:gd name="connsiteX5955" fmla="*/ 3433793 w 4239875"/>
              <a:gd name="connsiteY5955" fmla="*/ 3140821 h 4527226"/>
              <a:gd name="connsiteX5956" fmla="*/ 3429021 w 4239875"/>
              <a:gd name="connsiteY5956" fmla="*/ 3145442 h 4527226"/>
              <a:gd name="connsiteX5957" fmla="*/ 3431742 w 4239875"/>
              <a:gd name="connsiteY5957" fmla="*/ 3146482 h 4527226"/>
              <a:gd name="connsiteX5958" fmla="*/ 3430778 w 4239875"/>
              <a:gd name="connsiteY5958" fmla="*/ 3153541 h 4527226"/>
              <a:gd name="connsiteX5959" fmla="*/ 3424730 w 4239875"/>
              <a:gd name="connsiteY5959" fmla="*/ 3143803 h 4527226"/>
              <a:gd name="connsiteX5960" fmla="*/ 3428656 w 4239875"/>
              <a:gd name="connsiteY5960" fmla="*/ 3145304 h 4527226"/>
              <a:gd name="connsiteX5961" fmla="*/ 3425863 w 4239875"/>
              <a:gd name="connsiteY5961" fmla="*/ 3139179 h 4527226"/>
              <a:gd name="connsiteX5962" fmla="*/ 3422134 w 4239875"/>
              <a:gd name="connsiteY5962" fmla="*/ 3138834 h 4527226"/>
              <a:gd name="connsiteX5963" fmla="*/ 3411894 w 4239875"/>
              <a:gd name="connsiteY5963" fmla="*/ 3125897 h 4527226"/>
              <a:gd name="connsiteX5964" fmla="*/ 3417427 w 4239875"/>
              <a:gd name="connsiteY5964" fmla="*/ 3122919 h 4527226"/>
              <a:gd name="connsiteX5965" fmla="*/ 3417328 w 4239875"/>
              <a:gd name="connsiteY5965" fmla="*/ 3122918 h 4527226"/>
              <a:gd name="connsiteX5966" fmla="*/ 3413767 w 4239875"/>
              <a:gd name="connsiteY5966" fmla="*/ 3119704 h 4527226"/>
              <a:gd name="connsiteX5967" fmla="*/ 3419613 w 4239875"/>
              <a:gd name="connsiteY5967" fmla="*/ 3117631 h 4527226"/>
              <a:gd name="connsiteX5968" fmla="*/ 3955370 w 4239875"/>
              <a:gd name="connsiteY5968" fmla="*/ 3117616 h 4527226"/>
              <a:gd name="connsiteX5969" fmla="*/ 3953808 w 4239875"/>
              <a:gd name="connsiteY5969" fmla="*/ 3118303 h 4527226"/>
              <a:gd name="connsiteX5970" fmla="*/ 3954372 w 4239875"/>
              <a:gd name="connsiteY5970" fmla="*/ 3118054 h 4527226"/>
              <a:gd name="connsiteX5971" fmla="*/ 3955914 w 4239875"/>
              <a:gd name="connsiteY5971" fmla="*/ 3117377 h 4527226"/>
              <a:gd name="connsiteX5972" fmla="*/ 3955370 w 4239875"/>
              <a:gd name="connsiteY5972" fmla="*/ 3117616 h 4527226"/>
              <a:gd name="connsiteX5973" fmla="*/ 3955376 w 4239875"/>
              <a:gd name="connsiteY5973" fmla="*/ 3117613 h 4527226"/>
              <a:gd name="connsiteX5974" fmla="*/ 3955914 w 4239875"/>
              <a:gd name="connsiteY5974" fmla="*/ 3117377 h 4527226"/>
              <a:gd name="connsiteX5975" fmla="*/ 3760239 w 4239875"/>
              <a:gd name="connsiteY5975" fmla="*/ 3116587 h 4527226"/>
              <a:gd name="connsiteX5976" fmla="*/ 3764737 w 4239875"/>
              <a:gd name="connsiteY5976" fmla="*/ 3120776 h 4527226"/>
              <a:gd name="connsiteX5977" fmla="*/ 3753712 w 4239875"/>
              <a:gd name="connsiteY5977" fmla="*/ 3119022 h 4527226"/>
              <a:gd name="connsiteX5978" fmla="*/ 3760239 w 4239875"/>
              <a:gd name="connsiteY5978" fmla="*/ 3116587 h 4527226"/>
              <a:gd name="connsiteX5979" fmla="*/ 3363676 w 4239875"/>
              <a:gd name="connsiteY5979" fmla="*/ 3115065 h 4527226"/>
              <a:gd name="connsiteX5980" fmla="*/ 3366882 w 4239875"/>
              <a:gd name="connsiteY5980" fmla="*/ 3116440 h 4527226"/>
              <a:gd name="connsiteX5981" fmla="*/ 3359030 w 4239875"/>
              <a:gd name="connsiteY5981" fmla="*/ 3118010 h 4527226"/>
              <a:gd name="connsiteX5982" fmla="*/ 3363676 w 4239875"/>
              <a:gd name="connsiteY5982" fmla="*/ 3115065 h 4527226"/>
              <a:gd name="connsiteX5983" fmla="*/ 3562486 w 4239875"/>
              <a:gd name="connsiteY5983" fmla="*/ 3114194 h 4527226"/>
              <a:gd name="connsiteX5984" fmla="*/ 3564202 w 4239875"/>
              <a:gd name="connsiteY5984" fmla="*/ 3129737 h 4527226"/>
              <a:gd name="connsiteX5985" fmla="*/ 3562486 w 4239875"/>
              <a:gd name="connsiteY5985" fmla="*/ 3114194 h 4527226"/>
              <a:gd name="connsiteX5986" fmla="*/ 1394590 w 4239875"/>
              <a:gd name="connsiteY5986" fmla="*/ 3113334 h 4527226"/>
              <a:gd name="connsiteX5987" fmla="*/ 1394732 w 4239875"/>
              <a:gd name="connsiteY5987" fmla="*/ 3124079 h 4527226"/>
              <a:gd name="connsiteX5988" fmla="*/ 1394590 w 4239875"/>
              <a:gd name="connsiteY5988" fmla="*/ 3113334 h 4527226"/>
              <a:gd name="connsiteX5989" fmla="*/ 854776 w 4239875"/>
              <a:gd name="connsiteY5989" fmla="*/ 3112243 h 4527226"/>
              <a:gd name="connsiteX5990" fmla="*/ 857622 w 4239875"/>
              <a:gd name="connsiteY5990" fmla="*/ 3116690 h 4527226"/>
              <a:gd name="connsiteX5991" fmla="*/ 845757 w 4239875"/>
              <a:gd name="connsiteY5991" fmla="*/ 3131316 h 4527226"/>
              <a:gd name="connsiteX5992" fmla="*/ 842039 w 4239875"/>
              <a:gd name="connsiteY5992" fmla="*/ 3125080 h 4527226"/>
              <a:gd name="connsiteX5993" fmla="*/ 843274 w 4239875"/>
              <a:gd name="connsiteY5993" fmla="*/ 3122032 h 4527226"/>
              <a:gd name="connsiteX5994" fmla="*/ 844528 w 4239875"/>
              <a:gd name="connsiteY5994" fmla="*/ 3124747 h 4527226"/>
              <a:gd name="connsiteX5995" fmla="*/ 850691 w 4239875"/>
              <a:gd name="connsiteY5995" fmla="*/ 3124162 h 4527226"/>
              <a:gd name="connsiteX5996" fmla="*/ 855004 w 4239875"/>
              <a:gd name="connsiteY5996" fmla="*/ 3114609 h 4527226"/>
              <a:gd name="connsiteX5997" fmla="*/ 1441357 w 4239875"/>
              <a:gd name="connsiteY5997" fmla="*/ 3109339 h 4527226"/>
              <a:gd name="connsiteX5998" fmla="*/ 1436869 w 4239875"/>
              <a:gd name="connsiteY5998" fmla="*/ 3133394 h 4527226"/>
              <a:gd name="connsiteX5999" fmla="*/ 1424573 w 4239875"/>
              <a:gd name="connsiteY5999" fmla="*/ 3151808 h 4527226"/>
              <a:gd name="connsiteX6000" fmla="*/ 1404613 w 4239875"/>
              <a:gd name="connsiteY6000" fmla="*/ 3164384 h 4527226"/>
              <a:gd name="connsiteX6001" fmla="*/ 1441357 w 4239875"/>
              <a:gd name="connsiteY6001" fmla="*/ 3109339 h 4527226"/>
              <a:gd name="connsiteX6002" fmla="*/ 3978678 w 4239875"/>
              <a:gd name="connsiteY6002" fmla="*/ 3109015 h 4527226"/>
              <a:gd name="connsiteX6003" fmla="*/ 3980662 w 4239875"/>
              <a:gd name="connsiteY6003" fmla="*/ 3110898 h 4527226"/>
              <a:gd name="connsiteX6004" fmla="*/ 3975255 w 4239875"/>
              <a:gd name="connsiteY6004" fmla="*/ 3121024 h 4527226"/>
              <a:gd name="connsiteX6005" fmla="*/ 3975553 w 4239875"/>
              <a:gd name="connsiteY6005" fmla="*/ 3144645 h 4527226"/>
              <a:gd name="connsiteX6006" fmla="*/ 3966237 w 4239875"/>
              <a:gd name="connsiteY6006" fmla="*/ 3142796 h 4527226"/>
              <a:gd name="connsiteX6007" fmla="*/ 3968756 w 4239875"/>
              <a:gd name="connsiteY6007" fmla="*/ 3151225 h 4527226"/>
              <a:gd name="connsiteX6008" fmla="*/ 3969937 w 4239875"/>
              <a:gd name="connsiteY6008" fmla="*/ 3154064 h 4527226"/>
              <a:gd name="connsiteX6009" fmla="*/ 3993210 w 4239875"/>
              <a:gd name="connsiteY6009" fmla="*/ 3170652 h 4527226"/>
              <a:gd name="connsiteX6010" fmla="*/ 3994998 w 4239875"/>
              <a:gd name="connsiteY6010" fmla="*/ 3174808 h 4527226"/>
              <a:gd name="connsiteX6011" fmla="*/ 3995443 w 4239875"/>
              <a:gd name="connsiteY6011" fmla="*/ 3172342 h 4527226"/>
              <a:gd name="connsiteX6012" fmla="*/ 3999392 w 4239875"/>
              <a:gd name="connsiteY6012" fmla="*/ 3172550 h 4527226"/>
              <a:gd name="connsiteX6013" fmla="*/ 3997731 w 4239875"/>
              <a:gd name="connsiteY6013" fmla="*/ 3175673 h 4527226"/>
              <a:gd name="connsiteX6014" fmla="*/ 3995781 w 4239875"/>
              <a:gd name="connsiteY6014" fmla="*/ 3176633 h 4527226"/>
              <a:gd name="connsiteX6015" fmla="*/ 3996592 w 4239875"/>
              <a:gd name="connsiteY6015" fmla="*/ 3178517 h 4527226"/>
              <a:gd name="connsiteX6016" fmla="*/ 3999333 w 4239875"/>
              <a:gd name="connsiteY6016" fmla="*/ 3188632 h 4527226"/>
              <a:gd name="connsiteX6017" fmla="*/ 4004974 w 4239875"/>
              <a:gd name="connsiteY6017" fmla="*/ 3198022 h 4527226"/>
              <a:gd name="connsiteX6018" fmla="*/ 4016758 w 4239875"/>
              <a:gd name="connsiteY6018" fmla="*/ 3225734 h 4527226"/>
              <a:gd name="connsiteX6019" fmla="*/ 3986757 w 4239875"/>
              <a:gd name="connsiteY6019" fmla="*/ 3220006 h 4527226"/>
              <a:gd name="connsiteX6020" fmla="*/ 3995741 w 4239875"/>
              <a:gd name="connsiteY6020" fmla="*/ 3289191 h 4527226"/>
              <a:gd name="connsiteX6021" fmla="*/ 4001005 w 4239875"/>
              <a:gd name="connsiteY6021" fmla="*/ 3325389 h 4527226"/>
              <a:gd name="connsiteX6022" fmla="*/ 4008263 w 4239875"/>
              <a:gd name="connsiteY6022" fmla="*/ 3348428 h 4527226"/>
              <a:gd name="connsiteX6023" fmla="*/ 4019175 w 4239875"/>
              <a:gd name="connsiteY6023" fmla="*/ 3326993 h 4527226"/>
              <a:gd name="connsiteX6024" fmla="*/ 4035978 w 4239875"/>
              <a:gd name="connsiteY6024" fmla="*/ 3334632 h 4527226"/>
              <a:gd name="connsiteX6025" fmla="*/ 4021576 w 4239875"/>
              <a:gd name="connsiteY6025" fmla="*/ 3348576 h 4527226"/>
              <a:gd name="connsiteX6026" fmla="*/ 4036091 w 4239875"/>
              <a:gd name="connsiteY6026" fmla="*/ 3351911 h 4527226"/>
              <a:gd name="connsiteX6027" fmla="*/ 4042264 w 4239875"/>
              <a:gd name="connsiteY6027" fmla="*/ 3373827 h 4527226"/>
              <a:gd name="connsiteX6028" fmla="*/ 4033202 w 4239875"/>
              <a:gd name="connsiteY6028" fmla="*/ 3379390 h 4527226"/>
              <a:gd name="connsiteX6029" fmla="*/ 4032708 w 4239875"/>
              <a:gd name="connsiteY6029" fmla="*/ 3382740 h 4527226"/>
              <a:gd name="connsiteX6030" fmla="*/ 4031927 w 4239875"/>
              <a:gd name="connsiteY6030" fmla="*/ 3388046 h 4527226"/>
              <a:gd name="connsiteX6031" fmla="*/ 4045242 w 4239875"/>
              <a:gd name="connsiteY6031" fmla="*/ 3390505 h 4527226"/>
              <a:gd name="connsiteX6032" fmla="*/ 4037408 w 4239875"/>
              <a:gd name="connsiteY6032" fmla="*/ 3378528 h 4527226"/>
              <a:gd name="connsiteX6033" fmla="*/ 4055362 w 4239875"/>
              <a:gd name="connsiteY6033" fmla="*/ 3406784 h 4527226"/>
              <a:gd name="connsiteX6034" fmla="*/ 4040963 w 4239875"/>
              <a:gd name="connsiteY6034" fmla="*/ 3405513 h 4527226"/>
              <a:gd name="connsiteX6035" fmla="*/ 4040566 w 4239875"/>
              <a:gd name="connsiteY6035" fmla="*/ 3431978 h 4527226"/>
              <a:gd name="connsiteX6036" fmla="*/ 4044056 w 4239875"/>
              <a:gd name="connsiteY6036" fmla="*/ 3460839 h 4527226"/>
              <a:gd name="connsiteX6037" fmla="*/ 4070123 w 4239875"/>
              <a:gd name="connsiteY6037" fmla="*/ 3524351 h 4527226"/>
              <a:gd name="connsiteX6038" fmla="*/ 4056183 w 4239875"/>
              <a:gd name="connsiteY6038" fmla="*/ 3531327 h 4527226"/>
              <a:gd name="connsiteX6039" fmla="*/ 4044698 w 4239875"/>
              <a:gd name="connsiteY6039" fmla="*/ 3527235 h 4527226"/>
              <a:gd name="connsiteX6040" fmla="*/ 4042985 w 4239875"/>
              <a:gd name="connsiteY6040" fmla="*/ 3533239 h 4527226"/>
              <a:gd name="connsiteX6041" fmla="*/ 4038871 w 4239875"/>
              <a:gd name="connsiteY6041" fmla="*/ 3532875 h 4527226"/>
              <a:gd name="connsiteX6042" fmla="*/ 4035378 w 4239875"/>
              <a:gd name="connsiteY6042" fmla="*/ 3536760 h 4527226"/>
              <a:gd name="connsiteX6043" fmla="*/ 4035097 w 4239875"/>
              <a:gd name="connsiteY6043" fmla="*/ 3537072 h 4527226"/>
              <a:gd name="connsiteX6044" fmla="*/ 4034409 w 4239875"/>
              <a:gd name="connsiteY6044" fmla="*/ 3541544 h 4527226"/>
              <a:gd name="connsiteX6045" fmla="*/ 4021951 w 4239875"/>
              <a:gd name="connsiteY6045" fmla="*/ 3538390 h 4527226"/>
              <a:gd name="connsiteX6046" fmla="*/ 4029488 w 4239875"/>
              <a:gd name="connsiteY6046" fmla="*/ 3526747 h 4527226"/>
              <a:gd name="connsiteX6047" fmla="*/ 4033324 w 4239875"/>
              <a:gd name="connsiteY6047" fmla="*/ 3525205 h 4527226"/>
              <a:gd name="connsiteX6048" fmla="*/ 4032123 w 4239875"/>
              <a:gd name="connsiteY6048" fmla="*/ 3522021 h 4527226"/>
              <a:gd name="connsiteX6049" fmla="*/ 4023270 w 4239875"/>
              <a:gd name="connsiteY6049" fmla="*/ 3507048 h 4527226"/>
              <a:gd name="connsiteX6050" fmla="*/ 4010681 w 4239875"/>
              <a:gd name="connsiteY6050" fmla="*/ 3443528 h 4527226"/>
              <a:gd name="connsiteX6051" fmla="*/ 3996725 w 4239875"/>
              <a:gd name="connsiteY6051" fmla="*/ 3376986 h 4527226"/>
              <a:gd name="connsiteX6052" fmla="*/ 3989931 w 4239875"/>
              <a:gd name="connsiteY6052" fmla="*/ 3346978 h 4527226"/>
              <a:gd name="connsiteX6053" fmla="*/ 3985011 w 4239875"/>
              <a:gd name="connsiteY6053" fmla="*/ 3332183 h 4527226"/>
              <a:gd name="connsiteX6054" fmla="*/ 3991576 w 4239875"/>
              <a:gd name="connsiteY6054" fmla="*/ 3321479 h 4527226"/>
              <a:gd name="connsiteX6055" fmla="*/ 3987049 w 4239875"/>
              <a:gd name="connsiteY6055" fmla="*/ 3295433 h 4527226"/>
              <a:gd name="connsiteX6056" fmla="*/ 3978428 w 4239875"/>
              <a:gd name="connsiteY6056" fmla="*/ 3269368 h 4527226"/>
              <a:gd name="connsiteX6057" fmla="*/ 3959666 w 4239875"/>
              <a:gd name="connsiteY6057" fmla="*/ 3205304 h 4527226"/>
              <a:gd name="connsiteX6058" fmla="*/ 3945087 w 4239875"/>
              <a:gd name="connsiteY6058" fmla="*/ 3145886 h 4527226"/>
              <a:gd name="connsiteX6059" fmla="*/ 3948002 w 4239875"/>
              <a:gd name="connsiteY6059" fmla="*/ 3127850 h 4527226"/>
              <a:gd name="connsiteX6060" fmla="*/ 3960346 w 4239875"/>
              <a:gd name="connsiteY6060" fmla="*/ 3128939 h 4527226"/>
              <a:gd name="connsiteX6061" fmla="*/ 3956742 w 4239875"/>
              <a:gd name="connsiteY6061" fmla="*/ 3119389 h 4527226"/>
              <a:gd name="connsiteX6062" fmla="*/ 3965200 w 4239875"/>
              <a:gd name="connsiteY6062" fmla="*/ 3124238 h 4527226"/>
              <a:gd name="connsiteX6063" fmla="*/ 3978678 w 4239875"/>
              <a:gd name="connsiteY6063" fmla="*/ 3109015 h 4527226"/>
              <a:gd name="connsiteX6064" fmla="*/ 3213393 w 4239875"/>
              <a:gd name="connsiteY6064" fmla="*/ 3108516 h 4527226"/>
              <a:gd name="connsiteX6065" fmla="*/ 3223389 w 4239875"/>
              <a:gd name="connsiteY6065" fmla="*/ 3110350 h 4527226"/>
              <a:gd name="connsiteX6066" fmla="*/ 3227605 w 4239875"/>
              <a:gd name="connsiteY6066" fmla="*/ 3119314 h 4527226"/>
              <a:gd name="connsiteX6067" fmla="*/ 3218772 w 4239875"/>
              <a:gd name="connsiteY6067" fmla="*/ 3123775 h 4527226"/>
              <a:gd name="connsiteX6068" fmla="*/ 3208754 w 4239875"/>
              <a:gd name="connsiteY6068" fmla="*/ 3121193 h 4527226"/>
              <a:gd name="connsiteX6069" fmla="*/ 3220258 w 4239875"/>
              <a:gd name="connsiteY6069" fmla="*/ 3148600 h 4527226"/>
              <a:gd name="connsiteX6070" fmla="*/ 3233116 w 4239875"/>
              <a:gd name="connsiteY6070" fmla="*/ 3177081 h 4527226"/>
              <a:gd name="connsiteX6071" fmla="*/ 3224758 w 4239875"/>
              <a:gd name="connsiteY6071" fmla="*/ 3199499 h 4527226"/>
              <a:gd name="connsiteX6072" fmla="*/ 3204197 w 4239875"/>
              <a:gd name="connsiteY6072" fmla="*/ 3174383 h 4527226"/>
              <a:gd name="connsiteX6073" fmla="*/ 3176700 w 4239875"/>
              <a:gd name="connsiteY6073" fmla="*/ 3144046 h 4527226"/>
              <a:gd name="connsiteX6074" fmla="*/ 3186399 w 4239875"/>
              <a:gd name="connsiteY6074" fmla="*/ 3134655 h 4527226"/>
              <a:gd name="connsiteX6075" fmla="*/ 3169446 w 4239875"/>
              <a:gd name="connsiteY6075" fmla="*/ 3126852 h 4527226"/>
              <a:gd name="connsiteX6076" fmla="*/ 3190877 w 4239875"/>
              <a:gd name="connsiteY6076" fmla="*/ 3115992 h 4527226"/>
              <a:gd name="connsiteX6077" fmla="*/ 3213393 w 4239875"/>
              <a:gd name="connsiteY6077" fmla="*/ 3108516 h 4527226"/>
              <a:gd name="connsiteX6078" fmla="*/ 3042066 w 4239875"/>
              <a:gd name="connsiteY6078" fmla="*/ 3107996 h 4527226"/>
              <a:gd name="connsiteX6079" fmla="*/ 3041228 w 4239875"/>
              <a:gd name="connsiteY6079" fmla="*/ 3110870 h 4527226"/>
              <a:gd name="connsiteX6080" fmla="*/ 3043793 w 4239875"/>
              <a:gd name="connsiteY6080" fmla="*/ 3126608 h 4527226"/>
              <a:gd name="connsiteX6081" fmla="*/ 3032625 w 4239875"/>
              <a:gd name="connsiteY6081" fmla="*/ 3115075 h 4527226"/>
              <a:gd name="connsiteX6082" fmla="*/ 3042066 w 4239875"/>
              <a:gd name="connsiteY6082" fmla="*/ 3107996 h 4527226"/>
              <a:gd name="connsiteX6083" fmla="*/ 451864 w 4239875"/>
              <a:gd name="connsiteY6083" fmla="*/ 3106982 h 4527226"/>
              <a:gd name="connsiteX6084" fmla="*/ 442639 w 4239875"/>
              <a:gd name="connsiteY6084" fmla="*/ 3123608 h 4527226"/>
              <a:gd name="connsiteX6085" fmla="*/ 445314 w 4239875"/>
              <a:gd name="connsiteY6085" fmla="*/ 3115299 h 4527226"/>
              <a:gd name="connsiteX6086" fmla="*/ 451864 w 4239875"/>
              <a:gd name="connsiteY6086" fmla="*/ 3106982 h 4527226"/>
              <a:gd name="connsiteX6087" fmla="*/ 3046068 w 4239875"/>
              <a:gd name="connsiteY6087" fmla="*/ 3106413 h 4527226"/>
              <a:gd name="connsiteX6088" fmla="*/ 3045162 w 4239875"/>
              <a:gd name="connsiteY6088" fmla="*/ 3111648 h 4527226"/>
              <a:gd name="connsiteX6089" fmla="*/ 3046068 w 4239875"/>
              <a:gd name="connsiteY6089" fmla="*/ 3106413 h 4527226"/>
              <a:gd name="connsiteX6090" fmla="*/ 809020 w 4239875"/>
              <a:gd name="connsiteY6090" fmla="*/ 3105847 h 4527226"/>
              <a:gd name="connsiteX6091" fmla="*/ 801773 w 4239875"/>
              <a:gd name="connsiteY6091" fmla="*/ 3148146 h 4527226"/>
              <a:gd name="connsiteX6092" fmla="*/ 772129 w 4239875"/>
              <a:gd name="connsiteY6092" fmla="*/ 3182639 h 4527226"/>
              <a:gd name="connsiteX6093" fmla="*/ 774291 w 4239875"/>
              <a:gd name="connsiteY6093" fmla="*/ 3172720 h 4527226"/>
              <a:gd name="connsiteX6094" fmla="*/ 779325 w 4239875"/>
              <a:gd name="connsiteY6094" fmla="*/ 3149617 h 4527226"/>
              <a:gd name="connsiteX6095" fmla="*/ 795433 w 4239875"/>
              <a:gd name="connsiteY6095" fmla="*/ 3121952 h 4527226"/>
              <a:gd name="connsiteX6096" fmla="*/ 809020 w 4239875"/>
              <a:gd name="connsiteY6096" fmla="*/ 3105847 h 4527226"/>
              <a:gd name="connsiteX6097" fmla="*/ 703648 w 4239875"/>
              <a:gd name="connsiteY6097" fmla="*/ 3104699 h 4527226"/>
              <a:gd name="connsiteX6098" fmla="*/ 704297 w 4239875"/>
              <a:gd name="connsiteY6098" fmla="*/ 3115001 h 4527226"/>
              <a:gd name="connsiteX6099" fmla="*/ 703648 w 4239875"/>
              <a:gd name="connsiteY6099" fmla="*/ 3104699 h 4527226"/>
              <a:gd name="connsiteX6100" fmla="*/ 4134175 w 4239875"/>
              <a:gd name="connsiteY6100" fmla="*/ 3104063 h 4527226"/>
              <a:gd name="connsiteX6101" fmla="*/ 4137919 w 4239875"/>
              <a:gd name="connsiteY6101" fmla="*/ 3107468 h 4527226"/>
              <a:gd name="connsiteX6102" fmla="*/ 4127884 w 4239875"/>
              <a:gd name="connsiteY6102" fmla="*/ 3106371 h 4527226"/>
              <a:gd name="connsiteX6103" fmla="*/ 4134175 w 4239875"/>
              <a:gd name="connsiteY6103" fmla="*/ 3104063 h 4527226"/>
              <a:gd name="connsiteX6104" fmla="*/ 3932462 w 4239875"/>
              <a:gd name="connsiteY6104" fmla="*/ 3104003 h 4527226"/>
              <a:gd name="connsiteX6105" fmla="*/ 3945440 w 4239875"/>
              <a:gd name="connsiteY6105" fmla="*/ 3108290 h 4527226"/>
              <a:gd name="connsiteX6106" fmla="*/ 3948955 w 4239875"/>
              <a:gd name="connsiteY6106" fmla="*/ 3113480 h 4527226"/>
              <a:gd name="connsiteX6107" fmla="*/ 3951191 w 4239875"/>
              <a:gd name="connsiteY6107" fmla="*/ 3119451 h 4527226"/>
              <a:gd name="connsiteX6108" fmla="*/ 3951225 w 4239875"/>
              <a:gd name="connsiteY6108" fmla="*/ 3119542 h 4527226"/>
              <a:gd name="connsiteX6109" fmla="*/ 3951434 w 4239875"/>
              <a:gd name="connsiteY6109" fmla="*/ 3123596 h 4527226"/>
              <a:gd name="connsiteX6110" fmla="*/ 3932462 w 4239875"/>
              <a:gd name="connsiteY6110" fmla="*/ 3104003 h 4527226"/>
              <a:gd name="connsiteX6111" fmla="*/ 3976777 w 4239875"/>
              <a:gd name="connsiteY6111" fmla="*/ 3101561 h 4527226"/>
              <a:gd name="connsiteX6112" fmla="*/ 3978128 w 4239875"/>
              <a:gd name="connsiteY6112" fmla="*/ 3104122 h 4527226"/>
              <a:gd name="connsiteX6113" fmla="*/ 3974266 w 4239875"/>
              <a:gd name="connsiteY6113" fmla="*/ 3103441 h 4527226"/>
              <a:gd name="connsiteX6114" fmla="*/ 3976777 w 4239875"/>
              <a:gd name="connsiteY6114" fmla="*/ 3101561 h 4527226"/>
              <a:gd name="connsiteX6115" fmla="*/ 886857 w 4239875"/>
              <a:gd name="connsiteY6115" fmla="*/ 3100923 h 4527226"/>
              <a:gd name="connsiteX6116" fmla="*/ 887738 w 4239875"/>
              <a:gd name="connsiteY6116" fmla="*/ 3103193 h 4527226"/>
              <a:gd name="connsiteX6117" fmla="*/ 886928 w 4239875"/>
              <a:gd name="connsiteY6117" fmla="*/ 3105169 h 4527226"/>
              <a:gd name="connsiteX6118" fmla="*/ 886056 w 4239875"/>
              <a:gd name="connsiteY6118" fmla="*/ 3104196 h 4527226"/>
              <a:gd name="connsiteX6119" fmla="*/ 886857 w 4239875"/>
              <a:gd name="connsiteY6119" fmla="*/ 3100923 h 4527226"/>
              <a:gd name="connsiteX6120" fmla="*/ 4019736 w 4239875"/>
              <a:gd name="connsiteY6120" fmla="*/ 3100923 h 4527226"/>
              <a:gd name="connsiteX6121" fmla="*/ 4030144 w 4239875"/>
              <a:gd name="connsiteY6121" fmla="*/ 3105847 h 4527226"/>
              <a:gd name="connsiteX6122" fmla="*/ 4034730 w 4239875"/>
              <a:gd name="connsiteY6122" fmla="*/ 3116409 h 4527226"/>
              <a:gd name="connsiteX6123" fmla="*/ 4045281 w 4239875"/>
              <a:gd name="connsiteY6123" fmla="*/ 3140895 h 4527226"/>
              <a:gd name="connsiteX6124" fmla="*/ 4059572 w 4239875"/>
              <a:gd name="connsiteY6124" fmla="*/ 3196100 h 4527226"/>
              <a:gd name="connsiteX6125" fmla="*/ 4049703 w 4239875"/>
              <a:gd name="connsiteY6125" fmla="*/ 3183966 h 4527226"/>
              <a:gd name="connsiteX6126" fmla="*/ 4040140 w 4239875"/>
              <a:gd name="connsiteY6126" fmla="*/ 3158882 h 4527226"/>
              <a:gd name="connsiteX6127" fmla="*/ 4031645 w 4239875"/>
              <a:gd name="connsiteY6127" fmla="*/ 3134578 h 4527226"/>
              <a:gd name="connsiteX6128" fmla="*/ 4027370 w 4239875"/>
              <a:gd name="connsiteY6128" fmla="*/ 3112690 h 4527226"/>
              <a:gd name="connsiteX6129" fmla="*/ 4019736 w 4239875"/>
              <a:gd name="connsiteY6129" fmla="*/ 3100923 h 4527226"/>
              <a:gd name="connsiteX6130" fmla="*/ 3475979 w 4239875"/>
              <a:gd name="connsiteY6130" fmla="*/ 3100568 h 4527226"/>
              <a:gd name="connsiteX6131" fmla="*/ 3485379 w 4239875"/>
              <a:gd name="connsiteY6131" fmla="*/ 3110276 h 4527226"/>
              <a:gd name="connsiteX6132" fmla="*/ 3473833 w 4239875"/>
              <a:gd name="connsiteY6132" fmla="*/ 3115184 h 4527226"/>
              <a:gd name="connsiteX6133" fmla="*/ 3475979 w 4239875"/>
              <a:gd name="connsiteY6133" fmla="*/ 3100568 h 4527226"/>
              <a:gd name="connsiteX6134" fmla="*/ 1743778 w 4239875"/>
              <a:gd name="connsiteY6134" fmla="*/ 3098393 h 4527226"/>
              <a:gd name="connsiteX6135" fmla="*/ 1752078 w 4239875"/>
              <a:gd name="connsiteY6135" fmla="*/ 3102837 h 4527226"/>
              <a:gd name="connsiteX6136" fmla="*/ 1735023 w 4239875"/>
              <a:gd name="connsiteY6136" fmla="*/ 3125227 h 4527226"/>
              <a:gd name="connsiteX6137" fmla="*/ 1720408 w 4239875"/>
              <a:gd name="connsiteY6137" fmla="*/ 3123487 h 4527226"/>
              <a:gd name="connsiteX6138" fmla="*/ 1737464 w 4239875"/>
              <a:gd name="connsiteY6138" fmla="*/ 3101098 h 4527226"/>
              <a:gd name="connsiteX6139" fmla="*/ 1743778 w 4239875"/>
              <a:gd name="connsiteY6139" fmla="*/ 3098393 h 4527226"/>
              <a:gd name="connsiteX6140" fmla="*/ 3401483 w 4239875"/>
              <a:gd name="connsiteY6140" fmla="*/ 3098122 h 4527226"/>
              <a:gd name="connsiteX6141" fmla="*/ 3405269 w 4239875"/>
              <a:gd name="connsiteY6141" fmla="*/ 3099454 h 4527226"/>
              <a:gd name="connsiteX6142" fmla="*/ 3407052 w 4239875"/>
              <a:gd name="connsiteY6142" fmla="*/ 3101614 h 4527226"/>
              <a:gd name="connsiteX6143" fmla="*/ 3418021 w 4239875"/>
              <a:gd name="connsiteY6143" fmla="*/ 3107686 h 4527226"/>
              <a:gd name="connsiteX6144" fmla="*/ 3409610 w 4239875"/>
              <a:gd name="connsiteY6144" fmla="*/ 3115830 h 4527226"/>
              <a:gd name="connsiteX6145" fmla="*/ 3403561 w 4239875"/>
              <a:gd name="connsiteY6145" fmla="*/ 3109585 h 4527226"/>
              <a:gd name="connsiteX6146" fmla="*/ 3404013 w 4239875"/>
              <a:gd name="connsiteY6146" fmla="*/ 3108208 h 4527226"/>
              <a:gd name="connsiteX6147" fmla="*/ 3401864 w 4239875"/>
              <a:gd name="connsiteY6147" fmla="*/ 3107452 h 4527226"/>
              <a:gd name="connsiteX6148" fmla="*/ 3396469 w 4239875"/>
              <a:gd name="connsiteY6148" fmla="*/ 3100920 h 4527226"/>
              <a:gd name="connsiteX6149" fmla="*/ 3401483 w 4239875"/>
              <a:gd name="connsiteY6149" fmla="*/ 3098122 h 4527226"/>
              <a:gd name="connsiteX6150" fmla="*/ 3894484 w 4239875"/>
              <a:gd name="connsiteY6150" fmla="*/ 3097065 h 4527226"/>
              <a:gd name="connsiteX6151" fmla="*/ 3893760 w 4239875"/>
              <a:gd name="connsiteY6151" fmla="*/ 3137131 h 4527226"/>
              <a:gd name="connsiteX6152" fmla="*/ 3911563 w 4239875"/>
              <a:gd name="connsiteY6152" fmla="*/ 3182948 h 4527226"/>
              <a:gd name="connsiteX6153" fmla="*/ 3879596 w 4239875"/>
              <a:gd name="connsiteY6153" fmla="*/ 3142097 h 4527226"/>
              <a:gd name="connsiteX6154" fmla="*/ 3884720 w 4239875"/>
              <a:gd name="connsiteY6154" fmla="*/ 3141510 h 4527226"/>
              <a:gd name="connsiteX6155" fmla="*/ 3876956 w 4239875"/>
              <a:gd name="connsiteY6155" fmla="*/ 3131532 h 4527226"/>
              <a:gd name="connsiteX6156" fmla="*/ 3884283 w 4239875"/>
              <a:gd name="connsiteY6156" fmla="*/ 3117875 h 4527226"/>
              <a:gd name="connsiteX6157" fmla="*/ 3874153 w 4239875"/>
              <a:gd name="connsiteY6157" fmla="*/ 3121126 h 4527226"/>
              <a:gd name="connsiteX6158" fmla="*/ 3873582 w 4239875"/>
              <a:gd name="connsiteY6158" fmla="*/ 3110742 h 4527226"/>
              <a:gd name="connsiteX6159" fmla="*/ 3884239 w 4239875"/>
              <a:gd name="connsiteY6159" fmla="*/ 3098238 h 4527226"/>
              <a:gd name="connsiteX6160" fmla="*/ 3894484 w 4239875"/>
              <a:gd name="connsiteY6160" fmla="*/ 3097065 h 4527226"/>
              <a:gd name="connsiteX6161" fmla="*/ 1659653 w 4239875"/>
              <a:gd name="connsiteY6161" fmla="*/ 3096645 h 4527226"/>
              <a:gd name="connsiteX6162" fmla="*/ 1655272 w 4239875"/>
              <a:gd name="connsiteY6162" fmla="*/ 3106654 h 4527226"/>
              <a:gd name="connsiteX6163" fmla="*/ 1659653 w 4239875"/>
              <a:gd name="connsiteY6163" fmla="*/ 3096645 h 4527226"/>
              <a:gd name="connsiteX6164" fmla="*/ 1514049 w 4239875"/>
              <a:gd name="connsiteY6164" fmla="*/ 3096399 h 4527226"/>
              <a:gd name="connsiteX6165" fmla="*/ 1513688 w 4239875"/>
              <a:gd name="connsiteY6165" fmla="*/ 3105380 h 4527226"/>
              <a:gd name="connsiteX6166" fmla="*/ 1514049 w 4239875"/>
              <a:gd name="connsiteY6166" fmla="*/ 3096399 h 4527226"/>
              <a:gd name="connsiteX6167" fmla="*/ 4024481 w 4239875"/>
              <a:gd name="connsiteY6167" fmla="*/ 3095075 h 4527226"/>
              <a:gd name="connsiteX6168" fmla="*/ 4025225 w 4239875"/>
              <a:gd name="connsiteY6168" fmla="*/ 3096747 h 4527226"/>
              <a:gd name="connsiteX6169" fmla="*/ 4022055 w 4239875"/>
              <a:gd name="connsiteY6169" fmla="*/ 3097082 h 4527226"/>
              <a:gd name="connsiteX6170" fmla="*/ 4024481 w 4239875"/>
              <a:gd name="connsiteY6170" fmla="*/ 3095075 h 4527226"/>
              <a:gd name="connsiteX6171" fmla="*/ 3169121 w 4239875"/>
              <a:gd name="connsiteY6171" fmla="*/ 3092272 h 4527226"/>
              <a:gd name="connsiteX6172" fmla="*/ 3172745 w 4239875"/>
              <a:gd name="connsiteY6172" fmla="*/ 3093496 h 4527226"/>
              <a:gd name="connsiteX6173" fmla="*/ 3177807 w 4239875"/>
              <a:gd name="connsiteY6173" fmla="*/ 3099737 h 4527226"/>
              <a:gd name="connsiteX6174" fmla="*/ 3164195 w 4239875"/>
              <a:gd name="connsiteY6174" fmla="*/ 3095093 h 4527226"/>
              <a:gd name="connsiteX6175" fmla="*/ 3169121 w 4239875"/>
              <a:gd name="connsiteY6175" fmla="*/ 3092272 h 4527226"/>
              <a:gd name="connsiteX6176" fmla="*/ 2994291 w 4239875"/>
              <a:gd name="connsiteY6176" fmla="*/ 3091512 h 4527226"/>
              <a:gd name="connsiteX6177" fmla="*/ 2990981 w 4239875"/>
              <a:gd name="connsiteY6177" fmla="*/ 3100607 h 4527226"/>
              <a:gd name="connsiteX6178" fmla="*/ 2985096 w 4239875"/>
              <a:gd name="connsiteY6178" fmla="*/ 3094530 h 4527226"/>
              <a:gd name="connsiteX6179" fmla="*/ 2994291 w 4239875"/>
              <a:gd name="connsiteY6179" fmla="*/ 3091512 h 4527226"/>
              <a:gd name="connsiteX6180" fmla="*/ 3385426 w 4239875"/>
              <a:gd name="connsiteY6180" fmla="*/ 3091170 h 4527226"/>
              <a:gd name="connsiteX6181" fmla="*/ 3396743 w 4239875"/>
              <a:gd name="connsiteY6181" fmla="*/ 3106688 h 4527226"/>
              <a:gd name="connsiteX6182" fmla="*/ 3378208 w 4239875"/>
              <a:gd name="connsiteY6182" fmla="*/ 3110537 h 4527226"/>
              <a:gd name="connsiteX6183" fmla="*/ 3385426 w 4239875"/>
              <a:gd name="connsiteY6183" fmla="*/ 3091170 h 4527226"/>
              <a:gd name="connsiteX6184" fmla="*/ 837962 w 4239875"/>
              <a:gd name="connsiteY6184" fmla="*/ 3090830 h 4527226"/>
              <a:gd name="connsiteX6185" fmla="*/ 838591 w 4239875"/>
              <a:gd name="connsiteY6185" fmla="*/ 3100007 h 4527226"/>
              <a:gd name="connsiteX6186" fmla="*/ 839187 w 4239875"/>
              <a:gd name="connsiteY6186" fmla="*/ 3106732 h 4527226"/>
              <a:gd name="connsiteX6187" fmla="*/ 839986 w 4239875"/>
              <a:gd name="connsiteY6187" fmla="*/ 3111423 h 4527226"/>
              <a:gd name="connsiteX6188" fmla="*/ 813986 w 4239875"/>
              <a:gd name="connsiteY6188" fmla="*/ 3179509 h 4527226"/>
              <a:gd name="connsiteX6189" fmla="*/ 784358 w 4239875"/>
              <a:gd name="connsiteY6189" fmla="*/ 3262295 h 4527226"/>
              <a:gd name="connsiteX6190" fmla="*/ 783501 w 4239875"/>
              <a:gd name="connsiteY6190" fmla="*/ 3262119 h 4527226"/>
              <a:gd name="connsiteX6191" fmla="*/ 780021 w 4239875"/>
              <a:gd name="connsiteY6191" fmla="*/ 3266115 h 4527226"/>
              <a:gd name="connsiteX6192" fmla="*/ 782789 w 4239875"/>
              <a:gd name="connsiteY6192" fmla="*/ 3266682 h 4527226"/>
              <a:gd name="connsiteX6193" fmla="*/ 779340 w 4239875"/>
              <a:gd name="connsiteY6193" fmla="*/ 3276317 h 4527226"/>
              <a:gd name="connsiteX6194" fmla="*/ 787556 w 4239875"/>
              <a:gd name="connsiteY6194" fmla="*/ 3276683 h 4527226"/>
              <a:gd name="connsiteX6195" fmla="*/ 771204 w 4239875"/>
              <a:gd name="connsiteY6195" fmla="*/ 3293688 h 4527226"/>
              <a:gd name="connsiteX6196" fmla="*/ 787247 w 4239875"/>
              <a:gd name="connsiteY6196" fmla="*/ 3288232 h 4527226"/>
              <a:gd name="connsiteX6197" fmla="*/ 784046 w 4239875"/>
              <a:gd name="connsiteY6197" fmla="*/ 3298851 h 4527226"/>
              <a:gd name="connsiteX6198" fmla="*/ 786680 w 4239875"/>
              <a:gd name="connsiteY6198" fmla="*/ 3297799 h 4527226"/>
              <a:gd name="connsiteX6199" fmla="*/ 791186 w 4239875"/>
              <a:gd name="connsiteY6199" fmla="*/ 3299938 h 4527226"/>
              <a:gd name="connsiteX6200" fmla="*/ 788243 w 4239875"/>
              <a:gd name="connsiteY6200" fmla="*/ 3301579 h 4527226"/>
              <a:gd name="connsiteX6201" fmla="*/ 783879 w 4239875"/>
              <a:gd name="connsiteY6201" fmla="*/ 3299405 h 4527226"/>
              <a:gd name="connsiteX6202" fmla="*/ 770230 w 4239875"/>
              <a:gd name="connsiteY6202" fmla="*/ 3344666 h 4527226"/>
              <a:gd name="connsiteX6203" fmla="*/ 745959 w 4239875"/>
              <a:gd name="connsiteY6203" fmla="*/ 3395572 h 4527226"/>
              <a:gd name="connsiteX6204" fmla="*/ 750795 w 4239875"/>
              <a:gd name="connsiteY6204" fmla="*/ 3371760 h 4527226"/>
              <a:gd name="connsiteX6205" fmla="*/ 751506 w 4239875"/>
              <a:gd name="connsiteY6205" fmla="*/ 3352989 h 4527226"/>
              <a:gd name="connsiteX6206" fmla="*/ 762228 w 4239875"/>
              <a:gd name="connsiteY6206" fmla="*/ 3327767 h 4527226"/>
              <a:gd name="connsiteX6207" fmla="*/ 763886 w 4239875"/>
              <a:gd name="connsiteY6207" fmla="*/ 3307753 h 4527226"/>
              <a:gd name="connsiteX6208" fmla="*/ 760022 w 4239875"/>
              <a:gd name="connsiteY6208" fmla="*/ 3294989 h 4527226"/>
              <a:gd name="connsiteX6209" fmla="*/ 772815 w 4239875"/>
              <a:gd name="connsiteY6209" fmla="*/ 3267419 h 4527226"/>
              <a:gd name="connsiteX6210" fmla="*/ 788696 w 4239875"/>
              <a:gd name="connsiteY6210" fmla="*/ 3220841 h 4527226"/>
              <a:gd name="connsiteX6211" fmla="*/ 791460 w 4239875"/>
              <a:gd name="connsiteY6211" fmla="*/ 3220320 h 4527226"/>
              <a:gd name="connsiteX6212" fmla="*/ 789903 w 4239875"/>
              <a:gd name="connsiteY6212" fmla="*/ 3217302 h 4527226"/>
              <a:gd name="connsiteX6213" fmla="*/ 793459 w 4239875"/>
              <a:gd name="connsiteY6213" fmla="*/ 3206874 h 4527226"/>
              <a:gd name="connsiteX6214" fmla="*/ 800030 w 4239875"/>
              <a:gd name="connsiteY6214" fmla="*/ 3188785 h 4527226"/>
              <a:gd name="connsiteX6215" fmla="*/ 798786 w 4239875"/>
              <a:gd name="connsiteY6215" fmla="*/ 3187837 h 4527226"/>
              <a:gd name="connsiteX6216" fmla="*/ 796108 w 4239875"/>
              <a:gd name="connsiteY6216" fmla="*/ 3185798 h 4527226"/>
              <a:gd name="connsiteX6217" fmla="*/ 800031 w 4239875"/>
              <a:gd name="connsiteY6217" fmla="*/ 3185371 h 4527226"/>
              <a:gd name="connsiteX6218" fmla="*/ 800609 w 4239875"/>
              <a:gd name="connsiteY6218" fmla="*/ 3187192 h 4527226"/>
              <a:gd name="connsiteX6219" fmla="*/ 815885 w 4239875"/>
              <a:gd name="connsiteY6219" fmla="*/ 3145151 h 4527226"/>
              <a:gd name="connsiteX6220" fmla="*/ 4124596 w 4239875"/>
              <a:gd name="connsiteY6220" fmla="*/ 3090393 h 4527226"/>
              <a:gd name="connsiteX6221" fmla="*/ 4130829 w 4239875"/>
              <a:gd name="connsiteY6221" fmla="*/ 3091349 h 4527226"/>
              <a:gd name="connsiteX6222" fmla="*/ 4128814 w 4239875"/>
              <a:gd name="connsiteY6222" fmla="*/ 3098735 h 4527226"/>
              <a:gd name="connsiteX6223" fmla="*/ 4124596 w 4239875"/>
              <a:gd name="connsiteY6223" fmla="*/ 3090393 h 4527226"/>
              <a:gd name="connsiteX6224" fmla="*/ 950211 w 4239875"/>
              <a:gd name="connsiteY6224" fmla="*/ 3090098 h 4527226"/>
              <a:gd name="connsiteX6225" fmla="*/ 961097 w 4239875"/>
              <a:gd name="connsiteY6225" fmla="*/ 3098390 h 4527226"/>
              <a:gd name="connsiteX6226" fmla="*/ 954473 w 4239875"/>
              <a:gd name="connsiteY6226" fmla="*/ 3099716 h 4527226"/>
              <a:gd name="connsiteX6227" fmla="*/ 956519 w 4239875"/>
              <a:gd name="connsiteY6227" fmla="*/ 3102000 h 4527226"/>
              <a:gd name="connsiteX6228" fmla="*/ 955718 w 4239875"/>
              <a:gd name="connsiteY6228" fmla="*/ 3105273 h 4527226"/>
              <a:gd name="connsiteX6229" fmla="*/ 952370 w 4239875"/>
              <a:gd name="connsiteY6229" fmla="*/ 3100779 h 4527226"/>
              <a:gd name="connsiteX6230" fmla="*/ 952483 w 4239875"/>
              <a:gd name="connsiteY6230" fmla="*/ 3100115 h 4527226"/>
              <a:gd name="connsiteX6231" fmla="*/ 950946 w 4239875"/>
              <a:gd name="connsiteY6231" fmla="*/ 3100423 h 4527226"/>
              <a:gd name="connsiteX6232" fmla="*/ 950211 w 4239875"/>
              <a:gd name="connsiteY6232" fmla="*/ 3090098 h 4527226"/>
              <a:gd name="connsiteX6233" fmla="*/ 3777483 w 4239875"/>
              <a:gd name="connsiteY6233" fmla="*/ 3087119 h 4527226"/>
              <a:gd name="connsiteX6234" fmla="*/ 3781984 w 4239875"/>
              <a:gd name="connsiteY6234" fmla="*/ 3091304 h 4527226"/>
              <a:gd name="connsiteX6235" fmla="*/ 3779692 w 4239875"/>
              <a:gd name="connsiteY6235" fmla="*/ 3091849 h 4527226"/>
              <a:gd name="connsiteX6236" fmla="*/ 3780241 w 4239875"/>
              <a:gd name="connsiteY6236" fmla="*/ 3093707 h 4527226"/>
              <a:gd name="connsiteX6237" fmla="*/ 3777447 w 4239875"/>
              <a:gd name="connsiteY6237" fmla="*/ 3098564 h 4527226"/>
              <a:gd name="connsiteX6238" fmla="*/ 3776265 w 4239875"/>
              <a:gd name="connsiteY6238" fmla="*/ 3095408 h 4527226"/>
              <a:gd name="connsiteX6239" fmla="*/ 3778581 w 4239875"/>
              <a:gd name="connsiteY6239" fmla="*/ 3092113 h 4527226"/>
              <a:gd name="connsiteX6240" fmla="*/ 3775605 w 4239875"/>
              <a:gd name="connsiteY6240" fmla="*/ 3092822 h 4527226"/>
              <a:gd name="connsiteX6241" fmla="*/ 3771143 w 4239875"/>
              <a:gd name="connsiteY6241" fmla="*/ 3089373 h 4527226"/>
              <a:gd name="connsiteX6242" fmla="*/ 3777483 w 4239875"/>
              <a:gd name="connsiteY6242" fmla="*/ 3087119 h 4527226"/>
              <a:gd name="connsiteX6243" fmla="*/ 3406708 w 4239875"/>
              <a:gd name="connsiteY6243" fmla="*/ 3087082 h 4527226"/>
              <a:gd name="connsiteX6244" fmla="*/ 3410620 w 4239875"/>
              <a:gd name="connsiteY6244" fmla="*/ 3090654 h 4527226"/>
              <a:gd name="connsiteX6245" fmla="*/ 3399805 w 4239875"/>
              <a:gd name="connsiteY6245" fmla="*/ 3089351 h 4527226"/>
              <a:gd name="connsiteX6246" fmla="*/ 3406708 w 4239875"/>
              <a:gd name="connsiteY6246" fmla="*/ 3087082 h 4527226"/>
              <a:gd name="connsiteX6247" fmla="*/ 1229382 w 4239875"/>
              <a:gd name="connsiteY6247" fmla="*/ 3085858 h 4527226"/>
              <a:gd name="connsiteX6248" fmla="*/ 1233041 w 4239875"/>
              <a:gd name="connsiteY6248" fmla="*/ 3089940 h 4527226"/>
              <a:gd name="connsiteX6249" fmla="*/ 1232629 w 4239875"/>
              <a:gd name="connsiteY6249" fmla="*/ 3091626 h 4527226"/>
              <a:gd name="connsiteX6250" fmla="*/ 1236698 w 4239875"/>
              <a:gd name="connsiteY6250" fmla="*/ 3086286 h 4527226"/>
              <a:gd name="connsiteX6251" fmla="*/ 1243074 w 4239875"/>
              <a:gd name="connsiteY6251" fmla="*/ 3108701 h 4527226"/>
              <a:gd name="connsiteX6252" fmla="*/ 1226735 w 4239875"/>
              <a:gd name="connsiteY6252" fmla="*/ 3109650 h 4527226"/>
              <a:gd name="connsiteX6253" fmla="*/ 1221866 w 4239875"/>
              <a:gd name="connsiteY6253" fmla="*/ 3107505 h 4527226"/>
              <a:gd name="connsiteX6254" fmla="*/ 1225002 w 4239875"/>
              <a:gd name="connsiteY6254" fmla="*/ 3111140 h 4527226"/>
              <a:gd name="connsiteX6255" fmla="*/ 1224601 w 4239875"/>
              <a:gd name="connsiteY6255" fmla="*/ 3114719 h 4527226"/>
              <a:gd name="connsiteX6256" fmla="*/ 1220942 w 4239875"/>
              <a:gd name="connsiteY6256" fmla="*/ 3110637 h 4527226"/>
              <a:gd name="connsiteX6257" fmla="*/ 1221724 w 4239875"/>
              <a:gd name="connsiteY6257" fmla="*/ 3107443 h 4527226"/>
              <a:gd name="connsiteX6258" fmla="*/ 1220866 w 4239875"/>
              <a:gd name="connsiteY6258" fmla="*/ 3107066 h 4527226"/>
              <a:gd name="connsiteX6259" fmla="*/ 1228699 w 4239875"/>
              <a:gd name="connsiteY6259" fmla="*/ 3096784 h 4527226"/>
              <a:gd name="connsiteX6260" fmla="*/ 1227184 w 4239875"/>
              <a:gd name="connsiteY6260" fmla="*/ 3097630 h 4527226"/>
              <a:gd name="connsiteX6261" fmla="*/ 1222276 w 4239875"/>
              <a:gd name="connsiteY6261" fmla="*/ 3095186 h 4527226"/>
              <a:gd name="connsiteX6262" fmla="*/ 1225218 w 4239875"/>
              <a:gd name="connsiteY6262" fmla="*/ 3093545 h 4527226"/>
              <a:gd name="connsiteX6263" fmla="*/ 1229531 w 4239875"/>
              <a:gd name="connsiteY6263" fmla="*/ 3095692 h 4527226"/>
              <a:gd name="connsiteX6264" fmla="*/ 1231802 w 4239875"/>
              <a:gd name="connsiteY6264" fmla="*/ 3092710 h 4527226"/>
              <a:gd name="connsiteX6265" fmla="*/ 1228632 w 4239875"/>
              <a:gd name="connsiteY6265" fmla="*/ 3089063 h 4527226"/>
              <a:gd name="connsiteX6266" fmla="*/ 1229382 w 4239875"/>
              <a:gd name="connsiteY6266" fmla="*/ 3085858 h 4527226"/>
              <a:gd name="connsiteX6267" fmla="*/ 954771 w 4239875"/>
              <a:gd name="connsiteY6267" fmla="*/ 3084112 h 4527226"/>
              <a:gd name="connsiteX6268" fmla="*/ 962654 w 4239875"/>
              <a:gd name="connsiteY6268" fmla="*/ 3096346 h 4527226"/>
              <a:gd name="connsiteX6269" fmla="*/ 954771 w 4239875"/>
              <a:gd name="connsiteY6269" fmla="*/ 3084112 h 4527226"/>
              <a:gd name="connsiteX6270" fmla="*/ 3468987 w 4239875"/>
              <a:gd name="connsiteY6270" fmla="*/ 3083389 h 4527226"/>
              <a:gd name="connsiteX6271" fmla="*/ 3474517 w 4239875"/>
              <a:gd name="connsiteY6271" fmla="*/ 3088142 h 4527226"/>
              <a:gd name="connsiteX6272" fmla="*/ 3472785 w 4239875"/>
              <a:gd name="connsiteY6272" fmla="*/ 3096907 h 4527226"/>
              <a:gd name="connsiteX6273" fmla="*/ 3468987 w 4239875"/>
              <a:gd name="connsiteY6273" fmla="*/ 3083389 h 4527226"/>
              <a:gd name="connsiteX6274" fmla="*/ 464276 w 4239875"/>
              <a:gd name="connsiteY6274" fmla="*/ 3083275 h 4527226"/>
              <a:gd name="connsiteX6275" fmla="*/ 455726 w 4239875"/>
              <a:gd name="connsiteY6275" fmla="*/ 3100938 h 4527226"/>
              <a:gd name="connsiteX6276" fmla="*/ 454228 w 4239875"/>
              <a:gd name="connsiteY6276" fmla="*/ 3089218 h 4527226"/>
              <a:gd name="connsiteX6277" fmla="*/ 464276 w 4239875"/>
              <a:gd name="connsiteY6277" fmla="*/ 3083275 h 4527226"/>
              <a:gd name="connsiteX6278" fmla="*/ 1352356 w 4239875"/>
              <a:gd name="connsiteY6278" fmla="*/ 3082715 h 4527226"/>
              <a:gd name="connsiteX6279" fmla="*/ 1361111 w 4239875"/>
              <a:gd name="connsiteY6279" fmla="*/ 3083015 h 4527226"/>
              <a:gd name="connsiteX6280" fmla="*/ 1347830 w 4239875"/>
              <a:gd name="connsiteY6280" fmla="*/ 3089886 h 4527226"/>
              <a:gd name="connsiteX6281" fmla="*/ 1352356 w 4239875"/>
              <a:gd name="connsiteY6281" fmla="*/ 3082715 h 4527226"/>
              <a:gd name="connsiteX6282" fmla="*/ 1212410 w 4239875"/>
              <a:gd name="connsiteY6282" fmla="*/ 3082493 h 4527226"/>
              <a:gd name="connsiteX6283" fmla="*/ 1195317 w 4239875"/>
              <a:gd name="connsiteY6283" fmla="*/ 3126856 h 4527226"/>
              <a:gd name="connsiteX6284" fmla="*/ 1188911 w 4239875"/>
              <a:gd name="connsiteY6284" fmla="*/ 3148922 h 4527226"/>
              <a:gd name="connsiteX6285" fmla="*/ 1184662 w 4239875"/>
              <a:gd name="connsiteY6285" fmla="*/ 3158714 h 4527226"/>
              <a:gd name="connsiteX6286" fmla="*/ 1182116 w 4239875"/>
              <a:gd name="connsiteY6286" fmla="*/ 3157085 h 4527226"/>
              <a:gd name="connsiteX6287" fmla="*/ 1178933 w 4239875"/>
              <a:gd name="connsiteY6287" fmla="*/ 3158154 h 4527226"/>
              <a:gd name="connsiteX6288" fmla="*/ 1184399 w 4239875"/>
              <a:gd name="connsiteY6288" fmla="*/ 3159317 h 4527226"/>
              <a:gd name="connsiteX6289" fmla="*/ 1180199 w 4239875"/>
              <a:gd name="connsiteY6289" fmla="*/ 3168999 h 4527226"/>
              <a:gd name="connsiteX6290" fmla="*/ 1179189 w 4239875"/>
              <a:gd name="connsiteY6290" fmla="*/ 3169120 h 4527226"/>
              <a:gd name="connsiteX6291" fmla="*/ 1179307 w 4239875"/>
              <a:gd name="connsiteY6291" fmla="*/ 3168864 h 4527226"/>
              <a:gd name="connsiteX6292" fmla="*/ 1177297 w 4239875"/>
              <a:gd name="connsiteY6292" fmla="*/ 3169329 h 4527226"/>
              <a:gd name="connsiteX6293" fmla="*/ 1174938 w 4239875"/>
              <a:gd name="connsiteY6293" fmla="*/ 3169130 h 4527226"/>
              <a:gd name="connsiteX6294" fmla="*/ 1174766 w 4239875"/>
              <a:gd name="connsiteY6294" fmla="*/ 3168673 h 4527226"/>
              <a:gd name="connsiteX6295" fmla="*/ 1173798 w 4239875"/>
              <a:gd name="connsiteY6295" fmla="*/ 3156453 h 4527226"/>
              <a:gd name="connsiteX6296" fmla="*/ 1175038 w 4239875"/>
              <a:gd name="connsiteY6296" fmla="*/ 3157935 h 4527226"/>
              <a:gd name="connsiteX6297" fmla="*/ 1175983 w 4239875"/>
              <a:gd name="connsiteY6297" fmla="*/ 3154467 h 4527226"/>
              <a:gd name="connsiteX6298" fmla="*/ 1173406 w 4239875"/>
              <a:gd name="connsiteY6298" fmla="*/ 3151514 h 4527226"/>
              <a:gd name="connsiteX6299" fmla="*/ 1173237 w 4239875"/>
              <a:gd name="connsiteY6299" fmla="*/ 3149363 h 4527226"/>
              <a:gd name="connsiteX6300" fmla="*/ 1177198 w 4239875"/>
              <a:gd name="connsiteY6300" fmla="*/ 3140383 h 4527226"/>
              <a:gd name="connsiteX6301" fmla="*/ 1176497 w 4239875"/>
              <a:gd name="connsiteY6301" fmla="*/ 3127408 h 4527226"/>
              <a:gd name="connsiteX6302" fmla="*/ 1212410 w 4239875"/>
              <a:gd name="connsiteY6302" fmla="*/ 3082493 h 4527226"/>
              <a:gd name="connsiteX6303" fmla="*/ 3805852 w 4239875"/>
              <a:gd name="connsiteY6303" fmla="*/ 3082194 h 4527226"/>
              <a:gd name="connsiteX6304" fmla="*/ 3814167 w 4239875"/>
              <a:gd name="connsiteY6304" fmla="*/ 3082687 h 4527226"/>
              <a:gd name="connsiteX6305" fmla="*/ 3824949 w 4239875"/>
              <a:gd name="connsiteY6305" fmla="*/ 3107155 h 4527226"/>
              <a:gd name="connsiteX6306" fmla="*/ 3803547 w 4239875"/>
              <a:gd name="connsiteY6306" fmla="*/ 3090766 h 4527226"/>
              <a:gd name="connsiteX6307" fmla="*/ 3805852 w 4239875"/>
              <a:gd name="connsiteY6307" fmla="*/ 3082194 h 4527226"/>
              <a:gd name="connsiteX6308" fmla="*/ 3948845 w 4239875"/>
              <a:gd name="connsiteY6308" fmla="*/ 3081756 h 4527226"/>
              <a:gd name="connsiteX6309" fmla="*/ 3957416 w 4239875"/>
              <a:gd name="connsiteY6309" fmla="*/ 3084353 h 4527226"/>
              <a:gd name="connsiteX6310" fmla="*/ 3966954 w 4239875"/>
              <a:gd name="connsiteY6310" fmla="*/ 3110154 h 4527226"/>
              <a:gd name="connsiteX6311" fmla="*/ 3948845 w 4239875"/>
              <a:gd name="connsiteY6311" fmla="*/ 3081756 h 4527226"/>
              <a:gd name="connsiteX6312" fmla="*/ 1522634 w 4239875"/>
              <a:gd name="connsiteY6312" fmla="*/ 3081241 h 4527226"/>
              <a:gd name="connsiteX6313" fmla="*/ 1528894 w 4239875"/>
              <a:gd name="connsiteY6313" fmla="*/ 3085904 h 4527226"/>
              <a:gd name="connsiteX6314" fmla="*/ 1517111 w 4239875"/>
              <a:gd name="connsiteY6314" fmla="*/ 3082051 h 4527226"/>
              <a:gd name="connsiteX6315" fmla="*/ 1522634 w 4239875"/>
              <a:gd name="connsiteY6315" fmla="*/ 3081241 h 4527226"/>
              <a:gd name="connsiteX6316" fmla="*/ 1453320 w 4239875"/>
              <a:gd name="connsiteY6316" fmla="*/ 3080787 h 4527226"/>
              <a:gd name="connsiteX6317" fmla="*/ 1447607 w 4239875"/>
              <a:gd name="connsiteY6317" fmla="*/ 3086890 h 4527226"/>
              <a:gd name="connsiteX6318" fmla="*/ 1449556 w 4239875"/>
              <a:gd name="connsiteY6318" fmla="*/ 3094650 h 4527226"/>
              <a:gd name="connsiteX6319" fmla="*/ 1453320 w 4239875"/>
              <a:gd name="connsiteY6319" fmla="*/ 3080787 h 4527226"/>
              <a:gd name="connsiteX6320" fmla="*/ 3879782 w 4239875"/>
              <a:gd name="connsiteY6320" fmla="*/ 3080449 h 4527226"/>
              <a:gd name="connsiteX6321" fmla="*/ 3880120 w 4239875"/>
              <a:gd name="connsiteY6321" fmla="*/ 3090476 h 4527226"/>
              <a:gd name="connsiteX6322" fmla="*/ 3875845 w 4239875"/>
              <a:gd name="connsiteY6322" fmla="*/ 3082189 h 4527226"/>
              <a:gd name="connsiteX6323" fmla="*/ 3879782 w 4239875"/>
              <a:gd name="connsiteY6323" fmla="*/ 3080449 h 4527226"/>
              <a:gd name="connsiteX6324" fmla="*/ 1313825 w 4239875"/>
              <a:gd name="connsiteY6324" fmla="*/ 3079858 h 4527226"/>
              <a:gd name="connsiteX6325" fmla="*/ 1321688 w 4239875"/>
              <a:gd name="connsiteY6325" fmla="*/ 3080152 h 4527226"/>
              <a:gd name="connsiteX6326" fmla="*/ 1334642 w 4239875"/>
              <a:gd name="connsiteY6326" fmla="*/ 3101161 h 4527226"/>
              <a:gd name="connsiteX6327" fmla="*/ 1304715 w 4239875"/>
              <a:gd name="connsiteY6327" fmla="*/ 3153864 h 4527226"/>
              <a:gd name="connsiteX6328" fmla="*/ 1310627 w 4239875"/>
              <a:gd name="connsiteY6328" fmla="*/ 3132687 h 4527226"/>
              <a:gd name="connsiteX6329" fmla="*/ 1313843 w 4239875"/>
              <a:gd name="connsiteY6329" fmla="*/ 3123995 h 4527226"/>
              <a:gd name="connsiteX6330" fmla="*/ 1298750 w 4239875"/>
              <a:gd name="connsiteY6330" fmla="*/ 3112499 h 4527226"/>
              <a:gd name="connsiteX6331" fmla="*/ 1318133 w 4239875"/>
              <a:gd name="connsiteY6331" fmla="*/ 3116124 h 4527226"/>
              <a:gd name="connsiteX6332" fmla="*/ 1301594 w 4239875"/>
              <a:gd name="connsiteY6332" fmla="*/ 3097957 h 4527226"/>
              <a:gd name="connsiteX6333" fmla="*/ 1308338 w 4239875"/>
              <a:gd name="connsiteY6333" fmla="*/ 3085145 h 4527226"/>
              <a:gd name="connsiteX6334" fmla="*/ 1313825 w 4239875"/>
              <a:gd name="connsiteY6334" fmla="*/ 3079858 h 4527226"/>
              <a:gd name="connsiteX6335" fmla="*/ 3740334 w 4239875"/>
              <a:gd name="connsiteY6335" fmla="*/ 3079292 h 4527226"/>
              <a:gd name="connsiteX6336" fmla="*/ 3754361 w 4239875"/>
              <a:gd name="connsiteY6336" fmla="*/ 3103671 h 4527226"/>
              <a:gd name="connsiteX6337" fmla="*/ 3730838 w 4239875"/>
              <a:gd name="connsiteY6337" fmla="*/ 3094871 h 4527226"/>
              <a:gd name="connsiteX6338" fmla="*/ 3738733 w 4239875"/>
              <a:gd name="connsiteY6338" fmla="*/ 3091485 h 4527226"/>
              <a:gd name="connsiteX6339" fmla="*/ 3740334 w 4239875"/>
              <a:gd name="connsiteY6339" fmla="*/ 3079292 h 4527226"/>
              <a:gd name="connsiteX6340" fmla="*/ 1543430 w 4239875"/>
              <a:gd name="connsiteY6340" fmla="*/ 3078299 h 4527226"/>
              <a:gd name="connsiteX6341" fmla="*/ 1550321 w 4239875"/>
              <a:gd name="connsiteY6341" fmla="*/ 3080308 h 4527226"/>
              <a:gd name="connsiteX6342" fmla="*/ 1532042 w 4239875"/>
              <a:gd name="connsiteY6342" fmla="*/ 3093406 h 4527226"/>
              <a:gd name="connsiteX6343" fmla="*/ 1538437 w 4239875"/>
              <a:gd name="connsiteY6343" fmla="*/ 3082149 h 4527226"/>
              <a:gd name="connsiteX6344" fmla="*/ 1543430 w 4239875"/>
              <a:gd name="connsiteY6344" fmla="*/ 3078299 h 4527226"/>
              <a:gd name="connsiteX6345" fmla="*/ 3177571 w 4239875"/>
              <a:gd name="connsiteY6345" fmla="*/ 3076090 h 4527226"/>
              <a:gd name="connsiteX6346" fmla="*/ 3181467 w 4239875"/>
              <a:gd name="connsiteY6346" fmla="*/ 3076243 h 4527226"/>
              <a:gd name="connsiteX6347" fmla="*/ 3180554 w 4239875"/>
              <a:gd name="connsiteY6347" fmla="*/ 3084976 h 4527226"/>
              <a:gd name="connsiteX6348" fmla="*/ 3177571 w 4239875"/>
              <a:gd name="connsiteY6348" fmla="*/ 3076090 h 4527226"/>
              <a:gd name="connsiteX6349" fmla="*/ 4120581 w 4239875"/>
              <a:gd name="connsiteY6349" fmla="*/ 3075121 h 4527226"/>
              <a:gd name="connsiteX6350" fmla="*/ 4126552 w 4239875"/>
              <a:gd name="connsiteY6350" fmla="*/ 3077812 h 4527226"/>
              <a:gd name="connsiteX6351" fmla="*/ 4129980 w 4239875"/>
              <a:gd name="connsiteY6351" fmla="*/ 3084826 h 4527226"/>
              <a:gd name="connsiteX6352" fmla="*/ 4126001 w 4239875"/>
              <a:gd name="connsiteY6352" fmla="*/ 3084422 h 4527226"/>
              <a:gd name="connsiteX6353" fmla="*/ 4120581 w 4239875"/>
              <a:gd name="connsiteY6353" fmla="*/ 3075121 h 4527226"/>
              <a:gd name="connsiteX6354" fmla="*/ 3366590 w 4239875"/>
              <a:gd name="connsiteY6354" fmla="*/ 3074665 h 4527226"/>
              <a:gd name="connsiteX6355" fmla="*/ 3381182 w 4239875"/>
              <a:gd name="connsiteY6355" fmla="*/ 3076782 h 4527226"/>
              <a:gd name="connsiteX6356" fmla="*/ 3371591 w 4239875"/>
              <a:gd name="connsiteY6356" fmla="*/ 3086068 h 4527226"/>
              <a:gd name="connsiteX6357" fmla="*/ 3364474 w 4239875"/>
              <a:gd name="connsiteY6357" fmla="*/ 3076799 h 4527226"/>
              <a:gd name="connsiteX6358" fmla="*/ 3366590 w 4239875"/>
              <a:gd name="connsiteY6358" fmla="*/ 3074665 h 4527226"/>
              <a:gd name="connsiteX6359" fmla="*/ 1216212 w 4239875"/>
              <a:gd name="connsiteY6359" fmla="*/ 3072983 h 4527226"/>
              <a:gd name="connsiteX6360" fmla="*/ 1222511 w 4239875"/>
              <a:gd name="connsiteY6360" fmla="*/ 3073792 h 4527226"/>
              <a:gd name="connsiteX6361" fmla="*/ 1212866 w 4239875"/>
              <a:gd name="connsiteY6361" fmla="*/ 3077081 h 4527226"/>
              <a:gd name="connsiteX6362" fmla="*/ 1216212 w 4239875"/>
              <a:gd name="connsiteY6362" fmla="*/ 3072983 h 4527226"/>
              <a:gd name="connsiteX6363" fmla="*/ 818743 w 4239875"/>
              <a:gd name="connsiteY6363" fmla="*/ 3072264 h 4527226"/>
              <a:gd name="connsiteX6364" fmla="*/ 828399 w 4239875"/>
              <a:gd name="connsiteY6364" fmla="*/ 3079620 h 4527226"/>
              <a:gd name="connsiteX6365" fmla="*/ 828462 w 4239875"/>
              <a:gd name="connsiteY6365" fmla="*/ 3090293 h 4527226"/>
              <a:gd name="connsiteX6366" fmla="*/ 811082 w 4239875"/>
              <a:gd name="connsiteY6366" fmla="*/ 3093450 h 4527226"/>
              <a:gd name="connsiteX6367" fmla="*/ 818743 w 4239875"/>
              <a:gd name="connsiteY6367" fmla="*/ 3072264 h 4527226"/>
              <a:gd name="connsiteX6368" fmla="*/ 2978435 w 4239875"/>
              <a:gd name="connsiteY6368" fmla="*/ 3071357 h 4527226"/>
              <a:gd name="connsiteX6369" fmla="*/ 2981193 w 4239875"/>
              <a:gd name="connsiteY6369" fmla="*/ 3072270 h 4527226"/>
              <a:gd name="connsiteX6370" fmla="*/ 2973492 w 4239875"/>
              <a:gd name="connsiteY6370" fmla="*/ 3073994 h 4527226"/>
              <a:gd name="connsiteX6371" fmla="*/ 2978435 w 4239875"/>
              <a:gd name="connsiteY6371" fmla="*/ 3071357 h 4527226"/>
              <a:gd name="connsiteX6372" fmla="*/ 1696173 w 4239875"/>
              <a:gd name="connsiteY6372" fmla="*/ 3071181 h 4527226"/>
              <a:gd name="connsiteX6373" fmla="*/ 1705716 w 4239875"/>
              <a:gd name="connsiteY6373" fmla="*/ 3078449 h 4527226"/>
              <a:gd name="connsiteX6374" fmla="*/ 1682139 w 4239875"/>
              <a:gd name="connsiteY6374" fmla="*/ 3106833 h 4527226"/>
              <a:gd name="connsiteX6375" fmla="*/ 1661561 w 4239875"/>
              <a:gd name="connsiteY6375" fmla="*/ 3121017 h 4527226"/>
              <a:gd name="connsiteX6376" fmla="*/ 1657738 w 4239875"/>
              <a:gd name="connsiteY6376" fmla="*/ 3110639 h 4527226"/>
              <a:gd name="connsiteX6377" fmla="*/ 1660758 w 4239875"/>
              <a:gd name="connsiteY6377" fmla="*/ 3111074 h 4527226"/>
              <a:gd name="connsiteX6378" fmla="*/ 1682669 w 4239875"/>
              <a:gd name="connsiteY6378" fmla="*/ 3086709 h 4527226"/>
              <a:gd name="connsiteX6379" fmla="*/ 1690616 w 4239875"/>
              <a:gd name="connsiteY6379" fmla="*/ 3076278 h 4527226"/>
              <a:gd name="connsiteX6380" fmla="*/ 1696173 w 4239875"/>
              <a:gd name="connsiteY6380" fmla="*/ 3071181 h 4527226"/>
              <a:gd name="connsiteX6381" fmla="*/ 4012612 w 4239875"/>
              <a:gd name="connsiteY6381" fmla="*/ 3071100 h 4527226"/>
              <a:gd name="connsiteX6382" fmla="*/ 4014743 w 4239875"/>
              <a:gd name="connsiteY6382" fmla="*/ 3081462 h 4527226"/>
              <a:gd name="connsiteX6383" fmla="*/ 4012612 w 4239875"/>
              <a:gd name="connsiteY6383" fmla="*/ 3071100 h 4527226"/>
              <a:gd name="connsiteX6384" fmla="*/ 2877325 w 4239875"/>
              <a:gd name="connsiteY6384" fmla="*/ 3070685 h 4527226"/>
              <a:gd name="connsiteX6385" fmla="*/ 2876335 w 4239875"/>
              <a:gd name="connsiteY6385" fmla="*/ 3075467 h 4527226"/>
              <a:gd name="connsiteX6386" fmla="*/ 2873468 w 4239875"/>
              <a:gd name="connsiteY6386" fmla="*/ 3072508 h 4527226"/>
              <a:gd name="connsiteX6387" fmla="*/ 2877325 w 4239875"/>
              <a:gd name="connsiteY6387" fmla="*/ 3070685 h 4527226"/>
              <a:gd name="connsiteX6388" fmla="*/ 3350221 w 4239875"/>
              <a:gd name="connsiteY6388" fmla="*/ 3070661 h 4527226"/>
              <a:gd name="connsiteX6389" fmla="*/ 3344794 w 4239875"/>
              <a:gd name="connsiteY6389" fmla="*/ 3094727 h 4527226"/>
              <a:gd name="connsiteX6390" fmla="*/ 3350221 w 4239875"/>
              <a:gd name="connsiteY6390" fmla="*/ 3070661 h 4527226"/>
              <a:gd name="connsiteX6391" fmla="*/ 3856441 w 4239875"/>
              <a:gd name="connsiteY6391" fmla="*/ 3069047 h 4527226"/>
              <a:gd name="connsiteX6392" fmla="*/ 3859674 w 4239875"/>
              <a:gd name="connsiteY6392" fmla="*/ 3069605 h 4527226"/>
              <a:gd name="connsiteX6393" fmla="*/ 3859872 w 4239875"/>
              <a:gd name="connsiteY6393" fmla="*/ 3078151 h 4527226"/>
              <a:gd name="connsiteX6394" fmla="*/ 3856441 w 4239875"/>
              <a:gd name="connsiteY6394" fmla="*/ 3069047 h 4527226"/>
              <a:gd name="connsiteX6395" fmla="*/ 3278368 w 4239875"/>
              <a:gd name="connsiteY6395" fmla="*/ 3067748 h 4527226"/>
              <a:gd name="connsiteX6396" fmla="*/ 3300290 w 4239875"/>
              <a:gd name="connsiteY6396" fmla="*/ 3096102 h 4527226"/>
              <a:gd name="connsiteX6397" fmla="*/ 3278368 w 4239875"/>
              <a:gd name="connsiteY6397" fmla="*/ 3067748 h 4527226"/>
              <a:gd name="connsiteX6398" fmla="*/ 4179720 w 4239875"/>
              <a:gd name="connsiteY6398" fmla="*/ 3067354 h 4527226"/>
              <a:gd name="connsiteX6399" fmla="*/ 4193097 w 4239875"/>
              <a:gd name="connsiteY6399" fmla="*/ 3081170 h 4527226"/>
              <a:gd name="connsiteX6400" fmla="*/ 4181342 w 4239875"/>
              <a:gd name="connsiteY6400" fmla="*/ 3085860 h 4527226"/>
              <a:gd name="connsiteX6401" fmla="*/ 4179720 w 4239875"/>
              <a:gd name="connsiteY6401" fmla="*/ 3067354 h 4527226"/>
              <a:gd name="connsiteX6402" fmla="*/ 1251721 w 4239875"/>
              <a:gd name="connsiteY6402" fmla="*/ 3066054 h 4527226"/>
              <a:gd name="connsiteX6403" fmla="*/ 1258393 w 4239875"/>
              <a:gd name="connsiteY6403" fmla="*/ 3068209 h 4527226"/>
              <a:gd name="connsiteX6404" fmla="*/ 1241554 w 4239875"/>
              <a:gd name="connsiteY6404" fmla="*/ 3079557 h 4527226"/>
              <a:gd name="connsiteX6405" fmla="*/ 1247109 w 4239875"/>
              <a:gd name="connsiteY6405" fmla="*/ 3069434 h 4527226"/>
              <a:gd name="connsiteX6406" fmla="*/ 1251721 w 4239875"/>
              <a:gd name="connsiteY6406" fmla="*/ 3066054 h 4527226"/>
              <a:gd name="connsiteX6407" fmla="*/ 3872742 w 4239875"/>
              <a:gd name="connsiteY6407" fmla="*/ 3066035 h 4527226"/>
              <a:gd name="connsiteX6408" fmla="*/ 3880150 w 4239875"/>
              <a:gd name="connsiteY6408" fmla="*/ 3077673 h 4527226"/>
              <a:gd name="connsiteX6409" fmla="*/ 3872742 w 4239875"/>
              <a:gd name="connsiteY6409" fmla="*/ 3066035 h 4527226"/>
              <a:gd name="connsiteX6410" fmla="*/ 3024358 w 4239875"/>
              <a:gd name="connsiteY6410" fmla="*/ 3062562 h 4527226"/>
              <a:gd name="connsiteX6411" fmla="*/ 3028408 w 4239875"/>
              <a:gd name="connsiteY6411" fmla="*/ 3070410 h 4527226"/>
              <a:gd name="connsiteX6412" fmla="*/ 3024358 w 4239875"/>
              <a:gd name="connsiteY6412" fmla="*/ 3062562 h 4527226"/>
              <a:gd name="connsiteX6413" fmla="*/ 972764 w 4239875"/>
              <a:gd name="connsiteY6413" fmla="*/ 3061625 h 4527226"/>
              <a:gd name="connsiteX6414" fmla="*/ 979684 w 4239875"/>
              <a:gd name="connsiteY6414" fmla="*/ 3063699 h 4527226"/>
              <a:gd name="connsiteX6415" fmla="*/ 968654 w 4239875"/>
              <a:gd name="connsiteY6415" fmla="*/ 3079121 h 4527226"/>
              <a:gd name="connsiteX6416" fmla="*/ 964698 w 4239875"/>
              <a:gd name="connsiteY6416" fmla="*/ 3077823 h 4527226"/>
              <a:gd name="connsiteX6417" fmla="*/ 964554 w 4239875"/>
              <a:gd name="connsiteY6417" fmla="*/ 3077856 h 4527226"/>
              <a:gd name="connsiteX6418" fmla="*/ 964004 w 4239875"/>
              <a:gd name="connsiteY6418" fmla="*/ 3077596 h 4527226"/>
              <a:gd name="connsiteX6419" fmla="*/ 961280 w 4239875"/>
              <a:gd name="connsiteY6419" fmla="*/ 3076703 h 4527226"/>
              <a:gd name="connsiteX6420" fmla="*/ 961457 w 4239875"/>
              <a:gd name="connsiteY6420" fmla="*/ 3076392 h 4527226"/>
              <a:gd name="connsiteX6421" fmla="*/ 960309 w 4239875"/>
              <a:gd name="connsiteY6421" fmla="*/ 3075848 h 4527226"/>
              <a:gd name="connsiteX6422" fmla="*/ 963966 w 4239875"/>
              <a:gd name="connsiteY6422" fmla="*/ 3071620 h 4527226"/>
              <a:gd name="connsiteX6423" fmla="*/ 964229 w 4239875"/>
              <a:gd name="connsiteY6423" fmla="*/ 3071562 h 4527226"/>
              <a:gd name="connsiteX6424" fmla="*/ 967765 w 4239875"/>
              <a:gd name="connsiteY6424" fmla="*/ 3065398 h 4527226"/>
              <a:gd name="connsiteX6425" fmla="*/ 972764 w 4239875"/>
              <a:gd name="connsiteY6425" fmla="*/ 3061625 h 4527226"/>
              <a:gd name="connsiteX6426" fmla="*/ 4115188 w 4239875"/>
              <a:gd name="connsiteY6426" fmla="*/ 3061185 h 4527226"/>
              <a:gd name="connsiteX6427" fmla="*/ 4121732 w 4239875"/>
              <a:gd name="connsiteY6427" fmla="*/ 3064254 h 4527226"/>
              <a:gd name="connsiteX6428" fmla="*/ 4124589 w 4239875"/>
              <a:gd name="connsiteY6428" fmla="*/ 3070894 h 4527226"/>
              <a:gd name="connsiteX6429" fmla="*/ 4115188 w 4239875"/>
              <a:gd name="connsiteY6429" fmla="*/ 3061185 h 4527226"/>
              <a:gd name="connsiteX6430" fmla="*/ 3366281 w 4239875"/>
              <a:gd name="connsiteY6430" fmla="*/ 3060873 h 4527226"/>
              <a:gd name="connsiteX6431" fmla="*/ 3372641 w 4239875"/>
              <a:gd name="connsiteY6431" fmla="*/ 3062638 h 4527226"/>
              <a:gd name="connsiteX6432" fmla="*/ 3372871 w 4239875"/>
              <a:gd name="connsiteY6432" fmla="*/ 3066536 h 4527226"/>
              <a:gd name="connsiteX6433" fmla="*/ 3358940 w 4239875"/>
              <a:gd name="connsiteY6433" fmla="*/ 3063867 h 4527226"/>
              <a:gd name="connsiteX6434" fmla="*/ 3366281 w 4239875"/>
              <a:gd name="connsiteY6434" fmla="*/ 3060873 h 4527226"/>
              <a:gd name="connsiteX6435" fmla="*/ 2889705 w 4239875"/>
              <a:gd name="connsiteY6435" fmla="*/ 3060469 h 4527226"/>
              <a:gd name="connsiteX6436" fmla="*/ 2895025 w 4239875"/>
              <a:gd name="connsiteY6436" fmla="*/ 3064562 h 4527226"/>
              <a:gd name="connsiteX6437" fmla="*/ 2897598 w 4239875"/>
              <a:gd name="connsiteY6437" fmla="*/ 3068465 h 4527226"/>
              <a:gd name="connsiteX6438" fmla="*/ 2881449 w 4239875"/>
              <a:gd name="connsiteY6438" fmla="*/ 3061754 h 4527226"/>
              <a:gd name="connsiteX6439" fmla="*/ 2889705 w 4239875"/>
              <a:gd name="connsiteY6439" fmla="*/ 3060469 h 4527226"/>
              <a:gd name="connsiteX6440" fmla="*/ 471175 w 4239875"/>
              <a:gd name="connsiteY6440" fmla="*/ 3059694 h 4527226"/>
              <a:gd name="connsiteX6441" fmla="*/ 460534 w 4239875"/>
              <a:gd name="connsiteY6441" fmla="*/ 3080104 h 4527226"/>
              <a:gd name="connsiteX6442" fmla="*/ 471175 w 4239875"/>
              <a:gd name="connsiteY6442" fmla="*/ 3059694 h 4527226"/>
              <a:gd name="connsiteX6443" fmla="*/ 1479699 w 4239875"/>
              <a:gd name="connsiteY6443" fmla="*/ 3055727 h 4527226"/>
              <a:gd name="connsiteX6444" fmla="*/ 1483605 w 4239875"/>
              <a:gd name="connsiteY6444" fmla="*/ 3056813 h 4527226"/>
              <a:gd name="connsiteX6445" fmla="*/ 1481782 w 4239875"/>
              <a:gd name="connsiteY6445" fmla="*/ 3059206 h 4527226"/>
              <a:gd name="connsiteX6446" fmla="*/ 1481479 w 4239875"/>
              <a:gd name="connsiteY6446" fmla="*/ 3058701 h 4527226"/>
              <a:gd name="connsiteX6447" fmla="*/ 1477014 w 4239875"/>
              <a:gd name="connsiteY6447" fmla="*/ 3058334 h 4527226"/>
              <a:gd name="connsiteX6448" fmla="*/ 1478782 w 4239875"/>
              <a:gd name="connsiteY6448" fmla="*/ 3056013 h 4527226"/>
              <a:gd name="connsiteX6449" fmla="*/ 1480937 w 4239875"/>
              <a:gd name="connsiteY6449" fmla="*/ 3057796 h 4527226"/>
              <a:gd name="connsiteX6450" fmla="*/ 3938989 w 4239875"/>
              <a:gd name="connsiteY6450" fmla="*/ 3055465 h 4527226"/>
              <a:gd name="connsiteX6451" fmla="*/ 3942098 w 4239875"/>
              <a:gd name="connsiteY6451" fmla="*/ 3057709 h 4527226"/>
              <a:gd name="connsiteX6452" fmla="*/ 3947937 w 4239875"/>
              <a:gd name="connsiteY6452" fmla="*/ 3064709 h 4527226"/>
              <a:gd name="connsiteX6453" fmla="*/ 3937299 w 4239875"/>
              <a:gd name="connsiteY6453" fmla="*/ 3057593 h 4527226"/>
              <a:gd name="connsiteX6454" fmla="*/ 3938989 w 4239875"/>
              <a:gd name="connsiteY6454" fmla="*/ 3055465 h 4527226"/>
              <a:gd name="connsiteX6455" fmla="*/ 3850684 w 4239875"/>
              <a:gd name="connsiteY6455" fmla="*/ 3055462 h 4527226"/>
              <a:gd name="connsiteX6456" fmla="*/ 3854854 w 4239875"/>
              <a:gd name="connsiteY6456" fmla="*/ 3055562 h 4527226"/>
              <a:gd name="connsiteX6457" fmla="*/ 3856946 w 4239875"/>
              <a:gd name="connsiteY6457" fmla="*/ 3057442 h 4527226"/>
              <a:gd name="connsiteX6458" fmla="*/ 3860081 w 4239875"/>
              <a:gd name="connsiteY6458" fmla="*/ 3065167 h 4527226"/>
              <a:gd name="connsiteX6459" fmla="*/ 3850684 w 4239875"/>
              <a:gd name="connsiteY6459" fmla="*/ 3055462 h 4527226"/>
              <a:gd name="connsiteX6460" fmla="*/ 3763863 w 4239875"/>
              <a:gd name="connsiteY6460" fmla="*/ 3054782 h 4527226"/>
              <a:gd name="connsiteX6461" fmla="*/ 3768340 w 4239875"/>
              <a:gd name="connsiteY6461" fmla="*/ 3058214 h 4527226"/>
              <a:gd name="connsiteX6462" fmla="*/ 3757368 w 4239875"/>
              <a:gd name="connsiteY6462" fmla="*/ 3056409 h 4527226"/>
              <a:gd name="connsiteX6463" fmla="*/ 3763863 w 4239875"/>
              <a:gd name="connsiteY6463" fmla="*/ 3054782 h 4527226"/>
              <a:gd name="connsiteX6464" fmla="*/ 1244923 w 4239875"/>
              <a:gd name="connsiteY6464" fmla="*/ 3053976 h 4527226"/>
              <a:gd name="connsiteX6465" fmla="*/ 1245589 w 4239875"/>
              <a:gd name="connsiteY6465" fmla="*/ 3063739 h 4527226"/>
              <a:gd name="connsiteX6466" fmla="*/ 1244923 w 4239875"/>
              <a:gd name="connsiteY6466" fmla="*/ 3053976 h 4527226"/>
              <a:gd name="connsiteX6467" fmla="*/ 3551206 w 4239875"/>
              <a:gd name="connsiteY6467" fmla="*/ 3052016 h 4527226"/>
              <a:gd name="connsiteX6468" fmla="*/ 3551953 w 4239875"/>
              <a:gd name="connsiteY6468" fmla="*/ 3053689 h 4527226"/>
              <a:gd name="connsiteX6469" fmla="*/ 3548780 w 4239875"/>
              <a:gd name="connsiteY6469" fmla="*/ 3054023 h 4527226"/>
              <a:gd name="connsiteX6470" fmla="*/ 3551206 w 4239875"/>
              <a:gd name="connsiteY6470" fmla="*/ 3052016 h 4527226"/>
              <a:gd name="connsiteX6471" fmla="*/ 1225664 w 4239875"/>
              <a:gd name="connsiteY6471" fmla="*/ 3048869 h 4527226"/>
              <a:gd name="connsiteX6472" fmla="*/ 1220024 w 4239875"/>
              <a:gd name="connsiteY6472" fmla="*/ 3067481 h 4527226"/>
              <a:gd name="connsiteX6473" fmla="*/ 1217815 w 4239875"/>
              <a:gd name="connsiteY6473" fmla="*/ 3057209 h 4527226"/>
              <a:gd name="connsiteX6474" fmla="*/ 1225664 w 4239875"/>
              <a:gd name="connsiteY6474" fmla="*/ 3048869 h 4527226"/>
              <a:gd name="connsiteX6475" fmla="*/ 3451009 w 4239875"/>
              <a:gd name="connsiteY6475" fmla="*/ 3048111 h 4527226"/>
              <a:gd name="connsiteX6476" fmla="*/ 3453410 w 4239875"/>
              <a:gd name="connsiteY6476" fmla="*/ 3058212 h 4527226"/>
              <a:gd name="connsiteX6477" fmla="*/ 3451009 w 4239875"/>
              <a:gd name="connsiteY6477" fmla="*/ 3048111 h 4527226"/>
              <a:gd name="connsiteX6478" fmla="*/ 3858684 w 4239875"/>
              <a:gd name="connsiteY6478" fmla="*/ 3047414 h 4527226"/>
              <a:gd name="connsiteX6479" fmla="*/ 3859113 w 4239875"/>
              <a:gd name="connsiteY6479" fmla="*/ 3049638 h 4527226"/>
              <a:gd name="connsiteX6480" fmla="*/ 3858759 w 4239875"/>
              <a:gd name="connsiteY6480" fmla="*/ 3052051 h 4527226"/>
              <a:gd name="connsiteX6481" fmla="*/ 3856245 w 4239875"/>
              <a:gd name="connsiteY6481" fmla="*/ 3049456 h 4527226"/>
              <a:gd name="connsiteX6482" fmla="*/ 4109546 w 4239875"/>
              <a:gd name="connsiteY6482" fmla="*/ 3045895 h 4527226"/>
              <a:gd name="connsiteX6483" fmla="*/ 4113569 w 4239875"/>
              <a:gd name="connsiteY6483" fmla="*/ 3046178 h 4527226"/>
              <a:gd name="connsiteX6484" fmla="*/ 4118946 w 4239875"/>
              <a:gd name="connsiteY6484" fmla="*/ 3055603 h 4527226"/>
              <a:gd name="connsiteX6485" fmla="*/ 4109546 w 4239875"/>
              <a:gd name="connsiteY6485" fmla="*/ 3045895 h 4527226"/>
              <a:gd name="connsiteX6486" fmla="*/ 1662028 w 4239875"/>
              <a:gd name="connsiteY6486" fmla="*/ 3045171 h 4527226"/>
              <a:gd name="connsiteX6487" fmla="*/ 1626054 w 4239875"/>
              <a:gd name="connsiteY6487" fmla="*/ 3099167 h 4527226"/>
              <a:gd name="connsiteX6488" fmla="*/ 1609580 w 4239875"/>
              <a:gd name="connsiteY6488" fmla="*/ 3125306 h 4527226"/>
              <a:gd name="connsiteX6489" fmla="*/ 1601715 w 4239875"/>
              <a:gd name="connsiteY6489" fmla="*/ 3137886 h 4527226"/>
              <a:gd name="connsiteX6490" fmla="*/ 1597389 w 4239875"/>
              <a:gd name="connsiteY6490" fmla="*/ 3143565 h 4527226"/>
              <a:gd name="connsiteX6491" fmla="*/ 1586897 w 4239875"/>
              <a:gd name="connsiteY6491" fmla="*/ 3139286 h 4527226"/>
              <a:gd name="connsiteX6492" fmla="*/ 1591087 w 4239875"/>
              <a:gd name="connsiteY6492" fmla="*/ 3111218 h 4527226"/>
              <a:gd name="connsiteX6493" fmla="*/ 1596526 w 4239875"/>
              <a:gd name="connsiteY6493" fmla="*/ 3115360 h 4527226"/>
              <a:gd name="connsiteX6494" fmla="*/ 1595120 w 4239875"/>
              <a:gd name="connsiteY6494" fmla="*/ 3121720 h 4527226"/>
              <a:gd name="connsiteX6495" fmla="*/ 1600300 w 4239875"/>
              <a:gd name="connsiteY6495" fmla="*/ 3112665 h 4527226"/>
              <a:gd name="connsiteX6496" fmla="*/ 1620932 w 4239875"/>
              <a:gd name="connsiteY6496" fmla="*/ 3087837 h 4527226"/>
              <a:gd name="connsiteX6497" fmla="*/ 1662028 w 4239875"/>
              <a:gd name="connsiteY6497" fmla="*/ 3045171 h 4527226"/>
              <a:gd name="connsiteX6498" fmla="*/ 834748 w 4239875"/>
              <a:gd name="connsiteY6498" fmla="*/ 3043866 h 4527226"/>
              <a:gd name="connsiteX6499" fmla="*/ 836175 w 4239875"/>
              <a:gd name="connsiteY6499" fmla="*/ 3064707 h 4527226"/>
              <a:gd name="connsiteX6500" fmla="*/ 829721 w 4239875"/>
              <a:gd name="connsiteY6500" fmla="*/ 3070146 h 4527226"/>
              <a:gd name="connsiteX6501" fmla="*/ 821564 w 4239875"/>
              <a:gd name="connsiteY6501" fmla="*/ 3068641 h 4527226"/>
              <a:gd name="connsiteX6502" fmla="*/ 555393 w 4239875"/>
              <a:gd name="connsiteY6502" fmla="*/ 3043104 h 4527226"/>
              <a:gd name="connsiteX6503" fmla="*/ 555110 w 4239875"/>
              <a:gd name="connsiteY6503" fmla="*/ 3054112 h 4527226"/>
              <a:gd name="connsiteX6504" fmla="*/ 555393 w 4239875"/>
              <a:gd name="connsiteY6504" fmla="*/ 3043104 h 4527226"/>
              <a:gd name="connsiteX6505" fmla="*/ 964627 w 4239875"/>
              <a:gd name="connsiteY6505" fmla="*/ 3042363 h 4527226"/>
              <a:gd name="connsiteX6506" fmla="*/ 970562 w 4239875"/>
              <a:gd name="connsiteY6506" fmla="*/ 3044454 h 4527226"/>
              <a:gd name="connsiteX6507" fmla="*/ 959790 w 4239875"/>
              <a:gd name="connsiteY6507" fmla="*/ 3046882 h 4527226"/>
              <a:gd name="connsiteX6508" fmla="*/ 961242 w 4239875"/>
              <a:gd name="connsiteY6508" fmla="*/ 3044831 h 4527226"/>
              <a:gd name="connsiteX6509" fmla="*/ 964627 w 4239875"/>
              <a:gd name="connsiteY6509" fmla="*/ 3042363 h 4527226"/>
              <a:gd name="connsiteX6510" fmla="*/ 2995882 w 4239875"/>
              <a:gd name="connsiteY6510" fmla="*/ 3041726 h 4527226"/>
              <a:gd name="connsiteX6511" fmla="*/ 2999260 w 4239875"/>
              <a:gd name="connsiteY6511" fmla="*/ 3048705 h 4527226"/>
              <a:gd name="connsiteX6512" fmla="*/ 2988497 w 4239875"/>
              <a:gd name="connsiteY6512" fmla="*/ 3050924 h 4527226"/>
              <a:gd name="connsiteX6513" fmla="*/ 2995882 w 4239875"/>
              <a:gd name="connsiteY6513" fmla="*/ 3041726 h 4527226"/>
              <a:gd name="connsiteX6514" fmla="*/ 1717982 w 4239875"/>
              <a:gd name="connsiteY6514" fmla="*/ 3041396 h 4527226"/>
              <a:gd name="connsiteX6515" fmla="*/ 1721263 w 4239875"/>
              <a:gd name="connsiteY6515" fmla="*/ 3053097 h 4527226"/>
              <a:gd name="connsiteX6516" fmla="*/ 1717982 w 4239875"/>
              <a:gd name="connsiteY6516" fmla="*/ 3041396 h 4527226"/>
              <a:gd name="connsiteX6517" fmla="*/ 3163300 w 4239875"/>
              <a:gd name="connsiteY6517" fmla="*/ 3037482 h 4527226"/>
              <a:gd name="connsiteX6518" fmla="*/ 3180765 w 4239875"/>
              <a:gd name="connsiteY6518" fmla="*/ 3071143 h 4527226"/>
              <a:gd name="connsiteX6519" fmla="*/ 3170717 w 4239875"/>
              <a:gd name="connsiteY6519" fmla="*/ 3058812 h 4527226"/>
              <a:gd name="connsiteX6520" fmla="*/ 3159354 w 4239875"/>
              <a:gd name="connsiteY6520" fmla="*/ 3039265 h 4527226"/>
              <a:gd name="connsiteX6521" fmla="*/ 3163300 w 4239875"/>
              <a:gd name="connsiteY6521" fmla="*/ 3037482 h 4527226"/>
              <a:gd name="connsiteX6522" fmla="*/ 3378135 w 4239875"/>
              <a:gd name="connsiteY6522" fmla="*/ 3037248 h 4527226"/>
              <a:gd name="connsiteX6523" fmla="*/ 3386224 w 4239875"/>
              <a:gd name="connsiteY6523" fmla="*/ 3037959 h 4527226"/>
              <a:gd name="connsiteX6524" fmla="*/ 3392030 w 4239875"/>
              <a:gd name="connsiteY6524" fmla="*/ 3058792 h 4527226"/>
              <a:gd name="connsiteX6525" fmla="*/ 3391173 w 4239875"/>
              <a:gd name="connsiteY6525" fmla="*/ 3066815 h 4527226"/>
              <a:gd name="connsiteX6526" fmla="*/ 3395012 w 4239875"/>
              <a:gd name="connsiteY6526" fmla="*/ 3064875 h 4527226"/>
              <a:gd name="connsiteX6527" fmla="*/ 3398142 w 4239875"/>
              <a:gd name="connsiteY6527" fmla="*/ 3066501 h 4527226"/>
              <a:gd name="connsiteX6528" fmla="*/ 3403341 w 4239875"/>
              <a:gd name="connsiteY6528" fmla="*/ 3073477 h 4527226"/>
              <a:gd name="connsiteX6529" fmla="*/ 3393812 w 4239875"/>
              <a:gd name="connsiteY6529" fmla="*/ 3076453 h 4527226"/>
              <a:gd name="connsiteX6530" fmla="*/ 3386888 w 4239875"/>
              <a:gd name="connsiteY6530" fmla="*/ 3073751 h 4527226"/>
              <a:gd name="connsiteX6531" fmla="*/ 3383712 w 4239875"/>
              <a:gd name="connsiteY6531" fmla="*/ 3077781 h 4527226"/>
              <a:gd name="connsiteX6532" fmla="*/ 3376176 w 4239875"/>
              <a:gd name="connsiteY6532" fmla="*/ 3052268 h 4527226"/>
              <a:gd name="connsiteX6533" fmla="*/ 3378135 w 4239875"/>
              <a:gd name="connsiteY6533" fmla="*/ 3037248 h 4527226"/>
              <a:gd name="connsiteX6534" fmla="*/ 1717173 w 4239875"/>
              <a:gd name="connsiteY6534" fmla="*/ 3035732 h 4527226"/>
              <a:gd name="connsiteX6535" fmla="*/ 1721243 w 4239875"/>
              <a:gd name="connsiteY6535" fmla="*/ 3038359 h 4527226"/>
              <a:gd name="connsiteX6536" fmla="*/ 1716005 w 4239875"/>
              <a:gd name="connsiteY6536" fmla="*/ 3038153 h 4527226"/>
              <a:gd name="connsiteX6537" fmla="*/ 1717173 w 4239875"/>
              <a:gd name="connsiteY6537" fmla="*/ 3035732 h 4527226"/>
              <a:gd name="connsiteX6538" fmla="*/ 2853151 w 4239875"/>
              <a:gd name="connsiteY6538" fmla="*/ 3032319 h 4527226"/>
              <a:gd name="connsiteX6539" fmla="*/ 2857428 w 4239875"/>
              <a:gd name="connsiteY6539" fmla="*/ 3036274 h 4527226"/>
              <a:gd name="connsiteX6540" fmla="*/ 2846912 w 4239875"/>
              <a:gd name="connsiteY6540" fmla="*/ 3034679 h 4527226"/>
              <a:gd name="connsiteX6541" fmla="*/ 2853151 w 4239875"/>
              <a:gd name="connsiteY6541" fmla="*/ 3032319 h 4527226"/>
              <a:gd name="connsiteX6542" fmla="*/ 3322016 w 4239875"/>
              <a:gd name="connsiteY6542" fmla="*/ 3031532 h 4527226"/>
              <a:gd name="connsiteX6543" fmla="*/ 3321884 w 4239875"/>
              <a:gd name="connsiteY6543" fmla="*/ 3031839 h 4527226"/>
              <a:gd name="connsiteX6544" fmla="*/ 3323802 w 4239875"/>
              <a:gd name="connsiteY6544" fmla="*/ 3032215 h 4527226"/>
              <a:gd name="connsiteX6545" fmla="*/ 3324226 w 4239875"/>
              <a:gd name="connsiteY6545" fmla="*/ 3034828 h 4527226"/>
              <a:gd name="connsiteX6546" fmla="*/ 3319308 w 4239875"/>
              <a:gd name="connsiteY6546" fmla="*/ 3035555 h 4527226"/>
              <a:gd name="connsiteX6547" fmla="*/ 3319766 w 4239875"/>
              <a:gd name="connsiteY6547" fmla="*/ 3034622 h 4527226"/>
              <a:gd name="connsiteX6548" fmla="*/ 3318205 w 4239875"/>
              <a:gd name="connsiteY6548" fmla="*/ 3033010 h 4527226"/>
              <a:gd name="connsiteX6549" fmla="*/ 3321116 w 4239875"/>
              <a:gd name="connsiteY6549" fmla="*/ 3031881 h 4527226"/>
              <a:gd name="connsiteX6550" fmla="*/ 3321201 w 4239875"/>
              <a:gd name="connsiteY6550" fmla="*/ 3031705 h 4527226"/>
              <a:gd name="connsiteX6551" fmla="*/ 3321445 w 4239875"/>
              <a:gd name="connsiteY6551" fmla="*/ 3031753 h 4527226"/>
              <a:gd name="connsiteX6552" fmla="*/ 1500226 w 4239875"/>
              <a:gd name="connsiteY6552" fmla="*/ 3031217 h 4527226"/>
              <a:gd name="connsiteX6553" fmla="*/ 1477175 w 4239875"/>
              <a:gd name="connsiteY6553" fmla="*/ 3052966 h 4527226"/>
              <a:gd name="connsiteX6554" fmla="*/ 1500226 w 4239875"/>
              <a:gd name="connsiteY6554" fmla="*/ 3031217 h 4527226"/>
              <a:gd name="connsiteX6555" fmla="*/ 4108500 w 4239875"/>
              <a:gd name="connsiteY6555" fmla="*/ 3030943 h 4527226"/>
              <a:gd name="connsiteX6556" fmla="*/ 4115173 w 4239875"/>
              <a:gd name="connsiteY6556" fmla="*/ 3041685 h 4527226"/>
              <a:gd name="connsiteX6557" fmla="*/ 4108500 w 4239875"/>
              <a:gd name="connsiteY6557" fmla="*/ 3030943 h 4527226"/>
              <a:gd name="connsiteX6558" fmla="*/ 1799408 w 4239875"/>
              <a:gd name="connsiteY6558" fmla="*/ 3029587 h 4527226"/>
              <a:gd name="connsiteX6559" fmla="*/ 1808722 w 4239875"/>
              <a:gd name="connsiteY6559" fmla="*/ 3036683 h 4527226"/>
              <a:gd name="connsiteX6560" fmla="*/ 1799086 w 4239875"/>
              <a:gd name="connsiteY6560" fmla="*/ 3038598 h 4527226"/>
              <a:gd name="connsiteX6561" fmla="*/ 1799408 w 4239875"/>
              <a:gd name="connsiteY6561" fmla="*/ 3029587 h 4527226"/>
              <a:gd name="connsiteX6562" fmla="*/ 4169265 w 4239875"/>
              <a:gd name="connsiteY6562" fmla="*/ 3027985 h 4527226"/>
              <a:gd name="connsiteX6563" fmla="*/ 4181052 w 4239875"/>
              <a:gd name="connsiteY6563" fmla="*/ 3059318 h 4527226"/>
              <a:gd name="connsiteX6564" fmla="*/ 4169265 w 4239875"/>
              <a:gd name="connsiteY6564" fmla="*/ 3027985 h 4527226"/>
              <a:gd name="connsiteX6565" fmla="*/ 3750117 w 4239875"/>
              <a:gd name="connsiteY6565" fmla="*/ 3027008 h 4527226"/>
              <a:gd name="connsiteX6566" fmla="*/ 3757473 w 4239875"/>
              <a:gd name="connsiteY6566" fmla="*/ 3028670 h 4527226"/>
              <a:gd name="connsiteX6567" fmla="*/ 3765989 w 4239875"/>
              <a:gd name="connsiteY6567" fmla="*/ 3049115 h 4527226"/>
              <a:gd name="connsiteX6568" fmla="*/ 3762181 w 4239875"/>
              <a:gd name="connsiteY6568" fmla="*/ 3052802 h 4527226"/>
              <a:gd name="connsiteX6569" fmla="*/ 3750117 w 4239875"/>
              <a:gd name="connsiteY6569" fmla="*/ 3027008 h 4527226"/>
              <a:gd name="connsiteX6570" fmla="*/ 3491529 w 4239875"/>
              <a:gd name="connsiteY6570" fmla="*/ 3026692 h 4527226"/>
              <a:gd name="connsiteX6571" fmla="*/ 3495183 w 4239875"/>
              <a:gd name="connsiteY6571" fmla="*/ 3027888 h 4527226"/>
              <a:gd name="connsiteX6572" fmla="*/ 3500272 w 4239875"/>
              <a:gd name="connsiteY6572" fmla="*/ 3034101 h 4527226"/>
              <a:gd name="connsiteX6573" fmla="*/ 3486570 w 4239875"/>
              <a:gd name="connsiteY6573" fmla="*/ 3029545 h 4527226"/>
              <a:gd name="connsiteX6574" fmla="*/ 3491529 w 4239875"/>
              <a:gd name="connsiteY6574" fmla="*/ 3026692 h 4527226"/>
              <a:gd name="connsiteX6575" fmla="*/ 988141 w 4239875"/>
              <a:gd name="connsiteY6575" fmla="*/ 3026161 h 4527226"/>
              <a:gd name="connsiteX6576" fmla="*/ 988113 w 4239875"/>
              <a:gd name="connsiteY6576" fmla="*/ 3027928 h 4527226"/>
              <a:gd name="connsiteX6577" fmla="*/ 988120 w 4239875"/>
              <a:gd name="connsiteY6577" fmla="*/ 3027476 h 4527226"/>
              <a:gd name="connsiteX6578" fmla="*/ 1259844 w 4239875"/>
              <a:gd name="connsiteY6578" fmla="*/ 3024395 h 4527226"/>
              <a:gd name="connsiteX6579" fmla="*/ 1265990 w 4239875"/>
              <a:gd name="connsiteY6579" fmla="*/ 3026302 h 4527226"/>
              <a:gd name="connsiteX6580" fmla="*/ 1249762 w 4239875"/>
              <a:gd name="connsiteY6580" fmla="*/ 3036848 h 4527226"/>
              <a:gd name="connsiteX6581" fmla="*/ 1255357 w 4239875"/>
              <a:gd name="connsiteY6581" fmla="*/ 3027509 h 4527226"/>
              <a:gd name="connsiteX6582" fmla="*/ 1259844 w 4239875"/>
              <a:gd name="connsiteY6582" fmla="*/ 3024395 h 4527226"/>
              <a:gd name="connsiteX6583" fmla="*/ 988387 w 4239875"/>
              <a:gd name="connsiteY6583" fmla="*/ 3024015 h 4527226"/>
              <a:gd name="connsiteX6584" fmla="*/ 989192 w 4239875"/>
              <a:gd name="connsiteY6584" fmla="*/ 3027101 h 4527226"/>
              <a:gd name="connsiteX6585" fmla="*/ 988141 w 4239875"/>
              <a:gd name="connsiteY6585" fmla="*/ 3026161 h 4527226"/>
              <a:gd name="connsiteX6586" fmla="*/ 986846 w 4239875"/>
              <a:gd name="connsiteY6586" fmla="*/ 3025003 h 4527226"/>
              <a:gd name="connsiteX6587" fmla="*/ 988387 w 4239875"/>
              <a:gd name="connsiteY6587" fmla="*/ 3024015 h 4527226"/>
              <a:gd name="connsiteX6588" fmla="*/ 3373563 w 4239875"/>
              <a:gd name="connsiteY6588" fmla="*/ 3023522 h 4527226"/>
              <a:gd name="connsiteX6589" fmla="*/ 3378327 w 4239875"/>
              <a:gd name="connsiteY6589" fmla="*/ 3027369 h 4527226"/>
              <a:gd name="connsiteX6590" fmla="*/ 3380771 w 4239875"/>
              <a:gd name="connsiteY6590" fmla="*/ 3030293 h 4527226"/>
              <a:gd name="connsiteX6591" fmla="*/ 3366947 w 4239875"/>
              <a:gd name="connsiteY6591" fmla="*/ 3025854 h 4527226"/>
              <a:gd name="connsiteX6592" fmla="*/ 3373563 w 4239875"/>
              <a:gd name="connsiteY6592" fmla="*/ 3023522 h 4527226"/>
              <a:gd name="connsiteX6593" fmla="*/ 899546 w 4239875"/>
              <a:gd name="connsiteY6593" fmla="*/ 3021970 h 4527226"/>
              <a:gd name="connsiteX6594" fmla="*/ 902786 w 4239875"/>
              <a:gd name="connsiteY6594" fmla="*/ 3025687 h 4527226"/>
              <a:gd name="connsiteX6595" fmla="*/ 898408 w 4239875"/>
              <a:gd name="connsiteY6595" fmla="*/ 3024348 h 4527226"/>
              <a:gd name="connsiteX6596" fmla="*/ 899546 w 4239875"/>
              <a:gd name="connsiteY6596" fmla="*/ 3021970 h 4527226"/>
              <a:gd name="connsiteX6597" fmla="*/ 1717091 w 4239875"/>
              <a:gd name="connsiteY6597" fmla="*/ 3021246 h 4527226"/>
              <a:gd name="connsiteX6598" fmla="*/ 1730473 w 4239875"/>
              <a:gd name="connsiteY6598" fmla="*/ 3026262 h 4527226"/>
              <a:gd name="connsiteX6599" fmla="*/ 1717091 w 4239875"/>
              <a:gd name="connsiteY6599" fmla="*/ 3021246 h 4527226"/>
              <a:gd name="connsiteX6600" fmla="*/ 3154470 w 4239875"/>
              <a:gd name="connsiteY6600" fmla="*/ 3019790 h 4527226"/>
              <a:gd name="connsiteX6601" fmla="*/ 3164313 w 4239875"/>
              <a:gd name="connsiteY6601" fmla="*/ 3035624 h 4527226"/>
              <a:gd name="connsiteX6602" fmla="*/ 3154470 w 4239875"/>
              <a:gd name="connsiteY6602" fmla="*/ 3019790 h 4527226"/>
              <a:gd name="connsiteX6603" fmla="*/ 1331234 w 4239875"/>
              <a:gd name="connsiteY6603" fmla="*/ 3019582 h 4527226"/>
              <a:gd name="connsiteX6604" fmla="*/ 1341691 w 4239875"/>
              <a:gd name="connsiteY6604" fmla="*/ 3023524 h 4527226"/>
              <a:gd name="connsiteX6605" fmla="*/ 1329580 w 4239875"/>
              <a:gd name="connsiteY6605" fmla="*/ 3028381 h 4527226"/>
              <a:gd name="connsiteX6606" fmla="*/ 1331234 w 4239875"/>
              <a:gd name="connsiteY6606" fmla="*/ 3019582 h 4527226"/>
              <a:gd name="connsiteX6607" fmla="*/ 3577646 w 4239875"/>
              <a:gd name="connsiteY6607" fmla="*/ 3017811 h 4527226"/>
              <a:gd name="connsiteX6608" fmla="*/ 3575757 w 4239875"/>
              <a:gd name="connsiteY6608" fmla="*/ 3018831 h 4527226"/>
              <a:gd name="connsiteX6609" fmla="*/ 3577132 w 4239875"/>
              <a:gd name="connsiteY6609" fmla="*/ 3018088 h 4527226"/>
              <a:gd name="connsiteX6610" fmla="*/ 3437977 w 4239875"/>
              <a:gd name="connsiteY6610" fmla="*/ 3017539 h 4527226"/>
              <a:gd name="connsiteX6611" fmla="*/ 3441211 w 4239875"/>
              <a:gd name="connsiteY6611" fmla="*/ 3018944 h 4527226"/>
              <a:gd name="connsiteX6612" fmla="*/ 3433351 w 4239875"/>
              <a:gd name="connsiteY6612" fmla="*/ 3020504 h 4527226"/>
              <a:gd name="connsiteX6613" fmla="*/ 3437977 w 4239875"/>
              <a:gd name="connsiteY6613" fmla="*/ 3017539 h 4527226"/>
              <a:gd name="connsiteX6614" fmla="*/ 1453174 w 4239875"/>
              <a:gd name="connsiteY6614" fmla="*/ 3017235 h 4527226"/>
              <a:gd name="connsiteX6615" fmla="*/ 1452154 w 4239875"/>
              <a:gd name="connsiteY6615" fmla="*/ 3027085 h 4527226"/>
              <a:gd name="connsiteX6616" fmla="*/ 1453174 w 4239875"/>
              <a:gd name="connsiteY6616" fmla="*/ 3017235 h 4527226"/>
              <a:gd name="connsiteX6617" fmla="*/ 581423 w 4239875"/>
              <a:gd name="connsiteY6617" fmla="*/ 3016792 h 4527226"/>
              <a:gd name="connsiteX6618" fmla="*/ 569801 w 4239875"/>
              <a:gd name="connsiteY6618" fmla="*/ 3036455 h 4527226"/>
              <a:gd name="connsiteX6619" fmla="*/ 560243 w 4239875"/>
              <a:gd name="connsiteY6619" fmla="*/ 3029175 h 4527226"/>
              <a:gd name="connsiteX6620" fmla="*/ 581423 w 4239875"/>
              <a:gd name="connsiteY6620" fmla="*/ 3016792 h 4527226"/>
              <a:gd name="connsiteX6621" fmla="*/ 3751567 w 4239875"/>
              <a:gd name="connsiteY6621" fmla="*/ 3015014 h 4527226"/>
              <a:gd name="connsiteX6622" fmla="*/ 3753905 w 4239875"/>
              <a:gd name="connsiteY6622" fmla="*/ 3022989 h 4527226"/>
              <a:gd name="connsiteX6623" fmla="*/ 3751567 w 4239875"/>
              <a:gd name="connsiteY6623" fmla="*/ 3015014 h 4527226"/>
              <a:gd name="connsiteX6624" fmla="*/ 3068273 w 4239875"/>
              <a:gd name="connsiteY6624" fmla="*/ 3013627 h 4527226"/>
              <a:gd name="connsiteX6625" fmla="*/ 3063438 w 4239875"/>
              <a:gd name="connsiteY6625" fmla="*/ 3018309 h 4527226"/>
              <a:gd name="connsiteX6626" fmla="*/ 3068273 w 4239875"/>
              <a:gd name="connsiteY6626" fmla="*/ 3013627 h 4527226"/>
              <a:gd name="connsiteX6627" fmla="*/ 3170718 w 4239875"/>
              <a:gd name="connsiteY6627" fmla="*/ 3012142 h 4527226"/>
              <a:gd name="connsiteX6628" fmla="*/ 3172166 w 4239875"/>
              <a:gd name="connsiteY6628" fmla="*/ 3014408 h 4527226"/>
              <a:gd name="connsiteX6629" fmla="*/ 3166987 w 4239875"/>
              <a:gd name="connsiteY6629" fmla="*/ 3015232 h 4527226"/>
              <a:gd name="connsiteX6630" fmla="*/ 3170718 w 4239875"/>
              <a:gd name="connsiteY6630" fmla="*/ 3012142 h 4527226"/>
              <a:gd name="connsiteX6631" fmla="*/ 3726637 w 4239875"/>
              <a:gd name="connsiteY6631" fmla="*/ 3011131 h 4527226"/>
              <a:gd name="connsiteX6632" fmla="*/ 3732330 w 4239875"/>
              <a:gd name="connsiteY6632" fmla="*/ 3012609 h 4527226"/>
              <a:gd name="connsiteX6633" fmla="*/ 3730996 w 4239875"/>
              <a:gd name="connsiteY6633" fmla="*/ 3019338 h 4527226"/>
              <a:gd name="connsiteX6634" fmla="*/ 3726637 w 4239875"/>
              <a:gd name="connsiteY6634" fmla="*/ 3011131 h 4527226"/>
              <a:gd name="connsiteX6635" fmla="*/ 3574988 w 4239875"/>
              <a:gd name="connsiteY6635" fmla="*/ 3008910 h 4527226"/>
              <a:gd name="connsiteX6636" fmla="*/ 3574524 w 4239875"/>
              <a:gd name="connsiteY6636" fmla="*/ 3021711 h 4527226"/>
              <a:gd name="connsiteX6637" fmla="*/ 3578463 w 4239875"/>
              <a:gd name="connsiteY6637" fmla="*/ 3020016 h 4527226"/>
              <a:gd name="connsiteX6638" fmla="*/ 3578465 w 4239875"/>
              <a:gd name="connsiteY6638" fmla="*/ 3017369 h 4527226"/>
              <a:gd name="connsiteX6639" fmla="*/ 3578466 w 4239875"/>
              <a:gd name="connsiteY6639" fmla="*/ 3016349 h 4527226"/>
              <a:gd name="connsiteX6640" fmla="*/ 3574988 w 4239875"/>
              <a:gd name="connsiteY6640" fmla="*/ 3008910 h 4527226"/>
              <a:gd name="connsiteX6641" fmla="*/ 2975475 w 4239875"/>
              <a:gd name="connsiteY6641" fmla="*/ 3007687 h 4527226"/>
              <a:gd name="connsiteX6642" fmla="*/ 2981544 w 4239875"/>
              <a:gd name="connsiteY6642" fmla="*/ 3008345 h 4527226"/>
              <a:gd name="connsiteX6643" fmla="*/ 2969866 w 4239875"/>
              <a:gd name="connsiteY6643" fmla="*/ 3013116 h 4527226"/>
              <a:gd name="connsiteX6644" fmla="*/ 2975475 w 4239875"/>
              <a:gd name="connsiteY6644" fmla="*/ 3007687 h 4527226"/>
              <a:gd name="connsiteX6645" fmla="*/ 883733 w 4239875"/>
              <a:gd name="connsiteY6645" fmla="*/ 3006245 h 4527226"/>
              <a:gd name="connsiteX6646" fmla="*/ 884037 w 4239875"/>
              <a:gd name="connsiteY6646" fmla="*/ 3006601 h 4527226"/>
              <a:gd name="connsiteX6647" fmla="*/ 883464 w 4239875"/>
              <a:gd name="connsiteY6647" fmla="*/ 3007860 h 4527226"/>
              <a:gd name="connsiteX6648" fmla="*/ 999407 w 4239875"/>
              <a:gd name="connsiteY6648" fmla="*/ 3005846 h 4527226"/>
              <a:gd name="connsiteX6649" fmla="*/ 1005799 w 4239875"/>
              <a:gd name="connsiteY6649" fmla="*/ 3007081 h 4527226"/>
              <a:gd name="connsiteX6650" fmla="*/ 988009 w 4239875"/>
              <a:gd name="connsiteY6650" fmla="*/ 3021905 h 4527226"/>
              <a:gd name="connsiteX6651" fmla="*/ 990828 w 4239875"/>
              <a:gd name="connsiteY6651" fmla="*/ 3016828 h 4527226"/>
              <a:gd name="connsiteX6652" fmla="*/ 990652 w 4239875"/>
              <a:gd name="connsiteY6652" fmla="*/ 3014050 h 4527226"/>
              <a:gd name="connsiteX6653" fmla="*/ 993357 w 4239875"/>
              <a:gd name="connsiteY6653" fmla="*/ 3010499 h 4527226"/>
              <a:gd name="connsiteX6654" fmla="*/ 993680 w 4239875"/>
              <a:gd name="connsiteY6654" fmla="*/ 3011692 h 4527226"/>
              <a:gd name="connsiteX6655" fmla="*/ 994376 w 4239875"/>
              <a:gd name="connsiteY6655" fmla="*/ 3010438 h 4527226"/>
              <a:gd name="connsiteX6656" fmla="*/ 999407 w 4239875"/>
              <a:gd name="connsiteY6656" fmla="*/ 3005846 h 4527226"/>
              <a:gd name="connsiteX6657" fmla="*/ 1162557 w 4239875"/>
              <a:gd name="connsiteY6657" fmla="*/ 3005519 h 4527226"/>
              <a:gd name="connsiteX6658" fmla="*/ 1163245 w 4239875"/>
              <a:gd name="connsiteY6658" fmla="*/ 3005738 h 4527226"/>
              <a:gd name="connsiteX6659" fmla="*/ 1162509 w 4239875"/>
              <a:gd name="connsiteY6659" fmla="*/ 3006282 h 4527226"/>
              <a:gd name="connsiteX6660" fmla="*/ 3435106 w 4239875"/>
              <a:gd name="connsiteY6660" fmla="*/ 3003901 h 4527226"/>
              <a:gd name="connsiteX6661" fmla="*/ 3435310 w 4239875"/>
              <a:gd name="connsiteY6661" fmla="*/ 3013789 h 4527226"/>
              <a:gd name="connsiteX6662" fmla="*/ 3432330 w 4239875"/>
              <a:gd name="connsiteY6662" fmla="*/ 3004906 h 4527226"/>
              <a:gd name="connsiteX6663" fmla="*/ 3435106 w 4239875"/>
              <a:gd name="connsiteY6663" fmla="*/ 3003901 h 4527226"/>
              <a:gd name="connsiteX6664" fmla="*/ 1252015 w 4239875"/>
              <a:gd name="connsiteY6664" fmla="*/ 3003249 h 4527226"/>
              <a:gd name="connsiteX6665" fmla="*/ 1259176 w 4239875"/>
              <a:gd name="connsiteY6665" fmla="*/ 3004717 h 4527226"/>
              <a:gd name="connsiteX6666" fmla="*/ 1248535 w 4239875"/>
              <a:gd name="connsiteY6666" fmla="*/ 3007246 h 4527226"/>
              <a:gd name="connsiteX6667" fmla="*/ 1252015 w 4239875"/>
              <a:gd name="connsiteY6667" fmla="*/ 3003249 h 4527226"/>
              <a:gd name="connsiteX6668" fmla="*/ 856445 w 4239875"/>
              <a:gd name="connsiteY6668" fmla="*/ 3003093 h 4527226"/>
              <a:gd name="connsiteX6669" fmla="*/ 866138 w 4239875"/>
              <a:gd name="connsiteY6669" fmla="*/ 3012324 h 4527226"/>
              <a:gd name="connsiteX6670" fmla="*/ 859009 w 4239875"/>
              <a:gd name="connsiteY6670" fmla="*/ 3021684 h 4527226"/>
              <a:gd name="connsiteX6671" fmla="*/ 843786 w 4239875"/>
              <a:gd name="connsiteY6671" fmla="*/ 3050447 h 4527226"/>
              <a:gd name="connsiteX6672" fmla="*/ 842990 w 4239875"/>
              <a:gd name="connsiteY6672" fmla="*/ 3052319 h 4527226"/>
              <a:gd name="connsiteX6673" fmla="*/ 840871 w 4239875"/>
              <a:gd name="connsiteY6673" fmla="*/ 3032361 h 4527226"/>
              <a:gd name="connsiteX6674" fmla="*/ 3404866 w 4239875"/>
              <a:gd name="connsiteY6674" fmla="*/ 3000631 h 4527226"/>
              <a:gd name="connsiteX6675" fmla="*/ 3408323 w 4239875"/>
              <a:gd name="connsiteY6675" fmla="*/ 3002253 h 4527226"/>
              <a:gd name="connsiteX6676" fmla="*/ 3413245 w 4239875"/>
              <a:gd name="connsiteY6676" fmla="*/ 3009284 h 4527226"/>
              <a:gd name="connsiteX6677" fmla="*/ 3399952 w 4239875"/>
              <a:gd name="connsiteY6677" fmla="*/ 3003349 h 4527226"/>
              <a:gd name="connsiteX6678" fmla="*/ 3404866 w 4239875"/>
              <a:gd name="connsiteY6678" fmla="*/ 3000631 h 4527226"/>
              <a:gd name="connsiteX6679" fmla="*/ 3854604 w 4239875"/>
              <a:gd name="connsiteY6679" fmla="*/ 3000159 h 4527226"/>
              <a:gd name="connsiteX6680" fmla="*/ 3858320 w 4239875"/>
              <a:gd name="connsiteY6680" fmla="*/ 3011855 h 4527226"/>
              <a:gd name="connsiteX6681" fmla="*/ 3865421 w 4239875"/>
              <a:gd name="connsiteY6681" fmla="*/ 3029010 h 4527226"/>
              <a:gd name="connsiteX6682" fmla="*/ 3871541 w 4239875"/>
              <a:gd name="connsiteY6682" fmla="*/ 3047117 h 4527226"/>
              <a:gd name="connsiteX6683" fmla="*/ 3875239 w 4239875"/>
              <a:gd name="connsiteY6683" fmla="*/ 3058465 h 4527226"/>
              <a:gd name="connsiteX6684" fmla="*/ 3870331 w 4239875"/>
              <a:gd name="connsiteY6684" fmla="*/ 3063219 h 4527226"/>
              <a:gd name="connsiteX6685" fmla="*/ 3859595 w 4239875"/>
              <a:gd name="connsiteY6685" fmla="*/ 3052129 h 4527226"/>
              <a:gd name="connsiteX6686" fmla="*/ 3859113 w 4239875"/>
              <a:gd name="connsiteY6686" fmla="*/ 3049638 h 4527226"/>
              <a:gd name="connsiteX6687" fmla="*/ 3859544 w 4239875"/>
              <a:gd name="connsiteY6687" fmla="*/ 3046693 h 4527226"/>
              <a:gd name="connsiteX6688" fmla="*/ 3858684 w 4239875"/>
              <a:gd name="connsiteY6688" fmla="*/ 3047414 h 4527226"/>
              <a:gd name="connsiteX6689" fmla="*/ 3856749 w 4239875"/>
              <a:gd name="connsiteY6689" fmla="*/ 3037407 h 4527226"/>
              <a:gd name="connsiteX6690" fmla="*/ 3842603 w 4239875"/>
              <a:gd name="connsiteY6690" fmla="*/ 3007408 h 4527226"/>
              <a:gd name="connsiteX6691" fmla="*/ 3854604 w 4239875"/>
              <a:gd name="connsiteY6691" fmla="*/ 3000159 h 4527226"/>
              <a:gd name="connsiteX6692" fmla="*/ 1503485 w 4239875"/>
              <a:gd name="connsiteY6692" fmla="*/ 2999902 h 4527226"/>
              <a:gd name="connsiteX6693" fmla="*/ 1505197 w 4239875"/>
              <a:gd name="connsiteY6693" fmla="*/ 3000256 h 4527226"/>
              <a:gd name="connsiteX6694" fmla="*/ 1506359 w 4239875"/>
              <a:gd name="connsiteY6694" fmla="*/ 3001208 h 4527226"/>
              <a:gd name="connsiteX6695" fmla="*/ 1505811 w 4239875"/>
              <a:gd name="connsiteY6695" fmla="*/ 3002753 h 4527226"/>
              <a:gd name="connsiteX6696" fmla="*/ 1503485 w 4239875"/>
              <a:gd name="connsiteY6696" fmla="*/ 2999902 h 4527226"/>
              <a:gd name="connsiteX6697" fmla="*/ 2940817 w 4239875"/>
              <a:gd name="connsiteY6697" fmla="*/ 2999037 h 4527226"/>
              <a:gd name="connsiteX6698" fmla="*/ 2946478 w 4239875"/>
              <a:gd name="connsiteY6698" fmla="*/ 2999273 h 4527226"/>
              <a:gd name="connsiteX6699" fmla="*/ 2934801 w 4239875"/>
              <a:gd name="connsiteY6699" fmla="*/ 3004044 h 4527226"/>
              <a:gd name="connsiteX6700" fmla="*/ 2940817 w 4239875"/>
              <a:gd name="connsiteY6700" fmla="*/ 2999037 h 4527226"/>
              <a:gd name="connsiteX6701" fmla="*/ 986565 w 4239875"/>
              <a:gd name="connsiteY6701" fmla="*/ 2998383 h 4527226"/>
              <a:gd name="connsiteX6702" fmla="*/ 993745 w 4239875"/>
              <a:gd name="connsiteY6702" fmla="*/ 3003853 h 4527226"/>
              <a:gd name="connsiteX6703" fmla="*/ 985701 w 4239875"/>
              <a:gd name="connsiteY6703" fmla="*/ 3014411 h 4527226"/>
              <a:gd name="connsiteX6704" fmla="*/ 973078 w 4239875"/>
              <a:gd name="connsiteY6704" fmla="*/ 3010360 h 4527226"/>
              <a:gd name="connsiteX6705" fmla="*/ 980018 w 4239875"/>
              <a:gd name="connsiteY6705" fmla="*/ 2998958 h 4527226"/>
              <a:gd name="connsiteX6706" fmla="*/ 986565 w 4239875"/>
              <a:gd name="connsiteY6706" fmla="*/ 2998383 h 4527226"/>
              <a:gd name="connsiteX6707" fmla="*/ 3435359 w 4239875"/>
              <a:gd name="connsiteY6707" fmla="*/ 2997959 h 4527226"/>
              <a:gd name="connsiteX6708" fmla="*/ 3436610 w 4239875"/>
              <a:gd name="connsiteY6708" fmla="*/ 3000416 h 4527226"/>
              <a:gd name="connsiteX6709" fmla="*/ 3432861 w 4239875"/>
              <a:gd name="connsiteY6709" fmla="*/ 2999855 h 4527226"/>
              <a:gd name="connsiteX6710" fmla="*/ 3435359 w 4239875"/>
              <a:gd name="connsiteY6710" fmla="*/ 2997959 h 4527226"/>
              <a:gd name="connsiteX6711" fmla="*/ 3193081 w 4239875"/>
              <a:gd name="connsiteY6711" fmla="*/ 2996021 h 4527226"/>
              <a:gd name="connsiteX6712" fmla="*/ 3196317 w 4239875"/>
              <a:gd name="connsiteY6712" fmla="*/ 2997427 h 4527226"/>
              <a:gd name="connsiteX6713" fmla="*/ 3188455 w 4239875"/>
              <a:gd name="connsiteY6713" fmla="*/ 2998987 h 4527226"/>
              <a:gd name="connsiteX6714" fmla="*/ 3193081 w 4239875"/>
              <a:gd name="connsiteY6714" fmla="*/ 2996021 h 4527226"/>
              <a:gd name="connsiteX6715" fmla="*/ 1326608 w 4239875"/>
              <a:gd name="connsiteY6715" fmla="*/ 2995966 h 4527226"/>
              <a:gd name="connsiteX6716" fmla="*/ 1289844 w 4239875"/>
              <a:gd name="connsiteY6716" fmla="*/ 3077325 h 4527226"/>
              <a:gd name="connsiteX6717" fmla="*/ 1270458 w 4239875"/>
              <a:gd name="connsiteY6717" fmla="*/ 3116156 h 4527226"/>
              <a:gd name="connsiteX6718" fmla="*/ 1263261 w 4239875"/>
              <a:gd name="connsiteY6718" fmla="*/ 3134529 h 4527226"/>
              <a:gd name="connsiteX6719" fmla="*/ 1260932 w 4239875"/>
              <a:gd name="connsiteY6719" fmla="*/ 3153203 h 4527226"/>
              <a:gd name="connsiteX6720" fmla="*/ 1221088 w 4239875"/>
              <a:gd name="connsiteY6720" fmla="*/ 3231906 h 4527226"/>
              <a:gd name="connsiteX6721" fmla="*/ 1211771 w 4239875"/>
              <a:gd name="connsiteY6721" fmla="*/ 3250571 h 4527226"/>
              <a:gd name="connsiteX6722" fmla="*/ 1212230 w 4239875"/>
              <a:gd name="connsiteY6722" fmla="*/ 3248715 h 4527226"/>
              <a:gd name="connsiteX6723" fmla="*/ 1206926 w 4239875"/>
              <a:gd name="connsiteY6723" fmla="*/ 3251690 h 4527226"/>
              <a:gd name="connsiteX6724" fmla="*/ 1208979 w 4239875"/>
              <a:gd name="connsiteY6724" fmla="*/ 3256164 h 4527226"/>
              <a:gd name="connsiteX6725" fmla="*/ 1201705 w 4239875"/>
              <a:gd name="connsiteY6725" fmla="*/ 3270738 h 4527226"/>
              <a:gd name="connsiteX6726" fmla="*/ 1192386 w 4239875"/>
              <a:gd name="connsiteY6726" fmla="*/ 3289664 h 4527226"/>
              <a:gd name="connsiteX6727" fmla="*/ 1186084 w 4239875"/>
              <a:gd name="connsiteY6727" fmla="*/ 3306861 h 4527226"/>
              <a:gd name="connsiteX6728" fmla="*/ 1193076 w 4239875"/>
              <a:gd name="connsiteY6728" fmla="*/ 3317763 h 4527226"/>
              <a:gd name="connsiteX6729" fmla="*/ 1185189 w 4239875"/>
              <a:gd name="connsiteY6729" fmla="*/ 3332203 h 4527226"/>
              <a:gd name="connsiteX6730" fmla="*/ 1181960 w 4239875"/>
              <a:gd name="connsiteY6730" fmla="*/ 3339267 h 4527226"/>
              <a:gd name="connsiteX6731" fmla="*/ 1180822 w 4239875"/>
              <a:gd name="connsiteY6731" fmla="*/ 3338833 h 4527226"/>
              <a:gd name="connsiteX6732" fmla="*/ 1169899 w 4239875"/>
              <a:gd name="connsiteY6732" fmla="*/ 3344251 h 4527226"/>
              <a:gd name="connsiteX6733" fmla="*/ 1167491 w 4239875"/>
              <a:gd name="connsiteY6733" fmla="*/ 3338491 h 4527226"/>
              <a:gd name="connsiteX6734" fmla="*/ 1163449 w 4239875"/>
              <a:gd name="connsiteY6734" fmla="*/ 3339338 h 4527226"/>
              <a:gd name="connsiteX6735" fmla="*/ 1159521 w 4239875"/>
              <a:gd name="connsiteY6735" fmla="*/ 3335892 h 4527226"/>
              <a:gd name="connsiteX6736" fmla="*/ 1159206 w 4239875"/>
              <a:gd name="connsiteY6736" fmla="*/ 3335615 h 4527226"/>
              <a:gd name="connsiteX6737" fmla="*/ 1157994 w 4239875"/>
              <a:gd name="connsiteY6737" fmla="*/ 3331257 h 4527226"/>
              <a:gd name="connsiteX6738" fmla="*/ 1150626 w 4239875"/>
              <a:gd name="connsiteY6738" fmla="*/ 3334082 h 4527226"/>
              <a:gd name="connsiteX6739" fmla="*/ 1164971 w 4239875"/>
              <a:gd name="connsiteY6739" fmla="*/ 3297907 h 4527226"/>
              <a:gd name="connsiteX6740" fmla="*/ 1165058 w 4239875"/>
              <a:gd name="connsiteY6740" fmla="*/ 3298980 h 4527226"/>
              <a:gd name="connsiteX6741" fmla="*/ 1169049 w 4239875"/>
              <a:gd name="connsiteY6741" fmla="*/ 3290884 h 4527226"/>
              <a:gd name="connsiteX6742" fmla="*/ 1168935 w 4239875"/>
              <a:gd name="connsiteY6742" fmla="*/ 3289496 h 4527226"/>
              <a:gd name="connsiteX6743" fmla="*/ 1171325 w 4239875"/>
              <a:gd name="connsiteY6743" fmla="*/ 3284764 h 4527226"/>
              <a:gd name="connsiteX6744" fmla="*/ 1167119 w 4239875"/>
              <a:gd name="connsiteY6744" fmla="*/ 3285850 h 4527226"/>
              <a:gd name="connsiteX6745" fmla="*/ 1166489 w 4239875"/>
              <a:gd name="connsiteY6745" fmla="*/ 3285592 h 4527226"/>
              <a:gd name="connsiteX6746" fmla="*/ 1160692 w 4239875"/>
              <a:gd name="connsiteY6746" fmla="*/ 3281176 h 4527226"/>
              <a:gd name="connsiteX6747" fmla="*/ 1166424 w 4239875"/>
              <a:gd name="connsiteY6747" fmla="*/ 3280092 h 4527226"/>
              <a:gd name="connsiteX6748" fmla="*/ 1171903 w 4239875"/>
              <a:gd name="connsiteY6748" fmla="*/ 3283618 h 4527226"/>
              <a:gd name="connsiteX6749" fmla="*/ 1183687 w 4239875"/>
              <a:gd name="connsiteY6749" fmla="*/ 3260287 h 4527226"/>
              <a:gd name="connsiteX6750" fmla="*/ 1182283 w 4239875"/>
              <a:gd name="connsiteY6750" fmla="*/ 3260887 h 4527226"/>
              <a:gd name="connsiteX6751" fmla="*/ 1177741 w 4239875"/>
              <a:gd name="connsiteY6751" fmla="*/ 3258794 h 4527226"/>
              <a:gd name="connsiteX6752" fmla="*/ 1181190 w 4239875"/>
              <a:gd name="connsiteY6752" fmla="*/ 3257322 h 4527226"/>
              <a:gd name="connsiteX6753" fmla="*/ 1184430 w 4239875"/>
              <a:gd name="connsiteY6753" fmla="*/ 3258817 h 4527226"/>
              <a:gd name="connsiteX6754" fmla="*/ 1184543 w 4239875"/>
              <a:gd name="connsiteY6754" fmla="*/ 3258594 h 4527226"/>
              <a:gd name="connsiteX6755" fmla="*/ 1202270 w 4239875"/>
              <a:gd name="connsiteY6755" fmla="*/ 3221288 h 4527226"/>
              <a:gd name="connsiteX6756" fmla="*/ 1209690 w 4239875"/>
              <a:gd name="connsiteY6756" fmla="*/ 3205105 h 4527226"/>
              <a:gd name="connsiteX6757" fmla="*/ 1204672 w 4239875"/>
              <a:gd name="connsiteY6757" fmla="*/ 3204310 h 4527226"/>
              <a:gd name="connsiteX6758" fmla="*/ 1207864 w 4239875"/>
              <a:gd name="connsiteY6758" fmla="*/ 3200393 h 4527226"/>
              <a:gd name="connsiteX6759" fmla="*/ 1211571 w 4239875"/>
              <a:gd name="connsiteY6759" fmla="*/ 3201005 h 4527226"/>
              <a:gd name="connsiteX6760" fmla="*/ 1219300 w 4239875"/>
              <a:gd name="connsiteY6760" fmla="*/ 3184149 h 4527226"/>
              <a:gd name="connsiteX6761" fmla="*/ 1227588 w 4239875"/>
              <a:gd name="connsiteY6761" fmla="*/ 3169250 h 4527226"/>
              <a:gd name="connsiteX6762" fmla="*/ 1225269 w 4239875"/>
              <a:gd name="connsiteY6762" fmla="*/ 3169540 h 4527226"/>
              <a:gd name="connsiteX6763" fmla="*/ 1228606 w 4239875"/>
              <a:gd name="connsiteY6763" fmla="*/ 3160867 h 4527226"/>
              <a:gd name="connsiteX6764" fmla="*/ 1231167 w 4239875"/>
              <a:gd name="connsiteY6764" fmla="*/ 3162816 h 4527226"/>
              <a:gd name="connsiteX6765" fmla="*/ 1236535 w 4239875"/>
              <a:gd name="connsiteY6765" fmla="*/ 3153167 h 4527226"/>
              <a:gd name="connsiteX6766" fmla="*/ 1235006 w 4239875"/>
              <a:gd name="connsiteY6766" fmla="*/ 3152463 h 4527226"/>
              <a:gd name="connsiteX6767" fmla="*/ 1237524 w 4239875"/>
              <a:gd name="connsiteY6767" fmla="*/ 3151389 h 4527226"/>
              <a:gd name="connsiteX6768" fmla="*/ 1239424 w 4239875"/>
              <a:gd name="connsiteY6768" fmla="*/ 3147972 h 4527226"/>
              <a:gd name="connsiteX6769" fmla="*/ 1258740 w 4239875"/>
              <a:gd name="connsiteY6769" fmla="*/ 3113766 h 4527226"/>
              <a:gd name="connsiteX6770" fmla="*/ 1256897 w 4239875"/>
              <a:gd name="connsiteY6770" fmla="*/ 3112895 h 4527226"/>
              <a:gd name="connsiteX6771" fmla="*/ 1260891 w 4239875"/>
              <a:gd name="connsiteY6771" fmla="*/ 3108223 h 4527226"/>
              <a:gd name="connsiteX6772" fmla="*/ 1261956 w 4239875"/>
              <a:gd name="connsiteY6772" fmla="*/ 3108071 h 4527226"/>
              <a:gd name="connsiteX6773" fmla="*/ 1282546 w 4239875"/>
              <a:gd name="connsiteY6773" fmla="*/ 3071611 h 4527226"/>
              <a:gd name="connsiteX6774" fmla="*/ 1326608 w 4239875"/>
              <a:gd name="connsiteY6774" fmla="*/ 2995966 h 4527226"/>
              <a:gd name="connsiteX6775" fmla="*/ 1607885 w 4239875"/>
              <a:gd name="connsiteY6775" fmla="*/ 2995741 h 4527226"/>
              <a:gd name="connsiteX6776" fmla="*/ 1613487 w 4239875"/>
              <a:gd name="connsiteY6776" fmla="*/ 2997262 h 4527226"/>
              <a:gd name="connsiteX6777" fmla="*/ 1591258 w 4239875"/>
              <a:gd name="connsiteY6777" fmla="*/ 3028630 h 4527226"/>
              <a:gd name="connsiteX6778" fmla="*/ 1574295 w 4239875"/>
              <a:gd name="connsiteY6778" fmla="*/ 3038143 h 4527226"/>
              <a:gd name="connsiteX6779" fmla="*/ 1596676 w 4239875"/>
              <a:gd name="connsiteY6779" fmla="*/ 3008762 h 4527226"/>
              <a:gd name="connsiteX6780" fmla="*/ 1603339 w 4239875"/>
              <a:gd name="connsiteY6780" fmla="*/ 2998881 h 4527226"/>
              <a:gd name="connsiteX6781" fmla="*/ 1607885 w 4239875"/>
              <a:gd name="connsiteY6781" fmla="*/ 2995741 h 4527226"/>
              <a:gd name="connsiteX6782" fmla="*/ 3140934 w 4239875"/>
              <a:gd name="connsiteY6782" fmla="*/ 2995631 h 4527226"/>
              <a:gd name="connsiteX6783" fmla="*/ 3146327 w 4239875"/>
              <a:gd name="connsiteY6783" fmla="*/ 2998746 h 4527226"/>
              <a:gd name="connsiteX6784" fmla="*/ 3153338 w 4239875"/>
              <a:gd name="connsiteY6784" fmla="*/ 3008443 h 4527226"/>
              <a:gd name="connsiteX6785" fmla="*/ 3134235 w 4239875"/>
              <a:gd name="connsiteY6785" fmla="*/ 2998535 h 4527226"/>
              <a:gd name="connsiteX6786" fmla="*/ 3140934 w 4239875"/>
              <a:gd name="connsiteY6786" fmla="*/ 2995631 h 4527226"/>
              <a:gd name="connsiteX6787" fmla="*/ 3723622 w 4239875"/>
              <a:gd name="connsiteY6787" fmla="*/ 2994889 h 4527226"/>
              <a:gd name="connsiteX6788" fmla="*/ 3731032 w 4239875"/>
              <a:gd name="connsiteY6788" fmla="*/ 3006527 h 4527226"/>
              <a:gd name="connsiteX6789" fmla="*/ 3723622 w 4239875"/>
              <a:gd name="connsiteY6789" fmla="*/ 2994889 h 4527226"/>
              <a:gd name="connsiteX6790" fmla="*/ 3624917 w 4239875"/>
              <a:gd name="connsiteY6790" fmla="*/ 2994749 h 4527226"/>
              <a:gd name="connsiteX6791" fmla="*/ 3616175 w 4239875"/>
              <a:gd name="connsiteY6791" fmla="*/ 3003213 h 4527226"/>
              <a:gd name="connsiteX6792" fmla="*/ 3620337 w 4239875"/>
              <a:gd name="connsiteY6792" fmla="*/ 3007511 h 4527226"/>
              <a:gd name="connsiteX6793" fmla="*/ 3629022 w 4239875"/>
              <a:gd name="connsiteY6793" fmla="*/ 3016480 h 4527226"/>
              <a:gd name="connsiteX6794" fmla="*/ 3635703 w 4239875"/>
              <a:gd name="connsiteY6794" fmla="*/ 3030397 h 4527226"/>
              <a:gd name="connsiteX6795" fmla="*/ 3636742 w 4239875"/>
              <a:gd name="connsiteY6795" fmla="*/ 3027858 h 4527226"/>
              <a:gd name="connsiteX6796" fmla="*/ 3638837 w 4239875"/>
              <a:gd name="connsiteY6796" fmla="*/ 3031820 h 4527226"/>
              <a:gd name="connsiteX6797" fmla="*/ 3637708 w 4239875"/>
              <a:gd name="connsiteY6797" fmla="*/ 3034575 h 4527226"/>
              <a:gd name="connsiteX6798" fmla="*/ 3638276 w 4239875"/>
              <a:gd name="connsiteY6798" fmla="*/ 3035755 h 4527226"/>
              <a:gd name="connsiteX6799" fmla="*/ 3650445 w 4239875"/>
              <a:gd name="connsiteY6799" fmla="*/ 3052210 h 4527226"/>
              <a:gd name="connsiteX6800" fmla="*/ 3641817 w 4239875"/>
              <a:gd name="connsiteY6800" fmla="*/ 3025810 h 4527226"/>
              <a:gd name="connsiteX6801" fmla="*/ 3624917 w 4239875"/>
              <a:gd name="connsiteY6801" fmla="*/ 2994749 h 4527226"/>
              <a:gd name="connsiteX6802" fmla="*/ 3705320 w 4239875"/>
              <a:gd name="connsiteY6802" fmla="*/ 2994559 h 4527226"/>
              <a:gd name="connsiteX6803" fmla="*/ 3704645 w 4239875"/>
              <a:gd name="connsiteY6803" fmla="*/ 3010688 h 4527226"/>
              <a:gd name="connsiteX6804" fmla="*/ 3704090 w 4239875"/>
              <a:gd name="connsiteY6804" fmla="*/ 3011927 h 4527226"/>
              <a:gd name="connsiteX6805" fmla="*/ 3706615 w 4239875"/>
              <a:gd name="connsiteY6805" fmla="*/ 3010183 h 4527226"/>
              <a:gd name="connsiteX6806" fmla="*/ 3706905 w 4239875"/>
              <a:gd name="connsiteY6806" fmla="*/ 3011154 h 4527226"/>
              <a:gd name="connsiteX6807" fmla="*/ 3715638 w 4239875"/>
              <a:gd name="connsiteY6807" fmla="*/ 3014050 h 4527226"/>
              <a:gd name="connsiteX6808" fmla="*/ 3722056 w 4239875"/>
              <a:gd name="connsiteY6808" fmla="*/ 3019212 h 4527226"/>
              <a:gd name="connsiteX6809" fmla="*/ 3737766 w 4239875"/>
              <a:gd name="connsiteY6809" fmla="*/ 3070240 h 4527226"/>
              <a:gd name="connsiteX6810" fmla="*/ 3710262 w 4239875"/>
              <a:gd name="connsiteY6810" fmla="*/ 3053620 h 4527226"/>
              <a:gd name="connsiteX6811" fmla="*/ 3706366 w 4239875"/>
              <a:gd name="connsiteY6811" fmla="*/ 3033678 h 4527226"/>
              <a:gd name="connsiteX6812" fmla="*/ 3706784 w 4239875"/>
              <a:gd name="connsiteY6812" fmla="*/ 3014042 h 4527226"/>
              <a:gd name="connsiteX6813" fmla="*/ 3701784 w 4239875"/>
              <a:gd name="connsiteY6813" fmla="*/ 3014859 h 4527226"/>
              <a:gd name="connsiteX6814" fmla="*/ 3702497 w 4239875"/>
              <a:gd name="connsiteY6814" fmla="*/ 3013914 h 4527226"/>
              <a:gd name="connsiteX6815" fmla="*/ 3697591 w 4239875"/>
              <a:gd name="connsiteY6815" fmla="*/ 3005545 h 4527226"/>
              <a:gd name="connsiteX6816" fmla="*/ 3691573 w 4239875"/>
              <a:gd name="connsiteY6816" fmla="*/ 2997185 h 4527226"/>
              <a:gd name="connsiteX6817" fmla="*/ 3705320 w 4239875"/>
              <a:gd name="connsiteY6817" fmla="*/ 2994559 h 4527226"/>
              <a:gd name="connsiteX6818" fmla="*/ 3978224 w 4239875"/>
              <a:gd name="connsiteY6818" fmla="*/ 2989445 h 4527226"/>
              <a:gd name="connsiteX6819" fmla="*/ 3984612 w 4239875"/>
              <a:gd name="connsiteY6819" fmla="*/ 2995058 h 4527226"/>
              <a:gd name="connsiteX6820" fmla="*/ 3982706 w 4239875"/>
              <a:gd name="connsiteY6820" fmla="*/ 3003911 h 4527226"/>
              <a:gd name="connsiteX6821" fmla="*/ 3978224 w 4239875"/>
              <a:gd name="connsiteY6821" fmla="*/ 2989445 h 4527226"/>
              <a:gd name="connsiteX6822" fmla="*/ 1305586 w 4239875"/>
              <a:gd name="connsiteY6822" fmla="*/ 2988810 h 4527226"/>
              <a:gd name="connsiteX6823" fmla="*/ 1294850 w 4239875"/>
              <a:gd name="connsiteY6823" fmla="*/ 3013997 h 4527226"/>
              <a:gd name="connsiteX6824" fmla="*/ 1279117 w 4239875"/>
              <a:gd name="connsiteY6824" fmla="*/ 3040937 h 4527226"/>
              <a:gd name="connsiteX6825" fmla="*/ 1256129 w 4239875"/>
              <a:gd name="connsiteY6825" fmla="*/ 3060391 h 4527226"/>
              <a:gd name="connsiteX6826" fmla="*/ 1261032 w 4239875"/>
              <a:gd name="connsiteY6826" fmla="*/ 3042862 h 4527226"/>
              <a:gd name="connsiteX6827" fmla="*/ 1282913 w 4239875"/>
              <a:gd name="connsiteY6827" fmla="*/ 3016316 h 4527226"/>
              <a:gd name="connsiteX6828" fmla="*/ 1270462 w 4239875"/>
              <a:gd name="connsiteY6828" fmla="*/ 3017116 h 4527226"/>
              <a:gd name="connsiteX6829" fmla="*/ 1272452 w 4239875"/>
              <a:gd name="connsiteY6829" fmla="*/ 3007998 h 4527226"/>
              <a:gd name="connsiteX6830" fmla="*/ 1283090 w 4239875"/>
              <a:gd name="connsiteY6830" fmla="*/ 3016102 h 4527226"/>
              <a:gd name="connsiteX6831" fmla="*/ 3401091 w 4239875"/>
              <a:gd name="connsiteY6831" fmla="*/ 2986971 h 4527226"/>
              <a:gd name="connsiteX6832" fmla="*/ 3405593 w 4239875"/>
              <a:gd name="connsiteY6832" fmla="*/ 2991156 h 4527226"/>
              <a:gd name="connsiteX6833" fmla="*/ 3394751 w 4239875"/>
              <a:gd name="connsiteY6833" fmla="*/ 2989225 h 4527226"/>
              <a:gd name="connsiteX6834" fmla="*/ 3401091 w 4239875"/>
              <a:gd name="connsiteY6834" fmla="*/ 2986971 h 4527226"/>
              <a:gd name="connsiteX6835" fmla="*/ 1208423 w 4239875"/>
              <a:gd name="connsiteY6835" fmla="*/ 2984005 h 4527226"/>
              <a:gd name="connsiteX6836" fmla="*/ 1203715 w 4239875"/>
              <a:gd name="connsiteY6836" fmla="*/ 2990187 h 4527226"/>
              <a:gd name="connsiteX6837" fmla="*/ 1208423 w 4239875"/>
              <a:gd name="connsiteY6837" fmla="*/ 2984005 h 4527226"/>
              <a:gd name="connsiteX6838" fmla="*/ 1332365 w 4239875"/>
              <a:gd name="connsiteY6838" fmla="*/ 2983955 h 4527226"/>
              <a:gd name="connsiteX6839" fmla="*/ 1331342 w 4239875"/>
              <a:gd name="connsiteY6839" fmla="*/ 2993805 h 4527226"/>
              <a:gd name="connsiteX6840" fmla="*/ 1332365 w 4239875"/>
              <a:gd name="connsiteY6840" fmla="*/ 2983955 h 4527226"/>
              <a:gd name="connsiteX6841" fmla="*/ 3832743 w 4239875"/>
              <a:gd name="connsiteY6841" fmla="*/ 2983272 h 4527226"/>
              <a:gd name="connsiteX6842" fmla="*/ 3830026 w 4239875"/>
              <a:gd name="connsiteY6842" fmla="*/ 2984465 h 4527226"/>
              <a:gd name="connsiteX6843" fmla="*/ 3831634 w 4239875"/>
              <a:gd name="connsiteY6843" fmla="*/ 2983759 h 4527226"/>
              <a:gd name="connsiteX6844" fmla="*/ 3833338 w 4239875"/>
              <a:gd name="connsiteY6844" fmla="*/ 2983009 h 4527226"/>
              <a:gd name="connsiteX6845" fmla="*/ 3832743 w 4239875"/>
              <a:gd name="connsiteY6845" fmla="*/ 2983272 h 4527226"/>
              <a:gd name="connsiteX6846" fmla="*/ 3833308 w 4239875"/>
              <a:gd name="connsiteY6846" fmla="*/ 2983021 h 4527226"/>
              <a:gd name="connsiteX6847" fmla="*/ 3513934 w 4239875"/>
              <a:gd name="connsiteY6847" fmla="*/ 2982853 h 4527226"/>
              <a:gd name="connsiteX6848" fmla="*/ 3517719 w 4239875"/>
              <a:gd name="connsiteY6848" fmla="*/ 2984183 h 4527226"/>
              <a:gd name="connsiteX6849" fmla="*/ 3523116 w 4239875"/>
              <a:gd name="connsiteY6849" fmla="*/ 2990716 h 4527226"/>
              <a:gd name="connsiteX6850" fmla="*/ 3508920 w 4239875"/>
              <a:gd name="connsiteY6850" fmla="*/ 2985650 h 4527226"/>
              <a:gd name="connsiteX6851" fmla="*/ 3513934 w 4239875"/>
              <a:gd name="connsiteY6851" fmla="*/ 2982853 h 4527226"/>
              <a:gd name="connsiteX6852" fmla="*/ 3833522 w 4239875"/>
              <a:gd name="connsiteY6852" fmla="*/ 2982673 h 4527226"/>
              <a:gd name="connsiteX6853" fmla="*/ 3833657 w 4239875"/>
              <a:gd name="connsiteY6853" fmla="*/ 2982868 h 4527226"/>
              <a:gd name="connsiteX6854" fmla="*/ 3835118 w 4239875"/>
              <a:gd name="connsiteY6854" fmla="*/ 2984997 h 4527226"/>
              <a:gd name="connsiteX6855" fmla="*/ 3833027 w 4239875"/>
              <a:gd name="connsiteY6855" fmla="*/ 2987575 h 4527226"/>
              <a:gd name="connsiteX6856" fmla="*/ 3833496 w 4239875"/>
              <a:gd name="connsiteY6856" fmla="*/ 2982940 h 4527226"/>
              <a:gd name="connsiteX6857" fmla="*/ 3834848 w 4239875"/>
              <a:gd name="connsiteY6857" fmla="*/ 2982346 h 4527226"/>
              <a:gd name="connsiteX6858" fmla="*/ 3834314 w 4239875"/>
              <a:gd name="connsiteY6858" fmla="*/ 2982581 h 4527226"/>
              <a:gd name="connsiteX6859" fmla="*/ 3833657 w 4239875"/>
              <a:gd name="connsiteY6859" fmla="*/ 2982868 h 4527226"/>
              <a:gd name="connsiteX6860" fmla="*/ 655177 w 4239875"/>
              <a:gd name="connsiteY6860" fmla="*/ 2982140 h 4527226"/>
              <a:gd name="connsiteX6861" fmla="*/ 652901 w 4239875"/>
              <a:gd name="connsiteY6861" fmla="*/ 2996339 h 4527226"/>
              <a:gd name="connsiteX6862" fmla="*/ 661184 w 4239875"/>
              <a:gd name="connsiteY6862" fmla="*/ 2996674 h 4527226"/>
              <a:gd name="connsiteX6863" fmla="*/ 654585 w 4239875"/>
              <a:gd name="connsiteY6863" fmla="*/ 3007580 h 4527226"/>
              <a:gd name="connsiteX6864" fmla="*/ 638499 w 4239875"/>
              <a:gd name="connsiteY6864" fmla="*/ 3015244 h 4527226"/>
              <a:gd name="connsiteX6865" fmla="*/ 655177 w 4239875"/>
              <a:gd name="connsiteY6865" fmla="*/ 2982140 h 4527226"/>
              <a:gd name="connsiteX6866" fmla="*/ 2847518 w 4239875"/>
              <a:gd name="connsiteY6866" fmla="*/ 2981563 h 4527226"/>
              <a:gd name="connsiteX6867" fmla="*/ 2851162 w 4239875"/>
              <a:gd name="connsiteY6867" fmla="*/ 2982745 h 4527226"/>
              <a:gd name="connsiteX6868" fmla="*/ 2856266 w 4239875"/>
              <a:gd name="connsiteY6868" fmla="*/ 2988979 h 4527226"/>
              <a:gd name="connsiteX6869" fmla="*/ 2842567 w 4239875"/>
              <a:gd name="connsiteY6869" fmla="*/ 2984425 h 4527226"/>
              <a:gd name="connsiteX6870" fmla="*/ 2847518 w 4239875"/>
              <a:gd name="connsiteY6870" fmla="*/ 2981563 h 4527226"/>
              <a:gd name="connsiteX6871" fmla="*/ 3338722 w 4239875"/>
              <a:gd name="connsiteY6871" fmla="*/ 2977115 h 4527226"/>
              <a:gd name="connsiteX6872" fmla="*/ 3343570 w 4239875"/>
              <a:gd name="connsiteY6872" fmla="*/ 2980963 h 4527226"/>
              <a:gd name="connsiteX6873" fmla="*/ 3336842 w 4239875"/>
              <a:gd name="connsiteY6873" fmla="*/ 2982818 h 4527226"/>
              <a:gd name="connsiteX6874" fmla="*/ 3332861 w 4239875"/>
              <a:gd name="connsiteY6874" fmla="*/ 2979154 h 4527226"/>
              <a:gd name="connsiteX6875" fmla="*/ 3332881 w 4239875"/>
              <a:gd name="connsiteY6875" fmla="*/ 2978983 h 4527226"/>
              <a:gd name="connsiteX6876" fmla="*/ 3711619 w 4239875"/>
              <a:gd name="connsiteY6876" fmla="*/ 2976179 h 4527226"/>
              <a:gd name="connsiteX6877" fmla="*/ 3718341 w 4239875"/>
              <a:gd name="connsiteY6877" fmla="*/ 2978138 h 4527226"/>
              <a:gd name="connsiteX6878" fmla="*/ 3722208 w 4239875"/>
              <a:gd name="connsiteY6878" fmla="*/ 2983130 h 4527226"/>
              <a:gd name="connsiteX6879" fmla="*/ 3717227 w 4239875"/>
              <a:gd name="connsiteY6879" fmla="*/ 2987953 h 4527226"/>
              <a:gd name="connsiteX6880" fmla="*/ 3711619 w 4239875"/>
              <a:gd name="connsiteY6880" fmla="*/ 2976179 h 4527226"/>
              <a:gd name="connsiteX6881" fmla="*/ 3821244 w 4239875"/>
              <a:gd name="connsiteY6881" fmla="*/ 2975406 h 4527226"/>
              <a:gd name="connsiteX6882" fmla="*/ 3826832 w 4239875"/>
              <a:gd name="connsiteY6882" fmla="*/ 2980182 h 4527226"/>
              <a:gd name="connsiteX6883" fmla="*/ 3828649 w 4239875"/>
              <a:gd name="connsiteY6883" fmla="*/ 2987042 h 4527226"/>
              <a:gd name="connsiteX6884" fmla="*/ 3816262 w 4239875"/>
              <a:gd name="connsiteY6884" fmla="*/ 2980229 h 4527226"/>
              <a:gd name="connsiteX6885" fmla="*/ 3821244 w 4239875"/>
              <a:gd name="connsiteY6885" fmla="*/ 2975406 h 4527226"/>
              <a:gd name="connsiteX6886" fmla="*/ 3924754 w 4239875"/>
              <a:gd name="connsiteY6886" fmla="*/ 2974081 h 4527226"/>
              <a:gd name="connsiteX6887" fmla="*/ 3927505 w 4239875"/>
              <a:gd name="connsiteY6887" fmla="*/ 2975955 h 4527226"/>
              <a:gd name="connsiteX6888" fmla="*/ 3920612 w 4239875"/>
              <a:gd name="connsiteY6888" fmla="*/ 2976578 h 4527226"/>
              <a:gd name="connsiteX6889" fmla="*/ 3924754 w 4239875"/>
              <a:gd name="connsiteY6889" fmla="*/ 2974081 h 4527226"/>
              <a:gd name="connsiteX6890" fmla="*/ 1014565 w 4239875"/>
              <a:gd name="connsiteY6890" fmla="*/ 2973306 h 4527226"/>
              <a:gd name="connsiteX6891" fmla="*/ 1013259 w 4239875"/>
              <a:gd name="connsiteY6891" fmla="*/ 2983532 h 4527226"/>
              <a:gd name="connsiteX6892" fmla="*/ 1014565 w 4239875"/>
              <a:gd name="connsiteY6892" fmla="*/ 2973306 h 4527226"/>
              <a:gd name="connsiteX6893" fmla="*/ 1421425 w 4239875"/>
              <a:gd name="connsiteY6893" fmla="*/ 2971189 h 4527226"/>
              <a:gd name="connsiteX6894" fmla="*/ 1413778 w 4239875"/>
              <a:gd name="connsiteY6894" fmla="*/ 2992386 h 4527226"/>
              <a:gd name="connsiteX6895" fmla="*/ 1412250 w 4239875"/>
              <a:gd name="connsiteY6895" fmla="*/ 2980443 h 4527226"/>
              <a:gd name="connsiteX6896" fmla="*/ 1421425 w 4239875"/>
              <a:gd name="connsiteY6896" fmla="*/ 2971189 h 4527226"/>
              <a:gd name="connsiteX6897" fmla="*/ 832055 w 4239875"/>
              <a:gd name="connsiteY6897" fmla="*/ 2969951 h 4527226"/>
              <a:gd name="connsiteX6898" fmla="*/ 830228 w 4239875"/>
              <a:gd name="connsiteY6898" fmla="*/ 2983281 h 4527226"/>
              <a:gd name="connsiteX6899" fmla="*/ 833224 w 4239875"/>
              <a:gd name="connsiteY6899" fmla="*/ 2983723 h 4527226"/>
              <a:gd name="connsiteX6900" fmla="*/ 832055 w 4239875"/>
              <a:gd name="connsiteY6900" fmla="*/ 2969951 h 4527226"/>
              <a:gd name="connsiteX6901" fmla="*/ 514203 w 4239875"/>
              <a:gd name="connsiteY6901" fmla="*/ 2969914 h 4527226"/>
              <a:gd name="connsiteX6902" fmla="*/ 505681 w 4239875"/>
              <a:gd name="connsiteY6902" fmla="*/ 3013887 h 4527226"/>
              <a:gd name="connsiteX6903" fmla="*/ 474516 w 4239875"/>
              <a:gd name="connsiteY6903" fmla="*/ 3050377 h 4527226"/>
              <a:gd name="connsiteX6904" fmla="*/ 499910 w 4239875"/>
              <a:gd name="connsiteY6904" fmla="*/ 2986944 h 4527226"/>
              <a:gd name="connsiteX6905" fmla="*/ 514203 w 4239875"/>
              <a:gd name="connsiteY6905" fmla="*/ 2969914 h 4527226"/>
              <a:gd name="connsiteX6906" fmla="*/ 1270471 w 4239875"/>
              <a:gd name="connsiteY6906" fmla="*/ 2969600 h 4527226"/>
              <a:gd name="connsiteX6907" fmla="*/ 1279785 w 4239875"/>
              <a:gd name="connsiteY6907" fmla="*/ 2976695 h 4527226"/>
              <a:gd name="connsiteX6908" fmla="*/ 1275323 w 4239875"/>
              <a:gd name="connsiteY6908" fmla="*/ 2982553 h 4527226"/>
              <a:gd name="connsiteX6909" fmla="*/ 1266010 w 4239875"/>
              <a:gd name="connsiteY6909" fmla="*/ 2975457 h 4527226"/>
              <a:gd name="connsiteX6910" fmla="*/ 1270471 w 4239875"/>
              <a:gd name="connsiteY6910" fmla="*/ 2969600 h 4527226"/>
              <a:gd name="connsiteX6911" fmla="*/ 3714143 w 4239875"/>
              <a:gd name="connsiteY6911" fmla="*/ 2969499 h 4527226"/>
              <a:gd name="connsiteX6912" fmla="*/ 3714789 w 4239875"/>
              <a:gd name="connsiteY6912" fmla="*/ 2972740 h 4527226"/>
              <a:gd name="connsiteX6913" fmla="*/ 3710525 w 4239875"/>
              <a:gd name="connsiteY6913" fmla="*/ 2972447 h 4527226"/>
              <a:gd name="connsiteX6914" fmla="*/ 3714143 w 4239875"/>
              <a:gd name="connsiteY6914" fmla="*/ 2969499 h 4527226"/>
              <a:gd name="connsiteX6915" fmla="*/ 3157159 w 4239875"/>
              <a:gd name="connsiteY6915" fmla="*/ 2967916 h 4527226"/>
              <a:gd name="connsiteX6916" fmla="*/ 3161454 w 4239875"/>
              <a:gd name="connsiteY6916" fmla="*/ 2971853 h 4527226"/>
              <a:gd name="connsiteX6917" fmla="*/ 3150588 w 4239875"/>
              <a:gd name="connsiteY6917" fmla="*/ 2970597 h 4527226"/>
              <a:gd name="connsiteX6918" fmla="*/ 3157159 w 4239875"/>
              <a:gd name="connsiteY6918" fmla="*/ 2967916 h 4527226"/>
              <a:gd name="connsiteX6919" fmla="*/ 1360291 w 4239875"/>
              <a:gd name="connsiteY6919" fmla="*/ 2966974 h 4527226"/>
              <a:gd name="connsiteX6920" fmla="*/ 1365419 w 4239875"/>
              <a:gd name="connsiteY6920" fmla="*/ 2970880 h 4527226"/>
              <a:gd name="connsiteX6921" fmla="*/ 1354582 w 4239875"/>
              <a:gd name="connsiteY6921" fmla="*/ 2978723 h 4527226"/>
              <a:gd name="connsiteX6922" fmla="*/ 1355960 w 4239875"/>
              <a:gd name="connsiteY6922" fmla="*/ 2972394 h 4527226"/>
              <a:gd name="connsiteX6923" fmla="*/ 1360291 w 4239875"/>
              <a:gd name="connsiteY6923" fmla="*/ 2966974 h 4527226"/>
              <a:gd name="connsiteX6924" fmla="*/ 3035617 w 4239875"/>
              <a:gd name="connsiteY6924" fmla="*/ 2966940 h 4527226"/>
              <a:gd name="connsiteX6925" fmla="*/ 3044306 w 4239875"/>
              <a:gd name="connsiteY6925" fmla="*/ 2970303 h 4527226"/>
              <a:gd name="connsiteX6926" fmla="*/ 3032953 w 4239875"/>
              <a:gd name="connsiteY6926" fmla="*/ 2975408 h 4527226"/>
              <a:gd name="connsiteX6927" fmla="*/ 3035617 w 4239875"/>
              <a:gd name="connsiteY6927" fmla="*/ 2966940 h 4527226"/>
              <a:gd name="connsiteX6928" fmla="*/ 3679952 w 4239875"/>
              <a:gd name="connsiteY6928" fmla="*/ 2966930 h 4527226"/>
              <a:gd name="connsiteX6929" fmla="*/ 3688741 w 4239875"/>
              <a:gd name="connsiteY6929" fmla="*/ 2982007 h 4527226"/>
              <a:gd name="connsiteX6930" fmla="*/ 3679952 w 4239875"/>
              <a:gd name="connsiteY6930" fmla="*/ 2966930 h 4527226"/>
              <a:gd name="connsiteX6931" fmla="*/ 1739869 w 4239875"/>
              <a:gd name="connsiteY6931" fmla="*/ 2966323 h 4527226"/>
              <a:gd name="connsiteX6932" fmla="*/ 1748775 w 4239875"/>
              <a:gd name="connsiteY6932" fmla="*/ 2967791 h 4527226"/>
              <a:gd name="connsiteX6933" fmla="*/ 1739236 w 4239875"/>
              <a:gd name="connsiteY6933" fmla="*/ 2971160 h 4527226"/>
              <a:gd name="connsiteX6934" fmla="*/ 1739869 w 4239875"/>
              <a:gd name="connsiteY6934" fmla="*/ 2966323 h 4527226"/>
              <a:gd name="connsiteX6935" fmla="*/ 3738579 w 4239875"/>
              <a:gd name="connsiteY6935" fmla="*/ 2965522 h 4527226"/>
              <a:gd name="connsiteX6936" fmla="*/ 3742461 w 4239875"/>
              <a:gd name="connsiteY6936" fmla="*/ 2969032 h 4527226"/>
              <a:gd name="connsiteX6937" fmla="*/ 3731600 w 4239875"/>
              <a:gd name="connsiteY6937" fmla="*/ 2967782 h 4527226"/>
              <a:gd name="connsiteX6938" fmla="*/ 3738579 w 4239875"/>
              <a:gd name="connsiteY6938" fmla="*/ 2965522 h 4527226"/>
              <a:gd name="connsiteX6939" fmla="*/ 2918060 w 4239875"/>
              <a:gd name="connsiteY6939" fmla="*/ 2963812 h 4527226"/>
              <a:gd name="connsiteX6940" fmla="*/ 2920859 w 4239875"/>
              <a:gd name="connsiteY6940" fmla="*/ 2964243 h 4527226"/>
              <a:gd name="connsiteX6941" fmla="*/ 2916029 w 4239875"/>
              <a:gd name="connsiteY6941" fmla="*/ 2968921 h 4527226"/>
              <a:gd name="connsiteX6942" fmla="*/ 2918060 w 4239875"/>
              <a:gd name="connsiteY6942" fmla="*/ 2963812 h 4527226"/>
              <a:gd name="connsiteX6943" fmla="*/ 1638230 w 4239875"/>
              <a:gd name="connsiteY6943" fmla="*/ 2962061 h 4527226"/>
              <a:gd name="connsiteX6944" fmla="*/ 1645332 w 4239875"/>
              <a:gd name="connsiteY6944" fmla="*/ 2967470 h 4527226"/>
              <a:gd name="connsiteX6945" fmla="*/ 1631603 w 4239875"/>
              <a:gd name="connsiteY6945" fmla="*/ 2962916 h 4527226"/>
              <a:gd name="connsiteX6946" fmla="*/ 1638230 w 4239875"/>
              <a:gd name="connsiteY6946" fmla="*/ 2962061 h 4527226"/>
              <a:gd name="connsiteX6947" fmla="*/ 3111271 w 4239875"/>
              <a:gd name="connsiteY6947" fmla="*/ 2961974 h 4527226"/>
              <a:gd name="connsiteX6948" fmla="*/ 3103164 w 4239875"/>
              <a:gd name="connsiteY6948" fmla="*/ 2966729 h 4527226"/>
              <a:gd name="connsiteX6949" fmla="*/ 3115535 w 4239875"/>
              <a:gd name="connsiteY6949" fmla="*/ 2979506 h 4527226"/>
              <a:gd name="connsiteX6950" fmla="*/ 3118097 w 4239875"/>
              <a:gd name="connsiteY6950" fmla="*/ 2964648 h 4527226"/>
              <a:gd name="connsiteX6951" fmla="*/ 3111271 w 4239875"/>
              <a:gd name="connsiteY6951" fmla="*/ 2961974 h 4527226"/>
              <a:gd name="connsiteX6952" fmla="*/ 3707009 w 4239875"/>
              <a:gd name="connsiteY6952" fmla="*/ 2958886 h 4527226"/>
              <a:gd name="connsiteX6953" fmla="*/ 3711100 w 4239875"/>
              <a:gd name="connsiteY6953" fmla="*/ 2961952 h 4527226"/>
              <a:gd name="connsiteX6954" fmla="*/ 3701063 w 4239875"/>
              <a:gd name="connsiteY6954" fmla="*/ 2960856 h 4527226"/>
              <a:gd name="connsiteX6955" fmla="*/ 3707009 w 4239875"/>
              <a:gd name="connsiteY6955" fmla="*/ 2958886 h 4527226"/>
              <a:gd name="connsiteX6956" fmla="*/ 877991 w 4239875"/>
              <a:gd name="connsiteY6956" fmla="*/ 2957541 h 4527226"/>
              <a:gd name="connsiteX6957" fmla="*/ 871237 w 4239875"/>
              <a:gd name="connsiteY6957" fmla="*/ 2986006 h 4527226"/>
              <a:gd name="connsiteX6958" fmla="*/ 865256 w 4239875"/>
              <a:gd name="connsiteY6958" fmla="*/ 2996076 h 4527226"/>
              <a:gd name="connsiteX6959" fmla="*/ 854168 w 4239875"/>
              <a:gd name="connsiteY6959" fmla="*/ 2995100 h 4527226"/>
              <a:gd name="connsiteX6960" fmla="*/ 862119 w 4239875"/>
              <a:gd name="connsiteY6960" fmla="*/ 2984662 h 4527226"/>
              <a:gd name="connsiteX6961" fmla="*/ 852503 w 4239875"/>
              <a:gd name="connsiteY6961" fmla="*/ 2975470 h 4527226"/>
              <a:gd name="connsiteX6962" fmla="*/ 867191 w 4239875"/>
              <a:gd name="connsiteY6962" fmla="*/ 2971719 h 4527226"/>
              <a:gd name="connsiteX6963" fmla="*/ 877991 w 4239875"/>
              <a:gd name="connsiteY6963" fmla="*/ 2957541 h 4527226"/>
              <a:gd name="connsiteX6964" fmla="*/ 1507840 w 4239875"/>
              <a:gd name="connsiteY6964" fmla="*/ 2956883 h 4527226"/>
              <a:gd name="connsiteX6965" fmla="*/ 1505018 w 4239875"/>
              <a:gd name="connsiteY6965" fmla="*/ 2957521 h 4527226"/>
              <a:gd name="connsiteX6966" fmla="*/ 1510396 w 4239875"/>
              <a:gd name="connsiteY6966" fmla="*/ 2961617 h 4527226"/>
              <a:gd name="connsiteX6967" fmla="*/ 1507840 w 4239875"/>
              <a:gd name="connsiteY6967" fmla="*/ 2956883 h 4527226"/>
              <a:gd name="connsiteX6968" fmla="*/ 3146064 w 4239875"/>
              <a:gd name="connsiteY6968" fmla="*/ 2956822 h 4527226"/>
              <a:gd name="connsiteX6969" fmla="*/ 3151950 w 4239875"/>
              <a:gd name="connsiteY6969" fmla="*/ 2962899 h 4527226"/>
              <a:gd name="connsiteX6970" fmla="*/ 3147114 w 4239875"/>
              <a:gd name="connsiteY6970" fmla="*/ 2967583 h 4527226"/>
              <a:gd name="connsiteX6971" fmla="*/ 3141229 w 4239875"/>
              <a:gd name="connsiteY6971" fmla="*/ 2961504 h 4527226"/>
              <a:gd name="connsiteX6972" fmla="*/ 3146064 w 4239875"/>
              <a:gd name="connsiteY6972" fmla="*/ 2956822 h 4527226"/>
              <a:gd name="connsiteX6973" fmla="*/ 1743573 w 4239875"/>
              <a:gd name="connsiteY6973" fmla="*/ 2954112 h 4527226"/>
              <a:gd name="connsiteX6974" fmla="*/ 1750028 w 4239875"/>
              <a:gd name="connsiteY6974" fmla="*/ 2955082 h 4527226"/>
              <a:gd name="connsiteX6975" fmla="*/ 1740558 w 4239875"/>
              <a:gd name="connsiteY6975" fmla="*/ 2958494 h 4527226"/>
              <a:gd name="connsiteX6976" fmla="*/ 1743573 w 4239875"/>
              <a:gd name="connsiteY6976" fmla="*/ 2954112 h 4527226"/>
              <a:gd name="connsiteX6977" fmla="*/ 812340 w 4239875"/>
              <a:gd name="connsiteY6977" fmla="*/ 2953830 h 4527226"/>
              <a:gd name="connsiteX6978" fmla="*/ 802203 w 4239875"/>
              <a:gd name="connsiteY6978" fmla="*/ 2970861 h 4527226"/>
              <a:gd name="connsiteX6979" fmla="*/ 778823 w 4239875"/>
              <a:gd name="connsiteY6979" fmla="*/ 3006015 h 4527226"/>
              <a:gd name="connsiteX6980" fmla="*/ 772621 w 4239875"/>
              <a:gd name="connsiteY6980" fmla="*/ 3018618 h 4527226"/>
              <a:gd name="connsiteX6981" fmla="*/ 774247 w 4239875"/>
              <a:gd name="connsiteY6981" fmla="*/ 3028195 h 4527226"/>
              <a:gd name="connsiteX6982" fmla="*/ 775051 w 4239875"/>
              <a:gd name="connsiteY6982" fmla="*/ 3029738 h 4527226"/>
              <a:gd name="connsiteX6983" fmla="*/ 810440 w 4239875"/>
              <a:gd name="connsiteY6983" fmla="*/ 2957248 h 4527226"/>
              <a:gd name="connsiteX6984" fmla="*/ 3287778 w 4239875"/>
              <a:gd name="connsiteY6984" fmla="*/ 2953823 h 4527226"/>
              <a:gd name="connsiteX6985" fmla="*/ 3291013 w 4239875"/>
              <a:gd name="connsiteY6985" fmla="*/ 2955228 h 4527226"/>
              <a:gd name="connsiteX6986" fmla="*/ 3283153 w 4239875"/>
              <a:gd name="connsiteY6986" fmla="*/ 2956788 h 4527226"/>
              <a:gd name="connsiteX6987" fmla="*/ 3287778 w 4239875"/>
              <a:gd name="connsiteY6987" fmla="*/ 2953823 h 4527226"/>
              <a:gd name="connsiteX6988" fmla="*/ 2935963 w 4239875"/>
              <a:gd name="connsiteY6988" fmla="*/ 2948455 h 4527226"/>
              <a:gd name="connsiteX6989" fmla="*/ 2947111 w 4239875"/>
              <a:gd name="connsiteY6989" fmla="*/ 2958291 h 4527226"/>
              <a:gd name="connsiteX6990" fmla="*/ 2954664 w 4239875"/>
              <a:gd name="connsiteY6990" fmla="*/ 2971606 h 4527226"/>
              <a:gd name="connsiteX6991" fmla="*/ 2943711 w 4239875"/>
              <a:gd name="connsiteY6991" fmla="*/ 2971808 h 4527226"/>
              <a:gd name="connsiteX6992" fmla="*/ 2932369 w 4239875"/>
              <a:gd name="connsiteY6992" fmla="*/ 2958176 h 4527226"/>
              <a:gd name="connsiteX6993" fmla="*/ 2935963 w 4239875"/>
              <a:gd name="connsiteY6993" fmla="*/ 2948455 h 4527226"/>
              <a:gd name="connsiteX6994" fmla="*/ 3201691 w 4239875"/>
              <a:gd name="connsiteY6994" fmla="*/ 2947771 h 4527226"/>
              <a:gd name="connsiteX6995" fmla="*/ 3204927 w 4239875"/>
              <a:gd name="connsiteY6995" fmla="*/ 2949177 h 4527226"/>
              <a:gd name="connsiteX6996" fmla="*/ 3197066 w 4239875"/>
              <a:gd name="connsiteY6996" fmla="*/ 2950738 h 4527226"/>
              <a:gd name="connsiteX6997" fmla="*/ 3201691 w 4239875"/>
              <a:gd name="connsiteY6997" fmla="*/ 2947771 h 4527226"/>
              <a:gd name="connsiteX6998" fmla="*/ 1862212 w 4239875"/>
              <a:gd name="connsiteY6998" fmla="*/ 2947631 h 4527226"/>
              <a:gd name="connsiteX6999" fmla="*/ 1862213 w 4239875"/>
              <a:gd name="connsiteY6999" fmla="*/ 2958268 h 4527226"/>
              <a:gd name="connsiteX7000" fmla="*/ 1862212 w 4239875"/>
              <a:gd name="connsiteY7000" fmla="*/ 2947631 h 4527226"/>
              <a:gd name="connsiteX7001" fmla="*/ 1512932 w 4239875"/>
              <a:gd name="connsiteY7001" fmla="*/ 2947131 h 4527226"/>
              <a:gd name="connsiteX7002" fmla="*/ 1513601 w 4239875"/>
              <a:gd name="connsiteY7002" fmla="*/ 2947900 h 4527226"/>
              <a:gd name="connsiteX7003" fmla="*/ 1512740 w 4239875"/>
              <a:gd name="connsiteY7003" fmla="*/ 2948482 h 4527226"/>
              <a:gd name="connsiteX7004" fmla="*/ 824682 w 4239875"/>
              <a:gd name="connsiteY7004" fmla="*/ 2946113 h 4527226"/>
              <a:gd name="connsiteX7005" fmla="*/ 826915 w 4239875"/>
              <a:gd name="connsiteY7005" fmla="*/ 2965730 h 4527226"/>
              <a:gd name="connsiteX7006" fmla="*/ 832231 w 4239875"/>
              <a:gd name="connsiteY7006" fmla="*/ 2964232 h 4527226"/>
              <a:gd name="connsiteX7007" fmla="*/ 835134 w 4239875"/>
              <a:gd name="connsiteY7007" fmla="*/ 2950433 h 4527226"/>
              <a:gd name="connsiteX7008" fmla="*/ 824682 w 4239875"/>
              <a:gd name="connsiteY7008" fmla="*/ 2946113 h 4527226"/>
              <a:gd name="connsiteX7009" fmla="*/ 3080645 w 4239875"/>
              <a:gd name="connsiteY7009" fmla="*/ 2943546 h 4527226"/>
              <a:gd name="connsiteX7010" fmla="*/ 3079913 w 4239875"/>
              <a:gd name="connsiteY7010" fmla="*/ 2952454 h 4527226"/>
              <a:gd name="connsiteX7011" fmla="*/ 3076790 w 4239875"/>
              <a:gd name="connsiteY7011" fmla="*/ 2945230 h 4527226"/>
              <a:gd name="connsiteX7012" fmla="*/ 3080645 w 4239875"/>
              <a:gd name="connsiteY7012" fmla="*/ 2943546 h 4527226"/>
              <a:gd name="connsiteX7013" fmla="*/ 3692896 w 4239875"/>
              <a:gd name="connsiteY7013" fmla="*/ 2941621 h 4527226"/>
              <a:gd name="connsiteX7014" fmla="*/ 3705097 w 4239875"/>
              <a:gd name="connsiteY7014" fmla="*/ 2948611 h 4527226"/>
              <a:gd name="connsiteX7015" fmla="*/ 3696685 w 4239875"/>
              <a:gd name="connsiteY7015" fmla="*/ 2956757 h 4527226"/>
              <a:gd name="connsiteX7016" fmla="*/ 3690303 w 4239875"/>
              <a:gd name="connsiteY7016" fmla="*/ 2950165 h 4527226"/>
              <a:gd name="connsiteX7017" fmla="*/ 3692896 w 4239875"/>
              <a:gd name="connsiteY7017" fmla="*/ 2941621 h 4527226"/>
              <a:gd name="connsiteX7018" fmla="*/ 1157683 w 4239875"/>
              <a:gd name="connsiteY7018" fmla="*/ 2939236 h 4527226"/>
              <a:gd name="connsiteX7019" fmla="*/ 1140022 w 4239875"/>
              <a:gd name="connsiteY7019" fmla="*/ 2964966 h 4527226"/>
              <a:gd name="connsiteX7020" fmla="*/ 1140451 w 4239875"/>
              <a:gd name="connsiteY7020" fmla="*/ 2965450 h 4527226"/>
              <a:gd name="connsiteX7021" fmla="*/ 1151829 w 4239875"/>
              <a:gd name="connsiteY7021" fmla="*/ 2954905 h 4527226"/>
              <a:gd name="connsiteX7022" fmla="*/ 1159475 w 4239875"/>
              <a:gd name="connsiteY7022" fmla="*/ 2944355 h 4527226"/>
              <a:gd name="connsiteX7023" fmla="*/ 3080796 w 4239875"/>
              <a:gd name="connsiteY7023" fmla="*/ 2938847 h 4527226"/>
              <a:gd name="connsiteX7024" fmla="*/ 3082309 w 4239875"/>
              <a:gd name="connsiteY7024" fmla="*/ 2941048 h 4527226"/>
              <a:gd name="connsiteX7025" fmla="*/ 3078258 w 4239875"/>
              <a:gd name="connsiteY7025" fmla="*/ 2940780 h 4527226"/>
              <a:gd name="connsiteX7026" fmla="*/ 3080796 w 4239875"/>
              <a:gd name="connsiteY7026" fmla="*/ 2938847 h 4527226"/>
              <a:gd name="connsiteX7027" fmla="*/ 3104279 w 4239875"/>
              <a:gd name="connsiteY7027" fmla="*/ 2936767 h 4527226"/>
              <a:gd name="connsiteX7028" fmla="*/ 3112184 w 4239875"/>
              <a:gd name="connsiteY7028" fmla="*/ 2937881 h 4527226"/>
              <a:gd name="connsiteX7029" fmla="*/ 3116533 w 4239875"/>
              <a:gd name="connsiteY7029" fmla="*/ 2945533 h 4527226"/>
              <a:gd name="connsiteX7030" fmla="*/ 3132062 w 4239875"/>
              <a:gd name="connsiteY7030" fmla="*/ 2969349 h 4527226"/>
              <a:gd name="connsiteX7031" fmla="*/ 3120064 w 4239875"/>
              <a:gd name="connsiteY7031" fmla="*/ 2997469 h 4527226"/>
              <a:gd name="connsiteX7032" fmla="*/ 3141958 w 4239875"/>
              <a:gd name="connsiteY7032" fmla="*/ 3033693 h 4527226"/>
              <a:gd name="connsiteX7033" fmla="*/ 3161960 w 4239875"/>
              <a:gd name="connsiteY7033" fmla="*/ 3067963 h 4527226"/>
              <a:gd name="connsiteX7034" fmla="*/ 3169124 w 4239875"/>
              <a:gd name="connsiteY7034" fmla="*/ 3079249 h 4527226"/>
              <a:gd name="connsiteX7035" fmla="*/ 3160659 w 4239875"/>
              <a:gd name="connsiteY7035" fmla="*/ 3091571 h 4527226"/>
              <a:gd name="connsiteX7036" fmla="*/ 3082150 w 4239875"/>
              <a:gd name="connsiteY7036" fmla="*/ 2960257 h 4527226"/>
              <a:gd name="connsiteX7037" fmla="*/ 3107490 w 4239875"/>
              <a:gd name="connsiteY7037" fmla="*/ 2943972 h 4527226"/>
              <a:gd name="connsiteX7038" fmla="*/ 3104279 w 4239875"/>
              <a:gd name="connsiteY7038" fmla="*/ 2936767 h 4527226"/>
              <a:gd name="connsiteX7039" fmla="*/ 926408 w 4239875"/>
              <a:gd name="connsiteY7039" fmla="*/ 2934987 h 4527226"/>
              <a:gd name="connsiteX7040" fmla="*/ 907786 w 4239875"/>
              <a:gd name="connsiteY7040" fmla="*/ 2981360 h 4527226"/>
              <a:gd name="connsiteX7041" fmla="*/ 891236 w 4239875"/>
              <a:gd name="connsiteY7041" fmla="*/ 3025381 h 4527226"/>
              <a:gd name="connsiteX7042" fmla="*/ 877904 w 4239875"/>
              <a:gd name="connsiteY7042" fmla="*/ 3025044 h 4527226"/>
              <a:gd name="connsiteX7043" fmla="*/ 870586 w 4239875"/>
              <a:gd name="connsiteY7043" fmla="*/ 3039110 h 4527226"/>
              <a:gd name="connsiteX7044" fmla="*/ 850939 w 4239875"/>
              <a:gd name="connsiteY7044" fmla="*/ 3082737 h 4527226"/>
              <a:gd name="connsiteX7045" fmla="*/ 849390 w 4239875"/>
              <a:gd name="connsiteY7045" fmla="*/ 3086796 h 4527226"/>
              <a:gd name="connsiteX7046" fmla="*/ 846037 w 4239875"/>
              <a:gd name="connsiteY7046" fmla="*/ 3078574 h 4527226"/>
              <a:gd name="connsiteX7047" fmla="*/ 849041 w 4239875"/>
              <a:gd name="connsiteY7047" fmla="*/ 3080485 h 4527226"/>
              <a:gd name="connsiteX7048" fmla="*/ 850146 w 4239875"/>
              <a:gd name="connsiteY7048" fmla="*/ 3078015 h 4527226"/>
              <a:gd name="connsiteX7049" fmla="*/ 848186 w 4239875"/>
              <a:gd name="connsiteY7049" fmla="*/ 3078414 h 4527226"/>
              <a:gd name="connsiteX7050" fmla="*/ 845868 w 4239875"/>
              <a:gd name="connsiteY7050" fmla="*/ 3078163 h 4527226"/>
              <a:gd name="connsiteX7051" fmla="*/ 845687 w 4239875"/>
              <a:gd name="connsiteY7051" fmla="*/ 3077716 h 4527226"/>
              <a:gd name="connsiteX7052" fmla="*/ 845391 w 4239875"/>
              <a:gd name="connsiteY7052" fmla="*/ 3074932 h 4527226"/>
              <a:gd name="connsiteX7053" fmla="*/ 867924 w 4239875"/>
              <a:gd name="connsiteY7053" fmla="*/ 3029227 h 4527226"/>
              <a:gd name="connsiteX7054" fmla="*/ 883263 w 4239875"/>
              <a:gd name="connsiteY7054" fmla="*/ 3008300 h 4527226"/>
              <a:gd name="connsiteX7055" fmla="*/ 883464 w 4239875"/>
              <a:gd name="connsiteY7055" fmla="*/ 3007860 h 4527226"/>
              <a:gd name="connsiteX7056" fmla="*/ 883080 w 4239875"/>
              <a:gd name="connsiteY7056" fmla="*/ 3010166 h 4527226"/>
              <a:gd name="connsiteX7057" fmla="*/ 886267 w 4239875"/>
              <a:gd name="connsiteY7057" fmla="*/ 3014066 h 4527226"/>
              <a:gd name="connsiteX7058" fmla="*/ 887322 w 4239875"/>
              <a:gd name="connsiteY7058" fmla="*/ 3010452 h 4527226"/>
              <a:gd name="connsiteX7059" fmla="*/ 884037 w 4239875"/>
              <a:gd name="connsiteY7059" fmla="*/ 3006601 h 4527226"/>
              <a:gd name="connsiteX7060" fmla="*/ 888937 w 4239875"/>
              <a:gd name="connsiteY7060" fmla="*/ 2995842 h 4527226"/>
              <a:gd name="connsiteX7061" fmla="*/ 888568 w 4239875"/>
              <a:gd name="connsiteY7061" fmla="*/ 2982431 h 4527226"/>
              <a:gd name="connsiteX7062" fmla="*/ 926408 w 4239875"/>
              <a:gd name="connsiteY7062" fmla="*/ 2934987 h 4527226"/>
              <a:gd name="connsiteX7063" fmla="*/ 525020 w 4239875"/>
              <a:gd name="connsiteY7063" fmla="*/ 2934896 h 4527226"/>
              <a:gd name="connsiteX7064" fmla="*/ 534674 w 4239875"/>
              <a:gd name="connsiteY7064" fmla="*/ 2942251 h 4527226"/>
              <a:gd name="connsiteX7065" fmla="*/ 534453 w 4239875"/>
              <a:gd name="connsiteY7065" fmla="*/ 2953298 h 4527226"/>
              <a:gd name="connsiteX7066" fmla="*/ 516637 w 4239875"/>
              <a:gd name="connsiteY7066" fmla="*/ 2957027 h 4527226"/>
              <a:gd name="connsiteX7067" fmla="*/ 525020 w 4239875"/>
              <a:gd name="connsiteY7067" fmla="*/ 2934896 h 4527226"/>
              <a:gd name="connsiteX7068" fmla="*/ 1290503 w 4239875"/>
              <a:gd name="connsiteY7068" fmla="*/ 2932982 h 4527226"/>
              <a:gd name="connsiteX7069" fmla="*/ 1297142 w 4239875"/>
              <a:gd name="connsiteY7069" fmla="*/ 2935264 h 4527226"/>
              <a:gd name="connsiteX7070" fmla="*/ 1280797 w 4239875"/>
              <a:gd name="connsiteY7070" fmla="*/ 2945723 h 4527226"/>
              <a:gd name="connsiteX7071" fmla="*/ 1286030 w 4239875"/>
              <a:gd name="connsiteY7071" fmla="*/ 2936106 h 4527226"/>
              <a:gd name="connsiteX7072" fmla="*/ 1290503 w 4239875"/>
              <a:gd name="connsiteY7072" fmla="*/ 2932982 h 4527226"/>
              <a:gd name="connsiteX7073" fmla="*/ 3208322 w 4239875"/>
              <a:gd name="connsiteY7073" fmla="*/ 2931334 h 4527226"/>
              <a:gd name="connsiteX7074" fmla="*/ 3223331 w 4239875"/>
              <a:gd name="connsiteY7074" fmla="*/ 2939090 h 4527226"/>
              <a:gd name="connsiteX7075" fmla="*/ 3231967 w 4239875"/>
              <a:gd name="connsiteY7075" fmla="*/ 2947946 h 4527226"/>
              <a:gd name="connsiteX7076" fmla="*/ 3249729 w 4239875"/>
              <a:gd name="connsiteY7076" fmla="*/ 2981812 h 4527226"/>
              <a:gd name="connsiteX7077" fmla="*/ 3275566 w 4239875"/>
              <a:gd name="connsiteY7077" fmla="*/ 3042888 h 4527226"/>
              <a:gd name="connsiteX7078" fmla="*/ 3263725 w 4239875"/>
              <a:gd name="connsiteY7078" fmla="*/ 3046088 h 4527226"/>
              <a:gd name="connsiteX7079" fmla="*/ 3253639 w 4239875"/>
              <a:gd name="connsiteY7079" fmla="*/ 3037601 h 4527226"/>
              <a:gd name="connsiteX7080" fmla="*/ 3238908 w 4239875"/>
              <a:gd name="connsiteY7080" fmla="*/ 3014672 h 4527226"/>
              <a:gd name="connsiteX7081" fmla="*/ 3239391 w 4239875"/>
              <a:gd name="connsiteY7081" fmla="*/ 2999741 h 4527226"/>
              <a:gd name="connsiteX7082" fmla="*/ 3229540 w 4239875"/>
              <a:gd name="connsiteY7082" fmla="*/ 2989569 h 4527226"/>
              <a:gd name="connsiteX7083" fmla="*/ 3222154 w 4239875"/>
              <a:gd name="connsiteY7083" fmla="*/ 2993800 h 4527226"/>
              <a:gd name="connsiteX7084" fmla="*/ 3224485 w 4239875"/>
              <a:gd name="connsiteY7084" fmla="*/ 2983504 h 4527226"/>
              <a:gd name="connsiteX7085" fmla="*/ 3219756 w 4239875"/>
              <a:gd name="connsiteY7085" fmla="*/ 2977775 h 4527226"/>
              <a:gd name="connsiteX7086" fmla="*/ 3212442 w 4239875"/>
              <a:gd name="connsiteY7086" fmla="*/ 2964195 h 4527226"/>
              <a:gd name="connsiteX7087" fmla="*/ 3217397 w 4239875"/>
              <a:gd name="connsiteY7087" fmla="*/ 2963529 h 4527226"/>
              <a:gd name="connsiteX7088" fmla="*/ 3207977 w 4239875"/>
              <a:gd name="connsiteY7088" fmla="*/ 2950263 h 4527226"/>
              <a:gd name="connsiteX7089" fmla="*/ 3208322 w 4239875"/>
              <a:gd name="connsiteY7089" fmla="*/ 2931334 h 4527226"/>
              <a:gd name="connsiteX7090" fmla="*/ 1206167 w 4239875"/>
              <a:gd name="connsiteY7090" fmla="*/ 2931022 h 4527226"/>
              <a:gd name="connsiteX7091" fmla="*/ 1216408 w 4239875"/>
              <a:gd name="connsiteY7091" fmla="*/ 2935247 h 4527226"/>
              <a:gd name="connsiteX7092" fmla="*/ 1208648 w 4239875"/>
              <a:gd name="connsiteY7092" fmla="*/ 2945433 h 4527226"/>
              <a:gd name="connsiteX7093" fmla="*/ 1206167 w 4239875"/>
              <a:gd name="connsiteY7093" fmla="*/ 2931022 h 4527226"/>
              <a:gd name="connsiteX7094" fmla="*/ 1418905 w 4239875"/>
              <a:gd name="connsiteY7094" fmla="*/ 2930875 h 4527226"/>
              <a:gd name="connsiteX7095" fmla="*/ 1405030 w 4239875"/>
              <a:gd name="connsiteY7095" fmla="*/ 2947656 h 4527226"/>
              <a:gd name="connsiteX7096" fmla="*/ 1400718 w 4239875"/>
              <a:gd name="connsiteY7096" fmla="*/ 2952981 h 4527226"/>
              <a:gd name="connsiteX7097" fmla="*/ 1411279 w 4239875"/>
              <a:gd name="connsiteY7097" fmla="*/ 2947184 h 4527226"/>
              <a:gd name="connsiteX7098" fmla="*/ 1418451 w 4239875"/>
              <a:gd name="connsiteY7098" fmla="*/ 2938049 h 4527226"/>
              <a:gd name="connsiteX7099" fmla="*/ 1419941 w 4239875"/>
              <a:gd name="connsiteY7099" fmla="*/ 2933026 h 4527226"/>
              <a:gd name="connsiteX7100" fmla="*/ 3671175 w 4239875"/>
              <a:gd name="connsiteY7100" fmla="*/ 2930724 h 4527226"/>
              <a:gd name="connsiteX7101" fmla="*/ 3683223 w 4239875"/>
              <a:gd name="connsiteY7101" fmla="*/ 2946998 h 4527226"/>
              <a:gd name="connsiteX7102" fmla="*/ 3664300 w 4239875"/>
              <a:gd name="connsiteY7102" fmla="*/ 2950444 h 4527226"/>
              <a:gd name="connsiteX7103" fmla="*/ 3671175 w 4239875"/>
              <a:gd name="connsiteY7103" fmla="*/ 2930724 h 4527226"/>
              <a:gd name="connsiteX7104" fmla="*/ 2893487 w 4239875"/>
              <a:gd name="connsiteY7104" fmla="*/ 2928117 h 4527226"/>
              <a:gd name="connsiteX7105" fmla="*/ 2896935 w 4239875"/>
              <a:gd name="connsiteY7105" fmla="*/ 2931441 h 4527226"/>
              <a:gd name="connsiteX7106" fmla="*/ 2888007 w 4239875"/>
              <a:gd name="connsiteY7106" fmla="*/ 2929836 h 4527226"/>
              <a:gd name="connsiteX7107" fmla="*/ 2893487 w 4239875"/>
              <a:gd name="connsiteY7107" fmla="*/ 2928117 h 4527226"/>
              <a:gd name="connsiteX7108" fmla="*/ 3692912 w 4239875"/>
              <a:gd name="connsiteY7108" fmla="*/ 2927108 h 4527226"/>
              <a:gd name="connsiteX7109" fmla="*/ 3697027 w 4239875"/>
              <a:gd name="connsiteY7109" fmla="*/ 2930890 h 4527226"/>
              <a:gd name="connsiteX7110" fmla="*/ 3685889 w 4239875"/>
              <a:gd name="connsiteY7110" fmla="*/ 2929249 h 4527226"/>
              <a:gd name="connsiteX7111" fmla="*/ 3692912 w 4239875"/>
              <a:gd name="connsiteY7111" fmla="*/ 2927108 h 4527226"/>
              <a:gd name="connsiteX7112" fmla="*/ 1172257 w 4239875"/>
              <a:gd name="connsiteY7112" fmla="*/ 2926798 h 4527226"/>
              <a:gd name="connsiteX7113" fmla="*/ 1166266 w 4239875"/>
              <a:gd name="connsiteY7113" fmla="*/ 2933269 h 4527226"/>
              <a:gd name="connsiteX7114" fmla="*/ 1165209 w 4239875"/>
              <a:gd name="connsiteY7114" fmla="*/ 2936829 h 4527226"/>
              <a:gd name="connsiteX7115" fmla="*/ 1172714 w 4239875"/>
              <a:gd name="connsiteY7115" fmla="*/ 2927449 h 4527226"/>
              <a:gd name="connsiteX7116" fmla="*/ 1400349 w 4239875"/>
              <a:gd name="connsiteY7116" fmla="*/ 2926117 h 4527226"/>
              <a:gd name="connsiteX7117" fmla="*/ 1398348 w 4239875"/>
              <a:gd name="connsiteY7117" fmla="*/ 2935437 h 4527226"/>
              <a:gd name="connsiteX7118" fmla="*/ 1395750 w 4239875"/>
              <a:gd name="connsiteY7118" fmla="*/ 2937174 h 4527226"/>
              <a:gd name="connsiteX7119" fmla="*/ 1395087 w 4239875"/>
              <a:gd name="connsiteY7119" fmla="*/ 2939170 h 4527226"/>
              <a:gd name="connsiteX7120" fmla="*/ 1404147 w 4239875"/>
              <a:gd name="connsiteY7120" fmla="*/ 2929010 h 4527226"/>
              <a:gd name="connsiteX7121" fmla="*/ 1635902 w 4239875"/>
              <a:gd name="connsiteY7121" fmla="*/ 2925491 h 4527226"/>
              <a:gd name="connsiteX7122" fmla="*/ 1642730 w 4239875"/>
              <a:gd name="connsiteY7122" fmla="*/ 2926632 h 4527226"/>
              <a:gd name="connsiteX7123" fmla="*/ 1632480 w 4239875"/>
              <a:gd name="connsiteY7123" fmla="*/ 2929451 h 4527226"/>
              <a:gd name="connsiteX7124" fmla="*/ 1635902 w 4239875"/>
              <a:gd name="connsiteY7124" fmla="*/ 2925491 h 4527226"/>
              <a:gd name="connsiteX7125" fmla="*/ 930541 w 4239875"/>
              <a:gd name="connsiteY7125" fmla="*/ 2925042 h 4527226"/>
              <a:gd name="connsiteX7126" fmla="*/ 936946 w 4239875"/>
              <a:gd name="connsiteY7126" fmla="*/ 2925712 h 4527226"/>
              <a:gd name="connsiteX7127" fmla="*/ 927019 w 4239875"/>
              <a:gd name="connsiteY7127" fmla="*/ 2929373 h 4527226"/>
              <a:gd name="connsiteX7128" fmla="*/ 930541 w 4239875"/>
              <a:gd name="connsiteY7128" fmla="*/ 2925042 h 4527226"/>
              <a:gd name="connsiteX7129" fmla="*/ 963287 w 4239875"/>
              <a:gd name="connsiteY7129" fmla="*/ 2924735 h 4527226"/>
              <a:gd name="connsiteX7130" fmla="*/ 970129 w 4239875"/>
              <a:gd name="connsiteY7130" fmla="*/ 2926623 h 4527226"/>
              <a:gd name="connsiteX7131" fmla="*/ 959487 w 4239875"/>
              <a:gd name="connsiteY7131" fmla="*/ 2929150 h 4527226"/>
              <a:gd name="connsiteX7132" fmla="*/ 963287 w 4239875"/>
              <a:gd name="connsiteY7132" fmla="*/ 2924735 h 4527226"/>
              <a:gd name="connsiteX7133" fmla="*/ 1525804 w 4239875"/>
              <a:gd name="connsiteY7133" fmla="*/ 2922159 h 4527226"/>
              <a:gd name="connsiteX7134" fmla="*/ 1531700 w 4239875"/>
              <a:gd name="connsiteY7134" fmla="*/ 2922662 h 4527226"/>
              <a:gd name="connsiteX7135" fmla="*/ 1522471 w 4239875"/>
              <a:gd name="connsiteY7135" fmla="*/ 2926267 h 4527226"/>
              <a:gd name="connsiteX7136" fmla="*/ 1525804 w 4239875"/>
              <a:gd name="connsiteY7136" fmla="*/ 2922159 h 4527226"/>
              <a:gd name="connsiteX7137" fmla="*/ 1264263 w 4239875"/>
              <a:gd name="connsiteY7137" fmla="*/ 2921821 h 4527226"/>
              <a:gd name="connsiteX7138" fmla="*/ 1271240 w 4239875"/>
              <a:gd name="connsiteY7138" fmla="*/ 2923717 h 4527226"/>
              <a:gd name="connsiteX7139" fmla="*/ 1252241 w 4239875"/>
              <a:gd name="connsiteY7139" fmla="*/ 2937760 h 4527226"/>
              <a:gd name="connsiteX7140" fmla="*/ 1259067 w 4239875"/>
              <a:gd name="connsiteY7140" fmla="*/ 2925938 h 4527226"/>
              <a:gd name="connsiteX7141" fmla="*/ 1264263 w 4239875"/>
              <a:gd name="connsiteY7141" fmla="*/ 2921821 h 4527226"/>
              <a:gd name="connsiteX7142" fmla="*/ 3126463 w 4239875"/>
              <a:gd name="connsiteY7142" fmla="*/ 2921031 h 4527226"/>
              <a:gd name="connsiteX7143" fmla="*/ 3134524 w 4239875"/>
              <a:gd name="connsiteY7143" fmla="*/ 2925157 h 4527226"/>
              <a:gd name="connsiteX7144" fmla="*/ 3136567 w 4239875"/>
              <a:gd name="connsiteY7144" fmla="*/ 2930640 h 4527226"/>
              <a:gd name="connsiteX7145" fmla="*/ 3129814 w 4239875"/>
              <a:gd name="connsiteY7145" fmla="*/ 2937180 h 4527226"/>
              <a:gd name="connsiteX7146" fmla="*/ 3116263 w 4239875"/>
              <a:gd name="connsiteY7146" fmla="*/ 2925164 h 4527226"/>
              <a:gd name="connsiteX7147" fmla="*/ 3126463 w 4239875"/>
              <a:gd name="connsiteY7147" fmla="*/ 2921031 h 4527226"/>
              <a:gd name="connsiteX7148" fmla="*/ 1663717 w 4239875"/>
              <a:gd name="connsiteY7148" fmla="*/ 2920757 h 4527226"/>
              <a:gd name="connsiteX7149" fmla="*/ 1668996 w 4239875"/>
              <a:gd name="connsiteY7149" fmla="*/ 2935815 h 4527226"/>
              <a:gd name="connsiteX7150" fmla="*/ 1646719 w 4239875"/>
              <a:gd name="connsiteY7150" fmla="*/ 2951644 h 4527226"/>
              <a:gd name="connsiteX7151" fmla="*/ 1649531 w 4239875"/>
              <a:gd name="connsiteY7151" fmla="*/ 2939379 h 4527226"/>
              <a:gd name="connsiteX7152" fmla="*/ 1663717 w 4239875"/>
              <a:gd name="connsiteY7152" fmla="*/ 2920757 h 4527226"/>
              <a:gd name="connsiteX7153" fmla="*/ 3269580 w 4239875"/>
              <a:gd name="connsiteY7153" fmla="*/ 2920264 h 4527226"/>
              <a:gd name="connsiteX7154" fmla="*/ 3266432 w 4239875"/>
              <a:gd name="connsiteY7154" fmla="*/ 2929528 h 4527226"/>
              <a:gd name="connsiteX7155" fmla="*/ 3260221 w 4239875"/>
              <a:gd name="connsiteY7155" fmla="*/ 2923113 h 4527226"/>
              <a:gd name="connsiteX7156" fmla="*/ 3269580 w 4239875"/>
              <a:gd name="connsiteY7156" fmla="*/ 2920264 h 4527226"/>
              <a:gd name="connsiteX7157" fmla="*/ 1044441 w 4239875"/>
              <a:gd name="connsiteY7157" fmla="*/ 2919831 h 4527226"/>
              <a:gd name="connsiteX7158" fmla="*/ 1039232 w 4239875"/>
              <a:gd name="connsiteY7158" fmla="*/ 2921640 h 4527226"/>
              <a:gd name="connsiteX7159" fmla="*/ 1033780 w 4239875"/>
              <a:gd name="connsiteY7159" fmla="*/ 2929601 h 4527226"/>
              <a:gd name="connsiteX7160" fmla="*/ 1037968 w 4239875"/>
              <a:gd name="connsiteY7160" fmla="*/ 2929651 h 4527226"/>
              <a:gd name="connsiteX7161" fmla="*/ 1046167 w 4239875"/>
              <a:gd name="connsiteY7161" fmla="*/ 2939572 h 4527226"/>
              <a:gd name="connsiteX7162" fmla="*/ 1049036 w 4239875"/>
              <a:gd name="connsiteY7162" fmla="*/ 2946956 h 4527226"/>
              <a:gd name="connsiteX7163" fmla="*/ 1050358 w 4239875"/>
              <a:gd name="connsiteY7163" fmla="*/ 2944215 h 4527226"/>
              <a:gd name="connsiteX7164" fmla="*/ 1053200 w 4239875"/>
              <a:gd name="connsiteY7164" fmla="*/ 2938538 h 4527226"/>
              <a:gd name="connsiteX7165" fmla="*/ 1051786 w 4239875"/>
              <a:gd name="connsiteY7165" fmla="*/ 2936461 h 4527226"/>
              <a:gd name="connsiteX7166" fmla="*/ 1056963 w 4239875"/>
              <a:gd name="connsiteY7166" fmla="*/ 2924958 h 4527226"/>
              <a:gd name="connsiteX7167" fmla="*/ 1044441 w 4239875"/>
              <a:gd name="connsiteY7167" fmla="*/ 2919831 h 4527226"/>
              <a:gd name="connsiteX7168" fmla="*/ 682451 w 4239875"/>
              <a:gd name="connsiteY7168" fmla="*/ 2919779 h 4527226"/>
              <a:gd name="connsiteX7169" fmla="*/ 689456 w 4239875"/>
              <a:gd name="connsiteY7169" fmla="*/ 2921741 h 4527226"/>
              <a:gd name="connsiteX7170" fmla="*/ 670331 w 4239875"/>
              <a:gd name="connsiteY7170" fmla="*/ 2935689 h 4527226"/>
              <a:gd name="connsiteX7171" fmla="*/ 677250 w 4239875"/>
              <a:gd name="connsiteY7171" fmla="*/ 2923818 h 4527226"/>
              <a:gd name="connsiteX7172" fmla="*/ 682451 w 4239875"/>
              <a:gd name="connsiteY7172" fmla="*/ 2919779 h 4527226"/>
              <a:gd name="connsiteX7173" fmla="*/ 830609 w 4239875"/>
              <a:gd name="connsiteY7173" fmla="*/ 2919651 h 4527226"/>
              <a:gd name="connsiteX7174" fmla="*/ 823413 w 4239875"/>
              <a:gd name="connsiteY7174" fmla="*/ 2924804 h 4527226"/>
              <a:gd name="connsiteX7175" fmla="*/ 833580 w 4239875"/>
              <a:gd name="connsiteY7175" fmla="*/ 2930778 h 4527226"/>
              <a:gd name="connsiteX7176" fmla="*/ 830609 w 4239875"/>
              <a:gd name="connsiteY7176" fmla="*/ 2919651 h 4527226"/>
              <a:gd name="connsiteX7177" fmla="*/ 1216224 w 4239875"/>
              <a:gd name="connsiteY7177" fmla="*/ 2917344 h 4527226"/>
              <a:gd name="connsiteX7178" fmla="*/ 1218605 w 4239875"/>
              <a:gd name="connsiteY7178" fmla="*/ 2920883 h 4527226"/>
              <a:gd name="connsiteX7179" fmla="*/ 1214654 w 4239875"/>
              <a:gd name="connsiteY7179" fmla="*/ 2917632 h 4527226"/>
              <a:gd name="connsiteX7180" fmla="*/ 1216224 w 4239875"/>
              <a:gd name="connsiteY7180" fmla="*/ 2917344 h 4527226"/>
              <a:gd name="connsiteX7181" fmla="*/ 3200567 w 4239875"/>
              <a:gd name="connsiteY7181" fmla="*/ 2916153 h 4527226"/>
              <a:gd name="connsiteX7182" fmla="*/ 3212423 w 4239875"/>
              <a:gd name="connsiteY7182" fmla="*/ 2922496 h 4527226"/>
              <a:gd name="connsiteX7183" fmla="*/ 3201597 w 4239875"/>
              <a:gd name="connsiteY7183" fmla="*/ 2929019 h 4527226"/>
              <a:gd name="connsiteX7184" fmla="*/ 3200567 w 4239875"/>
              <a:gd name="connsiteY7184" fmla="*/ 2916153 h 4527226"/>
              <a:gd name="connsiteX7185" fmla="*/ 1319342 w 4239875"/>
              <a:gd name="connsiteY7185" fmla="*/ 2915286 h 4527226"/>
              <a:gd name="connsiteX7186" fmla="*/ 1319346 w 4239875"/>
              <a:gd name="connsiteY7186" fmla="*/ 2925916 h 4527226"/>
              <a:gd name="connsiteX7187" fmla="*/ 1319342 w 4239875"/>
              <a:gd name="connsiteY7187" fmla="*/ 2915286 h 4527226"/>
              <a:gd name="connsiteX7188" fmla="*/ 2798665 w 4239875"/>
              <a:gd name="connsiteY7188" fmla="*/ 2914105 h 4527226"/>
              <a:gd name="connsiteX7189" fmla="*/ 2801356 w 4239875"/>
              <a:gd name="connsiteY7189" fmla="*/ 2915084 h 4527226"/>
              <a:gd name="connsiteX7190" fmla="*/ 2794379 w 4239875"/>
              <a:gd name="connsiteY7190" fmla="*/ 2916106 h 4527226"/>
              <a:gd name="connsiteX7191" fmla="*/ 2798665 w 4239875"/>
              <a:gd name="connsiteY7191" fmla="*/ 2914105 h 4527226"/>
              <a:gd name="connsiteX7192" fmla="*/ 3651376 w 4239875"/>
              <a:gd name="connsiteY7192" fmla="*/ 2913227 h 4527226"/>
              <a:gd name="connsiteX7193" fmla="*/ 3666419 w 4239875"/>
              <a:gd name="connsiteY7193" fmla="*/ 2915808 h 4527226"/>
              <a:gd name="connsiteX7194" fmla="*/ 3656828 w 4239875"/>
              <a:gd name="connsiteY7194" fmla="*/ 2925093 h 4527226"/>
              <a:gd name="connsiteX7195" fmla="*/ 3649264 w 4239875"/>
              <a:gd name="connsiteY7195" fmla="*/ 2915363 h 4527226"/>
              <a:gd name="connsiteX7196" fmla="*/ 3651376 w 4239875"/>
              <a:gd name="connsiteY7196" fmla="*/ 2913227 h 4527226"/>
              <a:gd name="connsiteX7197" fmla="*/ 3194477 w 4239875"/>
              <a:gd name="connsiteY7197" fmla="*/ 2913203 h 4527226"/>
              <a:gd name="connsiteX7198" fmla="*/ 3189946 w 4239875"/>
              <a:gd name="connsiteY7198" fmla="*/ 2926099 h 4527226"/>
              <a:gd name="connsiteX7199" fmla="*/ 3190730 w 4239875"/>
              <a:gd name="connsiteY7199" fmla="*/ 2913237 h 4527226"/>
              <a:gd name="connsiteX7200" fmla="*/ 3194477 w 4239875"/>
              <a:gd name="connsiteY7200" fmla="*/ 2913203 h 4527226"/>
              <a:gd name="connsiteX7201" fmla="*/ 2926705 w 4239875"/>
              <a:gd name="connsiteY7201" fmla="*/ 2908851 h 4527226"/>
              <a:gd name="connsiteX7202" fmla="*/ 2927218 w 4239875"/>
              <a:gd name="connsiteY7202" fmla="*/ 2922915 h 4527226"/>
              <a:gd name="connsiteX7203" fmla="*/ 2924614 w 4239875"/>
              <a:gd name="connsiteY7203" fmla="*/ 2933757 h 4527226"/>
              <a:gd name="connsiteX7204" fmla="*/ 2907333 w 4239875"/>
              <a:gd name="connsiteY7204" fmla="*/ 2921714 h 4527226"/>
              <a:gd name="connsiteX7205" fmla="*/ 2926705 w 4239875"/>
              <a:gd name="connsiteY7205" fmla="*/ 2908851 h 4527226"/>
              <a:gd name="connsiteX7206" fmla="*/ 1178739 w 4239875"/>
              <a:gd name="connsiteY7206" fmla="*/ 2908796 h 4527226"/>
              <a:gd name="connsiteX7207" fmla="*/ 1173140 w 4239875"/>
              <a:gd name="connsiteY7207" fmla="*/ 2914986 h 4527226"/>
              <a:gd name="connsiteX7208" fmla="*/ 1175873 w 4239875"/>
              <a:gd name="connsiteY7208" fmla="*/ 2923342 h 4527226"/>
              <a:gd name="connsiteX7209" fmla="*/ 1178739 w 4239875"/>
              <a:gd name="connsiteY7209" fmla="*/ 2908796 h 4527226"/>
              <a:gd name="connsiteX7210" fmla="*/ 1926105 w 4239875"/>
              <a:gd name="connsiteY7210" fmla="*/ 2906660 h 4527226"/>
              <a:gd name="connsiteX7211" fmla="*/ 1931652 w 4239875"/>
              <a:gd name="connsiteY7211" fmla="*/ 2907621 h 4527226"/>
              <a:gd name="connsiteX7212" fmla="*/ 1922428 w 4239875"/>
              <a:gd name="connsiteY7212" fmla="*/ 2911222 h 4527226"/>
              <a:gd name="connsiteX7213" fmla="*/ 1926105 w 4239875"/>
              <a:gd name="connsiteY7213" fmla="*/ 2906660 h 4527226"/>
              <a:gd name="connsiteX7214" fmla="*/ 1693299 w 4239875"/>
              <a:gd name="connsiteY7214" fmla="*/ 2904262 h 4527226"/>
              <a:gd name="connsiteX7215" fmla="*/ 1699772 w 4239875"/>
              <a:gd name="connsiteY7215" fmla="*/ 2905869 h 4527226"/>
              <a:gd name="connsiteX7216" fmla="*/ 1689517 w 4239875"/>
              <a:gd name="connsiteY7216" fmla="*/ 2908693 h 4527226"/>
              <a:gd name="connsiteX7217" fmla="*/ 1693299 w 4239875"/>
              <a:gd name="connsiteY7217" fmla="*/ 2904262 h 4527226"/>
              <a:gd name="connsiteX7218" fmla="*/ 3095749 w 4239875"/>
              <a:gd name="connsiteY7218" fmla="*/ 2904179 h 4527226"/>
              <a:gd name="connsiteX7219" fmla="*/ 3098533 w 4239875"/>
              <a:gd name="connsiteY7219" fmla="*/ 2904348 h 4527226"/>
              <a:gd name="connsiteX7220" fmla="*/ 3098613 w 4239875"/>
              <a:gd name="connsiteY7220" fmla="*/ 2907138 h 4527226"/>
              <a:gd name="connsiteX7221" fmla="*/ 3095749 w 4239875"/>
              <a:gd name="connsiteY7221" fmla="*/ 2904179 h 4527226"/>
              <a:gd name="connsiteX7222" fmla="*/ 3680289 w 4239875"/>
              <a:gd name="connsiteY7222" fmla="*/ 2903943 h 4527226"/>
              <a:gd name="connsiteX7223" fmla="*/ 3683549 w 4239875"/>
              <a:gd name="connsiteY7223" fmla="*/ 2905700 h 4527226"/>
              <a:gd name="connsiteX7224" fmla="*/ 3689080 w 4239875"/>
              <a:gd name="connsiteY7224" fmla="*/ 2913021 h 4527226"/>
              <a:gd name="connsiteX7225" fmla="*/ 3669831 w 4239875"/>
              <a:gd name="connsiteY7225" fmla="*/ 2911872 h 4527226"/>
              <a:gd name="connsiteX7226" fmla="*/ 3680289 w 4239875"/>
              <a:gd name="connsiteY7226" fmla="*/ 2903943 h 4527226"/>
              <a:gd name="connsiteX7227" fmla="*/ 3199903 w 4239875"/>
              <a:gd name="connsiteY7227" fmla="*/ 2903850 h 4527226"/>
              <a:gd name="connsiteX7228" fmla="*/ 3197828 w 4239875"/>
              <a:gd name="connsiteY7228" fmla="*/ 2907877 h 4527226"/>
              <a:gd name="connsiteX7229" fmla="*/ 3199903 w 4239875"/>
              <a:gd name="connsiteY7229" fmla="*/ 2903850 h 4527226"/>
              <a:gd name="connsiteX7230" fmla="*/ 3560605 w 4239875"/>
              <a:gd name="connsiteY7230" fmla="*/ 2903675 h 4527226"/>
              <a:gd name="connsiteX7231" fmla="*/ 3583896 w 4239875"/>
              <a:gd name="connsiteY7231" fmla="*/ 2933443 h 4527226"/>
              <a:gd name="connsiteX7232" fmla="*/ 3560605 w 4239875"/>
              <a:gd name="connsiteY7232" fmla="*/ 2903675 h 4527226"/>
              <a:gd name="connsiteX7233" fmla="*/ 3692791 w 4239875"/>
              <a:gd name="connsiteY7233" fmla="*/ 2902486 h 4527226"/>
              <a:gd name="connsiteX7234" fmla="*/ 3720369 w 4239875"/>
              <a:gd name="connsiteY7234" fmla="*/ 2918347 h 4527226"/>
              <a:gd name="connsiteX7235" fmla="*/ 3719454 w 4239875"/>
              <a:gd name="connsiteY7235" fmla="*/ 2926079 h 4527226"/>
              <a:gd name="connsiteX7236" fmla="*/ 3708481 w 4239875"/>
              <a:gd name="connsiteY7236" fmla="*/ 2924610 h 4527226"/>
              <a:gd name="connsiteX7237" fmla="*/ 3715393 w 4239875"/>
              <a:gd name="connsiteY7237" fmla="*/ 2934245 h 4527226"/>
              <a:gd name="connsiteX7238" fmla="*/ 3713047 w 4239875"/>
              <a:gd name="connsiteY7238" fmla="*/ 2938249 h 4527226"/>
              <a:gd name="connsiteX7239" fmla="*/ 3715420 w 4239875"/>
              <a:gd name="connsiteY7239" fmla="*/ 2941697 h 4527226"/>
              <a:gd name="connsiteX7240" fmla="*/ 3713161 w 4239875"/>
              <a:gd name="connsiteY7240" fmla="*/ 2947473 h 4527226"/>
              <a:gd name="connsiteX7241" fmla="*/ 3710114 w 4239875"/>
              <a:gd name="connsiteY7241" fmla="*/ 2941200 h 4527226"/>
              <a:gd name="connsiteX7242" fmla="*/ 3712261 w 4239875"/>
              <a:gd name="connsiteY7242" fmla="*/ 2938260 h 4527226"/>
              <a:gd name="connsiteX7243" fmla="*/ 3706627 w 4239875"/>
              <a:gd name="connsiteY7243" fmla="*/ 2930926 h 4527226"/>
              <a:gd name="connsiteX7244" fmla="*/ 3692791 w 4239875"/>
              <a:gd name="connsiteY7244" fmla="*/ 2902486 h 4527226"/>
              <a:gd name="connsiteX7245" fmla="*/ 3084477 w 4239875"/>
              <a:gd name="connsiteY7245" fmla="*/ 2901478 h 4527226"/>
              <a:gd name="connsiteX7246" fmla="*/ 3095066 w 4239875"/>
              <a:gd name="connsiteY7246" fmla="*/ 2904593 h 4527226"/>
              <a:gd name="connsiteX7247" fmla="*/ 3096163 w 4239875"/>
              <a:gd name="connsiteY7247" fmla="*/ 2907987 h 4527226"/>
              <a:gd name="connsiteX7248" fmla="*/ 3084477 w 4239875"/>
              <a:gd name="connsiteY7248" fmla="*/ 2901478 h 4527226"/>
              <a:gd name="connsiteX7249" fmla="*/ 3631652 w 4239875"/>
              <a:gd name="connsiteY7249" fmla="*/ 2901170 h 4527226"/>
              <a:gd name="connsiteX7250" fmla="*/ 3637787 w 4239875"/>
              <a:gd name="connsiteY7250" fmla="*/ 2920596 h 4527226"/>
              <a:gd name="connsiteX7251" fmla="*/ 3631652 w 4239875"/>
              <a:gd name="connsiteY7251" fmla="*/ 2901170 h 4527226"/>
              <a:gd name="connsiteX7252" fmla="*/ 674090 w 4239875"/>
              <a:gd name="connsiteY7252" fmla="*/ 2900489 h 4527226"/>
              <a:gd name="connsiteX7253" fmla="*/ 676224 w 4239875"/>
              <a:gd name="connsiteY7253" fmla="*/ 2900581 h 4527226"/>
              <a:gd name="connsiteX7254" fmla="*/ 680663 w 4239875"/>
              <a:gd name="connsiteY7254" fmla="*/ 2902066 h 4527226"/>
              <a:gd name="connsiteX7255" fmla="*/ 669607 w 4239875"/>
              <a:gd name="connsiteY7255" fmla="*/ 2904866 h 4527226"/>
              <a:gd name="connsiteX7256" fmla="*/ 671142 w 4239875"/>
              <a:gd name="connsiteY7256" fmla="*/ 2902704 h 4527226"/>
              <a:gd name="connsiteX7257" fmla="*/ 940828 w 4239875"/>
              <a:gd name="connsiteY7257" fmla="*/ 2899833 h 4527226"/>
              <a:gd name="connsiteX7258" fmla="*/ 934578 w 4239875"/>
              <a:gd name="connsiteY7258" fmla="*/ 2919247 h 4527226"/>
              <a:gd name="connsiteX7259" fmla="*/ 932599 w 4239875"/>
              <a:gd name="connsiteY7259" fmla="*/ 2908673 h 4527226"/>
              <a:gd name="connsiteX7260" fmla="*/ 940828 w 4239875"/>
              <a:gd name="connsiteY7260" fmla="*/ 2899833 h 4527226"/>
              <a:gd name="connsiteX7261" fmla="*/ 3650679 w 4239875"/>
              <a:gd name="connsiteY7261" fmla="*/ 2899033 h 4527226"/>
              <a:gd name="connsiteX7262" fmla="*/ 3657259 w 4239875"/>
              <a:gd name="connsiteY7262" fmla="*/ 2901023 h 4527226"/>
              <a:gd name="connsiteX7263" fmla="*/ 3657603 w 4239875"/>
              <a:gd name="connsiteY7263" fmla="*/ 2905040 h 4527226"/>
              <a:gd name="connsiteX7264" fmla="*/ 3643224 w 4239875"/>
              <a:gd name="connsiteY7264" fmla="*/ 2901909 h 4527226"/>
              <a:gd name="connsiteX7265" fmla="*/ 3650679 w 4239875"/>
              <a:gd name="connsiteY7265" fmla="*/ 2899033 h 4527226"/>
              <a:gd name="connsiteX7266" fmla="*/ 3961986 w 4239875"/>
              <a:gd name="connsiteY7266" fmla="*/ 2898200 h 4527226"/>
              <a:gd name="connsiteX7267" fmla="*/ 3969484 w 4239875"/>
              <a:gd name="connsiteY7267" fmla="*/ 2909751 h 4527226"/>
              <a:gd name="connsiteX7268" fmla="*/ 3957384 w 4239875"/>
              <a:gd name="connsiteY7268" fmla="*/ 2902655 h 4527226"/>
              <a:gd name="connsiteX7269" fmla="*/ 3961986 w 4239875"/>
              <a:gd name="connsiteY7269" fmla="*/ 2898200 h 4527226"/>
              <a:gd name="connsiteX7270" fmla="*/ 3707280 w 4239875"/>
              <a:gd name="connsiteY7270" fmla="*/ 2897197 h 4527226"/>
              <a:gd name="connsiteX7271" fmla="*/ 3710935 w 4239875"/>
              <a:gd name="connsiteY7271" fmla="*/ 2899249 h 4527226"/>
              <a:gd name="connsiteX7272" fmla="*/ 3712618 w 4239875"/>
              <a:gd name="connsiteY7272" fmla="*/ 2901115 h 4527226"/>
              <a:gd name="connsiteX7273" fmla="*/ 3701632 w 4239875"/>
              <a:gd name="connsiteY7273" fmla="*/ 2899975 h 4527226"/>
              <a:gd name="connsiteX7274" fmla="*/ 3707280 w 4239875"/>
              <a:gd name="connsiteY7274" fmla="*/ 2897197 h 4527226"/>
              <a:gd name="connsiteX7275" fmla="*/ 2997171 w 4239875"/>
              <a:gd name="connsiteY7275" fmla="*/ 2895908 h 4527226"/>
              <a:gd name="connsiteX7276" fmla="*/ 2992026 w 4239875"/>
              <a:gd name="connsiteY7276" fmla="*/ 2907425 h 4527226"/>
              <a:gd name="connsiteX7277" fmla="*/ 2997171 w 4239875"/>
              <a:gd name="connsiteY7277" fmla="*/ 2895908 h 4527226"/>
              <a:gd name="connsiteX7278" fmla="*/ 3148908 w 4239875"/>
              <a:gd name="connsiteY7278" fmla="*/ 2895610 h 4527226"/>
              <a:gd name="connsiteX7279" fmla="*/ 3148022 w 4239875"/>
              <a:gd name="connsiteY7279" fmla="*/ 2900501 h 4527226"/>
              <a:gd name="connsiteX7280" fmla="*/ 3144999 w 4239875"/>
              <a:gd name="connsiteY7280" fmla="*/ 2897377 h 4527226"/>
              <a:gd name="connsiteX7281" fmla="*/ 3148908 w 4239875"/>
              <a:gd name="connsiteY7281" fmla="*/ 2895610 h 4527226"/>
              <a:gd name="connsiteX7282" fmla="*/ 1312225 w 4239875"/>
              <a:gd name="connsiteY7282" fmla="*/ 2893469 h 4527226"/>
              <a:gd name="connsiteX7283" fmla="*/ 1323112 w 4239875"/>
              <a:gd name="connsiteY7283" fmla="*/ 2901762 h 4527226"/>
              <a:gd name="connsiteX7284" fmla="*/ 1317985 w 4239875"/>
              <a:gd name="connsiteY7284" fmla="*/ 2908492 h 4527226"/>
              <a:gd name="connsiteX7285" fmla="*/ 1307099 w 4239875"/>
              <a:gd name="connsiteY7285" fmla="*/ 2900198 h 4527226"/>
              <a:gd name="connsiteX7286" fmla="*/ 1312225 w 4239875"/>
              <a:gd name="connsiteY7286" fmla="*/ 2893469 h 4527226"/>
              <a:gd name="connsiteX7287" fmla="*/ 2869833 w 4239875"/>
              <a:gd name="connsiteY7287" fmla="*/ 2892971 h 4527226"/>
              <a:gd name="connsiteX7288" fmla="*/ 2873842 w 4239875"/>
              <a:gd name="connsiteY7288" fmla="*/ 2900854 h 4527226"/>
              <a:gd name="connsiteX7289" fmla="*/ 2861420 w 4239875"/>
              <a:gd name="connsiteY7289" fmla="*/ 2901116 h 4527226"/>
              <a:gd name="connsiteX7290" fmla="*/ 2869833 w 4239875"/>
              <a:gd name="connsiteY7290" fmla="*/ 2892971 h 4527226"/>
              <a:gd name="connsiteX7291" fmla="*/ 1605781 w 4239875"/>
              <a:gd name="connsiteY7291" fmla="*/ 2891543 h 4527226"/>
              <a:gd name="connsiteX7292" fmla="*/ 1612190 w 4239875"/>
              <a:gd name="connsiteY7292" fmla="*/ 2892437 h 4527226"/>
              <a:gd name="connsiteX7293" fmla="*/ 1601936 w 4239875"/>
              <a:gd name="connsiteY7293" fmla="*/ 2895261 h 4527226"/>
              <a:gd name="connsiteX7294" fmla="*/ 1605781 w 4239875"/>
              <a:gd name="connsiteY7294" fmla="*/ 2891543 h 4527226"/>
              <a:gd name="connsiteX7295" fmla="*/ 973075 w 4239875"/>
              <a:gd name="connsiteY7295" fmla="*/ 2890611 h 4527226"/>
              <a:gd name="connsiteX7296" fmla="*/ 969772 w 4239875"/>
              <a:gd name="connsiteY7296" fmla="*/ 2894946 h 4527226"/>
              <a:gd name="connsiteX7297" fmla="*/ 971907 w 4239875"/>
              <a:gd name="connsiteY7297" fmla="*/ 2897478 h 4527226"/>
              <a:gd name="connsiteX7298" fmla="*/ 971404 w 4239875"/>
              <a:gd name="connsiteY7298" fmla="*/ 2901193 h 4527226"/>
              <a:gd name="connsiteX7299" fmla="*/ 968235 w 4239875"/>
              <a:gd name="connsiteY7299" fmla="*/ 2897299 h 4527226"/>
              <a:gd name="connsiteX7300" fmla="*/ 968285 w 4239875"/>
              <a:gd name="connsiteY7300" fmla="*/ 2896899 h 4527226"/>
              <a:gd name="connsiteX7301" fmla="*/ 961472 w 4239875"/>
              <a:gd name="connsiteY7301" fmla="*/ 2905842 h 4527226"/>
              <a:gd name="connsiteX7302" fmla="*/ 963269 w 4239875"/>
              <a:gd name="connsiteY7302" fmla="*/ 2907812 h 4527226"/>
              <a:gd name="connsiteX7303" fmla="*/ 960761 w 4239875"/>
              <a:gd name="connsiteY7303" fmla="*/ 2914693 h 4527226"/>
              <a:gd name="connsiteX7304" fmla="*/ 958348 w 4239875"/>
              <a:gd name="connsiteY7304" fmla="*/ 2909945 h 4527226"/>
              <a:gd name="connsiteX7305" fmla="*/ 957415 w 4239875"/>
              <a:gd name="connsiteY7305" fmla="*/ 2911169 h 4527226"/>
              <a:gd name="connsiteX7306" fmla="*/ 957293 w 4239875"/>
              <a:gd name="connsiteY7306" fmla="*/ 2896085 h 4527226"/>
              <a:gd name="connsiteX7307" fmla="*/ 973075 w 4239875"/>
              <a:gd name="connsiteY7307" fmla="*/ 2890611 h 4527226"/>
              <a:gd name="connsiteX7308" fmla="*/ 2909063 w 4239875"/>
              <a:gd name="connsiteY7308" fmla="*/ 2889201 h 4527226"/>
              <a:gd name="connsiteX7309" fmla="*/ 2908303 w 4239875"/>
              <a:gd name="connsiteY7309" fmla="*/ 2903802 h 4527226"/>
              <a:gd name="connsiteX7310" fmla="*/ 2899396 w 4239875"/>
              <a:gd name="connsiteY7310" fmla="*/ 2894603 h 4527226"/>
              <a:gd name="connsiteX7311" fmla="*/ 2909063 w 4239875"/>
              <a:gd name="connsiteY7311" fmla="*/ 2889201 h 4527226"/>
              <a:gd name="connsiteX7312" fmla="*/ 1711694 w 4239875"/>
              <a:gd name="connsiteY7312" fmla="*/ 2886997 h 4527226"/>
              <a:gd name="connsiteX7313" fmla="*/ 1719127 w 4239875"/>
              <a:gd name="connsiteY7313" fmla="*/ 2891920 h 4527226"/>
              <a:gd name="connsiteX7314" fmla="*/ 1705395 w 4239875"/>
              <a:gd name="connsiteY7314" fmla="*/ 2887363 h 4527226"/>
              <a:gd name="connsiteX7315" fmla="*/ 1711694 w 4239875"/>
              <a:gd name="connsiteY7315" fmla="*/ 2886997 h 4527226"/>
              <a:gd name="connsiteX7316" fmla="*/ 1002239 w 4239875"/>
              <a:gd name="connsiteY7316" fmla="*/ 2885500 h 4527226"/>
              <a:gd name="connsiteX7317" fmla="*/ 1000854 w 4239875"/>
              <a:gd name="connsiteY7317" fmla="*/ 2893701 h 4527226"/>
              <a:gd name="connsiteX7318" fmla="*/ 1002239 w 4239875"/>
              <a:gd name="connsiteY7318" fmla="*/ 2885500 h 4527226"/>
              <a:gd name="connsiteX7319" fmla="*/ 3161337 w 4239875"/>
              <a:gd name="connsiteY7319" fmla="*/ 2885444 h 4527226"/>
              <a:gd name="connsiteX7320" fmla="*/ 3165395 w 4239875"/>
              <a:gd name="connsiteY7320" fmla="*/ 2888616 h 4527226"/>
              <a:gd name="connsiteX7321" fmla="*/ 3168336 w 4239875"/>
              <a:gd name="connsiteY7321" fmla="*/ 2886766 h 4527226"/>
              <a:gd name="connsiteX7322" fmla="*/ 3171814 w 4239875"/>
              <a:gd name="connsiteY7322" fmla="*/ 2887698 h 4527226"/>
              <a:gd name="connsiteX7323" fmla="*/ 3167432 w 4239875"/>
              <a:gd name="connsiteY7323" fmla="*/ 2890571 h 4527226"/>
              <a:gd name="connsiteX7324" fmla="*/ 3169663 w 4239875"/>
              <a:gd name="connsiteY7324" fmla="*/ 2893886 h 4527226"/>
              <a:gd name="connsiteX7325" fmla="*/ 3152896 w 4239875"/>
              <a:gd name="connsiteY7325" fmla="*/ 2886538 h 4527226"/>
              <a:gd name="connsiteX7326" fmla="*/ 3161337 w 4239875"/>
              <a:gd name="connsiteY7326" fmla="*/ 2885444 h 4527226"/>
              <a:gd name="connsiteX7327" fmla="*/ 700246 w 4239875"/>
              <a:gd name="connsiteY7327" fmla="*/ 2885261 h 4527226"/>
              <a:gd name="connsiteX7328" fmla="*/ 705600 w 4239875"/>
              <a:gd name="connsiteY7328" fmla="*/ 2889341 h 4527226"/>
              <a:gd name="connsiteX7329" fmla="*/ 700114 w 4239875"/>
              <a:gd name="connsiteY7329" fmla="*/ 2896542 h 4527226"/>
              <a:gd name="connsiteX7330" fmla="*/ 689770 w 4239875"/>
              <a:gd name="connsiteY7330" fmla="*/ 2910122 h 4527226"/>
              <a:gd name="connsiteX7331" fmla="*/ 684415 w 4239875"/>
              <a:gd name="connsiteY7331" fmla="*/ 2906043 h 4527226"/>
              <a:gd name="connsiteX7332" fmla="*/ 690998 w 4239875"/>
              <a:gd name="connsiteY7332" fmla="*/ 2897400 h 4527226"/>
              <a:gd name="connsiteX7333" fmla="*/ 700246 w 4239875"/>
              <a:gd name="connsiteY7333" fmla="*/ 2885261 h 4527226"/>
              <a:gd name="connsiteX7334" fmla="*/ 3436522 w 4239875"/>
              <a:gd name="connsiteY7334" fmla="*/ 2885017 h 4527226"/>
              <a:gd name="connsiteX7335" fmla="*/ 3434484 w 4239875"/>
              <a:gd name="connsiteY7335" fmla="*/ 2890375 h 4527226"/>
              <a:gd name="connsiteX7336" fmla="*/ 3437996 w 4239875"/>
              <a:gd name="connsiteY7336" fmla="*/ 2895854 h 4527226"/>
              <a:gd name="connsiteX7337" fmla="*/ 3440380 w 4239875"/>
              <a:gd name="connsiteY7337" fmla="*/ 2892279 h 4527226"/>
              <a:gd name="connsiteX7338" fmla="*/ 3439378 w 4239875"/>
              <a:gd name="connsiteY7338" fmla="*/ 2887966 h 4527226"/>
              <a:gd name="connsiteX7339" fmla="*/ 3436522 w 4239875"/>
              <a:gd name="connsiteY7339" fmla="*/ 2885017 h 4527226"/>
              <a:gd name="connsiteX7340" fmla="*/ 1386154 w 4239875"/>
              <a:gd name="connsiteY7340" fmla="*/ 2884371 h 4527226"/>
              <a:gd name="connsiteX7341" fmla="*/ 1348009 w 4239875"/>
              <a:gd name="connsiteY7341" fmla="*/ 2941215 h 4527226"/>
              <a:gd name="connsiteX7342" fmla="*/ 1330503 w 4239875"/>
              <a:gd name="connsiteY7342" fmla="*/ 2968709 h 4527226"/>
              <a:gd name="connsiteX7343" fmla="*/ 1322143 w 4239875"/>
              <a:gd name="connsiteY7343" fmla="*/ 2981939 h 4527226"/>
              <a:gd name="connsiteX7344" fmla="*/ 1317578 w 4239875"/>
              <a:gd name="connsiteY7344" fmla="*/ 2987933 h 4527226"/>
              <a:gd name="connsiteX7345" fmla="*/ 1306987 w 4239875"/>
              <a:gd name="connsiteY7345" fmla="*/ 2983783 h 4527226"/>
              <a:gd name="connsiteX7346" fmla="*/ 1307511 w 4239875"/>
              <a:gd name="connsiteY7346" fmla="*/ 2980738 h 4527226"/>
              <a:gd name="connsiteX7347" fmla="*/ 1306107 w 4239875"/>
              <a:gd name="connsiteY7347" fmla="*/ 2983737 h 4527226"/>
              <a:gd name="connsiteX7348" fmla="*/ 1278315 w 4239875"/>
              <a:gd name="connsiteY7348" fmla="*/ 3006691 h 4527226"/>
              <a:gd name="connsiteX7349" fmla="*/ 1293402 w 4239875"/>
              <a:gd name="connsiteY7349" fmla="*/ 2977866 h 4527226"/>
              <a:gd name="connsiteX7350" fmla="*/ 1304313 w 4239875"/>
              <a:gd name="connsiteY7350" fmla="*/ 2966174 h 4527226"/>
              <a:gd name="connsiteX7351" fmla="*/ 1300067 w 4239875"/>
              <a:gd name="connsiteY7351" fmla="*/ 2953708 h 4527226"/>
              <a:gd name="connsiteX7352" fmla="*/ 1321635 w 4239875"/>
              <a:gd name="connsiteY7352" fmla="*/ 2949824 h 4527226"/>
              <a:gd name="connsiteX7353" fmla="*/ 1315633 w 4239875"/>
              <a:gd name="connsiteY7353" fmla="*/ 2963241 h 4527226"/>
              <a:gd name="connsiteX7354" fmla="*/ 1315847 w 4239875"/>
              <a:gd name="connsiteY7354" fmla="*/ 2965382 h 4527226"/>
              <a:gd name="connsiteX7355" fmla="*/ 1321371 w 4239875"/>
              <a:gd name="connsiteY7355" fmla="*/ 2955873 h 4527226"/>
              <a:gd name="connsiteX7356" fmla="*/ 1343085 w 4239875"/>
              <a:gd name="connsiteY7356" fmla="*/ 2929626 h 4527226"/>
              <a:gd name="connsiteX7357" fmla="*/ 1386154 w 4239875"/>
              <a:gd name="connsiteY7357" fmla="*/ 2884371 h 4527226"/>
              <a:gd name="connsiteX7358" fmla="*/ 1635094 w 4239875"/>
              <a:gd name="connsiteY7358" fmla="*/ 2883966 h 4527226"/>
              <a:gd name="connsiteX7359" fmla="*/ 1641720 w 4239875"/>
              <a:gd name="connsiteY7359" fmla="*/ 2886239 h 4527226"/>
              <a:gd name="connsiteX7360" fmla="*/ 1625314 w 4239875"/>
              <a:gd name="connsiteY7360" fmla="*/ 2896651 h 4527226"/>
              <a:gd name="connsiteX7361" fmla="*/ 1630597 w 4239875"/>
              <a:gd name="connsiteY7361" fmla="*/ 2887072 h 4527226"/>
              <a:gd name="connsiteX7362" fmla="*/ 1635094 w 4239875"/>
              <a:gd name="connsiteY7362" fmla="*/ 2883966 h 4527226"/>
              <a:gd name="connsiteX7363" fmla="*/ 3376195 w 4239875"/>
              <a:gd name="connsiteY7363" fmla="*/ 2883808 h 4527226"/>
              <a:gd name="connsiteX7364" fmla="*/ 3380680 w 4239875"/>
              <a:gd name="connsiteY7364" fmla="*/ 2887505 h 4527226"/>
              <a:gd name="connsiteX7365" fmla="*/ 3382527 w 4239875"/>
              <a:gd name="connsiteY7365" fmla="*/ 2890674 h 4527226"/>
              <a:gd name="connsiteX7366" fmla="*/ 3393914 w 4239875"/>
              <a:gd name="connsiteY7366" fmla="*/ 2912263 h 4527226"/>
              <a:gd name="connsiteX7367" fmla="*/ 3407487 w 4239875"/>
              <a:gd name="connsiteY7367" fmla="*/ 2934145 h 4527226"/>
              <a:gd name="connsiteX7368" fmla="*/ 3404729 w 4239875"/>
              <a:gd name="connsiteY7368" fmla="*/ 2945056 h 4527226"/>
              <a:gd name="connsiteX7369" fmla="*/ 3368300 w 4239875"/>
              <a:gd name="connsiteY7369" fmla="*/ 2883846 h 4527226"/>
              <a:gd name="connsiteX7370" fmla="*/ 3376195 w 4239875"/>
              <a:gd name="connsiteY7370" fmla="*/ 2883808 h 4527226"/>
              <a:gd name="connsiteX7371" fmla="*/ 3954564 w 4239875"/>
              <a:gd name="connsiteY7371" fmla="*/ 2882742 h 4527226"/>
              <a:gd name="connsiteX7372" fmla="*/ 3958388 w 4239875"/>
              <a:gd name="connsiteY7372" fmla="*/ 2884970 h 4527226"/>
              <a:gd name="connsiteX7373" fmla="*/ 3960118 w 4239875"/>
              <a:gd name="connsiteY7373" fmla="*/ 2886882 h 4527226"/>
              <a:gd name="connsiteX7374" fmla="*/ 3948812 w 4239875"/>
              <a:gd name="connsiteY7374" fmla="*/ 2885412 h 4527226"/>
              <a:gd name="connsiteX7375" fmla="*/ 3954564 w 4239875"/>
              <a:gd name="connsiteY7375" fmla="*/ 2882742 h 4527226"/>
              <a:gd name="connsiteX7376" fmla="*/ 3620007 w 4239875"/>
              <a:gd name="connsiteY7376" fmla="*/ 2882189 h 4527226"/>
              <a:gd name="connsiteX7377" fmla="*/ 3624185 w 4239875"/>
              <a:gd name="connsiteY7377" fmla="*/ 2902013 h 4527226"/>
              <a:gd name="connsiteX7378" fmla="*/ 3620007 w 4239875"/>
              <a:gd name="connsiteY7378" fmla="*/ 2882189 h 4527226"/>
              <a:gd name="connsiteX7379" fmla="*/ 2775091 w 4239875"/>
              <a:gd name="connsiteY7379" fmla="*/ 2881831 h 4527226"/>
              <a:gd name="connsiteX7380" fmla="*/ 2782913 w 4239875"/>
              <a:gd name="connsiteY7380" fmla="*/ 2886034 h 4527226"/>
              <a:gd name="connsiteX7381" fmla="*/ 2774151 w 4239875"/>
              <a:gd name="connsiteY7381" fmla="*/ 2886665 h 4527226"/>
              <a:gd name="connsiteX7382" fmla="*/ 2775091 w 4239875"/>
              <a:gd name="connsiteY7382" fmla="*/ 2881831 h 4527226"/>
              <a:gd name="connsiteX7383" fmla="*/ 2774328 w 4239875"/>
              <a:gd name="connsiteY7383" fmla="*/ 2881454 h 4527226"/>
              <a:gd name="connsiteX7384" fmla="*/ 2773336 w 4239875"/>
              <a:gd name="connsiteY7384" fmla="*/ 2886237 h 4527226"/>
              <a:gd name="connsiteX7385" fmla="*/ 2770472 w 4239875"/>
              <a:gd name="connsiteY7385" fmla="*/ 2883277 h 4527226"/>
              <a:gd name="connsiteX7386" fmla="*/ 2774328 w 4239875"/>
              <a:gd name="connsiteY7386" fmla="*/ 2881454 h 4527226"/>
              <a:gd name="connsiteX7387" fmla="*/ 3183960 w 4239875"/>
              <a:gd name="connsiteY7387" fmla="*/ 2880795 h 4527226"/>
              <a:gd name="connsiteX7388" fmla="*/ 3189214 w 4239875"/>
              <a:gd name="connsiteY7388" fmla="*/ 2885634 h 4527226"/>
              <a:gd name="connsiteX7389" fmla="*/ 3195538 w 4239875"/>
              <a:gd name="connsiteY7389" fmla="*/ 2908574 h 4527226"/>
              <a:gd name="connsiteX7390" fmla="*/ 3187724 w 4239875"/>
              <a:gd name="connsiteY7390" fmla="*/ 2901339 h 4527226"/>
              <a:gd name="connsiteX7391" fmla="*/ 3186624 w 4239875"/>
              <a:gd name="connsiteY7391" fmla="*/ 2902916 h 4527226"/>
              <a:gd name="connsiteX7392" fmla="*/ 3187846 w 4239875"/>
              <a:gd name="connsiteY7392" fmla="*/ 2903334 h 4527226"/>
              <a:gd name="connsiteX7393" fmla="*/ 3184864 w 4239875"/>
              <a:gd name="connsiteY7393" fmla="*/ 2906515 h 4527226"/>
              <a:gd name="connsiteX7394" fmla="*/ 3184855 w 4239875"/>
              <a:gd name="connsiteY7394" fmla="*/ 2906521 h 4527226"/>
              <a:gd name="connsiteX7395" fmla="*/ 3184561 w 4239875"/>
              <a:gd name="connsiteY7395" fmla="*/ 2907126 h 4527226"/>
              <a:gd name="connsiteX7396" fmla="*/ 3184474 w 4239875"/>
              <a:gd name="connsiteY7396" fmla="*/ 2906763 h 4527226"/>
              <a:gd name="connsiteX7397" fmla="*/ 3183976 w 4239875"/>
              <a:gd name="connsiteY7397" fmla="*/ 2907079 h 4527226"/>
              <a:gd name="connsiteX7398" fmla="*/ 3184357 w 4239875"/>
              <a:gd name="connsiteY7398" fmla="*/ 2906280 h 4527226"/>
              <a:gd name="connsiteX7399" fmla="*/ 3181631 w 4239875"/>
              <a:gd name="connsiteY7399" fmla="*/ 2894953 h 4527226"/>
              <a:gd name="connsiteX7400" fmla="*/ 3183960 w 4239875"/>
              <a:gd name="connsiteY7400" fmla="*/ 2880795 h 4527226"/>
              <a:gd name="connsiteX7401" fmla="*/ 3701681 w 4239875"/>
              <a:gd name="connsiteY7401" fmla="*/ 2880094 h 4527226"/>
              <a:gd name="connsiteX7402" fmla="*/ 3705608 w 4239875"/>
              <a:gd name="connsiteY7402" fmla="*/ 2883687 h 4527226"/>
              <a:gd name="connsiteX7403" fmla="*/ 3695097 w 4239875"/>
              <a:gd name="connsiteY7403" fmla="*/ 2882098 h 4527226"/>
              <a:gd name="connsiteX7404" fmla="*/ 3701681 w 4239875"/>
              <a:gd name="connsiteY7404" fmla="*/ 2880094 h 4527226"/>
              <a:gd name="connsiteX7405" fmla="*/ 1152033 w 4239875"/>
              <a:gd name="connsiteY7405" fmla="*/ 2879157 h 4527226"/>
              <a:gd name="connsiteX7406" fmla="*/ 1141505 w 4239875"/>
              <a:gd name="connsiteY7406" fmla="*/ 2882852 h 4527226"/>
              <a:gd name="connsiteX7407" fmla="*/ 1136799 w 4239875"/>
              <a:gd name="connsiteY7407" fmla="*/ 2889666 h 4527226"/>
              <a:gd name="connsiteX7408" fmla="*/ 1138619 w 4239875"/>
              <a:gd name="connsiteY7408" fmla="*/ 2891823 h 4527226"/>
              <a:gd name="connsiteX7409" fmla="*/ 1138131 w 4239875"/>
              <a:gd name="connsiteY7409" fmla="*/ 2895426 h 4527226"/>
              <a:gd name="connsiteX7410" fmla="*/ 1139765 w 4239875"/>
              <a:gd name="connsiteY7410" fmla="*/ 2892893 h 4527226"/>
              <a:gd name="connsiteX7411" fmla="*/ 1152033 w 4239875"/>
              <a:gd name="connsiteY7411" fmla="*/ 2879157 h 4527226"/>
              <a:gd name="connsiteX7412" fmla="*/ 1443344 w 4239875"/>
              <a:gd name="connsiteY7412" fmla="*/ 2878972 h 4527226"/>
              <a:gd name="connsiteX7413" fmla="*/ 1446380 w 4239875"/>
              <a:gd name="connsiteY7413" fmla="*/ 2890995 h 4527226"/>
              <a:gd name="connsiteX7414" fmla="*/ 1443344 w 4239875"/>
              <a:gd name="connsiteY7414" fmla="*/ 2878972 h 4527226"/>
              <a:gd name="connsiteX7415" fmla="*/ 4043851 w 4239875"/>
              <a:gd name="connsiteY7415" fmla="*/ 2874812 h 4527226"/>
              <a:gd name="connsiteX7416" fmla="*/ 4051452 w 4239875"/>
              <a:gd name="connsiteY7416" fmla="*/ 2876722 h 4527226"/>
              <a:gd name="connsiteX7417" fmla="*/ 4060761 w 4239875"/>
              <a:gd name="connsiteY7417" fmla="*/ 2897988 h 4527226"/>
              <a:gd name="connsiteX7418" fmla="*/ 4056953 w 4239875"/>
              <a:gd name="connsiteY7418" fmla="*/ 2901675 h 4527226"/>
              <a:gd name="connsiteX7419" fmla="*/ 4043851 w 4239875"/>
              <a:gd name="connsiteY7419" fmla="*/ 2874812 h 4527226"/>
              <a:gd name="connsiteX7420" fmla="*/ 1625636 w 4239875"/>
              <a:gd name="connsiteY7420" fmla="*/ 2873987 h 4527226"/>
              <a:gd name="connsiteX7421" fmla="*/ 1630992 w 4239875"/>
              <a:gd name="connsiteY7421" fmla="*/ 2878067 h 4527226"/>
              <a:gd name="connsiteX7422" fmla="*/ 1624559 w 4239875"/>
              <a:gd name="connsiteY7422" fmla="*/ 2886513 h 4527226"/>
              <a:gd name="connsiteX7423" fmla="*/ 1619204 w 4239875"/>
              <a:gd name="connsiteY7423" fmla="*/ 2882433 h 4527226"/>
              <a:gd name="connsiteX7424" fmla="*/ 1625636 w 4239875"/>
              <a:gd name="connsiteY7424" fmla="*/ 2873987 h 4527226"/>
              <a:gd name="connsiteX7425" fmla="*/ 971542 w 4239875"/>
              <a:gd name="connsiteY7425" fmla="*/ 2871681 h 4527226"/>
              <a:gd name="connsiteX7426" fmla="*/ 974399 w 4239875"/>
              <a:gd name="connsiteY7426" fmla="*/ 2874993 h 4527226"/>
              <a:gd name="connsiteX7427" fmla="*/ 976355 w 4239875"/>
              <a:gd name="connsiteY7427" fmla="*/ 2873591 h 4527226"/>
              <a:gd name="connsiteX7428" fmla="*/ 982574 w 4239875"/>
              <a:gd name="connsiteY7428" fmla="*/ 2875401 h 4527226"/>
              <a:gd name="connsiteX7429" fmla="*/ 965734 w 4239875"/>
              <a:gd name="connsiteY7429" fmla="*/ 2886750 h 4527226"/>
              <a:gd name="connsiteX7430" fmla="*/ 971694 w 4239875"/>
              <a:gd name="connsiteY7430" fmla="*/ 2876933 h 4527226"/>
              <a:gd name="connsiteX7431" fmla="*/ 972245 w 4239875"/>
              <a:gd name="connsiteY7431" fmla="*/ 2876539 h 4527226"/>
              <a:gd name="connsiteX7432" fmla="*/ 971143 w 4239875"/>
              <a:gd name="connsiteY7432" fmla="*/ 2875260 h 4527226"/>
              <a:gd name="connsiteX7433" fmla="*/ 971542 w 4239875"/>
              <a:gd name="connsiteY7433" fmla="*/ 2871681 h 4527226"/>
              <a:gd name="connsiteX7434" fmla="*/ 1212102 w 4239875"/>
              <a:gd name="connsiteY7434" fmla="*/ 2869462 h 4527226"/>
              <a:gd name="connsiteX7435" fmla="*/ 1194165 w 4239875"/>
              <a:gd name="connsiteY7435" fmla="*/ 2886315 h 4527226"/>
              <a:gd name="connsiteX7436" fmla="*/ 1182682 w 4239875"/>
              <a:gd name="connsiteY7436" fmla="*/ 2908083 h 4527226"/>
              <a:gd name="connsiteX7437" fmla="*/ 1204218 w 4239875"/>
              <a:gd name="connsiteY7437" fmla="*/ 2895056 h 4527226"/>
              <a:gd name="connsiteX7438" fmla="*/ 1205544 w 4239875"/>
              <a:gd name="connsiteY7438" fmla="*/ 2892310 h 4527226"/>
              <a:gd name="connsiteX7439" fmla="*/ 1204946 w 4239875"/>
              <a:gd name="connsiteY7439" fmla="*/ 2892900 h 4527226"/>
              <a:gd name="connsiteX7440" fmla="*/ 1197339 w 4239875"/>
              <a:gd name="connsiteY7440" fmla="*/ 2897369 h 4527226"/>
              <a:gd name="connsiteX7441" fmla="*/ 1207766 w 4239875"/>
              <a:gd name="connsiteY7441" fmla="*/ 2883948 h 4527226"/>
              <a:gd name="connsiteX7442" fmla="*/ 1210156 w 4239875"/>
              <a:gd name="connsiteY7442" fmla="*/ 2882250 h 4527226"/>
              <a:gd name="connsiteX7443" fmla="*/ 3627071 w 4239875"/>
              <a:gd name="connsiteY7443" fmla="*/ 2869297 h 4527226"/>
              <a:gd name="connsiteX7444" fmla="*/ 3632955 w 4239875"/>
              <a:gd name="connsiteY7444" fmla="*/ 2875374 h 4527226"/>
              <a:gd name="connsiteX7445" fmla="*/ 3628121 w 4239875"/>
              <a:gd name="connsiteY7445" fmla="*/ 2880057 h 4527226"/>
              <a:gd name="connsiteX7446" fmla="*/ 3622235 w 4239875"/>
              <a:gd name="connsiteY7446" fmla="*/ 2873980 h 4527226"/>
              <a:gd name="connsiteX7447" fmla="*/ 3627071 w 4239875"/>
              <a:gd name="connsiteY7447" fmla="*/ 2869297 h 4527226"/>
              <a:gd name="connsiteX7448" fmla="*/ 997099 w 4239875"/>
              <a:gd name="connsiteY7448" fmla="*/ 2869289 h 4527226"/>
              <a:gd name="connsiteX7449" fmla="*/ 1005139 w 4239875"/>
              <a:gd name="connsiteY7449" fmla="*/ 2881318 h 4527226"/>
              <a:gd name="connsiteX7450" fmla="*/ 997099 w 4239875"/>
              <a:gd name="connsiteY7450" fmla="*/ 2869289 h 4527226"/>
              <a:gd name="connsiteX7451" fmla="*/ 3269838 w 4239875"/>
              <a:gd name="connsiteY7451" fmla="*/ 2869100 h 4527226"/>
              <a:gd name="connsiteX7452" fmla="*/ 3273498 w 4239875"/>
              <a:gd name="connsiteY7452" fmla="*/ 2876372 h 4527226"/>
              <a:gd name="connsiteX7453" fmla="*/ 3262511 w 4239875"/>
              <a:gd name="connsiteY7453" fmla="*/ 2878358 h 4527226"/>
              <a:gd name="connsiteX7454" fmla="*/ 3269838 w 4239875"/>
              <a:gd name="connsiteY7454" fmla="*/ 2869100 h 4527226"/>
              <a:gd name="connsiteX7455" fmla="*/ 648710 w 4239875"/>
              <a:gd name="connsiteY7455" fmla="*/ 2869072 h 4527226"/>
              <a:gd name="connsiteX7456" fmla="*/ 640913 w 4239875"/>
              <a:gd name="connsiteY7456" fmla="*/ 2890207 h 4527226"/>
              <a:gd name="connsiteX7457" fmla="*/ 639755 w 4239875"/>
              <a:gd name="connsiteY7457" fmla="*/ 2877963 h 4527226"/>
              <a:gd name="connsiteX7458" fmla="*/ 648710 w 4239875"/>
              <a:gd name="connsiteY7458" fmla="*/ 2869072 h 4527226"/>
              <a:gd name="connsiteX7459" fmla="*/ 1800939 w 4239875"/>
              <a:gd name="connsiteY7459" fmla="*/ 2868165 h 4527226"/>
              <a:gd name="connsiteX7460" fmla="*/ 1790548 w 4239875"/>
              <a:gd name="connsiteY7460" fmla="*/ 2881807 h 4527226"/>
              <a:gd name="connsiteX7461" fmla="*/ 1785192 w 4239875"/>
              <a:gd name="connsiteY7461" fmla="*/ 2877727 h 4527226"/>
              <a:gd name="connsiteX7462" fmla="*/ 1800939 w 4239875"/>
              <a:gd name="connsiteY7462" fmla="*/ 2868165 h 4527226"/>
              <a:gd name="connsiteX7463" fmla="*/ 3778334 w 4239875"/>
              <a:gd name="connsiteY7463" fmla="*/ 2867336 h 4527226"/>
              <a:gd name="connsiteX7464" fmla="*/ 3782120 w 4239875"/>
              <a:gd name="connsiteY7464" fmla="*/ 2868669 h 4527226"/>
              <a:gd name="connsiteX7465" fmla="*/ 3787517 w 4239875"/>
              <a:gd name="connsiteY7465" fmla="*/ 2875200 h 4527226"/>
              <a:gd name="connsiteX7466" fmla="*/ 3773321 w 4239875"/>
              <a:gd name="connsiteY7466" fmla="*/ 2870135 h 4527226"/>
              <a:gd name="connsiteX7467" fmla="*/ 3778334 w 4239875"/>
              <a:gd name="connsiteY7467" fmla="*/ 2867336 h 4527226"/>
              <a:gd name="connsiteX7468" fmla="*/ 3743555 w 4239875"/>
              <a:gd name="connsiteY7468" fmla="*/ 2866948 h 4527226"/>
              <a:gd name="connsiteX7469" fmla="*/ 3759495 w 4239875"/>
              <a:gd name="connsiteY7469" fmla="*/ 2875168 h 4527226"/>
              <a:gd name="connsiteX7470" fmla="*/ 3768037 w 4239875"/>
              <a:gd name="connsiteY7470" fmla="*/ 2890293 h 4527226"/>
              <a:gd name="connsiteX7471" fmla="*/ 3770582 w 4239875"/>
              <a:gd name="connsiteY7471" fmla="*/ 2908434 h 4527226"/>
              <a:gd name="connsiteX7472" fmla="*/ 3780315 w 4239875"/>
              <a:gd name="connsiteY7472" fmla="*/ 2927858 h 4527226"/>
              <a:gd name="connsiteX7473" fmla="*/ 3813231 w 4239875"/>
              <a:gd name="connsiteY7473" fmla="*/ 3004514 h 4527226"/>
              <a:gd name="connsiteX7474" fmla="*/ 3844430 w 4239875"/>
              <a:gd name="connsiteY7474" fmla="*/ 3084889 h 4527226"/>
              <a:gd name="connsiteX7475" fmla="*/ 3859627 w 4239875"/>
              <a:gd name="connsiteY7475" fmla="*/ 3125469 h 4527226"/>
              <a:gd name="connsiteX7476" fmla="*/ 3867260 w 4239875"/>
              <a:gd name="connsiteY7476" fmla="*/ 3146927 h 4527226"/>
              <a:gd name="connsiteX7477" fmla="*/ 3871561 w 4239875"/>
              <a:gd name="connsiteY7477" fmla="*/ 3157185 h 4527226"/>
              <a:gd name="connsiteX7478" fmla="*/ 3864778 w 4239875"/>
              <a:gd name="connsiteY7478" fmla="*/ 3163754 h 4527226"/>
              <a:gd name="connsiteX7479" fmla="*/ 3851148 w 4239875"/>
              <a:gd name="connsiteY7479" fmla="*/ 3141921 h 4527226"/>
              <a:gd name="connsiteX7480" fmla="*/ 3838072 w 4239875"/>
              <a:gd name="connsiteY7480" fmla="*/ 3105471 h 4527226"/>
              <a:gd name="connsiteX7481" fmla="*/ 3806064 w 4239875"/>
              <a:gd name="connsiteY7481" fmla="*/ 3025876 h 4527226"/>
              <a:gd name="connsiteX7482" fmla="*/ 3797734 w 4239875"/>
              <a:gd name="connsiteY7482" fmla="*/ 3004696 h 4527226"/>
              <a:gd name="connsiteX7483" fmla="*/ 3792931 w 4239875"/>
              <a:gd name="connsiteY7483" fmla="*/ 2996433 h 4527226"/>
              <a:gd name="connsiteX7484" fmla="*/ 3794460 w 4239875"/>
              <a:gd name="connsiteY7484" fmla="*/ 2996373 h 4527226"/>
              <a:gd name="connsiteX7485" fmla="*/ 1033912 w 4239875"/>
              <a:gd name="connsiteY7485" fmla="*/ 2866691 h 4527226"/>
              <a:gd name="connsiteX7486" fmla="*/ 1031796 w 4239875"/>
              <a:gd name="connsiteY7486" fmla="*/ 2871233 h 4527226"/>
              <a:gd name="connsiteX7487" fmla="*/ 1034576 w 4239875"/>
              <a:gd name="connsiteY7487" fmla="*/ 2867005 h 4527226"/>
              <a:gd name="connsiteX7488" fmla="*/ 3354709 w 4239875"/>
              <a:gd name="connsiteY7488" fmla="*/ 2863724 h 4527226"/>
              <a:gd name="connsiteX7489" fmla="*/ 3356950 w 4239875"/>
              <a:gd name="connsiteY7489" fmla="*/ 2867442 h 4527226"/>
              <a:gd name="connsiteX7490" fmla="*/ 3357641 w 4239875"/>
              <a:gd name="connsiteY7490" fmla="*/ 2871617 h 4527226"/>
              <a:gd name="connsiteX7491" fmla="*/ 3357981 w 4239875"/>
              <a:gd name="connsiteY7491" fmla="*/ 2868118 h 4527226"/>
              <a:gd name="connsiteX7492" fmla="*/ 3360865 w 4239875"/>
              <a:gd name="connsiteY7492" fmla="*/ 2868194 h 4527226"/>
              <a:gd name="connsiteX7493" fmla="*/ 3360847 w 4239875"/>
              <a:gd name="connsiteY7493" fmla="*/ 2871079 h 4527226"/>
              <a:gd name="connsiteX7494" fmla="*/ 3357711 w 4239875"/>
              <a:gd name="connsiteY7494" fmla="*/ 2872041 h 4527226"/>
              <a:gd name="connsiteX7495" fmla="*/ 3357790 w 4239875"/>
              <a:gd name="connsiteY7495" fmla="*/ 2872516 h 4527226"/>
              <a:gd name="connsiteX7496" fmla="*/ 3354709 w 4239875"/>
              <a:gd name="connsiteY7496" fmla="*/ 2863724 h 4527226"/>
              <a:gd name="connsiteX7497" fmla="*/ 1080612 w 4239875"/>
              <a:gd name="connsiteY7497" fmla="*/ 2863592 h 4527226"/>
              <a:gd name="connsiteX7498" fmla="*/ 1064593 w 4239875"/>
              <a:gd name="connsiteY7498" fmla="*/ 2885187 h 4527226"/>
              <a:gd name="connsiteX7499" fmla="*/ 1053905 w 4239875"/>
              <a:gd name="connsiteY7499" fmla="*/ 2908895 h 4527226"/>
              <a:gd name="connsiteX7500" fmla="*/ 1086028 w 4239875"/>
              <a:gd name="connsiteY7500" fmla="*/ 2868958 h 4527226"/>
              <a:gd name="connsiteX7501" fmla="*/ 4045010 w 4239875"/>
              <a:gd name="connsiteY7501" fmla="*/ 2862515 h 4527226"/>
              <a:gd name="connsiteX7502" fmla="*/ 4047629 w 4239875"/>
              <a:gd name="connsiteY7502" fmla="*/ 2870780 h 4527226"/>
              <a:gd name="connsiteX7503" fmla="*/ 4045010 w 4239875"/>
              <a:gd name="connsiteY7503" fmla="*/ 2862515 h 4527226"/>
              <a:gd name="connsiteX7504" fmla="*/ 565330 w 4239875"/>
              <a:gd name="connsiteY7504" fmla="*/ 2862298 h 4527226"/>
              <a:gd name="connsiteX7505" fmla="*/ 574974 w 4239875"/>
              <a:gd name="connsiteY7505" fmla="*/ 2871595 h 4527226"/>
              <a:gd name="connsiteX7506" fmla="*/ 567451 w 4239875"/>
              <a:gd name="connsiteY7506" fmla="*/ 2881471 h 4527226"/>
              <a:gd name="connsiteX7507" fmla="*/ 551152 w 4239875"/>
              <a:gd name="connsiteY7507" fmla="*/ 2911648 h 4527226"/>
              <a:gd name="connsiteX7508" fmla="*/ 527994 w 4239875"/>
              <a:gd name="connsiteY7508" fmla="*/ 2931072 h 4527226"/>
              <a:gd name="connsiteX7509" fmla="*/ 565330 w 4239875"/>
              <a:gd name="connsiteY7509" fmla="*/ 2862298 h 4527226"/>
              <a:gd name="connsiteX7510" fmla="*/ 1158664 w 4239875"/>
              <a:gd name="connsiteY7510" fmla="*/ 2861901 h 4527226"/>
              <a:gd name="connsiteX7511" fmla="*/ 1157410 w 4239875"/>
              <a:gd name="connsiteY7511" fmla="*/ 2872100 h 4527226"/>
              <a:gd name="connsiteX7512" fmla="*/ 1158664 w 4239875"/>
              <a:gd name="connsiteY7512" fmla="*/ 2861901 h 4527226"/>
              <a:gd name="connsiteX7513" fmla="*/ 3788468 w 4239875"/>
              <a:gd name="connsiteY7513" fmla="*/ 2861856 h 4527226"/>
              <a:gd name="connsiteX7514" fmla="*/ 3834038 w 4239875"/>
              <a:gd name="connsiteY7514" fmla="*/ 2962653 h 4527226"/>
              <a:gd name="connsiteX7515" fmla="*/ 3819620 w 4239875"/>
              <a:gd name="connsiteY7515" fmla="*/ 2957414 h 4527226"/>
              <a:gd name="connsiteX7516" fmla="*/ 3808391 w 4239875"/>
              <a:gd name="connsiteY7516" fmla="*/ 2940025 h 4527226"/>
              <a:gd name="connsiteX7517" fmla="*/ 3807539 w 4239875"/>
              <a:gd name="connsiteY7517" fmla="*/ 2925634 h 4527226"/>
              <a:gd name="connsiteX7518" fmla="*/ 3796637 w 4239875"/>
              <a:gd name="connsiteY7518" fmla="*/ 2916624 h 4527226"/>
              <a:gd name="connsiteX7519" fmla="*/ 3806649 w 4239875"/>
              <a:gd name="connsiteY7519" fmla="*/ 2913452 h 4527226"/>
              <a:gd name="connsiteX7520" fmla="*/ 3798444 w 4239875"/>
              <a:gd name="connsiteY7520" fmla="*/ 2912701 h 4527226"/>
              <a:gd name="connsiteX7521" fmla="*/ 3800181 w 4239875"/>
              <a:gd name="connsiteY7521" fmla="*/ 2887468 h 4527226"/>
              <a:gd name="connsiteX7522" fmla="*/ 3788468 w 4239875"/>
              <a:gd name="connsiteY7522" fmla="*/ 2861856 h 4527226"/>
              <a:gd name="connsiteX7523" fmla="*/ 3522329 w 4239875"/>
              <a:gd name="connsiteY7523" fmla="*/ 2861790 h 4527226"/>
              <a:gd name="connsiteX7524" fmla="*/ 3530707 w 4239875"/>
              <a:gd name="connsiteY7524" fmla="*/ 2868737 h 4527226"/>
              <a:gd name="connsiteX7525" fmla="*/ 3530124 w 4239875"/>
              <a:gd name="connsiteY7525" fmla="*/ 2879607 h 4527226"/>
              <a:gd name="connsiteX7526" fmla="*/ 3522329 w 4239875"/>
              <a:gd name="connsiteY7526" fmla="*/ 2861790 h 4527226"/>
              <a:gd name="connsiteX7527" fmla="*/ 3423034 w 4239875"/>
              <a:gd name="connsiteY7527" fmla="*/ 2861370 h 4527226"/>
              <a:gd name="connsiteX7528" fmla="*/ 3420220 w 4239875"/>
              <a:gd name="connsiteY7528" fmla="*/ 2865981 h 4527226"/>
              <a:gd name="connsiteX7529" fmla="*/ 3423862 w 4239875"/>
              <a:gd name="connsiteY7529" fmla="*/ 2872495 h 4527226"/>
              <a:gd name="connsiteX7530" fmla="*/ 3427436 w 4239875"/>
              <a:gd name="connsiteY7530" fmla="*/ 2875631 h 4527226"/>
              <a:gd name="connsiteX7531" fmla="*/ 3429245 w 4239875"/>
              <a:gd name="connsiteY7531" fmla="*/ 2866934 h 4527226"/>
              <a:gd name="connsiteX7532" fmla="*/ 3423034 w 4239875"/>
              <a:gd name="connsiteY7532" fmla="*/ 2861370 h 4527226"/>
              <a:gd name="connsiteX7533" fmla="*/ 711122 w 4239875"/>
              <a:gd name="connsiteY7533" fmla="*/ 2861338 h 4527226"/>
              <a:gd name="connsiteX7534" fmla="*/ 717612 w 4239875"/>
              <a:gd name="connsiteY7534" fmla="*/ 2862444 h 4527226"/>
              <a:gd name="connsiteX7535" fmla="*/ 699063 w 4239875"/>
              <a:gd name="connsiteY7535" fmla="*/ 2878261 h 4527226"/>
              <a:gd name="connsiteX7536" fmla="*/ 705867 w 4239875"/>
              <a:gd name="connsiteY7536" fmla="*/ 2866225 h 4527226"/>
              <a:gd name="connsiteX7537" fmla="*/ 711122 w 4239875"/>
              <a:gd name="connsiteY7537" fmla="*/ 2861338 h 4527226"/>
              <a:gd name="connsiteX7538" fmla="*/ 3657124 w 4239875"/>
              <a:gd name="connsiteY7538" fmla="*/ 2860815 h 4527226"/>
              <a:gd name="connsiteX7539" fmla="*/ 3662121 w 4239875"/>
              <a:gd name="connsiteY7539" fmla="*/ 2864905 h 4527226"/>
              <a:gd name="connsiteX7540" fmla="*/ 3664711 w 4239875"/>
              <a:gd name="connsiteY7540" fmla="*/ 2867980 h 4527226"/>
              <a:gd name="connsiteX7541" fmla="*/ 3650396 w 4239875"/>
              <a:gd name="connsiteY7541" fmla="*/ 2863031 h 4527226"/>
              <a:gd name="connsiteX7542" fmla="*/ 3657124 w 4239875"/>
              <a:gd name="connsiteY7542" fmla="*/ 2860815 h 4527226"/>
              <a:gd name="connsiteX7543" fmla="*/ 3866511 w 4239875"/>
              <a:gd name="connsiteY7543" fmla="*/ 2860583 h 4527226"/>
              <a:gd name="connsiteX7544" fmla="*/ 3865992 w 4239875"/>
              <a:gd name="connsiteY7544" fmla="*/ 2860854 h 4527226"/>
              <a:gd name="connsiteX7545" fmla="*/ 3864600 w 4239875"/>
              <a:gd name="connsiteY7545" fmla="*/ 2861580 h 4527226"/>
              <a:gd name="connsiteX7546" fmla="*/ 989656 w 4239875"/>
              <a:gd name="connsiteY7546" fmla="*/ 2856285 h 4527226"/>
              <a:gd name="connsiteX7547" fmla="*/ 1000539 w 4239875"/>
              <a:gd name="connsiteY7547" fmla="*/ 2864575 h 4527226"/>
              <a:gd name="connsiteX7548" fmla="*/ 987383 w 4239875"/>
              <a:gd name="connsiteY7548" fmla="*/ 2865775 h 4527226"/>
              <a:gd name="connsiteX7549" fmla="*/ 989656 w 4239875"/>
              <a:gd name="connsiteY7549" fmla="*/ 2856285 h 4527226"/>
              <a:gd name="connsiteX7550" fmla="*/ 3173987 w 4239875"/>
              <a:gd name="connsiteY7550" fmla="*/ 2855653 h 4527226"/>
              <a:gd name="connsiteX7551" fmla="*/ 3184443 w 4239875"/>
              <a:gd name="connsiteY7551" fmla="*/ 2873933 h 4527226"/>
              <a:gd name="connsiteX7552" fmla="*/ 3165574 w 4239875"/>
              <a:gd name="connsiteY7552" fmla="*/ 2863799 h 4527226"/>
              <a:gd name="connsiteX7553" fmla="*/ 3173987 w 4239875"/>
              <a:gd name="connsiteY7553" fmla="*/ 2855653 h 4527226"/>
              <a:gd name="connsiteX7554" fmla="*/ 3123027 w 4239875"/>
              <a:gd name="connsiteY7554" fmla="*/ 2855480 h 4527226"/>
              <a:gd name="connsiteX7555" fmla="*/ 3127528 w 4239875"/>
              <a:gd name="connsiteY7555" fmla="*/ 2859667 h 4527226"/>
              <a:gd name="connsiteX7556" fmla="*/ 3116688 w 4239875"/>
              <a:gd name="connsiteY7556" fmla="*/ 2857736 h 4527226"/>
              <a:gd name="connsiteX7557" fmla="*/ 3123027 w 4239875"/>
              <a:gd name="connsiteY7557" fmla="*/ 2855480 h 4527226"/>
              <a:gd name="connsiteX7558" fmla="*/ 3085620 w 4239875"/>
              <a:gd name="connsiteY7558" fmla="*/ 2854986 h 4527226"/>
              <a:gd name="connsiteX7559" fmla="*/ 3111866 w 4239875"/>
              <a:gd name="connsiteY7559" fmla="*/ 2878491 h 4527226"/>
              <a:gd name="connsiteX7560" fmla="*/ 3120045 w 4239875"/>
              <a:gd name="connsiteY7560" fmla="*/ 2913595 h 4527226"/>
              <a:gd name="connsiteX7561" fmla="*/ 3101122 w 4239875"/>
              <a:gd name="connsiteY7561" fmla="*/ 2905258 h 4527226"/>
              <a:gd name="connsiteX7562" fmla="*/ 3104479 w 4239875"/>
              <a:gd name="connsiteY7562" fmla="*/ 2891754 h 4527226"/>
              <a:gd name="connsiteX7563" fmla="*/ 3094036 w 4239875"/>
              <a:gd name="connsiteY7563" fmla="*/ 2875207 h 4527226"/>
              <a:gd name="connsiteX7564" fmla="*/ 3085620 w 4239875"/>
              <a:gd name="connsiteY7564" fmla="*/ 2854986 h 4527226"/>
              <a:gd name="connsiteX7565" fmla="*/ 2871676 w 4239875"/>
              <a:gd name="connsiteY7565" fmla="*/ 2854875 h 4527226"/>
              <a:gd name="connsiteX7566" fmla="*/ 2895529 w 4239875"/>
              <a:gd name="connsiteY7566" fmla="*/ 2881360 h 4527226"/>
              <a:gd name="connsiteX7567" fmla="*/ 2868200 w 4239875"/>
              <a:gd name="connsiteY7567" fmla="*/ 2862404 h 4527226"/>
              <a:gd name="connsiteX7568" fmla="*/ 2871676 w 4239875"/>
              <a:gd name="connsiteY7568" fmla="*/ 2854875 h 4527226"/>
              <a:gd name="connsiteX7569" fmla="*/ 698219 w 4239875"/>
              <a:gd name="connsiteY7569" fmla="*/ 2853954 h 4527226"/>
              <a:gd name="connsiteX7570" fmla="*/ 705399 w 4239875"/>
              <a:gd name="connsiteY7570" fmla="*/ 2859423 h 4527226"/>
              <a:gd name="connsiteX7571" fmla="*/ 696909 w 4239875"/>
              <a:gd name="connsiteY7571" fmla="*/ 2870568 h 4527226"/>
              <a:gd name="connsiteX7572" fmla="*/ 684138 w 4239875"/>
              <a:gd name="connsiteY7572" fmla="*/ 2866709 h 4527226"/>
              <a:gd name="connsiteX7573" fmla="*/ 691523 w 4239875"/>
              <a:gd name="connsiteY7573" fmla="*/ 2854725 h 4527226"/>
              <a:gd name="connsiteX7574" fmla="*/ 698219 w 4239875"/>
              <a:gd name="connsiteY7574" fmla="*/ 2853954 h 4527226"/>
              <a:gd name="connsiteX7575" fmla="*/ 1811892 w 4239875"/>
              <a:gd name="connsiteY7575" fmla="*/ 2852990 h 4527226"/>
              <a:gd name="connsiteX7576" fmla="*/ 1818981 w 4239875"/>
              <a:gd name="connsiteY7576" fmla="*/ 2855948 h 4527226"/>
              <a:gd name="connsiteX7577" fmla="*/ 1807329 w 4239875"/>
              <a:gd name="connsiteY7577" fmla="*/ 2871245 h 4527226"/>
              <a:gd name="connsiteX7578" fmla="*/ 1801769 w 4239875"/>
              <a:gd name="connsiteY7578" fmla="*/ 2865151 h 4527226"/>
              <a:gd name="connsiteX7579" fmla="*/ 1806808 w 4239875"/>
              <a:gd name="connsiteY7579" fmla="*/ 2855043 h 4527226"/>
              <a:gd name="connsiteX7580" fmla="*/ 1811892 w 4239875"/>
              <a:gd name="connsiteY7580" fmla="*/ 2852990 h 4527226"/>
              <a:gd name="connsiteX7581" fmla="*/ 3773350 w 4239875"/>
              <a:gd name="connsiteY7581" fmla="*/ 2852461 h 4527226"/>
              <a:gd name="connsiteX7582" fmla="*/ 3776585 w 4239875"/>
              <a:gd name="connsiteY7582" fmla="*/ 2853868 h 4527226"/>
              <a:gd name="connsiteX7583" fmla="*/ 3768725 w 4239875"/>
              <a:gd name="connsiteY7583" fmla="*/ 2855427 h 4527226"/>
              <a:gd name="connsiteX7584" fmla="*/ 3773350 w 4239875"/>
              <a:gd name="connsiteY7584" fmla="*/ 2852461 h 4527226"/>
              <a:gd name="connsiteX7585" fmla="*/ 968931 w 4239875"/>
              <a:gd name="connsiteY7585" fmla="*/ 2851914 h 4527226"/>
              <a:gd name="connsiteX7586" fmla="*/ 976199 w 4239875"/>
              <a:gd name="connsiteY7586" fmla="*/ 2853241 h 4527226"/>
              <a:gd name="connsiteX7587" fmla="*/ 965274 w 4239875"/>
              <a:gd name="connsiteY7587" fmla="*/ 2856142 h 4527226"/>
              <a:gd name="connsiteX7588" fmla="*/ 968931 w 4239875"/>
              <a:gd name="connsiteY7588" fmla="*/ 2851914 h 4527226"/>
              <a:gd name="connsiteX7589" fmla="*/ 3863535 w 4239875"/>
              <a:gd name="connsiteY7589" fmla="*/ 2851355 h 4527226"/>
              <a:gd name="connsiteX7590" fmla="*/ 3863413 w 4239875"/>
              <a:gd name="connsiteY7590" fmla="*/ 2864508 h 4527226"/>
              <a:gd name="connsiteX7591" fmla="*/ 3867412 w 4239875"/>
              <a:gd name="connsiteY7591" fmla="*/ 2862875 h 4527226"/>
              <a:gd name="connsiteX7592" fmla="*/ 3867339 w 4239875"/>
              <a:gd name="connsiteY7592" fmla="*/ 2860151 h 4527226"/>
              <a:gd name="connsiteX7593" fmla="*/ 3867312 w 4239875"/>
              <a:gd name="connsiteY7593" fmla="*/ 2859102 h 4527226"/>
              <a:gd name="connsiteX7594" fmla="*/ 3863535 w 4239875"/>
              <a:gd name="connsiteY7594" fmla="*/ 2851355 h 4527226"/>
              <a:gd name="connsiteX7595" fmla="*/ 1225183 w 4239875"/>
              <a:gd name="connsiteY7595" fmla="*/ 2847827 h 4527226"/>
              <a:gd name="connsiteX7596" fmla="*/ 1216090 w 4239875"/>
              <a:gd name="connsiteY7596" fmla="*/ 2856930 h 4527226"/>
              <a:gd name="connsiteX7597" fmla="*/ 1216941 w 4239875"/>
              <a:gd name="connsiteY7597" fmla="*/ 2869429 h 4527226"/>
              <a:gd name="connsiteX7598" fmla="*/ 1225183 w 4239875"/>
              <a:gd name="connsiteY7598" fmla="*/ 2847827 h 4527226"/>
              <a:gd name="connsiteX7599" fmla="*/ 1092385 w 4239875"/>
              <a:gd name="connsiteY7599" fmla="*/ 2847722 h 4527226"/>
              <a:gd name="connsiteX7600" fmla="*/ 1086308 w 4239875"/>
              <a:gd name="connsiteY7600" fmla="*/ 2855915 h 4527226"/>
              <a:gd name="connsiteX7601" fmla="*/ 1090517 w 4239875"/>
              <a:gd name="connsiteY7601" fmla="*/ 2858973 h 4527226"/>
              <a:gd name="connsiteX7602" fmla="*/ 1093911 w 4239875"/>
              <a:gd name="connsiteY7602" fmla="*/ 2847827 h 4527226"/>
              <a:gd name="connsiteX7603" fmla="*/ 2833799 w 4239875"/>
              <a:gd name="connsiteY7603" fmla="*/ 2846820 h 4527226"/>
              <a:gd name="connsiteX7604" fmla="*/ 2838094 w 4239875"/>
              <a:gd name="connsiteY7604" fmla="*/ 2850757 h 4527226"/>
              <a:gd name="connsiteX7605" fmla="*/ 2827228 w 4239875"/>
              <a:gd name="connsiteY7605" fmla="*/ 2849502 h 4527226"/>
              <a:gd name="connsiteX7606" fmla="*/ 2833799 w 4239875"/>
              <a:gd name="connsiteY7606" fmla="*/ 2846820 h 4527226"/>
              <a:gd name="connsiteX7607" fmla="*/ 3103804 w 4239875"/>
              <a:gd name="connsiteY7607" fmla="*/ 2846455 h 4527226"/>
              <a:gd name="connsiteX7608" fmla="*/ 3105057 w 4239875"/>
              <a:gd name="connsiteY7608" fmla="*/ 2857017 h 4527226"/>
              <a:gd name="connsiteX7609" fmla="*/ 3103804 w 4239875"/>
              <a:gd name="connsiteY7609" fmla="*/ 2846455 h 4527226"/>
              <a:gd name="connsiteX7610" fmla="*/ 2962394 w 4239875"/>
              <a:gd name="connsiteY7610" fmla="*/ 2845705 h 4527226"/>
              <a:gd name="connsiteX7611" fmla="*/ 2968783 w 4239875"/>
              <a:gd name="connsiteY7611" fmla="*/ 2854298 h 4527226"/>
              <a:gd name="connsiteX7612" fmla="*/ 2958586 w 4239875"/>
              <a:gd name="connsiteY7612" fmla="*/ 2855727 h 4527226"/>
              <a:gd name="connsiteX7613" fmla="*/ 2962394 w 4239875"/>
              <a:gd name="connsiteY7613" fmla="*/ 2845705 h 4527226"/>
              <a:gd name="connsiteX7614" fmla="*/ 1971975 w 4239875"/>
              <a:gd name="connsiteY7614" fmla="*/ 2845691 h 4527226"/>
              <a:gd name="connsiteX7615" fmla="*/ 1989316 w 4239875"/>
              <a:gd name="connsiteY7615" fmla="*/ 2853175 h 4527226"/>
              <a:gd name="connsiteX7616" fmla="*/ 1979579 w 4239875"/>
              <a:gd name="connsiteY7616" fmla="*/ 2857211 h 4527226"/>
              <a:gd name="connsiteX7617" fmla="*/ 1967909 w 4239875"/>
              <a:gd name="connsiteY7617" fmla="*/ 2859776 h 4527226"/>
              <a:gd name="connsiteX7618" fmla="*/ 1966485 w 4239875"/>
              <a:gd name="connsiteY7618" fmla="*/ 2851532 h 4527226"/>
              <a:gd name="connsiteX7619" fmla="*/ 1971975 w 4239875"/>
              <a:gd name="connsiteY7619" fmla="*/ 2845691 h 4527226"/>
              <a:gd name="connsiteX7620" fmla="*/ 1610896 w 4239875"/>
              <a:gd name="connsiteY7620" fmla="*/ 2844330 h 4527226"/>
              <a:gd name="connsiteX7621" fmla="*/ 1611996 w 4239875"/>
              <a:gd name="connsiteY7621" fmla="*/ 2844415 h 4527226"/>
              <a:gd name="connsiteX7622" fmla="*/ 1611707 w 4239875"/>
              <a:gd name="connsiteY7622" fmla="*/ 2844394 h 4527226"/>
              <a:gd name="connsiteX7623" fmla="*/ 1608403 w 4239875"/>
              <a:gd name="connsiteY7623" fmla="*/ 2844135 h 4527226"/>
              <a:gd name="connsiteX7624" fmla="*/ 1610020 w 4239875"/>
              <a:gd name="connsiteY7624" fmla="*/ 2844261 h 4527226"/>
              <a:gd name="connsiteX7625" fmla="*/ 1610896 w 4239875"/>
              <a:gd name="connsiteY7625" fmla="*/ 2844330 h 4527226"/>
              <a:gd name="connsiteX7626" fmla="*/ 3734415 w 4239875"/>
              <a:gd name="connsiteY7626" fmla="*/ 2844027 h 4527226"/>
              <a:gd name="connsiteX7627" fmla="*/ 3742230 w 4239875"/>
              <a:gd name="connsiteY7627" fmla="*/ 2848226 h 4527226"/>
              <a:gd name="connsiteX7628" fmla="*/ 3734415 w 4239875"/>
              <a:gd name="connsiteY7628" fmla="*/ 2844027 h 4527226"/>
              <a:gd name="connsiteX7629" fmla="*/ 1237552 w 4239875"/>
              <a:gd name="connsiteY7629" fmla="*/ 2842372 h 4527226"/>
              <a:gd name="connsiteX7630" fmla="*/ 1230341 w 4239875"/>
              <a:gd name="connsiteY7630" fmla="*/ 2844194 h 4527226"/>
              <a:gd name="connsiteX7631" fmla="*/ 1232921 w 4239875"/>
              <a:gd name="connsiteY7631" fmla="*/ 2848454 h 4527226"/>
              <a:gd name="connsiteX7632" fmla="*/ 3719771 w 4239875"/>
              <a:gd name="connsiteY7632" fmla="*/ 2842337 h 4527226"/>
              <a:gd name="connsiteX7633" fmla="*/ 3720253 w 4239875"/>
              <a:gd name="connsiteY7633" fmla="*/ 2852511 h 4527226"/>
              <a:gd name="connsiteX7634" fmla="*/ 3716950 w 4239875"/>
              <a:gd name="connsiteY7634" fmla="*/ 2843294 h 4527226"/>
              <a:gd name="connsiteX7635" fmla="*/ 3719771 w 4239875"/>
              <a:gd name="connsiteY7635" fmla="*/ 2842337 h 4527226"/>
              <a:gd name="connsiteX7636" fmla="*/ 3343390 w 4239875"/>
              <a:gd name="connsiteY7636" fmla="*/ 2842201 h 4527226"/>
              <a:gd name="connsiteX7637" fmla="*/ 3338554 w 4239875"/>
              <a:gd name="connsiteY7637" fmla="*/ 2846883 h 4527226"/>
              <a:gd name="connsiteX7638" fmla="*/ 3343390 w 4239875"/>
              <a:gd name="connsiteY7638" fmla="*/ 2842201 h 4527226"/>
              <a:gd name="connsiteX7639" fmla="*/ 1351743 w 4239875"/>
              <a:gd name="connsiteY7639" fmla="*/ 2841595 h 4527226"/>
              <a:gd name="connsiteX7640" fmla="*/ 1342832 w 4239875"/>
              <a:gd name="connsiteY7640" fmla="*/ 2864537 h 4527226"/>
              <a:gd name="connsiteX7641" fmla="*/ 1333318 w 4239875"/>
              <a:gd name="connsiteY7641" fmla="*/ 2879277 h 4527226"/>
              <a:gd name="connsiteX7642" fmla="*/ 1348872 w 4239875"/>
              <a:gd name="connsiteY7642" fmla="*/ 2894842 h 4527226"/>
              <a:gd name="connsiteX7643" fmla="*/ 1362393 w 4239875"/>
              <a:gd name="connsiteY7643" fmla="*/ 2890587 h 4527226"/>
              <a:gd name="connsiteX7644" fmla="*/ 1370508 w 4239875"/>
              <a:gd name="connsiteY7644" fmla="*/ 2893053 h 4527226"/>
              <a:gd name="connsiteX7645" fmla="*/ 1360616 w 4239875"/>
              <a:gd name="connsiteY7645" fmla="*/ 2903789 h 4527226"/>
              <a:gd name="connsiteX7646" fmla="*/ 1342701 w 4239875"/>
              <a:gd name="connsiteY7646" fmla="*/ 2927305 h 4527226"/>
              <a:gd name="connsiteX7647" fmla="*/ 1340622 w 4239875"/>
              <a:gd name="connsiteY7647" fmla="*/ 2903423 h 4527226"/>
              <a:gd name="connsiteX7648" fmla="*/ 1333125 w 4239875"/>
              <a:gd name="connsiteY7648" fmla="*/ 2920010 h 4527226"/>
              <a:gd name="connsiteX7649" fmla="*/ 1322284 w 4239875"/>
              <a:gd name="connsiteY7649" fmla="*/ 2911752 h 4527226"/>
              <a:gd name="connsiteX7650" fmla="*/ 1336428 w 4239875"/>
              <a:gd name="connsiteY7650" fmla="*/ 2890936 h 4527226"/>
              <a:gd name="connsiteX7651" fmla="*/ 1317856 w 4239875"/>
              <a:gd name="connsiteY7651" fmla="*/ 2886081 h 4527226"/>
              <a:gd name="connsiteX7652" fmla="*/ 1351743 w 4239875"/>
              <a:gd name="connsiteY7652" fmla="*/ 2841595 h 4527226"/>
              <a:gd name="connsiteX7653" fmla="*/ 3412300 w 4239875"/>
              <a:gd name="connsiteY7653" fmla="*/ 2840891 h 4527226"/>
              <a:gd name="connsiteX7654" fmla="*/ 3409032 w 4239875"/>
              <a:gd name="connsiteY7654" fmla="*/ 2847046 h 4527226"/>
              <a:gd name="connsiteX7655" fmla="*/ 3411277 w 4239875"/>
              <a:gd name="connsiteY7655" fmla="*/ 2851587 h 4527226"/>
              <a:gd name="connsiteX7656" fmla="*/ 3411442 w 4239875"/>
              <a:gd name="connsiteY7656" fmla="*/ 2851850 h 4527226"/>
              <a:gd name="connsiteX7657" fmla="*/ 3419949 w 4239875"/>
              <a:gd name="connsiteY7657" fmla="*/ 2858182 h 4527226"/>
              <a:gd name="connsiteX7658" fmla="*/ 3420884 w 4239875"/>
              <a:gd name="connsiteY7658" fmla="*/ 2848015 h 4527226"/>
              <a:gd name="connsiteX7659" fmla="*/ 3412300 w 4239875"/>
              <a:gd name="connsiteY7659" fmla="*/ 2840891 h 4527226"/>
              <a:gd name="connsiteX7660" fmla="*/ 3097172 w 4239875"/>
              <a:gd name="connsiteY7660" fmla="*/ 2839826 h 4527226"/>
              <a:gd name="connsiteX7661" fmla="*/ 3100407 w 4239875"/>
              <a:gd name="connsiteY7661" fmla="*/ 2841231 h 4527226"/>
              <a:gd name="connsiteX7662" fmla="*/ 3092547 w 4239875"/>
              <a:gd name="connsiteY7662" fmla="*/ 2842792 h 4527226"/>
              <a:gd name="connsiteX7663" fmla="*/ 3097172 w 4239875"/>
              <a:gd name="connsiteY7663" fmla="*/ 2839826 h 4527226"/>
              <a:gd name="connsiteX7664" fmla="*/ 1677775 w 4239875"/>
              <a:gd name="connsiteY7664" fmla="*/ 2838558 h 4527226"/>
              <a:gd name="connsiteX7665" fmla="*/ 1675459 w 4239875"/>
              <a:gd name="connsiteY7665" fmla="*/ 2852892 h 4527226"/>
              <a:gd name="connsiteX7666" fmla="*/ 1672380 w 4239875"/>
              <a:gd name="connsiteY7666" fmla="*/ 2844510 h 4527226"/>
              <a:gd name="connsiteX7667" fmla="*/ 1677775 w 4239875"/>
              <a:gd name="connsiteY7667" fmla="*/ 2838558 h 4527226"/>
              <a:gd name="connsiteX7668" fmla="*/ 3723307 w 4239875"/>
              <a:gd name="connsiteY7668" fmla="*/ 2838139 h 4527226"/>
              <a:gd name="connsiteX7669" fmla="*/ 3727848 w 4239875"/>
              <a:gd name="connsiteY7669" fmla="*/ 2841894 h 4527226"/>
              <a:gd name="connsiteX7670" fmla="*/ 3729610 w 4239875"/>
              <a:gd name="connsiteY7670" fmla="*/ 2844648 h 4527226"/>
              <a:gd name="connsiteX7671" fmla="*/ 3729596 w 4239875"/>
              <a:gd name="connsiteY7671" fmla="*/ 2847023 h 4527226"/>
              <a:gd name="connsiteX7672" fmla="*/ 3730529 w 4239875"/>
              <a:gd name="connsiteY7672" fmla="*/ 2845267 h 4527226"/>
              <a:gd name="connsiteX7673" fmla="*/ 3733703 w 4239875"/>
              <a:gd name="connsiteY7673" fmla="*/ 2843707 h 4527226"/>
              <a:gd name="connsiteX7674" fmla="*/ 3732649 w 4239875"/>
              <a:gd name="connsiteY7674" fmla="*/ 2848425 h 4527226"/>
              <a:gd name="connsiteX7675" fmla="*/ 3728867 w 4239875"/>
              <a:gd name="connsiteY7675" fmla="*/ 2848389 h 4527226"/>
              <a:gd name="connsiteX7676" fmla="*/ 3729001 w 4239875"/>
              <a:gd name="connsiteY7676" fmla="*/ 2848139 h 4527226"/>
              <a:gd name="connsiteX7677" fmla="*/ 3726432 w 4239875"/>
              <a:gd name="connsiteY7677" fmla="*/ 2847152 h 4527226"/>
              <a:gd name="connsiteX7678" fmla="*/ 3723307 w 4239875"/>
              <a:gd name="connsiteY7678" fmla="*/ 2838139 h 4527226"/>
              <a:gd name="connsiteX7679" fmla="*/ 3719867 w 4239875"/>
              <a:gd name="connsiteY7679" fmla="*/ 2836232 h 4527226"/>
              <a:gd name="connsiteX7680" fmla="*/ 3721218 w 4239875"/>
              <a:gd name="connsiteY7680" fmla="*/ 2838793 h 4527226"/>
              <a:gd name="connsiteX7681" fmla="*/ 3717355 w 4239875"/>
              <a:gd name="connsiteY7681" fmla="*/ 2838111 h 4527226"/>
              <a:gd name="connsiteX7682" fmla="*/ 3719867 w 4239875"/>
              <a:gd name="connsiteY7682" fmla="*/ 2836232 h 4527226"/>
              <a:gd name="connsiteX7683" fmla="*/ 3070665 w 4239875"/>
              <a:gd name="connsiteY7683" fmla="*/ 2836183 h 4527226"/>
              <a:gd name="connsiteX7684" fmla="*/ 3075543 w 4239875"/>
              <a:gd name="connsiteY7684" fmla="*/ 2837352 h 4527226"/>
              <a:gd name="connsiteX7685" fmla="*/ 3073849 w 4239875"/>
              <a:gd name="connsiteY7685" fmla="*/ 2843345 h 4527226"/>
              <a:gd name="connsiteX7686" fmla="*/ 3070665 w 4239875"/>
              <a:gd name="connsiteY7686" fmla="*/ 2836183 h 4527226"/>
              <a:gd name="connsiteX7687" fmla="*/ 1824258 w 4239875"/>
              <a:gd name="connsiteY7687" fmla="*/ 2835419 h 4527226"/>
              <a:gd name="connsiteX7688" fmla="*/ 1832819 w 4239875"/>
              <a:gd name="connsiteY7688" fmla="*/ 2837799 h 4527226"/>
              <a:gd name="connsiteX7689" fmla="*/ 1825722 w 4239875"/>
              <a:gd name="connsiteY7689" fmla="*/ 2847116 h 4527226"/>
              <a:gd name="connsiteX7690" fmla="*/ 1818186 w 4239875"/>
              <a:gd name="connsiteY7690" fmla="*/ 2837695 h 4527226"/>
              <a:gd name="connsiteX7691" fmla="*/ 1824258 w 4239875"/>
              <a:gd name="connsiteY7691" fmla="*/ 2835419 h 4527226"/>
              <a:gd name="connsiteX7692" fmla="*/ 1332229 w 4239875"/>
              <a:gd name="connsiteY7692" fmla="*/ 2834655 h 4527226"/>
              <a:gd name="connsiteX7693" fmla="*/ 1337904 w 4239875"/>
              <a:gd name="connsiteY7693" fmla="*/ 2836080 h 4527226"/>
              <a:gd name="connsiteX7694" fmla="*/ 1314387 w 4239875"/>
              <a:gd name="connsiteY7694" fmla="*/ 2869137 h 4527226"/>
              <a:gd name="connsiteX7695" fmla="*/ 1296827 w 4239875"/>
              <a:gd name="connsiteY7695" fmla="*/ 2879436 h 4527226"/>
              <a:gd name="connsiteX7696" fmla="*/ 1320446 w 4239875"/>
              <a:gd name="connsiteY7696" fmla="*/ 2848430 h 4527226"/>
              <a:gd name="connsiteX7697" fmla="*/ 1327507 w 4239875"/>
              <a:gd name="connsiteY7697" fmla="*/ 2838025 h 4527226"/>
              <a:gd name="connsiteX7698" fmla="*/ 1332229 w 4239875"/>
              <a:gd name="connsiteY7698" fmla="*/ 2834655 h 4527226"/>
              <a:gd name="connsiteX7699" fmla="*/ 2739134 w 4239875"/>
              <a:gd name="connsiteY7699" fmla="*/ 2833875 h 4527226"/>
              <a:gd name="connsiteX7700" fmla="*/ 2742723 w 4239875"/>
              <a:gd name="connsiteY7700" fmla="*/ 2835134 h 4527226"/>
              <a:gd name="connsiteX7701" fmla="*/ 2747755 w 4239875"/>
              <a:gd name="connsiteY7701" fmla="*/ 2841402 h 4527226"/>
              <a:gd name="connsiteX7702" fmla="*/ 2734249 w 4239875"/>
              <a:gd name="connsiteY7702" fmla="*/ 2836656 h 4527226"/>
              <a:gd name="connsiteX7703" fmla="*/ 2739134 w 4239875"/>
              <a:gd name="connsiteY7703" fmla="*/ 2833875 h 4527226"/>
              <a:gd name="connsiteX7704" fmla="*/ 3247943 w 4239875"/>
              <a:gd name="connsiteY7704" fmla="*/ 2833525 h 4527226"/>
              <a:gd name="connsiteX7705" fmla="*/ 3254193 w 4239875"/>
              <a:gd name="connsiteY7705" fmla="*/ 2834369 h 4527226"/>
              <a:gd name="connsiteX7706" fmla="*/ 3242337 w 4239875"/>
              <a:gd name="connsiteY7706" fmla="*/ 2838955 h 4527226"/>
              <a:gd name="connsiteX7707" fmla="*/ 3247943 w 4239875"/>
              <a:gd name="connsiteY7707" fmla="*/ 2833525 h 4527226"/>
              <a:gd name="connsiteX7708" fmla="*/ 3096758 w 4239875"/>
              <a:gd name="connsiteY7708" fmla="*/ 2832017 h 4527226"/>
              <a:gd name="connsiteX7709" fmla="*/ 3099823 w 4239875"/>
              <a:gd name="connsiteY7709" fmla="*/ 2833349 h 4527226"/>
              <a:gd name="connsiteX7710" fmla="*/ 3092128 w 4239875"/>
              <a:gd name="connsiteY7710" fmla="*/ 2835068 h 4527226"/>
              <a:gd name="connsiteX7711" fmla="*/ 3096758 w 4239875"/>
              <a:gd name="connsiteY7711" fmla="*/ 2832017 h 4527226"/>
              <a:gd name="connsiteX7712" fmla="*/ 1052136 w 4239875"/>
              <a:gd name="connsiteY7712" fmla="*/ 2831938 h 4527226"/>
              <a:gd name="connsiteX7713" fmla="*/ 1053217 w 4239875"/>
              <a:gd name="connsiteY7713" fmla="*/ 2835190 h 4527226"/>
              <a:gd name="connsiteX7714" fmla="*/ 1054327 w 4239875"/>
              <a:gd name="connsiteY7714" fmla="*/ 2832149 h 4527226"/>
              <a:gd name="connsiteX7715" fmla="*/ 3074527 w 4239875"/>
              <a:gd name="connsiteY7715" fmla="*/ 2829940 h 4527226"/>
              <a:gd name="connsiteX7716" fmla="*/ 3075974 w 4239875"/>
              <a:gd name="connsiteY7716" fmla="*/ 2832205 h 4527226"/>
              <a:gd name="connsiteX7717" fmla="*/ 3070797 w 4239875"/>
              <a:gd name="connsiteY7717" fmla="*/ 2833029 h 4527226"/>
              <a:gd name="connsiteX7718" fmla="*/ 3074527 w 4239875"/>
              <a:gd name="connsiteY7718" fmla="*/ 2829940 h 4527226"/>
              <a:gd name="connsiteX7719" fmla="*/ 1248214 w 4239875"/>
              <a:gd name="connsiteY7719" fmla="*/ 2826646 h 4527226"/>
              <a:gd name="connsiteX7720" fmla="*/ 1247432 w 4239875"/>
              <a:gd name="connsiteY7720" fmla="*/ 2828114 h 4527226"/>
              <a:gd name="connsiteX7721" fmla="*/ 1247555 w 4239875"/>
              <a:gd name="connsiteY7721" fmla="*/ 2829241 h 4527226"/>
              <a:gd name="connsiteX7722" fmla="*/ 1249050 w 4239875"/>
              <a:gd name="connsiteY7722" fmla="*/ 2827281 h 4527226"/>
              <a:gd name="connsiteX7723" fmla="*/ 3668865 w 4239875"/>
              <a:gd name="connsiteY7723" fmla="*/ 2825801 h 4527226"/>
              <a:gd name="connsiteX7724" fmla="*/ 3693349 w 4239875"/>
              <a:gd name="connsiteY7724" fmla="*/ 2868313 h 4527226"/>
              <a:gd name="connsiteX7725" fmla="*/ 3674179 w 4239875"/>
              <a:gd name="connsiteY7725" fmla="*/ 2861915 h 4527226"/>
              <a:gd name="connsiteX7726" fmla="*/ 3682787 w 4239875"/>
              <a:gd name="connsiteY7726" fmla="*/ 2853579 h 4527226"/>
              <a:gd name="connsiteX7727" fmla="*/ 3667534 w 4239875"/>
              <a:gd name="connsiteY7727" fmla="*/ 2841654 h 4527226"/>
              <a:gd name="connsiteX7728" fmla="*/ 3668865 w 4239875"/>
              <a:gd name="connsiteY7728" fmla="*/ 2825801 h 4527226"/>
              <a:gd name="connsiteX7729" fmla="*/ 3335079 w 4239875"/>
              <a:gd name="connsiteY7729" fmla="*/ 2824918 h 4527226"/>
              <a:gd name="connsiteX7730" fmla="*/ 3334729 w 4239875"/>
              <a:gd name="connsiteY7730" fmla="*/ 2826417 h 4527226"/>
              <a:gd name="connsiteX7731" fmla="*/ 3334908 w 4239875"/>
              <a:gd name="connsiteY7731" fmla="*/ 2825651 h 4527226"/>
              <a:gd name="connsiteX7732" fmla="*/ 3335167 w 4239875"/>
              <a:gd name="connsiteY7732" fmla="*/ 2824536 h 4527226"/>
              <a:gd name="connsiteX7733" fmla="*/ 3335139 w 4239875"/>
              <a:gd name="connsiteY7733" fmla="*/ 2824663 h 4527226"/>
              <a:gd name="connsiteX7734" fmla="*/ 3335079 w 4239875"/>
              <a:gd name="connsiteY7734" fmla="*/ 2824918 h 4527226"/>
              <a:gd name="connsiteX7735" fmla="*/ 3780123 w 4239875"/>
              <a:gd name="connsiteY7735" fmla="*/ 2823236 h 4527226"/>
              <a:gd name="connsiteX7736" fmla="*/ 3783680 w 4239875"/>
              <a:gd name="connsiteY7736" fmla="*/ 2830767 h 4527226"/>
              <a:gd name="connsiteX7737" fmla="*/ 3790479 w 4239875"/>
              <a:gd name="connsiteY7737" fmla="*/ 2843575 h 4527226"/>
              <a:gd name="connsiteX7738" fmla="*/ 3785391 w 4239875"/>
              <a:gd name="connsiteY7738" fmla="*/ 2857284 h 4527226"/>
              <a:gd name="connsiteX7739" fmla="*/ 3770219 w 4239875"/>
              <a:gd name="connsiteY7739" fmla="*/ 2828435 h 4527226"/>
              <a:gd name="connsiteX7740" fmla="*/ 3780123 w 4239875"/>
              <a:gd name="connsiteY7740" fmla="*/ 2823236 h 4527226"/>
              <a:gd name="connsiteX7741" fmla="*/ 2855337 w 4239875"/>
              <a:gd name="connsiteY7741" fmla="*/ 2822285 h 4527226"/>
              <a:gd name="connsiteX7742" fmla="*/ 2872556 w 4239875"/>
              <a:gd name="connsiteY7742" fmla="*/ 2840068 h 4527226"/>
              <a:gd name="connsiteX7743" fmla="*/ 2851142 w 4239875"/>
              <a:gd name="connsiteY7743" fmla="*/ 2844770 h 4527226"/>
              <a:gd name="connsiteX7744" fmla="*/ 2855337 w 4239875"/>
              <a:gd name="connsiteY7744" fmla="*/ 2822285 h 4527226"/>
              <a:gd name="connsiteX7745" fmla="*/ 1111670 w 4239875"/>
              <a:gd name="connsiteY7745" fmla="*/ 2821725 h 4527226"/>
              <a:gd name="connsiteX7746" fmla="*/ 1100206 w 4239875"/>
              <a:gd name="connsiteY7746" fmla="*/ 2837180 h 4527226"/>
              <a:gd name="connsiteX7747" fmla="*/ 1100721 w 4239875"/>
              <a:gd name="connsiteY7747" fmla="*/ 2837353 h 4527226"/>
              <a:gd name="connsiteX7748" fmla="*/ 1110115 w 4239875"/>
              <a:gd name="connsiteY7748" fmla="*/ 2828784 h 4527226"/>
              <a:gd name="connsiteX7749" fmla="*/ 3402926 w 4239875"/>
              <a:gd name="connsiteY7749" fmla="*/ 2821493 h 4527226"/>
              <a:gd name="connsiteX7750" fmla="*/ 3410243 w 4239875"/>
              <a:gd name="connsiteY7750" fmla="*/ 2838765 h 4527226"/>
              <a:gd name="connsiteX7751" fmla="*/ 3413221 w 4239875"/>
              <a:gd name="connsiteY7751" fmla="*/ 2832945 h 4527226"/>
              <a:gd name="connsiteX7752" fmla="*/ 3412163 w 4239875"/>
              <a:gd name="connsiteY7752" fmla="*/ 2830640 h 4527226"/>
              <a:gd name="connsiteX7753" fmla="*/ 3410698 w 4239875"/>
              <a:gd name="connsiteY7753" fmla="*/ 2828500 h 4527226"/>
              <a:gd name="connsiteX7754" fmla="*/ 3411105 w 4239875"/>
              <a:gd name="connsiteY7754" fmla="*/ 2828334 h 4527226"/>
              <a:gd name="connsiteX7755" fmla="*/ 3411021 w 4239875"/>
              <a:gd name="connsiteY7755" fmla="*/ 2828151 h 4527226"/>
              <a:gd name="connsiteX7756" fmla="*/ 3402926 w 4239875"/>
              <a:gd name="connsiteY7756" fmla="*/ 2821493 h 4527226"/>
              <a:gd name="connsiteX7757" fmla="*/ 3335890 w 4239875"/>
              <a:gd name="connsiteY7757" fmla="*/ 2821433 h 4527226"/>
              <a:gd name="connsiteX7758" fmla="*/ 3335522 w 4239875"/>
              <a:gd name="connsiteY7758" fmla="*/ 2823015 h 4527226"/>
              <a:gd name="connsiteX7759" fmla="*/ 3335308 w 4239875"/>
              <a:gd name="connsiteY7759" fmla="*/ 2823925 h 4527226"/>
              <a:gd name="connsiteX7760" fmla="*/ 1601346 w 4239875"/>
              <a:gd name="connsiteY7760" fmla="*/ 2821368 h 4527226"/>
              <a:gd name="connsiteX7761" fmla="*/ 1607005 w 4239875"/>
              <a:gd name="connsiteY7761" fmla="*/ 2822906 h 4527226"/>
              <a:gd name="connsiteX7762" fmla="*/ 1591641 w 4239875"/>
              <a:gd name="connsiteY7762" fmla="*/ 2834109 h 4527226"/>
              <a:gd name="connsiteX7763" fmla="*/ 1597116 w 4239875"/>
              <a:gd name="connsiteY7763" fmla="*/ 2824679 h 4527226"/>
              <a:gd name="connsiteX7764" fmla="*/ 1601346 w 4239875"/>
              <a:gd name="connsiteY7764" fmla="*/ 2821368 h 4527226"/>
              <a:gd name="connsiteX7765" fmla="*/ 1309476 w 4239875"/>
              <a:gd name="connsiteY7765" fmla="*/ 2820191 h 4527226"/>
              <a:gd name="connsiteX7766" fmla="*/ 1312699 w 4239875"/>
              <a:gd name="connsiteY7766" fmla="*/ 2824013 h 4527226"/>
              <a:gd name="connsiteX7767" fmla="*/ 1312645 w 4239875"/>
              <a:gd name="connsiteY7767" fmla="*/ 2824416 h 4527226"/>
              <a:gd name="connsiteX7768" fmla="*/ 1315463 w 4239875"/>
              <a:gd name="connsiteY7768" fmla="*/ 2824889 h 4527226"/>
              <a:gd name="connsiteX7769" fmla="*/ 1268194 w 4239875"/>
              <a:gd name="connsiteY7769" fmla="*/ 2886942 h 4527226"/>
              <a:gd name="connsiteX7770" fmla="*/ 1261364 w 4239875"/>
              <a:gd name="connsiteY7770" fmla="*/ 2876154 h 4527226"/>
              <a:gd name="connsiteX7771" fmla="*/ 1292840 w 4239875"/>
              <a:gd name="connsiteY7771" fmla="*/ 2839307 h 4527226"/>
              <a:gd name="connsiteX7772" fmla="*/ 1306699 w 4239875"/>
              <a:gd name="connsiteY7772" fmla="*/ 2823419 h 4527226"/>
              <a:gd name="connsiteX7773" fmla="*/ 1308987 w 4239875"/>
              <a:gd name="connsiteY7773" fmla="*/ 2823802 h 4527226"/>
              <a:gd name="connsiteX7774" fmla="*/ 3923238 w 4239875"/>
              <a:gd name="connsiteY7774" fmla="*/ 2819758 h 4527226"/>
              <a:gd name="connsiteX7775" fmla="*/ 3927594 w 4239875"/>
              <a:gd name="connsiteY7775" fmla="*/ 2823770 h 4527226"/>
              <a:gd name="connsiteX7776" fmla="*/ 3933598 w 4239875"/>
              <a:gd name="connsiteY7776" fmla="*/ 2834831 h 4527226"/>
              <a:gd name="connsiteX7777" fmla="*/ 3944372 w 4239875"/>
              <a:gd name="connsiteY7777" fmla="*/ 2865400 h 4527226"/>
              <a:gd name="connsiteX7778" fmla="*/ 3917395 w 4239875"/>
              <a:gd name="connsiteY7778" fmla="*/ 2820040 h 4527226"/>
              <a:gd name="connsiteX7779" fmla="*/ 3923238 w 4239875"/>
              <a:gd name="connsiteY7779" fmla="*/ 2819758 h 4527226"/>
              <a:gd name="connsiteX7780" fmla="*/ 735314 w 4239875"/>
              <a:gd name="connsiteY7780" fmla="*/ 2819696 h 4527226"/>
              <a:gd name="connsiteX7781" fmla="*/ 732515 w 4239875"/>
              <a:gd name="connsiteY7781" fmla="*/ 2834551 h 4527226"/>
              <a:gd name="connsiteX7782" fmla="*/ 729656 w 4239875"/>
              <a:gd name="connsiteY7782" fmla="*/ 2826003 h 4527226"/>
              <a:gd name="connsiteX7783" fmla="*/ 735314 w 4239875"/>
              <a:gd name="connsiteY7783" fmla="*/ 2819696 h 4527226"/>
              <a:gd name="connsiteX7784" fmla="*/ 1882484 w 4239875"/>
              <a:gd name="connsiteY7784" fmla="*/ 2818422 h 4527226"/>
              <a:gd name="connsiteX7785" fmla="*/ 1886885 w 4239875"/>
              <a:gd name="connsiteY7785" fmla="*/ 2818844 h 4527226"/>
              <a:gd name="connsiteX7786" fmla="*/ 1883751 w 4239875"/>
              <a:gd name="connsiteY7786" fmla="*/ 2821989 h 4527226"/>
              <a:gd name="connsiteX7787" fmla="*/ 1877165 w 4239875"/>
              <a:gd name="connsiteY7787" fmla="*/ 2830910 h 4527226"/>
              <a:gd name="connsiteX7788" fmla="*/ 1858859 w 4239875"/>
              <a:gd name="connsiteY7788" fmla="*/ 2850509 h 4527226"/>
              <a:gd name="connsiteX7789" fmla="*/ 1819683 w 4239875"/>
              <a:gd name="connsiteY7789" fmla="*/ 2890861 h 4527226"/>
              <a:gd name="connsiteX7790" fmla="*/ 1783220 w 4239875"/>
              <a:gd name="connsiteY7790" fmla="*/ 2929864 h 4527226"/>
              <a:gd name="connsiteX7791" fmla="*/ 1764913 w 4239875"/>
              <a:gd name="connsiteY7791" fmla="*/ 2949464 h 4527226"/>
              <a:gd name="connsiteX7792" fmla="*/ 1748844 w 4239875"/>
              <a:gd name="connsiteY7792" fmla="*/ 2948405 h 4527226"/>
              <a:gd name="connsiteX7793" fmla="*/ 1820311 w 4239875"/>
              <a:gd name="connsiteY7793" fmla="*/ 2876742 h 4527226"/>
              <a:gd name="connsiteX7794" fmla="*/ 1856045 w 4239875"/>
              <a:gd name="connsiteY7794" fmla="*/ 2840911 h 4527226"/>
              <a:gd name="connsiteX7795" fmla="*/ 1871656 w 4239875"/>
              <a:gd name="connsiteY7795" fmla="*/ 2824849 h 4527226"/>
              <a:gd name="connsiteX7796" fmla="*/ 1882484 w 4239875"/>
              <a:gd name="connsiteY7796" fmla="*/ 2818422 h 4527226"/>
              <a:gd name="connsiteX7797" fmla="*/ 3156344 w 4239875"/>
              <a:gd name="connsiteY7797" fmla="*/ 2817434 h 4527226"/>
              <a:gd name="connsiteX7798" fmla="*/ 3159620 w 4239875"/>
              <a:gd name="connsiteY7798" fmla="*/ 2840483 h 4527226"/>
              <a:gd name="connsiteX7799" fmla="*/ 3141644 w 4239875"/>
              <a:gd name="connsiteY7799" fmla="*/ 2821918 h 4527226"/>
              <a:gd name="connsiteX7800" fmla="*/ 3156344 w 4239875"/>
              <a:gd name="connsiteY7800" fmla="*/ 2817434 h 4527226"/>
              <a:gd name="connsiteX7801" fmla="*/ 3078123 w 4239875"/>
              <a:gd name="connsiteY7801" fmla="*/ 2816856 h 4527226"/>
              <a:gd name="connsiteX7802" fmla="*/ 3086540 w 4239875"/>
              <a:gd name="connsiteY7802" fmla="*/ 2819129 h 4527226"/>
              <a:gd name="connsiteX7803" fmla="*/ 3085160 w 4239875"/>
              <a:gd name="connsiteY7803" fmla="*/ 2827864 h 4527226"/>
              <a:gd name="connsiteX7804" fmla="*/ 3078123 w 4239875"/>
              <a:gd name="connsiteY7804" fmla="*/ 2816856 h 4527226"/>
              <a:gd name="connsiteX7805" fmla="*/ 1889866 w 4239875"/>
              <a:gd name="connsiteY7805" fmla="*/ 2816725 h 4527226"/>
              <a:gd name="connsiteX7806" fmla="*/ 1887965 w 4239875"/>
              <a:gd name="connsiteY7806" fmla="*/ 2818948 h 4527226"/>
              <a:gd name="connsiteX7807" fmla="*/ 1886885 w 4239875"/>
              <a:gd name="connsiteY7807" fmla="*/ 2818844 h 4527226"/>
              <a:gd name="connsiteX7808" fmla="*/ 1887659 w 4239875"/>
              <a:gd name="connsiteY7808" fmla="*/ 2818069 h 4527226"/>
              <a:gd name="connsiteX7809" fmla="*/ 988659 w 4239875"/>
              <a:gd name="connsiteY7809" fmla="*/ 2816594 h 4527226"/>
              <a:gd name="connsiteX7810" fmla="*/ 997973 w 4239875"/>
              <a:gd name="connsiteY7810" fmla="*/ 2823689 h 4527226"/>
              <a:gd name="connsiteX7811" fmla="*/ 993265 w 4239875"/>
              <a:gd name="connsiteY7811" fmla="*/ 2829869 h 4527226"/>
              <a:gd name="connsiteX7812" fmla="*/ 983951 w 4239875"/>
              <a:gd name="connsiteY7812" fmla="*/ 2822777 h 4527226"/>
              <a:gd name="connsiteX7813" fmla="*/ 988659 w 4239875"/>
              <a:gd name="connsiteY7813" fmla="*/ 2816594 h 4527226"/>
              <a:gd name="connsiteX7814" fmla="*/ 3346550 w 4239875"/>
              <a:gd name="connsiteY7814" fmla="*/ 2815299 h 4527226"/>
              <a:gd name="connsiteX7815" fmla="*/ 3335180 w 4239875"/>
              <a:gd name="connsiteY7815" fmla="*/ 2824478 h 4527226"/>
              <a:gd name="connsiteX7816" fmla="*/ 3333534 w 4239875"/>
              <a:gd name="connsiteY7816" fmla="*/ 2825808 h 4527226"/>
              <a:gd name="connsiteX7817" fmla="*/ 3335308 w 4239875"/>
              <a:gd name="connsiteY7817" fmla="*/ 2823925 h 4527226"/>
              <a:gd name="connsiteX7818" fmla="*/ 3339257 w 4239875"/>
              <a:gd name="connsiteY7818" fmla="*/ 2819743 h 4527226"/>
              <a:gd name="connsiteX7819" fmla="*/ 3346550 w 4239875"/>
              <a:gd name="connsiteY7819" fmla="*/ 2815299 h 4527226"/>
              <a:gd name="connsiteX7820" fmla="*/ 1892627 w 4239875"/>
              <a:gd name="connsiteY7820" fmla="*/ 2815044 h 4527226"/>
              <a:gd name="connsiteX7821" fmla="*/ 1889866 w 4239875"/>
              <a:gd name="connsiteY7821" fmla="*/ 2816725 h 4527226"/>
              <a:gd name="connsiteX7822" fmla="*/ 1889895 w 4239875"/>
              <a:gd name="connsiteY7822" fmla="*/ 2816690 h 4527226"/>
              <a:gd name="connsiteX7823" fmla="*/ 1892627 w 4239875"/>
              <a:gd name="connsiteY7823" fmla="*/ 2815044 h 4527226"/>
              <a:gd name="connsiteX7824" fmla="*/ 588530 w 4239875"/>
              <a:gd name="connsiteY7824" fmla="*/ 2814577 h 4527226"/>
              <a:gd name="connsiteX7825" fmla="*/ 580878 w 4239875"/>
              <a:gd name="connsiteY7825" fmla="*/ 2844220 h 4527226"/>
              <a:gd name="connsiteX7826" fmla="*/ 574507 w 4239875"/>
              <a:gd name="connsiteY7826" fmla="*/ 2854803 h 4527226"/>
              <a:gd name="connsiteX7827" fmla="*/ 563221 w 4239875"/>
              <a:gd name="connsiteY7827" fmla="*/ 2854086 h 4527226"/>
              <a:gd name="connsiteX7828" fmla="*/ 571611 w 4239875"/>
              <a:gd name="connsiteY7828" fmla="*/ 2843072 h 4527226"/>
              <a:gd name="connsiteX7829" fmla="*/ 562044 w 4239875"/>
              <a:gd name="connsiteY7829" fmla="*/ 2833814 h 4527226"/>
              <a:gd name="connsiteX7830" fmla="*/ 577131 w 4239875"/>
              <a:gd name="connsiteY7830" fmla="*/ 2829541 h 4527226"/>
              <a:gd name="connsiteX7831" fmla="*/ 588530 w 4239875"/>
              <a:gd name="connsiteY7831" fmla="*/ 2814577 h 4527226"/>
              <a:gd name="connsiteX7832" fmla="*/ 1987643 w 4239875"/>
              <a:gd name="connsiteY7832" fmla="*/ 2813644 h 4527226"/>
              <a:gd name="connsiteX7833" fmla="*/ 1987872 w 4239875"/>
              <a:gd name="connsiteY7833" fmla="*/ 2824452 h 4527226"/>
              <a:gd name="connsiteX7834" fmla="*/ 1987643 w 4239875"/>
              <a:gd name="connsiteY7834" fmla="*/ 2813644 h 4527226"/>
              <a:gd name="connsiteX7835" fmla="*/ 2946055 w 4239875"/>
              <a:gd name="connsiteY7835" fmla="*/ 2813117 h 4527226"/>
              <a:gd name="connsiteX7836" fmla="*/ 2955034 w 4239875"/>
              <a:gd name="connsiteY7836" fmla="*/ 2828291 h 4527226"/>
              <a:gd name="connsiteX7837" fmla="*/ 2941096 w 4239875"/>
              <a:gd name="connsiteY7837" fmla="*/ 2827668 h 4527226"/>
              <a:gd name="connsiteX7838" fmla="*/ 2936223 w 4239875"/>
              <a:gd name="connsiteY7838" fmla="*/ 2822636 h 4527226"/>
              <a:gd name="connsiteX7839" fmla="*/ 2946055 w 4239875"/>
              <a:gd name="connsiteY7839" fmla="*/ 2813117 h 4527226"/>
              <a:gd name="connsiteX7840" fmla="*/ 1073750 w 4239875"/>
              <a:gd name="connsiteY7840" fmla="*/ 2812936 h 4527226"/>
              <a:gd name="connsiteX7841" fmla="*/ 1073705 w 4239875"/>
              <a:gd name="connsiteY7841" fmla="*/ 2813007 h 4527226"/>
              <a:gd name="connsiteX7842" fmla="*/ 1073369 w 4239875"/>
              <a:gd name="connsiteY7842" fmla="*/ 2814402 h 4527226"/>
              <a:gd name="connsiteX7843" fmla="*/ 1073398 w 4239875"/>
              <a:gd name="connsiteY7843" fmla="*/ 2814366 h 4527226"/>
              <a:gd name="connsiteX7844" fmla="*/ 1118827 w 4239875"/>
              <a:gd name="connsiteY7844" fmla="*/ 2812077 h 4527226"/>
              <a:gd name="connsiteX7845" fmla="*/ 1115980 w 4239875"/>
              <a:gd name="connsiteY7845" fmla="*/ 2815915 h 4527226"/>
              <a:gd name="connsiteX7846" fmla="*/ 1117268 w 4239875"/>
              <a:gd name="connsiteY7846" fmla="*/ 2816905 h 4527226"/>
              <a:gd name="connsiteX7847" fmla="*/ 1117599 w 4239875"/>
              <a:gd name="connsiteY7847" fmla="*/ 2816293 h 4527226"/>
              <a:gd name="connsiteX7848" fmla="*/ 4030305 w 4239875"/>
              <a:gd name="connsiteY7848" fmla="*/ 2811249 h 4527226"/>
              <a:gd name="connsiteX7849" fmla="*/ 4034389 w 4239875"/>
              <a:gd name="connsiteY7849" fmla="*/ 2814967 h 4527226"/>
              <a:gd name="connsiteX7850" fmla="*/ 4023202 w 4239875"/>
              <a:gd name="connsiteY7850" fmla="*/ 2813382 h 4527226"/>
              <a:gd name="connsiteX7851" fmla="*/ 4030305 w 4239875"/>
              <a:gd name="connsiteY7851" fmla="*/ 2811249 h 4527226"/>
              <a:gd name="connsiteX7852" fmla="*/ 3400122 w 4239875"/>
              <a:gd name="connsiteY7852" fmla="*/ 2809213 h 4527226"/>
              <a:gd name="connsiteX7853" fmla="*/ 3397666 w 4239875"/>
              <a:gd name="connsiteY7853" fmla="*/ 2812728 h 4527226"/>
              <a:gd name="connsiteX7854" fmla="*/ 3396538 w 4239875"/>
              <a:gd name="connsiteY7854" fmla="*/ 2815915 h 4527226"/>
              <a:gd name="connsiteX7855" fmla="*/ 3399842 w 4239875"/>
              <a:gd name="connsiteY7855" fmla="*/ 2818306 h 4527226"/>
              <a:gd name="connsiteX7856" fmla="*/ 3402231 w 4239875"/>
              <a:gd name="connsiteY7856" fmla="*/ 2813002 h 4527226"/>
              <a:gd name="connsiteX7857" fmla="*/ 3080492 w 4239875"/>
              <a:gd name="connsiteY7857" fmla="*/ 2809097 h 4527226"/>
              <a:gd name="connsiteX7858" fmla="*/ 3077067 w 4239875"/>
              <a:gd name="connsiteY7858" fmla="*/ 2811822 h 4527226"/>
              <a:gd name="connsiteX7859" fmla="*/ 3077191 w 4239875"/>
              <a:gd name="connsiteY7859" fmla="*/ 2811286 h 4527226"/>
              <a:gd name="connsiteX7860" fmla="*/ 3075934 w 4239875"/>
              <a:gd name="connsiteY7860" fmla="*/ 2814089 h 4527226"/>
              <a:gd name="connsiteX7861" fmla="*/ 3074571 w 4239875"/>
              <a:gd name="connsiteY7861" fmla="*/ 2812005 h 4527226"/>
              <a:gd name="connsiteX7862" fmla="*/ 3077367 w 4239875"/>
              <a:gd name="connsiteY7862" fmla="*/ 2810508 h 4527226"/>
              <a:gd name="connsiteX7863" fmla="*/ 3077511 w 4239875"/>
              <a:gd name="connsiteY7863" fmla="*/ 2809889 h 4527226"/>
              <a:gd name="connsiteX7864" fmla="*/ 3080492 w 4239875"/>
              <a:gd name="connsiteY7864" fmla="*/ 2809097 h 4527226"/>
              <a:gd name="connsiteX7865" fmla="*/ 1327928 w 4239875"/>
              <a:gd name="connsiteY7865" fmla="*/ 2808424 h 4527226"/>
              <a:gd name="connsiteX7866" fmla="*/ 1329339 w 4239875"/>
              <a:gd name="connsiteY7866" fmla="*/ 2813237 h 4527226"/>
              <a:gd name="connsiteX7867" fmla="*/ 1325432 w 4239875"/>
              <a:gd name="connsiteY7867" fmla="*/ 2811699 h 4527226"/>
              <a:gd name="connsiteX7868" fmla="*/ 1325059 w 4239875"/>
              <a:gd name="connsiteY7868" fmla="*/ 2809690 h 4527226"/>
              <a:gd name="connsiteX7869" fmla="*/ 1327928 w 4239875"/>
              <a:gd name="connsiteY7869" fmla="*/ 2808424 h 4527226"/>
              <a:gd name="connsiteX7870" fmla="*/ 3917812 w 4239875"/>
              <a:gd name="connsiteY7870" fmla="*/ 2806863 h 4527226"/>
              <a:gd name="connsiteX7871" fmla="*/ 3921965 w 4239875"/>
              <a:gd name="connsiteY7871" fmla="*/ 2815268 h 4527226"/>
              <a:gd name="connsiteX7872" fmla="*/ 3918875 w 4239875"/>
              <a:gd name="connsiteY7872" fmla="*/ 2816190 h 4527226"/>
              <a:gd name="connsiteX7873" fmla="*/ 3917812 w 4239875"/>
              <a:gd name="connsiteY7873" fmla="*/ 2806863 h 4527226"/>
              <a:gd name="connsiteX7874" fmla="*/ 2838949 w 4239875"/>
              <a:gd name="connsiteY7874" fmla="*/ 2804918 h 4527226"/>
              <a:gd name="connsiteX7875" fmla="*/ 2843727 w 4239875"/>
              <a:gd name="connsiteY7875" fmla="*/ 2807524 h 4527226"/>
              <a:gd name="connsiteX7876" fmla="*/ 2850023 w 4239875"/>
              <a:gd name="connsiteY7876" fmla="*/ 2816489 h 4527226"/>
              <a:gd name="connsiteX7877" fmla="*/ 2832662 w 4239875"/>
              <a:gd name="connsiteY7877" fmla="*/ 2807932 h 4527226"/>
              <a:gd name="connsiteX7878" fmla="*/ 2838949 w 4239875"/>
              <a:gd name="connsiteY7878" fmla="*/ 2804918 h 4527226"/>
              <a:gd name="connsiteX7879" fmla="*/ 3091652 w 4239875"/>
              <a:gd name="connsiteY7879" fmla="*/ 2804908 h 4527226"/>
              <a:gd name="connsiteX7880" fmla="*/ 3083786 w 4239875"/>
              <a:gd name="connsiteY7880" fmla="*/ 2812522 h 4527226"/>
              <a:gd name="connsiteX7881" fmla="*/ 3079643 w 4239875"/>
              <a:gd name="connsiteY7881" fmla="*/ 2812180 h 4527226"/>
              <a:gd name="connsiteX7882" fmla="*/ 3091652 w 4239875"/>
              <a:gd name="connsiteY7882" fmla="*/ 2804908 h 4527226"/>
              <a:gd name="connsiteX7883" fmla="*/ 1314954 w 4239875"/>
              <a:gd name="connsiteY7883" fmla="*/ 2804613 h 4527226"/>
              <a:gd name="connsiteX7884" fmla="*/ 1324263 w 4239875"/>
              <a:gd name="connsiteY7884" fmla="*/ 2811705 h 4527226"/>
              <a:gd name="connsiteX7885" fmla="*/ 1316535 w 4239875"/>
              <a:gd name="connsiteY7885" fmla="*/ 2813104 h 4527226"/>
              <a:gd name="connsiteX7886" fmla="*/ 1314954 w 4239875"/>
              <a:gd name="connsiteY7886" fmla="*/ 2804613 h 4527226"/>
              <a:gd name="connsiteX7887" fmla="*/ 2934877 w 4239875"/>
              <a:gd name="connsiteY7887" fmla="*/ 2802636 h 4527226"/>
              <a:gd name="connsiteX7888" fmla="*/ 2938805 w 4239875"/>
              <a:gd name="connsiteY7888" fmla="*/ 2806194 h 4527226"/>
              <a:gd name="connsiteX7889" fmla="*/ 2927940 w 4239875"/>
              <a:gd name="connsiteY7889" fmla="*/ 2804938 h 4527226"/>
              <a:gd name="connsiteX7890" fmla="*/ 2934877 w 4239875"/>
              <a:gd name="connsiteY7890" fmla="*/ 2802636 h 4527226"/>
              <a:gd name="connsiteX7891" fmla="*/ 3391382 w 4239875"/>
              <a:gd name="connsiteY7891" fmla="*/ 2801797 h 4527226"/>
              <a:gd name="connsiteX7892" fmla="*/ 3389335 w 4239875"/>
              <a:gd name="connsiteY7892" fmla="*/ 2805969 h 4527226"/>
              <a:gd name="connsiteX7893" fmla="*/ 3390975 w 4239875"/>
              <a:gd name="connsiteY7893" fmla="*/ 2808412 h 4527226"/>
              <a:gd name="connsiteX7894" fmla="*/ 3393884 w 4239875"/>
              <a:gd name="connsiteY7894" fmla="*/ 2803795 h 4527226"/>
              <a:gd name="connsiteX7895" fmla="*/ 1467678 w 4239875"/>
              <a:gd name="connsiteY7895" fmla="*/ 2800689 h 4527226"/>
              <a:gd name="connsiteX7896" fmla="*/ 1476726 w 4239875"/>
              <a:gd name="connsiteY7896" fmla="*/ 2801969 h 4527226"/>
              <a:gd name="connsiteX7897" fmla="*/ 1466903 w 4239875"/>
              <a:gd name="connsiteY7897" fmla="*/ 2805710 h 4527226"/>
              <a:gd name="connsiteX7898" fmla="*/ 1467678 w 4239875"/>
              <a:gd name="connsiteY7898" fmla="*/ 2800689 h 4527226"/>
              <a:gd name="connsiteX7899" fmla="*/ 1364088 w 4239875"/>
              <a:gd name="connsiteY7899" fmla="*/ 2798986 h 4527226"/>
              <a:gd name="connsiteX7900" fmla="*/ 1371188 w 4239875"/>
              <a:gd name="connsiteY7900" fmla="*/ 2804397 h 4527226"/>
              <a:gd name="connsiteX7901" fmla="*/ 1357304 w 4239875"/>
              <a:gd name="connsiteY7901" fmla="*/ 2800048 h 4527226"/>
              <a:gd name="connsiteX7902" fmla="*/ 1364088 w 4239875"/>
              <a:gd name="connsiteY7902" fmla="*/ 2798986 h 4527226"/>
              <a:gd name="connsiteX7903" fmla="*/ 1082688 w 4239875"/>
              <a:gd name="connsiteY7903" fmla="*/ 2798600 h 4527226"/>
              <a:gd name="connsiteX7904" fmla="*/ 1082484 w 4239875"/>
              <a:gd name="connsiteY7904" fmla="*/ 2798874 h 4527226"/>
              <a:gd name="connsiteX7905" fmla="*/ 1079880 w 4239875"/>
              <a:gd name="connsiteY7905" fmla="*/ 2803069 h 4527226"/>
              <a:gd name="connsiteX7906" fmla="*/ 1080861 w 4239875"/>
              <a:gd name="connsiteY7906" fmla="*/ 2804012 h 4527226"/>
              <a:gd name="connsiteX7907" fmla="*/ 3656346 w 4239875"/>
              <a:gd name="connsiteY7907" fmla="*/ 2797581 h 4527226"/>
              <a:gd name="connsiteX7908" fmla="*/ 3660016 w 4239875"/>
              <a:gd name="connsiteY7908" fmla="*/ 2800733 h 4527226"/>
              <a:gd name="connsiteX7909" fmla="*/ 3649801 w 4239875"/>
              <a:gd name="connsiteY7909" fmla="*/ 2800389 h 4527226"/>
              <a:gd name="connsiteX7910" fmla="*/ 3656346 w 4239875"/>
              <a:gd name="connsiteY7910" fmla="*/ 2797581 h 4527226"/>
              <a:gd name="connsiteX7911" fmla="*/ 1806991 w 4239875"/>
              <a:gd name="connsiteY7911" fmla="*/ 2796263 h 4527226"/>
              <a:gd name="connsiteX7912" fmla="*/ 1784662 w 4239875"/>
              <a:gd name="connsiteY7912" fmla="*/ 2814466 h 4527226"/>
              <a:gd name="connsiteX7913" fmla="*/ 1806991 w 4239875"/>
              <a:gd name="connsiteY7913" fmla="*/ 2796263 h 4527226"/>
              <a:gd name="connsiteX7914" fmla="*/ 3112118 w 4239875"/>
              <a:gd name="connsiteY7914" fmla="*/ 2796046 h 4527226"/>
              <a:gd name="connsiteX7915" fmla="*/ 3118759 w 4239875"/>
              <a:gd name="connsiteY7915" fmla="*/ 2804138 h 4527226"/>
              <a:gd name="connsiteX7916" fmla="*/ 3119611 w 4239875"/>
              <a:gd name="connsiteY7916" fmla="*/ 2804436 h 4527226"/>
              <a:gd name="connsiteX7917" fmla="*/ 3125028 w 4239875"/>
              <a:gd name="connsiteY7917" fmla="*/ 2810988 h 4527226"/>
              <a:gd name="connsiteX7918" fmla="*/ 3124581 w 4239875"/>
              <a:gd name="connsiteY7918" fmla="*/ 2811234 h 4527226"/>
              <a:gd name="connsiteX7919" fmla="*/ 3128209 w 4239875"/>
              <a:gd name="connsiteY7919" fmla="*/ 2815655 h 4527226"/>
              <a:gd name="connsiteX7920" fmla="*/ 3144942 w 4239875"/>
              <a:gd name="connsiteY7920" fmla="*/ 2835930 h 4527226"/>
              <a:gd name="connsiteX7921" fmla="*/ 3151387 w 4239875"/>
              <a:gd name="connsiteY7921" fmla="*/ 2860553 h 4527226"/>
              <a:gd name="connsiteX7922" fmla="*/ 3132879 w 4239875"/>
              <a:gd name="connsiteY7922" fmla="*/ 2841439 h 4527226"/>
              <a:gd name="connsiteX7923" fmla="*/ 3120178 w 4239875"/>
              <a:gd name="connsiteY7923" fmla="*/ 2813670 h 4527226"/>
              <a:gd name="connsiteX7924" fmla="*/ 3119998 w 4239875"/>
              <a:gd name="connsiteY7924" fmla="*/ 2813769 h 4527226"/>
              <a:gd name="connsiteX7925" fmla="*/ 3110836 w 4239875"/>
              <a:gd name="connsiteY7925" fmla="*/ 2805926 h 4527226"/>
              <a:gd name="connsiteX7926" fmla="*/ 3115453 w 4239875"/>
              <a:gd name="connsiteY7926" fmla="*/ 2803337 h 4527226"/>
              <a:gd name="connsiteX7927" fmla="*/ 1863705 w 4239875"/>
              <a:gd name="connsiteY7927" fmla="*/ 2795728 h 4527226"/>
              <a:gd name="connsiteX7928" fmla="*/ 1870778 w 4239875"/>
              <a:gd name="connsiteY7928" fmla="*/ 2797035 h 4527226"/>
              <a:gd name="connsiteX7929" fmla="*/ 1851501 w 4239875"/>
              <a:gd name="connsiteY7929" fmla="*/ 2813465 h 4527226"/>
              <a:gd name="connsiteX7930" fmla="*/ 1858197 w 4239875"/>
              <a:gd name="connsiteY7930" fmla="*/ 2800930 h 4527226"/>
              <a:gd name="connsiteX7931" fmla="*/ 1863705 w 4239875"/>
              <a:gd name="connsiteY7931" fmla="*/ 2795728 h 4527226"/>
              <a:gd name="connsiteX7932" fmla="*/ 3332926 w 4239875"/>
              <a:gd name="connsiteY7932" fmla="*/ 2795572 h 4527226"/>
              <a:gd name="connsiteX7933" fmla="*/ 3337141 w 4239875"/>
              <a:gd name="connsiteY7933" fmla="*/ 2796076 h 4527226"/>
              <a:gd name="connsiteX7934" fmla="*/ 3335501 w 4239875"/>
              <a:gd name="connsiteY7934" fmla="*/ 2807851 h 4527226"/>
              <a:gd name="connsiteX7935" fmla="*/ 3327355 w 4239875"/>
              <a:gd name="connsiteY7935" fmla="*/ 2799439 h 4527226"/>
              <a:gd name="connsiteX7936" fmla="*/ 3332926 w 4239875"/>
              <a:gd name="connsiteY7936" fmla="*/ 2795572 h 4527226"/>
              <a:gd name="connsiteX7937" fmla="*/ 1041389 w 4239875"/>
              <a:gd name="connsiteY7937" fmla="*/ 2794763 h 4527226"/>
              <a:gd name="connsiteX7938" fmla="*/ 1035649 w 4239875"/>
              <a:gd name="connsiteY7938" fmla="*/ 2807203 h 4527226"/>
              <a:gd name="connsiteX7939" fmla="*/ 1040741 w 4239875"/>
              <a:gd name="connsiteY7939" fmla="*/ 2800519 h 4527226"/>
              <a:gd name="connsiteX7940" fmla="*/ 1050412 w 4239875"/>
              <a:gd name="connsiteY7940" fmla="*/ 2809707 h 4527226"/>
              <a:gd name="connsiteX7941" fmla="*/ 1041046 w 4239875"/>
              <a:gd name="connsiteY7941" fmla="*/ 2815325 h 4527226"/>
              <a:gd name="connsiteX7942" fmla="*/ 1036239 w 4239875"/>
              <a:gd name="connsiteY7942" fmla="*/ 2818344 h 4527226"/>
              <a:gd name="connsiteX7943" fmla="*/ 1031008 w 4239875"/>
              <a:gd name="connsiteY7943" fmla="*/ 2817059 h 4527226"/>
              <a:gd name="connsiteX7944" fmla="*/ 1024641 w 4239875"/>
              <a:gd name="connsiteY7944" fmla="*/ 2830276 h 4527226"/>
              <a:gd name="connsiteX7945" fmla="*/ 1018719 w 4239875"/>
              <a:gd name="connsiteY7945" fmla="*/ 2837941 h 4527226"/>
              <a:gd name="connsiteX7946" fmla="*/ 1019965 w 4239875"/>
              <a:gd name="connsiteY7946" fmla="*/ 2838889 h 4527226"/>
              <a:gd name="connsiteX7947" fmla="*/ 1013621 w 4239875"/>
              <a:gd name="connsiteY7947" fmla="*/ 2847217 h 4527226"/>
              <a:gd name="connsiteX7948" fmla="*/ 1003651 w 4239875"/>
              <a:gd name="connsiteY7948" fmla="*/ 2860305 h 4527226"/>
              <a:gd name="connsiteX7949" fmla="*/ 998302 w 4239875"/>
              <a:gd name="connsiteY7949" fmla="*/ 2856231 h 4527226"/>
              <a:gd name="connsiteX7950" fmla="*/ 1002058 w 4239875"/>
              <a:gd name="connsiteY7950" fmla="*/ 2851300 h 4527226"/>
              <a:gd name="connsiteX7951" fmla="*/ 995673 w 4239875"/>
              <a:gd name="connsiteY7951" fmla="*/ 2854775 h 4527226"/>
              <a:gd name="connsiteX7952" fmla="*/ 1011834 w 4239875"/>
              <a:gd name="connsiteY7952" fmla="*/ 2824539 h 4527226"/>
              <a:gd name="connsiteX7953" fmla="*/ 1023279 w 4239875"/>
              <a:gd name="connsiteY7953" fmla="*/ 2812148 h 4527226"/>
              <a:gd name="connsiteX7954" fmla="*/ 1019280 w 4239875"/>
              <a:gd name="connsiteY7954" fmla="*/ 2799357 h 4527226"/>
              <a:gd name="connsiteX7955" fmla="*/ 1041389 w 4239875"/>
              <a:gd name="connsiteY7955" fmla="*/ 2794763 h 4527226"/>
              <a:gd name="connsiteX7956" fmla="*/ 3308570 w 4239875"/>
              <a:gd name="connsiteY7956" fmla="*/ 2793278 h 4527226"/>
              <a:gd name="connsiteX7957" fmla="*/ 3317584 w 4239875"/>
              <a:gd name="connsiteY7957" fmla="*/ 2796977 h 4527226"/>
              <a:gd name="connsiteX7958" fmla="*/ 3306069 w 4239875"/>
              <a:gd name="connsiteY7958" fmla="*/ 2801915 h 4527226"/>
              <a:gd name="connsiteX7959" fmla="*/ 3308570 w 4239875"/>
              <a:gd name="connsiteY7959" fmla="*/ 2793278 h 4527226"/>
              <a:gd name="connsiteX7960" fmla="*/ 2015769 w 4239875"/>
              <a:gd name="connsiteY7960" fmla="*/ 2792716 h 4527226"/>
              <a:gd name="connsiteX7961" fmla="*/ 1999710 w 4239875"/>
              <a:gd name="connsiteY7961" fmla="*/ 2811598 h 4527226"/>
              <a:gd name="connsiteX7962" fmla="*/ 1998177 w 4239875"/>
              <a:gd name="connsiteY7962" fmla="*/ 2803749 h 4527226"/>
              <a:gd name="connsiteX7963" fmla="*/ 2000852 w 4239875"/>
              <a:gd name="connsiteY7963" fmla="*/ 2799728 h 4527226"/>
              <a:gd name="connsiteX7964" fmla="*/ 2015769 w 4239875"/>
              <a:gd name="connsiteY7964" fmla="*/ 2792716 h 4527226"/>
              <a:gd name="connsiteX7965" fmla="*/ 3229631 w 4239875"/>
              <a:gd name="connsiteY7965" fmla="*/ 2791186 h 4527226"/>
              <a:gd name="connsiteX7966" fmla="*/ 3239049 w 4239875"/>
              <a:gd name="connsiteY7966" fmla="*/ 2798579 h 4527226"/>
              <a:gd name="connsiteX7967" fmla="*/ 3238918 w 4239875"/>
              <a:gd name="connsiteY7967" fmla="*/ 2810597 h 4527226"/>
              <a:gd name="connsiteX7968" fmla="*/ 3229631 w 4239875"/>
              <a:gd name="connsiteY7968" fmla="*/ 2791186 h 4527226"/>
              <a:gd name="connsiteX7969" fmla="*/ 3386164 w 4239875"/>
              <a:gd name="connsiteY7969" fmla="*/ 2790284 h 4527226"/>
              <a:gd name="connsiteX7970" fmla="*/ 3385048 w 4239875"/>
              <a:gd name="connsiteY7970" fmla="*/ 2794039 h 4527226"/>
              <a:gd name="connsiteX7971" fmla="*/ 3388297 w 4239875"/>
              <a:gd name="connsiteY7971" fmla="*/ 2798610 h 4527226"/>
              <a:gd name="connsiteX7972" fmla="*/ 3390984 w 4239875"/>
              <a:gd name="connsiteY7972" fmla="*/ 2794948 h 4527226"/>
              <a:gd name="connsiteX7973" fmla="*/ 3390982 w 4239875"/>
              <a:gd name="connsiteY7973" fmla="*/ 2792284 h 4527226"/>
              <a:gd name="connsiteX7974" fmla="*/ 1810567 w 4239875"/>
              <a:gd name="connsiteY7974" fmla="*/ 2788471 h 4527226"/>
              <a:gd name="connsiteX7975" fmla="*/ 1813012 w 4239875"/>
              <a:gd name="connsiteY7975" fmla="*/ 2788553 h 4527226"/>
              <a:gd name="connsiteX7976" fmla="*/ 1810515 w 4239875"/>
              <a:gd name="connsiteY7976" fmla="*/ 2791829 h 4527226"/>
              <a:gd name="connsiteX7977" fmla="*/ 1810265 w 4239875"/>
              <a:gd name="connsiteY7977" fmla="*/ 2790682 h 4527226"/>
              <a:gd name="connsiteX7978" fmla="*/ 1809840 w 4239875"/>
              <a:gd name="connsiteY7978" fmla="*/ 2788727 h 4527226"/>
              <a:gd name="connsiteX7979" fmla="*/ 1810153 w 4239875"/>
              <a:gd name="connsiteY7979" fmla="*/ 2788615 h 4527226"/>
              <a:gd name="connsiteX7980" fmla="*/ 1383994 w 4239875"/>
              <a:gd name="connsiteY7980" fmla="*/ 2788283 h 4527226"/>
              <a:gd name="connsiteX7981" fmla="*/ 1379075 w 4239875"/>
              <a:gd name="connsiteY7981" fmla="*/ 2806092 h 4527226"/>
              <a:gd name="connsiteX7982" fmla="*/ 1376591 w 4239875"/>
              <a:gd name="connsiteY7982" fmla="*/ 2796155 h 4527226"/>
              <a:gd name="connsiteX7983" fmla="*/ 1383994 w 4239875"/>
              <a:gd name="connsiteY7983" fmla="*/ 2788283 h 4527226"/>
              <a:gd name="connsiteX7984" fmla="*/ 1471783 w 4239875"/>
              <a:gd name="connsiteY7984" fmla="*/ 2787951 h 4527226"/>
              <a:gd name="connsiteX7985" fmla="*/ 1478342 w 4239875"/>
              <a:gd name="connsiteY7985" fmla="*/ 2788782 h 4527226"/>
              <a:gd name="connsiteX7986" fmla="*/ 1468589 w 4239875"/>
              <a:gd name="connsiteY7986" fmla="*/ 2792567 h 4527226"/>
              <a:gd name="connsiteX7987" fmla="*/ 1471783 w 4239875"/>
              <a:gd name="connsiteY7987" fmla="*/ 2787951 h 4527226"/>
              <a:gd name="connsiteX7988" fmla="*/ 1725805 w 4239875"/>
              <a:gd name="connsiteY7988" fmla="*/ 2787675 h 4527226"/>
              <a:gd name="connsiteX7989" fmla="*/ 1721844 w 4239875"/>
              <a:gd name="connsiteY7989" fmla="*/ 2792320 h 4527226"/>
              <a:gd name="connsiteX7990" fmla="*/ 1724718 w 4239875"/>
              <a:gd name="connsiteY7990" fmla="*/ 2797990 h 4527226"/>
              <a:gd name="connsiteX7991" fmla="*/ 1725805 w 4239875"/>
              <a:gd name="connsiteY7991" fmla="*/ 2787675 h 4527226"/>
              <a:gd name="connsiteX7992" fmla="*/ 3187779 w 4239875"/>
              <a:gd name="connsiteY7992" fmla="*/ 2786811 h 4527226"/>
              <a:gd name="connsiteX7993" fmla="*/ 3190664 w 4239875"/>
              <a:gd name="connsiteY7993" fmla="*/ 2787332 h 4527226"/>
              <a:gd name="connsiteX7994" fmla="*/ 3185835 w 4239875"/>
              <a:gd name="connsiteY7994" fmla="*/ 2792010 h 4527226"/>
              <a:gd name="connsiteX7995" fmla="*/ 3187779 w 4239875"/>
              <a:gd name="connsiteY7995" fmla="*/ 2786811 h 4527226"/>
              <a:gd name="connsiteX7996" fmla="*/ 3133831 w 4239875"/>
              <a:gd name="connsiteY7996" fmla="*/ 2785611 h 4527226"/>
              <a:gd name="connsiteX7997" fmla="*/ 3134036 w 4239875"/>
              <a:gd name="connsiteY7997" fmla="*/ 2795659 h 4527226"/>
              <a:gd name="connsiteX7998" fmla="*/ 3123999 w 4239875"/>
              <a:gd name="connsiteY7998" fmla="*/ 2795130 h 4527226"/>
              <a:gd name="connsiteX7999" fmla="*/ 3133831 w 4239875"/>
              <a:gd name="connsiteY7999" fmla="*/ 2785611 h 4527226"/>
              <a:gd name="connsiteX8000" fmla="*/ 3078045 w 4239875"/>
              <a:gd name="connsiteY8000" fmla="*/ 2785142 h 4527226"/>
              <a:gd name="connsiteX8001" fmla="*/ 3082511 w 4239875"/>
              <a:gd name="connsiteY8001" fmla="*/ 2795615 h 4527226"/>
              <a:gd name="connsiteX8002" fmla="*/ 3070640 w 4239875"/>
              <a:gd name="connsiteY8002" fmla="*/ 2802883 h 4527226"/>
              <a:gd name="connsiteX8003" fmla="*/ 3062027 w 4239875"/>
              <a:gd name="connsiteY8003" fmla="*/ 2790083 h 4527226"/>
              <a:gd name="connsiteX8004" fmla="*/ 3078045 w 4239875"/>
              <a:gd name="connsiteY8004" fmla="*/ 2785142 h 4527226"/>
              <a:gd name="connsiteX8005" fmla="*/ 1572155 w 4239875"/>
              <a:gd name="connsiteY8005" fmla="*/ 2784986 h 4527226"/>
              <a:gd name="connsiteX8006" fmla="*/ 1516362 w 4239875"/>
              <a:gd name="connsiteY8006" fmla="*/ 2862687 h 4527226"/>
              <a:gd name="connsiteX8007" fmla="*/ 1553667 w 4239875"/>
              <a:gd name="connsiteY8007" fmla="*/ 2833793 h 4527226"/>
              <a:gd name="connsiteX8008" fmla="*/ 1571261 w 4239875"/>
              <a:gd name="connsiteY8008" fmla="*/ 2808468 h 4527226"/>
              <a:gd name="connsiteX8009" fmla="*/ 1581116 w 4239875"/>
              <a:gd name="connsiteY8009" fmla="*/ 2795529 h 4527226"/>
              <a:gd name="connsiteX8010" fmla="*/ 1572155 w 4239875"/>
              <a:gd name="connsiteY8010" fmla="*/ 2784986 h 4527226"/>
              <a:gd name="connsiteX8011" fmla="*/ 3014412 w 4239875"/>
              <a:gd name="connsiteY8011" fmla="*/ 2784568 h 4527226"/>
              <a:gd name="connsiteX8012" fmla="*/ 3018960 w 4239875"/>
              <a:gd name="connsiteY8012" fmla="*/ 2786610 h 4527226"/>
              <a:gd name="connsiteX8013" fmla="*/ 3029360 w 4239875"/>
              <a:gd name="connsiteY8013" fmla="*/ 2803222 h 4527226"/>
              <a:gd name="connsiteX8014" fmla="*/ 3062273 w 4239875"/>
              <a:gd name="connsiteY8014" fmla="*/ 2854820 h 4527226"/>
              <a:gd name="connsiteX8015" fmla="*/ 3025040 w 4239875"/>
              <a:gd name="connsiteY8015" fmla="*/ 2831693 h 4527226"/>
              <a:gd name="connsiteX8016" fmla="*/ 3070001 w 4239875"/>
              <a:gd name="connsiteY8016" fmla="*/ 2878126 h 4527226"/>
              <a:gd name="connsiteX8017" fmla="*/ 3066683 w 4239875"/>
              <a:gd name="connsiteY8017" fmla="*/ 2864919 h 4527226"/>
              <a:gd name="connsiteX8018" fmla="*/ 3079088 w 4239875"/>
              <a:gd name="connsiteY8018" fmla="*/ 2881642 h 4527226"/>
              <a:gd name="connsiteX8019" fmla="*/ 3071526 w 4239875"/>
              <a:gd name="connsiteY8019" fmla="*/ 2907094 h 4527226"/>
              <a:gd name="connsiteX8020" fmla="*/ 3063588 w 4239875"/>
              <a:gd name="connsiteY8020" fmla="*/ 2902808 h 4527226"/>
              <a:gd name="connsiteX8021" fmla="*/ 3064635 w 4239875"/>
              <a:gd name="connsiteY8021" fmla="*/ 2911714 h 4527226"/>
              <a:gd name="connsiteX8022" fmla="*/ 3086913 w 4239875"/>
              <a:gd name="connsiteY8022" fmla="*/ 2922984 h 4527226"/>
              <a:gd name="connsiteX8023" fmla="*/ 3074057 w 4239875"/>
              <a:gd name="connsiteY8023" fmla="*/ 2929273 h 4527226"/>
              <a:gd name="connsiteX8024" fmla="*/ 3066877 w 4239875"/>
              <a:gd name="connsiteY8024" fmla="*/ 2921856 h 4527226"/>
              <a:gd name="connsiteX8025" fmla="*/ 3053667 w 4239875"/>
              <a:gd name="connsiteY8025" fmla="*/ 2906256 h 4527226"/>
              <a:gd name="connsiteX8026" fmla="*/ 3030910 w 4239875"/>
              <a:gd name="connsiteY8026" fmla="*/ 2874928 h 4527226"/>
              <a:gd name="connsiteX8027" fmla="*/ 2986667 w 4239875"/>
              <a:gd name="connsiteY8027" fmla="*/ 2809670 h 4527226"/>
              <a:gd name="connsiteX8028" fmla="*/ 3010304 w 4239875"/>
              <a:gd name="connsiteY8028" fmla="*/ 2801148 h 4527226"/>
              <a:gd name="connsiteX8029" fmla="*/ 3026545 w 4239875"/>
              <a:gd name="connsiteY8029" fmla="*/ 2817922 h 4527226"/>
              <a:gd name="connsiteX8030" fmla="*/ 3022277 w 4239875"/>
              <a:gd name="connsiteY8030" fmla="*/ 2799817 h 4527226"/>
              <a:gd name="connsiteX8031" fmla="*/ 3014312 w 4239875"/>
              <a:gd name="connsiteY8031" fmla="*/ 2801373 h 4527226"/>
              <a:gd name="connsiteX8032" fmla="*/ 3014119 w 4239875"/>
              <a:gd name="connsiteY8032" fmla="*/ 2793349 h 4527226"/>
              <a:gd name="connsiteX8033" fmla="*/ 3001380 w 4239875"/>
              <a:gd name="connsiteY8033" fmla="*/ 2797475 h 4527226"/>
              <a:gd name="connsiteX8034" fmla="*/ 3014412 w 4239875"/>
              <a:gd name="connsiteY8034" fmla="*/ 2784568 h 4527226"/>
              <a:gd name="connsiteX8035" fmla="*/ 1759060 w 4239875"/>
              <a:gd name="connsiteY8035" fmla="*/ 2784118 h 4527226"/>
              <a:gd name="connsiteX8036" fmla="*/ 1765181 w 4239875"/>
              <a:gd name="connsiteY8036" fmla="*/ 2786274 h 4527226"/>
              <a:gd name="connsiteX8037" fmla="*/ 1748773 w 4239875"/>
              <a:gd name="connsiteY8037" fmla="*/ 2796683 h 4527226"/>
              <a:gd name="connsiteX8038" fmla="*/ 1754736 w 4239875"/>
              <a:gd name="connsiteY8038" fmla="*/ 2786907 h 4527226"/>
              <a:gd name="connsiteX8039" fmla="*/ 1759060 w 4239875"/>
              <a:gd name="connsiteY8039" fmla="*/ 2784118 h 4527226"/>
              <a:gd name="connsiteX8040" fmla="*/ 1514759 w 4239875"/>
              <a:gd name="connsiteY8040" fmla="*/ 2783480 h 4527226"/>
              <a:gd name="connsiteX8041" fmla="*/ 1508524 w 4239875"/>
              <a:gd name="connsiteY8041" fmla="*/ 2788017 h 4527226"/>
              <a:gd name="connsiteX8042" fmla="*/ 1502227 w 4239875"/>
              <a:gd name="connsiteY8042" fmla="*/ 2794607 h 4527226"/>
              <a:gd name="connsiteX8043" fmla="*/ 1502189 w 4239875"/>
              <a:gd name="connsiteY8043" fmla="*/ 2798208 h 4527226"/>
              <a:gd name="connsiteX8044" fmla="*/ 2025999 w 4239875"/>
              <a:gd name="connsiteY8044" fmla="*/ 2782002 h 4527226"/>
              <a:gd name="connsiteX8045" fmla="*/ 2033436 w 4239875"/>
              <a:gd name="connsiteY8045" fmla="*/ 2784313 h 4527226"/>
              <a:gd name="connsiteX8046" fmla="*/ 2025676 w 4239875"/>
              <a:gd name="connsiteY8046" fmla="*/ 2794499 h 4527226"/>
              <a:gd name="connsiteX8047" fmla="*/ 2019748 w 4239875"/>
              <a:gd name="connsiteY8047" fmla="*/ 2784618 h 4527226"/>
              <a:gd name="connsiteX8048" fmla="*/ 2025999 w 4239875"/>
              <a:gd name="connsiteY8048" fmla="*/ 2782002 h 4527226"/>
              <a:gd name="connsiteX8049" fmla="*/ 3128872 w 4239875"/>
              <a:gd name="connsiteY8049" fmla="*/ 2780489 h 4527226"/>
              <a:gd name="connsiteX8050" fmla="*/ 3122306 w 4239875"/>
              <a:gd name="connsiteY8050" fmla="*/ 2793381 h 4527226"/>
              <a:gd name="connsiteX8051" fmla="*/ 3128872 w 4239875"/>
              <a:gd name="connsiteY8051" fmla="*/ 2780489 h 4527226"/>
              <a:gd name="connsiteX8052" fmla="*/ 1822248 w 4239875"/>
              <a:gd name="connsiteY8052" fmla="*/ 2778554 h 4527226"/>
              <a:gd name="connsiteX8053" fmla="*/ 1827670 w 4239875"/>
              <a:gd name="connsiteY8053" fmla="*/ 2780592 h 4527226"/>
              <a:gd name="connsiteX8054" fmla="*/ 1814678 w 4239875"/>
              <a:gd name="connsiteY8054" fmla="*/ 2790882 h 4527226"/>
              <a:gd name="connsiteX8055" fmla="*/ 1813569 w 4239875"/>
              <a:gd name="connsiteY8055" fmla="*/ 2788203 h 4527226"/>
              <a:gd name="connsiteX8056" fmla="*/ 1818422 w 4239875"/>
              <a:gd name="connsiteY8056" fmla="*/ 2780658 h 4527226"/>
              <a:gd name="connsiteX8057" fmla="*/ 1822248 w 4239875"/>
              <a:gd name="connsiteY8057" fmla="*/ 2778554 h 4527226"/>
              <a:gd name="connsiteX8058" fmla="*/ 676433 w 4239875"/>
              <a:gd name="connsiteY8058" fmla="*/ 2778350 h 4527226"/>
              <a:gd name="connsiteX8059" fmla="*/ 683363 w 4239875"/>
              <a:gd name="connsiteY8059" fmla="*/ 2780121 h 4527226"/>
              <a:gd name="connsiteX8060" fmla="*/ 672437 w 4239875"/>
              <a:gd name="connsiteY8060" fmla="*/ 2783022 h 4527226"/>
              <a:gd name="connsiteX8061" fmla="*/ 676433 w 4239875"/>
              <a:gd name="connsiteY8061" fmla="*/ 2778350 h 4527226"/>
              <a:gd name="connsiteX8062" fmla="*/ 1010074 w 4239875"/>
              <a:gd name="connsiteY8062" fmla="*/ 2778161 h 4527226"/>
              <a:gd name="connsiteX8063" fmla="*/ 1016786 w 4239875"/>
              <a:gd name="connsiteY8063" fmla="*/ 2780346 h 4527226"/>
              <a:gd name="connsiteX8064" fmla="*/ 999832 w 4239875"/>
              <a:gd name="connsiteY8064" fmla="*/ 2791605 h 4527226"/>
              <a:gd name="connsiteX8065" fmla="*/ 1005425 w 4239875"/>
              <a:gd name="connsiteY8065" fmla="*/ 2781514 h 4527226"/>
              <a:gd name="connsiteX8066" fmla="*/ 1010074 w 4239875"/>
              <a:gd name="connsiteY8066" fmla="*/ 2778161 h 4527226"/>
              <a:gd name="connsiteX8067" fmla="*/ 2068474 w 4239875"/>
              <a:gd name="connsiteY8067" fmla="*/ 2776846 h 4527226"/>
              <a:gd name="connsiteX8068" fmla="*/ 2068476 w 4239875"/>
              <a:gd name="connsiteY8068" fmla="*/ 2777104 h 4527226"/>
              <a:gd name="connsiteX8069" fmla="*/ 2072000 w 4239875"/>
              <a:gd name="connsiteY8069" fmla="*/ 2778166 h 4527226"/>
              <a:gd name="connsiteX8070" fmla="*/ 2070682 w 4239875"/>
              <a:gd name="connsiteY8070" fmla="*/ 2780692 h 4527226"/>
              <a:gd name="connsiteX8071" fmla="*/ 2068477 w 4239875"/>
              <a:gd name="connsiteY8071" fmla="*/ 2777586 h 4527226"/>
              <a:gd name="connsiteX8072" fmla="*/ 2068496 w 4239875"/>
              <a:gd name="connsiteY8072" fmla="*/ 2781295 h 4527226"/>
              <a:gd name="connsiteX8073" fmla="*/ 2060736 w 4239875"/>
              <a:gd name="connsiteY8073" fmla="*/ 2789261 h 4527226"/>
              <a:gd name="connsiteX8074" fmla="*/ 2045805 w 4239875"/>
              <a:gd name="connsiteY8074" fmla="*/ 2802092 h 4527226"/>
              <a:gd name="connsiteX8075" fmla="*/ 2011413 w 4239875"/>
              <a:gd name="connsiteY8075" fmla="*/ 2831441 h 4527226"/>
              <a:gd name="connsiteX8076" fmla="*/ 2009564 w 4239875"/>
              <a:gd name="connsiteY8076" fmla="*/ 2822585 h 4527226"/>
              <a:gd name="connsiteX8077" fmla="*/ 2018022 w 4239875"/>
              <a:gd name="connsiteY8077" fmla="*/ 2815994 h 4527226"/>
              <a:gd name="connsiteX8078" fmla="*/ 2033703 w 4239875"/>
              <a:gd name="connsiteY8078" fmla="*/ 2802182 h 4527226"/>
              <a:gd name="connsiteX8079" fmla="*/ 2068131 w 4239875"/>
              <a:gd name="connsiteY8079" fmla="*/ 2777096 h 4527226"/>
              <a:gd name="connsiteX8080" fmla="*/ 2068045 w 4239875"/>
              <a:gd name="connsiteY8080" fmla="*/ 2776975 h 4527226"/>
              <a:gd name="connsiteX8081" fmla="*/ 2068224 w 4239875"/>
              <a:gd name="connsiteY8081" fmla="*/ 2777028 h 4527226"/>
              <a:gd name="connsiteX8082" fmla="*/ 3731978 w 4239875"/>
              <a:gd name="connsiteY8082" fmla="*/ 2776057 h 4527226"/>
              <a:gd name="connsiteX8083" fmla="*/ 3751427 w 4239875"/>
              <a:gd name="connsiteY8083" fmla="*/ 2784075 h 4527226"/>
              <a:gd name="connsiteX8084" fmla="*/ 3756396 w 4239875"/>
              <a:gd name="connsiteY8084" fmla="*/ 2789298 h 4527226"/>
              <a:gd name="connsiteX8085" fmla="*/ 3762277 w 4239875"/>
              <a:gd name="connsiteY8085" fmla="*/ 2795279 h 4527226"/>
              <a:gd name="connsiteX8086" fmla="*/ 3774084 w 4239875"/>
              <a:gd name="connsiteY8086" fmla="*/ 2819542 h 4527226"/>
              <a:gd name="connsiteX8087" fmla="*/ 3743254 w 4239875"/>
              <a:gd name="connsiteY8087" fmla="*/ 2797683 h 4527226"/>
              <a:gd name="connsiteX8088" fmla="*/ 3756742 w 4239875"/>
              <a:gd name="connsiteY8088" fmla="*/ 2797640 h 4527226"/>
              <a:gd name="connsiteX8089" fmla="*/ 3743080 w 4239875"/>
              <a:gd name="connsiteY8089" fmla="*/ 2793512 h 4527226"/>
              <a:gd name="connsiteX8090" fmla="*/ 3731978 w 4239875"/>
              <a:gd name="connsiteY8090" fmla="*/ 2776057 h 4527226"/>
              <a:gd name="connsiteX8091" fmla="*/ 2917072 w 4239875"/>
              <a:gd name="connsiteY8091" fmla="*/ 2774615 h 4527226"/>
              <a:gd name="connsiteX8092" fmla="*/ 2923436 w 4239875"/>
              <a:gd name="connsiteY8092" fmla="*/ 2796853 h 4527226"/>
              <a:gd name="connsiteX8093" fmla="*/ 2907244 w 4239875"/>
              <a:gd name="connsiteY8093" fmla="*/ 2784130 h 4527226"/>
              <a:gd name="connsiteX8094" fmla="*/ 2917072 w 4239875"/>
              <a:gd name="connsiteY8094" fmla="*/ 2774615 h 4527226"/>
              <a:gd name="connsiteX8095" fmla="*/ 3013124 w 4239875"/>
              <a:gd name="connsiteY8095" fmla="*/ 2772380 h 4527226"/>
              <a:gd name="connsiteX8096" fmla="*/ 3017076 w 4239875"/>
              <a:gd name="connsiteY8096" fmla="*/ 2780331 h 4527226"/>
              <a:gd name="connsiteX8097" fmla="*/ 3013124 w 4239875"/>
              <a:gd name="connsiteY8097" fmla="*/ 2772380 h 4527226"/>
              <a:gd name="connsiteX8098" fmla="*/ 1768171 w 4239875"/>
              <a:gd name="connsiteY8098" fmla="*/ 2772157 h 4527226"/>
              <a:gd name="connsiteX8099" fmla="*/ 1773526 w 4239875"/>
              <a:gd name="connsiteY8099" fmla="*/ 2776237 h 4527226"/>
              <a:gd name="connsiteX8100" fmla="*/ 1768400 w 4239875"/>
              <a:gd name="connsiteY8100" fmla="*/ 2782966 h 4527226"/>
              <a:gd name="connsiteX8101" fmla="*/ 1763046 w 4239875"/>
              <a:gd name="connsiteY8101" fmla="*/ 2778885 h 4527226"/>
              <a:gd name="connsiteX8102" fmla="*/ 1768171 w 4239875"/>
              <a:gd name="connsiteY8102" fmla="*/ 2772157 h 4527226"/>
              <a:gd name="connsiteX8103" fmla="*/ 3205737 w 4239875"/>
              <a:gd name="connsiteY8103" fmla="*/ 2771511 h 4527226"/>
              <a:gd name="connsiteX8104" fmla="*/ 3217455 w 4239875"/>
              <a:gd name="connsiteY8104" fmla="*/ 2781935 h 4527226"/>
              <a:gd name="connsiteX8105" fmla="*/ 3225576 w 4239875"/>
              <a:gd name="connsiteY8105" fmla="*/ 2795841 h 4527226"/>
              <a:gd name="connsiteX8106" fmla="*/ 3214338 w 4239875"/>
              <a:gd name="connsiteY8106" fmla="*/ 2795746 h 4527226"/>
              <a:gd name="connsiteX8107" fmla="*/ 3202315 w 4239875"/>
              <a:gd name="connsiteY8107" fmla="*/ 2781410 h 4527226"/>
              <a:gd name="connsiteX8108" fmla="*/ 3205737 w 4239875"/>
              <a:gd name="connsiteY8108" fmla="*/ 2771511 h 4527226"/>
              <a:gd name="connsiteX8109" fmla="*/ 2757611 w 4239875"/>
              <a:gd name="connsiteY8109" fmla="*/ 2771359 h 4527226"/>
              <a:gd name="connsiteX8110" fmla="*/ 2760002 w 4239875"/>
              <a:gd name="connsiteY8110" fmla="*/ 2779600 h 4527226"/>
              <a:gd name="connsiteX8111" fmla="*/ 2747809 w 4239875"/>
              <a:gd name="connsiteY8111" fmla="*/ 2776628 h 4527226"/>
              <a:gd name="connsiteX8112" fmla="*/ 2757611 w 4239875"/>
              <a:gd name="connsiteY8112" fmla="*/ 2771359 h 4527226"/>
              <a:gd name="connsiteX8113" fmla="*/ 878357 w 4239875"/>
              <a:gd name="connsiteY8113" fmla="*/ 2771244 h 4527226"/>
              <a:gd name="connsiteX8114" fmla="*/ 854421 w 4239875"/>
              <a:gd name="connsiteY8114" fmla="*/ 2813821 h 4527226"/>
              <a:gd name="connsiteX8115" fmla="*/ 867999 w 4239875"/>
              <a:gd name="connsiteY8115" fmla="*/ 2804548 h 4527226"/>
              <a:gd name="connsiteX8116" fmla="*/ 890694 w 4239875"/>
              <a:gd name="connsiteY8116" fmla="*/ 2774756 h 4527226"/>
              <a:gd name="connsiteX8117" fmla="*/ 878357 w 4239875"/>
              <a:gd name="connsiteY8117" fmla="*/ 2771244 h 4527226"/>
              <a:gd name="connsiteX8118" fmla="*/ 3354156 w 4239875"/>
              <a:gd name="connsiteY8118" fmla="*/ 2770461 h 4527226"/>
              <a:gd name="connsiteX8119" fmla="*/ 3353649 w 4239875"/>
              <a:gd name="connsiteY8119" fmla="*/ 2779604 h 4527226"/>
              <a:gd name="connsiteX8120" fmla="*/ 3350244 w 4239875"/>
              <a:gd name="connsiteY8120" fmla="*/ 2772088 h 4527226"/>
              <a:gd name="connsiteX8121" fmla="*/ 3354156 w 4239875"/>
              <a:gd name="connsiteY8121" fmla="*/ 2770461 h 4527226"/>
              <a:gd name="connsiteX8122" fmla="*/ 3118832 w 4239875"/>
              <a:gd name="connsiteY8122" fmla="*/ 2769755 h 4527226"/>
              <a:gd name="connsiteX8123" fmla="*/ 3122758 w 4239875"/>
              <a:gd name="connsiteY8123" fmla="*/ 2773312 h 4527226"/>
              <a:gd name="connsiteX8124" fmla="*/ 3111894 w 4239875"/>
              <a:gd name="connsiteY8124" fmla="*/ 2772057 h 4527226"/>
              <a:gd name="connsiteX8125" fmla="*/ 3118832 w 4239875"/>
              <a:gd name="connsiteY8125" fmla="*/ 2769755 h 4527226"/>
              <a:gd name="connsiteX8126" fmla="*/ 2976425 w 4239875"/>
              <a:gd name="connsiteY8126" fmla="*/ 2768899 h 4527226"/>
              <a:gd name="connsiteX8127" fmla="*/ 2980306 w 4239875"/>
              <a:gd name="connsiteY8127" fmla="*/ 2772174 h 4527226"/>
              <a:gd name="connsiteX8128" fmla="*/ 2985480 w 4239875"/>
              <a:gd name="connsiteY8128" fmla="*/ 2780642 h 4527226"/>
              <a:gd name="connsiteX8129" fmla="*/ 2980483 w 4239875"/>
              <a:gd name="connsiteY8129" fmla="*/ 2785480 h 4527226"/>
              <a:gd name="connsiteX8130" fmla="*/ 2970805 w 4239875"/>
              <a:gd name="connsiteY8130" fmla="*/ 2769484 h 4527226"/>
              <a:gd name="connsiteX8131" fmla="*/ 2976425 w 4239875"/>
              <a:gd name="connsiteY8131" fmla="*/ 2768899 h 4527226"/>
              <a:gd name="connsiteX8132" fmla="*/ 1122334 w 4239875"/>
              <a:gd name="connsiteY8132" fmla="*/ 2768126 h 4527226"/>
              <a:gd name="connsiteX8133" fmla="*/ 1120045 w 4239875"/>
              <a:gd name="connsiteY8133" fmla="*/ 2777827 h 4527226"/>
              <a:gd name="connsiteX8134" fmla="*/ 1116263 w 4239875"/>
              <a:gd name="connsiteY8134" fmla="*/ 2782791 h 4527226"/>
              <a:gd name="connsiteX8135" fmla="*/ 1117669 w 4239875"/>
              <a:gd name="connsiteY8135" fmla="*/ 2783864 h 4527226"/>
              <a:gd name="connsiteX8136" fmla="*/ 1126790 w 4239875"/>
              <a:gd name="connsiteY8136" fmla="*/ 2771522 h 4527226"/>
              <a:gd name="connsiteX8137" fmla="*/ 3056854 w 4239875"/>
              <a:gd name="connsiteY8137" fmla="*/ 2767343 h 4527226"/>
              <a:gd name="connsiteX8138" fmla="*/ 3062960 w 4239875"/>
              <a:gd name="connsiteY8138" fmla="*/ 2768409 h 4527226"/>
              <a:gd name="connsiteX8139" fmla="*/ 3069545 w 4239875"/>
              <a:gd name="connsiteY8139" fmla="*/ 2773213 h 4527226"/>
              <a:gd name="connsiteX8140" fmla="*/ 3072358 w 4239875"/>
              <a:gd name="connsiteY8140" fmla="*/ 2780112 h 4527226"/>
              <a:gd name="connsiteX8141" fmla="*/ 3062257 w 4239875"/>
              <a:gd name="connsiteY8141" fmla="*/ 2783651 h 4527226"/>
              <a:gd name="connsiteX8142" fmla="*/ 3049998 w 4239875"/>
              <a:gd name="connsiteY8142" fmla="*/ 2772985 h 4527226"/>
              <a:gd name="connsiteX8143" fmla="*/ 3056854 w 4239875"/>
              <a:gd name="connsiteY8143" fmla="*/ 2767343 h 4527226"/>
              <a:gd name="connsiteX8144" fmla="*/ 2049231 w 4239875"/>
              <a:gd name="connsiteY8144" fmla="*/ 2765837 h 4527226"/>
              <a:gd name="connsiteX8145" fmla="*/ 2056064 w 4239875"/>
              <a:gd name="connsiteY8145" fmla="*/ 2767392 h 4527226"/>
              <a:gd name="connsiteX8146" fmla="*/ 2042773 w 4239875"/>
              <a:gd name="connsiteY8146" fmla="*/ 2773360 h 4527226"/>
              <a:gd name="connsiteX8147" fmla="*/ 2044898 w 4239875"/>
              <a:gd name="connsiteY8147" fmla="*/ 2770158 h 4527226"/>
              <a:gd name="connsiteX8148" fmla="*/ 2049231 w 4239875"/>
              <a:gd name="connsiteY8148" fmla="*/ 2765837 h 4527226"/>
              <a:gd name="connsiteX8149" fmla="*/ 3374522 w 4239875"/>
              <a:gd name="connsiteY8149" fmla="*/ 2764950 h 4527226"/>
              <a:gd name="connsiteX8150" fmla="*/ 3374812 w 4239875"/>
              <a:gd name="connsiteY8150" fmla="*/ 2774965 h 4527226"/>
              <a:gd name="connsiteX8151" fmla="*/ 3374522 w 4239875"/>
              <a:gd name="connsiteY8151" fmla="*/ 2764950 h 4527226"/>
              <a:gd name="connsiteX8152" fmla="*/ 2904987 w 4239875"/>
              <a:gd name="connsiteY8152" fmla="*/ 2762108 h 4527226"/>
              <a:gd name="connsiteX8153" fmla="*/ 2907857 w 4239875"/>
              <a:gd name="connsiteY8153" fmla="*/ 2764621 h 4527226"/>
              <a:gd name="connsiteX8154" fmla="*/ 2909144 w 4239875"/>
              <a:gd name="connsiteY8154" fmla="*/ 2775908 h 4527226"/>
              <a:gd name="connsiteX8155" fmla="*/ 2904987 w 4239875"/>
              <a:gd name="connsiteY8155" fmla="*/ 2762108 h 4527226"/>
              <a:gd name="connsiteX8156" fmla="*/ 3484913 w 4239875"/>
              <a:gd name="connsiteY8156" fmla="*/ 2761430 h 4527226"/>
              <a:gd name="connsiteX8157" fmla="*/ 3500537 w 4239875"/>
              <a:gd name="connsiteY8157" fmla="*/ 2769822 h 4527226"/>
              <a:gd name="connsiteX8158" fmla="*/ 3509651 w 4239875"/>
              <a:gd name="connsiteY8158" fmla="*/ 2779172 h 4527226"/>
              <a:gd name="connsiteX8159" fmla="*/ 3528823 w 4239875"/>
              <a:gd name="connsiteY8159" fmla="*/ 2814492 h 4527226"/>
              <a:gd name="connsiteX8160" fmla="*/ 3557037 w 4239875"/>
              <a:gd name="connsiteY8160" fmla="*/ 2878026 h 4527226"/>
              <a:gd name="connsiteX8161" fmla="*/ 3544968 w 4239875"/>
              <a:gd name="connsiteY8161" fmla="*/ 2880990 h 4527226"/>
              <a:gd name="connsiteX8162" fmla="*/ 3534380 w 4239875"/>
              <a:gd name="connsiteY8162" fmla="*/ 2871982 h 4527226"/>
              <a:gd name="connsiteX8163" fmla="*/ 3525416 w 4239875"/>
              <a:gd name="connsiteY8163" fmla="*/ 2861038 h 4527226"/>
              <a:gd name="connsiteX8164" fmla="*/ 3522165 w 4239875"/>
              <a:gd name="connsiteY8164" fmla="*/ 2854799 h 4527226"/>
              <a:gd name="connsiteX8165" fmla="*/ 3514777 w 4239875"/>
              <a:gd name="connsiteY8165" fmla="*/ 2857398 h 4527226"/>
              <a:gd name="connsiteX8166" fmla="*/ 3509615 w 4239875"/>
              <a:gd name="connsiteY8166" fmla="*/ 2853771 h 4527226"/>
              <a:gd name="connsiteX8167" fmla="*/ 3503046 w 4239875"/>
              <a:gd name="connsiteY8167" fmla="*/ 2827507 h 4527226"/>
              <a:gd name="connsiteX8168" fmla="*/ 3513658 w 4239875"/>
              <a:gd name="connsiteY8168" fmla="*/ 2829213 h 4527226"/>
              <a:gd name="connsiteX8169" fmla="*/ 3514256 w 4239875"/>
              <a:gd name="connsiteY8169" fmla="*/ 2839083 h 4527226"/>
              <a:gd name="connsiteX8170" fmla="*/ 3515951 w 4239875"/>
              <a:gd name="connsiteY8170" fmla="*/ 2848870 h 4527226"/>
              <a:gd name="connsiteX8171" fmla="*/ 3521030 w 4239875"/>
              <a:gd name="connsiteY8171" fmla="*/ 2852621 h 4527226"/>
              <a:gd name="connsiteX8172" fmla="*/ 3518621 w 4239875"/>
              <a:gd name="connsiteY8172" fmla="*/ 2847992 h 4527226"/>
              <a:gd name="connsiteX8173" fmla="*/ 3518703 w 4239875"/>
              <a:gd name="connsiteY8173" fmla="*/ 2832649 h 4527226"/>
              <a:gd name="connsiteX8174" fmla="*/ 3507987 w 4239875"/>
              <a:gd name="connsiteY8174" fmla="*/ 2821583 h 4527226"/>
              <a:gd name="connsiteX8175" fmla="*/ 3505356 w 4239875"/>
              <a:gd name="connsiteY8175" fmla="*/ 2818422 h 4527226"/>
              <a:gd name="connsiteX8176" fmla="*/ 3501565 w 4239875"/>
              <a:gd name="connsiteY8176" fmla="*/ 2820572 h 4527226"/>
              <a:gd name="connsiteX8177" fmla="*/ 3492896 w 4239875"/>
              <a:gd name="connsiteY8177" fmla="*/ 2813128 h 4527226"/>
              <a:gd name="connsiteX8178" fmla="*/ 3497815 w 4239875"/>
              <a:gd name="connsiteY8178" fmla="*/ 2810299 h 4527226"/>
              <a:gd name="connsiteX8179" fmla="*/ 3498888 w 4239875"/>
              <a:gd name="connsiteY8179" fmla="*/ 2810658 h 4527226"/>
              <a:gd name="connsiteX8180" fmla="*/ 3497934 w 4239875"/>
              <a:gd name="connsiteY8180" fmla="*/ 2809512 h 4527226"/>
              <a:gd name="connsiteX8181" fmla="*/ 3490050 w 4239875"/>
              <a:gd name="connsiteY8181" fmla="*/ 2795343 h 4527226"/>
              <a:gd name="connsiteX8182" fmla="*/ 3495119 w 4239875"/>
              <a:gd name="connsiteY8182" fmla="*/ 2794793 h 4527226"/>
              <a:gd name="connsiteX8183" fmla="*/ 3485082 w 4239875"/>
              <a:gd name="connsiteY8183" fmla="*/ 2780891 h 4527226"/>
              <a:gd name="connsiteX8184" fmla="*/ 3484913 w 4239875"/>
              <a:gd name="connsiteY8184" fmla="*/ 2761430 h 4527226"/>
              <a:gd name="connsiteX8185" fmla="*/ 1404166 w 4239875"/>
              <a:gd name="connsiteY8185" fmla="*/ 2761295 h 4527226"/>
              <a:gd name="connsiteX8186" fmla="*/ 1415052 w 4239875"/>
              <a:gd name="connsiteY8186" fmla="*/ 2769589 h 4527226"/>
              <a:gd name="connsiteX8187" fmla="*/ 1403177 w 4239875"/>
              <a:gd name="connsiteY8187" fmla="*/ 2773887 h 4527226"/>
              <a:gd name="connsiteX8188" fmla="*/ 1404166 w 4239875"/>
              <a:gd name="connsiteY8188" fmla="*/ 2761295 h 4527226"/>
              <a:gd name="connsiteX8189" fmla="*/ 2028373 w 4239875"/>
              <a:gd name="connsiteY8189" fmla="*/ 2759126 h 4527226"/>
              <a:gd name="connsiteX8190" fmla="*/ 2037102 w 4239875"/>
              <a:gd name="connsiteY8190" fmla="*/ 2759780 h 4527226"/>
              <a:gd name="connsiteX8191" fmla="*/ 2024036 w 4239875"/>
              <a:gd name="connsiteY8191" fmla="*/ 2765919 h 4527226"/>
              <a:gd name="connsiteX8192" fmla="*/ 2028373 w 4239875"/>
              <a:gd name="connsiteY8192" fmla="*/ 2759126 h 4527226"/>
              <a:gd name="connsiteX8193" fmla="*/ 3044608 w 4239875"/>
              <a:gd name="connsiteY8193" fmla="*/ 2758072 h 4527226"/>
              <a:gd name="connsiteX8194" fmla="*/ 3049370 w 4239875"/>
              <a:gd name="connsiteY8194" fmla="*/ 2761920 h 4527226"/>
              <a:gd name="connsiteX8195" fmla="*/ 3051815 w 4239875"/>
              <a:gd name="connsiteY8195" fmla="*/ 2764844 h 4527226"/>
              <a:gd name="connsiteX8196" fmla="*/ 3037992 w 4239875"/>
              <a:gd name="connsiteY8196" fmla="*/ 2760404 h 4527226"/>
              <a:gd name="connsiteX8197" fmla="*/ 3044608 w 4239875"/>
              <a:gd name="connsiteY8197" fmla="*/ 2758072 h 4527226"/>
              <a:gd name="connsiteX8198" fmla="*/ 896684 w 4239875"/>
              <a:gd name="connsiteY8198" fmla="*/ 2756109 h 4527226"/>
              <a:gd name="connsiteX8199" fmla="*/ 890805 w 4239875"/>
              <a:gd name="connsiteY8199" fmla="*/ 2762663 h 4527226"/>
              <a:gd name="connsiteX8200" fmla="*/ 893373 w 4239875"/>
              <a:gd name="connsiteY8200" fmla="*/ 2771240 h 4527226"/>
              <a:gd name="connsiteX8201" fmla="*/ 896684 w 4239875"/>
              <a:gd name="connsiteY8201" fmla="*/ 2756109 h 4527226"/>
              <a:gd name="connsiteX8202" fmla="*/ 1391193 w 4239875"/>
              <a:gd name="connsiteY8202" fmla="*/ 2755558 h 4527226"/>
              <a:gd name="connsiteX8203" fmla="*/ 1396179 w 4239875"/>
              <a:gd name="connsiteY8203" fmla="*/ 2771001 h 4527226"/>
              <a:gd name="connsiteX8204" fmla="*/ 1373027 w 4239875"/>
              <a:gd name="connsiteY8204" fmla="*/ 2787978 h 4527226"/>
              <a:gd name="connsiteX8205" fmla="*/ 1376224 w 4239875"/>
              <a:gd name="connsiteY8205" fmla="*/ 2775209 h 4527226"/>
              <a:gd name="connsiteX8206" fmla="*/ 1391193 w 4239875"/>
              <a:gd name="connsiteY8206" fmla="*/ 2755558 h 4527226"/>
              <a:gd name="connsiteX8207" fmla="*/ 3630295 w 4239875"/>
              <a:gd name="connsiteY8207" fmla="*/ 2751197 h 4527226"/>
              <a:gd name="connsiteX8208" fmla="*/ 3651124 w 4239875"/>
              <a:gd name="connsiteY8208" fmla="*/ 2786661 h 4527226"/>
              <a:gd name="connsiteX8209" fmla="*/ 3630295 w 4239875"/>
              <a:gd name="connsiteY8209" fmla="*/ 2751197 h 4527226"/>
              <a:gd name="connsiteX8210" fmla="*/ 2073716 w 4239875"/>
              <a:gd name="connsiteY8210" fmla="*/ 2749416 h 4527226"/>
              <a:gd name="connsiteX8211" fmla="*/ 2073736 w 4239875"/>
              <a:gd name="connsiteY8211" fmla="*/ 2750055 h 4527226"/>
              <a:gd name="connsiteX8212" fmla="*/ 2076791 w 4239875"/>
              <a:gd name="connsiteY8212" fmla="*/ 2750534 h 4527226"/>
              <a:gd name="connsiteX8213" fmla="*/ 2078933 w 4239875"/>
              <a:gd name="connsiteY8213" fmla="*/ 2754109 h 4527226"/>
              <a:gd name="connsiteX8214" fmla="*/ 2074888 w 4239875"/>
              <a:gd name="connsiteY8214" fmla="*/ 2752753 h 4527226"/>
              <a:gd name="connsiteX8215" fmla="*/ 2073833 w 4239875"/>
              <a:gd name="connsiteY8215" fmla="*/ 2751086 h 4527226"/>
              <a:gd name="connsiteX8216" fmla="*/ 2073758 w 4239875"/>
              <a:gd name="connsiteY8216" fmla="*/ 2750779 h 4527226"/>
              <a:gd name="connsiteX8217" fmla="*/ 2073821 w 4239875"/>
              <a:gd name="connsiteY8217" fmla="*/ 2752764 h 4527226"/>
              <a:gd name="connsiteX8218" fmla="*/ 2068085 w 4239875"/>
              <a:gd name="connsiteY8218" fmla="*/ 2761224 h 4527226"/>
              <a:gd name="connsiteX8219" fmla="*/ 2067060 w 4239875"/>
              <a:gd name="connsiteY8219" fmla="*/ 2753735 h 4527226"/>
              <a:gd name="connsiteX8220" fmla="*/ 2073716 w 4239875"/>
              <a:gd name="connsiteY8220" fmla="*/ 2749416 h 4527226"/>
              <a:gd name="connsiteX8221" fmla="*/ 3100117 w 4239875"/>
              <a:gd name="connsiteY8221" fmla="*/ 2748662 h 4527226"/>
              <a:gd name="connsiteX8222" fmla="*/ 3109172 w 4239875"/>
              <a:gd name="connsiteY8222" fmla="*/ 2750144 h 4527226"/>
              <a:gd name="connsiteX8223" fmla="*/ 3096268 w 4239875"/>
              <a:gd name="connsiteY8223" fmla="*/ 2756490 h 4527226"/>
              <a:gd name="connsiteX8224" fmla="*/ 3100117 w 4239875"/>
              <a:gd name="connsiteY8224" fmla="*/ 2748662 h 4527226"/>
              <a:gd name="connsiteX8225" fmla="*/ 2963270 w 4239875"/>
              <a:gd name="connsiteY8225" fmla="*/ 2748036 h 4527226"/>
              <a:gd name="connsiteX8226" fmla="*/ 2975466 w 4239875"/>
              <a:gd name="connsiteY8226" fmla="*/ 2764633 h 4527226"/>
              <a:gd name="connsiteX8227" fmla="*/ 2963270 w 4239875"/>
              <a:gd name="connsiteY8227" fmla="*/ 2748036 h 4527226"/>
              <a:gd name="connsiteX8228" fmla="*/ 1061998 w 4239875"/>
              <a:gd name="connsiteY8228" fmla="*/ 2746231 h 4527226"/>
              <a:gd name="connsiteX8229" fmla="*/ 1061979 w 4239875"/>
              <a:gd name="connsiteY8229" fmla="*/ 2746274 h 4527226"/>
              <a:gd name="connsiteX8230" fmla="*/ 1061998 w 4239875"/>
              <a:gd name="connsiteY8230" fmla="*/ 2746275 h 4527226"/>
              <a:gd name="connsiteX8231" fmla="*/ 3476530 w 4239875"/>
              <a:gd name="connsiteY8231" fmla="*/ 2745600 h 4527226"/>
              <a:gd name="connsiteX8232" fmla="*/ 3488878 w 4239875"/>
              <a:gd name="connsiteY8232" fmla="*/ 2752453 h 4527226"/>
              <a:gd name="connsiteX8233" fmla="*/ 3483087 w 4239875"/>
              <a:gd name="connsiteY8233" fmla="*/ 2757537 h 4527226"/>
              <a:gd name="connsiteX8234" fmla="*/ 3482268 w 4239875"/>
              <a:gd name="connsiteY8234" fmla="*/ 2757749 h 4527226"/>
              <a:gd name="connsiteX8235" fmla="*/ 3483115 w 4239875"/>
              <a:gd name="connsiteY8235" fmla="*/ 2759564 h 4527226"/>
              <a:gd name="connsiteX8236" fmla="*/ 3481004 w 4239875"/>
              <a:gd name="connsiteY8236" fmla="*/ 2763814 h 4527226"/>
              <a:gd name="connsiteX8237" fmla="*/ 3479443 w 4239875"/>
              <a:gd name="connsiteY8237" fmla="*/ 2760402 h 4527226"/>
              <a:gd name="connsiteX8238" fmla="*/ 3480488 w 4239875"/>
              <a:gd name="connsiteY8238" fmla="*/ 2758207 h 4527226"/>
              <a:gd name="connsiteX8239" fmla="*/ 3477943 w 4239875"/>
              <a:gd name="connsiteY8239" fmla="*/ 2758863 h 4527226"/>
              <a:gd name="connsiteX8240" fmla="*/ 3476530 w 4239875"/>
              <a:gd name="connsiteY8240" fmla="*/ 2745600 h 4527226"/>
              <a:gd name="connsiteX8241" fmla="*/ 3981550 w 4239875"/>
              <a:gd name="connsiteY8241" fmla="*/ 2745149 h 4527226"/>
              <a:gd name="connsiteX8242" fmla="*/ 4010305 w 4239875"/>
              <a:gd name="connsiteY8242" fmla="*/ 2762224 h 4527226"/>
              <a:gd name="connsiteX8243" fmla="*/ 4009580 w 4239875"/>
              <a:gd name="connsiteY8243" fmla="*/ 2770153 h 4527226"/>
              <a:gd name="connsiteX8244" fmla="*/ 3998272 w 4239875"/>
              <a:gd name="connsiteY8244" fmla="*/ 2768339 h 4527226"/>
              <a:gd name="connsiteX8245" fmla="*/ 4005635 w 4239875"/>
              <a:gd name="connsiteY8245" fmla="*/ 2778439 h 4527226"/>
              <a:gd name="connsiteX8246" fmla="*/ 4003336 w 4239875"/>
              <a:gd name="connsiteY8246" fmla="*/ 2782492 h 4527226"/>
              <a:gd name="connsiteX8247" fmla="*/ 4005868 w 4239875"/>
              <a:gd name="connsiteY8247" fmla="*/ 2786107 h 4527226"/>
              <a:gd name="connsiteX8248" fmla="*/ 4003708 w 4239875"/>
              <a:gd name="connsiteY8248" fmla="*/ 2791983 h 4527226"/>
              <a:gd name="connsiteX8249" fmla="*/ 4000407 w 4239875"/>
              <a:gd name="connsiteY8249" fmla="*/ 2785447 h 4527226"/>
              <a:gd name="connsiteX8250" fmla="*/ 4002532 w 4239875"/>
              <a:gd name="connsiteY8250" fmla="*/ 2782482 h 4527226"/>
              <a:gd name="connsiteX8251" fmla="*/ 3996541 w 4239875"/>
              <a:gd name="connsiteY8251" fmla="*/ 2774782 h 4527226"/>
              <a:gd name="connsiteX8252" fmla="*/ 3981550 w 4239875"/>
              <a:gd name="connsiteY8252" fmla="*/ 2745149 h 4527226"/>
              <a:gd name="connsiteX8253" fmla="*/ 2116696 w 4239875"/>
              <a:gd name="connsiteY8253" fmla="*/ 2743901 h 4527226"/>
              <a:gd name="connsiteX8254" fmla="*/ 2073066 w 4239875"/>
              <a:gd name="connsiteY8254" fmla="*/ 2781400 h 4527226"/>
              <a:gd name="connsiteX8255" fmla="*/ 2073311 w 4239875"/>
              <a:gd name="connsiteY8255" fmla="*/ 2773698 h 4527226"/>
              <a:gd name="connsiteX8256" fmla="*/ 2090347 w 4239875"/>
              <a:gd name="connsiteY8256" fmla="*/ 2760910 h 4527226"/>
              <a:gd name="connsiteX8257" fmla="*/ 2116696 w 4239875"/>
              <a:gd name="connsiteY8257" fmla="*/ 2743901 h 4527226"/>
              <a:gd name="connsiteX8258" fmla="*/ 687328 w 4239875"/>
              <a:gd name="connsiteY8258" fmla="*/ 2742771 h 4527226"/>
              <a:gd name="connsiteX8259" fmla="*/ 670802 w 4239875"/>
              <a:gd name="connsiteY8259" fmla="*/ 2764465 h 4527226"/>
              <a:gd name="connsiteX8260" fmla="*/ 671080 w 4239875"/>
              <a:gd name="connsiteY8260" fmla="*/ 2748856 h 4527226"/>
              <a:gd name="connsiteX8261" fmla="*/ 687328 w 4239875"/>
              <a:gd name="connsiteY8261" fmla="*/ 2742771 h 4527226"/>
              <a:gd name="connsiteX8262" fmla="*/ 3466349 w 4239875"/>
              <a:gd name="connsiteY8262" fmla="*/ 2742331 h 4527226"/>
              <a:gd name="connsiteX8263" fmla="*/ 3470196 w 4239875"/>
              <a:gd name="connsiteY8263" fmla="*/ 2742398 h 4527226"/>
              <a:gd name="connsiteX8264" fmla="*/ 3465901 w 4239875"/>
              <a:gd name="connsiteY8264" fmla="*/ 2755538 h 4527226"/>
              <a:gd name="connsiteX8265" fmla="*/ 3466349 w 4239875"/>
              <a:gd name="connsiteY8265" fmla="*/ 2742331 h 4527226"/>
              <a:gd name="connsiteX8266" fmla="*/ 3918737 w 4239875"/>
              <a:gd name="connsiteY8266" fmla="*/ 2742105 h 4527226"/>
              <a:gd name="connsiteX8267" fmla="*/ 3925573 w 4239875"/>
              <a:gd name="connsiteY8267" fmla="*/ 2762256 h 4527226"/>
              <a:gd name="connsiteX8268" fmla="*/ 3918737 w 4239875"/>
              <a:gd name="connsiteY8268" fmla="*/ 2742105 h 4527226"/>
              <a:gd name="connsiteX8269" fmla="*/ 3996282 w 4239875"/>
              <a:gd name="connsiteY8269" fmla="*/ 2740111 h 4527226"/>
              <a:gd name="connsiteX8270" fmla="*/ 4000088 w 4239875"/>
              <a:gd name="connsiteY8270" fmla="*/ 2742319 h 4527226"/>
              <a:gd name="connsiteX8271" fmla="*/ 4001869 w 4239875"/>
              <a:gd name="connsiteY8271" fmla="*/ 2744287 h 4527226"/>
              <a:gd name="connsiteX8272" fmla="*/ 3990559 w 4239875"/>
              <a:gd name="connsiteY8272" fmla="*/ 2742812 h 4527226"/>
              <a:gd name="connsiteX8273" fmla="*/ 3996282 w 4239875"/>
              <a:gd name="connsiteY8273" fmla="*/ 2740111 h 4527226"/>
              <a:gd name="connsiteX8274" fmla="*/ 2085991 w 4239875"/>
              <a:gd name="connsiteY8274" fmla="*/ 2739761 h 4527226"/>
              <a:gd name="connsiteX8275" fmla="*/ 2092191 w 4239875"/>
              <a:gd name="connsiteY8275" fmla="*/ 2741628 h 4527226"/>
              <a:gd name="connsiteX8276" fmla="*/ 2079670 w 4239875"/>
              <a:gd name="connsiteY8276" fmla="*/ 2753648 h 4527226"/>
              <a:gd name="connsiteX8277" fmla="*/ 2080999 w 4239875"/>
              <a:gd name="connsiteY8277" fmla="*/ 2742515 h 4527226"/>
              <a:gd name="connsiteX8278" fmla="*/ 2085991 w 4239875"/>
              <a:gd name="connsiteY8278" fmla="*/ 2739761 h 4527226"/>
              <a:gd name="connsiteX8279" fmla="*/ 2779775 w 4239875"/>
              <a:gd name="connsiteY8279" fmla="*/ 2738112 h 4527226"/>
              <a:gd name="connsiteX8280" fmla="*/ 2827845 w 4239875"/>
              <a:gd name="connsiteY8280" fmla="*/ 2783892 h 4527226"/>
              <a:gd name="connsiteX8281" fmla="*/ 2834164 w 4239875"/>
              <a:gd name="connsiteY8281" fmla="*/ 2800083 h 4527226"/>
              <a:gd name="connsiteX8282" fmla="*/ 2810115 w 4239875"/>
              <a:gd name="connsiteY8282" fmla="*/ 2784587 h 4527226"/>
              <a:gd name="connsiteX8283" fmla="*/ 2792441 w 4239875"/>
              <a:gd name="connsiteY8283" fmla="*/ 2760857 h 4527226"/>
              <a:gd name="connsiteX8284" fmla="*/ 2779775 w 4239875"/>
              <a:gd name="connsiteY8284" fmla="*/ 2738112 h 4527226"/>
              <a:gd name="connsiteX8285" fmla="*/ 2891072 w 4239875"/>
              <a:gd name="connsiteY8285" fmla="*/ 2737760 h 4527226"/>
              <a:gd name="connsiteX8286" fmla="*/ 2893939 w 4239875"/>
              <a:gd name="connsiteY8286" fmla="*/ 2740718 h 4527226"/>
              <a:gd name="connsiteX8287" fmla="*/ 2884110 w 4239875"/>
              <a:gd name="connsiteY8287" fmla="*/ 2750235 h 4527226"/>
              <a:gd name="connsiteX8288" fmla="*/ 2881244 w 4239875"/>
              <a:gd name="connsiteY8288" fmla="*/ 2747276 h 4527226"/>
              <a:gd name="connsiteX8289" fmla="*/ 2891072 w 4239875"/>
              <a:gd name="connsiteY8289" fmla="*/ 2737760 h 4527226"/>
              <a:gd name="connsiteX8290" fmla="*/ 1421817 w 4239875"/>
              <a:gd name="connsiteY8290" fmla="*/ 2737695 h 4527226"/>
              <a:gd name="connsiteX8291" fmla="*/ 1428378 w 4239875"/>
              <a:gd name="connsiteY8291" fmla="*/ 2739187 h 4527226"/>
              <a:gd name="connsiteX8292" fmla="*/ 1417842 w 4239875"/>
              <a:gd name="connsiteY8292" fmla="*/ 2742382 h 4527226"/>
              <a:gd name="connsiteX8293" fmla="*/ 1421817 w 4239875"/>
              <a:gd name="connsiteY8293" fmla="*/ 2737695 h 4527226"/>
              <a:gd name="connsiteX8294" fmla="*/ 717220 w 4239875"/>
              <a:gd name="connsiteY8294" fmla="*/ 2736704 h 4527226"/>
              <a:gd name="connsiteX8295" fmla="*/ 715588 w 4239875"/>
              <a:gd name="connsiteY8295" fmla="*/ 2745229 h 4527226"/>
              <a:gd name="connsiteX8296" fmla="*/ 717220 w 4239875"/>
              <a:gd name="connsiteY8296" fmla="*/ 2736704 h 4527226"/>
              <a:gd name="connsiteX8297" fmla="*/ 1033291 w 4239875"/>
              <a:gd name="connsiteY8297" fmla="*/ 2736686 h 4527226"/>
              <a:gd name="connsiteX8298" fmla="*/ 1044177 w 4239875"/>
              <a:gd name="connsiteY8298" fmla="*/ 2744979 h 4527226"/>
              <a:gd name="connsiteX8299" fmla="*/ 1038767 w 4239875"/>
              <a:gd name="connsiteY8299" fmla="*/ 2752080 h 4527226"/>
              <a:gd name="connsiteX8300" fmla="*/ 1027880 w 4239875"/>
              <a:gd name="connsiteY8300" fmla="*/ 2743788 h 4527226"/>
              <a:gd name="connsiteX8301" fmla="*/ 1033291 w 4239875"/>
              <a:gd name="connsiteY8301" fmla="*/ 2736686 h 4527226"/>
              <a:gd name="connsiteX8302" fmla="*/ 1629562 w 4239875"/>
              <a:gd name="connsiteY8302" fmla="*/ 2736395 h 4527226"/>
              <a:gd name="connsiteX8303" fmla="*/ 1601755 w 4239875"/>
              <a:gd name="connsiteY8303" fmla="*/ 2759514 h 4527226"/>
              <a:gd name="connsiteX8304" fmla="*/ 1608744 w 4239875"/>
              <a:gd name="connsiteY8304" fmla="*/ 2770415 h 4527226"/>
              <a:gd name="connsiteX8305" fmla="*/ 1624335 w 4239875"/>
              <a:gd name="connsiteY8305" fmla="*/ 2756269 h 4527226"/>
              <a:gd name="connsiteX8306" fmla="*/ 1632758 w 4239875"/>
              <a:gd name="connsiteY8306" fmla="*/ 2749673 h 4527226"/>
              <a:gd name="connsiteX8307" fmla="*/ 1629562 w 4239875"/>
              <a:gd name="connsiteY8307" fmla="*/ 2736395 h 4527226"/>
              <a:gd name="connsiteX8308" fmla="*/ 3595297 w 4239875"/>
              <a:gd name="connsiteY8308" fmla="*/ 2734291 h 4527226"/>
              <a:gd name="connsiteX8309" fmla="*/ 3598533 w 4239875"/>
              <a:gd name="connsiteY8309" fmla="*/ 2735697 h 4527226"/>
              <a:gd name="connsiteX8310" fmla="*/ 3590673 w 4239875"/>
              <a:gd name="connsiteY8310" fmla="*/ 2737257 h 4527226"/>
              <a:gd name="connsiteX8311" fmla="*/ 3595297 w 4239875"/>
              <a:gd name="connsiteY8311" fmla="*/ 2734291 h 4527226"/>
              <a:gd name="connsiteX8312" fmla="*/ 3475508 w 4239875"/>
              <a:gd name="connsiteY8312" fmla="*/ 2732929 h 4527226"/>
              <a:gd name="connsiteX8313" fmla="*/ 3473489 w 4239875"/>
              <a:gd name="connsiteY8313" fmla="*/ 2737015 h 4527226"/>
              <a:gd name="connsiteX8314" fmla="*/ 3475508 w 4239875"/>
              <a:gd name="connsiteY8314" fmla="*/ 2732929 h 4527226"/>
              <a:gd name="connsiteX8315" fmla="*/ 2140075 w 4239875"/>
              <a:gd name="connsiteY8315" fmla="*/ 2732492 h 4527226"/>
              <a:gd name="connsiteX8316" fmla="*/ 2140050 w 4239875"/>
              <a:gd name="connsiteY8316" fmla="*/ 2733141 h 4527226"/>
              <a:gd name="connsiteX8317" fmla="*/ 2140471 w 4239875"/>
              <a:gd name="connsiteY8317" fmla="*/ 2733530 h 4527226"/>
              <a:gd name="connsiteX8318" fmla="*/ 3063816 w 4239875"/>
              <a:gd name="connsiteY8318" fmla="*/ 2732386 h 4527226"/>
              <a:gd name="connsiteX8319" fmla="*/ 3066606 w 4239875"/>
              <a:gd name="connsiteY8319" fmla="*/ 2733465 h 4527226"/>
              <a:gd name="connsiteX8320" fmla="*/ 3059470 w 4239875"/>
              <a:gd name="connsiteY8320" fmla="*/ 2734325 h 4527226"/>
              <a:gd name="connsiteX8321" fmla="*/ 3063816 w 4239875"/>
              <a:gd name="connsiteY8321" fmla="*/ 2732386 h 4527226"/>
              <a:gd name="connsiteX8322" fmla="*/ 3619189 w 4239875"/>
              <a:gd name="connsiteY8322" fmla="*/ 2731692 h 4527226"/>
              <a:gd name="connsiteX8323" fmla="*/ 3626288 w 4239875"/>
              <a:gd name="connsiteY8323" fmla="*/ 2738778 h 4527226"/>
              <a:gd name="connsiteX8324" fmla="*/ 3629626 w 4239875"/>
              <a:gd name="connsiteY8324" fmla="*/ 2746406 h 4527226"/>
              <a:gd name="connsiteX8325" fmla="*/ 3619189 w 4239875"/>
              <a:gd name="connsiteY8325" fmla="*/ 2731692 h 4527226"/>
              <a:gd name="connsiteX8326" fmla="*/ 3023120 w 4239875"/>
              <a:gd name="connsiteY8326" fmla="*/ 2730932 h 4527226"/>
              <a:gd name="connsiteX8327" fmla="*/ 3029886 w 4239875"/>
              <a:gd name="connsiteY8327" fmla="*/ 2731748 h 4527226"/>
              <a:gd name="connsiteX8328" fmla="*/ 3034347 w 4239875"/>
              <a:gd name="connsiteY8328" fmla="*/ 2736356 h 4527226"/>
              <a:gd name="connsiteX8329" fmla="*/ 3023120 w 4239875"/>
              <a:gd name="connsiteY8329" fmla="*/ 2730932 h 4527226"/>
              <a:gd name="connsiteX8330" fmla="*/ 3195136 w 4239875"/>
              <a:gd name="connsiteY8330" fmla="*/ 2730520 h 4527226"/>
              <a:gd name="connsiteX8331" fmla="*/ 3196052 w 4239875"/>
              <a:gd name="connsiteY8331" fmla="*/ 2745000 h 4527226"/>
              <a:gd name="connsiteX8332" fmla="*/ 3193678 w 4239875"/>
              <a:gd name="connsiteY8332" fmla="*/ 2756081 h 4527226"/>
              <a:gd name="connsiteX8333" fmla="*/ 3175602 w 4239875"/>
              <a:gd name="connsiteY8333" fmla="*/ 2743215 h 4527226"/>
              <a:gd name="connsiteX8334" fmla="*/ 3195136 w 4239875"/>
              <a:gd name="connsiteY8334" fmla="*/ 2730520 h 4527226"/>
              <a:gd name="connsiteX8335" fmla="*/ 3368574 w 4239875"/>
              <a:gd name="connsiteY8335" fmla="*/ 2730388 h 4527226"/>
              <a:gd name="connsiteX8336" fmla="*/ 3371438 w 4239875"/>
              <a:gd name="connsiteY8336" fmla="*/ 2730640 h 4527226"/>
              <a:gd name="connsiteX8337" fmla="*/ 3371599 w 4239875"/>
              <a:gd name="connsiteY8337" fmla="*/ 2733510 h 4527226"/>
              <a:gd name="connsiteX8338" fmla="*/ 3368574 w 4239875"/>
              <a:gd name="connsiteY8338" fmla="*/ 2730388 h 4527226"/>
              <a:gd name="connsiteX8339" fmla="*/ 2141013 w 4239875"/>
              <a:gd name="connsiteY8339" fmla="*/ 2729468 h 4527226"/>
              <a:gd name="connsiteX8340" fmla="*/ 2148701 w 4239875"/>
              <a:gd name="connsiteY8340" fmla="*/ 2731388 h 4527226"/>
              <a:gd name="connsiteX8341" fmla="*/ 2140929 w 4239875"/>
              <a:gd name="connsiteY8341" fmla="*/ 2734725 h 4527226"/>
              <a:gd name="connsiteX8342" fmla="*/ 2140746 w 4239875"/>
              <a:gd name="connsiteY8342" fmla="*/ 2734250 h 4527226"/>
              <a:gd name="connsiteX8343" fmla="*/ 2137805 w 4239875"/>
              <a:gd name="connsiteY8343" fmla="*/ 2733589 h 4527226"/>
              <a:gd name="connsiteX8344" fmla="*/ 2136063 w 4239875"/>
              <a:gd name="connsiteY8344" fmla="*/ 2730320 h 4527226"/>
              <a:gd name="connsiteX8345" fmla="*/ 2139745 w 4239875"/>
              <a:gd name="connsiteY8345" fmla="*/ 2731555 h 4527226"/>
              <a:gd name="connsiteX8346" fmla="*/ 2709539 w 4239875"/>
              <a:gd name="connsiteY8346" fmla="*/ 2729399 h 4527226"/>
              <a:gd name="connsiteX8347" fmla="*/ 2713248 w 4239875"/>
              <a:gd name="connsiteY8347" fmla="*/ 2730542 h 4527226"/>
              <a:gd name="connsiteX8348" fmla="*/ 2718316 w 4239875"/>
              <a:gd name="connsiteY8348" fmla="*/ 2736775 h 4527226"/>
              <a:gd name="connsiteX8349" fmla="*/ 2704411 w 4239875"/>
              <a:gd name="connsiteY8349" fmla="*/ 2732416 h 4527226"/>
              <a:gd name="connsiteX8350" fmla="*/ 2709539 w 4239875"/>
              <a:gd name="connsiteY8350" fmla="*/ 2729399 h 4527226"/>
              <a:gd name="connsiteX8351" fmla="*/ 3091314 w 4239875"/>
              <a:gd name="connsiteY8351" fmla="*/ 2729379 h 4527226"/>
              <a:gd name="connsiteX8352" fmla="*/ 3091498 w 4239875"/>
              <a:gd name="connsiteY8352" fmla="*/ 2731075 h 4527226"/>
              <a:gd name="connsiteX8353" fmla="*/ 3091450 w 4239875"/>
              <a:gd name="connsiteY8353" fmla="*/ 2730641 h 4527226"/>
              <a:gd name="connsiteX8354" fmla="*/ 3083610 w 4239875"/>
              <a:gd name="connsiteY8354" fmla="*/ 2727895 h 4527226"/>
              <a:gd name="connsiteX8355" fmla="*/ 3086289 w 4239875"/>
              <a:gd name="connsiteY8355" fmla="*/ 2728365 h 4527226"/>
              <a:gd name="connsiteX8356" fmla="*/ 3085965 w 4239875"/>
              <a:gd name="connsiteY8356" fmla="*/ 2755973 h 4527226"/>
              <a:gd name="connsiteX8357" fmla="*/ 3071815 w 4239875"/>
              <a:gd name="connsiteY8357" fmla="*/ 2741360 h 4527226"/>
              <a:gd name="connsiteX8358" fmla="*/ 3083610 w 4239875"/>
              <a:gd name="connsiteY8358" fmla="*/ 2727895 h 4527226"/>
              <a:gd name="connsiteX8359" fmla="*/ 3090883 w 4239875"/>
              <a:gd name="connsiteY8359" fmla="*/ 2727347 h 4527226"/>
              <a:gd name="connsiteX8360" fmla="*/ 3092468 w 4239875"/>
              <a:gd name="connsiteY8360" fmla="*/ 2728081 h 4527226"/>
              <a:gd name="connsiteX8361" fmla="*/ 3091314 w 4239875"/>
              <a:gd name="connsiteY8361" fmla="*/ 2729379 h 4527226"/>
              <a:gd name="connsiteX8362" fmla="*/ 3090375 w 4239875"/>
              <a:gd name="connsiteY8362" fmla="*/ 2730430 h 4527226"/>
              <a:gd name="connsiteX8363" fmla="*/ 3090883 w 4239875"/>
              <a:gd name="connsiteY8363" fmla="*/ 2727347 h 4527226"/>
              <a:gd name="connsiteX8364" fmla="*/ 1332861 w 4239875"/>
              <a:gd name="connsiteY8364" fmla="*/ 2726866 h 4527226"/>
              <a:gd name="connsiteX8365" fmla="*/ 1339376 w 4239875"/>
              <a:gd name="connsiteY8365" fmla="*/ 2727620 h 4527226"/>
              <a:gd name="connsiteX8366" fmla="*/ 1328839 w 4239875"/>
              <a:gd name="connsiteY8366" fmla="*/ 2730816 h 4527226"/>
              <a:gd name="connsiteX8367" fmla="*/ 1332861 w 4239875"/>
              <a:gd name="connsiteY8367" fmla="*/ 2726866 h 4527226"/>
              <a:gd name="connsiteX8368" fmla="*/ 2100100 w 4239875"/>
              <a:gd name="connsiteY8368" fmla="*/ 2725924 h 4527226"/>
              <a:gd name="connsiteX8369" fmla="*/ 2101387 w 4239875"/>
              <a:gd name="connsiteY8369" fmla="*/ 2726134 h 4527226"/>
              <a:gd name="connsiteX8370" fmla="*/ 2102603 w 4239875"/>
              <a:gd name="connsiteY8370" fmla="*/ 2726332 h 4527226"/>
              <a:gd name="connsiteX8371" fmla="*/ 2098954 w 4239875"/>
              <a:gd name="connsiteY8371" fmla="*/ 2725737 h 4527226"/>
              <a:gd name="connsiteX8372" fmla="*/ 2099360 w 4239875"/>
              <a:gd name="connsiteY8372" fmla="*/ 2725803 h 4527226"/>
              <a:gd name="connsiteX8373" fmla="*/ 2100100 w 4239875"/>
              <a:gd name="connsiteY8373" fmla="*/ 2725924 h 4527226"/>
              <a:gd name="connsiteX8374" fmla="*/ 1643540 w 4239875"/>
              <a:gd name="connsiteY8374" fmla="*/ 2724737 h 4527226"/>
              <a:gd name="connsiteX8375" fmla="*/ 1637940 w 4239875"/>
              <a:gd name="connsiteY8375" fmla="*/ 2730927 h 4527226"/>
              <a:gd name="connsiteX8376" fmla="*/ 1640673 w 4239875"/>
              <a:gd name="connsiteY8376" fmla="*/ 2739282 h 4527226"/>
              <a:gd name="connsiteX8377" fmla="*/ 1643540 w 4239875"/>
              <a:gd name="connsiteY8377" fmla="*/ 2724737 h 4527226"/>
              <a:gd name="connsiteX8378" fmla="*/ 3990058 w 4239875"/>
              <a:gd name="connsiteY8378" fmla="*/ 2722365 h 4527226"/>
              <a:gd name="connsiteX8379" fmla="*/ 3994190 w 4239875"/>
              <a:gd name="connsiteY8379" fmla="*/ 2726168 h 4527226"/>
              <a:gd name="connsiteX8380" fmla="*/ 3983354 w 4239875"/>
              <a:gd name="connsiteY8380" fmla="*/ 2724243 h 4527226"/>
              <a:gd name="connsiteX8381" fmla="*/ 3990058 w 4239875"/>
              <a:gd name="connsiteY8381" fmla="*/ 2722365 h 4527226"/>
              <a:gd name="connsiteX8382" fmla="*/ 3906257 w 4239875"/>
              <a:gd name="connsiteY8382" fmla="*/ 2722261 h 4527226"/>
              <a:gd name="connsiteX8383" fmla="*/ 3911095 w 4239875"/>
              <a:gd name="connsiteY8383" fmla="*/ 2742766 h 4527226"/>
              <a:gd name="connsiteX8384" fmla="*/ 3906257 w 4239875"/>
              <a:gd name="connsiteY8384" fmla="*/ 2722261 h 4527226"/>
              <a:gd name="connsiteX8385" fmla="*/ 2151781 w 4239875"/>
              <a:gd name="connsiteY8385" fmla="*/ 2721167 h 4527226"/>
              <a:gd name="connsiteX8386" fmla="*/ 2162143 w 4239875"/>
              <a:gd name="connsiteY8386" fmla="*/ 2725235 h 4527226"/>
              <a:gd name="connsiteX8387" fmla="*/ 2152364 w 4239875"/>
              <a:gd name="connsiteY8387" fmla="*/ 2727028 h 4527226"/>
              <a:gd name="connsiteX8388" fmla="*/ 2151781 w 4239875"/>
              <a:gd name="connsiteY8388" fmla="*/ 2721167 h 4527226"/>
              <a:gd name="connsiteX8389" fmla="*/ 3717939 w 4239875"/>
              <a:gd name="connsiteY8389" fmla="*/ 2720096 h 4527226"/>
              <a:gd name="connsiteX8390" fmla="*/ 3719597 w 4239875"/>
              <a:gd name="connsiteY8390" fmla="*/ 2731526 h 4527226"/>
              <a:gd name="connsiteX8391" fmla="*/ 3717939 w 4239875"/>
              <a:gd name="connsiteY8391" fmla="*/ 2720096 h 4527226"/>
              <a:gd name="connsiteX8392" fmla="*/ 712409 w 4239875"/>
              <a:gd name="connsiteY8392" fmla="*/ 2720062 h 4527226"/>
              <a:gd name="connsiteX8393" fmla="*/ 720292 w 4239875"/>
              <a:gd name="connsiteY8393" fmla="*/ 2732296 h 4527226"/>
              <a:gd name="connsiteX8394" fmla="*/ 712409 w 4239875"/>
              <a:gd name="connsiteY8394" fmla="*/ 2720062 h 4527226"/>
              <a:gd name="connsiteX8395" fmla="*/ 2873684 w 4239875"/>
              <a:gd name="connsiteY8395" fmla="*/ 2719801 h 4527226"/>
              <a:gd name="connsiteX8396" fmla="*/ 2878806 w 4239875"/>
              <a:gd name="connsiteY8396" fmla="*/ 2725091 h 4527226"/>
              <a:gd name="connsiteX8397" fmla="*/ 2873684 w 4239875"/>
              <a:gd name="connsiteY8397" fmla="*/ 2719801 h 4527226"/>
              <a:gd name="connsiteX8398" fmla="*/ 3267131 w 4239875"/>
              <a:gd name="connsiteY8398" fmla="*/ 2719155 h 4527226"/>
              <a:gd name="connsiteX8399" fmla="*/ 3262166 w 4239875"/>
              <a:gd name="connsiteY8399" fmla="*/ 2730859 h 4527226"/>
              <a:gd name="connsiteX8400" fmla="*/ 3267131 w 4239875"/>
              <a:gd name="connsiteY8400" fmla="*/ 2719155 h 4527226"/>
              <a:gd name="connsiteX8401" fmla="*/ 2046112 w 4239875"/>
              <a:gd name="connsiteY8401" fmla="*/ 2719002 h 4527226"/>
              <a:gd name="connsiteX8402" fmla="*/ 2037568 w 4239875"/>
              <a:gd name="connsiteY8402" fmla="*/ 2726113 h 4527226"/>
              <a:gd name="connsiteX8403" fmla="*/ 2028489 w 4239875"/>
              <a:gd name="connsiteY8403" fmla="*/ 2734438 h 4527226"/>
              <a:gd name="connsiteX8404" fmla="*/ 2030958 w 4239875"/>
              <a:gd name="connsiteY8404" fmla="*/ 2733013 h 4527226"/>
              <a:gd name="connsiteX8405" fmla="*/ 2037141 w 4239875"/>
              <a:gd name="connsiteY8405" fmla="*/ 2728702 h 4527226"/>
              <a:gd name="connsiteX8406" fmla="*/ 2041539 w 4239875"/>
              <a:gd name="connsiteY8406" fmla="*/ 2724275 h 4527226"/>
              <a:gd name="connsiteX8407" fmla="*/ 2046112 w 4239875"/>
              <a:gd name="connsiteY8407" fmla="*/ 2719002 h 4527226"/>
              <a:gd name="connsiteX8408" fmla="*/ 1888997 w 4239875"/>
              <a:gd name="connsiteY8408" fmla="*/ 2718006 h 4527226"/>
              <a:gd name="connsiteX8409" fmla="*/ 1871219 w 4239875"/>
              <a:gd name="connsiteY8409" fmla="*/ 2743588 h 4527226"/>
              <a:gd name="connsiteX8410" fmla="*/ 1833251 w 4239875"/>
              <a:gd name="connsiteY8410" fmla="*/ 2777701 h 4527226"/>
              <a:gd name="connsiteX8411" fmla="*/ 1836512 w 4239875"/>
              <a:gd name="connsiteY8411" fmla="*/ 2756237 h 4527226"/>
              <a:gd name="connsiteX8412" fmla="*/ 1840964 w 4239875"/>
              <a:gd name="connsiteY8412" fmla="*/ 2750564 h 4527226"/>
              <a:gd name="connsiteX8413" fmla="*/ 1847403 w 4239875"/>
              <a:gd name="connsiteY8413" fmla="*/ 2743767 h 4527226"/>
              <a:gd name="connsiteX8414" fmla="*/ 1888997 w 4239875"/>
              <a:gd name="connsiteY8414" fmla="*/ 2718006 h 4527226"/>
              <a:gd name="connsiteX8415" fmla="*/ 3084854 w 4239875"/>
              <a:gd name="connsiteY8415" fmla="*/ 2715029 h 4527226"/>
              <a:gd name="connsiteX8416" fmla="*/ 3087798 w 4239875"/>
              <a:gd name="connsiteY8416" fmla="*/ 2718068 h 4527226"/>
              <a:gd name="connsiteX8417" fmla="*/ 3087961 w 4239875"/>
              <a:gd name="connsiteY8417" fmla="*/ 2723797 h 4527226"/>
              <a:gd name="connsiteX8418" fmla="*/ 3084854 w 4239875"/>
              <a:gd name="connsiteY8418" fmla="*/ 2715029 h 4527226"/>
              <a:gd name="connsiteX8419" fmla="*/ 931774 w 4239875"/>
              <a:gd name="connsiteY8419" fmla="*/ 2714507 h 4527226"/>
              <a:gd name="connsiteX8420" fmla="*/ 913024 w 4239875"/>
              <a:gd name="connsiteY8420" fmla="*/ 2732428 h 4527226"/>
              <a:gd name="connsiteX8421" fmla="*/ 900726 w 4239875"/>
              <a:gd name="connsiteY8421" fmla="*/ 2755264 h 4527226"/>
              <a:gd name="connsiteX8422" fmla="*/ 913089 w 4239875"/>
              <a:gd name="connsiteY8422" fmla="*/ 2749029 h 4527226"/>
              <a:gd name="connsiteX8423" fmla="*/ 917335 w 4239875"/>
              <a:gd name="connsiteY8423" fmla="*/ 2745695 h 4527226"/>
              <a:gd name="connsiteX8424" fmla="*/ 929426 w 4239875"/>
              <a:gd name="connsiteY8424" fmla="*/ 2727918 h 4527226"/>
              <a:gd name="connsiteX8425" fmla="*/ 1076949 w 4239875"/>
              <a:gd name="connsiteY8425" fmla="*/ 2712018 h 4527226"/>
              <a:gd name="connsiteX8426" fmla="*/ 1083722 w 4239875"/>
              <a:gd name="connsiteY8426" fmla="*/ 2713937 h 4527226"/>
              <a:gd name="connsiteX8427" fmla="*/ 1073268 w 4239875"/>
              <a:gd name="connsiteY8427" fmla="*/ 2729542 h 4527226"/>
              <a:gd name="connsiteX8428" fmla="*/ 1071218 w 4239875"/>
              <a:gd name="connsiteY8428" fmla="*/ 2729009 h 4527226"/>
              <a:gd name="connsiteX8429" fmla="*/ 1071189 w 4239875"/>
              <a:gd name="connsiteY8429" fmla="*/ 2729205 h 4527226"/>
              <a:gd name="connsiteX8430" fmla="*/ 1070969 w 4239875"/>
              <a:gd name="connsiteY8430" fmla="*/ 2728945 h 4527226"/>
              <a:gd name="connsiteX8431" fmla="*/ 1066394 w 4239875"/>
              <a:gd name="connsiteY8431" fmla="*/ 2727757 h 4527226"/>
              <a:gd name="connsiteX8432" fmla="*/ 1068100 w 4239875"/>
              <a:gd name="connsiteY8432" fmla="*/ 2724387 h 4527226"/>
              <a:gd name="connsiteX8433" fmla="*/ 1068467 w 4239875"/>
              <a:gd name="connsiteY8433" fmla="*/ 2721669 h 4527226"/>
              <a:gd name="connsiteX8434" fmla="*/ 1069105 w 4239875"/>
              <a:gd name="connsiteY8434" fmla="*/ 2722399 h 4527226"/>
              <a:gd name="connsiteX8435" fmla="*/ 1072287 w 4239875"/>
              <a:gd name="connsiteY8435" fmla="*/ 2716117 h 4527226"/>
              <a:gd name="connsiteX8436" fmla="*/ 1076949 w 4239875"/>
              <a:gd name="connsiteY8436" fmla="*/ 2712018 h 4527226"/>
              <a:gd name="connsiteX8437" fmla="*/ 1523387 w 4239875"/>
              <a:gd name="connsiteY8437" fmla="*/ 2711387 h 4527226"/>
              <a:gd name="connsiteX8438" fmla="*/ 1534272 w 4239875"/>
              <a:gd name="connsiteY8438" fmla="*/ 2719680 h 4527226"/>
              <a:gd name="connsiteX8439" fmla="*/ 1521107 w 4239875"/>
              <a:gd name="connsiteY8439" fmla="*/ 2718896 h 4527226"/>
              <a:gd name="connsiteX8440" fmla="*/ 1523387 w 4239875"/>
              <a:gd name="connsiteY8440" fmla="*/ 2711387 h 4527226"/>
              <a:gd name="connsiteX8441" fmla="*/ 2617356 w 4239875"/>
              <a:gd name="connsiteY8441" fmla="*/ 2711375 h 4527226"/>
              <a:gd name="connsiteX8442" fmla="*/ 2623946 w 4239875"/>
              <a:gd name="connsiteY8442" fmla="*/ 2713316 h 4527226"/>
              <a:gd name="connsiteX8443" fmla="*/ 2643524 w 4239875"/>
              <a:gd name="connsiteY8443" fmla="*/ 2733536 h 4527226"/>
              <a:gd name="connsiteX8444" fmla="*/ 2629216 w 4239875"/>
              <a:gd name="connsiteY8444" fmla="*/ 2736988 h 4527226"/>
              <a:gd name="connsiteX8445" fmla="*/ 2609638 w 4239875"/>
              <a:gd name="connsiteY8445" fmla="*/ 2716767 h 4527226"/>
              <a:gd name="connsiteX8446" fmla="*/ 2617356 w 4239875"/>
              <a:gd name="connsiteY8446" fmla="*/ 2711375 h 4527226"/>
              <a:gd name="connsiteX8447" fmla="*/ 2003257 w 4239875"/>
              <a:gd name="connsiteY8447" fmla="*/ 2711336 h 4527226"/>
              <a:gd name="connsiteX8448" fmla="*/ 2000326 w 4239875"/>
              <a:gd name="connsiteY8448" fmla="*/ 2715004 h 4527226"/>
              <a:gd name="connsiteX8449" fmla="*/ 2000196 w 4239875"/>
              <a:gd name="connsiteY8449" fmla="*/ 2712580 h 4527226"/>
              <a:gd name="connsiteX8450" fmla="*/ 2000695 w 4239875"/>
              <a:gd name="connsiteY8450" fmla="*/ 2712134 h 4527226"/>
              <a:gd name="connsiteX8451" fmla="*/ 2000381 w 4239875"/>
              <a:gd name="connsiteY8451" fmla="*/ 2712049 h 4527226"/>
              <a:gd name="connsiteX8452" fmla="*/ 1823411 w 4239875"/>
              <a:gd name="connsiteY8452" fmla="*/ 2710646 h 4527226"/>
              <a:gd name="connsiteX8453" fmla="*/ 1814124 w 4239875"/>
              <a:gd name="connsiteY8453" fmla="*/ 2720019 h 4527226"/>
              <a:gd name="connsiteX8454" fmla="*/ 1815306 w 4239875"/>
              <a:gd name="connsiteY8454" fmla="*/ 2732025 h 4527226"/>
              <a:gd name="connsiteX8455" fmla="*/ 1823411 w 4239875"/>
              <a:gd name="connsiteY8455" fmla="*/ 2710646 h 4527226"/>
              <a:gd name="connsiteX8456" fmla="*/ 3605028 w 4239875"/>
              <a:gd name="connsiteY8456" fmla="*/ 2710606 h 4527226"/>
              <a:gd name="connsiteX8457" fmla="*/ 3615313 w 4239875"/>
              <a:gd name="connsiteY8457" fmla="*/ 2714917 h 4527226"/>
              <a:gd name="connsiteX8458" fmla="*/ 3614902 w 4239875"/>
              <a:gd name="connsiteY8458" fmla="*/ 2726414 h 4527226"/>
              <a:gd name="connsiteX8459" fmla="*/ 3605028 w 4239875"/>
              <a:gd name="connsiteY8459" fmla="*/ 2710606 h 4527226"/>
              <a:gd name="connsiteX8460" fmla="*/ 1459776 w 4239875"/>
              <a:gd name="connsiteY8460" fmla="*/ 2710533 h 4527226"/>
              <a:gd name="connsiteX8461" fmla="*/ 1454200 w 4239875"/>
              <a:gd name="connsiteY8461" fmla="*/ 2716739 h 4527226"/>
              <a:gd name="connsiteX8462" fmla="*/ 1457090 w 4239875"/>
              <a:gd name="connsiteY8462" fmla="*/ 2725216 h 4527226"/>
              <a:gd name="connsiteX8463" fmla="*/ 1459776 w 4239875"/>
              <a:gd name="connsiteY8463" fmla="*/ 2710533 h 4527226"/>
              <a:gd name="connsiteX8464" fmla="*/ 4032690 w 4239875"/>
              <a:gd name="connsiteY8464" fmla="*/ 2709999 h 4527226"/>
              <a:gd name="connsiteX8465" fmla="*/ 4049284 w 4239875"/>
              <a:gd name="connsiteY8465" fmla="*/ 2718896 h 4527226"/>
              <a:gd name="connsiteX8466" fmla="*/ 4058474 w 4239875"/>
              <a:gd name="connsiteY8466" fmla="*/ 2734688 h 4527226"/>
              <a:gd name="connsiteX8467" fmla="*/ 4061588 w 4239875"/>
              <a:gd name="connsiteY8467" fmla="*/ 2753416 h 4527226"/>
              <a:gd name="connsiteX8468" fmla="*/ 4072120 w 4239875"/>
              <a:gd name="connsiteY8468" fmla="*/ 2773665 h 4527226"/>
              <a:gd name="connsiteX8469" fmla="*/ 4108034 w 4239875"/>
              <a:gd name="connsiteY8469" fmla="*/ 2853418 h 4527226"/>
              <a:gd name="connsiteX8470" fmla="*/ 4142290 w 4239875"/>
              <a:gd name="connsiteY8470" fmla="*/ 2936952 h 4527226"/>
              <a:gd name="connsiteX8471" fmla="*/ 4159015 w 4239875"/>
              <a:gd name="connsiteY8471" fmla="*/ 2979109 h 4527226"/>
              <a:gd name="connsiteX8472" fmla="*/ 4167444 w 4239875"/>
              <a:gd name="connsiteY8472" fmla="*/ 3001390 h 4527226"/>
              <a:gd name="connsiteX8473" fmla="*/ 4172144 w 4239875"/>
              <a:gd name="connsiteY8473" fmla="*/ 3012062 h 4527226"/>
              <a:gd name="connsiteX8474" fmla="*/ 4165362 w 4239875"/>
              <a:gd name="connsiteY8474" fmla="*/ 3018629 h 4527226"/>
              <a:gd name="connsiteX8475" fmla="*/ 4150764 w 4239875"/>
              <a:gd name="connsiteY8475" fmla="*/ 2995798 h 4527226"/>
              <a:gd name="connsiteX8476" fmla="*/ 4136330 w 4239875"/>
              <a:gd name="connsiteY8476" fmla="*/ 2957944 h 4527226"/>
              <a:gd name="connsiteX8477" fmla="*/ 4101266 w 4239875"/>
              <a:gd name="connsiteY8477" fmla="*/ 2875193 h 4527226"/>
              <a:gd name="connsiteX8478" fmla="*/ 4032690 w 4239875"/>
              <a:gd name="connsiteY8478" fmla="*/ 2709999 h 4527226"/>
              <a:gd name="connsiteX8479" fmla="*/ 3176480 w 4239875"/>
              <a:gd name="connsiteY8479" fmla="*/ 2709823 h 4527226"/>
              <a:gd name="connsiteX8480" fmla="*/ 3176103 w 4239875"/>
              <a:gd name="connsiteY8480" fmla="*/ 2724819 h 4527226"/>
              <a:gd name="connsiteX8481" fmla="*/ 3166703 w 4239875"/>
              <a:gd name="connsiteY8481" fmla="*/ 2715111 h 4527226"/>
              <a:gd name="connsiteX8482" fmla="*/ 3176480 w 4239875"/>
              <a:gd name="connsiteY8482" fmla="*/ 2709823 h 4527226"/>
              <a:gd name="connsiteX8483" fmla="*/ 1173679 w 4239875"/>
              <a:gd name="connsiteY8483" fmla="*/ 2709379 h 4527226"/>
              <a:gd name="connsiteX8484" fmla="*/ 1156607 w 4239875"/>
              <a:gd name="connsiteY8484" fmla="*/ 2729829 h 4527226"/>
              <a:gd name="connsiteX8485" fmla="*/ 1157299 w 4239875"/>
              <a:gd name="connsiteY8485" fmla="*/ 2730249 h 4527226"/>
              <a:gd name="connsiteX8486" fmla="*/ 1158383 w 4239875"/>
              <a:gd name="connsiteY8486" fmla="*/ 2728783 h 4527226"/>
              <a:gd name="connsiteX8487" fmla="*/ 3913154 w 4239875"/>
              <a:gd name="connsiteY8487" fmla="*/ 2709195 h 4527226"/>
              <a:gd name="connsiteX8488" fmla="*/ 3919364 w 4239875"/>
              <a:gd name="connsiteY8488" fmla="*/ 2715609 h 4527226"/>
              <a:gd name="connsiteX8489" fmla="*/ 3914529 w 4239875"/>
              <a:gd name="connsiteY8489" fmla="*/ 2720291 h 4527226"/>
              <a:gd name="connsiteX8490" fmla="*/ 3908317 w 4239875"/>
              <a:gd name="connsiteY8490" fmla="*/ 2713878 h 4527226"/>
              <a:gd name="connsiteX8491" fmla="*/ 3913154 w 4239875"/>
              <a:gd name="connsiteY8491" fmla="*/ 2709195 h 4527226"/>
              <a:gd name="connsiteX8492" fmla="*/ 3458502 w 4239875"/>
              <a:gd name="connsiteY8492" fmla="*/ 2708773 h 4527226"/>
              <a:gd name="connsiteX8493" fmla="*/ 3464029 w 4239875"/>
              <a:gd name="connsiteY8493" fmla="*/ 2713897 h 4527226"/>
              <a:gd name="connsiteX8494" fmla="*/ 3471156 w 4239875"/>
              <a:gd name="connsiteY8494" fmla="*/ 2737666 h 4527226"/>
              <a:gd name="connsiteX8495" fmla="*/ 3469570 w 4239875"/>
              <a:gd name="connsiteY8495" fmla="*/ 2737321 h 4527226"/>
              <a:gd name="connsiteX8496" fmla="*/ 3467131 w 4239875"/>
              <a:gd name="connsiteY8496" fmla="*/ 2740936 h 4527226"/>
              <a:gd name="connsiteX8497" fmla="*/ 3466314 w 4239875"/>
              <a:gd name="connsiteY8497" fmla="*/ 2737428 h 4527226"/>
              <a:gd name="connsiteX8498" fmla="*/ 3466845 w 4239875"/>
              <a:gd name="connsiteY8498" fmla="*/ 2736640 h 4527226"/>
              <a:gd name="connsiteX8499" fmla="*/ 3464847 w 4239875"/>
              <a:gd name="connsiteY8499" fmla="*/ 2733758 h 4527226"/>
              <a:gd name="connsiteX8500" fmla="*/ 3462935 w 4239875"/>
              <a:gd name="connsiteY8500" fmla="*/ 2730009 h 4527226"/>
              <a:gd name="connsiteX8501" fmla="*/ 3461847 w 4239875"/>
              <a:gd name="connsiteY8501" fmla="*/ 2731601 h 4527226"/>
              <a:gd name="connsiteX8502" fmla="*/ 3463114 w 4239875"/>
              <a:gd name="connsiteY8502" fmla="*/ 2732064 h 4527226"/>
              <a:gd name="connsiteX8503" fmla="*/ 3460140 w 4239875"/>
              <a:gd name="connsiteY8503" fmla="*/ 2735253 h 4527226"/>
              <a:gd name="connsiteX8504" fmla="*/ 3460131 w 4239875"/>
              <a:gd name="connsiteY8504" fmla="*/ 2735259 h 4527226"/>
              <a:gd name="connsiteX8505" fmla="*/ 3459846 w 4239875"/>
              <a:gd name="connsiteY8505" fmla="*/ 2735874 h 4527226"/>
              <a:gd name="connsiteX8506" fmla="*/ 3459746 w 4239875"/>
              <a:gd name="connsiteY8506" fmla="*/ 2735498 h 4527226"/>
              <a:gd name="connsiteX8507" fmla="*/ 3459245 w 4239875"/>
              <a:gd name="connsiteY8507" fmla="*/ 2735811 h 4527226"/>
              <a:gd name="connsiteX8508" fmla="*/ 3459612 w 4239875"/>
              <a:gd name="connsiteY8508" fmla="*/ 2734999 h 4527226"/>
              <a:gd name="connsiteX8509" fmla="*/ 3456502 w 4239875"/>
              <a:gd name="connsiteY8509" fmla="*/ 2723272 h 4527226"/>
              <a:gd name="connsiteX8510" fmla="*/ 3458502 w 4239875"/>
              <a:gd name="connsiteY8510" fmla="*/ 2708773 h 4527226"/>
              <a:gd name="connsiteX8511" fmla="*/ 2004108 w 4239875"/>
              <a:gd name="connsiteY8511" fmla="*/ 2708698 h 4527226"/>
              <a:gd name="connsiteX8512" fmla="*/ 2003257 w 4239875"/>
              <a:gd name="connsiteY8512" fmla="*/ 2711336 h 4527226"/>
              <a:gd name="connsiteX8513" fmla="*/ 2003249 w 4239875"/>
              <a:gd name="connsiteY8513" fmla="*/ 2709331 h 4527226"/>
              <a:gd name="connsiteX8514" fmla="*/ 2004108 w 4239875"/>
              <a:gd name="connsiteY8514" fmla="*/ 2708698 h 4527226"/>
              <a:gd name="connsiteX8515" fmla="*/ 1353588 w 4239875"/>
              <a:gd name="connsiteY8515" fmla="*/ 2708167 h 4527226"/>
              <a:gd name="connsiteX8516" fmla="*/ 1358943 w 4239875"/>
              <a:gd name="connsiteY8516" fmla="*/ 2712246 h 4527226"/>
              <a:gd name="connsiteX8517" fmla="*/ 1354539 w 4239875"/>
              <a:gd name="connsiteY8517" fmla="*/ 2718027 h 4527226"/>
              <a:gd name="connsiteX8518" fmla="*/ 1358764 w 4239875"/>
              <a:gd name="connsiteY8518" fmla="*/ 2721244 h 4527226"/>
              <a:gd name="connsiteX8519" fmla="*/ 1362971 w 4239875"/>
              <a:gd name="connsiteY8519" fmla="*/ 2718242 h 4527226"/>
              <a:gd name="connsiteX8520" fmla="*/ 1369671 w 4239875"/>
              <a:gd name="connsiteY8520" fmla="*/ 2720418 h 4527226"/>
              <a:gd name="connsiteX8521" fmla="*/ 1358840 w 4239875"/>
              <a:gd name="connsiteY8521" fmla="*/ 2733699 h 4527226"/>
              <a:gd name="connsiteX8522" fmla="*/ 1353818 w 4239875"/>
              <a:gd name="connsiteY8522" fmla="*/ 2732020 h 4527226"/>
              <a:gd name="connsiteX8523" fmla="*/ 1351873 w 4239875"/>
              <a:gd name="connsiteY8523" fmla="*/ 2734576 h 4527226"/>
              <a:gd name="connsiteX8524" fmla="*/ 1337542 w 4239875"/>
              <a:gd name="connsiteY8524" fmla="*/ 2753389 h 4527226"/>
              <a:gd name="connsiteX8525" fmla="*/ 1310720 w 4239875"/>
              <a:gd name="connsiteY8525" fmla="*/ 2777245 h 4527226"/>
              <a:gd name="connsiteX8526" fmla="*/ 1343718 w 4239875"/>
              <a:gd name="connsiteY8526" fmla="*/ 2724359 h 4527226"/>
              <a:gd name="connsiteX8527" fmla="*/ 1341919 w 4239875"/>
              <a:gd name="connsiteY8527" fmla="*/ 2723486 h 4527226"/>
              <a:gd name="connsiteX8528" fmla="*/ 1345116 w 4239875"/>
              <a:gd name="connsiteY8528" fmla="*/ 2722121 h 4527226"/>
              <a:gd name="connsiteX8529" fmla="*/ 1347791 w 4239875"/>
              <a:gd name="connsiteY8529" fmla="*/ 2717833 h 4527226"/>
              <a:gd name="connsiteX8530" fmla="*/ 1346799 w 4239875"/>
              <a:gd name="connsiteY8530" fmla="*/ 2717079 h 4527226"/>
              <a:gd name="connsiteX8531" fmla="*/ 1353588 w 4239875"/>
              <a:gd name="connsiteY8531" fmla="*/ 2708167 h 4527226"/>
              <a:gd name="connsiteX8532" fmla="*/ 877452 w 4239875"/>
              <a:gd name="connsiteY8532" fmla="*/ 2708109 h 4527226"/>
              <a:gd name="connsiteX8533" fmla="*/ 875901 w 4239875"/>
              <a:gd name="connsiteY8533" fmla="*/ 2718697 h 4527226"/>
              <a:gd name="connsiteX8534" fmla="*/ 877452 w 4239875"/>
              <a:gd name="connsiteY8534" fmla="*/ 2708109 h 4527226"/>
              <a:gd name="connsiteX8535" fmla="*/ 1928510 w 4239875"/>
              <a:gd name="connsiteY8535" fmla="*/ 2702242 h 4527226"/>
              <a:gd name="connsiteX8536" fmla="*/ 1935191 w 4239875"/>
              <a:gd name="connsiteY8536" fmla="*/ 2704008 h 4527226"/>
              <a:gd name="connsiteX8537" fmla="*/ 1924734 w 4239875"/>
              <a:gd name="connsiteY8537" fmla="*/ 2706676 h 4527226"/>
              <a:gd name="connsiteX8538" fmla="*/ 1928510 w 4239875"/>
              <a:gd name="connsiteY8538" fmla="*/ 2702242 h 4527226"/>
              <a:gd name="connsiteX8539" fmla="*/ 2195991 w 4239875"/>
              <a:gd name="connsiteY8539" fmla="*/ 2700467 h 4527226"/>
              <a:gd name="connsiteX8540" fmla="*/ 2161153 w 4239875"/>
              <a:gd name="connsiteY8540" fmla="*/ 2718703 h 4527226"/>
              <a:gd name="connsiteX8541" fmla="*/ 2195991 w 4239875"/>
              <a:gd name="connsiteY8541" fmla="*/ 2700467 h 4527226"/>
              <a:gd name="connsiteX8542" fmla="*/ 1984886 w 4239875"/>
              <a:gd name="connsiteY8542" fmla="*/ 2699714 h 4527226"/>
              <a:gd name="connsiteX8543" fmla="*/ 1983347 w 4239875"/>
              <a:gd name="connsiteY8543" fmla="*/ 2701728 h 4527226"/>
              <a:gd name="connsiteX8544" fmla="*/ 1971585 w 4239875"/>
              <a:gd name="connsiteY8544" fmla="*/ 2714715 h 4527226"/>
              <a:gd name="connsiteX8545" fmla="*/ 1971788 w 4239875"/>
              <a:gd name="connsiteY8545" fmla="*/ 2709682 h 4527226"/>
              <a:gd name="connsiteX8546" fmla="*/ 1974724 w 4239875"/>
              <a:gd name="connsiteY8546" fmla="*/ 2706023 h 4527226"/>
              <a:gd name="connsiteX8547" fmla="*/ 1979106 w 4239875"/>
              <a:gd name="connsiteY8547" fmla="*/ 2703360 h 4527226"/>
              <a:gd name="connsiteX8548" fmla="*/ 2700688 w 4239875"/>
              <a:gd name="connsiteY8548" fmla="*/ 2699711 h 4527226"/>
              <a:gd name="connsiteX8549" fmla="*/ 2706220 w 4239875"/>
              <a:gd name="connsiteY8549" fmla="*/ 2709133 h 4527226"/>
              <a:gd name="connsiteX8550" fmla="*/ 2700688 w 4239875"/>
              <a:gd name="connsiteY8550" fmla="*/ 2699711 h 4527226"/>
              <a:gd name="connsiteX8551" fmla="*/ 3805399 w 4239875"/>
              <a:gd name="connsiteY8551" fmla="*/ 2698580 h 4527226"/>
              <a:gd name="connsiteX8552" fmla="*/ 3814196 w 4239875"/>
              <a:gd name="connsiteY8552" fmla="*/ 2705956 h 4527226"/>
              <a:gd name="connsiteX8553" fmla="*/ 3813896 w 4239875"/>
              <a:gd name="connsiteY8553" fmla="*/ 2717119 h 4527226"/>
              <a:gd name="connsiteX8554" fmla="*/ 3805399 w 4239875"/>
              <a:gd name="connsiteY8554" fmla="*/ 2698580 h 4527226"/>
              <a:gd name="connsiteX8555" fmla="*/ 3038719 w 4239875"/>
              <a:gd name="connsiteY8555" fmla="*/ 2698537 h 4527226"/>
              <a:gd name="connsiteX8556" fmla="*/ 3046864 w 4239875"/>
              <a:gd name="connsiteY8556" fmla="*/ 2703079 h 4527226"/>
              <a:gd name="connsiteX8557" fmla="*/ 3037888 w 4239875"/>
              <a:gd name="connsiteY8557" fmla="*/ 2703484 h 4527226"/>
              <a:gd name="connsiteX8558" fmla="*/ 3038719 w 4239875"/>
              <a:gd name="connsiteY8558" fmla="*/ 2698537 h 4527226"/>
              <a:gd name="connsiteX8559" fmla="*/ 3037925 w 4239875"/>
              <a:gd name="connsiteY8559" fmla="*/ 2698130 h 4527226"/>
              <a:gd name="connsiteX8560" fmla="*/ 3037039 w 4239875"/>
              <a:gd name="connsiteY8560" fmla="*/ 2703021 h 4527226"/>
              <a:gd name="connsiteX8561" fmla="*/ 3034014 w 4239875"/>
              <a:gd name="connsiteY8561" fmla="*/ 2699899 h 4527226"/>
              <a:gd name="connsiteX8562" fmla="*/ 3037925 w 4239875"/>
              <a:gd name="connsiteY8562" fmla="*/ 2698130 h 4527226"/>
              <a:gd name="connsiteX8563" fmla="*/ 1532606 w 4239875"/>
              <a:gd name="connsiteY8563" fmla="*/ 2697466 h 4527226"/>
              <a:gd name="connsiteX8564" fmla="*/ 1521639 w 4239875"/>
              <a:gd name="connsiteY8564" fmla="*/ 2711863 h 4527226"/>
              <a:gd name="connsiteX8565" fmla="*/ 1516284 w 4239875"/>
              <a:gd name="connsiteY8565" fmla="*/ 2707782 h 4527226"/>
              <a:gd name="connsiteX8566" fmla="*/ 1532606 w 4239875"/>
              <a:gd name="connsiteY8566" fmla="*/ 2697466 h 4527226"/>
              <a:gd name="connsiteX8567" fmla="*/ 3633348 w 4239875"/>
              <a:gd name="connsiteY8567" fmla="*/ 2695936 h 4527226"/>
              <a:gd name="connsiteX8568" fmla="*/ 3635752 w 4239875"/>
              <a:gd name="connsiteY8568" fmla="*/ 2699821 h 4527226"/>
              <a:gd name="connsiteX8569" fmla="*/ 3636578 w 4239875"/>
              <a:gd name="connsiteY8569" fmla="*/ 2704136 h 4527226"/>
              <a:gd name="connsiteX8570" fmla="*/ 3636830 w 4239875"/>
              <a:gd name="connsiteY8570" fmla="*/ 2700546 h 4527226"/>
              <a:gd name="connsiteX8571" fmla="*/ 3639793 w 4239875"/>
              <a:gd name="connsiteY8571" fmla="*/ 2700704 h 4527226"/>
              <a:gd name="connsiteX8572" fmla="*/ 3639854 w 4239875"/>
              <a:gd name="connsiteY8572" fmla="*/ 2703670 h 4527226"/>
              <a:gd name="connsiteX8573" fmla="*/ 3636661 w 4239875"/>
              <a:gd name="connsiteY8573" fmla="*/ 2704573 h 4527226"/>
              <a:gd name="connsiteX8574" fmla="*/ 3636754 w 4239875"/>
              <a:gd name="connsiteY8574" fmla="*/ 2705065 h 4527226"/>
              <a:gd name="connsiteX8575" fmla="*/ 3633348 w 4239875"/>
              <a:gd name="connsiteY8575" fmla="*/ 2695936 h 4527226"/>
              <a:gd name="connsiteX8576" fmla="*/ 3190913 w 4239875"/>
              <a:gd name="connsiteY8576" fmla="*/ 2695495 h 4527226"/>
              <a:gd name="connsiteX8577" fmla="*/ 3191317 w 4239875"/>
              <a:gd name="connsiteY8577" fmla="*/ 2697012 h 4527226"/>
              <a:gd name="connsiteX8578" fmla="*/ 3190648 w 4239875"/>
              <a:gd name="connsiteY8578" fmla="*/ 2695881 h 4527226"/>
              <a:gd name="connsiteX8579" fmla="*/ 3703437 w 4239875"/>
              <a:gd name="connsiteY8579" fmla="*/ 2695402 h 4527226"/>
              <a:gd name="connsiteX8580" fmla="*/ 3708351 w 4239875"/>
              <a:gd name="connsiteY8580" fmla="*/ 2710195 h 4527226"/>
              <a:gd name="connsiteX8581" fmla="*/ 3709968 w 4239875"/>
              <a:gd name="connsiteY8581" fmla="*/ 2701297 h 4527226"/>
              <a:gd name="connsiteX8582" fmla="*/ 3703437 w 4239875"/>
              <a:gd name="connsiteY8582" fmla="*/ 2695402 h 4527226"/>
              <a:gd name="connsiteX8583" fmla="*/ 1399812 w 4239875"/>
              <a:gd name="connsiteY8583" fmla="*/ 2693763 h 4527226"/>
              <a:gd name="connsiteX8584" fmla="*/ 1400444 w 4239875"/>
              <a:gd name="connsiteY8584" fmla="*/ 2703500 h 4527226"/>
              <a:gd name="connsiteX8585" fmla="*/ 1399812 w 4239875"/>
              <a:gd name="connsiteY8585" fmla="*/ 2693763 h 4527226"/>
              <a:gd name="connsiteX8586" fmla="*/ 1975449 w 4239875"/>
              <a:gd name="connsiteY8586" fmla="*/ 2693261 h 4527226"/>
              <a:gd name="connsiteX8587" fmla="*/ 1958579 w 4239875"/>
              <a:gd name="connsiteY8587" fmla="*/ 2711696 h 4527226"/>
              <a:gd name="connsiteX8588" fmla="*/ 1953165 w 4239875"/>
              <a:gd name="connsiteY8588" fmla="*/ 2714187 h 4527226"/>
              <a:gd name="connsiteX8589" fmla="*/ 1950046 w 4239875"/>
              <a:gd name="connsiteY8589" fmla="*/ 2714415 h 4527226"/>
              <a:gd name="connsiteX8590" fmla="*/ 1950681 w 4239875"/>
              <a:gd name="connsiteY8590" fmla="*/ 2712868 h 4527226"/>
              <a:gd name="connsiteX8591" fmla="*/ 1952904 w 4239875"/>
              <a:gd name="connsiteY8591" fmla="*/ 2710447 h 4527226"/>
              <a:gd name="connsiteX8592" fmla="*/ 1975032 w 4239875"/>
              <a:gd name="connsiteY8592" fmla="*/ 2693549 h 4527226"/>
              <a:gd name="connsiteX8593" fmla="*/ 945698 w 4239875"/>
              <a:gd name="connsiteY8593" fmla="*/ 2691767 h 4527226"/>
              <a:gd name="connsiteX8594" fmla="*/ 936176 w 4239875"/>
              <a:gd name="connsiteY8594" fmla="*/ 2701433 h 4527226"/>
              <a:gd name="connsiteX8595" fmla="*/ 936712 w 4239875"/>
              <a:gd name="connsiteY8595" fmla="*/ 2714346 h 4527226"/>
              <a:gd name="connsiteX8596" fmla="*/ 945698 w 4239875"/>
              <a:gd name="connsiteY8596" fmla="*/ 2691767 h 4527226"/>
              <a:gd name="connsiteX8597" fmla="*/ 3428417 w 4239875"/>
              <a:gd name="connsiteY8597" fmla="*/ 2690007 h 4527226"/>
              <a:gd name="connsiteX8598" fmla="*/ 3429407 w 4239875"/>
              <a:gd name="connsiteY8598" fmla="*/ 2692831 h 4527226"/>
              <a:gd name="connsiteX8599" fmla="*/ 3429315 w 4239875"/>
              <a:gd name="connsiteY8599" fmla="*/ 2693022 h 4527226"/>
              <a:gd name="connsiteX8600" fmla="*/ 3430386 w 4239875"/>
              <a:gd name="connsiteY8600" fmla="*/ 2693309 h 4527226"/>
              <a:gd name="connsiteX8601" fmla="*/ 3428643 w 4239875"/>
              <a:gd name="connsiteY8601" fmla="*/ 2694404 h 4527226"/>
              <a:gd name="connsiteX8602" fmla="*/ 3427328 w 4239875"/>
              <a:gd name="connsiteY8602" fmla="*/ 2697112 h 4527226"/>
              <a:gd name="connsiteX8603" fmla="*/ 3426695 w 4239875"/>
              <a:gd name="connsiteY8603" fmla="*/ 2695628 h 4527226"/>
              <a:gd name="connsiteX8604" fmla="*/ 3426164 w 4239875"/>
              <a:gd name="connsiteY8604" fmla="*/ 2695963 h 4527226"/>
              <a:gd name="connsiteX8605" fmla="*/ 3422685 w 4239875"/>
              <a:gd name="connsiteY8605" fmla="*/ 2695031 h 4527226"/>
              <a:gd name="connsiteX8606" fmla="*/ 3426907 w 4239875"/>
              <a:gd name="connsiteY8606" fmla="*/ 2692377 h 4527226"/>
              <a:gd name="connsiteX8607" fmla="*/ 3426919 w 4239875"/>
              <a:gd name="connsiteY8607" fmla="*/ 2692379 h 4527226"/>
              <a:gd name="connsiteX8608" fmla="*/ 3596229 w 4239875"/>
              <a:gd name="connsiteY8608" fmla="*/ 2688869 h 4527226"/>
              <a:gd name="connsiteX8609" fmla="*/ 3608379 w 4239875"/>
              <a:gd name="connsiteY8609" fmla="*/ 2707027 h 4527226"/>
              <a:gd name="connsiteX8610" fmla="*/ 3596229 w 4239875"/>
              <a:gd name="connsiteY8610" fmla="*/ 2688869 h 4527226"/>
              <a:gd name="connsiteX8611" fmla="*/ 3000215 w 4239875"/>
              <a:gd name="connsiteY8611" fmla="*/ 2688055 h 4527226"/>
              <a:gd name="connsiteX8612" fmla="*/ 3015286 w 4239875"/>
              <a:gd name="connsiteY8612" fmla="*/ 2700405 h 4527226"/>
              <a:gd name="connsiteX8613" fmla="*/ 3021564 w 4239875"/>
              <a:gd name="connsiteY8613" fmla="*/ 2719997 h 4527226"/>
              <a:gd name="connsiteX8614" fmla="*/ 3005338 w 4239875"/>
              <a:gd name="connsiteY8614" fmla="*/ 2707196 h 4527226"/>
              <a:gd name="connsiteX8615" fmla="*/ 3000215 w 4239875"/>
              <a:gd name="connsiteY8615" fmla="*/ 2688055 h 4527226"/>
              <a:gd name="connsiteX8616" fmla="*/ 2208207 w 4239875"/>
              <a:gd name="connsiteY8616" fmla="*/ 2687912 h 4527226"/>
              <a:gd name="connsiteX8617" fmla="*/ 2206159 w 4239875"/>
              <a:gd name="connsiteY8617" fmla="*/ 2696985 h 4527226"/>
              <a:gd name="connsiteX8618" fmla="*/ 2205148 w 4239875"/>
              <a:gd name="connsiteY8618" fmla="*/ 2688738 h 4527226"/>
              <a:gd name="connsiteX8619" fmla="*/ 2208207 w 4239875"/>
              <a:gd name="connsiteY8619" fmla="*/ 2687912 h 4527226"/>
              <a:gd name="connsiteX8620" fmla="*/ 1843106 w 4239875"/>
              <a:gd name="connsiteY8620" fmla="*/ 2686643 h 4527226"/>
              <a:gd name="connsiteX8621" fmla="*/ 1847372 w 4239875"/>
              <a:gd name="connsiteY8621" fmla="*/ 2701038 h 4527226"/>
              <a:gd name="connsiteX8622" fmla="*/ 1855431 w 4239875"/>
              <a:gd name="connsiteY8622" fmla="*/ 2690460 h 4527226"/>
              <a:gd name="connsiteX8623" fmla="*/ 1843106 w 4239875"/>
              <a:gd name="connsiteY8623" fmla="*/ 2686643 h 4527226"/>
              <a:gd name="connsiteX8624" fmla="*/ 2918957 w 4239875"/>
              <a:gd name="connsiteY8624" fmla="*/ 2686556 h 4527226"/>
              <a:gd name="connsiteX8625" fmla="*/ 2961940 w 4239875"/>
              <a:gd name="connsiteY8625" fmla="*/ 2736879 h 4527226"/>
              <a:gd name="connsiteX8626" fmla="*/ 2940636 w 4239875"/>
              <a:gd name="connsiteY8626" fmla="*/ 2726746 h 4527226"/>
              <a:gd name="connsiteX8627" fmla="*/ 2926252 w 4239875"/>
              <a:gd name="connsiteY8627" fmla="*/ 2709913 h 4527226"/>
              <a:gd name="connsiteX8628" fmla="*/ 2918957 w 4239875"/>
              <a:gd name="connsiteY8628" fmla="*/ 2686556 h 4527226"/>
              <a:gd name="connsiteX8629" fmla="*/ 4022672 w 4239875"/>
              <a:gd name="connsiteY8629" fmla="*/ 2686174 h 4527226"/>
              <a:gd name="connsiteX8630" fmla="*/ 4030812 w 4239875"/>
              <a:gd name="connsiteY8630" fmla="*/ 2690707 h 4527226"/>
              <a:gd name="connsiteX8631" fmla="*/ 4022672 w 4239875"/>
              <a:gd name="connsiteY8631" fmla="*/ 2686174 h 4527226"/>
              <a:gd name="connsiteX8632" fmla="*/ 2965869 w 4239875"/>
              <a:gd name="connsiteY8632" fmla="*/ 2685003 h 4527226"/>
              <a:gd name="connsiteX8633" fmla="*/ 2966995 w 4239875"/>
              <a:gd name="connsiteY8633" fmla="*/ 2695690 h 4527226"/>
              <a:gd name="connsiteX8634" fmla="*/ 2965869 w 4239875"/>
              <a:gd name="connsiteY8634" fmla="*/ 2685003 h 4527226"/>
              <a:gd name="connsiteX8635" fmla="*/ 3512985 w 4239875"/>
              <a:gd name="connsiteY8635" fmla="*/ 2684751 h 4527226"/>
              <a:gd name="connsiteX8636" fmla="*/ 3514239 w 4239875"/>
              <a:gd name="connsiteY8636" fmla="*/ 2695313 h 4527226"/>
              <a:gd name="connsiteX8637" fmla="*/ 3512985 w 4239875"/>
              <a:gd name="connsiteY8637" fmla="*/ 2684751 h 4527226"/>
              <a:gd name="connsiteX8638" fmla="*/ 731201 w 4239875"/>
              <a:gd name="connsiteY8638" fmla="*/ 2683913 h 4527226"/>
              <a:gd name="connsiteX8639" fmla="*/ 736550 w 4239875"/>
              <a:gd name="connsiteY8639" fmla="*/ 2687988 h 4527226"/>
              <a:gd name="connsiteX8640" fmla="*/ 729856 w 4239875"/>
              <a:gd name="connsiteY8640" fmla="*/ 2696777 h 4527226"/>
              <a:gd name="connsiteX8641" fmla="*/ 719333 w 4239875"/>
              <a:gd name="connsiteY8641" fmla="*/ 2710588 h 4527226"/>
              <a:gd name="connsiteX8642" fmla="*/ 713984 w 4239875"/>
              <a:gd name="connsiteY8642" fmla="*/ 2706513 h 4527226"/>
              <a:gd name="connsiteX8643" fmla="*/ 720680 w 4239875"/>
              <a:gd name="connsiteY8643" fmla="*/ 2697725 h 4527226"/>
              <a:gd name="connsiteX8644" fmla="*/ 731201 w 4239875"/>
              <a:gd name="connsiteY8644" fmla="*/ 2683913 h 4527226"/>
              <a:gd name="connsiteX8645" fmla="*/ 3447567 w 4239875"/>
              <a:gd name="connsiteY8645" fmla="*/ 2682641 h 4527226"/>
              <a:gd name="connsiteX8646" fmla="*/ 3458808 w 4239875"/>
              <a:gd name="connsiteY8646" fmla="*/ 2701729 h 4527226"/>
              <a:gd name="connsiteX8647" fmla="*/ 3439155 w 4239875"/>
              <a:gd name="connsiteY8647" fmla="*/ 2690786 h 4527226"/>
              <a:gd name="connsiteX8648" fmla="*/ 3447567 w 4239875"/>
              <a:gd name="connsiteY8648" fmla="*/ 2682641 h 4527226"/>
              <a:gd name="connsiteX8649" fmla="*/ 2845246 w 4239875"/>
              <a:gd name="connsiteY8649" fmla="*/ 2682284 h 4527226"/>
              <a:gd name="connsiteX8650" fmla="*/ 2846663 w 4239875"/>
              <a:gd name="connsiteY8650" fmla="*/ 2691159 h 4527226"/>
              <a:gd name="connsiteX8651" fmla="*/ 2845246 w 4239875"/>
              <a:gd name="connsiteY8651" fmla="*/ 2682284 h 4527226"/>
              <a:gd name="connsiteX8652" fmla="*/ 3060952 w 4239875"/>
              <a:gd name="connsiteY8652" fmla="*/ 2682197 h 4527226"/>
              <a:gd name="connsiteX8653" fmla="*/ 3063133 w 4239875"/>
              <a:gd name="connsiteY8653" fmla="*/ 2691861 h 4527226"/>
              <a:gd name="connsiteX8654" fmla="*/ 3060952 w 4239875"/>
              <a:gd name="connsiteY8654" fmla="*/ 2682197 h 4527226"/>
              <a:gd name="connsiteX8655" fmla="*/ 1642610 w 4239875"/>
              <a:gd name="connsiteY8655" fmla="*/ 2681621 h 4527226"/>
              <a:gd name="connsiteX8656" fmla="*/ 1642130 w 4239875"/>
              <a:gd name="connsiteY8656" fmla="*/ 2682163 h 4527226"/>
              <a:gd name="connsiteX8657" fmla="*/ 1639879 w 4239875"/>
              <a:gd name="connsiteY8657" fmla="*/ 2686320 h 4527226"/>
              <a:gd name="connsiteX8658" fmla="*/ 1642642 w 4239875"/>
              <a:gd name="connsiteY8658" fmla="*/ 2692453 h 4527226"/>
              <a:gd name="connsiteX8659" fmla="*/ 1645596 w 4239875"/>
              <a:gd name="connsiteY8659" fmla="*/ 2684813 h 4527226"/>
              <a:gd name="connsiteX8660" fmla="*/ 1544185 w 4239875"/>
              <a:gd name="connsiteY8660" fmla="*/ 2681469 h 4527226"/>
              <a:gd name="connsiteX8661" fmla="*/ 1551338 w 4239875"/>
              <a:gd name="connsiteY8661" fmla="*/ 2684342 h 4527226"/>
              <a:gd name="connsiteX8662" fmla="*/ 1539042 w 4239875"/>
              <a:gd name="connsiteY8662" fmla="*/ 2700483 h 4527226"/>
              <a:gd name="connsiteX8663" fmla="*/ 1533534 w 4239875"/>
              <a:gd name="connsiteY8663" fmla="*/ 2694324 h 4527226"/>
              <a:gd name="connsiteX8664" fmla="*/ 1538944 w 4239875"/>
              <a:gd name="connsiteY8664" fmla="*/ 2683729 h 4527226"/>
              <a:gd name="connsiteX8665" fmla="*/ 1544185 w 4239875"/>
              <a:gd name="connsiteY8665" fmla="*/ 2681469 h 4527226"/>
              <a:gd name="connsiteX8666" fmla="*/ 2451526 w 4239875"/>
              <a:gd name="connsiteY8666" fmla="*/ 2681357 h 4527226"/>
              <a:gd name="connsiteX8667" fmla="*/ 2452763 w 4239875"/>
              <a:gd name="connsiteY8667" fmla="*/ 2681558 h 4527226"/>
              <a:gd name="connsiteX8668" fmla="*/ 2452020 w 4239875"/>
              <a:gd name="connsiteY8668" fmla="*/ 2681439 h 4527226"/>
              <a:gd name="connsiteX8669" fmla="*/ 2442059 w 4239875"/>
              <a:gd name="connsiteY8669" fmla="*/ 2681207 h 4527226"/>
              <a:gd name="connsiteX8670" fmla="*/ 2449359 w 4239875"/>
              <a:gd name="connsiteY8670" fmla="*/ 2683065 h 4527226"/>
              <a:gd name="connsiteX8671" fmla="*/ 2447102 w 4239875"/>
              <a:gd name="connsiteY8671" fmla="*/ 2690602 h 4527226"/>
              <a:gd name="connsiteX8672" fmla="*/ 2442059 w 4239875"/>
              <a:gd name="connsiteY8672" fmla="*/ 2681207 h 4527226"/>
              <a:gd name="connsiteX8673" fmla="*/ 2450220 w 4239875"/>
              <a:gd name="connsiteY8673" fmla="*/ 2681144 h 4527226"/>
              <a:gd name="connsiteX8674" fmla="*/ 2451526 w 4239875"/>
              <a:gd name="connsiteY8674" fmla="*/ 2681357 h 4527226"/>
              <a:gd name="connsiteX8675" fmla="*/ 2450482 w 4239875"/>
              <a:gd name="connsiteY8675" fmla="*/ 2681188 h 4527226"/>
              <a:gd name="connsiteX8676" fmla="*/ 2449114 w 4239875"/>
              <a:gd name="connsiteY8676" fmla="*/ 2680965 h 4527226"/>
              <a:gd name="connsiteX8677" fmla="*/ 2449171 w 4239875"/>
              <a:gd name="connsiteY8677" fmla="*/ 2680973 h 4527226"/>
              <a:gd name="connsiteX8678" fmla="*/ 2450220 w 4239875"/>
              <a:gd name="connsiteY8678" fmla="*/ 2681144 h 4527226"/>
              <a:gd name="connsiteX8679" fmla="*/ 4011105 w 4239875"/>
              <a:gd name="connsiteY8679" fmla="*/ 2679810 h 4527226"/>
              <a:gd name="connsiteX8680" fmla="*/ 4015871 w 4239875"/>
              <a:gd name="connsiteY8680" fmla="*/ 2683798 h 4527226"/>
              <a:gd name="connsiteX8681" fmla="*/ 4017756 w 4239875"/>
              <a:gd name="connsiteY8681" fmla="*/ 2686679 h 4527226"/>
              <a:gd name="connsiteX8682" fmla="*/ 4017805 w 4239875"/>
              <a:gd name="connsiteY8682" fmla="*/ 2689121 h 4527226"/>
              <a:gd name="connsiteX8683" fmla="*/ 4018717 w 4239875"/>
              <a:gd name="connsiteY8683" fmla="*/ 2687340 h 4527226"/>
              <a:gd name="connsiteX8684" fmla="*/ 4021932 w 4239875"/>
              <a:gd name="connsiteY8684" fmla="*/ 2685824 h 4527226"/>
              <a:gd name="connsiteX8685" fmla="*/ 4020982 w 4239875"/>
              <a:gd name="connsiteY8685" fmla="*/ 2690647 h 4527226"/>
              <a:gd name="connsiteX8686" fmla="*/ 4017097 w 4239875"/>
              <a:gd name="connsiteY8686" fmla="*/ 2690506 h 4527226"/>
              <a:gd name="connsiteX8687" fmla="*/ 4017226 w 4239875"/>
              <a:gd name="connsiteY8687" fmla="*/ 2690251 h 4527226"/>
              <a:gd name="connsiteX8688" fmla="*/ 4014563 w 4239875"/>
              <a:gd name="connsiteY8688" fmla="*/ 2689165 h 4527226"/>
              <a:gd name="connsiteX8689" fmla="*/ 4011105 w 4239875"/>
              <a:gd name="connsiteY8689" fmla="*/ 2679810 h 4527226"/>
              <a:gd name="connsiteX8690" fmla="*/ 2661419 w 4239875"/>
              <a:gd name="connsiteY8690" fmla="*/ 2678735 h 4527226"/>
              <a:gd name="connsiteX8691" fmla="*/ 2667538 w 4239875"/>
              <a:gd name="connsiteY8691" fmla="*/ 2683140 h 4527226"/>
              <a:gd name="connsiteX8692" fmla="*/ 2676660 w 4239875"/>
              <a:gd name="connsiteY8692" fmla="*/ 2692561 h 4527226"/>
              <a:gd name="connsiteX8693" fmla="*/ 2701293 w 4239875"/>
              <a:gd name="connsiteY8693" fmla="*/ 2714170 h 4527226"/>
              <a:gd name="connsiteX8694" fmla="*/ 2704240 w 4239875"/>
              <a:gd name="connsiteY8694" fmla="*/ 2713382 h 4527226"/>
              <a:gd name="connsiteX8695" fmla="*/ 2701670 w 4239875"/>
              <a:gd name="connsiteY8695" fmla="*/ 2724138 h 4527226"/>
              <a:gd name="connsiteX8696" fmla="*/ 2679561 w 4239875"/>
              <a:gd name="connsiteY8696" fmla="*/ 2712483 h 4527226"/>
              <a:gd name="connsiteX8697" fmla="*/ 2652799 w 4239875"/>
              <a:gd name="connsiteY8697" fmla="*/ 2687079 h 4527226"/>
              <a:gd name="connsiteX8698" fmla="*/ 2661419 w 4239875"/>
              <a:gd name="connsiteY8698" fmla="*/ 2678735 h 4527226"/>
              <a:gd name="connsiteX8699" fmla="*/ 1369111 w 4239875"/>
              <a:gd name="connsiteY8699" fmla="*/ 2678108 h 4527226"/>
              <a:gd name="connsiteX8700" fmla="*/ 1364905 w 4239875"/>
              <a:gd name="connsiteY8700" fmla="*/ 2682505 h 4527226"/>
              <a:gd name="connsiteX8701" fmla="*/ 1366798 w 4239875"/>
              <a:gd name="connsiteY8701" fmla="*/ 2684726 h 4527226"/>
              <a:gd name="connsiteX8702" fmla="*/ 1369791 w 4239875"/>
              <a:gd name="connsiteY8702" fmla="*/ 2679387 h 4527226"/>
              <a:gd name="connsiteX8703" fmla="*/ 1339338 w 4239875"/>
              <a:gd name="connsiteY8703" fmla="*/ 2677864 h 4527226"/>
              <a:gd name="connsiteX8704" fmla="*/ 1340458 w 4239875"/>
              <a:gd name="connsiteY8704" fmla="*/ 2677923 h 4527226"/>
              <a:gd name="connsiteX8705" fmla="*/ 1340163 w 4239875"/>
              <a:gd name="connsiteY8705" fmla="*/ 2677908 h 4527226"/>
              <a:gd name="connsiteX8706" fmla="*/ 1336798 w 4239875"/>
              <a:gd name="connsiteY8706" fmla="*/ 2677729 h 4527226"/>
              <a:gd name="connsiteX8707" fmla="*/ 1338446 w 4239875"/>
              <a:gd name="connsiteY8707" fmla="*/ 2677816 h 4527226"/>
              <a:gd name="connsiteX8708" fmla="*/ 1339338 w 4239875"/>
              <a:gd name="connsiteY8708" fmla="*/ 2677864 h 4527226"/>
              <a:gd name="connsiteX8709" fmla="*/ 2211413 w 4239875"/>
              <a:gd name="connsiteY8709" fmla="*/ 2677718 h 4527226"/>
              <a:gd name="connsiteX8710" fmla="*/ 2211912 w 4239875"/>
              <a:gd name="connsiteY8710" fmla="*/ 2677798 h 4527226"/>
              <a:gd name="connsiteX8711" fmla="*/ 2213128 w 4239875"/>
              <a:gd name="connsiteY8711" fmla="*/ 2677997 h 4527226"/>
              <a:gd name="connsiteX8712" fmla="*/ 2209479 w 4239875"/>
              <a:gd name="connsiteY8712" fmla="*/ 2677401 h 4527226"/>
              <a:gd name="connsiteX8713" fmla="*/ 2211413 w 4239875"/>
              <a:gd name="connsiteY8713" fmla="*/ 2677718 h 4527226"/>
              <a:gd name="connsiteX8714" fmla="*/ 2209884 w 4239875"/>
              <a:gd name="connsiteY8714" fmla="*/ 2677468 h 4527226"/>
              <a:gd name="connsiteX8715" fmla="*/ 2209479 w 4239875"/>
              <a:gd name="connsiteY8715" fmla="*/ 2677401 h 4527226"/>
              <a:gd name="connsiteX8716" fmla="*/ 1015331 w 4239875"/>
              <a:gd name="connsiteY8716" fmla="*/ 2677126 h 4527226"/>
              <a:gd name="connsiteX8717" fmla="*/ 1002801 w 4239875"/>
              <a:gd name="connsiteY8717" fmla="*/ 2696458 h 4527226"/>
              <a:gd name="connsiteX8718" fmla="*/ 1014956 w 4239875"/>
              <a:gd name="connsiteY8718" fmla="*/ 2681145 h 4527226"/>
              <a:gd name="connsiteX8719" fmla="*/ 1016745 w 4239875"/>
              <a:gd name="connsiteY8719" fmla="*/ 2678252 h 4527226"/>
              <a:gd name="connsiteX8720" fmla="*/ 3691849 w 4239875"/>
              <a:gd name="connsiteY8720" fmla="*/ 2674042 h 4527226"/>
              <a:gd name="connsiteX8721" fmla="*/ 3700181 w 4239875"/>
              <a:gd name="connsiteY8721" fmla="*/ 2692040 h 4527226"/>
              <a:gd name="connsiteX8722" fmla="*/ 3700860 w 4239875"/>
              <a:gd name="connsiteY8722" fmla="*/ 2681608 h 4527226"/>
              <a:gd name="connsiteX8723" fmla="*/ 3691849 w 4239875"/>
              <a:gd name="connsiteY8723" fmla="*/ 2674042 h 4527226"/>
              <a:gd name="connsiteX8724" fmla="*/ 3137143 w 4239875"/>
              <a:gd name="connsiteY8724" fmla="*/ 2673484 h 4527226"/>
              <a:gd name="connsiteX8725" fmla="*/ 3153390 w 4239875"/>
              <a:gd name="connsiteY8725" fmla="*/ 2691453 h 4527226"/>
              <a:gd name="connsiteX8726" fmla="*/ 3155999 w 4239875"/>
              <a:gd name="connsiteY8726" fmla="*/ 2688503 h 4527226"/>
              <a:gd name="connsiteX8727" fmla="*/ 3156499 w 4239875"/>
              <a:gd name="connsiteY8727" fmla="*/ 2691683 h 4527226"/>
              <a:gd name="connsiteX8728" fmla="*/ 3155065 w 4239875"/>
              <a:gd name="connsiteY8728" fmla="*/ 2693307 h 4527226"/>
              <a:gd name="connsiteX8729" fmla="*/ 3162366 w 4239875"/>
              <a:gd name="connsiteY8729" fmla="*/ 2701384 h 4527226"/>
              <a:gd name="connsiteX8730" fmla="*/ 3153486 w 4239875"/>
              <a:gd name="connsiteY8730" fmla="*/ 2695092 h 4527226"/>
              <a:gd name="connsiteX8731" fmla="*/ 3153256 w 4239875"/>
              <a:gd name="connsiteY8731" fmla="*/ 2695349 h 4527226"/>
              <a:gd name="connsiteX8732" fmla="*/ 3153181 w 4239875"/>
              <a:gd name="connsiteY8732" fmla="*/ 2694877 h 4527226"/>
              <a:gd name="connsiteX8733" fmla="*/ 3133782 w 4239875"/>
              <a:gd name="connsiteY8733" fmla="*/ 2681130 h 4527226"/>
              <a:gd name="connsiteX8734" fmla="*/ 3137143 w 4239875"/>
              <a:gd name="connsiteY8734" fmla="*/ 2673484 h 4527226"/>
              <a:gd name="connsiteX8735" fmla="*/ 1940964 w 4239875"/>
              <a:gd name="connsiteY8735" fmla="*/ 2673240 h 4527226"/>
              <a:gd name="connsiteX8736" fmla="*/ 1952679 w 4239875"/>
              <a:gd name="connsiteY8736" fmla="*/ 2680439 h 4527226"/>
              <a:gd name="connsiteX8737" fmla="*/ 1943142 w 4239875"/>
              <a:gd name="connsiteY8737" fmla="*/ 2676815 h 4527226"/>
              <a:gd name="connsiteX8738" fmla="*/ 1943108 w 4239875"/>
              <a:gd name="connsiteY8738" fmla="*/ 2676758 h 4527226"/>
              <a:gd name="connsiteX8739" fmla="*/ 1940838 w 4239875"/>
              <a:gd name="connsiteY8739" fmla="*/ 2676237 h 4527226"/>
              <a:gd name="connsiteX8740" fmla="*/ 1939202 w 4239875"/>
              <a:gd name="connsiteY8740" fmla="*/ 2676717 h 4527226"/>
              <a:gd name="connsiteX8741" fmla="*/ 1939427 w 4239875"/>
              <a:gd name="connsiteY8741" fmla="*/ 2674650 h 4527226"/>
              <a:gd name="connsiteX8742" fmla="*/ 1940567 w 4239875"/>
              <a:gd name="connsiteY8742" fmla="*/ 2674091 h 4527226"/>
              <a:gd name="connsiteX8743" fmla="*/ 1942402 w 4239875"/>
              <a:gd name="connsiteY8743" fmla="*/ 2675599 h 4527226"/>
              <a:gd name="connsiteX8744" fmla="*/ 2221335 w 4239875"/>
              <a:gd name="connsiteY8744" fmla="*/ 2671952 h 4527226"/>
              <a:gd name="connsiteX8745" fmla="*/ 2213575 w 4239875"/>
              <a:gd name="connsiteY8745" fmla="*/ 2682139 h 4527226"/>
              <a:gd name="connsiteX8746" fmla="*/ 2216268 w 4239875"/>
              <a:gd name="connsiteY8746" fmla="*/ 2676142 h 4527226"/>
              <a:gd name="connsiteX8747" fmla="*/ 2221335 w 4239875"/>
              <a:gd name="connsiteY8747" fmla="*/ 2671952 h 4527226"/>
              <a:gd name="connsiteX8748" fmla="*/ 2225332 w 4239875"/>
              <a:gd name="connsiteY8748" fmla="*/ 2671474 h 4527226"/>
              <a:gd name="connsiteX8749" fmla="*/ 2225615 w 4239875"/>
              <a:gd name="connsiteY8749" fmla="*/ 2671556 h 4527226"/>
              <a:gd name="connsiteX8750" fmla="*/ 2226557 w 4239875"/>
              <a:gd name="connsiteY8750" fmla="*/ 2671831 h 4527226"/>
              <a:gd name="connsiteX8751" fmla="*/ 2223655 w 4239875"/>
              <a:gd name="connsiteY8751" fmla="*/ 2670985 h 4527226"/>
              <a:gd name="connsiteX8752" fmla="*/ 2225332 w 4239875"/>
              <a:gd name="connsiteY8752" fmla="*/ 2671474 h 4527226"/>
              <a:gd name="connsiteX8753" fmla="*/ 2223653 w 4239875"/>
              <a:gd name="connsiteY8753" fmla="*/ 2670985 h 4527226"/>
              <a:gd name="connsiteX8754" fmla="*/ 2222135 w 4239875"/>
              <a:gd name="connsiteY8754" fmla="*/ 2670541 h 4527226"/>
              <a:gd name="connsiteX8755" fmla="*/ 2223396 w 4239875"/>
              <a:gd name="connsiteY8755" fmla="*/ 2670910 h 4527226"/>
              <a:gd name="connsiteX8756" fmla="*/ 2223653 w 4239875"/>
              <a:gd name="connsiteY8756" fmla="*/ 2670985 h 4527226"/>
              <a:gd name="connsiteX8757" fmla="*/ 2221912 w 4239875"/>
              <a:gd name="connsiteY8757" fmla="*/ 2670476 h 4527226"/>
              <a:gd name="connsiteX8758" fmla="*/ 2222135 w 4239875"/>
              <a:gd name="connsiteY8758" fmla="*/ 2670541 h 4527226"/>
              <a:gd name="connsiteX8759" fmla="*/ 2221984 w 4239875"/>
              <a:gd name="connsiteY8759" fmla="*/ 2670498 h 4527226"/>
              <a:gd name="connsiteX8760" fmla="*/ 2221912 w 4239875"/>
              <a:gd name="connsiteY8760" fmla="*/ 2670476 h 4527226"/>
              <a:gd name="connsiteX8761" fmla="*/ 1407729 w 4239875"/>
              <a:gd name="connsiteY8761" fmla="*/ 2670108 h 4527226"/>
              <a:gd name="connsiteX8762" fmla="*/ 1404984 w 4239875"/>
              <a:gd name="connsiteY8762" fmla="*/ 2685004 h 4527226"/>
              <a:gd name="connsiteX8763" fmla="*/ 1402066 w 4239875"/>
              <a:gd name="connsiteY8763" fmla="*/ 2676411 h 4527226"/>
              <a:gd name="connsiteX8764" fmla="*/ 1407729 w 4239875"/>
              <a:gd name="connsiteY8764" fmla="*/ 2670108 h 4527226"/>
              <a:gd name="connsiteX8765" fmla="*/ 1021870 w 4239875"/>
              <a:gd name="connsiteY8765" fmla="*/ 2669961 h 4527226"/>
              <a:gd name="connsiteX8766" fmla="*/ 1019813 w 4239875"/>
              <a:gd name="connsiteY8766" fmla="*/ 2671244 h 4527226"/>
              <a:gd name="connsiteX8767" fmla="*/ 1020590 w 4239875"/>
              <a:gd name="connsiteY8767" fmla="*/ 2672033 h 4527226"/>
              <a:gd name="connsiteX8768" fmla="*/ 2834932 w 4239875"/>
              <a:gd name="connsiteY8768" fmla="*/ 2668245 h 4527226"/>
              <a:gd name="connsiteX8769" fmla="*/ 2840512 w 4239875"/>
              <a:gd name="connsiteY8769" fmla="*/ 2668398 h 4527226"/>
              <a:gd name="connsiteX8770" fmla="*/ 2829265 w 4239875"/>
              <a:gd name="connsiteY8770" fmla="*/ 2673614 h 4527226"/>
              <a:gd name="connsiteX8771" fmla="*/ 2834932 w 4239875"/>
              <a:gd name="connsiteY8771" fmla="*/ 2668245 h 4527226"/>
              <a:gd name="connsiteX8772" fmla="*/ 1782884 w 4239875"/>
              <a:gd name="connsiteY8772" fmla="*/ 2668237 h 4527226"/>
              <a:gd name="connsiteX8773" fmla="*/ 1790770 w 4239875"/>
              <a:gd name="connsiteY8773" fmla="*/ 2679820 h 4527226"/>
              <a:gd name="connsiteX8774" fmla="*/ 1782884 w 4239875"/>
              <a:gd name="connsiteY8774" fmla="*/ 2668237 h 4527226"/>
              <a:gd name="connsiteX8775" fmla="*/ 2813934 w 4239875"/>
              <a:gd name="connsiteY8775" fmla="*/ 2667778 h 4527226"/>
              <a:gd name="connsiteX8776" fmla="*/ 2819346 w 4239875"/>
              <a:gd name="connsiteY8776" fmla="*/ 2671011 h 4527226"/>
              <a:gd name="connsiteX8777" fmla="*/ 2827025 w 4239875"/>
              <a:gd name="connsiteY8777" fmla="*/ 2681435 h 4527226"/>
              <a:gd name="connsiteX8778" fmla="*/ 2807328 w 4239875"/>
              <a:gd name="connsiteY8778" fmla="*/ 2670586 h 4527226"/>
              <a:gd name="connsiteX8779" fmla="*/ 2813934 w 4239875"/>
              <a:gd name="connsiteY8779" fmla="*/ 2667778 h 4527226"/>
              <a:gd name="connsiteX8780" fmla="*/ 1856639 w 4239875"/>
              <a:gd name="connsiteY8780" fmla="*/ 2667395 h 4527226"/>
              <a:gd name="connsiteX8781" fmla="*/ 1854145 w 4239875"/>
              <a:gd name="connsiteY8781" fmla="*/ 2670671 h 4527226"/>
              <a:gd name="connsiteX8782" fmla="*/ 1853339 w 4239875"/>
              <a:gd name="connsiteY8782" fmla="*/ 2668118 h 4527226"/>
              <a:gd name="connsiteX8783" fmla="*/ 1856639 w 4239875"/>
              <a:gd name="connsiteY8783" fmla="*/ 2667395 h 4527226"/>
              <a:gd name="connsiteX8784" fmla="*/ 3954865 w 4239875"/>
              <a:gd name="connsiteY8784" fmla="*/ 2665614 h 4527226"/>
              <a:gd name="connsiteX8785" fmla="*/ 3981179 w 4239875"/>
              <a:gd name="connsiteY8785" fmla="*/ 2710018 h 4527226"/>
              <a:gd name="connsiteX8786" fmla="*/ 3961318 w 4239875"/>
              <a:gd name="connsiteY8786" fmla="*/ 2702905 h 4527226"/>
              <a:gd name="connsiteX8787" fmla="*/ 3969928 w 4239875"/>
              <a:gd name="connsiteY8787" fmla="*/ 2694569 h 4527226"/>
              <a:gd name="connsiteX8788" fmla="*/ 3953936 w 4239875"/>
              <a:gd name="connsiteY8788" fmla="*/ 2681881 h 4527226"/>
              <a:gd name="connsiteX8789" fmla="*/ 3954865 w 4239875"/>
              <a:gd name="connsiteY8789" fmla="*/ 2665614 h 4527226"/>
              <a:gd name="connsiteX8790" fmla="*/ 1970246 w 4239875"/>
              <a:gd name="connsiteY8790" fmla="*/ 2665455 h 4527226"/>
              <a:gd name="connsiteX8791" fmla="*/ 1972585 w 4239875"/>
              <a:gd name="connsiteY8791" fmla="*/ 2666321 h 4527226"/>
              <a:gd name="connsiteX8792" fmla="*/ 1970489 w 4239875"/>
              <a:gd name="connsiteY8792" fmla="*/ 2669218 h 4527226"/>
              <a:gd name="connsiteX8793" fmla="*/ 1970246 w 4239875"/>
              <a:gd name="connsiteY8793" fmla="*/ 2665455 h 4527226"/>
              <a:gd name="connsiteX8794" fmla="*/ 2232664 w 4239875"/>
              <a:gd name="connsiteY8794" fmla="*/ 2664186 h 4527226"/>
              <a:gd name="connsiteX8795" fmla="*/ 2226976 w 4239875"/>
              <a:gd name="connsiteY8795" fmla="*/ 2675947 h 4527226"/>
              <a:gd name="connsiteX8796" fmla="*/ 2232664 w 4239875"/>
              <a:gd name="connsiteY8796" fmla="*/ 2664186 h 4527226"/>
              <a:gd name="connsiteX8797" fmla="*/ 1930027 w 4239875"/>
              <a:gd name="connsiteY8797" fmla="*/ 2663617 h 4527226"/>
              <a:gd name="connsiteX8798" fmla="*/ 1914861 w 4239875"/>
              <a:gd name="connsiteY8798" fmla="*/ 2679828 h 4527226"/>
              <a:gd name="connsiteX8799" fmla="*/ 1912311 w 4239875"/>
              <a:gd name="connsiteY8799" fmla="*/ 2681270 h 4527226"/>
              <a:gd name="connsiteX8800" fmla="*/ 1895195 w 4239875"/>
              <a:gd name="connsiteY8800" fmla="*/ 2691832 h 4527226"/>
              <a:gd name="connsiteX8801" fmla="*/ 1871871 w 4239875"/>
              <a:gd name="connsiteY8801" fmla="*/ 2705159 h 4527226"/>
              <a:gd name="connsiteX8802" fmla="*/ 1872730 w 4239875"/>
              <a:gd name="connsiteY8802" fmla="*/ 2702982 h 4527226"/>
              <a:gd name="connsiteX8803" fmla="*/ 1873349 w 4239875"/>
              <a:gd name="connsiteY8803" fmla="*/ 2702015 h 4527226"/>
              <a:gd name="connsiteX8804" fmla="*/ 1881002 w 4239875"/>
              <a:gd name="connsiteY8804" fmla="*/ 2696332 h 4527226"/>
              <a:gd name="connsiteX8805" fmla="*/ 1908517 w 4239875"/>
              <a:gd name="connsiteY8805" fmla="*/ 2679981 h 4527226"/>
              <a:gd name="connsiteX8806" fmla="*/ 3784655 w 4239875"/>
              <a:gd name="connsiteY8806" fmla="*/ 2662786 h 4527226"/>
              <a:gd name="connsiteX8807" fmla="*/ 3795596 w 4239875"/>
              <a:gd name="connsiteY8807" fmla="*/ 2664833 h 4527226"/>
              <a:gd name="connsiteX8808" fmla="*/ 3796486 w 4239875"/>
              <a:gd name="connsiteY8808" fmla="*/ 2675002 h 4527226"/>
              <a:gd name="connsiteX8809" fmla="*/ 3806291 w 4239875"/>
              <a:gd name="connsiteY8809" fmla="*/ 2690972 h 4527226"/>
              <a:gd name="connsiteX8810" fmla="*/ 3792126 w 4239875"/>
              <a:gd name="connsiteY8810" fmla="*/ 2689981 h 4527226"/>
              <a:gd name="connsiteX8811" fmla="*/ 3784655 w 4239875"/>
              <a:gd name="connsiteY8811" fmla="*/ 2662786 h 4527226"/>
              <a:gd name="connsiteX8812" fmla="*/ 960022 w 4239875"/>
              <a:gd name="connsiteY8812" fmla="*/ 2661810 h 4527226"/>
              <a:gd name="connsiteX8813" fmla="*/ 953575 w 4239875"/>
              <a:gd name="connsiteY8813" fmla="*/ 2692210 h 4527226"/>
              <a:gd name="connsiteX8814" fmla="*/ 963977 w 4239875"/>
              <a:gd name="connsiteY8814" fmla="*/ 2678554 h 4527226"/>
              <a:gd name="connsiteX8815" fmla="*/ 970596 w 4239875"/>
              <a:gd name="connsiteY8815" fmla="*/ 2669865 h 4527226"/>
              <a:gd name="connsiteX8816" fmla="*/ 960022 w 4239875"/>
              <a:gd name="connsiteY8816" fmla="*/ 2661810 h 4527226"/>
              <a:gd name="connsiteX8817" fmla="*/ 2105737 w 4239875"/>
              <a:gd name="connsiteY8817" fmla="*/ 2660771 h 4527226"/>
              <a:gd name="connsiteX8818" fmla="*/ 2061356 w 4239875"/>
              <a:gd name="connsiteY8818" fmla="*/ 2704589 h 4527226"/>
              <a:gd name="connsiteX8819" fmla="*/ 2049611 w 4239875"/>
              <a:gd name="connsiteY8819" fmla="*/ 2719142 h 4527226"/>
              <a:gd name="connsiteX8820" fmla="*/ 2047529 w 4239875"/>
              <a:gd name="connsiteY8820" fmla="*/ 2721459 h 4527226"/>
              <a:gd name="connsiteX8821" fmla="*/ 2048142 w 4239875"/>
              <a:gd name="connsiteY8821" fmla="*/ 2721031 h 4527226"/>
              <a:gd name="connsiteX8822" fmla="*/ 2115654 w 4239875"/>
              <a:gd name="connsiteY8822" fmla="*/ 2661475 h 4527226"/>
              <a:gd name="connsiteX8823" fmla="*/ 2903708 w 4239875"/>
              <a:gd name="connsiteY8823" fmla="*/ 2659614 h 4527226"/>
              <a:gd name="connsiteX8824" fmla="*/ 2909081 w 4239875"/>
              <a:gd name="connsiteY8824" fmla="*/ 2672936 h 4527226"/>
              <a:gd name="connsiteX8825" fmla="*/ 2910100 w 4239875"/>
              <a:gd name="connsiteY8825" fmla="*/ 2665002 h 4527226"/>
              <a:gd name="connsiteX8826" fmla="*/ 2903708 w 4239875"/>
              <a:gd name="connsiteY8826" fmla="*/ 2659614 h 4527226"/>
              <a:gd name="connsiteX8827" fmla="*/ 1149971 w 4239875"/>
              <a:gd name="connsiteY8827" fmla="*/ 2657832 h 4527226"/>
              <a:gd name="connsiteX8828" fmla="*/ 1150025 w 4239875"/>
              <a:gd name="connsiteY8828" fmla="*/ 2680030 h 4527226"/>
              <a:gd name="connsiteX8829" fmla="*/ 1136487 w 4239875"/>
              <a:gd name="connsiteY8829" fmla="*/ 2697801 h 4527226"/>
              <a:gd name="connsiteX8830" fmla="*/ 1133488 w 4239875"/>
              <a:gd name="connsiteY8830" fmla="*/ 2674610 h 4527226"/>
              <a:gd name="connsiteX8831" fmla="*/ 1149971 w 4239875"/>
              <a:gd name="connsiteY8831" fmla="*/ 2657832 h 4527226"/>
              <a:gd name="connsiteX8832" fmla="*/ 3612119 w 4239875"/>
              <a:gd name="connsiteY8832" fmla="*/ 2655478 h 4527226"/>
              <a:gd name="connsiteX8833" fmla="*/ 3611965 w 4239875"/>
              <a:gd name="connsiteY8833" fmla="*/ 2656230 h 4527226"/>
              <a:gd name="connsiteX8834" fmla="*/ 3611803 w 4239875"/>
              <a:gd name="connsiteY8834" fmla="*/ 2657011 h 4527226"/>
              <a:gd name="connsiteX8835" fmla="*/ 3612200 w 4239875"/>
              <a:gd name="connsiteY8835" fmla="*/ 2655090 h 4527226"/>
              <a:gd name="connsiteX8836" fmla="*/ 3612119 w 4239875"/>
              <a:gd name="connsiteY8836" fmla="*/ 2655478 h 4527226"/>
              <a:gd name="connsiteX8837" fmla="*/ 3612173 w 4239875"/>
              <a:gd name="connsiteY8837" fmla="*/ 2655218 h 4527226"/>
              <a:gd name="connsiteX8838" fmla="*/ 2219635 w 4239875"/>
              <a:gd name="connsiteY8838" fmla="*/ 2654261 h 4527226"/>
              <a:gd name="connsiteX8839" fmla="*/ 2202798 w 4239875"/>
              <a:gd name="connsiteY8839" fmla="*/ 2676365 h 4527226"/>
              <a:gd name="connsiteX8840" fmla="*/ 2199403 w 4239875"/>
              <a:gd name="connsiteY8840" fmla="*/ 2683052 h 4527226"/>
              <a:gd name="connsiteX8841" fmla="*/ 2172860 w 4239875"/>
              <a:gd name="connsiteY8841" fmla="*/ 2686634 h 4527226"/>
              <a:gd name="connsiteX8842" fmla="*/ 2104989 w 4239875"/>
              <a:gd name="connsiteY8842" fmla="*/ 2729209 h 4527226"/>
              <a:gd name="connsiteX8843" fmla="*/ 2106695 w 4239875"/>
              <a:gd name="connsiteY8843" fmla="*/ 2723235 h 4527226"/>
              <a:gd name="connsiteX8844" fmla="*/ 2121265 w 4239875"/>
              <a:gd name="connsiteY8844" fmla="*/ 2710077 h 4527226"/>
              <a:gd name="connsiteX8845" fmla="*/ 2147241 w 4239875"/>
              <a:gd name="connsiteY8845" fmla="*/ 2689372 h 4527226"/>
              <a:gd name="connsiteX8846" fmla="*/ 2154047 w 4239875"/>
              <a:gd name="connsiteY8846" fmla="*/ 2687138 h 4527226"/>
              <a:gd name="connsiteX8847" fmla="*/ 2163352 w 4239875"/>
              <a:gd name="connsiteY8847" fmla="*/ 2679391 h 4527226"/>
              <a:gd name="connsiteX8848" fmla="*/ 2184498 w 4239875"/>
              <a:gd name="connsiteY8848" fmla="*/ 2662425 h 4527226"/>
              <a:gd name="connsiteX8849" fmla="*/ 2194879 w 4239875"/>
              <a:gd name="connsiteY8849" fmla="*/ 2655496 h 4527226"/>
              <a:gd name="connsiteX8850" fmla="*/ 2204202 w 4239875"/>
              <a:gd name="connsiteY8850" fmla="*/ 2658887 h 4527226"/>
              <a:gd name="connsiteX8851" fmla="*/ 2219635 w 4239875"/>
              <a:gd name="connsiteY8851" fmla="*/ 2654261 h 4527226"/>
              <a:gd name="connsiteX8852" fmla="*/ 3681689 w 4239875"/>
              <a:gd name="connsiteY8852" fmla="*/ 2653832 h 4527226"/>
              <a:gd name="connsiteX8853" fmla="*/ 3689678 w 4239875"/>
              <a:gd name="connsiteY8853" fmla="*/ 2671800 h 4527226"/>
              <a:gd name="connsiteX8854" fmla="*/ 3690183 w 4239875"/>
              <a:gd name="connsiteY8854" fmla="*/ 2660903 h 4527226"/>
              <a:gd name="connsiteX8855" fmla="*/ 3681689 w 4239875"/>
              <a:gd name="connsiteY8855" fmla="*/ 2653832 h 4527226"/>
              <a:gd name="connsiteX8856" fmla="*/ 659103 w 4239875"/>
              <a:gd name="connsiteY8856" fmla="*/ 2652061 h 4527226"/>
              <a:gd name="connsiteX8857" fmla="*/ 656308 w 4239875"/>
              <a:gd name="connsiteY8857" fmla="*/ 2666912 h 4527226"/>
              <a:gd name="connsiteX8858" fmla="*/ 653496 w 4239875"/>
              <a:gd name="connsiteY8858" fmla="*/ 2658443 h 4527226"/>
              <a:gd name="connsiteX8859" fmla="*/ 659103 w 4239875"/>
              <a:gd name="connsiteY8859" fmla="*/ 2652061 h 4527226"/>
              <a:gd name="connsiteX8860" fmla="*/ 3612856 w 4239875"/>
              <a:gd name="connsiteY8860" fmla="*/ 2651916 h 4527226"/>
              <a:gd name="connsiteX8861" fmla="*/ 3612522 w 4239875"/>
              <a:gd name="connsiteY8861" fmla="*/ 2653534 h 4527226"/>
              <a:gd name="connsiteX8862" fmla="*/ 3612328 w 4239875"/>
              <a:gd name="connsiteY8862" fmla="*/ 2654465 h 4527226"/>
              <a:gd name="connsiteX8863" fmla="*/ 2636246 w 4239875"/>
              <a:gd name="connsiteY8863" fmla="*/ 2651731 h 4527226"/>
              <a:gd name="connsiteX8864" fmla="*/ 2634369 w 4239875"/>
              <a:gd name="connsiteY8864" fmla="*/ 2663737 h 4527226"/>
              <a:gd name="connsiteX8865" fmla="*/ 2636246 w 4239875"/>
              <a:gd name="connsiteY8865" fmla="*/ 2651731 h 4527226"/>
              <a:gd name="connsiteX8866" fmla="*/ 977534 w 4239875"/>
              <a:gd name="connsiteY8866" fmla="*/ 2649975 h 4527226"/>
              <a:gd name="connsiteX8867" fmla="*/ 970061 w 4239875"/>
              <a:gd name="connsiteY8867" fmla="*/ 2653929 h 4527226"/>
              <a:gd name="connsiteX8868" fmla="*/ 968234 w 4239875"/>
              <a:gd name="connsiteY8868" fmla="*/ 2662182 h 4527226"/>
              <a:gd name="connsiteX8869" fmla="*/ 977534 w 4239875"/>
              <a:gd name="connsiteY8869" fmla="*/ 2649975 h 4527226"/>
              <a:gd name="connsiteX8870" fmla="*/ 2553995 w 4239875"/>
              <a:gd name="connsiteY8870" fmla="*/ 2649615 h 4527226"/>
              <a:gd name="connsiteX8871" fmla="*/ 2555379 w 4239875"/>
              <a:gd name="connsiteY8871" fmla="*/ 2658525 h 4527226"/>
              <a:gd name="connsiteX8872" fmla="*/ 2545584 w 4239875"/>
              <a:gd name="connsiteY8872" fmla="*/ 2657760 h 4527226"/>
              <a:gd name="connsiteX8873" fmla="*/ 2553995 w 4239875"/>
              <a:gd name="connsiteY8873" fmla="*/ 2649615 h 4527226"/>
              <a:gd name="connsiteX8874" fmla="*/ 2692255 w 4239875"/>
              <a:gd name="connsiteY8874" fmla="*/ 2648877 h 4527226"/>
              <a:gd name="connsiteX8875" fmla="*/ 2738099 w 4239875"/>
              <a:gd name="connsiteY8875" fmla="*/ 2686395 h 4527226"/>
              <a:gd name="connsiteX8876" fmla="*/ 2761516 w 4239875"/>
              <a:gd name="connsiteY8876" fmla="*/ 2708615 h 4527226"/>
              <a:gd name="connsiteX8877" fmla="*/ 2767728 w 4239875"/>
              <a:gd name="connsiteY8877" fmla="*/ 2716995 h 4527226"/>
              <a:gd name="connsiteX8878" fmla="*/ 2765582 w 4239875"/>
              <a:gd name="connsiteY8878" fmla="*/ 2710846 h 4527226"/>
              <a:gd name="connsiteX8879" fmla="*/ 2770495 w 4239875"/>
              <a:gd name="connsiteY8879" fmla="*/ 2706091 h 4527226"/>
              <a:gd name="connsiteX8880" fmla="*/ 2777968 w 4239875"/>
              <a:gd name="connsiteY8880" fmla="*/ 2733468 h 4527226"/>
              <a:gd name="connsiteX8881" fmla="*/ 2768054 w 4239875"/>
              <a:gd name="connsiteY8881" fmla="*/ 2738955 h 4527226"/>
              <a:gd name="connsiteX8882" fmla="*/ 2763088 w 4239875"/>
              <a:gd name="connsiteY8882" fmla="*/ 2733826 h 4527226"/>
              <a:gd name="connsiteX8883" fmla="*/ 2753792 w 4239875"/>
              <a:gd name="connsiteY8883" fmla="*/ 2722263 h 4527226"/>
              <a:gd name="connsiteX8884" fmla="*/ 2734350 w 4239875"/>
              <a:gd name="connsiteY8884" fmla="*/ 2698250 h 4527226"/>
              <a:gd name="connsiteX8885" fmla="*/ 2692255 w 4239875"/>
              <a:gd name="connsiteY8885" fmla="*/ 2648877 h 4527226"/>
              <a:gd name="connsiteX8886" fmla="*/ 1051579 w 4239875"/>
              <a:gd name="connsiteY8886" fmla="*/ 2648245 h 4527226"/>
              <a:gd name="connsiteX8887" fmla="*/ 1052891 w 4239875"/>
              <a:gd name="connsiteY8887" fmla="*/ 2653189 h 4527226"/>
              <a:gd name="connsiteX8888" fmla="*/ 1048946 w 4239875"/>
              <a:gd name="connsiteY8888" fmla="*/ 2651703 h 4527226"/>
              <a:gd name="connsiteX8889" fmla="*/ 1048619 w 4239875"/>
              <a:gd name="connsiteY8889" fmla="*/ 2649632 h 4527226"/>
              <a:gd name="connsiteX8890" fmla="*/ 1051579 w 4239875"/>
              <a:gd name="connsiteY8890" fmla="*/ 2648245 h 4527226"/>
              <a:gd name="connsiteX8891" fmla="*/ 3000473 w 4239875"/>
              <a:gd name="connsiteY8891" fmla="*/ 2648220 h 4527226"/>
              <a:gd name="connsiteX8892" fmla="*/ 3004194 w 4239875"/>
              <a:gd name="connsiteY8892" fmla="*/ 2649615 h 4527226"/>
              <a:gd name="connsiteX8893" fmla="*/ 3009534 w 4239875"/>
              <a:gd name="connsiteY8893" fmla="*/ 2656200 h 4527226"/>
              <a:gd name="connsiteX8894" fmla="*/ 2995534 w 4239875"/>
              <a:gd name="connsiteY8894" fmla="*/ 2650945 h 4527226"/>
              <a:gd name="connsiteX8895" fmla="*/ 3000473 w 4239875"/>
              <a:gd name="connsiteY8895" fmla="*/ 2648220 h 4527226"/>
              <a:gd name="connsiteX8896" fmla="*/ 758772 w 4239875"/>
              <a:gd name="connsiteY8896" fmla="*/ 2647720 h 4527226"/>
              <a:gd name="connsiteX8897" fmla="*/ 768394 w 4239875"/>
              <a:gd name="connsiteY8897" fmla="*/ 2656973 h 4527226"/>
              <a:gd name="connsiteX8898" fmla="*/ 758688 w 4239875"/>
              <a:gd name="connsiteY8898" fmla="*/ 2663037 h 4527226"/>
              <a:gd name="connsiteX8899" fmla="*/ 745951 w 4239875"/>
              <a:gd name="connsiteY8899" fmla="*/ 2664549 h 4527226"/>
              <a:gd name="connsiteX8900" fmla="*/ 758772 w 4239875"/>
              <a:gd name="connsiteY8900" fmla="*/ 2647720 h 4527226"/>
              <a:gd name="connsiteX8901" fmla="*/ 2636380 w 4239875"/>
              <a:gd name="connsiteY8901" fmla="*/ 2646012 h 4527226"/>
              <a:gd name="connsiteX8902" fmla="*/ 2637826 w 4239875"/>
              <a:gd name="connsiteY8902" fmla="*/ 2648278 h 4527226"/>
              <a:gd name="connsiteX8903" fmla="*/ 2632650 w 4239875"/>
              <a:gd name="connsiteY8903" fmla="*/ 2649101 h 4527226"/>
              <a:gd name="connsiteX8904" fmla="*/ 2636380 w 4239875"/>
              <a:gd name="connsiteY8904" fmla="*/ 2646012 h 4527226"/>
              <a:gd name="connsiteX8905" fmla="*/ 1679488 w 4239875"/>
              <a:gd name="connsiteY8905" fmla="*/ 2645236 h 4527226"/>
              <a:gd name="connsiteX8906" fmla="*/ 1670127 w 4239875"/>
              <a:gd name="connsiteY8906" fmla="*/ 2654076 h 4527226"/>
              <a:gd name="connsiteX8907" fmla="*/ 1668245 w 4239875"/>
              <a:gd name="connsiteY8907" fmla="*/ 2658844 h 4527226"/>
              <a:gd name="connsiteX8908" fmla="*/ 1672064 w 4239875"/>
              <a:gd name="connsiteY8908" fmla="*/ 2664986 h 4527226"/>
              <a:gd name="connsiteX8909" fmla="*/ 1683353 w 4239875"/>
              <a:gd name="connsiteY8909" fmla="*/ 2651106 h 4527226"/>
              <a:gd name="connsiteX8910" fmla="*/ 3778809 w 4239875"/>
              <a:gd name="connsiteY8910" fmla="*/ 2644942 h 4527226"/>
              <a:gd name="connsiteX8911" fmla="*/ 3782550 w 4239875"/>
              <a:gd name="connsiteY8911" fmla="*/ 2646285 h 4527226"/>
              <a:gd name="connsiteX8912" fmla="*/ 3787939 w 4239875"/>
              <a:gd name="connsiteY8912" fmla="*/ 2652865 h 4527226"/>
              <a:gd name="connsiteX8913" fmla="*/ 3773835 w 4239875"/>
              <a:gd name="connsiteY8913" fmla="*/ 2647714 h 4527226"/>
              <a:gd name="connsiteX8914" fmla="*/ 3778809 w 4239875"/>
              <a:gd name="connsiteY8914" fmla="*/ 2644942 h 4527226"/>
              <a:gd name="connsiteX8915" fmla="*/ 2157860 w 4239875"/>
              <a:gd name="connsiteY8915" fmla="*/ 2643715 h 4527226"/>
              <a:gd name="connsiteX8916" fmla="*/ 2152277 w 4239875"/>
              <a:gd name="connsiteY8916" fmla="*/ 2649926 h 4527226"/>
              <a:gd name="connsiteX8917" fmla="*/ 2155179 w 4239875"/>
              <a:gd name="connsiteY8917" fmla="*/ 2658415 h 4527226"/>
              <a:gd name="connsiteX8918" fmla="*/ 2157860 w 4239875"/>
              <a:gd name="connsiteY8918" fmla="*/ 2643715 h 4527226"/>
              <a:gd name="connsiteX8919" fmla="*/ 1221476 w 4239875"/>
              <a:gd name="connsiteY8919" fmla="*/ 2642582 h 4527226"/>
              <a:gd name="connsiteX8920" fmla="*/ 1217366 w 4239875"/>
              <a:gd name="connsiteY8920" fmla="*/ 2643375 h 4527226"/>
              <a:gd name="connsiteX8921" fmla="*/ 1209959 w 4239875"/>
              <a:gd name="connsiteY8921" fmla="*/ 2653098 h 4527226"/>
              <a:gd name="connsiteX8922" fmla="*/ 1197535 w 4239875"/>
              <a:gd name="connsiteY8922" fmla="*/ 2667175 h 4527226"/>
              <a:gd name="connsiteX8923" fmla="*/ 1197361 w 4239875"/>
              <a:gd name="connsiteY8923" fmla="*/ 2674387 h 4527226"/>
              <a:gd name="connsiteX8924" fmla="*/ 1199409 w 4239875"/>
              <a:gd name="connsiteY8924" fmla="*/ 2676737 h 4527226"/>
              <a:gd name="connsiteX8925" fmla="*/ 1224857 w 4239875"/>
              <a:gd name="connsiteY8925" fmla="*/ 2644453 h 4527226"/>
              <a:gd name="connsiteX8926" fmla="*/ 3042118 w 4239875"/>
              <a:gd name="connsiteY8926" fmla="*/ 2642231 h 4527226"/>
              <a:gd name="connsiteX8927" fmla="*/ 3048192 w 4239875"/>
              <a:gd name="connsiteY8927" fmla="*/ 2646833 h 4527226"/>
              <a:gd name="connsiteX8928" fmla="*/ 3056398 w 4239875"/>
              <a:gd name="connsiteY8928" fmla="*/ 2658759 h 4527226"/>
              <a:gd name="connsiteX8929" fmla="*/ 3042120 w 4239875"/>
              <a:gd name="connsiteY8929" fmla="*/ 2678752 h 4527226"/>
              <a:gd name="connsiteX8930" fmla="*/ 3060940 w 4239875"/>
              <a:gd name="connsiteY8930" fmla="*/ 2672865 h 4527226"/>
              <a:gd name="connsiteX8931" fmla="*/ 3047309 w 4239875"/>
              <a:gd name="connsiteY8931" fmla="*/ 2686061 h 4527226"/>
              <a:gd name="connsiteX8932" fmla="*/ 3051527 w 4239875"/>
              <a:gd name="connsiteY8932" fmla="*/ 2694313 h 4527226"/>
              <a:gd name="connsiteX8933" fmla="*/ 3059897 w 4239875"/>
              <a:gd name="connsiteY8933" fmla="*/ 2714645 h 4527226"/>
              <a:gd name="connsiteX8934" fmla="*/ 3023960 w 4239875"/>
              <a:gd name="connsiteY8934" fmla="*/ 2665841 h 4527226"/>
              <a:gd name="connsiteX8935" fmla="*/ 3034345 w 4239875"/>
              <a:gd name="connsiteY8935" fmla="*/ 2643450 h 4527226"/>
              <a:gd name="connsiteX8936" fmla="*/ 3042118 w 4239875"/>
              <a:gd name="connsiteY8936" fmla="*/ 2642231 h 4527226"/>
              <a:gd name="connsiteX8937" fmla="*/ 3865492 w 4239875"/>
              <a:gd name="connsiteY8937" fmla="*/ 2641906 h 4527226"/>
              <a:gd name="connsiteX8938" fmla="*/ 3868726 w 4239875"/>
              <a:gd name="connsiteY8938" fmla="*/ 2643312 h 4527226"/>
              <a:gd name="connsiteX8939" fmla="*/ 3860866 w 4239875"/>
              <a:gd name="connsiteY8939" fmla="*/ 2644871 h 4527226"/>
              <a:gd name="connsiteX8940" fmla="*/ 3865492 w 4239875"/>
              <a:gd name="connsiteY8940" fmla="*/ 2641906 h 4527226"/>
              <a:gd name="connsiteX8941" fmla="*/ 1624710 w 4239875"/>
              <a:gd name="connsiteY8941" fmla="*/ 2641854 h 4527226"/>
              <a:gd name="connsiteX8942" fmla="*/ 1622710 w 4239875"/>
              <a:gd name="connsiteY8942" fmla="*/ 2644206 h 4527226"/>
              <a:gd name="connsiteX8943" fmla="*/ 1621612 w 4239875"/>
              <a:gd name="connsiteY8943" fmla="*/ 2644127 h 4527226"/>
              <a:gd name="connsiteX8944" fmla="*/ 1622423 w 4239875"/>
              <a:gd name="connsiteY8944" fmla="*/ 2643305 h 4527226"/>
              <a:gd name="connsiteX8945" fmla="*/ 1986675 w 4239875"/>
              <a:gd name="connsiteY8945" fmla="*/ 2640281 h 4527226"/>
              <a:gd name="connsiteX8946" fmla="*/ 1980660 w 4239875"/>
              <a:gd name="connsiteY8946" fmla="*/ 2641497 h 4527226"/>
              <a:gd name="connsiteX8947" fmla="*/ 1959012 w 4239875"/>
              <a:gd name="connsiteY8947" fmla="*/ 2654471 h 4527226"/>
              <a:gd name="connsiteX8948" fmla="*/ 1952633 w 4239875"/>
              <a:gd name="connsiteY8948" fmla="*/ 2658247 h 4527226"/>
              <a:gd name="connsiteX8949" fmla="*/ 1958270 w 4239875"/>
              <a:gd name="connsiteY8949" fmla="*/ 2662129 h 4527226"/>
              <a:gd name="connsiteX8950" fmla="*/ 1966903 w 4239875"/>
              <a:gd name="connsiteY8950" fmla="*/ 2657231 h 4527226"/>
              <a:gd name="connsiteX8951" fmla="*/ 1986675 w 4239875"/>
              <a:gd name="connsiteY8951" fmla="*/ 2640281 h 4527226"/>
              <a:gd name="connsiteX8952" fmla="*/ 1627571 w 4239875"/>
              <a:gd name="connsiteY8952" fmla="*/ 2640041 h 4527226"/>
              <a:gd name="connsiteX8953" fmla="*/ 1624710 w 4239875"/>
              <a:gd name="connsiteY8953" fmla="*/ 2641854 h 4527226"/>
              <a:gd name="connsiteX8954" fmla="*/ 1624741 w 4239875"/>
              <a:gd name="connsiteY8954" fmla="*/ 2641818 h 4527226"/>
              <a:gd name="connsiteX8955" fmla="*/ 1627571 w 4239875"/>
              <a:gd name="connsiteY8955" fmla="*/ 2640041 h 4527226"/>
              <a:gd name="connsiteX8956" fmla="*/ 1553207 w 4239875"/>
              <a:gd name="connsiteY8956" fmla="*/ 2639194 h 4527226"/>
              <a:gd name="connsiteX8957" fmla="*/ 1552133 w 4239875"/>
              <a:gd name="connsiteY8957" fmla="*/ 2651387 h 4527226"/>
              <a:gd name="connsiteX8958" fmla="*/ 1553207 w 4239875"/>
              <a:gd name="connsiteY8958" fmla="*/ 2639194 h 4527226"/>
              <a:gd name="connsiteX8959" fmla="*/ 1686120 w 4239875"/>
              <a:gd name="connsiteY8959" fmla="*/ 2639154 h 4527226"/>
              <a:gd name="connsiteX8960" fmla="*/ 1684357 w 4239875"/>
              <a:gd name="connsiteY8960" fmla="*/ 2640638 h 4527226"/>
              <a:gd name="connsiteX8961" fmla="*/ 1683966 w 4239875"/>
              <a:gd name="connsiteY8961" fmla="*/ 2641007 h 4527226"/>
              <a:gd name="connsiteX8962" fmla="*/ 1683920 w 4239875"/>
              <a:gd name="connsiteY8962" fmla="*/ 2641334 h 4527226"/>
              <a:gd name="connsiteX8963" fmla="*/ 1687147 w 4239875"/>
              <a:gd name="connsiteY8963" fmla="*/ 2645185 h 4527226"/>
              <a:gd name="connsiteX8964" fmla="*/ 1688020 w 4239875"/>
              <a:gd name="connsiteY8964" fmla="*/ 2640971 h 4527226"/>
              <a:gd name="connsiteX8965" fmla="*/ 3126680 w 4239875"/>
              <a:gd name="connsiteY8965" fmla="*/ 2638223 h 4527226"/>
              <a:gd name="connsiteX8966" fmla="*/ 3127803 w 4239875"/>
              <a:gd name="connsiteY8966" fmla="*/ 2641316 h 4527226"/>
              <a:gd name="connsiteX8967" fmla="*/ 3125084 w 4239875"/>
              <a:gd name="connsiteY8967" fmla="*/ 2645314 h 4527226"/>
              <a:gd name="connsiteX8968" fmla="*/ 3127691 w 4239875"/>
              <a:gd name="connsiteY8968" fmla="*/ 2648006 h 4527226"/>
              <a:gd name="connsiteX8969" fmla="*/ 3131721 w 4239875"/>
              <a:gd name="connsiteY8969" fmla="*/ 2645365 h 4527226"/>
              <a:gd name="connsiteX8970" fmla="*/ 3134837 w 4239875"/>
              <a:gd name="connsiteY8970" fmla="*/ 2646647 h 4527226"/>
              <a:gd name="connsiteX8971" fmla="*/ 3130251 w 4239875"/>
              <a:gd name="connsiteY8971" fmla="*/ 2649654 h 4527226"/>
              <a:gd name="connsiteX8972" fmla="*/ 3128647 w 4239875"/>
              <a:gd name="connsiteY8972" fmla="*/ 2648993 h 4527226"/>
              <a:gd name="connsiteX8973" fmla="*/ 3137637 w 4239875"/>
              <a:gd name="connsiteY8973" fmla="*/ 2658279 h 4527226"/>
              <a:gd name="connsiteX8974" fmla="*/ 3136831 w 4239875"/>
              <a:gd name="connsiteY8974" fmla="*/ 2658754 h 4527226"/>
              <a:gd name="connsiteX8975" fmla="*/ 3137984 w 4239875"/>
              <a:gd name="connsiteY8975" fmla="*/ 2661834 h 4527226"/>
              <a:gd name="connsiteX8976" fmla="*/ 3134833 w 4239875"/>
              <a:gd name="connsiteY8976" fmla="*/ 2666319 h 4527226"/>
              <a:gd name="connsiteX8977" fmla="*/ 3134012 w 4239875"/>
              <a:gd name="connsiteY8977" fmla="*/ 2662812 h 4527226"/>
              <a:gd name="connsiteX8978" fmla="*/ 3136697 w 4239875"/>
              <a:gd name="connsiteY8978" fmla="*/ 2658833 h 4527226"/>
              <a:gd name="connsiteX8979" fmla="*/ 3132116 w 4239875"/>
              <a:gd name="connsiteY8979" fmla="*/ 2661536 h 4527226"/>
              <a:gd name="connsiteX8980" fmla="*/ 3115779 w 4239875"/>
              <a:gd name="connsiteY8980" fmla="*/ 2662522 h 4527226"/>
              <a:gd name="connsiteX8981" fmla="*/ 3119465 w 4239875"/>
              <a:gd name="connsiteY8981" fmla="*/ 2639511 h 4527226"/>
              <a:gd name="connsiteX8982" fmla="*/ 3124135 w 4239875"/>
              <a:gd name="connsiteY8982" fmla="*/ 2644335 h 4527226"/>
              <a:gd name="connsiteX8983" fmla="*/ 3123528 w 4239875"/>
              <a:gd name="connsiteY8983" fmla="*/ 2642709 h 4527226"/>
              <a:gd name="connsiteX8984" fmla="*/ 3126680 w 4239875"/>
              <a:gd name="connsiteY8984" fmla="*/ 2638223 h 4527226"/>
              <a:gd name="connsiteX8985" fmla="*/ 2874556 w 4239875"/>
              <a:gd name="connsiteY8985" fmla="*/ 2637842 h 4527226"/>
              <a:gd name="connsiteX8986" fmla="*/ 2873570 w 4239875"/>
              <a:gd name="connsiteY8986" fmla="*/ 2640044 h 4527226"/>
              <a:gd name="connsiteX8987" fmla="*/ 2875500 w 4239875"/>
              <a:gd name="connsiteY8987" fmla="*/ 2638018 h 4527226"/>
              <a:gd name="connsiteX8988" fmla="*/ 2877529 w 4239875"/>
              <a:gd name="connsiteY8988" fmla="*/ 2640115 h 4527226"/>
              <a:gd name="connsiteX8989" fmla="*/ 2873140 w 4239875"/>
              <a:gd name="connsiteY8989" fmla="*/ 2641005 h 4527226"/>
              <a:gd name="connsiteX8990" fmla="*/ 2872897 w 4239875"/>
              <a:gd name="connsiteY8990" fmla="*/ 2641544 h 4527226"/>
              <a:gd name="connsiteX8991" fmla="*/ 2870805 w 4239875"/>
              <a:gd name="connsiteY8991" fmla="*/ 2639382 h 4527226"/>
              <a:gd name="connsiteX8992" fmla="*/ 2874556 w 4239875"/>
              <a:gd name="connsiteY8992" fmla="*/ 2637842 h 4527226"/>
              <a:gd name="connsiteX8993" fmla="*/ 3941230 w 4239875"/>
              <a:gd name="connsiteY8993" fmla="*/ 2636242 h 4527226"/>
              <a:gd name="connsiteX8994" fmla="*/ 3945085 w 4239875"/>
              <a:gd name="connsiteY8994" fmla="*/ 2639587 h 4527226"/>
              <a:gd name="connsiteX8995" fmla="*/ 3934588 w 4239875"/>
              <a:gd name="connsiteY8995" fmla="*/ 2638949 h 4527226"/>
              <a:gd name="connsiteX8996" fmla="*/ 3941230 w 4239875"/>
              <a:gd name="connsiteY8996" fmla="*/ 2636242 h 4527226"/>
              <a:gd name="connsiteX8997" fmla="*/ 1878809 w 4239875"/>
              <a:gd name="connsiteY8997" fmla="*/ 2635521 h 4527226"/>
              <a:gd name="connsiteX8998" fmla="*/ 1864249 w 4239875"/>
              <a:gd name="connsiteY8998" fmla="*/ 2650803 h 4527226"/>
              <a:gd name="connsiteX8999" fmla="*/ 1854318 w 4239875"/>
              <a:gd name="connsiteY8999" fmla="*/ 2663033 h 4527226"/>
              <a:gd name="connsiteX9000" fmla="*/ 1819573 w 4239875"/>
              <a:gd name="connsiteY9000" fmla="*/ 2685727 h 4527226"/>
              <a:gd name="connsiteX9001" fmla="*/ 1814141 w 4239875"/>
              <a:gd name="connsiteY9001" fmla="*/ 2689041 h 4527226"/>
              <a:gd name="connsiteX9002" fmla="*/ 1816627 w 4239875"/>
              <a:gd name="connsiteY9002" fmla="*/ 2685846 h 4527226"/>
              <a:gd name="connsiteX9003" fmla="*/ 1823119 w 4239875"/>
              <a:gd name="connsiteY9003" fmla="*/ 2677175 h 4527226"/>
              <a:gd name="connsiteX9004" fmla="*/ 1822636 w 4239875"/>
              <a:gd name="connsiteY9004" fmla="*/ 2677104 h 4527226"/>
              <a:gd name="connsiteX9005" fmla="*/ 1839332 w 4239875"/>
              <a:gd name="connsiteY9005" fmla="*/ 2665867 h 4527226"/>
              <a:gd name="connsiteX9006" fmla="*/ 1871297 w 4239875"/>
              <a:gd name="connsiteY9006" fmla="*/ 2640138 h 4527226"/>
              <a:gd name="connsiteX9007" fmla="*/ 2181191 w 4239875"/>
              <a:gd name="connsiteY9007" fmla="*/ 2635448 h 4527226"/>
              <a:gd name="connsiteX9008" fmla="*/ 2180124 w 4239875"/>
              <a:gd name="connsiteY9008" fmla="*/ 2645796 h 4527226"/>
              <a:gd name="connsiteX9009" fmla="*/ 2181191 w 4239875"/>
              <a:gd name="connsiteY9009" fmla="*/ 2635448 h 4527226"/>
              <a:gd name="connsiteX9010" fmla="*/ 3441931 w 4239875"/>
              <a:gd name="connsiteY9010" fmla="*/ 2634605 h 4527226"/>
              <a:gd name="connsiteX9011" fmla="*/ 3440867 w 4239875"/>
              <a:gd name="connsiteY9011" fmla="*/ 2636413 h 4527226"/>
              <a:gd name="connsiteX9012" fmla="*/ 3442351 w 4239875"/>
              <a:gd name="connsiteY9012" fmla="*/ 2639608 h 4527226"/>
              <a:gd name="connsiteX9013" fmla="*/ 3443733 w 4239875"/>
              <a:gd name="connsiteY9013" fmla="*/ 2637291 h 4527226"/>
              <a:gd name="connsiteX9014" fmla="*/ 3669292 w 4239875"/>
              <a:gd name="connsiteY9014" fmla="*/ 2633255 h 4527226"/>
              <a:gd name="connsiteX9015" fmla="*/ 3678433 w 4239875"/>
              <a:gd name="connsiteY9015" fmla="*/ 2650470 h 4527226"/>
              <a:gd name="connsiteX9016" fmla="*/ 3677998 w 4239875"/>
              <a:gd name="connsiteY9016" fmla="*/ 2640302 h 4527226"/>
              <a:gd name="connsiteX9017" fmla="*/ 3669292 w 4239875"/>
              <a:gd name="connsiteY9017" fmla="*/ 2633255 h 4527226"/>
              <a:gd name="connsiteX9018" fmla="*/ 1528717 w 4239875"/>
              <a:gd name="connsiteY9018" fmla="*/ 2632893 h 4527226"/>
              <a:gd name="connsiteX9019" fmla="*/ 1526371 w 4239875"/>
              <a:gd name="connsiteY9019" fmla="*/ 2634852 h 4527226"/>
              <a:gd name="connsiteX9020" fmla="*/ 1527266 w 4239875"/>
              <a:gd name="connsiteY9020" fmla="*/ 2634380 h 4527226"/>
              <a:gd name="connsiteX9021" fmla="*/ 3143135 w 4239875"/>
              <a:gd name="connsiteY9021" fmla="*/ 2632879 h 4527226"/>
              <a:gd name="connsiteX9022" fmla="*/ 3184097 w 4239875"/>
              <a:gd name="connsiteY9022" fmla="*/ 2673242 h 4527226"/>
              <a:gd name="connsiteX9023" fmla="*/ 3184933 w 4239875"/>
              <a:gd name="connsiteY9023" fmla="*/ 2686209 h 4527226"/>
              <a:gd name="connsiteX9024" fmla="*/ 3190648 w 4239875"/>
              <a:gd name="connsiteY9024" fmla="*/ 2695881 h 4527226"/>
              <a:gd name="connsiteX9025" fmla="*/ 3187802 w 4239875"/>
              <a:gd name="connsiteY9025" fmla="*/ 2700050 h 4527226"/>
              <a:gd name="connsiteX9026" fmla="*/ 3189149 w 4239875"/>
              <a:gd name="connsiteY9026" fmla="*/ 2703384 h 4527226"/>
              <a:gd name="connsiteX9027" fmla="*/ 3191895 w 4239875"/>
              <a:gd name="connsiteY9027" fmla="*/ 2699178 h 4527226"/>
              <a:gd name="connsiteX9028" fmla="*/ 3191317 w 4239875"/>
              <a:gd name="connsiteY9028" fmla="*/ 2697012 h 4527226"/>
              <a:gd name="connsiteX9029" fmla="*/ 3191551 w 4239875"/>
              <a:gd name="connsiteY9029" fmla="*/ 2697409 h 4527226"/>
              <a:gd name="connsiteX9030" fmla="*/ 3208308 w 4239875"/>
              <a:gd name="connsiteY9030" fmla="*/ 2715400 h 4527226"/>
              <a:gd name="connsiteX9031" fmla="*/ 3240593 w 4239875"/>
              <a:gd name="connsiteY9031" fmla="*/ 2766226 h 4527226"/>
              <a:gd name="connsiteX9032" fmla="*/ 3269151 w 4239875"/>
              <a:gd name="connsiteY9032" fmla="*/ 2819716 h 4527226"/>
              <a:gd name="connsiteX9033" fmla="*/ 3287724 w 4239875"/>
              <a:gd name="connsiteY9033" fmla="*/ 2858052 h 4527226"/>
              <a:gd name="connsiteX9034" fmla="*/ 3288124 w 4239875"/>
              <a:gd name="connsiteY9034" fmla="*/ 2856216 h 4527226"/>
              <a:gd name="connsiteX9035" fmla="*/ 3291970 w 4239875"/>
              <a:gd name="connsiteY9035" fmla="*/ 2856074 h 4527226"/>
              <a:gd name="connsiteX9036" fmla="*/ 3289551 w 4239875"/>
              <a:gd name="connsiteY9036" fmla="*/ 2858415 h 4527226"/>
              <a:gd name="connsiteX9037" fmla="*/ 3288427 w 4239875"/>
              <a:gd name="connsiteY9037" fmla="*/ 2859503 h 4527226"/>
              <a:gd name="connsiteX9038" fmla="*/ 3296419 w 4239875"/>
              <a:gd name="connsiteY9038" fmla="*/ 2876000 h 4527226"/>
              <a:gd name="connsiteX9039" fmla="*/ 3321852 w 4239875"/>
              <a:gd name="connsiteY9039" fmla="*/ 2931400 h 4527226"/>
              <a:gd name="connsiteX9040" fmla="*/ 3336727 w 4239875"/>
              <a:gd name="connsiteY9040" fmla="*/ 2956151 h 4527226"/>
              <a:gd name="connsiteX9041" fmla="*/ 3334111 w 4239875"/>
              <a:gd name="connsiteY9041" fmla="*/ 2968988 h 4527226"/>
              <a:gd name="connsiteX9042" fmla="*/ 3332881 w 4239875"/>
              <a:gd name="connsiteY9042" fmla="*/ 2978983 h 4527226"/>
              <a:gd name="connsiteX9043" fmla="*/ 3332729 w 4239875"/>
              <a:gd name="connsiteY9043" fmla="*/ 2979033 h 4527226"/>
              <a:gd name="connsiteX9044" fmla="*/ 3332861 w 4239875"/>
              <a:gd name="connsiteY9044" fmla="*/ 2979154 h 4527226"/>
              <a:gd name="connsiteX9045" fmla="*/ 3332786 w 4239875"/>
              <a:gd name="connsiteY9045" fmla="*/ 2979758 h 4527226"/>
              <a:gd name="connsiteX9046" fmla="*/ 3337502 w 4239875"/>
              <a:gd name="connsiteY9046" fmla="*/ 2988028 h 4527226"/>
              <a:gd name="connsiteX9047" fmla="*/ 3350156 w 4239875"/>
              <a:gd name="connsiteY9047" fmla="*/ 3010808 h 4527226"/>
              <a:gd name="connsiteX9048" fmla="*/ 3352519 w 4239875"/>
              <a:gd name="connsiteY9048" fmla="*/ 3028786 h 4527226"/>
              <a:gd name="connsiteX9049" fmla="*/ 3354448 w 4239875"/>
              <a:gd name="connsiteY9049" fmla="*/ 3040569 h 4527226"/>
              <a:gd name="connsiteX9050" fmla="*/ 3358849 w 4239875"/>
              <a:gd name="connsiteY9050" fmla="*/ 3050001 h 4527226"/>
              <a:gd name="connsiteX9051" fmla="*/ 3361845 w 4239875"/>
              <a:gd name="connsiteY9051" fmla="*/ 3048185 h 4527226"/>
              <a:gd name="connsiteX9052" fmla="*/ 3365414 w 4239875"/>
              <a:gd name="connsiteY9052" fmla="*/ 3049209 h 4527226"/>
              <a:gd name="connsiteX9053" fmla="*/ 3357562 w 4239875"/>
              <a:gd name="connsiteY9053" fmla="*/ 3050779 h 4527226"/>
              <a:gd name="connsiteX9054" fmla="*/ 3358646 w 4239875"/>
              <a:gd name="connsiteY9054" fmla="*/ 3050121 h 4527226"/>
              <a:gd name="connsiteX9055" fmla="*/ 3343445 w 4239875"/>
              <a:gd name="connsiteY9055" fmla="*/ 3029853 h 4527226"/>
              <a:gd name="connsiteX9056" fmla="*/ 3309692 w 4239875"/>
              <a:gd name="connsiteY9056" fmla="*/ 2953478 h 4527226"/>
              <a:gd name="connsiteX9057" fmla="*/ 3317403 w 4239875"/>
              <a:gd name="connsiteY9057" fmla="*/ 2956830 h 4527226"/>
              <a:gd name="connsiteX9058" fmla="*/ 3320380 w 4239875"/>
              <a:gd name="connsiteY9058" fmla="*/ 2956703 h 4527226"/>
              <a:gd name="connsiteX9059" fmla="*/ 3321377 w 4239875"/>
              <a:gd name="connsiteY9059" fmla="*/ 2957732 h 4527226"/>
              <a:gd name="connsiteX9060" fmla="*/ 3321998 w 4239875"/>
              <a:gd name="connsiteY9060" fmla="*/ 2956633 h 4527226"/>
              <a:gd name="connsiteX9061" fmla="*/ 3325755 w 4239875"/>
              <a:gd name="connsiteY9061" fmla="*/ 2956472 h 4527226"/>
              <a:gd name="connsiteX9062" fmla="*/ 3322964 w 4239875"/>
              <a:gd name="connsiteY9062" fmla="*/ 2954925 h 4527226"/>
              <a:gd name="connsiteX9063" fmla="*/ 3321998 w 4239875"/>
              <a:gd name="connsiteY9063" fmla="*/ 2956633 h 4527226"/>
              <a:gd name="connsiteX9064" fmla="*/ 3320380 w 4239875"/>
              <a:gd name="connsiteY9064" fmla="*/ 2956703 h 4527226"/>
              <a:gd name="connsiteX9065" fmla="*/ 3312047 w 4239875"/>
              <a:gd name="connsiteY9065" fmla="*/ 2948096 h 4527226"/>
              <a:gd name="connsiteX9066" fmla="*/ 3311165 w 4239875"/>
              <a:gd name="connsiteY9066" fmla="*/ 2947414 h 4527226"/>
              <a:gd name="connsiteX9067" fmla="*/ 3310863 w 4239875"/>
              <a:gd name="connsiteY9067" fmla="*/ 2946873 h 4527226"/>
              <a:gd name="connsiteX9068" fmla="*/ 3309592 w 4239875"/>
              <a:gd name="connsiteY9068" fmla="*/ 2945559 h 4527226"/>
              <a:gd name="connsiteX9069" fmla="*/ 3309973 w 4239875"/>
              <a:gd name="connsiteY9069" fmla="*/ 2945278 h 4527226"/>
              <a:gd name="connsiteX9070" fmla="*/ 3308363 w 4239875"/>
              <a:gd name="connsiteY9070" fmla="*/ 2942397 h 4527226"/>
              <a:gd name="connsiteX9071" fmla="*/ 3315772 w 4239875"/>
              <a:gd name="connsiteY9071" fmla="*/ 2940990 h 4527226"/>
              <a:gd name="connsiteX9072" fmla="*/ 3316204 w 4239875"/>
              <a:gd name="connsiteY9072" fmla="*/ 2940672 h 4527226"/>
              <a:gd name="connsiteX9073" fmla="*/ 3274053 w 4239875"/>
              <a:gd name="connsiteY9073" fmla="*/ 2852535 h 4527226"/>
              <a:gd name="connsiteX9074" fmla="*/ 3229560 w 4239875"/>
              <a:gd name="connsiteY9074" fmla="*/ 2764543 h 4527226"/>
              <a:gd name="connsiteX9075" fmla="*/ 3206603 w 4239875"/>
              <a:gd name="connsiteY9075" fmla="*/ 2725295 h 4527226"/>
              <a:gd name="connsiteX9076" fmla="*/ 3198245 w 4239875"/>
              <a:gd name="connsiteY9076" fmla="*/ 2712778 h 4527226"/>
              <a:gd name="connsiteX9077" fmla="*/ 3185330 w 4239875"/>
              <a:gd name="connsiteY9077" fmla="*/ 2714979 h 4527226"/>
              <a:gd name="connsiteX9078" fmla="*/ 3165344 w 4239875"/>
              <a:gd name="connsiteY9078" fmla="*/ 2674915 h 4527226"/>
              <a:gd name="connsiteX9079" fmla="*/ 3143135 w 4239875"/>
              <a:gd name="connsiteY9079" fmla="*/ 2632879 h 4527226"/>
              <a:gd name="connsiteX9080" fmla="*/ 1655036 w 4239875"/>
              <a:gd name="connsiteY9080" fmla="*/ 2632851 h 4527226"/>
              <a:gd name="connsiteX9081" fmla="*/ 1652265 w 4239875"/>
              <a:gd name="connsiteY9081" fmla="*/ 2634275 h 4527226"/>
              <a:gd name="connsiteX9082" fmla="*/ 1654347 w 4239875"/>
              <a:gd name="connsiteY9082" fmla="*/ 2635072 h 4527226"/>
              <a:gd name="connsiteX9083" fmla="*/ 2634753 w 4239875"/>
              <a:gd name="connsiteY9083" fmla="*/ 2631617 h 4527226"/>
              <a:gd name="connsiteX9084" fmla="*/ 2622057 w 4239875"/>
              <a:gd name="connsiteY9084" fmla="*/ 2638178 h 4527226"/>
              <a:gd name="connsiteX9085" fmla="*/ 2634753 w 4239875"/>
              <a:gd name="connsiteY9085" fmla="*/ 2631617 h 4527226"/>
              <a:gd name="connsiteX9086" fmla="*/ 2248864 w 4239875"/>
              <a:gd name="connsiteY9086" fmla="*/ 2631440 h 4527226"/>
              <a:gd name="connsiteX9087" fmla="*/ 2254219 w 4239875"/>
              <a:gd name="connsiteY9087" fmla="*/ 2635520 h 4527226"/>
              <a:gd name="connsiteX9088" fmla="*/ 2249092 w 4239875"/>
              <a:gd name="connsiteY9088" fmla="*/ 2642249 h 4527226"/>
              <a:gd name="connsiteX9089" fmla="*/ 2243737 w 4239875"/>
              <a:gd name="connsiteY9089" fmla="*/ 2638170 h 4527226"/>
              <a:gd name="connsiteX9090" fmla="*/ 2248864 w 4239875"/>
              <a:gd name="connsiteY9090" fmla="*/ 2631440 h 4527226"/>
              <a:gd name="connsiteX9091" fmla="*/ 2298623 w 4239875"/>
              <a:gd name="connsiteY9091" fmla="*/ 2629722 h 4527226"/>
              <a:gd name="connsiteX9092" fmla="*/ 2295290 w 4239875"/>
              <a:gd name="connsiteY9092" fmla="*/ 2629820 h 4527226"/>
              <a:gd name="connsiteX9093" fmla="*/ 2295999 w 4239875"/>
              <a:gd name="connsiteY9093" fmla="*/ 2629799 h 4527226"/>
              <a:gd name="connsiteX9094" fmla="*/ 2298623 w 4239875"/>
              <a:gd name="connsiteY9094" fmla="*/ 2629722 h 4527226"/>
              <a:gd name="connsiteX9095" fmla="*/ 1184153 w 4239875"/>
              <a:gd name="connsiteY9095" fmla="*/ 2629693 h 4527226"/>
              <a:gd name="connsiteX9096" fmla="*/ 1186877 w 4239875"/>
              <a:gd name="connsiteY9096" fmla="*/ 2631296 h 4527226"/>
              <a:gd name="connsiteX9097" fmla="*/ 1183057 w 4239875"/>
              <a:gd name="connsiteY9097" fmla="*/ 2632167 h 4527226"/>
              <a:gd name="connsiteX9098" fmla="*/ 1184153 w 4239875"/>
              <a:gd name="connsiteY9098" fmla="*/ 2629693 h 4527226"/>
              <a:gd name="connsiteX9099" fmla="*/ 2285717 w 4239875"/>
              <a:gd name="connsiteY9099" fmla="*/ 2627687 h 4527226"/>
              <a:gd name="connsiteX9100" fmla="*/ 2282348 w 4239875"/>
              <a:gd name="connsiteY9100" fmla="*/ 2628610 h 4527226"/>
              <a:gd name="connsiteX9101" fmla="*/ 2284093 w 4239875"/>
              <a:gd name="connsiteY9101" fmla="*/ 2628874 h 4527226"/>
              <a:gd name="connsiteX9102" fmla="*/ 3138238 w 4239875"/>
              <a:gd name="connsiteY9102" fmla="*/ 2623883 h 4527226"/>
              <a:gd name="connsiteX9103" fmla="*/ 3142043 w 4239875"/>
              <a:gd name="connsiteY9103" fmla="*/ 2627558 h 4527226"/>
              <a:gd name="connsiteX9104" fmla="*/ 3132078 w 4239875"/>
              <a:gd name="connsiteY9104" fmla="*/ 2625430 h 4527226"/>
              <a:gd name="connsiteX9105" fmla="*/ 3138238 w 4239875"/>
              <a:gd name="connsiteY9105" fmla="*/ 2623883 h 4527226"/>
              <a:gd name="connsiteX9106" fmla="*/ 3102159 w 4239875"/>
              <a:gd name="connsiteY9106" fmla="*/ 2621194 h 4527226"/>
              <a:gd name="connsiteX9107" fmla="*/ 3107137 w 4239875"/>
              <a:gd name="connsiteY9107" fmla="*/ 2624006 h 4527226"/>
              <a:gd name="connsiteX9108" fmla="*/ 3113849 w 4239875"/>
              <a:gd name="connsiteY9108" fmla="*/ 2633403 h 4527226"/>
              <a:gd name="connsiteX9109" fmla="*/ 3095788 w 4239875"/>
              <a:gd name="connsiteY9109" fmla="*/ 2624121 h 4527226"/>
              <a:gd name="connsiteX9110" fmla="*/ 3102159 w 4239875"/>
              <a:gd name="connsiteY9110" fmla="*/ 2621194 h 4527226"/>
              <a:gd name="connsiteX9111" fmla="*/ 1459497 w 4239875"/>
              <a:gd name="connsiteY9111" fmla="*/ 2620300 h 4527226"/>
              <a:gd name="connsiteX9112" fmla="*/ 1458618 w 4239875"/>
              <a:gd name="connsiteY9112" fmla="*/ 2621471 h 4527226"/>
              <a:gd name="connsiteX9113" fmla="*/ 1454780 w 4239875"/>
              <a:gd name="connsiteY9113" fmla="*/ 2624729 h 4527226"/>
              <a:gd name="connsiteX9114" fmla="*/ 1456339 w 4239875"/>
              <a:gd name="connsiteY9114" fmla="*/ 2626460 h 4527226"/>
              <a:gd name="connsiteX9115" fmla="*/ 1458366 w 4239875"/>
              <a:gd name="connsiteY9115" fmla="*/ 2624554 h 4527226"/>
              <a:gd name="connsiteX9116" fmla="*/ 1460114 w 4239875"/>
              <a:gd name="connsiteY9116" fmla="*/ 2622116 h 4527226"/>
              <a:gd name="connsiteX9117" fmla="*/ 3664379 w 4239875"/>
              <a:gd name="connsiteY9117" fmla="*/ 2618463 h 4527226"/>
              <a:gd name="connsiteX9118" fmla="*/ 3666037 w 4239875"/>
              <a:gd name="connsiteY9118" fmla="*/ 2629892 h 4527226"/>
              <a:gd name="connsiteX9119" fmla="*/ 3664379 w 4239875"/>
              <a:gd name="connsiteY9119" fmla="*/ 2618463 h 4527226"/>
              <a:gd name="connsiteX9120" fmla="*/ 3502917 w 4239875"/>
              <a:gd name="connsiteY9120" fmla="*/ 2617870 h 4527226"/>
              <a:gd name="connsiteX9121" fmla="*/ 3512793 w 4239875"/>
              <a:gd name="connsiteY9121" fmla="*/ 2625735 h 4527226"/>
              <a:gd name="connsiteX9122" fmla="*/ 3512989 w 4239875"/>
              <a:gd name="connsiteY9122" fmla="*/ 2638092 h 4527226"/>
              <a:gd name="connsiteX9123" fmla="*/ 3502917 w 4239875"/>
              <a:gd name="connsiteY9123" fmla="*/ 2617870 h 4527226"/>
              <a:gd name="connsiteX9124" fmla="*/ 1751622 w 4239875"/>
              <a:gd name="connsiteY9124" fmla="*/ 2617606 h 4527226"/>
              <a:gd name="connsiteX9125" fmla="*/ 1747706 w 4239875"/>
              <a:gd name="connsiteY9125" fmla="*/ 2624686 h 4527226"/>
              <a:gd name="connsiteX9126" fmla="*/ 1738955 w 4239875"/>
              <a:gd name="connsiteY9126" fmla="*/ 2631934 h 4527226"/>
              <a:gd name="connsiteX9127" fmla="*/ 1742198 w 4239875"/>
              <a:gd name="connsiteY9127" fmla="*/ 2637245 h 4527226"/>
              <a:gd name="connsiteX9128" fmla="*/ 1754496 w 4239875"/>
              <a:gd name="connsiteY9128" fmla="*/ 2622041 h 4527226"/>
              <a:gd name="connsiteX9129" fmla="*/ 1132651 w 4239875"/>
              <a:gd name="connsiteY9129" fmla="*/ 2616849 h 4527226"/>
              <a:gd name="connsiteX9130" fmla="*/ 1140193 w 4239875"/>
              <a:gd name="connsiteY9130" fmla="*/ 2618959 h 4527226"/>
              <a:gd name="connsiteX9131" fmla="*/ 1121260 w 4239875"/>
              <a:gd name="connsiteY9131" fmla="*/ 2632912 h 4527226"/>
              <a:gd name="connsiteX9132" fmla="*/ 1127336 w 4239875"/>
              <a:gd name="connsiteY9132" fmla="*/ 2621225 h 4527226"/>
              <a:gd name="connsiteX9133" fmla="*/ 1132651 w 4239875"/>
              <a:gd name="connsiteY9133" fmla="*/ 2616849 h 4527226"/>
              <a:gd name="connsiteX9134" fmla="*/ 2851280 w 4239875"/>
              <a:gd name="connsiteY9134" fmla="*/ 2615926 h 4527226"/>
              <a:gd name="connsiteX9135" fmla="*/ 2876735 w 4239875"/>
              <a:gd name="connsiteY9135" fmla="*/ 2634804 h 4527226"/>
              <a:gd name="connsiteX9136" fmla="*/ 2851280 w 4239875"/>
              <a:gd name="connsiteY9136" fmla="*/ 2615926 h 4527226"/>
              <a:gd name="connsiteX9137" fmla="*/ 2097471 w 4239875"/>
              <a:gd name="connsiteY9137" fmla="*/ 2611557 h 4527226"/>
              <a:gd name="connsiteX9138" fmla="*/ 2092945 w 4239875"/>
              <a:gd name="connsiteY9138" fmla="*/ 2613765 h 4527226"/>
              <a:gd name="connsiteX9139" fmla="*/ 2086578 w 4239875"/>
              <a:gd name="connsiteY9139" fmla="*/ 2622540 h 4527226"/>
              <a:gd name="connsiteX9140" fmla="*/ 2093321 w 4239875"/>
              <a:gd name="connsiteY9140" fmla="*/ 2616790 h 4527226"/>
              <a:gd name="connsiteX9141" fmla="*/ 2288157 w 4239875"/>
              <a:gd name="connsiteY9141" fmla="*/ 2610820 h 4527226"/>
              <a:gd name="connsiteX9142" fmla="*/ 2284365 w 4239875"/>
              <a:gd name="connsiteY9142" fmla="*/ 2615799 h 4527226"/>
              <a:gd name="connsiteX9143" fmla="*/ 2284980 w 4239875"/>
              <a:gd name="connsiteY9143" fmla="*/ 2612335 h 4527226"/>
              <a:gd name="connsiteX9144" fmla="*/ 2288157 w 4239875"/>
              <a:gd name="connsiteY9144" fmla="*/ 2610820 h 4527226"/>
              <a:gd name="connsiteX9145" fmla="*/ 1719930 w 4239875"/>
              <a:gd name="connsiteY9145" fmla="*/ 2610668 h 4527226"/>
              <a:gd name="connsiteX9146" fmla="*/ 1690930 w 4239875"/>
              <a:gd name="connsiteY9146" fmla="*/ 2635100 h 4527226"/>
              <a:gd name="connsiteX9147" fmla="*/ 1692522 w 4239875"/>
              <a:gd name="connsiteY9147" fmla="*/ 2638128 h 4527226"/>
              <a:gd name="connsiteX9148" fmla="*/ 1767897 w 4239875"/>
              <a:gd name="connsiteY9148" fmla="*/ 2609945 h 4527226"/>
              <a:gd name="connsiteX9149" fmla="*/ 1766262 w 4239875"/>
              <a:gd name="connsiteY9149" fmla="*/ 2612091 h 4527226"/>
              <a:gd name="connsiteX9150" fmla="*/ 1767108 w 4239875"/>
              <a:gd name="connsiteY9150" fmla="*/ 2613468 h 4527226"/>
              <a:gd name="connsiteX9151" fmla="*/ 1768108 w 4239875"/>
              <a:gd name="connsiteY9151" fmla="*/ 2610202 h 4527226"/>
              <a:gd name="connsiteX9152" fmla="*/ 3404399 w 4239875"/>
              <a:gd name="connsiteY9152" fmla="*/ 2609489 h 4527226"/>
              <a:gd name="connsiteX9153" fmla="*/ 3404888 w 4239875"/>
              <a:gd name="connsiteY9153" fmla="*/ 2619829 h 4527226"/>
              <a:gd name="connsiteX9154" fmla="*/ 3403325 w 4239875"/>
              <a:gd name="connsiteY9154" fmla="*/ 2619704 h 4527226"/>
              <a:gd name="connsiteX9155" fmla="*/ 3403516 w 4239875"/>
              <a:gd name="connsiteY9155" fmla="*/ 2620351 h 4527226"/>
              <a:gd name="connsiteX9156" fmla="*/ 3400722 w 4239875"/>
              <a:gd name="connsiteY9156" fmla="*/ 2625207 h 4527226"/>
              <a:gd name="connsiteX9157" fmla="*/ 3399540 w 4239875"/>
              <a:gd name="connsiteY9157" fmla="*/ 2622052 h 4527226"/>
              <a:gd name="connsiteX9158" fmla="*/ 3401302 w 4239875"/>
              <a:gd name="connsiteY9158" fmla="*/ 2619543 h 4527226"/>
              <a:gd name="connsiteX9159" fmla="*/ 3394568 w 4239875"/>
              <a:gd name="connsiteY9159" fmla="*/ 2619008 h 4527226"/>
              <a:gd name="connsiteX9160" fmla="*/ 3404399 w 4239875"/>
              <a:gd name="connsiteY9160" fmla="*/ 2609489 h 4527226"/>
              <a:gd name="connsiteX9161" fmla="*/ 1468487 w 4239875"/>
              <a:gd name="connsiteY9161" fmla="*/ 2608580 h 4527226"/>
              <a:gd name="connsiteX9162" fmla="*/ 1466819 w 4239875"/>
              <a:gd name="connsiteY9162" fmla="*/ 2610564 h 4527226"/>
              <a:gd name="connsiteX9163" fmla="*/ 1466158 w 4239875"/>
              <a:gd name="connsiteY9163" fmla="*/ 2611444 h 4527226"/>
              <a:gd name="connsiteX9164" fmla="*/ 1467100 w 4239875"/>
              <a:gd name="connsiteY9164" fmla="*/ 2613224 h 4527226"/>
              <a:gd name="connsiteX9165" fmla="*/ 1468760 w 4239875"/>
              <a:gd name="connsiteY9165" fmla="*/ 2609100 h 4527226"/>
              <a:gd name="connsiteX9166" fmla="*/ 3546463 w 4239875"/>
              <a:gd name="connsiteY9166" fmla="*/ 2608465 h 4527226"/>
              <a:gd name="connsiteX9167" fmla="*/ 3561857 w 4239875"/>
              <a:gd name="connsiteY9167" fmla="*/ 2622855 h 4527226"/>
              <a:gd name="connsiteX9168" fmla="*/ 3592156 w 4239875"/>
              <a:gd name="connsiteY9168" fmla="*/ 2680368 h 4527226"/>
              <a:gd name="connsiteX9169" fmla="*/ 3558651 w 4239875"/>
              <a:gd name="connsiteY9169" fmla="*/ 2649614 h 4527226"/>
              <a:gd name="connsiteX9170" fmla="*/ 3546463 w 4239875"/>
              <a:gd name="connsiteY9170" fmla="*/ 2608465 h 4527226"/>
              <a:gd name="connsiteX9171" fmla="*/ 3107484 w 4239875"/>
              <a:gd name="connsiteY9171" fmla="*/ 2608398 h 4527226"/>
              <a:gd name="connsiteX9172" fmla="*/ 3107975 w 4239875"/>
              <a:gd name="connsiteY9172" fmla="*/ 2618171 h 4527226"/>
              <a:gd name="connsiteX9173" fmla="*/ 3107484 w 4239875"/>
              <a:gd name="connsiteY9173" fmla="*/ 2608398 h 4527226"/>
              <a:gd name="connsiteX9174" fmla="*/ 1581317 w 4239875"/>
              <a:gd name="connsiteY9174" fmla="*/ 2607254 h 4527226"/>
              <a:gd name="connsiteX9175" fmla="*/ 1570662 w 4239875"/>
              <a:gd name="connsiteY9175" fmla="*/ 2618252 h 4527226"/>
              <a:gd name="connsiteX9176" fmla="*/ 1563361 w 4239875"/>
              <a:gd name="connsiteY9176" fmla="*/ 2625882 h 4527226"/>
              <a:gd name="connsiteX9177" fmla="*/ 1562966 w 4239875"/>
              <a:gd name="connsiteY9177" fmla="*/ 2627034 h 4527226"/>
              <a:gd name="connsiteX9178" fmla="*/ 1568798 w 4239875"/>
              <a:gd name="connsiteY9178" fmla="*/ 2636200 h 4527226"/>
              <a:gd name="connsiteX9179" fmla="*/ 1582628 w 4239875"/>
              <a:gd name="connsiteY9179" fmla="*/ 2624739 h 4527226"/>
              <a:gd name="connsiteX9180" fmla="*/ 1582089 w 4239875"/>
              <a:gd name="connsiteY9180" fmla="*/ 2607600 h 4527226"/>
              <a:gd name="connsiteX9181" fmla="*/ 1673295 w 4239875"/>
              <a:gd name="connsiteY9181" fmla="*/ 2607079 h 4527226"/>
              <a:gd name="connsiteX9182" fmla="*/ 1669731 w 4239875"/>
              <a:gd name="connsiteY9182" fmla="*/ 2609614 h 4527226"/>
              <a:gd name="connsiteX9183" fmla="*/ 1675232 w 4239875"/>
              <a:gd name="connsiteY9183" fmla="*/ 2613804 h 4527226"/>
              <a:gd name="connsiteX9184" fmla="*/ 1676910 w 4239875"/>
              <a:gd name="connsiteY9184" fmla="*/ 2612792 h 4527226"/>
              <a:gd name="connsiteX9185" fmla="*/ 1676280 w 4239875"/>
              <a:gd name="connsiteY9185" fmla="*/ 2609722 h 4527226"/>
              <a:gd name="connsiteX9186" fmla="*/ 791361 w 4239875"/>
              <a:gd name="connsiteY9186" fmla="*/ 2607021 h 4527226"/>
              <a:gd name="connsiteX9187" fmla="*/ 806020 w 4239875"/>
              <a:gd name="connsiteY9187" fmla="*/ 2608375 h 4527226"/>
              <a:gd name="connsiteX9188" fmla="*/ 797506 w 4239875"/>
              <a:gd name="connsiteY9188" fmla="*/ 2619552 h 4527226"/>
              <a:gd name="connsiteX9189" fmla="*/ 809767 w 4239875"/>
              <a:gd name="connsiteY9189" fmla="*/ 2619080 h 4527226"/>
              <a:gd name="connsiteX9190" fmla="*/ 829300 w 4239875"/>
              <a:gd name="connsiteY9190" fmla="*/ 2620222 h 4527226"/>
              <a:gd name="connsiteX9191" fmla="*/ 781731 w 4239875"/>
              <a:gd name="connsiteY9191" fmla="*/ 2691595 h 4527226"/>
              <a:gd name="connsiteX9192" fmla="*/ 759446 w 4239875"/>
              <a:gd name="connsiteY9192" fmla="*/ 2725315 h 4527226"/>
              <a:gd name="connsiteX9193" fmla="*/ 747435 w 4239875"/>
              <a:gd name="connsiteY9193" fmla="*/ 2743314 h 4527226"/>
              <a:gd name="connsiteX9194" fmla="*/ 746256 w 4239875"/>
              <a:gd name="connsiteY9194" fmla="*/ 2745634 h 4527226"/>
              <a:gd name="connsiteX9195" fmla="*/ 749393 w 4239875"/>
              <a:gd name="connsiteY9195" fmla="*/ 2747803 h 4527226"/>
              <a:gd name="connsiteX9196" fmla="*/ 746826 w 4239875"/>
              <a:gd name="connsiteY9196" fmla="*/ 2750260 h 4527226"/>
              <a:gd name="connsiteX9197" fmla="*/ 745927 w 4239875"/>
              <a:gd name="connsiteY9197" fmla="*/ 2746278 h 4527226"/>
              <a:gd name="connsiteX9198" fmla="*/ 745388 w 4239875"/>
              <a:gd name="connsiteY9198" fmla="*/ 2747337 h 4527226"/>
              <a:gd name="connsiteX9199" fmla="*/ 741153 w 4239875"/>
              <a:gd name="connsiteY9199" fmla="*/ 2760116 h 4527226"/>
              <a:gd name="connsiteX9200" fmla="*/ 659771 w 4239875"/>
              <a:gd name="connsiteY9200" fmla="*/ 2907125 h 4527226"/>
              <a:gd name="connsiteX9201" fmla="*/ 665799 w 4239875"/>
              <a:gd name="connsiteY9201" fmla="*/ 2921530 h 4527226"/>
              <a:gd name="connsiteX9202" fmla="*/ 654901 w 4239875"/>
              <a:gd name="connsiteY9202" fmla="*/ 2924676 h 4527226"/>
              <a:gd name="connsiteX9203" fmla="*/ 655041 w 4239875"/>
              <a:gd name="connsiteY9203" fmla="*/ 2913335 h 4527226"/>
              <a:gd name="connsiteX9204" fmla="*/ 638170 w 4239875"/>
              <a:gd name="connsiteY9204" fmla="*/ 2935481 h 4527226"/>
              <a:gd name="connsiteX9205" fmla="*/ 650692 w 4239875"/>
              <a:gd name="connsiteY9205" fmla="*/ 2939132 h 4527226"/>
              <a:gd name="connsiteX9206" fmla="*/ 652064 w 4239875"/>
              <a:gd name="connsiteY9206" fmla="*/ 2928402 h 4527226"/>
              <a:gd name="connsiteX9207" fmla="*/ 661567 w 4239875"/>
              <a:gd name="connsiteY9207" fmla="*/ 2935642 h 4527226"/>
              <a:gd name="connsiteX9208" fmla="*/ 645405 w 4239875"/>
              <a:gd name="connsiteY9208" fmla="*/ 2952767 h 4527226"/>
              <a:gd name="connsiteX9209" fmla="*/ 642864 w 4239875"/>
              <a:gd name="connsiteY9209" fmla="*/ 2944944 h 4527226"/>
              <a:gd name="connsiteX9210" fmla="*/ 621264 w 4239875"/>
              <a:gd name="connsiteY9210" fmla="*/ 2973299 h 4527226"/>
              <a:gd name="connsiteX9211" fmla="*/ 629561 w 4239875"/>
              <a:gd name="connsiteY9211" fmla="*/ 2977657 h 4527226"/>
              <a:gd name="connsiteX9212" fmla="*/ 599707 w 4239875"/>
              <a:gd name="connsiteY9212" fmla="*/ 3021312 h 4527226"/>
              <a:gd name="connsiteX9213" fmla="*/ 607924 w 4239875"/>
              <a:gd name="connsiteY9213" fmla="*/ 3021685 h 4527226"/>
              <a:gd name="connsiteX9214" fmla="*/ 602639 w 4239875"/>
              <a:gd name="connsiteY9214" fmla="*/ 3035320 h 4527226"/>
              <a:gd name="connsiteX9215" fmla="*/ 600579 w 4239875"/>
              <a:gd name="connsiteY9215" fmla="*/ 3051413 h 4527226"/>
              <a:gd name="connsiteX9216" fmla="*/ 580704 w 4239875"/>
              <a:gd name="connsiteY9216" fmla="*/ 3090896 h 4527226"/>
              <a:gd name="connsiteX9217" fmla="*/ 542927 w 4239875"/>
              <a:gd name="connsiteY9217" fmla="*/ 3171364 h 4527226"/>
              <a:gd name="connsiteX9218" fmla="*/ 508297 w 4239875"/>
              <a:gd name="connsiteY9218" fmla="*/ 3250303 h 4527226"/>
              <a:gd name="connsiteX9219" fmla="*/ 491519 w 4239875"/>
              <a:gd name="connsiteY9219" fmla="*/ 3290183 h 4527226"/>
              <a:gd name="connsiteX9220" fmla="*/ 482399 w 4239875"/>
              <a:gd name="connsiteY9220" fmla="*/ 3310711 h 4527226"/>
              <a:gd name="connsiteX9221" fmla="*/ 477929 w 4239875"/>
              <a:gd name="connsiteY9221" fmla="*/ 3321044 h 4527226"/>
              <a:gd name="connsiteX9222" fmla="*/ 467739 w 4239875"/>
              <a:gd name="connsiteY9222" fmla="*/ 3319168 h 4527226"/>
              <a:gd name="connsiteX9223" fmla="*/ 481976 w 4239875"/>
              <a:gd name="connsiteY9223" fmla="*/ 3271465 h 4527226"/>
              <a:gd name="connsiteX9224" fmla="*/ 492677 w 4239875"/>
              <a:gd name="connsiteY9224" fmla="*/ 3246256 h 4527226"/>
              <a:gd name="connsiteX9225" fmla="*/ 489357 w 4239875"/>
              <a:gd name="connsiteY9225" fmla="*/ 3226064 h 4527226"/>
              <a:gd name="connsiteX9226" fmla="*/ 500600 w 4239875"/>
              <a:gd name="connsiteY9226" fmla="*/ 3209443 h 4527226"/>
              <a:gd name="connsiteX9227" fmla="*/ 510487 w 4239875"/>
              <a:gd name="connsiteY9227" fmla="*/ 3187537 h 4527226"/>
              <a:gd name="connsiteX9228" fmla="*/ 517378 w 4239875"/>
              <a:gd name="connsiteY9228" fmla="*/ 3169564 h 4527226"/>
              <a:gd name="connsiteX9229" fmla="*/ 505673 w 4239875"/>
              <a:gd name="connsiteY9229" fmla="*/ 3162610 h 4527226"/>
              <a:gd name="connsiteX9230" fmla="*/ 529545 w 4239875"/>
              <a:gd name="connsiteY9230" fmla="*/ 3151359 h 4527226"/>
              <a:gd name="connsiteX9231" fmla="*/ 519213 w 4239875"/>
              <a:gd name="connsiteY9231" fmla="*/ 3133675 h 4527226"/>
              <a:gd name="connsiteX9232" fmla="*/ 530283 w 4239875"/>
              <a:gd name="connsiteY9232" fmla="*/ 3140252 h 4527226"/>
              <a:gd name="connsiteX9233" fmla="*/ 528371 w 4239875"/>
              <a:gd name="connsiteY9233" fmla="*/ 3141475 h 4527226"/>
              <a:gd name="connsiteX9234" fmla="*/ 531063 w 4239875"/>
              <a:gd name="connsiteY9234" fmla="*/ 3147514 h 4527226"/>
              <a:gd name="connsiteX9235" fmla="*/ 533113 w 4239875"/>
              <a:gd name="connsiteY9235" fmla="*/ 3138440 h 4527226"/>
              <a:gd name="connsiteX9236" fmla="*/ 531263 w 4239875"/>
              <a:gd name="connsiteY9236" fmla="*/ 3139625 h 4527226"/>
              <a:gd name="connsiteX9237" fmla="*/ 535101 w 4239875"/>
              <a:gd name="connsiteY9237" fmla="*/ 3128443 h 4527226"/>
              <a:gd name="connsiteX9238" fmla="*/ 539571 w 4239875"/>
              <a:gd name="connsiteY9238" fmla="*/ 3118110 h 4527226"/>
              <a:gd name="connsiteX9239" fmla="*/ 529678 w 4239875"/>
              <a:gd name="connsiteY9239" fmla="*/ 3104686 h 4527226"/>
              <a:gd name="connsiteX9240" fmla="*/ 539052 w 4239875"/>
              <a:gd name="connsiteY9240" fmla="*/ 3109865 h 4527226"/>
              <a:gd name="connsiteX9241" fmla="*/ 550923 w 4239875"/>
              <a:gd name="connsiteY9241" fmla="*/ 3103208 h 4527226"/>
              <a:gd name="connsiteX9242" fmla="*/ 550274 w 4239875"/>
              <a:gd name="connsiteY9242" fmla="*/ 3092902 h 4527226"/>
              <a:gd name="connsiteX9243" fmla="*/ 556738 w 4239875"/>
              <a:gd name="connsiteY9243" fmla="*/ 3084414 h 4527226"/>
              <a:gd name="connsiteX9244" fmla="*/ 547234 w 4239875"/>
              <a:gd name="connsiteY9244" fmla="*/ 3077175 h 4527226"/>
              <a:gd name="connsiteX9245" fmla="*/ 558630 w 4239875"/>
              <a:gd name="connsiteY9245" fmla="*/ 3081931 h 4527226"/>
              <a:gd name="connsiteX9246" fmla="*/ 592911 w 4239875"/>
              <a:gd name="connsiteY9246" fmla="*/ 3008285 h 4527226"/>
              <a:gd name="connsiteX9247" fmla="*/ 589432 w 4239875"/>
              <a:gd name="connsiteY9247" fmla="*/ 2988300 h 4527226"/>
              <a:gd name="connsiteX9248" fmla="*/ 600783 w 4239875"/>
              <a:gd name="connsiteY9248" fmla="*/ 2973398 h 4527226"/>
              <a:gd name="connsiteX9249" fmla="*/ 616441 w 4239875"/>
              <a:gd name="connsiteY9249" fmla="*/ 2961774 h 4527226"/>
              <a:gd name="connsiteX9250" fmla="*/ 613508 w 4239875"/>
              <a:gd name="connsiteY9250" fmla="*/ 2947767 h 4527226"/>
              <a:gd name="connsiteX9251" fmla="*/ 636575 w 4239875"/>
              <a:gd name="connsiteY9251" fmla="*/ 2926416 h 4527226"/>
              <a:gd name="connsiteX9252" fmla="*/ 639709 w 4239875"/>
              <a:gd name="connsiteY9252" fmla="*/ 2911140 h 4527226"/>
              <a:gd name="connsiteX9253" fmla="*/ 652536 w 4239875"/>
              <a:gd name="connsiteY9253" fmla="*/ 2889839 h 4527226"/>
              <a:gd name="connsiteX9254" fmla="*/ 664869 w 4239875"/>
              <a:gd name="connsiteY9254" fmla="*/ 2875602 h 4527226"/>
              <a:gd name="connsiteX9255" fmla="*/ 668918 w 4239875"/>
              <a:gd name="connsiteY9255" fmla="*/ 2867832 h 4527226"/>
              <a:gd name="connsiteX9256" fmla="*/ 669642 w 4239875"/>
              <a:gd name="connsiteY9256" fmla="*/ 2866441 h 4527226"/>
              <a:gd name="connsiteX9257" fmla="*/ 667811 w 4239875"/>
              <a:gd name="connsiteY9257" fmla="*/ 2858627 h 4527226"/>
              <a:gd name="connsiteX9258" fmla="*/ 664009 w 4239875"/>
              <a:gd name="connsiteY9258" fmla="*/ 2856226 h 4527226"/>
              <a:gd name="connsiteX9259" fmla="*/ 659656 w 4239875"/>
              <a:gd name="connsiteY9259" fmla="*/ 2853477 h 4527226"/>
              <a:gd name="connsiteX9260" fmla="*/ 655106 w 4239875"/>
              <a:gd name="connsiteY9260" fmla="*/ 2846660 h 4527226"/>
              <a:gd name="connsiteX9261" fmla="*/ 660365 w 4239875"/>
              <a:gd name="connsiteY9261" fmla="*/ 2835294 h 4527226"/>
              <a:gd name="connsiteX9262" fmla="*/ 670048 w 4239875"/>
              <a:gd name="connsiteY9262" fmla="*/ 2842669 h 4527226"/>
              <a:gd name="connsiteX9263" fmla="*/ 690600 w 4239875"/>
              <a:gd name="connsiteY9263" fmla="*/ 2811226 h 4527226"/>
              <a:gd name="connsiteX9264" fmla="*/ 688718 w 4239875"/>
              <a:gd name="connsiteY9264" fmla="*/ 2800307 h 4527226"/>
              <a:gd name="connsiteX9265" fmla="*/ 696285 w 4239875"/>
              <a:gd name="connsiteY9265" fmla="*/ 2790373 h 4527226"/>
              <a:gd name="connsiteX9266" fmla="*/ 698022 w 4239875"/>
              <a:gd name="connsiteY9266" fmla="*/ 2791695 h 4527226"/>
              <a:gd name="connsiteX9267" fmla="*/ 698100 w 4239875"/>
              <a:gd name="connsiteY9267" fmla="*/ 2792487 h 4527226"/>
              <a:gd name="connsiteX9268" fmla="*/ 699745 w 4239875"/>
              <a:gd name="connsiteY9268" fmla="*/ 2793007 h 4527226"/>
              <a:gd name="connsiteX9269" fmla="*/ 701664 w 4239875"/>
              <a:gd name="connsiteY9269" fmla="*/ 2794470 h 4527226"/>
              <a:gd name="connsiteX9270" fmla="*/ 701643 w 4239875"/>
              <a:gd name="connsiteY9270" fmla="*/ 2793608 h 4527226"/>
              <a:gd name="connsiteX9271" fmla="*/ 699745 w 4239875"/>
              <a:gd name="connsiteY9271" fmla="*/ 2793007 h 4527226"/>
              <a:gd name="connsiteX9272" fmla="*/ 698022 w 4239875"/>
              <a:gd name="connsiteY9272" fmla="*/ 2791695 h 4527226"/>
              <a:gd name="connsiteX9273" fmla="*/ 697811 w 4239875"/>
              <a:gd name="connsiteY9273" fmla="*/ 2789534 h 4527226"/>
              <a:gd name="connsiteX9274" fmla="*/ 700734 w 4239875"/>
              <a:gd name="connsiteY9274" fmla="*/ 2789029 h 4527226"/>
              <a:gd name="connsiteX9275" fmla="*/ 701599 w 4239875"/>
              <a:gd name="connsiteY9275" fmla="*/ 2791854 h 4527226"/>
              <a:gd name="connsiteX9276" fmla="*/ 701561 w 4239875"/>
              <a:gd name="connsiteY9276" fmla="*/ 2790281 h 4527226"/>
              <a:gd name="connsiteX9277" fmla="*/ 711384 w 4239875"/>
              <a:gd name="connsiteY9277" fmla="*/ 2786174 h 4527226"/>
              <a:gd name="connsiteX9278" fmla="*/ 717200 w 4239875"/>
              <a:gd name="connsiteY9278" fmla="*/ 2767381 h 4527226"/>
              <a:gd name="connsiteX9279" fmla="*/ 707776 w 4239875"/>
              <a:gd name="connsiteY9279" fmla="*/ 2764127 h 4527226"/>
              <a:gd name="connsiteX9280" fmla="*/ 715085 w 4239875"/>
              <a:gd name="connsiteY9280" fmla="*/ 2750070 h 4527226"/>
              <a:gd name="connsiteX9281" fmla="*/ 726659 w 4239875"/>
              <a:gd name="connsiteY9281" fmla="*/ 2754962 h 4527226"/>
              <a:gd name="connsiteX9282" fmla="*/ 750707 w 4239875"/>
              <a:gd name="connsiteY9282" fmla="*/ 2716696 h 4527226"/>
              <a:gd name="connsiteX9283" fmla="*/ 737112 w 4239875"/>
              <a:gd name="connsiteY9283" fmla="*/ 2712228 h 4527226"/>
              <a:gd name="connsiteX9284" fmla="*/ 730388 w 4239875"/>
              <a:gd name="connsiteY9284" fmla="*/ 2716590 h 4527226"/>
              <a:gd name="connsiteX9285" fmla="*/ 740505 w 4239875"/>
              <a:gd name="connsiteY9285" fmla="*/ 2701075 h 4527226"/>
              <a:gd name="connsiteX9286" fmla="*/ 751042 w 4239875"/>
              <a:gd name="connsiteY9286" fmla="*/ 2689477 h 4527226"/>
              <a:gd name="connsiteX9287" fmla="*/ 766660 w 4239875"/>
              <a:gd name="connsiteY9287" fmla="*/ 2693524 h 4527226"/>
              <a:gd name="connsiteX9288" fmla="*/ 771789 w 4239875"/>
              <a:gd name="connsiteY9288" fmla="*/ 2680095 h 4527226"/>
              <a:gd name="connsiteX9289" fmla="*/ 763729 w 4239875"/>
              <a:gd name="connsiteY9289" fmla="*/ 2679517 h 4527226"/>
              <a:gd name="connsiteX9290" fmla="*/ 765760 w 4239875"/>
              <a:gd name="connsiteY9290" fmla="*/ 2665691 h 4527226"/>
              <a:gd name="connsiteX9291" fmla="*/ 788260 w 4239875"/>
              <a:gd name="connsiteY9291" fmla="*/ 2665169 h 4527226"/>
              <a:gd name="connsiteX9292" fmla="*/ 792860 w 4239875"/>
              <a:gd name="connsiteY9292" fmla="*/ 2656899 h 4527226"/>
              <a:gd name="connsiteX9293" fmla="*/ 783177 w 4239875"/>
              <a:gd name="connsiteY9293" fmla="*/ 2649522 h 4527226"/>
              <a:gd name="connsiteX9294" fmla="*/ 787907 w 4239875"/>
              <a:gd name="connsiteY9294" fmla="*/ 2643312 h 4527226"/>
              <a:gd name="connsiteX9295" fmla="*/ 799613 w 4239875"/>
              <a:gd name="connsiteY9295" fmla="*/ 2650267 h 4527226"/>
              <a:gd name="connsiteX9296" fmla="*/ 805558 w 4239875"/>
              <a:gd name="connsiteY9296" fmla="*/ 2633535 h 4527226"/>
              <a:gd name="connsiteX9297" fmla="*/ 791831 w 4239875"/>
              <a:gd name="connsiteY9297" fmla="*/ 2627003 h 4527226"/>
              <a:gd name="connsiteX9298" fmla="*/ 785208 w 4239875"/>
              <a:gd name="connsiteY9298" fmla="*/ 2635697 h 4527226"/>
              <a:gd name="connsiteX9299" fmla="*/ 778484 w 4239875"/>
              <a:gd name="connsiteY9299" fmla="*/ 2640060 h 4527226"/>
              <a:gd name="connsiteX9300" fmla="*/ 783922 w 4239875"/>
              <a:gd name="connsiteY9300" fmla="*/ 2628829 h 4527226"/>
              <a:gd name="connsiteX9301" fmla="*/ 784220 w 4239875"/>
              <a:gd name="connsiteY9301" fmla="*/ 2617278 h 4527226"/>
              <a:gd name="connsiteX9302" fmla="*/ 776391 w 4239875"/>
              <a:gd name="connsiteY9302" fmla="*/ 2623092 h 4527226"/>
              <a:gd name="connsiteX9303" fmla="*/ 777077 w 4239875"/>
              <a:gd name="connsiteY9303" fmla="*/ 2617727 h 4527226"/>
              <a:gd name="connsiteX9304" fmla="*/ 780992 w 4239875"/>
              <a:gd name="connsiteY9304" fmla="*/ 2614820 h 4527226"/>
              <a:gd name="connsiteX9305" fmla="*/ 791361 w 4239875"/>
              <a:gd name="connsiteY9305" fmla="*/ 2607021 h 4527226"/>
              <a:gd name="connsiteX9306" fmla="*/ 1255146 w 4239875"/>
              <a:gd name="connsiteY9306" fmla="*/ 2606026 h 4527226"/>
              <a:gd name="connsiteX9307" fmla="*/ 1245309 w 4239875"/>
              <a:gd name="connsiteY9307" fmla="*/ 2615619 h 4527226"/>
              <a:gd name="connsiteX9308" fmla="*/ 1229787 w 4239875"/>
              <a:gd name="connsiteY9308" fmla="*/ 2629297 h 4527226"/>
              <a:gd name="connsiteX9309" fmla="*/ 1229555 w 4239875"/>
              <a:gd name="connsiteY9309" fmla="*/ 2635740 h 4527226"/>
              <a:gd name="connsiteX9310" fmla="*/ 1230167 w 4239875"/>
              <a:gd name="connsiteY9310" fmla="*/ 2637717 h 4527226"/>
              <a:gd name="connsiteX9311" fmla="*/ 1399142 w 4239875"/>
              <a:gd name="connsiteY9311" fmla="*/ 2605685 h 4527226"/>
              <a:gd name="connsiteX9312" fmla="*/ 1379242 w 4239875"/>
              <a:gd name="connsiteY9312" fmla="*/ 2615995 h 4527226"/>
              <a:gd name="connsiteX9313" fmla="*/ 1342249 w 4239875"/>
              <a:gd name="connsiteY9313" fmla="*/ 2649429 h 4527226"/>
              <a:gd name="connsiteX9314" fmla="*/ 1334411 w 4239875"/>
              <a:gd name="connsiteY9314" fmla="*/ 2658666 h 4527226"/>
              <a:gd name="connsiteX9315" fmla="*/ 1330507 w 4239875"/>
              <a:gd name="connsiteY9315" fmla="*/ 2666008 h 4527226"/>
              <a:gd name="connsiteX9316" fmla="*/ 1326154 w 4239875"/>
              <a:gd name="connsiteY9316" fmla="*/ 2669585 h 4527226"/>
              <a:gd name="connsiteX9317" fmla="*/ 1325492 w 4239875"/>
              <a:gd name="connsiteY9317" fmla="*/ 2669394 h 4527226"/>
              <a:gd name="connsiteX9318" fmla="*/ 1296278 w 4239875"/>
              <a:gd name="connsiteY9318" fmla="*/ 2710719 h 4527226"/>
              <a:gd name="connsiteX9319" fmla="*/ 1265233 w 4239875"/>
              <a:gd name="connsiteY9319" fmla="*/ 2752866 h 4527226"/>
              <a:gd name="connsiteX9320" fmla="*/ 1270272 w 4239875"/>
              <a:gd name="connsiteY9320" fmla="*/ 2754583 h 4527226"/>
              <a:gd name="connsiteX9321" fmla="*/ 1272136 w 4239875"/>
              <a:gd name="connsiteY9321" fmla="*/ 2753601 h 4527226"/>
              <a:gd name="connsiteX9322" fmla="*/ 1285230 w 4239875"/>
              <a:gd name="connsiteY9322" fmla="*/ 2732016 h 4527226"/>
              <a:gd name="connsiteX9323" fmla="*/ 1333519 w 4239875"/>
              <a:gd name="connsiteY9323" fmla="*/ 2688703 h 4527226"/>
              <a:gd name="connsiteX9324" fmla="*/ 1340927 w 4239875"/>
              <a:gd name="connsiteY9324" fmla="*/ 2678979 h 4527226"/>
              <a:gd name="connsiteX9325" fmla="*/ 1340672 w 4239875"/>
              <a:gd name="connsiteY9325" fmla="*/ 2677935 h 4527226"/>
              <a:gd name="connsiteX9326" fmla="*/ 1340292 w 4239875"/>
              <a:gd name="connsiteY9326" fmla="*/ 2676380 h 4527226"/>
              <a:gd name="connsiteX9327" fmla="*/ 1342300 w 4239875"/>
              <a:gd name="connsiteY9327" fmla="*/ 2668254 h 4527226"/>
              <a:gd name="connsiteX9328" fmla="*/ 1350335 w 4239875"/>
              <a:gd name="connsiteY9328" fmla="*/ 2668490 h 4527226"/>
              <a:gd name="connsiteX9329" fmla="*/ 1358030 w 4239875"/>
              <a:gd name="connsiteY9329" fmla="*/ 2660619 h 4527226"/>
              <a:gd name="connsiteX9330" fmla="*/ 1363869 w 4239875"/>
              <a:gd name="connsiteY9330" fmla="*/ 2661023 h 4527226"/>
              <a:gd name="connsiteX9331" fmla="*/ 1368033 w 4239875"/>
              <a:gd name="connsiteY9331" fmla="*/ 2656422 h 4527226"/>
              <a:gd name="connsiteX9332" fmla="*/ 1371019 w 4239875"/>
              <a:gd name="connsiteY9332" fmla="*/ 2653280 h 4527226"/>
              <a:gd name="connsiteX9333" fmla="*/ 1372732 w 4239875"/>
              <a:gd name="connsiteY9333" fmla="*/ 2650242 h 4527226"/>
              <a:gd name="connsiteX9334" fmla="*/ 1378236 w 4239875"/>
              <a:gd name="connsiteY9334" fmla="*/ 2645687 h 4527226"/>
              <a:gd name="connsiteX9335" fmla="*/ 1385343 w 4239875"/>
              <a:gd name="connsiteY9335" fmla="*/ 2638210 h 4527226"/>
              <a:gd name="connsiteX9336" fmla="*/ 1386484 w 4239875"/>
              <a:gd name="connsiteY9336" fmla="*/ 2638088 h 4527226"/>
              <a:gd name="connsiteX9337" fmla="*/ 1389468 w 4239875"/>
              <a:gd name="connsiteY9337" fmla="*/ 2635174 h 4527226"/>
              <a:gd name="connsiteX9338" fmla="*/ 1391657 w 4239875"/>
              <a:gd name="connsiteY9338" fmla="*/ 2630643 h 4527226"/>
              <a:gd name="connsiteX9339" fmla="*/ 1390950 w 4239875"/>
              <a:gd name="connsiteY9339" fmla="*/ 2630221 h 4527226"/>
              <a:gd name="connsiteX9340" fmla="*/ 1391081 w 4239875"/>
              <a:gd name="connsiteY9340" fmla="*/ 2629922 h 4527226"/>
              <a:gd name="connsiteX9341" fmla="*/ 1389503 w 4239875"/>
              <a:gd name="connsiteY9341" fmla="*/ 2629967 h 4527226"/>
              <a:gd name="connsiteX9342" fmla="*/ 1392138 w 4239875"/>
              <a:gd name="connsiteY9342" fmla="*/ 2626509 h 4527226"/>
              <a:gd name="connsiteX9343" fmla="*/ 1392126 w 4239875"/>
              <a:gd name="connsiteY9343" fmla="*/ 2627536 h 4527226"/>
              <a:gd name="connsiteX9344" fmla="*/ 1393545 w 4239875"/>
              <a:gd name="connsiteY9344" fmla="*/ 2624298 h 4527226"/>
              <a:gd name="connsiteX9345" fmla="*/ 1395311 w 4239875"/>
              <a:gd name="connsiteY9345" fmla="*/ 2615580 h 4527226"/>
              <a:gd name="connsiteX9346" fmla="*/ 1572951 w 4239875"/>
              <a:gd name="connsiteY9346" fmla="*/ 2604428 h 4527226"/>
              <a:gd name="connsiteX9347" fmla="*/ 1567393 w 4239875"/>
              <a:gd name="connsiteY9347" fmla="*/ 2606862 h 4527226"/>
              <a:gd name="connsiteX9348" fmla="*/ 1558075 w 4239875"/>
              <a:gd name="connsiteY9348" fmla="*/ 2617188 h 4527226"/>
              <a:gd name="connsiteX9349" fmla="*/ 1563063 w 4239875"/>
              <a:gd name="connsiteY9349" fmla="*/ 2617540 h 4527226"/>
              <a:gd name="connsiteX9350" fmla="*/ 3399165 w 4239875"/>
              <a:gd name="connsiteY9350" fmla="*/ 2604083 h 4527226"/>
              <a:gd name="connsiteX9351" fmla="*/ 3392781 w 4239875"/>
              <a:gd name="connsiteY9351" fmla="*/ 2617161 h 4527226"/>
              <a:gd name="connsiteX9352" fmla="*/ 3399165 w 4239875"/>
              <a:gd name="connsiteY9352" fmla="*/ 2604083 h 4527226"/>
              <a:gd name="connsiteX9353" fmla="*/ 1840827 w 4239875"/>
              <a:gd name="connsiteY9353" fmla="*/ 2603326 h 4527226"/>
              <a:gd name="connsiteX9354" fmla="*/ 1840797 w 4239875"/>
              <a:gd name="connsiteY9354" fmla="*/ 2614148 h 4527226"/>
              <a:gd name="connsiteX9355" fmla="*/ 1840827 w 4239875"/>
              <a:gd name="connsiteY9355" fmla="*/ 2603326 h 4527226"/>
              <a:gd name="connsiteX9356" fmla="*/ 768827 w 4239875"/>
              <a:gd name="connsiteY9356" fmla="*/ 2602993 h 4527226"/>
              <a:gd name="connsiteX9357" fmla="*/ 745352 w 4239875"/>
              <a:gd name="connsiteY9357" fmla="*/ 2633808 h 4527226"/>
              <a:gd name="connsiteX9358" fmla="*/ 755268 w 4239875"/>
              <a:gd name="connsiteY9358" fmla="*/ 2612742 h 4527226"/>
              <a:gd name="connsiteX9359" fmla="*/ 760220 w 4239875"/>
              <a:gd name="connsiteY9359" fmla="*/ 2606527 h 4527226"/>
              <a:gd name="connsiteX9360" fmla="*/ 768827 w 4239875"/>
              <a:gd name="connsiteY9360" fmla="*/ 2602993 h 4527226"/>
              <a:gd name="connsiteX9361" fmla="*/ 2180753 w 4239875"/>
              <a:gd name="connsiteY9361" fmla="*/ 2602781 h 4527226"/>
              <a:gd name="connsiteX9362" fmla="*/ 2191638 w 4239875"/>
              <a:gd name="connsiteY9362" fmla="*/ 2611074 h 4527226"/>
              <a:gd name="connsiteX9363" fmla="*/ 2181734 w 4239875"/>
              <a:gd name="connsiteY9363" fmla="*/ 2612785 h 4527226"/>
              <a:gd name="connsiteX9364" fmla="*/ 2180753 w 4239875"/>
              <a:gd name="connsiteY9364" fmla="*/ 2602781 h 4527226"/>
              <a:gd name="connsiteX9365" fmla="*/ 1598247 w 4239875"/>
              <a:gd name="connsiteY9365" fmla="*/ 2601287 h 4527226"/>
              <a:gd name="connsiteX9366" fmla="*/ 1597092 w 4239875"/>
              <a:gd name="connsiteY9366" fmla="*/ 2601292 h 4527226"/>
              <a:gd name="connsiteX9367" fmla="*/ 1589797 w 4239875"/>
              <a:gd name="connsiteY9367" fmla="*/ 2604177 h 4527226"/>
              <a:gd name="connsiteX9368" fmla="*/ 1597683 w 4239875"/>
              <a:gd name="connsiteY9368" fmla="*/ 2613902 h 4527226"/>
              <a:gd name="connsiteX9369" fmla="*/ 1605597 w 4239875"/>
              <a:gd name="connsiteY9369" fmla="*/ 2603512 h 4527226"/>
              <a:gd name="connsiteX9370" fmla="*/ 1602827 w 4239875"/>
              <a:gd name="connsiteY9370" fmla="*/ 2602139 h 4527226"/>
              <a:gd name="connsiteX9371" fmla="*/ 1600659 w 4239875"/>
              <a:gd name="connsiteY9371" fmla="*/ 2603928 h 4527226"/>
              <a:gd name="connsiteX9372" fmla="*/ 1597708 w 4239875"/>
              <a:gd name="connsiteY9372" fmla="*/ 2607522 h 4527226"/>
              <a:gd name="connsiteX9373" fmla="*/ 1597017 w 4239875"/>
              <a:gd name="connsiteY9373" fmla="*/ 2603021 h 4527226"/>
              <a:gd name="connsiteX9374" fmla="*/ 3126006 w 4239875"/>
              <a:gd name="connsiteY9374" fmla="*/ 2601054 h 4527226"/>
              <a:gd name="connsiteX9375" fmla="*/ 3134784 w 4239875"/>
              <a:gd name="connsiteY9375" fmla="*/ 2608409 h 4527226"/>
              <a:gd name="connsiteX9376" fmla="*/ 3133803 w 4239875"/>
              <a:gd name="connsiteY9376" fmla="*/ 2618870 h 4527226"/>
              <a:gd name="connsiteX9377" fmla="*/ 3126006 w 4239875"/>
              <a:gd name="connsiteY9377" fmla="*/ 2601054 h 4527226"/>
              <a:gd name="connsiteX9378" fmla="*/ 2288371 w 4239875"/>
              <a:gd name="connsiteY9378" fmla="*/ 2600319 h 4527226"/>
              <a:gd name="connsiteX9379" fmla="*/ 2288566 w 4239875"/>
              <a:gd name="connsiteY9379" fmla="*/ 2600377 h 4527226"/>
              <a:gd name="connsiteX9380" fmla="*/ 2285864 w 4239875"/>
              <a:gd name="connsiteY9380" fmla="*/ 2604911 h 4527226"/>
              <a:gd name="connsiteX9381" fmla="*/ 2285652 w 4239875"/>
              <a:gd name="connsiteY9381" fmla="*/ 2603396 h 4527226"/>
              <a:gd name="connsiteX9382" fmla="*/ 2287027 w 4239875"/>
              <a:gd name="connsiteY9382" fmla="*/ 2602326 h 4527226"/>
              <a:gd name="connsiteX9383" fmla="*/ 2285799 w 4239875"/>
              <a:gd name="connsiteY9383" fmla="*/ 2599567 h 4527226"/>
              <a:gd name="connsiteX9384" fmla="*/ 2285854 w 4239875"/>
              <a:gd name="connsiteY9384" fmla="*/ 2599583 h 4527226"/>
              <a:gd name="connsiteX9385" fmla="*/ 2285787 w 4239875"/>
              <a:gd name="connsiteY9385" fmla="*/ 2599608 h 4527226"/>
              <a:gd name="connsiteX9386" fmla="*/ 1528724 w 4239875"/>
              <a:gd name="connsiteY9386" fmla="*/ 2597787 h 4527226"/>
              <a:gd name="connsiteX9387" fmla="*/ 1537712 w 4239875"/>
              <a:gd name="connsiteY9387" fmla="*/ 2608569 h 4527226"/>
              <a:gd name="connsiteX9388" fmla="*/ 1528724 w 4239875"/>
              <a:gd name="connsiteY9388" fmla="*/ 2597787 h 4527226"/>
              <a:gd name="connsiteX9389" fmla="*/ 2896352 w 4239875"/>
              <a:gd name="connsiteY9389" fmla="*/ 2596490 h 4527226"/>
              <a:gd name="connsiteX9390" fmla="*/ 2898528 w 4239875"/>
              <a:gd name="connsiteY9390" fmla="*/ 2606150 h 4527226"/>
              <a:gd name="connsiteX9391" fmla="*/ 2896352 w 4239875"/>
              <a:gd name="connsiteY9391" fmla="*/ 2596490 h 4527226"/>
              <a:gd name="connsiteX9392" fmla="*/ 3650964 w 4239875"/>
              <a:gd name="connsiteY9392" fmla="*/ 2594891 h 4527226"/>
              <a:gd name="connsiteX9393" fmla="*/ 3651535 w 4239875"/>
              <a:gd name="connsiteY9393" fmla="*/ 2605198 h 4527226"/>
              <a:gd name="connsiteX9394" fmla="*/ 3650964 w 4239875"/>
              <a:gd name="connsiteY9394" fmla="*/ 2594891 h 4527226"/>
              <a:gd name="connsiteX9395" fmla="*/ 2740187 w 4239875"/>
              <a:gd name="connsiteY9395" fmla="*/ 2593403 h 4527226"/>
              <a:gd name="connsiteX9396" fmla="*/ 2745071 w 4239875"/>
              <a:gd name="connsiteY9396" fmla="*/ 2595984 h 4527226"/>
              <a:gd name="connsiteX9397" fmla="*/ 2752853 w 4239875"/>
              <a:gd name="connsiteY9397" fmla="*/ 2605011 h 4527226"/>
              <a:gd name="connsiteX9398" fmla="*/ 2778545 w 4239875"/>
              <a:gd name="connsiteY9398" fmla="*/ 2631545 h 4527226"/>
              <a:gd name="connsiteX9399" fmla="*/ 2760578 w 4239875"/>
              <a:gd name="connsiteY9399" fmla="*/ 2624100 h 4527226"/>
              <a:gd name="connsiteX9400" fmla="*/ 2734803 w 4239875"/>
              <a:gd name="connsiteY9400" fmla="*/ 2595575 h 4527226"/>
              <a:gd name="connsiteX9401" fmla="*/ 2740187 w 4239875"/>
              <a:gd name="connsiteY9401" fmla="*/ 2593403 h 4527226"/>
              <a:gd name="connsiteX9402" fmla="*/ 2318609 w 4239875"/>
              <a:gd name="connsiteY9402" fmla="*/ 2592665 h 4527226"/>
              <a:gd name="connsiteX9403" fmla="*/ 2303245 w 4239875"/>
              <a:gd name="connsiteY9403" fmla="*/ 2603184 h 4527226"/>
              <a:gd name="connsiteX9404" fmla="*/ 2305287 w 4239875"/>
              <a:gd name="connsiteY9404" fmla="*/ 2604740 h 4527226"/>
              <a:gd name="connsiteX9405" fmla="*/ 2307072 w 4239875"/>
              <a:gd name="connsiteY9405" fmla="*/ 2603487 h 4527226"/>
              <a:gd name="connsiteX9406" fmla="*/ 2310968 w 4239875"/>
              <a:gd name="connsiteY9406" fmla="*/ 2600906 h 4527226"/>
              <a:gd name="connsiteX9407" fmla="*/ 2310995 w 4239875"/>
              <a:gd name="connsiteY9407" fmla="*/ 2599380 h 4527226"/>
              <a:gd name="connsiteX9408" fmla="*/ 2313448 w 4239875"/>
              <a:gd name="connsiteY9408" fmla="*/ 2598660 h 4527226"/>
              <a:gd name="connsiteX9409" fmla="*/ 2313728 w 4239875"/>
              <a:gd name="connsiteY9409" fmla="*/ 2599078 h 4527226"/>
              <a:gd name="connsiteX9410" fmla="*/ 2321849 w 4239875"/>
              <a:gd name="connsiteY9410" fmla="*/ 2593699 h 4527226"/>
              <a:gd name="connsiteX9411" fmla="*/ 2321856 w 4239875"/>
              <a:gd name="connsiteY9411" fmla="*/ 2593694 h 4527226"/>
              <a:gd name="connsiteX9412" fmla="*/ 783351 w 4239875"/>
              <a:gd name="connsiteY9412" fmla="*/ 2590987 h 4527226"/>
              <a:gd name="connsiteX9413" fmla="*/ 777293 w 4239875"/>
              <a:gd name="connsiteY9413" fmla="*/ 2603360 h 4527226"/>
              <a:gd name="connsiteX9414" fmla="*/ 774450 w 4239875"/>
              <a:gd name="connsiteY9414" fmla="*/ 2594115 h 4527226"/>
              <a:gd name="connsiteX9415" fmla="*/ 783351 w 4239875"/>
              <a:gd name="connsiteY9415" fmla="*/ 2590987 h 4527226"/>
              <a:gd name="connsiteX9416" fmla="*/ 3913201 w 4239875"/>
              <a:gd name="connsiteY9416" fmla="*/ 2587813 h 4527226"/>
              <a:gd name="connsiteX9417" fmla="*/ 3935566 w 4239875"/>
              <a:gd name="connsiteY9417" fmla="*/ 2624866 h 4527226"/>
              <a:gd name="connsiteX9418" fmla="*/ 3913201 w 4239875"/>
              <a:gd name="connsiteY9418" fmla="*/ 2587813 h 4527226"/>
              <a:gd name="connsiteX9419" fmla="*/ 2500621 w 4239875"/>
              <a:gd name="connsiteY9419" fmla="*/ 2587789 h 4527226"/>
              <a:gd name="connsiteX9420" fmla="*/ 2503662 w 4239875"/>
              <a:gd name="connsiteY9420" fmla="*/ 2589090 h 4527226"/>
              <a:gd name="connsiteX9421" fmla="*/ 2495994 w 4239875"/>
              <a:gd name="connsiteY9421" fmla="*/ 2590798 h 4527226"/>
              <a:gd name="connsiteX9422" fmla="*/ 2500621 w 4239875"/>
              <a:gd name="connsiteY9422" fmla="*/ 2587789 h 4527226"/>
              <a:gd name="connsiteX9423" fmla="*/ 1540061 w 4239875"/>
              <a:gd name="connsiteY9423" fmla="*/ 2587460 h 4527226"/>
              <a:gd name="connsiteX9424" fmla="*/ 1537565 w 4239875"/>
              <a:gd name="connsiteY9424" fmla="*/ 2590735 h 4527226"/>
              <a:gd name="connsiteX9425" fmla="*/ 1537363 w 4239875"/>
              <a:gd name="connsiteY9425" fmla="*/ 2587993 h 4527226"/>
              <a:gd name="connsiteX9426" fmla="*/ 1540061 w 4239875"/>
              <a:gd name="connsiteY9426" fmla="*/ 2587460 h 4527226"/>
              <a:gd name="connsiteX9427" fmla="*/ 1532068 w 4239875"/>
              <a:gd name="connsiteY9427" fmla="*/ 2586835 h 4527226"/>
              <a:gd name="connsiteX9428" fmla="*/ 1530782 w 4239875"/>
              <a:gd name="connsiteY9428" fmla="*/ 2594717 h 4527226"/>
              <a:gd name="connsiteX9429" fmla="*/ 1526941 w 4239875"/>
              <a:gd name="connsiteY9429" fmla="*/ 2593563 h 4527226"/>
              <a:gd name="connsiteX9430" fmla="*/ 1532068 w 4239875"/>
              <a:gd name="connsiteY9430" fmla="*/ 2586835 h 4527226"/>
              <a:gd name="connsiteX9431" fmla="*/ 1939553 w 4239875"/>
              <a:gd name="connsiteY9431" fmla="*/ 2585996 h 4527226"/>
              <a:gd name="connsiteX9432" fmla="*/ 1930845 w 4239875"/>
              <a:gd name="connsiteY9432" fmla="*/ 2595167 h 4527226"/>
              <a:gd name="connsiteX9433" fmla="*/ 1932942 w 4239875"/>
              <a:gd name="connsiteY9433" fmla="*/ 2593984 h 4527226"/>
              <a:gd name="connsiteX9434" fmla="*/ 2844347 w 4239875"/>
              <a:gd name="connsiteY9434" fmla="*/ 2585215 h 4527226"/>
              <a:gd name="connsiteX9435" fmla="*/ 2842374 w 4239875"/>
              <a:gd name="connsiteY9435" fmla="*/ 2588321 h 4527226"/>
              <a:gd name="connsiteX9436" fmla="*/ 2841648 w 4239875"/>
              <a:gd name="connsiteY9436" fmla="*/ 2586850 h 4527226"/>
              <a:gd name="connsiteX9437" fmla="*/ 2842689 w 4239875"/>
              <a:gd name="connsiteY9437" fmla="*/ 2585769 h 4527226"/>
              <a:gd name="connsiteX9438" fmla="*/ 778704 w 4239875"/>
              <a:gd name="connsiteY9438" fmla="*/ 2584871 h 4527226"/>
              <a:gd name="connsiteX9439" fmla="*/ 781349 w 4239875"/>
              <a:gd name="connsiteY9439" fmla="*/ 2586578 h 4527226"/>
              <a:gd name="connsiteX9440" fmla="*/ 778161 w 4239875"/>
              <a:gd name="connsiteY9440" fmla="*/ 2586621 h 4527226"/>
              <a:gd name="connsiteX9441" fmla="*/ 778704 w 4239875"/>
              <a:gd name="connsiteY9441" fmla="*/ 2584871 h 4527226"/>
              <a:gd name="connsiteX9442" fmla="*/ 3017718 w 4239875"/>
              <a:gd name="connsiteY9442" fmla="*/ 2584430 h 4527226"/>
              <a:gd name="connsiteX9443" fmla="*/ 3020399 w 4239875"/>
              <a:gd name="connsiteY9443" fmla="*/ 2592972 h 4527226"/>
              <a:gd name="connsiteX9444" fmla="*/ 3007798 w 4239875"/>
              <a:gd name="connsiteY9444" fmla="*/ 2589579 h 4527226"/>
              <a:gd name="connsiteX9445" fmla="*/ 3017718 w 4239875"/>
              <a:gd name="connsiteY9445" fmla="*/ 2584430 h 4527226"/>
              <a:gd name="connsiteX9446" fmla="*/ 3378644 w 4239875"/>
              <a:gd name="connsiteY9446" fmla="*/ 2583877 h 4527226"/>
              <a:gd name="connsiteX9447" fmla="*/ 3384053 w 4239875"/>
              <a:gd name="connsiteY9447" fmla="*/ 2587033 h 4527226"/>
              <a:gd name="connsiteX9448" fmla="*/ 3388292 w 4239875"/>
              <a:gd name="connsiteY9448" fmla="*/ 2592736 h 4527226"/>
              <a:gd name="connsiteX9449" fmla="*/ 3388560 w 4239875"/>
              <a:gd name="connsiteY9449" fmla="*/ 2592763 h 4527226"/>
              <a:gd name="connsiteX9450" fmla="*/ 3392691 w 4239875"/>
              <a:gd name="connsiteY9450" fmla="*/ 2596531 h 4527226"/>
              <a:gd name="connsiteX9451" fmla="*/ 3391615 w 4239875"/>
              <a:gd name="connsiteY9451" fmla="*/ 2597206 h 4527226"/>
              <a:gd name="connsiteX9452" fmla="*/ 3391827 w 4239875"/>
              <a:gd name="connsiteY9452" fmla="*/ 2597493 h 4527226"/>
              <a:gd name="connsiteX9453" fmla="*/ 3389226 w 4239875"/>
              <a:gd name="connsiteY9453" fmla="*/ 2598701 h 4527226"/>
              <a:gd name="connsiteX9454" fmla="*/ 3388712 w 4239875"/>
              <a:gd name="connsiteY9454" fmla="*/ 2599025 h 4527226"/>
              <a:gd name="connsiteX9455" fmla="*/ 3388564 w 4239875"/>
              <a:gd name="connsiteY9455" fmla="*/ 2599009 h 4527226"/>
              <a:gd name="connsiteX9456" fmla="*/ 3384790 w 4239875"/>
              <a:gd name="connsiteY9456" fmla="*/ 2600765 h 4527226"/>
              <a:gd name="connsiteX9457" fmla="*/ 3372017 w 4239875"/>
              <a:gd name="connsiteY9457" fmla="*/ 2586752 h 4527226"/>
              <a:gd name="connsiteX9458" fmla="*/ 3378644 w 4239875"/>
              <a:gd name="connsiteY9458" fmla="*/ 2583877 h 4527226"/>
              <a:gd name="connsiteX9459" fmla="*/ 705303 w 4239875"/>
              <a:gd name="connsiteY9459" fmla="*/ 2583438 h 4527226"/>
              <a:gd name="connsiteX9460" fmla="*/ 709090 w 4239875"/>
              <a:gd name="connsiteY9460" fmla="*/ 2586325 h 4527226"/>
              <a:gd name="connsiteX9461" fmla="*/ 702394 w 4239875"/>
              <a:gd name="connsiteY9461" fmla="*/ 2595112 h 4527226"/>
              <a:gd name="connsiteX9462" fmla="*/ 691873 w 4239875"/>
              <a:gd name="connsiteY9462" fmla="*/ 2608926 h 4527226"/>
              <a:gd name="connsiteX9463" fmla="*/ 688086 w 4239875"/>
              <a:gd name="connsiteY9463" fmla="*/ 2606040 h 4527226"/>
              <a:gd name="connsiteX9464" fmla="*/ 694782 w 4239875"/>
              <a:gd name="connsiteY9464" fmla="*/ 2597251 h 4527226"/>
              <a:gd name="connsiteX9465" fmla="*/ 705303 w 4239875"/>
              <a:gd name="connsiteY9465" fmla="*/ 2583438 h 4527226"/>
              <a:gd name="connsiteX9466" fmla="*/ 1012955 w 4239875"/>
              <a:gd name="connsiteY9466" fmla="*/ 2581167 h 4527226"/>
              <a:gd name="connsiteX9467" fmla="*/ 1011065 w 4239875"/>
              <a:gd name="connsiteY9467" fmla="*/ 2591319 h 4527226"/>
              <a:gd name="connsiteX9468" fmla="*/ 1011448 w 4239875"/>
              <a:gd name="connsiteY9468" fmla="*/ 2591277 h 4527226"/>
              <a:gd name="connsiteX9469" fmla="*/ 1013403 w 4239875"/>
              <a:gd name="connsiteY9469" fmla="*/ 2591768 h 4527226"/>
              <a:gd name="connsiteX9470" fmla="*/ 1012775 w 4239875"/>
              <a:gd name="connsiteY9470" fmla="*/ 2594534 h 4527226"/>
              <a:gd name="connsiteX9471" fmla="*/ 1010906 w 4239875"/>
              <a:gd name="connsiteY9471" fmla="*/ 2592171 h 4527226"/>
              <a:gd name="connsiteX9472" fmla="*/ 1010757 w 4239875"/>
              <a:gd name="connsiteY9472" fmla="*/ 2592977 h 4527226"/>
              <a:gd name="connsiteX9473" fmla="*/ 1009266 w 4239875"/>
              <a:gd name="connsiteY9473" fmla="*/ 2603857 h 4527226"/>
              <a:gd name="connsiteX9474" fmla="*/ 1004529 w 4239875"/>
              <a:gd name="connsiteY9474" fmla="*/ 2623461 h 4527226"/>
              <a:gd name="connsiteX9475" fmla="*/ 1005907 w 4239875"/>
              <a:gd name="connsiteY9475" fmla="*/ 2625175 h 4527226"/>
              <a:gd name="connsiteX9476" fmla="*/ 1008369 w 4239875"/>
              <a:gd name="connsiteY9476" fmla="*/ 2621942 h 4527226"/>
              <a:gd name="connsiteX9477" fmla="*/ 1006576 w 4239875"/>
              <a:gd name="connsiteY9477" fmla="*/ 2613141 h 4527226"/>
              <a:gd name="connsiteX9478" fmla="*/ 1018405 w 4239875"/>
              <a:gd name="connsiteY9478" fmla="*/ 2599846 h 4527226"/>
              <a:gd name="connsiteX9479" fmla="*/ 1019579 w 4239875"/>
              <a:gd name="connsiteY9479" fmla="*/ 2598476 h 4527226"/>
              <a:gd name="connsiteX9480" fmla="*/ 1017793 w 4239875"/>
              <a:gd name="connsiteY9480" fmla="*/ 2597357 h 4527226"/>
              <a:gd name="connsiteX9481" fmla="*/ 1013734 w 4239875"/>
              <a:gd name="connsiteY9481" fmla="*/ 2593531 h 4527226"/>
              <a:gd name="connsiteX9482" fmla="*/ 1016441 w 4239875"/>
              <a:gd name="connsiteY9482" fmla="*/ 2587746 h 4527226"/>
              <a:gd name="connsiteX9483" fmla="*/ 1012955 w 4239875"/>
              <a:gd name="connsiteY9483" fmla="*/ 2581167 h 4527226"/>
              <a:gd name="connsiteX9484" fmla="*/ 2115832 w 4239875"/>
              <a:gd name="connsiteY9484" fmla="*/ 2580868 h 4527226"/>
              <a:gd name="connsiteX9485" fmla="*/ 2084464 w 4239875"/>
              <a:gd name="connsiteY9485" fmla="*/ 2611291 h 4527226"/>
              <a:gd name="connsiteX9486" fmla="*/ 2069673 w 4239875"/>
              <a:gd name="connsiteY9486" fmla="*/ 2627087 h 4527226"/>
              <a:gd name="connsiteX9487" fmla="*/ 2072326 w 4239875"/>
              <a:gd name="connsiteY9487" fmla="*/ 2628124 h 4527226"/>
              <a:gd name="connsiteX9488" fmla="*/ 2071387 w 4239875"/>
              <a:gd name="connsiteY9488" fmla="*/ 2629673 h 4527226"/>
              <a:gd name="connsiteX9489" fmla="*/ 2076192 w 4239875"/>
              <a:gd name="connsiteY9489" fmla="*/ 2624894 h 4527226"/>
              <a:gd name="connsiteX9490" fmla="*/ 2074595 w 4239875"/>
              <a:gd name="connsiteY9490" fmla="*/ 2624099 h 4527226"/>
              <a:gd name="connsiteX9491" fmla="*/ 2076769 w 4239875"/>
              <a:gd name="connsiteY9491" fmla="*/ 2624320 h 4527226"/>
              <a:gd name="connsiteX9492" fmla="*/ 2105499 w 4239875"/>
              <a:gd name="connsiteY9492" fmla="*/ 2595743 h 4527226"/>
              <a:gd name="connsiteX9493" fmla="*/ 2113633 w 4239875"/>
              <a:gd name="connsiteY9493" fmla="*/ 2587685 h 4527226"/>
              <a:gd name="connsiteX9494" fmla="*/ 2098351 w 4239875"/>
              <a:gd name="connsiteY9494" fmla="*/ 2606811 h 4527226"/>
              <a:gd name="connsiteX9495" fmla="*/ 2105605 w 4239875"/>
              <a:gd name="connsiteY9495" fmla="*/ 2601298 h 4527226"/>
              <a:gd name="connsiteX9496" fmla="*/ 2110768 w 4239875"/>
              <a:gd name="connsiteY9496" fmla="*/ 2594784 h 4527226"/>
              <a:gd name="connsiteX9497" fmla="*/ 2115832 w 4239875"/>
              <a:gd name="connsiteY9497" fmla="*/ 2580868 h 4527226"/>
              <a:gd name="connsiteX9498" fmla="*/ 3089178 w 4239875"/>
              <a:gd name="connsiteY9498" fmla="*/ 2580783 h 4527226"/>
              <a:gd name="connsiteX9499" fmla="*/ 3094000 w 4239875"/>
              <a:gd name="connsiteY9499" fmla="*/ 2583348 h 4527226"/>
              <a:gd name="connsiteX9500" fmla="*/ 3100658 w 4239875"/>
              <a:gd name="connsiteY9500" fmla="*/ 2591961 h 4527226"/>
              <a:gd name="connsiteX9501" fmla="*/ 3083299 w 4239875"/>
              <a:gd name="connsiteY9501" fmla="*/ 2583403 h 4527226"/>
              <a:gd name="connsiteX9502" fmla="*/ 3089178 w 4239875"/>
              <a:gd name="connsiteY9502" fmla="*/ 2580783 h 4527226"/>
              <a:gd name="connsiteX9503" fmla="*/ 2229437 w 4239875"/>
              <a:gd name="connsiteY9503" fmla="*/ 2580625 h 4527226"/>
              <a:gd name="connsiteX9504" fmla="*/ 2213322 w 4239875"/>
              <a:gd name="connsiteY9504" fmla="*/ 2588444 h 4527226"/>
              <a:gd name="connsiteX9505" fmla="*/ 2207751 w 4239875"/>
              <a:gd name="connsiteY9505" fmla="*/ 2591310 h 4527226"/>
              <a:gd name="connsiteX9506" fmla="*/ 2213641 w 4239875"/>
              <a:gd name="connsiteY9506" fmla="*/ 2601361 h 4527226"/>
              <a:gd name="connsiteX9507" fmla="*/ 2227073 w 4239875"/>
              <a:gd name="connsiteY9507" fmla="*/ 2597063 h 4527226"/>
              <a:gd name="connsiteX9508" fmla="*/ 2239971 w 4239875"/>
              <a:gd name="connsiteY9508" fmla="*/ 2588650 h 4527226"/>
              <a:gd name="connsiteX9509" fmla="*/ 2229437 w 4239875"/>
              <a:gd name="connsiteY9509" fmla="*/ 2580625 h 4527226"/>
              <a:gd name="connsiteX9510" fmla="*/ 1866634 w 4239875"/>
              <a:gd name="connsiteY9510" fmla="*/ 2580231 h 4527226"/>
              <a:gd name="connsiteX9511" fmla="*/ 1861123 w 4239875"/>
              <a:gd name="connsiteY9511" fmla="*/ 2586490 h 4527226"/>
              <a:gd name="connsiteX9512" fmla="*/ 1863946 w 4239875"/>
              <a:gd name="connsiteY9512" fmla="*/ 2594914 h 4527226"/>
              <a:gd name="connsiteX9513" fmla="*/ 1866634 w 4239875"/>
              <a:gd name="connsiteY9513" fmla="*/ 2580231 h 4527226"/>
              <a:gd name="connsiteX9514" fmla="*/ 2605653 w 4239875"/>
              <a:gd name="connsiteY9514" fmla="*/ 2579767 h 4527226"/>
              <a:gd name="connsiteX9515" fmla="*/ 2606851 w 4239875"/>
              <a:gd name="connsiteY9515" fmla="*/ 2584494 h 4527226"/>
              <a:gd name="connsiteX9516" fmla="*/ 2596983 w 4239875"/>
              <a:gd name="connsiteY9516" fmla="*/ 2582274 h 4527226"/>
              <a:gd name="connsiteX9517" fmla="*/ 2605653 w 4239875"/>
              <a:gd name="connsiteY9517" fmla="*/ 2579767 h 4527226"/>
              <a:gd name="connsiteX9518" fmla="*/ 2256057 w 4239875"/>
              <a:gd name="connsiteY9518" fmla="*/ 2578648 h 4527226"/>
              <a:gd name="connsiteX9519" fmla="*/ 2253573 w 4239875"/>
              <a:gd name="connsiteY9519" fmla="*/ 2581908 h 4527226"/>
              <a:gd name="connsiteX9520" fmla="*/ 2253087 w 4239875"/>
              <a:gd name="connsiteY9520" fmla="*/ 2586296 h 4527226"/>
              <a:gd name="connsiteX9521" fmla="*/ 2253682 w 4239875"/>
              <a:gd name="connsiteY9521" fmla="*/ 2586996 h 4527226"/>
              <a:gd name="connsiteX9522" fmla="*/ 2253806 w 4239875"/>
              <a:gd name="connsiteY9522" fmla="*/ 2586857 h 4527226"/>
              <a:gd name="connsiteX9523" fmla="*/ 2258876 w 4239875"/>
              <a:gd name="connsiteY9523" fmla="*/ 2582975 h 4527226"/>
              <a:gd name="connsiteX9524" fmla="*/ 2258693 w 4239875"/>
              <a:gd name="connsiteY9524" fmla="*/ 2581612 h 4527226"/>
              <a:gd name="connsiteX9525" fmla="*/ 2256057 w 4239875"/>
              <a:gd name="connsiteY9525" fmla="*/ 2578648 h 4527226"/>
              <a:gd name="connsiteX9526" fmla="*/ 3532844 w 4239875"/>
              <a:gd name="connsiteY9526" fmla="*/ 2576265 h 4527226"/>
              <a:gd name="connsiteX9527" fmla="*/ 3542952 w 4239875"/>
              <a:gd name="connsiteY9527" fmla="*/ 2596397 h 4527226"/>
              <a:gd name="connsiteX9528" fmla="*/ 3525321 w 4239875"/>
              <a:gd name="connsiteY9528" fmla="*/ 2595315 h 4527226"/>
              <a:gd name="connsiteX9529" fmla="*/ 3524124 w 4239875"/>
              <a:gd name="connsiteY9529" fmla="*/ 2584708 h 4527226"/>
              <a:gd name="connsiteX9530" fmla="*/ 3532844 w 4239875"/>
              <a:gd name="connsiteY9530" fmla="*/ 2576265 h 4527226"/>
              <a:gd name="connsiteX9531" fmla="*/ 1949086 w 4239875"/>
              <a:gd name="connsiteY9531" fmla="*/ 2575957 h 4527226"/>
              <a:gd name="connsiteX9532" fmla="*/ 1949136 w 4239875"/>
              <a:gd name="connsiteY9532" fmla="*/ 2575985 h 4527226"/>
              <a:gd name="connsiteX9533" fmla="*/ 1950759 w 4239875"/>
              <a:gd name="connsiteY9533" fmla="*/ 2576904 h 4527226"/>
              <a:gd name="connsiteX9534" fmla="*/ 1637140 w 4239875"/>
              <a:gd name="connsiteY9534" fmla="*/ 2572719 h 4527226"/>
              <a:gd name="connsiteX9535" fmla="*/ 1628948 w 4239875"/>
              <a:gd name="connsiteY9535" fmla="*/ 2582190 h 4527226"/>
              <a:gd name="connsiteX9536" fmla="*/ 1624359 w 4239875"/>
              <a:gd name="connsiteY9536" fmla="*/ 2585473 h 4527226"/>
              <a:gd name="connsiteX9537" fmla="*/ 1627102 w 4239875"/>
              <a:gd name="connsiteY9537" fmla="*/ 2586434 h 4527226"/>
              <a:gd name="connsiteX9538" fmla="*/ 1635786 w 4239875"/>
              <a:gd name="connsiteY9538" fmla="*/ 2576708 h 4527226"/>
              <a:gd name="connsiteX9539" fmla="*/ 1637601 w 4239875"/>
              <a:gd name="connsiteY9539" fmla="*/ 2573282 h 4527226"/>
              <a:gd name="connsiteX9540" fmla="*/ 1924425 w 4239875"/>
              <a:gd name="connsiteY9540" fmla="*/ 2572448 h 4527226"/>
              <a:gd name="connsiteX9541" fmla="*/ 1924596 w 4239875"/>
              <a:gd name="connsiteY9541" fmla="*/ 2572497 h 4527226"/>
              <a:gd name="connsiteX9542" fmla="*/ 1924719 w 4239875"/>
              <a:gd name="connsiteY9542" fmla="*/ 2572532 h 4527226"/>
              <a:gd name="connsiteX9543" fmla="*/ 1925540 w 4239875"/>
              <a:gd name="connsiteY9543" fmla="*/ 2572766 h 4527226"/>
              <a:gd name="connsiteX9544" fmla="*/ 1925582 w 4239875"/>
              <a:gd name="connsiteY9544" fmla="*/ 2572778 h 4527226"/>
              <a:gd name="connsiteX9545" fmla="*/ 1924719 w 4239875"/>
              <a:gd name="connsiteY9545" fmla="*/ 2572532 h 4527226"/>
              <a:gd name="connsiteX9546" fmla="*/ 2261271 w 4239875"/>
              <a:gd name="connsiteY9546" fmla="*/ 2571802 h 4527226"/>
              <a:gd name="connsiteX9547" fmla="*/ 2260808 w 4239875"/>
              <a:gd name="connsiteY9547" fmla="*/ 2575465 h 4527226"/>
              <a:gd name="connsiteX9548" fmla="*/ 2264034 w 4239875"/>
              <a:gd name="connsiteY9548" fmla="*/ 2579136 h 4527226"/>
              <a:gd name="connsiteX9549" fmla="*/ 2264112 w 4239875"/>
              <a:gd name="connsiteY9549" fmla="*/ 2579078 h 4527226"/>
              <a:gd name="connsiteX9550" fmla="*/ 2264559 w 4239875"/>
              <a:gd name="connsiteY9550" fmla="*/ 2575543 h 4527226"/>
              <a:gd name="connsiteX9551" fmla="*/ 2261271 w 4239875"/>
              <a:gd name="connsiteY9551" fmla="*/ 2571802 h 4527226"/>
              <a:gd name="connsiteX9552" fmla="*/ 2600533 w 4239875"/>
              <a:gd name="connsiteY9552" fmla="*/ 2568078 h 4527226"/>
              <a:gd name="connsiteX9553" fmla="*/ 2604044 w 4239875"/>
              <a:gd name="connsiteY9553" fmla="*/ 2572073 h 4527226"/>
              <a:gd name="connsiteX9554" fmla="*/ 2594238 w 4239875"/>
              <a:gd name="connsiteY9554" fmla="*/ 2569802 h 4527226"/>
              <a:gd name="connsiteX9555" fmla="*/ 2600533 w 4239875"/>
              <a:gd name="connsiteY9555" fmla="*/ 2568078 h 4527226"/>
              <a:gd name="connsiteX9556" fmla="*/ 1169963 w 4239875"/>
              <a:gd name="connsiteY9556" fmla="*/ 2568032 h 4527226"/>
              <a:gd name="connsiteX9557" fmla="*/ 1162398 w 4239875"/>
              <a:gd name="connsiteY9557" fmla="*/ 2577962 h 4527226"/>
              <a:gd name="connsiteX9558" fmla="*/ 1158410 w 4239875"/>
              <a:gd name="connsiteY9558" fmla="*/ 2577621 h 4527226"/>
              <a:gd name="connsiteX9559" fmla="*/ 1158126 w 4239875"/>
              <a:gd name="connsiteY9559" fmla="*/ 2574436 h 4527226"/>
              <a:gd name="connsiteX9560" fmla="*/ 1155925 w 4239875"/>
              <a:gd name="connsiteY9560" fmla="*/ 2576965 h 4527226"/>
              <a:gd name="connsiteX9561" fmla="*/ 1145352 w 4239875"/>
              <a:gd name="connsiteY9561" fmla="*/ 2581923 h 4527226"/>
              <a:gd name="connsiteX9562" fmla="*/ 1133363 w 4239875"/>
              <a:gd name="connsiteY9562" fmla="*/ 2595987 h 4527226"/>
              <a:gd name="connsiteX9563" fmla="*/ 1131783 w 4239875"/>
              <a:gd name="connsiteY9563" fmla="*/ 2598319 h 4527226"/>
              <a:gd name="connsiteX9564" fmla="*/ 1139168 w 4239875"/>
              <a:gd name="connsiteY9564" fmla="*/ 2603944 h 4527226"/>
              <a:gd name="connsiteX9565" fmla="*/ 1139403 w 4239875"/>
              <a:gd name="connsiteY9565" fmla="*/ 2602872 h 4527226"/>
              <a:gd name="connsiteX9566" fmla="*/ 1143705 w 4239875"/>
              <a:gd name="connsiteY9566" fmla="*/ 2594415 h 4527226"/>
              <a:gd name="connsiteX9567" fmla="*/ 1147753 w 4239875"/>
              <a:gd name="connsiteY9567" fmla="*/ 2588007 h 4527226"/>
              <a:gd name="connsiteX9568" fmla="*/ 1156491 w 4239875"/>
              <a:gd name="connsiteY9568" fmla="*/ 2585022 h 4527226"/>
              <a:gd name="connsiteX9569" fmla="*/ 1170454 w 4239875"/>
              <a:gd name="connsiteY9569" fmla="*/ 2589260 h 4527226"/>
              <a:gd name="connsiteX9570" fmla="*/ 1172168 w 4239875"/>
              <a:gd name="connsiteY9570" fmla="*/ 2588355 h 4527226"/>
              <a:gd name="connsiteX9571" fmla="*/ 1177380 w 4239875"/>
              <a:gd name="connsiteY9571" fmla="*/ 2582627 h 4527226"/>
              <a:gd name="connsiteX9572" fmla="*/ 1176612 w 4239875"/>
              <a:gd name="connsiteY9572" fmla="*/ 2576837 h 4527226"/>
              <a:gd name="connsiteX9573" fmla="*/ 1169963 w 4239875"/>
              <a:gd name="connsiteY9573" fmla="*/ 2568032 h 4527226"/>
              <a:gd name="connsiteX9574" fmla="*/ 2195842 w 4239875"/>
              <a:gd name="connsiteY9574" fmla="*/ 2567593 h 4527226"/>
              <a:gd name="connsiteX9575" fmla="*/ 2197078 w 4239875"/>
              <a:gd name="connsiteY9575" fmla="*/ 2569630 h 4527226"/>
              <a:gd name="connsiteX9576" fmla="*/ 2197670 w 4239875"/>
              <a:gd name="connsiteY9576" fmla="*/ 2569380 h 4527226"/>
              <a:gd name="connsiteX9577" fmla="*/ 2198905 w 4239875"/>
              <a:gd name="connsiteY9577" fmla="*/ 2568452 h 4527226"/>
              <a:gd name="connsiteX9578" fmla="*/ 2197716 w 4239875"/>
              <a:gd name="connsiteY9578" fmla="*/ 2567652 h 4527226"/>
              <a:gd name="connsiteX9579" fmla="*/ 2195842 w 4239875"/>
              <a:gd name="connsiteY9579" fmla="*/ 2567593 h 4527226"/>
              <a:gd name="connsiteX9580" fmla="*/ 3901257 w 4239875"/>
              <a:gd name="connsiteY9580" fmla="*/ 2567445 h 4527226"/>
              <a:gd name="connsiteX9581" fmla="*/ 3908742 w 4239875"/>
              <a:gd name="connsiteY9581" fmla="*/ 2574931 h 4527226"/>
              <a:gd name="connsiteX9582" fmla="*/ 3912380 w 4239875"/>
              <a:gd name="connsiteY9582" fmla="*/ 2582866 h 4527226"/>
              <a:gd name="connsiteX9583" fmla="*/ 3901257 w 4239875"/>
              <a:gd name="connsiteY9583" fmla="*/ 2567445 h 4527226"/>
              <a:gd name="connsiteX9584" fmla="*/ 1871874 w 4239875"/>
              <a:gd name="connsiteY9584" fmla="*/ 2566865 h 4527226"/>
              <a:gd name="connsiteX9585" fmla="*/ 1858254 w 4239875"/>
              <a:gd name="connsiteY9585" fmla="*/ 2572623 h 4527226"/>
              <a:gd name="connsiteX9586" fmla="*/ 1844073 w 4239875"/>
              <a:gd name="connsiteY9586" fmla="*/ 2582656 h 4527226"/>
              <a:gd name="connsiteX9587" fmla="*/ 1819499 w 4239875"/>
              <a:gd name="connsiteY9587" fmla="*/ 2599301 h 4527226"/>
              <a:gd name="connsiteX9588" fmla="*/ 1803878 w 4239875"/>
              <a:gd name="connsiteY9588" fmla="*/ 2613904 h 4527226"/>
              <a:gd name="connsiteX9589" fmla="*/ 1822696 w 4239875"/>
              <a:gd name="connsiteY9589" fmla="*/ 2611510 h 4527226"/>
              <a:gd name="connsiteX9590" fmla="*/ 1823734 w 4239875"/>
              <a:gd name="connsiteY9590" fmla="*/ 2613205 h 4527226"/>
              <a:gd name="connsiteX9591" fmla="*/ 1824101 w 4239875"/>
              <a:gd name="connsiteY9591" fmla="*/ 2612648 h 4527226"/>
              <a:gd name="connsiteX9592" fmla="*/ 1826551 w 4239875"/>
              <a:gd name="connsiteY9592" fmla="*/ 2611685 h 4527226"/>
              <a:gd name="connsiteX9593" fmla="*/ 1826668 w 4239875"/>
              <a:gd name="connsiteY9593" fmla="*/ 2612989 h 4527226"/>
              <a:gd name="connsiteX9594" fmla="*/ 1830402 w 4239875"/>
              <a:gd name="connsiteY9594" fmla="*/ 2608086 h 4527226"/>
              <a:gd name="connsiteX9595" fmla="*/ 1851401 w 4239875"/>
              <a:gd name="connsiteY9595" fmla="*/ 2587215 h 4527226"/>
              <a:gd name="connsiteX9596" fmla="*/ 1109865 w 4239875"/>
              <a:gd name="connsiteY9596" fmla="*/ 2564183 h 4527226"/>
              <a:gd name="connsiteX9597" fmla="*/ 1086970 w 4239875"/>
              <a:gd name="connsiteY9597" fmla="*/ 2596989 h 4527226"/>
              <a:gd name="connsiteX9598" fmla="*/ 1091719 w 4239875"/>
              <a:gd name="connsiteY9598" fmla="*/ 2595196 h 4527226"/>
              <a:gd name="connsiteX9599" fmla="*/ 1114044 w 4239875"/>
              <a:gd name="connsiteY9599" fmla="*/ 2568033 h 4527226"/>
              <a:gd name="connsiteX9600" fmla="*/ 1113831 w 4239875"/>
              <a:gd name="connsiteY9600" fmla="*/ 2567902 h 4527226"/>
              <a:gd name="connsiteX9601" fmla="*/ 1109865 w 4239875"/>
              <a:gd name="connsiteY9601" fmla="*/ 2564183 h 4527226"/>
              <a:gd name="connsiteX9602" fmla="*/ 3384450 w 4239875"/>
              <a:gd name="connsiteY9602" fmla="*/ 2563789 h 4527226"/>
              <a:gd name="connsiteX9603" fmla="*/ 3388104 w 4239875"/>
              <a:gd name="connsiteY9603" fmla="*/ 2565840 h 4527226"/>
              <a:gd name="connsiteX9604" fmla="*/ 3389789 w 4239875"/>
              <a:gd name="connsiteY9604" fmla="*/ 2567705 h 4527226"/>
              <a:gd name="connsiteX9605" fmla="*/ 3378804 w 4239875"/>
              <a:gd name="connsiteY9605" fmla="*/ 2566566 h 4527226"/>
              <a:gd name="connsiteX9606" fmla="*/ 3384450 w 4239875"/>
              <a:gd name="connsiteY9606" fmla="*/ 2563789 h 4527226"/>
              <a:gd name="connsiteX9607" fmla="*/ 2706078 w 4239875"/>
              <a:gd name="connsiteY9607" fmla="*/ 2563539 h 4527226"/>
              <a:gd name="connsiteX9608" fmla="*/ 2712760 w 4239875"/>
              <a:gd name="connsiteY9608" fmla="*/ 2563606 h 4527226"/>
              <a:gd name="connsiteX9609" fmla="*/ 2699665 w 4239875"/>
              <a:gd name="connsiteY9609" fmla="*/ 2569749 h 4527226"/>
              <a:gd name="connsiteX9610" fmla="*/ 2706078 w 4239875"/>
              <a:gd name="connsiteY9610" fmla="*/ 2563539 h 4527226"/>
              <a:gd name="connsiteX9611" fmla="*/ 1887990 w 4239875"/>
              <a:gd name="connsiteY9611" fmla="*/ 2563351 h 4527226"/>
              <a:gd name="connsiteX9612" fmla="*/ 1879926 w 4239875"/>
              <a:gd name="connsiteY9612" fmla="*/ 2571147 h 4527226"/>
              <a:gd name="connsiteX9613" fmla="*/ 1882614 w 4239875"/>
              <a:gd name="connsiteY9613" fmla="*/ 2581563 h 4527226"/>
              <a:gd name="connsiteX9614" fmla="*/ 1887990 w 4239875"/>
              <a:gd name="connsiteY9614" fmla="*/ 2563351 h 4527226"/>
              <a:gd name="connsiteX9615" fmla="*/ 1537602 w 4239875"/>
              <a:gd name="connsiteY9615" fmla="*/ 2562360 h 4527226"/>
              <a:gd name="connsiteX9616" fmla="*/ 1508100 w 4239875"/>
              <a:gd name="connsiteY9616" fmla="*/ 2590867 h 4527226"/>
              <a:gd name="connsiteX9617" fmla="*/ 1509494 w 4239875"/>
              <a:gd name="connsiteY9617" fmla="*/ 2591500 h 4527226"/>
              <a:gd name="connsiteX9618" fmla="*/ 1506150 w 4239875"/>
              <a:gd name="connsiteY9618" fmla="*/ 2592835 h 4527226"/>
              <a:gd name="connsiteX9619" fmla="*/ 1506092 w 4239875"/>
              <a:gd name="connsiteY9619" fmla="*/ 2592808 h 4527226"/>
              <a:gd name="connsiteX9620" fmla="*/ 1486057 w 4239875"/>
              <a:gd name="connsiteY9620" fmla="*/ 2612168 h 4527226"/>
              <a:gd name="connsiteX9621" fmla="*/ 1501745 w 4239875"/>
              <a:gd name="connsiteY9621" fmla="*/ 2590329 h 4527226"/>
              <a:gd name="connsiteX9622" fmla="*/ 1511132 w 4239875"/>
              <a:gd name="connsiteY9622" fmla="*/ 2579870 h 4527226"/>
              <a:gd name="connsiteX9623" fmla="*/ 1520519 w 4239875"/>
              <a:gd name="connsiteY9623" fmla="*/ 2569311 h 4527226"/>
              <a:gd name="connsiteX9624" fmla="*/ 1505999 w 4239875"/>
              <a:gd name="connsiteY9624" fmla="*/ 2584378 h 4527226"/>
              <a:gd name="connsiteX9625" fmla="*/ 1477469 w 4239875"/>
              <a:gd name="connsiteY9625" fmla="*/ 2613553 h 4527226"/>
              <a:gd name="connsiteX9626" fmla="*/ 1483693 w 4239875"/>
              <a:gd name="connsiteY9626" fmla="*/ 2611468 h 4527226"/>
              <a:gd name="connsiteX9627" fmla="*/ 1486728 w 4239875"/>
              <a:gd name="connsiteY9627" fmla="*/ 2616060 h 4527226"/>
              <a:gd name="connsiteX9628" fmla="*/ 1487631 w 4239875"/>
              <a:gd name="connsiteY9628" fmla="*/ 2614596 h 4527226"/>
              <a:gd name="connsiteX9629" fmla="*/ 1492118 w 4239875"/>
              <a:gd name="connsiteY9629" fmla="*/ 2611594 h 4527226"/>
              <a:gd name="connsiteX9630" fmla="*/ 1492146 w 4239875"/>
              <a:gd name="connsiteY9630" fmla="*/ 2611604 h 4527226"/>
              <a:gd name="connsiteX9631" fmla="*/ 1497079 w 4239875"/>
              <a:gd name="connsiteY9631" fmla="*/ 2606649 h 4527226"/>
              <a:gd name="connsiteX9632" fmla="*/ 1496322 w 4239875"/>
              <a:gd name="connsiteY9632" fmla="*/ 2606073 h 4527226"/>
              <a:gd name="connsiteX9633" fmla="*/ 1501731 w 4239875"/>
              <a:gd name="connsiteY9633" fmla="*/ 2598971 h 4527226"/>
              <a:gd name="connsiteX9634" fmla="*/ 1503432 w 4239875"/>
              <a:gd name="connsiteY9634" fmla="*/ 2600267 h 4527226"/>
              <a:gd name="connsiteX9635" fmla="*/ 1520646 w 4239875"/>
              <a:gd name="connsiteY9635" fmla="*/ 2582977 h 4527226"/>
              <a:gd name="connsiteX9636" fmla="*/ 1521177 w 4239875"/>
              <a:gd name="connsiteY9636" fmla="*/ 2582456 h 4527226"/>
              <a:gd name="connsiteX9637" fmla="*/ 1522766 w 4239875"/>
              <a:gd name="connsiteY9637" fmla="*/ 2578569 h 4527226"/>
              <a:gd name="connsiteX9638" fmla="*/ 1528406 w 4239875"/>
              <a:gd name="connsiteY9638" fmla="*/ 2572371 h 4527226"/>
              <a:gd name="connsiteX9639" fmla="*/ 1538106 w 4239875"/>
              <a:gd name="connsiteY9639" fmla="*/ 2564078 h 4527226"/>
              <a:gd name="connsiteX9640" fmla="*/ 1538418 w 4239875"/>
              <a:gd name="connsiteY9640" fmla="*/ 2562479 h 4527226"/>
              <a:gd name="connsiteX9641" fmla="*/ 2190131 w 4239875"/>
              <a:gd name="connsiteY9641" fmla="*/ 2561083 h 4527226"/>
              <a:gd name="connsiteX9642" fmla="*/ 2182873 w 4239875"/>
              <a:gd name="connsiteY9642" fmla="*/ 2566047 h 4527226"/>
              <a:gd name="connsiteX9643" fmla="*/ 2160345 w 4239875"/>
              <a:gd name="connsiteY9643" fmla="*/ 2579815 h 4527226"/>
              <a:gd name="connsiteX9644" fmla="*/ 2136393 w 4239875"/>
              <a:gd name="connsiteY9644" fmla="*/ 2601097 h 4527226"/>
              <a:gd name="connsiteX9645" fmla="*/ 2119045 w 4239875"/>
              <a:gd name="connsiteY9645" fmla="*/ 2618483 h 4527226"/>
              <a:gd name="connsiteX9646" fmla="*/ 2119718 w 4239875"/>
              <a:gd name="connsiteY9646" fmla="*/ 2620216 h 4527226"/>
              <a:gd name="connsiteX9647" fmla="*/ 2118580 w 4239875"/>
              <a:gd name="connsiteY9647" fmla="*/ 2618947 h 4527226"/>
              <a:gd name="connsiteX9648" fmla="*/ 2073133 w 4239875"/>
              <a:gd name="connsiteY9648" fmla="*/ 2664492 h 4527226"/>
              <a:gd name="connsiteX9649" fmla="*/ 2084815 w 4239875"/>
              <a:gd name="connsiteY9649" fmla="*/ 2656536 h 4527226"/>
              <a:gd name="connsiteX9650" fmla="*/ 2089376 w 4239875"/>
              <a:gd name="connsiteY9650" fmla="*/ 2653550 h 4527226"/>
              <a:gd name="connsiteX9651" fmla="*/ 2144336 w 4239875"/>
              <a:gd name="connsiteY9651" fmla="*/ 2599047 h 4527226"/>
              <a:gd name="connsiteX9652" fmla="*/ 2307125 w 4239875"/>
              <a:gd name="connsiteY9652" fmla="*/ 2560510 h 4527226"/>
              <a:gd name="connsiteX9653" fmla="*/ 2305259 w 4239875"/>
              <a:gd name="connsiteY9653" fmla="*/ 2561235 h 4527226"/>
              <a:gd name="connsiteX9654" fmla="*/ 2306300 w 4239875"/>
              <a:gd name="connsiteY9654" fmla="*/ 2561588 h 4527226"/>
              <a:gd name="connsiteX9655" fmla="*/ 2306367 w 4239875"/>
              <a:gd name="connsiteY9655" fmla="*/ 2561566 h 4527226"/>
              <a:gd name="connsiteX9656" fmla="*/ 3019524 w 4239875"/>
              <a:gd name="connsiteY9656" fmla="*/ 2560433 h 4527226"/>
              <a:gd name="connsiteX9657" fmla="*/ 3072205 w 4239875"/>
              <a:gd name="connsiteY9657" fmla="*/ 2630350 h 4527226"/>
              <a:gd name="connsiteX9658" fmla="*/ 3096954 w 4239875"/>
              <a:gd name="connsiteY9658" fmla="*/ 2664125 h 4527226"/>
              <a:gd name="connsiteX9659" fmla="*/ 3098029 w 4239875"/>
              <a:gd name="connsiteY9659" fmla="*/ 2664150 h 4527226"/>
              <a:gd name="connsiteX9660" fmla="*/ 3102547 w 4239875"/>
              <a:gd name="connsiteY9660" fmla="*/ 2668318 h 4527226"/>
              <a:gd name="connsiteX9661" fmla="*/ 3100820 w 4239875"/>
              <a:gd name="connsiteY9661" fmla="*/ 2669401 h 4527226"/>
              <a:gd name="connsiteX9662" fmla="*/ 3124037 w 4239875"/>
              <a:gd name="connsiteY9662" fmla="*/ 2701088 h 4527226"/>
              <a:gd name="connsiteX9663" fmla="*/ 3126328 w 4239875"/>
              <a:gd name="connsiteY9663" fmla="*/ 2704257 h 4527226"/>
              <a:gd name="connsiteX9664" fmla="*/ 3128955 w 4239875"/>
              <a:gd name="connsiteY9664" fmla="*/ 2705027 h 4527226"/>
              <a:gd name="connsiteX9665" fmla="*/ 3127520 w 4239875"/>
              <a:gd name="connsiteY9665" fmla="*/ 2705906 h 4527226"/>
              <a:gd name="connsiteX9666" fmla="*/ 3133989 w 4239875"/>
              <a:gd name="connsiteY9666" fmla="*/ 2714855 h 4527226"/>
              <a:gd name="connsiteX9667" fmla="*/ 3136302 w 4239875"/>
              <a:gd name="connsiteY9667" fmla="*/ 2712616 h 4527226"/>
              <a:gd name="connsiteX9668" fmla="*/ 3140638 w 4239875"/>
              <a:gd name="connsiteY9668" fmla="*/ 2720835 h 4527226"/>
              <a:gd name="connsiteX9669" fmla="*/ 3138301 w 4239875"/>
              <a:gd name="connsiteY9669" fmla="*/ 2720821 h 4527226"/>
              <a:gd name="connsiteX9670" fmla="*/ 3148290 w 4239875"/>
              <a:gd name="connsiteY9670" fmla="*/ 2734638 h 4527226"/>
              <a:gd name="connsiteX9671" fmla="*/ 3157954 w 4239875"/>
              <a:gd name="connsiteY9671" fmla="*/ 2750464 h 4527226"/>
              <a:gd name="connsiteX9672" fmla="*/ 3161563 w 4239875"/>
              <a:gd name="connsiteY9672" fmla="*/ 2749418 h 4527226"/>
              <a:gd name="connsiteX9673" fmla="*/ 3165195 w 4239875"/>
              <a:gd name="connsiteY9673" fmla="*/ 2752931 h 4527226"/>
              <a:gd name="connsiteX9674" fmla="*/ 3160306 w 4239875"/>
              <a:gd name="connsiteY9674" fmla="*/ 2754313 h 4527226"/>
              <a:gd name="connsiteX9675" fmla="*/ 3169585 w 4239875"/>
              <a:gd name="connsiteY9675" fmla="*/ 2769507 h 4527226"/>
              <a:gd name="connsiteX9676" fmla="*/ 3191589 w 4239875"/>
              <a:gd name="connsiteY9676" fmla="*/ 2804461 h 4527226"/>
              <a:gd name="connsiteX9677" fmla="*/ 3191728 w 4239875"/>
              <a:gd name="connsiteY9677" fmla="*/ 2804668 h 4527226"/>
              <a:gd name="connsiteX9678" fmla="*/ 3194769 w 4239875"/>
              <a:gd name="connsiteY9678" fmla="*/ 2802802 h 4527226"/>
              <a:gd name="connsiteX9679" fmla="*/ 3198367 w 4239875"/>
              <a:gd name="connsiteY9679" fmla="*/ 2803857 h 4527226"/>
              <a:gd name="connsiteX9680" fmla="*/ 3194104 w 4239875"/>
              <a:gd name="connsiteY9680" fmla="*/ 2806471 h 4527226"/>
              <a:gd name="connsiteX9681" fmla="*/ 3192639 w 4239875"/>
              <a:gd name="connsiteY9681" fmla="*/ 2806041 h 4527226"/>
              <a:gd name="connsiteX9682" fmla="*/ 3207094 w 4239875"/>
              <a:gd name="connsiteY9682" fmla="*/ 2827819 h 4527226"/>
              <a:gd name="connsiteX9683" fmla="*/ 3212119 w 4239875"/>
              <a:gd name="connsiteY9683" fmla="*/ 2823670 h 4527226"/>
              <a:gd name="connsiteX9684" fmla="*/ 3217938 w 4239875"/>
              <a:gd name="connsiteY9684" fmla="*/ 2824070 h 4527226"/>
              <a:gd name="connsiteX9685" fmla="*/ 3212330 w 4239875"/>
              <a:gd name="connsiteY9685" fmla="*/ 2829499 h 4527226"/>
              <a:gd name="connsiteX9686" fmla="*/ 3207803 w 4239875"/>
              <a:gd name="connsiteY9686" fmla="*/ 2828888 h 4527226"/>
              <a:gd name="connsiteX9687" fmla="*/ 3214323 w 4239875"/>
              <a:gd name="connsiteY9687" fmla="*/ 2838709 h 4527226"/>
              <a:gd name="connsiteX9688" fmla="*/ 3248237 w 4239875"/>
              <a:gd name="connsiteY9688" fmla="*/ 2901415 h 4527226"/>
              <a:gd name="connsiteX9689" fmla="*/ 3252744 w 4239875"/>
              <a:gd name="connsiteY9689" fmla="*/ 2899096 h 4527226"/>
              <a:gd name="connsiteX9690" fmla="*/ 3255600 w 4239875"/>
              <a:gd name="connsiteY9690" fmla="*/ 2900111 h 4527226"/>
              <a:gd name="connsiteX9691" fmla="*/ 3250976 w 4239875"/>
              <a:gd name="connsiteY9691" fmla="*/ 2903077 h 4527226"/>
              <a:gd name="connsiteX9692" fmla="*/ 3248572 w 4239875"/>
              <a:gd name="connsiteY9692" fmla="*/ 2902031 h 4527226"/>
              <a:gd name="connsiteX9693" fmla="*/ 3257185 w 4239875"/>
              <a:gd name="connsiteY9693" fmla="*/ 2917960 h 4527226"/>
              <a:gd name="connsiteX9694" fmla="*/ 3293127 w 4239875"/>
              <a:gd name="connsiteY9694" fmla="*/ 2987790 h 4527226"/>
              <a:gd name="connsiteX9695" fmla="*/ 3308841 w 4239875"/>
              <a:gd name="connsiteY9695" fmla="*/ 3019573 h 4527226"/>
              <a:gd name="connsiteX9696" fmla="*/ 3326732 w 4239875"/>
              <a:gd name="connsiteY9696" fmla="*/ 3057484 h 4527226"/>
              <a:gd name="connsiteX9697" fmla="*/ 3343982 w 4239875"/>
              <a:gd name="connsiteY9697" fmla="*/ 3096355 h 4527226"/>
              <a:gd name="connsiteX9698" fmla="*/ 3370042 w 4239875"/>
              <a:gd name="connsiteY9698" fmla="*/ 3146592 h 4527226"/>
              <a:gd name="connsiteX9699" fmla="*/ 3377356 w 4239875"/>
              <a:gd name="connsiteY9699" fmla="*/ 3158034 h 4527226"/>
              <a:gd name="connsiteX9700" fmla="*/ 3404790 w 4239875"/>
              <a:gd name="connsiteY9700" fmla="*/ 3215519 h 4527226"/>
              <a:gd name="connsiteX9701" fmla="*/ 3408326 w 4239875"/>
              <a:gd name="connsiteY9701" fmla="*/ 3234394 h 4527226"/>
              <a:gd name="connsiteX9702" fmla="*/ 3438047 w 4239875"/>
              <a:gd name="connsiteY9702" fmla="*/ 3302014 h 4527226"/>
              <a:gd name="connsiteX9703" fmla="*/ 3444606 w 4239875"/>
              <a:gd name="connsiteY9703" fmla="*/ 3316245 h 4527226"/>
              <a:gd name="connsiteX9704" fmla="*/ 3449469 w 4239875"/>
              <a:gd name="connsiteY9704" fmla="*/ 3352358 h 4527226"/>
              <a:gd name="connsiteX9705" fmla="*/ 3479810 w 4239875"/>
              <a:gd name="connsiteY9705" fmla="*/ 3441675 h 4527226"/>
              <a:gd name="connsiteX9706" fmla="*/ 3500723 w 4239875"/>
              <a:gd name="connsiteY9706" fmla="*/ 3509592 h 4527226"/>
              <a:gd name="connsiteX9707" fmla="*/ 3521578 w 4239875"/>
              <a:gd name="connsiteY9707" fmla="*/ 3581337 h 4527226"/>
              <a:gd name="connsiteX9708" fmla="*/ 3532494 w 4239875"/>
              <a:gd name="connsiteY9708" fmla="*/ 3613991 h 4527226"/>
              <a:gd name="connsiteX9709" fmla="*/ 3560842 w 4239875"/>
              <a:gd name="connsiteY9709" fmla="*/ 3674364 h 4527226"/>
              <a:gd name="connsiteX9710" fmla="*/ 3565925 w 4239875"/>
              <a:gd name="connsiteY9710" fmla="*/ 3700316 h 4527226"/>
              <a:gd name="connsiteX9711" fmla="*/ 3557585 w 4239875"/>
              <a:gd name="connsiteY9711" fmla="*/ 3722799 h 4527226"/>
              <a:gd name="connsiteX9712" fmla="*/ 3551351 w 4239875"/>
              <a:gd name="connsiteY9712" fmla="*/ 3706051 h 4527226"/>
              <a:gd name="connsiteX9713" fmla="*/ 3536767 w 4239875"/>
              <a:gd name="connsiteY9713" fmla="*/ 3672824 h 4527226"/>
              <a:gd name="connsiteX9714" fmla="*/ 3535843 w 4239875"/>
              <a:gd name="connsiteY9714" fmla="*/ 3673587 h 4527226"/>
              <a:gd name="connsiteX9715" fmla="*/ 3530025 w 4239875"/>
              <a:gd name="connsiteY9715" fmla="*/ 3673188 h 4527226"/>
              <a:gd name="connsiteX9716" fmla="*/ 3534834 w 4239875"/>
              <a:gd name="connsiteY9716" fmla="*/ 3668529 h 4527226"/>
              <a:gd name="connsiteX9717" fmla="*/ 3517517 w 4239875"/>
              <a:gd name="connsiteY9717" fmla="*/ 3630333 h 4527226"/>
              <a:gd name="connsiteX9718" fmla="*/ 3500094 w 4239875"/>
              <a:gd name="connsiteY9718" fmla="*/ 3592192 h 4527226"/>
              <a:gd name="connsiteX9719" fmla="*/ 3478441 w 4239875"/>
              <a:gd name="connsiteY9719" fmla="*/ 3533225 h 4527226"/>
              <a:gd name="connsiteX9720" fmla="*/ 3472781 w 4239875"/>
              <a:gd name="connsiteY9720" fmla="*/ 3502600 h 4527226"/>
              <a:gd name="connsiteX9721" fmla="*/ 3472261 w 4239875"/>
              <a:gd name="connsiteY9721" fmla="*/ 3501293 h 4527226"/>
              <a:gd name="connsiteX9722" fmla="*/ 3466656 w 4239875"/>
              <a:gd name="connsiteY9722" fmla="*/ 3499150 h 4527226"/>
              <a:gd name="connsiteX9723" fmla="*/ 3470839 w 4239875"/>
              <a:gd name="connsiteY9723" fmla="*/ 3497712 h 4527226"/>
              <a:gd name="connsiteX9724" fmla="*/ 3468314 w 4239875"/>
              <a:gd name="connsiteY9724" fmla="*/ 3491355 h 4527226"/>
              <a:gd name="connsiteX9725" fmla="*/ 3461979 w 4239875"/>
              <a:gd name="connsiteY9725" fmla="*/ 3475410 h 4527226"/>
              <a:gd name="connsiteX9726" fmla="*/ 3463466 w 4239875"/>
              <a:gd name="connsiteY9726" fmla="*/ 3492494 h 4527226"/>
              <a:gd name="connsiteX9727" fmla="*/ 3469127 w 4239875"/>
              <a:gd name="connsiteY9727" fmla="*/ 3521662 h 4527226"/>
              <a:gd name="connsiteX9728" fmla="*/ 3473841 w 4239875"/>
              <a:gd name="connsiteY9728" fmla="*/ 3536758 h 4527226"/>
              <a:gd name="connsiteX9729" fmla="*/ 3474534 w 4239875"/>
              <a:gd name="connsiteY9729" fmla="*/ 3540513 h 4527226"/>
              <a:gd name="connsiteX9730" fmla="*/ 3476013 w 4239875"/>
              <a:gd name="connsiteY9730" fmla="*/ 3537498 h 4527226"/>
              <a:gd name="connsiteX9731" fmla="*/ 3478879 w 4239875"/>
              <a:gd name="connsiteY9731" fmla="*/ 3540458 h 4527226"/>
              <a:gd name="connsiteX9732" fmla="*/ 3476618 w 4239875"/>
              <a:gd name="connsiteY9732" fmla="*/ 3540019 h 4527226"/>
              <a:gd name="connsiteX9733" fmla="*/ 3474615 w 4239875"/>
              <a:gd name="connsiteY9733" fmla="*/ 3540956 h 4527226"/>
              <a:gd name="connsiteX9734" fmla="*/ 3476821 w 4239875"/>
              <a:gd name="connsiteY9734" fmla="*/ 3552890 h 4527226"/>
              <a:gd name="connsiteX9735" fmla="*/ 3479980 w 4239875"/>
              <a:gd name="connsiteY9735" fmla="*/ 3586966 h 4527226"/>
              <a:gd name="connsiteX9736" fmla="*/ 3465129 w 4239875"/>
              <a:gd name="connsiteY9736" fmla="*/ 3584879 h 4527226"/>
              <a:gd name="connsiteX9737" fmla="*/ 3458320 w 4239875"/>
              <a:gd name="connsiteY9737" fmla="*/ 3585298 h 4527226"/>
              <a:gd name="connsiteX9738" fmla="*/ 3452666 w 4239875"/>
              <a:gd name="connsiteY9738" fmla="*/ 3568473 h 4527226"/>
              <a:gd name="connsiteX9739" fmla="*/ 3451085 w 4239875"/>
              <a:gd name="connsiteY9739" fmla="*/ 3574506 h 4527226"/>
              <a:gd name="connsiteX9740" fmla="*/ 3452035 w 4239875"/>
              <a:gd name="connsiteY9740" fmla="*/ 3577455 h 4527226"/>
              <a:gd name="connsiteX9741" fmla="*/ 3454822 w 4239875"/>
              <a:gd name="connsiteY9741" fmla="*/ 3578483 h 4527226"/>
              <a:gd name="connsiteX9742" fmla="*/ 3454826 w 4239875"/>
              <a:gd name="connsiteY9742" fmla="*/ 3580388 h 4527226"/>
              <a:gd name="connsiteX9743" fmla="*/ 3452869 w 4239875"/>
              <a:gd name="connsiteY9743" fmla="*/ 3580374 h 4527226"/>
              <a:gd name="connsiteX9744" fmla="*/ 3452102 w 4239875"/>
              <a:gd name="connsiteY9744" fmla="*/ 3577882 h 4527226"/>
              <a:gd name="connsiteX9745" fmla="*/ 3452378 w 4239875"/>
              <a:gd name="connsiteY9745" fmla="*/ 3581104 h 4527226"/>
              <a:gd name="connsiteX9746" fmla="*/ 3443005 w 4239875"/>
              <a:gd name="connsiteY9746" fmla="*/ 3567535 h 4527226"/>
              <a:gd name="connsiteX9747" fmla="*/ 3435008 w 4239875"/>
              <a:gd name="connsiteY9747" fmla="*/ 3544407 h 4527226"/>
              <a:gd name="connsiteX9748" fmla="*/ 3418717 w 4239875"/>
              <a:gd name="connsiteY9748" fmla="*/ 3492600 h 4527226"/>
              <a:gd name="connsiteX9749" fmla="*/ 3383973 w 4239875"/>
              <a:gd name="connsiteY9749" fmla="*/ 3389018 h 4527226"/>
              <a:gd name="connsiteX9750" fmla="*/ 3343348 w 4239875"/>
              <a:gd name="connsiteY9750" fmla="*/ 3289078 h 4527226"/>
              <a:gd name="connsiteX9751" fmla="*/ 3331916 w 4239875"/>
              <a:gd name="connsiteY9751" fmla="*/ 3267556 h 4527226"/>
              <a:gd name="connsiteX9752" fmla="*/ 3334209 w 4239875"/>
              <a:gd name="connsiteY9752" fmla="*/ 3248869 h 4527226"/>
              <a:gd name="connsiteX9753" fmla="*/ 3322096 w 4239875"/>
              <a:gd name="connsiteY9753" fmla="*/ 3244132 h 4527226"/>
              <a:gd name="connsiteX9754" fmla="*/ 3288088 w 4239875"/>
              <a:gd name="connsiteY9754" fmla="*/ 3160423 h 4527226"/>
              <a:gd name="connsiteX9755" fmla="*/ 3286495 w 4239875"/>
              <a:gd name="connsiteY9755" fmla="*/ 3139666 h 4527226"/>
              <a:gd name="connsiteX9756" fmla="*/ 3286151 w 4239875"/>
              <a:gd name="connsiteY9756" fmla="*/ 3127649 h 4527226"/>
              <a:gd name="connsiteX9757" fmla="*/ 3295402 w 4239875"/>
              <a:gd name="connsiteY9757" fmla="*/ 3139876 h 4527226"/>
              <a:gd name="connsiteX9758" fmla="*/ 3296347 w 4239875"/>
              <a:gd name="connsiteY9758" fmla="*/ 3141911 h 4527226"/>
              <a:gd name="connsiteX9759" fmla="*/ 3297798 w 4239875"/>
              <a:gd name="connsiteY9759" fmla="*/ 3139471 h 4527226"/>
              <a:gd name="connsiteX9760" fmla="*/ 3298756 w 4239875"/>
              <a:gd name="connsiteY9760" fmla="*/ 3141489 h 4527226"/>
              <a:gd name="connsiteX9761" fmla="*/ 3297031 w 4239875"/>
              <a:gd name="connsiteY9761" fmla="*/ 3141765 h 4527226"/>
              <a:gd name="connsiteX9762" fmla="*/ 3296483 w 4239875"/>
              <a:gd name="connsiteY9762" fmla="*/ 3142200 h 4527226"/>
              <a:gd name="connsiteX9763" fmla="*/ 3301696 w 4239875"/>
              <a:gd name="connsiteY9763" fmla="*/ 3153421 h 4527226"/>
              <a:gd name="connsiteX9764" fmla="*/ 3301409 w 4239875"/>
              <a:gd name="connsiteY9764" fmla="*/ 3143408 h 4527226"/>
              <a:gd name="connsiteX9765" fmla="*/ 3297178 w 4239875"/>
              <a:gd name="connsiteY9765" fmla="*/ 3129321 h 4527226"/>
              <a:gd name="connsiteX9766" fmla="*/ 3289807 w 4239875"/>
              <a:gd name="connsiteY9766" fmla="*/ 3115877 h 4527226"/>
              <a:gd name="connsiteX9767" fmla="*/ 3298434 w 4239875"/>
              <a:gd name="connsiteY9767" fmla="*/ 3103408 h 4527226"/>
              <a:gd name="connsiteX9768" fmla="*/ 3335521 w 4239875"/>
              <a:gd name="connsiteY9768" fmla="*/ 3149485 h 4527226"/>
              <a:gd name="connsiteX9769" fmla="*/ 3319804 w 4239875"/>
              <a:gd name="connsiteY9769" fmla="*/ 3123537 h 4527226"/>
              <a:gd name="connsiteX9770" fmla="*/ 3310385 w 4239875"/>
              <a:gd name="connsiteY9770" fmla="*/ 3108301 h 4527226"/>
              <a:gd name="connsiteX9771" fmla="*/ 3316040 w 4239875"/>
              <a:gd name="connsiteY9771" fmla="*/ 3096650 h 4527226"/>
              <a:gd name="connsiteX9772" fmla="*/ 3315754 w 4239875"/>
              <a:gd name="connsiteY9772" fmla="*/ 3086638 h 4527226"/>
              <a:gd name="connsiteX9773" fmla="*/ 3303239 w 4239875"/>
              <a:gd name="connsiteY9773" fmla="*/ 3067880 h 4527226"/>
              <a:gd name="connsiteX9774" fmla="*/ 3263413 w 4239875"/>
              <a:gd name="connsiteY9774" fmla="*/ 2995978 h 4527226"/>
              <a:gd name="connsiteX9775" fmla="*/ 3199634 w 4239875"/>
              <a:gd name="connsiteY9775" fmla="*/ 2877632 h 4527226"/>
              <a:gd name="connsiteX9776" fmla="*/ 3190096 w 4239875"/>
              <a:gd name="connsiteY9776" fmla="*/ 2864223 h 4527226"/>
              <a:gd name="connsiteX9777" fmla="*/ 3195755 w 4239875"/>
              <a:gd name="connsiteY9777" fmla="*/ 2852572 h 4527226"/>
              <a:gd name="connsiteX9778" fmla="*/ 3187468 w 4239875"/>
              <a:gd name="connsiteY9778" fmla="*/ 2836239 h 4527226"/>
              <a:gd name="connsiteX9779" fmla="*/ 3175981 w 4239875"/>
              <a:gd name="connsiteY9779" fmla="*/ 2818546 h 4527226"/>
              <a:gd name="connsiteX9780" fmla="*/ 3152150 w 4239875"/>
              <a:gd name="connsiteY9780" fmla="*/ 2782272 h 4527226"/>
              <a:gd name="connsiteX9781" fmla="*/ 3103296 w 4239875"/>
              <a:gd name="connsiteY9781" fmla="*/ 2708821 h 4527226"/>
              <a:gd name="connsiteX9782" fmla="*/ 3098780 w 4239875"/>
              <a:gd name="connsiteY9782" fmla="*/ 2690552 h 4527226"/>
              <a:gd name="connsiteX9783" fmla="*/ 3089465 w 4239875"/>
              <a:gd name="connsiteY9783" fmla="*/ 2673156 h 4527226"/>
              <a:gd name="connsiteX9784" fmla="*/ 3065632 w 4239875"/>
              <a:gd name="connsiteY9784" fmla="*/ 2636885 h 4527226"/>
              <a:gd name="connsiteX9785" fmla="*/ 3019524 w 4239875"/>
              <a:gd name="connsiteY9785" fmla="*/ 2560433 h 4527226"/>
              <a:gd name="connsiteX9786" fmla="*/ 1528363 w 4239875"/>
              <a:gd name="connsiteY9786" fmla="*/ 2560274 h 4527226"/>
              <a:gd name="connsiteX9787" fmla="*/ 1526746 w 4239875"/>
              <a:gd name="connsiteY9787" fmla="*/ 2561307 h 4527226"/>
              <a:gd name="connsiteX9788" fmla="*/ 1522733 w 4239875"/>
              <a:gd name="connsiteY9788" fmla="*/ 2566819 h 4527226"/>
              <a:gd name="connsiteX9789" fmla="*/ 1526590 w 4239875"/>
              <a:gd name="connsiteY9789" fmla="*/ 2562479 h 4527226"/>
              <a:gd name="connsiteX9790" fmla="*/ 2242591 w 4239875"/>
              <a:gd name="connsiteY9790" fmla="*/ 2558883 h 4527226"/>
              <a:gd name="connsiteX9791" fmla="*/ 2240704 w 4239875"/>
              <a:gd name="connsiteY9791" fmla="*/ 2561388 h 4527226"/>
              <a:gd name="connsiteX9792" fmla="*/ 2242649 w 4239875"/>
              <a:gd name="connsiteY9792" fmla="*/ 2560125 h 4527226"/>
              <a:gd name="connsiteX9793" fmla="*/ 3094456 w 4239875"/>
              <a:gd name="connsiteY9793" fmla="*/ 2558862 h 4527226"/>
              <a:gd name="connsiteX9794" fmla="*/ 3098383 w 4239875"/>
              <a:gd name="connsiteY9794" fmla="*/ 2562420 h 4527226"/>
              <a:gd name="connsiteX9795" fmla="*/ 3087518 w 4239875"/>
              <a:gd name="connsiteY9795" fmla="*/ 2561165 h 4527226"/>
              <a:gd name="connsiteX9796" fmla="*/ 3094456 w 4239875"/>
              <a:gd name="connsiteY9796" fmla="*/ 2558862 h 4527226"/>
              <a:gd name="connsiteX9797" fmla="*/ 1628455 w 4239875"/>
              <a:gd name="connsiteY9797" fmla="*/ 2556174 h 4527226"/>
              <a:gd name="connsiteX9798" fmla="*/ 1624434 w 4239875"/>
              <a:gd name="connsiteY9798" fmla="*/ 2560413 h 4527226"/>
              <a:gd name="connsiteX9799" fmla="*/ 1625235 w 4239875"/>
              <a:gd name="connsiteY9799" fmla="*/ 2562163 h 4527226"/>
              <a:gd name="connsiteX9800" fmla="*/ 1626836 w 4239875"/>
              <a:gd name="connsiteY9800" fmla="*/ 2567203 h 4527226"/>
              <a:gd name="connsiteX9801" fmla="*/ 1632533 w 4239875"/>
              <a:gd name="connsiteY9801" fmla="*/ 2559282 h 4527226"/>
              <a:gd name="connsiteX9802" fmla="*/ 2288427 w 4239875"/>
              <a:gd name="connsiteY9802" fmla="*/ 2556114 h 4527226"/>
              <a:gd name="connsiteX9803" fmla="*/ 2287485 w 4239875"/>
              <a:gd name="connsiteY9803" fmla="*/ 2556693 h 4527226"/>
              <a:gd name="connsiteX9804" fmla="*/ 2288974 w 4239875"/>
              <a:gd name="connsiteY9804" fmla="*/ 2557662 h 4527226"/>
              <a:gd name="connsiteX9805" fmla="*/ 798075 w 4239875"/>
              <a:gd name="connsiteY9805" fmla="*/ 2555157 h 4527226"/>
              <a:gd name="connsiteX9806" fmla="*/ 804934 w 4239875"/>
              <a:gd name="connsiteY9806" fmla="*/ 2556962 h 4527226"/>
              <a:gd name="connsiteX9807" fmla="*/ 786884 w 4239875"/>
              <a:gd name="connsiteY9807" fmla="*/ 2571729 h 4527226"/>
              <a:gd name="connsiteX9808" fmla="*/ 793207 w 4239875"/>
              <a:gd name="connsiteY9808" fmla="*/ 2559523 h 4527226"/>
              <a:gd name="connsiteX9809" fmla="*/ 798075 w 4239875"/>
              <a:gd name="connsiteY9809" fmla="*/ 2555157 h 4527226"/>
              <a:gd name="connsiteX9810" fmla="*/ 2212681 w 4239875"/>
              <a:gd name="connsiteY9810" fmla="*/ 2554863 h 4527226"/>
              <a:gd name="connsiteX9811" fmla="*/ 2204636 w 4239875"/>
              <a:gd name="connsiteY9811" fmla="*/ 2562904 h 4527226"/>
              <a:gd name="connsiteX9812" fmla="*/ 2213647 w 4239875"/>
              <a:gd name="connsiteY9812" fmla="*/ 2555982 h 4527226"/>
              <a:gd name="connsiteX9813" fmla="*/ 2283150 w 4239875"/>
              <a:gd name="connsiteY9813" fmla="*/ 2553442 h 4527226"/>
              <a:gd name="connsiteX9814" fmla="*/ 2282832 w 4239875"/>
              <a:gd name="connsiteY9814" fmla="*/ 2553664 h 4527226"/>
              <a:gd name="connsiteX9815" fmla="*/ 2283008 w 4239875"/>
              <a:gd name="connsiteY9815" fmla="*/ 2553779 h 4527226"/>
              <a:gd name="connsiteX9816" fmla="*/ 831706 w 4239875"/>
              <a:gd name="connsiteY9816" fmla="*/ 2552845 h 4527226"/>
              <a:gd name="connsiteX9817" fmla="*/ 804649 w 4239875"/>
              <a:gd name="connsiteY9817" fmla="*/ 2579489 h 4527226"/>
              <a:gd name="connsiteX9818" fmla="*/ 815591 w 4239875"/>
              <a:gd name="connsiteY9818" fmla="*/ 2561242 h 4527226"/>
              <a:gd name="connsiteX9819" fmla="*/ 831706 w 4239875"/>
              <a:gd name="connsiteY9819" fmla="*/ 2552845 h 4527226"/>
              <a:gd name="connsiteX9820" fmla="*/ 3039556 w 4239875"/>
              <a:gd name="connsiteY9820" fmla="*/ 2550846 h 4527226"/>
              <a:gd name="connsiteX9821" fmla="*/ 3065114 w 4239875"/>
              <a:gd name="connsiteY9821" fmla="*/ 2575292 h 4527226"/>
              <a:gd name="connsiteX9822" fmla="*/ 3074721 w 4239875"/>
              <a:gd name="connsiteY9822" fmla="*/ 2565990 h 4527226"/>
              <a:gd name="connsiteX9823" fmla="*/ 3077775 w 4239875"/>
              <a:gd name="connsiteY9823" fmla="*/ 2574810 h 4527226"/>
              <a:gd name="connsiteX9824" fmla="*/ 3065315 w 4239875"/>
              <a:gd name="connsiteY9824" fmla="*/ 2575484 h 4527226"/>
              <a:gd name="connsiteX9825" fmla="*/ 3090177 w 4239875"/>
              <a:gd name="connsiteY9825" fmla="*/ 2599262 h 4527226"/>
              <a:gd name="connsiteX9826" fmla="*/ 3097113 w 4239875"/>
              <a:gd name="connsiteY9826" fmla="*/ 2616090 h 4527226"/>
              <a:gd name="connsiteX9827" fmla="*/ 3071990 w 4239875"/>
              <a:gd name="connsiteY9827" fmla="*/ 2599485 h 4527226"/>
              <a:gd name="connsiteX9828" fmla="*/ 3053188 w 4239875"/>
              <a:gd name="connsiteY9828" fmla="*/ 2574591 h 4527226"/>
              <a:gd name="connsiteX9829" fmla="*/ 3039556 w 4239875"/>
              <a:gd name="connsiteY9829" fmla="*/ 2550846 h 4527226"/>
              <a:gd name="connsiteX9830" fmla="*/ 3359189 w 4239875"/>
              <a:gd name="connsiteY9830" fmla="*/ 2550474 h 4527226"/>
              <a:gd name="connsiteX9831" fmla="*/ 3359366 w 4239875"/>
              <a:gd name="connsiteY9831" fmla="*/ 2551777 h 4527226"/>
              <a:gd name="connsiteX9832" fmla="*/ 3359426 w 4239875"/>
              <a:gd name="connsiteY9832" fmla="*/ 2552225 h 4527226"/>
              <a:gd name="connsiteX9833" fmla="*/ 3012391 w 4239875"/>
              <a:gd name="connsiteY9833" fmla="*/ 2549185 h 4527226"/>
              <a:gd name="connsiteX9834" fmla="*/ 3014567 w 4239875"/>
              <a:gd name="connsiteY9834" fmla="*/ 2558846 h 4527226"/>
              <a:gd name="connsiteX9835" fmla="*/ 3012391 w 4239875"/>
              <a:gd name="connsiteY9835" fmla="*/ 2549185 h 4527226"/>
              <a:gd name="connsiteX9836" fmla="*/ 1873686 w 4239875"/>
              <a:gd name="connsiteY9836" fmla="*/ 2548644 h 4527226"/>
              <a:gd name="connsiteX9837" fmla="*/ 1858498 w 4239875"/>
              <a:gd name="connsiteY9837" fmla="*/ 2562844 h 4527226"/>
              <a:gd name="connsiteX9838" fmla="*/ 1869915 w 4239875"/>
              <a:gd name="connsiteY9838" fmla="*/ 2555495 h 4527226"/>
              <a:gd name="connsiteX9839" fmla="*/ 1869686 w 4239875"/>
              <a:gd name="connsiteY9839" fmla="*/ 2553569 h 4527226"/>
              <a:gd name="connsiteX9840" fmla="*/ 1869627 w 4239875"/>
              <a:gd name="connsiteY9840" fmla="*/ 2552472 h 4527226"/>
              <a:gd name="connsiteX9841" fmla="*/ 1873900 w 4239875"/>
              <a:gd name="connsiteY9841" fmla="*/ 2548742 h 4527226"/>
              <a:gd name="connsiteX9842" fmla="*/ 3358692 w 4239875"/>
              <a:gd name="connsiteY9842" fmla="*/ 2548373 h 4527226"/>
              <a:gd name="connsiteX9843" fmla="*/ 3360339 w 4239875"/>
              <a:gd name="connsiteY9843" fmla="*/ 2549172 h 4527226"/>
              <a:gd name="connsiteX9844" fmla="*/ 3359189 w 4239875"/>
              <a:gd name="connsiteY9844" fmla="*/ 2550474 h 4527226"/>
              <a:gd name="connsiteX9845" fmla="*/ 3358257 w 4239875"/>
              <a:gd name="connsiteY9845" fmla="*/ 2551532 h 4527226"/>
              <a:gd name="connsiteX9846" fmla="*/ 3358692 w 4239875"/>
              <a:gd name="connsiteY9846" fmla="*/ 2548373 h 4527226"/>
              <a:gd name="connsiteX9847" fmla="*/ 2223999 w 4239875"/>
              <a:gd name="connsiteY9847" fmla="*/ 2548029 h 4527226"/>
              <a:gd name="connsiteX9848" fmla="*/ 2214823 w 4239875"/>
              <a:gd name="connsiteY9848" fmla="*/ 2553304 h 4527226"/>
              <a:gd name="connsiteX9849" fmla="*/ 2215360 w 4239875"/>
              <a:gd name="connsiteY9849" fmla="*/ 2553926 h 4527226"/>
              <a:gd name="connsiteX9850" fmla="*/ 2215269 w 4239875"/>
              <a:gd name="connsiteY9850" fmla="*/ 2554735 h 4527226"/>
              <a:gd name="connsiteX9851" fmla="*/ 2428941 w 4239875"/>
              <a:gd name="connsiteY9851" fmla="*/ 2547195 h 4527226"/>
              <a:gd name="connsiteX9852" fmla="*/ 2417602 w 4239875"/>
              <a:gd name="connsiteY9852" fmla="*/ 2555893 h 4527226"/>
              <a:gd name="connsiteX9853" fmla="*/ 2420823 w 4239875"/>
              <a:gd name="connsiteY9853" fmla="*/ 2555011 h 4527226"/>
              <a:gd name="connsiteX9854" fmla="*/ 2428944 w 4239875"/>
              <a:gd name="connsiteY9854" fmla="*/ 2547231 h 4527226"/>
              <a:gd name="connsiteX9855" fmla="*/ 2922446 w 4239875"/>
              <a:gd name="connsiteY9855" fmla="*/ 2547018 h 4527226"/>
              <a:gd name="connsiteX9856" fmla="*/ 2932649 w 4239875"/>
              <a:gd name="connsiteY9856" fmla="*/ 2555125 h 4527226"/>
              <a:gd name="connsiteX9857" fmla="*/ 2932541 w 4239875"/>
              <a:gd name="connsiteY9857" fmla="*/ 2567165 h 4527226"/>
              <a:gd name="connsiteX9858" fmla="*/ 2922446 w 4239875"/>
              <a:gd name="connsiteY9858" fmla="*/ 2547018 h 4527226"/>
              <a:gd name="connsiteX9859" fmla="*/ 1494840 w 4239875"/>
              <a:gd name="connsiteY9859" fmla="*/ 2546850 h 4527226"/>
              <a:gd name="connsiteX9860" fmla="*/ 1490688 w 4239875"/>
              <a:gd name="connsiteY9860" fmla="*/ 2550799 h 4527226"/>
              <a:gd name="connsiteX9861" fmla="*/ 1459850 w 4239875"/>
              <a:gd name="connsiteY9861" fmla="*/ 2582341 h 4527226"/>
              <a:gd name="connsiteX9862" fmla="*/ 1460584 w 4239875"/>
              <a:gd name="connsiteY9862" fmla="*/ 2582636 h 4527226"/>
              <a:gd name="connsiteX9863" fmla="*/ 1477571 w 4239875"/>
              <a:gd name="connsiteY9863" fmla="*/ 2574141 h 4527226"/>
              <a:gd name="connsiteX9864" fmla="*/ 1487816 w 4239875"/>
              <a:gd name="connsiteY9864" fmla="*/ 2556233 h 4527226"/>
              <a:gd name="connsiteX9865" fmla="*/ 1494871 w 4239875"/>
              <a:gd name="connsiteY9865" fmla="*/ 2546969 h 4527226"/>
              <a:gd name="connsiteX9866" fmla="*/ 2137935 w 4239875"/>
              <a:gd name="connsiteY9866" fmla="*/ 2545720 h 4527226"/>
              <a:gd name="connsiteX9867" fmla="*/ 2123038 w 4239875"/>
              <a:gd name="connsiteY9867" fmla="*/ 2558816 h 4527226"/>
              <a:gd name="connsiteX9868" fmla="*/ 2127885 w 4239875"/>
              <a:gd name="connsiteY9868" fmla="*/ 2562509 h 4527226"/>
              <a:gd name="connsiteX9869" fmla="*/ 2141698 w 4239875"/>
              <a:gd name="connsiteY9869" fmla="*/ 2550387 h 4527226"/>
              <a:gd name="connsiteX9870" fmla="*/ 2138936 w 4239875"/>
              <a:gd name="connsiteY9870" fmla="*/ 2548384 h 4527226"/>
              <a:gd name="connsiteX9871" fmla="*/ 3886135 w 4239875"/>
              <a:gd name="connsiteY9871" fmla="*/ 2545368 h 4527226"/>
              <a:gd name="connsiteX9872" fmla="*/ 3896813 w 4239875"/>
              <a:gd name="connsiteY9872" fmla="*/ 2550084 h 4527226"/>
              <a:gd name="connsiteX9873" fmla="*/ 3896709 w 4239875"/>
              <a:gd name="connsiteY9873" fmla="*/ 2561898 h 4527226"/>
              <a:gd name="connsiteX9874" fmla="*/ 3886135 w 4239875"/>
              <a:gd name="connsiteY9874" fmla="*/ 2545368 h 4527226"/>
              <a:gd name="connsiteX9875" fmla="*/ 1188718 w 4239875"/>
              <a:gd name="connsiteY9875" fmla="*/ 2543412 h 4527226"/>
              <a:gd name="connsiteX9876" fmla="*/ 1182860 w 4239875"/>
              <a:gd name="connsiteY9876" fmla="*/ 2549986 h 4527226"/>
              <a:gd name="connsiteX9877" fmla="*/ 1185584 w 4239875"/>
              <a:gd name="connsiteY9877" fmla="*/ 2558680 h 4527226"/>
              <a:gd name="connsiteX9878" fmla="*/ 1188718 w 4239875"/>
              <a:gd name="connsiteY9878" fmla="*/ 2543412 h 4527226"/>
              <a:gd name="connsiteX9879" fmla="*/ 2046318 w 4239875"/>
              <a:gd name="connsiteY9879" fmla="*/ 2543202 h 4527226"/>
              <a:gd name="connsiteX9880" fmla="*/ 2044799 w 4239875"/>
              <a:gd name="connsiteY9880" fmla="*/ 2544614 h 4527226"/>
              <a:gd name="connsiteX9881" fmla="*/ 2044218 w 4239875"/>
              <a:gd name="connsiteY9881" fmla="*/ 2547421 h 4527226"/>
              <a:gd name="connsiteX9882" fmla="*/ 2045706 w 4239875"/>
              <a:gd name="connsiteY9882" fmla="*/ 2546349 h 4527226"/>
              <a:gd name="connsiteX9883" fmla="*/ 2046795 w 4239875"/>
              <a:gd name="connsiteY9883" fmla="*/ 2545395 h 4527226"/>
              <a:gd name="connsiteX9884" fmla="*/ 2834946 w 4239875"/>
              <a:gd name="connsiteY9884" fmla="*/ 2543011 h 4527226"/>
              <a:gd name="connsiteX9885" fmla="*/ 2832967 w 4239875"/>
              <a:gd name="connsiteY9885" fmla="*/ 2548013 h 4527226"/>
              <a:gd name="connsiteX9886" fmla="*/ 2837824 w 4239875"/>
              <a:gd name="connsiteY9886" fmla="*/ 2543311 h 4527226"/>
              <a:gd name="connsiteX9887" fmla="*/ 2834946 w 4239875"/>
              <a:gd name="connsiteY9887" fmla="*/ 2543011 h 4527226"/>
              <a:gd name="connsiteX9888" fmla="*/ 1254320 w 4239875"/>
              <a:gd name="connsiteY9888" fmla="*/ 2542954 h 4527226"/>
              <a:gd name="connsiteX9889" fmla="*/ 1254194 w 4239875"/>
              <a:gd name="connsiteY9889" fmla="*/ 2543057 h 4527226"/>
              <a:gd name="connsiteX9890" fmla="*/ 1254211 w 4239875"/>
              <a:gd name="connsiteY9890" fmla="*/ 2543069 h 4527226"/>
              <a:gd name="connsiteX9891" fmla="*/ 2311391 w 4239875"/>
              <a:gd name="connsiteY9891" fmla="*/ 2542916 h 4527226"/>
              <a:gd name="connsiteX9892" fmla="*/ 2304039 w 4239875"/>
              <a:gd name="connsiteY9892" fmla="*/ 2546527 h 4527226"/>
              <a:gd name="connsiteX9893" fmla="*/ 2291277 w 4239875"/>
              <a:gd name="connsiteY9893" fmla="*/ 2554364 h 4527226"/>
              <a:gd name="connsiteX9894" fmla="*/ 2294164 w 4239875"/>
              <a:gd name="connsiteY9894" fmla="*/ 2556858 h 4527226"/>
              <a:gd name="connsiteX9895" fmla="*/ 2303448 w 4239875"/>
              <a:gd name="connsiteY9895" fmla="*/ 2550280 h 4527226"/>
              <a:gd name="connsiteX9896" fmla="*/ 2311391 w 4239875"/>
              <a:gd name="connsiteY9896" fmla="*/ 2542916 h 4527226"/>
              <a:gd name="connsiteX9897" fmla="*/ 2713457 w 4239875"/>
              <a:gd name="connsiteY9897" fmla="*/ 2542674 h 4527226"/>
              <a:gd name="connsiteX9898" fmla="*/ 2705169 w 4239875"/>
              <a:gd name="connsiteY9898" fmla="*/ 2546995 h 4527226"/>
              <a:gd name="connsiteX9899" fmla="*/ 2705507 w 4239875"/>
              <a:gd name="connsiteY9899" fmla="*/ 2544347 h 4527226"/>
              <a:gd name="connsiteX9900" fmla="*/ 2713457 w 4239875"/>
              <a:gd name="connsiteY9900" fmla="*/ 2542674 h 4527226"/>
              <a:gd name="connsiteX9901" fmla="*/ 1125738 w 4239875"/>
              <a:gd name="connsiteY9901" fmla="*/ 2542508 h 4527226"/>
              <a:gd name="connsiteX9902" fmla="*/ 1123484 w 4239875"/>
              <a:gd name="connsiteY9902" fmla="*/ 2548536 h 4527226"/>
              <a:gd name="connsiteX9903" fmla="*/ 1126202 w 4239875"/>
              <a:gd name="connsiteY9903" fmla="*/ 2553817 h 4527226"/>
              <a:gd name="connsiteX9904" fmla="*/ 1128940 w 4239875"/>
              <a:gd name="connsiteY9904" fmla="*/ 2550644 h 4527226"/>
              <a:gd name="connsiteX9905" fmla="*/ 1128683 w 4239875"/>
              <a:gd name="connsiteY9905" fmla="*/ 2550637 h 4527226"/>
              <a:gd name="connsiteX9906" fmla="*/ 1133908 w 4239875"/>
              <a:gd name="connsiteY9906" fmla="*/ 2543774 h 4527226"/>
              <a:gd name="connsiteX9907" fmla="*/ 1125738 w 4239875"/>
              <a:gd name="connsiteY9907" fmla="*/ 2542508 h 4527226"/>
              <a:gd name="connsiteX9908" fmla="*/ 2703004 w 4239875"/>
              <a:gd name="connsiteY9908" fmla="*/ 2542305 h 4527226"/>
              <a:gd name="connsiteX9909" fmla="*/ 2704625 w 4239875"/>
              <a:gd name="connsiteY9909" fmla="*/ 2542779 h 4527226"/>
              <a:gd name="connsiteX9910" fmla="*/ 2703681 w 4239875"/>
              <a:gd name="connsiteY9910" fmla="*/ 2542503 h 4527226"/>
              <a:gd name="connsiteX9911" fmla="*/ 1562656 w 4239875"/>
              <a:gd name="connsiteY9911" fmla="*/ 2541790 h 4527226"/>
              <a:gd name="connsiteX9912" fmla="*/ 1559649 w 4239875"/>
              <a:gd name="connsiteY9912" fmla="*/ 2542930 h 4527226"/>
              <a:gd name="connsiteX9913" fmla="*/ 1558145 w 4239875"/>
              <a:gd name="connsiteY9913" fmla="*/ 2545813 h 4527226"/>
              <a:gd name="connsiteX9914" fmla="*/ 1558219 w 4239875"/>
              <a:gd name="connsiteY9914" fmla="*/ 2546139 h 4527226"/>
              <a:gd name="connsiteX9915" fmla="*/ 2700476 w 4239875"/>
              <a:gd name="connsiteY9915" fmla="*/ 2541569 h 4527226"/>
              <a:gd name="connsiteX9916" fmla="*/ 2701464 w 4239875"/>
              <a:gd name="connsiteY9916" fmla="*/ 2541856 h 4527226"/>
              <a:gd name="connsiteX9917" fmla="*/ 2703004 w 4239875"/>
              <a:gd name="connsiteY9917" fmla="*/ 2542305 h 4527226"/>
              <a:gd name="connsiteX9918" fmla="*/ 2701722 w 4239875"/>
              <a:gd name="connsiteY9918" fmla="*/ 2541933 h 4527226"/>
              <a:gd name="connsiteX9919" fmla="*/ 2699980 w 4239875"/>
              <a:gd name="connsiteY9919" fmla="*/ 2541424 h 4527226"/>
              <a:gd name="connsiteX9920" fmla="*/ 2700052 w 4239875"/>
              <a:gd name="connsiteY9920" fmla="*/ 2541444 h 4527226"/>
              <a:gd name="connsiteX9921" fmla="*/ 2700476 w 4239875"/>
              <a:gd name="connsiteY9921" fmla="*/ 2541569 h 4527226"/>
              <a:gd name="connsiteX9922" fmla="*/ 2166867 w 4239875"/>
              <a:gd name="connsiteY9922" fmla="*/ 2540039 h 4527226"/>
              <a:gd name="connsiteX9923" fmla="*/ 2125052 w 4239875"/>
              <a:gd name="connsiteY9923" fmla="*/ 2574860 h 4527226"/>
              <a:gd name="connsiteX9924" fmla="*/ 2122128 w 4239875"/>
              <a:gd name="connsiteY9924" fmla="*/ 2577931 h 4527226"/>
              <a:gd name="connsiteX9925" fmla="*/ 2132994 w 4239875"/>
              <a:gd name="connsiteY9925" fmla="*/ 2572810 h 4527226"/>
              <a:gd name="connsiteX9926" fmla="*/ 2166867 w 4239875"/>
              <a:gd name="connsiteY9926" fmla="*/ 2540039 h 4527226"/>
              <a:gd name="connsiteX9927" fmla="*/ 2393469 w 4239875"/>
              <a:gd name="connsiteY9927" fmla="*/ 2539252 h 4527226"/>
              <a:gd name="connsiteX9928" fmla="*/ 2388602 w 4239875"/>
              <a:gd name="connsiteY9928" fmla="*/ 2541239 h 4527226"/>
              <a:gd name="connsiteX9929" fmla="*/ 2383939 w 4239875"/>
              <a:gd name="connsiteY9929" fmla="*/ 2543727 h 4527226"/>
              <a:gd name="connsiteX9930" fmla="*/ 2393469 w 4239875"/>
              <a:gd name="connsiteY9930" fmla="*/ 2539252 h 4527226"/>
              <a:gd name="connsiteX9931" fmla="*/ 2051213 w 4239875"/>
              <a:gd name="connsiteY9931" fmla="*/ 2538654 h 4527226"/>
              <a:gd name="connsiteX9932" fmla="*/ 2047174 w 4239875"/>
              <a:gd name="connsiteY9932" fmla="*/ 2542407 h 4527226"/>
              <a:gd name="connsiteX9933" fmla="*/ 2049328 w 4239875"/>
              <a:gd name="connsiteY9933" fmla="*/ 2542289 h 4527226"/>
              <a:gd name="connsiteX9934" fmla="*/ 2049518 w 4239875"/>
              <a:gd name="connsiteY9934" fmla="*/ 2543012 h 4527226"/>
              <a:gd name="connsiteX9935" fmla="*/ 2049789 w 4239875"/>
              <a:gd name="connsiteY9935" fmla="*/ 2542775 h 4527226"/>
              <a:gd name="connsiteX9936" fmla="*/ 2049837 w 4239875"/>
              <a:gd name="connsiteY9936" fmla="*/ 2540911 h 4527226"/>
              <a:gd name="connsiteX9937" fmla="*/ 1562218 w 4239875"/>
              <a:gd name="connsiteY9937" fmla="*/ 2537843 h 4527226"/>
              <a:gd name="connsiteX9938" fmla="*/ 1561466 w 4239875"/>
              <a:gd name="connsiteY9938" fmla="*/ 2538626 h 4527226"/>
              <a:gd name="connsiteX9939" fmla="*/ 1560937 w 4239875"/>
              <a:gd name="connsiteY9939" fmla="*/ 2539250 h 4527226"/>
              <a:gd name="connsiteX9940" fmla="*/ 1563099 w 4239875"/>
              <a:gd name="connsiteY9940" fmla="*/ 2541355 h 4527226"/>
              <a:gd name="connsiteX9941" fmla="*/ 1563519 w 4239875"/>
              <a:gd name="connsiteY9941" fmla="*/ 2540945 h 4527226"/>
              <a:gd name="connsiteX9942" fmla="*/ 1563777 w 4239875"/>
              <a:gd name="connsiteY9942" fmla="*/ 2540357 h 4527226"/>
              <a:gd name="connsiteX9943" fmla="*/ 1894596 w 4239875"/>
              <a:gd name="connsiteY9943" fmla="*/ 2537408 h 4527226"/>
              <a:gd name="connsiteX9944" fmla="*/ 1893054 w 4239875"/>
              <a:gd name="connsiteY9944" fmla="*/ 2538822 h 4527226"/>
              <a:gd name="connsiteX9945" fmla="*/ 1894617 w 4239875"/>
              <a:gd name="connsiteY9945" fmla="*/ 2537697 h 4527226"/>
              <a:gd name="connsiteX9946" fmla="*/ 3446671 w 4239875"/>
              <a:gd name="connsiteY9946" fmla="*/ 2535858 h 4527226"/>
              <a:gd name="connsiteX9947" fmla="*/ 3448081 w 4239875"/>
              <a:gd name="connsiteY9947" fmla="*/ 2538085 h 4527226"/>
              <a:gd name="connsiteX9948" fmla="*/ 3443892 w 4239875"/>
              <a:gd name="connsiteY9948" fmla="*/ 2539931 h 4527226"/>
              <a:gd name="connsiteX9949" fmla="*/ 3446671 w 4239875"/>
              <a:gd name="connsiteY9949" fmla="*/ 2535858 h 4527226"/>
              <a:gd name="connsiteX9950" fmla="*/ 2982655 w 4239875"/>
              <a:gd name="connsiteY9950" fmla="*/ 2535619 h 4527226"/>
              <a:gd name="connsiteX9951" fmla="*/ 2987596 w 4239875"/>
              <a:gd name="connsiteY9951" fmla="*/ 2540490 h 4527226"/>
              <a:gd name="connsiteX9952" fmla="*/ 2989711 w 4239875"/>
              <a:gd name="connsiteY9952" fmla="*/ 2546612 h 4527226"/>
              <a:gd name="connsiteX9953" fmla="*/ 2978024 w 4239875"/>
              <a:gd name="connsiteY9953" fmla="*/ 2540102 h 4527226"/>
              <a:gd name="connsiteX9954" fmla="*/ 2982655 w 4239875"/>
              <a:gd name="connsiteY9954" fmla="*/ 2535619 h 4527226"/>
              <a:gd name="connsiteX9955" fmla="*/ 1188887 w 4239875"/>
              <a:gd name="connsiteY9955" fmla="*/ 2535038 h 4527226"/>
              <a:gd name="connsiteX9956" fmla="*/ 1185188 w 4239875"/>
              <a:gd name="connsiteY9956" fmla="*/ 2538226 h 4527226"/>
              <a:gd name="connsiteX9957" fmla="*/ 1171503 w 4239875"/>
              <a:gd name="connsiteY9957" fmla="*/ 2552014 h 4527226"/>
              <a:gd name="connsiteX9958" fmla="*/ 1161122 w 4239875"/>
              <a:gd name="connsiteY9958" fmla="*/ 2567912 h 4527226"/>
              <a:gd name="connsiteX9959" fmla="*/ 1160657 w 4239875"/>
              <a:gd name="connsiteY9959" fmla="*/ 2569248 h 4527226"/>
              <a:gd name="connsiteX9960" fmla="*/ 1162829 w 4239875"/>
              <a:gd name="connsiteY9960" fmla="*/ 2566521 h 4527226"/>
              <a:gd name="connsiteX9961" fmla="*/ 1168498 w 4239875"/>
              <a:gd name="connsiteY9961" fmla="*/ 2561032 h 4527226"/>
              <a:gd name="connsiteX9962" fmla="*/ 1183470 w 4239875"/>
              <a:gd name="connsiteY9962" fmla="*/ 2541376 h 4527226"/>
              <a:gd name="connsiteX9963" fmla="*/ 3135471 w 4239875"/>
              <a:gd name="connsiteY9963" fmla="*/ 2534609 h 4527226"/>
              <a:gd name="connsiteX9964" fmla="*/ 3140877 w 4239875"/>
              <a:gd name="connsiteY9964" fmla="*/ 2540191 h 4527226"/>
              <a:gd name="connsiteX9965" fmla="*/ 3135471 w 4239875"/>
              <a:gd name="connsiteY9965" fmla="*/ 2534609 h 4527226"/>
              <a:gd name="connsiteX9966" fmla="*/ 2828738 w 4239875"/>
              <a:gd name="connsiteY9966" fmla="*/ 2533928 h 4527226"/>
              <a:gd name="connsiteX9967" fmla="*/ 2829090 w 4239875"/>
              <a:gd name="connsiteY9967" fmla="*/ 2535246 h 4527226"/>
              <a:gd name="connsiteX9968" fmla="*/ 2828166 w 4239875"/>
              <a:gd name="connsiteY9968" fmla="*/ 2534771 h 4527226"/>
              <a:gd name="connsiteX9969" fmla="*/ 1900474 w 4239875"/>
              <a:gd name="connsiteY9969" fmla="*/ 2532231 h 4527226"/>
              <a:gd name="connsiteX9970" fmla="*/ 1898172 w 4239875"/>
              <a:gd name="connsiteY9970" fmla="*/ 2534128 h 4527226"/>
              <a:gd name="connsiteX9971" fmla="*/ 1895679 w 4239875"/>
              <a:gd name="connsiteY9971" fmla="*/ 2536414 h 4527226"/>
              <a:gd name="connsiteX9972" fmla="*/ 1895953 w 4239875"/>
              <a:gd name="connsiteY9972" fmla="*/ 2536517 h 4527226"/>
              <a:gd name="connsiteX9973" fmla="*/ 3345605 w 4239875"/>
              <a:gd name="connsiteY9973" fmla="*/ 2531631 h 4527226"/>
              <a:gd name="connsiteX9974" fmla="*/ 3351142 w 4239875"/>
              <a:gd name="connsiteY9974" fmla="*/ 2535597 h 4527226"/>
              <a:gd name="connsiteX9975" fmla="*/ 3351982 w 4239875"/>
              <a:gd name="connsiteY9975" fmla="*/ 2536761 h 4527226"/>
              <a:gd name="connsiteX9976" fmla="*/ 3352161 w 4239875"/>
              <a:gd name="connsiteY9976" fmla="*/ 2535538 h 4527226"/>
              <a:gd name="connsiteX9977" fmla="*/ 3355267 w 4239875"/>
              <a:gd name="connsiteY9977" fmla="*/ 2538744 h 4527226"/>
              <a:gd name="connsiteX9978" fmla="*/ 3355421 w 4239875"/>
              <a:gd name="connsiteY9978" fmla="*/ 2541524 h 4527226"/>
              <a:gd name="connsiteX9979" fmla="*/ 3358819 w 4239875"/>
              <a:gd name="connsiteY9979" fmla="*/ 2546233 h 4527226"/>
              <a:gd name="connsiteX9980" fmla="*/ 3339403 w 4239875"/>
              <a:gd name="connsiteY9980" fmla="*/ 2533612 h 4527226"/>
              <a:gd name="connsiteX9981" fmla="*/ 3345605 w 4239875"/>
              <a:gd name="connsiteY9981" fmla="*/ 2531631 h 4527226"/>
              <a:gd name="connsiteX9982" fmla="*/ 1949400 w 4239875"/>
              <a:gd name="connsiteY9982" fmla="*/ 2531373 h 4527226"/>
              <a:gd name="connsiteX9983" fmla="*/ 1944341 w 4239875"/>
              <a:gd name="connsiteY9983" fmla="*/ 2532513 h 4527226"/>
              <a:gd name="connsiteX9984" fmla="*/ 1930859 w 4239875"/>
              <a:gd name="connsiteY9984" fmla="*/ 2543496 h 4527226"/>
              <a:gd name="connsiteX9985" fmla="*/ 1926373 w 4239875"/>
              <a:gd name="connsiteY9985" fmla="*/ 2546428 h 4527226"/>
              <a:gd name="connsiteX9986" fmla="*/ 1924419 w 4239875"/>
              <a:gd name="connsiteY9986" fmla="*/ 2547971 h 4527226"/>
              <a:gd name="connsiteX9987" fmla="*/ 1917169 w 4239875"/>
              <a:gd name="connsiteY9987" fmla="*/ 2552693 h 4527226"/>
              <a:gd name="connsiteX9988" fmla="*/ 1909551 w 4239875"/>
              <a:gd name="connsiteY9988" fmla="*/ 2546276 h 4527226"/>
              <a:gd name="connsiteX9989" fmla="*/ 1898707 w 4239875"/>
              <a:gd name="connsiteY9989" fmla="*/ 2554701 h 4527226"/>
              <a:gd name="connsiteX9990" fmla="*/ 1910392 w 4239875"/>
              <a:gd name="connsiteY9990" fmla="*/ 2556252 h 4527226"/>
              <a:gd name="connsiteX9991" fmla="*/ 1918909 w 4239875"/>
              <a:gd name="connsiteY9991" fmla="*/ 2552322 h 4527226"/>
              <a:gd name="connsiteX9992" fmla="*/ 1924419 w 4239875"/>
              <a:gd name="connsiteY9992" fmla="*/ 2547971 h 4527226"/>
              <a:gd name="connsiteX9993" fmla="*/ 1929134 w 4239875"/>
              <a:gd name="connsiteY9993" fmla="*/ 2544901 h 4527226"/>
              <a:gd name="connsiteX9994" fmla="*/ 1930859 w 4239875"/>
              <a:gd name="connsiteY9994" fmla="*/ 2543496 h 4527226"/>
              <a:gd name="connsiteX9995" fmla="*/ 2536993 w 4239875"/>
              <a:gd name="connsiteY9995" fmla="*/ 2530702 h 4527226"/>
              <a:gd name="connsiteX9996" fmla="*/ 2524355 w 4239875"/>
              <a:gd name="connsiteY9996" fmla="*/ 2540283 h 4527226"/>
              <a:gd name="connsiteX9997" fmla="*/ 2525608 w 4239875"/>
              <a:gd name="connsiteY9997" fmla="*/ 2541404 h 4527226"/>
              <a:gd name="connsiteX9998" fmla="*/ 2531726 w 4239875"/>
              <a:gd name="connsiteY9998" fmla="*/ 2536574 h 4527226"/>
              <a:gd name="connsiteX9999" fmla="*/ 2540133 w 4239875"/>
              <a:gd name="connsiteY9999" fmla="*/ 2533351 h 4527226"/>
              <a:gd name="connsiteX10000" fmla="*/ 2178037 w 4239875"/>
              <a:gd name="connsiteY10000" fmla="*/ 2530232 h 4527226"/>
              <a:gd name="connsiteX10001" fmla="*/ 2177739 w 4239875"/>
              <a:gd name="connsiteY10001" fmla="*/ 2530374 h 4527226"/>
              <a:gd name="connsiteX10002" fmla="*/ 2175483 w 4239875"/>
              <a:gd name="connsiteY10002" fmla="*/ 2532362 h 4527226"/>
              <a:gd name="connsiteX10003" fmla="*/ 2174007 w 4239875"/>
              <a:gd name="connsiteY10003" fmla="*/ 2535058 h 4527226"/>
              <a:gd name="connsiteX10004" fmla="*/ 2179734 w 4239875"/>
              <a:gd name="connsiteY10004" fmla="*/ 2532657 h 4527226"/>
              <a:gd name="connsiteX10005" fmla="*/ 2180604 w 4239875"/>
              <a:gd name="connsiteY10005" fmla="*/ 2531535 h 4527226"/>
              <a:gd name="connsiteX10006" fmla="*/ 2178244 w 4239875"/>
              <a:gd name="connsiteY10006" fmla="*/ 2530506 h 4527226"/>
              <a:gd name="connsiteX10007" fmla="*/ 1797414 w 4239875"/>
              <a:gd name="connsiteY10007" fmla="*/ 2529752 h 4527226"/>
              <a:gd name="connsiteX10008" fmla="*/ 1791076 w 4239875"/>
              <a:gd name="connsiteY10008" fmla="*/ 2533795 h 4527226"/>
              <a:gd name="connsiteX10009" fmla="*/ 1775124 w 4239875"/>
              <a:gd name="connsiteY10009" fmla="*/ 2545262 h 4527226"/>
              <a:gd name="connsiteX10010" fmla="*/ 1772450 w 4239875"/>
              <a:gd name="connsiteY10010" fmla="*/ 2546648 h 4527226"/>
              <a:gd name="connsiteX10011" fmla="*/ 1757501 w 4239875"/>
              <a:gd name="connsiteY10011" fmla="*/ 2559522 h 4527226"/>
              <a:gd name="connsiteX10012" fmla="*/ 1770900 w 4239875"/>
              <a:gd name="connsiteY10012" fmla="*/ 2551451 h 4527226"/>
              <a:gd name="connsiteX10013" fmla="*/ 1788752 w 4239875"/>
              <a:gd name="connsiteY10013" fmla="*/ 2538592 h 4527226"/>
              <a:gd name="connsiteX10014" fmla="*/ 1796746 w 4239875"/>
              <a:gd name="connsiteY10014" fmla="*/ 2531396 h 4527226"/>
              <a:gd name="connsiteX10015" fmla="*/ 886047 w 4239875"/>
              <a:gd name="connsiteY10015" fmla="*/ 2529673 h 4527226"/>
              <a:gd name="connsiteX10016" fmla="*/ 895397 w 4239875"/>
              <a:gd name="connsiteY10016" fmla="*/ 2533596 h 4527226"/>
              <a:gd name="connsiteX10017" fmla="*/ 861019 w 4239875"/>
              <a:gd name="connsiteY10017" fmla="*/ 2569885 h 4527226"/>
              <a:gd name="connsiteX10018" fmla="*/ 842731 w 4239875"/>
              <a:gd name="connsiteY10018" fmla="*/ 2602732 h 4527226"/>
              <a:gd name="connsiteX10019" fmla="*/ 833142 w 4239875"/>
              <a:gd name="connsiteY10019" fmla="*/ 2595427 h 4527226"/>
              <a:gd name="connsiteX10020" fmla="*/ 840711 w 4239875"/>
              <a:gd name="connsiteY10020" fmla="*/ 2585492 h 4527226"/>
              <a:gd name="connsiteX10021" fmla="*/ 847334 w 4239875"/>
              <a:gd name="connsiteY10021" fmla="*/ 2576797 h 4527226"/>
              <a:gd name="connsiteX10022" fmla="*/ 834487 w 4239875"/>
              <a:gd name="connsiteY10022" fmla="*/ 2563086 h 4527226"/>
              <a:gd name="connsiteX10023" fmla="*/ 869763 w 4239875"/>
              <a:gd name="connsiteY10023" fmla="*/ 2545145 h 4527226"/>
              <a:gd name="connsiteX10024" fmla="*/ 886047 w 4239875"/>
              <a:gd name="connsiteY10024" fmla="*/ 2529673 h 4527226"/>
              <a:gd name="connsiteX10025" fmla="*/ 2157620 w 4239875"/>
              <a:gd name="connsiteY10025" fmla="*/ 2529533 h 4527226"/>
              <a:gd name="connsiteX10026" fmla="*/ 2149845 w 4239875"/>
              <a:gd name="connsiteY10026" fmla="*/ 2535590 h 4527226"/>
              <a:gd name="connsiteX10027" fmla="*/ 2150288 w 4239875"/>
              <a:gd name="connsiteY10027" fmla="*/ 2535851 h 4527226"/>
              <a:gd name="connsiteX10028" fmla="*/ 2149520 w 4239875"/>
              <a:gd name="connsiteY10028" fmla="*/ 2535843 h 4527226"/>
              <a:gd name="connsiteX10029" fmla="*/ 2146439 w 4239875"/>
              <a:gd name="connsiteY10029" fmla="*/ 2538243 h 4527226"/>
              <a:gd name="connsiteX10030" fmla="*/ 2139379 w 4239875"/>
              <a:gd name="connsiteY10030" fmla="*/ 2544450 h 4527226"/>
              <a:gd name="connsiteX10031" fmla="*/ 2143928 w 4239875"/>
              <a:gd name="connsiteY10031" fmla="*/ 2547760 h 4527226"/>
              <a:gd name="connsiteX10032" fmla="*/ 2144098 w 4239875"/>
              <a:gd name="connsiteY10032" fmla="*/ 2548282 h 4527226"/>
              <a:gd name="connsiteX10033" fmla="*/ 2149399 w 4239875"/>
              <a:gd name="connsiteY10033" fmla="*/ 2543627 h 4527226"/>
              <a:gd name="connsiteX10034" fmla="*/ 2163311 w 4239875"/>
              <a:gd name="connsiteY10034" fmla="*/ 2532240 h 4527226"/>
              <a:gd name="connsiteX10035" fmla="*/ 2155555 w 4239875"/>
              <a:gd name="connsiteY10035" fmla="*/ 2534097 h 4527226"/>
              <a:gd name="connsiteX10036" fmla="*/ 1471503 w 4239875"/>
              <a:gd name="connsiteY10036" fmla="*/ 2528937 h 4527226"/>
              <a:gd name="connsiteX10037" fmla="*/ 1453254 w 4239875"/>
              <a:gd name="connsiteY10037" fmla="*/ 2546479 h 4527226"/>
              <a:gd name="connsiteX10038" fmla="*/ 1441795 w 4239875"/>
              <a:gd name="connsiteY10038" fmla="*/ 2563095 h 4527226"/>
              <a:gd name="connsiteX10039" fmla="*/ 1453975 w 4239875"/>
              <a:gd name="connsiteY10039" fmla="*/ 2553804 h 4527226"/>
              <a:gd name="connsiteX10040" fmla="*/ 1451968 w 4239875"/>
              <a:gd name="connsiteY10040" fmla="*/ 2551560 h 4527226"/>
              <a:gd name="connsiteX10041" fmla="*/ 1452755 w 4239875"/>
              <a:gd name="connsiteY10041" fmla="*/ 2548278 h 4527226"/>
              <a:gd name="connsiteX10042" fmla="*/ 1455931 w 4239875"/>
              <a:gd name="connsiteY10042" fmla="*/ 2552099 h 4527226"/>
              <a:gd name="connsiteX10043" fmla="*/ 1455910 w 4239875"/>
              <a:gd name="connsiteY10043" fmla="*/ 2552329 h 4527226"/>
              <a:gd name="connsiteX10044" fmla="*/ 1467856 w 4239875"/>
              <a:gd name="connsiteY10044" fmla="*/ 2543215 h 4527226"/>
              <a:gd name="connsiteX10045" fmla="*/ 1479374 w 4239875"/>
              <a:gd name="connsiteY10045" fmla="*/ 2534059 h 4527226"/>
              <a:gd name="connsiteX10046" fmla="*/ 1479703 w 4239875"/>
              <a:gd name="connsiteY10046" fmla="*/ 2531990 h 4527226"/>
              <a:gd name="connsiteX10047" fmla="*/ 1474014 w 4239875"/>
              <a:gd name="connsiteY10047" fmla="*/ 2536424 h 4527226"/>
              <a:gd name="connsiteX10048" fmla="*/ 1471503 w 4239875"/>
              <a:gd name="connsiteY10048" fmla="*/ 2528937 h 4527226"/>
              <a:gd name="connsiteX10049" fmla="*/ 3072157 w 4239875"/>
              <a:gd name="connsiteY10049" fmla="*/ 2527626 h 4527226"/>
              <a:gd name="connsiteX10050" fmla="*/ 3077278 w 4239875"/>
              <a:gd name="connsiteY10050" fmla="*/ 2532916 h 4527226"/>
              <a:gd name="connsiteX10051" fmla="*/ 3068868 w 4239875"/>
              <a:gd name="connsiteY10051" fmla="*/ 2541061 h 4527226"/>
              <a:gd name="connsiteX10052" fmla="*/ 3063746 w 4239875"/>
              <a:gd name="connsiteY10052" fmla="*/ 2535772 h 4527226"/>
              <a:gd name="connsiteX10053" fmla="*/ 3072157 w 4239875"/>
              <a:gd name="connsiteY10053" fmla="*/ 2527626 h 4527226"/>
              <a:gd name="connsiteX10054" fmla="*/ 2183725 w 4239875"/>
              <a:gd name="connsiteY10054" fmla="*/ 2527511 h 4527226"/>
              <a:gd name="connsiteX10055" fmla="*/ 2182422 w 4239875"/>
              <a:gd name="connsiteY10055" fmla="*/ 2528135 h 4527226"/>
              <a:gd name="connsiteX10056" fmla="*/ 2182968 w 4239875"/>
              <a:gd name="connsiteY10056" fmla="*/ 2528487 h 4527226"/>
              <a:gd name="connsiteX10057" fmla="*/ 2562561 w 4239875"/>
              <a:gd name="connsiteY10057" fmla="*/ 2527465 h 4527226"/>
              <a:gd name="connsiteX10058" fmla="*/ 2564941 w 4239875"/>
              <a:gd name="connsiteY10058" fmla="*/ 2531004 h 4527226"/>
              <a:gd name="connsiteX10059" fmla="*/ 2560064 w 4239875"/>
              <a:gd name="connsiteY10059" fmla="*/ 2530742 h 4527226"/>
              <a:gd name="connsiteX10060" fmla="*/ 2560107 w 4239875"/>
              <a:gd name="connsiteY10060" fmla="*/ 2528185 h 4527226"/>
              <a:gd name="connsiteX10061" fmla="*/ 2562561 w 4239875"/>
              <a:gd name="connsiteY10061" fmla="*/ 2527465 h 4527226"/>
              <a:gd name="connsiteX10062" fmla="*/ 2480045 w 4239875"/>
              <a:gd name="connsiteY10062" fmla="*/ 2527236 h 4527226"/>
              <a:gd name="connsiteX10063" fmla="*/ 2480006 w 4239875"/>
              <a:gd name="connsiteY10063" fmla="*/ 2527857 h 4527226"/>
              <a:gd name="connsiteX10064" fmla="*/ 2478428 w 4239875"/>
              <a:gd name="connsiteY10064" fmla="*/ 2529179 h 4527226"/>
              <a:gd name="connsiteX10065" fmla="*/ 2480463 w 4239875"/>
              <a:gd name="connsiteY10065" fmla="*/ 2527668 h 4527226"/>
              <a:gd name="connsiteX10066" fmla="*/ 2704075 w 4239875"/>
              <a:gd name="connsiteY10066" fmla="*/ 2526951 h 4527226"/>
              <a:gd name="connsiteX10067" fmla="*/ 2707939 w 4239875"/>
              <a:gd name="connsiteY10067" fmla="*/ 2530478 h 4527226"/>
              <a:gd name="connsiteX10068" fmla="*/ 2697429 w 4239875"/>
              <a:gd name="connsiteY10068" fmla="*/ 2528889 h 4527226"/>
              <a:gd name="connsiteX10069" fmla="*/ 2704075 w 4239875"/>
              <a:gd name="connsiteY10069" fmla="*/ 2526951 h 4527226"/>
              <a:gd name="connsiteX10070" fmla="*/ 1801838 w 4239875"/>
              <a:gd name="connsiteY10070" fmla="*/ 2526812 h 4527226"/>
              <a:gd name="connsiteX10071" fmla="*/ 1801472 w 4239875"/>
              <a:gd name="connsiteY10071" fmla="*/ 2527092 h 4527226"/>
              <a:gd name="connsiteX10072" fmla="*/ 1799602 w 4239875"/>
              <a:gd name="connsiteY10072" fmla="*/ 2528825 h 4527226"/>
              <a:gd name="connsiteX10073" fmla="*/ 2675895 w 4239875"/>
              <a:gd name="connsiteY10073" fmla="*/ 2525532 h 4527226"/>
              <a:gd name="connsiteX10074" fmla="*/ 2692179 w 4239875"/>
              <a:gd name="connsiteY10074" fmla="*/ 2542350 h 4527226"/>
              <a:gd name="connsiteX10075" fmla="*/ 2696373 w 4239875"/>
              <a:gd name="connsiteY10075" fmla="*/ 2547531 h 4527226"/>
              <a:gd name="connsiteX10076" fmla="*/ 2700617 w 4239875"/>
              <a:gd name="connsiteY10076" fmla="*/ 2543823 h 4527226"/>
              <a:gd name="connsiteX10077" fmla="*/ 2701753 w 4239875"/>
              <a:gd name="connsiteY10077" fmla="*/ 2546543 h 4527226"/>
              <a:gd name="connsiteX10078" fmla="*/ 2695815 w 4239875"/>
              <a:gd name="connsiteY10078" fmla="*/ 2565817 h 4527226"/>
              <a:gd name="connsiteX10079" fmla="*/ 2684933 w 4239875"/>
              <a:gd name="connsiteY10079" fmla="*/ 2557526 h 4527226"/>
              <a:gd name="connsiteX10080" fmla="*/ 2690561 w 4239875"/>
              <a:gd name="connsiteY10080" fmla="*/ 2552609 h 4527226"/>
              <a:gd name="connsiteX10081" fmla="*/ 2682997 w 4239875"/>
              <a:gd name="connsiteY10081" fmla="*/ 2550561 h 4527226"/>
              <a:gd name="connsiteX10082" fmla="*/ 2672430 w 4239875"/>
              <a:gd name="connsiteY10082" fmla="*/ 2541108 h 4527226"/>
              <a:gd name="connsiteX10083" fmla="*/ 2675895 w 4239875"/>
              <a:gd name="connsiteY10083" fmla="*/ 2525532 h 4527226"/>
              <a:gd name="connsiteX10084" fmla="*/ 3876500 w 4239875"/>
              <a:gd name="connsiteY10084" fmla="*/ 2522767 h 4527226"/>
              <a:gd name="connsiteX10085" fmla="*/ 3889476 w 4239875"/>
              <a:gd name="connsiteY10085" fmla="*/ 2541777 h 4527226"/>
              <a:gd name="connsiteX10086" fmla="*/ 3876500 w 4239875"/>
              <a:gd name="connsiteY10086" fmla="*/ 2522767 h 4527226"/>
              <a:gd name="connsiteX10087" fmla="*/ 3364045 w 4239875"/>
              <a:gd name="connsiteY10087" fmla="*/ 2522503 h 4527226"/>
              <a:gd name="connsiteX10088" fmla="*/ 3372282 w 4239875"/>
              <a:gd name="connsiteY10088" fmla="*/ 2533007 h 4527226"/>
              <a:gd name="connsiteX10089" fmla="*/ 3360226 w 4239875"/>
              <a:gd name="connsiteY10089" fmla="*/ 2538519 h 4527226"/>
              <a:gd name="connsiteX10090" fmla="*/ 3350992 w 4239875"/>
              <a:gd name="connsiteY10090" fmla="*/ 2528983 h 4527226"/>
              <a:gd name="connsiteX10091" fmla="*/ 3364045 w 4239875"/>
              <a:gd name="connsiteY10091" fmla="*/ 2522503 h 4527226"/>
              <a:gd name="connsiteX10092" fmla="*/ 2296430 w 4239875"/>
              <a:gd name="connsiteY10092" fmla="*/ 2521485 h 4527226"/>
              <a:gd name="connsiteX10093" fmla="*/ 2290896 w 4239875"/>
              <a:gd name="connsiteY10093" fmla="*/ 2523788 h 4527226"/>
              <a:gd name="connsiteX10094" fmla="*/ 2281420 w 4239875"/>
              <a:gd name="connsiteY10094" fmla="*/ 2532144 h 4527226"/>
              <a:gd name="connsiteX10095" fmla="*/ 2271425 w 4239875"/>
              <a:gd name="connsiteY10095" fmla="*/ 2540477 h 4527226"/>
              <a:gd name="connsiteX10096" fmla="*/ 2271654 w 4239875"/>
              <a:gd name="connsiteY10096" fmla="*/ 2542614 h 4527226"/>
              <a:gd name="connsiteX10097" fmla="*/ 2275161 w 4239875"/>
              <a:gd name="connsiteY10097" fmla="*/ 2546828 h 4527226"/>
              <a:gd name="connsiteX10098" fmla="*/ 2280988 w 4239875"/>
              <a:gd name="connsiteY10098" fmla="*/ 2540682 h 4527226"/>
              <a:gd name="connsiteX10099" fmla="*/ 2296430 w 4239875"/>
              <a:gd name="connsiteY10099" fmla="*/ 2521485 h 4527226"/>
              <a:gd name="connsiteX10100" fmla="*/ 2474160 w 4239875"/>
              <a:gd name="connsiteY10100" fmla="*/ 2521157 h 4527226"/>
              <a:gd name="connsiteX10101" fmla="*/ 2451900 w 4239875"/>
              <a:gd name="connsiteY10101" fmla="*/ 2538492 h 4527226"/>
              <a:gd name="connsiteX10102" fmla="*/ 2445932 w 4239875"/>
              <a:gd name="connsiteY10102" fmla="*/ 2542804 h 4527226"/>
              <a:gd name="connsiteX10103" fmla="*/ 2448851 w 4239875"/>
              <a:gd name="connsiteY10103" fmla="*/ 2544648 h 4527226"/>
              <a:gd name="connsiteX10104" fmla="*/ 2456480 w 4239875"/>
              <a:gd name="connsiteY10104" fmla="*/ 2537480 h 4527226"/>
              <a:gd name="connsiteX10105" fmla="*/ 2465212 w 4239875"/>
              <a:gd name="connsiteY10105" fmla="*/ 2532549 h 4527226"/>
              <a:gd name="connsiteX10106" fmla="*/ 2448926 w 4239875"/>
              <a:gd name="connsiteY10106" fmla="*/ 2544696 h 4527226"/>
              <a:gd name="connsiteX10107" fmla="*/ 2454343 w 4239875"/>
              <a:gd name="connsiteY10107" fmla="*/ 2548119 h 4527226"/>
              <a:gd name="connsiteX10108" fmla="*/ 2458978 w 4239875"/>
              <a:gd name="connsiteY10108" fmla="*/ 2543615 h 4527226"/>
              <a:gd name="connsiteX10109" fmla="*/ 2475501 w 4239875"/>
              <a:gd name="connsiteY10109" fmla="*/ 2531351 h 4527226"/>
              <a:gd name="connsiteX10110" fmla="*/ 2470599 w 4239875"/>
              <a:gd name="connsiteY10110" fmla="*/ 2533183 h 4527226"/>
              <a:gd name="connsiteX10111" fmla="*/ 2465470 w 4239875"/>
              <a:gd name="connsiteY10111" fmla="*/ 2535170 h 4527226"/>
              <a:gd name="connsiteX10112" fmla="*/ 2467400 w 4239875"/>
              <a:gd name="connsiteY10112" fmla="*/ 2531529 h 4527226"/>
              <a:gd name="connsiteX10113" fmla="*/ 2465212 w 4239875"/>
              <a:gd name="connsiteY10113" fmla="*/ 2532549 h 4527226"/>
              <a:gd name="connsiteX10114" fmla="*/ 2470752 w 4239875"/>
              <a:gd name="connsiteY10114" fmla="*/ 2526036 h 4527226"/>
              <a:gd name="connsiteX10115" fmla="*/ 2473343 w 4239875"/>
              <a:gd name="connsiteY10115" fmla="*/ 2526046 h 4527226"/>
              <a:gd name="connsiteX10116" fmla="*/ 2473759 w 4239875"/>
              <a:gd name="connsiteY10116" fmla="*/ 2525708 h 4527226"/>
              <a:gd name="connsiteX10117" fmla="*/ 2476943 w 4239875"/>
              <a:gd name="connsiteY10117" fmla="*/ 2524032 h 4527226"/>
              <a:gd name="connsiteX10118" fmla="*/ 1086727 w 4239875"/>
              <a:gd name="connsiteY10118" fmla="*/ 2520978 h 4527226"/>
              <a:gd name="connsiteX10119" fmla="*/ 1083466 w 4239875"/>
              <a:gd name="connsiteY10119" fmla="*/ 2522442 h 4527226"/>
              <a:gd name="connsiteX10120" fmla="*/ 1082995 w 4239875"/>
              <a:gd name="connsiteY10120" fmla="*/ 2525272 h 4527226"/>
              <a:gd name="connsiteX10121" fmla="*/ 3460517 w 4239875"/>
              <a:gd name="connsiteY10121" fmla="*/ 2518377 h 4527226"/>
              <a:gd name="connsiteX10122" fmla="*/ 3460975 w 4239875"/>
              <a:gd name="connsiteY10122" fmla="*/ 2519949 h 4527226"/>
              <a:gd name="connsiteX10123" fmla="*/ 3460259 w 4239875"/>
              <a:gd name="connsiteY10123" fmla="*/ 2518766 h 4527226"/>
              <a:gd name="connsiteX10124" fmla="*/ 2468299 w 4239875"/>
              <a:gd name="connsiteY10124" fmla="*/ 2517825 h 4527226"/>
              <a:gd name="connsiteX10125" fmla="*/ 2437240 w 4239875"/>
              <a:gd name="connsiteY10125" fmla="*/ 2540901 h 4527226"/>
              <a:gd name="connsiteX10126" fmla="*/ 2441401 w 4239875"/>
              <a:gd name="connsiteY10126" fmla="*/ 2541367 h 4527226"/>
              <a:gd name="connsiteX10127" fmla="*/ 2471987 w 4239875"/>
              <a:gd name="connsiteY10127" fmla="*/ 2518913 h 4527226"/>
              <a:gd name="connsiteX10128" fmla="*/ 2471398 w 4239875"/>
              <a:gd name="connsiteY10128" fmla="*/ 2518305 h 4527226"/>
              <a:gd name="connsiteX10129" fmla="*/ 2752284 w 4239875"/>
              <a:gd name="connsiteY10129" fmla="*/ 2516233 h 4527226"/>
              <a:gd name="connsiteX10130" fmla="*/ 2752452 w 4239875"/>
              <a:gd name="connsiteY10130" fmla="*/ 2516787 h 4527226"/>
              <a:gd name="connsiteX10131" fmla="*/ 2756228 w 4239875"/>
              <a:gd name="connsiteY10131" fmla="*/ 2517872 h 4527226"/>
              <a:gd name="connsiteX10132" fmla="*/ 2758394 w 4239875"/>
              <a:gd name="connsiteY10132" fmla="*/ 2521413 h 4527226"/>
              <a:gd name="connsiteX10133" fmla="*/ 2752491 w 4239875"/>
              <a:gd name="connsiteY10133" fmla="*/ 2516918 h 4527226"/>
              <a:gd name="connsiteX10134" fmla="*/ 2753721 w 4239875"/>
              <a:gd name="connsiteY10134" fmla="*/ 2520972 h 4527226"/>
              <a:gd name="connsiteX10135" fmla="*/ 2733934 w 4239875"/>
              <a:gd name="connsiteY10135" fmla="*/ 2529277 h 4527226"/>
              <a:gd name="connsiteX10136" fmla="*/ 2752284 w 4239875"/>
              <a:gd name="connsiteY10136" fmla="*/ 2516233 h 4527226"/>
              <a:gd name="connsiteX10137" fmla="*/ 3790913 w 4239875"/>
              <a:gd name="connsiteY10137" fmla="*/ 2516230 h 4527226"/>
              <a:gd name="connsiteX10138" fmla="*/ 3792493 w 4239875"/>
              <a:gd name="connsiteY10138" fmla="*/ 2527127 h 4527226"/>
              <a:gd name="connsiteX10139" fmla="*/ 3790913 w 4239875"/>
              <a:gd name="connsiteY10139" fmla="*/ 2516230 h 4527226"/>
              <a:gd name="connsiteX10140" fmla="*/ 1996753 w 4239875"/>
              <a:gd name="connsiteY10140" fmla="*/ 2513790 h 4527226"/>
              <a:gd name="connsiteX10141" fmla="*/ 1993767 w 4239875"/>
              <a:gd name="connsiteY10141" fmla="*/ 2517197 h 4527226"/>
              <a:gd name="connsiteX10142" fmla="*/ 1993792 w 4239875"/>
              <a:gd name="connsiteY10142" fmla="*/ 2517243 h 4527226"/>
              <a:gd name="connsiteX10143" fmla="*/ 1996053 w 4239875"/>
              <a:gd name="connsiteY10143" fmla="*/ 2515500 h 4527226"/>
              <a:gd name="connsiteX10144" fmla="*/ 1622304 w 4239875"/>
              <a:gd name="connsiteY10144" fmla="*/ 2513741 h 4527226"/>
              <a:gd name="connsiteX10145" fmla="*/ 1619583 w 4239875"/>
              <a:gd name="connsiteY10145" fmla="*/ 2514799 h 4527226"/>
              <a:gd name="connsiteX10146" fmla="*/ 1618856 w 4239875"/>
              <a:gd name="connsiteY10146" fmla="*/ 2515223 h 4527226"/>
              <a:gd name="connsiteX10147" fmla="*/ 1619023 w 4239875"/>
              <a:gd name="connsiteY10147" fmla="*/ 2515017 h 4527226"/>
              <a:gd name="connsiteX10148" fmla="*/ 1616765 w 4239875"/>
              <a:gd name="connsiteY10148" fmla="*/ 2515894 h 4527226"/>
              <a:gd name="connsiteX10149" fmla="*/ 1573531 w 4239875"/>
              <a:gd name="connsiteY10149" fmla="*/ 2558709 h 4527226"/>
              <a:gd name="connsiteX10150" fmla="*/ 1571629 w 4239875"/>
              <a:gd name="connsiteY10150" fmla="*/ 2548822 h 4527226"/>
              <a:gd name="connsiteX10151" fmla="*/ 1571569 w 4239875"/>
              <a:gd name="connsiteY10151" fmla="*/ 2547655 h 4527226"/>
              <a:gd name="connsiteX10152" fmla="*/ 1561773 w 4239875"/>
              <a:gd name="connsiteY10152" fmla="*/ 2557072 h 4527226"/>
              <a:gd name="connsiteX10153" fmla="*/ 1566322 w 4239875"/>
              <a:gd name="connsiteY10153" fmla="*/ 2564241 h 4527226"/>
              <a:gd name="connsiteX10154" fmla="*/ 1573873 w 4239875"/>
              <a:gd name="connsiteY10154" fmla="*/ 2571910 h 4527226"/>
              <a:gd name="connsiteX10155" fmla="*/ 1577610 w 4239875"/>
              <a:gd name="connsiteY10155" fmla="*/ 2573580 h 4527226"/>
              <a:gd name="connsiteX10156" fmla="*/ 1580685 w 4239875"/>
              <a:gd name="connsiteY10156" fmla="*/ 2570298 h 4527226"/>
              <a:gd name="connsiteX10157" fmla="*/ 1576239 w 4239875"/>
              <a:gd name="connsiteY10157" fmla="*/ 2572354 h 4527226"/>
              <a:gd name="connsiteX10158" fmla="*/ 1571389 w 4239875"/>
              <a:gd name="connsiteY10158" fmla="*/ 2563099 h 4527226"/>
              <a:gd name="connsiteX10159" fmla="*/ 1591244 w 4239875"/>
              <a:gd name="connsiteY10159" fmla="*/ 2550424 h 4527226"/>
              <a:gd name="connsiteX10160" fmla="*/ 1593330 w 4239875"/>
              <a:gd name="connsiteY10160" fmla="*/ 2555737 h 4527226"/>
              <a:gd name="connsiteX10161" fmla="*/ 1593526 w 4239875"/>
              <a:gd name="connsiteY10161" fmla="*/ 2555433 h 4527226"/>
              <a:gd name="connsiteX10162" fmla="*/ 1622304 w 4239875"/>
              <a:gd name="connsiteY10162" fmla="*/ 2513741 h 4527226"/>
              <a:gd name="connsiteX10163" fmla="*/ 902185 w 4239875"/>
              <a:gd name="connsiteY10163" fmla="*/ 2512858 h 4527226"/>
              <a:gd name="connsiteX10164" fmla="*/ 908511 w 4239875"/>
              <a:gd name="connsiteY10164" fmla="*/ 2514750 h 4527226"/>
              <a:gd name="connsiteX10165" fmla="*/ 889614 w 4239875"/>
              <a:gd name="connsiteY10165" fmla="*/ 2524529 h 4527226"/>
              <a:gd name="connsiteX10166" fmla="*/ 902185 w 4239875"/>
              <a:gd name="connsiteY10166" fmla="*/ 2512858 h 4527226"/>
              <a:gd name="connsiteX10167" fmla="*/ 2644574 w 4239875"/>
              <a:gd name="connsiteY10167" fmla="*/ 2512642 h 4527226"/>
              <a:gd name="connsiteX10168" fmla="*/ 2648851 w 4239875"/>
              <a:gd name="connsiteY10168" fmla="*/ 2516597 h 4527226"/>
              <a:gd name="connsiteX10169" fmla="*/ 2638336 w 4239875"/>
              <a:gd name="connsiteY10169" fmla="*/ 2515003 h 4527226"/>
              <a:gd name="connsiteX10170" fmla="*/ 2644574 w 4239875"/>
              <a:gd name="connsiteY10170" fmla="*/ 2512642 h 4527226"/>
              <a:gd name="connsiteX10171" fmla="*/ 2514856 w 4239875"/>
              <a:gd name="connsiteY10171" fmla="*/ 2512112 h 4527226"/>
              <a:gd name="connsiteX10172" fmla="*/ 2502959 w 4239875"/>
              <a:gd name="connsiteY10172" fmla="*/ 2517723 h 4527226"/>
              <a:gd name="connsiteX10173" fmla="*/ 2500826 w 4239875"/>
              <a:gd name="connsiteY10173" fmla="*/ 2519249 h 4527226"/>
              <a:gd name="connsiteX10174" fmla="*/ 2521940 w 4239875"/>
              <a:gd name="connsiteY10174" fmla="*/ 2538123 h 4527226"/>
              <a:gd name="connsiteX10175" fmla="*/ 2534559 w 4239875"/>
              <a:gd name="connsiteY10175" fmla="*/ 2528649 h 4527226"/>
              <a:gd name="connsiteX10176" fmla="*/ 2526060 w 4239875"/>
              <a:gd name="connsiteY10176" fmla="*/ 2521480 h 4527226"/>
              <a:gd name="connsiteX10177" fmla="*/ 2520933 w 4239875"/>
              <a:gd name="connsiteY10177" fmla="*/ 2522074 h 4527226"/>
              <a:gd name="connsiteX10178" fmla="*/ 2524883 w 4239875"/>
              <a:gd name="connsiteY10178" fmla="*/ 2520486 h 4527226"/>
              <a:gd name="connsiteX10179" fmla="*/ 2517491 w 4239875"/>
              <a:gd name="connsiteY10179" fmla="*/ 2514251 h 4527226"/>
              <a:gd name="connsiteX10180" fmla="*/ 3487243 w 4239875"/>
              <a:gd name="connsiteY10180" fmla="*/ 2512027 h 4527226"/>
              <a:gd name="connsiteX10181" fmla="*/ 3529615 w 4239875"/>
              <a:gd name="connsiteY10181" fmla="*/ 2573000 h 4527226"/>
              <a:gd name="connsiteX10182" fmla="*/ 3505401 w 4239875"/>
              <a:gd name="connsiteY10182" fmla="*/ 2557556 h 4527226"/>
              <a:gd name="connsiteX10183" fmla="*/ 3486890 w 4239875"/>
              <a:gd name="connsiteY10183" fmla="*/ 2530789 h 4527226"/>
              <a:gd name="connsiteX10184" fmla="*/ 3478707 w 4239875"/>
              <a:gd name="connsiteY10184" fmla="*/ 2522337 h 4527226"/>
              <a:gd name="connsiteX10185" fmla="*/ 3487243 w 4239875"/>
              <a:gd name="connsiteY10185" fmla="*/ 2512027 h 4527226"/>
              <a:gd name="connsiteX10186" fmla="*/ 1590888 w 4239875"/>
              <a:gd name="connsiteY10186" fmla="*/ 2511492 h 4527226"/>
              <a:gd name="connsiteX10187" fmla="*/ 1582385 w 4239875"/>
              <a:gd name="connsiteY10187" fmla="*/ 2519583 h 4527226"/>
              <a:gd name="connsiteX10188" fmla="*/ 1583462 w 4239875"/>
              <a:gd name="connsiteY10188" fmla="*/ 2521508 h 4527226"/>
              <a:gd name="connsiteX10189" fmla="*/ 1592200 w 4239875"/>
              <a:gd name="connsiteY10189" fmla="*/ 2513062 h 4527226"/>
              <a:gd name="connsiteX10190" fmla="*/ 1592942 w 4239875"/>
              <a:gd name="connsiteY10190" fmla="*/ 2512089 h 4527226"/>
              <a:gd name="connsiteX10191" fmla="*/ 1267353 w 4239875"/>
              <a:gd name="connsiteY10191" fmla="*/ 2511183 h 4527226"/>
              <a:gd name="connsiteX10192" fmla="*/ 1267236 w 4239875"/>
              <a:gd name="connsiteY10192" fmla="*/ 2511356 h 4527226"/>
              <a:gd name="connsiteX10193" fmla="*/ 1253752 w 4239875"/>
              <a:gd name="connsiteY10193" fmla="*/ 2526545 h 4527226"/>
              <a:gd name="connsiteX10194" fmla="*/ 1251520 w 4239875"/>
              <a:gd name="connsiteY10194" fmla="*/ 2528816 h 4527226"/>
              <a:gd name="connsiteX10195" fmla="*/ 1254777 w 4239875"/>
              <a:gd name="connsiteY10195" fmla="*/ 2530234 h 4527226"/>
              <a:gd name="connsiteX10196" fmla="*/ 1265665 w 4239875"/>
              <a:gd name="connsiteY10196" fmla="*/ 2523628 h 4527226"/>
              <a:gd name="connsiteX10197" fmla="*/ 1266290 w 4239875"/>
              <a:gd name="connsiteY10197" fmla="*/ 2530590 h 4527226"/>
              <a:gd name="connsiteX10198" fmla="*/ 1269677 w 4239875"/>
              <a:gd name="connsiteY10198" fmla="*/ 2527106 h 4527226"/>
              <a:gd name="connsiteX10199" fmla="*/ 1282242 w 4239875"/>
              <a:gd name="connsiteY10199" fmla="*/ 2513222 h 4527226"/>
              <a:gd name="connsiteX10200" fmla="*/ 1282373 w 4239875"/>
              <a:gd name="connsiteY10200" fmla="*/ 2513031 h 4527226"/>
              <a:gd name="connsiteX10201" fmla="*/ 1277289 w 4239875"/>
              <a:gd name="connsiteY10201" fmla="*/ 2513858 h 4527226"/>
              <a:gd name="connsiteX10202" fmla="*/ 1268561 w 4239875"/>
              <a:gd name="connsiteY10202" fmla="*/ 2511274 h 4527226"/>
              <a:gd name="connsiteX10203" fmla="*/ 2549961 w 4239875"/>
              <a:gd name="connsiteY10203" fmla="*/ 2511057 h 4527226"/>
              <a:gd name="connsiteX10204" fmla="*/ 2549508 w 4239875"/>
              <a:gd name="connsiteY10204" fmla="*/ 2513906 h 4527226"/>
              <a:gd name="connsiteX10205" fmla="*/ 2542759 w 4239875"/>
              <a:gd name="connsiteY10205" fmla="*/ 2518065 h 4527226"/>
              <a:gd name="connsiteX10206" fmla="*/ 2542195 w 4239875"/>
              <a:gd name="connsiteY10206" fmla="*/ 2516486 h 4527226"/>
              <a:gd name="connsiteX10207" fmla="*/ 2549961 w 4239875"/>
              <a:gd name="connsiteY10207" fmla="*/ 2511057 h 4527226"/>
              <a:gd name="connsiteX10208" fmla="*/ 2813010 w 4239875"/>
              <a:gd name="connsiteY10208" fmla="*/ 2510649 h 4527226"/>
              <a:gd name="connsiteX10209" fmla="*/ 2816804 w 4239875"/>
              <a:gd name="connsiteY10209" fmla="*/ 2514336 h 4527226"/>
              <a:gd name="connsiteX10210" fmla="*/ 2807214 w 4239875"/>
              <a:gd name="connsiteY10210" fmla="*/ 2511845 h 4527226"/>
              <a:gd name="connsiteX10211" fmla="*/ 2813010 w 4239875"/>
              <a:gd name="connsiteY10211" fmla="*/ 2510649 h 4527226"/>
              <a:gd name="connsiteX10212" fmla="*/ 2766238 w 4239875"/>
              <a:gd name="connsiteY10212" fmla="*/ 2510467 h 4527226"/>
              <a:gd name="connsiteX10213" fmla="*/ 2766229 w 4239875"/>
              <a:gd name="connsiteY10213" fmla="*/ 2510714 h 4527226"/>
              <a:gd name="connsiteX10214" fmla="*/ 2767009 w 4239875"/>
              <a:gd name="connsiteY10214" fmla="*/ 2510635 h 4527226"/>
              <a:gd name="connsiteX10215" fmla="*/ 2768876 w 4239875"/>
              <a:gd name="connsiteY10215" fmla="*/ 2511110 h 4527226"/>
              <a:gd name="connsiteX10216" fmla="*/ 2771039 w 4239875"/>
              <a:gd name="connsiteY10216" fmla="*/ 2514650 h 4527226"/>
              <a:gd name="connsiteX10217" fmla="*/ 2767364 w 4239875"/>
              <a:gd name="connsiteY10217" fmla="*/ 2512562 h 4527226"/>
              <a:gd name="connsiteX10218" fmla="*/ 2766191 w 4239875"/>
              <a:gd name="connsiteY10218" fmla="*/ 2511731 h 4527226"/>
              <a:gd name="connsiteX10219" fmla="*/ 2766093 w 4239875"/>
              <a:gd name="connsiteY10219" fmla="*/ 2514381 h 4527226"/>
              <a:gd name="connsiteX10220" fmla="*/ 2758478 w 4239875"/>
              <a:gd name="connsiteY10220" fmla="*/ 2520653 h 4527226"/>
              <a:gd name="connsiteX10221" fmla="*/ 2760039 w 4239875"/>
              <a:gd name="connsiteY10221" fmla="*/ 2514463 h 4527226"/>
              <a:gd name="connsiteX10222" fmla="*/ 2766238 w 4239875"/>
              <a:gd name="connsiteY10222" fmla="*/ 2510467 h 4527226"/>
              <a:gd name="connsiteX10223" fmla="*/ 1163601 w 4239875"/>
              <a:gd name="connsiteY10223" fmla="*/ 2510170 h 4527226"/>
              <a:gd name="connsiteX10224" fmla="*/ 1159853 w 4239875"/>
              <a:gd name="connsiteY10224" fmla="*/ 2510831 h 4527226"/>
              <a:gd name="connsiteX10225" fmla="*/ 1157386 w 4239875"/>
              <a:gd name="connsiteY10225" fmla="*/ 2515187 h 4527226"/>
              <a:gd name="connsiteX10226" fmla="*/ 1131220 w 4239875"/>
              <a:gd name="connsiteY10226" fmla="*/ 2536150 h 4527226"/>
              <a:gd name="connsiteX10227" fmla="*/ 1136974 w 4239875"/>
              <a:gd name="connsiteY10227" fmla="*/ 2540261 h 4527226"/>
              <a:gd name="connsiteX10228" fmla="*/ 1137429 w 4239875"/>
              <a:gd name="connsiteY10228" fmla="*/ 2541404 h 4527226"/>
              <a:gd name="connsiteX10229" fmla="*/ 1141379 w 4239875"/>
              <a:gd name="connsiteY10229" fmla="*/ 2537229 h 4527226"/>
              <a:gd name="connsiteX10230" fmla="*/ 1142740 w 4239875"/>
              <a:gd name="connsiteY10230" fmla="*/ 2534651 h 4527226"/>
              <a:gd name="connsiteX10231" fmla="*/ 1156838 w 4239875"/>
              <a:gd name="connsiteY10231" fmla="*/ 2518308 h 4527226"/>
              <a:gd name="connsiteX10232" fmla="*/ 2183194 w 4239875"/>
              <a:gd name="connsiteY10232" fmla="*/ 2509612 h 4527226"/>
              <a:gd name="connsiteX10233" fmla="*/ 2168270 w 4239875"/>
              <a:gd name="connsiteY10233" fmla="*/ 2521237 h 4527226"/>
              <a:gd name="connsiteX10234" fmla="*/ 2170535 w 4239875"/>
              <a:gd name="connsiteY10234" fmla="*/ 2521218 h 4527226"/>
              <a:gd name="connsiteX10235" fmla="*/ 2169842 w 4239875"/>
              <a:gd name="connsiteY10235" fmla="*/ 2524626 h 4527226"/>
              <a:gd name="connsiteX10236" fmla="*/ 2167155 w 4239875"/>
              <a:gd name="connsiteY10236" fmla="*/ 2525988 h 4527226"/>
              <a:gd name="connsiteX10237" fmla="*/ 2167177 w 4239875"/>
              <a:gd name="connsiteY10237" fmla="*/ 2526085 h 4527226"/>
              <a:gd name="connsiteX10238" fmla="*/ 2164365 w 4239875"/>
              <a:gd name="connsiteY10238" fmla="*/ 2531377 h 4527226"/>
              <a:gd name="connsiteX10239" fmla="*/ 2166764 w 4239875"/>
              <a:gd name="connsiteY10239" fmla="*/ 2529413 h 4527226"/>
              <a:gd name="connsiteX10240" fmla="*/ 2173776 w 4239875"/>
              <a:gd name="connsiteY10240" fmla="*/ 2524577 h 4527226"/>
              <a:gd name="connsiteX10241" fmla="*/ 2170852 w 4239875"/>
              <a:gd name="connsiteY10241" fmla="*/ 2520696 h 4527226"/>
              <a:gd name="connsiteX10242" fmla="*/ 2175277 w 4239875"/>
              <a:gd name="connsiteY10242" fmla="*/ 2523541 h 4527226"/>
              <a:gd name="connsiteX10243" fmla="*/ 2182920 w 4239875"/>
              <a:gd name="connsiteY10243" fmla="*/ 2518269 h 4527226"/>
              <a:gd name="connsiteX10244" fmla="*/ 2185312 w 4239875"/>
              <a:gd name="connsiteY10244" fmla="*/ 2516074 h 4527226"/>
              <a:gd name="connsiteX10245" fmla="*/ 2184975 w 4239875"/>
              <a:gd name="connsiteY10245" fmla="*/ 2513636 h 4527226"/>
              <a:gd name="connsiteX10246" fmla="*/ 2186616 w 4239875"/>
              <a:gd name="connsiteY10246" fmla="*/ 2514876 h 4527226"/>
              <a:gd name="connsiteX10247" fmla="*/ 2189852 w 4239875"/>
              <a:gd name="connsiteY10247" fmla="*/ 2511907 h 4527226"/>
              <a:gd name="connsiteX10248" fmla="*/ 3716668 w 4239875"/>
              <a:gd name="connsiteY10248" fmla="*/ 2508207 h 4527226"/>
              <a:gd name="connsiteX10249" fmla="*/ 3719904 w 4239875"/>
              <a:gd name="connsiteY10249" fmla="*/ 2509613 h 4527226"/>
              <a:gd name="connsiteX10250" fmla="*/ 3712044 w 4239875"/>
              <a:gd name="connsiteY10250" fmla="*/ 2511173 h 4527226"/>
              <a:gd name="connsiteX10251" fmla="*/ 3716668 w 4239875"/>
              <a:gd name="connsiteY10251" fmla="*/ 2508207 h 4527226"/>
              <a:gd name="connsiteX10252" fmla="*/ 1094740 w 4239875"/>
              <a:gd name="connsiteY10252" fmla="*/ 2507641 h 4527226"/>
              <a:gd name="connsiteX10253" fmla="*/ 1091557 w 4239875"/>
              <a:gd name="connsiteY10253" fmla="*/ 2512527 h 4527226"/>
              <a:gd name="connsiteX10254" fmla="*/ 1091622 w 4239875"/>
              <a:gd name="connsiteY10254" fmla="*/ 2515346 h 4527226"/>
              <a:gd name="connsiteX10255" fmla="*/ 1092223 w 4239875"/>
              <a:gd name="connsiteY10255" fmla="*/ 2514653 h 4527226"/>
              <a:gd name="connsiteX10256" fmla="*/ 1096117 w 4239875"/>
              <a:gd name="connsiteY10256" fmla="*/ 2510371 h 4527226"/>
              <a:gd name="connsiteX10257" fmla="*/ 2920191 w 4239875"/>
              <a:gd name="connsiteY10257" fmla="*/ 2506690 h 4527226"/>
              <a:gd name="connsiteX10258" fmla="*/ 2919416 w 4239875"/>
              <a:gd name="connsiteY10258" fmla="*/ 2508947 h 4527226"/>
              <a:gd name="connsiteX10259" fmla="*/ 2921489 w 4239875"/>
              <a:gd name="connsiteY10259" fmla="*/ 2513759 h 4527226"/>
              <a:gd name="connsiteX10260" fmla="*/ 2929688 w 4239875"/>
              <a:gd name="connsiteY10260" fmla="*/ 2521984 h 4527226"/>
              <a:gd name="connsiteX10261" fmla="*/ 2940860 w 4239875"/>
              <a:gd name="connsiteY10261" fmla="*/ 2526495 h 4527226"/>
              <a:gd name="connsiteX10262" fmla="*/ 2935949 w 4239875"/>
              <a:gd name="connsiteY10262" fmla="*/ 2521715 h 4527226"/>
              <a:gd name="connsiteX10263" fmla="*/ 2600448 w 4239875"/>
              <a:gd name="connsiteY10263" fmla="*/ 2504406 h 4527226"/>
              <a:gd name="connsiteX10264" fmla="*/ 2600560 w 4239875"/>
              <a:gd name="connsiteY10264" fmla="*/ 2505580 h 4527226"/>
              <a:gd name="connsiteX10265" fmla="*/ 2603265 w 4239875"/>
              <a:gd name="connsiteY10265" fmla="*/ 2505188 h 4527226"/>
              <a:gd name="connsiteX10266" fmla="*/ 2605646 w 4239875"/>
              <a:gd name="connsiteY10266" fmla="*/ 2508726 h 4527226"/>
              <a:gd name="connsiteX10267" fmla="*/ 2600836 w 4239875"/>
              <a:gd name="connsiteY10267" fmla="*/ 2508468 h 4527226"/>
              <a:gd name="connsiteX10268" fmla="*/ 2589654 w 4239875"/>
              <a:gd name="connsiteY10268" fmla="*/ 2514282 h 4527226"/>
              <a:gd name="connsiteX10269" fmla="*/ 2578617 w 4239875"/>
              <a:gd name="connsiteY10269" fmla="*/ 2521621 h 4527226"/>
              <a:gd name="connsiteX10270" fmla="*/ 2600448 w 4239875"/>
              <a:gd name="connsiteY10270" fmla="*/ 2504406 h 4527226"/>
              <a:gd name="connsiteX10271" fmla="*/ 2487478 w 4239875"/>
              <a:gd name="connsiteY10271" fmla="*/ 2503576 h 4527226"/>
              <a:gd name="connsiteX10272" fmla="*/ 2485193 w 4239875"/>
              <a:gd name="connsiteY10272" fmla="*/ 2505274 h 4527226"/>
              <a:gd name="connsiteX10273" fmla="*/ 2487616 w 4239875"/>
              <a:gd name="connsiteY10273" fmla="*/ 2507440 h 4527226"/>
              <a:gd name="connsiteX10274" fmla="*/ 2491995 w 4239875"/>
              <a:gd name="connsiteY10274" fmla="*/ 2504226 h 4527226"/>
              <a:gd name="connsiteX10275" fmla="*/ 2438466 w 4239875"/>
              <a:gd name="connsiteY10275" fmla="*/ 2502332 h 4527226"/>
              <a:gd name="connsiteX10276" fmla="*/ 2424409 w 4239875"/>
              <a:gd name="connsiteY10276" fmla="*/ 2512577 h 4527226"/>
              <a:gd name="connsiteX10277" fmla="*/ 2415519 w 4239875"/>
              <a:gd name="connsiteY10277" fmla="*/ 2521120 h 4527226"/>
              <a:gd name="connsiteX10278" fmla="*/ 2434884 w 4239875"/>
              <a:gd name="connsiteY10278" fmla="*/ 2508699 h 4527226"/>
              <a:gd name="connsiteX10279" fmla="*/ 2441140 w 4239875"/>
              <a:gd name="connsiteY10279" fmla="*/ 2504482 h 4527226"/>
              <a:gd name="connsiteX10280" fmla="*/ 2096846 w 4239875"/>
              <a:gd name="connsiteY10280" fmla="*/ 2501590 h 4527226"/>
              <a:gd name="connsiteX10281" fmla="*/ 2083621 w 4239875"/>
              <a:gd name="connsiteY10281" fmla="*/ 2508545 h 4527226"/>
              <a:gd name="connsiteX10282" fmla="*/ 2056455 w 4239875"/>
              <a:gd name="connsiteY10282" fmla="*/ 2533785 h 4527226"/>
              <a:gd name="connsiteX10283" fmla="*/ 2059294 w 4239875"/>
              <a:gd name="connsiteY10283" fmla="*/ 2531573 h 4527226"/>
              <a:gd name="connsiteX10284" fmla="*/ 2079536 w 4239875"/>
              <a:gd name="connsiteY10284" fmla="*/ 2513382 h 4527226"/>
              <a:gd name="connsiteX10285" fmla="*/ 2081140 w 4239875"/>
              <a:gd name="connsiteY10285" fmla="*/ 2515337 h 4527226"/>
              <a:gd name="connsiteX10286" fmla="*/ 2501458 w 4239875"/>
              <a:gd name="connsiteY10286" fmla="*/ 2501236 h 4527226"/>
              <a:gd name="connsiteX10287" fmla="*/ 2489739 w 4239875"/>
              <a:gd name="connsiteY10287" fmla="*/ 2509338 h 4527226"/>
              <a:gd name="connsiteX10288" fmla="*/ 2497305 w 4239875"/>
              <a:gd name="connsiteY10288" fmla="*/ 2516102 h 4527226"/>
              <a:gd name="connsiteX10289" fmla="*/ 2499251 w 4239875"/>
              <a:gd name="connsiteY10289" fmla="*/ 2514821 h 4527226"/>
              <a:gd name="connsiteX10290" fmla="*/ 2499228 w 4239875"/>
              <a:gd name="connsiteY10290" fmla="*/ 2514505 h 4527226"/>
              <a:gd name="connsiteX10291" fmla="*/ 2503286 w 4239875"/>
              <a:gd name="connsiteY10291" fmla="*/ 2510974 h 4527226"/>
              <a:gd name="connsiteX10292" fmla="*/ 2506847 w 4239875"/>
              <a:gd name="connsiteY10292" fmla="*/ 2509824 h 4527226"/>
              <a:gd name="connsiteX10293" fmla="*/ 2509714 w 4239875"/>
              <a:gd name="connsiteY10293" fmla="*/ 2507937 h 4527226"/>
              <a:gd name="connsiteX10294" fmla="*/ 3326713 w 4239875"/>
              <a:gd name="connsiteY10294" fmla="*/ 2501108 h 4527226"/>
              <a:gd name="connsiteX10295" fmla="*/ 3329217 w 4239875"/>
              <a:gd name="connsiteY10295" fmla="*/ 2511107 h 4527226"/>
              <a:gd name="connsiteX10296" fmla="*/ 3326713 w 4239875"/>
              <a:gd name="connsiteY10296" fmla="*/ 2501108 h 4527226"/>
              <a:gd name="connsiteX10297" fmla="*/ 2195419 w 4239875"/>
              <a:gd name="connsiteY10297" fmla="*/ 2500089 h 4527226"/>
              <a:gd name="connsiteX10298" fmla="*/ 2195025 w 4239875"/>
              <a:gd name="connsiteY10298" fmla="*/ 2500396 h 4527226"/>
              <a:gd name="connsiteX10299" fmla="*/ 2191824 w 4239875"/>
              <a:gd name="connsiteY10299" fmla="*/ 2505019 h 4527226"/>
              <a:gd name="connsiteX10300" fmla="*/ 2193625 w 4239875"/>
              <a:gd name="connsiteY10300" fmla="*/ 2508445 h 4527226"/>
              <a:gd name="connsiteX10301" fmla="*/ 2197346 w 4239875"/>
              <a:gd name="connsiteY10301" fmla="*/ 2505031 h 4527226"/>
              <a:gd name="connsiteX10302" fmla="*/ 2938056 w 4239875"/>
              <a:gd name="connsiteY10302" fmla="*/ 2499775 h 4527226"/>
              <a:gd name="connsiteX10303" fmla="*/ 2934625 w 4239875"/>
              <a:gd name="connsiteY10303" fmla="*/ 2503096 h 4527226"/>
              <a:gd name="connsiteX10304" fmla="*/ 2944821 w 4239875"/>
              <a:gd name="connsiteY10304" fmla="*/ 2512115 h 4527226"/>
              <a:gd name="connsiteX10305" fmla="*/ 2943928 w 4239875"/>
              <a:gd name="connsiteY10305" fmla="*/ 2510212 h 4527226"/>
              <a:gd name="connsiteX10306" fmla="*/ 2941142 w 4239875"/>
              <a:gd name="connsiteY10306" fmla="*/ 2508793 h 4527226"/>
              <a:gd name="connsiteX10307" fmla="*/ 2938056 w 4239875"/>
              <a:gd name="connsiteY10307" fmla="*/ 2499775 h 4527226"/>
              <a:gd name="connsiteX10308" fmla="*/ 874023 w 4239875"/>
              <a:gd name="connsiteY10308" fmla="*/ 2497128 h 4527226"/>
              <a:gd name="connsiteX10309" fmla="*/ 873487 w 4239875"/>
              <a:gd name="connsiteY10309" fmla="*/ 2520101 h 4527226"/>
              <a:gd name="connsiteX10310" fmla="*/ 859201 w 4239875"/>
              <a:gd name="connsiteY10310" fmla="*/ 2538855 h 4527226"/>
              <a:gd name="connsiteX10311" fmla="*/ 856759 w 4239875"/>
              <a:gd name="connsiteY10311" fmla="*/ 2514933 h 4527226"/>
              <a:gd name="connsiteX10312" fmla="*/ 874023 w 4239875"/>
              <a:gd name="connsiteY10312" fmla="*/ 2497128 h 4527226"/>
              <a:gd name="connsiteX10313" fmla="*/ 1783336 w 4239875"/>
              <a:gd name="connsiteY10313" fmla="*/ 2495555 h 4527226"/>
              <a:gd name="connsiteX10314" fmla="*/ 1780296 w 4239875"/>
              <a:gd name="connsiteY10314" fmla="*/ 2497141 h 4527226"/>
              <a:gd name="connsiteX10315" fmla="*/ 1763115 w 4239875"/>
              <a:gd name="connsiteY10315" fmla="*/ 2513825 h 4527226"/>
              <a:gd name="connsiteX10316" fmla="*/ 1746481 w 4239875"/>
              <a:gd name="connsiteY10316" fmla="*/ 2530482 h 4527226"/>
              <a:gd name="connsiteX10317" fmla="*/ 1743910 w 4239875"/>
              <a:gd name="connsiteY10317" fmla="*/ 2532921 h 4527226"/>
              <a:gd name="connsiteX10318" fmla="*/ 1763454 w 4239875"/>
              <a:gd name="connsiteY10318" fmla="*/ 2517691 h 4527226"/>
              <a:gd name="connsiteX10319" fmla="*/ 1767854 w 4239875"/>
              <a:gd name="connsiteY10319" fmla="*/ 2513161 h 4527226"/>
              <a:gd name="connsiteX10320" fmla="*/ 1778954 w 4239875"/>
              <a:gd name="connsiteY10320" fmla="*/ 2502340 h 4527226"/>
              <a:gd name="connsiteX10321" fmla="*/ 1778310 w 4239875"/>
              <a:gd name="connsiteY10321" fmla="*/ 2502730 h 4527226"/>
              <a:gd name="connsiteX10322" fmla="*/ 1778651 w 4239875"/>
              <a:gd name="connsiteY10322" fmla="*/ 2500347 h 4527226"/>
              <a:gd name="connsiteX10323" fmla="*/ 1783336 w 4239875"/>
              <a:gd name="connsiteY10323" fmla="*/ 2495555 h 4527226"/>
              <a:gd name="connsiteX10324" fmla="*/ 820380 w 4239875"/>
              <a:gd name="connsiteY10324" fmla="*/ 2493753 h 4527226"/>
              <a:gd name="connsiteX10325" fmla="*/ 820617 w 4239875"/>
              <a:gd name="connsiteY10325" fmla="*/ 2505155 h 4527226"/>
              <a:gd name="connsiteX10326" fmla="*/ 818704 w 4239875"/>
              <a:gd name="connsiteY10326" fmla="*/ 2495807 h 4527226"/>
              <a:gd name="connsiteX10327" fmla="*/ 820380 w 4239875"/>
              <a:gd name="connsiteY10327" fmla="*/ 2493753 h 4527226"/>
              <a:gd name="connsiteX10328" fmla="*/ 3047945 w 4239875"/>
              <a:gd name="connsiteY10328" fmla="*/ 2493628 h 4527226"/>
              <a:gd name="connsiteX10329" fmla="*/ 3052756 w 4239875"/>
              <a:gd name="connsiteY10329" fmla="*/ 2496202 h 4527226"/>
              <a:gd name="connsiteX10330" fmla="*/ 3059085 w 4239875"/>
              <a:gd name="connsiteY10330" fmla="*/ 2505134 h 4527226"/>
              <a:gd name="connsiteX10331" fmla="*/ 3041621 w 4239875"/>
              <a:gd name="connsiteY10331" fmla="*/ 2496678 h 4527226"/>
              <a:gd name="connsiteX10332" fmla="*/ 3047945 w 4239875"/>
              <a:gd name="connsiteY10332" fmla="*/ 2493628 h 4527226"/>
              <a:gd name="connsiteX10333" fmla="*/ 1795893 w 4239875"/>
              <a:gd name="connsiteY10333" fmla="*/ 2493304 h 4527226"/>
              <a:gd name="connsiteX10334" fmla="*/ 1793477 w 4239875"/>
              <a:gd name="connsiteY10334" fmla="*/ 2493521 h 4527226"/>
              <a:gd name="connsiteX10335" fmla="*/ 1791894 w 4239875"/>
              <a:gd name="connsiteY10335" fmla="*/ 2494483 h 4527226"/>
              <a:gd name="connsiteX10336" fmla="*/ 1785647 w 4239875"/>
              <a:gd name="connsiteY10336" fmla="*/ 2500618 h 4527226"/>
              <a:gd name="connsiteX10337" fmla="*/ 1795630 w 4239875"/>
              <a:gd name="connsiteY10337" fmla="*/ 2493587 h 4527226"/>
              <a:gd name="connsiteX10338" fmla="*/ 2016307 w 4239875"/>
              <a:gd name="connsiteY10338" fmla="*/ 2493175 h 4527226"/>
              <a:gd name="connsiteX10339" fmla="*/ 2009979 w 4239875"/>
              <a:gd name="connsiteY10339" fmla="*/ 2498899 h 4527226"/>
              <a:gd name="connsiteX10340" fmla="*/ 2012179 w 4239875"/>
              <a:gd name="connsiteY10340" fmla="*/ 2500575 h 4527226"/>
              <a:gd name="connsiteX10341" fmla="*/ 2014299 w 4239875"/>
              <a:gd name="connsiteY10341" fmla="*/ 2498345 h 4527226"/>
              <a:gd name="connsiteX10342" fmla="*/ 2016702 w 4239875"/>
              <a:gd name="connsiteY10342" fmla="*/ 2496670 h 4527226"/>
              <a:gd name="connsiteX10343" fmla="*/ 2536877 w 4239875"/>
              <a:gd name="connsiteY10343" fmla="*/ 2493067 h 4527226"/>
              <a:gd name="connsiteX10344" fmla="*/ 2528416 w 4239875"/>
              <a:gd name="connsiteY10344" fmla="*/ 2499489 h 4527226"/>
              <a:gd name="connsiteX10345" fmla="*/ 2531786 w 4239875"/>
              <a:gd name="connsiteY10345" fmla="*/ 2497637 h 4527226"/>
              <a:gd name="connsiteX10346" fmla="*/ 2537931 w 4239875"/>
              <a:gd name="connsiteY10346" fmla="*/ 2494154 h 4527226"/>
              <a:gd name="connsiteX10347" fmla="*/ 3769754 w 4239875"/>
              <a:gd name="connsiteY10347" fmla="*/ 2492108 h 4527226"/>
              <a:gd name="connsiteX10348" fmla="*/ 3784453 w 4239875"/>
              <a:gd name="connsiteY10348" fmla="*/ 2502972 h 4527226"/>
              <a:gd name="connsiteX10349" fmla="*/ 3775822 w 4239875"/>
              <a:gd name="connsiteY10349" fmla="*/ 2511329 h 4527226"/>
              <a:gd name="connsiteX10350" fmla="*/ 3761960 w 4239875"/>
              <a:gd name="connsiteY10350" fmla="*/ 2493175 h 4527226"/>
              <a:gd name="connsiteX10351" fmla="*/ 3769754 w 4239875"/>
              <a:gd name="connsiteY10351" fmla="*/ 2492108 h 4527226"/>
              <a:gd name="connsiteX10352" fmla="*/ 2796573 w 4239875"/>
              <a:gd name="connsiteY10352" fmla="*/ 2491220 h 4527226"/>
              <a:gd name="connsiteX10353" fmla="*/ 2798729 w 4239875"/>
              <a:gd name="connsiteY10353" fmla="*/ 2494686 h 4527226"/>
              <a:gd name="connsiteX10354" fmla="*/ 2789130 w 4239875"/>
              <a:gd name="connsiteY10354" fmla="*/ 2496177 h 4527226"/>
              <a:gd name="connsiteX10355" fmla="*/ 2796573 w 4239875"/>
              <a:gd name="connsiteY10355" fmla="*/ 2491220 h 4527226"/>
              <a:gd name="connsiteX10356" fmla="*/ 2800249 w 4239875"/>
              <a:gd name="connsiteY10356" fmla="*/ 2490507 h 4527226"/>
              <a:gd name="connsiteX10357" fmla="*/ 2801586 w 4239875"/>
              <a:gd name="connsiteY10357" fmla="*/ 2490941 h 4527226"/>
              <a:gd name="connsiteX10358" fmla="*/ 2800574 w 4239875"/>
              <a:gd name="connsiteY10358" fmla="*/ 2490615 h 4527226"/>
              <a:gd name="connsiteX10359" fmla="*/ 2623349 w 4239875"/>
              <a:gd name="connsiteY10359" fmla="*/ 2490428 h 4527226"/>
              <a:gd name="connsiteX10360" fmla="*/ 2632825 w 4239875"/>
              <a:gd name="connsiteY10360" fmla="*/ 2497646 h 4527226"/>
              <a:gd name="connsiteX10361" fmla="*/ 2628293 w 4239875"/>
              <a:gd name="connsiteY10361" fmla="*/ 2499491 h 4527226"/>
              <a:gd name="connsiteX10362" fmla="*/ 2624546 w 4239875"/>
              <a:gd name="connsiteY10362" fmla="*/ 2503120 h 4527226"/>
              <a:gd name="connsiteX10363" fmla="*/ 2618742 w 4239875"/>
              <a:gd name="connsiteY10363" fmla="*/ 2503379 h 4527226"/>
              <a:gd name="connsiteX10364" fmla="*/ 2606203 w 4239875"/>
              <a:gd name="connsiteY10364" fmla="*/ 2508484 h 4527226"/>
              <a:gd name="connsiteX10365" fmla="*/ 2603875 w 4239875"/>
              <a:gd name="connsiteY10365" fmla="*/ 2504863 h 4527226"/>
              <a:gd name="connsiteX10366" fmla="*/ 2617787 w 4239875"/>
              <a:gd name="connsiteY10366" fmla="*/ 2493278 h 4527226"/>
              <a:gd name="connsiteX10367" fmla="*/ 2623349 w 4239875"/>
              <a:gd name="connsiteY10367" fmla="*/ 2490428 h 4527226"/>
              <a:gd name="connsiteX10368" fmla="*/ 2561891 w 4239875"/>
              <a:gd name="connsiteY10368" fmla="*/ 2489934 h 4527226"/>
              <a:gd name="connsiteX10369" fmla="*/ 2548370 w 4239875"/>
              <a:gd name="connsiteY10369" fmla="*/ 2496309 h 4527226"/>
              <a:gd name="connsiteX10370" fmla="*/ 2550191 w 4239875"/>
              <a:gd name="connsiteY10370" fmla="*/ 2497138 h 4527226"/>
              <a:gd name="connsiteX10371" fmla="*/ 2545355 w 4239875"/>
              <a:gd name="connsiteY10371" fmla="*/ 2501821 h 4527226"/>
              <a:gd name="connsiteX10372" fmla="*/ 2542636 w 4239875"/>
              <a:gd name="connsiteY10372" fmla="*/ 2499013 h 4527226"/>
              <a:gd name="connsiteX10373" fmla="*/ 2524433 w 4239875"/>
              <a:gd name="connsiteY10373" fmla="*/ 2507596 h 4527226"/>
              <a:gd name="connsiteX10374" fmla="*/ 2532674 w 4239875"/>
              <a:gd name="connsiteY10374" fmla="*/ 2514106 h 4527226"/>
              <a:gd name="connsiteX10375" fmla="*/ 2532702 w 4239875"/>
              <a:gd name="connsiteY10375" fmla="*/ 2514083 h 4527226"/>
              <a:gd name="connsiteX10376" fmla="*/ 2546591 w 4239875"/>
              <a:gd name="connsiteY10376" fmla="*/ 2500643 h 4527226"/>
              <a:gd name="connsiteX10377" fmla="*/ 2729979 w 4239875"/>
              <a:gd name="connsiteY10377" fmla="*/ 2489685 h 4527226"/>
              <a:gd name="connsiteX10378" fmla="*/ 2734237 w 4239875"/>
              <a:gd name="connsiteY10378" fmla="*/ 2492924 h 4527226"/>
              <a:gd name="connsiteX10379" fmla="*/ 2723721 w 4239875"/>
              <a:gd name="connsiteY10379" fmla="*/ 2491330 h 4527226"/>
              <a:gd name="connsiteX10380" fmla="*/ 2729979 w 4239875"/>
              <a:gd name="connsiteY10380" fmla="*/ 2489685 h 4527226"/>
              <a:gd name="connsiteX10381" fmla="*/ 2797032 w 4239875"/>
              <a:gd name="connsiteY10381" fmla="*/ 2489469 h 4527226"/>
              <a:gd name="connsiteX10382" fmla="*/ 2798195 w 4239875"/>
              <a:gd name="connsiteY10382" fmla="*/ 2489844 h 4527226"/>
              <a:gd name="connsiteX10383" fmla="*/ 2800249 w 4239875"/>
              <a:gd name="connsiteY10383" fmla="*/ 2490507 h 4527226"/>
              <a:gd name="connsiteX10384" fmla="*/ 2798473 w 4239875"/>
              <a:gd name="connsiteY10384" fmla="*/ 2489934 h 4527226"/>
              <a:gd name="connsiteX10385" fmla="*/ 2796605 w 4239875"/>
              <a:gd name="connsiteY10385" fmla="*/ 2489330 h 4527226"/>
              <a:gd name="connsiteX10386" fmla="*/ 2796683 w 4239875"/>
              <a:gd name="connsiteY10386" fmla="*/ 2489355 h 4527226"/>
              <a:gd name="connsiteX10387" fmla="*/ 2797032 w 4239875"/>
              <a:gd name="connsiteY10387" fmla="*/ 2489469 h 4527226"/>
              <a:gd name="connsiteX10388" fmla="*/ 2212872 w 4239875"/>
              <a:gd name="connsiteY10388" fmla="*/ 2487771 h 4527226"/>
              <a:gd name="connsiteX10389" fmla="*/ 2208900 w 4239875"/>
              <a:gd name="connsiteY10389" fmla="*/ 2490290 h 4527226"/>
              <a:gd name="connsiteX10390" fmla="*/ 2211301 w 4239875"/>
              <a:gd name="connsiteY10390" fmla="*/ 2489423 h 4527226"/>
              <a:gd name="connsiteX10391" fmla="*/ 2209647 w 4239875"/>
              <a:gd name="connsiteY10391" fmla="*/ 2493698 h 4527226"/>
              <a:gd name="connsiteX10392" fmla="*/ 2211285 w 4239875"/>
              <a:gd name="connsiteY10392" fmla="*/ 2492186 h 4527226"/>
              <a:gd name="connsiteX10393" fmla="*/ 2213548 w 4239875"/>
              <a:gd name="connsiteY10393" fmla="*/ 2488701 h 4527226"/>
              <a:gd name="connsiteX10394" fmla="*/ 857272 w 4239875"/>
              <a:gd name="connsiteY10394" fmla="*/ 2487110 h 4527226"/>
              <a:gd name="connsiteX10395" fmla="*/ 866198 w 4239875"/>
              <a:gd name="connsiteY10395" fmla="*/ 2488283 h 4527226"/>
              <a:gd name="connsiteX10396" fmla="*/ 819813 w 4239875"/>
              <a:gd name="connsiteY10396" fmla="*/ 2533365 h 4527226"/>
              <a:gd name="connsiteX10397" fmla="*/ 845444 w 4239875"/>
              <a:gd name="connsiteY10397" fmla="*/ 2499717 h 4527226"/>
              <a:gd name="connsiteX10398" fmla="*/ 848492 w 4239875"/>
              <a:gd name="connsiteY10398" fmla="*/ 2495013 h 4527226"/>
              <a:gd name="connsiteX10399" fmla="*/ 851333 w 4239875"/>
              <a:gd name="connsiteY10399" fmla="*/ 2491124 h 4527226"/>
              <a:gd name="connsiteX10400" fmla="*/ 857272 w 4239875"/>
              <a:gd name="connsiteY10400" fmla="*/ 2487110 h 4527226"/>
              <a:gd name="connsiteX10401" fmla="*/ 2251202 w 4239875"/>
              <a:gd name="connsiteY10401" fmla="*/ 2487069 h 4527226"/>
              <a:gd name="connsiteX10402" fmla="*/ 2250870 w 4239875"/>
              <a:gd name="connsiteY10402" fmla="*/ 2487314 h 4527226"/>
              <a:gd name="connsiteX10403" fmla="*/ 2250858 w 4239875"/>
              <a:gd name="connsiteY10403" fmla="*/ 2487410 h 4527226"/>
              <a:gd name="connsiteX10404" fmla="*/ 2250847 w 4239875"/>
              <a:gd name="connsiteY10404" fmla="*/ 2487422 h 4527226"/>
              <a:gd name="connsiteX10405" fmla="*/ 2250784 w 4239875"/>
              <a:gd name="connsiteY10405" fmla="*/ 2487378 h 4527226"/>
              <a:gd name="connsiteX10406" fmla="*/ 2237587 w 4239875"/>
              <a:gd name="connsiteY10406" fmla="*/ 2497171 h 4527226"/>
              <a:gd name="connsiteX10407" fmla="*/ 2239086 w 4239875"/>
              <a:gd name="connsiteY10407" fmla="*/ 2499108 h 4527226"/>
              <a:gd name="connsiteX10408" fmla="*/ 2238957 w 4239875"/>
              <a:gd name="connsiteY10408" fmla="*/ 2499237 h 4527226"/>
              <a:gd name="connsiteX10409" fmla="*/ 2236114 w 4239875"/>
              <a:gd name="connsiteY10409" fmla="*/ 2498265 h 4527226"/>
              <a:gd name="connsiteX10410" fmla="*/ 2192228 w 4239875"/>
              <a:gd name="connsiteY10410" fmla="*/ 2530830 h 4527226"/>
              <a:gd name="connsiteX10411" fmla="*/ 2129448 w 4239875"/>
              <a:gd name="connsiteY10411" fmla="*/ 2583805 h 4527226"/>
              <a:gd name="connsiteX10412" fmla="*/ 2122131 w 4239875"/>
              <a:gd name="connsiteY10412" fmla="*/ 2591029 h 4527226"/>
              <a:gd name="connsiteX10413" fmla="*/ 2132875 w 4239875"/>
              <a:gd name="connsiteY10413" fmla="*/ 2583532 h 4527226"/>
              <a:gd name="connsiteX10414" fmla="*/ 2161120 w 4239875"/>
              <a:gd name="connsiteY10414" fmla="*/ 2563419 h 4527226"/>
              <a:gd name="connsiteX10415" fmla="*/ 2165112 w 4239875"/>
              <a:gd name="connsiteY10415" fmla="*/ 2560929 h 4527226"/>
              <a:gd name="connsiteX10416" fmla="*/ 2230172 w 4239875"/>
              <a:gd name="connsiteY10416" fmla="*/ 2506322 h 4527226"/>
              <a:gd name="connsiteX10417" fmla="*/ 2236776 w 4239875"/>
              <a:gd name="connsiteY10417" fmla="*/ 2501404 h 4527226"/>
              <a:gd name="connsiteX10418" fmla="*/ 2238957 w 4239875"/>
              <a:gd name="connsiteY10418" fmla="*/ 2499237 h 4527226"/>
              <a:gd name="connsiteX10419" fmla="*/ 2239269 w 4239875"/>
              <a:gd name="connsiteY10419" fmla="*/ 2499344 h 4527226"/>
              <a:gd name="connsiteX10420" fmla="*/ 2239086 w 4239875"/>
              <a:gd name="connsiteY10420" fmla="*/ 2499108 h 4527226"/>
              <a:gd name="connsiteX10421" fmla="*/ 2250847 w 4239875"/>
              <a:gd name="connsiteY10421" fmla="*/ 2487422 h 4527226"/>
              <a:gd name="connsiteX10422" fmla="*/ 2250857 w 4239875"/>
              <a:gd name="connsiteY10422" fmla="*/ 2487428 h 4527226"/>
              <a:gd name="connsiteX10423" fmla="*/ 2250858 w 4239875"/>
              <a:gd name="connsiteY10423" fmla="*/ 2487410 h 4527226"/>
              <a:gd name="connsiteX10424" fmla="*/ 2200060 w 4239875"/>
              <a:gd name="connsiteY10424" fmla="*/ 2486588 h 4527226"/>
              <a:gd name="connsiteX10425" fmla="*/ 2200326 w 4239875"/>
              <a:gd name="connsiteY10425" fmla="*/ 2486625 h 4527226"/>
              <a:gd name="connsiteX10426" fmla="*/ 2201387 w 4239875"/>
              <a:gd name="connsiteY10426" fmla="*/ 2486774 h 4527226"/>
              <a:gd name="connsiteX10427" fmla="*/ 2198937 w 4239875"/>
              <a:gd name="connsiteY10427" fmla="*/ 2486431 h 4527226"/>
              <a:gd name="connsiteX10428" fmla="*/ 2200060 w 4239875"/>
              <a:gd name="connsiteY10428" fmla="*/ 2486588 h 4527226"/>
              <a:gd name="connsiteX10429" fmla="*/ 2198995 w 4239875"/>
              <a:gd name="connsiteY10429" fmla="*/ 2486440 h 4527226"/>
              <a:gd name="connsiteX10430" fmla="*/ 2198937 w 4239875"/>
              <a:gd name="connsiteY10430" fmla="*/ 2486431 h 4527226"/>
              <a:gd name="connsiteX10431" fmla="*/ 2699975 w 4239875"/>
              <a:gd name="connsiteY10431" fmla="*/ 2485621 h 4527226"/>
              <a:gd name="connsiteX10432" fmla="*/ 2704809 w 4239875"/>
              <a:gd name="connsiteY10432" fmla="*/ 2488174 h 4527226"/>
              <a:gd name="connsiteX10433" fmla="*/ 2711185 w 4239875"/>
              <a:gd name="connsiteY10433" fmla="*/ 2497062 h 4527226"/>
              <a:gd name="connsiteX10434" fmla="*/ 2693665 w 4239875"/>
              <a:gd name="connsiteY10434" fmla="*/ 2488660 h 4527226"/>
              <a:gd name="connsiteX10435" fmla="*/ 2699975 w 4239875"/>
              <a:gd name="connsiteY10435" fmla="*/ 2485621 h 4527226"/>
              <a:gd name="connsiteX10436" fmla="*/ 3180573 w 4239875"/>
              <a:gd name="connsiteY10436" fmla="*/ 2484165 h 4527226"/>
              <a:gd name="connsiteX10437" fmla="*/ 3179398 w 4239875"/>
              <a:gd name="connsiteY10437" fmla="*/ 2489460 h 4527226"/>
              <a:gd name="connsiteX10438" fmla="*/ 3188237 w 4239875"/>
              <a:gd name="connsiteY10438" fmla="*/ 2499034 h 4527226"/>
              <a:gd name="connsiteX10439" fmla="*/ 3200780 w 4239875"/>
              <a:gd name="connsiteY10439" fmla="*/ 2508162 h 4527226"/>
              <a:gd name="connsiteX10440" fmla="*/ 3201148 w 4239875"/>
              <a:gd name="connsiteY10440" fmla="*/ 2507630 h 4527226"/>
              <a:gd name="connsiteX10441" fmla="*/ 2516503 w 4239875"/>
              <a:gd name="connsiteY10441" fmla="*/ 2482014 h 4527226"/>
              <a:gd name="connsiteX10442" fmla="*/ 2513420 w 4239875"/>
              <a:gd name="connsiteY10442" fmla="*/ 2484303 h 4527226"/>
              <a:gd name="connsiteX10443" fmla="*/ 2517043 w 4239875"/>
              <a:gd name="connsiteY10443" fmla="*/ 2485837 h 4527226"/>
              <a:gd name="connsiteX10444" fmla="*/ 2518891 w 4239875"/>
              <a:gd name="connsiteY10444" fmla="*/ 2484480 h 4527226"/>
              <a:gd name="connsiteX10445" fmla="*/ 3131460 w 4239875"/>
              <a:gd name="connsiteY10445" fmla="*/ 2481730 h 4527226"/>
              <a:gd name="connsiteX10446" fmla="*/ 3130696 w 4239875"/>
              <a:gd name="connsiteY10446" fmla="*/ 2496333 h 4527226"/>
              <a:gd name="connsiteX10447" fmla="*/ 3121788 w 4239875"/>
              <a:gd name="connsiteY10447" fmla="*/ 2487133 h 4527226"/>
              <a:gd name="connsiteX10448" fmla="*/ 3131460 w 4239875"/>
              <a:gd name="connsiteY10448" fmla="*/ 2481730 h 4527226"/>
              <a:gd name="connsiteX10449" fmla="*/ 3017219 w 4239875"/>
              <a:gd name="connsiteY10449" fmla="*/ 2479459 h 4527226"/>
              <a:gd name="connsiteX10450" fmla="*/ 3018468 w 4239875"/>
              <a:gd name="connsiteY10450" fmla="*/ 2490015 h 4527226"/>
              <a:gd name="connsiteX10451" fmla="*/ 3017219 w 4239875"/>
              <a:gd name="connsiteY10451" fmla="*/ 2479459 h 4527226"/>
              <a:gd name="connsiteX10452" fmla="*/ 3072684 w 4239875"/>
              <a:gd name="connsiteY10452" fmla="*/ 2479448 h 4527226"/>
              <a:gd name="connsiteX10453" fmla="*/ 3078329 w 4239875"/>
              <a:gd name="connsiteY10453" fmla="*/ 2482924 h 4527226"/>
              <a:gd name="connsiteX10454" fmla="*/ 3086503 w 4239875"/>
              <a:gd name="connsiteY10454" fmla="*/ 2493858 h 4527226"/>
              <a:gd name="connsiteX10455" fmla="*/ 3065979 w 4239875"/>
              <a:gd name="connsiteY10455" fmla="*/ 2482155 h 4527226"/>
              <a:gd name="connsiteX10456" fmla="*/ 3072684 w 4239875"/>
              <a:gd name="connsiteY10456" fmla="*/ 2479448 h 4527226"/>
              <a:gd name="connsiteX10457" fmla="*/ 1761218 w 4239875"/>
              <a:gd name="connsiteY10457" fmla="*/ 2478071 h 4527226"/>
              <a:gd name="connsiteX10458" fmla="*/ 1759092 w 4239875"/>
              <a:gd name="connsiteY10458" fmla="*/ 2479585 h 4527226"/>
              <a:gd name="connsiteX10459" fmla="*/ 1754476 w 4239875"/>
              <a:gd name="connsiteY10459" fmla="*/ 2482195 h 4527226"/>
              <a:gd name="connsiteX10460" fmla="*/ 1752406 w 4239875"/>
              <a:gd name="connsiteY10460" fmla="*/ 2484457 h 4527226"/>
              <a:gd name="connsiteX10461" fmla="*/ 1759093 w 4239875"/>
              <a:gd name="connsiteY10461" fmla="*/ 2479955 h 4527226"/>
              <a:gd name="connsiteX10462" fmla="*/ 2472585 w 4239875"/>
              <a:gd name="connsiteY10462" fmla="*/ 2477755 h 4527226"/>
              <a:gd name="connsiteX10463" fmla="*/ 2461918 w 4239875"/>
              <a:gd name="connsiteY10463" fmla="*/ 2485792 h 4527226"/>
              <a:gd name="connsiteX10464" fmla="*/ 2457153 w 4239875"/>
              <a:gd name="connsiteY10464" fmla="*/ 2489150 h 4527226"/>
              <a:gd name="connsiteX10465" fmla="*/ 2460056 w 4239875"/>
              <a:gd name="connsiteY10465" fmla="*/ 2491626 h 4527226"/>
              <a:gd name="connsiteX10466" fmla="*/ 2461482 w 4239875"/>
              <a:gd name="connsiteY10466" fmla="*/ 2490649 h 4527226"/>
              <a:gd name="connsiteX10467" fmla="*/ 2475621 w 4239875"/>
              <a:gd name="connsiteY10467" fmla="*/ 2480261 h 4527226"/>
              <a:gd name="connsiteX10468" fmla="*/ 2473827 w 4239875"/>
              <a:gd name="connsiteY10468" fmla="*/ 2478804 h 4527226"/>
              <a:gd name="connsiteX10469" fmla="*/ 2523926 w 4239875"/>
              <a:gd name="connsiteY10469" fmla="*/ 2476498 h 4527226"/>
              <a:gd name="connsiteX10470" fmla="*/ 2523839 w 4239875"/>
              <a:gd name="connsiteY10470" fmla="*/ 2476563 h 4527226"/>
              <a:gd name="connsiteX10471" fmla="*/ 2523952 w 4239875"/>
              <a:gd name="connsiteY10471" fmla="*/ 2476594 h 4527226"/>
              <a:gd name="connsiteX10472" fmla="*/ 2708190 w 4239875"/>
              <a:gd name="connsiteY10472" fmla="*/ 2474596 h 4527226"/>
              <a:gd name="connsiteX10473" fmla="*/ 2715574 w 4239875"/>
              <a:gd name="connsiteY10473" fmla="*/ 2482222 h 4527226"/>
              <a:gd name="connsiteX10474" fmla="*/ 2710738 w 4239875"/>
              <a:gd name="connsiteY10474" fmla="*/ 2486905 h 4527226"/>
              <a:gd name="connsiteX10475" fmla="*/ 2703354 w 4239875"/>
              <a:gd name="connsiteY10475" fmla="*/ 2479279 h 4527226"/>
              <a:gd name="connsiteX10476" fmla="*/ 2708190 w 4239875"/>
              <a:gd name="connsiteY10476" fmla="*/ 2474596 h 4527226"/>
              <a:gd name="connsiteX10477" fmla="*/ 2215282 w 4239875"/>
              <a:gd name="connsiteY10477" fmla="*/ 2473642 h 4527226"/>
              <a:gd name="connsiteX10478" fmla="*/ 2194063 w 4239875"/>
              <a:gd name="connsiteY10478" fmla="*/ 2487416 h 4527226"/>
              <a:gd name="connsiteX10479" fmla="*/ 2199130 w 4239875"/>
              <a:gd name="connsiteY10479" fmla="*/ 2488600 h 4527226"/>
              <a:gd name="connsiteX10480" fmla="*/ 2199116 w 4239875"/>
              <a:gd name="connsiteY10480" fmla="*/ 2489388 h 4527226"/>
              <a:gd name="connsiteX10481" fmla="*/ 2199135 w 4239875"/>
              <a:gd name="connsiteY10481" fmla="*/ 2489371 h 4527226"/>
              <a:gd name="connsiteX10482" fmla="*/ 2201761 w 4239875"/>
              <a:gd name="connsiteY10482" fmla="*/ 2486827 h 4527226"/>
              <a:gd name="connsiteX10483" fmla="*/ 2201387 w 4239875"/>
              <a:gd name="connsiteY10483" fmla="*/ 2486774 h 4527226"/>
              <a:gd name="connsiteX10484" fmla="*/ 2201762 w 4239875"/>
              <a:gd name="connsiteY10484" fmla="*/ 2486827 h 4527226"/>
              <a:gd name="connsiteX10485" fmla="*/ 2214919 w 4239875"/>
              <a:gd name="connsiteY10485" fmla="*/ 2474086 h 4527226"/>
              <a:gd name="connsiteX10486" fmla="*/ 3164634 w 4239875"/>
              <a:gd name="connsiteY10486" fmla="*/ 2473533 h 4527226"/>
              <a:gd name="connsiteX10487" fmla="*/ 3164256 w 4239875"/>
              <a:gd name="connsiteY10487" fmla="*/ 2474234 h 4527226"/>
              <a:gd name="connsiteX10488" fmla="*/ 3172817 w 4239875"/>
              <a:gd name="connsiteY10488" fmla="*/ 2482662 h 4527226"/>
              <a:gd name="connsiteX10489" fmla="*/ 3171346 w 4239875"/>
              <a:gd name="connsiteY10489" fmla="*/ 2479252 h 4527226"/>
              <a:gd name="connsiteX10490" fmla="*/ 3164634 w 4239875"/>
              <a:gd name="connsiteY10490" fmla="*/ 2473533 h 4527226"/>
              <a:gd name="connsiteX10491" fmla="*/ 3460472 w 4239875"/>
              <a:gd name="connsiteY10491" fmla="*/ 2469335 h 4527226"/>
              <a:gd name="connsiteX10492" fmla="*/ 3472870 w 4239875"/>
              <a:gd name="connsiteY10492" fmla="*/ 2482140 h 4527226"/>
              <a:gd name="connsiteX10493" fmla="*/ 3487898 w 4239875"/>
              <a:gd name="connsiteY10493" fmla="*/ 2484131 h 4527226"/>
              <a:gd name="connsiteX10494" fmla="*/ 3479433 w 4239875"/>
              <a:gd name="connsiteY10494" fmla="*/ 2494395 h 4527226"/>
              <a:gd name="connsiteX10495" fmla="*/ 3488560 w 4239875"/>
              <a:gd name="connsiteY10495" fmla="*/ 2503820 h 4527226"/>
              <a:gd name="connsiteX10496" fmla="*/ 3477666 w 4239875"/>
              <a:gd name="connsiteY10496" fmla="*/ 2506099 h 4527226"/>
              <a:gd name="connsiteX10497" fmla="*/ 3470538 w 4239875"/>
              <a:gd name="connsiteY10497" fmla="*/ 2496805 h 4527226"/>
              <a:gd name="connsiteX10498" fmla="*/ 3460472 w 4239875"/>
              <a:gd name="connsiteY10498" fmla="*/ 2469335 h 4527226"/>
              <a:gd name="connsiteX10499" fmla="*/ 3119859 w 4239875"/>
              <a:gd name="connsiteY10499" fmla="*/ 2469334 h 4527226"/>
              <a:gd name="connsiteX10500" fmla="*/ 3121451 w 4239875"/>
              <a:gd name="connsiteY10500" fmla="*/ 2469434 h 4527226"/>
              <a:gd name="connsiteX10501" fmla="*/ 3117913 w 4239875"/>
              <a:gd name="connsiteY10501" fmla="*/ 2473130 h 4527226"/>
              <a:gd name="connsiteX10502" fmla="*/ 3119859 w 4239875"/>
              <a:gd name="connsiteY10502" fmla="*/ 2469334 h 4527226"/>
              <a:gd name="connsiteX10503" fmla="*/ 3684632 w 4239875"/>
              <a:gd name="connsiteY10503" fmla="*/ 2467469 h 4527226"/>
              <a:gd name="connsiteX10504" fmla="*/ 3705099 w 4239875"/>
              <a:gd name="connsiteY10504" fmla="*/ 2498372 h 4527226"/>
              <a:gd name="connsiteX10505" fmla="*/ 3688222 w 4239875"/>
              <a:gd name="connsiteY10505" fmla="*/ 2492661 h 4527226"/>
              <a:gd name="connsiteX10506" fmla="*/ 3680381 w 4239875"/>
              <a:gd name="connsiteY10506" fmla="*/ 2482609 h 4527226"/>
              <a:gd name="connsiteX10507" fmla="*/ 3688568 w 4239875"/>
              <a:gd name="connsiteY10507" fmla="*/ 2481299 h 4527226"/>
              <a:gd name="connsiteX10508" fmla="*/ 3684632 w 4239875"/>
              <a:gd name="connsiteY10508" fmla="*/ 2467469 h 4527226"/>
              <a:gd name="connsiteX10509" fmla="*/ 909649 w 4239875"/>
              <a:gd name="connsiteY10509" fmla="*/ 2467093 h 4527226"/>
              <a:gd name="connsiteX10510" fmla="*/ 912386 w 4239875"/>
              <a:gd name="connsiteY10510" fmla="*/ 2468679 h 4527226"/>
              <a:gd name="connsiteX10511" fmla="*/ 908465 w 4239875"/>
              <a:gd name="connsiteY10511" fmla="*/ 2469683 h 4527226"/>
              <a:gd name="connsiteX10512" fmla="*/ 909649 w 4239875"/>
              <a:gd name="connsiteY10512" fmla="*/ 2467093 h 4527226"/>
              <a:gd name="connsiteX10513" fmla="*/ 1285946 w 4239875"/>
              <a:gd name="connsiteY10513" fmla="*/ 2467086 h 4527226"/>
              <a:gd name="connsiteX10514" fmla="*/ 1281752 w 4239875"/>
              <a:gd name="connsiteY10514" fmla="*/ 2472965 h 4527226"/>
              <a:gd name="connsiteX10515" fmla="*/ 1281705 w 4239875"/>
              <a:gd name="connsiteY10515" fmla="*/ 2474186 h 4527226"/>
              <a:gd name="connsiteX10516" fmla="*/ 1287780 w 4239875"/>
              <a:gd name="connsiteY10516" fmla="*/ 2469342 h 4527226"/>
              <a:gd name="connsiteX10517" fmla="*/ 3398357 w 4239875"/>
              <a:gd name="connsiteY10517" fmla="*/ 2465179 h 4527226"/>
              <a:gd name="connsiteX10518" fmla="*/ 3401592 w 4239875"/>
              <a:gd name="connsiteY10518" fmla="*/ 2466585 h 4527226"/>
              <a:gd name="connsiteX10519" fmla="*/ 3393731 w 4239875"/>
              <a:gd name="connsiteY10519" fmla="*/ 2468145 h 4527226"/>
              <a:gd name="connsiteX10520" fmla="*/ 3398357 w 4239875"/>
              <a:gd name="connsiteY10520" fmla="*/ 2465179 h 4527226"/>
              <a:gd name="connsiteX10521" fmla="*/ 2569404 w 4239875"/>
              <a:gd name="connsiteY10521" fmla="*/ 2464216 h 4527226"/>
              <a:gd name="connsiteX10522" fmla="*/ 2556071 w 4239875"/>
              <a:gd name="connsiteY10522" fmla="*/ 2471566 h 4527226"/>
              <a:gd name="connsiteX10523" fmla="*/ 2539764 w 4239875"/>
              <a:gd name="connsiteY10523" fmla="*/ 2479590 h 4527226"/>
              <a:gd name="connsiteX10524" fmla="*/ 2537804 w 4239875"/>
              <a:gd name="connsiteY10524" fmla="*/ 2480105 h 4527226"/>
              <a:gd name="connsiteX10525" fmla="*/ 2534021 w 4239875"/>
              <a:gd name="connsiteY10525" fmla="*/ 2483022 h 4527226"/>
              <a:gd name="connsiteX10526" fmla="*/ 2531377 w 4239875"/>
              <a:gd name="connsiteY10526" fmla="*/ 2485282 h 4527226"/>
              <a:gd name="connsiteX10527" fmla="*/ 2532245 w 4239875"/>
              <a:gd name="connsiteY10527" fmla="*/ 2486606 h 4527226"/>
              <a:gd name="connsiteX10528" fmla="*/ 2527444 w 4239875"/>
              <a:gd name="connsiteY10528" fmla="*/ 2493314 h 4527226"/>
              <a:gd name="connsiteX10529" fmla="*/ 2524961 w 4239875"/>
              <a:gd name="connsiteY10529" fmla="*/ 2490751 h 4527226"/>
              <a:gd name="connsiteX10530" fmla="*/ 2518632 w 4239875"/>
              <a:gd name="connsiteY10530" fmla="*/ 2491576 h 4527226"/>
              <a:gd name="connsiteX10531" fmla="*/ 2514120 w 4239875"/>
              <a:gd name="connsiteY10531" fmla="*/ 2492484 h 4527226"/>
              <a:gd name="connsiteX10532" fmla="*/ 2509416 w 4239875"/>
              <a:gd name="connsiteY10532" fmla="*/ 2495737 h 4527226"/>
              <a:gd name="connsiteX10533" fmla="*/ 2515201 w 4239875"/>
              <a:gd name="connsiteY10533" fmla="*/ 2500305 h 4527226"/>
              <a:gd name="connsiteX10534" fmla="*/ 2517935 w 4239875"/>
              <a:gd name="connsiteY10534" fmla="*/ 2502465 h 4527226"/>
              <a:gd name="connsiteX10535" fmla="*/ 2534243 w 4239875"/>
              <a:gd name="connsiteY10535" fmla="*/ 2490346 h 4527226"/>
              <a:gd name="connsiteX10536" fmla="*/ 2533425 w 4239875"/>
              <a:gd name="connsiteY10536" fmla="*/ 2489501 h 4527226"/>
              <a:gd name="connsiteX10537" fmla="*/ 2534637 w 4239875"/>
              <a:gd name="connsiteY10537" fmla="*/ 2490053 h 4527226"/>
              <a:gd name="connsiteX10538" fmla="*/ 2498155 w 4239875"/>
              <a:gd name="connsiteY10538" fmla="*/ 2463704 h 4527226"/>
              <a:gd name="connsiteX10539" fmla="*/ 2482292 w 4239875"/>
              <a:gd name="connsiteY10539" fmla="*/ 2470442 h 4527226"/>
              <a:gd name="connsiteX10540" fmla="*/ 2479782 w 4239875"/>
              <a:gd name="connsiteY10540" fmla="*/ 2472332 h 4527226"/>
              <a:gd name="connsiteX10541" fmla="*/ 2482977 w 4239875"/>
              <a:gd name="connsiteY10541" fmla="*/ 2474855 h 4527226"/>
              <a:gd name="connsiteX10542" fmla="*/ 2636382 w 4239875"/>
              <a:gd name="connsiteY10542" fmla="*/ 2459511 h 4527226"/>
              <a:gd name="connsiteX10543" fmla="*/ 2629204 w 4239875"/>
              <a:gd name="connsiteY10543" fmla="*/ 2463077 h 4527226"/>
              <a:gd name="connsiteX10544" fmla="*/ 2582731 w 4239875"/>
              <a:gd name="connsiteY10544" fmla="*/ 2497512 h 4527226"/>
              <a:gd name="connsiteX10545" fmla="*/ 2545678 w 4239875"/>
              <a:gd name="connsiteY10545" fmla="*/ 2524375 h 4527226"/>
              <a:gd name="connsiteX10546" fmla="*/ 2549938 w 4239875"/>
              <a:gd name="connsiteY10546" fmla="*/ 2527740 h 4527226"/>
              <a:gd name="connsiteX10547" fmla="*/ 2616915 w 4239875"/>
              <a:gd name="connsiteY10547" fmla="*/ 2478034 h 4527226"/>
              <a:gd name="connsiteX10548" fmla="*/ 2636382 w 4239875"/>
              <a:gd name="connsiteY10548" fmla="*/ 2459511 h 4527226"/>
              <a:gd name="connsiteX10549" fmla="*/ 2889798 w 4239875"/>
              <a:gd name="connsiteY10549" fmla="*/ 2458033 h 4527226"/>
              <a:gd name="connsiteX10550" fmla="*/ 2888202 w 4239875"/>
              <a:gd name="connsiteY10550" fmla="*/ 2470329 h 4527226"/>
              <a:gd name="connsiteX10551" fmla="*/ 2889798 w 4239875"/>
              <a:gd name="connsiteY10551" fmla="*/ 2458033 h 4527226"/>
              <a:gd name="connsiteX10552" fmla="*/ 3525226 w 4239875"/>
              <a:gd name="connsiteY10552" fmla="*/ 2457903 h 4527226"/>
              <a:gd name="connsiteX10553" fmla="*/ 3527516 w 4239875"/>
              <a:gd name="connsiteY10553" fmla="*/ 2461073 h 4527226"/>
              <a:gd name="connsiteX10554" fmla="*/ 3571212 w 4239875"/>
              <a:gd name="connsiteY10554" fmla="*/ 2528880 h 4527226"/>
              <a:gd name="connsiteX10555" fmla="*/ 3571829 w 4239875"/>
              <a:gd name="connsiteY10555" fmla="*/ 2527253 h 4527226"/>
              <a:gd name="connsiteX10556" fmla="*/ 3572315 w 4239875"/>
              <a:gd name="connsiteY10556" fmla="*/ 2517551 h 4527226"/>
              <a:gd name="connsiteX10557" fmla="*/ 3564668 w 4239875"/>
              <a:gd name="connsiteY10557" fmla="*/ 2505768 h 4527226"/>
              <a:gd name="connsiteX10558" fmla="*/ 3537302 w 4239875"/>
              <a:gd name="connsiteY10558" fmla="*/ 2473619 h 4527226"/>
              <a:gd name="connsiteX10559" fmla="*/ 3021711 w 4239875"/>
              <a:gd name="connsiteY10559" fmla="*/ 2456955 h 4527226"/>
              <a:gd name="connsiteX10560" fmla="*/ 3027595 w 4239875"/>
              <a:gd name="connsiteY10560" fmla="*/ 2463033 h 4527226"/>
              <a:gd name="connsiteX10561" fmla="*/ 3017763 w 4239875"/>
              <a:gd name="connsiteY10561" fmla="*/ 2472552 h 4527226"/>
              <a:gd name="connsiteX10562" fmla="*/ 3011878 w 4239875"/>
              <a:gd name="connsiteY10562" fmla="*/ 2466474 h 4527226"/>
              <a:gd name="connsiteX10563" fmla="*/ 3021711 w 4239875"/>
              <a:gd name="connsiteY10563" fmla="*/ 2456955 h 4527226"/>
              <a:gd name="connsiteX10564" fmla="*/ 2947224 w 4239875"/>
              <a:gd name="connsiteY10564" fmla="*/ 2456644 h 4527226"/>
              <a:gd name="connsiteX10565" fmla="*/ 2995334 w 4239875"/>
              <a:gd name="connsiteY10565" fmla="*/ 2496501 h 4527226"/>
              <a:gd name="connsiteX10566" fmla="*/ 3019993 w 4239875"/>
              <a:gd name="connsiteY10566" fmla="*/ 2520002 h 4527226"/>
              <a:gd name="connsiteX10567" fmla="*/ 3026601 w 4239875"/>
              <a:gd name="connsiteY10567" fmla="*/ 2528793 h 4527226"/>
              <a:gd name="connsiteX10568" fmla="*/ 3026560 w 4239875"/>
              <a:gd name="connsiteY10568" fmla="*/ 2526642 h 4527226"/>
              <a:gd name="connsiteX10569" fmla="*/ 3019017 w 4239875"/>
              <a:gd name="connsiteY10569" fmla="*/ 2514027 h 4527226"/>
              <a:gd name="connsiteX10570" fmla="*/ 3040892 w 4239875"/>
              <a:gd name="connsiteY10570" fmla="*/ 2515338 h 4527226"/>
              <a:gd name="connsiteX10571" fmla="*/ 3038148 w 4239875"/>
              <a:gd name="connsiteY10571" fmla="*/ 2528218 h 4527226"/>
              <a:gd name="connsiteX10572" fmla="*/ 3050364 w 4239875"/>
              <a:gd name="connsiteY10572" fmla="*/ 2538542 h 4527226"/>
              <a:gd name="connsiteX10573" fmla="*/ 3068746 w 4239875"/>
              <a:gd name="connsiteY10573" fmla="*/ 2565384 h 4527226"/>
              <a:gd name="connsiteX10574" fmla="*/ 3038439 w 4239875"/>
              <a:gd name="connsiteY10574" fmla="*/ 2545870 h 4527226"/>
              <a:gd name="connsiteX10575" fmla="*/ 3036691 w 4239875"/>
              <a:gd name="connsiteY10575" fmla="*/ 2543058 h 4527226"/>
              <a:gd name="connsiteX10576" fmla="*/ 3037571 w 4239875"/>
              <a:gd name="connsiteY10576" fmla="*/ 2546021 h 4527226"/>
              <a:gd name="connsiteX10577" fmla="*/ 3027543 w 4239875"/>
              <a:gd name="connsiteY10577" fmla="*/ 2551391 h 4527226"/>
              <a:gd name="connsiteX10578" fmla="*/ 3022303 w 4239875"/>
              <a:gd name="connsiteY10578" fmla="*/ 2545977 h 4527226"/>
              <a:gd name="connsiteX10579" fmla="*/ 3012440 w 4239875"/>
              <a:gd name="connsiteY10579" fmla="*/ 2533826 h 4527226"/>
              <a:gd name="connsiteX10580" fmla="*/ 2991811 w 4239875"/>
              <a:gd name="connsiteY10580" fmla="*/ 2508591 h 4527226"/>
              <a:gd name="connsiteX10581" fmla="*/ 2947224 w 4239875"/>
              <a:gd name="connsiteY10581" fmla="*/ 2456644 h 4527226"/>
              <a:gd name="connsiteX10582" fmla="*/ 3156072 w 4239875"/>
              <a:gd name="connsiteY10582" fmla="*/ 2456422 h 4527226"/>
              <a:gd name="connsiteX10583" fmla="*/ 3160636 w 4239875"/>
              <a:gd name="connsiteY10583" fmla="*/ 2470528 h 4527226"/>
              <a:gd name="connsiteX10584" fmla="*/ 3162363 w 4239875"/>
              <a:gd name="connsiteY10584" fmla="*/ 2461909 h 4527226"/>
              <a:gd name="connsiteX10585" fmla="*/ 3156072 w 4239875"/>
              <a:gd name="connsiteY10585" fmla="*/ 2456422 h 4527226"/>
              <a:gd name="connsiteX10586" fmla="*/ 857444 w 4239875"/>
              <a:gd name="connsiteY10586" fmla="*/ 2455173 h 4527226"/>
              <a:gd name="connsiteX10587" fmla="*/ 865084 w 4239875"/>
              <a:gd name="connsiteY10587" fmla="*/ 2457154 h 4527226"/>
              <a:gd name="connsiteX10588" fmla="*/ 845393 w 4239875"/>
              <a:gd name="connsiteY10588" fmla="*/ 2472102 h 4527226"/>
              <a:gd name="connsiteX10589" fmla="*/ 851905 w 4239875"/>
              <a:gd name="connsiteY10589" fmla="*/ 2459844 h 4527226"/>
              <a:gd name="connsiteX10590" fmla="*/ 857444 w 4239875"/>
              <a:gd name="connsiteY10590" fmla="*/ 2455173 h 4527226"/>
              <a:gd name="connsiteX10591" fmla="*/ 2503172 w 4239875"/>
              <a:gd name="connsiteY10591" fmla="*/ 2454711 h 4527226"/>
              <a:gd name="connsiteX10592" fmla="*/ 2501751 w 4239875"/>
              <a:gd name="connsiteY10592" fmla="*/ 2455782 h 4527226"/>
              <a:gd name="connsiteX10593" fmla="*/ 2502842 w 4239875"/>
              <a:gd name="connsiteY10593" fmla="*/ 2457039 h 4527226"/>
              <a:gd name="connsiteX10594" fmla="*/ 2822453 w 4239875"/>
              <a:gd name="connsiteY10594" fmla="*/ 2453910 h 4527226"/>
              <a:gd name="connsiteX10595" fmla="*/ 2810684 w 4239875"/>
              <a:gd name="connsiteY10595" fmla="*/ 2461190 h 4527226"/>
              <a:gd name="connsiteX10596" fmla="*/ 2831062 w 4239875"/>
              <a:gd name="connsiteY10596" fmla="*/ 2474218 h 4527226"/>
              <a:gd name="connsiteX10597" fmla="*/ 2831450 w 4239875"/>
              <a:gd name="connsiteY10597" fmla="*/ 2474673 h 4527226"/>
              <a:gd name="connsiteX10598" fmla="*/ 2831454 w 4239875"/>
              <a:gd name="connsiteY10598" fmla="*/ 2474669 h 4527226"/>
              <a:gd name="connsiteX10599" fmla="*/ 2841965 w 4239875"/>
              <a:gd name="connsiteY10599" fmla="*/ 2469268 h 4527226"/>
              <a:gd name="connsiteX10600" fmla="*/ 2836738 w 4239875"/>
              <a:gd name="connsiteY10600" fmla="*/ 2464777 h 4527226"/>
              <a:gd name="connsiteX10601" fmla="*/ 2822453 w 4239875"/>
              <a:gd name="connsiteY10601" fmla="*/ 2453910 h 4527226"/>
              <a:gd name="connsiteX10602" fmla="*/ 794120 w 4239875"/>
              <a:gd name="connsiteY10602" fmla="*/ 2453492 h 4527226"/>
              <a:gd name="connsiteX10603" fmla="*/ 792702 w 4239875"/>
              <a:gd name="connsiteY10603" fmla="*/ 2453680 h 4527226"/>
              <a:gd name="connsiteX10604" fmla="*/ 792474 w 4239875"/>
              <a:gd name="connsiteY10604" fmla="*/ 2454143 h 4527226"/>
              <a:gd name="connsiteX10605" fmla="*/ 794205 w 4239875"/>
              <a:gd name="connsiteY10605" fmla="*/ 2453641 h 4527226"/>
              <a:gd name="connsiteX10606" fmla="*/ 3409731 w 4239875"/>
              <a:gd name="connsiteY10606" fmla="*/ 2452653 h 4527226"/>
              <a:gd name="connsiteX10607" fmla="*/ 3452905 w 4239875"/>
              <a:gd name="connsiteY10607" fmla="*/ 2495300 h 4527226"/>
              <a:gd name="connsiteX10608" fmla="*/ 3454123 w 4239875"/>
              <a:gd name="connsiteY10608" fmla="*/ 2508661 h 4527226"/>
              <a:gd name="connsiteX10609" fmla="*/ 3460259 w 4239875"/>
              <a:gd name="connsiteY10609" fmla="*/ 2518766 h 4527226"/>
              <a:gd name="connsiteX10610" fmla="*/ 3457451 w 4239875"/>
              <a:gd name="connsiteY10610" fmla="*/ 2522978 h 4527226"/>
              <a:gd name="connsiteX10611" fmla="*/ 3458924 w 4239875"/>
              <a:gd name="connsiteY10611" fmla="*/ 2526442 h 4527226"/>
              <a:gd name="connsiteX10612" fmla="*/ 3461629 w 4239875"/>
              <a:gd name="connsiteY10612" fmla="*/ 2522194 h 4527226"/>
              <a:gd name="connsiteX10613" fmla="*/ 3460975 w 4239875"/>
              <a:gd name="connsiteY10613" fmla="*/ 2519949 h 4527226"/>
              <a:gd name="connsiteX10614" fmla="*/ 3461226 w 4239875"/>
              <a:gd name="connsiteY10614" fmla="*/ 2520362 h 4527226"/>
              <a:gd name="connsiteX10615" fmla="*/ 3478927 w 4239875"/>
              <a:gd name="connsiteY10615" fmla="*/ 2539333 h 4527226"/>
              <a:gd name="connsiteX10616" fmla="*/ 3513484 w 4239875"/>
              <a:gd name="connsiteY10616" fmla="*/ 2592500 h 4527226"/>
              <a:gd name="connsiteX10617" fmla="*/ 3544284 w 4239875"/>
              <a:gd name="connsiteY10617" fmla="*/ 2648306 h 4527226"/>
              <a:gd name="connsiteX10618" fmla="*/ 3564414 w 4239875"/>
              <a:gd name="connsiteY10618" fmla="*/ 2688250 h 4527226"/>
              <a:gd name="connsiteX10619" fmla="*/ 3564773 w 4239875"/>
              <a:gd name="connsiteY10619" fmla="*/ 2686373 h 4527226"/>
              <a:gd name="connsiteX10620" fmla="*/ 3568719 w 4239875"/>
              <a:gd name="connsiteY10620" fmla="*/ 2686334 h 4527226"/>
              <a:gd name="connsiteX10621" fmla="*/ 3566300 w 4239875"/>
              <a:gd name="connsiteY10621" fmla="*/ 2688675 h 4527226"/>
              <a:gd name="connsiteX10622" fmla="*/ 3565177 w 4239875"/>
              <a:gd name="connsiteY10622" fmla="*/ 2689763 h 4527226"/>
              <a:gd name="connsiteX10623" fmla="*/ 3573838 w 4239875"/>
              <a:gd name="connsiteY10623" fmla="*/ 2706950 h 4527226"/>
              <a:gd name="connsiteX10624" fmla="*/ 3601483 w 4239875"/>
              <a:gd name="connsiteY10624" fmla="*/ 2764635 h 4527226"/>
              <a:gd name="connsiteX10625" fmla="*/ 3617440 w 4239875"/>
              <a:gd name="connsiteY10625" fmla="*/ 2790504 h 4527226"/>
              <a:gd name="connsiteX10626" fmla="*/ 3615108 w 4239875"/>
              <a:gd name="connsiteY10626" fmla="*/ 2803634 h 4527226"/>
              <a:gd name="connsiteX10627" fmla="*/ 3619117 w 4239875"/>
              <a:gd name="connsiteY10627" fmla="*/ 2823312 h 4527226"/>
              <a:gd name="connsiteX10628" fmla="*/ 3632740 w 4239875"/>
              <a:gd name="connsiteY10628" fmla="*/ 2847093 h 4527226"/>
              <a:gd name="connsiteX10629" fmla="*/ 3635662 w 4239875"/>
              <a:gd name="connsiteY10629" fmla="*/ 2865649 h 4527226"/>
              <a:gd name="connsiteX10630" fmla="*/ 3643274 w 4239875"/>
              <a:gd name="connsiteY10630" fmla="*/ 2888725 h 4527226"/>
              <a:gd name="connsiteX10631" fmla="*/ 3613165 w 4239875"/>
              <a:gd name="connsiteY10631" fmla="*/ 2841038 h 4527226"/>
              <a:gd name="connsiteX10632" fmla="*/ 3594271 w 4239875"/>
              <a:gd name="connsiteY10632" fmla="*/ 2797704 h 4527226"/>
              <a:gd name="connsiteX10633" fmla="*/ 3590193 w 4239875"/>
              <a:gd name="connsiteY10633" fmla="*/ 2800378 h 4527226"/>
              <a:gd name="connsiteX10634" fmla="*/ 3587077 w 4239875"/>
              <a:gd name="connsiteY10634" fmla="*/ 2799095 h 4527226"/>
              <a:gd name="connsiteX10635" fmla="*/ 3591299 w 4239875"/>
              <a:gd name="connsiteY10635" fmla="*/ 2796440 h 4527226"/>
              <a:gd name="connsiteX10636" fmla="*/ 3594039 w 4239875"/>
              <a:gd name="connsiteY10636" fmla="*/ 2797174 h 4527226"/>
              <a:gd name="connsiteX10637" fmla="*/ 3589606 w 4239875"/>
              <a:gd name="connsiteY10637" fmla="*/ 2787006 h 4527226"/>
              <a:gd name="connsiteX10638" fmla="*/ 3606182 w 4239875"/>
              <a:gd name="connsiteY10638" fmla="*/ 2790531 h 4527226"/>
              <a:gd name="connsiteX10639" fmla="*/ 3587938 w 4239875"/>
              <a:gd name="connsiteY10639" fmla="*/ 2775575 h 4527226"/>
              <a:gd name="connsiteX10640" fmla="*/ 3596052 w 4239875"/>
              <a:gd name="connsiteY10640" fmla="*/ 2774242 h 4527226"/>
              <a:gd name="connsiteX10641" fmla="*/ 3502109 w 4239875"/>
              <a:gd name="connsiteY10641" fmla="*/ 2590464 h 4527226"/>
              <a:gd name="connsiteX10642" fmla="*/ 3477450 w 4239875"/>
              <a:gd name="connsiteY10642" fmla="*/ 2549461 h 4527226"/>
              <a:gd name="connsiteX10643" fmla="*/ 3468524 w 4239875"/>
              <a:gd name="connsiteY10643" fmla="*/ 2536357 h 4527226"/>
              <a:gd name="connsiteX10644" fmla="*/ 3455326 w 4239875"/>
              <a:gd name="connsiteY10644" fmla="*/ 2538264 h 4527226"/>
              <a:gd name="connsiteX10645" fmla="*/ 3433697 w 4239875"/>
              <a:gd name="connsiteY10645" fmla="*/ 2496504 h 4527226"/>
              <a:gd name="connsiteX10646" fmla="*/ 3409731 w 4239875"/>
              <a:gd name="connsiteY10646" fmla="*/ 2452653 h 4527226"/>
              <a:gd name="connsiteX10647" fmla="*/ 3290735 w 4239875"/>
              <a:gd name="connsiteY10647" fmla="*/ 2451532 h 4527226"/>
              <a:gd name="connsiteX10648" fmla="*/ 3278905 w 4239875"/>
              <a:gd name="connsiteY10648" fmla="*/ 2458100 h 4527226"/>
              <a:gd name="connsiteX10649" fmla="*/ 3285403 w 4239875"/>
              <a:gd name="connsiteY10649" fmla="*/ 2468911 h 4527226"/>
              <a:gd name="connsiteX10650" fmla="*/ 3284244 w 4239875"/>
              <a:gd name="connsiteY10650" fmla="*/ 2471141 h 4527226"/>
              <a:gd name="connsiteX10651" fmla="*/ 3287736 w 4239875"/>
              <a:gd name="connsiteY10651" fmla="*/ 2476444 h 4527226"/>
              <a:gd name="connsiteX10652" fmla="*/ 3289373 w 4239875"/>
              <a:gd name="connsiteY10652" fmla="*/ 2479009 h 4527226"/>
              <a:gd name="connsiteX10653" fmla="*/ 3291350 w 4239875"/>
              <a:gd name="connsiteY10653" fmla="*/ 2471338 h 4527226"/>
              <a:gd name="connsiteX10654" fmla="*/ 3298322 w 4239875"/>
              <a:gd name="connsiteY10654" fmla="*/ 2460519 h 4527226"/>
              <a:gd name="connsiteX10655" fmla="*/ 3302475 w 4239875"/>
              <a:gd name="connsiteY10655" fmla="*/ 2459976 h 4527226"/>
              <a:gd name="connsiteX10656" fmla="*/ 3296121 w 4239875"/>
              <a:gd name="connsiteY10656" fmla="*/ 2452713 h 4527226"/>
              <a:gd name="connsiteX10657" fmla="*/ 2637343 w 4239875"/>
              <a:gd name="connsiteY10657" fmla="*/ 2451066 h 4527226"/>
              <a:gd name="connsiteX10658" fmla="*/ 2595119 w 4239875"/>
              <a:gd name="connsiteY10658" fmla="*/ 2473071 h 4527226"/>
              <a:gd name="connsiteX10659" fmla="*/ 2580164 w 4239875"/>
              <a:gd name="connsiteY10659" fmla="*/ 2485015 h 4527226"/>
              <a:gd name="connsiteX10660" fmla="*/ 2555741 w 4239875"/>
              <a:gd name="connsiteY10660" fmla="*/ 2502840 h 4527226"/>
              <a:gd name="connsiteX10661" fmla="*/ 2541462 w 4239875"/>
              <a:gd name="connsiteY10661" fmla="*/ 2513727 h 4527226"/>
              <a:gd name="connsiteX10662" fmla="*/ 2536100 w 4239875"/>
              <a:gd name="connsiteY10662" fmla="*/ 2516811 h 4527226"/>
              <a:gd name="connsiteX10663" fmla="*/ 2543033 w 4239875"/>
              <a:gd name="connsiteY10663" fmla="*/ 2522286 h 4527226"/>
              <a:gd name="connsiteX10664" fmla="*/ 2544410 w 4239875"/>
              <a:gd name="connsiteY10664" fmla="*/ 2521250 h 4527226"/>
              <a:gd name="connsiteX10665" fmla="*/ 2597070 w 4239875"/>
              <a:gd name="connsiteY10665" fmla="*/ 2483621 h 4527226"/>
              <a:gd name="connsiteX10666" fmla="*/ 3371899 w 4239875"/>
              <a:gd name="connsiteY10666" fmla="*/ 2446824 h 4527226"/>
              <a:gd name="connsiteX10667" fmla="*/ 3376195 w 4239875"/>
              <a:gd name="connsiteY10667" fmla="*/ 2450760 h 4527226"/>
              <a:gd name="connsiteX10668" fmla="*/ 3365329 w 4239875"/>
              <a:gd name="connsiteY10668" fmla="*/ 2449507 h 4527226"/>
              <a:gd name="connsiteX10669" fmla="*/ 3371899 w 4239875"/>
              <a:gd name="connsiteY10669" fmla="*/ 2446824 h 4527226"/>
              <a:gd name="connsiteX10670" fmla="*/ 1286512 w 4239875"/>
              <a:gd name="connsiteY10670" fmla="*/ 2446267 h 4527226"/>
              <a:gd name="connsiteX10671" fmla="*/ 1285941 w 4239875"/>
              <a:gd name="connsiteY10671" fmla="*/ 2450082 h 4527226"/>
              <a:gd name="connsiteX10672" fmla="*/ 1287030 w 4239875"/>
              <a:gd name="connsiteY10672" fmla="*/ 2451348 h 4527226"/>
              <a:gd name="connsiteX10673" fmla="*/ 1288880 w 4239875"/>
              <a:gd name="connsiteY10673" fmla="*/ 2449126 h 4527226"/>
              <a:gd name="connsiteX10674" fmla="*/ 2082958 w 4239875"/>
              <a:gd name="connsiteY10674" fmla="*/ 2446150 h 4527226"/>
              <a:gd name="connsiteX10675" fmla="*/ 2082169 w 4239875"/>
              <a:gd name="connsiteY10675" fmla="*/ 2446774 h 4527226"/>
              <a:gd name="connsiteX10676" fmla="*/ 2082110 w 4239875"/>
              <a:gd name="connsiteY10676" fmla="*/ 2446962 h 4527226"/>
              <a:gd name="connsiteX10677" fmla="*/ 2719328 w 4239875"/>
              <a:gd name="connsiteY10677" fmla="*/ 2443405 h 4527226"/>
              <a:gd name="connsiteX10678" fmla="*/ 2718530 w 4239875"/>
              <a:gd name="connsiteY10678" fmla="*/ 2443565 h 4527226"/>
              <a:gd name="connsiteX10679" fmla="*/ 2718246 w 4239875"/>
              <a:gd name="connsiteY10679" fmla="*/ 2443621 h 4527226"/>
              <a:gd name="connsiteX10680" fmla="*/ 3404455 w 4239875"/>
              <a:gd name="connsiteY10680" fmla="*/ 2443266 h 4527226"/>
              <a:gd name="connsiteX10681" fmla="*/ 3408462 w 4239875"/>
              <a:gd name="connsiteY10681" fmla="*/ 2447150 h 4527226"/>
              <a:gd name="connsiteX10682" fmla="*/ 3398173 w 4239875"/>
              <a:gd name="connsiteY10682" fmla="*/ 2444686 h 4527226"/>
              <a:gd name="connsiteX10683" fmla="*/ 3404455 w 4239875"/>
              <a:gd name="connsiteY10683" fmla="*/ 2443266 h 4527226"/>
              <a:gd name="connsiteX10684" fmla="*/ 2518823 w 4239875"/>
              <a:gd name="connsiteY10684" fmla="*/ 2442921 h 4527226"/>
              <a:gd name="connsiteX10685" fmla="*/ 2513177 w 4239875"/>
              <a:gd name="connsiteY10685" fmla="*/ 2447176 h 4527226"/>
              <a:gd name="connsiteX10686" fmla="*/ 2513183 w 4239875"/>
              <a:gd name="connsiteY10686" fmla="*/ 2447230 h 4527226"/>
              <a:gd name="connsiteX10687" fmla="*/ 2516191 w 4239875"/>
              <a:gd name="connsiteY10687" fmla="*/ 2450451 h 4527226"/>
              <a:gd name="connsiteX10688" fmla="*/ 2516434 w 4239875"/>
              <a:gd name="connsiteY10688" fmla="*/ 2450272 h 4527226"/>
              <a:gd name="connsiteX10689" fmla="*/ 2518971 w 4239875"/>
              <a:gd name="connsiteY10689" fmla="*/ 2445626 h 4527226"/>
              <a:gd name="connsiteX10690" fmla="*/ 1244694 w 4239875"/>
              <a:gd name="connsiteY10690" fmla="*/ 2439110 h 4527226"/>
              <a:gd name="connsiteX10691" fmla="*/ 1239685 w 4239875"/>
              <a:gd name="connsiteY10691" fmla="*/ 2443623 h 4527226"/>
              <a:gd name="connsiteX10692" fmla="*/ 1236747 w 4239875"/>
              <a:gd name="connsiteY10692" fmla="*/ 2447985 h 4527226"/>
              <a:gd name="connsiteX10693" fmla="*/ 3823178 w 4239875"/>
              <a:gd name="connsiteY10693" fmla="*/ 2438690 h 4527226"/>
              <a:gd name="connsiteX10694" fmla="*/ 3839380 w 4239875"/>
              <a:gd name="connsiteY10694" fmla="*/ 2453917 h 4527226"/>
              <a:gd name="connsiteX10695" fmla="*/ 3872084 w 4239875"/>
              <a:gd name="connsiteY10695" fmla="*/ 2513909 h 4527226"/>
              <a:gd name="connsiteX10696" fmla="*/ 3836830 w 4239875"/>
              <a:gd name="connsiteY10696" fmla="*/ 2481351 h 4527226"/>
              <a:gd name="connsiteX10697" fmla="*/ 3823178 w 4239875"/>
              <a:gd name="connsiteY10697" fmla="*/ 2438690 h 4527226"/>
              <a:gd name="connsiteX10698" fmla="*/ 944175 w 4239875"/>
              <a:gd name="connsiteY10698" fmla="*/ 2438356 h 4527226"/>
              <a:gd name="connsiteX10699" fmla="*/ 954840 w 4239875"/>
              <a:gd name="connsiteY10699" fmla="*/ 2446480 h 4527226"/>
              <a:gd name="connsiteX10700" fmla="*/ 960523 w 4239875"/>
              <a:gd name="connsiteY10700" fmla="*/ 2439020 h 4527226"/>
              <a:gd name="connsiteX10701" fmla="*/ 914904 w 4239875"/>
              <a:gd name="connsiteY10701" fmla="*/ 2507756 h 4527226"/>
              <a:gd name="connsiteX10702" fmla="*/ 915254 w 4239875"/>
              <a:gd name="connsiteY10702" fmla="*/ 2496233 h 4527226"/>
              <a:gd name="connsiteX10703" fmla="*/ 904903 w 4239875"/>
              <a:gd name="connsiteY10703" fmla="*/ 2478850 h 4527226"/>
              <a:gd name="connsiteX10704" fmla="*/ 923734 w 4239875"/>
              <a:gd name="connsiteY10704" fmla="*/ 2469616 h 4527226"/>
              <a:gd name="connsiteX10705" fmla="*/ 926224 w 4239875"/>
              <a:gd name="connsiteY10705" fmla="*/ 2477408 h 4527226"/>
              <a:gd name="connsiteX10706" fmla="*/ 946115 w 4239875"/>
              <a:gd name="connsiteY10706" fmla="*/ 2451297 h 4527226"/>
              <a:gd name="connsiteX10707" fmla="*/ 937941 w 4239875"/>
              <a:gd name="connsiteY10707" fmla="*/ 2450965 h 4527226"/>
              <a:gd name="connsiteX10708" fmla="*/ 944175 w 4239875"/>
              <a:gd name="connsiteY10708" fmla="*/ 2438356 h 4527226"/>
              <a:gd name="connsiteX10709" fmla="*/ 2086677 w 4239875"/>
              <a:gd name="connsiteY10709" fmla="*/ 2436488 h 4527226"/>
              <a:gd name="connsiteX10710" fmla="*/ 2083395 w 4239875"/>
              <a:gd name="connsiteY10710" fmla="*/ 2439551 h 4527226"/>
              <a:gd name="connsiteX10711" fmla="*/ 2084119 w 4239875"/>
              <a:gd name="connsiteY10711" fmla="*/ 2440470 h 4527226"/>
              <a:gd name="connsiteX10712" fmla="*/ 2088408 w 4239875"/>
              <a:gd name="connsiteY10712" fmla="*/ 2436552 h 4527226"/>
              <a:gd name="connsiteX10713" fmla="*/ 2621071 w 4239875"/>
              <a:gd name="connsiteY10713" fmla="*/ 2436474 h 4527226"/>
              <a:gd name="connsiteX10714" fmla="*/ 2591228 w 4239875"/>
              <a:gd name="connsiteY10714" fmla="*/ 2452185 h 4527226"/>
              <a:gd name="connsiteX10715" fmla="*/ 2589439 w 4239875"/>
              <a:gd name="connsiteY10715" fmla="*/ 2453171 h 4527226"/>
              <a:gd name="connsiteX10716" fmla="*/ 2538518 w 4239875"/>
              <a:gd name="connsiteY10716" fmla="*/ 2491822 h 4527226"/>
              <a:gd name="connsiteX10717" fmla="*/ 2540474 w 4239875"/>
              <a:gd name="connsiteY10717" fmla="*/ 2492712 h 4527226"/>
              <a:gd name="connsiteX10718" fmla="*/ 2548546 w 4239875"/>
              <a:gd name="connsiteY10718" fmla="*/ 2488137 h 4527226"/>
              <a:gd name="connsiteX10719" fmla="*/ 2613235 w 4239875"/>
              <a:gd name="connsiteY10719" fmla="*/ 2452872 h 4527226"/>
              <a:gd name="connsiteX10720" fmla="*/ 2628699 w 4239875"/>
              <a:gd name="connsiteY10720" fmla="*/ 2441281 h 4527226"/>
              <a:gd name="connsiteX10721" fmla="*/ 2625950 w 4239875"/>
              <a:gd name="connsiteY10721" fmla="*/ 2440150 h 4527226"/>
              <a:gd name="connsiteX10722" fmla="*/ 2724603 w 4239875"/>
              <a:gd name="connsiteY10722" fmla="*/ 2436395 h 4527226"/>
              <a:gd name="connsiteX10723" fmla="*/ 2721531 w 4239875"/>
              <a:gd name="connsiteY10723" fmla="*/ 2444682 h 4527226"/>
              <a:gd name="connsiteX10724" fmla="*/ 2721071 w 4239875"/>
              <a:gd name="connsiteY10724" fmla="*/ 2443060 h 4527226"/>
              <a:gd name="connsiteX10725" fmla="*/ 2719328 w 4239875"/>
              <a:gd name="connsiteY10725" fmla="*/ 2443405 h 4527226"/>
              <a:gd name="connsiteX10726" fmla="*/ 2720190 w 4239875"/>
              <a:gd name="connsiteY10726" fmla="*/ 2443234 h 4527226"/>
              <a:gd name="connsiteX10727" fmla="*/ 2721071 w 4239875"/>
              <a:gd name="connsiteY10727" fmla="*/ 2443059 h 4527226"/>
              <a:gd name="connsiteX10728" fmla="*/ 2720101 w 4239875"/>
              <a:gd name="connsiteY10728" fmla="*/ 2439647 h 4527226"/>
              <a:gd name="connsiteX10729" fmla="*/ 2724603 w 4239875"/>
              <a:gd name="connsiteY10729" fmla="*/ 2436395 h 4527226"/>
              <a:gd name="connsiteX10730" fmla="*/ 2728878 w 4239875"/>
              <a:gd name="connsiteY10730" fmla="*/ 2435553 h 4527226"/>
              <a:gd name="connsiteX10731" fmla="*/ 2730349 w 4239875"/>
              <a:gd name="connsiteY10731" fmla="*/ 2440126 h 4527226"/>
              <a:gd name="connsiteX10732" fmla="*/ 2726382 w 4239875"/>
              <a:gd name="connsiteY10732" fmla="*/ 2438830 h 4527226"/>
              <a:gd name="connsiteX10733" fmla="*/ 2725970 w 4239875"/>
              <a:gd name="connsiteY10733" fmla="*/ 2435927 h 4527226"/>
              <a:gd name="connsiteX10734" fmla="*/ 2728878 w 4239875"/>
              <a:gd name="connsiteY10734" fmla="*/ 2435553 h 4527226"/>
              <a:gd name="connsiteX10735" fmla="*/ 1133066 w 4239875"/>
              <a:gd name="connsiteY10735" fmla="*/ 2434650 h 4527226"/>
              <a:gd name="connsiteX10736" fmla="*/ 1053765 w 4239875"/>
              <a:gd name="connsiteY10736" fmla="*/ 2503055 h 4527226"/>
              <a:gd name="connsiteX10737" fmla="*/ 989094 w 4239875"/>
              <a:gd name="connsiteY10737" fmla="*/ 2592414 h 4527226"/>
              <a:gd name="connsiteX10738" fmla="*/ 1003927 w 4239875"/>
              <a:gd name="connsiteY10738" fmla="*/ 2584097 h 4527226"/>
              <a:gd name="connsiteX10739" fmla="*/ 1010415 w 4239875"/>
              <a:gd name="connsiteY10739" fmla="*/ 2573347 h 4527226"/>
              <a:gd name="connsiteX10740" fmla="*/ 1024007 w 4239875"/>
              <a:gd name="connsiteY10740" fmla="*/ 2577815 h 4527226"/>
              <a:gd name="connsiteX10741" fmla="*/ 1061376 w 4239875"/>
              <a:gd name="connsiteY10741" fmla="*/ 2539912 h 4527226"/>
              <a:gd name="connsiteX10742" fmla="*/ 1038346 w 4239875"/>
              <a:gd name="connsiteY10742" fmla="*/ 2576656 h 4527226"/>
              <a:gd name="connsiteX10743" fmla="*/ 1075540 w 4239875"/>
              <a:gd name="connsiteY10743" fmla="*/ 2533853 h 4527226"/>
              <a:gd name="connsiteX10744" fmla="*/ 1070528 w 4239875"/>
              <a:gd name="connsiteY10744" fmla="*/ 2532568 h 4527226"/>
              <a:gd name="connsiteX10745" fmla="*/ 1062441 w 4239875"/>
              <a:gd name="connsiteY10745" fmla="*/ 2527870 h 4527226"/>
              <a:gd name="connsiteX10746" fmla="*/ 1096552 w 4239875"/>
              <a:gd name="connsiteY10746" fmla="*/ 2489854 h 4527226"/>
              <a:gd name="connsiteX10747" fmla="*/ 1114699 w 4239875"/>
              <a:gd name="connsiteY10747" fmla="*/ 2470543 h 4527226"/>
              <a:gd name="connsiteX10748" fmla="*/ 1128206 w 4239875"/>
              <a:gd name="connsiteY10748" fmla="*/ 2474984 h 4527226"/>
              <a:gd name="connsiteX10749" fmla="*/ 1112224 w 4239875"/>
              <a:gd name="connsiteY10749" fmla="*/ 2488637 h 4527226"/>
              <a:gd name="connsiteX10750" fmla="*/ 1108290 w 4239875"/>
              <a:gd name="connsiteY10750" fmla="*/ 2496987 h 4527226"/>
              <a:gd name="connsiteX10751" fmla="*/ 1139291 w 4239875"/>
              <a:gd name="connsiteY10751" fmla="*/ 2462900 h 4527226"/>
              <a:gd name="connsiteX10752" fmla="*/ 1139691 w 4239875"/>
              <a:gd name="connsiteY10752" fmla="*/ 2461275 h 4527226"/>
              <a:gd name="connsiteX10753" fmla="*/ 1132154 w 4239875"/>
              <a:gd name="connsiteY10753" fmla="*/ 2468938 h 4527226"/>
              <a:gd name="connsiteX10754" fmla="*/ 1120633 w 4239875"/>
              <a:gd name="connsiteY10754" fmla="*/ 2462125 h 4527226"/>
              <a:gd name="connsiteX10755" fmla="*/ 1133066 w 4239875"/>
              <a:gd name="connsiteY10755" fmla="*/ 2434650 h 4527226"/>
              <a:gd name="connsiteX10756" fmla="*/ 2901221 w 4239875"/>
              <a:gd name="connsiteY10756" fmla="*/ 2434308 h 4527226"/>
              <a:gd name="connsiteX10757" fmla="*/ 2912106 w 4239875"/>
              <a:gd name="connsiteY10757" fmla="*/ 2442601 h 4527226"/>
              <a:gd name="connsiteX10758" fmla="*/ 2909610 w 4239875"/>
              <a:gd name="connsiteY10758" fmla="*/ 2445877 h 4527226"/>
              <a:gd name="connsiteX10759" fmla="*/ 2898724 w 4239875"/>
              <a:gd name="connsiteY10759" fmla="*/ 2437584 h 4527226"/>
              <a:gd name="connsiteX10760" fmla="*/ 2901221 w 4239875"/>
              <a:gd name="connsiteY10760" fmla="*/ 2434308 h 4527226"/>
              <a:gd name="connsiteX10761" fmla="*/ 1315479 w 4239875"/>
              <a:gd name="connsiteY10761" fmla="*/ 2433278 h 4527226"/>
              <a:gd name="connsiteX10762" fmla="*/ 1304314 w 4239875"/>
              <a:gd name="connsiteY10762" fmla="*/ 2444946 h 4527226"/>
              <a:gd name="connsiteX10763" fmla="*/ 1296661 w 4239875"/>
              <a:gd name="connsiteY10763" fmla="*/ 2453038 h 4527226"/>
              <a:gd name="connsiteX10764" fmla="*/ 1296228 w 4239875"/>
              <a:gd name="connsiteY10764" fmla="*/ 2454241 h 4527226"/>
              <a:gd name="connsiteX10765" fmla="*/ 1296697 w 4239875"/>
              <a:gd name="connsiteY10765" fmla="*/ 2459911 h 4527226"/>
              <a:gd name="connsiteX10766" fmla="*/ 1298152 w 4239875"/>
              <a:gd name="connsiteY10766" fmla="*/ 2460928 h 4527226"/>
              <a:gd name="connsiteX10767" fmla="*/ 1308195 w 4239875"/>
              <a:gd name="connsiteY10767" fmla="*/ 2452552 h 4527226"/>
              <a:gd name="connsiteX10768" fmla="*/ 1311881 w 4239875"/>
              <a:gd name="connsiteY10768" fmla="*/ 2449959 h 4527226"/>
              <a:gd name="connsiteX10769" fmla="*/ 1313261 w 4239875"/>
              <a:gd name="connsiteY10769" fmla="*/ 2447638 h 4527226"/>
              <a:gd name="connsiteX10770" fmla="*/ 1319405 w 4239875"/>
              <a:gd name="connsiteY10770" fmla="*/ 2438084 h 4527226"/>
              <a:gd name="connsiteX10771" fmla="*/ 1316259 w 4239875"/>
              <a:gd name="connsiteY10771" fmla="*/ 2433617 h 4527226"/>
              <a:gd name="connsiteX10772" fmla="*/ 1303077 w 4239875"/>
              <a:gd name="connsiteY10772" fmla="*/ 2432410 h 4527226"/>
              <a:gd name="connsiteX10773" fmla="*/ 1301283 w 4239875"/>
              <a:gd name="connsiteY10773" fmla="*/ 2433243 h 4527226"/>
              <a:gd name="connsiteX10774" fmla="*/ 1291499 w 4239875"/>
              <a:gd name="connsiteY10774" fmla="*/ 2444181 h 4527226"/>
              <a:gd name="connsiteX10775" fmla="*/ 1292940 w 4239875"/>
              <a:gd name="connsiteY10775" fmla="*/ 2444246 h 4527226"/>
              <a:gd name="connsiteX10776" fmla="*/ 1301383 w 4239875"/>
              <a:gd name="connsiteY10776" fmla="*/ 2434100 h 4527226"/>
              <a:gd name="connsiteX10777" fmla="*/ 1326818 w 4239875"/>
              <a:gd name="connsiteY10777" fmla="*/ 2428766 h 4527226"/>
              <a:gd name="connsiteX10778" fmla="*/ 1324212 w 4239875"/>
              <a:gd name="connsiteY10778" fmla="*/ 2429868 h 4527226"/>
              <a:gd name="connsiteX10779" fmla="*/ 1325032 w 4239875"/>
              <a:gd name="connsiteY10779" fmla="*/ 2430905 h 4527226"/>
              <a:gd name="connsiteX10780" fmla="*/ 2609375 w 4239875"/>
              <a:gd name="connsiteY10780" fmla="*/ 2426244 h 4527226"/>
              <a:gd name="connsiteX10781" fmla="*/ 2591822 w 4239875"/>
              <a:gd name="connsiteY10781" fmla="*/ 2439409 h 4527226"/>
              <a:gd name="connsiteX10782" fmla="*/ 2610956 w 4239875"/>
              <a:gd name="connsiteY10782" fmla="*/ 2430191 h 4527226"/>
              <a:gd name="connsiteX10783" fmla="*/ 2612585 w 4239875"/>
              <a:gd name="connsiteY10783" fmla="*/ 2429237 h 4527226"/>
              <a:gd name="connsiteX10784" fmla="*/ 920915 w 4239875"/>
              <a:gd name="connsiteY10784" fmla="*/ 2426151 h 4527226"/>
              <a:gd name="connsiteX10785" fmla="*/ 920321 w 4239875"/>
              <a:gd name="connsiteY10785" fmla="*/ 2446754 h 4527226"/>
              <a:gd name="connsiteX10786" fmla="*/ 889952 w 4239875"/>
              <a:gd name="connsiteY10786" fmla="*/ 2475775 h 4527226"/>
              <a:gd name="connsiteX10787" fmla="*/ 891653 w 4239875"/>
              <a:gd name="connsiteY10787" fmla="*/ 2456896 h 4527226"/>
              <a:gd name="connsiteX10788" fmla="*/ 920915 w 4239875"/>
              <a:gd name="connsiteY10788" fmla="*/ 2426151 h 4527226"/>
              <a:gd name="connsiteX10789" fmla="*/ 2924009 w 4239875"/>
              <a:gd name="connsiteY10789" fmla="*/ 2425709 h 4527226"/>
              <a:gd name="connsiteX10790" fmla="*/ 2933322 w 4239875"/>
              <a:gd name="connsiteY10790" fmla="*/ 2432803 h 4527226"/>
              <a:gd name="connsiteX10791" fmla="*/ 2928197 w 4239875"/>
              <a:gd name="connsiteY10791" fmla="*/ 2439534 h 4527226"/>
              <a:gd name="connsiteX10792" fmla="*/ 2918882 w 4239875"/>
              <a:gd name="connsiteY10792" fmla="*/ 2432439 h 4527226"/>
              <a:gd name="connsiteX10793" fmla="*/ 2924009 w 4239875"/>
              <a:gd name="connsiteY10793" fmla="*/ 2425709 h 4527226"/>
              <a:gd name="connsiteX10794" fmla="*/ 2661778 w 4239875"/>
              <a:gd name="connsiteY10794" fmla="*/ 2424479 h 4527226"/>
              <a:gd name="connsiteX10795" fmla="*/ 2661615 w 4239875"/>
              <a:gd name="connsiteY10795" fmla="*/ 2424582 h 4527226"/>
              <a:gd name="connsiteX10796" fmla="*/ 2650932 w 4239875"/>
              <a:gd name="connsiteY10796" fmla="*/ 2429775 h 4527226"/>
              <a:gd name="connsiteX10797" fmla="*/ 2640481 w 4239875"/>
              <a:gd name="connsiteY10797" fmla="*/ 2437566 h 4527226"/>
              <a:gd name="connsiteX10798" fmla="*/ 2662342 w 4239875"/>
              <a:gd name="connsiteY10798" fmla="*/ 2424939 h 4527226"/>
              <a:gd name="connsiteX10799" fmla="*/ 1246078 w 4239875"/>
              <a:gd name="connsiteY10799" fmla="*/ 2423156 h 4527226"/>
              <a:gd name="connsiteX10800" fmla="*/ 1244216 w 4239875"/>
              <a:gd name="connsiteY10800" fmla="*/ 2425347 h 4527226"/>
              <a:gd name="connsiteX10801" fmla="*/ 1246005 w 4239875"/>
              <a:gd name="connsiteY10801" fmla="*/ 2427482 h 4527226"/>
              <a:gd name="connsiteX10802" fmla="*/ 1246543 w 4239875"/>
              <a:gd name="connsiteY10802" fmla="*/ 2423709 h 4527226"/>
              <a:gd name="connsiteX10803" fmla="*/ 3183882 w 4239875"/>
              <a:gd name="connsiteY10803" fmla="*/ 2422747 h 4527226"/>
              <a:gd name="connsiteX10804" fmla="*/ 3179094 w 4239875"/>
              <a:gd name="connsiteY10804" fmla="*/ 2423839 h 4527226"/>
              <a:gd name="connsiteX10805" fmla="*/ 3192898 w 4239875"/>
              <a:gd name="connsiteY10805" fmla="*/ 2436031 h 4527226"/>
              <a:gd name="connsiteX10806" fmla="*/ 3194819 w 4239875"/>
              <a:gd name="connsiteY10806" fmla="*/ 2438353 h 4527226"/>
              <a:gd name="connsiteX10807" fmla="*/ 3193909 w 4239875"/>
              <a:gd name="connsiteY10807" fmla="*/ 2434834 h 4527226"/>
              <a:gd name="connsiteX10808" fmla="*/ 3195462 w 4239875"/>
              <a:gd name="connsiteY10808" fmla="*/ 2432478 h 4527226"/>
              <a:gd name="connsiteX10809" fmla="*/ 3189985 w 4239875"/>
              <a:gd name="connsiteY10809" fmla="*/ 2426266 h 4527226"/>
              <a:gd name="connsiteX10810" fmla="*/ 3183882 w 4239875"/>
              <a:gd name="connsiteY10810" fmla="*/ 2422747 h 4527226"/>
              <a:gd name="connsiteX10811" fmla="*/ 3118302 w 4239875"/>
              <a:gd name="connsiteY10811" fmla="*/ 2421300 h 4527226"/>
              <a:gd name="connsiteX10812" fmla="*/ 3121743 w 4239875"/>
              <a:gd name="connsiteY10812" fmla="*/ 2433770 h 4527226"/>
              <a:gd name="connsiteX10813" fmla="*/ 3124317 w 4239875"/>
              <a:gd name="connsiteY10813" fmla="*/ 2435173 h 4527226"/>
              <a:gd name="connsiteX10814" fmla="*/ 3136254 w 4239875"/>
              <a:gd name="connsiteY10814" fmla="*/ 2447269 h 4527226"/>
              <a:gd name="connsiteX10815" fmla="*/ 3128173 w 4239875"/>
              <a:gd name="connsiteY10815" fmla="*/ 2443731 h 4527226"/>
              <a:gd name="connsiteX10816" fmla="*/ 3127510 w 4239875"/>
              <a:gd name="connsiteY10816" fmla="*/ 2443215 h 4527226"/>
              <a:gd name="connsiteX10817" fmla="*/ 3129150 w 4239875"/>
              <a:gd name="connsiteY10817" fmla="*/ 2445784 h 4527226"/>
              <a:gd name="connsiteX10818" fmla="*/ 3152074 w 4239875"/>
              <a:gd name="connsiteY10818" fmla="*/ 2456179 h 4527226"/>
              <a:gd name="connsiteX10819" fmla="*/ 3138102 w 4239875"/>
              <a:gd name="connsiteY10819" fmla="*/ 2435918 h 4527226"/>
              <a:gd name="connsiteX10820" fmla="*/ 3118302 w 4239875"/>
              <a:gd name="connsiteY10820" fmla="*/ 2421300 h 4527226"/>
              <a:gd name="connsiteX10821" fmla="*/ 1243315 w 4239875"/>
              <a:gd name="connsiteY10821" fmla="*/ 2419858 h 4527226"/>
              <a:gd name="connsiteX10822" fmla="*/ 1243146 w 4239875"/>
              <a:gd name="connsiteY10822" fmla="*/ 2421048 h 4527226"/>
              <a:gd name="connsiteX10823" fmla="*/ 1243776 w 4239875"/>
              <a:gd name="connsiteY10823" fmla="*/ 2420407 h 4527226"/>
              <a:gd name="connsiteX10824" fmla="*/ 2726102 w 4239875"/>
              <a:gd name="connsiteY10824" fmla="*/ 2419477 h 4527226"/>
              <a:gd name="connsiteX10825" fmla="*/ 2730693 w 4239875"/>
              <a:gd name="connsiteY10825" fmla="*/ 2422265 h 4527226"/>
              <a:gd name="connsiteX10826" fmla="*/ 2737243 w 4239875"/>
              <a:gd name="connsiteY10826" fmla="*/ 2430984 h 4527226"/>
              <a:gd name="connsiteX10827" fmla="*/ 2720663 w 4239875"/>
              <a:gd name="connsiteY10827" fmla="*/ 2421672 h 4527226"/>
              <a:gd name="connsiteX10828" fmla="*/ 2726102 w 4239875"/>
              <a:gd name="connsiteY10828" fmla="*/ 2419477 h 4527226"/>
              <a:gd name="connsiteX10829" fmla="*/ 3391264 w 4239875"/>
              <a:gd name="connsiteY10829" fmla="*/ 2419446 h 4527226"/>
              <a:gd name="connsiteX10830" fmla="*/ 3400478 w 4239875"/>
              <a:gd name="connsiteY10830" fmla="*/ 2427254 h 4527226"/>
              <a:gd name="connsiteX10831" fmla="*/ 3399762 w 4239875"/>
              <a:gd name="connsiteY10831" fmla="*/ 2437987 h 4527226"/>
              <a:gd name="connsiteX10832" fmla="*/ 3391264 w 4239875"/>
              <a:gd name="connsiteY10832" fmla="*/ 2419446 h 4527226"/>
              <a:gd name="connsiteX10833" fmla="*/ 2654746 w 4239875"/>
              <a:gd name="connsiteY10833" fmla="*/ 2418744 h 4527226"/>
              <a:gd name="connsiteX10834" fmla="*/ 2629083 w 4239875"/>
              <a:gd name="connsiteY10834" fmla="*/ 2432255 h 4527226"/>
              <a:gd name="connsiteX10835" fmla="*/ 2631256 w 4239875"/>
              <a:gd name="connsiteY10835" fmla="*/ 2434500 h 4527226"/>
              <a:gd name="connsiteX10836" fmla="*/ 2633285 w 4239875"/>
              <a:gd name="connsiteY10836" fmla="*/ 2437844 h 4527226"/>
              <a:gd name="connsiteX10837" fmla="*/ 2636665 w 4239875"/>
              <a:gd name="connsiteY10837" fmla="*/ 2435310 h 4527226"/>
              <a:gd name="connsiteX10838" fmla="*/ 2655978 w 4239875"/>
              <a:gd name="connsiteY10838" fmla="*/ 2419748 h 4527226"/>
              <a:gd name="connsiteX10839" fmla="*/ 2601030 w 4239875"/>
              <a:gd name="connsiteY10839" fmla="*/ 2418462 h 4527226"/>
              <a:gd name="connsiteX10840" fmla="*/ 2554330 w 4239875"/>
              <a:gd name="connsiteY10840" fmla="*/ 2453910 h 4527226"/>
              <a:gd name="connsiteX10841" fmla="*/ 2551247 w 4239875"/>
              <a:gd name="connsiteY10841" fmla="*/ 2456200 h 4527226"/>
              <a:gd name="connsiteX10842" fmla="*/ 2564962 w 4239875"/>
              <a:gd name="connsiteY10842" fmla="*/ 2450564 h 4527226"/>
              <a:gd name="connsiteX10843" fmla="*/ 2604211 w 4239875"/>
              <a:gd name="connsiteY10843" fmla="*/ 2421429 h 4527226"/>
              <a:gd name="connsiteX10844" fmla="*/ 1396203 w 4239875"/>
              <a:gd name="connsiteY10844" fmla="*/ 2414685 h 4527226"/>
              <a:gd name="connsiteX10845" fmla="*/ 1363932 w 4239875"/>
              <a:gd name="connsiteY10845" fmla="*/ 2453104 h 4527226"/>
              <a:gd name="connsiteX10846" fmla="*/ 1360011 w 4239875"/>
              <a:gd name="connsiteY10846" fmla="*/ 2451003 h 4527226"/>
              <a:gd name="connsiteX10847" fmla="*/ 1350148 w 4239875"/>
              <a:gd name="connsiteY10847" fmla="*/ 2460238 h 4527226"/>
              <a:gd name="connsiteX10848" fmla="*/ 1348267 w 4239875"/>
              <a:gd name="connsiteY10848" fmla="*/ 2457002 h 4527226"/>
              <a:gd name="connsiteX10849" fmla="*/ 1344920 w 4239875"/>
              <a:gd name="connsiteY10849" fmla="*/ 2460100 h 4527226"/>
              <a:gd name="connsiteX10850" fmla="*/ 1347834 w 4239875"/>
              <a:gd name="connsiteY10850" fmla="*/ 2462610 h 4527226"/>
              <a:gd name="connsiteX10851" fmla="*/ 1320536 w 4239875"/>
              <a:gd name="connsiteY10851" fmla="*/ 2484638 h 4527226"/>
              <a:gd name="connsiteX10852" fmla="*/ 1308185 w 4239875"/>
              <a:gd name="connsiteY10852" fmla="*/ 2497759 h 4527226"/>
              <a:gd name="connsiteX10853" fmla="*/ 1299413 w 4239875"/>
              <a:gd name="connsiteY10853" fmla="*/ 2504809 h 4527226"/>
              <a:gd name="connsiteX10854" fmla="*/ 1298131 w 4239875"/>
              <a:gd name="connsiteY10854" fmla="*/ 2504447 h 4527226"/>
              <a:gd name="connsiteX10855" fmla="*/ 1266954 w 4239875"/>
              <a:gd name="connsiteY10855" fmla="*/ 2537973 h 4527226"/>
              <a:gd name="connsiteX10856" fmla="*/ 1267279 w 4239875"/>
              <a:gd name="connsiteY10856" fmla="*/ 2541587 h 4527226"/>
              <a:gd name="connsiteX10857" fmla="*/ 1278211 w 4239875"/>
              <a:gd name="connsiteY10857" fmla="*/ 2540621 h 4527226"/>
              <a:gd name="connsiteX10858" fmla="*/ 1288442 w 4239875"/>
              <a:gd name="connsiteY10858" fmla="*/ 2548414 h 4527226"/>
              <a:gd name="connsiteX10859" fmla="*/ 1295535 w 4239875"/>
              <a:gd name="connsiteY10859" fmla="*/ 2540760 h 4527226"/>
              <a:gd name="connsiteX10860" fmla="*/ 1300690 w 4239875"/>
              <a:gd name="connsiteY10860" fmla="*/ 2525069 h 4527226"/>
              <a:gd name="connsiteX10861" fmla="*/ 1315921 w 4239875"/>
              <a:gd name="connsiteY10861" fmla="*/ 2509537 h 4527226"/>
              <a:gd name="connsiteX10862" fmla="*/ 1343666 w 4239875"/>
              <a:gd name="connsiteY10862" fmla="*/ 2483822 h 4527226"/>
              <a:gd name="connsiteX10863" fmla="*/ 1354923 w 4239875"/>
              <a:gd name="connsiteY10863" fmla="*/ 2468092 h 4527226"/>
              <a:gd name="connsiteX10864" fmla="*/ 1364837 w 4239875"/>
              <a:gd name="connsiteY10864" fmla="*/ 2456599 h 4527226"/>
              <a:gd name="connsiteX10865" fmla="*/ 1370503 w 4239875"/>
              <a:gd name="connsiteY10865" fmla="*/ 2450105 h 4527226"/>
              <a:gd name="connsiteX10866" fmla="*/ 1366589 w 4239875"/>
              <a:gd name="connsiteY10866" fmla="*/ 2453774 h 4527226"/>
              <a:gd name="connsiteX10867" fmla="*/ 1372295 w 4239875"/>
              <a:gd name="connsiteY10867" fmla="*/ 2446774 h 4527226"/>
              <a:gd name="connsiteX10868" fmla="*/ 1396203 w 4239875"/>
              <a:gd name="connsiteY10868" fmla="*/ 2414685 h 4527226"/>
              <a:gd name="connsiteX10869" fmla="*/ 3366443 w 4239875"/>
              <a:gd name="connsiteY10869" fmla="*/ 2413248 h 4527226"/>
              <a:gd name="connsiteX10870" fmla="*/ 3374472 w 4239875"/>
              <a:gd name="connsiteY10870" fmla="*/ 2417667 h 4527226"/>
              <a:gd name="connsiteX10871" fmla="*/ 3376131 w 4239875"/>
              <a:gd name="connsiteY10871" fmla="*/ 2432660 h 4527226"/>
              <a:gd name="connsiteX10872" fmla="*/ 3375061 w 4239875"/>
              <a:gd name="connsiteY10872" fmla="*/ 2431554 h 4527226"/>
              <a:gd name="connsiteX10873" fmla="*/ 3373223 w 4239875"/>
              <a:gd name="connsiteY10873" fmla="*/ 2436554 h 4527226"/>
              <a:gd name="connsiteX10874" fmla="*/ 3369921 w 4239875"/>
              <a:gd name="connsiteY10874" fmla="*/ 2430017 h 4527226"/>
              <a:gd name="connsiteX10875" fmla="*/ 3371474 w 4239875"/>
              <a:gd name="connsiteY10875" fmla="*/ 2427849 h 4527226"/>
              <a:gd name="connsiteX10876" fmla="*/ 3363653 w 4239875"/>
              <a:gd name="connsiteY10876" fmla="*/ 2419773 h 4527226"/>
              <a:gd name="connsiteX10877" fmla="*/ 3363749 w 4239875"/>
              <a:gd name="connsiteY10877" fmla="*/ 2420164 h 4527226"/>
              <a:gd name="connsiteX10878" fmla="*/ 3361062 w 4239875"/>
              <a:gd name="connsiteY10878" fmla="*/ 2424405 h 4527226"/>
              <a:gd name="connsiteX10879" fmla="*/ 3360124 w 4239875"/>
              <a:gd name="connsiteY10879" fmla="*/ 2420774 h 4527226"/>
              <a:gd name="connsiteX10880" fmla="*/ 3361946 w 4239875"/>
              <a:gd name="connsiteY10880" fmla="*/ 2418009 h 4527226"/>
              <a:gd name="connsiteX10881" fmla="*/ 3358154 w 4239875"/>
              <a:gd name="connsiteY10881" fmla="*/ 2414093 h 4527226"/>
              <a:gd name="connsiteX10882" fmla="*/ 3366443 w 4239875"/>
              <a:gd name="connsiteY10882" fmla="*/ 2413248 h 4527226"/>
              <a:gd name="connsiteX10883" fmla="*/ 3328590 w 4239875"/>
              <a:gd name="connsiteY10883" fmla="*/ 2412461 h 4527226"/>
              <a:gd name="connsiteX10884" fmla="*/ 3330934 w 4239875"/>
              <a:gd name="connsiteY10884" fmla="*/ 2420441 h 4527226"/>
              <a:gd name="connsiteX10885" fmla="*/ 3328590 w 4239875"/>
              <a:gd name="connsiteY10885" fmla="*/ 2412461 h 4527226"/>
              <a:gd name="connsiteX10886" fmla="*/ 2976348 w 4239875"/>
              <a:gd name="connsiteY10886" fmla="*/ 2410107 h 4527226"/>
              <a:gd name="connsiteX10887" fmla="*/ 3015248 w 4239875"/>
              <a:gd name="connsiteY10887" fmla="*/ 2450283 h 4527226"/>
              <a:gd name="connsiteX10888" fmla="*/ 2997378 w 4239875"/>
              <a:gd name="connsiteY10888" fmla="*/ 2457296 h 4527226"/>
              <a:gd name="connsiteX10889" fmla="*/ 3013879 w 4239875"/>
              <a:gd name="connsiteY10889" fmla="*/ 2476297 h 4527226"/>
              <a:gd name="connsiteX10890" fmla="*/ 3004090 w 4239875"/>
              <a:gd name="connsiteY10890" fmla="*/ 2485779 h 4527226"/>
              <a:gd name="connsiteX10891" fmla="*/ 2994686 w 4239875"/>
              <a:gd name="connsiteY10891" fmla="*/ 2470191 h 4527226"/>
              <a:gd name="connsiteX10892" fmla="*/ 2995441 w 4239875"/>
              <a:gd name="connsiteY10892" fmla="*/ 2494152 h 4527226"/>
              <a:gd name="connsiteX10893" fmla="*/ 2974876 w 4239875"/>
              <a:gd name="connsiteY10893" fmla="*/ 2472913 h 4527226"/>
              <a:gd name="connsiteX10894" fmla="*/ 2963786 w 4239875"/>
              <a:gd name="connsiteY10894" fmla="*/ 2463420 h 4527226"/>
              <a:gd name="connsiteX10895" fmla="*/ 2971553 w 4239875"/>
              <a:gd name="connsiteY10895" fmla="*/ 2460014 h 4527226"/>
              <a:gd name="connsiteX10896" fmla="*/ 2985483 w 4239875"/>
              <a:gd name="connsiteY10896" fmla="*/ 2462643 h 4527226"/>
              <a:gd name="connsiteX10897" fmla="*/ 2999091 w 4239875"/>
              <a:gd name="connsiteY10897" fmla="*/ 2445351 h 4527226"/>
              <a:gd name="connsiteX10898" fmla="*/ 2987903 w 4239875"/>
              <a:gd name="connsiteY10898" fmla="*/ 2431838 h 4527226"/>
              <a:gd name="connsiteX10899" fmla="*/ 2976348 w 4239875"/>
              <a:gd name="connsiteY10899" fmla="*/ 2410107 h 4527226"/>
              <a:gd name="connsiteX10900" fmla="*/ 3650190 w 4239875"/>
              <a:gd name="connsiteY10900" fmla="*/ 2408761 h 4527226"/>
              <a:gd name="connsiteX10901" fmla="*/ 3655829 w 4239875"/>
              <a:gd name="connsiteY10901" fmla="*/ 2412158 h 4527226"/>
              <a:gd name="connsiteX10902" fmla="*/ 3664102 w 4239875"/>
              <a:gd name="connsiteY10902" fmla="*/ 2423131 h 4527226"/>
              <a:gd name="connsiteX10903" fmla="*/ 3643465 w 4239875"/>
              <a:gd name="connsiteY10903" fmla="*/ 2411537 h 4527226"/>
              <a:gd name="connsiteX10904" fmla="*/ 3650190 w 4239875"/>
              <a:gd name="connsiteY10904" fmla="*/ 2408761 h 4527226"/>
              <a:gd name="connsiteX10905" fmla="*/ 3170474 w 4239875"/>
              <a:gd name="connsiteY10905" fmla="*/ 2407487 h 4527226"/>
              <a:gd name="connsiteX10906" fmla="*/ 3172923 w 4239875"/>
              <a:gd name="connsiteY10906" fmla="*/ 2417465 h 4527226"/>
              <a:gd name="connsiteX10907" fmla="*/ 3170474 w 4239875"/>
              <a:gd name="connsiteY10907" fmla="*/ 2407487 h 4527226"/>
              <a:gd name="connsiteX10908" fmla="*/ 918306 w 4239875"/>
              <a:gd name="connsiteY10908" fmla="*/ 2406341 h 4527226"/>
              <a:gd name="connsiteX10909" fmla="*/ 926777 w 4239875"/>
              <a:gd name="connsiteY10909" fmla="*/ 2407546 h 4527226"/>
              <a:gd name="connsiteX10910" fmla="*/ 898464 w 4239875"/>
              <a:gd name="connsiteY10910" fmla="*/ 2440219 h 4527226"/>
              <a:gd name="connsiteX10911" fmla="*/ 873190 w 4239875"/>
              <a:gd name="connsiteY10911" fmla="*/ 2457667 h 4527226"/>
              <a:gd name="connsiteX10912" fmla="*/ 862538 w 4239875"/>
              <a:gd name="connsiteY10912" fmla="*/ 2449551 h 4527226"/>
              <a:gd name="connsiteX10913" fmla="*/ 869321 w 4239875"/>
              <a:gd name="connsiteY10913" fmla="*/ 2431659 h 4527226"/>
              <a:gd name="connsiteX10914" fmla="*/ 873622 w 4239875"/>
              <a:gd name="connsiteY10914" fmla="*/ 2424918 h 4527226"/>
              <a:gd name="connsiteX10915" fmla="*/ 897457 w 4239875"/>
              <a:gd name="connsiteY10915" fmla="*/ 2425810 h 4527226"/>
              <a:gd name="connsiteX10916" fmla="*/ 918306 w 4239875"/>
              <a:gd name="connsiteY10916" fmla="*/ 2406341 h 4527226"/>
              <a:gd name="connsiteX10917" fmla="*/ 2639220 w 4239875"/>
              <a:gd name="connsiteY10917" fmla="*/ 2406082 h 4527226"/>
              <a:gd name="connsiteX10918" fmla="*/ 2639581 w 4239875"/>
              <a:gd name="connsiteY10918" fmla="*/ 2406858 h 4527226"/>
              <a:gd name="connsiteX10919" fmla="*/ 2639794 w 4239875"/>
              <a:gd name="connsiteY10919" fmla="*/ 2406550 h 4527226"/>
              <a:gd name="connsiteX10920" fmla="*/ 2635946 w 4239875"/>
              <a:gd name="connsiteY10920" fmla="*/ 2405866 h 4527226"/>
              <a:gd name="connsiteX10921" fmla="*/ 2617366 w 4239875"/>
              <a:gd name="connsiteY10921" fmla="*/ 2420154 h 4527226"/>
              <a:gd name="connsiteX10922" fmla="*/ 2620978 w 4239875"/>
              <a:gd name="connsiteY10922" fmla="*/ 2423885 h 4527226"/>
              <a:gd name="connsiteX10923" fmla="*/ 2621245 w 4239875"/>
              <a:gd name="connsiteY10923" fmla="*/ 2424160 h 4527226"/>
              <a:gd name="connsiteX10924" fmla="*/ 2625168 w 4239875"/>
              <a:gd name="connsiteY10924" fmla="*/ 2421860 h 4527226"/>
              <a:gd name="connsiteX10925" fmla="*/ 2632414 w 4239875"/>
              <a:gd name="connsiteY10925" fmla="*/ 2416211 h 4527226"/>
              <a:gd name="connsiteX10926" fmla="*/ 2636643 w 4239875"/>
              <a:gd name="connsiteY10926" fmla="*/ 2411113 h 4527226"/>
              <a:gd name="connsiteX10927" fmla="*/ 2638388 w 4239875"/>
              <a:gd name="connsiteY10927" fmla="*/ 2408586 h 4527226"/>
              <a:gd name="connsiteX10928" fmla="*/ 2636311 w 4239875"/>
              <a:gd name="connsiteY10928" fmla="*/ 2408472 h 4527226"/>
              <a:gd name="connsiteX10929" fmla="*/ 3808304 w 4239875"/>
              <a:gd name="connsiteY10929" fmla="*/ 2405194 h 4527226"/>
              <a:gd name="connsiteX10930" fmla="*/ 3819240 w 4239875"/>
              <a:gd name="connsiteY10930" fmla="*/ 2426181 h 4527226"/>
              <a:gd name="connsiteX10931" fmla="*/ 3801109 w 4239875"/>
              <a:gd name="connsiteY10931" fmla="*/ 2424581 h 4527226"/>
              <a:gd name="connsiteX10932" fmla="*/ 3799585 w 4239875"/>
              <a:gd name="connsiteY10932" fmla="*/ 2413637 h 4527226"/>
              <a:gd name="connsiteX10933" fmla="*/ 3808304 w 4239875"/>
              <a:gd name="connsiteY10933" fmla="*/ 2405194 h 4527226"/>
              <a:gd name="connsiteX10934" fmla="*/ 2637495 w 4239875"/>
              <a:gd name="connsiteY10934" fmla="*/ 2404675 h 4527226"/>
              <a:gd name="connsiteX10935" fmla="*/ 2636874 w 4239875"/>
              <a:gd name="connsiteY10935" fmla="*/ 2405152 h 4527226"/>
              <a:gd name="connsiteX10936" fmla="*/ 2638114 w 4239875"/>
              <a:gd name="connsiteY10936" fmla="*/ 2405180 h 4527226"/>
              <a:gd name="connsiteX10937" fmla="*/ 1273299 w 4239875"/>
              <a:gd name="connsiteY10937" fmla="*/ 2402633 h 4527226"/>
              <a:gd name="connsiteX10938" fmla="*/ 1267719 w 4239875"/>
              <a:gd name="connsiteY10938" fmla="*/ 2403439 h 4527226"/>
              <a:gd name="connsiteX10939" fmla="*/ 1264377 w 4239875"/>
              <a:gd name="connsiteY10939" fmla="*/ 2410615 h 4527226"/>
              <a:gd name="connsiteX10940" fmla="*/ 1263487 w 4239875"/>
              <a:gd name="connsiteY10940" fmla="*/ 2416460 h 4527226"/>
              <a:gd name="connsiteX10941" fmla="*/ 1265773 w 4239875"/>
              <a:gd name="connsiteY10941" fmla="*/ 2413458 h 4527226"/>
              <a:gd name="connsiteX10942" fmla="*/ 1265135 w 4239875"/>
              <a:gd name="connsiteY10942" fmla="*/ 2416894 h 4527226"/>
              <a:gd name="connsiteX10943" fmla="*/ 1273526 w 4239875"/>
              <a:gd name="connsiteY10943" fmla="*/ 2408122 h 4527226"/>
              <a:gd name="connsiteX10944" fmla="*/ 1269003 w 4239875"/>
              <a:gd name="connsiteY10944" fmla="*/ 2409389 h 4527226"/>
              <a:gd name="connsiteX10945" fmla="*/ 3102759 w 4239875"/>
              <a:gd name="connsiteY10945" fmla="*/ 2401361 h 4527226"/>
              <a:gd name="connsiteX10946" fmla="*/ 3113493 w 4239875"/>
              <a:gd name="connsiteY10946" fmla="*/ 2421838 h 4527226"/>
              <a:gd name="connsiteX10947" fmla="*/ 3112863 w 4239875"/>
              <a:gd name="connsiteY10947" fmla="*/ 2409327 h 4527226"/>
              <a:gd name="connsiteX10948" fmla="*/ 3102759 w 4239875"/>
              <a:gd name="connsiteY10948" fmla="*/ 2401361 h 4527226"/>
              <a:gd name="connsiteX10949" fmla="*/ 3248178 w 4239875"/>
              <a:gd name="connsiteY10949" fmla="*/ 2399955 h 4527226"/>
              <a:gd name="connsiteX10950" fmla="*/ 3243435 w 4239875"/>
              <a:gd name="connsiteY10950" fmla="*/ 2405922 h 4527226"/>
              <a:gd name="connsiteX10951" fmla="*/ 3280047 w 4239875"/>
              <a:gd name="connsiteY10951" fmla="*/ 2441789 h 4527226"/>
              <a:gd name="connsiteX10952" fmla="*/ 3266636 w 4239875"/>
              <a:gd name="connsiteY10952" fmla="*/ 2419508 h 4527226"/>
              <a:gd name="connsiteX10953" fmla="*/ 2629024 w 4239875"/>
              <a:gd name="connsiteY10953" fmla="*/ 2397767 h 4527226"/>
              <a:gd name="connsiteX10954" fmla="*/ 2627586 w 4239875"/>
              <a:gd name="connsiteY10954" fmla="*/ 2398305 h 4527226"/>
              <a:gd name="connsiteX10955" fmla="*/ 2618933 w 4239875"/>
              <a:gd name="connsiteY10955" fmla="*/ 2404873 h 4527226"/>
              <a:gd name="connsiteX10956" fmla="*/ 2622380 w 4239875"/>
              <a:gd name="connsiteY10956" fmla="*/ 2407320 h 4527226"/>
              <a:gd name="connsiteX10957" fmla="*/ 2631634 w 4239875"/>
              <a:gd name="connsiteY10957" fmla="*/ 2399895 h 4527226"/>
              <a:gd name="connsiteX10958" fmla="*/ 3294919 w 4239875"/>
              <a:gd name="connsiteY10958" fmla="*/ 2397521 h 4527226"/>
              <a:gd name="connsiteX10959" fmla="*/ 3294297 w 4239875"/>
              <a:gd name="connsiteY10959" fmla="*/ 2397911 h 4527226"/>
              <a:gd name="connsiteX10960" fmla="*/ 3297556 w 4239875"/>
              <a:gd name="connsiteY10960" fmla="*/ 2401781 h 4527226"/>
              <a:gd name="connsiteX10961" fmla="*/ 3089832 w 4239875"/>
              <a:gd name="connsiteY10961" fmla="*/ 2397404 h 4527226"/>
              <a:gd name="connsiteX10962" fmla="*/ 3095149 w 4239875"/>
              <a:gd name="connsiteY10962" fmla="*/ 2402895 h 4527226"/>
              <a:gd name="connsiteX10963" fmla="*/ 3097208 w 4239875"/>
              <a:gd name="connsiteY10963" fmla="*/ 2398362 h 4527226"/>
              <a:gd name="connsiteX10964" fmla="*/ 3331781 w 4239875"/>
              <a:gd name="connsiteY10964" fmla="*/ 2395755 h 4527226"/>
              <a:gd name="connsiteX10965" fmla="*/ 3325217 w 4239875"/>
              <a:gd name="connsiteY10965" fmla="*/ 2408649 h 4527226"/>
              <a:gd name="connsiteX10966" fmla="*/ 3331781 w 4239875"/>
              <a:gd name="connsiteY10966" fmla="*/ 2395755 h 4527226"/>
              <a:gd name="connsiteX10967" fmla="*/ 3357443 w 4239875"/>
              <a:gd name="connsiteY10967" fmla="*/ 2395115 h 4527226"/>
              <a:gd name="connsiteX10968" fmla="*/ 3358261 w 4239875"/>
              <a:gd name="connsiteY10968" fmla="*/ 2398622 h 4527226"/>
              <a:gd name="connsiteX10969" fmla="*/ 3357318 w 4239875"/>
              <a:gd name="connsiteY10969" fmla="*/ 2400022 h 4527226"/>
              <a:gd name="connsiteX10970" fmla="*/ 3357911 w 4239875"/>
              <a:gd name="connsiteY10970" fmla="*/ 2400349 h 4527226"/>
              <a:gd name="connsiteX10971" fmla="*/ 3364986 w 4239875"/>
              <a:gd name="connsiteY10971" fmla="*/ 2409393 h 4527226"/>
              <a:gd name="connsiteX10972" fmla="*/ 3346926 w 4239875"/>
              <a:gd name="connsiteY10972" fmla="*/ 2400111 h 4527226"/>
              <a:gd name="connsiteX10973" fmla="*/ 3352888 w 4239875"/>
              <a:gd name="connsiteY10973" fmla="*/ 2397580 h 4527226"/>
              <a:gd name="connsiteX10974" fmla="*/ 3354996 w 4239875"/>
              <a:gd name="connsiteY10974" fmla="*/ 2398742 h 4527226"/>
              <a:gd name="connsiteX10975" fmla="*/ 1275838 w 4239875"/>
              <a:gd name="connsiteY10975" fmla="*/ 2388438 h 4527226"/>
              <a:gd name="connsiteX10976" fmla="*/ 1273991 w 4239875"/>
              <a:gd name="connsiteY10976" fmla="*/ 2391023 h 4527226"/>
              <a:gd name="connsiteX10977" fmla="*/ 1275991 w 4239875"/>
              <a:gd name="connsiteY10977" fmla="*/ 2396433 h 4527226"/>
              <a:gd name="connsiteX10978" fmla="*/ 1278174 w 4239875"/>
              <a:gd name="connsiteY10978" fmla="*/ 2389103 h 4527226"/>
              <a:gd name="connsiteX10979" fmla="*/ 1278028 w 4239875"/>
              <a:gd name="connsiteY10979" fmla="*/ 2388704 h 4527226"/>
              <a:gd name="connsiteX10980" fmla="*/ 2758549 w 4239875"/>
              <a:gd name="connsiteY10980" fmla="*/ 2388378 h 4527226"/>
              <a:gd name="connsiteX10981" fmla="*/ 2746311 w 4239875"/>
              <a:gd name="connsiteY10981" fmla="*/ 2394706 h 4527226"/>
              <a:gd name="connsiteX10982" fmla="*/ 2754454 w 4239875"/>
              <a:gd name="connsiteY10982" fmla="*/ 2403117 h 4527226"/>
              <a:gd name="connsiteX10983" fmla="*/ 2774914 w 4239875"/>
              <a:gd name="connsiteY10983" fmla="*/ 2426189 h 4527226"/>
              <a:gd name="connsiteX10984" fmla="*/ 2815367 w 4239875"/>
              <a:gd name="connsiteY10984" fmla="*/ 2450479 h 4527226"/>
              <a:gd name="connsiteX10985" fmla="*/ 2781670 w 4239875"/>
              <a:gd name="connsiteY10985" fmla="*/ 2413649 h 4527226"/>
              <a:gd name="connsiteX10986" fmla="*/ 2777679 w 4239875"/>
              <a:gd name="connsiteY10986" fmla="*/ 2413650 h 4527226"/>
              <a:gd name="connsiteX10987" fmla="*/ 2777361 w 4239875"/>
              <a:gd name="connsiteY10987" fmla="*/ 2408939 h 4527226"/>
              <a:gd name="connsiteX10988" fmla="*/ 3655597 w 4239875"/>
              <a:gd name="connsiteY10988" fmla="*/ 2388260 h 4527226"/>
              <a:gd name="connsiteX10989" fmla="*/ 3659404 w 4239875"/>
              <a:gd name="connsiteY10989" fmla="*/ 2390471 h 4527226"/>
              <a:gd name="connsiteX10990" fmla="*/ 3661184 w 4239875"/>
              <a:gd name="connsiteY10990" fmla="*/ 2392437 h 4527226"/>
              <a:gd name="connsiteX10991" fmla="*/ 3649875 w 4239875"/>
              <a:gd name="connsiteY10991" fmla="*/ 2390961 h 4527226"/>
              <a:gd name="connsiteX10992" fmla="*/ 3655597 w 4239875"/>
              <a:gd name="connsiteY10992" fmla="*/ 2388260 h 4527226"/>
              <a:gd name="connsiteX10993" fmla="*/ 3234618 w 4239875"/>
              <a:gd name="connsiteY10993" fmla="*/ 2385585 h 4527226"/>
              <a:gd name="connsiteX10994" fmla="*/ 3233113 w 4239875"/>
              <a:gd name="connsiteY10994" fmla="*/ 2385868 h 4527226"/>
              <a:gd name="connsiteX10995" fmla="*/ 3237800 w 4239875"/>
              <a:gd name="connsiteY10995" fmla="*/ 2396537 h 4527226"/>
              <a:gd name="connsiteX10996" fmla="*/ 3241618 w 4239875"/>
              <a:gd name="connsiteY10996" fmla="*/ 2393003 h 4527226"/>
              <a:gd name="connsiteX10997" fmla="*/ 2717046 w 4239875"/>
              <a:gd name="connsiteY10997" fmla="*/ 2385488 h 4527226"/>
              <a:gd name="connsiteX10998" fmla="*/ 2709928 w 4239875"/>
              <a:gd name="connsiteY10998" fmla="*/ 2389295 h 4527226"/>
              <a:gd name="connsiteX10999" fmla="*/ 2703712 w 4239875"/>
              <a:gd name="connsiteY10999" fmla="*/ 2394417 h 4527226"/>
              <a:gd name="connsiteX11000" fmla="*/ 2675504 w 4239875"/>
              <a:gd name="connsiteY11000" fmla="*/ 2415328 h 4527226"/>
              <a:gd name="connsiteX11001" fmla="*/ 2677087 w 4239875"/>
              <a:gd name="connsiteY11001" fmla="*/ 2416422 h 4527226"/>
              <a:gd name="connsiteX11002" fmla="*/ 2689440 w 4239875"/>
              <a:gd name="connsiteY11002" fmla="*/ 2409287 h 4527226"/>
              <a:gd name="connsiteX11003" fmla="*/ 2691238 w 4239875"/>
              <a:gd name="connsiteY11003" fmla="*/ 2407853 h 4527226"/>
              <a:gd name="connsiteX11004" fmla="*/ 2719244 w 4239875"/>
              <a:gd name="connsiteY11004" fmla="*/ 2387182 h 4527226"/>
              <a:gd name="connsiteX11005" fmla="*/ 2444370 w 4239875"/>
              <a:gd name="connsiteY11005" fmla="*/ 2384954 h 4527226"/>
              <a:gd name="connsiteX11006" fmla="*/ 2436136 w 4239875"/>
              <a:gd name="connsiteY11006" fmla="*/ 2390625 h 4527226"/>
              <a:gd name="connsiteX11007" fmla="*/ 2426494 w 4239875"/>
              <a:gd name="connsiteY11007" fmla="*/ 2398130 h 4527226"/>
              <a:gd name="connsiteX11008" fmla="*/ 2398377 w 4239875"/>
              <a:gd name="connsiteY11008" fmla="*/ 2418829 h 4527226"/>
              <a:gd name="connsiteX11009" fmla="*/ 2409858 w 4239875"/>
              <a:gd name="connsiteY11009" fmla="*/ 2413780 h 4527226"/>
              <a:gd name="connsiteX11010" fmla="*/ 2415292 w 4239875"/>
              <a:gd name="connsiteY11010" fmla="*/ 2409965 h 4527226"/>
              <a:gd name="connsiteX11011" fmla="*/ 2432234 w 4239875"/>
              <a:gd name="connsiteY11011" fmla="*/ 2396766 h 4527226"/>
              <a:gd name="connsiteX11012" fmla="*/ 2443897 w 4239875"/>
              <a:gd name="connsiteY11012" fmla="*/ 2386673 h 4527226"/>
              <a:gd name="connsiteX11013" fmla="*/ 2444561 w 4239875"/>
              <a:gd name="connsiteY11013" fmla="*/ 2385063 h 4527226"/>
              <a:gd name="connsiteX11014" fmla="*/ 2444459 w 4239875"/>
              <a:gd name="connsiteY11014" fmla="*/ 2385018 h 4527226"/>
              <a:gd name="connsiteX11015" fmla="*/ 3015793 w 4239875"/>
              <a:gd name="connsiteY11015" fmla="*/ 2383865 h 4527226"/>
              <a:gd name="connsiteX11016" fmla="*/ 3016704 w 4239875"/>
              <a:gd name="connsiteY11016" fmla="*/ 2387393 h 4527226"/>
              <a:gd name="connsiteX11017" fmla="*/ 3018932 w 4239875"/>
              <a:gd name="connsiteY11017" fmla="*/ 2386743 h 4527226"/>
              <a:gd name="connsiteX11018" fmla="*/ 3034570 w 4239875"/>
              <a:gd name="connsiteY11018" fmla="*/ 2400884 h 4527226"/>
              <a:gd name="connsiteX11019" fmla="*/ 3070173 w 4239875"/>
              <a:gd name="connsiteY11019" fmla="*/ 2433759 h 4527226"/>
              <a:gd name="connsiteX11020" fmla="*/ 3064664 w 4239875"/>
              <a:gd name="connsiteY11020" fmla="*/ 2445278 h 4527226"/>
              <a:gd name="connsiteX11021" fmla="*/ 3010401 w 4239875"/>
              <a:gd name="connsiteY11021" fmla="*/ 2389237 h 4527226"/>
              <a:gd name="connsiteX11022" fmla="*/ 3013146 w 4239875"/>
              <a:gd name="connsiteY11022" fmla="*/ 2388434 h 4527226"/>
              <a:gd name="connsiteX11023" fmla="*/ 3013044 w 4239875"/>
              <a:gd name="connsiteY11023" fmla="*/ 2388040 h 4527226"/>
              <a:gd name="connsiteX11024" fmla="*/ 3015793 w 4239875"/>
              <a:gd name="connsiteY11024" fmla="*/ 2383865 h 4527226"/>
              <a:gd name="connsiteX11025" fmla="*/ 3012312 w 4239875"/>
              <a:gd name="connsiteY11025" fmla="*/ 2383672 h 4527226"/>
              <a:gd name="connsiteX11026" fmla="*/ 3005542 w 4239875"/>
              <a:gd name="connsiteY11026" fmla="*/ 2393674 h 4527226"/>
              <a:gd name="connsiteX11027" fmla="*/ 2995775 w 4239875"/>
              <a:gd name="connsiteY11027" fmla="*/ 2401389 h 4527226"/>
              <a:gd name="connsiteX11028" fmla="*/ 2999993 w 4239875"/>
              <a:gd name="connsiteY11028" fmla="*/ 2403702 h 4527226"/>
              <a:gd name="connsiteX11029" fmla="*/ 3008233 w 4239875"/>
              <a:gd name="connsiteY11029" fmla="*/ 2413202 h 4527226"/>
              <a:gd name="connsiteX11030" fmla="*/ 3035346 w 4239875"/>
              <a:gd name="connsiteY11030" fmla="*/ 2441203 h 4527226"/>
              <a:gd name="connsiteX11031" fmla="*/ 3016692 w 4239875"/>
              <a:gd name="connsiteY11031" fmla="*/ 2433048 h 4527226"/>
              <a:gd name="connsiteX11032" fmla="*/ 2990359 w 4239875"/>
              <a:gd name="connsiteY11032" fmla="*/ 2404012 h 4527226"/>
              <a:gd name="connsiteX11033" fmla="*/ 2986407 w 4239875"/>
              <a:gd name="connsiteY11033" fmla="*/ 2405683 h 4527226"/>
              <a:gd name="connsiteX11034" fmla="*/ 2975667 w 4239875"/>
              <a:gd name="connsiteY11034" fmla="*/ 2400534 h 4527226"/>
              <a:gd name="connsiteX11035" fmla="*/ 3012312 w 4239875"/>
              <a:gd name="connsiteY11035" fmla="*/ 2383672 h 4527226"/>
              <a:gd name="connsiteX11036" fmla="*/ 2856395 w 4239875"/>
              <a:gd name="connsiteY11036" fmla="*/ 2383168 h 4527226"/>
              <a:gd name="connsiteX11037" fmla="*/ 2857757 w 4239875"/>
              <a:gd name="connsiteY11037" fmla="*/ 2388063 h 4527226"/>
              <a:gd name="connsiteX11038" fmla="*/ 2847562 w 4239875"/>
              <a:gd name="connsiteY11038" fmla="*/ 2385508 h 4527226"/>
              <a:gd name="connsiteX11039" fmla="*/ 2856395 w 4239875"/>
              <a:gd name="connsiteY11039" fmla="*/ 2383168 h 4527226"/>
              <a:gd name="connsiteX11040" fmla="*/ 3077389 w 4239875"/>
              <a:gd name="connsiteY11040" fmla="*/ 2383046 h 4527226"/>
              <a:gd name="connsiteX11041" fmla="*/ 3076636 w 4239875"/>
              <a:gd name="connsiteY11041" fmla="*/ 2383775 h 4527226"/>
              <a:gd name="connsiteX11042" fmla="*/ 3078347 w 4239875"/>
              <a:gd name="connsiteY11042" fmla="*/ 2385544 h 4527226"/>
              <a:gd name="connsiteX11043" fmla="*/ 3078338 w 4239875"/>
              <a:gd name="connsiteY11043" fmla="*/ 2384409 h 4527226"/>
              <a:gd name="connsiteX11044" fmla="*/ 3337637 w 4239875"/>
              <a:gd name="connsiteY11044" fmla="*/ 2381964 h 4527226"/>
              <a:gd name="connsiteX11045" fmla="*/ 3341015 w 4239875"/>
              <a:gd name="connsiteY11045" fmla="*/ 2391120 h 4527226"/>
              <a:gd name="connsiteX11046" fmla="*/ 3327809 w 4239875"/>
              <a:gd name="connsiteY11046" fmla="*/ 2391481 h 4527226"/>
              <a:gd name="connsiteX11047" fmla="*/ 3337637 w 4239875"/>
              <a:gd name="connsiteY11047" fmla="*/ 2381964 h 4527226"/>
              <a:gd name="connsiteX11048" fmla="*/ 1365864 w 4239875"/>
              <a:gd name="connsiteY11048" fmla="*/ 2379862 h 4527226"/>
              <a:gd name="connsiteX11049" fmla="*/ 1361555 w 4239875"/>
              <a:gd name="connsiteY11049" fmla="*/ 2385660 h 4527226"/>
              <a:gd name="connsiteX11050" fmla="*/ 1361815 w 4239875"/>
              <a:gd name="connsiteY11050" fmla="*/ 2386558 h 4527226"/>
              <a:gd name="connsiteX11051" fmla="*/ 1366732 w 4239875"/>
              <a:gd name="connsiteY11051" fmla="*/ 2380524 h 4527226"/>
              <a:gd name="connsiteX11052" fmla="*/ 2780124 w 4239875"/>
              <a:gd name="connsiteY11052" fmla="*/ 2377223 h 4527226"/>
              <a:gd name="connsiteX11053" fmla="*/ 2765746 w 4239875"/>
              <a:gd name="connsiteY11053" fmla="*/ 2384657 h 4527226"/>
              <a:gd name="connsiteX11054" fmla="*/ 2778501 w 4239875"/>
              <a:gd name="connsiteY11054" fmla="*/ 2398315 h 4527226"/>
              <a:gd name="connsiteX11055" fmla="*/ 2845235 w 4239875"/>
              <a:gd name="connsiteY11055" fmla="*/ 2467587 h 4527226"/>
              <a:gd name="connsiteX11056" fmla="*/ 2852885 w 4239875"/>
              <a:gd name="connsiteY11056" fmla="*/ 2463656 h 4527226"/>
              <a:gd name="connsiteX11057" fmla="*/ 2868131 w 4239875"/>
              <a:gd name="connsiteY11057" fmla="*/ 2464483 h 4527226"/>
              <a:gd name="connsiteX11058" fmla="*/ 2838688 w 4239875"/>
              <a:gd name="connsiteY11058" fmla="*/ 2434075 h 4527226"/>
              <a:gd name="connsiteX11059" fmla="*/ 2848458 w 4239875"/>
              <a:gd name="connsiteY11059" fmla="*/ 2426673 h 4527226"/>
              <a:gd name="connsiteX11060" fmla="*/ 2848756 w 4239875"/>
              <a:gd name="connsiteY11060" fmla="*/ 2427770 h 4527226"/>
              <a:gd name="connsiteX11061" fmla="*/ 2848763 w 4239875"/>
              <a:gd name="connsiteY11061" fmla="*/ 2427744 h 4527226"/>
              <a:gd name="connsiteX11062" fmla="*/ 2852436 w 4239875"/>
              <a:gd name="connsiteY11062" fmla="*/ 2427052 h 4527226"/>
              <a:gd name="connsiteX11063" fmla="*/ 2852361 w 4239875"/>
              <a:gd name="connsiteY11063" fmla="*/ 2427389 h 4527226"/>
              <a:gd name="connsiteX11064" fmla="*/ 2852907 w 4239875"/>
              <a:gd name="connsiteY11064" fmla="*/ 2425743 h 4527226"/>
              <a:gd name="connsiteX11065" fmla="*/ 2856055 w 4239875"/>
              <a:gd name="connsiteY11065" fmla="*/ 2413142 h 4527226"/>
              <a:gd name="connsiteX11066" fmla="*/ 2842742 w 4239875"/>
              <a:gd name="connsiteY11066" fmla="*/ 2401336 h 4527226"/>
              <a:gd name="connsiteX11067" fmla="*/ 2834684 w 4239875"/>
              <a:gd name="connsiteY11067" fmla="*/ 2393014 h 4527226"/>
              <a:gd name="connsiteX11068" fmla="*/ 2830624 w 4239875"/>
              <a:gd name="connsiteY11068" fmla="*/ 2392828 h 4527226"/>
              <a:gd name="connsiteX11069" fmla="*/ 2830578 w 4239875"/>
              <a:gd name="connsiteY11069" fmla="*/ 2392861 h 4527226"/>
              <a:gd name="connsiteX11070" fmla="*/ 2846180 w 4239875"/>
              <a:gd name="connsiteY11070" fmla="*/ 2407278 h 4527226"/>
              <a:gd name="connsiteX11071" fmla="*/ 2848915 w 4239875"/>
              <a:gd name="connsiteY11071" fmla="*/ 2419844 h 4527226"/>
              <a:gd name="connsiteX11072" fmla="*/ 2838961 w 4239875"/>
              <a:gd name="connsiteY11072" fmla="*/ 2417080 h 4527226"/>
              <a:gd name="connsiteX11073" fmla="*/ 2836531 w 4239875"/>
              <a:gd name="connsiteY11073" fmla="*/ 2418223 h 4527226"/>
              <a:gd name="connsiteX11074" fmla="*/ 2836480 w 4239875"/>
              <a:gd name="connsiteY11074" fmla="*/ 2416391 h 4527226"/>
              <a:gd name="connsiteX11075" fmla="*/ 2833652 w 4239875"/>
              <a:gd name="connsiteY11075" fmla="*/ 2415606 h 4527226"/>
              <a:gd name="connsiteX11076" fmla="*/ 2827475 w 4239875"/>
              <a:gd name="connsiteY11076" fmla="*/ 2411738 h 4527226"/>
              <a:gd name="connsiteX11077" fmla="*/ 2823260 w 4239875"/>
              <a:gd name="connsiteY11077" fmla="*/ 2418140 h 4527226"/>
              <a:gd name="connsiteX11078" fmla="*/ 2809943 w 4239875"/>
              <a:gd name="connsiteY11078" fmla="*/ 2400503 h 4527226"/>
              <a:gd name="connsiteX11079" fmla="*/ 2810559 w 4239875"/>
              <a:gd name="connsiteY11079" fmla="*/ 2400141 h 4527226"/>
              <a:gd name="connsiteX11080" fmla="*/ 2783547 w 4239875"/>
              <a:gd name="connsiteY11080" fmla="*/ 2380256 h 4527226"/>
              <a:gd name="connsiteX11081" fmla="*/ 3628447 w 4239875"/>
              <a:gd name="connsiteY11081" fmla="*/ 2376585 h 4527226"/>
              <a:gd name="connsiteX11082" fmla="*/ 3639061 w 4239875"/>
              <a:gd name="connsiteY11082" fmla="*/ 2387548 h 4527226"/>
              <a:gd name="connsiteX11083" fmla="*/ 3646617 w 4239875"/>
              <a:gd name="connsiteY11083" fmla="*/ 2395352 h 4527226"/>
              <a:gd name="connsiteX11084" fmla="*/ 3641781 w 4239875"/>
              <a:gd name="connsiteY11084" fmla="*/ 2400034 h 4527226"/>
              <a:gd name="connsiteX11085" fmla="*/ 3629907 w 4239875"/>
              <a:gd name="connsiteY11085" fmla="*/ 2387771 h 4527226"/>
              <a:gd name="connsiteX11086" fmla="*/ 3623611 w 4239875"/>
              <a:gd name="connsiteY11086" fmla="*/ 2381268 h 4527226"/>
              <a:gd name="connsiteX11087" fmla="*/ 3628447 w 4239875"/>
              <a:gd name="connsiteY11087" fmla="*/ 2376585 h 4527226"/>
              <a:gd name="connsiteX11088" fmla="*/ 2680570 w 4239875"/>
              <a:gd name="connsiteY11088" fmla="*/ 2376293 h 4527226"/>
              <a:gd name="connsiteX11089" fmla="*/ 2670365 w 4239875"/>
              <a:gd name="connsiteY11089" fmla="*/ 2381577 h 4527226"/>
              <a:gd name="connsiteX11090" fmla="*/ 2664457 w 4239875"/>
              <a:gd name="connsiteY11090" fmla="*/ 2383940 h 4527226"/>
              <a:gd name="connsiteX11091" fmla="*/ 2657439 w 4239875"/>
              <a:gd name="connsiteY11091" fmla="*/ 2389337 h 4527226"/>
              <a:gd name="connsiteX11092" fmla="*/ 2658782 w 4239875"/>
              <a:gd name="connsiteY11092" fmla="*/ 2392650 h 4527226"/>
              <a:gd name="connsiteX11093" fmla="*/ 2661360 w 4239875"/>
              <a:gd name="connsiteY11093" fmla="*/ 2390981 h 4527226"/>
              <a:gd name="connsiteX11094" fmla="*/ 2665305 w 4239875"/>
              <a:gd name="connsiteY11094" fmla="*/ 2389164 h 4527226"/>
              <a:gd name="connsiteX11095" fmla="*/ 3357702 w 4239875"/>
              <a:gd name="connsiteY11095" fmla="*/ 2375178 h 4527226"/>
              <a:gd name="connsiteX11096" fmla="*/ 3361833 w 4239875"/>
              <a:gd name="connsiteY11096" fmla="*/ 2378945 h 4527226"/>
              <a:gd name="connsiteX11097" fmla="*/ 3350642 w 4239875"/>
              <a:gd name="connsiteY11097" fmla="*/ 2377354 h 4527226"/>
              <a:gd name="connsiteX11098" fmla="*/ 3357702 w 4239875"/>
              <a:gd name="connsiteY11098" fmla="*/ 2375178 h 4527226"/>
              <a:gd name="connsiteX11099" fmla="*/ 2996082 w 4239875"/>
              <a:gd name="connsiteY11099" fmla="*/ 2374357 h 4527226"/>
              <a:gd name="connsiteX11100" fmla="*/ 2999080 w 4239875"/>
              <a:gd name="connsiteY11100" fmla="*/ 2375276 h 4527226"/>
              <a:gd name="connsiteX11101" fmla="*/ 2998946 w 4239875"/>
              <a:gd name="connsiteY11101" fmla="*/ 2377316 h 4527226"/>
              <a:gd name="connsiteX11102" fmla="*/ 2995249 w 4239875"/>
              <a:gd name="connsiteY11102" fmla="*/ 2379304 h 4527226"/>
              <a:gd name="connsiteX11103" fmla="*/ 2996082 w 4239875"/>
              <a:gd name="connsiteY11103" fmla="*/ 2374357 h 4527226"/>
              <a:gd name="connsiteX11104" fmla="*/ 2702128 w 4239875"/>
              <a:gd name="connsiteY11104" fmla="*/ 2373992 h 4527226"/>
              <a:gd name="connsiteX11105" fmla="*/ 2701374 w 4239875"/>
              <a:gd name="connsiteY11105" fmla="*/ 2374560 h 4527226"/>
              <a:gd name="connsiteX11106" fmla="*/ 2702358 w 4239875"/>
              <a:gd name="connsiteY11106" fmla="*/ 2374169 h 4527226"/>
              <a:gd name="connsiteX11107" fmla="*/ 2807612 w 4239875"/>
              <a:gd name="connsiteY11107" fmla="*/ 2371636 h 4527226"/>
              <a:gd name="connsiteX11108" fmla="*/ 2821833 w 4239875"/>
              <a:gd name="connsiteY11108" fmla="*/ 2384778 h 4527226"/>
              <a:gd name="connsiteX11109" fmla="*/ 2821370 w 4239875"/>
              <a:gd name="connsiteY11109" fmla="*/ 2381206 h 4527226"/>
              <a:gd name="connsiteX11110" fmla="*/ 2814339 w 4239875"/>
              <a:gd name="connsiteY11110" fmla="*/ 2375406 h 4527226"/>
              <a:gd name="connsiteX11111" fmla="*/ 2959061 w 4239875"/>
              <a:gd name="connsiteY11111" fmla="*/ 2369253 h 4527226"/>
              <a:gd name="connsiteX11112" fmla="*/ 2965922 w 4239875"/>
              <a:gd name="connsiteY11112" fmla="*/ 2369507 h 4527226"/>
              <a:gd name="connsiteX11113" fmla="*/ 2952648 w 4239875"/>
              <a:gd name="connsiteY11113" fmla="*/ 2375463 h 4527226"/>
              <a:gd name="connsiteX11114" fmla="*/ 2959061 w 4239875"/>
              <a:gd name="connsiteY11114" fmla="*/ 2369253 h 4527226"/>
              <a:gd name="connsiteX11115" fmla="*/ 3008515 w 4239875"/>
              <a:gd name="connsiteY11115" fmla="*/ 2369042 h 4527226"/>
              <a:gd name="connsiteX11116" fmla="*/ 3007947 w 4239875"/>
              <a:gd name="connsiteY11116" fmla="*/ 2377661 h 4527226"/>
              <a:gd name="connsiteX11117" fmla="*/ 3000107 w 4239875"/>
              <a:gd name="connsiteY11117" fmla="*/ 2377184 h 4527226"/>
              <a:gd name="connsiteX11118" fmla="*/ 3008515 w 4239875"/>
              <a:gd name="connsiteY11118" fmla="*/ 2369042 h 4527226"/>
              <a:gd name="connsiteX11119" fmla="*/ 2697400 w 4239875"/>
              <a:gd name="connsiteY11119" fmla="*/ 2368773 h 4527226"/>
              <a:gd name="connsiteX11120" fmla="*/ 2680140 w 4239875"/>
              <a:gd name="connsiteY11120" fmla="*/ 2382330 h 4527226"/>
              <a:gd name="connsiteX11121" fmla="*/ 2680255 w 4239875"/>
              <a:gd name="connsiteY11121" fmla="*/ 2382275 h 4527226"/>
              <a:gd name="connsiteX11122" fmla="*/ 2695676 w 4239875"/>
              <a:gd name="connsiteY11122" fmla="*/ 2376669 h 4527226"/>
              <a:gd name="connsiteX11123" fmla="*/ 2700887 w 4239875"/>
              <a:gd name="connsiteY11123" fmla="*/ 2372641 h 4527226"/>
              <a:gd name="connsiteX11124" fmla="*/ 2854206 w 4239875"/>
              <a:gd name="connsiteY11124" fmla="*/ 2367070 h 4527226"/>
              <a:gd name="connsiteX11125" fmla="*/ 2862320 w 4239875"/>
              <a:gd name="connsiteY11125" fmla="*/ 2378411 h 4527226"/>
              <a:gd name="connsiteX11126" fmla="*/ 2849115 w 4239875"/>
              <a:gd name="connsiteY11126" fmla="*/ 2384749 h 4527226"/>
              <a:gd name="connsiteX11127" fmla="*/ 2844148 w 4239875"/>
              <a:gd name="connsiteY11127" fmla="*/ 2373676 h 4527226"/>
              <a:gd name="connsiteX11128" fmla="*/ 2844674 w 4239875"/>
              <a:gd name="connsiteY11128" fmla="*/ 2372924 h 4527226"/>
              <a:gd name="connsiteX11129" fmla="*/ 2844400 w 4239875"/>
              <a:gd name="connsiteY11129" fmla="*/ 2372604 h 4527226"/>
              <a:gd name="connsiteX11130" fmla="*/ 2845004 w 4239875"/>
              <a:gd name="connsiteY11130" fmla="*/ 2372454 h 4527226"/>
              <a:gd name="connsiteX11131" fmla="*/ 2845925 w 4239875"/>
              <a:gd name="connsiteY11131" fmla="*/ 2371138 h 4527226"/>
              <a:gd name="connsiteX11132" fmla="*/ 2854206 w 4239875"/>
              <a:gd name="connsiteY11132" fmla="*/ 2367070 h 4527226"/>
              <a:gd name="connsiteX11133" fmla="*/ 3272721 w 4239875"/>
              <a:gd name="connsiteY11133" fmla="*/ 2365161 h 4527226"/>
              <a:gd name="connsiteX11134" fmla="*/ 3270571 w 4239875"/>
              <a:gd name="connsiteY11134" fmla="*/ 2365629 h 4527226"/>
              <a:gd name="connsiteX11135" fmla="*/ 3272032 w 4239875"/>
              <a:gd name="connsiteY11135" fmla="*/ 2368518 h 4527226"/>
              <a:gd name="connsiteX11136" fmla="*/ 2765720 w 4239875"/>
              <a:gd name="connsiteY11136" fmla="*/ 2364457 h 4527226"/>
              <a:gd name="connsiteX11137" fmla="*/ 2755075 w 4239875"/>
              <a:gd name="connsiteY11137" fmla="*/ 2372821 h 4527226"/>
              <a:gd name="connsiteX11138" fmla="*/ 2757452 w 4239875"/>
              <a:gd name="connsiteY11138" fmla="*/ 2371550 h 4527226"/>
              <a:gd name="connsiteX11139" fmla="*/ 2769643 w 4239875"/>
              <a:gd name="connsiteY11139" fmla="*/ 2367934 h 4527226"/>
              <a:gd name="connsiteX11140" fmla="*/ 2715784 w 4239875"/>
              <a:gd name="connsiteY11140" fmla="*/ 2363484 h 4527226"/>
              <a:gd name="connsiteX11141" fmla="*/ 2710154 w 4239875"/>
              <a:gd name="connsiteY11141" fmla="*/ 2367910 h 4527226"/>
              <a:gd name="connsiteX11142" fmla="*/ 2712742 w 4239875"/>
              <a:gd name="connsiteY11142" fmla="*/ 2369753 h 4527226"/>
              <a:gd name="connsiteX11143" fmla="*/ 3212398 w 4239875"/>
              <a:gd name="connsiteY11143" fmla="*/ 2362044 h 4527226"/>
              <a:gd name="connsiteX11144" fmla="*/ 3214776 w 4239875"/>
              <a:gd name="connsiteY11144" fmla="*/ 2368872 h 4527226"/>
              <a:gd name="connsiteX11145" fmla="*/ 3225114 w 4239875"/>
              <a:gd name="connsiteY11145" fmla="*/ 2376272 h 4527226"/>
              <a:gd name="connsiteX11146" fmla="*/ 3225606 w 4239875"/>
              <a:gd name="connsiteY11146" fmla="*/ 2376039 h 4527226"/>
              <a:gd name="connsiteX11147" fmla="*/ 2938031 w 4239875"/>
              <a:gd name="connsiteY11147" fmla="*/ 2360974 h 4527226"/>
              <a:gd name="connsiteX11148" fmla="*/ 2946311 w 4239875"/>
              <a:gd name="connsiteY11148" fmla="*/ 2367917 h 4527226"/>
              <a:gd name="connsiteX11149" fmla="*/ 2945017 w 4239875"/>
              <a:gd name="connsiteY11149" fmla="*/ 2378078 h 4527226"/>
              <a:gd name="connsiteX11150" fmla="*/ 2938031 w 4239875"/>
              <a:gd name="connsiteY11150" fmla="*/ 2360974 h 4527226"/>
              <a:gd name="connsiteX11151" fmla="*/ 2632199 w 4239875"/>
              <a:gd name="connsiteY11151" fmla="*/ 2357264 h 4527226"/>
              <a:gd name="connsiteX11152" fmla="*/ 2630002 w 4239875"/>
              <a:gd name="connsiteY11152" fmla="*/ 2358947 h 4527226"/>
              <a:gd name="connsiteX11153" fmla="*/ 2630269 w 4239875"/>
              <a:gd name="connsiteY11153" fmla="*/ 2359100 h 4527226"/>
              <a:gd name="connsiteX11154" fmla="*/ 2714338 w 4239875"/>
              <a:gd name="connsiteY11154" fmla="*/ 2355472 h 4527226"/>
              <a:gd name="connsiteX11155" fmla="*/ 2704039 w 4239875"/>
              <a:gd name="connsiteY11155" fmla="*/ 2363559 h 4527226"/>
              <a:gd name="connsiteX11156" fmla="*/ 2708515 w 4239875"/>
              <a:gd name="connsiteY11156" fmla="*/ 2366744 h 4527226"/>
              <a:gd name="connsiteX11157" fmla="*/ 2717617 w 4239875"/>
              <a:gd name="connsiteY11157" fmla="*/ 2359708 h 4527226"/>
              <a:gd name="connsiteX11158" fmla="*/ 2718396 w 4239875"/>
              <a:gd name="connsiteY11158" fmla="*/ 2358103 h 4527226"/>
              <a:gd name="connsiteX11159" fmla="*/ 3677710 w 4239875"/>
              <a:gd name="connsiteY11159" fmla="*/ 2354427 h 4527226"/>
              <a:gd name="connsiteX11160" fmla="*/ 3687652 w 4239875"/>
              <a:gd name="connsiteY11160" fmla="*/ 2362199 h 4527226"/>
              <a:gd name="connsiteX11161" fmla="*/ 3687947 w 4239875"/>
              <a:gd name="connsiteY11161" fmla="*/ 2374494 h 4527226"/>
              <a:gd name="connsiteX11162" fmla="*/ 3677710 w 4239875"/>
              <a:gd name="connsiteY11162" fmla="*/ 2354427 h 4527226"/>
              <a:gd name="connsiteX11163" fmla="*/ 3614821 w 4239875"/>
              <a:gd name="connsiteY11163" fmla="*/ 2354112 h 4527226"/>
              <a:gd name="connsiteX11164" fmla="*/ 3620617 w 4239875"/>
              <a:gd name="connsiteY11164" fmla="*/ 2358344 h 4527226"/>
              <a:gd name="connsiteX11165" fmla="*/ 3628794 w 4239875"/>
              <a:gd name="connsiteY11165" fmla="*/ 2369494 h 4527226"/>
              <a:gd name="connsiteX11166" fmla="*/ 3608507 w 4239875"/>
              <a:gd name="connsiteY11166" fmla="*/ 2355977 h 4527226"/>
              <a:gd name="connsiteX11167" fmla="*/ 3614821 w 4239875"/>
              <a:gd name="connsiteY11167" fmla="*/ 2354112 h 4527226"/>
              <a:gd name="connsiteX11168" fmla="*/ 1221276 w 4239875"/>
              <a:gd name="connsiteY11168" fmla="*/ 2353722 h 4527226"/>
              <a:gd name="connsiteX11169" fmla="*/ 1207885 w 4239875"/>
              <a:gd name="connsiteY11169" fmla="*/ 2362830 h 4527226"/>
              <a:gd name="connsiteX11170" fmla="*/ 1205524 w 4239875"/>
              <a:gd name="connsiteY11170" fmla="*/ 2355148 h 4527226"/>
              <a:gd name="connsiteX11171" fmla="*/ 1186436 w 4239875"/>
              <a:gd name="connsiteY11171" fmla="*/ 2373791 h 4527226"/>
              <a:gd name="connsiteX11172" fmla="*/ 1171380 w 4239875"/>
              <a:gd name="connsiteY11172" fmla="*/ 2395507 h 4527226"/>
              <a:gd name="connsiteX11173" fmla="*/ 1201386 w 4239875"/>
              <a:gd name="connsiteY11173" fmla="*/ 2386978 h 4527226"/>
              <a:gd name="connsiteX11174" fmla="*/ 1185311 w 4239875"/>
              <a:gd name="connsiteY11174" fmla="*/ 2408081 h 4527226"/>
              <a:gd name="connsiteX11175" fmla="*/ 1189158 w 4239875"/>
              <a:gd name="connsiteY11175" fmla="*/ 2409560 h 4527226"/>
              <a:gd name="connsiteX11176" fmla="*/ 1213753 w 4239875"/>
              <a:gd name="connsiteY11176" fmla="*/ 2383513 h 4527226"/>
              <a:gd name="connsiteX11177" fmla="*/ 1227871 w 4239875"/>
              <a:gd name="connsiteY11177" fmla="*/ 2368943 h 4527226"/>
              <a:gd name="connsiteX11178" fmla="*/ 1227668 w 4239875"/>
              <a:gd name="connsiteY11178" fmla="*/ 2368093 h 4527226"/>
              <a:gd name="connsiteX11179" fmla="*/ 1223793 w 4239875"/>
              <a:gd name="connsiteY11179" fmla="*/ 2355333 h 4527226"/>
              <a:gd name="connsiteX11180" fmla="*/ 1221276 w 4239875"/>
              <a:gd name="connsiteY11180" fmla="*/ 2353722 h 4527226"/>
              <a:gd name="connsiteX11181" fmla="*/ 3204152 w 4239875"/>
              <a:gd name="connsiteY11181" fmla="*/ 2353309 h 4527226"/>
              <a:gd name="connsiteX11182" fmla="*/ 3205869 w 4239875"/>
              <a:gd name="connsiteY11182" fmla="*/ 2357351 h 4527226"/>
              <a:gd name="connsiteX11183" fmla="*/ 3206269 w 4239875"/>
              <a:gd name="connsiteY11183" fmla="*/ 2357919 h 4527226"/>
              <a:gd name="connsiteX11184" fmla="*/ 3207432 w 4239875"/>
              <a:gd name="connsiteY11184" fmla="*/ 2356785 h 4527226"/>
              <a:gd name="connsiteX11185" fmla="*/ 3249017 w 4239875"/>
              <a:gd name="connsiteY11185" fmla="*/ 2348842 h 4527226"/>
              <a:gd name="connsiteX11186" fmla="*/ 3249534 w 4239875"/>
              <a:gd name="connsiteY11186" fmla="*/ 2350222 h 4527226"/>
              <a:gd name="connsiteX11187" fmla="*/ 3249568 w 4239875"/>
              <a:gd name="connsiteY11187" fmla="*/ 2350253 h 4527226"/>
              <a:gd name="connsiteX11188" fmla="*/ 3249068 w 4239875"/>
              <a:gd name="connsiteY11188" fmla="*/ 2348907 h 4527226"/>
              <a:gd name="connsiteX11189" fmla="*/ 2894097 w 4239875"/>
              <a:gd name="connsiteY11189" fmla="*/ 2346905 h 4527226"/>
              <a:gd name="connsiteX11190" fmla="*/ 2904978 w 4239875"/>
              <a:gd name="connsiteY11190" fmla="*/ 2355196 h 4527226"/>
              <a:gd name="connsiteX11191" fmla="*/ 2894066 w 4239875"/>
              <a:gd name="connsiteY11191" fmla="*/ 2356127 h 4527226"/>
              <a:gd name="connsiteX11192" fmla="*/ 2894097 w 4239875"/>
              <a:gd name="connsiteY11192" fmla="*/ 2346905 h 4527226"/>
              <a:gd name="connsiteX11193" fmla="*/ 3633503 w 4239875"/>
              <a:gd name="connsiteY11193" fmla="*/ 2345233 h 4527226"/>
              <a:gd name="connsiteX11194" fmla="*/ 3642251 w 4239875"/>
              <a:gd name="connsiteY11194" fmla="*/ 2356262 h 4527226"/>
              <a:gd name="connsiteX11195" fmla="*/ 3630026 w 4239875"/>
              <a:gd name="connsiteY11195" fmla="*/ 2361600 h 4527226"/>
              <a:gd name="connsiteX11196" fmla="*/ 3620279 w 4239875"/>
              <a:gd name="connsiteY11196" fmla="*/ 2351536 h 4527226"/>
              <a:gd name="connsiteX11197" fmla="*/ 3633503 w 4239875"/>
              <a:gd name="connsiteY11197" fmla="*/ 2345233 h 4527226"/>
              <a:gd name="connsiteX11198" fmla="*/ 2801305 w 4239875"/>
              <a:gd name="connsiteY11198" fmla="*/ 2345097 h 4527226"/>
              <a:gd name="connsiteX11199" fmla="*/ 2797953 w 4239875"/>
              <a:gd name="connsiteY11199" fmla="*/ 2346752 h 4527226"/>
              <a:gd name="connsiteX11200" fmla="*/ 2800212 w 4239875"/>
              <a:gd name="connsiteY11200" fmla="*/ 2348918 h 4527226"/>
              <a:gd name="connsiteX11201" fmla="*/ 2803002 w 4239875"/>
              <a:gd name="connsiteY11201" fmla="*/ 2347078 h 4527226"/>
              <a:gd name="connsiteX11202" fmla="*/ 2803417 w 4239875"/>
              <a:gd name="connsiteY11202" fmla="*/ 2346898 h 4527226"/>
              <a:gd name="connsiteX11203" fmla="*/ 2649453 w 4239875"/>
              <a:gd name="connsiteY11203" fmla="*/ 2344045 h 4527226"/>
              <a:gd name="connsiteX11204" fmla="*/ 2642528 w 4239875"/>
              <a:gd name="connsiteY11204" fmla="*/ 2349351 h 4527226"/>
              <a:gd name="connsiteX11205" fmla="*/ 2645776 w 4239875"/>
              <a:gd name="connsiteY11205" fmla="*/ 2347917 h 4527226"/>
              <a:gd name="connsiteX11206" fmla="*/ 2650080 w 4239875"/>
              <a:gd name="connsiteY11206" fmla="*/ 2348319 h 4527226"/>
              <a:gd name="connsiteX11207" fmla="*/ 2652998 w 4239875"/>
              <a:gd name="connsiteY11207" fmla="*/ 2346056 h 4527226"/>
              <a:gd name="connsiteX11208" fmla="*/ 2652396 w 4239875"/>
              <a:gd name="connsiteY11208" fmla="*/ 2345118 h 4527226"/>
              <a:gd name="connsiteX11209" fmla="*/ 2649348 w 4239875"/>
              <a:gd name="connsiteY11209" fmla="*/ 2344656 h 4527226"/>
              <a:gd name="connsiteX11210" fmla="*/ 3221697 w 4239875"/>
              <a:gd name="connsiteY11210" fmla="*/ 2342983 h 4527226"/>
              <a:gd name="connsiteX11211" fmla="*/ 3219015 w 4239875"/>
              <a:gd name="connsiteY11211" fmla="*/ 2343134 h 4527226"/>
              <a:gd name="connsiteX11212" fmla="*/ 3270482 w 4239875"/>
              <a:gd name="connsiteY11212" fmla="*/ 2396756 h 4527226"/>
              <a:gd name="connsiteX11213" fmla="*/ 3294187 w 4239875"/>
              <a:gd name="connsiteY11213" fmla="*/ 2422856 h 4527226"/>
              <a:gd name="connsiteX11214" fmla="*/ 3301618 w 4239875"/>
              <a:gd name="connsiteY11214" fmla="*/ 2438304 h 4527226"/>
              <a:gd name="connsiteX11215" fmla="*/ 3312875 w 4239875"/>
              <a:gd name="connsiteY11215" fmla="*/ 2447985 h 4527226"/>
              <a:gd name="connsiteX11216" fmla="*/ 3318192 w 4239875"/>
              <a:gd name="connsiteY11216" fmla="*/ 2465136 h 4527226"/>
              <a:gd name="connsiteX11217" fmla="*/ 3329620 w 4239875"/>
              <a:gd name="connsiteY11217" fmla="*/ 2480827 h 4527226"/>
              <a:gd name="connsiteX11218" fmla="*/ 3343163 w 4239875"/>
              <a:gd name="connsiteY11218" fmla="*/ 2506475 h 4527226"/>
              <a:gd name="connsiteX11219" fmla="*/ 3318890 w 4239875"/>
              <a:gd name="connsiteY11219" fmla="*/ 2478735 h 4527226"/>
              <a:gd name="connsiteX11220" fmla="*/ 3310453 w 4239875"/>
              <a:gd name="connsiteY11220" fmla="*/ 2485021 h 4527226"/>
              <a:gd name="connsiteX11221" fmla="*/ 3307280 w 4239875"/>
              <a:gd name="connsiteY11221" fmla="*/ 2497043 h 4527226"/>
              <a:gd name="connsiteX11222" fmla="*/ 3326440 w 4239875"/>
              <a:gd name="connsiteY11222" fmla="*/ 2491507 h 4527226"/>
              <a:gd name="connsiteX11223" fmla="*/ 3320773 w 4239875"/>
              <a:gd name="connsiteY11223" fmla="*/ 2496995 h 4527226"/>
              <a:gd name="connsiteX11224" fmla="*/ 3324465 w 4239875"/>
              <a:gd name="connsiteY11224" fmla="*/ 2500214 h 4527226"/>
              <a:gd name="connsiteX11225" fmla="*/ 3322451 w 4239875"/>
              <a:gd name="connsiteY11225" fmla="*/ 2508847 h 4527226"/>
              <a:gd name="connsiteX11226" fmla="*/ 3316458 w 4239875"/>
              <a:gd name="connsiteY11226" fmla="*/ 2503511 h 4527226"/>
              <a:gd name="connsiteX11227" fmla="*/ 3315939 w 4239875"/>
              <a:gd name="connsiteY11227" fmla="*/ 2501675 h 4527226"/>
              <a:gd name="connsiteX11228" fmla="*/ 3312811 w 4239875"/>
              <a:gd name="connsiteY11228" fmla="*/ 2504704 h 4527226"/>
              <a:gd name="connsiteX11229" fmla="*/ 3317370 w 4239875"/>
              <a:gd name="connsiteY11229" fmla="*/ 2513308 h 4527226"/>
              <a:gd name="connsiteX11230" fmla="*/ 3326526 w 4239875"/>
              <a:gd name="connsiteY11230" fmla="*/ 2534453 h 4527226"/>
              <a:gd name="connsiteX11231" fmla="*/ 3307766 w 4239875"/>
              <a:gd name="connsiteY11231" fmla="*/ 2508503 h 4527226"/>
              <a:gd name="connsiteX11232" fmla="*/ 3298264 w 4239875"/>
              <a:gd name="connsiteY11232" fmla="*/ 2496198 h 4527226"/>
              <a:gd name="connsiteX11233" fmla="*/ 3298686 w 4239875"/>
              <a:gd name="connsiteY11233" fmla="*/ 2497186 h 4527226"/>
              <a:gd name="connsiteX11234" fmla="*/ 3308873 w 4239875"/>
              <a:gd name="connsiteY11234" fmla="*/ 2517383 h 4527226"/>
              <a:gd name="connsiteX11235" fmla="*/ 3338281 w 4239875"/>
              <a:gd name="connsiteY11235" fmla="*/ 2559659 h 4527226"/>
              <a:gd name="connsiteX11236" fmla="*/ 3339742 w 4239875"/>
              <a:gd name="connsiteY11236" fmla="*/ 2561829 h 4527226"/>
              <a:gd name="connsiteX11237" fmla="*/ 3343786 w 4239875"/>
              <a:gd name="connsiteY11237" fmla="*/ 2554601 h 4527226"/>
              <a:gd name="connsiteX11238" fmla="*/ 3351238 w 4239875"/>
              <a:gd name="connsiteY11238" fmla="*/ 2548735 h 4527226"/>
              <a:gd name="connsiteX11239" fmla="*/ 3354004 w 4239875"/>
              <a:gd name="connsiteY11239" fmla="*/ 2549295 h 4527226"/>
              <a:gd name="connsiteX11240" fmla="*/ 3357187 w 4239875"/>
              <a:gd name="connsiteY11240" fmla="*/ 2554213 h 4527226"/>
              <a:gd name="connsiteX11241" fmla="*/ 3358296 w 4239875"/>
              <a:gd name="connsiteY11241" fmla="*/ 2553140 h 4527226"/>
              <a:gd name="connsiteX11242" fmla="*/ 3368354 w 4239875"/>
              <a:gd name="connsiteY11242" fmla="*/ 2563529 h 4527226"/>
              <a:gd name="connsiteX11243" fmla="*/ 3375515 w 4239875"/>
              <a:gd name="connsiteY11243" fmla="*/ 2570923 h 4527226"/>
              <a:gd name="connsiteX11244" fmla="*/ 3374726 w 4239875"/>
              <a:gd name="connsiteY11244" fmla="*/ 2571687 h 4527226"/>
              <a:gd name="connsiteX11245" fmla="*/ 3378101 w 4239875"/>
              <a:gd name="connsiteY11245" fmla="*/ 2572327 h 4527226"/>
              <a:gd name="connsiteX11246" fmla="*/ 3365026 w 4239875"/>
              <a:gd name="connsiteY11246" fmla="*/ 2578496 h 4527226"/>
              <a:gd name="connsiteX11247" fmla="*/ 3367790 w 4239875"/>
              <a:gd name="connsiteY11247" fmla="*/ 2572622 h 4527226"/>
              <a:gd name="connsiteX11248" fmla="*/ 3359426 w 4239875"/>
              <a:gd name="connsiteY11248" fmla="*/ 2563985 h 4527226"/>
              <a:gd name="connsiteX11249" fmla="*/ 3358530 w 4239875"/>
              <a:gd name="connsiteY11249" fmla="*/ 2563058 h 4527226"/>
              <a:gd name="connsiteX11250" fmla="*/ 3354433 w 4239875"/>
              <a:gd name="connsiteY11250" fmla="*/ 2577680 h 4527226"/>
              <a:gd name="connsiteX11251" fmla="*/ 3345761 w 4239875"/>
              <a:gd name="connsiteY11251" fmla="*/ 2570778 h 4527226"/>
              <a:gd name="connsiteX11252" fmla="*/ 3354294 w 4239875"/>
              <a:gd name="connsiteY11252" fmla="*/ 2583459 h 4527226"/>
              <a:gd name="connsiteX11253" fmla="*/ 3357396 w 4239875"/>
              <a:gd name="connsiteY11253" fmla="*/ 2581474 h 4527226"/>
              <a:gd name="connsiteX11254" fmla="*/ 3360643 w 4239875"/>
              <a:gd name="connsiteY11254" fmla="*/ 2582868 h 4527226"/>
              <a:gd name="connsiteX11255" fmla="*/ 3356410 w 4239875"/>
              <a:gd name="connsiteY11255" fmla="*/ 2585454 h 4527226"/>
              <a:gd name="connsiteX11256" fmla="*/ 3355452 w 4239875"/>
              <a:gd name="connsiteY11256" fmla="*/ 2585183 h 4527226"/>
              <a:gd name="connsiteX11257" fmla="*/ 3367733 w 4239875"/>
              <a:gd name="connsiteY11257" fmla="*/ 2603437 h 4527226"/>
              <a:gd name="connsiteX11258" fmla="*/ 3381819 w 4239875"/>
              <a:gd name="connsiteY11258" fmla="*/ 2624786 h 4527226"/>
              <a:gd name="connsiteX11259" fmla="*/ 3392833 w 4239875"/>
              <a:gd name="connsiteY11259" fmla="*/ 2641479 h 4527226"/>
              <a:gd name="connsiteX11260" fmla="*/ 3382395 w 4239875"/>
              <a:gd name="connsiteY11260" fmla="*/ 2619620 h 4527226"/>
              <a:gd name="connsiteX11261" fmla="*/ 3399457 w 4239875"/>
              <a:gd name="connsiteY11261" fmla="*/ 2640235 h 4527226"/>
              <a:gd name="connsiteX11262" fmla="*/ 3410949 w 4239875"/>
              <a:gd name="connsiteY11262" fmla="*/ 2654042 h 4527226"/>
              <a:gd name="connsiteX11263" fmla="*/ 3414151 w 4239875"/>
              <a:gd name="connsiteY11263" fmla="*/ 2653447 h 4527226"/>
              <a:gd name="connsiteX11264" fmla="*/ 3410675 w 4239875"/>
              <a:gd name="connsiteY11264" fmla="*/ 2640094 h 4527226"/>
              <a:gd name="connsiteX11265" fmla="*/ 3415834 w 4239875"/>
              <a:gd name="connsiteY11265" fmla="*/ 2646369 h 4527226"/>
              <a:gd name="connsiteX11266" fmla="*/ 3428396 w 4239875"/>
              <a:gd name="connsiteY11266" fmla="*/ 2642842 h 4527226"/>
              <a:gd name="connsiteX11267" fmla="*/ 3432397 w 4239875"/>
              <a:gd name="connsiteY11267" fmla="*/ 2666641 h 4527226"/>
              <a:gd name="connsiteX11268" fmla="*/ 3423667 w 4239875"/>
              <a:gd name="connsiteY11268" fmla="*/ 2657626 h 4527226"/>
              <a:gd name="connsiteX11269" fmla="*/ 3429816 w 4239875"/>
              <a:gd name="connsiteY11269" fmla="*/ 2669627 h 4527226"/>
              <a:gd name="connsiteX11270" fmla="*/ 3421639 w 4239875"/>
              <a:gd name="connsiteY11270" fmla="*/ 2666310 h 4527226"/>
              <a:gd name="connsiteX11271" fmla="*/ 3421062 w 4239875"/>
              <a:gd name="connsiteY11271" fmla="*/ 2666181 h 4527226"/>
              <a:gd name="connsiteX11272" fmla="*/ 3426216 w 4239875"/>
              <a:gd name="connsiteY11272" fmla="*/ 2672361 h 4527226"/>
              <a:gd name="connsiteX11273" fmla="*/ 3424496 w 4239875"/>
              <a:gd name="connsiteY11273" fmla="*/ 2687055 h 4527226"/>
              <a:gd name="connsiteX11274" fmla="*/ 3414695 w 4239875"/>
              <a:gd name="connsiteY11274" fmla="*/ 2676932 h 4527226"/>
              <a:gd name="connsiteX11275" fmla="*/ 3410934 w 4239875"/>
              <a:gd name="connsiteY11275" fmla="*/ 2676397 h 4527226"/>
              <a:gd name="connsiteX11276" fmla="*/ 3406815 w 4239875"/>
              <a:gd name="connsiteY11276" fmla="*/ 2678457 h 4527226"/>
              <a:gd name="connsiteX11277" fmla="*/ 3471668 w 4239875"/>
              <a:gd name="connsiteY11277" fmla="*/ 2793697 h 4527226"/>
              <a:gd name="connsiteX11278" fmla="*/ 3501102 w 4239875"/>
              <a:gd name="connsiteY11278" fmla="*/ 2851302 h 4527226"/>
              <a:gd name="connsiteX11279" fmla="*/ 3512703 w 4239875"/>
              <a:gd name="connsiteY11279" fmla="*/ 2878832 h 4527226"/>
              <a:gd name="connsiteX11280" fmla="*/ 3507325 w 4239875"/>
              <a:gd name="connsiteY11280" fmla="*/ 2894330 h 4527226"/>
              <a:gd name="connsiteX11281" fmla="*/ 3520933 w 4239875"/>
              <a:gd name="connsiteY11281" fmla="*/ 2887331 h 4527226"/>
              <a:gd name="connsiteX11282" fmla="*/ 3532760 w 4239875"/>
              <a:gd name="connsiteY11282" fmla="*/ 2882054 h 4527226"/>
              <a:gd name="connsiteX11283" fmla="*/ 3558587 w 4239875"/>
              <a:gd name="connsiteY11283" fmla="*/ 2914073 h 4527226"/>
              <a:gd name="connsiteX11284" fmla="*/ 3577023 w 4239875"/>
              <a:gd name="connsiteY11284" fmla="*/ 2945670 h 4527226"/>
              <a:gd name="connsiteX11285" fmla="*/ 3582191 w 4239875"/>
              <a:gd name="connsiteY11285" fmla="*/ 2940907 h 4527226"/>
              <a:gd name="connsiteX11286" fmla="*/ 3621546 w 4239875"/>
              <a:gd name="connsiteY11286" fmla="*/ 2989324 h 4527226"/>
              <a:gd name="connsiteX11287" fmla="*/ 3604992 w 4239875"/>
              <a:gd name="connsiteY11287" fmla="*/ 2962684 h 4527226"/>
              <a:gd name="connsiteX11288" fmla="*/ 3603380 w 4239875"/>
              <a:gd name="connsiteY11288" fmla="*/ 2964506 h 4527226"/>
              <a:gd name="connsiteX11289" fmla="*/ 3602877 w 4239875"/>
              <a:gd name="connsiteY11289" fmla="*/ 2961325 h 4527226"/>
              <a:gd name="connsiteX11290" fmla="*/ 3603525 w 4239875"/>
              <a:gd name="connsiteY11290" fmla="*/ 2960591 h 4527226"/>
              <a:gd name="connsiteX11291" fmla="*/ 3599219 w 4239875"/>
              <a:gd name="connsiteY11291" fmla="*/ 2954646 h 4527226"/>
              <a:gd name="connsiteX11292" fmla="*/ 3594598 w 4239875"/>
              <a:gd name="connsiteY11292" fmla="*/ 2946268 h 4527226"/>
              <a:gd name="connsiteX11293" fmla="*/ 3600084 w 4239875"/>
              <a:gd name="connsiteY11293" fmla="*/ 2934443 h 4527226"/>
              <a:gd name="connsiteX11294" fmla="*/ 3599511 w 4239875"/>
              <a:gd name="connsiteY11294" fmla="*/ 2924134 h 4527226"/>
              <a:gd name="connsiteX11295" fmla="*/ 3586144 w 4239875"/>
              <a:gd name="connsiteY11295" fmla="*/ 2904497 h 4527226"/>
              <a:gd name="connsiteX11296" fmla="*/ 3543265 w 4239875"/>
              <a:gd name="connsiteY11296" fmla="*/ 2829442 h 4527226"/>
              <a:gd name="connsiteX11297" fmla="*/ 3487091 w 4239875"/>
              <a:gd name="connsiteY11297" fmla="*/ 2726878 h 4527226"/>
              <a:gd name="connsiteX11298" fmla="*/ 3477494 w 4239875"/>
              <a:gd name="connsiteY11298" fmla="*/ 2710921 h 4527226"/>
              <a:gd name="connsiteX11299" fmla="*/ 3473301 w 4239875"/>
              <a:gd name="connsiteY11299" fmla="*/ 2704446 h 4527226"/>
              <a:gd name="connsiteX11300" fmla="*/ 3469124 w 4239875"/>
              <a:gd name="connsiteY11300" fmla="*/ 2699220 h 4527226"/>
              <a:gd name="connsiteX11301" fmla="*/ 3464346 w 4239875"/>
              <a:gd name="connsiteY11301" fmla="*/ 2691899 h 4527226"/>
              <a:gd name="connsiteX11302" fmla="*/ 3464003 w 4239875"/>
              <a:gd name="connsiteY11302" fmla="*/ 2685714 h 4527226"/>
              <a:gd name="connsiteX11303" fmla="*/ 3466237 w 4239875"/>
              <a:gd name="connsiteY11303" fmla="*/ 2683551 h 4527226"/>
              <a:gd name="connsiteX11304" fmla="*/ 3460075 w 4239875"/>
              <a:gd name="connsiteY11304" fmla="*/ 2671523 h 4527226"/>
              <a:gd name="connsiteX11305" fmla="*/ 3468020 w 4239875"/>
              <a:gd name="connsiteY11305" fmla="*/ 2670007 h 4527226"/>
              <a:gd name="connsiteX11306" fmla="*/ 3467778 w 4239875"/>
              <a:gd name="connsiteY11306" fmla="*/ 2669726 h 4527226"/>
              <a:gd name="connsiteX11307" fmla="*/ 3460871 w 4239875"/>
              <a:gd name="connsiteY11307" fmla="*/ 2663044 h 4527226"/>
              <a:gd name="connsiteX11308" fmla="*/ 3457321 w 4239875"/>
              <a:gd name="connsiteY11308" fmla="*/ 2657691 h 4527226"/>
              <a:gd name="connsiteX11309" fmla="*/ 3435149 w 4239875"/>
              <a:gd name="connsiteY11309" fmla="*/ 2632168 h 4527226"/>
              <a:gd name="connsiteX11310" fmla="*/ 3438650 w 4239875"/>
              <a:gd name="connsiteY11310" fmla="*/ 2629716 h 4527226"/>
              <a:gd name="connsiteX11311" fmla="*/ 3423116 w 4239875"/>
              <a:gd name="connsiteY11311" fmla="*/ 2606560 h 4527226"/>
              <a:gd name="connsiteX11312" fmla="*/ 3422843 w 4239875"/>
              <a:gd name="connsiteY11312" fmla="*/ 2606175 h 4527226"/>
              <a:gd name="connsiteX11313" fmla="*/ 3419321 w 4239875"/>
              <a:gd name="connsiteY11313" fmla="*/ 2602537 h 4527226"/>
              <a:gd name="connsiteX11314" fmla="*/ 3417551 w 4239875"/>
              <a:gd name="connsiteY11314" fmla="*/ 2610429 h 4527226"/>
              <a:gd name="connsiteX11315" fmla="*/ 3400332 w 4239875"/>
              <a:gd name="connsiteY11315" fmla="*/ 2596212 h 4527226"/>
              <a:gd name="connsiteX11316" fmla="*/ 3408915 w 4239875"/>
              <a:gd name="connsiteY11316" fmla="*/ 2587902 h 4527226"/>
              <a:gd name="connsiteX11317" fmla="*/ 3411203 w 4239875"/>
              <a:gd name="connsiteY11317" fmla="*/ 2598041 h 4527226"/>
              <a:gd name="connsiteX11318" fmla="*/ 3415673 w 4239875"/>
              <a:gd name="connsiteY11318" fmla="*/ 2596047 h 4527226"/>
              <a:gd name="connsiteX11319" fmla="*/ 3403221 w 4239875"/>
              <a:gd name="connsiteY11319" fmla="*/ 2578457 h 4527226"/>
              <a:gd name="connsiteX11320" fmla="*/ 3402663 w 4239875"/>
              <a:gd name="connsiteY11320" fmla="*/ 2580229 h 4527226"/>
              <a:gd name="connsiteX11321" fmla="*/ 3405828 w 4239875"/>
              <a:gd name="connsiteY11321" fmla="*/ 2584713 h 4527226"/>
              <a:gd name="connsiteX11322" fmla="*/ 3394967 w 4239875"/>
              <a:gd name="connsiteY11322" fmla="*/ 2583217 h 4527226"/>
              <a:gd name="connsiteX11323" fmla="*/ 3394696 w 4239875"/>
              <a:gd name="connsiteY11323" fmla="*/ 2581409 h 4527226"/>
              <a:gd name="connsiteX11324" fmla="*/ 3391613 w 4239875"/>
              <a:gd name="connsiteY11324" fmla="*/ 2583299 h 4527226"/>
              <a:gd name="connsiteX11325" fmla="*/ 3388015 w 4239875"/>
              <a:gd name="connsiteY11325" fmla="*/ 2582244 h 4527226"/>
              <a:gd name="connsiteX11326" fmla="*/ 3392278 w 4239875"/>
              <a:gd name="connsiteY11326" fmla="*/ 2579630 h 4527226"/>
              <a:gd name="connsiteX11327" fmla="*/ 3394528 w 4239875"/>
              <a:gd name="connsiteY11327" fmla="*/ 2580289 h 4527226"/>
              <a:gd name="connsiteX11328" fmla="*/ 3393888 w 4239875"/>
              <a:gd name="connsiteY11328" fmla="*/ 2576028 h 4527226"/>
              <a:gd name="connsiteX11329" fmla="*/ 3397805 w 4239875"/>
              <a:gd name="connsiteY11329" fmla="*/ 2570807 h 4527226"/>
              <a:gd name="connsiteX11330" fmla="*/ 3396354 w 4239875"/>
              <a:gd name="connsiteY11330" fmla="*/ 2568757 h 4527226"/>
              <a:gd name="connsiteX11331" fmla="*/ 3370926 w 4239875"/>
              <a:gd name="connsiteY11331" fmla="*/ 2529661 h 4527226"/>
              <a:gd name="connsiteX11332" fmla="*/ 3368354 w 4239875"/>
              <a:gd name="connsiteY11332" fmla="*/ 2520204 h 4527226"/>
              <a:gd name="connsiteX11333" fmla="*/ 3366370 w 4239875"/>
              <a:gd name="connsiteY11333" fmla="*/ 2512905 h 4527226"/>
              <a:gd name="connsiteX11334" fmla="*/ 3357518 w 4239875"/>
              <a:gd name="connsiteY11334" fmla="*/ 2500309 h 4527226"/>
              <a:gd name="connsiteX11335" fmla="*/ 3307438 w 4239875"/>
              <a:gd name="connsiteY11335" fmla="*/ 2438379 h 4527226"/>
              <a:gd name="connsiteX11336" fmla="*/ 3302189 w 4239875"/>
              <a:gd name="connsiteY11336" fmla="*/ 2426668 h 4527226"/>
              <a:gd name="connsiteX11337" fmla="*/ 3301571 w 4239875"/>
              <a:gd name="connsiteY11337" fmla="*/ 2425725 h 4527226"/>
              <a:gd name="connsiteX11338" fmla="*/ 3301052 w 4239875"/>
              <a:gd name="connsiteY11338" fmla="*/ 2429687 h 4527226"/>
              <a:gd name="connsiteX11339" fmla="*/ 3298342 w 4239875"/>
              <a:gd name="connsiteY11339" fmla="*/ 2427680 h 4527226"/>
              <a:gd name="connsiteX11340" fmla="*/ 3301196 w 4239875"/>
              <a:gd name="connsiteY11340" fmla="*/ 2425150 h 4527226"/>
              <a:gd name="connsiteX11341" fmla="*/ 3299844 w 4239875"/>
              <a:gd name="connsiteY11341" fmla="*/ 2423082 h 4527226"/>
              <a:gd name="connsiteX11342" fmla="*/ 3286580 w 4239875"/>
              <a:gd name="connsiteY11342" fmla="*/ 2407440 h 4527226"/>
              <a:gd name="connsiteX11343" fmla="*/ 3261940 w 4239875"/>
              <a:gd name="connsiteY11343" fmla="*/ 2378104 h 4527226"/>
              <a:gd name="connsiteX11344" fmla="*/ 3243026 w 4239875"/>
              <a:gd name="connsiteY11344" fmla="*/ 2355769 h 4527226"/>
              <a:gd name="connsiteX11345" fmla="*/ 3237638 w 4239875"/>
              <a:gd name="connsiteY11345" fmla="*/ 2352664 h 4527226"/>
              <a:gd name="connsiteX11346" fmla="*/ 3239153 w 4239875"/>
              <a:gd name="connsiteY11346" fmla="*/ 2351196 h 4527226"/>
              <a:gd name="connsiteX11347" fmla="*/ 3232323 w 4239875"/>
              <a:gd name="connsiteY11347" fmla="*/ 2343131 h 4527226"/>
              <a:gd name="connsiteX11348" fmla="*/ 3228471 w 4239875"/>
              <a:gd name="connsiteY11348" fmla="*/ 2344389 h 4527226"/>
              <a:gd name="connsiteX11349" fmla="*/ 3221697 w 4239875"/>
              <a:gd name="connsiteY11349" fmla="*/ 2342983 h 4527226"/>
              <a:gd name="connsiteX11350" fmla="*/ 2742361 w 4239875"/>
              <a:gd name="connsiteY11350" fmla="*/ 2342589 h 4527226"/>
              <a:gd name="connsiteX11351" fmla="*/ 2733192 w 4239875"/>
              <a:gd name="connsiteY11351" fmla="*/ 2349798 h 4527226"/>
              <a:gd name="connsiteX11352" fmla="*/ 2736517 w 4239875"/>
              <a:gd name="connsiteY11352" fmla="*/ 2353359 h 4527226"/>
              <a:gd name="connsiteX11353" fmla="*/ 2745455 w 4239875"/>
              <a:gd name="connsiteY11353" fmla="*/ 2345784 h 4527226"/>
              <a:gd name="connsiteX11354" fmla="*/ 3333943 w 4239875"/>
              <a:gd name="connsiteY11354" fmla="*/ 2342434 h 4527226"/>
              <a:gd name="connsiteX11355" fmla="*/ 3339349 w 4239875"/>
              <a:gd name="connsiteY11355" fmla="*/ 2348017 h 4527226"/>
              <a:gd name="connsiteX11356" fmla="*/ 3330937 w 4239875"/>
              <a:gd name="connsiteY11356" fmla="*/ 2356160 h 4527226"/>
              <a:gd name="connsiteX11357" fmla="*/ 3325534 w 4239875"/>
              <a:gd name="connsiteY11357" fmla="*/ 2350578 h 4527226"/>
              <a:gd name="connsiteX11358" fmla="*/ 3333943 w 4239875"/>
              <a:gd name="connsiteY11358" fmla="*/ 2342434 h 4527226"/>
              <a:gd name="connsiteX11359" fmla="*/ 991688 w 4239875"/>
              <a:gd name="connsiteY11359" fmla="*/ 2341921 h 4527226"/>
              <a:gd name="connsiteX11360" fmla="*/ 985900 w 4239875"/>
              <a:gd name="connsiteY11360" fmla="*/ 2347391 h 4527226"/>
              <a:gd name="connsiteX11361" fmla="*/ 978711 w 4239875"/>
              <a:gd name="connsiteY11361" fmla="*/ 2359896 h 4527226"/>
              <a:gd name="connsiteX11362" fmla="*/ 995646 w 4239875"/>
              <a:gd name="connsiteY11362" fmla="*/ 2355142 h 4527226"/>
              <a:gd name="connsiteX11363" fmla="*/ 996098 w 4239875"/>
              <a:gd name="connsiteY11363" fmla="*/ 2362330 h 4527226"/>
              <a:gd name="connsiteX11364" fmla="*/ 999647 w 4239875"/>
              <a:gd name="connsiteY11364" fmla="*/ 2358636 h 4527226"/>
              <a:gd name="connsiteX11365" fmla="*/ 1012836 w 4239875"/>
              <a:gd name="connsiteY11365" fmla="*/ 2343930 h 4527226"/>
              <a:gd name="connsiteX11366" fmla="*/ 1012975 w 4239875"/>
              <a:gd name="connsiteY11366" fmla="*/ 2343728 h 4527226"/>
              <a:gd name="connsiteX11367" fmla="*/ 1007767 w 4239875"/>
              <a:gd name="connsiteY11367" fmla="*/ 2344719 h 4527226"/>
              <a:gd name="connsiteX11368" fmla="*/ 998931 w 4239875"/>
              <a:gd name="connsiteY11368" fmla="*/ 2342277 h 4527226"/>
              <a:gd name="connsiteX11369" fmla="*/ 991688 w 4239875"/>
              <a:gd name="connsiteY11369" fmla="*/ 2341921 h 4527226"/>
              <a:gd name="connsiteX11370" fmla="*/ 3759708 w 4239875"/>
              <a:gd name="connsiteY11370" fmla="*/ 2337860 h 4527226"/>
              <a:gd name="connsiteX11371" fmla="*/ 3804900 w 4239875"/>
              <a:gd name="connsiteY11371" fmla="*/ 2401747 h 4527226"/>
              <a:gd name="connsiteX11372" fmla="*/ 3779610 w 4239875"/>
              <a:gd name="connsiteY11372" fmla="*/ 2385193 h 4527226"/>
              <a:gd name="connsiteX11373" fmla="*/ 3759865 w 4239875"/>
              <a:gd name="connsiteY11373" fmla="*/ 2357149 h 4527226"/>
              <a:gd name="connsiteX11374" fmla="*/ 3751229 w 4239875"/>
              <a:gd name="connsiteY11374" fmla="*/ 2348231 h 4527226"/>
              <a:gd name="connsiteX11375" fmla="*/ 3759708 w 4239875"/>
              <a:gd name="connsiteY11375" fmla="*/ 2337860 h 4527226"/>
              <a:gd name="connsiteX11376" fmla="*/ 2737342 w 4239875"/>
              <a:gd name="connsiteY11376" fmla="*/ 2337405 h 4527226"/>
              <a:gd name="connsiteX11377" fmla="*/ 2728271 w 4239875"/>
              <a:gd name="connsiteY11377" fmla="*/ 2344530 h 4527226"/>
              <a:gd name="connsiteX11378" fmla="*/ 2732036 w 4239875"/>
              <a:gd name="connsiteY11378" fmla="*/ 2348561 h 4527226"/>
              <a:gd name="connsiteX11379" fmla="*/ 2734268 w 4239875"/>
              <a:gd name="connsiteY11379" fmla="*/ 2346836 h 4527226"/>
              <a:gd name="connsiteX11380" fmla="*/ 2741040 w 4239875"/>
              <a:gd name="connsiteY11380" fmla="*/ 2341224 h 4527226"/>
              <a:gd name="connsiteX11381" fmla="*/ 2914814 w 4239875"/>
              <a:gd name="connsiteY11381" fmla="*/ 2336555 h 4527226"/>
              <a:gd name="connsiteX11382" fmla="*/ 2917283 w 4239875"/>
              <a:gd name="connsiteY11382" fmla="*/ 2348943 h 4527226"/>
              <a:gd name="connsiteX11383" fmla="*/ 2904983 w 4239875"/>
              <a:gd name="connsiteY11383" fmla="*/ 2346075 h 4527226"/>
              <a:gd name="connsiteX11384" fmla="*/ 2914814 w 4239875"/>
              <a:gd name="connsiteY11384" fmla="*/ 2336555 h 4527226"/>
              <a:gd name="connsiteX11385" fmla="*/ 3238449 w 4239875"/>
              <a:gd name="connsiteY11385" fmla="*/ 2335661 h 4527226"/>
              <a:gd name="connsiteX11386" fmla="*/ 3240902 w 4239875"/>
              <a:gd name="connsiteY11386" fmla="*/ 2340821 h 4527226"/>
              <a:gd name="connsiteX11387" fmla="*/ 3241765 w 4239875"/>
              <a:gd name="connsiteY11387" fmla="*/ 2339769 h 4527226"/>
              <a:gd name="connsiteX11388" fmla="*/ 3238683 w 4239875"/>
              <a:gd name="connsiteY11388" fmla="*/ 2335910 h 4527226"/>
              <a:gd name="connsiteX11389" fmla="*/ 2920547 w 4239875"/>
              <a:gd name="connsiteY11389" fmla="*/ 2335628 h 4527226"/>
              <a:gd name="connsiteX11390" fmla="*/ 2920186 w 4239875"/>
              <a:gd name="connsiteY11390" fmla="*/ 2344611 h 4527226"/>
              <a:gd name="connsiteX11391" fmla="*/ 2920547 w 4239875"/>
              <a:gd name="connsiteY11391" fmla="*/ 2335628 h 4527226"/>
              <a:gd name="connsiteX11392" fmla="*/ 2784495 w 4239875"/>
              <a:gd name="connsiteY11392" fmla="*/ 2330764 h 4527226"/>
              <a:gd name="connsiteX11393" fmla="*/ 2782066 w 4239875"/>
              <a:gd name="connsiteY11393" fmla="*/ 2332489 h 4527226"/>
              <a:gd name="connsiteX11394" fmla="*/ 2782625 w 4239875"/>
              <a:gd name="connsiteY11394" fmla="*/ 2332960 h 4527226"/>
              <a:gd name="connsiteX11395" fmla="*/ 2785317 w 4239875"/>
              <a:gd name="connsiteY11395" fmla="*/ 2331466 h 4527226"/>
              <a:gd name="connsiteX11396" fmla="*/ 2927020 w 4239875"/>
              <a:gd name="connsiteY11396" fmla="*/ 2329327 h 4527226"/>
              <a:gd name="connsiteX11397" fmla="*/ 2933638 w 4239875"/>
              <a:gd name="connsiteY11397" fmla="*/ 2336163 h 4527226"/>
              <a:gd name="connsiteX11398" fmla="*/ 2938131 w 4239875"/>
              <a:gd name="connsiteY11398" fmla="*/ 2331692 h 4527226"/>
              <a:gd name="connsiteX11399" fmla="*/ 2945699 w 4239875"/>
              <a:gd name="connsiteY11399" fmla="*/ 2332928 h 4527226"/>
              <a:gd name="connsiteX11400" fmla="*/ 2933913 w 4239875"/>
              <a:gd name="connsiteY11400" fmla="*/ 2336447 h 4527226"/>
              <a:gd name="connsiteX11401" fmla="*/ 2944204 w 4239875"/>
              <a:gd name="connsiteY11401" fmla="*/ 2347074 h 4527226"/>
              <a:gd name="connsiteX11402" fmla="*/ 2948885 w 4239875"/>
              <a:gd name="connsiteY11402" fmla="*/ 2359377 h 4527226"/>
              <a:gd name="connsiteX11403" fmla="*/ 2923892 w 4239875"/>
              <a:gd name="connsiteY11403" fmla="*/ 2345250 h 4527226"/>
              <a:gd name="connsiteX11404" fmla="*/ 2927020 w 4239875"/>
              <a:gd name="connsiteY11404" fmla="*/ 2329327 h 4527226"/>
              <a:gd name="connsiteX11405" fmla="*/ 2672799 w 4239875"/>
              <a:gd name="connsiteY11405" fmla="*/ 2328501 h 4527226"/>
              <a:gd name="connsiteX11406" fmla="*/ 2672388 w 4239875"/>
              <a:gd name="connsiteY11406" fmla="*/ 2330994 h 4527226"/>
              <a:gd name="connsiteX11407" fmla="*/ 2674112 w 4239875"/>
              <a:gd name="connsiteY11407" fmla="*/ 2329646 h 4527226"/>
              <a:gd name="connsiteX11408" fmla="*/ 3279006 w 4239875"/>
              <a:gd name="connsiteY11408" fmla="*/ 2326977 h 4527226"/>
              <a:gd name="connsiteX11409" fmla="*/ 3301503 w 4239875"/>
              <a:gd name="connsiteY11409" fmla="*/ 2328929 h 4527226"/>
              <a:gd name="connsiteX11410" fmla="*/ 3299042 w 4239875"/>
              <a:gd name="connsiteY11410" fmla="*/ 2342104 h 4527226"/>
              <a:gd name="connsiteX11411" fmla="*/ 3311868 w 4239875"/>
              <a:gd name="connsiteY11411" fmla="*/ 2353058 h 4527226"/>
              <a:gd name="connsiteX11412" fmla="*/ 3331484 w 4239875"/>
              <a:gd name="connsiteY11412" fmla="*/ 2381175 h 4527226"/>
              <a:gd name="connsiteX11413" fmla="*/ 3324734 w 4239875"/>
              <a:gd name="connsiteY11413" fmla="*/ 2378478 h 4527226"/>
              <a:gd name="connsiteX11414" fmla="*/ 3329046 w 4239875"/>
              <a:gd name="connsiteY11414" fmla="*/ 2382931 h 4527226"/>
              <a:gd name="connsiteX11415" fmla="*/ 3324215 w 4239875"/>
              <a:gd name="connsiteY11415" fmla="*/ 2387608 h 4527226"/>
              <a:gd name="connsiteX11416" fmla="*/ 3312770 w 4239875"/>
              <a:gd name="connsiteY11416" fmla="*/ 2375788 h 4527226"/>
              <a:gd name="connsiteX11417" fmla="*/ 3305487 w 4239875"/>
              <a:gd name="connsiteY11417" fmla="*/ 2368267 h 4527226"/>
              <a:gd name="connsiteX11418" fmla="*/ 3306613 w 4239875"/>
              <a:gd name="connsiteY11418" fmla="*/ 2367178 h 4527226"/>
              <a:gd name="connsiteX11419" fmla="*/ 3299828 w 4239875"/>
              <a:gd name="connsiteY11419" fmla="*/ 2360265 h 4527226"/>
              <a:gd name="connsiteX11420" fmla="*/ 3291946 w 4239875"/>
              <a:gd name="connsiteY11420" fmla="*/ 2347892 h 4527226"/>
              <a:gd name="connsiteX11421" fmla="*/ 3286903 w 4239875"/>
              <a:gd name="connsiteY11421" fmla="*/ 2349786 h 4527226"/>
              <a:gd name="connsiteX11422" fmla="*/ 3281773 w 4239875"/>
              <a:gd name="connsiteY11422" fmla="*/ 2347355 h 4527226"/>
              <a:gd name="connsiteX11423" fmla="*/ 3271810 w 4239875"/>
              <a:gd name="connsiteY11423" fmla="*/ 2342882 h 4527226"/>
              <a:gd name="connsiteX11424" fmla="*/ 3280329 w 4239875"/>
              <a:gd name="connsiteY11424" fmla="*/ 2332616 h 4527226"/>
              <a:gd name="connsiteX11425" fmla="*/ 3286175 w 4239875"/>
              <a:gd name="connsiteY11425" fmla="*/ 2338653 h 4527226"/>
              <a:gd name="connsiteX11426" fmla="*/ 2835019 w 4239875"/>
              <a:gd name="connsiteY11426" fmla="*/ 2323376 h 4527226"/>
              <a:gd name="connsiteX11427" fmla="*/ 2827224 w 4239875"/>
              <a:gd name="connsiteY11427" fmla="*/ 2328663 h 4527226"/>
              <a:gd name="connsiteX11428" fmla="*/ 2816652 w 4239875"/>
              <a:gd name="connsiteY11428" fmla="*/ 2333620 h 4527226"/>
              <a:gd name="connsiteX11429" fmla="*/ 2809592 w 4239875"/>
              <a:gd name="connsiteY11429" fmla="*/ 2337033 h 4527226"/>
              <a:gd name="connsiteX11430" fmla="*/ 2809303 w 4239875"/>
              <a:gd name="connsiteY11430" fmla="*/ 2337369 h 4527226"/>
              <a:gd name="connsiteX11431" fmla="*/ 2814956 w 4239875"/>
              <a:gd name="connsiteY11431" fmla="*/ 2341897 h 4527226"/>
              <a:gd name="connsiteX11432" fmla="*/ 2820760 w 4239875"/>
              <a:gd name="connsiteY11432" fmla="*/ 2339382 h 4527226"/>
              <a:gd name="connsiteX11433" fmla="*/ 2835291 w 4239875"/>
              <a:gd name="connsiteY11433" fmla="*/ 2329230 h 4527226"/>
              <a:gd name="connsiteX11434" fmla="*/ 2839527 w 4239875"/>
              <a:gd name="connsiteY11434" fmla="*/ 2327133 h 4527226"/>
              <a:gd name="connsiteX11435" fmla="*/ 2819510 w 4239875"/>
              <a:gd name="connsiteY11435" fmla="*/ 2322199 h 4527226"/>
              <a:gd name="connsiteX11436" fmla="*/ 2818932 w 4239875"/>
              <a:gd name="connsiteY11436" fmla="*/ 2322652 h 4527226"/>
              <a:gd name="connsiteX11437" fmla="*/ 2818953 w 4239875"/>
              <a:gd name="connsiteY11437" fmla="*/ 2322687 h 4527226"/>
              <a:gd name="connsiteX11438" fmla="*/ 2819698 w 4239875"/>
              <a:gd name="connsiteY11438" fmla="*/ 2322930 h 4527226"/>
              <a:gd name="connsiteX11439" fmla="*/ 2798079 w 4239875"/>
              <a:gd name="connsiteY11439" fmla="*/ 2320202 h 4527226"/>
              <a:gd name="connsiteX11440" fmla="*/ 2792934 w 4239875"/>
              <a:gd name="connsiteY11440" fmla="*/ 2324256 h 4527226"/>
              <a:gd name="connsiteX11441" fmla="*/ 2793748 w 4239875"/>
              <a:gd name="connsiteY11441" fmla="*/ 2324908 h 4527226"/>
              <a:gd name="connsiteX11442" fmla="*/ 2797093 w 4239875"/>
              <a:gd name="connsiteY11442" fmla="*/ 2321518 h 4527226"/>
              <a:gd name="connsiteX11443" fmla="*/ 2798079 w 4239875"/>
              <a:gd name="connsiteY11443" fmla="*/ 2320202 h 4527226"/>
              <a:gd name="connsiteX11444" fmla="*/ 3585885 w 4239875"/>
              <a:gd name="connsiteY11444" fmla="*/ 2315617 h 4527226"/>
              <a:gd name="connsiteX11445" fmla="*/ 3592248 w 4239875"/>
              <a:gd name="connsiteY11445" fmla="*/ 2321212 h 4527226"/>
              <a:gd name="connsiteX11446" fmla="*/ 3590418 w 4239875"/>
              <a:gd name="connsiteY11446" fmla="*/ 2330036 h 4527226"/>
              <a:gd name="connsiteX11447" fmla="*/ 3585885 w 4239875"/>
              <a:gd name="connsiteY11447" fmla="*/ 2315617 h 4527226"/>
              <a:gd name="connsiteX11448" fmla="*/ 3195483 w 4239875"/>
              <a:gd name="connsiteY11448" fmla="*/ 2310079 h 4527226"/>
              <a:gd name="connsiteX11449" fmla="*/ 3191459 w 4239875"/>
              <a:gd name="connsiteY11449" fmla="*/ 2313978 h 4527226"/>
              <a:gd name="connsiteX11450" fmla="*/ 3201973 w 4239875"/>
              <a:gd name="connsiteY11450" fmla="*/ 2325156 h 4527226"/>
              <a:gd name="connsiteX11451" fmla="*/ 3203243 w 4239875"/>
              <a:gd name="connsiteY11451" fmla="*/ 2323926 h 4527226"/>
              <a:gd name="connsiteX11452" fmla="*/ 3198902 w 4239875"/>
              <a:gd name="connsiteY11452" fmla="*/ 2319441 h 4527226"/>
              <a:gd name="connsiteX11453" fmla="*/ 3195483 w 4239875"/>
              <a:gd name="connsiteY11453" fmla="*/ 2310079 h 4527226"/>
              <a:gd name="connsiteX11454" fmla="*/ 3233721 w 4239875"/>
              <a:gd name="connsiteY11454" fmla="*/ 2308344 h 4527226"/>
              <a:gd name="connsiteX11455" fmla="*/ 3238940 w 4239875"/>
              <a:gd name="connsiteY11455" fmla="*/ 2310379 h 4527226"/>
              <a:gd name="connsiteX11456" fmla="*/ 3231090 w 4239875"/>
              <a:gd name="connsiteY11456" fmla="*/ 2309576 h 4527226"/>
              <a:gd name="connsiteX11457" fmla="*/ 3233721 w 4239875"/>
              <a:gd name="connsiteY11457" fmla="*/ 2308344 h 4527226"/>
              <a:gd name="connsiteX11458" fmla="*/ 3308143 w 4239875"/>
              <a:gd name="connsiteY11458" fmla="*/ 2306796 h 4527226"/>
              <a:gd name="connsiteX11459" fmla="*/ 3313155 w 4239875"/>
              <a:gd name="connsiteY11459" fmla="*/ 2309576 h 4527226"/>
              <a:gd name="connsiteX11460" fmla="*/ 3319900 w 4239875"/>
              <a:gd name="connsiteY11460" fmla="*/ 2318937 h 4527226"/>
              <a:gd name="connsiteX11461" fmla="*/ 3301737 w 4239875"/>
              <a:gd name="connsiteY11461" fmla="*/ 2309757 h 4527226"/>
              <a:gd name="connsiteX11462" fmla="*/ 3308143 w 4239875"/>
              <a:gd name="connsiteY11462" fmla="*/ 2306796 h 4527226"/>
              <a:gd name="connsiteX11463" fmla="*/ 2993434 w 4239875"/>
              <a:gd name="connsiteY11463" fmla="*/ 2296844 h 4527226"/>
              <a:gd name="connsiteX11464" fmla="*/ 2995330 w 4239875"/>
              <a:gd name="connsiteY11464" fmla="*/ 2297397 h 4527226"/>
              <a:gd name="connsiteX11465" fmla="*/ 2996272 w 4239875"/>
              <a:gd name="connsiteY11465" fmla="*/ 2297675 h 4527226"/>
              <a:gd name="connsiteX11466" fmla="*/ 2993331 w 4239875"/>
              <a:gd name="connsiteY11466" fmla="*/ 2296812 h 4527226"/>
              <a:gd name="connsiteX11467" fmla="*/ 2993372 w 4239875"/>
              <a:gd name="connsiteY11467" fmla="*/ 2296824 h 4527226"/>
              <a:gd name="connsiteX11468" fmla="*/ 2993434 w 4239875"/>
              <a:gd name="connsiteY11468" fmla="*/ 2296844 h 4527226"/>
              <a:gd name="connsiteX11469" fmla="*/ 2991850 w 4239875"/>
              <a:gd name="connsiteY11469" fmla="*/ 2296379 h 4527226"/>
              <a:gd name="connsiteX11470" fmla="*/ 2993331 w 4239875"/>
              <a:gd name="connsiteY11470" fmla="*/ 2296812 h 4527226"/>
              <a:gd name="connsiteX11471" fmla="*/ 2993113 w 4239875"/>
              <a:gd name="connsiteY11471" fmla="*/ 2296750 h 4527226"/>
              <a:gd name="connsiteX11472" fmla="*/ 2991631 w 4239875"/>
              <a:gd name="connsiteY11472" fmla="*/ 2296315 h 4527226"/>
              <a:gd name="connsiteX11473" fmla="*/ 2991850 w 4239875"/>
              <a:gd name="connsiteY11473" fmla="*/ 2296379 h 4527226"/>
              <a:gd name="connsiteX11474" fmla="*/ 2991703 w 4239875"/>
              <a:gd name="connsiteY11474" fmla="*/ 2296337 h 4527226"/>
              <a:gd name="connsiteX11475" fmla="*/ 2991631 w 4239875"/>
              <a:gd name="connsiteY11475" fmla="*/ 2296315 h 4527226"/>
              <a:gd name="connsiteX11476" fmla="*/ 2981559 w 4239875"/>
              <a:gd name="connsiteY11476" fmla="*/ 2293951 h 4527226"/>
              <a:gd name="connsiteX11477" fmla="*/ 2986019 w 4239875"/>
              <a:gd name="connsiteY11477" fmla="*/ 2297399 h 4527226"/>
              <a:gd name="connsiteX11478" fmla="*/ 2975178 w 4239875"/>
              <a:gd name="connsiteY11478" fmla="*/ 2295470 h 4527226"/>
              <a:gd name="connsiteX11479" fmla="*/ 2981559 w 4239875"/>
              <a:gd name="connsiteY11479" fmla="*/ 2293951 h 4527226"/>
              <a:gd name="connsiteX11480" fmla="*/ 3731039 w 4239875"/>
              <a:gd name="connsiteY11480" fmla="*/ 2293211 h 4527226"/>
              <a:gd name="connsiteX11481" fmla="*/ 3744125 w 4239875"/>
              <a:gd name="connsiteY11481" fmla="*/ 2306725 h 4527226"/>
              <a:gd name="connsiteX11482" fmla="*/ 3759610 w 4239875"/>
              <a:gd name="connsiteY11482" fmla="*/ 2309188 h 4527226"/>
              <a:gd name="connsiteX11483" fmla="*/ 3751202 w 4239875"/>
              <a:gd name="connsiteY11483" fmla="*/ 2319511 h 4527226"/>
              <a:gd name="connsiteX11484" fmla="*/ 3760834 w 4239875"/>
              <a:gd name="connsiteY11484" fmla="*/ 2329457 h 4527226"/>
              <a:gd name="connsiteX11485" fmla="*/ 3749710 w 4239875"/>
              <a:gd name="connsiteY11485" fmla="*/ 2331501 h 4527226"/>
              <a:gd name="connsiteX11486" fmla="*/ 3742136 w 4239875"/>
              <a:gd name="connsiteY11486" fmla="*/ 2321743 h 4527226"/>
              <a:gd name="connsiteX11487" fmla="*/ 3731039 w 4239875"/>
              <a:gd name="connsiteY11487" fmla="*/ 2293211 h 4527226"/>
              <a:gd name="connsiteX11488" fmla="*/ 2903688 w 4239875"/>
              <a:gd name="connsiteY11488" fmla="*/ 2290383 h 4527226"/>
              <a:gd name="connsiteX11489" fmla="*/ 2873957 w 4239875"/>
              <a:gd name="connsiteY11489" fmla="*/ 2305959 h 4527226"/>
              <a:gd name="connsiteX11490" fmla="*/ 2874801 w 4239875"/>
              <a:gd name="connsiteY11490" fmla="*/ 2306831 h 4527226"/>
              <a:gd name="connsiteX11491" fmla="*/ 2876850 w 4239875"/>
              <a:gd name="connsiteY11491" fmla="*/ 2308365 h 4527226"/>
              <a:gd name="connsiteX11492" fmla="*/ 2905340 w 4239875"/>
              <a:gd name="connsiteY11492" fmla="*/ 2291827 h 4527226"/>
              <a:gd name="connsiteX11493" fmla="*/ 2957025 w 4239875"/>
              <a:gd name="connsiteY11493" fmla="*/ 2285704 h 4527226"/>
              <a:gd name="connsiteX11494" fmla="*/ 2950812 w 4239875"/>
              <a:gd name="connsiteY11494" fmla="*/ 2289035 h 4527226"/>
              <a:gd name="connsiteX11495" fmla="*/ 2955173 w 4239875"/>
              <a:gd name="connsiteY11495" fmla="*/ 2291426 h 4527226"/>
              <a:gd name="connsiteX11496" fmla="*/ 2958989 w 4239875"/>
              <a:gd name="connsiteY11496" fmla="*/ 2287732 h 4527226"/>
              <a:gd name="connsiteX11497" fmla="*/ 3438124 w 4239875"/>
              <a:gd name="connsiteY11497" fmla="*/ 2284384 h 4527226"/>
              <a:gd name="connsiteX11498" fmla="*/ 3426288 w 4239875"/>
              <a:gd name="connsiteY11498" fmla="*/ 2289327 h 4527226"/>
              <a:gd name="connsiteX11499" fmla="*/ 3452339 w 4239875"/>
              <a:gd name="connsiteY11499" fmla="*/ 2316232 h 4527226"/>
              <a:gd name="connsiteX11500" fmla="*/ 3466917 w 4239875"/>
              <a:gd name="connsiteY11500" fmla="*/ 2323838 h 4527226"/>
              <a:gd name="connsiteX11501" fmla="*/ 3438124 w 4239875"/>
              <a:gd name="connsiteY11501" fmla="*/ 2284384 h 4527226"/>
              <a:gd name="connsiteX11502" fmla="*/ 3252814 w 4239875"/>
              <a:gd name="connsiteY11502" fmla="*/ 2281216 h 4527226"/>
              <a:gd name="connsiteX11503" fmla="*/ 3252820 w 4239875"/>
              <a:gd name="connsiteY11503" fmla="*/ 2281260 h 4527226"/>
              <a:gd name="connsiteX11504" fmla="*/ 3252838 w 4239875"/>
              <a:gd name="connsiteY11504" fmla="*/ 2281257 h 4527226"/>
              <a:gd name="connsiteX11505" fmla="*/ 3200313 w 4239875"/>
              <a:gd name="connsiteY11505" fmla="*/ 2281103 h 4527226"/>
              <a:gd name="connsiteX11506" fmla="*/ 3204257 w 4239875"/>
              <a:gd name="connsiteY11506" fmla="*/ 2282590 h 4527226"/>
              <a:gd name="connsiteX11507" fmla="*/ 3201769 w 4239875"/>
              <a:gd name="connsiteY11507" fmla="*/ 2285857 h 4527226"/>
              <a:gd name="connsiteX11508" fmla="*/ 3200313 w 4239875"/>
              <a:gd name="connsiteY11508" fmla="*/ 2281103 h 4527226"/>
              <a:gd name="connsiteX11509" fmla="*/ 2883009 w 4239875"/>
              <a:gd name="connsiteY11509" fmla="*/ 2272311 h 4527226"/>
              <a:gd name="connsiteX11510" fmla="*/ 2872214 w 4239875"/>
              <a:gd name="connsiteY11510" fmla="*/ 2280793 h 4527226"/>
              <a:gd name="connsiteX11511" fmla="*/ 2871880 w 4239875"/>
              <a:gd name="connsiteY11511" fmla="*/ 2281199 h 4527226"/>
              <a:gd name="connsiteX11512" fmla="*/ 2877256 w 4239875"/>
              <a:gd name="connsiteY11512" fmla="*/ 2285296 h 4527226"/>
              <a:gd name="connsiteX11513" fmla="*/ 2888591 w 4239875"/>
              <a:gd name="connsiteY11513" fmla="*/ 2277189 h 4527226"/>
              <a:gd name="connsiteX11514" fmla="*/ 3418138 w 4239875"/>
              <a:gd name="connsiteY11514" fmla="*/ 2271517 h 4527226"/>
              <a:gd name="connsiteX11515" fmla="*/ 3423212 w 4239875"/>
              <a:gd name="connsiteY11515" fmla="*/ 2286151 h 4527226"/>
              <a:gd name="connsiteX11516" fmla="*/ 3424749 w 4239875"/>
              <a:gd name="connsiteY11516" fmla="*/ 2277332 h 4527226"/>
              <a:gd name="connsiteX11517" fmla="*/ 3418138 w 4239875"/>
              <a:gd name="connsiteY11517" fmla="*/ 2271517 h 4527226"/>
              <a:gd name="connsiteX11518" fmla="*/ 2888134 w 4239875"/>
              <a:gd name="connsiteY11518" fmla="*/ 2269271 h 4527226"/>
              <a:gd name="connsiteX11519" fmla="*/ 2888092 w 4239875"/>
              <a:gd name="connsiteY11519" fmla="*/ 2269287 h 4527226"/>
              <a:gd name="connsiteX11520" fmla="*/ 2893180 w 4239875"/>
              <a:gd name="connsiteY11520" fmla="*/ 2273907 h 4527226"/>
              <a:gd name="connsiteX11521" fmla="*/ 2895925 w 4239875"/>
              <a:gd name="connsiteY11521" fmla="*/ 2271944 h 4527226"/>
              <a:gd name="connsiteX11522" fmla="*/ 2888134 w 4239875"/>
              <a:gd name="connsiteY11522" fmla="*/ 2269271 h 4527226"/>
              <a:gd name="connsiteX11523" fmla="*/ 976502 w 4239875"/>
              <a:gd name="connsiteY11523" fmla="*/ 2268227 h 4527226"/>
              <a:gd name="connsiteX11524" fmla="*/ 971270 w 4239875"/>
              <a:gd name="connsiteY11524" fmla="*/ 2273029 h 4527226"/>
              <a:gd name="connsiteX11525" fmla="*/ 968158 w 4239875"/>
              <a:gd name="connsiteY11525" fmla="*/ 2277623 h 4527226"/>
              <a:gd name="connsiteX11526" fmla="*/ 3639476 w 4239875"/>
              <a:gd name="connsiteY11526" fmla="*/ 2267609 h 4527226"/>
              <a:gd name="connsiteX11527" fmla="*/ 3643994 w 4239875"/>
              <a:gd name="connsiteY11527" fmla="*/ 2271779 h 4527226"/>
              <a:gd name="connsiteX11528" fmla="*/ 3632803 w 4239875"/>
              <a:gd name="connsiteY11528" fmla="*/ 2270187 h 4527226"/>
              <a:gd name="connsiteX11529" fmla="*/ 3639476 w 4239875"/>
              <a:gd name="connsiteY11529" fmla="*/ 2267609 h 4527226"/>
              <a:gd name="connsiteX11530" fmla="*/ 2954993 w 4239875"/>
              <a:gd name="connsiteY11530" fmla="*/ 2262328 h 4527226"/>
              <a:gd name="connsiteX11531" fmla="*/ 2920658 w 4239875"/>
              <a:gd name="connsiteY11531" fmla="*/ 2281491 h 4527226"/>
              <a:gd name="connsiteX11532" fmla="*/ 2908472 w 4239875"/>
              <a:gd name="connsiteY11532" fmla="*/ 2287876 h 4527226"/>
              <a:gd name="connsiteX11533" fmla="*/ 2909450 w 4239875"/>
              <a:gd name="connsiteY11533" fmla="*/ 2288681 h 4527226"/>
              <a:gd name="connsiteX11534" fmla="*/ 2910607 w 4239875"/>
              <a:gd name="connsiteY11534" fmla="*/ 2289732 h 4527226"/>
              <a:gd name="connsiteX11535" fmla="*/ 2924960 w 4239875"/>
              <a:gd name="connsiteY11535" fmla="*/ 2284768 h 4527226"/>
              <a:gd name="connsiteX11536" fmla="*/ 2942164 w 4239875"/>
              <a:gd name="connsiteY11536" fmla="*/ 2275569 h 4527226"/>
              <a:gd name="connsiteX11537" fmla="*/ 2957898 w 4239875"/>
              <a:gd name="connsiteY11537" fmla="*/ 2267409 h 4527226"/>
              <a:gd name="connsiteX11538" fmla="*/ 2955820 w 4239875"/>
              <a:gd name="connsiteY11538" fmla="*/ 2264804 h 4527226"/>
              <a:gd name="connsiteX11539" fmla="*/ 2955208 w 4239875"/>
              <a:gd name="connsiteY11539" fmla="*/ 2262506 h 4527226"/>
              <a:gd name="connsiteX11540" fmla="*/ 3004146 w 4239875"/>
              <a:gd name="connsiteY11540" fmla="*/ 2260473 h 4527226"/>
              <a:gd name="connsiteX11541" fmla="*/ 3001695 w 4239875"/>
              <a:gd name="connsiteY11541" fmla="*/ 2261744 h 4527226"/>
              <a:gd name="connsiteX11542" fmla="*/ 2992780 w 4239875"/>
              <a:gd name="connsiteY11542" fmla="*/ 2266526 h 4527226"/>
              <a:gd name="connsiteX11543" fmla="*/ 3004153 w 4239875"/>
              <a:gd name="connsiteY11543" fmla="*/ 2273742 h 4527226"/>
              <a:gd name="connsiteX11544" fmla="*/ 3029464 w 4239875"/>
              <a:gd name="connsiteY11544" fmla="*/ 2293445 h 4527226"/>
              <a:gd name="connsiteX11545" fmla="*/ 3045014 w 4239875"/>
              <a:gd name="connsiteY11545" fmla="*/ 2313333 h 4527226"/>
              <a:gd name="connsiteX11546" fmla="*/ 3046981 w 4239875"/>
              <a:gd name="connsiteY11546" fmla="*/ 2314088 h 4527226"/>
              <a:gd name="connsiteX11547" fmla="*/ 3051781 w 4239875"/>
              <a:gd name="connsiteY11547" fmla="*/ 2311788 h 4527226"/>
              <a:gd name="connsiteX11548" fmla="*/ 3025056 w 4239875"/>
              <a:gd name="connsiteY11548" fmla="*/ 2283280 h 4527226"/>
              <a:gd name="connsiteX11549" fmla="*/ 3024002 w 4239875"/>
              <a:gd name="connsiteY11549" fmla="*/ 2282966 h 4527226"/>
              <a:gd name="connsiteX11550" fmla="*/ 3024531 w 4239875"/>
              <a:gd name="connsiteY11550" fmla="*/ 2282722 h 4527226"/>
              <a:gd name="connsiteX11551" fmla="*/ 3015981 w 4239875"/>
              <a:gd name="connsiteY11551" fmla="*/ 2273600 h 4527226"/>
              <a:gd name="connsiteX11552" fmla="*/ 3244618 w 4239875"/>
              <a:gd name="connsiteY11552" fmla="*/ 2257992 h 4527226"/>
              <a:gd name="connsiteX11553" fmla="*/ 3245104 w 4239875"/>
              <a:gd name="connsiteY11553" fmla="*/ 2258133 h 4527226"/>
              <a:gd name="connsiteX11554" fmla="*/ 3246047 w 4239875"/>
              <a:gd name="connsiteY11554" fmla="*/ 2258407 h 4527226"/>
              <a:gd name="connsiteX11555" fmla="*/ 3137563 w 4239875"/>
              <a:gd name="connsiteY11555" fmla="*/ 2257802 h 4527226"/>
              <a:gd name="connsiteX11556" fmla="*/ 3155043 w 4239875"/>
              <a:gd name="connsiteY11556" fmla="*/ 2275265 h 4527226"/>
              <a:gd name="connsiteX11557" fmla="*/ 3156294 w 4239875"/>
              <a:gd name="connsiteY11557" fmla="*/ 2276594 h 4527226"/>
              <a:gd name="connsiteX11558" fmla="*/ 3156931 w 4239875"/>
              <a:gd name="connsiteY11558" fmla="*/ 2276095 h 4527226"/>
              <a:gd name="connsiteX11559" fmla="*/ 3242211 w 4239875"/>
              <a:gd name="connsiteY11559" fmla="*/ 2257289 h 4527226"/>
              <a:gd name="connsiteX11560" fmla="*/ 3242943 w 4239875"/>
              <a:gd name="connsiteY11560" fmla="*/ 2258389 h 4527226"/>
              <a:gd name="connsiteX11561" fmla="*/ 3243449 w 4239875"/>
              <a:gd name="connsiteY11561" fmla="*/ 2257651 h 4527226"/>
              <a:gd name="connsiteX11562" fmla="*/ 3243144 w 4239875"/>
              <a:gd name="connsiteY11562" fmla="*/ 2257562 h 4527226"/>
              <a:gd name="connsiteX11563" fmla="*/ 2939807 w 4239875"/>
              <a:gd name="connsiteY11563" fmla="*/ 2249812 h 4527226"/>
              <a:gd name="connsiteX11564" fmla="*/ 2939283 w 4239875"/>
              <a:gd name="connsiteY11564" fmla="*/ 2251163 h 4527226"/>
              <a:gd name="connsiteX11565" fmla="*/ 2940014 w 4239875"/>
              <a:gd name="connsiteY11565" fmla="*/ 2252168 h 4527226"/>
              <a:gd name="connsiteX11566" fmla="*/ 2941206 w 4239875"/>
              <a:gd name="connsiteY11566" fmla="*/ 2251449 h 4527226"/>
              <a:gd name="connsiteX11567" fmla="*/ 2940981 w 4239875"/>
              <a:gd name="connsiteY11567" fmla="*/ 2250780 h 4527226"/>
              <a:gd name="connsiteX11568" fmla="*/ 2988774 w 4239875"/>
              <a:gd name="connsiteY11568" fmla="*/ 2243421 h 4527226"/>
              <a:gd name="connsiteX11569" fmla="*/ 2985205 w 4239875"/>
              <a:gd name="connsiteY11569" fmla="*/ 2245466 h 4527226"/>
              <a:gd name="connsiteX11570" fmla="*/ 2972785 w 4239875"/>
              <a:gd name="connsiteY11570" fmla="*/ 2252398 h 4527226"/>
              <a:gd name="connsiteX11571" fmla="*/ 2976401 w 4239875"/>
              <a:gd name="connsiteY11571" fmla="*/ 2256132 h 4527226"/>
              <a:gd name="connsiteX11572" fmla="*/ 2977858 w 4239875"/>
              <a:gd name="connsiteY11572" fmla="*/ 2257057 h 4527226"/>
              <a:gd name="connsiteX11573" fmla="*/ 2978216 w 4239875"/>
              <a:gd name="connsiteY11573" fmla="*/ 2256871 h 4527226"/>
              <a:gd name="connsiteX11574" fmla="*/ 2992815 w 4239875"/>
              <a:gd name="connsiteY11574" fmla="*/ 2247902 h 4527226"/>
              <a:gd name="connsiteX11575" fmla="*/ 3378384 w 4239875"/>
              <a:gd name="connsiteY11575" fmla="*/ 2234347 h 4527226"/>
              <a:gd name="connsiteX11576" fmla="*/ 3382300 w 4239875"/>
              <a:gd name="connsiteY11576" fmla="*/ 2247388 h 4527226"/>
              <a:gd name="connsiteX11577" fmla="*/ 3396403 w 4239875"/>
              <a:gd name="connsiteY11577" fmla="*/ 2263613 h 4527226"/>
              <a:gd name="connsiteX11578" fmla="*/ 3401013 w 4239875"/>
              <a:gd name="connsiteY11578" fmla="*/ 2266422 h 4527226"/>
              <a:gd name="connsiteX11579" fmla="*/ 3414026 w 4239875"/>
              <a:gd name="connsiteY11579" fmla="*/ 2271155 h 4527226"/>
              <a:gd name="connsiteX11580" fmla="*/ 3399118 w 4239875"/>
              <a:gd name="connsiteY11580" fmla="*/ 2249930 h 4527226"/>
              <a:gd name="connsiteX11581" fmla="*/ 3378384 w 4239875"/>
              <a:gd name="connsiteY11581" fmla="*/ 2234347 h 4527226"/>
              <a:gd name="connsiteX11582" fmla="*/ 2967281 w 4239875"/>
              <a:gd name="connsiteY11582" fmla="*/ 2233671 h 4527226"/>
              <a:gd name="connsiteX11583" fmla="*/ 2956914 w 4239875"/>
              <a:gd name="connsiteY11583" fmla="*/ 2236897 h 4527226"/>
              <a:gd name="connsiteX11584" fmla="*/ 2957317 w 4239875"/>
              <a:gd name="connsiteY11584" fmla="*/ 2238045 h 4527226"/>
              <a:gd name="connsiteX11585" fmla="*/ 2960304 w 4239875"/>
              <a:gd name="connsiteY11585" fmla="*/ 2239226 h 4527226"/>
              <a:gd name="connsiteX11586" fmla="*/ 2961696 w 4239875"/>
              <a:gd name="connsiteY11586" fmla="*/ 2238563 h 4527226"/>
              <a:gd name="connsiteX11587" fmla="*/ 3632945 w 4239875"/>
              <a:gd name="connsiteY11587" fmla="*/ 2232924 h 4527226"/>
              <a:gd name="connsiteX11588" fmla="*/ 3641310 w 4239875"/>
              <a:gd name="connsiteY11588" fmla="*/ 2237691 h 4527226"/>
              <a:gd name="connsiteX11589" fmla="*/ 3643428 w 4239875"/>
              <a:gd name="connsiteY11589" fmla="*/ 2253159 h 4527226"/>
              <a:gd name="connsiteX11590" fmla="*/ 3624457 w 4239875"/>
              <a:gd name="connsiteY11590" fmla="*/ 2233566 h 4527226"/>
              <a:gd name="connsiteX11591" fmla="*/ 3632945 w 4239875"/>
              <a:gd name="connsiteY11591" fmla="*/ 2232924 h 4527226"/>
              <a:gd name="connsiteX11592" fmla="*/ 1133892 w 4239875"/>
              <a:gd name="connsiteY11592" fmla="*/ 2232678 h 4527226"/>
              <a:gd name="connsiteX11593" fmla="*/ 1124864 w 4239875"/>
              <a:gd name="connsiteY11593" fmla="*/ 2235908 h 4527226"/>
              <a:gd name="connsiteX11594" fmla="*/ 1107387 w 4239875"/>
              <a:gd name="connsiteY11594" fmla="*/ 2255368 h 4527226"/>
              <a:gd name="connsiteX11595" fmla="*/ 1104238 w 4239875"/>
              <a:gd name="connsiteY11595" fmla="*/ 2258474 h 4527226"/>
              <a:gd name="connsiteX11596" fmla="*/ 1108990 w 4239875"/>
              <a:gd name="connsiteY11596" fmla="*/ 2263030 h 4527226"/>
              <a:gd name="connsiteX11597" fmla="*/ 1083535 w 4239875"/>
              <a:gd name="connsiteY11597" fmla="*/ 2287281 h 4527226"/>
              <a:gd name="connsiteX11598" fmla="*/ 1082619 w 4239875"/>
              <a:gd name="connsiteY11598" fmla="*/ 2276168 h 4527226"/>
              <a:gd name="connsiteX11599" fmla="*/ 1090592 w 4239875"/>
              <a:gd name="connsiteY11599" fmla="*/ 2268853 h 4527226"/>
              <a:gd name="connsiteX11600" fmla="*/ 1098159 w 4239875"/>
              <a:gd name="connsiteY11600" fmla="*/ 2259491 h 4527226"/>
              <a:gd name="connsiteX11601" fmla="*/ 1103393 w 4239875"/>
              <a:gd name="connsiteY11601" fmla="*/ 2257768 h 4527226"/>
              <a:gd name="connsiteX11602" fmla="*/ 1107551 w 4239875"/>
              <a:gd name="connsiteY11602" fmla="*/ 2251765 h 4527226"/>
              <a:gd name="connsiteX11603" fmla="*/ 1080467 w 4239875"/>
              <a:gd name="connsiteY11603" fmla="*/ 2278527 h 4527226"/>
              <a:gd name="connsiteX11604" fmla="*/ 1074992 w 4239875"/>
              <a:gd name="connsiteY11604" fmla="*/ 2284492 h 4527226"/>
              <a:gd name="connsiteX11605" fmla="*/ 1081109 w 4239875"/>
              <a:gd name="connsiteY11605" fmla="*/ 2289799 h 4527226"/>
              <a:gd name="connsiteX11606" fmla="*/ 1036045 w 4239875"/>
              <a:gd name="connsiteY11606" fmla="*/ 2327076 h 4527226"/>
              <a:gd name="connsiteX11607" fmla="*/ 996578 w 4239875"/>
              <a:gd name="connsiteY11607" fmla="*/ 2369955 h 4527226"/>
              <a:gd name="connsiteX11608" fmla="*/ 996814 w 4239875"/>
              <a:gd name="connsiteY11608" fmla="*/ 2373687 h 4527226"/>
              <a:gd name="connsiteX11609" fmla="*/ 1007993 w 4239875"/>
              <a:gd name="connsiteY11609" fmla="*/ 2372395 h 4527226"/>
              <a:gd name="connsiteX11610" fmla="*/ 1023993 w 4239875"/>
              <a:gd name="connsiteY11610" fmla="*/ 2384582 h 4527226"/>
              <a:gd name="connsiteX11611" fmla="*/ 1024173 w 4239875"/>
              <a:gd name="connsiteY11611" fmla="*/ 2384414 h 4527226"/>
              <a:gd name="connsiteX11612" fmla="*/ 1025954 w 4239875"/>
              <a:gd name="connsiteY11612" fmla="*/ 2374472 h 4527226"/>
              <a:gd name="connsiteX11613" fmla="*/ 1031012 w 4239875"/>
              <a:gd name="connsiteY11613" fmla="*/ 2366717 h 4527226"/>
              <a:gd name="connsiteX11614" fmla="*/ 1037633 w 4239875"/>
              <a:gd name="connsiteY11614" fmla="*/ 2371761 h 4527226"/>
              <a:gd name="connsiteX11615" fmla="*/ 1039373 w 4239875"/>
              <a:gd name="connsiteY11615" fmla="*/ 2370128 h 4527226"/>
              <a:gd name="connsiteX11616" fmla="*/ 1045584 w 4239875"/>
              <a:gd name="connsiteY11616" fmla="*/ 2362224 h 4527226"/>
              <a:gd name="connsiteX11617" fmla="*/ 1041973 w 4239875"/>
              <a:gd name="connsiteY11617" fmla="*/ 2363297 h 4527226"/>
              <a:gd name="connsiteX11618" fmla="*/ 1033848 w 4239875"/>
              <a:gd name="connsiteY11618" fmla="*/ 2362994 h 4527226"/>
              <a:gd name="connsiteX11619" fmla="*/ 1054483 w 4239875"/>
              <a:gd name="connsiteY11619" fmla="*/ 2342967 h 4527226"/>
              <a:gd name="connsiteX11620" fmla="*/ 1054766 w 4239875"/>
              <a:gd name="connsiteY11620" fmla="*/ 2341848 h 4527226"/>
              <a:gd name="connsiteX11621" fmla="*/ 1088197 w 4239875"/>
              <a:gd name="connsiteY11621" fmla="*/ 2295282 h 4527226"/>
              <a:gd name="connsiteX11622" fmla="*/ 1141235 w 4239875"/>
              <a:gd name="connsiteY11622" fmla="*/ 2233236 h 4527226"/>
              <a:gd name="connsiteX11623" fmla="*/ 1133892 w 4239875"/>
              <a:gd name="connsiteY11623" fmla="*/ 2232678 h 4527226"/>
              <a:gd name="connsiteX11624" fmla="*/ 3594058 w 4239875"/>
              <a:gd name="connsiteY11624" fmla="*/ 2231068 h 4527226"/>
              <a:gd name="connsiteX11625" fmla="*/ 3596685 w 4239875"/>
              <a:gd name="connsiteY11625" fmla="*/ 2239340 h 4527226"/>
              <a:gd name="connsiteX11626" fmla="*/ 3594058 w 4239875"/>
              <a:gd name="connsiteY11626" fmla="*/ 2231068 h 4527226"/>
              <a:gd name="connsiteX11627" fmla="*/ 1008035 w 4239875"/>
              <a:gd name="connsiteY11627" fmla="*/ 2229472 h 4527226"/>
              <a:gd name="connsiteX11628" fmla="*/ 1000946 w 4239875"/>
              <a:gd name="connsiteY11628" fmla="*/ 2230692 h 4527226"/>
              <a:gd name="connsiteX11629" fmla="*/ 995948 w 4239875"/>
              <a:gd name="connsiteY11629" fmla="*/ 2246174 h 4527226"/>
              <a:gd name="connsiteX11630" fmla="*/ 996912 w 4239875"/>
              <a:gd name="connsiteY11630" fmla="*/ 2245786 h 4527226"/>
              <a:gd name="connsiteX11631" fmla="*/ 1012158 w 4239875"/>
              <a:gd name="connsiteY11631" fmla="*/ 2229659 h 4527226"/>
              <a:gd name="connsiteX11632" fmla="*/ 3373941 w 4239875"/>
              <a:gd name="connsiteY11632" fmla="*/ 2224337 h 4527226"/>
              <a:gd name="connsiteX11633" fmla="*/ 3366323 w 4239875"/>
              <a:gd name="connsiteY11633" fmla="*/ 2228998 h 4527226"/>
              <a:gd name="connsiteX11634" fmla="*/ 3373462 w 4239875"/>
              <a:gd name="connsiteY11634" fmla="*/ 2234769 h 4527226"/>
              <a:gd name="connsiteX11635" fmla="*/ 3376138 w 4239875"/>
              <a:gd name="connsiteY11635" fmla="*/ 2228004 h 4527226"/>
              <a:gd name="connsiteX11636" fmla="*/ 3303891 w 4239875"/>
              <a:gd name="connsiteY11636" fmla="*/ 2222602 h 4527226"/>
              <a:gd name="connsiteX11637" fmla="*/ 3303971 w 4239875"/>
              <a:gd name="connsiteY11637" fmla="*/ 2223066 h 4527226"/>
              <a:gd name="connsiteX11638" fmla="*/ 3305723 w 4239875"/>
              <a:gd name="connsiteY11638" fmla="*/ 2224806 h 4527226"/>
              <a:gd name="connsiteX11639" fmla="*/ 3431574 w 4239875"/>
              <a:gd name="connsiteY11639" fmla="*/ 2221583 h 4527226"/>
              <a:gd name="connsiteX11640" fmla="*/ 3434361 w 4239875"/>
              <a:gd name="connsiteY11640" fmla="*/ 2231913 h 4527226"/>
              <a:gd name="connsiteX11641" fmla="*/ 3431574 w 4239875"/>
              <a:gd name="connsiteY11641" fmla="*/ 2221583 h 4527226"/>
              <a:gd name="connsiteX11642" fmla="*/ 3596872 w 4239875"/>
              <a:gd name="connsiteY11642" fmla="*/ 2213975 h 4527226"/>
              <a:gd name="connsiteX11643" fmla="*/ 3590488 w 4239875"/>
              <a:gd name="connsiteY11643" fmla="*/ 2227054 h 4527226"/>
              <a:gd name="connsiteX11644" fmla="*/ 3596872 w 4239875"/>
              <a:gd name="connsiteY11644" fmla="*/ 2213975 h 4527226"/>
              <a:gd name="connsiteX11645" fmla="*/ 3361874 w 4239875"/>
              <a:gd name="connsiteY11645" fmla="*/ 2213409 h 4527226"/>
              <a:gd name="connsiteX11646" fmla="*/ 3359044 w 4239875"/>
              <a:gd name="connsiteY11646" fmla="*/ 2220017 h 4527226"/>
              <a:gd name="connsiteX11647" fmla="*/ 3359572 w 4239875"/>
              <a:gd name="connsiteY11647" fmla="*/ 2220921 h 4527226"/>
              <a:gd name="connsiteX11648" fmla="*/ 3371249 w 4239875"/>
              <a:gd name="connsiteY11648" fmla="*/ 2220906 h 4527226"/>
              <a:gd name="connsiteX11649" fmla="*/ 1011087 w 4239875"/>
              <a:gd name="connsiteY11649" fmla="*/ 2212917 h 4527226"/>
              <a:gd name="connsiteX11650" fmla="*/ 1009716 w 4239875"/>
              <a:gd name="connsiteY11650" fmla="*/ 2223642 h 4527226"/>
              <a:gd name="connsiteX11651" fmla="*/ 1011087 w 4239875"/>
              <a:gd name="connsiteY11651" fmla="*/ 2212917 h 4527226"/>
              <a:gd name="connsiteX11652" fmla="*/ 1067987 w 4239875"/>
              <a:gd name="connsiteY11652" fmla="*/ 2211470 h 4527226"/>
              <a:gd name="connsiteX11653" fmla="*/ 1062209 w 4239875"/>
              <a:gd name="connsiteY11653" fmla="*/ 2217940 h 4527226"/>
              <a:gd name="connsiteX11654" fmla="*/ 1061447 w 4239875"/>
              <a:gd name="connsiteY11654" fmla="*/ 2221937 h 4527226"/>
              <a:gd name="connsiteX11655" fmla="*/ 1063018 w 4239875"/>
              <a:gd name="connsiteY11655" fmla="*/ 2223960 h 4527226"/>
              <a:gd name="connsiteX11656" fmla="*/ 1068997 w 4239875"/>
              <a:gd name="connsiteY11656" fmla="*/ 2218508 h 4527226"/>
              <a:gd name="connsiteX11657" fmla="*/ 1070619 w 4239875"/>
              <a:gd name="connsiteY11657" fmla="*/ 2214862 h 4527226"/>
              <a:gd name="connsiteX11658" fmla="*/ 1029276 w 4239875"/>
              <a:gd name="connsiteY11658" fmla="*/ 2209118 h 4527226"/>
              <a:gd name="connsiteX11659" fmla="*/ 1026505 w 4239875"/>
              <a:gd name="connsiteY11659" fmla="*/ 2214483 h 4527226"/>
              <a:gd name="connsiteX11660" fmla="*/ 1030615 w 4239875"/>
              <a:gd name="connsiteY11660" fmla="*/ 2210135 h 4527226"/>
              <a:gd name="connsiteX11661" fmla="*/ 3290998 w 4239875"/>
              <a:gd name="connsiteY11661" fmla="*/ 2207087 h 4527226"/>
              <a:gd name="connsiteX11662" fmla="*/ 3289729 w 4239875"/>
              <a:gd name="connsiteY11662" fmla="*/ 2208372 h 4527226"/>
              <a:gd name="connsiteX11663" fmla="*/ 3291846 w 4239875"/>
              <a:gd name="connsiteY11663" fmla="*/ 2211034 h 4527226"/>
              <a:gd name="connsiteX11664" fmla="*/ 3300579 w 4239875"/>
              <a:gd name="connsiteY11664" fmla="*/ 2219701 h 4527226"/>
              <a:gd name="connsiteX11665" fmla="*/ 3301279 w 4239875"/>
              <a:gd name="connsiteY11665" fmla="*/ 2219458 h 4527226"/>
              <a:gd name="connsiteX11666" fmla="*/ 3095134 w 4239875"/>
              <a:gd name="connsiteY11666" fmla="*/ 2206408 h 4527226"/>
              <a:gd name="connsiteX11667" fmla="*/ 3089533 w 4239875"/>
              <a:gd name="connsiteY11667" fmla="*/ 2209812 h 4527226"/>
              <a:gd name="connsiteX11668" fmla="*/ 3108163 w 4239875"/>
              <a:gd name="connsiteY11668" fmla="*/ 2228425 h 4527226"/>
              <a:gd name="connsiteX11669" fmla="*/ 3109919 w 4239875"/>
              <a:gd name="connsiteY11669" fmla="*/ 2225849 h 4527226"/>
              <a:gd name="connsiteX11670" fmla="*/ 3108895 w 4239875"/>
              <a:gd name="connsiteY11670" fmla="*/ 2218708 h 4527226"/>
              <a:gd name="connsiteX11671" fmla="*/ 3283661 w 4239875"/>
              <a:gd name="connsiteY11671" fmla="*/ 2200744 h 4527226"/>
              <a:gd name="connsiteX11672" fmla="*/ 3285177 w 4239875"/>
              <a:gd name="connsiteY11672" fmla="*/ 2202650 h 4527226"/>
              <a:gd name="connsiteX11673" fmla="*/ 3285855 w 4239875"/>
              <a:gd name="connsiteY11673" fmla="*/ 2201775 h 4527226"/>
              <a:gd name="connsiteX11674" fmla="*/ 3085759 w 4239875"/>
              <a:gd name="connsiteY11674" fmla="*/ 2197368 h 4527226"/>
              <a:gd name="connsiteX11675" fmla="*/ 3087776 w 4239875"/>
              <a:gd name="connsiteY11675" fmla="*/ 2199680 h 4527226"/>
              <a:gd name="connsiteX11676" fmla="*/ 3087311 w 4239875"/>
              <a:gd name="connsiteY11676" fmla="*/ 2198362 h 4527226"/>
              <a:gd name="connsiteX11677" fmla="*/ 3086394 w 4239875"/>
              <a:gd name="connsiteY11677" fmla="*/ 2197414 h 4527226"/>
              <a:gd name="connsiteX11678" fmla="*/ 3207142 w 4239875"/>
              <a:gd name="connsiteY11678" fmla="*/ 2185511 h 4527226"/>
              <a:gd name="connsiteX11679" fmla="*/ 3199099 w 4239875"/>
              <a:gd name="connsiteY11679" fmla="*/ 2190839 h 4527226"/>
              <a:gd name="connsiteX11680" fmla="*/ 3188863 w 4239875"/>
              <a:gd name="connsiteY11680" fmla="*/ 2192566 h 4527226"/>
              <a:gd name="connsiteX11681" fmla="*/ 3190800 w 4239875"/>
              <a:gd name="connsiteY11681" fmla="*/ 2193658 h 4527226"/>
              <a:gd name="connsiteX11682" fmla="*/ 3202938 w 4239875"/>
              <a:gd name="connsiteY11682" fmla="*/ 2207653 h 4527226"/>
              <a:gd name="connsiteX11683" fmla="*/ 3205629 w 4239875"/>
              <a:gd name="connsiteY11683" fmla="*/ 2201663 h 4527226"/>
              <a:gd name="connsiteX11684" fmla="*/ 3203865 w 4239875"/>
              <a:gd name="connsiteY11684" fmla="*/ 2199541 h 4527226"/>
              <a:gd name="connsiteX11685" fmla="*/ 3204006 w 4239875"/>
              <a:gd name="connsiteY11685" fmla="*/ 2196736 h 4527226"/>
              <a:gd name="connsiteX11686" fmla="*/ 3205963 w 4239875"/>
              <a:gd name="connsiteY11686" fmla="*/ 2194134 h 4527226"/>
              <a:gd name="connsiteX11687" fmla="*/ 3205053 w 4239875"/>
              <a:gd name="connsiteY11687" fmla="*/ 2190401 h 4527226"/>
              <a:gd name="connsiteX11688" fmla="*/ 3207912 w 4239875"/>
              <a:gd name="connsiteY11688" fmla="*/ 2194075 h 4527226"/>
              <a:gd name="connsiteX11689" fmla="*/ 3208617 w 4239875"/>
              <a:gd name="connsiteY11689" fmla="*/ 2194755 h 4527226"/>
              <a:gd name="connsiteX11690" fmla="*/ 3208973 w 4239875"/>
              <a:gd name="connsiteY11690" fmla="*/ 2195440 h 4527226"/>
              <a:gd name="connsiteX11691" fmla="*/ 3220479 w 4239875"/>
              <a:gd name="connsiteY11691" fmla="*/ 2210219 h 4527226"/>
              <a:gd name="connsiteX11692" fmla="*/ 3209108 w 4239875"/>
              <a:gd name="connsiteY11692" fmla="*/ 2208195 h 4527226"/>
              <a:gd name="connsiteX11693" fmla="*/ 3208823 w 4239875"/>
              <a:gd name="connsiteY11693" fmla="*/ 2221503 h 4527226"/>
              <a:gd name="connsiteX11694" fmla="*/ 3219040 w 4239875"/>
              <a:gd name="connsiteY11694" fmla="*/ 2224281 h 4527226"/>
              <a:gd name="connsiteX11695" fmla="*/ 3221668 w 4239875"/>
              <a:gd name="connsiteY11695" fmla="*/ 2234770 h 4527226"/>
              <a:gd name="connsiteX11696" fmla="*/ 3228295 w 4239875"/>
              <a:gd name="connsiteY11696" fmla="*/ 2243556 h 4527226"/>
              <a:gd name="connsiteX11697" fmla="*/ 3221154 w 4239875"/>
              <a:gd name="connsiteY11697" fmla="*/ 2243956 h 4527226"/>
              <a:gd name="connsiteX11698" fmla="*/ 3217550 w 4239875"/>
              <a:gd name="connsiteY11698" fmla="*/ 2241170 h 4527226"/>
              <a:gd name="connsiteX11699" fmla="*/ 3217335 w 4239875"/>
              <a:gd name="connsiteY11699" fmla="*/ 2241501 h 4527226"/>
              <a:gd name="connsiteX11700" fmla="*/ 3217042 w 4239875"/>
              <a:gd name="connsiteY11700" fmla="*/ 2240777 h 4527226"/>
              <a:gd name="connsiteX11701" fmla="*/ 3211798 w 4239875"/>
              <a:gd name="connsiteY11701" fmla="*/ 2236723 h 4527226"/>
              <a:gd name="connsiteX11702" fmla="*/ 3203900 w 4239875"/>
              <a:gd name="connsiteY11702" fmla="*/ 2228080 h 4527226"/>
              <a:gd name="connsiteX11703" fmla="*/ 3191911 w 4239875"/>
              <a:gd name="connsiteY11703" fmla="*/ 2216815 h 4527226"/>
              <a:gd name="connsiteX11704" fmla="*/ 3178367 w 4239875"/>
              <a:gd name="connsiteY11704" fmla="*/ 2206630 h 4527226"/>
              <a:gd name="connsiteX11705" fmla="*/ 3173966 w 4239875"/>
              <a:gd name="connsiteY11705" fmla="*/ 2209459 h 4527226"/>
              <a:gd name="connsiteX11706" fmla="*/ 3166327 w 4239875"/>
              <a:gd name="connsiteY11706" fmla="*/ 2212655 h 4527226"/>
              <a:gd name="connsiteX11707" fmla="*/ 3173371 w 4239875"/>
              <a:gd name="connsiteY11707" fmla="*/ 2218533 h 4527226"/>
              <a:gd name="connsiteX11708" fmla="*/ 3173130 w 4239875"/>
              <a:gd name="connsiteY11708" fmla="*/ 2241916 h 4527226"/>
              <a:gd name="connsiteX11709" fmla="*/ 3157589 w 4239875"/>
              <a:gd name="connsiteY11709" fmla="*/ 2225867 h 4527226"/>
              <a:gd name="connsiteX11710" fmla="*/ 3156713 w 4239875"/>
              <a:gd name="connsiteY11710" fmla="*/ 2218340 h 4527226"/>
              <a:gd name="connsiteX11711" fmla="*/ 3150085 w 4239875"/>
              <a:gd name="connsiteY11711" fmla="*/ 2222573 h 4527226"/>
              <a:gd name="connsiteX11712" fmla="*/ 3134278 w 4239875"/>
              <a:gd name="connsiteY11712" fmla="*/ 2225774 h 4527226"/>
              <a:gd name="connsiteX11713" fmla="*/ 3136659 w 4239875"/>
              <a:gd name="connsiteY11713" fmla="*/ 2227077 h 4527226"/>
              <a:gd name="connsiteX11714" fmla="*/ 3142325 w 4239875"/>
              <a:gd name="connsiteY11714" fmla="*/ 2232402 h 4527226"/>
              <a:gd name="connsiteX11715" fmla="*/ 3134405 w 4239875"/>
              <a:gd name="connsiteY11715" fmla="*/ 2229617 h 4527226"/>
              <a:gd name="connsiteX11716" fmla="*/ 3143298 w 4239875"/>
              <a:gd name="connsiteY11716" fmla="*/ 2238574 h 4527226"/>
              <a:gd name="connsiteX11717" fmla="*/ 3146246 w 4239875"/>
              <a:gd name="connsiteY11717" fmla="*/ 2236853 h 4527226"/>
              <a:gd name="connsiteX11718" fmla="*/ 3163435 w 4239875"/>
              <a:gd name="connsiteY11718" fmla="*/ 2249460 h 4527226"/>
              <a:gd name="connsiteX11719" fmla="*/ 3199282 w 4239875"/>
              <a:gd name="connsiteY11719" fmla="*/ 2261772 h 4527226"/>
              <a:gd name="connsiteX11720" fmla="*/ 3188028 w 4239875"/>
              <a:gd name="connsiteY11720" fmla="*/ 2276786 h 4527226"/>
              <a:gd name="connsiteX11721" fmla="*/ 3195215 w 4239875"/>
              <a:gd name="connsiteY11721" fmla="*/ 2284207 h 4527226"/>
              <a:gd name="connsiteX11722" fmla="*/ 3200300 w 4239875"/>
              <a:gd name="connsiteY11722" fmla="*/ 2280943 h 4527226"/>
              <a:gd name="connsiteX11723" fmla="*/ 3198345 w 4239875"/>
              <a:gd name="connsiteY11723" fmla="*/ 2287440 h 4527226"/>
              <a:gd name="connsiteX11724" fmla="*/ 3203465 w 4239875"/>
              <a:gd name="connsiteY11724" fmla="*/ 2292728 h 4527226"/>
              <a:gd name="connsiteX11725" fmla="*/ 3200203 w 4239875"/>
              <a:gd name="connsiteY11725" fmla="*/ 2295886 h 4527226"/>
              <a:gd name="connsiteX11726" fmla="*/ 3201777 w 4239875"/>
              <a:gd name="connsiteY11726" fmla="*/ 2297470 h 4527226"/>
              <a:gd name="connsiteX11727" fmla="*/ 3200011 w 4239875"/>
              <a:gd name="connsiteY11727" fmla="*/ 2296070 h 4527226"/>
              <a:gd name="connsiteX11728" fmla="*/ 3194806 w 4239875"/>
              <a:gd name="connsiteY11728" fmla="*/ 2301112 h 4527226"/>
              <a:gd name="connsiteX11729" fmla="*/ 3186293 w 4239875"/>
              <a:gd name="connsiteY11729" fmla="*/ 2289154 h 4527226"/>
              <a:gd name="connsiteX11730" fmla="*/ 3185371 w 4239875"/>
              <a:gd name="connsiteY11730" fmla="*/ 2293807 h 4527226"/>
              <a:gd name="connsiteX11731" fmla="*/ 3174052 w 4239875"/>
              <a:gd name="connsiteY11731" fmla="*/ 2290377 h 4527226"/>
              <a:gd name="connsiteX11732" fmla="*/ 3168075 w 4239875"/>
              <a:gd name="connsiteY11732" fmla="*/ 2289118 h 4527226"/>
              <a:gd name="connsiteX11733" fmla="*/ 3177203 w 4239875"/>
              <a:gd name="connsiteY11733" fmla="*/ 2298822 h 4527226"/>
              <a:gd name="connsiteX11734" fmla="*/ 3181239 w 4239875"/>
              <a:gd name="connsiteY11734" fmla="*/ 2299215 h 4527226"/>
              <a:gd name="connsiteX11735" fmla="*/ 3178763 w 4239875"/>
              <a:gd name="connsiteY11735" fmla="*/ 2300481 h 4527226"/>
              <a:gd name="connsiteX11736" fmla="*/ 3183627 w 4239875"/>
              <a:gd name="connsiteY11736" fmla="*/ 2305652 h 4527226"/>
              <a:gd name="connsiteX11737" fmla="*/ 3184457 w 4239875"/>
              <a:gd name="connsiteY11737" fmla="*/ 2305008 h 4527226"/>
              <a:gd name="connsiteX11738" fmla="*/ 3192970 w 4239875"/>
              <a:gd name="connsiteY11738" fmla="*/ 2301653 h 4527226"/>
              <a:gd name="connsiteX11739" fmla="*/ 3200225 w 4239875"/>
              <a:gd name="connsiteY11739" fmla="*/ 2303316 h 4527226"/>
              <a:gd name="connsiteX11740" fmla="*/ 3208851 w 4239875"/>
              <a:gd name="connsiteY11740" fmla="*/ 2298947 h 4527226"/>
              <a:gd name="connsiteX11741" fmla="*/ 3222734 w 4239875"/>
              <a:gd name="connsiteY11741" fmla="*/ 2309398 h 4527226"/>
              <a:gd name="connsiteX11742" fmla="*/ 3226028 w 4239875"/>
              <a:gd name="connsiteY11742" fmla="*/ 2312232 h 4527226"/>
              <a:gd name="connsiteX11743" fmla="*/ 3228266 w 4239875"/>
              <a:gd name="connsiteY11743" fmla="*/ 2312216 h 4527226"/>
              <a:gd name="connsiteX11744" fmla="*/ 3240213 w 4239875"/>
              <a:gd name="connsiteY11744" fmla="*/ 2310943 h 4527226"/>
              <a:gd name="connsiteX11745" fmla="*/ 3230951 w 4239875"/>
              <a:gd name="connsiteY11745" fmla="*/ 2301379 h 4527226"/>
              <a:gd name="connsiteX11746" fmla="*/ 3245063 w 4239875"/>
              <a:gd name="connsiteY11746" fmla="*/ 2298009 h 4527226"/>
              <a:gd name="connsiteX11747" fmla="*/ 3248492 w 4239875"/>
              <a:gd name="connsiteY11747" fmla="*/ 2299937 h 4527226"/>
              <a:gd name="connsiteX11748" fmla="*/ 3232546 w 4239875"/>
              <a:gd name="connsiteY11748" fmla="*/ 2283470 h 4527226"/>
              <a:gd name="connsiteX11749" fmla="*/ 3225649 w 4239875"/>
              <a:gd name="connsiteY11749" fmla="*/ 2278795 h 4527226"/>
              <a:gd name="connsiteX11750" fmla="*/ 3222055 w 4239875"/>
              <a:gd name="connsiteY11750" fmla="*/ 2274712 h 4527226"/>
              <a:gd name="connsiteX11751" fmla="*/ 3221714 w 4239875"/>
              <a:gd name="connsiteY11751" fmla="*/ 2274771 h 4527226"/>
              <a:gd name="connsiteX11752" fmla="*/ 3206578 w 4239875"/>
              <a:gd name="connsiteY11752" fmla="*/ 2284055 h 4527226"/>
              <a:gd name="connsiteX11753" fmla="*/ 3207096 w 4239875"/>
              <a:gd name="connsiteY11753" fmla="*/ 2272941 h 4527226"/>
              <a:gd name="connsiteX11754" fmla="*/ 3214983 w 4239875"/>
              <a:gd name="connsiteY11754" fmla="*/ 2268597 h 4527226"/>
              <a:gd name="connsiteX11755" fmla="*/ 3209188 w 4239875"/>
              <a:gd name="connsiteY11755" fmla="*/ 2262975 h 4527226"/>
              <a:gd name="connsiteX11756" fmla="*/ 3201069 w 4239875"/>
              <a:gd name="connsiteY11756" fmla="*/ 2251517 h 4527226"/>
              <a:gd name="connsiteX11757" fmla="*/ 3217464 w 4239875"/>
              <a:gd name="connsiteY11757" fmla="*/ 2257335 h 4527226"/>
              <a:gd name="connsiteX11758" fmla="*/ 3222850 w 4239875"/>
              <a:gd name="connsiteY11758" fmla="*/ 2264263 h 4527226"/>
              <a:gd name="connsiteX11759" fmla="*/ 3223521 w 4239875"/>
              <a:gd name="connsiteY11759" fmla="*/ 2263894 h 4527226"/>
              <a:gd name="connsiteX11760" fmla="*/ 3233577 w 4239875"/>
              <a:gd name="connsiteY11760" fmla="*/ 2260530 h 4527226"/>
              <a:gd name="connsiteX11761" fmla="*/ 3232159 w 4239875"/>
              <a:gd name="connsiteY11761" fmla="*/ 2259260 h 4527226"/>
              <a:gd name="connsiteX11762" fmla="*/ 3227430 w 4239875"/>
              <a:gd name="connsiteY11762" fmla="*/ 2251711 h 4527226"/>
              <a:gd name="connsiteX11763" fmla="*/ 3233930 w 4239875"/>
              <a:gd name="connsiteY11763" fmla="*/ 2249007 h 4527226"/>
              <a:gd name="connsiteX11764" fmla="*/ 3239043 w 4239875"/>
              <a:gd name="connsiteY11764" fmla="*/ 2252527 h 4527226"/>
              <a:gd name="connsiteX11765" fmla="*/ 3242212 w 4239875"/>
              <a:gd name="connsiteY11765" fmla="*/ 2257289 h 4527226"/>
              <a:gd name="connsiteX11766" fmla="*/ 3242886 w 4239875"/>
              <a:gd name="connsiteY11766" fmla="*/ 2257485 h 4527226"/>
              <a:gd name="connsiteX11767" fmla="*/ 3243449 w 4239875"/>
              <a:gd name="connsiteY11767" fmla="*/ 2257650 h 4527226"/>
              <a:gd name="connsiteX11768" fmla="*/ 3243491 w 4239875"/>
              <a:gd name="connsiteY11768" fmla="*/ 2257589 h 4527226"/>
              <a:gd name="connsiteX11769" fmla="*/ 3243512 w 4239875"/>
              <a:gd name="connsiteY11769" fmla="*/ 2257668 h 4527226"/>
              <a:gd name="connsiteX11770" fmla="*/ 3244618 w 4239875"/>
              <a:gd name="connsiteY11770" fmla="*/ 2257992 h 4527226"/>
              <a:gd name="connsiteX11771" fmla="*/ 3243512 w 4239875"/>
              <a:gd name="connsiteY11771" fmla="*/ 2257670 h 4527226"/>
              <a:gd name="connsiteX11772" fmla="*/ 3244177 w 4239875"/>
              <a:gd name="connsiteY11772" fmla="*/ 2260245 h 4527226"/>
              <a:gd name="connsiteX11773" fmla="*/ 3246270 w 4239875"/>
              <a:gd name="connsiteY11773" fmla="*/ 2263391 h 4527226"/>
              <a:gd name="connsiteX11774" fmla="*/ 3241866 w 4239875"/>
              <a:gd name="connsiteY11774" fmla="*/ 2265111 h 4527226"/>
              <a:gd name="connsiteX11775" fmla="*/ 3241677 w 4239875"/>
              <a:gd name="connsiteY11775" fmla="*/ 2265394 h 4527226"/>
              <a:gd name="connsiteX11776" fmla="*/ 3241626 w 4239875"/>
              <a:gd name="connsiteY11776" fmla="*/ 2265203 h 4527226"/>
              <a:gd name="connsiteX11777" fmla="*/ 3239653 w 4239875"/>
              <a:gd name="connsiteY11777" fmla="*/ 2265974 h 4527226"/>
              <a:gd name="connsiteX11778" fmla="*/ 3238721 w 4239875"/>
              <a:gd name="connsiteY11778" fmla="*/ 2265139 h 4527226"/>
              <a:gd name="connsiteX11779" fmla="*/ 3238487 w 4239875"/>
              <a:gd name="connsiteY11779" fmla="*/ 2265717 h 4527226"/>
              <a:gd name="connsiteX11780" fmla="*/ 3229071 w 4239875"/>
              <a:gd name="connsiteY11780" fmla="*/ 2270258 h 4527226"/>
              <a:gd name="connsiteX11781" fmla="*/ 3229068 w 4239875"/>
              <a:gd name="connsiteY11781" fmla="*/ 2270260 h 4527226"/>
              <a:gd name="connsiteX11782" fmla="*/ 3235028 w 4239875"/>
              <a:gd name="connsiteY11782" fmla="*/ 2273379 h 4527226"/>
              <a:gd name="connsiteX11783" fmla="*/ 3243153 w 4239875"/>
              <a:gd name="connsiteY11783" fmla="*/ 2273200 h 4527226"/>
              <a:gd name="connsiteX11784" fmla="*/ 3251896 w 4239875"/>
              <a:gd name="connsiteY11784" fmla="*/ 2265820 h 4527226"/>
              <a:gd name="connsiteX11785" fmla="*/ 3255549 w 4239875"/>
              <a:gd name="connsiteY11785" fmla="*/ 2258110 h 4527226"/>
              <a:gd name="connsiteX11786" fmla="*/ 3246953 w 4239875"/>
              <a:gd name="connsiteY11786" fmla="*/ 2261523 h 4527226"/>
              <a:gd name="connsiteX11787" fmla="*/ 3249721 w 4239875"/>
              <a:gd name="connsiteY11787" fmla="*/ 2252200 h 4527226"/>
              <a:gd name="connsiteX11788" fmla="*/ 3253434 w 4239875"/>
              <a:gd name="connsiteY11788" fmla="*/ 2249311 h 4527226"/>
              <a:gd name="connsiteX11789" fmla="*/ 3252662 w 4239875"/>
              <a:gd name="connsiteY11789" fmla="*/ 2247754 h 4527226"/>
              <a:gd name="connsiteX11790" fmla="*/ 3244788 w 4239875"/>
              <a:gd name="connsiteY11790" fmla="*/ 2241581 h 4527226"/>
              <a:gd name="connsiteX11791" fmla="*/ 3233256 w 4239875"/>
              <a:gd name="connsiteY11791" fmla="*/ 2232120 h 4527226"/>
              <a:gd name="connsiteX11792" fmla="*/ 3233196 w 4239875"/>
              <a:gd name="connsiteY11792" fmla="*/ 2232006 h 4527226"/>
              <a:gd name="connsiteX11793" fmla="*/ 3229559 w 4239875"/>
              <a:gd name="connsiteY11793" fmla="*/ 2234284 h 4527226"/>
              <a:gd name="connsiteX11794" fmla="*/ 3226056 w 4239875"/>
              <a:gd name="connsiteY11794" fmla="*/ 2233376 h 4527226"/>
              <a:gd name="connsiteX11795" fmla="*/ 3230687 w 4239875"/>
              <a:gd name="connsiteY11795" fmla="*/ 2230324 h 4527226"/>
              <a:gd name="connsiteX11796" fmla="*/ 3232792 w 4239875"/>
              <a:gd name="connsiteY11796" fmla="*/ 2231239 h 4527226"/>
              <a:gd name="connsiteX11797" fmla="*/ 3229804 w 4239875"/>
              <a:gd name="connsiteY11797" fmla="*/ 2225556 h 4527226"/>
              <a:gd name="connsiteX11798" fmla="*/ 3232322 w 4239875"/>
              <a:gd name="connsiteY11798" fmla="*/ 2218911 h 4527226"/>
              <a:gd name="connsiteX11799" fmla="*/ 3258182 w 4239875"/>
              <a:gd name="connsiteY11799" fmla="*/ 2245618 h 4527226"/>
              <a:gd name="connsiteX11800" fmla="*/ 3260353 w 4239875"/>
              <a:gd name="connsiteY11800" fmla="*/ 2243930 h 4527226"/>
              <a:gd name="connsiteX11801" fmla="*/ 3238596 w 4239875"/>
              <a:gd name="connsiteY11801" fmla="*/ 2218718 h 4527226"/>
              <a:gd name="connsiteX11802" fmla="*/ 3207439 w 4239875"/>
              <a:gd name="connsiteY11802" fmla="*/ 2185810 h 4527226"/>
              <a:gd name="connsiteX11803" fmla="*/ 3344115 w 4239875"/>
              <a:gd name="connsiteY11803" fmla="*/ 2185352 h 4527226"/>
              <a:gd name="connsiteX11804" fmla="*/ 3334567 w 4239875"/>
              <a:gd name="connsiteY11804" fmla="*/ 2194598 h 4527226"/>
              <a:gd name="connsiteX11805" fmla="*/ 3342163 w 4239875"/>
              <a:gd name="connsiteY11805" fmla="*/ 2202445 h 4527226"/>
              <a:gd name="connsiteX11806" fmla="*/ 3354104 w 4239875"/>
              <a:gd name="connsiteY11806" fmla="*/ 2214778 h 4527226"/>
              <a:gd name="connsiteX11807" fmla="*/ 3344115 w 4239875"/>
              <a:gd name="connsiteY11807" fmla="*/ 2185352 h 4527226"/>
              <a:gd name="connsiteX11808" fmla="*/ 3100172 w 4239875"/>
              <a:gd name="connsiteY11808" fmla="*/ 2183409 h 4527226"/>
              <a:gd name="connsiteX11809" fmla="*/ 3097687 w 4239875"/>
              <a:gd name="connsiteY11809" fmla="*/ 2187118 h 4527226"/>
              <a:gd name="connsiteX11810" fmla="*/ 3101911 w 4239875"/>
              <a:gd name="connsiteY11810" fmla="*/ 2191479 h 4527226"/>
              <a:gd name="connsiteX11811" fmla="*/ 3103196 w 4239875"/>
              <a:gd name="connsiteY11811" fmla="*/ 2189198 h 4527226"/>
              <a:gd name="connsiteX11812" fmla="*/ 3100172 w 4239875"/>
              <a:gd name="connsiteY11812" fmla="*/ 2183409 h 4527226"/>
              <a:gd name="connsiteX11813" fmla="*/ 3251596 w 4239875"/>
              <a:gd name="connsiteY11813" fmla="*/ 2182686 h 4527226"/>
              <a:gd name="connsiteX11814" fmla="*/ 3254700 w 4239875"/>
              <a:gd name="connsiteY11814" fmla="*/ 2183714 h 4527226"/>
              <a:gd name="connsiteX11815" fmla="*/ 3254620 w 4239875"/>
              <a:gd name="connsiteY11815" fmla="*/ 2185809 h 4527226"/>
              <a:gd name="connsiteX11816" fmla="*/ 3250878 w 4239875"/>
              <a:gd name="connsiteY11816" fmla="*/ 2187751 h 4527226"/>
              <a:gd name="connsiteX11817" fmla="*/ 3251596 w 4239875"/>
              <a:gd name="connsiteY11817" fmla="*/ 2182686 h 4527226"/>
              <a:gd name="connsiteX11818" fmla="*/ 3154286 w 4239875"/>
              <a:gd name="connsiteY11818" fmla="*/ 2181474 h 4527226"/>
              <a:gd name="connsiteX11819" fmla="*/ 3145338 w 4239875"/>
              <a:gd name="connsiteY11819" fmla="*/ 2186213 h 4527226"/>
              <a:gd name="connsiteX11820" fmla="*/ 3136556 w 4239875"/>
              <a:gd name="connsiteY11820" fmla="*/ 2199971 h 4527226"/>
              <a:gd name="connsiteX11821" fmla="*/ 3116001 w 4239875"/>
              <a:gd name="connsiteY11821" fmla="*/ 2202884 h 4527226"/>
              <a:gd name="connsiteX11822" fmla="*/ 3114913 w 4239875"/>
              <a:gd name="connsiteY11822" fmla="*/ 2208762 h 4527226"/>
              <a:gd name="connsiteX11823" fmla="*/ 3117367 w 4239875"/>
              <a:gd name="connsiteY11823" fmla="*/ 2212928 h 4527226"/>
              <a:gd name="connsiteX11824" fmla="*/ 3122838 w 4239875"/>
              <a:gd name="connsiteY11824" fmla="*/ 2217968 h 4527226"/>
              <a:gd name="connsiteX11825" fmla="*/ 3128175 w 4239875"/>
              <a:gd name="connsiteY11825" fmla="*/ 2223344 h 4527226"/>
              <a:gd name="connsiteX11826" fmla="*/ 3129082 w 4239875"/>
              <a:gd name="connsiteY11826" fmla="*/ 2222932 h 4527226"/>
              <a:gd name="connsiteX11827" fmla="*/ 3133045 w 4239875"/>
              <a:gd name="connsiteY11827" fmla="*/ 2225100 h 4527226"/>
              <a:gd name="connsiteX11828" fmla="*/ 3136176 w 4239875"/>
              <a:gd name="connsiteY11828" fmla="*/ 2220138 h 4527226"/>
              <a:gd name="connsiteX11829" fmla="*/ 3155454 w 4239875"/>
              <a:gd name="connsiteY11829" fmla="*/ 2207517 h 4527226"/>
              <a:gd name="connsiteX11830" fmla="*/ 3155024 w 4239875"/>
              <a:gd name="connsiteY11830" fmla="*/ 2203817 h 4527226"/>
              <a:gd name="connsiteX11831" fmla="*/ 3157945 w 4239875"/>
              <a:gd name="connsiteY11831" fmla="*/ 2206040 h 4527226"/>
              <a:gd name="connsiteX11832" fmla="*/ 3171290 w 4239875"/>
              <a:gd name="connsiteY11832" fmla="*/ 2201308 h 4527226"/>
              <a:gd name="connsiteX11833" fmla="*/ 3161835 w 4239875"/>
              <a:gd name="connsiteY11833" fmla="*/ 2194197 h 4527226"/>
              <a:gd name="connsiteX11834" fmla="*/ 3166466 w 4239875"/>
              <a:gd name="connsiteY11834" fmla="*/ 2192906 h 4527226"/>
              <a:gd name="connsiteX11835" fmla="*/ 3162156 w 4239875"/>
              <a:gd name="connsiteY11835" fmla="*/ 2188857 h 4527226"/>
              <a:gd name="connsiteX11836" fmla="*/ 3573946 w 4239875"/>
              <a:gd name="connsiteY11836" fmla="*/ 2180297 h 4527226"/>
              <a:gd name="connsiteX11837" fmla="*/ 3586023 w 4239875"/>
              <a:gd name="connsiteY11837" fmla="*/ 2192770 h 4527226"/>
              <a:gd name="connsiteX11838" fmla="*/ 3593708 w 4239875"/>
              <a:gd name="connsiteY11838" fmla="*/ 2200707 h 4527226"/>
              <a:gd name="connsiteX11839" fmla="*/ 3588878 w 4239875"/>
              <a:gd name="connsiteY11839" fmla="*/ 2205386 h 4527226"/>
              <a:gd name="connsiteX11840" fmla="*/ 3576799 w 4239875"/>
              <a:gd name="connsiteY11840" fmla="*/ 2192911 h 4527226"/>
              <a:gd name="connsiteX11841" fmla="*/ 3569114 w 4239875"/>
              <a:gd name="connsiteY11841" fmla="*/ 2184973 h 4527226"/>
              <a:gd name="connsiteX11842" fmla="*/ 3573946 w 4239875"/>
              <a:gd name="connsiteY11842" fmla="*/ 2180297 h 4527226"/>
              <a:gd name="connsiteX11843" fmla="*/ 3325328 w 4239875"/>
              <a:gd name="connsiteY11843" fmla="*/ 2175665 h 4527226"/>
              <a:gd name="connsiteX11844" fmla="*/ 3336003 w 4239875"/>
              <a:gd name="connsiteY11844" fmla="*/ 2186691 h 4527226"/>
              <a:gd name="connsiteX11845" fmla="*/ 3333215 w 4239875"/>
              <a:gd name="connsiteY11845" fmla="*/ 2178711 h 4527226"/>
              <a:gd name="connsiteX11846" fmla="*/ 3325328 w 4239875"/>
              <a:gd name="connsiteY11846" fmla="*/ 2175665 h 4527226"/>
              <a:gd name="connsiteX11847" fmla="*/ 3055314 w 4239875"/>
              <a:gd name="connsiteY11847" fmla="*/ 2173107 h 4527226"/>
              <a:gd name="connsiteX11848" fmla="*/ 3054154 w 4239875"/>
              <a:gd name="connsiteY11848" fmla="*/ 2174461 h 4527226"/>
              <a:gd name="connsiteX11849" fmla="*/ 3058216 w 4239875"/>
              <a:gd name="connsiteY11849" fmla="*/ 2178521 h 4527226"/>
              <a:gd name="connsiteX11850" fmla="*/ 3061381 w 4239875"/>
              <a:gd name="connsiteY11850" fmla="*/ 2176633 h 4527226"/>
              <a:gd name="connsiteX11851" fmla="*/ 3055371 w 4239875"/>
              <a:gd name="connsiteY11851" fmla="*/ 2173150 h 4527226"/>
              <a:gd name="connsiteX11852" fmla="*/ 1130172 w 4239875"/>
              <a:gd name="connsiteY11852" fmla="*/ 2173001 h 4527226"/>
              <a:gd name="connsiteX11853" fmla="*/ 1122999 w 4239875"/>
              <a:gd name="connsiteY11853" fmla="*/ 2175078 h 4527226"/>
              <a:gd name="connsiteX11854" fmla="*/ 1116400 w 4239875"/>
              <a:gd name="connsiteY11854" fmla="*/ 2183943 h 4527226"/>
              <a:gd name="connsiteX11855" fmla="*/ 1118092 w 4239875"/>
              <a:gd name="connsiteY11855" fmla="*/ 2185232 h 4527226"/>
              <a:gd name="connsiteX11856" fmla="*/ 1121201 w 4239875"/>
              <a:gd name="connsiteY11856" fmla="*/ 2181403 h 4527226"/>
              <a:gd name="connsiteX11857" fmla="*/ 1125033 w 4239875"/>
              <a:gd name="connsiteY11857" fmla="*/ 2177950 h 4527226"/>
              <a:gd name="connsiteX11858" fmla="*/ 3186255 w 4239875"/>
              <a:gd name="connsiteY11858" fmla="*/ 2164426 h 4527226"/>
              <a:gd name="connsiteX11859" fmla="*/ 3176492 w 4239875"/>
              <a:gd name="connsiteY11859" fmla="*/ 2169659 h 4527226"/>
              <a:gd name="connsiteX11860" fmla="*/ 3180593 w 4239875"/>
              <a:gd name="connsiteY11860" fmla="*/ 2175684 h 4527226"/>
              <a:gd name="connsiteX11861" fmla="*/ 3168321 w 4239875"/>
              <a:gd name="connsiteY11861" fmla="*/ 2174999 h 4527226"/>
              <a:gd name="connsiteX11862" fmla="*/ 3167808 w 4239875"/>
              <a:gd name="connsiteY11862" fmla="*/ 2174312 h 4527226"/>
              <a:gd name="connsiteX11863" fmla="*/ 3163417 w 4239875"/>
              <a:gd name="connsiteY11863" fmla="*/ 2176638 h 4527226"/>
              <a:gd name="connsiteX11864" fmla="*/ 3167205 w 4239875"/>
              <a:gd name="connsiteY11864" fmla="*/ 2180709 h 4527226"/>
              <a:gd name="connsiteX11865" fmla="*/ 3175239 w 4239875"/>
              <a:gd name="connsiteY11865" fmla="*/ 2184877 h 4527226"/>
              <a:gd name="connsiteX11866" fmla="*/ 3187070 w 4239875"/>
              <a:gd name="connsiteY11866" fmla="*/ 2191554 h 4527226"/>
              <a:gd name="connsiteX11867" fmla="*/ 3195458 w 4239875"/>
              <a:gd name="connsiteY11867" fmla="*/ 2182134 h 4527226"/>
              <a:gd name="connsiteX11868" fmla="*/ 3193100 w 4239875"/>
              <a:gd name="connsiteY11868" fmla="*/ 2180298 h 4527226"/>
              <a:gd name="connsiteX11869" fmla="*/ 3188615 w 4239875"/>
              <a:gd name="connsiteY11869" fmla="*/ 2173266 h 4527226"/>
              <a:gd name="connsiteX11870" fmla="*/ 3190775 w 4239875"/>
              <a:gd name="connsiteY11870" fmla="*/ 2168991 h 4527226"/>
              <a:gd name="connsiteX11871" fmla="*/ 3066367 w 4239875"/>
              <a:gd name="connsiteY11871" fmla="*/ 2163962 h 4527226"/>
              <a:gd name="connsiteX11872" fmla="*/ 3065198 w 4239875"/>
              <a:gd name="connsiteY11872" fmla="*/ 2164877 h 4527226"/>
              <a:gd name="connsiteX11873" fmla="*/ 3066654 w 4239875"/>
              <a:gd name="connsiteY11873" fmla="*/ 2166217 h 4527226"/>
              <a:gd name="connsiteX11874" fmla="*/ 3244564 w 4239875"/>
              <a:gd name="connsiteY11874" fmla="*/ 2163733 h 4527226"/>
              <a:gd name="connsiteX11875" fmla="*/ 3239454 w 4239875"/>
              <a:gd name="connsiteY11875" fmla="*/ 2166856 h 4527226"/>
              <a:gd name="connsiteX11876" fmla="*/ 3242508 w 4239875"/>
              <a:gd name="connsiteY11876" fmla="*/ 2173566 h 4527226"/>
              <a:gd name="connsiteX11877" fmla="*/ 3236546 w 4239875"/>
              <a:gd name="connsiteY11877" fmla="*/ 2168633 h 4527226"/>
              <a:gd name="connsiteX11878" fmla="*/ 3233503 w 4239875"/>
              <a:gd name="connsiteY11878" fmla="*/ 2170494 h 4527226"/>
              <a:gd name="connsiteX11879" fmla="*/ 3223930 w 4239875"/>
              <a:gd name="connsiteY11879" fmla="*/ 2175847 h 4527226"/>
              <a:gd name="connsiteX11880" fmla="*/ 3240022 w 4239875"/>
              <a:gd name="connsiteY11880" fmla="*/ 2192983 h 4527226"/>
              <a:gd name="connsiteX11881" fmla="*/ 3265829 w 4239875"/>
              <a:gd name="connsiteY11881" fmla="*/ 2219879 h 4527226"/>
              <a:gd name="connsiteX11882" fmla="*/ 3277245 w 4239875"/>
              <a:gd name="connsiteY11882" fmla="*/ 2235686 h 4527226"/>
              <a:gd name="connsiteX11883" fmla="*/ 3278601 w 4239875"/>
              <a:gd name="connsiteY11883" fmla="*/ 2235531 h 4527226"/>
              <a:gd name="connsiteX11884" fmla="*/ 3277847 w 4239875"/>
              <a:gd name="connsiteY11884" fmla="*/ 2236521 h 4527226"/>
              <a:gd name="connsiteX11885" fmla="*/ 3279349 w 4239875"/>
              <a:gd name="connsiteY11885" fmla="*/ 2238599 h 4527226"/>
              <a:gd name="connsiteX11886" fmla="*/ 3281732 w 4239875"/>
              <a:gd name="connsiteY11886" fmla="*/ 2231577 h 4527226"/>
              <a:gd name="connsiteX11887" fmla="*/ 3291666 w 4239875"/>
              <a:gd name="connsiteY11887" fmla="*/ 2224157 h 4527226"/>
              <a:gd name="connsiteX11888" fmla="*/ 3282466 w 4239875"/>
              <a:gd name="connsiteY11888" fmla="*/ 2214657 h 4527226"/>
              <a:gd name="connsiteX11889" fmla="*/ 3281960 w 4239875"/>
              <a:gd name="connsiteY11889" fmla="*/ 2214969 h 4527226"/>
              <a:gd name="connsiteX11890" fmla="*/ 3279229 w 4239875"/>
              <a:gd name="connsiteY11890" fmla="*/ 2214366 h 4527226"/>
              <a:gd name="connsiteX11891" fmla="*/ 3278833 w 4239875"/>
              <a:gd name="connsiteY11891" fmla="*/ 2211468 h 4527226"/>
              <a:gd name="connsiteX11892" fmla="*/ 3279050 w 4239875"/>
              <a:gd name="connsiteY11892" fmla="*/ 2211129 h 4527226"/>
              <a:gd name="connsiteX11893" fmla="*/ 3266712 w 4239875"/>
              <a:gd name="connsiteY11893" fmla="*/ 2198386 h 4527226"/>
              <a:gd name="connsiteX11894" fmla="*/ 3274522 w 4239875"/>
              <a:gd name="connsiteY11894" fmla="*/ 2196293 h 4527226"/>
              <a:gd name="connsiteX11895" fmla="*/ 3267535 w 4239875"/>
              <a:gd name="connsiteY11895" fmla="*/ 2186497 h 4527226"/>
              <a:gd name="connsiteX11896" fmla="*/ 3264098 w 4239875"/>
              <a:gd name="connsiteY11896" fmla="*/ 2180567 h 4527226"/>
              <a:gd name="connsiteX11897" fmla="*/ 3263871 w 4239875"/>
              <a:gd name="connsiteY11897" fmla="*/ 2186411 h 4527226"/>
              <a:gd name="connsiteX11898" fmla="*/ 3255808 w 4239875"/>
              <a:gd name="connsiteY11898" fmla="*/ 2185703 h 4527226"/>
              <a:gd name="connsiteX11899" fmla="*/ 3258651 w 4239875"/>
              <a:gd name="connsiteY11899" fmla="*/ 2180822 h 4527226"/>
              <a:gd name="connsiteX11900" fmla="*/ 3262830 w 4239875"/>
              <a:gd name="connsiteY11900" fmla="*/ 2178375 h 4527226"/>
              <a:gd name="connsiteX11901" fmla="*/ 3261097 w 4239875"/>
              <a:gd name="connsiteY11901" fmla="*/ 2175386 h 4527226"/>
              <a:gd name="connsiteX11902" fmla="*/ 3252084 w 4239875"/>
              <a:gd name="connsiteY11902" fmla="*/ 2166897 h 4527226"/>
              <a:gd name="connsiteX11903" fmla="*/ 1142155 w 4239875"/>
              <a:gd name="connsiteY11903" fmla="*/ 2156222 h 4527226"/>
              <a:gd name="connsiteX11904" fmla="*/ 1138048 w 4239875"/>
              <a:gd name="connsiteY11904" fmla="*/ 2158576 h 4527226"/>
              <a:gd name="connsiteX11905" fmla="*/ 1134859 w 4239875"/>
              <a:gd name="connsiteY11905" fmla="*/ 2161816 h 4527226"/>
              <a:gd name="connsiteX11906" fmla="*/ 1136374 w 4239875"/>
              <a:gd name="connsiteY11906" fmla="*/ 2166487 h 4527226"/>
              <a:gd name="connsiteX11907" fmla="*/ 1140806 w 4239875"/>
              <a:gd name="connsiteY11907" fmla="*/ 2161455 h 4527226"/>
              <a:gd name="connsiteX11908" fmla="*/ 1140940 w 4239875"/>
              <a:gd name="connsiteY11908" fmla="*/ 2161083 h 4527226"/>
              <a:gd name="connsiteX11909" fmla="*/ 1140840 w 4239875"/>
              <a:gd name="connsiteY11909" fmla="*/ 2160916 h 4527226"/>
              <a:gd name="connsiteX11910" fmla="*/ 1141823 w 4239875"/>
              <a:gd name="connsiteY11910" fmla="*/ 2156556 h 4527226"/>
              <a:gd name="connsiteX11911" fmla="*/ 3088700 w 4239875"/>
              <a:gd name="connsiteY11911" fmla="*/ 2152830 h 4527226"/>
              <a:gd name="connsiteX11912" fmla="*/ 3087692 w 4239875"/>
              <a:gd name="connsiteY11912" fmla="*/ 2153087 h 4527226"/>
              <a:gd name="connsiteX11913" fmla="*/ 3070599 w 4239875"/>
              <a:gd name="connsiteY11913" fmla="*/ 2160649 h 4527226"/>
              <a:gd name="connsiteX11914" fmla="*/ 3068244 w 4239875"/>
              <a:gd name="connsiteY11914" fmla="*/ 2162492 h 4527226"/>
              <a:gd name="connsiteX11915" fmla="*/ 3072050 w 4239875"/>
              <a:gd name="connsiteY11915" fmla="*/ 2166421 h 4527226"/>
              <a:gd name="connsiteX11916" fmla="*/ 3081681 w 4239875"/>
              <a:gd name="connsiteY11916" fmla="*/ 2157096 h 4527226"/>
              <a:gd name="connsiteX11917" fmla="*/ 3085112 w 4239875"/>
              <a:gd name="connsiteY11917" fmla="*/ 2162483 h 4527226"/>
              <a:gd name="connsiteX11918" fmla="*/ 3093908 w 4239875"/>
              <a:gd name="connsiteY11918" fmla="*/ 2157238 h 4527226"/>
              <a:gd name="connsiteX11919" fmla="*/ 3099443 w 4239875"/>
              <a:gd name="connsiteY11919" fmla="*/ 2150080 h 4527226"/>
              <a:gd name="connsiteX11920" fmla="*/ 3093740 w 4239875"/>
              <a:gd name="connsiteY11920" fmla="*/ 2151539 h 4527226"/>
              <a:gd name="connsiteX11921" fmla="*/ 3097626 w 4239875"/>
              <a:gd name="connsiteY11921" fmla="*/ 2155021 h 4527226"/>
              <a:gd name="connsiteX11922" fmla="*/ 3099786 w 4239875"/>
              <a:gd name="connsiteY11922" fmla="*/ 2153733 h 4527226"/>
              <a:gd name="connsiteX11923" fmla="*/ 3099619 w 4239875"/>
              <a:gd name="connsiteY11923" fmla="*/ 2153500 h 4527226"/>
              <a:gd name="connsiteX11924" fmla="*/ 3213688 w 4239875"/>
              <a:gd name="connsiteY11924" fmla="*/ 2149722 h 4527226"/>
              <a:gd name="connsiteX11925" fmla="*/ 3204183 w 4239875"/>
              <a:gd name="connsiteY11925" fmla="*/ 2154817 h 4527226"/>
              <a:gd name="connsiteX11926" fmla="*/ 3215555 w 4239875"/>
              <a:gd name="connsiteY11926" fmla="*/ 2166927 h 4527226"/>
              <a:gd name="connsiteX11927" fmla="*/ 3216119 w 4239875"/>
              <a:gd name="connsiteY11927" fmla="*/ 2166543 h 4527226"/>
              <a:gd name="connsiteX11928" fmla="*/ 3225968 w 4239875"/>
              <a:gd name="connsiteY11928" fmla="*/ 2159882 h 4527226"/>
              <a:gd name="connsiteX11929" fmla="*/ 3542297 w 4239875"/>
              <a:gd name="connsiteY11929" fmla="*/ 2147610 h 4527226"/>
              <a:gd name="connsiteX11930" fmla="*/ 3557014 w 4239875"/>
              <a:gd name="connsiteY11930" fmla="*/ 2162809 h 4527226"/>
              <a:gd name="connsiteX11931" fmla="*/ 3544187 w 4239875"/>
              <a:gd name="connsiteY11931" fmla="*/ 2162810 h 4527226"/>
              <a:gd name="connsiteX11932" fmla="*/ 3533832 w 4239875"/>
              <a:gd name="connsiteY11932" fmla="*/ 2157934 h 4527226"/>
              <a:gd name="connsiteX11933" fmla="*/ 3542297 w 4239875"/>
              <a:gd name="connsiteY11933" fmla="*/ 2147610 h 4527226"/>
              <a:gd name="connsiteX11934" fmla="*/ 3110318 w 4239875"/>
              <a:gd name="connsiteY11934" fmla="*/ 2147298 h 4527226"/>
              <a:gd name="connsiteX11935" fmla="*/ 3110150 w 4239875"/>
              <a:gd name="connsiteY11935" fmla="*/ 2147341 h 4527226"/>
              <a:gd name="connsiteX11936" fmla="*/ 3110307 w 4239875"/>
              <a:gd name="connsiteY11936" fmla="*/ 2147459 h 4527226"/>
              <a:gd name="connsiteX11937" fmla="*/ 3110425 w 4239875"/>
              <a:gd name="connsiteY11937" fmla="*/ 2147389 h 4527226"/>
              <a:gd name="connsiteX11938" fmla="*/ 3641780 w 4239875"/>
              <a:gd name="connsiteY11938" fmla="*/ 2140159 h 4527226"/>
              <a:gd name="connsiteX11939" fmla="*/ 3648101 w 4239875"/>
              <a:gd name="connsiteY11939" fmla="*/ 2145834 h 4527226"/>
              <a:gd name="connsiteX11940" fmla="*/ 3646309 w 4239875"/>
              <a:gd name="connsiteY11940" fmla="*/ 2154576 h 4527226"/>
              <a:gd name="connsiteX11941" fmla="*/ 3641780 w 4239875"/>
              <a:gd name="connsiteY11941" fmla="*/ 2140159 h 4527226"/>
              <a:gd name="connsiteX11942" fmla="*/ 3289456 w 4239875"/>
              <a:gd name="connsiteY11942" fmla="*/ 2135316 h 4527226"/>
              <a:gd name="connsiteX11943" fmla="*/ 3286463 w 4239875"/>
              <a:gd name="connsiteY11943" fmla="*/ 2137480 h 4527226"/>
              <a:gd name="connsiteX11944" fmla="*/ 3292141 w 4239875"/>
              <a:gd name="connsiteY11944" fmla="*/ 2142516 h 4527226"/>
              <a:gd name="connsiteX11945" fmla="*/ 3291400 w 4239875"/>
              <a:gd name="connsiteY11945" fmla="*/ 2151467 h 4527226"/>
              <a:gd name="connsiteX11946" fmla="*/ 3294227 w 4239875"/>
              <a:gd name="connsiteY11946" fmla="*/ 2154387 h 4527226"/>
              <a:gd name="connsiteX11947" fmla="*/ 3295393 w 4239875"/>
              <a:gd name="connsiteY11947" fmla="*/ 2152523 h 4527226"/>
              <a:gd name="connsiteX11948" fmla="*/ 3293748 w 4239875"/>
              <a:gd name="connsiteY11948" fmla="*/ 2142079 h 4527226"/>
              <a:gd name="connsiteX11949" fmla="*/ 3137163 w 4239875"/>
              <a:gd name="connsiteY11949" fmla="*/ 2125166 h 4527226"/>
              <a:gd name="connsiteX11950" fmla="*/ 3135971 w 4239875"/>
              <a:gd name="connsiteY11950" fmla="*/ 2125412 h 4527226"/>
              <a:gd name="connsiteX11951" fmla="*/ 3134046 w 4239875"/>
              <a:gd name="connsiteY11951" fmla="*/ 2128345 h 4527226"/>
              <a:gd name="connsiteX11952" fmla="*/ 3137128 w 4239875"/>
              <a:gd name="connsiteY11952" fmla="*/ 2133525 h 4527226"/>
              <a:gd name="connsiteX11953" fmla="*/ 3138234 w 4239875"/>
              <a:gd name="connsiteY11953" fmla="*/ 2133040 h 4527226"/>
              <a:gd name="connsiteX11954" fmla="*/ 3139826 w 4239875"/>
              <a:gd name="connsiteY11954" fmla="*/ 2129959 h 4527226"/>
              <a:gd name="connsiteX11955" fmla="*/ 3063768 w 4239875"/>
              <a:gd name="connsiteY11955" fmla="*/ 2122863 h 4527226"/>
              <a:gd name="connsiteX11956" fmla="*/ 3062765 w 4239875"/>
              <a:gd name="connsiteY11956" fmla="*/ 2123786 h 4527226"/>
              <a:gd name="connsiteX11957" fmla="*/ 3062956 w 4239875"/>
              <a:gd name="connsiteY11957" fmla="*/ 2123958 h 4527226"/>
              <a:gd name="connsiteX11958" fmla="*/ 3282034 w 4239875"/>
              <a:gd name="connsiteY11958" fmla="*/ 2111519 h 4527226"/>
              <a:gd name="connsiteX11959" fmla="*/ 3279349 w 4239875"/>
              <a:gd name="connsiteY11959" fmla="*/ 2118461 h 4527226"/>
              <a:gd name="connsiteX11960" fmla="*/ 3280670 w 4239875"/>
              <a:gd name="connsiteY11960" fmla="*/ 2121527 h 4527226"/>
              <a:gd name="connsiteX11961" fmla="*/ 3280951 w 4239875"/>
              <a:gd name="connsiteY11961" fmla="*/ 2121850 h 4527226"/>
              <a:gd name="connsiteX11962" fmla="*/ 3284478 w 4239875"/>
              <a:gd name="connsiteY11962" fmla="*/ 2119351 h 4527226"/>
              <a:gd name="connsiteX11963" fmla="*/ 3497748 w 4239875"/>
              <a:gd name="connsiteY11963" fmla="*/ 2110519 h 4527226"/>
              <a:gd name="connsiteX11964" fmla="*/ 3516350 w 4239875"/>
              <a:gd name="connsiteY11964" fmla="*/ 2117563 h 4527226"/>
              <a:gd name="connsiteX11965" fmla="*/ 3520581 w 4239875"/>
              <a:gd name="connsiteY11965" fmla="*/ 2119987 h 4527226"/>
              <a:gd name="connsiteX11966" fmla="*/ 3521894 w 4239875"/>
              <a:gd name="connsiteY11966" fmla="*/ 2125234 h 4527226"/>
              <a:gd name="connsiteX11967" fmla="*/ 3513433 w 4239875"/>
              <a:gd name="connsiteY11967" fmla="*/ 2120385 h 4527226"/>
              <a:gd name="connsiteX11968" fmla="*/ 3515092 w 4239875"/>
              <a:gd name="connsiteY11968" fmla="*/ 2131820 h 4527226"/>
              <a:gd name="connsiteX11969" fmla="*/ 3521817 w 4239875"/>
              <a:gd name="connsiteY11969" fmla="*/ 2142329 h 4527226"/>
              <a:gd name="connsiteX11970" fmla="*/ 3514626 w 4239875"/>
              <a:gd name="connsiteY11970" fmla="*/ 2138791 h 4527226"/>
              <a:gd name="connsiteX11971" fmla="*/ 3507023 w 4239875"/>
              <a:gd name="connsiteY11971" fmla="*/ 2130940 h 4527226"/>
              <a:gd name="connsiteX11972" fmla="*/ 3494163 w 4239875"/>
              <a:gd name="connsiteY11972" fmla="*/ 2139045 h 4527226"/>
              <a:gd name="connsiteX11973" fmla="*/ 3502040 w 4239875"/>
              <a:gd name="connsiteY11973" fmla="*/ 2154959 h 4527226"/>
              <a:gd name="connsiteX11974" fmla="*/ 3512845 w 4239875"/>
              <a:gd name="connsiteY11974" fmla="*/ 2146672 h 4527226"/>
              <a:gd name="connsiteX11975" fmla="*/ 3518274 w 4239875"/>
              <a:gd name="connsiteY11975" fmla="*/ 2152279 h 4527226"/>
              <a:gd name="connsiteX11976" fmla="*/ 3509529 w 4239875"/>
              <a:gd name="connsiteY11976" fmla="*/ 2160747 h 4527226"/>
              <a:gd name="connsiteX11977" fmla="*/ 3515072 w 4239875"/>
              <a:gd name="connsiteY11977" fmla="*/ 2168418 h 4527226"/>
              <a:gd name="connsiteX11978" fmla="*/ 3537478 w 4239875"/>
              <a:gd name="connsiteY11978" fmla="*/ 2166281 h 4527226"/>
              <a:gd name="connsiteX11979" fmla="*/ 3541126 w 4239875"/>
              <a:gd name="connsiteY11979" fmla="*/ 2179769 h 4527226"/>
              <a:gd name="connsiteX11980" fmla="*/ 3533191 w 4239875"/>
              <a:gd name="connsiteY11980" fmla="*/ 2181296 h 4527226"/>
              <a:gd name="connsiteX11981" fmla="*/ 3539868 w 4239875"/>
              <a:gd name="connsiteY11981" fmla="*/ 2194025 h 4527226"/>
              <a:gd name="connsiteX11982" fmla="*/ 3554899 w 4239875"/>
              <a:gd name="connsiteY11982" fmla="*/ 2188162 h 4527226"/>
              <a:gd name="connsiteX11983" fmla="*/ 3566731 w 4239875"/>
              <a:gd name="connsiteY11983" fmla="*/ 2198437 h 4527226"/>
              <a:gd name="connsiteX11984" fmla="*/ 3578610 w 4239875"/>
              <a:gd name="connsiteY11984" fmla="*/ 2212649 h 4527226"/>
              <a:gd name="connsiteX11985" fmla="*/ 3571417 w 4239875"/>
              <a:gd name="connsiteY11985" fmla="*/ 2209110 h 4527226"/>
              <a:gd name="connsiteX11986" fmla="*/ 3558444 w 4239875"/>
              <a:gd name="connsiteY11986" fmla="*/ 2215152 h 4527226"/>
              <a:gd name="connsiteX11987" fmla="*/ 3586839 w 4239875"/>
              <a:gd name="connsiteY11987" fmla="*/ 2250313 h 4527226"/>
              <a:gd name="connsiteX11988" fmla="*/ 3597757 w 4239875"/>
              <a:gd name="connsiteY11988" fmla="*/ 2244090 h 4527226"/>
              <a:gd name="connsiteX11989" fmla="*/ 3606673 w 4239875"/>
              <a:gd name="connsiteY11989" fmla="*/ 2257187 h 4527226"/>
              <a:gd name="connsiteX11990" fmla="*/ 3597700 w 4239875"/>
              <a:gd name="connsiteY11990" fmla="*/ 2261529 h 4527226"/>
              <a:gd name="connsiteX11991" fmla="*/ 3605691 w 4239875"/>
              <a:gd name="connsiteY11991" fmla="*/ 2279505 h 4527226"/>
              <a:gd name="connsiteX11992" fmla="*/ 3615931 w 4239875"/>
              <a:gd name="connsiteY11992" fmla="*/ 2282424 h 4527226"/>
              <a:gd name="connsiteX11993" fmla="*/ 3616078 w 4239875"/>
              <a:gd name="connsiteY11993" fmla="*/ 2283990 h 4527226"/>
              <a:gd name="connsiteX11994" fmla="*/ 3616604 w 4239875"/>
              <a:gd name="connsiteY11994" fmla="*/ 2281083 h 4527226"/>
              <a:gd name="connsiteX11995" fmla="*/ 3619567 w 4239875"/>
              <a:gd name="connsiteY11995" fmla="*/ 2281239 h 4527226"/>
              <a:gd name="connsiteX11996" fmla="*/ 3619612 w 4239875"/>
              <a:gd name="connsiteY11996" fmla="*/ 2283411 h 4527226"/>
              <a:gd name="connsiteX11997" fmla="*/ 3618057 w 4239875"/>
              <a:gd name="connsiteY11997" fmla="*/ 2284917 h 4527226"/>
              <a:gd name="connsiteX11998" fmla="*/ 3616243 w 4239875"/>
              <a:gd name="connsiteY11998" fmla="*/ 2285737 h 4527226"/>
              <a:gd name="connsiteX11999" fmla="*/ 3616322 w 4239875"/>
              <a:gd name="connsiteY11999" fmla="*/ 2286596 h 4527226"/>
              <a:gd name="connsiteX12000" fmla="*/ 3618057 w 4239875"/>
              <a:gd name="connsiteY12000" fmla="*/ 2284917 h 4527226"/>
              <a:gd name="connsiteX12001" fmla="*/ 3619627 w 4239875"/>
              <a:gd name="connsiteY12001" fmla="*/ 2284206 h 4527226"/>
              <a:gd name="connsiteX12002" fmla="*/ 3619612 w 4239875"/>
              <a:gd name="connsiteY12002" fmla="*/ 2283411 h 4527226"/>
              <a:gd name="connsiteX12003" fmla="*/ 3621180 w 4239875"/>
              <a:gd name="connsiteY12003" fmla="*/ 2281892 h 4527226"/>
              <a:gd name="connsiteX12004" fmla="*/ 3629866 w 4239875"/>
              <a:gd name="connsiteY12004" fmla="*/ 2290864 h 4527226"/>
              <a:gd name="connsiteX12005" fmla="*/ 3629288 w 4239875"/>
              <a:gd name="connsiteY12005" fmla="*/ 2301930 h 4527226"/>
              <a:gd name="connsiteX12006" fmla="*/ 3653405 w 4239875"/>
              <a:gd name="connsiteY12006" fmla="*/ 2330728 h 4527226"/>
              <a:gd name="connsiteX12007" fmla="*/ 3662150 w 4239875"/>
              <a:gd name="connsiteY12007" fmla="*/ 2322259 h 4527226"/>
              <a:gd name="connsiteX12008" fmla="*/ 3668713 w 4239875"/>
              <a:gd name="connsiteY12008" fmla="*/ 2332927 h 4527226"/>
              <a:gd name="connsiteX12009" fmla="*/ 3657510 w 4239875"/>
              <a:gd name="connsiteY12009" fmla="*/ 2346309 h 4527226"/>
              <a:gd name="connsiteX12010" fmla="*/ 3676362 w 4239875"/>
              <a:gd name="connsiteY12010" fmla="*/ 2375500 h 4527226"/>
              <a:gd name="connsiteX12011" fmla="*/ 3691613 w 4239875"/>
              <a:gd name="connsiteY12011" fmla="*/ 2395139 h 4527226"/>
              <a:gd name="connsiteX12012" fmla="*/ 3696528 w 4239875"/>
              <a:gd name="connsiteY12012" fmla="*/ 2409938 h 4527226"/>
              <a:gd name="connsiteX12013" fmla="*/ 3721953 w 4239875"/>
              <a:gd name="connsiteY12013" fmla="*/ 2428418 h 4527226"/>
              <a:gd name="connsiteX12014" fmla="*/ 3720694 w 4239875"/>
              <a:gd name="connsiteY12014" fmla="*/ 2442674 h 4527226"/>
              <a:gd name="connsiteX12015" fmla="*/ 3737614 w 4239875"/>
              <a:gd name="connsiteY12015" fmla="*/ 2452368 h 4527226"/>
              <a:gd name="connsiteX12016" fmla="*/ 3750644 w 4239875"/>
              <a:gd name="connsiteY12016" fmla="*/ 2465826 h 4527226"/>
              <a:gd name="connsiteX12017" fmla="*/ 3749549 w 4239875"/>
              <a:gd name="connsiteY12017" fmla="*/ 2486082 h 4527226"/>
              <a:gd name="connsiteX12018" fmla="*/ 3792281 w 4239875"/>
              <a:gd name="connsiteY12018" fmla="*/ 2555168 h 4527226"/>
              <a:gd name="connsiteX12019" fmla="*/ 3803036 w 4239875"/>
              <a:gd name="connsiteY12019" fmla="*/ 2549101 h 4527226"/>
              <a:gd name="connsiteX12020" fmla="*/ 3794452 w 4239875"/>
              <a:gd name="connsiteY12020" fmla="*/ 2557411 h 4527226"/>
              <a:gd name="connsiteX12021" fmla="*/ 3801873 w 4239875"/>
              <a:gd name="connsiteY12021" fmla="*/ 2565076 h 4527226"/>
              <a:gd name="connsiteX12022" fmla="*/ 3802445 w 4239875"/>
              <a:gd name="connsiteY12022" fmla="*/ 2575387 h 4527226"/>
              <a:gd name="connsiteX12023" fmla="*/ 3815019 w 4239875"/>
              <a:gd name="connsiteY12023" fmla="*/ 2580597 h 4527226"/>
              <a:gd name="connsiteX12024" fmla="*/ 3823716 w 4239875"/>
              <a:gd name="connsiteY12024" fmla="*/ 2574348 h 4527226"/>
              <a:gd name="connsiteX12025" fmla="*/ 3815476 w 4239875"/>
              <a:gd name="connsiteY12025" fmla="*/ 2588845 h 4527226"/>
              <a:gd name="connsiteX12026" fmla="*/ 3821134 w 4239875"/>
              <a:gd name="connsiteY12026" fmla="*/ 2598578 h 4527226"/>
              <a:gd name="connsiteX12027" fmla="*/ 3826726 w 4239875"/>
              <a:gd name="connsiteY12027" fmla="*/ 2610185 h 4527226"/>
              <a:gd name="connsiteX12028" fmla="*/ 3837528 w 4239875"/>
              <a:gd name="connsiteY12028" fmla="*/ 2601898 h 4527226"/>
              <a:gd name="connsiteX12029" fmla="*/ 3829355 w 4239875"/>
              <a:gd name="connsiteY12029" fmla="*/ 2620679 h 4527226"/>
              <a:gd name="connsiteX12030" fmla="*/ 3854388 w 4239875"/>
              <a:gd name="connsiteY12030" fmla="*/ 2629033 h 4527226"/>
              <a:gd name="connsiteX12031" fmla="*/ 3843586 w 4239875"/>
              <a:gd name="connsiteY12031" fmla="*/ 2637320 h 4527226"/>
              <a:gd name="connsiteX12032" fmla="*/ 3852550 w 4239875"/>
              <a:gd name="connsiteY12032" fmla="*/ 2654355 h 4527226"/>
              <a:gd name="connsiteX12033" fmla="*/ 3864952 w 4239875"/>
              <a:gd name="connsiteY12033" fmla="*/ 2674941 h 4527226"/>
              <a:gd name="connsiteX12034" fmla="*/ 3878079 w 4239875"/>
              <a:gd name="connsiteY12034" fmla="*/ 2690118 h 4527226"/>
              <a:gd name="connsiteX12035" fmla="*/ 3877164 w 4239875"/>
              <a:gd name="connsiteY12035" fmla="*/ 2710561 h 4527226"/>
              <a:gd name="connsiteX12036" fmla="*/ 3890766 w 4239875"/>
              <a:gd name="connsiteY12036" fmla="*/ 2734332 h 4527226"/>
              <a:gd name="connsiteX12037" fmla="*/ 3910532 w 4239875"/>
              <a:gd name="connsiteY12037" fmla="*/ 2780022 h 4527226"/>
              <a:gd name="connsiteX12038" fmla="*/ 3900634 w 4239875"/>
              <a:gd name="connsiteY12038" fmla="*/ 2783087 h 4527226"/>
              <a:gd name="connsiteX12039" fmla="*/ 3894977 w 4239875"/>
              <a:gd name="connsiteY12039" fmla="*/ 2773353 h 4527226"/>
              <a:gd name="connsiteX12040" fmla="*/ 3883498 w 4239875"/>
              <a:gd name="connsiteY12040" fmla="*/ 2754045 h 4527226"/>
              <a:gd name="connsiteX12041" fmla="*/ 3862130 w 4239875"/>
              <a:gd name="connsiteY12041" fmla="*/ 2716424 h 4527226"/>
              <a:gd name="connsiteX12042" fmla="*/ 3818428 w 4239875"/>
              <a:gd name="connsiteY12042" fmla="*/ 2642123 h 4527226"/>
              <a:gd name="connsiteX12043" fmla="*/ 3771419 w 4239875"/>
              <a:gd name="connsiteY12043" fmla="*/ 2566676 h 4527226"/>
              <a:gd name="connsiteX12044" fmla="*/ 3747024 w 4239875"/>
              <a:gd name="connsiteY12044" fmla="*/ 2529815 h 4527226"/>
              <a:gd name="connsiteX12045" fmla="*/ 3743079 w 4239875"/>
              <a:gd name="connsiteY12045" fmla="*/ 2514076 h 4527226"/>
              <a:gd name="connsiteX12046" fmla="*/ 3736222 w 4239875"/>
              <a:gd name="connsiteY12046" fmla="*/ 2501160 h 4527226"/>
              <a:gd name="connsiteX12047" fmla="*/ 3744337 w 4239875"/>
              <a:gd name="connsiteY12047" fmla="*/ 2499821 h 4527226"/>
              <a:gd name="connsiteX12048" fmla="*/ 3709539 w 4239875"/>
              <a:gd name="connsiteY12048" fmla="*/ 2459993 h 4527226"/>
              <a:gd name="connsiteX12049" fmla="*/ 3717265 w 4239875"/>
              <a:gd name="connsiteY12049" fmla="*/ 2454687 h 4527226"/>
              <a:gd name="connsiteX12050" fmla="*/ 3692469 w 4239875"/>
              <a:gd name="connsiteY12050" fmla="*/ 2429078 h 4527226"/>
              <a:gd name="connsiteX12051" fmla="*/ 3690869 w 4239875"/>
              <a:gd name="connsiteY12051" fmla="*/ 2437147 h 4527226"/>
              <a:gd name="connsiteX12052" fmla="*/ 3672799 w 4239875"/>
              <a:gd name="connsiteY12052" fmla="*/ 2422049 h 4527226"/>
              <a:gd name="connsiteX12053" fmla="*/ 3681382 w 4239875"/>
              <a:gd name="connsiteY12053" fmla="*/ 2413738 h 4527226"/>
              <a:gd name="connsiteX12054" fmla="*/ 3684011 w 4239875"/>
              <a:gd name="connsiteY12054" fmla="*/ 2424230 h 4527226"/>
              <a:gd name="connsiteX12055" fmla="*/ 3696014 w 4239875"/>
              <a:gd name="connsiteY12055" fmla="*/ 2419127 h 4527226"/>
              <a:gd name="connsiteX12056" fmla="*/ 3676648 w 4239875"/>
              <a:gd name="connsiteY12056" fmla="*/ 2399127 h 4527226"/>
              <a:gd name="connsiteX12057" fmla="*/ 3678124 w 4239875"/>
              <a:gd name="connsiteY12057" fmla="*/ 2410373 h 4527226"/>
              <a:gd name="connsiteX12058" fmla="*/ 3666931 w 4239875"/>
              <a:gd name="connsiteY12058" fmla="*/ 2408535 h 4527226"/>
              <a:gd name="connsiteX12059" fmla="*/ 3671218 w 4239875"/>
              <a:gd name="connsiteY12059" fmla="*/ 2393519 h 4527226"/>
              <a:gd name="connsiteX12060" fmla="*/ 3573055 w 4239875"/>
              <a:gd name="connsiteY12060" fmla="*/ 2257141 h 4527226"/>
              <a:gd name="connsiteX12061" fmla="*/ 3567341 w 4239875"/>
              <a:gd name="connsiteY12061" fmla="*/ 2244951 h 4527226"/>
              <a:gd name="connsiteX12062" fmla="*/ 3566681 w 4239875"/>
              <a:gd name="connsiteY12062" fmla="*/ 2243965 h 4527226"/>
              <a:gd name="connsiteX12063" fmla="*/ 3566259 w 4239875"/>
              <a:gd name="connsiteY12063" fmla="*/ 2248024 h 4527226"/>
              <a:gd name="connsiteX12064" fmla="*/ 3563420 w 4239875"/>
              <a:gd name="connsiteY12064" fmla="*/ 2245887 h 4527226"/>
              <a:gd name="connsiteX12065" fmla="*/ 3566279 w 4239875"/>
              <a:gd name="connsiteY12065" fmla="*/ 2243362 h 4527226"/>
              <a:gd name="connsiteX12066" fmla="*/ 3564835 w 4239875"/>
              <a:gd name="connsiteY12066" fmla="*/ 2241198 h 4527226"/>
              <a:gd name="connsiteX12067" fmla="*/ 3550785 w 4239875"/>
              <a:gd name="connsiteY12067" fmla="*/ 2224744 h 4527226"/>
              <a:gd name="connsiteX12068" fmla="*/ 3524674 w 4239875"/>
              <a:gd name="connsiteY12068" fmla="*/ 2193889 h 4527226"/>
              <a:gd name="connsiteX12069" fmla="*/ 3477824 w 4239875"/>
              <a:gd name="connsiteY12069" fmla="*/ 2138957 h 4527226"/>
              <a:gd name="connsiteX12070" fmla="*/ 3474963 w 4239875"/>
              <a:gd name="connsiteY12070" fmla="*/ 2136551 h 4527226"/>
              <a:gd name="connsiteX12071" fmla="*/ 3475685 w 4239875"/>
              <a:gd name="connsiteY12071" fmla="*/ 2136448 h 4527226"/>
              <a:gd name="connsiteX12072" fmla="*/ 3469015 w 4239875"/>
              <a:gd name="connsiteY12072" fmla="*/ 2128628 h 4527226"/>
              <a:gd name="connsiteX12073" fmla="*/ 3482662 w 4239875"/>
              <a:gd name="connsiteY12073" fmla="*/ 2126191 h 4527226"/>
              <a:gd name="connsiteX12074" fmla="*/ 3489225 w 4239875"/>
              <a:gd name="connsiteY12074" fmla="*/ 2121082 h 4527226"/>
              <a:gd name="connsiteX12075" fmla="*/ 3494724 w 4239875"/>
              <a:gd name="connsiteY12075" fmla="*/ 2118236 h 4527226"/>
              <a:gd name="connsiteX12076" fmla="*/ 3490735 w 4239875"/>
              <a:gd name="connsiteY12076" fmla="*/ 2114117 h 4527226"/>
              <a:gd name="connsiteX12077" fmla="*/ 3497748 w 4239875"/>
              <a:gd name="connsiteY12077" fmla="*/ 2110519 h 4527226"/>
              <a:gd name="connsiteX12078" fmla="*/ 3527033 w 4239875"/>
              <a:gd name="connsiteY12078" fmla="*/ 2104383 h 4527226"/>
              <a:gd name="connsiteX12079" fmla="*/ 3535997 w 4239875"/>
              <a:gd name="connsiteY12079" fmla="*/ 2106877 h 4527226"/>
              <a:gd name="connsiteX12080" fmla="*/ 3541647 w 4239875"/>
              <a:gd name="connsiteY12080" fmla="*/ 2112463 h 4527226"/>
              <a:gd name="connsiteX12081" fmla="*/ 3553980 w 4239875"/>
              <a:gd name="connsiteY12081" fmla="*/ 2132211 h 4527226"/>
              <a:gd name="connsiteX12082" fmla="*/ 3527033 w 4239875"/>
              <a:gd name="connsiteY12082" fmla="*/ 2104383 h 4527226"/>
              <a:gd name="connsiteX12083" fmla="*/ 3292431 w 4239875"/>
              <a:gd name="connsiteY12083" fmla="*/ 2104296 h 4527226"/>
              <a:gd name="connsiteX12084" fmla="*/ 3287360 w 4239875"/>
              <a:gd name="connsiteY12084" fmla="*/ 2108242 h 4527226"/>
              <a:gd name="connsiteX12085" fmla="*/ 3291345 w 4239875"/>
              <a:gd name="connsiteY12085" fmla="*/ 2113363 h 4527226"/>
              <a:gd name="connsiteX12086" fmla="*/ 3291977 w 4239875"/>
              <a:gd name="connsiteY12086" fmla="*/ 2114038 h 4527226"/>
              <a:gd name="connsiteX12087" fmla="*/ 3297742 w 4239875"/>
              <a:gd name="connsiteY12087" fmla="*/ 2109953 h 4527226"/>
              <a:gd name="connsiteX12088" fmla="*/ 1044591 w 4239875"/>
              <a:gd name="connsiteY12088" fmla="*/ 2102675 h 4527226"/>
              <a:gd name="connsiteX12089" fmla="*/ 1047350 w 4239875"/>
              <a:gd name="connsiteY12089" fmla="*/ 2103587 h 4527226"/>
              <a:gd name="connsiteX12090" fmla="*/ 1039648 w 4239875"/>
              <a:gd name="connsiteY12090" fmla="*/ 2105312 h 4527226"/>
              <a:gd name="connsiteX12091" fmla="*/ 1044591 w 4239875"/>
              <a:gd name="connsiteY12091" fmla="*/ 2102675 h 4527226"/>
              <a:gd name="connsiteX12092" fmla="*/ 3103045 w 4239875"/>
              <a:gd name="connsiteY12092" fmla="*/ 2094769 h 4527226"/>
              <a:gd name="connsiteX12093" fmla="*/ 3101846 w 4239875"/>
              <a:gd name="connsiteY12093" fmla="*/ 2102624 h 4527226"/>
              <a:gd name="connsiteX12094" fmla="*/ 3102995 w 4239875"/>
              <a:gd name="connsiteY12094" fmla="*/ 2104226 h 4527226"/>
              <a:gd name="connsiteX12095" fmla="*/ 3107352 w 4239875"/>
              <a:gd name="connsiteY12095" fmla="*/ 2099800 h 4527226"/>
              <a:gd name="connsiteX12096" fmla="*/ 3107740 w 4239875"/>
              <a:gd name="connsiteY12096" fmla="*/ 2098925 h 4527226"/>
              <a:gd name="connsiteX12097" fmla="*/ 3511193 w 4239875"/>
              <a:gd name="connsiteY12097" fmla="*/ 2094175 h 4527226"/>
              <a:gd name="connsiteX12098" fmla="*/ 3520401 w 4239875"/>
              <a:gd name="connsiteY12098" fmla="*/ 2096230 h 4527226"/>
              <a:gd name="connsiteX12099" fmla="*/ 3518669 w 4239875"/>
              <a:gd name="connsiteY12099" fmla="*/ 2105746 h 4527226"/>
              <a:gd name="connsiteX12100" fmla="*/ 3511193 w 4239875"/>
              <a:gd name="connsiteY12100" fmla="*/ 2094175 h 4527226"/>
              <a:gd name="connsiteX12101" fmla="*/ 3106858 w 4239875"/>
              <a:gd name="connsiteY12101" fmla="*/ 2090499 h 4527226"/>
              <a:gd name="connsiteX12102" fmla="*/ 3106551 w 4239875"/>
              <a:gd name="connsiteY12102" fmla="*/ 2090776 h 4527226"/>
              <a:gd name="connsiteX12103" fmla="*/ 3108016 w 4239875"/>
              <a:gd name="connsiteY12103" fmla="*/ 2092128 h 4527226"/>
              <a:gd name="connsiteX12104" fmla="*/ 3108110 w 4239875"/>
              <a:gd name="connsiteY12104" fmla="*/ 2092226 h 4527226"/>
              <a:gd name="connsiteX12105" fmla="*/ 3515086 w 4239875"/>
              <a:gd name="connsiteY12105" fmla="*/ 2087553 h 4527226"/>
              <a:gd name="connsiteX12106" fmla="*/ 3515832 w 4239875"/>
              <a:gd name="connsiteY12106" fmla="*/ 2089226 h 4527226"/>
              <a:gd name="connsiteX12107" fmla="*/ 3512661 w 4239875"/>
              <a:gd name="connsiteY12107" fmla="*/ 2089561 h 4527226"/>
              <a:gd name="connsiteX12108" fmla="*/ 3515086 w 4239875"/>
              <a:gd name="connsiteY12108" fmla="*/ 2087553 h 4527226"/>
              <a:gd name="connsiteX12109" fmla="*/ 3276283 w 4239875"/>
              <a:gd name="connsiteY12109" fmla="*/ 2087101 h 4527226"/>
              <a:gd name="connsiteX12110" fmla="*/ 3276933 w 4239875"/>
              <a:gd name="connsiteY12110" fmla="*/ 2088942 h 4527226"/>
              <a:gd name="connsiteX12111" fmla="*/ 3277175 w 4239875"/>
              <a:gd name="connsiteY12111" fmla="*/ 2088050 h 4527226"/>
              <a:gd name="connsiteX12112" fmla="*/ 1008832 w 4239875"/>
              <a:gd name="connsiteY12112" fmla="*/ 2081323 h 4527226"/>
              <a:gd name="connsiteX12113" fmla="*/ 1009467 w 4239875"/>
              <a:gd name="connsiteY12113" fmla="*/ 2084293 h 4527226"/>
              <a:gd name="connsiteX12114" fmla="*/ 1006601 w 4239875"/>
              <a:gd name="connsiteY12114" fmla="*/ 2081333 h 4527226"/>
              <a:gd name="connsiteX12115" fmla="*/ 1008832 w 4239875"/>
              <a:gd name="connsiteY12115" fmla="*/ 2081323 h 4527226"/>
              <a:gd name="connsiteX12116" fmla="*/ 3587806 w 4239875"/>
              <a:gd name="connsiteY12116" fmla="*/ 2077468 h 4527226"/>
              <a:gd name="connsiteX12117" fmla="*/ 3599882 w 4239875"/>
              <a:gd name="connsiteY12117" fmla="*/ 2089942 h 4527226"/>
              <a:gd name="connsiteX12118" fmla="*/ 3607569 w 4239875"/>
              <a:gd name="connsiteY12118" fmla="*/ 2097879 h 4527226"/>
              <a:gd name="connsiteX12119" fmla="*/ 3604150 w 4239875"/>
              <a:gd name="connsiteY12119" fmla="*/ 2101192 h 4527226"/>
              <a:gd name="connsiteX12120" fmla="*/ 3592071 w 4239875"/>
              <a:gd name="connsiteY12120" fmla="*/ 2088718 h 4527226"/>
              <a:gd name="connsiteX12121" fmla="*/ 3584385 w 4239875"/>
              <a:gd name="connsiteY12121" fmla="*/ 2080780 h 4527226"/>
              <a:gd name="connsiteX12122" fmla="*/ 3587806 w 4239875"/>
              <a:gd name="connsiteY12122" fmla="*/ 2077468 h 4527226"/>
              <a:gd name="connsiteX12123" fmla="*/ 1166282 w 4239875"/>
              <a:gd name="connsiteY12123" fmla="*/ 2073510 h 4527226"/>
              <a:gd name="connsiteX12124" fmla="*/ 1165096 w 4239875"/>
              <a:gd name="connsiteY12124" fmla="*/ 2077021 h 4527226"/>
              <a:gd name="connsiteX12125" fmla="*/ 1166532 w 4239875"/>
              <a:gd name="connsiteY12125" fmla="*/ 2078912 h 4527226"/>
              <a:gd name="connsiteX12126" fmla="*/ 1168711 w 4239875"/>
              <a:gd name="connsiteY12126" fmla="*/ 2076709 h 4527226"/>
              <a:gd name="connsiteX12127" fmla="*/ 991859 w 4239875"/>
              <a:gd name="connsiteY12127" fmla="*/ 2072027 h 4527226"/>
              <a:gd name="connsiteX12128" fmla="*/ 990294 w 4239875"/>
              <a:gd name="connsiteY12128" fmla="*/ 2072916 h 4527226"/>
              <a:gd name="connsiteX12129" fmla="*/ 991194 w 4239875"/>
              <a:gd name="connsiteY12129" fmla="*/ 2072404 h 4527226"/>
              <a:gd name="connsiteX12130" fmla="*/ 1074551 w 4239875"/>
              <a:gd name="connsiteY12130" fmla="*/ 2071681 h 4527226"/>
              <a:gd name="connsiteX12131" fmla="*/ 1073665 w 4239875"/>
              <a:gd name="connsiteY12131" fmla="*/ 2076574 h 4527226"/>
              <a:gd name="connsiteX12132" fmla="*/ 1070809 w 4239875"/>
              <a:gd name="connsiteY12132" fmla="*/ 2073623 h 4527226"/>
              <a:gd name="connsiteX12133" fmla="*/ 1074551 w 4239875"/>
              <a:gd name="connsiteY12133" fmla="*/ 2071681 h 4527226"/>
              <a:gd name="connsiteX12134" fmla="*/ 993889 w 4239875"/>
              <a:gd name="connsiteY12134" fmla="*/ 2070948 h 4527226"/>
              <a:gd name="connsiteX12135" fmla="*/ 1001770 w 4239875"/>
              <a:gd name="connsiteY12135" fmla="*/ 2075086 h 4527226"/>
              <a:gd name="connsiteX12136" fmla="*/ 993074 w 4239875"/>
              <a:gd name="connsiteY12136" fmla="*/ 2075772 h 4527226"/>
              <a:gd name="connsiteX12137" fmla="*/ 993889 w 4239875"/>
              <a:gd name="connsiteY12137" fmla="*/ 2070948 h 4527226"/>
              <a:gd name="connsiteX12138" fmla="*/ 993840 w 4239875"/>
              <a:gd name="connsiteY12138" fmla="*/ 2070899 h 4527226"/>
              <a:gd name="connsiteX12139" fmla="*/ 993064 w 4239875"/>
              <a:gd name="connsiteY12139" fmla="*/ 2071341 h 4527226"/>
              <a:gd name="connsiteX12140" fmla="*/ 991859 w 4239875"/>
              <a:gd name="connsiteY12140" fmla="*/ 2072027 h 4527226"/>
              <a:gd name="connsiteX12141" fmla="*/ 993311 w 4239875"/>
              <a:gd name="connsiteY12141" fmla="*/ 2071200 h 4527226"/>
              <a:gd name="connsiteX12142" fmla="*/ 994724 w 4239875"/>
              <a:gd name="connsiteY12142" fmla="*/ 2070395 h 4527226"/>
              <a:gd name="connsiteX12143" fmla="*/ 994656 w 4239875"/>
              <a:gd name="connsiteY12143" fmla="*/ 2070435 h 4527226"/>
              <a:gd name="connsiteX12144" fmla="*/ 993840 w 4239875"/>
              <a:gd name="connsiteY12144" fmla="*/ 2070899 h 4527226"/>
              <a:gd name="connsiteX12145" fmla="*/ 983330 w 4239875"/>
              <a:gd name="connsiteY12145" fmla="*/ 2066043 h 4527226"/>
              <a:gd name="connsiteX12146" fmla="*/ 989608 w 4239875"/>
              <a:gd name="connsiteY12146" fmla="*/ 2076266 h 4527226"/>
              <a:gd name="connsiteX12147" fmla="*/ 974920 w 4239875"/>
              <a:gd name="connsiteY12147" fmla="*/ 2074188 h 4527226"/>
              <a:gd name="connsiteX12148" fmla="*/ 983330 w 4239875"/>
              <a:gd name="connsiteY12148" fmla="*/ 2066043 h 4527226"/>
              <a:gd name="connsiteX12149" fmla="*/ 3238936 w 4239875"/>
              <a:gd name="connsiteY12149" fmla="*/ 2065575 h 4527226"/>
              <a:gd name="connsiteX12150" fmla="*/ 3239085 w 4239875"/>
              <a:gd name="connsiteY12150" fmla="*/ 2076532 h 4527226"/>
              <a:gd name="connsiteX12151" fmla="*/ 3238936 w 4239875"/>
              <a:gd name="connsiteY12151" fmla="*/ 2065575 h 4527226"/>
              <a:gd name="connsiteX12152" fmla="*/ 3399544 w 4239875"/>
              <a:gd name="connsiteY12152" fmla="*/ 2055722 h 4527226"/>
              <a:gd name="connsiteX12153" fmla="*/ 3389743 w 4239875"/>
              <a:gd name="connsiteY12153" fmla="*/ 2062809 h 4527226"/>
              <a:gd name="connsiteX12154" fmla="*/ 3412072 w 4239875"/>
              <a:gd name="connsiteY12154" fmla="*/ 2085159 h 4527226"/>
              <a:gd name="connsiteX12155" fmla="*/ 3439104 w 4239875"/>
              <a:gd name="connsiteY12155" fmla="*/ 2113579 h 4527226"/>
              <a:gd name="connsiteX12156" fmla="*/ 3448715 w 4239875"/>
              <a:gd name="connsiteY12156" fmla="*/ 2106073 h 4527226"/>
              <a:gd name="connsiteX12157" fmla="*/ 3431579 w 4239875"/>
              <a:gd name="connsiteY12157" fmla="*/ 2082386 h 4527226"/>
              <a:gd name="connsiteX12158" fmla="*/ 1027828 w 4239875"/>
              <a:gd name="connsiteY12158" fmla="*/ 2053960 h 4527226"/>
              <a:gd name="connsiteX12159" fmla="*/ 1026458 w 4239875"/>
              <a:gd name="connsiteY12159" fmla="*/ 2054541 h 4527226"/>
              <a:gd name="connsiteX12160" fmla="*/ 1027362 w 4239875"/>
              <a:gd name="connsiteY12160" fmla="*/ 2054157 h 4527226"/>
              <a:gd name="connsiteX12161" fmla="*/ 1030719 w 4239875"/>
              <a:gd name="connsiteY12161" fmla="*/ 2053442 h 4527226"/>
              <a:gd name="connsiteX12162" fmla="*/ 1066852 w 4239875"/>
              <a:gd name="connsiteY12162" fmla="*/ 2064377 h 4527226"/>
              <a:gd name="connsiteX12163" fmla="*/ 1068678 w 4239875"/>
              <a:gd name="connsiteY12163" fmla="*/ 2075353 h 4527226"/>
              <a:gd name="connsiteX12164" fmla="*/ 1044715 w 4239875"/>
              <a:gd name="connsiteY12164" fmla="*/ 2064306 h 4527226"/>
              <a:gd name="connsiteX12165" fmla="*/ 1030719 w 4239875"/>
              <a:gd name="connsiteY12165" fmla="*/ 2053442 h 4527226"/>
              <a:gd name="connsiteX12166" fmla="*/ 1030533 w 4239875"/>
              <a:gd name="connsiteY12166" fmla="*/ 2052809 h 4527226"/>
              <a:gd name="connsiteX12167" fmla="*/ 1029241 w 4239875"/>
              <a:gd name="connsiteY12167" fmla="*/ 2053360 h 4527226"/>
              <a:gd name="connsiteX12168" fmla="*/ 1027828 w 4239875"/>
              <a:gd name="connsiteY12168" fmla="*/ 2053960 h 4527226"/>
              <a:gd name="connsiteX12169" fmla="*/ 1029487 w 4239875"/>
              <a:gd name="connsiteY12169" fmla="*/ 2053253 h 4527226"/>
              <a:gd name="connsiteX12170" fmla="*/ 1030910 w 4239875"/>
              <a:gd name="connsiteY12170" fmla="*/ 2052647 h 4527226"/>
              <a:gd name="connsiteX12171" fmla="*/ 1030841 w 4239875"/>
              <a:gd name="connsiteY12171" fmla="*/ 2052678 h 4527226"/>
              <a:gd name="connsiteX12172" fmla="*/ 1030533 w 4239875"/>
              <a:gd name="connsiteY12172" fmla="*/ 2052809 h 4527226"/>
              <a:gd name="connsiteX12173" fmla="*/ 3488500 w 4239875"/>
              <a:gd name="connsiteY12173" fmla="*/ 2041027 h 4527226"/>
              <a:gd name="connsiteX12174" fmla="*/ 3491684 w 4239875"/>
              <a:gd name="connsiteY12174" fmla="*/ 2042482 h 4527226"/>
              <a:gd name="connsiteX12175" fmla="*/ 3483828 w 4239875"/>
              <a:gd name="connsiteY12175" fmla="*/ 2044037 h 4527226"/>
              <a:gd name="connsiteX12176" fmla="*/ 3488500 w 4239875"/>
              <a:gd name="connsiteY12176" fmla="*/ 2041027 h 4527226"/>
              <a:gd name="connsiteX12177" fmla="*/ 3387824 w 4239875"/>
              <a:gd name="connsiteY12177" fmla="*/ 2036963 h 4527226"/>
              <a:gd name="connsiteX12178" fmla="*/ 3373352 w 4239875"/>
              <a:gd name="connsiteY12178" fmla="*/ 2046404 h 4527226"/>
              <a:gd name="connsiteX12179" fmla="*/ 3378746 w 4239875"/>
              <a:gd name="connsiteY12179" fmla="*/ 2051802 h 4527226"/>
              <a:gd name="connsiteX12180" fmla="*/ 3395331 w 4239875"/>
              <a:gd name="connsiteY12180" fmla="*/ 2039783 h 4527226"/>
              <a:gd name="connsiteX12181" fmla="*/ 994406 w 4239875"/>
              <a:gd name="connsiteY12181" fmla="*/ 2035653 h 4527226"/>
              <a:gd name="connsiteX12182" fmla="*/ 994295 w 4239875"/>
              <a:gd name="connsiteY12182" fmla="*/ 2038624 h 4527226"/>
              <a:gd name="connsiteX12183" fmla="*/ 991432 w 4239875"/>
              <a:gd name="connsiteY12183" fmla="*/ 2035667 h 4527226"/>
              <a:gd name="connsiteX12184" fmla="*/ 994406 w 4239875"/>
              <a:gd name="connsiteY12184" fmla="*/ 2035653 h 4527226"/>
              <a:gd name="connsiteX12185" fmla="*/ 994807 w 4239875"/>
              <a:gd name="connsiteY12185" fmla="*/ 2035424 h 4527226"/>
              <a:gd name="connsiteX12186" fmla="*/ 1022077 w 4239875"/>
              <a:gd name="connsiteY12186" fmla="*/ 2048810 h 4527226"/>
              <a:gd name="connsiteX12187" fmla="*/ 1025925 w 4239875"/>
              <a:gd name="connsiteY12187" fmla="*/ 2057742 h 4527226"/>
              <a:gd name="connsiteX12188" fmla="*/ 994807 w 4239875"/>
              <a:gd name="connsiteY12188" fmla="*/ 2035424 h 4527226"/>
              <a:gd name="connsiteX12189" fmla="*/ 912764 w 4239875"/>
              <a:gd name="connsiteY12189" fmla="*/ 2030306 h 4527226"/>
              <a:gd name="connsiteX12190" fmla="*/ 906163 w 4239875"/>
              <a:gd name="connsiteY12190" fmla="*/ 2040733 h 4527226"/>
              <a:gd name="connsiteX12191" fmla="*/ 889447 w 4239875"/>
              <a:gd name="connsiteY12191" fmla="*/ 2033048 h 4527226"/>
              <a:gd name="connsiteX12192" fmla="*/ 912764 w 4239875"/>
              <a:gd name="connsiteY12192" fmla="*/ 2030306 h 4527226"/>
              <a:gd name="connsiteX12193" fmla="*/ 964984 w 4239875"/>
              <a:gd name="connsiteY12193" fmla="*/ 2021936 h 4527226"/>
              <a:gd name="connsiteX12194" fmla="*/ 965411 w 4239875"/>
              <a:gd name="connsiteY12194" fmla="*/ 2022029 h 4527226"/>
              <a:gd name="connsiteX12195" fmla="*/ 965553 w 4239875"/>
              <a:gd name="connsiteY12195" fmla="*/ 2021969 h 4527226"/>
              <a:gd name="connsiteX12196" fmla="*/ 965510 w 4239875"/>
              <a:gd name="connsiteY12196" fmla="*/ 2022052 h 4527226"/>
              <a:gd name="connsiteX12197" fmla="*/ 973434 w 4239875"/>
              <a:gd name="connsiteY12197" fmla="*/ 2023789 h 4527226"/>
              <a:gd name="connsiteX12198" fmla="*/ 987857 w 4239875"/>
              <a:gd name="connsiteY12198" fmla="*/ 2032109 h 4527226"/>
              <a:gd name="connsiteX12199" fmla="*/ 991517 w 4239875"/>
              <a:gd name="connsiteY12199" fmla="*/ 2039775 h 4527226"/>
              <a:gd name="connsiteX12200" fmla="*/ 964727 w 4239875"/>
              <a:gd name="connsiteY12200" fmla="*/ 2027142 h 4527226"/>
              <a:gd name="connsiteX12201" fmla="*/ 964922 w 4239875"/>
              <a:gd name="connsiteY12201" fmla="*/ 2023185 h 4527226"/>
              <a:gd name="connsiteX12202" fmla="*/ 963921 w 4239875"/>
              <a:gd name="connsiteY12202" fmla="*/ 2025121 h 4527226"/>
              <a:gd name="connsiteX12203" fmla="*/ 960718 w 4239875"/>
              <a:gd name="connsiteY12203" fmla="*/ 2026651 h 4527226"/>
              <a:gd name="connsiteX12204" fmla="*/ 961605 w 4239875"/>
              <a:gd name="connsiteY12204" fmla="*/ 2023697 h 4527226"/>
              <a:gd name="connsiteX12205" fmla="*/ 964972 w 4239875"/>
              <a:gd name="connsiteY12205" fmla="*/ 2022223 h 4527226"/>
              <a:gd name="connsiteX12206" fmla="*/ 3411409 w 4239875"/>
              <a:gd name="connsiteY12206" fmla="*/ 2021006 h 4527226"/>
              <a:gd name="connsiteX12207" fmla="*/ 3391232 w 4239875"/>
              <a:gd name="connsiteY12207" fmla="*/ 2034728 h 4527226"/>
              <a:gd name="connsiteX12208" fmla="*/ 3391865 w 4239875"/>
              <a:gd name="connsiteY12208" fmla="*/ 2035086 h 4527226"/>
              <a:gd name="connsiteX12209" fmla="*/ 3396183 w 4239875"/>
              <a:gd name="connsiteY12209" fmla="*/ 2039166 h 4527226"/>
              <a:gd name="connsiteX12210" fmla="*/ 3407468 w 4239875"/>
              <a:gd name="connsiteY12210" fmla="*/ 2030989 h 4527226"/>
              <a:gd name="connsiteX12211" fmla="*/ 3412311 w 4239875"/>
              <a:gd name="connsiteY12211" fmla="*/ 2027332 h 4527226"/>
              <a:gd name="connsiteX12212" fmla="*/ 1145061 w 4239875"/>
              <a:gd name="connsiteY12212" fmla="*/ 2012019 h 4527226"/>
              <a:gd name="connsiteX12213" fmla="*/ 1148954 w 4239875"/>
              <a:gd name="connsiteY12213" fmla="*/ 2014239 h 4527226"/>
              <a:gd name="connsiteX12214" fmla="*/ 1140489 w 4239875"/>
              <a:gd name="connsiteY12214" fmla="*/ 2013723 h 4527226"/>
              <a:gd name="connsiteX12215" fmla="*/ 1145061 w 4239875"/>
              <a:gd name="connsiteY12215" fmla="*/ 2012019 h 4527226"/>
              <a:gd name="connsiteX12216" fmla="*/ 3427446 w 4239875"/>
              <a:gd name="connsiteY12216" fmla="*/ 2010101 h 4527226"/>
              <a:gd name="connsiteX12217" fmla="*/ 3417126 w 4239875"/>
              <a:gd name="connsiteY12217" fmla="*/ 2017119 h 4527226"/>
              <a:gd name="connsiteX12218" fmla="*/ 3418526 w 4239875"/>
              <a:gd name="connsiteY12218" fmla="*/ 2018202 h 4527226"/>
              <a:gd name="connsiteX12219" fmla="*/ 3421300 w 4239875"/>
              <a:gd name="connsiteY12219" fmla="*/ 2020544 h 4527226"/>
              <a:gd name="connsiteX12220" fmla="*/ 3431264 w 4239875"/>
              <a:gd name="connsiteY12220" fmla="*/ 2013021 h 4527226"/>
              <a:gd name="connsiteX12221" fmla="*/ 943169 w 4239875"/>
              <a:gd name="connsiteY12221" fmla="*/ 2005238 h 4527226"/>
              <a:gd name="connsiteX12222" fmla="*/ 955606 w 4239875"/>
              <a:gd name="connsiteY12222" fmla="*/ 2013493 h 4527226"/>
              <a:gd name="connsiteX12223" fmla="*/ 959965 w 4239875"/>
              <a:gd name="connsiteY12223" fmla="*/ 2026451 h 4527226"/>
              <a:gd name="connsiteX12224" fmla="*/ 933671 w 4239875"/>
              <a:gd name="connsiteY12224" fmla="*/ 2014434 h 4527226"/>
              <a:gd name="connsiteX12225" fmla="*/ 943169 w 4239875"/>
              <a:gd name="connsiteY12225" fmla="*/ 2005238 h 4527226"/>
              <a:gd name="connsiteX12226" fmla="*/ 3470464 w 4239875"/>
              <a:gd name="connsiteY12226" fmla="*/ 2002626 h 4527226"/>
              <a:gd name="connsiteX12227" fmla="*/ 3466033 w 4239875"/>
              <a:gd name="connsiteY12227" fmla="*/ 2006018 h 4527226"/>
              <a:gd name="connsiteX12228" fmla="*/ 3466942 w 4239875"/>
              <a:gd name="connsiteY12228" fmla="*/ 2007709 h 4527226"/>
              <a:gd name="connsiteX12229" fmla="*/ 3464059 w 4239875"/>
              <a:gd name="connsiteY12229" fmla="*/ 2013339 h 4527226"/>
              <a:gd name="connsiteX12230" fmla="*/ 3461094 w 4239875"/>
              <a:gd name="connsiteY12230" fmla="*/ 2009799 h 4527226"/>
              <a:gd name="connsiteX12231" fmla="*/ 3447672 w 4239875"/>
              <a:gd name="connsiteY12231" fmla="*/ 2020072 h 4527226"/>
              <a:gd name="connsiteX12232" fmla="*/ 3468185 w 4239875"/>
              <a:gd name="connsiteY12232" fmla="*/ 2041258 h 4527226"/>
              <a:gd name="connsiteX12233" fmla="*/ 3444080 w 4239875"/>
              <a:gd name="connsiteY12233" fmla="*/ 2022823 h 4527226"/>
              <a:gd name="connsiteX12234" fmla="*/ 3431932 w 4239875"/>
              <a:gd name="connsiteY12234" fmla="*/ 2032120 h 4527226"/>
              <a:gd name="connsiteX12235" fmla="*/ 3435408 w 4239875"/>
              <a:gd name="connsiteY12235" fmla="*/ 2038525 h 4527226"/>
              <a:gd name="connsiteX12236" fmla="*/ 3429721 w 4239875"/>
              <a:gd name="connsiteY12236" fmla="*/ 2051357 h 4527226"/>
              <a:gd name="connsiteX12237" fmla="*/ 3420782 w 4239875"/>
              <a:gd name="connsiteY12237" fmla="*/ 2043606 h 4527226"/>
              <a:gd name="connsiteX12238" fmla="*/ 3419125 w 4239875"/>
              <a:gd name="connsiteY12238" fmla="*/ 2041565 h 4527226"/>
              <a:gd name="connsiteX12239" fmla="*/ 3409035 w 4239875"/>
              <a:gd name="connsiteY12239" fmla="*/ 2048860 h 4527226"/>
              <a:gd name="connsiteX12240" fmla="*/ 3411756 w 4239875"/>
              <a:gd name="connsiteY12240" fmla="*/ 2050191 h 4527226"/>
              <a:gd name="connsiteX12241" fmla="*/ 3419977 w 4239875"/>
              <a:gd name="connsiteY12241" fmla="*/ 2058849 h 4527226"/>
              <a:gd name="connsiteX12242" fmla="*/ 3457123 w 4239875"/>
              <a:gd name="connsiteY12242" fmla="*/ 2072503 h 4527226"/>
              <a:gd name="connsiteX12243" fmla="*/ 3445983 w 4239875"/>
              <a:gd name="connsiteY12243" fmla="*/ 2087634 h 4527226"/>
              <a:gd name="connsiteX12244" fmla="*/ 3453586 w 4239875"/>
              <a:gd name="connsiteY12244" fmla="*/ 2095487 h 4527226"/>
              <a:gd name="connsiteX12245" fmla="*/ 3457325 w 4239875"/>
              <a:gd name="connsiteY12245" fmla="*/ 2099348 h 4527226"/>
              <a:gd name="connsiteX12246" fmla="*/ 3477082 w 4239875"/>
              <a:gd name="connsiteY12246" fmla="*/ 2083918 h 4527226"/>
              <a:gd name="connsiteX12247" fmla="*/ 3471392 w 4239875"/>
              <a:gd name="connsiteY12247" fmla="*/ 2079125 h 4527226"/>
              <a:gd name="connsiteX12248" fmla="*/ 3458675 w 4239875"/>
              <a:gd name="connsiteY12248" fmla="*/ 2062005 h 4527226"/>
              <a:gd name="connsiteX12249" fmla="*/ 3466826 w 4239875"/>
              <a:gd name="connsiteY12249" fmla="*/ 2061061 h 4527226"/>
              <a:gd name="connsiteX12250" fmla="*/ 3475668 w 4239875"/>
              <a:gd name="connsiteY12250" fmla="*/ 2068442 h 4527226"/>
              <a:gd name="connsiteX12251" fmla="*/ 3483517 w 4239875"/>
              <a:gd name="connsiteY12251" fmla="*/ 2078420 h 4527226"/>
              <a:gd name="connsiteX12252" fmla="*/ 3483741 w 4239875"/>
              <a:gd name="connsiteY12252" fmla="*/ 2078717 h 4527226"/>
              <a:gd name="connsiteX12253" fmla="*/ 3491997 w 4239875"/>
              <a:gd name="connsiteY12253" fmla="*/ 2072268 h 4527226"/>
              <a:gd name="connsiteX12254" fmla="*/ 3485746 w 4239875"/>
              <a:gd name="connsiteY12254" fmla="*/ 2062933 h 4527226"/>
              <a:gd name="connsiteX12255" fmla="*/ 3492344 w 4239875"/>
              <a:gd name="connsiteY12255" fmla="*/ 2060331 h 4527226"/>
              <a:gd name="connsiteX12256" fmla="*/ 3497693 w 4239875"/>
              <a:gd name="connsiteY12256" fmla="*/ 2064093 h 4527226"/>
              <a:gd name="connsiteX12257" fmla="*/ 3499346 w 4239875"/>
              <a:gd name="connsiteY12257" fmla="*/ 2066529 h 4527226"/>
              <a:gd name="connsiteX12258" fmla="*/ 3516787 w 4239875"/>
              <a:gd name="connsiteY12258" fmla="*/ 2052906 h 4527226"/>
              <a:gd name="connsiteX12259" fmla="*/ 3496300 w 4239875"/>
              <a:gd name="connsiteY12259" fmla="*/ 2029308 h 4527226"/>
              <a:gd name="connsiteX12260" fmla="*/ 3456649 w 4239875"/>
              <a:gd name="connsiteY12260" fmla="*/ 1988358 h 4527226"/>
              <a:gd name="connsiteX12261" fmla="*/ 3439576 w 4239875"/>
              <a:gd name="connsiteY12261" fmla="*/ 2001851 h 4527226"/>
              <a:gd name="connsiteX12262" fmla="*/ 3434202 w 4239875"/>
              <a:gd name="connsiteY12262" fmla="*/ 2005506 h 4527226"/>
              <a:gd name="connsiteX12263" fmla="*/ 3435181 w 4239875"/>
              <a:gd name="connsiteY12263" fmla="*/ 2006558 h 4527226"/>
              <a:gd name="connsiteX12264" fmla="*/ 3436971 w 4239875"/>
              <a:gd name="connsiteY12264" fmla="*/ 2008712 h 4527226"/>
              <a:gd name="connsiteX12265" fmla="*/ 3442802 w 4239875"/>
              <a:gd name="connsiteY12265" fmla="*/ 2004309 h 4527226"/>
              <a:gd name="connsiteX12266" fmla="*/ 3457886 w 4239875"/>
              <a:gd name="connsiteY12266" fmla="*/ 1995662 h 4527226"/>
              <a:gd name="connsiteX12267" fmla="*/ 3461308 w 4239875"/>
              <a:gd name="connsiteY12267" fmla="*/ 1993170 h 4527226"/>
              <a:gd name="connsiteX12268" fmla="*/ 1077453 w 4239875"/>
              <a:gd name="connsiteY12268" fmla="*/ 1986852 h 4527226"/>
              <a:gd name="connsiteX12269" fmla="*/ 1076573 w 4239875"/>
              <a:gd name="connsiteY12269" fmla="*/ 1990571 h 4527226"/>
              <a:gd name="connsiteX12270" fmla="*/ 1073708 w 4239875"/>
              <a:gd name="connsiteY12270" fmla="*/ 1987611 h 4527226"/>
              <a:gd name="connsiteX12271" fmla="*/ 1077453 w 4239875"/>
              <a:gd name="connsiteY12271" fmla="*/ 1986852 h 4527226"/>
              <a:gd name="connsiteX12272" fmla="*/ 898825 w 4239875"/>
              <a:gd name="connsiteY12272" fmla="*/ 1986799 h 4527226"/>
              <a:gd name="connsiteX12273" fmla="*/ 903102 w 4239875"/>
              <a:gd name="connsiteY12273" fmla="*/ 1990753 h 4527226"/>
              <a:gd name="connsiteX12274" fmla="*/ 892588 w 4239875"/>
              <a:gd name="connsiteY12274" fmla="*/ 1989159 h 4527226"/>
              <a:gd name="connsiteX12275" fmla="*/ 898825 w 4239875"/>
              <a:gd name="connsiteY12275" fmla="*/ 1986799 h 4527226"/>
              <a:gd name="connsiteX12276" fmla="*/ 1081431 w 4239875"/>
              <a:gd name="connsiteY12276" fmla="*/ 1986185 h 4527226"/>
              <a:gd name="connsiteX12277" fmla="*/ 1131046 w 4239875"/>
              <a:gd name="connsiteY12277" fmla="*/ 2003573 h 4527226"/>
              <a:gd name="connsiteX12278" fmla="*/ 1135530 w 4239875"/>
              <a:gd name="connsiteY12278" fmla="*/ 2009105 h 4527226"/>
              <a:gd name="connsiteX12279" fmla="*/ 1102379 w 4239875"/>
              <a:gd name="connsiteY12279" fmla="*/ 2000317 h 4527226"/>
              <a:gd name="connsiteX12280" fmla="*/ 1082999 w 4239875"/>
              <a:gd name="connsiteY12280" fmla="*/ 1992918 h 4527226"/>
              <a:gd name="connsiteX12281" fmla="*/ 1081577 w 4239875"/>
              <a:gd name="connsiteY12281" fmla="*/ 1990125 h 4527226"/>
              <a:gd name="connsiteX12282" fmla="*/ 1077766 w 4239875"/>
              <a:gd name="connsiteY12282" fmla="*/ 1990372 h 4527226"/>
              <a:gd name="connsiteX12283" fmla="*/ 1078868 w 4239875"/>
              <a:gd name="connsiteY12283" fmla="*/ 1987154 h 4527226"/>
              <a:gd name="connsiteX12284" fmla="*/ 1081393 w 4239875"/>
              <a:gd name="connsiteY12284" fmla="*/ 1986860 h 4527226"/>
              <a:gd name="connsiteX12285" fmla="*/ 1081474 w 4239875"/>
              <a:gd name="connsiteY12285" fmla="*/ 1987638 h 4527226"/>
              <a:gd name="connsiteX12286" fmla="*/ 881276 w 4239875"/>
              <a:gd name="connsiteY12286" fmla="*/ 1976989 h 4527226"/>
              <a:gd name="connsiteX12287" fmla="*/ 884976 w 4239875"/>
              <a:gd name="connsiteY12287" fmla="*/ 1985294 h 4527226"/>
              <a:gd name="connsiteX12288" fmla="*/ 872480 w 4239875"/>
              <a:gd name="connsiteY12288" fmla="*/ 1978369 h 4527226"/>
              <a:gd name="connsiteX12289" fmla="*/ 881276 w 4239875"/>
              <a:gd name="connsiteY12289" fmla="*/ 1976989 h 4527226"/>
              <a:gd name="connsiteX12290" fmla="*/ 3505904 w 4239875"/>
              <a:gd name="connsiteY12290" fmla="*/ 1975132 h 4527226"/>
              <a:gd name="connsiteX12291" fmla="*/ 3499079 w 4239875"/>
              <a:gd name="connsiteY12291" fmla="*/ 1980722 h 4527226"/>
              <a:gd name="connsiteX12292" fmla="*/ 3485785 w 4239875"/>
              <a:gd name="connsiteY12292" fmla="*/ 1990898 h 4527226"/>
              <a:gd name="connsiteX12293" fmla="*/ 3497052 w 4239875"/>
              <a:gd name="connsiteY12293" fmla="*/ 2002877 h 4527226"/>
              <a:gd name="connsiteX12294" fmla="*/ 3524293 w 4239875"/>
              <a:gd name="connsiteY12294" fmla="*/ 2031255 h 4527226"/>
              <a:gd name="connsiteX12295" fmla="*/ 3531603 w 4239875"/>
              <a:gd name="connsiteY12295" fmla="*/ 2041219 h 4527226"/>
              <a:gd name="connsiteX12296" fmla="*/ 3552346 w 4239875"/>
              <a:gd name="connsiteY12296" fmla="*/ 2021853 h 4527226"/>
              <a:gd name="connsiteX12297" fmla="*/ 3549782 w 4239875"/>
              <a:gd name="connsiteY12297" fmla="*/ 2018792 h 4527226"/>
              <a:gd name="connsiteX12298" fmla="*/ 3537899 w 4239875"/>
              <a:gd name="connsiteY12298" fmla="*/ 2025953 h 4527226"/>
              <a:gd name="connsiteX12299" fmla="*/ 3544356 w 4239875"/>
              <a:gd name="connsiteY12299" fmla="*/ 2013187 h 4527226"/>
              <a:gd name="connsiteX12300" fmla="*/ 3508715 w 4239875"/>
              <a:gd name="connsiteY12300" fmla="*/ 1976379 h 4527226"/>
              <a:gd name="connsiteX12301" fmla="*/ 1192575 w 4239875"/>
              <a:gd name="connsiteY12301" fmla="*/ 1974518 h 4527226"/>
              <a:gd name="connsiteX12302" fmla="*/ 1193891 w 4239875"/>
              <a:gd name="connsiteY12302" fmla="*/ 1985593 h 4527226"/>
              <a:gd name="connsiteX12303" fmla="*/ 1192575 w 4239875"/>
              <a:gd name="connsiteY12303" fmla="*/ 1974518 h 4527226"/>
              <a:gd name="connsiteX12304" fmla="*/ 3488705 w 4239875"/>
              <a:gd name="connsiteY12304" fmla="*/ 1963469 h 4527226"/>
              <a:gd name="connsiteX12305" fmla="*/ 3482881 w 4239875"/>
              <a:gd name="connsiteY12305" fmla="*/ 1966757 h 4527226"/>
              <a:gd name="connsiteX12306" fmla="*/ 3474376 w 4239875"/>
              <a:gd name="connsiteY12306" fmla="*/ 1978478 h 4527226"/>
              <a:gd name="connsiteX12307" fmla="*/ 3479753 w 4239875"/>
              <a:gd name="connsiteY12307" fmla="*/ 1982575 h 4527226"/>
              <a:gd name="connsiteX12308" fmla="*/ 3491999 w 4239875"/>
              <a:gd name="connsiteY12308" fmla="*/ 1966499 h 4527226"/>
              <a:gd name="connsiteX12309" fmla="*/ 1162463 w 4239875"/>
              <a:gd name="connsiteY12309" fmla="*/ 1962852 h 4527226"/>
              <a:gd name="connsiteX12310" fmla="*/ 1163778 w 4239875"/>
              <a:gd name="connsiteY12310" fmla="*/ 1973928 h 4527226"/>
              <a:gd name="connsiteX12311" fmla="*/ 1162463 w 4239875"/>
              <a:gd name="connsiteY12311" fmla="*/ 1962852 h 4527226"/>
              <a:gd name="connsiteX12312" fmla="*/ 783106 w 4239875"/>
              <a:gd name="connsiteY12312" fmla="*/ 1960512 h 4527226"/>
              <a:gd name="connsiteX12313" fmla="*/ 784761 w 4239875"/>
              <a:gd name="connsiteY12313" fmla="*/ 1960551 h 4527226"/>
              <a:gd name="connsiteX12314" fmla="*/ 782004 w 4239875"/>
              <a:gd name="connsiteY12314" fmla="*/ 1963490 h 4527226"/>
              <a:gd name="connsiteX12315" fmla="*/ 783106 w 4239875"/>
              <a:gd name="connsiteY12315" fmla="*/ 1960512 h 4527226"/>
              <a:gd name="connsiteX12316" fmla="*/ 785735 w 4239875"/>
              <a:gd name="connsiteY12316" fmla="*/ 1959481 h 4527226"/>
              <a:gd name="connsiteX12317" fmla="*/ 811313 w 4239875"/>
              <a:gd name="connsiteY12317" fmla="*/ 1977881 h 4527226"/>
              <a:gd name="connsiteX12318" fmla="*/ 817242 w 4239875"/>
              <a:gd name="connsiteY12318" fmla="*/ 1986123 h 4527226"/>
              <a:gd name="connsiteX12319" fmla="*/ 785735 w 4239875"/>
              <a:gd name="connsiteY12319" fmla="*/ 1959481 h 4527226"/>
              <a:gd name="connsiteX12320" fmla="*/ 755475 w 4239875"/>
              <a:gd name="connsiteY12320" fmla="*/ 1941878 h 4527226"/>
              <a:gd name="connsiteX12321" fmla="*/ 780481 w 4239875"/>
              <a:gd name="connsiteY12321" fmla="*/ 1953942 h 4527226"/>
              <a:gd name="connsiteX12322" fmla="*/ 781679 w 4239875"/>
              <a:gd name="connsiteY12322" fmla="*/ 1963069 h 4527226"/>
              <a:gd name="connsiteX12323" fmla="*/ 758738 w 4239875"/>
              <a:gd name="connsiteY12323" fmla="*/ 1955035 h 4527226"/>
              <a:gd name="connsiteX12324" fmla="*/ 749690 w 4239875"/>
              <a:gd name="connsiteY12324" fmla="*/ 1951560 h 4527226"/>
              <a:gd name="connsiteX12325" fmla="*/ 755475 w 4239875"/>
              <a:gd name="connsiteY12325" fmla="*/ 1941878 h 4527226"/>
              <a:gd name="connsiteX12326" fmla="*/ 1147660 w 4239875"/>
              <a:gd name="connsiteY12326" fmla="*/ 1928129 h 4527226"/>
              <a:gd name="connsiteX12327" fmla="*/ 1219952 w 4239875"/>
              <a:gd name="connsiteY12327" fmla="*/ 1960359 h 4527226"/>
              <a:gd name="connsiteX12328" fmla="*/ 1147660 w 4239875"/>
              <a:gd name="connsiteY12328" fmla="*/ 1928129 h 4527226"/>
              <a:gd name="connsiteX12329" fmla="*/ 3699201 w 4239875"/>
              <a:gd name="connsiteY12329" fmla="*/ 1923306 h 4527226"/>
              <a:gd name="connsiteX12330" fmla="*/ 3696854 w 4239875"/>
              <a:gd name="connsiteY12330" fmla="*/ 1941919 h 4527226"/>
              <a:gd name="connsiteX12331" fmla="*/ 3684135 w 4239875"/>
              <a:gd name="connsiteY12331" fmla="*/ 1954177 h 4527226"/>
              <a:gd name="connsiteX12332" fmla="*/ 3656043 w 4239875"/>
              <a:gd name="connsiteY12332" fmla="*/ 1984399 h 4527226"/>
              <a:gd name="connsiteX12333" fmla="*/ 3667172 w 4239875"/>
              <a:gd name="connsiteY12333" fmla="*/ 1957658 h 4527226"/>
              <a:gd name="connsiteX12334" fmla="*/ 3699201 w 4239875"/>
              <a:gd name="connsiteY12334" fmla="*/ 1923306 h 4527226"/>
              <a:gd name="connsiteX12335" fmla="*/ 3535009 w 4239875"/>
              <a:gd name="connsiteY12335" fmla="*/ 1921189 h 4527226"/>
              <a:gd name="connsiteX12336" fmla="*/ 3535012 w 4239875"/>
              <a:gd name="connsiteY12336" fmla="*/ 1932343 h 4527226"/>
              <a:gd name="connsiteX12337" fmla="*/ 3535009 w 4239875"/>
              <a:gd name="connsiteY12337" fmla="*/ 1921189 h 4527226"/>
              <a:gd name="connsiteX12338" fmla="*/ 3551140 w 4239875"/>
              <a:gd name="connsiteY12338" fmla="*/ 1911170 h 4527226"/>
              <a:gd name="connsiteX12339" fmla="*/ 3545540 w 4239875"/>
              <a:gd name="connsiteY12339" fmla="*/ 1917359 h 4527226"/>
              <a:gd name="connsiteX12340" fmla="*/ 3548274 w 4239875"/>
              <a:gd name="connsiteY12340" fmla="*/ 1925716 h 4527226"/>
              <a:gd name="connsiteX12341" fmla="*/ 3551140 w 4239875"/>
              <a:gd name="connsiteY12341" fmla="*/ 1911170 h 4527226"/>
              <a:gd name="connsiteX12342" fmla="*/ 1119227 w 4239875"/>
              <a:gd name="connsiteY12342" fmla="*/ 1908482 h 4527226"/>
              <a:gd name="connsiteX12343" fmla="*/ 1119514 w 4239875"/>
              <a:gd name="connsiteY12343" fmla="*/ 1918496 h 4527226"/>
              <a:gd name="connsiteX12344" fmla="*/ 1119227 w 4239875"/>
              <a:gd name="connsiteY12344" fmla="*/ 1908482 h 4527226"/>
              <a:gd name="connsiteX12345" fmla="*/ 1191468 w 4239875"/>
              <a:gd name="connsiteY12345" fmla="*/ 1898433 h 4527226"/>
              <a:gd name="connsiteX12346" fmla="*/ 1192891 w 4239875"/>
              <a:gd name="connsiteY12346" fmla="*/ 1899941 h 4527226"/>
              <a:gd name="connsiteX12347" fmla="*/ 1194190 w 4239875"/>
              <a:gd name="connsiteY12347" fmla="*/ 1900398 h 4527226"/>
              <a:gd name="connsiteX12348" fmla="*/ 1099112 w 4239875"/>
              <a:gd name="connsiteY12348" fmla="*/ 1897426 h 4527226"/>
              <a:gd name="connsiteX12349" fmla="*/ 1100429 w 4239875"/>
              <a:gd name="connsiteY12349" fmla="*/ 1908502 h 4527226"/>
              <a:gd name="connsiteX12350" fmla="*/ 1099112 w 4239875"/>
              <a:gd name="connsiteY12350" fmla="*/ 1897426 h 4527226"/>
              <a:gd name="connsiteX12351" fmla="*/ 1173736 w 4239875"/>
              <a:gd name="connsiteY12351" fmla="*/ 1885078 h 4527226"/>
              <a:gd name="connsiteX12352" fmla="*/ 1172615 w 4239875"/>
              <a:gd name="connsiteY12352" fmla="*/ 1886814 h 4527226"/>
              <a:gd name="connsiteX12353" fmla="*/ 1174982 w 4239875"/>
              <a:gd name="connsiteY12353" fmla="*/ 1888494 h 4527226"/>
              <a:gd name="connsiteX12354" fmla="*/ 1176052 w 4239875"/>
              <a:gd name="connsiteY12354" fmla="*/ 1886899 h 4527226"/>
              <a:gd name="connsiteX12355" fmla="*/ 1174222 w 4239875"/>
              <a:gd name="connsiteY12355" fmla="*/ 1885455 h 4527226"/>
              <a:gd name="connsiteX12356" fmla="*/ 1158989 w 4239875"/>
              <a:gd name="connsiteY12356" fmla="*/ 1881467 h 4527226"/>
              <a:gd name="connsiteX12357" fmla="*/ 1158365 w 4239875"/>
              <a:gd name="connsiteY12357" fmla="*/ 1882422 h 4527226"/>
              <a:gd name="connsiteX12358" fmla="*/ 1159344 w 4239875"/>
              <a:gd name="connsiteY12358" fmla="*/ 1886105 h 4527226"/>
              <a:gd name="connsiteX12359" fmla="*/ 1161328 w 4239875"/>
              <a:gd name="connsiteY12359" fmla="*/ 1883201 h 4527226"/>
              <a:gd name="connsiteX12360" fmla="*/ 1161115 w 4239875"/>
              <a:gd name="connsiteY12360" fmla="*/ 1878217 h 4527226"/>
              <a:gd name="connsiteX12361" fmla="*/ 1160923 w 4239875"/>
              <a:gd name="connsiteY12361" fmla="*/ 1878508 h 4527226"/>
              <a:gd name="connsiteX12362" fmla="*/ 1161356 w 4239875"/>
              <a:gd name="connsiteY12362" fmla="*/ 1878816 h 4527226"/>
              <a:gd name="connsiteX12363" fmla="*/ 1144859 w 4239875"/>
              <a:gd name="connsiteY12363" fmla="*/ 1871381 h 4527226"/>
              <a:gd name="connsiteX12364" fmla="*/ 1142479 w 4239875"/>
              <a:gd name="connsiteY12364" fmla="*/ 1875642 h 4527226"/>
              <a:gd name="connsiteX12365" fmla="*/ 1150316 w 4239875"/>
              <a:gd name="connsiteY12365" fmla="*/ 1884556 h 4527226"/>
              <a:gd name="connsiteX12366" fmla="*/ 1151274 w 4239875"/>
              <a:gd name="connsiteY12366" fmla="*/ 1876679 h 4527226"/>
              <a:gd name="connsiteX12367" fmla="*/ 1146297 w 4239875"/>
              <a:gd name="connsiteY12367" fmla="*/ 1872398 h 4527226"/>
              <a:gd name="connsiteX12368" fmla="*/ 1131971 w 4239875"/>
              <a:gd name="connsiteY12368" fmla="*/ 1865611 h 4527226"/>
              <a:gd name="connsiteX12369" fmla="*/ 1133287 w 4239875"/>
              <a:gd name="connsiteY12369" fmla="*/ 1876686 h 4527226"/>
              <a:gd name="connsiteX12370" fmla="*/ 1131971 w 4239875"/>
              <a:gd name="connsiteY12370" fmla="*/ 1865611 h 4527226"/>
              <a:gd name="connsiteX12371" fmla="*/ 1010764 w 4239875"/>
              <a:gd name="connsiteY12371" fmla="*/ 1862217 h 4527226"/>
              <a:gd name="connsiteX12372" fmla="*/ 1011908 w 4239875"/>
              <a:gd name="connsiteY12372" fmla="*/ 1873115 h 4527226"/>
              <a:gd name="connsiteX12373" fmla="*/ 1010764 w 4239875"/>
              <a:gd name="connsiteY12373" fmla="*/ 1862217 h 4527226"/>
              <a:gd name="connsiteX12374" fmla="*/ 605432 w 4239875"/>
              <a:gd name="connsiteY12374" fmla="*/ 1851141 h 4527226"/>
              <a:gd name="connsiteX12375" fmla="*/ 659570 w 4239875"/>
              <a:gd name="connsiteY12375" fmla="*/ 1883100 h 4527226"/>
              <a:gd name="connsiteX12376" fmla="*/ 605432 w 4239875"/>
              <a:gd name="connsiteY12376" fmla="*/ 1851141 h 4527226"/>
              <a:gd name="connsiteX12377" fmla="*/ 973507 w 4239875"/>
              <a:gd name="connsiteY12377" fmla="*/ 1850946 h 4527226"/>
              <a:gd name="connsiteX12378" fmla="*/ 965565 w 4239875"/>
              <a:gd name="connsiteY12378" fmla="*/ 1852462 h 4527226"/>
              <a:gd name="connsiteX12379" fmla="*/ 977622 w 4239875"/>
              <a:gd name="connsiteY12379" fmla="*/ 1855196 h 4527226"/>
              <a:gd name="connsiteX12380" fmla="*/ 986594 w 4239875"/>
              <a:gd name="connsiteY12380" fmla="*/ 1854744 h 4527226"/>
              <a:gd name="connsiteX12381" fmla="*/ 973507 w 4239875"/>
              <a:gd name="connsiteY12381" fmla="*/ 1850946 h 4527226"/>
              <a:gd name="connsiteX12382" fmla="*/ 961335 w 4239875"/>
              <a:gd name="connsiteY12382" fmla="*/ 1838375 h 4527226"/>
              <a:gd name="connsiteX12383" fmla="*/ 962651 w 4239875"/>
              <a:gd name="connsiteY12383" fmla="*/ 1849450 h 4527226"/>
              <a:gd name="connsiteX12384" fmla="*/ 961335 w 4239875"/>
              <a:gd name="connsiteY12384" fmla="*/ 1838375 h 4527226"/>
              <a:gd name="connsiteX12385" fmla="*/ 528820 w 4239875"/>
              <a:gd name="connsiteY12385" fmla="*/ 1783630 h 4527226"/>
              <a:gd name="connsiteX12386" fmla="*/ 532006 w 4239875"/>
              <a:gd name="connsiteY12386" fmla="*/ 1784211 h 4527226"/>
              <a:gd name="connsiteX12387" fmla="*/ 525081 w 4239875"/>
              <a:gd name="connsiteY12387" fmla="*/ 1786727 h 4527226"/>
              <a:gd name="connsiteX12388" fmla="*/ 528820 w 4239875"/>
              <a:gd name="connsiteY12388" fmla="*/ 1783630 h 4527226"/>
              <a:gd name="connsiteX12389" fmla="*/ 536924 w 4239875"/>
              <a:gd name="connsiteY12389" fmla="*/ 1775259 h 4527226"/>
              <a:gd name="connsiteX12390" fmla="*/ 572783 w 4239875"/>
              <a:gd name="connsiteY12390" fmla="*/ 1805592 h 4527226"/>
              <a:gd name="connsiteX12391" fmla="*/ 586991 w 4239875"/>
              <a:gd name="connsiteY12391" fmla="*/ 1830832 h 4527226"/>
              <a:gd name="connsiteX12392" fmla="*/ 555529 w 4239875"/>
              <a:gd name="connsiteY12392" fmla="*/ 1804135 h 4527226"/>
              <a:gd name="connsiteX12393" fmla="*/ 541452 w 4239875"/>
              <a:gd name="connsiteY12393" fmla="*/ 1793464 h 4527226"/>
              <a:gd name="connsiteX12394" fmla="*/ 536924 w 4239875"/>
              <a:gd name="connsiteY12394" fmla="*/ 1775259 h 4527226"/>
              <a:gd name="connsiteX12395" fmla="*/ 714976 w 4239875"/>
              <a:gd name="connsiteY12395" fmla="*/ 1769539 h 4527226"/>
              <a:gd name="connsiteX12396" fmla="*/ 716236 w 4239875"/>
              <a:gd name="connsiteY12396" fmla="*/ 1778611 h 4527226"/>
              <a:gd name="connsiteX12397" fmla="*/ 731377 w 4239875"/>
              <a:gd name="connsiteY12397" fmla="*/ 1784534 h 4527226"/>
              <a:gd name="connsiteX12398" fmla="*/ 742578 w 4239875"/>
              <a:gd name="connsiteY12398" fmla="*/ 1792214 h 4527226"/>
              <a:gd name="connsiteX12399" fmla="*/ 747606 w 4239875"/>
              <a:gd name="connsiteY12399" fmla="*/ 1793521 h 4527226"/>
              <a:gd name="connsiteX12400" fmla="*/ 761834 w 4239875"/>
              <a:gd name="connsiteY12400" fmla="*/ 1808217 h 4527226"/>
              <a:gd name="connsiteX12401" fmla="*/ 766691 w 4239875"/>
              <a:gd name="connsiteY12401" fmla="*/ 1803513 h 4527226"/>
              <a:gd name="connsiteX12402" fmla="*/ 756861 w 4239875"/>
              <a:gd name="connsiteY12402" fmla="*/ 1792878 h 4527226"/>
              <a:gd name="connsiteX12403" fmla="*/ 743433 w 4239875"/>
              <a:gd name="connsiteY12403" fmla="*/ 1787269 h 4527226"/>
              <a:gd name="connsiteX12404" fmla="*/ 728233 w 4239875"/>
              <a:gd name="connsiteY12404" fmla="*/ 1779346 h 4527226"/>
              <a:gd name="connsiteX12405" fmla="*/ 714976 w 4239875"/>
              <a:gd name="connsiteY12405" fmla="*/ 1769539 h 4527226"/>
              <a:gd name="connsiteX12406" fmla="*/ 699719 w 4239875"/>
              <a:gd name="connsiteY12406" fmla="*/ 1753781 h 4527226"/>
              <a:gd name="connsiteX12407" fmla="*/ 701034 w 4239875"/>
              <a:gd name="connsiteY12407" fmla="*/ 1764856 h 4527226"/>
              <a:gd name="connsiteX12408" fmla="*/ 699719 w 4239875"/>
              <a:gd name="connsiteY12408" fmla="*/ 1753781 h 4527226"/>
              <a:gd name="connsiteX12409" fmla="*/ 682519 w 4239875"/>
              <a:gd name="connsiteY12409" fmla="*/ 1745735 h 4527226"/>
              <a:gd name="connsiteX12410" fmla="*/ 687082 w 4239875"/>
              <a:gd name="connsiteY12410" fmla="*/ 1759841 h 4527226"/>
              <a:gd name="connsiteX12411" fmla="*/ 688810 w 4239875"/>
              <a:gd name="connsiteY12411" fmla="*/ 1751219 h 4527226"/>
              <a:gd name="connsiteX12412" fmla="*/ 682519 w 4239875"/>
              <a:gd name="connsiteY12412" fmla="*/ 1745735 h 4527226"/>
              <a:gd name="connsiteX12413" fmla="*/ 3813938 w 4239875"/>
              <a:gd name="connsiteY12413" fmla="*/ 1665834 h 4527226"/>
              <a:gd name="connsiteX12414" fmla="*/ 3568168 w 4239875"/>
              <a:gd name="connsiteY12414" fmla="*/ 1924141 h 4527226"/>
              <a:gd name="connsiteX12415" fmla="*/ 3541749 w 4239875"/>
              <a:gd name="connsiteY12415" fmla="*/ 1945776 h 4527226"/>
              <a:gd name="connsiteX12416" fmla="*/ 3549172 w 4239875"/>
              <a:gd name="connsiteY12416" fmla="*/ 1952411 h 4527226"/>
              <a:gd name="connsiteX12417" fmla="*/ 3548660 w 4239875"/>
              <a:gd name="connsiteY12417" fmla="*/ 1961597 h 4527226"/>
              <a:gd name="connsiteX12418" fmla="*/ 3557161 w 4239875"/>
              <a:gd name="connsiteY12418" fmla="*/ 1970379 h 4527226"/>
              <a:gd name="connsiteX12419" fmla="*/ 3572358 w 4239875"/>
              <a:gd name="connsiteY12419" fmla="*/ 1986073 h 4527226"/>
              <a:gd name="connsiteX12420" fmla="*/ 3579623 w 4239875"/>
              <a:gd name="connsiteY12420" fmla="*/ 1994733 h 4527226"/>
              <a:gd name="connsiteX12421" fmla="*/ 3584272 w 4239875"/>
              <a:gd name="connsiteY12421" fmla="*/ 1991865 h 4527226"/>
              <a:gd name="connsiteX12422" fmla="*/ 3608317 w 4239875"/>
              <a:gd name="connsiteY12422" fmla="*/ 1971455 h 4527226"/>
              <a:gd name="connsiteX12423" fmla="*/ 3636306 w 4239875"/>
              <a:gd name="connsiteY12423" fmla="*/ 1952190 h 4527226"/>
              <a:gd name="connsiteX12424" fmla="*/ 3743208 w 4239875"/>
              <a:gd name="connsiteY12424" fmla="*/ 1820777 h 4527226"/>
              <a:gd name="connsiteX12425" fmla="*/ 3841897 w 4239875"/>
              <a:gd name="connsiteY12425" fmla="*/ 1675979 h 4527226"/>
              <a:gd name="connsiteX12426" fmla="*/ 3816239 w 4239875"/>
              <a:gd name="connsiteY12426" fmla="*/ 1700740 h 4527226"/>
              <a:gd name="connsiteX12427" fmla="*/ 3813938 w 4239875"/>
              <a:gd name="connsiteY12427" fmla="*/ 1665834 h 4527226"/>
              <a:gd name="connsiteX12428" fmla="*/ 3858056 w 4239875"/>
              <a:gd name="connsiteY12428" fmla="*/ 1634690 h 4527226"/>
              <a:gd name="connsiteX12429" fmla="*/ 3845137 w 4239875"/>
              <a:gd name="connsiteY12429" fmla="*/ 1648859 h 4527226"/>
              <a:gd name="connsiteX12430" fmla="*/ 3842973 w 4239875"/>
              <a:gd name="connsiteY12430" fmla="*/ 1665645 h 4527226"/>
              <a:gd name="connsiteX12431" fmla="*/ 3858056 w 4239875"/>
              <a:gd name="connsiteY12431" fmla="*/ 1634690 h 4527226"/>
              <a:gd name="connsiteX12432" fmla="*/ 3687573 w 4239875"/>
              <a:gd name="connsiteY12432" fmla="*/ 1632692 h 4527226"/>
              <a:gd name="connsiteX12433" fmla="*/ 3700788 w 4239875"/>
              <a:gd name="connsiteY12433" fmla="*/ 1637920 h 4527226"/>
              <a:gd name="connsiteX12434" fmla="*/ 3693464 w 4239875"/>
              <a:gd name="connsiteY12434" fmla="*/ 1632946 h 4527226"/>
              <a:gd name="connsiteX12435" fmla="*/ 3691373 w 4239875"/>
              <a:gd name="connsiteY12435" fmla="*/ 1632855 h 4527226"/>
              <a:gd name="connsiteX12436" fmla="*/ 3690800 w 4239875"/>
              <a:gd name="connsiteY12436" fmla="*/ 1633286 h 4527226"/>
              <a:gd name="connsiteX12437" fmla="*/ 3689240 w 4239875"/>
              <a:gd name="connsiteY12437" fmla="*/ 1632764 h 4527226"/>
              <a:gd name="connsiteX12438" fmla="*/ 662617 w 4239875"/>
              <a:gd name="connsiteY12438" fmla="*/ 1604702 h 4527226"/>
              <a:gd name="connsiteX12439" fmla="*/ 650111 w 4239875"/>
              <a:gd name="connsiteY12439" fmla="*/ 1611454 h 4527226"/>
              <a:gd name="connsiteX12440" fmla="*/ 662617 w 4239875"/>
              <a:gd name="connsiteY12440" fmla="*/ 1604702 h 4527226"/>
              <a:gd name="connsiteX12441" fmla="*/ 3879413 w 4239875"/>
              <a:gd name="connsiteY12441" fmla="*/ 1595500 h 4527226"/>
              <a:gd name="connsiteX12442" fmla="*/ 3871825 w 4239875"/>
              <a:gd name="connsiteY12442" fmla="*/ 1603508 h 4527226"/>
              <a:gd name="connsiteX12443" fmla="*/ 3874187 w 4239875"/>
              <a:gd name="connsiteY12443" fmla="*/ 1613516 h 4527226"/>
              <a:gd name="connsiteX12444" fmla="*/ 3879413 w 4239875"/>
              <a:gd name="connsiteY12444" fmla="*/ 1595500 h 4527226"/>
              <a:gd name="connsiteX12445" fmla="*/ 3890345 w 4239875"/>
              <a:gd name="connsiteY12445" fmla="*/ 1572226 h 4527226"/>
              <a:gd name="connsiteX12446" fmla="*/ 3884632 w 4239875"/>
              <a:gd name="connsiteY12446" fmla="*/ 1578330 h 4527226"/>
              <a:gd name="connsiteX12447" fmla="*/ 3886581 w 4239875"/>
              <a:gd name="connsiteY12447" fmla="*/ 1586089 h 4527226"/>
              <a:gd name="connsiteX12448" fmla="*/ 3890345 w 4239875"/>
              <a:gd name="connsiteY12448" fmla="*/ 1572226 h 4527226"/>
              <a:gd name="connsiteX12449" fmla="*/ 813664 w 4239875"/>
              <a:gd name="connsiteY12449" fmla="*/ 1556415 h 4527226"/>
              <a:gd name="connsiteX12450" fmla="*/ 804273 w 4239875"/>
              <a:gd name="connsiteY12450" fmla="*/ 1563545 h 4527226"/>
              <a:gd name="connsiteX12451" fmla="*/ 812027 w 4239875"/>
              <a:gd name="connsiteY12451" fmla="*/ 1567814 h 4527226"/>
              <a:gd name="connsiteX12452" fmla="*/ 813664 w 4239875"/>
              <a:gd name="connsiteY12452" fmla="*/ 1556415 h 4527226"/>
              <a:gd name="connsiteX12453" fmla="*/ 3900948 w 4239875"/>
              <a:gd name="connsiteY12453" fmla="*/ 1547151 h 4527226"/>
              <a:gd name="connsiteX12454" fmla="*/ 3900949 w 4239875"/>
              <a:gd name="connsiteY12454" fmla="*/ 1558307 h 4527226"/>
              <a:gd name="connsiteX12455" fmla="*/ 3900948 w 4239875"/>
              <a:gd name="connsiteY12455" fmla="*/ 1547151 h 4527226"/>
              <a:gd name="connsiteX12456" fmla="*/ 3801548 w 4239875"/>
              <a:gd name="connsiteY12456" fmla="*/ 1547028 h 4527226"/>
              <a:gd name="connsiteX12457" fmla="*/ 3799419 w 4239875"/>
              <a:gd name="connsiteY12457" fmla="*/ 1554267 h 4527226"/>
              <a:gd name="connsiteX12458" fmla="*/ 3804545 w 4239875"/>
              <a:gd name="connsiteY12458" fmla="*/ 1547538 h 4527226"/>
              <a:gd name="connsiteX12459" fmla="*/ 3801548 w 4239875"/>
              <a:gd name="connsiteY12459" fmla="*/ 1547028 h 4527226"/>
              <a:gd name="connsiteX12460" fmla="*/ 3357181 w 4239875"/>
              <a:gd name="connsiteY12460" fmla="*/ 1543458 h 4527226"/>
              <a:gd name="connsiteX12461" fmla="*/ 3370526 w 4239875"/>
              <a:gd name="connsiteY12461" fmla="*/ 1548516 h 4527226"/>
              <a:gd name="connsiteX12462" fmla="*/ 3357181 w 4239875"/>
              <a:gd name="connsiteY12462" fmla="*/ 1543458 h 4527226"/>
              <a:gd name="connsiteX12463" fmla="*/ 3801141 w 4239875"/>
              <a:gd name="connsiteY12463" fmla="*/ 1536083 h 4527226"/>
              <a:gd name="connsiteX12464" fmla="*/ 3799153 w 4239875"/>
              <a:gd name="connsiteY12464" fmla="*/ 1543136 h 4527226"/>
              <a:gd name="connsiteX12465" fmla="*/ 3804280 w 4239875"/>
              <a:gd name="connsiteY12465" fmla="*/ 1536405 h 4527226"/>
              <a:gd name="connsiteX12466" fmla="*/ 3801141 w 4239875"/>
              <a:gd name="connsiteY12466" fmla="*/ 1536083 h 4527226"/>
              <a:gd name="connsiteX12467" fmla="*/ 539328 w 4239875"/>
              <a:gd name="connsiteY12467" fmla="*/ 1533087 h 4527226"/>
              <a:gd name="connsiteX12468" fmla="*/ 536413 w 4239875"/>
              <a:gd name="connsiteY12468" fmla="*/ 1533947 h 4527226"/>
              <a:gd name="connsiteX12469" fmla="*/ 542298 w 4239875"/>
              <a:gd name="connsiteY12469" fmla="*/ 1540024 h 4527226"/>
              <a:gd name="connsiteX12470" fmla="*/ 539328 w 4239875"/>
              <a:gd name="connsiteY12470" fmla="*/ 1533087 h 4527226"/>
              <a:gd name="connsiteX12471" fmla="*/ 3201770 w 4239875"/>
              <a:gd name="connsiteY12471" fmla="*/ 1527464 h 4527226"/>
              <a:gd name="connsiteX12472" fmla="*/ 3201867 w 4239875"/>
              <a:gd name="connsiteY12472" fmla="*/ 1527866 h 4527226"/>
              <a:gd name="connsiteX12473" fmla="*/ 3202218 w 4239875"/>
              <a:gd name="connsiteY12473" fmla="*/ 1527607 h 4527226"/>
              <a:gd name="connsiteX12474" fmla="*/ 802921 w 4239875"/>
              <a:gd name="connsiteY12474" fmla="*/ 1522493 h 4527226"/>
              <a:gd name="connsiteX12475" fmla="*/ 803018 w 4239875"/>
              <a:gd name="connsiteY12475" fmla="*/ 1542236 h 4527226"/>
              <a:gd name="connsiteX12476" fmla="*/ 812887 w 4239875"/>
              <a:gd name="connsiteY12476" fmla="*/ 1536713 h 4527226"/>
              <a:gd name="connsiteX12477" fmla="*/ 808376 w 4239875"/>
              <a:gd name="connsiteY12477" fmla="*/ 1523354 h 4527226"/>
              <a:gd name="connsiteX12478" fmla="*/ 802921 w 4239875"/>
              <a:gd name="connsiteY12478" fmla="*/ 1522493 h 4527226"/>
              <a:gd name="connsiteX12479" fmla="*/ 538441 w 4239875"/>
              <a:gd name="connsiteY12479" fmla="*/ 1522170 h 4527226"/>
              <a:gd name="connsiteX12480" fmla="*/ 535362 w 4239875"/>
              <a:gd name="connsiteY12480" fmla="*/ 1522860 h 4527226"/>
              <a:gd name="connsiteX12481" fmla="*/ 541248 w 4239875"/>
              <a:gd name="connsiteY12481" fmla="*/ 1528939 h 4527226"/>
              <a:gd name="connsiteX12482" fmla="*/ 538441 w 4239875"/>
              <a:gd name="connsiteY12482" fmla="*/ 1522170 h 4527226"/>
              <a:gd name="connsiteX12483" fmla="*/ 3203463 w 4239875"/>
              <a:gd name="connsiteY12483" fmla="*/ 1518935 h 4527226"/>
              <a:gd name="connsiteX12484" fmla="*/ 3202954 w 4239875"/>
              <a:gd name="connsiteY12484" fmla="*/ 1527062 h 4527226"/>
              <a:gd name="connsiteX12485" fmla="*/ 3209347 w 4239875"/>
              <a:gd name="connsiteY12485" fmla="*/ 1522340 h 4527226"/>
              <a:gd name="connsiteX12486" fmla="*/ 3914414 w 4239875"/>
              <a:gd name="connsiteY12486" fmla="*/ 1518691 h 4527226"/>
              <a:gd name="connsiteX12487" fmla="*/ 3906462 w 4239875"/>
              <a:gd name="connsiteY12487" fmla="*/ 1526295 h 4527226"/>
              <a:gd name="connsiteX12488" fmla="*/ 3909013 w 4239875"/>
              <a:gd name="connsiteY12488" fmla="*/ 1536565 h 4527226"/>
              <a:gd name="connsiteX12489" fmla="*/ 3914414 w 4239875"/>
              <a:gd name="connsiteY12489" fmla="*/ 1518691 h 4527226"/>
              <a:gd name="connsiteX12490" fmla="*/ 3802662 w 4239875"/>
              <a:gd name="connsiteY12490" fmla="*/ 1507848 h 4527226"/>
              <a:gd name="connsiteX12491" fmla="*/ 3800239 w 4239875"/>
              <a:gd name="connsiteY12491" fmla="*/ 1533022 h 4527226"/>
              <a:gd name="connsiteX12492" fmla="*/ 3802662 w 4239875"/>
              <a:gd name="connsiteY12492" fmla="*/ 1507848 h 4527226"/>
              <a:gd name="connsiteX12493" fmla="*/ 345120 w 4239875"/>
              <a:gd name="connsiteY12493" fmla="*/ 1507406 h 4527226"/>
              <a:gd name="connsiteX12494" fmla="*/ 343499 w 4239875"/>
              <a:gd name="connsiteY12494" fmla="*/ 1515450 h 4527226"/>
              <a:gd name="connsiteX12495" fmla="*/ 344076 w 4239875"/>
              <a:gd name="connsiteY12495" fmla="*/ 1516272 h 4527226"/>
              <a:gd name="connsiteX12496" fmla="*/ 349637 w 4239875"/>
              <a:gd name="connsiteY12496" fmla="*/ 1524215 h 4527226"/>
              <a:gd name="connsiteX12497" fmla="*/ 358173 w 4239875"/>
              <a:gd name="connsiteY12497" fmla="*/ 1531817 h 4527226"/>
              <a:gd name="connsiteX12498" fmla="*/ 361204 w 4239875"/>
              <a:gd name="connsiteY12498" fmla="*/ 1534289 h 4527226"/>
              <a:gd name="connsiteX12499" fmla="*/ 363752 w 4239875"/>
              <a:gd name="connsiteY12499" fmla="*/ 1536365 h 4527226"/>
              <a:gd name="connsiteX12500" fmla="*/ 364373 w 4239875"/>
              <a:gd name="connsiteY12500" fmla="*/ 1533580 h 4527226"/>
              <a:gd name="connsiteX12501" fmla="*/ 365516 w 4239875"/>
              <a:gd name="connsiteY12501" fmla="*/ 1528470 h 4527226"/>
              <a:gd name="connsiteX12502" fmla="*/ 359620 w 4239875"/>
              <a:gd name="connsiteY12502" fmla="*/ 1519952 h 4527226"/>
              <a:gd name="connsiteX12503" fmla="*/ 345120 w 4239875"/>
              <a:gd name="connsiteY12503" fmla="*/ 1507406 h 4527226"/>
              <a:gd name="connsiteX12504" fmla="*/ 807061 w 4239875"/>
              <a:gd name="connsiteY12504" fmla="*/ 1503882 h 4527226"/>
              <a:gd name="connsiteX12505" fmla="*/ 804139 w 4239875"/>
              <a:gd name="connsiteY12505" fmla="*/ 1504673 h 4527226"/>
              <a:gd name="connsiteX12506" fmla="*/ 807527 w 4239875"/>
              <a:gd name="connsiteY12506" fmla="*/ 1517695 h 4527226"/>
              <a:gd name="connsiteX12507" fmla="*/ 807061 w 4239875"/>
              <a:gd name="connsiteY12507" fmla="*/ 1503882 h 4527226"/>
              <a:gd name="connsiteX12508" fmla="*/ 3921581 w 4239875"/>
              <a:gd name="connsiteY12508" fmla="*/ 1498130 h 4527226"/>
              <a:gd name="connsiteX12509" fmla="*/ 3916003 w 4239875"/>
              <a:gd name="connsiteY12509" fmla="*/ 1504336 h 4527226"/>
              <a:gd name="connsiteX12510" fmla="*/ 3918894 w 4239875"/>
              <a:gd name="connsiteY12510" fmla="*/ 1512811 h 4527226"/>
              <a:gd name="connsiteX12511" fmla="*/ 3921581 w 4239875"/>
              <a:gd name="connsiteY12511" fmla="*/ 1498130 h 4527226"/>
              <a:gd name="connsiteX12512" fmla="*/ 533598 w 4239875"/>
              <a:gd name="connsiteY12512" fmla="*/ 1494312 h 4527226"/>
              <a:gd name="connsiteX12513" fmla="*/ 538975 w 4239875"/>
              <a:gd name="connsiteY12513" fmla="*/ 1519025 h 4527226"/>
              <a:gd name="connsiteX12514" fmla="*/ 533598 w 4239875"/>
              <a:gd name="connsiteY12514" fmla="*/ 1494312 h 4527226"/>
              <a:gd name="connsiteX12515" fmla="*/ 3207808 w 4239875"/>
              <a:gd name="connsiteY12515" fmla="*/ 1490961 h 4527226"/>
              <a:gd name="connsiteX12516" fmla="*/ 3205017 w 4239875"/>
              <a:gd name="connsiteY12516" fmla="*/ 1498888 h 4527226"/>
              <a:gd name="connsiteX12517" fmla="*/ 3208620 w 4239875"/>
              <a:gd name="connsiteY12517" fmla="*/ 1500319 h 4527226"/>
              <a:gd name="connsiteX12518" fmla="*/ 3530714 w 4239875"/>
              <a:gd name="connsiteY12518" fmla="*/ 1489479 h 4527226"/>
              <a:gd name="connsiteX12519" fmla="*/ 3524593 w 4239875"/>
              <a:gd name="connsiteY12519" fmla="*/ 1500983 h 4527226"/>
              <a:gd name="connsiteX12520" fmla="*/ 3528985 w 4239875"/>
              <a:gd name="connsiteY12520" fmla="*/ 1542339 h 4527226"/>
              <a:gd name="connsiteX12521" fmla="*/ 3533198 w 4239875"/>
              <a:gd name="connsiteY12521" fmla="*/ 1537623 h 4527226"/>
              <a:gd name="connsiteX12522" fmla="*/ 3534483 w 4239875"/>
              <a:gd name="connsiteY12522" fmla="*/ 1535368 h 4527226"/>
              <a:gd name="connsiteX12523" fmla="*/ 3533989 w 4239875"/>
              <a:gd name="connsiteY12523" fmla="*/ 1529629 h 4527226"/>
              <a:gd name="connsiteX12524" fmla="*/ 3531434 w 4239875"/>
              <a:gd name="connsiteY12524" fmla="*/ 1499986 h 4527226"/>
              <a:gd name="connsiteX12525" fmla="*/ 980170 w 4239875"/>
              <a:gd name="connsiteY12525" fmla="*/ 1477102 h 4527226"/>
              <a:gd name="connsiteX12526" fmla="*/ 967515 w 4239875"/>
              <a:gd name="connsiteY12526" fmla="*/ 1483700 h 4527226"/>
              <a:gd name="connsiteX12527" fmla="*/ 980170 w 4239875"/>
              <a:gd name="connsiteY12527" fmla="*/ 1477102 h 4527226"/>
              <a:gd name="connsiteX12528" fmla="*/ 319288 w 4239875"/>
              <a:gd name="connsiteY12528" fmla="*/ 1471009 h 4527226"/>
              <a:gd name="connsiteX12529" fmla="*/ 326603 w 4239875"/>
              <a:gd name="connsiteY12529" fmla="*/ 1488283 h 4527226"/>
              <a:gd name="connsiteX12530" fmla="*/ 327767 w 4239875"/>
              <a:gd name="connsiteY12530" fmla="*/ 1478066 h 4527226"/>
              <a:gd name="connsiteX12531" fmla="*/ 319288 w 4239875"/>
              <a:gd name="connsiteY12531" fmla="*/ 1471009 h 4527226"/>
              <a:gd name="connsiteX12532" fmla="*/ 344802 w 4239875"/>
              <a:gd name="connsiteY12532" fmla="*/ 1470756 h 4527226"/>
              <a:gd name="connsiteX12533" fmla="*/ 340745 w 4239875"/>
              <a:gd name="connsiteY12533" fmla="*/ 1470758 h 4527226"/>
              <a:gd name="connsiteX12534" fmla="*/ 346629 w 4239875"/>
              <a:gd name="connsiteY12534" fmla="*/ 1476836 h 4527226"/>
              <a:gd name="connsiteX12535" fmla="*/ 344802 w 4239875"/>
              <a:gd name="connsiteY12535" fmla="*/ 1470756 h 4527226"/>
              <a:gd name="connsiteX12536" fmla="*/ 589011 w 4239875"/>
              <a:gd name="connsiteY12536" fmla="*/ 1466333 h 4527226"/>
              <a:gd name="connsiteX12537" fmla="*/ 584407 w 4239875"/>
              <a:gd name="connsiteY12537" fmla="*/ 1469321 h 4527226"/>
              <a:gd name="connsiteX12538" fmla="*/ 592100 w 4239875"/>
              <a:gd name="connsiteY12538" fmla="*/ 1467588 h 4527226"/>
              <a:gd name="connsiteX12539" fmla="*/ 589011 w 4239875"/>
              <a:gd name="connsiteY12539" fmla="*/ 1466333 h 4527226"/>
              <a:gd name="connsiteX12540" fmla="*/ 3991389 w 4239875"/>
              <a:gd name="connsiteY12540" fmla="*/ 1461701 h 4527226"/>
              <a:gd name="connsiteX12541" fmla="*/ 3987359 w 4239875"/>
              <a:gd name="connsiteY12541" fmla="*/ 1462176 h 4527226"/>
              <a:gd name="connsiteX12542" fmla="*/ 3986262 w 4239875"/>
              <a:gd name="connsiteY12542" fmla="*/ 1468430 h 4527226"/>
              <a:gd name="connsiteX12543" fmla="*/ 3991389 w 4239875"/>
              <a:gd name="connsiteY12543" fmla="*/ 1461701 h 4527226"/>
              <a:gd name="connsiteX12544" fmla="*/ 3200908 w 4239875"/>
              <a:gd name="connsiteY12544" fmla="*/ 1461622 h 4527226"/>
              <a:gd name="connsiteX12545" fmla="*/ 3201151 w 4239875"/>
              <a:gd name="connsiteY12545" fmla="*/ 1465812 h 4527226"/>
              <a:gd name="connsiteX12546" fmla="*/ 3202258 w 4239875"/>
              <a:gd name="connsiteY12546" fmla="*/ 1469786 h 4527226"/>
              <a:gd name="connsiteX12547" fmla="*/ 3204555 w 4239875"/>
              <a:gd name="connsiteY12547" fmla="*/ 1465400 h 4527226"/>
              <a:gd name="connsiteX12548" fmla="*/ 3203953 w 4239875"/>
              <a:gd name="connsiteY12548" fmla="*/ 1461998 h 4527226"/>
              <a:gd name="connsiteX12549" fmla="*/ 3200908 w 4239875"/>
              <a:gd name="connsiteY12549" fmla="*/ 1461622 h 4527226"/>
              <a:gd name="connsiteX12550" fmla="*/ 341832 w 4239875"/>
              <a:gd name="connsiteY12550" fmla="*/ 1459116 h 4527226"/>
              <a:gd name="connsiteX12551" fmla="*/ 345100 w 4239875"/>
              <a:gd name="connsiteY12551" fmla="*/ 1466199 h 4527226"/>
              <a:gd name="connsiteX12552" fmla="*/ 341832 w 4239875"/>
              <a:gd name="connsiteY12552" fmla="*/ 1459116 h 4527226"/>
              <a:gd name="connsiteX12553" fmla="*/ 351103 w 4239875"/>
              <a:gd name="connsiteY12553" fmla="*/ 1454676 h 4527226"/>
              <a:gd name="connsiteX12554" fmla="*/ 355137 w 4239875"/>
              <a:gd name="connsiteY12554" fmla="*/ 1462548 h 4527226"/>
              <a:gd name="connsiteX12555" fmla="*/ 356980 w 4239875"/>
              <a:gd name="connsiteY12555" fmla="*/ 1456345 h 4527226"/>
              <a:gd name="connsiteX12556" fmla="*/ 351103 w 4239875"/>
              <a:gd name="connsiteY12556" fmla="*/ 1454676 h 4527226"/>
              <a:gd name="connsiteX12557" fmla="*/ 3475757 w 4239875"/>
              <a:gd name="connsiteY12557" fmla="*/ 1451757 h 4527226"/>
              <a:gd name="connsiteX12558" fmla="*/ 3473391 w 4239875"/>
              <a:gd name="connsiteY12558" fmla="*/ 1459307 h 4527226"/>
              <a:gd name="connsiteX12559" fmla="*/ 3478800 w 4239875"/>
              <a:gd name="connsiteY12559" fmla="*/ 1452204 h 4527226"/>
              <a:gd name="connsiteX12560" fmla="*/ 3475757 w 4239875"/>
              <a:gd name="connsiteY12560" fmla="*/ 1451757 h 4527226"/>
              <a:gd name="connsiteX12561" fmla="*/ 3988936 w 4239875"/>
              <a:gd name="connsiteY12561" fmla="*/ 1450267 h 4527226"/>
              <a:gd name="connsiteX12562" fmla="*/ 3986525 w 4239875"/>
              <a:gd name="connsiteY12562" fmla="*/ 1457687 h 4527226"/>
              <a:gd name="connsiteX12563" fmla="*/ 3988936 w 4239875"/>
              <a:gd name="connsiteY12563" fmla="*/ 1450267 h 4527226"/>
              <a:gd name="connsiteX12564" fmla="*/ 305685 w 4239875"/>
              <a:gd name="connsiteY12564" fmla="*/ 1449188 h 4527226"/>
              <a:gd name="connsiteX12565" fmla="*/ 311058 w 4239875"/>
              <a:gd name="connsiteY12565" fmla="*/ 1462511 h 4527226"/>
              <a:gd name="connsiteX12566" fmla="*/ 312079 w 4239875"/>
              <a:gd name="connsiteY12566" fmla="*/ 1454577 h 4527226"/>
              <a:gd name="connsiteX12567" fmla="*/ 305685 w 4239875"/>
              <a:gd name="connsiteY12567" fmla="*/ 1449188 h 4527226"/>
              <a:gd name="connsiteX12568" fmla="*/ 3979205 w 4239875"/>
              <a:gd name="connsiteY12568" fmla="*/ 1446953 h 4527226"/>
              <a:gd name="connsiteX12569" fmla="*/ 3973566 w 4239875"/>
              <a:gd name="connsiteY12569" fmla="*/ 1449304 h 4527226"/>
              <a:gd name="connsiteX12570" fmla="*/ 3976129 w 4239875"/>
              <a:gd name="connsiteY12570" fmla="*/ 1455246 h 4527226"/>
              <a:gd name="connsiteX12571" fmla="*/ 3979205 w 4239875"/>
              <a:gd name="connsiteY12571" fmla="*/ 1446953 h 4527226"/>
              <a:gd name="connsiteX12572" fmla="*/ 3527501 w 4239875"/>
              <a:gd name="connsiteY12572" fmla="*/ 1442515 h 4527226"/>
              <a:gd name="connsiteX12573" fmla="*/ 3525579 w 4239875"/>
              <a:gd name="connsiteY12573" fmla="*/ 1447244 h 4527226"/>
              <a:gd name="connsiteX12574" fmla="*/ 3520072 w 4239875"/>
              <a:gd name="connsiteY12574" fmla="*/ 1458413 h 4527226"/>
              <a:gd name="connsiteX12575" fmla="*/ 3522474 w 4239875"/>
              <a:gd name="connsiteY12575" fmla="*/ 1481026 h 4527226"/>
              <a:gd name="connsiteX12576" fmla="*/ 3524193 w 4239875"/>
              <a:gd name="connsiteY12576" fmla="*/ 1476988 h 4527226"/>
              <a:gd name="connsiteX12577" fmla="*/ 3529027 w 4239875"/>
              <a:gd name="connsiteY12577" fmla="*/ 1468857 h 4527226"/>
              <a:gd name="connsiteX12578" fmla="*/ 3529288 w 4239875"/>
              <a:gd name="connsiteY12578" fmla="*/ 1468637 h 4527226"/>
              <a:gd name="connsiteX12579" fmla="*/ 3475633 w 4239875"/>
              <a:gd name="connsiteY12579" fmla="*/ 1440439 h 4527226"/>
              <a:gd name="connsiteX12580" fmla="*/ 3473417 w 4239875"/>
              <a:gd name="connsiteY12580" fmla="*/ 1447791 h 4527226"/>
              <a:gd name="connsiteX12581" fmla="*/ 3478826 w 4239875"/>
              <a:gd name="connsiteY12581" fmla="*/ 1440690 h 4527226"/>
              <a:gd name="connsiteX12582" fmla="*/ 3475633 w 4239875"/>
              <a:gd name="connsiteY12582" fmla="*/ 1440439 h 4527226"/>
              <a:gd name="connsiteX12583" fmla="*/ 339713 w 4239875"/>
              <a:gd name="connsiteY12583" fmla="*/ 1438923 h 4527226"/>
              <a:gd name="connsiteX12584" fmla="*/ 336740 w 4239875"/>
              <a:gd name="connsiteY12584" fmla="*/ 1439839 h 4527226"/>
              <a:gd name="connsiteX12585" fmla="*/ 340648 w 4239875"/>
              <a:gd name="connsiteY12585" fmla="*/ 1445870 h 4527226"/>
              <a:gd name="connsiteX12586" fmla="*/ 342410 w 4239875"/>
              <a:gd name="connsiteY12586" fmla="*/ 1441709 h 4527226"/>
              <a:gd name="connsiteX12587" fmla="*/ 339713 w 4239875"/>
              <a:gd name="connsiteY12587" fmla="*/ 1438923 h 4527226"/>
              <a:gd name="connsiteX12588" fmla="*/ 348420 w 4239875"/>
              <a:gd name="connsiteY12588" fmla="*/ 1436646 h 4527226"/>
              <a:gd name="connsiteX12589" fmla="*/ 346122 w 4239875"/>
              <a:gd name="connsiteY12589" fmla="*/ 1440268 h 4527226"/>
              <a:gd name="connsiteX12590" fmla="*/ 346167 w 4239875"/>
              <a:gd name="connsiteY12590" fmla="*/ 1440494 h 4527226"/>
              <a:gd name="connsiteX12591" fmla="*/ 343563 w 4239875"/>
              <a:gd name="connsiteY12591" fmla="*/ 1442791 h 4527226"/>
              <a:gd name="connsiteX12592" fmla="*/ 345435 w 4239875"/>
              <a:gd name="connsiteY12592" fmla="*/ 1444723 h 4527226"/>
              <a:gd name="connsiteX12593" fmla="*/ 346357 w 4239875"/>
              <a:gd name="connsiteY12593" fmla="*/ 1441458 h 4527226"/>
              <a:gd name="connsiteX12594" fmla="*/ 347020 w 4239875"/>
              <a:gd name="connsiteY12594" fmla="*/ 1444791 h 4527226"/>
              <a:gd name="connsiteX12595" fmla="*/ 351627 w 4239875"/>
              <a:gd name="connsiteY12595" fmla="*/ 1451763 h 4527226"/>
              <a:gd name="connsiteX12596" fmla="*/ 355607 w 4239875"/>
              <a:gd name="connsiteY12596" fmla="*/ 1449972 h 4527226"/>
              <a:gd name="connsiteX12597" fmla="*/ 352062 w 4239875"/>
              <a:gd name="connsiteY12597" fmla="*/ 1437736 h 4527226"/>
              <a:gd name="connsiteX12598" fmla="*/ 348420 w 4239875"/>
              <a:gd name="connsiteY12598" fmla="*/ 1436646 h 4527226"/>
              <a:gd name="connsiteX12599" fmla="*/ 339936 w 4239875"/>
              <a:gd name="connsiteY12599" fmla="*/ 1432729 h 4527226"/>
              <a:gd name="connsiteX12600" fmla="*/ 336204 w 4239875"/>
              <a:gd name="connsiteY12600" fmla="*/ 1435819 h 4527226"/>
              <a:gd name="connsiteX12601" fmla="*/ 341382 w 4239875"/>
              <a:gd name="connsiteY12601" fmla="*/ 1434996 h 4527226"/>
              <a:gd name="connsiteX12602" fmla="*/ 339936 w 4239875"/>
              <a:gd name="connsiteY12602" fmla="*/ 1432729 h 4527226"/>
              <a:gd name="connsiteX12603" fmla="*/ 1133925 w 4239875"/>
              <a:gd name="connsiteY12603" fmla="*/ 1431611 h 4527226"/>
              <a:gd name="connsiteX12604" fmla="*/ 1124478 w 4239875"/>
              <a:gd name="connsiteY12604" fmla="*/ 1438687 h 4527226"/>
              <a:gd name="connsiteX12605" fmla="*/ 1132558 w 4239875"/>
              <a:gd name="connsiteY12605" fmla="*/ 1443290 h 4527226"/>
              <a:gd name="connsiteX12606" fmla="*/ 1133925 w 4239875"/>
              <a:gd name="connsiteY12606" fmla="*/ 1431611 h 4527226"/>
              <a:gd name="connsiteX12607" fmla="*/ 3988656 w 4239875"/>
              <a:gd name="connsiteY12607" fmla="*/ 1429966 h 4527226"/>
              <a:gd name="connsiteX12608" fmla="*/ 3986306 w 4239875"/>
              <a:gd name="connsiteY12608" fmla="*/ 1433050 h 4527226"/>
              <a:gd name="connsiteX12609" fmla="*/ 3988548 w 4239875"/>
              <a:gd name="connsiteY12609" fmla="*/ 1436974 h 4527226"/>
              <a:gd name="connsiteX12610" fmla="*/ 3991717 w 4239875"/>
              <a:gd name="connsiteY12610" fmla="*/ 1430525 h 4527226"/>
              <a:gd name="connsiteX12611" fmla="*/ 3988656 w 4239875"/>
              <a:gd name="connsiteY12611" fmla="*/ 1429966 h 4527226"/>
              <a:gd name="connsiteX12612" fmla="*/ 3979743 w 4239875"/>
              <a:gd name="connsiteY12612" fmla="*/ 1428733 h 4527226"/>
              <a:gd name="connsiteX12613" fmla="*/ 3978733 w 4239875"/>
              <a:gd name="connsiteY12613" fmla="*/ 1429170 h 4527226"/>
              <a:gd name="connsiteX12614" fmla="*/ 3974415 w 4239875"/>
              <a:gd name="connsiteY12614" fmla="*/ 1442887 h 4527226"/>
              <a:gd name="connsiteX12615" fmla="*/ 3978341 w 4239875"/>
              <a:gd name="connsiteY12615" fmla="*/ 1444122 h 4527226"/>
              <a:gd name="connsiteX12616" fmla="*/ 3982094 w 4239875"/>
              <a:gd name="connsiteY12616" fmla="*/ 1436655 h 4527226"/>
              <a:gd name="connsiteX12617" fmla="*/ 3982358 w 4239875"/>
              <a:gd name="connsiteY12617" fmla="*/ 1433267 h 4527226"/>
              <a:gd name="connsiteX12618" fmla="*/ 3983660 w 4239875"/>
              <a:gd name="connsiteY12618" fmla="*/ 1436400 h 4527226"/>
              <a:gd name="connsiteX12619" fmla="*/ 3985290 w 4239875"/>
              <a:gd name="connsiteY12619" fmla="*/ 1434261 h 4527226"/>
              <a:gd name="connsiteX12620" fmla="*/ 3982433 w 4239875"/>
              <a:gd name="connsiteY12620" fmla="*/ 1432287 h 4527226"/>
              <a:gd name="connsiteX12621" fmla="*/ 3982452 w 4239875"/>
              <a:gd name="connsiteY12621" fmla="*/ 1432058 h 4527226"/>
              <a:gd name="connsiteX12622" fmla="*/ 3979743 w 4239875"/>
              <a:gd name="connsiteY12622" fmla="*/ 1428733 h 4527226"/>
              <a:gd name="connsiteX12623" fmla="*/ 292197 w 4239875"/>
              <a:gd name="connsiteY12623" fmla="*/ 1425540 h 4527226"/>
              <a:gd name="connsiteX12624" fmla="*/ 293513 w 4239875"/>
              <a:gd name="connsiteY12624" fmla="*/ 1436617 h 4527226"/>
              <a:gd name="connsiteX12625" fmla="*/ 292197 w 4239875"/>
              <a:gd name="connsiteY12625" fmla="*/ 1425540 h 4527226"/>
              <a:gd name="connsiteX12626" fmla="*/ 3987705 w 4239875"/>
              <a:gd name="connsiteY12626" fmla="*/ 1423842 h 4527226"/>
              <a:gd name="connsiteX12627" fmla="*/ 3986536 w 4239875"/>
              <a:gd name="connsiteY12627" fmla="*/ 1426263 h 4527226"/>
              <a:gd name="connsiteX12628" fmla="*/ 3991775 w 4239875"/>
              <a:gd name="connsiteY12628" fmla="*/ 1426469 h 4527226"/>
              <a:gd name="connsiteX12629" fmla="*/ 3987705 w 4239875"/>
              <a:gd name="connsiteY12629" fmla="*/ 1423842 h 4527226"/>
              <a:gd name="connsiteX12630" fmla="*/ 3478423 w 4239875"/>
              <a:gd name="connsiteY12630" fmla="*/ 1415965 h 4527226"/>
              <a:gd name="connsiteX12631" fmla="*/ 3475400 w 4239875"/>
              <a:gd name="connsiteY12631" fmla="*/ 1418552 h 4527226"/>
              <a:gd name="connsiteX12632" fmla="*/ 3473625 w 4239875"/>
              <a:gd name="connsiteY12632" fmla="*/ 1423710 h 4527226"/>
              <a:gd name="connsiteX12633" fmla="*/ 3474793 w 4239875"/>
              <a:gd name="connsiteY12633" fmla="*/ 1437296 h 4527226"/>
              <a:gd name="connsiteX12634" fmla="*/ 3477724 w 4239875"/>
              <a:gd name="connsiteY12634" fmla="*/ 1430152 h 4527226"/>
              <a:gd name="connsiteX12635" fmla="*/ 3475748 w 4239875"/>
              <a:gd name="connsiteY12635" fmla="*/ 1425066 h 4527226"/>
              <a:gd name="connsiteX12636" fmla="*/ 3478535 w 4239875"/>
              <a:gd name="connsiteY12636" fmla="*/ 1428175 h 4527226"/>
              <a:gd name="connsiteX12637" fmla="*/ 3479437 w 4239875"/>
              <a:gd name="connsiteY12637" fmla="*/ 1425976 h 4527226"/>
              <a:gd name="connsiteX12638" fmla="*/ 817131 w 4239875"/>
              <a:gd name="connsiteY12638" fmla="*/ 1415461 h 4527226"/>
              <a:gd name="connsiteX12639" fmla="*/ 813329 w 4239875"/>
              <a:gd name="connsiteY12639" fmla="*/ 1418618 h 4527226"/>
              <a:gd name="connsiteX12640" fmla="*/ 820253 w 4239875"/>
              <a:gd name="connsiteY12640" fmla="*/ 1416103 h 4527226"/>
              <a:gd name="connsiteX12641" fmla="*/ 817131 w 4239875"/>
              <a:gd name="connsiteY12641" fmla="*/ 1415461 h 4527226"/>
              <a:gd name="connsiteX12642" fmla="*/ 3522190 w 4239875"/>
              <a:gd name="connsiteY12642" fmla="*/ 1411312 h 4527226"/>
              <a:gd name="connsiteX12643" fmla="*/ 3520970 w 4239875"/>
              <a:gd name="connsiteY12643" fmla="*/ 1414323 h 4527226"/>
              <a:gd name="connsiteX12644" fmla="*/ 3512093 w 4239875"/>
              <a:gd name="connsiteY12644" fmla="*/ 1423298 h 4527226"/>
              <a:gd name="connsiteX12645" fmla="*/ 3510687 w 4239875"/>
              <a:gd name="connsiteY12645" fmla="*/ 1421102 h 4527226"/>
              <a:gd name="connsiteX12646" fmla="*/ 3511648 w 4239875"/>
              <a:gd name="connsiteY12646" fmla="*/ 1431078 h 4527226"/>
              <a:gd name="connsiteX12647" fmla="*/ 3514693 w 4239875"/>
              <a:gd name="connsiteY12647" fmla="*/ 1443162 h 4527226"/>
              <a:gd name="connsiteX12648" fmla="*/ 3516074 w 4239875"/>
              <a:gd name="connsiteY12648" fmla="*/ 1446549 h 4527226"/>
              <a:gd name="connsiteX12649" fmla="*/ 3525478 w 4239875"/>
              <a:gd name="connsiteY12649" fmla="*/ 1421922 h 4527226"/>
              <a:gd name="connsiteX12650" fmla="*/ 3524534 w 4239875"/>
              <a:gd name="connsiteY12650" fmla="*/ 1416387 h 4527226"/>
              <a:gd name="connsiteX12651" fmla="*/ 758262 w 4239875"/>
              <a:gd name="connsiteY12651" fmla="*/ 1408430 h 4527226"/>
              <a:gd name="connsiteX12652" fmla="*/ 753638 w 4239875"/>
              <a:gd name="connsiteY12652" fmla="*/ 1411395 h 4527226"/>
              <a:gd name="connsiteX12653" fmla="*/ 761496 w 4239875"/>
              <a:gd name="connsiteY12653" fmla="*/ 1409834 h 4527226"/>
              <a:gd name="connsiteX12654" fmla="*/ 758262 w 4239875"/>
              <a:gd name="connsiteY12654" fmla="*/ 1408430 h 4527226"/>
              <a:gd name="connsiteX12655" fmla="*/ 3650491 w 4239875"/>
              <a:gd name="connsiteY12655" fmla="*/ 1405011 h 4527226"/>
              <a:gd name="connsiteX12656" fmla="*/ 3647866 w 4239875"/>
              <a:gd name="connsiteY12656" fmla="*/ 1406035 h 4527226"/>
              <a:gd name="connsiteX12657" fmla="*/ 3649915 w 4239875"/>
              <a:gd name="connsiteY12657" fmla="*/ 1406244 h 4527226"/>
              <a:gd name="connsiteX12658" fmla="*/ 3486997 w 4239875"/>
              <a:gd name="connsiteY12658" fmla="*/ 1404013 h 4527226"/>
              <a:gd name="connsiteX12659" fmla="*/ 3481780 w 4239875"/>
              <a:gd name="connsiteY12659" fmla="*/ 1405314 h 4527226"/>
              <a:gd name="connsiteX12660" fmla="*/ 3482197 w 4239875"/>
              <a:gd name="connsiteY12660" fmla="*/ 1407821 h 4527226"/>
              <a:gd name="connsiteX12661" fmla="*/ 3482142 w 4239875"/>
              <a:gd name="connsiteY12661" fmla="*/ 1407945 h 4527226"/>
              <a:gd name="connsiteX12662" fmla="*/ 3484078 w 4239875"/>
              <a:gd name="connsiteY12662" fmla="*/ 1412424 h 4527226"/>
              <a:gd name="connsiteX12663" fmla="*/ 3486997 w 4239875"/>
              <a:gd name="connsiteY12663" fmla="*/ 1404013 h 4527226"/>
              <a:gd name="connsiteX12664" fmla="*/ 3648459 w 4239875"/>
              <a:gd name="connsiteY12664" fmla="*/ 1403792 h 4527226"/>
              <a:gd name="connsiteX12665" fmla="*/ 3650598 w 4239875"/>
              <a:gd name="connsiteY12665" fmla="*/ 1404779 h 4527226"/>
              <a:gd name="connsiteX12666" fmla="*/ 3650969 w 4239875"/>
              <a:gd name="connsiteY12666" fmla="*/ 1403988 h 4527226"/>
              <a:gd name="connsiteX12667" fmla="*/ 851601 w 4239875"/>
              <a:gd name="connsiteY12667" fmla="*/ 1400034 h 4527226"/>
              <a:gd name="connsiteX12668" fmla="*/ 848631 w 4239875"/>
              <a:gd name="connsiteY12668" fmla="*/ 1400839 h 4527226"/>
              <a:gd name="connsiteX12669" fmla="*/ 854841 w 4239875"/>
              <a:gd name="connsiteY12669" fmla="*/ 1407252 h 4527226"/>
              <a:gd name="connsiteX12670" fmla="*/ 851601 w 4239875"/>
              <a:gd name="connsiteY12670" fmla="*/ 1400034 h 4527226"/>
              <a:gd name="connsiteX12671" fmla="*/ 275467 w 4239875"/>
              <a:gd name="connsiteY12671" fmla="*/ 1398868 h 4527226"/>
              <a:gd name="connsiteX12672" fmla="*/ 282940 w 4239875"/>
              <a:gd name="connsiteY12672" fmla="*/ 1415980 h 4527226"/>
              <a:gd name="connsiteX12673" fmla="*/ 284260 w 4239875"/>
              <a:gd name="connsiteY12673" fmla="*/ 1405480 h 4527226"/>
              <a:gd name="connsiteX12674" fmla="*/ 275467 w 4239875"/>
              <a:gd name="connsiteY12674" fmla="*/ 1398868 h 4527226"/>
              <a:gd name="connsiteX12675" fmla="*/ 972766 w 4239875"/>
              <a:gd name="connsiteY12675" fmla="*/ 1397107 h 4527226"/>
              <a:gd name="connsiteX12676" fmla="*/ 968142 w 4239875"/>
              <a:gd name="connsiteY12676" fmla="*/ 1400072 h 4527226"/>
              <a:gd name="connsiteX12677" fmla="*/ 976002 w 4239875"/>
              <a:gd name="connsiteY12677" fmla="*/ 1398512 h 4527226"/>
              <a:gd name="connsiteX12678" fmla="*/ 972766 w 4239875"/>
              <a:gd name="connsiteY12678" fmla="*/ 1397107 h 4527226"/>
              <a:gd name="connsiteX12679" fmla="*/ 1121957 w 4239875"/>
              <a:gd name="connsiteY12679" fmla="*/ 1396424 h 4527226"/>
              <a:gd name="connsiteX12680" fmla="*/ 1122601 w 4239875"/>
              <a:gd name="connsiteY12680" fmla="*/ 1416732 h 4527226"/>
              <a:gd name="connsiteX12681" fmla="*/ 1132581 w 4239875"/>
              <a:gd name="connsiteY12681" fmla="*/ 1411326 h 4527226"/>
              <a:gd name="connsiteX12682" fmla="*/ 1127580 w 4239875"/>
              <a:gd name="connsiteY12682" fmla="*/ 1397460 h 4527226"/>
              <a:gd name="connsiteX12683" fmla="*/ 1121957 w 4239875"/>
              <a:gd name="connsiteY12683" fmla="*/ 1396424 h 4527226"/>
              <a:gd name="connsiteX12684" fmla="*/ 673184 w 4239875"/>
              <a:gd name="connsiteY12684" fmla="*/ 1393418 h 4527226"/>
              <a:gd name="connsiteX12685" fmla="*/ 668559 w 4239875"/>
              <a:gd name="connsiteY12685" fmla="*/ 1396383 h 4527226"/>
              <a:gd name="connsiteX12686" fmla="*/ 676418 w 4239875"/>
              <a:gd name="connsiteY12686" fmla="*/ 1394824 h 4527226"/>
              <a:gd name="connsiteX12687" fmla="*/ 673184 w 4239875"/>
              <a:gd name="connsiteY12687" fmla="*/ 1393418 h 4527226"/>
              <a:gd name="connsiteX12688" fmla="*/ 3834545 w 4239875"/>
              <a:gd name="connsiteY12688" fmla="*/ 1392716 h 4527226"/>
              <a:gd name="connsiteX12689" fmla="*/ 3834200 w 4239875"/>
              <a:gd name="connsiteY12689" fmla="*/ 1393720 h 4527226"/>
              <a:gd name="connsiteX12690" fmla="*/ 3835180 w 4239875"/>
              <a:gd name="connsiteY12690" fmla="*/ 1393093 h 4527226"/>
              <a:gd name="connsiteX12691" fmla="*/ 3486012 w 4239875"/>
              <a:gd name="connsiteY12691" fmla="*/ 1392332 h 4527226"/>
              <a:gd name="connsiteX12692" fmla="*/ 3483385 w 4239875"/>
              <a:gd name="connsiteY12692" fmla="*/ 1393680 h 4527226"/>
              <a:gd name="connsiteX12693" fmla="*/ 3481076 w 4239875"/>
              <a:gd name="connsiteY12693" fmla="*/ 1398147 h 4527226"/>
              <a:gd name="connsiteX12694" fmla="*/ 3480886 w 4239875"/>
              <a:gd name="connsiteY12694" fmla="*/ 1399062 h 4527226"/>
              <a:gd name="connsiteX12695" fmla="*/ 3483882 w 4239875"/>
              <a:gd name="connsiteY12695" fmla="*/ 1399571 h 4527226"/>
              <a:gd name="connsiteX12696" fmla="*/ 3486012 w 4239875"/>
              <a:gd name="connsiteY12696" fmla="*/ 1392332 h 4527226"/>
              <a:gd name="connsiteX12697" fmla="*/ 288158 w 4239875"/>
              <a:gd name="connsiteY12697" fmla="*/ 1390723 h 4527226"/>
              <a:gd name="connsiteX12698" fmla="*/ 282551 w 4239875"/>
              <a:gd name="connsiteY12698" fmla="*/ 1396153 h 4527226"/>
              <a:gd name="connsiteX12699" fmla="*/ 294228 w 4239875"/>
              <a:gd name="connsiteY12699" fmla="*/ 1391380 h 4527226"/>
              <a:gd name="connsiteX12700" fmla="*/ 288158 w 4239875"/>
              <a:gd name="connsiteY12700" fmla="*/ 1390723 h 4527226"/>
              <a:gd name="connsiteX12701" fmla="*/ 850388 w 4239875"/>
              <a:gd name="connsiteY12701" fmla="*/ 1388782 h 4527226"/>
              <a:gd name="connsiteX12702" fmla="*/ 847246 w 4239875"/>
              <a:gd name="connsiteY12702" fmla="*/ 1389407 h 4527226"/>
              <a:gd name="connsiteX12703" fmla="*/ 853456 w 4239875"/>
              <a:gd name="connsiteY12703" fmla="*/ 1395821 h 4527226"/>
              <a:gd name="connsiteX12704" fmla="*/ 850388 w 4239875"/>
              <a:gd name="connsiteY12704" fmla="*/ 1388782 h 4527226"/>
              <a:gd name="connsiteX12705" fmla="*/ 3193330 w 4239875"/>
              <a:gd name="connsiteY12705" fmla="*/ 1381481 h 4527226"/>
              <a:gd name="connsiteX12706" fmla="*/ 3193107 w 4239875"/>
              <a:gd name="connsiteY12706" fmla="*/ 1383036 h 4527226"/>
              <a:gd name="connsiteX12707" fmla="*/ 3192799 w 4239875"/>
              <a:gd name="connsiteY12707" fmla="*/ 1382683 h 4527226"/>
              <a:gd name="connsiteX12708" fmla="*/ 3523114 w 4239875"/>
              <a:gd name="connsiteY12708" fmla="*/ 1380821 h 4527226"/>
              <a:gd name="connsiteX12709" fmla="*/ 3519619 w 4239875"/>
              <a:gd name="connsiteY12709" fmla="*/ 1384838 h 4527226"/>
              <a:gd name="connsiteX12710" fmla="*/ 3530256 w 4239875"/>
              <a:gd name="connsiteY12710" fmla="*/ 1382315 h 4527226"/>
              <a:gd name="connsiteX12711" fmla="*/ 3523114 w 4239875"/>
              <a:gd name="connsiteY12711" fmla="*/ 1380821 h 4527226"/>
              <a:gd name="connsiteX12712" fmla="*/ 265924 w 4239875"/>
              <a:gd name="connsiteY12712" fmla="*/ 1379296 h 4527226"/>
              <a:gd name="connsiteX12713" fmla="*/ 270325 w 4239875"/>
              <a:gd name="connsiteY12713" fmla="*/ 1393558 h 4527226"/>
              <a:gd name="connsiteX12714" fmla="*/ 272196 w 4239875"/>
              <a:gd name="connsiteY12714" fmla="*/ 1384801 h 4527226"/>
              <a:gd name="connsiteX12715" fmla="*/ 265924 w 4239875"/>
              <a:gd name="connsiteY12715" fmla="*/ 1379296 h 4527226"/>
              <a:gd name="connsiteX12716" fmla="*/ 1125693 w 4239875"/>
              <a:gd name="connsiteY12716" fmla="*/ 1377396 h 4527226"/>
              <a:gd name="connsiteX12717" fmla="*/ 1122714 w 4239875"/>
              <a:gd name="connsiteY12717" fmla="*/ 1378129 h 4527226"/>
              <a:gd name="connsiteX12718" fmla="*/ 1126551 w 4239875"/>
              <a:gd name="connsiteY12718" fmla="*/ 1391615 h 4527226"/>
              <a:gd name="connsiteX12719" fmla="*/ 1125693 w 4239875"/>
              <a:gd name="connsiteY12719" fmla="*/ 1377396 h 4527226"/>
              <a:gd name="connsiteX12720" fmla="*/ 487684 w 4239875"/>
              <a:gd name="connsiteY12720" fmla="*/ 1376893 h 4527226"/>
              <a:gd name="connsiteX12721" fmla="*/ 490790 w 4239875"/>
              <a:gd name="connsiteY12721" fmla="*/ 1385661 h 4527226"/>
              <a:gd name="connsiteX12722" fmla="*/ 487684 w 4239875"/>
              <a:gd name="connsiteY12722" fmla="*/ 1376893 h 4527226"/>
              <a:gd name="connsiteX12723" fmla="*/ 654833 w 4239875"/>
              <a:gd name="connsiteY12723" fmla="*/ 1374467 h 4527226"/>
              <a:gd name="connsiteX12724" fmla="*/ 650209 w 4239875"/>
              <a:gd name="connsiteY12724" fmla="*/ 1377430 h 4527226"/>
              <a:gd name="connsiteX12725" fmla="*/ 658069 w 4239875"/>
              <a:gd name="connsiteY12725" fmla="*/ 1375872 h 4527226"/>
              <a:gd name="connsiteX12726" fmla="*/ 654833 w 4239875"/>
              <a:gd name="connsiteY12726" fmla="*/ 1374467 h 4527226"/>
              <a:gd name="connsiteX12727" fmla="*/ 3179257 w 4239875"/>
              <a:gd name="connsiteY12727" fmla="*/ 1373643 h 4527226"/>
              <a:gd name="connsiteX12728" fmla="*/ 3180801 w 4239875"/>
              <a:gd name="connsiteY12728" fmla="*/ 1374631 h 4527226"/>
              <a:gd name="connsiteX12729" fmla="*/ 3181063 w 4239875"/>
              <a:gd name="connsiteY12729" fmla="*/ 1374027 h 4527226"/>
              <a:gd name="connsiteX12730" fmla="*/ 674444 w 4239875"/>
              <a:gd name="connsiteY12730" fmla="*/ 1372786 h 4527226"/>
              <a:gd name="connsiteX12731" fmla="*/ 666586 w 4239875"/>
              <a:gd name="connsiteY12731" fmla="*/ 1374347 h 4527226"/>
              <a:gd name="connsiteX12732" fmla="*/ 669798 w 4239875"/>
              <a:gd name="connsiteY12732" fmla="*/ 1375286 h 4527226"/>
              <a:gd name="connsiteX12733" fmla="*/ 667603 w 4239875"/>
              <a:gd name="connsiteY12733" fmla="*/ 1376661 h 4527226"/>
              <a:gd name="connsiteX12734" fmla="*/ 675299 w 4239875"/>
              <a:gd name="connsiteY12734" fmla="*/ 1374943 h 4527226"/>
              <a:gd name="connsiteX12735" fmla="*/ 672228 w 4239875"/>
              <a:gd name="connsiteY12735" fmla="*/ 1374146 h 4527226"/>
              <a:gd name="connsiteX12736" fmla="*/ 3199830 w 4239875"/>
              <a:gd name="connsiteY12736" fmla="*/ 1372429 h 4527226"/>
              <a:gd name="connsiteX12737" fmla="*/ 3193515 w 4239875"/>
              <a:gd name="connsiteY12737" fmla="*/ 1381059 h 4527226"/>
              <a:gd name="connsiteX12738" fmla="*/ 3193330 w 4239875"/>
              <a:gd name="connsiteY12738" fmla="*/ 1381481 h 4527226"/>
              <a:gd name="connsiteX12739" fmla="*/ 3193648 w 4239875"/>
              <a:gd name="connsiteY12739" fmla="*/ 1379260 h 4527226"/>
              <a:gd name="connsiteX12740" fmla="*/ 3191666 w 4239875"/>
              <a:gd name="connsiteY12740" fmla="*/ 1376892 h 4527226"/>
              <a:gd name="connsiteX12741" fmla="*/ 3192057 w 4239875"/>
              <a:gd name="connsiteY12741" fmla="*/ 1381831 h 4527226"/>
              <a:gd name="connsiteX12742" fmla="*/ 3192799 w 4239875"/>
              <a:gd name="connsiteY12742" fmla="*/ 1382683 h 4527226"/>
              <a:gd name="connsiteX12743" fmla="*/ 3192227 w 4239875"/>
              <a:gd name="connsiteY12743" fmla="*/ 1383981 h 4527226"/>
              <a:gd name="connsiteX12744" fmla="*/ 3198139 w 4239875"/>
              <a:gd name="connsiteY12744" fmla="*/ 1458682 h 4527226"/>
              <a:gd name="connsiteX12745" fmla="*/ 3203226 w 4239875"/>
              <a:gd name="connsiteY12745" fmla="*/ 1440882 h 4527226"/>
              <a:gd name="connsiteX12746" fmla="*/ 3201410 w 4239875"/>
              <a:gd name="connsiteY12746" fmla="*/ 1410270 h 4527226"/>
              <a:gd name="connsiteX12747" fmla="*/ 3590520 w 4239875"/>
              <a:gd name="connsiteY12747" fmla="*/ 1371307 h 4527226"/>
              <a:gd name="connsiteX12748" fmla="*/ 3589362 w 4239875"/>
              <a:gd name="connsiteY12748" fmla="*/ 1373714 h 4527226"/>
              <a:gd name="connsiteX12749" fmla="*/ 3594588 w 4239875"/>
              <a:gd name="connsiteY12749" fmla="*/ 1373938 h 4527226"/>
              <a:gd name="connsiteX12750" fmla="*/ 3590520 w 4239875"/>
              <a:gd name="connsiteY12750" fmla="*/ 1371307 h 4527226"/>
              <a:gd name="connsiteX12751" fmla="*/ 3655684 w 4239875"/>
              <a:gd name="connsiteY12751" fmla="*/ 1365944 h 4527226"/>
              <a:gd name="connsiteX12752" fmla="*/ 3652878 w 4239875"/>
              <a:gd name="connsiteY12752" fmla="*/ 1373015 h 4527226"/>
              <a:gd name="connsiteX12753" fmla="*/ 3651970 w 4239875"/>
              <a:gd name="connsiteY12753" fmla="*/ 1376353 h 4527226"/>
              <a:gd name="connsiteX12754" fmla="*/ 3657586 w 4239875"/>
              <a:gd name="connsiteY12754" fmla="*/ 1373270 h 4527226"/>
              <a:gd name="connsiteX12755" fmla="*/ 3657858 w 4239875"/>
              <a:gd name="connsiteY12755" fmla="*/ 1372131 h 4527226"/>
              <a:gd name="connsiteX12756" fmla="*/ 3658893 w 4239875"/>
              <a:gd name="connsiteY12756" fmla="*/ 1371673 h 4527226"/>
              <a:gd name="connsiteX12757" fmla="*/ 3658058 w 4239875"/>
              <a:gd name="connsiteY12757" fmla="*/ 1371290 h 4527226"/>
              <a:gd name="connsiteX12758" fmla="*/ 3659067 w 4239875"/>
              <a:gd name="connsiteY12758" fmla="*/ 1367037 h 4527226"/>
              <a:gd name="connsiteX12759" fmla="*/ 653448 w 4239875"/>
              <a:gd name="connsiteY12759" fmla="*/ 1363036 h 4527226"/>
              <a:gd name="connsiteX12760" fmla="*/ 648823 w 4239875"/>
              <a:gd name="connsiteY12760" fmla="*/ 1366002 h 4527226"/>
              <a:gd name="connsiteX12761" fmla="*/ 656683 w 4239875"/>
              <a:gd name="connsiteY12761" fmla="*/ 1364441 h 4527226"/>
              <a:gd name="connsiteX12762" fmla="*/ 653448 w 4239875"/>
              <a:gd name="connsiteY12762" fmla="*/ 1363036 h 4527226"/>
              <a:gd name="connsiteX12763" fmla="*/ 807834 w 4239875"/>
              <a:gd name="connsiteY12763" fmla="*/ 1362362 h 4527226"/>
              <a:gd name="connsiteX12764" fmla="*/ 798668 w 4239875"/>
              <a:gd name="connsiteY12764" fmla="*/ 1387777 h 4527226"/>
              <a:gd name="connsiteX12765" fmla="*/ 802004 w 4239875"/>
              <a:gd name="connsiteY12765" fmla="*/ 1454497 h 4527226"/>
              <a:gd name="connsiteX12766" fmla="*/ 802965 w 4239875"/>
              <a:gd name="connsiteY12766" fmla="*/ 1484234 h 4527226"/>
              <a:gd name="connsiteX12767" fmla="*/ 809488 w 4239875"/>
              <a:gd name="connsiteY12767" fmla="*/ 1500661 h 4527226"/>
              <a:gd name="connsiteX12768" fmla="*/ 808345 w 4239875"/>
              <a:gd name="connsiteY12768" fmla="*/ 1409074 h 4527226"/>
              <a:gd name="connsiteX12769" fmla="*/ 808474 w 4239875"/>
              <a:gd name="connsiteY12769" fmla="*/ 1408610 h 4527226"/>
              <a:gd name="connsiteX12770" fmla="*/ 810744 w 4239875"/>
              <a:gd name="connsiteY12770" fmla="*/ 1408086 h 4527226"/>
              <a:gd name="connsiteX12771" fmla="*/ 812739 w 4239875"/>
              <a:gd name="connsiteY12771" fmla="*/ 1408251 h 4527226"/>
              <a:gd name="connsiteX12772" fmla="*/ 811349 w 4239875"/>
              <a:gd name="connsiteY12772" fmla="*/ 1405929 h 4527226"/>
              <a:gd name="connsiteX12773" fmla="*/ 808592 w 4239875"/>
              <a:gd name="connsiteY12773" fmla="*/ 1408181 h 4527226"/>
              <a:gd name="connsiteX12774" fmla="*/ 811922 w 4239875"/>
              <a:gd name="connsiteY12774" fmla="*/ 1396094 h 4527226"/>
              <a:gd name="connsiteX12775" fmla="*/ 813520 w 4239875"/>
              <a:gd name="connsiteY12775" fmla="*/ 1383736 h 4527226"/>
              <a:gd name="connsiteX12776" fmla="*/ 807834 w 4239875"/>
              <a:gd name="connsiteY12776" fmla="*/ 1362362 h 4527226"/>
              <a:gd name="connsiteX12777" fmla="*/ 3187348 w 4239875"/>
              <a:gd name="connsiteY12777" fmla="*/ 1361896 h 4527226"/>
              <a:gd name="connsiteX12778" fmla="*/ 3186275 w 4239875"/>
              <a:gd name="connsiteY12778" fmla="*/ 1364225 h 4527226"/>
              <a:gd name="connsiteX12779" fmla="*/ 3190287 w 4239875"/>
              <a:gd name="connsiteY12779" fmla="*/ 1363745 h 4527226"/>
              <a:gd name="connsiteX12780" fmla="*/ 844646 w 4239875"/>
              <a:gd name="connsiteY12780" fmla="*/ 1359994 h 4527226"/>
              <a:gd name="connsiteX12781" fmla="*/ 850851 w 4239875"/>
              <a:gd name="connsiteY12781" fmla="*/ 1385562 h 4527226"/>
              <a:gd name="connsiteX12782" fmla="*/ 844646 w 4239875"/>
              <a:gd name="connsiteY12782" fmla="*/ 1359994 h 4527226"/>
              <a:gd name="connsiteX12783" fmla="*/ 3658637 w 4239875"/>
              <a:gd name="connsiteY12783" fmla="*/ 1358506 h 4527226"/>
              <a:gd name="connsiteX12784" fmla="*/ 3657522 w 4239875"/>
              <a:gd name="connsiteY12784" fmla="*/ 1361315 h 4527226"/>
              <a:gd name="connsiteX12785" fmla="*/ 3659401 w 4239875"/>
              <a:gd name="connsiteY12785" fmla="*/ 1360422 h 4527226"/>
              <a:gd name="connsiteX12786" fmla="*/ 3671728 w 4239875"/>
              <a:gd name="connsiteY12786" fmla="*/ 1358381 h 4527226"/>
              <a:gd name="connsiteX12787" fmla="*/ 3667604 w 4239875"/>
              <a:gd name="connsiteY12787" fmla="*/ 1358979 h 4527226"/>
              <a:gd name="connsiteX12788" fmla="*/ 3666318 w 4239875"/>
              <a:gd name="connsiteY12788" fmla="*/ 1365483 h 4527226"/>
              <a:gd name="connsiteX12789" fmla="*/ 3669943 w 4239875"/>
              <a:gd name="connsiteY12789" fmla="*/ 1363375 h 4527226"/>
              <a:gd name="connsiteX12790" fmla="*/ 3671017 w 4239875"/>
              <a:gd name="connsiteY12790" fmla="*/ 1361075 h 4527226"/>
              <a:gd name="connsiteX12791" fmla="*/ 3524820 w 4239875"/>
              <a:gd name="connsiteY12791" fmla="*/ 1357681 h 4527226"/>
              <a:gd name="connsiteX12792" fmla="*/ 3521907 w 4239875"/>
              <a:gd name="connsiteY12792" fmla="*/ 1366095 h 4527226"/>
              <a:gd name="connsiteX12793" fmla="*/ 3524820 w 4239875"/>
              <a:gd name="connsiteY12793" fmla="*/ 1357681 h 4527226"/>
              <a:gd name="connsiteX12794" fmla="*/ 834804 w 4239875"/>
              <a:gd name="connsiteY12794" fmla="*/ 1353951 h 4527226"/>
              <a:gd name="connsiteX12795" fmla="*/ 838697 w 4239875"/>
              <a:gd name="connsiteY12795" fmla="*/ 1361959 h 4527226"/>
              <a:gd name="connsiteX12796" fmla="*/ 840853 w 4239875"/>
              <a:gd name="connsiteY12796" fmla="*/ 1354718 h 4527226"/>
              <a:gd name="connsiteX12797" fmla="*/ 834804 w 4239875"/>
              <a:gd name="connsiteY12797" fmla="*/ 1353951 h 4527226"/>
              <a:gd name="connsiteX12798" fmla="*/ 3669529 w 4239875"/>
              <a:gd name="connsiteY12798" fmla="*/ 1346613 h 4527226"/>
              <a:gd name="connsiteX12799" fmla="*/ 3666873 w 4239875"/>
              <a:gd name="connsiteY12799" fmla="*/ 1354357 h 4527226"/>
              <a:gd name="connsiteX12800" fmla="*/ 3669529 w 4239875"/>
              <a:gd name="connsiteY12800" fmla="*/ 1346613 h 4527226"/>
              <a:gd name="connsiteX12801" fmla="*/ 834404 w 4239875"/>
              <a:gd name="connsiteY12801" fmla="*/ 1342235 h 4527226"/>
              <a:gd name="connsiteX12802" fmla="*/ 837374 w 4239875"/>
              <a:gd name="connsiteY12802" fmla="*/ 1349174 h 4527226"/>
              <a:gd name="connsiteX12803" fmla="*/ 840289 w 4239875"/>
              <a:gd name="connsiteY12803" fmla="*/ 1348313 h 4527226"/>
              <a:gd name="connsiteX12804" fmla="*/ 838798 w 4239875"/>
              <a:gd name="connsiteY12804" fmla="*/ 1343870 h 4527226"/>
              <a:gd name="connsiteX12805" fmla="*/ 834404 w 4239875"/>
              <a:gd name="connsiteY12805" fmla="*/ 1342235 h 4527226"/>
              <a:gd name="connsiteX12806" fmla="*/ 3696104 w 4239875"/>
              <a:gd name="connsiteY12806" fmla="*/ 1339233 h 4527226"/>
              <a:gd name="connsiteX12807" fmla="*/ 3692120 w 4239875"/>
              <a:gd name="connsiteY12807" fmla="*/ 1339742 h 4527226"/>
              <a:gd name="connsiteX12808" fmla="*/ 3690951 w 4239875"/>
              <a:gd name="connsiteY12808" fmla="*/ 1342051 h 4527226"/>
              <a:gd name="connsiteX12809" fmla="*/ 3693075 w 4239875"/>
              <a:gd name="connsiteY12809" fmla="*/ 1345222 h 4527226"/>
              <a:gd name="connsiteX12810" fmla="*/ 3694655 w 4239875"/>
              <a:gd name="connsiteY12810" fmla="*/ 1343542 h 4527226"/>
              <a:gd name="connsiteX12811" fmla="*/ 477056 w 4239875"/>
              <a:gd name="connsiteY12811" fmla="*/ 1338773 h 4527226"/>
              <a:gd name="connsiteX12812" fmla="*/ 480162 w 4239875"/>
              <a:gd name="connsiteY12812" fmla="*/ 1347541 h 4527226"/>
              <a:gd name="connsiteX12813" fmla="*/ 477056 w 4239875"/>
              <a:gd name="connsiteY12813" fmla="*/ 1338773 h 4527226"/>
              <a:gd name="connsiteX12814" fmla="*/ 663581 w 4239875"/>
              <a:gd name="connsiteY12814" fmla="*/ 1335697 h 4527226"/>
              <a:gd name="connsiteX12815" fmla="*/ 659573 w 4239875"/>
              <a:gd name="connsiteY12815" fmla="*/ 1337539 h 4527226"/>
              <a:gd name="connsiteX12816" fmla="*/ 661078 w 4239875"/>
              <a:gd name="connsiteY12816" fmla="*/ 1341644 h 4527226"/>
              <a:gd name="connsiteX12817" fmla="*/ 660293 w 4239875"/>
              <a:gd name="connsiteY12817" fmla="*/ 1342122 h 4527226"/>
              <a:gd name="connsiteX12818" fmla="*/ 661375 w 4239875"/>
              <a:gd name="connsiteY12818" fmla="*/ 1342455 h 4527226"/>
              <a:gd name="connsiteX12819" fmla="*/ 661779 w 4239875"/>
              <a:gd name="connsiteY12819" fmla="*/ 1343554 h 4527226"/>
              <a:gd name="connsiteX12820" fmla="*/ 667720 w 4239875"/>
              <a:gd name="connsiteY12820" fmla="*/ 1345953 h 4527226"/>
              <a:gd name="connsiteX12821" fmla="*/ 666064 w 4239875"/>
              <a:gd name="connsiteY12821" fmla="*/ 1341852 h 4527226"/>
              <a:gd name="connsiteX12822" fmla="*/ 668148 w 4239875"/>
              <a:gd name="connsiteY12822" fmla="*/ 1340568 h 4527226"/>
              <a:gd name="connsiteX12823" fmla="*/ 665208 w 4239875"/>
              <a:gd name="connsiteY12823" fmla="*/ 1339731 h 4527226"/>
              <a:gd name="connsiteX12824" fmla="*/ 796203 w 4239875"/>
              <a:gd name="connsiteY12824" fmla="*/ 1335182 h 4527226"/>
              <a:gd name="connsiteX12825" fmla="*/ 789288 w 4239875"/>
              <a:gd name="connsiteY12825" fmla="*/ 1337508 h 4527226"/>
              <a:gd name="connsiteX12826" fmla="*/ 800147 w 4239875"/>
              <a:gd name="connsiteY12826" fmla="*/ 1338759 h 4527226"/>
              <a:gd name="connsiteX12827" fmla="*/ 796203 w 4239875"/>
              <a:gd name="connsiteY12827" fmla="*/ 1335182 h 4527226"/>
              <a:gd name="connsiteX12828" fmla="*/ 728145 w 4239875"/>
              <a:gd name="connsiteY12828" fmla="*/ 1333690 h 4527226"/>
              <a:gd name="connsiteX12829" fmla="*/ 724416 w 4239875"/>
              <a:gd name="connsiteY12829" fmla="*/ 1336783 h 4527226"/>
              <a:gd name="connsiteX12830" fmla="*/ 729579 w 4239875"/>
              <a:gd name="connsiteY12830" fmla="*/ 1335944 h 4527226"/>
              <a:gd name="connsiteX12831" fmla="*/ 728145 w 4239875"/>
              <a:gd name="connsiteY12831" fmla="*/ 1333690 h 4527226"/>
              <a:gd name="connsiteX12832" fmla="*/ 900769 w 4239875"/>
              <a:gd name="connsiteY12832" fmla="*/ 1332749 h 4527226"/>
              <a:gd name="connsiteX12833" fmla="*/ 896123 w 4239875"/>
              <a:gd name="connsiteY12833" fmla="*/ 1335694 h 4527226"/>
              <a:gd name="connsiteX12834" fmla="*/ 903973 w 4239875"/>
              <a:gd name="connsiteY12834" fmla="*/ 1334124 h 4527226"/>
              <a:gd name="connsiteX12835" fmla="*/ 900769 w 4239875"/>
              <a:gd name="connsiteY12835" fmla="*/ 1332749 h 4527226"/>
              <a:gd name="connsiteX12836" fmla="*/ 832640 w 4239875"/>
              <a:gd name="connsiteY12836" fmla="*/ 1331841 h 4527226"/>
              <a:gd name="connsiteX12837" fmla="*/ 834628 w 4239875"/>
              <a:gd name="connsiteY12837" fmla="*/ 1337765 h 4527226"/>
              <a:gd name="connsiteX12838" fmla="*/ 838524 w 4239875"/>
              <a:gd name="connsiteY12838" fmla="*/ 1337918 h 4527226"/>
              <a:gd name="connsiteX12839" fmla="*/ 837034 w 4239875"/>
              <a:gd name="connsiteY12839" fmla="*/ 1333474 h 4527226"/>
              <a:gd name="connsiteX12840" fmla="*/ 832640 w 4239875"/>
              <a:gd name="connsiteY12840" fmla="*/ 1331841 h 4527226"/>
              <a:gd name="connsiteX12841" fmla="*/ 3694512 w 4239875"/>
              <a:gd name="connsiteY12841" fmla="*/ 1330905 h 4527226"/>
              <a:gd name="connsiteX12842" fmla="*/ 3691121 w 4239875"/>
              <a:gd name="connsiteY12842" fmla="*/ 1334171 h 4527226"/>
              <a:gd name="connsiteX12843" fmla="*/ 3690986 w 4239875"/>
              <a:gd name="connsiteY12843" fmla="*/ 1334533 h 4527226"/>
              <a:gd name="connsiteX12844" fmla="*/ 3694885 w 4239875"/>
              <a:gd name="connsiteY12844" fmla="*/ 1332686 h 4527226"/>
              <a:gd name="connsiteX12845" fmla="*/ 645981 w 4239875"/>
              <a:gd name="connsiteY12845" fmla="*/ 1330438 h 4527226"/>
              <a:gd name="connsiteX12846" fmla="*/ 652190 w 4239875"/>
              <a:gd name="connsiteY12846" fmla="*/ 1336851 h 4527226"/>
              <a:gd name="connsiteX12847" fmla="*/ 650145 w 4239875"/>
              <a:gd name="connsiteY12847" fmla="*/ 1330546 h 4527226"/>
              <a:gd name="connsiteX12848" fmla="*/ 645981 w 4239875"/>
              <a:gd name="connsiteY12848" fmla="*/ 1330438 h 4527226"/>
              <a:gd name="connsiteX12849" fmla="*/ 3526003 w 4239875"/>
              <a:gd name="connsiteY12849" fmla="*/ 1329890 h 4527226"/>
              <a:gd name="connsiteX12850" fmla="*/ 3527531 w 4239875"/>
              <a:gd name="connsiteY12850" fmla="*/ 1343901 h 4527226"/>
              <a:gd name="connsiteX12851" fmla="*/ 3526003 w 4239875"/>
              <a:gd name="connsiteY12851" fmla="*/ 1329890 h 4527226"/>
              <a:gd name="connsiteX12852" fmla="*/ 3622132 w 4239875"/>
              <a:gd name="connsiteY12852" fmla="*/ 1329810 h 4527226"/>
              <a:gd name="connsiteX12853" fmla="*/ 3620964 w 4239875"/>
              <a:gd name="connsiteY12853" fmla="*/ 1332231 h 4527226"/>
              <a:gd name="connsiteX12854" fmla="*/ 3626202 w 4239875"/>
              <a:gd name="connsiteY12854" fmla="*/ 1332437 h 4527226"/>
              <a:gd name="connsiteX12855" fmla="*/ 3622132 w 4239875"/>
              <a:gd name="connsiteY12855" fmla="*/ 1329810 h 4527226"/>
              <a:gd name="connsiteX12856" fmla="*/ 319803 w 4239875"/>
              <a:gd name="connsiteY12856" fmla="*/ 1329159 h 4527226"/>
              <a:gd name="connsiteX12857" fmla="*/ 326863 w 4239875"/>
              <a:gd name="connsiteY12857" fmla="*/ 1346191 h 4527226"/>
              <a:gd name="connsiteX12858" fmla="*/ 325192 w 4239875"/>
              <a:gd name="connsiteY12858" fmla="*/ 1330081 h 4527226"/>
              <a:gd name="connsiteX12859" fmla="*/ 319803 w 4239875"/>
              <a:gd name="connsiteY12859" fmla="*/ 1329159 h 4527226"/>
              <a:gd name="connsiteX12860" fmla="*/ 3670724 w 4239875"/>
              <a:gd name="connsiteY12860" fmla="*/ 1325758 h 4527226"/>
              <a:gd name="connsiteX12861" fmla="*/ 3668928 w 4239875"/>
              <a:gd name="connsiteY12861" fmla="*/ 1331838 h 4527226"/>
              <a:gd name="connsiteX12862" fmla="*/ 3669487 w 4239875"/>
              <a:gd name="connsiteY12862" fmla="*/ 1332864 h 4527226"/>
              <a:gd name="connsiteX12863" fmla="*/ 3672893 w 4239875"/>
              <a:gd name="connsiteY12863" fmla="*/ 1326104 h 4527226"/>
              <a:gd name="connsiteX12864" fmla="*/ 660082 w 4239875"/>
              <a:gd name="connsiteY12864" fmla="*/ 1324943 h 4527226"/>
              <a:gd name="connsiteX12865" fmla="*/ 664028 w 4239875"/>
              <a:gd name="connsiteY12865" fmla="*/ 1332889 h 4527226"/>
              <a:gd name="connsiteX12866" fmla="*/ 660082 w 4239875"/>
              <a:gd name="connsiteY12866" fmla="*/ 1324943 h 4527226"/>
              <a:gd name="connsiteX12867" fmla="*/ 322964 w 4239875"/>
              <a:gd name="connsiteY12867" fmla="*/ 1322346 h 4527226"/>
              <a:gd name="connsiteX12868" fmla="*/ 320148 w 4239875"/>
              <a:gd name="connsiteY12868" fmla="*/ 1326380 h 4527226"/>
              <a:gd name="connsiteX12869" fmla="*/ 324280 w 4239875"/>
              <a:gd name="connsiteY12869" fmla="*/ 1324476 h 4527226"/>
              <a:gd name="connsiteX12870" fmla="*/ 322964 w 4239875"/>
              <a:gd name="connsiteY12870" fmla="*/ 1322346 h 4527226"/>
              <a:gd name="connsiteX12871" fmla="*/ 3672054 w 4239875"/>
              <a:gd name="connsiteY12871" fmla="*/ 1321263 h 4527226"/>
              <a:gd name="connsiteX12872" fmla="*/ 3671868 w 4239875"/>
              <a:gd name="connsiteY12872" fmla="*/ 1321890 h 4527226"/>
              <a:gd name="connsiteX12873" fmla="*/ 3673060 w 4239875"/>
              <a:gd name="connsiteY12873" fmla="*/ 1321907 h 4527226"/>
              <a:gd name="connsiteX12874" fmla="*/ 3995474 w 4239875"/>
              <a:gd name="connsiteY12874" fmla="*/ 1318619 h 4527226"/>
              <a:gd name="connsiteX12875" fmla="*/ 3990233 w 4239875"/>
              <a:gd name="connsiteY12875" fmla="*/ 1320171 h 4527226"/>
              <a:gd name="connsiteX12876" fmla="*/ 3990474 w 4239875"/>
              <a:gd name="connsiteY12876" fmla="*/ 1336365 h 4527226"/>
              <a:gd name="connsiteX12877" fmla="*/ 3995474 w 4239875"/>
              <a:gd name="connsiteY12877" fmla="*/ 1318619 h 4527226"/>
              <a:gd name="connsiteX12878" fmla="*/ 646774 w 4239875"/>
              <a:gd name="connsiteY12878" fmla="*/ 1318493 h 4527226"/>
              <a:gd name="connsiteX12879" fmla="*/ 650325 w 4239875"/>
              <a:gd name="connsiteY12879" fmla="*/ 1325869 h 4527226"/>
              <a:gd name="connsiteX12880" fmla="*/ 646774 w 4239875"/>
              <a:gd name="connsiteY12880" fmla="*/ 1318493 h 4527226"/>
              <a:gd name="connsiteX12881" fmla="*/ 834491 w 4239875"/>
              <a:gd name="connsiteY12881" fmla="*/ 1317946 h 4527226"/>
              <a:gd name="connsiteX12882" fmla="*/ 837598 w 4239875"/>
              <a:gd name="connsiteY12882" fmla="*/ 1326714 h 4527226"/>
              <a:gd name="connsiteX12883" fmla="*/ 834491 w 4239875"/>
              <a:gd name="connsiteY12883" fmla="*/ 1317946 h 4527226"/>
              <a:gd name="connsiteX12884" fmla="*/ 3193135 w 4239875"/>
              <a:gd name="connsiteY12884" fmla="*/ 1315964 h 4527226"/>
              <a:gd name="connsiteX12885" fmla="*/ 3186830 w 4239875"/>
              <a:gd name="connsiteY12885" fmla="*/ 1316732 h 4527226"/>
              <a:gd name="connsiteX12886" fmla="*/ 3184138 w 4239875"/>
              <a:gd name="connsiteY12886" fmla="*/ 1322519 h 4527226"/>
              <a:gd name="connsiteX12887" fmla="*/ 3188703 w 4239875"/>
              <a:gd name="connsiteY12887" fmla="*/ 1322547 h 4527226"/>
              <a:gd name="connsiteX12888" fmla="*/ 3192368 w 4239875"/>
              <a:gd name="connsiteY12888" fmla="*/ 1333269 h 4527226"/>
              <a:gd name="connsiteX12889" fmla="*/ 3193168 w 4239875"/>
              <a:gd name="connsiteY12889" fmla="*/ 1347756 h 4527226"/>
              <a:gd name="connsiteX12890" fmla="*/ 3183890 w 4239875"/>
              <a:gd name="connsiteY12890" fmla="*/ 1343182 h 4527226"/>
              <a:gd name="connsiteX12891" fmla="*/ 3185844 w 4239875"/>
              <a:gd name="connsiteY12891" fmla="*/ 1351903 h 4527226"/>
              <a:gd name="connsiteX12892" fmla="*/ 3190342 w 4239875"/>
              <a:gd name="connsiteY12892" fmla="*/ 1363738 h 4527226"/>
              <a:gd name="connsiteX12893" fmla="*/ 3191337 w 4239875"/>
              <a:gd name="connsiteY12893" fmla="*/ 1363620 h 4527226"/>
              <a:gd name="connsiteX12894" fmla="*/ 3198349 w 4239875"/>
              <a:gd name="connsiteY12894" fmla="*/ 1365006 h 4527226"/>
              <a:gd name="connsiteX12895" fmla="*/ 3199460 w 4239875"/>
              <a:gd name="connsiteY12895" fmla="*/ 1363615 h 4527226"/>
              <a:gd name="connsiteX12896" fmla="*/ 3198532 w 4239875"/>
              <a:gd name="connsiteY12896" fmla="*/ 1341412 h 4527226"/>
              <a:gd name="connsiteX12897" fmla="*/ 3193135 w 4239875"/>
              <a:gd name="connsiteY12897" fmla="*/ 1315964 h 4527226"/>
              <a:gd name="connsiteX12898" fmla="*/ 3528354 w 4239875"/>
              <a:gd name="connsiteY12898" fmla="*/ 1315284 h 4527226"/>
              <a:gd name="connsiteX12899" fmla="*/ 3522431 w 4239875"/>
              <a:gd name="connsiteY12899" fmla="*/ 1316768 h 4527226"/>
              <a:gd name="connsiteX12900" fmla="*/ 3525439 w 4239875"/>
              <a:gd name="connsiteY12900" fmla="*/ 1323689 h 4527226"/>
              <a:gd name="connsiteX12901" fmla="*/ 3528354 w 4239875"/>
              <a:gd name="connsiteY12901" fmla="*/ 1315284 h 4527226"/>
              <a:gd name="connsiteX12902" fmla="*/ 619514 w 4239875"/>
              <a:gd name="connsiteY12902" fmla="*/ 1314301 h 4527226"/>
              <a:gd name="connsiteX12903" fmla="*/ 623342 w 4239875"/>
              <a:gd name="connsiteY12903" fmla="*/ 1322369 h 4527226"/>
              <a:gd name="connsiteX12904" fmla="*/ 623531 w 4239875"/>
              <a:gd name="connsiteY12904" fmla="*/ 1314336 h 4527226"/>
              <a:gd name="connsiteX12905" fmla="*/ 619514 w 4239875"/>
              <a:gd name="connsiteY12905" fmla="*/ 1314301 h 4527226"/>
              <a:gd name="connsiteX12906" fmla="*/ 656171 w 4239875"/>
              <a:gd name="connsiteY12906" fmla="*/ 1314184 h 4527226"/>
              <a:gd name="connsiteX12907" fmla="*/ 660529 w 4239875"/>
              <a:gd name="connsiteY12907" fmla="*/ 1322389 h 4527226"/>
              <a:gd name="connsiteX12908" fmla="*/ 662251 w 4239875"/>
              <a:gd name="connsiteY12908" fmla="*/ 1316063 h 4527226"/>
              <a:gd name="connsiteX12909" fmla="*/ 656171 w 4239875"/>
              <a:gd name="connsiteY12909" fmla="*/ 1314184 h 4527226"/>
              <a:gd name="connsiteX12910" fmla="*/ 791778 w 4239875"/>
              <a:gd name="connsiteY12910" fmla="*/ 1312406 h 4527226"/>
              <a:gd name="connsiteX12911" fmla="*/ 795663 w 4239875"/>
              <a:gd name="connsiteY12911" fmla="*/ 1320417 h 4527226"/>
              <a:gd name="connsiteX12912" fmla="*/ 791778 w 4239875"/>
              <a:gd name="connsiteY12912" fmla="*/ 1312406 h 4527226"/>
              <a:gd name="connsiteX12913" fmla="*/ 3991531 w 4239875"/>
              <a:gd name="connsiteY12913" fmla="*/ 1312226 h 4527226"/>
              <a:gd name="connsiteX12914" fmla="*/ 3990476 w 4239875"/>
              <a:gd name="connsiteY12914" fmla="*/ 1314496 h 4527226"/>
              <a:gd name="connsiteX12915" fmla="*/ 3994803 w 4239875"/>
              <a:gd name="connsiteY12915" fmla="*/ 1315899 h 4527226"/>
              <a:gd name="connsiteX12916" fmla="*/ 3991531 w 4239875"/>
              <a:gd name="connsiteY12916" fmla="*/ 1312226 h 4527226"/>
              <a:gd name="connsiteX12917" fmla="*/ 3579602 w 4239875"/>
              <a:gd name="connsiteY12917" fmla="*/ 1311968 h 4527226"/>
              <a:gd name="connsiteX12918" fmla="*/ 3576767 w 4239875"/>
              <a:gd name="connsiteY12918" fmla="*/ 1312503 h 4527226"/>
              <a:gd name="connsiteX12919" fmla="*/ 3575560 w 4239875"/>
              <a:gd name="connsiteY12919" fmla="*/ 1316042 h 4527226"/>
              <a:gd name="connsiteX12920" fmla="*/ 3577347 w 4239875"/>
              <a:gd name="connsiteY12920" fmla="*/ 1319504 h 4527226"/>
              <a:gd name="connsiteX12921" fmla="*/ 3579602 w 4239875"/>
              <a:gd name="connsiteY12921" fmla="*/ 1311968 h 4527226"/>
              <a:gd name="connsiteX12922" fmla="*/ 3705196 w 4239875"/>
              <a:gd name="connsiteY12922" fmla="*/ 1307375 h 4527226"/>
              <a:gd name="connsiteX12923" fmla="*/ 3702061 w 4239875"/>
              <a:gd name="connsiteY12923" fmla="*/ 1322643 h 4527226"/>
              <a:gd name="connsiteX12924" fmla="*/ 3703150 w 4239875"/>
              <a:gd name="connsiteY12924" fmla="*/ 1321399 h 4527226"/>
              <a:gd name="connsiteX12925" fmla="*/ 3703382 w 4239875"/>
              <a:gd name="connsiteY12925" fmla="*/ 1320115 h 4527226"/>
              <a:gd name="connsiteX12926" fmla="*/ 3706417 w 4239875"/>
              <a:gd name="connsiteY12926" fmla="*/ 1308986 h 4527226"/>
              <a:gd name="connsiteX12927" fmla="*/ 398851 w 4239875"/>
              <a:gd name="connsiteY12927" fmla="*/ 1304534 h 4527226"/>
              <a:gd name="connsiteX12928" fmla="*/ 392484 w 4239875"/>
              <a:gd name="connsiteY12928" fmla="*/ 1305683 h 4527226"/>
              <a:gd name="connsiteX12929" fmla="*/ 403854 w 4239875"/>
              <a:gd name="connsiteY12929" fmla="*/ 1309452 h 4527226"/>
              <a:gd name="connsiteX12930" fmla="*/ 398851 w 4239875"/>
              <a:gd name="connsiteY12930" fmla="*/ 1304534 h 4527226"/>
              <a:gd name="connsiteX12931" fmla="*/ 3528014 w 4239875"/>
              <a:gd name="connsiteY12931" fmla="*/ 1304094 h 4527226"/>
              <a:gd name="connsiteX12932" fmla="*/ 3524168 w 4239875"/>
              <a:gd name="connsiteY12932" fmla="*/ 1306483 h 4527226"/>
              <a:gd name="connsiteX12933" fmla="*/ 3522887 w 4239875"/>
              <a:gd name="connsiteY12933" fmla="*/ 1310823 h 4527226"/>
              <a:gd name="connsiteX12934" fmla="*/ 3526017 w 4239875"/>
              <a:gd name="connsiteY12934" fmla="*/ 1311436 h 4527226"/>
              <a:gd name="connsiteX12935" fmla="*/ 3528014 w 4239875"/>
              <a:gd name="connsiteY12935" fmla="*/ 1304094 h 4527226"/>
              <a:gd name="connsiteX12936" fmla="*/ 3914073 w 4239875"/>
              <a:gd name="connsiteY12936" fmla="*/ 1303493 h 4527226"/>
              <a:gd name="connsiteX12937" fmla="*/ 3909685 w 4239875"/>
              <a:gd name="connsiteY12937" fmla="*/ 1308968 h 4527226"/>
              <a:gd name="connsiteX12938" fmla="*/ 3920531 w 4239875"/>
              <a:gd name="connsiteY12938" fmla="*/ 1303883 h 4527226"/>
              <a:gd name="connsiteX12939" fmla="*/ 3914073 w 4239875"/>
              <a:gd name="connsiteY12939" fmla="*/ 1303493 h 4527226"/>
              <a:gd name="connsiteX12940" fmla="*/ 620518 w 4239875"/>
              <a:gd name="connsiteY12940" fmla="*/ 1301224 h 4527226"/>
              <a:gd name="connsiteX12941" fmla="*/ 624464 w 4239875"/>
              <a:gd name="connsiteY12941" fmla="*/ 1309172 h 4527226"/>
              <a:gd name="connsiteX12942" fmla="*/ 620518 w 4239875"/>
              <a:gd name="connsiteY12942" fmla="*/ 1301224 h 4527226"/>
              <a:gd name="connsiteX12943" fmla="*/ 644041 w 4239875"/>
              <a:gd name="connsiteY12943" fmla="*/ 1297665 h 4527226"/>
              <a:gd name="connsiteX12944" fmla="*/ 641013 w 4239875"/>
              <a:gd name="connsiteY12944" fmla="*/ 1298524 h 4527226"/>
              <a:gd name="connsiteX12945" fmla="*/ 645192 w 4239875"/>
              <a:gd name="connsiteY12945" fmla="*/ 1304834 h 4527226"/>
              <a:gd name="connsiteX12946" fmla="*/ 646887 w 4239875"/>
              <a:gd name="connsiteY12946" fmla="*/ 1300605 h 4527226"/>
              <a:gd name="connsiteX12947" fmla="*/ 644041 w 4239875"/>
              <a:gd name="connsiteY12947" fmla="*/ 1297665 h 4527226"/>
              <a:gd name="connsiteX12948" fmla="*/ 691858 w 4239875"/>
              <a:gd name="connsiteY12948" fmla="*/ 1296214 h 4527226"/>
              <a:gd name="connsiteX12949" fmla="*/ 688125 w 4239875"/>
              <a:gd name="connsiteY12949" fmla="*/ 1299304 h 4527226"/>
              <a:gd name="connsiteX12950" fmla="*/ 693302 w 4239875"/>
              <a:gd name="connsiteY12950" fmla="*/ 1298480 h 4527226"/>
              <a:gd name="connsiteX12951" fmla="*/ 691858 w 4239875"/>
              <a:gd name="connsiteY12951" fmla="*/ 1296214 h 4527226"/>
              <a:gd name="connsiteX12952" fmla="*/ 3525375 w 4239875"/>
              <a:gd name="connsiteY12952" fmla="*/ 1296129 h 4527226"/>
              <a:gd name="connsiteX12953" fmla="*/ 3523965 w 4239875"/>
              <a:gd name="connsiteY12953" fmla="*/ 1299548 h 4527226"/>
              <a:gd name="connsiteX12954" fmla="*/ 3525757 w 4239875"/>
              <a:gd name="connsiteY12954" fmla="*/ 1298004 h 4527226"/>
              <a:gd name="connsiteX12955" fmla="*/ 652917 w 4239875"/>
              <a:gd name="connsiteY12955" fmla="*/ 1295564 h 4527226"/>
              <a:gd name="connsiteX12956" fmla="*/ 650657 w 4239875"/>
              <a:gd name="connsiteY12956" fmla="*/ 1299224 h 4527226"/>
              <a:gd name="connsiteX12957" fmla="*/ 650711 w 4239875"/>
              <a:gd name="connsiteY12957" fmla="*/ 1299458 h 4527226"/>
              <a:gd name="connsiteX12958" fmla="*/ 648101 w 4239875"/>
              <a:gd name="connsiteY12958" fmla="*/ 1301749 h 4527226"/>
              <a:gd name="connsiteX12959" fmla="*/ 650075 w 4239875"/>
              <a:gd name="connsiteY12959" fmla="*/ 1303788 h 4527226"/>
              <a:gd name="connsiteX12960" fmla="*/ 650933 w 4239875"/>
              <a:gd name="connsiteY12960" fmla="*/ 1300457 h 4527226"/>
              <a:gd name="connsiteX12961" fmla="*/ 651595 w 4239875"/>
              <a:gd name="connsiteY12961" fmla="*/ 1303417 h 4527226"/>
              <a:gd name="connsiteX12962" fmla="*/ 650123 w 4239875"/>
              <a:gd name="connsiteY12962" fmla="*/ 1304331 h 4527226"/>
              <a:gd name="connsiteX12963" fmla="*/ 654104 w 4239875"/>
              <a:gd name="connsiteY12963" fmla="*/ 1307458 h 4527226"/>
              <a:gd name="connsiteX12964" fmla="*/ 656628 w 4239875"/>
              <a:gd name="connsiteY12964" fmla="*/ 1311202 h 4527226"/>
              <a:gd name="connsiteX12965" fmla="*/ 660664 w 4239875"/>
              <a:gd name="connsiteY12965" fmla="*/ 1309469 h 4527226"/>
              <a:gd name="connsiteX12966" fmla="*/ 660148 w 4239875"/>
              <a:gd name="connsiteY12966" fmla="*/ 1306136 h 4527226"/>
              <a:gd name="connsiteX12967" fmla="*/ 660563 w 4239875"/>
              <a:gd name="connsiteY12967" fmla="*/ 1305996 h 4527226"/>
              <a:gd name="connsiteX12968" fmla="*/ 660054 w 4239875"/>
              <a:gd name="connsiteY12968" fmla="*/ 1305525 h 4527226"/>
              <a:gd name="connsiteX12969" fmla="*/ 659777 w 4239875"/>
              <a:gd name="connsiteY12969" fmla="*/ 1303745 h 4527226"/>
              <a:gd name="connsiteX12970" fmla="*/ 656688 w 4239875"/>
              <a:gd name="connsiteY12970" fmla="*/ 1296787 h 4527226"/>
              <a:gd name="connsiteX12971" fmla="*/ 652917 w 4239875"/>
              <a:gd name="connsiteY12971" fmla="*/ 1295564 h 4527226"/>
              <a:gd name="connsiteX12972" fmla="*/ 3527913 w 4239875"/>
              <a:gd name="connsiteY12972" fmla="*/ 1293316 h 4527226"/>
              <a:gd name="connsiteX12973" fmla="*/ 3528579 w 4239875"/>
              <a:gd name="connsiteY12973" fmla="*/ 1293581 h 4527226"/>
              <a:gd name="connsiteX12974" fmla="*/ 3529305 w 4239875"/>
              <a:gd name="connsiteY12974" fmla="*/ 1293869 h 4527226"/>
              <a:gd name="connsiteX12975" fmla="*/ 3530313 w 4239875"/>
              <a:gd name="connsiteY12975" fmla="*/ 1294267 h 4527226"/>
              <a:gd name="connsiteX12976" fmla="*/ 3528579 w 4239875"/>
              <a:gd name="connsiteY12976" fmla="*/ 1293581 h 4527226"/>
              <a:gd name="connsiteX12977" fmla="*/ 3528397 w 4239875"/>
              <a:gd name="connsiteY12977" fmla="*/ 1293508 h 4527226"/>
              <a:gd name="connsiteX12978" fmla="*/ 3527913 w 4239875"/>
              <a:gd name="connsiteY12978" fmla="*/ 1293316 h 4527226"/>
              <a:gd name="connsiteX12979" fmla="*/ 644098 w 4239875"/>
              <a:gd name="connsiteY12979" fmla="*/ 1291302 h 4527226"/>
              <a:gd name="connsiteX12980" fmla="*/ 640353 w 4239875"/>
              <a:gd name="connsiteY12980" fmla="*/ 1294375 h 4527226"/>
              <a:gd name="connsiteX12981" fmla="*/ 645645 w 4239875"/>
              <a:gd name="connsiteY12981" fmla="*/ 1293671 h 4527226"/>
              <a:gd name="connsiteX12982" fmla="*/ 644098 w 4239875"/>
              <a:gd name="connsiteY12982" fmla="*/ 1291302 h 4527226"/>
              <a:gd name="connsiteX12983" fmla="*/ 3333483 w 4239875"/>
              <a:gd name="connsiteY12983" fmla="*/ 1290395 h 4527226"/>
              <a:gd name="connsiteX12984" fmla="*/ 3329318 w 4239875"/>
              <a:gd name="connsiteY12984" fmla="*/ 1294533 h 4527226"/>
              <a:gd name="connsiteX12985" fmla="*/ 3339571 w 4239875"/>
              <a:gd name="connsiteY12985" fmla="*/ 1291709 h 4527226"/>
              <a:gd name="connsiteX12986" fmla="*/ 3333483 w 4239875"/>
              <a:gd name="connsiteY12986" fmla="*/ 1290395 h 4527226"/>
              <a:gd name="connsiteX12987" fmla="*/ 3495168 w 4239875"/>
              <a:gd name="connsiteY12987" fmla="*/ 1289266 h 4527226"/>
              <a:gd name="connsiteX12988" fmla="*/ 3493330 w 4239875"/>
              <a:gd name="connsiteY12988" fmla="*/ 1289496 h 4527226"/>
              <a:gd name="connsiteX12989" fmla="*/ 3489818 w 4239875"/>
              <a:gd name="connsiteY12989" fmla="*/ 1300909 h 4527226"/>
              <a:gd name="connsiteX12990" fmla="*/ 3489738 w 4239875"/>
              <a:gd name="connsiteY12990" fmla="*/ 1302154 h 4527226"/>
              <a:gd name="connsiteX12991" fmla="*/ 3495042 w 4239875"/>
              <a:gd name="connsiteY12991" fmla="*/ 1289573 h 4527226"/>
              <a:gd name="connsiteX12992" fmla="*/ 3196099 w 4239875"/>
              <a:gd name="connsiteY12992" fmla="*/ 1287155 h 4527226"/>
              <a:gd name="connsiteX12993" fmla="*/ 3192425 w 4239875"/>
              <a:gd name="connsiteY12993" fmla="*/ 1291407 h 4527226"/>
              <a:gd name="connsiteX12994" fmla="*/ 3196825 w 4239875"/>
              <a:gd name="connsiteY12994" fmla="*/ 1292505 h 4527226"/>
              <a:gd name="connsiteX12995" fmla="*/ 3199865 w 4239875"/>
              <a:gd name="connsiteY12995" fmla="*/ 1287860 h 4527226"/>
              <a:gd name="connsiteX12996" fmla="*/ 1133587 w 4239875"/>
              <a:gd name="connsiteY12996" fmla="*/ 1286730 h 4527226"/>
              <a:gd name="connsiteX12997" fmla="*/ 1129771 w 4239875"/>
              <a:gd name="connsiteY12997" fmla="*/ 1289871 h 4527226"/>
              <a:gd name="connsiteX12998" fmla="*/ 1136810 w 4239875"/>
              <a:gd name="connsiteY12998" fmla="*/ 1287476 h 4527226"/>
              <a:gd name="connsiteX12999" fmla="*/ 1133587 w 4239875"/>
              <a:gd name="connsiteY12999" fmla="*/ 1286730 h 4527226"/>
              <a:gd name="connsiteX13000" fmla="*/ 3713614 w 4239875"/>
              <a:gd name="connsiteY13000" fmla="*/ 1285270 h 4527226"/>
              <a:gd name="connsiteX13001" fmla="*/ 3710617 w 4239875"/>
              <a:gd name="connsiteY13001" fmla="*/ 1290498 h 4527226"/>
              <a:gd name="connsiteX13002" fmla="*/ 3711488 w 4239875"/>
              <a:gd name="connsiteY13002" fmla="*/ 1292257 h 4527226"/>
              <a:gd name="connsiteX13003" fmla="*/ 787324 w 4239875"/>
              <a:gd name="connsiteY13003" fmla="*/ 1284949 h 4527226"/>
              <a:gd name="connsiteX13004" fmla="*/ 787459 w 4239875"/>
              <a:gd name="connsiteY13004" fmla="*/ 1299042 h 4527226"/>
              <a:gd name="connsiteX13005" fmla="*/ 787324 w 4239875"/>
              <a:gd name="connsiteY13005" fmla="*/ 1284949 h 4527226"/>
              <a:gd name="connsiteX13006" fmla="*/ 3530806 w 4239875"/>
              <a:gd name="connsiteY13006" fmla="*/ 1282963 h 4527226"/>
              <a:gd name="connsiteX13007" fmla="*/ 3529590 w 4239875"/>
              <a:gd name="connsiteY13007" fmla="*/ 1285909 h 4527226"/>
              <a:gd name="connsiteX13008" fmla="*/ 3537861 w 4239875"/>
              <a:gd name="connsiteY13008" fmla="*/ 1296803 h 4527226"/>
              <a:gd name="connsiteX13009" fmla="*/ 3528537 w 4239875"/>
              <a:gd name="connsiteY13009" fmla="*/ 1291560 h 4527226"/>
              <a:gd name="connsiteX13010" fmla="*/ 3527589 w 4239875"/>
              <a:gd name="connsiteY13010" fmla="*/ 1291805 h 4527226"/>
              <a:gd name="connsiteX13011" fmla="*/ 3530502 w 4239875"/>
              <a:gd name="connsiteY13011" fmla="*/ 1294342 h 4527226"/>
              <a:gd name="connsiteX13012" fmla="*/ 3530818 w 4239875"/>
              <a:gd name="connsiteY13012" fmla="*/ 1294617 h 4527226"/>
              <a:gd name="connsiteX13013" fmla="*/ 3532117 w 4239875"/>
              <a:gd name="connsiteY13013" fmla="*/ 1298862 h 4527226"/>
              <a:gd name="connsiteX13014" fmla="*/ 3543767 w 4239875"/>
              <a:gd name="connsiteY13014" fmla="*/ 1294716 h 4527226"/>
              <a:gd name="connsiteX13015" fmla="*/ 3534810 w 4239875"/>
              <a:gd name="connsiteY13015" fmla="*/ 1284173 h 4527226"/>
              <a:gd name="connsiteX13016" fmla="*/ 3530869 w 4239875"/>
              <a:gd name="connsiteY13016" fmla="*/ 1283030 h 4527226"/>
              <a:gd name="connsiteX13017" fmla="*/ 250890 w 4239875"/>
              <a:gd name="connsiteY13017" fmla="*/ 1280909 h 4527226"/>
              <a:gd name="connsiteX13018" fmla="*/ 261643 w 4239875"/>
              <a:gd name="connsiteY13018" fmla="*/ 1295863 h 4527226"/>
              <a:gd name="connsiteX13019" fmla="*/ 254059 w 4239875"/>
              <a:gd name="connsiteY13019" fmla="*/ 1284181 h 4527226"/>
              <a:gd name="connsiteX13020" fmla="*/ 250890 w 4239875"/>
              <a:gd name="connsiteY13020" fmla="*/ 1280909 h 4527226"/>
              <a:gd name="connsiteX13021" fmla="*/ 3265127 w 4239875"/>
              <a:gd name="connsiteY13021" fmla="*/ 1275513 h 4527226"/>
              <a:gd name="connsiteX13022" fmla="*/ 3263882 w 4239875"/>
              <a:gd name="connsiteY13022" fmla="*/ 1278034 h 4527226"/>
              <a:gd name="connsiteX13023" fmla="*/ 3269208 w 4239875"/>
              <a:gd name="connsiteY13023" fmla="*/ 1278125 h 4527226"/>
              <a:gd name="connsiteX13024" fmla="*/ 3265127 w 4239875"/>
              <a:gd name="connsiteY13024" fmla="*/ 1275513 h 4527226"/>
              <a:gd name="connsiteX13025" fmla="*/ 3155566 w 4239875"/>
              <a:gd name="connsiteY13025" fmla="*/ 1275184 h 4527226"/>
              <a:gd name="connsiteX13026" fmla="*/ 3153693 w 4239875"/>
              <a:gd name="connsiteY13026" fmla="*/ 1282774 h 4527226"/>
              <a:gd name="connsiteX13027" fmla="*/ 3156483 w 4239875"/>
              <a:gd name="connsiteY13027" fmla="*/ 1277181 h 4527226"/>
              <a:gd name="connsiteX13028" fmla="*/ 731984 w 4239875"/>
              <a:gd name="connsiteY13028" fmla="*/ 1273477 h 4527226"/>
              <a:gd name="connsiteX13029" fmla="*/ 735114 w 4239875"/>
              <a:gd name="connsiteY13029" fmla="*/ 1280696 h 4527226"/>
              <a:gd name="connsiteX13030" fmla="*/ 737668 w 4239875"/>
              <a:gd name="connsiteY13030" fmla="*/ 1273866 h 4527226"/>
              <a:gd name="connsiteX13031" fmla="*/ 731984 w 4239875"/>
              <a:gd name="connsiteY13031" fmla="*/ 1273477 h 4527226"/>
              <a:gd name="connsiteX13032" fmla="*/ 3452770 w 4239875"/>
              <a:gd name="connsiteY13032" fmla="*/ 1272624 h 4527226"/>
              <a:gd name="connsiteX13033" fmla="*/ 3450966 w 4239875"/>
              <a:gd name="connsiteY13033" fmla="*/ 1274847 h 4527226"/>
              <a:gd name="connsiteX13034" fmla="*/ 3450157 w 4239875"/>
              <a:gd name="connsiteY13034" fmla="*/ 1276793 h 4527226"/>
              <a:gd name="connsiteX13035" fmla="*/ 3455334 w 4239875"/>
              <a:gd name="connsiteY13035" fmla="*/ 1277236 h 4527226"/>
              <a:gd name="connsiteX13036" fmla="*/ 3458665 w 4239875"/>
              <a:gd name="connsiteY13036" fmla="*/ 1273128 h 4527226"/>
              <a:gd name="connsiteX13037" fmla="*/ 3452770 w 4239875"/>
              <a:gd name="connsiteY13037" fmla="*/ 1272624 h 4527226"/>
              <a:gd name="connsiteX13038" fmla="*/ 783265 w 4239875"/>
              <a:gd name="connsiteY13038" fmla="*/ 1270723 h 4527226"/>
              <a:gd name="connsiteX13039" fmla="*/ 787152 w 4239875"/>
              <a:gd name="connsiteY13039" fmla="*/ 1278725 h 4527226"/>
              <a:gd name="connsiteX13040" fmla="*/ 789321 w 4239875"/>
              <a:gd name="connsiteY13040" fmla="*/ 1271497 h 4527226"/>
              <a:gd name="connsiteX13041" fmla="*/ 783265 w 4239875"/>
              <a:gd name="connsiteY13041" fmla="*/ 1270723 h 4527226"/>
              <a:gd name="connsiteX13042" fmla="*/ 3330934 w 4239875"/>
              <a:gd name="connsiteY13042" fmla="*/ 1267972 h 4527226"/>
              <a:gd name="connsiteX13043" fmla="*/ 3327690 w 4239875"/>
              <a:gd name="connsiteY13043" fmla="*/ 1279096 h 4527226"/>
              <a:gd name="connsiteX13044" fmla="*/ 3335180 w 4239875"/>
              <a:gd name="connsiteY13044" fmla="*/ 1269265 h 4527226"/>
              <a:gd name="connsiteX13045" fmla="*/ 3330934 w 4239875"/>
              <a:gd name="connsiteY13045" fmla="*/ 1267972 h 4527226"/>
              <a:gd name="connsiteX13046" fmla="*/ 735237 w 4239875"/>
              <a:gd name="connsiteY13046" fmla="*/ 1266313 h 4527226"/>
              <a:gd name="connsiteX13047" fmla="*/ 732715 w 4239875"/>
              <a:gd name="connsiteY13047" fmla="*/ 1268232 h 4527226"/>
              <a:gd name="connsiteX13048" fmla="*/ 736712 w 4239875"/>
              <a:gd name="connsiteY13048" fmla="*/ 1268553 h 4527226"/>
              <a:gd name="connsiteX13049" fmla="*/ 735237 w 4239875"/>
              <a:gd name="connsiteY13049" fmla="*/ 1266313 h 4527226"/>
              <a:gd name="connsiteX13050" fmla="*/ 3578281 w 4239875"/>
              <a:gd name="connsiteY13050" fmla="*/ 1265762 h 4527226"/>
              <a:gd name="connsiteX13051" fmla="*/ 3574801 w 4239875"/>
              <a:gd name="connsiteY13051" fmla="*/ 1269758 h 4527226"/>
              <a:gd name="connsiteX13052" fmla="*/ 3581104 w 4239875"/>
              <a:gd name="connsiteY13052" fmla="*/ 1271050 h 4527226"/>
              <a:gd name="connsiteX13053" fmla="*/ 3582675 w 4239875"/>
              <a:gd name="connsiteY13053" fmla="*/ 1266663 h 4527226"/>
              <a:gd name="connsiteX13054" fmla="*/ 3538031 w 4239875"/>
              <a:gd name="connsiteY13054" fmla="*/ 1265515 h 4527226"/>
              <a:gd name="connsiteX13055" fmla="*/ 3535156 w 4239875"/>
              <a:gd name="connsiteY13055" fmla="*/ 1272412 h 4527226"/>
              <a:gd name="connsiteX13056" fmla="*/ 3532391 w 4239875"/>
              <a:gd name="connsiteY13056" fmla="*/ 1279118 h 4527226"/>
              <a:gd name="connsiteX13057" fmla="*/ 3537585 w 4239875"/>
              <a:gd name="connsiteY13057" fmla="*/ 1274351 h 4527226"/>
              <a:gd name="connsiteX13058" fmla="*/ 3198456 w 4239875"/>
              <a:gd name="connsiteY13058" fmla="*/ 1263159 h 4527226"/>
              <a:gd name="connsiteX13059" fmla="*/ 3195260 w 4239875"/>
              <a:gd name="connsiteY13059" fmla="*/ 1271947 h 4527226"/>
              <a:gd name="connsiteX13060" fmla="*/ 3198456 w 4239875"/>
              <a:gd name="connsiteY13060" fmla="*/ 1263159 h 4527226"/>
              <a:gd name="connsiteX13061" fmla="*/ 782283 w 4239875"/>
              <a:gd name="connsiteY13061" fmla="*/ 1259571 h 4527226"/>
              <a:gd name="connsiteX13062" fmla="*/ 785132 w 4239875"/>
              <a:gd name="connsiteY13062" fmla="*/ 1266626 h 4527226"/>
              <a:gd name="connsiteX13063" fmla="*/ 788168 w 4239875"/>
              <a:gd name="connsiteY13063" fmla="*/ 1265647 h 4527226"/>
              <a:gd name="connsiteX13064" fmla="*/ 786383 w 4239875"/>
              <a:gd name="connsiteY13064" fmla="*/ 1261490 h 4527226"/>
              <a:gd name="connsiteX13065" fmla="*/ 782283 w 4239875"/>
              <a:gd name="connsiteY13065" fmla="*/ 1259571 h 4527226"/>
              <a:gd name="connsiteX13066" fmla="*/ 3333480 w 4239875"/>
              <a:gd name="connsiteY13066" fmla="*/ 1256433 h 4527226"/>
              <a:gd name="connsiteX13067" fmla="*/ 3330216 w 4239875"/>
              <a:gd name="connsiteY13067" fmla="*/ 1265163 h 4527226"/>
              <a:gd name="connsiteX13068" fmla="*/ 3333480 w 4239875"/>
              <a:gd name="connsiteY13068" fmla="*/ 1256433 h 4527226"/>
              <a:gd name="connsiteX13069" fmla="*/ 3652016 w 4239875"/>
              <a:gd name="connsiteY13069" fmla="*/ 1255685 h 4527226"/>
              <a:gd name="connsiteX13070" fmla="*/ 3648235 w 4239875"/>
              <a:gd name="connsiteY13070" fmla="*/ 1260116 h 4527226"/>
              <a:gd name="connsiteX13071" fmla="*/ 3658488 w 4239875"/>
              <a:gd name="connsiteY13071" fmla="*/ 1257293 h 4527226"/>
              <a:gd name="connsiteX13072" fmla="*/ 3652016 w 4239875"/>
              <a:gd name="connsiteY13072" fmla="*/ 1255685 h 4527226"/>
              <a:gd name="connsiteX13073" fmla="*/ 396159 w 4239875"/>
              <a:gd name="connsiteY13073" fmla="*/ 1255225 h 4527226"/>
              <a:gd name="connsiteX13074" fmla="*/ 386328 w 4239875"/>
              <a:gd name="connsiteY13074" fmla="*/ 1264745 h 4527226"/>
              <a:gd name="connsiteX13075" fmla="*/ 395850 w 4239875"/>
              <a:gd name="connsiteY13075" fmla="*/ 1262774 h 4527226"/>
              <a:gd name="connsiteX13076" fmla="*/ 396159 w 4239875"/>
              <a:gd name="connsiteY13076" fmla="*/ 1255225 h 4527226"/>
              <a:gd name="connsiteX13077" fmla="*/ 3910927 w 4239875"/>
              <a:gd name="connsiteY13077" fmla="*/ 1254212 h 4527226"/>
              <a:gd name="connsiteX13078" fmla="*/ 3912125 w 4239875"/>
              <a:gd name="connsiteY13078" fmla="*/ 1261673 h 4527226"/>
              <a:gd name="connsiteX13079" fmla="*/ 3921812 w 4239875"/>
              <a:gd name="connsiteY13079" fmla="*/ 1262506 h 4527226"/>
              <a:gd name="connsiteX13080" fmla="*/ 3910927 w 4239875"/>
              <a:gd name="connsiteY13080" fmla="*/ 1254212 h 4527226"/>
              <a:gd name="connsiteX13081" fmla="*/ 3724310 w 4239875"/>
              <a:gd name="connsiteY13081" fmla="*/ 1251049 h 4527226"/>
              <a:gd name="connsiteX13082" fmla="*/ 3720241 w 4239875"/>
              <a:gd name="connsiteY13082" fmla="*/ 1256392 h 4527226"/>
              <a:gd name="connsiteX13083" fmla="*/ 3722169 w 4239875"/>
              <a:gd name="connsiteY13083" fmla="*/ 1257794 h 4527226"/>
              <a:gd name="connsiteX13084" fmla="*/ 784050 w 4239875"/>
              <a:gd name="connsiteY13084" fmla="*/ 1250296 h 4527226"/>
              <a:gd name="connsiteX13085" fmla="*/ 787453 w 4239875"/>
              <a:gd name="connsiteY13085" fmla="*/ 1255715 h 4527226"/>
              <a:gd name="connsiteX13086" fmla="*/ 784050 w 4239875"/>
              <a:gd name="connsiteY13086" fmla="*/ 1250296 h 4527226"/>
              <a:gd name="connsiteX13087" fmla="*/ 781112 w 4239875"/>
              <a:gd name="connsiteY13087" fmla="*/ 1248856 h 4527226"/>
              <a:gd name="connsiteX13088" fmla="*/ 780653 w 4239875"/>
              <a:gd name="connsiteY13088" fmla="*/ 1249104 h 4527226"/>
              <a:gd name="connsiteX13089" fmla="*/ 780480 w 4239875"/>
              <a:gd name="connsiteY13089" fmla="*/ 1249198 h 4527226"/>
              <a:gd name="connsiteX13090" fmla="*/ 778840 w 4239875"/>
              <a:gd name="connsiteY13090" fmla="*/ 1250084 h 4527226"/>
              <a:gd name="connsiteX13091" fmla="*/ 779793 w 4239875"/>
              <a:gd name="connsiteY13091" fmla="*/ 1249569 h 4527226"/>
              <a:gd name="connsiteX13092" fmla="*/ 780480 w 4239875"/>
              <a:gd name="connsiteY13092" fmla="*/ 1249198 h 4527226"/>
              <a:gd name="connsiteX13093" fmla="*/ 653825 w 4239875"/>
              <a:gd name="connsiteY13093" fmla="*/ 1246805 h 4527226"/>
              <a:gd name="connsiteX13094" fmla="*/ 650024 w 4239875"/>
              <a:gd name="connsiteY13094" fmla="*/ 1249963 h 4527226"/>
              <a:gd name="connsiteX13095" fmla="*/ 656949 w 4239875"/>
              <a:gd name="connsiteY13095" fmla="*/ 1247446 h 4527226"/>
              <a:gd name="connsiteX13096" fmla="*/ 653825 w 4239875"/>
              <a:gd name="connsiteY13096" fmla="*/ 1246805 h 4527226"/>
              <a:gd name="connsiteX13097" fmla="*/ 807773 w 4239875"/>
              <a:gd name="connsiteY13097" fmla="*/ 1240939 h 4527226"/>
              <a:gd name="connsiteX13098" fmla="*/ 821921 w 4239875"/>
              <a:gd name="connsiteY13098" fmla="*/ 1263214 h 4527226"/>
              <a:gd name="connsiteX13099" fmla="*/ 815002 w 4239875"/>
              <a:gd name="connsiteY13099" fmla="*/ 1240981 h 4527226"/>
              <a:gd name="connsiteX13100" fmla="*/ 807773 w 4239875"/>
              <a:gd name="connsiteY13100" fmla="*/ 1240939 h 4527226"/>
              <a:gd name="connsiteX13101" fmla="*/ 3636285 w 4239875"/>
              <a:gd name="connsiteY13101" fmla="*/ 1236989 h 4527226"/>
              <a:gd name="connsiteX13102" fmla="*/ 3635303 w 4239875"/>
              <a:gd name="connsiteY13102" fmla="*/ 1239317 h 4527226"/>
              <a:gd name="connsiteX13103" fmla="*/ 3638213 w 4239875"/>
              <a:gd name="connsiteY13103" fmla="*/ 1239640 h 4527226"/>
              <a:gd name="connsiteX13104" fmla="*/ 3636285 w 4239875"/>
              <a:gd name="connsiteY13104" fmla="*/ 1236989 h 4527226"/>
              <a:gd name="connsiteX13105" fmla="*/ 386954 w 4239875"/>
              <a:gd name="connsiteY13105" fmla="*/ 1236784 h 4527226"/>
              <a:gd name="connsiteX13106" fmla="*/ 380015 w 4239875"/>
              <a:gd name="connsiteY13106" fmla="*/ 1239086 h 4527226"/>
              <a:gd name="connsiteX13107" fmla="*/ 390882 w 4239875"/>
              <a:gd name="connsiteY13107" fmla="*/ 1240341 h 4527226"/>
              <a:gd name="connsiteX13108" fmla="*/ 386954 w 4239875"/>
              <a:gd name="connsiteY13108" fmla="*/ 1236784 h 4527226"/>
              <a:gd name="connsiteX13109" fmla="*/ 3200493 w 4239875"/>
              <a:gd name="connsiteY13109" fmla="*/ 1235437 h 4527226"/>
              <a:gd name="connsiteX13110" fmla="*/ 3199453 w 4239875"/>
              <a:gd name="connsiteY13110" fmla="*/ 1238059 h 4527226"/>
              <a:gd name="connsiteX13111" fmla="*/ 3196528 w 4239875"/>
              <a:gd name="connsiteY13111" fmla="*/ 1243849 h 4527226"/>
              <a:gd name="connsiteX13112" fmla="*/ 3196774 w 4239875"/>
              <a:gd name="connsiteY13112" fmla="*/ 1246852 h 4527226"/>
              <a:gd name="connsiteX13113" fmla="*/ 3198344 w 4239875"/>
              <a:gd name="connsiteY13113" fmla="*/ 1247494 h 4527226"/>
              <a:gd name="connsiteX13114" fmla="*/ 3198561 w 4239875"/>
              <a:gd name="connsiteY13114" fmla="*/ 1247439 h 4527226"/>
              <a:gd name="connsiteX13115" fmla="*/ 3198975 w 4239875"/>
              <a:gd name="connsiteY13115" fmla="*/ 1247753 h 4527226"/>
              <a:gd name="connsiteX13116" fmla="*/ 3201590 w 4239875"/>
              <a:gd name="connsiteY13116" fmla="*/ 1248825 h 4527226"/>
              <a:gd name="connsiteX13117" fmla="*/ 3856773 w 4239875"/>
              <a:gd name="connsiteY13117" fmla="*/ 1234820 h 4527226"/>
              <a:gd name="connsiteX13118" fmla="*/ 3851244 w 4239875"/>
              <a:gd name="connsiteY13118" fmla="*/ 1236046 h 4527226"/>
              <a:gd name="connsiteX13119" fmla="*/ 3848841 w 4239875"/>
              <a:gd name="connsiteY13119" fmla="*/ 1258546 h 4527226"/>
              <a:gd name="connsiteX13120" fmla="*/ 3842400 w 4239875"/>
              <a:gd name="connsiteY13120" fmla="*/ 1311003 h 4527226"/>
              <a:gd name="connsiteX13121" fmla="*/ 3856773 w 4239875"/>
              <a:gd name="connsiteY13121" fmla="*/ 1234820 h 4527226"/>
              <a:gd name="connsiteX13122" fmla="*/ 3917890 w 4239875"/>
              <a:gd name="connsiteY13122" fmla="*/ 1234813 h 4527226"/>
              <a:gd name="connsiteX13123" fmla="*/ 3914411 w 4239875"/>
              <a:gd name="connsiteY13123" fmla="*/ 1238810 h 4527226"/>
              <a:gd name="connsiteX13124" fmla="*/ 3925053 w 4239875"/>
              <a:gd name="connsiteY13124" fmla="*/ 1236281 h 4527226"/>
              <a:gd name="connsiteX13125" fmla="*/ 3917890 w 4239875"/>
              <a:gd name="connsiteY13125" fmla="*/ 1234813 h 4527226"/>
              <a:gd name="connsiteX13126" fmla="*/ 3334818 w 4239875"/>
              <a:gd name="connsiteY13126" fmla="*/ 1232825 h 4527226"/>
              <a:gd name="connsiteX13127" fmla="*/ 3331211 w 4239875"/>
              <a:gd name="connsiteY13127" fmla="*/ 1237092 h 4527226"/>
              <a:gd name="connsiteX13128" fmla="*/ 3333656 w 4239875"/>
              <a:gd name="connsiteY13128" fmla="*/ 1237550 h 4527226"/>
              <a:gd name="connsiteX13129" fmla="*/ 3337874 w 4239875"/>
              <a:gd name="connsiteY13129" fmla="*/ 1239710 h 4527226"/>
              <a:gd name="connsiteX13130" fmla="*/ 3340848 w 4239875"/>
              <a:gd name="connsiteY13130" fmla="*/ 1238028 h 4527226"/>
              <a:gd name="connsiteX13131" fmla="*/ 3338427 w 4239875"/>
              <a:gd name="connsiteY13131" fmla="*/ 1237111 h 4527226"/>
              <a:gd name="connsiteX13132" fmla="*/ 3341666 w 4239875"/>
              <a:gd name="connsiteY13132" fmla="*/ 1233833 h 4527226"/>
              <a:gd name="connsiteX13133" fmla="*/ 3334818 w 4239875"/>
              <a:gd name="connsiteY13133" fmla="*/ 1232825 h 4527226"/>
              <a:gd name="connsiteX13134" fmla="*/ 1116222 w 4239875"/>
              <a:gd name="connsiteY13134" fmla="*/ 1231838 h 4527226"/>
              <a:gd name="connsiteX13135" fmla="*/ 1113865 w 4239875"/>
              <a:gd name="connsiteY13135" fmla="*/ 1257746 h 4527226"/>
              <a:gd name="connsiteX13136" fmla="*/ 1119135 w 4239875"/>
              <a:gd name="connsiteY13136" fmla="*/ 1326463 h 4527226"/>
              <a:gd name="connsiteX13137" fmla="*/ 1120944 w 4239875"/>
              <a:gd name="connsiteY13137" fmla="*/ 1357075 h 4527226"/>
              <a:gd name="connsiteX13138" fmla="*/ 1128095 w 4239875"/>
              <a:gd name="connsiteY13138" fmla="*/ 1374149 h 4527226"/>
              <a:gd name="connsiteX13139" fmla="*/ 1124391 w 4239875"/>
              <a:gd name="connsiteY13139" fmla="*/ 1279918 h 4527226"/>
              <a:gd name="connsiteX13140" fmla="*/ 1124509 w 4239875"/>
              <a:gd name="connsiteY13140" fmla="*/ 1279444 h 4527226"/>
              <a:gd name="connsiteX13141" fmla="*/ 1126827 w 4239875"/>
              <a:gd name="connsiteY13141" fmla="*/ 1278968 h 4527226"/>
              <a:gd name="connsiteX13142" fmla="*/ 1128878 w 4239875"/>
              <a:gd name="connsiteY13142" fmla="*/ 1279192 h 4527226"/>
              <a:gd name="connsiteX13143" fmla="*/ 1127389 w 4239875"/>
              <a:gd name="connsiteY13143" fmla="*/ 1276767 h 4527226"/>
              <a:gd name="connsiteX13144" fmla="*/ 1124619 w 4239875"/>
              <a:gd name="connsiteY13144" fmla="*/ 1279007 h 4527226"/>
              <a:gd name="connsiteX13145" fmla="*/ 1127704 w 4239875"/>
              <a:gd name="connsiteY13145" fmla="*/ 1266666 h 4527226"/>
              <a:gd name="connsiteX13146" fmla="*/ 1129002 w 4239875"/>
              <a:gd name="connsiteY13146" fmla="*/ 1253999 h 4527226"/>
              <a:gd name="connsiteX13147" fmla="*/ 1122575 w 4239875"/>
              <a:gd name="connsiteY13147" fmla="*/ 1231858 h 4527226"/>
              <a:gd name="connsiteX13148" fmla="*/ 1116222 w 4239875"/>
              <a:gd name="connsiteY13148" fmla="*/ 1231838 h 4527226"/>
              <a:gd name="connsiteX13149" fmla="*/ 3298488 w 4239875"/>
              <a:gd name="connsiteY13149" fmla="*/ 1231720 h 4527226"/>
              <a:gd name="connsiteX13150" fmla="*/ 3297230 w 4239875"/>
              <a:gd name="connsiteY13150" fmla="*/ 1234257 h 4527226"/>
              <a:gd name="connsiteX13151" fmla="*/ 3302569 w 4239875"/>
              <a:gd name="connsiteY13151" fmla="*/ 1234331 h 4527226"/>
              <a:gd name="connsiteX13152" fmla="*/ 3298488 w 4239875"/>
              <a:gd name="connsiteY13152" fmla="*/ 1231720 h 4527226"/>
              <a:gd name="connsiteX13153" fmla="*/ 447646 w 4239875"/>
              <a:gd name="connsiteY13153" fmla="*/ 1229578 h 4527226"/>
              <a:gd name="connsiteX13154" fmla="*/ 470908 w 4239875"/>
              <a:gd name="connsiteY13154" fmla="*/ 1303532 h 4527226"/>
              <a:gd name="connsiteX13155" fmla="*/ 458323 w 4239875"/>
              <a:gd name="connsiteY13155" fmla="*/ 1252201 h 4527226"/>
              <a:gd name="connsiteX13156" fmla="*/ 453281 w 4239875"/>
              <a:gd name="connsiteY13156" fmla="*/ 1230143 h 4527226"/>
              <a:gd name="connsiteX13157" fmla="*/ 447646 w 4239875"/>
              <a:gd name="connsiteY13157" fmla="*/ 1229578 h 4527226"/>
              <a:gd name="connsiteX13158" fmla="*/ 727844 w 4239875"/>
              <a:gd name="connsiteY13158" fmla="*/ 1227439 h 4527226"/>
              <a:gd name="connsiteX13159" fmla="*/ 720906 w 4239875"/>
              <a:gd name="connsiteY13159" fmla="*/ 1229741 h 4527226"/>
              <a:gd name="connsiteX13160" fmla="*/ 731770 w 4239875"/>
              <a:gd name="connsiteY13160" fmla="*/ 1230997 h 4527226"/>
              <a:gd name="connsiteX13161" fmla="*/ 727844 w 4239875"/>
              <a:gd name="connsiteY13161" fmla="*/ 1227439 h 4527226"/>
              <a:gd name="connsiteX13162" fmla="*/ 653436 w 4239875"/>
              <a:gd name="connsiteY13162" fmla="*/ 1226134 h 4527226"/>
              <a:gd name="connsiteX13163" fmla="*/ 647197 w 4239875"/>
              <a:gd name="connsiteY13163" fmla="*/ 1228494 h 4527226"/>
              <a:gd name="connsiteX13164" fmla="*/ 657712 w 4239875"/>
              <a:gd name="connsiteY13164" fmla="*/ 1230088 h 4527226"/>
              <a:gd name="connsiteX13165" fmla="*/ 653436 w 4239875"/>
              <a:gd name="connsiteY13165" fmla="*/ 1226134 h 4527226"/>
              <a:gd name="connsiteX13166" fmla="*/ 232824 w 4239875"/>
              <a:gd name="connsiteY13166" fmla="*/ 1225739 h 4527226"/>
              <a:gd name="connsiteX13167" fmla="*/ 225347 w 4239875"/>
              <a:gd name="connsiteY13167" fmla="*/ 1228483 h 4527226"/>
              <a:gd name="connsiteX13168" fmla="*/ 233827 w 4239875"/>
              <a:gd name="connsiteY13168" fmla="*/ 1231523 h 4527226"/>
              <a:gd name="connsiteX13169" fmla="*/ 233826 w 4239875"/>
              <a:gd name="connsiteY13169" fmla="*/ 1231535 h 4527226"/>
              <a:gd name="connsiteX13170" fmla="*/ 233838 w 4239875"/>
              <a:gd name="connsiteY13170" fmla="*/ 1231527 h 4527226"/>
              <a:gd name="connsiteX13171" fmla="*/ 234217 w 4239875"/>
              <a:gd name="connsiteY13171" fmla="*/ 1231662 h 4527226"/>
              <a:gd name="connsiteX13172" fmla="*/ 234256 w 4239875"/>
              <a:gd name="connsiteY13172" fmla="*/ 1231235 h 4527226"/>
              <a:gd name="connsiteX13173" fmla="*/ 236622 w 4239875"/>
              <a:gd name="connsiteY13173" fmla="*/ 1229585 h 4527226"/>
              <a:gd name="connsiteX13174" fmla="*/ 238664 w 4239875"/>
              <a:gd name="connsiteY13174" fmla="*/ 1226853 h 4527226"/>
              <a:gd name="connsiteX13175" fmla="*/ 234371 w 4239875"/>
              <a:gd name="connsiteY13175" fmla="*/ 1227667 h 4527226"/>
              <a:gd name="connsiteX13176" fmla="*/ 374858 w 4239875"/>
              <a:gd name="connsiteY13176" fmla="*/ 1224290 h 4527226"/>
              <a:gd name="connsiteX13177" fmla="*/ 367919 w 4239875"/>
              <a:gd name="connsiteY13177" fmla="*/ 1226593 h 4527226"/>
              <a:gd name="connsiteX13178" fmla="*/ 378785 w 4239875"/>
              <a:gd name="connsiteY13178" fmla="*/ 1227849 h 4527226"/>
              <a:gd name="connsiteX13179" fmla="*/ 374858 w 4239875"/>
              <a:gd name="connsiteY13179" fmla="*/ 1224290 h 4527226"/>
              <a:gd name="connsiteX13180" fmla="*/ 1150035 w 4239875"/>
              <a:gd name="connsiteY13180" fmla="*/ 1223953 h 4527226"/>
              <a:gd name="connsiteX13181" fmla="*/ 1154250 w 4239875"/>
              <a:gd name="connsiteY13181" fmla="*/ 1232295 h 4527226"/>
              <a:gd name="connsiteX13182" fmla="*/ 1156266 w 4239875"/>
              <a:gd name="connsiteY13182" fmla="*/ 1224908 h 4527226"/>
              <a:gd name="connsiteX13183" fmla="*/ 1150035 w 4239875"/>
              <a:gd name="connsiteY13183" fmla="*/ 1223953 h 4527226"/>
              <a:gd name="connsiteX13184" fmla="*/ 973838 w 4239875"/>
              <a:gd name="connsiteY13184" fmla="*/ 1223011 h 4527226"/>
              <a:gd name="connsiteX13185" fmla="*/ 967947 w 4239875"/>
              <a:gd name="connsiteY13185" fmla="*/ 1225035 h 4527226"/>
              <a:gd name="connsiteX13186" fmla="*/ 978462 w 4239875"/>
              <a:gd name="connsiteY13186" fmla="*/ 1226628 h 4527226"/>
              <a:gd name="connsiteX13187" fmla="*/ 973838 w 4239875"/>
              <a:gd name="connsiteY13187" fmla="*/ 1223011 h 4527226"/>
              <a:gd name="connsiteX13188" fmla="*/ 3928429 w 4239875"/>
              <a:gd name="connsiteY13188" fmla="*/ 1220979 h 4527226"/>
              <a:gd name="connsiteX13189" fmla="*/ 3924950 w 4239875"/>
              <a:gd name="connsiteY13189" fmla="*/ 1224977 h 4527226"/>
              <a:gd name="connsiteX13190" fmla="*/ 3935590 w 4239875"/>
              <a:gd name="connsiteY13190" fmla="*/ 1222447 h 4527226"/>
              <a:gd name="connsiteX13191" fmla="*/ 3928429 w 4239875"/>
              <a:gd name="connsiteY13191" fmla="*/ 1220979 h 4527226"/>
              <a:gd name="connsiteX13192" fmla="*/ 3847443 w 4239875"/>
              <a:gd name="connsiteY13192" fmla="*/ 1220516 h 4527226"/>
              <a:gd name="connsiteX13193" fmla="*/ 3845537 w 4239875"/>
              <a:gd name="connsiteY13193" fmla="*/ 1224757 h 4527226"/>
              <a:gd name="connsiteX13194" fmla="*/ 3850035 w 4239875"/>
              <a:gd name="connsiteY13194" fmla="*/ 1227373 h 4527226"/>
              <a:gd name="connsiteX13195" fmla="*/ 3856472 w 4239875"/>
              <a:gd name="connsiteY13195" fmla="*/ 1223662 h 4527226"/>
              <a:gd name="connsiteX13196" fmla="*/ 853287 w 4239875"/>
              <a:gd name="connsiteY13196" fmla="*/ 1219442 h 4527226"/>
              <a:gd name="connsiteX13197" fmla="*/ 847492 w 4239875"/>
              <a:gd name="connsiteY13197" fmla="*/ 1220637 h 4527226"/>
              <a:gd name="connsiteX13198" fmla="*/ 857081 w 4239875"/>
              <a:gd name="connsiteY13198" fmla="*/ 1223128 h 4527226"/>
              <a:gd name="connsiteX13199" fmla="*/ 853287 w 4239875"/>
              <a:gd name="connsiteY13199" fmla="*/ 1219442 h 4527226"/>
              <a:gd name="connsiteX13200" fmla="*/ 332310 w 4239875"/>
              <a:gd name="connsiteY13200" fmla="*/ 1214839 h 4527226"/>
              <a:gd name="connsiteX13201" fmla="*/ 326678 w 4239875"/>
              <a:gd name="connsiteY13201" fmla="*/ 1220293 h 4527226"/>
              <a:gd name="connsiteX13202" fmla="*/ 338352 w 4239875"/>
              <a:gd name="connsiteY13202" fmla="*/ 1215525 h 4527226"/>
              <a:gd name="connsiteX13203" fmla="*/ 332310 w 4239875"/>
              <a:gd name="connsiteY13203" fmla="*/ 1214839 h 4527226"/>
              <a:gd name="connsiteX13204" fmla="*/ 3255569 w 4239875"/>
              <a:gd name="connsiteY13204" fmla="*/ 1214387 h 4527226"/>
              <a:gd name="connsiteX13205" fmla="*/ 3249829 w 4239875"/>
              <a:gd name="connsiteY13205" fmla="*/ 1215631 h 4527226"/>
              <a:gd name="connsiteX13206" fmla="*/ 3253067 w 4239875"/>
              <a:gd name="connsiteY13206" fmla="*/ 1222248 h 4527226"/>
              <a:gd name="connsiteX13207" fmla="*/ 3255569 w 4239875"/>
              <a:gd name="connsiteY13207" fmla="*/ 1214387 h 4527226"/>
              <a:gd name="connsiteX13208" fmla="*/ 463772 w 4239875"/>
              <a:gd name="connsiteY13208" fmla="*/ 1213627 h 4527226"/>
              <a:gd name="connsiteX13209" fmla="*/ 446628 w 4239875"/>
              <a:gd name="connsiteY13209" fmla="*/ 1218462 h 4527226"/>
              <a:gd name="connsiteX13210" fmla="*/ 463772 w 4239875"/>
              <a:gd name="connsiteY13210" fmla="*/ 1213627 h 4527226"/>
              <a:gd name="connsiteX13211" fmla="*/ 1149300 w 4239875"/>
              <a:gd name="connsiteY13211" fmla="*/ 1211891 h 4527226"/>
              <a:gd name="connsiteX13212" fmla="*/ 1152540 w 4239875"/>
              <a:gd name="connsiteY13212" fmla="*/ 1219108 h 4527226"/>
              <a:gd name="connsiteX13213" fmla="*/ 1155508 w 4239875"/>
              <a:gd name="connsiteY13213" fmla="*/ 1218304 h 4527226"/>
              <a:gd name="connsiteX13214" fmla="*/ 1153855 w 4239875"/>
              <a:gd name="connsiteY13214" fmla="*/ 1213693 h 4527226"/>
              <a:gd name="connsiteX13215" fmla="*/ 1149300 w 4239875"/>
              <a:gd name="connsiteY13215" fmla="*/ 1211891 h 4527226"/>
              <a:gd name="connsiteX13216" fmla="*/ 3776681 w 4239875"/>
              <a:gd name="connsiteY13216" fmla="*/ 1210700 h 4527226"/>
              <a:gd name="connsiteX13217" fmla="*/ 3768924 w 4239875"/>
              <a:gd name="connsiteY13217" fmla="*/ 1220881 h 4527226"/>
              <a:gd name="connsiteX13218" fmla="*/ 3772136 w 4239875"/>
              <a:gd name="connsiteY13218" fmla="*/ 1224981 h 4527226"/>
              <a:gd name="connsiteX13219" fmla="*/ 3776952 w 4239875"/>
              <a:gd name="connsiteY13219" fmla="*/ 1212951 h 4527226"/>
              <a:gd name="connsiteX13220" fmla="*/ 3679711 w 4239875"/>
              <a:gd name="connsiteY13220" fmla="*/ 1210183 h 4527226"/>
              <a:gd name="connsiteX13221" fmla="*/ 3674321 w 4239875"/>
              <a:gd name="connsiteY13221" fmla="*/ 1211929 h 4527226"/>
              <a:gd name="connsiteX13222" fmla="*/ 3674134 w 4239875"/>
              <a:gd name="connsiteY13222" fmla="*/ 1228684 h 4527226"/>
              <a:gd name="connsiteX13223" fmla="*/ 3679711 w 4239875"/>
              <a:gd name="connsiteY13223" fmla="*/ 1210183 h 4527226"/>
              <a:gd name="connsiteX13224" fmla="*/ 3853796 w 4239875"/>
              <a:gd name="connsiteY13224" fmla="*/ 1209454 h 4527226"/>
              <a:gd name="connsiteX13225" fmla="*/ 3852181 w 4239875"/>
              <a:gd name="connsiteY13225" fmla="*/ 1209964 h 4527226"/>
              <a:gd name="connsiteX13226" fmla="*/ 3850224 w 4239875"/>
              <a:gd name="connsiteY13226" fmla="*/ 1214321 h 4527226"/>
              <a:gd name="connsiteX13227" fmla="*/ 3855815 w 4239875"/>
              <a:gd name="connsiteY13227" fmla="*/ 1219602 h 4527226"/>
              <a:gd name="connsiteX13228" fmla="*/ 3862003 w 4239875"/>
              <a:gd name="connsiteY13228" fmla="*/ 1211480 h 4527226"/>
              <a:gd name="connsiteX13229" fmla="*/ 3853796 w 4239875"/>
              <a:gd name="connsiteY13229" fmla="*/ 1209454 h 4527226"/>
              <a:gd name="connsiteX13230" fmla="*/ 3251591 w 4239875"/>
              <a:gd name="connsiteY13230" fmla="*/ 1207529 h 4527226"/>
              <a:gd name="connsiteX13231" fmla="*/ 3250301 w 4239875"/>
              <a:gd name="connsiteY13231" fmla="*/ 1210042 h 4527226"/>
              <a:gd name="connsiteX13232" fmla="*/ 3254334 w 4239875"/>
              <a:gd name="connsiteY13232" fmla="*/ 1209121 h 4527226"/>
              <a:gd name="connsiteX13233" fmla="*/ 3251591 w 4239875"/>
              <a:gd name="connsiteY13233" fmla="*/ 1207529 h 4527226"/>
              <a:gd name="connsiteX13234" fmla="*/ 3969564 w 4239875"/>
              <a:gd name="connsiteY13234" fmla="*/ 1206574 h 4527226"/>
              <a:gd name="connsiteX13235" fmla="*/ 3963644 w 4239875"/>
              <a:gd name="connsiteY13235" fmla="*/ 1207968 h 4527226"/>
              <a:gd name="connsiteX13236" fmla="*/ 3975801 w 4239875"/>
              <a:gd name="connsiteY13236" fmla="*/ 1211325 h 4527226"/>
              <a:gd name="connsiteX13237" fmla="*/ 3969564 w 4239875"/>
              <a:gd name="connsiteY13237" fmla="*/ 1206574 h 4527226"/>
              <a:gd name="connsiteX13238" fmla="*/ 666849 w 4239875"/>
              <a:gd name="connsiteY13238" fmla="*/ 1205712 h 4527226"/>
              <a:gd name="connsiteX13239" fmla="*/ 665247 w 4239875"/>
              <a:gd name="connsiteY13239" fmla="*/ 1208572 h 4527226"/>
              <a:gd name="connsiteX13240" fmla="*/ 668098 w 4239875"/>
              <a:gd name="connsiteY13240" fmla="*/ 1207907 h 4527226"/>
              <a:gd name="connsiteX13241" fmla="*/ 666849 w 4239875"/>
              <a:gd name="connsiteY13241" fmla="*/ 1205712 h 4527226"/>
              <a:gd name="connsiteX13242" fmla="*/ 3710673 w 4239875"/>
              <a:gd name="connsiteY13242" fmla="*/ 1205505 h 4527226"/>
              <a:gd name="connsiteX13243" fmla="*/ 3706125 w 4239875"/>
              <a:gd name="connsiteY13243" fmla="*/ 1206693 h 4527226"/>
              <a:gd name="connsiteX13244" fmla="*/ 3705526 w 4239875"/>
              <a:gd name="connsiteY13244" fmla="*/ 1208682 h 4527226"/>
              <a:gd name="connsiteX13245" fmla="*/ 3707753 w 4239875"/>
              <a:gd name="connsiteY13245" fmla="*/ 1213914 h 4527226"/>
              <a:gd name="connsiteX13246" fmla="*/ 3710673 w 4239875"/>
              <a:gd name="connsiteY13246" fmla="*/ 1205505 h 4527226"/>
              <a:gd name="connsiteX13247" fmla="*/ 447610 w 4239875"/>
              <a:gd name="connsiteY13247" fmla="*/ 1204038 h 4527226"/>
              <a:gd name="connsiteX13248" fmla="*/ 439698 w 4239875"/>
              <a:gd name="connsiteY13248" fmla="*/ 1207018 h 4527226"/>
              <a:gd name="connsiteX13249" fmla="*/ 446801 w 4239875"/>
              <a:gd name="connsiteY13249" fmla="*/ 1214353 h 4527226"/>
              <a:gd name="connsiteX13250" fmla="*/ 454344 w 4239875"/>
              <a:gd name="connsiteY13250" fmla="*/ 1205318 h 4527226"/>
              <a:gd name="connsiteX13251" fmla="*/ 447610 w 4239875"/>
              <a:gd name="connsiteY13251" fmla="*/ 1204038 h 4527226"/>
              <a:gd name="connsiteX13252" fmla="*/ 3675858 w 4239875"/>
              <a:gd name="connsiteY13252" fmla="*/ 1203670 h 4527226"/>
              <a:gd name="connsiteX13253" fmla="*/ 3674721 w 4239875"/>
              <a:gd name="connsiteY13253" fmla="*/ 1206048 h 4527226"/>
              <a:gd name="connsiteX13254" fmla="*/ 3679099 w 4239875"/>
              <a:gd name="connsiteY13254" fmla="*/ 1207387 h 4527226"/>
              <a:gd name="connsiteX13255" fmla="*/ 3675858 w 4239875"/>
              <a:gd name="connsiteY13255" fmla="*/ 1203670 h 4527226"/>
              <a:gd name="connsiteX13256" fmla="*/ 1109880 w 4239875"/>
              <a:gd name="connsiteY13256" fmla="*/ 1203581 h 4527226"/>
              <a:gd name="connsiteX13257" fmla="*/ 1102843 w 4239875"/>
              <a:gd name="connsiteY13257" fmla="*/ 1205782 h 4527226"/>
              <a:gd name="connsiteX13258" fmla="*/ 1114029 w 4239875"/>
              <a:gd name="connsiteY13258" fmla="*/ 1207369 h 4527226"/>
              <a:gd name="connsiteX13259" fmla="*/ 1109880 w 4239875"/>
              <a:gd name="connsiteY13259" fmla="*/ 1203581 h 4527226"/>
              <a:gd name="connsiteX13260" fmla="*/ 1147200 w 4239875"/>
              <a:gd name="connsiteY13260" fmla="*/ 1201150 h 4527226"/>
              <a:gd name="connsiteX13261" fmla="*/ 1149407 w 4239875"/>
              <a:gd name="connsiteY13261" fmla="*/ 1207299 h 4527226"/>
              <a:gd name="connsiteX13262" fmla="*/ 1153411 w 4239875"/>
              <a:gd name="connsiteY13262" fmla="*/ 1207565 h 4527226"/>
              <a:gd name="connsiteX13263" fmla="*/ 1151756 w 4239875"/>
              <a:gd name="connsiteY13263" fmla="*/ 1202953 h 4527226"/>
              <a:gd name="connsiteX13264" fmla="*/ 1147200 w 4239875"/>
              <a:gd name="connsiteY13264" fmla="*/ 1201150 h 4527226"/>
              <a:gd name="connsiteX13265" fmla="*/ 3665442 w 4239875"/>
              <a:gd name="connsiteY13265" fmla="*/ 1200742 h 4527226"/>
              <a:gd name="connsiteX13266" fmla="*/ 3660515 w 4239875"/>
              <a:gd name="connsiteY13266" fmla="*/ 1202739 h 4527226"/>
              <a:gd name="connsiteX13267" fmla="*/ 3666005 w 4239875"/>
              <a:gd name="connsiteY13267" fmla="*/ 1224457 h 4527226"/>
              <a:gd name="connsiteX13268" fmla="*/ 3673079 w 4239875"/>
              <a:gd name="connsiteY13268" fmla="*/ 1204191 h 4527226"/>
              <a:gd name="connsiteX13269" fmla="*/ 3665442 w 4239875"/>
              <a:gd name="connsiteY13269" fmla="*/ 1200742 h 4527226"/>
              <a:gd name="connsiteX13270" fmla="*/ 973723 w 4239875"/>
              <a:gd name="connsiteY13270" fmla="*/ 1200444 h 4527226"/>
              <a:gd name="connsiteX13271" fmla="*/ 969659 w 4239875"/>
              <a:gd name="connsiteY13271" fmla="*/ 1202228 h 4527226"/>
              <a:gd name="connsiteX13272" fmla="*/ 978255 w 4239875"/>
              <a:gd name="connsiteY13272" fmla="*/ 1211107 h 4527226"/>
              <a:gd name="connsiteX13273" fmla="*/ 973723 w 4239875"/>
              <a:gd name="connsiteY13273" fmla="*/ 1200444 h 4527226"/>
              <a:gd name="connsiteX13274" fmla="*/ 1039960 w 4239875"/>
              <a:gd name="connsiteY13274" fmla="*/ 1200166 h 4527226"/>
              <a:gd name="connsiteX13275" fmla="*/ 1036216 w 4239875"/>
              <a:gd name="connsiteY13275" fmla="*/ 1203242 h 4527226"/>
              <a:gd name="connsiteX13276" fmla="*/ 1041494 w 4239875"/>
              <a:gd name="connsiteY13276" fmla="*/ 1202523 h 4527226"/>
              <a:gd name="connsiteX13277" fmla="*/ 1039960 w 4239875"/>
              <a:gd name="connsiteY13277" fmla="*/ 1200166 h 4527226"/>
              <a:gd name="connsiteX13278" fmla="*/ 3005028 w 4239875"/>
              <a:gd name="connsiteY13278" fmla="*/ 1198621 h 4527226"/>
              <a:gd name="connsiteX13279" fmla="*/ 3000668 w 4239875"/>
              <a:gd name="connsiteY13279" fmla="*/ 1203016 h 4527226"/>
              <a:gd name="connsiteX13280" fmla="*/ 3011205 w 4239875"/>
              <a:gd name="connsiteY13280" fmla="*/ 1199820 h 4527226"/>
              <a:gd name="connsiteX13281" fmla="*/ 3005028 w 4239875"/>
              <a:gd name="connsiteY13281" fmla="*/ 1198621 h 4527226"/>
              <a:gd name="connsiteX13282" fmla="*/ 524333 w 4239875"/>
              <a:gd name="connsiteY13282" fmla="*/ 1196174 h 4527226"/>
              <a:gd name="connsiteX13283" fmla="*/ 524291 w 4239875"/>
              <a:gd name="connsiteY13283" fmla="*/ 1220083 h 4527226"/>
              <a:gd name="connsiteX13284" fmla="*/ 533236 w 4239875"/>
              <a:gd name="connsiteY13284" fmla="*/ 1205368 h 4527226"/>
              <a:gd name="connsiteX13285" fmla="*/ 524333 w 4239875"/>
              <a:gd name="connsiteY13285" fmla="*/ 1196174 h 4527226"/>
              <a:gd name="connsiteX13286" fmla="*/ 3216810 w 4239875"/>
              <a:gd name="connsiteY13286" fmla="*/ 1194285 h 4527226"/>
              <a:gd name="connsiteX13287" fmla="*/ 3214837 w 4239875"/>
              <a:gd name="connsiteY13287" fmla="*/ 1199263 h 4527226"/>
              <a:gd name="connsiteX13288" fmla="*/ 3219467 w 4239875"/>
              <a:gd name="connsiteY13288" fmla="*/ 1197487 h 4527226"/>
              <a:gd name="connsiteX13289" fmla="*/ 3175487 w 4239875"/>
              <a:gd name="connsiteY13289" fmla="*/ 1192312 h 4527226"/>
              <a:gd name="connsiteX13290" fmla="*/ 3169509 w 4239875"/>
              <a:gd name="connsiteY13290" fmla="*/ 1193221 h 4527226"/>
              <a:gd name="connsiteX13291" fmla="*/ 3168981 w 4239875"/>
              <a:gd name="connsiteY13291" fmla="*/ 1194426 h 4527226"/>
              <a:gd name="connsiteX13292" fmla="*/ 3167102 w 4239875"/>
              <a:gd name="connsiteY13292" fmla="*/ 1196620 h 4527226"/>
              <a:gd name="connsiteX13293" fmla="*/ 3164256 w 4239875"/>
              <a:gd name="connsiteY13293" fmla="*/ 1205335 h 4527226"/>
              <a:gd name="connsiteX13294" fmla="*/ 3164046 w 4239875"/>
              <a:gd name="connsiteY13294" fmla="*/ 1207715 h 4527226"/>
              <a:gd name="connsiteX13295" fmla="*/ 3165627 w 4239875"/>
              <a:gd name="connsiteY13295" fmla="*/ 1206609 h 4527226"/>
              <a:gd name="connsiteX13296" fmla="*/ 3163752 w 4239875"/>
              <a:gd name="connsiteY13296" fmla="*/ 1211023 h 4527226"/>
              <a:gd name="connsiteX13297" fmla="*/ 3163201 w 4239875"/>
              <a:gd name="connsiteY13297" fmla="*/ 1217237 h 4527226"/>
              <a:gd name="connsiteX13298" fmla="*/ 3175487 w 4239875"/>
              <a:gd name="connsiteY13298" fmla="*/ 1192312 h 4527226"/>
              <a:gd name="connsiteX13299" fmla="*/ 374970 w 4239875"/>
              <a:gd name="connsiteY13299" fmla="*/ 1191021 h 4527226"/>
              <a:gd name="connsiteX13300" fmla="*/ 374419 w 4239875"/>
              <a:gd name="connsiteY13300" fmla="*/ 1203875 h 4527226"/>
              <a:gd name="connsiteX13301" fmla="*/ 384419 w 4239875"/>
              <a:gd name="connsiteY13301" fmla="*/ 1210274 h 4527226"/>
              <a:gd name="connsiteX13302" fmla="*/ 374970 w 4239875"/>
              <a:gd name="connsiteY13302" fmla="*/ 1191021 h 4527226"/>
              <a:gd name="connsiteX13303" fmla="*/ 969834 w 4239875"/>
              <a:gd name="connsiteY13303" fmla="*/ 1189286 h 4527226"/>
              <a:gd name="connsiteX13304" fmla="*/ 974105 w 4239875"/>
              <a:gd name="connsiteY13304" fmla="*/ 1197569 h 4527226"/>
              <a:gd name="connsiteX13305" fmla="*/ 969834 w 4239875"/>
              <a:gd name="connsiteY13305" fmla="*/ 1189286 h 4527226"/>
              <a:gd name="connsiteX13306" fmla="*/ 3924391 w 4239875"/>
              <a:gd name="connsiteY13306" fmla="*/ 1187958 h 4527226"/>
              <a:gd name="connsiteX13307" fmla="*/ 3917280 w 4239875"/>
              <a:gd name="connsiteY13307" fmla="*/ 1208190 h 4527226"/>
              <a:gd name="connsiteX13308" fmla="*/ 3926455 w 4239875"/>
              <a:gd name="connsiteY13308" fmla="*/ 1200655 h 4527226"/>
              <a:gd name="connsiteX13309" fmla="*/ 3924391 w 4239875"/>
              <a:gd name="connsiteY13309" fmla="*/ 1187958 h 4527226"/>
              <a:gd name="connsiteX13310" fmla="*/ 1148716 w 4239875"/>
              <a:gd name="connsiteY13310" fmla="*/ 1186910 h 4527226"/>
              <a:gd name="connsiteX13311" fmla="*/ 1152148 w 4239875"/>
              <a:gd name="connsiteY13311" fmla="*/ 1196015 h 4527226"/>
              <a:gd name="connsiteX13312" fmla="*/ 1148716 w 4239875"/>
              <a:gd name="connsiteY13312" fmla="*/ 1186910 h 4527226"/>
              <a:gd name="connsiteX13313" fmla="*/ 3494335 w 4239875"/>
              <a:gd name="connsiteY13313" fmla="*/ 1185181 h 4527226"/>
              <a:gd name="connsiteX13314" fmla="*/ 3494167 w 4239875"/>
              <a:gd name="connsiteY13314" fmla="*/ 1185227 h 4527226"/>
              <a:gd name="connsiteX13315" fmla="*/ 3494092 w 4239875"/>
              <a:gd name="connsiteY13315" fmla="*/ 1185399 h 4527226"/>
              <a:gd name="connsiteX13316" fmla="*/ 620564 w 4239875"/>
              <a:gd name="connsiteY13316" fmla="*/ 1184218 h 4527226"/>
              <a:gd name="connsiteX13317" fmla="*/ 628285 w 4239875"/>
              <a:gd name="connsiteY13317" fmla="*/ 1201931 h 4527226"/>
              <a:gd name="connsiteX13318" fmla="*/ 626122 w 4239875"/>
              <a:gd name="connsiteY13318" fmla="*/ 1185316 h 4527226"/>
              <a:gd name="connsiteX13319" fmla="*/ 620564 w 4239875"/>
              <a:gd name="connsiteY13319" fmla="*/ 1184218 h 4527226"/>
              <a:gd name="connsiteX13320" fmla="*/ 3497962 w 4239875"/>
              <a:gd name="connsiteY13320" fmla="*/ 1184195 h 4527226"/>
              <a:gd name="connsiteX13321" fmla="*/ 3497202 w 4239875"/>
              <a:gd name="connsiteY13321" fmla="*/ 1184402 h 4527226"/>
              <a:gd name="connsiteX13322" fmla="*/ 3497850 w 4239875"/>
              <a:gd name="connsiteY13322" fmla="*/ 1184547 h 4527226"/>
              <a:gd name="connsiteX13323" fmla="*/ 3782307 w 4239875"/>
              <a:gd name="connsiteY13323" fmla="*/ 1183559 h 4527226"/>
              <a:gd name="connsiteX13324" fmla="*/ 3777346 w 4239875"/>
              <a:gd name="connsiteY13324" fmla="*/ 1184742 h 4527226"/>
              <a:gd name="connsiteX13325" fmla="*/ 3777964 w 4239875"/>
              <a:gd name="connsiteY13325" fmla="*/ 1200441 h 4527226"/>
              <a:gd name="connsiteX13326" fmla="*/ 3782307 w 4239875"/>
              <a:gd name="connsiteY13326" fmla="*/ 1183559 h 4527226"/>
              <a:gd name="connsiteX13327" fmla="*/ 589265 w 4239875"/>
              <a:gd name="connsiteY13327" fmla="*/ 1183226 h 4527226"/>
              <a:gd name="connsiteX13328" fmla="*/ 593157 w 4239875"/>
              <a:gd name="connsiteY13328" fmla="*/ 1191232 h 4527226"/>
              <a:gd name="connsiteX13329" fmla="*/ 595253 w 4239875"/>
              <a:gd name="connsiteY13329" fmla="*/ 1184052 h 4527226"/>
              <a:gd name="connsiteX13330" fmla="*/ 589265 w 4239875"/>
              <a:gd name="connsiteY13330" fmla="*/ 1183226 h 4527226"/>
              <a:gd name="connsiteX13331" fmla="*/ 1104707 w 4239875"/>
              <a:gd name="connsiteY13331" fmla="*/ 1180030 h 4527226"/>
              <a:gd name="connsiteX13332" fmla="*/ 1108918 w 4239875"/>
              <a:gd name="connsiteY13332" fmla="*/ 1188379 h 4527226"/>
              <a:gd name="connsiteX13333" fmla="*/ 1104707 w 4239875"/>
              <a:gd name="connsiteY13333" fmla="*/ 1180030 h 4527226"/>
              <a:gd name="connsiteX13334" fmla="*/ 3790747 w 4239875"/>
              <a:gd name="connsiteY13334" fmla="*/ 1178494 h 4527226"/>
              <a:gd name="connsiteX13335" fmla="*/ 3789866 w 4239875"/>
              <a:gd name="connsiteY13335" fmla="*/ 1178805 h 4527226"/>
              <a:gd name="connsiteX13336" fmla="*/ 3790214 w 4239875"/>
              <a:gd name="connsiteY13336" fmla="*/ 1179822 h 4527226"/>
              <a:gd name="connsiteX13337" fmla="*/ 3645586 w 4239875"/>
              <a:gd name="connsiteY13337" fmla="*/ 1178410 h 4527226"/>
              <a:gd name="connsiteX13338" fmla="*/ 3642321 w 4239875"/>
              <a:gd name="connsiteY13338" fmla="*/ 1180477 h 4527226"/>
              <a:gd name="connsiteX13339" fmla="*/ 3647617 w 4239875"/>
              <a:gd name="connsiteY13339" fmla="*/ 1182411 h 4527226"/>
              <a:gd name="connsiteX13340" fmla="*/ 3649566 w 4239875"/>
              <a:gd name="connsiteY13340" fmla="*/ 1181199 h 4527226"/>
              <a:gd name="connsiteX13341" fmla="*/ 3650429 w 4239875"/>
              <a:gd name="connsiteY13341" fmla="*/ 1180259 h 4527226"/>
              <a:gd name="connsiteX13342" fmla="*/ 623620 w 4239875"/>
              <a:gd name="connsiteY13342" fmla="*/ 1177296 h 4527226"/>
              <a:gd name="connsiteX13343" fmla="*/ 620841 w 4239875"/>
              <a:gd name="connsiteY13343" fmla="*/ 1181369 h 4527226"/>
              <a:gd name="connsiteX13344" fmla="*/ 625030 w 4239875"/>
              <a:gd name="connsiteY13344" fmla="*/ 1179523 h 4527226"/>
              <a:gd name="connsiteX13345" fmla="*/ 623620 w 4239875"/>
              <a:gd name="connsiteY13345" fmla="*/ 1177296 h 4527226"/>
              <a:gd name="connsiteX13346" fmla="*/ 927884 w 4239875"/>
              <a:gd name="connsiteY13346" fmla="*/ 1177219 h 4527226"/>
              <a:gd name="connsiteX13347" fmla="*/ 932039 w 4239875"/>
              <a:gd name="connsiteY13347" fmla="*/ 1185623 h 4527226"/>
              <a:gd name="connsiteX13348" fmla="*/ 932011 w 4239875"/>
              <a:gd name="connsiteY13348" fmla="*/ 1177366 h 4527226"/>
              <a:gd name="connsiteX13349" fmla="*/ 927884 w 4239875"/>
              <a:gd name="connsiteY13349" fmla="*/ 1177219 h 4527226"/>
              <a:gd name="connsiteX13350" fmla="*/ 3127211 w 4239875"/>
              <a:gd name="connsiteY13350" fmla="*/ 1177047 h 4527226"/>
              <a:gd name="connsiteX13351" fmla="*/ 3123701 w 4239875"/>
              <a:gd name="connsiteY13351" fmla="*/ 1181388 h 4527226"/>
              <a:gd name="connsiteX13352" fmla="*/ 3133212 w 4239875"/>
              <a:gd name="connsiteY13352" fmla="*/ 1177412 h 4527226"/>
              <a:gd name="connsiteX13353" fmla="*/ 3127211 w 4239875"/>
              <a:gd name="connsiteY13353" fmla="*/ 1177047 h 4527226"/>
              <a:gd name="connsiteX13354" fmla="*/ 848465 w 4239875"/>
              <a:gd name="connsiteY13354" fmla="*/ 1176296 h 4527226"/>
              <a:gd name="connsiteX13355" fmla="*/ 841229 w 4239875"/>
              <a:gd name="connsiteY13355" fmla="*/ 1178290 h 4527226"/>
              <a:gd name="connsiteX13356" fmla="*/ 853594 w 4239875"/>
              <a:gd name="connsiteY13356" fmla="*/ 1181094 h 4527226"/>
              <a:gd name="connsiteX13357" fmla="*/ 848465 w 4239875"/>
              <a:gd name="connsiteY13357" fmla="*/ 1176296 h 4527226"/>
              <a:gd name="connsiteX13358" fmla="*/ 3495496 w 4239875"/>
              <a:gd name="connsiteY13358" fmla="*/ 1175115 h 4527226"/>
              <a:gd name="connsiteX13359" fmla="*/ 3493228 w 4239875"/>
              <a:gd name="connsiteY13359" fmla="*/ 1178926 h 4527226"/>
              <a:gd name="connsiteX13360" fmla="*/ 3499859 w 4239875"/>
              <a:gd name="connsiteY13360" fmla="*/ 1176887 h 4527226"/>
              <a:gd name="connsiteX13361" fmla="*/ 3495496 w 4239875"/>
              <a:gd name="connsiteY13361" fmla="*/ 1175115 h 4527226"/>
              <a:gd name="connsiteX13362" fmla="*/ 3437351 w 4239875"/>
              <a:gd name="connsiteY13362" fmla="*/ 1175050 h 4527226"/>
              <a:gd name="connsiteX13363" fmla="*/ 3436199 w 4239875"/>
              <a:gd name="connsiteY13363" fmla="*/ 1180573 h 4527226"/>
              <a:gd name="connsiteX13364" fmla="*/ 3438582 w 4239875"/>
              <a:gd name="connsiteY13364" fmla="*/ 1180194 h 4527226"/>
              <a:gd name="connsiteX13365" fmla="*/ 3439589 w 4239875"/>
              <a:gd name="connsiteY13365" fmla="*/ 1177613 h 4527226"/>
              <a:gd name="connsiteX13366" fmla="*/ 3440391 w 4239875"/>
              <a:gd name="connsiteY13366" fmla="*/ 1174524 h 4527226"/>
              <a:gd name="connsiteX13367" fmla="*/ 3440174 w 4239875"/>
              <a:gd name="connsiteY13367" fmla="*/ 1176112 h 4527226"/>
              <a:gd name="connsiteX13368" fmla="*/ 3440654 w 4239875"/>
              <a:gd name="connsiteY13368" fmla="*/ 1174886 h 4527226"/>
              <a:gd name="connsiteX13369" fmla="*/ 633618 w 4239875"/>
              <a:gd name="connsiteY13369" fmla="*/ 1173159 h 4527226"/>
              <a:gd name="connsiteX13370" fmla="*/ 626441 w 4239875"/>
              <a:gd name="connsiteY13370" fmla="*/ 1177485 h 4527226"/>
              <a:gd name="connsiteX13371" fmla="*/ 635859 w 4239875"/>
              <a:gd name="connsiteY13371" fmla="*/ 1196775 h 4527226"/>
              <a:gd name="connsiteX13372" fmla="*/ 638746 w 4239875"/>
              <a:gd name="connsiteY13372" fmla="*/ 1174560 h 4527226"/>
              <a:gd name="connsiteX13373" fmla="*/ 633618 w 4239875"/>
              <a:gd name="connsiteY13373" fmla="*/ 1173159 h 4527226"/>
              <a:gd name="connsiteX13374" fmla="*/ 3631907 w 4239875"/>
              <a:gd name="connsiteY13374" fmla="*/ 1172827 h 4527226"/>
              <a:gd name="connsiteX13375" fmla="*/ 3630521 w 4239875"/>
              <a:gd name="connsiteY13375" fmla="*/ 1181028 h 4527226"/>
              <a:gd name="connsiteX13376" fmla="*/ 3631907 w 4239875"/>
              <a:gd name="connsiteY13376" fmla="*/ 1172827 h 4527226"/>
              <a:gd name="connsiteX13377" fmla="*/ 3497863 w 4239875"/>
              <a:gd name="connsiteY13377" fmla="*/ 1172053 h 4527226"/>
              <a:gd name="connsiteX13378" fmla="*/ 3498761 w 4239875"/>
              <a:gd name="connsiteY13378" fmla="*/ 1172407 h 4527226"/>
              <a:gd name="connsiteX13379" fmla="*/ 3498348 w 4239875"/>
              <a:gd name="connsiteY13379" fmla="*/ 1172244 h 4527226"/>
              <a:gd name="connsiteX13380" fmla="*/ 3497863 w 4239875"/>
              <a:gd name="connsiteY13380" fmla="*/ 1172053 h 4527226"/>
              <a:gd name="connsiteX13381" fmla="*/ 3690005 w 4239875"/>
              <a:gd name="connsiteY13381" fmla="*/ 1171997 h 4527226"/>
              <a:gd name="connsiteX13382" fmla="*/ 3684386 w 4239875"/>
              <a:gd name="connsiteY13382" fmla="*/ 1183816 h 4527226"/>
              <a:gd name="connsiteX13383" fmla="*/ 3695360 w 4239875"/>
              <a:gd name="connsiteY13383" fmla="*/ 1176077 h 4527226"/>
              <a:gd name="connsiteX13384" fmla="*/ 3690005 w 4239875"/>
              <a:gd name="connsiteY13384" fmla="*/ 1171997 h 4527226"/>
              <a:gd name="connsiteX13385" fmla="*/ 3438113 w 4239875"/>
              <a:gd name="connsiteY13385" fmla="*/ 1171395 h 4527226"/>
              <a:gd name="connsiteX13386" fmla="*/ 3438089 w 4239875"/>
              <a:gd name="connsiteY13386" fmla="*/ 1171510 h 4527226"/>
              <a:gd name="connsiteX13387" fmla="*/ 3438875 w 4239875"/>
              <a:gd name="connsiteY13387" fmla="*/ 1172441 h 4527226"/>
              <a:gd name="connsiteX13388" fmla="*/ 515543 w 4239875"/>
              <a:gd name="connsiteY13388" fmla="*/ 1169887 h 4527226"/>
              <a:gd name="connsiteX13389" fmla="*/ 521847 w 4239875"/>
              <a:gd name="connsiteY13389" fmla="*/ 1186138 h 4527226"/>
              <a:gd name="connsiteX13390" fmla="*/ 520607 w 4239875"/>
              <a:gd name="connsiteY13390" fmla="*/ 1170476 h 4527226"/>
              <a:gd name="connsiteX13391" fmla="*/ 515543 w 4239875"/>
              <a:gd name="connsiteY13391" fmla="*/ 1169887 h 4527226"/>
              <a:gd name="connsiteX13392" fmla="*/ 3710144 w 4239875"/>
              <a:gd name="connsiteY13392" fmla="*/ 1168995 h 4527226"/>
              <a:gd name="connsiteX13393" fmla="*/ 3710439 w 4239875"/>
              <a:gd name="connsiteY13393" fmla="*/ 1171352 h 4527226"/>
              <a:gd name="connsiteX13394" fmla="*/ 3709295 w 4239875"/>
              <a:gd name="connsiteY13394" fmla="*/ 1173714 h 4527226"/>
              <a:gd name="connsiteX13395" fmla="*/ 3711059 w 4239875"/>
              <a:gd name="connsiteY13395" fmla="*/ 1176801 h 4527226"/>
              <a:gd name="connsiteX13396" fmla="*/ 3713638 w 4239875"/>
              <a:gd name="connsiteY13396" fmla="*/ 1172088 h 4527226"/>
              <a:gd name="connsiteX13397" fmla="*/ 3713314 w 4239875"/>
              <a:gd name="connsiteY13397" fmla="*/ 1171345 h 4527226"/>
              <a:gd name="connsiteX13398" fmla="*/ 3711279 w 4239875"/>
              <a:gd name="connsiteY13398" fmla="*/ 1170629 h 4527226"/>
              <a:gd name="connsiteX13399" fmla="*/ 3255452 w 4239875"/>
              <a:gd name="connsiteY13399" fmla="*/ 1166600 h 4527226"/>
              <a:gd name="connsiteX13400" fmla="*/ 3251796 w 4239875"/>
              <a:gd name="connsiteY13400" fmla="*/ 1170829 h 4527226"/>
              <a:gd name="connsiteX13401" fmla="*/ 3262721 w 4239875"/>
              <a:gd name="connsiteY13401" fmla="*/ 1167928 h 4527226"/>
              <a:gd name="connsiteX13402" fmla="*/ 3255452 w 4239875"/>
              <a:gd name="connsiteY13402" fmla="*/ 1166600 h 4527226"/>
              <a:gd name="connsiteX13403" fmla="*/ 3711054 w 4239875"/>
              <a:gd name="connsiteY13403" fmla="*/ 1166171 h 4527226"/>
              <a:gd name="connsiteX13404" fmla="*/ 3710071 w 4239875"/>
              <a:gd name="connsiteY13404" fmla="*/ 1167621 h 4527226"/>
              <a:gd name="connsiteX13405" fmla="*/ 3711602 w 4239875"/>
              <a:gd name="connsiteY13405" fmla="*/ 1167425 h 4527226"/>
              <a:gd name="connsiteX13406" fmla="*/ 965719 w 4239875"/>
              <a:gd name="connsiteY13406" fmla="*/ 1166000 h 4527226"/>
              <a:gd name="connsiteX13407" fmla="*/ 959037 w 4239875"/>
              <a:gd name="connsiteY13407" fmla="*/ 1167811 h 4527226"/>
              <a:gd name="connsiteX13408" fmla="*/ 962641 w 4239875"/>
              <a:gd name="connsiteY13408" fmla="*/ 1170683 h 4527226"/>
              <a:gd name="connsiteX13409" fmla="*/ 960346 w 4239875"/>
              <a:gd name="connsiteY13409" fmla="*/ 1171879 h 4527226"/>
              <a:gd name="connsiteX13410" fmla="*/ 963496 w 4239875"/>
              <a:gd name="connsiteY13410" fmla="*/ 1173199 h 4527226"/>
              <a:gd name="connsiteX13411" fmla="*/ 967430 w 4239875"/>
              <a:gd name="connsiteY13411" fmla="*/ 1170555 h 4527226"/>
              <a:gd name="connsiteX13412" fmla="*/ 969802 w 4239875"/>
              <a:gd name="connsiteY13412" fmla="*/ 1169813 h 4527226"/>
              <a:gd name="connsiteX13413" fmla="*/ 965719 w 4239875"/>
              <a:gd name="connsiteY13413" fmla="*/ 1166000 h 4527226"/>
              <a:gd name="connsiteX13414" fmla="*/ 1053220 w 4239875"/>
              <a:gd name="connsiteY13414" fmla="*/ 1165937 h 4527226"/>
              <a:gd name="connsiteX13415" fmla="*/ 1048596 w 4239875"/>
              <a:gd name="connsiteY13415" fmla="*/ 1168902 h 4527226"/>
              <a:gd name="connsiteX13416" fmla="*/ 1056455 w 4239875"/>
              <a:gd name="connsiteY13416" fmla="*/ 1167344 h 4527226"/>
              <a:gd name="connsiteX13417" fmla="*/ 1053220 w 4239875"/>
              <a:gd name="connsiteY13417" fmla="*/ 1165937 h 4527226"/>
              <a:gd name="connsiteX13418" fmla="*/ 3646174 w 4239875"/>
              <a:gd name="connsiteY13418" fmla="*/ 1165158 h 4527226"/>
              <a:gd name="connsiteX13419" fmla="*/ 3642373 w 4239875"/>
              <a:gd name="connsiteY13419" fmla="*/ 1169575 h 4527226"/>
              <a:gd name="connsiteX13420" fmla="*/ 3653015 w 4239875"/>
              <a:gd name="connsiteY13420" fmla="*/ 1167047 h 4527226"/>
              <a:gd name="connsiteX13421" fmla="*/ 3646174 w 4239875"/>
              <a:gd name="connsiteY13421" fmla="*/ 1165158 h 4527226"/>
              <a:gd name="connsiteX13422" fmla="*/ 622168 w 4239875"/>
              <a:gd name="connsiteY13422" fmla="*/ 1165017 h 4527226"/>
              <a:gd name="connsiteX13423" fmla="*/ 617542 w 4239875"/>
              <a:gd name="connsiteY13423" fmla="*/ 1167982 h 4527226"/>
              <a:gd name="connsiteX13424" fmla="*/ 625402 w 4239875"/>
              <a:gd name="connsiteY13424" fmla="*/ 1166423 h 4527226"/>
              <a:gd name="connsiteX13425" fmla="*/ 622168 w 4239875"/>
              <a:gd name="connsiteY13425" fmla="*/ 1165017 h 4527226"/>
              <a:gd name="connsiteX13426" fmla="*/ 502019 w 4239875"/>
              <a:gd name="connsiteY13426" fmla="*/ 1164828 h 4527226"/>
              <a:gd name="connsiteX13427" fmla="*/ 506048 w 4239875"/>
              <a:gd name="connsiteY13427" fmla="*/ 1172693 h 4527226"/>
              <a:gd name="connsiteX13428" fmla="*/ 507474 w 4239875"/>
              <a:gd name="connsiteY13428" fmla="*/ 1166059 h 4527226"/>
              <a:gd name="connsiteX13429" fmla="*/ 502019 w 4239875"/>
              <a:gd name="connsiteY13429" fmla="*/ 1164828 h 4527226"/>
              <a:gd name="connsiteX13430" fmla="*/ 928555 w 4239875"/>
              <a:gd name="connsiteY13430" fmla="*/ 1163797 h 4527226"/>
              <a:gd name="connsiteX13431" fmla="*/ 932826 w 4239875"/>
              <a:gd name="connsiteY13431" fmla="*/ 1172079 h 4527226"/>
              <a:gd name="connsiteX13432" fmla="*/ 928555 w 4239875"/>
              <a:gd name="connsiteY13432" fmla="*/ 1163797 h 4527226"/>
              <a:gd name="connsiteX13433" fmla="*/ 701046 w 4239875"/>
              <a:gd name="connsiteY13433" fmla="*/ 1161073 h 4527226"/>
              <a:gd name="connsiteX13434" fmla="*/ 694542 w 4239875"/>
              <a:gd name="connsiteY13434" fmla="*/ 1162080 h 4527226"/>
              <a:gd name="connsiteX13435" fmla="*/ 706319 w 4239875"/>
              <a:gd name="connsiteY13435" fmla="*/ 1166271 h 4527226"/>
              <a:gd name="connsiteX13436" fmla="*/ 701046 w 4239875"/>
              <a:gd name="connsiteY13436" fmla="*/ 1161073 h 4527226"/>
              <a:gd name="connsiteX13437" fmla="*/ 1001664 w 4239875"/>
              <a:gd name="connsiteY13437" fmla="*/ 1160615 h 4527226"/>
              <a:gd name="connsiteX13438" fmla="*/ 997918 w 4239875"/>
              <a:gd name="connsiteY13438" fmla="*/ 1163691 h 4527226"/>
              <a:gd name="connsiteX13439" fmla="*/ 1003212 w 4239875"/>
              <a:gd name="connsiteY13439" fmla="*/ 1162987 h 4527226"/>
              <a:gd name="connsiteX13440" fmla="*/ 1001664 w 4239875"/>
              <a:gd name="connsiteY13440" fmla="*/ 1160615 h 4527226"/>
              <a:gd name="connsiteX13441" fmla="*/ 3670210 w 4239875"/>
              <a:gd name="connsiteY13441" fmla="*/ 1156919 h 4527226"/>
              <a:gd name="connsiteX13442" fmla="*/ 3666376 w 4239875"/>
              <a:gd name="connsiteY13442" fmla="*/ 1169782 h 4527226"/>
              <a:gd name="connsiteX13443" fmla="*/ 3660731 w 4239875"/>
              <a:gd name="connsiteY13443" fmla="*/ 1194470 h 4527226"/>
              <a:gd name="connsiteX13444" fmla="*/ 3670722 w 4239875"/>
              <a:gd name="connsiteY13444" fmla="*/ 1183608 h 4527226"/>
              <a:gd name="connsiteX13445" fmla="*/ 3680139 w 4239875"/>
              <a:gd name="connsiteY13445" fmla="*/ 1164482 h 4527226"/>
              <a:gd name="connsiteX13446" fmla="*/ 3330954 w 4239875"/>
              <a:gd name="connsiteY13446" fmla="*/ 1154204 h 4527226"/>
              <a:gd name="connsiteX13447" fmla="*/ 3326978 w 4239875"/>
              <a:gd name="connsiteY13447" fmla="*/ 1158890 h 4527226"/>
              <a:gd name="connsiteX13448" fmla="*/ 3337516 w 4239875"/>
              <a:gd name="connsiteY13448" fmla="*/ 1155695 h 4527226"/>
              <a:gd name="connsiteX13449" fmla="*/ 3330954 w 4239875"/>
              <a:gd name="connsiteY13449" fmla="*/ 1154204 h 4527226"/>
              <a:gd name="connsiteX13450" fmla="*/ 366079 w 4239875"/>
              <a:gd name="connsiteY13450" fmla="*/ 1153152 h 4527226"/>
              <a:gd name="connsiteX13451" fmla="*/ 361027 w 4239875"/>
              <a:gd name="connsiteY13451" fmla="*/ 1156110 h 4527226"/>
              <a:gd name="connsiteX13452" fmla="*/ 374847 w 4239875"/>
              <a:gd name="connsiteY13452" fmla="*/ 1160546 h 4527226"/>
              <a:gd name="connsiteX13453" fmla="*/ 369753 w 4239875"/>
              <a:gd name="connsiteY13453" fmla="*/ 1154303 h 4527226"/>
              <a:gd name="connsiteX13454" fmla="*/ 366079 w 4239875"/>
              <a:gd name="connsiteY13454" fmla="*/ 1153152 h 4527226"/>
              <a:gd name="connsiteX13455" fmla="*/ 842234 w 4239875"/>
              <a:gd name="connsiteY13455" fmla="*/ 1152311 h 4527226"/>
              <a:gd name="connsiteX13456" fmla="*/ 836776 w 4239875"/>
              <a:gd name="connsiteY13456" fmla="*/ 1153854 h 4527226"/>
              <a:gd name="connsiteX13457" fmla="*/ 846362 w 4239875"/>
              <a:gd name="connsiteY13457" fmla="*/ 1156341 h 4527226"/>
              <a:gd name="connsiteX13458" fmla="*/ 842234 w 4239875"/>
              <a:gd name="connsiteY13458" fmla="*/ 1152311 h 4527226"/>
              <a:gd name="connsiteX13459" fmla="*/ 1099374 w 4239875"/>
              <a:gd name="connsiteY13459" fmla="*/ 1151668 h 4527226"/>
              <a:gd name="connsiteX13460" fmla="*/ 1099904 w 4239875"/>
              <a:gd name="connsiteY13460" fmla="*/ 1166166 h 4527226"/>
              <a:gd name="connsiteX13461" fmla="*/ 1099374 w 4239875"/>
              <a:gd name="connsiteY13461" fmla="*/ 1151668 h 4527226"/>
              <a:gd name="connsiteX13462" fmla="*/ 3696985 w 4239875"/>
              <a:gd name="connsiteY13462" fmla="*/ 1151356 h 4527226"/>
              <a:gd name="connsiteX13463" fmla="*/ 3687254 w 4239875"/>
              <a:gd name="connsiteY13463" fmla="*/ 1164128 h 4527226"/>
              <a:gd name="connsiteX13464" fmla="*/ 3699366 w 4239875"/>
              <a:gd name="connsiteY13464" fmla="*/ 1168369 h 4527226"/>
              <a:gd name="connsiteX13465" fmla="*/ 3700059 w 4239875"/>
              <a:gd name="connsiteY13465" fmla="*/ 1165351 h 4527226"/>
              <a:gd name="connsiteX13466" fmla="*/ 3925238 w 4239875"/>
              <a:gd name="connsiteY13466" fmla="*/ 1150878 h 4527226"/>
              <a:gd name="connsiteX13467" fmla="*/ 3920917 w 4239875"/>
              <a:gd name="connsiteY13467" fmla="*/ 1157680 h 4527226"/>
              <a:gd name="connsiteX13468" fmla="*/ 3934116 w 4239875"/>
              <a:gd name="connsiteY13468" fmla="*/ 1151644 h 4527226"/>
              <a:gd name="connsiteX13469" fmla="*/ 3925238 w 4239875"/>
              <a:gd name="connsiteY13469" fmla="*/ 1150878 h 4527226"/>
              <a:gd name="connsiteX13470" fmla="*/ 650700 w 4239875"/>
              <a:gd name="connsiteY13470" fmla="*/ 1148640 h 4527226"/>
              <a:gd name="connsiteX13471" fmla="*/ 645729 w 4239875"/>
              <a:gd name="connsiteY13471" fmla="*/ 1151247 h 4527226"/>
              <a:gd name="connsiteX13472" fmla="*/ 654186 w 4239875"/>
              <a:gd name="connsiteY13472" fmla="*/ 1150306 h 4527226"/>
              <a:gd name="connsiteX13473" fmla="*/ 650700 w 4239875"/>
              <a:gd name="connsiteY13473" fmla="*/ 1148640 h 4527226"/>
              <a:gd name="connsiteX13474" fmla="*/ 3868823 w 4239875"/>
              <a:gd name="connsiteY13474" fmla="*/ 1147645 h 4527226"/>
              <a:gd name="connsiteX13475" fmla="*/ 3867298 w 4239875"/>
              <a:gd name="connsiteY13475" fmla="*/ 1149978 h 4527226"/>
              <a:gd name="connsiteX13476" fmla="*/ 3860390 w 4239875"/>
              <a:gd name="connsiteY13476" fmla="*/ 1167970 h 4527226"/>
              <a:gd name="connsiteX13477" fmla="*/ 3857642 w 4239875"/>
              <a:gd name="connsiteY13477" fmla="*/ 1188681 h 4527226"/>
              <a:gd name="connsiteX13478" fmla="*/ 3856699 w 4239875"/>
              <a:gd name="connsiteY13478" fmla="*/ 1192477 h 4527226"/>
              <a:gd name="connsiteX13479" fmla="*/ 3864264 w 4239875"/>
              <a:gd name="connsiteY13479" fmla="*/ 1173534 h 4527226"/>
              <a:gd name="connsiteX13480" fmla="*/ 3868241 w 4239875"/>
              <a:gd name="connsiteY13480" fmla="*/ 1149533 h 4527226"/>
              <a:gd name="connsiteX13481" fmla="*/ 605834 w 4239875"/>
              <a:gd name="connsiteY13481" fmla="*/ 1147513 h 4527226"/>
              <a:gd name="connsiteX13482" fmla="*/ 600999 w 4239875"/>
              <a:gd name="connsiteY13482" fmla="*/ 1152196 h 4527226"/>
              <a:gd name="connsiteX13483" fmla="*/ 612809 w 4239875"/>
              <a:gd name="connsiteY13483" fmla="*/ 1158586 h 4527226"/>
              <a:gd name="connsiteX13484" fmla="*/ 605834 w 4239875"/>
              <a:gd name="connsiteY13484" fmla="*/ 1147513 h 4527226"/>
              <a:gd name="connsiteX13485" fmla="*/ 3595163 w 4239875"/>
              <a:gd name="connsiteY13485" fmla="*/ 1145776 h 4527226"/>
              <a:gd name="connsiteX13486" fmla="*/ 3596189 w 4239875"/>
              <a:gd name="connsiteY13486" fmla="*/ 1153467 h 4527226"/>
              <a:gd name="connsiteX13487" fmla="*/ 3601209 w 4239875"/>
              <a:gd name="connsiteY13487" fmla="*/ 1153773 h 4527226"/>
              <a:gd name="connsiteX13488" fmla="*/ 3602845 w 4239875"/>
              <a:gd name="connsiteY13488" fmla="*/ 1151627 h 4527226"/>
              <a:gd name="connsiteX13489" fmla="*/ 584244 w 4239875"/>
              <a:gd name="connsiteY13489" fmla="*/ 1144213 h 4527226"/>
              <a:gd name="connsiteX13490" fmla="*/ 585496 w 4239875"/>
              <a:gd name="connsiteY13490" fmla="*/ 1154769 h 4527226"/>
              <a:gd name="connsiteX13491" fmla="*/ 584244 w 4239875"/>
              <a:gd name="connsiteY13491" fmla="*/ 1144213 h 4527226"/>
              <a:gd name="connsiteX13492" fmla="*/ 860821 w 4239875"/>
              <a:gd name="connsiteY13492" fmla="*/ 1144111 h 4527226"/>
              <a:gd name="connsiteX13493" fmla="*/ 856190 w 4239875"/>
              <a:gd name="connsiteY13493" fmla="*/ 1147161 h 4527226"/>
              <a:gd name="connsiteX13494" fmla="*/ 863887 w 4239875"/>
              <a:gd name="connsiteY13494" fmla="*/ 1145443 h 4527226"/>
              <a:gd name="connsiteX13495" fmla="*/ 860821 w 4239875"/>
              <a:gd name="connsiteY13495" fmla="*/ 1144111 h 4527226"/>
              <a:gd name="connsiteX13496" fmla="*/ 3008631 w 4239875"/>
              <a:gd name="connsiteY13496" fmla="*/ 1142306 h 4527226"/>
              <a:gd name="connsiteX13497" fmla="*/ 3005956 w 4239875"/>
              <a:gd name="connsiteY13497" fmla="*/ 1143594 h 4527226"/>
              <a:gd name="connsiteX13498" fmla="*/ 3013938 w 4239875"/>
              <a:gd name="connsiteY13498" fmla="*/ 1144226 h 4527226"/>
              <a:gd name="connsiteX13499" fmla="*/ 3008631 w 4239875"/>
              <a:gd name="connsiteY13499" fmla="*/ 1142306 h 4527226"/>
              <a:gd name="connsiteX13500" fmla="*/ 663624 w 4239875"/>
              <a:gd name="connsiteY13500" fmla="*/ 1141481 h 4527226"/>
              <a:gd name="connsiteX13501" fmla="*/ 665969 w 4239875"/>
              <a:gd name="connsiteY13501" fmla="*/ 1149462 h 4527226"/>
              <a:gd name="connsiteX13502" fmla="*/ 663624 w 4239875"/>
              <a:gd name="connsiteY13502" fmla="*/ 1141481 h 4527226"/>
              <a:gd name="connsiteX13503" fmla="*/ 818451 w 4239875"/>
              <a:gd name="connsiteY13503" fmla="*/ 1141343 h 4527226"/>
              <a:gd name="connsiteX13504" fmla="*/ 822342 w 4239875"/>
              <a:gd name="connsiteY13504" fmla="*/ 1149350 h 4527226"/>
              <a:gd name="connsiteX13505" fmla="*/ 824869 w 4239875"/>
              <a:gd name="connsiteY13505" fmla="*/ 1142490 h 4527226"/>
              <a:gd name="connsiteX13506" fmla="*/ 818451 w 4239875"/>
              <a:gd name="connsiteY13506" fmla="*/ 1141343 h 4527226"/>
              <a:gd name="connsiteX13507" fmla="*/ 1042238 w 4239875"/>
              <a:gd name="connsiteY13507" fmla="*/ 1138338 h 4527226"/>
              <a:gd name="connsiteX13508" fmla="*/ 1045650 w 4239875"/>
              <a:gd name="connsiteY13508" fmla="*/ 1145849 h 4527226"/>
              <a:gd name="connsiteX13509" fmla="*/ 1048084 w 4239875"/>
              <a:gd name="connsiteY13509" fmla="*/ 1138896 h 4527226"/>
              <a:gd name="connsiteX13510" fmla="*/ 1042238 w 4239875"/>
              <a:gd name="connsiteY13510" fmla="*/ 1138338 h 4527226"/>
              <a:gd name="connsiteX13511" fmla="*/ 797975 w 4239875"/>
              <a:gd name="connsiteY13511" fmla="*/ 1136964 h 4527226"/>
              <a:gd name="connsiteX13512" fmla="*/ 802981 w 4239875"/>
              <a:gd name="connsiteY13512" fmla="*/ 1147917 h 4527226"/>
              <a:gd name="connsiteX13513" fmla="*/ 806878 w 4239875"/>
              <a:gd name="connsiteY13513" fmla="*/ 1146160 h 4527226"/>
              <a:gd name="connsiteX13514" fmla="*/ 801867 w 4239875"/>
              <a:gd name="connsiteY13514" fmla="*/ 1137539 h 4527226"/>
              <a:gd name="connsiteX13515" fmla="*/ 797975 w 4239875"/>
              <a:gd name="connsiteY13515" fmla="*/ 1136964 h 4527226"/>
              <a:gd name="connsiteX13516" fmla="*/ 1094814 w 4239875"/>
              <a:gd name="connsiteY13516" fmla="*/ 1136923 h 4527226"/>
              <a:gd name="connsiteX13517" fmla="*/ 1099027 w 4239875"/>
              <a:gd name="connsiteY13517" fmla="*/ 1145262 h 4527226"/>
              <a:gd name="connsiteX13518" fmla="*/ 1101055 w 4239875"/>
              <a:gd name="connsiteY13518" fmla="*/ 1137887 h 4527226"/>
              <a:gd name="connsiteX13519" fmla="*/ 1094814 w 4239875"/>
              <a:gd name="connsiteY13519" fmla="*/ 1136923 h 4527226"/>
              <a:gd name="connsiteX13520" fmla="*/ 648553 w 4239875"/>
              <a:gd name="connsiteY13520" fmla="*/ 1135549 h 4527226"/>
              <a:gd name="connsiteX13521" fmla="*/ 641982 w 4239875"/>
              <a:gd name="connsiteY13521" fmla="*/ 1138232 h 4527226"/>
              <a:gd name="connsiteX13522" fmla="*/ 652848 w 4239875"/>
              <a:gd name="connsiteY13522" fmla="*/ 1139488 h 4527226"/>
              <a:gd name="connsiteX13523" fmla="*/ 648553 w 4239875"/>
              <a:gd name="connsiteY13523" fmla="*/ 1135549 h 4527226"/>
              <a:gd name="connsiteX13524" fmla="*/ 3315403 w 4239875"/>
              <a:gd name="connsiteY13524" fmla="*/ 1135273 h 4527226"/>
              <a:gd name="connsiteX13525" fmla="*/ 3314340 w 4239875"/>
              <a:gd name="connsiteY13525" fmla="*/ 1137707 h 4527226"/>
              <a:gd name="connsiteX13526" fmla="*/ 3317299 w 4239875"/>
              <a:gd name="connsiteY13526" fmla="*/ 1137966 h 4527226"/>
              <a:gd name="connsiteX13527" fmla="*/ 3315403 w 4239875"/>
              <a:gd name="connsiteY13527" fmla="*/ 1135273 h 4527226"/>
              <a:gd name="connsiteX13528" fmla="*/ 820493 w 4239875"/>
              <a:gd name="connsiteY13528" fmla="*/ 1133313 h 4527226"/>
              <a:gd name="connsiteX13529" fmla="*/ 819393 w 4239875"/>
              <a:gd name="connsiteY13529" fmla="*/ 1136291 h 4527226"/>
              <a:gd name="connsiteX13530" fmla="*/ 823359 w 4239875"/>
              <a:gd name="connsiteY13530" fmla="*/ 1136274 h 4527226"/>
              <a:gd name="connsiteX13531" fmla="*/ 823083 w 4239875"/>
              <a:gd name="connsiteY13531" fmla="*/ 1133674 h 4527226"/>
              <a:gd name="connsiteX13532" fmla="*/ 820493 w 4239875"/>
              <a:gd name="connsiteY13532" fmla="*/ 1133313 h 4527226"/>
              <a:gd name="connsiteX13533" fmla="*/ 3761486 w 4239875"/>
              <a:gd name="connsiteY13533" fmla="*/ 1132175 h 4527226"/>
              <a:gd name="connsiteX13534" fmla="*/ 3759211 w 4239875"/>
              <a:gd name="connsiteY13534" fmla="*/ 1132384 h 4527226"/>
              <a:gd name="connsiteX13535" fmla="*/ 3759100 w 4239875"/>
              <a:gd name="connsiteY13535" fmla="*/ 1133934 h 4527226"/>
              <a:gd name="connsiteX13536" fmla="*/ 3762735 w 4239875"/>
              <a:gd name="connsiteY13536" fmla="*/ 1134105 h 4527226"/>
              <a:gd name="connsiteX13537" fmla="*/ 3128059 w 4239875"/>
              <a:gd name="connsiteY13537" fmla="*/ 1132123 h 4527226"/>
              <a:gd name="connsiteX13538" fmla="*/ 3123297 w 4239875"/>
              <a:gd name="connsiteY13538" fmla="*/ 1137802 h 4527226"/>
              <a:gd name="connsiteX13539" fmla="*/ 3135601 w 4239875"/>
              <a:gd name="connsiteY13539" fmla="*/ 1133091 h 4527226"/>
              <a:gd name="connsiteX13540" fmla="*/ 3128059 w 4239875"/>
              <a:gd name="connsiteY13540" fmla="*/ 1132123 h 4527226"/>
              <a:gd name="connsiteX13541" fmla="*/ 853955 w 4239875"/>
              <a:gd name="connsiteY13541" fmla="*/ 1131171 h 4527226"/>
              <a:gd name="connsiteX13542" fmla="*/ 857988 w 4239875"/>
              <a:gd name="connsiteY13542" fmla="*/ 1139043 h 4527226"/>
              <a:gd name="connsiteX13543" fmla="*/ 859834 w 4239875"/>
              <a:gd name="connsiteY13543" fmla="*/ 1132839 h 4527226"/>
              <a:gd name="connsiteX13544" fmla="*/ 853955 w 4239875"/>
              <a:gd name="connsiteY13544" fmla="*/ 1131171 h 4527226"/>
              <a:gd name="connsiteX13545" fmla="*/ 1045378 w 4239875"/>
              <a:gd name="connsiteY13545" fmla="*/ 1131061 h 4527226"/>
              <a:gd name="connsiteX13546" fmla="*/ 1042842 w 4239875"/>
              <a:gd name="connsiteY13546" fmla="*/ 1132965 h 4527226"/>
              <a:gd name="connsiteX13547" fmla="*/ 1046956 w 4239875"/>
              <a:gd name="connsiteY13547" fmla="*/ 1133403 h 4527226"/>
              <a:gd name="connsiteX13548" fmla="*/ 1045378 w 4239875"/>
              <a:gd name="connsiteY13548" fmla="*/ 1131061 h 4527226"/>
              <a:gd name="connsiteX13549" fmla="*/ 624399 w 4239875"/>
              <a:gd name="connsiteY13549" fmla="*/ 1129539 h 4527226"/>
              <a:gd name="connsiteX13550" fmla="*/ 614744 w 4239875"/>
              <a:gd name="connsiteY13550" fmla="*/ 1138886 h 4527226"/>
              <a:gd name="connsiteX13551" fmla="*/ 626352 w 4239875"/>
              <a:gd name="connsiteY13551" fmla="*/ 1156768 h 4527226"/>
              <a:gd name="connsiteX13552" fmla="*/ 637557 w 4239875"/>
              <a:gd name="connsiteY13552" fmla="*/ 1166375 h 4527226"/>
              <a:gd name="connsiteX13553" fmla="*/ 624399 w 4239875"/>
              <a:gd name="connsiteY13553" fmla="*/ 1129539 h 4527226"/>
              <a:gd name="connsiteX13554" fmla="*/ 343624 w 4239875"/>
              <a:gd name="connsiteY13554" fmla="*/ 1128113 h 4527226"/>
              <a:gd name="connsiteX13555" fmla="*/ 340665 w 4239875"/>
              <a:gd name="connsiteY13555" fmla="*/ 1128929 h 4527226"/>
              <a:gd name="connsiteX13556" fmla="*/ 342883 w 4239875"/>
              <a:gd name="connsiteY13556" fmla="*/ 1137027 h 4527226"/>
              <a:gd name="connsiteX13557" fmla="*/ 343624 w 4239875"/>
              <a:gd name="connsiteY13557" fmla="*/ 1128113 h 4527226"/>
              <a:gd name="connsiteX13558" fmla="*/ 596468 w 4239875"/>
              <a:gd name="connsiteY13558" fmla="*/ 1127840 h 4527226"/>
              <a:gd name="connsiteX13559" fmla="*/ 594713 w 4239875"/>
              <a:gd name="connsiteY13559" fmla="*/ 1145700 h 4527226"/>
              <a:gd name="connsiteX13560" fmla="*/ 607637 w 4239875"/>
              <a:gd name="connsiteY13560" fmla="*/ 1139375 h 4527226"/>
              <a:gd name="connsiteX13561" fmla="*/ 596468 w 4239875"/>
              <a:gd name="connsiteY13561" fmla="*/ 1127840 h 4527226"/>
              <a:gd name="connsiteX13562" fmla="*/ 210399 w 4239875"/>
              <a:gd name="connsiteY13562" fmla="*/ 1127663 h 4527226"/>
              <a:gd name="connsiteX13563" fmla="*/ 197704 w 4239875"/>
              <a:gd name="connsiteY13563" fmla="*/ 1134220 h 4527226"/>
              <a:gd name="connsiteX13564" fmla="*/ 210399 w 4239875"/>
              <a:gd name="connsiteY13564" fmla="*/ 1127663 h 4527226"/>
              <a:gd name="connsiteX13565" fmla="*/ 799352 w 4239875"/>
              <a:gd name="connsiteY13565" fmla="*/ 1127655 h 4527226"/>
              <a:gd name="connsiteX13566" fmla="*/ 795230 w 4239875"/>
              <a:gd name="connsiteY13566" fmla="*/ 1129930 h 4527226"/>
              <a:gd name="connsiteX13567" fmla="*/ 802055 w 4239875"/>
              <a:gd name="connsiteY13567" fmla="*/ 1131171 h 4527226"/>
              <a:gd name="connsiteX13568" fmla="*/ 799352 w 4239875"/>
              <a:gd name="connsiteY13568" fmla="*/ 1127655 h 4527226"/>
              <a:gd name="connsiteX13569" fmla="*/ 3602786 w 4239875"/>
              <a:gd name="connsiteY13569" fmla="*/ 1125513 h 4527226"/>
              <a:gd name="connsiteX13570" fmla="*/ 3600209 w 4239875"/>
              <a:gd name="connsiteY13570" fmla="*/ 1128493 h 4527226"/>
              <a:gd name="connsiteX13571" fmla="*/ 3601599 w 4239875"/>
              <a:gd name="connsiteY13571" fmla="*/ 1130374 h 4527226"/>
              <a:gd name="connsiteX13572" fmla="*/ 3606058 w 4239875"/>
              <a:gd name="connsiteY13572" fmla="*/ 1131513 h 4527226"/>
              <a:gd name="connsiteX13573" fmla="*/ 3610054 w 4239875"/>
              <a:gd name="connsiteY13573" fmla="*/ 1126841 h 4527226"/>
              <a:gd name="connsiteX13574" fmla="*/ 3606712 w 4239875"/>
              <a:gd name="connsiteY13574" fmla="*/ 1126230 h 4527226"/>
              <a:gd name="connsiteX13575" fmla="*/ 3606496 w 4239875"/>
              <a:gd name="connsiteY13575" fmla="*/ 1126786 h 4527226"/>
              <a:gd name="connsiteX13576" fmla="*/ 3606012 w 4239875"/>
              <a:gd name="connsiteY13576" fmla="*/ 1126102 h 4527226"/>
              <a:gd name="connsiteX13577" fmla="*/ 1093498 w 4239875"/>
              <a:gd name="connsiteY13577" fmla="*/ 1125425 h 4527226"/>
              <a:gd name="connsiteX13578" fmla="*/ 1096617 w 4239875"/>
              <a:gd name="connsiteY13578" fmla="*/ 1132761 h 4527226"/>
              <a:gd name="connsiteX13579" fmla="*/ 1099708 w 4239875"/>
              <a:gd name="connsiteY13579" fmla="*/ 1131839 h 4527226"/>
              <a:gd name="connsiteX13580" fmla="*/ 1097760 w 4239875"/>
              <a:gd name="connsiteY13580" fmla="*/ 1127512 h 4527226"/>
              <a:gd name="connsiteX13581" fmla="*/ 1093498 w 4239875"/>
              <a:gd name="connsiteY13581" fmla="*/ 1125425 h 4527226"/>
              <a:gd name="connsiteX13582" fmla="*/ 796640 w 4239875"/>
              <a:gd name="connsiteY13582" fmla="*/ 1124894 h 4527226"/>
              <a:gd name="connsiteX13583" fmla="*/ 796181 w 4239875"/>
              <a:gd name="connsiteY13583" fmla="*/ 1125141 h 4527226"/>
              <a:gd name="connsiteX13584" fmla="*/ 795792 w 4239875"/>
              <a:gd name="connsiteY13584" fmla="*/ 1125352 h 4527226"/>
              <a:gd name="connsiteX13585" fmla="*/ 794331 w 4239875"/>
              <a:gd name="connsiteY13585" fmla="*/ 1126142 h 4527226"/>
              <a:gd name="connsiteX13586" fmla="*/ 793887 w 4239875"/>
              <a:gd name="connsiteY13586" fmla="*/ 1126381 h 4527226"/>
              <a:gd name="connsiteX13587" fmla="*/ 792512 w 4239875"/>
              <a:gd name="connsiteY13587" fmla="*/ 1127123 h 4527226"/>
              <a:gd name="connsiteX13588" fmla="*/ 794331 w 4239875"/>
              <a:gd name="connsiteY13588" fmla="*/ 1126142 h 4527226"/>
              <a:gd name="connsiteX13589" fmla="*/ 795322 w 4239875"/>
              <a:gd name="connsiteY13589" fmla="*/ 1125606 h 4527226"/>
              <a:gd name="connsiteX13590" fmla="*/ 795792 w 4239875"/>
              <a:gd name="connsiteY13590" fmla="*/ 1125352 h 4527226"/>
              <a:gd name="connsiteX13591" fmla="*/ 3884617 w 4239875"/>
              <a:gd name="connsiteY13591" fmla="*/ 1124868 h 4527226"/>
              <a:gd name="connsiteX13592" fmla="*/ 3881021 w 4239875"/>
              <a:gd name="connsiteY13592" fmla="*/ 1126599 h 4527226"/>
              <a:gd name="connsiteX13593" fmla="*/ 3879921 w 4239875"/>
              <a:gd name="connsiteY13593" fmla="*/ 1129035 h 4527226"/>
              <a:gd name="connsiteX13594" fmla="*/ 3881633 w 4239875"/>
              <a:gd name="connsiteY13594" fmla="*/ 1133229 h 4527226"/>
              <a:gd name="connsiteX13595" fmla="*/ 3884617 w 4239875"/>
              <a:gd name="connsiteY13595" fmla="*/ 1124868 h 4527226"/>
              <a:gd name="connsiteX13596" fmla="*/ 3443520 w 4239875"/>
              <a:gd name="connsiteY13596" fmla="*/ 1124024 h 4527226"/>
              <a:gd name="connsiteX13597" fmla="*/ 3442734 w 4239875"/>
              <a:gd name="connsiteY13597" fmla="*/ 1125169 h 4527226"/>
              <a:gd name="connsiteX13598" fmla="*/ 3443806 w 4239875"/>
              <a:gd name="connsiteY13598" fmla="*/ 1126391 h 4527226"/>
              <a:gd name="connsiteX13599" fmla="*/ 3442903 w 4239875"/>
              <a:gd name="connsiteY13599" fmla="*/ 1129799 h 4527226"/>
              <a:gd name="connsiteX13600" fmla="*/ 3441749 w 4239875"/>
              <a:gd name="connsiteY13600" fmla="*/ 1126602 h 4527226"/>
              <a:gd name="connsiteX13601" fmla="*/ 3439544 w 4239875"/>
              <a:gd name="connsiteY13601" fmla="*/ 1129812 h 4527226"/>
              <a:gd name="connsiteX13602" fmla="*/ 3450389 w 4239875"/>
              <a:gd name="connsiteY13602" fmla="*/ 1124727 h 4527226"/>
              <a:gd name="connsiteX13603" fmla="*/ 3443520 w 4239875"/>
              <a:gd name="connsiteY13603" fmla="*/ 1124024 h 4527226"/>
              <a:gd name="connsiteX13604" fmla="*/ 407021 w 4239875"/>
              <a:gd name="connsiteY13604" fmla="*/ 1123680 h 4527226"/>
              <a:gd name="connsiteX13605" fmla="*/ 410972 w 4239875"/>
              <a:gd name="connsiteY13605" fmla="*/ 1131631 h 4527226"/>
              <a:gd name="connsiteX13606" fmla="*/ 412633 w 4239875"/>
              <a:gd name="connsiteY13606" fmla="*/ 1125604 h 4527226"/>
              <a:gd name="connsiteX13607" fmla="*/ 407021 w 4239875"/>
              <a:gd name="connsiteY13607" fmla="*/ 1123680 h 4527226"/>
              <a:gd name="connsiteX13608" fmla="*/ 3948094 w 4239875"/>
              <a:gd name="connsiteY13608" fmla="*/ 1121789 h 4527226"/>
              <a:gd name="connsiteX13609" fmla="*/ 3949881 w 4239875"/>
              <a:gd name="connsiteY13609" fmla="*/ 1130553 h 4527226"/>
              <a:gd name="connsiteX13610" fmla="*/ 3951128 w 4239875"/>
              <a:gd name="connsiteY13610" fmla="*/ 1122249 h 4527226"/>
              <a:gd name="connsiteX13611" fmla="*/ 3948094 w 4239875"/>
              <a:gd name="connsiteY13611" fmla="*/ 1121789 h 4527226"/>
              <a:gd name="connsiteX13612" fmla="*/ 815918 w 4239875"/>
              <a:gd name="connsiteY13612" fmla="*/ 1119590 h 4527226"/>
              <a:gd name="connsiteX13613" fmla="*/ 820826 w 4239875"/>
              <a:gd name="connsiteY13613" fmla="*/ 1130639 h 4527226"/>
              <a:gd name="connsiteX13614" fmla="*/ 824821 w 4239875"/>
              <a:gd name="connsiteY13614" fmla="*/ 1128786 h 4527226"/>
              <a:gd name="connsiteX13615" fmla="*/ 822174 w 4239875"/>
              <a:gd name="connsiteY13615" fmla="*/ 1122315 h 4527226"/>
              <a:gd name="connsiteX13616" fmla="*/ 815918 w 4239875"/>
              <a:gd name="connsiteY13616" fmla="*/ 1119590 h 4527226"/>
              <a:gd name="connsiteX13617" fmla="*/ 855895 w 4239875"/>
              <a:gd name="connsiteY13617" fmla="*/ 1117189 h 4527226"/>
              <a:gd name="connsiteX13618" fmla="*/ 854982 w 4239875"/>
              <a:gd name="connsiteY13618" fmla="*/ 1125924 h 4527226"/>
              <a:gd name="connsiteX13619" fmla="*/ 858879 w 4239875"/>
              <a:gd name="connsiteY13619" fmla="*/ 1126077 h 4527226"/>
              <a:gd name="connsiteX13620" fmla="*/ 855895 w 4239875"/>
              <a:gd name="connsiteY13620" fmla="*/ 1117189 h 4527226"/>
              <a:gd name="connsiteX13621" fmla="*/ 341548 w 4239875"/>
              <a:gd name="connsiteY13621" fmla="*/ 1115969 h 4527226"/>
              <a:gd name="connsiteX13622" fmla="*/ 345576 w 4239875"/>
              <a:gd name="connsiteY13622" fmla="*/ 1123835 h 4527226"/>
              <a:gd name="connsiteX13623" fmla="*/ 341548 w 4239875"/>
              <a:gd name="connsiteY13623" fmla="*/ 1115969 h 4527226"/>
              <a:gd name="connsiteX13624" fmla="*/ 1095056 w 4239875"/>
              <a:gd name="connsiteY13624" fmla="*/ 1115935 h 4527226"/>
              <a:gd name="connsiteX13625" fmla="*/ 1098698 w 4239875"/>
              <a:gd name="connsiteY13625" fmla="*/ 1121604 h 4527226"/>
              <a:gd name="connsiteX13626" fmla="*/ 1095056 w 4239875"/>
              <a:gd name="connsiteY13626" fmla="*/ 1115935 h 4527226"/>
              <a:gd name="connsiteX13627" fmla="*/ 1091998 w 4239875"/>
              <a:gd name="connsiteY13627" fmla="*/ 1114372 h 4527226"/>
              <a:gd name="connsiteX13628" fmla="*/ 1091535 w 4239875"/>
              <a:gd name="connsiteY13628" fmla="*/ 1114615 h 4527226"/>
              <a:gd name="connsiteX13629" fmla="*/ 1091361 w 4239875"/>
              <a:gd name="connsiteY13629" fmla="*/ 1114707 h 4527226"/>
              <a:gd name="connsiteX13630" fmla="*/ 1089700 w 4239875"/>
              <a:gd name="connsiteY13630" fmla="*/ 1115573 h 4527226"/>
              <a:gd name="connsiteX13631" fmla="*/ 1090666 w 4239875"/>
              <a:gd name="connsiteY13631" fmla="*/ 1115070 h 4527226"/>
              <a:gd name="connsiteX13632" fmla="*/ 1091361 w 4239875"/>
              <a:gd name="connsiteY13632" fmla="*/ 1114707 h 4527226"/>
              <a:gd name="connsiteX13633" fmla="*/ 3613907 w 4239875"/>
              <a:gd name="connsiteY13633" fmla="*/ 1110914 h 4527226"/>
              <a:gd name="connsiteX13634" fmla="*/ 3610249 w 4239875"/>
              <a:gd name="connsiteY13634" fmla="*/ 1115142 h 4527226"/>
              <a:gd name="connsiteX13635" fmla="*/ 3621174 w 4239875"/>
              <a:gd name="connsiteY13635" fmla="*/ 1112242 h 4527226"/>
              <a:gd name="connsiteX13636" fmla="*/ 3613907 w 4239875"/>
              <a:gd name="connsiteY13636" fmla="*/ 1110914 h 4527226"/>
              <a:gd name="connsiteX13637" fmla="*/ 696919 w 4239875"/>
              <a:gd name="connsiteY13637" fmla="*/ 1110283 h 4527226"/>
              <a:gd name="connsiteX13638" fmla="*/ 687088 w 4239875"/>
              <a:gd name="connsiteY13638" fmla="*/ 1119803 h 4527226"/>
              <a:gd name="connsiteX13639" fmla="*/ 696809 w 4239875"/>
              <a:gd name="connsiteY13639" fmla="*/ 1118041 h 4527226"/>
              <a:gd name="connsiteX13640" fmla="*/ 696919 w 4239875"/>
              <a:gd name="connsiteY13640" fmla="*/ 1110283 h 4527226"/>
              <a:gd name="connsiteX13641" fmla="*/ 3948722 w 4239875"/>
              <a:gd name="connsiteY13641" fmla="*/ 1109485 h 4527226"/>
              <a:gd name="connsiteX13642" fmla="*/ 3945651 w 4239875"/>
              <a:gd name="connsiteY13642" fmla="*/ 1117771 h 4527226"/>
              <a:gd name="connsiteX13643" fmla="*/ 3948722 w 4239875"/>
              <a:gd name="connsiteY13643" fmla="*/ 1109485 h 4527226"/>
              <a:gd name="connsiteX13644" fmla="*/ 836633 w 4239875"/>
              <a:gd name="connsiteY13644" fmla="*/ 1108487 h 4527226"/>
              <a:gd name="connsiteX13645" fmla="*/ 830264 w 4239875"/>
              <a:gd name="connsiteY13645" fmla="*/ 1110239 h 4527226"/>
              <a:gd name="connsiteX13646" fmla="*/ 840906 w 4239875"/>
              <a:gd name="connsiteY13646" fmla="*/ 1111709 h 4527226"/>
              <a:gd name="connsiteX13647" fmla="*/ 836633 w 4239875"/>
              <a:gd name="connsiteY13647" fmla="*/ 1108487 h 4527226"/>
              <a:gd name="connsiteX13648" fmla="*/ 1119156 w 4239875"/>
              <a:gd name="connsiteY13648" fmla="*/ 1106968 h 4527226"/>
              <a:gd name="connsiteX13649" fmla="*/ 1134297 w 4239875"/>
              <a:gd name="connsiteY13649" fmla="*/ 1130269 h 4527226"/>
              <a:gd name="connsiteX13650" fmla="*/ 1126578 w 4239875"/>
              <a:gd name="connsiteY13650" fmla="*/ 1107210 h 4527226"/>
              <a:gd name="connsiteX13651" fmla="*/ 1119156 w 4239875"/>
              <a:gd name="connsiteY13651" fmla="*/ 1106968 h 4527226"/>
              <a:gd name="connsiteX13652" fmla="*/ 3132137 w 4239875"/>
              <a:gd name="connsiteY13652" fmla="*/ 1106622 h 4527226"/>
              <a:gd name="connsiteX13653" fmla="*/ 3128321 w 4239875"/>
              <a:gd name="connsiteY13653" fmla="*/ 1111364 h 4527226"/>
              <a:gd name="connsiteX13654" fmla="*/ 3137829 w 4239875"/>
              <a:gd name="connsiteY13654" fmla="*/ 1107393 h 4527226"/>
              <a:gd name="connsiteX13655" fmla="*/ 3132137 w 4239875"/>
              <a:gd name="connsiteY13655" fmla="*/ 1106622 h 4527226"/>
              <a:gd name="connsiteX13656" fmla="*/ 352883 w 4239875"/>
              <a:gd name="connsiteY13656" fmla="*/ 1100876 h 4527226"/>
              <a:gd name="connsiteX13657" fmla="*/ 347870 w 4239875"/>
              <a:gd name="connsiteY13657" fmla="*/ 1103796 h 4527226"/>
              <a:gd name="connsiteX13658" fmla="*/ 361642 w 4239875"/>
              <a:gd name="connsiteY13658" fmla="*/ 1108279 h 4527226"/>
              <a:gd name="connsiteX13659" fmla="*/ 356542 w 4239875"/>
              <a:gd name="connsiteY13659" fmla="*/ 1102039 h 4527226"/>
              <a:gd name="connsiteX13660" fmla="*/ 352883 w 4239875"/>
              <a:gd name="connsiteY13660" fmla="*/ 1100876 h 4527226"/>
              <a:gd name="connsiteX13661" fmla="*/ 3392141 w 4239875"/>
              <a:gd name="connsiteY13661" fmla="*/ 1100703 h 4527226"/>
              <a:gd name="connsiteX13662" fmla="*/ 3386134 w 4239875"/>
              <a:gd name="connsiteY13662" fmla="*/ 1102440 h 4527226"/>
              <a:gd name="connsiteX13663" fmla="*/ 3388938 w 4239875"/>
              <a:gd name="connsiteY13663" fmla="*/ 1109485 h 4527226"/>
              <a:gd name="connsiteX13664" fmla="*/ 3392141 w 4239875"/>
              <a:gd name="connsiteY13664" fmla="*/ 1100703 h 4527226"/>
              <a:gd name="connsiteX13665" fmla="*/ 3450817 w 4239875"/>
              <a:gd name="connsiteY13665" fmla="*/ 1099095 h 4527226"/>
              <a:gd name="connsiteX13666" fmla="*/ 3444066 w 4239875"/>
              <a:gd name="connsiteY13666" fmla="*/ 1101330 h 4527226"/>
              <a:gd name="connsiteX13667" fmla="*/ 3443057 w 4239875"/>
              <a:gd name="connsiteY13667" fmla="*/ 1109280 h 4527226"/>
              <a:gd name="connsiteX13668" fmla="*/ 3446910 w 4239875"/>
              <a:gd name="connsiteY13668" fmla="*/ 1108640 h 4527226"/>
              <a:gd name="connsiteX13669" fmla="*/ 3450817 w 4239875"/>
              <a:gd name="connsiteY13669" fmla="*/ 1099095 h 4527226"/>
              <a:gd name="connsiteX13670" fmla="*/ 3462535 w 4239875"/>
              <a:gd name="connsiteY13670" fmla="*/ 1099079 h 4527226"/>
              <a:gd name="connsiteX13671" fmla="*/ 3460340 w 4239875"/>
              <a:gd name="connsiteY13671" fmla="*/ 1114921 h 4527226"/>
              <a:gd name="connsiteX13672" fmla="*/ 3459351 w 4239875"/>
              <a:gd name="connsiteY13672" fmla="*/ 1104318 h 4527226"/>
              <a:gd name="connsiteX13673" fmla="*/ 3451166 w 4239875"/>
              <a:gd name="connsiteY13673" fmla="*/ 1115065 h 4527226"/>
              <a:gd name="connsiteX13674" fmla="*/ 3458912 w 4239875"/>
              <a:gd name="connsiteY13674" fmla="*/ 1125233 h 4527226"/>
              <a:gd name="connsiteX13675" fmla="*/ 3458333 w 4239875"/>
              <a:gd name="connsiteY13675" fmla="*/ 1129411 h 4527226"/>
              <a:gd name="connsiteX13676" fmla="*/ 3469393 w 4239875"/>
              <a:gd name="connsiteY13676" fmla="*/ 1100608 h 4527226"/>
              <a:gd name="connsiteX13677" fmla="*/ 3465782 w 4239875"/>
              <a:gd name="connsiteY13677" fmla="*/ 1100568 h 4527226"/>
              <a:gd name="connsiteX13678" fmla="*/ 3932190 w 4239875"/>
              <a:gd name="connsiteY13678" fmla="*/ 1097422 h 4527226"/>
              <a:gd name="connsiteX13679" fmla="*/ 3929897 w 4239875"/>
              <a:gd name="connsiteY13679" fmla="*/ 1101024 h 4527226"/>
              <a:gd name="connsiteX13680" fmla="*/ 3934351 w 4239875"/>
              <a:gd name="connsiteY13680" fmla="*/ 1102210 h 4527226"/>
              <a:gd name="connsiteX13681" fmla="*/ 3932860 w 4239875"/>
              <a:gd name="connsiteY13681" fmla="*/ 1104314 h 4527226"/>
              <a:gd name="connsiteX13682" fmla="*/ 3932512 w 4239875"/>
              <a:gd name="connsiteY13682" fmla="*/ 1104576 h 4527226"/>
              <a:gd name="connsiteX13683" fmla="*/ 3936613 w 4239875"/>
              <a:gd name="connsiteY13683" fmla="*/ 1104891 h 4527226"/>
              <a:gd name="connsiteX13684" fmla="*/ 3941007 w 4239875"/>
              <a:gd name="connsiteY13684" fmla="*/ 1098143 h 4527226"/>
              <a:gd name="connsiteX13685" fmla="*/ 3932190 w 4239875"/>
              <a:gd name="connsiteY13685" fmla="*/ 1097422 h 4527226"/>
              <a:gd name="connsiteX13686" fmla="*/ 3346119 w 4239875"/>
              <a:gd name="connsiteY13686" fmla="*/ 1096979 h 4527226"/>
              <a:gd name="connsiteX13687" fmla="*/ 3341037 w 4239875"/>
              <a:gd name="connsiteY13687" fmla="*/ 1099176 h 4527226"/>
              <a:gd name="connsiteX13688" fmla="*/ 3346060 w 4239875"/>
              <a:gd name="connsiteY13688" fmla="*/ 1121509 h 4527226"/>
              <a:gd name="connsiteX13689" fmla="*/ 3353818 w 4239875"/>
              <a:gd name="connsiteY13689" fmla="*/ 1100345 h 4527226"/>
              <a:gd name="connsiteX13690" fmla="*/ 3346119 w 4239875"/>
              <a:gd name="connsiteY13690" fmla="*/ 1096979 h 4527226"/>
              <a:gd name="connsiteX13691" fmla="*/ 3570002 w 4239875"/>
              <a:gd name="connsiteY13691" fmla="*/ 1095955 h 4527226"/>
              <a:gd name="connsiteX13692" fmla="*/ 3566799 w 4239875"/>
              <a:gd name="connsiteY13692" fmla="*/ 1099708 h 4527226"/>
              <a:gd name="connsiteX13693" fmla="*/ 3571402 w 4239875"/>
              <a:gd name="connsiteY13693" fmla="*/ 1100350 h 4527226"/>
              <a:gd name="connsiteX13694" fmla="*/ 3571221 w 4239875"/>
              <a:gd name="connsiteY13694" fmla="*/ 1097470 h 4527226"/>
              <a:gd name="connsiteX13695" fmla="*/ 3656261 w 4239875"/>
              <a:gd name="connsiteY13695" fmla="*/ 1094907 h 4527226"/>
              <a:gd name="connsiteX13696" fmla="*/ 3650185 w 4239875"/>
              <a:gd name="connsiteY13696" fmla="*/ 1096507 h 4527226"/>
              <a:gd name="connsiteX13697" fmla="*/ 3662498 w 4239875"/>
              <a:gd name="connsiteY13697" fmla="*/ 1099658 h 4527226"/>
              <a:gd name="connsiteX13698" fmla="*/ 3656261 w 4239875"/>
              <a:gd name="connsiteY13698" fmla="*/ 1094907 h 4527226"/>
              <a:gd name="connsiteX13699" fmla="*/ 1289168 w 4239875"/>
              <a:gd name="connsiteY13699" fmla="*/ 1093116 h 4527226"/>
              <a:gd name="connsiteX13700" fmla="*/ 1283176 w 4239875"/>
              <a:gd name="connsiteY13700" fmla="*/ 1095037 h 4527226"/>
              <a:gd name="connsiteX13701" fmla="*/ 1294015 w 4239875"/>
              <a:gd name="connsiteY13701" fmla="*/ 1096966 h 4527226"/>
              <a:gd name="connsiteX13702" fmla="*/ 1289168 w 4239875"/>
              <a:gd name="connsiteY13702" fmla="*/ 1093116 h 4527226"/>
              <a:gd name="connsiteX13703" fmla="*/ 3637547 w 4239875"/>
              <a:gd name="connsiteY13703" fmla="*/ 1092844 h 4527226"/>
              <a:gd name="connsiteX13704" fmla="*/ 3633021 w 4239875"/>
              <a:gd name="connsiteY13704" fmla="*/ 1098214 h 4527226"/>
              <a:gd name="connsiteX13705" fmla="*/ 3644970 w 4239875"/>
              <a:gd name="connsiteY13705" fmla="*/ 1093971 h 4527226"/>
              <a:gd name="connsiteX13706" fmla="*/ 3637547 w 4239875"/>
              <a:gd name="connsiteY13706" fmla="*/ 1092844 h 4527226"/>
              <a:gd name="connsiteX13707" fmla="*/ 3155281 w 4239875"/>
              <a:gd name="connsiteY13707" fmla="*/ 1091851 h 4527226"/>
              <a:gd name="connsiteX13708" fmla="*/ 3148865 w 4239875"/>
              <a:gd name="connsiteY13708" fmla="*/ 1093978 h 4527226"/>
              <a:gd name="connsiteX13709" fmla="*/ 3152076 w 4239875"/>
              <a:gd name="connsiteY13709" fmla="*/ 1100632 h 4527226"/>
              <a:gd name="connsiteX13710" fmla="*/ 3155281 w 4239875"/>
              <a:gd name="connsiteY13710" fmla="*/ 1091851 h 4527226"/>
              <a:gd name="connsiteX13711" fmla="*/ 686959 w 4239875"/>
              <a:gd name="connsiteY13711" fmla="*/ 1091061 h 4527226"/>
              <a:gd name="connsiteX13712" fmla="*/ 679899 w 4239875"/>
              <a:gd name="connsiteY13712" fmla="*/ 1093238 h 4527226"/>
              <a:gd name="connsiteX13713" fmla="*/ 691088 w 4239875"/>
              <a:gd name="connsiteY13713" fmla="*/ 1094829 h 4527226"/>
              <a:gd name="connsiteX13714" fmla="*/ 686959 w 4239875"/>
              <a:gd name="connsiteY13714" fmla="*/ 1091061 h 4527226"/>
              <a:gd name="connsiteX13715" fmla="*/ 1036713 w 4239875"/>
              <a:gd name="connsiteY13715" fmla="*/ 1090872 h 4527226"/>
              <a:gd name="connsiteX13716" fmla="*/ 1029653 w 4239875"/>
              <a:gd name="connsiteY13716" fmla="*/ 1093048 h 4527226"/>
              <a:gd name="connsiteX13717" fmla="*/ 1040844 w 4239875"/>
              <a:gd name="connsiteY13717" fmla="*/ 1094640 h 4527226"/>
              <a:gd name="connsiteX13718" fmla="*/ 1036713 w 4239875"/>
              <a:gd name="connsiteY13718" fmla="*/ 1090872 h 4527226"/>
              <a:gd name="connsiteX13719" fmla="*/ 3546997 w 4239875"/>
              <a:gd name="connsiteY13719" fmla="*/ 1089043 h 4527226"/>
              <a:gd name="connsiteX13720" fmla="*/ 3532418 w 4239875"/>
              <a:gd name="connsiteY13720" fmla="*/ 1122594 h 4527226"/>
              <a:gd name="connsiteX13721" fmla="*/ 3510549 w 4239875"/>
              <a:gd name="connsiteY13721" fmla="*/ 1157439 h 4527226"/>
              <a:gd name="connsiteX13722" fmla="*/ 3509289 w 4239875"/>
              <a:gd name="connsiteY13722" fmla="*/ 1156607 h 4527226"/>
              <a:gd name="connsiteX13723" fmla="*/ 3509212 w 4239875"/>
              <a:gd name="connsiteY13723" fmla="*/ 1156730 h 4527226"/>
              <a:gd name="connsiteX13724" fmla="*/ 3500328 w 4239875"/>
              <a:gd name="connsiteY13724" fmla="*/ 1154366 h 4527226"/>
              <a:gd name="connsiteX13725" fmla="*/ 3501370 w 4239875"/>
              <a:gd name="connsiteY13725" fmla="*/ 1153234 h 4527226"/>
              <a:gd name="connsiteX13726" fmla="*/ 3498182 w 4239875"/>
              <a:gd name="connsiteY13726" fmla="*/ 1153594 h 4527226"/>
              <a:gd name="connsiteX13727" fmla="*/ 3495259 w 4239875"/>
              <a:gd name="connsiteY13727" fmla="*/ 1153851 h 4527226"/>
              <a:gd name="connsiteX13728" fmla="*/ 3492795 w 4239875"/>
              <a:gd name="connsiteY13728" fmla="*/ 1170946 h 4527226"/>
              <a:gd name="connsiteX13729" fmla="*/ 3499494 w 4239875"/>
              <a:gd name="connsiteY13729" fmla="*/ 1167447 h 4527226"/>
              <a:gd name="connsiteX13730" fmla="*/ 3501095 w 4239875"/>
              <a:gd name="connsiteY13730" fmla="*/ 1167672 h 4527226"/>
              <a:gd name="connsiteX13731" fmla="*/ 3508221 w 4239875"/>
              <a:gd name="connsiteY13731" fmla="*/ 1160180 h 4527226"/>
              <a:gd name="connsiteX13732" fmla="*/ 3510085 w 4239875"/>
              <a:gd name="connsiteY13732" fmla="*/ 1170905 h 4527226"/>
              <a:gd name="connsiteX13733" fmla="*/ 3506257 w 4239875"/>
              <a:gd name="connsiteY13733" fmla="*/ 1174930 h 4527226"/>
              <a:gd name="connsiteX13734" fmla="*/ 3506060 w 4239875"/>
              <a:gd name="connsiteY13734" fmla="*/ 1178669 h 4527226"/>
              <a:gd name="connsiteX13735" fmla="*/ 3513347 w 4239875"/>
              <a:gd name="connsiteY13735" fmla="*/ 1167248 h 4527226"/>
              <a:gd name="connsiteX13736" fmla="*/ 3522799 w 4239875"/>
              <a:gd name="connsiteY13736" fmla="*/ 1157054 h 4527226"/>
              <a:gd name="connsiteX13737" fmla="*/ 3535133 w 4239875"/>
              <a:gd name="connsiteY13737" fmla="*/ 1158572 h 4527226"/>
              <a:gd name="connsiteX13738" fmla="*/ 3514614 w 4239875"/>
              <a:gd name="connsiteY13738" fmla="*/ 1224992 h 4527226"/>
              <a:gd name="connsiteX13739" fmla="*/ 3503495 w 4239875"/>
              <a:gd name="connsiteY13739" fmla="*/ 1252908 h 4527226"/>
              <a:gd name="connsiteX13740" fmla="*/ 3503269 w 4239875"/>
              <a:gd name="connsiteY13740" fmla="*/ 1253791 h 4527226"/>
              <a:gd name="connsiteX13741" fmla="*/ 3495021 w 4239875"/>
              <a:gd name="connsiteY13741" fmla="*/ 1285484 h 4527226"/>
              <a:gd name="connsiteX13742" fmla="*/ 3496502 w 4239875"/>
              <a:gd name="connsiteY13742" fmla="*/ 1286008 h 4527226"/>
              <a:gd name="connsiteX13743" fmla="*/ 3507606 w 4239875"/>
              <a:gd name="connsiteY13743" fmla="*/ 1258898 h 4527226"/>
              <a:gd name="connsiteX13744" fmla="*/ 3527190 w 4239875"/>
              <a:gd name="connsiteY13744" fmla="*/ 1208443 h 4527226"/>
              <a:gd name="connsiteX13745" fmla="*/ 3542967 w 4239875"/>
              <a:gd name="connsiteY13745" fmla="*/ 1167699 h 4527226"/>
              <a:gd name="connsiteX13746" fmla="*/ 3543664 w 4239875"/>
              <a:gd name="connsiteY13746" fmla="*/ 1166190 h 4527226"/>
              <a:gd name="connsiteX13747" fmla="*/ 3545531 w 4239875"/>
              <a:gd name="connsiteY13747" fmla="*/ 1137030 h 4527226"/>
              <a:gd name="connsiteX13748" fmla="*/ 3547440 w 4239875"/>
              <a:gd name="connsiteY13748" fmla="*/ 1113260 h 4527226"/>
              <a:gd name="connsiteX13749" fmla="*/ 3535649 w 4239875"/>
              <a:gd name="connsiteY13749" fmla="*/ 1132682 h 4527226"/>
              <a:gd name="connsiteX13750" fmla="*/ 3543935 w 4239875"/>
              <a:gd name="connsiteY13750" fmla="*/ 1101357 h 4527226"/>
              <a:gd name="connsiteX13751" fmla="*/ 3549115 w 4239875"/>
              <a:gd name="connsiteY13751" fmla="*/ 1100907 h 4527226"/>
              <a:gd name="connsiteX13752" fmla="*/ 3550595 w 4239875"/>
              <a:gd name="connsiteY13752" fmla="*/ 1092838 h 4527226"/>
              <a:gd name="connsiteX13753" fmla="*/ 3549966 w 4239875"/>
              <a:gd name="connsiteY13753" fmla="*/ 1091192 h 4527226"/>
              <a:gd name="connsiteX13754" fmla="*/ 977424 w 4239875"/>
              <a:gd name="connsiteY13754" fmla="*/ 1087657 h 4527226"/>
              <a:gd name="connsiteX13755" fmla="*/ 972799 w 4239875"/>
              <a:gd name="connsiteY13755" fmla="*/ 1090622 h 4527226"/>
              <a:gd name="connsiteX13756" fmla="*/ 980659 w 4239875"/>
              <a:gd name="connsiteY13756" fmla="*/ 1089064 h 4527226"/>
              <a:gd name="connsiteX13757" fmla="*/ 977424 w 4239875"/>
              <a:gd name="connsiteY13757" fmla="*/ 1087657 h 4527226"/>
              <a:gd name="connsiteX13758" fmla="*/ 960278 w 4239875"/>
              <a:gd name="connsiteY13758" fmla="*/ 1087472 h 4527226"/>
              <a:gd name="connsiteX13759" fmla="*/ 953937 w 4239875"/>
              <a:gd name="connsiteY13759" fmla="*/ 1089727 h 4527226"/>
              <a:gd name="connsiteX13760" fmla="*/ 964778 w 4239875"/>
              <a:gd name="connsiteY13760" fmla="*/ 1091658 h 4527226"/>
              <a:gd name="connsiteX13761" fmla="*/ 960278 w 4239875"/>
              <a:gd name="connsiteY13761" fmla="*/ 1087472 h 4527226"/>
              <a:gd name="connsiteX13762" fmla="*/ 3118239 w 4239875"/>
              <a:gd name="connsiteY13762" fmla="*/ 1086702 h 4527226"/>
              <a:gd name="connsiteX13763" fmla="*/ 3112423 w 4239875"/>
              <a:gd name="connsiteY13763" fmla="*/ 1089287 h 4527226"/>
              <a:gd name="connsiteX13764" fmla="*/ 3114881 w 4239875"/>
              <a:gd name="connsiteY13764" fmla="*/ 1095368 h 4527226"/>
              <a:gd name="connsiteX13765" fmla="*/ 3118239 w 4239875"/>
              <a:gd name="connsiteY13765" fmla="*/ 1086702 h 4527226"/>
              <a:gd name="connsiteX13766" fmla="*/ 506229 w 4239875"/>
              <a:gd name="connsiteY13766" fmla="*/ 1086534 h 4527226"/>
              <a:gd name="connsiteX13767" fmla="*/ 509545 w 4239875"/>
              <a:gd name="connsiteY13767" fmla="*/ 1103563 h 4527226"/>
              <a:gd name="connsiteX13768" fmla="*/ 517261 w 4239875"/>
              <a:gd name="connsiteY13768" fmla="*/ 1129025 h 4527226"/>
              <a:gd name="connsiteX13769" fmla="*/ 503545 w 4239875"/>
              <a:gd name="connsiteY13769" fmla="*/ 1103198 h 4527226"/>
              <a:gd name="connsiteX13770" fmla="*/ 501502 w 4239875"/>
              <a:gd name="connsiteY13770" fmla="*/ 1094285 h 4527226"/>
              <a:gd name="connsiteX13771" fmla="*/ 501950 w 4239875"/>
              <a:gd name="connsiteY13771" fmla="*/ 1091528 h 4527226"/>
              <a:gd name="connsiteX13772" fmla="*/ 503857 w 4239875"/>
              <a:gd name="connsiteY13772" fmla="*/ 1091140 h 4527226"/>
              <a:gd name="connsiteX13773" fmla="*/ 505772 w 4239875"/>
              <a:gd name="connsiteY13773" fmla="*/ 1091224 h 4527226"/>
              <a:gd name="connsiteX13774" fmla="*/ 504396 w 4239875"/>
              <a:gd name="connsiteY13774" fmla="*/ 1088916 h 4527226"/>
              <a:gd name="connsiteX13775" fmla="*/ 502067 w 4239875"/>
              <a:gd name="connsiteY13775" fmla="*/ 1090820 h 4527226"/>
              <a:gd name="connsiteX13776" fmla="*/ 502306 w 4239875"/>
              <a:gd name="connsiteY13776" fmla="*/ 1089346 h 4527226"/>
              <a:gd name="connsiteX13777" fmla="*/ 506229 w 4239875"/>
              <a:gd name="connsiteY13777" fmla="*/ 1086534 h 4527226"/>
              <a:gd name="connsiteX13778" fmla="*/ 1165293 w 4239875"/>
              <a:gd name="connsiteY13778" fmla="*/ 1086112 h 4527226"/>
              <a:gd name="connsiteX13779" fmla="*/ 1159376 w 4239875"/>
              <a:gd name="connsiteY13779" fmla="*/ 1087183 h 4527226"/>
              <a:gd name="connsiteX13780" fmla="*/ 1169290 w 4239875"/>
              <a:gd name="connsiteY13780" fmla="*/ 1090009 h 4527226"/>
              <a:gd name="connsiteX13781" fmla="*/ 1165293 w 4239875"/>
              <a:gd name="connsiteY13781" fmla="*/ 1086112 h 4527226"/>
              <a:gd name="connsiteX13782" fmla="*/ 827386 w 4239875"/>
              <a:gd name="connsiteY13782" fmla="*/ 1085118 h 4527226"/>
              <a:gd name="connsiteX13783" fmla="*/ 821439 w 4239875"/>
              <a:gd name="connsiteY13783" fmla="*/ 1088527 h 4527226"/>
              <a:gd name="connsiteX13784" fmla="*/ 821565 w 4239875"/>
              <a:gd name="connsiteY13784" fmla="*/ 1089334 h 4527226"/>
              <a:gd name="connsiteX13785" fmla="*/ 820958 w 4239875"/>
              <a:gd name="connsiteY13785" fmla="*/ 1088911 h 4527226"/>
              <a:gd name="connsiteX13786" fmla="*/ 819230 w 4239875"/>
              <a:gd name="connsiteY13786" fmla="*/ 1089151 h 4527226"/>
              <a:gd name="connsiteX13787" fmla="*/ 819121 w 4239875"/>
              <a:gd name="connsiteY13787" fmla="*/ 1092123 h 4527226"/>
              <a:gd name="connsiteX13788" fmla="*/ 821995 w 4239875"/>
              <a:gd name="connsiteY13788" fmla="*/ 1092110 h 4527226"/>
              <a:gd name="connsiteX13789" fmla="*/ 822141 w 4239875"/>
              <a:gd name="connsiteY13789" fmla="*/ 1093052 h 4527226"/>
              <a:gd name="connsiteX13790" fmla="*/ 835575 w 4239875"/>
              <a:gd name="connsiteY13790" fmla="*/ 1097192 h 4527226"/>
              <a:gd name="connsiteX13791" fmla="*/ 831061 w 4239875"/>
              <a:gd name="connsiteY13791" fmla="*/ 1087337 h 4527226"/>
              <a:gd name="connsiteX13792" fmla="*/ 827386 w 4239875"/>
              <a:gd name="connsiteY13792" fmla="*/ 1085118 h 4527226"/>
              <a:gd name="connsiteX13793" fmla="*/ 3175678 w 4239875"/>
              <a:gd name="connsiteY13793" fmla="*/ 1084319 h 4527226"/>
              <a:gd name="connsiteX13794" fmla="*/ 3171777 w 4239875"/>
              <a:gd name="connsiteY13794" fmla="*/ 1085488 h 4527226"/>
              <a:gd name="connsiteX13795" fmla="*/ 3167493 w 4239875"/>
              <a:gd name="connsiteY13795" fmla="*/ 1095066 h 4527226"/>
              <a:gd name="connsiteX13796" fmla="*/ 3171619 w 4239875"/>
              <a:gd name="connsiteY13796" fmla="*/ 1096286 h 4527226"/>
              <a:gd name="connsiteX13797" fmla="*/ 3175678 w 4239875"/>
              <a:gd name="connsiteY13797" fmla="*/ 1084319 h 4527226"/>
              <a:gd name="connsiteX13798" fmla="*/ 3152450 w 4239875"/>
              <a:gd name="connsiteY13798" fmla="*/ 1083925 h 4527226"/>
              <a:gd name="connsiteX13799" fmla="*/ 3149852 w 4239875"/>
              <a:gd name="connsiteY13799" fmla="*/ 1084680 h 4527226"/>
              <a:gd name="connsiteX13800" fmla="*/ 3149816 w 4239875"/>
              <a:gd name="connsiteY13800" fmla="*/ 1087384 h 4527226"/>
              <a:gd name="connsiteX13801" fmla="*/ 3153848 w 4239875"/>
              <a:gd name="connsiteY13801" fmla="*/ 1086813 h 4527226"/>
              <a:gd name="connsiteX13802" fmla="*/ 3152450 w 4239875"/>
              <a:gd name="connsiteY13802" fmla="*/ 1083925 h 4527226"/>
              <a:gd name="connsiteX13803" fmla="*/ 344601 w 4239875"/>
              <a:gd name="connsiteY13803" fmla="*/ 1079647 h 4527226"/>
              <a:gd name="connsiteX13804" fmla="*/ 337086 w 4239875"/>
              <a:gd name="connsiteY13804" fmla="*/ 1082468 h 4527226"/>
              <a:gd name="connsiteX13805" fmla="*/ 345993 w 4239875"/>
              <a:gd name="connsiteY13805" fmla="*/ 1091669 h 4527226"/>
              <a:gd name="connsiteX13806" fmla="*/ 350718 w 4239875"/>
              <a:gd name="connsiteY13806" fmla="*/ 1081152 h 4527226"/>
              <a:gd name="connsiteX13807" fmla="*/ 344601 w 4239875"/>
              <a:gd name="connsiteY13807" fmla="*/ 1079647 h 4527226"/>
              <a:gd name="connsiteX13808" fmla="*/ 3221533 w 4239875"/>
              <a:gd name="connsiteY13808" fmla="*/ 1078625 h 4527226"/>
              <a:gd name="connsiteX13809" fmla="*/ 3217724 w 4239875"/>
              <a:gd name="connsiteY13809" fmla="*/ 1091778 h 4527226"/>
              <a:gd name="connsiteX13810" fmla="*/ 3204083 w 4239875"/>
              <a:gd name="connsiteY13810" fmla="*/ 1127503 h 4527226"/>
              <a:gd name="connsiteX13811" fmla="*/ 3196552 w 4239875"/>
              <a:gd name="connsiteY13811" fmla="*/ 1137317 h 4527226"/>
              <a:gd name="connsiteX13812" fmla="*/ 3182564 w 4239875"/>
              <a:gd name="connsiteY13812" fmla="*/ 1146788 h 4527226"/>
              <a:gd name="connsiteX13813" fmla="*/ 3182321 w 4239875"/>
              <a:gd name="connsiteY13813" fmla="*/ 1145022 h 4527226"/>
              <a:gd name="connsiteX13814" fmla="*/ 3180782 w 4239875"/>
              <a:gd name="connsiteY13814" fmla="*/ 1150612 h 4527226"/>
              <a:gd name="connsiteX13815" fmla="*/ 3181340 w 4239875"/>
              <a:gd name="connsiteY13815" fmla="*/ 1150700 h 4527226"/>
              <a:gd name="connsiteX13816" fmla="*/ 3187678 w 4239875"/>
              <a:gd name="connsiteY13816" fmla="*/ 1155082 h 4527226"/>
              <a:gd name="connsiteX13817" fmla="*/ 3177576 w 4239875"/>
              <a:gd name="connsiteY13817" fmla="*/ 1162136 h 4527226"/>
              <a:gd name="connsiteX13818" fmla="*/ 3174974 w 4239875"/>
              <a:gd name="connsiteY13818" fmla="*/ 1171413 h 4527226"/>
              <a:gd name="connsiteX13819" fmla="*/ 3177447 w 4239875"/>
              <a:gd name="connsiteY13819" fmla="*/ 1175075 h 4527226"/>
              <a:gd name="connsiteX13820" fmla="*/ 3174377 w 4239875"/>
              <a:gd name="connsiteY13820" fmla="*/ 1173540 h 4527226"/>
              <a:gd name="connsiteX13821" fmla="*/ 3173129 w 4239875"/>
              <a:gd name="connsiteY13821" fmla="*/ 1177993 h 4527226"/>
              <a:gd name="connsiteX13822" fmla="*/ 3173602 w 4239875"/>
              <a:gd name="connsiteY13822" fmla="*/ 1183852 h 4527226"/>
              <a:gd name="connsiteX13823" fmla="*/ 3171088 w 4239875"/>
              <a:gd name="connsiteY13823" fmla="*/ 1189604 h 4527226"/>
              <a:gd name="connsiteX13824" fmla="*/ 3176906 w 4239875"/>
              <a:gd name="connsiteY13824" fmla="*/ 1191563 h 4527226"/>
              <a:gd name="connsiteX13825" fmla="*/ 3183504 w 4239875"/>
              <a:gd name="connsiteY13825" fmla="*/ 1194078 h 4527226"/>
              <a:gd name="connsiteX13826" fmla="*/ 3183967 w 4239875"/>
              <a:gd name="connsiteY13826" fmla="*/ 1193065 h 4527226"/>
              <a:gd name="connsiteX13827" fmla="*/ 3218942 w 4239875"/>
              <a:gd name="connsiteY13827" fmla="*/ 1105515 h 4527226"/>
              <a:gd name="connsiteX13828" fmla="*/ 3219175 w 4239875"/>
              <a:gd name="connsiteY13828" fmla="*/ 1104871 h 4527226"/>
              <a:gd name="connsiteX13829" fmla="*/ 3219464 w 4239875"/>
              <a:gd name="connsiteY13829" fmla="*/ 1101958 h 4527226"/>
              <a:gd name="connsiteX13830" fmla="*/ 674193 w 4239875"/>
              <a:gd name="connsiteY13830" fmla="*/ 1077876 h 4527226"/>
              <a:gd name="connsiteX13831" fmla="*/ 667132 w 4239875"/>
              <a:gd name="connsiteY13831" fmla="*/ 1080053 h 4527226"/>
              <a:gd name="connsiteX13832" fmla="*/ 678324 w 4239875"/>
              <a:gd name="connsiteY13832" fmla="*/ 1081644 h 4527226"/>
              <a:gd name="connsiteX13833" fmla="*/ 674193 w 4239875"/>
              <a:gd name="connsiteY13833" fmla="*/ 1077876 h 4527226"/>
              <a:gd name="connsiteX13834" fmla="*/ 3118397 w 4239875"/>
              <a:gd name="connsiteY13834" fmla="*/ 1077550 h 4527226"/>
              <a:gd name="connsiteX13835" fmla="*/ 3116152 w 4239875"/>
              <a:gd name="connsiteY13835" fmla="*/ 1081583 h 4527226"/>
              <a:gd name="connsiteX13836" fmla="*/ 3116704 w 4239875"/>
              <a:gd name="connsiteY13836" fmla="*/ 1081481 h 4527226"/>
              <a:gd name="connsiteX13837" fmla="*/ 3118514 w 4239875"/>
              <a:gd name="connsiteY13837" fmla="*/ 1077716 h 4527226"/>
              <a:gd name="connsiteX13838" fmla="*/ 3610668 w 4239875"/>
              <a:gd name="connsiteY13838" fmla="*/ 1076842 h 4527226"/>
              <a:gd name="connsiteX13839" fmla="*/ 3602872 w 4239875"/>
              <a:gd name="connsiteY13839" fmla="*/ 1097974 h 4527226"/>
              <a:gd name="connsiteX13840" fmla="*/ 3612435 w 4239875"/>
              <a:gd name="connsiteY13840" fmla="*/ 1089930 h 4527226"/>
              <a:gd name="connsiteX13841" fmla="*/ 3610668 w 4239875"/>
              <a:gd name="connsiteY13841" fmla="*/ 1076842 h 4527226"/>
              <a:gd name="connsiteX13842" fmla="*/ 3173404 w 4239875"/>
              <a:gd name="connsiteY13842" fmla="*/ 1074987 h 4527226"/>
              <a:gd name="connsiteX13843" fmla="*/ 3170988 w 4239875"/>
              <a:gd name="connsiteY13843" fmla="*/ 1078992 h 4527226"/>
              <a:gd name="connsiteX13844" fmla="*/ 3177808 w 4239875"/>
              <a:gd name="connsiteY13844" fmla="*/ 1076703 h 4527226"/>
              <a:gd name="connsiteX13845" fmla="*/ 3173404 w 4239875"/>
              <a:gd name="connsiteY13845" fmla="*/ 1074987 h 4527226"/>
              <a:gd name="connsiteX13846" fmla="*/ 3326455 w 4239875"/>
              <a:gd name="connsiteY13846" fmla="*/ 1074395 h 4527226"/>
              <a:gd name="connsiteX13847" fmla="*/ 3323068 w 4239875"/>
              <a:gd name="connsiteY13847" fmla="*/ 1076621 h 4527226"/>
              <a:gd name="connsiteX13848" fmla="*/ 3331752 w 4239875"/>
              <a:gd name="connsiteY13848" fmla="*/ 1076329 h 4527226"/>
              <a:gd name="connsiteX13849" fmla="*/ 3326455 w 4239875"/>
              <a:gd name="connsiteY13849" fmla="*/ 1074395 h 4527226"/>
              <a:gd name="connsiteX13850" fmla="*/ 3941404 w 4239875"/>
              <a:gd name="connsiteY13850" fmla="*/ 1073777 h 4527226"/>
              <a:gd name="connsiteX13851" fmla="*/ 3935509 w 4239875"/>
              <a:gd name="connsiteY13851" fmla="*/ 1075993 h 4527226"/>
              <a:gd name="connsiteX13852" fmla="*/ 3937279 w 4239875"/>
              <a:gd name="connsiteY13852" fmla="*/ 1079990 h 4527226"/>
              <a:gd name="connsiteX13853" fmla="*/ 3940952 w 4239875"/>
              <a:gd name="connsiteY13853" fmla="*/ 1078397 h 4527226"/>
              <a:gd name="connsiteX13854" fmla="*/ 3938903 w 4239875"/>
              <a:gd name="connsiteY13854" fmla="*/ 1082561 h 4527226"/>
              <a:gd name="connsiteX13855" fmla="*/ 3941440 w 4239875"/>
              <a:gd name="connsiteY13855" fmla="*/ 1085878 h 4527226"/>
              <a:gd name="connsiteX13856" fmla="*/ 3949201 w 4239875"/>
              <a:gd name="connsiteY13856" fmla="*/ 1075691 h 4527226"/>
              <a:gd name="connsiteX13857" fmla="*/ 3941404 w 4239875"/>
              <a:gd name="connsiteY13857" fmla="*/ 1073777 h 4527226"/>
              <a:gd name="connsiteX13858" fmla="*/ 3114955 w 4239875"/>
              <a:gd name="connsiteY13858" fmla="*/ 1072667 h 4527226"/>
              <a:gd name="connsiteX13859" fmla="*/ 3114359 w 4239875"/>
              <a:gd name="connsiteY13859" fmla="*/ 1075253 h 4527226"/>
              <a:gd name="connsiteX13860" fmla="*/ 3117490 w 4239875"/>
              <a:gd name="connsiteY13860" fmla="*/ 1076264 h 4527226"/>
              <a:gd name="connsiteX13861" fmla="*/ 3175901 w 4239875"/>
              <a:gd name="connsiteY13861" fmla="*/ 1071754 h 4527226"/>
              <a:gd name="connsiteX13862" fmla="*/ 3176391 w 4239875"/>
              <a:gd name="connsiteY13862" fmla="*/ 1071941 h 4527226"/>
              <a:gd name="connsiteX13863" fmla="*/ 3176807 w 4239875"/>
              <a:gd name="connsiteY13863" fmla="*/ 1072097 h 4527226"/>
              <a:gd name="connsiteX13864" fmla="*/ 3177308 w 4239875"/>
              <a:gd name="connsiteY13864" fmla="*/ 1072288 h 4527226"/>
              <a:gd name="connsiteX13865" fmla="*/ 3178366 w 4239875"/>
              <a:gd name="connsiteY13865" fmla="*/ 1072690 h 4527226"/>
              <a:gd name="connsiteX13866" fmla="*/ 3178837 w 4239875"/>
              <a:gd name="connsiteY13866" fmla="*/ 1072869 h 4527226"/>
              <a:gd name="connsiteX13867" fmla="*/ 3180308 w 4239875"/>
              <a:gd name="connsiteY13867" fmla="*/ 1073426 h 4527226"/>
              <a:gd name="connsiteX13868" fmla="*/ 3178366 w 4239875"/>
              <a:gd name="connsiteY13868" fmla="*/ 1072690 h 4527226"/>
              <a:gd name="connsiteX13869" fmla="*/ 3176807 w 4239875"/>
              <a:gd name="connsiteY13869" fmla="*/ 1072097 h 4527226"/>
              <a:gd name="connsiteX13870" fmla="*/ 844937 w 4239875"/>
              <a:gd name="connsiteY13870" fmla="*/ 1070787 h 4527226"/>
              <a:gd name="connsiteX13871" fmla="*/ 838197 w 4239875"/>
              <a:gd name="connsiteY13871" fmla="*/ 1072297 h 4527226"/>
              <a:gd name="connsiteX13872" fmla="*/ 849567 w 4239875"/>
              <a:gd name="connsiteY13872" fmla="*/ 1076065 h 4527226"/>
              <a:gd name="connsiteX13873" fmla="*/ 844937 w 4239875"/>
              <a:gd name="connsiteY13873" fmla="*/ 1070787 h 4527226"/>
              <a:gd name="connsiteX13874" fmla="*/ 3639906 w 4239875"/>
              <a:gd name="connsiteY13874" fmla="*/ 1070265 h 4527226"/>
              <a:gd name="connsiteX13875" fmla="*/ 3636249 w 4239875"/>
              <a:gd name="connsiteY13875" fmla="*/ 1072009 h 4527226"/>
              <a:gd name="connsiteX13876" fmla="*/ 3636783 w 4239875"/>
              <a:gd name="connsiteY13876" fmla="*/ 1072064 h 4527226"/>
              <a:gd name="connsiteX13877" fmla="*/ 3637949 w 4239875"/>
              <a:gd name="connsiteY13877" fmla="*/ 1071451 h 4527226"/>
              <a:gd name="connsiteX13878" fmla="*/ 3640336 w 4239875"/>
              <a:gd name="connsiteY13878" fmla="*/ 1070526 h 4527226"/>
              <a:gd name="connsiteX13879" fmla="*/ 3155810 w 4239875"/>
              <a:gd name="connsiteY13879" fmla="*/ 1069185 h 4527226"/>
              <a:gd name="connsiteX13880" fmla="*/ 3149707 w 4239875"/>
              <a:gd name="connsiteY13880" fmla="*/ 1072906 h 4527226"/>
              <a:gd name="connsiteX13881" fmla="*/ 3147624 w 4239875"/>
              <a:gd name="connsiteY13881" fmla="*/ 1079930 h 4527226"/>
              <a:gd name="connsiteX13882" fmla="*/ 3151860 w 4239875"/>
              <a:gd name="connsiteY13882" fmla="*/ 1081234 h 4527226"/>
              <a:gd name="connsiteX13883" fmla="*/ 3155810 w 4239875"/>
              <a:gd name="connsiteY13883" fmla="*/ 1069185 h 4527226"/>
              <a:gd name="connsiteX13884" fmla="*/ 3312646 w 4239875"/>
              <a:gd name="connsiteY13884" fmla="*/ 1068982 h 4527226"/>
              <a:gd name="connsiteX13885" fmla="*/ 3311014 w 4239875"/>
              <a:gd name="connsiteY13885" fmla="*/ 1077507 h 4527226"/>
              <a:gd name="connsiteX13886" fmla="*/ 3312646 w 4239875"/>
              <a:gd name="connsiteY13886" fmla="*/ 1068982 h 4527226"/>
              <a:gd name="connsiteX13887" fmla="*/ 630245 w 4239875"/>
              <a:gd name="connsiteY13887" fmla="*/ 1066979 h 4527226"/>
              <a:gd name="connsiteX13888" fmla="*/ 624613 w 4239875"/>
              <a:gd name="connsiteY13888" fmla="*/ 1072433 h 4527226"/>
              <a:gd name="connsiteX13889" fmla="*/ 636469 w 4239875"/>
              <a:gd name="connsiteY13889" fmla="*/ 1067851 h 4527226"/>
              <a:gd name="connsiteX13890" fmla="*/ 630245 w 4239875"/>
              <a:gd name="connsiteY13890" fmla="*/ 1066979 h 4527226"/>
              <a:gd name="connsiteX13891" fmla="*/ 973485 w 4239875"/>
              <a:gd name="connsiteY13891" fmla="*/ 1066839 h 4527226"/>
              <a:gd name="connsiteX13892" fmla="*/ 971920 w 4239875"/>
              <a:gd name="connsiteY13892" fmla="*/ 1069736 h 4527226"/>
              <a:gd name="connsiteX13893" fmla="*/ 974828 w 4239875"/>
              <a:gd name="connsiteY13893" fmla="*/ 1069130 h 4527226"/>
              <a:gd name="connsiteX13894" fmla="*/ 973485 w 4239875"/>
              <a:gd name="connsiteY13894" fmla="*/ 1066839 h 4527226"/>
              <a:gd name="connsiteX13895" fmla="*/ 3371946 w 4239875"/>
              <a:gd name="connsiteY13895" fmla="*/ 1066574 h 4527226"/>
              <a:gd name="connsiteX13896" fmla="*/ 3365899 w 4239875"/>
              <a:gd name="connsiteY13896" fmla="*/ 1078955 h 4527226"/>
              <a:gd name="connsiteX13897" fmla="*/ 3377301 w 4239875"/>
              <a:gd name="connsiteY13897" fmla="*/ 1070653 h 4527226"/>
              <a:gd name="connsiteX13898" fmla="*/ 3371946 w 4239875"/>
              <a:gd name="connsiteY13898" fmla="*/ 1066574 h 4527226"/>
              <a:gd name="connsiteX13899" fmla="*/ 338915 w 4239875"/>
              <a:gd name="connsiteY13899" fmla="*/ 1066106 h 4527226"/>
              <a:gd name="connsiteX13900" fmla="*/ 335955 w 4239875"/>
              <a:gd name="connsiteY13900" fmla="*/ 1066922 h 4527226"/>
              <a:gd name="connsiteX13901" fmla="*/ 338175 w 4239875"/>
              <a:gd name="connsiteY13901" fmla="*/ 1075021 h 4527226"/>
              <a:gd name="connsiteX13902" fmla="*/ 338915 w 4239875"/>
              <a:gd name="connsiteY13902" fmla="*/ 1066106 h 4527226"/>
              <a:gd name="connsiteX13903" fmla="*/ 648585 w 4239875"/>
              <a:gd name="connsiteY13903" fmla="*/ 1062724 h 4527226"/>
              <a:gd name="connsiteX13904" fmla="*/ 641348 w 4239875"/>
              <a:gd name="connsiteY13904" fmla="*/ 1064717 h 4527226"/>
              <a:gd name="connsiteX13905" fmla="*/ 653713 w 4239875"/>
              <a:gd name="connsiteY13905" fmla="*/ 1067522 h 4527226"/>
              <a:gd name="connsiteX13906" fmla="*/ 648585 w 4239875"/>
              <a:gd name="connsiteY13906" fmla="*/ 1062724 h 4527226"/>
              <a:gd name="connsiteX13907" fmla="*/ 3133714 w 4239875"/>
              <a:gd name="connsiteY13907" fmla="*/ 1060886 h 4527226"/>
              <a:gd name="connsiteX13908" fmla="*/ 3129674 w 4239875"/>
              <a:gd name="connsiteY13908" fmla="*/ 1064824 h 4527226"/>
              <a:gd name="connsiteX13909" fmla="*/ 3140353 w 4239875"/>
              <a:gd name="connsiteY13909" fmla="*/ 1061736 h 4527226"/>
              <a:gd name="connsiteX13910" fmla="*/ 3133714 w 4239875"/>
              <a:gd name="connsiteY13910" fmla="*/ 1060886 h 4527226"/>
              <a:gd name="connsiteX13911" fmla="*/ 3327407 w 4239875"/>
              <a:gd name="connsiteY13911" fmla="*/ 1060664 h 4527226"/>
              <a:gd name="connsiteX13912" fmla="*/ 3323412 w 4239875"/>
              <a:gd name="connsiteY13912" fmla="*/ 1065337 h 4527226"/>
              <a:gd name="connsiteX13913" fmla="*/ 3334338 w 4239875"/>
              <a:gd name="connsiteY13913" fmla="*/ 1062436 h 4527226"/>
              <a:gd name="connsiteX13914" fmla="*/ 3327407 w 4239875"/>
              <a:gd name="connsiteY13914" fmla="*/ 1060664 h 4527226"/>
              <a:gd name="connsiteX13915" fmla="*/ 3393578 w 4239875"/>
              <a:gd name="connsiteY13915" fmla="*/ 1059983 h 4527226"/>
              <a:gd name="connsiteX13916" fmla="*/ 3393300 w 4239875"/>
              <a:gd name="connsiteY13916" fmla="*/ 1070987 h 4527226"/>
              <a:gd name="connsiteX13917" fmla="*/ 3393578 w 4239875"/>
              <a:gd name="connsiteY13917" fmla="*/ 1059983 h 4527226"/>
              <a:gd name="connsiteX13918" fmla="*/ 3945452 w 4239875"/>
              <a:gd name="connsiteY13918" fmla="*/ 1059660 h 4527226"/>
              <a:gd name="connsiteX13919" fmla="*/ 3947240 w 4239875"/>
              <a:gd name="connsiteY13919" fmla="*/ 1068424 h 4527226"/>
              <a:gd name="connsiteX13920" fmla="*/ 3948487 w 4239875"/>
              <a:gd name="connsiteY13920" fmla="*/ 1060120 h 4527226"/>
              <a:gd name="connsiteX13921" fmla="*/ 3945452 w 4239875"/>
              <a:gd name="connsiteY13921" fmla="*/ 1059660 h 4527226"/>
              <a:gd name="connsiteX13922" fmla="*/ 715371 w 4239875"/>
              <a:gd name="connsiteY13922" fmla="*/ 1057236 h 4527226"/>
              <a:gd name="connsiteX13923" fmla="*/ 709134 w 4239875"/>
              <a:gd name="connsiteY13923" fmla="*/ 1059597 h 4527226"/>
              <a:gd name="connsiteX13924" fmla="*/ 719649 w 4239875"/>
              <a:gd name="connsiteY13924" fmla="*/ 1061191 h 4527226"/>
              <a:gd name="connsiteX13925" fmla="*/ 715371 w 4239875"/>
              <a:gd name="connsiteY13925" fmla="*/ 1057236 h 4527226"/>
              <a:gd name="connsiteX13926" fmla="*/ 3351393 w 4239875"/>
              <a:gd name="connsiteY13926" fmla="*/ 1050916 h 4527226"/>
              <a:gd name="connsiteX13927" fmla="*/ 3341478 w 4239875"/>
              <a:gd name="connsiteY13927" fmla="*/ 1090615 h 4527226"/>
              <a:gd name="connsiteX13928" fmla="*/ 3351962 w 4239875"/>
              <a:gd name="connsiteY13928" fmla="*/ 1079105 h 4527226"/>
              <a:gd name="connsiteX13929" fmla="*/ 3362080 w 4239875"/>
              <a:gd name="connsiteY13929" fmla="*/ 1059058 h 4527226"/>
              <a:gd name="connsiteX13930" fmla="*/ 3351393 w 4239875"/>
              <a:gd name="connsiteY13930" fmla="*/ 1050916 h 4527226"/>
              <a:gd name="connsiteX13931" fmla="*/ 247101 w 4239875"/>
              <a:gd name="connsiteY13931" fmla="*/ 1047230 h 4527226"/>
              <a:gd name="connsiteX13932" fmla="*/ 242272 w 4239875"/>
              <a:gd name="connsiteY13932" fmla="*/ 1050218 h 4527226"/>
              <a:gd name="connsiteX13933" fmla="*/ 255213 w 4239875"/>
              <a:gd name="connsiteY13933" fmla="*/ 1053991 h 4527226"/>
              <a:gd name="connsiteX13934" fmla="*/ 250474 w 4239875"/>
              <a:gd name="connsiteY13934" fmla="*/ 1048136 h 4527226"/>
              <a:gd name="connsiteX13935" fmla="*/ 247101 w 4239875"/>
              <a:gd name="connsiteY13935" fmla="*/ 1047230 h 4527226"/>
              <a:gd name="connsiteX13936" fmla="*/ 3580804 w 4239875"/>
              <a:gd name="connsiteY13936" fmla="*/ 1046965 h 4527226"/>
              <a:gd name="connsiteX13937" fmla="*/ 3579810 w 4239875"/>
              <a:gd name="connsiteY13937" fmla="*/ 1048202 h 4527226"/>
              <a:gd name="connsiteX13938" fmla="*/ 3580330 w 4239875"/>
              <a:gd name="connsiteY13938" fmla="*/ 1049906 h 4527226"/>
              <a:gd name="connsiteX13939" fmla="*/ 3580894 w 4239875"/>
              <a:gd name="connsiteY13939" fmla="*/ 1047100 h 4527226"/>
              <a:gd name="connsiteX13940" fmla="*/ 834749 w 4239875"/>
              <a:gd name="connsiteY13940" fmla="*/ 1046893 h 4527226"/>
              <a:gd name="connsiteX13941" fmla="*/ 839754 w 4239875"/>
              <a:gd name="connsiteY13941" fmla="*/ 1055911 h 4527226"/>
              <a:gd name="connsiteX13942" fmla="*/ 843656 w 4239875"/>
              <a:gd name="connsiteY13942" fmla="*/ 1056092 h 4527226"/>
              <a:gd name="connsiteX13943" fmla="*/ 841716 w 4239875"/>
              <a:gd name="connsiteY13943" fmla="*/ 1048317 h 4527226"/>
              <a:gd name="connsiteX13944" fmla="*/ 834749 w 4239875"/>
              <a:gd name="connsiteY13944" fmla="*/ 1046893 h 4527226"/>
              <a:gd name="connsiteX13945" fmla="*/ 3379619 w 4239875"/>
              <a:gd name="connsiteY13945" fmla="*/ 1045024 h 4527226"/>
              <a:gd name="connsiteX13946" fmla="*/ 3369350 w 4239875"/>
              <a:gd name="connsiteY13946" fmla="*/ 1058502 h 4527226"/>
              <a:gd name="connsiteX13947" fmla="*/ 3383079 w 4239875"/>
              <a:gd name="connsiteY13947" fmla="*/ 1063061 h 4527226"/>
              <a:gd name="connsiteX13948" fmla="*/ 3379619 w 4239875"/>
              <a:gd name="connsiteY13948" fmla="*/ 1045024 h 4527226"/>
              <a:gd name="connsiteX13949" fmla="*/ 673389 w 4239875"/>
              <a:gd name="connsiteY13949" fmla="*/ 1043661 h 4527226"/>
              <a:gd name="connsiteX13950" fmla="*/ 673177 w 4239875"/>
              <a:gd name="connsiteY13950" fmla="*/ 1056866 h 4527226"/>
              <a:gd name="connsiteX13951" fmla="*/ 683624 w 4239875"/>
              <a:gd name="connsiteY13951" fmla="*/ 1063725 h 4527226"/>
              <a:gd name="connsiteX13952" fmla="*/ 673389 w 4239875"/>
              <a:gd name="connsiteY13952" fmla="*/ 1043661 h 4527226"/>
              <a:gd name="connsiteX13953" fmla="*/ 325057 w 4239875"/>
              <a:gd name="connsiteY13953" fmla="*/ 1042678 h 4527226"/>
              <a:gd name="connsiteX13954" fmla="*/ 339472 w 4239875"/>
              <a:gd name="connsiteY13954" fmla="*/ 1063176 h 4527226"/>
              <a:gd name="connsiteX13955" fmla="*/ 330220 w 4239875"/>
              <a:gd name="connsiteY13955" fmla="*/ 1046518 h 4527226"/>
              <a:gd name="connsiteX13956" fmla="*/ 325057 w 4239875"/>
              <a:gd name="connsiteY13956" fmla="*/ 1042678 h 4527226"/>
              <a:gd name="connsiteX13957" fmla="*/ 3800212 w 4239875"/>
              <a:gd name="connsiteY13957" fmla="*/ 1041847 h 4527226"/>
              <a:gd name="connsiteX13958" fmla="*/ 3789338 w 4239875"/>
              <a:gd name="connsiteY13958" fmla="*/ 1096797 h 4527226"/>
              <a:gd name="connsiteX13959" fmla="*/ 3786724 w 4239875"/>
              <a:gd name="connsiteY13959" fmla="*/ 1104726 h 4527226"/>
              <a:gd name="connsiteX13960" fmla="*/ 3787328 w 4239875"/>
              <a:gd name="connsiteY13960" fmla="*/ 1106829 h 4527226"/>
              <a:gd name="connsiteX13961" fmla="*/ 3786351 w 4239875"/>
              <a:gd name="connsiteY13961" fmla="*/ 1115920 h 4527226"/>
              <a:gd name="connsiteX13962" fmla="*/ 3775778 w 4239875"/>
              <a:gd name="connsiteY13962" fmla="*/ 1143184 h 4527226"/>
              <a:gd name="connsiteX13963" fmla="*/ 3778729 w 4239875"/>
              <a:gd name="connsiteY13963" fmla="*/ 1126584 h 4527226"/>
              <a:gd name="connsiteX13964" fmla="*/ 3766854 w 4239875"/>
              <a:gd name="connsiteY13964" fmla="*/ 1147318 h 4527226"/>
              <a:gd name="connsiteX13965" fmla="*/ 3775463 w 4239875"/>
              <a:gd name="connsiteY13965" fmla="*/ 1120504 h 4527226"/>
              <a:gd name="connsiteX13966" fmla="*/ 3770761 w 4239875"/>
              <a:gd name="connsiteY13966" fmla="*/ 1095652 h 4527226"/>
              <a:gd name="connsiteX13967" fmla="*/ 3778820 w 4239875"/>
              <a:gd name="connsiteY13967" fmla="*/ 1093939 h 4527226"/>
              <a:gd name="connsiteX13968" fmla="*/ 3768503 w 4239875"/>
              <a:gd name="connsiteY13968" fmla="*/ 1091969 h 4527226"/>
              <a:gd name="connsiteX13969" fmla="*/ 3778267 w 4239875"/>
              <a:gd name="connsiteY13969" fmla="*/ 1081737 h 4527226"/>
              <a:gd name="connsiteX13970" fmla="*/ 3777414 w 4239875"/>
              <a:gd name="connsiteY13970" fmla="*/ 1067344 h 4527226"/>
              <a:gd name="connsiteX13971" fmla="*/ 3786512 w 4239875"/>
              <a:gd name="connsiteY13971" fmla="*/ 1048753 h 4527226"/>
              <a:gd name="connsiteX13972" fmla="*/ 3800212 w 4239875"/>
              <a:gd name="connsiteY13972" fmla="*/ 1041847 h 4527226"/>
              <a:gd name="connsiteX13973" fmla="*/ 1159150 w 4239875"/>
              <a:gd name="connsiteY13973" fmla="*/ 1041603 h 4527226"/>
              <a:gd name="connsiteX13974" fmla="*/ 1151773 w 4239875"/>
              <a:gd name="connsiteY13974" fmla="*/ 1043454 h 4527226"/>
              <a:gd name="connsiteX13975" fmla="*/ 1164548 w 4239875"/>
              <a:gd name="connsiteY13975" fmla="*/ 1046679 h 4527226"/>
              <a:gd name="connsiteX13976" fmla="*/ 1159150 w 4239875"/>
              <a:gd name="connsiteY13976" fmla="*/ 1041603 h 4527226"/>
              <a:gd name="connsiteX13977" fmla="*/ 893204 w 4239875"/>
              <a:gd name="connsiteY13977" fmla="*/ 1041567 h 4527226"/>
              <a:gd name="connsiteX13978" fmla="*/ 897422 w 4239875"/>
              <a:gd name="connsiteY13978" fmla="*/ 1049909 h 4527226"/>
              <a:gd name="connsiteX13979" fmla="*/ 899375 w 4239875"/>
              <a:gd name="connsiteY13979" fmla="*/ 1042581 h 4527226"/>
              <a:gd name="connsiteX13980" fmla="*/ 893204 w 4239875"/>
              <a:gd name="connsiteY13980" fmla="*/ 1041567 h 4527226"/>
              <a:gd name="connsiteX13981" fmla="*/ 643578 w 4239875"/>
              <a:gd name="connsiteY13981" fmla="*/ 1040580 h 4527226"/>
              <a:gd name="connsiteX13982" fmla="*/ 639713 w 4239875"/>
              <a:gd name="connsiteY13982" fmla="*/ 1043604 h 4527226"/>
              <a:gd name="connsiteX13983" fmla="*/ 647415 w 4239875"/>
              <a:gd name="connsiteY13983" fmla="*/ 1041881 h 4527226"/>
              <a:gd name="connsiteX13984" fmla="*/ 643578 w 4239875"/>
              <a:gd name="connsiteY13984" fmla="*/ 1040580 h 4527226"/>
              <a:gd name="connsiteX13985" fmla="*/ 838191 w 4239875"/>
              <a:gd name="connsiteY13985" fmla="*/ 1039805 h 4527226"/>
              <a:gd name="connsiteX13986" fmla="*/ 836593 w 4239875"/>
              <a:gd name="connsiteY13986" fmla="*/ 1042665 h 4527226"/>
              <a:gd name="connsiteX13987" fmla="*/ 839443 w 4239875"/>
              <a:gd name="connsiteY13987" fmla="*/ 1042000 h 4527226"/>
              <a:gd name="connsiteX13988" fmla="*/ 838191 w 4239875"/>
              <a:gd name="connsiteY13988" fmla="*/ 1039805 h 4527226"/>
              <a:gd name="connsiteX13989" fmla="*/ 3621067 w 4239875"/>
              <a:gd name="connsiteY13989" fmla="*/ 1038968 h 4527226"/>
              <a:gd name="connsiteX13990" fmla="*/ 3619966 w 4239875"/>
              <a:gd name="connsiteY13990" fmla="*/ 1041180 h 4527226"/>
              <a:gd name="connsiteX13991" fmla="*/ 3621558 w 4239875"/>
              <a:gd name="connsiteY13991" fmla="*/ 1038999 h 4527226"/>
              <a:gd name="connsiteX13992" fmla="*/ 1278945 w 4239875"/>
              <a:gd name="connsiteY13992" fmla="*/ 1037620 h 4527226"/>
              <a:gd name="connsiteX13993" fmla="*/ 1273900 w 4239875"/>
              <a:gd name="connsiteY13993" fmla="*/ 1040154 h 4527226"/>
              <a:gd name="connsiteX13994" fmla="*/ 1281752 w 4239875"/>
              <a:gd name="connsiteY13994" fmla="*/ 1038584 h 4527226"/>
              <a:gd name="connsiteX13995" fmla="*/ 1278945 w 4239875"/>
              <a:gd name="connsiteY13995" fmla="*/ 1037620 h 4527226"/>
              <a:gd name="connsiteX13996" fmla="*/ 3140918 w 4239875"/>
              <a:gd name="connsiteY13996" fmla="*/ 1035569 h 4527226"/>
              <a:gd name="connsiteX13997" fmla="*/ 3137392 w 4239875"/>
              <a:gd name="connsiteY13997" fmla="*/ 1038388 h 4527226"/>
              <a:gd name="connsiteX13998" fmla="*/ 3133728 w 4239875"/>
              <a:gd name="connsiteY13998" fmla="*/ 1049157 h 4527226"/>
              <a:gd name="connsiteX13999" fmla="*/ 3146993 w 4239875"/>
              <a:gd name="connsiteY13999" fmla="*/ 1042919 h 4527226"/>
              <a:gd name="connsiteX14000" fmla="*/ 3147053 w 4239875"/>
              <a:gd name="connsiteY14000" fmla="*/ 1041932 h 4527226"/>
              <a:gd name="connsiteX14001" fmla="*/ 3149977 w 4239875"/>
              <a:gd name="connsiteY14001" fmla="*/ 1041518 h 4527226"/>
              <a:gd name="connsiteX14002" fmla="*/ 3149585 w 4239875"/>
              <a:gd name="connsiteY14002" fmla="*/ 1038488 h 4527226"/>
              <a:gd name="connsiteX14003" fmla="*/ 3147806 w 4239875"/>
              <a:gd name="connsiteY14003" fmla="*/ 1038498 h 4527226"/>
              <a:gd name="connsiteX14004" fmla="*/ 3147229 w 4239875"/>
              <a:gd name="connsiteY14004" fmla="*/ 1039022 h 4527226"/>
              <a:gd name="connsiteX14005" fmla="*/ 3147281 w 4239875"/>
              <a:gd name="connsiteY14005" fmla="*/ 1038177 h 4527226"/>
              <a:gd name="connsiteX14006" fmla="*/ 3140918 w 4239875"/>
              <a:gd name="connsiteY14006" fmla="*/ 1035569 h 4527226"/>
              <a:gd name="connsiteX14007" fmla="*/ 3956449 w 4239875"/>
              <a:gd name="connsiteY14007" fmla="*/ 1034760 h 4527226"/>
              <a:gd name="connsiteX14008" fmla="*/ 3951776 w 4239875"/>
              <a:gd name="connsiteY14008" fmla="*/ 1039183 h 4527226"/>
              <a:gd name="connsiteX14009" fmla="*/ 3944553 w 4239875"/>
              <a:gd name="connsiteY14009" fmla="*/ 1056816 h 4527226"/>
              <a:gd name="connsiteX14010" fmla="*/ 3956449 w 4239875"/>
              <a:gd name="connsiteY14010" fmla="*/ 1034760 h 4527226"/>
              <a:gd name="connsiteX14011" fmla="*/ 938465 w 4239875"/>
              <a:gd name="connsiteY14011" fmla="*/ 1032436 h 4527226"/>
              <a:gd name="connsiteX14012" fmla="*/ 931217 w 4239875"/>
              <a:gd name="connsiteY14012" fmla="*/ 1036690 h 4527226"/>
              <a:gd name="connsiteX14013" fmla="*/ 941419 w 4239875"/>
              <a:gd name="connsiteY14013" fmla="*/ 1056788 h 4527226"/>
              <a:gd name="connsiteX14014" fmla="*/ 943771 w 4239875"/>
              <a:gd name="connsiteY14014" fmla="*/ 1034019 h 4527226"/>
              <a:gd name="connsiteX14015" fmla="*/ 938465 w 4239875"/>
              <a:gd name="connsiteY14015" fmla="*/ 1032436 h 4527226"/>
              <a:gd name="connsiteX14016" fmla="*/ 3447206 w 4239875"/>
              <a:gd name="connsiteY14016" fmla="*/ 1032159 h 4527226"/>
              <a:gd name="connsiteX14017" fmla="*/ 3446566 w 4239875"/>
              <a:gd name="connsiteY14017" fmla="*/ 1039343 h 4527226"/>
              <a:gd name="connsiteX14018" fmla="*/ 3446566 w 4239875"/>
              <a:gd name="connsiteY14018" fmla="*/ 1039610 h 4527226"/>
              <a:gd name="connsiteX14019" fmla="*/ 3450250 w 4239875"/>
              <a:gd name="connsiteY14019" fmla="*/ 1034446 h 4527226"/>
              <a:gd name="connsiteX14020" fmla="*/ 3450873 w 4239875"/>
              <a:gd name="connsiteY14020" fmla="*/ 1032843 h 4527226"/>
              <a:gd name="connsiteX14021" fmla="*/ 3449793 w 4239875"/>
              <a:gd name="connsiteY14021" fmla="*/ 1033447 h 4527226"/>
              <a:gd name="connsiteX14022" fmla="*/ 263508 w 4239875"/>
              <a:gd name="connsiteY14022" fmla="*/ 1029656 h 4527226"/>
              <a:gd name="connsiteX14023" fmla="*/ 292828 w 4239875"/>
              <a:gd name="connsiteY14023" fmla="*/ 1093212 h 4527226"/>
              <a:gd name="connsiteX14024" fmla="*/ 287049 w 4239875"/>
              <a:gd name="connsiteY14024" fmla="*/ 1059841 h 4527226"/>
              <a:gd name="connsiteX14025" fmla="*/ 263508 w 4239875"/>
              <a:gd name="connsiteY14025" fmla="*/ 1029656 h 4527226"/>
              <a:gd name="connsiteX14026" fmla="*/ 891447 w 4239875"/>
              <a:gd name="connsiteY14026" fmla="*/ 1028696 h 4527226"/>
              <a:gd name="connsiteX14027" fmla="*/ 886626 w 4239875"/>
              <a:gd name="connsiteY14027" fmla="*/ 1031458 h 4527226"/>
              <a:gd name="connsiteX14028" fmla="*/ 895817 w 4239875"/>
              <a:gd name="connsiteY14028" fmla="*/ 1031273 h 4527226"/>
              <a:gd name="connsiteX14029" fmla="*/ 891447 w 4239875"/>
              <a:gd name="connsiteY14029" fmla="*/ 1028696 h 4527226"/>
              <a:gd name="connsiteX14030" fmla="*/ 3121733 w 4239875"/>
              <a:gd name="connsiteY14030" fmla="*/ 1023492 h 4527226"/>
              <a:gd name="connsiteX14031" fmla="*/ 3117525 w 4239875"/>
              <a:gd name="connsiteY14031" fmla="*/ 1029590 h 4527226"/>
              <a:gd name="connsiteX14032" fmla="*/ 3128724 w 4239875"/>
              <a:gd name="connsiteY14032" fmla="*/ 1024039 h 4527226"/>
              <a:gd name="connsiteX14033" fmla="*/ 3121733 w 4239875"/>
              <a:gd name="connsiteY14033" fmla="*/ 1023492 h 4527226"/>
              <a:gd name="connsiteX14034" fmla="*/ 768026 w 4239875"/>
              <a:gd name="connsiteY14034" fmla="*/ 1022239 h 4527226"/>
              <a:gd name="connsiteX14035" fmla="*/ 777426 w 4239875"/>
              <a:gd name="connsiteY14035" fmla="*/ 1041541 h 4527226"/>
              <a:gd name="connsiteX14036" fmla="*/ 773346 w 4239875"/>
              <a:gd name="connsiteY14036" fmla="*/ 1023837 h 4527226"/>
              <a:gd name="connsiteX14037" fmla="*/ 768026 w 4239875"/>
              <a:gd name="connsiteY14037" fmla="*/ 1022239 h 4527226"/>
              <a:gd name="connsiteX14038" fmla="*/ 3797447 w 4239875"/>
              <a:gd name="connsiteY14038" fmla="*/ 1021818 h 4527226"/>
              <a:gd name="connsiteX14039" fmla="*/ 3798134 w 4239875"/>
              <a:gd name="connsiteY14039" fmla="*/ 1022027 h 4527226"/>
              <a:gd name="connsiteX14040" fmla="*/ 3798693 w 4239875"/>
              <a:gd name="connsiteY14040" fmla="*/ 1022197 h 4527226"/>
              <a:gd name="connsiteX14041" fmla="*/ 3586902 w 4239875"/>
              <a:gd name="connsiteY14041" fmla="*/ 1021575 h 4527226"/>
              <a:gd name="connsiteX14042" fmla="*/ 3583077 w 4239875"/>
              <a:gd name="connsiteY14042" fmla="*/ 1026023 h 4527226"/>
              <a:gd name="connsiteX14043" fmla="*/ 3590273 w 4239875"/>
              <a:gd name="connsiteY14043" fmla="*/ 1027444 h 4527226"/>
              <a:gd name="connsiteX14044" fmla="*/ 3592803 w 4239875"/>
              <a:gd name="connsiteY14044" fmla="*/ 1024544 h 4527226"/>
              <a:gd name="connsiteX14045" fmla="*/ 3593270 w 4239875"/>
              <a:gd name="connsiteY14045" fmla="*/ 1023375 h 4527226"/>
              <a:gd name="connsiteX14046" fmla="*/ 3796492 w 4239875"/>
              <a:gd name="connsiteY14046" fmla="*/ 1021527 h 4527226"/>
              <a:gd name="connsiteX14047" fmla="*/ 3797113 w 4239875"/>
              <a:gd name="connsiteY14047" fmla="*/ 1021717 h 4527226"/>
              <a:gd name="connsiteX14048" fmla="*/ 3797083 w 4239875"/>
              <a:gd name="connsiteY14048" fmla="*/ 1021709 h 4527226"/>
              <a:gd name="connsiteX14049" fmla="*/ 3793653 w 4239875"/>
              <a:gd name="connsiteY14049" fmla="*/ 1020664 h 4527226"/>
              <a:gd name="connsiteX14050" fmla="*/ 3796492 w 4239875"/>
              <a:gd name="connsiteY14050" fmla="*/ 1021527 h 4527226"/>
              <a:gd name="connsiteX14051" fmla="*/ 3795334 w 4239875"/>
              <a:gd name="connsiteY14051" fmla="*/ 1021175 h 4527226"/>
              <a:gd name="connsiteX14052" fmla="*/ 3793653 w 4239875"/>
              <a:gd name="connsiteY14052" fmla="*/ 1020664 h 4527226"/>
              <a:gd name="connsiteX14053" fmla="*/ 3791982 w 4239875"/>
              <a:gd name="connsiteY14053" fmla="*/ 1018266 h 4527226"/>
              <a:gd name="connsiteX14054" fmla="*/ 3790987 w 4239875"/>
              <a:gd name="connsiteY14054" fmla="*/ 1025293 h 4527226"/>
              <a:gd name="connsiteX14055" fmla="*/ 3786000 w 4239875"/>
              <a:gd name="connsiteY14055" fmla="*/ 1030694 h 4527226"/>
              <a:gd name="connsiteX14056" fmla="*/ 3780485 w 4239875"/>
              <a:gd name="connsiteY14056" fmla="*/ 1026493 h 4527226"/>
              <a:gd name="connsiteX14057" fmla="*/ 3791982 w 4239875"/>
              <a:gd name="connsiteY14057" fmla="*/ 1018266 h 4527226"/>
              <a:gd name="connsiteX14058" fmla="*/ 3796266 w 4239875"/>
              <a:gd name="connsiteY14058" fmla="*/ 1017220 h 4527226"/>
              <a:gd name="connsiteX14059" fmla="*/ 3798646 w 4239875"/>
              <a:gd name="connsiteY14059" fmla="*/ 1019533 h 4527226"/>
              <a:gd name="connsiteX14060" fmla="*/ 3797447 w 4239875"/>
              <a:gd name="connsiteY14060" fmla="*/ 1021818 h 4527226"/>
              <a:gd name="connsiteX14061" fmla="*/ 3797337 w 4239875"/>
              <a:gd name="connsiteY14061" fmla="*/ 1022029 h 4527226"/>
              <a:gd name="connsiteX14062" fmla="*/ 3797278 w 4239875"/>
              <a:gd name="connsiteY14062" fmla="*/ 1021768 h 4527226"/>
              <a:gd name="connsiteX14063" fmla="*/ 3797113 w 4239875"/>
              <a:gd name="connsiteY14063" fmla="*/ 1021717 h 4527226"/>
              <a:gd name="connsiteX14064" fmla="*/ 3797279 w 4239875"/>
              <a:gd name="connsiteY14064" fmla="*/ 1021768 h 4527226"/>
              <a:gd name="connsiteX14065" fmla="*/ 1152089 w 4239875"/>
              <a:gd name="connsiteY14065" fmla="*/ 1016761 h 4527226"/>
              <a:gd name="connsiteX14066" fmla="*/ 1146527 w 4239875"/>
              <a:gd name="connsiteY14066" fmla="*/ 1018199 h 4527226"/>
              <a:gd name="connsiteX14067" fmla="*/ 1156438 w 4239875"/>
              <a:gd name="connsiteY14067" fmla="*/ 1021020 h 4527226"/>
              <a:gd name="connsiteX14068" fmla="*/ 1152089 w 4239875"/>
              <a:gd name="connsiteY14068" fmla="*/ 1016761 h 4527226"/>
              <a:gd name="connsiteX14069" fmla="*/ 3537105 w 4239875"/>
              <a:gd name="connsiteY14069" fmla="*/ 1016542 h 4527226"/>
              <a:gd name="connsiteX14070" fmla="*/ 3538559 w 4239875"/>
              <a:gd name="connsiteY14070" fmla="*/ 1017118 h 4527226"/>
              <a:gd name="connsiteX14071" fmla="*/ 3539102 w 4239875"/>
              <a:gd name="connsiteY14071" fmla="*/ 1017334 h 4527226"/>
              <a:gd name="connsiteX14072" fmla="*/ 3535541 w 4239875"/>
              <a:gd name="connsiteY14072" fmla="*/ 1013829 h 4527226"/>
              <a:gd name="connsiteX14073" fmla="*/ 3537514 w 4239875"/>
              <a:gd name="connsiteY14073" fmla="*/ 1026485 h 4527226"/>
              <a:gd name="connsiteX14074" fmla="*/ 3540088 w 4239875"/>
              <a:gd name="connsiteY14074" fmla="*/ 1018687 h 4527226"/>
              <a:gd name="connsiteX14075" fmla="*/ 3539968 w 4239875"/>
              <a:gd name="connsiteY14075" fmla="*/ 1017676 h 4527226"/>
              <a:gd name="connsiteX14076" fmla="*/ 3539654 w 4239875"/>
              <a:gd name="connsiteY14076" fmla="*/ 1015047 h 4527226"/>
              <a:gd name="connsiteX14077" fmla="*/ 3535541 w 4239875"/>
              <a:gd name="connsiteY14077" fmla="*/ 1013829 h 4527226"/>
              <a:gd name="connsiteX14078" fmla="*/ 232727 w 4239875"/>
              <a:gd name="connsiteY14078" fmla="*/ 1013217 h 4527226"/>
              <a:gd name="connsiteX14079" fmla="*/ 226156 w 4239875"/>
              <a:gd name="connsiteY14079" fmla="*/ 1015899 h 4527226"/>
              <a:gd name="connsiteX14080" fmla="*/ 237022 w 4239875"/>
              <a:gd name="connsiteY14080" fmla="*/ 1017153 h 4527226"/>
              <a:gd name="connsiteX14081" fmla="*/ 232727 w 4239875"/>
              <a:gd name="connsiteY14081" fmla="*/ 1013217 h 4527226"/>
              <a:gd name="connsiteX14082" fmla="*/ 1170947 w 4239875"/>
              <a:gd name="connsiteY14082" fmla="*/ 1008840 h 4527226"/>
              <a:gd name="connsiteX14083" fmla="*/ 1166274 w 4239875"/>
              <a:gd name="connsiteY14083" fmla="*/ 1011850 h 4527226"/>
              <a:gd name="connsiteX14084" fmla="*/ 1174130 w 4239875"/>
              <a:gd name="connsiteY14084" fmla="*/ 1010295 h 4527226"/>
              <a:gd name="connsiteX14085" fmla="*/ 1170947 w 4239875"/>
              <a:gd name="connsiteY14085" fmla="*/ 1008840 h 4527226"/>
              <a:gd name="connsiteX14086" fmla="*/ 3636616 w 4239875"/>
              <a:gd name="connsiteY14086" fmla="*/ 1007727 h 4527226"/>
              <a:gd name="connsiteX14087" fmla="*/ 3638205 w 4239875"/>
              <a:gd name="connsiteY14087" fmla="*/ 1016750 h 4527226"/>
              <a:gd name="connsiteX14088" fmla="*/ 3639700 w 4239875"/>
              <a:gd name="connsiteY14088" fmla="*/ 1008122 h 4527226"/>
              <a:gd name="connsiteX14089" fmla="*/ 3636616 w 4239875"/>
              <a:gd name="connsiteY14089" fmla="*/ 1007727 h 4527226"/>
              <a:gd name="connsiteX14090" fmla="*/ 955327 w 4239875"/>
              <a:gd name="connsiteY14090" fmla="*/ 1007691 h 4527226"/>
              <a:gd name="connsiteX14091" fmla="*/ 950295 w 4239875"/>
              <a:gd name="connsiteY14091" fmla="*/ 1010235 h 4527226"/>
              <a:gd name="connsiteX14092" fmla="*/ 958952 w 4239875"/>
              <a:gd name="connsiteY14092" fmla="*/ 1009500 h 4527226"/>
              <a:gd name="connsiteX14093" fmla="*/ 955327 w 4239875"/>
              <a:gd name="connsiteY14093" fmla="*/ 1007691 h 4527226"/>
              <a:gd name="connsiteX14094" fmla="*/ 909230 w 4239875"/>
              <a:gd name="connsiteY14094" fmla="*/ 1005291 h 4527226"/>
              <a:gd name="connsiteX14095" fmla="*/ 904393 w 4239875"/>
              <a:gd name="connsiteY14095" fmla="*/ 1009975 h 4527226"/>
              <a:gd name="connsiteX14096" fmla="*/ 916696 w 4239875"/>
              <a:gd name="connsiteY14096" fmla="*/ 1016875 h 4527226"/>
              <a:gd name="connsiteX14097" fmla="*/ 909230 w 4239875"/>
              <a:gd name="connsiteY14097" fmla="*/ 1005291 h 4527226"/>
              <a:gd name="connsiteX14098" fmla="*/ 1127365 w 4239875"/>
              <a:gd name="connsiteY14098" fmla="*/ 1004824 h 4527226"/>
              <a:gd name="connsiteX14099" fmla="*/ 1131583 w 4239875"/>
              <a:gd name="connsiteY14099" fmla="*/ 1013165 h 4527226"/>
              <a:gd name="connsiteX14100" fmla="*/ 1133987 w 4239875"/>
              <a:gd name="connsiteY14100" fmla="*/ 1006180 h 4527226"/>
              <a:gd name="connsiteX14101" fmla="*/ 1127365 w 4239875"/>
              <a:gd name="connsiteY14101" fmla="*/ 1004824 h 4527226"/>
              <a:gd name="connsiteX14102" fmla="*/ 663213 w 4239875"/>
              <a:gd name="connsiteY14102" fmla="*/ 1004464 h 4527226"/>
              <a:gd name="connsiteX14103" fmla="*/ 658108 w 4239875"/>
              <a:gd name="connsiteY14103" fmla="*/ 1007367 h 4527226"/>
              <a:gd name="connsiteX14104" fmla="*/ 672420 w 4239875"/>
              <a:gd name="connsiteY14104" fmla="*/ 1012312 h 4527226"/>
              <a:gd name="connsiteX14105" fmla="*/ 667017 w 4239875"/>
              <a:gd name="connsiteY14105" fmla="*/ 1005750 h 4527226"/>
              <a:gd name="connsiteX14106" fmla="*/ 663213 w 4239875"/>
              <a:gd name="connsiteY14106" fmla="*/ 1004464 h 4527226"/>
              <a:gd name="connsiteX14107" fmla="*/ 3503784 w 4239875"/>
              <a:gd name="connsiteY14107" fmla="*/ 1001917 h 4527226"/>
              <a:gd name="connsiteX14108" fmla="*/ 3499869 w 4239875"/>
              <a:gd name="connsiteY14108" fmla="*/ 1005826 h 4527226"/>
              <a:gd name="connsiteX14109" fmla="*/ 3497858 w 4239875"/>
              <a:gd name="connsiteY14109" fmla="*/ 1008925 h 4527226"/>
              <a:gd name="connsiteX14110" fmla="*/ 3504251 w 4239875"/>
              <a:gd name="connsiteY14110" fmla="*/ 1009833 h 4527226"/>
              <a:gd name="connsiteX14111" fmla="*/ 3506952 w 4239875"/>
              <a:gd name="connsiteY14111" fmla="*/ 1002797 h 4527226"/>
              <a:gd name="connsiteX14112" fmla="*/ 886972 w 4239875"/>
              <a:gd name="connsiteY14112" fmla="*/ 1001300 h 4527226"/>
              <a:gd name="connsiteX14113" fmla="*/ 888546 w 4239875"/>
              <a:gd name="connsiteY14113" fmla="*/ 1012194 h 4527226"/>
              <a:gd name="connsiteX14114" fmla="*/ 886972 w 4239875"/>
              <a:gd name="connsiteY14114" fmla="*/ 1001300 h 4527226"/>
              <a:gd name="connsiteX14115" fmla="*/ 968400 w 4239875"/>
              <a:gd name="connsiteY14115" fmla="*/ 1000685 h 4527226"/>
              <a:gd name="connsiteX14116" fmla="*/ 971026 w 4239875"/>
              <a:gd name="connsiteY14116" fmla="*/ 1008958 h 4527226"/>
              <a:gd name="connsiteX14117" fmla="*/ 968400 w 4239875"/>
              <a:gd name="connsiteY14117" fmla="*/ 1000685 h 4527226"/>
              <a:gd name="connsiteX14118" fmla="*/ 1106220 w 4239875"/>
              <a:gd name="connsiteY14118" fmla="*/ 999752 h 4527226"/>
              <a:gd name="connsiteX14119" fmla="*/ 1111663 w 4239875"/>
              <a:gd name="connsiteY14119" fmla="*/ 1011157 h 4527226"/>
              <a:gd name="connsiteX14120" fmla="*/ 1115618 w 4239875"/>
              <a:gd name="connsiteY14120" fmla="*/ 1009458 h 4527226"/>
              <a:gd name="connsiteX14121" fmla="*/ 1110232 w 4239875"/>
              <a:gd name="connsiteY14121" fmla="*/ 1000452 h 4527226"/>
              <a:gd name="connsiteX14122" fmla="*/ 1106220 w 4239875"/>
              <a:gd name="connsiteY14122" fmla="*/ 999752 h 4527226"/>
              <a:gd name="connsiteX14123" fmla="*/ 309797 w 4239875"/>
              <a:gd name="connsiteY14123" fmla="*/ 997813 h 4527226"/>
              <a:gd name="connsiteX14124" fmla="*/ 304930 w 4239875"/>
              <a:gd name="connsiteY14124" fmla="*/ 998627 h 4527226"/>
              <a:gd name="connsiteX14125" fmla="*/ 312093 w 4239875"/>
              <a:gd name="connsiteY14125" fmla="*/ 1009515 h 4527226"/>
              <a:gd name="connsiteX14126" fmla="*/ 311664 w 4239875"/>
              <a:gd name="connsiteY14126" fmla="*/ 999722 h 4527226"/>
              <a:gd name="connsiteX14127" fmla="*/ 309797 w 4239875"/>
              <a:gd name="connsiteY14127" fmla="*/ 997813 h 4527226"/>
              <a:gd name="connsiteX14128" fmla="*/ 3129844 w 4239875"/>
              <a:gd name="connsiteY14128" fmla="*/ 997495 h 4527226"/>
              <a:gd name="connsiteX14129" fmla="*/ 3123791 w 4239875"/>
              <a:gd name="connsiteY14129" fmla="*/ 999669 h 4527226"/>
              <a:gd name="connsiteX14130" fmla="*/ 3126183 w 4239875"/>
              <a:gd name="connsiteY14130" fmla="*/ 1004534 h 4527226"/>
              <a:gd name="connsiteX14131" fmla="*/ 3124685 w 4239875"/>
              <a:gd name="connsiteY14131" fmla="*/ 1007658 h 4527226"/>
              <a:gd name="connsiteX14132" fmla="*/ 3125604 w 4239875"/>
              <a:gd name="connsiteY14132" fmla="*/ 1007478 h 4527226"/>
              <a:gd name="connsiteX14133" fmla="*/ 3129844 w 4239875"/>
              <a:gd name="connsiteY14133" fmla="*/ 997495 h 4527226"/>
              <a:gd name="connsiteX14134" fmla="*/ 3638371 w 4239875"/>
              <a:gd name="connsiteY14134" fmla="*/ 996969 h 4527226"/>
              <a:gd name="connsiteX14135" fmla="*/ 3638095 w 4239875"/>
              <a:gd name="connsiteY14135" fmla="*/ 997690 h 4527226"/>
              <a:gd name="connsiteX14136" fmla="*/ 3636046 w 4239875"/>
              <a:gd name="connsiteY14136" fmla="*/ 1002839 h 4527226"/>
              <a:gd name="connsiteX14137" fmla="*/ 3640006 w 4239875"/>
              <a:gd name="connsiteY14137" fmla="*/ 1001106 h 4527226"/>
              <a:gd name="connsiteX14138" fmla="*/ 4024904 w 4239875"/>
              <a:gd name="connsiteY14138" fmla="*/ 996650 h 4527226"/>
              <a:gd name="connsiteX14139" fmla="*/ 4024878 w 4239875"/>
              <a:gd name="connsiteY14139" fmla="*/ 996743 h 4527226"/>
              <a:gd name="connsiteX14140" fmla="*/ 4024871 w 4239875"/>
              <a:gd name="connsiteY14140" fmla="*/ 996737 h 4527226"/>
              <a:gd name="connsiteX14141" fmla="*/ 1129240 w 4239875"/>
              <a:gd name="connsiteY14141" fmla="*/ 996620 h 4527226"/>
              <a:gd name="connsiteX14142" fmla="*/ 1128193 w 4239875"/>
              <a:gd name="connsiteY14142" fmla="*/ 999652 h 4527226"/>
              <a:gd name="connsiteX14143" fmla="*/ 1132264 w 4239875"/>
              <a:gd name="connsiteY14143" fmla="*/ 999742 h 4527226"/>
              <a:gd name="connsiteX14144" fmla="*/ 1131909 w 4239875"/>
              <a:gd name="connsiteY14144" fmla="*/ 997062 h 4527226"/>
              <a:gd name="connsiteX14145" fmla="*/ 1129240 w 4239875"/>
              <a:gd name="connsiteY14145" fmla="*/ 996620 h 4527226"/>
              <a:gd name="connsiteX14146" fmla="*/ 4023095 w 4239875"/>
              <a:gd name="connsiteY14146" fmla="*/ 995666 h 4527226"/>
              <a:gd name="connsiteX14147" fmla="*/ 4024871 w 4239875"/>
              <a:gd name="connsiteY14147" fmla="*/ 996737 h 4527226"/>
              <a:gd name="connsiteX14148" fmla="*/ 4020600 w 4239875"/>
              <a:gd name="connsiteY14148" fmla="*/ 1007906 h 4527226"/>
              <a:gd name="connsiteX14149" fmla="*/ 4023095 w 4239875"/>
              <a:gd name="connsiteY14149" fmla="*/ 995666 h 4527226"/>
              <a:gd name="connsiteX14150" fmla="*/ 1163540 w 4239875"/>
              <a:gd name="connsiteY14150" fmla="*/ 995341 h 4527226"/>
              <a:gd name="connsiteX14151" fmla="*/ 1167898 w 4239875"/>
              <a:gd name="connsiteY14151" fmla="*/ 1003549 h 4527226"/>
              <a:gd name="connsiteX14152" fmla="*/ 1169620 w 4239875"/>
              <a:gd name="connsiteY14152" fmla="*/ 997221 h 4527226"/>
              <a:gd name="connsiteX14153" fmla="*/ 1163540 w 4239875"/>
              <a:gd name="connsiteY14153" fmla="*/ 995341 h 4527226"/>
              <a:gd name="connsiteX14154" fmla="*/ 952761 w 4239875"/>
              <a:gd name="connsiteY14154" fmla="*/ 994167 h 4527226"/>
              <a:gd name="connsiteX14155" fmla="*/ 946087 w 4239875"/>
              <a:gd name="connsiteY14155" fmla="*/ 996745 h 4527226"/>
              <a:gd name="connsiteX14156" fmla="*/ 957279 w 4239875"/>
              <a:gd name="connsiteY14156" fmla="*/ 998337 h 4527226"/>
              <a:gd name="connsiteX14157" fmla="*/ 952761 w 4239875"/>
              <a:gd name="connsiteY14157" fmla="*/ 994167 h 4527226"/>
              <a:gd name="connsiteX14158" fmla="*/ 3125677 w 4239875"/>
              <a:gd name="connsiteY14158" fmla="*/ 990746 h 4527226"/>
              <a:gd name="connsiteX14159" fmla="*/ 3124613 w 4239875"/>
              <a:gd name="connsiteY14159" fmla="*/ 993179 h 4527226"/>
              <a:gd name="connsiteX14160" fmla="*/ 3127573 w 4239875"/>
              <a:gd name="connsiteY14160" fmla="*/ 993437 h 4527226"/>
              <a:gd name="connsiteX14161" fmla="*/ 3125677 w 4239875"/>
              <a:gd name="connsiteY14161" fmla="*/ 990746 h 4527226"/>
              <a:gd name="connsiteX14162" fmla="*/ 3252142 w 4239875"/>
              <a:gd name="connsiteY14162" fmla="*/ 990352 h 4527226"/>
              <a:gd name="connsiteX14163" fmla="*/ 3248167 w 4239875"/>
              <a:gd name="connsiteY14163" fmla="*/ 995039 h 4527226"/>
              <a:gd name="connsiteX14164" fmla="*/ 3258702 w 4239875"/>
              <a:gd name="connsiteY14164" fmla="*/ 991844 h 4527226"/>
              <a:gd name="connsiteX14165" fmla="*/ 3252142 w 4239875"/>
              <a:gd name="connsiteY14165" fmla="*/ 990352 h 4527226"/>
              <a:gd name="connsiteX14166" fmla="*/ 1107379 w 4239875"/>
              <a:gd name="connsiteY14166" fmla="*/ 990216 h 4527226"/>
              <a:gd name="connsiteX14167" fmla="*/ 1103208 w 4239875"/>
              <a:gd name="connsiteY14167" fmla="*/ 992442 h 4527226"/>
              <a:gd name="connsiteX14168" fmla="*/ 1110249 w 4239875"/>
              <a:gd name="connsiteY14168" fmla="*/ 993909 h 4527226"/>
              <a:gd name="connsiteX14169" fmla="*/ 1107379 w 4239875"/>
              <a:gd name="connsiteY14169" fmla="*/ 990216 h 4527226"/>
              <a:gd name="connsiteX14170" fmla="*/ 3719387 w 4239875"/>
              <a:gd name="connsiteY14170" fmla="*/ 990146 h 4527226"/>
              <a:gd name="connsiteX14171" fmla="*/ 3718405 w 4239875"/>
              <a:gd name="connsiteY14171" fmla="*/ 992470 h 4527226"/>
              <a:gd name="connsiteX14172" fmla="*/ 3721314 w 4239875"/>
              <a:gd name="connsiteY14172" fmla="*/ 992795 h 4527226"/>
              <a:gd name="connsiteX14173" fmla="*/ 3719387 w 4239875"/>
              <a:gd name="connsiteY14173" fmla="*/ 990146 h 4527226"/>
              <a:gd name="connsiteX14174" fmla="*/ 3966308 w 4239875"/>
              <a:gd name="connsiteY14174" fmla="*/ 988407 h 4527226"/>
              <a:gd name="connsiteX14175" fmla="*/ 3964679 w 4239875"/>
              <a:gd name="connsiteY14175" fmla="*/ 990523 h 4527226"/>
              <a:gd name="connsiteX14176" fmla="*/ 3965409 w 4239875"/>
              <a:gd name="connsiteY14176" fmla="*/ 1000299 h 4527226"/>
              <a:gd name="connsiteX14177" fmla="*/ 3971238 w 4239875"/>
              <a:gd name="connsiteY14177" fmla="*/ 988641 h 4527226"/>
              <a:gd name="connsiteX14178" fmla="*/ 3966308 w 4239875"/>
              <a:gd name="connsiteY14178" fmla="*/ 988407 h 4527226"/>
              <a:gd name="connsiteX14179" fmla="*/ 764002 w 4239875"/>
              <a:gd name="connsiteY14179" fmla="*/ 987997 h 4527226"/>
              <a:gd name="connsiteX14180" fmla="*/ 752724 w 4239875"/>
              <a:gd name="connsiteY14180" fmla="*/ 993183 h 4527226"/>
              <a:gd name="connsiteX14181" fmla="*/ 764002 w 4239875"/>
              <a:gd name="connsiteY14181" fmla="*/ 987997 h 4527226"/>
              <a:gd name="connsiteX14182" fmla="*/ 927792 w 4239875"/>
              <a:gd name="connsiteY14182" fmla="*/ 987318 h 4527226"/>
              <a:gd name="connsiteX14183" fmla="*/ 918140 w 4239875"/>
              <a:gd name="connsiteY14183" fmla="*/ 996665 h 4527226"/>
              <a:gd name="connsiteX14184" fmla="*/ 930553 w 4239875"/>
              <a:gd name="connsiteY14184" fmla="*/ 1015379 h 4527226"/>
              <a:gd name="connsiteX14185" fmla="*/ 942323 w 4239875"/>
              <a:gd name="connsiteY14185" fmla="*/ 1025570 h 4527226"/>
              <a:gd name="connsiteX14186" fmla="*/ 927792 w 4239875"/>
              <a:gd name="connsiteY14186" fmla="*/ 987318 h 4527226"/>
              <a:gd name="connsiteX14187" fmla="*/ 1104517 w 4239875"/>
              <a:gd name="connsiteY14187" fmla="*/ 987301 h 4527226"/>
              <a:gd name="connsiteX14188" fmla="*/ 1103658 w 4239875"/>
              <a:gd name="connsiteY14188" fmla="*/ 987749 h 4527226"/>
              <a:gd name="connsiteX14189" fmla="*/ 1102179 w 4239875"/>
              <a:gd name="connsiteY14189" fmla="*/ 988521 h 4527226"/>
              <a:gd name="connsiteX14190" fmla="*/ 1100338 w 4239875"/>
              <a:gd name="connsiteY14190" fmla="*/ 989481 h 4527226"/>
              <a:gd name="connsiteX14191" fmla="*/ 1101732 w 4239875"/>
              <a:gd name="connsiteY14191" fmla="*/ 988755 h 4527226"/>
              <a:gd name="connsiteX14192" fmla="*/ 1102179 w 4239875"/>
              <a:gd name="connsiteY14192" fmla="*/ 988521 h 4527226"/>
              <a:gd name="connsiteX14193" fmla="*/ 1103183 w 4239875"/>
              <a:gd name="connsiteY14193" fmla="*/ 987998 h 4527226"/>
              <a:gd name="connsiteX14194" fmla="*/ 1103658 w 4239875"/>
              <a:gd name="connsiteY14194" fmla="*/ 987749 h 4527226"/>
              <a:gd name="connsiteX14195" fmla="*/ 1104053 w 4239875"/>
              <a:gd name="connsiteY14195" fmla="*/ 987545 h 4527226"/>
              <a:gd name="connsiteX14196" fmla="*/ 1104517 w 4239875"/>
              <a:gd name="connsiteY14196" fmla="*/ 987301 h 4527226"/>
              <a:gd name="connsiteX14197" fmla="*/ 3320534 w 4239875"/>
              <a:gd name="connsiteY14197" fmla="*/ 986049 h 4527226"/>
              <a:gd name="connsiteX14198" fmla="*/ 3315773 w 4239875"/>
              <a:gd name="connsiteY14198" fmla="*/ 991728 h 4527226"/>
              <a:gd name="connsiteX14199" fmla="*/ 3320367 w 4239875"/>
              <a:gd name="connsiteY14199" fmla="*/ 992317 h 4527226"/>
              <a:gd name="connsiteX14200" fmla="*/ 3321690 w 4239875"/>
              <a:gd name="connsiteY14200" fmla="*/ 990581 h 4527226"/>
              <a:gd name="connsiteX14201" fmla="*/ 3325636 w 4239875"/>
              <a:gd name="connsiteY14201" fmla="*/ 989182 h 4527226"/>
              <a:gd name="connsiteX14202" fmla="*/ 3325993 w 4239875"/>
              <a:gd name="connsiteY14202" fmla="*/ 989502 h 4527226"/>
              <a:gd name="connsiteX14203" fmla="*/ 3328077 w 4239875"/>
              <a:gd name="connsiteY14203" fmla="*/ 987017 h 4527226"/>
              <a:gd name="connsiteX14204" fmla="*/ 3320534 w 4239875"/>
              <a:gd name="connsiteY14204" fmla="*/ 986049 h 4527226"/>
              <a:gd name="connsiteX14205" fmla="*/ 690466 w 4239875"/>
              <a:gd name="connsiteY14205" fmla="*/ 985975 h 4527226"/>
              <a:gd name="connsiteX14206" fmla="*/ 683929 w 4239875"/>
              <a:gd name="connsiteY14206" fmla="*/ 988691 h 4527226"/>
              <a:gd name="connsiteX14207" fmla="*/ 694789 w 4239875"/>
              <a:gd name="connsiteY14207" fmla="*/ 989941 h 4527226"/>
              <a:gd name="connsiteX14208" fmla="*/ 690466 w 4239875"/>
              <a:gd name="connsiteY14208" fmla="*/ 985975 h 4527226"/>
              <a:gd name="connsiteX14209" fmla="*/ 242444 w 4239875"/>
              <a:gd name="connsiteY14209" fmla="*/ 985046 h 4527226"/>
              <a:gd name="connsiteX14210" fmla="*/ 236474 w 4239875"/>
              <a:gd name="connsiteY14210" fmla="*/ 987756 h 4527226"/>
              <a:gd name="connsiteX14211" fmla="*/ 253993 w 4239875"/>
              <a:gd name="connsiteY14211" fmla="*/ 996157 h 4527226"/>
              <a:gd name="connsiteX14212" fmla="*/ 247314 w 4239875"/>
              <a:gd name="connsiteY14212" fmla="*/ 987562 h 4527226"/>
              <a:gd name="connsiteX14213" fmla="*/ 242444 w 4239875"/>
              <a:gd name="connsiteY14213" fmla="*/ 985046 h 4527226"/>
              <a:gd name="connsiteX14214" fmla="*/ 899068 w 4239875"/>
              <a:gd name="connsiteY14214" fmla="*/ 984797 h 4527226"/>
              <a:gd name="connsiteX14215" fmla="*/ 897761 w 4239875"/>
              <a:gd name="connsiteY14215" fmla="*/ 1003119 h 4527226"/>
              <a:gd name="connsiteX14216" fmla="*/ 910856 w 4239875"/>
              <a:gd name="connsiteY14216" fmla="*/ 996971 h 4527226"/>
              <a:gd name="connsiteX14217" fmla="*/ 899068 w 4239875"/>
              <a:gd name="connsiteY14217" fmla="*/ 984797 h 4527226"/>
              <a:gd name="connsiteX14218" fmla="*/ 3509354 w 4239875"/>
              <a:gd name="connsiteY14218" fmla="*/ 984738 h 4527226"/>
              <a:gd name="connsiteX14219" fmla="*/ 3508810 w 4239875"/>
              <a:gd name="connsiteY14219" fmla="*/ 986487 h 4527226"/>
              <a:gd name="connsiteX14220" fmla="*/ 3506164 w 4239875"/>
              <a:gd name="connsiteY14220" fmla="*/ 984779 h 4527226"/>
              <a:gd name="connsiteX14221" fmla="*/ 3509354 w 4239875"/>
              <a:gd name="connsiteY14221" fmla="*/ 984738 h 4527226"/>
              <a:gd name="connsiteX14222" fmla="*/ 1124164 w 4239875"/>
              <a:gd name="connsiteY14222" fmla="*/ 982380 h 4527226"/>
              <a:gd name="connsiteX14223" fmla="*/ 1129507 w 4239875"/>
              <a:gd name="connsiteY14223" fmla="*/ 993879 h 4527226"/>
              <a:gd name="connsiteX14224" fmla="*/ 1133561 w 4239875"/>
              <a:gd name="connsiteY14224" fmla="*/ 992084 h 4527226"/>
              <a:gd name="connsiteX14225" fmla="*/ 1130662 w 4239875"/>
              <a:gd name="connsiteY14225" fmla="*/ 985355 h 4527226"/>
              <a:gd name="connsiteX14226" fmla="*/ 1124164 w 4239875"/>
              <a:gd name="connsiteY14226" fmla="*/ 982380 h 4527226"/>
              <a:gd name="connsiteX14227" fmla="*/ 1216797 w 4239875"/>
              <a:gd name="connsiteY14227" fmla="*/ 982007 h 4527226"/>
              <a:gd name="connsiteX14228" fmla="*/ 1212172 w 4239875"/>
              <a:gd name="connsiteY14228" fmla="*/ 984973 h 4527226"/>
              <a:gd name="connsiteX14229" fmla="*/ 1220031 w 4239875"/>
              <a:gd name="connsiteY14229" fmla="*/ 983412 h 4527226"/>
              <a:gd name="connsiteX14230" fmla="*/ 1216797 w 4239875"/>
              <a:gd name="connsiteY14230" fmla="*/ 982007 h 4527226"/>
              <a:gd name="connsiteX14231" fmla="*/ 1165145 w 4239875"/>
              <a:gd name="connsiteY14231" fmla="*/ 981016 h 4527226"/>
              <a:gd name="connsiteX14232" fmla="*/ 1164449 w 4239875"/>
              <a:gd name="connsiteY14232" fmla="*/ 989974 h 4527226"/>
              <a:gd name="connsiteX14233" fmla="*/ 1168454 w 4239875"/>
              <a:gd name="connsiteY14233" fmla="*/ 990239 h 4527226"/>
              <a:gd name="connsiteX14234" fmla="*/ 1165145 w 4239875"/>
              <a:gd name="connsiteY14234" fmla="*/ 981016 h 4527226"/>
              <a:gd name="connsiteX14235" fmla="*/ 4031114 w 4239875"/>
              <a:gd name="connsiteY14235" fmla="*/ 980405 h 4527226"/>
              <a:gd name="connsiteX14236" fmla="*/ 4024904 w 4239875"/>
              <a:gd name="connsiteY14236" fmla="*/ 996650 h 4527226"/>
              <a:gd name="connsiteX14237" fmla="*/ 4027466 w 4239875"/>
              <a:gd name="connsiteY14237" fmla="*/ 987408 h 4527226"/>
              <a:gd name="connsiteX14238" fmla="*/ 4030468 w 4239875"/>
              <a:gd name="connsiteY14238" fmla="*/ 980852 h 4527226"/>
              <a:gd name="connsiteX14239" fmla="*/ 375792 w 4239875"/>
              <a:gd name="connsiteY14239" fmla="*/ 979940 h 4527226"/>
              <a:gd name="connsiteX14240" fmla="*/ 376972 w 4239875"/>
              <a:gd name="connsiteY14240" fmla="*/ 989831 h 4527226"/>
              <a:gd name="connsiteX14241" fmla="*/ 374648 w 4239875"/>
              <a:gd name="connsiteY14241" fmla="*/ 989879 h 4527226"/>
              <a:gd name="connsiteX14242" fmla="*/ 374603 w 4239875"/>
              <a:gd name="connsiteY14242" fmla="*/ 989880 h 4527226"/>
              <a:gd name="connsiteX14243" fmla="*/ 373311 w 4239875"/>
              <a:gd name="connsiteY14243" fmla="*/ 989906 h 4527226"/>
              <a:gd name="connsiteX14244" fmla="*/ 374648 w 4239875"/>
              <a:gd name="connsiteY14244" fmla="*/ 989879 h 4527226"/>
              <a:gd name="connsiteX14245" fmla="*/ 376756 w 4239875"/>
              <a:gd name="connsiteY14245" fmla="*/ 989836 h 4527226"/>
              <a:gd name="connsiteX14246" fmla="*/ 376972 w 4239875"/>
              <a:gd name="connsiteY14246" fmla="*/ 989831 h 4527226"/>
              <a:gd name="connsiteX14247" fmla="*/ 377552 w 4239875"/>
              <a:gd name="connsiteY14247" fmla="*/ 994700 h 4527226"/>
              <a:gd name="connsiteX14248" fmla="*/ 381510 w 4239875"/>
              <a:gd name="connsiteY14248" fmla="*/ 1007335 h 4527226"/>
              <a:gd name="connsiteX14249" fmla="*/ 386693 w 4239875"/>
              <a:gd name="connsiteY14249" fmla="*/ 1020500 h 4527226"/>
              <a:gd name="connsiteX14250" fmla="*/ 388854 w 4239875"/>
              <a:gd name="connsiteY14250" fmla="*/ 1026639 h 4527226"/>
              <a:gd name="connsiteX14251" fmla="*/ 379433 w 4239875"/>
              <a:gd name="connsiteY14251" fmla="*/ 1035763 h 4527226"/>
              <a:gd name="connsiteX14252" fmla="*/ 413282 w 4239875"/>
              <a:gd name="connsiteY14252" fmla="*/ 1111741 h 4527226"/>
              <a:gd name="connsiteX14253" fmla="*/ 405476 w 4239875"/>
              <a:gd name="connsiteY14253" fmla="*/ 1113123 h 4527226"/>
              <a:gd name="connsiteX14254" fmla="*/ 407639 w 4239875"/>
              <a:gd name="connsiteY14254" fmla="*/ 1119262 h 4527226"/>
              <a:gd name="connsiteX14255" fmla="*/ 416620 w 4239875"/>
              <a:gd name="connsiteY14255" fmla="*/ 1124631 h 4527226"/>
              <a:gd name="connsiteX14256" fmla="*/ 426193 w 4239875"/>
              <a:gd name="connsiteY14256" fmla="*/ 1146240 h 4527226"/>
              <a:gd name="connsiteX14257" fmla="*/ 444190 w 4239875"/>
              <a:gd name="connsiteY14257" fmla="*/ 1190220 h 4527226"/>
              <a:gd name="connsiteX14258" fmla="*/ 441503 w 4239875"/>
              <a:gd name="connsiteY14258" fmla="*/ 1164005 h 4527226"/>
              <a:gd name="connsiteX14259" fmla="*/ 445921 w 4239875"/>
              <a:gd name="connsiteY14259" fmla="*/ 1141545 h 4527226"/>
              <a:gd name="connsiteX14260" fmla="*/ 427662 w 4239875"/>
              <a:gd name="connsiteY14260" fmla="*/ 1087523 h 4527226"/>
              <a:gd name="connsiteX14261" fmla="*/ 375792 w 4239875"/>
              <a:gd name="connsiteY14261" fmla="*/ 979940 h 4527226"/>
              <a:gd name="connsiteX14262" fmla="*/ 218161 w 4239875"/>
              <a:gd name="connsiteY14262" fmla="*/ 979600 h 4527226"/>
              <a:gd name="connsiteX14263" fmla="*/ 211245 w 4239875"/>
              <a:gd name="connsiteY14263" fmla="*/ 981927 h 4527226"/>
              <a:gd name="connsiteX14264" fmla="*/ 222104 w 4239875"/>
              <a:gd name="connsiteY14264" fmla="*/ 983176 h 4527226"/>
              <a:gd name="connsiteX14265" fmla="*/ 218161 w 4239875"/>
              <a:gd name="connsiteY14265" fmla="*/ 979600 h 4527226"/>
              <a:gd name="connsiteX14266" fmla="*/ 3898666 w 4239875"/>
              <a:gd name="connsiteY14266" fmla="*/ 978447 h 4527226"/>
              <a:gd name="connsiteX14267" fmla="*/ 3859855 w 4239875"/>
              <a:gd name="connsiteY14267" fmla="*/ 1091400 h 4527226"/>
              <a:gd name="connsiteX14268" fmla="*/ 3855473 w 4239875"/>
              <a:gd name="connsiteY14268" fmla="*/ 1112189 h 4527226"/>
              <a:gd name="connsiteX14269" fmla="*/ 3868098 w 4239875"/>
              <a:gd name="connsiteY14269" fmla="*/ 1097990 h 4527226"/>
              <a:gd name="connsiteX14270" fmla="*/ 3878935 w 4239875"/>
              <a:gd name="connsiteY14270" fmla="*/ 1061454 h 4527226"/>
              <a:gd name="connsiteX14271" fmla="*/ 3890633 w 4239875"/>
              <a:gd name="connsiteY14271" fmla="*/ 1020911 h 4527226"/>
              <a:gd name="connsiteX14272" fmla="*/ 3890587 w 4239875"/>
              <a:gd name="connsiteY14272" fmla="*/ 1020970 h 4527226"/>
              <a:gd name="connsiteX14273" fmla="*/ 3890893 w 4239875"/>
              <a:gd name="connsiteY14273" fmla="*/ 1018458 h 4527226"/>
              <a:gd name="connsiteX14274" fmla="*/ 3891378 w 4239875"/>
              <a:gd name="connsiteY14274" fmla="*/ 1018453 h 4527226"/>
              <a:gd name="connsiteX14275" fmla="*/ 3898048 w 4239875"/>
              <a:gd name="connsiteY14275" fmla="*/ 996571 h 4527226"/>
              <a:gd name="connsiteX14276" fmla="*/ 3898659 w 4239875"/>
              <a:gd name="connsiteY14276" fmla="*/ 993313 h 4527226"/>
              <a:gd name="connsiteX14277" fmla="*/ 3898660 w 4239875"/>
              <a:gd name="connsiteY14277" fmla="*/ 988409 h 4527226"/>
              <a:gd name="connsiteX14278" fmla="*/ 3898875 w 4239875"/>
              <a:gd name="connsiteY14278" fmla="*/ 988388 h 4527226"/>
              <a:gd name="connsiteX14279" fmla="*/ 3900594 w 4239875"/>
              <a:gd name="connsiteY14279" fmla="*/ 988218 h 4527226"/>
              <a:gd name="connsiteX14280" fmla="*/ 3898660 w 4239875"/>
              <a:gd name="connsiteY14280" fmla="*/ 988409 h 4527226"/>
              <a:gd name="connsiteX14281" fmla="*/ 3695164 w 4239875"/>
              <a:gd name="connsiteY14281" fmla="*/ 978108 h 4527226"/>
              <a:gd name="connsiteX14282" fmla="*/ 3694603 w 4239875"/>
              <a:gd name="connsiteY14282" fmla="*/ 979731 h 4527226"/>
              <a:gd name="connsiteX14283" fmla="*/ 3699146 w 4239875"/>
              <a:gd name="connsiteY14283" fmla="*/ 980849 h 4527226"/>
              <a:gd name="connsiteX14284" fmla="*/ 3695164 w 4239875"/>
              <a:gd name="connsiteY14284" fmla="*/ 978108 h 4527226"/>
              <a:gd name="connsiteX14285" fmla="*/ 639466 w 4239875"/>
              <a:gd name="connsiteY14285" fmla="*/ 978090 h 4527226"/>
              <a:gd name="connsiteX14286" fmla="*/ 636450 w 4239875"/>
              <a:gd name="connsiteY14286" fmla="*/ 978848 h 4527226"/>
              <a:gd name="connsiteX14287" fmla="*/ 638952 w 4239875"/>
              <a:gd name="connsiteY14287" fmla="*/ 987238 h 4527226"/>
              <a:gd name="connsiteX14288" fmla="*/ 639466 w 4239875"/>
              <a:gd name="connsiteY14288" fmla="*/ 978090 h 4527226"/>
              <a:gd name="connsiteX14289" fmla="*/ 3483023 w 4239875"/>
              <a:gd name="connsiteY14289" fmla="*/ 977670 h 4527226"/>
              <a:gd name="connsiteX14290" fmla="*/ 3482037 w 4239875"/>
              <a:gd name="connsiteY14290" fmla="*/ 980843 h 4527226"/>
              <a:gd name="connsiteX14291" fmla="*/ 3494292 w 4239875"/>
              <a:gd name="connsiteY14291" fmla="*/ 990181 h 4527226"/>
              <a:gd name="connsiteX14292" fmla="*/ 3481484 w 4239875"/>
              <a:gd name="connsiteY14292" fmla="*/ 988058 h 4527226"/>
              <a:gd name="connsiteX14293" fmla="*/ 3479744 w 4239875"/>
              <a:gd name="connsiteY14293" fmla="*/ 988213 h 4527226"/>
              <a:gd name="connsiteX14294" fmla="*/ 3476012 w 4239875"/>
              <a:gd name="connsiteY14294" fmla="*/ 1000218 h 4527226"/>
              <a:gd name="connsiteX14295" fmla="*/ 3471568 w 4239875"/>
              <a:gd name="connsiteY14295" fmla="*/ 1008105 h 4527226"/>
              <a:gd name="connsiteX14296" fmla="*/ 3475181 w 4239875"/>
              <a:gd name="connsiteY14296" fmla="*/ 1011289 h 4527226"/>
              <a:gd name="connsiteX14297" fmla="*/ 3479387 w 4239875"/>
              <a:gd name="connsiteY14297" fmla="*/ 1027383 h 4527226"/>
              <a:gd name="connsiteX14298" fmla="*/ 3468995 w 4239875"/>
              <a:gd name="connsiteY14298" fmla="*/ 1058479 h 4527226"/>
              <a:gd name="connsiteX14299" fmla="*/ 3463461 w 4239875"/>
              <a:gd name="connsiteY14299" fmla="*/ 1071156 h 4527226"/>
              <a:gd name="connsiteX14300" fmla="*/ 3465365 w 4239875"/>
              <a:gd name="connsiteY14300" fmla="*/ 1071892 h 4527226"/>
              <a:gd name="connsiteX14301" fmla="*/ 3466399 w 4239875"/>
              <a:gd name="connsiteY14301" fmla="*/ 1071180 h 4527226"/>
              <a:gd name="connsiteX14302" fmla="*/ 3465717 w 4239875"/>
              <a:gd name="connsiteY14302" fmla="*/ 1076105 h 4527226"/>
              <a:gd name="connsiteX14303" fmla="*/ 3462060 w 4239875"/>
              <a:gd name="connsiteY14303" fmla="*/ 1077080 h 4527226"/>
              <a:gd name="connsiteX14304" fmla="*/ 3459877 w 4239875"/>
              <a:gd name="connsiteY14304" fmla="*/ 1088267 h 4527226"/>
              <a:gd name="connsiteX14305" fmla="*/ 3461523 w 4239875"/>
              <a:gd name="connsiteY14305" fmla="*/ 1091258 h 4527226"/>
              <a:gd name="connsiteX14306" fmla="*/ 3461614 w 4239875"/>
              <a:gd name="connsiteY14306" fmla="*/ 1091215 h 4527226"/>
              <a:gd name="connsiteX14307" fmla="*/ 3465627 w 4239875"/>
              <a:gd name="connsiteY14307" fmla="*/ 1076751 h 4527226"/>
              <a:gd name="connsiteX14308" fmla="*/ 3463766 w 4239875"/>
              <a:gd name="connsiteY14308" fmla="*/ 1090186 h 4527226"/>
              <a:gd name="connsiteX14309" fmla="*/ 3464694 w 4239875"/>
              <a:gd name="connsiteY14309" fmla="*/ 1089742 h 4527226"/>
              <a:gd name="connsiteX14310" fmla="*/ 3469815 w 4239875"/>
              <a:gd name="connsiteY14310" fmla="*/ 1084135 h 4527226"/>
              <a:gd name="connsiteX14311" fmla="*/ 3471164 w 4239875"/>
              <a:gd name="connsiteY14311" fmla="*/ 1083494 h 4527226"/>
              <a:gd name="connsiteX14312" fmla="*/ 3473202 w 4239875"/>
              <a:gd name="connsiteY14312" fmla="*/ 1074142 h 4527226"/>
              <a:gd name="connsiteX14313" fmla="*/ 3475728 w 4239875"/>
              <a:gd name="connsiteY14313" fmla="*/ 1077544 h 4527226"/>
              <a:gd name="connsiteX14314" fmla="*/ 3477897 w 4239875"/>
              <a:gd name="connsiteY14314" fmla="*/ 1071945 h 4527226"/>
              <a:gd name="connsiteX14315" fmla="*/ 3479082 w 4239875"/>
              <a:gd name="connsiteY14315" fmla="*/ 1068883 h 4527226"/>
              <a:gd name="connsiteX14316" fmla="*/ 3473917 w 4239875"/>
              <a:gd name="connsiteY14316" fmla="*/ 1070857 h 4527226"/>
              <a:gd name="connsiteX14317" fmla="*/ 3474817 w 4239875"/>
              <a:gd name="connsiteY14317" fmla="*/ 1066718 h 4527226"/>
              <a:gd name="connsiteX14318" fmla="*/ 3475649 w 4239875"/>
              <a:gd name="connsiteY14318" fmla="*/ 1064112 h 4527226"/>
              <a:gd name="connsiteX14319" fmla="*/ 3478716 w 4239875"/>
              <a:gd name="connsiteY14319" fmla="*/ 1063139 h 4527226"/>
              <a:gd name="connsiteX14320" fmla="*/ 3480147 w 4239875"/>
              <a:gd name="connsiteY14320" fmla="*/ 1057637 h 4527226"/>
              <a:gd name="connsiteX14321" fmla="*/ 3474652 w 4239875"/>
              <a:gd name="connsiteY14321" fmla="*/ 1057379 h 4527226"/>
              <a:gd name="connsiteX14322" fmla="*/ 3479239 w 4239875"/>
              <a:gd name="connsiteY14322" fmla="*/ 1050256 h 4527226"/>
              <a:gd name="connsiteX14323" fmla="*/ 3482032 w 4239875"/>
              <a:gd name="connsiteY14323" fmla="*/ 1050387 h 4527226"/>
              <a:gd name="connsiteX14324" fmla="*/ 3482309 w 4239875"/>
              <a:gd name="connsiteY14324" fmla="*/ 1049324 h 4527226"/>
              <a:gd name="connsiteX14325" fmla="*/ 3488265 w 4239875"/>
              <a:gd name="connsiteY14325" fmla="*/ 1024435 h 4527226"/>
              <a:gd name="connsiteX14326" fmla="*/ 3489706 w 4239875"/>
              <a:gd name="connsiteY14326" fmla="*/ 1017590 h 4527226"/>
              <a:gd name="connsiteX14327" fmla="*/ 3490747 w 4239875"/>
              <a:gd name="connsiteY14327" fmla="*/ 1014065 h 4527226"/>
              <a:gd name="connsiteX14328" fmla="*/ 3491082 w 4239875"/>
              <a:gd name="connsiteY14328" fmla="*/ 1011055 h 4527226"/>
              <a:gd name="connsiteX14329" fmla="*/ 3496716 w 4239875"/>
              <a:gd name="connsiteY14329" fmla="*/ 984312 h 4527226"/>
              <a:gd name="connsiteX14330" fmla="*/ 3493241 w 4239875"/>
              <a:gd name="connsiteY14330" fmla="*/ 982290 h 4527226"/>
              <a:gd name="connsiteX14331" fmla="*/ 3486405 w 4239875"/>
              <a:gd name="connsiteY14331" fmla="*/ 978841 h 4527226"/>
              <a:gd name="connsiteX14332" fmla="*/ 288510 w 4239875"/>
              <a:gd name="connsiteY14332" fmla="*/ 977224 h 4527226"/>
              <a:gd name="connsiteX14333" fmla="*/ 282207 w 4239875"/>
              <a:gd name="connsiteY14333" fmla="*/ 979780 h 4527226"/>
              <a:gd name="connsiteX14334" fmla="*/ 295185 w 4239875"/>
              <a:gd name="connsiteY14334" fmla="*/ 983515 h 4527226"/>
              <a:gd name="connsiteX14335" fmla="*/ 292829 w 4239875"/>
              <a:gd name="connsiteY14335" fmla="*/ 980671 h 4527226"/>
              <a:gd name="connsiteX14336" fmla="*/ 288510 w 4239875"/>
              <a:gd name="connsiteY14336" fmla="*/ 977224 h 4527226"/>
              <a:gd name="connsiteX14337" fmla="*/ 704436 w 4239875"/>
              <a:gd name="connsiteY14337" fmla="*/ 975282 h 4527226"/>
              <a:gd name="connsiteX14338" fmla="*/ 708711 w 4239875"/>
              <a:gd name="connsiteY14338" fmla="*/ 983570 h 4527226"/>
              <a:gd name="connsiteX14339" fmla="*/ 710252 w 4239875"/>
              <a:gd name="connsiteY14339" fmla="*/ 977419 h 4527226"/>
              <a:gd name="connsiteX14340" fmla="*/ 704436 w 4239875"/>
              <a:gd name="connsiteY14340" fmla="*/ 975282 h 4527226"/>
              <a:gd name="connsiteX14341" fmla="*/ 3322373 w 4239875"/>
              <a:gd name="connsiteY14341" fmla="*/ 972578 h 4527226"/>
              <a:gd name="connsiteX14342" fmla="*/ 3324194 w 4239875"/>
              <a:gd name="connsiteY14342" fmla="*/ 977632 h 4527226"/>
              <a:gd name="connsiteX14343" fmla="*/ 3325249 w 4239875"/>
              <a:gd name="connsiteY14343" fmla="*/ 975858 h 4527226"/>
              <a:gd name="connsiteX14344" fmla="*/ 1145125 w 4239875"/>
              <a:gd name="connsiteY14344" fmla="*/ 971531 h 4527226"/>
              <a:gd name="connsiteX14345" fmla="*/ 1138635 w 4239875"/>
              <a:gd name="connsiteY14345" fmla="*/ 973158 h 4527226"/>
              <a:gd name="connsiteX14346" fmla="*/ 1149602 w 4239875"/>
              <a:gd name="connsiteY14346" fmla="*/ 974964 h 4527226"/>
              <a:gd name="connsiteX14347" fmla="*/ 1145125 w 4239875"/>
              <a:gd name="connsiteY14347" fmla="*/ 971531 h 4527226"/>
              <a:gd name="connsiteX14348" fmla="*/ 555198 w 4239875"/>
              <a:gd name="connsiteY14348" fmla="*/ 970401 h 4527226"/>
              <a:gd name="connsiteX14349" fmla="*/ 553597 w 4239875"/>
              <a:gd name="connsiteY14349" fmla="*/ 973258 h 4527226"/>
              <a:gd name="connsiteX14350" fmla="*/ 556447 w 4239875"/>
              <a:gd name="connsiteY14350" fmla="*/ 972592 h 4527226"/>
              <a:gd name="connsiteX14351" fmla="*/ 555198 w 4239875"/>
              <a:gd name="connsiteY14351" fmla="*/ 970401 h 4527226"/>
              <a:gd name="connsiteX14352" fmla="*/ 754820 w 4239875"/>
              <a:gd name="connsiteY14352" fmla="*/ 970149 h 4527226"/>
              <a:gd name="connsiteX14353" fmla="*/ 750024 w 4239875"/>
              <a:gd name="connsiteY14353" fmla="*/ 973105 h 4527226"/>
              <a:gd name="connsiteX14354" fmla="*/ 762877 w 4239875"/>
              <a:gd name="connsiteY14354" fmla="*/ 976964 h 4527226"/>
              <a:gd name="connsiteX14355" fmla="*/ 758163 w 4239875"/>
              <a:gd name="connsiteY14355" fmla="*/ 971083 h 4527226"/>
              <a:gd name="connsiteX14356" fmla="*/ 754820 w 4239875"/>
              <a:gd name="connsiteY14356" fmla="*/ 970149 h 4527226"/>
              <a:gd name="connsiteX14357" fmla="*/ 636998 w 4239875"/>
              <a:gd name="connsiteY14357" fmla="*/ 965543 h 4527226"/>
              <a:gd name="connsiteX14358" fmla="*/ 641351 w 4239875"/>
              <a:gd name="connsiteY14358" fmla="*/ 973745 h 4527226"/>
              <a:gd name="connsiteX14359" fmla="*/ 636998 w 4239875"/>
              <a:gd name="connsiteY14359" fmla="*/ 965543 h 4527226"/>
              <a:gd name="connsiteX14360" fmla="*/ 3507737 w 4239875"/>
              <a:gd name="connsiteY14360" fmla="*/ 964838 h 4527226"/>
              <a:gd name="connsiteX14361" fmla="*/ 3505864 w 4239875"/>
              <a:gd name="connsiteY14361" fmla="*/ 964893 h 4527226"/>
              <a:gd name="connsiteX14362" fmla="*/ 3505114 w 4239875"/>
              <a:gd name="connsiteY14362" fmla="*/ 964915 h 4527226"/>
              <a:gd name="connsiteX14363" fmla="*/ 3504159 w 4239875"/>
              <a:gd name="connsiteY14363" fmla="*/ 964944 h 4527226"/>
              <a:gd name="connsiteX14364" fmla="*/ 3505864 w 4239875"/>
              <a:gd name="connsiteY14364" fmla="*/ 964893 h 4527226"/>
              <a:gd name="connsiteX14365" fmla="*/ 3506884 w 4239875"/>
              <a:gd name="connsiteY14365" fmla="*/ 964863 h 4527226"/>
              <a:gd name="connsiteX14366" fmla="*/ 3507737 w 4239875"/>
              <a:gd name="connsiteY14366" fmla="*/ 964838 h 4527226"/>
              <a:gd name="connsiteX14367" fmla="*/ 304199 w 4239875"/>
              <a:gd name="connsiteY14367" fmla="*/ 964539 h 4527226"/>
              <a:gd name="connsiteX14368" fmla="*/ 294623 w 4239875"/>
              <a:gd name="connsiteY14368" fmla="*/ 973809 h 4527226"/>
              <a:gd name="connsiteX14369" fmla="*/ 300890 w 4239875"/>
              <a:gd name="connsiteY14369" fmla="*/ 980281 h 4527226"/>
              <a:gd name="connsiteX14370" fmla="*/ 307502 w 4239875"/>
              <a:gd name="connsiteY14370" fmla="*/ 994775 h 4527226"/>
              <a:gd name="connsiteX14371" fmla="*/ 304199 w 4239875"/>
              <a:gd name="connsiteY14371" fmla="*/ 964539 h 4527226"/>
              <a:gd name="connsiteX14372" fmla="*/ 3153922 w 4239875"/>
              <a:gd name="connsiteY14372" fmla="*/ 964218 h 4527226"/>
              <a:gd name="connsiteX14373" fmla="*/ 3146669 w 4239875"/>
              <a:gd name="connsiteY14373" fmla="*/ 965092 h 4527226"/>
              <a:gd name="connsiteX14374" fmla="*/ 3142593 w 4239875"/>
              <a:gd name="connsiteY14374" fmla="*/ 991092 h 4527226"/>
              <a:gd name="connsiteX14375" fmla="*/ 3145791 w 4239875"/>
              <a:gd name="connsiteY14375" fmla="*/ 994658 h 4527226"/>
              <a:gd name="connsiteX14376" fmla="*/ 3144989 w 4239875"/>
              <a:gd name="connsiteY14376" fmla="*/ 997931 h 4527226"/>
              <a:gd name="connsiteX14377" fmla="*/ 3142518 w 4239875"/>
              <a:gd name="connsiteY14377" fmla="*/ 991573 h 4527226"/>
              <a:gd name="connsiteX14378" fmla="*/ 3136613 w 4239875"/>
              <a:gd name="connsiteY14378" fmla="*/ 1029251 h 4527226"/>
              <a:gd name="connsiteX14379" fmla="*/ 3147921 w 4239875"/>
              <a:gd name="connsiteY14379" fmla="*/ 1030019 h 4527226"/>
              <a:gd name="connsiteX14380" fmla="*/ 3148006 w 4239875"/>
              <a:gd name="connsiteY14380" fmla="*/ 1029870 h 4527226"/>
              <a:gd name="connsiteX14381" fmla="*/ 3148719 w 4239875"/>
              <a:gd name="connsiteY14381" fmla="*/ 1030620 h 4527226"/>
              <a:gd name="connsiteX14382" fmla="*/ 3151725 w 4239875"/>
              <a:gd name="connsiteY14382" fmla="*/ 1032226 h 4527226"/>
              <a:gd name="connsiteX14383" fmla="*/ 3150034 w 4239875"/>
              <a:gd name="connsiteY14383" fmla="*/ 1028891 h 4527226"/>
              <a:gd name="connsiteX14384" fmla="*/ 3148713 w 4239875"/>
              <a:gd name="connsiteY14384" fmla="*/ 1028623 h 4527226"/>
              <a:gd name="connsiteX14385" fmla="*/ 3149765 w 4239875"/>
              <a:gd name="connsiteY14385" fmla="*/ 1026764 h 4527226"/>
              <a:gd name="connsiteX14386" fmla="*/ 3151704 w 4239875"/>
              <a:gd name="connsiteY14386" fmla="*/ 1025054 h 4527226"/>
              <a:gd name="connsiteX14387" fmla="*/ 3152872 w 4239875"/>
              <a:gd name="connsiteY14387" fmla="*/ 1043598 h 4527226"/>
              <a:gd name="connsiteX14388" fmla="*/ 3151968 w 4239875"/>
              <a:gd name="connsiteY14388" fmla="*/ 1064489 h 4527226"/>
              <a:gd name="connsiteX14389" fmla="*/ 3157679 w 4239875"/>
              <a:gd name="connsiteY14389" fmla="*/ 1041376 h 4527226"/>
              <a:gd name="connsiteX14390" fmla="*/ 3164785 w 4239875"/>
              <a:gd name="connsiteY14390" fmla="*/ 1007883 h 4527226"/>
              <a:gd name="connsiteX14391" fmla="*/ 3153770 w 4239875"/>
              <a:gd name="connsiteY14391" fmla="*/ 995568 h 4527226"/>
              <a:gd name="connsiteX14392" fmla="*/ 3150841 w 4239875"/>
              <a:gd name="connsiteY14392" fmla="*/ 981568 h 4527226"/>
              <a:gd name="connsiteX14393" fmla="*/ 3154880 w 4239875"/>
              <a:gd name="connsiteY14393" fmla="*/ 964670 h 4527226"/>
              <a:gd name="connsiteX14394" fmla="*/ 3323542 w 4239875"/>
              <a:gd name="connsiteY14394" fmla="*/ 962616 h 4527226"/>
              <a:gd name="connsiteX14395" fmla="*/ 3319765 w 4239875"/>
              <a:gd name="connsiteY14395" fmla="*/ 964521 h 4527226"/>
              <a:gd name="connsiteX14396" fmla="*/ 3327754 w 4239875"/>
              <a:gd name="connsiteY14396" fmla="*/ 965142 h 4527226"/>
              <a:gd name="connsiteX14397" fmla="*/ 3323542 w 4239875"/>
              <a:gd name="connsiteY14397" fmla="*/ 962616 h 4527226"/>
              <a:gd name="connsiteX14398" fmla="*/ 3195339 w 4239875"/>
              <a:gd name="connsiteY14398" fmla="*/ 962319 h 4527226"/>
              <a:gd name="connsiteX14399" fmla="*/ 3190083 w 4239875"/>
              <a:gd name="connsiteY14399" fmla="*/ 964746 h 4527226"/>
              <a:gd name="connsiteX14400" fmla="*/ 3187600 w 4239875"/>
              <a:gd name="connsiteY14400" fmla="*/ 983493 h 4527226"/>
              <a:gd name="connsiteX14401" fmla="*/ 3195339 w 4239875"/>
              <a:gd name="connsiteY14401" fmla="*/ 962319 h 4527226"/>
              <a:gd name="connsiteX14402" fmla="*/ 3127082 w 4239875"/>
              <a:gd name="connsiteY14402" fmla="*/ 961715 h 4527226"/>
              <a:gd name="connsiteX14403" fmla="*/ 3124923 w 4239875"/>
              <a:gd name="connsiteY14403" fmla="*/ 969725 h 4527226"/>
              <a:gd name="connsiteX14404" fmla="*/ 3126335 w 4239875"/>
              <a:gd name="connsiteY14404" fmla="*/ 978627 h 4527226"/>
              <a:gd name="connsiteX14405" fmla="*/ 3131618 w 4239875"/>
              <a:gd name="connsiteY14405" fmla="*/ 965002 h 4527226"/>
              <a:gd name="connsiteX14406" fmla="*/ 273871 w 4239875"/>
              <a:gd name="connsiteY14406" fmla="*/ 957596 h 4527226"/>
              <a:gd name="connsiteX14407" fmla="*/ 277822 w 4239875"/>
              <a:gd name="connsiteY14407" fmla="*/ 965546 h 4527226"/>
              <a:gd name="connsiteX14408" fmla="*/ 279484 w 4239875"/>
              <a:gd name="connsiteY14408" fmla="*/ 959520 h 4527226"/>
              <a:gd name="connsiteX14409" fmla="*/ 273871 w 4239875"/>
              <a:gd name="connsiteY14409" fmla="*/ 957596 h 4527226"/>
              <a:gd name="connsiteX14410" fmla="*/ 3487381 w 4239875"/>
              <a:gd name="connsiteY14410" fmla="*/ 957233 h 4527226"/>
              <a:gd name="connsiteX14411" fmla="*/ 3486889 w 4239875"/>
              <a:gd name="connsiteY14411" fmla="*/ 957880 h 4527226"/>
              <a:gd name="connsiteX14412" fmla="*/ 3485054 w 4239875"/>
              <a:gd name="connsiteY14412" fmla="*/ 968327 h 4527226"/>
              <a:gd name="connsiteX14413" fmla="*/ 3487707 w 4239875"/>
              <a:gd name="connsiteY14413" fmla="*/ 969651 h 4527226"/>
              <a:gd name="connsiteX14414" fmla="*/ 3497002 w 4239875"/>
              <a:gd name="connsiteY14414" fmla="*/ 970914 h 4527226"/>
              <a:gd name="connsiteX14415" fmla="*/ 3496954 w 4239875"/>
              <a:gd name="connsiteY14415" fmla="*/ 983179 h 4527226"/>
              <a:gd name="connsiteX14416" fmla="*/ 3498902 w 4239875"/>
              <a:gd name="connsiteY14416" fmla="*/ 973932 h 4527226"/>
              <a:gd name="connsiteX14417" fmla="*/ 3501685 w 4239875"/>
              <a:gd name="connsiteY14417" fmla="*/ 970892 h 4527226"/>
              <a:gd name="connsiteX14418" fmla="*/ 3503069 w 4239875"/>
              <a:gd name="connsiteY14418" fmla="*/ 966695 h 4527226"/>
              <a:gd name="connsiteX14419" fmla="*/ 3502102 w 4239875"/>
              <a:gd name="connsiteY14419" fmla="*/ 968446 h 4527226"/>
              <a:gd name="connsiteX14420" fmla="*/ 3487381 w 4239875"/>
              <a:gd name="connsiteY14420" fmla="*/ 957233 h 4527226"/>
              <a:gd name="connsiteX14421" fmla="*/ 770683 w 4239875"/>
              <a:gd name="connsiteY14421" fmla="*/ 956647 h 4527226"/>
              <a:gd name="connsiteX14422" fmla="*/ 764331 w 4239875"/>
              <a:gd name="connsiteY14422" fmla="*/ 959252 h 4527226"/>
              <a:gd name="connsiteX14423" fmla="*/ 777396 w 4239875"/>
              <a:gd name="connsiteY14423" fmla="*/ 962906 h 4527226"/>
              <a:gd name="connsiteX14424" fmla="*/ 775032 w 4239875"/>
              <a:gd name="connsiteY14424" fmla="*/ 960066 h 4527226"/>
              <a:gd name="connsiteX14425" fmla="*/ 770683 w 4239875"/>
              <a:gd name="connsiteY14425" fmla="*/ 956647 h 4527226"/>
              <a:gd name="connsiteX14426" fmla="*/ 3663236 w 4239875"/>
              <a:gd name="connsiteY14426" fmla="*/ 956227 h 4527226"/>
              <a:gd name="connsiteX14427" fmla="*/ 3647126 w 4239875"/>
              <a:gd name="connsiteY14427" fmla="*/ 988731 h 4527226"/>
              <a:gd name="connsiteX14428" fmla="*/ 3663793 w 4239875"/>
              <a:gd name="connsiteY14428" fmla="*/ 984636 h 4527226"/>
              <a:gd name="connsiteX14429" fmla="*/ 3663236 w 4239875"/>
              <a:gd name="connsiteY14429" fmla="*/ 956227 h 4527226"/>
              <a:gd name="connsiteX14430" fmla="*/ 577831 w 4239875"/>
              <a:gd name="connsiteY14430" fmla="*/ 955588 h 4527226"/>
              <a:gd name="connsiteX14431" fmla="*/ 574200 w 4239875"/>
              <a:gd name="connsiteY14431" fmla="*/ 958780 h 4527226"/>
              <a:gd name="connsiteX14432" fmla="*/ 578579 w 4239875"/>
              <a:gd name="connsiteY14432" fmla="*/ 957132 h 4527226"/>
              <a:gd name="connsiteX14433" fmla="*/ 577831 w 4239875"/>
              <a:gd name="connsiteY14433" fmla="*/ 955588 h 4527226"/>
              <a:gd name="connsiteX14434" fmla="*/ 3515257 w 4239875"/>
              <a:gd name="connsiteY14434" fmla="*/ 954169 h 4527226"/>
              <a:gd name="connsiteX14435" fmla="*/ 3511689 w 4239875"/>
              <a:gd name="connsiteY14435" fmla="*/ 955094 h 4527226"/>
              <a:gd name="connsiteX14436" fmla="*/ 3512768 w 4239875"/>
              <a:gd name="connsiteY14436" fmla="*/ 957436 h 4527226"/>
              <a:gd name="connsiteX14437" fmla="*/ 3513776 w 4239875"/>
              <a:gd name="connsiteY14437" fmla="*/ 957272 h 4527226"/>
              <a:gd name="connsiteX14438" fmla="*/ 3515439 w 4239875"/>
              <a:gd name="connsiteY14438" fmla="*/ 957003 h 4527226"/>
              <a:gd name="connsiteX14439" fmla="*/ 3515257 w 4239875"/>
              <a:gd name="connsiteY14439" fmla="*/ 954169 h 4527226"/>
              <a:gd name="connsiteX14440" fmla="*/ 372967 w 4239875"/>
              <a:gd name="connsiteY14440" fmla="*/ 950481 h 4527226"/>
              <a:gd name="connsiteX14441" fmla="*/ 361745 w 4239875"/>
              <a:gd name="connsiteY14441" fmla="*/ 956784 h 4527226"/>
              <a:gd name="connsiteX14442" fmla="*/ 366335 w 4239875"/>
              <a:gd name="connsiteY14442" fmla="*/ 982702 h 4527226"/>
              <a:gd name="connsiteX14443" fmla="*/ 382168 w 4239875"/>
              <a:gd name="connsiteY14443" fmla="*/ 955090 h 4527226"/>
              <a:gd name="connsiteX14444" fmla="*/ 372967 w 4239875"/>
              <a:gd name="connsiteY14444" fmla="*/ 950481 h 4527226"/>
              <a:gd name="connsiteX14445" fmla="*/ 648219 w 4239875"/>
              <a:gd name="connsiteY14445" fmla="*/ 950333 h 4527226"/>
              <a:gd name="connsiteX14446" fmla="*/ 643152 w 4239875"/>
              <a:gd name="connsiteY14446" fmla="*/ 953197 h 4527226"/>
              <a:gd name="connsiteX14447" fmla="*/ 657416 w 4239875"/>
              <a:gd name="connsiteY14447" fmla="*/ 958188 h 4527226"/>
              <a:gd name="connsiteX14448" fmla="*/ 652010 w 4239875"/>
              <a:gd name="connsiteY14448" fmla="*/ 951629 h 4527226"/>
              <a:gd name="connsiteX14449" fmla="*/ 648219 w 4239875"/>
              <a:gd name="connsiteY14449" fmla="*/ 950333 h 4527226"/>
              <a:gd name="connsiteX14450" fmla="*/ 3814210 w 4239875"/>
              <a:gd name="connsiteY14450" fmla="*/ 950157 h 4527226"/>
              <a:gd name="connsiteX14451" fmla="*/ 3814846 w 4239875"/>
              <a:gd name="connsiteY14451" fmla="*/ 952514 h 4527226"/>
              <a:gd name="connsiteX14452" fmla="*/ 3814682 w 4239875"/>
              <a:gd name="connsiteY14452" fmla="*/ 954772 h 4527226"/>
              <a:gd name="connsiteX14453" fmla="*/ 3812019 w 4239875"/>
              <a:gd name="connsiteY14453" fmla="*/ 953031 h 4527226"/>
              <a:gd name="connsiteX14454" fmla="*/ 3814210 w 4239875"/>
              <a:gd name="connsiteY14454" fmla="*/ 950157 h 4527226"/>
              <a:gd name="connsiteX14455" fmla="*/ 3897993 w 4239875"/>
              <a:gd name="connsiteY14455" fmla="*/ 948861 h 4527226"/>
              <a:gd name="connsiteX14456" fmla="*/ 3889400 w 4239875"/>
              <a:gd name="connsiteY14456" fmla="*/ 954524 h 4527226"/>
              <a:gd name="connsiteX14457" fmla="*/ 3904588 w 4239875"/>
              <a:gd name="connsiteY14457" fmla="*/ 974967 h 4527226"/>
              <a:gd name="connsiteX14458" fmla="*/ 3910276 w 4239875"/>
              <a:gd name="connsiteY14458" fmla="*/ 955888 h 4527226"/>
              <a:gd name="connsiteX14459" fmla="*/ 3909881 w 4239875"/>
              <a:gd name="connsiteY14459" fmla="*/ 953795 h 4527226"/>
              <a:gd name="connsiteX14460" fmla="*/ 3897993 w 4239875"/>
              <a:gd name="connsiteY14460" fmla="*/ 948861 h 4527226"/>
              <a:gd name="connsiteX14461" fmla="*/ 236958 w 4239875"/>
              <a:gd name="connsiteY14461" fmla="*/ 947953 h 4527226"/>
              <a:gd name="connsiteX14462" fmla="*/ 226045 w 4239875"/>
              <a:gd name="connsiteY14462" fmla="*/ 960635 h 4527226"/>
              <a:gd name="connsiteX14463" fmla="*/ 235396 w 4239875"/>
              <a:gd name="connsiteY14463" fmla="*/ 970291 h 4527226"/>
              <a:gd name="connsiteX14464" fmla="*/ 236958 w 4239875"/>
              <a:gd name="connsiteY14464" fmla="*/ 947953 h 4527226"/>
              <a:gd name="connsiteX14465" fmla="*/ 1134985 w 4239875"/>
              <a:gd name="connsiteY14465" fmla="*/ 947240 h 4527226"/>
              <a:gd name="connsiteX14466" fmla="*/ 1128973 w 4239875"/>
              <a:gd name="connsiteY14466" fmla="*/ 950582 h 4527226"/>
              <a:gd name="connsiteX14467" fmla="*/ 1129126 w 4239875"/>
              <a:gd name="connsiteY14467" fmla="*/ 951415 h 4527226"/>
              <a:gd name="connsiteX14468" fmla="*/ 1128491 w 4239875"/>
              <a:gd name="connsiteY14468" fmla="*/ 950963 h 4527226"/>
              <a:gd name="connsiteX14469" fmla="*/ 1126723 w 4239875"/>
              <a:gd name="connsiteY14469" fmla="*/ 951162 h 4527226"/>
              <a:gd name="connsiteX14470" fmla="*/ 1126692 w 4239875"/>
              <a:gd name="connsiteY14470" fmla="*/ 954217 h 4527226"/>
              <a:gd name="connsiteX14471" fmla="*/ 1129644 w 4239875"/>
              <a:gd name="connsiteY14471" fmla="*/ 954283 h 4527226"/>
              <a:gd name="connsiteX14472" fmla="*/ 1129820 w 4239875"/>
              <a:gd name="connsiteY14472" fmla="*/ 955256 h 4527226"/>
              <a:gd name="connsiteX14473" fmla="*/ 1143729 w 4239875"/>
              <a:gd name="connsiteY14473" fmla="*/ 959886 h 4527226"/>
              <a:gd name="connsiteX14474" fmla="*/ 1138819 w 4239875"/>
              <a:gd name="connsiteY14474" fmla="*/ 949624 h 4527226"/>
              <a:gd name="connsiteX14475" fmla="*/ 1134985 w 4239875"/>
              <a:gd name="connsiteY14475" fmla="*/ 947240 h 4527226"/>
              <a:gd name="connsiteX14476" fmla="*/ 3131875 w 4239875"/>
              <a:gd name="connsiteY14476" fmla="*/ 947137 h 4527226"/>
              <a:gd name="connsiteX14477" fmla="*/ 3130354 w 4239875"/>
              <a:gd name="connsiteY14477" fmla="*/ 951424 h 4527226"/>
              <a:gd name="connsiteX14478" fmla="*/ 3133102 w 4239875"/>
              <a:gd name="connsiteY14478" fmla="*/ 949741 h 4527226"/>
              <a:gd name="connsiteX14479" fmla="*/ 678522 w 4239875"/>
              <a:gd name="connsiteY14479" fmla="*/ 944003 h 4527226"/>
              <a:gd name="connsiteX14480" fmla="*/ 681551 w 4239875"/>
              <a:gd name="connsiteY14480" fmla="*/ 952844 h 4527226"/>
              <a:gd name="connsiteX14481" fmla="*/ 678522 w 4239875"/>
              <a:gd name="connsiteY14481" fmla="*/ 944003 h 4527226"/>
              <a:gd name="connsiteX14482" fmla="*/ 201595 w 4239875"/>
              <a:gd name="connsiteY14482" fmla="*/ 942857 h 4527226"/>
              <a:gd name="connsiteX14483" fmla="*/ 207558 w 4239875"/>
              <a:gd name="connsiteY14483" fmla="*/ 954909 h 4527226"/>
              <a:gd name="connsiteX14484" fmla="*/ 201595 w 4239875"/>
              <a:gd name="connsiteY14484" fmla="*/ 942857 h 4527226"/>
              <a:gd name="connsiteX14485" fmla="*/ 805272 w 4239875"/>
              <a:gd name="connsiteY14485" fmla="*/ 939819 h 4527226"/>
              <a:gd name="connsiteX14486" fmla="*/ 809148 w 4239875"/>
              <a:gd name="connsiteY14486" fmla="*/ 957426 h 4527226"/>
              <a:gd name="connsiteX14487" fmla="*/ 817775 w 4239875"/>
              <a:gd name="connsiteY14487" fmla="*/ 983827 h 4527226"/>
              <a:gd name="connsiteX14488" fmla="*/ 802977 w 4239875"/>
              <a:gd name="connsiteY14488" fmla="*/ 956884 h 4527226"/>
              <a:gd name="connsiteX14489" fmla="*/ 800634 w 4239875"/>
              <a:gd name="connsiteY14489" fmla="*/ 947661 h 4527226"/>
              <a:gd name="connsiteX14490" fmla="*/ 801018 w 4239875"/>
              <a:gd name="connsiteY14490" fmla="*/ 944838 h 4527226"/>
              <a:gd name="connsiteX14491" fmla="*/ 802963 w 4239875"/>
              <a:gd name="connsiteY14491" fmla="*/ 944492 h 4527226"/>
              <a:gd name="connsiteX14492" fmla="*/ 804934 w 4239875"/>
              <a:gd name="connsiteY14492" fmla="*/ 944631 h 4527226"/>
              <a:gd name="connsiteX14493" fmla="*/ 803457 w 4239875"/>
              <a:gd name="connsiteY14493" fmla="*/ 942218 h 4527226"/>
              <a:gd name="connsiteX14494" fmla="*/ 801116 w 4239875"/>
              <a:gd name="connsiteY14494" fmla="*/ 944111 h 4527226"/>
              <a:gd name="connsiteX14495" fmla="*/ 801322 w 4239875"/>
              <a:gd name="connsiteY14495" fmla="*/ 942602 h 4527226"/>
              <a:gd name="connsiteX14496" fmla="*/ 805272 w 4239875"/>
              <a:gd name="connsiteY14496" fmla="*/ 939819 h 4527226"/>
              <a:gd name="connsiteX14497" fmla="*/ 3263676 w 4239875"/>
              <a:gd name="connsiteY14497" fmla="*/ 939788 h 4527226"/>
              <a:gd name="connsiteX14498" fmla="*/ 3262856 w 4239875"/>
              <a:gd name="connsiteY14498" fmla="*/ 941538 h 4527226"/>
              <a:gd name="connsiteX14499" fmla="*/ 3263299 w 4239875"/>
              <a:gd name="connsiteY14499" fmla="*/ 943135 h 4527226"/>
              <a:gd name="connsiteX14500" fmla="*/ 3263949 w 4239875"/>
              <a:gd name="connsiteY14500" fmla="*/ 940214 h 4527226"/>
              <a:gd name="connsiteX14501" fmla="*/ 3501441 w 4239875"/>
              <a:gd name="connsiteY14501" fmla="*/ 938778 h 4527226"/>
              <a:gd name="connsiteX14502" fmla="*/ 3502338 w 4239875"/>
              <a:gd name="connsiteY14502" fmla="*/ 944868 h 4527226"/>
              <a:gd name="connsiteX14503" fmla="*/ 3504768 w 4239875"/>
              <a:gd name="connsiteY14503" fmla="*/ 947987 h 4527226"/>
              <a:gd name="connsiteX14504" fmla="*/ 3506255 w 4239875"/>
              <a:gd name="connsiteY14504" fmla="*/ 941519 h 4527226"/>
              <a:gd name="connsiteX14505" fmla="*/ 3710265 w 4239875"/>
              <a:gd name="connsiteY14505" fmla="*/ 938767 h 4527226"/>
              <a:gd name="connsiteX14506" fmla="*/ 3700427 w 4239875"/>
              <a:gd name="connsiteY14506" fmla="*/ 953973 h 4527226"/>
              <a:gd name="connsiteX14507" fmla="*/ 3710753 w 4239875"/>
              <a:gd name="connsiteY14507" fmla="*/ 965624 h 4527226"/>
              <a:gd name="connsiteX14508" fmla="*/ 3710265 w 4239875"/>
              <a:gd name="connsiteY14508" fmla="*/ 938767 h 4527226"/>
              <a:gd name="connsiteX14509" fmla="*/ 3824383 w 4239875"/>
              <a:gd name="connsiteY14509" fmla="*/ 937703 h 4527226"/>
              <a:gd name="connsiteX14510" fmla="*/ 3829817 w 4239875"/>
              <a:gd name="connsiteY14510" fmla="*/ 941843 h 4527226"/>
              <a:gd name="connsiteX14511" fmla="*/ 3827485 w 4239875"/>
              <a:gd name="connsiteY14511" fmla="*/ 953549 h 4527226"/>
              <a:gd name="connsiteX14512" fmla="*/ 3823544 w 4239875"/>
              <a:gd name="connsiteY14512" fmla="*/ 972251 h 4527226"/>
              <a:gd name="connsiteX14513" fmla="*/ 3818517 w 4239875"/>
              <a:gd name="connsiteY14513" fmla="*/ 990125 h 4527226"/>
              <a:gd name="connsiteX14514" fmla="*/ 3816207 w 4239875"/>
              <a:gd name="connsiteY14514" fmla="*/ 1002178 h 4527226"/>
              <a:gd name="connsiteX14515" fmla="*/ 3803435 w 4239875"/>
              <a:gd name="connsiteY14515" fmla="*/ 996394 h 4527226"/>
              <a:gd name="connsiteX14516" fmla="*/ 3813942 w 4239875"/>
              <a:gd name="connsiteY14516" fmla="*/ 964937 h 4527226"/>
              <a:gd name="connsiteX14517" fmla="*/ 3814682 w 4239875"/>
              <a:gd name="connsiteY14517" fmla="*/ 954772 h 4527226"/>
              <a:gd name="connsiteX14518" fmla="*/ 3815622 w 4239875"/>
              <a:gd name="connsiteY14518" fmla="*/ 955386 h 4527226"/>
              <a:gd name="connsiteX14519" fmla="*/ 3814846 w 4239875"/>
              <a:gd name="connsiteY14519" fmla="*/ 952514 h 4527226"/>
              <a:gd name="connsiteX14520" fmla="*/ 3815031 w 4239875"/>
              <a:gd name="connsiteY14520" fmla="*/ 949981 h 4527226"/>
              <a:gd name="connsiteX14521" fmla="*/ 3824383 w 4239875"/>
              <a:gd name="connsiteY14521" fmla="*/ 937703 h 4527226"/>
              <a:gd name="connsiteX14522" fmla="*/ 3813974 w 4239875"/>
              <a:gd name="connsiteY14522" fmla="*/ 936977 h 4527226"/>
              <a:gd name="connsiteX14523" fmla="*/ 3811773 w 4239875"/>
              <a:gd name="connsiteY14523" fmla="*/ 945019 h 4527226"/>
              <a:gd name="connsiteX14524" fmla="*/ 3809918 w 4239875"/>
              <a:gd name="connsiteY14524" fmla="*/ 947132 h 4527226"/>
              <a:gd name="connsiteX14525" fmla="*/ 3805788 w 4239875"/>
              <a:gd name="connsiteY14525" fmla="*/ 947723 h 4527226"/>
              <a:gd name="connsiteX14526" fmla="*/ 3813974 w 4239875"/>
              <a:gd name="connsiteY14526" fmla="*/ 936977 h 4527226"/>
              <a:gd name="connsiteX14527" fmla="*/ 1152611 w 4239875"/>
              <a:gd name="connsiteY14527" fmla="*/ 932984 h 4527226"/>
              <a:gd name="connsiteX14528" fmla="*/ 1145733 w 4239875"/>
              <a:gd name="connsiteY14528" fmla="*/ 934352 h 4527226"/>
              <a:gd name="connsiteX14529" fmla="*/ 1157510 w 4239875"/>
              <a:gd name="connsiteY14529" fmla="*/ 938543 h 4527226"/>
              <a:gd name="connsiteX14530" fmla="*/ 1152611 w 4239875"/>
              <a:gd name="connsiteY14530" fmla="*/ 932984 h 4527226"/>
              <a:gd name="connsiteX14531" fmla="*/ 953032 w 4239875"/>
              <a:gd name="connsiteY14531" fmla="*/ 932462 h 4527226"/>
              <a:gd name="connsiteX14532" fmla="*/ 948407 w 4239875"/>
              <a:gd name="connsiteY14532" fmla="*/ 935429 h 4527226"/>
              <a:gd name="connsiteX14533" fmla="*/ 956267 w 4239875"/>
              <a:gd name="connsiteY14533" fmla="*/ 933868 h 4527226"/>
              <a:gd name="connsiteX14534" fmla="*/ 953032 w 4239875"/>
              <a:gd name="connsiteY14534" fmla="*/ 932462 h 4527226"/>
              <a:gd name="connsiteX14535" fmla="*/ 606954 w 4239875"/>
              <a:gd name="connsiteY14535" fmla="*/ 930092 h 4527226"/>
              <a:gd name="connsiteX14536" fmla="*/ 609754 w 4239875"/>
              <a:gd name="connsiteY14536" fmla="*/ 958368 h 4527226"/>
              <a:gd name="connsiteX14537" fmla="*/ 626788 w 4239875"/>
              <a:gd name="connsiteY14537" fmla="*/ 960467 h 4527226"/>
              <a:gd name="connsiteX14538" fmla="*/ 606954 w 4239875"/>
              <a:gd name="connsiteY14538" fmla="*/ 930092 h 4527226"/>
              <a:gd name="connsiteX14539" fmla="*/ 674446 w 4239875"/>
              <a:gd name="connsiteY14539" fmla="*/ 929794 h 4527226"/>
              <a:gd name="connsiteX14540" fmla="*/ 675699 w 4239875"/>
              <a:gd name="connsiteY14540" fmla="*/ 940354 h 4527226"/>
              <a:gd name="connsiteX14541" fmla="*/ 674446 w 4239875"/>
              <a:gd name="connsiteY14541" fmla="*/ 929794 h 4527226"/>
              <a:gd name="connsiteX14542" fmla="*/ 639129 w 4239875"/>
              <a:gd name="connsiteY14542" fmla="*/ 928268 h 4527226"/>
              <a:gd name="connsiteX14543" fmla="*/ 631490 w 4239875"/>
              <a:gd name="connsiteY14543" fmla="*/ 930962 h 4527226"/>
              <a:gd name="connsiteX14544" fmla="*/ 637604 w 4239875"/>
              <a:gd name="connsiteY14544" fmla="*/ 937277 h 4527226"/>
              <a:gd name="connsiteX14545" fmla="*/ 635970 w 4239875"/>
              <a:gd name="connsiteY14545" fmla="*/ 938305 h 4527226"/>
              <a:gd name="connsiteX14546" fmla="*/ 639447 w 4239875"/>
              <a:gd name="connsiteY14546" fmla="*/ 939235 h 4527226"/>
              <a:gd name="connsiteX14547" fmla="*/ 639482 w 4239875"/>
              <a:gd name="connsiteY14547" fmla="*/ 939215 h 4527226"/>
              <a:gd name="connsiteX14548" fmla="*/ 640890 w 4239875"/>
              <a:gd name="connsiteY14548" fmla="*/ 940671 h 4527226"/>
              <a:gd name="connsiteX14549" fmla="*/ 642991 w 4239875"/>
              <a:gd name="connsiteY14549" fmla="*/ 937007 h 4527226"/>
              <a:gd name="connsiteX14550" fmla="*/ 643670 w 4239875"/>
              <a:gd name="connsiteY14550" fmla="*/ 936581 h 4527226"/>
              <a:gd name="connsiteX14551" fmla="*/ 643293 w 4239875"/>
              <a:gd name="connsiteY14551" fmla="*/ 936480 h 4527226"/>
              <a:gd name="connsiteX14552" fmla="*/ 643924 w 4239875"/>
              <a:gd name="connsiteY14552" fmla="*/ 935383 h 4527226"/>
              <a:gd name="connsiteX14553" fmla="*/ 645450 w 4239875"/>
              <a:gd name="connsiteY14553" fmla="*/ 929985 h 4527226"/>
              <a:gd name="connsiteX14554" fmla="*/ 639129 w 4239875"/>
              <a:gd name="connsiteY14554" fmla="*/ 928268 h 4527226"/>
              <a:gd name="connsiteX14555" fmla="*/ 3322892 w 4239875"/>
              <a:gd name="connsiteY14555" fmla="*/ 926500 h 4527226"/>
              <a:gd name="connsiteX14556" fmla="*/ 3310974 w 4239875"/>
              <a:gd name="connsiteY14556" fmla="*/ 928552 h 4527226"/>
              <a:gd name="connsiteX14557" fmla="*/ 3306299 w 4239875"/>
              <a:gd name="connsiteY14557" fmla="*/ 940701 h 4527226"/>
              <a:gd name="connsiteX14558" fmla="*/ 3305104 w 4239875"/>
              <a:gd name="connsiteY14558" fmla="*/ 944218 h 4527226"/>
              <a:gd name="connsiteX14559" fmla="*/ 3304466 w 4239875"/>
              <a:gd name="connsiteY14559" fmla="*/ 952715 h 4527226"/>
              <a:gd name="connsiteX14560" fmla="*/ 3307425 w 4239875"/>
              <a:gd name="connsiteY14560" fmla="*/ 966327 h 4527226"/>
              <a:gd name="connsiteX14561" fmla="*/ 3318459 w 4239875"/>
              <a:gd name="connsiteY14561" fmla="*/ 967315 h 4527226"/>
              <a:gd name="connsiteX14562" fmla="*/ 3322892 w 4239875"/>
              <a:gd name="connsiteY14562" fmla="*/ 926500 h 4527226"/>
              <a:gd name="connsiteX14563" fmla="*/ 262744 w 4239875"/>
              <a:gd name="connsiteY14563" fmla="*/ 926010 h 4527226"/>
              <a:gd name="connsiteX14564" fmla="*/ 270425 w 4239875"/>
              <a:gd name="connsiteY14564" fmla="*/ 943295 h 4527226"/>
              <a:gd name="connsiteX14565" fmla="*/ 279821 w 4239875"/>
              <a:gd name="connsiteY14565" fmla="*/ 952998 h 4527226"/>
              <a:gd name="connsiteX14566" fmla="*/ 262744 w 4239875"/>
              <a:gd name="connsiteY14566" fmla="*/ 926010 h 4527226"/>
              <a:gd name="connsiteX14567" fmla="*/ 3201623 w 4239875"/>
              <a:gd name="connsiteY14567" fmla="*/ 925975 h 4527226"/>
              <a:gd name="connsiteX14568" fmla="*/ 3196212 w 4239875"/>
              <a:gd name="connsiteY14568" fmla="*/ 926635 h 4527226"/>
              <a:gd name="connsiteX14569" fmla="*/ 3208161 w 4239875"/>
              <a:gd name="connsiteY14569" fmla="*/ 930273 h 4527226"/>
              <a:gd name="connsiteX14570" fmla="*/ 3201623 w 4239875"/>
              <a:gd name="connsiteY14570" fmla="*/ 925975 h 4527226"/>
              <a:gd name="connsiteX14571" fmla="*/ 214323 w 4239875"/>
              <a:gd name="connsiteY14571" fmla="*/ 924484 h 4527226"/>
              <a:gd name="connsiteX14572" fmla="*/ 220821 w 4239875"/>
              <a:gd name="connsiteY14572" fmla="*/ 939007 h 4527226"/>
              <a:gd name="connsiteX14573" fmla="*/ 225047 w 4239875"/>
              <a:gd name="connsiteY14573" fmla="*/ 945325 h 4527226"/>
              <a:gd name="connsiteX14574" fmla="*/ 235978 w 4239875"/>
              <a:gd name="connsiteY14574" fmla="*/ 940989 h 4527226"/>
              <a:gd name="connsiteX14575" fmla="*/ 227686 w 4239875"/>
              <a:gd name="connsiteY14575" fmla="*/ 929498 h 4527226"/>
              <a:gd name="connsiteX14576" fmla="*/ 214323 w 4239875"/>
              <a:gd name="connsiteY14576" fmla="*/ 924484 h 4527226"/>
              <a:gd name="connsiteX14577" fmla="*/ 3812235 w 4239875"/>
              <a:gd name="connsiteY14577" fmla="*/ 924109 h 4527226"/>
              <a:gd name="connsiteX14578" fmla="*/ 3813047 w 4239875"/>
              <a:gd name="connsiteY14578" fmla="*/ 932617 h 4527226"/>
              <a:gd name="connsiteX14579" fmla="*/ 3809902 w 4239875"/>
              <a:gd name="connsiteY14579" fmla="*/ 933553 h 4527226"/>
              <a:gd name="connsiteX14580" fmla="*/ 3812235 w 4239875"/>
              <a:gd name="connsiteY14580" fmla="*/ 924109 h 4527226"/>
              <a:gd name="connsiteX14581" fmla="*/ 3832428 w 4239875"/>
              <a:gd name="connsiteY14581" fmla="*/ 922190 h 4527226"/>
              <a:gd name="connsiteX14582" fmla="*/ 3826444 w 4239875"/>
              <a:gd name="connsiteY14582" fmla="*/ 934622 h 4527226"/>
              <a:gd name="connsiteX14583" fmla="*/ 3832428 w 4239875"/>
              <a:gd name="connsiteY14583" fmla="*/ 922190 h 4527226"/>
              <a:gd name="connsiteX14584" fmla="*/ 3710171 w 4239875"/>
              <a:gd name="connsiteY14584" fmla="*/ 921579 h 4527226"/>
              <a:gd name="connsiteX14585" fmla="*/ 3705905 w 4239875"/>
              <a:gd name="connsiteY14585" fmla="*/ 928309 h 4527226"/>
              <a:gd name="connsiteX14586" fmla="*/ 3719104 w 4239875"/>
              <a:gd name="connsiteY14586" fmla="*/ 922273 h 4527226"/>
              <a:gd name="connsiteX14587" fmla="*/ 3710171 w 4239875"/>
              <a:gd name="connsiteY14587" fmla="*/ 921579 h 4527226"/>
              <a:gd name="connsiteX14588" fmla="*/ 3538731 w 4239875"/>
              <a:gd name="connsiteY14588" fmla="*/ 920659 h 4527226"/>
              <a:gd name="connsiteX14589" fmla="*/ 3527933 w 4239875"/>
              <a:gd name="connsiteY14589" fmla="*/ 926000 h 4527226"/>
              <a:gd name="connsiteX14590" fmla="*/ 3519886 w 4239875"/>
              <a:gd name="connsiteY14590" fmla="*/ 938005 h 4527226"/>
              <a:gd name="connsiteX14591" fmla="*/ 3518736 w 4239875"/>
              <a:gd name="connsiteY14591" fmla="*/ 942164 h 4527226"/>
              <a:gd name="connsiteX14592" fmla="*/ 3517955 w 4239875"/>
              <a:gd name="connsiteY14592" fmla="*/ 939831 h 4527226"/>
              <a:gd name="connsiteX14593" fmla="*/ 3514151 w 4239875"/>
              <a:gd name="connsiteY14593" fmla="*/ 940384 h 4527226"/>
              <a:gd name="connsiteX14594" fmla="*/ 3516203 w 4239875"/>
              <a:gd name="connsiteY14594" fmla="*/ 943242 h 4527226"/>
              <a:gd name="connsiteX14595" fmla="*/ 3518232 w 4239875"/>
              <a:gd name="connsiteY14595" fmla="*/ 943991 h 4527226"/>
              <a:gd name="connsiteX14596" fmla="*/ 3517709 w 4239875"/>
              <a:gd name="connsiteY14596" fmla="*/ 945879 h 4527226"/>
              <a:gd name="connsiteX14597" fmla="*/ 3516474 w 4239875"/>
              <a:gd name="connsiteY14597" fmla="*/ 955865 h 4527226"/>
              <a:gd name="connsiteX14598" fmla="*/ 3512318 w 4239875"/>
              <a:gd name="connsiteY14598" fmla="*/ 965410 h 4527226"/>
              <a:gd name="connsiteX14599" fmla="*/ 3504780 w 4239875"/>
              <a:gd name="connsiteY14599" fmla="*/ 993148 h 4527226"/>
              <a:gd name="connsiteX14600" fmla="*/ 3511392 w 4239875"/>
              <a:gd name="connsiteY14600" fmla="*/ 991237 h 4527226"/>
              <a:gd name="connsiteX14601" fmla="*/ 3526068 w 4239875"/>
              <a:gd name="connsiteY14601" fmla="*/ 953016 h 4527226"/>
              <a:gd name="connsiteX14602" fmla="*/ 766563 w 4239875"/>
              <a:gd name="connsiteY14602" fmla="*/ 919920 h 4527226"/>
              <a:gd name="connsiteX14603" fmla="*/ 765948 w 4239875"/>
              <a:gd name="connsiteY14603" fmla="*/ 919976 h 4527226"/>
              <a:gd name="connsiteX14604" fmla="*/ 764995 w 4239875"/>
              <a:gd name="connsiteY14604" fmla="*/ 920059 h 4527226"/>
              <a:gd name="connsiteX14605" fmla="*/ 764249 w 4239875"/>
              <a:gd name="connsiteY14605" fmla="*/ 920125 h 4527226"/>
              <a:gd name="connsiteX14606" fmla="*/ 762383 w 4239875"/>
              <a:gd name="connsiteY14606" fmla="*/ 920292 h 4527226"/>
              <a:gd name="connsiteX14607" fmla="*/ 763232 w 4239875"/>
              <a:gd name="connsiteY14607" fmla="*/ 920216 h 4527226"/>
              <a:gd name="connsiteX14608" fmla="*/ 764249 w 4239875"/>
              <a:gd name="connsiteY14608" fmla="*/ 920125 h 4527226"/>
              <a:gd name="connsiteX14609" fmla="*/ 765948 w 4239875"/>
              <a:gd name="connsiteY14609" fmla="*/ 919976 h 4527226"/>
              <a:gd name="connsiteX14610" fmla="*/ 766498 w 4239875"/>
              <a:gd name="connsiteY14610" fmla="*/ 919927 h 4527226"/>
              <a:gd name="connsiteX14611" fmla="*/ 766563 w 4239875"/>
              <a:gd name="connsiteY14611" fmla="*/ 919920 h 4527226"/>
              <a:gd name="connsiteX14612" fmla="*/ 950780 w 4239875"/>
              <a:gd name="connsiteY14612" fmla="*/ 919263 h 4527226"/>
              <a:gd name="connsiteX14613" fmla="*/ 943405 w 4239875"/>
              <a:gd name="connsiteY14613" fmla="*/ 921114 h 4527226"/>
              <a:gd name="connsiteX14614" fmla="*/ 956178 w 4239875"/>
              <a:gd name="connsiteY14614" fmla="*/ 924341 h 4527226"/>
              <a:gd name="connsiteX14615" fmla="*/ 950780 w 4239875"/>
              <a:gd name="connsiteY14615" fmla="*/ 919263 h 4527226"/>
              <a:gd name="connsiteX14616" fmla="*/ 558193 w 4239875"/>
              <a:gd name="connsiteY14616" fmla="*/ 918305 h 4527226"/>
              <a:gd name="connsiteX14617" fmla="*/ 560878 w 4239875"/>
              <a:gd name="connsiteY14617" fmla="*/ 945030 h 4527226"/>
              <a:gd name="connsiteX14618" fmla="*/ 569756 w 4239875"/>
              <a:gd name="connsiteY14618" fmla="*/ 932243 h 4527226"/>
              <a:gd name="connsiteX14619" fmla="*/ 558193 w 4239875"/>
              <a:gd name="connsiteY14619" fmla="*/ 918305 h 4527226"/>
              <a:gd name="connsiteX14620" fmla="*/ 668108 w 4239875"/>
              <a:gd name="connsiteY14620" fmla="*/ 916917 h 4527226"/>
              <a:gd name="connsiteX14621" fmla="*/ 662409 w 4239875"/>
              <a:gd name="connsiteY14621" fmla="*/ 918755 h 4527226"/>
              <a:gd name="connsiteX14622" fmla="*/ 672278 w 4239875"/>
              <a:gd name="connsiteY14622" fmla="*/ 920975 h 4527226"/>
              <a:gd name="connsiteX14623" fmla="*/ 668108 w 4239875"/>
              <a:gd name="connsiteY14623" fmla="*/ 916917 h 4527226"/>
              <a:gd name="connsiteX14624" fmla="*/ 4055392 w 4239875"/>
              <a:gd name="connsiteY14624" fmla="*/ 915823 h 4527226"/>
              <a:gd name="connsiteX14625" fmla="*/ 4053917 w 4239875"/>
              <a:gd name="connsiteY14625" fmla="*/ 922064 h 4527226"/>
              <a:gd name="connsiteX14626" fmla="*/ 4054783 w 4239875"/>
              <a:gd name="connsiteY14626" fmla="*/ 922762 h 4527226"/>
              <a:gd name="connsiteX14627" fmla="*/ 4057823 w 4239875"/>
              <a:gd name="connsiteY14627" fmla="*/ 915845 h 4527226"/>
              <a:gd name="connsiteX14628" fmla="*/ 4055392 w 4239875"/>
              <a:gd name="connsiteY14628" fmla="*/ 915823 h 4527226"/>
              <a:gd name="connsiteX14629" fmla="*/ 1019202 w 4239875"/>
              <a:gd name="connsiteY14629" fmla="*/ 915465 h 4527226"/>
              <a:gd name="connsiteX14630" fmla="*/ 1012863 w 4239875"/>
              <a:gd name="connsiteY14630" fmla="*/ 917721 h 4527226"/>
              <a:gd name="connsiteX14631" fmla="*/ 1023703 w 4239875"/>
              <a:gd name="connsiteY14631" fmla="*/ 919651 h 4527226"/>
              <a:gd name="connsiteX14632" fmla="*/ 1019202 w 4239875"/>
              <a:gd name="connsiteY14632" fmla="*/ 915465 h 4527226"/>
              <a:gd name="connsiteX14633" fmla="*/ 3723774 w 4239875"/>
              <a:gd name="connsiteY14633" fmla="*/ 911936 h 4527226"/>
              <a:gd name="connsiteX14634" fmla="*/ 3719508 w 4239875"/>
              <a:gd name="connsiteY14634" fmla="*/ 918640 h 4527226"/>
              <a:gd name="connsiteX14635" fmla="*/ 3728040 w 4239875"/>
              <a:gd name="connsiteY14635" fmla="*/ 919554 h 4527226"/>
              <a:gd name="connsiteX14636" fmla="*/ 3728692 w 4239875"/>
              <a:gd name="connsiteY14636" fmla="*/ 918530 h 4527226"/>
              <a:gd name="connsiteX14637" fmla="*/ 3727176 w 4239875"/>
              <a:gd name="connsiteY14637" fmla="*/ 916839 h 4527226"/>
              <a:gd name="connsiteX14638" fmla="*/ 3727976 w 4239875"/>
              <a:gd name="connsiteY14638" fmla="*/ 913565 h 4527226"/>
              <a:gd name="connsiteX14639" fmla="*/ 3730067 w 4239875"/>
              <a:gd name="connsiteY14639" fmla="*/ 916371 h 4527226"/>
              <a:gd name="connsiteX14640" fmla="*/ 3732306 w 4239875"/>
              <a:gd name="connsiteY14640" fmla="*/ 912852 h 4527226"/>
              <a:gd name="connsiteX14641" fmla="*/ 3723774 w 4239875"/>
              <a:gd name="connsiteY14641" fmla="*/ 911936 h 4527226"/>
              <a:gd name="connsiteX14642" fmla="*/ 4004560 w 4239875"/>
              <a:gd name="connsiteY14642" fmla="*/ 911554 h 4527226"/>
              <a:gd name="connsiteX14643" fmla="*/ 3990786 w 4239875"/>
              <a:gd name="connsiteY14643" fmla="*/ 940369 h 4527226"/>
              <a:gd name="connsiteX14644" fmla="*/ 3998972 w 4239875"/>
              <a:gd name="connsiteY14644" fmla="*/ 929624 h 4527226"/>
              <a:gd name="connsiteX14645" fmla="*/ 4004560 w 4239875"/>
              <a:gd name="connsiteY14645" fmla="*/ 911554 h 4527226"/>
              <a:gd name="connsiteX14646" fmla="*/ 216081 w 4239875"/>
              <a:gd name="connsiteY14646" fmla="*/ 910675 h 4527226"/>
              <a:gd name="connsiteX14647" fmla="*/ 210236 w 4239875"/>
              <a:gd name="connsiteY14647" fmla="*/ 920034 h 4527226"/>
              <a:gd name="connsiteX14648" fmla="*/ 219075 w 4239875"/>
              <a:gd name="connsiteY14648" fmla="*/ 919542 h 4527226"/>
              <a:gd name="connsiteX14649" fmla="*/ 216081 w 4239875"/>
              <a:gd name="connsiteY14649" fmla="*/ 910675 h 4527226"/>
              <a:gd name="connsiteX14650" fmla="*/ 753656 w 4239875"/>
              <a:gd name="connsiteY14650" fmla="*/ 910585 h 4527226"/>
              <a:gd name="connsiteX14651" fmla="*/ 753809 w 4239875"/>
              <a:gd name="connsiteY14651" fmla="*/ 913421 h 4527226"/>
              <a:gd name="connsiteX14652" fmla="*/ 755493 w 4239875"/>
              <a:gd name="connsiteY14652" fmla="*/ 913491 h 4527226"/>
              <a:gd name="connsiteX14653" fmla="*/ 756513 w 4239875"/>
              <a:gd name="connsiteY14653" fmla="*/ 913536 h 4527226"/>
              <a:gd name="connsiteX14654" fmla="*/ 757308 w 4239875"/>
              <a:gd name="connsiteY14654" fmla="*/ 911082 h 4527226"/>
              <a:gd name="connsiteX14655" fmla="*/ 753656 w 4239875"/>
              <a:gd name="connsiteY14655" fmla="*/ 910585 h 4527226"/>
              <a:gd name="connsiteX14656" fmla="*/ 3830888 w 4239875"/>
              <a:gd name="connsiteY14656" fmla="*/ 909480 h 4527226"/>
              <a:gd name="connsiteX14657" fmla="*/ 3831735 w 4239875"/>
              <a:gd name="connsiteY14657" fmla="*/ 919478 h 4527226"/>
              <a:gd name="connsiteX14658" fmla="*/ 3827619 w 4239875"/>
              <a:gd name="connsiteY14658" fmla="*/ 918213 h 4527226"/>
              <a:gd name="connsiteX14659" fmla="*/ 3830888 w 4239875"/>
              <a:gd name="connsiteY14659" fmla="*/ 909480 h 4527226"/>
              <a:gd name="connsiteX14660" fmla="*/ 100220 w 4239875"/>
              <a:gd name="connsiteY14660" fmla="*/ 908894 h 4527226"/>
              <a:gd name="connsiteX14661" fmla="*/ 112731 w 4239875"/>
              <a:gd name="connsiteY14661" fmla="*/ 939528 h 4527226"/>
              <a:gd name="connsiteX14662" fmla="*/ 126491 w 4239875"/>
              <a:gd name="connsiteY14662" fmla="*/ 972282 h 4527226"/>
              <a:gd name="connsiteX14663" fmla="*/ 122270 w 4239875"/>
              <a:gd name="connsiteY14663" fmla="*/ 964475 h 4527226"/>
              <a:gd name="connsiteX14664" fmla="*/ 104600 w 4239875"/>
              <a:gd name="connsiteY14664" fmla="*/ 922012 h 4527226"/>
              <a:gd name="connsiteX14665" fmla="*/ 99116 w 4239875"/>
              <a:gd name="connsiteY14665" fmla="*/ 909350 h 4527226"/>
              <a:gd name="connsiteX14666" fmla="*/ 3200558 w 4239875"/>
              <a:gd name="connsiteY14666" fmla="*/ 908437 h 4527226"/>
              <a:gd name="connsiteX14667" fmla="*/ 3196322 w 4239875"/>
              <a:gd name="connsiteY14667" fmla="*/ 915162 h 4527226"/>
              <a:gd name="connsiteX14668" fmla="*/ 3209021 w 4239875"/>
              <a:gd name="connsiteY14668" fmla="*/ 909299 h 4527226"/>
              <a:gd name="connsiteX14669" fmla="*/ 3200558 w 4239875"/>
              <a:gd name="connsiteY14669" fmla="*/ 908437 h 4527226"/>
              <a:gd name="connsiteX14670" fmla="*/ 3952120 w 4239875"/>
              <a:gd name="connsiteY14670" fmla="*/ 908327 h 4527226"/>
              <a:gd name="connsiteX14671" fmla="*/ 3951571 w 4239875"/>
              <a:gd name="connsiteY14671" fmla="*/ 909232 h 4527226"/>
              <a:gd name="connsiteX14672" fmla="*/ 3951575 w 4239875"/>
              <a:gd name="connsiteY14672" fmla="*/ 909242 h 4527226"/>
              <a:gd name="connsiteX14673" fmla="*/ 3951947 w 4239875"/>
              <a:gd name="connsiteY14673" fmla="*/ 908647 h 4527226"/>
              <a:gd name="connsiteX14674" fmla="*/ 3952120 w 4239875"/>
              <a:gd name="connsiteY14674" fmla="*/ 908327 h 4527226"/>
              <a:gd name="connsiteX14675" fmla="*/ 1141488 w 4239875"/>
              <a:gd name="connsiteY14675" fmla="*/ 908127 h 4527226"/>
              <a:gd name="connsiteX14676" fmla="*/ 1146877 w 4239875"/>
              <a:gd name="connsiteY14676" fmla="*/ 917539 h 4527226"/>
              <a:gd name="connsiteX14677" fmla="*/ 1150889 w 4239875"/>
              <a:gd name="connsiteY14677" fmla="*/ 917836 h 4527226"/>
              <a:gd name="connsiteX14678" fmla="*/ 1148683 w 4239875"/>
              <a:gd name="connsiteY14678" fmla="*/ 909784 h 4527226"/>
              <a:gd name="connsiteX14679" fmla="*/ 1141488 w 4239875"/>
              <a:gd name="connsiteY14679" fmla="*/ 908127 h 4527226"/>
              <a:gd name="connsiteX14680" fmla="*/ 3138401 w 4239875"/>
              <a:gd name="connsiteY14680" fmla="*/ 907412 h 4527226"/>
              <a:gd name="connsiteX14681" fmla="*/ 3132933 w 4239875"/>
              <a:gd name="connsiteY14681" fmla="*/ 923100 h 4527226"/>
              <a:gd name="connsiteX14682" fmla="*/ 3138401 w 4239875"/>
              <a:gd name="connsiteY14682" fmla="*/ 907412 h 4527226"/>
              <a:gd name="connsiteX14683" fmla="*/ 254868 w 4239875"/>
              <a:gd name="connsiteY14683" fmla="*/ 907003 h 4527226"/>
              <a:gd name="connsiteX14684" fmla="*/ 251890 w 4239875"/>
              <a:gd name="connsiteY14684" fmla="*/ 907775 h 4527226"/>
              <a:gd name="connsiteX14685" fmla="*/ 262644 w 4239875"/>
              <a:gd name="connsiteY14685" fmla="*/ 922729 h 4527226"/>
              <a:gd name="connsiteX14686" fmla="*/ 262830 w 4239875"/>
              <a:gd name="connsiteY14686" fmla="*/ 913300 h 4527226"/>
              <a:gd name="connsiteX14687" fmla="*/ 254868 w 4239875"/>
              <a:gd name="connsiteY14687" fmla="*/ 907003 h 4527226"/>
              <a:gd name="connsiteX14688" fmla="*/ 4027623 w 4239875"/>
              <a:gd name="connsiteY14688" fmla="*/ 903589 h 4527226"/>
              <a:gd name="connsiteX14689" fmla="*/ 4027242 w 4239875"/>
              <a:gd name="connsiteY14689" fmla="*/ 907723 h 4527226"/>
              <a:gd name="connsiteX14690" fmla="*/ 4025499 w 4239875"/>
              <a:gd name="connsiteY14690" fmla="*/ 910885 h 4527226"/>
              <a:gd name="connsiteX14691" fmla="*/ 4027623 w 4239875"/>
              <a:gd name="connsiteY14691" fmla="*/ 903589 h 4527226"/>
              <a:gd name="connsiteX14692" fmla="*/ 3489982 w 4239875"/>
              <a:gd name="connsiteY14692" fmla="*/ 902489 h 4527226"/>
              <a:gd name="connsiteX14693" fmla="*/ 3490660 w 4239875"/>
              <a:gd name="connsiteY14693" fmla="*/ 902707 h 4527226"/>
              <a:gd name="connsiteX14694" fmla="*/ 3491213 w 4239875"/>
              <a:gd name="connsiteY14694" fmla="*/ 902887 h 4527226"/>
              <a:gd name="connsiteX14695" fmla="*/ 3489037 w 4239875"/>
              <a:gd name="connsiteY14695" fmla="*/ 902183 h 4527226"/>
              <a:gd name="connsiteX14696" fmla="*/ 3489653 w 4239875"/>
              <a:gd name="connsiteY14696" fmla="*/ 902382 h 4527226"/>
              <a:gd name="connsiteX14697" fmla="*/ 3489622 w 4239875"/>
              <a:gd name="connsiteY14697" fmla="*/ 902373 h 4527226"/>
              <a:gd name="connsiteX14698" fmla="*/ 3135141 w 4239875"/>
              <a:gd name="connsiteY14698" fmla="*/ 901601 h 4527226"/>
              <a:gd name="connsiteX14699" fmla="*/ 3133029 w 4239875"/>
              <a:gd name="connsiteY14699" fmla="*/ 902986 h 4527226"/>
              <a:gd name="connsiteX14700" fmla="*/ 3138383 w 4239875"/>
              <a:gd name="connsiteY14700" fmla="*/ 907064 h 4527226"/>
              <a:gd name="connsiteX14701" fmla="*/ 3135141 w 4239875"/>
              <a:gd name="connsiteY14701" fmla="*/ 901601 h 4527226"/>
              <a:gd name="connsiteX14702" fmla="*/ 3486232 w 4239875"/>
              <a:gd name="connsiteY14702" fmla="*/ 901276 h 4527226"/>
              <a:gd name="connsiteX14703" fmla="*/ 3489037 w 4239875"/>
              <a:gd name="connsiteY14703" fmla="*/ 902183 h 4527226"/>
              <a:gd name="connsiteX14704" fmla="*/ 3487892 w 4239875"/>
              <a:gd name="connsiteY14704" fmla="*/ 901813 h 4527226"/>
              <a:gd name="connsiteX14705" fmla="*/ 3486232 w 4239875"/>
              <a:gd name="connsiteY14705" fmla="*/ 901276 h 4527226"/>
              <a:gd name="connsiteX14706" fmla="*/ 205201 w 4239875"/>
              <a:gd name="connsiteY14706" fmla="*/ 901079 h 4527226"/>
              <a:gd name="connsiteX14707" fmla="*/ 198582 w 4239875"/>
              <a:gd name="connsiteY14707" fmla="*/ 903414 h 4527226"/>
              <a:gd name="connsiteX14708" fmla="*/ 212488 w 4239875"/>
              <a:gd name="connsiteY14708" fmla="*/ 907774 h 4527226"/>
              <a:gd name="connsiteX14709" fmla="*/ 210024 w 4239875"/>
              <a:gd name="connsiteY14709" fmla="*/ 904871 h 4527226"/>
              <a:gd name="connsiteX14710" fmla="*/ 205201 w 4239875"/>
              <a:gd name="connsiteY14710" fmla="*/ 901079 h 4527226"/>
              <a:gd name="connsiteX14711" fmla="*/ 1144829 w 4239875"/>
              <a:gd name="connsiteY14711" fmla="*/ 900933 h 4527226"/>
              <a:gd name="connsiteX14712" fmla="*/ 1143265 w 4239875"/>
              <a:gd name="connsiteY14712" fmla="*/ 903828 h 4527226"/>
              <a:gd name="connsiteX14713" fmla="*/ 1146173 w 4239875"/>
              <a:gd name="connsiteY14713" fmla="*/ 903224 h 4527226"/>
              <a:gd name="connsiteX14714" fmla="*/ 1144829 w 4239875"/>
              <a:gd name="connsiteY14714" fmla="*/ 900933 h 4527226"/>
              <a:gd name="connsiteX14715" fmla="*/ 552544 w 4239875"/>
              <a:gd name="connsiteY14715" fmla="*/ 900033 h 4527226"/>
              <a:gd name="connsiteX14716" fmla="*/ 547469 w 4239875"/>
              <a:gd name="connsiteY14716" fmla="*/ 902968 h 4527226"/>
              <a:gd name="connsiteX14717" fmla="*/ 561289 w 4239875"/>
              <a:gd name="connsiteY14717" fmla="*/ 907404 h 4527226"/>
              <a:gd name="connsiteX14718" fmla="*/ 556258 w 4239875"/>
              <a:gd name="connsiteY14718" fmla="*/ 901224 h 4527226"/>
              <a:gd name="connsiteX14719" fmla="*/ 552544 w 4239875"/>
              <a:gd name="connsiteY14719" fmla="*/ 900033 h 4527226"/>
              <a:gd name="connsiteX14720" fmla="*/ 3733951 w 4239875"/>
              <a:gd name="connsiteY14720" fmla="*/ 899913 h 4527226"/>
              <a:gd name="connsiteX14721" fmla="*/ 3726615 w 4239875"/>
              <a:gd name="connsiteY14721" fmla="*/ 905826 h 4527226"/>
              <a:gd name="connsiteX14722" fmla="*/ 3741433 w 4239875"/>
              <a:gd name="connsiteY14722" fmla="*/ 902392 h 4527226"/>
              <a:gd name="connsiteX14723" fmla="*/ 3733951 w 4239875"/>
              <a:gd name="connsiteY14723" fmla="*/ 899913 h 4527226"/>
              <a:gd name="connsiteX14724" fmla="*/ 3484533 w 4239875"/>
              <a:gd name="connsiteY14724" fmla="*/ 898915 h 4527226"/>
              <a:gd name="connsiteX14725" fmla="*/ 3483734 w 4239875"/>
              <a:gd name="connsiteY14725" fmla="*/ 905684 h 4527226"/>
              <a:gd name="connsiteX14726" fmla="*/ 3478980 w 4239875"/>
              <a:gd name="connsiteY14726" fmla="*/ 910781 h 4527226"/>
              <a:gd name="connsiteX14727" fmla="*/ 3473465 w 4239875"/>
              <a:gd name="connsiteY14727" fmla="*/ 906580 h 4527226"/>
              <a:gd name="connsiteX14728" fmla="*/ 3484533 w 4239875"/>
              <a:gd name="connsiteY14728" fmla="*/ 898915 h 4527226"/>
              <a:gd name="connsiteX14729" fmla="*/ 3488707 w 4239875"/>
              <a:gd name="connsiteY14729" fmla="*/ 898013 h 4527226"/>
              <a:gd name="connsiteX14730" fmla="*/ 3491100 w 4239875"/>
              <a:gd name="connsiteY14730" fmla="*/ 900310 h 4527226"/>
              <a:gd name="connsiteX14731" fmla="*/ 3489982 w 4239875"/>
              <a:gd name="connsiteY14731" fmla="*/ 902489 h 4527226"/>
              <a:gd name="connsiteX14732" fmla="*/ 3489880 w 4239875"/>
              <a:gd name="connsiteY14732" fmla="*/ 902689 h 4527226"/>
              <a:gd name="connsiteX14733" fmla="*/ 3489815 w 4239875"/>
              <a:gd name="connsiteY14733" fmla="*/ 902435 h 4527226"/>
              <a:gd name="connsiteX14734" fmla="*/ 3489816 w 4239875"/>
              <a:gd name="connsiteY14734" fmla="*/ 902435 h 4527226"/>
              <a:gd name="connsiteX14735" fmla="*/ 3707680 w 4239875"/>
              <a:gd name="connsiteY14735" fmla="*/ 897435 h 4527226"/>
              <a:gd name="connsiteX14736" fmla="*/ 3700658 w 4239875"/>
              <a:gd name="connsiteY14736" fmla="*/ 913176 h 4527226"/>
              <a:gd name="connsiteX14737" fmla="*/ 3704451 w 4239875"/>
              <a:gd name="connsiteY14737" fmla="*/ 911220 h 4527226"/>
              <a:gd name="connsiteX14738" fmla="*/ 3693397 w 4239875"/>
              <a:gd name="connsiteY14738" fmla="*/ 937084 h 4527226"/>
              <a:gd name="connsiteX14739" fmla="*/ 3690537 w 4239875"/>
              <a:gd name="connsiteY14739" fmla="*/ 925829 h 4527226"/>
              <a:gd name="connsiteX14740" fmla="*/ 3687702 w 4239875"/>
              <a:gd name="connsiteY14740" fmla="*/ 929366 h 4527226"/>
              <a:gd name="connsiteX14741" fmla="*/ 3688310 w 4239875"/>
              <a:gd name="connsiteY14741" fmla="*/ 947665 h 4527226"/>
              <a:gd name="connsiteX14742" fmla="*/ 3686981 w 4239875"/>
              <a:gd name="connsiteY14742" fmla="*/ 954315 h 4527226"/>
              <a:gd name="connsiteX14743" fmla="*/ 3691915 w 4239875"/>
              <a:gd name="connsiteY14743" fmla="*/ 946375 h 4527226"/>
              <a:gd name="connsiteX14744" fmla="*/ 3691093 w 4239875"/>
              <a:gd name="connsiteY14744" fmla="*/ 954897 h 4527226"/>
              <a:gd name="connsiteX14745" fmla="*/ 3704842 w 4239875"/>
              <a:gd name="connsiteY14745" fmla="*/ 933545 h 4527226"/>
              <a:gd name="connsiteX14746" fmla="*/ 3708516 w 4239875"/>
              <a:gd name="connsiteY14746" fmla="*/ 897639 h 4527226"/>
              <a:gd name="connsiteX14747" fmla="*/ 3453335 w 4239875"/>
              <a:gd name="connsiteY14747" fmla="*/ 897020 h 4527226"/>
              <a:gd name="connsiteX14748" fmla="*/ 3451016 w 4239875"/>
              <a:gd name="connsiteY14748" fmla="*/ 904509 h 4527226"/>
              <a:gd name="connsiteX14749" fmla="*/ 3453335 w 4239875"/>
              <a:gd name="connsiteY14749" fmla="*/ 897020 h 4527226"/>
              <a:gd name="connsiteX14750" fmla="*/ 945028 w 4239875"/>
              <a:gd name="connsiteY14750" fmla="*/ 896349 h 4527226"/>
              <a:gd name="connsiteX14751" fmla="*/ 941143 w 4239875"/>
              <a:gd name="connsiteY14751" fmla="*/ 899355 h 4527226"/>
              <a:gd name="connsiteX14752" fmla="*/ 949004 w 4239875"/>
              <a:gd name="connsiteY14752" fmla="*/ 897794 h 4527226"/>
              <a:gd name="connsiteX14753" fmla="*/ 945028 w 4239875"/>
              <a:gd name="connsiteY14753" fmla="*/ 896349 h 4527226"/>
              <a:gd name="connsiteX14754" fmla="*/ 3186478 w 4239875"/>
              <a:gd name="connsiteY14754" fmla="*/ 895507 h 4527226"/>
              <a:gd name="connsiteX14755" fmla="*/ 3182380 w 4239875"/>
              <a:gd name="connsiteY14755" fmla="*/ 899656 h 4527226"/>
              <a:gd name="connsiteX14756" fmla="*/ 3180245 w 4239875"/>
              <a:gd name="connsiteY14756" fmla="*/ 902918 h 4527226"/>
              <a:gd name="connsiteX14757" fmla="*/ 3193177 w 4239875"/>
              <a:gd name="connsiteY14757" fmla="*/ 897230 h 4527226"/>
              <a:gd name="connsiteX14758" fmla="*/ 3186478 w 4239875"/>
              <a:gd name="connsiteY14758" fmla="*/ 895507 h 4527226"/>
              <a:gd name="connsiteX14759" fmla="*/ 252283 w 4239875"/>
              <a:gd name="connsiteY14759" fmla="*/ 893779 h 4527226"/>
              <a:gd name="connsiteX14760" fmla="*/ 256232 w 4239875"/>
              <a:gd name="connsiteY14760" fmla="*/ 901730 h 4527226"/>
              <a:gd name="connsiteX14761" fmla="*/ 252283 w 4239875"/>
              <a:gd name="connsiteY14761" fmla="*/ 893779 h 4527226"/>
              <a:gd name="connsiteX14762" fmla="*/ 104143 w 4239875"/>
              <a:gd name="connsiteY14762" fmla="*/ 893514 h 4527226"/>
              <a:gd name="connsiteX14763" fmla="*/ 104187 w 4239875"/>
              <a:gd name="connsiteY14763" fmla="*/ 893597 h 4527226"/>
              <a:gd name="connsiteX14764" fmla="*/ 104180 w 4239875"/>
              <a:gd name="connsiteY14764" fmla="*/ 893603 h 4527226"/>
              <a:gd name="connsiteX14765" fmla="*/ 3500993 w 4239875"/>
              <a:gd name="connsiteY14765" fmla="*/ 893198 h 4527226"/>
              <a:gd name="connsiteX14766" fmla="*/ 3506348 w 4239875"/>
              <a:gd name="connsiteY14766" fmla="*/ 897278 h 4527226"/>
              <a:gd name="connsiteX14767" fmla="*/ 3500938 w 4239875"/>
              <a:gd name="connsiteY14767" fmla="*/ 904379 h 4527226"/>
              <a:gd name="connsiteX14768" fmla="*/ 3495583 w 4239875"/>
              <a:gd name="connsiteY14768" fmla="*/ 900300 h 4527226"/>
              <a:gd name="connsiteX14769" fmla="*/ 3500993 w 4239875"/>
              <a:gd name="connsiteY14769" fmla="*/ 893198 h 4527226"/>
              <a:gd name="connsiteX14770" fmla="*/ 105823 w 4239875"/>
              <a:gd name="connsiteY14770" fmla="*/ 892323 h 4527226"/>
              <a:gd name="connsiteX14771" fmla="*/ 109745 w 4239875"/>
              <a:gd name="connsiteY14771" fmla="*/ 904183 h 4527226"/>
              <a:gd name="connsiteX14772" fmla="*/ 104187 w 4239875"/>
              <a:gd name="connsiteY14772" fmla="*/ 893597 h 4527226"/>
              <a:gd name="connsiteX14773" fmla="*/ 538123 w 4239875"/>
              <a:gd name="connsiteY14773" fmla="*/ 892231 h 4527226"/>
              <a:gd name="connsiteX14774" fmla="*/ 533247 w 4239875"/>
              <a:gd name="connsiteY14774" fmla="*/ 895172 h 4527226"/>
              <a:gd name="connsiteX14775" fmla="*/ 546638 w 4239875"/>
              <a:gd name="connsiteY14775" fmla="*/ 899408 h 4527226"/>
              <a:gd name="connsiteX14776" fmla="*/ 541610 w 4239875"/>
              <a:gd name="connsiteY14776" fmla="*/ 893255 h 4527226"/>
              <a:gd name="connsiteX14777" fmla="*/ 538123 w 4239875"/>
              <a:gd name="connsiteY14777" fmla="*/ 892231 h 4527226"/>
              <a:gd name="connsiteX14778" fmla="*/ 1199203 w 4239875"/>
              <a:gd name="connsiteY14778" fmla="*/ 890977 h 4527226"/>
              <a:gd name="connsiteX14779" fmla="*/ 1194329 w 4239875"/>
              <a:gd name="connsiteY14779" fmla="*/ 893686 h 4527226"/>
              <a:gd name="connsiteX14780" fmla="*/ 1203760 w 4239875"/>
              <a:gd name="connsiteY14780" fmla="*/ 893749 h 4527226"/>
              <a:gd name="connsiteX14781" fmla="*/ 1199203 w 4239875"/>
              <a:gd name="connsiteY14781" fmla="*/ 890977 h 4527226"/>
              <a:gd name="connsiteX14782" fmla="*/ 4049086 w 4239875"/>
              <a:gd name="connsiteY14782" fmla="*/ 890820 h 4527226"/>
              <a:gd name="connsiteX14783" fmla="*/ 4047158 w 4239875"/>
              <a:gd name="connsiteY14783" fmla="*/ 899977 h 4527226"/>
              <a:gd name="connsiteX14784" fmla="*/ 4055994 w 4239875"/>
              <a:gd name="connsiteY14784" fmla="*/ 899422 h 4527226"/>
              <a:gd name="connsiteX14785" fmla="*/ 4049086 w 4239875"/>
              <a:gd name="connsiteY14785" fmla="*/ 890820 h 4527226"/>
              <a:gd name="connsiteX14786" fmla="*/ 618041 w 4239875"/>
              <a:gd name="connsiteY14786" fmla="*/ 889703 h 4527226"/>
              <a:gd name="connsiteX14787" fmla="*/ 627325 w 4239875"/>
              <a:gd name="connsiteY14787" fmla="*/ 907444 h 4527226"/>
              <a:gd name="connsiteX14788" fmla="*/ 629180 w 4239875"/>
              <a:gd name="connsiteY14788" fmla="*/ 908585 h 4527226"/>
              <a:gd name="connsiteX14789" fmla="*/ 631820 w 4239875"/>
              <a:gd name="connsiteY14789" fmla="*/ 914458 h 4527226"/>
              <a:gd name="connsiteX14790" fmla="*/ 629901 w 4239875"/>
              <a:gd name="connsiteY14790" fmla="*/ 914941 h 4527226"/>
              <a:gd name="connsiteX14791" fmla="*/ 632403 w 4239875"/>
              <a:gd name="connsiteY14791" fmla="*/ 923332 h 4527226"/>
              <a:gd name="connsiteX14792" fmla="*/ 634897 w 4239875"/>
              <a:gd name="connsiteY14792" fmla="*/ 918240 h 4527226"/>
              <a:gd name="connsiteX14793" fmla="*/ 637787 w 4239875"/>
              <a:gd name="connsiteY14793" fmla="*/ 921069 h 4527226"/>
              <a:gd name="connsiteX14794" fmla="*/ 633722 w 4239875"/>
              <a:gd name="connsiteY14794" fmla="*/ 909184 h 4527226"/>
              <a:gd name="connsiteX14795" fmla="*/ 632445 w 4239875"/>
              <a:gd name="connsiteY14795" fmla="*/ 909014 h 4527226"/>
              <a:gd name="connsiteX14796" fmla="*/ 629249 w 4239875"/>
              <a:gd name="connsiteY14796" fmla="*/ 901806 h 4527226"/>
              <a:gd name="connsiteX14797" fmla="*/ 633710 w 4239875"/>
              <a:gd name="connsiteY14797" fmla="*/ 903846 h 4527226"/>
              <a:gd name="connsiteX14798" fmla="*/ 630889 w 4239875"/>
              <a:gd name="connsiteY14798" fmla="*/ 894811 h 4527226"/>
              <a:gd name="connsiteX14799" fmla="*/ 627987 w 4239875"/>
              <a:gd name="connsiteY14799" fmla="*/ 898940 h 4527226"/>
              <a:gd name="connsiteX14800" fmla="*/ 628365 w 4239875"/>
              <a:gd name="connsiteY14800" fmla="*/ 900498 h 4527226"/>
              <a:gd name="connsiteX14801" fmla="*/ 623446 w 4239875"/>
              <a:gd name="connsiteY14801" fmla="*/ 893795 h 4527226"/>
              <a:gd name="connsiteX14802" fmla="*/ 618041 w 4239875"/>
              <a:gd name="connsiteY14802" fmla="*/ 889703 h 4527226"/>
              <a:gd name="connsiteX14803" fmla="*/ 3373643 w 4239875"/>
              <a:gd name="connsiteY14803" fmla="*/ 886423 h 4527226"/>
              <a:gd name="connsiteX14804" fmla="*/ 3370487 w 4239875"/>
              <a:gd name="connsiteY14804" fmla="*/ 890034 h 4527226"/>
              <a:gd name="connsiteX14805" fmla="*/ 3376535 w 4239875"/>
              <a:gd name="connsiteY14805" fmla="*/ 891402 h 4527226"/>
              <a:gd name="connsiteX14806" fmla="*/ 3377999 w 4239875"/>
              <a:gd name="connsiteY14806" fmla="*/ 890029 h 4527226"/>
              <a:gd name="connsiteX14807" fmla="*/ 3375417 w 4239875"/>
              <a:gd name="connsiteY14807" fmla="*/ 889505 h 4527226"/>
              <a:gd name="connsiteX14808" fmla="*/ 3376858 w 4239875"/>
              <a:gd name="connsiteY14808" fmla="*/ 887253 h 4527226"/>
              <a:gd name="connsiteX14809" fmla="*/ 193794 w 4239875"/>
              <a:gd name="connsiteY14809" fmla="*/ 883847 h 4527226"/>
              <a:gd name="connsiteX14810" fmla="*/ 199432 w 4239875"/>
              <a:gd name="connsiteY14810" fmla="*/ 893163 h 4527226"/>
              <a:gd name="connsiteX14811" fmla="*/ 200557 w 4239875"/>
              <a:gd name="connsiteY14811" fmla="*/ 886269 h 4527226"/>
              <a:gd name="connsiteX14812" fmla="*/ 193794 w 4239875"/>
              <a:gd name="connsiteY14812" fmla="*/ 883847 h 4527226"/>
              <a:gd name="connsiteX14813" fmla="*/ 530087 w 4239875"/>
              <a:gd name="connsiteY14813" fmla="*/ 882518 h 4527226"/>
              <a:gd name="connsiteX14814" fmla="*/ 522950 w 4239875"/>
              <a:gd name="connsiteY14814" fmla="*/ 885861 h 4527226"/>
              <a:gd name="connsiteX14815" fmla="*/ 538070 w 4239875"/>
              <a:gd name="connsiteY14815" fmla="*/ 887523 h 4527226"/>
              <a:gd name="connsiteX14816" fmla="*/ 530087 w 4239875"/>
              <a:gd name="connsiteY14816" fmla="*/ 882518 h 4527226"/>
              <a:gd name="connsiteX14817" fmla="*/ 1072301 w 4239875"/>
              <a:gd name="connsiteY14817" fmla="*/ 880925 h 4527226"/>
              <a:gd name="connsiteX14818" fmla="*/ 1082484 w 4239875"/>
              <a:gd name="connsiteY14818" fmla="*/ 901037 h 4527226"/>
              <a:gd name="connsiteX14819" fmla="*/ 1077807 w 4239875"/>
              <a:gd name="connsiteY14819" fmla="*/ 882715 h 4527226"/>
              <a:gd name="connsiteX14820" fmla="*/ 1072301 w 4239875"/>
              <a:gd name="connsiteY14820" fmla="*/ 880925 h 4527226"/>
              <a:gd name="connsiteX14821" fmla="*/ 4002258 w 4239875"/>
              <a:gd name="connsiteY14821" fmla="*/ 880896 h 4527226"/>
              <a:gd name="connsiteX14822" fmla="*/ 3994505 w 4239875"/>
              <a:gd name="connsiteY14822" fmla="*/ 906481 h 4527226"/>
              <a:gd name="connsiteX14823" fmla="*/ 3987740 w 4239875"/>
              <a:gd name="connsiteY14823" fmla="*/ 929763 h 4527226"/>
              <a:gd name="connsiteX14824" fmla="*/ 3995539 w 4239875"/>
              <a:gd name="connsiteY14824" fmla="*/ 889504 h 4527226"/>
              <a:gd name="connsiteX14825" fmla="*/ 261379 w 4239875"/>
              <a:gd name="connsiteY14825" fmla="*/ 878918 h 4527226"/>
              <a:gd name="connsiteX14826" fmla="*/ 286460 w 4239875"/>
              <a:gd name="connsiteY14826" fmla="*/ 957322 h 4527226"/>
              <a:gd name="connsiteX14827" fmla="*/ 300516 w 4239875"/>
              <a:gd name="connsiteY14827" fmla="*/ 956076 h 4527226"/>
              <a:gd name="connsiteX14828" fmla="*/ 294018 w 4239875"/>
              <a:gd name="connsiteY14828" fmla="*/ 935577 h 4527226"/>
              <a:gd name="connsiteX14829" fmla="*/ 261379 w 4239875"/>
              <a:gd name="connsiteY14829" fmla="*/ 878918 h 4527226"/>
              <a:gd name="connsiteX14830" fmla="*/ 3406776 w 4239875"/>
              <a:gd name="connsiteY14830" fmla="*/ 877575 h 4527226"/>
              <a:gd name="connsiteX14831" fmla="*/ 3405709 w 4239875"/>
              <a:gd name="connsiteY14831" fmla="*/ 880006 h 4527226"/>
              <a:gd name="connsiteX14832" fmla="*/ 3408669 w 4239875"/>
              <a:gd name="connsiteY14832" fmla="*/ 880264 h 4527226"/>
              <a:gd name="connsiteX14833" fmla="*/ 3406776 w 4239875"/>
              <a:gd name="connsiteY14833" fmla="*/ 877575 h 4527226"/>
              <a:gd name="connsiteX14834" fmla="*/ 331738 w 4239875"/>
              <a:gd name="connsiteY14834" fmla="*/ 877359 h 4527226"/>
              <a:gd name="connsiteX14835" fmla="*/ 330409 w 4239875"/>
              <a:gd name="connsiteY14835" fmla="*/ 891312 h 4527226"/>
              <a:gd name="connsiteX14836" fmla="*/ 344868 w 4239875"/>
              <a:gd name="connsiteY14836" fmla="*/ 879423 h 4527226"/>
              <a:gd name="connsiteX14837" fmla="*/ 331738 w 4239875"/>
              <a:gd name="connsiteY14837" fmla="*/ 877359 h 4527226"/>
              <a:gd name="connsiteX14838" fmla="*/ 3525315 w 4239875"/>
              <a:gd name="connsiteY14838" fmla="*/ 877351 h 4527226"/>
              <a:gd name="connsiteX14839" fmla="*/ 3523655 w 4239875"/>
              <a:gd name="connsiteY14839" fmla="*/ 879340 h 4527226"/>
              <a:gd name="connsiteX14840" fmla="*/ 3530330 w 4239875"/>
              <a:gd name="connsiteY14840" fmla="*/ 888611 h 4527226"/>
              <a:gd name="connsiteX14841" fmla="*/ 3533368 w 4239875"/>
              <a:gd name="connsiteY14841" fmla="*/ 911385 h 4527226"/>
              <a:gd name="connsiteX14842" fmla="*/ 3542153 w 4239875"/>
              <a:gd name="connsiteY14842" fmla="*/ 908777 h 4527226"/>
              <a:gd name="connsiteX14843" fmla="*/ 3539171 w 4239875"/>
              <a:gd name="connsiteY14843" fmla="*/ 911853 h 4527226"/>
              <a:gd name="connsiteX14844" fmla="*/ 3540539 w 4239875"/>
              <a:gd name="connsiteY14844" fmla="*/ 916037 h 4527226"/>
              <a:gd name="connsiteX14845" fmla="*/ 3542225 w 4239875"/>
              <a:gd name="connsiteY14845" fmla="*/ 911729 h 4527226"/>
              <a:gd name="connsiteX14846" fmla="*/ 3546879 w 4239875"/>
              <a:gd name="connsiteY14846" fmla="*/ 894855 h 4527226"/>
              <a:gd name="connsiteX14847" fmla="*/ 3545921 w 4239875"/>
              <a:gd name="connsiteY14847" fmla="*/ 894907 h 4527226"/>
              <a:gd name="connsiteX14848" fmla="*/ 3548075 w 4239875"/>
              <a:gd name="connsiteY14848" fmla="*/ 885389 h 4527226"/>
              <a:gd name="connsiteX14849" fmla="*/ 3540546 w 4239875"/>
              <a:gd name="connsiteY14849" fmla="*/ 890812 h 4527226"/>
              <a:gd name="connsiteX14850" fmla="*/ 3525315 w 4239875"/>
              <a:gd name="connsiteY14850" fmla="*/ 877351 h 4527226"/>
              <a:gd name="connsiteX14851" fmla="*/ 554483 w 4239875"/>
              <a:gd name="connsiteY14851" fmla="*/ 874609 h 4527226"/>
              <a:gd name="connsiteX14852" fmla="*/ 586346 w 4239875"/>
              <a:gd name="connsiteY14852" fmla="*/ 940788 h 4527226"/>
              <a:gd name="connsiteX14853" fmla="*/ 579489 w 4239875"/>
              <a:gd name="connsiteY14853" fmla="*/ 906306 h 4527226"/>
              <a:gd name="connsiteX14854" fmla="*/ 554483 w 4239875"/>
              <a:gd name="connsiteY14854" fmla="*/ 874609 h 4527226"/>
              <a:gd name="connsiteX14855" fmla="*/ 3738531 w 4239875"/>
              <a:gd name="connsiteY14855" fmla="*/ 873520 h 4527226"/>
              <a:gd name="connsiteX14856" fmla="*/ 3734536 w 4239875"/>
              <a:gd name="connsiteY14856" fmla="*/ 878192 h 4527226"/>
              <a:gd name="connsiteX14857" fmla="*/ 3745460 w 4239875"/>
              <a:gd name="connsiteY14857" fmla="*/ 875292 h 4527226"/>
              <a:gd name="connsiteX14858" fmla="*/ 3738531 w 4239875"/>
              <a:gd name="connsiteY14858" fmla="*/ 873520 h 4527226"/>
              <a:gd name="connsiteX14859" fmla="*/ 93138 w 4239875"/>
              <a:gd name="connsiteY14859" fmla="*/ 872548 h 4527226"/>
              <a:gd name="connsiteX14860" fmla="*/ 100509 w 4239875"/>
              <a:gd name="connsiteY14860" fmla="*/ 884638 h 4527226"/>
              <a:gd name="connsiteX14861" fmla="*/ 104143 w 4239875"/>
              <a:gd name="connsiteY14861" fmla="*/ 893514 h 4527226"/>
              <a:gd name="connsiteX14862" fmla="*/ 3381017 w 4239875"/>
              <a:gd name="connsiteY14862" fmla="*/ 872405 h 4527226"/>
              <a:gd name="connsiteX14863" fmla="*/ 3377572 w 4239875"/>
              <a:gd name="connsiteY14863" fmla="*/ 873263 h 4527226"/>
              <a:gd name="connsiteX14864" fmla="*/ 3376554 w 4239875"/>
              <a:gd name="connsiteY14864" fmla="*/ 877242 h 4527226"/>
              <a:gd name="connsiteX14865" fmla="*/ 3378097 w 4239875"/>
              <a:gd name="connsiteY14865" fmla="*/ 880814 h 4527226"/>
              <a:gd name="connsiteX14866" fmla="*/ 3381017 w 4239875"/>
              <a:gd name="connsiteY14866" fmla="*/ 872405 h 4527226"/>
              <a:gd name="connsiteX14867" fmla="*/ 319130 w 4239875"/>
              <a:gd name="connsiteY14867" fmla="*/ 871412 h 4527226"/>
              <a:gd name="connsiteX14868" fmla="*/ 314294 w 4239875"/>
              <a:gd name="connsiteY14868" fmla="*/ 876096 h 4527226"/>
              <a:gd name="connsiteX14869" fmla="*/ 320178 w 4239875"/>
              <a:gd name="connsiteY14869" fmla="*/ 882172 h 4527226"/>
              <a:gd name="connsiteX14870" fmla="*/ 325015 w 4239875"/>
              <a:gd name="connsiteY14870" fmla="*/ 877491 h 4527226"/>
              <a:gd name="connsiteX14871" fmla="*/ 319130 w 4239875"/>
              <a:gd name="connsiteY14871" fmla="*/ 871412 h 4527226"/>
              <a:gd name="connsiteX14872" fmla="*/ 1133360 w 4239875"/>
              <a:gd name="connsiteY14872" fmla="*/ 871296 h 4527226"/>
              <a:gd name="connsiteX14873" fmla="*/ 1142746 w 4239875"/>
              <a:gd name="connsiteY14873" fmla="*/ 888975 h 4527226"/>
              <a:gd name="connsiteX14874" fmla="*/ 1139710 w 4239875"/>
              <a:gd name="connsiteY14874" fmla="*/ 871525 h 4527226"/>
              <a:gd name="connsiteX14875" fmla="*/ 1133360 w 4239875"/>
              <a:gd name="connsiteY14875" fmla="*/ 871296 h 4527226"/>
              <a:gd name="connsiteX14876" fmla="*/ 3526112 w 4239875"/>
              <a:gd name="connsiteY14876" fmla="*/ 870002 h 4527226"/>
              <a:gd name="connsiteX14877" fmla="*/ 3525161 w 4239875"/>
              <a:gd name="connsiteY14877" fmla="*/ 872589 h 4527226"/>
              <a:gd name="connsiteX14878" fmla="*/ 3528814 w 4239875"/>
              <a:gd name="connsiteY14878" fmla="*/ 871591 h 4527226"/>
              <a:gd name="connsiteX14879" fmla="*/ 3526112 w 4239875"/>
              <a:gd name="connsiteY14879" fmla="*/ 870002 h 4527226"/>
              <a:gd name="connsiteX14880" fmla="*/ 3147059 w 4239875"/>
              <a:gd name="connsiteY14880" fmla="*/ 866425 h 4527226"/>
              <a:gd name="connsiteX14881" fmla="*/ 3140131 w 4239875"/>
              <a:gd name="connsiteY14881" fmla="*/ 869073 h 4527226"/>
              <a:gd name="connsiteX14882" fmla="*/ 3135936 w 4239875"/>
              <a:gd name="connsiteY14882" fmla="*/ 892234 h 4527226"/>
              <a:gd name="connsiteX14883" fmla="*/ 3147059 w 4239875"/>
              <a:gd name="connsiteY14883" fmla="*/ 866425 h 4527226"/>
              <a:gd name="connsiteX14884" fmla="*/ 3382380 w 4239875"/>
              <a:gd name="connsiteY14884" fmla="*/ 865761 h 4527226"/>
              <a:gd name="connsiteX14885" fmla="*/ 3381764 w 4239875"/>
              <a:gd name="connsiteY14885" fmla="*/ 867454 h 4527226"/>
              <a:gd name="connsiteX14886" fmla="*/ 3386370 w 4239875"/>
              <a:gd name="connsiteY14886" fmla="*/ 868491 h 4527226"/>
              <a:gd name="connsiteX14887" fmla="*/ 3382380 w 4239875"/>
              <a:gd name="connsiteY14887" fmla="*/ 865761 h 4527226"/>
              <a:gd name="connsiteX14888" fmla="*/ 3738468 w 4239875"/>
              <a:gd name="connsiteY14888" fmla="*/ 865201 h 4527226"/>
              <a:gd name="connsiteX14889" fmla="*/ 3734690 w 4239875"/>
              <a:gd name="connsiteY14889" fmla="*/ 869633 h 4527226"/>
              <a:gd name="connsiteX14890" fmla="*/ 3745149 w 4239875"/>
              <a:gd name="connsiteY14890" fmla="*/ 866965 h 4527226"/>
              <a:gd name="connsiteX14891" fmla="*/ 3738468 w 4239875"/>
              <a:gd name="connsiteY14891" fmla="*/ 865201 h 4527226"/>
              <a:gd name="connsiteX14892" fmla="*/ 191711 w 4239875"/>
              <a:gd name="connsiteY14892" fmla="*/ 861223 h 4527226"/>
              <a:gd name="connsiteX14893" fmla="*/ 181751 w 4239875"/>
              <a:gd name="connsiteY14893" fmla="*/ 866760 h 4527226"/>
              <a:gd name="connsiteX14894" fmla="*/ 197923 w 4239875"/>
              <a:gd name="connsiteY14894" fmla="*/ 879505 h 4527226"/>
              <a:gd name="connsiteX14895" fmla="*/ 191711 w 4239875"/>
              <a:gd name="connsiteY14895" fmla="*/ 861223 h 4527226"/>
              <a:gd name="connsiteX14896" fmla="*/ 3590005 w 4239875"/>
              <a:gd name="connsiteY14896" fmla="*/ 860684 h 4527226"/>
              <a:gd name="connsiteX14897" fmla="*/ 3574291 w 4239875"/>
              <a:gd name="connsiteY14897" fmla="*/ 886698 h 4527226"/>
              <a:gd name="connsiteX14898" fmla="*/ 3565917 w 4239875"/>
              <a:gd name="connsiteY14898" fmla="*/ 908059 h 4527226"/>
              <a:gd name="connsiteX14899" fmla="*/ 3565906 w 4239875"/>
              <a:gd name="connsiteY14899" fmla="*/ 908044 h 4527226"/>
              <a:gd name="connsiteX14900" fmla="*/ 3565014 w 4239875"/>
              <a:gd name="connsiteY14900" fmla="*/ 907365 h 4527226"/>
              <a:gd name="connsiteX14901" fmla="*/ 3564691 w 4239875"/>
              <a:gd name="connsiteY14901" fmla="*/ 908540 h 4527226"/>
              <a:gd name="connsiteX14902" fmla="*/ 3565236 w 4239875"/>
              <a:gd name="connsiteY14902" fmla="*/ 909795 h 4527226"/>
              <a:gd name="connsiteX14903" fmla="*/ 3562871 w 4239875"/>
              <a:gd name="connsiteY14903" fmla="*/ 915829 h 4527226"/>
              <a:gd name="connsiteX14904" fmla="*/ 3562669 w 4239875"/>
              <a:gd name="connsiteY14904" fmla="*/ 916565 h 4527226"/>
              <a:gd name="connsiteX14905" fmla="*/ 3562732 w 4239875"/>
              <a:gd name="connsiteY14905" fmla="*/ 915637 h 4527226"/>
              <a:gd name="connsiteX14906" fmla="*/ 3538586 w 4239875"/>
              <a:gd name="connsiteY14906" fmla="*/ 1003138 h 4527226"/>
              <a:gd name="connsiteX14907" fmla="*/ 3547837 w 4239875"/>
              <a:gd name="connsiteY14907" fmla="*/ 993976 h 4527226"/>
              <a:gd name="connsiteX14908" fmla="*/ 3549633 w 4239875"/>
              <a:gd name="connsiteY14908" fmla="*/ 987395 h 4527226"/>
              <a:gd name="connsiteX14909" fmla="*/ 3563522 w 4239875"/>
              <a:gd name="connsiteY14909" fmla="*/ 945458 h 4527226"/>
              <a:gd name="connsiteX14910" fmla="*/ 3570687 w 4239875"/>
              <a:gd name="connsiteY14910" fmla="*/ 943844 h 4527226"/>
              <a:gd name="connsiteX14911" fmla="*/ 3570902 w 4239875"/>
              <a:gd name="connsiteY14911" fmla="*/ 942869 h 4527226"/>
              <a:gd name="connsiteX14912" fmla="*/ 3573673 w 4239875"/>
              <a:gd name="connsiteY14912" fmla="*/ 932551 h 4527226"/>
              <a:gd name="connsiteX14913" fmla="*/ 3572923 w 4239875"/>
              <a:gd name="connsiteY14913" fmla="*/ 929815 h 4527226"/>
              <a:gd name="connsiteX14914" fmla="*/ 3571302 w 4239875"/>
              <a:gd name="connsiteY14914" fmla="*/ 919999 h 4527226"/>
              <a:gd name="connsiteX14915" fmla="*/ 3575352 w 4239875"/>
              <a:gd name="connsiteY14915" fmla="*/ 907431 h 4527226"/>
              <a:gd name="connsiteX14916" fmla="*/ 3578009 w 4239875"/>
              <a:gd name="connsiteY14916" fmla="*/ 902072 h 4527226"/>
              <a:gd name="connsiteX14917" fmla="*/ 3575295 w 4239875"/>
              <a:gd name="connsiteY14917" fmla="*/ 900807 h 4527226"/>
              <a:gd name="connsiteX14918" fmla="*/ 3577792 w 4239875"/>
              <a:gd name="connsiteY14918" fmla="*/ 899473 h 4527226"/>
              <a:gd name="connsiteX14919" fmla="*/ 3579098 w 4239875"/>
              <a:gd name="connsiteY14919" fmla="*/ 899876 h 4527226"/>
              <a:gd name="connsiteX14920" fmla="*/ 3580897 w 4239875"/>
              <a:gd name="connsiteY14920" fmla="*/ 896246 h 4527226"/>
              <a:gd name="connsiteX14921" fmla="*/ 3589661 w 4239875"/>
              <a:gd name="connsiteY14921" fmla="*/ 873847 h 4527226"/>
              <a:gd name="connsiteX14922" fmla="*/ 3589735 w 4239875"/>
              <a:gd name="connsiteY14922" fmla="*/ 870997 h 4527226"/>
              <a:gd name="connsiteX14923" fmla="*/ 3589954 w 4239875"/>
              <a:gd name="connsiteY14923" fmla="*/ 870970 h 4527226"/>
              <a:gd name="connsiteX14924" fmla="*/ 3590792 w 4239875"/>
              <a:gd name="connsiteY14924" fmla="*/ 870864 h 4527226"/>
              <a:gd name="connsiteX14925" fmla="*/ 3589735 w 4239875"/>
              <a:gd name="connsiteY14925" fmla="*/ 870997 h 4527226"/>
              <a:gd name="connsiteX14926" fmla="*/ 941411 w 4239875"/>
              <a:gd name="connsiteY14926" fmla="*/ 860409 h 4527226"/>
              <a:gd name="connsiteX14927" fmla="*/ 950629 w 4239875"/>
              <a:gd name="connsiteY14927" fmla="*/ 900414 h 4527226"/>
              <a:gd name="connsiteX14928" fmla="*/ 961469 w 4239875"/>
              <a:gd name="connsiteY14928" fmla="*/ 898132 h 4527226"/>
              <a:gd name="connsiteX14929" fmla="*/ 960480 w 4239875"/>
              <a:gd name="connsiteY14929" fmla="*/ 872400 h 4527226"/>
              <a:gd name="connsiteX14930" fmla="*/ 955159 w 4239875"/>
              <a:gd name="connsiteY14930" fmla="*/ 861128 h 4527226"/>
              <a:gd name="connsiteX14931" fmla="*/ 941411 w 4239875"/>
              <a:gd name="connsiteY14931" fmla="*/ 860409 h 4527226"/>
              <a:gd name="connsiteX14932" fmla="*/ 4027771 w 4239875"/>
              <a:gd name="connsiteY14932" fmla="*/ 860385 h 4527226"/>
              <a:gd name="connsiteX14933" fmla="*/ 4027904 w 4239875"/>
              <a:gd name="connsiteY14933" fmla="*/ 863864 h 4527226"/>
              <a:gd name="connsiteX14934" fmla="*/ 4026106 w 4239875"/>
              <a:gd name="connsiteY14934" fmla="*/ 867376 h 4527226"/>
              <a:gd name="connsiteX14935" fmla="*/ 4025182 w 4239875"/>
              <a:gd name="connsiteY14935" fmla="*/ 866404 h 4527226"/>
              <a:gd name="connsiteX14936" fmla="*/ 4027771 w 4239875"/>
              <a:gd name="connsiteY14936" fmla="*/ 860385 h 4527226"/>
              <a:gd name="connsiteX14937" fmla="*/ 3203370 w 4239875"/>
              <a:gd name="connsiteY14937" fmla="*/ 859320 h 4527226"/>
              <a:gd name="connsiteX14938" fmla="*/ 3206496 w 4239875"/>
              <a:gd name="connsiteY14938" fmla="*/ 859359 h 4527226"/>
              <a:gd name="connsiteX14939" fmla="*/ 3206009 w 4239875"/>
              <a:gd name="connsiteY14939" fmla="*/ 861037 h 4527226"/>
              <a:gd name="connsiteX14940" fmla="*/ 3203370 w 4239875"/>
              <a:gd name="connsiteY14940" fmla="*/ 859320 h 4527226"/>
              <a:gd name="connsiteX14941" fmla="*/ 255027 w 4239875"/>
              <a:gd name="connsiteY14941" fmla="*/ 859228 h 4527226"/>
              <a:gd name="connsiteX14942" fmla="*/ 248769 w 4239875"/>
              <a:gd name="connsiteY14942" fmla="*/ 860872 h 4527226"/>
              <a:gd name="connsiteX14943" fmla="*/ 259283 w 4239875"/>
              <a:gd name="connsiteY14943" fmla="*/ 862466 h 4527226"/>
              <a:gd name="connsiteX14944" fmla="*/ 255027 w 4239875"/>
              <a:gd name="connsiteY14944" fmla="*/ 859228 h 4527226"/>
              <a:gd name="connsiteX14945" fmla="*/ 1133528 w 4239875"/>
              <a:gd name="connsiteY14945" fmla="*/ 858360 h 4527226"/>
              <a:gd name="connsiteX14946" fmla="*/ 1134591 w 4239875"/>
              <a:gd name="connsiteY14946" fmla="*/ 867686 h 4527226"/>
              <a:gd name="connsiteX14947" fmla="*/ 1137683 w 4239875"/>
              <a:gd name="connsiteY14947" fmla="*/ 866764 h 4527226"/>
              <a:gd name="connsiteX14948" fmla="*/ 1133528 w 4239875"/>
              <a:gd name="connsiteY14948" fmla="*/ 858360 h 4527226"/>
              <a:gd name="connsiteX14949" fmla="*/ 3382764 w 4239875"/>
              <a:gd name="connsiteY14949" fmla="*/ 857340 h 4527226"/>
              <a:gd name="connsiteX14950" fmla="*/ 3381452 w 4239875"/>
              <a:gd name="connsiteY14950" fmla="*/ 858098 h 4527226"/>
              <a:gd name="connsiteX14951" fmla="*/ 3379883 w 4239875"/>
              <a:gd name="connsiteY14951" fmla="*/ 864224 h 4527226"/>
              <a:gd name="connsiteX14952" fmla="*/ 3191381 w 4239875"/>
              <a:gd name="connsiteY14952" fmla="*/ 857028 h 4527226"/>
              <a:gd name="connsiteX14953" fmla="*/ 3189587 w 4239875"/>
              <a:gd name="connsiteY14953" fmla="*/ 857130 h 4527226"/>
              <a:gd name="connsiteX14954" fmla="*/ 3188822 w 4239875"/>
              <a:gd name="connsiteY14954" fmla="*/ 857173 h 4527226"/>
              <a:gd name="connsiteX14955" fmla="*/ 3187847 w 4239875"/>
              <a:gd name="connsiteY14955" fmla="*/ 857228 h 4527226"/>
              <a:gd name="connsiteX14956" fmla="*/ 3187216 w 4239875"/>
              <a:gd name="connsiteY14956" fmla="*/ 857263 h 4527226"/>
              <a:gd name="connsiteX14957" fmla="*/ 3187284 w 4239875"/>
              <a:gd name="connsiteY14957" fmla="*/ 857260 h 4527226"/>
              <a:gd name="connsiteX14958" fmla="*/ 3187847 w 4239875"/>
              <a:gd name="connsiteY14958" fmla="*/ 857228 h 4527226"/>
              <a:gd name="connsiteX14959" fmla="*/ 3189587 w 4239875"/>
              <a:gd name="connsiteY14959" fmla="*/ 857130 h 4527226"/>
              <a:gd name="connsiteX14960" fmla="*/ 3190630 w 4239875"/>
              <a:gd name="connsiteY14960" fmla="*/ 857071 h 4527226"/>
              <a:gd name="connsiteX14961" fmla="*/ 522424 w 4239875"/>
              <a:gd name="connsiteY14961" fmla="*/ 856849 h 4527226"/>
              <a:gd name="connsiteX14962" fmla="*/ 515752 w 4239875"/>
              <a:gd name="connsiteY14962" fmla="*/ 859426 h 4527226"/>
              <a:gd name="connsiteX14963" fmla="*/ 526942 w 4239875"/>
              <a:gd name="connsiteY14963" fmla="*/ 861017 h 4527226"/>
              <a:gd name="connsiteX14964" fmla="*/ 522424 w 4239875"/>
              <a:gd name="connsiteY14964" fmla="*/ 856849 h 4527226"/>
              <a:gd name="connsiteX14965" fmla="*/ 877235 w 4239875"/>
              <a:gd name="connsiteY14965" fmla="*/ 854182 h 4527226"/>
              <a:gd name="connsiteX14966" fmla="*/ 872610 w 4239875"/>
              <a:gd name="connsiteY14966" fmla="*/ 857147 h 4527226"/>
              <a:gd name="connsiteX14967" fmla="*/ 880470 w 4239875"/>
              <a:gd name="connsiteY14967" fmla="*/ 855588 h 4527226"/>
              <a:gd name="connsiteX14968" fmla="*/ 877235 w 4239875"/>
              <a:gd name="connsiteY14968" fmla="*/ 854182 h 4527226"/>
              <a:gd name="connsiteX14969" fmla="*/ 4070381 w 4239875"/>
              <a:gd name="connsiteY14969" fmla="*/ 854182 h 4527226"/>
              <a:gd name="connsiteX14970" fmla="*/ 4062948 w 4239875"/>
              <a:gd name="connsiteY14970" fmla="*/ 880947 h 4527226"/>
              <a:gd name="connsiteX14971" fmla="*/ 4059028 w 4239875"/>
              <a:gd name="connsiteY14971" fmla="*/ 880066 h 4527226"/>
              <a:gd name="connsiteX14972" fmla="*/ 4062462 w 4239875"/>
              <a:gd name="connsiteY14972" fmla="*/ 867673 h 4527226"/>
              <a:gd name="connsiteX14973" fmla="*/ 4063552 w 4239875"/>
              <a:gd name="connsiteY14973" fmla="*/ 871465 h 4527226"/>
              <a:gd name="connsiteX14974" fmla="*/ 4068053 w 4239875"/>
              <a:gd name="connsiteY14974" fmla="*/ 861548 h 4527226"/>
              <a:gd name="connsiteX14975" fmla="*/ 4063535 w 4239875"/>
              <a:gd name="connsiteY14975" fmla="*/ 863799 h 4527226"/>
              <a:gd name="connsiteX14976" fmla="*/ 4065510 w 4239875"/>
              <a:gd name="connsiteY14976" fmla="*/ 856667 h 4527226"/>
              <a:gd name="connsiteX14977" fmla="*/ 328830 w 4239875"/>
              <a:gd name="connsiteY14977" fmla="*/ 851431 h 4527226"/>
              <a:gd name="connsiteX14978" fmla="*/ 330093 w 4239875"/>
              <a:gd name="connsiteY14978" fmla="*/ 866506 h 4527226"/>
              <a:gd name="connsiteX14979" fmla="*/ 328830 w 4239875"/>
              <a:gd name="connsiteY14979" fmla="*/ 851431 h 4527226"/>
              <a:gd name="connsiteX14980" fmla="*/ 3177934 w 4239875"/>
              <a:gd name="connsiteY14980" fmla="*/ 850931 h 4527226"/>
              <a:gd name="connsiteX14981" fmla="*/ 3176899 w 4239875"/>
              <a:gd name="connsiteY14981" fmla="*/ 852841 h 4527226"/>
              <a:gd name="connsiteX14982" fmla="*/ 3186350 w 4239875"/>
              <a:gd name="connsiteY14982" fmla="*/ 860041 h 4527226"/>
              <a:gd name="connsiteX14983" fmla="*/ 3186757 w 4239875"/>
              <a:gd name="connsiteY14983" fmla="*/ 858871 h 4527226"/>
              <a:gd name="connsiteX14984" fmla="*/ 3182701 w 4239875"/>
              <a:gd name="connsiteY14984" fmla="*/ 853483 h 4527226"/>
              <a:gd name="connsiteX14985" fmla="*/ 3182473 w 4239875"/>
              <a:gd name="connsiteY14985" fmla="*/ 852581 h 4527226"/>
              <a:gd name="connsiteX14986" fmla="*/ 521506 w 4239875"/>
              <a:gd name="connsiteY14986" fmla="*/ 848579 h 4527226"/>
              <a:gd name="connsiteX14987" fmla="*/ 515079 w 4239875"/>
              <a:gd name="connsiteY14987" fmla="*/ 851120 h 4527226"/>
              <a:gd name="connsiteX14988" fmla="*/ 525780 w 4239875"/>
              <a:gd name="connsiteY14988" fmla="*/ 852537 h 4527226"/>
              <a:gd name="connsiteX14989" fmla="*/ 521506 w 4239875"/>
              <a:gd name="connsiteY14989" fmla="*/ 848579 h 4527226"/>
              <a:gd name="connsiteX14990" fmla="*/ 3550442 w 4239875"/>
              <a:gd name="connsiteY14990" fmla="*/ 848443 h 4527226"/>
              <a:gd name="connsiteX14991" fmla="*/ 3542486 w 4239875"/>
              <a:gd name="connsiteY14991" fmla="*/ 851708 h 4527226"/>
              <a:gd name="connsiteX14992" fmla="*/ 3536858 w 4239875"/>
              <a:gd name="connsiteY14992" fmla="*/ 877404 h 4527226"/>
              <a:gd name="connsiteX14993" fmla="*/ 3550442 w 4239875"/>
              <a:gd name="connsiteY14993" fmla="*/ 848443 h 4527226"/>
              <a:gd name="connsiteX14994" fmla="*/ 3726011 w 4239875"/>
              <a:gd name="connsiteY14994" fmla="*/ 846100 h 4527226"/>
              <a:gd name="connsiteX14995" fmla="*/ 3721296 w 4239875"/>
              <a:gd name="connsiteY14995" fmla="*/ 849402 h 4527226"/>
              <a:gd name="connsiteX14996" fmla="*/ 3716870 w 4239875"/>
              <a:gd name="connsiteY14996" fmla="*/ 856651 h 4527226"/>
              <a:gd name="connsiteX14997" fmla="*/ 3721938 w 4239875"/>
              <a:gd name="connsiteY14997" fmla="*/ 855335 h 4527226"/>
              <a:gd name="connsiteX14998" fmla="*/ 3716711 w 4239875"/>
              <a:gd name="connsiteY14998" fmla="*/ 859655 h 4527226"/>
              <a:gd name="connsiteX14999" fmla="*/ 3722014 w 4239875"/>
              <a:gd name="connsiteY14999" fmla="*/ 861377 h 4527226"/>
              <a:gd name="connsiteX15000" fmla="*/ 3732333 w 4239875"/>
              <a:gd name="connsiteY15000" fmla="*/ 847989 h 4527226"/>
              <a:gd name="connsiteX15001" fmla="*/ 3726011 w 4239875"/>
              <a:gd name="connsiteY15001" fmla="*/ 846100 h 4527226"/>
              <a:gd name="connsiteX15002" fmla="*/ 3199456 w 4239875"/>
              <a:gd name="connsiteY15002" fmla="*/ 845781 h 4527226"/>
              <a:gd name="connsiteX15003" fmla="*/ 3195791 w 4239875"/>
              <a:gd name="connsiteY15003" fmla="*/ 846834 h 4527226"/>
              <a:gd name="connsiteX15004" fmla="*/ 3196831 w 4239875"/>
              <a:gd name="connsiteY15004" fmla="*/ 849228 h 4527226"/>
              <a:gd name="connsiteX15005" fmla="*/ 3197864 w 4239875"/>
              <a:gd name="connsiteY15005" fmla="*/ 849033 h 4527226"/>
              <a:gd name="connsiteX15006" fmla="*/ 3199567 w 4239875"/>
              <a:gd name="connsiteY15006" fmla="*/ 848709 h 4527226"/>
              <a:gd name="connsiteX15007" fmla="*/ 3199456 w 4239875"/>
              <a:gd name="connsiteY15007" fmla="*/ 845781 h 4527226"/>
              <a:gd name="connsiteX15008" fmla="*/ 1061772 w 4239875"/>
              <a:gd name="connsiteY15008" fmla="*/ 845576 h 4527226"/>
              <a:gd name="connsiteX15009" fmla="*/ 1055786 w 4239875"/>
              <a:gd name="connsiteY15009" fmla="*/ 850617 h 4527226"/>
              <a:gd name="connsiteX15010" fmla="*/ 1067222 w 4239875"/>
              <a:gd name="connsiteY15010" fmla="*/ 845594 h 4527226"/>
              <a:gd name="connsiteX15011" fmla="*/ 1061772 w 4239875"/>
              <a:gd name="connsiteY15011" fmla="*/ 845576 h 4527226"/>
              <a:gd name="connsiteX15012" fmla="*/ 3128207 w 4239875"/>
              <a:gd name="connsiteY15012" fmla="*/ 844737 h 4527226"/>
              <a:gd name="connsiteX15013" fmla="*/ 3124570 w 4239875"/>
              <a:gd name="connsiteY15013" fmla="*/ 848980 h 4527226"/>
              <a:gd name="connsiteX15014" fmla="*/ 3135108 w 4239875"/>
              <a:gd name="connsiteY15014" fmla="*/ 845784 h 4527226"/>
              <a:gd name="connsiteX15015" fmla="*/ 3128207 w 4239875"/>
              <a:gd name="connsiteY15015" fmla="*/ 844737 h 4527226"/>
              <a:gd name="connsiteX15016" fmla="*/ 3350387 w 4239875"/>
              <a:gd name="connsiteY15016" fmla="*/ 843965 h 4527226"/>
              <a:gd name="connsiteX15017" fmla="*/ 3333082 w 4239875"/>
              <a:gd name="connsiteY15017" fmla="*/ 878036 h 4527226"/>
              <a:gd name="connsiteX15018" fmla="*/ 3350197 w 4239875"/>
              <a:gd name="connsiteY15018" fmla="*/ 873355 h 4527226"/>
              <a:gd name="connsiteX15019" fmla="*/ 3350387 w 4239875"/>
              <a:gd name="connsiteY15019" fmla="*/ 843965 h 4527226"/>
              <a:gd name="connsiteX15020" fmla="*/ 3386038 w 4239875"/>
              <a:gd name="connsiteY15020" fmla="*/ 843438 h 4527226"/>
              <a:gd name="connsiteX15021" fmla="*/ 3383265 w 4239875"/>
              <a:gd name="connsiteY15021" fmla="*/ 845096 h 4527226"/>
              <a:gd name="connsiteX15022" fmla="*/ 3383107 w 4239875"/>
              <a:gd name="connsiteY15022" fmla="*/ 847286 h 4527226"/>
              <a:gd name="connsiteX15023" fmla="*/ 601129 w 4239875"/>
              <a:gd name="connsiteY15023" fmla="*/ 843136 h 4527226"/>
              <a:gd name="connsiteX15024" fmla="*/ 596155 w 4239875"/>
              <a:gd name="connsiteY15024" fmla="*/ 843838 h 4527226"/>
              <a:gd name="connsiteX15025" fmla="*/ 603812 w 4239875"/>
              <a:gd name="connsiteY15025" fmla="*/ 855236 h 4527226"/>
              <a:gd name="connsiteX15026" fmla="*/ 603100 w 4239875"/>
              <a:gd name="connsiteY15026" fmla="*/ 845149 h 4527226"/>
              <a:gd name="connsiteX15027" fmla="*/ 601129 w 4239875"/>
              <a:gd name="connsiteY15027" fmla="*/ 843136 h 4527226"/>
              <a:gd name="connsiteX15028" fmla="*/ 991661 w 4239875"/>
              <a:gd name="connsiteY15028" fmla="*/ 841482 h 4527226"/>
              <a:gd name="connsiteX15029" fmla="*/ 985024 w 4239875"/>
              <a:gd name="connsiteY15029" fmla="*/ 844094 h 4527226"/>
              <a:gd name="connsiteX15030" fmla="*/ 996210 w 4239875"/>
              <a:gd name="connsiteY15030" fmla="*/ 845681 h 4527226"/>
              <a:gd name="connsiteX15031" fmla="*/ 991661 w 4239875"/>
              <a:gd name="connsiteY15031" fmla="*/ 841482 h 4527226"/>
              <a:gd name="connsiteX15032" fmla="*/ 244872 w 4239875"/>
              <a:gd name="connsiteY15032" fmla="*/ 840438 h 4527226"/>
              <a:gd name="connsiteX15033" fmla="*/ 242400 w 4239875"/>
              <a:gd name="connsiteY15033" fmla="*/ 854715 h 4527226"/>
              <a:gd name="connsiteX15034" fmla="*/ 253781 w 4239875"/>
              <a:gd name="connsiteY15034" fmla="*/ 849637 h 4527226"/>
              <a:gd name="connsiteX15035" fmla="*/ 244872 w 4239875"/>
              <a:gd name="connsiteY15035" fmla="*/ 840438 h 4527226"/>
              <a:gd name="connsiteX15036" fmla="*/ 172330 w 4239875"/>
              <a:gd name="connsiteY15036" fmla="*/ 840011 h 4527226"/>
              <a:gd name="connsiteX15037" fmla="*/ 167370 w 4239875"/>
              <a:gd name="connsiteY15037" fmla="*/ 842864 h 4527226"/>
              <a:gd name="connsiteX15038" fmla="*/ 181073 w 4239875"/>
              <a:gd name="connsiteY15038" fmla="*/ 847421 h 4527226"/>
              <a:gd name="connsiteX15039" fmla="*/ 175985 w 4239875"/>
              <a:gd name="connsiteY15039" fmla="*/ 841206 h 4527226"/>
              <a:gd name="connsiteX15040" fmla="*/ 172330 w 4239875"/>
              <a:gd name="connsiteY15040" fmla="*/ 840011 h 4527226"/>
              <a:gd name="connsiteX15041" fmla="*/ 3717576 w 4239875"/>
              <a:gd name="connsiteY15041" fmla="*/ 838355 h 4527226"/>
              <a:gd name="connsiteX15042" fmla="*/ 3713794 w 4239875"/>
              <a:gd name="connsiteY15042" fmla="*/ 842786 h 4527226"/>
              <a:gd name="connsiteX15043" fmla="*/ 3724048 w 4239875"/>
              <a:gd name="connsiteY15043" fmla="*/ 839963 h 4527226"/>
              <a:gd name="connsiteX15044" fmla="*/ 3717576 w 4239875"/>
              <a:gd name="connsiteY15044" fmla="*/ 838355 h 4527226"/>
              <a:gd name="connsiteX15045" fmla="*/ 3689338 w 4239875"/>
              <a:gd name="connsiteY15045" fmla="*/ 836139 h 4527226"/>
              <a:gd name="connsiteX15046" fmla="*/ 3681335 w 4239875"/>
              <a:gd name="connsiteY15046" fmla="*/ 837352 h 4527226"/>
              <a:gd name="connsiteX15047" fmla="*/ 3680187 w 4239875"/>
              <a:gd name="connsiteY15047" fmla="*/ 840487 h 4527226"/>
              <a:gd name="connsiteX15048" fmla="*/ 3681259 w 4239875"/>
              <a:gd name="connsiteY15048" fmla="*/ 853363 h 4527226"/>
              <a:gd name="connsiteX15049" fmla="*/ 3680141 w 4239875"/>
              <a:gd name="connsiteY15049" fmla="*/ 862319 h 4527226"/>
              <a:gd name="connsiteX15050" fmla="*/ 3679609 w 4239875"/>
              <a:gd name="connsiteY15050" fmla="*/ 863152 h 4527226"/>
              <a:gd name="connsiteX15051" fmla="*/ 3681800 w 4239875"/>
              <a:gd name="connsiteY15051" fmla="*/ 863679 h 4527226"/>
              <a:gd name="connsiteX15052" fmla="*/ 3692783 w 4239875"/>
              <a:gd name="connsiteY15052" fmla="*/ 844187 h 4527226"/>
              <a:gd name="connsiteX15053" fmla="*/ 3689338 w 4239875"/>
              <a:gd name="connsiteY15053" fmla="*/ 836139 h 4527226"/>
              <a:gd name="connsiteX15054" fmla="*/ 3504611 w 4239875"/>
              <a:gd name="connsiteY15054" fmla="*/ 833628 h 4527226"/>
              <a:gd name="connsiteX15055" fmla="*/ 3505294 w 4239875"/>
              <a:gd name="connsiteY15055" fmla="*/ 835921 h 4527226"/>
              <a:gd name="connsiteX15056" fmla="*/ 3505191 w 4239875"/>
              <a:gd name="connsiteY15056" fmla="*/ 838100 h 4527226"/>
              <a:gd name="connsiteX15057" fmla="*/ 3502536 w 4239875"/>
              <a:gd name="connsiteY15057" fmla="*/ 836352 h 4527226"/>
              <a:gd name="connsiteX15058" fmla="*/ 3504611 w 4239875"/>
              <a:gd name="connsiteY15058" fmla="*/ 833628 h 4527226"/>
              <a:gd name="connsiteX15059" fmla="*/ 689690 w 4239875"/>
              <a:gd name="connsiteY15059" fmla="*/ 831825 h 4527226"/>
              <a:gd name="connsiteX15060" fmla="*/ 707669 w 4239875"/>
              <a:gd name="connsiteY15060" fmla="*/ 850392 h 4527226"/>
              <a:gd name="connsiteX15061" fmla="*/ 707569 w 4239875"/>
              <a:gd name="connsiteY15061" fmla="*/ 846453 h 4527226"/>
              <a:gd name="connsiteX15062" fmla="*/ 707538 w 4239875"/>
              <a:gd name="connsiteY15062" fmla="*/ 846364 h 4527226"/>
              <a:gd name="connsiteX15063" fmla="*/ 709025 w 4239875"/>
              <a:gd name="connsiteY15063" fmla="*/ 845682 h 4527226"/>
              <a:gd name="connsiteX15064" fmla="*/ 710119 w 4239875"/>
              <a:gd name="connsiteY15064" fmla="*/ 845178 h 4527226"/>
              <a:gd name="connsiteX15065" fmla="*/ 710677 w 4239875"/>
              <a:gd name="connsiteY15065" fmla="*/ 844922 h 4527226"/>
              <a:gd name="connsiteX15066" fmla="*/ 711659 w 4239875"/>
              <a:gd name="connsiteY15066" fmla="*/ 844469 h 4527226"/>
              <a:gd name="connsiteX15067" fmla="*/ 711666 w 4239875"/>
              <a:gd name="connsiteY15067" fmla="*/ 844466 h 4527226"/>
              <a:gd name="connsiteX15068" fmla="*/ 712196 w 4239875"/>
              <a:gd name="connsiteY15068" fmla="*/ 844224 h 4527226"/>
              <a:gd name="connsiteX15069" fmla="*/ 711659 w 4239875"/>
              <a:gd name="connsiteY15069" fmla="*/ 844469 h 4527226"/>
              <a:gd name="connsiteX15070" fmla="*/ 710119 w 4239875"/>
              <a:gd name="connsiteY15070" fmla="*/ 845178 h 4527226"/>
              <a:gd name="connsiteX15071" fmla="*/ 707538 w 4239875"/>
              <a:gd name="connsiteY15071" fmla="*/ 846364 h 4527226"/>
              <a:gd name="connsiteX15072" fmla="*/ 705516 w 4239875"/>
              <a:gd name="connsiteY15072" fmla="*/ 840614 h 4527226"/>
              <a:gd name="connsiteX15073" fmla="*/ 702225 w 4239875"/>
              <a:gd name="connsiteY15073" fmla="*/ 835656 h 4527226"/>
              <a:gd name="connsiteX15074" fmla="*/ 689690 w 4239875"/>
              <a:gd name="connsiteY15074" fmla="*/ 831825 h 4527226"/>
              <a:gd name="connsiteX15075" fmla="*/ 3566983 w 4239875"/>
              <a:gd name="connsiteY15075" fmla="*/ 830522 h 4527226"/>
              <a:gd name="connsiteX15076" fmla="*/ 3563539 w 4239875"/>
              <a:gd name="connsiteY15076" fmla="*/ 842513 h 4527226"/>
              <a:gd name="connsiteX15077" fmla="*/ 3563980 w 4239875"/>
              <a:gd name="connsiteY15077" fmla="*/ 842456 h 4527226"/>
              <a:gd name="connsiteX15078" fmla="*/ 3564061 w 4239875"/>
              <a:gd name="connsiteY15078" fmla="*/ 844391 h 4527226"/>
              <a:gd name="connsiteX15079" fmla="*/ 3569760 w 4239875"/>
              <a:gd name="connsiteY15079" fmla="*/ 845185 h 4527226"/>
              <a:gd name="connsiteX15080" fmla="*/ 3572945 w 4239875"/>
              <a:gd name="connsiteY15080" fmla="*/ 844553 h 4527226"/>
              <a:gd name="connsiteX15081" fmla="*/ 3574897 w 4239875"/>
              <a:gd name="connsiteY15081" fmla="*/ 835734 h 4527226"/>
              <a:gd name="connsiteX15082" fmla="*/ 3571844 w 4239875"/>
              <a:gd name="connsiteY15082" fmla="*/ 834689 h 4527226"/>
              <a:gd name="connsiteX15083" fmla="*/ 3566983 w 4239875"/>
              <a:gd name="connsiteY15083" fmla="*/ 830522 h 4527226"/>
              <a:gd name="connsiteX15084" fmla="*/ 1078265 w 4239875"/>
              <a:gd name="connsiteY15084" fmla="*/ 830363 h 4527226"/>
              <a:gd name="connsiteX15085" fmla="*/ 1073639 w 4239875"/>
              <a:gd name="connsiteY15085" fmla="*/ 833328 h 4527226"/>
              <a:gd name="connsiteX15086" fmla="*/ 1081500 w 4239875"/>
              <a:gd name="connsiteY15086" fmla="*/ 831769 h 4527226"/>
              <a:gd name="connsiteX15087" fmla="*/ 1078265 w 4239875"/>
              <a:gd name="connsiteY15087" fmla="*/ 830363 h 4527226"/>
              <a:gd name="connsiteX15088" fmla="*/ 3595793 w 4239875"/>
              <a:gd name="connsiteY15088" fmla="*/ 830059 h 4527226"/>
              <a:gd name="connsiteX15089" fmla="*/ 3581190 w 4239875"/>
              <a:gd name="connsiteY15089" fmla="*/ 836172 h 4527226"/>
              <a:gd name="connsiteX15090" fmla="*/ 3595104 w 4239875"/>
              <a:gd name="connsiteY15090" fmla="*/ 855488 h 4527226"/>
              <a:gd name="connsiteX15091" fmla="*/ 3601065 w 4239875"/>
              <a:gd name="connsiteY15091" fmla="*/ 834078 h 4527226"/>
              <a:gd name="connsiteX15092" fmla="*/ 4083045 w 4239875"/>
              <a:gd name="connsiteY15092" fmla="*/ 828332 h 4527226"/>
              <a:gd name="connsiteX15093" fmla="*/ 4082217 w 4239875"/>
              <a:gd name="connsiteY15093" fmla="*/ 835064 h 4527226"/>
              <a:gd name="connsiteX15094" fmla="*/ 4079679 w 4239875"/>
              <a:gd name="connsiteY15094" fmla="*/ 839866 h 4527226"/>
              <a:gd name="connsiteX15095" fmla="*/ 4083045 w 4239875"/>
              <a:gd name="connsiteY15095" fmla="*/ 828332 h 4527226"/>
              <a:gd name="connsiteX15096" fmla="*/ 732944 w 4239875"/>
              <a:gd name="connsiteY15096" fmla="*/ 828287 h 4527226"/>
              <a:gd name="connsiteX15097" fmla="*/ 730448 w 4239875"/>
              <a:gd name="connsiteY15097" fmla="*/ 830183 h 4527226"/>
              <a:gd name="connsiteX15098" fmla="*/ 734194 w 4239875"/>
              <a:gd name="connsiteY15098" fmla="*/ 830743 h 4527226"/>
              <a:gd name="connsiteX15099" fmla="*/ 732944 w 4239875"/>
              <a:gd name="connsiteY15099" fmla="*/ 828287 h 4527226"/>
              <a:gd name="connsiteX15100" fmla="*/ 3389364 w 4239875"/>
              <a:gd name="connsiteY15100" fmla="*/ 828210 h 4527226"/>
              <a:gd name="connsiteX15101" fmla="*/ 3385498 w 4239875"/>
              <a:gd name="connsiteY15101" fmla="*/ 828842 h 4527226"/>
              <a:gd name="connsiteX15102" fmla="*/ 3384205 w 4239875"/>
              <a:gd name="connsiteY15102" fmla="*/ 832015 h 4527226"/>
              <a:gd name="connsiteX15103" fmla="*/ 3383861 w 4239875"/>
              <a:gd name="connsiteY15103" fmla="*/ 836805 h 4527226"/>
              <a:gd name="connsiteX15104" fmla="*/ 3387092 w 4239875"/>
              <a:gd name="connsiteY15104" fmla="*/ 834527 h 4527226"/>
              <a:gd name="connsiteX15105" fmla="*/ 3389364 w 4239875"/>
              <a:gd name="connsiteY15105" fmla="*/ 828210 h 4527226"/>
              <a:gd name="connsiteX15106" fmla="*/ 531621 w 4239875"/>
              <a:gd name="connsiteY15106" fmla="*/ 828142 h 4527226"/>
              <a:gd name="connsiteX15107" fmla="*/ 525567 w 4239875"/>
              <a:gd name="connsiteY15107" fmla="*/ 830764 h 4527226"/>
              <a:gd name="connsiteX15108" fmla="*/ 543789 w 4239875"/>
              <a:gd name="connsiteY15108" fmla="*/ 839889 h 4527226"/>
              <a:gd name="connsiteX15109" fmla="*/ 536693 w 4239875"/>
              <a:gd name="connsiteY15109" fmla="*/ 830865 h 4527226"/>
              <a:gd name="connsiteX15110" fmla="*/ 531621 w 4239875"/>
              <a:gd name="connsiteY15110" fmla="*/ 828142 h 4527226"/>
              <a:gd name="connsiteX15111" fmla="*/ 3752543 w 4239875"/>
              <a:gd name="connsiteY15111" fmla="*/ 827511 h 4527226"/>
              <a:gd name="connsiteX15112" fmla="*/ 3747296 w 4239875"/>
              <a:gd name="connsiteY15112" fmla="*/ 840247 h 4527226"/>
              <a:gd name="connsiteX15113" fmla="*/ 3746788 w 4239875"/>
              <a:gd name="connsiteY15113" fmla="*/ 840834 h 4527226"/>
              <a:gd name="connsiteX15114" fmla="*/ 3746505 w 4239875"/>
              <a:gd name="connsiteY15114" fmla="*/ 841162 h 4527226"/>
              <a:gd name="connsiteX15115" fmla="*/ 3746845 w 4239875"/>
              <a:gd name="connsiteY15115" fmla="*/ 841342 h 4527226"/>
              <a:gd name="connsiteX15116" fmla="*/ 3742356 w 4239875"/>
              <a:gd name="connsiteY15116" fmla="*/ 852237 h 4527226"/>
              <a:gd name="connsiteX15117" fmla="*/ 3763955 w 4239875"/>
              <a:gd name="connsiteY15117" fmla="*/ 841669 h 4527226"/>
              <a:gd name="connsiteX15118" fmla="*/ 3756516 w 4239875"/>
              <a:gd name="connsiteY15118" fmla="*/ 839332 h 4527226"/>
              <a:gd name="connsiteX15119" fmla="*/ 3757425 w 4239875"/>
              <a:gd name="connsiteY15119" fmla="*/ 838267 h 4527226"/>
              <a:gd name="connsiteX15120" fmla="*/ 3755290 w 4239875"/>
              <a:gd name="connsiteY15120" fmla="*/ 837252 h 4527226"/>
              <a:gd name="connsiteX15121" fmla="*/ 1057299 w 4239875"/>
              <a:gd name="connsiteY15121" fmla="*/ 826983 h 4527226"/>
              <a:gd name="connsiteX15122" fmla="*/ 1052457 w 4239875"/>
              <a:gd name="connsiteY15122" fmla="*/ 829890 h 4527226"/>
              <a:gd name="connsiteX15123" fmla="*/ 1065759 w 4239875"/>
              <a:gd name="connsiteY15123" fmla="*/ 834214 h 4527226"/>
              <a:gd name="connsiteX15124" fmla="*/ 1060759 w 4239875"/>
              <a:gd name="connsiteY15124" fmla="*/ 828036 h 4527226"/>
              <a:gd name="connsiteX15125" fmla="*/ 1057299 w 4239875"/>
              <a:gd name="connsiteY15125" fmla="*/ 826983 h 4527226"/>
              <a:gd name="connsiteX15126" fmla="*/ 3138653 w 4239875"/>
              <a:gd name="connsiteY15126" fmla="*/ 826858 h 4527226"/>
              <a:gd name="connsiteX15127" fmla="*/ 3130431 w 4239875"/>
              <a:gd name="connsiteY15127" fmla="*/ 829092 h 4527226"/>
              <a:gd name="connsiteX15128" fmla="*/ 3133293 w 4239875"/>
              <a:gd name="connsiteY15128" fmla="*/ 838312 h 4527226"/>
              <a:gd name="connsiteX15129" fmla="*/ 3138653 w 4239875"/>
              <a:gd name="connsiteY15129" fmla="*/ 826858 h 4527226"/>
              <a:gd name="connsiteX15130" fmla="*/ 886285 w 4239875"/>
              <a:gd name="connsiteY15130" fmla="*/ 826600 h 4527226"/>
              <a:gd name="connsiteX15131" fmla="*/ 880093 w 4239875"/>
              <a:gd name="connsiteY15131" fmla="*/ 829009 h 4527226"/>
              <a:gd name="connsiteX15132" fmla="*/ 889847 w 4239875"/>
              <a:gd name="connsiteY15132" fmla="*/ 829815 h 4527226"/>
              <a:gd name="connsiteX15133" fmla="*/ 886285 w 4239875"/>
              <a:gd name="connsiteY15133" fmla="*/ 826600 h 4527226"/>
              <a:gd name="connsiteX15134" fmla="*/ 668397 w 4239875"/>
              <a:gd name="connsiteY15134" fmla="*/ 826575 h 4527226"/>
              <a:gd name="connsiteX15135" fmla="*/ 669883 w 4239875"/>
              <a:gd name="connsiteY15135" fmla="*/ 836783 h 4527226"/>
              <a:gd name="connsiteX15136" fmla="*/ 667499 w 4239875"/>
              <a:gd name="connsiteY15136" fmla="*/ 836767 h 4527226"/>
              <a:gd name="connsiteX15137" fmla="*/ 667452 w 4239875"/>
              <a:gd name="connsiteY15137" fmla="*/ 836766 h 4527226"/>
              <a:gd name="connsiteX15138" fmla="*/ 666125 w 4239875"/>
              <a:gd name="connsiteY15138" fmla="*/ 836758 h 4527226"/>
              <a:gd name="connsiteX15139" fmla="*/ 667499 w 4239875"/>
              <a:gd name="connsiteY15139" fmla="*/ 836767 h 4527226"/>
              <a:gd name="connsiteX15140" fmla="*/ 669663 w 4239875"/>
              <a:gd name="connsiteY15140" fmla="*/ 836782 h 4527226"/>
              <a:gd name="connsiteX15141" fmla="*/ 669883 w 4239875"/>
              <a:gd name="connsiteY15141" fmla="*/ 836783 h 4527226"/>
              <a:gd name="connsiteX15142" fmla="*/ 670613 w 4239875"/>
              <a:gd name="connsiteY15142" fmla="*/ 841806 h 4527226"/>
              <a:gd name="connsiteX15143" fmla="*/ 675028 w 4239875"/>
              <a:gd name="connsiteY15143" fmla="*/ 854912 h 4527226"/>
              <a:gd name="connsiteX15144" fmla="*/ 680711 w 4239875"/>
              <a:gd name="connsiteY15144" fmla="*/ 868596 h 4527226"/>
              <a:gd name="connsiteX15145" fmla="*/ 683102 w 4239875"/>
              <a:gd name="connsiteY15145" fmla="*/ 874971 h 4527226"/>
              <a:gd name="connsiteX15146" fmla="*/ 673680 w 4239875"/>
              <a:gd name="connsiteY15146" fmla="*/ 884093 h 4527226"/>
              <a:gd name="connsiteX15147" fmla="*/ 710533 w 4239875"/>
              <a:gd name="connsiteY15147" fmla="*/ 963176 h 4527226"/>
              <a:gd name="connsiteX15148" fmla="*/ 702558 w 4239875"/>
              <a:gd name="connsiteY15148" fmla="*/ 964383 h 4527226"/>
              <a:gd name="connsiteX15149" fmla="*/ 704948 w 4239875"/>
              <a:gd name="connsiteY15149" fmla="*/ 970757 h 4527226"/>
              <a:gd name="connsiteX15150" fmla="*/ 708792 w 4239875"/>
              <a:gd name="connsiteY15150" fmla="*/ 973506 h 4527226"/>
              <a:gd name="connsiteX15151" fmla="*/ 711084 w 4239875"/>
              <a:gd name="connsiteY15151" fmla="*/ 974759 h 4527226"/>
              <a:gd name="connsiteX15152" fmla="*/ 709679 w 4239875"/>
              <a:gd name="connsiteY15152" fmla="*/ 975860 h 4527226"/>
              <a:gd name="connsiteX15153" fmla="*/ 713158 w 4239875"/>
              <a:gd name="connsiteY15153" fmla="*/ 976791 h 4527226"/>
              <a:gd name="connsiteX15154" fmla="*/ 713923 w 4239875"/>
              <a:gd name="connsiteY15154" fmla="*/ 976312 h 4527226"/>
              <a:gd name="connsiteX15155" fmla="*/ 714318 w 4239875"/>
              <a:gd name="connsiteY15155" fmla="*/ 976527 h 4527226"/>
              <a:gd name="connsiteX15156" fmla="*/ 724744 w 4239875"/>
              <a:gd name="connsiteY15156" fmla="*/ 999016 h 4527226"/>
              <a:gd name="connsiteX15157" fmla="*/ 737164 w 4239875"/>
              <a:gd name="connsiteY15157" fmla="*/ 1034644 h 4527226"/>
              <a:gd name="connsiteX15158" fmla="*/ 741657 w 4239875"/>
              <a:gd name="connsiteY15158" fmla="*/ 1040886 h 4527226"/>
              <a:gd name="connsiteX15159" fmla="*/ 741609 w 4239875"/>
              <a:gd name="connsiteY15159" fmla="*/ 1041869 h 4527226"/>
              <a:gd name="connsiteX15160" fmla="*/ 734929 w 4239875"/>
              <a:gd name="connsiteY15160" fmla="*/ 1052456 h 4527226"/>
              <a:gd name="connsiteX15161" fmla="*/ 739338 w 4239875"/>
              <a:gd name="connsiteY15161" fmla="*/ 1066723 h 4527226"/>
              <a:gd name="connsiteX15162" fmla="*/ 745174 w 4239875"/>
              <a:gd name="connsiteY15162" fmla="*/ 1095740 h 4527226"/>
              <a:gd name="connsiteX15163" fmla="*/ 757033 w 4239875"/>
              <a:gd name="connsiteY15163" fmla="*/ 1160118 h 4527226"/>
              <a:gd name="connsiteX15164" fmla="*/ 767638 w 4239875"/>
              <a:gd name="connsiteY15164" fmla="*/ 1221588 h 4527226"/>
              <a:gd name="connsiteX15165" fmla="*/ 775876 w 4239875"/>
              <a:gd name="connsiteY15165" fmla="*/ 1235924 h 4527226"/>
              <a:gd name="connsiteX15166" fmla="*/ 776962 w 4239875"/>
              <a:gd name="connsiteY15166" fmla="*/ 1238991 h 4527226"/>
              <a:gd name="connsiteX15167" fmla="*/ 773183 w 4239875"/>
              <a:gd name="connsiteY15167" fmla="*/ 1240591 h 4527226"/>
              <a:gd name="connsiteX15168" fmla="*/ 765533 w 4239875"/>
              <a:gd name="connsiteY15168" fmla="*/ 1252118 h 4527226"/>
              <a:gd name="connsiteX15169" fmla="*/ 777591 w 4239875"/>
              <a:gd name="connsiteY15169" fmla="*/ 1254859 h 4527226"/>
              <a:gd name="connsiteX15170" fmla="*/ 778380 w 4239875"/>
              <a:gd name="connsiteY15170" fmla="*/ 1250492 h 4527226"/>
              <a:gd name="connsiteX15171" fmla="*/ 778661 w 4239875"/>
              <a:gd name="connsiteY15171" fmla="*/ 1250180 h 4527226"/>
              <a:gd name="connsiteX15172" fmla="*/ 782167 w 4239875"/>
              <a:gd name="connsiteY15172" fmla="*/ 1246309 h 4527226"/>
              <a:gd name="connsiteX15173" fmla="*/ 786168 w 4239875"/>
              <a:gd name="connsiteY15173" fmla="*/ 1246554 h 4527226"/>
              <a:gd name="connsiteX15174" fmla="*/ 787992 w 4239875"/>
              <a:gd name="connsiteY15174" fmla="*/ 1240668 h 4527226"/>
              <a:gd name="connsiteX15175" fmla="*/ 792132 w 4239875"/>
              <a:gd name="connsiteY15175" fmla="*/ 1242856 h 4527226"/>
              <a:gd name="connsiteX15176" fmla="*/ 792419 w 4239875"/>
              <a:gd name="connsiteY15176" fmla="*/ 1244394 h 4527226"/>
              <a:gd name="connsiteX15177" fmla="*/ 797689 w 4239875"/>
              <a:gd name="connsiteY15177" fmla="*/ 1247058 h 4527226"/>
              <a:gd name="connsiteX15178" fmla="*/ 796490 w 4239875"/>
              <a:gd name="connsiteY15178" fmla="*/ 1243879 h 4527226"/>
              <a:gd name="connsiteX15179" fmla="*/ 799080 w 4239875"/>
              <a:gd name="connsiteY15179" fmla="*/ 1244348 h 4527226"/>
              <a:gd name="connsiteX15180" fmla="*/ 812849 w 4239875"/>
              <a:gd name="connsiteY15180" fmla="*/ 1237197 h 4527226"/>
              <a:gd name="connsiteX15181" fmla="*/ 789107 w 4239875"/>
              <a:gd name="connsiteY15181" fmla="*/ 1176086 h 4527226"/>
              <a:gd name="connsiteX15182" fmla="*/ 786462 w 4239875"/>
              <a:gd name="connsiteY15182" fmla="*/ 1148096 h 4527226"/>
              <a:gd name="connsiteX15183" fmla="*/ 787543 w 4239875"/>
              <a:gd name="connsiteY15183" fmla="*/ 1122336 h 4527226"/>
              <a:gd name="connsiteX15184" fmla="*/ 801543 w 4239875"/>
              <a:gd name="connsiteY15184" fmla="*/ 1123197 h 4527226"/>
              <a:gd name="connsiteX15185" fmla="*/ 784785 w 4239875"/>
              <a:gd name="connsiteY15185" fmla="*/ 1096174 h 4527226"/>
              <a:gd name="connsiteX15186" fmla="*/ 792106 w 4239875"/>
              <a:gd name="connsiteY15186" fmla="*/ 1107621 h 4527226"/>
              <a:gd name="connsiteX15187" fmla="*/ 779193 w 4239875"/>
              <a:gd name="connsiteY15187" fmla="*/ 1105579 h 4527226"/>
              <a:gd name="connsiteX15188" fmla="*/ 780095 w 4239875"/>
              <a:gd name="connsiteY15188" fmla="*/ 1100396 h 4527226"/>
              <a:gd name="connsiteX15189" fmla="*/ 780663 w 4239875"/>
              <a:gd name="connsiteY15189" fmla="*/ 1097124 h 4527226"/>
              <a:gd name="connsiteX15190" fmla="*/ 789640 w 4239875"/>
              <a:gd name="connsiteY15190" fmla="*/ 1091474 h 4527226"/>
              <a:gd name="connsiteX15191" fmla="*/ 784197 w 4239875"/>
              <a:gd name="connsiteY15191" fmla="*/ 1070312 h 4527226"/>
              <a:gd name="connsiteX15192" fmla="*/ 770138 w 4239875"/>
              <a:gd name="connsiteY15192" fmla="*/ 1067448 h 4527226"/>
              <a:gd name="connsiteX15193" fmla="*/ 784540 w 4239875"/>
              <a:gd name="connsiteY15193" fmla="*/ 1053503 h 4527226"/>
              <a:gd name="connsiteX15194" fmla="*/ 768364 w 4239875"/>
              <a:gd name="connsiteY15194" fmla="*/ 1046512 h 4527226"/>
              <a:gd name="connsiteX15195" fmla="*/ 757167 w 4239875"/>
              <a:gd name="connsiteY15195" fmla="*/ 1067652 h 4527226"/>
              <a:gd name="connsiteX15196" fmla="*/ 754420 w 4239875"/>
              <a:gd name="connsiteY15196" fmla="*/ 1061603 h 4527226"/>
              <a:gd name="connsiteX15197" fmla="*/ 755282 w 4239875"/>
              <a:gd name="connsiteY15197" fmla="*/ 1060559 h 4527226"/>
              <a:gd name="connsiteX15198" fmla="*/ 753800 w 4239875"/>
              <a:gd name="connsiteY15198" fmla="*/ 1060239 h 4527226"/>
              <a:gd name="connsiteX15199" fmla="*/ 752388 w 4239875"/>
              <a:gd name="connsiteY15199" fmla="*/ 1057131 h 4527226"/>
              <a:gd name="connsiteX15200" fmla="*/ 750697 w 4239875"/>
              <a:gd name="connsiteY15200" fmla="*/ 1045425 h 4527226"/>
              <a:gd name="connsiteX15201" fmla="*/ 746513 w 4239875"/>
              <a:gd name="connsiteY15201" fmla="*/ 1010344 h 4527226"/>
              <a:gd name="connsiteX15202" fmla="*/ 739569 w 4239875"/>
              <a:gd name="connsiteY15202" fmla="*/ 943268 h 4527226"/>
              <a:gd name="connsiteX15203" fmla="*/ 768659 w 4239875"/>
              <a:gd name="connsiteY15203" fmla="*/ 948055 h 4527226"/>
              <a:gd name="connsiteX15204" fmla="*/ 757901 w 4239875"/>
              <a:gd name="connsiteY15204" fmla="*/ 921401 h 4527226"/>
              <a:gd name="connsiteX15205" fmla="*/ 752648 w 4239875"/>
              <a:gd name="connsiteY15205" fmla="*/ 912414 h 4527226"/>
              <a:gd name="connsiteX15206" fmla="*/ 750242 w 4239875"/>
              <a:gd name="connsiteY15206" fmla="*/ 902642 h 4527226"/>
              <a:gd name="connsiteX15207" fmla="*/ 749501 w 4239875"/>
              <a:gd name="connsiteY15207" fmla="*/ 900830 h 4527226"/>
              <a:gd name="connsiteX15208" fmla="*/ 751427 w 4239875"/>
              <a:gd name="connsiteY15208" fmla="*/ 899847 h 4527226"/>
              <a:gd name="connsiteX15209" fmla="*/ 753129 w 4239875"/>
              <a:gd name="connsiteY15209" fmla="*/ 896765 h 4527226"/>
              <a:gd name="connsiteX15210" fmla="*/ 749283 w 4239875"/>
              <a:gd name="connsiteY15210" fmla="*/ 896666 h 4527226"/>
              <a:gd name="connsiteX15211" fmla="*/ 748784 w 4239875"/>
              <a:gd name="connsiteY15211" fmla="*/ 899075 h 4527226"/>
              <a:gd name="connsiteX15212" fmla="*/ 747152 w 4239875"/>
              <a:gd name="connsiteY15212" fmla="*/ 895080 h 4527226"/>
              <a:gd name="connsiteX15213" fmla="*/ 724904 w 4239875"/>
              <a:gd name="connsiteY15213" fmla="*/ 879552 h 4527226"/>
              <a:gd name="connsiteX15214" fmla="*/ 723827 w 4239875"/>
              <a:gd name="connsiteY15214" fmla="*/ 876819 h 4527226"/>
              <a:gd name="connsiteX15215" fmla="*/ 721592 w 4239875"/>
              <a:gd name="connsiteY15215" fmla="*/ 868684 h 4527226"/>
              <a:gd name="connsiteX15216" fmla="*/ 730622 w 4239875"/>
              <a:gd name="connsiteY15216" fmla="*/ 870237 h 4527226"/>
              <a:gd name="connsiteX15217" fmla="*/ 730952 w 4239875"/>
              <a:gd name="connsiteY15217" fmla="*/ 847265 h 4527226"/>
              <a:gd name="connsiteX15218" fmla="*/ 736486 w 4239875"/>
              <a:gd name="connsiteY15218" fmla="*/ 837270 h 4527226"/>
              <a:gd name="connsiteX15219" fmla="*/ 734602 w 4239875"/>
              <a:gd name="connsiteY15219" fmla="*/ 835491 h 4527226"/>
              <a:gd name="connsiteX15220" fmla="*/ 721068 w 4239875"/>
              <a:gd name="connsiteY15220" fmla="*/ 850656 h 4527226"/>
              <a:gd name="connsiteX15221" fmla="*/ 712950 w 4239875"/>
              <a:gd name="connsiteY15221" fmla="*/ 846158 h 4527226"/>
              <a:gd name="connsiteX15222" fmla="*/ 716214 w 4239875"/>
              <a:gd name="connsiteY15222" fmla="*/ 855357 h 4527226"/>
              <a:gd name="connsiteX15223" fmla="*/ 704211 w 4239875"/>
              <a:gd name="connsiteY15223" fmla="*/ 854620 h 4527226"/>
              <a:gd name="connsiteX15224" fmla="*/ 700899 w 4239875"/>
              <a:gd name="connsiteY15224" fmla="*/ 872244 h 4527226"/>
              <a:gd name="connsiteX15225" fmla="*/ 702137 w 4239875"/>
              <a:gd name="connsiteY15225" fmla="*/ 878839 h 4527226"/>
              <a:gd name="connsiteX15226" fmla="*/ 701850 w 4239875"/>
              <a:gd name="connsiteY15226" fmla="*/ 878133 h 4527226"/>
              <a:gd name="connsiteX15227" fmla="*/ 698790 w 4239875"/>
              <a:gd name="connsiteY15227" fmla="*/ 872419 h 4527226"/>
              <a:gd name="connsiteX15228" fmla="*/ 699851 w 4239875"/>
              <a:gd name="connsiteY15228" fmla="*/ 868887 h 4527226"/>
              <a:gd name="connsiteX15229" fmla="*/ 697917 w 4239875"/>
              <a:gd name="connsiteY15229" fmla="*/ 870760 h 4527226"/>
              <a:gd name="connsiteX15230" fmla="*/ 697909 w 4239875"/>
              <a:gd name="connsiteY15230" fmla="*/ 870775 h 4527226"/>
              <a:gd name="connsiteX15231" fmla="*/ 687072 w 4239875"/>
              <a:gd name="connsiteY15231" fmla="*/ 850552 h 4527226"/>
              <a:gd name="connsiteX15232" fmla="*/ 668397 w 4239875"/>
              <a:gd name="connsiteY15232" fmla="*/ 826575 h 4527226"/>
              <a:gd name="connsiteX15233" fmla="*/ 652857 w 4239875"/>
              <a:gd name="connsiteY15233" fmla="*/ 826068 h 4527226"/>
              <a:gd name="connsiteX15234" fmla="*/ 642840 w 4239875"/>
              <a:gd name="connsiteY15234" fmla="*/ 827478 h 4527226"/>
              <a:gd name="connsiteX15235" fmla="*/ 632127 w 4239875"/>
              <a:gd name="connsiteY15235" fmla="*/ 839923 h 4527226"/>
              <a:gd name="connsiteX15236" fmla="*/ 632411 w 4239875"/>
              <a:gd name="connsiteY15236" fmla="*/ 850012 h 4527226"/>
              <a:gd name="connsiteX15237" fmla="*/ 642370 w 4239875"/>
              <a:gd name="connsiteY15237" fmla="*/ 846584 h 4527226"/>
              <a:gd name="connsiteX15238" fmla="*/ 634871 w 4239875"/>
              <a:gd name="connsiteY15238" fmla="*/ 860062 h 4527226"/>
              <a:gd name="connsiteX15239" fmla="*/ 642175 w 4239875"/>
              <a:gd name="connsiteY15239" fmla="*/ 869566 h 4527226"/>
              <a:gd name="connsiteX15240" fmla="*/ 637167 w 4239875"/>
              <a:gd name="connsiteY15240" fmla="*/ 870273 h 4527226"/>
              <a:gd name="connsiteX15241" fmla="*/ 667253 w 4239875"/>
              <a:gd name="connsiteY15241" fmla="*/ 909180 h 4527226"/>
              <a:gd name="connsiteX15242" fmla="*/ 651102 w 4239875"/>
              <a:gd name="connsiteY15242" fmla="*/ 865072 h 4527226"/>
              <a:gd name="connsiteX15243" fmla="*/ 652857 w 4239875"/>
              <a:gd name="connsiteY15243" fmla="*/ 826068 h 4527226"/>
              <a:gd name="connsiteX15244" fmla="*/ 3398838 w 4239875"/>
              <a:gd name="connsiteY15244" fmla="*/ 824641 h 4527226"/>
              <a:gd name="connsiteX15245" fmla="*/ 3388393 w 4239875"/>
              <a:gd name="connsiteY15245" fmla="*/ 840642 h 4527226"/>
              <a:gd name="connsiteX15246" fmla="*/ 3391596 w 4239875"/>
              <a:gd name="connsiteY15246" fmla="*/ 847324 h 4527226"/>
              <a:gd name="connsiteX15247" fmla="*/ 3394739 w 4239875"/>
              <a:gd name="connsiteY15247" fmla="*/ 849606 h 4527226"/>
              <a:gd name="connsiteX15248" fmla="*/ 3398378 w 4239875"/>
              <a:gd name="connsiteY15248" fmla="*/ 842629 h 4527226"/>
              <a:gd name="connsiteX15249" fmla="*/ 3400641 w 4239875"/>
              <a:gd name="connsiteY15249" fmla="*/ 843183 h 4527226"/>
              <a:gd name="connsiteX15250" fmla="*/ 3401522 w 4239875"/>
              <a:gd name="connsiteY15250" fmla="*/ 839161 h 4527226"/>
              <a:gd name="connsiteX15251" fmla="*/ 3399501 w 4239875"/>
              <a:gd name="connsiteY15251" fmla="*/ 828230 h 4527226"/>
              <a:gd name="connsiteX15252" fmla="*/ 3397953 w 4239875"/>
              <a:gd name="connsiteY15252" fmla="*/ 826796 h 4527226"/>
              <a:gd name="connsiteX15253" fmla="*/ 3398986 w 4239875"/>
              <a:gd name="connsiteY15253" fmla="*/ 825441 h 4527226"/>
              <a:gd name="connsiteX15254" fmla="*/ 3817608 w 4239875"/>
              <a:gd name="connsiteY15254" fmla="*/ 824395 h 4527226"/>
              <a:gd name="connsiteX15255" fmla="*/ 3815589 w 4239875"/>
              <a:gd name="connsiteY15255" fmla="*/ 834072 h 4527226"/>
              <a:gd name="connsiteX15256" fmla="*/ 3817608 w 4239875"/>
              <a:gd name="connsiteY15256" fmla="*/ 824395 h 4527226"/>
              <a:gd name="connsiteX15257" fmla="*/ 4083555 w 4239875"/>
              <a:gd name="connsiteY15257" fmla="*/ 824391 h 4527226"/>
              <a:gd name="connsiteX15258" fmla="*/ 4084034 w 4239875"/>
              <a:gd name="connsiteY15258" fmla="*/ 824425 h 4527226"/>
              <a:gd name="connsiteX15259" fmla="*/ 4084273 w 4239875"/>
              <a:gd name="connsiteY15259" fmla="*/ 827105 h 4527226"/>
              <a:gd name="connsiteX15260" fmla="*/ 4083045 w 4239875"/>
              <a:gd name="connsiteY15260" fmla="*/ 828332 h 4527226"/>
              <a:gd name="connsiteX15261" fmla="*/ 4082255 w 4239875"/>
              <a:gd name="connsiteY15261" fmla="*/ 825811 h 4527226"/>
              <a:gd name="connsiteX15262" fmla="*/ 238509 w 4239875"/>
              <a:gd name="connsiteY15262" fmla="*/ 823908 h 4527226"/>
              <a:gd name="connsiteX15263" fmla="*/ 241857 w 4239875"/>
              <a:gd name="connsiteY15263" fmla="*/ 836960 h 4527226"/>
              <a:gd name="connsiteX15264" fmla="*/ 243775 w 4239875"/>
              <a:gd name="connsiteY15264" fmla="*/ 828387 h 4527226"/>
              <a:gd name="connsiteX15265" fmla="*/ 238509 w 4239875"/>
              <a:gd name="connsiteY15265" fmla="*/ 823908 h 4527226"/>
              <a:gd name="connsiteX15266" fmla="*/ 3691491 w 4239875"/>
              <a:gd name="connsiteY15266" fmla="*/ 822644 h 4527226"/>
              <a:gd name="connsiteX15267" fmla="*/ 3685967 w 4239875"/>
              <a:gd name="connsiteY15267" fmla="*/ 825451 h 4527226"/>
              <a:gd name="connsiteX15268" fmla="*/ 3688222 w 4239875"/>
              <a:gd name="connsiteY15268" fmla="*/ 831378 h 4527226"/>
              <a:gd name="connsiteX15269" fmla="*/ 3691491 w 4239875"/>
              <a:gd name="connsiteY15269" fmla="*/ 822644 h 4527226"/>
              <a:gd name="connsiteX15270" fmla="*/ 3003922 w 4239875"/>
              <a:gd name="connsiteY15270" fmla="*/ 822272 h 4527226"/>
              <a:gd name="connsiteX15271" fmla="*/ 2990018 w 4239875"/>
              <a:gd name="connsiteY15271" fmla="*/ 825051 h 4527226"/>
              <a:gd name="connsiteX15272" fmla="*/ 2985669 w 4239875"/>
              <a:gd name="connsiteY15272" fmla="*/ 837393 h 4527226"/>
              <a:gd name="connsiteX15273" fmla="*/ 2987080 w 4239875"/>
              <a:gd name="connsiteY15273" fmla="*/ 863905 h 4527226"/>
              <a:gd name="connsiteX15274" fmla="*/ 2998310 w 4239875"/>
              <a:gd name="connsiteY15274" fmla="*/ 864634 h 4527226"/>
              <a:gd name="connsiteX15275" fmla="*/ 3000137 w 4239875"/>
              <a:gd name="connsiteY15275" fmla="*/ 850849 h 4527226"/>
              <a:gd name="connsiteX15276" fmla="*/ 2998601 w 4239875"/>
              <a:gd name="connsiteY15276" fmla="*/ 848930 h 4527226"/>
              <a:gd name="connsiteX15277" fmla="*/ 2999583 w 4239875"/>
              <a:gd name="connsiteY15277" fmla="*/ 838276 h 4527226"/>
              <a:gd name="connsiteX15278" fmla="*/ 3001391 w 4239875"/>
              <a:gd name="connsiteY15278" fmla="*/ 841379 h 4527226"/>
              <a:gd name="connsiteX15279" fmla="*/ 3556311 w 4239875"/>
              <a:gd name="connsiteY15279" fmla="*/ 822246 h 4527226"/>
              <a:gd name="connsiteX15280" fmla="*/ 3553607 w 4239875"/>
              <a:gd name="connsiteY15280" fmla="*/ 824684 h 4527226"/>
              <a:gd name="connsiteX15281" fmla="*/ 3548921 w 4239875"/>
              <a:gd name="connsiteY15281" fmla="*/ 831945 h 4527226"/>
              <a:gd name="connsiteX15282" fmla="*/ 3558248 w 4239875"/>
              <a:gd name="connsiteY15282" fmla="*/ 824146 h 4527226"/>
              <a:gd name="connsiteX15283" fmla="*/ 3556311 w 4239875"/>
              <a:gd name="connsiteY15283" fmla="*/ 822246 h 4527226"/>
              <a:gd name="connsiteX15284" fmla="*/ 3514273 w 4239875"/>
              <a:gd name="connsiteY15284" fmla="*/ 821845 h 4527226"/>
              <a:gd name="connsiteX15285" fmla="*/ 3519709 w 4239875"/>
              <a:gd name="connsiteY15285" fmla="*/ 825984 h 4527226"/>
              <a:gd name="connsiteX15286" fmla="*/ 3517717 w 4239875"/>
              <a:gd name="connsiteY15286" fmla="*/ 837242 h 4527226"/>
              <a:gd name="connsiteX15287" fmla="*/ 3514324 w 4239875"/>
              <a:gd name="connsiteY15287" fmla="*/ 855226 h 4527226"/>
              <a:gd name="connsiteX15288" fmla="*/ 3509846 w 4239875"/>
              <a:gd name="connsiteY15288" fmla="*/ 872378 h 4527226"/>
              <a:gd name="connsiteX15289" fmla="*/ 3507884 w 4239875"/>
              <a:gd name="connsiteY15289" fmla="*/ 883973 h 4527226"/>
              <a:gd name="connsiteX15290" fmla="*/ 3495212 w 4239875"/>
              <a:gd name="connsiteY15290" fmla="*/ 878060 h 4527226"/>
              <a:gd name="connsiteX15291" fmla="*/ 3504722 w 4239875"/>
              <a:gd name="connsiteY15291" fmla="*/ 847911 h 4527226"/>
              <a:gd name="connsiteX15292" fmla="*/ 3505191 w 4239875"/>
              <a:gd name="connsiteY15292" fmla="*/ 838100 h 4527226"/>
              <a:gd name="connsiteX15293" fmla="*/ 3506129 w 4239875"/>
              <a:gd name="connsiteY15293" fmla="*/ 838718 h 4527226"/>
              <a:gd name="connsiteX15294" fmla="*/ 3505294 w 4239875"/>
              <a:gd name="connsiteY15294" fmla="*/ 835921 h 4527226"/>
              <a:gd name="connsiteX15295" fmla="*/ 3505411 w 4239875"/>
              <a:gd name="connsiteY15295" fmla="*/ 833477 h 4527226"/>
              <a:gd name="connsiteX15296" fmla="*/ 3514273 w 4239875"/>
              <a:gd name="connsiteY15296" fmla="*/ 821845 h 4527226"/>
              <a:gd name="connsiteX15297" fmla="*/ 852341 w 4239875"/>
              <a:gd name="connsiteY15297" fmla="*/ 821724 h 4527226"/>
              <a:gd name="connsiteX15298" fmla="*/ 850776 w 4239875"/>
              <a:gd name="connsiteY15298" fmla="*/ 824618 h 4527226"/>
              <a:gd name="connsiteX15299" fmla="*/ 853686 w 4239875"/>
              <a:gd name="connsiteY15299" fmla="*/ 824013 h 4527226"/>
              <a:gd name="connsiteX15300" fmla="*/ 852341 w 4239875"/>
              <a:gd name="connsiteY15300" fmla="*/ 821724 h 4527226"/>
              <a:gd name="connsiteX15301" fmla="*/ 3504048 w 4239875"/>
              <a:gd name="connsiteY15301" fmla="*/ 820878 h 4527226"/>
              <a:gd name="connsiteX15302" fmla="*/ 3502091 w 4239875"/>
              <a:gd name="connsiteY15302" fmla="*/ 828597 h 4527226"/>
              <a:gd name="connsiteX15303" fmla="*/ 3500325 w 4239875"/>
              <a:gd name="connsiteY15303" fmla="*/ 830595 h 4527226"/>
              <a:gd name="connsiteX15304" fmla="*/ 3496291 w 4239875"/>
              <a:gd name="connsiteY15304" fmla="*/ 831061 h 4527226"/>
              <a:gd name="connsiteX15305" fmla="*/ 3504048 w 4239875"/>
              <a:gd name="connsiteY15305" fmla="*/ 820878 h 4527226"/>
              <a:gd name="connsiteX15306" fmla="*/ 1122361 w 4239875"/>
              <a:gd name="connsiteY15306" fmla="*/ 819682 h 4527226"/>
              <a:gd name="connsiteX15307" fmla="*/ 1129642 w 4239875"/>
              <a:gd name="connsiteY15307" fmla="*/ 834616 h 4527226"/>
              <a:gd name="connsiteX15308" fmla="*/ 1122361 w 4239875"/>
              <a:gd name="connsiteY15308" fmla="*/ 819682 h 4527226"/>
              <a:gd name="connsiteX15309" fmla="*/ 539084 w 4239875"/>
              <a:gd name="connsiteY15309" fmla="*/ 819456 h 4527226"/>
              <a:gd name="connsiteX15310" fmla="*/ 532846 w 4239875"/>
              <a:gd name="connsiteY15310" fmla="*/ 821816 h 4527226"/>
              <a:gd name="connsiteX15311" fmla="*/ 543362 w 4239875"/>
              <a:gd name="connsiteY15311" fmla="*/ 823410 h 4527226"/>
              <a:gd name="connsiteX15312" fmla="*/ 539084 w 4239875"/>
              <a:gd name="connsiteY15312" fmla="*/ 819456 h 4527226"/>
              <a:gd name="connsiteX15313" fmla="*/ 64329 w 4239875"/>
              <a:gd name="connsiteY15313" fmla="*/ 816849 h 4527226"/>
              <a:gd name="connsiteX15314" fmla="*/ 61918 w 4239875"/>
              <a:gd name="connsiteY15314" fmla="*/ 817158 h 4527226"/>
              <a:gd name="connsiteX15315" fmla="*/ 65753 w 4239875"/>
              <a:gd name="connsiteY15315" fmla="*/ 823667 h 4527226"/>
              <a:gd name="connsiteX15316" fmla="*/ 66531 w 4239875"/>
              <a:gd name="connsiteY15316" fmla="*/ 822873 h 4527226"/>
              <a:gd name="connsiteX15317" fmla="*/ 64329 w 4239875"/>
              <a:gd name="connsiteY15317" fmla="*/ 816849 h 4527226"/>
              <a:gd name="connsiteX15318" fmla="*/ 3465372 w 4239875"/>
              <a:gd name="connsiteY15318" fmla="*/ 815984 h 4527226"/>
              <a:gd name="connsiteX15319" fmla="*/ 3474067 w 4239875"/>
              <a:gd name="connsiteY15319" fmla="*/ 820398 h 4527226"/>
              <a:gd name="connsiteX15320" fmla="*/ 3469389 w 4239875"/>
              <a:gd name="connsiteY15320" fmla="*/ 842367 h 4527226"/>
              <a:gd name="connsiteX15321" fmla="*/ 3456622 w 4239875"/>
              <a:gd name="connsiteY15321" fmla="*/ 874702 h 4527226"/>
              <a:gd name="connsiteX15322" fmla="*/ 3453042 w 4239875"/>
              <a:gd name="connsiteY15322" fmla="*/ 883694 h 4527226"/>
              <a:gd name="connsiteX15323" fmla="*/ 3455468 w 4239875"/>
              <a:gd name="connsiteY15323" fmla="*/ 890234 h 4527226"/>
              <a:gd name="connsiteX15324" fmla="*/ 3453066 w 4239875"/>
              <a:gd name="connsiteY15324" fmla="*/ 892813 h 4527226"/>
              <a:gd name="connsiteX15325" fmla="*/ 3448828 w 4239875"/>
              <a:gd name="connsiteY15325" fmla="*/ 893036 h 4527226"/>
              <a:gd name="connsiteX15326" fmla="*/ 3441538 w 4239875"/>
              <a:gd name="connsiteY15326" fmla="*/ 905273 h 4527226"/>
              <a:gd name="connsiteX15327" fmla="*/ 3459666 w 4239875"/>
              <a:gd name="connsiteY15327" fmla="*/ 821212 h 4527226"/>
              <a:gd name="connsiteX15328" fmla="*/ 3465372 w 4239875"/>
              <a:gd name="connsiteY15328" fmla="*/ 815984 h 4527226"/>
              <a:gd name="connsiteX15329" fmla="*/ 3851197 w 4239875"/>
              <a:gd name="connsiteY15329" fmla="*/ 813946 h 4527226"/>
              <a:gd name="connsiteX15330" fmla="*/ 3838926 w 4239875"/>
              <a:gd name="connsiteY15330" fmla="*/ 861542 h 4527226"/>
              <a:gd name="connsiteX15331" fmla="*/ 3844373 w 4239875"/>
              <a:gd name="connsiteY15331" fmla="*/ 901243 h 4527226"/>
              <a:gd name="connsiteX15332" fmla="*/ 3834060 w 4239875"/>
              <a:gd name="connsiteY15332" fmla="*/ 901287 h 4527226"/>
              <a:gd name="connsiteX15333" fmla="*/ 3822004 w 4239875"/>
              <a:gd name="connsiteY15333" fmla="*/ 890129 h 4527226"/>
              <a:gd name="connsiteX15334" fmla="*/ 3821343 w 4239875"/>
              <a:gd name="connsiteY15334" fmla="*/ 879749 h 4527226"/>
              <a:gd name="connsiteX15335" fmla="*/ 3831788 w 4239875"/>
              <a:gd name="connsiteY15335" fmla="*/ 881781 h 4527226"/>
              <a:gd name="connsiteX15336" fmla="*/ 3822900 w 4239875"/>
              <a:gd name="connsiteY15336" fmla="*/ 869084 h 4527226"/>
              <a:gd name="connsiteX15337" fmla="*/ 3829431 w 4239875"/>
              <a:gd name="connsiteY15337" fmla="*/ 858261 h 4527226"/>
              <a:gd name="connsiteX15338" fmla="*/ 3824275 w 4239875"/>
              <a:gd name="connsiteY15338" fmla="*/ 858282 h 4527226"/>
              <a:gd name="connsiteX15339" fmla="*/ 3851197 w 4239875"/>
              <a:gd name="connsiteY15339" fmla="*/ 813946 h 4527226"/>
              <a:gd name="connsiteX15340" fmla="*/ 566863 w 4239875"/>
              <a:gd name="connsiteY15340" fmla="*/ 813923 h 4527226"/>
              <a:gd name="connsiteX15341" fmla="*/ 564392 w 4239875"/>
              <a:gd name="connsiteY15341" fmla="*/ 822322 h 4527226"/>
              <a:gd name="connsiteX15342" fmla="*/ 584821 w 4239875"/>
              <a:gd name="connsiteY15342" fmla="*/ 837708 h 4527226"/>
              <a:gd name="connsiteX15343" fmla="*/ 582236 w 4239875"/>
              <a:gd name="connsiteY15343" fmla="*/ 830154 h 4527226"/>
              <a:gd name="connsiteX15344" fmla="*/ 585733 w 4239875"/>
              <a:gd name="connsiteY15344" fmla="*/ 828026 h 4527226"/>
              <a:gd name="connsiteX15345" fmla="*/ 583235 w 4239875"/>
              <a:gd name="connsiteY15345" fmla="*/ 825035 h 4527226"/>
              <a:gd name="connsiteX15346" fmla="*/ 578706 w 4239875"/>
              <a:gd name="connsiteY15346" fmla="*/ 821370 h 4527226"/>
              <a:gd name="connsiteX15347" fmla="*/ 578616 w 4239875"/>
              <a:gd name="connsiteY15347" fmla="*/ 821404 h 4527226"/>
              <a:gd name="connsiteX15348" fmla="*/ 574953 w 4239875"/>
              <a:gd name="connsiteY15348" fmla="*/ 814184 h 4527226"/>
              <a:gd name="connsiteX15349" fmla="*/ 566863 w 4239875"/>
              <a:gd name="connsiteY15349" fmla="*/ 813923 h 4527226"/>
              <a:gd name="connsiteX15350" fmla="*/ 3388274 w 4239875"/>
              <a:gd name="connsiteY15350" fmla="*/ 813717 h 4527226"/>
              <a:gd name="connsiteX15351" fmla="*/ 3383307 w 4239875"/>
              <a:gd name="connsiteY15351" fmla="*/ 824656 h 4527226"/>
              <a:gd name="connsiteX15352" fmla="*/ 3388274 w 4239875"/>
              <a:gd name="connsiteY15352" fmla="*/ 813717 h 4527226"/>
              <a:gd name="connsiteX15353" fmla="*/ 877308 w 4239875"/>
              <a:gd name="connsiteY15353" fmla="*/ 813551 h 4527226"/>
              <a:gd name="connsiteX15354" fmla="*/ 881201 w 4239875"/>
              <a:gd name="connsiteY15354" fmla="*/ 821557 h 4527226"/>
              <a:gd name="connsiteX15355" fmla="*/ 883357 w 4239875"/>
              <a:gd name="connsiteY15355" fmla="*/ 814315 h 4527226"/>
              <a:gd name="connsiteX15356" fmla="*/ 877308 w 4239875"/>
              <a:gd name="connsiteY15356" fmla="*/ 813551 h 4527226"/>
              <a:gd name="connsiteX15357" fmla="*/ 1073214 w 4239875"/>
              <a:gd name="connsiteY15357" fmla="*/ 813533 h 4527226"/>
              <a:gd name="connsiteX15358" fmla="*/ 1066765 w 4239875"/>
              <a:gd name="connsiteY15358" fmla="*/ 816036 h 4527226"/>
              <a:gd name="connsiteX15359" fmla="*/ 1080279 w 4239875"/>
              <a:gd name="connsiteY15359" fmla="*/ 820156 h 4527226"/>
              <a:gd name="connsiteX15360" fmla="*/ 1077774 w 4239875"/>
              <a:gd name="connsiteY15360" fmla="*/ 817170 h 4527226"/>
              <a:gd name="connsiteX15361" fmla="*/ 1073214 w 4239875"/>
              <a:gd name="connsiteY15361" fmla="*/ 813533 h 4527226"/>
              <a:gd name="connsiteX15362" fmla="*/ 1124911 w 4239875"/>
              <a:gd name="connsiteY15362" fmla="*/ 813527 h 4527226"/>
              <a:gd name="connsiteX15363" fmla="*/ 1122337 w 4239875"/>
              <a:gd name="connsiteY15363" fmla="*/ 819335 h 4527226"/>
              <a:gd name="connsiteX15364" fmla="*/ 1127173 w 4239875"/>
              <a:gd name="connsiteY15364" fmla="*/ 814652 h 4527226"/>
              <a:gd name="connsiteX15365" fmla="*/ 1124911 w 4239875"/>
              <a:gd name="connsiteY15365" fmla="*/ 813527 h 4527226"/>
              <a:gd name="connsiteX15366" fmla="*/ 503081 w 4239875"/>
              <a:gd name="connsiteY15366" fmla="*/ 812814 h 4527226"/>
              <a:gd name="connsiteX15367" fmla="*/ 501503 w 4239875"/>
              <a:gd name="connsiteY15367" fmla="*/ 822811 h 4527226"/>
              <a:gd name="connsiteX15368" fmla="*/ 499502 w 4239875"/>
              <a:gd name="connsiteY15368" fmla="*/ 824071 h 4527226"/>
              <a:gd name="connsiteX15369" fmla="*/ 500531 w 4239875"/>
              <a:gd name="connsiteY15369" fmla="*/ 825021 h 4527226"/>
              <a:gd name="connsiteX15370" fmla="*/ 493419 w 4239875"/>
              <a:gd name="connsiteY15370" fmla="*/ 828221 h 4527226"/>
              <a:gd name="connsiteX15371" fmla="*/ 516114 w 4239875"/>
              <a:gd name="connsiteY15371" fmla="*/ 836166 h 4527226"/>
              <a:gd name="connsiteX15372" fmla="*/ 510372 w 4239875"/>
              <a:gd name="connsiteY15372" fmla="*/ 825877 h 4527226"/>
              <a:gd name="connsiteX15373" fmla="*/ 510687 w 4239875"/>
              <a:gd name="connsiteY15373" fmla="*/ 825657 h 4527226"/>
              <a:gd name="connsiteX15374" fmla="*/ 509793 w 4239875"/>
              <a:gd name="connsiteY15374" fmla="*/ 824842 h 4527226"/>
              <a:gd name="connsiteX15375" fmla="*/ 3141545 w 4239875"/>
              <a:gd name="connsiteY15375" fmla="*/ 811759 h 4527226"/>
              <a:gd name="connsiteX15376" fmla="*/ 3135934 w 4239875"/>
              <a:gd name="connsiteY15376" fmla="*/ 815135 h 4527226"/>
              <a:gd name="connsiteX15377" fmla="*/ 3133360 w 4239875"/>
              <a:gd name="connsiteY15377" fmla="*/ 822505 h 4527226"/>
              <a:gd name="connsiteX15378" fmla="*/ 3137263 w 4239875"/>
              <a:gd name="connsiteY15378" fmla="*/ 821634 h 4527226"/>
              <a:gd name="connsiteX15379" fmla="*/ 3141545 w 4239875"/>
              <a:gd name="connsiteY15379" fmla="*/ 811759 h 4527226"/>
              <a:gd name="connsiteX15380" fmla="*/ 638963 w 4239875"/>
              <a:gd name="connsiteY15380" fmla="*/ 810288 h 4527226"/>
              <a:gd name="connsiteX15381" fmla="*/ 635079 w 4239875"/>
              <a:gd name="connsiteY15381" fmla="*/ 812085 h 4527226"/>
              <a:gd name="connsiteX15382" fmla="*/ 639030 w 4239875"/>
              <a:gd name="connsiteY15382" fmla="*/ 820035 h 4527226"/>
              <a:gd name="connsiteX15383" fmla="*/ 638963 w 4239875"/>
              <a:gd name="connsiteY15383" fmla="*/ 810288 h 4527226"/>
              <a:gd name="connsiteX15384" fmla="*/ 706239 w 4239875"/>
              <a:gd name="connsiteY15384" fmla="*/ 809750 h 4527226"/>
              <a:gd name="connsiteX15385" fmla="*/ 723146 w 4239875"/>
              <a:gd name="connsiteY15385" fmla="*/ 836906 h 4527226"/>
              <a:gd name="connsiteX15386" fmla="*/ 714526 w 4239875"/>
              <a:gd name="connsiteY15386" fmla="*/ 812054 h 4527226"/>
              <a:gd name="connsiteX15387" fmla="*/ 706239 w 4239875"/>
              <a:gd name="connsiteY15387" fmla="*/ 809750 h 4527226"/>
              <a:gd name="connsiteX15388" fmla="*/ 314557 w 4239875"/>
              <a:gd name="connsiteY15388" fmla="*/ 809548 h 4527226"/>
              <a:gd name="connsiteX15389" fmla="*/ 301264 w 4239875"/>
              <a:gd name="connsiteY15389" fmla="*/ 822420 h 4527226"/>
              <a:gd name="connsiteX15390" fmla="*/ 292196 w 4239875"/>
              <a:gd name="connsiteY15390" fmla="*/ 818824 h 4527226"/>
              <a:gd name="connsiteX15391" fmla="*/ 317397 w 4239875"/>
              <a:gd name="connsiteY15391" fmla="*/ 862157 h 4527226"/>
              <a:gd name="connsiteX15392" fmla="*/ 317634 w 4239875"/>
              <a:gd name="connsiteY15392" fmla="*/ 861398 h 4527226"/>
              <a:gd name="connsiteX15393" fmla="*/ 319509 w 4239875"/>
              <a:gd name="connsiteY15393" fmla="*/ 861650 h 4527226"/>
              <a:gd name="connsiteX15394" fmla="*/ 321332 w 4239875"/>
              <a:gd name="connsiteY15394" fmla="*/ 857972 h 4527226"/>
              <a:gd name="connsiteX15395" fmla="*/ 318225 w 4239875"/>
              <a:gd name="connsiteY15395" fmla="*/ 859527 h 4527226"/>
              <a:gd name="connsiteX15396" fmla="*/ 321959 w 4239875"/>
              <a:gd name="connsiteY15396" fmla="*/ 847682 h 4527226"/>
              <a:gd name="connsiteX15397" fmla="*/ 327178 w 4239875"/>
              <a:gd name="connsiteY15397" fmla="*/ 834121 h 4527226"/>
              <a:gd name="connsiteX15398" fmla="*/ 316557 w 4239875"/>
              <a:gd name="connsiteY15398" fmla="*/ 838215 h 4527226"/>
              <a:gd name="connsiteX15399" fmla="*/ 320922 w 4239875"/>
              <a:gd name="connsiteY15399" fmla="*/ 825736 h 4527226"/>
              <a:gd name="connsiteX15400" fmla="*/ 314557 w 4239875"/>
              <a:gd name="connsiteY15400" fmla="*/ 809548 h 4527226"/>
              <a:gd name="connsiteX15401" fmla="*/ 3560960 w 4239875"/>
              <a:gd name="connsiteY15401" fmla="*/ 808864 h 4527226"/>
              <a:gd name="connsiteX15402" fmla="*/ 3551789 w 4239875"/>
              <a:gd name="connsiteY15402" fmla="*/ 816440 h 4527226"/>
              <a:gd name="connsiteX15403" fmla="*/ 3559675 w 4239875"/>
              <a:gd name="connsiteY15403" fmla="*/ 821286 h 4527226"/>
              <a:gd name="connsiteX15404" fmla="*/ 3559651 w 4239875"/>
              <a:gd name="connsiteY15404" fmla="*/ 821574 h 4527226"/>
              <a:gd name="connsiteX15405" fmla="*/ 3556480 w 4239875"/>
              <a:gd name="connsiteY15405" fmla="*/ 820859 h 4527226"/>
              <a:gd name="connsiteX15406" fmla="*/ 3558829 w 4239875"/>
              <a:gd name="connsiteY15406" fmla="*/ 823331 h 4527226"/>
              <a:gd name="connsiteX15407" fmla="*/ 3559464 w 4239875"/>
              <a:gd name="connsiteY15407" fmla="*/ 823670 h 4527226"/>
              <a:gd name="connsiteX15408" fmla="*/ 3558959 w 4239875"/>
              <a:gd name="connsiteY15408" fmla="*/ 829336 h 4527226"/>
              <a:gd name="connsiteX15409" fmla="*/ 3551431 w 4239875"/>
              <a:gd name="connsiteY15409" fmla="*/ 834756 h 4527226"/>
              <a:gd name="connsiteX15410" fmla="*/ 3547309 w 4239875"/>
              <a:gd name="connsiteY15410" fmla="*/ 844627 h 4527226"/>
              <a:gd name="connsiteX15411" fmla="*/ 3556105 w 4239875"/>
              <a:gd name="connsiteY15411" fmla="*/ 843481 h 4527226"/>
              <a:gd name="connsiteX15412" fmla="*/ 3561066 w 4239875"/>
              <a:gd name="connsiteY15412" fmla="*/ 820439 h 4527226"/>
              <a:gd name="connsiteX15413" fmla="*/ 3563439 w 4239875"/>
              <a:gd name="connsiteY15413" fmla="*/ 809712 h 4527226"/>
              <a:gd name="connsiteX15414" fmla="*/ 594463 w 4239875"/>
              <a:gd name="connsiteY15414" fmla="*/ 808757 h 4527226"/>
              <a:gd name="connsiteX15415" fmla="*/ 584889 w 4239875"/>
              <a:gd name="connsiteY15415" fmla="*/ 818028 h 4527226"/>
              <a:gd name="connsiteX15416" fmla="*/ 591501 w 4239875"/>
              <a:gd name="connsiteY15416" fmla="*/ 824857 h 4527226"/>
              <a:gd name="connsiteX15417" fmla="*/ 598692 w 4239875"/>
              <a:gd name="connsiteY15417" fmla="*/ 839947 h 4527226"/>
              <a:gd name="connsiteX15418" fmla="*/ 594463 w 4239875"/>
              <a:gd name="connsiteY15418" fmla="*/ 808757 h 4527226"/>
              <a:gd name="connsiteX15419" fmla="*/ 3502018 w 4239875"/>
              <a:gd name="connsiteY15419" fmla="*/ 808393 h 4527226"/>
              <a:gd name="connsiteX15420" fmla="*/ 3503028 w 4239875"/>
              <a:gd name="connsiteY15420" fmla="*/ 816640 h 4527226"/>
              <a:gd name="connsiteX15421" fmla="*/ 3499968 w 4239875"/>
              <a:gd name="connsiteY15421" fmla="*/ 817466 h 4527226"/>
              <a:gd name="connsiteX15422" fmla="*/ 3502018 w 4239875"/>
              <a:gd name="connsiteY15422" fmla="*/ 808393 h 4527226"/>
              <a:gd name="connsiteX15423" fmla="*/ 875171 w 4239875"/>
              <a:gd name="connsiteY15423" fmla="*/ 807114 h 4527226"/>
              <a:gd name="connsiteX15424" fmla="*/ 871532 w 4239875"/>
              <a:gd name="connsiteY15424" fmla="*/ 810296 h 4527226"/>
              <a:gd name="connsiteX15425" fmla="*/ 875982 w 4239875"/>
              <a:gd name="connsiteY15425" fmla="*/ 808723 h 4527226"/>
              <a:gd name="connsiteX15426" fmla="*/ 875171 w 4239875"/>
              <a:gd name="connsiteY15426" fmla="*/ 807114 h 4527226"/>
              <a:gd name="connsiteX15427" fmla="*/ 3521771 w 4239875"/>
              <a:gd name="connsiteY15427" fmla="*/ 807048 h 4527226"/>
              <a:gd name="connsiteX15428" fmla="*/ 3516218 w 4239875"/>
              <a:gd name="connsiteY15428" fmla="*/ 818915 h 4527226"/>
              <a:gd name="connsiteX15429" fmla="*/ 3521771 w 4239875"/>
              <a:gd name="connsiteY15429" fmla="*/ 807048 h 4527226"/>
              <a:gd name="connsiteX15430" fmla="*/ 3726245 w 4239875"/>
              <a:gd name="connsiteY15430" fmla="*/ 806001 h 4527226"/>
              <a:gd name="connsiteX15431" fmla="*/ 3722383 w 4239875"/>
              <a:gd name="connsiteY15431" fmla="*/ 809705 h 4527226"/>
              <a:gd name="connsiteX15432" fmla="*/ 3726240 w 4239875"/>
              <a:gd name="connsiteY15432" fmla="*/ 811731 h 4527226"/>
              <a:gd name="connsiteX15433" fmla="*/ 3727480 w 4239875"/>
              <a:gd name="connsiteY15433" fmla="*/ 811562 h 4527226"/>
              <a:gd name="connsiteX15434" fmla="*/ 3726413 w 4239875"/>
              <a:gd name="connsiteY15434" fmla="*/ 818944 h 4527226"/>
              <a:gd name="connsiteX15435" fmla="*/ 3731787 w 4239875"/>
              <a:gd name="connsiteY15435" fmla="*/ 829935 h 4527226"/>
              <a:gd name="connsiteX15436" fmla="*/ 3739350 w 4239875"/>
              <a:gd name="connsiteY15436" fmla="*/ 820004 h 4527226"/>
              <a:gd name="connsiteX15437" fmla="*/ 3738835 w 4239875"/>
              <a:gd name="connsiteY15437" fmla="*/ 817216 h 4527226"/>
              <a:gd name="connsiteX15438" fmla="*/ 3730538 w 4239875"/>
              <a:gd name="connsiteY15438" fmla="*/ 809534 h 4527226"/>
              <a:gd name="connsiteX15439" fmla="*/ 3732780 w 4239875"/>
              <a:gd name="connsiteY15439" fmla="*/ 806990 h 4527226"/>
              <a:gd name="connsiteX15440" fmla="*/ 3726245 w 4239875"/>
              <a:gd name="connsiteY15440" fmla="*/ 806001 h 4527226"/>
              <a:gd name="connsiteX15441" fmla="*/ 3402862 w 4239875"/>
              <a:gd name="connsiteY15441" fmla="*/ 805080 h 4527226"/>
              <a:gd name="connsiteX15442" fmla="*/ 3399199 w 4239875"/>
              <a:gd name="connsiteY15442" fmla="*/ 806852 h 4527226"/>
              <a:gd name="connsiteX15443" fmla="*/ 3394666 w 4239875"/>
              <a:gd name="connsiteY15443" fmla="*/ 813932 h 4527226"/>
              <a:gd name="connsiteX15444" fmla="*/ 3403295 w 4239875"/>
              <a:gd name="connsiteY15444" fmla="*/ 814178 h 4527226"/>
              <a:gd name="connsiteX15445" fmla="*/ 3407335 w 4239875"/>
              <a:gd name="connsiteY15445" fmla="*/ 808645 h 4527226"/>
              <a:gd name="connsiteX15446" fmla="*/ 3408295 w 4239875"/>
              <a:gd name="connsiteY15446" fmla="*/ 807331 h 4527226"/>
              <a:gd name="connsiteX15447" fmla="*/ 3402862 w 4239875"/>
              <a:gd name="connsiteY15447" fmla="*/ 805080 h 4527226"/>
              <a:gd name="connsiteX15448" fmla="*/ 818782 w 4239875"/>
              <a:gd name="connsiteY15448" fmla="*/ 803812 h 4527226"/>
              <a:gd name="connsiteX15449" fmla="*/ 814158 w 4239875"/>
              <a:gd name="connsiteY15449" fmla="*/ 806777 h 4527226"/>
              <a:gd name="connsiteX15450" fmla="*/ 822017 w 4239875"/>
              <a:gd name="connsiteY15450" fmla="*/ 805219 h 4527226"/>
              <a:gd name="connsiteX15451" fmla="*/ 818782 w 4239875"/>
              <a:gd name="connsiteY15451" fmla="*/ 803812 h 4527226"/>
              <a:gd name="connsiteX15452" fmla="*/ 90462 w 4239875"/>
              <a:gd name="connsiteY15452" fmla="*/ 801424 h 4527226"/>
              <a:gd name="connsiteX15453" fmla="*/ 93431 w 4239875"/>
              <a:gd name="connsiteY15453" fmla="*/ 808418 h 4527226"/>
              <a:gd name="connsiteX15454" fmla="*/ 91327 w 4239875"/>
              <a:gd name="connsiteY15454" fmla="*/ 805485 h 4527226"/>
              <a:gd name="connsiteX15455" fmla="*/ 90462 w 4239875"/>
              <a:gd name="connsiteY15455" fmla="*/ 801424 h 4527226"/>
              <a:gd name="connsiteX15456" fmla="*/ 563132 w 4239875"/>
              <a:gd name="connsiteY15456" fmla="*/ 800777 h 4527226"/>
              <a:gd name="connsiteX15457" fmla="*/ 567408 w 4239875"/>
              <a:gd name="connsiteY15457" fmla="*/ 809064 h 4527226"/>
              <a:gd name="connsiteX15458" fmla="*/ 568948 w 4239875"/>
              <a:gd name="connsiteY15458" fmla="*/ 802912 h 4527226"/>
              <a:gd name="connsiteX15459" fmla="*/ 563132 w 4239875"/>
              <a:gd name="connsiteY15459" fmla="*/ 800777 h 4527226"/>
              <a:gd name="connsiteX15460" fmla="*/ 3848479 w 4239875"/>
              <a:gd name="connsiteY15460" fmla="*/ 800205 h 4527226"/>
              <a:gd name="connsiteX15461" fmla="*/ 3855196 w 4239875"/>
              <a:gd name="connsiteY15461" fmla="*/ 801113 h 4527226"/>
              <a:gd name="connsiteX15462" fmla="*/ 3845374 w 4239875"/>
              <a:gd name="connsiteY15462" fmla="*/ 804853 h 4527226"/>
              <a:gd name="connsiteX15463" fmla="*/ 3848479 w 4239875"/>
              <a:gd name="connsiteY15463" fmla="*/ 800205 h 4527226"/>
              <a:gd name="connsiteX15464" fmla="*/ 616513 w 4239875"/>
              <a:gd name="connsiteY15464" fmla="*/ 799806 h 4527226"/>
              <a:gd name="connsiteX15465" fmla="*/ 619619 w 4239875"/>
              <a:gd name="connsiteY15465" fmla="*/ 808573 h 4527226"/>
              <a:gd name="connsiteX15466" fmla="*/ 619649 w 4239875"/>
              <a:gd name="connsiteY15466" fmla="*/ 800265 h 4527226"/>
              <a:gd name="connsiteX15467" fmla="*/ 616513 w 4239875"/>
              <a:gd name="connsiteY15467" fmla="*/ 799806 h 4527226"/>
              <a:gd name="connsiteX15468" fmla="*/ 102013 w 4239875"/>
              <a:gd name="connsiteY15468" fmla="*/ 799138 h 4527226"/>
              <a:gd name="connsiteX15469" fmla="*/ 114982 w 4239875"/>
              <a:gd name="connsiteY15469" fmla="*/ 827655 h 4527226"/>
              <a:gd name="connsiteX15470" fmla="*/ 114937 w 4239875"/>
              <a:gd name="connsiteY15470" fmla="*/ 827728 h 4527226"/>
              <a:gd name="connsiteX15471" fmla="*/ 117165 w 4239875"/>
              <a:gd name="connsiteY15471" fmla="*/ 838174 h 4527226"/>
              <a:gd name="connsiteX15472" fmla="*/ 873796 w 4239875"/>
              <a:gd name="connsiteY15472" fmla="*/ 798797 h 4527226"/>
              <a:gd name="connsiteX15473" fmla="*/ 878832 w 4239875"/>
              <a:gd name="connsiteY15473" fmla="*/ 807705 h 4527226"/>
              <a:gd name="connsiteX15474" fmla="*/ 882701 w 4239875"/>
              <a:gd name="connsiteY15474" fmla="*/ 807994 h 4527226"/>
              <a:gd name="connsiteX15475" fmla="*/ 879544 w 4239875"/>
              <a:gd name="connsiteY15475" fmla="*/ 801259 h 4527226"/>
              <a:gd name="connsiteX15476" fmla="*/ 873796 w 4239875"/>
              <a:gd name="connsiteY15476" fmla="*/ 798797 h 4527226"/>
              <a:gd name="connsiteX15477" fmla="*/ 978237 w 4239875"/>
              <a:gd name="connsiteY15477" fmla="*/ 797981 h 4527226"/>
              <a:gd name="connsiteX15478" fmla="*/ 981590 w 4239875"/>
              <a:gd name="connsiteY15478" fmla="*/ 807160 h 4527226"/>
              <a:gd name="connsiteX15479" fmla="*/ 978237 w 4239875"/>
              <a:gd name="connsiteY15479" fmla="*/ 797981 h 4527226"/>
              <a:gd name="connsiteX15480" fmla="*/ 3816507 w 4239875"/>
              <a:gd name="connsiteY15480" fmla="*/ 797943 h 4527226"/>
              <a:gd name="connsiteX15481" fmla="*/ 3818116 w 4239875"/>
              <a:gd name="connsiteY15481" fmla="*/ 807001 h 4527226"/>
              <a:gd name="connsiteX15482" fmla="*/ 3817614 w 4239875"/>
              <a:gd name="connsiteY15482" fmla="*/ 809279 h 4527226"/>
              <a:gd name="connsiteX15483" fmla="*/ 3820133 w 4239875"/>
              <a:gd name="connsiteY15483" fmla="*/ 806142 h 4527226"/>
              <a:gd name="connsiteX15484" fmla="*/ 3817119 w 4239875"/>
              <a:gd name="connsiteY15484" fmla="*/ 818925 h 4527226"/>
              <a:gd name="connsiteX15485" fmla="*/ 3813998 w 4239875"/>
              <a:gd name="connsiteY15485" fmla="*/ 819813 h 4527226"/>
              <a:gd name="connsiteX15486" fmla="*/ 3809477 w 4239875"/>
              <a:gd name="connsiteY15486" fmla="*/ 829167 h 4527226"/>
              <a:gd name="connsiteX15487" fmla="*/ 3816507 w 4239875"/>
              <a:gd name="connsiteY15487" fmla="*/ 797943 h 4527226"/>
              <a:gd name="connsiteX15488" fmla="*/ 3138260 w 4239875"/>
              <a:gd name="connsiteY15488" fmla="*/ 797722 h 4527226"/>
              <a:gd name="connsiteX15489" fmla="*/ 3135928 w 4239875"/>
              <a:gd name="connsiteY15489" fmla="*/ 807169 h 4527226"/>
              <a:gd name="connsiteX15490" fmla="*/ 3138260 w 4239875"/>
              <a:gd name="connsiteY15490" fmla="*/ 797722 h 4527226"/>
              <a:gd name="connsiteX15491" fmla="*/ 165997 w 4239875"/>
              <a:gd name="connsiteY15491" fmla="*/ 797218 h 4527226"/>
              <a:gd name="connsiteX15492" fmla="*/ 166205 w 4239875"/>
              <a:gd name="connsiteY15492" fmla="*/ 797517 h 4527226"/>
              <a:gd name="connsiteX15493" fmla="*/ 166645 w 4239875"/>
              <a:gd name="connsiteY15493" fmla="*/ 798063 h 4527226"/>
              <a:gd name="connsiteX15494" fmla="*/ 166647 w 4239875"/>
              <a:gd name="connsiteY15494" fmla="*/ 798053 h 4527226"/>
              <a:gd name="connsiteX15495" fmla="*/ 632479 w 4239875"/>
              <a:gd name="connsiteY15495" fmla="*/ 796450 h 4527226"/>
              <a:gd name="connsiteX15496" fmla="*/ 639395 w 4239875"/>
              <a:gd name="connsiteY15496" fmla="*/ 807577 h 4527226"/>
              <a:gd name="connsiteX15497" fmla="*/ 632479 w 4239875"/>
              <a:gd name="connsiteY15497" fmla="*/ 796450 h 4527226"/>
              <a:gd name="connsiteX15498" fmla="*/ 664683 w 4239875"/>
              <a:gd name="connsiteY15498" fmla="*/ 796199 h 4527226"/>
              <a:gd name="connsiteX15499" fmla="*/ 653335 w 4239875"/>
              <a:gd name="connsiteY15499" fmla="*/ 802370 h 4527226"/>
              <a:gd name="connsiteX15500" fmla="*/ 658765 w 4239875"/>
              <a:gd name="connsiteY15500" fmla="*/ 829157 h 4527226"/>
              <a:gd name="connsiteX15501" fmla="*/ 674259 w 4239875"/>
              <a:gd name="connsiteY15501" fmla="*/ 801194 h 4527226"/>
              <a:gd name="connsiteX15502" fmla="*/ 664683 w 4239875"/>
              <a:gd name="connsiteY15502" fmla="*/ 796199 h 4527226"/>
              <a:gd name="connsiteX15503" fmla="*/ 3250225 w 4239875"/>
              <a:gd name="connsiteY15503" fmla="*/ 795060 h 4527226"/>
              <a:gd name="connsiteX15504" fmla="*/ 3254616 w 4239875"/>
              <a:gd name="connsiteY15504" fmla="*/ 800401 h 4527226"/>
              <a:gd name="connsiteX15505" fmla="*/ 3252365 w 4239875"/>
              <a:gd name="connsiteY15505" fmla="*/ 796689 h 4527226"/>
              <a:gd name="connsiteX15506" fmla="*/ 3250225 w 4239875"/>
              <a:gd name="connsiteY15506" fmla="*/ 795060 h 4527226"/>
              <a:gd name="connsiteX15507" fmla="*/ 3519940 w 4239875"/>
              <a:gd name="connsiteY15507" fmla="*/ 794721 h 4527226"/>
              <a:gd name="connsiteX15508" fmla="*/ 3521023 w 4239875"/>
              <a:gd name="connsiteY15508" fmla="*/ 804408 h 4527226"/>
              <a:gd name="connsiteX15509" fmla="*/ 3516957 w 4239875"/>
              <a:gd name="connsiteY15509" fmla="*/ 803082 h 4527226"/>
              <a:gd name="connsiteX15510" fmla="*/ 3519940 w 4239875"/>
              <a:gd name="connsiteY15510" fmla="*/ 794721 h 4527226"/>
              <a:gd name="connsiteX15511" fmla="*/ 3196716 w 4239875"/>
              <a:gd name="connsiteY15511" fmla="*/ 793363 h 4527226"/>
              <a:gd name="connsiteX15512" fmla="*/ 3196957 w 4239875"/>
              <a:gd name="connsiteY15512" fmla="*/ 793895 h 4527226"/>
              <a:gd name="connsiteX15513" fmla="*/ 3197076 w 4239875"/>
              <a:gd name="connsiteY15513" fmla="*/ 793492 h 4527226"/>
              <a:gd name="connsiteX15514" fmla="*/ 319466 w 4239875"/>
              <a:gd name="connsiteY15514" fmla="*/ 791230 h 4527226"/>
              <a:gd name="connsiteX15515" fmla="*/ 317049 w 4239875"/>
              <a:gd name="connsiteY15515" fmla="*/ 793247 h 4527226"/>
              <a:gd name="connsiteX15516" fmla="*/ 320148 w 4239875"/>
              <a:gd name="connsiteY15516" fmla="*/ 792838 h 4527226"/>
              <a:gd name="connsiteX15517" fmla="*/ 319466 w 4239875"/>
              <a:gd name="connsiteY15517" fmla="*/ 791230 h 4527226"/>
              <a:gd name="connsiteX15518" fmla="*/ 221909 w 4239875"/>
              <a:gd name="connsiteY15518" fmla="*/ 790055 h 4527226"/>
              <a:gd name="connsiteX15519" fmla="*/ 223987 w 4239875"/>
              <a:gd name="connsiteY15519" fmla="*/ 799819 h 4527226"/>
              <a:gd name="connsiteX15520" fmla="*/ 221909 w 4239875"/>
              <a:gd name="connsiteY15520" fmla="*/ 790055 h 4527226"/>
              <a:gd name="connsiteX15521" fmla="*/ 931638 w 4239875"/>
              <a:gd name="connsiteY15521" fmla="*/ 789691 h 4527226"/>
              <a:gd name="connsiteX15522" fmla="*/ 932732 w 4239875"/>
              <a:gd name="connsiteY15522" fmla="*/ 807654 h 4527226"/>
              <a:gd name="connsiteX15523" fmla="*/ 944313 w 4239875"/>
              <a:gd name="connsiteY15523" fmla="*/ 802782 h 4527226"/>
              <a:gd name="connsiteX15524" fmla="*/ 931638 w 4239875"/>
              <a:gd name="connsiteY15524" fmla="*/ 789691 h 4527226"/>
              <a:gd name="connsiteX15525" fmla="*/ 3699834 w 4239875"/>
              <a:gd name="connsiteY15525" fmla="*/ 788628 h 4527226"/>
              <a:gd name="connsiteX15526" fmla="*/ 3685011 w 4239875"/>
              <a:gd name="connsiteY15526" fmla="*/ 818818 h 4527226"/>
              <a:gd name="connsiteX15527" fmla="*/ 3693650 w 4239875"/>
              <a:gd name="connsiteY15527" fmla="*/ 807478 h 4527226"/>
              <a:gd name="connsiteX15528" fmla="*/ 3699834 w 4239875"/>
              <a:gd name="connsiteY15528" fmla="*/ 788628 h 4527226"/>
              <a:gd name="connsiteX15529" fmla="*/ 526656 w 4239875"/>
              <a:gd name="connsiteY15529" fmla="*/ 788351 h 4527226"/>
              <a:gd name="connsiteX15530" fmla="*/ 520284 w 4239875"/>
              <a:gd name="connsiteY15530" fmla="*/ 790104 h 4527226"/>
              <a:gd name="connsiteX15531" fmla="*/ 522810 w 4239875"/>
              <a:gd name="connsiteY15531" fmla="*/ 792366 h 4527226"/>
              <a:gd name="connsiteX15532" fmla="*/ 514110 w 4239875"/>
              <a:gd name="connsiteY15532" fmla="*/ 802580 h 4527226"/>
              <a:gd name="connsiteX15533" fmla="*/ 523978 w 4239875"/>
              <a:gd name="connsiteY15533" fmla="*/ 812771 h 4527226"/>
              <a:gd name="connsiteX15534" fmla="*/ 528017 w 4239875"/>
              <a:gd name="connsiteY15534" fmla="*/ 801224 h 4527226"/>
              <a:gd name="connsiteX15535" fmla="*/ 526086 w 4239875"/>
              <a:gd name="connsiteY15535" fmla="*/ 794018 h 4527226"/>
              <a:gd name="connsiteX15536" fmla="*/ 527338 w 4239875"/>
              <a:gd name="connsiteY15536" fmla="*/ 794039 h 4527226"/>
              <a:gd name="connsiteX15537" fmla="*/ 530929 w 4239875"/>
              <a:gd name="connsiteY15537" fmla="*/ 791574 h 4527226"/>
              <a:gd name="connsiteX15538" fmla="*/ 526656 w 4239875"/>
              <a:gd name="connsiteY15538" fmla="*/ 788351 h 4527226"/>
              <a:gd name="connsiteX15539" fmla="*/ 615319 w 4239875"/>
              <a:gd name="connsiteY15539" fmla="*/ 786727 h 4527226"/>
              <a:gd name="connsiteX15540" fmla="*/ 611258 w 4239875"/>
              <a:gd name="connsiteY15540" fmla="*/ 786739 h 4527226"/>
              <a:gd name="connsiteX15541" fmla="*/ 620161 w 4239875"/>
              <a:gd name="connsiteY15541" fmla="*/ 795936 h 4527226"/>
              <a:gd name="connsiteX15542" fmla="*/ 617309 w 4239875"/>
              <a:gd name="connsiteY15542" fmla="*/ 788502 h 4527226"/>
              <a:gd name="connsiteX15543" fmla="*/ 615319 w 4239875"/>
              <a:gd name="connsiteY15543" fmla="*/ 786727 h 4527226"/>
              <a:gd name="connsiteX15544" fmla="*/ 868903 w 4239875"/>
              <a:gd name="connsiteY15544" fmla="*/ 785379 h 4527226"/>
              <a:gd name="connsiteX15545" fmla="*/ 877812 w 4239875"/>
              <a:gd name="connsiteY15545" fmla="*/ 794579 h 4527226"/>
              <a:gd name="connsiteX15546" fmla="*/ 875201 w 4239875"/>
              <a:gd name="connsiteY15546" fmla="*/ 788194 h 4527226"/>
              <a:gd name="connsiteX15547" fmla="*/ 868903 w 4239875"/>
              <a:gd name="connsiteY15547" fmla="*/ 785379 h 4527226"/>
              <a:gd name="connsiteX15548" fmla="*/ 697321 w 4239875"/>
              <a:gd name="connsiteY15548" fmla="*/ 784428 h 4527226"/>
              <a:gd name="connsiteX15549" fmla="*/ 695620 w 4239875"/>
              <a:gd name="connsiteY15549" fmla="*/ 786543 h 4527226"/>
              <a:gd name="connsiteX15550" fmla="*/ 705803 w 4239875"/>
              <a:gd name="connsiteY15550" fmla="*/ 793188 h 4527226"/>
              <a:gd name="connsiteX15551" fmla="*/ 700293 w 4239875"/>
              <a:gd name="connsiteY15551" fmla="*/ 786531 h 4527226"/>
              <a:gd name="connsiteX15552" fmla="*/ 697321 w 4239875"/>
              <a:gd name="connsiteY15552" fmla="*/ 784428 h 4527226"/>
              <a:gd name="connsiteX15553" fmla="*/ 3424040 w 4239875"/>
              <a:gd name="connsiteY15553" fmla="*/ 783795 h 4527226"/>
              <a:gd name="connsiteX15554" fmla="*/ 3421625 w 4239875"/>
              <a:gd name="connsiteY15554" fmla="*/ 785790 h 4527226"/>
              <a:gd name="connsiteX15555" fmla="*/ 3423022 w 4239875"/>
              <a:gd name="connsiteY15555" fmla="*/ 786244 h 4527226"/>
              <a:gd name="connsiteX15556" fmla="*/ 3421465 w 4239875"/>
              <a:gd name="connsiteY15556" fmla="*/ 788794 h 4527226"/>
              <a:gd name="connsiteX15557" fmla="*/ 3431607 w 4239875"/>
              <a:gd name="connsiteY15557" fmla="*/ 786160 h 4527226"/>
              <a:gd name="connsiteX15558" fmla="*/ 3424040 w 4239875"/>
              <a:gd name="connsiteY15558" fmla="*/ 783795 h 4527226"/>
              <a:gd name="connsiteX15559" fmla="*/ 973659 w 4239875"/>
              <a:gd name="connsiteY15559" fmla="*/ 783253 h 4527226"/>
              <a:gd name="connsiteX15560" fmla="*/ 975239 w 4239875"/>
              <a:gd name="connsiteY15560" fmla="*/ 794151 h 4527226"/>
              <a:gd name="connsiteX15561" fmla="*/ 973659 w 4239875"/>
              <a:gd name="connsiteY15561" fmla="*/ 783253 h 4527226"/>
              <a:gd name="connsiteX15562" fmla="*/ 275185 w 4239875"/>
              <a:gd name="connsiteY15562" fmla="*/ 782343 h 4527226"/>
              <a:gd name="connsiteX15563" fmla="*/ 293759 w 4239875"/>
              <a:gd name="connsiteY15563" fmla="*/ 814883 h 4527226"/>
              <a:gd name="connsiteX15564" fmla="*/ 300475 w 4239875"/>
              <a:gd name="connsiteY15564" fmla="*/ 810415 h 4527226"/>
              <a:gd name="connsiteX15565" fmla="*/ 309386 w 4239875"/>
              <a:gd name="connsiteY15565" fmla="*/ 807890 h 4527226"/>
              <a:gd name="connsiteX15566" fmla="*/ 308131 w 4239875"/>
              <a:gd name="connsiteY15566" fmla="*/ 794864 h 4527226"/>
              <a:gd name="connsiteX15567" fmla="*/ 291528 w 4239875"/>
              <a:gd name="connsiteY15567" fmla="*/ 802803 h 4527226"/>
              <a:gd name="connsiteX15568" fmla="*/ 305040 w 4239875"/>
              <a:gd name="connsiteY15568" fmla="*/ 789718 h 4527226"/>
              <a:gd name="connsiteX15569" fmla="*/ 288194 w 4239875"/>
              <a:gd name="connsiteY15569" fmla="*/ 793823 h 4527226"/>
              <a:gd name="connsiteX15570" fmla="*/ 275185 w 4239875"/>
              <a:gd name="connsiteY15570" fmla="*/ 782343 h 4527226"/>
              <a:gd name="connsiteX15571" fmla="*/ 904368 w 4239875"/>
              <a:gd name="connsiteY15571" fmla="*/ 781695 h 4527226"/>
              <a:gd name="connsiteX15572" fmla="*/ 908025 w 4239875"/>
              <a:gd name="connsiteY15572" fmla="*/ 810857 h 4527226"/>
              <a:gd name="connsiteX15573" fmla="*/ 925572 w 4239875"/>
              <a:gd name="connsiteY15573" fmla="*/ 813486 h 4527226"/>
              <a:gd name="connsiteX15574" fmla="*/ 904368 w 4239875"/>
              <a:gd name="connsiteY15574" fmla="*/ 781695 h 4527226"/>
              <a:gd name="connsiteX15575" fmla="*/ 3856855 w 4239875"/>
              <a:gd name="connsiteY15575" fmla="*/ 780749 h 4527226"/>
              <a:gd name="connsiteX15576" fmla="*/ 3856572 w 4239875"/>
              <a:gd name="connsiteY15576" fmla="*/ 791755 h 4527226"/>
              <a:gd name="connsiteX15577" fmla="*/ 3856855 w 4239875"/>
              <a:gd name="connsiteY15577" fmla="*/ 780749 h 4527226"/>
              <a:gd name="connsiteX15578" fmla="*/ 1108927 w 4239875"/>
              <a:gd name="connsiteY15578" fmla="*/ 780004 h 4527226"/>
              <a:gd name="connsiteX15579" fmla="*/ 1123017 w 4239875"/>
              <a:gd name="connsiteY15579" fmla="*/ 804321 h 4527226"/>
              <a:gd name="connsiteX15580" fmla="*/ 1116118 w 4239875"/>
              <a:gd name="connsiteY15580" fmla="*/ 781814 h 4527226"/>
              <a:gd name="connsiteX15581" fmla="*/ 1108927 w 4239875"/>
              <a:gd name="connsiteY15581" fmla="*/ 780004 h 4527226"/>
              <a:gd name="connsiteX15582" fmla="*/ 3748903 w 4239875"/>
              <a:gd name="connsiteY15582" fmla="*/ 779867 h 4527226"/>
              <a:gd name="connsiteX15583" fmla="*/ 3735790 w 4239875"/>
              <a:gd name="connsiteY15583" fmla="*/ 786991 h 4527226"/>
              <a:gd name="connsiteX15584" fmla="*/ 3728444 w 4239875"/>
              <a:gd name="connsiteY15584" fmla="*/ 799998 h 4527226"/>
              <a:gd name="connsiteX15585" fmla="*/ 3737694 w 4239875"/>
              <a:gd name="connsiteY15585" fmla="*/ 802262 h 4527226"/>
              <a:gd name="connsiteX15586" fmla="*/ 3739718 w 4239875"/>
              <a:gd name="connsiteY15586" fmla="*/ 793022 h 4527226"/>
              <a:gd name="connsiteX15587" fmla="*/ 3743596 w 4239875"/>
              <a:gd name="connsiteY15587" fmla="*/ 795839 h 4527226"/>
              <a:gd name="connsiteX15588" fmla="*/ 3743661 w 4239875"/>
              <a:gd name="connsiteY15588" fmla="*/ 795716 h 4527226"/>
              <a:gd name="connsiteX15589" fmla="*/ 3748903 w 4239875"/>
              <a:gd name="connsiteY15589" fmla="*/ 779867 h 4527226"/>
              <a:gd name="connsiteX15590" fmla="*/ 3477535 w 4239875"/>
              <a:gd name="connsiteY15590" fmla="*/ 779708 h 4527226"/>
              <a:gd name="connsiteX15591" fmla="*/ 3477016 w 4239875"/>
              <a:gd name="connsiteY15591" fmla="*/ 811180 h 4527226"/>
              <a:gd name="connsiteX15592" fmla="*/ 3466414 w 4239875"/>
              <a:gd name="connsiteY15592" fmla="*/ 803104 h 4527226"/>
              <a:gd name="connsiteX15593" fmla="*/ 3472174 w 4239875"/>
              <a:gd name="connsiteY15593" fmla="*/ 795542 h 4527226"/>
              <a:gd name="connsiteX15594" fmla="*/ 3477535 w 4239875"/>
              <a:gd name="connsiteY15594" fmla="*/ 779708 h 4527226"/>
              <a:gd name="connsiteX15595" fmla="*/ 3056773 w 4239875"/>
              <a:gd name="connsiteY15595" fmla="*/ 779438 h 4527226"/>
              <a:gd name="connsiteX15596" fmla="*/ 3053457 w 4239875"/>
              <a:gd name="connsiteY15596" fmla="*/ 783260 h 4527226"/>
              <a:gd name="connsiteX15597" fmla="*/ 3063292 w 4239875"/>
              <a:gd name="connsiteY15597" fmla="*/ 780987 h 4527226"/>
              <a:gd name="connsiteX15598" fmla="*/ 3056773 w 4239875"/>
              <a:gd name="connsiteY15598" fmla="*/ 779438 h 4527226"/>
              <a:gd name="connsiteX15599" fmla="*/ 4088456 w 4239875"/>
              <a:gd name="connsiteY15599" fmla="*/ 779207 h 4527226"/>
              <a:gd name="connsiteX15600" fmla="*/ 4088642 w 4239875"/>
              <a:gd name="connsiteY15600" fmla="*/ 779934 h 4527226"/>
              <a:gd name="connsiteX15601" fmla="*/ 4079579 w 4239875"/>
              <a:gd name="connsiteY15601" fmla="*/ 818868 h 4527226"/>
              <a:gd name="connsiteX15602" fmla="*/ 4076385 w 4239875"/>
              <a:gd name="connsiteY15602" fmla="*/ 823875 h 4527226"/>
              <a:gd name="connsiteX15603" fmla="*/ 4078379 w 4239875"/>
              <a:gd name="connsiteY15603" fmla="*/ 824018 h 4527226"/>
              <a:gd name="connsiteX15604" fmla="*/ 4076420 w 4239875"/>
              <a:gd name="connsiteY15604" fmla="*/ 832436 h 4527226"/>
              <a:gd name="connsiteX15605" fmla="*/ 4073907 w 4239875"/>
              <a:gd name="connsiteY15605" fmla="*/ 841484 h 4527226"/>
              <a:gd name="connsiteX15606" fmla="*/ 4070144 w 4239875"/>
              <a:gd name="connsiteY15606" fmla="*/ 839941 h 4527226"/>
              <a:gd name="connsiteX15607" fmla="*/ 4073298 w 4239875"/>
              <a:gd name="connsiteY15607" fmla="*/ 828556 h 4527226"/>
              <a:gd name="connsiteX15608" fmla="*/ 3970654 w 4239875"/>
              <a:gd name="connsiteY15608" fmla="*/ 778205 h 4527226"/>
              <a:gd name="connsiteX15609" fmla="*/ 3965247 w 4239875"/>
              <a:gd name="connsiteY15609" fmla="*/ 788556 h 4527226"/>
              <a:gd name="connsiteX15610" fmla="*/ 3965508 w 4239875"/>
              <a:gd name="connsiteY15610" fmla="*/ 792671 h 4527226"/>
              <a:gd name="connsiteX15611" fmla="*/ 3965689 w 4239875"/>
              <a:gd name="connsiteY15611" fmla="*/ 795508 h 4527226"/>
              <a:gd name="connsiteX15612" fmla="*/ 620124 w 4239875"/>
              <a:gd name="connsiteY15612" fmla="*/ 777975 h 4527226"/>
              <a:gd name="connsiteX15613" fmla="*/ 619625 w 4239875"/>
              <a:gd name="connsiteY15613" fmla="*/ 780852 h 4527226"/>
              <a:gd name="connsiteX15614" fmla="*/ 619264 w 4239875"/>
              <a:gd name="connsiteY15614" fmla="*/ 778700 h 4527226"/>
              <a:gd name="connsiteX15615" fmla="*/ 1067969 w 4239875"/>
              <a:gd name="connsiteY15615" fmla="*/ 775645 h 4527226"/>
              <a:gd name="connsiteX15616" fmla="*/ 1067338 w 4239875"/>
              <a:gd name="connsiteY15616" fmla="*/ 775684 h 4527226"/>
              <a:gd name="connsiteX15617" fmla="*/ 1065598 w 4239875"/>
              <a:gd name="connsiteY15617" fmla="*/ 775792 h 4527226"/>
              <a:gd name="connsiteX15618" fmla="*/ 1063687 w 4239875"/>
              <a:gd name="connsiteY15618" fmla="*/ 775910 h 4527226"/>
              <a:gd name="connsiteX15619" fmla="*/ 1064557 w 4239875"/>
              <a:gd name="connsiteY15619" fmla="*/ 775857 h 4527226"/>
              <a:gd name="connsiteX15620" fmla="*/ 1065598 w 4239875"/>
              <a:gd name="connsiteY15620" fmla="*/ 775792 h 4527226"/>
              <a:gd name="connsiteX15621" fmla="*/ 1066362 w 4239875"/>
              <a:gd name="connsiteY15621" fmla="*/ 775745 h 4527226"/>
              <a:gd name="connsiteX15622" fmla="*/ 1067338 w 4239875"/>
              <a:gd name="connsiteY15622" fmla="*/ 775684 h 4527226"/>
              <a:gd name="connsiteX15623" fmla="*/ 1067902 w 4239875"/>
              <a:gd name="connsiteY15623" fmla="*/ 775650 h 4527226"/>
              <a:gd name="connsiteX15624" fmla="*/ 1067969 w 4239875"/>
              <a:gd name="connsiteY15624" fmla="*/ 775645 h 4527226"/>
              <a:gd name="connsiteX15625" fmla="*/ 3546236 w 4239875"/>
              <a:gd name="connsiteY15625" fmla="*/ 774747 h 4527226"/>
              <a:gd name="connsiteX15626" fmla="*/ 3544872 w 4239875"/>
              <a:gd name="connsiteY15626" fmla="*/ 774917 h 4527226"/>
              <a:gd name="connsiteX15627" fmla="*/ 3546189 w 4239875"/>
              <a:gd name="connsiteY15627" fmla="*/ 774752 h 4527226"/>
              <a:gd name="connsiteX15628" fmla="*/ 3813051 w 4239875"/>
              <a:gd name="connsiteY15628" fmla="*/ 772356 h 4527226"/>
              <a:gd name="connsiteX15629" fmla="*/ 3825126 w 4239875"/>
              <a:gd name="connsiteY15629" fmla="*/ 775826 h 4527226"/>
              <a:gd name="connsiteX15630" fmla="*/ 3814083 w 4239875"/>
              <a:gd name="connsiteY15630" fmla="*/ 790322 h 4527226"/>
              <a:gd name="connsiteX15631" fmla="*/ 3813051 w 4239875"/>
              <a:gd name="connsiteY15631" fmla="*/ 772356 h 4527226"/>
              <a:gd name="connsiteX15632" fmla="*/ 863804 w 4239875"/>
              <a:gd name="connsiteY15632" fmla="*/ 770650 h 4527226"/>
              <a:gd name="connsiteX15633" fmla="*/ 872712 w 4239875"/>
              <a:gd name="connsiteY15633" fmla="*/ 779850 h 4527226"/>
              <a:gd name="connsiteX15634" fmla="*/ 867718 w 4239875"/>
              <a:gd name="connsiteY15634" fmla="*/ 770821 h 4527226"/>
              <a:gd name="connsiteX15635" fmla="*/ 863804 w 4239875"/>
              <a:gd name="connsiteY15635" fmla="*/ 770650 h 4527226"/>
              <a:gd name="connsiteX15636" fmla="*/ 3195984 w 4239875"/>
              <a:gd name="connsiteY15636" fmla="*/ 770645 h 4527226"/>
              <a:gd name="connsiteX15637" fmla="*/ 3201339 w 4239875"/>
              <a:gd name="connsiteY15637" fmla="*/ 774724 h 4527226"/>
              <a:gd name="connsiteX15638" fmla="*/ 3196212 w 4239875"/>
              <a:gd name="connsiteY15638" fmla="*/ 781453 h 4527226"/>
              <a:gd name="connsiteX15639" fmla="*/ 3190857 w 4239875"/>
              <a:gd name="connsiteY15639" fmla="*/ 777374 h 4527226"/>
              <a:gd name="connsiteX15640" fmla="*/ 3195984 w 4239875"/>
              <a:gd name="connsiteY15640" fmla="*/ 770645 h 4527226"/>
              <a:gd name="connsiteX15641" fmla="*/ 966795 w 4239875"/>
              <a:gd name="connsiteY15641" fmla="*/ 769835 h 4527226"/>
              <a:gd name="connsiteX15642" fmla="*/ 960994 w 4239875"/>
              <a:gd name="connsiteY15642" fmla="*/ 771569 h 4527226"/>
              <a:gd name="connsiteX15643" fmla="*/ 971189 w 4239875"/>
              <a:gd name="connsiteY15643" fmla="*/ 774124 h 4527226"/>
              <a:gd name="connsiteX15644" fmla="*/ 966795 w 4239875"/>
              <a:gd name="connsiteY15644" fmla="*/ 769835 h 4527226"/>
              <a:gd name="connsiteX15645" fmla="*/ 3219237 w 4239875"/>
              <a:gd name="connsiteY15645" fmla="*/ 769445 h 4527226"/>
              <a:gd name="connsiteX15646" fmla="*/ 3220825 w 4239875"/>
              <a:gd name="connsiteY15646" fmla="*/ 770463 h 4527226"/>
              <a:gd name="connsiteX15647" fmla="*/ 3212574 w 4239875"/>
              <a:gd name="connsiteY15647" fmla="*/ 772785 h 4527226"/>
              <a:gd name="connsiteX15648" fmla="*/ 3216584 w 4239875"/>
              <a:gd name="connsiteY15648" fmla="*/ 777526 h 4527226"/>
              <a:gd name="connsiteX15649" fmla="*/ 3219076 w 4239875"/>
              <a:gd name="connsiteY15649" fmla="*/ 801017 h 4527226"/>
              <a:gd name="connsiteX15650" fmla="*/ 3228108 w 4239875"/>
              <a:gd name="connsiteY15650" fmla="*/ 798082 h 4527226"/>
              <a:gd name="connsiteX15651" fmla="*/ 3226601 w 4239875"/>
              <a:gd name="connsiteY15651" fmla="*/ 806749 h 4527226"/>
              <a:gd name="connsiteX15652" fmla="*/ 3225764 w 4239875"/>
              <a:gd name="connsiteY15652" fmla="*/ 809708 h 4527226"/>
              <a:gd name="connsiteX15653" fmla="*/ 3204611 w 4239875"/>
              <a:gd name="connsiteY15653" fmla="*/ 828928 h 4527226"/>
              <a:gd name="connsiteX15654" fmla="*/ 3203326 w 4239875"/>
              <a:gd name="connsiteY15654" fmla="*/ 833263 h 4527226"/>
              <a:gd name="connsiteX15655" fmla="*/ 3203198 w 4239875"/>
              <a:gd name="connsiteY15655" fmla="*/ 832842 h 4527226"/>
              <a:gd name="connsiteX15656" fmla="*/ 3203111 w 4239875"/>
              <a:gd name="connsiteY15656" fmla="*/ 835787 h 4527226"/>
              <a:gd name="connsiteX15657" fmla="*/ 3202106 w 4239875"/>
              <a:gd name="connsiteY15657" fmla="*/ 837640 h 4527226"/>
              <a:gd name="connsiteX15658" fmla="*/ 3200653 w 4239875"/>
              <a:gd name="connsiteY15658" fmla="*/ 847503 h 4527226"/>
              <a:gd name="connsiteX15659" fmla="*/ 3196159 w 4239875"/>
              <a:gd name="connsiteY15659" fmla="*/ 857494 h 4527226"/>
              <a:gd name="connsiteX15660" fmla="*/ 3187728 w 4239875"/>
              <a:gd name="connsiteY15660" fmla="*/ 886402 h 4527226"/>
              <a:gd name="connsiteX15661" fmla="*/ 3216843 w 4239875"/>
              <a:gd name="connsiteY15661" fmla="*/ 877174 h 4527226"/>
              <a:gd name="connsiteX15662" fmla="*/ 3216086 w 4239875"/>
              <a:gd name="connsiteY15662" fmla="*/ 946934 h 4527226"/>
              <a:gd name="connsiteX15663" fmla="*/ 3215131 w 4239875"/>
              <a:gd name="connsiteY15663" fmla="*/ 983502 h 4527226"/>
              <a:gd name="connsiteX15664" fmla="*/ 3210642 w 4239875"/>
              <a:gd name="connsiteY15664" fmla="*/ 1007236 h 4527226"/>
              <a:gd name="connsiteX15665" fmla="*/ 3197277 w 4239875"/>
              <a:gd name="connsiteY15665" fmla="*/ 987239 h 4527226"/>
              <a:gd name="connsiteX15666" fmla="*/ 3181493 w 4239875"/>
              <a:gd name="connsiteY15666" fmla="*/ 996807 h 4527226"/>
              <a:gd name="connsiteX15667" fmla="*/ 3197440 w 4239875"/>
              <a:gd name="connsiteY15667" fmla="*/ 1008955 h 4527226"/>
              <a:gd name="connsiteX15668" fmla="*/ 3183420 w 4239875"/>
              <a:gd name="connsiteY15668" fmla="*/ 1013978 h 4527226"/>
              <a:gd name="connsiteX15669" fmla="*/ 3179877 w 4239875"/>
              <a:gd name="connsiteY15669" fmla="*/ 1036470 h 4527226"/>
              <a:gd name="connsiteX15670" fmla="*/ 3189531 w 4239875"/>
              <a:gd name="connsiteY15670" fmla="*/ 1040926 h 4527226"/>
              <a:gd name="connsiteX15671" fmla="*/ 3190416 w 4239875"/>
              <a:gd name="connsiteY15671" fmla="*/ 1044193 h 4527226"/>
              <a:gd name="connsiteX15672" fmla="*/ 3191819 w 4239875"/>
              <a:gd name="connsiteY15672" fmla="*/ 1049371 h 4527226"/>
              <a:gd name="connsiteX15673" fmla="*/ 3178888 w 4239875"/>
              <a:gd name="connsiteY15673" fmla="*/ 1053382 h 4527226"/>
              <a:gd name="connsiteX15674" fmla="*/ 3185253 w 4239875"/>
              <a:gd name="connsiteY15674" fmla="*/ 1040565 h 4527226"/>
              <a:gd name="connsiteX15675" fmla="*/ 3170758 w 4239875"/>
              <a:gd name="connsiteY15675" fmla="*/ 1070743 h 4527226"/>
              <a:gd name="connsiteX15676" fmla="*/ 3184907 w 4239875"/>
              <a:gd name="connsiteY15676" fmla="*/ 1067782 h 4527226"/>
              <a:gd name="connsiteX15677" fmla="*/ 3188424 w 4239875"/>
              <a:gd name="connsiteY15677" fmla="*/ 1094015 h 4527226"/>
              <a:gd name="connsiteX15678" fmla="*/ 3188414 w 4239875"/>
              <a:gd name="connsiteY15678" fmla="*/ 1099380 h 4527226"/>
              <a:gd name="connsiteX15679" fmla="*/ 3188436 w 4239875"/>
              <a:gd name="connsiteY15679" fmla="*/ 1099324 h 4527226"/>
              <a:gd name="connsiteX15680" fmla="*/ 3192458 w 4239875"/>
              <a:gd name="connsiteY15680" fmla="*/ 1093077 h 4527226"/>
              <a:gd name="connsiteX15681" fmla="*/ 3188929 w 4239875"/>
              <a:gd name="connsiteY15681" fmla="*/ 1083128 h 4527226"/>
              <a:gd name="connsiteX15682" fmla="*/ 3196762 w 4239875"/>
              <a:gd name="connsiteY15682" fmla="*/ 1086458 h 4527226"/>
              <a:gd name="connsiteX15683" fmla="*/ 3205342 w 4239875"/>
              <a:gd name="connsiteY15683" fmla="*/ 1075194 h 4527226"/>
              <a:gd name="connsiteX15684" fmla="*/ 3203101 w 4239875"/>
              <a:gd name="connsiteY15684" fmla="*/ 1060425 h 4527226"/>
              <a:gd name="connsiteX15685" fmla="*/ 3215024 w 4239875"/>
              <a:gd name="connsiteY15685" fmla="*/ 1035918 h 4527226"/>
              <a:gd name="connsiteX15686" fmla="*/ 3224037 w 4239875"/>
              <a:gd name="connsiteY15686" fmla="*/ 1026300 h 4527226"/>
              <a:gd name="connsiteX15687" fmla="*/ 3226323 w 4239875"/>
              <a:gd name="connsiteY15687" fmla="*/ 1026095 h 4527226"/>
              <a:gd name="connsiteX15688" fmla="*/ 3228676 w 4239875"/>
              <a:gd name="connsiteY15688" fmla="*/ 1003634 h 4527226"/>
              <a:gd name="connsiteX15689" fmla="*/ 3231816 w 4239875"/>
              <a:gd name="connsiteY15689" fmla="*/ 988361 h 4527226"/>
              <a:gd name="connsiteX15690" fmla="*/ 3224034 w 4239875"/>
              <a:gd name="connsiteY15690" fmla="*/ 978507 h 4527226"/>
              <a:gd name="connsiteX15691" fmla="*/ 3225454 w 4239875"/>
              <a:gd name="connsiteY15691" fmla="*/ 952108 h 4527226"/>
              <a:gd name="connsiteX15692" fmla="*/ 3230938 w 4239875"/>
              <a:gd name="connsiteY15692" fmla="*/ 925208 h 4527226"/>
              <a:gd name="connsiteX15693" fmla="*/ 3242009 w 4239875"/>
              <a:gd name="connsiteY15693" fmla="*/ 859378 h 4527226"/>
              <a:gd name="connsiteX15694" fmla="*/ 3249475 w 4239875"/>
              <a:gd name="connsiteY15694" fmla="*/ 798655 h 4527226"/>
              <a:gd name="connsiteX15695" fmla="*/ 3244451 w 4239875"/>
              <a:gd name="connsiteY15695" fmla="*/ 781089 h 4527226"/>
              <a:gd name="connsiteX15696" fmla="*/ 3232323 w 4239875"/>
              <a:gd name="connsiteY15696" fmla="*/ 783627 h 4527226"/>
              <a:gd name="connsiteX15697" fmla="*/ 3234776 w 4239875"/>
              <a:gd name="connsiteY15697" fmla="*/ 773718 h 4527226"/>
              <a:gd name="connsiteX15698" fmla="*/ 3226947 w 4239875"/>
              <a:gd name="connsiteY15698" fmla="*/ 779532 h 4527226"/>
              <a:gd name="connsiteX15699" fmla="*/ 3220729 w 4239875"/>
              <a:gd name="connsiteY15699" fmla="*/ 770132 h 4527226"/>
              <a:gd name="connsiteX15700" fmla="*/ 853975 w 4239875"/>
              <a:gd name="connsiteY15700" fmla="*/ 768223 h 4527226"/>
              <a:gd name="connsiteX15701" fmla="*/ 857472 w 4239875"/>
              <a:gd name="connsiteY15701" fmla="*/ 795786 h 4527226"/>
              <a:gd name="connsiteX15702" fmla="*/ 866235 w 4239875"/>
              <a:gd name="connsiteY15702" fmla="*/ 782880 h 4527226"/>
              <a:gd name="connsiteX15703" fmla="*/ 853975 w 4239875"/>
              <a:gd name="connsiteY15703" fmla="*/ 768223 h 4527226"/>
              <a:gd name="connsiteX15704" fmla="*/ 550833 w 4239875"/>
              <a:gd name="connsiteY15704" fmla="*/ 767983 h 4527226"/>
              <a:gd name="connsiteX15705" fmla="*/ 559199 w 4239875"/>
              <a:gd name="connsiteY15705" fmla="*/ 785971 h 4527226"/>
              <a:gd name="connsiteX15706" fmla="*/ 569115 w 4239875"/>
              <a:gd name="connsiteY15706" fmla="*/ 796212 h 4527226"/>
              <a:gd name="connsiteX15707" fmla="*/ 550833 w 4239875"/>
              <a:gd name="connsiteY15707" fmla="*/ 767983 h 4527226"/>
              <a:gd name="connsiteX15708" fmla="*/ 3706051 w 4239875"/>
              <a:gd name="connsiteY15708" fmla="*/ 767982 h 4527226"/>
              <a:gd name="connsiteX15709" fmla="*/ 3698552 w 4239875"/>
              <a:gd name="connsiteY15709" fmla="*/ 775616 h 4527226"/>
              <a:gd name="connsiteX15710" fmla="*/ 3699627 w 4239875"/>
              <a:gd name="connsiteY15710" fmla="*/ 785250 h 4527226"/>
              <a:gd name="connsiteX15711" fmla="*/ 3701577 w 4239875"/>
              <a:gd name="connsiteY15711" fmla="*/ 781786 h 4527226"/>
              <a:gd name="connsiteX15712" fmla="*/ 3702081 w 4239875"/>
              <a:gd name="connsiteY15712" fmla="*/ 782024 h 4527226"/>
              <a:gd name="connsiteX15713" fmla="*/ 3705452 w 4239875"/>
              <a:gd name="connsiteY15713" fmla="*/ 780708 h 4527226"/>
              <a:gd name="connsiteX15714" fmla="*/ 3702899 w 4239875"/>
              <a:gd name="connsiteY15714" fmla="*/ 779439 h 4527226"/>
              <a:gd name="connsiteX15715" fmla="*/ 3709152 w 4239875"/>
              <a:gd name="connsiteY15715" fmla="*/ 768330 h 4527226"/>
              <a:gd name="connsiteX15716" fmla="*/ 3706051 w 4239875"/>
              <a:gd name="connsiteY15716" fmla="*/ 767982 h 4527226"/>
              <a:gd name="connsiteX15717" fmla="*/ 3861626 w 4239875"/>
              <a:gd name="connsiteY15717" fmla="*/ 767081 h 4527226"/>
              <a:gd name="connsiteX15718" fmla="*/ 3859379 w 4239875"/>
              <a:gd name="connsiteY15718" fmla="*/ 776592 h 4527226"/>
              <a:gd name="connsiteX15719" fmla="*/ 3861626 w 4239875"/>
              <a:gd name="connsiteY15719" fmla="*/ 767081 h 4527226"/>
              <a:gd name="connsiteX15720" fmla="*/ 3745818 w 4239875"/>
              <a:gd name="connsiteY15720" fmla="*/ 765982 h 4527226"/>
              <a:gd name="connsiteX15721" fmla="*/ 3743606 w 4239875"/>
              <a:gd name="connsiteY15721" fmla="*/ 775511 h 4527226"/>
              <a:gd name="connsiteX15722" fmla="*/ 3752637 w 4239875"/>
              <a:gd name="connsiteY15722" fmla="*/ 774701 h 4527226"/>
              <a:gd name="connsiteX15723" fmla="*/ 3745818 w 4239875"/>
              <a:gd name="connsiteY15723" fmla="*/ 765982 h 4527226"/>
              <a:gd name="connsiteX15724" fmla="*/ 1054459 w 4239875"/>
              <a:gd name="connsiteY15724" fmla="*/ 765686 h 4527226"/>
              <a:gd name="connsiteX15725" fmla="*/ 1054694 w 4239875"/>
              <a:gd name="connsiteY15725" fmla="*/ 768608 h 4527226"/>
              <a:gd name="connsiteX15726" fmla="*/ 1056423 w 4239875"/>
              <a:gd name="connsiteY15726" fmla="*/ 768728 h 4527226"/>
              <a:gd name="connsiteX15727" fmla="*/ 1057473 w 4239875"/>
              <a:gd name="connsiteY15727" fmla="*/ 768800 h 4527226"/>
              <a:gd name="connsiteX15728" fmla="*/ 1058223 w 4239875"/>
              <a:gd name="connsiteY15728" fmla="*/ 766300 h 4527226"/>
              <a:gd name="connsiteX15729" fmla="*/ 1054459 w 4239875"/>
              <a:gd name="connsiteY15729" fmla="*/ 765686 h 4527226"/>
              <a:gd name="connsiteX15730" fmla="*/ 501073 w 4239875"/>
              <a:gd name="connsiteY15730" fmla="*/ 765074 h 4527226"/>
              <a:gd name="connsiteX15731" fmla="*/ 508149 w 4239875"/>
              <a:gd name="connsiteY15731" fmla="*/ 780193 h 4527226"/>
              <a:gd name="connsiteX15732" fmla="*/ 512664 w 4239875"/>
              <a:gd name="connsiteY15732" fmla="*/ 786807 h 4527226"/>
              <a:gd name="connsiteX15733" fmla="*/ 523765 w 4239875"/>
              <a:gd name="connsiteY15733" fmla="*/ 782650 h 4527226"/>
              <a:gd name="connsiteX15734" fmla="*/ 514935 w 4239875"/>
              <a:gd name="connsiteY15734" fmla="*/ 770601 h 4527226"/>
              <a:gd name="connsiteX15735" fmla="*/ 501073 w 4239875"/>
              <a:gd name="connsiteY15735" fmla="*/ 765074 h 4527226"/>
              <a:gd name="connsiteX15736" fmla="*/ 3064671 w 4239875"/>
              <a:gd name="connsiteY15736" fmla="*/ 764733 h 4527226"/>
              <a:gd name="connsiteX15737" fmla="*/ 3058595 w 4239875"/>
              <a:gd name="connsiteY15737" fmla="*/ 766418 h 4527226"/>
              <a:gd name="connsiteX15738" fmla="*/ 3061467 w 4239875"/>
              <a:gd name="connsiteY15738" fmla="*/ 773515 h 4527226"/>
              <a:gd name="connsiteX15739" fmla="*/ 3064671 w 4239875"/>
              <a:gd name="connsiteY15739" fmla="*/ 764733 h 4527226"/>
              <a:gd name="connsiteX15740" fmla="*/ 4085116 w 4239875"/>
              <a:gd name="connsiteY15740" fmla="*/ 764146 h 4527226"/>
              <a:gd name="connsiteX15741" fmla="*/ 4084031 w 4239875"/>
              <a:gd name="connsiteY15741" fmla="*/ 768925 h 4527226"/>
              <a:gd name="connsiteX15742" fmla="*/ 4083345 w 4239875"/>
              <a:gd name="connsiteY15742" fmla="*/ 770027 h 4527226"/>
              <a:gd name="connsiteX15743" fmla="*/ 3480813 w 4239875"/>
              <a:gd name="connsiteY15743" fmla="*/ 763922 h 4527226"/>
              <a:gd name="connsiteX15744" fmla="*/ 3481297 w 4239875"/>
              <a:gd name="connsiteY15744" fmla="*/ 774022 h 4527226"/>
              <a:gd name="connsiteX15745" fmla="*/ 3479578 w 4239875"/>
              <a:gd name="connsiteY15745" fmla="*/ 776253 h 4527226"/>
              <a:gd name="connsiteX15746" fmla="*/ 3474556 w 4239875"/>
              <a:gd name="connsiteY15746" fmla="*/ 776144 h 4527226"/>
              <a:gd name="connsiteX15747" fmla="*/ 3480813 w 4239875"/>
              <a:gd name="connsiteY15747" fmla="*/ 763922 h 4527226"/>
              <a:gd name="connsiteX15748" fmla="*/ 3170042 w 4239875"/>
              <a:gd name="connsiteY15748" fmla="*/ 762816 h 4527226"/>
              <a:gd name="connsiteX15749" fmla="*/ 3160288 w 4239875"/>
              <a:gd name="connsiteY15749" fmla="*/ 768933 h 4527226"/>
              <a:gd name="connsiteX15750" fmla="*/ 3156980 w 4239875"/>
              <a:gd name="connsiteY15750" fmla="*/ 779962 h 4527226"/>
              <a:gd name="connsiteX15751" fmla="*/ 3149393 w 4239875"/>
              <a:gd name="connsiteY15751" fmla="*/ 805522 h 4527226"/>
              <a:gd name="connsiteX15752" fmla="*/ 3141715 w 4239875"/>
              <a:gd name="connsiteY15752" fmla="*/ 862027 h 4527226"/>
              <a:gd name="connsiteX15753" fmla="*/ 3150084 w 4239875"/>
              <a:gd name="connsiteY15753" fmla="*/ 848814 h 4527226"/>
              <a:gd name="connsiteX15754" fmla="*/ 3156619 w 4239875"/>
              <a:gd name="connsiteY15754" fmla="*/ 822778 h 4527226"/>
              <a:gd name="connsiteX15755" fmla="*/ 3162188 w 4239875"/>
              <a:gd name="connsiteY15755" fmla="*/ 797640 h 4527226"/>
              <a:gd name="connsiteX15756" fmla="*/ 3163850 w 4239875"/>
              <a:gd name="connsiteY15756" fmla="*/ 775400 h 4527226"/>
              <a:gd name="connsiteX15757" fmla="*/ 3170042 w 4239875"/>
              <a:gd name="connsiteY15757" fmla="*/ 762816 h 4527226"/>
              <a:gd name="connsiteX15758" fmla="*/ 3589178 w 4239875"/>
              <a:gd name="connsiteY15758" fmla="*/ 761887 h 4527226"/>
              <a:gd name="connsiteX15759" fmla="*/ 3589187 w 4239875"/>
              <a:gd name="connsiteY15759" fmla="*/ 761889 h 4527226"/>
              <a:gd name="connsiteX15760" fmla="*/ 3589518 w 4239875"/>
              <a:gd name="connsiteY15760" fmla="*/ 761996 h 4527226"/>
              <a:gd name="connsiteX15761" fmla="*/ 3587564 w 4239875"/>
              <a:gd name="connsiteY15761" fmla="*/ 761364 h 4527226"/>
              <a:gd name="connsiteX15762" fmla="*/ 3588151 w 4239875"/>
              <a:gd name="connsiteY15762" fmla="*/ 761553 h 4527226"/>
              <a:gd name="connsiteX15763" fmla="*/ 3589178 w 4239875"/>
              <a:gd name="connsiteY15763" fmla="*/ 761887 h 4527226"/>
              <a:gd name="connsiteX15764" fmla="*/ 3584863 w 4239875"/>
              <a:gd name="connsiteY15764" fmla="*/ 760491 h 4527226"/>
              <a:gd name="connsiteX15765" fmla="*/ 3586420 w 4239875"/>
              <a:gd name="connsiteY15765" fmla="*/ 760994 h 4527226"/>
              <a:gd name="connsiteX15766" fmla="*/ 3587564 w 4239875"/>
              <a:gd name="connsiteY15766" fmla="*/ 761364 h 4527226"/>
              <a:gd name="connsiteX15767" fmla="*/ 85215 w 4239875"/>
              <a:gd name="connsiteY15767" fmla="*/ 758540 h 4527226"/>
              <a:gd name="connsiteX15768" fmla="*/ 88497 w 4239875"/>
              <a:gd name="connsiteY15768" fmla="*/ 764211 h 4527226"/>
              <a:gd name="connsiteX15769" fmla="*/ 87693 w 4239875"/>
              <a:gd name="connsiteY15769" fmla="*/ 765285 h 4527226"/>
              <a:gd name="connsiteX15770" fmla="*/ 85494 w 4239875"/>
              <a:gd name="connsiteY15770" fmla="*/ 762011 h 4527226"/>
              <a:gd name="connsiteX15771" fmla="*/ 85215 w 4239875"/>
              <a:gd name="connsiteY15771" fmla="*/ 758540 h 4527226"/>
              <a:gd name="connsiteX15772" fmla="*/ 3212775 w 4239875"/>
              <a:gd name="connsiteY15772" fmla="*/ 758379 h 4527226"/>
              <a:gd name="connsiteX15773" fmla="*/ 3211737 w 4239875"/>
              <a:gd name="connsiteY15773" fmla="*/ 761081 h 4527226"/>
              <a:gd name="connsiteX15774" fmla="*/ 3215492 w 4239875"/>
              <a:gd name="connsiteY15774" fmla="*/ 759950 h 4527226"/>
              <a:gd name="connsiteX15775" fmla="*/ 3212775 w 4239875"/>
              <a:gd name="connsiteY15775" fmla="*/ 758379 h 4527226"/>
              <a:gd name="connsiteX15776" fmla="*/ 3164640 w 4239875"/>
              <a:gd name="connsiteY15776" fmla="*/ 757568 h 4527226"/>
              <a:gd name="connsiteX15777" fmla="*/ 3164099 w 4239875"/>
              <a:gd name="connsiteY15777" fmla="*/ 759316 h 4527226"/>
              <a:gd name="connsiteX15778" fmla="*/ 3167287 w 4239875"/>
              <a:gd name="connsiteY15778" fmla="*/ 759275 h 4527226"/>
              <a:gd name="connsiteX15779" fmla="*/ 3164640 w 4239875"/>
              <a:gd name="connsiteY15779" fmla="*/ 757568 h 4527226"/>
              <a:gd name="connsiteX15780" fmla="*/ 3584516 w 4239875"/>
              <a:gd name="connsiteY15780" fmla="*/ 756476 h 4527226"/>
              <a:gd name="connsiteX15781" fmla="*/ 3584883 w 4239875"/>
              <a:gd name="connsiteY15781" fmla="*/ 760399 h 4527226"/>
              <a:gd name="connsiteX15782" fmla="*/ 3584863 w 4239875"/>
              <a:gd name="connsiteY15782" fmla="*/ 760491 h 4527226"/>
              <a:gd name="connsiteX15783" fmla="*/ 3583533 w 4239875"/>
              <a:gd name="connsiteY15783" fmla="*/ 766440 h 4527226"/>
              <a:gd name="connsiteX15784" fmla="*/ 3580851 w 4239875"/>
              <a:gd name="connsiteY15784" fmla="*/ 771752 h 4527226"/>
              <a:gd name="connsiteX15785" fmla="*/ 3568855 w 4239875"/>
              <a:gd name="connsiteY15785" fmla="*/ 777035 h 4527226"/>
              <a:gd name="connsiteX15786" fmla="*/ 3584516 w 4239875"/>
              <a:gd name="connsiteY15786" fmla="*/ 756476 h 4527226"/>
              <a:gd name="connsiteX15787" fmla="*/ 1125086 w 4239875"/>
              <a:gd name="connsiteY15787" fmla="*/ 756242 h 4527226"/>
              <a:gd name="connsiteX15788" fmla="*/ 1118358 w 4239875"/>
              <a:gd name="connsiteY15788" fmla="*/ 758097 h 4527226"/>
              <a:gd name="connsiteX15789" fmla="*/ 1129199 w 4239875"/>
              <a:gd name="connsiteY15789" fmla="*/ 760026 h 4527226"/>
              <a:gd name="connsiteX15790" fmla="*/ 1125086 w 4239875"/>
              <a:gd name="connsiteY15790" fmla="*/ 756242 h 4527226"/>
              <a:gd name="connsiteX15791" fmla="*/ 863176 w 4239875"/>
              <a:gd name="connsiteY15791" fmla="*/ 756131 h 4527226"/>
              <a:gd name="connsiteX15792" fmla="*/ 869399 w 4239875"/>
              <a:gd name="connsiteY15792" fmla="*/ 766406 h 4527226"/>
              <a:gd name="connsiteX15793" fmla="*/ 863176 w 4239875"/>
              <a:gd name="connsiteY15793" fmla="*/ 756131 h 4527226"/>
              <a:gd name="connsiteX15794" fmla="*/ 3257069 w 4239875"/>
              <a:gd name="connsiteY15794" fmla="*/ 755575 h 4527226"/>
              <a:gd name="connsiteX15795" fmla="*/ 3244688 w 4239875"/>
              <a:gd name="connsiteY15795" fmla="*/ 761363 h 4527226"/>
              <a:gd name="connsiteX15796" fmla="*/ 3241810 w 4239875"/>
              <a:gd name="connsiteY15796" fmla="*/ 766932 h 4527226"/>
              <a:gd name="connsiteX15797" fmla="*/ 3240295 w 4239875"/>
              <a:gd name="connsiteY15797" fmla="*/ 773124 h 4527226"/>
              <a:gd name="connsiteX15798" fmla="*/ 3238720 w 4239875"/>
              <a:gd name="connsiteY15798" fmla="*/ 772645 h 4527226"/>
              <a:gd name="connsiteX15799" fmla="*/ 3237562 w 4239875"/>
              <a:gd name="connsiteY15799" fmla="*/ 772293 h 4527226"/>
              <a:gd name="connsiteX15800" fmla="*/ 3235928 w 4239875"/>
              <a:gd name="connsiteY15800" fmla="*/ 771795 h 4527226"/>
              <a:gd name="connsiteX15801" fmla="*/ 3235921 w 4239875"/>
              <a:gd name="connsiteY15801" fmla="*/ 771792 h 4527226"/>
              <a:gd name="connsiteX15802" fmla="*/ 3235359 w 4239875"/>
              <a:gd name="connsiteY15802" fmla="*/ 771622 h 4527226"/>
              <a:gd name="connsiteX15803" fmla="*/ 3235928 w 4239875"/>
              <a:gd name="connsiteY15803" fmla="*/ 771795 h 4527226"/>
              <a:gd name="connsiteX15804" fmla="*/ 3236970 w 4239875"/>
              <a:gd name="connsiteY15804" fmla="*/ 772113 h 4527226"/>
              <a:gd name="connsiteX15805" fmla="*/ 3237562 w 4239875"/>
              <a:gd name="connsiteY15805" fmla="*/ 772293 h 4527226"/>
              <a:gd name="connsiteX15806" fmla="*/ 3240295 w 4239875"/>
              <a:gd name="connsiteY15806" fmla="*/ 773124 h 4527226"/>
              <a:gd name="connsiteX15807" fmla="*/ 3240271 w 4239875"/>
              <a:gd name="connsiteY15807" fmla="*/ 773219 h 4527226"/>
              <a:gd name="connsiteX15808" fmla="*/ 3240541 w 4239875"/>
              <a:gd name="connsiteY15808" fmla="*/ 777269 h 4527226"/>
              <a:gd name="connsiteX15809" fmla="*/ 3257069 w 4239875"/>
              <a:gd name="connsiteY15809" fmla="*/ 755575 h 4527226"/>
              <a:gd name="connsiteX15810" fmla="*/ 3707437 w 4239875"/>
              <a:gd name="connsiteY15810" fmla="*/ 754049 h 4527226"/>
              <a:gd name="connsiteX15811" fmla="*/ 3704775 w 4239875"/>
              <a:gd name="connsiteY15811" fmla="*/ 761162 h 4527226"/>
              <a:gd name="connsiteX15812" fmla="*/ 3702625 w 4239875"/>
              <a:gd name="connsiteY15812" fmla="*/ 761844 h 4527226"/>
              <a:gd name="connsiteX15813" fmla="*/ 3709803 w 4239875"/>
              <a:gd name="connsiteY15813" fmla="*/ 763529 h 4527226"/>
              <a:gd name="connsiteX15814" fmla="*/ 3706677 w 4239875"/>
              <a:gd name="connsiteY15814" fmla="*/ 761506 h 4527226"/>
              <a:gd name="connsiteX15815" fmla="*/ 3709692 w 4239875"/>
              <a:gd name="connsiteY15815" fmla="*/ 759974 h 4527226"/>
              <a:gd name="connsiteX15816" fmla="*/ 3707437 w 4239875"/>
              <a:gd name="connsiteY15816" fmla="*/ 754049 h 4527226"/>
              <a:gd name="connsiteX15817" fmla="*/ 922479 w 4239875"/>
              <a:gd name="connsiteY15817" fmla="*/ 751662 h 4527226"/>
              <a:gd name="connsiteX15818" fmla="*/ 933145 w 4239875"/>
              <a:gd name="connsiteY15818" fmla="*/ 781837 h 4527226"/>
              <a:gd name="connsiteX15819" fmla="*/ 933673 w 4239875"/>
              <a:gd name="connsiteY15819" fmla="*/ 772652 h 4527226"/>
              <a:gd name="connsiteX15820" fmla="*/ 932906 w 4239875"/>
              <a:gd name="connsiteY15820" fmla="*/ 770450 h 4527226"/>
              <a:gd name="connsiteX15821" fmla="*/ 935777 w 4239875"/>
              <a:gd name="connsiteY15821" fmla="*/ 773268 h 4527226"/>
              <a:gd name="connsiteX15822" fmla="*/ 931275 w 4239875"/>
              <a:gd name="connsiteY15822" fmla="*/ 760931 h 4527226"/>
              <a:gd name="connsiteX15823" fmla="*/ 928072 w 4239875"/>
              <a:gd name="connsiteY15823" fmla="*/ 760417 h 4527226"/>
              <a:gd name="connsiteX15824" fmla="*/ 502499 w 4239875"/>
              <a:gd name="connsiteY15824" fmla="*/ 750921 h 4527226"/>
              <a:gd name="connsiteX15825" fmla="*/ 496755 w 4239875"/>
              <a:gd name="connsiteY15825" fmla="*/ 760384 h 4527226"/>
              <a:gd name="connsiteX15826" fmla="*/ 505819 w 4239875"/>
              <a:gd name="connsiteY15826" fmla="*/ 760124 h 4527226"/>
              <a:gd name="connsiteX15827" fmla="*/ 502499 w 4239875"/>
              <a:gd name="connsiteY15827" fmla="*/ 750921 h 4527226"/>
              <a:gd name="connsiteX15828" fmla="*/ 3621451 w 4239875"/>
              <a:gd name="connsiteY15828" fmla="*/ 750173 h 4527226"/>
              <a:gd name="connsiteX15829" fmla="*/ 3611991 w 4239875"/>
              <a:gd name="connsiteY15829" fmla="*/ 753099 h 4527226"/>
              <a:gd name="connsiteX15830" fmla="*/ 3619661 w 4239875"/>
              <a:gd name="connsiteY15830" fmla="*/ 757964 h 4527226"/>
              <a:gd name="connsiteX15831" fmla="*/ 847673 w 4239875"/>
              <a:gd name="connsiteY15831" fmla="*/ 749274 h 4527226"/>
              <a:gd name="connsiteX15832" fmla="*/ 842542 w 4239875"/>
              <a:gd name="connsiteY15832" fmla="*/ 752151 h 4527226"/>
              <a:gd name="connsiteX15833" fmla="*/ 856854 w 4239875"/>
              <a:gd name="connsiteY15833" fmla="*/ 757097 h 4527226"/>
              <a:gd name="connsiteX15834" fmla="*/ 851519 w 4239875"/>
              <a:gd name="connsiteY15834" fmla="*/ 750602 h 4527226"/>
              <a:gd name="connsiteX15835" fmla="*/ 847673 w 4239875"/>
              <a:gd name="connsiteY15835" fmla="*/ 749274 h 4527226"/>
              <a:gd name="connsiteX15836" fmla="*/ 3066855 w 4239875"/>
              <a:gd name="connsiteY15836" fmla="*/ 749094 h 4527226"/>
              <a:gd name="connsiteX15837" fmla="*/ 3061245 w 4239875"/>
              <a:gd name="connsiteY15837" fmla="*/ 752471 h 4527226"/>
              <a:gd name="connsiteX15838" fmla="*/ 3058669 w 4239875"/>
              <a:gd name="connsiteY15838" fmla="*/ 759840 h 4527226"/>
              <a:gd name="connsiteX15839" fmla="*/ 3062572 w 4239875"/>
              <a:gd name="connsiteY15839" fmla="*/ 758969 h 4527226"/>
              <a:gd name="connsiteX15840" fmla="*/ 3066855 w 4239875"/>
              <a:gd name="connsiteY15840" fmla="*/ 749094 h 4527226"/>
              <a:gd name="connsiteX15841" fmla="*/ 3007214 w 4239875"/>
              <a:gd name="connsiteY15841" fmla="*/ 748360 h 4527226"/>
              <a:gd name="connsiteX15842" fmla="*/ 2995560 w 4239875"/>
              <a:gd name="connsiteY15842" fmla="*/ 763658 h 4527226"/>
              <a:gd name="connsiteX15843" fmla="*/ 3007787 w 4239875"/>
              <a:gd name="connsiteY15843" fmla="*/ 766928 h 4527226"/>
              <a:gd name="connsiteX15844" fmla="*/ 3007214 w 4239875"/>
              <a:gd name="connsiteY15844" fmla="*/ 748360 h 4527226"/>
              <a:gd name="connsiteX15845" fmla="*/ 366046 w 4239875"/>
              <a:gd name="connsiteY15845" fmla="*/ 748255 h 4527226"/>
              <a:gd name="connsiteX15846" fmla="*/ 367382 w 4239875"/>
              <a:gd name="connsiteY15846" fmla="*/ 752024 h 4527226"/>
              <a:gd name="connsiteX15847" fmla="*/ 368695 w 4239875"/>
              <a:gd name="connsiteY15847" fmla="*/ 763101 h 4527226"/>
              <a:gd name="connsiteX15848" fmla="*/ 363655 w 4239875"/>
              <a:gd name="connsiteY15848" fmla="*/ 755632 h 4527226"/>
              <a:gd name="connsiteX15849" fmla="*/ 362759 w 4239875"/>
              <a:gd name="connsiteY15849" fmla="*/ 751643 h 4527226"/>
              <a:gd name="connsiteX15850" fmla="*/ 364997 w 4239875"/>
              <a:gd name="connsiteY15850" fmla="*/ 750879 h 4527226"/>
              <a:gd name="connsiteX15851" fmla="*/ 542223 w 4239875"/>
              <a:gd name="connsiteY15851" fmla="*/ 748215 h 4527226"/>
              <a:gd name="connsiteX15852" fmla="*/ 539184 w 4239875"/>
              <a:gd name="connsiteY15852" fmla="*/ 748927 h 4527226"/>
              <a:gd name="connsiteX15853" fmla="*/ 546705 w 4239875"/>
              <a:gd name="connsiteY15853" fmla="*/ 759220 h 4527226"/>
              <a:gd name="connsiteX15854" fmla="*/ 544319 w 4239875"/>
              <a:gd name="connsiteY15854" fmla="*/ 760782 h 4527226"/>
              <a:gd name="connsiteX15855" fmla="*/ 547822 w 4239875"/>
              <a:gd name="connsiteY15855" fmla="*/ 761690 h 4527226"/>
              <a:gd name="connsiteX15856" fmla="*/ 548295 w 4239875"/>
              <a:gd name="connsiteY15856" fmla="*/ 761394 h 4527226"/>
              <a:gd name="connsiteX15857" fmla="*/ 550640 w 4239875"/>
              <a:gd name="connsiteY15857" fmla="*/ 764605 h 4527226"/>
              <a:gd name="connsiteX15858" fmla="*/ 550570 w 4239875"/>
              <a:gd name="connsiteY15858" fmla="*/ 754911 h 4527226"/>
              <a:gd name="connsiteX15859" fmla="*/ 542223 w 4239875"/>
              <a:gd name="connsiteY15859" fmla="*/ 748215 h 4527226"/>
              <a:gd name="connsiteX15860" fmla="*/ 3429574 w 4239875"/>
              <a:gd name="connsiteY15860" fmla="*/ 747747 h 4527226"/>
              <a:gd name="connsiteX15861" fmla="*/ 3425602 w 4239875"/>
              <a:gd name="connsiteY15861" fmla="*/ 752437 h 4527226"/>
              <a:gd name="connsiteX15862" fmla="*/ 3436343 w 4239875"/>
              <a:gd name="connsiteY15862" fmla="*/ 749395 h 4527226"/>
              <a:gd name="connsiteX15863" fmla="*/ 3430656 w 4239875"/>
              <a:gd name="connsiteY15863" fmla="*/ 748010 h 4527226"/>
              <a:gd name="connsiteX15864" fmla="*/ 3429543 w 4239875"/>
              <a:gd name="connsiteY15864" fmla="*/ 750506 h 4527226"/>
              <a:gd name="connsiteX15865" fmla="*/ 3429820 w 4239875"/>
              <a:gd name="connsiteY15865" fmla="*/ 747807 h 4527226"/>
              <a:gd name="connsiteX15866" fmla="*/ 3881002 w 4239875"/>
              <a:gd name="connsiteY15866" fmla="*/ 747232 h 4527226"/>
              <a:gd name="connsiteX15867" fmla="*/ 3882353 w 4239875"/>
              <a:gd name="connsiteY15867" fmla="*/ 749713 h 4527226"/>
              <a:gd name="connsiteX15868" fmla="*/ 3884665 w 4239875"/>
              <a:gd name="connsiteY15868" fmla="*/ 750206 h 4527226"/>
              <a:gd name="connsiteX15869" fmla="*/ 3884246 w 4239875"/>
              <a:gd name="connsiteY15869" fmla="*/ 754275 h 4527226"/>
              <a:gd name="connsiteX15870" fmla="*/ 3880122 w 4239875"/>
              <a:gd name="connsiteY15870" fmla="*/ 762285 h 4527226"/>
              <a:gd name="connsiteX15871" fmla="*/ 3880121 w 4239875"/>
              <a:gd name="connsiteY15871" fmla="*/ 751131 h 4527226"/>
              <a:gd name="connsiteX15872" fmla="*/ 927970 w 4239875"/>
              <a:gd name="connsiteY15872" fmla="*/ 746069 h 4527226"/>
              <a:gd name="connsiteX15873" fmla="*/ 931116 w 4239875"/>
              <a:gd name="connsiteY15873" fmla="*/ 755440 h 4527226"/>
              <a:gd name="connsiteX15874" fmla="*/ 927970 w 4239875"/>
              <a:gd name="connsiteY15874" fmla="*/ 746069 h 4527226"/>
              <a:gd name="connsiteX15875" fmla="*/ 3756882 w 4239875"/>
              <a:gd name="connsiteY15875" fmla="*/ 744738 h 4527226"/>
              <a:gd name="connsiteX15876" fmla="*/ 3751327 w 4239875"/>
              <a:gd name="connsiteY15876" fmla="*/ 756607 h 4527226"/>
              <a:gd name="connsiteX15877" fmla="*/ 3755734 w 4239875"/>
              <a:gd name="connsiteY15877" fmla="*/ 754774 h 4527226"/>
              <a:gd name="connsiteX15878" fmla="*/ 3751429 w 4239875"/>
              <a:gd name="connsiteY15878" fmla="*/ 759132 h 4527226"/>
              <a:gd name="connsiteX15879" fmla="*/ 3749197 w 4239875"/>
              <a:gd name="connsiteY15879" fmla="*/ 762473 h 4527226"/>
              <a:gd name="connsiteX15880" fmla="*/ 3751182 w 4239875"/>
              <a:gd name="connsiteY15880" fmla="*/ 763315 h 4527226"/>
              <a:gd name="connsiteX15881" fmla="*/ 3753166 w 4239875"/>
              <a:gd name="connsiteY15881" fmla="*/ 768939 h 4527226"/>
              <a:gd name="connsiteX15882" fmla="*/ 3754702 w 4239875"/>
              <a:gd name="connsiteY15882" fmla="*/ 764797 h 4527226"/>
              <a:gd name="connsiteX15883" fmla="*/ 3758354 w 4239875"/>
              <a:gd name="connsiteY15883" fmla="*/ 763079 h 4527226"/>
              <a:gd name="connsiteX15884" fmla="*/ 3761479 w 4239875"/>
              <a:gd name="connsiteY15884" fmla="*/ 758193 h 4527226"/>
              <a:gd name="connsiteX15885" fmla="*/ 3758260 w 4239875"/>
              <a:gd name="connsiteY15885" fmla="*/ 757362 h 4527226"/>
              <a:gd name="connsiteX15886" fmla="*/ 3760337 w 4239875"/>
              <a:gd name="connsiteY15886" fmla="*/ 755416 h 4527226"/>
              <a:gd name="connsiteX15887" fmla="*/ 3756204 w 4239875"/>
              <a:gd name="connsiteY15887" fmla="*/ 754578 h 4527226"/>
              <a:gd name="connsiteX15888" fmla="*/ 3759300 w 4239875"/>
              <a:gd name="connsiteY15888" fmla="*/ 753290 h 4527226"/>
              <a:gd name="connsiteX15889" fmla="*/ 3756882 w 4239875"/>
              <a:gd name="connsiteY15889" fmla="*/ 744738 h 4527226"/>
              <a:gd name="connsiteX15890" fmla="*/ 3774606 w 4239875"/>
              <a:gd name="connsiteY15890" fmla="*/ 742791 h 4527226"/>
              <a:gd name="connsiteX15891" fmla="*/ 3777532 w 4239875"/>
              <a:gd name="connsiteY15891" fmla="*/ 758264 h 4527226"/>
              <a:gd name="connsiteX15892" fmla="*/ 3778246 w 4239875"/>
              <a:gd name="connsiteY15892" fmla="*/ 759409 h 4527226"/>
              <a:gd name="connsiteX15893" fmla="*/ 3775548 w 4239875"/>
              <a:gd name="connsiteY15893" fmla="*/ 757952 h 4527226"/>
              <a:gd name="connsiteX15894" fmla="*/ 3775404 w 4239875"/>
              <a:gd name="connsiteY15894" fmla="*/ 758915 h 4527226"/>
              <a:gd name="connsiteX15895" fmla="*/ 3767333 w 4239875"/>
              <a:gd name="connsiteY15895" fmla="*/ 762481 h 4527226"/>
              <a:gd name="connsiteX15896" fmla="*/ 3761828 w 4239875"/>
              <a:gd name="connsiteY15896" fmla="*/ 768023 h 4527226"/>
              <a:gd name="connsiteX15897" fmla="*/ 3761782 w 4239875"/>
              <a:gd name="connsiteY15897" fmla="*/ 768204 h 4527226"/>
              <a:gd name="connsiteX15898" fmla="*/ 3763235 w 4239875"/>
              <a:gd name="connsiteY15898" fmla="*/ 771567 h 4527226"/>
              <a:gd name="connsiteX15899" fmla="*/ 3760764 w 4239875"/>
              <a:gd name="connsiteY15899" fmla="*/ 772183 h 4527226"/>
              <a:gd name="connsiteX15900" fmla="*/ 3758453 w 4239875"/>
              <a:gd name="connsiteY15900" fmla="*/ 781221 h 4527226"/>
              <a:gd name="connsiteX15901" fmla="*/ 3759521 w 4239875"/>
              <a:gd name="connsiteY15901" fmla="*/ 778666 h 4527226"/>
              <a:gd name="connsiteX15902" fmla="*/ 3763329 w 4239875"/>
              <a:gd name="connsiteY15902" fmla="*/ 777923 h 4527226"/>
              <a:gd name="connsiteX15903" fmla="*/ 3760990 w 4239875"/>
              <a:gd name="connsiteY15903" fmla="*/ 784983 h 4527226"/>
              <a:gd name="connsiteX15904" fmla="*/ 3756885 w 4239875"/>
              <a:gd name="connsiteY15904" fmla="*/ 787348 h 4527226"/>
              <a:gd name="connsiteX15905" fmla="*/ 3755663 w 4239875"/>
              <a:gd name="connsiteY15905" fmla="*/ 792129 h 4527226"/>
              <a:gd name="connsiteX15906" fmla="*/ 3755230 w 4239875"/>
              <a:gd name="connsiteY15906" fmla="*/ 798160 h 4527226"/>
              <a:gd name="connsiteX15907" fmla="*/ 3760057 w 4239875"/>
              <a:gd name="connsiteY15907" fmla="*/ 791821 h 4527226"/>
              <a:gd name="connsiteX15908" fmla="*/ 3758219 w 4239875"/>
              <a:gd name="connsiteY15908" fmla="*/ 798469 h 4527226"/>
              <a:gd name="connsiteX15909" fmla="*/ 3755071 w 4239875"/>
              <a:gd name="connsiteY15909" fmla="*/ 800350 h 4527226"/>
              <a:gd name="connsiteX15910" fmla="*/ 3754475 w 4239875"/>
              <a:gd name="connsiteY15910" fmla="*/ 808640 h 4527226"/>
              <a:gd name="connsiteX15911" fmla="*/ 3756732 w 4239875"/>
              <a:gd name="connsiteY15911" fmla="*/ 807049 h 4527226"/>
              <a:gd name="connsiteX15912" fmla="*/ 3754130 w 4239875"/>
              <a:gd name="connsiteY15912" fmla="*/ 813431 h 4527226"/>
              <a:gd name="connsiteX15913" fmla="*/ 3753762 w 4239875"/>
              <a:gd name="connsiteY15913" fmla="*/ 818563 h 4527226"/>
              <a:gd name="connsiteX15914" fmla="*/ 3759243 w 4239875"/>
              <a:gd name="connsiteY15914" fmla="*/ 809636 h 4527226"/>
              <a:gd name="connsiteX15915" fmla="*/ 3766130 w 4239875"/>
              <a:gd name="connsiteY15915" fmla="*/ 805128 h 4527226"/>
              <a:gd name="connsiteX15916" fmla="*/ 3766928 w 4239875"/>
              <a:gd name="connsiteY15916" fmla="*/ 801929 h 4527226"/>
              <a:gd name="connsiteX15917" fmla="*/ 3768441 w 4239875"/>
              <a:gd name="connsiteY15917" fmla="*/ 800880 h 4527226"/>
              <a:gd name="connsiteX15918" fmla="*/ 3778125 w 4239875"/>
              <a:gd name="connsiteY15918" fmla="*/ 800110 h 4527226"/>
              <a:gd name="connsiteX15919" fmla="*/ 3779099 w 4239875"/>
              <a:gd name="connsiteY15919" fmla="*/ 780559 h 4527226"/>
              <a:gd name="connsiteX15920" fmla="*/ 3775927 w 4239875"/>
              <a:gd name="connsiteY15920" fmla="*/ 761684 h 4527226"/>
              <a:gd name="connsiteX15921" fmla="*/ 3780898 w 4239875"/>
              <a:gd name="connsiteY15921" fmla="*/ 762028 h 4527226"/>
              <a:gd name="connsiteX15922" fmla="*/ 3780073 w 4239875"/>
              <a:gd name="connsiteY15922" fmla="*/ 761179 h 4527226"/>
              <a:gd name="connsiteX15923" fmla="*/ 3783657 w 4239875"/>
              <a:gd name="connsiteY15923" fmla="*/ 752683 h 4527226"/>
              <a:gd name="connsiteX15924" fmla="*/ 3788321 w 4239875"/>
              <a:gd name="connsiteY15924" fmla="*/ 744097 h 4527226"/>
              <a:gd name="connsiteX15925" fmla="*/ 3774606 w 4239875"/>
              <a:gd name="connsiteY15925" fmla="*/ 742791 h 4527226"/>
              <a:gd name="connsiteX15926" fmla="*/ 1112603 w 4239875"/>
              <a:gd name="connsiteY15926" fmla="*/ 739721 h 4527226"/>
              <a:gd name="connsiteX15927" fmla="*/ 1119279 w 4239875"/>
              <a:gd name="connsiteY15927" fmla="*/ 750461 h 4527226"/>
              <a:gd name="connsiteX15928" fmla="*/ 1121032 w 4239875"/>
              <a:gd name="connsiteY15928" fmla="*/ 740969 h 4527226"/>
              <a:gd name="connsiteX15929" fmla="*/ 1112603 w 4239875"/>
              <a:gd name="connsiteY15929" fmla="*/ 739721 h 4527226"/>
              <a:gd name="connsiteX15930" fmla="*/ 359953 w 4239875"/>
              <a:gd name="connsiteY15930" fmla="*/ 736577 h 4527226"/>
              <a:gd name="connsiteX15931" fmla="*/ 364123 w 4239875"/>
              <a:gd name="connsiteY15931" fmla="*/ 742829 h 4527226"/>
              <a:gd name="connsiteX15932" fmla="*/ 365753 w 4239875"/>
              <a:gd name="connsiteY15932" fmla="*/ 747427 h 4527226"/>
              <a:gd name="connsiteX15933" fmla="*/ 365801 w 4239875"/>
              <a:gd name="connsiteY15933" fmla="*/ 747563 h 4527226"/>
              <a:gd name="connsiteX15934" fmla="*/ 364924 w 4239875"/>
              <a:gd name="connsiteY15934" fmla="*/ 747845 h 4527226"/>
              <a:gd name="connsiteX15935" fmla="*/ 363446 w 4239875"/>
              <a:gd name="connsiteY15935" fmla="*/ 748319 h 4527226"/>
              <a:gd name="connsiteX15936" fmla="*/ 362515 w 4239875"/>
              <a:gd name="connsiteY15936" fmla="*/ 750171 h 4527226"/>
              <a:gd name="connsiteX15937" fmla="*/ 362239 w 4239875"/>
              <a:gd name="connsiteY15937" fmla="*/ 746714 h 4527226"/>
              <a:gd name="connsiteX15938" fmla="*/ 359953 w 4239875"/>
              <a:gd name="connsiteY15938" fmla="*/ 736577 h 4527226"/>
              <a:gd name="connsiteX15939" fmla="*/ 3852697 w 4239875"/>
              <a:gd name="connsiteY15939" fmla="*/ 735818 h 4527226"/>
              <a:gd name="connsiteX15940" fmla="*/ 3857054 w 4239875"/>
              <a:gd name="connsiteY15940" fmla="*/ 739137 h 4527226"/>
              <a:gd name="connsiteX15941" fmla="*/ 3854846 w 4239875"/>
              <a:gd name="connsiteY15941" fmla="*/ 740927 h 4527226"/>
              <a:gd name="connsiteX15942" fmla="*/ 3859914 w 4239875"/>
              <a:gd name="connsiteY15942" fmla="*/ 746027 h 4527226"/>
              <a:gd name="connsiteX15943" fmla="*/ 3860166 w 4239875"/>
              <a:gd name="connsiteY15943" fmla="*/ 746092 h 4527226"/>
              <a:gd name="connsiteX15944" fmla="*/ 3858941 w 4239875"/>
              <a:gd name="connsiteY15944" fmla="*/ 747701 h 4527226"/>
              <a:gd name="connsiteX15945" fmla="*/ 3851772 w 4239875"/>
              <a:gd name="connsiteY15945" fmla="*/ 757111 h 4527226"/>
              <a:gd name="connsiteX15946" fmla="*/ 3846212 w 4239875"/>
              <a:gd name="connsiteY15946" fmla="*/ 774298 h 4527226"/>
              <a:gd name="connsiteX15947" fmla="*/ 3843310 w 4239875"/>
              <a:gd name="connsiteY15947" fmla="*/ 777936 h 4527226"/>
              <a:gd name="connsiteX15948" fmla="*/ 3844652 w 4239875"/>
              <a:gd name="connsiteY15948" fmla="*/ 778010 h 4527226"/>
              <a:gd name="connsiteX15949" fmla="*/ 3836002 w 4239875"/>
              <a:gd name="connsiteY15949" fmla="*/ 793430 h 4527226"/>
              <a:gd name="connsiteX15950" fmla="*/ 3840663 w 4239875"/>
              <a:gd name="connsiteY15950" fmla="*/ 767236 h 4527226"/>
              <a:gd name="connsiteX15951" fmla="*/ 3852697 w 4239875"/>
              <a:gd name="connsiteY15951" fmla="*/ 735818 h 4527226"/>
              <a:gd name="connsiteX15952" fmla="*/ 3238176 w 4239875"/>
              <a:gd name="connsiteY15952" fmla="*/ 735417 h 4527226"/>
              <a:gd name="connsiteX15953" fmla="*/ 3229971 w 4239875"/>
              <a:gd name="connsiteY15953" fmla="*/ 739007 h 4527226"/>
              <a:gd name="connsiteX15954" fmla="*/ 3223543 w 4239875"/>
              <a:gd name="connsiteY15954" fmla="*/ 765752 h 4527226"/>
              <a:gd name="connsiteX15955" fmla="*/ 3238176 w 4239875"/>
              <a:gd name="connsiteY15955" fmla="*/ 735417 h 4527226"/>
              <a:gd name="connsiteX15956" fmla="*/ 3885675 w 4239875"/>
              <a:gd name="connsiteY15956" fmla="*/ 734916 h 4527226"/>
              <a:gd name="connsiteX15957" fmla="*/ 3884601 w 4239875"/>
              <a:gd name="connsiteY15957" fmla="*/ 745251 h 4527226"/>
              <a:gd name="connsiteX15958" fmla="*/ 3884734 w 4239875"/>
              <a:gd name="connsiteY15958" fmla="*/ 748717 h 4527226"/>
              <a:gd name="connsiteX15959" fmla="*/ 3883591 w 4239875"/>
              <a:gd name="connsiteY15959" fmla="*/ 746987 h 4527226"/>
              <a:gd name="connsiteX15960" fmla="*/ 3882067 w 4239875"/>
              <a:gd name="connsiteY15960" fmla="*/ 746692 h 4527226"/>
              <a:gd name="connsiteX15961" fmla="*/ 3881163 w 4239875"/>
              <a:gd name="connsiteY15961" fmla="*/ 746515 h 4527226"/>
              <a:gd name="connsiteX15962" fmla="*/ 3881195 w 4239875"/>
              <a:gd name="connsiteY15962" fmla="*/ 746374 h 4527226"/>
              <a:gd name="connsiteX15963" fmla="*/ 3882270 w 4239875"/>
              <a:gd name="connsiteY15963" fmla="*/ 741615 h 4527226"/>
              <a:gd name="connsiteX15964" fmla="*/ 3885675 w 4239875"/>
              <a:gd name="connsiteY15964" fmla="*/ 734916 h 4527226"/>
              <a:gd name="connsiteX15965" fmla="*/ 3070566 w 4239875"/>
              <a:gd name="connsiteY15965" fmla="*/ 734620 h 4527226"/>
              <a:gd name="connsiteX15966" fmla="*/ 3064431 w 4239875"/>
              <a:gd name="connsiteY15966" fmla="*/ 738439 h 4527226"/>
              <a:gd name="connsiteX15967" fmla="*/ 3062377 w 4239875"/>
              <a:gd name="connsiteY15967" fmla="*/ 745369 h 4527226"/>
              <a:gd name="connsiteX15968" fmla="*/ 3070566 w 4239875"/>
              <a:gd name="connsiteY15968" fmla="*/ 734620 h 4527226"/>
              <a:gd name="connsiteX15969" fmla="*/ 539202 w 4239875"/>
              <a:gd name="connsiteY15969" fmla="*/ 734542 h 4527226"/>
              <a:gd name="connsiteX15970" fmla="*/ 537662 w 4239875"/>
              <a:gd name="connsiteY15970" fmla="*/ 740694 h 4527226"/>
              <a:gd name="connsiteX15971" fmla="*/ 540838 w 4239875"/>
              <a:gd name="connsiteY15971" fmla="*/ 741859 h 4527226"/>
              <a:gd name="connsiteX15972" fmla="*/ 537972 w 4239875"/>
              <a:gd name="connsiteY15972" fmla="*/ 744236 h 4527226"/>
              <a:gd name="connsiteX15973" fmla="*/ 544901 w 4239875"/>
              <a:gd name="connsiteY15973" fmla="*/ 741716 h 4527226"/>
              <a:gd name="connsiteX15974" fmla="*/ 542684 w 4239875"/>
              <a:gd name="connsiteY15974" fmla="*/ 741292 h 4527226"/>
              <a:gd name="connsiteX15975" fmla="*/ 392806 w 4239875"/>
              <a:gd name="connsiteY15975" fmla="*/ 733582 h 4527226"/>
              <a:gd name="connsiteX15976" fmla="*/ 408464 w 4239875"/>
              <a:gd name="connsiteY15976" fmla="*/ 763359 h 4527226"/>
              <a:gd name="connsiteX15977" fmla="*/ 416183 w 4239875"/>
              <a:gd name="connsiteY15977" fmla="*/ 788820 h 4527226"/>
              <a:gd name="connsiteX15978" fmla="*/ 405773 w 4239875"/>
              <a:gd name="connsiteY15978" fmla="*/ 774530 h 4527226"/>
              <a:gd name="connsiteX15979" fmla="*/ 407098 w 4239875"/>
              <a:gd name="connsiteY15979" fmla="*/ 774298 h 4527226"/>
              <a:gd name="connsiteX15980" fmla="*/ 403787 w 4239875"/>
              <a:gd name="connsiteY15980" fmla="*/ 771028 h 4527226"/>
              <a:gd name="connsiteX15981" fmla="*/ 396238 w 4239875"/>
              <a:gd name="connsiteY15981" fmla="*/ 754617 h 4527226"/>
              <a:gd name="connsiteX15982" fmla="*/ 388008 w 4239875"/>
              <a:gd name="connsiteY15982" fmla="*/ 746117 h 4527226"/>
              <a:gd name="connsiteX15983" fmla="*/ 386601 w 4239875"/>
              <a:gd name="connsiteY15983" fmla="*/ 744665 h 4527226"/>
              <a:gd name="connsiteX15984" fmla="*/ 386843 w 4239875"/>
              <a:gd name="connsiteY15984" fmla="*/ 744571 h 4527226"/>
              <a:gd name="connsiteX15985" fmla="*/ 391275 w 4239875"/>
              <a:gd name="connsiteY15985" fmla="*/ 738908 h 4527226"/>
              <a:gd name="connsiteX15986" fmla="*/ 388872 w 4239875"/>
              <a:gd name="connsiteY15986" fmla="*/ 737392 h 4527226"/>
              <a:gd name="connsiteX15987" fmla="*/ 26545 w 4239875"/>
              <a:gd name="connsiteY15987" fmla="*/ 733234 h 4527226"/>
              <a:gd name="connsiteX15988" fmla="*/ 31248 w 4239875"/>
              <a:gd name="connsiteY15988" fmla="*/ 744290 h 4527226"/>
              <a:gd name="connsiteX15989" fmla="*/ 28161 w 4239875"/>
              <a:gd name="connsiteY15989" fmla="*/ 739821 h 4527226"/>
              <a:gd name="connsiteX15990" fmla="*/ 26545 w 4239875"/>
              <a:gd name="connsiteY15990" fmla="*/ 733234 h 4527226"/>
              <a:gd name="connsiteX15991" fmla="*/ 616527 w 4239875"/>
              <a:gd name="connsiteY15991" fmla="*/ 732829 h 4527226"/>
              <a:gd name="connsiteX15992" fmla="*/ 604640 w 4239875"/>
              <a:gd name="connsiteY15992" fmla="*/ 740197 h 4527226"/>
              <a:gd name="connsiteX15993" fmla="*/ 617642 w 4239875"/>
              <a:gd name="connsiteY15993" fmla="*/ 769013 h 4527226"/>
              <a:gd name="connsiteX15994" fmla="*/ 619264 w 4239875"/>
              <a:gd name="connsiteY15994" fmla="*/ 778700 h 4527226"/>
              <a:gd name="connsiteX15995" fmla="*/ 616835 w 4239875"/>
              <a:gd name="connsiteY15995" fmla="*/ 780749 h 4527226"/>
              <a:gd name="connsiteX15996" fmla="*/ 619217 w 4239875"/>
              <a:gd name="connsiteY15996" fmla="*/ 783209 h 4527226"/>
              <a:gd name="connsiteX15997" fmla="*/ 619625 w 4239875"/>
              <a:gd name="connsiteY15997" fmla="*/ 780852 h 4527226"/>
              <a:gd name="connsiteX15998" fmla="*/ 620028 w 4239875"/>
              <a:gd name="connsiteY15998" fmla="*/ 783263 h 4527226"/>
              <a:gd name="connsiteX15999" fmla="*/ 630202 w 4239875"/>
              <a:gd name="connsiteY15999" fmla="*/ 793770 h 4527226"/>
              <a:gd name="connsiteX16000" fmla="*/ 635111 w 4239875"/>
              <a:gd name="connsiteY16000" fmla="*/ 789018 h 4527226"/>
              <a:gd name="connsiteX16001" fmla="*/ 631805 w 4239875"/>
              <a:gd name="connsiteY16001" fmla="*/ 778074 h 4527226"/>
              <a:gd name="connsiteX16002" fmla="*/ 626313 w 4239875"/>
              <a:gd name="connsiteY16002" fmla="*/ 760616 h 4527226"/>
              <a:gd name="connsiteX16003" fmla="*/ 619841 w 4239875"/>
              <a:gd name="connsiteY16003" fmla="*/ 744111 h 4527226"/>
              <a:gd name="connsiteX16004" fmla="*/ 616527 w 4239875"/>
              <a:gd name="connsiteY16004" fmla="*/ 732829 h 4527226"/>
              <a:gd name="connsiteX16005" fmla="*/ 3173596 w 4239875"/>
              <a:gd name="connsiteY16005" fmla="*/ 732359 h 4527226"/>
              <a:gd name="connsiteX16006" fmla="*/ 3172704 w 4239875"/>
              <a:gd name="connsiteY16006" fmla="*/ 742901 h 4527226"/>
              <a:gd name="connsiteX16007" fmla="*/ 3173596 w 4239875"/>
              <a:gd name="connsiteY16007" fmla="*/ 732359 h 4527226"/>
              <a:gd name="connsiteX16008" fmla="*/ 471174 w 4239875"/>
              <a:gd name="connsiteY16008" fmla="*/ 731289 h 4527226"/>
              <a:gd name="connsiteX16009" fmla="*/ 457708 w 4239875"/>
              <a:gd name="connsiteY16009" fmla="*/ 734206 h 4527226"/>
              <a:gd name="connsiteX16010" fmla="*/ 463354 w 4239875"/>
              <a:gd name="connsiteY16010" fmla="*/ 742181 h 4527226"/>
              <a:gd name="connsiteX16011" fmla="*/ 467916 w 4239875"/>
              <a:gd name="connsiteY16011" fmla="*/ 750195 h 4527226"/>
              <a:gd name="connsiteX16012" fmla="*/ 467197 w 4239875"/>
              <a:gd name="connsiteY16012" fmla="*/ 751135 h 4527226"/>
              <a:gd name="connsiteX16013" fmla="*/ 472092 w 4239875"/>
              <a:gd name="connsiteY16013" fmla="*/ 750208 h 4527226"/>
              <a:gd name="connsiteX16014" fmla="*/ 471170 w 4239875"/>
              <a:gd name="connsiteY16014" fmla="*/ 769324 h 4527226"/>
              <a:gd name="connsiteX16015" fmla="*/ 474444 w 4239875"/>
              <a:gd name="connsiteY16015" fmla="*/ 788625 h 4527226"/>
              <a:gd name="connsiteX16016" fmla="*/ 484151 w 4239875"/>
              <a:gd name="connsiteY16016" fmla="*/ 788246 h 4527226"/>
              <a:gd name="connsiteX16017" fmla="*/ 485779 w 4239875"/>
              <a:gd name="connsiteY16017" fmla="*/ 789108 h 4527226"/>
              <a:gd name="connsiteX16018" fmla="*/ 486946 w 4239875"/>
              <a:gd name="connsiteY16018" fmla="*/ 792191 h 4527226"/>
              <a:gd name="connsiteX16019" fmla="*/ 494318 w 4239875"/>
              <a:gd name="connsiteY16019" fmla="*/ 795856 h 4527226"/>
              <a:gd name="connsiteX16020" fmla="*/ 500814 w 4239875"/>
              <a:gd name="connsiteY16020" fmla="*/ 804073 h 4527226"/>
              <a:gd name="connsiteX16021" fmla="*/ 486841 w 4239875"/>
              <a:gd name="connsiteY16021" fmla="*/ 754839 h 4527226"/>
              <a:gd name="connsiteX16022" fmla="*/ 480720 w 4239875"/>
              <a:gd name="connsiteY16022" fmla="*/ 749984 h 4527226"/>
              <a:gd name="connsiteX16023" fmla="*/ 472285 w 4239875"/>
              <a:gd name="connsiteY16023" fmla="*/ 747396 h 4527226"/>
              <a:gd name="connsiteX16024" fmla="*/ 472028 w 4239875"/>
              <a:gd name="connsiteY16024" fmla="*/ 746457 h 4527226"/>
              <a:gd name="connsiteX16025" fmla="*/ 469521 w 4239875"/>
              <a:gd name="connsiteY16025" fmla="*/ 748222 h 4527226"/>
              <a:gd name="connsiteX16026" fmla="*/ 470095 w 4239875"/>
              <a:gd name="connsiteY16026" fmla="*/ 746999 h 4527226"/>
              <a:gd name="connsiteX16027" fmla="*/ 471174 w 4239875"/>
              <a:gd name="connsiteY16027" fmla="*/ 731289 h 4527226"/>
              <a:gd name="connsiteX16028" fmla="*/ 489004 w 4239875"/>
              <a:gd name="connsiteY16028" fmla="*/ 731132 h 4527226"/>
              <a:gd name="connsiteX16029" fmla="*/ 487612 w 4239875"/>
              <a:gd name="connsiteY16029" fmla="*/ 739910 h 4527226"/>
              <a:gd name="connsiteX16030" fmla="*/ 490839 w 4239875"/>
              <a:gd name="connsiteY16030" fmla="*/ 740823 h 4527226"/>
              <a:gd name="connsiteX16031" fmla="*/ 484332 w 4239875"/>
              <a:gd name="connsiteY16031" fmla="*/ 742967 h 4527226"/>
              <a:gd name="connsiteX16032" fmla="*/ 489706 w 4239875"/>
              <a:gd name="connsiteY16032" fmla="*/ 749519 h 4527226"/>
              <a:gd name="connsiteX16033" fmla="*/ 493537 w 4239875"/>
              <a:gd name="connsiteY16033" fmla="*/ 750794 h 4527226"/>
              <a:gd name="connsiteX16034" fmla="*/ 495550 w 4239875"/>
              <a:gd name="connsiteY16034" fmla="*/ 754725 h 4527226"/>
              <a:gd name="connsiteX16035" fmla="*/ 496858 w 4239875"/>
              <a:gd name="connsiteY16035" fmla="*/ 748906 h 4527226"/>
              <a:gd name="connsiteX16036" fmla="*/ 498728 w 4239875"/>
              <a:gd name="connsiteY16036" fmla="*/ 747836 h 4527226"/>
              <a:gd name="connsiteX16037" fmla="*/ 496119 w 4239875"/>
              <a:gd name="connsiteY16037" fmla="*/ 744781 h 4527226"/>
              <a:gd name="connsiteX16038" fmla="*/ 491328 w 4239875"/>
              <a:gd name="connsiteY16038" fmla="*/ 740961 h 4527226"/>
              <a:gd name="connsiteX16039" fmla="*/ 495921 w 4239875"/>
              <a:gd name="connsiteY16039" fmla="*/ 742262 h 4527226"/>
              <a:gd name="connsiteX16040" fmla="*/ 489004 w 4239875"/>
              <a:gd name="connsiteY16040" fmla="*/ 731132 h 4527226"/>
              <a:gd name="connsiteX16041" fmla="*/ 3983759 w 4239875"/>
              <a:gd name="connsiteY16041" fmla="*/ 730812 h 4527226"/>
              <a:gd name="connsiteX16042" fmla="*/ 3981849 w 4239875"/>
              <a:gd name="connsiteY16042" fmla="*/ 742997 h 4527226"/>
              <a:gd name="connsiteX16043" fmla="*/ 3979028 w 4239875"/>
              <a:gd name="connsiteY16043" fmla="*/ 752437 h 4527226"/>
              <a:gd name="connsiteX16044" fmla="*/ 3975612 w 4239875"/>
              <a:gd name="connsiteY16044" fmla="*/ 764497 h 4527226"/>
              <a:gd name="connsiteX16045" fmla="*/ 3977517 w 4239875"/>
              <a:gd name="connsiteY16045" fmla="*/ 761414 h 4527226"/>
              <a:gd name="connsiteX16046" fmla="*/ 3976493 w 4239875"/>
              <a:gd name="connsiteY16046" fmla="*/ 763915 h 4527226"/>
              <a:gd name="connsiteX16047" fmla="*/ 3975715 w 4239875"/>
              <a:gd name="connsiteY16047" fmla="*/ 764891 h 4527226"/>
              <a:gd name="connsiteX16048" fmla="*/ 3975405 w 4239875"/>
              <a:gd name="connsiteY16048" fmla="*/ 765231 h 4527226"/>
              <a:gd name="connsiteX16049" fmla="*/ 3974929 w 4239875"/>
              <a:gd name="connsiteY16049" fmla="*/ 766912 h 4527226"/>
              <a:gd name="connsiteX16050" fmla="*/ 3975690 w 4239875"/>
              <a:gd name="connsiteY16050" fmla="*/ 765876 h 4527226"/>
              <a:gd name="connsiteX16051" fmla="*/ 3976493 w 4239875"/>
              <a:gd name="connsiteY16051" fmla="*/ 763915 h 4527226"/>
              <a:gd name="connsiteX16052" fmla="*/ 3978523 w 4239875"/>
              <a:gd name="connsiteY16052" fmla="*/ 761365 h 4527226"/>
              <a:gd name="connsiteX16053" fmla="*/ 3979170 w 4239875"/>
              <a:gd name="connsiteY16053" fmla="*/ 761333 h 4527226"/>
              <a:gd name="connsiteX16054" fmla="*/ 3979627 w 4239875"/>
              <a:gd name="connsiteY16054" fmla="*/ 759978 h 4527226"/>
              <a:gd name="connsiteX16055" fmla="*/ 3978523 w 4239875"/>
              <a:gd name="connsiteY16055" fmla="*/ 761365 h 4527226"/>
              <a:gd name="connsiteX16056" fmla="*/ 3977517 w 4239875"/>
              <a:gd name="connsiteY16056" fmla="*/ 761414 h 4527226"/>
              <a:gd name="connsiteX16057" fmla="*/ 3986217 w 4239875"/>
              <a:gd name="connsiteY16057" fmla="*/ 754102 h 4527226"/>
              <a:gd name="connsiteX16058" fmla="*/ 3979432 w 4239875"/>
              <a:gd name="connsiteY16058" fmla="*/ 766637 h 4527226"/>
              <a:gd name="connsiteX16059" fmla="*/ 3972473 w 4239875"/>
              <a:gd name="connsiteY16059" fmla="*/ 775582 h 4527226"/>
              <a:gd name="connsiteX16060" fmla="*/ 3962425 w 4239875"/>
              <a:gd name="connsiteY16060" fmla="*/ 811057 h 4527226"/>
              <a:gd name="connsiteX16061" fmla="*/ 3958091 w 4239875"/>
              <a:gd name="connsiteY16061" fmla="*/ 821989 h 4527226"/>
              <a:gd name="connsiteX16062" fmla="*/ 3964560 w 4239875"/>
              <a:gd name="connsiteY16062" fmla="*/ 799442 h 4527226"/>
              <a:gd name="connsiteX16063" fmla="*/ 3950618 w 4239875"/>
              <a:gd name="connsiteY16063" fmla="*/ 830065 h 4527226"/>
              <a:gd name="connsiteX16064" fmla="*/ 3945330 w 4239875"/>
              <a:gd name="connsiteY16064" fmla="*/ 839017 h 4527226"/>
              <a:gd name="connsiteX16065" fmla="*/ 3944904 w 4239875"/>
              <a:gd name="connsiteY16065" fmla="*/ 839730 h 4527226"/>
              <a:gd name="connsiteX16066" fmla="*/ 3950472 w 4239875"/>
              <a:gd name="connsiteY16066" fmla="*/ 821050 h 4527226"/>
              <a:gd name="connsiteX16067" fmla="*/ 3953354 w 4239875"/>
              <a:gd name="connsiteY16067" fmla="*/ 812678 h 4527226"/>
              <a:gd name="connsiteX16068" fmla="*/ 3943023 w 4239875"/>
              <a:gd name="connsiteY16068" fmla="*/ 804808 h 4527226"/>
              <a:gd name="connsiteX16069" fmla="*/ 3945292 w 4239875"/>
              <a:gd name="connsiteY16069" fmla="*/ 803528 h 4527226"/>
              <a:gd name="connsiteX16070" fmla="*/ 3947225 w 4239875"/>
              <a:gd name="connsiteY16070" fmla="*/ 800228 h 4527226"/>
              <a:gd name="connsiteX16071" fmla="*/ 3953451 w 4239875"/>
              <a:gd name="connsiteY16071" fmla="*/ 801218 h 4527226"/>
              <a:gd name="connsiteX16072" fmla="*/ 3956291 w 4239875"/>
              <a:gd name="connsiteY16072" fmla="*/ 802671 h 4527226"/>
              <a:gd name="connsiteX16073" fmla="*/ 3957248 w 4239875"/>
              <a:gd name="connsiteY16073" fmla="*/ 798350 h 4527226"/>
              <a:gd name="connsiteX16074" fmla="*/ 3955863 w 4239875"/>
              <a:gd name="connsiteY16074" fmla="*/ 792865 h 4527226"/>
              <a:gd name="connsiteX16075" fmla="*/ 3954495 w 4239875"/>
              <a:gd name="connsiteY16075" fmla="*/ 792368 h 4527226"/>
              <a:gd name="connsiteX16076" fmla="*/ 3952448 w 4239875"/>
              <a:gd name="connsiteY16076" fmla="*/ 791311 h 4527226"/>
              <a:gd name="connsiteX16077" fmla="*/ 3954953 w 4239875"/>
              <a:gd name="connsiteY16077" fmla="*/ 787035 h 4527226"/>
              <a:gd name="connsiteX16078" fmla="*/ 3966004 w 4239875"/>
              <a:gd name="connsiteY16078" fmla="*/ 770641 h 4527226"/>
              <a:gd name="connsiteX16079" fmla="*/ 3971163 w 4239875"/>
              <a:gd name="connsiteY16079" fmla="*/ 768000 h 4527226"/>
              <a:gd name="connsiteX16080" fmla="*/ 3973532 w 4239875"/>
              <a:gd name="connsiteY16080" fmla="*/ 767842 h 4527226"/>
              <a:gd name="connsiteX16081" fmla="*/ 824130 w 4239875"/>
              <a:gd name="connsiteY16081" fmla="*/ 730637 h 4527226"/>
              <a:gd name="connsiteX16082" fmla="*/ 816894 w 4239875"/>
              <a:gd name="connsiteY16082" fmla="*/ 733880 h 4527226"/>
              <a:gd name="connsiteX16083" fmla="*/ 832463 w 4239875"/>
              <a:gd name="connsiteY16083" fmla="*/ 736007 h 4527226"/>
              <a:gd name="connsiteX16084" fmla="*/ 824130 w 4239875"/>
              <a:gd name="connsiteY16084" fmla="*/ 730637 h 4527226"/>
              <a:gd name="connsiteX16085" fmla="*/ 3575604 w 4239875"/>
              <a:gd name="connsiteY16085" fmla="*/ 729808 h 4527226"/>
              <a:gd name="connsiteX16086" fmla="*/ 3573646 w 4239875"/>
              <a:gd name="connsiteY16086" fmla="*/ 736905 h 4527226"/>
              <a:gd name="connsiteX16087" fmla="*/ 3574571 w 4239875"/>
              <a:gd name="connsiteY16087" fmla="*/ 739033 h 4527226"/>
              <a:gd name="connsiteX16088" fmla="*/ 3573322 w 4239875"/>
              <a:gd name="connsiteY16088" fmla="*/ 738081 h 4527226"/>
              <a:gd name="connsiteX16089" fmla="*/ 3571917 w 4239875"/>
              <a:gd name="connsiteY16089" fmla="*/ 743168 h 4527226"/>
              <a:gd name="connsiteX16090" fmla="*/ 3561317 w 4239875"/>
              <a:gd name="connsiteY16090" fmla="*/ 790549 h 4527226"/>
              <a:gd name="connsiteX16091" fmla="*/ 3561318 w 4239875"/>
              <a:gd name="connsiteY16091" fmla="*/ 801702 h 4527226"/>
              <a:gd name="connsiteX16092" fmla="*/ 3565392 w 4239875"/>
              <a:gd name="connsiteY16092" fmla="*/ 800893 h 4527226"/>
              <a:gd name="connsiteX16093" fmla="*/ 3565935 w 4239875"/>
              <a:gd name="connsiteY16093" fmla="*/ 798433 h 4527226"/>
              <a:gd name="connsiteX16094" fmla="*/ 3573461 w 4239875"/>
              <a:gd name="connsiteY16094" fmla="*/ 781861 h 4527226"/>
              <a:gd name="connsiteX16095" fmla="*/ 3574274 w 4239875"/>
              <a:gd name="connsiteY16095" fmla="*/ 801055 h 4527226"/>
              <a:gd name="connsiteX16096" fmla="*/ 3575296 w 4239875"/>
              <a:gd name="connsiteY16096" fmla="*/ 801197 h 4527226"/>
              <a:gd name="connsiteX16097" fmla="*/ 3574798 w 4239875"/>
              <a:gd name="connsiteY16097" fmla="*/ 802932 h 4527226"/>
              <a:gd name="connsiteX16098" fmla="*/ 3582231 w 4239875"/>
              <a:gd name="connsiteY16098" fmla="*/ 801964 h 4527226"/>
              <a:gd name="connsiteX16099" fmla="*/ 3587869 w 4239875"/>
              <a:gd name="connsiteY16099" fmla="*/ 775767 h 4527226"/>
              <a:gd name="connsiteX16100" fmla="*/ 3589518 w 4239875"/>
              <a:gd name="connsiteY16100" fmla="*/ 761996 h 4527226"/>
              <a:gd name="connsiteX16101" fmla="*/ 3590445 w 4239875"/>
              <a:gd name="connsiteY16101" fmla="*/ 754261 h 4527226"/>
              <a:gd name="connsiteX16102" fmla="*/ 3591457 w 4239875"/>
              <a:gd name="connsiteY16102" fmla="*/ 750590 h 4527226"/>
              <a:gd name="connsiteX16103" fmla="*/ 3586435 w 4239875"/>
              <a:gd name="connsiteY16103" fmla="*/ 750864 h 4527226"/>
              <a:gd name="connsiteX16104" fmla="*/ 3580585 w 4239875"/>
              <a:gd name="connsiteY16104" fmla="*/ 752685 h 4527226"/>
              <a:gd name="connsiteX16105" fmla="*/ 3575215 w 4239875"/>
              <a:gd name="connsiteY16105" fmla="*/ 735576 h 4527226"/>
              <a:gd name="connsiteX16106" fmla="*/ 25087 w 4239875"/>
              <a:gd name="connsiteY16106" fmla="*/ 728959 h 4527226"/>
              <a:gd name="connsiteX16107" fmla="*/ 27032 w 4239875"/>
              <a:gd name="connsiteY16107" fmla="*/ 730636 h 4527226"/>
              <a:gd name="connsiteX16108" fmla="*/ 26545 w 4239875"/>
              <a:gd name="connsiteY16108" fmla="*/ 733234 h 4527226"/>
              <a:gd name="connsiteX16109" fmla="*/ 25181 w 4239875"/>
              <a:gd name="connsiteY16109" fmla="*/ 732159 h 4527226"/>
              <a:gd name="connsiteX16110" fmla="*/ 25087 w 4239875"/>
              <a:gd name="connsiteY16110" fmla="*/ 728959 h 4527226"/>
              <a:gd name="connsiteX16111" fmla="*/ 3864292 w 4239875"/>
              <a:gd name="connsiteY16111" fmla="*/ 725824 h 4527226"/>
              <a:gd name="connsiteX16112" fmla="*/ 3871597 w 4239875"/>
              <a:gd name="connsiteY16112" fmla="*/ 727104 h 4527226"/>
              <a:gd name="connsiteX16113" fmla="*/ 3860677 w 4239875"/>
              <a:gd name="connsiteY16113" fmla="*/ 729999 h 4527226"/>
              <a:gd name="connsiteX16114" fmla="*/ 3864292 w 4239875"/>
              <a:gd name="connsiteY16114" fmla="*/ 725824 h 4527226"/>
              <a:gd name="connsiteX16115" fmla="*/ 1107950 w 4239875"/>
              <a:gd name="connsiteY16115" fmla="*/ 725069 h 4527226"/>
              <a:gd name="connsiteX16116" fmla="*/ 1113367 w 4239875"/>
              <a:gd name="connsiteY16116" fmla="*/ 734370 h 4527226"/>
              <a:gd name="connsiteX16117" fmla="*/ 1117347 w 4239875"/>
              <a:gd name="connsiteY16117" fmla="*/ 734774 h 4527226"/>
              <a:gd name="connsiteX16118" fmla="*/ 1113920 w 4239875"/>
              <a:gd name="connsiteY16118" fmla="*/ 727759 h 4527226"/>
              <a:gd name="connsiteX16119" fmla="*/ 1107950 w 4239875"/>
              <a:gd name="connsiteY16119" fmla="*/ 725069 h 4527226"/>
              <a:gd name="connsiteX16120" fmla="*/ 284950 w 4239875"/>
              <a:gd name="connsiteY16120" fmla="*/ 724914 h 4527226"/>
              <a:gd name="connsiteX16121" fmla="*/ 279990 w 4239875"/>
              <a:gd name="connsiteY16121" fmla="*/ 727767 h 4527226"/>
              <a:gd name="connsiteX16122" fmla="*/ 293693 w 4239875"/>
              <a:gd name="connsiteY16122" fmla="*/ 732324 h 4527226"/>
              <a:gd name="connsiteX16123" fmla="*/ 288604 w 4239875"/>
              <a:gd name="connsiteY16123" fmla="*/ 726110 h 4527226"/>
              <a:gd name="connsiteX16124" fmla="*/ 284950 w 4239875"/>
              <a:gd name="connsiteY16124" fmla="*/ 724914 h 4527226"/>
              <a:gd name="connsiteX16125" fmla="*/ 3599606 w 4239875"/>
              <a:gd name="connsiteY16125" fmla="*/ 724787 h 4527226"/>
              <a:gd name="connsiteX16126" fmla="*/ 3598190 w 4239875"/>
              <a:gd name="connsiteY16126" fmla="*/ 725486 h 4527226"/>
              <a:gd name="connsiteX16127" fmla="*/ 3597443 w 4239875"/>
              <a:gd name="connsiteY16127" fmla="*/ 728327 h 4527226"/>
              <a:gd name="connsiteX16128" fmla="*/ 3597796 w 4239875"/>
              <a:gd name="connsiteY16128" fmla="*/ 729408 h 4527226"/>
              <a:gd name="connsiteX16129" fmla="*/ 23628 w 4239875"/>
              <a:gd name="connsiteY16129" fmla="*/ 724684 h 4527226"/>
              <a:gd name="connsiteX16130" fmla="*/ 25574 w 4239875"/>
              <a:gd name="connsiteY16130" fmla="*/ 726362 h 4527226"/>
              <a:gd name="connsiteX16131" fmla="*/ 25087 w 4239875"/>
              <a:gd name="connsiteY16131" fmla="*/ 728959 h 4527226"/>
              <a:gd name="connsiteX16132" fmla="*/ 23721 w 4239875"/>
              <a:gd name="connsiteY16132" fmla="*/ 727885 h 4527226"/>
              <a:gd name="connsiteX16133" fmla="*/ 23628 w 4239875"/>
              <a:gd name="connsiteY16133" fmla="*/ 724684 h 4527226"/>
              <a:gd name="connsiteX16134" fmla="*/ 3625662 w 4239875"/>
              <a:gd name="connsiteY16134" fmla="*/ 722033 h 4527226"/>
              <a:gd name="connsiteX16135" fmla="*/ 3625742 w 4239875"/>
              <a:gd name="connsiteY16135" fmla="*/ 731506 h 4527226"/>
              <a:gd name="connsiteX16136" fmla="*/ 3627495 w 4239875"/>
              <a:gd name="connsiteY16136" fmla="*/ 723878 h 4527226"/>
              <a:gd name="connsiteX16137" fmla="*/ 998061 w 4239875"/>
              <a:gd name="connsiteY16137" fmla="*/ 721311 h 4527226"/>
              <a:gd name="connsiteX16138" fmla="*/ 996127 w 4239875"/>
              <a:gd name="connsiteY16138" fmla="*/ 723183 h 4527226"/>
              <a:gd name="connsiteX16139" fmla="*/ 994330 w 4239875"/>
              <a:gd name="connsiteY16139" fmla="*/ 727134 h 4527226"/>
              <a:gd name="connsiteX16140" fmla="*/ 998061 w 4239875"/>
              <a:gd name="connsiteY16140" fmla="*/ 721311 h 4527226"/>
              <a:gd name="connsiteX16141" fmla="*/ 3408973 w 4239875"/>
              <a:gd name="connsiteY16141" fmla="*/ 720519 h 4527226"/>
              <a:gd name="connsiteX16142" fmla="*/ 3404997 w 4239875"/>
              <a:gd name="connsiteY16142" fmla="*/ 725205 h 4527226"/>
              <a:gd name="connsiteX16143" fmla="*/ 3407337 w 4239875"/>
              <a:gd name="connsiteY16143" fmla="*/ 725477 h 4527226"/>
              <a:gd name="connsiteX16144" fmla="*/ 3407012 w 4239875"/>
              <a:gd name="connsiteY16144" fmla="*/ 727386 h 4527226"/>
              <a:gd name="connsiteX16145" fmla="*/ 3408269 w 4239875"/>
              <a:gd name="connsiteY16145" fmla="*/ 729075 h 4527226"/>
              <a:gd name="connsiteX16146" fmla="*/ 3409644 w 4239875"/>
              <a:gd name="connsiteY16146" fmla="*/ 726915 h 4527226"/>
              <a:gd name="connsiteX16147" fmla="*/ 3408472 w 4239875"/>
              <a:gd name="connsiteY16147" fmla="*/ 725608 h 4527226"/>
              <a:gd name="connsiteX16148" fmla="*/ 3411511 w 4239875"/>
              <a:gd name="connsiteY16148" fmla="*/ 725961 h 4527226"/>
              <a:gd name="connsiteX16149" fmla="*/ 3415535 w 4239875"/>
              <a:gd name="connsiteY16149" fmla="*/ 722010 h 4527226"/>
              <a:gd name="connsiteX16150" fmla="*/ 3408973 w 4239875"/>
              <a:gd name="connsiteY16150" fmla="*/ 720519 h 4527226"/>
              <a:gd name="connsiteX16151" fmla="*/ 620331 w 4239875"/>
              <a:gd name="connsiteY16151" fmla="*/ 719848 h 4527226"/>
              <a:gd name="connsiteX16152" fmla="*/ 619350 w 4239875"/>
              <a:gd name="connsiteY16152" fmla="*/ 734164 h 4527226"/>
              <a:gd name="connsiteX16153" fmla="*/ 633869 w 4239875"/>
              <a:gd name="connsiteY16153" fmla="*/ 722335 h 4527226"/>
              <a:gd name="connsiteX16154" fmla="*/ 620331 w 4239875"/>
              <a:gd name="connsiteY16154" fmla="*/ 719848 h 4527226"/>
              <a:gd name="connsiteX16155" fmla="*/ 3447798 w 4239875"/>
              <a:gd name="connsiteY16155" fmla="*/ 719616 h 4527226"/>
              <a:gd name="connsiteX16156" fmla="*/ 3437705 w 4239875"/>
              <a:gd name="connsiteY16156" fmla="*/ 732209 h 4527226"/>
              <a:gd name="connsiteX16157" fmla="*/ 3437678 w 4239875"/>
              <a:gd name="connsiteY16157" fmla="*/ 732270 h 4527226"/>
              <a:gd name="connsiteX16158" fmla="*/ 3456206 w 4239875"/>
              <a:gd name="connsiteY16158" fmla="*/ 722712 h 4527226"/>
              <a:gd name="connsiteX16159" fmla="*/ 3447968 w 4239875"/>
              <a:gd name="connsiteY16159" fmla="*/ 720281 h 4527226"/>
              <a:gd name="connsiteX16160" fmla="*/ 548129 w 4239875"/>
              <a:gd name="connsiteY16160" fmla="*/ 719508 h 4527226"/>
              <a:gd name="connsiteX16161" fmla="*/ 576051 w 4239875"/>
              <a:gd name="connsiteY16161" fmla="*/ 800841 h 4527226"/>
              <a:gd name="connsiteX16162" fmla="*/ 590447 w 4239875"/>
              <a:gd name="connsiteY16162" fmla="*/ 799951 h 4527226"/>
              <a:gd name="connsiteX16163" fmla="*/ 583210 w 4239875"/>
              <a:gd name="connsiteY16163" fmla="*/ 778688 h 4527226"/>
              <a:gd name="connsiteX16164" fmla="*/ 566716 w 4239875"/>
              <a:gd name="connsiteY16164" fmla="*/ 748085 h 4527226"/>
              <a:gd name="connsiteX16165" fmla="*/ 562100 w 4239875"/>
              <a:gd name="connsiteY16165" fmla="*/ 739578 h 4527226"/>
              <a:gd name="connsiteX16166" fmla="*/ 563737 w 4239875"/>
              <a:gd name="connsiteY16166" fmla="*/ 732797 h 4527226"/>
              <a:gd name="connsiteX16167" fmla="*/ 561048 w 4239875"/>
              <a:gd name="connsiteY16167" fmla="*/ 730519 h 4527226"/>
              <a:gd name="connsiteX16168" fmla="*/ 556813 w 4239875"/>
              <a:gd name="connsiteY16168" fmla="*/ 730800 h 4527226"/>
              <a:gd name="connsiteX16169" fmla="*/ 3705278 w 4239875"/>
              <a:gd name="connsiteY16169" fmla="*/ 719503 h 4527226"/>
              <a:gd name="connsiteX16170" fmla="*/ 3705256 w 4239875"/>
              <a:gd name="connsiteY16170" fmla="*/ 719611 h 4527226"/>
              <a:gd name="connsiteX16171" fmla="*/ 3704232 w 4239875"/>
              <a:gd name="connsiteY16171" fmla="*/ 724153 h 4527226"/>
              <a:gd name="connsiteX16172" fmla="*/ 3707917 w 4239875"/>
              <a:gd name="connsiteY16172" fmla="*/ 719809 h 4527226"/>
              <a:gd name="connsiteX16173" fmla="*/ 1245852 w 4239875"/>
              <a:gd name="connsiteY16173" fmla="*/ 719266 h 4527226"/>
              <a:gd name="connsiteX16174" fmla="*/ 1256424 w 4239875"/>
              <a:gd name="connsiteY16174" fmla="*/ 760671 h 4527226"/>
              <a:gd name="connsiteX16175" fmla="*/ 1267490 w 4239875"/>
              <a:gd name="connsiteY16175" fmla="*/ 758623 h 4527226"/>
              <a:gd name="connsiteX16176" fmla="*/ 1265762 w 4239875"/>
              <a:gd name="connsiteY16176" fmla="*/ 732128 h 4527226"/>
              <a:gd name="connsiteX16177" fmla="*/ 1259987 w 4239875"/>
              <a:gd name="connsiteY16177" fmla="*/ 720387 h 4527226"/>
              <a:gd name="connsiteX16178" fmla="*/ 1245852 w 4239875"/>
              <a:gd name="connsiteY16178" fmla="*/ 719266 h 4527226"/>
              <a:gd name="connsiteX16179" fmla="*/ 557631 w 4239875"/>
              <a:gd name="connsiteY16179" fmla="*/ 719147 h 4527226"/>
              <a:gd name="connsiteX16180" fmla="*/ 560818 w 4239875"/>
              <a:gd name="connsiteY16180" fmla="*/ 726311 h 4527226"/>
              <a:gd name="connsiteX16181" fmla="*/ 557631 w 4239875"/>
              <a:gd name="connsiteY16181" fmla="*/ 719147 h 4527226"/>
              <a:gd name="connsiteX16182" fmla="*/ 3380220 w 4239875"/>
              <a:gd name="connsiteY16182" fmla="*/ 718978 h 4527226"/>
              <a:gd name="connsiteX16183" fmla="*/ 3372022 w 4239875"/>
              <a:gd name="connsiteY16183" fmla="*/ 720447 h 4527226"/>
              <a:gd name="connsiteX16184" fmla="*/ 3370437 w 4239875"/>
              <a:gd name="connsiteY16184" fmla="*/ 724582 h 4527226"/>
              <a:gd name="connsiteX16185" fmla="*/ 3371773 w 4239875"/>
              <a:gd name="connsiteY16185" fmla="*/ 736685 h 4527226"/>
              <a:gd name="connsiteX16186" fmla="*/ 3370903 w 4239875"/>
              <a:gd name="connsiteY16186" fmla="*/ 745315 h 4527226"/>
              <a:gd name="connsiteX16187" fmla="*/ 3369698 w 4239875"/>
              <a:gd name="connsiteY16187" fmla="*/ 747223 h 4527226"/>
              <a:gd name="connsiteX16188" fmla="*/ 3371795 w 4239875"/>
              <a:gd name="connsiteY16188" fmla="*/ 747684 h 4527226"/>
              <a:gd name="connsiteX16189" fmla="*/ 3383522 w 4239875"/>
              <a:gd name="connsiteY16189" fmla="*/ 727217 h 4527226"/>
              <a:gd name="connsiteX16190" fmla="*/ 3380220 w 4239875"/>
              <a:gd name="connsiteY16190" fmla="*/ 718978 h 4527226"/>
              <a:gd name="connsiteX16191" fmla="*/ 3074365 w 4239875"/>
              <a:gd name="connsiteY16191" fmla="*/ 718770 h 4527226"/>
              <a:gd name="connsiteX16192" fmla="*/ 3072963 w 4239875"/>
              <a:gd name="connsiteY16192" fmla="*/ 719038 h 4527226"/>
              <a:gd name="connsiteX16193" fmla="*/ 3071068 w 4239875"/>
              <a:gd name="connsiteY16193" fmla="*/ 724379 h 4527226"/>
              <a:gd name="connsiteX16194" fmla="*/ 3069294 w 4239875"/>
              <a:gd name="connsiteY16194" fmla="*/ 722150 h 4527226"/>
              <a:gd name="connsiteX16195" fmla="*/ 3066177 w 4239875"/>
              <a:gd name="connsiteY16195" fmla="*/ 729519 h 4527226"/>
              <a:gd name="connsiteX16196" fmla="*/ 3074365 w 4239875"/>
              <a:gd name="connsiteY16196" fmla="*/ 718770 h 4527226"/>
              <a:gd name="connsiteX16197" fmla="*/ 97914 w 4239875"/>
              <a:gd name="connsiteY16197" fmla="*/ 718262 h 4527226"/>
              <a:gd name="connsiteX16198" fmla="*/ 112507 w 4239875"/>
              <a:gd name="connsiteY16198" fmla="*/ 733171 h 4527226"/>
              <a:gd name="connsiteX16199" fmla="*/ 125104 w 4239875"/>
              <a:gd name="connsiteY16199" fmla="*/ 749012 h 4527226"/>
              <a:gd name="connsiteX16200" fmla="*/ 134028 w 4239875"/>
              <a:gd name="connsiteY16200" fmla="*/ 752136 h 4527226"/>
              <a:gd name="connsiteX16201" fmla="*/ 150620 w 4239875"/>
              <a:gd name="connsiteY16201" fmla="*/ 772646 h 4527226"/>
              <a:gd name="connsiteX16202" fmla="*/ 156397 w 4239875"/>
              <a:gd name="connsiteY16202" fmla="*/ 781713 h 4527226"/>
              <a:gd name="connsiteX16203" fmla="*/ 151167 w 4239875"/>
              <a:gd name="connsiteY16203" fmla="*/ 781393 h 4527226"/>
              <a:gd name="connsiteX16204" fmla="*/ 148868 w 4239875"/>
              <a:gd name="connsiteY16204" fmla="*/ 796059 h 4527226"/>
              <a:gd name="connsiteX16205" fmla="*/ 150672 w 4239875"/>
              <a:gd name="connsiteY16205" fmla="*/ 802711 h 4527226"/>
              <a:gd name="connsiteX16206" fmla="*/ 150466 w 4239875"/>
              <a:gd name="connsiteY16206" fmla="*/ 802397 h 4527226"/>
              <a:gd name="connsiteX16207" fmla="*/ 133255 w 4239875"/>
              <a:gd name="connsiteY16207" fmla="*/ 777242 h 4527226"/>
              <a:gd name="connsiteX16208" fmla="*/ 130096 w 4239875"/>
              <a:gd name="connsiteY16208" fmla="*/ 766306 h 4527226"/>
              <a:gd name="connsiteX16209" fmla="*/ 121602 w 4239875"/>
              <a:gd name="connsiteY16209" fmla="*/ 758000 h 4527226"/>
              <a:gd name="connsiteX16210" fmla="*/ 118371 w 4239875"/>
              <a:gd name="connsiteY16210" fmla="*/ 746810 h 4527226"/>
              <a:gd name="connsiteX16211" fmla="*/ 99849 w 4239875"/>
              <a:gd name="connsiteY16211" fmla="*/ 723782 h 4527226"/>
              <a:gd name="connsiteX16212" fmla="*/ 97914 w 4239875"/>
              <a:gd name="connsiteY16212" fmla="*/ 718262 h 4527226"/>
              <a:gd name="connsiteX16213" fmla="*/ 596250 w 4239875"/>
              <a:gd name="connsiteY16213" fmla="*/ 716700 h 4527226"/>
              <a:gd name="connsiteX16214" fmla="*/ 596220 w 4239875"/>
              <a:gd name="connsiteY16214" fmla="*/ 716714 h 4527226"/>
              <a:gd name="connsiteX16215" fmla="*/ 595662 w 4239875"/>
              <a:gd name="connsiteY16215" fmla="*/ 716971 h 4527226"/>
              <a:gd name="connsiteX16216" fmla="*/ 594567 w 4239875"/>
              <a:gd name="connsiteY16216" fmla="*/ 717474 h 4527226"/>
              <a:gd name="connsiteX16217" fmla="*/ 592983 w 4239875"/>
              <a:gd name="connsiteY16217" fmla="*/ 718202 h 4527226"/>
              <a:gd name="connsiteX16218" fmla="*/ 595662 w 4239875"/>
              <a:gd name="connsiteY16218" fmla="*/ 716971 h 4527226"/>
              <a:gd name="connsiteX16219" fmla="*/ 3955290 w 4239875"/>
              <a:gd name="connsiteY16219" fmla="*/ 716102 h 4527226"/>
              <a:gd name="connsiteX16220" fmla="*/ 3950970 w 4239875"/>
              <a:gd name="connsiteY16220" fmla="*/ 722872 h 4527226"/>
              <a:gd name="connsiteX16221" fmla="*/ 3964039 w 4239875"/>
              <a:gd name="connsiteY16221" fmla="*/ 716730 h 4527226"/>
              <a:gd name="connsiteX16222" fmla="*/ 3955290 w 4239875"/>
              <a:gd name="connsiteY16222" fmla="*/ 716102 h 4527226"/>
              <a:gd name="connsiteX16223" fmla="*/ 597739 w 4239875"/>
              <a:gd name="connsiteY16223" fmla="*/ 716015 h 4527226"/>
              <a:gd name="connsiteX16224" fmla="*/ 596564 w 4239875"/>
              <a:gd name="connsiteY16224" fmla="*/ 716556 h 4527226"/>
              <a:gd name="connsiteX16225" fmla="*/ 596438 w 4239875"/>
              <a:gd name="connsiteY16225" fmla="*/ 716369 h 4527226"/>
              <a:gd name="connsiteX16226" fmla="*/ 596404 w 4239875"/>
              <a:gd name="connsiteY16226" fmla="*/ 716628 h 4527226"/>
              <a:gd name="connsiteX16227" fmla="*/ 596405 w 4239875"/>
              <a:gd name="connsiteY16227" fmla="*/ 716628 h 4527226"/>
              <a:gd name="connsiteX16228" fmla="*/ 595826 w 4239875"/>
              <a:gd name="connsiteY16228" fmla="*/ 721150 h 4527226"/>
              <a:gd name="connsiteX16229" fmla="*/ 597931 w 4239875"/>
              <a:gd name="connsiteY16229" fmla="*/ 718587 h 4527226"/>
              <a:gd name="connsiteX16230" fmla="*/ 596564 w 4239875"/>
              <a:gd name="connsiteY16230" fmla="*/ 716556 h 4527226"/>
              <a:gd name="connsiteX16231" fmla="*/ 597212 w 4239875"/>
              <a:gd name="connsiteY16231" fmla="*/ 716258 h 4527226"/>
              <a:gd name="connsiteX16232" fmla="*/ 597739 w 4239875"/>
              <a:gd name="connsiteY16232" fmla="*/ 716015 h 4527226"/>
              <a:gd name="connsiteX16233" fmla="*/ 3795346 w 4239875"/>
              <a:gd name="connsiteY16233" fmla="*/ 713925 h 4527226"/>
              <a:gd name="connsiteX16234" fmla="*/ 3788935 w 4239875"/>
              <a:gd name="connsiteY16234" fmla="*/ 729229 h 4527226"/>
              <a:gd name="connsiteX16235" fmla="*/ 3795346 w 4239875"/>
              <a:gd name="connsiteY16235" fmla="*/ 713925 h 4527226"/>
              <a:gd name="connsiteX16236" fmla="*/ 607219 w 4239875"/>
              <a:gd name="connsiteY16236" fmla="*/ 713386 h 4527226"/>
              <a:gd name="connsiteX16237" fmla="*/ 602384 w 4239875"/>
              <a:gd name="connsiteY16237" fmla="*/ 718068 h 4527226"/>
              <a:gd name="connsiteX16238" fmla="*/ 608594 w 4239875"/>
              <a:gd name="connsiteY16238" fmla="*/ 724482 h 4527226"/>
              <a:gd name="connsiteX16239" fmla="*/ 613430 w 4239875"/>
              <a:gd name="connsiteY16239" fmla="*/ 719799 h 4527226"/>
              <a:gd name="connsiteX16240" fmla="*/ 607219 w 4239875"/>
              <a:gd name="connsiteY16240" fmla="*/ 713386 h 4527226"/>
              <a:gd name="connsiteX16241" fmla="*/ 1109556 w 4239875"/>
              <a:gd name="connsiteY16241" fmla="*/ 710742 h 4527226"/>
              <a:gd name="connsiteX16242" fmla="*/ 1112987 w 4239875"/>
              <a:gd name="connsiteY16242" fmla="*/ 719847 h 4527226"/>
              <a:gd name="connsiteX16243" fmla="*/ 1109556 w 4239875"/>
              <a:gd name="connsiteY16243" fmla="*/ 710742 h 4527226"/>
              <a:gd name="connsiteX16244" fmla="*/ 584660 w 4239875"/>
              <a:gd name="connsiteY16244" fmla="*/ 709620 h 4527226"/>
              <a:gd name="connsiteX16245" fmla="*/ 579679 w 4239875"/>
              <a:gd name="connsiteY16245" fmla="*/ 714442 h 4527226"/>
              <a:gd name="connsiteX16246" fmla="*/ 591574 w 4239875"/>
              <a:gd name="connsiteY16246" fmla="*/ 720748 h 4527226"/>
              <a:gd name="connsiteX16247" fmla="*/ 589982 w 4239875"/>
              <a:gd name="connsiteY16247" fmla="*/ 714120 h 4527226"/>
              <a:gd name="connsiteX16248" fmla="*/ 584660 w 4239875"/>
              <a:gd name="connsiteY16248" fmla="*/ 709620 h 4527226"/>
              <a:gd name="connsiteX16249" fmla="*/ 3767942 w 4239875"/>
              <a:gd name="connsiteY16249" fmla="*/ 708586 h 4527226"/>
              <a:gd name="connsiteX16250" fmla="*/ 3764402 w 4239875"/>
              <a:gd name="connsiteY16250" fmla="*/ 711906 h 4527226"/>
              <a:gd name="connsiteX16251" fmla="*/ 3765729 w 4239875"/>
              <a:gd name="connsiteY16251" fmla="*/ 712594 h 4527226"/>
              <a:gd name="connsiteX16252" fmla="*/ 3763917 w 4239875"/>
              <a:gd name="connsiteY16252" fmla="*/ 720345 h 4527226"/>
              <a:gd name="connsiteX16253" fmla="*/ 3762510 w 4239875"/>
              <a:gd name="connsiteY16253" fmla="*/ 719442 h 4527226"/>
              <a:gd name="connsiteX16254" fmla="*/ 3762337 w 4239875"/>
              <a:gd name="connsiteY16254" fmla="*/ 722621 h 4527226"/>
              <a:gd name="connsiteX16255" fmla="*/ 3763424 w 4239875"/>
              <a:gd name="connsiteY16255" fmla="*/ 722447 h 4527226"/>
              <a:gd name="connsiteX16256" fmla="*/ 3762345 w 4239875"/>
              <a:gd name="connsiteY16256" fmla="*/ 727065 h 4527226"/>
              <a:gd name="connsiteX16257" fmla="*/ 3759652 w 4239875"/>
              <a:gd name="connsiteY16257" fmla="*/ 728136 h 4527226"/>
              <a:gd name="connsiteX16258" fmla="*/ 3756598 w 4239875"/>
              <a:gd name="connsiteY16258" fmla="*/ 733288 h 4527226"/>
              <a:gd name="connsiteX16259" fmla="*/ 3761882 w 4239875"/>
              <a:gd name="connsiteY16259" fmla="*/ 737313 h 4527226"/>
              <a:gd name="connsiteX16260" fmla="*/ 3759303 w 4239875"/>
              <a:gd name="connsiteY16260" fmla="*/ 738666 h 4527226"/>
              <a:gd name="connsiteX16261" fmla="*/ 3761094 w 4239875"/>
              <a:gd name="connsiteY16261" fmla="*/ 745561 h 4527226"/>
              <a:gd name="connsiteX16262" fmla="*/ 3765950 w 4239875"/>
              <a:gd name="connsiteY16262" fmla="*/ 735179 h 4527226"/>
              <a:gd name="connsiteX16263" fmla="*/ 3762228 w 4239875"/>
              <a:gd name="connsiteY16263" fmla="*/ 737132 h 4527226"/>
              <a:gd name="connsiteX16264" fmla="*/ 3764279 w 4239875"/>
              <a:gd name="connsiteY16264" fmla="*/ 730720 h 4527226"/>
              <a:gd name="connsiteX16265" fmla="*/ 3767943 w 4239875"/>
              <a:gd name="connsiteY16265" fmla="*/ 729939 h 4527226"/>
              <a:gd name="connsiteX16266" fmla="*/ 3776583 w 4239875"/>
              <a:gd name="connsiteY16266" fmla="*/ 715882 h 4527226"/>
              <a:gd name="connsiteX16267" fmla="*/ 3770737 w 4239875"/>
              <a:gd name="connsiteY16267" fmla="*/ 713579 h 4527226"/>
              <a:gd name="connsiteX16268" fmla="*/ 3770836 w 4239875"/>
              <a:gd name="connsiteY16268" fmla="*/ 713565 h 4527226"/>
              <a:gd name="connsiteX16269" fmla="*/ 3773992 w 4239875"/>
              <a:gd name="connsiteY16269" fmla="*/ 709954 h 4527226"/>
              <a:gd name="connsiteX16270" fmla="*/ 3767942 w 4239875"/>
              <a:gd name="connsiteY16270" fmla="*/ 708586 h 4527226"/>
              <a:gd name="connsiteX16271" fmla="*/ 3244861 w 4239875"/>
              <a:gd name="connsiteY16271" fmla="*/ 708145 h 4527226"/>
              <a:gd name="connsiteX16272" fmla="*/ 3242038 w 4239875"/>
              <a:gd name="connsiteY16272" fmla="*/ 710741 h 4527226"/>
              <a:gd name="connsiteX16273" fmla="*/ 3237065 w 4239875"/>
              <a:gd name="connsiteY16273" fmla="*/ 718381 h 4527226"/>
              <a:gd name="connsiteX16274" fmla="*/ 3246789 w 4239875"/>
              <a:gd name="connsiteY16274" fmla="*/ 710059 h 4527226"/>
              <a:gd name="connsiteX16275" fmla="*/ 3244861 w 4239875"/>
              <a:gd name="connsiteY16275" fmla="*/ 708145 h 4527226"/>
              <a:gd name="connsiteX16276" fmla="*/ 3012950 w 4239875"/>
              <a:gd name="connsiteY16276" fmla="*/ 708032 h 4527226"/>
              <a:gd name="connsiteX16277" fmla="*/ 3004943 w 4239875"/>
              <a:gd name="connsiteY16277" fmla="*/ 740538 h 4527226"/>
              <a:gd name="connsiteX16278" fmla="*/ 3012950 w 4239875"/>
              <a:gd name="connsiteY16278" fmla="*/ 708032 h 4527226"/>
              <a:gd name="connsiteX16279" fmla="*/ 447172 w 4239875"/>
              <a:gd name="connsiteY16279" fmla="*/ 705074 h 4527226"/>
              <a:gd name="connsiteX16280" fmla="*/ 455345 w 4239875"/>
              <a:gd name="connsiteY16280" fmla="*/ 719514 h 4527226"/>
              <a:gd name="connsiteX16281" fmla="*/ 447172 w 4239875"/>
              <a:gd name="connsiteY16281" fmla="*/ 705074 h 4527226"/>
              <a:gd name="connsiteX16282" fmla="*/ 3073640 w 4239875"/>
              <a:gd name="connsiteY16282" fmla="*/ 703799 h 4527226"/>
              <a:gd name="connsiteX16283" fmla="*/ 3068281 w 4239875"/>
              <a:gd name="connsiteY16283" fmla="*/ 715253 h 4527226"/>
              <a:gd name="connsiteX16284" fmla="*/ 3073640 w 4239875"/>
              <a:gd name="connsiteY16284" fmla="*/ 703799 h 4527226"/>
              <a:gd name="connsiteX16285" fmla="*/ 3537447 w 4239875"/>
              <a:gd name="connsiteY16285" fmla="*/ 702868 h 4527226"/>
              <a:gd name="connsiteX16286" fmla="*/ 3526612 w 4239875"/>
              <a:gd name="connsiteY16286" fmla="*/ 748574 h 4527226"/>
              <a:gd name="connsiteX16287" fmla="*/ 3532958 w 4239875"/>
              <a:gd name="connsiteY16287" fmla="*/ 787098 h 4527226"/>
              <a:gd name="connsiteX16288" fmla="*/ 3522845 w 4239875"/>
              <a:gd name="connsiteY16288" fmla="*/ 786880 h 4527226"/>
              <a:gd name="connsiteX16289" fmla="*/ 3510738 w 4239875"/>
              <a:gd name="connsiteY16289" fmla="*/ 775786 h 4527226"/>
              <a:gd name="connsiteX16290" fmla="*/ 3509829 w 4239875"/>
              <a:gd name="connsiteY16290" fmla="*/ 765735 h 4527226"/>
              <a:gd name="connsiteX16291" fmla="*/ 3520124 w 4239875"/>
              <a:gd name="connsiteY16291" fmla="*/ 767963 h 4527226"/>
              <a:gd name="connsiteX16292" fmla="*/ 3511085 w 4239875"/>
              <a:gd name="connsiteY16292" fmla="*/ 755464 h 4527226"/>
              <a:gd name="connsiteX16293" fmla="*/ 3517219 w 4239875"/>
              <a:gd name="connsiteY16293" fmla="*/ 745164 h 4527226"/>
              <a:gd name="connsiteX16294" fmla="*/ 3512161 w 4239875"/>
              <a:gd name="connsiteY16294" fmla="*/ 745054 h 4527226"/>
              <a:gd name="connsiteX16295" fmla="*/ 3537447 w 4239875"/>
              <a:gd name="connsiteY16295" fmla="*/ 702868 h 4527226"/>
              <a:gd name="connsiteX16296" fmla="*/ 3625718 w 4239875"/>
              <a:gd name="connsiteY16296" fmla="*/ 701472 h 4527226"/>
              <a:gd name="connsiteX16297" fmla="*/ 3625716 w 4239875"/>
              <a:gd name="connsiteY16297" fmla="*/ 704051 h 4527226"/>
              <a:gd name="connsiteX16298" fmla="*/ 3630060 w 4239875"/>
              <a:gd name="connsiteY16298" fmla="*/ 712716 h 4527226"/>
              <a:gd name="connsiteX16299" fmla="*/ 3632081 w 4239875"/>
              <a:gd name="connsiteY16299" fmla="*/ 703926 h 4527226"/>
              <a:gd name="connsiteX16300" fmla="*/ 3629223 w 4239875"/>
              <a:gd name="connsiteY16300" fmla="*/ 702298 h 4527226"/>
              <a:gd name="connsiteX16301" fmla="*/ 3625718 w 4239875"/>
              <a:gd name="connsiteY16301" fmla="*/ 701472 h 4527226"/>
              <a:gd name="connsiteX16302" fmla="*/ 541065 w 4239875"/>
              <a:gd name="connsiteY16302" fmla="*/ 699081 h 4527226"/>
              <a:gd name="connsiteX16303" fmla="*/ 534685 w 4239875"/>
              <a:gd name="connsiteY16303" fmla="*/ 700599 h 4527226"/>
              <a:gd name="connsiteX16304" fmla="*/ 545525 w 4239875"/>
              <a:gd name="connsiteY16304" fmla="*/ 702529 h 4527226"/>
              <a:gd name="connsiteX16305" fmla="*/ 541065 w 4239875"/>
              <a:gd name="connsiteY16305" fmla="*/ 699081 h 4527226"/>
              <a:gd name="connsiteX16306" fmla="*/ 3709958 w 4239875"/>
              <a:gd name="connsiteY16306" fmla="*/ 698293 h 4527226"/>
              <a:gd name="connsiteX16307" fmla="*/ 3709493 w 4239875"/>
              <a:gd name="connsiteY16307" fmla="*/ 698903 h 4527226"/>
              <a:gd name="connsiteX16308" fmla="*/ 3707100 w 4239875"/>
              <a:gd name="connsiteY16308" fmla="*/ 710597 h 4527226"/>
              <a:gd name="connsiteX16309" fmla="*/ 3713812 w 4239875"/>
              <a:gd name="connsiteY16309" fmla="*/ 712554 h 4527226"/>
              <a:gd name="connsiteX16310" fmla="*/ 3709958 w 4239875"/>
              <a:gd name="connsiteY16310" fmla="*/ 698293 h 4527226"/>
              <a:gd name="connsiteX16311" fmla="*/ 473755 w 4239875"/>
              <a:gd name="connsiteY16311" fmla="*/ 696538 h 4527226"/>
              <a:gd name="connsiteX16312" fmla="*/ 467909 w 4239875"/>
              <a:gd name="connsiteY16312" fmla="*/ 698611 h 4527226"/>
              <a:gd name="connsiteX16313" fmla="*/ 471470 w 4239875"/>
              <a:gd name="connsiteY16313" fmla="*/ 701824 h 4527226"/>
              <a:gd name="connsiteX16314" fmla="*/ 471569 w 4239875"/>
              <a:gd name="connsiteY16314" fmla="*/ 701825 h 4527226"/>
              <a:gd name="connsiteX16315" fmla="*/ 466035 w 4239875"/>
              <a:gd name="connsiteY16315" fmla="*/ 704804 h 4527226"/>
              <a:gd name="connsiteX16316" fmla="*/ 476275 w 4239875"/>
              <a:gd name="connsiteY16316" fmla="*/ 717740 h 4527226"/>
              <a:gd name="connsiteX16317" fmla="*/ 480005 w 4239875"/>
              <a:gd name="connsiteY16317" fmla="*/ 718084 h 4527226"/>
              <a:gd name="connsiteX16318" fmla="*/ 482799 w 4239875"/>
              <a:gd name="connsiteY16318" fmla="*/ 724210 h 4527226"/>
              <a:gd name="connsiteX16319" fmla="*/ 478872 w 4239875"/>
              <a:gd name="connsiteY16319" fmla="*/ 722710 h 4527226"/>
              <a:gd name="connsiteX16320" fmla="*/ 484918 w 4239875"/>
              <a:gd name="connsiteY16320" fmla="*/ 732447 h 4527226"/>
              <a:gd name="connsiteX16321" fmla="*/ 485883 w 4239875"/>
              <a:gd name="connsiteY16321" fmla="*/ 725388 h 4527226"/>
              <a:gd name="connsiteX16322" fmla="*/ 483162 w 4239875"/>
              <a:gd name="connsiteY16322" fmla="*/ 724349 h 4527226"/>
              <a:gd name="connsiteX16323" fmla="*/ 487934 w 4239875"/>
              <a:gd name="connsiteY16323" fmla="*/ 719729 h 4527226"/>
              <a:gd name="connsiteX16324" fmla="*/ 484295 w 4239875"/>
              <a:gd name="connsiteY16324" fmla="*/ 714972 h 4527226"/>
              <a:gd name="connsiteX16325" fmla="*/ 481494 w 4239875"/>
              <a:gd name="connsiteY16325" fmla="*/ 714228 h 4527226"/>
              <a:gd name="connsiteX16326" fmla="*/ 479877 w 4239875"/>
              <a:gd name="connsiteY16326" fmla="*/ 709769 h 4527226"/>
              <a:gd name="connsiteX16327" fmla="*/ 480976 w 4239875"/>
              <a:gd name="connsiteY16327" fmla="*/ 709813 h 4527226"/>
              <a:gd name="connsiteX16328" fmla="*/ 480430 w 4239875"/>
              <a:gd name="connsiteY16328" fmla="*/ 706677 h 4527226"/>
              <a:gd name="connsiteX16329" fmla="*/ 479139 w 4239875"/>
              <a:gd name="connsiteY16329" fmla="*/ 707739 h 4527226"/>
              <a:gd name="connsiteX16330" fmla="*/ 476426 w 4239875"/>
              <a:gd name="connsiteY16330" fmla="*/ 700258 h 4527226"/>
              <a:gd name="connsiteX16331" fmla="*/ 477662 w 4239875"/>
              <a:gd name="connsiteY16331" fmla="*/ 699416 h 4527226"/>
              <a:gd name="connsiteX16332" fmla="*/ 473755 w 4239875"/>
              <a:gd name="connsiteY16332" fmla="*/ 696538 h 4527226"/>
              <a:gd name="connsiteX16333" fmla="*/ 814381 w 4239875"/>
              <a:gd name="connsiteY16333" fmla="*/ 695493 h 4527226"/>
              <a:gd name="connsiteX16334" fmla="*/ 807853 w 4239875"/>
              <a:gd name="connsiteY16334" fmla="*/ 697930 h 4527226"/>
              <a:gd name="connsiteX16335" fmla="*/ 818879 w 4239875"/>
              <a:gd name="connsiteY16335" fmla="*/ 699682 h 4527226"/>
              <a:gd name="connsiteX16336" fmla="*/ 814381 w 4239875"/>
              <a:gd name="connsiteY16336" fmla="*/ 695493 h 4527226"/>
              <a:gd name="connsiteX16337" fmla="*/ 417817 w 4239875"/>
              <a:gd name="connsiteY16337" fmla="*/ 693972 h 4527226"/>
              <a:gd name="connsiteX16338" fmla="*/ 413171 w 4239875"/>
              <a:gd name="connsiteY16338" fmla="*/ 696916 h 4527226"/>
              <a:gd name="connsiteX16339" fmla="*/ 421024 w 4239875"/>
              <a:gd name="connsiteY16339" fmla="*/ 695346 h 4527226"/>
              <a:gd name="connsiteX16340" fmla="*/ 417817 w 4239875"/>
              <a:gd name="connsiteY16340" fmla="*/ 693972 h 4527226"/>
              <a:gd name="connsiteX16341" fmla="*/ 616627 w 4239875"/>
              <a:gd name="connsiteY16341" fmla="*/ 693101 h 4527226"/>
              <a:gd name="connsiteX16342" fmla="*/ 618342 w 4239875"/>
              <a:gd name="connsiteY16342" fmla="*/ 708643 h 4527226"/>
              <a:gd name="connsiteX16343" fmla="*/ 616627 w 4239875"/>
              <a:gd name="connsiteY16343" fmla="*/ 693101 h 4527226"/>
              <a:gd name="connsiteX16344" fmla="*/ 3501169 w 4239875"/>
              <a:gd name="connsiteY16344" fmla="*/ 692928 h 4527226"/>
              <a:gd name="connsiteX16345" fmla="*/ 3504246 w 4239875"/>
              <a:gd name="connsiteY16345" fmla="*/ 697690 h 4527226"/>
              <a:gd name="connsiteX16346" fmla="*/ 3506783 w 4239875"/>
              <a:gd name="connsiteY16346" fmla="*/ 694539 h 4527226"/>
              <a:gd name="connsiteX16347" fmla="*/ 3504149 w 4239875"/>
              <a:gd name="connsiteY16347" fmla="*/ 706821 h 4527226"/>
              <a:gd name="connsiteX16348" fmla="*/ 3502901 w 4239875"/>
              <a:gd name="connsiteY16348" fmla="*/ 707142 h 4527226"/>
              <a:gd name="connsiteX16349" fmla="*/ 3500577 w 4239875"/>
              <a:gd name="connsiteY16349" fmla="*/ 714676 h 4527226"/>
              <a:gd name="connsiteX16350" fmla="*/ 3504767 w 4239875"/>
              <a:gd name="connsiteY16350" fmla="*/ 712124 h 4527226"/>
              <a:gd name="connsiteX16351" fmla="*/ 3503031 w 4239875"/>
              <a:gd name="connsiteY16351" fmla="*/ 721428 h 4527226"/>
              <a:gd name="connsiteX16352" fmla="*/ 3499663 w 4239875"/>
              <a:gd name="connsiteY16352" fmla="*/ 717671 h 4527226"/>
              <a:gd name="connsiteX16353" fmla="*/ 3499854 w 4239875"/>
              <a:gd name="connsiteY16353" fmla="*/ 716080 h 4527226"/>
              <a:gd name="connsiteX16354" fmla="*/ 3495761 w 4239875"/>
              <a:gd name="connsiteY16354" fmla="*/ 723315 h 4527226"/>
              <a:gd name="connsiteX16355" fmla="*/ 3490875 w 4239875"/>
              <a:gd name="connsiteY16355" fmla="*/ 728016 h 4527226"/>
              <a:gd name="connsiteX16356" fmla="*/ 3498001 w 4239875"/>
              <a:gd name="connsiteY16356" fmla="*/ 709303 h 4527226"/>
              <a:gd name="connsiteX16357" fmla="*/ 3499709 w 4239875"/>
              <a:gd name="connsiteY16357" fmla="*/ 707952 h 4527226"/>
              <a:gd name="connsiteX16358" fmla="*/ 3501637 w 4239875"/>
              <a:gd name="connsiteY16358" fmla="*/ 701807 h 4527226"/>
              <a:gd name="connsiteX16359" fmla="*/ 3499676 w 4239875"/>
              <a:gd name="connsiteY16359" fmla="*/ 701556 h 4527226"/>
              <a:gd name="connsiteX16360" fmla="*/ 3501169 w 4239875"/>
              <a:gd name="connsiteY16360" fmla="*/ 692928 h 4527226"/>
              <a:gd name="connsiteX16361" fmla="*/ 3534433 w 4239875"/>
              <a:gd name="connsiteY16361" fmla="*/ 689516 h 4527226"/>
              <a:gd name="connsiteX16362" fmla="*/ 3541043 w 4239875"/>
              <a:gd name="connsiteY16362" fmla="*/ 690562 h 4527226"/>
              <a:gd name="connsiteX16363" fmla="*/ 3531505 w 4239875"/>
              <a:gd name="connsiteY16363" fmla="*/ 693931 h 4527226"/>
              <a:gd name="connsiteX16364" fmla="*/ 3534433 w 4239875"/>
              <a:gd name="connsiteY16364" fmla="*/ 689516 h 4527226"/>
              <a:gd name="connsiteX16365" fmla="*/ 3780043 w 4239875"/>
              <a:gd name="connsiteY16365" fmla="*/ 688842 h 4527226"/>
              <a:gd name="connsiteX16366" fmla="*/ 3778526 w 4239875"/>
              <a:gd name="connsiteY16366" fmla="*/ 691197 h 4527226"/>
              <a:gd name="connsiteX16367" fmla="*/ 3768350 w 4239875"/>
              <a:gd name="connsiteY16367" fmla="*/ 698522 h 4527226"/>
              <a:gd name="connsiteX16368" fmla="*/ 3777665 w 4239875"/>
              <a:gd name="connsiteY16368" fmla="*/ 705617 h 4527226"/>
              <a:gd name="connsiteX16369" fmla="*/ 3782934 w 4239875"/>
              <a:gd name="connsiteY16369" fmla="*/ 698702 h 4527226"/>
              <a:gd name="connsiteX16370" fmla="*/ 3782321 w 4239875"/>
              <a:gd name="connsiteY16370" fmla="*/ 697387 h 4527226"/>
              <a:gd name="connsiteX16371" fmla="*/ 3784367 w 4239875"/>
              <a:gd name="connsiteY16371" fmla="*/ 696383 h 4527226"/>
              <a:gd name="connsiteX16372" fmla="*/ 3788954 w 4239875"/>
              <a:gd name="connsiteY16372" fmla="*/ 689259 h 4527226"/>
              <a:gd name="connsiteX16373" fmla="*/ 3780043 w 4239875"/>
              <a:gd name="connsiteY16373" fmla="*/ 688842 h 4527226"/>
              <a:gd name="connsiteX16374" fmla="*/ 1032818 w 4239875"/>
              <a:gd name="connsiteY16374" fmla="*/ 687922 h 4527226"/>
              <a:gd name="connsiteX16375" fmla="*/ 1019342 w 4239875"/>
              <a:gd name="connsiteY16375" fmla="*/ 703145 h 4527226"/>
              <a:gd name="connsiteX16376" fmla="*/ 1010882 w 4239875"/>
              <a:gd name="connsiteY16376" fmla="*/ 698295 h 4527226"/>
              <a:gd name="connsiteX16377" fmla="*/ 1014487 w 4239875"/>
              <a:gd name="connsiteY16377" fmla="*/ 707846 h 4527226"/>
              <a:gd name="connsiteX16378" fmla="*/ 1002144 w 4239875"/>
              <a:gd name="connsiteY16378" fmla="*/ 706757 h 4527226"/>
              <a:gd name="connsiteX16379" fmla="*/ 999229 w 4239875"/>
              <a:gd name="connsiteY16379" fmla="*/ 724793 h 4527226"/>
              <a:gd name="connsiteX16380" fmla="*/ 1013808 w 4239875"/>
              <a:gd name="connsiteY16380" fmla="*/ 784211 h 4527226"/>
              <a:gd name="connsiteX16381" fmla="*/ 1032570 w 4239875"/>
              <a:gd name="connsiteY16381" fmla="*/ 848274 h 4527226"/>
              <a:gd name="connsiteX16382" fmla="*/ 1041191 w 4239875"/>
              <a:gd name="connsiteY16382" fmla="*/ 874340 h 4527226"/>
              <a:gd name="connsiteX16383" fmla="*/ 1045717 w 4239875"/>
              <a:gd name="connsiteY16383" fmla="*/ 900385 h 4527226"/>
              <a:gd name="connsiteX16384" fmla="*/ 1039152 w 4239875"/>
              <a:gd name="connsiteY16384" fmla="*/ 911090 h 4527226"/>
              <a:gd name="connsiteX16385" fmla="*/ 1044071 w 4239875"/>
              <a:gd name="connsiteY16385" fmla="*/ 925885 h 4527226"/>
              <a:gd name="connsiteX16386" fmla="*/ 1050866 w 4239875"/>
              <a:gd name="connsiteY16386" fmla="*/ 955893 h 4527226"/>
              <a:gd name="connsiteX16387" fmla="*/ 1064823 w 4239875"/>
              <a:gd name="connsiteY16387" fmla="*/ 1022435 h 4527226"/>
              <a:gd name="connsiteX16388" fmla="*/ 1077412 w 4239875"/>
              <a:gd name="connsiteY16388" fmla="*/ 1085954 h 4527226"/>
              <a:gd name="connsiteX16389" fmla="*/ 1086265 w 4239875"/>
              <a:gd name="connsiteY16389" fmla="*/ 1100927 h 4527226"/>
              <a:gd name="connsiteX16390" fmla="*/ 1087466 w 4239875"/>
              <a:gd name="connsiteY16390" fmla="*/ 1104111 h 4527226"/>
              <a:gd name="connsiteX16391" fmla="*/ 1083629 w 4239875"/>
              <a:gd name="connsiteY16391" fmla="*/ 1105654 h 4527226"/>
              <a:gd name="connsiteX16392" fmla="*/ 1076092 w 4239875"/>
              <a:gd name="connsiteY16392" fmla="*/ 1117297 h 4527226"/>
              <a:gd name="connsiteX16393" fmla="*/ 1088550 w 4239875"/>
              <a:gd name="connsiteY16393" fmla="*/ 1120450 h 4527226"/>
              <a:gd name="connsiteX16394" fmla="*/ 1089238 w 4239875"/>
              <a:gd name="connsiteY16394" fmla="*/ 1115979 h 4527226"/>
              <a:gd name="connsiteX16395" fmla="*/ 1089519 w 4239875"/>
              <a:gd name="connsiteY16395" fmla="*/ 1115667 h 4527226"/>
              <a:gd name="connsiteX16396" fmla="*/ 1093012 w 4239875"/>
              <a:gd name="connsiteY16396" fmla="*/ 1111782 h 4527226"/>
              <a:gd name="connsiteX16397" fmla="*/ 1097127 w 4239875"/>
              <a:gd name="connsiteY16397" fmla="*/ 1112145 h 4527226"/>
              <a:gd name="connsiteX16398" fmla="*/ 1098838 w 4239875"/>
              <a:gd name="connsiteY16398" fmla="*/ 1106141 h 4527226"/>
              <a:gd name="connsiteX16399" fmla="*/ 1110325 w 4239875"/>
              <a:gd name="connsiteY16399" fmla="*/ 1110232 h 4527226"/>
              <a:gd name="connsiteX16400" fmla="*/ 1124263 w 4239875"/>
              <a:gd name="connsiteY16400" fmla="*/ 1103257 h 4527226"/>
              <a:gd name="connsiteX16401" fmla="*/ 1098196 w 4239875"/>
              <a:gd name="connsiteY16401" fmla="*/ 1039745 h 4527226"/>
              <a:gd name="connsiteX16402" fmla="*/ 1094708 w 4239875"/>
              <a:gd name="connsiteY16402" fmla="*/ 1010885 h 4527226"/>
              <a:gd name="connsiteX16403" fmla="*/ 1095104 w 4239875"/>
              <a:gd name="connsiteY16403" fmla="*/ 984420 h 4527226"/>
              <a:gd name="connsiteX16404" fmla="*/ 1109504 w 4239875"/>
              <a:gd name="connsiteY16404" fmla="*/ 985691 h 4527226"/>
              <a:gd name="connsiteX16405" fmla="*/ 1091550 w 4239875"/>
              <a:gd name="connsiteY16405" fmla="*/ 957433 h 4527226"/>
              <a:gd name="connsiteX16406" fmla="*/ 1099383 w 4239875"/>
              <a:gd name="connsiteY16406" fmla="*/ 969411 h 4527226"/>
              <a:gd name="connsiteX16407" fmla="*/ 1086069 w 4239875"/>
              <a:gd name="connsiteY16407" fmla="*/ 966953 h 4527226"/>
              <a:gd name="connsiteX16408" fmla="*/ 1086850 w 4239875"/>
              <a:gd name="connsiteY16408" fmla="*/ 961647 h 4527226"/>
              <a:gd name="connsiteX16409" fmla="*/ 1087344 w 4239875"/>
              <a:gd name="connsiteY16409" fmla="*/ 958297 h 4527226"/>
              <a:gd name="connsiteX16410" fmla="*/ 1096404 w 4239875"/>
              <a:gd name="connsiteY16410" fmla="*/ 952733 h 4527226"/>
              <a:gd name="connsiteX16411" fmla="*/ 1090232 w 4239875"/>
              <a:gd name="connsiteY16411" fmla="*/ 930818 h 4527226"/>
              <a:gd name="connsiteX16412" fmla="*/ 1075718 w 4239875"/>
              <a:gd name="connsiteY16412" fmla="*/ 927484 h 4527226"/>
              <a:gd name="connsiteX16413" fmla="*/ 1090120 w 4239875"/>
              <a:gd name="connsiteY16413" fmla="*/ 913538 h 4527226"/>
              <a:gd name="connsiteX16414" fmla="*/ 1073316 w 4239875"/>
              <a:gd name="connsiteY16414" fmla="*/ 905899 h 4527226"/>
              <a:gd name="connsiteX16415" fmla="*/ 1062405 w 4239875"/>
              <a:gd name="connsiteY16415" fmla="*/ 927333 h 4527226"/>
              <a:gd name="connsiteX16416" fmla="*/ 1055146 w 4239875"/>
              <a:gd name="connsiteY16416" fmla="*/ 904295 h 4527226"/>
              <a:gd name="connsiteX16417" fmla="*/ 1049883 w 4239875"/>
              <a:gd name="connsiteY16417" fmla="*/ 868096 h 4527226"/>
              <a:gd name="connsiteX16418" fmla="*/ 1040898 w 4239875"/>
              <a:gd name="connsiteY16418" fmla="*/ 798913 h 4527226"/>
              <a:gd name="connsiteX16419" fmla="*/ 1070900 w 4239875"/>
              <a:gd name="connsiteY16419" fmla="*/ 804640 h 4527226"/>
              <a:gd name="connsiteX16420" fmla="*/ 1059116 w 4239875"/>
              <a:gd name="connsiteY16420" fmla="*/ 776928 h 4527226"/>
              <a:gd name="connsiteX16421" fmla="*/ 1053474 w 4239875"/>
              <a:gd name="connsiteY16421" fmla="*/ 767538 h 4527226"/>
              <a:gd name="connsiteX16422" fmla="*/ 1050733 w 4239875"/>
              <a:gd name="connsiteY16422" fmla="*/ 757423 h 4527226"/>
              <a:gd name="connsiteX16423" fmla="*/ 1049923 w 4239875"/>
              <a:gd name="connsiteY16423" fmla="*/ 755538 h 4527226"/>
              <a:gd name="connsiteX16424" fmla="*/ 1051873 w 4239875"/>
              <a:gd name="connsiteY16424" fmla="*/ 754579 h 4527226"/>
              <a:gd name="connsiteX16425" fmla="*/ 1053534 w 4239875"/>
              <a:gd name="connsiteY16425" fmla="*/ 751457 h 4527226"/>
              <a:gd name="connsiteX16426" fmla="*/ 1049584 w 4239875"/>
              <a:gd name="connsiteY16426" fmla="*/ 751249 h 4527226"/>
              <a:gd name="connsiteX16427" fmla="*/ 1049138 w 4239875"/>
              <a:gd name="connsiteY16427" fmla="*/ 753713 h 4527226"/>
              <a:gd name="connsiteX16428" fmla="*/ 1047351 w 4239875"/>
              <a:gd name="connsiteY16428" fmla="*/ 749559 h 4527226"/>
              <a:gd name="connsiteX16429" fmla="*/ 1024078 w 4239875"/>
              <a:gd name="connsiteY16429" fmla="*/ 732971 h 4527226"/>
              <a:gd name="connsiteX16430" fmla="*/ 1022898 w 4239875"/>
              <a:gd name="connsiteY16430" fmla="*/ 730131 h 4527226"/>
              <a:gd name="connsiteX16431" fmla="*/ 1020379 w 4239875"/>
              <a:gd name="connsiteY16431" fmla="*/ 721701 h 4527226"/>
              <a:gd name="connsiteX16432" fmla="*/ 1029694 w 4239875"/>
              <a:gd name="connsiteY16432" fmla="*/ 723551 h 4527226"/>
              <a:gd name="connsiteX16433" fmla="*/ 1029396 w 4239875"/>
              <a:gd name="connsiteY16433" fmla="*/ 699931 h 4527226"/>
              <a:gd name="connsiteX16434" fmla="*/ 1034803 w 4239875"/>
              <a:gd name="connsiteY16434" fmla="*/ 689804 h 4527226"/>
              <a:gd name="connsiteX16435" fmla="*/ 1032818 w 4239875"/>
              <a:gd name="connsiteY16435" fmla="*/ 687922 h 4527226"/>
              <a:gd name="connsiteX16436" fmla="*/ 267535 w 4239875"/>
              <a:gd name="connsiteY16436" fmla="*/ 687422 h 4527226"/>
              <a:gd name="connsiteX16437" fmla="*/ 245018 w 4239875"/>
              <a:gd name="connsiteY16437" fmla="*/ 694898 h 4527226"/>
              <a:gd name="connsiteX16438" fmla="*/ 223586 w 4239875"/>
              <a:gd name="connsiteY16438" fmla="*/ 705758 h 4527226"/>
              <a:gd name="connsiteX16439" fmla="*/ 240540 w 4239875"/>
              <a:gd name="connsiteY16439" fmla="*/ 713561 h 4527226"/>
              <a:gd name="connsiteX16440" fmla="*/ 230842 w 4239875"/>
              <a:gd name="connsiteY16440" fmla="*/ 722951 h 4527226"/>
              <a:gd name="connsiteX16441" fmla="*/ 258338 w 4239875"/>
              <a:gd name="connsiteY16441" fmla="*/ 753290 h 4527226"/>
              <a:gd name="connsiteX16442" fmla="*/ 278900 w 4239875"/>
              <a:gd name="connsiteY16442" fmla="*/ 778406 h 4527226"/>
              <a:gd name="connsiteX16443" fmla="*/ 287257 w 4239875"/>
              <a:gd name="connsiteY16443" fmla="*/ 755987 h 4527226"/>
              <a:gd name="connsiteX16444" fmla="*/ 274399 w 4239875"/>
              <a:gd name="connsiteY16444" fmla="*/ 727506 h 4527226"/>
              <a:gd name="connsiteX16445" fmla="*/ 262896 w 4239875"/>
              <a:gd name="connsiteY16445" fmla="*/ 700100 h 4527226"/>
              <a:gd name="connsiteX16446" fmla="*/ 272913 w 4239875"/>
              <a:gd name="connsiteY16446" fmla="*/ 702681 h 4527226"/>
              <a:gd name="connsiteX16447" fmla="*/ 281746 w 4239875"/>
              <a:gd name="connsiteY16447" fmla="*/ 698220 h 4527226"/>
              <a:gd name="connsiteX16448" fmla="*/ 277530 w 4239875"/>
              <a:gd name="connsiteY16448" fmla="*/ 689257 h 4527226"/>
              <a:gd name="connsiteX16449" fmla="*/ 267535 w 4239875"/>
              <a:gd name="connsiteY16449" fmla="*/ 687422 h 4527226"/>
              <a:gd name="connsiteX16450" fmla="*/ 3418681 w 4239875"/>
              <a:gd name="connsiteY16450" fmla="*/ 686801 h 4527226"/>
              <a:gd name="connsiteX16451" fmla="*/ 3414640 w 4239875"/>
              <a:gd name="connsiteY16451" fmla="*/ 690738 h 4527226"/>
              <a:gd name="connsiteX16452" fmla="*/ 3425322 w 4239875"/>
              <a:gd name="connsiteY16452" fmla="*/ 687650 h 4527226"/>
              <a:gd name="connsiteX16453" fmla="*/ 3418681 w 4239875"/>
              <a:gd name="connsiteY16453" fmla="*/ 686801 h 4527226"/>
              <a:gd name="connsiteX16454" fmla="*/ 1188316 w 4239875"/>
              <a:gd name="connsiteY16454" fmla="*/ 682970 h 4527226"/>
              <a:gd name="connsiteX16455" fmla="*/ 1182025 w 4239875"/>
              <a:gd name="connsiteY16455" fmla="*/ 685276 h 4527226"/>
              <a:gd name="connsiteX16456" fmla="*/ 1192060 w 4239875"/>
              <a:gd name="connsiteY16456" fmla="*/ 686374 h 4527226"/>
              <a:gd name="connsiteX16457" fmla="*/ 1188316 w 4239875"/>
              <a:gd name="connsiteY16457" fmla="*/ 682970 h 4527226"/>
              <a:gd name="connsiteX16458" fmla="*/ 986604 w 4239875"/>
              <a:gd name="connsiteY16458" fmla="*/ 682910 h 4527226"/>
              <a:gd name="connsiteX16459" fmla="*/ 1005575 w 4239875"/>
              <a:gd name="connsiteY16459" fmla="*/ 702503 h 4527226"/>
              <a:gd name="connsiteX16460" fmla="*/ 1005366 w 4239875"/>
              <a:gd name="connsiteY16460" fmla="*/ 698448 h 4527226"/>
              <a:gd name="connsiteX16461" fmla="*/ 1005332 w 4239875"/>
              <a:gd name="connsiteY16461" fmla="*/ 698357 h 4527226"/>
              <a:gd name="connsiteX16462" fmla="*/ 1006838 w 4239875"/>
              <a:gd name="connsiteY16462" fmla="*/ 697696 h 4527226"/>
              <a:gd name="connsiteX16463" fmla="*/ 1007948 w 4239875"/>
              <a:gd name="connsiteY16463" fmla="*/ 697209 h 4527226"/>
              <a:gd name="connsiteX16464" fmla="*/ 1008513 w 4239875"/>
              <a:gd name="connsiteY16464" fmla="*/ 696960 h 4527226"/>
              <a:gd name="connsiteX16465" fmla="*/ 1009511 w 4239875"/>
              <a:gd name="connsiteY16465" fmla="*/ 696522 h 4527226"/>
              <a:gd name="connsiteX16466" fmla="*/ 1010056 w 4239875"/>
              <a:gd name="connsiteY16466" fmla="*/ 696284 h 4527226"/>
              <a:gd name="connsiteX16467" fmla="*/ 1009518 w 4239875"/>
              <a:gd name="connsiteY16467" fmla="*/ 696519 h 4527226"/>
              <a:gd name="connsiteX16468" fmla="*/ 1009511 w 4239875"/>
              <a:gd name="connsiteY16468" fmla="*/ 696522 h 4527226"/>
              <a:gd name="connsiteX16469" fmla="*/ 1007948 w 4239875"/>
              <a:gd name="connsiteY16469" fmla="*/ 697209 h 4527226"/>
              <a:gd name="connsiteX16470" fmla="*/ 1005332 w 4239875"/>
              <a:gd name="connsiteY16470" fmla="*/ 698357 h 4527226"/>
              <a:gd name="connsiteX16471" fmla="*/ 1003096 w 4239875"/>
              <a:gd name="connsiteY16471" fmla="*/ 692387 h 4527226"/>
              <a:gd name="connsiteX16472" fmla="*/ 999581 w 4239875"/>
              <a:gd name="connsiteY16472" fmla="*/ 687196 h 4527226"/>
              <a:gd name="connsiteX16473" fmla="*/ 986604 w 4239875"/>
              <a:gd name="connsiteY16473" fmla="*/ 682910 h 4527226"/>
              <a:gd name="connsiteX16474" fmla="*/ 3634794 w 4239875"/>
              <a:gd name="connsiteY16474" fmla="*/ 680483 h 4527226"/>
              <a:gd name="connsiteX16475" fmla="*/ 3634303 w 4239875"/>
              <a:gd name="connsiteY16475" fmla="*/ 680498 h 4527226"/>
              <a:gd name="connsiteX16476" fmla="*/ 3634729 w 4239875"/>
              <a:gd name="connsiteY16476" fmla="*/ 680484 h 4527226"/>
              <a:gd name="connsiteX16477" fmla="*/ 3634794 w 4239875"/>
              <a:gd name="connsiteY16477" fmla="*/ 680483 h 4527226"/>
              <a:gd name="connsiteX16478" fmla="*/ 1030918 w 4239875"/>
              <a:gd name="connsiteY16478" fmla="*/ 680467 h 4527226"/>
              <a:gd name="connsiteX16479" fmla="*/ 1028407 w 4239875"/>
              <a:gd name="connsiteY16479" fmla="*/ 682348 h 4527226"/>
              <a:gd name="connsiteX16480" fmla="*/ 1032269 w 4239875"/>
              <a:gd name="connsiteY16480" fmla="*/ 683028 h 4527226"/>
              <a:gd name="connsiteX16481" fmla="*/ 1030918 w 4239875"/>
              <a:gd name="connsiteY16481" fmla="*/ 680467 h 4527226"/>
              <a:gd name="connsiteX16482" fmla="*/ 3714873 w 4239875"/>
              <a:gd name="connsiteY16482" fmla="*/ 680409 h 4527226"/>
              <a:gd name="connsiteX16483" fmla="*/ 3712818 w 4239875"/>
              <a:gd name="connsiteY16483" fmla="*/ 682648 h 4527226"/>
              <a:gd name="connsiteX16484" fmla="*/ 3710916 w 4239875"/>
              <a:gd name="connsiteY16484" fmla="*/ 691948 h 4527226"/>
              <a:gd name="connsiteX16485" fmla="*/ 3712696 w 4239875"/>
              <a:gd name="connsiteY16485" fmla="*/ 694282 h 4527226"/>
              <a:gd name="connsiteX16486" fmla="*/ 3714873 w 4239875"/>
              <a:gd name="connsiteY16486" fmla="*/ 680409 h 4527226"/>
              <a:gd name="connsiteX16487" fmla="*/ 1073877 w 4239875"/>
              <a:gd name="connsiteY16487" fmla="*/ 679830 h 4527226"/>
              <a:gd name="connsiteX16488" fmla="*/ 1081510 w 4239875"/>
              <a:gd name="connsiteY16488" fmla="*/ 691596 h 4527226"/>
              <a:gd name="connsiteX16489" fmla="*/ 1085786 w 4239875"/>
              <a:gd name="connsiteY16489" fmla="*/ 713484 h 4527226"/>
              <a:gd name="connsiteX16490" fmla="*/ 1094282 w 4239875"/>
              <a:gd name="connsiteY16490" fmla="*/ 737789 h 4527226"/>
              <a:gd name="connsiteX16491" fmla="*/ 1103844 w 4239875"/>
              <a:gd name="connsiteY16491" fmla="*/ 762873 h 4527226"/>
              <a:gd name="connsiteX16492" fmla="*/ 1113713 w 4239875"/>
              <a:gd name="connsiteY16492" fmla="*/ 775006 h 4527226"/>
              <a:gd name="connsiteX16493" fmla="*/ 1099423 w 4239875"/>
              <a:gd name="connsiteY16493" fmla="*/ 719802 h 4527226"/>
              <a:gd name="connsiteX16494" fmla="*/ 1088872 w 4239875"/>
              <a:gd name="connsiteY16494" fmla="*/ 695315 h 4527226"/>
              <a:gd name="connsiteX16495" fmla="*/ 1084285 w 4239875"/>
              <a:gd name="connsiteY16495" fmla="*/ 684753 h 4527226"/>
              <a:gd name="connsiteX16496" fmla="*/ 1073877 w 4239875"/>
              <a:gd name="connsiteY16496" fmla="*/ 679830 h 4527226"/>
              <a:gd name="connsiteX16497" fmla="*/ 530120 w 4239875"/>
              <a:gd name="connsiteY16497" fmla="*/ 679474 h 4527226"/>
              <a:gd name="connsiteX16498" fmla="*/ 527975 w 4239875"/>
              <a:gd name="connsiteY16498" fmla="*/ 694090 h 4527226"/>
              <a:gd name="connsiteX16499" fmla="*/ 539520 w 4239875"/>
              <a:gd name="connsiteY16499" fmla="*/ 689182 h 4527226"/>
              <a:gd name="connsiteX16500" fmla="*/ 530120 w 4239875"/>
              <a:gd name="connsiteY16500" fmla="*/ 679474 h 4527226"/>
              <a:gd name="connsiteX16501" fmla="*/ 3635267 w 4239875"/>
              <a:gd name="connsiteY16501" fmla="*/ 678751 h 4527226"/>
              <a:gd name="connsiteX16502" fmla="*/ 3634303 w 4239875"/>
              <a:gd name="connsiteY16502" fmla="*/ 680498 h 4527226"/>
              <a:gd name="connsiteX16503" fmla="*/ 3631809 w 4239875"/>
              <a:gd name="connsiteY16503" fmla="*/ 685015 h 4527226"/>
              <a:gd name="connsiteX16504" fmla="*/ 3631286 w 4239875"/>
              <a:gd name="connsiteY16504" fmla="*/ 694530 h 4527226"/>
              <a:gd name="connsiteX16505" fmla="*/ 3633567 w 4239875"/>
              <a:gd name="connsiteY16505" fmla="*/ 697457 h 4527226"/>
              <a:gd name="connsiteX16506" fmla="*/ 3637224 w 4239875"/>
              <a:gd name="connsiteY16506" fmla="*/ 681548 h 4527226"/>
              <a:gd name="connsiteX16507" fmla="*/ 3635206 w 4239875"/>
              <a:gd name="connsiteY16507" fmla="*/ 678941 h 4527226"/>
              <a:gd name="connsiteX16508" fmla="*/ 3798769 w 4239875"/>
              <a:gd name="connsiteY16508" fmla="*/ 678275 h 4527226"/>
              <a:gd name="connsiteX16509" fmla="*/ 3789362 w 4239875"/>
              <a:gd name="connsiteY16509" fmla="*/ 695021 h 4527226"/>
              <a:gd name="connsiteX16510" fmla="*/ 3808222 w 4239875"/>
              <a:gd name="connsiteY16510" fmla="*/ 696656 h 4527226"/>
              <a:gd name="connsiteX16511" fmla="*/ 3798769 w 4239875"/>
              <a:gd name="connsiteY16511" fmla="*/ 678275 h 4527226"/>
              <a:gd name="connsiteX16512" fmla="*/ 455624 w 4239875"/>
              <a:gd name="connsiteY16512" fmla="*/ 677028 h 4527226"/>
              <a:gd name="connsiteX16513" fmla="*/ 450609 w 4239875"/>
              <a:gd name="connsiteY16513" fmla="*/ 679826 h 4527226"/>
              <a:gd name="connsiteX16514" fmla="*/ 456006 w 4239875"/>
              <a:gd name="connsiteY16514" fmla="*/ 686359 h 4527226"/>
              <a:gd name="connsiteX16515" fmla="*/ 458154 w 4239875"/>
              <a:gd name="connsiteY16515" fmla="*/ 687114 h 4527226"/>
              <a:gd name="connsiteX16516" fmla="*/ 457702 w 4239875"/>
              <a:gd name="connsiteY16516" fmla="*/ 688491 h 4527226"/>
              <a:gd name="connsiteX16517" fmla="*/ 463750 w 4239875"/>
              <a:gd name="connsiteY16517" fmla="*/ 694737 h 4527226"/>
              <a:gd name="connsiteX16518" fmla="*/ 472162 w 4239875"/>
              <a:gd name="connsiteY16518" fmla="*/ 686593 h 4527226"/>
              <a:gd name="connsiteX16519" fmla="*/ 461193 w 4239875"/>
              <a:gd name="connsiteY16519" fmla="*/ 680521 h 4527226"/>
              <a:gd name="connsiteX16520" fmla="*/ 459409 w 4239875"/>
              <a:gd name="connsiteY16520" fmla="*/ 678360 h 4527226"/>
              <a:gd name="connsiteX16521" fmla="*/ 455624 w 4239875"/>
              <a:gd name="connsiteY16521" fmla="*/ 677028 h 4527226"/>
              <a:gd name="connsiteX16522" fmla="*/ 3777152 w 4239875"/>
              <a:gd name="connsiteY16522" fmla="*/ 676728 h 4527226"/>
              <a:gd name="connsiteX16523" fmla="*/ 3773689 w 4239875"/>
              <a:gd name="connsiteY16523" fmla="*/ 680736 h 4527226"/>
              <a:gd name="connsiteX16524" fmla="*/ 3784275 w 4239875"/>
              <a:gd name="connsiteY16524" fmla="*/ 678165 h 4527226"/>
              <a:gd name="connsiteX16525" fmla="*/ 3777152 w 4239875"/>
              <a:gd name="connsiteY16525" fmla="*/ 676728 h 4527226"/>
              <a:gd name="connsiteX16526" fmla="*/ 948625 w 4239875"/>
              <a:gd name="connsiteY16526" fmla="*/ 675971 h 4527226"/>
              <a:gd name="connsiteX16527" fmla="*/ 938379 w 4239875"/>
              <a:gd name="connsiteY16527" fmla="*/ 677145 h 4527226"/>
              <a:gd name="connsiteX16528" fmla="*/ 927722 w 4239875"/>
              <a:gd name="connsiteY16528" fmla="*/ 689647 h 4527226"/>
              <a:gd name="connsiteX16529" fmla="*/ 928293 w 4239875"/>
              <a:gd name="connsiteY16529" fmla="*/ 700033 h 4527226"/>
              <a:gd name="connsiteX16530" fmla="*/ 938425 w 4239875"/>
              <a:gd name="connsiteY16530" fmla="*/ 696782 h 4527226"/>
              <a:gd name="connsiteX16531" fmla="*/ 931096 w 4239875"/>
              <a:gd name="connsiteY16531" fmla="*/ 710439 h 4527226"/>
              <a:gd name="connsiteX16532" fmla="*/ 938860 w 4239875"/>
              <a:gd name="connsiteY16532" fmla="*/ 720417 h 4527226"/>
              <a:gd name="connsiteX16533" fmla="*/ 933737 w 4239875"/>
              <a:gd name="connsiteY16533" fmla="*/ 721004 h 4527226"/>
              <a:gd name="connsiteX16534" fmla="*/ 965704 w 4239875"/>
              <a:gd name="connsiteY16534" fmla="*/ 761853 h 4527226"/>
              <a:gd name="connsiteX16535" fmla="*/ 947901 w 4239875"/>
              <a:gd name="connsiteY16535" fmla="*/ 716038 h 4527226"/>
              <a:gd name="connsiteX16536" fmla="*/ 948625 w 4239875"/>
              <a:gd name="connsiteY16536" fmla="*/ 675971 h 4527226"/>
              <a:gd name="connsiteX16537" fmla="*/ 3989189 w 4239875"/>
              <a:gd name="connsiteY16537" fmla="*/ 675910 h 4527226"/>
              <a:gd name="connsiteX16538" fmla="*/ 3982539 w 4239875"/>
              <a:gd name="connsiteY16538" fmla="*/ 688247 h 4527226"/>
              <a:gd name="connsiteX16539" fmla="*/ 3976493 w 4239875"/>
              <a:gd name="connsiteY16539" fmla="*/ 703935 h 4527226"/>
              <a:gd name="connsiteX16540" fmla="*/ 3978753 w 4239875"/>
              <a:gd name="connsiteY16540" fmla="*/ 700655 h 4527226"/>
              <a:gd name="connsiteX16541" fmla="*/ 3979258 w 4239875"/>
              <a:gd name="connsiteY16541" fmla="*/ 701128 h 4527226"/>
              <a:gd name="connsiteX16542" fmla="*/ 3986376 w 4239875"/>
              <a:gd name="connsiteY16542" fmla="*/ 685575 h 4527226"/>
              <a:gd name="connsiteX16543" fmla="*/ 3982873 w 4239875"/>
              <a:gd name="connsiteY16543" fmla="*/ 694740 h 4527226"/>
              <a:gd name="connsiteX16544" fmla="*/ 3982972 w 4239875"/>
              <a:gd name="connsiteY16544" fmla="*/ 694534 h 4527226"/>
              <a:gd name="connsiteX16545" fmla="*/ 3988999 w 4239875"/>
              <a:gd name="connsiteY16545" fmla="*/ 685786 h 4527226"/>
              <a:gd name="connsiteX16546" fmla="*/ 3988472 w 4239875"/>
              <a:gd name="connsiteY16546" fmla="*/ 685255 h 4527226"/>
              <a:gd name="connsiteX16547" fmla="*/ 3989189 w 4239875"/>
              <a:gd name="connsiteY16547" fmla="*/ 675910 h 4527226"/>
              <a:gd name="connsiteX16548" fmla="*/ 3507551 w 4239875"/>
              <a:gd name="connsiteY16548" fmla="*/ 674708 h 4527226"/>
              <a:gd name="connsiteX16549" fmla="*/ 3510070 w 4239875"/>
              <a:gd name="connsiteY16549" fmla="*/ 678099 h 4527226"/>
              <a:gd name="connsiteX16550" fmla="*/ 3510794 w 4239875"/>
              <a:gd name="connsiteY16550" fmla="*/ 678441 h 4527226"/>
              <a:gd name="connsiteX16551" fmla="*/ 3510432 w 4239875"/>
              <a:gd name="connsiteY16551" fmla="*/ 678587 h 4527226"/>
              <a:gd name="connsiteX16552" fmla="*/ 3511186 w 4239875"/>
              <a:gd name="connsiteY16552" fmla="*/ 679601 h 4527226"/>
              <a:gd name="connsiteX16553" fmla="*/ 3513340 w 4239875"/>
              <a:gd name="connsiteY16553" fmla="*/ 684782 h 4527226"/>
              <a:gd name="connsiteX16554" fmla="*/ 3499362 w 4239875"/>
              <a:gd name="connsiteY16554" fmla="*/ 685459 h 4527226"/>
              <a:gd name="connsiteX16555" fmla="*/ 3504688 w 4239875"/>
              <a:gd name="connsiteY16555" fmla="*/ 678467 h 4527226"/>
              <a:gd name="connsiteX16556" fmla="*/ 3502943 w 4239875"/>
              <a:gd name="connsiteY16556" fmla="*/ 677638 h 4527226"/>
              <a:gd name="connsiteX16557" fmla="*/ 3506288 w 4239875"/>
              <a:gd name="connsiteY16557" fmla="*/ 676305 h 4527226"/>
              <a:gd name="connsiteX16558" fmla="*/ 3506324 w 4239875"/>
              <a:gd name="connsiteY16558" fmla="*/ 676321 h 4527226"/>
              <a:gd name="connsiteX16559" fmla="*/ 1078621 w 4239875"/>
              <a:gd name="connsiteY16559" fmla="*/ 673981 h 4527226"/>
              <a:gd name="connsiteX16560" fmla="*/ 1076195 w 4239875"/>
              <a:gd name="connsiteY16560" fmla="*/ 675988 h 4527226"/>
              <a:gd name="connsiteX16561" fmla="*/ 1079366 w 4239875"/>
              <a:gd name="connsiteY16561" fmla="*/ 675653 h 4527226"/>
              <a:gd name="connsiteX16562" fmla="*/ 1078621 w 4239875"/>
              <a:gd name="connsiteY16562" fmla="*/ 673981 h 4527226"/>
              <a:gd name="connsiteX16563" fmla="*/ 223262 w 4239875"/>
              <a:gd name="connsiteY16563" fmla="*/ 671179 h 4527226"/>
              <a:gd name="connsiteX16564" fmla="*/ 218335 w 4239875"/>
              <a:gd name="connsiteY16564" fmla="*/ 674000 h 4527226"/>
              <a:gd name="connsiteX16565" fmla="*/ 231949 w 4239875"/>
              <a:gd name="connsiteY16565" fmla="*/ 678643 h 4527226"/>
              <a:gd name="connsiteX16566" fmla="*/ 226887 w 4239875"/>
              <a:gd name="connsiteY16566" fmla="*/ 672403 h 4527226"/>
              <a:gd name="connsiteX16567" fmla="*/ 223262 w 4239875"/>
              <a:gd name="connsiteY16567" fmla="*/ 671179 h 4527226"/>
              <a:gd name="connsiteX16568" fmla="*/ 3542155 w 4239875"/>
              <a:gd name="connsiteY16568" fmla="*/ 670916 h 4527226"/>
              <a:gd name="connsiteX16569" fmla="*/ 3542156 w 4239875"/>
              <a:gd name="connsiteY16569" fmla="*/ 681550 h 4527226"/>
              <a:gd name="connsiteX16570" fmla="*/ 3542155 w 4239875"/>
              <a:gd name="connsiteY16570" fmla="*/ 670916 h 4527226"/>
              <a:gd name="connsiteX16571" fmla="*/ 132235 w 4239875"/>
              <a:gd name="connsiteY16571" fmla="*/ 670193 h 4527226"/>
              <a:gd name="connsiteX16572" fmla="*/ 139207 w 4239875"/>
              <a:gd name="connsiteY16572" fmla="*/ 686790 h 4527226"/>
              <a:gd name="connsiteX16573" fmla="*/ 139052 w 4239875"/>
              <a:gd name="connsiteY16573" fmla="*/ 683951 h 4527226"/>
              <a:gd name="connsiteX16574" fmla="*/ 138826 w 4239875"/>
              <a:gd name="connsiteY16574" fmla="*/ 679834 h 4527226"/>
              <a:gd name="connsiteX16575" fmla="*/ 439568 w 4239875"/>
              <a:gd name="connsiteY16575" fmla="*/ 670076 h 4527226"/>
              <a:gd name="connsiteX16576" fmla="*/ 432349 w 4239875"/>
              <a:gd name="connsiteY16576" fmla="*/ 689444 h 4527226"/>
              <a:gd name="connsiteX16577" fmla="*/ 450884 w 4239875"/>
              <a:gd name="connsiteY16577" fmla="*/ 685594 h 4527226"/>
              <a:gd name="connsiteX16578" fmla="*/ 439568 w 4239875"/>
              <a:gd name="connsiteY16578" fmla="*/ 670076 h 4527226"/>
              <a:gd name="connsiteX16579" fmla="*/ 16914 w 4239875"/>
              <a:gd name="connsiteY16579" fmla="*/ 669740 h 4527226"/>
              <a:gd name="connsiteX16580" fmla="*/ 19366 w 4239875"/>
              <a:gd name="connsiteY16580" fmla="*/ 675371 h 4527226"/>
              <a:gd name="connsiteX16581" fmla="*/ 18554 w 4239875"/>
              <a:gd name="connsiteY16581" fmla="*/ 674358 h 4527226"/>
              <a:gd name="connsiteX16582" fmla="*/ 1178738 w 4239875"/>
              <a:gd name="connsiteY16582" fmla="*/ 669300 h 4527226"/>
              <a:gd name="connsiteX16583" fmla="*/ 1182956 w 4239875"/>
              <a:gd name="connsiteY16583" fmla="*/ 677642 h 4527226"/>
              <a:gd name="connsiteX16584" fmla="*/ 1184970 w 4239875"/>
              <a:gd name="connsiteY16584" fmla="*/ 670255 h 4527226"/>
              <a:gd name="connsiteX16585" fmla="*/ 1178738 w 4239875"/>
              <a:gd name="connsiteY16585" fmla="*/ 669300 h 4527226"/>
              <a:gd name="connsiteX16586" fmla="*/ 831624 w 4239875"/>
              <a:gd name="connsiteY16586" fmla="*/ 666025 h 4527226"/>
              <a:gd name="connsiteX16587" fmla="*/ 825285 w 4239875"/>
              <a:gd name="connsiteY16587" fmla="*/ 668280 h 4527226"/>
              <a:gd name="connsiteX16588" fmla="*/ 829745 w 4239875"/>
              <a:gd name="connsiteY16588" fmla="*/ 671728 h 4527226"/>
              <a:gd name="connsiteX16589" fmla="*/ 832722 w 4239875"/>
              <a:gd name="connsiteY16589" fmla="*/ 671020 h 4527226"/>
              <a:gd name="connsiteX16590" fmla="*/ 830407 w 4239875"/>
              <a:gd name="connsiteY16590" fmla="*/ 674314 h 4527226"/>
              <a:gd name="connsiteX16591" fmla="*/ 831588 w 4239875"/>
              <a:gd name="connsiteY16591" fmla="*/ 677470 h 4527226"/>
              <a:gd name="connsiteX16592" fmla="*/ 834382 w 4239875"/>
              <a:gd name="connsiteY16592" fmla="*/ 672614 h 4527226"/>
              <a:gd name="connsiteX16593" fmla="*/ 833833 w 4239875"/>
              <a:gd name="connsiteY16593" fmla="*/ 670756 h 4527226"/>
              <a:gd name="connsiteX16594" fmla="*/ 836127 w 4239875"/>
              <a:gd name="connsiteY16594" fmla="*/ 670210 h 4527226"/>
              <a:gd name="connsiteX16595" fmla="*/ 831624 w 4239875"/>
              <a:gd name="connsiteY16595" fmla="*/ 666025 h 4527226"/>
              <a:gd name="connsiteX16596" fmla="*/ 460849 w 4239875"/>
              <a:gd name="connsiteY16596" fmla="*/ 665989 h 4527226"/>
              <a:gd name="connsiteX16597" fmla="*/ 453947 w 4239875"/>
              <a:gd name="connsiteY16597" fmla="*/ 668258 h 4527226"/>
              <a:gd name="connsiteX16598" fmla="*/ 464760 w 4239875"/>
              <a:gd name="connsiteY16598" fmla="*/ 669561 h 4527226"/>
              <a:gd name="connsiteX16599" fmla="*/ 460849 w 4239875"/>
              <a:gd name="connsiteY16599" fmla="*/ 665989 h 4527226"/>
              <a:gd name="connsiteX16600" fmla="*/ 523128 w 4239875"/>
              <a:gd name="connsiteY16600" fmla="*/ 662296 h 4527226"/>
              <a:gd name="connsiteX16601" fmla="*/ 526927 w 4239875"/>
              <a:gd name="connsiteY16601" fmla="*/ 675813 h 4527226"/>
              <a:gd name="connsiteX16602" fmla="*/ 528659 w 4239875"/>
              <a:gd name="connsiteY16602" fmla="*/ 667048 h 4527226"/>
              <a:gd name="connsiteX16603" fmla="*/ 523128 w 4239875"/>
              <a:gd name="connsiteY16603" fmla="*/ 662296 h 4527226"/>
              <a:gd name="connsiteX16604" fmla="*/ 859994 w 4239875"/>
              <a:gd name="connsiteY16604" fmla="*/ 661101 h 4527226"/>
              <a:gd name="connsiteX16605" fmla="*/ 857688 w 4239875"/>
              <a:gd name="connsiteY16605" fmla="*/ 669672 h 4527226"/>
              <a:gd name="connsiteX16606" fmla="*/ 879091 w 4239875"/>
              <a:gd name="connsiteY16606" fmla="*/ 686062 h 4527226"/>
              <a:gd name="connsiteX16607" fmla="*/ 868308 w 4239875"/>
              <a:gd name="connsiteY16607" fmla="*/ 661593 h 4527226"/>
              <a:gd name="connsiteX16608" fmla="*/ 859994 w 4239875"/>
              <a:gd name="connsiteY16608" fmla="*/ 661101 h 4527226"/>
              <a:gd name="connsiteX16609" fmla="*/ 3641387 w 4239875"/>
              <a:gd name="connsiteY16609" fmla="*/ 660997 h 4527226"/>
              <a:gd name="connsiteX16610" fmla="*/ 3641382 w 4239875"/>
              <a:gd name="connsiteY16610" fmla="*/ 662267 h 4527226"/>
              <a:gd name="connsiteX16611" fmla="*/ 3641620 w 4239875"/>
              <a:gd name="connsiteY16611" fmla="*/ 661133 h 4527226"/>
              <a:gd name="connsiteX16612" fmla="*/ 1002986 w 4239875"/>
              <a:gd name="connsiteY16612" fmla="*/ 660663 h 4527226"/>
              <a:gd name="connsiteX16613" fmla="*/ 1021096 w 4239875"/>
              <a:gd name="connsiteY16613" fmla="*/ 689061 h 4527226"/>
              <a:gd name="connsiteX16614" fmla="*/ 1011556 w 4239875"/>
              <a:gd name="connsiteY16614" fmla="*/ 663260 h 4527226"/>
              <a:gd name="connsiteX16615" fmla="*/ 1002986 w 4239875"/>
              <a:gd name="connsiteY16615" fmla="*/ 660663 h 4527226"/>
              <a:gd name="connsiteX16616" fmla="*/ 3815526 w 4239875"/>
              <a:gd name="connsiteY16616" fmla="*/ 659662 h 4527226"/>
              <a:gd name="connsiteX16617" fmla="*/ 3801284 w 4239875"/>
              <a:gd name="connsiteY16617" fmla="*/ 663487 h 4527226"/>
              <a:gd name="connsiteX16618" fmla="*/ 3811905 w 4239875"/>
              <a:gd name="connsiteY16618" fmla="*/ 671577 h 4527226"/>
              <a:gd name="connsiteX16619" fmla="*/ 3813087 w 4239875"/>
              <a:gd name="connsiteY16619" fmla="*/ 669587 h 4527226"/>
              <a:gd name="connsiteX16620" fmla="*/ 3812357 w 4239875"/>
              <a:gd name="connsiteY16620" fmla="*/ 668755 h 4527226"/>
              <a:gd name="connsiteX16621" fmla="*/ 3813250 w 4239875"/>
              <a:gd name="connsiteY16621" fmla="*/ 665336 h 4527226"/>
              <a:gd name="connsiteX16622" fmla="*/ 3814143 w 4239875"/>
              <a:gd name="connsiteY16622" fmla="*/ 667814 h 4527226"/>
              <a:gd name="connsiteX16623" fmla="*/ 3817879 w 4239875"/>
              <a:gd name="connsiteY16623" fmla="*/ 661532 h 4527226"/>
              <a:gd name="connsiteX16624" fmla="*/ 3815526 w 4239875"/>
              <a:gd name="connsiteY16624" fmla="*/ 659662 h 4527226"/>
              <a:gd name="connsiteX16625" fmla="*/ 933923 w 4239875"/>
              <a:gd name="connsiteY16625" fmla="*/ 659355 h 4527226"/>
              <a:gd name="connsiteX16626" fmla="*/ 929986 w 4239875"/>
              <a:gd name="connsiteY16626" fmla="*/ 661096 h 4527226"/>
              <a:gd name="connsiteX16627" fmla="*/ 934262 w 4239875"/>
              <a:gd name="connsiteY16627" fmla="*/ 669382 h 4527226"/>
              <a:gd name="connsiteX16628" fmla="*/ 933923 w 4239875"/>
              <a:gd name="connsiteY16628" fmla="*/ 659355 h 4527226"/>
              <a:gd name="connsiteX16629" fmla="*/ 794475 w 4239875"/>
              <a:gd name="connsiteY16629" fmla="*/ 658198 h 4527226"/>
              <a:gd name="connsiteX16630" fmla="*/ 792874 w 4239875"/>
              <a:gd name="connsiteY16630" fmla="*/ 670391 h 4527226"/>
              <a:gd name="connsiteX16631" fmla="*/ 784979 w 4239875"/>
              <a:gd name="connsiteY16631" fmla="*/ 673778 h 4527226"/>
              <a:gd name="connsiteX16632" fmla="*/ 808503 w 4239875"/>
              <a:gd name="connsiteY16632" fmla="*/ 682577 h 4527226"/>
              <a:gd name="connsiteX16633" fmla="*/ 794475 w 4239875"/>
              <a:gd name="connsiteY16633" fmla="*/ 658198 h 4527226"/>
              <a:gd name="connsiteX16634" fmla="*/ 3546490 w 4239875"/>
              <a:gd name="connsiteY16634" fmla="*/ 657821 h 4527226"/>
              <a:gd name="connsiteX16635" fmla="*/ 3544526 w 4239875"/>
              <a:gd name="connsiteY16635" fmla="*/ 666959 h 4527226"/>
              <a:gd name="connsiteX16636" fmla="*/ 3546490 w 4239875"/>
              <a:gd name="connsiteY16636" fmla="*/ 657821 h 4527226"/>
              <a:gd name="connsiteX16637" fmla="*/ 3429055 w 4239875"/>
              <a:gd name="connsiteY16637" fmla="*/ 657600 h 4527226"/>
              <a:gd name="connsiteX16638" fmla="*/ 3421945 w 4239875"/>
              <a:gd name="connsiteY16638" fmla="*/ 660116 h 4527226"/>
              <a:gd name="connsiteX16639" fmla="*/ 3415902 w 4239875"/>
              <a:gd name="connsiteY16639" fmla="*/ 681424 h 4527226"/>
              <a:gd name="connsiteX16640" fmla="*/ 3420118 w 4239875"/>
              <a:gd name="connsiteY16640" fmla="*/ 684636 h 4527226"/>
              <a:gd name="connsiteX16641" fmla="*/ 3429055 w 4239875"/>
              <a:gd name="connsiteY16641" fmla="*/ 657600 h 4527226"/>
              <a:gd name="connsiteX16642" fmla="*/ 3237363 w 4239875"/>
              <a:gd name="connsiteY16642" fmla="*/ 657264 h 4527226"/>
              <a:gd name="connsiteX16643" fmla="*/ 3236031 w 4239875"/>
              <a:gd name="connsiteY16643" fmla="*/ 657396 h 4527226"/>
              <a:gd name="connsiteX16644" fmla="*/ 3237317 w 4239875"/>
              <a:gd name="connsiteY16644" fmla="*/ 657268 h 4527226"/>
              <a:gd name="connsiteX16645" fmla="*/ 231712 w 4239875"/>
              <a:gd name="connsiteY16645" fmla="*/ 654996 h 4527226"/>
              <a:gd name="connsiteX16646" fmla="*/ 234696 w 4239875"/>
              <a:gd name="connsiteY16646" fmla="*/ 663884 h 4527226"/>
              <a:gd name="connsiteX16647" fmla="*/ 235608 w 4239875"/>
              <a:gd name="connsiteY16647" fmla="*/ 655150 h 4527226"/>
              <a:gd name="connsiteX16648" fmla="*/ 231712 w 4239875"/>
              <a:gd name="connsiteY16648" fmla="*/ 654996 h 4527226"/>
              <a:gd name="connsiteX16649" fmla="*/ 3512984 w 4239875"/>
              <a:gd name="connsiteY16649" fmla="*/ 654902 h 4527226"/>
              <a:gd name="connsiteX16650" fmla="*/ 3521895 w 4239875"/>
              <a:gd name="connsiteY16650" fmla="*/ 655364 h 4527226"/>
              <a:gd name="connsiteX16651" fmla="*/ 3517299 w 4239875"/>
              <a:gd name="connsiteY16651" fmla="*/ 662514 h 4527226"/>
              <a:gd name="connsiteX16652" fmla="*/ 3508320 w 4239875"/>
              <a:gd name="connsiteY16652" fmla="*/ 662004 h 4527226"/>
              <a:gd name="connsiteX16653" fmla="*/ 3512984 w 4239875"/>
              <a:gd name="connsiteY16653" fmla="*/ 654902 h 4527226"/>
              <a:gd name="connsiteX16654" fmla="*/ 1174723 w 4239875"/>
              <a:gd name="connsiteY16654" fmla="*/ 654027 h 4527226"/>
              <a:gd name="connsiteX16655" fmla="*/ 1180141 w 4239875"/>
              <a:gd name="connsiteY16655" fmla="*/ 663329 h 4527226"/>
              <a:gd name="connsiteX16656" fmla="*/ 1184121 w 4239875"/>
              <a:gd name="connsiteY16656" fmla="*/ 663733 h 4527226"/>
              <a:gd name="connsiteX16657" fmla="*/ 1180694 w 4239875"/>
              <a:gd name="connsiteY16657" fmla="*/ 656719 h 4527226"/>
              <a:gd name="connsiteX16658" fmla="*/ 1174723 w 4239875"/>
              <a:gd name="connsiteY16658" fmla="*/ 654027 h 4527226"/>
              <a:gd name="connsiteX16659" fmla="*/ 3995818 w 4239875"/>
              <a:gd name="connsiteY16659" fmla="*/ 653871 h 4527226"/>
              <a:gd name="connsiteX16660" fmla="*/ 3995742 w 4239875"/>
              <a:gd name="connsiteY16660" fmla="*/ 654353 h 4527226"/>
              <a:gd name="connsiteX16661" fmla="*/ 3996206 w 4239875"/>
              <a:gd name="connsiteY16661" fmla="*/ 654870 h 4527226"/>
              <a:gd name="connsiteX16662" fmla="*/ 3831307 w 4239875"/>
              <a:gd name="connsiteY16662" fmla="*/ 653755 h 4527226"/>
              <a:gd name="connsiteX16663" fmla="*/ 3839535 w 4239875"/>
              <a:gd name="connsiteY16663" fmla="*/ 677012 h 4527226"/>
              <a:gd name="connsiteX16664" fmla="*/ 3831307 w 4239875"/>
              <a:gd name="connsiteY16664" fmla="*/ 653755 h 4527226"/>
              <a:gd name="connsiteX16665" fmla="*/ 420730 w 4239875"/>
              <a:gd name="connsiteY16665" fmla="*/ 653572 h 4527226"/>
              <a:gd name="connsiteX16666" fmla="*/ 418615 w 4239875"/>
              <a:gd name="connsiteY16666" fmla="*/ 655704 h 4527226"/>
              <a:gd name="connsiteX16667" fmla="*/ 425733 w 4239875"/>
              <a:gd name="connsiteY16667" fmla="*/ 664974 h 4527226"/>
              <a:gd name="connsiteX16668" fmla="*/ 435324 w 4239875"/>
              <a:gd name="connsiteY16668" fmla="*/ 655689 h 4527226"/>
              <a:gd name="connsiteX16669" fmla="*/ 420730 w 4239875"/>
              <a:gd name="connsiteY16669" fmla="*/ 653572 h 4527226"/>
              <a:gd name="connsiteX16670" fmla="*/ 1066753 w 4239875"/>
              <a:gd name="connsiteY16670" fmla="*/ 650006 h 4527226"/>
              <a:gd name="connsiteX16671" fmla="*/ 1068884 w 4239875"/>
              <a:gd name="connsiteY16671" fmla="*/ 660368 h 4527226"/>
              <a:gd name="connsiteX16672" fmla="*/ 1066753 w 4239875"/>
              <a:gd name="connsiteY16672" fmla="*/ 650006 h 4527226"/>
              <a:gd name="connsiteX16673" fmla="*/ 404363 w 4239875"/>
              <a:gd name="connsiteY16673" fmla="*/ 649568 h 4527226"/>
              <a:gd name="connsiteX16674" fmla="*/ 398936 w 4239875"/>
              <a:gd name="connsiteY16674" fmla="*/ 673634 h 4527226"/>
              <a:gd name="connsiteX16675" fmla="*/ 404363 w 4239875"/>
              <a:gd name="connsiteY16675" fmla="*/ 649568 h 4527226"/>
              <a:gd name="connsiteX16676" fmla="*/ 910583 w 4239875"/>
              <a:gd name="connsiteY16676" fmla="*/ 647955 h 4527226"/>
              <a:gd name="connsiteX16677" fmla="*/ 914013 w 4239875"/>
              <a:gd name="connsiteY16677" fmla="*/ 657058 h 4527226"/>
              <a:gd name="connsiteX16678" fmla="*/ 913816 w 4239875"/>
              <a:gd name="connsiteY16678" fmla="*/ 648512 h 4527226"/>
              <a:gd name="connsiteX16679" fmla="*/ 910583 w 4239875"/>
              <a:gd name="connsiteY16679" fmla="*/ 647955 h 4527226"/>
              <a:gd name="connsiteX16680" fmla="*/ 3198108 w 4239875"/>
              <a:gd name="connsiteY16680" fmla="*/ 647217 h 4527226"/>
              <a:gd name="connsiteX16681" fmla="*/ 3192427 w 4239875"/>
              <a:gd name="connsiteY16681" fmla="*/ 653545 h 4527226"/>
              <a:gd name="connsiteX16682" fmla="*/ 3195364 w 4239875"/>
              <a:gd name="connsiteY16682" fmla="*/ 662110 h 4527226"/>
              <a:gd name="connsiteX16683" fmla="*/ 3198108 w 4239875"/>
              <a:gd name="connsiteY16683" fmla="*/ 647217 h 4527226"/>
              <a:gd name="connsiteX16684" fmla="*/ 332510 w 4239875"/>
              <a:gd name="connsiteY16684" fmla="*/ 646654 h 4527226"/>
              <a:gd name="connsiteX16685" fmla="*/ 354430 w 4239875"/>
              <a:gd name="connsiteY16685" fmla="*/ 675009 h 4527226"/>
              <a:gd name="connsiteX16686" fmla="*/ 332510 w 4239875"/>
              <a:gd name="connsiteY16686" fmla="*/ 646654 h 4527226"/>
              <a:gd name="connsiteX16687" fmla="*/ 1233861 w 4239875"/>
              <a:gd name="connsiteY16687" fmla="*/ 646260 h 4527226"/>
              <a:gd name="connsiteX16688" fmla="*/ 1235482 w 4239875"/>
              <a:gd name="connsiteY16688" fmla="*/ 664766 h 4527226"/>
              <a:gd name="connsiteX16689" fmla="*/ 1247239 w 4239875"/>
              <a:gd name="connsiteY16689" fmla="*/ 660076 h 4527226"/>
              <a:gd name="connsiteX16690" fmla="*/ 1233861 w 4239875"/>
              <a:gd name="connsiteY16690" fmla="*/ 646260 h 4527226"/>
              <a:gd name="connsiteX16691" fmla="*/ 3814205 w 4239875"/>
              <a:gd name="connsiteY16691" fmla="*/ 645930 h 4527226"/>
              <a:gd name="connsiteX16692" fmla="*/ 3808098 w 4239875"/>
              <a:gd name="connsiteY16692" fmla="*/ 648434 h 4527226"/>
              <a:gd name="connsiteX16693" fmla="*/ 3808327 w 4239875"/>
              <a:gd name="connsiteY16693" fmla="*/ 652331 h 4527226"/>
              <a:gd name="connsiteX16694" fmla="*/ 3812344 w 4239875"/>
              <a:gd name="connsiteY16694" fmla="*/ 655944 h 4527226"/>
              <a:gd name="connsiteX16695" fmla="*/ 3815021 w 4239875"/>
              <a:gd name="connsiteY16695" fmla="*/ 652751 h 4527226"/>
              <a:gd name="connsiteX16696" fmla="*/ 3817969 w 4239875"/>
              <a:gd name="connsiteY16696" fmla="*/ 653128 h 4527226"/>
              <a:gd name="connsiteX16697" fmla="*/ 3821848 w 4239875"/>
              <a:gd name="connsiteY16697" fmla="*/ 648036 h 4527226"/>
              <a:gd name="connsiteX16698" fmla="*/ 3814205 w 4239875"/>
              <a:gd name="connsiteY16698" fmla="*/ 645930 h 4527226"/>
              <a:gd name="connsiteX16699" fmla="*/ 3426198 w 4239875"/>
              <a:gd name="connsiteY16699" fmla="*/ 645861 h 4527226"/>
              <a:gd name="connsiteX16700" fmla="*/ 3424818 w 4239875"/>
              <a:gd name="connsiteY16700" fmla="*/ 654054 h 4527226"/>
              <a:gd name="connsiteX16701" fmla="*/ 3426198 w 4239875"/>
              <a:gd name="connsiteY16701" fmla="*/ 645861 h 4527226"/>
              <a:gd name="connsiteX16702" fmla="*/ 926882 w 4239875"/>
              <a:gd name="connsiteY16702" fmla="*/ 644942 h 4527226"/>
              <a:gd name="connsiteX16703" fmla="*/ 934292 w 4239875"/>
              <a:gd name="connsiteY16703" fmla="*/ 656580 h 4527226"/>
              <a:gd name="connsiteX16704" fmla="*/ 926882 w 4239875"/>
              <a:gd name="connsiteY16704" fmla="*/ 644942 h 4527226"/>
              <a:gd name="connsiteX16705" fmla="*/ 3728563 w 4239875"/>
              <a:gd name="connsiteY16705" fmla="*/ 643257 h 4527226"/>
              <a:gd name="connsiteX16706" fmla="*/ 3727370 w 4239875"/>
              <a:gd name="connsiteY16706" fmla="*/ 653570 h 4527226"/>
              <a:gd name="connsiteX16707" fmla="*/ 3728563 w 4239875"/>
              <a:gd name="connsiteY16707" fmla="*/ 643257 h 4527226"/>
              <a:gd name="connsiteX16708" fmla="*/ 3902313 w 4239875"/>
              <a:gd name="connsiteY16708" fmla="*/ 642383 h 4527226"/>
              <a:gd name="connsiteX16709" fmla="*/ 3883891 w 4239875"/>
              <a:gd name="connsiteY16709" fmla="*/ 673126 h 4527226"/>
              <a:gd name="connsiteX16710" fmla="*/ 3902313 w 4239875"/>
              <a:gd name="connsiteY16710" fmla="*/ 642383 h 4527226"/>
              <a:gd name="connsiteX16711" fmla="*/ 1169330 w 4239875"/>
              <a:gd name="connsiteY16711" fmla="*/ 640091 h 4527226"/>
              <a:gd name="connsiteX16712" fmla="*/ 1178730 w 4239875"/>
              <a:gd name="connsiteY16712" fmla="*/ 649800 h 4527226"/>
              <a:gd name="connsiteX16713" fmla="*/ 1175874 w 4239875"/>
              <a:gd name="connsiteY16713" fmla="*/ 643160 h 4527226"/>
              <a:gd name="connsiteX16714" fmla="*/ 1169330 w 4239875"/>
              <a:gd name="connsiteY16714" fmla="*/ 640091 h 4527226"/>
              <a:gd name="connsiteX16715" fmla="*/ 420422 w 4239875"/>
              <a:gd name="connsiteY16715" fmla="*/ 639779 h 4527226"/>
              <a:gd name="connsiteX16716" fmla="*/ 413080 w 4239875"/>
              <a:gd name="connsiteY16716" fmla="*/ 642774 h 4527226"/>
              <a:gd name="connsiteX16717" fmla="*/ 427013 w 4239875"/>
              <a:gd name="connsiteY16717" fmla="*/ 645443 h 4527226"/>
              <a:gd name="connsiteX16718" fmla="*/ 426783 w 4239875"/>
              <a:gd name="connsiteY16718" fmla="*/ 641545 h 4527226"/>
              <a:gd name="connsiteX16719" fmla="*/ 420422 w 4239875"/>
              <a:gd name="connsiteY16719" fmla="*/ 639779 h 4527226"/>
              <a:gd name="connsiteX16720" fmla="*/ 3450496 w 4239875"/>
              <a:gd name="connsiteY16720" fmla="*/ 639061 h 4527226"/>
              <a:gd name="connsiteX16721" fmla="*/ 3445017 w 4239875"/>
              <a:gd name="connsiteY16721" fmla="*/ 641200 h 4527226"/>
              <a:gd name="connsiteX16722" fmla="*/ 3447136 w 4239875"/>
              <a:gd name="connsiteY16722" fmla="*/ 647725 h 4527226"/>
              <a:gd name="connsiteX16723" fmla="*/ 3450496 w 4239875"/>
              <a:gd name="connsiteY16723" fmla="*/ 639061 h 4527226"/>
              <a:gd name="connsiteX16724" fmla="*/ 4003392 w 4239875"/>
              <a:gd name="connsiteY16724" fmla="*/ 638771 h 4527226"/>
              <a:gd name="connsiteX16725" fmla="*/ 3999541 w 4239875"/>
              <a:gd name="connsiteY16725" fmla="*/ 639382 h 4527226"/>
              <a:gd name="connsiteX16726" fmla="*/ 4001478 w 4239875"/>
              <a:gd name="connsiteY16726" fmla="*/ 647948 h 4527226"/>
              <a:gd name="connsiteX16727" fmla="*/ 4003392 w 4239875"/>
              <a:gd name="connsiteY16727" fmla="*/ 638771 h 4527226"/>
              <a:gd name="connsiteX16728" fmla="*/ 993129 w 4239875"/>
              <a:gd name="connsiteY16728" fmla="*/ 634372 h 4527226"/>
              <a:gd name="connsiteX16729" fmla="*/ 991441 w 4239875"/>
              <a:gd name="connsiteY16729" fmla="*/ 636500 h 4527226"/>
              <a:gd name="connsiteX16730" fmla="*/ 1002078 w 4239875"/>
              <a:gd name="connsiteY16730" fmla="*/ 643615 h 4527226"/>
              <a:gd name="connsiteX16731" fmla="*/ 996240 w 4239875"/>
              <a:gd name="connsiteY16731" fmla="*/ 636616 h 4527226"/>
              <a:gd name="connsiteX16732" fmla="*/ 993129 w 4239875"/>
              <a:gd name="connsiteY16732" fmla="*/ 634372 h 4527226"/>
              <a:gd name="connsiteX16733" fmla="*/ 904825 w 4239875"/>
              <a:gd name="connsiteY16733" fmla="*/ 634369 h 4527226"/>
              <a:gd name="connsiteX16734" fmla="*/ 914222 w 4239875"/>
              <a:gd name="connsiteY16734" fmla="*/ 644074 h 4527226"/>
              <a:gd name="connsiteX16735" fmla="*/ 911087 w 4239875"/>
              <a:gd name="connsiteY16735" fmla="*/ 636349 h 4527226"/>
              <a:gd name="connsiteX16736" fmla="*/ 908996 w 4239875"/>
              <a:gd name="connsiteY16736" fmla="*/ 634468 h 4527226"/>
              <a:gd name="connsiteX16737" fmla="*/ 904825 w 4239875"/>
              <a:gd name="connsiteY16737" fmla="*/ 634369 h 4527226"/>
              <a:gd name="connsiteX16738" fmla="*/ 818005 w 4239875"/>
              <a:gd name="connsiteY16738" fmla="*/ 633689 h 4527226"/>
              <a:gd name="connsiteX16739" fmla="*/ 811510 w 4239875"/>
              <a:gd name="connsiteY16739" fmla="*/ 635315 h 4527226"/>
              <a:gd name="connsiteX16740" fmla="*/ 822481 w 4239875"/>
              <a:gd name="connsiteY16740" fmla="*/ 637121 h 4527226"/>
              <a:gd name="connsiteX16741" fmla="*/ 818005 w 4239875"/>
              <a:gd name="connsiteY16741" fmla="*/ 633689 h 4527226"/>
              <a:gd name="connsiteX16742" fmla="*/ 605348 w 4239875"/>
              <a:gd name="connsiteY16742" fmla="*/ 630922 h 4527226"/>
              <a:gd name="connsiteX16743" fmla="*/ 602922 w 4239875"/>
              <a:gd name="connsiteY16743" fmla="*/ 632930 h 4527226"/>
              <a:gd name="connsiteX16744" fmla="*/ 606093 w 4239875"/>
              <a:gd name="connsiteY16744" fmla="*/ 632596 h 4527226"/>
              <a:gd name="connsiteX16745" fmla="*/ 605348 w 4239875"/>
              <a:gd name="connsiteY16745" fmla="*/ 630922 h 4527226"/>
              <a:gd name="connsiteX16746" fmla="*/ 3689048 w 4239875"/>
              <a:gd name="connsiteY16746" fmla="*/ 628872 h 4527226"/>
              <a:gd name="connsiteX16747" fmla="*/ 3688024 w 4239875"/>
              <a:gd name="connsiteY16747" fmla="*/ 633775 h 4527226"/>
              <a:gd name="connsiteX16748" fmla="*/ 3691060 w 4239875"/>
              <a:gd name="connsiteY16748" fmla="*/ 629017 h 4527226"/>
              <a:gd name="connsiteX16749" fmla="*/ 505150 w 4239875"/>
              <a:gd name="connsiteY16749" fmla="*/ 627018 h 4527226"/>
              <a:gd name="connsiteX16750" fmla="*/ 507552 w 4239875"/>
              <a:gd name="connsiteY16750" fmla="*/ 637118 h 4527226"/>
              <a:gd name="connsiteX16751" fmla="*/ 505150 w 4239875"/>
              <a:gd name="connsiteY16751" fmla="*/ 627018 h 4527226"/>
              <a:gd name="connsiteX16752" fmla="*/ 913686 w 4239875"/>
              <a:gd name="connsiteY16752" fmla="*/ 625599 h 4527226"/>
              <a:gd name="connsiteX16753" fmla="*/ 913255 w 4239875"/>
              <a:gd name="connsiteY16753" fmla="*/ 628544 h 4527226"/>
              <a:gd name="connsiteX16754" fmla="*/ 912824 w 4239875"/>
              <a:gd name="connsiteY16754" fmla="*/ 626320 h 4527226"/>
              <a:gd name="connsiteX16755" fmla="*/ 1163687 w 4239875"/>
              <a:gd name="connsiteY16755" fmla="*/ 624801 h 4527226"/>
              <a:gd name="connsiteX16756" fmla="*/ 1173087 w 4239875"/>
              <a:gd name="connsiteY16756" fmla="*/ 634509 h 4527226"/>
              <a:gd name="connsiteX16757" fmla="*/ 1167710 w 4239875"/>
              <a:gd name="connsiteY16757" fmla="*/ 625085 h 4527226"/>
              <a:gd name="connsiteX16758" fmla="*/ 1163687 w 4239875"/>
              <a:gd name="connsiteY16758" fmla="*/ 624801 h 4527226"/>
              <a:gd name="connsiteX16759" fmla="*/ 3569836 w 4239875"/>
              <a:gd name="connsiteY16759" fmla="*/ 624107 h 4527226"/>
              <a:gd name="connsiteX16760" fmla="*/ 3572091 w 4239875"/>
              <a:gd name="connsiteY16760" fmla="*/ 630033 h 4527226"/>
              <a:gd name="connsiteX16761" fmla="*/ 3566568 w 4239875"/>
              <a:gd name="connsiteY16761" fmla="*/ 632839 h 4527226"/>
              <a:gd name="connsiteX16762" fmla="*/ 3569836 w 4239875"/>
              <a:gd name="connsiteY16762" fmla="*/ 624107 h 4527226"/>
              <a:gd name="connsiteX16763" fmla="*/ 3799645 w 4239875"/>
              <a:gd name="connsiteY16763" fmla="*/ 623869 h 4527226"/>
              <a:gd name="connsiteX16764" fmla="*/ 3791696 w 4239875"/>
              <a:gd name="connsiteY16764" fmla="*/ 625530 h 4527226"/>
              <a:gd name="connsiteX16765" fmla="*/ 3788390 w 4239875"/>
              <a:gd name="connsiteY16765" fmla="*/ 646903 h 4527226"/>
              <a:gd name="connsiteX16766" fmla="*/ 3790187 w 4239875"/>
              <a:gd name="connsiteY16766" fmla="*/ 654768 h 4527226"/>
              <a:gd name="connsiteX16767" fmla="*/ 3786147 w 4239875"/>
              <a:gd name="connsiteY16767" fmla="*/ 653295 h 4527226"/>
              <a:gd name="connsiteX16768" fmla="*/ 3783231 w 4239875"/>
              <a:gd name="connsiteY16768" fmla="*/ 655278 h 4527226"/>
              <a:gd name="connsiteX16769" fmla="*/ 3778890 w 4239875"/>
              <a:gd name="connsiteY16769" fmla="*/ 662820 h 4527226"/>
              <a:gd name="connsiteX16770" fmla="*/ 3788704 w 4239875"/>
              <a:gd name="connsiteY16770" fmla="*/ 664651 h 4527226"/>
              <a:gd name="connsiteX16771" fmla="*/ 3795261 w 4239875"/>
              <a:gd name="connsiteY16771" fmla="*/ 661151 h 4527226"/>
              <a:gd name="connsiteX16772" fmla="*/ 3798890 w 4239875"/>
              <a:gd name="connsiteY16772" fmla="*/ 664778 h 4527226"/>
              <a:gd name="connsiteX16773" fmla="*/ 3803362 w 4239875"/>
              <a:gd name="connsiteY16773" fmla="*/ 638553 h 4527226"/>
              <a:gd name="connsiteX16774" fmla="*/ 3799645 w 4239875"/>
              <a:gd name="connsiteY16774" fmla="*/ 623869 h 4527226"/>
              <a:gd name="connsiteX16775" fmla="*/ 3616080 w 4239875"/>
              <a:gd name="connsiteY16775" fmla="*/ 623226 h 4527226"/>
              <a:gd name="connsiteX16776" fmla="*/ 3624401 w 4239875"/>
              <a:gd name="connsiteY16776" fmla="*/ 624273 h 4527226"/>
              <a:gd name="connsiteX16777" fmla="*/ 3620416 w 4239875"/>
              <a:gd name="connsiteY16777" fmla="*/ 630670 h 4527226"/>
              <a:gd name="connsiteX16778" fmla="*/ 3612094 w 4239875"/>
              <a:gd name="connsiteY16778" fmla="*/ 629623 h 4527226"/>
              <a:gd name="connsiteX16779" fmla="*/ 3616080 w 4239875"/>
              <a:gd name="connsiteY16779" fmla="*/ 623226 h 4527226"/>
              <a:gd name="connsiteX16780" fmla="*/ 3451572 w 4239875"/>
              <a:gd name="connsiteY16780" fmla="*/ 622577 h 4527226"/>
              <a:gd name="connsiteX16781" fmla="*/ 3445589 w 4239875"/>
              <a:gd name="connsiteY16781" fmla="*/ 635008 h 4527226"/>
              <a:gd name="connsiteX16782" fmla="*/ 3451572 w 4239875"/>
              <a:gd name="connsiteY16782" fmla="*/ 622577 h 4527226"/>
              <a:gd name="connsiteX16783" fmla="*/ 3469709 w 4239875"/>
              <a:gd name="connsiteY16783" fmla="*/ 620090 h 4527226"/>
              <a:gd name="connsiteX16784" fmla="*/ 3472282 w 4239875"/>
              <a:gd name="connsiteY16784" fmla="*/ 636025 h 4527226"/>
              <a:gd name="connsiteX16785" fmla="*/ 3472980 w 4239875"/>
              <a:gd name="connsiteY16785" fmla="*/ 637191 h 4527226"/>
              <a:gd name="connsiteX16786" fmla="*/ 3470266 w 4239875"/>
              <a:gd name="connsiteY16786" fmla="*/ 635756 h 4527226"/>
              <a:gd name="connsiteX16787" fmla="*/ 3470093 w 4239875"/>
              <a:gd name="connsiteY16787" fmla="*/ 636756 h 4527226"/>
              <a:gd name="connsiteX16788" fmla="*/ 3461764 w 4239875"/>
              <a:gd name="connsiteY16788" fmla="*/ 640663 h 4527226"/>
              <a:gd name="connsiteX16789" fmla="*/ 3455999 w 4239875"/>
              <a:gd name="connsiteY16789" fmla="*/ 646546 h 4527226"/>
              <a:gd name="connsiteX16790" fmla="*/ 3449066 w 4239875"/>
              <a:gd name="connsiteY16790" fmla="*/ 671660 h 4527226"/>
              <a:gd name="connsiteX16791" fmla="*/ 3447244 w 4239875"/>
              <a:gd name="connsiteY16791" fmla="*/ 690549 h 4527226"/>
              <a:gd name="connsiteX16792" fmla="*/ 3453373 w 4239875"/>
              <a:gd name="connsiteY16792" fmla="*/ 681029 h 4527226"/>
              <a:gd name="connsiteX16793" fmla="*/ 3451354 w 4239875"/>
              <a:gd name="connsiteY16793" fmla="*/ 691130 h 4527226"/>
              <a:gd name="connsiteX16794" fmla="*/ 3454968 w 4239875"/>
              <a:gd name="connsiteY16794" fmla="*/ 685313 h 4527226"/>
              <a:gd name="connsiteX16795" fmla="*/ 3471771 w 4239875"/>
              <a:gd name="connsiteY16795" fmla="*/ 679322 h 4527226"/>
              <a:gd name="connsiteX16796" fmla="*/ 3473286 w 4239875"/>
              <a:gd name="connsiteY16796" fmla="*/ 659059 h 4527226"/>
              <a:gd name="connsiteX16797" fmla="*/ 3470553 w 4239875"/>
              <a:gd name="connsiteY16797" fmla="*/ 639609 h 4527226"/>
              <a:gd name="connsiteX16798" fmla="*/ 3475615 w 4239875"/>
              <a:gd name="connsiteY16798" fmla="*/ 639831 h 4527226"/>
              <a:gd name="connsiteX16799" fmla="*/ 3474796 w 4239875"/>
              <a:gd name="connsiteY16799" fmla="*/ 638976 h 4527226"/>
              <a:gd name="connsiteX16800" fmla="*/ 3478680 w 4239875"/>
              <a:gd name="connsiteY16800" fmla="*/ 630086 h 4527226"/>
              <a:gd name="connsiteX16801" fmla="*/ 3483670 w 4239875"/>
              <a:gd name="connsiteY16801" fmla="*/ 621075 h 4527226"/>
              <a:gd name="connsiteX16802" fmla="*/ 3469709 w 4239875"/>
              <a:gd name="connsiteY16802" fmla="*/ 620090 h 4527226"/>
              <a:gd name="connsiteX16803" fmla="*/ 217441 w 4239875"/>
              <a:gd name="connsiteY16803" fmla="*/ 616388 h 4527226"/>
              <a:gd name="connsiteX16804" fmla="*/ 213495 w 4239875"/>
              <a:gd name="connsiteY16804" fmla="*/ 618171 h 4527226"/>
              <a:gd name="connsiteX16805" fmla="*/ 224858 w 4239875"/>
              <a:gd name="connsiteY16805" fmla="*/ 637719 h 4527226"/>
              <a:gd name="connsiteX16806" fmla="*/ 234907 w 4239875"/>
              <a:gd name="connsiteY16806" fmla="*/ 650049 h 4527226"/>
              <a:gd name="connsiteX16807" fmla="*/ 217441 w 4239875"/>
              <a:gd name="connsiteY16807" fmla="*/ 616388 h 4527226"/>
              <a:gd name="connsiteX16808" fmla="*/ 432275 w 4239875"/>
              <a:gd name="connsiteY16808" fmla="*/ 616154 h 4527226"/>
              <a:gd name="connsiteX16809" fmla="*/ 430317 w 4239875"/>
              <a:gd name="connsiteY16809" fmla="*/ 631174 h 4527226"/>
              <a:gd name="connsiteX16810" fmla="*/ 437855 w 4239875"/>
              <a:gd name="connsiteY16810" fmla="*/ 656687 h 4527226"/>
              <a:gd name="connsiteX16811" fmla="*/ 441030 w 4239875"/>
              <a:gd name="connsiteY16811" fmla="*/ 652658 h 4527226"/>
              <a:gd name="connsiteX16812" fmla="*/ 447954 w 4239875"/>
              <a:gd name="connsiteY16812" fmla="*/ 655360 h 4527226"/>
              <a:gd name="connsiteX16813" fmla="*/ 457483 w 4239875"/>
              <a:gd name="connsiteY16813" fmla="*/ 652384 h 4527226"/>
              <a:gd name="connsiteX16814" fmla="*/ 452283 w 4239875"/>
              <a:gd name="connsiteY16814" fmla="*/ 645407 h 4527226"/>
              <a:gd name="connsiteX16815" fmla="*/ 449153 w 4239875"/>
              <a:gd name="connsiteY16815" fmla="*/ 643782 h 4527226"/>
              <a:gd name="connsiteX16816" fmla="*/ 445314 w 4239875"/>
              <a:gd name="connsiteY16816" fmla="*/ 645721 h 4527226"/>
              <a:gd name="connsiteX16817" fmla="*/ 446171 w 4239875"/>
              <a:gd name="connsiteY16817" fmla="*/ 637698 h 4527226"/>
              <a:gd name="connsiteX16818" fmla="*/ 440366 w 4239875"/>
              <a:gd name="connsiteY16818" fmla="*/ 616866 h 4527226"/>
              <a:gd name="connsiteX16819" fmla="*/ 432275 w 4239875"/>
              <a:gd name="connsiteY16819" fmla="*/ 616154 h 4527226"/>
              <a:gd name="connsiteX16820" fmla="*/ 3691130 w 4239875"/>
              <a:gd name="connsiteY16820" fmla="*/ 613287 h 4527226"/>
              <a:gd name="connsiteX16821" fmla="*/ 3690899 w 4239875"/>
              <a:gd name="connsiteY16821" fmla="*/ 615867 h 4527226"/>
              <a:gd name="connsiteX16822" fmla="*/ 3693451 w 4239875"/>
              <a:gd name="connsiteY16822" fmla="*/ 614442 h 4527226"/>
              <a:gd name="connsiteX16823" fmla="*/ 3854698 w 4239875"/>
              <a:gd name="connsiteY16823" fmla="*/ 611570 h 4527226"/>
              <a:gd name="connsiteX16824" fmla="*/ 3854865 w 4239875"/>
              <a:gd name="connsiteY16824" fmla="*/ 611860 h 4527226"/>
              <a:gd name="connsiteX16825" fmla="*/ 3853004 w 4239875"/>
              <a:gd name="connsiteY16825" fmla="*/ 612458 h 4527226"/>
              <a:gd name="connsiteX16826" fmla="*/ 3852892 w 4239875"/>
              <a:gd name="connsiteY16826" fmla="*/ 615105 h 4527226"/>
              <a:gd name="connsiteX16827" fmla="*/ 3857860 w 4239875"/>
              <a:gd name="connsiteY16827" fmla="*/ 615246 h 4527226"/>
              <a:gd name="connsiteX16828" fmla="*/ 3857296 w 4239875"/>
              <a:gd name="connsiteY16828" fmla="*/ 614373 h 4527226"/>
              <a:gd name="connsiteX16829" fmla="*/ 3858656 w 4239875"/>
              <a:gd name="connsiteY16829" fmla="*/ 612589 h 4527226"/>
              <a:gd name="connsiteX16830" fmla="*/ 3855633 w 4239875"/>
              <a:gd name="connsiteY16830" fmla="*/ 611811 h 4527226"/>
              <a:gd name="connsiteX16831" fmla="*/ 3855527 w 4239875"/>
              <a:gd name="connsiteY16831" fmla="*/ 611646 h 4527226"/>
              <a:gd name="connsiteX16832" fmla="*/ 3855291 w 4239875"/>
              <a:gd name="connsiteY16832" fmla="*/ 611723 h 4527226"/>
              <a:gd name="connsiteX16833" fmla="*/ 3678107 w 4239875"/>
              <a:gd name="connsiteY16833" fmla="*/ 610979 h 4527226"/>
              <a:gd name="connsiteX16834" fmla="*/ 3666593 w 4239875"/>
              <a:gd name="connsiteY16834" fmla="*/ 639481 h 4527226"/>
              <a:gd name="connsiteX16835" fmla="*/ 3665354 w 4239875"/>
              <a:gd name="connsiteY16835" fmla="*/ 648916 h 4527226"/>
              <a:gd name="connsiteX16836" fmla="*/ 3666069 w 4239875"/>
              <a:gd name="connsiteY16836" fmla="*/ 651675 h 4527226"/>
              <a:gd name="connsiteX16837" fmla="*/ 3668041 w 4239875"/>
              <a:gd name="connsiteY16837" fmla="*/ 651787 h 4527226"/>
              <a:gd name="connsiteX16838" fmla="*/ 3669981 w 4239875"/>
              <a:gd name="connsiteY16838" fmla="*/ 651418 h 4527226"/>
              <a:gd name="connsiteX16839" fmla="*/ 3668799 w 4239875"/>
              <a:gd name="connsiteY16839" fmla="*/ 653987 h 4527226"/>
              <a:gd name="connsiteX16840" fmla="*/ 3666251 w 4239875"/>
              <a:gd name="connsiteY16840" fmla="*/ 652384 h 4527226"/>
              <a:gd name="connsiteX16841" fmla="*/ 3666634 w 4239875"/>
              <a:gd name="connsiteY16841" fmla="*/ 653858 h 4527226"/>
              <a:gd name="connsiteX16842" fmla="*/ 3668591 w 4239875"/>
              <a:gd name="connsiteY16842" fmla="*/ 654916 h 4527226"/>
              <a:gd name="connsiteX16843" fmla="*/ 3670898 w 4239875"/>
              <a:gd name="connsiteY16843" fmla="*/ 649651 h 4527226"/>
              <a:gd name="connsiteX16844" fmla="*/ 3670905 w 4239875"/>
              <a:gd name="connsiteY16844" fmla="*/ 646648 h 4527226"/>
              <a:gd name="connsiteX16845" fmla="*/ 3671500 w 4239875"/>
              <a:gd name="connsiteY16845" fmla="*/ 643776 h 4527226"/>
              <a:gd name="connsiteX16846" fmla="*/ 3668706 w 4239875"/>
              <a:gd name="connsiteY16846" fmla="*/ 644420 h 4527226"/>
              <a:gd name="connsiteX16847" fmla="*/ 3668351 w 4239875"/>
              <a:gd name="connsiteY16847" fmla="*/ 645023 h 4527226"/>
              <a:gd name="connsiteX16848" fmla="*/ 3670030 w 4239875"/>
              <a:gd name="connsiteY16848" fmla="*/ 639463 h 4527226"/>
              <a:gd name="connsiteX16849" fmla="*/ 3672780 w 4239875"/>
              <a:gd name="connsiteY16849" fmla="*/ 637594 h 4527226"/>
              <a:gd name="connsiteX16850" fmla="*/ 3549572 w 4239875"/>
              <a:gd name="connsiteY16850" fmla="*/ 610792 h 4527226"/>
              <a:gd name="connsiteX16851" fmla="*/ 3559252 w 4239875"/>
              <a:gd name="connsiteY16851" fmla="*/ 618164 h 4527226"/>
              <a:gd name="connsiteX16852" fmla="*/ 3555626 w 4239875"/>
              <a:gd name="connsiteY16852" fmla="*/ 622923 h 4527226"/>
              <a:gd name="connsiteX16853" fmla="*/ 3548061 w 4239875"/>
              <a:gd name="connsiteY16853" fmla="*/ 632853 h 4527226"/>
              <a:gd name="connsiteX16854" fmla="*/ 3543069 w 4239875"/>
              <a:gd name="connsiteY16854" fmla="*/ 647461 h 4527226"/>
              <a:gd name="connsiteX16855" fmla="*/ 3541737 w 4239875"/>
              <a:gd name="connsiteY16855" fmla="*/ 645064 h 4527226"/>
              <a:gd name="connsiteX16856" fmla="*/ 3540124 w 4239875"/>
              <a:gd name="connsiteY16856" fmla="*/ 649245 h 4527226"/>
              <a:gd name="connsiteX16857" fmla="*/ 3541570 w 4239875"/>
              <a:gd name="connsiteY16857" fmla="*/ 651847 h 4527226"/>
              <a:gd name="connsiteX16858" fmla="*/ 3541147 w 4239875"/>
              <a:gd name="connsiteY16858" fmla="*/ 653087 h 4527226"/>
              <a:gd name="connsiteX16859" fmla="*/ 3531004 w 4239875"/>
              <a:gd name="connsiteY16859" fmla="*/ 670863 h 4527226"/>
              <a:gd name="connsiteX16860" fmla="*/ 3536455 w 4239875"/>
              <a:gd name="connsiteY16860" fmla="*/ 643628 h 4527226"/>
              <a:gd name="connsiteX16861" fmla="*/ 3545066 w 4239875"/>
              <a:gd name="connsiteY16861" fmla="*/ 622070 h 4527226"/>
              <a:gd name="connsiteX16862" fmla="*/ 3544623 w 4239875"/>
              <a:gd name="connsiteY16862" fmla="*/ 621946 h 4527226"/>
              <a:gd name="connsiteX16863" fmla="*/ 3545533 w 4239875"/>
              <a:gd name="connsiteY16863" fmla="*/ 620901 h 4527226"/>
              <a:gd name="connsiteX16864" fmla="*/ 376157 w 4239875"/>
              <a:gd name="connsiteY16864" fmla="*/ 610438 h 4527226"/>
              <a:gd name="connsiteX16865" fmla="*/ 375587 w 4239875"/>
              <a:gd name="connsiteY16865" fmla="*/ 610660 h 4527226"/>
              <a:gd name="connsiteX16866" fmla="*/ 375343 w 4239875"/>
              <a:gd name="connsiteY16866" fmla="*/ 610612 h 4527226"/>
              <a:gd name="connsiteX16867" fmla="*/ 375257 w 4239875"/>
              <a:gd name="connsiteY16867" fmla="*/ 610788 h 4527226"/>
              <a:gd name="connsiteX16868" fmla="*/ 372346 w 4239875"/>
              <a:gd name="connsiteY16868" fmla="*/ 611916 h 4527226"/>
              <a:gd name="connsiteX16869" fmla="*/ 373907 w 4239875"/>
              <a:gd name="connsiteY16869" fmla="*/ 613528 h 4527226"/>
              <a:gd name="connsiteX16870" fmla="*/ 373450 w 4239875"/>
              <a:gd name="connsiteY16870" fmla="*/ 614462 h 4527226"/>
              <a:gd name="connsiteX16871" fmla="*/ 378367 w 4239875"/>
              <a:gd name="connsiteY16871" fmla="*/ 613735 h 4527226"/>
              <a:gd name="connsiteX16872" fmla="*/ 377943 w 4239875"/>
              <a:gd name="connsiteY16872" fmla="*/ 611120 h 4527226"/>
              <a:gd name="connsiteX16873" fmla="*/ 376026 w 4239875"/>
              <a:gd name="connsiteY16873" fmla="*/ 610745 h 4527226"/>
              <a:gd name="connsiteX16874" fmla="*/ 1162641 w 4239875"/>
              <a:gd name="connsiteY16874" fmla="*/ 609849 h 4527226"/>
              <a:gd name="connsiteX16875" fmla="*/ 1169314 w 4239875"/>
              <a:gd name="connsiteY16875" fmla="*/ 620590 h 4527226"/>
              <a:gd name="connsiteX16876" fmla="*/ 1162641 w 4239875"/>
              <a:gd name="connsiteY16876" fmla="*/ 609849 h 4527226"/>
              <a:gd name="connsiteX16877" fmla="*/ 3802565 w 4239875"/>
              <a:gd name="connsiteY16877" fmla="*/ 609699 h 4527226"/>
              <a:gd name="connsiteX16878" fmla="*/ 3798289 w 4239875"/>
              <a:gd name="connsiteY16878" fmla="*/ 614082 h 4527226"/>
              <a:gd name="connsiteX16879" fmla="*/ 3796206 w 4239875"/>
              <a:gd name="connsiteY16879" fmla="*/ 617274 h 4527226"/>
              <a:gd name="connsiteX16880" fmla="*/ 3809409 w 4239875"/>
              <a:gd name="connsiteY16880" fmla="*/ 611234 h 4527226"/>
              <a:gd name="connsiteX16881" fmla="*/ 3802565 w 4239875"/>
              <a:gd name="connsiteY16881" fmla="*/ 609699 h 4527226"/>
              <a:gd name="connsiteX16882" fmla="*/ 3617696 w 4239875"/>
              <a:gd name="connsiteY16882" fmla="*/ 608865 h 4527226"/>
              <a:gd name="connsiteX16883" fmla="*/ 3624218 w 4239875"/>
              <a:gd name="connsiteY16883" fmla="*/ 613185 h 4527226"/>
              <a:gd name="connsiteX16884" fmla="*/ 3612408 w 4239875"/>
              <a:gd name="connsiteY16884" fmla="*/ 609367 h 4527226"/>
              <a:gd name="connsiteX16885" fmla="*/ 3617696 w 4239875"/>
              <a:gd name="connsiteY16885" fmla="*/ 608865 h 4527226"/>
              <a:gd name="connsiteX16886" fmla="*/ 107222 w 4239875"/>
              <a:gd name="connsiteY16886" fmla="*/ 608246 h 4527226"/>
              <a:gd name="connsiteX16887" fmla="*/ 111129 w 4239875"/>
              <a:gd name="connsiteY16887" fmla="*/ 618556 h 4527226"/>
              <a:gd name="connsiteX16888" fmla="*/ 128155 w 4239875"/>
              <a:gd name="connsiteY16888" fmla="*/ 660243 h 4527226"/>
              <a:gd name="connsiteX16889" fmla="*/ 130525 w 4239875"/>
              <a:gd name="connsiteY16889" fmla="*/ 660119 h 4527226"/>
              <a:gd name="connsiteX16890" fmla="*/ 135961 w 4239875"/>
              <a:gd name="connsiteY16890" fmla="*/ 662134 h 4527226"/>
              <a:gd name="connsiteX16891" fmla="*/ 160408 w 4239875"/>
              <a:gd name="connsiteY16891" fmla="*/ 692346 h 4527226"/>
              <a:gd name="connsiteX16892" fmla="*/ 163054 w 4239875"/>
              <a:gd name="connsiteY16892" fmla="*/ 693450 h 4527226"/>
              <a:gd name="connsiteX16893" fmla="*/ 163975 w 4239875"/>
              <a:gd name="connsiteY16893" fmla="*/ 693642 h 4527226"/>
              <a:gd name="connsiteX16894" fmla="*/ 147775 w 4239875"/>
              <a:gd name="connsiteY16894" fmla="*/ 659803 h 4527226"/>
              <a:gd name="connsiteX16895" fmla="*/ 135051 w 4239875"/>
              <a:gd name="connsiteY16895" fmla="*/ 642448 h 4527226"/>
              <a:gd name="connsiteX16896" fmla="*/ 4015563 w 4239875"/>
              <a:gd name="connsiteY16896" fmla="*/ 607800 h 4527226"/>
              <a:gd name="connsiteX16897" fmla="*/ 4013610 w 4239875"/>
              <a:gd name="connsiteY16897" fmla="*/ 616068 h 4527226"/>
              <a:gd name="connsiteX16898" fmla="*/ 4014756 w 4239875"/>
              <a:gd name="connsiteY16898" fmla="*/ 616992 h 4527226"/>
              <a:gd name="connsiteX16899" fmla="*/ 4018785 w 4239875"/>
              <a:gd name="connsiteY16899" fmla="*/ 607830 h 4527226"/>
              <a:gd name="connsiteX16900" fmla="*/ 4015563 w 4239875"/>
              <a:gd name="connsiteY16900" fmla="*/ 607800 h 4527226"/>
              <a:gd name="connsiteX16901" fmla="*/ 1223406 w 4239875"/>
              <a:gd name="connsiteY16901" fmla="*/ 606892 h 4527226"/>
              <a:gd name="connsiteX16902" fmla="*/ 1235193 w 4239875"/>
              <a:gd name="connsiteY16902" fmla="*/ 638226 h 4527226"/>
              <a:gd name="connsiteX16903" fmla="*/ 1223406 w 4239875"/>
              <a:gd name="connsiteY16903" fmla="*/ 606892 h 4527226"/>
              <a:gd name="connsiteX16904" fmla="*/ 804257 w 4239875"/>
              <a:gd name="connsiteY16904" fmla="*/ 605915 h 4527226"/>
              <a:gd name="connsiteX16905" fmla="*/ 816322 w 4239875"/>
              <a:gd name="connsiteY16905" fmla="*/ 631709 h 4527226"/>
              <a:gd name="connsiteX16906" fmla="*/ 820130 w 4239875"/>
              <a:gd name="connsiteY16906" fmla="*/ 628022 h 4527226"/>
              <a:gd name="connsiteX16907" fmla="*/ 811615 w 4239875"/>
              <a:gd name="connsiteY16907" fmla="*/ 607576 h 4527226"/>
              <a:gd name="connsiteX16908" fmla="*/ 804257 w 4239875"/>
              <a:gd name="connsiteY16908" fmla="*/ 605915 h 4527226"/>
              <a:gd name="connsiteX16909" fmla="*/ 545670 w 4239875"/>
              <a:gd name="connsiteY16909" fmla="*/ 605599 h 4527226"/>
              <a:gd name="connsiteX16910" fmla="*/ 540710 w 4239875"/>
              <a:gd name="connsiteY16910" fmla="*/ 608451 h 4527226"/>
              <a:gd name="connsiteX16911" fmla="*/ 554414 w 4239875"/>
              <a:gd name="connsiteY16911" fmla="*/ 613008 h 4527226"/>
              <a:gd name="connsiteX16912" fmla="*/ 549325 w 4239875"/>
              <a:gd name="connsiteY16912" fmla="*/ 606794 h 4527226"/>
              <a:gd name="connsiteX16913" fmla="*/ 545670 w 4239875"/>
              <a:gd name="connsiteY16913" fmla="*/ 605599 h 4527226"/>
              <a:gd name="connsiteX16914" fmla="*/ 3461284 w 4239875"/>
              <a:gd name="connsiteY16914" fmla="*/ 602582 h 4527226"/>
              <a:gd name="connsiteX16915" fmla="*/ 3454841 w 4239875"/>
              <a:gd name="connsiteY16915" fmla="*/ 605320 h 4527226"/>
              <a:gd name="connsiteX16916" fmla="*/ 3451589 w 4239875"/>
              <a:gd name="connsiteY16916" fmla="*/ 610734 h 4527226"/>
              <a:gd name="connsiteX16917" fmla="*/ 3457105 w 4239875"/>
              <a:gd name="connsiteY16917" fmla="*/ 614935 h 4527226"/>
              <a:gd name="connsiteX16918" fmla="*/ 3461284 w 4239875"/>
              <a:gd name="connsiteY16918" fmla="*/ 602582 h 4527226"/>
              <a:gd name="connsiteX16919" fmla="*/ 122625 w 4239875"/>
              <a:gd name="connsiteY16919" fmla="*/ 602436 h 4527226"/>
              <a:gd name="connsiteX16920" fmla="*/ 123455 w 4239875"/>
              <a:gd name="connsiteY16920" fmla="*/ 603701 h 4527226"/>
              <a:gd name="connsiteX16921" fmla="*/ 123878 w 4239875"/>
              <a:gd name="connsiteY16921" fmla="*/ 604183 h 4527226"/>
              <a:gd name="connsiteX16922" fmla="*/ 124171 w 4239875"/>
              <a:gd name="connsiteY16922" fmla="*/ 603740 h 4527226"/>
              <a:gd name="connsiteX16923" fmla="*/ 122625 w 4239875"/>
              <a:gd name="connsiteY16923" fmla="*/ 602436 h 4527226"/>
              <a:gd name="connsiteX16924" fmla="*/ 427704 w 4239875"/>
              <a:gd name="connsiteY16924" fmla="*/ 602427 h 4527226"/>
              <a:gd name="connsiteX16925" fmla="*/ 421089 w 4239875"/>
              <a:gd name="connsiteY16925" fmla="*/ 604760 h 4527226"/>
              <a:gd name="connsiteX16926" fmla="*/ 434912 w 4239875"/>
              <a:gd name="connsiteY16926" fmla="*/ 609200 h 4527226"/>
              <a:gd name="connsiteX16927" fmla="*/ 432468 w 4239875"/>
              <a:gd name="connsiteY16927" fmla="*/ 606275 h 4527226"/>
              <a:gd name="connsiteX16928" fmla="*/ 427704 w 4239875"/>
              <a:gd name="connsiteY16928" fmla="*/ 602427 h 4527226"/>
              <a:gd name="connsiteX16929" fmla="*/ 4013007 w 4239875"/>
              <a:gd name="connsiteY16929" fmla="*/ 598749 h 4527226"/>
              <a:gd name="connsiteX16930" fmla="*/ 3999636 w 4239875"/>
              <a:gd name="connsiteY16930" fmla="*/ 634237 h 4527226"/>
              <a:gd name="connsiteX16931" fmla="*/ 4008158 w 4239875"/>
              <a:gd name="connsiteY16931" fmla="*/ 620805 h 4527226"/>
              <a:gd name="connsiteX16932" fmla="*/ 4017134 w 4239875"/>
              <a:gd name="connsiteY16932" fmla="*/ 600054 h 4527226"/>
              <a:gd name="connsiteX16933" fmla="*/ 4013007 w 4239875"/>
              <a:gd name="connsiteY16933" fmla="*/ 598749 h 4527226"/>
              <a:gd name="connsiteX16934" fmla="*/ 208610 w 4239875"/>
              <a:gd name="connsiteY16934" fmla="*/ 598697 h 4527226"/>
              <a:gd name="connsiteX16935" fmla="*/ 218455 w 4239875"/>
              <a:gd name="connsiteY16935" fmla="*/ 614530 h 4527226"/>
              <a:gd name="connsiteX16936" fmla="*/ 208610 w 4239875"/>
              <a:gd name="connsiteY16936" fmla="*/ 598697 h 4527226"/>
              <a:gd name="connsiteX16937" fmla="*/ 3739137 w 4239875"/>
              <a:gd name="connsiteY16937" fmla="*/ 597479 h 4527226"/>
              <a:gd name="connsiteX16938" fmla="*/ 3740100 w 4239875"/>
              <a:gd name="connsiteY16938" fmla="*/ 607321 h 4527226"/>
              <a:gd name="connsiteX16939" fmla="*/ 3742011 w 4239875"/>
              <a:gd name="connsiteY16939" fmla="*/ 598148 h 4527226"/>
              <a:gd name="connsiteX16940" fmla="*/ 3739137 w 4239875"/>
              <a:gd name="connsiteY16940" fmla="*/ 597479 h 4527226"/>
              <a:gd name="connsiteX16941" fmla="*/ 631787 w 4239875"/>
              <a:gd name="connsiteY16941" fmla="*/ 596717 h 4527226"/>
              <a:gd name="connsiteX16942" fmla="*/ 629898 w 4239875"/>
              <a:gd name="connsiteY16942" fmla="*/ 597738 h 4527226"/>
              <a:gd name="connsiteX16943" fmla="*/ 631274 w 4239875"/>
              <a:gd name="connsiteY16943" fmla="*/ 596995 h 4527226"/>
              <a:gd name="connsiteX16944" fmla="*/ 492118 w 4239875"/>
              <a:gd name="connsiteY16944" fmla="*/ 596445 h 4527226"/>
              <a:gd name="connsiteX16945" fmla="*/ 487492 w 4239875"/>
              <a:gd name="connsiteY16945" fmla="*/ 599411 h 4527226"/>
              <a:gd name="connsiteX16946" fmla="*/ 495352 w 4239875"/>
              <a:gd name="connsiteY16946" fmla="*/ 597851 h 4527226"/>
              <a:gd name="connsiteX16947" fmla="*/ 492118 w 4239875"/>
              <a:gd name="connsiteY16947" fmla="*/ 596445 h 4527226"/>
              <a:gd name="connsiteX16948" fmla="*/ 3457990 w 4239875"/>
              <a:gd name="connsiteY16948" fmla="*/ 596246 h 4527226"/>
              <a:gd name="connsiteX16949" fmla="*/ 3457730 w 4239875"/>
              <a:gd name="connsiteY16949" fmla="*/ 599541 h 4527226"/>
              <a:gd name="connsiteX16950" fmla="*/ 3461931 w 4239875"/>
              <a:gd name="connsiteY16950" fmla="*/ 598747 h 4527226"/>
              <a:gd name="connsiteX16951" fmla="*/ 3457990 w 4239875"/>
              <a:gd name="connsiteY16951" fmla="*/ 596246 h 4527226"/>
              <a:gd name="connsiteX16952" fmla="*/ 3433255 w 4239875"/>
              <a:gd name="connsiteY16952" fmla="*/ 595180 h 4527226"/>
              <a:gd name="connsiteX16953" fmla="*/ 3429814 w 4239875"/>
              <a:gd name="connsiteY16953" fmla="*/ 599125 h 4527226"/>
              <a:gd name="connsiteX16954" fmla="*/ 3440453 w 4239875"/>
              <a:gd name="connsiteY16954" fmla="*/ 596602 h 4527226"/>
              <a:gd name="connsiteX16955" fmla="*/ 3433255 w 4239875"/>
              <a:gd name="connsiteY16955" fmla="*/ 595180 h 4527226"/>
              <a:gd name="connsiteX16956" fmla="*/ 805709 w 4239875"/>
              <a:gd name="connsiteY16956" fmla="*/ 593921 h 4527226"/>
              <a:gd name="connsiteX16957" fmla="*/ 808046 w 4239875"/>
              <a:gd name="connsiteY16957" fmla="*/ 601895 h 4527226"/>
              <a:gd name="connsiteX16958" fmla="*/ 805709 w 4239875"/>
              <a:gd name="connsiteY16958" fmla="*/ 593921 h 4527226"/>
              <a:gd name="connsiteX16959" fmla="*/ 3738185 w 4239875"/>
              <a:gd name="connsiteY16959" fmla="*/ 591608 h 4527226"/>
              <a:gd name="connsiteX16960" fmla="*/ 3737233 w 4239875"/>
              <a:gd name="connsiteY16960" fmla="*/ 594195 h 4527226"/>
              <a:gd name="connsiteX16961" fmla="*/ 3740888 w 4239875"/>
              <a:gd name="connsiteY16961" fmla="*/ 593195 h 4527226"/>
              <a:gd name="connsiteX16962" fmla="*/ 3738185 w 4239875"/>
              <a:gd name="connsiteY16962" fmla="*/ 591608 h 4527226"/>
              <a:gd name="connsiteX16963" fmla="*/ 3978776 w 4239875"/>
              <a:gd name="connsiteY16963" fmla="*/ 591595 h 4527226"/>
              <a:gd name="connsiteX16964" fmla="*/ 3978273 w 4239875"/>
              <a:gd name="connsiteY16964" fmla="*/ 597072 h 4527226"/>
              <a:gd name="connsiteX16965" fmla="*/ 3975963 w 4239875"/>
              <a:gd name="connsiteY16965" fmla="*/ 601259 h 4527226"/>
              <a:gd name="connsiteX16966" fmla="*/ 3975597 w 4239875"/>
              <a:gd name="connsiteY16966" fmla="*/ 595357 h 4527226"/>
              <a:gd name="connsiteX16967" fmla="*/ 3978776 w 4239875"/>
              <a:gd name="connsiteY16967" fmla="*/ 591595 h 4527226"/>
              <a:gd name="connsiteX16968" fmla="*/ 224859 w 4239875"/>
              <a:gd name="connsiteY16968" fmla="*/ 591049 h 4527226"/>
              <a:gd name="connsiteX16969" fmla="*/ 221128 w 4239875"/>
              <a:gd name="connsiteY16969" fmla="*/ 594138 h 4527226"/>
              <a:gd name="connsiteX16970" fmla="*/ 226307 w 4239875"/>
              <a:gd name="connsiteY16970" fmla="*/ 593315 h 4527226"/>
              <a:gd name="connsiteX16971" fmla="*/ 224859 w 4239875"/>
              <a:gd name="connsiteY16971" fmla="*/ 591049 h 4527226"/>
              <a:gd name="connsiteX16972" fmla="*/ 3768780 w 4239875"/>
              <a:gd name="connsiteY16972" fmla="*/ 590663 h 4527226"/>
              <a:gd name="connsiteX16973" fmla="*/ 3765539 w 4239875"/>
              <a:gd name="connsiteY16973" fmla="*/ 592681 h 4527226"/>
              <a:gd name="connsiteX16974" fmla="*/ 3761481 w 4239875"/>
              <a:gd name="connsiteY16974" fmla="*/ 600244 h 4527226"/>
              <a:gd name="connsiteX16975" fmla="*/ 3773979 w 4239875"/>
              <a:gd name="connsiteY16975" fmla="*/ 592782 h 4527226"/>
              <a:gd name="connsiteX16976" fmla="*/ 3768780 w 4239875"/>
              <a:gd name="connsiteY16976" fmla="*/ 590663 h 4527226"/>
              <a:gd name="connsiteX16977" fmla="*/ 780779 w 4239875"/>
              <a:gd name="connsiteY16977" fmla="*/ 590037 h 4527226"/>
              <a:gd name="connsiteX16978" fmla="*/ 785137 w 4239875"/>
              <a:gd name="connsiteY16978" fmla="*/ 598244 h 4527226"/>
              <a:gd name="connsiteX16979" fmla="*/ 786471 w 4239875"/>
              <a:gd name="connsiteY16979" fmla="*/ 591515 h 4527226"/>
              <a:gd name="connsiteX16980" fmla="*/ 780779 w 4239875"/>
              <a:gd name="connsiteY16980" fmla="*/ 590037 h 4527226"/>
              <a:gd name="connsiteX16981" fmla="*/ 3491639 w 4239875"/>
              <a:gd name="connsiteY16981" fmla="*/ 589660 h 4527226"/>
              <a:gd name="connsiteX16982" fmla="*/ 3484690 w 4239875"/>
              <a:gd name="connsiteY16982" fmla="*/ 605669 h 4527226"/>
              <a:gd name="connsiteX16983" fmla="*/ 3491639 w 4239875"/>
              <a:gd name="connsiteY16983" fmla="*/ 589660 h 4527226"/>
              <a:gd name="connsiteX16984" fmla="*/ 629131 w 4239875"/>
              <a:gd name="connsiteY16984" fmla="*/ 587817 h 4527226"/>
              <a:gd name="connsiteX16985" fmla="*/ 632607 w 4239875"/>
              <a:gd name="connsiteY16985" fmla="*/ 595256 h 4527226"/>
              <a:gd name="connsiteX16986" fmla="*/ 632607 w 4239875"/>
              <a:gd name="connsiteY16986" fmla="*/ 596274 h 4527226"/>
              <a:gd name="connsiteX16987" fmla="*/ 632605 w 4239875"/>
              <a:gd name="connsiteY16987" fmla="*/ 598923 h 4527226"/>
              <a:gd name="connsiteX16988" fmla="*/ 628665 w 4239875"/>
              <a:gd name="connsiteY16988" fmla="*/ 600617 h 4527226"/>
              <a:gd name="connsiteX16989" fmla="*/ 629131 w 4239875"/>
              <a:gd name="connsiteY16989" fmla="*/ 587817 h 4527226"/>
              <a:gd name="connsiteX16990" fmla="*/ 3654774 w 4239875"/>
              <a:gd name="connsiteY16990" fmla="*/ 587647 h 4527226"/>
              <a:gd name="connsiteX16991" fmla="*/ 3650186 w 4239875"/>
              <a:gd name="connsiteY16991" fmla="*/ 594772 h 4527226"/>
              <a:gd name="connsiteX16992" fmla="*/ 3656303 w 4239875"/>
              <a:gd name="connsiteY16992" fmla="*/ 595058 h 4527226"/>
              <a:gd name="connsiteX16993" fmla="*/ 3658190 w 4239875"/>
              <a:gd name="connsiteY16993" fmla="*/ 587809 h 4527226"/>
              <a:gd name="connsiteX16994" fmla="*/ 99445 w 4239875"/>
              <a:gd name="connsiteY16994" fmla="*/ 586528 h 4527226"/>
              <a:gd name="connsiteX16995" fmla="*/ 99091 w 4239875"/>
              <a:gd name="connsiteY16995" fmla="*/ 587215 h 4527226"/>
              <a:gd name="connsiteX16996" fmla="*/ 100335 w 4239875"/>
              <a:gd name="connsiteY16996" fmla="*/ 590399 h 4527226"/>
              <a:gd name="connsiteX16997" fmla="*/ 107064 w 4239875"/>
              <a:gd name="connsiteY16997" fmla="*/ 597616 h 4527226"/>
              <a:gd name="connsiteX16998" fmla="*/ 3463822 w 4239875"/>
              <a:gd name="connsiteY16998" fmla="*/ 584865 h 4527226"/>
              <a:gd name="connsiteX16999" fmla="*/ 3460121 w 4239875"/>
              <a:gd name="connsiteY16999" fmla="*/ 588394 h 4527226"/>
              <a:gd name="connsiteX17000" fmla="*/ 3469959 w 4239875"/>
              <a:gd name="connsiteY17000" fmla="*/ 586121 h 4527226"/>
              <a:gd name="connsiteX17001" fmla="*/ 3463822 w 4239875"/>
              <a:gd name="connsiteY17001" fmla="*/ 584865 h 4527226"/>
              <a:gd name="connsiteX17002" fmla="*/ 489246 w 4239875"/>
              <a:gd name="connsiteY17002" fmla="*/ 582808 h 4527226"/>
              <a:gd name="connsiteX17003" fmla="*/ 486472 w 4239875"/>
              <a:gd name="connsiteY17003" fmla="*/ 583812 h 4527226"/>
              <a:gd name="connsiteX17004" fmla="*/ 489452 w 4239875"/>
              <a:gd name="connsiteY17004" fmla="*/ 592694 h 4527226"/>
              <a:gd name="connsiteX17005" fmla="*/ 489246 w 4239875"/>
              <a:gd name="connsiteY17005" fmla="*/ 582808 h 4527226"/>
              <a:gd name="connsiteX17006" fmla="*/ 102305 w 4239875"/>
              <a:gd name="connsiteY17006" fmla="*/ 581618 h 4527226"/>
              <a:gd name="connsiteX17007" fmla="*/ 101358 w 4239875"/>
              <a:gd name="connsiteY17007" fmla="*/ 582832 h 4527226"/>
              <a:gd name="connsiteX17008" fmla="*/ 100902 w 4239875"/>
              <a:gd name="connsiteY17008" fmla="*/ 583713 h 4527226"/>
              <a:gd name="connsiteX17009" fmla="*/ 100885 w 4239875"/>
              <a:gd name="connsiteY17009" fmla="*/ 584222 h 4527226"/>
              <a:gd name="connsiteX17010" fmla="*/ 102968 w 4239875"/>
              <a:gd name="connsiteY17010" fmla="*/ 581760 h 4527226"/>
              <a:gd name="connsiteX17011" fmla="*/ 459007 w 4239875"/>
              <a:gd name="connsiteY17011" fmla="*/ 579538 h 4527226"/>
              <a:gd name="connsiteX17012" fmla="*/ 454094 w 4239875"/>
              <a:gd name="connsiteY17012" fmla="*/ 582256 h 4527226"/>
              <a:gd name="connsiteX17013" fmla="*/ 467386 w 4239875"/>
              <a:gd name="connsiteY17013" fmla="*/ 588190 h 4527226"/>
              <a:gd name="connsiteX17014" fmla="*/ 462464 w 4239875"/>
              <a:gd name="connsiteY17014" fmla="*/ 581160 h 4527226"/>
              <a:gd name="connsiteX17015" fmla="*/ 459007 w 4239875"/>
              <a:gd name="connsiteY17015" fmla="*/ 579538 h 4527226"/>
              <a:gd name="connsiteX17016" fmla="*/ 908744 w 4239875"/>
              <a:gd name="connsiteY17016" fmla="*/ 579065 h 4527226"/>
              <a:gd name="connsiteX17017" fmla="*/ 896744 w 4239875"/>
              <a:gd name="connsiteY17017" fmla="*/ 586315 h 4527226"/>
              <a:gd name="connsiteX17018" fmla="*/ 910891 w 4239875"/>
              <a:gd name="connsiteY17018" fmla="*/ 616313 h 4527226"/>
              <a:gd name="connsiteX17019" fmla="*/ 912824 w 4239875"/>
              <a:gd name="connsiteY17019" fmla="*/ 626320 h 4527226"/>
              <a:gd name="connsiteX17020" fmla="*/ 910387 w 4239875"/>
              <a:gd name="connsiteY17020" fmla="*/ 628363 h 4527226"/>
              <a:gd name="connsiteX17021" fmla="*/ 912901 w 4239875"/>
              <a:gd name="connsiteY17021" fmla="*/ 630959 h 4527226"/>
              <a:gd name="connsiteX17022" fmla="*/ 913255 w 4239875"/>
              <a:gd name="connsiteY17022" fmla="*/ 628544 h 4527226"/>
              <a:gd name="connsiteX17023" fmla="*/ 913737 w 4239875"/>
              <a:gd name="connsiteY17023" fmla="*/ 631036 h 4527226"/>
              <a:gd name="connsiteX17024" fmla="*/ 924472 w 4239875"/>
              <a:gd name="connsiteY17024" fmla="*/ 642124 h 4527226"/>
              <a:gd name="connsiteX17025" fmla="*/ 929380 w 4239875"/>
              <a:gd name="connsiteY17025" fmla="*/ 637372 h 4527226"/>
              <a:gd name="connsiteX17026" fmla="*/ 925683 w 4239875"/>
              <a:gd name="connsiteY17026" fmla="*/ 626024 h 4527226"/>
              <a:gd name="connsiteX17027" fmla="*/ 919563 w 4239875"/>
              <a:gd name="connsiteY17027" fmla="*/ 607917 h 4527226"/>
              <a:gd name="connsiteX17028" fmla="*/ 912461 w 4239875"/>
              <a:gd name="connsiteY17028" fmla="*/ 590761 h 4527226"/>
              <a:gd name="connsiteX17029" fmla="*/ 908744 w 4239875"/>
              <a:gd name="connsiteY17029" fmla="*/ 579065 h 4527226"/>
              <a:gd name="connsiteX17030" fmla="*/ 489500 w 4239875"/>
              <a:gd name="connsiteY17030" fmla="*/ 576865 h 4527226"/>
              <a:gd name="connsiteX17031" fmla="*/ 487003 w 4239875"/>
              <a:gd name="connsiteY17031" fmla="*/ 578761 h 4527226"/>
              <a:gd name="connsiteX17032" fmla="*/ 490750 w 4239875"/>
              <a:gd name="connsiteY17032" fmla="*/ 579322 h 4527226"/>
              <a:gd name="connsiteX17033" fmla="*/ 489500 w 4239875"/>
              <a:gd name="connsiteY17033" fmla="*/ 576865 h 4527226"/>
              <a:gd name="connsiteX17034" fmla="*/ 3770916 w 4239875"/>
              <a:gd name="connsiteY17034" fmla="*/ 576653 h 4527226"/>
              <a:gd name="connsiteX17035" fmla="*/ 3766940 w 4239875"/>
              <a:gd name="connsiteY17035" fmla="*/ 581339 h 4527226"/>
              <a:gd name="connsiteX17036" fmla="*/ 3777478 w 4239875"/>
              <a:gd name="connsiteY17036" fmla="*/ 578144 h 4527226"/>
              <a:gd name="connsiteX17037" fmla="*/ 3770916 w 4239875"/>
              <a:gd name="connsiteY17037" fmla="*/ 576653 h 4527226"/>
              <a:gd name="connsiteX17038" fmla="*/ 3663839 w 4239875"/>
              <a:gd name="connsiteY17038" fmla="*/ 576216 h 4527226"/>
              <a:gd name="connsiteX17039" fmla="*/ 3663327 w 4239875"/>
              <a:gd name="connsiteY17039" fmla="*/ 577151 h 4527226"/>
              <a:gd name="connsiteX17040" fmla="*/ 3658812 w 4239875"/>
              <a:gd name="connsiteY17040" fmla="*/ 585056 h 4527226"/>
              <a:gd name="connsiteX17041" fmla="*/ 3660405 w 4239875"/>
              <a:gd name="connsiteY17041" fmla="*/ 592964 h 4527226"/>
              <a:gd name="connsiteX17042" fmla="*/ 3661439 w 4239875"/>
              <a:gd name="connsiteY17042" fmla="*/ 592120 h 4527226"/>
              <a:gd name="connsiteX17043" fmla="*/ 3664169 w 4239875"/>
              <a:gd name="connsiteY17043" fmla="*/ 585076 h 4527226"/>
              <a:gd name="connsiteX17044" fmla="*/ 3664679 w 4239875"/>
              <a:gd name="connsiteY17044" fmla="*/ 578273 h 4527226"/>
              <a:gd name="connsiteX17045" fmla="*/ 247221 w 4239875"/>
              <a:gd name="connsiteY17045" fmla="*/ 574928 h 4527226"/>
              <a:gd name="connsiteX17046" fmla="*/ 242597 w 4239875"/>
              <a:gd name="connsiteY17046" fmla="*/ 577893 h 4527226"/>
              <a:gd name="connsiteX17047" fmla="*/ 250458 w 4239875"/>
              <a:gd name="connsiteY17047" fmla="*/ 576333 h 4527226"/>
              <a:gd name="connsiteX17048" fmla="*/ 247221 w 4239875"/>
              <a:gd name="connsiteY17048" fmla="*/ 574928 h 4527226"/>
              <a:gd name="connsiteX17049" fmla="*/ 195075 w 4239875"/>
              <a:gd name="connsiteY17049" fmla="*/ 574537 h 4527226"/>
              <a:gd name="connsiteX17050" fmla="*/ 188376 w 4239875"/>
              <a:gd name="connsiteY17050" fmla="*/ 577440 h 4527226"/>
              <a:gd name="connsiteX17051" fmla="*/ 207480 w 4239875"/>
              <a:gd name="connsiteY17051" fmla="*/ 587349 h 4527226"/>
              <a:gd name="connsiteX17052" fmla="*/ 200468 w 4239875"/>
              <a:gd name="connsiteY17052" fmla="*/ 577652 h 4527226"/>
              <a:gd name="connsiteX17053" fmla="*/ 195075 w 4239875"/>
              <a:gd name="connsiteY17053" fmla="*/ 574537 h 4527226"/>
              <a:gd name="connsiteX17054" fmla="*/ 4002649 w 4239875"/>
              <a:gd name="connsiteY17054" fmla="*/ 574462 h 4527226"/>
              <a:gd name="connsiteX17055" fmla="*/ 4001479 w 4239875"/>
              <a:gd name="connsiteY17055" fmla="*/ 576883 h 4527226"/>
              <a:gd name="connsiteX17056" fmla="*/ 4006719 w 4239875"/>
              <a:gd name="connsiteY17056" fmla="*/ 577089 h 4527226"/>
              <a:gd name="connsiteX17057" fmla="*/ 4002649 w 4239875"/>
              <a:gd name="connsiteY17057" fmla="*/ 574462 h 4527226"/>
              <a:gd name="connsiteX17058" fmla="*/ 777764 w 4239875"/>
              <a:gd name="connsiteY17058" fmla="*/ 573795 h 4527226"/>
              <a:gd name="connsiteX17059" fmla="*/ 785173 w 4239875"/>
              <a:gd name="connsiteY17059" fmla="*/ 585434 h 4527226"/>
              <a:gd name="connsiteX17060" fmla="*/ 777764 w 4239875"/>
              <a:gd name="connsiteY17060" fmla="*/ 573795 h 4527226"/>
              <a:gd name="connsiteX17061" fmla="*/ 679058 w 4239875"/>
              <a:gd name="connsiteY17061" fmla="*/ 573656 h 4527226"/>
              <a:gd name="connsiteX17062" fmla="*/ 695959 w 4239875"/>
              <a:gd name="connsiteY17062" fmla="*/ 604716 h 4527226"/>
              <a:gd name="connsiteX17063" fmla="*/ 704586 w 4239875"/>
              <a:gd name="connsiteY17063" fmla="*/ 631117 h 4527226"/>
              <a:gd name="connsiteX17064" fmla="*/ 692417 w 4239875"/>
              <a:gd name="connsiteY17064" fmla="*/ 614661 h 4527226"/>
              <a:gd name="connsiteX17065" fmla="*/ 691849 w 4239875"/>
              <a:gd name="connsiteY17065" fmla="*/ 613481 h 4527226"/>
              <a:gd name="connsiteX17066" fmla="*/ 692979 w 4239875"/>
              <a:gd name="connsiteY17066" fmla="*/ 610727 h 4527226"/>
              <a:gd name="connsiteX17067" fmla="*/ 690885 w 4239875"/>
              <a:gd name="connsiteY17067" fmla="*/ 606765 h 4527226"/>
              <a:gd name="connsiteX17068" fmla="*/ 689844 w 4239875"/>
              <a:gd name="connsiteY17068" fmla="*/ 609303 h 4527226"/>
              <a:gd name="connsiteX17069" fmla="*/ 683162 w 4239875"/>
              <a:gd name="connsiteY17069" fmla="*/ 595386 h 4527226"/>
              <a:gd name="connsiteX17070" fmla="*/ 674478 w 4239875"/>
              <a:gd name="connsiteY17070" fmla="*/ 586418 h 4527226"/>
              <a:gd name="connsiteX17071" fmla="*/ 670317 w 4239875"/>
              <a:gd name="connsiteY17071" fmla="*/ 582120 h 4527226"/>
              <a:gd name="connsiteX17072" fmla="*/ 679058 w 4239875"/>
              <a:gd name="connsiteY17072" fmla="*/ 573656 h 4527226"/>
              <a:gd name="connsiteX17073" fmla="*/ 759461 w 4239875"/>
              <a:gd name="connsiteY17073" fmla="*/ 573466 h 4527226"/>
              <a:gd name="connsiteX17074" fmla="*/ 745715 w 4239875"/>
              <a:gd name="connsiteY17074" fmla="*/ 576092 h 4527226"/>
              <a:gd name="connsiteX17075" fmla="*/ 751732 w 4239875"/>
              <a:gd name="connsiteY17075" fmla="*/ 584451 h 4527226"/>
              <a:gd name="connsiteX17076" fmla="*/ 756638 w 4239875"/>
              <a:gd name="connsiteY17076" fmla="*/ 592821 h 4527226"/>
              <a:gd name="connsiteX17077" fmla="*/ 755925 w 4239875"/>
              <a:gd name="connsiteY17077" fmla="*/ 593766 h 4527226"/>
              <a:gd name="connsiteX17078" fmla="*/ 760925 w 4239875"/>
              <a:gd name="connsiteY17078" fmla="*/ 592948 h 4527226"/>
              <a:gd name="connsiteX17079" fmla="*/ 760506 w 4239875"/>
              <a:gd name="connsiteY17079" fmla="*/ 612585 h 4527226"/>
              <a:gd name="connsiteX17080" fmla="*/ 764403 w 4239875"/>
              <a:gd name="connsiteY17080" fmla="*/ 632527 h 4527226"/>
              <a:gd name="connsiteX17081" fmla="*/ 791907 w 4239875"/>
              <a:gd name="connsiteY17081" fmla="*/ 649146 h 4527226"/>
              <a:gd name="connsiteX17082" fmla="*/ 776197 w 4239875"/>
              <a:gd name="connsiteY17082" fmla="*/ 598118 h 4527226"/>
              <a:gd name="connsiteX17083" fmla="*/ 769777 w 4239875"/>
              <a:gd name="connsiteY17083" fmla="*/ 592957 h 4527226"/>
              <a:gd name="connsiteX17084" fmla="*/ 761047 w 4239875"/>
              <a:gd name="connsiteY17084" fmla="*/ 590061 h 4527226"/>
              <a:gd name="connsiteX17085" fmla="*/ 760756 w 4239875"/>
              <a:gd name="connsiteY17085" fmla="*/ 589088 h 4527226"/>
              <a:gd name="connsiteX17086" fmla="*/ 758230 w 4239875"/>
              <a:gd name="connsiteY17086" fmla="*/ 590834 h 4527226"/>
              <a:gd name="connsiteX17087" fmla="*/ 758786 w 4239875"/>
              <a:gd name="connsiteY17087" fmla="*/ 589593 h 4527226"/>
              <a:gd name="connsiteX17088" fmla="*/ 759461 w 4239875"/>
              <a:gd name="connsiteY17088" fmla="*/ 573466 h 4527226"/>
              <a:gd name="connsiteX17089" fmla="*/ 101758 w 4239875"/>
              <a:gd name="connsiteY17089" fmla="*/ 570801 h 4527226"/>
              <a:gd name="connsiteX17090" fmla="*/ 103572 w 4239875"/>
              <a:gd name="connsiteY17090" fmla="*/ 579996 h 4527226"/>
              <a:gd name="connsiteX17091" fmla="*/ 103111 w 4239875"/>
              <a:gd name="connsiteY17091" fmla="*/ 580585 h 4527226"/>
              <a:gd name="connsiteX17092" fmla="*/ 110129 w 4239875"/>
              <a:gd name="connsiteY17092" fmla="*/ 588560 h 4527226"/>
              <a:gd name="connsiteX17093" fmla="*/ 110252 w 4239875"/>
              <a:gd name="connsiteY17093" fmla="*/ 588753 h 4527226"/>
              <a:gd name="connsiteX17094" fmla="*/ 105691 w 4239875"/>
              <a:gd name="connsiteY17094" fmla="*/ 580066 h 4527226"/>
              <a:gd name="connsiteX17095" fmla="*/ 114595 w 4239875"/>
              <a:gd name="connsiteY17095" fmla="*/ 594670 h 4527226"/>
              <a:gd name="connsiteX17096" fmla="*/ 115041 w 4239875"/>
              <a:gd name="connsiteY17096" fmla="*/ 594142 h 4527226"/>
              <a:gd name="connsiteX17097" fmla="*/ 117535 w 4239875"/>
              <a:gd name="connsiteY17097" fmla="*/ 596975 h 4527226"/>
              <a:gd name="connsiteX17098" fmla="*/ 117578 w 4239875"/>
              <a:gd name="connsiteY17098" fmla="*/ 597216 h 4527226"/>
              <a:gd name="connsiteX17099" fmla="*/ 117669 w 4239875"/>
              <a:gd name="connsiteY17099" fmla="*/ 597128 h 4527226"/>
              <a:gd name="connsiteX17100" fmla="*/ 117673 w 4239875"/>
              <a:gd name="connsiteY17100" fmla="*/ 597132 h 4527226"/>
              <a:gd name="connsiteX17101" fmla="*/ 117670 w 4239875"/>
              <a:gd name="connsiteY17101" fmla="*/ 597127 h 4527226"/>
              <a:gd name="connsiteX17102" fmla="*/ 122414 w 4239875"/>
              <a:gd name="connsiteY17102" fmla="*/ 592534 h 4527226"/>
              <a:gd name="connsiteX17103" fmla="*/ 116821 w 4239875"/>
              <a:gd name="connsiteY17103" fmla="*/ 593048 h 4527226"/>
              <a:gd name="connsiteX17104" fmla="*/ 117505 w 4239875"/>
              <a:gd name="connsiteY17104" fmla="*/ 596816 h 4527226"/>
              <a:gd name="connsiteX17105" fmla="*/ 109817 w 4239875"/>
              <a:gd name="connsiteY17105" fmla="*/ 582266 h 4527226"/>
              <a:gd name="connsiteX17106" fmla="*/ 101758 w 4239875"/>
              <a:gd name="connsiteY17106" fmla="*/ 570801 h 4527226"/>
              <a:gd name="connsiteX17107" fmla="*/ 1032366 w 4239875"/>
              <a:gd name="connsiteY17107" fmla="*/ 568352 h 4527226"/>
              <a:gd name="connsiteX17108" fmla="*/ 1036848 w 4239875"/>
              <a:gd name="connsiteY17108" fmla="*/ 582817 h 4527226"/>
              <a:gd name="connsiteX17109" fmla="*/ 1038753 w 4239875"/>
              <a:gd name="connsiteY17109" fmla="*/ 573965 h 4527226"/>
              <a:gd name="connsiteX17110" fmla="*/ 1032366 w 4239875"/>
              <a:gd name="connsiteY17110" fmla="*/ 568352 h 4527226"/>
              <a:gd name="connsiteX17111" fmla="*/ 4019939 w 4239875"/>
              <a:gd name="connsiteY17111" fmla="*/ 567896 h 4527226"/>
              <a:gd name="connsiteX17112" fmla="*/ 4019472 w 4239875"/>
              <a:gd name="connsiteY17112" fmla="*/ 568737 h 4527226"/>
              <a:gd name="connsiteX17113" fmla="*/ 4020846 w 4239875"/>
              <a:gd name="connsiteY17113" fmla="*/ 569181 h 4527226"/>
              <a:gd name="connsiteX17114" fmla="*/ 3475798 w 4239875"/>
              <a:gd name="connsiteY17114" fmla="*/ 566055 h 4527226"/>
              <a:gd name="connsiteX17115" fmla="*/ 3464507 w 4239875"/>
              <a:gd name="connsiteY17115" fmla="*/ 574438 h 4527226"/>
              <a:gd name="connsiteX17116" fmla="*/ 3473822 w 4239875"/>
              <a:gd name="connsiteY17116" fmla="*/ 581534 h 4527226"/>
              <a:gd name="connsiteX17117" fmla="*/ 3479381 w 4239875"/>
              <a:gd name="connsiteY17117" fmla="*/ 574234 h 4527226"/>
              <a:gd name="connsiteX17118" fmla="*/ 3475798 w 4239875"/>
              <a:gd name="connsiteY17118" fmla="*/ 566055 h 4527226"/>
              <a:gd name="connsiteX17119" fmla="*/ 455233 w 4239875"/>
              <a:gd name="connsiteY17119" fmla="*/ 565877 h 4527226"/>
              <a:gd name="connsiteX17120" fmla="*/ 448893 w 4239875"/>
              <a:gd name="connsiteY17120" fmla="*/ 568132 h 4527226"/>
              <a:gd name="connsiteX17121" fmla="*/ 459734 w 4239875"/>
              <a:gd name="connsiteY17121" fmla="*/ 570062 h 4527226"/>
              <a:gd name="connsiteX17122" fmla="*/ 455233 w 4239875"/>
              <a:gd name="connsiteY17122" fmla="*/ 565877 h 4527226"/>
              <a:gd name="connsiteX17123" fmla="*/ 568076 w 4239875"/>
              <a:gd name="connsiteY17123" fmla="*/ 561759 h 4527226"/>
              <a:gd name="connsiteX17124" fmla="*/ 563061 w 4239875"/>
              <a:gd name="connsiteY17124" fmla="*/ 564556 h 4527226"/>
              <a:gd name="connsiteX17125" fmla="*/ 577256 w 4239875"/>
              <a:gd name="connsiteY17125" fmla="*/ 569623 h 4527226"/>
              <a:gd name="connsiteX17126" fmla="*/ 571861 w 4239875"/>
              <a:gd name="connsiteY17126" fmla="*/ 563089 h 4527226"/>
              <a:gd name="connsiteX17127" fmla="*/ 568076 w 4239875"/>
              <a:gd name="connsiteY17127" fmla="*/ 561759 h 4527226"/>
              <a:gd name="connsiteX17128" fmla="*/ 888990 w 4239875"/>
              <a:gd name="connsiteY17128" fmla="*/ 561253 h 4527226"/>
              <a:gd name="connsiteX17129" fmla="*/ 887798 w 4239875"/>
              <a:gd name="connsiteY17129" fmla="*/ 561776 h 4527226"/>
              <a:gd name="connsiteX17130" fmla="*/ 887664 w 4239875"/>
              <a:gd name="connsiteY17130" fmla="*/ 561580 h 4527226"/>
              <a:gd name="connsiteX17131" fmla="*/ 887636 w 4239875"/>
              <a:gd name="connsiteY17131" fmla="*/ 561847 h 4527226"/>
              <a:gd name="connsiteX17132" fmla="*/ 887479 w 4239875"/>
              <a:gd name="connsiteY17132" fmla="*/ 561915 h 4527226"/>
              <a:gd name="connsiteX17133" fmla="*/ 887449 w 4239875"/>
              <a:gd name="connsiteY17133" fmla="*/ 561927 h 4527226"/>
              <a:gd name="connsiteX17134" fmla="*/ 886884 w 4239875"/>
              <a:gd name="connsiteY17134" fmla="*/ 562178 h 4527226"/>
              <a:gd name="connsiteX17135" fmla="*/ 885775 w 4239875"/>
              <a:gd name="connsiteY17135" fmla="*/ 562664 h 4527226"/>
              <a:gd name="connsiteX17136" fmla="*/ 884167 w 4239875"/>
              <a:gd name="connsiteY17136" fmla="*/ 563371 h 4527226"/>
              <a:gd name="connsiteX17137" fmla="*/ 886884 w 4239875"/>
              <a:gd name="connsiteY17137" fmla="*/ 562178 h 4527226"/>
              <a:gd name="connsiteX17138" fmla="*/ 887479 w 4239875"/>
              <a:gd name="connsiteY17138" fmla="*/ 561915 h 4527226"/>
              <a:gd name="connsiteX17139" fmla="*/ 887637 w 4239875"/>
              <a:gd name="connsiteY17139" fmla="*/ 561847 h 4527226"/>
              <a:gd name="connsiteX17140" fmla="*/ 887168 w 4239875"/>
              <a:gd name="connsiteY17140" fmla="*/ 566481 h 4527226"/>
              <a:gd name="connsiteX17141" fmla="*/ 889259 w 4239875"/>
              <a:gd name="connsiteY17141" fmla="*/ 563904 h 4527226"/>
              <a:gd name="connsiteX17142" fmla="*/ 887798 w 4239875"/>
              <a:gd name="connsiteY17142" fmla="*/ 561776 h 4527226"/>
              <a:gd name="connsiteX17143" fmla="*/ 888456 w 4239875"/>
              <a:gd name="connsiteY17143" fmla="*/ 561487 h 4527226"/>
              <a:gd name="connsiteX17144" fmla="*/ 888990 w 4239875"/>
              <a:gd name="connsiteY17144" fmla="*/ 561253 h 4527226"/>
              <a:gd name="connsiteX17145" fmla="*/ 3837707 w 4239875"/>
              <a:gd name="connsiteY17145" fmla="*/ 560671 h 4527226"/>
              <a:gd name="connsiteX17146" fmla="*/ 3837863 w 4239875"/>
              <a:gd name="connsiteY17146" fmla="*/ 560703 h 4527226"/>
              <a:gd name="connsiteX17147" fmla="*/ 3837748 w 4239875"/>
              <a:gd name="connsiteY17147" fmla="*/ 560839 h 4527226"/>
              <a:gd name="connsiteX17148" fmla="*/ 3631229 w 4239875"/>
              <a:gd name="connsiteY17148" fmla="*/ 558431 h 4527226"/>
              <a:gd name="connsiteX17149" fmla="*/ 3629267 w 4239875"/>
              <a:gd name="connsiteY17149" fmla="*/ 576493 h 4527226"/>
              <a:gd name="connsiteX17150" fmla="*/ 3624173 w 4239875"/>
              <a:gd name="connsiteY17150" fmla="*/ 578708 h 4527226"/>
              <a:gd name="connsiteX17151" fmla="*/ 3631229 w 4239875"/>
              <a:gd name="connsiteY17151" fmla="*/ 558431 h 4527226"/>
              <a:gd name="connsiteX17152" fmla="*/ 387022 w 4239875"/>
              <a:gd name="connsiteY17152" fmla="*/ 557890 h 4527226"/>
              <a:gd name="connsiteX17153" fmla="*/ 387002 w 4239875"/>
              <a:gd name="connsiteY17153" fmla="*/ 558061 h 4527226"/>
              <a:gd name="connsiteX17154" fmla="*/ 386871 w 4239875"/>
              <a:gd name="connsiteY17154" fmla="*/ 557940 h 4527226"/>
              <a:gd name="connsiteX17155" fmla="*/ 765760 w 4239875"/>
              <a:gd name="connsiteY17155" fmla="*/ 555086 h 4527226"/>
              <a:gd name="connsiteX17156" fmla="*/ 771369 w 4239875"/>
              <a:gd name="connsiteY17156" fmla="*/ 566859 h 4527226"/>
              <a:gd name="connsiteX17157" fmla="*/ 776349 w 4239875"/>
              <a:gd name="connsiteY17157" fmla="*/ 562037 h 4527226"/>
              <a:gd name="connsiteX17158" fmla="*/ 772482 w 4239875"/>
              <a:gd name="connsiteY17158" fmla="*/ 557045 h 4527226"/>
              <a:gd name="connsiteX17159" fmla="*/ 765760 w 4239875"/>
              <a:gd name="connsiteY17159" fmla="*/ 555086 h 4527226"/>
              <a:gd name="connsiteX17160" fmla="*/ 3203465 w 4239875"/>
              <a:gd name="connsiteY17160" fmla="*/ 554694 h 4527226"/>
              <a:gd name="connsiteX17161" fmla="*/ 3199433 w 4239875"/>
              <a:gd name="connsiteY17161" fmla="*/ 562885 h 4527226"/>
              <a:gd name="connsiteX17162" fmla="*/ 3200584 w 4239875"/>
              <a:gd name="connsiteY17162" fmla="*/ 564390 h 4527226"/>
              <a:gd name="connsiteX17163" fmla="*/ 3201056 w 4239875"/>
              <a:gd name="connsiteY17163" fmla="*/ 565455 h 4527226"/>
              <a:gd name="connsiteX17164" fmla="*/ 3204487 w 4239875"/>
              <a:gd name="connsiteY17164" fmla="*/ 563967 h 4527226"/>
              <a:gd name="connsiteX17165" fmla="*/ 3208560 w 4239875"/>
              <a:gd name="connsiteY17165" fmla="*/ 558574 h 4527226"/>
              <a:gd name="connsiteX17166" fmla="*/ 3203465 w 4239875"/>
              <a:gd name="connsiteY17166" fmla="*/ 554694 h 4527226"/>
              <a:gd name="connsiteX17167" fmla="*/ 875384 w 4239875"/>
              <a:gd name="connsiteY17167" fmla="*/ 554313 h 4527226"/>
              <a:gd name="connsiteX17168" fmla="*/ 870403 w 4239875"/>
              <a:gd name="connsiteY17168" fmla="*/ 559136 h 4527226"/>
              <a:gd name="connsiteX17169" fmla="*/ 882791 w 4239875"/>
              <a:gd name="connsiteY17169" fmla="*/ 565948 h 4527226"/>
              <a:gd name="connsiteX17170" fmla="*/ 880973 w 4239875"/>
              <a:gd name="connsiteY17170" fmla="*/ 559088 h 4527226"/>
              <a:gd name="connsiteX17171" fmla="*/ 875384 w 4239875"/>
              <a:gd name="connsiteY17171" fmla="*/ 554313 h 4527226"/>
              <a:gd name="connsiteX17172" fmla="*/ 978895 w 4239875"/>
              <a:gd name="connsiteY17172" fmla="*/ 552987 h 4527226"/>
              <a:gd name="connsiteX17173" fmla="*/ 974755 w 4239875"/>
              <a:gd name="connsiteY17173" fmla="*/ 555485 h 4527226"/>
              <a:gd name="connsiteX17174" fmla="*/ 981646 w 4239875"/>
              <a:gd name="connsiteY17174" fmla="*/ 554861 h 4527226"/>
              <a:gd name="connsiteX17175" fmla="*/ 978895 w 4239875"/>
              <a:gd name="connsiteY17175" fmla="*/ 552987 h 4527226"/>
              <a:gd name="connsiteX17176" fmla="*/ 3496082 w 4239875"/>
              <a:gd name="connsiteY17176" fmla="*/ 552672 h 4527226"/>
              <a:gd name="connsiteX17177" fmla="*/ 3486039 w 4239875"/>
              <a:gd name="connsiteY17177" fmla="*/ 570253 h 4527226"/>
              <a:gd name="connsiteX17178" fmla="*/ 3492922 w 4239875"/>
              <a:gd name="connsiteY17178" fmla="*/ 576889 h 4527226"/>
              <a:gd name="connsiteX17179" fmla="*/ 3498001 w 4239875"/>
              <a:gd name="connsiteY17179" fmla="*/ 574920 h 4527226"/>
              <a:gd name="connsiteX17180" fmla="*/ 3494234 w 4239875"/>
              <a:gd name="connsiteY17180" fmla="*/ 572633 h 4527226"/>
              <a:gd name="connsiteX17181" fmla="*/ 3501553 w 4239875"/>
              <a:gd name="connsiteY17181" fmla="*/ 573382 h 4527226"/>
              <a:gd name="connsiteX17182" fmla="*/ 3505237 w 4239875"/>
              <a:gd name="connsiteY17182" fmla="*/ 571442 h 4527226"/>
              <a:gd name="connsiteX17183" fmla="*/ 3496082 w 4239875"/>
              <a:gd name="connsiteY17183" fmla="*/ 552672 h 4527226"/>
              <a:gd name="connsiteX17184" fmla="*/ 3474069 w 4239875"/>
              <a:gd name="connsiteY17184" fmla="*/ 551646 h 4527226"/>
              <a:gd name="connsiteX17185" fmla="*/ 3470429 w 4239875"/>
              <a:gd name="connsiteY17185" fmla="*/ 555887 h 4527226"/>
              <a:gd name="connsiteX17186" fmla="*/ 3481297 w 4239875"/>
              <a:gd name="connsiteY17186" fmla="*/ 552944 h 4527226"/>
              <a:gd name="connsiteX17187" fmla="*/ 3474069 w 4239875"/>
              <a:gd name="connsiteY17187" fmla="*/ 551646 h 4527226"/>
              <a:gd name="connsiteX17188" fmla="*/ 768284 w 4239875"/>
              <a:gd name="connsiteY17188" fmla="*/ 548405 h 4527226"/>
              <a:gd name="connsiteX17189" fmla="*/ 764666 w 4239875"/>
              <a:gd name="connsiteY17189" fmla="*/ 551354 h 4527226"/>
              <a:gd name="connsiteX17190" fmla="*/ 768931 w 4239875"/>
              <a:gd name="connsiteY17190" fmla="*/ 551647 h 4527226"/>
              <a:gd name="connsiteX17191" fmla="*/ 768284 w 4239875"/>
              <a:gd name="connsiteY17191" fmla="*/ 548405 h 4527226"/>
              <a:gd name="connsiteX17192" fmla="*/ 211300 w 4239875"/>
              <a:gd name="connsiteY17192" fmla="*/ 546821 h 4527226"/>
              <a:gd name="connsiteX17193" fmla="*/ 204729 w 4239875"/>
              <a:gd name="connsiteY17193" fmla="*/ 549505 h 4527226"/>
              <a:gd name="connsiteX17194" fmla="*/ 215595 w 4239875"/>
              <a:gd name="connsiteY17194" fmla="*/ 550758 h 4527226"/>
              <a:gd name="connsiteX17195" fmla="*/ 211300 w 4239875"/>
              <a:gd name="connsiteY17195" fmla="*/ 546821 h 4527226"/>
              <a:gd name="connsiteX17196" fmla="*/ 89758 w 4239875"/>
              <a:gd name="connsiteY17196" fmla="*/ 545847 h 4527226"/>
              <a:gd name="connsiteX17197" fmla="*/ 87094 w 4239875"/>
              <a:gd name="connsiteY17197" fmla="*/ 554315 h 4527226"/>
              <a:gd name="connsiteX17198" fmla="*/ 98447 w 4239875"/>
              <a:gd name="connsiteY17198" fmla="*/ 549210 h 4527226"/>
              <a:gd name="connsiteX17199" fmla="*/ 89758 w 4239875"/>
              <a:gd name="connsiteY17199" fmla="*/ 545847 h 4527226"/>
              <a:gd name="connsiteX17200" fmla="*/ 734093 w 4239875"/>
              <a:gd name="connsiteY17200" fmla="*/ 545836 h 4527226"/>
              <a:gd name="connsiteX17201" fmla="*/ 742882 w 4239875"/>
              <a:gd name="connsiteY17201" fmla="*/ 560915 h 4527226"/>
              <a:gd name="connsiteX17202" fmla="*/ 734093 w 4239875"/>
              <a:gd name="connsiteY17202" fmla="*/ 545836 h 4527226"/>
              <a:gd name="connsiteX17203" fmla="*/ 792720 w 4239875"/>
              <a:gd name="connsiteY17203" fmla="*/ 544429 h 4527226"/>
              <a:gd name="connsiteX17204" fmla="*/ 785742 w 4239875"/>
              <a:gd name="connsiteY17204" fmla="*/ 546689 h 4527226"/>
              <a:gd name="connsiteX17205" fmla="*/ 796602 w 4239875"/>
              <a:gd name="connsiteY17205" fmla="*/ 547939 h 4527226"/>
              <a:gd name="connsiteX17206" fmla="*/ 792720 w 4239875"/>
              <a:gd name="connsiteY17206" fmla="*/ 544429 h 4527226"/>
              <a:gd name="connsiteX17207" fmla="*/ 171015 w 4239875"/>
              <a:gd name="connsiteY17207" fmla="*/ 543076 h 4527226"/>
              <a:gd name="connsiteX17208" fmla="*/ 172239 w 4239875"/>
              <a:gd name="connsiteY17208" fmla="*/ 543555 h 4527226"/>
              <a:gd name="connsiteX17209" fmla="*/ 175055 w 4239875"/>
              <a:gd name="connsiteY17209" fmla="*/ 550110 h 4527226"/>
              <a:gd name="connsiteX17210" fmla="*/ 174416 w 4239875"/>
              <a:gd name="connsiteY17210" fmla="*/ 551098 h 4527226"/>
              <a:gd name="connsiteX17211" fmla="*/ 3119412 w 4239875"/>
              <a:gd name="connsiteY17211" fmla="*/ 541129 h 4527226"/>
              <a:gd name="connsiteX17212" fmla="*/ 3112090 w 4239875"/>
              <a:gd name="connsiteY17212" fmla="*/ 543924 h 4527226"/>
              <a:gd name="connsiteX17213" fmla="*/ 3105356 w 4239875"/>
              <a:gd name="connsiteY17213" fmla="*/ 566139 h 4527226"/>
              <a:gd name="connsiteX17214" fmla="*/ 3109572 w 4239875"/>
              <a:gd name="connsiteY17214" fmla="*/ 569351 h 4527226"/>
              <a:gd name="connsiteX17215" fmla="*/ 3119412 w 4239875"/>
              <a:gd name="connsiteY17215" fmla="*/ 541129 h 4527226"/>
              <a:gd name="connsiteX17216" fmla="*/ 165412 w 4239875"/>
              <a:gd name="connsiteY17216" fmla="*/ 540880 h 4527226"/>
              <a:gd name="connsiteX17217" fmla="*/ 165571 w 4239875"/>
              <a:gd name="connsiteY17217" fmla="*/ 540943 h 4527226"/>
              <a:gd name="connsiteX17218" fmla="*/ 170004 w 4239875"/>
              <a:gd name="connsiteY17218" fmla="*/ 550277 h 4527226"/>
              <a:gd name="connsiteX17219" fmla="*/ 172101 w 4239875"/>
              <a:gd name="connsiteY17219" fmla="*/ 554671 h 4527226"/>
              <a:gd name="connsiteX17220" fmla="*/ 169677 w 4239875"/>
              <a:gd name="connsiteY17220" fmla="*/ 558413 h 4527226"/>
              <a:gd name="connsiteX17221" fmla="*/ 157305 w 4239875"/>
              <a:gd name="connsiteY17221" fmla="*/ 545636 h 4527226"/>
              <a:gd name="connsiteX17222" fmla="*/ 165412 w 4239875"/>
              <a:gd name="connsiteY17222" fmla="*/ 540880 h 4527226"/>
              <a:gd name="connsiteX17223" fmla="*/ 3209011 w 4239875"/>
              <a:gd name="connsiteY17223" fmla="*/ 538468 h 4527226"/>
              <a:gd name="connsiteX17224" fmla="*/ 3205824 w 4239875"/>
              <a:gd name="connsiteY17224" fmla="*/ 540869 h 4527226"/>
              <a:gd name="connsiteX17225" fmla="*/ 3210475 w 4239875"/>
              <a:gd name="connsiteY17225" fmla="*/ 541226 h 4527226"/>
              <a:gd name="connsiteX17226" fmla="*/ 3208439 w 4239875"/>
              <a:gd name="connsiteY17226" fmla="*/ 544422 h 4527226"/>
              <a:gd name="connsiteX17227" fmla="*/ 3210938 w 4239875"/>
              <a:gd name="connsiteY17227" fmla="*/ 545088 h 4527226"/>
              <a:gd name="connsiteX17228" fmla="*/ 3215036 w 4239875"/>
              <a:gd name="connsiteY17228" fmla="*/ 540440 h 4527226"/>
              <a:gd name="connsiteX17229" fmla="*/ 3209011 w 4239875"/>
              <a:gd name="connsiteY17229" fmla="*/ 538468 h 4527226"/>
              <a:gd name="connsiteX17230" fmla="*/ 761149 w 4239875"/>
              <a:gd name="connsiteY17230" fmla="*/ 537792 h 4527226"/>
              <a:gd name="connsiteX17231" fmla="*/ 755204 w 4239875"/>
              <a:gd name="connsiteY17231" fmla="*/ 539763 h 4527226"/>
              <a:gd name="connsiteX17232" fmla="*/ 765242 w 4239875"/>
              <a:gd name="connsiteY17232" fmla="*/ 540859 h 4527226"/>
              <a:gd name="connsiteX17233" fmla="*/ 761149 w 4239875"/>
              <a:gd name="connsiteY17233" fmla="*/ 537792 h 4527226"/>
              <a:gd name="connsiteX17234" fmla="*/ 3847491 w 4239875"/>
              <a:gd name="connsiteY17234" fmla="*/ 537071 h 4527226"/>
              <a:gd name="connsiteX17235" fmla="*/ 3846623 w 4239875"/>
              <a:gd name="connsiteY17235" fmla="*/ 538211 h 4527226"/>
              <a:gd name="connsiteX17236" fmla="*/ 3845876 w 4239875"/>
              <a:gd name="connsiteY17236" fmla="*/ 537192 h 4527226"/>
              <a:gd name="connsiteX17237" fmla="*/ 200206 w 4239875"/>
              <a:gd name="connsiteY17237" fmla="*/ 535728 h 4527226"/>
              <a:gd name="connsiteX17238" fmla="*/ 195370 w 4239875"/>
              <a:gd name="connsiteY17238" fmla="*/ 540411 h 4527226"/>
              <a:gd name="connsiteX17239" fmla="*/ 201256 w 4239875"/>
              <a:gd name="connsiteY17239" fmla="*/ 546489 h 4527226"/>
              <a:gd name="connsiteX17240" fmla="*/ 206091 w 4239875"/>
              <a:gd name="connsiteY17240" fmla="*/ 541806 h 4527226"/>
              <a:gd name="connsiteX17241" fmla="*/ 200206 w 4239875"/>
              <a:gd name="connsiteY17241" fmla="*/ 535728 h 4527226"/>
              <a:gd name="connsiteX17242" fmla="*/ 3844716 w 4239875"/>
              <a:gd name="connsiteY17242" fmla="*/ 535611 h 4527226"/>
              <a:gd name="connsiteX17243" fmla="*/ 3845876 w 4239875"/>
              <a:gd name="connsiteY17243" fmla="*/ 537192 h 4527226"/>
              <a:gd name="connsiteX17244" fmla="*/ 3842126 w 4239875"/>
              <a:gd name="connsiteY17244" fmla="*/ 537475 h 4527226"/>
              <a:gd name="connsiteX17245" fmla="*/ 376140 w 4239875"/>
              <a:gd name="connsiteY17245" fmla="*/ 535539 h 4527226"/>
              <a:gd name="connsiteX17246" fmla="*/ 375518 w 4239875"/>
              <a:gd name="connsiteY17246" fmla="*/ 536639 h 4527226"/>
              <a:gd name="connsiteX17247" fmla="*/ 374521 w 4239875"/>
              <a:gd name="connsiteY17247" fmla="*/ 535609 h 4527226"/>
              <a:gd name="connsiteX17248" fmla="*/ 3978973 w 4239875"/>
              <a:gd name="connsiteY17248" fmla="*/ 534363 h 4527226"/>
              <a:gd name="connsiteX17249" fmla="*/ 3979149 w 4239875"/>
              <a:gd name="connsiteY17249" fmla="*/ 538970 h 4527226"/>
              <a:gd name="connsiteX17250" fmla="*/ 3976768 w 4239875"/>
              <a:gd name="connsiteY17250" fmla="*/ 543622 h 4527226"/>
              <a:gd name="connsiteX17251" fmla="*/ 3975543 w 4239875"/>
              <a:gd name="connsiteY17251" fmla="*/ 542335 h 4527226"/>
              <a:gd name="connsiteX17252" fmla="*/ 3978973 w 4239875"/>
              <a:gd name="connsiteY17252" fmla="*/ 534363 h 4527226"/>
              <a:gd name="connsiteX17253" fmla="*/ 377105 w 4239875"/>
              <a:gd name="connsiteY17253" fmla="*/ 533831 h 4527226"/>
              <a:gd name="connsiteX17254" fmla="*/ 379896 w 4239875"/>
              <a:gd name="connsiteY17254" fmla="*/ 535378 h 4527226"/>
              <a:gd name="connsiteX17255" fmla="*/ 376140 w 4239875"/>
              <a:gd name="connsiteY17255" fmla="*/ 535539 h 4527226"/>
              <a:gd name="connsiteX17256" fmla="*/ 3513678 w 4239875"/>
              <a:gd name="connsiteY17256" fmla="*/ 532960 h 4527226"/>
              <a:gd name="connsiteX17257" fmla="*/ 3499045 w 4239875"/>
              <a:gd name="connsiteY17257" fmla="*/ 537298 h 4527226"/>
              <a:gd name="connsiteX17258" fmla="*/ 3499404 w 4239875"/>
              <a:gd name="connsiteY17258" fmla="*/ 537572 h 4527226"/>
              <a:gd name="connsiteX17259" fmla="*/ 3509665 w 4239875"/>
              <a:gd name="connsiteY17259" fmla="*/ 545388 h 4527226"/>
              <a:gd name="connsiteX17260" fmla="*/ 3516027 w 4239875"/>
              <a:gd name="connsiteY17260" fmla="*/ 534832 h 4527226"/>
              <a:gd name="connsiteX17261" fmla="*/ 3513678 w 4239875"/>
              <a:gd name="connsiteY17261" fmla="*/ 532960 h 4527226"/>
              <a:gd name="connsiteX17262" fmla="*/ 341919 w 4239875"/>
              <a:gd name="connsiteY17262" fmla="*/ 532729 h 4527226"/>
              <a:gd name="connsiteX17263" fmla="*/ 337294 w 4239875"/>
              <a:gd name="connsiteY17263" fmla="*/ 535695 h 4527226"/>
              <a:gd name="connsiteX17264" fmla="*/ 345154 w 4239875"/>
              <a:gd name="connsiteY17264" fmla="*/ 534134 h 4527226"/>
              <a:gd name="connsiteX17265" fmla="*/ 341919 w 4239875"/>
              <a:gd name="connsiteY17265" fmla="*/ 532729 h 4527226"/>
              <a:gd name="connsiteX17266" fmla="*/ 4040493 w 4239875"/>
              <a:gd name="connsiteY17266" fmla="*/ 532362 h 4527226"/>
              <a:gd name="connsiteX17267" fmla="*/ 4041406 w 4239875"/>
              <a:gd name="connsiteY17267" fmla="*/ 533365 h 4527226"/>
              <a:gd name="connsiteX17268" fmla="*/ 4035876 w 4239875"/>
              <a:gd name="connsiteY17268" fmla="*/ 556226 h 4527226"/>
              <a:gd name="connsiteX17269" fmla="*/ 4033806 w 4239875"/>
              <a:gd name="connsiteY17269" fmla="*/ 555606 h 4527226"/>
              <a:gd name="connsiteX17270" fmla="*/ 3590896 w 4239875"/>
              <a:gd name="connsiteY17270" fmla="*/ 532185 h 4527226"/>
              <a:gd name="connsiteX17271" fmla="*/ 3583072 w 4239875"/>
              <a:gd name="connsiteY17271" fmla="*/ 545071 h 4527226"/>
              <a:gd name="connsiteX17272" fmla="*/ 3589221 w 4239875"/>
              <a:gd name="connsiteY17272" fmla="*/ 544537 h 4527226"/>
              <a:gd name="connsiteX17273" fmla="*/ 3590434 w 4239875"/>
              <a:gd name="connsiteY17273" fmla="*/ 537919 h 4527226"/>
              <a:gd name="connsiteX17274" fmla="*/ 3116810 w 4239875"/>
              <a:gd name="connsiteY17274" fmla="*/ 529055 h 4527226"/>
              <a:gd name="connsiteX17275" fmla="*/ 3115183 w 4239875"/>
              <a:gd name="connsiteY17275" fmla="*/ 537572 h 4527226"/>
              <a:gd name="connsiteX17276" fmla="*/ 3116810 w 4239875"/>
              <a:gd name="connsiteY17276" fmla="*/ 529055 h 4527226"/>
              <a:gd name="connsiteX17277" fmla="*/ 3471286 w 4239875"/>
              <a:gd name="connsiteY17277" fmla="*/ 527182 h 4527226"/>
              <a:gd name="connsiteX17278" fmla="*/ 3445772 w 4239875"/>
              <a:gd name="connsiteY17278" fmla="*/ 546186 h 4527226"/>
              <a:gd name="connsiteX17279" fmla="*/ 3447592 w 4239875"/>
              <a:gd name="connsiteY17279" fmla="*/ 553756 h 4527226"/>
              <a:gd name="connsiteX17280" fmla="*/ 3458315 w 4239875"/>
              <a:gd name="connsiteY17280" fmla="*/ 551002 h 4527226"/>
              <a:gd name="connsiteX17281" fmla="*/ 3452589 w 4239875"/>
              <a:gd name="connsiteY17281" fmla="*/ 561386 h 4527226"/>
              <a:gd name="connsiteX17282" fmla="*/ 3455390 w 4239875"/>
              <a:gd name="connsiteY17282" fmla="*/ 565084 h 4527226"/>
              <a:gd name="connsiteX17283" fmla="*/ 3453442 w 4239875"/>
              <a:gd name="connsiteY17283" fmla="*/ 568789 h 4527226"/>
              <a:gd name="connsiteX17284" fmla="*/ 3456365 w 4239875"/>
              <a:gd name="connsiteY17284" fmla="*/ 574258 h 4527226"/>
              <a:gd name="connsiteX17285" fmla="*/ 3458651 w 4239875"/>
              <a:gd name="connsiteY17285" fmla="*/ 567669 h 4527226"/>
              <a:gd name="connsiteX17286" fmla="*/ 3456171 w 4239875"/>
              <a:gd name="connsiteY17286" fmla="*/ 565003 h 4527226"/>
              <a:gd name="connsiteX17287" fmla="*/ 3460902 w 4239875"/>
              <a:gd name="connsiteY17287" fmla="*/ 557055 h 4527226"/>
              <a:gd name="connsiteX17288" fmla="*/ 3471286 w 4239875"/>
              <a:gd name="connsiteY17288" fmla="*/ 527182 h 4527226"/>
              <a:gd name="connsiteX17289" fmla="*/ 3483870 w 4239875"/>
              <a:gd name="connsiteY17289" fmla="*/ 527154 h 4527226"/>
              <a:gd name="connsiteX17290" fmla="*/ 3480842 w 4239875"/>
              <a:gd name="connsiteY17290" fmla="*/ 529283 h 4527226"/>
              <a:gd name="connsiteX17291" fmla="*/ 3476213 w 4239875"/>
              <a:gd name="connsiteY17291" fmla="*/ 537204 h 4527226"/>
              <a:gd name="connsiteX17292" fmla="*/ 3495192 w 4239875"/>
              <a:gd name="connsiteY17292" fmla="*/ 533793 h 4527226"/>
              <a:gd name="connsiteX17293" fmla="*/ 3483870 w 4239875"/>
              <a:gd name="connsiteY17293" fmla="*/ 527154 h 4527226"/>
              <a:gd name="connsiteX17294" fmla="*/ 255833 w 4239875"/>
              <a:gd name="connsiteY17294" fmla="*/ 526678 h 4527226"/>
              <a:gd name="connsiteX17295" fmla="*/ 251207 w 4239875"/>
              <a:gd name="connsiteY17295" fmla="*/ 529643 h 4527226"/>
              <a:gd name="connsiteX17296" fmla="*/ 259068 w 4239875"/>
              <a:gd name="connsiteY17296" fmla="*/ 528084 h 4527226"/>
              <a:gd name="connsiteX17297" fmla="*/ 255833 w 4239875"/>
              <a:gd name="connsiteY17297" fmla="*/ 526678 h 4527226"/>
              <a:gd name="connsiteX17298" fmla="*/ 202712 w 4239875"/>
              <a:gd name="connsiteY17298" fmla="*/ 526287 h 4527226"/>
              <a:gd name="connsiteX17299" fmla="*/ 206189 w 4239875"/>
              <a:gd name="connsiteY17299" fmla="*/ 526523 h 4527226"/>
              <a:gd name="connsiteX17300" fmla="*/ 209494 w 4239875"/>
              <a:gd name="connsiteY17300" fmla="*/ 526791 h 4527226"/>
              <a:gd name="connsiteX17301" fmla="*/ 206189 w 4239875"/>
              <a:gd name="connsiteY17301" fmla="*/ 526523 h 4527226"/>
              <a:gd name="connsiteX17302" fmla="*/ 202712 w 4239875"/>
              <a:gd name="connsiteY17302" fmla="*/ 526287 h 4527226"/>
              <a:gd name="connsiteX17303" fmla="*/ 3456272 w 4239875"/>
              <a:gd name="connsiteY17303" fmla="*/ 523640 h 4527226"/>
              <a:gd name="connsiteX17304" fmla="*/ 3452886 w 4239875"/>
              <a:gd name="connsiteY17304" fmla="*/ 526109 h 4527226"/>
              <a:gd name="connsiteX17305" fmla="*/ 3451435 w 4239875"/>
              <a:gd name="connsiteY17305" fmla="*/ 528160 h 4527226"/>
              <a:gd name="connsiteX17306" fmla="*/ 3462208 w 4239875"/>
              <a:gd name="connsiteY17306" fmla="*/ 525731 h 4527226"/>
              <a:gd name="connsiteX17307" fmla="*/ 3456272 w 4239875"/>
              <a:gd name="connsiteY17307" fmla="*/ 523640 h 4527226"/>
              <a:gd name="connsiteX17308" fmla="*/ 3574687 w 4239875"/>
              <a:gd name="connsiteY17308" fmla="*/ 521858 h 4527226"/>
              <a:gd name="connsiteX17309" fmla="*/ 3568245 w 4239875"/>
              <a:gd name="connsiteY17309" fmla="*/ 543448 h 4527226"/>
              <a:gd name="connsiteX17310" fmla="*/ 3567271 w 4239875"/>
              <a:gd name="connsiteY17310" fmla="*/ 547968 h 4527226"/>
              <a:gd name="connsiteX17311" fmla="*/ 3566746 w 4239875"/>
              <a:gd name="connsiteY17311" fmla="*/ 549918 h 4527226"/>
              <a:gd name="connsiteX17312" fmla="*/ 3561283 w 4239875"/>
              <a:gd name="connsiteY17312" fmla="*/ 548560 h 4527226"/>
              <a:gd name="connsiteX17313" fmla="*/ 3565128 w 4239875"/>
              <a:gd name="connsiteY17313" fmla="*/ 544843 h 4527226"/>
              <a:gd name="connsiteX17314" fmla="*/ 3566934 w 4239875"/>
              <a:gd name="connsiteY17314" fmla="*/ 545095 h 4527226"/>
              <a:gd name="connsiteX17315" fmla="*/ 3566468 w 4239875"/>
              <a:gd name="connsiteY17315" fmla="*/ 537671 h 4527226"/>
              <a:gd name="connsiteX17316" fmla="*/ 747038 w 4239875"/>
              <a:gd name="connsiteY17316" fmla="*/ 520527 h 4527226"/>
              <a:gd name="connsiteX17317" fmla="*/ 744444 w 4239875"/>
              <a:gd name="connsiteY17317" fmla="*/ 529071 h 4527226"/>
              <a:gd name="connsiteX17318" fmla="*/ 750826 w 4239875"/>
              <a:gd name="connsiteY17318" fmla="*/ 535664 h 4527226"/>
              <a:gd name="connsiteX17319" fmla="*/ 759239 w 4239875"/>
              <a:gd name="connsiteY17319" fmla="*/ 527518 h 4527226"/>
              <a:gd name="connsiteX17320" fmla="*/ 747038 w 4239875"/>
              <a:gd name="connsiteY17320" fmla="*/ 520527 h 4527226"/>
              <a:gd name="connsiteX17321" fmla="*/ 3957166 w 4239875"/>
              <a:gd name="connsiteY17321" fmla="*/ 519253 h 4527226"/>
              <a:gd name="connsiteX17322" fmla="*/ 3953890 w 4239875"/>
              <a:gd name="connsiteY17322" fmla="*/ 530985 h 4527226"/>
              <a:gd name="connsiteX17323" fmla="*/ 3953438 w 4239875"/>
              <a:gd name="connsiteY17323" fmla="*/ 531741 h 4527226"/>
              <a:gd name="connsiteX17324" fmla="*/ 3950560 w 4239875"/>
              <a:gd name="connsiteY17324" fmla="*/ 531696 h 4527226"/>
              <a:gd name="connsiteX17325" fmla="*/ 3953987 w 4239875"/>
              <a:gd name="connsiteY17325" fmla="*/ 524199 h 4527226"/>
              <a:gd name="connsiteX17326" fmla="*/ 3531623 w 4239875"/>
              <a:gd name="connsiteY17326" fmla="*/ 519214 h 4527226"/>
              <a:gd name="connsiteX17327" fmla="*/ 3528389 w 4239875"/>
              <a:gd name="connsiteY17327" fmla="*/ 527485 h 4527226"/>
              <a:gd name="connsiteX17328" fmla="*/ 3528042 w 4239875"/>
              <a:gd name="connsiteY17328" fmla="*/ 538674 h 4527226"/>
              <a:gd name="connsiteX17329" fmla="*/ 3535695 w 4239875"/>
              <a:gd name="connsiteY17329" fmla="*/ 524102 h 4527226"/>
              <a:gd name="connsiteX17330" fmla="*/ 3532324 w 4239875"/>
              <a:gd name="connsiteY17330" fmla="*/ 519343 h 4527226"/>
              <a:gd name="connsiteX17331" fmla="*/ 3359607 w 4239875"/>
              <a:gd name="connsiteY17331" fmla="*/ 518861 h 4527226"/>
              <a:gd name="connsiteX17332" fmla="*/ 3357750 w 4239875"/>
              <a:gd name="connsiteY17332" fmla="*/ 522104 h 4527226"/>
              <a:gd name="connsiteX17333" fmla="*/ 3351612 w 4239875"/>
              <a:gd name="connsiteY17333" fmla="*/ 540720 h 4527226"/>
              <a:gd name="connsiteX17334" fmla="*/ 3351779 w 4239875"/>
              <a:gd name="connsiteY17334" fmla="*/ 541302 h 4527226"/>
              <a:gd name="connsiteX17335" fmla="*/ 3353718 w 4239875"/>
              <a:gd name="connsiteY17335" fmla="*/ 541462 h 4527226"/>
              <a:gd name="connsiteX17336" fmla="*/ 3355610 w 4239875"/>
              <a:gd name="connsiteY17336" fmla="*/ 541153 h 4527226"/>
              <a:gd name="connsiteX17337" fmla="*/ 3354516 w 4239875"/>
              <a:gd name="connsiteY17337" fmla="*/ 543607 h 4527226"/>
              <a:gd name="connsiteX17338" fmla="*/ 3351978 w 4239875"/>
              <a:gd name="connsiteY17338" fmla="*/ 541991 h 4527226"/>
              <a:gd name="connsiteX17339" fmla="*/ 3352391 w 4239875"/>
              <a:gd name="connsiteY17339" fmla="*/ 543426 h 4527226"/>
              <a:gd name="connsiteX17340" fmla="*/ 3356618 w 4239875"/>
              <a:gd name="connsiteY17340" fmla="*/ 545757 h 4527226"/>
              <a:gd name="connsiteX17341" fmla="*/ 3357901 w 4239875"/>
              <a:gd name="connsiteY17341" fmla="*/ 528454 h 4527226"/>
              <a:gd name="connsiteX17342" fmla="*/ 3512694 w 4239875"/>
              <a:gd name="connsiteY17342" fmla="*/ 518783 h 4527226"/>
              <a:gd name="connsiteX17343" fmla="*/ 3506396 w 4239875"/>
              <a:gd name="connsiteY17343" fmla="*/ 521536 h 4527226"/>
              <a:gd name="connsiteX17344" fmla="*/ 3506528 w 4239875"/>
              <a:gd name="connsiteY17344" fmla="*/ 525565 h 4527226"/>
              <a:gd name="connsiteX17345" fmla="*/ 3520437 w 4239875"/>
              <a:gd name="connsiteY17345" fmla="*/ 520759 h 4527226"/>
              <a:gd name="connsiteX17346" fmla="*/ 3512694 w 4239875"/>
              <a:gd name="connsiteY17346" fmla="*/ 518783 h 4527226"/>
              <a:gd name="connsiteX17347" fmla="*/ 4020604 w 4239875"/>
              <a:gd name="connsiteY17347" fmla="*/ 516619 h 4527226"/>
              <a:gd name="connsiteX17348" fmla="*/ 4015476 w 4239875"/>
              <a:gd name="connsiteY17348" fmla="*/ 523348 h 4527226"/>
              <a:gd name="connsiteX17349" fmla="*/ 4020830 w 4239875"/>
              <a:gd name="connsiteY17349" fmla="*/ 527428 h 4527226"/>
              <a:gd name="connsiteX17350" fmla="*/ 4025957 w 4239875"/>
              <a:gd name="connsiteY17350" fmla="*/ 520697 h 4527226"/>
              <a:gd name="connsiteX17351" fmla="*/ 4020604 w 4239875"/>
              <a:gd name="connsiteY17351" fmla="*/ 516619 h 4527226"/>
              <a:gd name="connsiteX17352" fmla="*/ 3958747 w 4239875"/>
              <a:gd name="connsiteY17352" fmla="*/ 513617 h 4527226"/>
              <a:gd name="connsiteX17353" fmla="*/ 3958218 w 4239875"/>
              <a:gd name="connsiteY17353" fmla="*/ 515485 h 4527226"/>
              <a:gd name="connsiteX17354" fmla="*/ 3958129 w 4239875"/>
              <a:gd name="connsiteY17354" fmla="*/ 515808 h 4527226"/>
              <a:gd name="connsiteX17355" fmla="*/ 3957981 w 4239875"/>
              <a:gd name="connsiteY17355" fmla="*/ 514740 h 4527226"/>
              <a:gd name="connsiteX17356" fmla="*/ 3375025 w 4239875"/>
              <a:gd name="connsiteY17356" fmla="*/ 510451 h 4527226"/>
              <a:gd name="connsiteX17357" fmla="*/ 3374970 w 4239875"/>
              <a:gd name="connsiteY17357" fmla="*/ 511311 h 4527226"/>
              <a:gd name="connsiteX17358" fmla="*/ 3375601 w 4239875"/>
              <a:gd name="connsiteY17358" fmla="*/ 511340 h 4527226"/>
              <a:gd name="connsiteX17359" fmla="*/ 262464 w 4239875"/>
              <a:gd name="connsiteY17359" fmla="*/ 510241 h 4527226"/>
              <a:gd name="connsiteX17360" fmla="*/ 262119 w 4239875"/>
              <a:gd name="connsiteY17360" fmla="*/ 529170 h 4527226"/>
              <a:gd name="connsiteX17361" fmla="*/ 271538 w 4239875"/>
              <a:gd name="connsiteY17361" fmla="*/ 542435 h 4527226"/>
              <a:gd name="connsiteX17362" fmla="*/ 266583 w 4239875"/>
              <a:gd name="connsiteY17362" fmla="*/ 543102 h 4527226"/>
              <a:gd name="connsiteX17363" fmla="*/ 273896 w 4239875"/>
              <a:gd name="connsiteY17363" fmla="*/ 556682 h 4527226"/>
              <a:gd name="connsiteX17364" fmla="*/ 278626 w 4239875"/>
              <a:gd name="connsiteY17364" fmla="*/ 562410 h 4527226"/>
              <a:gd name="connsiteX17365" fmla="*/ 276297 w 4239875"/>
              <a:gd name="connsiteY17365" fmla="*/ 572707 h 4527226"/>
              <a:gd name="connsiteX17366" fmla="*/ 283682 w 4239875"/>
              <a:gd name="connsiteY17366" fmla="*/ 568476 h 4527226"/>
              <a:gd name="connsiteX17367" fmla="*/ 293532 w 4239875"/>
              <a:gd name="connsiteY17367" fmla="*/ 578648 h 4527226"/>
              <a:gd name="connsiteX17368" fmla="*/ 293049 w 4239875"/>
              <a:gd name="connsiteY17368" fmla="*/ 593578 h 4527226"/>
              <a:gd name="connsiteX17369" fmla="*/ 307781 w 4239875"/>
              <a:gd name="connsiteY17369" fmla="*/ 616507 h 4527226"/>
              <a:gd name="connsiteX17370" fmla="*/ 317866 w 4239875"/>
              <a:gd name="connsiteY17370" fmla="*/ 624994 h 4527226"/>
              <a:gd name="connsiteX17371" fmla="*/ 329706 w 4239875"/>
              <a:gd name="connsiteY17371" fmla="*/ 621794 h 4527226"/>
              <a:gd name="connsiteX17372" fmla="*/ 303870 w 4239875"/>
              <a:gd name="connsiteY17372" fmla="*/ 560718 h 4527226"/>
              <a:gd name="connsiteX17373" fmla="*/ 286109 w 4239875"/>
              <a:gd name="connsiteY17373" fmla="*/ 526853 h 4527226"/>
              <a:gd name="connsiteX17374" fmla="*/ 277471 w 4239875"/>
              <a:gd name="connsiteY17374" fmla="*/ 517996 h 4527226"/>
              <a:gd name="connsiteX17375" fmla="*/ 262464 w 4239875"/>
              <a:gd name="connsiteY17375" fmla="*/ 510241 h 4527226"/>
              <a:gd name="connsiteX17376" fmla="*/ 725316 w 4239875"/>
              <a:gd name="connsiteY17376" fmla="*/ 509630 h 4527226"/>
              <a:gd name="connsiteX17377" fmla="*/ 718440 w 4239875"/>
              <a:gd name="connsiteY17377" fmla="*/ 529351 h 4527226"/>
              <a:gd name="connsiteX17378" fmla="*/ 737364 w 4239875"/>
              <a:gd name="connsiteY17378" fmla="*/ 525905 h 4527226"/>
              <a:gd name="connsiteX17379" fmla="*/ 725316 w 4239875"/>
              <a:gd name="connsiteY17379" fmla="*/ 509630 h 4527226"/>
              <a:gd name="connsiteX17380" fmla="*/ 126689 w 4239875"/>
              <a:gd name="connsiteY17380" fmla="*/ 506620 h 4527226"/>
              <a:gd name="connsiteX17381" fmla="*/ 128200 w 4239875"/>
              <a:gd name="connsiteY17381" fmla="*/ 508179 h 4527226"/>
              <a:gd name="connsiteX17382" fmla="*/ 129864 w 4239875"/>
              <a:gd name="connsiteY17382" fmla="*/ 507364 h 4527226"/>
              <a:gd name="connsiteX17383" fmla="*/ 133155 w 4239875"/>
              <a:gd name="connsiteY17383" fmla="*/ 513872 h 4527226"/>
              <a:gd name="connsiteX17384" fmla="*/ 134768 w 4239875"/>
              <a:gd name="connsiteY17384" fmla="*/ 517883 h 4527226"/>
              <a:gd name="connsiteX17385" fmla="*/ 132400 w 4239875"/>
              <a:gd name="connsiteY17385" fmla="*/ 519687 h 4527226"/>
              <a:gd name="connsiteX17386" fmla="*/ 135577 w 4239875"/>
              <a:gd name="connsiteY17386" fmla="*/ 519898 h 4527226"/>
              <a:gd name="connsiteX17387" fmla="*/ 141873 w 4239875"/>
              <a:gd name="connsiteY17387" fmla="*/ 535576 h 4527226"/>
              <a:gd name="connsiteX17388" fmla="*/ 138717 w 4239875"/>
              <a:gd name="connsiteY17388" fmla="*/ 537605 h 4527226"/>
              <a:gd name="connsiteX17389" fmla="*/ 135330 w 4239875"/>
              <a:gd name="connsiteY17389" fmla="*/ 528882 h 4527226"/>
              <a:gd name="connsiteX17390" fmla="*/ 136686 w 4239875"/>
              <a:gd name="connsiteY17390" fmla="*/ 526248 h 4527226"/>
              <a:gd name="connsiteX17391" fmla="*/ 134786 w 4239875"/>
              <a:gd name="connsiteY17391" fmla="*/ 522453 h 4527226"/>
              <a:gd name="connsiteX17392" fmla="*/ 133118 w 4239875"/>
              <a:gd name="connsiteY17392" fmla="*/ 523182 h 4527226"/>
              <a:gd name="connsiteX17393" fmla="*/ 67530 w 4239875"/>
              <a:gd name="connsiteY17393" fmla="*/ 506279 h 4527226"/>
              <a:gd name="connsiteX17394" fmla="*/ 64334 w 4239875"/>
              <a:gd name="connsiteY17394" fmla="*/ 506689 h 4527226"/>
              <a:gd name="connsiteX17395" fmla="*/ 69417 w 4239875"/>
              <a:gd name="connsiteY17395" fmla="*/ 515312 h 4527226"/>
              <a:gd name="connsiteX17396" fmla="*/ 70446 w 4239875"/>
              <a:gd name="connsiteY17396" fmla="*/ 514259 h 4527226"/>
              <a:gd name="connsiteX17397" fmla="*/ 67530 w 4239875"/>
              <a:gd name="connsiteY17397" fmla="*/ 506279 h 4527226"/>
              <a:gd name="connsiteX17398" fmla="*/ 3293833 w 4239875"/>
              <a:gd name="connsiteY17398" fmla="*/ 506072 h 4527226"/>
              <a:gd name="connsiteX17399" fmla="*/ 3294381 w 4239875"/>
              <a:gd name="connsiteY17399" fmla="*/ 506281 h 4527226"/>
              <a:gd name="connsiteX17400" fmla="*/ 3295848 w 4239875"/>
              <a:gd name="connsiteY17400" fmla="*/ 506837 h 4527226"/>
              <a:gd name="connsiteX17401" fmla="*/ 747053 w 4239875"/>
              <a:gd name="connsiteY17401" fmla="*/ 506014 h 4527226"/>
              <a:gd name="connsiteX17402" fmla="*/ 740030 w 4239875"/>
              <a:gd name="connsiteY17402" fmla="*/ 508156 h 4527226"/>
              <a:gd name="connsiteX17403" fmla="*/ 751169 w 4239875"/>
              <a:gd name="connsiteY17403" fmla="*/ 509797 h 4527226"/>
              <a:gd name="connsiteX17404" fmla="*/ 747053 w 4239875"/>
              <a:gd name="connsiteY17404" fmla="*/ 506014 h 4527226"/>
              <a:gd name="connsiteX17405" fmla="*/ 3459815 w 4239875"/>
              <a:gd name="connsiteY17405" fmla="*/ 505996 h 4527226"/>
              <a:gd name="connsiteX17406" fmla="*/ 3456339 w 4239875"/>
              <a:gd name="connsiteY17406" fmla="*/ 510027 h 4527226"/>
              <a:gd name="connsiteX17407" fmla="*/ 3466588 w 4239875"/>
              <a:gd name="connsiteY17407" fmla="*/ 507209 h 4527226"/>
              <a:gd name="connsiteX17408" fmla="*/ 3459815 w 4239875"/>
              <a:gd name="connsiteY17408" fmla="*/ 505996 h 4527226"/>
              <a:gd name="connsiteX17409" fmla="*/ 3378589 w 4239875"/>
              <a:gd name="connsiteY17409" fmla="*/ 504142 h 4527226"/>
              <a:gd name="connsiteX17410" fmla="*/ 3375081 w 4239875"/>
              <a:gd name="connsiteY17410" fmla="*/ 509588 h 4527226"/>
              <a:gd name="connsiteX17411" fmla="*/ 3375054 w 4239875"/>
              <a:gd name="connsiteY17411" fmla="*/ 510002 h 4527226"/>
              <a:gd name="connsiteX17412" fmla="*/ 3377153 w 4239875"/>
              <a:gd name="connsiteY17412" fmla="*/ 510696 h 4527226"/>
              <a:gd name="connsiteX17413" fmla="*/ 3379346 w 4239875"/>
              <a:gd name="connsiteY17413" fmla="*/ 509993 h 4527226"/>
              <a:gd name="connsiteX17414" fmla="*/ 3379237 w 4239875"/>
              <a:gd name="connsiteY17414" fmla="*/ 511511 h 4527226"/>
              <a:gd name="connsiteX17415" fmla="*/ 3380731 w 4239875"/>
              <a:gd name="connsiteY17415" fmla="*/ 511581 h 4527226"/>
              <a:gd name="connsiteX17416" fmla="*/ 3381975 w 4239875"/>
              <a:gd name="connsiteY17416" fmla="*/ 504302 h 4527226"/>
              <a:gd name="connsiteX17417" fmla="*/ 323721 w 4239875"/>
              <a:gd name="connsiteY17417" fmla="*/ 499171 h 4527226"/>
              <a:gd name="connsiteX17418" fmla="*/ 314362 w 4239875"/>
              <a:gd name="connsiteY17418" fmla="*/ 502020 h 4527226"/>
              <a:gd name="connsiteX17419" fmla="*/ 320574 w 4239875"/>
              <a:gd name="connsiteY17419" fmla="*/ 508435 h 4527226"/>
              <a:gd name="connsiteX17420" fmla="*/ 323721 w 4239875"/>
              <a:gd name="connsiteY17420" fmla="*/ 499171 h 4527226"/>
              <a:gd name="connsiteX17421" fmla="*/ 3541165 w 4239875"/>
              <a:gd name="connsiteY17421" fmla="*/ 498437 h 4527226"/>
              <a:gd name="connsiteX17422" fmla="*/ 3535317 w 4239875"/>
              <a:gd name="connsiteY17422" fmla="*/ 513152 h 4527226"/>
              <a:gd name="connsiteX17423" fmla="*/ 3536737 w 4239875"/>
              <a:gd name="connsiteY17423" fmla="*/ 515072 h 4527226"/>
              <a:gd name="connsiteX17424" fmla="*/ 3539207 w 4239875"/>
              <a:gd name="connsiteY17424" fmla="*/ 515703 h 4527226"/>
              <a:gd name="connsiteX17425" fmla="*/ 3538127 w 4239875"/>
              <a:gd name="connsiteY17425" fmla="*/ 516953 h 4527226"/>
              <a:gd name="connsiteX17426" fmla="*/ 3539355 w 4239875"/>
              <a:gd name="connsiteY17426" fmla="*/ 518615 h 4527226"/>
              <a:gd name="connsiteX17427" fmla="*/ 3541165 w 4239875"/>
              <a:gd name="connsiteY17427" fmla="*/ 498437 h 4527226"/>
              <a:gd name="connsiteX17428" fmla="*/ 3416681 w 4239875"/>
              <a:gd name="connsiteY17428" fmla="*/ 497882 h 4527226"/>
              <a:gd name="connsiteX17429" fmla="*/ 3410682 w 4239875"/>
              <a:gd name="connsiteY17429" fmla="*/ 501938 h 4527226"/>
              <a:gd name="connsiteX17430" fmla="*/ 3404681 w 4239875"/>
              <a:gd name="connsiteY17430" fmla="*/ 538065 h 4527226"/>
              <a:gd name="connsiteX17431" fmla="*/ 3401338 w 4239875"/>
              <a:gd name="connsiteY17431" fmla="*/ 556396 h 4527226"/>
              <a:gd name="connsiteX17432" fmla="*/ 3269513 w 4239875"/>
              <a:gd name="connsiteY17432" fmla="*/ 497800 h 4527226"/>
              <a:gd name="connsiteX17433" fmla="*/ 3260785 w 4239875"/>
              <a:gd name="connsiteY17433" fmla="*/ 511157 h 4527226"/>
              <a:gd name="connsiteX17434" fmla="*/ 3258414 w 4239875"/>
              <a:gd name="connsiteY17434" fmla="*/ 516409 h 4527226"/>
              <a:gd name="connsiteX17435" fmla="*/ 3259066 w 4239875"/>
              <a:gd name="connsiteY17435" fmla="*/ 518004 h 4527226"/>
              <a:gd name="connsiteX17436" fmla="*/ 3257315 w 4239875"/>
              <a:gd name="connsiteY17436" fmla="*/ 518847 h 4527226"/>
              <a:gd name="connsiteX17437" fmla="*/ 3225467 w 4239875"/>
              <a:gd name="connsiteY17437" fmla="*/ 589404 h 4527226"/>
              <a:gd name="connsiteX17438" fmla="*/ 3199847 w 4239875"/>
              <a:gd name="connsiteY17438" fmla="*/ 673324 h 4527226"/>
              <a:gd name="connsiteX17439" fmla="*/ 3164698 w 4239875"/>
              <a:gd name="connsiteY17439" fmla="*/ 850068 h 4527226"/>
              <a:gd name="connsiteX17440" fmla="*/ 3158931 w 4239875"/>
              <a:gd name="connsiteY17440" fmla="*/ 886858 h 4527226"/>
              <a:gd name="connsiteX17441" fmla="*/ 3167239 w 4239875"/>
              <a:gd name="connsiteY17441" fmla="*/ 878558 h 4527226"/>
              <a:gd name="connsiteX17442" fmla="*/ 3175679 w 4239875"/>
              <a:gd name="connsiteY17442" fmla="*/ 887534 h 4527226"/>
              <a:gd name="connsiteX17443" fmla="*/ 3177626 w 4239875"/>
              <a:gd name="connsiteY17443" fmla="*/ 873157 h 4527226"/>
              <a:gd name="connsiteX17444" fmla="*/ 3184847 w 4239875"/>
              <a:gd name="connsiteY17444" fmla="*/ 863857 h 4527226"/>
              <a:gd name="connsiteX17445" fmla="*/ 3184066 w 4239875"/>
              <a:gd name="connsiteY17445" fmla="*/ 863814 h 4527226"/>
              <a:gd name="connsiteX17446" fmla="*/ 3174649 w 4239875"/>
              <a:gd name="connsiteY17446" fmla="*/ 862152 h 4527226"/>
              <a:gd name="connsiteX17447" fmla="*/ 3163086 w 4239875"/>
              <a:gd name="connsiteY17447" fmla="*/ 875088 h 4527226"/>
              <a:gd name="connsiteX17448" fmla="*/ 3177689 w 4239875"/>
              <a:gd name="connsiteY17448" fmla="*/ 840582 h 4527226"/>
              <a:gd name="connsiteX17449" fmla="*/ 3181220 w 4239875"/>
              <a:gd name="connsiteY17449" fmla="*/ 842353 h 4527226"/>
              <a:gd name="connsiteX17450" fmla="*/ 3182046 w 4239875"/>
              <a:gd name="connsiteY17450" fmla="*/ 842775 h 4527226"/>
              <a:gd name="connsiteX17451" fmla="*/ 3182960 w 4239875"/>
              <a:gd name="connsiteY17451" fmla="*/ 838642 h 4527226"/>
              <a:gd name="connsiteX17452" fmla="*/ 3184982 w 4239875"/>
              <a:gd name="connsiteY17452" fmla="*/ 832768 h 4527226"/>
              <a:gd name="connsiteX17453" fmla="*/ 3184253 w 4239875"/>
              <a:gd name="connsiteY17453" fmla="*/ 832212 h 4527226"/>
              <a:gd name="connsiteX17454" fmla="*/ 3175672 w 4239875"/>
              <a:gd name="connsiteY17454" fmla="*/ 836854 h 4527226"/>
              <a:gd name="connsiteX17455" fmla="*/ 3195583 w 4239875"/>
              <a:gd name="connsiteY17455" fmla="*/ 790848 h 4527226"/>
              <a:gd name="connsiteX17456" fmla="*/ 3195909 w 4239875"/>
              <a:gd name="connsiteY17456" fmla="*/ 791575 h 4527226"/>
              <a:gd name="connsiteX17457" fmla="*/ 3197741 w 4239875"/>
              <a:gd name="connsiteY17457" fmla="*/ 791104 h 4527226"/>
              <a:gd name="connsiteX17458" fmla="*/ 3197774 w 4239875"/>
              <a:gd name="connsiteY17458" fmla="*/ 791154 h 4527226"/>
              <a:gd name="connsiteX17459" fmla="*/ 3205859 w 4239875"/>
              <a:gd name="connsiteY17459" fmla="*/ 764031 h 4527226"/>
              <a:gd name="connsiteX17460" fmla="*/ 3205065 w 4239875"/>
              <a:gd name="connsiteY17460" fmla="*/ 760363 h 4527226"/>
              <a:gd name="connsiteX17461" fmla="*/ 3206650 w 4239875"/>
              <a:gd name="connsiteY17461" fmla="*/ 761378 h 4527226"/>
              <a:gd name="connsiteX17462" fmla="*/ 3228060 w 4239875"/>
              <a:gd name="connsiteY17462" fmla="*/ 689557 h 4527226"/>
              <a:gd name="connsiteX17463" fmla="*/ 3225740 w 4239875"/>
              <a:gd name="connsiteY17463" fmla="*/ 677257 h 4527226"/>
              <a:gd name="connsiteX17464" fmla="*/ 3229953 w 4239875"/>
              <a:gd name="connsiteY17464" fmla="*/ 665372 h 4527226"/>
              <a:gd name="connsiteX17465" fmla="*/ 3233747 w 4239875"/>
              <a:gd name="connsiteY17465" fmla="*/ 670479 h 4527226"/>
              <a:gd name="connsiteX17466" fmla="*/ 3235758 w 4239875"/>
              <a:gd name="connsiteY17466" fmla="*/ 663736 h 4527226"/>
              <a:gd name="connsiteX17467" fmla="*/ 3237742 w 4239875"/>
              <a:gd name="connsiteY17467" fmla="*/ 657227 h 4527226"/>
              <a:gd name="connsiteX17468" fmla="*/ 3240288 w 4239875"/>
              <a:gd name="connsiteY17468" fmla="*/ 648875 h 4527226"/>
              <a:gd name="connsiteX17469" fmla="*/ 3242117 w 4239875"/>
              <a:gd name="connsiteY17469" fmla="*/ 639120 h 4527226"/>
              <a:gd name="connsiteX17470" fmla="*/ 3245709 w 4239875"/>
              <a:gd name="connsiteY17470" fmla="*/ 625436 h 4527226"/>
              <a:gd name="connsiteX17471" fmla="*/ 3247131 w 4239875"/>
              <a:gd name="connsiteY17471" fmla="*/ 619083 h 4527226"/>
              <a:gd name="connsiteX17472" fmla="*/ 3236700 w 4239875"/>
              <a:gd name="connsiteY17472" fmla="*/ 611136 h 4527226"/>
              <a:gd name="connsiteX17473" fmla="*/ 3261344 w 4239875"/>
              <a:gd name="connsiteY17473" fmla="*/ 531693 h 4527226"/>
              <a:gd name="connsiteX17474" fmla="*/ 3253431 w 4239875"/>
              <a:gd name="connsiteY17474" fmla="*/ 531243 h 4527226"/>
              <a:gd name="connsiteX17475" fmla="*/ 3254854 w 4239875"/>
              <a:gd name="connsiteY17475" fmla="*/ 524891 h 4527226"/>
              <a:gd name="connsiteX17476" fmla="*/ 3263139 w 4239875"/>
              <a:gd name="connsiteY17476" fmla="*/ 518500 h 4527226"/>
              <a:gd name="connsiteX17477" fmla="*/ 3295699 w 4239875"/>
              <a:gd name="connsiteY17477" fmla="*/ 496557 h 4527226"/>
              <a:gd name="connsiteX17478" fmla="*/ 3297374 w 4239875"/>
              <a:gd name="connsiteY17478" fmla="*/ 509604 h 4527226"/>
              <a:gd name="connsiteX17479" fmla="*/ 3293209 w 4239875"/>
              <a:gd name="connsiteY17479" fmla="*/ 508454 h 4527226"/>
              <a:gd name="connsiteX17480" fmla="*/ 3292960 w 4239875"/>
              <a:gd name="connsiteY17480" fmla="*/ 505741 h 4527226"/>
              <a:gd name="connsiteX17481" fmla="*/ 3292863 w 4239875"/>
              <a:gd name="connsiteY17481" fmla="*/ 504696 h 4527226"/>
              <a:gd name="connsiteX17482" fmla="*/ 3295699 w 4239875"/>
              <a:gd name="connsiteY17482" fmla="*/ 496557 h 4527226"/>
              <a:gd name="connsiteX17483" fmla="*/ 3654501 w 4239875"/>
              <a:gd name="connsiteY17483" fmla="*/ 496383 h 4527226"/>
              <a:gd name="connsiteX17484" fmla="*/ 3654492 w 4239875"/>
              <a:gd name="connsiteY17484" fmla="*/ 497196 h 4527226"/>
              <a:gd name="connsiteX17485" fmla="*/ 3653966 w 4239875"/>
              <a:gd name="connsiteY17485" fmla="*/ 496796 h 4527226"/>
              <a:gd name="connsiteX17486" fmla="*/ 3682404 w 4239875"/>
              <a:gd name="connsiteY17486" fmla="*/ 496305 h 4527226"/>
              <a:gd name="connsiteX17487" fmla="*/ 3681114 w 4239875"/>
              <a:gd name="connsiteY17487" fmla="*/ 500314 h 4527226"/>
              <a:gd name="connsiteX17488" fmla="*/ 3678494 w 4239875"/>
              <a:gd name="connsiteY17488" fmla="*/ 506408 h 4527226"/>
              <a:gd name="connsiteX17489" fmla="*/ 3678125 w 4239875"/>
              <a:gd name="connsiteY17489" fmla="*/ 507372 h 4527226"/>
              <a:gd name="connsiteX17490" fmla="*/ 3675698 w 4239875"/>
              <a:gd name="connsiteY17490" fmla="*/ 509262 h 4527226"/>
              <a:gd name="connsiteX17491" fmla="*/ 3669390 w 4239875"/>
              <a:gd name="connsiteY17491" fmla="*/ 506579 h 4527226"/>
              <a:gd name="connsiteX17492" fmla="*/ 3669419 w 4239875"/>
              <a:gd name="connsiteY17492" fmla="*/ 505762 h 4527226"/>
              <a:gd name="connsiteX17493" fmla="*/ 3668867 w 4239875"/>
              <a:gd name="connsiteY17493" fmla="*/ 506255 h 4527226"/>
              <a:gd name="connsiteX17494" fmla="*/ 3667122 w 4239875"/>
              <a:gd name="connsiteY17494" fmla="*/ 506220 h 4527226"/>
              <a:gd name="connsiteX17495" fmla="*/ 3666663 w 4239875"/>
              <a:gd name="connsiteY17495" fmla="*/ 503282 h 4527226"/>
              <a:gd name="connsiteX17496" fmla="*/ 3669520 w 4239875"/>
              <a:gd name="connsiteY17496" fmla="*/ 502955 h 4527226"/>
              <a:gd name="connsiteX17497" fmla="*/ 3669552 w 4239875"/>
              <a:gd name="connsiteY17497" fmla="*/ 502002 h 4527226"/>
              <a:gd name="connsiteX17498" fmla="*/ 3682404 w 4239875"/>
              <a:gd name="connsiteY17498" fmla="*/ 496305 h 4527226"/>
              <a:gd name="connsiteX17499" fmla="*/ 254708 w 4239875"/>
              <a:gd name="connsiteY17499" fmla="*/ 495060 h 4527226"/>
              <a:gd name="connsiteX17500" fmla="*/ 255738 w 4239875"/>
              <a:gd name="connsiteY17500" fmla="*/ 507925 h 4527226"/>
              <a:gd name="connsiteX17501" fmla="*/ 266564 w 4239875"/>
              <a:gd name="connsiteY17501" fmla="*/ 501403 h 4527226"/>
              <a:gd name="connsiteX17502" fmla="*/ 254708 w 4239875"/>
              <a:gd name="connsiteY17502" fmla="*/ 495060 h 4527226"/>
              <a:gd name="connsiteX17503" fmla="*/ 705518 w 4239875"/>
              <a:gd name="connsiteY17503" fmla="*/ 492134 h 4527226"/>
              <a:gd name="connsiteX17504" fmla="*/ 703405 w 4239875"/>
              <a:gd name="connsiteY17504" fmla="*/ 494269 h 4527226"/>
              <a:gd name="connsiteX17505" fmla="*/ 710969 w 4239875"/>
              <a:gd name="connsiteY17505" fmla="*/ 504000 h 4527226"/>
              <a:gd name="connsiteX17506" fmla="*/ 720559 w 4239875"/>
              <a:gd name="connsiteY17506" fmla="*/ 494715 h 4527226"/>
              <a:gd name="connsiteX17507" fmla="*/ 705518 w 4239875"/>
              <a:gd name="connsiteY17507" fmla="*/ 492134 h 4527226"/>
              <a:gd name="connsiteX17508" fmla="*/ 248620 w 4239875"/>
              <a:gd name="connsiteY17508" fmla="*/ 492109 h 4527226"/>
              <a:gd name="connsiteX17509" fmla="*/ 244870 w 4239875"/>
              <a:gd name="connsiteY17509" fmla="*/ 492144 h 4527226"/>
              <a:gd name="connsiteX17510" fmla="*/ 244088 w 4239875"/>
              <a:gd name="connsiteY17510" fmla="*/ 505006 h 4527226"/>
              <a:gd name="connsiteX17511" fmla="*/ 248620 w 4239875"/>
              <a:gd name="connsiteY17511" fmla="*/ 492109 h 4527226"/>
              <a:gd name="connsiteX17512" fmla="*/ 4052196 w 4239875"/>
              <a:gd name="connsiteY17512" fmla="*/ 491900 h 4527226"/>
              <a:gd name="connsiteX17513" fmla="*/ 4051940 w 4239875"/>
              <a:gd name="connsiteY17513" fmla="*/ 493982 h 4527226"/>
              <a:gd name="connsiteX17514" fmla="*/ 4050795 w 4239875"/>
              <a:gd name="connsiteY17514" fmla="*/ 496701 h 4527226"/>
              <a:gd name="connsiteX17515" fmla="*/ 3532628 w 4239875"/>
              <a:gd name="connsiteY17515" fmla="*/ 486469 h 4527226"/>
              <a:gd name="connsiteX17516" fmla="*/ 3527502 w 4239875"/>
              <a:gd name="connsiteY17516" fmla="*/ 493198 h 4527226"/>
              <a:gd name="connsiteX17517" fmla="*/ 3532857 w 4239875"/>
              <a:gd name="connsiteY17517" fmla="*/ 497277 h 4527226"/>
              <a:gd name="connsiteX17518" fmla="*/ 3535493 w 4239875"/>
              <a:gd name="connsiteY17518" fmla="*/ 493819 h 4527226"/>
              <a:gd name="connsiteX17519" fmla="*/ 3532286 w 4239875"/>
              <a:gd name="connsiteY17519" fmla="*/ 491376 h 4527226"/>
              <a:gd name="connsiteX17520" fmla="*/ 3537127 w 4239875"/>
              <a:gd name="connsiteY17520" fmla="*/ 491672 h 4527226"/>
              <a:gd name="connsiteX17521" fmla="*/ 3537983 w 4239875"/>
              <a:gd name="connsiteY17521" fmla="*/ 490548 h 4527226"/>
              <a:gd name="connsiteX17522" fmla="*/ 3532628 w 4239875"/>
              <a:gd name="connsiteY17522" fmla="*/ 486469 h 4527226"/>
              <a:gd name="connsiteX17523" fmla="*/ 4053448 w 4239875"/>
              <a:gd name="connsiteY17523" fmla="*/ 486048 h 4527226"/>
              <a:gd name="connsiteX17524" fmla="*/ 4053824 w 4239875"/>
              <a:gd name="connsiteY17524" fmla="*/ 490274 h 4527226"/>
              <a:gd name="connsiteX17525" fmla="*/ 4052196 w 4239875"/>
              <a:gd name="connsiteY17525" fmla="*/ 491900 h 4527226"/>
              <a:gd name="connsiteX17526" fmla="*/ 4051150 w 4239875"/>
              <a:gd name="connsiteY17526" fmla="*/ 488559 h 4527226"/>
              <a:gd name="connsiteX17527" fmla="*/ 4053448 w 4239875"/>
              <a:gd name="connsiteY17527" fmla="*/ 486048 h 4527226"/>
              <a:gd name="connsiteX17528" fmla="*/ 102148 w 4239875"/>
              <a:gd name="connsiteY17528" fmla="*/ 485846 h 4527226"/>
              <a:gd name="connsiteX17529" fmla="*/ 105749 w 4239875"/>
              <a:gd name="connsiteY17529" fmla="*/ 489206 h 4527226"/>
              <a:gd name="connsiteX17530" fmla="*/ 106082 w 4239875"/>
              <a:gd name="connsiteY17530" fmla="*/ 495110 h 4527226"/>
              <a:gd name="connsiteX17531" fmla="*/ 103295 w 4239875"/>
              <a:gd name="connsiteY17531" fmla="*/ 491224 h 4527226"/>
              <a:gd name="connsiteX17532" fmla="*/ 102148 w 4239875"/>
              <a:gd name="connsiteY17532" fmla="*/ 485846 h 4527226"/>
              <a:gd name="connsiteX17533" fmla="*/ 149889 w 4239875"/>
              <a:gd name="connsiteY17533" fmla="*/ 483086 h 4527226"/>
              <a:gd name="connsiteX17534" fmla="*/ 152754 w 4239875"/>
              <a:gd name="connsiteY17534" fmla="*/ 486044 h 4527226"/>
              <a:gd name="connsiteX17535" fmla="*/ 152674 w 4239875"/>
              <a:gd name="connsiteY17535" fmla="*/ 483254 h 4527226"/>
              <a:gd name="connsiteX17536" fmla="*/ 149889 w 4239875"/>
              <a:gd name="connsiteY17536" fmla="*/ 483086 h 4527226"/>
              <a:gd name="connsiteX17537" fmla="*/ 734430 w 4239875"/>
              <a:gd name="connsiteY17537" fmla="*/ 482850 h 4527226"/>
              <a:gd name="connsiteX17538" fmla="*/ 723972 w 4239875"/>
              <a:gd name="connsiteY17538" fmla="*/ 490779 h 4527226"/>
              <a:gd name="connsiteX17539" fmla="*/ 743221 w 4239875"/>
              <a:gd name="connsiteY17539" fmla="*/ 491928 h 4527226"/>
              <a:gd name="connsiteX17540" fmla="*/ 737689 w 4239875"/>
              <a:gd name="connsiteY17540" fmla="*/ 484607 h 4527226"/>
              <a:gd name="connsiteX17541" fmla="*/ 734430 w 4239875"/>
              <a:gd name="connsiteY17541" fmla="*/ 482850 h 4527226"/>
              <a:gd name="connsiteX17542" fmla="*/ 117458 w 4239875"/>
              <a:gd name="connsiteY17542" fmla="*/ 482833 h 4527226"/>
              <a:gd name="connsiteX17543" fmla="*/ 122299 w 4239875"/>
              <a:gd name="connsiteY17543" fmla="*/ 492403 h 4527226"/>
              <a:gd name="connsiteX17544" fmla="*/ 120896 w 4239875"/>
              <a:gd name="connsiteY17544" fmla="*/ 491694 h 4527226"/>
              <a:gd name="connsiteX17545" fmla="*/ 117457 w 4239875"/>
              <a:gd name="connsiteY17545" fmla="*/ 482836 h 4527226"/>
              <a:gd name="connsiteX17546" fmla="*/ 254044 w 4239875"/>
              <a:gd name="connsiteY17546" fmla="*/ 482758 h 4527226"/>
              <a:gd name="connsiteX17547" fmla="*/ 251968 w 4239875"/>
              <a:gd name="connsiteY17547" fmla="*/ 486784 h 4527226"/>
              <a:gd name="connsiteX17548" fmla="*/ 254044 w 4239875"/>
              <a:gd name="connsiteY17548" fmla="*/ 482758 h 4527226"/>
              <a:gd name="connsiteX17549" fmla="*/ 614746 w 4239875"/>
              <a:gd name="connsiteY17549" fmla="*/ 482581 h 4527226"/>
              <a:gd name="connsiteX17550" fmla="*/ 638037 w 4239875"/>
              <a:gd name="connsiteY17550" fmla="*/ 512349 h 4527226"/>
              <a:gd name="connsiteX17551" fmla="*/ 614746 w 4239875"/>
              <a:gd name="connsiteY17551" fmla="*/ 482581 h 4527226"/>
              <a:gd name="connsiteX17552" fmla="*/ 3501784 w 4239875"/>
              <a:gd name="connsiteY17552" fmla="*/ 481594 h 4527226"/>
              <a:gd name="connsiteX17553" fmla="*/ 3497305 w 4239875"/>
              <a:gd name="connsiteY17553" fmla="*/ 486244 h 4527226"/>
              <a:gd name="connsiteX17554" fmla="*/ 3495096 w 4239875"/>
              <a:gd name="connsiteY17554" fmla="*/ 489604 h 4527226"/>
              <a:gd name="connsiteX17555" fmla="*/ 3508726 w 4239875"/>
              <a:gd name="connsiteY17555" fmla="*/ 482999 h 4527226"/>
              <a:gd name="connsiteX17556" fmla="*/ 3501784 w 4239875"/>
              <a:gd name="connsiteY17556" fmla="*/ 481594 h 4527226"/>
              <a:gd name="connsiteX17557" fmla="*/ 746931 w 4239875"/>
              <a:gd name="connsiteY17557" fmla="*/ 481393 h 4527226"/>
              <a:gd name="connsiteX17558" fmla="*/ 760768 w 4239875"/>
              <a:gd name="connsiteY17558" fmla="*/ 509832 h 4527226"/>
              <a:gd name="connsiteX17559" fmla="*/ 766403 w 4239875"/>
              <a:gd name="connsiteY17559" fmla="*/ 517166 h 4527226"/>
              <a:gd name="connsiteX17560" fmla="*/ 764255 w 4239875"/>
              <a:gd name="connsiteY17560" fmla="*/ 520106 h 4527226"/>
              <a:gd name="connsiteX17561" fmla="*/ 767302 w 4239875"/>
              <a:gd name="connsiteY17561" fmla="*/ 526379 h 4527226"/>
              <a:gd name="connsiteX17562" fmla="*/ 769560 w 4239875"/>
              <a:gd name="connsiteY17562" fmla="*/ 520604 h 4527226"/>
              <a:gd name="connsiteX17563" fmla="*/ 767188 w 4239875"/>
              <a:gd name="connsiteY17563" fmla="*/ 517155 h 4527226"/>
              <a:gd name="connsiteX17564" fmla="*/ 769534 w 4239875"/>
              <a:gd name="connsiteY17564" fmla="*/ 513151 h 4527226"/>
              <a:gd name="connsiteX17565" fmla="*/ 762622 w 4239875"/>
              <a:gd name="connsiteY17565" fmla="*/ 503516 h 4527226"/>
              <a:gd name="connsiteX17566" fmla="*/ 773596 w 4239875"/>
              <a:gd name="connsiteY17566" fmla="*/ 504985 h 4527226"/>
              <a:gd name="connsiteX17567" fmla="*/ 774510 w 4239875"/>
              <a:gd name="connsiteY17567" fmla="*/ 497254 h 4527226"/>
              <a:gd name="connsiteX17568" fmla="*/ 746931 w 4239875"/>
              <a:gd name="connsiteY17568" fmla="*/ 481393 h 4527226"/>
              <a:gd name="connsiteX17569" fmla="*/ 4054698 w 4239875"/>
              <a:gd name="connsiteY17569" fmla="*/ 480196 h 4527226"/>
              <a:gd name="connsiteX17570" fmla="*/ 4055074 w 4239875"/>
              <a:gd name="connsiteY17570" fmla="*/ 484421 h 4527226"/>
              <a:gd name="connsiteX17571" fmla="*/ 4053448 w 4239875"/>
              <a:gd name="connsiteY17571" fmla="*/ 486048 h 4527226"/>
              <a:gd name="connsiteX17572" fmla="*/ 4052401 w 4239875"/>
              <a:gd name="connsiteY17572" fmla="*/ 482706 h 4527226"/>
              <a:gd name="connsiteX17573" fmla="*/ 4054698 w 4239875"/>
              <a:gd name="connsiteY17573" fmla="*/ 480196 h 4527226"/>
              <a:gd name="connsiteX17574" fmla="*/ 685793 w 4239875"/>
              <a:gd name="connsiteY17574" fmla="*/ 480076 h 4527226"/>
              <a:gd name="connsiteX17575" fmla="*/ 691928 w 4239875"/>
              <a:gd name="connsiteY17575" fmla="*/ 499502 h 4527226"/>
              <a:gd name="connsiteX17576" fmla="*/ 685793 w 4239875"/>
              <a:gd name="connsiteY17576" fmla="*/ 480076 h 4527226"/>
              <a:gd name="connsiteX17577" fmla="*/ 704821 w 4239875"/>
              <a:gd name="connsiteY17577" fmla="*/ 477939 h 4527226"/>
              <a:gd name="connsiteX17578" fmla="*/ 697365 w 4239875"/>
              <a:gd name="connsiteY17578" fmla="*/ 480816 h 4527226"/>
              <a:gd name="connsiteX17579" fmla="*/ 711744 w 4239875"/>
              <a:gd name="connsiteY17579" fmla="*/ 483946 h 4527226"/>
              <a:gd name="connsiteX17580" fmla="*/ 711400 w 4239875"/>
              <a:gd name="connsiteY17580" fmla="*/ 479930 h 4527226"/>
              <a:gd name="connsiteX17581" fmla="*/ 704821 w 4239875"/>
              <a:gd name="connsiteY17581" fmla="*/ 477939 h 4527226"/>
              <a:gd name="connsiteX17582" fmla="*/ 1016126 w 4239875"/>
              <a:gd name="connsiteY17582" fmla="*/ 477106 h 4527226"/>
              <a:gd name="connsiteX17583" fmla="*/ 1011526 w 4239875"/>
              <a:gd name="connsiteY17583" fmla="*/ 481562 h 4527226"/>
              <a:gd name="connsiteX17584" fmla="*/ 1023623 w 4239875"/>
              <a:gd name="connsiteY17584" fmla="*/ 488657 h 4527226"/>
              <a:gd name="connsiteX17585" fmla="*/ 1016126 w 4239875"/>
              <a:gd name="connsiteY17585" fmla="*/ 477106 h 4527226"/>
              <a:gd name="connsiteX17586" fmla="*/ 3125362 w 4239875"/>
              <a:gd name="connsiteY17586" fmla="*/ 476413 h 4527226"/>
              <a:gd name="connsiteX17587" fmla="*/ 3121746 w 4239875"/>
              <a:gd name="connsiteY17587" fmla="*/ 480588 h 4527226"/>
              <a:gd name="connsiteX17588" fmla="*/ 3132667 w 4239875"/>
              <a:gd name="connsiteY17588" fmla="*/ 477693 h 4527226"/>
              <a:gd name="connsiteX17589" fmla="*/ 3125362 w 4239875"/>
              <a:gd name="connsiteY17589" fmla="*/ 476413 h 4527226"/>
              <a:gd name="connsiteX17590" fmla="*/ 761421 w 4239875"/>
              <a:gd name="connsiteY17590" fmla="*/ 476104 h 4527226"/>
              <a:gd name="connsiteX17591" fmla="*/ 755773 w 4239875"/>
              <a:gd name="connsiteY17591" fmla="*/ 478881 h 4527226"/>
              <a:gd name="connsiteX17592" fmla="*/ 766758 w 4239875"/>
              <a:gd name="connsiteY17592" fmla="*/ 480021 h 4527226"/>
              <a:gd name="connsiteX17593" fmla="*/ 765075 w 4239875"/>
              <a:gd name="connsiteY17593" fmla="*/ 478155 h 4527226"/>
              <a:gd name="connsiteX17594" fmla="*/ 761421 w 4239875"/>
              <a:gd name="connsiteY17594" fmla="*/ 476104 h 4527226"/>
              <a:gd name="connsiteX17595" fmla="*/ 3423052 w 4239875"/>
              <a:gd name="connsiteY17595" fmla="*/ 474044 h 4527226"/>
              <a:gd name="connsiteX17596" fmla="*/ 3415788 w 4239875"/>
              <a:gd name="connsiteY17596" fmla="*/ 479137 h 4527226"/>
              <a:gd name="connsiteX17597" fmla="*/ 3423052 w 4239875"/>
              <a:gd name="connsiteY17597" fmla="*/ 474044 h 4527226"/>
              <a:gd name="connsiteX17598" fmla="*/ 3423722 w 4239875"/>
              <a:gd name="connsiteY17598" fmla="*/ 473642 h 4527226"/>
              <a:gd name="connsiteX17599" fmla="*/ 3425324 w 4239875"/>
              <a:gd name="connsiteY17599" fmla="*/ 478202 h 4527226"/>
              <a:gd name="connsiteX17600" fmla="*/ 3426734 w 4239875"/>
              <a:gd name="connsiteY17600" fmla="*/ 478021 h 4527226"/>
              <a:gd name="connsiteX17601" fmla="*/ 3425023 w 4239875"/>
              <a:gd name="connsiteY17601" fmla="*/ 474100 h 4527226"/>
              <a:gd name="connsiteX17602" fmla="*/ 3638031 w 4239875"/>
              <a:gd name="connsiteY17602" fmla="*/ 472426 h 4527226"/>
              <a:gd name="connsiteX17603" fmla="*/ 3639134 w 4239875"/>
              <a:gd name="connsiteY17603" fmla="*/ 472863 h 4527226"/>
              <a:gd name="connsiteX17604" fmla="*/ 3639079 w 4239875"/>
              <a:gd name="connsiteY17604" fmla="*/ 472841 h 4527226"/>
              <a:gd name="connsiteX17605" fmla="*/ 3238521 w 4239875"/>
              <a:gd name="connsiteY17605" fmla="*/ 471818 h 4527226"/>
              <a:gd name="connsiteX17606" fmla="*/ 3228833 w 4239875"/>
              <a:gd name="connsiteY17606" fmla="*/ 476726 h 4527226"/>
              <a:gd name="connsiteX17607" fmla="*/ 3224176 w 4239875"/>
              <a:gd name="connsiteY17607" fmla="*/ 488416 h 4527226"/>
              <a:gd name="connsiteX17608" fmla="*/ 3217084 w 4239875"/>
              <a:gd name="connsiteY17608" fmla="*/ 520044 h 4527226"/>
              <a:gd name="connsiteX17609" fmla="*/ 3238521 w 4239875"/>
              <a:gd name="connsiteY17609" fmla="*/ 471818 h 4527226"/>
              <a:gd name="connsiteX17610" fmla="*/ 3636110 w 4239875"/>
              <a:gd name="connsiteY17610" fmla="*/ 471666 h 4527226"/>
              <a:gd name="connsiteX17611" fmla="*/ 3637564 w 4239875"/>
              <a:gd name="connsiteY17611" fmla="*/ 472240 h 4527226"/>
              <a:gd name="connsiteX17612" fmla="*/ 3638031 w 4239875"/>
              <a:gd name="connsiteY17612" fmla="*/ 472426 h 4527226"/>
              <a:gd name="connsiteX17613" fmla="*/ 3437395 w 4239875"/>
              <a:gd name="connsiteY17613" fmla="*/ 470637 h 4527226"/>
              <a:gd name="connsiteX17614" fmla="*/ 3438116 w 4239875"/>
              <a:gd name="connsiteY17614" fmla="*/ 480798 h 4527226"/>
              <a:gd name="connsiteX17615" fmla="*/ 3438277 w 4239875"/>
              <a:gd name="connsiteY17615" fmla="*/ 480094 h 4527226"/>
              <a:gd name="connsiteX17616" fmla="*/ 3437502 w 4239875"/>
              <a:gd name="connsiteY17616" fmla="*/ 476563 h 4527226"/>
              <a:gd name="connsiteX17617" fmla="*/ 3438971 w 4239875"/>
              <a:gd name="connsiteY17617" fmla="*/ 477077 h 4527226"/>
              <a:gd name="connsiteX17618" fmla="*/ 3440309 w 4239875"/>
              <a:gd name="connsiteY17618" fmla="*/ 471254 h 4527226"/>
              <a:gd name="connsiteX17619" fmla="*/ 3437395 w 4239875"/>
              <a:gd name="connsiteY17619" fmla="*/ 470637 h 4527226"/>
              <a:gd name="connsiteX17620" fmla="*/ 3791307 w 4239875"/>
              <a:gd name="connsiteY17620" fmla="*/ 470378 h 4527226"/>
              <a:gd name="connsiteX17621" fmla="*/ 3779447 w 4239875"/>
              <a:gd name="connsiteY17621" fmla="*/ 475474 h 4527226"/>
              <a:gd name="connsiteX17622" fmla="*/ 3777986 w 4239875"/>
              <a:gd name="connsiteY17622" fmla="*/ 478838 h 4527226"/>
              <a:gd name="connsiteX17623" fmla="*/ 3769226 w 4239875"/>
              <a:gd name="connsiteY17623" fmla="*/ 501620 h 4527226"/>
              <a:gd name="connsiteX17624" fmla="*/ 3758331 w 4239875"/>
              <a:gd name="connsiteY17624" fmla="*/ 524950 h 4527226"/>
              <a:gd name="connsiteX17625" fmla="*/ 3762358 w 4239875"/>
              <a:gd name="connsiteY17625" fmla="*/ 535460 h 4527226"/>
              <a:gd name="connsiteX17626" fmla="*/ 3791307 w 4239875"/>
              <a:gd name="connsiteY17626" fmla="*/ 470378 h 4527226"/>
              <a:gd name="connsiteX17627" fmla="*/ 3915263 w 4239875"/>
              <a:gd name="connsiteY17627" fmla="*/ 466954 h 4527226"/>
              <a:gd name="connsiteX17628" fmla="*/ 3912605 w 4239875"/>
              <a:gd name="connsiteY17628" fmla="*/ 473657 h 4527226"/>
              <a:gd name="connsiteX17629" fmla="*/ 3911285 w 4239875"/>
              <a:gd name="connsiteY17629" fmla="*/ 473165 h 4527226"/>
              <a:gd name="connsiteX17630" fmla="*/ 3914046 w 4239875"/>
              <a:gd name="connsiteY17630" fmla="*/ 468826 h 4527226"/>
              <a:gd name="connsiteX17631" fmla="*/ 3433387 w 4239875"/>
              <a:gd name="connsiteY17631" fmla="*/ 466886 h 4527226"/>
              <a:gd name="connsiteX17632" fmla="*/ 3429322 w 4239875"/>
              <a:gd name="connsiteY17632" fmla="*/ 471151 h 4527226"/>
              <a:gd name="connsiteX17633" fmla="*/ 3429041 w 4239875"/>
              <a:gd name="connsiteY17633" fmla="*/ 471733 h 4527226"/>
              <a:gd name="connsiteX17634" fmla="*/ 3430575 w 4239875"/>
              <a:gd name="connsiteY17634" fmla="*/ 474420 h 4527226"/>
              <a:gd name="connsiteX17635" fmla="*/ 3428264 w 4239875"/>
              <a:gd name="connsiteY17635" fmla="*/ 477824 h 4527226"/>
              <a:gd name="connsiteX17636" fmla="*/ 3429077 w 4239875"/>
              <a:gd name="connsiteY17636" fmla="*/ 477720 h 4527226"/>
              <a:gd name="connsiteX17637" fmla="*/ 3428913 w 4239875"/>
              <a:gd name="connsiteY17637" fmla="*/ 477487 h 4527226"/>
              <a:gd name="connsiteX17638" fmla="*/ 3431349 w 4239875"/>
              <a:gd name="connsiteY17638" fmla="*/ 476204 h 4527226"/>
              <a:gd name="connsiteX17639" fmla="*/ 3433387 w 4239875"/>
              <a:gd name="connsiteY17639" fmla="*/ 466886 h 4527226"/>
              <a:gd name="connsiteX17640" fmla="*/ 3635753 w 4239875"/>
              <a:gd name="connsiteY17640" fmla="*/ 466654 h 4527226"/>
              <a:gd name="connsiteX17641" fmla="*/ 3632080 w 4239875"/>
              <a:gd name="connsiteY17641" fmla="*/ 470516 h 4527226"/>
              <a:gd name="connsiteX17642" fmla="*/ 3631740 w 4239875"/>
              <a:gd name="connsiteY17642" fmla="*/ 477005 h 4527226"/>
              <a:gd name="connsiteX17643" fmla="*/ 3637241 w 4239875"/>
              <a:gd name="connsiteY17643" fmla="*/ 477774 h 4527226"/>
              <a:gd name="connsiteX17644" fmla="*/ 3637617 w 4239875"/>
              <a:gd name="connsiteY17644" fmla="*/ 477378 h 4527226"/>
              <a:gd name="connsiteX17645" fmla="*/ 3639134 w 4239875"/>
              <a:gd name="connsiteY17645" fmla="*/ 472863 h 4527226"/>
              <a:gd name="connsiteX17646" fmla="*/ 3639364 w 4239875"/>
              <a:gd name="connsiteY17646" fmla="*/ 472178 h 4527226"/>
              <a:gd name="connsiteX17647" fmla="*/ 3635753 w 4239875"/>
              <a:gd name="connsiteY17647" fmla="*/ 466654 h 4527226"/>
              <a:gd name="connsiteX17648" fmla="*/ 3436578 w 4239875"/>
              <a:gd name="connsiteY17648" fmla="*/ 464585 h 4527226"/>
              <a:gd name="connsiteX17649" fmla="*/ 3435540 w 4239875"/>
              <a:gd name="connsiteY17649" fmla="*/ 467288 h 4527226"/>
              <a:gd name="connsiteX17650" fmla="*/ 3439295 w 4239875"/>
              <a:gd name="connsiteY17650" fmla="*/ 466156 h 4527226"/>
              <a:gd name="connsiteX17651" fmla="*/ 3436578 w 4239875"/>
              <a:gd name="connsiteY17651" fmla="*/ 464585 h 4527226"/>
              <a:gd name="connsiteX17652" fmla="*/ 215479 w 4239875"/>
              <a:gd name="connsiteY17652" fmla="*/ 464350 h 4527226"/>
              <a:gd name="connsiteX17653" fmla="*/ 207038 w 4239875"/>
              <a:gd name="connsiteY17653" fmla="*/ 465444 h 4527226"/>
              <a:gd name="connsiteX17654" fmla="*/ 223804 w 4239875"/>
              <a:gd name="connsiteY17654" fmla="*/ 472793 h 4527226"/>
              <a:gd name="connsiteX17655" fmla="*/ 221572 w 4239875"/>
              <a:gd name="connsiteY17655" fmla="*/ 469478 h 4527226"/>
              <a:gd name="connsiteX17656" fmla="*/ 225955 w 4239875"/>
              <a:gd name="connsiteY17656" fmla="*/ 466604 h 4527226"/>
              <a:gd name="connsiteX17657" fmla="*/ 222476 w 4239875"/>
              <a:gd name="connsiteY17657" fmla="*/ 465673 h 4527226"/>
              <a:gd name="connsiteX17658" fmla="*/ 219537 w 4239875"/>
              <a:gd name="connsiteY17658" fmla="*/ 467522 h 4527226"/>
              <a:gd name="connsiteX17659" fmla="*/ 490663 w 4239875"/>
              <a:gd name="connsiteY17659" fmla="*/ 463923 h 4527226"/>
              <a:gd name="connsiteX17660" fmla="*/ 493520 w 4239875"/>
              <a:gd name="connsiteY17660" fmla="*/ 466872 h 4527226"/>
              <a:gd name="connsiteX17661" fmla="*/ 494520 w 4239875"/>
              <a:gd name="connsiteY17661" fmla="*/ 471186 h 4527226"/>
              <a:gd name="connsiteX17662" fmla="*/ 492137 w 4239875"/>
              <a:gd name="connsiteY17662" fmla="*/ 474761 h 4527226"/>
              <a:gd name="connsiteX17663" fmla="*/ 488625 w 4239875"/>
              <a:gd name="connsiteY17663" fmla="*/ 469281 h 4527226"/>
              <a:gd name="connsiteX17664" fmla="*/ 430337 w 4239875"/>
              <a:gd name="connsiteY17664" fmla="*/ 462714 h 4527226"/>
              <a:gd name="connsiteX17665" fmla="*/ 422443 w 4239875"/>
              <a:gd name="connsiteY17665" fmla="*/ 462752 h 4527226"/>
              <a:gd name="connsiteX17666" fmla="*/ 458870 w 4239875"/>
              <a:gd name="connsiteY17666" fmla="*/ 523963 h 4527226"/>
              <a:gd name="connsiteX17667" fmla="*/ 461628 w 4239875"/>
              <a:gd name="connsiteY17667" fmla="*/ 513051 h 4527226"/>
              <a:gd name="connsiteX17668" fmla="*/ 448056 w 4239875"/>
              <a:gd name="connsiteY17668" fmla="*/ 491170 h 4527226"/>
              <a:gd name="connsiteX17669" fmla="*/ 436667 w 4239875"/>
              <a:gd name="connsiteY17669" fmla="*/ 469581 h 4527226"/>
              <a:gd name="connsiteX17670" fmla="*/ 434821 w 4239875"/>
              <a:gd name="connsiteY17670" fmla="*/ 466412 h 4527226"/>
              <a:gd name="connsiteX17671" fmla="*/ 430337 w 4239875"/>
              <a:gd name="connsiteY17671" fmla="*/ 462714 h 4527226"/>
              <a:gd name="connsiteX17672" fmla="*/ 128403 w 4239875"/>
              <a:gd name="connsiteY17672" fmla="*/ 462682 h 4527226"/>
              <a:gd name="connsiteX17673" fmla="*/ 158078 w 4239875"/>
              <a:gd name="connsiteY17673" fmla="*/ 525163 h 4527226"/>
              <a:gd name="connsiteX17674" fmla="*/ 149311 w 4239875"/>
              <a:gd name="connsiteY17674" fmla="*/ 530796 h 4527226"/>
              <a:gd name="connsiteX17675" fmla="*/ 138075 w 4239875"/>
              <a:gd name="connsiteY17675" fmla="*/ 503348 h 4527226"/>
              <a:gd name="connsiteX17676" fmla="*/ 141054 w 4239875"/>
              <a:gd name="connsiteY17676" fmla="*/ 501891 h 4527226"/>
              <a:gd name="connsiteX17677" fmla="*/ 136545 w 4239875"/>
              <a:gd name="connsiteY17677" fmla="*/ 499611 h 4527226"/>
              <a:gd name="connsiteX17678" fmla="*/ 127608 w 4239875"/>
              <a:gd name="connsiteY17678" fmla="*/ 477777 h 4527226"/>
              <a:gd name="connsiteX17679" fmla="*/ 126755 w 4239875"/>
              <a:gd name="connsiteY17679" fmla="*/ 470493 h 4527226"/>
              <a:gd name="connsiteX17680" fmla="*/ 127093 w 4239875"/>
              <a:gd name="connsiteY17680" fmla="*/ 463261 h 4527226"/>
              <a:gd name="connsiteX17681" fmla="*/ 1008705 w 4239875"/>
              <a:gd name="connsiteY17681" fmla="*/ 461648 h 4527226"/>
              <a:gd name="connsiteX17682" fmla="*/ 1002954 w 4239875"/>
              <a:gd name="connsiteY17682" fmla="*/ 464318 h 4527226"/>
              <a:gd name="connsiteX17683" fmla="*/ 1014259 w 4239875"/>
              <a:gd name="connsiteY17683" fmla="*/ 465789 h 4527226"/>
              <a:gd name="connsiteX17684" fmla="*/ 1012529 w 4239875"/>
              <a:gd name="connsiteY17684" fmla="*/ 463877 h 4527226"/>
              <a:gd name="connsiteX17685" fmla="*/ 1008705 w 4239875"/>
              <a:gd name="connsiteY17685" fmla="*/ 461648 h 4527226"/>
              <a:gd name="connsiteX17686" fmla="*/ 674148 w 4239875"/>
              <a:gd name="connsiteY17686" fmla="*/ 461095 h 4527226"/>
              <a:gd name="connsiteX17687" fmla="*/ 678326 w 4239875"/>
              <a:gd name="connsiteY17687" fmla="*/ 480918 h 4527226"/>
              <a:gd name="connsiteX17688" fmla="*/ 674148 w 4239875"/>
              <a:gd name="connsiteY17688" fmla="*/ 461095 h 4527226"/>
              <a:gd name="connsiteX17689" fmla="*/ 3644001 w 4239875"/>
              <a:gd name="connsiteY17689" fmla="*/ 460265 h 4527226"/>
              <a:gd name="connsiteX17690" fmla="*/ 3641133 w 4239875"/>
              <a:gd name="connsiteY17690" fmla="*/ 461044 h 4527226"/>
              <a:gd name="connsiteX17691" fmla="*/ 3642734 w 4239875"/>
              <a:gd name="connsiteY17691" fmla="*/ 461402 h 4527226"/>
              <a:gd name="connsiteX17692" fmla="*/ 238101 w 4239875"/>
              <a:gd name="connsiteY17692" fmla="*/ 459702 h 4527226"/>
              <a:gd name="connsiteX17693" fmla="*/ 235772 w 4239875"/>
              <a:gd name="connsiteY17693" fmla="*/ 473860 h 4527226"/>
              <a:gd name="connsiteX17694" fmla="*/ 238498 w 4239875"/>
              <a:gd name="connsiteY17694" fmla="*/ 485187 h 4527226"/>
              <a:gd name="connsiteX17695" fmla="*/ 238117 w 4239875"/>
              <a:gd name="connsiteY17695" fmla="*/ 485986 h 4527226"/>
              <a:gd name="connsiteX17696" fmla="*/ 238615 w 4239875"/>
              <a:gd name="connsiteY17696" fmla="*/ 485669 h 4527226"/>
              <a:gd name="connsiteX17697" fmla="*/ 238702 w 4239875"/>
              <a:gd name="connsiteY17697" fmla="*/ 486032 h 4527226"/>
              <a:gd name="connsiteX17698" fmla="*/ 238997 w 4239875"/>
              <a:gd name="connsiteY17698" fmla="*/ 485427 h 4527226"/>
              <a:gd name="connsiteX17699" fmla="*/ 239005 w 4239875"/>
              <a:gd name="connsiteY17699" fmla="*/ 485420 h 4527226"/>
              <a:gd name="connsiteX17700" fmla="*/ 241987 w 4239875"/>
              <a:gd name="connsiteY17700" fmla="*/ 482240 h 4527226"/>
              <a:gd name="connsiteX17701" fmla="*/ 240764 w 4239875"/>
              <a:gd name="connsiteY17701" fmla="*/ 481823 h 4527226"/>
              <a:gd name="connsiteX17702" fmla="*/ 241865 w 4239875"/>
              <a:gd name="connsiteY17702" fmla="*/ 480246 h 4527226"/>
              <a:gd name="connsiteX17703" fmla="*/ 249679 w 4239875"/>
              <a:gd name="connsiteY17703" fmla="*/ 487480 h 4527226"/>
              <a:gd name="connsiteX17704" fmla="*/ 243355 w 4239875"/>
              <a:gd name="connsiteY17704" fmla="*/ 464539 h 4527226"/>
              <a:gd name="connsiteX17705" fmla="*/ 238101 w 4239875"/>
              <a:gd name="connsiteY17705" fmla="*/ 459702 h 4527226"/>
              <a:gd name="connsiteX17706" fmla="*/ 755822 w 4239875"/>
              <a:gd name="connsiteY17706" fmla="*/ 459001 h 4527226"/>
              <a:gd name="connsiteX17707" fmla="*/ 749238 w 4239875"/>
              <a:gd name="connsiteY17707" fmla="*/ 461005 h 4527226"/>
              <a:gd name="connsiteX17708" fmla="*/ 759749 w 4239875"/>
              <a:gd name="connsiteY17708" fmla="*/ 462593 h 4527226"/>
              <a:gd name="connsiteX17709" fmla="*/ 755822 w 4239875"/>
              <a:gd name="connsiteY17709" fmla="*/ 459001 h 4527226"/>
              <a:gd name="connsiteX17710" fmla="*/ 3511381 w 4239875"/>
              <a:gd name="connsiteY17710" fmla="*/ 458896 h 4527226"/>
              <a:gd name="connsiteX17711" fmla="*/ 3510748 w 4239875"/>
              <a:gd name="connsiteY17711" fmla="*/ 459655 h 4527226"/>
              <a:gd name="connsiteX17712" fmla="*/ 3497121 w 4239875"/>
              <a:gd name="connsiteY17712" fmla="*/ 483568 h 4527226"/>
              <a:gd name="connsiteX17713" fmla="*/ 3501240 w 4239875"/>
              <a:gd name="connsiteY17713" fmla="*/ 480392 h 4527226"/>
              <a:gd name="connsiteX17714" fmla="*/ 3506835 w 4239875"/>
              <a:gd name="connsiteY17714" fmla="*/ 472483 h 4527226"/>
              <a:gd name="connsiteX17715" fmla="*/ 3375211 w 4239875"/>
              <a:gd name="connsiteY17715" fmla="*/ 458792 h 4527226"/>
              <a:gd name="connsiteX17716" fmla="*/ 3373051 w 4239875"/>
              <a:gd name="connsiteY17716" fmla="*/ 465243 h 4527226"/>
              <a:gd name="connsiteX17717" fmla="*/ 3374952 w 4239875"/>
              <a:gd name="connsiteY17717" fmla="*/ 463681 h 4527226"/>
              <a:gd name="connsiteX17718" fmla="*/ 3375682 w 4239875"/>
              <a:gd name="connsiteY17718" fmla="*/ 491942 h 4527226"/>
              <a:gd name="connsiteX17719" fmla="*/ 3379773 w 4239875"/>
              <a:gd name="connsiteY17719" fmla="*/ 488830 h 4527226"/>
              <a:gd name="connsiteX17720" fmla="*/ 3385660 w 4239875"/>
              <a:gd name="connsiteY17720" fmla="*/ 462786 h 4527226"/>
              <a:gd name="connsiteX17721" fmla="*/ 3375211 w 4239875"/>
              <a:gd name="connsiteY17721" fmla="*/ 458792 h 4527226"/>
              <a:gd name="connsiteX17722" fmla="*/ 3236552 w 4239875"/>
              <a:gd name="connsiteY17722" fmla="*/ 458782 h 4527226"/>
              <a:gd name="connsiteX17723" fmla="*/ 3233419 w 4239875"/>
              <a:gd name="connsiteY17723" fmla="*/ 467618 h 4527226"/>
              <a:gd name="connsiteX17724" fmla="*/ 3236596 w 4239875"/>
              <a:gd name="connsiteY17724" fmla="*/ 468170 h 4527226"/>
              <a:gd name="connsiteX17725" fmla="*/ 3236552 w 4239875"/>
              <a:gd name="connsiteY17725" fmla="*/ 458782 h 4527226"/>
              <a:gd name="connsiteX17726" fmla="*/ 3611829 w 4239875"/>
              <a:gd name="connsiteY17726" fmla="*/ 458297 h 4527226"/>
              <a:gd name="connsiteX17727" fmla="*/ 3611324 w 4239875"/>
              <a:gd name="connsiteY17727" fmla="*/ 463774 h 4527226"/>
              <a:gd name="connsiteX17728" fmla="*/ 3609015 w 4239875"/>
              <a:gd name="connsiteY17728" fmla="*/ 467962 h 4527226"/>
              <a:gd name="connsiteX17729" fmla="*/ 3608650 w 4239875"/>
              <a:gd name="connsiteY17729" fmla="*/ 462059 h 4527226"/>
              <a:gd name="connsiteX17730" fmla="*/ 3611829 w 4239875"/>
              <a:gd name="connsiteY17730" fmla="*/ 458297 h 4527226"/>
              <a:gd name="connsiteX17731" fmla="*/ 3596276 w 4239875"/>
              <a:gd name="connsiteY17731" fmla="*/ 457096 h 4527226"/>
              <a:gd name="connsiteX17732" fmla="*/ 3596020 w 4239875"/>
              <a:gd name="connsiteY17732" fmla="*/ 458185 h 4527226"/>
              <a:gd name="connsiteX17733" fmla="*/ 3596046 w 4239875"/>
              <a:gd name="connsiteY17733" fmla="*/ 457778 h 4527226"/>
              <a:gd name="connsiteX17734" fmla="*/ 3800467 w 4239875"/>
              <a:gd name="connsiteY17734" fmla="*/ 456604 h 4527226"/>
              <a:gd name="connsiteX17735" fmla="*/ 3800451 w 4239875"/>
              <a:gd name="connsiteY17735" fmla="*/ 456978 h 4527226"/>
              <a:gd name="connsiteX17736" fmla="*/ 3800385 w 4239875"/>
              <a:gd name="connsiteY17736" fmla="*/ 456679 h 4527226"/>
              <a:gd name="connsiteX17737" fmla="*/ 1097992 w 4239875"/>
              <a:gd name="connsiteY17737" fmla="*/ 453718 h 4527226"/>
              <a:gd name="connsiteX17738" fmla="*/ 1111094 w 4239875"/>
              <a:gd name="connsiteY17738" fmla="*/ 480581 h 4527226"/>
              <a:gd name="connsiteX17739" fmla="*/ 1114902 w 4239875"/>
              <a:gd name="connsiteY17739" fmla="*/ 476895 h 4527226"/>
              <a:gd name="connsiteX17740" fmla="*/ 1105593 w 4239875"/>
              <a:gd name="connsiteY17740" fmla="*/ 455629 h 4527226"/>
              <a:gd name="connsiteX17741" fmla="*/ 1097992 w 4239875"/>
              <a:gd name="connsiteY17741" fmla="*/ 453718 h 4527226"/>
              <a:gd name="connsiteX17742" fmla="*/ 119268 w 4239875"/>
              <a:gd name="connsiteY17742" fmla="*/ 452221 h 4527226"/>
              <a:gd name="connsiteX17743" fmla="*/ 124142 w 4239875"/>
              <a:gd name="connsiteY17743" fmla="*/ 457034 h 4527226"/>
              <a:gd name="connsiteX17744" fmla="*/ 120819 w 4239875"/>
              <a:gd name="connsiteY17744" fmla="*/ 458530 h 4527226"/>
              <a:gd name="connsiteX17745" fmla="*/ 3934336 w 4239875"/>
              <a:gd name="connsiteY17745" fmla="*/ 448730 h 4527226"/>
              <a:gd name="connsiteX17746" fmla="*/ 3934520 w 4239875"/>
              <a:gd name="connsiteY17746" fmla="*/ 448799 h 4527226"/>
              <a:gd name="connsiteX17747" fmla="*/ 3935008 w 4239875"/>
              <a:gd name="connsiteY17747" fmla="*/ 448985 h 4527226"/>
              <a:gd name="connsiteX17748" fmla="*/ 3485993 w 4239875"/>
              <a:gd name="connsiteY17748" fmla="*/ 448210 h 4527226"/>
              <a:gd name="connsiteX17749" fmla="*/ 3473962 w 4239875"/>
              <a:gd name="connsiteY17749" fmla="*/ 468947 h 4527226"/>
              <a:gd name="connsiteX17750" fmla="*/ 3471959 w 4239875"/>
              <a:gd name="connsiteY17750" fmla="*/ 475663 h 4527226"/>
              <a:gd name="connsiteX17751" fmla="*/ 3468886 w 4239875"/>
              <a:gd name="connsiteY17751" fmla="*/ 489106 h 4527226"/>
              <a:gd name="connsiteX17752" fmla="*/ 3468125 w 4239875"/>
              <a:gd name="connsiteY17752" fmla="*/ 488526 h 4527226"/>
              <a:gd name="connsiteX17753" fmla="*/ 3466697 w 4239875"/>
              <a:gd name="connsiteY17753" fmla="*/ 493314 h 4527226"/>
              <a:gd name="connsiteX17754" fmla="*/ 3484979 w 4239875"/>
              <a:gd name="connsiteY17754" fmla="*/ 484698 h 4527226"/>
              <a:gd name="connsiteX17755" fmla="*/ 3475447 w 4239875"/>
              <a:gd name="connsiteY17755" fmla="*/ 477436 h 4527226"/>
              <a:gd name="connsiteX17756" fmla="*/ 3483053 w 4239875"/>
              <a:gd name="connsiteY17756" fmla="*/ 470472 h 4527226"/>
              <a:gd name="connsiteX17757" fmla="*/ 3487908 w 4239875"/>
              <a:gd name="connsiteY17757" fmla="*/ 465186 h 4527226"/>
              <a:gd name="connsiteX17758" fmla="*/ 3487505 w 4239875"/>
              <a:gd name="connsiteY17758" fmla="*/ 465033 h 4527226"/>
              <a:gd name="connsiteX17759" fmla="*/ 3488771 w 4239875"/>
              <a:gd name="connsiteY17759" fmla="*/ 464246 h 4527226"/>
              <a:gd name="connsiteX17760" fmla="*/ 3489186 w 4239875"/>
              <a:gd name="connsiteY17760" fmla="*/ 463793 h 4527226"/>
              <a:gd name="connsiteX17761" fmla="*/ 3485993 w 4239875"/>
              <a:gd name="connsiteY17761" fmla="*/ 448210 h 4527226"/>
              <a:gd name="connsiteX17762" fmla="*/ 681212 w 4239875"/>
              <a:gd name="connsiteY17762" fmla="*/ 448204 h 4527226"/>
              <a:gd name="connsiteX17763" fmla="*/ 676376 w 4239875"/>
              <a:gd name="connsiteY17763" fmla="*/ 452886 h 4527226"/>
              <a:gd name="connsiteX17764" fmla="*/ 682261 w 4239875"/>
              <a:gd name="connsiteY17764" fmla="*/ 458963 h 4527226"/>
              <a:gd name="connsiteX17765" fmla="*/ 687096 w 4239875"/>
              <a:gd name="connsiteY17765" fmla="*/ 454281 h 4527226"/>
              <a:gd name="connsiteX17766" fmla="*/ 681212 w 4239875"/>
              <a:gd name="connsiteY17766" fmla="*/ 448204 h 4527226"/>
              <a:gd name="connsiteX17767" fmla="*/ 3932585 w 4239875"/>
              <a:gd name="connsiteY17767" fmla="*/ 448064 h 4527226"/>
              <a:gd name="connsiteX17768" fmla="*/ 3933603 w 4239875"/>
              <a:gd name="connsiteY17768" fmla="*/ 448451 h 4527226"/>
              <a:gd name="connsiteX17769" fmla="*/ 3934336 w 4239875"/>
              <a:gd name="connsiteY17769" fmla="*/ 448730 h 4527226"/>
              <a:gd name="connsiteX17770" fmla="*/ 323978 w 4239875"/>
              <a:gd name="connsiteY17770" fmla="*/ 448006 h 4527226"/>
              <a:gd name="connsiteX17771" fmla="*/ 316652 w 4239875"/>
              <a:gd name="connsiteY17771" fmla="*/ 457265 h 4527226"/>
              <a:gd name="connsiteX17772" fmla="*/ 327639 w 4239875"/>
              <a:gd name="connsiteY17772" fmla="*/ 455278 h 4527226"/>
              <a:gd name="connsiteX17773" fmla="*/ 323978 w 4239875"/>
              <a:gd name="connsiteY17773" fmla="*/ 448006 h 4527226"/>
              <a:gd name="connsiteX17774" fmla="*/ 3662900 w 4239875"/>
              <a:gd name="connsiteY17774" fmla="*/ 446676 h 4527226"/>
              <a:gd name="connsiteX17775" fmla="*/ 3660889 w 4239875"/>
              <a:gd name="connsiteY17775" fmla="*/ 454271 h 4527226"/>
              <a:gd name="connsiteX17776" fmla="*/ 3660190 w 4239875"/>
              <a:gd name="connsiteY17776" fmla="*/ 454484 h 4527226"/>
              <a:gd name="connsiteX17777" fmla="*/ 832476 w 4239875"/>
              <a:gd name="connsiteY17777" fmla="*/ 446243 h 4527226"/>
              <a:gd name="connsiteX17778" fmla="*/ 827462 w 4239875"/>
              <a:gd name="connsiteY17778" fmla="*/ 449042 h 4527226"/>
              <a:gd name="connsiteX17779" fmla="*/ 841658 w 4239875"/>
              <a:gd name="connsiteY17779" fmla="*/ 454106 h 4527226"/>
              <a:gd name="connsiteX17780" fmla="*/ 836261 w 4239875"/>
              <a:gd name="connsiteY17780" fmla="*/ 447575 h 4527226"/>
              <a:gd name="connsiteX17781" fmla="*/ 832476 w 4239875"/>
              <a:gd name="connsiteY17781" fmla="*/ 446243 h 4527226"/>
              <a:gd name="connsiteX17782" fmla="*/ 119223 w 4239875"/>
              <a:gd name="connsiteY17782" fmla="*/ 446129 h 4527226"/>
              <a:gd name="connsiteX17783" fmla="*/ 119924 w 4239875"/>
              <a:gd name="connsiteY17783" fmla="*/ 447273 h 4527226"/>
              <a:gd name="connsiteX17784" fmla="*/ 118960 w 4239875"/>
              <a:gd name="connsiteY17784" fmla="*/ 450967 h 4527226"/>
              <a:gd name="connsiteX17785" fmla="*/ 118641 w 4239875"/>
              <a:gd name="connsiteY17785" fmla="*/ 449668 h 4527226"/>
              <a:gd name="connsiteX17786" fmla="*/ 119223 w 4239875"/>
              <a:gd name="connsiteY17786" fmla="*/ 446129 h 4527226"/>
              <a:gd name="connsiteX17787" fmla="*/ 797697 w 4239875"/>
              <a:gd name="connsiteY17787" fmla="*/ 445854 h 4527226"/>
              <a:gd name="connsiteX17788" fmla="*/ 848602 w 4239875"/>
              <a:gd name="connsiteY17788" fmla="*/ 575280 h 4527226"/>
              <a:gd name="connsiteX17789" fmla="*/ 847072 w 4239875"/>
              <a:gd name="connsiteY17789" fmla="*/ 575340 h 4527226"/>
              <a:gd name="connsiteX17790" fmla="*/ 851876 w 4239875"/>
              <a:gd name="connsiteY17790" fmla="*/ 583603 h 4527226"/>
              <a:gd name="connsiteX17791" fmla="*/ 860205 w 4239875"/>
              <a:gd name="connsiteY17791" fmla="*/ 604783 h 4527226"/>
              <a:gd name="connsiteX17792" fmla="*/ 892213 w 4239875"/>
              <a:gd name="connsiteY17792" fmla="*/ 684377 h 4527226"/>
              <a:gd name="connsiteX17793" fmla="*/ 905289 w 4239875"/>
              <a:gd name="connsiteY17793" fmla="*/ 720827 h 4527226"/>
              <a:gd name="connsiteX17794" fmla="*/ 918918 w 4239875"/>
              <a:gd name="connsiteY17794" fmla="*/ 742661 h 4527226"/>
              <a:gd name="connsiteX17795" fmla="*/ 925702 w 4239875"/>
              <a:gd name="connsiteY17795" fmla="*/ 736092 h 4527226"/>
              <a:gd name="connsiteX17796" fmla="*/ 921401 w 4239875"/>
              <a:gd name="connsiteY17796" fmla="*/ 725833 h 4527226"/>
              <a:gd name="connsiteX17797" fmla="*/ 913768 w 4239875"/>
              <a:gd name="connsiteY17797" fmla="*/ 704376 h 4527226"/>
              <a:gd name="connsiteX17798" fmla="*/ 898570 w 4239875"/>
              <a:gd name="connsiteY17798" fmla="*/ 663796 h 4527226"/>
              <a:gd name="connsiteX17799" fmla="*/ 867372 w 4239875"/>
              <a:gd name="connsiteY17799" fmla="*/ 583420 h 4527226"/>
              <a:gd name="connsiteX17800" fmla="*/ 834457 w 4239875"/>
              <a:gd name="connsiteY17800" fmla="*/ 506764 h 4527226"/>
              <a:gd name="connsiteX17801" fmla="*/ 824723 w 4239875"/>
              <a:gd name="connsiteY17801" fmla="*/ 487339 h 4527226"/>
              <a:gd name="connsiteX17802" fmla="*/ 822178 w 4239875"/>
              <a:gd name="connsiteY17802" fmla="*/ 469199 h 4527226"/>
              <a:gd name="connsiteX17803" fmla="*/ 813636 w 4239875"/>
              <a:gd name="connsiteY17803" fmla="*/ 454074 h 4527226"/>
              <a:gd name="connsiteX17804" fmla="*/ 797697 w 4239875"/>
              <a:gd name="connsiteY17804" fmla="*/ 445854 h 4527226"/>
              <a:gd name="connsiteX17805" fmla="*/ 3887342 w 4239875"/>
              <a:gd name="connsiteY17805" fmla="*/ 444116 h 4527226"/>
              <a:gd name="connsiteX17806" fmla="*/ 3884567 w 4239875"/>
              <a:gd name="connsiteY17806" fmla="*/ 451769 h 4527226"/>
              <a:gd name="connsiteX17807" fmla="*/ 3895711 w 4239875"/>
              <a:gd name="connsiteY17807" fmla="*/ 452445 h 4527226"/>
              <a:gd name="connsiteX17808" fmla="*/ 3887342 w 4239875"/>
              <a:gd name="connsiteY17808" fmla="*/ 444116 h 4527226"/>
              <a:gd name="connsiteX17809" fmla="*/ 3930866 w 4239875"/>
              <a:gd name="connsiteY17809" fmla="*/ 443357 h 4527226"/>
              <a:gd name="connsiteX17810" fmla="*/ 3932079 w 4239875"/>
              <a:gd name="connsiteY17810" fmla="*/ 447716 h 4527226"/>
              <a:gd name="connsiteX17811" fmla="*/ 3932393 w 4239875"/>
              <a:gd name="connsiteY17811" fmla="*/ 447992 h 4527226"/>
              <a:gd name="connsiteX17812" fmla="*/ 3935306 w 4239875"/>
              <a:gd name="connsiteY17812" fmla="*/ 450547 h 4527226"/>
              <a:gd name="connsiteX17813" fmla="*/ 3935231 w 4239875"/>
              <a:gd name="connsiteY17813" fmla="*/ 450723 h 4527226"/>
              <a:gd name="connsiteX17814" fmla="*/ 3943699 w 4239875"/>
              <a:gd name="connsiteY17814" fmla="*/ 462174 h 4527226"/>
              <a:gd name="connsiteX17815" fmla="*/ 3931718 w 4239875"/>
              <a:gd name="connsiteY17815" fmla="*/ 487231 h 4527226"/>
              <a:gd name="connsiteX17816" fmla="*/ 3922546 w 4239875"/>
              <a:gd name="connsiteY17816" fmla="*/ 512836 h 4527226"/>
              <a:gd name="connsiteX17817" fmla="*/ 3921766 w 4239875"/>
              <a:gd name="connsiteY17817" fmla="*/ 514216 h 4527226"/>
              <a:gd name="connsiteX17818" fmla="*/ 3922072 w 4239875"/>
              <a:gd name="connsiteY17818" fmla="*/ 511125 h 4527226"/>
              <a:gd name="connsiteX17819" fmla="*/ 3923877 w 4239875"/>
              <a:gd name="connsiteY17819" fmla="*/ 478927 h 4527226"/>
              <a:gd name="connsiteX17820" fmla="*/ 3930901 w 4239875"/>
              <a:gd name="connsiteY17820" fmla="*/ 463013 h 4527226"/>
              <a:gd name="connsiteX17821" fmla="*/ 3931719 w 4239875"/>
              <a:gd name="connsiteY17821" fmla="*/ 459710 h 4527226"/>
              <a:gd name="connsiteX17822" fmla="*/ 3927726 w 4239875"/>
              <a:gd name="connsiteY17822" fmla="*/ 458630 h 4527226"/>
              <a:gd name="connsiteX17823" fmla="*/ 3923768 w 4239875"/>
              <a:gd name="connsiteY17823" fmla="*/ 453862 h 4527226"/>
              <a:gd name="connsiteX17824" fmla="*/ 3930501 w 4239875"/>
              <a:gd name="connsiteY17824" fmla="*/ 443497 h 4527226"/>
              <a:gd name="connsiteX17825" fmla="*/ 3938513 w 4239875"/>
              <a:gd name="connsiteY17825" fmla="*/ 443036 h 4527226"/>
              <a:gd name="connsiteX17826" fmla="*/ 3937548 w 4239875"/>
              <a:gd name="connsiteY17826" fmla="*/ 445297 h 4527226"/>
              <a:gd name="connsiteX17827" fmla="*/ 3937333 w 4239875"/>
              <a:gd name="connsiteY17827" fmla="*/ 444076 h 4527226"/>
              <a:gd name="connsiteX17828" fmla="*/ 408850 w 4239875"/>
              <a:gd name="connsiteY17828" fmla="*/ 442631 h 4527226"/>
              <a:gd name="connsiteX17829" fmla="*/ 411931 w 4239875"/>
              <a:gd name="connsiteY17829" fmla="*/ 451423 h 4527226"/>
              <a:gd name="connsiteX17830" fmla="*/ 411852 w 4239875"/>
              <a:gd name="connsiteY17830" fmla="*/ 450948 h 4527226"/>
              <a:gd name="connsiteX17831" fmla="*/ 414989 w 4239875"/>
              <a:gd name="connsiteY17831" fmla="*/ 449985 h 4527226"/>
              <a:gd name="connsiteX17832" fmla="*/ 415007 w 4239875"/>
              <a:gd name="connsiteY17832" fmla="*/ 447101 h 4527226"/>
              <a:gd name="connsiteX17833" fmla="*/ 412123 w 4239875"/>
              <a:gd name="connsiteY17833" fmla="*/ 447025 h 4527226"/>
              <a:gd name="connsiteX17834" fmla="*/ 411782 w 4239875"/>
              <a:gd name="connsiteY17834" fmla="*/ 450524 h 4527226"/>
              <a:gd name="connsiteX17835" fmla="*/ 411092 w 4239875"/>
              <a:gd name="connsiteY17835" fmla="*/ 446349 h 4527226"/>
              <a:gd name="connsiteX17836" fmla="*/ 408850 w 4239875"/>
              <a:gd name="connsiteY17836" fmla="*/ 442631 h 4527226"/>
              <a:gd name="connsiteX17837" fmla="*/ 3538909 w 4239875"/>
              <a:gd name="connsiteY17837" fmla="*/ 442417 h 4527226"/>
              <a:gd name="connsiteX17838" fmla="*/ 3545899 w 4239875"/>
              <a:gd name="connsiteY17838" fmla="*/ 442964 h 4527226"/>
              <a:gd name="connsiteX17839" fmla="*/ 3534700 w 4239875"/>
              <a:gd name="connsiteY17839" fmla="*/ 448515 h 4527226"/>
              <a:gd name="connsiteX17840" fmla="*/ 3538909 w 4239875"/>
              <a:gd name="connsiteY17840" fmla="*/ 442417 h 4527226"/>
              <a:gd name="connsiteX17841" fmla="*/ 1099151 w 4239875"/>
              <a:gd name="connsiteY17841" fmla="*/ 441421 h 4527226"/>
              <a:gd name="connsiteX17842" fmla="*/ 1101770 w 4239875"/>
              <a:gd name="connsiteY17842" fmla="*/ 449686 h 4527226"/>
              <a:gd name="connsiteX17843" fmla="*/ 1099151 w 4239875"/>
              <a:gd name="connsiteY17843" fmla="*/ 441421 h 4527226"/>
              <a:gd name="connsiteX17844" fmla="*/ 842610 w 4239875"/>
              <a:gd name="connsiteY17844" fmla="*/ 440763 h 4527226"/>
              <a:gd name="connsiteX17845" fmla="*/ 854322 w 4239875"/>
              <a:gd name="connsiteY17845" fmla="*/ 466374 h 4527226"/>
              <a:gd name="connsiteX17846" fmla="*/ 852585 w 4239875"/>
              <a:gd name="connsiteY17846" fmla="*/ 491608 h 4527226"/>
              <a:gd name="connsiteX17847" fmla="*/ 860789 w 4239875"/>
              <a:gd name="connsiteY17847" fmla="*/ 492357 h 4527226"/>
              <a:gd name="connsiteX17848" fmla="*/ 850778 w 4239875"/>
              <a:gd name="connsiteY17848" fmla="*/ 495532 h 4527226"/>
              <a:gd name="connsiteX17849" fmla="*/ 861681 w 4239875"/>
              <a:gd name="connsiteY17849" fmla="*/ 504540 h 4527226"/>
              <a:gd name="connsiteX17850" fmla="*/ 862533 w 4239875"/>
              <a:gd name="connsiteY17850" fmla="*/ 518932 h 4527226"/>
              <a:gd name="connsiteX17851" fmla="*/ 873760 w 4239875"/>
              <a:gd name="connsiteY17851" fmla="*/ 536321 h 4527226"/>
              <a:gd name="connsiteX17852" fmla="*/ 888179 w 4239875"/>
              <a:gd name="connsiteY17852" fmla="*/ 541560 h 4527226"/>
              <a:gd name="connsiteX17853" fmla="*/ 842610 w 4239875"/>
              <a:gd name="connsiteY17853" fmla="*/ 440763 h 4527226"/>
              <a:gd name="connsiteX17854" fmla="*/ 576470 w 4239875"/>
              <a:gd name="connsiteY17854" fmla="*/ 440696 h 4527226"/>
              <a:gd name="connsiteX17855" fmla="*/ 584265 w 4239875"/>
              <a:gd name="connsiteY17855" fmla="*/ 458513 h 4527226"/>
              <a:gd name="connsiteX17856" fmla="*/ 584849 w 4239875"/>
              <a:gd name="connsiteY17856" fmla="*/ 447643 h 4527226"/>
              <a:gd name="connsiteX17857" fmla="*/ 576470 w 4239875"/>
              <a:gd name="connsiteY17857" fmla="*/ 440696 h 4527226"/>
              <a:gd name="connsiteX17858" fmla="*/ 477176 w 4239875"/>
              <a:gd name="connsiteY17858" fmla="*/ 440276 h 4527226"/>
              <a:gd name="connsiteX17859" fmla="*/ 483387 w 4239875"/>
              <a:gd name="connsiteY17859" fmla="*/ 445841 h 4527226"/>
              <a:gd name="connsiteX17860" fmla="*/ 481577 w 4239875"/>
              <a:gd name="connsiteY17860" fmla="*/ 454538 h 4527226"/>
              <a:gd name="connsiteX17861" fmla="*/ 478002 w 4239875"/>
              <a:gd name="connsiteY17861" fmla="*/ 451402 h 4527226"/>
              <a:gd name="connsiteX17862" fmla="*/ 474361 w 4239875"/>
              <a:gd name="connsiteY17862" fmla="*/ 444888 h 4527226"/>
              <a:gd name="connsiteX17863" fmla="*/ 4057499 w 4239875"/>
              <a:gd name="connsiteY17863" fmla="*/ 440216 h 4527226"/>
              <a:gd name="connsiteX17864" fmla="*/ 4055204 w 4239875"/>
              <a:gd name="connsiteY17864" fmla="*/ 452096 h 4527226"/>
              <a:gd name="connsiteX17865" fmla="*/ 4054220 w 4239875"/>
              <a:gd name="connsiteY17865" fmla="*/ 447099 h 4527226"/>
              <a:gd name="connsiteX17866" fmla="*/ 711265 w 4239875"/>
              <a:gd name="connsiteY17866" fmla="*/ 439722 h 4527226"/>
              <a:gd name="connsiteX17867" fmla="*/ 704538 w 4239875"/>
              <a:gd name="connsiteY17867" fmla="*/ 441937 h 4527226"/>
              <a:gd name="connsiteX17868" fmla="*/ 718853 w 4239875"/>
              <a:gd name="connsiteY17868" fmla="*/ 446887 h 4527226"/>
              <a:gd name="connsiteX17869" fmla="*/ 716262 w 4239875"/>
              <a:gd name="connsiteY17869" fmla="*/ 443811 h 4527226"/>
              <a:gd name="connsiteX17870" fmla="*/ 711265 w 4239875"/>
              <a:gd name="connsiteY17870" fmla="*/ 439722 h 4527226"/>
              <a:gd name="connsiteX17871" fmla="*/ 920653 w 4239875"/>
              <a:gd name="connsiteY17871" fmla="*/ 439489 h 4527226"/>
              <a:gd name="connsiteX17872" fmla="*/ 918742 w 4239875"/>
              <a:gd name="connsiteY17872" fmla="*/ 440487 h 4527226"/>
              <a:gd name="connsiteX17873" fmla="*/ 920134 w 4239875"/>
              <a:gd name="connsiteY17873" fmla="*/ 439760 h 4527226"/>
              <a:gd name="connsiteX17874" fmla="*/ 228128 w 4239875"/>
              <a:gd name="connsiteY17874" fmla="*/ 434560 h 4527226"/>
              <a:gd name="connsiteX17875" fmla="*/ 219716 w 4239875"/>
              <a:gd name="connsiteY17875" fmla="*/ 442706 h 4527226"/>
              <a:gd name="connsiteX17876" fmla="*/ 238586 w 4239875"/>
              <a:gd name="connsiteY17876" fmla="*/ 452839 h 4527226"/>
              <a:gd name="connsiteX17877" fmla="*/ 228128 w 4239875"/>
              <a:gd name="connsiteY17877" fmla="*/ 434560 h 4527226"/>
              <a:gd name="connsiteX17878" fmla="*/ 413069 w 4239875"/>
              <a:gd name="connsiteY17878" fmla="*/ 433408 h 4527226"/>
              <a:gd name="connsiteX17879" fmla="*/ 412478 w 4239875"/>
              <a:gd name="connsiteY17879" fmla="*/ 435550 h 4527226"/>
              <a:gd name="connsiteX17880" fmla="*/ 413787 w 4239875"/>
              <a:gd name="connsiteY17880" fmla="*/ 442245 h 4527226"/>
              <a:gd name="connsiteX17881" fmla="*/ 417331 w 4239875"/>
              <a:gd name="connsiteY17881" fmla="*/ 448918 h 4527226"/>
              <a:gd name="connsiteX17882" fmla="*/ 418456 w 4239875"/>
              <a:gd name="connsiteY17882" fmla="*/ 449635 h 4527226"/>
              <a:gd name="connsiteX17883" fmla="*/ 419105 w 4239875"/>
              <a:gd name="connsiteY17883" fmla="*/ 441593 h 4527226"/>
              <a:gd name="connsiteX17884" fmla="*/ 413688 w 4239875"/>
              <a:gd name="connsiteY17884" fmla="*/ 434277 h 4527226"/>
              <a:gd name="connsiteX17885" fmla="*/ 827490 w 4239875"/>
              <a:gd name="connsiteY17885" fmla="*/ 431369 h 4527226"/>
              <a:gd name="connsiteX17886" fmla="*/ 822865 w 4239875"/>
              <a:gd name="connsiteY17886" fmla="*/ 434334 h 4527226"/>
              <a:gd name="connsiteX17887" fmla="*/ 830725 w 4239875"/>
              <a:gd name="connsiteY17887" fmla="*/ 432773 h 4527226"/>
              <a:gd name="connsiteX17888" fmla="*/ 827490 w 4239875"/>
              <a:gd name="connsiteY17888" fmla="*/ 431369 h 4527226"/>
              <a:gd name="connsiteX17889" fmla="*/ 3938979 w 4239875"/>
              <a:gd name="connsiteY17889" fmla="*/ 430449 h 4527226"/>
              <a:gd name="connsiteX17890" fmla="*/ 3940603 w 4239875"/>
              <a:gd name="connsiteY17890" fmla="*/ 430731 h 4527226"/>
              <a:gd name="connsiteX17891" fmla="*/ 3939180 w 4239875"/>
              <a:gd name="connsiteY17891" fmla="*/ 435258 h 4527226"/>
              <a:gd name="connsiteX17892" fmla="*/ 3935193 w 4239875"/>
              <a:gd name="connsiteY17892" fmla="*/ 437833 h 4527226"/>
              <a:gd name="connsiteX17893" fmla="*/ 3936017 w 4239875"/>
              <a:gd name="connsiteY17893" fmla="*/ 435009 h 4527226"/>
              <a:gd name="connsiteX17894" fmla="*/ 917677 w 4239875"/>
              <a:gd name="connsiteY17894" fmla="*/ 430262 h 4527226"/>
              <a:gd name="connsiteX17895" fmla="*/ 921453 w 4239875"/>
              <a:gd name="connsiteY17895" fmla="*/ 438009 h 4527226"/>
              <a:gd name="connsiteX17896" fmla="*/ 921481 w 4239875"/>
              <a:gd name="connsiteY17896" fmla="*/ 439057 h 4527226"/>
              <a:gd name="connsiteX17897" fmla="*/ 921554 w 4239875"/>
              <a:gd name="connsiteY17897" fmla="*/ 441782 h 4527226"/>
              <a:gd name="connsiteX17898" fmla="*/ 917553 w 4239875"/>
              <a:gd name="connsiteY17898" fmla="*/ 443414 h 4527226"/>
              <a:gd name="connsiteX17899" fmla="*/ 917677 w 4239875"/>
              <a:gd name="connsiteY17899" fmla="*/ 430262 h 4527226"/>
              <a:gd name="connsiteX17900" fmla="*/ 95198 w 4239875"/>
              <a:gd name="connsiteY17900" fmla="*/ 429037 h 4527226"/>
              <a:gd name="connsiteX17901" fmla="*/ 99544 w 4239875"/>
              <a:gd name="connsiteY17901" fmla="*/ 436548 h 4527226"/>
              <a:gd name="connsiteX17902" fmla="*/ 98481 w 4239875"/>
              <a:gd name="connsiteY17902" fmla="*/ 437971 h 4527226"/>
              <a:gd name="connsiteX17903" fmla="*/ 95567 w 4239875"/>
              <a:gd name="connsiteY17903" fmla="*/ 433632 h 4527226"/>
              <a:gd name="connsiteX17904" fmla="*/ 95198 w 4239875"/>
              <a:gd name="connsiteY17904" fmla="*/ 429037 h 4527226"/>
              <a:gd name="connsiteX17905" fmla="*/ 157945 w 4239875"/>
              <a:gd name="connsiteY17905" fmla="*/ 425362 h 4527226"/>
              <a:gd name="connsiteX17906" fmla="*/ 159198 w 4239875"/>
              <a:gd name="connsiteY17906" fmla="*/ 435923 h 4527226"/>
              <a:gd name="connsiteX17907" fmla="*/ 157945 w 4239875"/>
              <a:gd name="connsiteY17907" fmla="*/ 425362 h 4527226"/>
              <a:gd name="connsiteX17908" fmla="*/ 3261664 w 4239875"/>
              <a:gd name="connsiteY17908" fmla="*/ 424888 h 4527226"/>
              <a:gd name="connsiteX17909" fmla="*/ 3259038 w 4239875"/>
              <a:gd name="connsiteY17909" fmla="*/ 425467 h 4527226"/>
              <a:gd name="connsiteX17910" fmla="*/ 3257476 w 4239875"/>
              <a:gd name="connsiteY17910" fmla="*/ 429282 h 4527226"/>
              <a:gd name="connsiteX17911" fmla="*/ 3259801 w 4239875"/>
              <a:gd name="connsiteY17911" fmla="*/ 430461 h 4527226"/>
              <a:gd name="connsiteX17912" fmla="*/ 3261117 w 4239875"/>
              <a:gd name="connsiteY17912" fmla="*/ 427957 h 4527226"/>
              <a:gd name="connsiteX17913" fmla="*/ 3261664 w 4239875"/>
              <a:gd name="connsiteY17913" fmla="*/ 424888 h 4527226"/>
              <a:gd name="connsiteX17914" fmla="*/ 788557 w 4239875"/>
              <a:gd name="connsiteY17914" fmla="*/ 422934 h 4527226"/>
              <a:gd name="connsiteX17915" fmla="*/ 796371 w 4239875"/>
              <a:gd name="connsiteY17915" fmla="*/ 427133 h 4527226"/>
              <a:gd name="connsiteX17916" fmla="*/ 788557 w 4239875"/>
              <a:gd name="connsiteY17916" fmla="*/ 422934 h 4527226"/>
              <a:gd name="connsiteX17917" fmla="*/ 3647491 w 4239875"/>
              <a:gd name="connsiteY17917" fmla="*/ 421586 h 4527226"/>
              <a:gd name="connsiteX17918" fmla="*/ 3651507 w 4239875"/>
              <a:gd name="connsiteY17918" fmla="*/ 423274 h 4527226"/>
              <a:gd name="connsiteX17919" fmla="*/ 3652427 w 4239875"/>
              <a:gd name="connsiteY17919" fmla="*/ 422632 h 4527226"/>
              <a:gd name="connsiteX17920" fmla="*/ 3650465 w 4239875"/>
              <a:gd name="connsiteY17920" fmla="*/ 430446 h 4527226"/>
              <a:gd name="connsiteX17921" fmla="*/ 3640518 w 4239875"/>
              <a:gd name="connsiteY17921" fmla="*/ 433280 h 4527226"/>
              <a:gd name="connsiteX17922" fmla="*/ 3641090 w 4239875"/>
              <a:gd name="connsiteY17922" fmla="*/ 443153 h 4527226"/>
              <a:gd name="connsiteX17923" fmla="*/ 3640561 w 4239875"/>
              <a:gd name="connsiteY17923" fmla="*/ 453071 h 4527226"/>
              <a:gd name="connsiteX17924" fmla="*/ 3635960 w 4239875"/>
              <a:gd name="connsiteY17924" fmla="*/ 457396 h 4527226"/>
              <a:gd name="connsiteX17925" fmla="*/ 3637807 w 4239875"/>
              <a:gd name="connsiteY17925" fmla="*/ 452515 h 4527226"/>
              <a:gd name="connsiteX17926" fmla="*/ 3635914 w 4239875"/>
              <a:gd name="connsiteY17926" fmla="*/ 437289 h 4527226"/>
              <a:gd name="connsiteX17927" fmla="*/ 3645250 w 4239875"/>
              <a:gd name="connsiteY17927" fmla="*/ 425035 h 4527226"/>
              <a:gd name="connsiteX17928" fmla="*/ 773912 w 4239875"/>
              <a:gd name="connsiteY17928" fmla="*/ 421244 h 4527226"/>
              <a:gd name="connsiteX17929" fmla="*/ 771092 w 4239875"/>
              <a:gd name="connsiteY17929" fmla="*/ 422200 h 4527226"/>
              <a:gd name="connsiteX17930" fmla="*/ 774395 w 4239875"/>
              <a:gd name="connsiteY17930" fmla="*/ 431418 h 4527226"/>
              <a:gd name="connsiteX17931" fmla="*/ 773912 w 4239875"/>
              <a:gd name="connsiteY17931" fmla="*/ 421244 h 4527226"/>
              <a:gd name="connsiteX17932" fmla="*/ 397531 w 4239875"/>
              <a:gd name="connsiteY17932" fmla="*/ 421107 h 4527226"/>
              <a:gd name="connsiteX17933" fmla="*/ 392695 w 4239875"/>
              <a:gd name="connsiteY17933" fmla="*/ 425790 h 4527226"/>
              <a:gd name="connsiteX17934" fmla="*/ 397531 w 4239875"/>
              <a:gd name="connsiteY17934" fmla="*/ 421107 h 4527226"/>
              <a:gd name="connsiteX17935" fmla="*/ 3602651 w 4239875"/>
              <a:gd name="connsiteY17935" fmla="*/ 421003 h 4527226"/>
              <a:gd name="connsiteX17936" fmla="*/ 3601086 w 4239875"/>
              <a:gd name="connsiteY17936" fmla="*/ 426116 h 4527226"/>
              <a:gd name="connsiteX17937" fmla="*/ 3597114 w 4239875"/>
              <a:gd name="connsiteY17937" fmla="*/ 441363 h 4527226"/>
              <a:gd name="connsiteX17938" fmla="*/ 3598136 w 4239875"/>
              <a:gd name="connsiteY17938" fmla="*/ 427616 h 4527226"/>
              <a:gd name="connsiteX17939" fmla="*/ 466442 w 4239875"/>
              <a:gd name="connsiteY17939" fmla="*/ 419797 h 4527226"/>
              <a:gd name="connsiteX17940" fmla="*/ 475025 w 4239875"/>
              <a:gd name="connsiteY17940" fmla="*/ 426921 h 4527226"/>
              <a:gd name="connsiteX17941" fmla="*/ 474089 w 4239875"/>
              <a:gd name="connsiteY17941" fmla="*/ 437089 h 4527226"/>
              <a:gd name="connsiteX17942" fmla="*/ 465583 w 4239875"/>
              <a:gd name="connsiteY17942" fmla="*/ 430758 h 4527226"/>
              <a:gd name="connsiteX17943" fmla="*/ 465418 w 4239875"/>
              <a:gd name="connsiteY17943" fmla="*/ 430494 h 4527226"/>
              <a:gd name="connsiteX17944" fmla="*/ 463172 w 4239875"/>
              <a:gd name="connsiteY17944" fmla="*/ 425952 h 4527226"/>
              <a:gd name="connsiteX17945" fmla="*/ 466442 w 4239875"/>
              <a:gd name="connsiteY17945" fmla="*/ 419797 h 4527226"/>
              <a:gd name="connsiteX17946" fmla="*/ 151313 w 4239875"/>
              <a:gd name="connsiteY17946" fmla="*/ 418733 h 4527226"/>
              <a:gd name="connsiteX17947" fmla="*/ 146689 w 4239875"/>
              <a:gd name="connsiteY17947" fmla="*/ 421699 h 4527226"/>
              <a:gd name="connsiteX17948" fmla="*/ 154549 w 4239875"/>
              <a:gd name="connsiteY17948" fmla="*/ 420138 h 4527226"/>
              <a:gd name="connsiteX17949" fmla="*/ 151313 w 4239875"/>
              <a:gd name="connsiteY17949" fmla="*/ 418733 h 4527226"/>
              <a:gd name="connsiteX17950" fmla="*/ 3495096 w 4239875"/>
              <a:gd name="connsiteY17950" fmla="*/ 418710 h 4527226"/>
              <a:gd name="connsiteX17951" fmla="*/ 3491823 w 4239875"/>
              <a:gd name="connsiteY17951" fmla="*/ 422272 h 4527226"/>
              <a:gd name="connsiteX17952" fmla="*/ 3501926 w 4239875"/>
              <a:gd name="connsiteY17952" fmla="*/ 420725 h 4527226"/>
              <a:gd name="connsiteX17953" fmla="*/ 3495096 w 4239875"/>
              <a:gd name="connsiteY17953" fmla="*/ 418710 h 4527226"/>
              <a:gd name="connsiteX17954" fmla="*/ 777449 w 4239875"/>
              <a:gd name="connsiteY17954" fmla="*/ 417046 h 4527226"/>
              <a:gd name="connsiteX17955" fmla="*/ 780574 w 4239875"/>
              <a:gd name="connsiteY17955" fmla="*/ 426058 h 4527226"/>
              <a:gd name="connsiteX17956" fmla="*/ 783143 w 4239875"/>
              <a:gd name="connsiteY17956" fmla="*/ 427046 h 4527226"/>
              <a:gd name="connsiteX17957" fmla="*/ 783008 w 4239875"/>
              <a:gd name="connsiteY17957" fmla="*/ 427295 h 4527226"/>
              <a:gd name="connsiteX17958" fmla="*/ 786791 w 4239875"/>
              <a:gd name="connsiteY17958" fmla="*/ 427332 h 4527226"/>
              <a:gd name="connsiteX17959" fmla="*/ 787845 w 4239875"/>
              <a:gd name="connsiteY17959" fmla="*/ 422614 h 4527226"/>
              <a:gd name="connsiteX17960" fmla="*/ 784671 w 4239875"/>
              <a:gd name="connsiteY17960" fmla="*/ 424174 h 4527226"/>
              <a:gd name="connsiteX17961" fmla="*/ 783737 w 4239875"/>
              <a:gd name="connsiteY17961" fmla="*/ 425930 h 4527226"/>
              <a:gd name="connsiteX17962" fmla="*/ 783752 w 4239875"/>
              <a:gd name="connsiteY17962" fmla="*/ 423555 h 4527226"/>
              <a:gd name="connsiteX17963" fmla="*/ 781990 w 4239875"/>
              <a:gd name="connsiteY17963" fmla="*/ 420801 h 4527226"/>
              <a:gd name="connsiteX17964" fmla="*/ 777449 w 4239875"/>
              <a:gd name="connsiteY17964" fmla="*/ 417046 h 4527226"/>
              <a:gd name="connsiteX17965" fmla="*/ 774008 w 4239875"/>
              <a:gd name="connsiteY17965" fmla="*/ 415138 h 4527226"/>
              <a:gd name="connsiteX17966" fmla="*/ 771495 w 4239875"/>
              <a:gd name="connsiteY17966" fmla="*/ 417018 h 4527226"/>
              <a:gd name="connsiteX17967" fmla="*/ 775359 w 4239875"/>
              <a:gd name="connsiteY17967" fmla="*/ 417699 h 4527226"/>
              <a:gd name="connsiteX17968" fmla="*/ 774008 w 4239875"/>
              <a:gd name="connsiteY17968" fmla="*/ 415138 h 4527226"/>
              <a:gd name="connsiteX17969" fmla="*/ 302084 w 4239875"/>
              <a:gd name="connsiteY17969" fmla="*/ 412432 h 4527226"/>
              <a:gd name="connsiteX17970" fmla="*/ 296478 w 4239875"/>
              <a:gd name="connsiteY17970" fmla="*/ 417863 h 4527226"/>
              <a:gd name="connsiteX17971" fmla="*/ 308334 w 4239875"/>
              <a:gd name="connsiteY17971" fmla="*/ 413276 h 4527226"/>
              <a:gd name="connsiteX17972" fmla="*/ 302084 w 4239875"/>
              <a:gd name="connsiteY17972" fmla="*/ 412432 h 4527226"/>
              <a:gd name="connsiteX17973" fmla="*/ 3556752 w 4239875"/>
              <a:gd name="connsiteY17973" fmla="*/ 411507 h 4527226"/>
              <a:gd name="connsiteX17974" fmla="*/ 3558837 w 4239875"/>
              <a:gd name="connsiteY17974" fmla="*/ 412544 h 4527226"/>
              <a:gd name="connsiteX17975" fmla="*/ 3555005 w 4239875"/>
              <a:gd name="connsiteY17975" fmla="*/ 417297 h 4527226"/>
              <a:gd name="connsiteX17976" fmla="*/ 3687003 w 4239875"/>
              <a:gd name="connsiteY17976" fmla="*/ 410349 h 4527226"/>
              <a:gd name="connsiteX17977" fmla="*/ 3690395 w 4239875"/>
              <a:gd name="connsiteY17977" fmla="*/ 410864 h 4527226"/>
              <a:gd name="connsiteX17978" fmla="*/ 3685869 w 4239875"/>
              <a:gd name="connsiteY17978" fmla="*/ 416233 h 4527226"/>
              <a:gd name="connsiteX17979" fmla="*/ 3685228 w 4239875"/>
              <a:gd name="connsiteY17979" fmla="*/ 416136 h 4527226"/>
              <a:gd name="connsiteX17980" fmla="*/ 23706 w 4239875"/>
              <a:gd name="connsiteY17980" fmla="*/ 410158 h 4527226"/>
              <a:gd name="connsiteX17981" fmla="*/ 51035 w 4239875"/>
              <a:gd name="connsiteY17981" fmla="*/ 475083 h 4527226"/>
              <a:gd name="connsiteX17982" fmla="*/ 48830 w 4239875"/>
              <a:gd name="connsiteY17982" fmla="*/ 477218 h 4527226"/>
              <a:gd name="connsiteX17983" fmla="*/ 45284 w 4239875"/>
              <a:gd name="connsiteY17983" fmla="*/ 468263 h 4527226"/>
              <a:gd name="connsiteX17984" fmla="*/ 23706 w 4239875"/>
              <a:gd name="connsiteY17984" fmla="*/ 410158 h 4527226"/>
              <a:gd name="connsiteX17985" fmla="*/ 3409635 w 4239875"/>
              <a:gd name="connsiteY17985" fmla="*/ 408226 h 4527226"/>
              <a:gd name="connsiteX17986" fmla="*/ 3406711 w 4239875"/>
              <a:gd name="connsiteY17986" fmla="*/ 408962 h 4527226"/>
              <a:gd name="connsiteX17987" fmla="*/ 3399084 w 4239875"/>
              <a:gd name="connsiteY17987" fmla="*/ 416518 h 4527226"/>
              <a:gd name="connsiteX17988" fmla="*/ 3394767 w 4239875"/>
              <a:gd name="connsiteY17988" fmla="*/ 422291 h 4527226"/>
              <a:gd name="connsiteX17989" fmla="*/ 3389633 w 4239875"/>
              <a:gd name="connsiteY17989" fmla="*/ 428923 h 4527226"/>
              <a:gd name="connsiteX17990" fmla="*/ 3380771 w 4239875"/>
              <a:gd name="connsiteY17990" fmla="*/ 454411 h 4527226"/>
              <a:gd name="connsiteX17991" fmla="*/ 3400603 w 4239875"/>
              <a:gd name="connsiteY17991" fmla="*/ 436482 h 4527226"/>
              <a:gd name="connsiteX17992" fmla="*/ 3402154 w 4239875"/>
              <a:gd name="connsiteY17992" fmla="*/ 431643 h 4527226"/>
              <a:gd name="connsiteX17993" fmla="*/ 3395407 w 4239875"/>
              <a:gd name="connsiteY17993" fmla="*/ 430615 h 4527226"/>
              <a:gd name="connsiteX17994" fmla="*/ 3401058 w 4239875"/>
              <a:gd name="connsiteY17994" fmla="*/ 426349 h 4527226"/>
              <a:gd name="connsiteX17995" fmla="*/ 3404037 w 4239875"/>
              <a:gd name="connsiteY17995" fmla="*/ 425769 h 4527226"/>
              <a:gd name="connsiteX17996" fmla="*/ 3407108 w 4239875"/>
              <a:gd name="connsiteY17996" fmla="*/ 416187 h 4527226"/>
              <a:gd name="connsiteX17997" fmla="*/ 4054940 w 4239875"/>
              <a:gd name="connsiteY17997" fmla="*/ 406869 h 4527226"/>
              <a:gd name="connsiteX17998" fmla="*/ 4053503 w 4239875"/>
              <a:gd name="connsiteY17998" fmla="*/ 413200 h 4527226"/>
              <a:gd name="connsiteX17999" fmla="*/ 4052595 w 4239875"/>
              <a:gd name="connsiteY17999" fmla="*/ 414661 h 4527226"/>
              <a:gd name="connsiteX18000" fmla="*/ 3165975 w 4239875"/>
              <a:gd name="connsiteY18000" fmla="*/ 405021 h 4527226"/>
              <a:gd name="connsiteX18001" fmla="*/ 3139436 w 4239875"/>
              <a:gd name="connsiteY18001" fmla="*/ 425371 h 4527226"/>
              <a:gd name="connsiteX18002" fmla="*/ 3141093 w 4239875"/>
              <a:gd name="connsiteY18002" fmla="*/ 433157 h 4527226"/>
              <a:gd name="connsiteX18003" fmla="*/ 3152107 w 4239875"/>
              <a:gd name="connsiteY18003" fmla="*/ 430022 h 4527226"/>
              <a:gd name="connsiteX18004" fmla="*/ 3145988 w 4239875"/>
              <a:gd name="connsiteY18004" fmla="*/ 440920 h 4527226"/>
              <a:gd name="connsiteX18005" fmla="*/ 3148749 w 4239875"/>
              <a:gd name="connsiteY18005" fmla="*/ 444674 h 4527226"/>
              <a:gd name="connsiteX18006" fmla="*/ 3146661 w 4239875"/>
              <a:gd name="connsiteY18006" fmla="*/ 448562 h 4527226"/>
              <a:gd name="connsiteX18007" fmla="*/ 3149500 w 4239875"/>
              <a:gd name="connsiteY18007" fmla="*/ 454143 h 4527226"/>
              <a:gd name="connsiteX18008" fmla="*/ 3152006 w 4239875"/>
              <a:gd name="connsiteY18008" fmla="*/ 447262 h 4527226"/>
              <a:gd name="connsiteX18009" fmla="*/ 3149546 w 4239875"/>
              <a:gd name="connsiteY18009" fmla="*/ 444569 h 4527226"/>
              <a:gd name="connsiteX18010" fmla="*/ 3154587 w 4239875"/>
              <a:gd name="connsiteY18010" fmla="*/ 436217 h 4527226"/>
              <a:gd name="connsiteX18011" fmla="*/ 3165975 w 4239875"/>
              <a:gd name="connsiteY18011" fmla="*/ 405021 h 4527226"/>
              <a:gd name="connsiteX18012" fmla="*/ 723006 w 4239875"/>
              <a:gd name="connsiteY18012" fmla="*/ 404709 h 4527226"/>
              <a:gd name="connsiteX18013" fmla="*/ 721675 w 4239875"/>
              <a:gd name="connsiteY18013" fmla="*/ 420560 h 4527226"/>
              <a:gd name="connsiteX18014" fmla="*/ 736929 w 4239875"/>
              <a:gd name="connsiteY18014" fmla="*/ 432486 h 4527226"/>
              <a:gd name="connsiteX18015" fmla="*/ 728320 w 4239875"/>
              <a:gd name="connsiteY18015" fmla="*/ 440821 h 4527226"/>
              <a:gd name="connsiteX18016" fmla="*/ 747491 w 4239875"/>
              <a:gd name="connsiteY18016" fmla="*/ 447221 h 4527226"/>
              <a:gd name="connsiteX18017" fmla="*/ 723006 w 4239875"/>
              <a:gd name="connsiteY18017" fmla="*/ 404709 h 4527226"/>
              <a:gd name="connsiteX18018" fmla="*/ 3963151 w 4239875"/>
              <a:gd name="connsiteY18018" fmla="*/ 404343 h 4527226"/>
              <a:gd name="connsiteX18019" fmla="*/ 3959009 w 4239875"/>
              <a:gd name="connsiteY18019" fmla="*/ 410480 h 4527226"/>
              <a:gd name="connsiteX18020" fmla="*/ 3959016 w 4239875"/>
              <a:gd name="connsiteY18020" fmla="*/ 409402 h 4527226"/>
              <a:gd name="connsiteX18021" fmla="*/ 3657222 w 4239875"/>
              <a:gd name="connsiteY18021" fmla="*/ 403545 h 4527226"/>
              <a:gd name="connsiteX18022" fmla="*/ 3654851 w 4239875"/>
              <a:gd name="connsiteY18022" fmla="*/ 412985 h 4527226"/>
              <a:gd name="connsiteX18023" fmla="*/ 3654018 w 4239875"/>
              <a:gd name="connsiteY18023" fmla="*/ 412629 h 4527226"/>
              <a:gd name="connsiteX18024" fmla="*/ 3652995 w 4239875"/>
              <a:gd name="connsiteY18024" fmla="*/ 413113 h 4527226"/>
              <a:gd name="connsiteX18025" fmla="*/ 3653808 w 4239875"/>
              <a:gd name="connsiteY18025" fmla="*/ 411862 h 4527226"/>
              <a:gd name="connsiteX18026" fmla="*/ 3912400 w 4239875"/>
              <a:gd name="connsiteY18026" fmla="*/ 403250 h 4527226"/>
              <a:gd name="connsiteX18027" fmla="*/ 3911044 w 4239875"/>
              <a:gd name="connsiteY18027" fmla="*/ 406563 h 4527226"/>
              <a:gd name="connsiteX18028" fmla="*/ 3910013 w 4239875"/>
              <a:gd name="connsiteY18028" fmla="*/ 407856 h 4527226"/>
              <a:gd name="connsiteX18029" fmla="*/ 3908799 w 4239875"/>
              <a:gd name="connsiteY18029" fmla="*/ 409188 h 4527226"/>
              <a:gd name="connsiteX18030" fmla="*/ 3908754 w 4239875"/>
              <a:gd name="connsiteY18030" fmla="*/ 409154 h 4527226"/>
              <a:gd name="connsiteX18031" fmla="*/ 834265 w 4239875"/>
              <a:gd name="connsiteY18031" fmla="*/ 402143 h 4527226"/>
              <a:gd name="connsiteX18032" fmla="*/ 824359 w 4239875"/>
              <a:gd name="connsiteY18032" fmla="*/ 407341 h 4527226"/>
              <a:gd name="connsiteX18033" fmla="*/ 839532 w 4239875"/>
              <a:gd name="connsiteY18033" fmla="*/ 436191 h 4527226"/>
              <a:gd name="connsiteX18034" fmla="*/ 844621 w 4239875"/>
              <a:gd name="connsiteY18034" fmla="*/ 422482 h 4527226"/>
              <a:gd name="connsiteX18035" fmla="*/ 837821 w 4239875"/>
              <a:gd name="connsiteY18035" fmla="*/ 409675 h 4527226"/>
              <a:gd name="connsiteX18036" fmla="*/ 834265 w 4239875"/>
              <a:gd name="connsiteY18036" fmla="*/ 402143 h 4527226"/>
              <a:gd name="connsiteX18037" fmla="*/ 3150754 w 4239875"/>
              <a:gd name="connsiteY18037" fmla="*/ 401756 h 4527226"/>
              <a:gd name="connsiteX18038" fmla="*/ 3147234 w 4239875"/>
              <a:gd name="connsiteY18038" fmla="*/ 404399 h 4527226"/>
              <a:gd name="connsiteX18039" fmla="*/ 3145697 w 4239875"/>
              <a:gd name="connsiteY18039" fmla="*/ 406563 h 4527226"/>
              <a:gd name="connsiteX18040" fmla="*/ 3156754 w 4239875"/>
              <a:gd name="connsiteY18040" fmla="*/ 403763 h 4527226"/>
              <a:gd name="connsiteX18041" fmla="*/ 3150754 w 4239875"/>
              <a:gd name="connsiteY18041" fmla="*/ 401756 h 4527226"/>
              <a:gd name="connsiteX18042" fmla="*/ 3612026 w 4239875"/>
              <a:gd name="connsiteY18042" fmla="*/ 401064 h 4527226"/>
              <a:gd name="connsiteX18043" fmla="*/ 3612202 w 4239875"/>
              <a:gd name="connsiteY18043" fmla="*/ 405672 h 4527226"/>
              <a:gd name="connsiteX18044" fmla="*/ 3609823 w 4239875"/>
              <a:gd name="connsiteY18044" fmla="*/ 410325 h 4527226"/>
              <a:gd name="connsiteX18045" fmla="*/ 3608597 w 4239875"/>
              <a:gd name="connsiteY18045" fmla="*/ 409037 h 4527226"/>
              <a:gd name="connsiteX18046" fmla="*/ 3612026 w 4239875"/>
              <a:gd name="connsiteY18046" fmla="*/ 401064 h 4527226"/>
              <a:gd name="connsiteX18047" fmla="*/ 457068 w 4239875"/>
              <a:gd name="connsiteY18047" fmla="*/ 400400 h 4527226"/>
              <a:gd name="connsiteX18048" fmla="*/ 465161 w 4239875"/>
              <a:gd name="connsiteY18048" fmla="*/ 407058 h 4527226"/>
              <a:gd name="connsiteX18049" fmla="*/ 465246 w 4239875"/>
              <a:gd name="connsiteY18049" fmla="*/ 407240 h 4527226"/>
              <a:gd name="connsiteX18050" fmla="*/ 464839 w 4239875"/>
              <a:gd name="connsiteY18050" fmla="*/ 407406 h 4527226"/>
              <a:gd name="connsiteX18051" fmla="*/ 466304 w 4239875"/>
              <a:gd name="connsiteY18051" fmla="*/ 409547 h 4527226"/>
              <a:gd name="connsiteX18052" fmla="*/ 467361 w 4239875"/>
              <a:gd name="connsiteY18052" fmla="*/ 411852 h 4527226"/>
              <a:gd name="connsiteX18053" fmla="*/ 464383 w 4239875"/>
              <a:gd name="connsiteY18053" fmla="*/ 417672 h 4527226"/>
              <a:gd name="connsiteX18054" fmla="*/ 457068 w 4239875"/>
              <a:gd name="connsiteY18054" fmla="*/ 400400 h 4527226"/>
              <a:gd name="connsiteX18055" fmla="*/ 3298072 w 4239875"/>
              <a:gd name="connsiteY18055" fmla="*/ 400175 h 4527226"/>
              <a:gd name="connsiteX18056" fmla="*/ 3295932 w 4239875"/>
              <a:gd name="connsiteY18056" fmla="*/ 400576 h 4527226"/>
              <a:gd name="connsiteX18057" fmla="*/ 3295772 w 4239875"/>
              <a:gd name="connsiteY18057" fmla="*/ 400606 h 4527226"/>
              <a:gd name="connsiteX18058" fmla="*/ 3294701 w 4239875"/>
              <a:gd name="connsiteY18058" fmla="*/ 400808 h 4527226"/>
              <a:gd name="connsiteX18059" fmla="*/ 3294647 w 4239875"/>
              <a:gd name="connsiteY18059" fmla="*/ 400818 h 4527226"/>
              <a:gd name="connsiteX18060" fmla="*/ 3295772 w 4239875"/>
              <a:gd name="connsiteY18060" fmla="*/ 400606 h 4527226"/>
              <a:gd name="connsiteX18061" fmla="*/ 977379 w 4239875"/>
              <a:gd name="connsiteY18061" fmla="*/ 398664 h 4527226"/>
              <a:gd name="connsiteX18062" fmla="*/ 971535 w 4239875"/>
              <a:gd name="connsiteY18062" fmla="*/ 398947 h 4527226"/>
              <a:gd name="connsiteX18063" fmla="*/ 998513 w 4239875"/>
              <a:gd name="connsiteY18063" fmla="*/ 444306 h 4527226"/>
              <a:gd name="connsiteX18064" fmla="*/ 987739 w 4239875"/>
              <a:gd name="connsiteY18064" fmla="*/ 413737 h 4527226"/>
              <a:gd name="connsiteX18065" fmla="*/ 981735 w 4239875"/>
              <a:gd name="connsiteY18065" fmla="*/ 402677 h 4527226"/>
              <a:gd name="connsiteX18066" fmla="*/ 977379 w 4239875"/>
              <a:gd name="connsiteY18066" fmla="*/ 398664 h 4527226"/>
              <a:gd name="connsiteX18067" fmla="*/ 17477 w 4239875"/>
              <a:gd name="connsiteY18067" fmla="*/ 395512 h 4527226"/>
              <a:gd name="connsiteX18068" fmla="*/ 23706 w 4239875"/>
              <a:gd name="connsiteY18068" fmla="*/ 410158 h 4527226"/>
              <a:gd name="connsiteX18069" fmla="*/ 19616 w 4239875"/>
              <a:gd name="connsiteY18069" fmla="*/ 404239 h 4527226"/>
              <a:gd name="connsiteX18070" fmla="*/ 17477 w 4239875"/>
              <a:gd name="connsiteY18070" fmla="*/ 395512 h 4527226"/>
              <a:gd name="connsiteX18071" fmla="*/ 3227990 w 4239875"/>
              <a:gd name="connsiteY18071" fmla="*/ 394585 h 4527226"/>
              <a:gd name="connsiteX18072" fmla="*/ 3223580 w 4239875"/>
              <a:gd name="connsiteY18072" fmla="*/ 415402 h 4527226"/>
              <a:gd name="connsiteX18073" fmla="*/ 3227990 w 4239875"/>
              <a:gd name="connsiteY18073" fmla="*/ 394585 h 4527226"/>
              <a:gd name="connsiteX18074" fmla="*/ 3414027 w 4239875"/>
              <a:gd name="connsiteY18074" fmla="*/ 394397 h 4527226"/>
              <a:gd name="connsiteX18075" fmla="*/ 3411634 w 4239875"/>
              <a:gd name="connsiteY18075" fmla="*/ 397538 h 4527226"/>
              <a:gd name="connsiteX18076" fmla="*/ 3411950 w 4239875"/>
              <a:gd name="connsiteY18076" fmla="*/ 400934 h 4527226"/>
              <a:gd name="connsiteX18077" fmla="*/ 3923925 w 4239875"/>
              <a:gd name="connsiteY18077" fmla="*/ 393565 h 4527226"/>
              <a:gd name="connsiteX18078" fmla="*/ 3896147 w 4239875"/>
              <a:gd name="connsiteY18078" fmla="*/ 439206 h 4527226"/>
              <a:gd name="connsiteX18079" fmla="*/ 3896840 w 4239875"/>
              <a:gd name="connsiteY18079" fmla="*/ 450107 h 4527226"/>
              <a:gd name="connsiteX18080" fmla="*/ 3876767 w 4239875"/>
              <a:gd name="connsiteY18080" fmla="*/ 494195 h 4527226"/>
              <a:gd name="connsiteX18081" fmla="*/ 3857770 w 4239875"/>
              <a:gd name="connsiteY18081" fmla="*/ 526062 h 4527226"/>
              <a:gd name="connsiteX18082" fmla="*/ 3851851 w 4239875"/>
              <a:gd name="connsiteY18082" fmla="*/ 536036 h 4527226"/>
              <a:gd name="connsiteX18083" fmla="*/ 3850463 w 4239875"/>
              <a:gd name="connsiteY18083" fmla="*/ 536846 h 4527226"/>
              <a:gd name="connsiteX18084" fmla="*/ 3847491 w 4239875"/>
              <a:gd name="connsiteY18084" fmla="*/ 537071 h 4527226"/>
              <a:gd name="connsiteX18085" fmla="*/ 3854750 w 4239875"/>
              <a:gd name="connsiteY18085" fmla="*/ 527542 h 4527226"/>
              <a:gd name="connsiteX18086" fmla="*/ 3855546 w 4239875"/>
              <a:gd name="connsiteY18086" fmla="*/ 526760 h 4527226"/>
              <a:gd name="connsiteX18087" fmla="*/ 3855782 w 4239875"/>
              <a:gd name="connsiteY18087" fmla="*/ 526186 h 4527226"/>
              <a:gd name="connsiteX18088" fmla="*/ 3856889 w 4239875"/>
              <a:gd name="connsiteY18088" fmla="*/ 524732 h 4527226"/>
              <a:gd name="connsiteX18089" fmla="*/ 3856477 w 4239875"/>
              <a:gd name="connsiteY18089" fmla="*/ 524497 h 4527226"/>
              <a:gd name="connsiteX18090" fmla="*/ 3857735 w 4239875"/>
              <a:gd name="connsiteY18090" fmla="*/ 521447 h 4527226"/>
              <a:gd name="connsiteX18091" fmla="*/ 3850213 w 4239875"/>
              <a:gd name="connsiteY18091" fmla="*/ 520925 h 4527226"/>
              <a:gd name="connsiteX18092" fmla="*/ 3849746 w 4239875"/>
              <a:gd name="connsiteY18092" fmla="*/ 520660 h 4527226"/>
              <a:gd name="connsiteX18093" fmla="*/ 3871889 w 4239875"/>
              <a:gd name="connsiteY18093" fmla="*/ 455549 h 4527226"/>
              <a:gd name="connsiteX18094" fmla="*/ 3875433 w 4239875"/>
              <a:gd name="connsiteY18094" fmla="*/ 449873 h 4527226"/>
              <a:gd name="connsiteX18095" fmla="*/ 3897147 w 4239875"/>
              <a:gd name="connsiteY18095" fmla="*/ 415474 h 4527226"/>
              <a:gd name="connsiteX18096" fmla="*/ 3908115 w 4239875"/>
              <a:gd name="connsiteY18096" fmla="*/ 411700 h 4527226"/>
              <a:gd name="connsiteX18097" fmla="*/ 3908423 w 4239875"/>
              <a:gd name="connsiteY18097" fmla="*/ 411281 h 4527226"/>
              <a:gd name="connsiteX18098" fmla="*/ 3911094 w 4239875"/>
              <a:gd name="connsiteY18098" fmla="*/ 410937 h 4527226"/>
              <a:gd name="connsiteX18099" fmla="*/ 3909544 w 4239875"/>
              <a:gd name="connsiteY18099" fmla="*/ 409756 h 4527226"/>
              <a:gd name="connsiteX18100" fmla="*/ 3909981 w 4239875"/>
              <a:gd name="connsiteY18100" fmla="*/ 409161 h 4527226"/>
              <a:gd name="connsiteX18101" fmla="*/ 3911044 w 4239875"/>
              <a:gd name="connsiteY18101" fmla="*/ 406563 h 4527226"/>
              <a:gd name="connsiteX18102" fmla="*/ 3913734 w 4239875"/>
              <a:gd name="connsiteY18102" fmla="*/ 403185 h 4527226"/>
              <a:gd name="connsiteX18103" fmla="*/ 3914591 w 4239875"/>
              <a:gd name="connsiteY18103" fmla="*/ 403144 h 4527226"/>
              <a:gd name="connsiteX18104" fmla="*/ 3915196 w 4239875"/>
              <a:gd name="connsiteY18104" fmla="*/ 401348 h 4527226"/>
              <a:gd name="connsiteX18105" fmla="*/ 3913734 w 4239875"/>
              <a:gd name="connsiteY18105" fmla="*/ 403185 h 4527226"/>
              <a:gd name="connsiteX18106" fmla="*/ 3912400 w 4239875"/>
              <a:gd name="connsiteY18106" fmla="*/ 403250 h 4527226"/>
              <a:gd name="connsiteX18107" fmla="*/ 3923925 w 4239875"/>
              <a:gd name="connsiteY18107" fmla="*/ 393565 h 4527226"/>
              <a:gd name="connsiteX18108" fmla="*/ 1084447 w 4239875"/>
              <a:gd name="connsiteY18108" fmla="*/ 390155 h 4527226"/>
              <a:gd name="connsiteX18109" fmla="*/ 1077343 w 4239875"/>
              <a:gd name="connsiteY18109" fmla="*/ 392289 h 4527226"/>
              <a:gd name="connsiteX18110" fmla="*/ 1088531 w 4239875"/>
              <a:gd name="connsiteY18110" fmla="*/ 393874 h 4527226"/>
              <a:gd name="connsiteX18111" fmla="*/ 1084447 w 4239875"/>
              <a:gd name="connsiteY18111" fmla="*/ 390155 h 4527226"/>
              <a:gd name="connsiteX18112" fmla="*/ 15543 w 4239875"/>
              <a:gd name="connsiteY18112" fmla="*/ 389848 h 4527226"/>
              <a:gd name="connsiteX18113" fmla="*/ 18120 w 4239875"/>
              <a:gd name="connsiteY18113" fmla="*/ 392071 h 4527226"/>
              <a:gd name="connsiteX18114" fmla="*/ 17477 w 4239875"/>
              <a:gd name="connsiteY18114" fmla="*/ 395512 h 4527226"/>
              <a:gd name="connsiteX18115" fmla="*/ 15667 w 4239875"/>
              <a:gd name="connsiteY18115" fmla="*/ 394089 h 4527226"/>
              <a:gd name="connsiteX18116" fmla="*/ 15543 w 4239875"/>
              <a:gd name="connsiteY18116" fmla="*/ 389848 h 4527226"/>
              <a:gd name="connsiteX18117" fmla="*/ 454263 w 4239875"/>
              <a:gd name="connsiteY18117" fmla="*/ 388119 h 4527226"/>
              <a:gd name="connsiteX18118" fmla="*/ 456372 w 4239875"/>
              <a:gd name="connsiteY18118" fmla="*/ 391907 h 4527226"/>
              <a:gd name="connsiteX18119" fmla="*/ 453983 w 4239875"/>
              <a:gd name="connsiteY18119" fmla="*/ 397213 h 4527226"/>
              <a:gd name="connsiteX18120" fmla="*/ 450680 w 4239875"/>
              <a:gd name="connsiteY18120" fmla="*/ 394821 h 4527226"/>
              <a:gd name="connsiteX18121" fmla="*/ 451807 w 4239875"/>
              <a:gd name="connsiteY18121" fmla="*/ 391635 h 4527226"/>
              <a:gd name="connsiteX18122" fmla="*/ 3552971 w 4239875"/>
              <a:gd name="connsiteY18122" fmla="*/ 386571 h 4527226"/>
              <a:gd name="connsiteX18123" fmla="*/ 3552669 w 4239875"/>
              <a:gd name="connsiteY18123" fmla="*/ 388438 h 4527226"/>
              <a:gd name="connsiteX18124" fmla="*/ 3552213 w 4239875"/>
              <a:gd name="connsiteY18124" fmla="*/ 388418 h 4527226"/>
              <a:gd name="connsiteX18125" fmla="*/ 3552870 w 4239875"/>
              <a:gd name="connsiteY18125" fmla="*/ 386584 h 4527226"/>
              <a:gd name="connsiteX18126" fmla="*/ 3804211 w 4239875"/>
              <a:gd name="connsiteY18126" fmla="*/ 385867 h 4527226"/>
              <a:gd name="connsiteX18127" fmla="*/ 3803242 w 4239875"/>
              <a:gd name="connsiteY18127" fmla="*/ 389642 h 4527226"/>
              <a:gd name="connsiteX18128" fmla="*/ 3794644 w 4239875"/>
              <a:gd name="connsiteY18128" fmla="*/ 399470 h 4527226"/>
              <a:gd name="connsiteX18129" fmla="*/ 3800386 w 4239875"/>
              <a:gd name="connsiteY18129" fmla="*/ 387432 h 4527226"/>
              <a:gd name="connsiteX18130" fmla="*/ 3804211 w 4239875"/>
              <a:gd name="connsiteY18130" fmla="*/ 385867 h 4527226"/>
              <a:gd name="connsiteX18131" fmla="*/ 971953 w 4239875"/>
              <a:gd name="connsiteY18131" fmla="*/ 385769 h 4527226"/>
              <a:gd name="connsiteX18132" fmla="*/ 973016 w 4239875"/>
              <a:gd name="connsiteY18132" fmla="*/ 395097 h 4527226"/>
              <a:gd name="connsiteX18133" fmla="*/ 976106 w 4239875"/>
              <a:gd name="connsiteY18133" fmla="*/ 394174 h 4527226"/>
              <a:gd name="connsiteX18134" fmla="*/ 971953 w 4239875"/>
              <a:gd name="connsiteY18134" fmla="*/ 385769 h 4527226"/>
              <a:gd name="connsiteX18135" fmla="*/ 13611 w 4239875"/>
              <a:gd name="connsiteY18135" fmla="*/ 384185 h 4527226"/>
              <a:gd name="connsiteX18136" fmla="*/ 16188 w 4239875"/>
              <a:gd name="connsiteY18136" fmla="*/ 386407 h 4527226"/>
              <a:gd name="connsiteX18137" fmla="*/ 15543 w 4239875"/>
              <a:gd name="connsiteY18137" fmla="*/ 389848 h 4527226"/>
              <a:gd name="connsiteX18138" fmla="*/ 13734 w 4239875"/>
              <a:gd name="connsiteY18138" fmla="*/ 388425 h 4527226"/>
              <a:gd name="connsiteX18139" fmla="*/ 13611 w 4239875"/>
              <a:gd name="connsiteY18139" fmla="*/ 384185 h 4527226"/>
              <a:gd name="connsiteX18140" fmla="*/ 3154839 w 4239875"/>
              <a:gd name="connsiteY18140" fmla="*/ 383399 h 4527226"/>
              <a:gd name="connsiteX18141" fmla="*/ 3151184 w 4239875"/>
              <a:gd name="connsiteY18141" fmla="*/ 387664 h 4527226"/>
              <a:gd name="connsiteX18142" fmla="*/ 3161716 w 4239875"/>
              <a:gd name="connsiteY18142" fmla="*/ 384474 h 4527226"/>
              <a:gd name="connsiteX18143" fmla="*/ 3154839 w 4239875"/>
              <a:gd name="connsiteY18143" fmla="*/ 383399 h 4527226"/>
              <a:gd name="connsiteX18144" fmla="*/ 3662312 w 4239875"/>
              <a:gd name="connsiteY18144" fmla="*/ 383283 h 4527226"/>
              <a:gd name="connsiteX18145" fmla="*/ 3658898 w 4239875"/>
              <a:gd name="connsiteY18145" fmla="*/ 396873 h 4527226"/>
              <a:gd name="connsiteX18146" fmla="*/ 3654865 w 4239875"/>
              <a:gd name="connsiteY18146" fmla="*/ 396914 h 4527226"/>
              <a:gd name="connsiteX18147" fmla="*/ 3658562 w 4239875"/>
              <a:gd name="connsiteY18147" fmla="*/ 389064 h 4527226"/>
              <a:gd name="connsiteX18148" fmla="*/ 445524 w 4239875"/>
              <a:gd name="connsiteY18148" fmla="*/ 380704 h 4527226"/>
              <a:gd name="connsiteX18149" fmla="*/ 448026 w 4239875"/>
              <a:gd name="connsiteY18149" fmla="*/ 382702 h 4527226"/>
              <a:gd name="connsiteX18150" fmla="*/ 445115 w 4239875"/>
              <a:gd name="connsiteY18150" fmla="*/ 387319 h 4527226"/>
              <a:gd name="connsiteX18151" fmla="*/ 443477 w 4239875"/>
              <a:gd name="connsiteY18151" fmla="*/ 384875 h 4527226"/>
              <a:gd name="connsiteX18152" fmla="*/ 710486 w 4239875"/>
              <a:gd name="connsiteY18152" fmla="*/ 376488 h 4527226"/>
              <a:gd name="connsiteX18153" fmla="*/ 703943 w 4239875"/>
              <a:gd name="connsiteY18153" fmla="*/ 379295 h 4527226"/>
              <a:gd name="connsiteX18154" fmla="*/ 714157 w 4239875"/>
              <a:gd name="connsiteY18154" fmla="*/ 379641 h 4527226"/>
              <a:gd name="connsiteX18155" fmla="*/ 710486 w 4239875"/>
              <a:gd name="connsiteY18155" fmla="*/ 376488 h 4527226"/>
              <a:gd name="connsiteX18156" fmla="*/ 3111045 w 4239875"/>
              <a:gd name="connsiteY18156" fmla="*/ 376151 h 4527226"/>
              <a:gd name="connsiteX18157" fmla="*/ 3095617 w 4239875"/>
              <a:gd name="connsiteY18157" fmla="*/ 386944 h 4527226"/>
              <a:gd name="connsiteX18158" fmla="*/ 3088355 w 4239875"/>
              <a:gd name="connsiteY18158" fmla="*/ 403710 h 4527226"/>
              <a:gd name="connsiteX18159" fmla="*/ 3087473 w 4239875"/>
              <a:gd name="connsiteY18159" fmla="*/ 422676 h 4527226"/>
              <a:gd name="connsiteX18160" fmla="*/ 3079405 w 4239875"/>
              <a:gd name="connsiteY18160" fmla="*/ 444025 h 4527226"/>
              <a:gd name="connsiteX18161" fmla="*/ 3053153 w 4239875"/>
              <a:gd name="connsiteY18161" fmla="*/ 527459 h 4527226"/>
              <a:gd name="connsiteX18162" fmla="*/ 3051025 w 4239875"/>
              <a:gd name="connsiteY18162" fmla="*/ 535120 h 4527226"/>
              <a:gd name="connsiteX18163" fmla="*/ 3058001 w 4239875"/>
              <a:gd name="connsiteY18163" fmla="*/ 539826 h 4527226"/>
              <a:gd name="connsiteX18164" fmla="*/ 3051966 w 4239875"/>
              <a:gd name="connsiteY18164" fmla="*/ 539760 h 4527226"/>
              <a:gd name="connsiteX18165" fmla="*/ 3050088 w 4239875"/>
              <a:gd name="connsiteY18165" fmla="*/ 538495 h 4527226"/>
              <a:gd name="connsiteX18166" fmla="*/ 3028994 w 4239875"/>
              <a:gd name="connsiteY18166" fmla="*/ 614452 h 4527226"/>
              <a:gd name="connsiteX18167" fmla="*/ 3017362 w 4239875"/>
              <a:gd name="connsiteY18167" fmla="*/ 658288 h 4527226"/>
              <a:gd name="connsiteX18168" fmla="*/ 3011620 w 4239875"/>
              <a:gd name="connsiteY18168" fmla="*/ 681409 h 4527226"/>
              <a:gd name="connsiteX18169" fmla="*/ 3008211 w 4239875"/>
              <a:gd name="connsiteY18169" fmla="*/ 692560 h 4527226"/>
              <a:gd name="connsiteX18170" fmla="*/ 3015722 w 4239875"/>
              <a:gd name="connsiteY18170" fmla="*/ 698281 h 4527226"/>
              <a:gd name="connsiteX18171" fmla="*/ 3027524 w 4239875"/>
              <a:gd name="connsiteY18171" fmla="*/ 673886 h 4527226"/>
              <a:gd name="connsiteX18172" fmla="*/ 3037390 w 4239875"/>
              <a:gd name="connsiteY18172" fmla="*/ 634594 h 4527226"/>
              <a:gd name="connsiteX18173" fmla="*/ 3062443 w 4239875"/>
              <a:gd name="connsiteY18173" fmla="*/ 548283 h 4527226"/>
              <a:gd name="connsiteX18174" fmla="*/ 3111045 w 4239875"/>
              <a:gd name="connsiteY18174" fmla="*/ 376151 h 4527226"/>
              <a:gd name="connsiteX18175" fmla="*/ 166259 w 4239875"/>
              <a:gd name="connsiteY18175" fmla="*/ 374952 h 4527226"/>
              <a:gd name="connsiteX18176" fmla="*/ 169595 w 4239875"/>
              <a:gd name="connsiteY18176" fmla="*/ 382244 h 4527226"/>
              <a:gd name="connsiteX18177" fmla="*/ 164978 w 4239875"/>
              <a:gd name="connsiteY18177" fmla="*/ 384832 h 4527226"/>
              <a:gd name="connsiteX18178" fmla="*/ 174138 w 4239875"/>
              <a:gd name="connsiteY18178" fmla="*/ 392675 h 4527226"/>
              <a:gd name="connsiteX18179" fmla="*/ 174318 w 4239875"/>
              <a:gd name="connsiteY18179" fmla="*/ 392577 h 4527226"/>
              <a:gd name="connsiteX18180" fmla="*/ 187020 w 4239875"/>
              <a:gd name="connsiteY18180" fmla="*/ 420346 h 4527226"/>
              <a:gd name="connsiteX18181" fmla="*/ 205528 w 4239875"/>
              <a:gd name="connsiteY18181" fmla="*/ 439460 h 4527226"/>
              <a:gd name="connsiteX18182" fmla="*/ 199083 w 4239875"/>
              <a:gd name="connsiteY18182" fmla="*/ 414837 h 4527226"/>
              <a:gd name="connsiteX18183" fmla="*/ 182350 w 4239875"/>
              <a:gd name="connsiteY18183" fmla="*/ 394562 h 4527226"/>
              <a:gd name="connsiteX18184" fmla="*/ 178722 w 4239875"/>
              <a:gd name="connsiteY18184" fmla="*/ 390142 h 4527226"/>
              <a:gd name="connsiteX18185" fmla="*/ 179169 w 4239875"/>
              <a:gd name="connsiteY18185" fmla="*/ 389894 h 4527226"/>
              <a:gd name="connsiteX18186" fmla="*/ 173753 w 4239875"/>
              <a:gd name="connsiteY18186" fmla="*/ 383342 h 4527226"/>
              <a:gd name="connsiteX18187" fmla="*/ 172899 w 4239875"/>
              <a:gd name="connsiteY18187" fmla="*/ 383045 h 4527226"/>
              <a:gd name="connsiteX18188" fmla="*/ 46461 w 4239875"/>
              <a:gd name="connsiteY18188" fmla="*/ 374374 h 4527226"/>
              <a:gd name="connsiteX18189" fmla="*/ 51324 w 4239875"/>
              <a:gd name="connsiteY18189" fmla="*/ 376498 h 4527226"/>
              <a:gd name="connsiteX18190" fmla="*/ 53894 w 4239875"/>
              <a:gd name="connsiteY18190" fmla="*/ 381520 h 4527226"/>
              <a:gd name="connsiteX18191" fmla="*/ 53000 w 4239875"/>
              <a:gd name="connsiteY18191" fmla="*/ 381644 h 4527226"/>
              <a:gd name="connsiteX18192" fmla="*/ 48873 w 4239875"/>
              <a:gd name="connsiteY18192" fmla="*/ 383991 h 4527226"/>
              <a:gd name="connsiteX18193" fmla="*/ 48072 w 4239875"/>
              <a:gd name="connsiteY18193" fmla="*/ 382102 h 4527226"/>
              <a:gd name="connsiteX18194" fmla="*/ 46461 w 4239875"/>
              <a:gd name="connsiteY18194" fmla="*/ 374374 h 4527226"/>
              <a:gd name="connsiteX18195" fmla="*/ 3680791 w 4239875"/>
              <a:gd name="connsiteY18195" fmla="*/ 373880 h 4527226"/>
              <a:gd name="connsiteX18196" fmla="*/ 3672612 w 4239875"/>
              <a:gd name="connsiteY18196" fmla="*/ 407698 h 4527226"/>
              <a:gd name="connsiteX18197" fmla="*/ 3665619 w 4239875"/>
              <a:gd name="connsiteY18197" fmla="*/ 426618 h 4527226"/>
              <a:gd name="connsiteX18198" fmla="*/ 3979265 w 4239875"/>
              <a:gd name="connsiteY18198" fmla="*/ 373448 h 4527226"/>
              <a:gd name="connsiteX18199" fmla="*/ 3979076 w 4239875"/>
              <a:gd name="connsiteY18199" fmla="*/ 375848 h 4527226"/>
              <a:gd name="connsiteX18200" fmla="*/ 3979110 w 4239875"/>
              <a:gd name="connsiteY18200" fmla="*/ 378668 h 4527226"/>
              <a:gd name="connsiteX18201" fmla="*/ 3966953 w 4239875"/>
              <a:gd name="connsiteY18201" fmla="*/ 398709 h 4527226"/>
              <a:gd name="connsiteX18202" fmla="*/ 3966249 w 4239875"/>
              <a:gd name="connsiteY18202" fmla="*/ 399753 h 4527226"/>
              <a:gd name="connsiteX18203" fmla="*/ 3974577 w 4239875"/>
              <a:gd name="connsiteY18203" fmla="*/ 382839 h 4527226"/>
              <a:gd name="connsiteX18204" fmla="*/ 3238041 w 4239875"/>
              <a:gd name="connsiteY18204" fmla="*/ 373407 h 4527226"/>
              <a:gd name="connsiteX18205" fmla="*/ 3235657 w 4239875"/>
              <a:gd name="connsiteY18205" fmla="*/ 394339 h 4527226"/>
              <a:gd name="connsiteX18206" fmla="*/ 3238041 w 4239875"/>
              <a:gd name="connsiteY18206" fmla="*/ 373407 h 4527226"/>
              <a:gd name="connsiteX18207" fmla="*/ 2998433 w 4239875"/>
              <a:gd name="connsiteY18207" fmla="*/ 369466 h 4527226"/>
              <a:gd name="connsiteX18208" fmla="*/ 3004773 w 4239875"/>
              <a:gd name="connsiteY18208" fmla="*/ 370010 h 4527226"/>
              <a:gd name="connsiteX18209" fmla="*/ 2994956 w 4239875"/>
              <a:gd name="connsiteY18209" fmla="*/ 373746 h 4527226"/>
              <a:gd name="connsiteX18210" fmla="*/ 2998433 w 4239875"/>
              <a:gd name="connsiteY18210" fmla="*/ 369466 h 4527226"/>
              <a:gd name="connsiteX18211" fmla="*/ 440305 w 4239875"/>
              <a:gd name="connsiteY18211" fmla="*/ 369190 h 4527226"/>
              <a:gd name="connsiteX18212" fmla="*/ 445124 w 4239875"/>
              <a:gd name="connsiteY18212" fmla="*/ 371190 h 4527226"/>
              <a:gd name="connsiteX18213" fmla="*/ 445126 w 4239875"/>
              <a:gd name="connsiteY18213" fmla="*/ 373854 h 4527226"/>
              <a:gd name="connsiteX18214" fmla="*/ 442438 w 4239875"/>
              <a:gd name="connsiteY18214" fmla="*/ 377517 h 4527226"/>
              <a:gd name="connsiteX18215" fmla="*/ 439189 w 4239875"/>
              <a:gd name="connsiteY18215" fmla="*/ 372946 h 4527226"/>
              <a:gd name="connsiteX18216" fmla="*/ 291877 w 4239875"/>
              <a:gd name="connsiteY18216" fmla="*/ 366870 h 4527226"/>
              <a:gd name="connsiteX18217" fmla="*/ 292904 w 4239875"/>
              <a:gd name="connsiteY18217" fmla="*/ 370423 h 4527226"/>
              <a:gd name="connsiteX18218" fmla="*/ 291877 w 4239875"/>
              <a:gd name="connsiteY18218" fmla="*/ 366870 h 4527226"/>
              <a:gd name="connsiteX18219" fmla="*/ 241921 w 4239875"/>
              <a:gd name="connsiteY18219" fmla="*/ 365717 h 4527226"/>
              <a:gd name="connsiteX18220" fmla="*/ 239976 w 4239875"/>
              <a:gd name="connsiteY18220" fmla="*/ 370916 h 4527226"/>
              <a:gd name="connsiteX18221" fmla="*/ 244806 w 4239875"/>
              <a:gd name="connsiteY18221" fmla="*/ 366239 h 4527226"/>
              <a:gd name="connsiteX18222" fmla="*/ 241921 w 4239875"/>
              <a:gd name="connsiteY18222" fmla="*/ 365717 h 4527226"/>
              <a:gd name="connsiteX18223" fmla="*/ 3348306 w 4239875"/>
              <a:gd name="connsiteY18223" fmla="*/ 359282 h 4527226"/>
              <a:gd name="connsiteX18224" fmla="*/ 3349957 w 4239875"/>
              <a:gd name="connsiteY18224" fmla="*/ 361106 h 4527226"/>
              <a:gd name="connsiteX18225" fmla="*/ 3348075 w 4239875"/>
              <a:gd name="connsiteY18225" fmla="*/ 364813 h 4527226"/>
              <a:gd name="connsiteX18226" fmla="*/ 3345931 w 4239875"/>
              <a:gd name="connsiteY18226" fmla="*/ 363179 h 4527226"/>
              <a:gd name="connsiteX18227" fmla="*/ 3344115 w 4239875"/>
              <a:gd name="connsiteY18227" fmla="*/ 363388 h 4527226"/>
              <a:gd name="connsiteX18228" fmla="*/ 3685250 w 4239875"/>
              <a:gd name="connsiteY18228" fmla="*/ 358603 h 4527226"/>
              <a:gd name="connsiteX18229" fmla="*/ 3684154 w 4239875"/>
              <a:gd name="connsiteY18229" fmla="*/ 367520 h 4527226"/>
              <a:gd name="connsiteX18230" fmla="*/ 3680791 w 4239875"/>
              <a:gd name="connsiteY18230" fmla="*/ 373880 h 4527226"/>
              <a:gd name="connsiteX18231" fmla="*/ 3685250 w 4239875"/>
              <a:gd name="connsiteY18231" fmla="*/ 358603 h 4527226"/>
              <a:gd name="connsiteX18232" fmla="*/ 786120 w 4239875"/>
              <a:gd name="connsiteY18232" fmla="*/ 354964 h 4527226"/>
              <a:gd name="connsiteX18233" fmla="*/ 797222 w 4239875"/>
              <a:gd name="connsiteY18233" fmla="*/ 372419 h 4527226"/>
              <a:gd name="connsiteX18234" fmla="*/ 810883 w 4239875"/>
              <a:gd name="connsiteY18234" fmla="*/ 376547 h 4527226"/>
              <a:gd name="connsiteX18235" fmla="*/ 797395 w 4239875"/>
              <a:gd name="connsiteY18235" fmla="*/ 376590 h 4527226"/>
              <a:gd name="connsiteX18236" fmla="*/ 828225 w 4239875"/>
              <a:gd name="connsiteY18236" fmla="*/ 398449 h 4527226"/>
              <a:gd name="connsiteX18237" fmla="*/ 816418 w 4239875"/>
              <a:gd name="connsiteY18237" fmla="*/ 374185 h 4527226"/>
              <a:gd name="connsiteX18238" fmla="*/ 810536 w 4239875"/>
              <a:gd name="connsiteY18238" fmla="*/ 368205 h 4527226"/>
              <a:gd name="connsiteX18239" fmla="*/ 805569 w 4239875"/>
              <a:gd name="connsiteY18239" fmla="*/ 362981 h 4527226"/>
              <a:gd name="connsiteX18240" fmla="*/ 786120 w 4239875"/>
              <a:gd name="connsiteY18240" fmla="*/ 354964 h 4527226"/>
              <a:gd name="connsiteX18241" fmla="*/ 3656776 w 4239875"/>
              <a:gd name="connsiteY18241" fmla="*/ 354622 h 4527226"/>
              <a:gd name="connsiteX18242" fmla="*/ 3662417 w 4239875"/>
              <a:gd name="connsiteY18242" fmla="*/ 358498 h 4527226"/>
              <a:gd name="connsiteX18243" fmla="*/ 3663256 w 4239875"/>
              <a:gd name="connsiteY18243" fmla="*/ 358613 h 4527226"/>
              <a:gd name="connsiteX18244" fmla="*/ 3662628 w 4239875"/>
              <a:gd name="connsiteY18244" fmla="*/ 360515 h 4527226"/>
              <a:gd name="connsiteX18245" fmla="*/ 3665226 w 4239875"/>
              <a:gd name="connsiteY18245" fmla="*/ 364486 h 4527226"/>
              <a:gd name="connsiteX18246" fmla="*/ 3666374 w 4239875"/>
              <a:gd name="connsiteY18246" fmla="*/ 360913 h 4527226"/>
              <a:gd name="connsiteX18247" fmla="*/ 3665078 w 4239875"/>
              <a:gd name="connsiteY18247" fmla="*/ 358858 h 4527226"/>
              <a:gd name="connsiteX18248" fmla="*/ 3667683 w 4239875"/>
              <a:gd name="connsiteY18248" fmla="*/ 359207 h 4527226"/>
              <a:gd name="connsiteX18249" fmla="*/ 3669259 w 4239875"/>
              <a:gd name="connsiteY18249" fmla="*/ 355624 h 4527226"/>
              <a:gd name="connsiteX18250" fmla="*/ 3663028 w 4239875"/>
              <a:gd name="connsiteY18250" fmla="*/ 380431 h 4527226"/>
              <a:gd name="connsiteX18251" fmla="*/ 3661064 w 4239875"/>
              <a:gd name="connsiteY18251" fmla="*/ 362580 h 4527226"/>
              <a:gd name="connsiteX18252" fmla="*/ 3653337 w 4239875"/>
              <a:gd name="connsiteY18252" fmla="*/ 367994 h 4527226"/>
              <a:gd name="connsiteX18253" fmla="*/ 3686500 w 4239875"/>
              <a:gd name="connsiteY18253" fmla="*/ 352750 h 4527226"/>
              <a:gd name="connsiteX18254" fmla="*/ 3686877 w 4239875"/>
              <a:gd name="connsiteY18254" fmla="*/ 356976 h 4527226"/>
              <a:gd name="connsiteX18255" fmla="*/ 3685250 w 4239875"/>
              <a:gd name="connsiteY18255" fmla="*/ 358603 h 4527226"/>
              <a:gd name="connsiteX18256" fmla="*/ 3684203 w 4239875"/>
              <a:gd name="connsiteY18256" fmla="*/ 355261 h 4527226"/>
              <a:gd name="connsiteX18257" fmla="*/ 3686500 w 4239875"/>
              <a:gd name="connsiteY18257" fmla="*/ 352750 h 4527226"/>
              <a:gd name="connsiteX18258" fmla="*/ 3338492 w 4239875"/>
              <a:gd name="connsiteY18258" fmla="*/ 351231 h 4527226"/>
              <a:gd name="connsiteX18259" fmla="*/ 3335055 w 4239875"/>
              <a:gd name="connsiteY18259" fmla="*/ 361485 h 4527226"/>
              <a:gd name="connsiteX18260" fmla="*/ 3333375 w 4239875"/>
              <a:gd name="connsiteY18260" fmla="*/ 364666 h 4527226"/>
              <a:gd name="connsiteX18261" fmla="*/ 3330210 w 4239875"/>
              <a:gd name="connsiteY18261" fmla="*/ 362596 h 4527226"/>
              <a:gd name="connsiteX18262" fmla="*/ 3333943 w 4239875"/>
              <a:gd name="connsiteY18262" fmla="*/ 357141 h 4527226"/>
              <a:gd name="connsiteX18263" fmla="*/ 3338492 w 4239875"/>
              <a:gd name="connsiteY18263" fmla="*/ 351231 h 4527226"/>
              <a:gd name="connsiteX18264" fmla="*/ 3589026 w 4239875"/>
              <a:gd name="connsiteY18264" fmla="*/ 350065 h 4527226"/>
              <a:gd name="connsiteX18265" fmla="*/ 3587343 w 4239875"/>
              <a:gd name="connsiteY18265" fmla="*/ 357630 h 4527226"/>
              <a:gd name="connsiteX18266" fmla="*/ 3566578 w 4239875"/>
              <a:gd name="connsiteY18266" fmla="*/ 390816 h 4527226"/>
              <a:gd name="connsiteX18267" fmla="*/ 3564078 w 4239875"/>
              <a:gd name="connsiteY18267" fmla="*/ 406042 h 4527226"/>
              <a:gd name="connsiteX18268" fmla="*/ 3560576 w 4239875"/>
              <a:gd name="connsiteY18268" fmla="*/ 410385 h 4527226"/>
              <a:gd name="connsiteX18269" fmla="*/ 3559554 w 4239875"/>
              <a:gd name="connsiteY18269" fmla="*/ 409900 h 4527226"/>
              <a:gd name="connsiteX18270" fmla="*/ 3556919 w 4239875"/>
              <a:gd name="connsiteY18270" fmla="*/ 410952 h 4527226"/>
              <a:gd name="connsiteX18271" fmla="*/ 3560120 w 4239875"/>
              <a:gd name="connsiteY18271" fmla="*/ 400332 h 4527226"/>
              <a:gd name="connsiteX18272" fmla="*/ 3544077 w 4239875"/>
              <a:gd name="connsiteY18272" fmla="*/ 405789 h 4527226"/>
              <a:gd name="connsiteX18273" fmla="*/ 3553864 w 4239875"/>
              <a:gd name="connsiteY18273" fmla="*/ 398513 h 4527226"/>
              <a:gd name="connsiteX18274" fmla="*/ 3555858 w 4239875"/>
              <a:gd name="connsiteY18274" fmla="*/ 395557 h 4527226"/>
              <a:gd name="connsiteX18275" fmla="*/ 3558064 w 4239875"/>
              <a:gd name="connsiteY18275" fmla="*/ 394765 h 4527226"/>
              <a:gd name="connsiteX18276" fmla="*/ 3572159 w 4239875"/>
              <a:gd name="connsiteY18276" fmla="*/ 371959 h 4527226"/>
              <a:gd name="connsiteX18277" fmla="*/ 3589026 w 4239875"/>
              <a:gd name="connsiteY18277" fmla="*/ 350065 h 4527226"/>
              <a:gd name="connsiteX18278" fmla="*/ 3424788 w 4239875"/>
              <a:gd name="connsiteY18278" fmla="*/ 349035 h 4527226"/>
              <a:gd name="connsiteX18279" fmla="*/ 3424999 w 4239875"/>
              <a:gd name="connsiteY18279" fmla="*/ 349461 h 4527226"/>
              <a:gd name="connsiteX18280" fmla="*/ 3422877 w 4239875"/>
              <a:gd name="connsiteY18280" fmla="*/ 353461 h 4527226"/>
              <a:gd name="connsiteX18281" fmla="*/ 3422040 w 4239875"/>
              <a:gd name="connsiteY18281" fmla="*/ 355081 h 4527226"/>
              <a:gd name="connsiteX18282" fmla="*/ 3421511 w 4239875"/>
              <a:gd name="connsiteY18282" fmla="*/ 353895 h 4527226"/>
              <a:gd name="connsiteX18283" fmla="*/ 3424788 w 4239875"/>
              <a:gd name="connsiteY18283" fmla="*/ 349035 h 4527226"/>
              <a:gd name="connsiteX18284" fmla="*/ 3687751 w 4239875"/>
              <a:gd name="connsiteY18284" fmla="*/ 346899 h 4527226"/>
              <a:gd name="connsiteX18285" fmla="*/ 3688128 w 4239875"/>
              <a:gd name="connsiteY18285" fmla="*/ 351125 h 4527226"/>
              <a:gd name="connsiteX18286" fmla="*/ 3686500 w 4239875"/>
              <a:gd name="connsiteY18286" fmla="*/ 352750 h 4527226"/>
              <a:gd name="connsiteX18287" fmla="*/ 3685454 w 4239875"/>
              <a:gd name="connsiteY18287" fmla="*/ 349410 h 4527226"/>
              <a:gd name="connsiteX18288" fmla="*/ 3687751 w 4239875"/>
              <a:gd name="connsiteY18288" fmla="*/ 346899 h 4527226"/>
              <a:gd name="connsiteX18289" fmla="*/ 250691 w 4239875"/>
              <a:gd name="connsiteY18289" fmla="*/ 346426 h 4527226"/>
              <a:gd name="connsiteX18290" fmla="*/ 257671 w 4239875"/>
              <a:gd name="connsiteY18290" fmla="*/ 350736 h 4527226"/>
              <a:gd name="connsiteX18291" fmla="*/ 258872 w 4239875"/>
              <a:gd name="connsiteY18291" fmla="*/ 353328 h 4527226"/>
              <a:gd name="connsiteX18292" fmla="*/ 256949 w 4239875"/>
              <a:gd name="connsiteY18292" fmla="*/ 358895 h 4527226"/>
              <a:gd name="connsiteX18293" fmla="*/ 251899 w 4239875"/>
              <a:gd name="connsiteY18293" fmla="*/ 351132 h 4527226"/>
              <a:gd name="connsiteX18294" fmla="*/ 250691 w 4239875"/>
              <a:gd name="connsiteY18294" fmla="*/ 346426 h 4527226"/>
              <a:gd name="connsiteX18295" fmla="*/ 428663 w 4239875"/>
              <a:gd name="connsiteY18295" fmla="*/ 343857 h 4527226"/>
              <a:gd name="connsiteX18296" fmla="*/ 428953 w 4239875"/>
              <a:gd name="connsiteY18296" fmla="*/ 353872 h 4527226"/>
              <a:gd name="connsiteX18297" fmla="*/ 428663 w 4239875"/>
              <a:gd name="connsiteY18297" fmla="*/ 343857 h 4527226"/>
              <a:gd name="connsiteX18298" fmla="*/ 24990 w 4239875"/>
              <a:gd name="connsiteY18298" fmla="*/ 342134 h 4527226"/>
              <a:gd name="connsiteX18299" fmla="*/ 27531 w 4239875"/>
              <a:gd name="connsiteY18299" fmla="*/ 342907 h 4527226"/>
              <a:gd name="connsiteX18300" fmla="*/ 28376 w 4239875"/>
              <a:gd name="connsiteY18300" fmla="*/ 344802 h 4527226"/>
              <a:gd name="connsiteX18301" fmla="*/ 29634 w 4239875"/>
              <a:gd name="connsiteY18301" fmla="*/ 347902 h 4527226"/>
              <a:gd name="connsiteX18302" fmla="*/ 28450 w 4239875"/>
              <a:gd name="connsiteY18302" fmla="*/ 348026 h 4527226"/>
              <a:gd name="connsiteX18303" fmla="*/ 26340 w 4239875"/>
              <a:gd name="connsiteY18303" fmla="*/ 344050 h 4527226"/>
              <a:gd name="connsiteX18304" fmla="*/ 3653972 w 4239875"/>
              <a:gd name="connsiteY18304" fmla="*/ 341034 h 4527226"/>
              <a:gd name="connsiteX18305" fmla="*/ 3649187 w 4239875"/>
              <a:gd name="connsiteY18305" fmla="*/ 362954 h 4527226"/>
              <a:gd name="connsiteX18306" fmla="*/ 3645486 w 4239875"/>
              <a:gd name="connsiteY18306" fmla="*/ 374131 h 4527226"/>
              <a:gd name="connsiteX18307" fmla="*/ 3638695 w 4239875"/>
              <a:gd name="connsiteY18307" fmla="*/ 382982 h 4527226"/>
              <a:gd name="connsiteX18308" fmla="*/ 3644034 w 4239875"/>
              <a:gd name="connsiteY18308" fmla="*/ 364896 h 4527226"/>
              <a:gd name="connsiteX18309" fmla="*/ 3644166 w 4239875"/>
              <a:gd name="connsiteY18309" fmla="*/ 363769 h 4527226"/>
              <a:gd name="connsiteX18310" fmla="*/ 3644208 w 4239875"/>
              <a:gd name="connsiteY18310" fmla="*/ 363472 h 4527226"/>
              <a:gd name="connsiteX18311" fmla="*/ 3642000 w 4239875"/>
              <a:gd name="connsiteY18311" fmla="*/ 367836 h 4527226"/>
              <a:gd name="connsiteX18312" fmla="*/ 3619948 w 4239875"/>
              <a:gd name="connsiteY18312" fmla="*/ 402163 h 4527226"/>
              <a:gd name="connsiteX18313" fmla="*/ 3604748 w 4239875"/>
              <a:gd name="connsiteY18313" fmla="*/ 433079 h 4527226"/>
              <a:gd name="connsiteX18314" fmla="*/ 3612800 w 4239875"/>
              <a:gd name="connsiteY18314" fmla="*/ 405953 h 4527226"/>
              <a:gd name="connsiteX18315" fmla="*/ 3614886 w 4239875"/>
              <a:gd name="connsiteY18315" fmla="*/ 402854 h 4527226"/>
              <a:gd name="connsiteX18316" fmla="*/ 3628381 w 4239875"/>
              <a:gd name="connsiteY18316" fmla="*/ 381055 h 4527226"/>
              <a:gd name="connsiteX18317" fmla="*/ 3643070 w 4239875"/>
              <a:gd name="connsiteY18317" fmla="*/ 358102 h 4527226"/>
              <a:gd name="connsiteX18318" fmla="*/ 3645810 w 4239875"/>
              <a:gd name="connsiteY18318" fmla="*/ 354580 h 4527226"/>
              <a:gd name="connsiteX18319" fmla="*/ 3646315 w 4239875"/>
              <a:gd name="connsiteY18319" fmla="*/ 352035 h 4527226"/>
              <a:gd name="connsiteX18320" fmla="*/ 3653972 w 4239875"/>
              <a:gd name="connsiteY18320" fmla="*/ 341034 h 4527226"/>
              <a:gd name="connsiteX18321" fmla="*/ 539053 w 4239875"/>
              <a:gd name="connsiteY18321" fmla="*/ 340337 h 4527226"/>
              <a:gd name="connsiteX18322" fmla="*/ 539224 w 4239875"/>
              <a:gd name="connsiteY18322" fmla="*/ 359797 h 4527226"/>
              <a:gd name="connsiteX18323" fmla="*/ 549261 w 4239875"/>
              <a:gd name="connsiteY18323" fmla="*/ 373700 h 4527226"/>
              <a:gd name="connsiteX18324" fmla="*/ 544190 w 4239875"/>
              <a:gd name="connsiteY18324" fmla="*/ 374250 h 4527226"/>
              <a:gd name="connsiteX18325" fmla="*/ 552076 w 4239875"/>
              <a:gd name="connsiteY18325" fmla="*/ 388419 h 4527226"/>
              <a:gd name="connsiteX18326" fmla="*/ 553030 w 4239875"/>
              <a:gd name="connsiteY18326" fmla="*/ 389565 h 4527226"/>
              <a:gd name="connsiteX18327" fmla="*/ 551957 w 4239875"/>
              <a:gd name="connsiteY18327" fmla="*/ 389205 h 4527226"/>
              <a:gd name="connsiteX18328" fmla="*/ 547038 w 4239875"/>
              <a:gd name="connsiteY18328" fmla="*/ 392035 h 4527226"/>
              <a:gd name="connsiteX18329" fmla="*/ 555707 w 4239875"/>
              <a:gd name="connsiteY18329" fmla="*/ 399479 h 4527226"/>
              <a:gd name="connsiteX18330" fmla="*/ 559496 w 4239875"/>
              <a:gd name="connsiteY18330" fmla="*/ 397329 h 4527226"/>
              <a:gd name="connsiteX18331" fmla="*/ 562129 w 4239875"/>
              <a:gd name="connsiteY18331" fmla="*/ 400489 h 4527226"/>
              <a:gd name="connsiteX18332" fmla="*/ 572845 w 4239875"/>
              <a:gd name="connsiteY18332" fmla="*/ 411556 h 4527226"/>
              <a:gd name="connsiteX18333" fmla="*/ 572761 w 4239875"/>
              <a:gd name="connsiteY18333" fmla="*/ 426898 h 4527226"/>
              <a:gd name="connsiteX18334" fmla="*/ 575171 w 4239875"/>
              <a:gd name="connsiteY18334" fmla="*/ 431528 h 4527226"/>
              <a:gd name="connsiteX18335" fmla="*/ 570092 w 4239875"/>
              <a:gd name="connsiteY18335" fmla="*/ 427776 h 4527226"/>
              <a:gd name="connsiteX18336" fmla="*/ 568397 w 4239875"/>
              <a:gd name="connsiteY18336" fmla="*/ 417991 h 4527226"/>
              <a:gd name="connsiteX18337" fmla="*/ 567799 w 4239875"/>
              <a:gd name="connsiteY18337" fmla="*/ 408119 h 4527226"/>
              <a:gd name="connsiteX18338" fmla="*/ 557187 w 4239875"/>
              <a:gd name="connsiteY18338" fmla="*/ 406414 h 4527226"/>
              <a:gd name="connsiteX18339" fmla="*/ 563757 w 4239875"/>
              <a:gd name="connsiteY18339" fmla="*/ 432678 h 4527226"/>
              <a:gd name="connsiteX18340" fmla="*/ 568919 w 4239875"/>
              <a:gd name="connsiteY18340" fmla="*/ 436305 h 4527226"/>
              <a:gd name="connsiteX18341" fmla="*/ 576306 w 4239875"/>
              <a:gd name="connsiteY18341" fmla="*/ 433705 h 4527226"/>
              <a:gd name="connsiteX18342" fmla="*/ 579557 w 4239875"/>
              <a:gd name="connsiteY18342" fmla="*/ 439944 h 4527226"/>
              <a:gd name="connsiteX18343" fmla="*/ 588522 w 4239875"/>
              <a:gd name="connsiteY18343" fmla="*/ 450889 h 4527226"/>
              <a:gd name="connsiteX18344" fmla="*/ 599110 w 4239875"/>
              <a:gd name="connsiteY18344" fmla="*/ 459897 h 4527226"/>
              <a:gd name="connsiteX18345" fmla="*/ 611178 w 4239875"/>
              <a:gd name="connsiteY18345" fmla="*/ 456933 h 4527226"/>
              <a:gd name="connsiteX18346" fmla="*/ 582964 w 4239875"/>
              <a:gd name="connsiteY18346" fmla="*/ 393399 h 4527226"/>
              <a:gd name="connsiteX18347" fmla="*/ 563792 w 4239875"/>
              <a:gd name="connsiteY18347" fmla="*/ 358077 h 4527226"/>
              <a:gd name="connsiteX18348" fmla="*/ 554678 w 4239875"/>
              <a:gd name="connsiteY18348" fmla="*/ 348728 h 4527226"/>
              <a:gd name="connsiteX18349" fmla="*/ 539053 w 4239875"/>
              <a:gd name="connsiteY18349" fmla="*/ 340337 h 4527226"/>
              <a:gd name="connsiteX18350" fmla="*/ 3564010 w 4239875"/>
              <a:gd name="connsiteY18350" fmla="*/ 337810 h 4527226"/>
              <a:gd name="connsiteX18351" fmla="*/ 3562810 w 4239875"/>
              <a:gd name="connsiteY18351" fmla="*/ 340208 h 4527226"/>
              <a:gd name="connsiteX18352" fmla="*/ 3560078 w 4239875"/>
              <a:gd name="connsiteY18352" fmla="*/ 338600 h 4527226"/>
              <a:gd name="connsiteX18353" fmla="*/ 3564010 w 4239875"/>
              <a:gd name="connsiteY18353" fmla="*/ 337810 h 4527226"/>
              <a:gd name="connsiteX18354" fmla="*/ 3124446 w 4239875"/>
              <a:gd name="connsiteY18354" fmla="*/ 337588 h 4527226"/>
              <a:gd name="connsiteX18355" fmla="*/ 3115403 w 4239875"/>
              <a:gd name="connsiteY18355" fmla="*/ 348165 h 4527226"/>
              <a:gd name="connsiteX18356" fmla="*/ 3114107 w 4239875"/>
              <a:gd name="connsiteY18356" fmla="*/ 354258 h 4527226"/>
              <a:gd name="connsiteX18357" fmla="*/ 3110633 w 4239875"/>
              <a:gd name="connsiteY18357" fmla="*/ 356772 h 4527226"/>
              <a:gd name="connsiteX18358" fmla="*/ 3113519 w 4239875"/>
              <a:gd name="connsiteY18358" fmla="*/ 357024 h 4527226"/>
              <a:gd name="connsiteX18359" fmla="*/ 3113415 w 4239875"/>
              <a:gd name="connsiteY18359" fmla="*/ 357514 h 4527226"/>
              <a:gd name="connsiteX18360" fmla="*/ 3116647 w 4239875"/>
              <a:gd name="connsiteY18360" fmla="*/ 363168 h 4527226"/>
              <a:gd name="connsiteX18361" fmla="*/ 3119657 w 4239875"/>
              <a:gd name="connsiteY18361" fmla="*/ 353294 h 4527226"/>
              <a:gd name="connsiteX18362" fmla="*/ 3120389 w 4239875"/>
              <a:gd name="connsiteY18362" fmla="*/ 355553 h 4527226"/>
              <a:gd name="connsiteX18363" fmla="*/ 3123461 w 4239875"/>
              <a:gd name="connsiteY18363" fmla="*/ 355074 h 4527226"/>
              <a:gd name="connsiteX18364" fmla="*/ 3123240 w 4239875"/>
              <a:gd name="connsiteY18364" fmla="*/ 356008 h 4527226"/>
              <a:gd name="connsiteX18365" fmla="*/ 3124205 w 4239875"/>
              <a:gd name="connsiteY18365" fmla="*/ 354959 h 4527226"/>
              <a:gd name="connsiteX18366" fmla="*/ 3124228 w 4239875"/>
              <a:gd name="connsiteY18366" fmla="*/ 354955 h 4527226"/>
              <a:gd name="connsiteX18367" fmla="*/ 3124220 w 4239875"/>
              <a:gd name="connsiteY18367" fmla="*/ 354942 h 4527226"/>
              <a:gd name="connsiteX18368" fmla="*/ 3124797 w 4239875"/>
              <a:gd name="connsiteY18368" fmla="*/ 354314 h 4527226"/>
              <a:gd name="connsiteX18369" fmla="*/ 3126587 w 4239875"/>
              <a:gd name="connsiteY18369" fmla="*/ 353324 h 4527226"/>
              <a:gd name="connsiteX18370" fmla="*/ 3128917 w 4239875"/>
              <a:gd name="connsiteY18370" fmla="*/ 343625 h 4527226"/>
              <a:gd name="connsiteX18371" fmla="*/ 3128597 w 4239875"/>
              <a:gd name="connsiteY18371" fmla="*/ 343965 h 4527226"/>
              <a:gd name="connsiteX18372" fmla="*/ 3126943 w 4239875"/>
              <a:gd name="connsiteY18372" fmla="*/ 340402 h 4527226"/>
              <a:gd name="connsiteX18373" fmla="*/ 3125257 w 4239875"/>
              <a:gd name="connsiteY18373" fmla="*/ 347509 h 4527226"/>
              <a:gd name="connsiteX18374" fmla="*/ 3124654 w 4239875"/>
              <a:gd name="connsiteY18374" fmla="*/ 348148 h 4527226"/>
              <a:gd name="connsiteX18375" fmla="*/ 3123123 w 4239875"/>
              <a:gd name="connsiteY18375" fmla="*/ 351232 h 4527226"/>
              <a:gd name="connsiteX18376" fmla="*/ 3123362 w 4239875"/>
              <a:gd name="connsiteY18376" fmla="*/ 353663 h 4527226"/>
              <a:gd name="connsiteX18377" fmla="*/ 3122246 w 4239875"/>
              <a:gd name="connsiteY18377" fmla="*/ 352002 h 4527226"/>
              <a:gd name="connsiteX18378" fmla="*/ 3120254 w 4239875"/>
              <a:gd name="connsiteY18378" fmla="*/ 351336 h 4527226"/>
              <a:gd name="connsiteX18379" fmla="*/ 3906670 w 4239875"/>
              <a:gd name="connsiteY18379" fmla="*/ 333452 h 4527226"/>
              <a:gd name="connsiteX18380" fmla="*/ 3904243 w 4239875"/>
              <a:gd name="connsiteY18380" fmla="*/ 338509 h 4527226"/>
              <a:gd name="connsiteX18381" fmla="*/ 3886063 w 4239875"/>
              <a:gd name="connsiteY18381" fmla="*/ 385089 h 4527226"/>
              <a:gd name="connsiteX18382" fmla="*/ 3886299 w 4239875"/>
              <a:gd name="connsiteY18382" fmla="*/ 384252 h 4527226"/>
              <a:gd name="connsiteX18383" fmla="*/ 3888445 w 4239875"/>
              <a:gd name="connsiteY18383" fmla="*/ 376877 h 4527226"/>
              <a:gd name="connsiteX18384" fmla="*/ 3893923 w 4239875"/>
              <a:gd name="connsiteY18384" fmla="*/ 356675 h 4527226"/>
              <a:gd name="connsiteX18385" fmla="*/ 3896683 w 4239875"/>
              <a:gd name="connsiteY18385" fmla="*/ 347947 h 4527226"/>
              <a:gd name="connsiteX18386" fmla="*/ 684436 w 4239875"/>
              <a:gd name="connsiteY18386" fmla="*/ 330103 h 4527226"/>
              <a:gd name="connsiteX18387" fmla="*/ 705265 w 4239875"/>
              <a:gd name="connsiteY18387" fmla="*/ 365568 h 4527226"/>
              <a:gd name="connsiteX18388" fmla="*/ 684436 w 4239875"/>
              <a:gd name="connsiteY18388" fmla="*/ 330103 h 4527226"/>
              <a:gd name="connsiteX18389" fmla="*/ 18431 w 4239875"/>
              <a:gd name="connsiteY18389" fmla="*/ 328331 h 4527226"/>
              <a:gd name="connsiteX18390" fmla="*/ 20502 w 4239875"/>
              <a:gd name="connsiteY18390" fmla="*/ 329070 h 4527226"/>
              <a:gd name="connsiteX18391" fmla="*/ 24654 w 4239875"/>
              <a:gd name="connsiteY18391" fmla="*/ 336446 h 4527226"/>
              <a:gd name="connsiteX18392" fmla="*/ 25053 w 4239875"/>
              <a:gd name="connsiteY18392" fmla="*/ 337342 h 4527226"/>
              <a:gd name="connsiteX18393" fmla="*/ 3307609 w 4239875"/>
              <a:gd name="connsiteY18393" fmla="*/ 326987 h 4527226"/>
              <a:gd name="connsiteX18394" fmla="*/ 3293528 w 4239875"/>
              <a:gd name="connsiteY18394" fmla="*/ 362003 h 4527226"/>
              <a:gd name="connsiteX18395" fmla="*/ 3291540 w 4239875"/>
              <a:gd name="connsiteY18395" fmla="*/ 365535 h 4527226"/>
              <a:gd name="connsiteX18396" fmla="*/ 3303349 w 4239875"/>
              <a:gd name="connsiteY18396" fmla="*/ 329695 h 4527226"/>
              <a:gd name="connsiteX18397" fmla="*/ 3304572 w 4239875"/>
              <a:gd name="connsiteY18397" fmla="*/ 328429 h 4527226"/>
              <a:gd name="connsiteX18398" fmla="*/ 3307609 w 4239875"/>
              <a:gd name="connsiteY18398" fmla="*/ 326987 h 4527226"/>
              <a:gd name="connsiteX18399" fmla="*/ 3574548 w 4239875"/>
              <a:gd name="connsiteY18399" fmla="*/ 326010 h 4527226"/>
              <a:gd name="connsiteX18400" fmla="*/ 3576751 w 4239875"/>
              <a:gd name="connsiteY18400" fmla="*/ 328876 h 4527226"/>
              <a:gd name="connsiteX18401" fmla="*/ 3564772 w 4239875"/>
              <a:gd name="connsiteY18401" fmla="*/ 353934 h 4527226"/>
              <a:gd name="connsiteX18402" fmla="*/ 3555598 w 4239875"/>
              <a:gd name="connsiteY18402" fmla="*/ 379537 h 4527226"/>
              <a:gd name="connsiteX18403" fmla="*/ 3555035 w 4239875"/>
              <a:gd name="connsiteY18403" fmla="*/ 380532 h 4527226"/>
              <a:gd name="connsiteX18404" fmla="*/ 3555662 w 4239875"/>
              <a:gd name="connsiteY18404" fmla="*/ 378783 h 4527226"/>
              <a:gd name="connsiteX18405" fmla="*/ 3552894 w 4239875"/>
              <a:gd name="connsiteY18405" fmla="*/ 378216 h 4527226"/>
              <a:gd name="connsiteX18406" fmla="*/ 3556374 w 4239875"/>
              <a:gd name="connsiteY18406" fmla="*/ 374219 h 4527226"/>
              <a:gd name="connsiteX18407" fmla="*/ 3557231 w 4239875"/>
              <a:gd name="connsiteY18407" fmla="*/ 374395 h 4527226"/>
              <a:gd name="connsiteX18408" fmla="*/ 530671 w 4239875"/>
              <a:gd name="connsiteY18408" fmla="*/ 324507 h 4527226"/>
              <a:gd name="connsiteX18409" fmla="*/ 532083 w 4239875"/>
              <a:gd name="connsiteY18409" fmla="*/ 337769 h 4527226"/>
              <a:gd name="connsiteX18410" fmla="*/ 534629 w 4239875"/>
              <a:gd name="connsiteY18410" fmla="*/ 337114 h 4527226"/>
              <a:gd name="connsiteX18411" fmla="*/ 533584 w 4239875"/>
              <a:gd name="connsiteY18411" fmla="*/ 339309 h 4527226"/>
              <a:gd name="connsiteX18412" fmla="*/ 535146 w 4239875"/>
              <a:gd name="connsiteY18412" fmla="*/ 342720 h 4527226"/>
              <a:gd name="connsiteX18413" fmla="*/ 537256 w 4239875"/>
              <a:gd name="connsiteY18413" fmla="*/ 338471 h 4527226"/>
              <a:gd name="connsiteX18414" fmla="*/ 536408 w 4239875"/>
              <a:gd name="connsiteY18414" fmla="*/ 336656 h 4527226"/>
              <a:gd name="connsiteX18415" fmla="*/ 537229 w 4239875"/>
              <a:gd name="connsiteY18415" fmla="*/ 336444 h 4527226"/>
              <a:gd name="connsiteX18416" fmla="*/ 543019 w 4239875"/>
              <a:gd name="connsiteY18416" fmla="*/ 331360 h 4527226"/>
              <a:gd name="connsiteX18417" fmla="*/ 530671 w 4239875"/>
              <a:gd name="connsiteY18417" fmla="*/ 324507 h 4527226"/>
              <a:gd name="connsiteX18418" fmla="*/ 1035691 w 4239875"/>
              <a:gd name="connsiteY18418" fmla="*/ 324056 h 4527226"/>
              <a:gd name="connsiteX18419" fmla="*/ 1050683 w 4239875"/>
              <a:gd name="connsiteY18419" fmla="*/ 353689 h 4527226"/>
              <a:gd name="connsiteX18420" fmla="*/ 1056673 w 4239875"/>
              <a:gd name="connsiteY18420" fmla="*/ 361389 h 4527226"/>
              <a:gd name="connsiteX18421" fmla="*/ 1054548 w 4239875"/>
              <a:gd name="connsiteY18421" fmla="*/ 364353 h 4527226"/>
              <a:gd name="connsiteX18422" fmla="*/ 1057850 w 4239875"/>
              <a:gd name="connsiteY18422" fmla="*/ 370889 h 4527226"/>
              <a:gd name="connsiteX18423" fmla="*/ 1060009 w 4239875"/>
              <a:gd name="connsiteY18423" fmla="*/ 365013 h 4527226"/>
              <a:gd name="connsiteX18424" fmla="*/ 1057477 w 4239875"/>
              <a:gd name="connsiteY18424" fmla="*/ 361399 h 4527226"/>
              <a:gd name="connsiteX18425" fmla="*/ 1059776 w 4239875"/>
              <a:gd name="connsiteY18425" fmla="*/ 357346 h 4527226"/>
              <a:gd name="connsiteX18426" fmla="*/ 1052413 w 4239875"/>
              <a:gd name="connsiteY18426" fmla="*/ 347245 h 4527226"/>
              <a:gd name="connsiteX18427" fmla="*/ 1063720 w 4239875"/>
              <a:gd name="connsiteY18427" fmla="*/ 349059 h 4527226"/>
              <a:gd name="connsiteX18428" fmla="*/ 1064446 w 4239875"/>
              <a:gd name="connsiteY18428" fmla="*/ 341131 h 4527226"/>
              <a:gd name="connsiteX18429" fmla="*/ 1035691 w 4239875"/>
              <a:gd name="connsiteY18429" fmla="*/ 324056 h 4527226"/>
              <a:gd name="connsiteX18430" fmla="*/ 3183088 w 4239875"/>
              <a:gd name="connsiteY18430" fmla="*/ 322892 h 4527226"/>
              <a:gd name="connsiteX18431" fmla="*/ 3162198 w 4239875"/>
              <a:gd name="connsiteY18431" fmla="*/ 370091 h 4527226"/>
              <a:gd name="connsiteX18432" fmla="*/ 3181082 w 4239875"/>
              <a:gd name="connsiteY18432" fmla="*/ 360685 h 4527226"/>
              <a:gd name="connsiteX18433" fmla="*/ 3171547 w 4239875"/>
              <a:gd name="connsiteY18433" fmla="*/ 353423 h 4527226"/>
              <a:gd name="connsiteX18434" fmla="*/ 3185931 w 4239875"/>
              <a:gd name="connsiteY18434" fmla="*/ 338936 h 4527226"/>
              <a:gd name="connsiteX18435" fmla="*/ 3183088 w 4239875"/>
              <a:gd name="connsiteY18435" fmla="*/ 322892 h 4527226"/>
              <a:gd name="connsiteX18436" fmla="*/ 520490 w 4239875"/>
              <a:gd name="connsiteY18436" fmla="*/ 321237 h 4527226"/>
              <a:gd name="connsiteX18437" fmla="*/ 520041 w 4239875"/>
              <a:gd name="connsiteY18437" fmla="*/ 334445 h 4527226"/>
              <a:gd name="connsiteX18438" fmla="*/ 524337 w 4239875"/>
              <a:gd name="connsiteY18438" fmla="*/ 321305 h 4527226"/>
              <a:gd name="connsiteX18439" fmla="*/ 520490 w 4239875"/>
              <a:gd name="connsiteY18439" fmla="*/ 321237 h 4527226"/>
              <a:gd name="connsiteX18440" fmla="*/ 972879 w 4239875"/>
              <a:gd name="connsiteY18440" fmla="*/ 321011 h 4527226"/>
              <a:gd name="connsiteX18441" fmla="*/ 979714 w 4239875"/>
              <a:gd name="connsiteY18441" fmla="*/ 341162 h 4527226"/>
              <a:gd name="connsiteX18442" fmla="*/ 972879 w 4239875"/>
              <a:gd name="connsiteY18442" fmla="*/ 321011 h 4527226"/>
              <a:gd name="connsiteX18443" fmla="*/ 3436574 w 4239875"/>
              <a:gd name="connsiteY18443" fmla="*/ 320121 h 4527226"/>
              <a:gd name="connsiteX18444" fmla="*/ 3439278 w 4239875"/>
              <a:gd name="connsiteY18444" fmla="*/ 322337 h 4527226"/>
              <a:gd name="connsiteX18445" fmla="*/ 3435469 w 4239875"/>
              <a:gd name="connsiteY18445" fmla="*/ 329733 h 4527226"/>
              <a:gd name="connsiteX18446" fmla="*/ 3431909 w 4239875"/>
              <a:gd name="connsiteY18446" fmla="*/ 336443 h 4527226"/>
              <a:gd name="connsiteX18447" fmla="*/ 3429677 w 4239875"/>
              <a:gd name="connsiteY18447" fmla="*/ 333502 h 4527226"/>
              <a:gd name="connsiteX18448" fmla="*/ 3430485 w 4239875"/>
              <a:gd name="connsiteY18448" fmla="*/ 329426 h 4527226"/>
              <a:gd name="connsiteX18449" fmla="*/ 3435185 w 4239875"/>
              <a:gd name="connsiteY18449" fmla="*/ 324047 h 4527226"/>
              <a:gd name="connsiteX18450" fmla="*/ 3435734 w 4239875"/>
              <a:gd name="connsiteY18450" fmla="*/ 321021 h 4527226"/>
              <a:gd name="connsiteX18451" fmla="*/ 1050422 w 4239875"/>
              <a:gd name="connsiteY18451" fmla="*/ 319017 h 4527226"/>
              <a:gd name="connsiteX18452" fmla="*/ 1044700 w 4239875"/>
              <a:gd name="connsiteY18452" fmla="*/ 321718 h 4527226"/>
              <a:gd name="connsiteX18453" fmla="*/ 1056010 w 4239875"/>
              <a:gd name="connsiteY18453" fmla="*/ 323194 h 4527226"/>
              <a:gd name="connsiteX18454" fmla="*/ 1054229 w 4239875"/>
              <a:gd name="connsiteY18454" fmla="*/ 321227 h 4527226"/>
              <a:gd name="connsiteX18455" fmla="*/ 1050422 w 4239875"/>
              <a:gd name="connsiteY18455" fmla="*/ 319017 h 4527226"/>
              <a:gd name="connsiteX18456" fmla="*/ 7014 w 4239875"/>
              <a:gd name="connsiteY18456" fmla="*/ 317671 h 4527226"/>
              <a:gd name="connsiteX18457" fmla="*/ 7566 w 4239875"/>
              <a:gd name="connsiteY18457" fmla="*/ 317945 h 4527226"/>
              <a:gd name="connsiteX18458" fmla="*/ 7965 w 4239875"/>
              <a:gd name="connsiteY18458" fmla="*/ 318860 h 4527226"/>
              <a:gd name="connsiteX18459" fmla="*/ 3443181 w 4239875"/>
              <a:gd name="connsiteY18459" fmla="*/ 314756 h 4527226"/>
              <a:gd name="connsiteX18460" fmla="*/ 3442768 w 4239875"/>
              <a:gd name="connsiteY18460" fmla="*/ 315557 h 4527226"/>
              <a:gd name="connsiteX18461" fmla="*/ 3439112 w 4239875"/>
              <a:gd name="connsiteY18461" fmla="*/ 319078 h 4527226"/>
              <a:gd name="connsiteX18462" fmla="*/ 3438455 w 4239875"/>
              <a:gd name="connsiteY18462" fmla="*/ 318105 h 4527226"/>
              <a:gd name="connsiteX18463" fmla="*/ 3441420 w 4239875"/>
              <a:gd name="connsiteY18463" fmla="*/ 314926 h 4527226"/>
              <a:gd name="connsiteX18464" fmla="*/ 3443181 w 4239875"/>
              <a:gd name="connsiteY18464" fmla="*/ 314756 h 4527226"/>
              <a:gd name="connsiteX18465" fmla="*/ 649439 w 4239875"/>
              <a:gd name="connsiteY18465" fmla="*/ 313197 h 4527226"/>
              <a:gd name="connsiteX18466" fmla="*/ 644815 w 4239875"/>
              <a:gd name="connsiteY18466" fmla="*/ 316163 h 4527226"/>
              <a:gd name="connsiteX18467" fmla="*/ 652675 w 4239875"/>
              <a:gd name="connsiteY18467" fmla="*/ 314604 h 4527226"/>
              <a:gd name="connsiteX18468" fmla="*/ 649439 w 4239875"/>
              <a:gd name="connsiteY18468" fmla="*/ 313197 h 4527226"/>
              <a:gd name="connsiteX18469" fmla="*/ 529648 w 4239875"/>
              <a:gd name="connsiteY18469" fmla="*/ 311835 h 4527226"/>
              <a:gd name="connsiteX18470" fmla="*/ 527631 w 4239875"/>
              <a:gd name="connsiteY18470" fmla="*/ 315921 h 4527226"/>
              <a:gd name="connsiteX18471" fmla="*/ 529648 w 4239875"/>
              <a:gd name="connsiteY18471" fmla="*/ 311835 h 4527226"/>
              <a:gd name="connsiteX18472" fmla="*/ 673331 w 4239875"/>
              <a:gd name="connsiteY18472" fmla="*/ 310599 h 4527226"/>
              <a:gd name="connsiteX18473" fmla="*/ 683767 w 4239875"/>
              <a:gd name="connsiteY18473" fmla="*/ 325312 h 4527226"/>
              <a:gd name="connsiteX18474" fmla="*/ 680429 w 4239875"/>
              <a:gd name="connsiteY18474" fmla="*/ 317685 h 4527226"/>
              <a:gd name="connsiteX18475" fmla="*/ 673331 w 4239875"/>
              <a:gd name="connsiteY18475" fmla="*/ 310599 h 4527226"/>
              <a:gd name="connsiteX18476" fmla="*/ 422716 w 4239875"/>
              <a:gd name="connsiteY18476" fmla="*/ 309295 h 4527226"/>
              <a:gd name="connsiteX18477" fmla="*/ 425740 w 4239875"/>
              <a:gd name="connsiteY18477" fmla="*/ 312417 h 4527226"/>
              <a:gd name="connsiteX18478" fmla="*/ 425580 w 4239875"/>
              <a:gd name="connsiteY18478" fmla="*/ 309547 h 4527226"/>
              <a:gd name="connsiteX18479" fmla="*/ 422716 w 4239875"/>
              <a:gd name="connsiteY18479" fmla="*/ 309295 h 4527226"/>
              <a:gd name="connsiteX18480" fmla="*/ 3479453 w 4239875"/>
              <a:gd name="connsiteY18480" fmla="*/ 304911 h 4527226"/>
              <a:gd name="connsiteX18481" fmla="*/ 3483665 w 4239875"/>
              <a:gd name="connsiteY18481" fmla="*/ 306154 h 4527226"/>
              <a:gd name="connsiteX18482" fmla="*/ 3483547 w 4239875"/>
              <a:gd name="connsiteY18482" fmla="*/ 309524 h 4527226"/>
              <a:gd name="connsiteX18483" fmla="*/ 3483974 w 4239875"/>
              <a:gd name="connsiteY18483" fmla="*/ 309614 h 4527226"/>
              <a:gd name="connsiteX18484" fmla="*/ 3483524 w 4239875"/>
              <a:gd name="connsiteY18484" fmla="*/ 310143 h 4527226"/>
              <a:gd name="connsiteX18485" fmla="*/ 3483461 w 4239875"/>
              <a:gd name="connsiteY18485" fmla="*/ 311941 h 4527226"/>
              <a:gd name="connsiteX18486" fmla="*/ 3481213 w 4239875"/>
              <a:gd name="connsiteY18486" fmla="*/ 319217 h 4527226"/>
              <a:gd name="connsiteX18487" fmla="*/ 3477613 w 4239875"/>
              <a:gd name="connsiteY18487" fmla="*/ 320876 h 4527226"/>
              <a:gd name="connsiteX18488" fmla="*/ 3474937 w 4239875"/>
              <a:gd name="connsiteY18488" fmla="*/ 317508 h 4527226"/>
              <a:gd name="connsiteX18489" fmla="*/ 3474962 w 4239875"/>
              <a:gd name="connsiteY18489" fmla="*/ 317269 h 4527226"/>
              <a:gd name="connsiteX18490" fmla="*/ 3472101 w 4239875"/>
              <a:gd name="connsiteY18490" fmla="*/ 315302 h 4527226"/>
              <a:gd name="connsiteX18491" fmla="*/ 3473820 w 4239875"/>
              <a:gd name="connsiteY18491" fmla="*/ 313045 h 4527226"/>
              <a:gd name="connsiteX18492" fmla="*/ 3475065 w 4239875"/>
              <a:gd name="connsiteY18492" fmla="*/ 316252 h 4527226"/>
              <a:gd name="connsiteX18493" fmla="*/ 3475374 w 4239875"/>
              <a:gd name="connsiteY18493" fmla="*/ 313233 h 4527226"/>
              <a:gd name="connsiteX18494" fmla="*/ 3473803 w 4239875"/>
              <a:gd name="connsiteY18494" fmla="*/ 312500 h 4527226"/>
              <a:gd name="connsiteX18495" fmla="*/ 3477387 w 4239875"/>
              <a:gd name="connsiteY18495" fmla="*/ 308925 h 4527226"/>
              <a:gd name="connsiteX18496" fmla="*/ 3930532 w 4239875"/>
              <a:gd name="connsiteY18496" fmla="*/ 303715 h 4527226"/>
              <a:gd name="connsiteX18497" fmla="*/ 3936000 w 4239875"/>
              <a:gd name="connsiteY18497" fmla="*/ 305290 h 4527226"/>
              <a:gd name="connsiteX18498" fmla="*/ 3925075 w 4239875"/>
              <a:gd name="connsiteY18498" fmla="*/ 326085 h 4527226"/>
              <a:gd name="connsiteX18499" fmla="*/ 3939447 w 4239875"/>
              <a:gd name="connsiteY18499" fmla="*/ 306459 h 4527226"/>
              <a:gd name="connsiteX18500" fmla="*/ 3937150 w 4239875"/>
              <a:gd name="connsiteY18500" fmla="*/ 318978 h 4527226"/>
              <a:gd name="connsiteX18501" fmla="*/ 3936492 w 4239875"/>
              <a:gd name="connsiteY18501" fmla="*/ 324369 h 4527226"/>
              <a:gd name="connsiteX18502" fmla="*/ 3895419 w 4239875"/>
              <a:gd name="connsiteY18502" fmla="*/ 389198 h 4527226"/>
              <a:gd name="connsiteX18503" fmla="*/ 3915000 w 4239875"/>
              <a:gd name="connsiteY18503" fmla="*/ 335536 h 4527226"/>
              <a:gd name="connsiteX18504" fmla="*/ 3925629 w 4239875"/>
              <a:gd name="connsiteY18504" fmla="*/ 315175 h 4527226"/>
              <a:gd name="connsiteX18505" fmla="*/ 3929026 w 4239875"/>
              <a:gd name="connsiteY18505" fmla="*/ 305559 h 4527226"/>
              <a:gd name="connsiteX18506" fmla="*/ 3931108 w 4239875"/>
              <a:gd name="connsiteY18506" fmla="*/ 307498 h 4527226"/>
              <a:gd name="connsiteX18507" fmla="*/ 3930532 w 4239875"/>
              <a:gd name="connsiteY18507" fmla="*/ 303715 h 4527226"/>
              <a:gd name="connsiteX18508" fmla="*/ 1044199 w 4239875"/>
              <a:gd name="connsiteY18508" fmla="*/ 301271 h 4527226"/>
              <a:gd name="connsiteX18509" fmla="*/ 1037495 w 4239875"/>
              <a:gd name="connsiteY18509" fmla="*/ 303150 h 4527226"/>
              <a:gd name="connsiteX18510" fmla="*/ 1048330 w 4239875"/>
              <a:gd name="connsiteY18510" fmla="*/ 305075 h 4527226"/>
              <a:gd name="connsiteX18511" fmla="*/ 1044199 w 4239875"/>
              <a:gd name="connsiteY18511" fmla="*/ 301271 h 4527226"/>
              <a:gd name="connsiteX18512" fmla="*/ 960398 w 4239875"/>
              <a:gd name="connsiteY18512" fmla="*/ 301167 h 4527226"/>
              <a:gd name="connsiteX18513" fmla="*/ 965236 w 4239875"/>
              <a:gd name="connsiteY18513" fmla="*/ 321672 h 4527226"/>
              <a:gd name="connsiteX18514" fmla="*/ 960398 w 4239875"/>
              <a:gd name="connsiteY18514" fmla="*/ 301167 h 4527226"/>
              <a:gd name="connsiteX18515" fmla="*/ 3682217 w 4239875"/>
              <a:gd name="connsiteY18515" fmla="*/ 299016 h 4527226"/>
              <a:gd name="connsiteX18516" fmla="*/ 3680106 w 4239875"/>
              <a:gd name="connsiteY18516" fmla="*/ 308314 h 4527226"/>
              <a:gd name="connsiteX18517" fmla="*/ 3676657 w 4239875"/>
              <a:gd name="connsiteY18517" fmla="*/ 312366 h 4527226"/>
              <a:gd name="connsiteX18518" fmla="*/ 3677558 w 4239875"/>
              <a:gd name="connsiteY18518" fmla="*/ 308234 h 4527226"/>
              <a:gd name="connsiteX18519" fmla="*/ 3678239 w 4239875"/>
              <a:gd name="connsiteY18519" fmla="*/ 305974 h 4527226"/>
              <a:gd name="connsiteX18520" fmla="*/ 3678435 w 4239875"/>
              <a:gd name="connsiteY18520" fmla="*/ 305697 h 4527226"/>
              <a:gd name="connsiteX18521" fmla="*/ 772080 w 4239875"/>
              <a:gd name="connsiteY18521" fmla="*/ 299003 h 4527226"/>
              <a:gd name="connsiteX18522" fmla="*/ 773738 w 4239875"/>
              <a:gd name="connsiteY18522" fmla="*/ 310432 h 4527226"/>
              <a:gd name="connsiteX18523" fmla="*/ 772080 w 4239875"/>
              <a:gd name="connsiteY18523" fmla="*/ 299003 h 4527226"/>
              <a:gd name="connsiteX18524" fmla="*/ 3932597 w 4239875"/>
              <a:gd name="connsiteY18524" fmla="*/ 295829 h 4527226"/>
              <a:gd name="connsiteX18525" fmla="*/ 3930532 w 4239875"/>
              <a:gd name="connsiteY18525" fmla="*/ 303715 h 4527226"/>
              <a:gd name="connsiteX18526" fmla="*/ 3929562 w 4239875"/>
              <a:gd name="connsiteY18526" fmla="*/ 304047 h 4527226"/>
              <a:gd name="connsiteX18527" fmla="*/ 3932329 w 4239875"/>
              <a:gd name="connsiteY18527" fmla="*/ 296218 h 4527226"/>
              <a:gd name="connsiteX18528" fmla="*/ 3482006 w 4239875"/>
              <a:gd name="connsiteY18528" fmla="*/ 293338 h 4527226"/>
              <a:gd name="connsiteX18529" fmla="*/ 3484464 w 4239875"/>
              <a:gd name="connsiteY18529" fmla="*/ 299419 h 4527226"/>
              <a:gd name="connsiteX18530" fmla="*/ 3478646 w 4239875"/>
              <a:gd name="connsiteY18530" fmla="*/ 302002 h 4527226"/>
              <a:gd name="connsiteX18531" fmla="*/ 3482006 w 4239875"/>
              <a:gd name="connsiteY18531" fmla="*/ 293338 h 4527226"/>
              <a:gd name="connsiteX18532" fmla="*/ 3677165 w 4239875"/>
              <a:gd name="connsiteY18532" fmla="*/ 291611 h 4527226"/>
              <a:gd name="connsiteX18533" fmla="*/ 3675548 w 4239875"/>
              <a:gd name="connsiteY18533" fmla="*/ 298968 h 4527226"/>
              <a:gd name="connsiteX18534" fmla="*/ 3670374 w 4239875"/>
              <a:gd name="connsiteY18534" fmla="*/ 308546 h 4527226"/>
              <a:gd name="connsiteX18535" fmla="*/ 3667107 w 4239875"/>
              <a:gd name="connsiteY18535" fmla="*/ 316979 h 4527226"/>
              <a:gd name="connsiteX18536" fmla="*/ 3670959 w 4239875"/>
              <a:gd name="connsiteY18536" fmla="*/ 316008 h 4527226"/>
              <a:gd name="connsiteX18537" fmla="*/ 3670204 w 4239875"/>
              <a:gd name="connsiteY18537" fmla="*/ 318593 h 4527226"/>
              <a:gd name="connsiteX18538" fmla="*/ 3667741 w 4239875"/>
              <a:gd name="connsiteY18538" fmla="*/ 344591 h 4527226"/>
              <a:gd name="connsiteX18539" fmla="*/ 3669983 w 4239875"/>
              <a:gd name="connsiteY18539" fmla="*/ 339598 h 4527226"/>
              <a:gd name="connsiteX18540" fmla="*/ 3671697 w 4239875"/>
              <a:gd name="connsiteY18540" fmla="*/ 333217 h 4527226"/>
              <a:gd name="connsiteX18541" fmla="*/ 3671921 w 4239875"/>
              <a:gd name="connsiteY18541" fmla="*/ 337359 h 4527226"/>
              <a:gd name="connsiteX18542" fmla="*/ 3673454 w 4239875"/>
              <a:gd name="connsiteY18542" fmla="*/ 336828 h 4527226"/>
              <a:gd name="connsiteX18543" fmla="*/ 3673595 w 4239875"/>
              <a:gd name="connsiteY18543" fmla="*/ 336991 h 4527226"/>
              <a:gd name="connsiteX18544" fmla="*/ 3670362 w 4239875"/>
              <a:gd name="connsiteY18544" fmla="*/ 351229 h 4527226"/>
              <a:gd name="connsiteX18545" fmla="*/ 3670049 w 4239875"/>
              <a:gd name="connsiteY18545" fmla="*/ 352477 h 4527226"/>
              <a:gd name="connsiteX18546" fmla="*/ 3667520 w 4239875"/>
              <a:gd name="connsiteY18546" fmla="*/ 345872 h 4527226"/>
              <a:gd name="connsiteX18547" fmla="*/ 3657093 w 4239875"/>
              <a:gd name="connsiteY18547" fmla="*/ 353394 h 4527226"/>
              <a:gd name="connsiteX18548" fmla="*/ 3667308 w 4239875"/>
              <a:gd name="connsiteY18548" fmla="*/ 313673 h 4527226"/>
              <a:gd name="connsiteX18549" fmla="*/ 3677165 w 4239875"/>
              <a:gd name="connsiteY18549" fmla="*/ 291611 h 4527226"/>
              <a:gd name="connsiteX18550" fmla="*/ 145833 w 4239875"/>
              <a:gd name="connsiteY18550" fmla="*/ 290985 h 4527226"/>
              <a:gd name="connsiteX18551" fmla="*/ 150341 w 4239875"/>
              <a:gd name="connsiteY18551" fmla="*/ 296655 h 4527226"/>
              <a:gd name="connsiteX18552" fmla="*/ 148747 w 4239875"/>
              <a:gd name="connsiteY18552" fmla="*/ 295276 h 4527226"/>
              <a:gd name="connsiteX18553" fmla="*/ 147570 w 4239875"/>
              <a:gd name="connsiteY18553" fmla="*/ 294114 h 4527226"/>
              <a:gd name="connsiteX18554" fmla="*/ 3693782 w 4239875"/>
              <a:gd name="connsiteY18554" fmla="*/ 290201 h 4527226"/>
              <a:gd name="connsiteX18555" fmla="*/ 3687205 w 4239875"/>
              <a:gd name="connsiteY18555" fmla="*/ 324256 h 4527226"/>
              <a:gd name="connsiteX18556" fmla="*/ 3681024 w 4239875"/>
              <a:gd name="connsiteY18556" fmla="*/ 347171 h 4527226"/>
              <a:gd name="connsiteX18557" fmla="*/ 3677559 w 4239875"/>
              <a:gd name="connsiteY18557" fmla="*/ 341901 h 4527226"/>
              <a:gd name="connsiteX18558" fmla="*/ 3680450 w 4239875"/>
              <a:gd name="connsiteY18558" fmla="*/ 332486 h 4527226"/>
              <a:gd name="connsiteX18559" fmla="*/ 3682574 w 4239875"/>
              <a:gd name="connsiteY18559" fmla="*/ 333662 h 4527226"/>
              <a:gd name="connsiteX18560" fmla="*/ 3682584 w 4239875"/>
              <a:gd name="connsiteY18560" fmla="*/ 333668 h 4527226"/>
              <a:gd name="connsiteX18561" fmla="*/ 3682940 w 4239875"/>
              <a:gd name="connsiteY18561" fmla="*/ 334244 h 4527226"/>
              <a:gd name="connsiteX18562" fmla="*/ 3682995 w 4239875"/>
              <a:gd name="connsiteY18562" fmla="*/ 333859 h 4527226"/>
              <a:gd name="connsiteX18563" fmla="*/ 3683529 w 4239875"/>
              <a:gd name="connsiteY18563" fmla="*/ 334110 h 4527226"/>
              <a:gd name="connsiteX18564" fmla="*/ 3683068 w 4239875"/>
              <a:gd name="connsiteY18564" fmla="*/ 333348 h 4527226"/>
              <a:gd name="connsiteX18565" fmla="*/ 3684774 w 4239875"/>
              <a:gd name="connsiteY18565" fmla="*/ 321336 h 4527226"/>
              <a:gd name="connsiteX18566" fmla="*/ 3684361 w 4239875"/>
              <a:gd name="connsiteY18566" fmla="*/ 319754 h 4527226"/>
              <a:gd name="connsiteX18567" fmla="*/ 3693341 w 4239875"/>
              <a:gd name="connsiteY18567" fmla="*/ 290520 h 4527226"/>
              <a:gd name="connsiteX18568" fmla="*/ 659169 w 4239875"/>
              <a:gd name="connsiteY18568" fmla="*/ 289512 h 4527226"/>
              <a:gd name="connsiteX18569" fmla="*/ 669043 w 4239875"/>
              <a:gd name="connsiteY18569" fmla="*/ 305320 h 4527226"/>
              <a:gd name="connsiteX18570" fmla="*/ 669455 w 4239875"/>
              <a:gd name="connsiteY18570" fmla="*/ 293824 h 4527226"/>
              <a:gd name="connsiteX18571" fmla="*/ 659169 w 4239875"/>
              <a:gd name="connsiteY18571" fmla="*/ 289512 h 4527226"/>
              <a:gd name="connsiteX18572" fmla="*/ 3577088 w 4239875"/>
              <a:gd name="connsiteY18572" fmla="*/ 289372 h 4527226"/>
              <a:gd name="connsiteX18573" fmla="*/ 3573483 w 4239875"/>
              <a:gd name="connsiteY18573" fmla="*/ 299293 h 4527226"/>
              <a:gd name="connsiteX18574" fmla="*/ 3572904 w 4239875"/>
              <a:gd name="connsiteY18574" fmla="*/ 297471 h 4527226"/>
              <a:gd name="connsiteX18575" fmla="*/ 3571743 w 4239875"/>
              <a:gd name="connsiteY18575" fmla="*/ 297597 h 4527226"/>
              <a:gd name="connsiteX18576" fmla="*/ 1086831 w 4239875"/>
              <a:gd name="connsiteY18576" fmla="*/ 288905 h 4527226"/>
              <a:gd name="connsiteX18577" fmla="*/ 1155407 w 4239875"/>
              <a:gd name="connsiteY18577" fmla="*/ 454099 h 4527226"/>
              <a:gd name="connsiteX18578" fmla="*/ 1190471 w 4239875"/>
              <a:gd name="connsiteY18578" fmla="*/ 536850 h 4527226"/>
              <a:gd name="connsiteX18579" fmla="*/ 1204905 w 4239875"/>
              <a:gd name="connsiteY18579" fmla="*/ 574703 h 4527226"/>
              <a:gd name="connsiteX18580" fmla="*/ 1219503 w 4239875"/>
              <a:gd name="connsiteY18580" fmla="*/ 597535 h 4527226"/>
              <a:gd name="connsiteX18581" fmla="*/ 1226286 w 4239875"/>
              <a:gd name="connsiteY18581" fmla="*/ 590967 h 4527226"/>
              <a:gd name="connsiteX18582" fmla="*/ 1221586 w 4239875"/>
              <a:gd name="connsiteY18582" fmla="*/ 580296 h 4527226"/>
              <a:gd name="connsiteX18583" fmla="*/ 1213155 w 4239875"/>
              <a:gd name="connsiteY18583" fmla="*/ 558016 h 4527226"/>
              <a:gd name="connsiteX18584" fmla="*/ 1196431 w 4239875"/>
              <a:gd name="connsiteY18584" fmla="*/ 515859 h 4527226"/>
              <a:gd name="connsiteX18585" fmla="*/ 1162175 w 4239875"/>
              <a:gd name="connsiteY18585" fmla="*/ 432324 h 4527226"/>
              <a:gd name="connsiteX18586" fmla="*/ 1126260 w 4239875"/>
              <a:gd name="connsiteY18586" fmla="*/ 352572 h 4527226"/>
              <a:gd name="connsiteX18587" fmla="*/ 1115729 w 4239875"/>
              <a:gd name="connsiteY18587" fmla="*/ 332323 h 4527226"/>
              <a:gd name="connsiteX18588" fmla="*/ 1112616 w 4239875"/>
              <a:gd name="connsiteY18588" fmla="*/ 313594 h 4527226"/>
              <a:gd name="connsiteX18589" fmla="*/ 1103426 w 4239875"/>
              <a:gd name="connsiteY18589" fmla="*/ 297802 h 4527226"/>
              <a:gd name="connsiteX18590" fmla="*/ 1086831 w 4239875"/>
              <a:gd name="connsiteY18590" fmla="*/ 288905 h 4527226"/>
              <a:gd name="connsiteX18591" fmla="*/ 967295 w 4239875"/>
              <a:gd name="connsiteY18591" fmla="*/ 288102 h 4527226"/>
              <a:gd name="connsiteX18592" fmla="*/ 962459 w 4239875"/>
              <a:gd name="connsiteY18592" fmla="*/ 292785 h 4527226"/>
              <a:gd name="connsiteX18593" fmla="*/ 968669 w 4239875"/>
              <a:gd name="connsiteY18593" fmla="*/ 299198 h 4527226"/>
              <a:gd name="connsiteX18594" fmla="*/ 973505 w 4239875"/>
              <a:gd name="connsiteY18594" fmla="*/ 294515 h 4527226"/>
              <a:gd name="connsiteX18595" fmla="*/ 967295 w 4239875"/>
              <a:gd name="connsiteY18595" fmla="*/ 288102 h 4527226"/>
              <a:gd name="connsiteX18596" fmla="*/ 512643 w 4239875"/>
              <a:gd name="connsiteY18596" fmla="*/ 287680 h 4527226"/>
              <a:gd name="connsiteX18597" fmla="*/ 510643 w 4239875"/>
              <a:gd name="connsiteY18597" fmla="*/ 302178 h 4527226"/>
              <a:gd name="connsiteX18598" fmla="*/ 513754 w 4239875"/>
              <a:gd name="connsiteY18598" fmla="*/ 313905 h 4527226"/>
              <a:gd name="connsiteX18599" fmla="*/ 513386 w 4239875"/>
              <a:gd name="connsiteY18599" fmla="*/ 314717 h 4527226"/>
              <a:gd name="connsiteX18600" fmla="*/ 513888 w 4239875"/>
              <a:gd name="connsiteY18600" fmla="*/ 314405 h 4527226"/>
              <a:gd name="connsiteX18601" fmla="*/ 513988 w 4239875"/>
              <a:gd name="connsiteY18601" fmla="*/ 314781 h 4527226"/>
              <a:gd name="connsiteX18602" fmla="*/ 514272 w 4239875"/>
              <a:gd name="connsiteY18602" fmla="*/ 314166 h 4527226"/>
              <a:gd name="connsiteX18603" fmla="*/ 514281 w 4239875"/>
              <a:gd name="connsiteY18603" fmla="*/ 314159 h 4527226"/>
              <a:gd name="connsiteX18604" fmla="*/ 517256 w 4239875"/>
              <a:gd name="connsiteY18604" fmla="*/ 310970 h 4527226"/>
              <a:gd name="connsiteX18605" fmla="*/ 515988 w 4239875"/>
              <a:gd name="connsiteY18605" fmla="*/ 310507 h 4527226"/>
              <a:gd name="connsiteX18606" fmla="*/ 517076 w 4239875"/>
              <a:gd name="connsiteY18606" fmla="*/ 308916 h 4527226"/>
              <a:gd name="connsiteX18607" fmla="*/ 518988 w 4239875"/>
              <a:gd name="connsiteY18607" fmla="*/ 312665 h 4527226"/>
              <a:gd name="connsiteX18608" fmla="*/ 520986 w 4239875"/>
              <a:gd name="connsiteY18608" fmla="*/ 315546 h 4527226"/>
              <a:gd name="connsiteX18609" fmla="*/ 520454 w 4239875"/>
              <a:gd name="connsiteY18609" fmla="*/ 316334 h 4527226"/>
              <a:gd name="connsiteX18610" fmla="*/ 521273 w 4239875"/>
              <a:gd name="connsiteY18610" fmla="*/ 319842 h 4527226"/>
              <a:gd name="connsiteX18611" fmla="*/ 523712 w 4239875"/>
              <a:gd name="connsiteY18611" fmla="*/ 316227 h 4527226"/>
              <a:gd name="connsiteX18612" fmla="*/ 525298 w 4239875"/>
              <a:gd name="connsiteY18612" fmla="*/ 316573 h 4527226"/>
              <a:gd name="connsiteX18613" fmla="*/ 518170 w 4239875"/>
              <a:gd name="connsiteY18613" fmla="*/ 292802 h 4527226"/>
              <a:gd name="connsiteX18614" fmla="*/ 512643 w 4239875"/>
              <a:gd name="connsiteY18614" fmla="*/ 287680 h 4527226"/>
              <a:gd name="connsiteX18615" fmla="*/ 472402 w 4239875"/>
              <a:gd name="connsiteY18615" fmla="*/ 277702 h 4527226"/>
              <a:gd name="connsiteX18616" fmla="*/ 473722 w 4239875"/>
              <a:gd name="connsiteY18616" fmla="*/ 279997 h 4527226"/>
              <a:gd name="connsiteX18617" fmla="*/ 473916 w 4239875"/>
              <a:gd name="connsiteY18617" fmla="*/ 280392 h 4527226"/>
              <a:gd name="connsiteX18618" fmla="*/ 859540 w 4239875"/>
              <a:gd name="connsiteY18618" fmla="*/ 277487 h 4527226"/>
              <a:gd name="connsiteX18619" fmla="*/ 868037 w 4239875"/>
              <a:gd name="connsiteY18619" fmla="*/ 296027 h 4527226"/>
              <a:gd name="connsiteX18620" fmla="*/ 868337 w 4239875"/>
              <a:gd name="connsiteY18620" fmla="*/ 284862 h 4527226"/>
              <a:gd name="connsiteX18621" fmla="*/ 859540 w 4239875"/>
              <a:gd name="connsiteY18621" fmla="*/ 277487 h 4527226"/>
              <a:gd name="connsiteX18622" fmla="*/ 687490 w 4239875"/>
              <a:gd name="connsiteY18622" fmla="*/ 274843 h 4527226"/>
              <a:gd name="connsiteX18623" fmla="*/ 690896 w 4239875"/>
              <a:gd name="connsiteY18623" fmla="*/ 283972 h 4527226"/>
              <a:gd name="connsiteX18624" fmla="*/ 690802 w 4239875"/>
              <a:gd name="connsiteY18624" fmla="*/ 283480 h 4527226"/>
              <a:gd name="connsiteX18625" fmla="*/ 693995 w 4239875"/>
              <a:gd name="connsiteY18625" fmla="*/ 282576 h 4527226"/>
              <a:gd name="connsiteX18626" fmla="*/ 693934 w 4239875"/>
              <a:gd name="connsiteY18626" fmla="*/ 279611 h 4527226"/>
              <a:gd name="connsiteX18627" fmla="*/ 690971 w 4239875"/>
              <a:gd name="connsiteY18627" fmla="*/ 279452 h 4527226"/>
              <a:gd name="connsiteX18628" fmla="*/ 690719 w 4239875"/>
              <a:gd name="connsiteY18628" fmla="*/ 283043 h 4527226"/>
              <a:gd name="connsiteX18629" fmla="*/ 689893 w 4239875"/>
              <a:gd name="connsiteY18629" fmla="*/ 278728 h 4527226"/>
              <a:gd name="connsiteX18630" fmla="*/ 687490 w 4239875"/>
              <a:gd name="connsiteY18630" fmla="*/ 274843 h 4527226"/>
              <a:gd name="connsiteX18631" fmla="*/ 757579 w 4239875"/>
              <a:gd name="connsiteY18631" fmla="*/ 274309 h 4527226"/>
              <a:gd name="connsiteX18632" fmla="*/ 764109 w 4239875"/>
              <a:gd name="connsiteY18632" fmla="*/ 280205 h 4527226"/>
              <a:gd name="connsiteX18633" fmla="*/ 762491 w 4239875"/>
              <a:gd name="connsiteY18633" fmla="*/ 289101 h 4527226"/>
              <a:gd name="connsiteX18634" fmla="*/ 757579 w 4239875"/>
              <a:gd name="connsiteY18634" fmla="*/ 274309 h 4527226"/>
              <a:gd name="connsiteX18635" fmla="*/ 3687992 w 4239875"/>
              <a:gd name="connsiteY18635" fmla="*/ 273572 h 4527226"/>
              <a:gd name="connsiteX18636" fmla="*/ 3686555 w 4239875"/>
              <a:gd name="connsiteY18636" fmla="*/ 279903 h 4527226"/>
              <a:gd name="connsiteX18637" fmla="*/ 3685647 w 4239875"/>
              <a:gd name="connsiteY18637" fmla="*/ 281363 h 4527226"/>
              <a:gd name="connsiteX18638" fmla="*/ 3545453 w 4239875"/>
              <a:gd name="connsiteY18638" fmla="*/ 269953 h 4527226"/>
              <a:gd name="connsiteX18639" fmla="*/ 3544097 w 4239875"/>
              <a:gd name="connsiteY18639" fmla="*/ 273264 h 4527226"/>
              <a:gd name="connsiteX18640" fmla="*/ 3543066 w 4239875"/>
              <a:gd name="connsiteY18640" fmla="*/ 274559 h 4527226"/>
              <a:gd name="connsiteX18641" fmla="*/ 3541647 w 4239875"/>
              <a:gd name="connsiteY18641" fmla="*/ 276116 h 4527226"/>
              <a:gd name="connsiteX18642" fmla="*/ 3545453 w 4239875"/>
              <a:gd name="connsiteY18642" fmla="*/ 269953 h 4527226"/>
              <a:gd name="connsiteX18643" fmla="*/ 3082294 w 4239875"/>
              <a:gd name="connsiteY18643" fmla="*/ 269824 h 4527226"/>
              <a:gd name="connsiteX18644" fmla="*/ 3081320 w 4239875"/>
              <a:gd name="connsiteY18644" fmla="*/ 271783 h 4527226"/>
              <a:gd name="connsiteX18645" fmla="*/ 3080911 w 4239875"/>
              <a:gd name="connsiteY18645" fmla="*/ 271301 h 4527226"/>
              <a:gd name="connsiteX18646" fmla="*/ 3082294 w 4239875"/>
              <a:gd name="connsiteY18646" fmla="*/ 269824 h 4527226"/>
              <a:gd name="connsiteX18647" fmla="*/ 3517613 w 4239875"/>
              <a:gd name="connsiteY18647" fmla="*/ 269158 h 4527226"/>
              <a:gd name="connsiteX18648" fmla="*/ 3520092 w 4239875"/>
              <a:gd name="connsiteY18648" fmla="*/ 270699 h 4527226"/>
              <a:gd name="connsiteX18649" fmla="*/ 3507580 w 4239875"/>
              <a:gd name="connsiteY18649" fmla="*/ 292842 h 4527226"/>
              <a:gd name="connsiteX18650" fmla="*/ 650371 w 4239875"/>
              <a:gd name="connsiteY18650" fmla="*/ 267776 h 4527226"/>
              <a:gd name="connsiteX18651" fmla="*/ 662520 w 4239875"/>
              <a:gd name="connsiteY18651" fmla="*/ 285934 h 4527226"/>
              <a:gd name="connsiteX18652" fmla="*/ 650371 w 4239875"/>
              <a:gd name="connsiteY18652" fmla="*/ 267776 h 4527226"/>
              <a:gd name="connsiteX18653" fmla="*/ 1076814 w 4239875"/>
              <a:gd name="connsiteY18653" fmla="*/ 265080 h 4527226"/>
              <a:gd name="connsiteX18654" fmla="*/ 1084954 w 4239875"/>
              <a:gd name="connsiteY18654" fmla="*/ 269613 h 4527226"/>
              <a:gd name="connsiteX18655" fmla="*/ 1076814 w 4239875"/>
              <a:gd name="connsiteY18655" fmla="*/ 265080 h 4527226"/>
              <a:gd name="connsiteX18656" fmla="*/ 3164411 w 4239875"/>
              <a:gd name="connsiteY18656" fmla="*/ 263755 h 4527226"/>
              <a:gd name="connsiteX18657" fmla="*/ 3163933 w 4239875"/>
              <a:gd name="connsiteY18657" fmla="*/ 271063 h 4527226"/>
              <a:gd name="connsiteX18658" fmla="*/ 3162671 w 4239875"/>
              <a:gd name="connsiteY18658" fmla="*/ 276909 h 4527226"/>
              <a:gd name="connsiteX18659" fmla="*/ 3159194 w 4239875"/>
              <a:gd name="connsiteY18659" fmla="*/ 282443 h 4527226"/>
              <a:gd name="connsiteX18660" fmla="*/ 3154681 w 4239875"/>
              <a:gd name="connsiteY18660" fmla="*/ 289894 h 4527226"/>
              <a:gd name="connsiteX18661" fmla="*/ 3155288 w 4239875"/>
              <a:gd name="connsiteY18661" fmla="*/ 286721 h 4527226"/>
              <a:gd name="connsiteX18662" fmla="*/ 3156953 w 4239875"/>
              <a:gd name="connsiteY18662" fmla="*/ 280762 h 4527226"/>
              <a:gd name="connsiteX18663" fmla="*/ 567126 w 4239875"/>
              <a:gd name="connsiteY18663" fmla="*/ 263658 h 4527226"/>
              <a:gd name="connsiteX18664" fmla="*/ 568380 w 4239875"/>
              <a:gd name="connsiteY18664" fmla="*/ 274219 h 4527226"/>
              <a:gd name="connsiteX18665" fmla="*/ 567126 w 4239875"/>
              <a:gd name="connsiteY18665" fmla="*/ 263658 h 4527226"/>
              <a:gd name="connsiteX18666" fmla="*/ 251214 w 4239875"/>
              <a:gd name="connsiteY18666" fmla="*/ 260955 h 4527226"/>
              <a:gd name="connsiteX18667" fmla="*/ 255198 w 4239875"/>
              <a:gd name="connsiteY18667" fmla="*/ 262057 h 4527226"/>
              <a:gd name="connsiteX18668" fmla="*/ 262321 w 4239875"/>
              <a:gd name="connsiteY18668" fmla="*/ 273334 h 4527226"/>
              <a:gd name="connsiteX18669" fmla="*/ 252623 w 4239875"/>
              <a:gd name="connsiteY18669" fmla="*/ 264590 h 4527226"/>
              <a:gd name="connsiteX18670" fmla="*/ 251214 w 4239875"/>
              <a:gd name="connsiteY18670" fmla="*/ 260955 h 4527226"/>
              <a:gd name="connsiteX18671" fmla="*/ 497537 w 4239875"/>
              <a:gd name="connsiteY18671" fmla="*/ 258919 h 4527226"/>
              <a:gd name="connsiteX18672" fmla="*/ 497820 w 4239875"/>
              <a:gd name="connsiteY18672" fmla="*/ 259141 h 4527226"/>
              <a:gd name="connsiteX18673" fmla="*/ 501350 w 4239875"/>
              <a:gd name="connsiteY18673" fmla="*/ 261895 h 4527226"/>
              <a:gd name="connsiteX18674" fmla="*/ 497757 w 4239875"/>
              <a:gd name="connsiteY18674" fmla="*/ 265373 h 4527226"/>
              <a:gd name="connsiteX18675" fmla="*/ 496756 w 4239875"/>
              <a:gd name="connsiteY18675" fmla="*/ 263705 h 4527226"/>
              <a:gd name="connsiteX18676" fmla="*/ 496298 w 4239875"/>
              <a:gd name="connsiteY18676" fmla="*/ 259901 h 4527226"/>
              <a:gd name="connsiteX18677" fmla="*/ 497035 w 4239875"/>
              <a:gd name="connsiteY18677" fmla="*/ 259317 h 4527226"/>
              <a:gd name="connsiteX18678" fmla="*/ 1065247 w 4239875"/>
              <a:gd name="connsiteY18678" fmla="*/ 258716 h 4527226"/>
              <a:gd name="connsiteX18679" fmla="*/ 1068703 w 4239875"/>
              <a:gd name="connsiteY18679" fmla="*/ 268072 h 4527226"/>
              <a:gd name="connsiteX18680" fmla="*/ 1071367 w 4239875"/>
              <a:gd name="connsiteY18680" fmla="*/ 269157 h 4527226"/>
              <a:gd name="connsiteX18681" fmla="*/ 1071239 w 4239875"/>
              <a:gd name="connsiteY18681" fmla="*/ 269412 h 4527226"/>
              <a:gd name="connsiteX18682" fmla="*/ 1075122 w 4239875"/>
              <a:gd name="connsiteY18682" fmla="*/ 269553 h 4527226"/>
              <a:gd name="connsiteX18683" fmla="*/ 1076074 w 4239875"/>
              <a:gd name="connsiteY18683" fmla="*/ 264731 h 4527226"/>
              <a:gd name="connsiteX18684" fmla="*/ 1072858 w 4239875"/>
              <a:gd name="connsiteY18684" fmla="*/ 266248 h 4527226"/>
              <a:gd name="connsiteX18685" fmla="*/ 1071946 w 4239875"/>
              <a:gd name="connsiteY18685" fmla="*/ 268028 h 4527226"/>
              <a:gd name="connsiteX18686" fmla="*/ 1071897 w 4239875"/>
              <a:gd name="connsiteY18686" fmla="*/ 265585 h 4527226"/>
              <a:gd name="connsiteX18687" fmla="*/ 1070012 w 4239875"/>
              <a:gd name="connsiteY18687" fmla="*/ 262704 h 4527226"/>
              <a:gd name="connsiteX18688" fmla="*/ 1065247 w 4239875"/>
              <a:gd name="connsiteY18688" fmla="*/ 258716 h 4527226"/>
              <a:gd name="connsiteX18689" fmla="*/ 3186024 w 4239875"/>
              <a:gd name="connsiteY18689" fmla="*/ 253274 h 4527226"/>
              <a:gd name="connsiteX18690" fmla="*/ 3186182 w 4239875"/>
              <a:gd name="connsiteY18690" fmla="*/ 255400 h 4527226"/>
              <a:gd name="connsiteX18691" fmla="*/ 3185026 w 4239875"/>
              <a:gd name="connsiteY18691" fmla="*/ 259428 h 4527226"/>
              <a:gd name="connsiteX18692" fmla="*/ 3169431 w 4239875"/>
              <a:gd name="connsiteY18692" fmla="*/ 291307 h 4527226"/>
              <a:gd name="connsiteX18693" fmla="*/ 3169118 w 4239875"/>
              <a:gd name="connsiteY18693" fmla="*/ 291872 h 4527226"/>
              <a:gd name="connsiteX18694" fmla="*/ 3177846 w 4239875"/>
              <a:gd name="connsiteY18694" fmla="*/ 261238 h 4527226"/>
              <a:gd name="connsiteX18695" fmla="*/ 3182598 w 4239875"/>
              <a:gd name="connsiteY18695" fmla="*/ 255312 h 4527226"/>
              <a:gd name="connsiteX18696" fmla="*/ 3186024 w 4239875"/>
              <a:gd name="connsiteY18696" fmla="*/ 253274 h 4527226"/>
              <a:gd name="connsiteX18697" fmla="*/ 745991 w 4239875"/>
              <a:gd name="connsiteY18697" fmla="*/ 252948 h 4527226"/>
              <a:gd name="connsiteX18698" fmla="*/ 755001 w 4239875"/>
              <a:gd name="connsiteY18698" fmla="*/ 260514 h 4527226"/>
              <a:gd name="connsiteX18699" fmla="*/ 754322 w 4239875"/>
              <a:gd name="connsiteY18699" fmla="*/ 270947 h 4527226"/>
              <a:gd name="connsiteX18700" fmla="*/ 745991 w 4239875"/>
              <a:gd name="connsiteY18700" fmla="*/ 252948 h 4527226"/>
              <a:gd name="connsiteX18701" fmla="*/ 3437265 w 4239875"/>
              <a:gd name="connsiteY18701" fmla="*/ 252571 h 4527226"/>
              <a:gd name="connsiteX18702" fmla="*/ 3436296 w 4239875"/>
              <a:gd name="connsiteY18702" fmla="*/ 256345 h 4527226"/>
              <a:gd name="connsiteX18703" fmla="*/ 3431029 w 4239875"/>
              <a:gd name="connsiteY18703" fmla="*/ 262364 h 4527226"/>
              <a:gd name="connsiteX18704" fmla="*/ 3434638 w 4239875"/>
              <a:gd name="connsiteY18704" fmla="*/ 253643 h 4527226"/>
              <a:gd name="connsiteX18705" fmla="*/ 3051545 w 4239875"/>
              <a:gd name="connsiteY18705" fmla="*/ 247036 h 4527226"/>
              <a:gd name="connsiteX18706" fmla="*/ 3021741 w 4239875"/>
              <a:gd name="connsiteY18706" fmla="*/ 328077 h 4527226"/>
              <a:gd name="connsiteX18707" fmla="*/ 3003598 w 4239875"/>
              <a:gd name="connsiteY18707" fmla="*/ 363020 h 4527226"/>
              <a:gd name="connsiteX18708" fmla="*/ 3024444 w 4239875"/>
              <a:gd name="connsiteY18708" fmla="*/ 302645 h 4527226"/>
              <a:gd name="connsiteX18709" fmla="*/ 3041153 w 4239875"/>
              <a:gd name="connsiteY18709" fmla="*/ 258488 h 4527226"/>
              <a:gd name="connsiteX18710" fmla="*/ 3051545 w 4239875"/>
              <a:gd name="connsiteY18710" fmla="*/ 247036 h 4527226"/>
              <a:gd name="connsiteX18711" fmla="*/ 3196421 w 4239875"/>
              <a:gd name="connsiteY18711" fmla="*/ 246385 h 4527226"/>
              <a:gd name="connsiteX18712" fmla="*/ 3191540 w 4239875"/>
              <a:gd name="connsiteY18712" fmla="*/ 259654 h 4527226"/>
              <a:gd name="connsiteX18713" fmla="*/ 3196421 w 4239875"/>
              <a:gd name="connsiteY18713" fmla="*/ 246385 h 4527226"/>
              <a:gd name="connsiteX18714" fmla="*/ 1009007 w 4239875"/>
              <a:gd name="connsiteY18714" fmla="*/ 244521 h 4527226"/>
              <a:gd name="connsiteX18715" fmla="*/ 1008078 w 4239875"/>
              <a:gd name="connsiteY18715" fmla="*/ 260787 h 4527226"/>
              <a:gd name="connsiteX18716" fmla="*/ 1024069 w 4239875"/>
              <a:gd name="connsiteY18716" fmla="*/ 273475 h 4527226"/>
              <a:gd name="connsiteX18717" fmla="*/ 1015459 w 4239875"/>
              <a:gd name="connsiteY18717" fmla="*/ 281811 h 4527226"/>
              <a:gd name="connsiteX18718" fmla="*/ 1035321 w 4239875"/>
              <a:gd name="connsiteY18718" fmla="*/ 288925 h 4527226"/>
              <a:gd name="connsiteX18719" fmla="*/ 1009007 w 4239875"/>
              <a:gd name="connsiteY18719" fmla="*/ 244521 h 4527226"/>
              <a:gd name="connsiteX18720" fmla="*/ 838796 w 4239875"/>
              <a:gd name="connsiteY18720" fmla="*/ 241691 h 4527226"/>
              <a:gd name="connsiteX18721" fmla="*/ 846267 w 4239875"/>
              <a:gd name="connsiteY18721" fmla="*/ 268887 h 4527226"/>
              <a:gd name="connsiteX18722" fmla="*/ 860432 w 4239875"/>
              <a:gd name="connsiteY18722" fmla="*/ 269878 h 4527226"/>
              <a:gd name="connsiteX18723" fmla="*/ 850626 w 4239875"/>
              <a:gd name="connsiteY18723" fmla="*/ 253908 h 4527226"/>
              <a:gd name="connsiteX18724" fmla="*/ 849739 w 4239875"/>
              <a:gd name="connsiteY18724" fmla="*/ 243740 h 4527226"/>
              <a:gd name="connsiteX18725" fmla="*/ 838796 w 4239875"/>
              <a:gd name="connsiteY18725" fmla="*/ 241691 h 4527226"/>
              <a:gd name="connsiteX18726" fmla="*/ 605741 w 4239875"/>
              <a:gd name="connsiteY18726" fmla="*/ 236199 h 4527226"/>
              <a:gd name="connsiteX18727" fmla="*/ 607288 w 4239875"/>
              <a:gd name="connsiteY18727" fmla="*/ 237503 h 4527226"/>
              <a:gd name="connsiteX18728" fmla="*/ 606939 w 4239875"/>
              <a:gd name="connsiteY18728" fmla="*/ 238029 h 4527226"/>
              <a:gd name="connsiteX18729" fmla="*/ 3612768 w 4239875"/>
              <a:gd name="connsiteY18729" fmla="*/ 234466 h 4527226"/>
              <a:gd name="connsiteX18730" fmla="*/ 3612128 w 4239875"/>
              <a:gd name="connsiteY18730" fmla="*/ 242551 h 4527226"/>
              <a:gd name="connsiteX18731" fmla="*/ 3612162 w 4239875"/>
              <a:gd name="connsiteY18731" fmla="*/ 245370 h 4527226"/>
              <a:gd name="connsiteX18732" fmla="*/ 3600008 w 4239875"/>
              <a:gd name="connsiteY18732" fmla="*/ 265413 h 4527226"/>
              <a:gd name="connsiteX18733" fmla="*/ 3592765 w 4239875"/>
              <a:gd name="connsiteY18733" fmla="*/ 276141 h 4527226"/>
              <a:gd name="connsiteX18734" fmla="*/ 3602865 w 4239875"/>
              <a:gd name="connsiteY18734" fmla="*/ 249693 h 4527226"/>
              <a:gd name="connsiteX18735" fmla="*/ 3608659 w 4239875"/>
              <a:gd name="connsiteY18735" fmla="*/ 240776 h 4527226"/>
              <a:gd name="connsiteX18736" fmla="*/ 666341 w 4239875"/>
              <a:gd name="connsiteY18736" fmla="*/ 233996 h 4527226"/>
              <a:gd name="connsiteX18737" fmla="*/ 666314 w 4239875"/>
              <a:gd name="connsiteY18737" fmla="*/ 234124 h 4527226"/>
              <a:gd name="connsiteX18738" fmla="*/ 666261 w 4239875"/>
              <a:gd name="connsiteY18738" fmla="*/ 234386 h 4527226"/>
              <a:gd name="connsiteX18739" fmla="*/ 665943 w 4239875"/>
              <a:gd name="connsiteY18739" fmla="*/ 235917 h 4527226"/>
              <a:gd name="connsiteX18740" fmla="*/ 666106 w 4239875"/>
              <a:gd name="connsiteY18740" fmla="*/ 235136 h 4527226"/>
              <a:gd name="connsiteX18741" fmla="*/ 666261 w 4239875"/>
              <a:gd name="connsiteY18741" fmla="*/ 234386 h 4527226"/>
              <a:gd name="connsiteX18742" fmla="*/ 735830 w 4239875"/>
              <a:gd name="connsiteY18742" fmla="*/ 232738 h 4527226"/>
              <a:gd name="connsiteX18743" fmla="*/ 744324 w 4239875"/>
              <a:gd name="connsiteY18743" fmla="*/ 239810 h 4527226"/>
              <a:gd name="connsiteX18744" fmla="*/ 743819 w 4239875"/>
              <a:gd name="connsiteY18744" fmla="*/ 250707 h 4527226"/>
              <a:gd name="connsiteX18745" fmla="*/ 735830 w 4239875"/>
              <a:gd name="connsiteY18745" fmla="*/ 232738 h 4527226"/>
              <a:gd name="connsiteX18746" fmla="*/ 832949 w 4239875"/>
              <a:gd name="connsiteY18746" fmla="*/ 223847 h 4527226"/>
              <a:gd name="connsiteX18747" fmla="*/ 827976 w 4239875"/>
              <a:gd name="connsiteY18747" fmla="*/ 226621 h 4527226"/>
              <a:gd name="connsiteX18748" fmla="*/ 842080 w 4239875"/>
              <a:gd name="connsiteY18748" fmla="*/ 231771 h 4527226"/>
              <a:gd name="connsiteX18749" fmla="*/ 836692 w 4239875"/>
              <a:gd name="connsiteY18749" fmla="*/ 225191 h 4527226"/>
              <a:gd name="connsiteX18750" fmla="*/ 832949 w 4239875"/>
              <a:gd name="connsiteY18750" fmla="*/ 223847 h 4527226"/>
              <a:gd name="connsiteX18751" fmla="*/ 738700 w 4239875"/>
              <a:gd name="connsiteY18751" fmla="*/ 222098 h 4527226"/>
              <a:gd name="connsiteX18752" fmla="*/ 746289 w 4239875"/>
              <a:gd name="connsiteY18752" fmla="*/ 235052 h 4527226"/>
              <a:gd name="connsiteX18753" fmla="*/ 746735 w 4239875"/>
              <a:gd name="connsiteY18753" fmla="*/ 236192 h 4527226"/>
              <a:gd name="connsiteX18754" fmla="*/ 919633 w 4239875"/>
              <a:gd name="connsiteY18754" fmla="*/ 220813 h 4527226"/>
              <a:gd name="connsiteX18755" fmla="*/ 915007 w 4239875"/>
              <a:gd name="connsiteY18755" fmla="*/ 223778 h 4527226"/>
              <a:gd name="connsiteX18756" fmla="*/ 922868 w 4239875"/>
              <a:gd name="connsiteY18756" fmla="*/ 222217 h 4527226"/>
              <a:gd name="connsiteX18757" fmla="*/ 919633 w 4239875"/>
              <a:gd name="connsiteY18757" fmla="*/ 220813 h 4527226"/>
              <a:gd name="connsiteX18758" fmla="*/ 366127 w 4239875"/>
              <a:gd name="connsiteY18758" fmla="*/ 219843 h 4527226"/>
              <a:gd name="connsiteX18759" fmla="*/ 367914 w 4239875"/>
              <a:gd name="connsiteY18759" fmla="*/ 224042 h 4527226"/>
              <a:gd name="connsiteX18760" fmla="*/ 366582 w 4239875"/>
              <a:gd name="connsiteY18760" fmla="*/ 221696 h 4527226"/>
              <a:gd name="connsiteX18761" fmla="*/ 3280431 w 4239875"/>
              <a:gd name="connsiteY18761" fmla="*/ 219271 h 4527226"/>
              <a:gd name="connsiteX18762" fmla="*/ 3280692 w 4239875"/>
              <a:gd name="connsiteY18762" fmla="*/ 222242 h 4527226"/>
              <a:gd name="connsiteX18763" fmla="*/ 3280538 w 4239875"/>
              <a:gd name="connsiteY18763" fmla="*/ 223698 h 4527226"/>
              <a:gd name="connsiteX18764" fmla="*/ 3275054 w 4239875"/>
              <a:gd name="connsiteY18764" fmla="*/ 234539 h 4527226"/>
              <a:gd name="connsiteX18765" fmla="*/ 3253001 w 4239875"/>
              <a:gd name="connsiteY18765" fmla="*/ 268864 h 4527226"/>
              <a:gd name="connsiteX18766" fmla="*/ 3237801 w 4239875"/>
              <a:gd name="connsiteY18766" fmla="*/ 299781 h 4527226"/>
              <a:gd name="connsiteX18767" fmla="*/ 3245854 w 4239875"/>
              <a:gd name="connsiteY18767" fmla="*/ 272654 h 4527226"/>
              <a:gd name="connsiteX18768" fmla="*/ 3247939 w 4239875"/>
              <a:gd name="connsiteY18768" fmla="*/ 269557 h 4527226"/>
              <a:gd name="connsiteX18769" fmla="*/ 3261434 w 4239875"/>
              <a:gd name="connsiteY18769" fmla="*/ 247758 h 4527226"/>
              <a:gd name="connsiteX18770" fmla="*/ 3280431 w 4239875"/>
              <a:gd name="connsiteY18770" fmla="*/ 219271 h 4527226"/>
              <a:gd name="connsiteX18771" fmla="*/ 995370 w 4239875"/>
              <a:gd name="connsiteY18771" fmla="*/ 215149 h 4527226"/>
              <a:gd name="connsiteX18772" fmla="*/ 988729 w 4239875"/>
              <a:gd name="connsiteY18772" fmla="*/ 217856 h 4527226"/>
              <a:gd name="connsiteX18773" fmla="*/ 999226 w 4239875"/>
              <a:gd name="connsiteY18773" fmla="*/ 218494 h 4527226"/>
              <a:gd name="connsiteX18774" fmla="*/ 995370 w 4239875"/>
              <a:gd name="connsiteY18774" fmla="*/ 215149 h 4527226"/>
              <a:gd name="connsiteX18775" fmla="*/ 528453 w 4239875"/>
              <a:gd name="connsiteY18775" fmla="*/ 214401 h 4527226"/>
              <a:gd name="connsiteX18776" fmla="*/ 528711 w 4239875"/>
              <a:gd name="connsiteY18776" fmla="*/ 214713 h 4527226"/>
              <a:gd name="connsiteX18777" fmla="*/ 547492 w 4239875"/>
              <a:gd name="connsiteY18777" fmla="*/ 238718 h 4527226"/>
              <a:gd name="connsiteX18778" fmla="*/ 551806 w 4239875"/>
              <a:gd name="connsiteY18778" fmla="*/ 243400 h 4527226"/>
              <a:gd name="connsiteX18779" fmla="*/ 547135 w 4239875"/>
              <a:gd name="connsiteY18779" fmla="*/ 240744 h 4527226"/>
              <a:gd name="connsiteX18780" fmla="*/ 540362 w 4239875"/>
              <a:gd name="connsiteY18780" fmla="*/ 241847 h 4527226"/>
              <a:gd name="connsiteX18781" fmla="*/ 528774 w 4239875"/>
              <a:gd name="connsiteY18781" fmla="*/ 224743 h 4527226"/>
              <a:gd name="connsiteX18782" fmla="*/ 529198 w 4239875"/>
              <a:gd name="connsiteY18782" fmla="*/ 215673 h 4527226"/>
              <a:gd name="connsiteX18783" fmla="*/ 364195 w 4239875"/>
              <a:gd name="connsiteY18783" fmla="*/ 214179 h 4527226"/>
              <a:gd name="connsiteX18784" fmla="*/ 366773 w 4239875"/>
              <a:gd name="connsiteY18784" fmla="*/ 216400 h 4527226"/>
              <a:gd name="connsiteX18785" fmla="*/ 366127 w 4239875"/>
              <a:gd name="connsiteY18785" fmla="*/ 219843 h 4527226"/>
              <a:gd name="connsiteX18786" fmla="*/ 365046 w 4239875"/>
              <a:gd name="connsiteY18786" fmla="*/ 218991 h 4527226"/>
              <a:gd name="connsiteX18787" fmla="*/ 364298 w 4239875"/>
              <a:gd name="connsiteY18787" fmla="*/ 217674 h 4527226"/>
              <a:gd name="connsiteX18788" fmla="*/ 491518 w 4239875"/>
              <a:gd name="connsiteY18788" fmla="*/ 213641 h 4527226"/>
              <a:gd name="connsiteX18789" fmla="*/ 511462 w 4239875"/>
              <a:gd name="connsiteY18789" fmla="*/ 236598 h 4527226"/>
              <a:gd name="connsiteX18790" fmla="*/ 515012 w 4239875"/>
              <a:gd name="connsiteY18790" fmla="*/ 241949 h 4527226"/>
              <a:gd name="connsiteX18791" fmla="*/ 521917 w 4239875"/>
              <a:gd name="connsiteY18791" fmla="*/ 248633 h 4527226"/>
              <a:gd name="connsiteX18792" fmla="*/ 522161 w 4239875"/>
              <a:gd name="connsiteY18792" fmla="*/ 248914 h 4527226"/>
              <a:gd name="connsiteX18793" fmla="*/ 515573 w 4239875"/>
              <a:gd name="connsiteY18793" fmla="*/ 250172 h 4527226"/>
              <a:gd name="connsiteX18794" fmla="*/ 513162 w 4239875"/>
              <a:gd name="connsiteY18794" fmla="*/ 246886 h 4527226"/>
              <a:gd name="connsiteX18795" fmla="*/ 514610 w 4239875"/>
              <a:gd name="connsiteY18795" fmla="*/ 250355 h 4527226"/>
              <a:gd name="connsiteX18796" fmla="*/ 514216 w 4239875"/>
              <a:gd name="connsiteY18796" fmla="*/ 250430 h 4527226"/>
              <a:gd name="connsiteX18797" fmla="*/ 520378 w 4239875"/>
              <a:gd name="connsiteY18797" fmla="*/ 262459 h 4527226"/>
              <a:gd name="connsiteX18798" fmla="*/ 518145 w 4239875"/>
              <a:gd name="connsiteY18798" fmla="*/ 264620 h 4527226"/>
              <a:gd name="connsiteX18799" fmla="*/ 518487 w 4239875"/>
              <a:gd name="connsiteY18799" fmla="*/ 270806 h 4527226"/>
              <a:gd name="connsiteX18800" fmla="*/ 523264 w 4239875"/>
              <a:gd name="connsiteY18800" fmla="*/ 278127 h 4527226"/>
              <a:gd name="connsiteX18801" fmla="*/ 527442 w 4239875"/>
              <a:gd name="connsiteY18801" fmla="*/ 283353 h 4527226"/>
              <a:gd name="connsiteX18802" fmla="*/ 531635 w 4239875"/>
              <a:gd name="connsiteY18802" fmla="*/ 289827 h 4527226"/>
              <a:gd name="connsiteX18803" fmla="*/ 541233 w 4239875"/>
              <a:gd name="connsiteY18803" fmla="*/ 305785 h 4527226"/>
              <a:gd name="connsiteX18804" fmla="*/ 597406 w 4239875"/>
              <a:gd name="connsiteY18804" fmla="*/ 408349 h 4527226"/>
              <a:gd name="connsiteX18805" fmla="*/ 640284 w 4239875"/>
              <a:gd name="connsiteY18805" fmla="*/ 483404 h 4527226"/>
              <a:gd name="connsiteX18806" fmla="*/ 653652 w 4239875"/>
              <a:gd name="connsiteY18806" fmla="*/ 503042 h 4527226"/>
              <a:gd name="connsiteX18807" fmla="*/ 654225 w 4239875"/>
              <a:gd name="connsiteY18807" fmla="*/ 513350 h 4527226"/>
              <a:gd name="connsiteX18808" fmla="*/ 648739 w 4239875"/>
              <a:gd name="connsiteY18808" fmla="*/ 525176 h 4527226"/>
              <a:gd name="connsiteX18809" fmla="*/ 653362 w 4239875"/>
              <a:gd name="connsiteY18809" fmla="*/ 533552 h 4527226"/>
              <a:gd name="connsiteX18810" fmla="*/ 657666 w 4239875"/>
              <a:gd name="connsiteY18810" fmla="*/ 539497 h 4527226"/>
              <a:gd name="connsiteX18811" fmla="*/ 657017 w 4239875"/>
              <a:gd name="connsiteY18811" fmla="*/ 540232 h 4527226"/>
              <a:gd name="connsiteX18812" fmla="*/ 657520 w 4239875"/>
              <a:gd name="connsiteY18812" fmla="*/ 543413 h 4527226"/>
              <a:gd name="connsiteX18813" fmla="*/ 659132 w 4239875"/>
              <a:gd name="connsiteY18813" fmla="*/ 541591 h 4527226"/>
              <a:gd name="connsiteX18814" fmla="*/ 675687 w 4239875"/>
              <a:gd name="connsiteY18814" fmla="*/ 568230 h 4527226"/>
              <a:gd name="connsiteX18815" fmla="*/ 636332 w 4239875"/>
              <a:gd name="connsiteY18815" fmla="*/ 519813 h 4527226"/>
              <a:gd name="connsiteX18816" fmla="*/ 631165 w 4239875"/>
              <a:gd name="connsiteY18816" fmla="*/ 524577 h 4527226"/>
              <a:gd name="connsiteX18817" fmla="*/ 612729 w 4239875"/>
              <a:gd name="connsiteY18817" fmla="*/ 492979 h 4527226"/>
              <a:gd name="connsiteX18818" fmla="*/ 586900 w 4239875"/>
              <a:gd name="connsiteY18818" fmla="*/ 460960 h 4527226"/>
              <a:gd name="connsiteX18819" fmla="*/ 575073 w 4239875"/>
              <a:gd name="connsiteY18819" fmla="*/ 466237 h 4527226"/>
              <a:gd name="connsiteX18820" fmla="*/ 561466 w 4239875"/>
              <a:gd name="connsiteY18820" fmla="*/ 473237 h 4527226"/>
              <a:gd name="connsiteX18821" fmla="*/ 566844 w 4239875"/>
              <a:gd name="connsiteY18821" fmla="*/ 457739 h 4527226"/>
              <a:gd name="connsiteX18822" fmla="*/ 555242 w 4239875"/>
              <a:gd name="connsiteY18822" fmla="*/ 430208 h 4527226"/>
              <a:gd name="connsiteX18823" fmla="*/ 525809 w 4239875"/>
              <a:gd name="connsiteY18823" fmla="*/ 372603 h 4527226"/>
              <a:gd name="connsiteX18824" fmla="*/ 498083 w 4239875"/>
              <a:gd name="connsiteY18824" fmla="*/ 323337 h 4527226"/>
              <a:gd name="connsiteX18825" fmla="*/ 504402 w 4239875"/>
              <a:gd name="connsiteY18825" fmla="*/ 330750 h 4527226"/>
              <a:gd name="connsiteX18826" fmla="*/ 494816 w 4239875"/>
              <a:gd name="connsiteY18826" fmla="*/ 308803 h 4527226"/>
              <a:gd name="connsiteX18827" fmla="*/ 492360 w 4239875"/>
              <a:gd name="connsiteY18827" fmla="*/ 303194 h 4527226"/>
              <a:gd name="connsiteX18828" fmla="*/ 489251 w 4239875"/>
              <a:gd name="connsiteY18828" fmla="*/ 299530 h 4527226"/>
              <a:gd name="connsiteX18829" fmla="*/ 480893 w 4239875"/>
              <a:gd name="connsiteY18829" fmla="*/ 282381 h 4527226"/>
              <a:gd name="connsiteX18830" fmla="*/ 483343 w 4239875"/>
              <a:gd name="connsiteY18830" fmla="*/ 285789 h 4527226"/>
              <a:gd name="connsiteX18831" fmla="*/ 485650 w 4239875"/>
              <a:gd name="connsiteY18831" fmla="*/ 287858 h 4527226"/>
              <a:gd name="connsiteX18832" fmla="*/ 480617 w 4239875"/>
              <a:gd name="connsiteY18832" fmla="*/ 276357 h 4527226"/>
              <a:gd name="connsiteX18833" fmla="*/ 492014 w 4239875"/>
              <a:gd name="connsiteY18833" fmla="*/ 287853 h 4527226"/>
              <a:gd name="connsiteX18834" fmla="*/ 482578 w 4239875"/>
              <a:gd name="connsiteY18834" fmla="*/ 265484 h 4527226"/>
              <a:gd name="connsiteX18835" fmla="*/ 480321 w 4239875"/>
              <a:gd name="connsiteY18835" fmla="*/ 262559 h 4527226"/>
              <a:gd name="connsiteX18836" fmla="*/ 482315 w 4239875"/>
              <a:gd name="connsiteY18836" fmla="*/ 258532 h 4527226"/>
              <a:gd name="connsiteX18837" fmla="*/ 481111 w 4239875"/>
              <a:gd name="connsiteY18837" fmla="*/ 254064 h 4527226"/>
              <a:gd name="connsiteX18838" fmla="*/ 490817 w 4239875"/>
              <a:gd name="connsiteY18838" fmla="*/ 266041 h 4527226"/>
              <a:gd name="connsiteX18839" fmla="*/ 493421 w 4239875"/>
              <a:gd name="connsiteY18839" fmla="*/ 269572 h 4527226"/>
              <a:gd name="connsiteX18840" fmla="*/ 493296 w 4239875"/>
              <a:gd name="connsiteY18840" fmla="*/ 269693 h 4527226"/>
              <a:gd name="connsiteX18841" fmla="*/ 493659 w 4239875"/>
              <a:gd name="connsiteY18841" fmla="*/ 269895 h 4527226"/>
              <a:gd name="connsiteX18842" fmla="*/ 498108 w 4239875"/>
              <a:gd name="connsiteY18842" fmla="*/ 275926 h 4527226"/>
              <a:gd name="connsiteX18843" fmla="*/ 498572 w 4239875"/>
              <a:gd name="connsiteY18843" fmla="*/ 272631 h 4527226"/>
              <a:gd name="connsiteX18844" fmla="*/ 512949 w 4239875"/>
              <a:gd name="connsiteY18844" fmla="*/ 280636 h 4527226"/>
              <a:gd name="connsiteX18845" fmla="*/ 503147 w 4239875"/>
              <a:gd name="connsiteY18845" fmla="*/ 263990 h 4527226"/>
              <a:gd name="connsiteX18846" fmla="*/ 503533 w 4239875"/>
              <a:gd name="connsiteY18846" fmla="*/ 264442 h 4527226"/>
              <a:gd name="connsiteX18847" fmla="*/ 503304 w 4239875"/>
              <a:gd name="connsiteY18847" fmla="*/ 263652 h 4527226"/>
              <a:gd name="connsiteX18848" fmla="*/ 502463 w 4239875"/>
              <a:gd name="connsiteY18848" fmla="*/ 262829 h 4527226"/>
              <a:gd name="connsiteX18849" fmla="*/ 501708 w 4239875"/>
              <a:gd name="connsiteY18849" fmla="*/ 261548 h 4527226"/>
              <a:gd name="connsiteX18850" fmla="*/ 501429 w 4239875"/>
              <a:gd name="connsiteY18850" fmla="*/ 261819 h 4527226"/>
              <a:gd name="connsiteX18851" fmla="*/ 492051 w 4239875"/>
              <a:gd name="connsiteY18851" fmla="*/ 252651 h 4527226"/>
              <a:gd name="connsiteX18852" fmla="*/ 491444 w 4239875"/>
              <a:gd name="connsiteY18852" fmla="*/ 246679 h 4527226"/>
              <a:gd name="connsiteX18853" fmla="*/ 489088 w 4239875"/>
              <a:gd name="connsiteY18853" fmla="*/ 241000 h 4527226"/>
              <a:gd name="connsiteX18854" fmla="*/ 490376 w 4239875"/>
              <a:gd name="connsiteY18854" fmla="*/ 238704 h 4527226"/>
              <a:gd name="connsiteX18855" fmla="*/ 489069 w 4239875"/>
              <a:gd name="connsiteY18855" fmla="*/ 232453 h 4527226"/>
              <a:gd name="connsiteX18856" fmla="*/ 484925 w 4239875"/>
              <a:gd name="connsiteY18856" fmla="*/ 225663 h 4527226"/>
              <a:gd name="connsiteX18857" fmla="*/ 489843 w 4239875"/>
              <a:gd name="connsiteY18857" fmla="*/ 231565 h 4527226"/>
              <a:gd name="connsiteX18858" fmla="*/ 496692 w 4239875"/>
              <a:gd name="connsiteY18858" fmla="*/ 240743 h 4527226"/>
              <a:gd name="connsiteX18859" fmla="*/ 502385 w 4239875"/>
              <a:gd name="connsiteY18859" fmla="*/ 242054 h 4527226"/>
              <a:gd name="connsiteX18860" fmla="*/ 505602 w 4239875"/>
              <a:gd name="connsiteY18860" fmla="*/ 243539 h 4527226"/>
              <a:gd name="connsiteX18861" fmla="*/ 502498 w 4239875"/>
              <a:gd name="connsiteY18861" fmla="*/ 237999 h 4527226"/>
              <a:gd name="connsiteX18862" fmla="*/ 500783 w 4239875"/>
              <a:gd name="connsiteY18862" fmla="*/ 232005 h 4527226"/>
              <a:gd name="connsiteX18863" fmla="*/ 502088 w 4239875"/>
              <a:gd name="connsiteY18863" fmla="*/ 232012 h 4527226"/>
              <a:gd name="connsiteX18864" fmla="*/ 502408 w 4239875"/>
              <a:gd name="connsiteY18864" fmla="*/ 232233 h 4527226"/>
              <a:gd name="connsiteX18865" fmla="*/ 497344 w 4239875"/>
              <a:gd name="connsiteY18865" fmla="*/ 225331 h 4527226"/>
              <a:gd name="connsiteX18866" fmla="*/ 496072 w 4239875"/>
              <a:gd name="connsiteY18866" fmla="*/ 213512 h 4527226"/>
              <a:gd name="connsiteX18867" fmla="*/ 497875 w 4239875"/>
              <a:gd name="connsiteY18867" fmla="*/ 216199 h 4527226"/>
              <a:gd name="connsiteX18868" fmla="*/ 496493 w 4239875"/>
              <a:gd name="connsiteY18868" fmla="*/ 218515 h 4527226"/>
              <a:gd name="connsiteX18869" fmla="*/ 495008 w 4239875"/>
              <a:gd name="connsiteY18869" fmla="*/ 215320 h 4527226"/>
              <a:gd name="connsiteX18870" fmla="*/ 723433 w 4239875"/>
              <a:gd name="connsiteY18870" fmla="*/ 212161 h 4527226"/>
              <a:gd name="connsiteX18871" fmla="*/ 732139 w 4239875"/>
              <a:gd name="connsiteY18871" fmla="*/ 219209 h 4527226"/>
              <a:gd name="connsiteX18872" fmla="*/ 732574 w 4239875"/>
              <a:gd name="connsiteY18872" fmla="*/ 229376 h 4527226"/>
              <a:gd name="connsiteX18873" fmla="*/ 728404 w 4239875"/>
              <a:gd name="connsiteY18873" fmla="*/ 226298 h 4527226"/>
              <a:gd name="connsiteX18874" fmla="*/ 721592 w 4239875"/>
              <a:gd name="connsiteY18874" fmla="*/ 216082 h 4527226"/>
              <a:gd name="connsiteX18875" fmla="*/ 362263 w 4239875"/>
              <a:gd name="connsiteY18875" fmla="*/ 208516 h 4527226"/>
              <a:gd name="connsiteX18876" fmla="*/ 364840 w 4239875"/>
              <a:gd name="connsiteY18876" fmla="*/ 210737 h 4527226"/>
              <a:gd name="connsiteX18877" fmla="*/ 364195 w 4239875"/>
              <a:gd name="connsiteY18877" fmla="*/ 214179 h 4527226"/>
              <a:gd name="connsiteX18878" fmla="*/ 362386 w 4239875"/>
              <a:gd name="connsiteY18878" fmla="*/ 212757 h 4527226"/>
              <a:gd name="connsiteX18879" fmla="*/ 362263 w 4239875"/>
              <a:gd name="connsiteY18879" fmla="*/ 208516 h 4527226"/>
              <a:gd name="connsiteX18880" fmla="*/ 3355438 w 4239875"/>
              <a:gd name="connsiteY18880" fmla="*/ 204741 h 4527226"/>
              <a:gd name="connsiteX18881" fmla="*/ 3354427 w 4239875"/>
              <a:gd name="connsiteY18881" fmla="*/ 209801 h 4527226"/>
              <a:gd name="connsiteX18882" fmla="*/ 3351966 w 4239875"/>
              <a:gd name="connsiteY18882" fmla="*/ 223388 h 4527226"/>
              <a:gd name="connsiteX18883" fmla="*/ 3352556 w 4239875"/>
              <a:gd name="connsiteY18883" fmla="*/ 223194 h 4527226"/>
              <a:gd name="connsiteX18884" fmla="*/ 3339925 w 4239875"/>
              <a:gd name="connsiteY18884" fmla="*/ 245523 h 4527226"/>
              <a:gd name="connsiteX18885" fmla="*/ 3318145 w 4239875"/>
              <a:gd name="connsiteY18885" fmla="*/ 293077 h 4527226"/>
              <a:gd name="connsiteX18886" fmla="*/ 3312214 w 4239875"/>
              <a:gd name="connsiteY18886" fmla="*/ 302622 h 4527226"/>
              <a:gd name="connsiteX18887" fmla="*/ 3320103 w 4239875"/>
              <a:gd name="connsiteY18887" fmla="*/ 276899 h 4527226"/>
              <a:gd name="connsiteX18888" fmla="*/ 3321200 w 4239875"/>
              <a:gd name="connsiteY18888" fmla="*/ 271964 h 4527226"/>
              <a:gd name="connsiteX18889" fmla="*/ 3342957 w 4239875"/>
              <a:gd name="connsiteY18889" fmla="*/ 225618 h 4527226"/>
              <a:gd name="connsiteX18890" fmla="*/ 3351134 w 4239875"/>
              <a:gd name="connsiteY18890" fmla="*/ 211617 h 4527226"/>
              <a:gd name="connsiteX18891" fmla="*/ 460672 w 4239875"/>
              <a:gd name="connsiteY18891" fmla="*/ 200009 h 4527226"/>
              <a:gd name="connsiteX18892" fmla="*/ 480006 w 4239875"/>
              <a:gd name="connsiteY18892" fmla="*/ 219759 h 4527226"/>
              <a:gd name="connsiteX18893" fmla="*/ 481830 w 4239875"/>
              <a:gd name="connsiteY18893" fmla="*/ 221947 h 4527226"/>
              <a:gd name="connsiteX18894" fmla="*/ 475273 w 4239875"/>
              <a:gd name="connsiteY18894" fmla="*/ 223788 h 4527226"/>
              <a:gd name="connsiteX18895" fmla="*/ 463236 w 4239875"/>
              <a:gd name="connsiteY18895" fmla="*/ 207323 h 4527226"/>
              <a:gd name="connsiteX18896" fmla="*/ 460672 w 4239875"/>
              <a:gd name="connsiteY18896" fmla="*/ 200009 h 4527226"/>
              <a:gd name="connsiteX18897" fmla="*/ 107553 w 4239875"/>
              <a:gd name="connsiteY18897" fmla="*/ 198061 h 4527226"/>
              <a:gd name="connsiteX18898" fmla="*/ 111882 w 4239875"/>
              <a:gd name="connsiteY18898" fmla="*/ 202704 h 4527226"/>
              <a:gd name="connsiteX18899" fmla="*/ 119774 w 4239875"/>
              <a:gd name="connsiteY18899" fmla="*/ 215791 h 4527226"/>
              <a:gd name="connsiteX18900" fmla="*/ 143607 w 4239875"/>
              <a:gd name="connsiteY18900" fmla="*/ 252063 h 4527226"/>
              <a:gd name="connsiteX18901" fmla="*/ 146020 w 4239875"/>
              <a:gd name="connsiteY18901" fmla="*/ 256570 h 4527226"/>
              <a:gd name="connsiteX18902" fmla="*/ 112601 w 4239875"/>
              <a:gd name="connsiteY18902" fmla="*/ 215497 h 4527226"/>
              <a:gd name="connsiteX18903" fmla="*/ 111311 w 4239875"/>
              <a:gd name="connsiteY18903" fmla="*/ 210222 h 4527226"/>
              <a:gd name="connsiteX18904" fmla="*/ 718520 w 4239875"/>
              <a:gd name="connsiteY18904" fmla="*/ 197370 h 4527226"/>
              <a:gd name="connsiteX18905" fmla="*/ 720178 w 4239875"/>
              <a:gd name="connsiteY18905" fmla="*/ 208799 h 4527226"/>
              <a:gd name="connsiteX18906" fmla="*/ 718520 w 4239875"/>
              <a:gd name="connsiteY18906" fmla="*/ 197370 h 4527226"/>
              <a:gd name="connsiteX18907" fmla="*/ 557058 w 4239875"/>
              <a:gd name="connsiteY18907" fmla="*/ 196777 h 4527226"/>
              <a:gd name="connsiteX18908" fmla="*/ 567130 w 4239875"/>
              <a:gd name="connsiteY18908" fmla="*/ 216998 h 4527226"/>
              <a:gd name="connsiteX18909" fmla="*/ 566932 w 4239875"/>
              <a:gd name="connsiteY18909" fmla="*/ 204641 h 4527226"/>
              <a:gd name="connsiteX18910" fmla="*/ 557058 w 4239875"/>
              <a:gd name="connsiteY18910" fmla="*/ 196777 h 4527226"/>
              <a:gd name="connsiteX18911" fmla="*/ 116083 w 4239875"/>
              <a:gd name="connsiteY18911" fmla="*/ 194285 h 4527226"/>
              <a:gd name="connsiteX18912" fmla="*/ 116040 w 4239875"/>
              <a:gd name="connsiteY18912" fmla="*/ 195578 h 4527226"/>
              <a:gd name="connsiteX18913" fmla="*/ 115311 w 4239875"/>
              <a:gd name="connsiteY18913" fmla="*/ 194610 h 4527226"/>
              <a:gd name="connsiteX18914" fmla="*/ 640530 w 4239875"/>
              <a:gd name="connsiteY18914" fmla="*/ 191200 h 4527226"/>
              <a:gd name="connsiteX18915" fmla="*/ 641556 w 4239875"/>
              <a:gd name="connsiteY18915" fmla="*/ 194752 h 4527226"/>
              <a:gd name="connsiteX18916" fmla="*/ 640530 w 4239875"/>
              <a:gd name="connsiteY18916" fmla="*/ 191200 h 4527226"/>
              <a:gd name="connsiteX18917" fmla="*/ 113100 w 4239875"/>
              <a:gd name="connsiteY18917" fmla="*/ 186697 h 4527226"/>
              <a:gd name="connsiteX18918" fmla="*/ 128202 w 4239875"/>
              <a:gd name="connsiteY18918" fmla="*/ 203858 h 4527226"/>
              <a:gd name="connsiteX18919" fmla="*/ 132020 w 4239875"/>
              <a:gd name="connsiteY18919" fmla="*/ 209870 h 4527226"/>
              <a:gd name="connsiteX18920" fmla="*/ 133133 w 4239875"/>
              <a:gd name="connsiteY18920" fmla="*/ 213121 h 4527226"/>
              <a:gd name="connsiteX18921" fmla="*/ 134709 w 4239875"/>
              <a:gd name="connsiteY18921" fmla="*/ 211251 h 4527226"/>
              <a:gd name="connsiteX18922" fmla="*/ 154915 w 4239875"/>
              <a:gd name="connsiteY18922" fmla="*/ 234212 h 4527226"/>
              <a:gd name="connsiteX18923" fmla="*/ 158686 w 4239875"/>
              <a:gd name="connsiteY18923" fmla="*/ 242554 h 4527226"/>
              <a:gd name="connsiteX18924" fmla="*/ 166509 w 4239875"/>
              <a:gd name="connsiteY18924" fmla="*/ 261968 h 4527226"/>
              <a:gd name="connsiteX18925" fmla="*/ 168629 w 4239875"/>
              <a:gd name="connsiteY18925" fmla="*/ 266963 h 4527226"/>
              <a:gd name="connsiteX18926" fmla="*/ 154961 w 4239875"/>
              <a:gd name="connsiteY18926" fmla="*/ 248308 h 4527226"/>
              <a:gd name="connsiteX18927" fmla="*/ 156688 w 4239875"/>
              <a:gd name="connsiteY18927" fmla="*/ 247225 h 4527226"/>
              <a:gd name="connsiteX18928" fmla="*/ 152171 w 4239875"/>
              <a:gd name="connsiteY18928" fmla="*/ 243056 h 4527226"/>
              <a:gd name="connsiteX18929" fmla="*/ 151095 w 4239875"/>
              <a:gd name="connsiteY18929" fmla="*/ 243032 h 4527226"/>
              <a:gd name="connsiteX18930" fmla="*/ 126347 w 4239875"/>
              <a:gd name="connsiteY18930" fmla="*/ 209256 h 4527226"/>
              <a:gd name="connsiteX18931" fmla="*/ 117009 w 4239875"/>
              <a:gd name="connsiteY18931" fmla="*/ 196865 h 4527226"/>
              <a:gd name="connsiteX18932" fmla="*/ 118716 w 4239875"/>
              <a:gd name="connsiteY18932" fmla="*/ 194850 h 4527226"/>
              <a:gd name="connsiteX18933" fmla="*/ 116083 w 4239875"/>
              <a:gd name="connsiteY18933" fmla="*/ 194285 h 4527226"/>
              <a:gd name="connsiteX18934" fmla="*/ 501870 w 4239875"/>
              <a:gd name="connsiteY18934" fmla="*/ 182195 h 4527226"/>
              <a:gd name="connsiteX18935" fmla="*/ 511519 w 4239875"/>
              <a:gd name="connsiteY18935" fmla="*/ 194003 h 4527226"/>
              <a:gd name="connsiteX18936" fmla="*/ 521510 w 4239875"/>
              <a:gd name="connsiteY18936" fmla="*/ 206039 h 4527226"/>
              <a:gd name="connsiteX18937" fmla="*/ 516851 w 4239875"/>
              <a:gd name="connsiteY18937" fmla="*/ 202921 h 4527226"/>
              <a:gd name="connsiteX18938" fmla="*/ 513283 w 4239875"/>
              <a:gd name="connsiteY18938" fmla="*/ 201492 h 4527226"/>
              <a:gd name="connsiteX18939" fmla="*/ 501668 w 4239875"/>
              <a:gd name="connsiteY18939" fmla="*/ 183465 h 4527226"/>
              <a:gd name="connsiteX18940" fmla="*/ 473462 w 4239875"/>
              <a:gd name="connsiteY18940" fmla="*/ 181442 h 4527226"/>
              <a:gd name="connsiteX18941" fmla="*/ 476984 w 4239875"/>
              <a:gd name="connsiteY18941" fmla="*/ 185082 h 4527226"/>
              <a:gd name="connsiteX18942" fmla="*/ 477258 w 4239875"/>
              <a:gd name="connsiteY18942" fmla="*/ 185467 h 4527226"/>
              <a:gd name="connsiteX18943" fmla="*/ 492792 w 4239875"/>
              <a:gd name="connsiteY18943" fmla="*/ 208623 h 4527226"/>
              <a:gd name="connsiteX18944" fmla="*/ 489994 w 4239875"/>
              <a:gd name="connsiteY18944" fmla="*/ 210582 h 4527226"/>
              <a:gd name="connsiteX18945" fmla="*/ 485212 w 4239875"/>
              <a:gd name="connsiteY18945" fmla="*/ 200989 h 4527226"/>
              <a:gd name="connsiteX18946" fmla="*/ 474629 w 4239875"/>
              <a:gd name="connsiteY18946" fmla="*/ 188258 h 4527226"/>
              <a:gd name="connsiteX18947" fmla="*/ 472905 w 4239875"/>
              <a:gd name="connsiteY18947" fmla="*/ 183923 h 4527226"/>
              <a:gd name="connsiteX18948" fmla="*/ 3565494 w 4239875"/>
              <a:gd name="connsiteY18948" fmla="*/ 170967 h 4527226"/>
              <a:gd name="connsiteX18949" fmla="*/ 3569054 w 4239875"/>
              <a:gd name="connsiteY18949" fmla="*/ 171992 h 4527226"/>
              <a:gd name="connsiteX18950" fmla="*/ 3558128 w 4239875"/>
              <a:gd name="connsiteY18950" fmla="*/ 192787 h 4527226"/>
              <a:gd name="connsiteX18951" fmla="*/ 3572501 w 4239875"/>
              <a:gd name="connsiteY18951" fmla="*/ 173162 h 4527226"/>
              <a:gd name="connsiteX18952" fmla="*/ 3570203 w 4239875"/>
              <a:gd name="connsiteY18952" fmla="*/ 185681 h 4527226"/>
              <a:gd name="connsiteX18953" fmla="*/ 3569544 w 4239875"/>
              <a:gd name="connsiteY18953" fmla="*/ 191072 h 4527226"/>
              <a:gd name="connsiteX18954" fmla="*/ 3528320 w 4239875"/>
              <a:gd name="connsiteY18954" fmla="*/ 256139 h 4527226"/>
              <a:gd name="connsiteX18955" fmla="*/ 3521091 w 4239875"/>
              <a:gd name="connsiteY18955" fmla="*/ 268931 h 4527226"/>
              <a:gd name="connsiteX18956" fmla="*/ 3520411 w 4239875"/>
              <a:gd name="connsiteY18956" fmla="*/ 270135 h 4527226"/>
              <a:gd name="connsiteX18957" fmla="*/ 3518041 w 4239875"/>
              <a:gd name="connsiteY18957" fmla="*/ 268147 h 4527226"/>
              <a:gd name="connsiteX18958" fmla="*/ 3523045 w 4239875"/>
              <a:gd name="connsiteY18958" fmla="*/ 256336 h 4527226"/>
              <a:gd name="connsiteX18959" fmla="*/ 3536548 w 4239875"/>
              <a:gd name="connsiteY18959" fmla="*/ 228416 h 4527226"/>
              <a:gd name="connsiteX18960" fmla="*/ 3535956 w 4239875"/>
              <a:gd name="connsiteY18960" fmla="*/ 232016 h 4527226"/>
              <a:gd name="connsiteX18961" fmla="*/ 3536182 w 4239875"/>
              <a:gd name="connsiteY18961" fmla="*/ 230649 h 4527226"/>
              <a:gd name="connsiteX18962" fmla="*/ 3536548 w 4239875"/>
              <a:gd name="connsiteY18962" fmla="*/ 228416 h 4527226"/>
              <a:gd name="connsiteX18963" fmla="*/ 3559948 w 4239875"/>
              <a:gd name="connsiteY18963" fmla="*/ 180030 h 4527226"/>
              <a:gd name="connsiteX18964" fmla="*/ 3563750 w 4239875"/>
              <a:gd name="connsiteY18964" fmla="*/ 173818 h 4527226"/>
              <a:gd name="connsiteX18965" fmla="*/ 3564162 w 4239875"/>
              <a:gd name="connsiteY18965" fmla="*/ 174202 h 4527226"/>
              <a:gd name="connsiteX18966" fmla="*/ 3564032 w 4239875"/>
              <a:gd name="connsiteY18966" fmla="*/ 173355 h 4527226"/>
              <a:gd name="connsiteX18967" fmla="*/ 967341 w 4239875"/>
              <a:gd name="connsiteY18967" fmla="*/ 166719 h 4527226"/>
              <a:gd name="connsiteX18968" fmla="*/ 989708 w 4239875"/>
              <a:gd name="connsiteY18968" fmla="*/ 203773 h 4527226"/>
              <a:gd name="connsiteX18969" fmla="*/ 967341 w 4239875"/>
              <a:gd name="connsiteY18969" fmla="*/ 166719 h 4527226"/>
              <a:gd name="connsiteX18970" fmla="*/ 1049427 w 4239875"/>
              <a:gd name="connsiteY18970" fmla="*/ 149579 h 4527226"/>
              <a:gd name="connsiteX18971" fmla="*/ 1053385 w 4239875"/>
              <a:gd name="connsiteY18971" fmla="*/ 153419 h 4527226"/>
              <a:gd name="connsiteX18972" fmla="*/ 1043195 w 4239875"/>
              <a:gd name="connsiteY18972" fmla="*/ 150867 h 4527226"/>
              <a:gd name="connsiteX18973" fmla="*/ 1049427 w 4239875"/>
              <a:gd name="connsiteY18973" fmla="*/ 149579 h 4527226"/>
              <a:gd name="connsiteX18974" fmla="*/ 955398 w 4239875"/>
              <a:gd name="connsiteY18974" fmla="*/ 146351 h 4527226"/>
              <a:gd name="connsiteX18975" fmla="*/ 966520 w 4239875"/>
              <a:gd name="connsiteY18975" fmla="*/ 161773 h 4527226"/>
              <a:gd name="connsiteX18976" fmla="*/ 962884 w 4239875"/>
              <a:gd name="connsiteY18976" fmla="*/ 153838 h 4527226"/>
              <a:gd name="connsiteX18977" fmla="*/ 955398 w 4239875"/>
              <a:gd name="connsiteY18977" fmla="*/ 146351 h 4527226"/>
              <a:gd name="connsiteX18978" fmla="*/ 3396904 w 4239875"/>
              <a:gd name="connsiteY18978" fmla="*/ 140179 h 4527226"/>
              <a:gd name="connsiteX18979" fmla="*/ 3395838 w 4239875"/>
              <a:gd name="connsiteY18979" fmla="*/ 146276 h 4527226"/>
              <a:gd name="connsiteX18980" fmla="*/ 3394577 w 4239875"/>
              <a:gd name="connsiteY18980" fmla="*/ 151348 h 4527226"/>
              <a:gd name="connsiteX18981" fmla="*/ 3371958 w 4239875"/>
              <a:gd name="connsiteY18981" fmla="*/ 189299 h 4527226"/>
              <a:gd name="connsiteX18982" fmla="*/ 3372793 w 4239875"/>
              <a:gd name="connsiteY18982" fmla="*/ 184951 h 4527226"/>
              <a:gd name="connsiteX18983" fmla="*/ 3373946 w 4239875"/>
              <a:gd name="connsiteY18983" fmla="*/ 175173 h 4527226"/>
              <a:gd name="connsiteX18984" fmla="*/ 3384795 w 4239875"/>
              <a:gd name="connsiteY18984" fmla="*/ 157841 h 4527226"/>
              <a:gd name="connsiteX18985" fmla="*/ 918385 w 4239875"/>
              <a:gd name="connsiteY18985" fmla="*/ 135883 h 4527226"/>
              <a:gd name="connsiteX18986" fmla="*/ 916780 w 4239875"/>
              <a:gd name="connsiteY18986" fmla="*/ 140790 h 4527226"/>
              <a:gd name="connsiteX18987" fmla="*/ 919944 w 4239875"/>
              <a:gd name="connsiteY18987" fmla="*/ 147546 h 4527226"/>
              <a:gd name="connsiteX18988" fmla="*/ 923903 w 4239875"/>
              <a:gd name="connsiteY18988" fmla="*/ 150942 h 4527226"/>
              <a:gd name="connsiteX18989" fmla="*/ 920533 w 4239875"/>
              <a:gd name="connsiteY18989" fmla="*/ 132794 h 4527226"/>
              <a:gd name="connsiteX18990" fmla="*/ 931296 w 4239875"/>
              <a:gd name="connsiteY18990" fmla="*/ 157275 h 4527226"/>
              <a:gd name="connsiteX18991" fmla="*/ 933838 w 4239875"/>
              <a:gd name="connsiteY18991" fmla="*/ 151279 h 4527226"/>
              <a:gd name="connsiteX18992" fmla="*/ 930760 w 4239875"/>
              <a:gd name="connsiteY18992" fmla="*/ 142230 h 4527226"/>
              <a:gd name="connsiteX18993" fmla="*/ 940276 w 4239875"/>
              <a:gd name="connsiteY18993" fmla="*/ 124273 h 4527226"/>
              <a:gd name="connsiteX18994" fmla="*/ 950850 w 4239875"/>
              <a:gd name="connsiteY18994" fmla="*/ 140805 h 4527226"/>
              <a:gd name="connsiteX18995" fmla="*/ 950955 w 4239875"/>
              <a:gd name="connsiteY18995" fmla="*/ 128991 h 4527226"/>
              <a:gd name="connsiteX18996" fmla="*/ 940276 w 4239875"/>
              <a:gd name="connsiteY18996" fmla="*/ 124273 h 4527226"/>
              <a:gd name="connsiteX18997" fmla="*/ 494486 w 4239875"/>
              <a:gd name="connsiteY18997" fmla="*/ 115315 h 4527226"/>
              <a:gd name="connsiteX18998" fmla="*/ 498993 w 4239875"/>
              <a:gd name="connsiteY18998" fmla="*/ 120985 h 4527226"/>
              <a:gd name="connsiteX18999" fmla="*/ 497400 w 4239875"/>
              <a:gd name="connsiteY18999" fmla="*/ 119607 h 4527226"/>
              <a:gd name="connsiteX19000" fmla="*/ 496222 w 4239875"/>
              <a:gd name="connsiteY19000" fmla="*/ 118443 h 4527226"/>
              <a:gd name="connsiteX19001" fmla="*/ 522666 w 4239875"/>
              <a:gd name="connsiteY19001" fmla="*/ 115264 h 4527226"/>
              <a:gd name="connsiteX19002" fmla="*/ 531592 w 4239875"/>
              <a:gd name="connsiteY19002" fmla="*/ 128366 h 4527226"/>
              <a:gd name="connsiteX19003" fmla="*/ 533018 w 4239875"/>
              <a:gd name="connsiteY19003" fmla="*/ 131150 h 4527226"/>
              <a:gd name="connsiteX19004" fmla="*/ 521605 w 4239875"/>
              <a:gd name="connsiteY19004" fmla="*/ 115582 h 4527226"/>
              <a:gd name="connsiteX19005" fmla="*/ 829544 w 4239875"/>
              <a:gd name="connsiteY19005" fmla="*/ 106711 h 4527226"/>
              <a:gd name="connsiteX19006" fmla="*/ 840272 w 4239875"/>
              <a:gd name="connsiteY19006" fmla="*/ 117547 h 4527226"/>
              <a:gd name="connsiteX19007" fmla="*/ 853831 w 4239875"/>
              <a:gd name="connsiteY19007" fmla="*/ 128441 h 4527226"/>
              <a:gd name="connsiteX19008" fmla="*/ 851671 w 4239875"/>
              <a:gd name="connsiteY19008" fmla="*/ 128721 h 4527226"/>
              <a:gd name="connsiteX19009" fmla="*/ 846422 w 4239875"/>
              <a:gd name="connsiteY19009" fmla="*/ 134075 h 4527226"/>
              <a:gd name="connsiteX19010" fmla="*/ 845348 w 4239875"/>
              <a:gd name="connsiteY19010" fmla="*/ 132774 h 4527226"/>
              <a:gd name="connsiteX19011" fmla="*/ 844981 w 4239875"/>
              <a:gd name="connsiteY19011" fmla="*/ 132200 h 4527226"/>
              <a:gd name="connsiteX19012" fmla="*/ 842133 w 4239875"/>
              <a:gd name="connsiteY19012" fmla="*/ 128882 h 4527226"/>
              <a:gd name="connsiteX19013" fmla="*/ 830379 w 4239875"/>
              <a:gd name="connsiteY19013" fmla="*/ 114651 h 4527226"/>
              <a:gd name="connsiteX19014" fmla="*/ 827901 w 4239875"/>
              <a:gd name="connsiteY19014" fmla="*/ 110520 h 4527226"/>
              <a:gd name="connsiteX19015" fmla="*/ 829544 w 4239875"/>
              <a:gd name="connsiteY19015" fmla="*/ 106711 h 4527226"/>
              <a:gd name="connsiteX19016" fmla="*/ 930641 w 4239875"/>
              <a:gd name="connsiteY19016" fmla="*/ 101673 h 4527226"/>
              <a:gd name="connsiteX19017" fmla="*/ 943617 w 4239875"/>
              <a:gd name="connsiteY19017" fmla="*/ 120685 h 4527226"/>
              <a:gd name="connsiteX19018" fmla="*/ 930641 w 4239875"/>
              <a:gd name="connsiteY19018" fmla="*/ 101673 h 4527226"/>
              <a:gd name="connsiteX19019" fmla="*/ 514399 w 4239875"/>
              <a:gd name="connsiteY19019" fmla="*/ 97673 h 4527226"/>
              <a:gd name="connsiteX19020" fmla="*/ 515117 w 4239875"/>
              <a:gd name="connsiteY19020" fmla="*/ 98855 h 4527226"/>
              <a:gd name="connsiteX19021" fmla="*/ 515769 w 4239875"/>
              <a:gd name="connsiteY19021" fmla="*/ 101100 h 4527226"/>
              <a:gd name="connsiteX19022" fmla="*/ 513547 w 4239875"/>
              <a:gd name="connsiteY19022" fmla="*/ 104591 h 4527226"/>
              <a:gd name="connsiteX19023" fmla="*/ 511634 w 4239875"/>
              <a:gd name="connsiteY19023" fmla="*/ 101982 h 4527226"/>
              <a:gd name="connsiteX19024" fmla="*/ 511590 w 4239875"/>
              <a:gd name="connsiteY19024" fmla="*/ 101884 h 4527226"/>
              <a:gd name="connsiteX19025" fmla="*/ 872108 w 4239875"/>
              <a:gd name="connsiteY19025" fmla="*/ 64056 h 4527226"/>
              <a:gd name="connsiteX19026" fmla="*/ 875398 w 4239875"/>
              <a:gd name="connsiteY19026" fmla="*/ 65270 h 4527226"/>
              <a:gd name="connsiteX19027" fmla="*/ 883903 w 4239875"/>
              <a:gd name="connsiteY19027" fmla="*/ 85922 h 4527226"/>
              <a:gd name="connsiteX19028" fmla="*/ 884882 w 4239875"/>
              <a:gd name="connsiteY19028" fmla="*/ 89001 h 4527226"/>
              <a:gd name="connsiteX19029" fmla="*/ 879520 w 4239875"/>
              <a:gd name="connsiteY19029" fmla="*/ 82135 h 4527226"/>
              <a:gd name="connsiteX19030" fmla="*/ 875414 w 4239875"/>
              <a:gd name="connsiteY19030" fmla="*/ 77050 h 4527226"/>
              <a:gd name="connsiteX19031" fmla="*/ 873471 w 4239875"/>
              <a:gd name="connsiteY19031" fmla="*/ 71394 h 4527226"/>
              <a:gd name="connsiteX19032" fmla="*/ 872108 w 4239875"/>
              <a:gd name="connsiteY19032" fmla="*/ 64056 h 4527226"/>
              <a:gd name="connsiteX19033" fmla="*/ 849435 w 4239875"/>
              <a:gd name="connsiteY19033" fmla="*/ 56337 h 4527226"/>
              <a:gd name="connsiteX19034" fmla="*/ 853077 w 4239875"/>
              <a:gd name="connsiteY19034" fmla="*/ 57957 h 4527226"/>
              <a:gd name="connsiteX19035" fmla="*/ 858497 w 4239875"/>
              <a:gd name="connsiteY19035" fmla="*/ 63279 h 4527226"/>
              <a:gd name="connsiteX19036" fmla="*/ 870778 w 4239875"/>
              <a:gd name="connsiteY19036" fmla="*/ 92670 h 4527226"/>
              <a:gd name="connsiteX19037" fmla="*/ 870400 w 4239875"/>
              <a:gd name="connsiteY19037" fmla="*/ 92145 h 4527226"/>
              <a:gd name="connsiteX19038" fmla="*/ 851152 w 4239875"/>
              <a:gd name="connsiteY19038" fmla="*/ 62330 h 4527226"/>
              <a:gd name="connsiteX19039" fmla="*/ 849529 w 4239875"/>
              <a:gd name="connsiteY19039" fmla="*/ 58466 h 4527226"/>
              <a:gd name="connsiteX19040" fmla="*/ 849435 w 4239875"/>
              <a:gd name="connsiteY19040" fmla="*/ 56337 h 4527226"/>
              <a:gd name="connsiteX19041" fmla="*/ 838298 w 4239875"/>
              <a:gd name="connsiteY19041" fmla="*/ 50722 h 4527226"/>
              <a:gd name="connsiteX19042" fmla="*/ 844710 w 4239875"/>
              <a:gd name="connsiteY19042" fmla="*/ 63323 h 4527226"/>
              <a:gd name="connsiteX19043" fmla="*/ 838298 w 4239875"/>
              <a:gd name="connsiteY19043" fmla="*/ 50722 h 4527226"/>
              <a:gd name="connsiteX19044" fmla="*/ 982237 w 4239875"/>
              <a:gd name="connsiteY19044" fmla="*/ 34272 h 4527226"/>
              <a:gd name="connsiteX19045" fmla="*/ 993909 w 4239875"/>
              <a:gd name="connsiteY19045" fmla="*/ 44418 h 4527226"/>
              <a:gd name="connsiteX19046" fmla="*/ 1015713 w 4239875"/>
              <a:gd name="connsiteY19046" fmla="*/ 86294 h 4527226"/>
              <a:gd name="connsiteX19047" fmla="*/ 1043537 w 4239875"/>
              <a:gd name="connsiteY19047" fmla="*/ 143787 h 4527226"/>
              <a:gd name="connsiteX19048" fmla="*/ 1021398 w 4239875"/>
              <a:gd name="connsiteY19048" fmla="*/ 111229 h 4527226"/>
              <a:gd name="connsiteX19049" fmla="*/ 982237 w 4239875"/>
              <a:gd name="connsiteY19049" fmla="*/ 34272 h 4527226"/>
              <a:gd name="connsiteX19050" fmla="*/ 751674 w 4239875"/>
              <a:gd name="connsiteY19050" fmla="*/ 33711 h 4527226"/>
              <a:gd name="connsiteX19051" fmla="*/ 773901 w 4239875"/>
              <a:gd name="connsiteY19051" fmla="*/ 59757 h 4527226"/>
              <a:gd name="connsiteX19052" fmla="*/ 789874 w 4239875"/>
              <a:gd name="connsiteY19052" fmla="*/ 79812 h 4527226"/>
              <a:gd name="connsiteX19053" fmla="*/ 790795 w 4239875"/>
              <a:gd name="connsiteY19053" fmla="*/ 80881 h 4527226"/>
              <a:gd name="connsiteX19054" fmla="*/ 794814 w 4239875"/>
              <a:gd name="connsiteY19054" fmla="*/ 88451 h 4527226"/>
              <a:gd name="connsiteX19055" fmla="*/ 798125 w 4239875"/>
              <a:gd name="connsiteY19055" fmla="*/ 96134 h 4527226"/>
              <a:gd name="connsiteX19056" fmla="*/ 799599 w 4239875"/>
              <a:gd name="connsiteY19056" fmla="*/ 101273 h 4527226"/>
              <a:gd name="connsiteX19057" fmla="*/ 800011 w 4239875"/>
              <a:gd name="connsiteY19057" fmla="*/ 103237 h 4527226"/>
              <a:gd name="connsiteX19058" fmla="*/ 784767 w 4239875"/>
              <a:gd name="connsiteY19058" fmla="*/ 79721 h 4527226"/>
              <a:gd name="connsiteX19059" fmla="*/ 758817 w 4239875"/>
              <a:gd name="connsiteY19059" fmla="*/ 48238 h 4527226"/>
              <a:gd name="connsiteX19060" fmla="*/ 752092 w 4239875"/>
              <a:gd name="connsiteY19060" fmla="*/ 38120 h 4527226"/>
              <a:gd name="connsiteX19061" fmla="*/ 751765 w 4239875"/>
              <a:gd name="connsiteY19061" fmla="*/ 36692 h 4527226"/>
              <a:gd name="connsiteX19062" fmla="*/ 460206 w 4239875"/>
              <a:gd name="connsiteY19062" fmla="*/ 26684 h 4527226"/>
              <a:gd name="connsiteX19063" fmla="*/ 472793 w 4239875"/>
              <a:gd name="connsiteY19063" fmla="*/ 40184 h 4527226"/>
              <a:gd name="connsiteX19064" fmla="*/ 472972 w 4239875"/>
              <a:gd name="connsiteY19064" fmla="*/ 40547 h 4527226"/>
              <a:gd name="connsiteX19065" fmla="*/ 463873 w 4239875"/>
              <a:gd name="connsiteY19065" fmla="*/ 31559 h 4527226"/>
              <a:gd name="connsiteX19066" fmla="*/ 482992 w 4239875"/>
              <a:gd name="connsiteY19066" fmla="*/ 66543 h 4527226"/>
              <a:gd name="connsiteX19067" fmla="*/ 461254 w 4239875"/>
              <a:gd name="connsiteY19067" fmla="*/ 39828 h 4527226"/>
              <a:gd name="connsiteX19068" fmla="*/ 459964 w 4239875"/>
              <a:gd name="connsiteY19068" fmla="*/ 34552 h 4527226"/>
              <a:gd name="connsiteX19069" fmla="*/ 457732 w 4239875"/>
              <a:gd name="connsiteY19069" fmla="*/ 27333 h 4527226"/>
              <a:gd name="connsiteX19070" fmla="*/ 456205 w 4239875"/>
              <a:gd name="connsiteY19070" fmla="*/ 22392 h 4527226"/>
              <a:gd name="connsiteX19071" fmla="*/ 456452 w 4239875"/>
              <a:gd name="connsiteY19071" fmla="*/ 22657 h 4527226"/>
              <a:gd name="connsiteX19072" fmla="*/ 456298 w 4239875"/>
              <a:gd name="connsiteY19072" fmla="*/ 22692 h 4527226"/>
              <a:gd name="connsiteX19073" fmla="*/ 875973 w 4239875"/>
              <a:gd name="connsiteY19073" fmla="*/ 20791 h 4527226"/>
              <a:gd name="connsiteX19074" fmla="*/ 877759 w 4239875"/>
              <a:gd name="connsiteY19074" fmla="*/ 21802 h 4527226"/>
              <a:gd name="connsiteX19075" fmla="*/ 878400 w 4239875"/>
              <a:gd name="connsiteY19075" fmla="*/ 27933 h 4527226"/>
              <a:gd name="connsiteX19076" fmla="*/ 461753 w 4239875"/>
              <a:gd name="connsiteY19076" fmla="*/ 11028 h 4527226"/>
              <a:gd name="connsiteX19077" fmla="*/ 476854 w 4239875"/>
              <a:gd name="connsiteY19077" fmla="*/ 28187 h 4527226"/>
              <a:gd name="connsiteX19078" fmla="*/ 480673 w 4239875"/>
              <a:gd name="connsiteY19078" fmla="*/ 34200 h 4527226"/>
              <a:gd name="connsiteX19079" fmla="*/ 481786 w 4239875"/>
              <a:gd name="connsiteY19079" fmla="*/ 37452 h 4527226"/>
              <a:gd name="connsiteX19080" fmla="*/ 483362 w 4239875"/>
              <a:gd name="connsiteY19080" fmla="*/ 35583 h 4527226"/>
              <a:gd name="connsiteX19081" fmla="*/ 503566 w 4239875"/>
              <a:gd name="connsiteY19081" fmla="*/ 58542 h 4527226"/>
              <a:gd name="connsiteX19082" fmla="*/ 507337 w 4239875"/>
              <a:gd name="connsiteY19082" fmla="*/ 66884 h 4527226"/>
              <a:gd name="connsiteX19083" fmla="*/ 515161 w 4239875"/>
              <a:gd name="connsiteY19083" fmla="*/ 86298 h 4527226"/>
              <a:gd name="connsiteX19084" fmla="*/ 522693 w 4239875"/>
              <a:gd name="connsiteY19084" fmla="*/ 104303 h 4527226"/>
              <a:gd name="connsiteX19085" fmla="*/ 525920 w 4239875"/>
              <a:gd name="connsiteY19085" fmla="*/ 110577 h 4527226"/>
              <a:gd name="connsiteX19086" fmla="*/ 515369 w 4239875"/>
              <a:gd name="connsiteY19086" fmla="*/ 99269 h 4527226"/>
              <a:gd name="connsiteX19087" fmla="*/ 515117 w 4239875"/>
              <a:gd name="connsiteY19087" fmla="*/ 98855 h 4527226"/>
              <a:gd name="connsiteX19088" fmla="*/ 514658 w 4239875"/>
              <a:gd name="connsiteY19088" fmla="*/ 97283 h 4527226"/>
              <a:gd name="connsiteX19089" fmla="*/ 514399 w 4239875"/>
              <a:gd name="connsiteY19089" fmla="*/ 97673 h 4527226"/>
              <a:gd name="connsiteX19090" fmla="*/ 508263 w 4239875"/>
              <a:gd name="connsiteY19090" fmla="*/ 87567 h 4527226"/>
              <a:gd name="connsiteX19091" fmla="*/ 507047 w 4239875"/>
              <a:gd name="connsiteY19091" fmla="*/ 74206 h 4527226"/>
              <a:gd name="connsiteX19092" fmla="*/ 473567 w 4239875"/>
              <a:gd name="connsiteY19092" fmla="*/ 41135 h 4527226"/>
              <a:gd name="connsiteX19093" fmla="*/ 472793 w 4239875"/>
              <a:gd name="connsiteY19093" fmla="*/ 40184 h 4527226"/>
              <a:gd name="connsiteX19094" fmla="*/ 459489 w 4239875"/>
              <a:gd name="connsiteY19094" fmla="*/ 20824 h 4527226"/>
              <a:gd name="connsiteX19095" fmla="*/ 464736 w 4239875"/>
              <a:gd name="connsiteY19095" fmla="*/ 18614 h 4527226"/>
              <a:gd name="connsiteX19096" fmla="*/ 464608 w 4239875"/>
              <a:gd name="connsiteY19096" fmla="*/ 22441 h 4527226"/>
              <a:gd name="connsiteX19097" fmla="*/ 464736 w 4239875"/>
              <a:gd name="connsiteY19097" fmla="*/ 18614 h 4527226"/>
              <a:gd name="connsiteX19098" fmla="*/ 899098 w 4239875"/>
              <a:gd name="connsiteY19098" fmla="*/ 230 h 4527226"/>
              <a:gd name="connsiteX19099" fmla="*/ 903536 w 4239875"/>
              <a:gd name="connsiteY19099" fmla="*/ 5796 h 4527226"/>
              <a:gd name="connsiteX19100" fmla="*/ 918432 w 4239875"/>
              <a:gd name="connsiteY19100" fmla="*/ 36275 h 4527226"/>
              <a:gd name="connsiteX19101" fmla="*/ 922905 w 4239875"/>
              <a:gd name="connsiteY19101" fmla="*/ 47324 h 4527226"/>
              <a:gd name="connsiteX19102" fmla="*/ 926812 w 4239875"/>
              <a:gd name="connsiteY19102" fmla="*/ 49533 h 4527226"/>
              <a:gd name="connsiteX19103" fmla="*/ 935067 w 4239875"/>
              <a:gd name="connsiteY19103" fmla="*/ 56075 h 4527226"/>
              <a:gd name="connsiteX19104" fmla="*/ 930859 w 4239875"/>
              <a:gd name="connsiteY19104" fmla="*/ 45307 h 4527226"/>
              <a:gd name="connsiteX19105" fmla="*/ 933126 w 4239875"/>
              <a:gd name="connsiteY19105" fmla="*/ 40926 h 4527226"/>
              <a:gd name="connsiteX19106" fmla="*/ 934681 w 4239875"/>
              <a:gd name="connsiteY19106" fmla="*/ 38933 h 4527226"/>
              <a:gd name="connsiteX19107" fmla="*/ 942833 w 4239875"/>
              <a:gd name="connsiteY19107" fmla="*/ 51402 h 4527226"/>
              <a:gd name="connsiteX19108" fmla="*/ 1039316 w 4239875"/>
              <a:gd name="connsiteY19108" fmla="*/ 215462 h 4527226"/>
              <a:gd name="connsiteX19109" fmla="*/ 1064044 w 4239875"/>
              <a:gd name="connsiteY19109" fmla="*/ 258491 h 4527226"/>
              <a:gd name="connsiteX19110" fmla="*/ 1063643 w 4239875"/>
              <a:gd name="connsiteY19110" fmla="*/ 232814 h 4527226"/>
              <a:gd name="connsiteX19111" fmla="*/ 1043839 w 4239875"/>
              <a:gd name="connsiteY19111" fmla="*/ 189362 h 4527226"/>
              <a:gd name="connsiteX19112" fmla="*/ 1029822 w 4239875"/>
              <a:gd name="connsiteY19112" fmla="*/ 158245 h 4527226"/>
              <a:gd name="connsiteX19113" fmla="*/ 1035960 w 4239875"/>
              <a:gd name="connsiteY19113" fmla="*/ 163998 h 4527226"/>
              <a:gd name="connsiteX19114" fmla="*/ 1049038 w 4239875"/>
              <a:gd name="connsiteY19114" fmla="*/ 170703 h 4527226"/>
              <a:gd name="connsiteX19115" fmla="*/ 1050638 w 4239875"/>
              <a:gd name="connsiteY19115" fmla="*/ 162638 h 4527226"/>
              <a:gd name="connsiteX19116" fmla="*/ 1097418 w 4239875"/>
              <a:gd name="connsiteY19116" fmla="*/ 197347 h 4527226"/>
              <a:gd name="connsiteX19117" fmla="*/ 1147807 w 4239875"/>
              <a:gd name="connsiteY19117" fmla="*/ 226391 h 4527226"/>
              <a:gd name="connsiteX19118" fmla="*/ 1231882 w 4239875"/>
              <a:gd name="connsiteY19118" fmla="*/ 309334 h 4527226"/>
              <a:gd name="connsiteX19119" fmla="*/ 1343011 w 4239875"/>
              <a:gd name="connsiteY19119" fmla="*/ 458763 h 4527226"/>
              <a:gd name="connsiteX19120" fmla="*/ 1471695 w 4239875"/>
              <a:gd name="connsiteY19120" fmla="*/ 595552 h 4527226"/>
              <a:gd name="connsiteX19121" fmla="*/ 1605531 w 4239875"/>
              <a:gd name="connsiteY19121" fmla="*/ 729886 h 4527226"/>
              <a:gd name="connsiteX19122" fmla="*/ 1755932 w 4239875"/>
              <a:gd name="connsiteY19122" fmla="*/ 836956 h 4527226"/>
              <a:gd name="connsiteX19123" fmla="*/ 2087858 w 4239875"/>
              <a:gd name="connsiteY19123" fmla="*/ 1023315 h 4527226"/>
              <a:gd name="connsiteX19124" fmla="*/ 2250994 w 4239875"/>
              <a:gd name="connsiteY19124" fmla="*/ 1120214 h 4527226"/>
              <a:gd name="connsiteX19125" fmla="*/ 2332043 w 4239875"/>
              <a:gd name="connsiteY19125" fmla="*/ 1166995 h 4527226"/>
              <a:gd name="connsiteX19126" fmla="*/ 2334919 w 4239875"/>
              <a:gd name="connsiteY19126" fmla="*/ 1168408 h 4527226"/>
              <a:gd name="connsiteX19127" fmla="*/ 2377982 w 4239875"/>
              <a:gd name="connsiteY19127" fmla="*/ 1135415 h 4527226"/>
              <a:gd name="connsiteX19128" fmla="*/ 2514696 w 4239875"/>
              <a:gd name="connsiteY19128" fmla="*/ 1011344 h 4527226"/>
              <a:gd name="connsiteX19129" fmla="*/ 2631745 w 4239875"/>
              <a:gd name="connsiteY19129" fmla="*/ 862155 h 4527226"/>
              <a:gd name="connsiteX19130" fmla="*/ 2743388 w 4239875"/>
              <a:gd name="connsiteY19130" fmla="*/ 711135 h 4527226"/>
              <a:gd name="connsiteX19131" fmla="*/ 2836106 w 4239875"/>
              <a:gd name="connsiteY19131" fmla="*/ 549637 h 4527226"/>
              <a:gd name="connsiteX19132" fmla="*/ 2909805 w 4239875"/>
              <a:gd name="connsiteY19132" fmla="*/ 457351 h 4527226"/>
              <a:gd name="connsiteX19133" fmla="*/ 2956415 w 4239875"/>
              <a:gd name="connsiteY19133" fmla="*/ 422564 h 4527226"/>
              <a:gd name="connsiteX19134" fmla="*/ 2998772 w 4239875"/>
              <a:gd name="connsiteY19134" fmla="*/ 382577 h 4527226"/>
              <a:gd name="connsiteX19135" fmla="*/ 3001313 w 4239875"/>
              <a:gd name="connsiteY19135" fmla="*/ 390397 h 4527226"/>
              <a:gd name="connsiteX19136" fmla="*/ 3022478 w 4239875"/>
              <a:gd name="connsiteY19136" fmla="*/ 371536 h 4527226"/>
              <a:gd name="connsiteX19137" fmla="*/ 3035197 w 4239875"/>
              <a:gd name="connsiteY19137" fmla="*/ 345916 h 4527226"/>
              <a:gd name="connsiteX19138" fmla="*/ 3067588 w 4239875"/>
              <a:gd name="connsiteY19138" fmla="*/ 296703 h 4527226"/>
              <a:gd name="connsiteX19139" fmla="*/ 3073680 w 4239875"/>
              <a:gd name="connsiteY19139" fmla="*/ 290572 h 4527226"/>
              <a:gd name="connsiteX19140" fmla="*/ 3075787 w 4239875"/>
              <a:gd name="connsiteY19140" fmla="*/ 282912 h 4527226"/>
              <a:gd name="connsiteX19141" fmla="*/ 3081320 w 4239875"/>
              <a:gd name="connsiteY19141" fmla="*/ 271783 h 4527226"/>
              <a:gd name="connsiteX19142" fmla="*/ 3082873 w 4239875"/>
              <a:gd name="connsiteY19142" fmla="*/ 273610 h 4527226"/>
              <a:gd name="connsiteX19143" fmla="*/ 3079068 w 4239875"/>
              <a:gd name="connsiteY19143" fmla="*/ 285152 h 4527226"/>
              <a:gd name="connsiteX19144" fmla="*/ 3082784 w 4239875"/>
              <a:gd name="connsiteY19144" fmla="*/ 281410 h 4527226"/>
              <a:gd name="connsiteX19145" fmla="*/ 3085224 w 4239875"/>
              <a:gd name="connsiteY19145" fmla="*/ 275029 h 4527226"/>
              <a:gd name="connsiteX19146" fmla="*/ 3085235 w 4239875"/>
              <a:gd name="connsiteY19146" fmla="*/ 275035 h 4527226"/>
              <a:gd name="connsiteX19147" fmla="*/ 3085269 w 4239875"/>
              <a:gd name="connsiteY19147" fmla="*/ 274911 h 4527226"/>
              <a:gd name="connsiteX19148" fmla="*/ 3096470 w 4239875"/>
              <a:gd name="connsiteY19148" fmla="*/ 245613 h 4527226"/>
              <a:gd name="connsiteX19149" fmla="*/ 3088662 w 4239875"/>
              <a:gd name="connsiteY19149" fmla="*/ 262669 h 4527226"/>
              <a:gd name="connsiteX19150" fmla="*/ 3085269 w 4239875"/>
              <a:gd name="connsiteY19150" fmla="*/ 274911 h 4527226"/>
              <a:gd name="connsiteX19151" fmla="*/ 3085224 w 4239875"/>
              <a:gd name="connsiteY19151" fmla="*/ 275029 h 4527226"/>
              <a:gd name="connsiteX19152" fmla="*/ 3082873 w 4239875"/>
              <a:gd name="connsiteY19152" fmla="*/ 273610 h 4527226"/>
              <a:gd name="connsiteX19153" fmla="*/ 3099283 w 4239875"/>
              <a:gd name="connsiteY19153" fmla="*/ 235947 h 4527226"/>
              <a:gd name="connsiteX19154" fmla="*/ 3098566 w 4239875"/>
              <a:gd name="connsiteY19154" fmla="*/ 245292 h 4527226"/>
              <a:gd name="connsiteX19155" fmla="*/ 3103868 w 4239875"/>
              <a:gd name="connsiteY19155" fmla="*/ 251931 h 4527226"/>
              <a:gd name="connsiteX19156" fmla="*/ 3100959 w 4239875"/>
              <a:gd name="connsiteY19156" fmla="*/ 263120 h 4527226"/>
              <a:gd name="connsiteX19157" fmla="*/ 3108384 w 4239875"/>
              <a:gd name="connsiteY19157" fmla="*/ 255650 h 4527226"/>
              <a:gd name="connsiteX19158" fmla="*/ 3112004 w 4239875"/>
              <a:gd name="connsiteY19158" fmla="*/ 252995 h 4527226"/>
              <a:gd name="connsiteX19159" fmla="*/ 3115141 w 4239875"/>
              <a:gd name="connsiteY19159" fmla="*/ 241495 h 4527226"/>
              <a:gd name="connsiteX19160" fmla="*/ 3126337 w 4239875"/>
              <a:gd name="connsiteY19160" fmla="*/ 209472 h 4527226"/>
              <a:gd name="connsiteX19161" fmla="*/ 3130087 w 4239875"/>
              <a:gd name="connsiteY19161" fmla="*/ 203421 h 4527226"/>
              <a:gd name="connsiteX19162" fmla="*/ 3128025 w 4239875"/>
              <a:gd name="connsiteY19162" fmla="*/ 220537 h 4527226"/>
              <a:gd name="connsiteX19163" fmla="*/ 3123834 w 4239875"/>
              <a:gd name="connsiteY19163" fmla="*/ 237562 h 4527226"/>
              <a:gd name="connsiteX19164" fmla="*/ 3123563 w 4239875"/>
              <a:gd name="connsiteY19164" fmla="*/ 244517 h 4527226"/>
              <a:gd name="connsiteX19165" fmla="*/ 3155476 w 4239875"/>
              <a:gd name="connsiteY19165" fmla="*/ 221110 h 4527226"/>
              <a:gd name="connsiteX19166" fmla="*/ 3150067 w 4239875"/>
              <a:gd name="connsiteY19166" fmla="*/ 246570 h 4527226"/>
              <a:gd name="connsiteX19167" fmla="*/ 3147646 w 4239875"/>
              <a:gd name="connsiteY19167" fmla="*/ 254261 h 4527226"/>
              <a:gd name="connsiteX19168" fmla="*/ 3141990 w 4239875"/>
              <a:gd name="connsiteY19168" fmla="*/ 272230 h 4527226"/>
              <a:gd name="connsiteX19169" fmla="*/ 3127451 w 4239875"/>
              <a:gd name="connsiteY19169" fmla="*/ 317715 h 4527226"/>
              <a:gd name="connsiteX19170" fmla="*/ 3130084 w 4239875"/>
              <a:gd name="connsiteY19170" fmla="*/ 343261 h 4527226"/>
              <a:gd name="connsiteX19171" fmla="*/ 3135088 w 4239875"/>
              <a:gd name="connsiteY19171" fmla="*/ 331533 h 4527226"/>
              <a:gd name="connsiteX19172" fmla="*/ 3143300 w 4239875"/>
              <a:gd name="connsiteY19172" fmla="*/ 330378 h 4527226"/>
              <a:gd name="connsiteX19173" fmla="*/ 3151790 w 4239875"/>
              <a:gd name="connsiteY19173" fmla="*/ 303603 h 4527226"/>
              <a:gd name="connsiteX19174" fmla="*/ 3152486 w 4239875"/>
              <a:gd name="connsiteY19174" fmla="*/ 300635 h 4527226"/>
              <a:gd name="connsiteX19175" fmla="*/ 3153657 w 4239875"/>
              <a:gd name="connsiteY19175" fmla="*/ 299686 h 4527226"/>
              <a:gd name="connsiteX19176" fmla="*/ 3159567 w 4239875"/>
              <a:gd name="connsiteY19176" fmla="*/ 291284 h 4527226"/>
              <a:gd name="connsiteX19177" fmla="*/ 3159144 w 4239875"/>
              <a:gd name="connsiteY19177" fmla="*/ 293246 h 4527226"/>
              <a:gd name="connsiteX19178" fmla="*/ 3149808 w 4239875"/>
              <a:gd name="connsiteY19178" fmla="*/ 327397 h 4527226"/>
              <a:gd name="connsiteX19179" fmla="*/ 3155585 w 4239875"/>
              <a:gd name="connsiteY19179" fmla="*/ 324055 h 4527226"/>
              <a:gd name="connsiteX19180" fmla="*/ 3162197 w 4239875"/>
              <a:gd name="connsiteY19180" fmla="*/ 316013 h 4527226"/>
              <a:gd name="connsiteX19181" fmla="*/ 3164582 w 4239875"/>
              <a:gd name="connsiteY19181" fmla="*/ 307795 h 4527226"/>
              <a:gd name="connsiteX19182" fmla="*/ 3164715 w 4239875"/>
              <a:gd name="connsiteY19182" fmla="*/ 307332 h 4527226"/>
              <a:gd name="connsiteX19183" fmla="*/ 3170468 w 4239875"/>
              <a:gd name="connsiteY19183" fmla="*/ 296564 h 4527226"/>
              <a:gd name="connsiteX19184" fmla="*/ 3172295 w 4239875"/>
              <a:gd name="connsiteY19184" fmla="*/ 291509 h 4527226"/>
              <a:gd name="connsiteX19185" fmla="*/ 3177810 w 4239875"/>
              <a:gd name="connsiteY19185" fmla="*/ 292520 h 4527226"/>
              <a:gd name="connsiteX19186" fmla="*/ 3183863 w 4239875"/>
              <a:gd name="connsiteY19186" fmla="*/ 281638 h 4527226"/>
              <a:gd name="connsiteX19187" fmla="*/ 3195867 w 4239875"/>
              <a:gd name="connsiteY19187" fmla="*/ 263648 h 4527226"/>
              <a:gd name="connsiteX19188" fmla="*/ 3193472 w 4239875"/>
              <a:gd name="connsiteY19188" fmla="*/ 292203 h 4527226"/>
              <a:gd name="connsiteX19189" fmla="*/ 3193163 w 4239875"/>
              <a:gd name="connsiteY19189" fmla="*/ 292117 h 4527226"/>
              <a:gd name="connsiteX19190" fmla="*/ 3189728 w 4239875"/>
              <a:gd name="connsiteY19190" fmla="*/ 295893 h 4527226"/>
              <a:gd name="connsiteX19191" fmla="*/ 3193087 w 4239875"/>
              <a:gd name="connsiteY19191" fmla="*/ 296788 h 4527226"/>
              <a:gd name="connsiteX19192" fmla="*/ 3191872 w 4239875"/>
              <a:gd name="connsiteY19192" fmla="*/ 311279 h 4527226"/>
              <a:gd name="connsiteX19193" fmla="*/ 3190637 w 4239875"/>
              <a:gd name="connsiteY19193" fmla="*/ 320162 h 4527226"/>
              <a:gd name="connsiteX19194" fmla="*/ 3190900 w 4239875"/>
              <a:gd name="connsiteY19194" fmla="*/ 320612 h 4527226"/>
              <a:gd name="connsiteX19195" fmla="*/ 3190570 w 4239875"/>
              <a:gd name="connsiteY19195" fmla="*/ 320647 h 4527226"/>
              <a:gd name="connsiteX19196" fmla="*/ 3189868 w 4239875"/>
              <a:gd name="connsiteY19196" fmla="*/ 325699 h 4527226"/>
              <a:gd name="connsiteX19197" fmla="*/ 3202347 w 4239875"/>
              <a:gd name="connsiteY19197" fmla="*/ 312975 h 4527226"/>
              <a:gd name="connsiteX19198" fmla="*/ 3211719 w 4239875"/>
              <a:gd name="connsiteY19198" fmla="*/ 300950 h 4527226"/>
              <a:gd name="connsiteX19199" fmla="*/ 3199399 w 4239875"/>
              <a:gd name="connsiteY19199" fmla="*/ 328081 h 4527226"/>
              <a:gd name="connsiteX19200" fmla="*/ 3194665 w 4239875"/>
              <a:gd name="connsiteY19200" fmla="*/ 337876 h 4527226"/>
              <a:gd name="connsiteX19201" fmla="*/ 3196735 w 4239875"/>
              <a:gd name="connsiteY19201" fmla="*/ 342448 h 4527226"/>
              <a:gd name="connsiteX19202" fmla="*/ 3198732 w 4239875"/>
              <a:gd name="connsiteY19202" fmla="*/ 344364 h 4527226"/>
              <a:gd name="connsiteX19203" fmla="*/ 3209968 w 4239875"/>
              <a:gd name="connsiteY19203" fmla="*/ 326731 h 4527226"/>
              <a:gd name="connsiteX19204" fmla="*/ 3225459 w 4239875"/>
              <a:gd name="connsiteY19204" fmla="*/ 302710 h 4527226"/>
              <a:gd name="connsiteX19205" fmla="*/ 3235704 w 4239875"/>
              <a:gd name="connsiteY19205" fmla="*/ 287706 h 4527226"/>
              <a:gd name="connsiteX19206" fmla="*/ 3234138 w 4239875"/>
              <a:gd name="connsiteY19206" fmla="*/ 292819 h 4527226"/>
              <a:gd name="connsiteX19207" fmla="*/ 3224402 w 4239875"/>
              <a:gd name="connsiteY19207" fmla="*/ 330196 h 4527226"/>
              <a:gd name="connsiteX19208" fmla="*/ 3216674 w 4239875"/>
              <a:gd name="connsiteY19208" fmla="*/ 348907 h 4527226"/>
              <a:gd name="connsiteX19209" fmla="*/ 3219587 w 4239875"/>
              <a:gd name="connsiteY19209" fmla="*/ 348501 h 4527226"/>
              <a:gd name="connsiteX19210" fmla="*/ 3219658 w 4239875"/>
              <a:gd name="connsiteY19210" fmla="*/ 348409 h 4527226"/>
              <a:gd name="connsiteX19211" fmla="*/ 3219239 w 4239875"/>
              <a:gd name="connsiteY19211" fmla="*/ 350023 h 4527226"/>
              <a:gd name="connsiteX19212" fmla="*/ 3215351 w 4239875"/>
              <a:gd name="connsiteY19212" fmla="*/ 363048 h 4527226"/>
              <a:gd name="connsiteX19213" fmla="*/ 3217514 w 4239875"/>
              <a:gd name="connsiteY19213" fmla="*/ 367883 h 4527226"/>
              <a:gd name="connsiteX19214" fmla="*/ 3225564 w 4239875"/>
              <a:gd name="connsiteY19214" fmla="*/ 340884 h 4527226"/>
              <a:gd name="connsiteX19215" fmla="*/ 3228281 w 4239875"/>
              <a:gd name="connsiteY19215" fmla="*/ 337422 h 4527226"/>
              <a:gd name="connsiteX19216" fmla="*/ 3234655 w 4239875"/>
              <a:gd name="connsiteY19216" fmla="*/ 332677 h 4527226"/>
              <a:gd name="connsiteX19217" fmla="*/ 3221752 w 4239875"/>
              <a:gd name="connsiteY19217" fmla="*/ 364932 h 4527226"/>
              <a:gd name="connsiteX19218" fmla="*/ 3219052 w 4239875"/>
              <a:gd name="connsiteY19218" fmla="*/ 371330 h 4527226"/>
              <a:gd name="connsiteX19219" fmla="*/ 3221411 w 4239875"/>
              <a:gd name="connsiteY19219" fmla="*/ 376609 h 4527226"/>
              <a:gd name="connsiteX19220" fmla="*/ 3221585 w 4239875"/>
              <a:gd name="connsiteY19220" fmla="*/ 377594 h 4527226"/>
              <a:gd name="connsiteX19221" fmla="*/ 3225080 w 4239875"/>
              <a:gd name="connsiteY19221" fmla="*/ 371758 h 4527226"/>
              <a:gd name="connsiteX19222" fmla="*/ 3226295 w 4239875"/>
              <a:gd name="connsiteY19222" fmla="*/ 369913 h 4527226"/>
              <a:gd name="connsiteX19223" fmla="*/ 3229596 w 4239875"/>
              <a:gd name="connsiteY19223" fmla="*/ 372428 h 4527226"/>
              <a:gd name="connsiteX19224" fmla="*/ 3235005 w 4239875"/>
              <a:gd name="connsiteY19224" fmla="*/ 365326 h 4527226"/>
              <a:gd name="connsiteX19225" fmla="*/ 3231214 w 4239875"/>
              <a:gd name="connsiteY19225" fmla="*/ 362437 h 4527226"/>
              <a:gd name="connsiteX19226" fmla="*/ 3240321 w 4239875"/>
              <a:gd name="connsiteY19226" fmla="*/ 348598 h 4527226"/>
              <a:gd name="connsiteX19227" fmla="*/ 3251907 w 4239875"/>
              <a:gd name="connsiteY19227" fmla="*/ 335999 h 4527226"/>
              <a:gd name="connsiteX19228" fmla="*/ 3259976 w 4239875"/>
              <a:gd name="connsiteY19228" fmla="*/ 349871 h 4527226"/>
              <a:gd name="connsiteX19229" fmla="*/ 3258952 w 4239875"/>
              <a:gd name="connsiteY19229" fmla="*/ 356099 h 4527226"/>
              <a:gd name="connsiteX19230" fmla="*/ 3264162 w 4239875"/>
              <a:gd name="connsiteY19230" fmla="*/ 349599 h 4527226"/>
              <a:gd name="connsiteX19231" fmla="*/ 3265550 w 4239875"/>
              <a:gd name="connsiteY19231" fmla="*/ 358356 h 4527226"/>
              <a:gd name="connsiteX19232" fmla="*/ 3254849 w 4239875"/>
              <a:gd name="connsiteY19232" fmla="*/ 383565 h 4527226"/>
              <a:gd name="connsiteX19233" fmla="*/ 3240612 w 4239875"/>
              <a:gd name="connsiteY19233" fmla="*/ 431268 h 4527226"/>
              <a:gd name="connsiteX19234" fmla="*/ 3250802 w 4239875"/>
              <a:gd name="connsiteY19234" fmla="*/ 433144 h 4527226"/>
              <a:gd name="connsiteX19235" fmla="*/ 3255272 w 4239875"/>
              <a:gd name="connsiteY19235" fmla="*/ 422811 h 4527226"/>
              <a:gd name="connsiteX19236" fmla="*/ 3262624 w 4239875"/>
              <a:gd name="connsiteY19236" fmla="*/ 406265 h 4527226"/>
              <a:gd name="connsiteX19237" fmla="*/ 3262570 w 4239875"/>
              <a:gd name="connsiteY19237" fmla="*/ 406456 h 4527226"/>
              <a:gd name="connsiteX19238" fmla="*/ 3265814 w 4239875"/>
              <a:gd name="connsiteY19238" fmla="*/ 411324 h 4527226"/>
              <a:gd name="connsiteX19239" fmla="*/ 3276235 w 4239875"/>
              <a:gd name="connsiteY19239" fmla="*/ 377147 h 4527226"/>
              <a:gd name="connsiteX19240" fmla="*/ 3283804 w 4239875"/>
              <a:gd name="connsiteY19240" fmla="*/ 356400 h 4527226"/>
              <a:gd name="connsiteX19241" fmla="*/ 3287681 w 4239875"/>
              <a:gd name="connsiteY19241" fmla="*/ 347563 h 4527226"/>
              <a:gd name="connsiteX19242" fmla="*/ 3282935 w 4239875"/>
              <a:gd name="connsiteY19242" fmla="*/ 372492 h 4527226"/>
              <a:gd name="connsiteX19243" fmla="*/ 3277067 w 4239875"/>
              <a:gd name="connsiteY19243" fmla="*/ 393232 h 4527226"/>
              <a:gd name="connsiteX19244" fmla="*/ 3275499 w 4239875"/>
              <a:gd name="connsiteY19244" fmla="*/ 396477 h 4527226"/>
              <a:gd name="connsiteX19245" fmla="*/ 3270063 w 4239875"/>
              <a:gd name="connsiteY19245" fmla="*/ 410712 h 4527226"/>
              <a:gd name="connsiteX19246" fmla="*/ 3272336 w 4239875"/>
              <a:gd name="connsiteY19246" fmla="*/ 409871 h 4527226"/>
              <a:gd name="connsiteX19247" fmla="*/ 3267264 w 4239875"/>
              <a:gd name="connsiteY19247" fmla="*/ 427656 h 4527226"/>
              <a:gd name="connsiteX19248" fmla="*/ 3261610 w 4239875"/>
              <a:gd name="connsiteY19248" fmla="*/ 456355 h 4527226"/>
              <a:gd name="connsiteX19249" fmla="*/ 3267232 w 4239875"/>
              <a:gd name="connsiteY19249" fmla="*/ 439298 h 4527226"/>
              <a:gd name="connsiteX19250" fmla="*/ 3278928 w 4239875"/>
              <a:gd name="connsiteY19250" fmla="*/ 403801 h 4527226"/>
              <a:gd name="connsiteX19251" fmla="*/ 3280865 w 4239875"/>
              <a:gd name="connsiteY19251" fmla="*/ 401729 h 4527226"/>
              <a:gd name="connsiteX19252" fmla="*/ 3285728 w 4239875"/>
              <a:gd name="connsiteY19252" fmla="*/ 397201 h 4527226"/>
              <a:gd name="connsiteX19253" fmla="*/ 3268452 w 4239875"/>
              <a:gd name="connsiteY19253" fmla="*/ 439384 h 4527226"/>
              <a:gd name="connsiteX19254" fmla="*/ 3277334 w 4239875"/>
              <a:gd name="connsiteY19254" fmla="*/ 425310 h 4527226"/>
              <a:gd name="connsiteX19255" fmla="*/ 3279521 w 4239875"/>
              <a:gd name="connsiteY19255" fmla="*/ 421171 h 4527226"/>
              <a:gd name="connsiteX19256" fmla="*/ 3280069 w 4239875"/>
              <a:gd name="connsiteY19256" fmla="*/ 419332 h 4527226"/>
              <a:gd name="connsiteX19257" fmla="*/ 3280159 w 4239875"/>
              <a:gd name="connsiteY19257" fmla="*/ 419963 h 4527226"/>
              <a:gd name="connsiteX19258" fmla="*/ 3286420 w 4239875"/>
              <a:gd name="connsiteY19258" fmla="*/ 408101 h 4527226"/>
              <a:gd name="connsiteX19259" fmla="*/ 3304391 w 4239875"/>
              <a:gd name="connsiteY19259" fmla="*/ 376817 h 4527226"/>
              <a:gd name="connsiteX19260" fmla="*/ 3302945 w 4239875"/>
              <a:gd name="connsiteY19260" fmla="*/ 398092 h 4527226"/>
              <a:gd name="connsiteX19261" fmla="*/ 3292798 w 4239875"/>
              <a:gd name="connsiteY19261" fmla="*/ 420688 h 4527226"/>
              <a:gd name="connsiteX19262" fmla="*/ 3299459 w 4239875"/>
              <a:gd name="connsiteY19262" fmla="*/ 424562 h 4527226"/>
              <a:gd name="connsiteX19263" fmla="*/ 3291134 w 4239875"/>
              <a:gd name="connsiteY19263" fmla="*/ 425013 h 4527226"/>
              <a:gd name="connsiteX19264" fmla="*/ 3290893 w 4239875"/>
              <a:gd name="connsiteY19264" fmla="*/ 424929 h 4527226"/>
              <a:gd name="connsiteX19265" fmla="*/ 3288112 w 4239875"/>
              <a:gd name="connsiteY19265" fmla="*/ 431124 h 4527226"/>
              <a:gd name="connsiteX19266" fmla="*/ 3291078 w 4239875"/>
              <a:gd name="connsiteY19266" fmla="*/ 433926 h 4527226"/>
              <a:gd name="connsiteX19267" fmla="*/ 3286155 w 4239875"/>
              <a:gd name="connsiteY19267" fmla="*/ 435481 h 4527226"/>
              <a:gd name="connsiteX19268" fmla="*/ 3285764 w 4239875"/>
              <a:gd name="connsiteY19268" fmla="*/ 436351 h 4527226"/>
              <a:gd name="connsiteX19269" fmla="*/ 3281636 w 4239875"/>
              <a:gd name="connsiteY19269" fmla="*/ 452968 h 4527226"/>
              <a:gd name="connsiteX19270" fmla="*/ 3282776 w 4239875"/>
              <a:gd name="connsiteY19270" fmla="*/ 450115 h 4527226"/>
              <a:gd name="connsiteX19271" fmla="*/ 3283202 w 4239875"/>
              <a:gd name="connsiteY19271" fmla="*/ 476465 h 4527226"/>
              <a:gd name="connsiteX19272" fmla="*/ 3290239 w 4239875"/>
              <a:gd name="connsiteY19272" fmla="*/ 498248 h 4527226"/>
              <a:gd name="connsiteX19273" fmla="*/ 3282862 w 4239875"/>
              <a:gd name="connsiteY19273" fmla="*/ 533257 h 4527226"/>
              <a:gd name="connsiteX19274" fmla="*/ 3293981 w 4239875"/>
              <a:gd name="connsiteY19274" fmla="*/ 520750 h 4527226"/>
              <a:gd name="connsiteX19275" fmla="*/ 3262894 w 4239875"/>
              <a:gd name="connsiteY19275" fmla="*/ 625884 h 4527226"/>
              <a:gd name="connsiteX19276" fmla="*/ 3250814 w 4239875"/>
              <a:gd name="connsiteY19276" fmla="*/ 675205 h 4527226"/>
              <a:gd name="connsiteX19277" fmla="*/ 3250518 w 4239875"/>
              <a:gd name="connsiteY19277" fmla="*/ 686748 h 4527226"/>
              <a:gd name="connsiteX19278" fmla="*/ 3264794 w 4239875"/>
              <a:gd name="connsiteY19278" fmla="*/ 685854 h 4527226"/>
              <a:gd name="connsiteX19279" fmla="*/ 3260406 w 4239875"/>
              <a:gd name="connsiteY19279" fmla="*/ 700165 h 4527226"/>
              <a:gd name="connsiteX19280" fmla="*/ 3249962 w 4239875"/>
              <a:gd name="connsiteY19280" fmla="*/ 694172 h 4527226"/>
              <a:gd name="connsiteX19281" fmla="*/ 3240403 w 4239875"/>
              <a:gd name="connsiteY19281" fmla="*/ 702256 h 4527226"/>
              <a:gd name="connsiteX19282" fmla="*/ 3248320 w 4239875"/>
              <a:gd name="connsiteY19282" fmla="*/ 707061 h 4527226"/>
              <a:gd name="connsiteX19283" fmla="*/ 3248287 w 4239875"/>
              <a:gd name="connsiteY19283" fmla="*/ 707360 h 4527226"/>
              <a:gd name="connsiteX19284" fmla="*/ 3245073 w 4239875"/>
              <a:gd name="connsiteY19284" fmla="*/ 706705 h 4527226"/>
              <a:gd name="connsiteX19285" fmla="*/ 3247403 w 4239875"/>
              <a:gd name="connsiteY19285" fmla="*/ 709201 h 4527226"/>
              <a:gd name="connsiteX19286" fmla="*/ 3248040 w 4239875"/>
              <a:gd name="connsiteY19286" fmla="*/ 709534 h 4527226"/>
              <a:gd name="connsiteX19287" fmla="*/ 3247374 w 4239875"/>
              <a:gd name="connsiteY19287" fmla="*/ 715413 h 4527226"/>
              <a:gd name="connsiteX19288" fmla="*/ 3239550 w 4239875"/>
              <a:gd name="connsiteY19288" fmla="*/ 721222 h 4527226"/>
              <a:gd name="connsiteX19289" fmla="*/ 3235082 w 4239875"/>
              <a:gd name="connsiteY19289" fmla="*/ 731551 h 4527226"/>
              <a:gd name="connsiteX19290" fmla="*/ 3252148 w 4239875"/>
              <a:gd name="connsiteY19290" fmla="*/ 728859 h 4527226"/>
              <a:gd name="connsiteX19291" fmla="*/ 3252497 w 4239875"/>
              <a:gd name="connsiteY19291" fmla="*/ 750703 h 4527226"/>
              <a:gd name="connsiteX19292" fmla="*/ 3260618 w 4239875"/>
              <a:gd name="connsiteY19292" fmla="*/ 733350 h 4527226"/>
              <a:gd name="connsiteX19293" fmla="*/ 3266175 w 4239875"/>
              <a:gd name="connsiteY19293" fmla="*/ 710444 h 4527226"/>
              <a:gd name="connsiteX19294" fmla="*/ 3278301 w 4239875"/>
              <a:gd name="connsiteY19294" fmla="*/ 659200 h 4527226"/>
              <a:gd name="connsiteX19295" fmla="*/ 3287831 w 4239875"/>
              <a:gd name="connsiteY19295" fmla="*/ 615456 h 4527226"/>
              <a:gd name="connsiteX19296" fmla="*/ 3305417 w 4239875"/>
              <a:gd name="connsiteY19296" fmla="*/ 572292 h 4527226"/>
              <a:gd name="connsiteX19297" fmla="*/ 3340940 w 4239875"/>
              <a:gd name="connsiteY19297" fmla="*/ 483560 h 4527226"/>
              <a:gd name="connsiteX19298" fmla="*/ 3341558 w 4239875"/>
              <a:gd name="connsiteY19298" fmla="*/ 477899 h 4527226"/>
              <a:gd name="connsiteX19299" fmla="*/ 3343941 w 4239875"/>
              <a:gd name="connsiteY19299" fmla="*/ 476063 h 4527226"/>
              <a:gd name="connsiteX19300" fmla="*/ 3347590 w 4239875"/>
              <a:gd name="connsiteY19300" fmla="*/ 466951 h 4527226"/>
              <a:gd name="connsiteX19301" fmla="*/ 3343199 w 4239875"/>
              <a:gd name="connsiteY19301" fmla="*/ 468506 h 4527226"/>
              <a:gd name="connsiteX19302" fmla="*/ 3346271 w 4239875"/>
              <a:gd name="connsiteY19302" fmla="*/ 460220 h 4527226"/>
              <a:gd name="connsiteX19303" fmla="*/ 3348121 w 4239875"/>
              <a:gd name="connsiteY19303" fmla="*/ 465624 h 4527226"/>
              <a:gd name="connsiteX19304" fmla="*/ 3361385 w 4239875"/>
              <a:gd name="connsiteY19304" fmla="*/ 432494 h 4527226"/>
              <a:gd name="connsiteX19305" fmla="*/ 3358792 w 4239875"/>
              <a:gd name="connsiteY19305" fmla="*/ 411009 h 4527226"/>
              <a:gd name="connsiteX19306" fmla="*/ 3366200 w 4239875"/>
              <a:gd name="connsiteY19306" fmla="*/ 420465 h 4527226"/>
              <a:gd name="connsiteX19307" fmla="*/ 3383851 w 4239875"/>
              <a:gd name="connsiteY19307" fmla="*/ 376374 h 4527226"/>
              <a:gd name="connsiteX19308" fmla="*/ 3403696 w 4239875"/>
              <a:gd name="connsiteY19308" fmla="*/ 328416 h 4527226"/>
              <a:gd name="connsiteX19309" fmla="*/ 3411015 w 4239875"/>
              <a:gd name="connsiteY19309" fmla="*/ 324605 h 4527226"/>
              <a:gd name="connsiteX19310" fmla="*/ 3420888 w 4239875"/>
              <a:gd name="connsiteY19310" fmla="*/ 326549 h 4527226"/>
              <a:gd name="connsiteX19311" fmla="*/ 3426084 w 4239875"/>
              <a:gd name="connsiteY19311" fmla="*/ 322613 h 4527226"/>
              <a:gd name="connsiteX19312" fmla="*/ 3419201 w 4239875"/>
              <a:gd name="connsiteY19312" fmla="*/ 338895 h 4527226"/>
              <a:gd name="connsiteX19313" fmla="*/ 3404671 w 4239875"/>
              <a:gd name="connsiteY19313" fmla="*/ 370982 h 4527226"/>
              <a:gd name="connsiteX19314" fmla="*/ 3407298 w 4239875"/>
              <a:gd name="connsiteY19314" fmla="*/ 381198 h 4527226"/>
              <a:gd name="connsiteX19315" fmla="*/ 3408860 w 4239875"/>
              <a:gd name="connsiteY19315" fmla="*/ 382334 h 4527226"/>
              <a:gd name="connsiteX19316" fmla="*/ 3405541 w 4239875"/>
              <a:gd name="connsiteY19316" fmla="*/ 390969 h 4527226"/>
              <a:gd name="connsiteX19317" fmla="*/ 3407510 w 4239875"/>
              <a:gd name="connsiteY19317" fmla="*/ 389561 h 4527226"/>
              <a:gd name="connsiteX19318" fmla="*/ 3407306 w 4239875"/>
              <a:gd name="connsiteY19318" fmla="*/ 390821 h 4527226"/>
              <a:gd name="connsiteX19319" fmla="*/ 3412252 w 4239875"/>
              <a:gd name="connsiteY19319" fmla="*/ 384802 h 4527226"/>
              <a:gd name="connsiteX19320" fmla="*/ 3416167 w 4239875"/>
              <a:gd name="connsiteY19320" fmla="*/ 387652 h 4527226"/>
              <a:gd name="connsiteX19321" fmla="*/ 3419799 w 4239875"/>
              <a:gd name="connsiteY19321" fmla="*/ 376214 h 4527226"/>
              <a:gd name="connsiteX19322" fmla="*/ 3419276 w 4239875"/>
              <a:gd name="connsiteY19322" fmla="*/ 375815 h 4527226"/>
              <a:gd name="connsiteX19323" fmla="*/ 3433581 w 4239875"/>
              <a:gd name="connsiteY19323" fmla="*/ 353784 h 4527226"/>
              <a:gd name="connsiteX19324" fmla="*/ 3434777 w 4239875"/>
              <a:gd name="connsiteY19324" fmla="*/ 351990 h 4527226"/>
              <a:gd name="connsiteX19325" fmla="*/ 3427616 w 4239875"/>
              <a:gd name="connsiteY19325" fmla="*/ 384830 h 4527226"/>
              <a:gd name="connsiteX19326" fmla="*/ 3441449 w 4239875"/>
              <a:gd name="connsiteY19326" fmla="*/ 342486 h 4527226"/>
              <a:gd name="connsiteX19327" fmla="*/ 3447871 w 4239875"/>
              <a:gd name="connsiteY19327" fmla="*/ 337382 h 4527226"/>
              <a:gd name="connsiteX19328" fmla="*/ 3441424 w 4239875"/>
              <a:gd name="connsiteY19328" fmla="*/ 353957 h 4527226"/>
              <a:gd name="connsiteX19329" fmla="*/ 3462798 w 4239875"/>
              <a:gd name="connsiteY19329" fmla="*/ 323833 h 4527226"/>
              <a:gd name="connsiteX19330" fmla="*/ 3470155 w 4239875"/>
              <a:gd name="connsiteY19330" fmla="*/ 311083 h 4527226"/>
              <a:gd name="connsiteX19331" fmla="*/ 3469408 w 4239875"/>
              <a:gd name="connsiteY19331" fmla="*/ 313608 h 4527226"/>
              <a:gd name="connsiteX19332" fmla="*/ 3471030 w 4239875"/>
              <a:gd name="connsiteY19332" fmla="*/ 316582 h 4527226"/>
              <a:gd name="connsiteX19333" fmla="*/ 3468550 w 4239875"/>
              <a:gd name="connsiteY19333" fmla="*/ 319837 h 4527226"/>
              <a:gd name="connsiteX19334" fmla="*/ 3467611 w 4239875"/>
              <a:gd name="connsiteY19334" fmla="*/ 319687 h 4527226"/>
              <a:gd name="connsiteX19335" fmla="*/ 3466468 w 4239875"/>
              <a:gd name="connsiteY19335" fmla="*/ 323556 h 4527226"/>
              <a:gd name="connsiteX19336" fmla="*/ 3470615 w 4239875"/>
              <a:gd name="connsiteY19336" fmla="*/ 323613 h 4527226"/>
              <a:gd name="connsiteX19337" fmla="*/ 3469358 w 4239875"/>
              <a:gd name="connsiteY19337" fmla="*/ 326149 h 4527226"/>
              <a:gd name="connsiteX19338" fmla="*/ 3466283 w 4239875"/>
              <a:gd name="connsiteY19338" fmla="*/ 324183 h 4527226"/>
              <a:gd name="connsiteX19339" fmla="*/ 3444406 w 4239875"/>
              <a:gd name="connsiteY19339" fmla="*/ 398189 h 4527226"/>
              <a:gd name="connsiteX19340" fmla="*/ 3441245 w 4239875"/>
              <a:gd name="connsiteY19340" fmla="*/ 408707 h 4527226"/>
              <a:gd name="connsiteX19341" fmla="*/ 3437845 w 4239875"/>
              <a:gd name="connsiteY19341" fmla="*/ 414176 h 4527226"/>
              <a:gd name="connsiteX19342" fmla="*/ 3427328 w 4239875"/>
              <a:gd name="connsiteY19342" fmla="*/ 439773 h 4527226"/>
              <a:gd name="connsiteX19343" fmla="*/ 3431431 w 4239875"/>
              <a:gd name="connsiteY19343" fmla="*/ 437789 h 4527226"/>
              <a:gd name="connsiteX19344" fmla="*/ 3433024 w 4239875"/>
              <a:gd name="connsiteY19344" fmla="*/ 436049 h 4527226"/>
              <a:gd name="connsiteX19345" fmla="*/ 3432809 w 4239875"/>
              <a:gd name="connsiteY19345" fmla="*/ 436763 h 4527226"/>
              <a:gd name="connsiteX19346" fmla="*/ 3433511 w 4239875"/>
              <a:gd name="connsiteY19346" fmla="*/ 438413 h 4527226"/>
              <a:gd name="connsiteX19347" fmla="*/ 3432211 w 4239875"/>
              <a:gd name="connsiteY19347" fmla="*/ 438753 h 4527226"/>
              <a:gd name="connsiteX19348" fmla="*/ 3431296 w 4239875"/>
              <a:gd name="connsiteY19348" fmla="*/ 441799 h 4527226"/>
              <a:gd name="connsiteX19349" fmla="*/ 3434523 w 4239875"/>
              <a:gd name="connsiteY19349" fmla="*/ 466563 h 4527226"/>
              <a:gd name="connsiteX19350" fmla="*/ 3452472 w 4239875"/>
              <a:gd name="connsiteY19350" fmla="*/ 422922 h 4527226"/>
              <a:gd name="connsiteX19351" fmla="*/ 3460809 w 4239875"/>
              <a:gd name="connsiteY19351" fmla="*/ 403243 h 4527226"/>
              <a:gd name="connsiteX19352" fmla="*/ 3462742 w 4239875"/>
              <a:gd name="connsiteY19352" fmla="*/ 405828 h 4527226"/>
              <a:gd name="connsiteX19353" fmla="*/ 3480416 w 4239875"/>
              <a:gd name="connsiteY19353" fmla="*/ 373316 h 4527226"/>
              <a:gd name="connsiteX19354" fmla="*/ 3482780 w 4239875"/>
              <a:gd name="connsiteY19354" fmla="*/ 367124 h 4527226"/>
              <a:gd name="connsiteX19355" fmla="*/ 3494012 w 4239875"/>
              <a:gd name="connsiteY19355" fmla="*/ 337697 h 4527226"/>
              <a:gd name="connsiteX19356" fmla="*/ 3488231 w 4239875"/>
              <a:gd name="connsiteY19356" fmla="*/ 338514 h 4527226"/>
              <a:gd name="connsiteX19357" fmla="*/ 3489059 w 4239875"/>
              <a:gd name="connsiteY19357" fmla="*/ 336558 h 4527226"/>
              <a:gd name="connsiteX19358" fmla="*/ 3494307 w 4239875"/>
              <a:gd name="connsiteY19358" fmla="*/ 329345 h 4527226"/>
              <a:gd name="connsiteX19359" fmla="*/ 3502764 w 4239875"/>
              <a:gd name="connsiteY19359" fmla="*/ 325742 h 4527226"/>
              <a:gd name="connsiteX19360" fmla="*/ 3503645 w 4239875"/>
              <a:gd name="connsiteY19360" fmla="*/ 324331 h 4527226"/>
              <a:gd name="connsiteX19361" fmla="*/ 3503632 w 4239875"/>
              <a:gd name="connsiteY19361" fmla="*/ 324527 h 4527226"/>
              <a:gd name="connsiteX19362" fmla="*/ 3509053 w 4239875"/>
              <a:gd name="connsiteY19362" fmla="*/ 323046 h 4527226"/>
              <a:gd name="connsiteX19363" fmla="*/ 3507282 w 4239875"/>
              <a:gd name="connsiteY19363" fmla="*/ 318505 h 4527226"/>
              <a:gd name="connsiteX19364" fmla="*/ 3508486 w 4239875"/>
              <a:gd name="connsiteY19364" fmla="*/ 316576 h 4527226"/>
              <a:gd name="connsiteX19365" fmla="*/ 3523098 w 4239875"/>
              <a:gd name="connsiteY19365" fmla="*/ 291245 h 4527226"/>
              <a:gd name="connsiteX19366" fmla="*/ 3526257 w 4239875"/>
              <a:gd name="connsiteY19366" fmla="*/ 287210 h 4527226"/>
              <a:gd name="connsiteX19367" fmla="*/ 3526854 w 4239875"/>
              <a:gd name="connsiteY19367" fmla="*/ 288859 h 4527226"/>
              <a:gd name="connsiteX19368" fmla="*/ 3527720 w 4239875"/>
              <a:gd name="connsiteY19368" fmla="*/ 285474 h 4527226"/>
              <a:gd name="connsiteX19369" fmla="*/ 3527665 w 4239875"/>
              <a:gd name="connsiteY19369" fmla="*/ 285411 h 4527226"/>
              <a:gd name="connsiteX19370" fmla="*/ 3530200 w 4239875"/>
              <a:gd name="connsiteY19370" fmla="*/ 282175 h 4527226"/>
              <a:gd name="connsiteX19371" fmla="*/ 3541168 w 4239875"/>
              <a:gd name="connsiteY19371" fmla="*/ 278401 h 4527226"/>
              <a:gd name="connsiteX19372" fmla="*/ 3543034 w 4239875"/>
              <a:gd name="connsiteY19372" fmla="*/ 275865 h 4527226"/>
              <a:gd name="connsiteX19373" fmla="*/ 3544097 w 4239875"/>
              <a:gd name="connsiteY19373" fmla="*/ 273264 h 4527226"/>
              <a:gd name="connsiteX19374" fmla="*/ 3546786 w 4239875"/>
              <a:gd name="connsiteY19374" fmla="*/ 269887 h 4527226"/>
              <a:gd name="connsiteX19375" fmla="*/ 3547644 w 4239875"/>
              <a:gd name="connsiteY19375" fmla="*/ 269846 h 4527226"/>
              <a:gd name="connsiteX19376" fmla="*/ 3548248 w 4239875"/>
              <a:gd name="connsiteY19376" fmla="*/ 268050 h 4527226"/>
              <a:gd name="connsiteX19377" fmla="*/ 3546786 w 4239875"/>
              <a:gd name="connsiteY19377" fmla="*/ 269887 h 4527226"/>
              <a:gd name="connsiteX19378" fmla="*/ 3545453 w 4239875"/>
              <a:gd name="connsiteY19378" fmla="*/ 269953 h 4527226"/>
              <a:gd name="connsiteX19379" fmla="*/ 3551444 w 4239875"/>
              <a:gd name="connsiteY19379" fmla="*/ 265173 h 4527226"/>
              <a:gd name="connsiteX19380" fmla="*/ 3549250 w 4239875"/>
              <a:gd name="connsiteY19380" fmla="*/ 275246 h 4527226"/>
              <a:gd name="connsiteX19381" fmla="*/ 3547990 w 4239875"/>
              <a:gd name="connsiteY19381" fmla="*/ 276871 h 4527226"/>
              <a:gd name="connsiteX19382" fmla="*/ 3529200 w 4239875"/>
              <a:gd name="connsiteY19382" fmla="*/ 305909 h 4527226"/>
              <a:gd name="connsiteX19383" fmla="*/ 3529892 w 4239875"/>
              <a:gd name="connsiteY19383" fmla="*/ 316809 h 4527226"/>
              <a:gd name="connsiteX19384" fmla="*/ 3509821 w 4239875"/>
              <a:gd name="connsiteY19384" fmla="*/ 360897 h 4527226"/>
              <a:gd name="connsiteX19385" fmla="*/ 3490824 w 4239875"/>
              <a:gd name="connsiteY19385" fmla="*/ 392764 h 4527226"/>
              <a:gd name="connsiteX19386" fmla="*/ 3490797 w 4239875"/>
              <a:gd name="connsiteY19386" fmla="*/ 392808 h 4527226"/>
              <a:gd name="connsiteX19387" fmla="*/ 3489590 w 4239875"/>
              <a:gd name="connsiteY19387" fmla="*/ 401392 h 4527226"/>
              <a:gd name="connsiteX19388" fmla="*/ 3485394 w 4239875"/>
              <a:gd name="connsiteY19388" fmla="*/ 418761 h 4527226"/>
              <a:gd name="connsiteX19389" fmla="*/ 3487000 w 4239875"/>
              <a:gd name="connsiteY19389" fmla="*/ 418010 h 4527226"/>
              <a:gd name="connsiteX19390" fmla="*/ 3490441 w 4239875"/>
              <a:gd name="connsiteY19390" fmla="*/ 415884 h 4527226"/>
              <a:gd name="connsiteX19391" fmla="*/ 3495432 w 4239875"/>
              <a:gd name="connsiteY19391" fmla="*/ 408093 h 4527226"/>
              <a:gd name="connsiteX19392" fmla="*/ 3501062 w 4239875"/>
              <a:gd name="connsiteY19392" fmla="*/ 399029 h 4527226"/>
              <a:gd name="connsiteX19393" fmla="*/ 3498993 w 4239875"/>
              <a:gd name="connsiteY19393" fmla="*/ 407250 h 4527226"/>
              <a:gd name="connsiteX19394" fmla="*/ 3505239 w 4239875"/>
              <a:gd name="connsiteY19394" fmla="*/ 392983 h 4527226"/>
              <a:gd name="connsiteX19395" fmla="*/ 3506767 w 4239875"/>
              <a:gd name="connsiteY19395" fmla="*/ 390900 h 4527226"/>
              <a:gd name="connsiteX19396" fmla="*/ 3503454 w 4239875"/>
              <a:gd name="connsiteY19396" fmla="*/ 399652 h 4527226"/>
              <a:gd name="connsiteX19397" fmla="*/ 3523197 w 4239875"/>
              <a:gd name="connsiteY19397" fmla="*/ 372696 h 4527226"/>
              <a:gd name="connsiteX19398" fmla="*/ 3547099 w 4239875"/>
              <a:gd name="connsiteY19398" fmla="*/ 335530 h 4527226"/>
              <a:gd name="connsiteX19399" fmla="*/ 3570698 w 4239875"/>
              <a:gd name="connsiteY19399" fmla="*/ 299206 h 4527226"/>
              <a:gd name="connsiteX19400" fmla="*/ 3571659 w 4239875"/>
              <a:gd name="connsiteY19400" fmla="*/ 299938 h 4527226"/>
              <a:gd name="connsiteX19401" fmla="*/ 3572903 w 4239875"/>
              <a:gd name="connsiteY19401" fmla="*/ 300886 h 4527226"/>
              <a:gd name="connsiteX19402" fmla="*/ 3566332 w 4239875"/>
              <a:gd name="connsiteY19402" fmla="*/ 318975 h 4527226"/>
              <a:gd name="connsiteX19403" fmla="*/ 3562776 w 4239875"/>
              <a:gd name="connsiteY19403" fmla="*/ 329402 h 4527226"/>
              <a:gd name="connsiteX19404" fmla="*/ 3564333 w 4239875"/>
              <a:gd name="connsiteY19404" fmla="*/ 332421 h 4527226"/>
              <a:gd name="connsiteX19405" fmla="*/ 3561569 w 4239875"/>
              <a:gd name="connsiteY19405" fmla="*/ 332942 h 4527226"/>
              <a:gd name="connsiteX19406" fmla="*/ 3545687 w 4239875"/>
              <a:gd name="connsiteY19406" fmla="*/ 379520 h 4527226"/>
              <a:gd name="connsiteX19407" fmla="*/ 3532895 w 4239875"/>
              <a:gd name="connsiteY19407" fmla="*/ 407090 h 4527226"/>
              <a:gd name="connsiteX19408" fmla="*/ 3533262 w 4239875"/>
              <a:gd name="connsiteY19408" fmla="*/ 413017 h 4527226"/>
              <a:gd name="connsiteX19409" fmla="*/ 3534875 w 4239875"/>
              <a:gd name="connsiteY19409" fmla="*/ 416171 h 4527226"/>
              <a:gd name="connsiteX19410" fmla="*/ 3533726 w 4239875"/>
              <a:gd name="connsiteY19410" fmla="*/ 418203 h 4527226"/>
              <a:gd name="connsiteX19411" fmla="*/ 3523298 w 4239875"/>
              <a:gd name="connsiteY19411" fmla="*/ 436760 h 4527226"/>
              <a:gd name="connsiteX19412" fmla="*/ 3521245 w 4239875"/>
              <a:gd name="connsiteY19412" fmla="*/ 444270 h 4527226"/>
              <a:gd name="connsiteX19413" fmla="*/ 3528193 w 4239875"/>
              <a:gd name="connsiteY19413" fmla="*/ 429845 h 4527226"/>
              <a:gd name="connsiteX19414" fmla="*/ 3535165 w 4239875"/>
              <a:gd name="connsiteY19414" fmla="*/ 416736 h 4527226"/>
              <a:gd name="connsiteX19415" fmla="*/ 3536759 w 4239875"/>
              <a:gd name="connsiteY19415" fmla="*/ 419854 h 4527226"/>
              <a:gd name="connsiteX19416" fmla="*/ 3535100 w 4239875"/>
              <a:gd name="connsiteY19416" fmla="*/ 439867 h 4527226"/>
              <a:gd name="connsiteX19417" fmla="*/ 3524379 w 4239875"/>
              <a:gd name="connsiteY19417" fmla="*/ 465090 h 4527226"/>
              <a:gd name="connsiteX19418" fmla="*/ 3523668 w 4239875"/>
              <a:gd name="connsiteY19418" fmla="*/ 483861 h 4527226"/>
              <a:gd name="connsiteX19419" fmla="*/ 3518832 w 4239875"/>
              <a:gd name="connsiteY19419" fmla="*/ 507673 h 4527226"/>
              <a:gd name="connsiteX19420" fmla="*/ 3543104 w 4239875"/>
              <a:gd name="connsiteY19420" fmla="*/ 456767 h 4527226"/>
              <a:gd name="connsiteX19421" fmla="*/ 3554783 w 4239875"/>
              <a:gd name="connsiteY19421" fmla="*/ 418037 h 4527226"/>
              <a:gd name="connsiteX19422" fmla="*/ 3555924 w 4239875"/>
              <a:gd name="connsiteY19422" fmla="*/ 416331 h 4527226"/>
              <a:gd name="connsiteX19423" fmla="*/ 3560710 w 4239875"/>
              <a:gd name="connsiteY19423" fmla="*/ 417574 h 4527226"/>
              <a:gd name="connsiteX19424" fmla="*/ 3558728 w 4239875"/>
              <a:gd name="connsiteY19424" fmla="*/ 421986 h 4527226"/>
              <a:gd name="connsiteX19425" fmla="*/ 3560811 w 4239875"/>
              <a:gd name="connsiteY19425" fmla="*/ 429870 h 4527226"/>
              <a:gd name="connsiteX19426" fmla="*/ 3566884 w 4239875"/>
              <a:gd name="connsiteY19426" fmla="*/ 419193 h 4527226"/>
              <a:gd name="connsiteX19427" fmla="*/ 3586541 w 4239875"/>
              <a:gd name="connsiteY19427" fmla="*/ 388028 h 4527226"/>
              <a:gd name="connsiteX19428" fmla="*/ 3591801 w 4239875"/>
              <a:gd name="connsiteY19428" fmla="*/ 380320 h 4527226"/>
              <a:gd name="connsiteX19429" fmla="*/ 3591272 w 4239875"/>
              <a:gd name="connsiteY19429" fmla="*/ 382187 h 4527226"/>
              <a:gd name="connsiteX19430" fmla="*/ 3586943 w 4239875"/>
              <a:gd name="connsiteY19430" fmla="*/ 397687 h 4527226"/>
              <a:gd name="connsiteX19431" fmla="*/ 3584171 w 4239875"/>
              <a:gd name="connsiteY19431" fmla="*/ 402325 h 4527226"/>
              <a:gd name="connsiteX19432" fmla="*/ 3578395 w 4239875"/>
              <a:gd name="connsiteY19432" fmla="*/ 404037 h 4527226"/>
              <a:gd name="connsiteX19433" fmla="*/ 3582122 w 4239875"/>
              <a:gd name="connsiteY19433" fmla="*/ 405753 h 4527226"/>
              <a:gd name="connsiteX19434" fmla="*/ 3574999 w 4239875"/>
              <a:gd name="connsiteY19434" fmla="*/ 417667 h 4527226"/>
              <a:gd name="connsiteX19435" fmla="*/ 3568270 w 4239875"/>
              <a:gd name="connsiteY19435" fmla="*/ 440994 h 4527226"/>
              <a:gd name="connsiteX19436" fmla="*/ 3578230 w 4239875"/>
              <a:gd name="connsiteY19436" fmla="*/ 428234 h 4527226"/>
              <a:gd name="connsiteX19437" fmla="*/ 3574589 w 4239875"/>
              <a:gd name="connsiteY19437" fmla="*/ 440248 h 4527226"/>
              <a:gd name="connsiteX19438" fmla="*/ 3576635 w 4239875"/>
              <a:gd name="connsiteY19438" fmla="*/ 437921 h 4527226"/>
              <a:gd name="connsiteX19439" fmla="*/ 3578667 w 4239875"/>
              <a:gd name="connsiteY19439" fmla="*/ 434247 h 4527226"/>
              <a:gd name="connsiteX19440" fmla="*/ 3579553 w 4239875"/>
              <a:gd name="connsiteY19440" fmla="*/ 439236 h 4527226"/>
              <a:gd name="connsiteX19441" fmla="*/ 3579337 w 4239875"/>
              <a:gd name="connsiteY19441" fmla="*/ 441379 h 4527226"/>
              <a:gd name="connsiteX19442" fmla="*/ 3578697 w 4239875"/>
              <a:gd name="connsiteY19442" fmla="*/ 442434 h 4527226"/>
              <a:gd name="connsiteX19443" fmla="*/ 3572961 w 4239875"/>
              <a:gd name="connsiteY19443" fmla="*/ 451373 h 4527226"/>
              <a:gd name="connsiteX19444" fmla="*/ 3568841 w 4239875"/>
              <a:gd name="connsiteY19444" fmla="*/ 456848 h 4527226"/>
              <a:gd name="connsiteX19445" fmla="*/ 3563997 w 4239875"/>
              <a:gd name="connsiteY19445" fmla="*/ 464973 h 4527226"/>
              <a:gd name="connsiteX19446" fmla="*/ 3563955 w 4239875"/>
              <a:gd name="connsiteY19446" fmla="*/ 469650 h 4527226"/>
              <a:gd name="connsiteX19447" fmla="*/ 3564925 w 4239875"/>
              <a:gd name="connsiteY19447" fmla="*/ 472171 h 4527226"/>
              <a:gd name="connsiteX19448" fmla="*/ 3561031 w 4239875"/>
              <a:gd name="connsiteY19448" fmla="*/ 485053 h 4527226"/>
              <a:gd name="connsiteX19449" fmla="*/ 3561306 w 4239875"/>
              <a:gd name="connsiteY19449" fmla="*/ 484640 h 4527226"/>
              <a:gd name="connsiteX19450" fmla="*/ 3552572 w 4239875"/>
              <a:gd name="connsiteY19450" fmla="*/ 509432 h 4527226"/>
              <a:gd name="connsiteX19451" fmla="*/ 3538689 w 4239875"/>
              <a:gd name="connsiteY19451" fmla="*/ 551823 h 4527226"/>
              <a:gd name="connsiteX19452" fmla="*/ 3522939 w 4239875"/>
              <a:gd name="connsiteY19452" fmla="*/ 595090 h 4527226"/>
              <a:gd name="connsiteX19453" fmla="*/ 3518371 w 4239875"/>
              <a:gd name="connsiteY19453" fmla="*/ 604265 h 4527226"/>
              <a:gd name="connsiteX19454" fmla="*/ 3521778 w 4239875"/>
              <a:gd name="connsiteY19454" fmla="*/ 599601 h 4527226"/>
              <a:gd name="connsiteX19455" fmla="*/ 3530406 w 4239875"/>
              <a:gd name="connsiteY19455" fmla="*/ 599847 h 4527226"/>
              <a:gd name="connsiteX19456" fmla="*/ 3525816 w 4239875"/>
              <a:gd name="connsiteY19456" fmla="*/ 607002 h 4527226"/>
              <a:gd name="connsiteX19457" fmla="*/ 3517270 w 4239875"/>
              <a:gd name="connsiteY19457" fmla="*/ 606477 h 4527226"/>
              <a:gd name="connsiteX19458" fmla="*/ 3516923 w 4239875"/>
              <a:gd name="connsiteY19458" fmla="*/ 607172 h 4527226"/>
              <a:gd name="connsiteX19459" fmla="*/ 3510563 w 4239875"/>
              <a:gd name="connsiteY19459" fmla="*/ 619982 h 4527226"/>
              <a:gd name="connsiteX19460" fmla="*/ 3507469 w 4239875"/>
              <a:gd name="connsiteY19460" fmla="*/ 629588 h 4527226"/>
              <a:gd name="connsiteX19461" fmla="*/ 3502289 w 4239875"/>
              <a:gd name="connsiteY19461" fmla="*/ 642607 h 4527226"/>
              <a:gd name="connsiteX19462" fmla="*/ 3504105 w 4239875"/>
              <a:gd name="connsiteY19462" fmla="*/ 641811 h 4527226"/>
              <a:gd name="connsiteX19463" fmla="*/ 3500751 w 4239875"/>
              <a:gd name="connsiteY19463" fmla="*/ 650469 h 4527226"/>
              <a:gd name="connsiteX19464" fmla="*/ 3499964 w 4239875"/>
              <a:gd name="connsiteY19464" fmla="*/ 648477 h 4527226"/>
              <a:gd name="connsiteX19465" fmla="*/ 3492555 w 4239875"/>
              <a:gd name="connsiteY19465" fmla="*/ 667780 h 4527226"/>
              <a:gd name="connsiteX19466" fmla="*/ 3488083 w 4239875"/>
              <a:gd name="connsiteY19466" fmla="*/ 682960 h 4527226"/>
              <a:gd name="connsiteX19467" fmla="*/ 3486262 w 4239875"/>
              <a:gd name="connsiteY19467" fmla="*/ 702825 h 4527226"/>
              <a:gd name="connsiteX19468" fmla="*/ 3462409 w 4239875"/>
              <a:gd name="connsiteY19468" fmla="*/ 776526 h 4527226"/>
              <a:gd name="connsiteX19469" fmla="*/ 3458727 w 4239875"/>
              <a:gd name="connsiteY19469" fmla="*/ 782293 h 4527226"/>
              <a:gd name="connsiteX19470" fmla="*/ 3464025 w 4239875"/>
              <a:gd name="connsiteY19470" fmla="*/ 783568 h 4527226"/>
              <a:gd name="connsiteX19471" fmla="*/ 3462349 w 4239875"/>
              <a:gd name="connsiteY19471" fmla="*/ 791374 h 4527226"/>
              <a:gd name="connsiteX19472" fmla="*/ 3466073 w 4239875"/>
              <a:gd name="connsiteY19472" fmla="*/ 793075 h 4527226"/>
              <a:gd name="connsiteX19473" fmla="*/ 3463945 w 4239875"/>
              <a:gd name="connsiteY19473" fmla="*/ 796340 h 4527226"/>
              <a:gd name="connsiteX19474" fmla="*/ 3459880 w 4239875"/>
              <a:gd name="connsiteY19474" fmla="*/ 800514 h 4527226"/>
              <a:gd name="connsiteX19475" fmla="*/ 3459787 w 4239875"/>
              <a:gd name="connsiteY19475" fmla="*/ 800491 h 4527226"/>
              <a:gd name="connsiteX19476" fmla="*/ 3458149 w 4239875"/>
              <a:gd name="connsiteY19476" fmla="*/ 804959 h 4527226"/>
              <a:gd name="connsiteX19477" fmla="*/ 3458731 w 4239875"/>
              <a:gd name="connsiteY19477" fmla="*/ 811938 h 4527226"/>
              <a:gd name="connsiteX19478" fmla="*/ 3455526 w 4239875"/>
              <a:gd name="connsiteY19478" fmla="*/ 829809 h 4527226"/>
              <a:gd name="connsiteX19479" fmla="*/ 3437009 w 4239875"/>
              <a:gd name="connsiteY19479" fmla="*/ 908393 h 4527226"/>
              <a:gd name="connsiteX19480" fmla="*/ 3434103 w 4239875"/>
              <a:gd name="connsiteY19480" fmla="*/ 921292 h 4527226"/>
              <a:gd name="connsiteX19481" fmla="*/ 3434394 w 4239875"/>
              <a:gd name="connsiteY19481" fmla="*/ 920950 h 4527226"/>
              <a:gd name="connsiteX19482" fmla="*/ 3440955 w 4239875"/>
              <a:gd name="connsiteY19482" fmla="*/ 922441 h 4527226"/>
              <a:gd name="connsiteX19483" fmla="*/ 3436934 w 4239875"/>
              <a:gd name="connsiteY19483" fmla="*/ 926392 h 4527226"/>
              <a:gd name="connsiteX19484" fmla="*/ 3433058 w 4239875"/>
              <a:gd name="connsiteY19484" fmla="*/ 925943 h 4527226"/>
              <a:gd name="connsiteX19485" fmla="*/ 3431235 w 4239875"/>
              <a:gd name="connsiteY19485" fmla="*/ 934848 h 4527226"/>
              <a:gd name="connsiteX19486" fmla="*/ 3436568 w 4239875"/>
              <a:gd name="connsiteY19486" fmla="*/ 936403 h 4527226"/>
              <a:gd name="connsiteX19487" fmla="*/ 3428843 w 4239875"/>
              <a:gd name="connsiteY19487" fmla="*/ 946542 h 4527226"/>
              <a:gd name="connsiteX19488" fmla="*/ 3427420 w 4239875"/>
              <a:gd name="connsiteY19488" fmla="*/ 953497 h 4527226"/>
              <a:gd name="connsiteX19489" fmla="*/ 3429130 w 4239875"/>
              <a:gd name="connsiteY19489" fmla="*/ 955738 h 4527226"/>
              <a:gd name="connsiteX19490" fmla="*/ 3428394 w 4239875"/>
              <a:gd name="connsiteY19490" fmla="*/ 959664 h 4527226"/>
              <a:gd name="connsiteX19491" fmla="*/ 3425517 w 4239875"/>
              <a:gd name="connsiteY19491" fmla="*/ 962797 h 4527226"/>
              <a:gd name="connsiteX19492" fmla="*/ 3418206 w 4239875"/>
              <a:gd name="connsiteY19492" fmla="*/ 998531 h 4527226"/>
              <a:gd name="connsiteX19493" fmla="*/ 3410305 w 4239875"/>
              <a:gd name="connsiteY19493" fmla="*/ 1040409 h 4527226"/>
              <a:gd name="connsiteX19494" fmla="*/ 3403750 w 4239875"/>
              <a:gd name="connsiteY19494" fmla="*/ 1075141 h 4527226"/>
              <a:gd name="connsiteX19495" fmla="*/ 3395723 w 4239875"/>
              <a:gd name="connsiteY19495" fmla="*/ 1110222 h 4527226"/>
              <a:gd name="connsiteX19496" fmla="*/ 3372582 w 4239875"/>
              <a:gd name="connsiteY19496" fmla="*/ 1176294 h 4527226"/>
              <a:gd name="connsiteX19497" fmla="*/ 3369853 w 4239875"/>
              <a:gd name="connsiteY19497" fmla="*/ 1203640 h 4527226"/>
              <a:gd name="connsiteX19498" fmla="*/ 3371274 w 4239875"/>
              <a:gd name="connsiteY19498" fmla="*/ 1210179 h 4527226"/>
              <a:gd name="connsiteX19499" fmla="*/ 3372997 w 4239875"/>
              <a:gd name="connsiteY19499" fmla="*/ 1214161 h 4527226"/>
              <a:gd name="connsiteX19500" fmla="*/ 3407735 w 4239875"/>
              <a:gd name="connsiteY19500" fmla="*/ 1138865 h 4527226"/>
              <a:gd name="connsiteX19501" fmla="*/ 3412480 w 4239875"/>
              <a:gd name="connsiteY19501" fmla="*/ 1124740 h 4527226"/>
              <a:gd name="connsiteX19502" fmla="*/ 3423758 w 4239875"/>
              <a:gd name="connsiteY19502" fmla="*/ 1091466 h 4527226"/>
              <a:gd name="connsiteX19503" fmla="*/ 3419394 w 4239875"/>
              <a:gd name="connsiteY19503" fmla="*/ 1088313 h 4527226"/>
              <a:gd name="connsiteX19504" fmla="*/ 3426324 w 4239875"/>
              <a:gd name="connsiteY19504" fmla="*/ 1083897 h 4527226"/>
              <a:gd name="connsiteX19505" fmla="*/ 3426604 w 4239875"/>
              <a:gd name="connsiteY19505" fmla="*/ 1083070 h 4527226"/>
              <a:gd name="connsiteX19506" fmla="*/ 3429836 w 4239875"/>
              <a:gd name="connsiteY19506" fmla="*/ 1073185 h 4527226"/>
              <a:gd name="connsiteX19507" fmla="*/ 3425153 w 4239875"/>
              <a:gd name="connsiteY19507" fmla="*/ 1069617 h 4527226"/>
              <a:gd name="connsiteX19508" fmla="*/ 3435946 w 4239875"/>
              <a:gd name="connsiteY19508" fmla="*/ 1054491 h 4527226"/>
              <a:gd name="connsiteX19509" fmla="*/ 3436797 w 4239875"/>
              <a:gd name="connsiteY19509" fmla="*/ 1051886 h 4527226"/>
              <a:gd name="connsiteX19510" fmla="*/ 3443072 w 4239875"/>
              <a:gd name="connsiteY19510" fmla="*/ 1019434 h 4527226"/>
              <a:gd name="connsiteX19511" fmla="*/ 3445949 w 4239875"/>
              <a:gd name="connsiteY19511" fmla="*/ 987214 h 4527226"/>
              <a:gd name="connsiteX19512" fmla="*/ 3449431 w 4239875"/>
              <a:gd name="connsiteY19512" fmla="*/ 975028 h 4527226"/>
              <a:gd name="connsiteX19513" fmla="*/ 3449844 w 4239875"/>
              <a:gd name="connsiteY19513" fmla="*/ 975992 h 4527226"/>
              <a:gd name="connsiteX19514" fmla="*/ 3449639 w 4239875"/>
              <a:gd name="connsiteY19514" fmla="*/ 975512 h 4527226"/>
              <a:gd name="connsiteX19515" fmla="*/ 3449431 w 4239875"/>
              <a:gd name="connsiteY19515" fmla="*/ 975028 h 4527226"/>
              <a:gd name="connsiteX19516" fmla="*/ 3454372 w 4239875"/>
              <a:gd name="connsiteY19516" fmla="*/ 957749 h 4527226"/>
              <a:gd name="connsiteX19517" fmla="*/ 3454465 w 4239875"/>
              <a:gd name="connsiteY19517" fmla="*/ 975475 h 4527226"/>
              <a:gd name="connsiteX19518" fmla="*/ 3451453 w 4239875"/>
              <a:gd name="connsiteY19518" fmla="*/ 1006201 h 4527226"/>
              <a:gd name="connsiteX19519" fmla="*/ 3450312 w 4239875"/>
              <a:gd name="connsiteY19519" fmla="*/ 1011670 h 4527226"/>
              <a:gd name="connsiteX19520" fmla="*/ 3451596 w 4239875"/>
              <a:gd name="connsiteY19520" fmla="*/ 1009657 h 4527226"/>
              <a:gd name="connsiteX19521" fmla="*/ 3460347 w 4239875"/>
              <a:gd name="connsiteY19521" fmla="*/ 1010287 h 4527226"/>
              <a:gd name="connsiteX19522" fmla="*/ 3456027 w 4239875"/>
              <a:gd name="connsiteY19522" fmla="*/ 1017059 h 4527226"/>
              <a:gd name="connsiteX19523" fmla="*/ 3449289 w 4239875"/>
              <a:gd name="connsiteY19523" fmla="*/ 1016573 h 4527226"/>
              <a:gd name="connsiteX19524" fmla="*/ 3448079 w 4239875"/>
              <a:gd name="connsiteY19524" fmla="*/ 1022370 h 4527226"/>
              <a:gd name="connsiteX19525" fmla="*/ 3447727 w 4239875"/>
              <a:gd name="connsiteY19525" fmla="*/ 1026320 h 4527226"/>
              <a:gd name="connsiteX19526" fmla="*/ 3445941 w 4239875"/>
              <a:gd name="connsiteY19526" fmla="*/ 1023452 h 4527226"/>
              <a:gd name="connsiteX19527" fmla="*/ 3443308 w 4239875"/>
              <a:gd name="connsiteY19527" fmla="*/ 1026909 h 4527226"/>
              <a:gd name="connsiteX19528" fmla="*/ 3445562 w 4239875"/>
              <a:gd name="connsiteY19528" fmla="*/ 1026124 h 4527226"/>
              <a:gd name="connsiteX19529" fmla="*/ 3447686 w 4239875"/>
              <a:gd name="connsiteY19529" fmla="*/ 1026787 h 4527226"/>
              <a:gd name="connsiteX19530" fmla="*/ 3447437 w 4239875"/>
              <a:gd name="connsiteY19530" fmla="*/ 1029579 h 4527226"/>
              <a:gd name="connsiteX19531" fmla="*/ 3447828 w 4239875"/>
              <a:gd name="connsiteY19531" fmla="*/ 1029360 h 4527226"/>
              <a:gd name="connsiteX19532" fmla="*/ 3451514 w 4239875"/>
              <a:gd name="connsiteY19532" fmla="*/ 1031197 h 4527226"/>
              <a:gd name="connsiteX19533" fmla="*/ 3456699 w 4239875"/>
              <a:gd name="connsiteY19533" fmla="*/ 1017904 h 4527226"/>
              <a:gd name="connsiteX19534" fmla="*/ 3461472 w 4239875"/>
              <a:gd name="connsiteY19534" fmla="*/ 1010628 h 4527226"/>
              <a:gd name="connsiteX19535" fmla="*/ 3465556 w 4239875"/>
              <a:gd name="connsiteY19535" fmla="*/ 1007851 h 4527226"/>
              <a:gd name="connsiteX19536" fmla="*/ 3465681 w 4239875"/>
              <a:gd name="connsiteY19536" fmla="*/ 1007231 h 4527226"/>
              <a:gd name="connsiteX19537" fmla="*/ 3466835 w 4239875"/>
              <a:gd name="connsiteY19537" fmla="*/ 1001668 h 4527226"/>
              <a:gd name="connsiteX19538" fmla="*/ 3464641 w 4239875"/>
              <a:gd name="connsiteY19538" fmla="*/ 1002173 h 4527226"/>
              <a:gd name="connsiteX19539" fmla="*/ 3467437 w 4239875"/>
              <a:gd name="connsiteY19539" fmla="*/ 995793 h 4527226"/>
              <a:gd name="connsiteX19540" fmla="*/ 3467450 w 4239875"/>
              <a:gd name="connsiteY19540" fmla="*/ 989290 h 4527226"/>
              <a:gd name="connsiteX19541" fmla="*/ 3469745 w 4239875"/>
              <a:gd name="connsiteY19541" fmla="*/ 990529 h 4527226"/>
              <a:gd name="connsiteX19542" fmla="*/ 3472035 w 4239875"/>
              <a:gd name="connsiteY19542" fmla="*/ 985305 h 4527226"/>
              <a:gd name="connsiteX19543" fmla="*/ 3470350 w 4239875"/>
              <a:gd name="connsiteY19543" fmla="*/ 979388 h 4527226"/>
              <a:gd name="connsiteX19544" fmla="*/ 3465675 w 4239875"/>
              <a:gd name="connsiteY19544" fmla="*/ 973199 h 4527226"/>
              <a:gd name="connsiteX19545" fmla="*/ 3473534 w 4239875"/>
              <a:gd name="connsiteY19545" fmla="*/ 971746 h 4527226"/>
              <a:gd name="connsiteX19546" fmla="*/ 3463368 w 4239875"/>
              <a:gd name="connsiteY19546" fmla="*/ 969581 h 4527226"/>
              <a:gd name="connsiteX19547" fmla="*/ 3472684 w 4239875"/>
              <a:gd name="connsiteY19547" fmla="*/ 959935 h 4527226"/>
              <a:gd name="connsiteX19548" fmla="*/ 3471483 w 4239875"/>
              <a:gd name="connsiteY19548" fmla="*/ 945999 h 4527226"/>
              <a:gd name="connsiteX19549" fmla="*/ 3479937 w 4239875"/>
              <a:gd name="connsiteY19549" fmla="*/ 928253 h 4527226"/>
              <a:gd name="connsiteX19550" fmla="*/ 3493199 w 4239875"/>
              <a:gd name="connsiteY19550" fmla="*/ 921923 h 4527226"/>
              <a:gd name="connsiteX19551" fmla="*/ 3491759 w 4239875"/>
              <a:gd name="connsiteY19551" fmla="*/ 930128 h 4527226"/>
              <a:gd name="connsiteX19552" fmla="*/ 3500044 w 4239875"/>
              <a:gd name="connsiteY19552" fmla="*/ 914121 h 4527226"/>
              <a:gd name="connsiteX19553" fmla="*/ 3500359 w 4239875"/>
              <a:gd name="connsiteY19553" fmla="*/ 914863 h 4527226"/>
              <a:gd name="connsiteX19554" fmla="*/ 3502241 w 4239875"/>
              <a:gd name="connsiteY19554" fmla="*/ 914326 h 4527226"/>
              <a:gd name="connsiteX19555" fmla="*/ 3504439 w 4239875"/>
              <a:gd name="connsiteY19555" fmla="*/ 917823 h 4527226"/>
              <a:gd name="connsiteX19556" fmla="*/ 3501134 w 4239875"/>
              <a:gd name="connsiteY19556" fmla="*/ 916693 h 4527226"/>
              <a:gd name="connsiteX19557" fmla="*/ 3506043 w 4239875"/>
              <a:gd name="connsiteY19557" fmla="*/ 928275 h 4527226"/>
              <a:gd name="connsiteX19558" fmla="*/ 3508275 w 4239875"/>
              <a:gd name="connsiteY19558" fmla="*/ 932729 h 4527226"/>
              <a:gd name="connsiteX19559" fmla="*/ 3510841 w 4239875"/>
              <a:gd name="connsiteY19559" fmla="*/ 921567 h 4527226"/>
              <a:gd name="connsiteX19560" fmla="*/ 3507228 w 4239875"/>
              <a:gd name="connsiteY19560" fmla="*/ 917930 h 4527226"/>
              <a:gd name="connsiteX19561" fmla="*/ 3512542 w 4239875"/>
              <a:gd name="connsiteY19561" fmla="*/ 907776 h 4527226"/>
              <a:gd name="connsiteX19562" fmla="*/ 3512595 w 4239875"/>
              <a:gd name="connsiteY19562" fmla="*/ 913940 h 4527226"/>
              <a:gd name="connsiteX19563" fmla="*/ 3516885 w 4239875"/>
              <a:gd name="connsiteY19563" fmla="*/ 895273 h 4527226"/>
              <a:gd name="connsiteX19564" fmla="*/ 3513195 w 4239875"/>
              <a:gd name="connsiteY19564" fmla="*/ 896414 h 4527226"/>
              <a:gd name="connsiteX19565" fmla="*/ 3510531 w 4239875"/>
              <a:gd name="connsiteY19565" fmla="*/ 882314 h 4527226"/>
              <a:gd name="connsiteX19566" fmla="*/ 3518676 w 4239875"/>
              <a:gd name="connsiteY19566" fmla="*/ 887481 h 4527226"/>
              <a:gd name="connsiteX19567" fmla="*/ 3525535 w 4239875"/>
              <a:gd name="connsiteY19567" fmla="*/ 857637 h 4527226"/>
              <a:gd name="connsiteX19568" fmla="*/ 3534351 w 4239875"/>
              <a:gd name="connsiteY19568" fmla="*/ 821851 h 4527226"/>
              <a:gd name="connsiteX19569" fmla="*/ 3537270 w 4239875"/>
              <a:gd name="connsiteY19569" fmla="*/ 811366 h 4527226"/>
              <a:gd name="connsiteX19570" fmla="*/ 3536230 w 4239875"/>
              <a:gd name="connsiteY19570" fmla="*/ 810574 h 4527226"/>
              <a:gd name="connsiteX19571" fmla="*/ 3538461 w 4239875"/>
              <a:gd name="connsiteY19571" fmla="*/ 783334 h 4527226"/>
              <a:gd name="connsiteX19572" fmla="*/ 3543232 w 4239875"/>
              <a:gd name="connsiteY19572" fmla="*/ 789957 h 4527226"/>
              <a:gd name="connsiteX19573" fmla="*/ 3546260 w 4239875"/>
              <a:gd name="connsiteY19573" fmla="*/ 779078 h 4527226"/>
              <a:gd name="connsiteX19574" fmla="*/ 3547544 w 4239875"/>
              <a:gd name="connsiteY19574" fmla="*/ 774581 h 4527226"/>
              <a:gd name="connsiteX19575" fmla="*/ 3547641 w 4239875"/>
              <a:gd name="connsiteY19575" fmla="*/ 774244 h 4527226"/>
              <a:gd name="connsiteX19576" fmla="*/ 3548675 w 4239875"/>
              <a:gd name="connsiteY19576" fmla="*/ 771598 h 4527226"/>
              <a:gd name="connsiteX19577" fmla="*/ 3548734 w 4239875"/>
              <a:gd name="connsiteY19577" fmla="*/ 769375 h 4527226"/>
              <a:gd name="connsiteX19578" fmla="*/ 3551570 w 4239875"/>
              <a:gd name="connsiteY19578" fmla="*/ 755840 h 4527226"/>
              <a:gd name="connsiteX19579" fmla="*/ 3555599 w 4239875"/>
              <a:gd name="connsiteY19579" fmla="*/ 741581 h 4527226"/>
              <a:gd name="connsiteX19580" fmla="*/ 3557221 w 4239875"/>
              <a:gd name="connsiteY19580" fmla="*/ 734968 h 4527226"/>
              <a:gd name="connsiteX19581" fmla="*/ 3546789 w 4239875"/>
              <a:gd name="connsiteY19581" fmla="*/ 727021 h 4527226"/>
              <a:gd name="connsiteX19582" fmla="*/ 3574052 w 4239875"/>
              <a:gd name="connsiteY19582" fmla="*/ 644143 h 4527226"/>
              <a:gd name="connsiteX19583" fmla="*/ 3565990 w 4239875"/>
              <a:gd name="connsiteY19583" fmla="*/ 643885 h 4527226"/>
              <a:gd name="connsiteX19584" fmla="*/ 3567611 w 4239875"/>
              <a:gd name="connsiteY19584" fmla="*/ 637274 h 4527226"/>
              <a:gd name="connsiteX19585" fmla="*/ 3571103 w 4239875"/>
              <a:gd name="connsiteY19585" fmla="*/ 634090 h 4527226"/>
              <a:gd name="connsiteX19586" fmla="*/ 3573231 w 4239875"/>
              <a:gd name="connsiteY19586" fmla="*/ 632575 h 4527226"/>
              <a:gd name="connsiteX19587" fmla="*/ 3571707 w 4239875"/>
              <a:gd name="connsiteY19587" fmla="*/ 631648 h 4527226"/>
              <a:gd name="connsiteX19588" fmla="*/ 3575051 w 4239875"/>
              <a:gd name="connsiteY19588" fmla="*/ 630313 h 4527226"/>
              <a:gd name="connsiteX19589" fmla="*/ 3575867 w 4239875"/>
              <a:gd name="connsiteY19589" fmla="*/ 630699 h 4527226"/>
              <a:gd name="connsiteX19590" fmla="*/ 3576235 w 4239875"/>
              <a:gd name="connsiteY19590" fmla="*/ 630438 h 4527226"/>
              <a:gd name="connsiteX19591" fmla="*/ 3583933 w 4239875"/>
              <a:gd name="connsiteY19591" fmla="*/ 606876 h 4527226"/>
              <a:gd name="connsiteX19592" fmla="*/ 3592063 w 4239875"/>
              <a:gd name="connsiteY19592" fmla="*/ 570031 h 4527226"/>
              <a:gd name="connsiteX19593" fmla="*/ 3595786 w 4239875"/>
              <a:gd name="connsiteY19593" fmla="*/ 563302 h 4527226"/>
              <a:gd name="connsiteX19594" fmla="*/ 3595623 w 4239875"/>
              <a:gd name="connsiteY19594" fmla="*/ 562332 h 4527226"/>
              <a:gd name="connsiteX19595" fmla="*/ 3589867 w 4239875"/>
              <a:gd name="connsiteY19595" fmla="*/ 558180 h 4527226"/>
              <a:gd name="connsiteX19596" fmla="*/ 3588369 w 4239875"/>
              <a:gd name="connsiteY19596" fmla="*/ 554253 h 4527226"/>
              <a:gd name="connsiteX19597" fmla="*/ 3585645 w 4239875"/>
              <a:gd name="connsiteY19597" fmla="*/ 552282 h 4527226"/>
              <a:gd name="connsiteX19598" fmla="*/ 3572139 w 4239875"/>
              <a:gd name="connsiteY19598" fmla="*/ 580328 h 4527226"/>
              <a:gd name="connsiteX19599" fmla="*/ 3558527 w 4239875"/>
              <a:gd name="connsiteY19599" fmla="*/ 597243 h 4527226"/>
              <a:gd name="connsiteX19600" fmla="*/ 3560063 w 4239875"/>
              <a:gd name="connsiteY19600" fmla="*/ 602283 h 4527226"/>
              <a:gd name="connsiteX19601" fmla="*/ 3557531 w 4239875"/>
              <a:gd name="connsiteY19601" fmla="*/ 598479 h 4527226"/>
              <a:gd name="connsiteX19602" fmla="*/ 3552280 w 4239875"/>
              <a:gd name="connsiteY19602" fmla="*/ 605005 h 4527226"/>
              <a:gd name="connsiteX19603" fmla="*/ 3565575 w 4239875"/>
              <a:gd name="connsiteY19603" fmla="*/ 576599 h 4527226"/>
              <a:gd name="connsiteX19604" fmla="*/ 3567391 w 4239875"/>
              <a:gd name="connsiteY19604" fmla="*/ 578217 h 4527226"/>
              <a:gd name="connsiteX19605" fmla="*/ 3567514 w 4239875"/>
              <a:gd name="connsiteY19605" fmla="*/ 574998 h 4527226"/>
              <a:gd name="connsiteX19606" fmla="*/ 3566783 w 4239875"/>
              <a:gd name="connsiteY19606" fmla="*/ 574347 h 4527226"/>
              <a:gd name="connsiteX19607" fmla="*/ 3570358 w 4239875"/>
              <a:gd name="connsiteY19607" fmla="*/ 567935 h 4527226"/>
              <a:gd name="connsiteX19608" fmla="*/ 3573958 w 4239875"/>
              <a:gd name="connsiteY19608" fmla="*/ 559071 h 4527226"/>
              <a:gd name="connsiteX19609" fmla="*/ 3571698 w 4239875"/>
              <a:gd name="connsiteY19609" fmla="*/ 553672 h 4527226"/>
              <a:gd name="connsiteX19610" fmla="*/ 3570765 w 4239875"/>
              <a:gd name="connsiteY19610" fmla="*/ 552513 h 4527226"/>
              <a:gd name="connsiteX19611" fmla="*/ 3571247 w 4239875"/>
              <a:gd name="connsiteY19611" fmla="*/ 550812 h 4527226"/>
              <a:gd name="connsiteX19612" fmla="*/ 3571319 w 4239875"/>
              <a:gd name="connsiteY19612" fmla="*/ 550470 h 4527226"/>
              <a:gd name="connsiteX19613" fmla="*/ 3570711 w 4239875"/>
              <a:gd name="connsiteY19613" fmla="*/ 552445 h 4527226"/>
              <a:gd name="connsiteX19614" fmla="*/ 3568335 w 4239875"/>
              <a:gd name="connsiteY19614" fmla="*/ 549492 h 4527226"/>
              <a:gd name="connsiteX19615" fmla="*/ 3568008 w 4239875"/>
              <a:gd name="connsiteY19615" fmla="*/ 549873 h 4527226"/>
              <a:gd name="connsiteX19616" fmla="*/ 3576423 w 4239875"/>
              <a:gd name="connsiteY19616" fmla="*/ 518519 h 4527226"/>
              <a:gd name="connsiteX19617" fmla="*/ 3577424 w 4239875"/>
              <a:gd name="connsiteY19617" fmla="*/ 516593 h 4527226"/>
              <a:gd name="connsiteX19618" fmla="*/ 3594672 w 4239875"/>
              <a:gd name="connsiteY19618" fmla="*/ 479256 h 4527226"/>
              <a:gd name="connsiteX19619" fmla="*/ 3595218 w 4239875"/>
              <a:gd name="connsiteY19619" fmla="*/ 470734 h 4527226"/>
              <a:gd name="connsiteX19620" fmla="*/ 3595228 w 4239875"/>
              <a:gd name="connsiteY19620" fmla="*/ 470720 h 4527226"/>
              <a:gd name="connsiteX19621" fmla="*/ 3601601 w 4239875"/>
              <a:gd name="connsiteY19621" fmla="*/ 465975 h 4527226"/>
              <a:gd name="connsiteX19622" fmla="*/ 3584032 w 4239875"/>
              <a:gd name="connsiteY19622" fmla="*/ 508489 h 4527226"/>
              <a:gd name="connsiteX19623" fmla="*/ 3582191 w 4239875"/>
              <a:gd name="connsiteY19623" fmla="*/ 513379 h 4527226"/>
              <a:gd name="connsiteX19624" fmla="*/ 3581299 w 4239875"/>
              <a:gd name="connsiteY19624" fmla="*/ 516576 h 4527226"/>
              <a:gd name="connsiteX19625" fmla="*/ 3581518 w 4239875"/>
              <a:gd name="connsiteY19625" fmla="*/ 518692 h 4527226"/>
              <a:gd name="connsiteX19626" fmla="*/ 3586110 w 4239875"/>
              <a:gd name="connsiteY19626" fmla="*/ 514937 h 4527226"/>
              <a:gd name="connsiteX19627" fmla="*/ 3592026 w 4239875"/>
              <a:gd name="connsiteY19627" fmla="*/ 505055 h 4527226"/>
              <a:gd name="connsiteX19628" fmla="*/ 3600512 w 4239875"/>
              <a:gd name="connsiteY19628" fmla="*/ 491846 h 4527226"/>
              <a:gd name="connsiteX19629" fmla="*/ 3602824 w 4239875"/>
              <a:gd name="connsiteY19629" fmla="*/ 483367 h 4527226"/>
              <a:gd name="connsiteX19630" fmla="*/ 3609015 w 4239875"/>
              <a:gd name="connsiteY19630" fmla="*/ 467962 h 4527226"/>
              <a:gd name="connsiteX19631" fmla="*/ 3607159 w 4239875"/>
              <a:gd name="connsiteY19631" fmla="*/ 478222 h 4527226"/>
              <a:gd name="connsiteX19632" fmla="*/ 3605839 w 4239875"/>
              <a:gd name="connsiteY19632" fmla="*/ 483968 h 4527226"/>
              <a:gd name="connsiteX19633" fmla="*/ 3607267 w 4239875"/>
              <a:gd name="connsiteY19633" fmla="*/ 481896 h 4527226"/>
              <a:gd name="connsiteX19634" fmla="*/ 3611799 w 4239875"/>
              <a:gd name="connsiteY19634" fmla="*/ 475864 h 4527226"/>
              <a:gd name="connsiteX19635" fmla="*/ 3616775 w 4239875"/>
              <a:gd name="connsiteY19635" fmla="*/ 457625 h 4527226"/>
              <a:gd name="connsiteX19636" fmla="*/ 3628148 w 4239875"/>
              <a:gd name="connsiteY19636" fmla="*/ 418763 h 4527226"/>
              <a:gd name="connsiteX19637" fmla="*/ 3626952 w 4239875"/>
              <a:gd name="connsiteY19637" fmla="*/ 423447 h 4527226"/>
              <a:gd name="connsiteX19638" fmla="*/ 3627378 w 4239875"/>
              <a:gd name="connsiteY19638" fmla="*/ 441143 h 4527226"/>
              <a:gd name="connsiteX19639" fmla="*/ 3620010 w 4239875"/>
              <a:gd name="connsiteY19639" fmla="*/ 470510 h 4527226"/>
              <a:gd name="connsiteX19640" fmla="*/ 3621275 w 4239875"/>
              <a:gd name="connsiteY19640" fmla="*/ 471841 h 4527226"/>
              <a:gd name="connsiteX19641" fmla="*/ 3623835 w 4239875"/>
              <a:gd name="connsiteY19641" fmla="*/ 477086 h 4527226"/>
              <a:gd name="connsiteX19642" fmla="*/ 3624070 w 4239875"/>
              <a:gd name="connsiteY19642" fmla="*/ 477630 h 4527226"/>
              <a:gd name="connsiteX19643" fmla="*/ 3626049 w 4239875"/>
              <a:gd name="connsiteY19643" fmla="*/ 470336 h 4527226"/>
              <a:gd name="connsiteX19644" fmla="*/ 3629134 w 4239875"/>
              <a:gd name="connsiteY19644" fmla="*/ 458152 h 4527226"/>
              <a:gd name="connsiteX19645" fmla="*/ 3629495 w 4239875"/>
              <a:gd name="connsiteY19645" fmla="*/ 456820 h 4527226"/>
              <a:gd name="connsiteX19646" fmla="*/ 3632373 w 4239875"/>
              <a:gd name="connsiteY19646" fmla="*/ 464932 h 4527226"/>
              <a:gd name="connsiteX19647" fmla="*/ 3632276 w 4239875"/>
              <a:gd name="connsiteY19647" fmla="*/ 466776 h 4527226"/>
              <a:gd name="connsiteX19648" fmla="*/ 3632598 w 4239875"/>
              <a:gd name="connsiteY19648" fmla="*/ 466270 h 4527226"/>
              <a:gd name="connsiteX19649" fmla="*/ 3635090 w 4239875"/>
              <a:gd name="connsiteY19649" fmla="*/ 459692 h 4527226"/>
              <a:gd name="connsiteX19650" fmla="*/ 3640486 w 4239875"/>
              <a:gd name="connsiteY19650" fmla="*/ 460899 h 4527226"/>
              <a:gd name="connsiteX19651" fmla="*/ 3644053 w 4239875"/>
              <a:gd name="connsiteY19651" fmla="*/ 449782 h 4527226"/>
              <a:gd name="connsiteX19652" fmla="*/ 3648129 w 4239875"/>
              <a:gd name="connsiteY19652" fmla="*/ 451067 h 4527226"/>
              <a:gd name="connsiteX19653" fmla="*/ 3644244 w 4239875"/>
              <a:gd name="connsiteY19653" fmla="*/ 460047 h 4527226"/>
              <a:gd name="connsiteX19654" fmla="*/ 3647431 w 4239875"/>
              <a:gd name="connsiteY19654" fmla="*/ 457191 h 4527226"/>
              <a:gd name="connsiteX19655" fmla="*/ 3649860 w 4239875"/>
              <a:gd name="connsiteY19655" fmla="*/ 438145 h 4527226"/>
              <a:gd name="connsiteX19656" fmla="*/ 3652278 w 4239875"/>
              <a:gd name="connsiteY19656" fmla="*/ 432347 h 4527226"/>
              <a:gd name="connsiteX19657" fmla="*/ 3652118 w 4239875"/>
              <a:gd name="connsiteY19657" fmla="*/ 431886 h 4527226"/>
              <a:gd name="connsiteX19658" fmla="*/ 3655221 w 4239875"/>
              <a:gd name="connsiteY19658" fmla="*/ 420684 h 4527226"/>
              <a:gd name="connsiteX19659" fmla="*/ 3656266 w 4239875"/>
              <a:gd name="connsiteY19659" fmla="*/ 419956 h 4527226"/>
              <a:gd name="connsiteX19660" fmla="*/ 3659236 w 4239875"/>
              <a:gd name="connsiteY19660" fmla="*/ 414858 h 4527226"/>
              <a:gd name="connsiteX19661" fmla="*/ 3657089 w 4239875"/>
              <a:gd name="connsiteY19661" fmla="*/ 413941 h 4527226"/>
              <a:gd name="connsiteX19662" fmla="*/ 3672338 w 4239875"/>
              <a:gd name="connsiteY19662" fmla="*/ 358898 h 4527226"/>
              <a:gd name="connsiteX19663" fmla="*/ 3675295 w 4239875"/>
              <a:gd name="connsiteY19663" fmla="*/ 349270 h 4527226"/>
              <a:gd name="connsiteX19664" fmla="*/ 3679102 w 4239875"/>
              <a:gd name="connsiteY19664" fmla="*/ 354293 h 4527226"/>
              <a:gd name="connsiteX19665" fmla="*/ 3676472 w 4239875"/>
              <a:gd name="connsiteY19665" fmla="*/ 364039 h 4527226"/>
              <a:gd name="connsiteX19666" fmla="*/ 3654074 w 4239875"/>
              <a:gd name="connsiteY19666" fmla="*/ 444697 h 4527226"/>
              <a:gd name="connsiteX19667" fmla="*/ 3651334 w 4239875"/>
              <a:gd name="connsiteY19667" fmla="*/ 457478 h 4527226"/>
              <a:gd name="connsiteX19668" fmla="*/ 3651293 w 4239875"/>
              <a:gd name="connsiteY19668" fmla="*/ 459287 h 4527226"/>
              <a:gd name="connsiteX19669" fmla="*/ 3651643 w 4239875"/>
              <a:gd name="connsiteY19669" fmla="*/ 458663 h 4527226"/>
              <a:gd name="connsiteX19670" fmla="*/ 3653295 w 4239875"/>
              <a:gd name="connsiteY19670" fmla="*/ 455837 h 4527226"/>
              <a:gd name="connsiteX19671" fmla="*/ 3651201 w 4239875"/>
              <a:gd name="connsiteY19671" fmla="*/ 463222 h 4527226"/>
              <a:gd name="connsiteX19672" fmla="*/ 3651177 w 4239875"/>
              <a:gd name="connsiteY19672" fmla="*/ 464244 h 4527226"/>
              <a:gd name="connsiteX19673" fmla="*/ 3651874 w 4239875"/>
              <a:gd name="connsiteY19673" fmla="*/ 465165 h 4527226"/>
              <a:gd name="connsiteX19674" fmla="*/ 3650999 w 4239875"/>
              <a:gd name="connsiteY19674" fmla="*/ 467854 h 4527226"/>
              <a:gd name="connsiteX19675" fmla="*/ 3649322 w 4239875"/>
              <a:gd name="connsiteY19675" fmla="*/ 474510 h 4527226"/>
              <a:gd name="connsiteX19676" fmla="*/ 3648617 w 4239875"/>
              <a:gd name="connsiteY19676" fmla="*/ 474503 h 4527226"/>
              <a:gd name="connsiteX19677" fmla="*/ 3647213 w 4239875"/>
              <a:gd name="connsiteY19677" fmla="*/ 477302 h 4527226"/>
              <a:gd name="connsiteX19678" fmla="*/ 3646892 w 4239875"/>
              <a:gd name="connsiteY19678" fmla="*/ 478431 h 4527226"/>
              <a:gd name="connsiteX19679" fmla="*/ 3646663 w 4239875"/>
              <a:gd name="connsiteY19679" fmla="*/ 482771 h 4527226"/>
              <a:gd name="connsiteX19680" fmla="*/ 3647462 w 4239875"/>
              <a:gd name="connsiteY19680" fmla="*/ 483414 h 4527226"/>
              <a:gd name="connsiteX19681" fmla="*/ 3647889 w 4239875"/>
              <a:gd name="connsiteY19681" fmla="*/ 486415 h 4527226"/>
              <a:gd name="connsiteX19682" fmla="*/ 3651311 w 4239875"/>
              <a:gd name="connsiteY19682" fmla="*/ 490126 h 4527226"/>
              <a:gd name="connsiteX19683" fmla="*/ 3652594 w 4239875"/>
              <a:gd name="connsiteY19683" fmla="*/ 491543 h 4527226"/>
              <a:gd name="connsiteX19684" fmla="*/ 3651895 w 4239875"/>
              <a:gd name="connsiteY19684" fmla="*/ 495218 h 4527226"/>
              <a:gd name="connsiteX19685" fmla="*/ 3646718 w 4239875"/>
              <a:gd name="connsiteY19685" fmla="*/ 491275 h 4527226"/>
              <a:gd name="connsiteX19686" fmla="*/ 3643076 w 4239875"/>
              <a:gd name="connsiteY19686" fmla="*/ 491594 h 4527226"/>
              <a:gd name="connsiteX19687" fmla="*/ 3642913 w 4239875"/>
              <a:gd name="connsiteY19687" fmla="*/ 492724 h 4527226"/>
              <a:gd name="connsiteX19688" fmla="*/ 3632089 w 4239875"/>
              <a:gd name="connsiteY19688" fmla="*/ 503311 h 4527226"/>
              <a:gd name="connsiteX19689" fmla="*/ 3633100 w 4239875"/>
              <a:gd name="connsiteY19689" fmla="*/ 496408 h 4527226"/>
              <a:gd name="connsiteX19690" fmla="*/ 3636965 w 4239875"/>
              <a:gd name="connsiteY19690" fmla="*/ 492211 h 4527226"/>
              <a:gd name="connsiteX19691" fmla="*/ 3634576 w 4239875"/>
              <a:gd name="connsiteY19691" fmla="*/ 492482 h 4527226"/>
              <a:gd name="connsiteX19692" fmla="*/ 3629047 w 4239875"/>
              <a:gd name="connsiteY19692" fmla="*/ 488838 h 4527226"/>
              <a:gd name="connsiteX19693" fmla="*/ 3625427 w 4239875"/>
              <a:gd name="connsiteY19693" fmla="*/ 494632 h 4527226"/>
              <a:gd name="connsiteX19694" fmla="*/ 3626933 w 4239875"/>
              <a:gd name="connsiteY19694" fmla="*/ 499672 h 4527226"/>
              <a:gd name="connsiteX19695" fmla="*/ 3627884 w 4239875"/>
              <a:gd name="connsiteY19695" fmla="*/ 502853 h 4527226"/>
              <a:gd name="connsiteX19696" fmla="*/ 3637465 w 4239875"/>
              <a:gd name="connsiteY19696" fmla="*/ 507405 h 4527226"/>
              <a:gd name="connsiteX19697" fmla="*/ 3634558 w 4239875"/>
              <a:gd name="connsiteY19697" fmla="*/ 529062 h 4527226"/>
              <a:gd name="connsiteX19698" fmla="*/ 3620935 w 4239875"/>
              <a:gd name="connsiteY19698" fmla="*/ 533565 h 4527226"/>
              <a:gd name="connsiteX19699" fmla="*/ 3636882 w 4239875"/>
              <a:gd name="connsiteY19699" fmla="*/ 545713 h 4527226"/>
              <a:gd name="connsiteX19700" fmla="*/ 3621644 w 4239875"/>
              <a:gd name="connsiteY19700" fmla="*/ 554564 h 4527226"/>
              <a:gd name="connsiteX19701" fmla="*/ 3608031 w 4239875"/>
              <a:gd name="connsiteY19701" fmla="*/ 534893 h 4527226"/>
              <a:gd name="connsiteX19702" fmla="*/ 3606017 w 4239875"/>
              <a:gd name="connsiteY19702" fmla="*/ 541223 h 4527226"/>
              <a:gd name="connsiteX19703" fmla="*/ 3606995 w 4239875"/>
              <a:gd name="connsiteY19703" fmla="*/ 542159 h 4527226"/>
              <a:gd name="connsiteX19704" fmla="*/ 3605562 w 4239875"/>
              <a:gd name="connsiteY19704" fmla="*/ 542651 h 4527226"/>
              <a:gd name="connsiteX19705" fmla="*/ 3604527 w 4239875"/>
              <a:gd name="connsiteY19705" fmla="*/ 545905 h 4527226"/>
              <a:gd name="connsiteX19706" fmla="*/ 3604227 w 4239875"/>
              <a:gd name="connsiteY19706" fmla="*/ 557728 h 4527226"/>
              <a:gd name="connsiteX19707" fmla="*/ 3604214 w 4239875"/>
              <a:gd name="connsiteY19707" fmla="*/ 593057 h 4527226"/>
              <a:gd name="connsiteX19708" fmla="*/ 3605235 w 4239875"/>
              <a:gd name="connsiteY19708" fmla="*/ 660483 h 4527226"/>
              <a:gd name="connsiteX19709" fmla="*/ 3626945 w 4239875"/>
              <a:gd name="connsiteY19709" fmla="*/ 654209 h 4527226"/>
              <a:gd name="connsiteX19710" fmla="*/ 3631383 w 4239875"/>
              <a:gd name="connsiteY19710" fmla="*/ 642647 h 4527226"/>
              <a:gd name="connsiteX19711" fmla="*/ 3627938 w 4239875"/>
              <a:gd name="connsiteY19711" fmla="*/ 641691 h 4527226"/>
              <a:gd name="connsiteX19712" fmla="*/ 3631940 w 4239875"/>
              <a:gd name="connsiteY19712" fmla="*/ 635308 h 4527226"/>
              <a:gd name="connsiteX19713" fmla="*/ 3634085 w 4239875"/>
              <a:gd name="connsiteY19713" fmla="*/ 635612 h 4527226"/>
              <a:gd name="connsiteX19714" fmla="*/ 3638146 w 4239875"/>
              <a:gd name="connsiteY19714" fmla="*/ 625036 h 4527226"/>
              <a:gd name="connsiteX19715" fmla="*/ 3661792 w 4239875"/>
              <a:gd name="connsiteY19715" fmla="*/ 563458 h 4527226"/>
              <a:gd name="connsiteX19716" fmla="*/ 3662209 w 4239875"/>
              <a:gd name="connsiteY19716" fmla="*/ 564306 h 4527226"/>
              <a:gd name="connsiteX19717" fmla="*/ 3667171 w 4239875"/>
              <a:gd name="connsiteY19717" fmla="*/ 561951 h 4527226"/>
              <a:gd name="connsiteX19718" fmla="*/ 3667330 w 4239875"/>
              <a:gd name="connsiteY19718" fmla="*/ 561221 h 4527226"/>
              <a:gd name="connsiteX19719" fmla="*/ 3664102 w 4239875"/>
              <a:gd name="connsiteY19719" fmla="*/ 547610 h 4527226"/>
              <a:gd name="connsiteX19720" fmla="*/ 3652988 w 4239875"/>
              <a:gd name="connsiteY19720" fmla="*/ 535428 h 4527226"/>
              <a:gd name="connsiteX19721" fmla="*/ 3659111 w 4239875"/>
              <a:gd name="connsiteY19721" fmla="*/ 503223 h 4527226"/>
              <a:gd name="connsiteX19722" fmla="*/ 3658563 w 4239875"/>
              <a:gd name="connsiteY19722" fmla="*/ 493246 h 4527226"/>
              <a:gd name="connsiteX19723" fmla="*/ 3660930 w 4239875"/>
              <a:gd name="connsiteY19723" fmla="*/ 491418 h 4527226"/>
              <a:gd name="connsiteX19724" fmla="*/ 3664115 w 4239875"/>
              <a:gd name="connsiteY19724" fmla="*/ 481752 h 4527226"/>
              <a:gd name="connsiteX19725" fmla="*/ 3663999 w 4239875"/>
              <a:gd name="connsiteY19725" fmla="*/ 488276 h 4527226"/>
              <a:gd name="connsiteX19726" fmla="*/ 3663364 w 4239875"/>
              <a:gd name="connsiteY19726" fmla="*/ 489540 h 4527226"/>
              <a:gd name="connsiteX19727" fmla="*/ 3663985 w 4239875"/>
              <a:gd name="connsiteY19727" fmla="*/ 489062 h 4527226"/>
              <a:gd name="connsiteX19728" fmla="*/ 3663770 w 4239875"/>
              <a:gd name="connsiteY19728" fmla="*/ 501197 h 4527226"/>
              <a:gd name="connsiteX19729" fmla="*/ 3665384 w 4239875"/>
              <a:gd name="connsiteY19729" fmla="*/ 519155 h 4527226"/>
              <a:gd name="connsiteX19730" fmla="*/ 3667242 w 4239875"/>
              <a:gd name="connsiteY19730" fmla="*/ 517551 h 4527226"/>
              <a:gd name="connsiteX19731" fmla="*/ 3668228 w 4239875"/>
              <a:gd name="connsiteY19731" fmla="*/ 515780 h 4527226"/>
              <a:gd name="connsiteX19732" fmla="*/ 3666924 w 4239875"/>
              <a:gd name="connsiteY19732" fmla="*/ 515487 h 4527226"/>
              <a:gd name="connsiteX19733" fmla="*/ 3665181 w 4239875"/>
              <a:gd name="connsiteY19733" fmla="*/ 512220 h 4527226"/>
              <a:gd name="connsiteX19734" fmla="*/ 3668172 w 4239875"/>
              <a:gd name="connsiteY19734" fmla="*/ 513850 h 4527226"/>
              <a:gd name="connsiteX19735" fmla="*/ 3668889 w 4239875"/>
              <a:gd name="connsiteY19735" fmla="*/ 514592 h 4527226"/>
              <a:gd name="connsiteX19736" fmla="*/ 3668968 w 4239875"/>
              <a:gd name="connsiteY19736" fmla="*/ 514450 h 4527226"/>
              <a:gd name="connsiteX19737" fmla="*/ 3674053 w 4239875"/>
              <a:gd name="connsiteY19737" fmla="*/ 513909 h 4527226"/>
              <a:gd name="connsiteX19738" fmla="*/ 3675487 w 4239875"/>
              <a:gd name="connsiteY19738" fmla="*/ 514282 h 4527226"/>
              <a:gd name="connsiteX19739" fmla="*/ 3673369 w 4239875"/>
              <a:gd name="connsiteY19739" fmla="*/ 519831 h 4527226"/>
              <a:gd name="connsiteX19740" fmla="*/ 3670791 w 4239875"/>
              <a:gd name="connsiteY19740" fmla="*/ 527675 h 4527226"/>
              <a:gd name="connsiteX19741" fmla="*/ 3673911 w 4239875"/>
              <a:gd name="connsiteY19741" fmla="*/ 530052 h 4527226"/>
              <a:gd name="connsiteX19742" fmla="*/ 3678406 w 4239875"/>
              <a:gd name="connsiteY19742" fmla="*/ 523977 h 4527226"/>
              <a:gd name="connsiteX19743" fmla="*/ 3702002 w 4239875"/>
              <a:gd name="connsiteY19743" fmla="*/ 494781 h 4527226"/>
              <a:gd name="connsiteX19744" fmla="*/ 3685029 w 4239875"/>
              <a:gd name="connsiteY19744" fmla="*/ 526924 h 4527226"/>
              <a:gd name="connsiteX19745" fmla="*/ 3680565 w 4239875"/>
              <a:gd name="connsiteY19745" fmla="*/ 539278 h 4527226"/>
              <a:gd name="connsiteX19746" fmla="*/ 3680939 w 4239875"/>
              <a:gd name="connsiteY19746" fmla="*/ 545213 h 4527226"/>
              <a:gd name="connsiteX19747" fmla="*/ 3680740 w 4239875"/>
              <a:gd name="connsiteY19747" fmla="*/ 548632 h 4527226"/>
              <a:gd name="connsiteX19748" fmla="*/ 3675800 w 4239875"/>
              <a:gd name="connsiteY19748" fmla="*/ 546367 h 4527226"/>
              <a:gd name="connsiteX19749" fmla="*/ 3674569 w 4239875"/>
              <a:gd name="connsiteY19749" fmla="*/ 555260 h 4527226"/>
              <a:gd name="connsiteX19750" fmla="*/ 3676722 w 4239875"/>
              <a:gd name="connsiteY19750" fmla="*/ 554231 h 4527226"/>
              <a:gd name="connsiteX19751" fmla="*/ 3677402 w 4239875"/>
              <a:gd name="connsiteY19751" fmla="*/ 551778 h 4527226"/>
              <a:gd name="connsiteX19752" fmla="*/ 3677614 w 4239875"/>
              <a:gd name="connsiteY19752" fmla="*/ 568009 h 4527226"/>
              <a:gd name="connsiteX19753" fmla="*/ 3676275 w 4239875"/>
              <a:gd name="connsiteY19753" fmla="*/ 568366 h 4527226"/>
              <a:gd name="connsiteX19754" fmla="*/ 3675319 w 4239875"/>
              <a:gd name="connsiteY19754" fmla="*/ 573275 h 4527226"/>
              <a:gd name="connsiteX19755" fmla="*/ 3674876 w 4239875"/>
              <a:gd name="connsiteY19755" fmla="*/ 574289 h 4527226"/>
              <a:gd name="connsiteX19756" fmla="*/ 3676884 w 4239875"/>
              <a:gd name="connsiteY19756" fmla="*/ 575064 h 4527226"/>
              <a:gd name="connsiteX19757" fmla="*/ 3685970 w 4239875"/>
              <a:gd name="connsiteY19757" fmla="*/ 575610 h 4527226"/>
              <a:gd name="connsiteX19758" fmla="*/ 3688027 w 4239875"/>
              <a:gd name="connsiteY19758" fmla="*/ 573878 h 4527226"/>
              <a:gd name="connsiteX19759" fmla="*/ 3691438 w 4239875"/>
              <a:gd name="connsiteY19759" fmla="*/ 564683 h 4527226"/>
              <a:gd name="connsiteX19760" fmla="*/ 3692799 w 4239875"/>
              <a:gd name="connsiteY19760" fmla="*/ 578167 h 4527226"/>
              <a:gd name="connsiteX19761" fmla="*/ 3691779 w 4239875"/>
              <a:gd name="connsiteY19761" fmla="*/ 580148 h 4527226"/>
              <a:gd name="connsiteX19762" fmla="*/ 3691771 w 4239875"/>
              <a:gd name="connsiteY19762" fmla="*/ 605836 h 4527226"/>
              <a:gd name="connsiteX19763" fmla="*/ 3702389 w 4239875"/>
              <a:gd name="connsiteY19763" fmla="*/ 590955 h 4527226"/>
              <a:gd name="connsiteX19764" fmla="*/ 3708501 w 4239875"/>
              <a:gd name="connsiteY19764" fmla="*/ 572262 h 4527226"/>
              <a:gd name="connsiteX19765" fmla="*/ 3702445 w 4239875"/>
              <a:gd name="connsiteY19765" fmla="*/ 567648 h 4527226"/>
              <a:gd name="connsiteX19766" fmla="*/ 3712012 w 4239875"/>
              <a:gd name="connsiteY19766" fmla="*/ 561548 h 4527226"/>
              <a:gd name="connsiteX19767" fmla="*/ 3714578 w 4239875"/>
              <a:gd name="connsiteY19767" fmla="*/ 553981 h 4527226"/>
              <a:gd name="connsiteX19768" fmla="*/ 3710373 w 4239875"/>
              <a:gd name="connsiteY19768" fmla="*/ 550942 h 4527226"/>
              <a:gd name="connsiteX19769" fmla="*/ 3717951 w 4239875"/>
              <a:gd name="connsiteY19769" fmla="*/ 534733 h 4527226"/>
              <a:gd name="connsiteX19770" fmla="*/ 3707485 w 4239875"/>
              <a:gd name="connsiteY19770" fmla="*/ 537074 h 4527226"/>
              <a:gd name="connsiteX19771" fmla="*/ 3700297 w 4239875"/>
              <a:gd name="connsiteY19771" fmla="*/ 544087 h 4527226"/>
              <a:gd name="connsiteX19772" fmla="*/ 3704424 w 4239875"/>
              <a:gd name="connsiteY19772" fmla="*/ 535472 h 4527226"/>
              <a:gd name="connsiteX19773" fmla="*/ 3713616 w 4239875"/>
              <a:gd name="connsiteY19773" fmla="*/ 517306 h 4527226"/>
              <a:gd name="connsiteX19774" fmla="*/ 3715665 w 4239875"/>
              <a:gd name="connsiteY19774" fmla="*/ 516303 h 4527226"/>
              <a:gd name="connsiteX19775" fmla="*/ 3718149 w 4239875"/>
              <a:gd name="connsiteY19775" fmla="*/ 518115 h 4527226"/>
              <a:gd name="connsiteX19776" fmla="*/ 3714404 w 4239875"/>
              <a:gd name="connsiteY19776" fmla="*/ 522194 h 4527226"/>
              <a:gd name="connsiteX19777" fmla="*/ 3714168 w 4239875"/>
              <a:gd name="connsiteY19777" fmla="*/ 522586 h 4527226"/>
              <a:gd name="connsiteX19778" fmla="*/ 3712453 w 4239875"/>
              <a:gd name="connsiteY19778" fmla="*/ 523447 h 4527226"/>
              <a:gd name="connsiteX19779" fmla="*/ 3707897 w 4239875"/>
              <a:gd name="connsiteY19779" fmla="*/ 530593 h 4527226"/>
              <a:gd name="connsiteX19780" fmla="*/ 3713169 w 4239875"/>
              <a:gd name="connsiteY19780" fmla="*/ 532751 h 4527226"/>
              <a:gd name="connsiteX19781" fmla="*/ 3716068 w 4239875"/>
              <a:gd name="connsiteY19781" fmla="*/ 531295 h 4527226"/>
              <a:gd name="connsiteX19782" fmla="*/ 3716505 w 4239875"/>
              <a:gd name="connsiteY19782" fmla="*/ 531424 h 4527226"/>
              <a:gd name="connsiteX19783" fmla="*/ 3717049 w 4239875"/>
              <a:gd name="connsiteY19783" fmla="*/ 530472 h 4527226"/>
              <a:gd name="connsiteX19784" fmla="*/ 3721295 w 4239875"/>
              <a:gd name="connsiteY19784" fmla="*/ 523812 h 4527226"/>
              <a:gd name="connsiteX19785" fmla="*/ 3720931 w 4239875"/>
              <a:gd name="connsiteY19785" fmla="*/ 523662 h 4527226"/>
              <a:gd name="connsiteX19786" fmla="*/ 3723465 w 4239875"/>
              <a:gd name="connsiteY19786" fmla="*/ 519222 h 4527226"/>
              <a:gd name="connsiteX19787" fmla="*/ 3723552 w 4239875"/>
              <a:gd name="connsiteY19787" fmla="*/ 518949 h 4527226"/>
              <a:gd name="connsiteX19788" fmla="*/ 3724558 w 4239875"/>
              <a:gd name="connsiteY19788" fmla="*/ 519679 h 4527226"/>
              <a:gd name="connsiteX19789" fmla="*/ 3730601 w 4239875"/>
              <a:gd name="connsiteY19789" fmla="*/ 506580 h 4527226"/>
              <a:gd name="connsiteX19790" fmla="*/ 3731423 w 4239875"/>
              <a:gd name="connsiteY19790" fmla="*/ 504133 h 4527226"/>
              <a:gd name="connsiteX19791" fmla="*/ 3738447 w 4239875"/>
              <a:gd name="connsiteY19791" fmla="*/ 495916 h 4527226"/>
              <a:gd name="connsiteX19792" fmla="*/ 3748896 w 4239875"/>
              <a:gd name="connsiteY19792" fmla="*/ 476396 h 4527226"/>
              <a:gd name="connsiteX19793" fmla="*/ 3794644 w 4239875"/>
              <a:gd name="connsiteY19793" fmla="*/ 399470 h 4527226"/>
              <a:gd name="connsiteX19794" fmla="*/ 3755180 w 4239875"/>
              <a:gd name="connsiteY19794" fmla="*/ 483492 h 4527226"/>
              <a:gd name="connsiteX19795" fmla="*/ 3732994 w 4239875"/>
              <a:gd name="connsiteY19795" fmla="*/ 525328 h 4527226"/>
              <a:gd name="connsiteX19796" fmla="*/ 3722458 w 4239875"/>
              <a:gd name="connsiteY19796" fmla="*/ 559239 h 4527226"/>
              <a:gd name="connsiteX19797" fmla="*/ 3746416 w 4239875"/>
              <a:gd name="connsiteY19797" fmla="*/ 521728 h 4527226"/>
              <a:gd name="connsiteX19798" fmla="*/ 3754532 w 4239875"/>
              <a:gd name="connsiteY19798" fmla="*/ 520201 h 4527226"/>
              <a:gd name="connsiteX19799" fmla="*/ 3772843 w 4239875"/>
              <a:gd name="connsiteY19799" fmla="*/ 486841 h 4527226"/>
              <a:gd name="connsiteX19800" fmla="*/ 3793267 w 4239875"/>
              <a:gd name="connsiteY19800" fmla="*/ 455731 h 4527226"/>
              <a:gd name="connsiteX19801" fmla="*/ 3791846 w 4239875"/>
              <a:gd name="connsiteY19801" fmla="*/ 464382 h 4527226"/>
              <a:gd name="connsiteX19802" fmla="*/ 3799720 w 4239875"/>
              <a:gd name="connsiteY19802" fmla="*/ 457278 h 4527226"/>
              <a:gd name="connsiteX19803" fmla="*/ 3800430 w 4239875"/>
              <a:gd name="connsiteY19803" fmla="*/ 457407 h 4527226"/>
              <a:gd name="connsiteX19804" fmla="*/ 3800409 w 4239875"/>
              <a:gd name="connsiteY19804" fmla="*/ 457889 h 4527226"/>
              <a:gd name="connsiteX19805" fmla="*/ 3805688 w 4239875"/>
              <a:gd name="connsiteY19805" fmla="*/ 456594 h 4527226"/>
              <a:gd name="connsiteX19806" fmla="*/ 3804101 w 4239875"/>
              <a:gd name="connsiteY19806" fmla="*/ 452796 h 4527226"/>
              <a:gd name="connsiteX19807" fmla="*/ 3808366 w 4239875"/>
              <a:gd name="connsiteY19807" fmla="*/ 448223 h 4527226"/>
              <a:gd name="connsiteX19808" fmla="*/ 3802416 w 4239875"/>
              <a:gd name="connsiteY19808" fmla="*/ 463029 h 4527226"/>
              <a:gd name="connsiteX19809" fmla="*/ 3771045 w 4239875"/>
              <a:gd name="connsiteY19809" fmla="*/ 528020 h 4527226"/>
              <a:gd name="connsiteX19810" fmla="*/ 3800528 w 4239875"/>
              <a:gd name="connsiteY19810" fmla="*/ 487083 h 4527226"/>
              <a:gd name="connsiteX19811" fmla="*/ 3801725 w 4239875"/>
              <a:gd name="connsiteY19811" fmla="*/ 485288 h 4527226"/>
              <a:gd name="connsiteX19812" fmla="*/ 3794563 w 4239875"/>
              <a:gd name="connsiteY19812" fmla="*/ 518128 h 4527226"/>
              <a:gd name="connsiteX19813" fmla="*/ 3808395 w 4239875"/>
              <a:gd name="connsiteY19813" fmla="*/ 475783 h 4527226"/>
              <a:gd name="connsiteX19814" fmla="*/ 3814818 w 4239875"/>
              <a:gd name="connsiteY19814" fmla="*/ 470678 h 4527226"/>
              <a:gd name="connsiteX19815" fmla="*/ 3808371 w 4239875"/>
              <a:gd name="connsiteY19815" fmla="*/ 487254 h 4527226"/>
              <a:gd name="connsiteX19816" fmla="*/ 3885226 w 4239875"/>
              <a:gd name="connsiteY19816" fmla="*/ 364572 h 4527226"/>
              <a:gd name="connsiteX19817" fmla="*/ 3889957 w 4239875"/>
              <a:gd name="connsiteY19817" fmla="*/ 357706 h 4527226"/>
              <a:gd name="connsiteX19818" fmla="*/ 3889880 w 4239875"/>
              <a:gd name="connsiteY19818" fmla="*/ 358186 h 4527226"/>
              <a:gd name="connsiteX19819" fmla="*/ 3878811 w 4239875"/>
              <a:gd name="connsiteY19819" fmla="*/ 400395 h 4527226"/>
              <a:gd name="connsiteX19820" fmla="*/ 3879651 w 4239875"/>
              <a:gd name="connsiteY19820" fmla="*/ 402360 h 4527226"/>
              <a:gd name="connsiteX19821" fmla="*/ 3868277 w 4239875"/>
              <a:gd name="connsiteY19821" fmla="*/ 435256 h 4527226"/>
              <a:gd name="connsiteX19822" fmla="*/ 3867663 w 4239875"/>
              <a:gd name="connsiteY19822" fmla="*/ 433480 h 4527226"/>
              <a:gd name="connsiteX19823" fmla="*/ 3863828 w 4239875"/>
              <a:gd name="connsiteY19823" fmla="*/ 433794 h 4527226"/>
              <a:gd name="connsiteX19824" fmla="*/ 3866505 w 4239875"/>
              <a:gd name="connsiteY19824" fmla="*/ 435833 h 4527226"/>
              <a:gd name="connsiteX19825" fmla="*/ 3867751 w 4239875"/>
              <a:gd name="connsiteY19825" fmla="*/ 436781 h 4527226"/>
              <a:gd name="connsiteX19826" fmla="*/ 3866547 w 4239875"/>
              <a:gd name="connsiteY19826" fmla="*/ 440262 h 4527226"/>
              <a:gd name="connsiteX19827" fmla="*/ 3821087 w 4239875"/>
              <a:gd name="connsiteY19827" fmla="*/ 520709 h 4527226"/>
              <a:gd name="connsiteX19828" fmla="*/ 3794276 w 4239875"/>
              <a:gd name="connsiteY19828" fmla="*/ 573071 h 4527226"/>
              <a:gd name="connsiteX19829" fmla="*/ 3800333 w 4239875"/>
              <a:gd name="connsiteY19829" fmla="*/ 568949 h 4527226"/>
              <a:gd name="connsiteX19830" fmla="*/ 3829531 w 4239875"/>
              <a:gd name="connsiteY19830" fmla="*/ 514657 h 4527226"/>
              <a:gd name="connsiteX19831" fmla="*/ 3852847 w 4239875"/>
              <a:gd name="connsiteY19831" fmla="*/ 472986 h 4527226"/>
              <a:gd name="connsiteX19832" fmla="*/ 3857528 w 4239875"/>
              <a:gd name="connsiteY19832" fmla="*/ 467227 h 4527226"/>
              <a:gd name="connsiteX19833" fmla="*/ 3843045 w 4239875"/>
              <a:gd name="connsiteY19833" fmla="*/ 512119 h 4527226"/>
              <a:gd name="connsiteX19834" fmla="*/ 3831194 w 4239875"/>
              <a:gd name="connsiteY19834" fmla="*/ 538453 h 4527226"/>
              <a:gd name="connsiteX19835" fmla="*/ 3835306 w 4239875"/>
              <a:gd name="connsiteY19835" fmla="*/ 550891 h 4527226"/>
              <a:gd name="connsiteX19836" fmla="*/ 3837707 w 4239875"/>
              <a:gd name="connsiteY19836" fmla="*/ 560671 h 4527226"/>
              <a:gd name="connsiteX19837" fmla="*/ 3831686 w 4239875"/>
              <a:gd name="connsiteY19837" fmla="*/ 559504 h 4527226"/>
              <a:gd name="connsiteX19838" fmla="*/ 3827326 w 4239875"/>
              <a:gd name="connsiteY19838" fmla="*/ 563899 h 4527226"/>
              <a:gd name="connsiteX19839" fmla="*/ 3834225 w 4239875"/>
              <a:gd name="connsiteY19839" fmla="*/ 564946 h 4527226"/>
              <a:gd name="connsiteX19840" fmla="*/ 3837748 w 4239875"/>
              <a:gd name="connsiteY19840" fmla="*/ 560839 h 4527226"/>
              <a:gd name="connsiteX19841" fmla="*/ 3837892 w 4239875"/>
              <a:gd name="connsiteY19841" fmla="*/ 561430 h 4527226"/>
              <a:gd name="connsiteX19842" fmla="*/ 3834186 w 4239875"/>
              <a:gd name="connsiteY19842" fmla="*/ 570198 h 4527226"/>
              <a:gd name="connsiteX19843" fmla="*/ 3824309 w 4239875"/>
              <a:gd name="connsiteY19843" fmla="*/ 594314 h 4527226"/>
              <a:gd name="connsiteX19844" fmla="*/ 3824084 w 4239875"/>
              <a:gd name="connsiteY19844" fmla="*/ 612444 h 4527226"/>
              <a:gd name="connsiteX19845" fmla="*/ 3823559 w 4239875"/>
              <a:gd name="connsiteY19845" fmla="*/ 624373 h 4527226"/>
              <a:gd name="connsiteX19846" fmla="*/ 3820301 w 4239875"/>
              <a:gd name="connsiteY19846" fmla="*/ 634257 h 4527226"/>
              <a:gd name="connsiteX19847" fmla="*/ 3817111 w 4239875"/>
              <a:gd name="connsiteY19847" fmla="*/ 632808 h 4527226"/>
              <a:gd name="connsiteX19848" fmla="*/ 3813689 w 4239875"/>
              <a:gd name="connsiteY19848" fmla="*/ 634246 h 4527226"/>
              <a:gd name="connsiteX19849" fmla="*/ 3821672 w 4239875"/>
              <a:gd name="connsiteY19849" fmla="*/ 634879 h 4527226"/>
              <a:gd name="connsiteX19850" fmla="*/ 3820517 w 4239875"/>
              <a:gd name="connsiteY19850" fmla="*/ 634355 h 4527226"/>
              <a:gd name="connsiteX19851" fmla="*/ 3833220 w 4239875"/>
              <a:gd name="connsiteY19851" fmla="*/ 612433 h 4527226"/>
              <a:gd name="connsiteX19852" fmla="*/ 3846263 w 4239875"/>
              <a:gd name="connsiteY19852" fmla="*/ 573287 h 4527226"/>
              <a:gd name="connsiteX19853" fmla="*/ 3846583 w 4239875"/>
              <a:gd name="connsiteY19853" fmla="*/ 572151 h 4527226"/>
              <a:gd name="connsiteX19854" fmla="*/ 3852295 w 4239875"/>
              <a:gd name="connsiteY19854" fmla="*/ 551877 h 4527226"/>
              <a:gd name="connsiteX19855" fmla="*/ 3857387 w 4239875"/>
              <a:gd name="connsiteY19855" fmla="*/ 549182 h 4527226"/>
              <a:gd name="connsiteX19856" fmla="*/ 3870400 w 4239875"/>
              <a:gd name="connsiteY19856" fmla="*/ 532949 h 4527226"/>
              <a:gd name="connsiteX19857" fmla="*/ 3890143 w 4239875"/>
              <a:gd name="connsiteY19857" fmla="*/ 505993 h 4527226"/>
              <a:gd name="connsiteX19858" fmla="*/ 3895205 w 4239875"/>
              <a:gd name="connsiteY19858" fmla="*/ 498175 h 4527226"/>
              <a:gd name="connsiteX19859" fmla="*/ 3897856 w 4239875"/>
              <a:gd name="connsiteY19859" fmla="*/ 503720 h 4527226"/>
              <a:gd name="connsiteX19860" fmla="*/ 3903266 w 4239875"/>
              <a:gd name="connsiteY19860" fmla="*/ 496618 h 4527226"/>
              <a:gd name="connsiteX19861" fmla="*/ 3896945 w 4239875"/>
              <a:gd name="connsiteY19861" fmla="*/ 495485 h 4527226"/>
              <a:gd name="connsiteX19862" fmla="*/ 3904771 w 4239875"/>
              <a:gd name="connsiteY19862" fmla="*/ 483398 h 4527226"/>
              <a:gd name="connsiteX19863" fmla="*/ 3909803 w 4239875"/>
              <a:gd name="connsiteY19863" fmla="*/ 475493 h 4527226"/>
              <a:gd name="connsiteX19864" fmla="*/ 3910083 w 4239875"/>
              <a:gd name="connsiteY19864" fmla="*/ 475630 h 4527226"/>
              <a:gd name="connsiteX19865" fmla="*/ 3912346 w 4239875"/>
              <a:gd name="connsiteY19865" fmla="*/ 474307 h 4527226"/>
              <a:gd name="connsiteX19866" fmla="*/ 3905672 w 4239875"/>
              <a:gd name="connsiteY19866" fmla="*/ 491141 h 4527226"/>
              <a:gd name="connsiteX19867" fmla="*/ 3878222 w 4239875"/>
              <a:gd name="connsiteY19867" fmla="*/ 564725 h 4527226"/>
              <a:gd name="connsiteX19868" fmla="*/ 3866369 w 4239875"/>
              <a:gd name="connsiteY19868" fmla="*/ 598140 h 4527226"/>
              <a:gd name="connsiteX19869" fmla="*/ 3853078 w 4239875"/>
              <a:gd name="connsiteY19869" fmla="*/ 637897 h 4527226"/>
              <a:gd name="connsiteX19870" fmla="*/ 3840535 w 4239875"/>
              <a:gd name="connsiteY19870" fmla="*/ 678532 h 4527226"/>
              <a:gd name="connsiteX19871" fmla="*/ 3837157 w 4239875"/>
              <a:gd name="connsiteY19871" fmla="*/ 689659 h 4527226"/>
              <a:gd name="connsiteX19872" fmla="*/ 3833232 w 4239875"/>
              <a:gd name="connsiteY19872" fmla="*/ 701227 h 4527226"/>
              <a:gd name="connsiteX19873" fmla="*/ 3832965 w 4239875"/>
              <a:gd name="connsiteY19873" fmla="*/ 704788 h 4527226"/>
              <a:gd name="connsiteX19874" fmla="*/ 3829010 w 4239875"/>
              <a:gd name="connsiteY19874" fmla="*/ 716609 h 4527226"/>
              <a:gd name="connsiteX19875" fmla="*/ 3827362 w 4239875"/>
              <a:gd name="connsiteY19875" fmla="*/ 716893 h 4527226"/>
              <a:gd name="connsiteX19876" fmla="*/ 3826179 w 4239875"/>
              <a:gd name="connsiteY19876" fmla="*/ 719965 h 4527226"/>
              <a:gd name="connsiteX19877" fmla="*/ 3820585 w 4239875"/>
              <a:gd name="connsiteY19877" fmla="*/ 731494 h 4527226"/>
              <a:gd name="connsiteX19878" fmla="*/ 3814672 w 4239875"/>
              <a:gd name="connsiteY19878" fmla="*/ 743719 h 4527226"/>
              <a:gd name="connsiteX19879" fmla="*/ 3794214 w 4239875"/>
              <a:gd name="connsiteY19879" fmla="*/ 804040 h 4527226"/>
              <a:gd name="connsiteX19880" fmla="*/ 3792930 w 4239875"/>
              <a:gd name="connsiteY19880" fmla="*/ 823200 h 4527226"/>
              <a:gd name="connsiteX19881" fmla="*/ 3771398 w 4239875"/>
              <a:gd name="connsiteY19881" fmla="*/ 893856 h 4527226"/>
              <a:gd name="connsiteX19882" fmla="*/ 3768639 w 4239875"/>
              <a:gd name="connsiteY19882" fmla="*/ 898222 h 4527226"/>
              <a:gd name="connsiteX19883" fmla="*/ 3774134 w 4239875"/>
              <a:gd name="connsiteY19883" fmla="*/ 899429 h 4527226"/>
              <a:gd name="connsiteX19884" fmla="*/ 3770954 w 4239875"/>
              <a:gd name="connsiteY19884" fmla="*/ 912894 h 4527226"/>
              <a:gd name="connsiteX19885" fmla="*/ 3767899 w 4239875"/>
              <a:gd name="connsiteY19885" fmla="*/ 920863 h 4527226"/>
              <a:gd name="connsiteX19886" fmla="*/ 3768687 w 4239875"/>
              <a:gd name="connsiteY19886" fmla="*/ 927999 h 4527226"/>
              <a:gd name="connsiteX19887" fmla="*/ 3765995 w 4239875"/>
              <a:gd name="connsiteY19887" fmla="*/ 945196 h 4527226"/>
              <a:gd name="connsiteX19888" fmla="*/ 3746406 w 4239875"/>
              <a:gd name="connsiteY19888" fmla="*/ 1037470 h 4527226"/>
              <a:gd name="connsiteX19889" fmla="*/ 3736998 w 4239875"/>
              <a:gd name="connsiteY19889" fmla="*/ 1089049 h 4527226"/>
              <a:gd name="connsiteX19890" fmla="*/ 3756932 w 4239875"/>
              <a:gd name="connsiteY19890" fmla="*/ 1013035 h 4527226"/>
              <a:gd name="connsiteX19891" fmla="*/ 3755404 w 4239875"/>
              <a:gd name="connsiteY19891" fmla="*/ 1013156 h 4527226"/>
              <a:gd name="connsiteX19892" fmla="*/ 3759200 w 4239875"/>
              <a:gd name="connsiteY19892" fmla="*/ 1004383 h 4527226"/>
              <a:gd name="connsiteX19893" fmla="*/ 3764972 w 4239875"/>
              <a:gd name="connsiteY19893" fmla="*/ 982369 h 4527226"/>
              <a:gd name="connsiteX19894" fmla="*/ 3787364 w 4239875"/>
              <a:gd name="connsiteY19894" fmla="*/ 899552 h 4527226"/>
              <a:gd name="connsiteX19895" fmla="*/ 3796046 w 4239875"/>
              <a:gd name="connsiteY19895" fmla="*/ 861813 h 4527226"/>
              <a:gd name="connsiteX19896" fmla="*/ 3807004 w 4239875"/>
              <a:gd name="connsiteY19896" fmla="*/ 838526 h 4527226"/>
              <a:gd name="connsiteX19897" fmla="*/ 3814514 w 4239875"/>
              <a:gd name="connsiteY19897" fmla="*/ 844247 h 4527226"/>
              <a:gd name="connsiteX19898" fmla="*/ 3811455 w 4239875"/>
              <a:gd name="connsiteY19898" fmla="*/ 854942 h 4527226"/>
              <a:gd name="connsiteX19899" fmla="*/ 3806407 w 4239875"/>
              <a:gd name="connsiteY19899" fmla="*/ 877150 h 4527226"/>
              <a:gd name="connsiteX19900" fmla="*/ 3796105 w 4239875"/>
              <a:gd name="connsiteY19900" fmla="*/ 919240 h 4527226"/>
              <a:gd name="connsiteX19901" fmla="*/ 3774609 w 4239875"/>
              <a:gd name="connsiteY19901" fmla="*/ 1002736 h 4527226"/>
              <a:gd name="connsiteX19902" fmla="*/ 3750971 w 4239875"/>
              <a:gd name="connsiteY19902" fmla="*/ 1082741 h 4527226"/>
              <a:gd name="connsiteX19903" fmla="*/ 3743597 w 4239875"/>
              <a:gd name="connsiteY19903" fmla="*/ 1103178 h 4527226"/>
              <a:gd name="connsiteX19904" fmla="*/ 3743211 w 4239875"/>
              <a:gd name="connsiteY19904" fmla="*/ 1121492 h 4527226"/>
              <a:gd name="connsiteX19905" fmla="*/ 3736513 w 4239875"/>
              <a:gd name="connsiteY19905" fmla="*/ 1137519 h 4527226"/>
              <a:gd name="connsiteX19906" fmla="*/ 3727655 w 4239875"/>
              <a:gd name="connsiteY19906" fmla="*/ 1143507 h 4527226"/>
              <a:gd name="connsiteX19907" fmla="*/ 3721413 w 4239875"/>
              <a:gd name="connsiteY19907" fmla="*/ 1181084 h 4527226"/>
              <a:gd name="connsiteX19908" fmla="*/ 3714426 w 4239875"/>
              <a:gd name="connsiteY19908" fmla="*/ 1214799 h 4527226"/>
              <a:gd name="connsiteX19909" fmla="*/ 3693400 w 4239875"/>
              <a:gd name="connsiteY19909" fmla="*/ 1278095 h 4527226"/>
              <a:gd name="connsiteX19910" fmla="*/ 3691415 w 4239875"/>
              <a:gd name="connsiteY19910" fmla="*/ 1304465 h 4527226"/>
              <a:gd name="connsiteX19911" fmla="*/ 3692867 w 4239875"/>
              <a:gd name="connsiteY19911" fmla="*/ 1310389 h 4527226"/>
              <a:gd name="connsiteX19912" fmla="*/ 3709839 w 4239875"/>
              <a:gd name="connsiteY19912" fmla="*/ 1270044 h 4527226"/>
              <a:gd name="connsiteX19913" fmla="*/ 3722271 w 4239875"/>
              <a:gd name="connsiteY19913" fmla="*/ 1242571 h 4527226"/>
              <a:gd name="connsiteX19914" fmla="*/ 3726308 w 4239875"/>
              <a:gd name="connsiteY19914" fmla="*/ 1243685 h 4527226"/>
              <a:gd name="connsiteX19915" fmla="*/ 3726386 w 4239875"/>
              <a:gd name="connsiteY19915" fmla="*/ 1244510 h 4527226"/>
              <a:gd name="connsiteX19916" fmla="*/ 3728701 w 4239875"/>
              <a:gd name="connsiteY19916" fmla="*/ 1237219 h 4527226"/>
              <a:gd name="connsiteX19917" fmla="*/ 3720885 w 4239875"/>
              <a:gd name="connsiteY19917" fmla="*/ 1239184 h 4527226"/>
              <a:gd name="connsiteX19918" fmla="*/ 3729850 w 4239875"/>
              <a:gd name="connsiteY19918" fmla="*/ 1220541 h 4527226"/>
              <a:gd name="connsiteX19919" fmla="*/ 3734299 w 4239875"/>
              <a:gd name="connsiteY19919" fmla="*/ 1219676 h 4527226"/>
              <a:gd name="connsiteX19920" fmla="*/ 3736183 w 4239875"/>
              <a:gd name="connsiteY19920" fmla="*/ 1213802 h 4527226"/>
              <a:gd name="connsiteX19921" fmla="*/ 3735695 w 4239875"/>
              <a:gd name="connsiteY19921" fmla="*/ 1213728 h 4527226"/>
              <a:gd name="connsiteX19922" fmla="*/ 3729529 w 4239875"/>
              <a:gd name="connsiteY19922" fmla="*/ 1216379 h 4527226"/>
              <a:gd name="connsiteX19923" fmla="*/ 3737733 w 4239875"/>
              <a:gd name="connsiteY19923" fmla="*/ 1208963 h 4527226"/>
              <a:gd name="connsiteX19924" fmla="*/ 3744028 w 4239875"/>
              <a:gd name="connsiteY19924" fmla="*/ 1189327 h 4527226"/>
              <a:gd name="connsiteX19925" fmla="*/ 3753237 w 4239875"/>
              <a:gd name="connsiteY19925" fmla="*/ 1159435 h 4527226"/>
              <a:gd name="connsiteX19926" fmla="*/ 3753742 w 4239875"/>
              <a:gd name="connsiteY19926" fmla="*/ 1156478 h 4527226"/>
              <a:gd name="connsiteX19927" fmla="*/ 3756361 w 4239875"/>
              <a:gd name="connsiteY19927" fmla="*/ 1141144 h 4527226"/>
              <a:gd name="connsiteX19928" fmla="*/ 3750837 w 4239875"/>
              <a:gd name="connsiteY19928" fmla="*/ 1140885 h 4527226"/>
              <a:gd name="connsiteX19929" fmla="*/ 3755425 w 4239875"/>
              <a:gd name="connsiteY19929" fmla="*/ 1133762 h 4527226"/>
              <a:gd name="connsiteX19930" fmla="*/ 3757605 w 4239875"/>
              <a:gd name="connsiteY19930" fmla="*/ 1133864 h 4527226"/>
              <a:gd name="connsiteX19931" fmla="*/ 3758570 w 4239875"/>
              <a:gd name="connsiteY19931" fmla="*/ 1128217 h 4527226"/>
              <a:gd name="connsiteX19932" fmla="*/ 3760577 w 4239875"/>
              <a:gd name="connsiteY19932" fmla="*/ 1097139 h 4527226"/>
              <a:gd name="connsiteX19933" fmla="*/ 3760938 w 4239875"/>
              <a:gd name="connsiteY19933" fmla="*/ 1095780 h 4527226"/>
              <a:gd name="connsiteX19934" fmla="*/ 3766251 w 4239875"/>
              <a:gd name="connsiteY19934" fmla="*/ 1092990 h 4527226"/>
              <a:gd name="connsiteX19935" fmla="*/ 3761929 w 4239875"/>
              <a:gd name="connsiteY19935" fmla="*/ 1092056 h 4527226"/>
              <a:gd name="connsiteX19936" fmla="*/ 3763685 w 4239875"/>
              <a:gd name="connsiteY19936" fmla="*/ 1085446 h 4527226"/>
              <a:gd name="connsiteX19937" fmla="*/ 3764115 w 4239875"/>
              <a:gd name="connsiteY19937" fmla="*/ 1086388 h 4527226"/>
              <a:gd name="connsiteX19938" fmla="*/ 3763901 w 4239875"/>
              <a:gd name="connsiteY19938" fmla="*/ 1085918 h 4527226"/>
              <a:gd name="connsiteX19939" fmla="*/ 3763685 w 4239875"/>
              <a:gd name="connsiteY19939" fmla="*/ 1085446 h 4527226"/>
              <a:gd name="connsiteX19940" fmla="*/ 3768094 w 4239875"/>
              <a:gd name="connsiteY19940" fmla="*/ 1068865 h 4527226"/>
              <a:gd name="connsiteX19941" fmla="*/ 3768634 w 4239875"/>
              <a:gd name="connsiteY19941" fmla="*/ 1086004 h 4527226"/>
              <a:gd name="connsiteX19942" fmla="*/ 3766455 w 4239875"/>
              <a:gd name="connsiteY19942" fmla="*/ 1115637 h 4527226"/>
              <a:gd name="connsiteX19943" fmla="*/ 3763556 w 4239875"/>
              <a:gd name="connsiteY19943" fmla="*/ 1131184 h 4527226"/>
              <a:gd name="connsiteX19944" fmla="*/ 3763366 w 4239875"/>
              <a:gd name="connsiteY19944" fmla="*/ 1134135 h 4527226"/>
              <a:gd name="connsiteX19945" fmla="*/ 3764335 w 4239875"/>
              <a:gd name="connsiteY19945" fmla="*/ 1134180 h 4527226"/>
              <a:gd name="connsiteX19946" fmla="*/ 3763256 w 4239875"/>
              <a:gd name="connsiteY19946" fmla="*/ 1135857 h 4527226"/>
              <a:gd name="connsiteX19947" fmla="*/ 3762500 w 4239875"/>
              <a:gd name="connsiteY19947" fmla="*/ 1147554 h 4527226"/>
              <a:gd name="connsiteX19948" fmla="*/ 3762653 w 4239875"/>
              <a:gd name="connsiteY19948" fmla="*/ 1153504 h 4527226"/>
              <a:gd name="connsiteX19949" fmla="*/ 3764338 w 4239875"/>
              <a:gd name="connsiteY19949" fmla="*/ 1152222 h 4527226"/>
              <a:gd name="connsiteX19950" fmla="*/ 3771010 w 4239875"/>
              <a:gd name="connsiteY19950" fmla="*/ 1165234 h 4527226"/>
              <a:gd name="connsiteX19951" fmla="*/ 3765770 w 4239875"/>
              <a:gd name="connsiteY19951" fmla="*/ 1178755 h 4527226"/>
              <a:gd name="connsiteX19952" fmla="*/ 3765285 w 4239875"/>
              <a:gd name="connsiteY19952" fmla="*/ 1180203 h 4527226"/>
              <a:gd name="connsiteX19953" fmla="*/ 3768959 w 4239875"/>
              <a:gd name="connsiteY19953" fmla="*/ 1177183 h 4527226"/>
              <a:gd name="connsiteX19954" fmla="*/ 3777885 w 4239875"/>
              <a:gd name="connsiteY19954" fmla="*/ 1177940 h 4527226"/>
              <a:gd name="connsiteX19955" fmla="*/ 3784695 w 4239875"/>
              <a:gd name="connsiteY19955" fmla="*/ 1177552 h 4527226"/>
              <a:gd name="connsiteX19956" fmla="*/ 3788324 w 4239875"/>
              <a:gd name="connsiteY19956" fmla="*/ 1160178 h 4527226"/>
              <a:gd name="connsiteX19957" fmla="*/ 3790607 w 4239875"/>
              <a:gd name="connsiteY19957" fmla="*/ 1165981 h 4527226"/>
              <a:gd name="connsiteX19958" fmla="*/ 3790011 w 4239875"/>
              <a:gd name="connsiteY19958" fmla="*/ 1169023 h 4527226"/>
              <a:gd name="connsiteX19959" fmla="*/ 3787365 w 4239875"/>
              <a:gd name="connsiteY19959" fmla="*/ 1170372 h 4527226"/>
              <a:gd name="connsiteX19960" fmla="*/ 3787586 w 4239875"/>
              <a:gd name="connsiteY19960" fmla="*/ 1172264 h 4527226"/>
              <a:gd name="connsiteX19961" fmla="*/ 3789528 w 4239875"/>
              <a:gd name="connsiteY19961" fmla="*/ 1172020 h 4527226"/>
              <a:gd name="connsiteX19962" fmla="*/ 3789995 w 4239875"/>
              <a:gd name="connsiteY19962" fmla="*/ 1169454 h 4527226"/>
              <a:gd name="connsiteX19963" fmla="*/ 3790102 w 4239875"/>
              <a:gd name="connsiteY19963" fmla="*/ 1172687 h 4527226"/>
              <a:gd name="connsiteX19964" fmla="*/ 3794394 w 4239875"/>
              <a:gd name="connsiteY19964" fmla="*/ 1169381 h 4527226"/>
              <a:gd name="connsiteX19965" fmla="*/ 3797395 w 4239875"/>
              <a:gd name="connsiteY19965" fmla="*/ 1161885 h 4527226"/>
              <a:gd name="connsiteX19966" fmla="*/ 3797808 w 4239875"/>
              <a:gd name="connsiteY19966" fmla="*/ 1158108 h 4527226"/>
              <a:gd name="connsiteX19967" fmla="*/ 3803019 w 4239875"/>
              <a:gd name="connsiteY19967" fmla="*/ 1134196 h 4527226"/>
              <a:gd name="connsiteX19968" fmla="*/ 3813083 w 4239875"/>
              <a:gd name="connsiteY19968" fmla="*/ 1080828 h 4527226"/>
              <a:gd name="connsiteX19969" fmla="*/ 3835359 w 4239875"/>
              <a:gd name="connsiteY19969" fmla="*/ 973870 h 4527226"/>
              <a:gd name="connsiteX19970" fmla="*/ 3863908 w 4239875"/>
              <a:gd name="connsiteY19970" fmla="*/ 869835 h 4527226"/>
              <a:gd name="connsiteX19971" fmla="*/ 3872719 w 4239875"/>
              <a:gd name="connsiteY19971" fmla="*/ 847113 h 4527226"/>
              <a:gd name="connsiteX19972" fmla="*/ 3868237 w 4239875"/>
              <a:gd name="connsiteY19972" fmla="*/ 828828 h 4527226"/>
              <a:gd name="connsiteX19973" fmla="*/ 3879707 w 4239875"/>
              <a:gd name="connsiteY19973" fmla="*/ 822695 h 4527226"/>
              <a:gd name="connsiteX19974" fmla="*/ 3903599 w 4239875"/>
              <a:gd name="connsiteY19974" fmla="*/ 735557 h 4527226"/>
              <a:gd name="connsiteX19975" fmla="*/ 3902731 w 4239875"/>
              <a:gd name="connsiteY19975" fmla="*/ 714757 h 4527226"/>
              <a:gd name="connsiteX19976" fmla="*/ 3901655 w 4239875"/>
              <a:gd name="connsiteY19976" fmla="*/ 702785 h 4527226"/>
              <a:gd name="connsiteX19977" fmla="*/ 3893911 w 4239875"/>
              <a:gd name="connsiteY19977" fmla="*/ 716017 h 4527226"/>
              <a:gd name="connsiteX19978" fmla="*/ 3893213 w 4239875"/>
              <a:gd name="connsiteY19978" fmla="*/ 718149 h 4527226"/>
              <a:gd name="connsiteX19979" fmla="*/ 3891484 w 4239875"/>
              <a:gd name="connsiteY19979" fmla="*/ 715897 h 4527226"/>
              <a:gd name="connsiteX19980" fmla="*/ 3890771 w 4239875"/>
              <a:gd name="connsiteY19980" fmla="*/ 718014 h 4527226"/>
              <a:gd name="connsiteX19981" fmla="*/ 3892516 w 4239875"/>
              <a:gd name="connsiteY19981" fmla="*/ 718084 h 4527226"/>
              <a:gd name="connsiteX19982" fmla="*/ 3893112 w 4239875"/>
              <a:gd name="connsiteY19982" fmla="*/ 718452 h 4527226"/>
              <a:gd name="connsiteX19983" fmla="*/ 3889259 w 4239875"/>
              <a:gd name="connsiteY19983" fmla="*/ 730210 h 4527226"/>
              <a:gd name="connsiteX19984" fmla="*/ 3888363 w 4239875"/>
              <a:gd name="connsiteY19984" fmla="*/ 720232 h 4527226"/>
              <a:gd name="connsiteX19985" fmla="*/ 3890901 w 4239875"/>
              <a:gd name="connsiteY19985" fmla="*/ 705745 h 4527226"/>
              <a:gd name="connsiteX19986" fmla="*/ 3896636 w 4239875"/>
              <a:gd name="connsiteY19986" fmla="*/ 691525 h 4527226"/>
              <a:gd name="connsiteX19987" fmla="*/ 3886597 w 4239875"/>
              <a:gd name="connsiteY19987" fmla="*/ 680161 h 4527226"/>
              <a:gd name="connsiteX19988" fmla="*/ 3875479 w 4239875"/>
              <a:gd name="connsiteY19988" fmla="*/ 703907 h 4527226"/>
              <a:gd name="connsiteX19989" fmla="*/ 3876956 w 4239875"/>
              <a:gd name="connsiteY19989" fmla="*/ 709237 h 4527226"/>
              <a:gd name="connsiteX19990" fmla="*/ 3874660 w 4239875"/>
              <a:gd name="connsiteY19990" fmla="*/ 705657 h 4527226"/>
              <a:gd name="connsiteX19991" fmla="*/ 3874060 w 4239875"/>
              <a:gd name="connsiteY19991" fmla="*/ 706937 h 4527226"/>
              <a:gd name="connsiteX19992" fmla="*/ 3855206 w 4239875"/>
              <a:gd name="connsiteY19992" fmla="*/ 730294 h 4527226"/>
              <a:gd name="connsiteX19993" fmla="*/ 3867750 w 4239875"/>
              <a:gd name="connsiteY19993" fmla="*/ 702672 h 4527226"/>
              <a:gd name="connsiteX19994" fmla="*/ 3875307 w 4239875"/>
              <a:gd name="connsiteY19994" fmla="*/ 686431 h 4527226"/>
              <a:gd name="connsiteX19995" fmla="*/ 3868316 w 4239875"/>
              <a:gd name="connsiteY19995" fmla="*/ 675529 h 4527226"/>
              <a:gd name="connsiteX19996" fmla="*/ 3867419 w 4239875"/>
              <a:gd name="connsiteY19996" fmla="*/ 665552 h 4527226"/>
              <a:gd name="connsiteX19997" fmla="*/ 3877633 w 4239875"/>
              <a:gd name="connsiteY19997" fmla="*/ 645449 h 4527226"/>
              <a:gd name="connsiteX19998" fmla="*/ 3877954 w 4239875"/>
              <a:gd name="connsiteY19998" fmla="*/ 644731 h 4527226"/>
              <a:gd name="connsiteX19999" fmla="*/ 3878231 w 4239875"/>
              <a:gd name="connsiteY19999" fmla="*/ 644676 h 4527226"/>
              <a:gd name="connsiteX20000" fmla="*/ 3880263 w 4239875"/>
              <a:gd name="connsiteY20000" fmla="*/ 644266 h 4527226"/>
              <a:gd name="connsiteX20001" fmla="*/ 3883687 w 4239875"/>
              <a:gd name="connsiteY20001" fmla="*/ 643621 h 4527226"/>
              <a:gd name="connsiteX20002" fmla="*/ 3880263 w 4239875"/>
              <a:gd name="connsiteY20002" fmla="*/ 644266 h 4527226"/>
              <a:gd name="connsiteX20003" fmla="*/ 3877954 w 4239875"/>
              <a:gd name="connsiteY20003" fmla="*/ 644731 h 4527226"/>
              <a:gd name="connsiteX20004" fmla="*/ 3894251 w 4239875"/>
              <a:gd name="connsiteY20004" fmla="*/ 608343 h 4527226"/>
              <a:gd name="connsiteX20005" fmla="*/ 3908695 w 4239875"/>
              <a:gd name="connsiteY20005" fmla="*/ 569349 h 4527226"/>
              <a:gd name="connsiteX20006" fmla="*/ 3919160 w 4239875"/>
              <a:gd name="connsiteY20006" fmla="*/ 540575 h 4527226"/>
              <a:gd name="connsiteX20007" fmla="*/ 3920228 w 4239875"/>
              <a:gd name="connsiteY20007" fmla="*/ 529780 h 4527226"/>
              <a:gd name="connsiteX20008" fmla="*/ 3925012 w 4239875"/>
              <a:gd name="connsiteY20008" fmla="*/ 528062 h 4527226"/>
              <a:gd name="connsiteX20009" fmla="*/ 3939105 w 4239875"/>
              <a:gd name="connsiteY20009" fmla="*/ 505256 h 4527226"/>
              <a:gd name="connsiteX20010" fmla="*/ 3954290 w 4239875"/>
              <a:gd name="connsiteY20010" fmla="*/ 490928 h 4527226"/>
              <a:gd name="connsiteX20011" fmla="*/ 3933525 w 4239875"/>
              <a:gd name="connsiteY20011" fmla="*/ 524115 h 4527226"/>
              <a:gd name="connsiteX20012" fmla="*/ 3931024 w 4239875"/>
              <a:gd name="connsiteY20012" fmla="*/ 539340 h 4527226"/>
              <a:gd name="connsiteX20013" fmla="*/ 3921147 w 4239875"/>
              <a:gd name="connsiteY20013" fmla="*/ 551593 h 4527226"/>
              <a:gd name="connsiteX20014" fmla="*/ 3918703 w 4239875"/>
              <a:gd name="connsiteY20014" fmla="*/ 566472 h 4527226"/>
              <a:gd name="connsiteX20015" fmla="*/ 3916477 w 4239875"/>
              <a:gd name="connsiteY20015" fmla="*/ 570487 h 4527226"/>
              <a:gd name="connsiteX20016" fmla="*/ 3916803 w 4239875"/>
              <a:gd name="connsiteY20016" fmla="*/ 566821 h 4527226"/>
              <a:gd name="connsiteX20017" fmla="*/ 3914934 w 4239875"/>
              <a:gd name="connsiteY20017" fmla="*/ 573272 h 4527226"/>
              <a:gd name="connsiteX20018" fmla="*/ 3910908 w 4239875"/>
              <a:gd name="connsiteY20018" fmla="*/ 580536 h 4527226"/>
              <a:gd name="connsiteX20019" fmla="*/ 3899993 w 4239875"/>
              <a:gd name="connsiteY20019" fmla="*/ 602256 h 4527226"/>
              <a:gd name="connsiteX20020" fmla="*/ 3890879 w 4239875"/>
              <a:gd name="connsiteY20020" fmla="*/ 627513 h 4527226"/>
              <a:gd name="connsiteX20021" fmla="*/ 3907061 w 4239875"/>
              <a:gd name="connsiteY20021" fmla="*/ 600456 h 4527226"/>
              <a:gd name="connsiteX20022" fmla="*/ 3902164 w 4239875"/>
              <a:gd name="connsiteY20022" fmla="*/ 617366 h 4527226"/>
              <a:gd name="connsiteX20023" fmla="*/ 3909094 w 4239875"/>
              <a:gd name="connsiteY20023" fmla="*/ 619613 h 4527226"/>
              <a:gd name="connsiteX20024" fmla="*/ 3912013 w 4239875"/>
              <a:gd name="connsiteY20024" fmla="*/ 619351 h 4527226"/>
              <a:gd name="connsiteX20025" fmla="*/ 3912866 w 4239875"/>
              <a:gd name="connsiteY20025" fmla="*/ 611211 h 4527226"/>
              <a:gd name="connsiteX20026" fmla="*/ 3915025 w 4239875"/>
              <a:gd name="connsiteY20026" fmla="*/ 586869 h 4527226"/>
              <a:gd name="connsiteX20027" fmla="*/ 3933831 w 4239875"/>
              <a:gd name="connsiteY20027" fmla="*/ 552490 h 4527226"/>
              <a:gd name="connsiteX20028" fmla="*/ 3949961 w 4239875"/>
              <a:gd name="connsiteY20028" fmla="*/ 526916 h 4527226"/>
              <a:gd name="connsiteX20029" fmla="*/ 3949939 w 4239875"/>
              <a:gd name="connsiteY20029" fmla="*/ 537592 h 4527226"/>
              <a:gd name="connsiteX20030" fmla="*/ 3941945 w 4239875"/>
              <a:gd name="connsiteY20030" fmla="*/ 550965 h 4527226"/>
              <a:gd name="connsiteX20031" fmla="*/ 3935216 w 4239875"/>
              <a:gd name="connsiteY20031" fmla="*/ 574291 h 4527226"/>
              <a:gd name="connsiteX20032" fmla="*/ 3945177 w 4239875"/>
              <a:gd name="connsiteY20032" fmla="*/ 561532 h 4527226"/>
              <a:gd name="connsiteX20033" fmla="*/ 3934905 w 4239875"/>
              <a:gd name="connsiteY20033" fmla="*/ 595425 h 4527226"/>
              <a:gd name="connsiteX20034" fmla="*/ 3910390 w 4239875"/>
              <a:gd name="connsiteY20034" fmla="*/ 679796 h 4527226"/>
              <a:gd name="connsiteX20035" fmla="*/ 3918997 w 4239875"/>
              <a:gd name="connsiteY20035" fmla="*/ 663583 h 4527226"/>
              <a:gd name="connsiteX20036" fmla="*/ 3952452 w 4239875"/>
              <a:gd name="connsiteY20036" fmla="*/ 564332 h 4527226"/>
              <a:gd name="connsiteX20037" fmla="*/ 3954674 w 4239875"/>
              <a:gd name="connsiteY20037" fmla="*/ 578889 h 4527226"/>
              <a:gd name="connsiteX20038" fmla="*/ 3911180 w 4239875"/>
              <a:gd name="connsiteY20038" fmla="*/ 729428 h 4527226"/>
              <a:gd name="connsiteX20039" fmla="*/ 3922460 w 4239875"/>
              <a:gd name="connsiteY20039" fmla="*/ 716684 h 4527226"/>
              <a:gd name="connsiteX20040" fmla="*/ 3963223 w 4239875"/>
              <a:gd name="connsiteY20040" fmla="*/ 590394 h 4527226"/>
              <a:gd name="connsiteX20041" fmla="*/ 3920038 w 4239875"/>
              <a:gd name="connsiteY20041" fmla="*/ 742972 h 4527226"/>
              <a:gd name="connsiteX20042" fmla="*/ 3916158 w 4239875"/>
              <a:gd name="connsiteY20042" fmla="*/ 762036 h 4527226"/>
              <a:gd name="connsiteX20043" fmla="*/ 3921416 w 4239875"/>
              <a:gd name="connsiteY20043" fmla="*/ 751997 h 4527226"/>
              <a:gd name="connsiteX20044" fmla="*/ 3946082 w 4239875"/>
              <a:gd name="connsiteY20044" fmla="*/ 681793 h 4527226"/>
              <a:gd name="connsiteX20045" fmla="*/ 3956517 w 4239875"/>
              <a:gd name="connsiteY20045" fmla="*/ 663517 h 4527226"/>
              <a:gd name="connsiteX20046" fmla="*/ 3975963 w 4239875"/>
              <a:gd name="connsiteY20046" fmla="*/ 601259 h 4527226"/>
              <a:gd name="connsiteX20047" fmla="*/ 3968285 w 4239875"/>
              <a:gd name="connsiteY20047" fmla="*/ 637588 h 4527226"/>
              <a:gd name="connsiteX20048" fmla="*/ 3957895 w 4239875"/>
              <a:gd name="connsiteY20048" fmla="*/ 672542 h 4527226"/>
              <a:gd name="connsiteX20049" fmla="*/ 3974756 w 4239875"/>
              <a:gd name="connsiteY20049" fmla="*/ 623788 h 4527226"/>
              <a:gd name="connsiteX20050" fmla="*/ 4010979 w 4239875"/>
              <a:gd name="connsiteY20050" fmla="*/ 498193 h 4527226"/>
              <a:gd name="connsiteX20051" fmla="*/ 4020918 w 4239875"/>
              <a:gd name="connsiteY20051" fmla="*/ 474330 h 4527226"/>
              <a:gd name="connsiteX20052" fmla="*/ 4009545 w 4239875"/>
              <a:gd name="connsiteY20052" fmla="*/ 516884 h 4527226"/>
              <a:gd name="connsiteX20053" fmla="*/ 3980364 w 4239875"/>
              <a:gd name="connsiteY20053" fmla="*/ 630083 h 4527226"/>
              <a:gd name="connsiteX20054" fmla="*/ 3979031 w 4239875"/>
              <a:gd name="connsiteY20054" fmla="*/ 637735 h 4527226"/>
              <a:gd name="connsiteX20055" fmla="*/ 3997803 w 4239875"/>
              <a:gd name="connsiteY20055" fmla="*/ 585115 h 4527226"/>
              <a:gd name="connsiteX20056" fmla="*/ 4011591 w 4239875"/>
              <a:gd name="connsiteY20056" fmla="*/ 534281 h 4527226"/>
              <a:gd name="connsiteX20057" fmla="*/ 4014256 w 4239875"/>
              <a:gd name="connsiteY20057" fmla="*/ 534827 h 4527226"/>
              <a:gd name="connsiteX20058" fmla="*/ 4017737 w 4239875"/>
              <a:gd name="connsiteY20058" fmla="*/ 530832 h 4527226"/>
              <a:gd name="connsiteX20059" fmla="*/ 4012890 w 4239875"/>
              <a:gd name="connsiteY20059" fmla="*/ 529494 h 4527226"/>
              <a:gd name="connsiteX20060" fmla="*/ 4015613 w 4239875"/>
              <a:gd name="connsiteY20060" fmla="*/ 519457 h 4527226"/>
              <a:gd name="connsiteX20061" fmla="*/ 4034256 w 4239875"/>
              <a:gd name="connsiteY20061" fmla="*/ 446970 h 4527226"/>
              <a:gd name="connsiteX20062" fmla="*/ 4035388 w 4239875"/>
              <a:gd name="connsiteY20062" fmla="*/ 442831 h 4527226"/>
              <a:gd name="connsiteX20063" fmla="*/ 4036106 w 4239875"/>
              <a:gd name="connsiteY20063" fmla="*/ 440515 h 4527226"/>
              <a:gd name="connsiteX20064" fmla="*/ 4036626 w 4239875"/>
              <a:gd name="connsiteY20064" fmla="*/ 441095 h 4527226"/>
              <a:gd name="connsiteX20065" fmla="*/ 4036236 w 4239875"/>
              <a:gd name="connsiteY20065" fmla="*/ 440094 h 4527226"/>
              <a:gd name="connsiteX20066" fmla="*/ 4038098 w 4239875"/>
              <a:gd name="connsiteY20066" fmla="*/ 434094 h 4527226"/>
              <a:gd name="connsiteX20067" fmla="*/ 4044113 w 4239875"/>
              <a:gd name="connsiteY20067" fmla="*/ 424908 h 4527226"/>
              <a:gd name="connsiteX20068" fmla="*/ 4042495 w 4239875"/>
              <a:gd name="connsiteY20068" fmla="*/ 432265 h 4527226"/>
              <a:gd name="connsiteX20069" fmla="*/ 4037321 w 4239875"/>
              <a:gd name="connsiteY20069" fmla="*/ 441843 h 4527226"/>
              <a:gd name="connsiteX20070" fmla="*/ 4034054 w 4239875"/>
              <a:gd name="connsiteY20070" fmla="*/ 450276 h 4527226"/>
              <a:gd name="connsiteX20071" fmla="*/ 4037907 w 4239875"/>
              <a:gd name="connsiteY20071" fmla="*/ 449306 h 4527226"/>
              <a:gd name="connsiteX20072" fmla="*/ 4037151 w 4239875"/>
              <a:gd name="connsiteY20072" fmla="*/ 451891 h 4527226"/>
              <a:gd name="connsiteX20073" fmla="*/ 4034687 w 4239875"/>
              <a:gd name="connsiteY20073" fmla="*/ 477888 h 4527226"/>
              <a:gd name="connsiteX20074" fmla="*/ 4039913 w 4239875"/>
              <a:gd name="connsiteY20074" fmla="*/ 461785 h 4527226"/>
              <a:gd name="connsiteX20075" fmla="*/ 4040173 w 4239875"/>
              <a:gd name="connsiteY20075" fmla="*/ 460669 h 4527226"/>
              <a:gd name="connsiteX20076" fmla="*/ 4041042 w 4239875"/>
              <a:gd name="connsiteY20076" fmla="*/ 468084 h 4527226"/>
              <a:gd name="connsiteX20077" fmla="*/ 4038455 w 4239875"/>
              <a:gd name="connsiteY20077" fmla="*/ 479478 h 4527226"/>
              <a:gd name="connsiteX20078" fmla="*/ 4035844 w 4239875"/>
              <a:gd name="connsiteY20078" fmla="*/ 478765 h 4527226"/>
              <a:gd name="connsiteX20079" fmla="*/ 4028325 w 4239875"/>
              <a:gd name="connsiteY20079" fmla="*/ 483813 h 4527226"/>
              <a:gd name="connsiteX20080" fmla="*/ 4026945 w 4239875"/>
              <a:gd name="connsiteY20080" fmla="*/ 489499 h 4527226"/>
              <a:gd name="connsiteX20081" fmla="*/ 4034423 w 4239875"/>
              <a:gd name="connsiteY20081" fmla="*/ 495197 h 4527226"/>
              <a:gd name="connsiteX20082" fmla="*/ 4034709 w 4239875"/>
              <a:gd name="connsiteY20082" fmla="*/ 494875 h 4527226"/>
              <a:gd name="connsiteX20083" fmla="*/ 4016969 w 4239875"/>
              <a:gd name="connsiteY20083" fmla="*/ 565503 h 4527226"/>
              <a:gd name="connsiteX20084" fmla="*/ 4013806 w 4239875"/>
              <a:gd name="connsiteY20084" fmla="*/ 575223 h 4527226"/>
              <a:gd name="connsiteX20085" fmla="*/ 4019065 w 4239875"/>
              <a:gd name="connsiteY20085" fmla="*/ 565184 h 4527226"/>
              <a:gd name="connsiteX20086" fmla="*/ 4039284 w 4239875"/>
              <a:gd name="connsiteY20086" fmla="*/ 492195 h 4527226"/>
              <a:gd name="connsiteX20087" fmla="*/ 4040441 w 4239875"/>
              <a:gd name="connsiteY20087" fmla="*/ 488432 h 4527226"/>
              <a:gd name="connsiteX20088" fmla="*/ 4046460 w 4239875"/>
              <a:gd name="connsiteY20088" fmla="*/ 481665 h 4527226"/>
              <a:gd name="connsiteX20089" fmla="*/ 4042824 w 4239875"/>
              <a:gd name="connsiteY20089" fmla="*/ 480672 h 4527226"/>
              <a:gd name="connsiteX20090" fmla="*/ 4046340 w 4239875"/>
              <a:gd name="connsiteY20090" fmla="*/ 469225 h 4527226"/>
              <a:gd name="connsiteX20091" fmla="*/ 4051382 w 4239875"/>
              <a:gd name="connsiteY20091" fmla="*/ 467816 h 4527226"/>
              <a:gd name="connsiteX20092" fmla="*/ 4043420 w 4239875"/>
              <a:gd name="connsiteY20092" fmla="*/ 497336 h 4527226"/>
              <a:gd name="connsiteX20093" fmla="*/ 4026811 w 4239875"/>
              <a:gd name="connsiteY20093" fmla="*/ 557143 h 4527226"/>
              <a:gd name="connsiteX20094" fmla="*/ 4025289 w 4239875"/>
              <a:gd name="connsiteY20094" fmla="*/ 558280 h 4527226"/>
              <a:gd name="connsiteX20095" fmla="*/ 4022184 w 4239875"/>
              <a:gd name="connsiteY20095" fmla="*/ 563862 h 4527226"/>
              <a:gd name="connsiteX20096" fmla="*/ 4025096 w 4239875"/>
              <a:gd name="connsiteY20096" fmla="*/ 563319 h 4527226"/>
              <a:gd name="connsiteX20097" fmla="*/ 4021021 w 4239875"/>
              <a:gd name="connsiteY20097" fmla="*/ 577994 h 4527226"/>
              <a:gd name="connsiteX20098" fmla="*/ 4020360 w 4239875"/>
              <a:gd name="connsiteY20098" fmla="*/ 581076 h 4527226"/>
              <a:gd name="connsiteX20099" fmla="*/ 4019689 w 4239875"/>
              <a:gd name="connsiteY20099" fmla="*/ 580138 h 4527226"/>
              <a:gd name="connsiteX20100" fmla="*/ 4011780 w 4239875"/>
              <a:gd name="connsiteY20100" fmla="*/ 597023 h 4527226"/>
              <a:gd name="connsiteX20101" fmla="*/ 4018212 w 4239875"/>
              <a:gd name="connsiteY20101" fmla="*/ 593770 h 4527226"/>
              <a:gd name="connsiteX20102" fmla="*/ 4018124 w 4239875"/>
              <a:gd name="connsiteY20102" fmla="*/ 597541 h 4527226"/>
              <a:gd name="connsiteX20103" fmla="*/ 4020118 w 4239875"/>
              <a:gd name="connsiteY20103" fmla="*/ 600178 h 4527226"/>
              <a:gd name="connsiteX20104" fmla="*/ 4027657 w 4239875"/>
              <a:gd name="connsiteY20104" fmla="*/ 576980 h 4527226"/>
              <a:gd name="connsiteX20105" fmla="*/ 4030355 w 4239875"/>
              <a:gd name="connsiteY20105" fmla="*/ 567601 h 4527226"/>
              <a:gd name="connsiteX20106" fmla="*/ 4033581 w 4239875"/>
              <a:gd name="connsiteY20106" fmla="*/ 564363 h 4527226"/>
              <a:gd name="connsiteX20107" fmla="*/ 4034241 w 4239875"/>
              <a:gd name="connsiteY20107" fmla="*/ 562981 h 4527226"/>
              <a:gd name="connsiteX20108" fmla="*/ 4033167 w 4239875"/>
              <a:gd name="connsiteY20108" fmla="*/ 567424 h 4527226"/>
              <a:gd name="connsiteX20109" fmla="*/ 4016054 w 4239875"/>
              <a:gd name="connsiteY20109" fmla="*/ 632082 h 4527226"/>
              <a:gd name="connsiteX20110" fmla="*/ 4015409 w 4239875"/>
              <a:gd name="connsiteY20110" fmla="*/ 634122 h 4527226"/>
              <a:gd name="connsiteX20111" fmla="*/ 4013650 w 4239875"/>
              <a:gd name="connsiteY20111" fmla="*/ 637788 h 4527226"/>
              <a:gd name="connsiteX20112" fmla="*/ 4014289 w 4239875"/>
              <a:gd name="connsiteY20112" fmla="*/ 637663 h 4527226"/>
              <a:gd name="connsiteX20113" fmla="*/ 4007066 w 4239875"/>
              <a:gd name="connsiteY20113" fmla="*/ 660510 h 4527226"/>
              <a:gd name="connsiteX20114" fmla="*/ 4005948 w 4239875"/>
              <a:gd name="connsiteY20114" fmla="*/ 662280 h 4527226"/>
              <a:gd name="connsiteX20115" fmla="*/ 4006494 w 4239875"/>
              <a:gd name="connsiteY20115" fmla="*/ 662316 h 4527226"/>
              <a:gd name="connsiteX20116" fmla="*/ 4000909 w 4239875"/>
              <a:gd name="connsiteY20116" fmla="*/ 679983 h 4527226"/>
              <a:gd name="connsiteX20117" fmla="*/ 3994886 w 4239875"/>
              <a:gd name="connsiteY20117" fmla="*/ 679964 h 4527226"/>
              <a:gd name="connsiteX20118" fmla="*/ 3991667 w 4239875"/>
              <a:gd name="connsiteY20118" fmla="*/ 680353 h 4527226"/>
              <a:gd name="connsiteX20119" fmla="*/ 3990568 w 4239875"/>
              <a:gd name="connsiteY20119" fmla="*/ 687369 h 4527226"/>
              <a:gd name="connsiteX20120" fmla="*/ 3989922 w 4239875"/>
              <a:gd name="connsiteY20120" fmla="*/ 686717 h 4527226"/>
              <a:gd name="connsiteX20121" fmla="*/ 3989280 w 4239875"/>
              <a:gd name="connsiteY20121" fmla="*/ 686937 h 4527226"/>
              <a:gd name="connsiteX20122" fmla="*/ 3990463 w 4239875"/>
              <a:gd name="connsiteY20122" fmla="*/ 688039 h 4527226"/>
              <a:gd name="connsiteX20123" fmla="*/ 3988521 w 4239875"/>
              <a:gd name="connsiteY20123" fmla="*/ 700429 h 4527226"/>
              <a:gd name="connsiteX20124" fmla="*/ 3987084 w 4239875"/>
              <a:gd name="connsiteY20124" fmla="*/ 703164 h 4527226"/>
              <a:gd name="connsiteX20125" fmla="*/ 3988368 w 4239875"/>
              <a:gd name="connsiteY20125" fmla="*/ 701412 h 4527226"/>
              <a:gd name="connsiteX20126" fmla="*/ 3985861 w 4239875"/>
              <a:gd name="connsiteY20126" fmla="*/ 717403 h 4527226"/>
              <a:gd name="connsiteX20127" fmla="*/ 3964583 w 4239875"/>
              <a:gd name="connsiteY20127" fmla="*/ 750986 h 4527226"/>
              <a:gd name="connsiteX20128" fmla="*/ 3963282 w 4239875"/>
              <a:gd name="connsiteY20128" fmla="*/ 753289 h 4527226"/>
              <a:gd name="connsiteX20129" fmla="*/ 3965484 w 4239875"/>
              <a:gd name="connsiteY20129" fmla="*/ 737019 h 4527226"/>
              <a:gd name="connsiteX20130" fmla="*/ 3977424 w 4239875"/>
              <a:gd name="connsiteY20130" fmla="*/ 699035 h 4527226"/>
              <a:gd name="connsiteX20131" fmla="*/ 3983140 w 4239875"/>
              <a:gd name="connsiteY20131" fmla="*/ 682098 h 4527226"/>
              <a:gd name="connsiteX20132" fmla="*/ 3983456 w 4239875"/>
              <a:gd name="connsiteY20132" fmla="*/ 680775 h 4527226"/>
              <a:gd name="connsiteX20133" fmla="*/ 3971647 w 4239875"/>
              <a:gd name="connsiteY20133" fmla="*/ 675199 h 4527226"/>
              <a:gd name="connsiteX20134" fmla="*/ 3961938 w 4239875"/>
              <a:gd name="connsiteY20134" fmla="*/ 678200 h 4527226"/>
              <a:gd name="connsiteX20135" fmla="*/ 3958807 w 4239875"/>
              <a:gd name="connsiteY20135" fmla="*/ 687598 h 4527226"/>
              <a:gd name="connsiteX20136" fmla="*/ 3968107 w 4239875"/>
              <a:gd name="connsiteY20136" fmla="*/ 690985 h 4527226"/>
              <a:gd name="connsiteX20137" fmla="*/ 3977748 w 4239875"/>
              <a:gd name="connsiteY20137" fmla="*/ 687239 h 4527226"/>
              <a:gd name="connsiteX20138" fmla="*/ 3975075 w 4239875"/>
              <a:gd name="connsiteY20138" fmla="*/ 702724 h 4527226"/>
              <a:gd name="connsiteX20139" fmla="*/ 3972015 w 4239875"/>
              <a:gd name="connsiteY20139" fmla="*/ 709986 h 4527226"/>
              <a:gd name="connsiteX20140" fmla="*/ 3970819 w 4239875"/>
              <a:gd name="connsiteY20140" fmla="*/ 711265 h 4527226"/>
              <a:gd name="connsiteX20141" fmla="*/ 3971163 w 4239875"/>
              <a:gd name="connsiteY20141" fmla="*/ 711669 h 4527226"/>
              <a:gd name="connsiteX20142" fmla="*/ 3971526 w 4239875"/>
              <a:gd name="connsiteY20142" fmla="*/ 711142 h 4527226"/>
              <a:gd name="connsiteX20143" fmla="*/ 3971535 w 4239875"/>
              <a:gd name="connsiteY20143" fmla="*/ 711125 h 4527226"/>
              <a:gd name="connsiteX20144" fmla="*/ 3969559 w 4239875"/>
              <a:gd name="connsiteY20144" fmla="*/ 715812 h 4527226"/>
              <a:gd name="connsiteX20145" fmla="*/ 3960152 w 4239875"/>
              <a:gd name="connsiteY20145" fmla="*/ 745611 h 4527226"/>
              <a:gd name="connsiteX20146" fmla="*/ 3961135 w 4239875"/>
              <a:gd name="connsiteY20146" fmla="*/ 756295 h 4527226"/>
              <a:gd name="connsiteX20147" fmla="*/ 3961415 w 4239875"/>
              <a:gd name="connsiteY20147" fmla="*/ 756593 h 4527226"/>
              <a:gd name="connsiteX20148" fmla="*/ 3953997 w 4239875"/>
              <a:gd name="connsiteY20148" fmla="*/ 769722 h 4527226"/>
              <a:gd name="connsiteX20149" fmla="*/ 3950020 w 4239875"/>
              <a:gd name="connsiteY20149" fmla="*/ 781399 h 4527226"/>
              <a:gd name="connsiteX20150" fmla="*/ 3946475 w 4239875"/>
              <a:gd name="connsiteY20150" fmla="*/ 781205 h 4527226"/>
              <a:gd name="connsiteX20151" fmla="*/ 3949342 w 4239875"/>
              <a:gd name="connsiteY20151" fmla="*/ 783390 h 4527226"/>
              <a:gd name="connsiteX20152" fmla="*/ 3947517 w 4239875"/>
              <a:gd name="connsiteY20152" fmla="*/ 788749 h 4527226"/>
              <a:gd name="connsiteX20153" fmla="*/ 3946956 w 4239875"/>
              <a:gd name="connsiteY20153" fmla="*/ 788418 h 4527226"/>
              <a:gd name="connsiteX20154" fmla="*/ 3944013 w 4239875"/>
              <a:gd name="connsiteY20154" fmla="*/ 786680 h 4527226"/>
              <a:gd name="connsiteX20155" fmla="*/ 3944270 w 4239875"/>
              <a:gd name="connsiteY20155" fmla="*/ 798282 h 4527226"/>
              <a:gd name="connsiteX20156" fmla="*/ 3942249 w 4239875"/>
              <a:gd name="connsiteY20156" fmla="*/ 804219 h 4527226"/>
              <a:gd name="connsiteX20157" fmla="*/ 3939364 w 4239875"/>
              <a:gd name="connsiteY20157" fmla="*/ 802021 h 4527226"/>
              <a:gd name="connsiteX20158" fmla="*/ 3936231 w 4239875"/>
              <a:gd name="connsiteY20158" fmla="*/ 807806 h 4527226"/>
              <a:gd name="connsiteX20159" fmla="*/ 3936155 w 4239875"/>
              <a:gd name="connsiteY20159" fmla="*/ 808309 h 4527226"/>
              <a:gd name="connsiteX20160" fmla="*/ 3935573 w 4239875"/>
              <a:gd name="connsiteY20160" fmla="*/ 810278 h 4527226"/>
              <a:gd name="connsiteX20161" fmla="*/ 3937622 w 4239875"/>
              <a:gd name="connsiteY20161" fmla="*/ 810999 h 4527226"/>
              <a:gd name="connsiteX20162" fmla="*/ 3939640 w 4239875"/>
              <a:gd name="connsiteY20162" fmla="*/ 813905 h 4527226"/>
              <a:gd name="connsiteX20163" fmla="*/ 3935743 w 4239875"/>
              <a:gd name="connsiteY20163" fmla="*/ 814576 h 4527226"/>
              <a:gd name="connsiteX20164" fmla="*/ 3935139 w 4239875"/>
              <a:gd name="connsiteY20164" fmla="*/ 812604 h 4527226"/>
              <a:gd name="connsiteX20165" fmla="*/ 3934954 w 4239875"/>
              <a:gd name="connsiteY20165" fmla="*/ 818846 h 4527226"/>
              <a:gd name="connsiteX20166" fmla="*/ 3940761 w 4239875"/>
              <a:gd name="connsiteY20166" fmla="*/ 830722 h 4527226"/>
              <a:gd name="connsiteX20167" fmla="*/ 3929732 w 4239875"/>
              <a:gd name="connsiteY20167" fmla="*/ 827909 h 4527226"/>
              <a:gd name="connsiteX20168" fmla="*/ 3936513 w 4239875"/>
              <a:gd name="connsiteY20168" fmla="*/ 840760 h 4527226"/>
              <a:gd name="connsiteX20169" fmla="*/ 3939851 w 4239875"/>
              <a:gd name="connsiteY20169" fmla="*/ 848160 h 4527226"/>
              <a:gd name="connsiteX20170" fmla="*/ 3936398 w 4239875"/>
              <a:gd name="connsiteY20170" fmla="*/ 853921 h 4527226"/>
              <a:gd name="connsiteX20171" fmla="*/ 3935613 w 4239875"/>
              <a:gd name="connsiteY20171" fmla="*/ 850733 h 4527226"/>
              <a:gd name="connsiteX20172" fmla="*/ 3930134 w 4239875"/>
              <a:gd name="connsiteY20172" fmla="*/ 845294 h 4527226"/>
              <a:gd name="connsiteX20173" fmla="*/ 3930658 w 4239875"/>
              <a:gd name="connsiteY20173" fmla="*/ 860414 h 4527226"/>
              <a:gd name="connsiteX20174" fmla="*/ 3934891 w 4239875"/>
              <a:gd name="connsiteY20174" fmla="*/ 856459 h 4527226"/>
              <a:gd name="connsiteX20175" fmla="*/ 3927679 w 4239875"/>
              <a:gd name="connsiteY20175" fmla="*/ 868611 h 4527226"/>
              <a:gd name="connsiteX20176" fmla="*/ 3923747 w 4239875"/>
              <a:gd name="connsiteY20176" fmla="*/ 875727 h 4527226"/>
              <a:gd name="connsiteX20177" fmla="*/ 3927222 w 4239875"/>
              <a:gd name="connsiteY20177" fmla="*/ 875255 h 4527226"/>
              <a:gd name="connsiteX20178" fmla="*/ 3928317 w 4239875"/>
              <a:gd name="connsiteY20178" fmla="*/ 877337 h 4527226"/>
              <a:gd name="connsiteX20179" fmla="*/ 3926568 w 4239875"/>
              <a:gd name="connsiteY20179" fmla="*/ 879440 h 4527226"/>
              <a:gd name="connsiteX20180" fmla="*/ 3919099 w 4239875"/>
              <a:gd name="connsiteY20180" fmla="*/ 876000 h 4527226"/>
              <a:gd name="connsiteX20181" fmla="*/ 3931686 w 4239875"/>
              <a:gd name="connsiteY20181" fmla="*/ 884067 h 4527226"/>
              <a:gd name="connsiteX20182" fmla="*/ 3932477 w 4239875"/>
              <a:gd name="connsiteY20182" fmla="*/ 881414 h 4527226"/>
              <a:gd name="connsiteX20183" fmla="*/ 3930926 w 4239875"/>
              <a:gd name="connsiteY20183" fmla="*/ 874254 h 4527226"/>
              <a:gd name="connsiteX20184" fmla="*/ 3935989 w 4239875"/>
              <a:gd name="connsiteY20184" fmla="*/ 871575 h 4527226"/>
              <a:gd name="connsiteX20185" fmla="*/ 3945813 w 4239875"/>
              <a:gd name="connsiteY20185" fmla="*/ 859320 h 4527226"/>
              <a:gd name="connsiteX20186" fmla="*/ 3943843 w 4239875"/>
              <a:gd name="connsiteY20186" fmla="*/ 865461 h 4527226"/>
              <a:gd name="connsiteX20187" fmla="*/ 3947710 w 4239875"/>
              <a:gd name="connsiteY20187" fmla="*/ 860113 h 4527226"/>
              <a:gd name="connsiteX20188" fmla="*/ 3957956 w 4239875"/>
              <a:gd name="connsiteY20188" fmla="*/ 837174 h 4527226"/>
              <a:gd name="connsiteX20189" fmla="*/ 3959845 w 4239875"/>
              <a:gd name="connsiteY20189" fmla="*/ 833727 h 4527226"/>
              <a:gd name="connsiteX20190" fmla="*/ 3955355 w 4239875"/>
              <a:gd name="connsiteY20190" fmla="*/ 848034 h 4527226"/>
              <a:gd name="connsiteX20191" fmla="*/ 3955955 w 4239875"/>
              <a:gd name="connsiteY20191" fmla="*/ 847069 h 4527226"/>
              <a:gd name="connsiteX20192" fmla="*/ 3960716 w 4239875"/>
              <a:gd name="connsiteY20192" fmla="*/ 838971 h 4527226"/>
              <a:gd name="connsiteX20193" fmla="*/ 3978760 w 4239875"/>
              <a:gd name="connsiteY20193" fmla="*/ 810915 h 4527226"/>
              <a:gd name="connsiteX20194" fmla="*/ 4025229 w 4239875"/>
              <a:gd name="connsiteY20194" fmla="*/ 739389 h 4527226"/>
              <a:gd name="connsiteX20195" fmla="*/ 4028330 w 4239875"/>
              <a:gd name="connsiteY20195" fmla="*/ 734626 h 4527226"/>
              <a:gd name="connsiteX20196" fmla="*/ 4027848 w 4239875"/>
              <a:gd name="connsiteY20196" fmla="*/ 740729 h 4527226"/>
              <a:gd name="connsiteX20197" fmla="*/ 4027873 w 4239875"/>
              <a:gd name="connsiteY20197" fmla="*/ 742857 h 4527226"/>
              <a:gd name="connsiteX20198" fmla="*/ 4018698 w 4239875"/>
              <a:gd name="connsiteY20198" fmla="*/ 757987 h 4527226"/>
              <a:gd name="connsiteX20199" fmla="*/ 3994752 w 4239875"/>
              <a:gd name="connsiteY20199" fmla="*/ 797249 h 4527226"/>
              <a:gd name="connsiteX20200" fmla="*/ 4001143 w 4239875"/>
              <a:gd name="connsiteY20200" fmla="*/ 805894 h 4527226"/>
              <a:gd name="connsiteX20201" fmla="*/ 3992100 w 4239875"/>
              <a:gd name="connsiteY20201" fmla="*/ 824807 h 4527226"/>
              <a:gd name="connsiteX20202" fmla="*/ 3985175 w 4239875"/>
              <a:gd name="connsiteY20202" fmla="*/ 844137 h 4527226"/>
              <a:gd name="connsiteX20203" fmla="*/ 3954852 w 4239875"/>
              <a:gd name="connsiteY20203" fmla="*/ 898629 h 4527226"/>
              <a:gd name="connsiteX20204" fmla="*/ 3951231 w 4239875"/>
              <a:gd name="connsiteY20204" fmla="*/ 908546 h 4527226"/>
              <a:gd name="connsiteX20205" fmla="*/ 3951497 w 4239875"/>
              <a:gd name="connsiteY20205" fmla="*/ 909082 h 4527226"/>
              <a:gd name="connsiteX20206" fmla="*/ 3964487 w 4239875"/>
              <a:gd name="connsiteY20206" fmla="*/ 882112 h 4527226"/>
              <a:gd name="connsiteX20207" fmla="*/ 3978543 w 4239875"/>
              <a:gd name="connsiteY20207" fmla="*/ 859786 h 4527226"/>
              <a:gd name="connsiteX20208" fmla="*/ 3987037 w 4239875"/>
              <a:gd name="connsiteY20208" fmla="*/ 855631 h 4527226"/>
              <a:gd name="connsiteX20209" fmla="*/ 3997676 w 4239875"/>
              <a:gd name="connsiteY20209" fmla="*/ 838415 h 4527226"/>
              <a:gd name="connsiteX20210" fmla="*/ 4009139 w 4239875"/>
              <a:gd name="connsiteY20210" fmla="*/ 827599 h 4527226"/>
              <a:gd name="connsiteX20211" fmla="*/ 4007193 w 4239875"/>
              <a:gd name="connsiteY20211" fmla="*/ 831052 h 4527226"/>
              <a:gd name="connsiteX20212" fmla="*/ 4004447 w 4239875"/>
              <a:gd name="connsiteY20212" fmla="*/ 834657 h 4527226"/>
              <a:gd name="connsiteX20213" fmla="*/ 4005057 w 4239875"/>
              <a:gd name="connsiteY20213" fmla="*/ 834846 h 4527226"/>
              <a:gd name="connsiteX20214" fmla="*/ 4000980 w 4239875"/>
              <a:gd name="connsiteY20214" fmla="*/ 842083 h 4527226"/>
              <a:gd name="connsiteX20215" fmla="*/ 3993464 w 4239875"/>
              <a:gd name="connsiteY20215" fmla="*/ 852651 h 4527226"/>
              <a:gd name="connsiteX20216" fmla="*/ 3991575 w 4239875"/>
              <a:gd name="connsiteY20216" fmla="*/ 864144 h 4527226"/>
              <a:gd name="connsiteX20217" fmla="*/ 3984120 w 4239875"/>
              <a:gd name="connsiteY20217" fmla="*/ 873394 h 4527226"/>
              <a:gd name="connsiteX20218" fmla="*/ 3982276 w 4239875"/>
              <a:gd name="connsiteY20218" fmla="*/ 884626 h 4527226"/>
              <a:gd name="connsiteX20219" fmla="*/ 3968152 w 4239875"/>
              <a:gd name="connsiteY20219" fmla="*/ 911637 h 4527226"/>
              <a:gd name="connsiteX20220" fmla="*/ 3959436 w 4239875"/>
              <a:gd name="connsiteY20220" fmla="*/ 929155 h 4527226"/>
              <a:gd name="connsiteX20221" fmla="*/ 3959927 w 4239875"/>
              <a:gd name="connsiteY20221" fmla="*/ 932430 h 4527226"/>
              <a:gd name="connsiteX20222" fmla="*/ 3961271 w 4239875"/>
              <a:gd name="connsiteY20222" fmla="*/ 930704 h 4527226"/>
              <a:gd name="connsiteX20223" fmla="*/ 3993694 w 4239875"/>
              <a:gd name="connsiteY20223" fmla="*/ 874071 h 4527226"/>
              <a:gd name="connsiteX20224" fmla="*/ 4008533 w 4239875"/>
              <a:gd name="connsiteY20224" fmla="*/ 850546 h 4527226"/>
              <a:gd name="connsiteX20225" fmla="*/ 4012504 w 4239875"/>
              <a:gd name="connsiteY20225" fmla="*/ 844726 h 4527226"/>
              <a:gd name="connsiteX20226" fmla="*/ 4012104 w 4239875"/>
              <a:gd name="connsiteY20226" fmla="*/ 846135 h 4527226"/>
              <a:gd name="connsiteX20227" fmla="*/ 4008836 w 4239875"/>
              <a:gd name="connsiteY20227" fmla="*/ 857837 h 4527226"/>
              <a:gd name="connsiteX20228" fmla="*/ 3999820 w 4239875"/>
              <a:gd name="connsiteY20228" fmla="*/ 872919 h 4527226"/>
              <a:gd name="connsiteX20229" fmla="*/ 3998265 w 4239875"/>
              <a:gd name="connsiteY20229" fmla="*/ 875433 h 4527226"/>
              <a:gd name="connsiteX20230" fmla="*/ 4000358 w 4239875"/>
              <a:gd name="connsiteY20230" fmla="*/ 864629 h 4527226"/>
              <a:gd name="connsiteX20231" fmla="*/ 3974633 w 4239875"/>
              <a:gd name="connsiteY20231" fmla="*/ 924745 h 4527226"/>
              <a:gd name="connsiteX20232" fmla="*/ 3970600 w 4239875"/>
              <a:gd name="connsiteY20232" fmla="*/ 945867 h 4527226"/>
              <a:gd name="connsiteX20233" fmla="*/ 3979239 w 4239875"/>
              <a:gd name="connsiteY20233" fmla="*/ 950354 h 4527226"/>
              <a:gd name="connsiteX20234" fmla="*/ 3982648 w 4239875"/>
              <a:gd name="connsiteY20234" fmla="*/ 947291 h 4527226"/>
              <a:gd name="connsiteX20235" fmla="*/ 3978219 w 4239875"/>
              <a:gd name="connsiteY20235" fmla="*/ 962534 h 4527226"/>
              <a:gd name="connsiteX20236" fmla="*/ 3967940 w 4239875"/>
              <a:gd name="connsiteY20236" fmla="*/ 954704 h 4527226"/>
              <a:gd name="connsiteX20237" fmla="*/ 3968229 w 4239875"/>
              <a:gd name="connsiteY20237" fmla="*/ 985121 h 4527226"/>
              <a:gd name="connsiteX20238" fmla="*/ 3973083 w 4239875"/>
              <a:gd name="connsiteY20238" fmla="*/ 969946 h 4527226"/>
              <a:gd name="connsiteX20239" fmla="*/ 3977903 w 4239875"/>
              <a:gd name="connsiteY20239" fmla="*/ 963622 h 4527226"/>
              <a:gd name="connsiteX20240" fmla="*/ 3976001 w 4239875"/>
              <a:gd name="connsiteY20240" fmla="*/ 970169 h 4527226"/>
              <a:gd name="connsiteX20241" fmla="*/ 3982497 w 4239875"/>
              <a:gd name="connsiteY20241" fmla="*/ 957932 h 4527226"/>
              <a:gd name="connsiteX20242" fmla="*/ 4007752 w 4239875"/>
              <a:gd name="connsiteY20242" fmla="*/ 883009 h 4527226"/>
              <a:gd name="connsiteX20243" fmla="*/ 4012037 w 4239875"/>
              <a:gd name="connsiteY20243" fmla="*/ 877941 h 4527226"/>
              <a:gd name="connsiteX20244" fmla="*/ 4011739 w 4239875"/>
              <a:gd name="connsiteY20244" fmla="*/ 879772 h 4527226"/>
              <a:gd name="connsiteX20245" fmla="*/ 4011144 w 4239875"/>
              <a:gd name="connsiteY20245" fmla="*/ 878313 h 4527226"/>
              <a:gd name="connsiteX20246" fmla="*/ 4008159 w 4239875"/>
              <a:gd name="connsiteY20246" fmla="*/ 886674 h 4527226"/>
              <a:gd name="connsiteX20247" fmla="*/ 4010827 w 4239875"/>
              <a:gd name="connsiteY20247" fmla="*/ 885390 h 4527226"/>
              <a:gd name="connsiteX20248" fmla="*/ 4009728 w 4239875"/>
              <a:gd name="connsiteY20248" fmla="*/ 892161 h 4527226"/>
              <a:gd name="connsiteX20249" fmla="*/ 4002975 w 4239875"/>
              <a:gd name="connsiteY20249" fmla="*/ 898942 h 4527226"/>
              <a:gd name="connsiteX20250" fmla="*/ 4004272 w 4239875"/>
              <a:gd name="connsiteY20250" fmla="*/ 908284 h 4527226"/>
              <a:gd name="connsiteX20251" fmla="*/ 4006676 w 4239875"/>
              <a:gd name="connsiteY20251" fmla="*/ 903935 h 4527226"/>
              <a:gd name="connsiteX20252" fmla="*/ 3995247 w 4239875"/>
              <a:gd name="connsiteY20252" fmla="*/ 945189 h 4527226"/>
              <a:gd name="connsiteX20253" fmla="*/ 3991890 w 4239875"/>
              <a:gd name="connsiteY20253" fmla="*/ 946805 h 4527226"/>
              <a:gd name="connsiteX20254" fmla="*/ 3993604 w 4239875"/>
              <a:gd name="connsiteY20254" fmla="*/ 951003 h 4527226"/>
              <a:gd name="connsiteX20255" fmla="*/ 3988942 w 4239875"/>
              <a:gd name="connsiteY20255" fmla="*/ 966523 h 4527226"/>
              <a:gd name="connsiteX20256" fmla="*/ 3985018 w 4239875"/>
              <a:gd name="connsiteY20256" fmla="*/ 965450 h 4527226"/>
              <a:gd name="connsiteX20257" fmla="*/ 3981134 w 4239875"/>
              <a:gd name="connsiteY20257" fmla="*/ 969383 h 4527226"/>
              <a:gd name="connsiteX20258" fmla="*/ 3979131 w 4239875"/>
              <a:gd name="connsiteY20258" fmla="*/ 972485 h 4527226"/>
              <a:gd name="connsiteX20259" fmla="*/ 3986833 w 4239875"/>
              <a:gd name="connsiteY20259" fmla="*/ 973545 h 4527226"/>
              <a:gd name="connsiteX20260" fmla="*/ 3976595 w 4239875"/>
              <a:gd name="connsiteY20260" fmla="*/ 1007635 h 4527226"/>
              <a:gd name="connsiteX20261" fmla="*/ 3985109 w 4239875"/>
              <a:gd name="connsiteY20261" fmla="*/ 998015 h 4527226"/>
              <a:gd name="connsiteX20262" fmla="*/ 4015882 w 4239875"/>
              <a:gd name="connsiteY20262" fmla="*/ 902682 h 4527226"/>
              <a:gd name="connsiteX20263" fmla="*/ 3983283 w 4239875"/>
              <a:gd name="connsiteY20263" fmla="*/ 1017859 h 4527226"/>
              <a:gd name="connsiteX20264" fmla="*/ 3980354 w 4239875"/>
              <a:gd name="connsiteY20264" fmla="*/ 1032251 h 4527226"/>
              <a:gd name="connsiteX20265" fmla="*/ 3984323 w 4239875"/>
              <a:gd name="connsiteY20265" fmla="*/ 1024672 h 4527226"/>
              <a:gd name="connsiteX20266" fmla="*/ 4002943 w 4239875"/>
              <a:gd name="connsiteY20266" fmla="*/ 971678 h 4527226"/>
              <a:gd name="connsiteX20267" fmla="*/ 4010818 w 4239875"/>
              <a:gd name="connsiteY20267" fmla="*/ 957881 h 4527226"/>
              <a:gd name="connsiteX20268" fmla="*/ 4025499 w 4239875"/>
              <a:gd name="connsiteY20268" fmla="*/ 910885 h 4527226"/>
              <a:gd name="connsiteX20269" fmla="*/ 4019702 w 4239875"/>
              <a:gd name="connsiteY20269" fmla="*/ 938308 h 4527226"/>
              <a:gd name="connsiteX20270" fmla="*/ 4011860 w 4239875"/>
              <a:gd name="connsiteY20270" fmla="*/ 964694 h 4527226"/>
              <a:gd name="connsiteX20271" fmla="*/ 4024587 w 4239875"/>
              <a:gd name="connsiteY20271" fmla="*/ 927891 h 4527226"/>
              <a:gd name="connsiteX20272" fmla="*/ 4051931 w 4239875"/>
              <a:gd name="connsiteY20272" fmla="*/ 833083 h 4527226"/>
              <a:gd name="connsiteX20273" fmla="*/ 4059434 w 4239875"/>
              <a:gd name="connsiteY20273" fmla="*/ 815069 h 4527226"/>
              <a:gd name="connsiteX20274" fmla="*/ 4050849 w 4239875"/>
              <a:gd name="connsiteY20274" fmla="*/ 847192 h 4527226"/>
              <a:gd name="connsiteX20275" fmla="*/ 4028820 w 4239875"/>
              <a:gd name="connsiteY20275" fmla="*/ 932643 h 4527226"/>
              <a:gd name="connsiteX20276" fmla="*/ 4027813 w 4239875"/>
              <a:gd name="connsiteY20276" fmla="*/ 938418 h 4527226"/>
              <a:gd name="connsiteX20277" fmla="*/ 4032060 w 4239875"/>
              <a:gd name="connsiteY20277" fmla="*/ 932850 h 4527226"/>
              <a:gd name="connsiteX20278" fmla="*/ 4032664 w 4239875"/>
              <a:gd name="connsiteY20278" fmla="*/ 931044 h 4527226"/>
              <a:gd name="connsiteX20279" fmla="*/ 4031394 w 4239875"/>
              <a:gd name="connsiteY20279" fmla="*/ 941536 h 4527226"/>
              <a:gd name="connsiteX20280" fmla="*/ 4036941 w 4239875"/>
              <a:gd name="connsiteY20280" fmla="*/ 952298 h 4527226"/>
              <a:gd name="connsiteX20281" fmla="*/ 4045087 w 4239875"/>
              <a:gd name="connsiteY20281" fmla="*/ 941605 h 4527226"/>
              <a:gd name="connsiteX20282" fmla="*/ 4032876 w 4239875"/>
              <a:gd name="connsiteY20282" fmla="*/ 930411 h 4527226"/>
              <a:gd name="connsiteX20283" fmla="*/ 4035072 w 4239875"/>
              <a:gd name="connsiteY20283" fmla="*/ 923844 h 4527226"/>
              <a:gd name="connsiteX20284" fmla="*/ 4044271 w 4239875"/>
              <a:gd name="connsiteY20284" fmla="*/ 926285 h 4527226"/>
              <a:gd name="connsiteX20285" fmla="*/ 4047722 w 4239875"/>
              <a:gd name="connsiteY20285" fmla="*/ 919512 h 4527226"/>
              <a:gd name="connsiteX20286" fmla="*/ 4052462 w 4239875"/>
              <a:gd name="connsiteY20286" fmla="*/ 904323 h 4527226"/>
              <a:gd name="connsiteX20287" fmla="*/ 4039782 w 4239875"/>
              <a:gd name="connsiteY20287" fmla="*/ 910880 h 4527226"/>
              <a:gd name="connsiteX20288" fmla="*/ 4037859 w 4239875"/>
              <a:gd name="connsiteY20288" fmla="*/ 914345 h 4527226"/>
              <a:gd name="connsiteX20289" fmla="*/ 4040005 w 4239875"/>
              <a:gd name="connsiteY20289" fmla="*/ 906196 h 4527226"/>
              <a:gd name="connsiteX20290" fmla="*/ 4041984 w 4239875"/>
              <a:gd name="connsiteY20290" fmla="*/ 898697 h 4527226"/>
              <a:gd name="connsiteX20291" fmla="*/ 4069500 w 4239875"/>
              <a:gd name="connsiteY20291" fmla="*/ 794417 h 4527226"/>
              <a:gd name="connsiteX20292" fmla="*/ 4076941 w 4239875"/>
              <a:gd name="connsiteY20292" fmla="*/ 777764 h 4527226"/>
              <a:gd name="connsiteX20293" fmla="*/ 4075722 w 4239875"/>
              <a:gd name="connsiteY20293" fmla="*/ 783317 h 4527226"/>
              <a:gd name="connsiteX20294" fmla="*/ 4071817 w 4239875"/>
              <a:gd name="connsiteY20294" fmla="*/ 790547 h 4527226"/>
              <a:gd name="connsiteX20295" fmla="*/ 4069350 w 4239875"/>
              <a:gd name="connsiteY20295" fmla="*/ 796912 h 4527226"/>
              <a:gd name="connsiteX20296" fmla="*/ 4072258 w 4239875"/>
              <a:gd name="connsiteY20296" fmla="*/ 796179 h 4527226"/>
              <a:gd name="connsiteX20297" fmla="*/ 4071687 w 4239875"/>
              <a:gd name="connsiteY20297" fmla="*/ 798131 h 4527226"/>
              <a:gd name="connsiteX20298" fmla="*/ 4069827 w 4239875"/>
              <a:gd name="connsiteY20298" fmla="*/ 817757 h 4527226"/>
              <a:gd name="connsiteX20299" fmla="*/ 4077239 w 4239875"/>
              <a:gd name="connsiteY20299" fmla="*/ 790312 h 4527226"/>
              <a:gd name="connsiteX20300" fmla="*/ 4077753 w 4239875"/>
              <a:gd name="connsiteY20300" fmla="*/ 788605 h 4527226"/>
              <a:gd name="connsiteX20301" fmla="*/ 4077900 w 4239875"/>
              <a:gd name="connsiteY20301" fmla="*/ 788396 h 4527226"/>
              <a:gd name="connsiteX20302" fmla="*/ 4080755 w 4239875"/>
              <a:gd name="connsiteY20302" fmla="*/ 783354 h 4527226"/>
              <a:gd name="connsiteX20303" fmla="*/ 4071807 w 4239875"/>
              <a:gd name="connsiteY20303" fmla="*/ 822768 h 4527226"/>
              <a:gd name="connsiteX20304" fmla="*/ 4067741 w 4239875"/>
              <a:gd name="connsiteY20304" fmla="*/ 838957 h 4527226"/>
              <a:gd name="connsiteX20305" fmla="*/ 4067449 w 4239875"/>
              <a:gd name="connsiteY20305" fmla="*/ 838837 h 4527226"/>
              <a:gd name="connsiteX20306" fmla="*/ 4065692 w 4239875"/>
              <a:gd name="connsiteY20306" fmla="*/ 847111 h 4527226"/>
              <a:gd name="connsiteX20307" fmla="*/ 4056985 w 4239875"/>
              <a:gd name="connsiteY20307" fmla="*/ 881775 h 4527226"/>
              <a:gd name="connsiteX20308" fmla="*/ 4054416 w 4239875"/>
              <a:gd name="connsiteY20308" fmla="*/ 884340 h 4527226"/>
              <a:gd name="connsiteX20309" fmla="*/ 4052312 w 4239875"/>
              <a:gd name="connsiteY20309" fmla="*/ 887514 h 4527226"/>
              <a:gd name="connsiteX20310" fmla="*/ 4053951 w 4239875"/>
              <a:gd name="connsiteY20310" fmla="*/ 887663 h 4527226"/>
              <a:gd name="connsiteX20311" fmla="*/ 4054065 w 4239875"/>
              <a:gd name="connsiteY20311" fmla="*/ 891231 h 4527226"/>
              <a:gd name="connsiteX20312" fmla="*/ 4056050 w 4239875"/>
              <a:gd name="connsiteY20312" fmla="*/ 889048 h 4527226"/>
              <a:gd name="connsiteX20313" fmla="*/ 4056531 w 4239875"/>
              <a:gd name="connsiteY20313" fmla="*/ 887898 h 4527226"/>
              <a:gd name="connsiteX20314" fmla="*/ 4060907 w 4239875"/>
              <a:gd name="connsiteY20314" fmla="*/ 888295 h 4527226"/>
              <a:gd name="connsiteX20315" fmla="*/ 4059511 w 4239875"/>
              <a:gd name="connsiteY20315" fmla="*/ 893323 h 4527226"/>
              <a:gd name="connsiteX20316" fmla="*/ 4058830 w 4239875"/>
              <a:gd name="connsiteY20316" fmla="*/ 910069 h 4527226"/>
              <a:gd name="connsiteX20317" fmla="*/ 4064520 w 4239875"/>
              <a:gd name="connsiteY20317" fmla="*/ 892558 h 4527226"/>
              <a:gd name="connsiteX20318" fmla="*/ 4079679 w 4239875"/>
              <a:gd name="connsiteY20318" fmla="*/ 839866 h 4527226"/>
              <a:gd name="connsiteX20319" fmla="*/ 4068680 w 4239875"/>
              <a:gd name="connsiteY20319" fmla="*/ 885344 h 4527226"/>
              <a:gd name="connsiteX20320" fmla="*/ 4055762 w 4239875"/>
              <a:gd name="connsiteY20320" fmla="*/ 934151 h 4527226"/>
              <a:gd name="connsiteX20321" fmla="*/ 4027813 w 4239875"/>
              <a:gd name="connsiteY20321" fmla="*/ 1025004 h 4527226"/>
              <a:gd name="connsiteX20322" fmla="*/ 4015279 w 4239875"/>
              <a:gd name="connsiteY20322" fmla="*/ 1069254 h 4527226"/>
              <a:gd name="connsiteX20323" fmla="*/ 4012008 w 4239875"/>
              <a:gd name="connsiteY20323" fmla="*/ 1077505 h 4527226"/>
              <a:gd name="connsiteX20324" fmla="*/ 4021806 w 4239875"/>
              <a:gd name="connsiteY20324" fmla="*/ 1043357 h 4527226"/>
              <a:gd name="connsiteX20325" fmla="*/ 4032712 w 4239875"/>
              <a:gd name="connsiteY20325" fmla="*/ 1003867 h 4527226"/>
              <a:gd name="connsiteX20326" fmla="*/ 4038943 w 4239875"/>
              <a:gd name="connsiteY20326" fmla="*/ 979302 h 4527226"/>
              <a:gd name="connsiteX20327" fmla="*/ 4036855 w 4239875"/>
              <a:gd name="connsiteY20327" fmla="*/ 976219 h 4527226"/>
              <a:gd name="connsiteX20328" fmla="*/ 4035260 w 4239875"/>
              <a:gd name="connsiteY20328" fmla="*/ 974612 h 4527226"/>
              <a:gd name="connsiteX20329" fmla="*/ 4037933 w 4239875"/>
              <a:gd name="connsiteY20329" fmla="*/ 969769 h 4527226"/>
              <a:gd name="connsiteX20330" fmla="*/ 4035093 w 4239875"/>
              <a:gd name="connsiteY20330" fmla="*/ 968865 h 4527226"/>
              <a:gd name="connsiteX20331" fmla="*/ 4035482 w 4239875"/>
              <a:gd name="connsiteY20331" fmla="*/ 967236 h 4527226"/>
              <a:gd name="connsiteX20332" fmla="*/ 4034676 w 4239875"/>
              <a:gd name="connsiteY20332" fmla="*/ 968733 h 4527226"/>
              <a:gd name="connsiteX20333" fmla="*/ 4031684 w 4239875"/>
              <a:gd name="connsiteY20333" fmla="*/ 967781 h 4527226"/>
              <a:gd name="connsiteX20334" fmla="*/ 4027144 w 4239875"/>
              <a:gd name="connsiteY20334" fmla="*/ 970855 h 4527226"/>
              <a:gd name="connsiteX20335" fmla="*/ 4021526 w 4239875"/>
              <a:gd name="connsiteY20335" fmla="*/ 980177 h 4527226"/>
              <a:gd name="connsiteX20336" fmla="*/ 4028151 w 4239875"/>
              <a:gd name="connsiteY20336" fmla="*/ 982451 h 4527226"/>
              <a:gd name="connsiteX20337" fmla="*/ 4028202 w 4239875"/>
              <a:gd name="connsiteY20337" fmla="*/ 982416 h 4527226"/>
              <a:gd name="connsiteX20338" fmla="*/ 4023095 w 4239875"/>
              <a:gd name="connsiteY20338" fmla="*/ 995666 h 4527226"/>
              <a:gd name="connsiteX20339" fmla="*/ 4021924 w 4239875"/>
              <a:gd name="connsiteY20339" fmla="*/ 994287 h 4527226"/>
              <a:gd name="connsiteX20340" fmla="*/ 4022658 w 4239875"/>
              <a:gd name="connsiteY20340" fmla="*/ 992809 h 4527226"/>
              <a:gd name="connsiteX20341" fmla="*/ 4021615 w 4239875"/>
              <a:gd name="connsiteY20341" fmla="*/ 993924 h 4527226"/>
              <a:gd name="connsiteX20342" fmla="*/ 4021924 w 4239875"/>
              <a:gd name="connsiteY20342" fmla="*/ 994287 h 4527226"/>
              <a:gd name="connsiteX20343" fmla="*/ 4017746 w 4239875"/>
              <a:gd name="connsiteY20343" fmla="*/ 1002687 h 4527226"/>
              <a:gd name="connsiteX20344" fmla="*/ 4013223 w 4239875"/>
              <a:gd name="connsiteY20344" fmla="*/ 1021075 h 4527226"/>
              <a:gd name="connsiteX20345" fmla="*/ 4008490 w 4239875"/>
              <a:gd name="connsiteY20345" fmla="*/ 1032050 h 4527226"/>
              <a:gd name="connsiteX20346" fmla="*/ 3996217 w 4239875"/>
              <a:gd name="connsiteY20346" fmla="*/ 1047318 h 4527226"/>
              <a:gd name="connsiteX20347" fmla="*/ 3997276 w 4239875"/>
              <a:gd name="connsiteY20347" fmla="*/ 1065025 h 4527226"/>
              <a:gd name="connsiteX20348" fmla="*/ 3994603 w 4239875"/>
              <a:gd name="connsiteY20348" fmla="*/ 1080090 h 4527226"/>
              <a:gd name="connsiteX20349" fmla="*/ 3976574 w 4239875"/>
              <a:gd name="connsiteY20349" fmla="*/ 1133034 h 4527226"/>
              <a:gd name="connsiteX20350" fmla="*/ 3976887 w 4239875"/>
              <a:gd name="connsiteY20350" fmla="*/ 1135697 h 4527226"/>
              <a:gd name="connsiteX20351" fmla="*/ 3980306 w 4239875"/>
              <a:gd name="connsiteY20351" fmla="*/ 1168657 h 4527226"/>
              <a:gd name="connsiteX20352" fmla="*/ 3980407 w 4239875"/>
              <a:gd name="connsiteY20352" fmla="*/ 1169954 h 4527226"/>
              <a:gd name="connsiteX20353" fmla="*/ 3983382 w 4239875"/>
              <a:gd name="connsiteY20353" fmla="*/ 1163205 h 4527226"/>
              <a:gd name="connsiteX20354" fmla="*/ 3997331 w 4239875"/>
              <a:gd name="connsiteY20354" fmla="*/ 1124768 h 4527226"/>
              <a:gd name="connsiteX20355" fmla="*/ 4001128 w 4239875"/>
              <a:gd name="connsiteY20355" fmla="*/ 1112697 h 4527226"/>
              <a:gd name="connsiteX20356" fmla="*/ 4002217 w 4239875"/>
              <a:gd name="connsiteY20356" fmla="*/ 1110662 h 4527226"/>
              <a:gd name="connsiteX20357" fmla="*/ 4011906 w 4239875"/>
              <a:gd name="connsiteY20357" fmla="*/ 1088970 h 4527226"/>
              <a:gd name="connsiteX20358" fmla="*/ 4013332 w 4239875"/>
              <a:gd name="connsiteY20358" fmla="*/ 1086367 h 4527226"/>
              <a:gd name="connsiteX20359" fmla="*/ 4003961 w 4239875"/>
              <a:gd name="connsiteY20359" fmla="*/ 1116225 h 4527226"/>
              <a:gd name="connsiteX20360" fmla="*/ 3989336 w 4239875"/>
              <a:gd name="connsiteY20360" fmla="*/ 1158023 h 4527226"/>
              <a:gd name="connsiteX20361" fmla="*/ 3981085 w 4239875"/>
              <a:gd name="connsiteY20361" fmla="*/ 1178631 h 4527226"/>
              <a:gd name="connsiteX20362" fmla="*/ 3981337 w 4239875"/>
              <a:gd name="connsiteY20362" fmla="*/ 1181840 h 4527226"/>
              <a:gd name="connsiteX20363" fmla="*/ 3981599 w 4239875"/>
              <a:gd name="connsiteY20363" fmla="*/ 1190675 h 4527226"/>
              <a:gd name="connsiteX20364" fmla="*/ 3996158 w 4239875"/>
              <a:gd name="connsiteY20364" fmla="*/ 1173459 h 4527226"/>
              <a:gd name="connsiteX20365" fmla="*/ 3999495 w 4239875"/>
              <a:gd name="connsiteY20365" fmla="*/ 1165212 h 4527226"/>
              <a:gd name="connsiteX20366" fmla="*/ 3996633 w 4239875"/>
              <a:gd name="connsiteY20366" fmla="*/ 1172897 h 4527226"/>
              <a:gd name="connsiteX20367" fmla="*/ 4015859 w 4239875"/>
              <a:gd name="connsiteY20367" fmla="*/ 1150162 h 4527226"/>
              <a:gd name="connsiteX20368" fmla="*/ 4028941 w 4239875"/>
              <a:gd name="connsiteY20368" fmla="*/ 1139683 h 4527226"/>
              <a:gd name="connsiteX20369" fmla="*/ 4046504 w 4239875"/>
              <a:gd name="connsiteY20369" fmla="*/ 1147486 h 4527226"/>
              <a:gd name="connsiteX20370" fmla="*/ 4035394 w 4239875"/>
              <a:gd name="connsiteY20370" fmla="*/ 1168764 h 4527226"/>
              <a:gd name="connsiteX20371" fmla="*/ 4021567 w 4239875"/>
              <a:gd name="connsiteY20371" fmla="*/ 1191378 h 4527226"/>
              <a:gd name="connsiteX20372" fmla="*/ 4019102 w 4239875"/>
              <a:gd name="connsiteY20372" fmla="*/ 1204373 h 4527226"/>
              <a:gd name="connsiteX20373" fmla="*/ 4018702 w 4239875"/>
              <a:gd name="connsiteY20373" fmla="*/ 1208055 h 4527226"/>
              <a:gd name="connsiteX20374" fmla="*/ 4021927 w 4239875"/>
              <a:gd name="connsiteY20374" fmla="*/ 1209629 h 4527226"/>
              <a:gd name="connsiteX20375" fmla="*/ 4020575 w 4239875"/>
              <a:gd name="connsiteY20375" fmla="*/ 1211404 h 4527226"/>
              <a:gd name="connsiteX20376" fmla="*/ 4018640 w 4239875"/>
              <a:gd name="connsiteY20376" fmla="*/ 1208636 h 4527226"/>
              <a:gd name="connsiteX20377" fmla="*/ 4018393 w 4239875"/>
              <a:gd name="connsiteY20377" fmla="*/ 1210918 h 4527226"/>
              <a:gd name="connsiteX20378" fmla="*/ 4015832 w 4239875"/>
              <a:gd name="connsiteY20378" fmla="*/ 1216752 h 4527226"/>
              <a:gd name="connsiteX20379" fmla="*/ 4024792 w 4239875"/>
              <a:gd name="connsiteY20379" fmla="*/ 1204990 h 4527226"/>
              <a:gd name="connsiteX20380" fmla="*/ 4034470 w 4239875"/>
              <a:gd name="connsiteY20380" fmla="*/ 1201207 h 4527226"/>
              <a:gd name="connsiteX20381" fmla="*/ 4049017 w 4239875"/>
              <a:gd name="connsiteY20381" fmla="*/ 1199589 h 4527226"/>
              <a:gd name="connsiteX20382" fmla="*/ 4074824 w 4239875"/>
              <a:gd name="connsiteY20382" fmla="*/ 1174635 h 4527226"/>
              <a:gd name="connsiteX20383" fmla="*/ 4093492 w 4239875"/>
              <a:gd name="connsiteY20383" fmla="*/ 1172437 h 4527226"/>
              <a:gd name="connsiteX20384" fmla="*/ 4076805 w 4239875"/>
              <a:gd name="connsiteY20384" fmla="*/ 1201244 h 4527226"/>
              <a:gd name="connsiteX20385" fmla="*/ 4071715 w 4239875"/>
              <a:gd name="connsiteY20385" fmla="*/ 1206151 h 4527226"/>
              <a:gd name="connsiteX20386" fmla="*/ 4069641 w 4239875"/>
              <a:gd name="connsiteY20386" fmla="*/ 1205658 h 4527226"/>
              <a:gd name="connsiteX20387" fmla="*/ 4068332 w 4239875"/>
              <a:gd name="connsiteY20387" fmla="*/ 1207754 h 4527226"/>
              <a:gd name="connsiteX20388" fmla="*/ 4063974 w 4239875"/>
              <a:gd name="connsiteY20388" fmla="*/ 1207453 h 4527226"/>
              <a:gd name="connsiteX20389" fmla="*/ 4066323 w 4239875"/>
              <a:gd name="connsiteY20389" fmla="*/ 1209924 h 4527226"/>
              <a:gd name="connsiteX20390" fmla="*/ 4067291 w 4239875"/>
              <a:gd name="connsiteY20390" fmla="*/ 1210442 h 4527226"/>
              <a:gd name="connsiteX20391" fmla="*/ 4054974 w 4239875"/>
              <a:gd name="connsiteY20391" fmla="*/ 1222444 h 4527226"/>
              <a:gd name="connsiteX20392" fmla="*/ 4044867 w 4239875"/>
              <a:gd name="connsiteY20392" fmla="*/ 1240730 h 4527226"/>
              <a:gd name="connsiteX20393" fmla="*/ 4035880 w 4239875"/>
              <a:gd name="connsiteY20393" fmla="*/ 1283762 h 4527226"/>
              <a:gd name="connsiteX20394" fmla="*/ 4029428 w 4239875"/>
              <a:gd name="connsiteY20394" fmla="*/ 1303013 h 4527226"/>
              <a:gd name="connsiteX20395" fmla="*/ 4019364 w 4239875"/>
              <a:gd name="connsiteY20395" fmla="*/ 1334071 h 4527226"/>
              <a:gd name="connsiteX20396" fmla="*/ 4015602 w 4239875"/>
              <a:gd name="connsiteY20396" fmla="*/ 1359087 h 4527226"/>
              <a:gd name="connsiteX20397" fmla="*/ 3997985 w 4239875"/>
              <a:gd name="connsiteY20397" fmla="*/ 1451002 h 4527226"/>
              <a:gd name="connsiteX20398" fmla="*/ 3945548 w 4239875"/>
              <a:gd name="connsiteY20398" fmla="*/ 1619855 h 4527226"/>
              <a:gd name="connsiteX20399" fmla="*/ 3711249 w 4239875"/>
              <a:gd name="connsiteY20399" fmla="*/ 1918502 h 4527226"/>
              <a:gd name="connsiteX20400" fmla="*/ 3712891 w 4239875"/>
              <a:gd name="connsiteY20400" fmla="*/ 1894038 h 4527226"/>
              <a:gd name="connsiteX20401" fmla="*/ 3589216 w 4239875"/>
              <a:gd name="connsiteY20401" fmla="*/ 2006167 h 4527226"/>
              <a:gd name="connsiteX20402" fmla="*/ 3601349 w 4239875"/>
              <a:gd name="connsiteY20402" fmla="*/ 2020631 h 4527226"/>
              <a:gd name="connsiteX20403" fmla="*/ 3606620 w 4239875"/>
              <a:gd name="connsiteY20403" fmla="*/ 2029343 h 4527226"/>
              <a:gd name="connsiteX20404" fmla="*/ 3608677 w 4239875"/>
              <a:gd name="connsiteY20404" fmla="*/ 2027406 h 4527226"/>
              <a:gd name="connsiteX20405" fmla="*/ 3640127 w 4239875"/>
              <a:gd name="connsiteY20405" fmla="*/ 2006743 h 4527226"/>
              <a:gd name="connsiteX20406" fmla="*/ 3620140 w 4239875"/>
              <a:gd name="connsiteY20406" fmla="*/ 2026106 h 4527226"/>
              <a:gd name="connsiteX20407" fmla="*/ 3609138 w 4239875"/>
              <a:gd name="connsiteY20407" fmla="*/ 2033503 h 4527226"/>
              <a:gd name="connsiteX20408" fmla="*/ 3625242 w 4239875"/>
              <a:gd name="connsiteY20408" fmla="*/ 2060124 h 4527226"/>
              <a:gd name="connsiteX20409" fmla="*/ 3634953 w 4239875"/>
              <a:gd name="connsiteY20409" fmla="*/ 2050721 h 4527226"/>
              <a:gd name="connsiteX20410" fmla="*/ 3643751 w 4239875"/>
              <a:gd name="connsiteY20410" fmla="*/ 2061751 h 4527226"/>
              <a:gd name="connsiteX20411" fmla="*/ 3703663 w 4239875"/>
              <a:gd name="connsiteY20411" fmla="*/ 2133341 h 4527226"/>
              <a:gd name="connsiteX20412" fmla="*/ 3728323 w 4239875"/>
              <a:gd name="connsiteY20412" fmla="*/ 2172091 h 4527226"/>
              <a:gd name="connsiteX20413" fmla="*/ 3745682 w 4239875"/>
              <a:gd name="connsiteY20413" fmla="*/ 2211395 h 4527226"/>
              <a:gd name="connsiteX20414" fmla="*/ 3799651 w 4239875"/>
              <a:gd name="connsiteY20414" fmla="*/ 2286567 h 4527226"/>
              <a:gd name="connsiteX20415" fmla="*/ 3851050 w 4239875"/>
              <a:gd name="connsiteY20415" fmla="*/ 2364590 h 4527226"/>
              <a:gd name="connsiteX20416" fmla="*/ 3902220 w 4239875"/>
              <a:gd name="connsiteY20416" fmla="*/ 2444645 h 4527226"/>
              <a:gd name="connsiteX20417" fmla="*/ 3950411 w 4239875"/>
              <a:gd name="connsiteY20417" fmla="*/ 2523241 h 4527226"/>
              <a:gd name="connsiteX20418" fmla="*/ 3989698 w 4239875"/>
              <a:gd name="connsiteY20418" fmla="*/ 2610456 h 4527226"/>
              <a:gd name="connsiteX20419" fmla="*/ 4009503 w 4239875"/>
              <a:gd name="connsiteY20419" fmla="*/ 2653908 h 4527226"/>
              <a:gd name="connsiteX20420" fmla="*/ 4009903 w 4239875"/>
              <a:gd name="connsiteY20420" fmla="*/ 2679585 h 4527226"/>
              <a:gd name="connsiteX20421" fmla="*/ 3985174 w 4239875"/>
              <a:gd name="connsiteY20421" fmla="*/ 2636556 h 4527226"/>
              <a:gd name="connsiteX20422" fmla="*/ 3784960 w 4239875"/>
              <a:gd name="connsiteY20422" fmla="*/ 2313825 h 4527226"/>
              <a:gd name="connsiteX20423" fmla="*/ 3671056 w 4239875"/>
              <a:gd name="connsiteY20423" fmla="*/ 2163556 h 4527226"/>
              <a:gd name="connsiteX20424" fmla="*/ 3560793 w 4239875"/>
              <a:gd name="connsiteY20424" fmla="*/ 2031937 h 4527226"/>
              <a:gd name="connsiteX20425" fmla="*/ 3554491 w 4239875"/>
              <a:gd name="connsiteY20425" fmla="*/ 2037650 h 4527226"/>
              <a:gd name="connsiteX20426" fmla="*/ 3538467 w 4239875"/>
              <a:gd name="connsiteY20426" fmla="*/ 2050576 h 4527226"/>
              <a:gd name="connsiteX20427" fmla="*/ 3547080 w 4239875"/>
              <a:gd name="connsiteY20427" fmla="*/ 2062317 h 4527226"/>
              <a:gd name="connsiteX20428" fmla="*/ 3557705 w 4239875"/>
              <a:gd name="connsiteY20428" fmla="*/ 2069405 h 4527226"/>
              <a:gd name="connsiteX20429" fmla="*/ 3567874 w 4239875"/>
              <a:gd name="connsiteY20429" fmla="*/ 2068248 h 4527226"/>
              <a:gd name="connsiteX20430" fmla="*/ 3578377 w 4239875"/>
              <a:gd name="connsiteY20430" fmla="*/ 2094640 h 4527226"/>
              <a:gd name="connsiteX20431" fmla="*/ 3605676 w 4239875"/>
              <a:gd name="connsiteY20431" fmla="*/ 2128665 h 4527226"/>
              <a:gd name="connsiteX20432" fmla="*/ 3634060 w 4239875"/>
              <a:gd name="connsiteY20432" fmla="*/ 2163809 h 4527226"/>
              <a:gd name="connsiteX20433" fmla="*/ 3692142 w 4239875"/>
              <a:gd name="connsiteY20433" fmla="*/ 2239342 h 4527226"/>
              <a:gd name="connsiteX20434" fmla="*/ 3715166 w 4239875"/>
              <a:gd name="connsiteY20434" fmla="*/ 2267007 h 4527226"/>
              <a:gd name="connsiteX20435" fmla="*/ 3719499 w 4239875"/>
              <a:gd name="connsiteY20435" fmla="*/ 2286705 h 4527226"/>
              <a:gd name="connsiteX20436" fmla="*/ 3661645 w 4239875"/>
              <a:gd name="connsiteY20436" fmla="*/ 2221449 h 4527226"/>
              <a:gd name="connsiteX20437" fmla="*/ 3655084 w 4239875"/>
              <a:gd name="connsiteY20437" fmla="*/ 2210787 h 4527226"/>
              <a:gd name="connsiteX20438" fmla="*/ 3650286 w 4239875"/>
              <a:gd name="connsiteY20438" fmla="*/ 2198056 h 4527226"/>
              <a:gd name="connsiteX20439" fmla="*/ 3620187 w 4239875"/>
              <a:gd name="connsiteY20439" fmla="*/ 2168916 h 4527226"/>
              <a:gd name="connsiteX20440" fmla="*/ 3557516 w 4239875"/>
              <a:gd name="connsiteY20440" fmla="*/ 2099818 h 4527226"/>
              <a:gd name="connsiteX20441" fmla="*/ 3524527 w 4239875"/>
              <a:gd name="connsiteY20441" fmla="*/ 2061821 h 4527226"/>
              <a:gd name="connsiteX20442" fmla="*/ 3470737 w 4239875"/>
              <a:gd name="connsiteY20442" fmla="*/ 2105212 h 4527226"/>
              <a:gd name="connsiteX20443" fmla="*/ 3448103 w 4239875"/>
              <a:gd name="connsiteY20443" fmla="*/ 2123041 h 4527226"/>
              <a:gd name="connsiteX20444" fmla="*/ 3466488 w 4239875"/>
              <a:gd name="connsiteY20444" fmla="*/ 2142369 h 4527226"/>
              <a:gd name="connsiteX20445" fmla="*/ 3473870 w 4239875"/>
              <a:gd name="connsiteY20445" fmla="*/ 2135603 h 4527226"/>
              <a:gd name="connsiteX20446" fmla="*/ 3473559 w 4239875"/>
              <a:gd name="connsiteY20446" fmla="*/ 2147646 h 4527226"/>
              <a:gd name="connsiteX20447" fmla="*/ 3472561 w 4239875"/>
              <a:gd name="connsiteY20447" fmla="*/ 2148755 h 4527226"/>
              <a:gd name="connsiteX20448" fmla="*/ 3533961 w 4239875"/>
              <a:gd name="connsiteY20448" fmla="*/ 2213309 h 4527226"/>
              <a:gd name="connsiteX20449" fmla="*/ 3559023 w 4239875"/>
              <a:gd name="connsiteY20449" fmla="*/ 2240811 h 4527226"/>
              <a:gd name="connsiteX20450" fmla="*/ 3567077 w 4239875"/>
              <a:gd name="connsiteY20450" fmla="*/ 2256903 h 4527226"/>
              <a:gd name="connsiteX20451" fmla="*/ 3578903 w 4239875"/>
              <a:gd name="connsiteY20451" fmla="*/ 2267173 h 4527226"/>
              <a:gd name="connsiteX20452" fmla="*/ 3584836 w 4239875"/>
              <a:gd name="connsiteY20452" fmla="*/ 2284961 h 4527226"/>
              <a:gd name="connsiteX20453" fmla="*/ 3597004 w 4239875"/>
              <a:gd name="connsiteY20453" fmla="*/ 2301415 h 4527226"/>
              <a:gd name="connsiteX20454" fmla="*/ 3611621 w 4239875"/>
              <a:gd name="connsiteY20454" fmla="*/ 2328170 h 4527226"/>
              <a:gd name="connsiteX20455" fmla="*/ 3459986 w 4239875"/>
              <a:gd name="connsiteY20455" fmla="*/ 2161850 h 4527226"/>
              <a:gd name="connsiteX20456" fmla="*/ 3523951 w 4239875"/>
              <a:gd name="connsiteY20456" fmla="*/ 2251237 h 4527226"/>
              <a:gd name="connsiteX20457" fmla="*/ 3553877 w 4239875"/>
              <a:gd name="connsiteY20457" fmla="*/ 2295749 h 4527226"/>
              <a:gd name="connsiteX20458" fmla="*/ 3576711 w 4239875"/>
              <a:gd name="connsiteY20458" fmla="*/ 2338441 h 4527226"/>
              <a:gd name="connsiteX20459" fmla="*/ 3639526 w 4239875"/>
              <a:gd name="connsiteY20459" fmla="*/ 2428579 h 4527226"/>
              <a:gd name="connsiteX20460" fmla="*/ 3669635 w 4239875"/>
              <a:gd name="connsiteY20460" fmla="*/ 2473276 h 4527226"/>
              <a:gd name="connsiteX20461" fmla="*/ 3683097 w 4239875"/>
              <a:gd name="connsiteY20461" fmla="*/ 2494631 h 4527226"/>
              <a:gd name="connsiteX20462" fmla="*/ 3691438 w 4239875"/>
              <a:gd name="connsiteY20462" fmla="*/ 2497415 h 4527226"/>
              <a:gd name="connsiteX20463" fmla="*/ 3697951 w 4239875"/>
              <a:gd name="connsiteY20463" fmla="*/ 2504142 h 4527226"/>
              <a:gd name="connsiteX20464" fmla="*/ 3681727 w 4239875"/>
              <a:gd name="connsiteY20464" fmla="*/ 2506819 h 4527226"/>
              <a:gd name="connsiteX20465" fmla="*/ 3751503 w 4239875"/>
              <a:gd name="connsiteY20465" fmla="*/ 2627143 h 4527226"/>
              <a:gd name="connsiteX20466" fmla="*/ 3783315 w 4239875"/>
              <a:gd name="connsiteY20466" fmla="*/ 2687205 h 4527226"/>
              <a:gd name="connsiteX20467" fmla="*/ 3795990 w 4239875"/>
              <a:gd name="connsiteY20467" fmla="*/ 2715843 h 4527226"/>
              <a:gd name="connsiteX20468" fmla="*/ 3790894 w 4239875"/>
              <a:gd name="connsiteY20468" fmla="*/ 2731634 h 4527226"/>
              <a:gd name="connsiteX20469" fmla="*/ 3804673 w 4239875"/>
              <a:gd name="connsiteY20469" fmla="*/ 2724810 h 4527226"/>
              <a:gd name="connsiteX20470" fmla="*/ 3816670 w 4239875"/>
              <a:gd name="connsiteY20470" fmla="*/ 2719710 h 4527226"/>
              <a:gd name="connsiteX20471" fmla="*/ 3866296 w 4239875"/>
              <a:gd name="connsiteY20471" fmla="*/ 2790397 h 4527226"/>
              <a:gd name="connsiteX20472" fmla="*/ 3878912 w 4239875"/>
              <a:gd name="connsiteY20472" fmla="*/ 2830310 h 4527226"/>
              <a:gd name="connsiteX20473" fmla="*/ 3899928 w 4239875"/>
              <a:gd name="connsiteY20473" fmla="*/ 2861733 h 4527226"/>
              <a:gd name="connsiteX20474" fmla="*/ 3979577 w 4239875"/>
              <a:gd name="connsiteY20474" fmla="*/ 3015574 h 4527226"/>
              <a:gd name="connsiteX20475" fmla="*/ 4084374 w 4239875"/>
              <a:gd name="connsiteY20475" fmla="*/ 3361552 h 4527226"/>
              <a:gd name="connsiteX20476" fmla="*/ 4073234 w 4239875"/>
              <a:gd name="connsiteY20476" fmla="*/ 3363649 h 4527226"/>
              <a:gd name="connsiteX20477" fmla="*/ 4073132 w 4239875"/>
              <a:gd name="connsiteY20477" fmla="*/ 3363512 h 4527226"/>
              <a:gd name="connsiteX20478" fmla="*/ 4072514 w 4239875"/>
              <a:gd name="connsiteY20478" fmla="*/ 3364339 h 4527226"/>
              <a:gd name="connsiteX20479" fmla="*/ 4069717 w 4239875"/>
              <a:gd name="connsiteY20479" fmla="*/ 3366290 h 4527226"/>
              <a:gd name="connsiteX20480" fmla="*/ 4071004 w 4239875"/>
              <a:gd name="connsiteY20480" fmla="*/ 3362779 h 4527226"/>
              <a:gd name="connsiteX20481" fmla="*/ 4072285 w 4239875"/>
              <a:gd name="connsiteY20481" fmla="*/ 3362356 h 4527226"/>
              <a:gd name="connsiteX20482" fmla="*/ 4071019 w 4239875"/>
              <a:gd name="connsiteY20482" fmla="*/ 3360635 h 4527226"/>
              <a:gd name="connsiteX20483" fmla="*/ 4068892 w 4239875"/>
              <a:gd name="connsiteY20483" fmla="*/ 3359166 h 4527226"/>
              <a:gd name="connsiteX20484" fmla="*/ 4069921 w 4239875"/>
              <a:gd name="connsiteY20484" fmla="*/ 3377718 h 4527226"/>
              <a:gd name="connsiteX20485" fmla="*/ 4073283 w 4239875"/>
              <a:gd name="connsiteY20485" fmla="*/ 3398356 h 4527226"/>
              <a:gd name="connsiteX20486" fmla="*/ 4064885 w 4239875"/>
              <a:gd name="connsiteY20486" fmla="*/ 3376079 h 4527226"/>
              <a:gd name="connsiteX20487" fmla="*/ 4053877 w 4239875"/>
              <a:gd name="connsiteY20487" fmla="*/ 3343657 h 4527226"/>
              <a:gd name="connsiteX20488" fmla="*/ 4063361 w 4239875"/>
              <a:gd name="connsiteY20488" fmla="*/ 3330129 h 4527226"/>
              <a:gd name="connsiteX20489" fmla="*/ 4064618 w 4239875"/>
              <a:gd name="connsiteY20489" fmla="*/ 3315881 h 4527226"/>
              <a:gd name="connsiteX20490" fmla="*/ 4050469 w 4239875"/>
              <a:gd name="connsiteY20490" fmla="*/ 3282158 h 4527226"/>
              <a:gd name="connsiteX20491" fmla="*/ 4034129 w 4239875"/>
              <a:gd name="connsiteY20491" fmla="*/ 3245849 h 4527226"/>
              <a:gd name="connsiteX20492" fmla="*/ 4025226 w 4239875"/>
              <a:gd name="connsiteY20492" fmla="*/ 3211389 h 4527226"/>
              <a:gd name="connsiteX20493" fmla="*/ 4017865 w 4239875"/>
              <a:gd name="connsiteY20493" fmla="*/ 3192452 h 4527226"/>
              <a:gd name="connsiteX20494" fmla="*/ 4009306 w 4239875"/>
              <a:gd name="connsiteY20494" fmla="*/ 3164177 h 4527226"/>
              <a:gd name="connsiteX20495" fmla="*/ 3942787 w 4239875"/>
              <a:gd name="connsiteY20495" fmla="*/ 3010291 h 4527226"/>
              <a:gd name="connsiteX20496" fmla="*/ 3927329 w 4239875"/>
              <a:gd name="connsiteY20496" fmla="*/ 2975126 h 4527226"/>
              <a:gd name="connsiteX20497" fmla="*/ 3926847 w 4239875"/>
              <a:gd name="connsiteY20497" fmla="*/ 2975178 h 4527226"/>
              <a:gd name="connsiteX20498" fmla="*/ 3926246 w 4239875"/>
              <a:gd name="connsiteY20498" fmla="*/ 2972719 h 4527226"/>
              <a:gd name="connsiteX20499" fmla="*/ 3926299 w 4239875"/>
              <a:gd name="connsiteY20499" fmla="*/ 2972774 h 4527226"/>
              <a:gd name="connsiteX20500" fmla="*/ 3909898 w 4239875"/>
              <a:gd name="connsiteY20500" fmla="*/ 2933894 h 4527226"/>
              <a:gd name="connsiteX20501" fmla="*/ 3894824 w 4239875"/>
              <a:gd name="connsiteY20501" fmla="*/ 2898892 h 4527226"/>
              <a:gd name="connsiteX20502" fmla="*/ 3868096 w 4239875"/>
              <a:gd name="connsiteY20502" fmla="*/ 2875176 h 4527226"/>
              <a:gd name="connsiteX20503" fmla="*/ 3911373 w 4239875"/>
              <a:gd name="connsiteY20503" fmla="*/ 2975906 h 4527226"/>
              <a:gd name="connsiteX20504" fmla="*/ 3929188 w 4239875"/>
              <a:gd name="connsiteY20504" fmla="*/ 3023457 h 4527226"/>
              <a:gd name="connsiteX20505" fmla="*/ 3930845 w 4239875"/>
              <a:gd name="connsiteY20505" fmla="*/ 3034883 h 4527226"/>
              <a:gd name="connsiteX20506" fmla="*/ 3916564 w 4239875"/>
              <a:gd name="connsiteY20506" fmla="*/ 3035681 h 4527226"/>
              <a:gd name="connsiteX20507" fmla="*/ 3922610 w 4239875"/>
              <a:gd name="connsiteY20507" fmla="*/ 3049376 h 4527226"/>
              <a:gd name="connsiteX20508" fmla="*/ 3932273 w 4239875"/>
              <a:gd name="connsiteY20508" fmla="*/ 3042191 h 4527226"/>
              <a:gd name="connsiteX20509" fmla="*/ 3942720 w 4239875"/>
              <a:gd name="connsiteY20509" fmla="*/ 3049091 h 4527226"/>
              <a:gd name="connsiteX20510" fmla="*/ 3935425 w 4239875"/>
              <a:gd name="connsiteY20510" fmla="*/ 3054797 h 4527226"/>
              <a:gd name="connsiteX20511" fmla="*/ 3935493 w 4239875"/>
              <a:gd name="connsiteY20511" fmla="*/ 3055089 h 4527226"/>
              <a:gd name="connsiteX20512" fmla="*/ 3938608 w 4239875"/>
              <a:gd name="connsiteY20512" fmla="*/ 3054058 h 4527226"/>
              <a:gd name="connsiteX20513" fmla="*/ 3936589 w 4239875"/>
              <a:gd name="connsiteY20513" fmla="*/ 3056813 h 4527226"/>
              <a:gd name="connsiteX20514" fmla="*/ 3935995 w 4239875"/>
              <a:gd name="connsiteY20514" fmla="*/ 3057220 h 4527226"/>
              <a:gd name="connsiteX20515" fmla="*/ 3937349 w 4239875"/>
              <a:gd name="connsiteY20515" fmla="*/ 3062979 h 4527226"/>
              <a:gd name="connsiteX20516" fmla="*/ 3945804 w 4239875"/>
              <a:gd name="connsiteY20516" fmla="*/ 3067825 h 4527226"/>
              <a:gd name="connsiteX20517" fmla="*/ 3951460 w 4239875"/>
              <a:gd name="connsiteY20517" fmla="*/ 3077553 h 4527226"/>
              <a:gd name="connsiteX20518" fmla="*/ 3934197 w 4239875"/>
              <a:gd name="connsiteY20518" fmla="*/ 3076892 h 4527226"/>
              <a:gd name="connsiteX20519" fmla="*/ 3936428 w 4239875"/>
              <a:gd name="connsiteY20519" fmla="*/ 3098627 h 4527226"/>
              <a:gd name="connsiteX20520" fmla="*/ 3926314 w 4239875"/>
              <a:gd name="connsiteY20520" fmla="*/ 3082353 h 4527226"/>
              <a:gd name="connsiteX20521" fmla="*/ 3918094 w 4239875"/>
              <a:gd name="connsiteY20521" fmla="*/ 3060263 h 4527226"/>
              <a:gd name="connsiteX20522" fmla="*/ 3900005 w 4239875"/>
              <a:gd name="connsiteY20522" fmla="*/ 3010807 h 4527226"/>
              <a:gd name="connsiteX20523" fmla="*/ 3885379 w 4239875"/>
              <a:gd name="connsiteY20523" fmla="*/ 2968493 h 4527226"/>
              <a:gd name="connsiteX20524" fmla="*/ 3862822 w 4239875"/>
              <a:gd name="connsiteY20524" fmla="*/ 2927707 h 4527226"/>
              <a:gd name="connsiteX20525" fmla="*/ 3761816 w 4239875"/>
              <a:gd name="connsiteY20525" fmla="*/ 2742413 h 4527226"/>
              <a:gd name="connsiteX20526" fmla="*/ 3669254 w 4239875"/>
              <a:gd name="connsiteY20526" fmla="*/ 2577180 h 4527226"/>
              <a:gd name="connsiteX20527" fmla="*/ 3622197 w 4239875"/>
              <a:gd name="connsiteY20527" fmla="*/ 2497487 h 4527226"/>
              <a:gd name="connsiteX20528" fmla="*/ 3600565 w 4239875"/>
              <a:gd name="connsiteY20528" fmla="*/ 2457979 h 4527226"/>
              <a:gd name="connsiteX20529" fmla="*/ 3583368 w 4239875"/>
              <a:gd name="connsiteY20529" fmla="*/ 2424670 h 4527226"/>
              <a:gd name="connsiteX20530" fmla="*/ 3560411 w 4239875"/>
              <a:gd name="connsiteY20530" fmla="*/ 2395131 h 4527226"/>
              <a:gd name="connsiteX20531" fmla="*/ 3540138 w 4239875"/>
              <a:gd name="connsiteY20531" fmla="*/ 2358647 h 4527226"/>
              <a:gd name="connsiteX20532" fmla="*/ 3487598 w 4239875"/>
              <a:gd name="connsiteY20532" fmla="*/ 2290782 h 4527226"/>
              <a:gd name="connsiteX20533" fmla="*/ 3440875 w 4239875"/>
              <a:gd name="connsiteY20533" fmla="*/ 2238640 h 4527226"/>
              <a:gd name="connsiteX20534" fmla="*/ 3467832 w 4239875"/>
              <a:gd name="connsiteY20534" fmla="*/ 2266481 h 4527226"/>
              <a:gd name="connsiteX20535" fmla="*/ 3470415 w 4239875"/>
              <a:gd name="connsiteY20535" fmla="*/ 2272222 h 4527226"/>
              <a:gd name="connsiteX20536" fmla="*/ 3471660 w 4239875"/>
              <a:gd name="connsiteY20536" fmla="*/ 2269756 h 4527226"/>
              <a:gd name="connsiteX20537" fmla="*/ 3474683 w 4239875"/>
              <a:gd name="connsiteY20537" fmla="*/ 2272879 h 4527226"/>
              <a:gd name="connsiteX20538" fmla="*/ 3470983 w 4239875"/>
              <a:gd name="connsiteY20538" fmla="*/ 2273485 h 4527226"/>
              <a:gd name="connsiteX20539" fmla="*/ 3474979 w 4239875"/>
              <a:gd name="connsiteY20539" fmla="*/ 2282364 h 4527226"/>
              <a:gd name="connsiteX20540" fmla="*/ 3482856 w 4239875"/>
              <a:gd name="connsiteY20540" fmla="*/ 2297546 h 4527226"/>
              <a:gd name="connsiteX20541" fmla="*/ 3524142 w 4239875"/>
              <a:gd name="connsiteY20541" fmla="*/ 2365449 h 4527226"/>
              <a:gd name="connsiteX20542" fmla="*/ 3604031 w 4239875"/>
              <a:gd name="connsiteY20542" fmla="*/ 2502046 h 4527226"/>
              <a:gd name="connsiteX20543" fmla="*/ 3681862 w 4239875"/>
              <a:gd name="connsiteY20543" fmla="*/ 2638462 h 4527226"/>
              <a:gd name="connsiteX20544" fmla="*/ 3722290 w 4239875"/>
              <a:gd name="connsiteY20544" fmla="*/ 2709368 h 4527226"/>
              <a:gd name="connsiteX20545" fmla="*/ 3740506 w 4239875"/>
              <a:gd name="connsiteY20545" fmla="*/ 2739517 h 4527226"/>
              <a:gd name="connsiteX20546" fmla="*/ 3729308 w 4239875"/>
              <a:gd name="connsiteY20546" fmla="*/ 2759047 h 4527226"/>
              <a:gd name="connsiteX20547" fmla="*/ 3736726 w 4239875"/>
              <a:gd name="connsiteY20547" fmla="*/ 2766708 h 4527226"/>
              <a:gd name="connsiteX20548" fmla="*/ 3732955 w 4239875"/>
              <a:gd name="connsiteY20548" fmla="*/ 2772531 h 4527226"/>
              <a:gd name="connsiteX20549" fmla="*/ 3717368 w 4239875"/>
              <a:gd name="connsiteY20549" fmla="*/ 2746717 h 4527226"/>
              <a:gd name="connsiteX20550" fmla="*/ 3674653 w 4239875"/>
              <a:gd name="connsiteY20550" fmla="*/ 2671505 h 4527226"/>
              <a:gd name="connsiteX20551" fmla="*/ 3579170 w 4239875"/>
              <a:gd name="connsiteY20551" fmla="*/ 2530462 h 4527226"/>
              <a:gd name="connsiteX20552" fmla="*/ 3574706 w 4239875"/>
              <a:gd name="connsiteY20552" fmla="*/ 2534299 h 4527226"/>
              <a:gd name="connsiteX20553" fmla="*/ 3575568 w 4239875"/>
              <a:gd name="connsiteY20553" fmla="*/ 2535639 h 4527226"/>
              <a:gd name="connsiteX20554" fmla="*/ 3623344 w 4239875"/>
              <a:gd name="connsiteY20554" fmla="*/ 2612188 h 4527226"/>
              <a:gd name="connsiteX20555" fmla="*/ 3668252 w 4239875"/>
              <a:gd name="connsiteY20555" fmla="*/ 2687395 h 4527226"/>
              <a:gd name="connsiteX20556" fmla="*/ 3704259 w 4239875"/>
              <a:gd name="connsiteY20556" fmla="*/ 2771222 h 4527226"/>
              <a:gd name="connsiteX20557" fmla="*/ 3722426 w 4239875"/>
              <a:gd name="connsiteY20557" fmla="*/ 2812981 h 4527226"/>
              <a:gd name="connsiteX20558" fmla="*/ 3722143 w 4239875"/>
              <a:gd name="connsiteY20558" fmla="*/ 2837952 h 4527226"/>
              <a:gd name="connsiteX20559" fmla="*/ 3699169 w 4239875"/>
              <a:gd name="connsiteY20559" fmla="*/ 2796735 h 4527226"/>
              <a:gd name="connsiteX20560" fmla="*/ 3688568 w 4239875"/>
              <a:gd name="connsiteY20560" fmla="*/ 2778176 h 4527226"/>
              <a:gd name="connsiteX20561" fmla="*/ 3686954 w 4239875"/>
              <a:gd name="connsiteY20561" fmla="*/ 2780971 h 4527226"/>
              <a:gd name="connsiteX20562" fmla="*/ 3647862 w 4239875"/>
              <a:gd name="connsiteY20562" fmla="*/ 2717009 h 4527226"/>
              <a:gd name="connsiteX20563" fmla="*/ 3653698 w 4239875"/>
              <a:gd name="connsiteY20563" fmla="*/ 2717137 h 4527226"/>
              <a:gd name="connsiteX20564" fmla="*/ 3635234 w 4239875"/>
              <a:gd name="connsiteY20564" fmla="*/ 2684813 h 4527226"/>
              <a:gd name="connsiteX20565" fmla="*/ 3633646 w 4239875"/>
              <a:gd name="connsiteY20565" fmla="*/ 2687330 h 4527226"/>
              <a:gd name="connsiteX20566" fmla="*/ 3632343 w 4239875"/>
              <a:gd name="connsiteY20566" fmla="*/ 2684055 h 4527226"/>
              <a:gd name="connsiteX20567" fmla="*/ 3633625 w 4239875"/>
              <a:gd name="connsiteY20567" fmla="*/ 2681998 h 4527226"/>
              <a:gd name="connsiteX20568" fmla="*/ 3616336 w 4239875"/>
              <a:gd name="connsiteY20568" fmla="*/ 2651733 h 4527226"/>
              <a:gd name="connsiteX20569" fmla="*/ 3612212 w 4239875"/>
              <a:gd name="connsiteY20569" fmla="*/ 2655030 h 4527226"/>
              <a:gd name="connsiteX20570" fmla="*/ 3610557 w 4239875"/>
              <a:gd name="connsiteY20570" fmla="*/ 2656352 h 4527226"/>
              <a:gd name="connsiteX20571" fmla="*/ 3612328 w 4239875"/>
              <a:gd name="connsiteY20571" fmla="*/ 2654465 h 4527226"/>
              <a:gd name="connsiteX20572" fmla="*/ 3615792 w 4239875"/>
              <a:gd name="connsiteY20572" fmla="*/ 2650780 h 4527226"/>
              <a:gd name="connsiteX20573" fmla="*/ 3609429 w 4239875"/>
              <a:gd name="connsiteY20573" fmla="*/ 2639641 h 4527226"/>
              <a:gd name="connsiteX20574" fmla="*/ 3563778 w 4239875"/>
              <a:gd name="connsiteY20574" fmla="*/ 2568224 h 4527226"/>
              <a:gd name="connsiteX20575" fmla="*/ 3540940 w 4239875"/>
              <a:gd name="connsiteY20575" fmla="*/ 2539241 h 4527226"/>
              <a:gd name="connsiteX20576" fmla="*/ 3520268 w 4239875"/>
              <a:gd name="connsiteY20576" fmla="*/ 2514004 h 4527226"/>
              <a:gd name="connsiteX20577" fmla="*/ 3520456 w 4239875"/>
              <a:gd name="connsiteY20577" fmla="*/ 2512422 h 4527226"/>
              <a:gd name="connsiteX20578" fmla="*/ 3519471 w 4239875"/>
              <a:gd name="connsiteY20578" fmla="*/ 2513696 h 4527226"/>
              <a:gd name="connsiteX20579" fmla="*/ 3518961 w 4239875"/>
              <a:gd name="connsiteY20579" fmla="*/ 2512872 h 4527226"/>
              <a:gd name="connsiteX20580" fmla="*/ 3518736 w 4239875"/>
              <a:gd name="connsiteY20580" fmla="*/ 2514409 h 4527226"/>
              <a:gd name="connsiteX20581" fmla="*/ 3515710 w 4239875"/>
              <a:gd name="connsiteY20581" fmla="*/ 2511286 h 4527226"/>
              <a:gd name="connsiteX20582" fmla="*/ 3517832 w 4239875"/>
              <a:gd name="connsiteY20582" fmla="*/ 2511044 h 4527226"/>
              <a:gd name="connsiteX20583" fmla="*/ 3517717 w 4239875"/>
              <a:gd name="connsiteY20583" fmla="*/ 2510857 h 4527226"/>
              <a:gd name="connsiteX20584" fmla="*/ 3518371 w 4239875"/>
              <a:gd name="connsiteY20584" fmla="*/ 2509090 h 4527226"/>
              <a:gd name="connsiteX20585" fmla="*/ 3520249 w 4239875"/>
              <a:gd name="connsiteY20585" fmla="*/ 2506945 h 4527226"/>
              <a:gd name="connsiteX20586" fmla="*/ 3518677 w 4239875"/>
              <a:gd name="connsiteY20586" fmla="*/ 2506857 h 4527226"/>
              <a:gd name="connsiteX20587" fmla="*/ 3510384 w 4239875"/>
              <a:gd name="connsiteY20587" fmla="*/ 2501853 h 4527226"/>
              <a:gd name="connsiteX20588" fmla="*/ 3496340 w 4239875"/>
              <a:gd name="connsiteY20588" fmla="*/ 2485405 h 4527226"/>
              <a:gd name="connsiteX20589" fmla="*/ 3500577 w 4239875"/>
              <a:gd name="connsiteY20589" fmla="*/ 2472613 h 4527226"/>
              <a:gd name="connsiteX20590" fmla="*/ 3500614 w 4239875"/>
              <a:gd name="connsiteY20590" fmla="*/ 2471438 h 4527226"/>
              <a:gd name="connsiteX20591" fmla="*/ 3490721 w 4239875"/>
              <a:gd name="connsiteY20591" fmla="*/ 2457653 h 4527226"/>
              <a:gd name="connsiteX20592" fmla="*/ 3482353 w 4239875"/>
              <a:gd name="connsiteY20592" fmla="*/ 2457681 h 4527226"/>
              <a:gd name="connsiteX20593" fmla="*/ 3487427 w 4239875"/>
              <a:gd name="connsiteY20593" fmla="*/ 2472315 h 4527226"/>
              <a:gd name="connsiteX20594" fmla="*/ 3465909 w 4239875"/>
              <a:gd name="connsiteY20594" fmla="*/ 2441497 h 4527226"/>
              <a:gd name="connsiteX20595" fmla="*/ 3466706 w 4239875"/>
              <a:gd name="connsiteY20595" fmla="*/ 2444906 h 4527226"/>
              <a:gd name="connsiteX20596" fmla="*/ 3463916 w 4239875"/>
              <a:gd name="connsiteY20596" fmla="*/ 2449041 h 4527226"/>
              <a:gd name="connsiteX20597" fmla="*/ 3463037 w 4239875"/>
              <a:gd name="connsiteY20597" fmla="*/ 2445471 h 4527226"/>
              <a:gd name="connsiteX20598" fmla="*/ 3465864 w 4239875"/>
              <a:gd name="connsiteY20598" fmla="*/ 2441432 h 4527226"/>
              <a:gd name="connsiteX20599" fmla="*/ 3415754 w 4239875"/>
              <a:gd name="connsiteY20599" fmla="*/ 2369667 h 4527226"/>
              <a:gd name="connsiteX20600" fmla="*/ 3384264 w 4239875"/>
              <a:gd name="connsiteY20600" fmla="*/ 2330860 h 4527226"/>
              <a:gd name="connsiteX20601" fmla="*/ 3384534 w 4239875"/>
              <a:gd name="connsiteY20601" fmla="*/ 2331821 h 4527226"/>
              <a:gd name="connsiteX20602" fmla="*/ 3381521 w 4239875"/>
              <a:gd name="connsiteY20602" fmla="*/ 2336669 h 4527226"/>
              <a:gd name="connsiteX20603" fmla="*/ 3377484 w 4239875"/>
              <a:gd name="connsiteY20603" fmla="*/ 2322760 h 4527226"/>
              <a:gd name="connsiteX20604" fmla="*/ 3378233 w 4239875"/>
              <a:gd name="connsiteY20604" fmla="*/ 2323427 h 4527226"/>
              <a:gd name="connsiteX20605" fmla="*/ 3345130 w 4239875"/>
              <a:gd name="connsiteY20605" fmla="*/ 2282635 h 4527226"/>
              <a:gd name="connsiteX20606" fmla="*/ 3341829 w 4239875"/>
              <a:gd name="connsiteY20606" fmla="*/ 2285834 h 4527226"/>
              <a:gd name="connsiteX20607" fmla="*/ 3330383 w 4239875"/>
              <a:gd name="connsiteY20607" fmla="*/ 2274014 h 4527226"/>
              <a:gd name="connsiteX20608" fmla="*/ 3323099 w 4239875"/>
              <a:gd name="connsiteY20608" fmla="*/ 2266492 h 4527226"/>
              <a:gd name="connsiteX20609" fmla="*/ 3326520 w 4239875"/>
              <a:gd name="connsiteY20609" fmla="*/ 2263179 h 4527226"/>
              <a:gd name="connsiteX20610" fmla="*/ 3337965 w 4239875"/>
              <a:gd name="connsiteY20610" fmla="*/ 2274999 h 4527226"/>
              <a:gd name="connsiteX20611" fmla="*/ 3343954 w 4239875"/>
              <a:gd name="connsiteY20611" fmla="*/ 2281185 h 4527226"/>
              <a:gd name="connsiteX20612" fmla="*/ 3336832 w 4239875"/>
              <a:gd name="connsiteY20612" fmla="*/ 2272408 h 4527226"/>
              <a:gd name="connsiteX20613" fmla="*/ 3342939 w 4239875"/>
              <a:gd name="connsiteY20613" fmla="*/ 2269589 h 4527226"/>
              <a:gd name="connsiteX20614" fmla="*/ 3327145 w 4239875"/>
              <a:gd name="connsiteY20614" fmla="*/ 2250583 h 4527226"/>
              <a:gd name="connsiteX20615" fmla="*/ 3323976 w 4239875"/>
              <a:gd name="connsiteY20615" fmla="*/ 2257526 h 4527226"/>
              <a:gd name="connsiteX20616" fmla="*/ 3298214 w 4239875"/>
              <a:gd name="connsiteY20616" fmla="*/ 2230920 h 4527226"/>
              <a:gd name="connsiteX20617" fmla="*/ 3294982 w 4239875"/>
              <a:gd name="connsiteY20617" fmla="*/ 2234759 h 4527226"/>
              <a:gd name="connsiteX20618" fmla="*/ 3279891 w 4239875"/>
              <a:gd name="connsiteY20618" fmla="*/ 2239350 h 4527226"/>
              <a:gd name="connsiteX20619" fmla="*/ 3287224 w 4239875"/>
              <a:gd name="connsiteY20619" fmla="*/ 2249504 h 4527226"/>
              <a:gd name="connsiteX20620" fmla="*/ 3297393 w 4239875"/>
              <a:gd name="connsiteY20620" fmla="*/ 2256122 h 4527226"/>
              <a:gd name="connsiteX20621" fmla="*/ 3307336 w 4239875"/>
              <a:gd name="connsiteY20621" fmla="*/ 2254730 h 4527226"/>
              <a:gd name="connsiteX20622" fmla="*/ 3316881 w 4239875"/>
              <a:gd name="connsiteY20622" fmla="*/ 2280135 h 4527226"/>
              <a:gd name="connsiteX20623" fmla="*/ 3342596 w 4239875"/>
              <a:gd name="connsiteY20623" fmla="*/ 2312521 h 4527226"/>
              <a:gd name="connsiteX20624" fmla="*/ 3369339 w 4239875"/>
              <a:gd name="connsiteY20624" fmla="*/ 2345974 h 4527226"/>
              <a:gd name="connsiteX20625" fmla="*/ 3423972 w 4239875"/>
              <a:gd name="connsiteY20625" fmla="*/ 2417943 h 4527226"/>
              <a:gd name="connsiteX20626" fmla="*/ 3445686 w 4239875"/>
              <a:gd name="connsiteY20626" fmla="*/ 2444256 h 4527226"/>
              <a:gd name="connsiteX20627" fmla="*/ 3449394 w 4239875"/>
              <a:gd name="connsiteY20627" fmla="*/ 2463307 h 4527226"/>
              <a:gd name="connsiteX20628" fmla="*/ 3394716 w 4239875"/>
              <a:gd name="connsiteY20628" fmla="*/ 2401331 h 4527226"/>
              <a:gd name="connsiteX20629" fmla="*/ 3388601 w 4239875"/>
              <a:gd name="connsiteY20629" fmla="*/ 2391129 h 4527226"/>
              <a:gd name="connsiteX20630" fmla="*/ 3384256 w 4239875"/>
              <a:gd name="connsiteY20630" fmla="*/ 2378870 h 4527226"/>
              <a:gd name="connsiteX20631" fmla="*/ 3355686 w 4239875"/>
              <a:gd name="connsiteY20631" fmla="*/ 2351304 h 4527226"/>
              <a:gd name="connsiteX20632" fmla="*/ 3296412 w 4239875"/>
              <a:gd name="connsiteY20632" fmla="*/ 2285717 h 4527226"/>
              <a:gd name="connsiteX20633" fmla="*/ 3287244 w 4239875"/>
              <a:gd name="connsiteY20633" fmla="*/ 2275091 h 4527226"/>
              <a:gd name="connsiteX20634" fmla="*/ 3285624 w 4239875"/>
              <a:gd name="connsiteY20634" fmla="*/ 2275521 h 4527226"/>
              <a:gd name="connsiteX20635" fmla="*/ 3276574 w 4239875"/>
              <a:gd name="connsiteY20635" fmla="*/ 2284283 h 4527226"/>
              <a:gd name="connsiteX20636" fmla="*/ 3270363 w 4239875"/>
              <a:gd name="connsiteY20636" fmla="*/ 2277870 h 4527226"/>
              <a:gd name="connsiteX20637" fmla="*/ 3280193 w 4239875"/>
              <a:gd name="connsiteY20637" fmla="*/ 2268351 h 4527226"/>
              <a:gd name="connsiteX20638" fmla="*/ 3284085 w 4239875"/>
              <a:gd name="connsiteY20638" fmla="*/ 2272370 h 4527226"/>
              <a:gd name="connsiteX20639" fmla="*/ 3285861 w 4239875"/>
              <a:gd name="connsiteY20639" fmla="*/ 2274204 h 4527226"/>
              <a:gd name="connsiteX20640" fmla="*/ 3286076 w 4239875"/>
              <a:gd name="connsiteY20640" fmla="*/ 2273739 h 4527226"/>
              <a:gd name="connsiteX20641" fmla="*/ 3268153 w 4239875"/>
              <a:gd name="connsiteY20641" fmla="*/ 2252969 h 4527226"/>
              <a:gd name="connsiteX20642" fmla="*/ 3267886 w 4239875"/>
              <a:gd name="connsiteY20642" fmla="*/ 2253211 h 4527226"/>
              <a:gd name="connsiteX20643" fmla="*/ 3266186 w 4239875"/>
              <a:gd name="connsiteY20643" fmla="*/ 2253886 h 4527226"/>
              <a:gd name="connsiteX20644" fmla="*/ 3273374 w 4239875"/>
              <a:gd name="connsiteY20644" fmla="*/ 2261309 h 4527226"/>
              <a:gd name="connsiteX20645" fmla="*/ 3255221 w 4239875"/>
              <a:gd name="connsiteY20645" fmla="*/ 2268029 h 4527226"/>
              <a:gd name="connsiteX20646" fmla="*/ 3260570 w 4239875"/>
              <a:gd name="connsiteY20646" fmla="*/ 2279677 h 4527226"/>
              <a:gd name="connsiteX20647" fmla="*/ 3266624 w 4239875"/>
              <a:gd name="connsiteY20647" fmla="*/ 2283849 h 4527226"/>
              <a:gd name="connsiteX20648" fmla="*/ 3266710 w 4239875"/>
              <a:gd name="connsiteY20648" fmla="*/ 2282921 h 4527226"/>
              <a:gd name="connsiteX20649" fmla="*/ 3268927 w 4239875"/>
              <a:gd name="connsiteY20649" fmla="*/ 2282668 h 4527226"/>
              <a:gd name="connsiteX20650" fmla="*/ 3267544 w 4239875"/>
              <a:gd name="connsiteY20650" fmla="*/ 2284483 h 4527226"/>
              <a:gd name="connsiteX20651" fmla="*/ 3272689 w 4239875"/>
              <a:gd name="connsiteY20651" fmla="*/ 2288029 h 4527226"/>
              <a:gd name="connsiteX20652" fmla="*/ 3269027 w 4239875"/>
              <a:gd name="connsiteY20652" fmla="*/ 2291575 h 4527226"/>
              <a:gd name="connsiteX20653" fmla="*/ 3274968 w 4239875"/>
              <a:gd name="connsiteY20653" fmla="*/ 2293075 h 4527226"/>
              <a:gd name="connsiteX20654" fmla="*/ 3276203 w 4239875"/>
              <a:gd name="connsiteY20654" fmla="*/ 2291373 h 4527226"/>
              <a:gd name="connsiteX20655" fmla="*/ 3279526 w 4239875"/>
              <a:gd name="connsiteY20655" fmla="*/ 2295962 h 4527226"/>
              <a:gd name="connsiteX20656" fmla="*/ 3279222 w 4239875"/>
              <a:gd name="connsiteY20656" fmla="*/ 2297060 h 4527226"/>
              <a:gd name="connsiteX20657" fmla="*/ 3280617 w 4239875"/>
              <a:gd name="connsiteY20657" fmla="*/ 2298436 h 4527226"/>
              <a:gd name="connsiteX20658" fmla="*/ 3292118 w 4239875"/>
              <a:gd name="connsiteY20658" fmla="*/ 2317327 h 4527226"/>
              <a:gd name="connsiteX20659" fmla="*/ 3268074 w 4239875"/>
              <a:gd name="connsiteY20659" fmla="*/ 2292495 h 4527226"/>
              <a:gd name="connsiteX20660" fmla="*/ 3262898 w 4239875"/>
              <a:gd name="connsiteY20660" fmla="*/ 2297509 h 4527226"/>
              <a:gd name="connsiteX20661" fmla="*/ 3259069 w 4239875"/>
              <a:gd name="connsiteY20661" fmla="*/ 2291324 h 4527226"/>
              <a:gd name="connsiteX20662" fmla="*/ 3258397 w 4239875"/>
              <a:gd name="connsiteY20662" fmla="*/ 2292503 h 4527226"/>
              <a:gd name="connsiteX20663" fmla="*/ 3253185 w 4239875"/>
              <a:gd name="connsiteY20663" fmla="*/ 2284249 h 4527226"/>
              <a:gd name="connsiteX20664" fmla="*/ 3253563 w 4239875"/>
              <a:gd name="connsiteY20664" fmla="*/ 2287312 h 4527226"/>
              <a:gd name="connsiteX20665" fmla="*/ 3257442 w 4239875"/>
              <a:gd name="connsiteY20665" fmla="*/ 2299634 h 4527226"/>
              <a:gd name="connsiteX20666" fmla="*/ 3255324 w 4239875"/>
              <a:gd name="connsiteY20666" fmla="*/ 2303778 h 4527226"/>
              <a:gd name="connsiteX20667" fmla="*/ 3255827 w 4239875"/>
              <a:gd name="connsiteY20667" fmla="*/ 2304061 h 4527226"/>
              <a:gd name="connsiteX20668" fmla="*/ 3259886 w 4239875"/>
              <a:gd name="connsiteY20668" fmla="*/ 2306309 h 4527226"/>
              <a:gd name="connsiteX20669" fmla="*/ 3261029 w 4239875"/>
              <a:gd name="connsiteY20669" fmla="*/ 2311378 h 4527226"/>
              <a:gd name="connsiteX20670" fmla="*/ 3252911 w 4239875"/>
              <a:gd name="connsiteY20670" fmla="*/ 2306883 h 4527226"/>
              <a:gd name="connsiteX20671" fmla="*/ 3254226 w 4239875"/>
              <a:gd name="connsiteY20671" fmla="*/ 2317965 h 4527226"/>
              <a:gd name="connsiteX20672" fmla="*/ 3260506 w 4239875"/>
              <a:gd name="connsiteY20672" fmla="*/ 2328014 h 4527226"/>
              <a:gd name="connsiteX20673" fmla="*/ 3253590 w 4239875"/>
              <a:gd name="connsiteY20673" fmla="*/ 2324760 h 4527226"/>
              <a:gd name="connsiteX20674" fmla="*/ 3246386 w 4239875"/>
              <a:gd name="connsiteY20674" fmla="*/ 2317319 h 4527226"/>
              <a:gd name="connsiteX20675" fmla="*/ 3238131 w 4239875"/>
              <a:gd name="connsiteY20675" fmla="*/ 2322647 h 4527226"/>
              <a:gd name="connsiteX20676" fmla="*/ 3245302 w 4239875"/>
              <a:gd name="connsiteY20676" fmla="*/ 2328816 h 4527226"/>
              <a:gd name="connsiteX20677" fmla="*/ 3251157 w 4239875"/>
              <a:gd name="connsiteY20677" fmla="*/ 2332690 h 4527226"/>
              <a:gd name="connsiteX20678" fmla="*/ 3251646 w 4239875"/>
              <a:gd name="connsiteY20678" fmla="*/ 2332475 h 4527226"/>
              <a:gd name="connsiteX20679" fmla="*/ 3254926 w 4239875"/>
              <a:gd name="connsiteY20679" fmla="*/ 2333674 h 4527226"/>
              <a:gd name="connsiteX20680" fmla="*/ 3255997 w 4239875"/>
              <a:gd name="connsiteY20680" fmla="*/ 2336031 h 4527226"/>
              <a:gd name="connsiteX20681" fmla="*/ 3263459 w 4239875"/>
              <a:gd name="connsiteY20681" fmla="*/ 2345626 h 4527226"/>
              <a:gd name="connsiteX20682" fmla="*/ 3259429 w 4239875"/>
              <a:gd name="connsiteY20682" fmla="*/ 2353328 h 4527226"/>
              <a:gd name="connsiteX20683" fmla="*/ 3258572 w 4239875"/>
              <a:gd name="connsiteY20683" fmla="*/ 2354235 h 4527226"/>
              <a:gd name="connsiteX20684" fmla="*/ 3263146 w 4239875"/>
              <a:gd name="connsiteY20684" fmla="*/ 2354800 h 4527226"/>
              <a:gd name="connsiteX20685" fmla="*/ 3275143 w 4239875"/>
              <a:gd name="connsiteY20685" fmla="*/ 2350907 h 4527226"/>
              <a:gd name="connsiteX20686" fmla="*/ 3278343 w 4239875"/>
              <a:gd name="connsiteY20686" fmla="*/ 2363936 h 4527226"/>
              <a:gd name="connsiteX20687" fmla="*/ 3274779 w 4239875"/>
              <a:gd name="connsiteY20687" fmla="*/ 2364712 h 4527226"/>
              <a:gd name="connsiteX20688" fmla="*/ 3276958 w 4239875"/>
              <a:gd name="connsiteY20688" fmla="*/ 2367097 h 4527226"/>
              <a:gd name="connsiteX20689" fmla="*/ 3275675 w 4239875"/>
              <a:gd name="connsiteY20689" fmla="*/ 2372953 h 4527226"/>
              <a:gd name="connsiteX20690" fmla="*/ 3272536 w 4239875"/>
              <a:gd name="connsiteY20690" fmla="*/ 2369515 h 4527226"/>
              <a:gd name="connsiteX20691" fmla="*/ 3276746 w 4239875"/>
              <a:gd name="connsiteY20691" fmla="*/ 2377839 h 4527226"/>
              <a:gd name="connsiteX20692" fmla="*/ 3291550 w 4239875"/>
              <a:gd name="connsiteY20692" fmla="*/ 2371741 h 4527226"/>
              <a:gd name="connsiteX20693" fmla="*/ 3302811 w 4239875"/>
              <a:gd name="connsiteY20693" fmla="*/ 2381427 h 4527226"/>
              <a:gd name="connsiteX20694" fmla="*/ 3314017 w 4239875"/>
              <a:gd name="connsiteY20694" fmla="*/ 2394944 h 4527226"/>
              <a:gd name="connsiteX20695" fmla="*/ 3307101 w 4239875"/>
              <a:gd name="connsiteY20695" fmla="*/ 2391689 h 4527226"/>
              <a:gd name="connsiteX20696" fmla="*/ 3301042 w 4239875"/>
              <a:gd name="connsiteY20696" fmla="*/ 2393694 h 4527226"/>
              <a:gd name="connsiteX20697" fmla="*/ 3297152 w 4239875"/>
              <a:gd name="connsiteY20697" fmla="*/ 2396126 h 4527226"/>
              <a:gd name="connsiteX20698" fmla="*/ 3322862 w 4239875"/>
              <a:gd name="connsiteY20698" fmla="*/ 2429796 h 4527226"/>
              <a:gd name="connsiteX20699" fmla="*/ 3326409 w 4239875"/>
              <a:gd name="connsiteY20699" fmla="*/ 2426701 h 4527226"/>
              <a:gd name="connsiteX20700" fmla="*/ 3331854 w 4239875"/>
              <a:gd name="connsiteY20700" fmla="*/ 2425033 h 4527226"/>
              <a:gd name="connsiteX20701" fmla="*/ 3340201 w 4239875"/>
              <a:gd name="connsiteY20701" fmla="*/ 2437541 h 4527226"/>
              <a:gd name="connsiteX20702" fmla="*/ 3331949 w 4239875"/>
              <a:gd name="connsiteY20702" fmla="*/ 2441696 h 4527226"/>
              <a:gd name="connsiteX20703" fmla="*/ 3336833 w 4239875"/>
              <a:gd name="connsiteY20703" fmla="*/ 2448090 h 4527226"/>
              <a:gd name="connsiteX20704" fmla="*/ 3346534 w 4239875"/>
              <a:gd name="connsiteY20704" fmla="*/ 2461135 h 4527226"/>
              <a:gd name="connsiteX20705" fmla="*/ 3348564 w 4239875"/>
              <a:gd name="connsiteY20705" fmla="*/ 2461854 h 4527226"/>
              <a:gd name="connsiteX20706" fmla="*/ 3348666 w 4239875"/>
              <a:gd name="connsiteY20706" fmla="*/ 2463374 h 4527226"/>
              <a:gd name="connsiteX20707" fmla="*/ 3349256 w 4239875"/>
              <a:gd name="connsiteY20707" fmla="*/ 2460532 h 4527226"/>
              <a:gd name="connsiteX20708" fmla="*/ 3352139 w 4239875"/>
              <a:gd name="connsiteY20708" fmla="*/ 2460606 h 4527226"/>
              <a:gd name="connsiteX20709" fmla="*/ 3352126 w 4239875"/>
              <a:gd name="connsiteY20709" fmla="*/ 2462717 h 4527226"/>
              <a:gd name="connsiteX20710" fmla="*/ 3350569 w 4239875"/>
              <a:gd name="connsiteY20710" fmla="*/ 2464222 h 4527226"/>
              <a:gd name="connsiteX20711" fmla="*/ 3349283 w 4239875"/>
              <a:gd name="connsiteY20711" fmla="*/ 2464831 h 4527226"/>
              <a:gd name="connsiteX20712" fmla="*/ 3349558 w 4239875"/>
              <a:gd name="connsiteY20712" fmla="*/ 2465201 h 4527226"/>
              <a:gd name="connsiteX20713" fmla="*/ 3350569 w 4239875"/>
              <a:gd name="connsiteY20713" fmla="*/ 2464222 h 4527226"/>
              <a:gd name="connsiteX20714" fmla="*/ 3352120 w 4239875"/>
              <a:gd name="connsiteY20714" fmla="*/ 2463491 h 4527226"/>
              <a:gd name="connsiteX20715" fmla="*/ 3352126 w 4239875"/>
              <a:gd name="connsiteY20715" fmla="*/ 2462717 h 4527226"/>
              <a:gd name="connsiteX20716" fmla="*/ 3353695 w 4239875"/>
              <a:gd name="connsiteY20716" fmla="*/ 2461198 h 4527226"/>
              <a:gd name="connsiteX20717" fmla="*/ 3361926 w 4239875"/>
              <a:gd name="connsiteY20717" fmla="*/ 2469699 h 4527226"/>
              <a:gd name="connsiteX20718" fmla="*/ 3361070 w 4239875"/>
              <a:gd name="connsiteY20718" fmla="*/ 2480483 h 4527226"/>
              <a:gd name="connsiteX20719" fmla="*/ 3383824 w 4239875"/>
              <a:gd name="connsiteY20719" fmla="*/ 2507870 h 4527226"/>
              <a:gd name="connsiteX20720" fmla="*/ 3392568 w 4239875"/>
              <a:gd name="connsiteY20720" fmla="*/ 2499402 h 4527226"/>
              <a:gd name="connsiteX20721" fmla="*/ 3398685 w 4239875"/>
              <a:gd name="connsiteY20721" fmla="*/ 2509608 h 4527226"/>
              <a:gd name="connsiteX20722" fmla="*/ 3394877 w 4239875"/>
              <a:gd name="connsiteY20722" fmla="*/ 2516814 h 4527226"/>
              <a:gd name="connsiteX20723" fmla="*/ 3390567 w 4239875"/>
              <a:gd name="connsiteY20723" fmla="*/ 2520343 h 4527226"/>
              <a:gd name="connsiteX20724" fmla="*/ 3392007 w 4239875"/>
              <a:gd name="connsiteY20724" fmla="*/ 2522280 h 4527226"/>
              <a:gd name="connsiteX20725" fmla="*/ 3404602 w 4239875"/>
              <a:gd name="connsiteY20725" fmla="*/ 2539433 h 4527226"/>
              <a:gd name="connsiteX20726" fmla="*/ 3403311 w 4239875"/>
              <a:gd name="connsiteY20726" fmla="*/ 2537056 h 4527226"/>
              <a:gd name="connsiteX20727" fmla="*/ 3406892 w 4239875"/>
              <a:gd name="connsiteY20727" fmla="*/ 2530294 h 4527226"/>
              <a:gd name="connsiteX20728" fmla="*/ 3416378 w 4239875"/>
              <a:gd name="connsiteY20728" fmla="*/ 2537594 h 4527226"/>
              <a:gd name="connsiteX20729" fmla="*/ 3416342 w 4239875"/>
              <a:gd name="connsiteY20729" fmla="*/ 2549548 h 4527226"/>
              <a:gd name="connsiteX20730" fmla="*/ 3407231 w 4239875"/>
              <a:gd name="connsiteY20730" fmla="*/ 2543017 h 4527226"/>
              <a:gd name="connsiteX20731" fmla="*/ 3417836 w 4239875"/>
              <a:gd name="connsiteY20731" fmla="*/ 2557459 h 4527226"/>
              <a:gd name="connsiteX20732" fmla="*/ 3440665 w 4239875"/>
              <a:gd name="connsiteY20732" fmla="*/ 2593912 h 4527226"/>
              <a:gd name="connsiteX20733" fmla="*/ 3441690 w 4239875"/>
              <a:gd name="connsiteY20733" fmla="*/ 2595502 h 4527226"/>
              <a:gd name="connsiteX20734" fmla="*/ 3443441 w 4239875"/>
              <a:gd name="connsiteY20734" fmla="*/ 2596186 h 4527226"/>
              <a:gd name="connsiteX20735" fmla="*/ 3448074 w 4239875"/>
              <a:gd name="connsiteY20735" fmla="*/ 2601123 h 4527226"/>
              <a:gd name="connsiteX20736" fmla="*/ 3447527 w 4239875"/>
              <a:gd name="connsiteY20736" fmla="*/ 2604558 h 4527226"/>
              <a:gd name="connsiteX20737" fmla="*/ 3459143 w 4239875"/>
              <a:gd name="connsiteY20737" fmla="*/ 2622585 h 4527226"/>
              <a:gd name="connsiteX20738" fmla="*/ 3462709 w 4239875"/>
              <a:gd name="connsiteY20738" fmla="*/ 2624015 h 4527226"/>
              <a:gd name="connsiteX20739" fmla="*/ 3475057 w 4239875"/>
              <a:gd name="connsiteY20739" fmla="*/ 2636767 h 4527226"/>
              <a:gd name="connsiteX20740" fmla="*/ 3474633 w 4239875"/>
              <a:gd name="connsiteY20740" fmla="*/ 2645836 h 4527226"/>
              <a:gd name="connsiteX20741" fmla="*/ 3486221 w 4239875"/>
              <a:gd name="connsiteY20741" fmla="*/ 2662941 h 4527226"/>
              <a:gd name="connsiteX20742" fmla="*/ 3492994 w 4239875"/>
              <a:gd name="connsiteY20742" fmla="*/ 2661838 h 4527226"/>
              <a:gd name="connsiteX20743" fmla="*/ 3507036 w 4239875"/>
              <a:gd name="connsiteY20743" fmla="*/ 2672022 h 4527226"/>
              <a:gd name="connsiteX20744" fmla="*/ 3498404 w 4239875"/>
              <a:gd name="connsiteY20744" fmla="*/ 2680379 h 4527226"/>
              <a:gd name="connsiteX20745" fmla="*/ 3490511 w 4239875"/>
              <a:gd name="connsiteY20745" fmla="*/ 2669902 h 4527226"/>
              <a:gd name="connsiteX20746" fmla="*/ 3517541 w 4239875"/>
              <a:gd name="connsiteY20746" fmla="*/ 2718285 h 4527226"/>
              <a:gd name="connsiteX20747" fmla="*/ 3518553 w 4239875"/>
              <a:gd name="connsiteY20747" fmla="*/ 2717253 h 4527226"/>
              <a:gd name="connsiteX20748" fmla="*/ 3523939 w 4239875"/>
              <a:gd name="connsiteY20748" fmla="*/ 2716416 h 4527226"/>
              <a:gd name="connsiteX20749" fmla="*/ 3519109 w 4239875"/>
              <a:gd name="connsiteY20749" fmla="*/ 2721092 h 4527226"/>
              <a:gd name="connsiteX20750" fmla="*/ 3533331 w 4239875"/>
              <a:gd name="connsiteY20750" fmla="*/ 2746549 h 4527226"/>
              <a:gd name="connsiteX20751" fmla="*/ 3534793 w 4239875"/>
              <a:gd name="connsiteY20751" fmla="*/ 2746746 h 4527226"/>
              <a:gd name="connsiteX20752" fmla="*/ 3543435 w 4239875"/>
              <a:gd name="connsiteY20752" fmla="*/ 2740439 h 4527226"/>
              <a:gd name="connsiteX20753" fmla="*/ 3536507 w 4239875"/>
              <a:gd name="connsiteY20753" fmla="*/ 2752233 h 4527226"/>
              <a:gd name="connsiteX20754" fmla="*/ 3543626 w 4239875"/>
              <a:gd name="connsiteY20754" fmla="*/ 2764980 h 4527226"/>
              <a:gd name="connsiteX20755" fmla="*/ 3548192 w 4239875"/>
              <a:gd name="connsiteY20755" fmla="*/ 2773083 h 4527226"/>
              <a:gd name="connsiteX20756" fmla="*/ 3556175 w 4239875"/>
              <a:gd name="connsiteY20756" fmla="*/ 2766883 h 4527226"/>
              <a:gd name="connsiteX20757" fmla="*/ 3550079 w 4239875"/>
              <a:gd name="connsiteY20757" fmla="*/ 2776387 h 4527226"/>
              <a:gd name="connsiteX20758" fmla="*/ 3550069 w 4239875"/>
              <a:gd name="connsiteY20758" fmla="*/ 2776413 h 4527226"/>
              <a:gd name="connsiteX20759" fmla="*/ 3556572 w 4239875"/>
              <a:gd name="connsiteY20759" fmla="*/ 2787956 h 4527226"/>
              <a:gd name="connsiteX20760" fmla="*/ 3557888 w 4239875"/>
              <a:gd name="connsiteY20760" fmla="*/ 2790391 h 4527226"/>
              <a:gd name="connsiteX20761" fmla="*/ 3558349 w 4239875"/>
              <a:gd name="connsiteY20761" fmla="*/ 2790517 h 4527226"/>
              <a:gd name="connsiteX20762" fmla="*/ 3571895 w 4239875"/>
              <a:gd name="connsiteY20762" fmla="*/ 2792841 h 4527226"/>
              <a:gd name="connsiteX20763" fmla="*/ 3564659 w 4239875"/>
              <a:gd name="connsiteY20763" fmla="*/ 2797276 h 4527226"/>
              <a:gd name="connsiteX20764" fmla="*/ 3562423 w 4239875"/>
              <a:gd name="connsiteY20764" fmla="*/ 2798791 h 4527226"/>
              <a:gd name="connsiteX20765" fmla="*/ 3568299 w 4239875"/>
              <a:gd name="connsiteY20765" fmla="*/ 2809672 h 4527226"/>
              <a:gd name="connsiteX20766" fmla="*/ 3573547 w 4239875"/>
              <a:gd name="connsiteY20766" fmla="*/ 2821841 h 4527226"/>
              <a:gd name="connsiteX20767" fmla="*/ 3575368 w 4239875"/>
              <a:gd name="connsiteY20767" fmla="*/ 2830034 h 4527226"/>
              <a:gd name="connsiteX20768" fmla="*/ 3580990 w 4239875"/>
              <a:gd name="connsiteY20768" fmla="*/ 2837232 h 4527226"/>
              <a:gd name="connsiteX20769" fmla="*/ 3593384 w 4239875"/>
              <a:gd name="connsiteY20769" fmla="*/ 2851653 h 4527226"/>
              <a:gd name="connsiteX20770" fmla="*/ 3593979 w 4239875"/>
              <a:gd name="connsiteY20770" fmla="*/ 2856292 h 4527226"/>
              <a:gd name="connsiteX20771" fmla="*/ 3593036 w 4239875"/>
              <a:gd name="connsiteY20771" fmla="*/ 2860000 h 4527226"/>
              <a:gd name="connsiteX20772" fmla="*/ 3609977 w 4239875"/>
              <a:gd name="connsiteY20772" fmla="*/ 2894454 h 4527226"/>
              <a:gd name="connsiteX20773" fmla="*/ 3628764 w 4239875"/>
              <a:gd name="connsiteY20773" fmla="*/ 2934910 h 4527226"/>
              <a:gd name="connsiteX20774" fmla="*/ 3656911 w 4239875"/>
              <a:gd name="connsiteY20774" fmla="*/ 2987303 h 4527226"/>
              <a:gd name="connsiteX20775" fmla="*/ 3664738 w 4239875"/>
              <a:gd name="connsiteY20775" fmla="*/ 2999273 h 4527226"/>
              <a:gd name="connsiteX20776" fmla="*/ 3694494 w 4239875"/>
              <a:gd name="connsiteY20776" fmla="*/ 3059157 h 4527226"/>
              <a:gd name="connsiteX20777" fmla="*/ 3698645 w 4239875"/>
              <a:gd name="connsiteY20777" fmla="*/ 3078670 h 4527226"/>
              <a:gd name="connsiteX20778" fmla="*/ 3731031 w 4239875"/>
              <a:gd name="connsiteY20778" fmla="*/ 3149040 h 4527226"/>
              <a:gd name="connsiteX20779" fmla="*/ 3738160 w 4239875"/>
              <a:gd name="connsiteY20779" fmla="*/ 3163859 h 4527226"/>
              <a:gd name="connsiteX20780" fmla="*/ 3744152 w 4239875"/>
              <a:gd name="connsiteY20780" fmla="*/ 3201140 h 4527226"/>
              <a:gd name="connsiteX20781" fmla="*/ 3777774 w 4239875"/>
              <a:gd name="connsiteY20781" fmla="*/ 3293844 h 4527226"/>
              <a:gd name="connsiteX20782" fmla="*/ 3801123 w 4239875"/>
              <a:gd name="connsiteY20782" fmla="*/ 3364278 h 4527226"/>
              <a:gd name="connsiteX20783" fmla="*/ 3824518 w 4239875"/>
              <a:gd name="connsiteY20783" fmla="*/ 3438646 h 4527226"/>
              <a:gd name="connsiteX20784" fmla="*/ 3836629 w 4239875"/>
              <a:gd name="connsiteY20784" fmla="*/ 3472535 h 4527226"/>
              <a:gd name="connsiteX20785" fmla="*/ 3867405 w 4239875"/>
              <a:gd name="connsiteY20785" fmla="*/ 3535415 h 4527226"/>
              <a:gd name="connsiteX20786" fmla="*/ 3873342 w 4239875"/>
              <a:gd name="connsiteY20786" fmla="*/ 3562248 h 4527226"/>
              <a:gd name="connsiteX20787" fmla="*/ 3865400 w 4239875"/>
              <a:gd name="connsiteY20787" fmla="*/ 3585143 h 4527226"/>
              <a:gd name="connsiteX20788" fmla="*/ 3802760 w 4239875"/>
              <a:gd name="connsiteY20788" fmla="*/ 3449217 h 4527226"/>
              <a:gd name="connsiteX20789" fmla="*/ 3778897 w 4239875"/>
              <a:gd name="connsiteY20789" fmla="*/ 3387969 h 4527226"/>
              <a:gd name="connsiteX20790" fmla="*/ 3772238 w 4239875"/>
              <a:gd name="connsiteY20790" fmla="*/ 3356313 h 4527226"/>
              <a:gd name="connsiteX20791" fmla="*/ 3767342 w 4239875"/>
              <a:gd name="connsiteY20791" fmla="*/ 3344624 h 4527226"/>
              <a:gd name="connsiteX20792" fmla="*/ 3760396 w 4239875"/>
              <a:gd name="connsiteY20792" fmla="*/ 3328049 h 4527226"/>
              <a:gd name="connsiteX20793" fmla="*/ 3762396 w 4239875"/>
              <a:gd name="connsiteY20793" fmla="*/ 3345661 h 4527226"/>
              <a:gd name="connsiteX20794" fmla="*/ 3769013 w 4239875"/>
              <a:gd name="connsiteY20794" fmla="*/ 3375818 h 4527226"/>
              <a:gd name="connsiteX20795" fmla="*/ 3774271 w 4239875"/>
              <a:gd name="connsiteY20795" fmla="*/ 3391476 h 4527226"/>
              <a:gd name="connsiteX20796" fmla="*/ 3775087 w 4239875"/>
              <a:gd name="connsiteY20796" fmla="*/ 3395357 h 4527226"/>
              <a:gd name="connsiteX20797" fmla="*/ 3776522 w 4239875"/>
              <a:gd name="connsiteY20797" fmla="*/ 3392297 h 4527226"/>
              <a:gd name="connsiteX20798" fmla="*/ 3779546 w 4239875"/>
              <a:gd name="connsiteY20798" fmla="*/ 3395420 h 4527226"/>
              <a:gd name="connsiteX20799" fmla="*/ 3777214 w 4239875"/>
              <a:gd name="connsiteY20799" fmla="*/ 3394906 h 4527226"/>
              <a:gd name="connsiteX20800" fmla="*/ 3775183 w 4239875"/>
              <a:gd name="connsiteY20800" fmla="*/ 3395816 h 4527226"/>
              <a:gd name="connsiteX20801" fmla="*/ 3777778 w 4239875"/>
              <a:gd name="connsiteY20801" fmla="*/ 3408151 h 4527226"/>
              <a:gd name="connsiteX20802" fmla="*/ 3780848 w 4239875"/>
              <a:gd name="connsiteY20802" fmla="*/ 3433925 h 4527226"/>
              <a:gd name="connsiteX20803" fmla="*/ 3782096 w 4239875"/>
              <a:gd name="connsiteY20803" fmla="*/ 3435771 h 4527226"/>
              <a:gd name="connsiteX20804" fmla="*/ 3782335 w 4239875"/>
              <a:gd name="connsiteY20804" fmla="*/ 3449320 h 4527226"/>
              <a:gd name="connsiteX20805" fmla="*/ 3777863 w 4239875"/>
              <a:gd name="connsiteY20805" fmla="*/ 3440591 h 4527226"/>
              <a:gd name="connsiteX20806" fmla="*/ 3775616 w 4239875"/>
              <a:gd name="connsiteY20806" fmla="*/ 3439116 h 4527226"/>
              <a:gd name="connsiteX20807" fmla="*/ 3766656 w 4239875"/>
              <a:gd name="connsiteY20807" fmla="*/ 3440729 h 4527226"/>
              <a:gd name="connsiteX20808" fmla="*/ 3762950 w 4239875"/>
              <a:gd name="connsiteY20808" fmla="*/ 3442692 h 4527226"/>
              <a:gd name="connsiteX20809" fmla="*/ 3761840 w 4239875"/>
              <a:gd name="connsiteY20809" fmla="*/ 3442107 h 4527226"/>
              <a:gd name="connsiteX20810" fmla="*/ 3763098 w 4239875"/>
              <a:gd name="connsiteY20810" fmla="*/ 3446917 h 4527226"/>
              <a:gd name="connsiteX20811" fmla="*/ 3768216 w 4239875"/>
              <a:gd name="connsiteY20811" fmla="*/ 3447650 h 4527226"/>
              <a:gd name="connsiteX20812" fmla="*/ 3769920 w 4239875"/>
              <a:gd name="connsiteY20812" fmla="*/ 3463791 h 4527226"/>
              <a:gd name="connsiteX20813" fmla="*/ 3763263 w 4239875"/>
              <a:gd name="connsiteY20813" fmla="*/ 3447548 h 4527226"/>
              <a:gd name="connsiteX20814" fmla="*/ 3773017 w 4239875"/>
              <a:gd name="connsiteY20814" fmla="*/ 3484827 h 4527226"/>
              <a:gd name="connsiteX20815" fmla="*/ 3772750 w 4239875"/>
              <a:gd name="connsiteY20815" fmla="*/ 3474182 h 4527226"/>
              <a:gd name="connsiteX20816" fmla="*/ 3782146 w 4239875"/>
              <a:gd name="connsiteY20816" fmla="*/ 3483886 h 4527226"/>
              <a:gd name="connsiteX20817" fmla="*/ 3775653 w 4239875"/>
              <a:gd name="connsiteY20817" fmla="*/ 3494899 h 4527226"/>
              <a:gd name="connsiteX20818" fmla="*/ 3776864 w 4239875"/>
              <a:gd name="connsiteY20818" fmla="*/ 3499521 h 4527226"/>
              <a:gd name="connsiteX20819" fmla="*/ 3765950 w 4239875"/>
              <a:gd name="connsiteY20819" fmla="*/ 3501854 h 4527226"/>
              <a:gd name="connsiteX20820" fmla="*/ 3765855 w 4239875"/>
              <a:gd name="connsiteY20820" fmla="*/ 3501723 h 4527226"/>
              <a:gd name="connsiteX20821" fmla="*/ 3765231 w 4239875"/>
              <a:gd name="connsiteY20821" fmla="*/ 3502544 h 4527226"/>
              <a:gd name="connsiteX20822" fmla="*/ 3762453 w 4239875"/>
              <a:gd name="connsiteY20822" fmla="*/ 3504516 h 4527226"/>
              <a:gd name="connsiteX20823" fmla="*/ 3763798 w 4239875"/>
              <a:gd name="connsiteY20823" fmla="*/ 3501065 h 4527226"/>
              <a:gd name="connsiteX20824" fmla="*/ 3765058 w 4239875"/>
              <a:gd name="connsiteY20824" fmla="*/ 3500620 h 4527226"/>
              <a:gd name="connsiteX20825" fmla="*/ 3763871 w 4239875"/>
              <a:gd name="connsiteY20825" fmla="*/ 3498979 h 4527226"/>
              <a:gd name="connsiteX20826" fmla="*/ 3761836 w 4239875"/>
              <a:gd name="connsiteY20826" fmla="*/ 3497606 h 4527226"/>
              <a:gd name="connsiteX20827" fmla="*/ 3762353 w 4239875"/>
              <a:gd name="connsiteY20827" fmla="*/ 3515628 h 4527226"/>
              <a:gd name="connsiteX20828" fmla="*/ 3765088 w 4239875"/>
              <a:gd name="connsiteY20828" fmla="*/ 3535621 h 4527226"/>
              <a:gd name="connsiteX20829" fmla="*/ 3757487 w 4239875"/>
              <a:gd name="connsiteY20829" fmla="*/ 3514166 h 4527226"/>
              <a:gd name="connsiteX20830" fmla="*/ 3747606 w 4239875"/>
              <a:gd name="connsiteY20830" fmla="*/ 3482909 h 4527226"/>
              <a:gd name="connsiteX20831" fmla="*/ 3757206 w 4239875"/>
              <a:gd name="connsiteY20831" fmla="*/ 3469500 h 4527226"/>
              <a:gd name="connsiteX20832" fmla="*/ 3758806 w 4239875"/>
              <a:gd name="connsiteY20832" fmla="*/ 3455604 h 4527226"/>
              <a:gd name="connsiteX20833" fmla="*/ 3755434 w 4239875"/>
              <a:gd name="connsiteY20833" fmla="*/ 3445851 h 4527226"/>
              <a:gd name="connsiteX20834" fmla="*/ 3753327 w 4239875"/>
              <a:gd name="connsiteY20834" fmla="*/ 3449527 h 4527226"/>
              <a:gd name="connsiteX20835" fmla="*/ 3748974 w 4239875"/>
              <a:gd name="connsiteY20835" fmla="*/ 3441324 h 4527226"/>
              <a:gd name="connsiteX20836" fmla="*/ 3754336 w 4239875"/>
              <a:gd name="connsiteY20836" fmla="*/ 3442673 h 4527226"/>
              <a:gd name="connsiteX20837" fmla="*/ 3752953 w 4239875"/>
              <a:gd name="connsiteY20837" fmla="*/ 3438669 h 4527226"/>
              <a:gd name="connsiteX20838" fmla="*/ 3751819 w 4239875"/>
              <a:gd name="connsiteY20838" fmla="*/ 3436181 h 4527226"/>
              <a:gd name="connsiteX20839" fmla="*/ 3748660 w 4239875"/>
              <a:gd name="connsiteY20839" fmla="*/ 3435576 h 4527226"/>
              <a:gd name="connsiteX20840" fmla="*/ 3743461 w 4239875"/>
              <a:gd name="connsiteY20840" fmla="*/ 3422281 h 4527226"/>
              <a:gd name="connsiteX20841" fmla="*/ 3734610 w 4239875"/>
              <a:gd name="connsiteY20841" fmla="*/ 3398269 h 4527226"/>
              <a:gd name="connsiteX20842" fmla="*/ 3732371 w 4239875"/>
              <a:gd name="connsiteY20842" fmla="*/ 3391641 h 4527226"/>
              <a:gd name="connsiteX20843" fmla="*/ 3730922 w 4239875"/>
              <a:gd name="connsiteY20843" fmla="*/ 3388264 h 4527226"/>
              <a:gd name="connsiteX20844" fmla="*/ 3730233 w 4239875"/>
              <a:gd name="connsiteY20844" fmla="*/ 3385315 h 4527226"/>
              <a:gd name="connsiteX20845" fmla="*/ 3718087 w 4239875"/>
              <a:gd name="connsiteY20845" fmla="*/ 3349372 h 4527226"/>
              <a:gd name="connsiteX20846" fmla="*/ 3714965 w 4239875"/>
              <a:gd name="connsiteY20846" fmla="*/ 3346683 h 4527226"/>
              <a:gd name="connsiteX20847" fmla="*/ 3713011 w 4239875"/>
              <a:gd name="connsiteY20847" fmla="*/ 3342498 h 4527226"/>
              <a:gd name="connsiteX20848" fmla="*/ 3714708 w 4239875"/>
              <a:gd name="connsiteY20848" fmla="*/ 3339669 h 4527226"/>
              <a:gd name="connsiteX20849" fmla="*/ 3677917 w 4239875"/>
              <a:gd name="connsiteY20849" fmla="*/ 3237033 h 4527226"/>
              <a:gd name="connsiteX20850" fmla="*/ 3664939 w 4239875"/>
              <a:gd name="connsiteY20850" fmla="*/ 3202539 h 4527226"/>
              <a:gd name="connsiteX20851" fmla="*/ 3648066 w 4239875"/>
              <a:gd name="connsiteY20851" fmla="*/ 3161470 h 4527226"/>
              <a:gd name="connsiteX20852" fmla="*/ 3646124 w 4239875"/>
              <a:gd name="connsiteY20852" fmla="*/ 3156832 h 4527226"/>
              <a:gd name="connsiteX20853" fmla="*/ 3633440 w 4239875"/>
              <a:gd name="connsiteY20853" fmla="*/ 3133119 h 4527226"/>
              <a:gd name="connsiteX20854" fmla="*/ 3631225 w 4239875"/>
              <a:gd name="connsiteY20854" fmla="*/ 3129727 h 4527226"/>
              <a:gd name="connsiteX20855" fmla="*/ 3629974 w 4239875"/>
              <a:gd name="connsiteY20855" fmla="*/ 3130281 h 4527226"/>
              <a:gd name="connsiteX20856" fmla="*/ 3627337 w 4239875"/>
              <a:gd name="connsiteY20856" fmla="*/ 3129251 h 4527226"/>
              <a:gd name="connsiteX20857" fmla="*/ 3629883 w 4239875"/>
              <a:gd name="connsiteY20857" fmla="*/ 3127674 h 4527226"/>
              <a:gd name="connsiteX20858" fmla="*/ 3626612 w 4239875"/>
              <a:gd name="connsiteY20858" fmla="*/ 3122667 h 4527226"/>
              <a:gd name="connsiteX20859" fmla="*/ 3621108 w 4239875"/>
              <a:gd name="connsiteY20859" fmla="*/ 3110665 h 4527226"/>
              <a:gd name="connsiteX20860" fmla="*/ 3621559 w 4239875"/>
              <a:gd name="connsiteY20860" fmla="*/ 3100726 h 4527226"/>
              <a:gd name="connsiteX20861" fmla="*/ 3621981 w 4239875"/>
              <a:gd name="connsiteY20861" fmla="*/ 3097920 h 4527226"/>
              <a:gd name="connsiteX20862" fmla="*/ 3618012 w 4239875"/>
              <a:gd name="connsiteY20862" fmla="*/ 3088002 h 4527226"/>
              <a:gd name="connsiteX20863" fmla="*/ 3617683 w 4239875"/>
              <a:gd name="connsiteY20863" fmla="*/ 3087058 h 4527226"/>
              <a:gd name="connsiteX20864" fmla="*/ 3610378 w 4239875"/>
              <a:gd name="connsiteY20864" fmla="*/ 3086302 h 4527226"/>
              <a:gd name="connsiteX20865" fmla="*/ 3591636 w 4239875"/>
              <a:gd name="connsiteY20865" fmla="*/ 3046297 h 4527226"/>
              <a:gd name="connsiteX20866" fmla="*/ 3589077 w 4239875"/>
              <a:gd name="connsiteY20866" fmla="*/ 3039974 h 4527226"/>
              <a:gd name="connsiteX20867" fmla="*/ 3578809 w 4239875"/>
              <a:gd name="connsiteY20867" fmla="*/ 3031967 h 4527226"/>
              <a:gd name="connsiteX20868" fmla="*/ 3618350 w 4239875"/>
              <a:gd name="connsiteY20868" fmla="*/ 3128840 h 4527226"/>
              <a:gd name="connsiteX20869" fmla="*/ 3634467 w 4239875"/>
              <a:gd name="connsiteY20869" fmla="*/ 3174637 h 4527226"/>
              <a:gd name="connsiteX20870" fmla="*/ 3635785 w 4239875"/>
              <a:gd name="connsiteY20870" fmla="*/ 3185712 h 4527226"/>
              <a:gd name="connsiteX20871" fmla="*/ 3621842 w 4239875"/>
              <a:gd name="connsiteY20871" fmla="*/ 3186861 h 4527226"/>
              <a:gd name="connsiteX20872" fmla="*/ 3627378 w 4239875"/>
              <a:gd name="connsiteY20872" fmla="*/ 3200027 h 4527226"/>
              <a:gd name="connsiteX20873" fmla="*/ 3636984 w 4239875"/>
              <a:gd name="connsiteY20873" fmla="*/ 3192783 h 4527226"/>
              <a:gd name="connsiteX20874" fmla="*/ 3646985 w 4239875"/>
              <a:gd name="connsiteY20874" fmla="*/ 3199223 h 4527226"/>
              <a:gd name="connsiteX20875" fmla="*/ 3639725 w 4239875"/>
              <a:gd name="connsiteY20875" fmla="*/ 3204965 h 4527226"/>
              <a:gd name="connsiteX20876" fmla="*/ 3639783 w 4239875"/>
              <a:gd name="connsiteY20876" fmla="*/ 3205248 h 4527226"/>
              <a:gd name="connsiteX20877" fmla="*/ 3642847 w 4239875"/>
              <a:gd name="connsiteY20877" fmla="*/ 3204166 h 4527226"/>
              <a:gd name="connsiteX20878" fmla="*/ 3640807 w 4239875"/>
              <a:gd name="connsiteY20878" fmla="*/ 3206896 h 4527226"/>
              <a:gd name="connsiteX20879" fmla="*/ 3640217 w 4239875"/>
              <a:gd name="connsiteY20879" fmla="*/ 3207308 h 4527226"/>
              <a:gd name="connsiteX20880" fmla="*/ 3641387 w 4239875"/>
              <a:gd name="connsiteY20880" fmla="*/ 3212876 h 4527226"/>
              <a:gd name="connsiteX20881" fmla="*/ 3649501 w 4239875"/>
              <a:gd name="connsiteY20881" fmla="*/ 3217369 h 4527226"/>
              <a:gd name="connsiteX20882" fmla="*/ 3654759 w 4239875"/>
              <a:gd name="connsiteY20882" fmla="*/ 3226684 h 4527226"/>
              <a:gd name="connsiteX20883" fmla="*/ 3637949 w 4239875"/>
              <a:gd name="connsiteY20883" fmla="*/ 3226496 h 4527226"/>
              <a:gd name="connsiteX20884" fmla="*/ 3639554 w 4239875"/>
              <a:gd name="connsiteY20884" fmla="*/ 3247583 h 4527226"/>
              <a:gd name="connsiteX20885" fmla="*/ 3630125 w 4239875"/>
              <a:gd name="connsiteY20885" fmla="*/ 3232015 h 4527226"/>
              <a:gd name="connsiteX20886" fmla="*/ 3622692 w 4239875"/>
              <a:gd name="connsiteY20886" fmla="*/ 3210738 h 4527226"/>
              <a:gd name="connsiteX20887" fmla="*/ 3606356 w 4239875"/>
              <a:gd name="connsiteY20887" fmla="*/ 3163092 h 4527226"/>
              <a:gd name="connsiteX20888" fmla="*/ 3593211 w 4239875"/>
              <a:gd name="connsiteY20888" fmla="*/ 3122308 h 4527226"/>
              <a:gd name="connsiteX20889" fmla="*/ 3572294 w 4239875"/>
              <a:gd name="connsiteY20889" fmla="*/ 3083215 h 4527226"/>
              <a:gd name="connsiteX20890" fmla="*/ 3507897 w 4239875"/>
              <a:gd name="connsiteY20890" fmla="*/ 2960991 h 4527226"/>
              <a:gd name="connsiteX20891" fmla="*/ 3507581 w 4239875"/>
              <a:gd name="connsiteY20891" fmla="*/ 2961882 h 4527226"/>
              <a:gd name="connsiteX20892" fmla="*/ 3500959 w 4239875"/>
              <a:gd name="connsiteY20892" fmla="*/ 2959652 h 4527226"/>
              <a:gd name="connsiteX20893" fmla="*/ 3490605 w 4239875"/>
              <a:gd name="connsiteY20893" fmla="*/ 2956721 h 4527226"/>
              <a:gd name="connsiteX20894" fmla="*/ 3503174 w 4239875"/>
              <a:gd name="connsiteY20894" fmla="*/ 2985226 h 4527226"/>
              <a:gd name="connsiteX20895" fmla="*/ 3517163 w 4239875"/>
              <a:gd name="connsiteY20895" fmla="*/ 3014878 h 4527226"/>
              <a:gd name="connsiteX20896" fmla="*/ 3514885 w 4239875"/>
              <a:gd name="connsiteY20896" fmla="*/ 3031356 h 4527226"/>
              <a:gd name="connsiteX20897" fmla="*/ 3511674 w 4239875"/>
              <a:gd name="connsiteY20897" fmla="*/ 3034943 h 4527226"/>
              <a:gd name="connsiteX20898" fmla="*/ 3517016 w 4239875"/>
              <a:gd name="connsiteY20898" fmla="*/ 3042251 h 4527226"/>
              <a:gd name="connsiteX20899" fmla="*/ 3522139 w 4239875"/>
              <a:gd name="connsiteY20899" fmla="*/ 3053731 h 4527226"/>
              <a:gd name="connsiteX20900" fmla="*/ 3523886 w 4239875"/>
              <a:gd name="connsiteY20900" fmla="*/ 3053681 h 4527226"/>
              <a:gd name="connsiteX20901" fmla="*/ 3536354 w 4239875"/>
              <a:gd name="connsiteY20901" fmla="*/ 3050062 h 4527226"/>
              <a:gd name="connsiteX20902" fmla="*/ 3525285 w 4239875"/>
              <a:gd name="connsiteY20902" fmla="*/ 3060779 h 4527226"/>
              <a:gd name="connsiteX20903" fmla="*/ 3526639 w 4239875"/>
              <a:gd name="connsiteY20903" fmla="*/ 3063815 h 4527226"/>
              <a:gd name="connsiteX20904" fmla="*/ 3529860 w 4239875"/>
              <a:gd name="connsiteY20904" fmla="*/ 3062252 h 4527226"/>
              <a:gd name="connsiteX20905" fmla="*/ 3539669 w 4239875"/>
              <a:gd name="connsiteY20905" fmla="*/ 3055441 h 4527226"/>
              <a:gd name="connsiteX20906" fmla="*/ 3541319 w 4239875"/>
              <a:gd name="connsiteY20906" fmla="*/ 3068872 h 4527226"/>
              <a:gd name="connsiteX20907" fmla="*/ 3532237 w 4239875"/>
              <a:gd name="connsiteY20907" fmla="*/ 3071224 h 4527226"/>
              <a:gd name="connsiteX20908" fmla="*/ 3529760 w 4239875"/>
              <a:gd name="connsiteY20908" fmla="*/ 3072853 h 4527226"/>
              <a:gd name="connsiteX20909" fmla="*/ 3532813 w 4239875"/>
              <a:gd name="connsiteY20909" fmla="*/ 3083010 h 4527226"/>
              <a:gd name="connsiteX20910" fmla="*/ 3533379 w 4239875"/>
              <a:gd name="connsiteY20910" fmla="*/ 3083593 h 4527226"/>
              <a:gd name="connsiteX20911" fmla="*/ 3546675 w 4239875"/>
              <a:gd name="connsiteY20911" fmla="*/ 3070723 h 4527226"/>
              <a:gd name="connsiteX20912" fmla="*/ 3553656 w 4239875"/>
              <a:gd name="connsiteY20912" fmla="*/ 3087547 h 4527226"/>
              <a:gd name="connsiteX20913" fmla="*/ 3549518 w 4239875"/>
              <a:gd name="connsiteY20913" fmla="*/ 3100262 h 4527226"/>
              <a:gd name="connsiteX20914" fmla="*/ 3560310 w 4239875"/>
              <a:gd name="connsiteY20914" fmla="*/ 3096344 h 4527226"/>
              <a:gd name="connsiteX20915" fmla="*/ 3555328 w 4239875"/>
              <a:gd name="connsiteY20915" fmla="*/ 3110148 h 4527226"/>
              <a:gd name="connsiteX20916" fmla="*/ 3551821 w 4239875"/>
              <a:gd name="connsiteY20916" fmla="*/ 3122229 h 4527226"/>
              <a:gd name="connsiteX20917" fmla="*/ 3554969 w 4239875"/>
              <a:gd name="connsiteY20917" fmla="*/ 3120717 h 4527226"/>
              <a:gd name="connsiteX20918" fmla="*/ 3553199 w 4239875"/>
              <a:gd name="connsiteY20918" fmla="*/ 3124448 h 4527226"/>
              <a:gd name="connsiteX20919" fmla="*/ 3551266 w 4239875"/>
              <a:gd name="connsiteY20919" fmla="*/ 3124137 h 4527226"/>
              <a:gd name="connsiteX20920" fmla="*/ 3551041 w 4239875"/>
              <a:gd name="connsiteY20920" fmla="*/ 3124911 h 4527226"/>
              <a:gd name="connsiteX20921" fmla="*/ 3540926 w 4239875"/>
              <a:gd name="connsiteY20921" fmla="*/ 3109993 h 4527226"/>
              <a:gd name="connsiteX20922" fmla="*/ 3543324 w 4239875"/>
              <a:gd name="connsiteY20922" fmla="*/ 3117970 h 4527226"/>
              <a:gd name="connsiteX20923" fmla="*/ 3529407 w 4239875"/>
              <a:gd name="connsiteY20923" fmla="*/ 3113251 h 4527226"/>
              <a:gd name="connsiteX20924" fmla="*/ 3518919 w 4239875"/>
              <a:gd name="connsiteY20924" fmla="*/ 3096626 h 4527226"/>
              <a:gd name="connsiteX20925" fmla="*/ 3518466 w 4239875"/>
              <a:gd name="connsiteY20925" fmla="*/ 3082645 h 4527226"/>
              <a:gd name="connsiteX20926" fmla="*/ 3508076 w 4239875"/>
              <a:gd name="connsiteY20926" fmla="*/ 3074166 h 4527226"/>
              <a:gd name="connsiteX20927" fmla="*/ 3517917 w 4239875"/>
              <a:gd name="connsiteY20927" fmla="*/ 3070817 h 4527226"/>
              <a:gd name="connsiteX20928" fmla="*/ 3509940 w 4239875"/>
              <a:gd name="connsiteY20928" fmla="*/ 3070301 h 4527226"/>
              <a:gd name="connsiteX20929" fmla="*/ 3513854 w 4239875"/>
              <a:gd name="connsiteY20929" fmla="*/ 3063605 h 4527226"/>
              <a:gd name="connsiteX20930" fmla="*/ 3514826 w 4239875"/>
              <a:gd name="connsiteY20930" fmla="*/ 3057530 h 4527226"/>
              <a:gd name="connsiteX20931" fmla="*/ 3505496 w 4239875"/>
              <a:gd name="connsiteY20931" fmla="*/ 3041651 h 4527226"/>
              <a:gd name="connsiteX20932" fmla="*/ 3510584 w 4239875"/>
              <a:gd name="connsiteY20932" fmla="*/ 3042203 h 4527226"/>
              <a:gd name="connsiteX20933" fmla="*/ 3511008 w 4239875"/>
              <a:gd name="connsiteY20933" fmla="*/ 3042761 h 4527226"/>
              <a:gd name="connsiteX20934" fmla="*/ 3508684 w 4239875"/>
              <a:gd name="connsiteY20934" fmla="*/ 3037437 h 4527226"/>
              <a:gd name="connsiteX20935" fmla="*/ 3501351 w 4239875"/>
              <a:gd name="connsiteY20935" fmla="*/ 3033631 h 4527226"/>
              <a:gd name="connsiteX20936" fmla="*/ 3495751 w 4239875"/>
              <a:gd name="connsiteY20936" fmla="*/ 3026968 h 4527226"/>
              <a:gd name="connsiteX20937" fmla="*/ 3489035 w 4239875"/>
              <a:gd name="connsiteY20937" fmla="*/ 3014380 h 4527226"/>
              <a:gd name="connsiteX20938" fmla="*/ 3485591 w 4239875"/>
              <a:gd name="connsiteY20938" fmla="*/ 3016639 h 4527226"/>
              <a:gd name="connsiteX20939" fmla="*/ 3482475 w 4239875"/>
              <a:gd name="connsiteY20939" fmla="*/ 3015355 h 4527226"/>
              <a:gd name="connsiteX20940" fmla="*/ 3487059 w 4239875"/>
              <a:gd name="connsiteY20940" fmla="*/ 3012349 h 4527226"/>
              <a:gd name="connsiteX20941" fmla="*/ 3488204 w 4239875"/>
              <a:gd name="connsiteY20941" fmla="*/ 3012821 h 4527226"/>
              <a:gd name="connsiteX20942" fmla="*/ 3487395 w 4239875"/>
              <a:gd name="connsiteY20942" fmla="*/ 3011304 h 4527226"/>
              <a:gd name="connsiteX20943" fmla="*/ 3458324 w 4239875"/>
              <a:gd name="connsiteY20943" fmla="*/ 2979340 h 4527226"/>
              <a:gd name="connsiteX20944" fmla="*/ 3468023 w 4239875"/>
              <a:gd name="connsiteY20944" fmla="*/ 2969948 h 4527226"/>
              <a:gd name="connsiteX20945" fmla="*/ 3450399 w 4239875"/>
              <a:gd name="connsiteY20945" fmla="*/ 2961454 h 4527226"/>
              <a:gd name="connsiteX20946" fmla="*/ 3458178 w 4239875"/>
              <a:gd name="connsiteY20946" fmla="*/ 2954296 h 4527226"/>
              <a:gd name="connsiteX20947" fmla="*/ 3448739 w 4239875"/>
              <a:gd name="connsiteY20947" fmla="*/ 2939094 h 4527226"/>
              <a:gd name="connsiteX20948" fmla="*/ 3467486 w 4239875"/>
              <a:gd name="connsiteY20948" fmla="*/ 2946386 h 4527226"/>
              <a:gd name="connsiteX20949" fmla="*/ 3471781 w 4239875"/>
              <a:gd name="connsiteY20949" fmla="*/ 2950908 h 4527226"/>
              <a:gd name="connsiteX20950" fmla="*/ 3472106 w 4239875"/>
              <a:gd name="connsiteY20950" fmla="*/ 2950877 h 4527226"/>
              <a:gd name="connsiteX20951" fmla="*/ 3495016 w 4239875"/>
              <a:gd name="connsiteY20951" fmla="*/ 2943811 h 4527226"/>
              <a:gd name="connsiteX20952" fmla="*/ 3498597 w 4239875"/>
              <a:gd name="connsiteY20952" fmla="*/ 2943344 h 4527226"/>
              <a:gd name="connsiteX20953" fmla="*/ 3478700 w 4239875"/>
              <a:gd name="connsiteY20953" fmla="*/ 2905579 h 4527226"/>
              <a:gd name="connsiteX20954" fmla="*/ 3460671 w 4239875"/>
              <a:gd name="connsiteY20954" fmla="*/ 2871816 h 4527226"/>
              <a:gd name="connsiteX20955" fmla="*/ 3461137 w 4239875"/>
              <a:gd name="connsiteY20955" fmla="*/ 2873607 h 4527226"/>
              <a:gd name="connsiteX20956" fmla="*/ 3458386 w 4239875"/>
              <a:gd name="connsiteY20956" fmla="*/ 2877785 h 4527226"/>
              <a:gd name="connsiteX20957" fmla="*/ 3457145 w 4239875"/>
              <a:gd name="connsiteY20957" fmla="*/ 2874447 h 4527226"/>
              <a:gd name="connsiteX20958" fmla="*/ 3459914 w 4239875"/>
              <a:gd name="connsiteY20958" fmla="*/ 2870394 h 4527226"/>
              <a:gd name="connsiteX20959" fmla="*/ 3447039 w 4239875"/>
              <a:gd name="connsiteY20959" fmla="*/ 2846281 h 4527226"/>
              <a:gd name="connsiteX20960" fmla="*/ 3444791 w 4239875"/>
              <a:gd name="connsiteY20960" fmla="*/ 2846580 h 4527226"/>
              <a:gd name="connsiteX20961" fmla="*/ 3446465 w 4239875"/>
              <a:gd name="connsiteY20961" fmla="*/ 2845205 h 4527226"/>
              <a:gd name="connsiteX20962" fmla="*/ 3436248 w 4239875"/>
              <a:gd name="connsiteY20962" fmla="*/ 2826065 h 4527226"/>
              <a:gd name="connsiteX20963" fmla="*/ 3401629 w 4239875"/>
              <a:gd name="connsiteY20963" fmla="*/ 2763236 h 4527226"/>
              <a:gd name="connsiteX20964" fmla="*/ 3396599 w 4239875"/>
              <a:gd name="connsiteY20964" fmla="*/ 2759623 h 4527226"/>
              <a:gd name="connsiteX20965" fmla="*/ 3390217 w 4239875"/>
              <a:gd name="connsiteY20965" fmla="*/ 2752539 h 4527226"/>
              <a:gd name="connsiteX20966" fmla="*/ 3394773 w 4239875"/>
              <a:gd name="connsiteY20966" fmla="*/ 2750795 h 4527226"/>
              <a:gd name="connsiteX20967" fmla="*/ 3392813 w 4239875"/>
              <a:gd name="connsiteY20967" fmla="*/ 2747240 h 4527226"/>
              <a:gd name="connsiteX20968" fmla="*/ 3388541 w 4239875"/>
              <a:gd name="connsiteY20968" fmla="*/ 2739792 h 4527226"/>
              <a:gd name="connsiteX20969" fmla="*/ 3382259 w 4239875"/>
              <a:gd name="connsiteY20969" fmla="*/ 2738647 h 4527226"/>
              <a:gd name="connsiteX20970" fmla="*/ 3374121 w 4239875"/>
              <a:gd name="connsiteY20970" fmla="*/ 2731646 h 4527226"/>
              <a:gd name="connsiteX20971" fmla="*/ 3376830 w 4239875"/>
              <a:gd name="connsiteY20971" fmla="*/ 2725238 h 4527226"/>
              <a:gd name="connsiteX20972" fmla="*/ 3377096 w 4239875"/>
              <a:gd name="connsiteY20972" fmla="*/ 2719843 h 4527226"/>
              <a:gd name="connsiteX20973" fmla="*/ 3366051 w 4239875"/>
              <a:gd name="connsiteY20973" fmla="*/ 2700592 h 4527226"/>
              <a:gd name="connsiteX20974" fmla="*/ 3366015 w 4239875"/>
              <a:gd name="connsiteY20974" fmla="*/ 2700540 h 4527226"/>
              <a:gd name="connsiteX20975" fmla="*/ 3365961 w 4239875"/>
              <a:gd name="connsiteY20975" fmla="*/ 2700435 h 4527226"/>
              <a:gd name="connsiteX20976" fmla="*/ 3349970 w 4239875"/>
              <a:gd name="connsiteY20976" fmla="*/ 2672559 h 4527226"/>
              <a:gd name="connsiteX20977" fmla="*/ 3349386 w 4239875"/>
              <a:gd name="connsiteY20977" fmla="*/ 2672332 h 4527226"/>
              <a:gd name="connsiteX20978" fmla="*/ 3349726 w 4239875"/>
              <a:gd name="connsiteY20978" fmla="*/ 2672133 h 4527226"/>
              <a:gd name="connsiteX20979" fmla="*/ 3349039 w 4239875"/>
              <a:gd name="connsiteY20979" fmla="*/ 2670935 h 4527226"/>
              <a:gd name="connsiteX20980" fmla="*/ 3345069 w 4239875"/>
              <a:gd name="connsiteY20980" fmla="*/ 2664641 h 4527226"/>
              <a:gd name="connsiteX20981" fmla="*/ 3344410 w 4239875"/>
              <a:gd name="connsiteY20981" fmla="*/ 2667213 h 4527226"/>
              <a:gd name="connsiteX20982" fmla="*/ 3340940 w 4239875"/>
              <a:gd name="connsiteY20982" fmla="*/ 2659758 h 4527226"/>
              <a:gd name="connsiteX20983" fmla="*/ 3342200 w 4239875"/>
              <a:gd name="connsiteY20983" fmla="*/ 2660093 h 4527226"/>
              <a:gd name="connsiteX20984" fmla="*/ 3337472 w 4239875"/>
              <a:gd name="connsiteY20984" fmla="*/ 2652591 h 4527226"/>
              <a:gd name="connsiteX20985" fmla="*/ 3328988 w 4239875"/>
              <a:gd name="connsiteY20985" fmla="*/ 2633061 h 4527226"/>
              <a:gd name="connsiteX20986" fmla="*/ 3313101 w 4239875"/>
              <a:gd name="connsiteY20986" fmla="*/ 2601107 h 4527226"/>
              <a:gd name="connsiteX20987" fmla="*/ 3291500 w 4239875"/>
              <a:gd name="connsiteY20987" fmla="*/ 2572967 h 4527226"/>
              <a:gd name="connsiteX20988" fmla="*/ 3282828 w 4239875"/>
              <a:gd name="connsiteY20988" fmla="*/ 2554779 h 4527226"/>
              <a:gd name="connsiteX20989" fmla="*/ 3273506 w 4239875"/>
              <a:gd name="connsiteY20989" fmla="*/ 2539339 h 4527226"/>
              <a:gd name="connsiteX20990" fmla="*/ 3273918 w 4239875"/>
              <a:gd name="connsiteY20990" fmla="*/ 2540252 h 4527226"/>
              <a:gd name="connsiteX20991" fmla="*/ 3271418 w 4239875"/>
              <a:gd name="connsiteY20991" fmla="*/ 2544685 h 4527226"/>
              <a:gd name="connsiteX20992" fmla="*/ 3268794 w 4239875"/>
              <a:gd name="connsiteY20992" fmla="*/ 2540041 h 4527226"/>
              <a:gd name="connsiteX20993" fmla="*/ 3271211 w 4239875"/>
              <a:gd name="connsiteY20993" fmla="*/ 2536005 h 4527226"/>
              <a:gd name="connsiteX20994" fmla="*/ 3248347 w 4239875"/>
              <a:gd name="connsiteY20994" fmla="*/ 2505322 h 4527226"/>
              <a:gd name="connsiteX20995" fmla="*/ 3223266 w 4239875"/>
              <a:gd name="connsiteY20995" fmla="*/ 2473347 h 4527226"/>
              <a:gd name="connsiteX20996" fmla="*/ 3203925 w 4239875"/>
              <a:gd name="connsiteY20996" fmla="*/ 2442076 h 4527226"/>
              <a:gd name="connsiteX20997" fmla="*/ 3197367 w 4239875"/>
              <a:gd name="connsiteY20997" fmla="*/ 2434638 h 4527226"/>
              <a:gd name="connsiteX20998" fmla="*/ 3194875 w 4239875"/>
              <a:gd name="connsiteY20998" fmla="*/ 2438422 h 4527226"/>
              <a:gd name="connsiteX20999" fmla="*/ 3204637 w 4239875"/>
              <a:gd name="connsiteY20999" fmla="*/ 2450220 h 4527226"/>
              <a:gd name="connsiteX21000" fmla="*/ 3207007 w 4239875"/>
              <a:gd name="connsiteY21000" fmla="*/ 2455740 h 4527226"/>
              <a:gd name="connsiteX21001" fmla="*/ 3208283 w 4239875"/>
              <a:gd name="connsiteY21001" fmla="*/ 2453307 h 4527226"/>
              <a:gd name="connsiteX21002" fmla="*/ 3211148 w 4239875"/>
              <a:gd name="connsiteY21002" fmla="*/ 2456267 h 4527226"/>
              <a:gd name="connsiteX21003" fmla="*/ 3207526 w 4239875"/>
              <a:gd name="connsiteY21003" fmla="*/ 2456953 h 4527226"/>
              <a:gd name="connsiteX21004" fmla="*/ 3211189 w 4239875"/>
              <a:gd name="connsiteY21004" fmla="*/ 2465488 h 4527226"/>
              <a:gd name="connsiteX21005" fmla="*/ 3218468 w 4239875"/>
              <a:gd name="connsiteY21005" fmla="*/ 2480052 h 4527226"/>
              <a:gd name="connsiteX21006" fmla="*/ 3256929 w 4239875"/>
              <a:gd name="connsiteY21006" fmla="*/ 2545036 h 4527226"/>
              <a:gd name="connsiteX21007" fmla="*/ 3331214 w 4239875"/>
              <a:gd name="connsiteY21007" fmla="*/ 2675846 h 4527226"/>
              <a:gd name="connsiteX21008" fmla="*/ 3332557 w 4239875"/>
              <a:gd name="connsiteY21008" fmla="*/ 2678276 h 4527226"/>
              <a:gd name="connsiteX21009" fmla="*/ 3332840 w 4239875"/>
              <a:gd name="connsiteY21009" fmla="*/ 2678696 h 4527226"/>
              <a:gd name="connsiteX21010" fmla="*/ 3332785 w 4239875"/>
              <a:gd name="connsiteY21010" fmla="*/ 2678689 h 4527226"/>
              <a:gd name="connsiteX21011" fmla="*/ 3341248 w 4239875"/>
              <a:gd name="connsiteY21011" fmla="*/ 2693990 h 4527226"/>
              <a:gd name="connsiteX21012" fmla="*/ 3350845 w 4239875"/>
              <a:gd name="connsiteY21012" fmla="*/ 2706747 h 4527226"/>
              <a:gd name="connsiteX21013" fmla="*/ 3348783 w 4239875"/>
              <a:gd name="connsiteY21013" fmla="*/ 2707613 h 4527226"/>
              <a:gd name="connsiteX21014" fmla="*/ 3359904 w 4239875"/>
              <a:gd name="connsiteY21014" fmla="*/ 2727718 h 4527226"/>
              <a:gd name="connsiteX21015" fmla="*/ 3363283 w 4239875"/>
              <a:gd name="connsiteY21015" fmla="*/ 2728195 h 4527226"/>
              <a:gd name="connsiteX21016" fmla="*/ 3367885 w 4239875"/>
              <a:gd name="connsiteY21016" fmla="*/ 2730796 h 4527226"/>
              <a:gd name="connsiteX21017" fmla="*/ 3369104 w 4239875"/>
              <a:gd name="connsiteY21017" fmla="*/ 2734316 h 4527226"/>
              <a:gd name="connsiteX21018" fmla="*/ 3362669 w 4239875"/>
              <a:gd name="connsiteY21018" fmla="*/ 2731143 h 4527226"/>
              <a:gd name="connsiteX21019" fmla="*/ 3361285 w 4239875"/>
              <a:gd name="connsiteY21019" fmla="*/ 2730216 h 4527226"/>
              <a:gd name="connsiteX21020" fmla="*/ 3379847 w 4239875"/>
              <a:gd name="connsiteY21020" fmla="*/ 2763773 h 4527226"/>
              <a:gd name="connsiteX21021" fmla="*/ 3382835 w 4239875"/>
              <a:gd name="connsiteY21021" fmla="*/ 2763088 h 4527226"/>
              <a:gd name="connsiteX21022" fmla="*/ 3386383 w 4239875"/>
              <a:gd name="connsiteY21022" fmla="*/ 2765506 h 4527226"/>
              <a:gd name="connsiteX21023" fmla="*/ 3391059 w 4239875"/>
              <a:gd name="connsiteY21023" fmla="*/ 2773495 h 4527226"/>
              <a:gd name="connsiteX21024" fmla="*/ 3407664 w 4239875"/>
              <a:gd name="connsiteY21024" fmla="*/ 2798420 h 4527226"/>
              <a:gd name="connsiteX21025" fmla="*/ 3402833 w 4239875"/>
              <a:gd name="connsiteY21025" fmla="*/ 2805332 h 4527226"/>
              <a:gd name="connsiteX21026" fmla="*/ 3403497 w 4239875"/>
              <a:gd name="connsiteY21026" fmla="*/ 2806534 h 4527226"/>
              <a:gd name="connsiteX21027" fmla="*/ 3409319 w 4239875"/>
              <a:gd name="connsiteY21027" fmla="*/ 2817068 h 4527226"/>
              <a:gd name="connsiteX21028" fmla="*/ 3413275 w 4239875"/>
              <a:gd name="connsiteY21028" fmla="*/ 2814745 h 4527226"/>
              <a:gd name="connsiteX21029" fmla="*/ 3416442 w 4239875"/>
              <a:gd name="connsiteY21029" fmla="*/ 2816217 h 4527226"/>
              <a:gd name="connsiteX21030" fmla="*/ 3412095 w 4239875"/>
              <a:gd name="connsiteY21030" fmla="*/ 2818156 h 4527226"/>
              <a:gd name="connsiteX21031" fmla="*/ 3409327 w 4239875"/>
              <a:gd name="connsiteY21031" fmla="*/ 2817082 h 4527226"/>
              <a:gd name="connsiteX21032" fmla="*/ 3414722 w 4239875"/>
              <a:gd name="connsiteY21032" fmla="*/ 2826843 h 4527226"/>
              <a:gd name="connsiteX21033" fmla="*/ 3417496 w 4239875"/>
              <a:gd name="connsiteY21033" fmla="*/ 2825699 h 4527226"/>
              <a:gd name="connsiteX21034" fmla="*/ 3423121 w 4239875"/>
              <a:gd name="connsiteY21034" fmla="*/ 2829051 h 4527226"/>
              <a:gd name="connsiteX21035" fmla="*/ 3430588 w 4239875"/>
              <a:gd name="connsiteY21035" fmla="*/ 2839220 h 4527226"/>
              <a:gd name="connsiteX21036" fmla="*/ 3423445 w 4239875"/>
              <a:gd name="connsiteY21036" fmla="*/ 2842354 h 4527226"/>
              <a:gd name="connsiteX21037" fmla="*/ 3423222 w 4239875"/>
              <a:gd name="connsiteY21037" fmla="*/ 2842218 h 4527226"/>
              <a:gd name="connsiteX21038" fmla="*/ 3430088 w 4239875"/>
              <a:gd name="connsiteY21038" fmla="*/ 2854643 h 4527226"/>
              <a:gd name="connsiteX21039" fmla="*/ 3432062 w 4239875"/>
              <a:gd name="connsiteY21039" fmla="*/ 2850921 h 4527226"/>
              <a:gd name="connsiteX21040" fmla="*/ 3442608 w 4239875"/>
              <a:gd name="connsiteY21040" fmla="*/ 2867480 h 4527226"/>
              <a:gd name="connsiteX21041" fmla="*/ 3436602 w 4239875"/>
              <a:gd name="connsiteY21041" fmla="*/ 2866428 h 4527226"/>
              <a:gd name="connsiteX21042" fmla="*/ 3438877 w 4239875"/>
              <a:gd name="connsiteY21042" fmla="*/ 2870544 h 4527226"/>
              <a:gd name="connsiteX21043" fmla="*/ 3441618 w 4239875"/>
              <a:gd name="connsiteY21043" fmla="*/ 2869364 h 4527226"/>
              <a:gd name="connsiteX21044" fmla="*/ 3460483 w 4239875"/>
              <a:gd name="connsiteY21044" fmla="*/ 2904468 h 4527226"/>
              <a:gd name="connsiteX21045" fmla="*/ 3458169 w 4239875"/>
              <a:gd name="connsiteY21045" fmla="*/ 2904052 h 4527226"/>
              <a:gd name="connsiteX21046" fmla="*/ 3459163 w 4239875"/>
              <a:gd name="connsiteY21046" fmla="*/ 2908552 h 4527226"/>
              <a:gd name="connsiteX21047" fmla="*/ 3458601 w 4239875"/>
              <a:gd name="connsiteY21047" fmla="*/ 2909551 h 4527226"/>
              <a:gd name="connsiteX21048" fmla="*/ 3461342 w 4239875"/>
              <a:gd name="connsiteY21048" fmla="*/ 2909732 h 4527226"/>
              <a:gd name="connsiteX21049" fmla="*/ 3460648 w 4239875"/>
              <a:gd name="connsiteY21049" fmla="*/ 2918690 h 4527226"/>
              <a:gd name="connsiteX21050" fmla="*/ 3457848 w 4239875"/>
              <a:gd name="connsiteY21050" fmla="*/ 2910890 h 4527226"/>
              <a:gd name="connsiteX21051" fmla="*/ 3456365 w 4239875"/>
              <a:gd name="connsiteY21051" fmla="*/ 2913528 h 4527226"/>
              <a:gd name="connsiteX21052" fmla="*/ 3446582 w 4239875"/>
              <a:gd name="connsiteY21052" fmla="*/ 2922615 h 4527226"/>
              <a:gd name="connsiteX21053" fmla="*/ 3450782 w 4239875"/>
              <a:gd name="connsiteY21053" fmla="*/ 2926223 h 4527226"/>
              <a:gd name="connsiteX21054" fmla="*/ 3451063 w 4239875"/>
              <a:gd name="connsiteY21054" fmla="*/ 2926586 h 4527226"/>
              <a:gd name="connsiteX21055" fmla="*/ 3452866 w 4239875"/>
              <a:gd name="connsiteY21055" fmla="*/ 2927238 h 4527226"/>
              <a:gd name="connsiteX21056" fmla="*/ 3458236 w 4239875"/>
              <a:gd name="connsiteY21056" fmla="*/ 2933796 h 4527226"/>
              <a:gd name="connsiteX21057" fmla="*/ 3453253 w 4239875"/>
              <a:gd name="connsiteY21057" fmla="*/ 2936561 h 4527226"/>
              <a:gd name="connsiteX21058" fmla="*/ 3450203 w 4239875"/>
              <a:gd name="connsiteY21058" fmla="*/ 2935458 h 4527226"/>
              <a:gd name="connsiteX21059" fmla="*/ 3449784 w 4239875"/>
              <a:gd name="connsiteY21059" fmla="*/ 2935637 h 4527226"/>
              <a:gd name="connsiteX21060" fmla="*/ 3449131 w 4239875"/>
              <a:gd name="connsiteY21060" fmla="*/ 2934756 h 4527226"/>
              <a:gd name="connsiteX21061" fmla="*/ 3444130 w 4239875"/>
              <a:gd name="connsiteY21061" fmla="*/ 2928643 h 4527226"/>
              <a:gd name="connsiteX21062" fmla="*/ 3444473 w 4239875"/>
              <a:gd name="connsiteY21062" fmla="*/ 2928453 h 4527226"/>
              <a:gd name="connsiteX21063" fmla="*/ 3441433 w 4239875"/>
              <a:gd name="connsiteY21063" fmla="*/ 2924342 h 4527226"/>
              <a:gd name="connsiteX21064" fmla="*/ 3441315 w 4239875"/>
              <a:gd name="connsiteY21064" fmla="*/ 2924081 h 4527226"/>
              <a:gd name="connsiteX21065" fmla="*/ 3440401 w 4239875"/>
              <a:gd name="connsiteY21065" fmla="*/ 2924925 h 4527226"/>
              <a:gd name="connsiteX21066" fmla="*/ 3356163 w 4239875"/>
              <a:gd name="connsiteY21066" fmla="*/ 2787691 h 4527226"/>
              <a:gd name="connsiteX21067" fmla="*/ 3362319 w 4239875"/>
              <a:gd name="connsiteY21067" fmla="*/ 2783827 h 4527226"/>
              <a:gd name="connsiteX21068" fmla="*/ 3353411 w 4239875"/>
              <a:gd name="connsiteY21068" fmla="*/ 2769099 h 4527226"/>
              <a:gd name="connsiteX21069" fmla="*/ 3352336 w 4239875"/>
              <a:gd name="connsiteY21069" fmla="*/ 2767618 h 4527226"/>
              <a:gd name="connsiteX21070" fmla="*/ 3351630 w 4239875"/>
              <a:gd name="connsiteY21070" fmla="*/ 2767552 h 4527226"/>
              <a:gd name="connsiteX21071" fmla="*/ 3352054 w 4239875"/>
              <a:gd name="connsiteY21071" fmla="*/ 2767231 h 4527226"/>
              <a:gd name="connsiteX21072" fmla="*/ 3329328 w 4239875"/>
              <a:gd name="connsiteY21072" fmla="*/ 2735938 h 4527226"/>
              <a:gd name="connsiteX21073" fmla="*/ 3325425 w 4239875"/>
              <a:gd name="connsiteY21073" fmla="*/ 2731361 h 4527226"/>
              <a:gd name="connsiteX21074" fmla="*/ 3312574 w 4239875"/>
              <a:gd name="connsiteY21074" fmla="*/ 2715646 h 4527226"/>
              <a:gd name="connsiteX21075" fmla="*/ 3305411 w 4239875"/>
              <a:gd name="connsiteY21075" fmla="*/ 2704861 h 4527226"/>
              <a:gd name="connsiteX21076" fmla="*/ 3301246 w 4239875"/>
              <a:gd name="connsiteY21076" fmla="*/ 2708464 h 4527226"/>
              <a:gd name="connsiteX21077" fmla="*/ 3295440 w 4239875"/>
              <a:gd name="connsiteY21077" fmla="*/ 2710484 h 4527226"/>
              <a:gd name="connsiteX21078" fmla="*/ 3299167 w 4239875"/>
              <a:gd name="connsiteY21078" fmla="*/ 2701214 h 4527226"/>
              <a:gd name="connsiteX21079" fmla="*/ 3299572 w 4239875"/>
              <a:gd name="connsiteY21079" fmla="*/ 2695969 h 4527226"/>
              <a:gd name="connsiteX21080" fmla="*/ 3280265 w 4239875"/>
              <a:gd name="connsiteY21080" fmla="*/ 2665724 h 4527226"/>
              <a:gd name="connsiteX21081" fmla="*/ 3266922 w 4239875"/>
              <a:gd name="connsiteY21081" fmla="*/ 2649935 h 4527226"/>
              <a:gd name="connsiteX21082" fmla="*/ 3220414 w 4239875"/>
              <a:gd name="connsiteY21082" fmla="*/ 2588625 h 4527226"/>
              <a:gd name="connsiteX21083" fmla="*/ 3131323 w 4239875"/>
              <a:gd name="connsiteY21083" fmla="*/ 2457745 h 4527226"/>
              <a:gd name="connsiteX21084" fmla="*/ 3099555 w 4239875"/>
              <a:gd name="connsiteY21084" fmla="*/ 2457974 h 4527226"/>
              <a:gd name="connsiteX21085" fmla="*/ 3122577 w 4239875"/>
              <a:gd name="connsiteY21085" fmla="*/ 2495030 h 4527226"/>
              <a:gd name="connsiteX21086" fmla="*/ 3131890 w 4239875"/>
              <a:gd name="connsiteY21086" fmla="*/ 2506594 h 4527226"/>
              <a:gd name="connsiteX21087" fmla="*/ 3144413 w 4239875"/>
              <a:gd name="connsiteY21087" fmla="*/ 2502358 h 4527226"/>
              <a:gd name="connsiteX21088" fmla="*/ 3163271 w 4239875"/>
              <a:gd name="connsiteY21088" fmla="*/ 2533496 h 4527226"/>
              <a:gd name="connsiteX21089" fmla="*/ 3171835 w 4239875"/>
              <a:gd name="connsiteY21089" fmla="*/ 2553677 h 4527226"/>
              <a:gd name="connsiteX21090" fmla="*/ 3183556 w 4239875"/>
              <a:gd name="connsiteY21090" fmla="*/ 2550559 h 4527226"/>
              <a:gd name="connsiteX21091" fmla="*/ 3232926 w 4239875"/>
              <a:gd name="connsiteY21091" fmla="*/ 2642033 h 4527226"/>
              <a:gd name="connsiteX21092" fmla="*/ 3255325 w 4239875"/>
              <a:gd name="connsiteY21092" fmla="*/ 2663224 h 4527226"/>
              <a:gd name="connsiteX21093" fmla="*/ 3265552 w 4239875"/>
              <a:gd name="connsiteY21093" fmla="*/ 2671844 h 4527226"/>
              <a:gd name="connsiteX21094" fmla="*/ 3266869 w 4239875"/>
              <a:gd name="connsiteY21094" fmla="*/ 2682919 h 4527226"/>
              <a:gd name="connsiteX21095" fmla="*/ 3284240 w 4239875"/>
              <a:gd name="connsiteY21095" fmla="*/ 2702804 h 4527226"/>
              <a:gd name="connsiteX21096" fmla="*/ 3298526 w 4239875"/>
              <a:gd name="connsiteY21096" fmla="*/ 2713671 h 4527226"/>
              <a:gd name="connsiteX21097" fmla="*/ 3291032 w 4239875"/>
              <a:gd name="connsiteY21097" fmla="*/ 2725042 h 4527226"/>
              <a:gd name="connsiteX21098" fmla="*/ 3294015 w 4239875"/>
              <a:gd name="connsiteY21098" fmla="*/ 2730388 h 4527226"/>
              <a:gd name="connsiteX21099" fmla="*/ 3303434 w 4239875"/>
              <a:gd name="connsiteY21099" fmla="*/ 2745624 h 4527226"/>
              <a:gd name="connsiteX21100" fmla="*/ 3315207 w 4239875"/>
              <a:gd name="connsiteY21100" fmla="*/ 2773330 h 4527226"/>
              <a:gd name="connsiteX21101" fmla="*/ 3268747 w 4239875"/>
              <a:gd name="connsiteY21101" fmla="*/ 2713687 h 4527226"/>
              <a:gd name="connsiteX21102" fmla="*/ 3249262 w 4239875"/>
              <a:gd name="connsiteY21102" fmla="*/ 2689676 h 4527226"/>
              <a:gd name="connsiteX21103" fmla="*/ 3249488 w 4239875"/>
              <a:gd name="connsiteY21103" fmla="*/ 2688131 h 4527226"/>
              <a:gd name="connsiteX21104" fmla="*/ 3248493 w 4239875"/>
              <a:gd name="connsiteY21104" fmla="*/ 2689397 h 4527226"/>
              <a:gd name="connsiteX21105" fmla="*/ 3248018 w 4239875"/>
              <a:gd name="connsiteY21105" fmla="*/ 2688609 h 4527226"/>
              <a:gd name="connsiteX21106" fmla="*/ 3247757 w 4239875"/>
              <a:gd name="connsiteY21106" fmla="*/ 2690109 h 4527226"/>
              <a:gd name="connsiteX21107" fmla="*/ 3244892 w 4239875"/>
              <a:gd name="connsiteY21107" fmla="*/ 2687150 h 4527226"/>
              <a:gd name="connsiteX21108" fmla="*/ 3246966 w 4239875"/>
              <a:gd name="connsiteY21108" fmla="*/ 2686860 h 4527226"/>
              <a:gd name="connsiteX21109" fmla="*/ 3246856 w 4239875"/>
              <a:gd name="connsiteY21109" fmla="*/ 2686680 h 4527226"/>
              <a:gd name="connsiteX21110" fmla="*/ 3247541 w 4239875"/>
              <a:gd name="connsiteY21110" fmla="*/ 2684943 h 4527226"/>
              <a:gd name="connsiteX21111" fmla="*/ 3249427 w 4239875"/>
              <a:gd name="connsiteY21111" fmla="*/ 2682809 h 4527226"/>
              <a:gd name="connsiteX21112" fmla="*/ 3247899 w 4239875"/>
              <a:gd name="connsiteY21112" fmla="*/ 2682763 h 4527226"/>
              <a:gd name="connsiteX21113" fmla="*/ 3239948 w 4239875"/>
              <a:gd name="connsiteY21113" fmla="*/ 2678113 h 4527226"/>
              <a:gd name="connsiteX21114" fmla="*/ 3236417 w 4239875"/>
              <a:gd name="connsiteY21114" fmla="*/ 2675022 h 4527226"/>
              <a:gd name="connsiteX21115" fmla="*/ 3236833 w 4239875"/>
              <a:gd name="connsiteY21115" fmla="*/ 2675572 h 4527226"/>
              <a:gd name="connsiteX21116" fmla="*/ 3226404 w 4239875"/>
              <a:gd name="connsiteY21116" fmla="*/ 2676760 h 4527226"/>
              <a:gd name="connsiteX21117" fmla="*/ 3229746 w 4239875"/>
              <a:gd name="connsiteY21117" fmla="*/ 2667375 h 4527226"/>
              <a:gd name="connsiteX21118" fmla="*/ 3226689 w 4239875"/>
              <a:gd name="connsiteY21118" fmla="*/ 2662478 h 4527226"/>
              <a:gd name="connsiteX21119" fmla="*/ 3231155 w 4239875"/>
              <a:gd name="connsiteY21119" fmla="*/ 2649921 h 4527226"/>
              <a:gd name="connsiteX21120" fmla="*/ 3228867 w 4239875"/>
              <a:gd name="connsiteY21120" fmla="*/ 2639785 h 4527226"/>
              <a:gd name="connsiteX21121" fmla="*/ 3222010 w 4239875"/>
              <a:gd name="connsiteY21121" fmla="*/ 2635618 h 4527226"/>
              <a:gd name="connsiteX21122" fmla="*/ 3214340 w 4239875"/>
              <a:gd name="connsiteY21122" fmla="*/ 2635851 h 4527226"/>
              <a:gd name="connsiteX21123" fmla="*/ 3217693 w 4239875"/>
              <a:gd name="connsiteY21123" fmla="*/ 2641366 h 4527226"/>
              <a:gd name="connsiteX21124" fmla="*/ 3218598 w 4239875"/>
              <a:gd name="connsiteY21124" fmla="*/ 2642014 h 4527226"/>
              <a:gd name="connsiteX21125" fmla="*/ 3220996 w 4239875"/>
              <a:gd name="connsiteY21125" fmla="*/ 2645093 h 4527226"/>
              <a:gd name="connsiteX21126" fmla="*/ 3220507 w 4239875"/>
              <a:gd name="connsiteY21126" fmla="*/ 2645993 h 4527226"/>
              <a:gd name="connsiteX21127" fmla="*/ 3221997 w 4239875"/>
              <a:gd name="connsiteY21127" fmla="*/ 2648444 h 4527226"/>
              <a:gd name="connsiteX21128" fmla="*/ 3219047 w 4239875"/>
              <a:gd name="connsiteY21128" fmla="*/ 2648686 h 4527226"/>
              <a:gd name="connsiteX21129" fmla="*/ 3218347 w 4239875"/>
              <a:gd name="connsiteY21129" fmla="*/ 2649973 h 4527226"/>
              <a:gd name="connsiteX21130" fmla="*/ 3217547 w 4239875"/>
              <a:gd name="connsiteY21130" fmla="*/ 2648807 h 4527226"/>
              <a:gd name="connsiteX21131" fmla="*/ 3214493 w 4239875"/>
              <a:gd name="connsiteY21131" fmla="*/ 2649056 h 4527226"/>
              <a:gd name="connsiteX21132" fmla="*/ 3207668 w 4239875"/>
              <a:gd name="connsiteY21132" fmla="*/ 2647417 h 4527226"/>
              <a:gd name="connsiteX21133" fmla="*/ 3202525 w 4239875"/>
              <a:gd name="connsiteY21133" fmla="*/ 2642106 h 4527226"/>
              <a:gd name="connsiteX21134" fmla="*/ 3208794 w 4239875"/>
              <a:gd name="connsiteY21134" fmla="*/ 2636038 h 4527226"/>
              <a:gd name="connsiteX21135" fmla="*/ 3202474 w 4239875"/>
              <a:gd name="connsiteY21135" fmla="*/ 2626817 h 4527226"/>
              <a:gd name="connsiteX21136" fmla="*/ 3200889 w 4239875"/>
              <a:gd name="connsiteY21136" fmla="*/ 2627911 h 4527226"/>
              <a:gd name="connsiteX21137" fmla="*/ 3193532 w 4239875"/>
              <a:gd name="connsiteY21137" fmla="*/ 2623675 h 4527226"/>
              <a:gd name="connsiteX21138" fmla="*/ 3197511 w 4239875"/>
              <a:gd name="connsiteY21138" fmla="*/ 2621183 h 4527226"/>
              <a:gd name="connsiteX21139" fmla="*/ 3198695 w 4239875"/>
              <a:gd name="connsiteY21139" fmla="*/ 2621304 h 4527226"/>
              <a:gd name="connsiteX21140" fmla="*/ 3189761 w 4239875"/>
              <a:gd name="connsiteY21140" fmla="*/ 2608270 h 4527226"/>
              <a:gd name="connsiteX21141" fmla="*/ 3188686 w 4239875"/>
              <a:gd name="connsiteY21141" fmla="*/ 2615236 h 4527226"/>
              <a:gd name="connsiteX21142" fmla="*/ 3171706 w 4239875"/>
              <a:gd name="connsiteY21142" fmla="*/ 2601700 h 4527226"/>
              <a:gd name="connsiteX21143" fmla="*/ 3179853 w 4239875"/>
              <a:gd name="connsiteY21143" fmla="*/ 2593813 h 4527226"/>
              <a:gd name="connsiteX21144" fmla="*/ 3175521 w 4239875"/>
              <a:gd name="connsiteY21144" fmla="*/ 2587494 h 4527226"/>
              <a:gd name="connsiteX21145" fmla="*/ 3173431 w 4239875"/>
              <a:gd name="connsiteY21145" fmla="*/ 2593297 h 4527226"/>
              <a:gd name="connsiteX21146" fmla="*/ 3168780 w 4239875"/>
              <a:gd name="connsiteY21146" fmla="*/ 2578989 h 4527226"/>
              <a:gd name="connsiteX21147" fmla="*/ 3171088 w 4239875"/>
              <a:gd name="connsiteY21147" fmla="*/ 2581026 h 4527226"/>
              <a:gd name="connsiteX21148" fmla="*/ 3166377 w 4239875"/>
              <a:gd name="connsiteY21148" fmla="*/ 2574153 h 4527226"/>
              <a:gd name="connsiteX21149" fmla="*/ 3165572 w 4239875"/>
              <a:gd name="connsiteY21149" fmla="*/ 2575374 h 4527226"/>
              <a:gd name="connsiteX21150" fmla="*/ 3164699 w 4239875"/>
              <a:gd name="connsiteY21150" fmla="*/ 2571705 h 4527226"/>
              <a:gd name="connsiteX21151" fmla="*/ 3155378 w 4239875"/>
              <a:gd name="connsiteY21151" fmla="*/ 2558104 h 4527226"/>
              <a:gd name="connsiteX21152" fmla="*/ 3147017 w 4239875"/>
              <a:gd name="connsiteY21152" fmla="*/ 2566200 h 4527226"/>
              <a:gd name="connsiteX21153" fmla="*/ 3143993 w 4239875"/>
              <a:gd name="connsiteY21153" fmla="*/ 2563077 h 4527226"/>
              <a:gd name="connsiteX21154" fmla="*/ 3152883 w 4239875"/>
              <a:gd name="connsiteY21154" fmla="*/ 2554468 h 4527226"/>
              <a:gd name="connsiteX21155" fmla="*/ 3151179 w 4239875"/>
              <a:gd name="connsiteY21155" fmla="*/ 2551980 h 4527226"/>
              <a:gd name="connsiteX21156" fmla="*/ 3108620 w 4239875"/>
              <a:gd name="connsiteY21156" fmla="*/ 2499014 h 4527226"/>
              <a:gd name="connsiteX21157" fmla="*/ 3106934 w 4239875"/>
              <a:gd name="connsiteY21157" fmla="*/ 2504403 h 4527226"/>
              <a:gd name="connsiteX21158" fmla="*/ 3105234 w 4239875"/>
              <a:gd name="connsiteY21158" fmla="*/ 2495235 h 4527226"/>
              <a:gd name="connsiteX21159" fmla="*/ 3108258 w 4239875"/>
              <a:gd name="connsiteY21159" fmla="*/ 2498562 h 4527226"/>
              <a:gd name="connsiteX21160" fmla="*/ 3096420 w 4239875"/>
              <a:gd name="connsiteY21160" fmla="*/ 2483831 h 4527226"/>
              <a:gd name="connsiteX21161" fmla="*/ 3094009 w 4239875"/>
              <a:gd name="connsiteY21161" fmla="*/ 2485865 h 4527226"/>
              <a:gd name="connsiteX21162" fmla="*/ 3088586 w 4239875"/>
              <a:gd name="connsiteY21162" fmla="*/ 2485876 h 4527226"/>
              <a:gd name="connsiteX21163" fmla="*/ 3093970 w 4239875"/>
              <a:gd name="connsiteY21163" fmla="*/ 2480782 h 4527226"/>
              <a:gd name="connsiteX21164" fmla="*/ 3076805 w 4239875"/>
              <a:gd name="connsiteY21164" fmla="*/ 2459420 h 4527226"/>
              <a:gd name="connsiteX21165" fmla="*/ 3094470 w 4239875"/>
              <a:gd name="connsiteY21165" fmla="*/ 2454666 h 4527226"/>
              <a:gd name="connsiteX21166" fmla="*/ 3072874 w 4239875"/>
              <a:gd name="connsiteY21166" fmla="*/ 2409284 h 4527226"/>
              <a:gd name="connsiteX21167" fmla="*/ 3034682 w 4239875"/>
              <a:gd name="connsiteY21167" fmla="*/ 2377178 h 4527226"/>
              <a:gd name="connsiteX21168" fmla="*/ 3031990 w 4239875"/>
              <a:gd name="connsiteY21168" fmla="*/ 2381398 h 4527226"/>
              <a:gd name="connsiteX21169" fmla="*/ 3023241 w 4239875"/>
              <a:gd name="connsiteY21169" fmla="*/ 2380769 h 4527226"/>
              <a:gd name="connsiteX21170" fmla="*/ 3027559 w 4239875"/>
              <a:gd name="connsiteY21170" fmla="*/ 2373998 h 4527226"/>
              <a:gd name="connsiteX21171" fmla="*/ 3036309 w 4239875"/>
              <a:gd name="connsiteY21171" fmla="*/ 2374627 h 4527226"/>
              <a:gd name="connsiteX21172" fmla="*/ 3035352 w 4239875"/>
              <a:gd name="connsiteY21172" fmla="*/ 2376127 h 4527226"/>
              <a:gd name="connsiteX21173" fmla="*/ 3042124 w 4239875"/>
              <a:gd name="connsiteY21173" fmla="*/ 2375340 h 4527226"/>
              <a:gd name="connsiteX21174" fmla="*/ 3050580 w 4239875"/>
              <a:gd name="connsiteY21174" fmla="*/ 2374357 h 4527226"/>
              <a:gd name="connsiteX21175" fmla="*/ 3033092 w 4239875"/>
              <a:gd name="connsiteY21175" fmla="*/ 2356297 h 4527226"/>
              <a:gd name="connsiteX21176" fmla="*/ 3039557 w 4239875"/>
              <a:gd name="connsiteY21176" fmla="*/ 2343863 h 4527226"/>
              <a:gd name="connsiteX21177" fmla="*/ 3033214 w 4239875"/>
              <a:gd name="connsiteY21177" fmla="*/ 2325649 h 4527226"/>
              <a:gd name="connsiteX21178" fmla="*/ 3033138 w 4239875"/>
              <a:gd name="connsiteY21178" fmla="*/ 2325334 h 4527226"/>
              <a:gd name="connsiteX21179" fmla="*/ 3025247 w 4239875"/>
              <a:gd name="connsiteY21179" fmla="*/ 2319536 h 4527226"/>
              <a:gd name="connsiteX21180" fmla="*/ 3024355 w 4239875"/>
              <a:gd name="connsiteY21180" fmla="*/ 2320592 h 4527226"/>
              <a:gd name="connsiteX21181" fmla="*/ 3019377 w 4239875"/>
              <a:gd name="connsiteY21181" fmla="*/ 2324639 h 4527226"/>
              <a:gd name="connsiteX21182" fmla="*/ 2999925 w 4239875"/>
              <a:gd name="connsiteY21182" fmla="*/ 2300246 h 4527226"/>
              <a:gd name="connsiteX21183" fmla="*/ 2998098 w 4239875"/>
              <a:gd name="connsiteY21183" fmla="*/ 2301502 h 4527226"/>
              <a:gd name="connsiteX21184" fmla="*/ 2998918 w 4239875"/>
              <a:gd name="connsiteY21184" fmla="*/ 2298983 h 4527226"/>
              <a:gd name="connsiteX21185" fmla="*/ 2997617 w 4239875"/>
              <a:gd name="connsiteY21185" fmla="*/ 2297352 h 4527226"/>
              <a:gd name="connsiteX21186" fmla="*/ 2989759 w 4239875"/>
              <a:gd name="connsiteY21186" fmla="*/ 2290983 h 4527226"/>
              <a:gd name="connsiteX21187" fmla="*/ 2972974 w 4239875"/>
              <a:gd name="connsiteY21187" fmla="*/ 2277149 h 4527226"/>
              <a:gd name="connsiteX21188" fmla="*/ 2963192 w 4239875"/>
              <a:gd name="connsiteY21188" fmla="*/ 2282395 h 4527226"/>
              <a:gd name="connsiteX21189" fmla="*/ 2966563 w 4239875"/>
              <a:gd name="connsiteY21189" fmla="*/ 2285878 h 4527226"/>
              <a:gd name="connsiteX21190" fmla="*/ 2965667 w 4239875"/>
              <a:gd name="connsiteY21190" fmla="*/ 2286744 h 4527226"/>
              <a:gd name="connsiteX21191" fmla="*/ 2968829 w 4239875"/>
              <a:gd name="connsiteY21191" fmla="*/ 2290686 h 4527226"/>
              <a:gd name="connsiteX21192" fmla="*/ 2972165 w 4239875"/>
              <a:gd name="connsiteY21192" fmla="*/ 2291664 h 4527226"/>
              <a:gd name="connsiteX21193" fmla="*/ 2970481 w 4239875"/>
              <a:gd name="connsiteY21193" fmla="*/ 2292744 h 4527226"/>
              <a:gd name="connsiteX21194" fmla="*/ 2980913 w 4239875"/>
              <a:gd name="connsiteY21194" fmla="*/ 2305746 h 4527226"/>
              <a:gd name="connsiteX21195" fmla="*/ 2992877 w 4239875"/>
              <a:gd name="connsiteY21195" fmla="*/ 2297822 h 4527226"/>
              <a:gd name="connsiteX21196" fmla="*/ 2994203 w 4239875"/>
              <a:gd name="connsiteY21196" fmla="*/ 2300376 h 4527226"/>
              <a:gd name="connsiteX21197" fmla="*/ 2985559 w 4239875"/>
              <a:gd name="connsiteY21197" fmla="*/ 2307234 h 4527226"/>
              <a:gd name="connsiteX21198" fmla="*/ 2982654 w 4239875"/>
              <a:gd name="connsiteY21198" fmla="*/ 2307918 h 4527226"/>
              <a:gd name="connsiteX21199" fmla="*/ 3009490 w 4239875"/>
              <a:gd name="connsiteY21199" fmla="*/ 2341366 h 4527226"/>
              <a:gd name="connsiteX21200" fmla="*/ 2980041 w 4239875"/>
              <a:gd name="connsiteY21200" fmla="*/ 2320841 h 4527226"/>
              <a:gd name="connsiteX21201" fmla="*/ 2963590 w 4239875"/>
              <a:gd name="connsiteY21201" fmla="*/ 2303851 h 4527226"/>
              <a:gd name="connsiteX21202" fmla="*/ 2961356 w 4239875"/>
              <a:gd name="connsiteY21202" fmla="*/ 2301543 h 4527226"/>
              <a:gd name="connsiteX21203" fmla="*/ 2956567 w 4239875"/>
              <a:gd name="connsiteY21203" fmla="*/ 2303802 h 4527226"/>
              <a:gd name="connsiteX21204" fmla="*/ 2949670 w 4239875"/>
              <a:gd name="connsiteY21204" fmla="*/ 2299030 h 4527226"/>
              <a:gd name="connsiteX21205" fmla="*/ 2944604 w 4239875"/>
              <a:gd name="connsiteY21205" fmla="*/ 2292365 h 4527226"/>
              <a:gd name="connsiteX21206" fmla="*/ 2930338 w 4239875"/>
              <a:gd name="connsiteY21206" fmla="*/ 2300017 h 4527226"/>
              <a:gd name="connsiteX21207" fmla="*/ 2924969 w 4239875"/>
              <a:gd name="connsiteY21207" fmla="*/ 2302776 h 4527226"/>
              <a:gd name="connsiteX21208" fmla="*/ 2925985 w 4239875"/>
              <a:gd name="connsiteY21208" fmla="*/ 2303699 h 4527226"/>
              <a:gd name="connsiteX21209" fmla="*/ 2939997 w 4239875"/>
              <a:gd name="connsiteY21209" fmla="*/ 2317085 h 4527226"/>
              <a:gd name="connsiteX21210" fmla="*/ 2940584 w 4239875"/>
              <a:gd name="connsiteY21210" fmla="*/ 2316192 h 4527226"/>
              <a:gd name="connsiteX21211" fmla="*/ 2941082 w 4239875"/>
              <a:gd name="connsiteY21211" fmla="*/ 2318121 h 4527226"/>
              <a:gd name="connsiteX21212" fmla="*/ 2952387 w 4239875"/>
              <a:gd name="connsiteY21212" fmla="*/ 2328921 h 4527226"/>
              <a:gd name="connsiteX21213" fmla="*/ 2954036 w 4239875"/>
              <a:gd name="connsiteY21213" fmla="*/ 2329286 h 4527226"/>
              <a:gd name="connsiteX21214" fmla="*/ 2945856 w 4239875"/>
              <a:gd name="connsiteY21214" fmla="*/ 2321594 h 4527226"/>
              <a:gd name="connsiteX21215" fmla="*/ 2971628 w 4239875"/>
              <a:gd name="connsiteY21215" fmla="*/ 2318524 h 4527226"/>
              <a:gd name="connsiteX21216" fmla="*/ 2964627 w 4239875"/>
              <a:gd name="connsiteY21216" fmla="*/ 2332109 h 4527226"/>
              <a:gd name="connsiteX21217" fmla="*/ 2963023 w 4239875"/>
              <a:gd name="connsiteY21217" fmla="*/ 2332499 h 4527226"/>
              <a:gd name="connsiteX21218" fmla="*/ 2972258 w 4239875"/>
              <a:gd name="connsiteY21218" fmla="*/ 2338234 h 4527226"/>
              <a:gd name="connsiteX21219" fmla="*/ 2980767 w 4239875"/>
              <a:gd name="connsiteY21219" fmla="*/ 2350304 h 4527226"/>
              <a:gd name="connsiteX21220" fmla="*/ 2984468 w 4239875"/>
              <a:gd name="connsiteY21220" fmla="*/ 2358827 h 4527226"/>
              <a:gd name="connsiteX21221" fmla="*/ 2987294 w 4239875"/>
              <a:gd name="connsiteY21221" fmla="*/ 2357094 h 4527226"/>
              <a:gd name="connsiteX21222" fmla="*/ 2990892 w 4239875"/>
              <a:gd name="connsiteY21222" fmla="*/ 2358148 h 4527226"/>
              <a:gd name="connsiteX21223" fmla="*/ 2986630 w 4239875"/>
              <a:gd name="connsiteY21223" fmla="*/ 2360763 h 4527226"/>
              <a:gd name="connsiteX21224" fmla="*/ 2985116 w 4239875"/>
              <a:gd name="connsiteY21224" fmla="*/ 2360318 h 4527226"/>
              <a:gd name="connsiteX21225" fmla="*/ 2987462 w 4239875"/>
              <a:gd name="connsiteY21225" fmla="*/ 2365721 h 4527226"/>
              <a:gd name="connsiteX21226" fmla="*/ 2941899 w 4239875"/>
              <a:gd name="connsiteY21226" fmla="*/ 2328487 h 4527226"/>
              <a:gd name="connsiteX21227" fmla="*/ 2950159 w 4239875"/>
              <a:gd name="connsiteY21227" fmla="*/ 2328735 h 4527226"/>
              <a:gd name="connsiteX21228" fmla="*/ 2940702 w 4239875"/>
              <a:gd name="connsiteY21228" fmla="*/ 2321067 h 4527226"/>
              <a:gd name="connsiteX21229" fmla="*/ 2938772 w 4239875"/>
              <a:gd name="connsiteY21229" fmla="*/ 2323999 h 4527226"/>
              <a:gd name="connsiteX21230" fmla="*/ 2937834 w 4239875"/>
              <a:gd name="connsiteY21230" fmla="*/ 2320368 h 4527226"/>
              <a:gd name="connsiteX21231" fmla="*/ 2938533 w 4239875"/>
              <a:gd name="connsiteY21231" fmla="*/ 2319308 h 4527226"/>
              <a:gd name="connsiteX21232" fmla="*/ 2920792 w 4239875"/>
              <a:gd name="connsiteY21232" fmla="*/ 2304922 h 4527226"/>
              <a:gd name="connsiteX21233" fmla="*/ 2896738 w 4239875"/>
              <a:gd name="connsiteY21233" fmla="*/ 2317282 h 4527226"/>
              <a:gd name="connsiteX21234" fmla="*/ 2899002 w 4239875"/>
              <a:gd name="connsiteY21234" fmla="*/ 2319388 h 4527226"/>
              <a:gd name="connsiteX21235" fmla="*/ 2892622 w 4239875"/>
              <a:gd name="connsiteY21235" fmla="*/ 2320907 h 4527226"/>
              <a:gd name="connsiteX21236" fmla="*/ 2891450 w 4239875"/>
              <a:gd name="connsiteY21236" fmla="*/ 2320000 h 4527226"/>
              <a:gd name="connsiteX21237" fmla="*/ 2870643 w 4239875"/>
              <a:gd name="connsiteY21237" fmla="*/ 2330691 h 4527226"/>
              <a:gd name="connsiteX21238" fmla="*/ 2880632 w 4239875"/>
              <a:gd name="connsiteY21238" fmla="*/ 2336174 h 4527226"/>
              <a:gd name="connsiteX21239" fmla="*/ 2883890 w 4239875"/>
              <a:gd name="connsiteY21239" fmla="*/ 2345368 h 4527226"/>
              <a:gd name="connsiteX21240" fmla="*/ 2891033 w 4239875"/>
              <a:gd name="connsiteY21240" fmla="*/ 2356633 h 4527226"/>
              <a:gd name="connsiteX21241" fmla="*/ 2908347 w 4239875"/>
              <a:gd name="connsiteY21241" fmla="*/ 2368684 h 4527226"/>
              <a:gd name="connsiteX21242" fmla="*/ 2921605 w 4239875"/>
              <a:gd name="connsiteY21242" fmla="*/ 2378488 h 4527226"/>
              <a:gd name="connsiteX21243" fmla="*/ 2948004 w 4239875"/>
              <a:gd name="connsiteY21243" fmla="*/ 2399923 h 4527226"/>
              <a:gd name="connsiteX21244" fmla="*/ 2950516 w 4239875"/>
              <a:gd name="connsiteY21244" fmla="*/ 2383083 h 4527226"/>
              <a:gd name="connsiteX21245" fmla="*/ 2965031 w 4239875"/>
              <a:gd name="connsiteY21245" fmla="*/ 2401959 h 4527226"/>
              <a:gd name="connsiteX21246" fmla="*/ 2954003 w 4239875"/>
              <a:gd name="connsiteY21246" fmla="*/ 2400288 h 4527226"/>
              <a:gd name="connsiteX21247" fmla="*/ 2953374 w 4239875"/>
              <a:gd name="connsiteY21247" fmla="*/ 2413245 h 4527226"/>
              <a:gd name="connsiteX21248" fmla="*/ 2963261 w 4239875"/>
              <a:gd name="connsiteY21248" fmla="*/ 2415681 h 4527226"/>
              <a:gd name="connsiteX21249" fmla="*/ 2965547 w 4239875"/>
              <a:gd name="connsiteY21249" fmla="*/ 2425815 h 4527226"/>
              <a:gd name="connsiteX21250" fmla="*/ 2971777 w 4239875"/>
              <a:gd name="connsiteY21250" fmla="*/ 2434192 h 4527226"/>
              <a:gd name="connsiteX21251" fmla="*/ 2964806 w 4239875"/>
              <a:gd name="connsiteY21251" fmla="*/ 2434767 h 4527226"/>
              <a:gd name="connsiteX21252" fmla="*/ 2948407 w 4239875"/>
              <a:gd name="connsiteY21252" fmla="*/ 2419772 h 4527226"/>
              <a:gd name="connsiteX21253" fmla="*/ 2908749 w 4239875"/>
              <a:gd name="connsiteY21253" fmla="*/ 2382702 h 4527226"/>
              <a:gd name="connsiteX21254" fmla="*/ 2889263 w 4239875"/>
              <a:gd name="connsiteY21254" fmla="*/ 2364522 h 4527226"/>
              <a:gd name="connsiteX21255" fmla="*/ 2870179 w 4239875"/>
              <a:gd name="connsiteY21255" fmla="*/ 2354528 h 4527226"/>
              <a:gd name="connsiteX21256" fmla="*/ 2876743 w 4239875"/>
              <a:gd name="connsiteY21256" fmla="*/ 2374588 h 4527226"/>
              <a:gd name="connsiteX21257" fmla="*/ 2866857 w 4239875"/>
              <a:gd name="connsiteY21257" fmla="*/ 2372152 h 4527226"/>
              <a:gd name="connsiteX21258" fmla="*/ 2854514 w 4239875"/>
              <a:gd name="connsiteY21258" fmla="*/ 2359404 h 4527226"/>
              <a:gd name="connsiteX21259" fmla="*/ 2860922 w 4239875"/>
              <a:gd name="connsiteY21259" fmla="*/ 2344967 h 4527226"/>
              <a:gd name="connsiteX21260" fmla="*/ 2854034 w 4239875"/>
              <a:gd name="connsiteY21260" fmla="*/ 2339226 h 4527226"/>
              <a:gd name="connsiteX21261" fmla="*/ 2828196 w 4239875"/>
              <a:gd name="connsiteY21261" fmla="*/ 2352503 h 4527226"/>
              <a:gd name="connsiteX21262" fmla="*/ 2844609 w 4239875"/>
              <a:gd name="connsiteY21262" fmla="*/ 2365651 h 4527226"/>
              <a:gd name="connsiteX21263" fmla="*/ 2828436 w 4239875"/>
              <a:gd name="connsiteY21263" fmla="*/ 2368245 h 4527226"/>
              <a:gd name="connsiteX21264" fmla="*/ 2816832 w 4239875"/>
              <a:gd name="connsiteY21264" fmla="*/ 2358343 h 4527226"/>
              <a:gd name="connsiteX21265" fmla="*/ 2812406 w 4239875"/>
              <a:gd name="connsiteY21265" fmla="*/ 2360616 h 4527226"/>
              <a:gd name="connsiteX21266" fmla="*/ 2900603 w 4239875"/>
              <a:gd name="connsiteY21266" fmla="*/ 2445215 h 4527226"/>
              <a:gd name="connsiteX21267" fmla="*/ 2900695 w 4239875"/>
              <a:gd name="connsiteY21267" fmla="*/ 2444838 h 4527226"/>
              <a:gd name="connsiteX21268" fmla="*/ 2900983 w 4239875"/>
              <a:gd name="connsiteY21268" fmla="*/ 2445580 h 4527226"/>
              <a:gd name="connsiteX21269" fmla="*/ 2924081 w 4239875"/>
              <a:gd name="connsiteY21269" fmla="*/ 2467737 h 4527226"/>
              <a:gd name="connsiteX21270" fmla="*/ 2924655 w 4239875"/>
              <a:gd name="connsiteY21270" fmla="*/ 2467079 h 4527226"/>
              <a:gd name="connsiteX21271" fmla="*/ 2931817 w 4239875"/>
              <a:gd name="connsiteY21271" fmla="*/ 2468547 h 4527226"/>
              <a:gd name="connsiteX21272" fmla="*/ 2928701 w 4239875"/>
              <a:gd name="connsiteY21272" fmla="*/ 2472168 h 4527226"/>
              <a:gd name="connsiteX21273" fmla="*/ 2944520 w 4239875"/>
              <a:gd name="connsiteY21273" fmla="*/ 2487341 h 4527226"/>
              <a:gd name="connsiteX21274" fmla="*/ 2930397 w 4239875"/>
              <a:gd name="connsiteY21274" fmla="*/ 2476317 h 4527226"/>
              <a:gd name="connsiteX21275" fmla="*/ 2928626 w 4239875"/>
              <a:gd name="connsiteY21275" fmla="*/ 2484206 h 4527226"/>
              <a:gd name="connsiteX21276" fmla="*/ 2904514 w 4239875"/>
              <a:gd name="connsiteY21276" fmla="*/ 2478737 h 4527226"/>
              <a:gd name="connsiteX21277" fmla="*/ 2890745 w 4239875"/>
              <a:gd name="connsiteY21277" fmla="*/ 2480065 h 4527226"/>
              <a:gd name="connsiteX21278" fmla="*/ 2901657 w 4239875"/>
              <a:gd name="connsiteY21278" fmla="*/ 2483562 h 4527226"/>
              <a:gd name="connsiteX21279" fmla="*/ 2903203 w 4239875"/>
              <a:gd name="connsiteY21279" fmla="*/ 2487184 h 4527226"/>
              <a:gd name="connsiteX21280" fmla="*/ 2905368 w 4239875"/>
              <a:gd name="connsiteY21280" fmla="*/ 2485913 h 4527226"/>
              <a:gd name="connsiteX21281" fmla="*/ 2908534 w 4239875"/>
              <a:gd name="connsiteY21281" fmla="*/ 2487384 h 4527226"/>
              <a:gd name="connsiteX21282" fmla="*/ 2904630 w 4239875"/>
              <a:gd name="connsiteY21282" fmla="*/ 2489652 h 4527226"/>
              <a:gd name="connsiteX21283" fmla="*/ 2904100 w 4239875"/>
              <a:gd name="connsiteY21283" fmla="*/ 2489421 h 4527226"/>
              <a:gd name="connsiteX21284" fmla="*/ 2904973 w 4239875"/>
              <a:gd name="connsiteY21284" fmla="*/ 2494760 h 4527226"/>
              <a:gd name="connsiteX21285" fmla="*/ 2914335 w 4239875"/>
              <a:gd name="connsiteY21285" fmla="*/ 2503061 h 4527226"/>
              <a:gd name="connsiteX21286" fmla="*/ 2915896 w 4239875"/>
              <a:gd name="connsiteY21286" fmla="*/ 2502594 h 4527226"/>
              <a:gd name="connsiteX21287" fmla="*/ 2907771 w 4239875"/>
              <a:gd name="connsiteY21287" fmla="*/ 2494846 h 4527226"/>
              <a:gd name="connsiteX21288" fmla="*/ 2911201 w 4239875"/>
              <a:gd name="connsiteY21288" fmla="*/ 2491526 h 4527226"/>
              <a:gd name="connsiteX21289" fmla="*/ 2908165 w 4239875"/>
              <a:gd name="connsiteY21289" fmla="*/ 2488228 h 4527226"/>
              <a:gd name="connsiteX21290" fmla="*/ 2914015 w 4239875"/>
              <a:gd name="connsiteY21290" fmla="*/ 2488801 h 4527226"/>
              <a:gd name="connsiteX21291" fmla="*/ 2916388 w 4239875"/>
              <a:gd name="connsiteY21291" fmla="*/ 2486503 h 4527226"/>
              <a:gd name="connsiteX21292" fmla="*/ 2922794 w 4239875"/>
              <a:gd name="connsiteY21292" fmla="*/ 2491203 h 4527226"/>
              <a:gd name="connsiteX21293" fmla="*/ 2926961 w 4239875"/>
              <a:gd name="connsiteY21293" fmla="*/ 2495506 h 4527226"/>
              <a:gd name="connsiteX21294" fmla="*/ 2927442 w 4239875"/>
              <a:gd name="connsiteY21294" fmla="*/ 2495129 h 4527226"/>
              <a:gd name="connsiteX21295" fmla="*/ 2935826 w 4239875"/>
              <a:gd name="connsiteY21295" fmla="*/ 2491642 h 4527226"/>
              <a:gd name="connsiteX21296" fmla="*/ 2942855 w 4239875"/>
              <a:gd name="connsiteY21296" fmla="*/ 2493070 h 4527226"/>
              <a:gd name="connsiteX21297" fmla="*/ 2951377 w 4239875"/>
              <a:gd name="connsiteY21297" fmla="*/ 2488591 h 4527226"/>
              <a:gd name="connsiteX21298" fmla="*/ 2964633 w 4239875"/>
              <a:gd name="connsiteY21298" fmla="*/ 2498396 h 4527226"/>
              <a:gd name="connsiteX21299" fmla="*/ 2986119 w 4239875"/>
              <a:gd name="connsiteY21299" fmla="*/ 2516699 h 4527226"/>
              <a:gd name="connsiteX21300" fmla="*/ 3003376 w 4239875"/>
              <a:gd name="connsiteY21300" fmla="*/ 2532579 h 4527226"/>
              <a:gd name="connsiteX21301" fmla="*/ 2999247 w 4239875"/>
              <a:gd name="connsiteY21301" fmla="*/ 2540177 h 4527226"/>
              <a:gd name="connsiteX21302" fmla="*/ 2993623 w 4239875"/>
              <a:gd name="connsiteY21302" fmla="*/ 2546084 h 4527226"/>
              <a:gd name="connsiteX21303" fmla="*/ 2993842 w 4239875"/>
              <a:gd name="connsiteY21303" fmla="*/ 2547162 h 4527226"/>
              <a:gd name="connsiteX21304" fmla="*/ 2990977 w 4239875"/>
              <a:gd name="connsiteY21304" fmla="*/ 2544204 h 4527226"/>
              <a:gd name="connsiteX21305" fmla="*/ 2992172 w 4239875"/>
              <a:gd name="connsiteY21305" fmla="*/ 2544486 h 4527226"/>
              <a:gd name="connsiteX21306" fmla="*/ 2989265 w 4239875"/>
              <a:gd name="connsiteY21306" fmla="*/ 2536148 h 4527226"/>
              <a:gd name="connsiteX21307" fmla="*/ 2969035 w 4239875"/>
              <a:gd name="connsiteY21307" fmla="*/ 2512659 h 4527226"/>
              <a:gd name="connsiteX21308" fmla="*/ 2976513 w 4239875"/>
              <a:gd name="connsiteY21308" fmla="*/ 2529774 h 4527226"/>
              <a:gd name="connsiteX21309" fmla="*/ 2962742 w 4239875"/>
              <a:gd name="connsiteY21309" fmla="*/ 2531100 h 4527226"/>
              <a:gd name="connsiteX21310" fmla="*/ 2959601 w 4239875"/>
              <a:gd name="connsiteY21310" fmla="*/ 2531361 h 4527226"/>
              <a:gd name="connsiteX21311" fmla="*/ 2958972 w 4239875"/>
              <a:gd name="connsiteY21311" fmla="*/ 2534313 h 4527226"/>
              <a:gd name="connsiteX21312" fmla="*/ 2951474 w 4239875"/>
              <a:gd name="connsiteY21312" fmla="*/ 2533975 h 4527226"/>
              <a:gd name="connsiteX21313" fmla="*/ 2948177 w 4239875"/>
              <a:gd name="connsiteY21313" fmla="*/ 2532302 h 4527226"/>
              <a:gd name="connsiteX21314" fmla="*/ 2941830 w 4239875"/>
              <a:gd name="connsiteY21314" fmla="*/ 2532825 h 4527226"/>
              <a:gd name="connsiteX21315" fmla="*/ 2947203 w 4239875"/>
              <a:gd name="connsiteY21315" fmla="*/ 2546147 h 4527226"/>
              <a:gd name="connsiteX21316" fmla="*/ 2958858 w 4239875"/>
              <a:gd name="connsiteY21316" fmla="*/ 2540693 h 4527226"/>
              <a:gd name="connsiteX21317" fmla="*/ 2955318 w 4239875"/>
              <a:gd name="connsiteY21317" fmla="*/ 2556471 h 4527226"/>
              <a:gd name="connsiteX21318" fmla="*/ 2969431 w 4239875"/>
              <a:gd name="connsiteY21318" fmla="*/ 2561330 h 4527226"/>
              <a:gd name="connsiteX21319" fmla="*/ 2962231 w 4239875"/>
              <a:gd name="connsiteY21319" fmla="*/ 2553894 h 4527226"/>
              <a:gd name="connsiteX21320" fmla="*/ 2967553 w 4239875"/>
              <a:gd name="connsiteY21320" fmla="*/ 2548740 h 4527226"/>
              <a:gd name="connsiteX21321" fmla="*/ 2962018 w 4239875"/>
              <a:gd name="connsiteY21321" fmla="*/ 2542904 h 4527226"/>
              <a:gd name="connsiteX21322" fmla="*/ 2971038 w 4239875"/>
              <a:gd name="connsiteY21322" fmla="*/ 2541222 h 4527226"/>
              <a:gd name="connsiteX21323" fmla="*/ 2976414 w 4239875"/>
              <a:gd name="connsiteY21323" fmla="*/ 2547773 h 4527226"/>
              <a:gd name="connsiteX21324" fmla="*/ 2974017 w 4239875"/>
              <a:gd name="connsiteY21324" fmla="*/ 2549043 h 4527226"/>
              <a:gd name="connsiteX21325" fmla="*/ 2983659 w 4239875"/>
              <a:gd name="connsiteY21325" fmla="*/ 2570192 h 4527226"/>
              <a:gd name="connsiteX21326" fmla="*/ 2972746 w 4239875"/>
              <a:gd name="connsiteY21326" fmla="*/ 2572527 h 4527226"/>
              <a:gd name="connsiteX21327" fmla="*/ 2977032 w 4239875"/>
              <a:gd name="connsiteY21327" fmla="*/ 2582785 h 4527226"/>
              <a:gd name="connsiteX21328" fmla="*/ 2989716 w 4239875"/>
              <a:gd name="connsiteY21328" fmla="*/ 2572562 h 4527226"/>
              <a:gd name="connsiteX21329" fmla="*/ 3000801 w 4239875"/>
              <a:gd name="connsiteY21329" fmla="*/ 2582068 h 4527226"/>
              <a:gd name="connsiteX21330" fmla="*/ 3001030 w 4239875"/>
              <a:gd name="connsiteY21330" fmla="*/ 2590079 h 4527226"/>
              <a:gd name="connsiteX21331" fmla="*/ 2989831 w 4239875"/>
              <a:gd name="connsiteY21331" fmla="*/ 2582399 h 4527226"/>
              <a:gd name="connsiteX21332" fmla="*/ 2982281 w 4239875"/>
              <a:gd name="connsiteY21332" fmla="*/ 2591768 h 4527226"/>
              <a:gd name="connsiteX21333" fmla="*/ 3017024 w 4239875"/>
              <a:gd name="connsiteY21333" fmla="*/ 2625704 h 4527226"/>
              <a:gd name="connsiteX21334" fmla="*/ 3000232 w 4239875"/>
              <a:gd name="connsiteY21334" fmla="*/ 2597027 h 4527226"/>
              <a:gd name="connsiteX21335" fmla="*/ 3039147 w 4239875"/>
              <a:gd name="connsiteY21335" fmla="*/ 2637216 h 4527226"/>
              <a:gd name="connsiteX21336" fmla="*/ 3015483 w 4239875"/>
              <a:gd name="connsiteY21336" fmla="*/ 2641606 h 4527226"/>
              <a:gd name="connsiteX21337" fmla="*/ 3018913 w 4239875"/>
              <a:gd name="connsiteY21337" fmla="*/ 2656808 h 4527226"/>
              <a:gd name="connsiteX21338" fmla="*/ 2942404 w 4239875"/>
              <a:gd name="connsiteY21338" fmla="*/ 2552851 h 4527226"/>
              <a:gd name="connsiteX21339" fmla="*/ 2903259 w 4239875"/>
              <a:gd name="connsiteY21339" fmla="*/ 2504651 h 4527226"/>
              <a:gd name="connsiteX21340" fmla="*/ 2885774 w 4239875"/>
              <a:gd name="connsiteY21340" fmla="*/ 2486592 h 4527226"/>
              <a:gd name="connsiteX21341" fmla="*/ 2901370 w 4239875"/>
              <a:gd name="connsiteY21341" fmla="*/ 2467718 h 4527226"/>
              <a:gd name="connsiteX21342" fmla="*/ 2887825 w 4239875"/>
              <a:gd name="connsiteY21342" fmla="*/ 2454988 h 4527226"/>
              <a:gd name="connsiteX21343" fmla="*/ 2886031 w 4239875"/>
              <a:gd name="connsiteY21343" fmla="*/ 2455228 h 4527226"/>
              <a:gd name="connsiteX21344" fmla="*/ 2887126 w 4239875"/>
              <a:gd name="connsiteY21344" fmla="*/ 2454329 h 4527226"/>
              <a:gd name="connsiteX21345" fmla="*/ 2875726 w 4239875"/>
              <a:gd name="connsiteY21345" fmla="*/ 2443613 h 4527226"/>
              <a:gd name="connsiteX21346" fmla="*/ 2874853 w 4239875"/>
              <a:gd name="connsiteY21346" fmla="*/ 2443699 h 4527226"/>
              <a:gd name="connsiteX21347" fmla="*/ 2875357 w 4239875"/>
              <a:gd name="connsiteY21347" fmla="*/ 2443269 h 4527226"/>
              <a:gd name="connsiteX21348" fmla="*/ 2859484 w 4239875"/>
              <a:gd name="connsiteY21348" fmla="*/ 2428347 h 4527226"/>
              <a:gd name="connsiteX21349" fmla="*/ 2864725 w 4239875"/>
              <a:gd name="connsiteY21349" fmla="*/ 2442857 h 4527226"/>
              <a:gd name="connsiteX21350" fmla="*/ 2867502 w 4239875"/>
              <a:gd name="connsiteY21350" fmla="*/ 2442004 h 4527226"/>
              <a:gd name="connsiteX21351" fmla="*/ 2867117 w 4239875"/>
              <a:gd name="connsiteY21351" fmla="*/ 2445962 h 4527226"/>
              <a:gd name="connsiteX21352" fmla="*/ 2865928 w 4239875"/>
              <a:gd name="connsiteY21352" fmla="*/ 2445798 h 4527226"/>
              <a:gd name="connsiteX21353" fmla="*/ 2868574 w 4239875"/>
              <a:gd name="connsiteY21353" fmla="*/ 2451671 h 4527226"/>
              <a:gd name="connsiteX21354" fmla="*/ 2873144 w 4239875"/>
              <a:gd name="connsiteY21354" fmla="*/ 2458001 h 4527226"/>
              <a:gd name="connsiteX21355" fmla="*/ 2877602 w 4239875"/>
              <a:gd name="connsiteY21355" fmla="*/ 2474265 h 4527226"/>
              <a:gd name="connsiteX21356" fmla="*/ 2868507 w 4239875"/>
              <a:gd name="connsiteY21356" fmla="*/ 2464872 h 4527226"/>
              <a:gd name="connsiteX21357" fmla="*/ 2851118 w 4239875"/>
              <a:gd name="connsiteY21357" fmla="*/ 2473694 h 4527226"/>
              <a:gd name="connsiteX21358" fmla="*/ 2870339 w 4239875"/>
              <a:gd name="connsiteY21358" fmla="*/ 2493647 h 4527226"/>
              <a:gd name="connsiteX21359" fmla="*/ 2848603 w 4239875"/>
              <a:gd name="connsiteY21359" fmla="*/ 2474971 h 4527226"/>
              <a:gd name="connsiteX21360" fmla="*/ 2841921 w 4239875"/>
              <a:gd name="connsiteY21360" fmla="*/ 2478361 h 4527226"/>
              <a:gd name="connsiteX21361" fmla="*/ 2836698 w 4239875"/>
              <a:gd name="connsiteY21361" fmla="*/ 2480844 h 4527226"/>
              <a:gd name="connsiteX21362" fmla="*/ 2846342 w 4239875"/>
              <a:gd name="connsiteY21362" fmla="*/ 2492185 h 4527226"/>
              <a:gd name="connsiteX21363" fmla="*/ 2863540 w 4239875"/>
              <a:gd name="connsiteY21363" fmla="*/ 2500231 h 4527226"/>
              <a:gd name="connsiteX21364" fmla="*/ 2884568 w 4239875"/>
              <a:gd name="connsiteY21364" fmla="*/ 2508342 h 4527226"/>
              <a:gd name="connsiteX21365" fmla="*/ 2901996 w 4239875"/>
              <a:gd name="connsiteY21365" fmla="*/ 2524399 h 4527226"/>
              <a:gd name="connsiteX21366" fmla="*/ 2913254 w 4239875"/>
              <a:gd name="connsiteY21366" fmla="*/ 2539913 h 4527226"/>
              <a:gd name="connsiteX21367" fmla="*/ 2900283 w 4239875"/>
              <a:gd name="connsiteY21367" fmla="*/ 2534290 h 4527226"/>
              <a:gd name="connsiteX21368" fmla="*/ 2889997 w 4239875"/>
              <a:gd name="connsiteY21368" fmla="*/ 2523667 h 4527226"/>
              <a:gd name="connsiteX21369" fmla="*/ 2870683 w 4239875"/>
              <a:gd name="connsiteY21369" fmla="*/ 2511494 h 4527226"/>
              <a:gd name="connsiteX21370" fmla="*/ 2867100 w 4239875"/>
              <a:gd name="connsiteY21370" fmla="*/ 2517024 h 4527226"/>
              <a:gd name="connsiteX21371" fmla="*/ 2869936 w 4239875"/>
              <a:gd name="connsiteY21371" fmla="*/ 2520308 h 4527226"/>
              <a:gd name="connsiteX21372" fmla="*/ 2872050 w 4239875"/>
              <a:gd name="connsiteY21372" fmla="*/ 2518857 h 4527226"/>
              <a:gd name="connsiteX21373" fmla="*/ 2878870 w 4239875"/>
              <a:gd name="connsiteY21373" fmla="*/ 2521034 h 4527226"/>
              <a:gd name="connsiteX21374" fmla="*/ 2899531 w 4239875"/>
              <a:gd name="connsiteY21374" fmla="*/ 2542373 h 4527226"/>
              <a:gd name="connsiteX21375" fmla="*/ 2896168 w 4239875"/>
              <a:gd name="connsiteY21375" fmla="*/ 2544619 h 4527226"/>
              <a:gd name="connsiteX21376" fmla="*/ 2930055 w 4239875"/>
              <a:gd name="connsiteY21376" fmla="*/ 2574756 h 4527226"/>
              <a:gd name="connsiteX21377" fmla="*/ 2920345 w 4239875"/>
              <a:gd name="connsiteY21377" fmla="*/ 2584159 h 4527226"/>
              <a:gd name="connsiteX21378" fmla="*/ 2927544 w 4239875"/>
              <a:gd name="connsiteY21378" fmla="*/ 2591596 h 4527226"/>
              <a:gd name="connsiteX21379" fmla="*/ 2940975 w 4239875"/>
              <a:gd name="connsiteY21379" fmla="*/ 2607408 h 4527226"/>
              <a:gd name="connsiteX21380" fmla="*/ 2968793 w 4239875"/>
              <a:gd name="connsiteY21380" fmla="*/ 2637757 h 4527226"/>
              <a:gd name="connsiteX21381" fmla="*/ 2993261 w 4239875"/>
              <a:gd name="connsiteY21381" fmla="*/ 2667239 h 4527226"/>
              <a:gd name="connsiteX21382" fmla="*/ 2990909 w 4239875"/>
              <a:gd name="connsiteY21382" fmla="*/ 2683922 h 4527226"/>
              <a:gd name="connsiteX21383" fmla="*/ 2945654 w 4239875"/>
              <a:gd name="connsiteY21383" fmla="*/ 2628432 h 4527226"/>
              <a:gd name="connsiteX21384" fmla="*/ 2936078 w 4239875"/>
              <a:gd name="connsiteY21384" fmla="*/ 2617191 h 4527226"/>
              <a:gd name="connsiteX21385" fmla="*/ 2936867 w 4239875"/>
              <a:gd name="connsiteY21385" fmla="*/ 2620563 h 4527226"/>
              <a:gd name="connsiteX21386" fmla="*/ 2934074 w 4239875"/>
              <a:gd name="connsiteY21386" fmla="*/ 2624700 h 4527226"/>
              <a:gd name="connsiteX21387" fmla="*/ 2933255 w 4239875"/>
              <a:gd name="connsiteY21387" fmla="*/ 2621195 h 4527226"/>
              <a:gd name="connsiteX21388" fmla="*/ 2936009 w 4239875"/>
              <a:gd name="connsiteY21388" fmla="*/ 2617111 h 4527226"/>
              <a:gd name="connsiteX21389" fmla="*/ 2922382 w 4239875"/>
              <a:gd name="connsiteY21389" fmla="*/ 2601118 h 4527226"/>
              <a:gd name="connsiteX21390" fmla="*/ 2900393 w 4239875"/>
              <a:gd name="connsiteY21390" fmla="*/ 2572947 h 4527226"/>
              <a:gd name="connsiteX21391" fmla="*/ 2857480 w 4239875"/>
              <a:gd name="connsiteY21391" fmla="*/ 2532513 h 4527226"/>
              <a:gd name="connsiteX21392" fmla="*/ 2853031 w 4239875"/>
              <a:gd name="connsiteY21392" fmla="*/ 2522413 h 4527226"/>
              <a:gd name="connsiteX21393" fmla="*/ 2847078 w 4239875"/>
              <a:gd name="connsiteY21393" fmla="*/ 2512054 h 4527226"/>
              <a:gd name="connsiteX21394" fmla="*/ 2829994 w 4239875"/>
              <a:gd name="connsiteY21394" fmla="*/ 2508012 h 4527226"/>
              <a:gd name="connsiteX21395" fmla="*/ 2834458 w 4239875"/>
              <a:gd name="connsiteY21395" fmla="*/ 2495458 h 4527226"/>
              <a:gd name="connsiteX21396" fmla="*/ 2803423 w 4239875"/>
              <a:gd name="connsiteY21396" fmla="*/ 2480569 h 4527226"/>
              <a:gd name="connsiteX21397" fmla="*/ 2774678 w 4239875"/>
              <a:gd name="connsiteY21397" fmla="*/ 2446998 h 4527226"/>
              <a:gd name="connsiteX21398" fmla="*/ 2778677 w 4239875"/>
              <a:gd name="connsiteY21398" fmla="*/ 2447242 h 4527226"/>
              <a:gd name="connsiteX21399" fmla="*/ 2770230 w 4239875"/>
              <a:gd name="connsiteY21399" fmla="*/ 2436898 h 4527226"/>
              <a:gd name="connsiteX21400" fmla="*/ 2755021 w 4239875"/>
              <a:gd name="connsiteY21400" fmla="*/ 2422811 h 4527226"/>
              <a:gd name="connsiteX21401" fmla="*/ 2726906 w 4239875"/>
              <a:gd name="connsiteY21401" fmla="*/ 2411269 h 4527226"/>
              <a:gd name="connsiteX21402" fmla="*/ 2726935 w 4239875"/>
              <a:gd name="connsiteY21402" fmla="*/ 2404725 h 4527226"/>
              <a:gd name="connsiteX21403" fmla="*/ 2687168 w 4239875"/>
              <a:gd name="connsiteY21403" fmla="*/ 2425287 h 4527226"/>
              <a:gd name="connsiteX21404" fmla="*/ 2689904 w 4239875"/>
              <a:gd name="connsiteY21404" fmla="*/ 2429087 h 4527226"/>
              <a:gd name="connsiteX21405" fmla="*/ 2699645 w 4239875"/>
              <a:gd name="connsiteY21405" fmla="*/ 2429431 h 4527226"/>
              <a:gd name="connsiteX21406" fmla="*/ 2707816 w 4239875"/>
              <a:gd name="connsiteY21406" fmla="*/ 2435927 h 4527226"/>
              <a:gd name="connsiteX21407" fmla="*/ 2715598 w 4239875"/>
              <a:gd name="connsiteY21407" fmla="*/ 2434568 h 4527226"/>
              <a:gd name="connsiteX21408" fmla="*/ 2718269 w 4239875"/>
              <a:gd name="connsiteY21408" fmla="*/ 2442110 h 4527226"/>
              <a:gd name="connsiteX21409" fmla="*/ 2718039 w 4239875"/>
              <a:gd name="connsiteY21409" fmla="*/ 2443662 h 4527226"/>
              <a:gd name="connsiteX21410" fmla="*/ 2717884 w 4239875"/>
              <a:gd name="connsiteY21410" fmla="*/ 2444703 h 4527226"/>
              <a:gd name="connsiteX21411" fmla="*/ 2725941 w 4239875"/>
              <a:gd name="connsiteY21411" fmla="*/ 2453024 h 4527226"/>
              <a:gd name="connsiteX21412" fmla="*/ 2776682 w 4239875"/>
              <a:gd name="connsiteY21412" fmla="*/ 2487938 h 4527226"/>
              <a:gd name="connsiteX21413" fmla="*/ 2819654 w 4239875"/>
              <a:gd name="connsiteY21413" fmla="*/ 2530374 h 4527226"/>
              <a:gd name="connsiteX21414" fmla="*/ 2828166 w 4239875"/>
              <a:gd name="connsiteY21414" fmla="*/ 2534771 h 4527226"/>
              <a:gd name="connsiteX21415" fmla="*/ 2825925 w 4239875"/>
              <a:gd name="connsiteY21415" fmla="*/ 2538067 h 4527226"/>
              <a:gd name="connsiteX21416" fmla="*/ 2826969 w 4239875"/>
              <a:gd name="connsiteY21416" fmla="*/ 2541817 h 4527226"/>
              <a:gd name="connsiteX21417" fmla="*/ 2829718 w 4239875"/>
              <a:gd name="connsiteY21417" fmla="*/ 2537612 h 4527226"/>
              <a:gd name="connsiteX21418" fmla="*/ 2829090 w 4239875"/>
              <a:gd name="connsiteY21418" fmla="*/ 2535246 h 4527226"/>
              <a:gd name="connsiteX21419" fmla="*/ 2832236 w 4239875"/>
              <a:gd name="connsiteY21419" fmla="*/ 2536872 h 4527226"/>
              <a:gd name="connsiteX21420" fmla="*/ 2865367 w 4239875"/>
              <a:gd name="connsiteY21420" fmla="*/ 2563982 h 4527226"/>
              <a:gd name="connsiteX21421" fmla="*/ 2856626 w 4239875"/>
              <a:gd name="connsiteY21421" fmla="*/ 2572447 h 4527226"/>
              <a:gd name="connsiteX21422" fmla="*/ 2933542 w 4239875"/>
              <a:gd name="connsiteY21422" fmla="*/ 2661600 h 4527226"/>
              <a:gd name="connsiteX21423" fmla="*/ 2933997 w 4239875"/>
              <a:gd name="connsiteY21423" fmla="*/ 2642636 h 4527226"/>
              <a:gd name="connsiteX21424" fmla="*/ 2949425 w 4239875"/>
              <a:gd name="connsiteY21424" fmla="*/ 2658570 h 4527226"/>
              <a:gd name="connsiteX21425" fmla="*/ 2945885 w 4239875"/>
              <a:gd name="connsiteY21425" fmla="*/ 2674347 h 4527226"/>
              <a:gd name="connsiteX21426" fmla="*/ 2956172 w 4239875"/>
              <a:gd name="connsiteY21426" fmla="*/ 2690802 h 4527226"/>
              <a:gd name="connsiteX21427" fmla="*/ 2978049 w 4239875"/>
              <a:gd name="connsiteY21427" fmla="*/ 2716958 h 4527226"/>
              <a:gd name="connsiteX21428" fmla="*/ 3004109 w 4239875"/>
              <a:gd name="connsiteY21428" fmla="*/ 2767193 h 4527226"/>
              <a:gd name="connsiteX21429" fmla="*/ 2918964 w 4239875"/>
              <a:gd name="connsiteY21429" fmla="*/ 2669542 h 4527226"/>
              <a:gd name="connsiteX21430" fmla="*/ 2916280 w 4239875"/>
              <a:gd name="connsiteY21430" fmla="*/ 2680373 h 4527226"/>
              <a:gd name="connsiteX21431" fmla="*/ 2882795 w 4239875"/>
              <a:gd name="connsiteY21431" fmla="*/ 2655508 h 4527226"/>
              <a:gd name="connsiteX21432" fmla="*/ 2896908 w 4239875"/>
              <a:gd name="connsiteY21432" fmla="*/ 2660366 h 4527226"/>
              <a:gd name="connsiteX21433" fmla="*/ 2903536 w 4239875"/>
              <a:gd name="connsiteY21433" fmla="*/ 2647775 h 4527226"/>
              <a:gd name="connsiteX21434" fmla="*/ 2893249 w 4239875"/>
              <a:gd name="connsiteY21434" fmla="*/ 2637152 h 4527226"/>
              <a:gd name="connsiteX21435" fmla="*/ 2869706 w 4239875"/>
              <a:gd name="connsiteY21435" fmla="*/ 2610894 h 4527226"/>
              <a:gd name="connsiteX21436" fmla="*/ 2861278 w 4239875"/>
              <a:gd name="connsiteY21436" fmla="*/ 2603971 h 4527226"/>
              <a:gd name="connsiteX21437" fmla="*/ 2858205 w 4239875"/>
              <a:gd name="connsiteY21437" fmla="*/ 2601447 h 4527226"/>
              <a:gd name="connsiteX21438" fmla="*/ 2848163 w 4239875"/>
              <a:gd name="connsiteY21438" fmla="*/ 2590588 h 4527226"/>
              <a:gd name="connsiteX21439" fmla="*/ 2844498 w 4239875"/>
              <a:gd name="connsiteY21439" fmla="*/ 2583888 h 4527226"/>
              <a:gd name="connsiteX21440" fmla="*/ 2842689 w 4239875"/>
              <a:gd name="connsiteY21440" fmla="*/ 2585769 h 4527226"/>
              <a:gd name="connsiteX21441" fmla="*/ 2841337 w 4239875"/>
              <a:gd name="connsiteY21441" fmla="*/ 2586220 h 4527226"/>
              <a:gd name="connsiteX21442" fmla="*/ 2841648 w 4239875"/>
              <a:gd name="connsiteY21442" fmla="*/ 2586850 h 4527226"/>
              <a:gd name="connsiteX21443" fmla="*/ 2840277 w 4239875"/>
              <a:gd name="connsiteY21443" fmla="*/ 2588275 h 4527226"/>
              <a:gd name="connsiteX21444" fmla="*/ 2823193 w 4239875"/>
              <a:gd name="connsiteY21444" fmla="*/ 2584235 h 4527226"/>
              <a:gd name="connsiteX21445" fmla="*/ 2821935 w 4239875"/>
              <a:gd name="connsiteY21445" fmla="*/ 2575163 h 4527226"/>
              <a:gd name="connsiteX21446" fmla="*/ 2817821 w 4239875"/>
              <a:gd name="connsiteY21446" fmla="*/ 2570913 h 4527226"/>
              <a:gd name="connsiteX21447" fmla="*/ 2802563 w 4239875"/>
              <a:gd name="connsiteY21447" fmla="*/ 2555155 h 4527226"/>
              <a:gd name="connsiteX21448" fmla="*/ 2811248 w 4239875"/>
              <a:gd name="connsiteY21448" fmla="*/ 2544689 h 4527226"/>
              <a:gd name="connsiteX21449" fmla="*/ 2792278 w 4239875"/>
              <a:gd name="connsiteY21449" fmla="*/ 2544533 h 4527226"/>
              <a:gd name="connsiteX21450" fmla="*/ 2801990 w 4239875"/>
              <a:gd name="connsiteY21450" fmla="*/ 2535130 h 4527226"/>
              <a:gd name="connsiteX21451" fmla="*/ 2774064 w 4239875"/>
              <a:gd name="connsiteY21451" fmla="*/ 2513927 h 4527226"/>
              <a:gd name="connsiteX21452" fmla="*/ 2772516 w 4239875"/>
              <a:gd name="connsiteY21452" fmla="*/ 2514940 h 4527226"/>
              <a:gd name="connsiteX21453" fmla="*/ 2772110 w 4239875"/>
              <a:gd name="connsiteY21453" fmla="*/ 2512443 h 4527226"/>
              <a:gd name="connsiteX21454" fmla="*/ 2738048 w 4239875"/>
              <a:gd name="connsiteY21454" fmla="*/ 2486582 h 4527226"/>
              <a:gd name="connsiteX21455" fmla="*/ 2675878 w 4239875"/>
              <a:gd name="connsiteY21455" fmla="*/ 2435978 h 4527226"/>
              <a:gd name="connsiteX21456" fmla="*/ 2674469 w 4239875"/>
              <a:gd name="connsiteY21456" fmla="*/ 2434828 h 4527226"/>
              <a:gd name="connsiteX21457" fmla="*/ 2656113 w 4239875"/>
              <a:gd name="connsiteY21457" fmla="*/ 2448942 h 4527226"/>
              <a:gd name="connsiteX21458" fmla="*/ 2658295 w 4239875"/>
              <a:gd name="connsiteY21458" fmla="*/ 2450841 h 4527226"/>
              <a:gd name="connsiteX21459" fmla="*/ 2656227 w 4239875"/>
              <a:gd name="connsiteY21459" fmla="*/ 2459526 h 4527226"/>
              <a:gd name="connsiteX21460" fmla="*/ 2650537 w 4239875"/>
              <a:gd name="connsiteY21460" fmla="*/ 2453896 h 4527226"/>
              <a:gd name="connsiteX21461" fmla="*/ 2650698 w 4239875"/>
              <a:gd name="connsiteY21461" fmla="*/ 2453106 h 4527226"/>
              <a:gd name="connsiteX21462" fmla="*/ 2619416 w 4239875"/>
              <a:gd name="connsiteY21462" fmla="*/ 2477158 h 4527226"/>
              <a:gd name="connsiteX21463" fmla="*/ 2550897 w 4239875"/>
              <a:gd name="connsiteY21463" fmla="*/ 2528497 h 4527226"/>
              <a:gd name="connsiteX21464" fmla="*/ 2554294 w 4239875"/>
              <a:gd name="connsiteY21464" fmla="*/ 2531180 h 4527226"/>
              <a:gd name="connsiteX21465" fmla="*/ 2554741 w 4239875"/>
              <a:gd name="connsiteY21465" fmla="*/ 2529547 h 4527226"/>
              <a:gd name="connsiteX21466" fmla="*/ 2559664 w 4239875"/>
              <a:gd name="connsiteY21466" fmla="*/ 2526625 h 4527226"/>
              <a:gd name="connsiteX21467" fmla="*/ 2557302 w 4239875"/>
              <a:gd name="connsiteY21467" fmla="*/ 2531498 h 4527226"/>
              <a:gd name="connsiteX21468" fmla="*/ 2556068 w 4239875"/>
              <a:gd name="connsiteY21468" fmla="*/ 2532581 h 4527226"/>
              <a:gd name="connsiteX21469" fmla="*/ 2594624 w 4239875"/>
              <a:gd name="connsiteY21469" fmla="*/ 2563032 h 4527226"/>
              <a:gd name="connsiteX21470" fmla="*/ 2578793 w 4239875"/>
              <a:gd name="connsiteY21470" fmla="*/ 2565981 h 4527226"/>
              <a:gd name="connsiteX21471" fmla="*/ 2558302 w 4239875"/>
              <a:gd name="connsiteY21471" fmla="*/ 2548679 h 4527226"/>
              <a:gd name="connsiteX21472" fmla="*/ 2546893 w 4239875"/>
              <a:gd name="connsiteY21472" fmla="*/ 2539054 h 4527226"/>
              <a:gd name="connsiteX21473" fmla="*/ 2546007 w 4239875"/>
              <a:gd name="connsiteY21473" fmla="*/ 2541474 h 4527226"/>
              <a:gd name="connsiteX21474" fmla="*/ 2539981 w 4239875"/>
              <a:gd name="connsiteY21474" fmla="*/ 2545509 h 4527226"/>
              <a:gd name="connsiteX21475" fmla="*/ 2532941 w 4239875"/>
              <a:gd name="connsiteY21475" fmla="*/ 2547958 h 4527226"/>
              <a:gd name="connsiteX21476" fmla="*/ 2595064 w 4239875"/>
              <a:gd name="connsiteY21476" fmla="*/ 2603492 h 4527226"/>
              <a:gd name="connsiteX21477" fmla="*/ 2597402 w 4239875"/>
              <a:gd name="connsiteY21477" fmla="*/ 2615646 h 4527226"/>
              <a:gd name="connsiteX21478" fmla="*/ 2585629 w 4239875"/>
              <a:gd name="connsiteY21478" fmla="*/ 2612677 h 4527226"/>
              <a:gd name="connsiteX21479" fmla="*/ 2584906 w 4239875"/>
              <a:gd name="connsiteY21479" fmla="*/ 2613354 h 4527226"/>
              <a:gd name="connsiteX21480" fmla="*/ 2578858 w 4239875"/>
              <a:gd name="connsiteY21480" fmla="*/ 2611987 h 4527226"/>
              <a:gd name="connsiteX21481" fmla="*/ 2580206 w 4239875"/>
              <a:gd name="connsiteY21481" fmla="*/ 2610443 h 4527226"/>
              <a:gd name="connsiteX21482" fmla="*/ 2569247 w 4239875"/>
              <a:gd name="connsiteY21482" fmla="*/ 2603776 h 4527226"/>
              <a:gd name="connsiteX21483" fmla="*/ 2511673 w 4239875"/>
              <a:gd name="connsiteY21483" fmla="*/ 2557887 h 4527226"/>
              <a:gd name="connsiteX21484" fmla="*/ 2488951 w 4239875"/>
              <a:gd name="connsiteY21484" fmla="*/ 2574910 h 4527226"/>
              <a:gd name="connsiteX21485" fmla="*/ 2485291 w 4239875"/>
              <a:gd name="connsiteY21485" fmla="*/ 2577902 h 4527226"/>
              <a:gd name="connsiteX21486" fmla="*/ 2484570 w 4239875"/>
              <a:gd name="connsiteY21486" fmla="*/ 2578692 h 4527226"/>
              <a:gd name="connsiteX21487" fmla="*/ 2485405 w 4239875"/>
              <a:gd name="connsiteY21487" fmla="*/ 2579666 h 4527226"/>
              <a:gd name="connsiteX21488" fmla="*/ 2483213 w 4239875"/>
              <a:gd name="connsiteY21488" fmla="*/ 2586205 h 4527226"/>
              <a:gd name="connsiteX21489" fmla="*/ 2480054 w 4239875"/>
              <a:gd name="connsiteY21489" fmla="*/ 2581887 h 4527226"/>
              <a:gd name="connsiteX21490" fmla="*/ 2473073 w 4239875"/>
              <a:gd name="connsiteY21490" fmla="*/ 2586119 h 4527226"/>
              <a:gd name="connsiteX21491" fmla="*/ 2469724 w 4239875"/>
              <a:gd name="connsiteY21491" fmla="*/ 2585074 h 4527226"/>
              <a:gd name="connsiteX21492" fmla="*/ 2481583 w 4239875"/>
              <a:gd name="connsiteY21492" fmla="*/ 2576633 h 4527226"/>
              <a:gd name="connsiteX21493" fmla="*/ 2481958 w 4239875"/>
              <a:gd name="connsiteY21493" fmla="*/ 2575643 h 4527226"/>
              <a:gd name="connsiteX21494" fmla="*/ 2482342 w 4239875"/>
              <a:gd name="connsiteY21494" fmla="*/ 2576091 h 4527226"/>
              <a:gd name="connsiteX21495" fmla="*/ 2509900 w 4239875"/>
              <a:gd name="connsiteY21495" fmla="*/ 2556474 h 4527226"/>
              <a:gd name="connsiteX21496" fmla="*/ 2506724 w 4239875"/>
              <a:gd name="connsiteY21496" fmla="*/ 2553944 h 4527226"/>
              <a:gd name="connsiteX21497" fmla="*/ 2496210 w 4239875"/>
              <a:gd name="connsiteY21497" fmla="*/ 2562260 h 4527226"/>
              <a:gd name="connsiteX21498" fmla="*/ 2452886 w 4239875"/>
              <a:gd name="connsiteY21498" fmla="*/ 2592831 h 4527226"/>
              <a:gd name="connsiteX21499" fmla="*/ 2468821 w 4239875"/>
              <a:gd name="connsiteY21499" fmla="*/ 2576777 h 4527226"/>
              <a:gd name="connsiteX21500" fmla="*/ 2503800 w 4239875"/>
              <a:gd name="connsiteY21500" fmla="*/ 2551613 h 4527226"/>
              <a:gd name="connsiteX21501" fmla="*/ 2503133 w 4239875"/>
              <a:gd name="connsiteY21501" fmla="*/ 2551081 h 4527226"/>
              <a:gd name="connsiteX21502" fmla="*/ 2494743 w 4239875"/>
              <a:gd name="connsiteY21502" fmla="*/ 2542417 h 4527226"/>
              <a:gd name="connsiteX21503" fmla="*/ 2485096 w 4239875"/>
              <a:gd name="connsiteY21503" fmla="*/ 2548501 h 4527226"/>
              <a:gd name="connsiteX21504" fmla="*/ 2484493 w 4239875"/>
              <a:gd name="connsiteY21504" fmla="*/ 2547368 h 4527226"/>
              <a:gd name="connsiteX21505" fmla="*/ 2490803 w 4239875"/>
              <a:gd name="connsiteY21505" fmla="*/ 2541288 h 4527226"/>
              <a:gd name="connsiteX21506" fmla="*/ 2492466 w 4239875"/>
              <a:gd name="connsiteY21506" fmla="*/ 2540064 h 4527226"/>
              <a:gd name="connsiteX21507" fmla="*/ 2483985 w 4239875"/>
              <a:gd name="connsiteY21507" fmla="*/ 2531305 h 4527226"/>
              <a:gd name="connsiteX21508" fmla="*/ 2454956 w 4239875"/>
              <a:gd name="connsiteY21508" fmla="*/ 2552085 h 4527226"/>
              <a:gd name="connsiteX21509" fmla="*/ 2447323 w 4239875"/>
              <a:gd name="connsiteY21509" fmla="*/ 2554942 h 4527226"/>
              <a:gd name="connsiteX21510" fmla="*/ 2452469 w 4239875"/>
              <a:gd name="connsiteY21510" fmla="*/ 2549941 h 4527226"/>
              <a:gd name="connsiteX21511" fmla="*/ 2415890 w 4239875"/>
              <a:gd name="connsiteY21511" fmla="*/ 2566123 h 4527226"/>
              <a:gd name="connsiteX21512" fmla="*/ 2377324 w 4239875"/>
              <a:gd name="connsiteY21512" fmla="*/ 2584160 h 4527226"/>
              <a:gd name="connsiteX21513" fmla="*/ 2392011 w 4239875"/>
              <a:gd name="connsiteY21513" fmla="*/ 2570202 h 4527226"/>
              <a:gd name="connsiteX21514" fmla="*/ 2394468 w 4239875"/>
              <a:gd name="connsiteY21514" fmla="*/ 2568169 h 4527226"/>
              <a:gd name="connsiteX21515" fmla="*/ 2392183 w 4239875"/>
              <a:gd name="connsiteY21515" fmla="*/ 2567455 h 4527226"/>
              <a:gd name="connsiteX21516" fmla="*/ 2375963 w 4239875"/>
              <a:gd name="connsiteY21516" fmla="*/ 2577951 h 4527226"/>
              <a:gd name="connsiteX21517" fmla="*/ 2367881 w 4239875"/>
              <a:gd name="connsiteY21517" fmla="*/ 2584009 h 4527226"/>
              <a:gd name="connsiteX21518" fmla="*/ 2371978 w 4239875"/>
              <a:gd name="connsiteY21518" fmla="*/ 2585862 h 4527226"/>
              <a:gd name="connsiteX21519" fmla="*/ 2369110 w 4239875"/>
              <a:gd name="connsiteY21519" fmla="*/ 2587561 h 4527226"/>
              <a:gd name="connsiteX21520" fmla="*/ 2365389 w 4239875"/>
              <a:gd name="connsiteY21520" fmla="*/ 2585879 h 4527226"/>
              <a:gd name="connsiteX21521" fmla="*/ 2357600 w 4239875"/>
              <a:gd name="connsiteY21521" fmla="*/ 2591717 h 4527226"/>
              <a:gd name="connsiteX21522" fmla="*/ 2358559 w 4239875"/>
              <a:gd name="connsiteY21522" fmla="*/ 2592036 h 4527226"/>
              <a:gd name="connsiteX21523" fmla="*/ 2350799 w 4239875"/>
              <a:gd name="connsiteY21523" fmla="*/ 2602223 h 4527226"/>
              <a:gd name="connsiteX21524" fmla="*/ 2347833 w 4239875"/>
              <a:gd name="connsiteY21524" fmla="*/ 2598627 h 4527226"/>
              <a:gd name="connsiteX21525" fmla="*/ 2318364 w 4239875"/>
              <a:gd name="connsiteY21525" fmla="*/ 2618854 h 4527226"/>
              <a:gd name="connsiteX21526" fmla="*/ 2311161 w 4239875"/>
              <a:gd name="connsiteY21526" fmla="*/ 2623909 h 4527226"/>
              <a:gd name="connsiteX21527" fmla="*/ 2311428 w 4239875"/>
              <a:gd name="connsiteY21527" fmla="*/ 2624466 h 4527226"/>
              <a:gd name="connsiteX21528" fmla="*/ 2299414 w 4239875"/>
              <a:gd name="connsiteY21528" fmla="*/ 2634106 h 4527226"/>
              <a:gd name="connsiteX21529" fmla="*/ 2300353 w 4239875"/>
              <a:gd name="connsiteY21529" fmla="*/ 2631494 h 4527226"/>
              <a:gd name="connsiteX21530" fmla="*/ 2290060 w 4239875"/>
              <a:gd name="connsiteY21530" fmla="*/ 2638716 h 4527226"/>
              <a:gd name="connsiteX21531" fmla="*/ 2296280 w 4239875"/>
              <a:gd name="connsiteY21531" fmla="*/ 2632872 h 4527226"/>
              <a:gd name="connsiteX21532" fmla="*/ 2301443 w 4239875"/>
              <a:gd name="connsiteY21532" fmla="*/ 2628458 h 4527226"/>
              <a:gd name="connsiteX21533" fmla="*/ 2302645 w 4239875"/>
              <a:gd name="connsiteY21533" fmla="*/ 2625113 h 4527226"/>
              <a:gd name="connsiteX21534" fmla="*/ 2308302 w 4239875"/>
              <a:gd name="connsiteY21534" fmla="*/ 2617967 h 4527226"/>
              <a:gd name="connsiteX21535" fmla="*/ 2309880 w 4239875"/>
              <a:gd name="connsiteY21535" fmla="*/ 2621245 h 4527226"/>
              <a:gd name="connsiteX21536" fmla="*/ 2313689 w 4239875"/>
              <a:gd name="connsiteY21536" fmla="*/ 2617988 h 4527226"/>
              <a:gd name="connsiteX21537" fmla="*/ 2322654 w 4239875"/>
              <a:gd name="connsiteY21537" fmla="*/ 2605697 h 4527226"/>
              <a:gd name="connsiteX21538" fmla="*/ 2303200 w 4239875"/>
              <a:gd name="connsiteY21538" fmla="*/ 2621616 h 4527226"/>
              <a:gd name="connsiteX21539" fmla="*/ 2294635 w 4239875"/>
              <a:gd name="connsiteY21539" fmla="*/ 2629839 h 4527226"/>
              <a:gd name="connsiteX21540" fmla="*/ 2292929 w 4239875"/>
              <a:gd name="connsiteY21540" fmla="*/ 2631477 h 4527226"/>
              <a:gd name="connsiteX21541" fmla="*/ 2293804 w 4239875"/>
              <a:gd name="connsiteY21541" fmla="*/ 2631891 h 4527226"/>
              <a:gd name="connsiteX21542" fmla="*/ 2293341 w 4239875"/>
              <a:gd name="connsiteY21542" fmla="*/ 2634411 h 4527226"/>
              <a:gd name="connsiteX21543" fmla="*/ 2263485 w 4239875"/>
              <a:gd name="connsiteY21543" fmla="*/ 2655800 h 4527226"/>
              <a:gd name="connsiteX21544" fmla="*/ 2256150 w 4239875"/>
              <a:gd name="connsiteY21544" fmla="*/ 2652078 h 4527226"/>
              <a:gd name="connsiteX21545" fmla="*/ 2265312 w 4239875"/>
              <a:gd name="connsiteY21545" fmla="*/ 2642275 h 4527226"/>
              <a:gd name="connsiteX21546" fmla="*/ 2265389 w 4239875"/>
              <a:gd name="connsiteY21546" fmla="*/ 2642185 h 4527226"/>
              <a:gd name="connsiteX21547" fmla="*/ 2264686 w 4239875"/>
              <a:gd name="connsiteY21547" fmla="*/ 2642070 h 4527226"/>
              <a:gd name="connsiteX21548" fmla="*/ 2265818 w 4239875"/>
              <a:gd name="connsiteY21548" fmla="*/ 2639170 h 4527226"/>
              <a:gd name="connsiteX21549" fmla="*/ 2270296 w 4239875"/>
              <a:gd name="connsiteY21549" fmla="*/ 2636452 h 4527226"/>
              <a:gd name="connsiteX21550" fmla="*/ 2271090 w 4239875"/>
              <a:gd name="connsiteY21550" fmla="*/ 2635526 h 4527226"/>
              <a:gd name="connsiteX21551" fmla="*/ 2267714 w 4239875"/>
              <a:gd name="connsiteY21551" fmla="*/ 2625769 h 4527226"/>
              <a:gd name="connsiteX21552" fmla="*/ 2259774 w 4239875"/>
              <a:gd name="connsiteY21552" fmla="*/ 2636191 h 4527226"/>
              <a:gd name="connsiteX21553" fmla="*/ 2254067 w 4239875"/>
              <a:gd name="connsiteY21553" fmla="*/ 2626249 h 4527226"/>
              <a:gd name="connsiteX21554" fmla="*/ 2263254 w 4239875"/>
              <a:gd name="connsiteY21554" fmla="*/ 2618640 h 4527226"/>
              <a:gd name="connsiteX21555" fmla="*/ 2278177 w 4239875"/>
              <a:gd name="connsiteY21555" fmla="*/ 2609807 h 4527226"/>
              <a:gd name="connsiteX21556" fmla="*/ 2280965 w 4239875"/>
              <a:gd name="connsiteY21556" fmla="*/ 2628404 h 4527226"/>
              <a:gd name="connsiteX21557" fmla="*/ 2281092 w 4239875"/>
              <a:gd name="connsiteY21557" fmla="*/ 2628423 h 4527226"/>
              <a:gd name="connsiteX21558" fmla="*/ 2283532 w 4239875"/>
              <a:gd name="connsiteY21558" fmla="*/ 2626466 h 4527226"/>
              <a:gd name="connsiteX21559" fmla="*/ 2283769 w 4239875"/>
              <a:gd name="connsiteY21559" fmla="*/ 2621808 h 4527226"/>
              <a:gd name="connsiteX21560" fmla="*/ 2293112 w 4239875"/>
              <a:gd name="connsiteY21560" fmla="*/ 2613283 h 4527226"/>
              <a:gd name="connsiteX21561" fmla="*/ 2297480 w 4239875"/>
              <a:gd name="connsiteY21561" fmla="*/ 2610219 h 4527226"/>
              <a:gd name="connsiteX21562" fmla="*/ 2288532 w 4239875"/>
              <a:gd name="connsiteY21562" fmla="*/ 2613534 h 4527226"/>
              <a:gd name="connsiteX21563" fmla="*/ 2290346 w 4239875"/>
              <a:gd name="connsiteY21563" fmla="*/ 2604706 h 4527226"/>
              <a:gd name="connsiteX21564" fmla="*/ 2290745 w 4239875"/>
              <a:gd name="connsiteY21564" fmla="*/ 2604305 h 4527226"/>
              <a:gd name="connsiteX21565" fmla="*/ 2288566 w 4239875"/>
              <a:gd name="connsiteY21565" fmla="*/ 2600377 h 4527226"/>
              <a:gd name="connsiteX21566" fmla="*/ 2304582 w 4239875"/>
              <a:gd name="connsiteY21566" fmla="*/ 2586592 h 4527226"/>
              <a:gd name="connsiteX21567" fmla="*/ 2293555 w 4239875"/>
              <a:gd name="connsiteY21567" fmla="*/ 2592008 h 4527226"/>
              <a:gd name="connsiteX21568" fmla="*/ 2259484 w 4239875"/>
              <a:gd name="connsiteY21568" fmla="*/ 2612823 h 4527226"/>
              <a:gd name="connsiteX21569" fmla="*/ 2264694 w 4239875"/>
              <a:gd name="connsiteY21569" fmla="*/ 2602537 h 4527226"/>
              <a:gd name="connsiteX21570" fmla="*/ 2277396 w 4239875"/>
              <a:gd name="connsiteY21570" fmla="*/ 2592327 h 4527226"/>
              <a:gd name="connsiteX21571" fmla="*/ 2274446 w 4239875"/>
              <a:gd name="connsiteY21571" fmla="*/ 2594511 h 4527226"/>
              <a:gd name="connsiteX21572" fmla="*/ 2240515 w 4239875"/>
              <a:gd name="connsiteY21572" fmla="*/ 2614374 h 4527226"/>
              <a:gd name="connsiteX21573" fmla="*/ 2235331 w 4239875"/>
              <a:gd name="connsiteY21573" fmla="*/ 2616625 h 4527226"/>
              <a:gd name="connsiteX21574" fmla="*/ 2231549 w 4239875"/>
              <a:gd name="connsiteY21574" fmla="*/ 2619619 h 4527226"/>
              <a:gd name="connsiteX21575" fmla="*/ 2193747 w 4239875"/>
              <a:gd name="connsiteY21575" fmla="*/ 2651149 h 4527226"/>
              <a:gd name="connsiteX21576" fmla="*/ 2166380 w 4239875"/>
              <a:gd name="connsiteY21576" fmla="*/ 2670165 h 4527226"/>
              <a:gd name="connsiteX21577" fmla="*/ 2210521 w 4239875"/>
              <a:gd name="connsiteY21577" fmla="*/ 2631729 h 4527226"/>
              <a:gd name="connsiteX21578" fmla="*/ 2217954 w 4239875"/>
              <a:gd name="connsiteY21578" fmla="*/ 2624168 h 4527226"/>
              <a:gd name="connsiteX21579" fmla="*/ 2203258 w 4239875"/>
              <a:gd name="connsiteY21579" fmla="*/ 2630547 h 4527226"/>
              <a:gd name="connsiteX21580" fmla="*/ 2217209 w 4239875"/>
              <a:gd name="connsiteY21580" fmla="*/ 2607789 h 4527226"/>
              <a:gd name="connsiteX21581" fmla="*/ 2202388 w 4239875"/>
              <a:gd name="connsiteY21581" fmla="*/ 2598353 h 4527226"/>
              <a:gd name="connsiteX21582" fmla="*/ 2196939 w 4239875"/>
              <a:gd name="connsiteY21582" fmla="*/ 2598839 h 4527226"/>
              <a:gd name="connsiteX21583" fmla="*/ 2194895 w 4239875"/>
              <a:gd name="connsiteY21583" fmla="*/ 2601522 h 4527226"/>
              <a:gd name="connsiteX21584" fmla="*/ 2195023 w 4239875"/>
              <a:gd name="connsiteY21584" fmla="*/ 2601715 h 4527226"/>
              <a:gd name="connsiteX21585" fmla="*/ 2194759 w 4239875"/>
              <a:gd name="connsiteY21585" fmla="*/ 2601701 h 4527226"/>
              <a:gd name="connsiteX21586" fmla="*/ 2194704 w 4239875"/>
              <a:gd name="connsiteY21586" fmla="*/ 2601774 h 4527226"/>
              <a:gd name="connsiteX21587" fmla="*/ 2194692 w 4239875"/>
              <a:gd name="connsiteY21587" fmla="*/ 2601697 h 4527226"/>
              <a:gd name="connsiteX21588" fmla="*/ 2190146 w 4239875"/>
              <a:gd name="connsiteY21588" fmla="*/ 2601452 h 4527226"/>
              <a:gd name="connsiteX21589" fmla="*/ 2192641 w 4239875"/>
              <a:gd name="connsiteY21589" fmla="*/ 2598176 h 4527226"/>
              <a:gd name="connsiteX21590" fmla="*/ 2194598 w 4239875"/>
              <a:gd name="connsiteY21590" fmla="*/ 2601080 h 4527226"/>
              <a:gd name="connsiteX21591" fmla="*/ 2193922 w 4239875"/>
              <a:gd name="connsiteY21591" fmla="*/ 2596686 h 4527226"/>
              <a:gd name="connsiteX21592" fmla="*/ 2199181 w 4239875"/>
              <a:gd name="connsiteY21592" fmla="*/ 2584782 h 4527226"/>
              <a:gd name="connsiteX21593" fmla="*/ 2191141 w 4239875"/>
              <a:gd name="connsiteY21593" fmla="*/ 2584222 h 4527226"/>
              <a:gd name="connsiteX21594" fmla="*/ 2230516 w 4239875"/>
              <a:gd name="connsiteY21594" fmla="*/ 2570319 h 4527226"/>
              <a:gd name="connsiteX21595" fmla="*/ 2219801 w 4239875"/>
              <a:gd name="connsiteY21595" fmla="*/ 2562157 h 4527226"/>
              <a:gd name="connsiteX21596" fmla="*/ 2231182 w 4239875"/>
              <a:gd name="connsiteY21596" fmla="*/ 2549650 h 4527226"/>
              <a:gd name="connsiteX21597" fmla="*/ 2240140 w 4239875"/>
              <a:gd name="connsiteY21597" fmla="*/ 2540617 h 4527226"/>
              <a:gd name="connsiteX21598" fmla="*/ 2234444 w 4239875"/>
              <a:gd name="connsiteY21598" fmla="*/ 2544714 h 4527226"/>
              <a:gd name="connsiteX21599" fmla="*/ 2179462 w 4239875"/>
              <a:gd name="connsiteY21599" fmla="*/ 2592093 h 4527226"/>
              <a:gd name="connsiteX21600" fmla="*/ 2177967 w 4239875"/>
              <a:gd name="connsiteY21600" fmla="*/ 2594065 h 4527226"/>
              <a:gd name="connsiteX21601" fmla="*/ 2176658 w 4239875"/>
              <a:gd name="connsiteY21601" fmla="*/ 2594509 h 4527226"/>
              <a:gd name="connsiteX21602" fmla="*/ 2155218 w 4239875"/>
              <a:gd name="connsiteY21602" fmla="*/ 2612984 h 4527226"/>
              <a:gd name="connsiteX21603" fmla="*/ 2151215 w 4239875"/>
              <a:gd name="connsiteY21603" fmla="*/ 2618240 h 4527226"/>
              <a:gd name="connsiteX21604" fmla="*/ 2150351 w 4239875"/>
              <a:gd name="connsiteY21604" fmla="*/ 2617179 h 4527226"/>
              <a:gd name="connsiteX21605" fmla="*/ 2146727 w 4239875"/>
              <a:gd name="connsiteY21605" fmla="*/ 2620301 h 4527226"/>
              <a:gd name="connsiteX21606" fmla="*/ 2144879 w 4239875"/>
              <a:gd name="connsiteY21606" fmla="*/ 2622126 h 4527226"/>
              <a:gd name="connsiteX21607" fmla="*/ 2145715 w 4239875"/>
              <a:gd name="connsiteY21607" fmla="*/ 2624933 h 4527226"/>
              <a:gd name="connsiteX21608" fmla="*/ 2139543 w 4239875"/>
              <a:gd name="connsiteY21608" fmla="*/ 2639063 h 4527226"/>
              <a:gd name="connsiteX21609" fmla="*/ 2126414 w 4239875"/>
              <a:gd name="connsiteY21609" fmla="*/ 2647352 h 4527226"/>
              <a:gd name="connsiteX21610" fmla="*/ 2131090 w 4239875"/>
              <a:gd name="connsiteY21610" fmla="*/ 2656495 h 4527226"/>
              <a:gd name="connsiteX21611" fmla="*/ 2144753 w 4239875"/>
              <a:gd name="connsiteY21611" fmla="*/ 2643032 h 4527226"/>
              <a:gd name="connsiteX21612" fmla="*/ 2151335 w 4239875"/>
              <a:gd name="connsiteY21612" fmla="*/ 2634705 h 4527226"/>
              <a:gd name="connsiteX21613" fmla="*/ 2151229 w 4239875"/>
              <a:gd name="connsiteY21613" fmla="*/ 2634083 h 4527226"/>
              <a:gd name="connsiteX21614" fmla="*/ 2148801 w 4239875"/>
              <a:gd name="connsiteY21614" fmla="*/ 2634174 h 4527226"/>
              <a:gd name="connsiteX21615" fmla="*/ 2148840 w 4239875"/>
              <a:gd name="connsiteY21615" fmla="*/ 2630966 h 4527226"/>
              <a:gd name="connsiteX21616" fmla="*/ 2150687 w 4239875"/>
              <a:gd name="connsiteY21616" fmla="*/ 2630913 h 4527226"/>
              <a:gd name="connsiteX21617" fmla="*/ 2150666 w 4239875"/>
              <a:gd name="connsiteY21617" fmla="*/ 2630796 h 4527226"/>
              <a:gd name="connsiteX21618" fmla="*/ 2150922 w 4239875"/>
              <a:gd name="connsiteY21618" fmla="*/ 2630906 h 4527226"/>
              <a:gd name="connsiteX21619" fmla="*/ 2151298 w 4239875"/>
              <a:gd name="connsiteY21619" fmla="*/ 2630896 h 4527226"/>
              <a:gd name="connsiteX21620" fmla="*/ 2151408 w 4239875"/>
              <a:gd name="connsiteY21620" fmla="*/ 2631120 h 4527226"/>
              <a:gd name="connsiteX21621" fmla="*/ 2158957 w 4239875"/>
              <a:gd name="connsiteY21621" fmla="*/ 2634413 h 4527226"/>
              <a:gd name="connsiteX21622" fmla="*/ 2172056 w 4239875"/>
              <a:gd name="connsiteY21622" fmla="*/ 2625079 h 4527226"/>
              <a:gd name="connsiteX21623" fmla="*/ 2194662 w 4239875"/>
              <a:gd name="connsiteY21623" fmla="*/ 2640128 h 4527226"/>
              <a:gd name="connsiteX21624" fmla="*/ 2185513 w 4239875"/>
              <a:gd name="connsiteY21624" fmla="*/ 2649902 h 4527226"/>
              <a:gd name="connsiteX21625" fmla="*/ 2165416 w 4239875"/>
              <a:gd name="connsiteY21625" fmla="*/ 2660632 h 4527226"/>
              <a:gd name="connsiteX21626" fmla="*/ 2090891 w 4239875"/>
              <a:gd name="connsiteY21626" fmla="*/ 2709265 h 4527226"/>
              <a:gd name="connsiteX21627" fmla="*/ 1948334 w 4239875"/>
              <a:gd name="connsiteY21627" fmla="*/ 2817056 h 4527226"/>
              <a:gd name="connsiteX21628" fmla="*/ 1887109 w 4239875"/>
              <a:gd name="connsiteY21628" fmla="*/ 2879539 h 4527226"/>
              <a:gd name="connsiteX21629" fmla="*/ 1877961 w 4239875"/>
              <a:gd name="connsiteY21629" fmla="*/ 2889311 h 4527226"/>
              <a:gd name="connsiteX21630" fmla="*/ 1865933 w 4239875"/>
              <a:gd name="connsiteY21630" fmla="*/ 2889448 h 4527226"/>
              <a:gd name="connsiteX21631" fmla="*/ 1838288 w 4239875"/>
              <a:gd name="connsiteY21631" fmla="*/ 2925740 h 4527226"/>
              <a:gd name="connsiteX21632" fmla="*/ 1778854 w 4239875"/>
              <a:gd name="connsiteY21632" fmla="*/ 2985868 h 4527226"/>
              <a:gd name="connsiteX21633" fmla="*/ 1752297 w 4239875"/>
              <a:gd name="connsiteY21633" fmla="*/ 3000978 h 4527226"/>
              <a:gd name="connsiteX21634" fmla="*/ 1753183 w 4239875"/>
              <a:gd name="connsiteY21634" fmla="*/ 2988634 h 4527226"/>
              <a:gd name="connsiteX21635" fmla="*/ 1852814 w 4239875"/>
              <a:gd name="connsiteY21635" fmla="*/ 2875734 h 4527226"/>
              <a:gd name="connsiteX21636" fmla="*/ 1880653 w 4239875"/>
              <a:gd name="connsiteY21636" fmla="*/ 2854470 h 4527226"/>
              <a:gd name="connsiteX21637" fmla="*/ 1911895 w 4239875"/>
              <a:gd name="connsiteY21637" fmla="*/ 2824637 h 4527226"/>
              <a:gd name="connsiteX21638" fmla="*/ 1978692 w 4239875"/>
              <a:gd name="connsiteY21638" fmla="*/ 2768260 h 4527226"/>
              <a:gd name="connsiteX21639" fmla="*/ 2007626 w 4239875"/>
              <a:gd name="connsiteY21639" fmla="*/ 2747197 h 4527226"/>
              <a:gd name="connsiteX21640" fmla="*/ 2007225 w 4239875"/>
              <a:gd name="connsiteY21640" fmla="*/ 2744178 h 4527226"/>
              <a:gd name="connsiteX21641" fmla="*/ 2014731 w 4239875"/>
              <a:gd name="connsiteY21641" fmla="*/ 2735583 h 4527226"/>
              <a:gd name="connsiteX21642" fmla="*/ 2020275 w 4239875"/>
              <a:gd name="connsiteY21642" fmla="*/ 2729101 h 4527226"/>
              <a:gd name="connsiteX21643" fmla="*/ 2001474 w 4239875"/>
              <a:gd name="connsiteY21643" fmla="*/ 2741041 h 4527226"/>
              <a:gd name="connsiteX21644" fmla="*/ 1995653 w 4239875"/>
              <a:gd name="connsiteY21644" fmla="*/ 2747546 h 4527226"/>
              <a:gd name="connsiteX21645" fmla="*/ 1976563 w 4239875"/>
              <a:gd name="connsiteY21645" fmla="*/ 2766090 h 4527226"/>
              <a:gd name="connsiteX21646" fmla="*/ 1979259 w 4239875"/>
              <a:gd name="connsiteY21646" fmla="*/ 2757734 h 4527226"/>
              <a:gd name="connsiteX21647" fmla="*/ 1983211 w 4239875"/>
              <a:gd name="connsiteY21647" fmla="*/ 2754062 h 4527226"/>
              <a:gd name="connsiteX21648" fmla="*/ 1985143 w 4239875"/>
              <a:gd name="connsiteY21648" fmla="*/ 2751413 h 4527226"/>
              <a:gd name="connsiteX21649" fmla="*/ 1976807 w 4239875"/>
              <a:gd name="connsiteY21649" fmla="*/ 2756707 h 4527226"/>
              <a:gd name="connsiteX21650" fmla="*/ 1927695 w 4239875"/>
              <a:gd name="connsiteY21650" fmla="*/ 2790480 h 4527226"/>
              <a:gd name="connsiteX21651" fmla="*/ 1999780 w 4239875"/>
              <a:gd name="connsiteY21651" fmla="*/ 2717627 h 4527226"/>
              <a:gd name="connsiteX21652" fmla="*/ 2020097 w 4239875"/>
              <a:gd name="connsiteY21652" fmla="*/ 2702235 h 4527226"/>
              <a:gd name="connsiteX21653" fmla="*/ 2067529 w 4239875"/>
              <a:gd name="connsiteY21653" fmla="*/ 2650158 h 4527226"/>
              <a:gd name="connsiteX21654" fmla="*/ 2116257 w 4239875"/>
              <a:gd name="connsiteY21654" fmla="*/ 2602383 h 4527226"/>
              <a:gd name="connsiteX21655" fmla="*/ 2105126 w 4239875"/>
              <a:gd name="connsiteY21655" fmla="*/ 2607818 h 4527226"/>
              <a:gd name="connsiteX21656" fmla="*/ 2065925 w 4239875"/>
              <a:gd name="connsiteY21656" fmla="*/ 2646522 h 4527226"/>
              <a:gd name="connsiteX21657" fmla="*/ 2004108 w 4239875"/>
              <a:gd name="connsiteY21657" fmla="*/ 2708698 h 4527226"/>
              <a:gd name="connsiteX21658" fmla="*/ 2050762 w 4239875"/>
              <a:gd name="connsiteY21658" fmla="*/ 2650189 h 4527226"/>
              <a:gd name="connsiteX21659" fmla="*/ 2064397 w 4239875"/>
              <a:gd name="connsiteY21659" fmla="*/ 2636626 h 4527226"/>
              <a:gd name="connsiteX21660" fmla="*/ 2061720 w 4239875"/>
              <a:gd name="connsiteY21660" fmla="*/ 2635582 h 4527226"/>
              <a:gd name="connsiteX21661" fmla="*/ 2046768 w 4239875"/>
              <a:gd name="connsiteY21661" fmla="*/ 2651550 h 4527226"/>
              <a:gd name="connsiteX21662" fmla="*/ 2046570 w 4239875"/>
              <a:gd name="connsiteY21662" fmla="*/ 2653370 h 4527226"/>
              <a:gd name="connsiteX21663" fmla="*/ 2041473 w 4239875"/>
              <a:gd name="connsiteY21663" fmla="*/ 2658959 h 4527226"/>
              <a:gd name="connsiteX21664" fmla="*/ 2040694 w 4239875"/>
              <a:gd name="connsiteY21664" fmla="*/ 2658036 h 4527226"/>
              <a:gd name="connsiteX21665" fmla="*/ 2040250 w 4239875"/>
              <a:gd name="connsiteY21665" fmla="*/ 2658511 h 4527226"/>
              <a:gd name="connsiteX21666" fmla="*/ 2034613 w 4239875"/>
              <a:gd name="connsiteY21666" fmla="*/ 2664448 h 4527226"/>
              <a:gd name="connsiteX21667" fmla="*/ 2037061 w 4239875"/>
              <a:gd name="connsiteY21667" fmla="*/ 2665694 h 4527226"/>
              <a:gd name="connsiteX21668" fmla="*/ 2034690 w 4239875"/>
              <a:gd name="connsiteY21668" fmla="*/ 2668805 h 4527226"/>
              <a:gd name="connsiteX21669" fmla="*/ 2033683 w 4239875"/>
              <a:gd name="connsiteY21669" fmla="*/ 2665427 h 4527226"/>
              <a:gd name="connsiteX21670" fmla="*/ 1996355 w 4239875"/>
              <a:gd name="connsiteY21670" fmla="*/ 2704740 h 4527226"/>
              <a:gd name="connsiteX21671" fmla="*/ 2036536 w 4239875"/>
              <a:gd name="connsiteY21671" fmla="*/ 2656706 h 4527226"/>
              <a:gd name="connsiteX21672" fmla="*/ 2038121 w 4239875"/>
              <a:gd name="connsiteY21672" fmla="*/ 2654987 h 4527226"/>
              <a:gd name="connsiteX21673" fmla="*/ 2037808 w 4239875"/>
              <a:gd name="connsiteY21673" fmla="*/ 2654615 h 4527226"/>
              <a:gd name="connsiteX21674" fmla="*/ 2038219 w 4239875"/>
              <a:gd name="connsiteY21674" fmla="*/ 2651117 h 4527226"/>
              <a:gd name="connsiteX21675" fmla="*/ 2043259 w 4239875"/>
              <a:gd name="connsiteY21675" fmla="*/ 2645603 h 4527226"/>
              <a:gd name="connsiteX21676" fmla="*/ 2044950 w 4239875"/>
              <a:gd name="connsiteY21676" fmla="*/ 2647582 h 4527226"/>
              <a:gd name="connsiteX21677" fmla="*/ 2076520 w 4239875"/>
              <a:gd name="connsiteY21677" fmla="*/ 2613342 h 4527226"/>
              <a:gd name="connsiteX21678" fmla="*/ 2081885 w 4239875"/>
              <a:gd name="connsiteY21678" fmla="*/ 2607547 h 4527226"/>
              <a:gd name="connsiteX21679" fmla="*/ 2101862 w 4239875"/>
              <a:gd name="connsiteY21679" fmla="*/ 2585346 h 4527226"/>
              <a:gd name="connsiteX21680" fmla="*/ 2126008 w 4239875"/>
              <a:gd name="connsiteY21680" fmla="*/ 2564156 h 4527226"/>
              <a:gd name="connsiteX21681" fmla="*/ 2119576 w 4239875"/>
              <a:gd name="connsiteY21681" fmla="*/ 2565436 h 4527226"/>
              <a:gd name="connsiteX21682" fmla="*/ 2119708 w 4239875"/>
              <a:gd name="connsiteY21682" fmla="*/ 2561743 h 4527226"/>
              <a:gd name="connsiteX21683" fmla="*/ 2097702 w 4239875"/>
              <a:gd name="connsiteY21683" fmla="*/ 2581089 h 4527226"/>
              <a:gd name="connsiteX21684" fmla="*/ 1991724 w 4239875"/>
              <a:gd name="connsiteY21684" fmla="*/ 2691108 h 4527226"/>
              <a:gd name="connsiteX21685" fmla="*/ 1990194 w 4239875"/>
              <a:gd name="connsiteY21685" fmla="*/ 2692947 h 4527226"/>
              <a:gd name="connsiteX21686" fmla="*/ 1989039 w 4239875"/>
              <a:gd name="connsiteY21686" fmla="*/ 2693202 h 4527226"/>
              <a:gd name="connsiteX21687" fmla="*/ 1981944 w 4239875"/>
              <a:gd name="connsiteY21687" fmla="*/ 2697024 h 4527226"/>
              <a:gd name="connsiteX21688" fmla="*/ 1982930 w 4239875"/>
              <a:gd name="connsiteY21688" fmla="*/ 2695796 h 4527226"/>
              <a:gd name="connsiteX21689" fmla="*/ 2090682 w 4239875"/>
              <a:gd name="connsiteY21689" fmla="*/ 2580280 h 4527226"/>
              <a:gd name="connsiteX21690" fmla="*/ 2144405 w 4239875"/>
              <a:gd name="connsiteY21690" fmla="*/ 2535260 h 4527226"/>
              <a:gd name="connsiteX21691" fmla="*/ 2140143 w 4239875"/>
              <a:gd name="connsiteY21691" fmla="*/ 2529849 h 4527226"/>
              <a:gd name="connsiteX21692" fmla="*/ 2146426 w 4239875"/>
              <a:gd name="connsiteY21692" fmla="*/ 2533567 h 4527226"/>
              <a:gd name="connsiteX21693" fmla="*/ 2159789 w 4239875"/>
              <a:gd name="connsiteY21693" fmla="*/ 2522368 h 4527226"/>
              <a:gd name="connsiteX21694" fmla="*/ 2182612 w 4239875"/>
              <a:gd name="connsiteY21694" fmla="*/ 2503228 h 4527226"/>
              <a:gd name="connsiteX21695" fmla="*/ 2184201 w 4239875"/>
              <a:gd name="connsiteY21695" fmla="*/ 2501158 h 4527226"/>
              <a:gd name="connsiteX21696" fmla="*/ 2187442 w 4239875"/>
              <a:gd name="connsiteY21696" fmla="*/ 2499178 h 4527226"/>
              <a:gd name="connsiteX21697" fmla="*/ 2194844 w 4239875"/>
              <a:gd name="connsiteY21697" fmla="*/ 2492969 h 4527226"/>
              <a:gd name="connsiteX21698" fmla="*/ 2192520 w 4239875"/>
              <a:gd name="connsiteY21698" fmla="*/ 2488417 h 4527226"/>
              <a:gd name="connsiteX21699" fmla="*/ 2179756 w 4239875"/>
              <a:gd name="connsiteY21699" fmla="*/ 2496703 h 4527226"/>
              <a:gd name="connsiteX21700" fmla="*/ 2167774 w 4239875"/>
              <a:gd name="connsiteY21700" fmla="*/ 2506078 h 4527226"/>
              <a:gd name="connsiteX21701" fmla="*/ 2169663 w 4239875"/>
              <a:gd name="connsiteY21701" fmla="*/ 2508185 h 4527226"/>
              <a:gd name="connsiteX21702" fmla="*/ 2168861 w 4239875"/>
              <a:gd name="connsiteY21702" fmla="*/ 2511459 h 4527226"/>
              <a:gd name="connsiteX21703" fmla="*/ 2167005 w 4239875"/>
              <a:gd name="connsiteY21703" fmla="*/ 2506680 h 4527226"/>
              <a:gd name="connsiteX21704" fmla="*/ 2159908 w 4239875"/>
              <a:gd name="connsiteY21704" fmla="*/ 2512234 h 4527226"/>
              <a:gd name="connsiteX21705" fmla="*/ 2156208 w 4239875"/>
              <a:gd name="connsiteY21705" fmla="*/ 2518206 h 4527226"/>
              <a:gd name="connsiteX21706" fmla="*/ 2154624 w 4239875"/>
              <a:gd name="connsiteY21706" fmla="*/ 2516368 h 4527226"/>
              <a:gd name="connsiteX21707" fmla="*/ 2137484 w 4239875"/>
              <a:gd name="connsiteY21707" fmla="*/ 2529779 h 4527226"/>
              <a:gd name="connsiteX21708" fmla="*/ 2139709 w 4239875"/>
              <a:gd name="connsiteY21708" fmla="*/ 2530526 h 4527226"/>
              <a:gd name="connsiteX21709" fmla="*/ 2137213 w 4239875"/>
              <a:gd name="connsiteY21709" fmla="*/ 2533803 h 4527226"/>
              <a:gd name="connsiteX21710" fmla="*/ 2136203 w 4239875"/>
              <a:gd name="connsiteY21710" fmla="*/ 2530782 h 4527226"/>
              <a:gd name="connsiteX21711" fmla="*/ 2136006 w 4239875"/>
              <a:gd name="connsiteY21711" fmla="*/ 2530937 h 4527226"/>
              <a:gd name="connsiteX21712" fmla="*/ 2136291 w 4239875"/>
              <a:gd name="connsiteY21712" fmla="*/ 2532927 h 4527226"/>
              <a:gd name="connsiteX21713" fmla="*/ 2127305 w 4239875"/>
              <a:gd name="connsiteY21713" fmla="*/ 2540878 h 4527226"/>
              <a:gd name="connsiteX21714" fmla="*/ 2124246 w 4239875"/>
              <a:gd name="connsiteY21714" fmla="*/ 2541943 h 4527226"/>
              <a:gd name="connsiteX21715" fmla="*/ 2078948 w 4239875"/>
              <a:gd name="connsiteY21715" fmla="*/ 2584818 h 4527226"/>
              <a:gd name="connsiteX21716" fmla="*/ 2081125 w 4239875"/>
              <a:gd name="connsiteY21716" fmla="*/ 2585639 h 4527226"/>
              <a:gd name="connsiteX21717" fmla="*/ 2074915 w 4239875"/>
              <a:gd name="connsiteY21717" fmla="*/ 2593789 h 4527226"/>
              <a:gd name="connsiteX21718" fmla="*/ 2071615 w 4239875"/>
              <a:gd name="connsiteY21718" fmla="*/ 2591759 h 4527226"/>
              <a:gd name="connsiteX21719" fmla="*/ 2069134 w 4239875"/>
              <a:gd name="connsiteY21719" fmla="*/ 2594108 h 4527226"/>
              <a:gd name="connsiteX21720" fmla="*/ 2070711 w 4239875"/>
              <a:gd name="connsiteY21720" fmla="*/ 2599279 h 4527226"/>
              <a:gd name="connsiteX21721" fmla="*/ 2067779 w 4239875"/>
              <a:gd name="connsiteY21721" fmla="*/ 2595750 h 4527226"/>
              <a:gd name="connsiteX21722" fmla="*/ 2067911 w 4239875"/>
              <a:gd name="connsiteY21722" fmla="*/ 2595265 h 4527226"/>
              <a:gd name="connsiteX21723" fmla="*/ 2052221 w 4239875"/>
              <a:gd name="connsiteY21723" fmla="*/ 2610116 h 4527226"/>
              <a:gd name="connsiteX21724" fmla="*/ 1984218 w 4239875"/>
              <a:gd name="connsiteY21724" fmla="*/ 2683679 h 4527226"/>
              <a:gd name="connsiteX21725" fmla="*/ 1983963 w 4239875"/>
              <a:gd name="connsiteY21725" fmla="*/ 2683958 h 4527226"/>
              <a:gd name="connsiteX21726" fmla="*/ 1976148 w 4239875"/>
              <a:gd name="connsiteY21726" fmla="*/ 2689495 h 4527226"/>
              <a:gd name="connsiteX21727" fmla="*/ 1973093 w 4239875"/>
              <a:gd name="connsiteY21727" fmla="*/ 2692402 h 4527226"/>
              <a:gd name="connsiteX21728" fmla="*/ 1971172 w 4239875"/>
              <a:gd name="connsiteY21728" fmla="*/ 2685218 h 4527226"/>
              <a:gd name="connsiteX21729" fmla="*/ 1962411 w 4239875"/>
              <a:gd name="connsiteY21729" fmla="*/ 2690220 h 4527226"/>
              <a:gd name="connsiteX21730" fmla="*/ 1955491 w 4239875"/>
              <a:gd name="connsiteY21730" fmla="*/ 2689946 h 4527226"/>
              <a:gd name="connsiteX21731" fmla="*/ 1977136 w 4239875"/>
              <a:gd name="connsiteY21731" fmla="*/ 2673150 h 4527226"/>
              <a:gd name="connsiteX21732" fmla="*/ 1972585 w 4239875"/>
              <a:gd name="connsiteY21732" fmla="*/ 2666321 h 4527226"/>
              <a:gd name="connsiteX21733" fmla="*/ 1985473 w 4239875"/>
              <a:gd name="connsiteY21733" fmla="*/ 2658348 h 4527226"/>
              <a:gd name="connsiteX21734" fmla="*/ 1976456 w 4239875"/>
              <a:gd name="connsiteY21734" fmla="*/ 2660972 h 4527226"/>
              <a:gd name="connsiteX21735" fmla="*/ 1962872 w 4239875"/>
              <a:gd name="connsiteY21735" fmla="*/ 2665648 h 4527226"/>
              <a:gd name="connsiteX21736" fmla="*/ 1965360 w 4239875"/>
              <a:gd name="connsiteY21736" fmla="*/ 2668757 h 4527226"/>
              <a:gd name="connsiteX21737" fmla="*/ 1964555 w 4239875"/>
              <a:gd name="connsiteY21737" fmla="*/ 2673059 h 4527226"/>
              <a:gd name="connsiteX21738" fmla="*/ 1956973 w 4239875"/>
              <a:gd name="connsiteY21738" fmla="*/ 2667839 h 4527226"/>
              <a:gd name="connsiteX21739" fmla="*/ 1951454 w 4239875"/>
              <a:gd name="connsiteY21739" fmla="*/ 2670082 h 4527226"/>
              <a:gd name="connsiteX21740" fmla="*/ 1948740 w 4239875"/>
              <a:gd name="connsiteY21740" fmla="*/ 2671947 h 4527226"/>
              <a:gd name="connsiteX21741" fmla="*/ 1952727 w 4239875"/>
              <a:gd name="connsiteY21741" fmla="*/ 2665274 h 4527226"/>
              <a:gd name="connsiteX21742" fmla="*/ 1953559 w 4239875"/>
              <a:gd name="connsiteY21742" fmla="*/ 2664803 h 4527226"/>
              <a:gd name="connsiteX21743" fmla="*/ 1951666 w 4239875"/>
              <a:gd name="connsiteY21743" fmla="*/ 2662438 h 4527226"/>
              <a:gd name="connsiteX21744" fmla="*/ 1952426 w 4239875"/>
              <a:gd name="connsiteY21744" fmla="*/ 2658369 h 4527226"/>
              <a:gd name="connsiteX21745" fmla="*/ 1939716 w 4239875"/>
              <a:gd name="connsiteY21745" fmla="*/ 2665893 h 4527226"/>
              <a:gd name="connsiteX21746" fmla="*/ 1927265 w 4239875"/>
              <a:gd name="connsiteY21746" fmla="*/ 2672827 h 4527226"/>
              <a:gd name="connsiteX21747" fmla="*/ 1930156 w 4239875"/>
              <a:gd name="connsiteY21747" fmla="*/ 2669788 h 4527226"/>
              <a:gd name="connsiteX21748" fmla="*/ 1950100 w 4239875"/>
              <a:gd name="connsiteY21748" fmla="*/ 2646976 h 4527226"/>
              <a:gd name="connsiteX21749" fmla="*/ 1962086 w 4239875"/>
              <a:gd name="connsiteY21749" fmla="*/ 2636556 h 4527226"/>
              <a:gd name="connsiteX21750" fmla="*/ 1959900 w 4239875"/>
              <a:gd name="connsiteY21750" fmla="*/ 2635820 h 4527226"/>
              <a:gd name="connsiteX21751" fmla="*/ 1959817 w 4239875"/>
              <a:gd name="connsiteY21751" fmla="*/ 2635859 h 4527226"/>
              <a:gd name="connsiteX21752" fmla="*/ 1960679 w 4239875"/>
              <a:gd name="connsiteY21752" fmla="*/ 2634875 h 4527226"/>
              <a:gd name="connsiteX21753" fmla="*/ 1994359 w 4239875"/>
              <a:gd name="connsiteY21753" fmla="*/ 2598975 h 4527226"/>
              <a:gd name="connsiteX21754" fmla="*/ 2004692 w 4239875"/>
              <a:gd name="connsiteY21754" fmla="*/ 2584100 h 4527226"/>
              <a:gd name="connsiteX21755" fmla="*/ 1985211 w 4239875"/>
              <a:gd name="connsiteY21755" fmla="*/ 2604763 h 4527226"/>
              <a:gd name="connsiteX21756" fmla="*/ 1953034 w 4239875"/>
              <a:gd name="connsiteY21756" fmla="*/ 2639069 h 4527226"/>
              <a:gd name="connsiteX21757" fmla="*/ 1949913 w 4239875"/>
              <a:gd name="connsiteY21757" fmla="*/ 2640545 h 4527226"/>
              <a:gd name="connsiteX21758" fmla="*/ 1943776 w 4239875"/>
              <a:gd name="connsiteY21758" fmla="*/ 2641639 h 4527226"/>
              <a:gd name="connsiteX21759" fmla="*/ 1971822 w 4239875"/>
              <a:gd name="connsiteY21759" fmla="*/ 2612715 h 4527226"/>
              <a:gd name="connsiteX21760" fmla="*/ 1932834 w 4239875"/>
              <a:gd name="connsiteY21760" fmla="*/ 2633256 h 4527226"/>
              <a:gd name="connsiteX21761" fmla="*/ 1932039 w 4239875"/>
              <a:gd name="connsiteY21761" fmla="*/ 2620690 h 4527226"/>
              <a:gd name="connsiteX21762" fmla="*/ 1934942 w 4239875"/>
              <a:gd name="connsiteY21762" fmla="*/ 2616679 h 4527226"/>
              <a:gd name="connsiteX21763" fmla="*/ 1923019 w 4239875"/>
              <a:gd name="connsiteY21763" fmla="*/ 2619491 h 4527226"/>
              <a:gd name="connsiteX21764" fmla="*/ 1927373 w 4239875"/>
              <a:gd name="connsiteY21764" fmla="*/ 2615779 h 4527226"/>
              <a:gd name="connsiteX21765" fmla="*/ 1927017 w 4239875"/>
              <a:gd name="connsiteY21765" fmla="*/ 2615508 h 4527226"/>
              <a:gd name="connsiteX21766" fmla="*/ 1924550 w 4239875"/>
              <a:gd name="connsiteY21766" fmla="*/ 2616896 h 4527226"/>
              <a:gd name="connsiteX21767" fmla="*/ 1917265 w 4239875"/>
              <a:gd name="connsiteY21767" fmla="*/ 2621759 h 4527226"/>
              <a:gd name="connsiteX21768" fmla="*/ 1915004 w 4239875"/>
              <a:gd name="connsiteY21768" fmla="*/ 2630586 h 4527226"/>
              <a:gd name="connsiteX21769" fmla="*/ 1916510 w 4239875"/>
              <a:gd name="connsiteY21769" fmla="*/ 2639162 h 4527226"/>
              <a:gd name="connsiteX21770" fmla="*/ 1930099 w 4239875"/>
              <a:gd name="connsiteY21770" fmla="*/ 2634655 h 4527226"/>
              <a:gd name="connsiteX21771" fmla="*/ 1839122 w 4239875"/>
              <a:gd name="connsiteY21771" fmla="*/ 2720757 h 4527226"/>
              <a:gd name="connsiteX21772" fmla="*/ 1796107 w 4239875"/>
              <a:gd name="connsiteY21772" fmla="*/ 2761669 h 4527226"/>
              <a:gd name="connsiteX21773" fmla="*/ 1785208 w 4239875"/>
              <a:gd name="connsiteY21773" fmla="*/ 2760796 h 4527226"/>
              <a:gd name="connsiteX21774" fmla="*/ 1793660 w 4239875"/>
              <a:gd name="connsiteY21774" fmla="*/ 2747113 h 4527226"/>
              <a:gd name="connsiteX21775" fmla="*/ 1802963 w 4239875"/>
              <a:gd name="connsiteY21775" fmla="*/ 2739340 h 4527226"/>
              <a:gd name="connsiteX21776" fmla="*/ 1798506 w 4239875"/>
              <a:gd name="connsiteY21776" fmla="*/ 2732229 h 4527226"/>
              <a:gd name="connsiteX21777" fmla="*/ 1787410 w 4239875"/>
              <a:gd name="connsiteY21777" fmla="*/ 2742352 h 4527226"/>
              <a:gd name="connsiteX21778" fmla="*/ 1771987 w 4239875"/>
              <a:gd name="connsiteY21778" fmla="*/ 2758155 h 4527226"/>
              <a:gd name="connsiteX21779" fmla="*/ 1728105 w 4239875"/>
              <a:gd name="connsiteY21779" fmla="*/ 2802431 h 4527226"/>
              <a:gd name="connsiteX21780" fmla="*/ 1711066 w 4239875"/>
              <a:gd name="connsiteY21780" fmla="*/ 2822576 h 4527226"/>
              <a:gd name="connsiteX21781" fmla="*/ 1695143 w 4239875"/>
              <a:gd name="connsiteY21781" fmla="*/ 2834593 h 4527226"/>
              <a:gd name="connsiteX21782" fmla="*/ 1697301 w 4239875"/>
              <a:gd name="connsiteY21782" fmla="*/ 2825093 h 4527226"/>
              <a:gd name="connsiteX21783" fmla="*/ 1706255 w 4239875"/>
              <a:gd name="connsiteY21783" fmla="*/ 2813340 h 4527226"/>
              <a:gd name="connsiteX21784" fmla="*/ 1709837 w 4239875"/>
              <a:gd name="connsiteY21784" fmla="*/ 2808636 h 4527226"/>
              <a:gd name="connsiteX21785" fmla="*/ 1699127 w 4239875"/>
              <a:gd name="connsiteY21785" fmla="*/ 2800479 h 4527226"/>
              <a:gd name="connsiteX21786" fmla="*/ 1775454 w 4239875"/>
              <a:gd name="connsiteY21786" fmla="*/ 2731386 h 4527226"/>
              <a:gd name="connsiteX21787" fmla="*/ 1814139 w 4239875"/>
              <a:gd name="connsiteY21787" fmla="*/ 2696154 h 4527226"/>
              <a:gd name="connsiteX21788" fmla="*/ 1852277 w 4239875"/>
              <a:gd name="connsiteY21788" fmla="*/ 2667935 h 4527226"/>
              <a:gd name="connsiteX21789" fmla="*/ 1859012 w 4239875"/>
              <a:gd name="connsiteY21789" fmla="*/ 2685758 h 4527226"/>
              <a:gd name="connsiteX21790" fmla="*/ 1871030 w 4239875"/>
              <a:gd name="connsiteY21790" fmla="*/ 2676648 h 4527226"/>
              <a:gd name="connsiteX21791" fmla="*/ 1875155 w 4239875"/>
              <a:gd name="connsiteY21791" fmla="*/ 2666788 h 4527226"/>
              <a:gd name="connsiteX21792" fmla="*/ 1903817 w 4239875"/>
              <a:gd name="connsiteY21792" fmla="*/ 2642495 h 4527226"/>
              <a:gd name="connsiteX21793" fmla="*/ 1893663 w 4239875"/>
              <a:gd name="connsiteY21793" fmla="*/ 2642770 h 4527226"/>
              <a:gd name="connsiteX21794" fmla="*/ 1889128 w 4239875"/>
              <a:gd name="connsiteY21794" fmla="*/ 2639938 h 4527226"/>
              <a:gd name="connsiteX21795" fmla="*/ 1881849 w 4239875"/>
              <a:gd name="connsiteY21795" fmla="*/ 2645657 h 4527226"/>
              <a:gd name="connsiteX21796" fmla="*/ 1887101 w 4239875"/>
              <a:gd name="connsiteY21796" fmla="*/ 2650092 h 4527226"/>
              <a:gd name="connsiteX21797" fmla="*/ 1866480 w 4239875"/>
              <a:gd name="connsiteY21797" fmla="*/ 2670597 h 4527226"/>
              <a:gd name="connsiteX21798" fmla="*/ 1867128 w 4239875"/>
              <a:gd name="connsiteY21798" fmla="*/ 2673823 h 4527226"/>
              <a:gd name="connsiteX21799" fmla="*/ 1867371 w 4239875"/>
              <a:gd name="connsiteY21799" fmla="*/ 2674021 h 4527226"/>
              <a:gd name="connsiteX21800" fmla="*/ 1870362 w 4239875"/>
              <a:gd name="connsiteY21800" fmla="*/ 2677010 h 4527226"/>
              <a:gd name="connsiteX21801" fmla="*/ 1866373 w 4239875"/>
              <a:gd name="connsiteY21801" fmla="*/ 2675863 h 4527226"/>
              <a:gd name="connsiteX21802" fmla="*/ 1865973 w 4239875"/>
              <a:gd name="connsiteY21802" fmla="*/ 2675160 h 4527226"/>
              <a:gd name="connsiteX21803" fmla="*/ 1862355 w 4239875"/>
              <a:gd name="connsiteY21803" fmla="*/ 2673697 h 4527226"/>
              <a:gd name="connsiteX21804" fmla="*/ 1858012 w 4239875"/>
              <a:gd name="connsiteY21804" fmla="*/ 2672235 h 4527226"/>
              <a:gd name="connsiteX21805" fmla="*/ 1867832 w 4239875"/>
              <a:gd name="connsiteY21805" fmla="*/ 2650181 h 4527226"/>
              <a:gd name="connsiteX21806" fmla="*/ 1871222 w 4239875"/>
              <a:gd name="connsiteY21806" fmla="*/ 2646304 h 4527226"/>
              <a:gd name="connsiteX21807" fmla="*/ 1873557 w 4239875"/>
              <a:gd name="connsiteY21807" fmla="*/ 2645093 h 4527226"/>
              <a:gd name="connsiteX21808" fmla="*/ 1887485 w 4239875"/>
              <a:gd name="connsiteY21808" fmla="*/ 2633343 h 4527226"/>
              <a:gd name="connsiteX21809" fmla="*/ 1897953 w 4239875"/>
              <a:gd name="connsiteY21809" fmla="*/ 2621310 h 4527226"/>
              <a:gd name="connsiteX21810" fmla="*/ 1904395 w 4239875"/>
              <a:gd name="connsiteY21810" fmla="*/ 2615074 h 4527226"/>
              <a:gd name="connsiteX21811" fmla="*/ 1906540 w 4239875"/>
              <a:gd name="connsiteY21811" fmla="*/ 2615816 h 4527226"/>
              <a:gd name="connsiteX21812" fmla="*/ 1917323 w 4239875"/>
              <a:gd name="connsiteY21812" fmla="*/ 2605338 h 4527226"/>
              <a:gd name="connsiteX21813" fmla="*/ 1919824 w 4239875"/>
              <a:gd name="connsiteY21813" fmla="*/ 2602059 h 4527226"/>
              <a:gd name="connsiteX21814" fmla="*/ 1885974 w 4239875"/>
              <a:gd name="connsiteY21814" fmla="*/ 2627259 h 4527226"/>
              <a:gd name="connsiteX21815" fmla="*/ 1872657 w 4239875"/>
              <a:gd name="connsiteY21815" fmla="*/ 2638125 h 4527226"/>
              <a:gd name="connsiteX21816" fmla="*/ 1870419 w 4239875"/>
              <a:gd name="connsiteY21816" fmla="*/ 2635265 h 4527226"/>
              <a:gd name="connsiteX21817" fmla="*/ 1871394 w 4239875"/>
              <a:gd name="connsiteY21817" fmla="*/ 2632231 h 4527226"/>
              <a:gd name="connsiteX21818" fmla="*/ 1956767 w 4239875"/>
              <a:gd name="connsiteY21818" fmla="*/ 2560245 h 4527226"/>
              <a:gd name="connsiteX21819" fmla="*/ 1964487 w 4239875"/>
              <a:gd name="connsiteY21819" fmla="*/ 2550258 h 4527226"/>
              <a:gd name="connsiteX21820" fmla="*/ 1957199 w 4239875"/>
              <a:gd name="connsiteY21820" fmla="*/ 2556901 h 4527226"/>
              <a:gd name="connsiteX21821" fmla="*/ 1956936 w 4239875"/>
              <a:gd name="connsiteY21821" fmla="*/ 2556784 h 4527226"/>
              <a:gd name="connsiteX21822" fmla="*/ 1937659 w 4239875"/>
              <a:gd name="connsiteY21822" fmla="*/ 2576198 h 4527226"/>
              <a:gd name="connsiteX21823" fmla="*/ 1935573 w 4239875"/>
              <a:gd name="connsiteY21823" fmla="*/ 2576973 h 4527226"/>
              <a:gd name="connsiteX21824" fmla="*/ 1930572 w 4239875"/>
              <a:gd name="connsiteY21824" fmla="*/ 2578445 h 4527226"/>
              <a:gd name="connsiteX21825" fmla="*/ 1941897 w 4239875"/>
              <a:gd name="connsiteY21825" fmla="*/ 2568395 h 4527226"/>
              <a:gd name="connsiteX21826" fmla="*/ 1955862 w 4239875"/>
              <a:gd name="connsiteY21826" fmla="*/ 2556315 h 4527226"/>
              <a:gd name="connsiteX21827" fmla="*/ 1955456 w 4239875"/>
              <a:gd name="connsiteY21827" fmla="*/ 2556137 h 4527226"/>
              <a:gd name="connsiteX21828" fmla="*/ 1946322 w 4239875"/>
              <a:gd name="connsiteY21828" fmla="*/ 2561664 h 4527226"/>
              <a:gd name="connsiteX21829" fmla="*/ 1933909 w 4239875"/>
              <a:gd name="connsiteY21829" fmla="*/ 2570553 h 4527226"/>
              <a:gd name="connsiteX21830" fmla="*/ 1922740 w 4239875"/>
              <a:gd name="connsiteY21830" fmla="*/ 2578746 h 4527226"/>
              <a:gd name="connsiteX21831" fmla="*/ 1916918 w 4239875"/>
              <a:gd name="connsiteY21831" fmla="*/ 2582242 h 4527226"/>
              <a:gd name="connsiteX21832" fmla="*/ 1899222 w 4239875"/>
              <a:gd name="connsiteY21832" fmla="*/ 2594754 h 4527226"/>
              <a:gd name="connsiteX21833" fmla="*/ 1868249 w 4239875"/>
              <a:gd name="connsiteY21833" fmla="*/ 2609345 h 4527226"/>
              <a:gd name="connsiteX21834" fmla="*/ 1883303 w 4239875"/>
              <a:gd name="connsiteY21834" fmla="*/ 2620812 h 4527226"/>
              <a:gd name="connsiteX21835" fmla="*/ 1866994 w 4239875"/>
              <a:gd name="connsiteY21835" fmla="*/ 2617683 h 4527226"/>
              <a:gd name="connsiteX21836" fmla="*/ 1853524 w 4239875"/>
              <a:gd name="connsiteY21836" fmla="*/ 2633134 h 4527226"/>
              <a:gd name="connsiteX21837" fmla="*/ 1833452 w 4239875"/>
              <a:gd name="connsiteY21837" fmla="*/ 2632715 h 4527226"/>
              <a:gd name="connsiteX21838" fmla="*/ 1832196 w 4239875"/>
              <a:gd name="connsiteY21838" fmla="*/ 2641054 h 4527226"/>
              <a:gd name="connsiteX21839" fmla="*/ 1838112 w 4239875"/>
              <a:gd name="connsiteY21839" fmla="*/ 2639982 h 4527226"/>
              <a:gd name="connsiteX21840" fmla="*/ 1803042 w 4239875"/>
              <a:gd name="connsiteY21840" fmla="*/ 2681696 h 4527226"/>
              <a:gd name="connsiteX21841" fmla="*/ 1773690 w 4239875"/>
              <a:gd name="connsiteY21841" fmla="*/ 2709100 h 4527226"/>
              <a:gd name="connsiteX21842" fmla="*/ 1797133 w 4239875"/>
              <a:gd name="connsiteY21842" fmla="*/ 2694082 h 4527226"/>
              <a:gd name="connsiteX21843" fmla="*/ 1795021 w 4239875"/>
              <a:gd name="connsiteY21843" fmla="*/ 2696841 h 4527226"/>
              <a:gd name="connsiteX21844" fmla="*/ 1790782 w 4239875"/>
              <a:gd name="connsiteY21844" fmla="*/ 2703297 h 4527226"/>
              <a:gd name="connsiteX21845" fmla="*/ 1777089 w 4239875"/>
              <a:gd name="connsiteY21845" fmla="*/ 2711653 h 4527226"/>
              <a:gd name="connsiteX21846" fmla="*/ 1762395 w 4239875"/>
              <a:gd name="connsiteY21846" fmla="*/ 2719799 h 4527226"/>
              <a:gd name="connsiteX21847" fmla="*/ 1763049 w 4239875"/>
              <a:gd name="connsiteY21847" fmla="*/ 2718916 h 4527226"/>
              <a:gd name="connsiteX21848" fmla="*/ 1756123 w 4239875"/>
              <a:gd name="connsiteY21848" fmla="*/ 2725303 h 4527226"/>
              <a:gd name="connsiteX21849" fmla="*/ 1653167 w 4239875"/>
              <a:gd name="connsiteY21849" fmla="*/ 2831827 h 4527226"/>
              <a:gd name="connsiteX21850" fmla="*/ 1597403 w 4239875"/>
              <a:gd name="connsiteY21850" fmla="*/ 2889415 h 4527226"/>
              <a:gd name="connsiteX21851" fmla="*/ 1539636 w 4239875"/>
              <a:gd name="connsiteY21851" fmla="*/ 2945167 h 4527226"/>
              <a:gd name="connsiteX21852" fmla="*/ 1550390 w 4239875"/>
              <a:gd name="connsiteY21852" fmla="*/ 2953360 h 4527226"/>
              <a:gd name="connsiteX21853" fmla="*/ 1531571 w 4239875"/>
              <a:gd name="connsiteY21853" fmla="*/ 2955754 h 4527226"/>
              <a:gd name="connsiteX21854" fmla="*/ 1541430 w 4239875"/>
              <a:gd name="connsiteY21854" fmla="*/ 2965121 h 4527226"/>
              <a:gd name="connsiteX21855" fmla="*/ 1528139 w 4239875"/>
              <a:gd name="connsiteY21855" fmla="*/ 2982569 h 4527226"/>
              <a:gd name="connsiteX21856" fmla="*/ 1524555 w 4239875"/>
              <a:gd name="connsiteY21856" fmla="*/ 2987275 h 4527226"/>
              <a:gd name="connsiteX21857" fmla="*/ 1524376 w 4239875"/>
              <a:gd name="connsiteY21857" fmla="*/ 2996432 h 4527226"/>
              <a:gd name="connsiteX21858" fmla="*/ 1507888 w 4239875"/>
              <a:gd name="connsiteY21858" fmla="*/ 3002461 h 4527226"/>
              <a:gd name="connsiteX21859" fmla="*/ 1506359 w 4239875"/>
              <a:gd name="connsiteY21859" fmla="*/ 3001208 h 4527226"/>
              <a:gd name="connsiteX21860" fmla="*/ 1506594 w 4239875"/>
              <a:gd name="connsiteY21860" fmla="*/ 3000544 h 4527226"/>
              <a:gd name="connsiteX21861" fmla="*/ 1505197 w 4239875"/>
              <a:gd name="connsiteY21861" fmla="*/ 3000256 h 4527226"/>
              <a:gd name="connsiteX21862" fmla="*/ 1503179 w 4239875"/>
              <a:gd name="connsiteY21862" fmla="*/ 2998602 h 4527226"/>
              <a:gd name="connsiteX21863" fmla="*/ 1500331 w 4239875"/>
              <a:gd name="connsiteY21863" fmla="*/ 3005688 h 4527226"/>
              <a:gd name="connsiteX21864" fmla="*/ 1491640 w 4239875"/>
              <a:gd name="connsiteY21864" fmla="*/ 3017655 h 4527226"/>
              <a:gd name="connsiteX21865" fmla="*/ 1488886 w 4239875"/>
              <a:gd name="connsiteY21865" fmla="*/ 3020524 h 4527226"/>
              <a:gd name="connsiteX21866" fmla="*/ 1481334 w 4239875"/>
              <a:gd name="connsiteY21866" fmla="*/ 3028394 h 4527226"/>
              <a:gd name="connsiteX21867" fmla="*/ 1461054 w 4239875"/>
              <a:gd name="connsiteY21867" fmla="*/ 3057247 h 4527226"/>
              <a:gd name="connsiteX21868" fmla="*/ 1452094 w 4239875"/>
              <a:gd name="connsiteY21868" fmla="*/ 3069010 h 4527226"/>
              <a:gd name="connsiteX21869" fmla="*/ 1460160 w 4239875"/>
              <a:gd name="connsiteY21869" fmla="*/ 3080731 h 4527226"/>
              <a:gd name="connsiteX21870" fmla="*/ 1473602 w 4239875"/>
              <a:gd name="connsiteY21870" fmla="*/ 3074241 h 4527226"/>
              <a:gd name="connsiteX21871" fmla="*/ 1443285 w 4239875"/>
              <a:gd name="connsiteY21871" fmla="*/ 3102883 h 4527226"/>
              <a:gd name="connsiteX21872" fmla="*/ 1439341 w 4239875"/>
              <a:gd name="connsiteY21872" fmla="*/ 3092444 h 4527226"/>
              <a:gd name="connsiteX21873" fmla="*/ 1366314 w 4239875"/>
              <a:gd name="connsiteY21873" fmla="*/ 3199462 h 4527226"/>
              <a:gd name="connsiteX21874" fmla="*/ 1386264 w 4239875"/>
              <a:gd name="connsiteY21874" fmla="*/ 3146503 h 4527226"/>
              <a:gd name="connsiteX21875" fmla="*/ 1404902 w 4239875"/>
              <a:gd name="connsiteY21875" fmla="*/ 3117947 h 4527226"/>
              <a:gd name="connsiteX21876" fmla="*/ 1413175 w 4239875"/>
              <a:gd name="connsiteY21876" fmla="*/ 3100393 h 4527226"/>
              <a:gd name="connsiteX21877" fmla="*/ 1407798 w 4239875"/>
              <a:gd name="connsiteY21877" fmla="*/ 3085145 h 4527226"/>
              <a:gd name="connsiteX21878" fmla="*/ 1421239 w 4239875"/>
              <a:gd name="connsiteY21878" fmla="*/ 3067500 h 4527226"/>
              <a:gd name="connsiteX21879" fmla="*/ 1423927 w 4239875"/>
              <a:gd name="connsiteY21879" fmla="*/ 3086279 h 4527226"/>
              <a:gd name="connsiteX21880" fmla="*/ 1489786 w 4239875"/>
              <a:gd name="connsiteY21880" fmla="*/ 2988672 h 4527226"/>
              <a:gd name="connsiteX21881" fmla="*/ 1480107 w 4239875"/>
              <a:gd name="connsiteY21881" fmla="*/ 2981298 h 4527226"/>
              <a:gd name="connsiteX21882" fmla="*/ 1509807 w 4239875"/>
              <a:gd name="connsiteY21882" fmla="*/ 2950467 h 4527226"/>
              <a:gd name="connsiteX21883" fmla="*/ 1512740 w 4239875"/>
              <a:gd name="connsiteY21883" fmla="*/ 2948482 h 4527226"/>
              <a:gd name="connsiteX21884" fmla="*/ 1512394 w 4239875"/>
              <a:gd name="connsiteY21884" fmla="*/ 2950905 h 4527226"/>
              <a:gd name="connsiteX21885" fmla="*/ 1515621 w 4239875"/>
              <a:gd name="connsiteY21885" fmla="*/ 2954756 h 4527226"/>
              <a:gd name="connsiteX21886" fmla="*/ 1516215 w 4239875"/>
              <a:gd name="connsiteY21886" fmla="*/ 2950909 h 4527226"/>
              <a:gd name="connsiteX21887" fmla="*/ 1513601 w 4239875"/>
              <a:gd name="connsiteY21887" fmla="*/ 2947900 h 4527226"/>
              <a:gd name="connsiteX21888" fmla="*/ 1521534 w 4239875"/>
              <a:gd name="connsiteY21888" fmla="*/ 2942530 h 4527226"/>
              <a:gd name="connsiteX21889" fmla="*/ 1559198 w 4239875"/>
              <a:gd name="connsiteY21889" fmla="*/ 2895320 h 4527226"/>
              <a:gd name="connsiteX21890" fmla="*/ 1605465 w 4239875"/>
              <a:gd name="connsiteY21890" fmla="*/ 2854662 h 4527226"/>
              <a:gd name="connsiteX21891" fmla="*/ 1612483 w 4239875"/>
              <a:gd name="connsiteY21891" fmla="*/ 2845448 h 4527226"/>
              <a:gd name="connsiteX21892" fmla="*/ 1612206 w 4239875"/>
              <a:gd name="connsiteY21892" fmla="*/ 2844433 h 4527226"/>
              <a:gd name="connsiteX21893" fmla="*/ 1611795 w 4239875"/>
              <a:gd name="connsiteY21893" fmla="*/ 2842919 h 4527226"/>
              <a:gd name="connsiteX21894" fmla="*/ 1613557 w 4239875"/>
              <a:gd name="connsiteY21894" fmla="*/ 2835114 h 4527226"/>
              <a:gd name="connsiteX21895" fmla="*/ 1621443 w 4239875"/>
              <a:gd name="connsiteY21895" fmla="*/ 2835545 h 4527226"/>
              <a:gd name="connsiteX21896" fmla="*/ 1628792 w 4239875"/>
              <a:gd name="connsiteY21896" fmla="*/ 2828130 h 4527226"/>
              <a:gd name="connsiteX21897" fmla="*/ 1642950 w 4239875"/>
              <a:gd name="connsiteY21897" fmla="*/ 2818468 h 4527226"/>
              <a:gd name="connsiteX21898" fmla="*/ 1658982 w 4239875"/>
              <a:gd name="connsiteY21898" fmla="*/ 2804324 h 4527226"/>
              <a:gd name="connsiteX21899" fmla="*/ 1661351 w 4239875"/>
              <a:gd name="connsiteY21899" fmla="*/ 2799284 h 4527226"/>
              <a:gd name="connsiteX21900" fmla="*/ 1658886 w 4239875"/>
              <a:gd name="connsiteY21900" fmla="*/ 2799288 h 4527226"/>
              <a:gd name="connsiteX21901" fmla="*/ 1661382 w 4239875"/>
              <a:gd name="connsiteY21901" fmla="*/ 2796013 h 4527226"/>
              <a:gd name="connsiteX21902" fmla="*/ 1661426 w 4239875"/>
              <a:gd name="connsiteY21902" fmla="*/ 2799123 h 4527226"/>
              <a:gd name="connsiteX21903" fmla="*/ 1661975 w 4239875"/>
              <a:gd name="connsiteY21903" fmla="*/ 2797953 h 4527226"/>
              <a:gd name="connsiteX21904" fmla="*/ 1668636 w 4239875"/>
              <a:gd name="connsiteY21904" fmla="*/ 2773595 h 4527226"/>
              <a:gd name="connsiteX21905" fmla="*/ 1686735 w 4239875"/>
              <a:gd name="connsiteY21905" fmla="*/ 2752066 h 4527226"/>
              <a:gd name="connsiteX21906" fmla="*/ 1733540 w 4239875"/>
              <a:gd name="connsiteY21906" fmla="*/ 2717393 h 4527226"/>
              <a:gd name="connsiteX21907" fmla="*/ 1745219 w 4239875"/>
              <a:gd name="connsiteY21907" fmla="*/ 2704294 h 4527226"/>
              <a:gd name="connsiteX21908" fmla="*/ 1739046 w 4239875"/>
              <a:gd name="connsiteY21908" fmla="*/ 2698946 h 4527226"/>
              <a:gd name="connsiteX21909" fmla="*/ 1737882 w 4239875"/>
              <a:gd name="connsiteY21909" fmla="*/ 2698436 h 4527226"/>
              <a:gd name="connsiteX21910" fmla="*/ 1728550 w 4239875"/>
              <a:gd name="connsiteY21910" fmla="*/ 2697173 h 4527226"/>
              <a:gd name="connsiteX21911" fmla="*/ 1737511 w 4239875"/>
              <a:gd name="connsiteY21911" fmla="*/ 2685411 h 4527226"/>
              <a:gd name="connsiteX21912" fmla="*/ 1749161 w 4239875"/>
              <a:gd name="connsiteY21912" fmla="*/ 2692427 h 4527226"/>
              <a:gd name="connsiteX21913" fmla="*/ 1795814 w 4239875"/>
              <a:gd name="connsiteY21913" fmla="*/ 2624491 h 4527226"/>
              <a:gd name="connsiteX21914" fmla="*/ 1761016 w 4239875"/>
              <a:gd name="connsiteY21914" fmla="*/ 2647862 h 4527226"/>
              <a:gd name="connsiteX21915" fmla="*/ 1749338 w 4239875"/>
              <a:gd name="connsiteY21915" fmla="*/ 2660961 h 4527226"/>
              <a:gd name="connsiteX21916" fmla="*/ 1733208 w 4239875"/>
              <a:gd name="connsiteY21916" fmla="*/ 2657968 h 4527226"/>
              <a:gd name="connsiteX21917" fmla="*/ 1723352 w 4239875"/>
              <a:gd name="connsiteY21917" fmla="*/ 2670907 h 4527226"/>
              <a:gd name="connsiteX21918" fmla="*/ 1719146 w 4239875"/>
              <a:gd name="connsiteY21918" fmla="*/ 2674406 h 4527226"/>
              <a:gd name="connsiteX21919" fmla="*/ 1725207 w 4239875"/>
              <a:gd name="connsiteY21919" fmla="*/ 2676929 h 4527226"/>
              <a:gd name="connsiteX21920" fmla="*/ 1715165 w 4239875"/>
              <a:gd name="connsiteY21920" fmla="*/ 2681366 h 4527226"/>
              <a:gd name="connsiteX21921" fmla="*/ 1714713 w 4239875"/>
              <a:gd name="connsiteY21921" fmla="*/ 2681101 h 4527226"/>
              <a:gd name="connsiteX21922" fmla="*/ 1713495 w 4239875"/>
              <a:gd name="connsiteY21922" fmla="*/ 2683846 h 4527226"/>
              <a:gd name="connsiteX21923" fmla="*/ 1718512 w 4239875"/>
              <a:gd name="connsiteY21923" fmla="*/ 2683951 h 4527226"/>
              <a:gd name="connsiteX21924" fmla="*/ 1700562 w 4239875"/>
              <a:gd name="connsiteY21924" fmla="*/ 2705284 h 4527226"/>
              <a:gd name="connsiteX21925" fmla="*/ 1683358 w 4239875"/>
              <a:gd name="connsiteY21925" fmla="*/ 2725638 h 4527226"/>
              <a:gd name="connsiteX21926" fmla="*/ 1671976 w 4239875"/>
              <a:gd name="connsiteY21926" fmla="*/ 2729706 h 4527226"/>
              <a:gd name="connsiteX21927" fmla="*/ 1661726 w 4239875"/>
              <a:gd name="connsiteY21927" fmla="*/ 2734338 h 4527226"/>
              <a:gd name="connsiteX21928" fmla="*/ 1664921 w 4239875"/>
              <a:gd name="connsiteY21928" fmla="*/ 2734819 h 4527226"/>
              <a:gd name="connsiteX21929" fmla="*/ 1661395 w 4239875"/>
              <a:gd name="connsiteY21929" fmla="*/ 2739182 h 4527226"/>
              <a:gd name="connsiteX21930" fmla="*/ 1657747 w 4239875"/>
              <a:gd name="connsiteY21930" fmla="*/ 2738943 h 4527226"/>
              <a:gd name="connsiteX21931" fmla="*/ 1653084 w 4239875"/>
              <a:gd name="connsiteY21931" fmla="*/ 2744747 h 4527226"/>
              <a:gd name="connsiteX21932" fmla="*/ 1650503 w 4239875"/>
              <a:gd name="connsiteY21932" fmla="*/ 2757614 h 4527226"/>
              <a:gd name="connsiteX21933" fmla="*/ 1619855 w 4239875"/>
              <a:gd name="connsiteY21933" fmla="*/ 2773303 h 4527226"/>
              <a:gd name="connsiteX21934" fmla="*/ 1599579 w 4239875"/>
              <a:gd name="connsiteY21934" fmla="*/ 2813312 h 4527226"/>
              <a:gd name="connsiteX21935" fmla="*/ 1573022 w 4239875"/>
              <a:gd name="connsiteY21935" fmla="*/ 2828090 h 4527226"/>
              <a:gd name="connsiteX21936" fmla="*/ 1559582 w 4239875"/>
              <a:gd name="connsiteY21936" fmla="*/ 2843875 h 4527226"/>
              <a:gd name="connsiteX21937" fmla="*/ 1552414 w 4239875"/>
              <a:gd name="connsiteY21937" fmla="*/ 2855143 h 4527226"/>
              <a:gd name="connsiteX21938" fmla="*/ 1556357 w 4239875"/>
              <a:gd name="connsiteY21938" fmla="*/ 2854429 h 4527226"/>
              <a:gd name="connsiteX21939" fmla="*/ 1531775 w 4239875"/>
              <a:gd name="connsiteY21939" fmla="*/ 2891158 h 4527226"/>
              <a:gd name="connsiteX21940" fmla="*/ 1502713 w 4239875"/>
              <a:gd name="connsiteY21940" fmla="*/ 2909605 h 4527226"/>
              <a:gd name="connsiteX21941" fmla="*/ 1508628 w 4239875"/>
              <a:gd name="connsiteY21941" fmla="*/ 2921545 h 4527226"/>
              <a:gd name="connsiteX21942" fmla="*/ 1492139 w 4239875"/>
              <a:gd name="connsiteY21942" fmla="*/ 2927574 h 4527226"/>
              <a:gd name="connsiteX21943" fmla="*/ 1487450 w 4239875"/>
              <a:gd name="connsiteY21943" fmla="*/ 2938564 h 4527226"/>
              <a:gd name="connsiteX21944" fmla="*/ 1484225 w 4239875"/>
              <a:gd name="connsiteY21944" fmla="*/ 2949118 h 4527226"/>
              <a:gd name="connsiteX21945" fmla="*/ 1446383 w 4239875"/>
              <a:gd name="connsiteY21945" fmla="*/ 2994334 h 4527226"/>
              <a:gd name="connsiteX21946" fmla="*/ 1427872 w 4239875"/>
              <a:gd name="connsiteY21946" fmla="*/ 3024903 h 4527226"/>
              <a:gd name="connsiteX21947" fmla="*/ 1416228 w 4239875"/>
              <a:gd name="connsiteY21947" fmla="*/ 3042393 h 4527226"/>
              <a:gd name="connsiteX21948" fmla="*/ 1419446 w 4239875"/>
              <a:gd name="connsiteY21948" fmla="*/ 3046122 h 4527226"/>
              <a:gd name="connsiteX21949" fmla="*/ 1419046 w 4239875"/>
              <a:gd name="connsiteY21949" fmla="*/ 3049699 h 4527226"/>
              <a:gd name="connsiteX21950" fmla="*/ 1415784 w 4239875"/>
              <a:gd name="connsiteY21950" fmla="*/ 3045921 h 4527226"/>
              <a:gd name="connsiteX21951" fmla="*/ 1416169 w 4239875"/>
              <a:gd name="connsiteY21951" fmla="*/ 3042480 h 4527226"/>
              <a:gd name="connsiteX21952" fmla="*/ 1407986 w 4239875"/>
              <a:gd name="connsiteY21952" fmla="*/ 3054773 h 4527226"/>
              <a:gd name="connsiteX21953" fmla="*/ 1369596 w 4239875"/>
              <a:gd name="connsiteY21953" fmla="*/ 3115215 h 4527226"/>
              <a:gd name="connsiteX21954" fmla="*/ 1365291 w 4239875"/>
              <a:gd name="connsiteY21954" fmla="*/ 3098926 h 4527226"/>
              <a:gd name="connsiteX21955" fmla="*/ 1386109 w 4239875"/>
              <a:gd name="connsiteY21955" fmla="*/ 3066764 h 4527226"/>
              <a:gd name="connsiteX21956" fmla="*/ 1410153 w 4239875"/>
              <a:gd name="connsiteY21956" fmla="*/ 3033343 h 4527226"/>
              <a:gd name="connsiteX21957" fmla="*/ 1421622 w 4239875"/>
              <a:gd name="connsiteY21957" fmla="*/ 3016056 h 4527226"/>
              <a:gd name="connsiteX21958" fmla="*/ 1427894 w 4239875"/>
              <a:gd name="connsiteY21958" fmla="*/ 3007822 h 4527226"/>
              <a:gd name="connsiteX21959" fmla="*/ 1417142 w 4239875"/>
              <a:gd name="connsiteY21959" fmla="*/ 2999631 h 4527226"/>
              <a:gd name="connsiteX21960" fmla="*/ 1447237 w 4239875"/>
              <a:gd name="connsiteY21960" fmla="*/ 2965705 h 4527226"/>
              <a:gd name="connsiteX21961" fmla="*/ 1443631 w 4239875"/>
              <a:gd name="connsiteY21961" fmla="*/ 2963870 h 4527226"/>
              <a:gd name="connsiteX21962" fmla="*/ 1461630 w 4239875"/>
              <a:gd name="connsiteY21962" fmla="*/ 2940244 h 4527226"/>
              <a:gd name="connsiteX21963" fmla="*/ 1468146 w 4239875"/>
              <a:gd name="connsiteY21963" fmla="*/ 2937277 h 4527226"/>
              <a:gd name="connsiteX21964" fmla="*/ 1470417 w 4239875"/>
              <a:gd name="connsiteY21964" fmla="*/ 2938468 h 4527226"/>
              <a:gd name="connsiteX21965" fmla="*/ 1472845 w 4239875"/>
              <a:gd name="connsiteY21965" fmla="*/ 2934872 h 4527226"/>
              <a:gd name="connsiteX21966" fmla="*/ 1468633 w 4239875"/>
              <a:gd name="connsiteY21966" fmla="*/ 2929804 h 4527226"/>
              <a:gd name="connsiteX21967" fmla="*/ 1450891 w 4239875"/>
              <a:gd name="connsiteY21967" fmla="*/ 2944172 h 4527226"/>
              <a:gd name="connsiteX21968" fmla="*/ 1441931 w 4239875"/>
              <a:gd name="connsiteY21968" fmla="*/ 2955934 h 4527226"/>
              <a:gd name="connsiteX21969" fmla="*/ 1429715 w 4239875"/>
              <a:gd name="connsiteY21969" fmla="*/ 2963049 h 4527226"/>
              <a:gd name="connsiteX21970" fmla="*/ 1439063 w 4239875"/>
              <a:gd name="connsiteY21970" fmla="*/ 2946313 h 4527226"/>
              <a:gd name="connsiteX21971" fmla="*/ 1454474 w 4239875"/>
              <a:gd name="connsiteY21971" fmla="*/ 2928312 h 4527226"/>
              <a:gd name="connsiteX21972" fmla="*/ 1474397 w 4239875"/>
              <a:gd name="connsiteY21972" fmla="*/ 2917776 h 4527226"/>
              <a:gd name="connsiteX21973" fmla="*/ 1490527 w 4239875"/>
              <a:gd name="connsiteY21973" fmla="*/ 2907758 h 4527226"/>
              <a:gd name="connsiteX21974" fmla="*/ 1522277 w 4239875"/>
              <a:gd name="connsiteY21974" fmla="*/ 2872771 h 4527226"/>
              <a:gd name="connsiteX21975" fmla="*/ 1509731 w 4239875"/>
              <a:gd name="connsiteY21975" fmla="*/ 2866931 h 4527226"/>
              <a:gd name="connsiteX21976" fmla="*/ 1496827 w 4239875"/>
              <a:gd name="connsiteY21976" fmla="*/ 2879408 h 4527226"/>
              <a:gd name="connsiteX21977" fmla="*/ 1466869 w 4239875"/>
              <a:gd name="connsiteY21977" fmla="*/ 2912041 h 4527226"/>
              <a:gd name="connsiteX21978" fmla="*/ 1546815 w 4239875"/>
              <a:gd name="connsiteY21978" fmla="*/ 2806537 h 4527226"/>
              <a:gd name="connsiteX21979" fmla="*/ 1614074 w 4239875"/>
              <a:gd name="connsiteY21979" fmla="*/ 2714858 h 4527226"/>
              <a:gd name="connsiteX21980" fmla="*/ 1610628 w 4239875"/>
              <a:gd name="connsiteY21980" fmla="*/ 2717299 h 4527226"/>
              <a:gd name="connsiteX21981" fmla="*/ 1598351 w 4239875"/>
              <a:gd name="connsiteY21981" fmla="*/ 2717761 h 4527226"/>
              <a:gd name="connsiteX21982" fmla="*/ 1569177 w 4239875"/>
              <a:gd name="connsiteY21982" fmla="*/ 2756060 h 4527226"/>
              <a:gd name="connsiteX21983" fmla="*/ 1539673 w 4239875"/>
              <a:gd name="connsiteY21983" fmla="*/ 2789200 h 4527226"/>
              <a:gd name="connsiteX21984" fmla="*/ 1515198 w 4239875"/>
              <a:gd name="connsiteY21984" fmla="*/ 2812134 h 4527226"/>
              <a:gd name="connsiteX21985" fmla="*/ 1515850 w 4239875"/>
              <a:gd name="connsiteY21985" fmla="*/ 2812420 h 4527226"/>
              <a:gd name="connsiteX21986" fmla="*/ 1504710 w 4239875"/>
              <a:gd name="connsiteY21986" fmla="*/ 2831506 h 4527226"/>
              <a:gd name="connsiteX21987" fmla="*/ 1499768 w 4239875"/>
              <a:gd name="connsiteY21987" fmla="*/ 2825646 h 4527226"/>
              <a:gd name="connsiteX21988" fmla="*/ 1494090 w 4239875"/>
              <a:gd name="connsiteY21988" fmla="*/ 2830216 h 4527226"/>
              <a:gd name="connsiteX21989" fmla="*/ 1491375 w 4239875"/>
              <a:gd name="connsiteY21989" fmla="*/ 2831329 h 4527226"/>
              <a:gd name="connsiteX21990" fmla="*/ 1491540 w 4239875"/>
              <a:gd name="connsiteY21990" fmla="*/ 2833155 h 4527226"/>
              <a:gd name="connsiteX21991" fmla="*/ 1488992 w 4239875"/>
              <a:gd name="connsiteY21991" fmla="*/ 2832306 h 4527226"/>
              <a:gd name="connsiteX21992" fmla="*/ 1479434 w 4239875"/>
              <a:gd name="connsiteY21992" fmla="*/ 2836226 h 4527226"/>
              <a:gd name="connsiteX21993" fmla="*/ 1480667 w 4239875"/>
              <a:gd name="connsiteY21993" fmla="*/ 2823425 h 4527226"/>
              <a:gd name="connsiteX21994" fmla="*/ 1494458 w 4239875"/>
              <a:gd name="connsiteY21994" fmla="*/ 2807267 h 4527226"/>
              <a:gd name="connsiteX21995" fmla="*/ 1494410 w 4239875"/>
              <a:gd name="connsiteY21995" fmla="*/ 2807240 h 4527226"/>
              <a:gd name="connsiteX21996" fmla="*/ 1490400 w 4239875"/>
              <a:gd name="connsiteY21996" fmla="*/ 2807903 h 4527226"/>
              <a:gd name="connsiteX21997" fmla="*/ 1483381 w 4239875"/>
              <a:gd name="connsiteY21997" fmla="*/ 2817118 h 4527226"/>
              <a:gd name="connsiteX21998" fmla="*/ 1471553 w 4239875"/>
              <a:gd name="connsiteY21998" fmla="*/ 2830414 h 4527226"/>
              <a:gd name="connsiteX21999" fmla="*/ 1476166 w 4239875"/>
              <a:gd name="connsiteY21999" fmla="*/ 2842554 h 4527226"/>
              <a:gd name="connsiteX22000" fmla="*/ 1476902 w 4239875"/>
              <a:gd name="connsiteY22000" fmla="*/ 2844124 h 4527226"/>
              <a:gd name="connsiteX22001" fmla="*/ 1476789 w 4239875"/>
              <a:gd name="connsiteY22001" fmla="*/ 2843799 h 4527226"/>
              <a:gd name="connsiteX22002" fmla="*/ 1480517 w 4239875"/>
              <a:gd name="connsiteY22002" fmla="*/ 2844052 h 4527226"/>
              <a:gd name="connsiteX22003" fmla="*/ 1480527 w 4239875"/>
              <a:gd name="connsiteY22003" fmla="*/ 2844078 h 4527226"/>
              <a:gd name="connsiteX22004" fmla="*/ 1480695 w 4239875"/>
              <a:gd name="connsiteY22004" fmla="*/ 2842953 h 4527226"/>
              <a:gd name="connsiteX22005" fmla="*/ 1491270 w 4239875"/>
              <a:gd name="connsiteY22005" fmla="*/ 2849150 h 4527226"/>
              <a:gd name="connsiteX22006" fmla="*/ 1457370 w 4239875"/>
              <a:gd name="connsiteY22006" fmla="*/ 2893652 h 4527226"/>
              <a:gd name="connsiteX22007" fmla="*/ 1459878 w 4239875"/>
              <a:gd name="connsiteY22007" fmla="*/ 2876974 h 4527226"/>
              <a:gd name="connsiteX22008" fmla="*/ 1463668 w 4239875"/>
              <a:gd name="connsiteY22008" fmla="*/ 2870150 h 4527226"/>
              <a:gd name="connsiteX22009" fmla="*/ 1465603 w 4239875"/>
              <a:gd name="connsiteY22009" fmla="*/ 2864006 h 4527226"/>
              <a:gd name="connsiteX22010" fmla="*/ 1464442 w 4239875"/>
              <a:gd name="connsiteY22010" fmla="*/ 2864308 h 4527226"/>
              <a:gd name="connsiteX22011" fmla="*/ 1463592 w 4239875"/>
              <a:gd name="connsiteY22011" fmla="*/ 2860425 h 4527226"/>
              <a:gd name="connsiteX22012" fmla="*/ 1466450 w 4239875"/>
              <a:gd name="connsiteY22012" fmla="*/ 2860943 h 4527226"/>
              <a:gd name="connsiteX22013" fmla="*/ 1469942 w 4239875"/>
              <a:gd name="connsiteY22013" fmla="*/ 2845916 h 4527226"/>
              <a:gd name="connsiteX22014" fmla="*/ 1455940 w 4239875"/>
              <a:gd name="connsiteY22014" fmla="*/ 2862606 h 4527226"/>
              <a:gd name="connsiteX22015" fmla="*/ 1456493 w 4239875"/>
              <a:gd name="connsiteY22015" fmla="*/ 2862975 h 4527226"/>
              <a:gd name="connsiteX22016" fmla="*/ 1455615 w 4239875"/>
              <a:gd name="connsiteY22016" fmla="*/ 2862993 h 4527226"/>
              <a:gd name="connsiteX22017" fmla="*/ 1445560 w 4239875"/>
              <a:gd name="connsiteY22017" fmla="*/ 2874979 h 4527226"/>
              <a:gd name="connsiteX22018" fmla="*/ 1446753 w 4239875"/>
              <a:gd name="connsiteY22018" fmla="*/ 2875741 h 4527226"/>
              <a:gd name="connsiteX22019" fmla="*/ 1444941 w 4239875"/>
              <a:gd name="connsiteY22019" fmla="*/ 2875715 h 4527226"/>
              <a:gd name="connsiteX22020" fmla="*/ 1432996 w 4239875"/>
              <a:gd name="connsiteY22020" fmla="*/ 2889955 h 4527226"/>
              <a:gd name="connsiteX22021" fmla="*/ 1450709 w 4239875"/>
              <a:gd name="connsiteY22021" fmla="*/ 2906857 h 4527226"/>
              <a:gd name="connsiteX22022" fmla="*/ 1435477 w 4239875"/>
              <a:gd name="connsiteY22022" fmla="*/ 2926853 h 4527226"/>
              <a:gd name="connsiteX22023" fmla="*/ 1402295 w 4239875"/>
              <a:gd name="connsiteY22023" fmla="*/ 2979336 h 4527226"/>
              <a:gd name="connsiteX22024" fmla="*/ 1338587 w 4239875"/>
              <a:gd name="connsiteY22024" fmla="*/ 3091596 h 4527226"/>
              <a:gd name="connsiteX22025" fmla="*/ 1340200 w 4239875"/>
              <a:gd name="connsiteY22025" fmla="*/ 3076094 h 4527226"/>
              <a:gd name="connsiteX22026" fmla="*/ 1316184 w 4239875"/>
              <a:gd name="connsiteY22026" fmla="*/ 3074529 h 4527226"/>
              <a:gd name="connsiteX22027" fmla="*/ 1350084 w 4239875"/>
              <a:gd name="connsiteY22027" fmla="*/ 3030027 h 4527226"/>
              <a:gd name="connsiteX22028" fmla="*/ 1336793 w 4239875"/>
              <a:gd name="connsiteY22028" fmla="*/ 3060486 h 4527226"/>
              <a:gd name="connsiteX22029" fmla="*/ 1367288 w 4239875"/>
              <a:gd name="connsiteY22029" fmla="*/ 3022686 h 4527226"/>
              <a:gd name="connsiteX22030" fmla="*/ 1358686 w 4239875"/>
              <a:gd name="connsiteY22030" fmla="*/ 3014274 h 4527226"/>
              <a:gd name="connsiteX22031" fmla="*/ 1348471 w 4239875"/>
              <a:gd name="connsiteY22031" fmla="*/ 3023222 h 4527226"/>
              <a:gd name="connsiteX22032" fmla="*/ 1347753 w 4239875"/>
              <a:gd name="connsiteY22032" fmla="*/ 3015240 h 4527226"/>
              <a:gd name="connsiteX22033" fmla="*/ 1357640 w 4239875"/>
              <a:gd name="connsiteY22033" fmla="*/ 3004492 h 4527226"/>
              <a:gd name="connsiteX22034" fmla="*/ 1371441 w 4239875"/>
              <a:gd name="connsiteY22034" fmla="*/ 3013147 h 4527226"/>
              <a:gd name="connsiteX22035" fmla="*/ 1374487 w 4239875"/>
              <a:gd name="connsiteY22035" fmla="*/ 3002455 h 4527226"/>
              <a:gd name="connsiteX22036" fmla="*/ 1363374 w 4239875"/>
              <a:gd name="connsiteY22036" fmla="*/ 3001425 h 4527226"/>
              <a:gd name="connsiteX22037" fmla="*/ 1370453 w 4239875"/>
              <a:gd name="connsiteY22037" fmla="*/ 2979285 h 4527226"/>
              <a:gd name="connsiteX22038" fmla="*/ 1367923 w 4239875"/>
              <a:gd name="connsiteY22038" fmla="*/ 2978307 h 4527226"/>
              <a:gd name="connsiteX22039" fmla="*/ 1372488 w 4239875"/>
              <a:gd name="connsiteY22039" fmla="*/ 2971167 h 4527226"/>
              <a:gd name="connsiteX22040" fmla="*/ 1381644 w 4239875"/>
              <a:gd name="connsiteY22040" fmla="*/ 2971773 h 4527226"/>
              <a:gd name="connsiteX22041" fmla="*/ 1376837 w 4239875"/>
              <a:gd name="connsiteY22041" fmla="*/ 2978222 h 4527226"/>
              <a:gd name="connsiteX22042" fmla="*/ 1382729 w 4239875"/>
              <a:gd name="connsiteY22042" fmla="*/ 2982712 h 4527226"/>
              <a:gd name="connsiteX22043" fmla="*/ 1376457 w 4239875"/>
              <a:gd name="connsiteY22043" fmla="*/ 2990944 h 4527226"/>
              <a:gd name="connsiteX22044" fmla="*/ 1389898 w 4239875"/>
              <a:gd name="connsiteY22044" fmla="*/ 2984454 h 4527226"/>
              <a:gd name="connsiteX22045" fmla="*/ 1384521 w 4239875"/>
              <a:gd name="connsiteY22045" fmla="*/ 2969205 h 4527226"/>
              <a:gd name="connsiteX22046" fmla="*/ 1396738 w 4239875"/>
              <a:gd name="connsiteY22046" fmla="*/ 2973245 h 4527226"/>
              <a:gd name="connsiteX22047" fmla="*/ 1400501 w 4239875"/>
              <a:gd name="connsiteY22047" fmla="*/ 2959382 h 4527226"/>
              <a:gd name="connsiteX22048" fmla="*/ 1394137 w 4239875"/>
              <a:gd name="connsiteY22048" fmla="*/ 2959612 h 4527226"/>
              <a:gd name="connsiteX22049" fmla="*/ 1391061 w 4239875"/>
              <a:gd name="connsiteY22049" fmla="*/ 2961662 h 4527226"/>
              <a:gd name="connsiteX22050" fmla="*/ 1383655 w 4239875"/>
              <a:gd name="connsiteY22050" fmla="*/ 2962883 h 4527226"/>
              <a:gd name="connsiteX22051" fmla="*/ 1382682 w 4239875"/>
              <a:gd name="connsiteY22051" fmla="*/ 2960024 h 4527226"/>
              <a:gd name="connsiteX22052" fmla="*/ 1379532 w 4239875"/>
              <a:gd name="connsiteY22052" fmla="*/ 2960138 h 4527226"/>
              <a:gd name="connsiteX22053" fmla="*/ 1365701 w 4239875"/>
              <a:gd name="connsiteY22053" fmla="*/ 2960445 h 4527226"/>
              <a:gd name="connsiteX22054" fmla="*/ 1371107 w 4239875"/>
              <a:gd name="connsiteY22054" fmla="*/ 2942568 h 4527226"/>
              <a:gd name="connsiteX22055" fmla="*/ 1353790 w 4239875"/>
              <a:gd name="connsiteY22055" fmla="*/ 2968280 h 4527226"/>
              <a:gd name="connsiteX22056" fmla="*/ 1351887 w 4239875"/>
              <a:gd name="connsiteY22056" fmla="*/ 2976902 h 4527226"/>
              <a:gd name="connsiteX22057" fmla="*/ 1353041 w 4239875"/>
              <a:gd name="connsiteY22057" fmla="*/ 2976481 h 4527226"/>
              <a:gd name="connsiteX22058" fmla="*/ 1350546 w 4239875"/>
              <a:gd name="connsiteY22058" fmla="*/ 2979757 h 4527226"/>
              <a:gd name="connsiteX22059" fmla="*/ 1350634 w 4239875"/>
              <a:gd name="connsiteY22059" fmla="*/ 2978661 h 4527226"/>
              <a:gd name="connsiteX22060" fmla="*/ 1344353 w 4239875"/>
              <a:gd name="connsiteY22060" fmla="*/ 2973458 h 4527226"/>
              <a:gd name="connsiteX22061" fmla="*/ 1339356 w 4239875"/>
              <a:gd name="connsiteY22061" fmla="*/ 2966401 h 4527226"/>
              <a:gd name="connsiteX22062" fmla="*/ 1354618 w 4239875"/>
              <a:gd name="connsiteY22062" fmla="*/ 2948595 h 4527226"/>
              <a:gd name="connsiteX22063" fmla="*/ 1373795 w 4239875"/>
              <a:gd name="connsiteY22063" fmla="*/ 2927885 h 4527226"/>
              <a:gd name="connsiteX22064" fmla="*/ 1385801 w 4239875"/>
              <a:gd name="connsiteY22064" fmla="*/ 2916584 h 4527226"/>
              <a:gd name="connsiteX22065" fmla="*/ 1394792 w 4239875"/>
              <a:gd name="connsiteY22065" fmla="*/ 2920026 h 4527226"/>
              <a:gd name="connsiteX22066" fmla="*/ 1401603 w 4239875"/>
              <a:gd name="connsiteY22066" fmla="*/ 2917778 h 4527226"/>
              <a:gd name="connsiteX22067" fmla="*/ 1410340 w 4239875"/>
              <a:gd name="connsiteY22067" fmla="*/ 2920252 h 4527226"/>
              <a:gd name="connsiteX22068" fmla="*/ 1410862 w 4239875"/>
              <a:gd name="connsiteY22068" fmla="*/ 2920569 h 4527226"/>
              <a:gd name="connsiteX22069" fmla="*/ 1414492 w 4239875"/>
              <a:gd name="connsiteY22069" fmla="*/ 2915805 h 4527226"/>
              <a:gd name="connsiteX22070" fmla="*/ 1420299 w 4239875"/>
              <a:gd name="connsiteY22070" fmla="*/ 2910381 h 4527226"/>
              <a:gd name="connsiteX22071" fmla="*/ 1422927 w 4239875"/>
              <a:gd name="connsiteY22071" fmla="*/ 2912383 h 4527226"/>
              <a:gd name="connsiteX22072" fmla="*/ 1428669 w 4239875"/>
              <a:gd name="connsiteY22072" fmla="*/ 2911125 h 4527226"/>
              <a:gd name="connsiteX22073" fmla="*/ 1426043 w 4239875"/>
              <a:gd name="connsiteY22073" fmla="*/ 2914757 h 4527226"/>
              <a:gd name="connsiteX22074" fmla="*/ 1429840 w 4239875"/>
              <a:gd name="connsiteY22074" fmla="*/ 2917650 h 4527226"/>
              <a:gd name="connsiteX22075" fmla="*/ 1422686 w 4239875"/>
              <a:gd name="connsiteY22075" fmla="*/ 2926302 h 4527226"/>
              <a:gd name="connsiteX22076" fmla="*/ 1424292 w 4239875"/>
              <a:gd name="connsiteY22076" fmla="*/ 2926582 h 4527226"/>
              <a:gd name="connsiteX22077" fmla="*/ 1432609 w 4239875"/>
              <a:gd name="connsiteY22077" fmla="*/ 2917233 h 4527226"/>
              <a:gd name="connsiteX22078" fmla="*/ 1432846 w 4239875"/>
              <a:gd name="connsiteY22078" fmla="*/ 2911829 h 4527226"/>
              <a:gd name="connsiteX22079" fmla="*/ 1432346 w 4239875"/>
              <a:gd name="connsiteY22079" fmla="*/ 2912121 h 4527226"/>
              <a:gd name="connsiteX22080" fmla="*/ 1428202 w 4239875"/>
              <a:gd name="connsiteY22080" fmla="*/ 2910330 h 4527226"/>
              <a:gd name="connsiteX22081" fmla="*/ 1431173 w 4239875"/>
              <a:gd name="connsiteY22081" fmla="*/ 2908495 h 4527226"/>
              <a:gd name="connsiteX22082" fmla="*/ 1433473 w 4239875"/>
              <a:gd name="connsiteY22082" fmla="*/ 2909502 h 4527226"/>
              <a:gd name="connsiteX22083" fmla="*/ 1434579 w 4239875"/>
              <a:gd name="connsiteY22083" fmla="*/ 2905722 h 4527226"/>
              <a:gd name="connsiteX22084" fmla="*/ 1445003 w 4239875"/>
              <a:gd name="connsiteY22084" fmla="*/ 2900962 h 4527226"/>
              <a:gd name="connsiteX22085" fmla="*/ 1431174 w 4239875"/>
              <a:gd name="connsiteY22085" fmla="*/ 2901269 h 4527226"/>
              <a:gd name="connsiteX22086" fmla="*/ 1407875 w 4239875"/>
              <a:gd name="connsiteY22086" fmla="*/ 2909544 h 4527226"/>
              <a:gd name="connsiteX22087" fmla="*/ 1405186 w 4239875"/>
              <a:gd name="connsiteY22087" fmla="*/ 2901920 h 4527226"/>
              <a:gd name="connsiteX22088" fmla="*/ 1392463 w 4239875"/>
              <a:gd name="connsiteY22088" fmla="*/ 2914533 h 4527226"/>
              <a:gd name="connsiteX22089" fmla="*/ 1528064 w 4239875"/>
              <a:gd name="connsiteY22089" fmla="*/ 2749539 h 4527226"/>
              <a:gd name="connsiteX22090" fmla="*/ 1564472 w 4239875"/>
              <a:gd name="connsiteY22090" fmla="*/ 2710666 h 4527226"/>
              <a:gd name="connsiteX22091" fmla="*/ 1568415 w 4239875"/>
              <a:gd name="connsiteY22091" fmla="*/ 2704375 h 4527226"/>
              <a:gd name="connsiteX22092" fmla="*/ 1568589 w 4239875"/>
              <a:gd name="connsiteY22092" fmla="*/ 2702244 h 4527226"/>
              <a:gd name="connsiteX22093" fmla="*/ 1551123 w 4239875"/>
              <a:gd name="connsiteY22093" fmla="*/ 2720457 h 4527226"/>
              <a:gd name="connsiteX22094" fmla="*/ 1512880 w 4239875"/>
              <a:gd name="connsiteY22094" fmla="*/ 2761798 h 4527226"/>
              <a:gd name="connsiteX22095" fmla="*/ 1493681 w 4239875"/>
              <a:gd name="connsiteY22095" fmla="*/ 2782570 h 4527226"/>
              <a:gd name="connsiteX22096" fmla="*/ 1477314 w 4239875"/>
              <a:gd name="connsiteY22096" fmla="*/ 2781903 h 4527226"/>
              <a:gd name="connsiteX22097" fmla="*/ 1552142 w 4239875"/>
              <a:gd name="connsiteY22097" fmla="*/ 2705827 h 4527226"/>
              <a:gd name="connsiteX22098" fmla="*/ 1589556 w 4239875"/>
              <a:gd name="connsiteY22098" fmla="*/ 2667789 h 4527226"/>
              <a:gd name="connsiteX22099" fmla="*/ 1605912 w 4239875"/>
              <a:gd name="connsiteY22099" fmla="*/ 2650748 h 4527226"/>
              <a:gd name="connsiteX22100" fmla="*/ 1617133 w 4239875"/>
              <a:gd name="connsiteY22100" fmla="*/ 2643808 h 4527226"/>
              <a:gd name="connsiteX22101" fmla="*/ 1621612 w 4239875"/>
              <a:gd name="connsiteY22101" fmla="*/ 2644127 h 4527226"/>
              <a:gd name="connsiteX22102" fmla="*/ 1618330 w 4239875"/>
              <a:gd name="connsiteY22102" fmla="*/ 2647466 h 4527226"/>
              <a:gd name="connsiteX22103" fmla="*/ 1613795 w 4239875"/>
              <a:gd name="connsiteY22103" fmla="*/ 2653599 h 4527226"/>
              <a:gd name="connsiteX22104" fmla="*/ 1622418 w 4239875"/>
              <a:gd name="connsiteY22104" fmla="*/ 2645756 h 4527226"/>
              <a:gd name="connsiteX22105" fmla="*/ 1644066 w 4239875"/>
              <a:gd name="connsiteY22105" fmla="*/ 2631140 h 4527226"/>
              <a:gd name="connsiteX22106" fmla="*/ 1651543 w 4239875"/>
              <a:gd name="connsiteY22106" fmla="*/ 2633999 h 4527226"/>
              <a:gd name="connsiteX22107" fmla="*/ 1656408 w 4239875"/>
              <a:gd name="connsiteY22107" fmla="*/ 2627533 h 4527226"/>
              <a:gd name="connsiteX22108" fmla="*/ 1648612 w 4239875"/>
              <a:gd name="connsiteY22108" fmla="*/ 2626985 h 4527226"/>
              <a:gd name="connsiteX22109" fmla="*/ 1659545 w 4239875"/>
              <a:gd name="connsiteY22109" fmla="*/ 2614864 h 4527226"/>
              <a:gd name="connsiteX22110" fmla="*/ 1667967 w 4239875"/>
              <a:gd name="connsiteY22110" fmla="*/ 2608270 h 4527226"/>
              <a:gd name="connsiteX22111" fmla="*/ 1668426 w 4239875"/>
              <a:gd name="connsiteY22111" fmla="*/ 2608618 h 4527226"/>
              <a:gd name="connsiteX22112" fmla="*/ 1671306 w 4239875"/>
              <a:gd name="connsiteY22112" fmla="*/ 2605316 h 4527226"/>
              <a:gd name="connsiteX22113" fmla="*/ 1670655 w 4239875"/>
              <a:gd name="connsiteY22113" fmla="*/ 2604740 h 4527226"/>
              <a:gd name="connsiteX22114" fmla="*/ 1674744 w 4239875"/>
              <a:gd name="connsiteY22114" fmla="*/ 2601375 h 4527226"/>
              <a:gd name="connsiteX22115" fmla="*/ 1694532 w 4239875"/>
              <a:gd name="connsiteY22115" fmla="*/ 2578691 h 4527226"/>
              <a:gd name="connsiteX22116" fmla="*/ 1692197 w 4239875"/>
              <a:gd name="connsiteY22116" fmla="*/ 2579379 h 4527226"/>
              <a:gd name="connsiteX22117" fmla="*/ 1694429 w 4239875"/>
              <a:gd name="connsiteY22117" fmla="*/ 2575637 h 4527226"/>
              <a:gd name="connsiteX22118" fmla="*/ 1699192 w 4239875"/>
              <a:gd name="connsiteY22118" fmla="*/ 2573348 h 4527226"/>
              <a:gd name="connsiteX22119" fmla="*/ 1699502 w 4239875"/>
              <a:gd name="connsiteY22119" fmla="*/ 2572993 h 4527226"/>
              <a:gd name="connsiteX22120" fmla="*/ 1730412 w 4239875"/>
              <a:gd name="connsiteY22120" fmla="*/ 2544680 h 4527226"/>
              <a:gd name="connsiteX22121" fmla="*/ 1724360 w 4239875"/>
              <a:gd name="connsiteY22121" fmla="*/ 2543761 h 4527226"/>
              <a:gd name="connsiteX22122" fmla="*/ 1690170 w 4239875"/>
              <a:gd name="connsiteY22122" fmla="*/ 2575395 h 4527226"/>
              <a:gd name="connsiteX22123" fmla="*/ 1657555 w 4239875"/>
              <a:gd name="connsiteY22123" fmla="*/ 2604803 h 4527226"/>
              <a:gd name="connsiteX22124" fmla="*/ 1631962 w 4239875"/>
              <a:gd name="connsiteY22124" fmla="*/ 2628361 h 4527226"/>
              <a:gd name="connsiteX22125" fmla="*/ 1637380 w 4239875"/>
              <a:gd name="connsiteY22125" fmla="*/ 2621736 h 4527226"/>
              <a:gd name="connsiteX22126" fmla="*/ 1660018 w 4239875"/>
              <a:gd name="connsiteY22126" fmla="*/ 2591316 h 4527226"/>
              <a:gd name="connsiteX22127" fmla="*/ 1629338 w 4239875"/>
              <a:gd name="connsiteY22127" fmla="*/ 2627646 h 4527226"/>
              <a:gd name="connsiteX22128" fmla="*/ 1623284 w 4239875"/>
              <a:gd name="connsiteY22128" fmla="*/ 2624337 h 4527226"/>
              <a:gd name="connsiteX22129" fmla="*/ 1623175 w 4239875"/>
              <a:gd name="connsiteY22129" fmla="*/ 2622745 h 4527226"/>
              <a:gd name="connsiteX22130" fmla="*/ 1601269 w 4239875"/>
              <a:gd name="connsiteY22130" fmla="*/ 2642658 h 4527226"/>
              <a:gd name="connsiteX22131" fmla="*/ 1575790 w 4239875"/>
              <a:gd name="connsiteY22131" fmla="*/ 2669410 h 4527226"/>
              <a:gd name="connsiteX22132" fmla="*/ 1567368 w 4239875"/>
              <a:gd name="connsiteY22132" fmla="*/ 2676006 h 4527226"/>
              <a:gd name="connsiteX22133" fmla="*/ 1560803 w 4239875"/>
              <a:gd name="connsiteY22133" fmla="*/ 2674025 h 4527226"/>
              <a:gd name="connsiteX22134" fmla="*/ 1559880 w 4239875"/>
              <a:gd name="connsiteY22134" fmla="*/ 2673148 h 4527226"/>
              <a:gd name="connsiteX22135" fmla="*/ 1558454 w 4239875"/>
              <a:gd name="connsiteY22135" fmla="*/ 2675021 h 4527226"/>
              <a:gd name="connsiteX22136" fmla="*/ 1552985 w 4239875"/>
              <a:gd name="connsiteY22136" fmla="*/ 2667998 h 4527226"/>
              <a:gd name="connsiteX22137" fmla="*/ 1548096 w 4239875"/>
              <a:gd name="connsiteY22137" fmla="*/ 2667491 h 4527226"/>
              <a:gd name="connsiteX22138" fmla="*/ 1535974 w 4239875"/>
              <a:gd name="connsiteY22138" fmla="*/ 2681523 h 4527226"/>
              <a:gd name="connsiteX22139" fmla="*/ 1509601 w 4239875"/>
              <a:gd name="connsiteY22139" fmla="*/ 2709452 h 4527226"/>
              <a:gd name="connsiteX22140" fmla="*/ 1458676 w 4239875"/>
              <a:gd name="connsiteY22140" fmla="*/ 2763289 h 4527226"/>
              <a:gd name="connsiteX22141" fmla="*/ 1466741 w 4239875"/>
              <a:gd name="connsiteY22141" fmla="*/ 2776869 h 4527226"/>
              <a:gd name="connsiteX22142" fmla="*/ 1455988 w 4239875"/>
              <a:gd name="connsiteY22142" fmla="*/ 2790984 h 4527226"/>
              <a:gd name="connsiteX22143" fmla="*/ 1446460 w 4239875"/>
              <a:gd name="connsiteY22143" fmla="*/ 2794569 h 4527226"/>
              <a:gd name="connsiteX22144" fmla="*/ 1450612 w 4239875"/>
              <a:gd name="connsiteY22144" fmla="*/ 2773876 h 4527226"/>
              <a:gd name="connsiteX22145" fmla="*/ 1432840 w 4239875"/>
              <a:gd name="connsiteY22145" fmla="*/ 2786052 h 4527226"/>
              <a:gd name="connsiteX22146" fmla="*/ 1415636 w 4239875"/>
              <a:gd name="connsiteY22146" fmla="*/ 2806405 h 4527226"/>
              <a:gd name="connsiteX22147" fmla="*/ 1380630 w 4239875"/>
              <a:gd name="connsiteY22147" fmla="*/ 2847895 h 4527226"/>
              <a:gd name="connsiteX22148" fmla="*/ 1366114 w 4239875"/>
              <a:gd name="connsiteY22148" fmla="*/ 2864720 h 4527226"/>
              <a:gd name="connsiteX22149" fmla="*/ 1359124 w 4239875"/>
              <a:gd name="connsiteY22149" fmla="*/ 2864972 h 4527226"/>
              <a:gd name="connsiteX22150" fmla="*/ 1364322 w 4239875"/>
              <a:gd name="connsiteY22150" fmla="*/ 2855919 h 4527226"/>
              <a:gd name="connsiteX22151" fmla="*/ 1365395 w 4239875"/>
              <a:gd name="connsiteY22151" fmla="*/ 2845585 h 4527226"/>
              <a:gd name="connsiteX22152" fmla="*/ 1374925 w 4239875"/>
              <a:gd name="connsiteY22152" fmla="*/ 2842000 h 4527226"/>
              <a:gd name="connsiteX22153" fmla="*/ 1372772 w 4239875"/>
              <a:gd name="connsiteY22153" fmla="*/ 2829208 h 4527226"/>
              <a:gd name="connsiteX22154" fmla="*/ 1362019 w 4239875"/>
              <a:gd name="connsiteY22154" fmla="*/ 2832169 h 4527226"/>
              <a:gd name="connsiteX22155" fmla="*/ 1374205 w 4239875"/>
              <a:gd name="connsiteY22155" fmla="*/ 2811712 h 4527226"/>
              <a:gd name="connsiteX22156" fmla="*/ 1378687 w 4239875"/>
              <a:gd name="connsiteY22156" fmla="*/ 2828137 h 4527226"/>
              <a:gd name="connsiteX22157" fmla="*/ 1402372 w 4239875"/>
              <a:gd name="connsiteY22157" fmla="*/ 2803738 h 4527226"/>
              <a:gd name="connsiteX22158" fmla="*/ 1414380 w 4239875"/>
              <a:gd name="connsiteY22158" fmla="*/ 2792436 h 4527226"/>
              <a:gd name="connsiteX22159" fmla="*/ 1430151 w 4239875"/>
              <a:gd name="connsiteY22159" fmla="*/ 2778426 h 4527226"/>
              <a:gd name="connsiteX22160" fmla="*/ 1435915 w 4239875"/>
              <a:gd name="connsiteY22160" fmla="*/ 2766397 h 4527226"/>
              <a:gd name="connsiteX22161" fmla="*/ 1438065 w 4239875"/>
              <a:gd name="connsiteY22161" fmla="*/ 2756883 h 4527226"/>
              <a:gd name="connsiteX22162" fmla="*/ 1442004 w 4239875"/>
              <a:gd name="connsiteY22162" fmla="*/ 2733861 h 4527226"/>
              <a:gd name="connsiteX22163" fmla="*/ 1434837 w 4239875"/>
              <a:gd name="connsiteY22163" fmla="*/ 2743271 h 4527226"/>
              <a:gd name="connsiteX22164" fmla="*/ 1430357 w 4239875"/>
              <a:gd name="connsiteY22164" fmla="*/ 2737999 h 4527226"/>
              <a:gd name="connsiteX22165" fmla="*/ 1440392 w 4239875"/>
              <a:gd name="connsiteY22165" fmla="*/ 2727056 h 4527226"/>
              <a:gd name="connsiteX22166" fmla="*/ 1441854 w 4239875"/>
              <a:gd name="connsiteY22166" fmla="*/ 2725138 h 4527226"/>
              <a:gd name="connsiteX22167" fmla="*/ 1441277 w 4239875"/>
              <a:gd name="connsiteY22167" fmla="*/ 2724962 h 4527226"/>
              <a:gd name="connsiteX22168" fmla="*/ 1434609 w 4239875"/>
              <a:gd name="connsiteY22168" fmla="*/ 2719884 h 4527226"/>
              <a:gd name="connsiteX22169" fmla="*/ 1441047 w 4239875"/>
              <a:gd name="connsiteY22169" fmla="*/ 2719337 h 4527226"/>
              <a:gd name="connsiteX22170" fmla="*/ 1444530 w 4239875"/>
              <a:gd name="connsiteY22170" fmla="*/ 2721626 h 4527226"/>
              <a:gd name="connsiteX22171" fmla="*/ 1454580 w 4239875"/>
              <a:gd name="connsiteY22171" fmla="*/ 2708433 h 4527226"/>
              <a:gd name="connsiteX22172" fmla="*/ 1467859 w 4239875"/>
              <a:gd name="connsiteY22172" fmla="*/ 2692991 h 4527226"/>
              <a:gd name="connsiteX22173" fmla="*/ 1466971 w 4239875"/>
              <a:gd name="connsiteY22173" fmla="*/ 2691938 h 4527226"/>
              <a:gd name="connsiteX22174" fmla="*/ 1467473 w 4239875"/>
              <a:gd name="connsiteY22174" fmla="*/ 2688223 h 4527226"/>
              <a:gd name="connsiteX22175" fmla="*/ 1469694 w 4239875"/>
              <a:gd name="connsiteY22175" fmla="*/ 2690855 h 4527226"/>
              <a:gd name="connsiteX22176" fmla="*/ 1484358 w 4239875"/>
              <a:gd name="connsiteY22176" fmla="*/ 2673802 h 4527226"/>
              <a:gd name="connsiteX22177" fmla="*/ 1511449 w 4239875"/>
              <a:gd name="connsiteY22177" fmla="*/ 2642701 h 4527226"/>
              <a:gd name="connsiteX22178" fmla="*/ 1522393 w 4239875"/>
              <a:gd name="connsiteY22178" fmla="*/ 2636944 h 4527226"/>
              <a:gd name="connsiteX22179" fmla="*/ 1529073 w 4239875"/>
              <a:gd name="connsiteY22179" fmla="*/ 2629709 h 4527226"/>
              <a:gd name="connsiteX22180" fmla="*/ 1535378 w 4239875"/>
              <a:gd name="connsiteY22180" fmla="*/ 2623481 h 4527226"/>
              <a:gd name="connsiteX22181" fmla="*/ 1538197 w 4239875"/>
              <a:gd name="connsiteY22181" fmla="*/ 2623165 h 4527226"/>
              <a:gd name="connsiteX22182" fmla="*/ 1539308 w 4239875"/>
              <a:gd name="connsiteY22182" fmla="*/ 2622024 h 4527226"/>
              <a:gd name="connsiteX22183" fmla="*/ 1543884 w 4239875"/>
              <a:gd name="connsiteY22183" fmla="*/ 2615432 h 4527226"/>
              <a:gd name="connsiteX22184" fmla="*/ 1543805 w 4239875"/>
              <a:gd name="connsiteY22184" fmla="*/ 2615010 h 4527226"/>
              <a:gd name="connsiteX22185" fmla="*/ 1544128 w 4239875"/>
              <a:gd name="connsiteY22185" fmla="*/ 2614887 h 4527226"/>
              <a:gd name="connsiteX22186" fmla="*/ 1544311 w 4239875"/>
              <a:gd name="connsiteY22186" fmla="*/ 2614818 h 4527226"/>
              <a:gd name="connsiteX22187" fmla="*/ 1558968 w 4239875"/>
              <a:gd name="connsiteY22187" fmla="*/ 2593705 h 4527226"/>
              <a:gd name="connsiteX22188" fmla="*/ 1556459 w 4239875"/>
              <a:gd name="connsiteY22188" fmla="*/ 2576923 h 4527226"/>
              <a:gd name="connsiteX22189" fmla="*/ 1535132 w 4239875"/>
              <a:gd name="connsiteY22189" fmla="*/ 2582981 h 4527226"/>
              <a:gd name="connsiteX22190" fmla="*/ 1535293 w 4239875"/>
              <a:gd name="connsiteY22190" fmla="*/ 2582727 h 4527226"/>
              <a:gd name="connsiteX22191" fmla="*/ 1530515 w 4239875"/>
              <a:gd name="connsiteY22191" fmla="*/ 2587373 h 4527226"/>
              <a:gd name="connsiteX22192" fmla="*/ 1524332 w 4239875"/>
              <a:gd name="connsiteY22192" fmla="*/ 2590258 h 4527226"/>
              <a:gd name="connsiteX22193" fmla="*/ 1520187 w 4239875"/>
              <a:gd name="connsiteY22193" fmla="*/ 2587308 h 4527226"/>
              <a:gd name="connsiteX22194" fmla="*/ 1506866 w 4239875"/>
              <a:gd name="connsiteY22194" fmla="*/ 2602883 h 4527226"/>
              <a:gd name="connsiteX22195" fmla="*/ 1507088 w 4239875"/>
              <a:gd name="connsiteY22195" fmla="*/ 2603051 h 4527226"/>
              <a:gd name="connsiteX22196" fmla="*/ 1501677 w 4239875"/>
              <a:gd name="connsiteY22196" fmla="*/ 2610152 h 4527226"/>
              <a:gd name="connsiteX22197" fmla="*/ 1501054 w 4239875"/>
              <a:gd name="connsiteY22197" fmla="*/ 2609678 h 4527226"/>
              <a:gd name="connsiteX22198" fmla="*/ 1497793 w 4239875"/>
              <a:gd name="connsiteY22198" fmla="*/ 2613491 h 4527226"/>
              <a:gd name="connsiteX22199" fmla="*/ 1498304 w 4239875"/>
              <a:gd name="connsiteY22199" fmla="*/ 2613663 h 4527226"/>
              <a:gd name="connsiteX22200" fmla="*/ 1487986 w 4239875"/>
              <a:gd name="connsiteY22200" fmla="*/ 2627050 h 4527226"/>
              <a:gd name="connsiteX22201" fmla="*/ 1486585 w 4239875"/>
              <a:gd name="connsiteY22201" fmla="*/ 2626595 h 4527226"/>
              <a:gd name="connsiteX22202" fmla="*/ 1486244 w 4239875"/>
              <a:gd name="connsiteY22202" fmla="*/ 2626993 h 4527226"/>
              <a:gd name="connsiteX22203" fmla="*/ 1484362 w 4239875"/>
              <a:gd name="connsiteY22203" fmla="*/ 2630482 h 4527226"/>
              <a:gd name="connsiteX22204" fmla="*/ 1482159 w 4239875"/>
              <a:gd name="connsiteY22204" fmla="*/ 2631771 h 4527226"/>
              <a:gd name="connsiteX22205" fmla="*/ 1446936 w 4239875"/>
              <a:gd name="connsiteY22205" fmla="*/ 2672954 h 4527226"/>
              <a:gd name="connsiteX22206" fmla="*/ 1444696 w 4239875"/>
              <a:gd name="connsiteY22206" fmla="*/ 2675436 h 4527226"/>
              <a:gd name="connsiteX22207" fmla="*/ 1444447 w 4239875"/>
              <a:gd name="connsiteY22207" fmla="*/ 2676904 h 4527226"/>
              <a:gd name="connsiteX22208" fmla="*/ 1443971 w 4239875"/>
              <a:gd name="connsiteY22208" fmla="*/ 2676240 h 4527226"/>
              <a:gd name="connsiteX22209" fmla="*/ 1400319 w 4239875"/>
              <a:gd name="connsiteY22209" fmla="*/ 2724599 h 4527226"/>
              <a:gd name="connsiteX22210" fmla="*/ 1378578 w 4239875"/>
              <a:gd name="connsiteY22210" fmla="*/ 2746968 h 4527226"/>
              <a:gd name="connsiteX22211" fmla="*/ 1379398 w 4239875"/>
              <a:gd name="connsiteY22211" fmla="*/ 2747938 h 4527226"/>
              <a:gd name="connsiteX22212" fmla="*/ 1378894 w 4239875"/>
              <a:gd name="connsiteY22212" fmla="*/ 2751654 h 4527226"/>
              <a:gd name="connsiteX22213" fmla="*/ 1376632 w 4239875"/>
              <a:gd name="connsiteY22213" fmla="*/ 2748971 h 4527226"/>
              <a:gd name="connsiteX22214" fmla="*/ 1368146 w 4239875"/>
              <a:gd name="connsiteY22214" fmla="*/ 2757701 h 4527226"/>
              <a:gd name="connsiteX22215" fmla="*/ 1376319 w 4239875"/>
              <a:gd name="connsiteY22215" fmla="*/ 2756480 h 4527226"/>
              <a:gd name="connsiteX22216" fmla="*/ 1335468 w 4239875"/>
              <a:gd name="connsiteY22216" fmla="*/ 2798831 h 4527226"/>
              <a:gd name="connsiteX22217" fmla="*/ 1337160 w 4239875"/>
              <a:gd name="connsiteY22217" fmla="*/ 2793189 h 4527226"/>
              <a:gd name="connsiteX22218" fmla="*/ 1335709 w 4239875"/>
              <a:gd name="connsiteY22218" fmla="*/ 2793809 h 4527226"/>
              <a:gd name="connsiteX22219" fmla="*/ 1331168 w 4239875"/>
              <a:gd name="connsiteY22219" fmla="*/ 2791715 h 4527226"/>
              <a:gd name="connsiteX22220" fmla="*/ 1334616 w 4239875"/>
              <a:gd name="connsiteY22220" fmla="*/ 2790244 h 4527226"/>
              <a:gd name="connsiteX22221" fmla="*/ 1337628 w 4239875"/>
              <a:gd name="connsiteY22221" fmla="*/ 2791632 h 4527226"/>
              <a:gd name="connsiteX22222" fmla="*/ 1340298 w 4239875"/>
              <a:gd name="connsiteY22222" fmla="*/ 2782731 h 4527226"/>
              <a:gd name="connsiteX22223" fmla="*/ 1347322 w 4239875"/>
              <a:gd name="connsiteY22223" fmla="*/ 2769742 h 4527226"/>
              <a:gd name="connsiteX22224" fmla="*/ 1358630 w 4239875"/>
              <a:gd name="connsiteY22224" fmla="*/ 2760709 h 4527226"/>
              <a:gd name="connsiteX22225" fmla="*/ 1365955 w 4239875"/>
              <a:gd name="connsiteY22225" fmla="*/ 2758148 h 4527226"/>
              <a:gd name="connsiteX22226" fmla="*/ 1375906 w 4239875"/>
              <a:gd name="connsiteY22226" fmla="*/ 2746090 h 4527226"/>
              <a:gd name="connsiteX22227" fmla="*/ 1376173 w 4239875"/>
              <a:gd name="connsiteY22227" fmla="*/ 2744115 h 4527226"/>
              <a:gd name="connsiteX22228" fmla="*/ 1376862 w 4239875"/>
              <a:gd name="connsiteY22228" fmla="*/ 2744932 h 4527226"/>
              <a:gd name="connsiteX22229" fmla="*/ 1389197 w 4239875"/>
              <a:gd name="connsiteY22229" fmla="*/ 2729987 h 4527226"/>
              <a:gd name="connsiteX22230" fmla="*/ 1403844 w 4239875"/>
              <a:gd name="connsiteY22230" fmla="*/ 2713123 h 4527226"/>
              <a:gd name="connsiteX22231" fmla="*/ 1413195 w 4239875"/>
              <a:gd name="connsiteY22231" fmla="*/ 2703358 h 4527226"/>
              <a:gd name="connsiteX22232" fmla="*/ 1414463 w 4239875"/>
              <a:gd name="connsiteY22232" fmla="*/ 2700899 h 4527226"/>
              <a:gd name="connsiteX22233" fmla="*/ 1427877 w 4239875"/>
              <a:gd name="connsiteY22233" fmla="*/ 2685456 h 4527226"/>
              <a:gd name="connsiteX22234" fmla="*/ 1446236 w 4239875"/>
              <a:gd name="connsiteY22234" fmla="*/ 2663462 h 4527226"/>
              <a:gd name="connsiteX22235" fmla="*/ 1446167 w 4239875"/>
              <a:gd name="connsiteY22235" fmla="*/ 2663047 h 4527226"/>
              <a:gd name="connsiteX22236" fmla="*/ 1446767 w 4239875"/>
              <a:gd name="connsiteY22236" fmla="*/ 2662827 h 4527226"/>
              <a:gd name="connsiteX22237" fmla="*/ 1447863 w 4239875"/>
              <a:gd name="connsiteY22237" fmla="*/ 2661513 h 4527226"/>
              <a:gd name="connsiteX22238" fmla="*/ 1447828 w 4239875"/>
              <a:gd name="connsiteY22238" fmla="*/ 2661343 h 4527226"/>
              <a:gd name="connsiteX22239" fmla="*/ 1447976 w 4239875"/>
              <a:gd name="connsiteY22239" fmla="*/ 2661378 h 4527226"/>
              <a:gd name="connsiteX22240" fmla="*/ 1466837 w 4239875"/>
              <a:gd name="connsiteY22240" fmla="*/ 2638785 h 4527226"/>
              <a:gd name="connsiteX22241" fmla="*/ 1462833 w 4239875"/>
              <a:gd name="connsiteY22241" fmla="*/ 2639681 h 4527226"/>
              <a:gd name="connsiteX22242" fmla="*/ 1455842 w 4239875"/>
              <a:gd name="connsiteY22242" fmla="*/ 2643609 h 4527226"/>
              <a:gd name="connsiteX22243" fmla="*/ 1438151 w 4239875"/>
              <a:gd name="connsiteY22243" fmla="*/ 2666833 h 4527226"/>
              <a:gd name="connsiteX22244" fmla="*/ 1408391 w 4239875"/>
              <a:gd name="connsiteY22244" fmla="*/ 2690427 h 4527226"/>
              <a:gd name="connsiteX22245" fmla="*/ 1426428 w 4239875"/>
              <a:gd name="connsiteY22245" fmla="*/ 2662023 h 4527226"/>
              <a:gd name="connsiteX22246" fmla="*/ 1428011 w 4239875"/>
              <a:gd name="connsiteY22246" fmla="*/ 2655650 h 4527226"/>
              <a:gd name="connsiteX22247" fmla="*/ 1437460 w 4239875"/>
              <a:gd name="connsiteY22247" fmla="*/ 2643245 h 4527226"/>
              <a:gd name="connsiteX22248" fmla="*/ 1441239 w 4239875"/>
              <a:gd name="connsiteY22248" fmla="*/ 2638283 h 4527226"/>
              <a:gd name="connsiteX22249" fmla="*/ 1436864 w 4239875"/>
              <a:gd name="connsiteY22249" fmla="*/ 2634951 h 4527226"/>
              <a:gd name="connsiteX22250" fmla="*/ 1431485 w 4239875"/>
              <a:gd name="connsiteY22250" fmla="*/ 2639102 h 4527226"/>
              <a:gd name="connsiteX22251" fmla="*/ 1417657 w 4239875"/>
              <a:gd name="connsiteY22251" fmla="*/ 2650563 h 4527226"/>
              <a:gd name="connsiteX22252" fmla="*/ 1407040 w 4239875"/>
              <a:gd name="connsiteY22252" fmla="*/ 2641353 h 4527226"/>
              <a:gd name="connsiteX22253" fmla="*/ 1408092 w 4239875"/>
              <a:gd name="connsiteY22253" fmla="*/ 2636670 h 4527226"/>
              <a:gd name="connsiteX22254" fmla="*/ 1382799 w 4239875"/>
              <a:gd name="connsiteY22254" fmla="*/ 2663796 h 4527226"/>
              <a:gd name="connsiteX22255" fmla="*/ 1379684 w 4239875"/>
              <a:gd name="connsiteY22255" fmla="*/ 2667054 h 4527226"/>
              <a:gd name="connsiteX22256" fmla="*/ 1380791 w 4239875"/>
              <a:gd name="connsiteY22256" fmla="*/ 2675377 h 4527226"/>
              <a:gd name="connsiteX22257" fmla="*/ 1404229 w 4239875"/>
              <a:gd name="connsiteY22257" fmla="*/ 2658137 h 4527226"/>
              <a:gd name="connsiteX22258" fmla="*/ 1403628 w 4239875"/>
              <a:gd name="connsiteY22258" fmla="*/ 2672456 h 4527226"/>
              <a:gd name="connsiteX22259" fmla="*/ 1382315 w 4239875"/>
              <a:gd name="connsiteY22259" fmla="*/ 2689159 h 4527226"/>
              <a:gd name="connsiteX22260" fmla="*/ 1381032 w 4239875"/>
              <a:gd name="connsiteY22260" fmla="*/ 2686333 h 4527226"/>
              <a:gd name="connsiteX22261" fmla="*/ 1380551 w 4239875"/>
              <a:gd name="connsiteY22261" fmla="*/ 2686443 h 4527226"/>
              <a:gd name="connsiteX22262" fmla="*/ 1380846 w 4239875"/>
              <a:gd name="connsiteY22262" fmla="*/ 2687442 h 4527226"/>
              <a:gd name="connsiteX22263" fmla="*/ 1377855 w 4239875"/>
              <a:gd name="connsiteY22263" fmla="*/ 2689046 h 4527226"/>
              <a:gd name="connsiteX22264" fmla="*/ 1377832 w 4239875"/>
              <a:gd name="connsiteY22264" fmla="*/ 2687277 h 4527226"/>
              <a:gd name="connsiteX22265" fmla="*/ 1376571 w 4239875"/>
              <a:gd name="connsiteY22265" fmla="*/ 2688246 h 4527226"/>
              <a:gd name="connsiteX22266" fmla="*/ 1371145 w 4239875"/>
              <a:gd name="connsiteY22266" fmla="*/ 2688039 h 4527226"/>
              <a:gd name="connsiteX22267" fmla="*/ 1362273 w 4239875"/>
              <a:gd name="connsiteY22267" fmla="*/ 2685256 h 4527226"/>
              <a:gd name="connsiteX22268" fmla="*/ 1355316 w 4239875"/>
              <a:gd name="connsiteY22268" fmla="*/ 2692530 h 4527226"/>
              <a:gd name="connsiteX22269" fmla="*/ 1354980 w 4239875"/>
              <a:gd name="connsiteY22269" fmla="*/ 2694885 h 4527226"/>
              <a:gd name="connsiteX22270" fmla="*/ 1352159 w 4239875"/>
              <a:gd name="connsiteY22270" fmla="*/ 2699433 h 4527226"/>
              <a:gd name="connsiteX22271" fmla="*/ 1349435 w 4239875"/>
              <a:gd name="connsiteY22271" fmla="*/ 2698679 h 4527226"/>
              <a:gd name="connsiteX22272" fmla="*/ 1324368 w 4239875"/>
              <a:gd name="connsiteY22272" fmla="*/ 2724886 h 4527226"/>
              <a:gd name="connsiteX22273" fmla="*/ 1317315 w 4239875"/>
              <a:gd name="connsiteY22273" fmla="*/ 2732137 h 4527226"/>
              <a:gd name="connsiteX22274" fmla="*/ 1298928 w 4239875"/>
              <a:gd name="connsiteY22274" fmla="*/ 2761803 h 4527226"/>
              <a:gd name="connsiteX22275" fmla="*/ 1293507 w 4239875"/>
              <a:gd name="connsiteY22275" fmla="*/ 2758370 h 4527226"/>
              <a:gd name="connsiteX22276" fmla="*/ 1292496 w 4239875"/>
              <a:gd name="connsiteY22276" fmla="*/ 2757428 h 4527226"/>
              <a:gd name="connsiteX22277" fmla="*/ 1285344 w 4239875"/>
              <a:gd name="connsiteY22277" fmla="*/ 2764116 h 4527226"/>
              <a:gd name="connsiteX22278" fmla="*/ 1285308 w 4239875"/>
              <a:gd name="connsiteY22278" fmla="*/ 2764438 h 4527226"/>
              <a:gd name="connsiteX22279" fmla="*/ 1281157 w 4239875"/>
              <a:gd name="connsiteY22279" fmla="*/ 2783273 h 4527226"/>
              <a:gd name="connsiteX22280" fmla="*/ 1289044 w 4239875"/>
              <a:gd name="connsiteY22280" fmla="*/ 2794857 h 4527226"/>
              <a:gd name="connsiteX22281" fmla="*/ 1273810 w 4239875"/>
              <a:gd name="connsiteY22281" fmla="*/ 2814855 h 4527226"/>
              <a:gd name="connsiteX22282" fmla="*/ 1290838 w 4239875"/>
              <a:gd name="connsiteY22282" fmla="*/ 2814812 h 4527226"/>
              <a:gd name="connsiteX22283" fmla="*/ 1239704 w 4239875"/>
              <a:gd name="connsiteY22283" fmla="*/ 2899782 h 4527226"/>
              <a:gd name="connsiteX22284" fmla="*/ 1257806 w 4239875"/>
              <a:gd name="connsiteY22284" fmla="*/ 2902418 h 4527226"/>
              <a:gd name="connsiteX22285" fmla="*/ 1243283 w 4239875"/>
              <a:gd name="connsiteY22285" fmla="*/ 2925656 h 4527226"/>
              <a:gd name="connsiteX22286" fmla="*/ 1249230 w 4239875"/>
              <a:gd name="connsiteY22286" fmla="*/ 2930079 h 4527226"/>
              <a:gd name="connsiteX22287" fmla="*/ 1243844 w 4239875"/>
              <a:gd name="connsiteY22287" fmla="*/ 2930708 h 4527226"/>
              <a:gd name="connsiteX22288" fmla="*/ 1241209 w 4239875"/>
              <a:gd name="connsiteY22288" fmla="*/ 2928973 h 4527226"/>
              <a:gd name="connsiteX22289" fmla="*/ 1231194 w 4239875"/>
              <a:gd name="connsiteY22289" fmla="*/ 2944998 h 4527226"/>
              <a:gd name="connsiteX22290" fmla="*/ 1233803 w 4239875"/>
              <a:gd name="connsiteY22290" fmla="*/ 2941338 h 4527226"/>
              <a:gd name="connsiteX22291" fmla="*/ 1233196 w 4239875"/>
              <a:gd name="connsiteY22291" fmla="*/ 2950643 h 4527226"/>
              <a:gd name="connsiteX22292" fmla="*/ 1230887 w 4239875"/>
              <a:gd name="connsiteY22292" fmla="*/ 2945489 h 4527226"/>
              <a:gd name="connsiteX22293" fmla="*/ 1194876 w 4239875"/>
              <a:gd name="connsiteY22293" fmla="*/ 3003108 h 4527226"/>
              <a:gd name="connsiteX22294" fmla="*/ 1193476 w 4239875"/>
              <a:gd name="connsiteY22294" fmla="*/ 3005780 h 4527226"/>
              <a:gd name="connsiteX22295" fmla="*/ 1203321 w 4239875"/>
              <a:gd name="connsiteY22295" fmla="*/ 3013280 h 4527226"/>
              <a:gd name="connsiteX22296" fmla="*/ 1200687 w 4239875"/>
              <a:gd name="connsiteY22296" fmla="*/ 3016738 h 4527226"/>
              <a:gd name="connsiteX22297" fmla="*/ 1191429 w 4239875"/>
              <a:gd name="connsiteY22297" fmla="*/ 3009686 h 4527226"/>
              <a:gd name="connsiteX22298" fmla="*/ 1183778 w 4239875"/>
              <a:gd name="connsiteY22298" fmla="*/ 3024291 h 4527226"/>
              <a:gd name="connsiteX22299" fmla="*/ 1183344 w 4239875"/>
              <a:gd name="connsiteY22299" fmla="*/ 3028038 h 4527226"/>
              <a:gd name="connsiteX22300" fmla="*/ 1182401 w 4239875"/>
              <a:gd name="connsiteY22300" fmla="*/ 3026920 h 4527226"/>
              <a:gd name="connsiteX22301" fmla="*/ 1178534 w 4239875"/>
              <a:gd name="connsiteY22301" fmla="*/ 3034300 h 4527226"/>
              <a:gd name="connsiteX22302" fmla="*/ 1180584 w 4239875"/>
              <a:gd name="connsiteY22302" fmla="*/ 3032006 h 4527226"/>
              <a:gd name="connsiteX22303" fmla="*/ 1177655 w 4239875"/>
              <a:gd name="connsiteY22303" fmla="*/ 3046763 h 4527226"/>
              <a:gd name="connsiteX22304" fmla="*/ 1174894 w 4239875"/>
              <a:gd name="connsiteY22304" fmla="*/ 3041248 h 4527226"/>
              <a:gd name="connsiteX22305" fmla="*/ 1171338 w 4239875"/>
              <a:gd name="connsiteY22305" fmla="*/ 3048033 h 4527226"/>
              <a:gd name="connsiteX22306" fmla="*/ 1180359 w 4239875"/>
              <a:gd name="connsiteY22306" fmla="*/ 3054904 h 4527226"/>
              <a:gd name="connsiteX22307" fmla="*/ 1165096 w 4239875"/>
              <a:gd name="connsiteY22307" fmla="*/ 3070349 h 4527226"/>
              <a:gd name="connsiteX22308" fmla="*/ 1164312 w 4239875"/>
              <a:gd name="connsiteY22308" fmla="*/ 3067533 h 4527226"/>
              <a:gd name="connsiteX22309" fmla="*/ 1163730 w 4239875"/>
              <a:gd name="connsiteY22309" fmla="*/ 3057502 h 4527226"/>
              <a:gd name="connsiteX22310" fmla="*/ 1159920 w 4239875"/>
              <a:gd name="connsiteY22310" fmla="*/ 3062366 h 4527226"/>
              <a:gd name="connsiteX22311" fmla="*/ 1160908 w 4239875"/>
              <a:gd name="connsiteY22311" fmla="*/ 3067944 h 4527226"/>
              <a:gd name="connsiteX22312" fmla="*/ 1155872 w 4239875"/>
              <a:gd name="connsiteY22312" fmla="*/ 3077556 h 4527226"/>
              <a:gd name="connsiteX22313" fmla="*/ 1157034 w 4239875"/>
              <a:gd name="connsiteY22313" fmla="*/ 3077295 h 4527226"/>
              <a:gd name="connsiteX22314" fmla="*/ 1161279 w 4239875"/>
              <a:gd name="connsiteY22314" fmla="*/ 3079301 h 4527226"/>
              <a:gd name="connsiteX22315" fmla="*/ 1154473 w 4239875"/>
              <a:gd name="connsiteY22315" fmla="*/ 3084375 h 4527226"/>
              <a:gd name="connsiteX22316" fmla="*/ 1152770 w 4239875"/>
              <a:gd name="connsiteY22316" fmla="*/ 3083476 h 4527226"/>
              <a:gd name="connsiteX22317" fmla="*/ 1147582 w 4239875"/>
              <a:gd name="connsiteY22317" fmla="*/ 3093379 h 4527226"/>
              <a:gd name="connsiteX22318" fmla="*/ 1154523 w 4239875"/>
              <a:gd name="connsiteY22318" fmla="*/ 3098664 h 4527226"/>
              <a:gd name="connsiteX22319" fmla="*/ 1150044 w 4239875"/>
              <a:gd name="connsiteY22319" fmla="*/ 3104545 h 4527226"/>
              <a:gd name="connsiteX22320" fmla="*/ 1143460 w 4239875"/>
              <a:gd name="connsiteY22320" fmla="*/ 3106979 h 4527226"/>
              <a:gd name="connsiteX22321" fmla="*/ 1140398 w 4239875"/>
              <a:gd name="connsiteY22321" fmla="*/ 3107092 h 4527226"/>
              <a:gd name="connsiteX22322" fmla="*/ 1139742 w 4239875"/>
              <a:gd name="connsiteY22322" fmla="*/ 3108343 h 4527226"/>
              <a:gd name="connsiteX22323" fmla="*/ 1138896 w 4239875"/>
              <a:gd name="connsiteY22323" fmla="*/ 3107147 h 4527226"/>
              <a:gd name="connsiteX22324" fmla="*/ 1135936 w 4239875"/>
              <a:gd name="connsiteY22324" fmla="*/ 3107257 h 4527226"/>
              <a:gd name="connsiteX22325" fmla="*/ 1137127 w 4239875"/>
              <a:gd name="connsiteY22325" fmla="*/ 3104647 h 4527226"/>
              <a:gd name="connsiteX22326" fmla="*/ 1136535 w 4239875"/>
              <a:gd name="connsiteY22326" fmla="*/ 3103810 h 4527226"/>
              <a:gd name="connsiteX22327" fmla="*/ 1138554 w 4239875"/>
              <a:gd name="connsiteY22327" fmla="*/ 3100468 h 4527226"/>
              <a:gd name="connsiteX22328" fmla="*/ 1139375 w 4239875"/>
              <a:gd name="connsiteY22328" fmla="*/ 3099719 h 4527226"/>
              <a:gd name="connsiteX22329" fmla="*/ 1142053 w 4239875"/>
              <a:gd name="connsiteY22329" fmla="*/ 3093847 h 4527226"/>
              <a:gd name="connsiteX22330" fmla="*/ 1134410 w 4239875"/>
              <a:gd name="connsiteY22330" fmla="*/ 3094522 h 4527226"/>
              <a:gd name="connsiteX22331" fmla="*/ 1128092 w 4239875"/>
              <a:gd name="connsiteY22331" fmla="*/ 3099468 h 4527226"/>
              <a:gd name="connsiteX22332" fmla="*/ 1127017 w 4239875"/>
              <a:gd name="connsiteY22332" fmla="*/ 3109804 h 4527226"/>
              <a:gd name="connsiteX22333" fmla="*/ 1132933 w 4239875"/>
              <a:gd name="connsiteY22333" fmla="*/ 3121745 h 4527226"/>
              <a:gd name="connsiteX22334" fmla="*/ 1130476 w 4239875"/>
              <a:gd name="connsiteY22334" fmla="*/ 3126970 h 4527226"/>
              <a:gd name="connsiteX22335" fmla="*/ 1134902 w 4239875"/>
              <a:gd name="connsiteY22335" fmla="*/ 3135895 h 4527226"/>
              <a:gd name="connsiteX22336" fmla="*/ 1124406 w 4239875"/>
              <a:gd name="connsiteY22336" fmla="*/ 3135946 h 4527226"/>
              <a:gd name="connsiteX22337" fmla="*/ 1124753 w 4239875"/>
              <a:gd name="connsiteY22337" fmla="*/ 3135350 h 4527226"/>
              <a:gd name="connsiteX22338" fmla="*/ 1121612 w 4239875"/>
              <a:gd name="connsiteY22338" fmla="*/ 3138836 h 4527226"/>
              <a:gd name="connsiteX22339" fmla="*/ 1114265 w 4239875"/>
              <a:gd name="connsiteY22339" fmla="*/ 3144392 h 4527226"/>
              <a:gd name="connsiteX22340" fmla="*/ 1112753 w 4239875"/>
              <a:gd name="connsiteY22340" fmla="*/ 3144617 h 4527226"/>
              <a:gd name="connsiteX22341" fmla="*/ 1114879 w 4239875"/>
              <a:gd name="connsiteY22341" fmla="*/ 3146514 h 4527226"/>
              <a:gd name="connsiteX22342" fmla="*/ 1115762 w 4239875"/>
              <a:gd name="connsiteY22342" fmla="*/ 3148158 h 4527226"/>
              <a:gd name="connsiteX22343" fmla="*/ 1115676 w 4239875"/>
              <a:gd name="connsiteY22343" fmla="*/ 3148350 h 4527226"/>
              <a:gd name="connsiteX22344" fmla="*/ 1117769 w 4239875"/>
              <a:gd name="connsiteY22344" fmla="*/ 3148393 h 4527226"/>
              <a:gd name="connsiteX22345" fmla="*/ 1115272 w 4239875"/>
              <a:gd name="connsiteY22345" fmla="*/ 3151670 h 4527226"/>
              <a:gd name="connsiteX22346" fmla="*/ 1114837 w 4239875"/>
              <a:gd name="connsiteY22346" fmla="*/ 3150211 h 4527226"/>
              <a:gd name="connsiteX22347" fmla="*/ 1114459 w 4239875"/>
              <a:gd name="connsiteY22347" fmla="*/ 3151049 h 4527226"/>
              <a:gd name="connsiteX22348" fmla="*/ 1113322 w 4239875"/>
              <a:gd name="connsiteY22348" fmla="*/ 3149910 h 4527226"/>
              <a:gd name="connsiteX22349" fmla="*/ 1113728 w 4239875"/>
              <a:gd name="connsiteY22349" fmla="*/ 3151417 h 4527226"/>
              <a:gd name="connsiteX22350" fmla="*/ 1097212 w 4239875"/>
              <a:gd name="connsiteY22350" fmla="*/ 3177560 h 4527226"/>
              <a:gd name="connsiteX22351" fmla="*/ 1058115 w 4239875"/>
              <a:gd name="connsiteY22351" fmla="*/ 3242270 h 4527226"/>
              <a:gd name="connsiteX22352" fmla="*/ 1066537 w 4239875"/>
              <a:gd name="connsiteY22352" fmla="*/ 3213367 h 4527226"/>
              <a:gd name="connsiteX22353" fmla="*/ 1074093 w 4239875"/>
              <a:gd name="connsiteY22353" fmla="*/ 3197127 h 4527226"/>
              <a:gd name="connsiteX22354" fmla="*/ 1076422 w 4239875"/>
              <a:gd name="connsiteY22354" fmla="*/ 3191465 h 4527226"/>
              <a:gd name="connsiteX22355" fmla="*/ 1067640 w 4239875"/>
              <a:gd name="connsiteY22355" fmla="*/ 3181058 h 4527226"/>
              <a:gd name="connsiteX22356" fmla="*/ 1080542 w 4239875"/>
              <a:gd name="connsiteY22356" fmla="*/ 3168581 h 4527226"/>
              <a:gd name="connsiteX22357" fmla="*/ 1095446 w 4239875"/>
              <a:gd name="connsiteY22357" fmla="*/ 3146785 h 4527226"/>
              <a:gd name="connsiteX22358" fmla="*/ 1095446 w 4239875"/>
              <a:gd name="connsiteY22358" fmla="*/ 3135633 h 4527226"/>
              <a:gd name="connsiteX22359" fmla="*/ 1104585 w 4239875"/>
              <a:gd name="connsiteY22359" fmla="*/ 3125865 h 4527226"/>
              <a:gd name="connsiteX22360" fmla="*/ 1124328 w 4239875"/>
              <a:gd name="connsiteY22360" fmla="*/ 3102179 h 4527226"/>
              <a:gd name="connsiteX22361" fmla="*/ 1152045 w 4239875"/>
              <a:gd name="connsiteY22361" fmla="*/ 3058311 h 4527226"/>
              <a:gd name="connsiteX22362" fmla="*/ 1157655 w 4239875"/>
              <a:gd name="connsiteY22362" fmla="*/ 3042384 h 4527226"/>
              <a:gd name="connsiteX22363" fmla="*/ 1158599 w 4239875"/>
              <a:gd name="connsiteY22363" fmla="*/ 3053269 h 4527226"/>
              <a:gd name="connsiteX22364" fmla="*/ 1164061 w 4239875"/>
              <a:gd name="connsiteY22364" fmla="*/ 3051577 h 4527226"/>
              <a:gd name="connsiteX22365" fmla="*/ 1167391 w 4239875"/>
              <a:gd name="connsiteY22365" fmla="*/ 3037216 h 4527226"/>
              <a:gd name="connsiteX22366" fmla="*/ 1160447 w 4239875"/>
              <a:gd name="connsiteY22366" fmla="*/ 3034457 h 4527226"/>
              <a:gd name="connsiteX22367" fmla="*/ 1160810 w 4239875"/>
              <a:gd name="connsiteY22367" fmla="*/ 3033426 h 4527226"/>
              <a:gd name="connsiteX22368" fmla="*/ 1162000 w 4239875"/>
              <a:gd name="connsiteY22368" fmla="*/ 3014409 h 4527226"/>
              <a:gd name="connsiteX22369" fmla="*/ 1166332 w 4239875"/>
              <a:gd name="connsiteY22369" fmla="*/ 3016915 h 4527226"/>
              <a:gd name="connsiteX22370" fmla="*/ 1163692 w 4239875"/>
              <a:gd name="connsiteY22370" fmla="*/ 3005880 h 4527226"/>
              <a:gd name="connsiteX22371" fmla="*/ 1169367 w 4239875"/>
              <a:gd name="connsiteY22371" fmla="*/ 3007686 h 4527226"/>
              <a:gd name="connsiteX22372" fmla="*/ 1174564 w 4239875"/>
              <a:gd name="connsiteY22372" fmla="*/ 3007231 h 4527226"/>
              <a:gd name="connsiteX22373" fmla="*/ 1180687 w 4239875"/>
              <a:gd name="connsiteY22373" fmla="*/ 2986181 h 4527226"/>
              <a:gd name="connsiteX22374" fmla="*/ 1195739 w 4239875"/>
              <a:gd name="connsiteY22374" fmla="*/ 2953035 h 4527226"/>
              <a:gd name="connsiteX22375" fmla="*/ 1208673 w 4239875"/>
              <a:gd name="connsiteY22375" fmla="*/ 2955764 h 4527226"/>
              <a:gd name="connsiteX22376" fmla="*/ 1216558 w 4239875"/>
              <a:gd name="connsiteY22376" fmla="*/ 2943181 h 4527226"/>
              <a:gd name="connsiteX22377" fmla="*/ 1235045 w 4239875"/>
              <a:gd name="connsiteY22377" fmla="*/ 2903669 h 4527226"/>
              <a:gd name="connsiteX22378" fmla="*/ 1203472 w 4239875"/>
              <a:gd name="connsiteY22378" fmla="*/ 2907189 h 4527226"/>
              <a:gd name="connsiteX22379" fmla="*/ 1130449 w 4239875"/>
              <a:gd name="connsiteY22379" fmla="*/ 3047668 h 4527226"/>
              <a:gd name="connsiteX22380" fmla="*/ 1091500 w 4239875"/>
              <a:gd name="connsiteY22380" fmla="*/ 3114039 h 4527226"/>
              <a:gd name="connsiteX22381" fmla="*/ 1080115 w 4239875"/>
              <a:gd name="connsiteY22381" fmla="*/ 3131291 h 4527226"/>
              <a:gd name="connsiteX22382" fmla="*/ 1064512 w 4239875"/>
              <a:gd name="connsiteY22382" fmla="*/ 3163604 h 4527226"/>
              <a:gd name="connsiteX22383" fmla="*/ 1065533 w 4239875"/>
              <a:gd name="connsiteY22383" fmla="*/ 3168765 h 4527226"/>
              <a:gd name="connsiteX22384" fmla="*/ 1070328 w 4239875"/>
              <a:gd name="connsiteY22384" fmla="*/ 3177529 h 4527226"/>
              <a:gd name="connsiteX22385" fmla="*/ 1064323 w 4239875"/>
              <a:gd name="connsiteY22385" fmla="*/ 3176209 h 4527226"/>
              <a:gd name="connsiteX22386" fmla="*/ 1059762 w 4239875"/>
              <a:gd name="connsiteY22386" fmla="*/ 3173122 h 4527226"/>
              <a:gd name="connsiteX22387" fmla="*/ 1053922 w 4239875"/>
              <a:gd name="connsiteY22387" fmla="*/ 3184676 h 4527226"/>
              <a:gd name="connsiteX22388" fmla="*/ 1043016 w 4239875"/>
              <a:gd name="connsiteY22388" fmla="*/ 3201799 h 4527226"/>
              <a:gd name="connsiteX22389" fmla="*/ 1039681 w 4239875"/>
              <a:gd name="connsiteY22389" fmla="*/ 3206805 h 4527226"/>
              <a:gd name="connsiteX22390" fmla="*/ 1020806 w 4239875"/>
              <a:gd name="connsiteY22390" fmla="*/ 3240561 h 4527226"/>
              <a:gd name="connsiteX22391" fmla="*/ 1021265 w 4239875"/>
              <a:gd name="connsiteY22391" fmla="*/ 3240829 h 4527226"/>
              <a:gd name="connsiteX22392" fmla="*/ 1020572 w 4239875"/>
              <a:gd name="connsiteY22392" fmla="*/ 3240978 h 4527226"/>
              <a:gd name="connsiteX22393" fmla="*/ 1019679 w 4239875"/>
              <a:gd name="connsiteY22393" fmla="*/ 3242576 h 4527226"/>
              <a:gd name="connsiteX22394" fmla="*/ 1012572 w 4239875"/>
              <a:gd name="connsiteY22394" fmla="*/ 3258253 h 4527226"/>
              <a:gd name="connsiteX22395" fmla="*/ 1019141 w 4239875"/>
              <a:gd name="connsiteY22395" fmla="*/ 3261363 h 4527226"/>
              <a:gd name="connsiteX22396" fmla="*/ 992465 w 4239875"/>
              <a:gd name="connsiteY22396" fmla="*/ 3319184 h 4527226"/>
              <a:gd name="connsiteX22397" fmla="*/ 990427 w 4239875"/>
              <a:gd name="connsiteY22397" fmla="*/ 3314476 h 4527226"/>
              <a:gd name="connsiteX22398" fmla="*/ 985021 w 4239875"/>
              <a:gd name="connsiteY22398" fmla="*/ 3307906 h 4527226"/>
              <a:gd name="connsiteX22399" fmla="*/ 968181 w 4239875"/>
              <a:gd name="connsiteY22399" fmla="*/ 3363369 h 4527226"/>
              <a:gd name="connsiteX22400" fmla="*/ 957729 w 4239875"/>
              <a:gd name="connsiteY22400" fmla="*/ 3394480 h 4527226"/>
              <a:gd name="connsiteX22401" fmla="*/ 951685 w 4239875"/>
              <a:gd name="connsiteY22401" fmla="*/ 3407579 h 4527226"/>
              <a:gd name="connsiteX22402" fmla="*/ 950680 w 4239875"/>
              <a:gd name="connsiteY22402" fmla="*/ 3406848 h 4527226"/>
              <a:gd name="connsiteX22403" fmla="*/ 950592 w 4239875"/>
              <a:gd name="connsiteY22403" fmla="*/ 3407121 h 4527226"/>
              <a:gd name="connsiteX22404" fmla="*/ 948058 w 4239875"/>
              <a:gd name="connsiteY22404" fmla="*/ 3411562 h 4527226"/>
              <a:gd name="connsiteX22405" fmla="*/ 948422 w 4239875"/>
              <a:gd name="connsiteY22405" fmla="*/ 3411711 h 4527226"/>
              <a:gd name="connsiteX22406" fmla="*/ 944177 w 4239875"/>
              <a:gd name="connsiteY22406" fmla="*/ 3418371 h 4527226"/>
              <a:gd name="connsiteX22407" fmla="*/ 943633 w 4239875"/>
              <a:gd name="connsiteY22407" fmla="*/ 3419323 h 4527226"/>
              <a:gd name="connsiteX22408" fmla="*/ 943195 w 4239875"/>
              <a:gd name="connsiteY22408" fmla="*/ 3419195 h 4527226"/>
              <a:gd name="connsiteX22409" fmla="*/ 940296 w 4239875"/>
              <a:gd name="connsiteY22409" fmla="*/ 3420650 h 4527226"/>
              <a:gd name="connsiteX22410" fmla="*/ 935024 w 4239875"/>
              <a:gd name="connsiteY22410" fmla="*/ 3418493 h 4527226"/>
              <a:gd name="connsiteX22411" fmla="*/ 939580 w 4239875"/>
              <a:gd name="connsiteY22411" fmla="*/ 3411346 h 4527226"/>
              <a:gd name="connsiteX22412" fmla="*/ 941295 w 4239875"/>
              <a:gd name="connsiteY22412" fmla="*/ 3410486 h 4527226"/>
              <a:gd name="connsiteX22413" fmla="*/ 941531 w 4239875"/>
              <a:gd name="connsiteY22413" fmla="*/ 3410093 h 4527226"/>
              <a:gd name="connsiteX22414" fmla="*/ 945276 w 4239875"/>
              <a:gd name="connsiteY22414" fmla="*/ 3406014 h 4527226"/>
              <a:gd name="connsiteX22415" fmla="*/ 934488 w 4239875"/>
              <a:gd name="connsiteY22415" fmla="*/ 3398146 h 4527226"/>
              <a:gd name="connsiteX22416" fmla="*/ 932705 w 4239875"/>
              <a:gd name="connsiteY22416" fmla="*/ 3395700 h 4527226"/>
              <a:gd name="connsiteX22417" fmla="*/ 930846 w 4239875"/>
              <a:gd name="connsiteY22417" fmla="*/ 3403777 h 4527226"/>
              <a:gd name="connsiteX22418" fmla="*/ 929098 w 4239875"/>
              <a:gd name="connsiteY22418" fmla="*/ 3394964 h 4527226"/>
              <a:gd name="connsiteX22419" fmla="*/ 931799 w 4239875"/>
              <a:gd name="connsiteY22419" fmla="*/ 3394460 h 4527226"/>
              <a:gd name="connsiteX22420" fmla="*/ 931123 w 4239875"/>
              <a:gd name="connsiteY22420" fmla="*/ 3393535 h 4527226"/>
              <a:gd name="connsiteX22421" fmla="*/ 931579 w 4239875"/>
              <a:gd name="connsiteY22421" fmla="*/ 3388949 h 4527226"/>
              <a:gd name="connsiteX22422" fmla="*/ 929331 w 4239875"/>
              <a:gd name="connsiteY22422" fmla="*/ 3389635 h 4527226"/>
              <a:gd name="connsiteX22423" fmla="*/ 943919 w 4239875"/>
              <a:gd name="connsiteY22423" fmla="*/ 3352549 h 4527226"/>
              <a:gd name="connsiteX22424" fmla="*/ 946782 w 4239875"/>
              <a:gd name="connsiteY22424" fmla="*/ 3353399 h 4527226"/>
              <a:gd name="connsiteX22425" fmla="*/ 948555 w 4239875"/>
              <a:gd name="connsiteY22425" fmla="*/ 3349042 h 4527226"/>
              <a:gd name="connsiteX22426" fmla="*/ 942715 w 4239875"/>
              <a:gd name="connsiteY22426" fmla="*/ 3350795 h 4527226"/>
              <a:gd name="connsiteX22427" fmla="*/ 951234 w 4239875"/>
              <a:gd name="connsiteY22427" fmla="*/ 3333107 h 4527226"/>
              <a:gd name="connsiteX22428" fmla="*/ 953633 w 4239875"/>
              <a:gd name="connsiteY22428" fmla="*/ 3336572 h 4527226"/>
              <a:gd name="connsiteX22429" fmla="*/ 958986 w 4239875"/>
              <a:gd name="connsiteY22429" fmla="*/ 3323422 h 4527226"/>
              <a:gd name="connsiteX22430" fmla="*/ 958779 w 4239875"/>
              <a:gd name="connsiteY22430" fmla="*/ 3323584 h 4527226"/>
              <a:gd name="connsiteX22431" fmla="*/ 951316 w 4239875"/>
              <a:gd name="connsiteY22431" fmla="*/ 3321314 h 4527226"/>
              <a:gd name="connsiteX22432" fmla="*/ 957531 w 4239875"/>
              <a:gd name="connsiteY22432" fmla="*/ 3310336 h 4527226"/>
              <a:gd name="connsiteX22433" fmla="*/ 962720 w 4239875"/>
              <a:gd name="connsiteY22433" fmla="*/ 3306343 h 4527226"/>
              <a:gd name="connsiteX22434" fmla="*/ 965611 w 4239875"/>
              <a:gd name="connsiteY22434" fmla="*/ 3307152 h 4527226"/>
              <a:gd name="connsiteX22435" fmla="*/ 969816 w 4239875"/>
              <a:gd name="connsiteY22435" fmla="*/ 3296822 h 4527226"/>
              <a:gd name="connsiteX22436" fmla="*/ 967193 w 4239875"/>
              <a:gd name="connsiteY22436" fmla="*/ 3298216 h 4527226"/>
              <a:gd name="connsiteX22437" fmla="*/ 962649 w 4239875"/>
              <a:gd name="connsiteY22437" fmla="*/ 3296803 h 4527226"/>
              <a:gd name="connsiteX22438" fmla="*/ 965619 w 4239875"/>
              <a:gd name="connsiteY22438" fmla="*/ 3294968 h 4527226"/>
              <a:gd name="connsiteX22439" fmla="*/ 969822 w 4239875"/>
              <a:gd name="connsiteY22439" fmla="*/ 3296807 h 4527226"/>
              <a:gd name="connsiteX22440" fmla="*/ 974361 w 4239875"/>
              <a:gd name="connsiteY22440" fmla="*/ 3285660 h 4527226"/>
              <a:gd name="connsiteX22441" fmla="*/ 974879 w 4239875"/>
              <a:gd name="connsiteY22441" fmla="*/ 3284389 h 4527226"/>
              <a:gd name="connsiteX22442" fmla="*/ 969267 w 4239875"/>
              <a:gd name="connsiteY22442" fmla="*/ 3278095 h 4527226"/>
              <a:gd name="connsiteX22443" fmla="*/ 982813 w 4239875"/>
              <a:gd name="connsiteY22443" fmla="*/ 3251385 h 4527226"/>
              <a:gd name="connsiteX22444" fmla="*/ 986515 w 4239875"/>
              <a:gd name="connsiteY22444" fmla="*/ 3242900 h 4527226"/>
              <a:gd name="connsiteX22445" fmla="*/ 989751 w 4239875"/>
              <a:gd name="connsiteY22445" fmla="*/ 3240081 h 4527226"/>
              <a:gd name="connsiteX22446" fmla="*/ 992801 w 4239875"/>
              <a:gd name="connsiteY22446" fmla="*/ 3240407 h 4527226"/>
              <a:gd name="connsiteX22447" fmla="*/ 1007271 w 4239875"/>
              <a:gd name="connsiteY22447" fmla="*/ 3204894 h 4527226"/>
              <a:gd name="connsiteX22448" fmla="*/ 1006007 w 4239875"/>
              <a:gd name="connsiteY22448" fmla="*/ 3205978 h 4527226"/>
              <a:gd name="connsiteX22449" fmla="*/ 999990 w 4239875"/>
              <a:gd name="connsiteY22449" fmla="*/ 3209889 h 4527226"/>
              <a:gd name="connsiteX22450" fmla="*/ 1000786 w 4239875"/>
              <a:gd name="connsiteY22450" fmla="*/ 3206248 h 4527226"/>
              <a:gd name="connsiteX22451" fmla="*/ 1005048 w 4239875"/>
              <a:gd name="connsiteY22451" fmla="*/ 3203122 h 4527226"/>
              <a:gd name="connsiteX22452" fmla="*/ 1008349 w 4239875"/>
              <a:gd name="connsiteY22452" fmla="*/ 3202250 h 4527226"/>
              <a:gd name="connsiteX22453" fmla="*/ 1017019 w 4239875"/>
              <a:gd name="connsiteY22453" fmla="*/ 3180974 h 4527226"/>
              <a:gd name="connsiteX22454" fmla="*/ 1014869 w 4239875"/>
              <a:gd name="connsiteY22454" fmla="*/ 3180357 h 4527226"/>
              <a:gd name="connsiteX22455" fmla="*/ 1022893 w 4239875"/>
              <a:gd name="connsiteY22455" fmla="*/ 3166556 h 4527226"/>
              <a:gd name="connsiteX22456" fmla="*/ 1029492 w 4239875"/>
              <a:gd name="connsiteY22456" fmla="*/ 3150363 h 4527226"/>
              <a:gd name="connsiteX22457" fmla="*/ 1029438 w 4239875"/>
              <a:gd name="connsiteY22457" fmla="*/ 3150377 h 4527226"/>
              <a:gd name="connsiteX22458" fmla="*/ 1029670 w 4239875"/>
              <a:gd name="connsiteY22458" fmla="*/ 3149927 h 4527226"/>
              <a:gd name="connsiteX22459" fmla="*/ 1030717 w 4239875"/>
              <a:gd name="connsiteY22459" fmla="*/ 3147354 h 4527226"/>
              <a:gd name="connsiteX22460" fmla="*/ 1089044 w 4239875"/>
              <a:gd name="connsiteY22460" fmla="*/ 3008693 h 4527226"/>
              <a:gd name="connsiteX22461" fmla="*/ 1119567 w 4239875"/>
              <a:gd name="connsiteY22461" fmla="*/ 2939624 h 4527226"/>
              <a:gd name="connsiteX22462" fmla="*/ 1125079 w 4239875"/>
              <a:gd name="connsiteY22462" fmla="*/ 2924303 h 4527226"/>
              <a:gd name="connsiteX22463" fmla="*/ 1127707 w 4239875"/>
              <a:gd name="connsiteY22463" fmla="*/ 2915395 h 4527226"/>
              <a:gd name="connsiteX22464" fmla="*/ 1124031 w 4239875"/>
              <a:gd name="connsiteY22464" fmla="*/ 2915142 h 4527226"/>
              <a:gd name="connsiteX22465" fmla="*/ 1126526 w 4239875"/>
              <a:gd name="connsiteY22465" fmla="*/ 2911864 h 4527226"/>
              <a:gd name="connsiteX22466" fmla="*/ 1128081 w 4239875"/>
              <a:gd name="connsiteY22466" fmla="*/ 2914129 h 4527226"/>
              <a:gd name="connsiteX22467" fmla="*/ 1129782 w 4239875"/>
              <a:gd name="connsiteY22467" fmla="*/ 2908368 h 4527226"/>
              <a:gd name="connsiteX22468" fmla="*/ 1138084 w 4239875"/>
              <a:gd name="connsiteY22468" fmla="*/ 2895500 h 4527226"/>
              <a:gd name="connsiteX22469" fmla="*/ 1135162 w 4239875"/>
              <a:gd name="connsiteY22469" fmla="*/ 2892037 h 4527226"/>
              <a:gd name="connsiteX22470" fmla="*/ 1129528 w 4239875"/>
              <a:gd name="connsiteY22470" fmla="*/ 2900197 h 4527226"/>
              <a:gd name="connsiteX22471" fmla="*/ 1114012 w 4239875"/>
              <a:gd name="connsiteY22471" fmla="*/ 2933532 h 4527226"/>
              <a:gd name="connsiteX22472" fmla="*/ 1092880 w 4239875"/>
              <a:gd name="connsiteY22472" fmla="*/ 2968243 h 4527226"/>
              <a:gd name="connsiteX22473" fmla="*/ 1073797 w 4239875"/>
              <a:gd name="connsiteY22473" fmla="*/ 3001410 h 4527226"/>
              <a:gd name="connsiteX22474" fmla="*/ 1076673 w 4239875"/>
              <a:gd name="connsiteY22474" fmla="*/ 3005132 h 4527226"/>
              <a:gd name="connsiteX22475" fmla="*/ 1074616 w 4239875"/>
              <a:gd name="connsiteY22475" fmla="*/ 3010055 h 4527226"/>
              <a:gd name="connsiteX22476" fmla="*/ 1071611 w 4239875"/>
              <a:gd name="connsiteY22476" fmla="*/ 3005947 h 4527226"/>
              <a:gd name="connsiteX22477" fmla="*/ 1071912 w 4239875"/>
              <a:gd name="connsiteY22477" fmla="*/ 3004992 h 4527226"/>
              <a:gd name="connsiteX22478" fmla="*/ 1064477 w 4239875"/>
              <a:gd name="connsiteY22478" fmla="*/ 3021423 h 4527226"/>
              <a:gd name="connsiteX22479" fmla="*/ 1058012 w 4239875"/>
              <a:gd name="connsiteY22479" fmla="*/ 3040509 h 4527226"/>
              <a:gd name="connsiteX22480" fmla="*/ 1039882 w 4239875"/>
              <a:gd name="connsiteY22480" fmla="*/ 3071000 h 4527226"/>
              <a:gd name="connsiteX22481" fmla="*/ 1027877 w 4239875"/>
              <a:gd name="connsiteY22481" fmla="*/ 3104607 h 4527226"/>
              <a:gd name="connsiteX22482" fmla="*/ 1021758 w 4239875"/>
              <a:gd name="connsiteY22482" fmla="*/ 3125001 h 4527226"/>
              <a:gd name="connsiteX22483" fmla="*/ 1017947 w 4239875"/>
              <a:gd name="connsiteY22483" fmla="*/ 3133007 h 4527226"/>
              <a:gd name="connsiteX22484" fmla="*/ 1019159 w 4239875"/>
              <a:gd name="connsiteY22484" fmla="*/ 3132527 h 4527226"/>
              <a:gd name="connsiteX22485" fmla="*/ 1016594 w 4239875"/>
              <a:gd name="connsiteY22485" fmla="*/ 3140340 h 4527226"/>
              <a:gd name="connsiteX22486" fmla="*/ 1015635 w 4239875"/>
              <a:gd name="connsiteY22486" fmla="*/ 3137864 h 4527226"/>
              <a:gd name="connsiteX22487" fmla="*/ 1012436 w 4239875"/>
              <a:gd name="connsiteY22487" fmla="*/ 3144582 h 4527226"/>
              <a:gd name="connsiteX22488" fmla="*/ 1011894 w 4239875"/>
              <a:gd name="connsiteY22488" fmla="*/ 3145853 h 4527226"/>
              <a:gd name="connsiteX22489" fmla="*/ 1012257 w 4239875"/>
              <a:gd name="connsiteY22489" fmla="*/ 3146010 h 4527226"/>
              <a:gd name="connsiteX22490" fmla="*/ 1011702 w 4239875"/>
              <a:gd name="connsiteY22490" fmla="*/ 3146305 h 4527226"/>
              <a:gd name="connsiteX22491" fmla="*/ 999113 w 4239875"/>
              <a:gd name="connsiteY22491" fmla="*/ 3175873 h 4527226"/>
              <a:gd name="connsiteX22492" fmla="*/ 999072 w 4239875"/>
              <a:gd name="connsiteY22492" fmla="*/ 3175983 h 4527226"/>
              <a:gd name="connsiteX22493" fmla="*/ 999042 w 4239875"/>
              <a:gd name="connsiteY22493" fmla="*/ 3176039 h 4527226"/>
              <a:gd name="connsiteX22494" fmla="*/ 990346 w 4239875"/>
              <a:gd name="connsiteY22494" fmla="*/ 3196459 h 4527226"/>
              <a:gd name="connsiteX22495" fmla="*/ 991248 w 4239875"/>
              <a:gd name="connsiteY22495" fmla="*/ 3201785 h 4527226"/>
              <a:gd name="connsiteX22496" fmla="*/ 994693 w 4239875"/>
              <a:gd name="connsiteY22496" fmla="*/ 3207829 h 4527226"/>
              <a:gd name="connsiteX22497" fmla="*/ 987440 w 4239875"/>
              <a:gd name="connsiteY22497" fmla="*/ 3215742 h 4527226"/>
              <a:gd name="connsiteX22498" fmla="*/ 981336 w 4239875"/>
              <a:gd name="connsiteY22498" fmla="*/ 3217619 h 4527226"/>
              <a:gd name="connsiteX22499" fmla="*/ 977972 w 4239875"/>
              <a:gd name="connsiteY22499" fmla="*/ 3225520 h 4527226"/>
              <a:gd name="connsiteX22500" fmla="*/ 976446 w 4239875"/>
              <a:gd name="connsiteY22500" fmla="*/ 3229280 h 4527226"/>
              <a:gd name="connsiteX22501" fmla="*/ 981175 w 4239875"/>
              <a:gd name="connsiteY22501" fmla="*/ 3230475 h 4527226"/>
              <a:gd name="connsiteX22502" fmla="*/ 975674 w 4239875"/>
              <a:gd name="connsiteY22502" fmla="*/ 3238264 h 4527226"/>
              <a:gd name="connsiteX22503" fmla="*/ 971107 w 4239875"/>
              <a:gd name="connsiteY22503" fmla="*/ 3242444 h 4527226"/>
              <a:gd name="connsiteX22504" fmla="*/ 944145 w 4239875"/>
              <a:gd name="connsiteY22504" fmla="*/ 3308920 h 4527226"/>
              <a:gd name="connsiteX22505" fmla="*/ 936257 w 4239875"/>
              <a:gd name="connsiteY22505" fmla="*/ 3329131 h 4527226"/>
              <a:gd name="connsiteX22506" fmla="*/ 938082 w 4239875"/>
              <a:gd name="connsiteY22506" fmla="*/ 3330299 h 4527226"/>
              <a:gd name="connsiteX22507" fmla="*/ 935812 w 4239875"/>
              <a:gd name="connsiteY22507" fmla="*/ 3330267 h 4527226"/>
              <a:gd name="connsiteX22508" fmla="*/ 926882 w 4239875"/>
              <a:gd name="connsiteY22508" fmla="*/ 3353150 h 4527226"/>
              <a:gd name="connsiteX22509" fmla="*/ 925413 w 4239875"/>
              <a:gd name="connsiteY22509" fmla="*/ 3353383 h 4527226"/>
              <a:gd name="connsiteX22510" fmla="*/ 923733 w 4239875"/>
              <a:gd name="connsiteY22510" fmla="*/ 3356978 h 4527226"/>
              <a:gd name="connsiteX22511" fmla="*/ 924810 w 4239875"/>
              <a:gd name="connsiteY22511" fmla="*/ 3358460 h 4527226"/>
              <a:gd name="connsiteX22512" fmla="*/ 911371 w 4239875"/>
              <a:gd name="connsiteY22512" fmla="*/ 3392888 h 4527226"/>
              <a:gd name="connsiteX22513" fmla="*/ 907130 w 4239875"/>
              <a:gd name="connsiteY22513" fmla="*/ 3403934 h 4527226"/>
              <a:gd name="connsiteX22514" fmla="*/ 907208 w 4239875"/>
              <a:gd name="connsiteY22514" fmla="*/ 3403378 h 4527226"/>
              <a:gd name="connsiteX22515" fmla="*/ 896096 w 4239875"/>
              <a:gd name="connsiteY22515" fmla="*/ 3402349 h 4527226"/>
              <a:gd name="connsiteX22516" fmla="*/ 896016 w 4239875"/>
              <a:gd name="connsiteY22516" fmla="*/ 3402491 h 4527226"/>
              <a:gd name="connsiteX22517" fmla="*/ 895299 w 4239875"/>
              <a:gd name="connsiteY22517" fmla="*/ 3401749 h 4527226"/>
              <a:gd name="connsiteX22518" fmla="*/ 892308 w 4239875"/>
              <a:gd name="connsiteY22518" fmla="*/ 3400120 h 4527226"/>
              <a:gd name="connsiteX22519" fmla="*/ 894051 w 4239875"/>
              <a:gd name="connsiteY22519" fmla="*/ 3403386 h 4527226"/>
              <a:gd name="connsiteX22520" fmla="*/ 895355 w 4239875"/>
              <a:gd name="connsiteY22520" fmla="*/ 3403680 h 4527226"/>
              <a:gd name="connsiteX22521" fmla="*/ 894369 w 4239875"/>
              <a:gd name="connsiteY22521" fmla="*/ 3405450 h 4527226"/>
              <a:gd name="connsiteX22522" fmla="*/ 892511 w 4239875"/>
              <a:gd name="connsiteY22522" fmla="*/ 3407054 h 4527226"/>
              <a:gd name="connsiteX22523" fmla="*/ 890897 w 4239875"/>
              <a:gd name="connsiteY22523" fmla="*/ 3389097 h 4527226"/>
              <a:gd name="connsiteX22524" fmla="*/ 891254 w 4239875"/>
              <a:gd name="connsiteY22524" fmla="*/ 3368920 h 4527226"/>
              <a:gd name="connsiteX22525" fmla="*/ 886238 w 4239875"/>
              <a:gd name="connsiteY22525" fmla="*/ 3391123 h 4527226"/>
              <a:gd name="connsiteX22526" fmla="*/ 880116 w 4239875"/>
              <a:gd name="connsiteY22526" fmla="*/ 3423327 h 4527226"/>
              <a:gd name="connsiteX22527" fmla="*/ 891230 w 4239875"/>
              <a:gd name="connsiteY22527" fmla="*/ 3435510 h 4527226"/>
              <a:gd name="connsiteX22528" fmla="*/ 894457 w 4239875"/>
              <a:gd name="connsiteY22528" fmla="*/ 3449120 h 4527226"/>
              <a:gd name="connsiteX22529" fmla="*/ 894298 w 4239875"/>
              <a:gd name="connsiteY22529" fmla="*/ 3449851 h 4527226"/>
              <a:gd name="connsiteX22530" fmla="*/ 889337 w 4239875"/>
              <a:gd name="connsiteY22530" fmla="*/ 3452205 h 4527226"/>
              <a:gd name="connsiteX22531" fmla="*/ 888919 w 4239875"/>
              <a:gd name="connsiteY22531" fmla="*/ 3451357 h 4527226"/>
              <a:gd name="connsiteX22532" fmla="*/ 865274 w 4239875"/>
              <a:gd name="connsiteY22532" fmla="*/ 3512936 h 4527226"/>
              <a:gd name="connsiteX22533" fmla="*/ 861212 w 4239875"/>
              <a:gd name="connsiteY22533" fmla="*/ 3523511 h 4527226"/>
              <a:gd name="connsiteX22534" fmla="*/ 859067 w 4239875"/>
              <a:gd name="connsiteY22534" fmla="*/ 3523207 h 4527226"/>
              <a:gd name="connsiteX22535" fmla="*/ 855064 w 4239875"/>
              <a:gd name="connsiteY22535" fmla="*/ 3529589 h 4527226"/>
              <a:gd name="connsiteX22536" fmla="*/ 858511 w 4239875"/>
              <a:gd name="connsiteY22536" fmla="*/ 3530547 h 4527226"/>
              <a:gd name="connsiteX22537" fmla="*/ 854072 w 4239875"/>
              <a:gd name="connsiteY22537" fmla="*/ 3542108 h 4527226"/>
              <a:gd name="connsiteX22538" fmla="*/ 832362 w 4239875"/>
              <a:gd name="connsiteY22538" fmla="*/ 3548383 h 4527226"/>
              <a:gd name="connsiteX22539" fmla="*/ 831341 w 4239875"/>
              <a:gd name="connsiteY22539" fmla="*/ 3480956 h 4527226"/>
              <a:gd name="connsiteX22540" fmla="*/ 831355 w 4239875"/>
              <a:gd name="connsiteY22540" fmla="*/ 3445627 h 4527226"/>
              <a:gd name="connsiteX22541" fmla="*/ 831653 w 4239875"/>
              <a:gd name="connsiteY22541" fmla="*/ 3433804 h 4527226"/>
              <a:gd name="connsiteX22542" fmla="*/ 832689 w 4239875"/>
              <a:gd name="connsiteY22542" fmla="*/ 3430550 h 4527226"/>
              <a:gd name="connsiteX22543" fmla="*/ 834123 w 4239875"/>
              <a:gd name="connsiteY22543" fmla="*/ 3430058 h 4527226"/>
              <a:gd name="connsiteX22544" fmla="*/ 833144 w 4239875"/>
              <a:gd name="connsiteY22544" fmla="*/ 3429123 h 4527226"/>
              <a:gd name="connsiteX22545" fmla="*/ 835157 w 4239875"/>
              <a:gd name="connsiteY22545" fmla="*/ 3422792 h 4527226"/>
              <a:gd name="connsiteX22546" fmla="*/ 848771 w 4239875"/>
              <a:gd name="connsiteY22546" fmla="*/ 3442464 h 4527226"/>
              <a:gd name="connsiteX22547" fmla="*/ 864009 w 4239875"/>
              <a:gd name="connsiteY22547" fmla="*/ 3433612 h 4527226"/>
              <a:gd name="connsiteX22548" fmla="*/ 848062 w 4239875"/>
              <a:gd name="connsiteY22548" fmla="*/ 3421464 h 4527226"/>
              <a:gd name="connsiteX22549" fmla="*/ 861685 w 4239875"/>
              <a:gd name="connsiteY22549" fmla="*/ 3416961 h 4527226"/>
              <a:gd name="connsiteX22550" fmla="*/ 864592 w 4239875"/>
              <a:gd name="connsiteY22550" fmla="*/ 3395305 h 4527226"/>
              <a:gd name="connsiteX22551" fmla="*/ 855012 w 4239875"/>
              <a:gd name="connsiteY22551" fmla="*/ 3390753 h 4527226"/>
              <a:gd name="connsiteX22552" fmla="*/ 854060 w 4239875"/>
              <a:gd name="connsiteY22552" fmla="*/ 3387571 h 4527226"/>
              <a:gd name="connsiteX22553" fmla="*/ 852554 w 4239875"/>
              <a:gd name="connsiteY22553" fmla="*/ 3382531 h 4527226"/>
              <a:gd name="connsiteX22554" fmla="*/ 856174 w 4239875"/>
              <a:gd name="connsiteY22554" fmla="*/ 3376738 h 4527226"/>
              <a:gd name="connsiteX22555" fmla="*/ 861703 w 4239875"/>
              <a:gd name="connsiteY22555" fmla="*/ 3380381 h 4527226"/>
              <a:gd name="connsiteX22556" fmla="*/ 864093 w 4239875"/>
              <a:gd name="connsiteY22556" fmla="*/ 3380110 h 4527226"/>
              <a:gd name="connsiteX22557" fmla="*/ 860227 w 4239875"/>
              <a:gd name="connsiteY22557" fmla="*/ 3384308 h 4527226"/>
              <a:gd name="connsiteX22558" fmla="*/ 859216 w 4239875"/>
              <a:gd name="connsiteY22558" fmla="*/ 3391211 h 4527226"/>
              <a:gd name="connsiteX22559" fmla="*/ 870041 w 4239875"/>
              <a:gd name="connsiteY22559" fmla="*/ 3380624 h 4527226"/>
              <a:gd name="connsiteX22560" fmla="*/ 870204 w 4239875"/>
              <a:gd name="connsiteY22560" fmla="*/ 3379493 h 4527226"/>
              <a:gd name="connsiteX22561" fmla="*/ 873845 w 4239875"/>
              <a:gd name="connsiteY22561" fmla="*/ 3379174 h 4527226"/>
              <a:gd name="connsiteX22562" fmla="*/ 881619 w 4239875"/>
              <a:gd name="connsiteY22562" fmla="*/ 3385096 h 4527226"/>
              <a:gd name="connsiteX22563" fmla="*/ 874450 w 4239875"/>
              <a:gd name="connsiteY22563" fmla="*/ 3370340 h 4527226"/>
              <a:gd name="connsiteX22564" fmla="*/ 882722 w 4239875"/>
              <a:gd name="connsiteY22564" fmla="*/ 3341633 h 4527226"/>
              <a:gd name="connsiteX22565" fmla="*/ 892194 w 4239875"/>
              <a:gd name="connsiteY22565" fmla="*/ 3316010 h 4527226"/>
              <a:gd name="connsiteX22566" fmla="*/ 905151 w 4239875"/>
              <a:gd name="connsiteY22566" fmla="*/ 3280958 h 4527226"/>
              <a:gd name="connsiteX22567" fmla="*/ 914496 w 4239875"/>
              <a:gd name="connsiteY22567" fmla="*/ 3258497 h 4527226"/>
              <a:gd name="connsiteX22568" fmla="*/ 916026 w 4239875"/>
              <a:gd name="connsiteY22568" fmla="*/ 3256613 h 4527226"/>
              <a:gd name="connsiteX22569" fmla="*/ 915307 w 4239875"/>
              <a:gd name="connsiteY22569" fmla="*/ 3256551 h 4527226"/>
              <a:gd name="connsiteX22570" fmla="*/ 955951 w 4239875"/>
              <a:gd name="connsiteY22570" fmla="*/ 3158869 h 4527226"/>
              <a:gd name="connsiteX22571" fmla="*/ 951618 w 4239875"/>
              <a:gd name="connsiteY22571" fmla="*/ 3157310 h 4527226"/>
              <a:gd name="connsiteX22572" fmla="*/ 947947 w 4239875"/>
              <a:gd name="connsiteY22572" fmla="*/ 3158285 h 4527226"/>
              <a:gd name="connsiteX22573" fmla="*/ 939408 w 4239875"/>
              <a:gd name="connsiteY22573" fmla="*/ 3169494 h 4527226"/>
              <a:gd name="connsiteX22574" fmla="*/ 935966 w 4239875"/>
              <a:gd name="connsiteY22574" fmla="*/ 3155106 h 4527226"/>
              <a:gd name="connsiteX22575" fmla="*/ 940355 w 4239875"/>
              <a:gd name="connsiteY22575" fmla="*/ 3148360 h 4527226"/>
              <a:gd name="connsiteX22576" fmla="*/ 939798 w 4239875"/>
              <a:gd name="connsiteY22576" fmla="*/ 3148556 h 4527226"/>
              <a:gd name="connsiteX22577" fmla="*/ 932070 w 4239875"/>
              <a:gd name="connsiteY22577" fmla="*/ 3152814 h 4527226"/>
              <a:gd name="connsiteX22578" fmla="*/ 936759 w 4239875"/>
              <a:gd name="connsiteY22578" fmla="*/ 3140173 h 4527226"/>
              <a:gd name="connsiteX22579" fmla="*/ 929154 w 4239875"/>
              <a:gd name="connsiteY22579" fmla="*/ 3150155 h 4527226"/>
              <a:gd name="connsiteX22580" fmla="*/ 930319 w 4239875"/>
              <a:gd name="connsiteY22580" fmla="*/ 3126050 h 4527226"/>
              <a:gd name="connsiteX22581" fmla="*/ 943208 w 4239875"/>
              <a:gd name="connsiteY22581" fmla="*/ 3128071 h 4527226"/>
              <a:gd name="connsiteX22582" fmla="*/ 947590 w 4239875"/>
              <a:gd name="connsiteY22582" fmla="*/ 3121231 h 4527226"/>
              <a:gd name="connsiteX22583" fmla="*/ 945716 w 4239875"/>
              <a:gd name="connsiteY22583" fmla="*/ 3134899 h 4527226"/>
              <a:gd name="connsiteX22584" fmla="*/ 948965 w 4239875"/>
              <a:gd name="connsiteY22584" fmla="*/ 3135113 h 4527226"/>
              <a:gd name="connsiteX22585" fmla="*/ 958747 w 4239875"/>
              <a:gd name="connsiteY22585" fmla="*/ 3120046 h 4527226"/>
              <a:gd name="connsiteX22586" fmla="*/ 973258 w 4239875"/>
              <a:gd name="connsiteY22586" fmla="*/ 3097562 h 4527226"/>
              <a:gd name="connsiteX22587" fmla="*/ 965473 w 4239875"/>
              <a:gd name="connsiteY22587" fmla="*/ 3120500 h 4527226"/>
              <a:gd name="connsiteX22588" fmla="*/ 974440 w 4239875"/>
              <a:gd name="connsiteY22588" fmla="*/ 3102623 h 4527226"/>
              <a:gd name="connsiteX22589" fmla="*/ 985908 w 4239875"/>
              <a:gd name="connsiteY22589" fmla="*/ 3079761 h 4527226"/>
              <a:gd name="connsiteX22590" fmla="*/ 995948 w 4239875"/>
              <a:gd name="connsiteY22590" fmla="*/ 3060185 h 4527226"/>
              <a:gd name="connsiteX22591" fmla="*/ 995029 w 4239875"/>
              <a:gd name="connsiteY22591" fmla="*/ 3060569 h 4527226"/>
              <a:gd name="connsiteX22592" fmla="*/ 990521 w 4239875"/>
              <a:gd name="connsiteY22592" fmla="*/ 3058500 h 4527226"/>
              <a:gd name="connsiteX22593" fmla="*/ 993580 w 4239875"/>
              <a:gd name="connsiteY22593" fmla="*/ 3056732 h 4527226"/>
              <a:gd name="connsiteX22594" fmla="*/ 996895 w 4239875"/>
              <a:gd name="connsiteY22594" fmla="*/ 3058337 h 4527226"/>
              <a:gd name="connsiteX22595" fmla="*/ 1003871 w 4239875"/>
              <a:gd name="connsiteY22595" fmla="*/ 3044738 h 4527226"/>
              <a:gd name="connsiteX22596" fmla="*/ 996075 w 4239875"/>
              <a:gd name="connsiteY22596" fmla="*/ 3052615 h 4527226"/>
              <a:gd name="connsiteX22597" fmla="*/ 990281 w 4239875"/>
              <a:gd name="connsiteY22597" fmla="*/ 3038579 h 4527226"/>
              <a:gd name="connsiteX22598" fmla="*/ 989500 w 4239875"/>
              <a:gd name="connsiteY22598" fmla="*/ 3039606 h 4527226"/>
              <a:gd name="connsiteX22599" fmla="*/ 982214 w 4239875"/>
              <a:gd name="connsiteY22599" fmla="*/ 3049168 h 4527226"/>
              <a:gd name="connsiteX22600" fmla="*/ 985652 w 4239875"/>
              <a:gd name="connsiteY22600" fmla="*/ 3054676 h 4527226"/>
              <a:gd name="connsiteX22601" fmla="*/ 971941 w 4239875"/>
              <a:gd name="connsiteY22601" fmla="*/ 3050093 h 4527226"/>
              <a:gd name="connsiteX22602" fmla="*/ 975216 w 4239875"/>
              <a:gd name="connsiteY22602" fmla="*/ 3049058 h 4527226"/>
              <a:gd name="connsiteX22603" fmla="*/ 974343 w 4239875"/>
              <a:gd name="connsiteY22603" fmla="*/ 3048393 h 4527226"/>
              <a:gd name="connsiteX22604" fmla="*/ 980580 w 4239875"/>
              <a:gd name="connsiteY22604" fmla="*/ 3040206 h 4527226"/>
              <a:gd name="connsiteX22605" fmla="*/ 989342 w 4239875"/>
              <a:gd name="connsiteY22605" fmla="*/ 3028703 h 4527226"/>
              <a:gd name="connsiteX22606" fmla="*/ 990570 w 4239875"/>
              <a:gd name="connsiteY22606" fmla="*/ 3029638 h 4527226"/>
              <a:gd name="connsiteX22607" fmla="*/ 993151 w 4239875"/>
              <a:gd name="connsiteY22607" fmla="*/ 3024377 h 4527226"/>
              <a:gd name="connsiteX22608" fmla="*/ 995832 w 4239875"/>
              <a:gd name="connsiteY22608" fmla="*/ 3023495 h 4527226"/>
              <a:gd name="connsiteX22609" fmla="*/ 1003924 w 4239875"/>
              <a:gd name="connsiteY22609" fmla="*/ 3028441 h 4527226"/>
              <a:gd name="connsiteX22610" fmla="*/ 1008793 w 4239875"/>
              <a:gd name="connsiteY22610" fmla="*/ 3035141 h 4527226"/>
              <a:gd name="connsiteX22611" fmla="*/ 1009987 w 4239875"/>
              <a:gd name="connsiteY22611" fmla="*/ 3032813 h 4527226"/>
              <a:gd name="connsiteX22612" fmla="*/ 1034201 w 4239875"/>
              <a:gd name="connsiteY22612" fmla="*/ 2987363 h 4527226"/>
              <a:gd name="connsiteX22613" fmla="*/ 1041933 w 4239875"/>
              <a:gd name="connsiteY22613" fmla="*/ 2966105 h 4527226"/>
              <a:gd name="connsiteX22614" fmla="*/ 1042234 w 4239875"/>
              <a:gd name="connsiteY22614" fmla="*/ 2965073 h 4527226"/>
              <a:gd name="connsiteX22615" fmla="*/ 1034252 w 4239875"/>
              <a:gd name="connsiteY22615" fmla="*/ 2978415 h 4527226"/>
              <a:gd name="connsiteX22616" fmla="*/ 1018686 w 4239875"/>
              <a:gd name="connsiteY22616" fmla="*/ 3006397 h 4527226"/>
              <a:gd name="connsiteX22617" fmla="*/ 1025283 w 4239875"/>
              <a:gd name="connsiteY22617" fmla="*/ 2984318 h 4527226"/>
              <a:gd name="connsiteX22618" fmla="*/ 1028794 w 4239875"/>
              <a:gd name="connsiteY22618" fmla="*/ 2975237 h 4527226"/>
              <a:gd name="connsiteX22619" fmla="*/ 1025330 w 4239875"/>
              <a:gd name="connsiteY22619" fmla="*/ 2972598 h 4527226"/>
              <a:gd name="connsiteX22620" fmla="*/ 1025032 w 4239875"/>
              <a:gd name="connsiteY22620" fmla="*/ 2974483 h 4527226"/>
              <a:gd name="connsiteX22621" fmla="*/ 1019711 w 4239875"/>
              <a:gd name="connsiteY22621" fmla="*/ 2980489 h 4527226"/>
              <a:gd name="connsiteX22622" fmla="*/ 1016691 w 4239875"/>
              <a:gd name="connsiteY22622" fmla="*/ 2972154 h 4527226"/>
              <a:gd name="connsiteX22623" fmla="*/ 1019978 w 4239875"/>
              <a:gd name="connsiteY22623" fmla="*/ 2968522 h 4527226"/>
              <a:gd name="connsiteX22624" fmla="*/ 1013702 w 4239875"/>
              <a:gd name="connsiteY22624" fmla="*/ 2963741 h 4527226"/>
              <a:gd name="connsiteX22625" fmla="*/ 1033382 w 4239875"/>
              <a:gd name="connsiteY22625" fmla="*/ 2966977 h 4527226"/>
              <a:gd name="connsiteX22626" fmla="*/ 1028812 w 4239875"/>
              <a:gd name="connsiteY22626" fmla="*/ 2955413 h 4527226"/>
              <a:gd name="connsiteX22627" fmla="*/ 1019692 w 4239875"/>
              <a:gd name="connsiteY22627" fmla="*/ 2950167 h 4527226"/>
              <a:gd name="connsiteX22628" fmla="*/ 998863 w 4239875"/>
              <a:gd name="connsiteY22628" fmla="*/ 2980577 h 4527226"/>
              <a:gd name="connsiteX22629" fmla="*/ 1009284 w 4239875"/>
              <a:gd name="connsiteY22629" fmla="*/ 2953510 h 4527226"/>
              <a:gd name="connsiteX22630" fmla="*/ 1018782 w 4239875"/>
              <a:gd name="connsiteY22630" fmla="*/ 2936581 h 4527226"/>
              <a:gd name="connsiteX22631" fmla="*/ 1022037 w 4239875"/>
              <a:gd name="connsiteY22631" fmla="*/ 2918923 h 4527226"/>
              <a:gd name="connsiteX22632" fmla="*/ 1032073 w 4239875"/>
              <a:gd name="connsiteY22632" fmla="*/ 2907980 h 4527226"/>
              <a:gd name="connsiteX22633" fmla="*/ 1037628 w 4239875"/>
              <a:gd name="connsiteY22633" fmla="*/ 2891764 h 4527226"/>
              <a:gd name="connsiteX22634" fmla="*/ 1058087 w 4239875"/>
              <a:gd name="connsiteY22634" fmla="*/ 2863047 h 4527226"/>
              <a:gd name="connsiteX22635" fmla="*/ 1102868 w 4239875"/>
              <a:gd name="connsiteY22635" fmla="*/ 2803727 h 4527226"/>
              <a:gd name="connsiteX22636" fmla="*/ 1100188 w 4239875"/>
              <a:gd name="connsiteY22636" fmla="*/ 2803895 h 4527226"/>
              <a:gd name="connsiteX22637" fmla="*/ 1093627 w 4239875"/>
              <a:gd name="connsiteY22637" fmla="*/ 2806089 h 4527226"/>
              <a:gd name="connsiteX22638" fmla="*/ 1089652 w 4239875"/>
              <a:gd name="connsiteY22638" fmla="*/ 2805296 h 4527226"/>
              <a:gd name="connsiteX22639" fmla="*/ 1083821 w 4239875"/>
              <a:gd name="connsiteY22639" fmla="*/ 2814109 h 4527226"/>
              <a:gd name="connsiteX22640" fmla="*/ 1085501 w 4239875"/>
              <a:gd name="connsiteY22640" fmla="*/ 2815387 h 4527226"/>
              <a:gd name="connsiteX22641" fmla="*/ 1080515 w 4239875"/>
              <a:gd name="connsiteY22641" fmla="*/ 2819107 h 4527226"/>
              <a:gd name="connsiteX22642" fmla="*/ 1064368 w 4239875"/>
              <a:gd name="connsiteY22642" fmla="*/ 2843518 h 4527226"/>
              <a:gd name="connsiteX22643" fmla="*/ 1043364 w 4239875"/>
              <a:gd name="connsiteY22643" fmla="*/ 2875557 h 4527226"/>
              <a:gd name="connsiteX22644" fmla="*/ 1032038 w 4239875"/>
              <a:gd name="connsiteY22644" fmla="*/ 2892655 h 4527226"/>
              <a:gd name="connsiteX22645" fmla="*/ 1030941 w 4239875"/>
              <a:gd name="connsiteY22645" fmla="*/ 2894868 h 4527226"/>
              <a:gd name="connsiteX22646" fmla="*/ 1034072 w 4239875"/>
              <a:gd name="connsiteY22646" fmla="*/ 2897044 h 4527226"/>
              <a:gd name="connsiteX22647" fmla="*/ 1031617 w 4239875"/>
              <a:gd name="connsiteY22647" fmla="*/ 2899356 h 4527226"/>
              <a:gd name="connsiteX22648" fmla="*/ 1030635 w 4239875"/>
              <a:gd name="connsiteY22648" fmla="*/ 2895483 h 4527226"/>
              <a:gd name="connsiteX22649" fmla="*/ 1030133 w 4239875"/>
              <a:gd name="connsiteY22649" fmla="*/ 2896493 h 4527226"/>
              <a:gd name="connsiteX22650" fmla="*/ 1026303 w 4239875"/>
              <a:gd name="connsiteY22650" fmla="*/ 2908741 h 4527226"/>
              <a:gd name="connsiteX22651" fmla="*/ 996627 w 4239875"/>
              <a:gd name="connsiteY22651" fmla="*/ 2955894 h 4527226"/>
              <a:gd name="connsiteX22652" fmla="*/ 983881 w 4239875"/>
              <a:gd name="connsiteY22652" fmla="*/ 2976148 h 4527226"/>
              <a:gd name="connsiteX22653" fmla="*/ 976577 w 4239875"/>
              <a:gd name="connsiteY22653" fmla="*/ 2989701 h 4527226"/>
              <a:gd name="connsiteX22654" fmla="*/ 975468 w 4239875"/>
              <a:gd name="connsiteY22654" fmla="*/ 2997184 h 4527226"/>
              <a:gd name="connsiteX22655" fmla="*/ 974030 w 4239875"/>
              <a:gd name="connsiteY22655" fmla="*/ 3006878 h 4527226"/>
              <a:gd name="connsiteX22656" fmla="*/ 953394 w 4239875"/>
              <a:gd name="connsiteY22656" fmla="*/ 3048701 h 4527226"/>
              <a:gd name="connsiteX22657" fmla="*/ 952196 w 4239875"/>
              <a:gd name="connsiteY22657" fmla="*/ 3050909 h 4527226"/>
              <a:gd name="connsiteX22658" fmla="*/ 956700 w 4239875"/>
              <a:gd name="connsiteY22658" fmla="*/ 3055631 h 4527226"/>
              <a:gd name="connsiteX22659" fmla="*/ 956567 w 4239875"/>
              <a:gd name="connsiteY22659" fmla="*/ 3059937 h 4527226"/>
              <a:gd name="connsiteX22660" fmla="*/ 958724 w 4239875"/>
              <a:gd name="connsiteY22660" fmla="*/ 3059017 h 4527226"/>
              <a:gd name="connsiteX22661" fmla="*/ 963266 w 4239875"/>
              <a:gd name="connsiteY22661" fmla="*/ 3061110 h 4527226"/>
              <a:gd name="connsiteX22662" fmla="*/ 959817 w 4239875"/>
              <a:gd name="connsiteY22662" fmla="*/ 3062582 h 4527226"/>
              <a:gd name="connsiteX22663" fmla="*/ 956533 w 4239875"/>
              <a:gd name="connsiteY22663" fmla="*/ 3061069 h 4527226"/>
              <a:gd name="connsiteX22664" fmla="*/ 956477 w 4239875"/>
              <a:gd name="connsiteY22664" fmla="*/ 3062897 h 4527226"/>
              <a:gd name="connsiteX22665" fmla="*/ 945868 w 4239875"/>
              <a:gd name="connsiteY22665" fmla="*/ 3065665 h 4527226"/>
              <a:gd name="connsiteX22666" fmla="*/ 948482 w 4239875"/>
              <a:gd name="connsiteY22666" fmla="*/ 3060838 h 4527226"/>
              <a:gd name="connsiteX22667" fmla="*/ 947720 w 4239875"/>
              <a:gd name="connsiteY22667" fmla="*/ 3059144 h 4527226"/>
              <a:gd name="connsiteX22668" fmla="*/ 937430 w 4239875"/>
              <a:gd name="connsiteY22668" fmla="*/ 3078081 h 4527226"/>
              <a:gd name="connsiteX22669" fmla="*/ 942105 w 4239875"/>
              <a:gd name="connsiteY22669" fmla="*/ 3079533 h 4527226"/>
              <a:gd name="connsiteX22670" fmla="*/ 943180 w 4239875"/>
              <a:gd name="connsiteY22670" fmla="*/ 3069195 h 4527226"/>
              <a:gd name="connsiteX22671" fmla="*/ 952683 w 4239875"/>
              <a:gd name="connsiteY22671" fmla="*/ 3076434 h 4527226"/>
              <a:gd name="connsiteX22672" fmla="*/ 937264 w 4239875"/>
              <a:gd name="connsiteY22672" fmla="*/ 3092584 h 4527226"/>
              <a:gd name="connsiteX22673" fmla="*/ 934573 w 4239875"/>
              <a:gd name="connsiteY22673" fmla="*/ 3084955 h 4527226"/>
              <a:gd name="connsiteX22674" fmla="*/ 931506 w 4239875"/>
              <a:gd name="connsiteY22674" fmla="*/ 3088984 h 4527226"/>
              <a:gd name="connsiteX22675" fmla="*/ 931280 w 4239875"/>
              <a:gd name="connsiteY22675" fmla="*/ 3089399 h 4527226"/>
              <a:gd name="connsiteX22676" fmla="*/ 918587 w 4239875"/>
              <a:gd name="connsiteY22676" fmla="*/ 3114226 h 4527226"/>
              <a:gd name="connsiteX22677" fmla="*/ 922355 w 4239875"/>
              <a:gd name="connsiteY22677" fmla="*/ 3116248 h 4527226"/>
              <a:gd name="connsiteX22678" fmla="*/ 903348 w 4239875"/>
              <a:gd name="connsiteY22678" fmla="*/ 3144209 h 4527226"/>
              <a:gd name="connsiteX22679" fmla="*/ 900454 w 4239875"/>
              <a:gd name="connsiteY22679" fmla="*/ 3149942 h 4527226"/>
              <a:gd name="connsiteX22680" fmla="*/ 894386 w 4239875"/>
              <a:gd name="connsiteY22680" fmla="*/ 3157394 h 4527226"/>
              <a:gd name="connsiteX22681" fmla="*/ 894177 w 4239875"/>
              <a:gd name="connsiteY22681" fmla="*/ 3157702 h 4527226"/>
              <a:gd name="connsiteX22682" fmla="*/ 902245 w 4239875"/>
              <a:gd name="connsiteY22682" fmla="*/ 3158270 h 4527226"/>
              <a:gd name="connsiteX22683" fmla="*/ 897546 w 4239875"/>
              <a:gd name="connsiteY22683" fmla="*/ 3170941 h 4527226"/>
              <a:gd name="connsiteX22684" fmla="*/ 900019 w 4239875"/>
              <a:gd name="connsiteY22684" fmla="*/ 3172825 h 4527226"/>
              <a:gd name="connsiteX22685" fmla="*/ 900408 w 4239875"/>
              <a:gd name="connsiteY22685" fmla="*/ 3179007 h 4527226"/>
              <a:gd name="connsiteX22686" fmla="*/ 896529 w 4239875"/>
              <a:gd name="connsiteY22686" fmla="*/ 3186841 h 4527226"/>
              <a:gd name="connsiteX22687" fmla="*/ 892997 w 4239875"/>
              <a:gd name="connsiteY22687" fmla="*/ 3192524 h 4527226"/>
              <a:gd name="connsiteX22688" fmla="*/ 889598 w 4239875"/>
              <a:gd name="connsiteY22688" fmla="*/ 3199447 h 4527226"/>
              <a:gd name="connsiteX22689" fmla="*/ 881950 w 4239875"/>
              <a:gd name="connsiteY22689" fmla="*/ 3216425 h 4527226"/>
              <a:gd name="connsiteX22690" fmla="*/ 875725 w 4239875"/>
              <a:gd name="connsiteY22690" fmla="*/ 3231190 h 4527226"/>
              <a:gd name="connsiteX22691" fmla="*/ 876381 w 4239875"/>
              <a:gd name="connsiteY22691" fmla="*/ 3220954 h 4527226"/>
              <a:gd name="connsiteX22692" fmla="*/ 864959 w 4239875"/>
              <a:gd name="connsiteY22692" fmla="*/ 3244744 h 4527226"/>
              <a:gd name="connsiteX22693" fmla="*/ 870295 w 4239875"/>
              <a:gd name="connsiteY22693" fmla="*/ 3244078 h 4527226"/>
              <a:gd name="connsiteX22694" fmla="*/ 868960 w 4239875"/>
              <a:gd name="connsiteY22694" fmla="*/ 3247336 h 4527226"/>
              <a:gd name="connsiteX22695" fmla="*/ 863587 w 4239875"/>
              <a:gd name="connsiteY22695" fmla="*/ 3245430 h 4527226"/>
              <a:gd name="connsiteX22696" fmla="*/ 855926 w 4239875"/>
              <a:gd name="connsiteY22696" fmla="*/ 3242384 h 4527226"/>
              <a:gd name="connsiteX22697" fmla="*/ 853409 w 4239875"/>
              <a:gd name="connsiteY22697" fmla="*/ 3243155 h 4527226"/>
              <a:gd name="connsiteX22698" fmla="*/ 854224 w 4239875"/>
              <a:gd name="connsiteY22698" fmla="*/ 3239857 h 4527226"/>
              <a:gd name="connsiteX22699" fmla="*/ 849305 w 4239875"/>
              <a:gd name="connsiteY22699" fmla="*/ 3243124 h 4527226"/>
              <a:gd name="connsiteX22700" fmla="*/ 849203 w 4239875"/>
              <a:gd name="connsiteY22700" fmla="*/ 3244686 h 4527226"/>
              <a:gd name="connsiteX22701" fmla="*/ 845350 w 4239875"/>
              <a:gd name="connsiteY22701" fmla="*/ 3247348 h 4527226"/>
              <a:gd name="connsiteX22702" fmla="*/ 842843 w 4239875"/>
              <a:gd name="connsiteY22702" fmla="*/ 3241718 h 4527226"/>
              <a:gd name="connsiteX22703" fmla="*/ 838900 w 4239875"/>
              <a:gd name="connsiteY22703" fmla="*/ 3242434 h 4527226"/>
              <a:gd name="connsiteX22704" fmla="*/ 837874 w 4239875"/>
              <a:gd name="connsiteY22704" fmla="*/ 3241540 h 4527226"/>
              <a:gd name="connsiteX22705" fmla="*/ 838355 w 4239875"/>
              <a:gd name="connsiteY22705" fmla="*/ 3241415 h 4527226"/>
              <a:gd name="connsiteX22706" fmla="*/ 840088 w 4239875"/>
              <a:gd name="connsiteY22706" fmla="*/ 3237216 h 4527226"/>
              <a:gd name="connsiteX22707" fmla="*/ 840299 w 4239875"/>
              <a:gd name="connsiteY22707" fmla="*/ 3238252 h 4527226"/>
              <a:gd name="connsiteX22708" fmla="*/ 843039 w 4239875"/>
              <a:gd name="connsiteY22708" fmla="*/ 3232469 h 4527226"/>
              <a:gd name="connsiteX22709" fmla="*/ 841498 w 4239875"/>
              <a:gd name="connsiteY22709" fmla="*/ 3233797 h 4527226"/>
              <a:gd name="connsiteX22710" fmla="*/ 849474 w 4239875"/>
              <a:gd name="connsiteY22710" fmla="*/ 3214458 h 4527226"/>
              <a:gd name="connsiteX22711" fmla="*/ 844125 w 4239875"/>
              <a:gd name="connsiteY22711" fmla="*/ 3210385 h 4527226"/>
              <a:gd name="connsiteX22712" fmla="*/ 849573 w 4239875"/>
              <a:gd name="connsiteY22712" fmla="*/ 3210581 h 4527226"/>
              <a:gd name="connsiteX22713" fmla="*/ 850699 w 4239875"/>
              <a:gd name="connsiteY22713" fmla="*/ 3211485 h 4527226"/>
              <a:gd name="connsiteX22714" fmla="*/ 871831 w 4239875"/>
              <a:gd name="connsiteY22714" fmla="*/ 3160252 h 4527226"/>
              <a:gd name="connsiteX22715" fmla="*/ 865229 w 4239875"/>
              <a:gd name="connsiteY22715" fmla="*/ 3171586 h 4527226"/>
              <a:gd name="connsiteX22716" fmla="*/ 855671 w 4239875"/>
              <a:gd name="connsiteY22716" fmla="*/ 3164306 h 4527226"/>
              <a:gd name="connsiteX22717" fmla="*/ 868413 w 4239875"/>
              <a:gd name="connsiteY22717" fmla="*/ 3152536 h 4527226"/>
              <a:gd name="connsiteX22718" fmla="*/ 875270 w 4239875"/>
              <a:gd name="connsiteY22718" fmla="*/ 3152832 h 4527226"/>
              <a:gd name="connsiteX22719" fmla="*/ 882077 w 4239875"/>
              <a:gd name="connsiteY22719" fmla="*/ 3139664 h 4527226"/>
              <a:gd name="connsiteX22720" fmla="*/ 883622 w 4239875"/>
              <a:gd name="connsiteY22720" fmla="*/ 3138871 h 4527226"/>
              <a:gd name="connsiteX22721" fmla="*/ 884387 w 4239875"/>
              <a:gd name="connsiteY22721" fmla="*/ 3135198 h 4527226"/>
              <a:gd name="connsiteX22722" fmla="*/ 884758 w 4239875"/>
              <a:gd name="connsiteY22722" fmla="*/ 3134479 h 4527226"/>
              <a:gd name="connsiteX22723" fmla="*/ 883684 w 4239875"/>
              <a:gd name="connsiteY22723" fmla="*/ 3128030 h 4527226"/>
              <a:gd name="connsiteX22724" fmla="*/ 884382 w 4239875"/>
              <a:gd name="connsiteY22724" fmla="*/ 3127856 h 4527226"/>
              <a:gd name="connsiteX22725" fmla="*/ 883321 w 4239875"/>
              <a:gd name="connsiteY22725" fmla="*/ 3125400 h 4527226"/>
              <a:gd name="connsiteX22726" fmla="*/ 886694 w 4239875"/>
              <a:gd name="connsiteY22726" fmla="*/ 3117676 h 4527226"/>
              <a:gd name="connsiteX22727" fmla="*/ 887040 w 4239875"/>
              <a:gd name="connsiteY22727" fmla="*/ 3117380 h 4527226"/>
              <a:gd name="connsiteX22728" fmla="*/ 887525 w 4239875"/>
              <a:gd name="connsiteY22728" fmla="*/ 3122169 h 4527226"/>
              <a:gd name="connsiteX22729" fmla="*/ 890064 w 4239875"/>
              <a:gd name="connsiteY22729" fmla="*/ 3114792 h 4527226"/>
              <a:gd name="connsiteX22730" fmla="*/ 894022 w 4239875"/>
              <a:gd name="connsiteY22730" fmla="*/ 3111404 h 4527226"/>
              <a:gd name="connsiteX22731" fmla="*/ 897396 w 4239875"/>
              <a:gd name="connsiteY22731" fmla="*/ 3109563 h 4527226"/>
              <a:gd name="connsiteX22732" fmla="*/ 906804 w 4239875"/>
              <a:gd name="connsiteY22732" fmla="*/ 3090292 h 4527226"/>
              <a:gd name="connsiteX22733" fmla="*/ 905855 w 4239875"/>
              <a:gd name="connsiteY22733" fmla="*/ 3086944 h 4527226"/>
              <a:gd name="connsiteX22734" fmla="*/ 909873 w 4239875"/>
              <a:gd name="connsiteY22734" fmla="*/ 3081496 h 4527226"/>
              <a:gd name="connsiteX22735" fmla="*/ 911531 w 4239875"/>
              <a:gd name="connsiteY22735" fmla="*/ 3080609 h 4527226"/>
              <a:gd name="connsiteX22736" fmla="*/ 912361 w 4239875"/>
              <a:gd name="connsiteY22736" fmla="*/ 3078910 h 4527226"/>
              <a:gd name="connsiteX22737" fmla="*/ 930729 w 4239875"/>
              <a:gd name="connsiteY22737" fmla="*/ 3040018 h 4527226"/>
              <a:gd name="connsiteX22738" fmla="*/ 939555 w 4239875"/>
              <a:gd name="connsiteY22738" fmla="*/ 3024424 h 4527226"/>
              <a:gd name="connsiteX22739" fmla="*/ 931278 w 4239875"/>
              <a:gd name="connsiteY22739" fmla="*/ 3031985 h 4527226"/>
              <a:gd name="connsiteX22740" fmla="*/ 929832 w 4239875"/>
              <a:gd name="connsiteY22740" fmla="*/ 3020120 h 4527226"/>
              <a:gd name="connsiteX22741" fmla="*/ 938391 w 4239875"/>
              <a:gd name="connsiteY22741" fmla="*/ 3011751 h 4527226"/>
              <a:gd name="connsiteX22742" fmla="*/ 942744 w 4239875"/>
              <a:gd name="connsiteY22742" fmla="*/ 3018043 h 4527226"/>
              <a:gd name="connsiteX22743" fmla="*/ 941744 w 4239875"/>
              <a:gd name="connsiteY22743" fmla="*/ 3020556 h 4527226"/>
              <a:gd name="connsiteX22744" fmla="*/ 952226 w 4239875"/>
              <a:gd name="connsiteY22744" fmla="*/ 3002037 h 4527226"/>
              <a:gd name="connsiteX22745" fmla="*/ 953428 w 4239875"/>
              <a:gd name="connsiteY22745" fmla="*/ 2999942 h 4527226"/>
              <a:gd name="connsiteX22746" fmla="*/ 948731 w 4239875"/>
              <a:gd name="connsiteY22746" fmla="*/ 2996947 h 4527226"/>
              <a:gd name="connsiteX22747" fmla="*/ 944099 w 4239875"/>
              <a:gd name="connsiteY22747" fmla="*/ 2990242 h 4527226"/>
              <a:gd name="connsiteX22748" fmla="*/ 948969 w 4239875"/>
              <a:gd name="connsiteY22748" fmla="*/ 2979384 h 4527226"/>
              <a:gd name="connsiteX22749" fmla="*/ 958652 w 4239875"/>
              <a:gd name="connsiteY22749" fmla="*/ 2986761 h 4527226"/>
              <a:gd name="connsiteX22750" fmla="*/ 978014 w 4239875"/>
              <a:gd name="connsiteY22750" fmla="*/ 2956878 h 4527226"/>
              <a:gd name="connsiteX22751" fmla="*/ 975892 w 4239875"/>
              <a:gd name="connsiteY22751" fmla="*/ 2946273 h 4527226"/>
              <a:gd name="connsiteX22752" fmla="*/ 983063 w 4239875"/>
              <a:gd name="connsiteY22752" fmla="*/ 2936859 h 4527226"/>
              <a:gd name="connsiteX22753" fmla="*/ 984800 w 4239875"/>
              <a:gd name="connsiteY22753" fmla="*/ 2938183 h 4527226"/>
              <a:gd name="connsiteX22754" fmla="*/ 984896 w 4239875"/>
              <a:gd name="connsiteY22754" fmla="*/ 2938951 h 4527226"/>
              <a:gd name="connsiteX22755" fmla="*/ 986523 w 4239875"/>
              <a:gd name="connsiteY22755" fmla="*/ 2939495 h 4527226"/>
              <a:gd name="connsiteX22756" fmla="*/ 987642 w 4239875"/>
              <a:gd name="connsiteY22756" fmla="*/ 2940347 h 4527226"/>
              <a:gd name="connsiteX22757" fmla="*/ 987871 w 4239875"/>
              <a:gd name="connsiteY22757" fmla="*/ 2939947 h 4527226"/>
              <a:gd name="connsiteX22758" fmla="*/ 986523 w 4239875"/>
              <a:gd name="connsiteY22758" fmla="*/ 2939495 h 4527226"/>
              <a:gd name="connsiteX22759" fmla="*/ 984800 w 4239875"/>
              <a:gd name="connsiteY22759" fmla="*/ 2938183 h 4527226"/>
              <a:gd name="connsiteX22760" fmla="*/ 984537 w 4239875"/>
              <a:gd name="connsiteY22760" fmla="*/ 2936088 h 4527226"/>
              <a:gd name="connsiteX22761" fmla="*/ 987391 w 4239875"/>
              <a:gd name="connsiteY22761" fmla="*/ 2935674 h 4527226"/>
              <a:gd name="connsiteX22762" fmla="*/ 988312 w 4239875"/>
              <a:gd name="connsiteY22762" fmla="*/ 2938427 h 4527226"/>
              <a:gd name="connsiteX22763" fmla="*/ 988234 w 4239875"/>
              <a:gd name="connsiteY22763" fmla="*/ 2936906 h 4527226"/>
              <a:gd name="connsiteX22764" fmla="*/ 990164 w 4239875"/>
              <a:gd name="connsiteY22764" fmla="*/ 2935952 h 4527226"/>
              <a:gd name="connsiteX22765" fmla="*/ 998258 w 4239875"/>
              <a:gd name="connsiteY22765" fmla="*/ 2921855 h 4527226"/>
              <a:gd name="connsiteX22766" fmla="*/ 1002353 w 4239875"/>
              <a:gd name="connsiteY22766" fmla="*/ 2914928 h 4527226"/>
              <a:gd name="connsiteX22767" fmla="*/ 993669 w 4239875"/>
              <a:gd name="connsiteY22767" fmla="*/ 2911776 h 4527226"/>
              <a:gd name="connsiteX22768" fmla="*/ 1000481 w 4239875"/>
              <a:gd name="connsiteY22768" fmla="*/ 2898369 h 4527226"/>
              <a:gd name="connsiteX22769" fmla="*/ 1006085 w 4239875"/>
              <a:gd name="connsiteY22769" fmla="*/ 2899384 h 4527226"/>
              <a:gd name="connsiteX22770" fmla="*/ 1009974 w 4239875"/>
              <a:gd name="connsiteY22770" fmla="*/ 2902037 h 4527226"/>
              <a:gd name="connsiteX22771" fmla="*/ 1031530 w 4239875"/>
              <a:gd name="connsiteY22771" fmla="*/ 2865570 h 4527226"/>
              <a:gd name="connsiteX22772" fmla="*/ 1027381 w 4239875"/>
              <a:gd name="connsiteY22772" fmla="*/ 2863614 h 4527226"/>
              <a:gd name="connsiteX22773" fmla="*/ 1021128 w 4239875"/>
              <a:gd name="connsiteY22773" fmla="*/ 2862339 h 4527226"/>
              <a:gd name="connsiteX22774" fmla="*/ 1014643 w 4239875"/>
              <a:gd name="connsiteY22774" fmla="*/ 2866387 h 4527226"/>
              <a:gd name="connsiteX22775" fmla="*/ 1024176 w 4239875"/>
              <a:gd name="connsiteY22775" fmla="*/ 2851642 h 4527226"/>
              <a:gd name="connsiteX22776" fmla="*/ 1034216 w 4239875"/>
              <a:gd name="connsiteY22776" fmla="*/ 2840694 h 4527226"/>
              <a:gd name="connsiteX22777" fmla="*/ 1049636 w 4239875"/>
              <a:gd name="connsiteY22777" fmla="*/ 2845002 h 4527226"/>
              <a:gd name="connsiteX22778" fmla="*/ 1052834 w 4239875"/>
              <a:gd name="connsiteY22778" fmla="*/ 2836240 h 4527226"/>
              <a:gd name="connsiteX22779" fmla="*/ 1050122 w 4239875"/>
              <a:gd name="connsiteY22779" fmla="*/ 2840024 h 4527226"/>
              <a:gd name="connsiteX22780" fmla="*/ 1048157 w 4239875"/>
              <a:gd name="connsiteY22780" fmla="*/ 2834361 h 4527226"/>
              <a:gd name="connsiteX22781" fmla="*/ 1050041 w 4239875"/>
              <a:gd name="connsiteY22781" fmla="*/ 2831735 h 4527226"/>
              <a:gd name="connsiteX22782" fmla="*/ 1046408 w 4239875"/>
              <a:gd name="connsiteY22782" fmla="*/ 2831385 h 4527226"/>
              <a:gd name="connsiteX22783" fmla="*/ 1048050 w 4239875"/>
              <a:gd name="connsiteY22783" fmla="*/ 2818069 h 4527226"/>
              <a:gd name="connsiteX22784" fmla="*/ 1060422 w 4239875"/>
              <a:gd name="connsiteY22784" fmla="*/ 2820520 h 4527226"/>
              <a:gd name="connsiteX22785" fmla="*/ 1064898 w 4239875"/>
              <a:gd name="connsiteY22785" fmla="*/ 2819417 h 4527226"/>
              <a:gd name="connsiteX22786" fmla="*/ 1063939 w 4239875"/>
              <a:gd name="connsiteY22786" fmla="*/ 2818619 h 4527226"/>
              <a:gd name="connsiteX22787" fmla="*/ 1059028 w 4239875"/>
              <a:gd name="connsiteY22787" fmla="*/ 2811446 h 4527226"/>
              <a:gd name="connsiteX22788" fmla="*/ 1065307 w 4239875"/>
              <a:gd name="connsiteY22788" fmla="*/ 2801039 h 4527226"/>
              <a:gd name="connsiteX22789" fmla="*/ 1066091 w 4239875"/>
              <a:gd name="connsiteY22789" fmla="*/ 2798572 h 4527226"/>
              <a:gd name="connsiteX22790" fmla="*/ 1069206 w 4239875"/>
              <a:gd name="connsiteY22790" fmla="*/ 2796993 h 4527226"/>
              <a:gd name="connsiteX22791" fmla="*/ 1069717 w 4239875"/>
              <a:gd name="connsiteY22791" fmla="*/ 2797150 h 4527226"/>
              <a:gd name="connsiteX22792" fmla="*/ 1075075 w 4239875"/>
              <a:gd name="connsiteY22792" fmla="*/ 2792611 h 4527226"/>
              <a:gd name="connsiteX22793" fmla="*/ 1081468 w 4239875"/>
              <a:gd name="connsiteY22793" fmla="*/ 2785638 h 4527226"/>
              <a:gd name="connsiteX22794" fmla="*/ 1072641 w 4239875"/>
              <a:gd name="connsiteY22794" fmla="*/ 2781323 h 4527226"/>
              <a:gd name="connsiteX22795" fmla="*/ 1066365 w 4239875"/>
              <a:gd name="connsiteY22795" fmla="*/ 2789562 h 4527226"/>
              <a:gd name="connsiteX22796" fmla="*/ 1059882 w 4239875"/>
              <a:gd name="connsiteY22796" fmla="*/ 2793609 h 4527226"/>
              <a:gd name="connsiteX22797" fmla="*/ 1064931 w 4239875"/>
              <a:gd name="connsiteY22797" fmla="*/ 2782888 h 4527226"/>
              <a:gd name="connsiteX22798" fmla="*/ 1064930 w 4239875"/>
              <a:gd name="connsiteY22798" fmla="*/ 2771730 h 4527226"/>
              <a:gd name="connsiteX22799" fmla="*/ 1057400 w 4239875"/>
              <a:gd name="connsiteY22799" fmla="*/ 2777151 h 4527226"/>
              <a:gd name="connsiteX22800" fmla="*/ 1057937 w 4239875"/>
              <a:gd name="connsiteY22800" fmla="*/ 2771982 h 4527226"/>
              <a:gd name="connsiteX22801" fmla="*/ 1061702 w 4239875"/>
              <a:gd name="connsiteY22801" fmla="*/ 2769271 h 4527226"/>
              <a:gd name="connsiteX22802" fmla="*/ 1062169 w 4239875"/>
              <a:gd name="connsiteY22802" fmla="*/ 2768931 h 4527226"/>
              <a:gd name="connsiteX22803" fmla="*/ 1059575 w 4239875"/>
              <a:gd name="connsiteY22803" fmla="*/ 2765066 h 4527226"/>
              <a:gd name="connsiteX22804" fmla="*/ 1061974 w 4239875"/>
              <a:gd name="connsiteY22804" fmla="*/ 2752371 h 4527226"/>
              <a:gd name="connsiteX22805" fmla="*/ 1061987 w 4239875"/>
              <a:gd name="connsiteY22805" fmla="*/ 2749286 h 4527226"/>
              <a:gd name="connsiteX22806" fmla="*/ 1057786 w 4239875"/>
              <a:gd name="connsiteY22806" fmla="*/ 2758097 h 4527226"/>
              <a:gd name="connsiteX22807" fmla="*/ 1056979 w 4239875"/>
              <a:gd name="connsiteY22807" fmla="*/ 2757006 h 4527226"/>
              <a:gd name="connsiteX22808" fmla="*/ 1053908 w 4239875"/>
              <a:gd name="connsiteY22808" fmla="*/ 2763600 h 4527226"/>
              <a:gd name="connsiteX22809" fmla="*/ 1048176 w 4239875"/>
              <a:gd name="connsiteY22809" fmla="*/ 2759232 h 4527226"/>
              <a:gd name="connsiteX22810" fmla="*/ 1027230 w 4239875"/>
              <a:gd name="connsiteY22810" fmla="*/ 2786728 h 4527226"/>
              <a:gd name="connsiteX22811" fmla="*/ 1036421 w 4239875"/>
              <a:gd name="connsiteY22811" fmla="*/ 2766611 h 4527226"/>
              <a:gd name="connsiteX22812" fmla="*/ 1037644 w 4239875"/>
              <a:gd name="connsiteY22812" fmla="*/ 2765080 h 4527226"/>
              <a:gd name="connsiteX22813" fmla="*/ 1037213 w 4239875"/>
              <a:gd name="connsiteY22813" fmla="*/ 2764025 h 4527226"/>
              <a:gd name="connsiteX22814" fmla="*/ 1039970 w 4239875"/>
              <a:gd name="connsiteY22814" fmla="*/ 2759077 h 4527226"/>
              <a:gd name="connsiteX22815" fmla="*/ 1041398 w 4239875"/>
              <a:gd name="connsiteY22815" fmla="*/ 2760621 h 4527226"/>
              <a:gd name="connsiteX22816" fmla="*/ 1047121 w 4239875"/>
              <a:gd name="connsiteY22816" fmla="*/ 2758430 h 4527226"/>
              <a:gd name="connsiteX22817" fmla="*/ 1043066 w 4239875"/>
              <a:gd name="connsiteY22817" fmla="*/ 2755341 h 4527226"/>
              <a:gd name="connsiteX22818" fmla="*/ 1058051 w 4239875"/>
              <a:gd name="connsiteY22818" fmla="*/ 2733420 h 4527226"/>
              <a:gd name="connsiteX22819" fmla="*/ 1039232 w 4239875"/>
              <a:gd name="connsiteY22819" fmla="*/ 2728889 h 4527226"/>
              <a:gd name="connsiteX22820" fmla="*/ 1074994 w 4239875"/>
              <a:gd name="connsiteY22820" fmla="*/ 2681943 h 4527226"/>
              <a:gd name="connsiteX22821" fmla="*/ 1078279 w 4239875"/>
              <a:gd name="connsiteY22821" fmla="*/ 2688244 h 4527226"/>
              <a:gd name="connsiteX22822" fmla="*/ 1075982 w 4239875"/>
              <a:gd name="connsiteY22822" fmla="*/ 2694240 h 4527226"/>
              <a:gd name="connsiteX22823" fmla="*/ 1077964 w 4239875"/>
              <a:gd name="connsiteY22823" fmla="*/ 2693083 h 4527226"/>
              <a:gd name="connsiteX22824" fmla="*/ 1082923 w 4239875"/>
              <a:gd name="connsiteY22824" fmla="*/ 2695566 h 4527226"/>
              <a:gd name="connsiteX22825" fmla="*/ 1079552 w 4239875"/>
              <a:gd name="connsiteY22825" fmla="*/ 2696883 h 4527226"/>
              <a:gd name="connsiteX22826" fmla="*/ 1075671 w 4239875"/>
              <a:gd name="connsiteY22826" fmla="*/ 2695049 h 4527226"/>
              <a:gd name="connsiteX22827" fmla="*/ 1075626 w 4239875"/>
              <a:gd name="connsiteY22827" fmla="*/ 2695170 h 4527226"/>
              <a:gd name="connsiteX22828" fmla="*/ 1065291 w 4239875"/>
              <a:gd name="connsiteY22828" fmla="*/ 2705926 h 4527226"/>
              <a:gd name="connsiteX22829" fmla="*/ 1055189 w 4239875"/>
              <a:gd name="connsiteY22829" fmla="*/ 2721434 h 4527226"/>
              <a:gd name="connsiteX22830" fmla="*/ 1070644 w 4239875"/>
              <a:gd name="connsiteY22830" fmla="*/ 2737130 h 4527226"/>
              <a:gd name="connsiteX22831" fmla="*/ 1084553 w 4239875"/>
              <a:gd name="connsiteY22831" fmla="*/ 2732365 h 4527226"/>
              <a:gd name="connsiteX22832" fmla="*/ 1086417 w 4239875"/>
              <a:gd name="connsiteY22832" fmla="*/ 2731525 h 4527226"/>
              <a:gd name="connsiteX22833" fmla="*/ 1088068 w 4239875"/>
              <a:gd name="connsiteY22833" fmla="*/ 2728652 h 4527226"/>
              <a:gd name="connsiteX22834" fmla="*/ 1094282 w 4239875"/>
              <a:gd name="connsiteY22834" fmla="*/ 2718344 h 4527226"/>
              <a:gd name="connsiteX22835" fmla="*/ 1109877 w 4239875"/>
              <a:gd name="connsiteY22835" fmla="*/ 2710633 h 4527226"/>
              <a:gd name="connsiteX22836" fmla="*/ 1092436 w 4239875"/>
              <a:gd name="connsiteY22836" fmla="*/ 2736178 h 4527226"/>
              <a:gd name="connsiteX22837" fmla="*/ 1091775 w 4239875"/>
              <a:gd name="connsiteY22837" fmla="*/ 2736141 h 4527226"/>
              <a:gd name="connsiteX22838" fmla="*/ 1088687 w 4239875"/>
              <a:gd name="connsiteY22838" fmla="*/ 2740620 h 4527226"/>
              <a:gd name="connsiteX22839" fmla="*/ 1082389 w 4239875"/>
              <a:gd name="connsiteY22839" fmla="*/ 2746076 h 4527226"/>
              <a:gd name="connsiteX22840" fmla="*/ 1068499 w 4239875"/>
              <a:gd name="connsiteY22840" fmla="*/ 2764311 h 4527226"/>
              <a:gd name="connsiteX22841" fmla="*/ 1071676 w 4239875"/>
              <a:gd name="connsiteY22841" fmla="*/ 2761992 h 4527226"/>
              <a:gd name="connsiteX22842" fmla="*/ 1086087 w 4239875"/>
              <a:gd name="connsiteY22842" fmla="*/ 2763672 h 4527226"/>
              <a:gd name="connsiteX22843" fmla="*/ 1078020 w 4239875"/>
              <a:gd name="connsiteY22843" fmla="*/ 2774263 h 4527226"/>
              <a:gd name="connsiteX22844" fmla="*/ 1090033 w 4239875"/>
              <a:gd name="connsiteY22844" fmla="*/ 2774117 h 4527226"/>
              <a:gd name="connsiteX22845" fmla="*/ 1092257 w 4239875"/>
              <a:gd name="connsiteY22845" fmla="*/ 2773869 h 4527226"/>
              <a:gd name="connsiteX22846" fmla="*/ 1095194 w 4239875"/>
              <a:gd name="connsiteY22846" fmla="*/ 2770666 h 4527226"/>
              <a:gd name="connsiteX22847" fmla="*/ 1107745 w 4239875"/>
              <a:gd name="connsiteY22847" fmla="*/ 2758649 h 4527226"/>
              <a:gd name="connsiteX22848" fmla="*/ 1116827 w 4239875"/>
              <a:gd name="connsiteY22848" fmla="*/ 2761970 h 4527226"/>
              <a:gd name="connsiteX22849" fmla="*/ 1123835 w 4239875"/>
              <a:gd name="connsiteY22849" fmla="*/ 2759463 h 4527226"/>
              <a:gd name="connsiteX22850" fmla="*/ 1132685 w 4239875"/>
              <a:gd name="connsiteY22850" fmla="*/ 2761790 h 4527226"/>
              <a:gd name="connsiteX22851" fmla="*/ 1133586 w 4239875"/>
              <a:gd name="connsiteY22851" fmla="*/ 2762330 h 4527226"/>
              <a:gd name="connsiteX22852" fmla="*/ 1147078 w 4239875"/>
              <a:gd name="connsiteY22852" fmla="*/ 2744077 h 4527226"/>
              <a:gd name="connsiteX22853" fmla="*/ 1141290 w 4239875"/>
              <a:gd name="connsiteY22853" fmla="*/ 2746033 h 4527226"/>
              <a:gd name="connsiteX22854" fmla="*/ 1130454 w 4239875"/>
              <a:gd name="connsiteY22854" fmla="*/ 2750774 h 4527226"/>
              <a:gd name="connsiteX22855" fmla="*/ 1128990 w 4239875"/>
              <a:gd name="connsiteY22855" fmla="*/ 2746263 h 4527226"/>
              <a:gd name="connsiteX22856" fmla="*/ 1121948 w 4239875"/>
              <a:gd name="connsiteY22856" fmla="*/ 2759142 h 4527226"/>
              <a:gd name="connsiteX22857" fmla="*/ 1116184 w 4239875"/>
              <a:gd name="connsiteY22857" fmla="*/ 2754750 h 4527226"/>
              <a:gd name="connsiteX22858" fmla="*/ 1114596 w 4239875"/>
              <a:gd name="connsiteY22858" fmla="*/ 2756347 h 4527226"/>
              <a:gd name="connsiteX22859" fmla="*/ 1115972 w 4239875"/>
              <a:gd name="connsiteY22859" fmla="*/ 2754589 h 4527226"/>
              <a:gd name="connsiteX22860" fmla="*/ 1112361 w 4239875"/>
              <a:gd name="connsiteY22860" fmla="*/ 2751838 h 4527226"/>
              <a:gd name="connsiteX22861" fmla="*/ 1119533 w 4239875"/>
              <a:gd name="connsiteY22861" fmla="*/ 2742423 h 4527226"/>
              <a:gd name="connsiteX22862" fmla="*/ 1125808 w 4239875"/>
              <a:gd name="connsiteY22862" fmla="*/ 2734185 h 4527226"/>
              <a:gd name="connsiteX22863" fmla="*/ 1112862 w 4239875"/>
              <a:gd name="connsiteY22863" fmla="*/ 2720604 h 4527226"/>
              <a:gd name="connsiteX22864" fmla="*/ 1147005 w 4239875"/>
              <a:gd name="connsiteY22864" fmla="*/ 2704148 h 4527226"/>
              <a:gd name="connsiteX22865" fmla="*/ 1162585 w 4239875"/>
              <a:gd name="connsiteY22865" fmla="*/ 2689602 h 4527226"/>
              <a:gd name="connsiteX22866" fmla="*/ 1165716 w 4239875"/>
              <a:gd name="connsiteY22866" fmla="*/ 2690962 h 4527226"/>
              <a:gd name="connsiteX22867" fmla="*/ 1173490 w 4239875"/>
              <a:gd name="connsiteY22867" fmla="*/ 2681019 h 4527226"/>
              <a:gd name="connsiteX22868" fmla="*/ 1165954 w 4239875"/>
              <a:gd name="connsiteY22868" fmla="*/ 2684718 h 4527226"/>
              <a:gd name="connsiteX22869" fmla="*/ 1177987 w 4239875"/>
              <a:gd name="connsiteY22869" fmla="*/ 2673752 h 4527226"/>
              <a:gd name="connsiteX22870" fmla="*/ 1178936 w 4239875"/>
              <a:gd name="connsiteY22870" fmla="*/ 2674054 h 4527226"/>
              <a:gd name="connsiteX22871" fmla="*/ 1183601 w 4239875"/>
              <a:gd name="connsiteY22871" fmla="*/ 2668085 h 4527226"/>
              <a:gd name="connsiteX22872" fmla="*/ 1188439 w 4239875"/>
              <a:gd name="connsiteY22872" fmla="*/ 2662436 h 4527226"/>
              <a:gd name="connsiteX22873" fmla="*/ 1190386 w 4239875"/>
              <a:gd name="connsiteY22873" fmla="*/ 2658009 h 4527226"/>
              <a:gd name="connsiteX22874" fmla="*/ 1179794 w 4239875"/>
              <a:gd name="connsiteY22874" fmla="*/ 2640942 h 4527226"/>
              <a:gd name="connsiteX22875" fmla="*/ 1198029 w 4239875"/>
              <a:gd name="connsiteY22875" fmla="*/ 2632488 h 4527226"/>
              <a:gd name="connsiteX22876" fmla="*/ 1200670 w 4239875"/>
              <a:gd name="connsiteY22876" fmla="*/ 2640084 h 4527226"/>
              <a:gd name="connsiteX22877" fmla="*/ 1219518 w 4239875"/>
              <a:gd name="connsiteY22877" fmla="*/ 2615342 h 4527226"/>
              <a:gd name="connsiteX22878" fmla="*/ 1211492 w 4239875"/>
              <a:gd name="connsiteY22878" fmla="*/ 2614816 h 4527226"/>
              <a:gd name="connsiteX22879" fmla="*/ 1217288 w 4239875"/>
              <a:gd name="connsiteY22879" fmla="*/ 2602782 h 4527226"/>
              <a:gd name="connsiteX22880" fmla="*/ 1227951 w 4239875"/>
              <a:gd name="connsiteY22880" fmla="*/ 2610906 h 4527226"/>
              <a:gd name="connsiteX22881" fmla="*/ 1233338 w 4239875"/>
              <a:gd name="connsiteY22881" fmla="*/ 2603837 h 4527226"/>
              <a:gd name="connsiteX22882" fmla="*/ 1233286 w 4239875"/>
              <a:gd name="connsiteY22882" fmla="*/ 2610066 h 4527226"/>
              <a:gd name="connsiteX22883" fmla="*/ 1254420 w 4239875"/>
              <a:gd name="connsiteY22883" fmla="*/ 2585386 h 4527226"/>
              <a:gd name="connsiteX22884" fmla="*/ 1254347 w 4239875"/>
              <a:gd name="connsiteY22884" fmla="*/ 2585332 h 4527226"/>
              <a:gd name="connsiteX22885" fmla="*/ 1262800 w 4239875"/>
              <a:gd name="connsiteY22885" fmla="*/ 2569774 h 4527226"/>
              <a:gd name="connsiteX22886" fmla="*/ 1273372 w 4239875"/>
              <a:gd name="connsiteY22886" fmla="*/ 2553665 h 4527226"/>
              <a:gd name="connsiteX22887" fmla="*/ 1259609 w 4239875"/>
              <a:gd name="connsiteY22887" fmla="*/ 2545872 h 4527226"/>
              <a:gd name="connsiteX22888" fmla="*/ 1258896 w 4239875"/>
              <a:gd name="connsiteY22888" fmla="*/ 2546639 h 4527226"/>
              <a:gd name="connsiteX22889" fmla="*/ 1264482 w 4239875"/>
              <a:gd name="connsiteY22889" fmla="*/ 2550894 h 4527226"/>
              <a:gd name="connsiteX22890" fmla="*/ 1255235 w 4239875"/>
              <a:gd name="connsiteY22890" fmla="*/ 2550577 h 4527226"/>
              <a:gd name="connsiteX22891" fmla="*/ 1251427 w 4239875"/>
              <a:gd name="connsiteY22891" fmla="*/ 2554671 h 4527226"/>
              <a:gd name="connsiteX22892" fmla="*/ 1249181 w 4239875"/>
              <a:gd name="connsiteY22892" fmla="*/ 2560960 h 4527226"/>
              <a:gd name="connsiteX22893" fmla="*/ 1248097 w 4239875"/>
              <a:gd name="connsiteY22893" fmla="*/ 2559626 h 4527226"/>
              <a:gd name="connsiteX22894" fmla="*/ 1247401 w 4239875"/>
              <a:gd name="connsiteY22894" fmla="*/ 2559001 h 4527226"/>
              <a:gd name="connsiteX22895" fmla="*/ 1240239 w 4239875"/>
              <a:gd name="connsiteY22895" fmla="*/ 2566702 h 4527226"/>
              <a:gd name="connsiteX22896" fmla="*/ 1240834 w 4239875"/>
              <a:gd name="connsiteY22896" fmla="*/ 2567406 h 4527226"/>
              <a:gd name="connsiteX22897" fmla="*/ 1240331 w 4239875"/>
              <a:gd name="connsiteY22897" fmla="*/ 2571122 h 4527226"/>
              <a:gd name="connsiteX22898" fmla="*/ 1238332 w 4239875"/>
              <a:gd name="connsiteY22898" fmla="*/ 2568752 h 4527226"/>
              <a:gd name="connsiteX22899" fmla="*/ 1230021 w 4239875"/>
              <a:gd name="connsiteY22899" fmla="*/ 2577690 h 4527226"/>
              <a:gd name="connsiteX22900" fmla="*/ 1217147 w 4239875"/>
              <a:gd name="connsiteY22900" fmla="*/ 2591505 h 4527226"/>
              <a:gd name="connsiteX22901" fmla="*/ 1221907 w 4239875"/>
              <a:gd name="connsiteY22901" fmla="*/ 2595129 h 4527226"/>
              <a:gd name="connsiteX22902" fmla="*/ 1215304 w 4239875"/>
              <a:gd name="connsiteY22902" fmla="*/ 2593483 h 4527226"/>
              <a:gd name="connsiteX22903" fmla="*/ 1199765 w 4239875"/>
              <a:gd name="connsiteY22903" fmla="*/ 2610159 h 4527226"/>
              <a:gd name="connsiteX22904" fmla="*/ 1198813 w 4239875"/>
              <a:gd name="connsiteY22904" fmla="*/ 2606628 h 4527226"/>
              <a:gd name="connsiteX22905" fmla="*/ 1198601 w 4239875"/>
              <a:gd name="connsiteY22905" fmla="*/ 2605564 h 4527226"/>
              <a:gd name="connsiteX22906" fmla="*/ 1210333 w 4239875"/>
              <a:gd name="connsiteY22906" fmla="*/ 2592242 h 4527226"/>
              <a:gd name="connsiteX22907" fmla="*/ 1201147 w 4239875"/>
              <a:gd name="connsiteY22907" fmla="*/ 2589950 h 4527226"/>
              <a:gd name="connsiteX22908" fmla="*/ 1206272 w 4239875"/>
              <a:gd name="connsiteY22908" fmla="*/ 2583221 h 4527226"/>
              <a:gd name="connsiteX22909" fmla="*/ 1213456 w 4239875"/>
              <a:gd name="connsiteY22909" fmla="*/ 2588693 h 4527226"/>
              <a:gd name="connsiteX22910" fmla="*/ 1245432 w 4239875"/>
              <a:gd name="connsiteY22910" fmla="*/ 2552378 h 4527226"/>
              <a:gd name="connsiteX22911" fmla="*/ 1253046 w 4239875"/>
              <a:gd name="connsiteY22911" fmla="*/ 2544305 h 4527226"/>
              <a:gd name="connsiteX22912" fmla="*/ 1253185 w 4239875"/>
              <a:gd name="connsiteY22912" fmla="*/ 2543872 h 4527226"/>
              <a:gd name="connsiteX22913" fmla="*/ 1249939 w 4239875"/>
              <a:gd name="connsiteY22913" fmla="*/ 2546502 h 4527226"/>
              <a:gd name="connsiteX22914" fmla="*/ 1243622 w 4239875"/>
              <a:gd name="connsiteY22914" fmla="*/ 2545871 h 4527226"/>
              <a:gd name="connsiteX22915" fmla="*/ 1236160 w 4239875"/>
              <a:gd name="connsiteY22915" fmla="*/ 2544624 h 4527226"/>
              <a:gd name="connsiteX22916" fmla="*/ 1186185 w 4239875"/>
              <a:gd name="connsiteY22916" fmla="*/ 2598046 h 4527226"/>
              <a:gd name="connsiteX22917" fmla="*/ 1186199 w 4239875"/>
              <a:gd name="connsiteY22917" fmla="*/ 2598058 h 4527226"/>
              <a:gd name="connsiteX22918" fmla="*/ 1194168 w 4239875"/>
              <a:gd name="connsiteY22918" fmla="*/ 2590393 h 4527226"/>
              <a:gd name="connsiteX22919" fmla="*/ 1194105 w 4239875"/>
              <a:gd name="connsiteY22919" fmla="*/ 2610298 h 4527226"/>
              <a:gd name="connsiteX22920" fmla="*/ 1193942 w 4239875"/>
              <a:gd name="connsiteY22920" fmla="*/ 2610452 h 4527226"/>
              <a:gd name="connsiteX22921" fmla="*/ 1194053 w 4239875"/>
              <a:gd name="connsiteY22921" fmla="*/ 2611885 h 4527226"/>
              <a:gd name="connsiteX22922" fmla="*/ 1182706 w 4239875"/>
              <a:gd name="connsiteY22922" fmla="*/ 2626780 h 4527226"/>
              <a:gd name="connsiteX22923" fmla="*/ 1172889 w 4239875"/>
              <a:gd name="connsiteY22923" fmla="*/ 2630746 h 4527226"/>
              <a:gd name="connsiteX22924" fmla="*/ 1172871 w 4239875"/>
              <a:gd name="connsiteY22924" fmla="*/ 2630245 h 4527226"/>
              <a:gd name="connsiteX22925" fmla="*/ 1165053 w 4239875"/>
              <a:gd name="connsiteY22925" fmla="*/ 2637590 h 4527226"/>
              <a:gd name="connsiteX22926" fmla="*/ 1166244 w 4239875"/>
              <a:gd name="connsiteY22926" fmla="*/ 2619379 h 4527226"/>
              <a:gd name="connsiteX22927" fmla="*/ 1173939 w 4239875"/>
              <a:gd name="connsiteY22927" fmla="*/ 2610943 h 4527226"/>
              <a:gd name="connsiteX22928" fmla="*/ 1167188 w 4239875"/>
              <a:gd name="connsiteY22928" fmla="*/ 2614061 h 4527226"/>
              <a:gd name="connsiteX22929" fmla="*/ 1159218 w 4239875"/>
              <a:gd name="connsiteY22929" fmla="*/ 2622292 h 4527226"/>
              <a:gd name="connsiteX22930" fmla="*/ 1141123 w 4239875"/>
              <a:gd name="connsiteY22930" fmla="*/ 2643818 h 4527226"/>
              <a:gd name="connsiteX22931" fmla="*/ 1137321 w 4239875"/>
              <a:gd name="connsiteY22931" fmla="*/ 2648348 h 4527226"/>
              <a:gd name="connsiteX22932" fmla="*/ 1142072 w 4239875"/>
              <a:gd name="connsiteY22932" fmla="*/ 2649083 h 4527226"/>
              <a:gd name="connsiteX22933" fmla="*/ 1114874 w 4239875"/>
              <a:gd name="connsiteY22933" fmla="*/ 2675093 h 4527226"/>
              <a:gd name="connsiteX22934" fmla="*/ 1104300 w 4239875"/>
              <a:gd name="connsiteY22934" fmla="*/ 2687694 h 4527226"/>
              <a:gd name="connsiteX22935" fmla="*/ 1097476 w 4239875"/>
              <a:gd name="connsiteY22935" fmla="*/ 2697208 h 4527226"/>
              <a:gd name="connsiteX22936" fmla="*/ 1092748 w 4239875"/>
              <a:gd name="connsiteY22936" fmla="*/ 2701852 h 4527226"/>
              <a:gd name="connsiteX22937" fmla="*/ 1092542 w 4239875"/>
              <a:gd name="connsiteY22937" fmla="*/ 2702606 h 4527226"/>
              <a:gd name="connsiteX22938" fmla="*/ 1092289 w 4239875"/>
              <a:gd name="connsiteY22938" fmla="*/ 2702302 h 4527226"/>
              <a:gd name="connsiteX22939" fmla="*/ 1089040 w 4239875"/>
              <a:gd name="connsiteY22939" fmla="*/ 2705494 h 4527226"/>
              <a:gd name="connsiteX22940" fmla="*/ 1081902 w 4239875"/>
              <a:gd name="connsiteY22940" fmla="*/ 2705940 h 4527226"/>
              <a:gd name="connsiteX22941" fmla="*/ 1087445 w 4239875"/>
              <a:gd name="connsiteY22941" fmla="*/ 2696433 h 4527226"/>
              <a:gd name="connsiteX22942" fmla="*/ 1088817 w 4239875"/>
              <a:gd name="connsiteY22942" fmla="*/ 2685708 h 4527226"/>
              <a:gd name="connsiteX22943" fmla="*/ 1098635 w 4239875"/>
              <a:gd name="connsiteY22943" fmla="*/ 2681743 h 4527226"/>
              <a:gd name="connsiteX22944" fmla="*/ 1096782 w 4239875"/>
              <a:gd name="connsiteY22944" fmla="*/ 2668561 h 4527226"/>
              <a:gd name="connsiteX22945" fmla="*/ 1085730 w 4239875"/>
              <a:gd name="connsiteY22945" fmla="*/ 2671913 h 4527226"/>
              <a:gd name="connsiteX22946" fmla="*/ 1095410 w 4239875"/>
              <a:gd name="connsiteY22946" fmla="*/ 2655880 h 4527226"/>
              <a:gd name="connsiteX22947" fmla="*/ 1095682 w 4239875"/>
              <a:gd name="connsiteY22947" fmla="*/ 2655158 h 4527226"/>
              <a:gd name="connsiteX22948" fmla="*/ 1096303 w 4239875"/>
              <a:gd name="connsiteY22948" fmla="*/ 2654399 h 4527226"/>
              <a:gd name="connsiteX22949" fmla="*/ 1098709 w 4239875"/>
              <a:gd name="connsiteY22949" fmla="*/ 2650414 h 4527226"/>
              <a:gd name="connsiteX22950" fmla="*/ 1098244 w 4239875"/>
              <a:gd name="connsiteY22950" fmla="*/ 2654227 h 4527226"/>
              <a:gd name="connsiteX22951" fmla="*/ 1100495 w 4239875"/>
              <a:gd name="connsiteY22951" fmla="*/ 2656581 h 4527226"/>
              <a:gd name="connsiteX22952" fmla="*/ 1100966 w 4239875"/>
              <a:gd name="connsiteY22952" fmla="*/ 2659350 h 4527226"/>
              <a:gd name="connsiteX22953" fmla="*/ 1099465 w 4239875"/>
              <a:gd name="connsiteY22953" fmla="*/ 2661665 h 4527226"/>
              <a:gd name="connsiteX22954" fmla="*/ 1102844 w 4239875"/>
              <a:gd name="connsiteY22954" fmla="*/ 2667295 h 4527226"/>
              <a:gd name="connsiteX22955" fmla="*/ 1127661 w 4239875"/>
              <a:gd name="connsiteY22955" fmla="*/ 2641409 h 4527226"/>
              <a:gd name="connsiteX22956" fmla="*/ 1140213 w 4239875"/>
              <a:gd name="connsiteY22956" fmla="*/ 2629394 h 4527226"/>
              <a:gd name="connsiteX22957" fmla="*/ 1147689 w 4239875"/>
              <a:gd name="connsiteY22957" fmla="*/ 2622091 h 4527226"/>
              <a:gd name="connsiteX22958" fmla="*/ 1150140 w 4239875"/>
              <a:gd name="connsiteY22958" fmla="*/ 2620014 h 4527226"/>
              <a:gd name="connsiteX22959" fmla="*/ 1148157 w 4239875"/>
              <a:gd name="connsiteY22959" fmla="*/ 2619659 h 4527226"/>
              <a:gd name="connsiteX22960" fmla="*/ 1137504 w 4239875"/>
              <a:gd name="connsiteY22960" fmla="*/ 2611544 h 4527226"/>
              <a:gd name="connsiteX22961" fmla="*/ 1138523 w 4239875"/>
              <a:gd name="connsiteY22961" fmla="*/ 2606892 h 4527226"/>
              <a:gd name="connsiteX22962" fmla="*/ 1129277 w 4239875"/>
              <a:gd name="connsiteY22962" fmla="*/ 2610493 h 4527226"/>
              <a:gd name="connsiteX22963" fmla="*/ 1130308 w 4239875"/>
              <a:gd name="connsiteY22963" fmla="*/ 2600495 h 4527226"/>
              <a:gd name="connsiteX22964" fmla="*/ 1123100 w 4239875"/>
              <a:gd name="connsiteY22964" fmla="*/ 2611132 h 4527226"/>
              <a:gd name="connsiteX22965" fmla="*/ 1110359 w 4239875"/>
              <a:gd name="connsiteY22965" fmla="*/ 2627468 h 4527226"/>
              <a:gd name="connsiteX22966" fmla="*/ 1113009 w 4239875"/>
              <a:gd name="connsiteY22966" fmla="*/ 2631458 h 4527226"/>
              <a:gd name="connsiteX22967" fmla="*/ 1103828 w 4239875"/>
              <a:gd name="connsiteY22967" fmla="*/ 2644469 h 4527226"/>
              <a:gd name="connsiteX22968" fmla="*/ 1100638 w 4239875"/>
              <a:gd name="connsiteY22968" fmla="*/ 2639931 h 4527226"/>
              <a:gd name="connsiteX22969" fmla="*/ 1095798 w 4239875"/>
              <a:gd name="connsiteY22969" fmla="*/ 2646137 h 4527226"/>
              <a:gd name="connsiteX22970" fmla="*/ 1068741 w 4239875"/>
              <a:gd name="connsiteY22970" fmla="*/ 2682491 h 4527226"/>
              <a:gd name="connsiteX22971" fmla="*/ 968117 w 4239875"/>
              <a:gd name="connsiteY22971" fmla="*/ 2827968 h 4527226"/>
              <a:gd name="connsiteX22972" fmla="*/ 942998 w 4239875"/>
              <a:gd name="connsiteY22972" fmla="*/ 2858714 h 4527226"/>
              <a:gd name="connsiteX22973" fmla="*/ 940130 w 4239875"/>
              <a:gd name="connsiteY22973" fmla="*/ 2871400 h 4527226"/>
              <a:gd name="connsiteX22974" fmla="*/ 935262 w 4239875"/>
              <a:gd name="connsiteY22974" fmla="*/ 2882252 h 4527226"/>
              <a:gd name="connsiteX22975" fmla="*/ 888281 w 4239875"/>
              <a:gd name="connsiteY22975" fmla="*/ 2950247 h 4527226"/>
              <a:gd name="connsiteX22976" fmla="*/ 889714 w 4239875"/>
              <a:gd name="connsiteY22976" fmla="*/ 2930892 h 4527226"/>
              <a:gd name="connsiteX22977" fmla="*/ 908171 w 4239875"/>
              <a:gd name="connsiteY22977" fmla="*/ 2902200 h 4527226"/>
              <a:gd name="connsiteX22978" fmla="*/ 953929 w 4239875"/>
              <a:gd name="connsiteY22978" fmla="*/ 2824287 h 4527226"/>
              <a:gd name="connsiteX22979" fmla="*/ 976538 w 4239875"/>
              <a:gd name="connsiteY22979" fmla="*/ 2787913 h 4527226"/>
              <a:gd name="connsiteX22980" fmla="*/ 998250 w 4239875"/>
              <a:gd name="connsiteY22980" fmla="*/ 2752717 h 4527226"/>
              <a:gd name="connsiteX22981" fmla="*/ 1004731 w 4239875"/>
              <a:gd name="connsiteY22981" fmla="*/ 2726363 h 4527226"/>
              <a:gd name="connsiteX22982" fmla="*/ 1014768 w 4239875"/>
              <a:gd name="connsiteY22982" fmla="*/ 2726573 h 4527226"/>
              <a:gd name="connsiteX22983" fmla="*/ 1024086 w 4239875"/>
              <a:gd name="connsiteY22983" fmla="*/ 2718802 h 4527226"/>
              <a:gd name="connsiteX22984" fmla="*/ 1064288 w 4239875"/>
              <a:gd name="connsiteY22984" fmla="*/ 2657105 h 4527226"/>
              <a:gd name="connsiteX22985" fmla="*/ 1116675 w 4239875"/>
              <a:gd name="connsiteY22985" fmla="*/ 2586102 h 4527226"/>
              <a:gd name="connsiteX22986" fmla="*/ 1138360 w 4239875"/>
              <a:gd name="connsiteY22986" fmla="*/ 2559868 h 4527226"/>
              <a:gd name="connsiteX22987" fmla="*/ 1153445 w 4239875"/>
              <a:gd name="connsiteY22987" fmla="*/ 2551220 h 4527226"/>
              <a:gd name="connsiteX22988" fmla="*/ 1166705 w 4239875"/>
              <a:gd name="connsiteY22988" fmla="*/ 2531581 h 4527226"/>
              <a:gd name="connsiteX22989" fmla="*/ 1176586 w 4239875"/>
              <a:gd name="connsiteY22989" fmla="*/ 2519416 h 4527226"/>
              <a:gd name="connsiteX22990" fmla="*/ 1176639 w 4239875"/>
              <a:gd name="connsiteY22990" fmla="*/ 2519263 h 4527226"/>
              <a:gd name="connsiteX22991" fmla="*/ 1206094 w 4239875"/>
              <a:gd name="connsiteY22991" fmla="*/ 2482219 h 4527226"/>
              <a:gd name="connsiteX22992" fmla="*/ 1213676 w 4239875"/>
              <a:gd name="connsiteY22992" fmla="*/ 2473751 h 4527226"/>
              <a:gd name="connsiteX22993" fmla="*/ 1221423 w 4239875"/>
              <a:gd name="connsiteY22993" fmla="*/ 2464212 h 4527226"/>
              <a:gd name="connsiteX22994" fmla="*/ 1195767 w 4239875"/>
              <a:gd name="connsiteY22994" fmla="*/ 2488970 h 4527226"/>
              <a:gd name="connsiteX22995" fmla="*/ 1176591 w 4239875"/>
              <a:gd name="connsiteY22995" fmla="*/ 2509680 h 4527226"/>
              <a:gd name="connsiteX22996" fmla="*/ 1171204 w 4239875"/>
              <a:gd name="connsiteY22996" fmla="*/ 2511501 h 4527226"/>
              <a:gd name="connsiteX22997" fmla="*/ 1170769 w 4239875"/>
              <a:gd name="connsiteY22997" fmla="*/ 2511398 h 4527226"/>
              <a:gd name="connsiteX22998" fmla="*/ 1135580 w 4239875"/>
              <a:gd name="connsiteY22998" fmla="*/ 2550723 h 4527226"/>
              <a:gd name="connsiteX22999" fmla="*/ 1135504 w 4239875"/>
              <a:gd name="connsiteY22999" fmla="*/ 2550836 h 4527226"/>
              <a:gd name="connsiteX23000" fmla="*/ 1135478 w 4239875"/>
              <a:gd name="connsiteY23000" fmla="*/ 2550836 h 4527226"/>
              <a:gd name="connsiteX23001" fmla="*/ 1127674 w 4239875"/>
              <a:gd name="connsiteY23001" fmla="*/ 2559557 h 4527226"/>
              <a:gd name="connsiteX23002" fmla="*/ 1127374 w 4239875"/>
              <a:gd name="connsiteY23002" fmla="*/ 2559870 h 4527226"/>
              <a:gd name="connsiteX23003" fmla="*/ 1127608 w 4239875"/>
              <a:gd name="connsiteY23003" fmla="*/ 2562828 h 4527226"/>
              <a:gd name="connsiteX23004" fmla="*/ 1118468 w 4239875"/>
              <a:gd name="connsiteY23004" fmla="*/ 2570737 h 4527226"/>
              <a:gd name="connsiteX23005" fmla="*/ 1117508 w 4239875"/>
              <a:gd name="connsiteY23005" fmla="*/ 2570150 h 4527226"/>
              <a:gd name="connsiteX23006" fmla="*/ 1113235 w 4239875"/>
              <a:gd name="connsiteY23006" fmla="*/ 2574602 h 4527226"/>
              <a:gd name="connsiteX23007" fmla="*/ 1114195 w 4239875"/>
              <a:gd name="connsiteY23007" fmla="*/ 2575856 h 4527226"/>
              <a:gd name="connsiteX23008" fmla="*/ 1113106 w 4239875"/>
              <a:gd name="connsiteY23008" fmla="*/ 2578909 h 4527226"/>
              <a:gd name="connsiteX23009" fmla="*/ 1111339 w 4239875"/>
              <a:gd name="connsiteY23009" fmla="*/ 2576576 h 4527226"/>
              <a:gd name="connsiteX23010" fmla="*/ 1093967 w 4239875"/>
              <a:gd name="connsiteY23010" fmla="*/ 2594675 h 4527226"/>
              <a:gd name="connsiteX23011" fmla="*/ 1102339 w 4239875"/>
              <a:gd name="connsiteY23011" fmla="*/ 2593192 h 4527226"/>
              <a:gd name="connsiteX23012" fmla="*/ 1059527 w 4239875"/>
              <a:gd name="connsiteY23012" fmla="*/ 2638116 h 4527226"/>
              <a:gd name="connsiteX23013" fmla="*/ 1064886 w 4239875"/>
              <a:gd name="connsiteY23013" fmla="*/ 2621324 h 4527226"/>
              <a:gd name="connsiteX23014" fmla="*/ 1065874 w 4239875"/>
              <a:gd name="connsiteY23014" fmla="*/ 2619532 h 4527226"/>
              <a:gd name="connsiteX23015" fmla="*/ 1059715 w 4239875"/>
              <a:gd name="connsiteY23015" fmla="*/ 2626670 h 4527226"/>
              <a:gd name="connsiteX23016" fmla="*/ 1049232 w 4239875"/>
              <a:gd name="connsiteY23016" fmla="*/ 2632624 h 4527226"/>
              <a:gd name="connsiteX23017" fmla="*/ 1041284 w 4239875"/>
              <a:gd name="connsiteY23017" fmla="*/ 2642117 h 4527226"/>
              <a:gd name="connsiteX23018" fmla="*/ 1039916 w 4239875"/>
              <a:gd name="connsiteY23018" fmla="*/ 2645290 h 4527226"/>
              <a:gd name="connsiteX23019" fmla="*/ 1044354 w 4239875"/>
              <a:gd name="connsiteY23019" fmla="*/ 2647227 h 4527226"/>
              <a:gd name="connsiteX23020" fmla="*/ 1047753 w 4239875"/>
              <a:gd name="connsiteY23020" fmla="*/ 2651738 h 4527226"/>
              <a:gd name="connsiteX23021" fmla="*/ 1039831 w 4239875"/>
              <a:gd name="connsiteY23021" fmla="*/ 2653393 h 4527226"/>
              <a:gd name="connsiteX23022" fmla="*/ 1038915 w 4239875"/>
              <a:gd name="connsiteY23022" fmla="*/ 2647616 h 4527226"/>
              <a:gd name="connsiteX23023" fmla="*/ 1036203 w 4239875"/>
              <a:gd name="connsiteY23023" fmla="*/ 2653911 h 4527226"/>
              <a:gd name="connsiteX23024" fmla="*/ 1030419 w 4239875"/>
              <a:gd name="connsiteY23024" fmla="*/ 2664463 h 4527226"/>
              <a:gd name="connsiteX23025" fmla="*/ 1038422 w 4239875"/>
              <a:gd name="connsiteY23025" fmla="*/ 2665619 h 4527226"/>
              <a:gd name="connsiteX23026" fmla="*/ 1027674 w 4239875"/>
              <a:gd name="connsiteY23026" fmla="*/ 2679729 h 4527226"/>
              <a:gd name="connsiteX23027" fmla="*/ 1027928 w 4239875"/>
              <a:gd name="connsiteY23027" fmla="*/ 2680040 h 4527226"/>
              <a:gd name="connsiteX23028" fmla="*/ 1027878 w 4239875"/>
              <a:gd name="connsiteY23028" fmla="*/ 2682965 h 4527226"/>
              <a:gd name="connsiteX23029" fmla="*/ 1025237 w 4239875"/>
              <a:gd name="connsiteY23029" fmla="*/ 2683886 h 4527226"/>
              <a:gd name="connsiteX23030" fmla="*/ 1024698 w 4239875"/>
              <a:gd name="connsiteY23030" fmla="*/ 2683634 h 4527226"/>
              <a:gd name="connsiteX23031" fmla="*/ 988537 w 4239875"/>
              <a:gd name="connsiteY23031" fmla="*/ 2731104 h 4527226"/>
              <a:gd name="connsiteX23032" fmla="*/ 984571 w 4239875"/>
              <a:gd name="connsiteY23032" fmla="*/ 2724583 h 4527226"/>
              <a:gd name="connsiteX23033" fmla="*/ 971130 w 4239875"/>
              <a:gd name="connsiteY23033" fmla="*/ 2745320 h 4527226"/>
              <a:gd name="connsiteX23034" fmla="*/ 977528 w 4239875"/>
              <a:gd name="connsiteY23034" fmla="*/ 2747400 h 4527226"/>
              <a:gd name="connsiteX23035" fmla="*/ 971491 w 4239875"/>
              <a:gd name="connsiteY23035" fmla="*/ 2756955 h 4527226"/>
              <a:gd name="connsiteX23036" fmla="*/ 976709 w 4239875"/>
              <a:gd name="connsiteY23036" fmla="*/ 2750106 h 4527226"/>
              <a:gd name="connsiteX23037" fmla="*/ 986678 w 4239875"/>
              <a:gd name="connsiteY23037" fmla="*/ 2737018 h 4527226"/>
              <a:gd name="connsiteX23038" fmla="*/ 990466 w 4239875"/>
              <a:gd name="connsiteY23038" fmla="*/ 2739903 h 4527226"/>
              <a:gd name="connsiteX23039" fmla="*/ 984120 w 4239875"/>
              <a:gd name="connsiteY23039" fmla="*/ 2748232 h 4527226"/>
              <a:gd name="connsiteX23040" fmla="*/ 974151 w 4239875"/>
              <a:gd name="connsiteY23040" fmla="*/ 2761319 h 4527226"/>
              <a:gd name="connsiteX23041" fmla="*/ 970494 w 4239875"/>
              <a:gd name="connsiteY23041" fmla="*/ 2758534 h 4527226"/>
              <a:gd name="connsiteX23042" fmla="*/ 942438 w 4239875"/>
              <a:gd name="connsiteY23042" fmla="*/ 2802947 h 4527226"/>
              <a:gd name="connsiteX23043" fmla="*/ 943102 w 4239875"/>
              <a:gd name="connsiteY23043" fmla="*/ 2802196 h 4527226"/>
              <a:gd name="connsiteX23044" fmla="*/ 940734 w 4239875"/>
              <a:gd name="connsiteY23044" fmla="*/ 2816485 h 4527226"/>
              <a:gd name="connsiteX23045" fmla="*/ 937172 w 4239875"/>
              <a:gd name="connsiteY23045" fmla="*/ 2812026 h 4527226"/>
              <a:gd name="connsiteX23046" fmla="*/ 937325 w 4239875"/>
              <a:gd name="connsiteY23046" fmla="*/ 2811039 h 4527226"/>
              <a:gd name="connsiteX23047" fmla="*/ 910634 w 4239875"/>
              <a:gd name="connsiteY23047" fmla="*/ 2853292 h 4527226"/>
              <a:gd name="connsiteX23048" fmla="*/ 869344 w 4239875"/>
              <a:gd name="connsiteY23048" fmla="*/ 2930469 h 4527226"/>
              <a:gd name="connsiteX23049" fmla="*/ 872628 w 4239875"/>
              <a:gd name="connsiteY23049" fmla="*/ 2934147 h 4527226"/>
              <a:gd name="connsiteX23050" fmla="*/ 872176 w 4239875"/>
              <a:gd name="connsiteY23050" fmla="*/ 2937794 h 4527226"/>
              <a:gd name="connsiteX23051" fmla="*/ 868917 w 4239875"/>
              <a:gd name="connsiteY23051" fmla="*/ 2934018 h 4527226"/>
              <a:gd name="connsiteX23052" fmla="*/ 869306 w 4239875"/>
              <a:gd name="connsiteY23052" fmla="*/ 2930539 h 4527226"/>
              <a:gd name="connsiteX23053" fmla="*/ 851576 w 4239875"/>
              <a:gd name="connsiteY23053" fmla="*/ 2963680 h 4527226"/>
              <a:gd name="connsiteX23054" fmla="*/ 854887 w 4239875"/>
              <a:gd name="connsiteY23054" fmla="*/ 2948550 h 4527226"/>
              <a:gd name="connsiteX23055" fmla="*/ 846574 w 4239875"/>
              <a:gd name="connsiteY23055" fmla="*/ 2949510 h 4527226"/>
              <a:gd name="connsiteX23056" fmla="*/ 838377 w 4239875"/>
              <a:gd name="connsiteY23056" fmla="*/ 2964366 h 4527226"/>
              <a:gd name="connsiteX23057" fmla="*/ 838553 w 4239875"/>
              <a:gd name="connsiteY23057" fmla="*/ 2965529 h 4527226"/>
              <a:gd name="connsiteX23058" fmla="*/ 844270 w 4239875"/>
              <a:gd name="connsiteY23058" fmla="*/ 2977732 h 4527226"/>
              <a:gd name="connsiteX23059" fmla="*/ 839477 w 4239875"/>
              <a:gd name="connsiteY23059" fmla="*/ 2987649 h 4527226"/>
              <a:gd name="connsiteX23060" fmla="*/ 836478 w 4239875"/>
              <a:gd name="connsiteY23060" fmla="*/ 2991006 h 4527226"/>
              <a:gd name="connsiteX23061" fmla="*/ 836014 w 4239875"/>
              <a:gd name="connsiteY23061" fmla="*/ 2986635 h 4527226"/>
              <a:gd name="connsiteX23062" fmla="*/ 830591 w 4239875"/>
              <a:gd name="connsiteY23062" fmla="*/ 2993474 h 4527226"/>
              <a:gd name="connsiteX23063" fmla="*/ 830980 w 4239875"/>
              <a:gd name="connsiteY23063" fmla="*/ 2997976 h 4527226"/>
              <a:gd name="connsiteX23064" fmla="*/ 829634 w 4239875"/>
              <a:gd name="connsiteY23064" fmla="*/ 3000338 h 4527226"/>
              <a:gd name="connsiteX23065" fmla="*/ 824620 w 4239875"/>
              <a:gd name="connsiteY23065" fmla="*/ 3001669 h 4527226"/>
              <a:gd name="connsiteX23066" fmla="*/ 823070 w 4239875"/>
              <a:gd name="connsiteY23066" fmla="*/ 3001943 h 4527226"/>
              <a:gd name="connsiteX23067" fmla="*/ 825189 w 4239875"/>
              <a:gd name="connsiteY23067" fmla="*/ 3003850 h 4527226"/>
              <a:gd name="connsiteX23068" fmla="*/ 826046 w 4239875"/>
              <a:gd name="connsiteY23068" fmla="*/ 3005528 h 4527226"/>
              <a:gd name="connsiteX23069" fmla="*/ 825953 w 4239875"/>
              <a:gd name="connsiteY23069" fmla="*/ 3005728 h 4527226"/>
              <a:gd name="connsiteX23070" fmla="*/ 828088 w 4239875"/>
              <a:gd name="connsiteY23070" fmla="*/ 3005716 h 4527226"/>
              <a:gd name="connsiteX23071" fmla="*/ 825455 w 4239875"/>
              <a:gd name="connsiteY23071" fmla="*/ 3009175 h 4527226"/>
              <a:gd name="connsiteX23072" fmla="*/ 825048 w 4239875"/>
              <a:gd name="connsiteY23072" fmla="*/ 3007675 h 4527226"/>
              <a:gd name="connsiteX23073" fmla="*/ 824638 w 4239875"/>
              <a:gd name="connsiteY23073" fmla="*/ 3008555 h 4527226"/>
              <a:gd name="connsiteX23074" fmla="*/ 823510 w 4239875"/>
              <a:gd name="connsiteY23074" fmla="*/ 3007405 h 4527226"/>
              <a:gd name="connsiteX23075" fmla="*/ 823884 w 4239875"/>
              <a:gd name="connsiteY23075" fmla="*/ 3008954 h 4527226"/>
              <a:gd name="connsiteX23076" fmla="*/ 806335 w 4239875"/>
              <a:gd name="connsiteY23076" fmla="*/ 3036454 h 4527226"/>
              <a:gd name="connsiteX23077" fmla="*/ 787076 w 4239875"/>
              <a:gd name="connsiteY23077" fmla="*/ 3067930 h 4527226"/>
              <a:gd name="connsiteX23078" fmla="*/ 750172 w 4239875"/>
              <a:gd name="connsiteY23078" fmla="*/ 3144235 h 4527226"/>
              <a:gd name="connsiteX23079" fmla="*/ 745169 w 4239875"/>
              <a:gd name="connsiteY23079" fmla="*/ 3156047 h 4527226"/>
              <a:gd name="connsiteX23080" fmla="*/ 749043 w 4239875"/>
              <a:gd name="connsiteY23080" fmla="*/ 3159298 h 4527226"/>
              <a:gd name="connsiteX23081" fmla="*/ 751024 w 4239875"/>
              <a:gd name="connsiteY23081" fmla="*/ 3160963 h 4527226"/>
              <a:gd name="connsiteX23082" fmla="*/ 749225 w 4239875"/>
              <a:gd name="connsiteY23082" fmla="*/ 3159845 h 4527226"/>
              <a:gd name="connsiteX23083" fmla="*/ 744740 w 4239875"/>
              <a:gd name="connsiteY23083" fmla="*/ 3157057 h 4527226"/>
              <a:gd name="connsiteX23084" fmla="*/ 731144 w 4239875"/>
              <a:gd name="connsiteY23084" fmla="*/ 3189151 h 4527226"/>
              <a:gd name="connsiteX23085" fmla="*/ 732661 w 4239875"/>
              <a:gd name="connsiteY23085" fmla="*/ 3191042 h 4527226"/>
              <a:gd name="connsiteX23086" fmla="*/ 731753 w 4239875"/>
              <a:gd name="connsiteY23086" fmla="*/ 3194448 h 4527226"/>
              <a:gd name="connsiteX23087" fmla="*/ 729879 w 4239875"/>
              <a:gd name="connsiteY23087" fmla="*/ 3192137 h 4527226"/>
              <a:gd name="connsiteX23088" fmla="*/ 715358 w 4239875"/>
              <a:gd name="connsiteY23088" fmla="*/ 3226414 h 4527226"/>
              <a:gd name="connsiteX23089" fmla="*/ 721139 w 4239875"/>
              <a:gd name="connsiteY23089" fmla="*/ 3225597 h 4527226"/>
              <a:gd name="connsiteX23090" fmla="*/ 709908 w 4239875"/>
              <a:gd name="connsiteY23090" fmla="*/ 3255023 h 4527226"/>
              <a:gd name="connsiteX23091" fmla="*/ 707543 w 4239875"/>
              <a:gd name="connsiteY23091" fmla="*/ 3261215 h 4527226"/>
              <a:gd name="connsiteX23092" fmla="*/ 689868 w 4239875"/>
              <a:gd name="connsiteY23092" fmla="*/ 3293727 h 4527226"/>
              <a:gd name="connsiteX23093" fmla="*/ 687936 w 4239875"/>
              <a:gd name="connsiteY23093" fmla="*/ 3291142 h 4527226"/>
              <a:gd name="connsiteX23094" fmla="*/ 679599 w 4239875"/>
              <a:gd name="connsiteY23094" fmla="*/ 3310822 h 4527226"/>
              <a:gd name="connsiteX23095" fmla="*/ 661649 w 4239875"/>
              <a:gd name="connsiteY23095" fmla="*/ 3354462 h 4527226"/>
              <a:gd name="connsiteX23096" fmla="*/ 658422 w 4239875"/>
              <a:gd name="connsiteY23096" fmla="*/ 3329698 h 4527226"/>
              <a:gd name="connsiteX23097" fmla="*/ 659339 w 4239875"/>
              <a:gd name="connsiteY23097" fmla="*/ 3326652 h 4527226"/>
              <a:gd name="connsiteX23098" fmla="*/ 660638 w 4239875"/>
              <a:gd name="connsiteY23098" fmla="*/ 3326312 h 4527226"/>
              <a:gd name="connsiteX23099" fmla="*/ 659936 w 4239875"/>
              <a:gd name="connsiteY23099" fmla="*/ 3324664 h 4527226"/>
              <a:gd name="connsiteX23100" fmla="*/ 671533 w 4239875"/>
              <a:gd name="connsiteY23100" fmla="*/ 3286088 h 4527226"/>
              <a:gd name="connsiteX23101" fmla="*/ 693410 w 4239875"/>
              <a:gd name="connsiteY23101" fmla="*/ 3212082 h 4527226"/>
              <a:gd name="connsiteX23102" fmla="*/ 696485 w 4239875"/>
              <a:gd name="connsiteY23102" fmla="*/ 3214048 h 4527226"/>
              <a:gd name="connsiteX23103" fmla="*/ 697743 w 4239875"/>
              <a:gd name="connsiteY23103" fmla="*/ 3211513 h 4527226"/>
              <a:gd name="connsiteX23104" fmla="*/ 693595 w 4239875"/>
              <a:gd name="connsiteY23104" fmla="*/ 3211455 h 4527226"/>
              <a:gd name="connsiteX23105" fmla="*/ 694738 w 4239875"/>
              <a:gd name="connsiteY23105" fmla="*/ 3207586 h 4527226"/>
              <a:gd name="connsiteX23106" fmla="*/ 695678 w 4239875"/>
              <a:gd name="connsiteY23106" fmla="*/ 3207736 h 4527226"/>
              <a:gd name="connsiteX23107" fmla="*/ 698157 w 4239875"/>
              <a:gd name="connsiteY23107" fmla="*/ 3204481 h 4527226"/>
              <a:gd name="connsiteX23108" fmla="*/ 696535 w 4239875"/>
              <a:gd name="connsiteY23108" fmla="*/ 3201507 h 4527226"/>
              <a:gd name="connsiteX23109" fmla="*/ 697396 w 4239875"/>
              <a:gd name="connsiteY23109" fmla="*/ 3198597 h 4527226"/>
              <a:gd name="connsiteX23110" fmla="*/ 706826 w 4239875"/>
              <a:gd name="connsiteY23110" fmla="*/ 3174839 h 4527226"/>
              <a:gd name="connsiteX23111" fmla="*/ 708388 w 4239875"/>
              <a:gd name="connsiteY23111" fmla="*/ 3178756 h 4527226"/>
              <a:gd name="connsiteX23112" fmla="*/ 711369 w 4239875"/>
              <a:gd name="connsiteY23112" fmla="*/ 3170400 h 4527226"/>
              <a:gd name="connsiteX23113" fmla="*/ 707942 w 4239875"/>
              <a:gd name="connsiteY23113" fmla="*/ 3172029 h 4527226"/>
              <a:gd name="connsiteX23114" fmla="*/ 709778 w 4239875"/>
              <a:gd name="connsiteY23114" fmla="*/ 3167401 h 4527226"/>
              <a:gd name="connsiteX23115" fmla="*/ 710593 w 4239875"/>
              <a:gd name="connsiteY23115" fmla="*/ 3167664 h 4527226"/>
              <a:gd name="connsiteX23116" fmla="*/ 711734 w 4239875"/>
              <a:gd name="connsiteY23116" fmla="*/ 3163466 h 4527226"/>
              <a:gd name="connsiteX23117" fmla="*/ 714553 w 4239875"/>
              <a:gd name="connsiteY23117" fmla="*/ 3162288 h 4527226"/>
              <a:gd name="connsiteX23118" fmla="*/ 712332 w 4239875"/>
              <a:gd name="connsiteY23118" fmla="*/ 3161259 h 4527226"/>
              <a:gd name="connsiteX23119" fmla="*/ 712585 w 4239875"/>
              <a:gd name="connsiteY23119" fmla="*/ 3160330 h 4527226"/>
              <a:gd name="connsiteX23120" fmla="*/ 713766 w 4239875"/>
              <a:gd name="connsiteY23120" fmla="*/ 3157356 h 4527226"/>
              <a:gd name="connsiteX23121" fmla="*/ 733115 w 4239875"/>
              <a:gd name="connsiteY23121" fmla="*/ 3118616 h 4527226"/>
              <a:gd name="connsiteX23122" fmla="*/ 771523 w 4239875"/>
              <a:gd name="connsiteY23122" fmla="*/ 3036964 h 4527226"/>
              <a:gd name="connsiteX23123" fmla="*/ 772222 w 4239875"/>
              <a:gd name="connsiteY23123" fmla="*/ 3035531 h 4527226"/>
              <a:gd name="connsiteX23124" fmla="*/ 767336 w 4239875"/>
              <a:gd name="connsiteY23124" fmla="*/ 3032247 h 4527226"/>
              <a:gd name="connsiteX23125" fmla="*/ 725495 w 4239875"/>
              <a:gd name="connsiteY23125" fmla="*/ 3105812 h 4527226"/>
              <a:gd name="connsiteX23126" fmla="*/ 715548 w 4239875"/>
              <a:gd name="connsiteY23126" fmla="*/ 3127101 h 4527226"/>
              <a:gd name="connsiteX23127" fmla="*/ 709753 w 4239875"/>
              <a:gd name="connsiteY23127" fmla="*/ 3126512 h 4527226"/>
              <a:gd name="connsiteX23128" fmla="*/ 712095 w 4239875"/>
              <a:gd name="connsiteY23128" fmla="*/ 3127617 h 4527226"/>
              <a:gd name="connsiteX23129" fmla="*/ 709017 w 4239875"/>
              <a:gd name="connsiteY23129" fmla="*/ 3128930 h 4527226"/>
              <a:gd name="connsiteX23130" fmla="*/ 714494 w 4239875"/>
              <a:gd name="connsiteY23130" fmla="*/ 3129358 h 4527226"/>
              <a:gd name="connsiteX23131" fmla="*/ 695521 w 4239875"/>
              <a:gd name="connsiteY23131" fmla="*/ 3169969 h 4527226"/>
              <a:gd name="connsiteX23132" fmla="*/ 694969 w 4239875"/>
              <a:gd name="connsiteY23132" fmla="*/ 3170291 h 4527226"/>
              <a:gd name="connsiteX23133" fmla="*/ 694446 w 4239875"/>
              <a:gd name="connsiteY23133" fmla="*/ 3172270 h 4527226"/>
              <a:gd name="connsiteX23134" fmla="*/ 689165 w 4239875"/>
              <a:gd name="connsiteY23134" fmla="*/ 3183574 h 4527226"/>
              <a:gd name="connsiteX23135" fmla="*/ 672597 w 4239875"/>
              <a:gd name="connsiteY23135" fmla="*/ 3222956 h 4527226"/>
              <a:gd name="connsiteX23136" fmla="*/ 672491 w 4239875"/>
              <a:gd name="connsiteY23136" fmla="*/ 3222522 h 4527226"/>
              <a:gd name="connsiteX23137" fmla="*/ 663113 w 4239875"/>
              <a:gd name="connsiteY23137" fmla="*/ 3207538 h 4527226"/>
              <a:gd name="connsiteX23138" fmla="*/ 662313 w 4239875"/>
              <a:gd name="connsiteY23138" fmla="*/ 3211946 h 4527226"/>
              <a:gd name="connsiteX23139" fmla="*/ 657612 w 4239875"/>
              <a:gd name="connsiteY23139" fmla="*/ 3217326 h 4527226"/>
              <a:gd name="connsiteX23140" fmla="*/ 656805 w 4239875"/>
              <a:gd name="connsiteY23140" fmla="*/ 3221401 h 4527226"/>
              <a:gd name="connsiteX23141" fmla="*/ 659047 w 4239875"/>
              <a:gd name="connsiteY23141" fmla="*/ 3224359 h 4527226"/>
              <a:gd name="connsiteX23142" fmla="*/ 658899 w 4239875"/>
              <a:gd name="connsiteY23142" fmla="*/ 3224904 h 4527226"/>
              <a:gd name="connsiteX23143" fmla="*/ 653975 w 4239875"/>
              <a:gd name="connsiteY23143" fmla="*/ 3241088 h 4527226"/>
              <a:gd name="connsiteX23144" fmla="*/ 651916 w 4239875"/>
              <a:gd name="connsiteY23144" fmla="*/ 3236934 h 4527226"/>
              <a:gd name="connsiteX23145" fmla="*/ 651618 w 4239875"/>
              <a:gd name="connsiteY23145" fmla="*/ 3248479 h 4527226"/>
              <a:gd name="connsiteX23146" fmla="*/ 651849 w 4239875"/>
              <a:gd name="connsiteY23146" fmla="*/ 3248075 h 4527226"/>
              <a:gd name="connsiteX23147" fmla="*/ 648337 w 4239875"/>
              <a:gd name="connsiteY23147" fmla="*/ 3259620 h 4527226"/>
              <a:gd name="connsiteX23148" fmla="*/ 647330 w 4239875"/>
              <a:gd name="connsiteY23148" fmla="*/ 3258972 h 4527226"/>
              <a:gd name="connsiteX23149" fmla="*/ 641599 w 4239875"/>
              <a:gd name="connsiteY23149" fmla="*/ 3260055 h 4527226"/>
              <a:gd name="connsiteX23150" fmla="*/ 646925 w 4239875"/>
              <a:gd name="connsiteY23150" fmla="*/ 3264113 h 4527226"/>
              <a:gd name="connsiteX23151" fmla="*/ 643294 w 4239875"/>
              <a:gd name="connsiteY23151" fmla="*/ 3275551 h 4527226"/>
              <a:gd name="connsiteX23152" fmla="*/ 634425 w 4239875"/>
              <a:gd name="connsiteY23152" fmla="*/ 3269097 h 4527226"/>
              <a:gd name="connsiteX23153" fmla="*/ 631798 w 4239875"/>
              <a:gd name="connsiteY23153" fmla="*/ 3258882 h 4527226"/>
              <a:gd name="connsiteX23154" fmla="*/ 646328 w 4239875"/>
              <a:gd name="connsiteY23154" fmla="*/ 3226794 h 4527226"/>
              <a:gd name="connsiteX23155" fmla="*/ 678107 w 4239875"/>
              <a:gd name="connsiteY23155" fmla="*/ 3151612 h 4527226"/>
              <a:gd name="connsiteX23156" fmla="*/ 739296 w 4239875"/>
              <a:gd name="connsiteY23156" fmla="*/ 3006965 h 4527226"/>
              <a:gd name="connsiteX23157" fmla="*/ 802506 w 4239875"/>
              <a:gd name="connsiteY23157" fmla="*/ 2861894 h 4527226"/>
              <a:gd name="connsiteX23158" fmla="*/ 835490 w 4239875"/>
              <a:gd name="connsiteY23158" fmla="*/ 2789593 h 4527226"/>
              <a:gd name="connsiteX23159" fmla="*/ 841521 w 4239875"/>
              <a:gd name="connsiteY23159" fmla="*/ 2773588 h 4527226"/>
              <a:gd name="connsiteX23160" fmla="*/ 844440 w 4239875"/>
              <a:gd name="connsiteY23160" fmla="*/ 2764299 h 4527226"/>
              <a:gd name="connsiteX23161" fmla="*/ 840695 w 4239875"/>
              <a:gd name="connsiteY23161" fmla="*/ 2764134 h 4527226"/>
              <a:gd name="connsiteX23162" fmla="*/ 843329 w 4239875"/>
              <a:gd name="connsiteY23162" fmla="*/ 2760676 h 4527226"/>
              <a:gd name="connsiteX23163" fmla="*/ 844856 w 4239875"/>
              <a:gd name="connsiteY23163" fmla="*/ 2762978 h 4527226"/>
              <a:gd name="connsiteX23164" fmla="*/ 846744 w 4239875"/>
              <a:gd name="connsiteY23164" fmla="*/ 2756972 h 4527226"/>
              <a:gd name="connsiteX23165" fmla="*/ 870227 w 4239875"/>
              <a:gd name="connsiteY23165" fmla="*/ 2726146 h 4527226"/>
              <a:gd name="connsiteX23166" fmla="*/ 829982 w 4239875"/>
              <a:gd name="connsiteY23166" fmla="*/ 2783435 h 4527226"/>
              <a:gd name="connsiteX23167" fmla="*/ 785819 w 4239875"/>
              <a:gd name="connsiteY23167" fmla="*/ 2857028 h 4527226"/>
              <a:gd name="connsiteX23168" fmla="*/ 769994 w 4239875"/>
              <a:gd name="connsiteY23168" fmla="*/ 2895650 h 4527226"/>
              <a:gd name="connsiteX23169" fmla="*/ 750682 w 4239875"/>
              <a:gd name="connsiteY23169" fmla="*/ 2927691 h 4527226"/>
              <a:gd name="connsiteX23170" fmla="*/ 737537 w 4239875"/>
              <a:gd name="connsiteY23170" fmla="*/ 2962796 h 4527226"/>
              <a:gd name="connsiteX23171" fmla="*/ 720718 w 4239875"/>
              <a:gd name="connsiteY23171" fmla="*/ 3004582 h 4527226"/>
              <a:gd name="connsiteX23172" fmla="*/ 683395 w 4239875"/>
              <a:gd name="connsiteY23172" fmla="*/ 3089271 h 4527226"/>
              <a:gd name="connsiteX23173" fmla="*/ 610979 w 4239875"/>
              <a:gd name="connsiteY23173" fmla="*/ 3264273 h 4527226"/>
              <a:gd name="connsiteX23174" fmla="*/ 593327 w 4239875"/>
              <a:gd name="connsiteY23174" fmla="*/ 3308364 h 4527226"/>
              <a:gd name="connsiteX23175" fmla="*/ 585919 w 4239875"/>
              <a:gd name="connsiteY23175" fmla="*/ 3298909 h 4527226"/>
              <a:gd name="connsiteX23176" fmla="*/ 588512 w 4239875"/>
              <a:gd name="connsiteY23176" fmla="*/ 3320393 h 4527226"/>
              <a:gd name="connsiteX23177" fmla="*/ 575249 w 4239875"/>
              <a:gd name="connsiteY23177" fmla="*/ 3353524 h 4527226"/>
              <a:gd name="connsiteX23178" fmla="*/ 573397 w 4239875"/>
              <a:gd name="connsiteY23178" fmla="*/ 3348119 h 4527226"/>
              <a:gd name="connsiteX23179" fmla="*/ 570325 w 4239875"/>
              <a:gd name="connsiteY23179" fmla="*/ 3356406 h 4527226"/>
              <a:gd name="connsiteX23180" fmla="*/ 574717 w 4239875"/>
              <a:gd name="connsiteY23180" fmla="*/ 3354850 h 4527226"/>
              <a:gd name="connsiteX23181" fmla="*/ 571069 w 4239875"/>
              <a:gd name="connsiteY23181" fmla="*/ 3363963 h 4527226"/>
              <a:gd name="connsiteX23182" fmla="*/ 568685 w 4239875"/>
              <a:gd name="connsiteY23182" fmla="*/ 3365798 h 4527226"/>
              <a:gd name="connsiteX23183" fmla="*/ 568068 w 4239875"/>
              <a:gd name="connsiteY23183" fmla="*/ 3371459 h 4527226"/>
              <a:gd name="connsiteX23184" fmla="*/ 532544 w 4239875"/>
              <a:gd name="connsiteY23184" fmla="*/ 3460191 h 4527226"/>
              <a:gd name="connsiteX23185" fmla="*/ 514959 w 4239875"/>
              <a:gd name="connsiteY23185" fmla="*/ 3503355 h 4527226"/>
              <a:gd name="connsiteX23186" fmla="*/ 505429 w 4239875"/>
              <a:gd name="connsiteY23186" fmla="*/ 3547099 h 4527226"/>
              <a:gd name="connsiteX23187" fmla="*/ 493301 w 4239875"/>
              <a:gd name="connsiteY23187" fmla="*/ 3598345 h 4527226"/>
              <a:gd name="connsiteX23188" fmla="*/ 487746 w 4239875"/>
              <a:gd name="connsiteY23188" fmla="*/ 3621249 h 4527226"/>
              <a:gd name="connsiteX23189" fmla="*/ 479624 w 4239875"/>
              <a:gd name="connsiteY23189" fmla="*/ 3638602 h 4527226"/>
              <a:gd name="connsiteX23190" fmla="*/ 479275 w 4239875"/>
              <a:gd name="connsiteY23190" fmla="*/ 3616758 h 4527226"/>
              <a:gd name="connsiteX23191" fmla="*/ 462210 w 4239875"/>
              <a:gd name="connsiteY23191" fmla="*/ 3619450 h 4527226"/>
              <a:gd name="connsiteX23192" fmla="*/ 466678 w 4239875"/>
              <a:gd name="connsiteY23192" fmla="*/ 3609122 h 4527226"/>
              <a:gd name="connsiteX23193" fmla="*/ 474501 w 4239875"/>
              <a:gd name="connsiteY23193" fmla="*/ 3603313 h 4527226"/>
              <a:gd name="connsiteX23194" fmla="*/ 475167 w 4239875"/>
              <a:gd name="connsiteY23194" fmla="*/ 3597435 h 4527226"/>
              <a:gd name="connsiteX23195" fmla="*/ 474530 w 4239875"/>
              <a:gd name="connsiteY23195" fmla="*/ 3597100 h 4527226"/>
              <a:gd name="connsiteX23196" fmla="*/ 472199 w 4239875"/>
              <a:gd name="connsiteY23196" fmla="*/ 3594604 h 4527226"/>
              <a:gd name="connsiteX23197" fmla="*/ 475414 w 4239875"/>
              <a:gd name="connsiteY23197" fmla="*/ 3595260 h 4527226"/>
              <a:gd name="connsiteX23198" fmla="*/ 475447 w 4239875"/>
              <a:gd name="connsiteY23198" fmla="*/ 3594960 h 4527226"/>
              <a:gd name="connsiteX23199" fmla="*/ 467530 w 4239875"/>
              <a:gd name="connsiteY23199" fmla="*/ 3590156 h 4527226"/>
              <a:gd name="connsiteX23200" fmla="*/ 477090 w 4239875"/>
              <a:gd name="connsiteY23200" fmla="*/ 3582071 h 4527226"/>
              <a:gd name="connsiteX23201" fmla="*/ 487533 w 4239875"/>
              <a:gd name="connsiteY23201" fmla="*/ 3588064 h 4527226"/>
              <a:gd name="connsiteX23202" fmla="*/ 491921 w 4239875"/>
              <a:gd name="connsiteY23202" fmla="*/ 3573752 h 4527226"/>
              <a:gd name="connsiteX23203" fmla="*/ 477645 w 4239875"/>
              <a:gd name="connsiteY23203" fmla="*/ 3574647 h 4527226"/>
              <a:gd name="connsiteX23204" fmla="*/ 477941 w 4239875"/>
              <a:gd name="connsiteY23204" fmla="*/ 3563105 h 4527226"/>
              <a:gd name="connsiteX23205" fmla="*/ 490021 w 4239875"/>
              <a:gd name="connsiteY23205" fmla="*/ 3513784 h 4527226"/>
              <a:gd name="connsiteX23206" fmla="*/ 521108 w 4239875"/>
              <a:gd name="connsiteY23206" fmla="*/ 3408649 h 4527226"/>
              <a:gd name="connsiteX23207" fmla="*/ 509989 w 4239875"/>
              <a:gd name="connsiteY23207" fmla="*/ 3421156 h 4527226"/>
              <a:gd name="connsiteX23208" fmla="*/ 517366 w 4239875"/>
              <a:gd name="connsiteY23208" fmla="*/ 3386146 h 4527226"/>
              <a:gd name="connsiteX23209" fmla="*/ 510329 w 4239875"/>
              <a:gd name="connsiteY23209" fmla="*/ 3364365 h 4527226"/>
              <a:gd name="connsiteX23210" fmla="*/ 509903 w 4239875"/>
              <a:gd name="connsiteY23210" fmla="*/ 3338015 h 4527226"/>
              <a:gd name="connsiteX23211" fmla="*/ 508763 w 4239875"/>
              <a:gd name="connsiteY23211" fmla="*/ 3340868 h 4527226"/>
              <a:gd name="connsiteX23212" fmla="*/ 512891 w 4239875"/>
              <a:gd name="connsiteY23212" fmla="*/ 3324250 h 4527226"/>
              <a:gd name="connsiteX23213" fmla="*/ 513282 w 4239875"/>
              <a:gd name="connsiteY23213" fmla="*/ 3323380 h 4527226"/>
              <a:gd name="connsiteX23214" fmla="*/ 518204 w 4239875"/>
              <a:gd name="connsiteY23214" fmla="*/ 3321825 h 4527226"/>
              <a:gd name="connsiteX23215" fmla="*/ 515239 w 4239875"/>
              <a:gd name="connsiteY23215" fmla="*/ 3319023 h 4527226"/>
              <a:gd name="connsiteX23216" fmla="*/ 518021 w 4239875"/>
              <a:gd name="connsiteY23216" fmla="*/ 3312829 h 4527226"/>
              <a:gd name="connsiteX23217" fmla="*/ 518261 w 4239875"/>
              <a:gd name="connsiteY23217" fmla="*/ 3312912 h 4527226"/>
              <a:gd name="connsiteX23218" fmla="*/ 526586 w 4239875"/>
              <a:gd name="connsiteY23218" fmla="*/ 3312461 h 4527226"/>
              <a:gd name="connsiteX23219" fmla="*/ 519925 w 4239875"/>
              <a:gd name="connsiteY23219" fmla="*/ 3308587 h 4527226"/>
              <a:gd name="connsiteX23220" fmla="*/ 530586 w 4239875"/>
              <a:gd name="connsiteY23220" fmla="*/ 3284849 h 4527226"/>
              <a:gd name="connsiteX23221" fmla="*/ 553829 w 4239875"/>
              <a:gd name="connsiteY23221" fmla="*/ 3248202 h 4527226"/>
              <a:gd name="connsiteX23222" fmla="*/ 566344 w 4239875"/>
              <a:gd name="connsiteY23222" fmla="*/ 3251850 h 4527226"/>
              <a:gd name="connsiteX23223" fmla="*/ 580831 w 4239875"/>
              <a:gd name="connsiteY23223" fmla="*/ 3257001 h 4527226"/>
              <a:gd name="connsiteX23224" fmla="*/ 573909 w 4239875"/>
              <a:gd name="connsiteY23224" fmla="*/ 3241920 h 4527226"/>
              <a:gd name="connsiteX23225" fmla="*/ 583115 w 4239875"/>
              <a:gd name="connsiteY23225" fmla="*/ 3211988 h 4527226"/>
              <a:gd name="connsiteX23226" fmla="*/ 607617 w 4239875"/>
              <a:gd name="connsiteY23226" fmla="*/ 3148590 h 4527226"/>
              <a:gd name="connsiteX23227" fmla="*/ 662705 w 4239875"/>
              <a:gd name="connsiteY23227" fmla="*/ 3020872 h 4527226"/>
              <a:gd name="connsiteX23228" fmla="*/ 646279 w 4239875"/>
              <a:gd name="connsiteY23228" fmla="*/ 3020129 h 4527226"/>
              <a:gd name="connsiteX23229" fmla="*/ 651951 w 4239875"/>
              <a:gd name="connsiteY23229" fmla="*/ 3012681 h 4527226"/>
              <a:gd name="connsiteX23230" fmla="*/ 659906 w 4239875"/>
              <a:gd name="connsiteY23230" fmla="*/ 3008933 h 4527226"/>
              <a:gd name="connsiteX23231" fmla="*/ 670755 w 4239875"/>
              <a:gd name="connsiteY23231" fmla="*/ 2986137 h 4527226"/>
              <a:gd name="connsiteX23232" fmla="*/ 695379 w 4239875"/>
              <a:gd name="connsiteY23232" fmla="*/ 2938199 h 4527226"/>
              <a:gd name="connsiteX23233" fmla="*/ 747117 w 4239875"/>
              <a:gd name="connsiteY23233" fmla="*/ 2841278 h 4527226"/>
              <a:gd name="connsiteX23234" fmla="*/ 764754 w 4239875"/>
              <a:gd name="connsiteY23234" fmla="*/ 2796190 h 4527226"/>
              <a:gd name="connsiteX23235" fmla="*/ 789217 w 4239875"/>
              <a:gd name="connsiteY23235" fmla="*/ 2748458 h 4527226"/>
              <a:gd name="connsiteX23236" fmla="*/ 842186 w 4239875"/>
              <a:gd name="connsiteY23236" fmla="*/ 2652147 h 4527226"/>
              <a:gd name="connsiteX23237" fmla="*/ 711240 w 4239875"/>
              <a:gd name="connsiteY23237" fmla="*/ 2835199 h 4527226"/>
              <a:gd name="connsiteX23238" fmla="*/ 722597 w 4239875"/>
              <a:gd name="connsiteY23238" fmla="*/ 2806906 h 4527226"/>
              <a:gd name="connsiteX23239" fmla="*/ 732738 w 4239875"/>
              <a:gd name="connsiteY23239" fmla="*/ 2789131 h 4527226"/>
              <a:gd name="connsiteX23240" fmla="*/ 736530 w 4239875"/>
              <a:gd name="connsiteY23240" fmla="*/ 2770768 h 4527226"/>
              <a:gd name="connsiteX23241" fmla="*/ 747061 w 4239875"/>
              <a:gd name="connsiteY23241" fmla="*/ 2759173 h 4527226"/>
              <a:gd name="connsiteX23242" fmla="*/ 753161 w 4239875"/>
              <a:gd name="connsiteY23242" fmla="*/ 2742244 h 4527226"/>
              <a:gd name="connsiteX23243" fmla="*/ 774801 w 4239875"/>
              <a:gd name="connsiteY23243" fmla="*/ 2711976 h 4527226"/>
              <a:gd name="connsiteX23244" fmla="*/ 880715 w 4239875"/>
              <a:gd name="connsiteY23244" fmla="*/ 2570337 h 4527226"/>
              <a:gd name="connsiteX23245" fmla="*/ 987354 w 4239875"/>
              <a:gd name="connsiteY23245" fmla="*/ 2434811 h 4527226"/>
              <a:gd name="connsiteX23246" fmla="*/ 1012858 w 4239875"/>
              <a:gd name="connsiteY23246" fmla="*/ 2403563 h 4527226"/>
              <a:gd name="connsiteX23247" fmla="*/ 1016291 w 4239875"/>
              <a:gd name="connsiteY23247" fmla="*/ 2398822 h 4527226"/>
              <a:gd name="connsiteX23248" fmla="*/ 1016575 w 4239875"/>
              <a:gd name="connsiteY23248" fmla="*/ 2397297 h 4527226"/>
              <a:gd name="connsiteX23249" fmla="*/ 1015163 w 4239875"/>
              <a:gd name="connsiteY23249" fmla="*/ 2398137 h 4527226"/>
              <a:gd name="connsiteX23250" fmla="*/ 1010694 w 4239875"/>
              <a:gd name="connsiteY23250" fmla="*/ 2401263 h 4527226"/>
              <a:gd name="connsiteX23251" fmla="*/ 1013018 w 4239875"/>
              <a:gd name="connsiteY23251" fmla="*/ 2394929 h 4527226"/>
              <a:gd name="connsiteX23252" fmla="*/ 1014729 w 4239875"/>
              <a:gd name="connsiteY23252" fmla="*/ 2393315 h 4527226"/>
              <a:gd name="connsiteX23253" fmla="*/ 1014409 w 4239875"/>
              <a:gd name="connsiteY23253" fmla="*/ 2392974 h 4527226"/>
              <a:gd name="connsiteX23254" fmla="*/ 1002802 w 4239875"/>
              <a:gd name="connsiteY23254" fmla="*/ 2403749 h 4527226"/>
              <a:gd name="connsiteX23255" fmla="*/ 992530 w 4239875"/>
              <a:gd name="connsiteY23255" fmla="*/ 2419465 h 4527226"/>
              <a:gd name="connsiteX23256" fmla="*/ 982453 w 4239875"/>
              <a:gd name="connsiteY23256" fmla="*/ 2419308 h 4527226"/>
              <a:gd name="connsiteX23257" fmla="*/ 991491 w 4239875"/>
              <a:gd name="connsiteY23257" fmla="*/ 2402981 h 4527226"/>
              <a:gd name="connsiteX23258" fmla="*/ 1002709 w 4239875"/>
              <a:gd name="connsiteY23258" fmla="*/ 2386024 h 4527226"/>
              <a:gd name="connsiteX23259" fmla="*/ 988872 w 4239875"/>
              <a:gd name="connsiteY23259" fmla="*/ 2378327 h 4527226"/>
              <a:gd name="connsiteX23260" fmla="*/ 980289 w 4239875"/>
              <a:gd name="connsiteY23260" fmla="*/ 2387651 h 4527226"/>
              <a:gd name="connsiteX23261" fmla="*/ 977832 w 4239875"/>
              <a:gd name="connsiteY23261" fmla="*/ 2394219 h 4527226"/>
              <a:gd name="connsiteX23262" fmla="*/ 976171 w 4239875"/>
              <a:gd name="connsiteY23262" fmla="*/ 2392126 h 4527226"/>
              <a:gd name="connsiteX23263" fmla="*/ 957836 w 4239875"/>
              <a:gd name="connsiteY23263" fmla="*/ 2412046 h 4527226"/>
              <a:gd name="connsiteX23264" fmla="*/ 944333 w 4239875"/>
              <a:gd name="connsiteY23264" fmla="*/ 2426687 h 4527226"/>
              <a:gd name="connsiteX23265" fmla="*/ 949092 w 4239875"/>
              <a:gd name="connsiteY23265" fmla="*/ 2430312 h 4527226"/>
              <a:gd name="connsiteX23266" fmla="*/ 942399 w 4239875"/>
              <a:gd name="connsiteY23266" fmla="*/ 2428784 h 4527226"/>
              <a:gd name="connsiteX23267" fmla="*/ 926100 w 4239875"/>
              <a:gd name="connsiteY23267" fmla="*/ 2446459 h 4527226"/>
              <a:gd name="connsiteX23268" fmla="*/ 925223 w 4239875"/>
              <a:gd name="connsiteY23268" fmla="*/ 2442829 h 4527226"/>
              <a:gd name="connsiteX23269" fmla="*/ 925035 w 4239875"/>
              <a:gd name="connsiteY23269" fmla="*/ 2441734 h 4527226"/>
              <a:gd name="connsiteX23270" fmla="*/ 937358 w 4239875"/>
              <a:gd name="connsiteY23270" fmla="*/ 2427633 h 4527226"/>
              <a:gd name="connsiteX23271" fmla="*/ 928048 w 4239875"/>
              <a:gd name="connsiteY23271" fmla="*/ 2425505 h 4527226"/>
              <a:gd name="connsiteX23272" fmla="*/ 933457 w 4239875"/>
              <a:gd name="connsiteY23272" fmla="*/ 2418404 h 4527226"/>
              <a:gd name="connsiteX23273" fmla="*/ 940642 w 4239875"/>
              <a:gd name="connsiteY23273" fmla="*/ 2423876 h 4527226"/>
              <a:gd name="connsiteX23274" fmla="*/ 974236 w 4239875"/>
              <a:gd name="connsiteY23274" fmla="*/ 2385438 h 4527226"/>
              <a:gd name="connsiteX23275" fmla="*/ 983554 w 4239875"/>
              <a:gd name="connsiteY23275" fmla="*/ 2375448 h 4527226"/>
              <a:gd name="connsiteX23276" fmla="*/ 978991 w 4239875"/>
              <a:gd name="connsiteY23276" fmla="*/ 2379235 h 4527226"/>
              <a:gd name="connsiteX23277" fmla="*/ 972563 w 4239875"/>
              <a:gd name="connsiteY23277" fmla="*/ 2378751 h 4527226"/>
              <a:gd name="connsiteX23278" fmla="*/ 949166 w 4239875"/>
              <a:gd name="connsiteY23278" fmla="*/ 2391989 h 4527226"/>
              <a:gd name="connsiteX23279" fmla="*/ 941082 w 4239875"/>
              <a:gd name="connsiteY23279" fmla="*/ 2393677 h 4527226"/>
              <a:gd name="connsiteX23280" fmla="*/ 946367 w 4239875"/>
              <a:gd name="connsiteY23280" fmla="*/ 2380048 h 4527226"/>
              <a:gd name="connsiteX23281" fmla="*/ 967698 w 4239875"/>
              <a:gd name="connsiteY23281" fmla="*/ 2347584 h 4527226"/>
              <a:gd name="connsiteX23282" fmla="*/ 1026361 w 4239875"/>
              <a:gd name="connsiteY23282" fmla="*/ 2292883 h 4527226"/>
              <a:gd name="connsiteX23283" fmla="*/ 1040935 w 4239875"/>
              <a:gd name="connsiteY23283" fmla="*/ 2280445 h 4527226"/>
              <a:gd name="connsiteX23284" fmla="*/ 1044765 w 4239875"/>
              <a:gd name="connsiteY23284" fmla="*/ 2277661 h 4527226"/>
              <a:gd name="connsiteX23285" fmla="*/ 1046234 w 4239875"/>
              <a:gd name="connsiteY23285" fmla="*/ 2275224 h 4527226"/>
              <a:gd name="connsiteX23286" fmla="*/ 1054059 w 4239875"/>
              <a:gd name="connsiteY23286" fmla="*/ 2263166 h 4527226"/>
              <a:gd name="connsiteX23287" fmla="*/ 1087177 w 4239875"/>
              <a:gd name="connsiteY23287" fmla="*/ 2223304 h 4527226"/>
              <a:gd name="connsiteX23288" fmla="*/ 1113445 w 4239875"/>
              <a:gd name="connsiteY23288" fmla="*/ 2190955 h 4527226"/>
              <a:gd name="connsiteX23289" fmla="*/ 1107588 w 4239875"/>
              <a:gd name="connsiteY23289" fmla="*/ 2195781 h 4527226"/>
              <a:gd name="connsiteX23290" fmla="*/ 1096212 w 4239875"/>
              <a:gd name="connsiteY23290" fmla="*/ 2211062 h 4527226"/>
              <a:gd name="connsiteX23291" fmla="*/ 1069201 w 4239875"/>
              <a:gd name="connsiteY23291" fmla="*/ 2241119 h 4527226"/>
              <a:gd name="connsiteX23292" fmla="*/ 1057245 w 4239875"/>
              <a:gd name="connsiteY23292" fmla="*/ 2244930 h 4527226"/>
              <a:gd name="connsiteX23293" fmla="*/ 1036650 w 4239875"/>
              <a:gd name="connsiteY23293" fmla="*/ 2268170 h 4527226"/>
              <a:gd name="connsiteX23294" fmla="*/ 1018082 w 4239875"/>
              <a:gd name="connsiteY23294" fmla="*/ 2281321 h 4527226"/>
              <a:gd name="connsiteX23295" fmla="*/ 1048278 w 4239875"/>
              <a:gd name="connsiteY23295" fmla="*/ 2247563 h 4527226"/>
              <a:gd name="connsiteX23296" fmla="*/ 1053852 w 4239875"/>
              <a:gd name="connsiteY23296" fmla="*/ 2237454 h 4527226"/>
              <a:gd name="connsiteX23297" fmla="*/ 1055762 w 4239875"/>
              <a:gd name="connsiteY23297" fmla="*/ 2230884 h 4527226"/>
              <a:gd name="connsiteX23298" fmla="*/ 1053961 w 4239875"/>
              <a:gd name="connsiteY23298" fmla="*/ 2229883 h 4527226"/>
              <a:gd name="connsiteX23299" fmla="*/ 1041408 w 4239875"/>
              <a:gd name="connsiteY23299" fmla="*/ 2241898 h 4527226"/>
              <a:gd name="connsiteX23300" fmla="*/ 1007950 w 4239875"/>
              <a:gd name="connsiteY23300" fmla="*/ 2276896 h 4527226"/>
              <a:gd name="connsiteX23301" fmla="*/ 944002 w 4239875"/>
              <a:gd name="connsiteY23301" fmla="*/ 2345226 h 4527226"/>
              <a:gd name="connsiteX23302" fmla="*/ 887798 w 4239875"/>
              <a:gd name="connsiteY23302" fmla="*/ 2403763 h 4527226"/>
              <a:gd name="connsiteX23303" fmla="*/ 882255 w 4239875"/>
              <a:gd name="connsiteY23303" fmla="*/ 2413272 h 4527226"/>
              <a:gd name="connsiteX23304" fmla="*/ 871334 w 4239875"/>
              <a:gd name="connsiteY23304" fmla="*/ 2418683 h 4527226"/>
              <a:gd name="connsiteX23305" fmla="*/ 847852 w 4239875"/>
              <a:gd name="connsiteY23305" fmla="*/ 2449511 h 4527226"/>
              <a:gd name="connsiteX23306" fmla="*/ 790485 w 4239875"/>
              <a:gd name="connsiteY23306" fmla="*/ 2524816 h 4527226"/>
              <a:gd name="connsiteX23307" fmla="*/ 683939 w 4239875"/>
              <a:gd name="connsiteY23307" fmla="*/ 2678069 h 4527226"/>
              <a:gd name="connsiteX23308" fmla="*/ 657490 w 4239875"/>
              <a:gd name="connsiteY23308" fmla="*/ 2710557 h 4527226"/>
              <a:gd name="connsiteX23309" fmla="*/ 654227 w 4239875"/>
              <a:gd name="connsiteY23309" fmla="*/ 2723766 h 4527226"/>
              <a:gd name="connsiteX23310" fmla="*/ 648970 w 4239875"/>
              <a:gd name="connsiteY23310" fmla="*/ 2735127 h 4527226"/>
              <a:gd name="connsiteX23311" fmla="*/ 599221 w 4239875"/>
              <a:gd name="connsiteY23311" fmla="*/ 2806755 h 4527226"/>
              <a:gd name="connsiteX23312" fmla="*/ 601199 w 4239875"/>
              <a:gd name="connsiteY23312" fmla="*/ 2786683 h 4527226"/>
              <a:gd name="connsiteX23313" fmla="*/ 620798 w 4239875"/>
              <a:gd name="connsiteY23313" fmla="*/ 2756495 h 4527226"/>
              <a:gd name="connsiteX23314" fmla="*/ 669560 w 4239875"/>
              <a:gd name="connsiteY23314" fmla="*/ 2674635 h 4527226"/>
              <a:gd name="connsiteX23315" fmla="*/ 693599 w 4239875"/>
              <a:gd name="connsiteY23315" fmla="*/ 2636386 h 4527226"/>
              <a:gd name="connsiteX23316" fmla="*/ 716692 w 4239875"/>
              <a:gd name="connsiteY23316" fmla="*/ 2599378 h 4527226"/>
              <a:gd name="connsiteX23317" fmla="*/ 724007 w 4239875"/>
              <a:gd name="connsiteY23317" fmla="*/ 2571930 h 4527226"/>
              <a:gd name="connsiteX23318" fmla="*/ 734241 w 4239875"/>
              <a:gd name="connsiteY23318" fmla="*/ 2571880 h 4527226"/>
              <a:gd name="connsiteX23319" fmla="*/ 743957 w 4239875"/>
              <a:gd name="connsiteY23319" fmla="*/ 2563587 h 4527226"/>
              <a:gd name="connsiteX23320" fmla="*/ 786620 w 4239875"/>
              <a:gd name="connsiteY23320" fmla="*/ 2498659 h 4527226"/>
              <a:gd name="connsiteX23321" fmla="*/ 841964 w 4239875"/>
              <a:gd name="connsiteY23321" fmla="*/ 2423775 h 4527226"/>
              <a:gd name="connsiteX23322" fmla="*/ 864788 w 4239875"/>
              <a:gd name="connsiteY23322" fmla="*/ 2396044 h 4527226"/>
              <a:gd name="connsiteX23323" fmla="*/ 880410 w 4239875"/>
              <a:gd name="connsiteY23323" fmla="*/ 2386692 h 4527226"/>
              <a:gd name="connsiteX23324" fmla="*/ 894464 w 4239875"/>
              <a:gd name="connsiteY23324" fmla="*/ 2366012 h 4527226"/>
              <a:gd name="connsiteX23325" fmla="*/ 904869 w 4239875"/>
              <a:gd name="connsiteY23325" fmla="*/ 2353158 h 4527226"/>
              <a:gd name="connsiteX23326" fmla="*/ 904927 w 4239875"/>
              <a:gd name="connsiteY23326" fmla="*/ 2352998 h 4527226"/>
              <a:gd name="connsiteX23327" fmla="*/ 935968 w 4239875"/>
              <a:gd name="connsiteY23327" fmla="*/ 2313873 h 4527226"/>
              <a:gd name="connsiteX23328" fmla="*/ 943931 w 4239875"/>
              <a:gd name="connsiteY23328" fmla="*/ 2304905 h 4527226"/>
              <a:gd name="connsiteX23329" fmla="*/ 952090 w 4239875"/>
              <a:gd name="connsiteY23329" fmla="*/ 2294826 h 4527226"/>
              <a:gd name="connsiteX23330" fmla="*/ 925251 w 4239875"/>
              <a:gd name="connsiteY23330" fmla="*/ 2321134 h 4527226"/>
              <a:gd name="connsiteX23331" fmla="*/ 905134 w 4239875"/>
              <a:gd name="connsiteY23331" fmla="*/ 2343081 h 4527226"/>
              <a:gd name="connsiteX23332" fmla="*/ 893059 w 4239875"/>
              <a:gd name="connsiteY23332" fmla="*/ 2343689 h 4527226"/>
              <a:gd name="connsiteX23333" fmla="*/ 885392 w 4239875"/>
              <a:gd name="connsiteY23333" fmla="*/ 2349292 h 4527226"/>
              <a:gd name="connsiteX23334" fmla="*/ 858136 w 4239875"/>
              <a:gd name="connsiteY23334" fmla="*/ 2371685 h 4527226"/>
              <a:gd name="connsiteX23335" fmla="*/ 865901 w 4239875"/>
              <a:gd name="connsiteY23335" fmla="*/ 2381198 h 4527226"/>
              <a:gd name="connsiteX23336" fmla="*/ 855161 w 4239875"/>
              <a:gd name="connsiteY23336" fmla="*/ 2386747 h 4527226"/>
              <a:gd name="connsiteX23337" fmla="*/ 860675 w 4239875"/>
              <a:gd name="connsiteY23337" fmla="*/ 2379506 h 4527226"/>
              <a:gd name="connsiteX23338" fmla="*/ 849913 w 4239875"/>
              <a:gd name="connsiteY23338" fmla="*/ 2384713 h 4527226"/>
              <a:gd name="connsiteX23339" fmla="*/ 853739 w 4239875"/>
              <a:gd name="connsiteY23339" fmla="*/ 2399395 h 4527226"/>
              <a:gd name="connsiteX23340" fmla="*/ 844202 w 4239875"/>
              <a:gd name="connsiteY23340" fmla="*/ 2407825 h 4527226"/>
              <a:gd name="connsiteX23341" fmla="*/ 835599 w 4239875"/>
              <a:gd name="connsiteY23341" fmla="*/ 2401270 h 4527226"/>
              <a:gd name="connsiteX23342" fmla="*/ 796301 w 4239875"/>
              <a:gd name="connsiteY23342" fmla="*/ 2457320 h 4527226"/>
              <a:gd name="connsiteX23343" fmla="*/ 795456 w 4239875"/>
              <a:gd name="connsiteY23343" fmla="*/ 2455838 h 4527226"/>
              <a:gd name="connsiteX23344" fmla="*/ 795115 w 4239875"/>
              <a:gd name="connsiteY23344" fmla="*/ 2456520 h 4527226"/>
              <a:gd name="connsiteX23345" fmla="*/ 792956 w 4239875"/>
              <a:gd name="connsiteY23345" fmla="*/ 2456698 h 4527226"/>
              <a:gd name="connsiteX23346" fmla="*/ 792249 w 4239875"/>
              <a:gd name="connsiteY23346" fmla="*/ 2454604 h 4527226"/>
              <a:gd name="connsiteX23347" fmla="*/ 790396 w 4239875"/>
              <a:gd name="connsiteY23347" fmla="*/ 2458380 h 4527226"/>
              <a:gd name="connsiteX23348" fmla="*/ 771911 w 4239875"/>
              <a:gd name="connsiteY23348" fmla="*/ 2473723 h 4527226"/>
              <a:gd name="connsiteX23349" fmla="*/ 740864 w 4239875"/>
              <a:gd name="connsiteY23349" fmla="*/ 2514480 h 4527226"/>
              <a:gd name="connsiteX23350" fmla="*/ 748781 w 4239875"/>
              <a:gd name="connsiteY23350" fmla="*/ 2526394 h 4527226"/>
              <a:gd name="connsiteX23351" fmla="*/ 736137 w 4239875"/>
              <a:gd name="connsiteY23351" fmla="*/ 2520686 h 4527226"/>
              <a:gd name="connsiteX23352" fmla="*/ 537418 w 4239875"/>
              <a:gd name="connsiteY23352" fmla="*/ 2841410 h 4527226"/>
              <a:gd name="connsiteX23353" fmla="*/ 376688 w 4239875"/>
              <a:gd name="connsiteY23353" fmla="*/ 3185513 h 4527226"/>
              <a:gd name="connsiteX23354" fmla="*/ 357211 w 4239875"/>
              <a:gd name="connsiteY23354" fmla="*/ 3231160 h 4527226"/>
              <a:gd name="connsiteX23355" fmla="*/ 354578 w 4239875"/>
              <a:gd name="connsiteY23355" fmla="*/ 3205614 h 4527226"/>
              <a:gd name="connsiteX23356" fmla="*/ 369117 w 4239875"/>
              <a:gd name="connsiteY23356" fmla="*/ 3160130 h 4527226"/>
              <a:gd name="connsiteX23357" fmla="*/ 374773 w 4239875"/>
              <a:gd name="connsiteY23357" fmla="*/ 3142160 h 4527226"/>
              <a:gd name="connsiteX23358" fmla="*/ 386730 w 4239875"/>
              <a:gd name="connsiteY23358" fmla="*/ 3104175 h 4527226"/>
              <a:gd name="connsiteX23359" fmla="*/ 389211 w 4239875"/>
              <a:gd name="connsiteY23359" fmla="*/ 3103101 h 4527226"/>
              <a:gd name="connsiteX23360" fmla="*/ 391285 w 4239875"/>
              <a:gd name="connsiteY23360" fmla="*/ 3090532 h 4527226"/>
              <a:gd name="connsiteX23361" fmla="*/ 391048 w 4239875"/>
              <a:gd name="connsiteY23361" fmla="*/ 3090457 h 4527226"/>
              <a:gd name="connsiteX23362" fmla="*/ 397837 w 4239875"/>
              <a:gd name="connsiteY23362" fmla="*/ 3068887 h 4527226"/>
              <a:gd name="connsiteX23363" fmla="*/ 436416 w 4239875"/>
              <a:gd name="connsiteY23363" fmla="*/ 2985154 h 4527226"/>
              <a:gd name="connsiteX23364" fmla="*/ 477781 w 4239875"/>
              <a:gd name="connsiteY23364" fmla="*/ 2899620 h 4527226"/>
              <a:gd name="connsiteX23365" fmla="*/ 519613 w 4239875"/>
              <a:gd name="connsiteY23365" fmla="*/ 2816077 h 4527226"/>
              <a:gd name="connsiteX23366" fmla="*/ 564334 w 4239875"/>
              <a:gd name="connsiteY23366" fmla="*/ 2735061 h 4527226"/>
              <a:gd name="connsiteX23367" fmla="*/ 576933 w 4239875"/>
              <a:gd name="connsiteY23367" fmla="*/ 2693983 h 4527226"/>
              <a:gd name="connsiteX23368" fmla="*/ 596849 w 4239875"/>
              <a:gd name="connsiteY23368" fmla="*/ 2652593 h 4527226"/>
              <a:gd name="connsiteX23369" fmla="*/ 647893 w 4239875"/>
              <a:gd name="connsiteY23369" fmla="*/ 2574433 h 4527226"/>
              <a:gd name="connsiteX23370" fmla="*/ 655327 w 4239875"/>
              <a:gd name="connsiteY23370" fmla="*/ 2562442 h 4527226"/>
              <a:gd name="connsiteX23371" fmla="*/ 666081 w 4239875"/>
              <a:gd name="connsiteY23371" fmla="*/ 2570634 h 4527226"/>
              <a:gd name="connsiteX23372" fmla="*/ 709857 w 4239875"/>
              <a:gd name="connsiteY23372" fmla="*/ 2490860 h 4527226"/>
              <a:gd name="connsiteX23373" fmla="*/ 723096 w 4239875"/>
              <a:gd name="connsiteY23373" fmla="*/ 2473481 h 4527226"/>
              <a:gd name="connsiteX23374" fmla="*/ 730502 w 4239875"/>
              <a:gd name="connsiteY23374" fmla="*/ 2463758 h 4527226"/>
              <a:gd name="connsiteX23375" fmla="*/ 728908 w 4239875"/>
              <a:gd name="connsiteY23375" fmla="*/ 2454696 h 4527226"/>
              <a:gd name="connsiteX23376" fmla="*/ 741331 w 4239875"/>
              <a:gd name="connsiteY23376" fmla="*/ 2440619 h 4527226"/>
              <a:gd name="connsiteX23377" fmla="*/ 757378 w 4239875"/>
              <a:gd name="connsiteY23377" fmla="*/ 2421784 h 4527226"/>
              <a:gd name="connsiteX23378" fmla="*/ 882076 w 4239875"/>
              <a:gd name="connsiteY23378" fmla="*/ 2280398 h 4527226"/>
              <a:gd name="connsiteX23379" fmla="*/ 1011814 w 4239875"/>
              <a:gd name="connsiteY23379" fmla="*/ 2143179 h 4527226"/>
              <a:gd name="connsiteX23380" fmla="*/ 1080596 w 4239875"/>
              <a:gd name="connsiteY23380" fmla="*/ 2078774 h 4527226"/>
              <a:gd name="connsiteX23381" fmla="*/ 1082966 w 4239875"/>
              <a:gd name="connsiteY23381" fmla="*/ 2076781 h 4527226"/>
              <a:gd name="connsiteX23382" fmla="*/ 1077293 w 4239875"/>
              <a:gd name="connsiteY23382" fmla="*/ 2077833 h 4527226"/>
              <a:gd name="connsiteX23383" fmla="*/ 1074545 w 4239875"/>
              <a:gd name="connsiteY23383" fmla="*/ 2071522 h 4527226"/>
              <a:gd name="connsiteX23384" fmla="*/ 1083848 w 4239875"/>
              <a:gd name="connsiteY23384" fmla="*/ 2076040 h 4527226"/>
              <a:gd name="connsiteX23385" fmla="*/ 1152565 w 4239875"/>
              <a:gd name="connsiteY23385" fmla="*/ 2018271 h 4527226"/>
              <a:gd name="connsiteX23386" fmla="*/ 1185825 w 4239875"/>
              <a:gd name="connsiteY23386" fmla="*/ 1992514 h 4527226"/>
              <a:gd name="connsiteX23387" fmla="*/ 1185354 w 4239875"/>
              <a:gd name="connsiteY23387" fmla="*/ 1992015 h 4527226"/>
              <a:gd name="connsiteX23388" fmla="*/ 1128288 w 4239875"/>
              <a:gd name="connsiteY23388" fmla="*/ 1983593 h 4527226"/>
              <a:gd name="connsiteX23389" fmla="*/ 1117944 w 4239875"/>
              <a:gd name="connsiteY23389" fmla="*/ 1970966 h 4527226"/>
              <a:gd name="connsiteX23390" fmla="*/ 1093889 w 4239875"/>
              <a:gd name="connsiteY23390" fmla="*/ 1961671 h 4527226"/>
              <a:gd name="connsiteX23391" fmla="*/ 1042820 w 4239875"/>
              <a:gd name="connsiteY23391" fmla="*/ 1941641 h 4527226"/>
              <a:gd name="connsiteX23392" fmla="*/ 1016535 w 4239875"/>
              <a:gd name="connsiteY23392" fmla="*/ 1930042 h 4527226"/>
              <a:gd name="connsiteX23393" fmla="*/ 994364 w 4239875"/>
              <a:gd name="connsiteY23393" fmla="*/ 1916861 h 4527226"/>
              <a:gd name="connsiteX23394" fmla="*/ 971279 w 4239875"/>
              <a:gd name="connsiteY23394" fmla="*/ 1912455 h 4527226"/>
              <a:gd name="connsiteX23395" fmla="*/ 953164 w 4239875"/>
              <a:gd name="connsiteY23395" fmla="*/ 1901519 h 4527226"/>
              <a:gd name="connsiteX23396" fmla="*/ 856355 w 4239875"/>
              <a:gd name="connsiteY23396" fmla="*/ 1849799 h 4527226"/>
              <a:gd name="connsiteX23397" fmla="*/ 804005 w 4239875"/>
              <a:gd name="connsiteY23397" fmla="*/ 1822616 h 4527226"/>
              <a:gd name="connsiteX23398" fmla="*/ 780803 w 4239875"/>
              <a:gd name="connsiteY23398" fmla="*/ 1808374 h 4527226"/>
              <a:gd name="connsiteX23399" fmla="*/ 769776 w 4239875"/>
              <a:gd name="connsiteY23399" fmla="*/ 1806700 h 4527226"/>
              <a:gd name="connsiteX23400" fmla="*/ 785092 w 4239875"/>
              <a:gd name="connsiteY23400" fmla="*/ 1818632 h 4527226"/>
              <a:gd name="connsiteX23401" fmla="*/ 801091 w 4239875"/>
              <a:gd name="connsiteY23401" fmla="*/ 1825438 h 4527226"/>
              <a:gd name="connsiteX23402" fmla="*/ 839328 w 4239875"/>
              <a:gd name="connsiteY23402" fmla="*/ 1847761 h 4527226"/>
              <a:gd name="connsiteX23403" fmla="*/ 921157 w 4239875"/>
              <a:gd name="connsiteY23403" fmla="*/ 1893403 h 4527226"/>
              <a:gd name="connsiteX23404" fmla="*/ 1003966 w 4239875"/>
              <a:gd name="connsiteY23404" fmla="*/ 1938439 h 4527226"/>
              <a:gd name="connsiteX23405" fmla="*/ 1045337 w 4239875"/>
              <a:gd name="connsiteY23405" fmla="*/ 1959787 h 4527226"/>
              <a:gd name="connsiteX23406" fmla="*/ 1078683 w 4239875"/>
              <a:gd name="connsiteY23406" fmla="*/ 1982568 h 4527226"/>
              <a:gd name="connsiteX23407" fmla="*/ 1053624 w 4239875"/>
              <a:gd name="connsiteY23407" fmla="*/ 1976121 h 4527226"/>
              <a:gd name="connsiteX23408" fmla="*/ 1028540 w 4239875"/>
              <a:gd name="connsiteY23408" fmla="*/ 1965762 h 4527226"/>
              <a:gd name="connsiteX23409" fmla="*/ 978301 w 4239875"/>
              <a:gd name="connsiteY23409" fmla="*/ 1942704 h 4527226"/>
              <a:gd name="connsiteX23410" fmla="*/ 819893 w 4239875"/>
              <a:gd name="connsiteY23410" fmla="*/ 1854574 h 4527226"/>
              <a:gd name="connsiteX23411" fmla="*/ 667141 w 4239875"/>
              <a:gd name="connsiteY23411" fmla="*/ 1760625 h 4527226"/>
              <a:gd name="connsiteX23412" fmla="*/ 392606 w 4239875"/>
              <a:gd name="connsiteY23412" fmla="*/ 1533126 h 4527226"/>
              <a:gd name="connsiteX23413" fmla="*/ 394440 w 4239875"/>
              <a:gd name="connsiteY23413" fmla="*/ 1568059 h 4527226"/>
              <a:gd name="connsiteX23414" fmla="*/ 366039 w 4239875"/>
              <a:gd name="connsiteY23414" fmla="*/ 1546500 h 4527226"/>
              <a:gd name="connsiteX23415" fmla="*/ 481125 w 4239875"/>
              <a:gd name="connsiteY23415" fmla="*/ 1678638 h 4527226"/>
              <a:gd name="connsiteX23416" fmla="*/ 602790 w 4239875"/>
              <a:gd name="connsiteY23416" fmla="*/ 1796518 h 4527226"/>
              <a:gd name="connsiteX23417" fmla="*/ 632856 w 4239875"/>
              <a:gd name="connsiteY23417" fmla="*/ 1812346 h 4527226"/>
              <a:gd name="connsiteX23418" fmla="*/ 659143 w 4239875"/>
              <a:gd name="connsiteY23418" fmla="*/ 1829776 h 4527226"/>
              <a:gd name="connsiteX23419" fmla="*/ 685657 w 4239875"/>
              <a:gd name="connsiteY23419" fmla="*/ 1849387 h 4527226"/>
              <a:gd name="connsiteX23420" fmla="*/ 718116 w 4239875"/>
              <a:gd name="connsiteY23420" fmla="*/ 1873192 h 4527226"/>
              <a:gd name="connsiteX23421" fmla="*/ 867609 w 4239875"/>
              <a:gd name="connsiteY23421" fmla="*/ 1963774 h 4527226"/>
              <a:gd name="connsiteX23422" fmla="*/ 830642 w 4239875"/>
              <a:gd name="connsiteY23422" fmla="*/ 1956690 h 4527226"/>
              <a:gd name="connsiteX23423" fmla="*/ 785259 w 4239875"/>
              <a:gd name="connsiteY23423" fmla="*/ 1928931 h 4527226"/>
              <a:gd name="connsiteX23424" fmla="*/ 694118 w 4239875"/>
              <a:gd name="connsiteY23424" fmla="*/ 1871727 h 4527226"/>
              <a:gd name="connsiteX23425" fmla="*/ 519877 w 4239875"/>
              <a:gd name="connsiteY23425" fmla="*/ 1747811 h 4527226"/>
              <a:gd name="connsiteX23426" fmla="*/ 524393 w 4239875"/>
              <a:gd name="connsiteY23426" fmla="*/ 1771911 h 4527226"/>
              <a:gd name="connsiteX23427" fmla="*/ 256489 w 4239875"/>
              <a:gd name="connsiteY23427" fmla="*/ 1502999 h 4527226"/>
              <a:gd name="connsiteX23428" fmla="*/ 184491 w 4239875"/>
              <a:gd name="connsiteY23428" fmla="*/ 1341514 h 4527226"/>
              <a:gd name="connsiteX23429" fmla="*/ 156151 w 4239875"/>
              <a:gd name="connsiteY23429" fmla="*/ 1252320 h 4527226"/>
              <a:gd name="connsiteX23430" fmla="*/ 149464 w 4239875"/>
              <a:gd name="connsiteY23430" fmla="*/ 1227924 h 4527226"/>
              <a:gd name="connsiteX23431" fmla="*/ 135805 w 4239875"/>
              <a:gd name="connsiteY23431" fmla="*/ 1198270 h 4527226"/>
              <a:gd name="connsiteX23432" fmla="*/ 127127 w 4239875"/>
              <a:gd name="connsiteY23432" fmla="*/ 1179914 h 4527226"/>
              <a:gd name="connsiteX23433" fmla="*/ 113123 w 4239875"/>
              <a:gd name="connsiteY23433" fmla="*/ 1138245 h 4527226"/>
              <a:gd name="connsiteX23434" fmla="*/ 84495 w 4239875"/>
              <a:gd name="connsiteY23434" fmla="*/ 1108677 h 4527226"/>
              <a:gd name="connsiteX23435" fmla="*/ 56779 w 4239875"/>
              <a:gd name="connsiteY23435" fmla="*/ 1076166 h 4527226"/>
              <a:gd name="connsiteX23436" fmla="*/ 75575 w 4239875"/>
              <a:gd name="connsiteY23436" fmla="*/ 1076147 h 4527226"/>
              <a:gd name="connsiteX23437" fmla="*/ 104147 w 4239875"/>
              <a:gd name="connsiteY23437" fmla="*/ 1097880 h 4527226"/>
              <a:gd name="connsiteX23438" fmla="*/ 118783 w 4239875"/>
              <a:gd name="connsiteY23438" fmla="*/ 1097772 h 4527226"/>
              <a:gd name="connsiteX23439" fmla="*/ 128839 w 4239875"/>
              <a:gd name="connsiteY23439" fmla="*/ 1100385 h 4527226"/>
              <a:gd name="connsiteX23440" fmla="*/ 139125 w 4239875"/>
              <a:gd name="connsiteY23440" fmla="*/ 1111008 h 4527226"/>
              <a:gd name="connsiteX23441" fmla="*/ 135895 w 4239875"/>
              <a:gd name="connsiteY23441" fmla="*/ 1105515 h 4527226"/>
              <a:gd name="connsiteX23442" fmla="*/ 135381 w 4239875"/>
              <a:gd name="connsiteY23442" fmla="*/ 1103279 h 4527226"/>
              <a:gd name="connsiteX23443" fmla="*/ 133786 w 4239875"/>
              <a:gd name="connsiteY23443" fmla="*/ 1106257 h 4527226"/>
              <a:gd name="connsiteX23444" fmla="*/ 132233 w 4239875"/>
              <a:gd name="connsiteY23444" fmla="*/ 1104653 h 4527226"/>
              <a:gd name="connsiteX23445" fmla="*/ 135250 w 4239875"/>
              <a:gd name="connsiteY23445" fmla="*/ 1102710 h 4527226"/>
              <a:gd name="connsiteX23446" fmla="*/ 134417 w 4239875"/>
              <a:gd name="connsiteY23446" fmla="*/ 1099100 h 4527226"/>
              <a:gd name="connsiteX23447" fmla="*/ 130438 w 4239875"/>
              <a:gd name="connsiteY23447" fmla="*/ 1086488 h 4527226"/>
              <a:gd name="connsiteX23448" fmla="*/ 114038 w 4239875"/>
              <a:gd name="connsiteY23448" fmla="*/ 1065664 h 4527226"/>
              <a:gd name="connsiteX23449" fmla="*/ 100493 w 4239875"/>
              <a:gd name="connsiteY23449" fmla="*/ 1045845 h 4527226"/>
              <a:gd name="connsiteX23450" fmla="*/ 117014 w 4239875"/>
              <a:gd name="connsiteY23450" fmla="*/ 1036024 h 4527226"/>
              <a:gd name="connsiteX23451" fmla="*/ 131241 w 4239875"/>
              <a:gd name="connsiteY23451" fmla="*/ 1044886 h 4527226"/>
              <a:gd name="connsiteX23452" fmla="*/ 153016 w 4239875"/>
              <a:gd name="connsiteY23452" fmla="*/ 1065193 h 4527226"/>
              <a:gd name="connsiteX23453" fmla="*/ 149267 w 4239875"/>
              <a:gd name="connsiteY23453" fmla="*/ 1057899 h 4527226"/>
              <a:gd name="connsiteX23454" fmla="*/ 153553 w 4239875"/>
              <a:gd name="connsiteY23454" fmla="*/ 1065695 h 4527226"/>
              <a:gd name="connsiteX23455" fmla="*/ 170042 w 4239875"/>
              <a:gd name="connsiteY23455" fmla="*/ 1081072 h 4527226"/>
              <a:gd name="connsiteX23456" fmla="*/ 169261 w 4239875"/>
              <a:gd name="connsiteY23456" fmla="*/ 1072269 h 4527226"/>
              <a:gd name="connsiteX23457" fmla="*/ 169131 w 4239875"/>
              <a:gd name="connsiteY23457" fmla="*/ 1069053 h 4527226"/>
              <a:gd name="connsiteX23458" fmla="*/ 158506 w 4239875"/>
              <a:gd name="connsiteY23458" fmla="*/ 1049562 h 4527226"/>
              <a:gd name="connsiteX23459" fmla="*/ 139051 w 4239875"/>
              <a:gd name="connsiteY23459" fmla="*/ 1009781 h 4527226"/>
              <a:gd name="connsiteX23460" fmla="*/ 126222 w 4239875"/>
              <a:gd name="connsiteY23460" fmla="*/ 981238 h 4527226"/>
              <a:gd name="connsiteX23461" fmla="*/ 127945 w 4239875"/>
              <a:gd name="connsiteY23461" fmla="*/ 983655 h 4527226"/>
              <a:gd name="connsiteX23462" fmla="*/ 140127 w 4239875"/>
              <a:gd name="connsiteY23462" fmla="*/ 1004051 h 4527226"/>
              <a:gd name="connsiteX23463" fmla="*/ 141448 w 4239875"/>
              <a:gd name="connsiteY23463" fmla="*/ 1005944 h 4527226"/>
              <a:gd name="connsiteX23464" fmla="*/ 146642 w 4239875"/>
              <a:gd name="connsiteY23464" fmla="*/ 1017483 h 4527226"/>
              <a:gd name="connsiteX23465" fmla="*/ 165030 w 4239875"/>
              <a:gd name="connsiteY23465" fmla="*/ 1054004 h 4527226"/>
              <a:gd name="connsiteX23466" fmla="*/ 168781 w 4239875"/>
              <a:gd name="connsiteY23466" fmla="*/ 1060356 h 4527226"/>
              <a:gd name="connsiteX23467" fmla="*/ 168728 w 4239875"/>
              <a:gd name="connsiteY23467" fmla="*/ 1059056 h 4527226"/>
              <a:gd name="connsiteX23468" fmla="*/ 168233 w 4239875"/>
              <a:gd name="connsiteY23468" fmla="*/ 1025922 h 4527226"/>
              <a:gd name="connsiteX23469" fmla="*/ 168231 w 4239875"/>
              <a:gd name="connsiteY23469" fmla="*/ 1023241 h 4527226"/>
              <a:gd name="connsiteX23470" fmla="*/ 138919 w 4239875"/>
              <a:gd name="connsiteY23470" fmla="*/ 962013 h 4527226"/>
              <a:gd name="connsiteX23471" fmla="*/ 139598 w 4239875"/>
              <a:gd name="connsiteY23471" fmla="*/ 961686 h 4527226"/>
              <a:gd name="connsiteX23472" fmla="*/ 137944 w 4239875"/>
              <a:gd name="connsiteY23472" fmla="*/ 959977 h 4527226"/>
              <a:gd name="connsiteX23473" fmla="*/ 124272 w 4239875"/>
              <a:gd name="connsiteY23473" fmla="*/ 931419 h 4527226"/>
              <a:gd name="connsiteX23474" fmla="*/ 111963 w 4239875"/>
              <a:gd name="connsiteY23474" fmla="*/ 898665 h 4527226"/>
              <a:gd name="connsiteX23475" fmla="*/ 106824 w 4239875"/>
              <a:gd name="connsiteY23475" fmla="*/ 890816 h 4527226"/>
              <a:gd name="connsiteX23476" fmla="*/ 107087 w 4239875"/>
              <a:gd name="connsiteY23476" fmla="*/ 890418 h 4527226"/>
              <a:gd name="connsiteX23477" fmla="*/ 105920 w 4239875"/>
              <a:gd name="connsiteY23477" fmla="*/ 889435 h 4527226"/>
              <a:gd name="connsiteX23478" fmla="*/ 106824 w 4239875"/>
              <a:gd name="connsiteY23478" fmla="*/ 890816 h 4527226"/>
              <a:gd name="connsiteX23479" fmla="*/ 105823 w 4239875"/>
              <a:gd name="connsiteY23479" fmla="*/ 892323 h 4527226"/>
              <a:gd name="connsiteX23480" fmla="*/ 90167 w 4239875"/>
              <a:gd name="connsiteY23480" fmla="*/ 865554 h 4527226"/>
              <a:gd name="connsiteX23481" fmla="*/ 91537 w 4239875"/>
              <a:gd name="connsiteY23481" fmla="*/ 872496 h 4527226"/>
              <a:gd name="connsiteX23482" fmla="*/ 88155 w 4239875"/>
              <a:gd name="connsiteY23482" fmla="*/ 877943 h 4527226"/>
              <a:gd name="connsiteX23483" fmla="*/ 92152 w 4239875"/>
              <a:gd name="connsiteY23483" fmla="*/ 888170 h 4527226"/>
              <a:gd name="connsiteX23484" fmla="*/ 94130 w 4239875"/>
              <a:gd name="connsiteY23484" fmla="*/ 893392 h 4527226"/>
              <a:gd name="connsiteX23485" fmla="*/ 91509 w 4239875"/>
              <a:gd name="connsiteY23485" fmla="*/ 891784 h 4527226"/>
              <a:gd name="connsiteX23486" fmla="*/ 86043 w 4239875"/>
              <a:gd name="connsiteY23486" fmla="*/ 879160 h 4527226"/>
              <a:gd name="connsiteX23487" fmla="*/ 66125 w 4239875"/>
              <a:gd name="connsiteY23487" fmla="*/ 835093 h 4527226"/>
              <a:gd name="connsiteX23488" fmla="*/ 47537 w 4239875"/>
              <a:gd name="connsiteY23488" fmla="*/ 788152 h 4527226"/>
              <a:gd name="connsiteX23489" fmla="*/ 31248 w 4239875"/>
              <a:gd name="connsiteY23489" fmla="*/ 744290 h 4527226"/>
              <a:gd name="connsiteX23490" fmla="*/ 52519 w 4239875"/>
              <a:gd name="connsiteY23490" fmla="*/ 794824 h 4527226"/>
              <a:gd name="connsiteX23491" fmla="*/ 60237 w 4239875"/>
              <a:gd name="connsiteY23491" fmla="*/ 811541 h 4527226"/>
              <a:gd name="connsiteX23492" fmla="*/ 57584 w 4239875"/>
              <a:gd name="connsiteY23492" fmla="*/ 794992 h 4527226"/>
              <a:gd name="connsiteX23493" fmla="*/ 13354 w 4239875"/>
              <a:gd name="connsiteY23493" fmla="*/ 680522 h 4527226"/>
              <a:gd name="connsiteX23494" fmla="*/ 57909 w 4239875"/>
              <a:gd name="connsiteY23494" fmla="*/ 785216 h 4527226"/>
              <a:gd name="connsiteX23495" fmla="*/ 62745 w 4239875"/>
              <a:gd name="connsiteY23495" fmla="*/ 792273 h 4527226"/>
              <a:gd name="connsiteX23496" fmla="*/ 59508 w 4239875"/>
              <a:gd name="connsiteY23496" fmla="*/ 785269 h 4527226"/>
              <a:gd name="connsiteX23497" fmla="*/ 37047 w 4239875"/>
              <a:gd name="connsiteY23497" fmla="*/ 726382 h 4527226"/>
              <a:gd name="connsiteX23498" fmla="*/ 23510 w 4239875"/>
              <a:gd name="connsiteY23498" fmla="*/ 688299 h 4527226"/>
              <a:gd name="connsiteX23499" fmla="*/ 26941 w 4239875"/>
              <a:gd name="connsiteY23499" fmla="*/ 692970 h 4527226"/>
              <a:gd name="connsiteX23500" fmla="*/ 27112 w 4239875"/>
              <a:gd name="connsiteY23500" fmla="*/ 693159 h 4527226"/>
              <a:gd name="connsiteX23501" fmla="*/ 27823 w 4239875"/>
              <a:gd name="connsiteY23501" fmla="*/ 694794 h 4527226"/>
              <a:gd name="connsiteX23502" fmla="*/ 38422 w 4239875"/>
              <a:gd name="connsiteY23502" fmla="*/ 721172 h 4527226"/>
              <a:gd name="connsiteX23503" fmla="*/ 34260 w 4239875"/>
              <a:gd name="connsiteY23503" fmla="*/ 701904 h 4527226"/>
              <a:gd name="connsiteX23504" fmla="*/ 33462 w 4239875"/>
              <a:gd name="connsiteY23504" fmla="*/ 700033 h 4527226"/>
              <a:gd name="connsiteX23505" fmla="*/ 36437 w 4239875"/>
              <a:gd name="connsiteY23505" fmla="*/ 700417 h 4527226"/>
              <a:gd name="connsiteX23506" fmla="*/ 33236 w 4239875"/>
              <a:gd name="connsiteY23506" fmla="*/ 694387 h 4527226"/>
              <a:gd name="connsiteX23507" fmla="*/ 28505 w 4239875"/>
              <a:gd name="connsiteY23507" fmla="*/ 687669 h 4527226"/>
              <a:gd name="connsiteX23508" fmla="*/ 26639 w 4239875"/>
              <a:gd name="connsiteY23508" fmla="*/ 682298 h 4527226"/>
              <a:gd name="connsiteX23509" fmla="*/ 35993 w 4239875"/>
              <a:gd name="connsiteY23509" fmla="*/ 697957 h 4527226"/>
              <a:gd name="connsiteX23510" fmla="*/ 75622 w 4239875"/>
              <a:gd name="connsiteY23510" fmla="*/ 798261 h 4527226"/>
              <a:gd name="connsiteX23511" fmla="*/ 94382 w 4239875"/>
              <a:gd name="connsiteY23511" fmla="*/ 836032 h 4527226"/>
              <a:gd name="connsiteX23512" fmla="*/ 92701 w 4239875"/>
              <a:gd name="connsiteY23512" fmla="*/ 830416 h 4527226"/>
              <a:gd name="connsiteX23513" fmla="*/ 60742 w 4239875"/>
              <a:gd name="connsiteY23513" fmla="*/ 748162 h 4527226"/>
              <a:gd name="connsiteX23514" fmla="*/ 48425 w 4239875"/>
              <a:gd name="connsiteY23514" fmla="*/ 717278 h 4527226"/>
              <a:gd name="connsiteX23515" fmla="*/ 58001 w 4239875"/>
              <a:gd name="connsiteY23515" fmla="*/ 734279 h 4527226"/>
              <a:gd name="connsiteX23516" fmla="*/ 96344 w 4239875"/>
              <a:gd name="connsiteY23516" fmla="*/ 825198 h 4527226"/>
              <a:gd name="connsiteX23517" fmla="*/ 113325 w 4239875"/>
              <a:gd name="connsiteY23517" fmla="*/ 860242 h 4527226"/>
              <a:gd name="connsiteX23518" fmla="*/ 102424 w 4239875"/>
              <a:gd name="connsiteY23518" fmla="*/ 834966 h 4527226"/>
              <a:gd name="connsiteX23519" fmla="*/ 93431 w 4239875"/>
              <a:gd name="connsiteY23519" fmla="*/ 808418 h 4527226"/>
              <a:gd name="connsiteX23520" fmla="*/ 113554 w 4239875"/>
              <a:gd name="connsiteY23520" fmla="*/ 853354 h 4527226"/>
              <a:gd name="connsiteX23521" fmla="*/ 123003 w 4239875"/>
              <a:gd name="connsiteY23521" fmla="*/ 866125 h 4527226"/>
              <a:gd name="connsiteX23522" fmla="*/ 147748 w 4239875"/>
              <a:gd name="connsiteY23522" fmla="*/ 916552 h 4527226"/>
              <a:gd name="connsiteX23523" fmla="*/ 152583 w 4239875"/>
              <a:gd name="connsiteY23523" fmla="*/ 923608 h 4527226"/>
              <a:gd name="connsiteX23524" fmla="*/ 147976 w 4239875"/>
              <a:gd name="connsiteY23524" fmla="*/ 909663 h 4527226"/>
              <a:gd name="connsiteX23525" fmla="*/ 123214 w 4239875"/>
              <a:gd name="connsiteY23525" fmla="*/ 853757 h 4527226"/>
              <a:gd name="connsiteX23526" fmla="*/ 117171 w 4239875"/>
              <a:gd name="connsiteY23526" fmla="*/ 838188 h 4527226"/>
              <a:gd name="connsiteX23527" fmla="*/ 118442 w 4239875"/>
              <a:gd name="connsiteY23527" fmla="*/ 835260 h 4527226"/>
              <a:gd name="connsiteX23528" fmla="*/ 122903 w 4239875"/>
              <a:gd name="connsiteY23528" fmla="*/ 845072 h 4527226"/>
              <a:gd name="connsiteX23529" fmla="*/ 143821 w 4239875"/>
              <a:gd name="connsiteY23529" fmla="*/ 890173 h 4527226"/>
              <a:gd name="connsiteX23530" fmla="*/ 153411 w 4239875"/>
              <a:gd name="connsiteY23530" fmla="*/ 898722 h 4527226"/>
              <a:gd name="connsiteX23531" fmla="*/ 136219 w 4239875"/>
              <a:gd name="connsiteY23531" fmla="*/ 859170 h 4527226"/>
              <a:gd name="connsiteX23532" fmla="*/ 138127 w 4239875"/>
              <a:gd name="connsiteY23532" fmla="*/ 858739 h 4527226"/>
              <a:gd name="connsiteX23533" fmla="*/ 135582 w 4239875"/>
              <a:gd name="connsiteY23533" fmla="*/ 857706 h 4527226"/>
              <a:gd name="connsiteX23534" fmla="*/ 129239 w 4239875"/>
              <a:gd name="connsiteY23534" fmla="*/ 843114 h 4527226"/>
              <a:gd name="connsiteX23535" fmla="*/ 122343 w 4239875"/>
              <a:gd name="connsiteY23535" fmla="*/ 826266 h 4527226"/>
              <a:gd name="connsiteX23536" fmla="*/ 122725 w 4239875"/>
              <a:gd name="connsiteY23536" fmla="*/ 825386 h 4527226"/>
              <a:gd name="connsiteX23537" fmla="*/ 123088 w 4239875"/>
              <a:gd name="connsiteY23537" fmla="*/ 814636 h 4527226"/>
              <a:gd name="connsiteX23538" fmla="*/ 119766 w 4239875"/>
              <a:gd name="connsiteY23538" fmla="*/ 819971 h 4527226"/>
              <a:gd name="connsiteX23539" fmla="*/ 107395 w 4239875"/>
              <a:gd name="connsiteY23539" fmla="*/ 789753 h 4527226"/>
              <a:gd name="connsiteX23540" fmla="*/ 107765 w 4239875"/>
              <a:gd name="connsiteY23540" fmla="*/ 778643 h 4527226"/>
              <a:gd name="connsiteX23541" fmla="*/ 141685 w 4239875"/>
              <a:gd name="connsiteY23541" fmla="*/ 850062 h 4527226"/>
              <a:gd name="connsiteX23542" fmla="*/ 149579 w 4239875"/>
              <a:gd name="connsiteY23542" fmla="*/ 861447 h 4527226"/>
              <a:gd name="connsiteX23543" fmla="*/ 123687 w 4239875"/>
              <a:gd name="connsiteY23543" fmla="*/ 800387 h 4527226"/>
              <a:gd name="connsiteX23544" fmla="*/ 112970 w 4239875"/>
              <a:gd name="connsiteY23544" fmla="*/ 775896 h 4527226"/>
              <a:gd name="connsiteX23545" fmla="*/ 121573 w 4239875"/>
              <a:gd name="connsiteY23545" fmla="*/ 784573 h 4527226"/>
              <a:gd name="connsiteX23546" fmla="*/ 114450 w 4239875"/>
              <a:gd name="connsiteY23546" fmla="*/ 767687 h 4527226"/>
              <a:gd name="connsiteX23547" fmla="*/ 103717 w 4239875"/>
              <a:gd name="connsiteY23547" fmla="*/ 753774 h 4527226"/>
              <a:gd name="connsiteX23548" fmla="*/ 99091 w 4239875"/>
              <a:gd name="connsiteY23548" fmla="*/ 742541 h 4527226"/>
              <a:gd name="connsiteX23549" fmla="*/ 98528 w 4239875"/>
              <a:gd name="connsiteY23549" fmla="*/ 741188 h 4527226"/>
              <a:gd name="connsiteX23550" fmla="*/ 103158 w 4239875"/>
              <a:gd name="connsiteY23550" fmla="*/ 746498 h 4527226"/>
              <a:gd name="connsiteX23551" fmla="*/ 120669 w 4239875"/>
              <a:gd name="connsiteY23551" fmla="*/ 768108 h 4527226"/>
              <a:gd name="connsiteX23552" fmla="*/ 139425 w 4239875"/>
              <a:gd name="connsiteY23552" fmla="*/ 794444 h 4527226"/>
              <a:gd name="connsiteX23553" fmla="*/ 153307 w 4239875"/>
              <a:gd name="connsiteY23553" fmla="*/ 812431 h 4527226"/>
              <a:gd name="connsiteX23554" fmla="*/ 155545 w 4239875"/>
              <a:gd name="connsiteY23554" fmla="*/ 820686 h 4527226"/>
              <a:gd name="connsiteX23555" fmla="*/ 157089 w 4239875"/>
              <a:gd name="connsiteY23555" fmla="*/ 817331 h 4527226"/>
              <a:gd name="connsiteX23556" fmla="*/ 159549 w 4239875"/>
              <a:gd name="connsiteY23556" fmla="*/ 820520 h 4527226"/>
              <a:gd name="connsiteX23557" fmla="*/ 161088 w 4239875"/>
              <a:gd name="connsiteY23557" fmla="*/ 822075 h 4527226"/>
              <a:gd name="connsiteX23558" fmla="*/ 161189 w 4239875"/>
              <a:gd name="connsiteY23558" fmla="*/ 818764 h 4527226"/>
              <a:gd name="connsiteX23559" fmla="*/ 158393 w 4239875"/>
              <a:gd name="connsiteY23559" fmla="*/ 814497 h 4527226"/>
              <a:gd name="connsiteX23560" fmla="*/ 164147 w 4239875"/>
              <a:gd name="connsiteY23560" fmla="*/ 801992 h 4527226"/>
              <a:gd name="connsiteX23561" fmla="*/ 163636 w 4239875"/>
              <a:gd name="connsiteY23561" fmla="*/ 793080 h 4527226"/>
              <a:gd name="connsiteX23562" fmla="*/ 166703 w 4239875"/>
              <a:gd name="connsiteY23562" fmla="*/ 797896 h 4527226"/>
              <a:gd name="connsiteX23563" fmla="*/ 166903 w 4239875"/>
              <a:gd name="connsiteY23563" fmla="*/ 797331 h 4527226"/>
              <a:gd name="connsiteX23564" fmla="*/ 163493 w 4239875"/>
              <a:gd name="connsiteY23564" fmla="*/ 790589 h 4527226"/>
              <a:gd name="connsiteX23565" fmla="*/ 163478 w 4239875"/>
              <a:gd name="connsiteY23565" fmla="*/ 790326 h 4527226"/>
              <a:gd name="connsiteX23566" fmla="*/ 159036 w 4239875"/>
              <a:gd name="connsiteY23566" fmla="*/ 781875 h 4527226"/>
              <a:gd name="connsiteX23567" fmla="*/ 157715 w 4239875"/>
              <a:gd name="connsiteY23567" fmla="*/ 781794 h 4527226"/>
              <a:gd name="connsiteX23568" fmla="*/ 125596 w 4239875"/>
              <a:gd name="connsiteY23568" fmla="*/ 737379 h 4527226"/>
              <a:gd name="connsiteX23569" fmla="*/ 116439 w 4239875"/>
              <a:gd name="connsiteY23569" fmla="*/ 719002 h 4527226"/>
              <a:gd name="connsiteX23570" fmla="*/ 105226 w 4239875"/>
              <a:gd name="connsiteY23570" fmla="*/ 701287 h 4527226"/>
              <a:gd name="connsiteX23571" fmla="*/ 110553 w 4239875"/>
              <a:gd name="connsiteY23571" fmla="*/ 691948 h 4527226"/>
              <a:gd name="connsiteX23572" fmla="*/ 82141 w 4239875"/>
              <a:gd name="connsiteY23572" fmla="*/ 655786 h 4527226"/>
              <a:gd name="connsiteX23573" fmla="*/ 71243 w 4239875"/>
              <a:gd name="connsiteY23573" fmla="*/ 641845 h 4527226"/>
              <a:gd name="connsiteX23574" fmla="*/ 71019 w 4239875"/>
              <a:gd name="connsiteY23574" fmla="*/ 639729 h 4527226"/>
              <a:gd name="connsiteX23575" fmla="*/ 69819 w 4239875"/>
              <a:gd name="connsiteY23575" fmla="*/ 633726 h 4527226"/>
              <a:gd name="connsiteX23576" fmla="*/ 73461 w 4239875"/>
              <a:gd name="connsiteY23576" fmla="*/ 638089 h 4527226"/>
              <a:gd name="connsiteX23577" fmla="*/ 77963 w 4239875"/>
              <a:gd name="connsiteY23577" fmla="*/ 643494 h 4527226"/>
              <a:gd name="connsiteX23578" fmla="*/ 76895 w 4239875"/>
              <a:gd name="connsiteY23578" fmla="*/ 647519 h 4527226"/>
              <a:gd name="connsiteX23579" fmla="*/ 82548 w 4239875"/>
              <a:gd name="connsiteY23579" fmla="*/ 649316 h 4527226"/>
              <a:gd name="connsiteX23580" fmla="*/ 82119 w 4239875"/>
              <a:gd name="connsiteY23580" fmla="*/ 648486 h 4527226"/>
              <a:gd name="connsiteX23581" fmla="*/ 128047 w 4239875"/>
              <a:gd name="connsiteY23581" fmla="*/ 703632 h 4527226"/>
              <a:gd name="connsiteX23582" fmla="*/ 149274 w 4239875"/>
              <a:gd name="connsiteY23582" fmla="*/ 729363 h 4527226"/>
              <a:gd name="connsiteX23583" fmla="*/ 154958 w 4239875"/>
              <a:gd name="connsiteY23583" fmla="*/ 736841 h 4527226"/>
              <a:gd name="connsiteX23584" fmla="*/ 155668 w 4239875"/>
              <a:gd name="connsiteY23584" fmla="*/ 737729 h 4527226"/>
              <a:gd name="connsiteX23585" fmla="*/ 149520 w 4239875"/>
              <a:gd name="connsiteY23585" fmla="*/ 724052 h 4527226"/>
              <a:gd name="connsiteX23586" fmla="*/ 151803 w 4239875"/>
              <a:gd name="connsiteY23586" fmla="*/ 727252 h 4527226"/>
              <a:gd name="connsiteX23587" fmla="*/ 164685 w 4239875"/>
              <a:gd name="connsiteY23587" fmla="*/ 748821 h 4527226"/>
              <a:gd name="connsiteX23588" fmla="*/ 169156 w 4239875"/>
              <a:gd name="connsiteY23588" fmla="*/ 753676 h 4527226"/>
              <a:gd name="connsiteX23589" fmla="*/ 166475 w 4239875"/>
              <a:gd name="connsiteY23589" fmla="*/ 747810 h 4527226"/>
              <a:gd name="connsiteX23590" fmla="*/ 177676 w 4239875"/>
              <a:gd name="connsiteY23590" fmla="*/ 758819 h 4527226"/>
              <a:gd name="connsiteX23591" fmla="*/ 190322 w 4239875"/>
              <a:gd name="connsiteY23591" fmla="*/ 761499 h 4527226"/>
              <a:gd name="connsiteX23592" fmla="*/ 185579 w 4239875"/>
              <a:gd name="connsiteY23592" fmla="*/ 754896 h 4527226"/>
              <a:gd name="connsiteX23593" fmla="*/ 184473 w 4239875"/>
              <a:gd name="connsiteY23593" fmla="*/ 753453 h 4527226"/>
              <a:gd name="connsiteX23594" fmla="*/ 186121 w 4239875"/>
              <a:gd name="connsiteY23594" fmla="*/ 753267 h 4527226"/>
              <a:gd name="connsiteX23595" fmla="*/ 181508 w 4239875"/>
              <a:gd name="connsiteY23595" fmla="*/ 746555 h 4527226"/>
              <a:gd name="connsiteX23596" fmla="*/ 178182 w 4239875"/>
              <a:gd name="connsiteY23596" fmla="*/ 745069 h 4527226"/>
              <a:gd name="connsiteX23597" fmla="*/ 178088 w 4239875"/>
              <a:gd name="connsiteY23597" fmla="*/ 745122 h 4527226"/>
              <a:gd name="connsiteX23598" fmla="*/ 175330 w 4239875"/>
              <a:gd name="connsiteY23598" fmla="*/ 741522 h 4527226"/>
              <a:gd name="connsiteX23599" fmla="*/ 171340 w 4239875"/>
              <a:gd name="connsiteY23599" fmla="*/ 736361 h 4527226"/>
              <a:gd name="connsiteX23600" fmla="*/ 173248 w 4239875"/>
              <a:gd name="connsiteY23600" fmla="*/ 737854 h 4527226"/>
              <a:gd name="connsiteX23601" fmla="*/ 179138 w 4239875"/>
              <a:gd name="connsiteY23601" fmla="*/ 735830 h 4527226"/>
              <a:gd name="connsiteX23602" fmla="*/ 174861 w 4239875"/>
              <a:gd name="connsiteY23602" fmla="*/ 731876 h 4527226"/>
              <a:gd name="connsiteX23603" fmla="*/ 169454 w 4239875"/>
              <a:gd name="connsiteY23603" fmla="*/ 733922 h 4527226"/>
              <a:gd name="connsiteX23604" fmla="*/ 164559 w 4239875"/>
              <a:gd name="connsiteY23604" fmla="*/ 727593 h 4527226"/>
              <a:gd name="connsiteX23605" fmla="*/ 158251 w 4239875"/>
              <a:gd name="connsiteY23605" fmla="*/ 719326 h 4527226"/>
              <a:gd name="connsiteX23606" fmla="*/ 140793 w 4239875"/>
              <a:gd name="connsiteY23606" fmla="*/ 690563 h 4527226"/>
              <a:gd name="connsiteX23607" fmla="*/ 149878 w 4239875"/>
              <a:gd name="connsiteY23607" fmla="*/ 712188 h 4527226"/>
              <a:gd name="connsiteX23608" fmla="*/ 144284 w 4239875"/>
              <a:gd name="connsiteY23608" fmla="*/ 701845 h 4527226"/>
              <a:gd name="connsiteX23609" fmla="*/ 130119 w 4239875"/>
              <a:gd name="connsiteY23609" fmla="*/ 667803 h 4527226"/>
              <a:gd name="connsiteX23610" fmla="*/ 122154 w 4239875"/>
              <a:gd name="connsiteY23610" fmla="*/ 659741 h 4527226"/>
              <a:gd name="connsiteX23611" fmla="*/ 113936 w 4239875"/>
              <a:gd name="connsiteY23611" fmla="*/ 648096 h 4527226"/>
              <a:gd name="connsiteX23612" fmla="*/ 123438 w 4239875"/>
              <a:gd name="connsiteY23612" fmla="*/ 654330 h 4527226"/>
              <a:gd name="connsiteX23613" fmla="*/ 122433 w 4239875"/>
              <a:gd name="connsiteY23613" fmla="*/ 654399 h 4527226"/>
              <a:gd name="connsiteX23614" fmla="*/ 121174 w 4239875"/>
              <a:gd name="connsiteY23614" fmla="*/ 653152 h 4527226"/>
              <a:gd name="connsiteX23615" fmla="*/ 121787 w 4239875"/>
              <a:gd name="connsiteY23615" fmla="*/ 654444 h 4527226"/>
              <a:gd name="connsiteX23616" fmla="*/ 122433 w 4239875"/>
              <a:gd name="connsiteY23616" fmla="*/ 654399 h 4527226"/>
              <a:gd name="connsiteX23617" fmla="*/ 124750 w 4239875"/>
              <a:gd name="connsiteY23617" fmla="*/ 656692 h 4527226"/>
              <a:gd name="connsiteX23618" fmla="*/ 125779 w 4239875"/>
              <a:gd name="connsiteY23618" fmla="*/ 658545 h 4527226"/>
              <a:gd name="connsiteX23619" fmla="*/ 126657 w 4239875"/>
              <a:gd name="connsiteY23619" fmla="*/ 659484 h 4527226"/>
              <a:gd name="connsiteX23620" fmla="*/ 125986 w 4239875"/>
              <a:gd name="connsiteY23620" fmla="*/ 657871 h 4527226"/>
              <a:gd name="connsiteX23621" fmla="*/ 125638 w 4239875"/>
              <a:gd name="connsiteY23621" fmla="*/ 657570 h 4527226"/>
              <a:gd name="connsiteX23622" fmla="*/ 124750 w 4239875"/>
              <a:gd name="connsiteY23622" fmla="*/ 656692 h 4527226"/>
              <a:gd name="connsiteX23623" fmla="*/ 123438 w 4239875"/>
              <a:gd name="connsiteY23623" fmla="*/ 654330 h 4527226"/>
              <a:gd name="connsiteX23624" fmla="*/ 125694 w 4239875"/>
              <a:gd name="connsiteY23624" fmla="*/ 657167 h 4527226"/>
              <a:gd name="connsiteX23625" fmla="*/ 120879 w 4239875"/>
              <a:gd name="connsiteY23625" fmla="*/ 645594 h 4527226"/>
              <a:gd name="connsiteX23626" fmla="*/ 101842 w 4239875"/>
              <a:gd name="connsiteY23626" fmla="*/ 601633 h 4527226"/>
              <a:gd name="connsiteX23627" fmla="*/ 98352 w 4239875"/>
              <a:gd name="connsiteY23627" fmla="*/ 597346 h 4527226"/>
              <a:gd name="connsiteX23628" fmla="*/ 97379 w 4239875"/>
              <a:gd name="connsiteY23628" fmla="*/ 593364 h 4527226"/>
              <a:gd name="connsiteX23629" fmla="*/ 95287 w 4239875"/>
              <a:gd name="connsiteY23629" fmla="*/ 586596 h 4527226"/>
              <a:gd name="connsiteX23630" fmla="*/ 69909 w 4239875"/>
              <a:gd name="connsiteY23630" fmla="*/ 530449 h 4527226"/>
              <a:gd name="connsiteX23631" fmla="*/ 50505 w 4239875"/>
              <a:gd name="connsiteY23631" fmla="*/ 481448 h 4527226"/>
              <a:gd name="connsiteX23632" fmla="*/ 51366 w 4239875"/>
              <a:gd name="connsiteY23632" fmla="*/ 480480 h 4527226"/>
              <a:gd name="connsiteX23633" fmla="*/ 51322 w 4239875"/>
              <a:gd name="connsiteY23633" fmla="*/ 475764 h 4527226"/>
              <a:gd name="connsiteX23634" fmla="*/ 51884 w 4239875"/>
              <a:gd name="connsiteY23634" fmla="*/ 477102 h 4527226"/>
              <a:gd name="connsiteX23635" fmla="*/ 62106 w 4239875"/>
              <a:gd name="connsiteY23635" fmla="*/ 499249 h 4527226"/>
              <a:gd name="connsiteX23636" fmla="*/ 58594 w 4239875"/>
              <a:gd name="connsiteY23636" fmla="*/ 477325 h 4527226"/>
              <a:gd name="connsiteX23637" fmla="*/ 0 w 4239875"/>
              <a:gd name="connsiteY23637" fmla="*/ 325680 h 4527226"/>
              <a:gd name="connsiteX23638" fmla="*/ 59024 w 4239875"/>
              <a:gd name="connsiteY23638" fmla="*/ 464374 h 4527226"/>
              <a:gd name="connsiteX23639" fmla="*/ 65430 w 4239875"/>
              <a:gd name="connsiteY23639" fmla="*/ 473722 h 4527226"/>
              <a:gd name="connsiteX23640" fmla="*/ 61143 w 4239875"/>
              <a:gd name="connsiteY23640" fmla="*/ 464444 h 4527226"/>
              <a:gd name="connsiteX23641" fmla="*/ 31389 w 4239875"/>
              <a:gd name="connsiteY23641" fmla="*/ 386434 h 4527226"/>
              <a:gd name="connsiteX23642" fmla="*/ 13455 w 4239875"/>
              <a:gd name="connsiteY23642" fmla="*/ 335984 h 4527226"/>
              <a:gd name="connsiteX23643" fmla="*/ 17999 w 4239875"/>
              <a:gd name="connsiteY23643" fmla="*/ 342173 h 4527226"/>
              <a:gd name="connsiteX23644" fmla="*/ 18226 w 4239875"/>
              <a:gd name="connsiteY23644" fmla="*/ 342424 h 4527226"/>
              <a:gd name="connsiteX23645" fmla="*/ 19169 w 4239875"/>
              <a:gd name="connsiteY23645" fmla="*/ 344589 h 4527226"/>
              <a:gd name="connsiteX23646" fmla="*/ 33209 w 4239875"/>
              <a:gd name="connsiteY23646" fmla="*/ 379531 h 4527226"/>
              <a:gd name="connsiteX23647" fmla="*/ 27694 w 4239875"/>
              <a:gd name="connsiteY23647" fmla="*/ 354008 h 4527226"/>
              <a:gd name="connsiteX23648" fmla="*/ 26639 w 4239875"/>
              <a:gd name="connsiteY23648" fmla="*/ 351529 h 4527226"/>
              <a:gd name="connsiteX23649" fmla="*/ 26862 w 4239875"/>
              <a:gd name="connsiteY23649" fmla="*/ 351558 h 4527226"/>
              <a:gd name="connsiteX23650" fmla="*/ 34624 w 4239875"/>
              <a:gd name="connsiteY23650" fmla="*/ 364386 h 4527226"/>
              <a:gd name="connsiteX23651" fmla="*/ 35655 w 4239875"/>
              <a:gd name="connsiteY23651" fmla="*/ 363387 h 4527226"/>
              <a:gd name="connsiteX23652" fmla="*/ 44592 w 4239875"/>
              <a:gd name="connsiteY23652" fmla="*/ 386425 h 4527226"/>
              <a:gd name="connsiteX23653" fmla="*/ 40808 w 4239875"/>
              <a:gd name="connsiteY23653" fmla="*/ 388576 h 4527226"/>
              <a:gd name="connsiteX23654" fmla="*/ 50570 w 4239875"/>
              <a:gd name="connsiteY23654" fmla="*/ 401837 h 4527226"/>
              <a:gd name="connsiteX23655" fmla="*/ 57056 w 4239875"/>
              <a:gd name="connsiteY23655" fmla="*/ 418559 h 4527226"/>
              <a:gd name="connsiteX23656" fmla="*/ 82491 w 4239875"/>
              <a:gd name="connsiteY23656" fmla="*/ 481656 h 4527226"/>
              <a:gd name="connsiteX23657" fmla="*/ 107340 w 4239875"/>
              <a:gd name="connsiteY23657" fmla="*/ 531693 h 4527226"/>
              <a:gd name="connsiteX23658" fmla="*/ 105113 w 4239875"/>
              <a:gd name="connsiteY23658" fmla="*/ 524252 h 4527226"/>
              <a:gd name="connsiteX23659" fmla="*/ 84100 w 4239875"/>
              <a:gd name="connsiteY23659" fmla="*/ 469112 h 4527226"/>
              <a:gd name="connsiteX23660" fmla="*/ 65831 w 4239875"/>
              <a:gd name="connsiteY23660" fmla="*/ 422996 h 4527226"/>
              <a:gd name="connsiteX23661" fmla="*/ 80316 w 4239875"/>
              <a:gd name="connsiteY23661" fmla="*/ 446238 h 4527226"/>
              <a:gd name="connsiteX23662" fmla="*/ 85315 w 4239875"/>
              <a:gd name="connsiteY23662" fmla="*/ 457808 h 4527226"/>
              <a:gd name="connsiteX23663" fmla="*/ 109938 w 4239875"/>
              <a:gd name="connsiteY23663" fmla="*/ 517341 h 4527226"/>
              <a:gd name="connsiteX23664" fmla="*/ 132435 w 4239875"/>
              <a:gd name="connsiteY23664" fmla="*/ 563763 h 4527226"/>
              <a:gd name="connsiteX23665" fmla="*/ 117994 w 4239875"/>
              <a:gd name="connsiteY23665" fmla="*/ 530279 h 4527226"/>
              <a:gd name="connsiteX23666" fmla="*/ 106082 w 4239875"/>
              <a:gd name="connsiteY23666" fmla="*/ 495110 h 4527226"/>
              <a:gd name="connsiteX23667" fmla="*/ 132738 w 4239875"/>
              <a:gd name="connsiteY23667" fmla="*/ 554638 h 4527226"/>
              <a:gd name="connsiteX23668" fmla="*/ 145257 w 4239875"/>
              <a:gd name="connsiteY23668" fmla="*/ 571556 h 4527226"/>
              <a:gd name="connsiteX23669" fmla="*/ 178036 w 4239875"/>
              <a:gd name="connsiteY23669" fmla="*/ 638358 h 4527226"/>
              <a:gd name="connsiteX23670" fmla="*/ 184442 w 4239875"/>
              <a:gd name="connsiteY23670" fmla="*/ 647706 h 4527226"/>
              <a:gd name="connsiteX23671" fmla="*/ 178339 w 4239875"/>
              <a:gd name="connsiteY23671" fmla="*/ 629234 h 4527226"/>
              <a:gd name="connsiteX23672" fmla="*/ 145537 w 4239875"/>
              <a:gd name="connsiteY23672" fmla="*/ 555174 h 4527226"/>
              <a:gd name="connsiteX23673" fmla="*/ 144933 w 4239875"/>
              <a:gd name="connsiteY23673" fmla="*/ 553618 h 4527226"/>
              <a:gd name="connsiteX23674" fmla="*/ 160247 w 4239875"/>
              <a:gd name="connsiteY23674" fmla="*/ 579232 h 4527226"/>
              <a:gd name="connsiteX23675" fmla="*/ 172833 w 4239875"/>
              <a:gd name="connsiteY23675" fmla="*/ 603414 h 4527226"/>
              <a:gd name="connsiteX23676" fmla="*/ 180592 w 4239875"/>
              <a:gd name="connsiteY23676" fmla="*/ 614649 h 4527226"/>
              <a:gd name="connsiteX23677" fmla="*/ 182343 w 4239875"/>
              <a:gd name="connsiteY23677" fmla="*/ 616191 h 4527226"/>
              <a:gd name="connsiteX23678" fmla="*/ 214800 w 4239875"/>
              <a:gd name="connsiteY23678" fmla="*/ 670478 h 4527226"/>
              <a:gd name="connsiteX23679" fmla="*/ 223264 w 4239875"/>
              <a:gd name="connsiteY23679" fmla="*/ 658156 h 4527226"/>
              <a:gd name="connsiteX23680" fmla="*/ 216102 w 4239875"/>
              <a:gd name="connsiteY23680" fmla="*/ 646869 h 4527226"/>
              <a:gd name="connsiteX23681" fmla="*/ 196098 w 4239875"/>
              <a:gd name="connsiteY23681" fmla="*/ 612599 h 4527226"/>
              <a:gd name="connsiteX23682" fmla="*/ 174205 w 4239875"/>
              <a:gd name="connsiteY23682" fmla="*/ 576376 h 4527226"/>
              <a:gd name="connsiteX23683" fmla="*/ 176041 w 4239875"/>
              <a:gd name="connsiteY23683" fmla="*/ 562763 h 4527226"/>
              <a:gd name="connsiteX23684" fmla="*/ 180605 w 4239875"/>
              <a:gd name="connsiteY23684" fmla="*/ 571700 h 4527226"/>
              <a:gd name="connsiteX23685" fmla="*/ 180463 w 4239875"/>
              <a:gd name="connsiteY23685" fmla="*/ 565360 h 4527226"/>
              <a:gd name="connsiteX23686" fmla="*/ 178053 w 4239875"/>
              <a:gd name="connsiteY23686" fmla="*/ 559677 h 4527226"/>
              <a:gd name="connsiteX23687" fmla="*/ 186205 w 4239875"/>
              <a:gd name="connsiteY23687" fmla="*/ 548255 h 4527226"/>
              <a:gd name="connsiteX23688" fmla="*/ 170674 w 4239875"/>
              <a:gd name="connsiteY23688" fmla="*/ 524439 h 4527226"/>
              <a:gd name="connsiteX23689" fmla="*/ 166325 w 4239875"/>
              <a:gd name="connsiteY23689" fmla="*/ 516788 h 4527226"/>
              <a:gd name="connsiteX23690" fmla="*/ 159457 w 4239875"/>
              <a:gd name="connsiteY23690" fmla="*/ 515820 h 4527226"/>
              <a:gd name="connsiteX23691" fmla="*/ 146228 w 4239875"/>
              <a:gd name="connsiteY23691" fmla="*/ 484623 h 4527226"/>
              <a:gd name="connsiteX23692" fmla="*/ 150304 w 4239875"/>
              <a:gd name="connsiteY23692" fmla="*/ 486893 h 4527226"/>
              <a:gd name="connsiteX23693" fmla="*/ 149206 w 4239875"/>
              <a:gd name="connsiteY23693" fmla="*/ 483500 h 4527226"/>
              <a:gd name="connsiteX23694" fmla="*/ 145227 w 4239875"/>
              <a:gd name="connsiteY23694" fmla="*/ 482329 h 4527226"/>
              <a:gd name="connsiteX23695" fmla="*/ 131965 w 4239875"/>
              <a:gd name="connsiteY23695" fmla="*/ 452027 h 4527226"/>
              <a:gd name="connsiteX23696" fmla="*/ 143361 w 4239875"/>
              <a:gd name="connsiteY23696" fmla="*/ 463522 h 4527226"/>
              <a:gd name="connsiteX23697" fmla="*/ 133926 w 4239875"/>
              <a:gd name="connsiteY23697" fmla="*/ 441153 h 4527226"/>
              <a:gd name="connsiteX23698" fmla="*/ 119708 w 4239875"/>
              <a:gd name="connsiteY23698" fmla="*/ 422722 h 4527226"/>
              <a:gd name="connsiteX23699" fmla="*/ 113580 w 4239875"/>
              <a:gd name="connsiteY23699" fmla="*/ 407842 h 4527226"/>
              <a:gd name="connsiteX23700" fmla="*/ 112834 w 4239875"/>
              <a:gd name="connsiteY23700" fmla="*/ 406049 h 4527226"/>
              <a:gd name="connsiteX23701" fmla="*/ 118967 w 4239875"/>
              <a:gd name="connsiteY23701" fmla="*/ 413083 h 4527226"/>
              <a:gd name="connsiteX23702" fmla="*/ 142165 w 4239875"/>
              <a:gd name="connsiteY23702" fmla="*/ 441710 h 4527226"/>
              <a:gd name="connsiteX23703" fmla="*/ 144211 w 4239875"/>
              <a:gd name="connsiteY23703" fmla="*/ 444584 h 4527226"/>
              <a:gd name="connsiteX23704" fmla="*/ 148177 w 4239875"/>
              <a:gd name="connsiteY23704" fmla="*/ 454113 h 4527226"/>
              <a:gd name="connsiteX23705" fmla="*/ 158620 w 4239875"/>
              <a:gd name="connsiteY23705" fmla="*/ 470661 h 4527226"/>
              <a:gd name="connsiteX23706" fmla="*/ 155263 w 4239875"/>
              <a:gd name="connsiteY23706" fmla="*/ 484164 h 4527226"/>
              <a:gd name="connsiteX23707" fmla="*/ 174186 w 4239875"/>
              <a:gd name="connsiteY23707" fmla="*/ 492502 h 4527226"/>
              <a:gd name="connsiteX23708" fmla="*/ 174176 w 4239875"/>
              <a:gd name="connsiteY23708" fmla="*/ 485882 h 4527226"/>
              <a:gd name="connsiteX23709" fmla="*/ 187908 w 4239875"/>
              <a:gd name="connsiteY23709" fmla="*/ 503676 h 4527226"/>
              <a:gd name="connsiteX23710" fmla="*/ 180604 w 4239875"/>
              <a:gd name="connsiteY23710" fmla="*/ 499938 h 4527226"/>
              <a:gd name="connsiteX23711" fmla="*/ 170404 w 4239875"/>
              <a:gd name="connsiteY23711" fmla="*/ 504071 h 4527226"/>
              <a:gd name="connsiteX23712" fmla="*/ 183954 w 4239875"/>
              <a:gd name="connsiteY23712" fmla="*/ 516087 h 4527226"/>
              <a:gd name="connsiteX23713" fmla="*/ 190708 w 4239875"/>
              <a:gd name="connsiteY23713" fmla="*/ 509547 h 4527226"/>
              <a:gd name="connsiteX23714" fmla="*/ 189093 w 4239875"/>
              <a:gd name="connsiteY23714" fmla="*/ 505211 h 4527226"/>
              <a:gd name="connsiteX23715" fmla="*/ 193670 w 4239875"/>
              <a:gd name="connsiteY23715" fmla="*/ 511140 h 4527226"/>
              <a:gd name="connsiteX23716" fmla="*/ 181638 w 4239875"/>
              <a:gd name="connsiteY23716" fmla="*/ 487134 h 4527226"/>
              <a:gd name="connsiteX23717" fmla="*/ 174159 w 4239875"/>
              <a:gd name="connsiteY23717" fmla="*/ 475818 h 4527226"/>
              <a:gd name="connsiteX23718" fmla="*/ 174155 w 4239875"/>
              <a:gd name="connsiteY23718" fmla="*/ 472928 h 4527226"/>
              <a:gd name="connsiteX23719" fmla="*/ 166008 w 4239875"/>
              <a:gd name="connsiteY23719" fmla="*/ 457397 h 4527226"/>
              <a:gd name="connsiteX23720" fmla="*/ 157733 w 4239875"/>
              <a:gd name="connsiteY23720" fmla="*/ 449988 h 4527226"/>
              <a:gd name="connsiteX23721" fmla="*/ 156527 w 4239875"/>
              <a:gd name="connsiteY23721" fmla="*/ 445808 h 4527226"/>
              <a:gd name="connsiteX23722" fmla="*/ 154654 w 4239875"/>
              <a:gd name="connsiteY23722" fmla="*/ 439323 h 4527226"/>
              <a:gd name="connsiteX23723" fmla="*/ 143399 w 4239875"/>
              <a:gd name="connsiteY23723" fmla="*/ 428321 h 4527226"/>
              <a:gd name="connsiteX23724" fmla="*/ 139120 w 4239875"/>
              <a:gd name="connsiteY23724" fmla="*/ 413497 h 4527226"/>
              <a:gd name="connsiteX23725" fmla="*/ 114583 w 4239875"/>
              <a:gd name="connsiteY23725" fmla="*/ 382993 h 4527226"/>
              <a:gd name="connsiteX23726" fmla="*/ 131353 w 4239875"/>
              <a:gd name="connsiteY23726" fmla="*/ 395429 h 4527226"/>
              <a:gd name="connsiteX23727" fmla="*/ 134350 w 4239875"/>
              <a:gd name="connsiteY23727" fmla="*/ 399024 h 4527226"/>
              <a:gd name="connsiteX23728" fmla="*/ 139300 w 4239875"/>
              <a:gd name="connsiteY23728" fmla="*/ 406771 h 4527226"/>
              <a:gd name="connsiteX23729" fmla="*/ 139541 w 4239875"/>
              <a:gd name="connsiteY23729" fmla="*/ 405253 h 4527226"/>
              <a:gd name="connsiteX23730" fmla="*/ 141191 w 4239875"/>
              <a:gd name="connsiteY23730" fmla="*/ 407234 h 4527226"/>
              <a:gd name="connsiteX23731" fmla="*/ 148040 w 4239875"/>
              <a:gd name="connsiteY23731" fmla="*/ 416413 h 4527226"/>
              <a:gd name="connsiteX23732" fmla="*/ 159862 w 4239875"/>
              <a:gd name="connsiteY23732" fmla="*/ 420551 h 4527226"/>
              <a:gd name="connsiteX23733" fmla="*/ 170427 w 4239875"/>
              <a:gd name="connsiteY23733" fmla="*/ 431284 h 4527226"/>
              <a:gd name="connsiteX23734" fmla="*/ 173490 w 4239875"/>
              <a:gd name="connsiteY23734" fmla="*/ 435695 h 4527226"/>
              <a:gd name="connsiteX23735" fmla="*/ 170828 w 4239875"/>
              <a:gd name="connsiteY23735" fmla="*/ 436642 h 4527226"/>
              <a:gd name="connsiteX23736" fmla="*/ 175288 w 4239875"/>
              <a:gd name="connsiteY23736" fmla="*/ 440091 h 4527226"/>
              <a:gd name="connsiteX23737" fmla="*/ 176365 w 4239875"/>
              <a:gd name="connsiteY23737" fmla="*/ 439835 h 4527226"/>
              <a:gd name="connsiteX23738" fmla="*/ 181843 w 4239875"/>
              <a:gd name="connsiteY23738" fmla="*/ 447722 h 4527226"/>
              <a:gd name="connsiteX23739" fmla="*/ 199834 w 4239875"/>
              <a:gd name="connsiteY23739" fmla="*/ 475970 h 4527226"/>
              <a:gd name="connsiteX23740" fmla="*/ 199139 w 4239875"/>
              <a:gd name="connsiteY23740" fmla="*/ 476283 h 4527226"/>
              <a:gd name="connsiteX23741" fmla="*/ 201754 w 4239875"/>
              <a:gd name="connsiteY23741" fmla="*/ 478982 h 4527226"/>
              <a:gd name="connsiteX23742" fmla="*/ 204120 w 4239875"/>
              <a:gd name="connsiteY23742" fmla="*/ 482698 h 4527226"/>
              <a:gd name="connsiteX23743" fmla="*/ 203552 w 4239875"/>
              <a:gd name="connsiteY23743" fmla="*/ 481992 h 4527226"/>
              <a:gd name="connsiteX23744" fmla="*/ 202211 w 4239875"/>
              <a:gd name="connsiteY23744" fmla="*/ 480275 h 4527226"/>
              <a:gd name="connsiteX23745" fmla="*/ 202487 w 4239875"/>
              <a:gd name="connsiteY23745" fmla="*/ 480670 h 4527226"/>
              <a:gd name="connsiteX23746" fmla="*/ 203552 w 4239875"/>
              <a:gd name="connsiteY23746" fmla="*/ 481992 h 4527226"/>
              <a:gd name="connsiteX23747" fmla="*/ 204198 w 4239875"/>
              <a:gd name="connsiteY23747" fmla="*/ 482820 h 4527226"/>
              <a:gd name="connsiteX23748" fmla="*/ 204120 w 4239875"/>
              <a:gd name="connsiteY23748" fmla="*/ 482698 h 4527226"/>
              <a:gd name="connsiteX23749" fmla="*/ 207501 w 4239875"/>
              <a:gd name="connsiteY23749" fmla="*/ 486900 h 4527226"/>
              <a:gd name="connsiteX23750" fmla="*/ 219036 w 4239875"/>
              <a:gd name="connsiteY23750" fmla="*/ 497403 h 4527226"/>
              <a:gd name="connsiteX23751" fmla="*/ 205063 w 4239875"/>
              <a:gd name="connsiteY23751" fmla="*/ 477578 h 4527226"/>
              <a:gd name="connsiteX23752" fmla="*/ 202878 w 4239875"/>
              <a:gd name="connsiteY23752" fmla="*/ 475469 h 4527226"/>
              <a:gd name="connsiteX23753" fmla="*/ 203050 w 4239875"/>
              <a:gd name="connsiteY23753" fmla="*/ 474516 h 4527226"/>
              <a:gd name="connsiteX23754" fmla="*/ 202259 w 4239875"/>
              <a:gd name="connsiteY23754" fmla="*/ 474873 h 4527226"/>
              <a:gd name="connsiteX23755" fmla="*/ 201767 w 4239875"/>
              <a:gd name="connsiteY23755" fmla="*/ 474398 h 4527226"/>
              <a:gd name="connsiteX23756" fmla="*/ 177015 w 4239875"/>
              <a:gd name="connsiteY23756" fmla="*/ 439680 h 4527226"/>
              <a:gd name="connsiteX23757" fmla="*/ 181669 w 4239875"/>
              <a:gd name="connsiteY23757" fmla="*/ 438573 h 4527226"/>
              <a:gd name="connsiteX23758" fmla="*/ 177168 w 4239875"/>
              <a:gd name="connsiteY23758" fmla="*/ 434388 h 4527226"/>
              <a:gd name="connsiteX23759" fmla="*/ 174015 w 4239875"/>
              <a:gd name="connsiteY23759" fmla="*/ 435509 h 4527226"/>
              <a:gd name="connsiteX23760" fmla="*/ 148690 w 4239875"/>
              <a:gd name="connsiteY23760" fmla="*/ 401001 h 4527226"/>
              <a:gd name="connsiteX23761" fmla="*/ 141971 w 4239875"/>
              <a:gd name="connsiteY23761" fmla="*/ 387515 h 4527226"/>
              <a:gd name="connsiteX23762" fmla="*/ 145793 w 4239875"/>
              <a:gd name="connsiteY23762" fmla="*/ 383815 h 4527226"/>
              <a:gd name="connsiteX23763" fmla="*/ 140307 w 4239875"/>
              <a:gd name="connsiteY23763" fmla="*/ 384176 h 4527226"/>
              <a:gd name="connsiteX23764" fmla="*/ 136560 w 4239875"/>
              <a:gd name="connsiteY23764" fmla="*/ 376658 h 4527226"/>
              <a:gd name="connsiteX23765" fmla="*/ 135415 w 4239875"/>
              <a:gd name="connsiteY23765" fmla="*/ 375279 h 4527226"/>
              <a:gd name="connsiteX23766" fmla="*/ 136652 w 4239875"/>
              <a:gd name="connsiteY23766" fmla="*/ 374521 h 4527226"/>
              <a:gd name="connsiteX23767" fmla="*/ 132187 w 4239875"/>
              <a:gd name="connsiteY23767" fmla="*/ 364049 h 4527226"/>
              <a:gd name="connsiteX23768" fmla="*/ 127324 w 4239875"/>
              <a:gd name="connsiteY23768" fmla="*/ 365548 h 4527226"/>
              <a:gd name="connsiteX23769" fmla="*/ 125977 w 4239875"/>
              <a:gd name="connsiteY23769" fmla="*/ 363928 h 4527226"/>
              <a:gd name="connsiteX23770" fmla="*/ 124790 w 4239875"/>
              <a:gd name="connsiteY23770" fmla="*/ 360942 h 4527226"/>
              <a:gd name="connsiteX23771" fmla="*/ 126500 w 4239875"/>
              <a:gd name="connsiteY23771" fmla="*/ 359018 h 4527226"/>
              <a:gd name="connsiteX23772" fmla="*/ 123686 w 4239875"/>
              <a:gd name="connsiteY23772" fmla="*/ 352120 h 4527226"/>
              <a:gd name="connsiteX23773" fmla="*/ 122750 w 4239875"/>
              <a:gd name="connsiteY23773" fmla="*/ 351437 h 4527226"/>
              <a:gd name="connsiteX23774" fmla="*/ 126038 w 4239875"/>
              <a:gd name="connsiteY23774" fmla="*/ 345918 h 4527226"/>
              <a:gd name="connsiteX23775" fmla="*/ 128764 w 4239875"/>
              <a:gd name="connsiteY23775" fmla="*/ 340820 h 4527226"/>
              <a:gd name="connsiteX23776" fmla="*/ 91125 w 4239875"/>
              <a:gd name="connsiteY23776" fmla="*/ 292912 h 4527226"/>
              <a:gd name="connsiteX23777" fmla="*/ 76689 w 4239875"/>
              <a:gd name="connsiteY23777" fmla="*/ 274445 h 4527226"/>
              <a:gd name="connsiteX23778" fmla="*/ 76391 w 4239875"/>
              <a:gd name="connsiteY23778" fmla="*/ 271643 h 4527226"/>
              <a:gd name="connsiteX23779" fmla="*/ 74802 w 4239875"/>
              <a:gd name="connsiteY23779" fmla="*/ 263689 h 4527226"/>
              <a:gd name="connsiteX23780" fmla="*/ 79627 w 4239875"/>
              <a:gd name="connsiteY23780" fmla="*/ 269470 h 4527226"/>
              <a:gd name="connsiteX23781" fmla="*/ 88175 w 4239875"/>
              <a:gd name="connsiteY23781" fmla="*/ 279733 h 4527226"/>
              <a:gd name="connsiteX23782" fmla="*/ 88202 w 4239875"/>
              <a:gd name="connsiteY23782" fmla="*/ 281030 h 4527226"/>
              <a:gd name="connsiteX23783" fmla="*/ 89607 w 4239875"/>
              <a:gd name="connsiteY23783" fmla="*/ 281454 h 4527226"/>
              <a:gd name="connsiteX23784" fmla="*/ 115406 w 4239875"/>
              <a:gd name="connsiteY23784" fmla="*/ 312431 h 4527226"/>
              <a:gd name="connsiteX23785" fmla="*/ 113611 w 4239875"/>
              <a:gd name="connsiteY23785" fmla="*/ 313232 h 4527226"/>
              <a:gd name="connsiteX23786" fmla="*/ 115848 w 4239875"/>
              <a:gd name="connsiteY23786" fmla="*/ 312962 h 4527226"/>
              <a:gd name="connsiteX23787" fmla="*/ 139401 w 4239875"/>
              <a:gd name="connsiteY23787" fmla="*/ 341242 h 4527226"/>
              <a:gd name="connsiteX23788" fmla="*/ 151938 w 4239875"/>
              <a:gd name="connsiteY23788" fmla="*/ 356296 h 4527226"/>
              <a:gd name="connsiteX23789" fmla="*/ 180059 w 4239875"/>
              <a:gd name="connsiteY23789" fmla="*/ 390383 h 4527226"/>
              <a:gd name="connsiteX23790" fmla="*/ 202845 w 4239875"/>
              <a:gd name="connsiteY23790" fmla="*/ 414821 h 4527226"/>
              <a:gd name="connsiteX23791" fmla="*/ 217684 w 4239875"/>
              <a:gd name="connsiteY23791" fmla="*/ 429404 h 4527226"/>
              <a:gd name="connsiteX23792" fmla="*/ 234438 w 4239875"/>
              <a:gd name="connsiteY23792" fmla="*/ 432955 h 4527226"/>
              <a:gd name="connsiteX23793" fmla="*/ 228153 w 4239875"/>
              <a:gd name="connsiteY23793" fmla="*/ 424208 h 4527226"/>
              <a:gd name="connsiteX23794" fmla="*/ 217179 w 4239875"/>
              <a:gd name="connsiteY23794" fmla="*/ 409889 h 4527226"/>
              <a:gd name="connsiteX23795" fmla="*/ 216572 w 4239875"/>
              <a:gd name="connsiteY23795" fmla="*/ 406584 h 4527226"/>
              <a:gd name="connsiteX23796" fmla="*/ 210485 w 4239875"/>
              <a:gd name="connsiteY23796" fmla="*/ 396341 h 4527226"/>
              <a:gd name="connsiteX23797" fmla="*/ 207442 w 4239875"/>
              <a:gd name="connsiteY23797" fmla="*/ 397268 h 4527226"/>
              <a:gd name="connsiteX23798" fmla="*/ 200306 w 4239875"/>
              <a:gd name="connsiteY23798" fmla="*/ 388039 h 4527226"/>
              <a:gd name="connsiteX23799" fmla="*/ 191950 w 4239875"/>
              <a:gd name="connsiteY23799" fmla="*/ 377088 h 4527226"/>
              <a:gd name="connsiteX23800" fmla="*/ 188099 w 4239875"/>
              <a:gd name="connsiteY23800" fmla="*/ 370743 h 4527226"/>
              <a:gd name="connsiteX23801" fmla="*/ 187972 w 4239875"/>
              <a:gd name="connsiteY23801" fmla="*/ 364517 h 4527226"/>
              <a:gd name="connsiteX23802" fmla="*/ 185672 w 4239875"/>
              <a:gd name="connsiteY23802" fmla="*/ 366744 h 4527226"/>
              <a:gd name="connsiteX23803" fmla="*/ 182774 w 4239875"/>
              <a:gd name="connsiteY23803" fmla="*/ 361970 h 4527226"/>
              <a:gd name="connsiteX23804" fmla="*/ 183012 w 4239875"/>
              <a:gd name="connsiteY23804" fmla="*/ 359395 h 4527226"/>
              <a:gd name="connsiteX23805" fmla="*/ 181878 w 4239875"/>
              <a:gd name="connsiteY23805" fmla="*/ 360494 h 4527226"/>
              <a:gd name="connsiteX23806" fmla="*/ 176862 w 4239875"/>
              <a:gd name="connsiteY23806" fmla="*/ 352231 h 4527226"/>
              <a:gd name="connsiteX23807" fmla="*/ 176899 w 4239875"/>
              <a:gd name="connsiteY23807" fmla="*/ 352219 h 4527226"/>
              <a:gd name="connsiteX23808" fmla="*/ 176800 w 4239875"/>
              <a:gd name="connsiteY23808" fmla="*/ 352127 h 4527226"/>
              <a:gd name="connsiteX23809" fmla="*/ 166814 w 4239875"/>
              <a:gd name="connsiteY23809" fmla="*/ 335677 h 4527226"/>
              <a:gd name="connsiteX23810" fmla="*/ 166215 w 4239875"/>
              <a:gd name="connsiteY23810" fmla="*/ 324771 h 4527226"/>
              <a:gd name="connsiteX23811" fmla="*/ 133246 w 4239875"/>
              <a:gd name="connsiteY23811" fmla="*/ 282726 h 4527226"/>
              <a:gd name="connsiteX23812" fmla="*/ 145833 w 4239875"/>
              <a:gd name="connsiteY23812" fmla="*/ 290985 h 4527226"/>
              <a:gd name="connsiteX23813" fmla="*/ 144502 w 4239875"/>
              <a:gd name="connsiteY23813" fmla="*/ 291077 h 4527226"/>
              <a:gd name="connsiteX23814" fmla="*/ 142832 w 4239875"/>
              <a:gd name="connsiteY23814" fmla="*/ 289425 h 4527226"/>
              <a:gd name="connsiteX23815" fmla="*/ 143646 w 4239875"/>
              <a:gd name="connsiteY23815" fmla="*/ 291136 h 4527226"/>
              <a:gd name="connsiteX23816" fmla="*/ 144502 w 4239875"/>
              <a:gd name="connsiteY23816" fmla="*/ 291077 h 4527226"/>
              <a:gd name="connsiteX23817" fmla="*/ 147570 w 4239875"/>
              <a:gd name="connsiteY23817" fmla="*/ 294114 h 4527226"/>
              <a:gd name="connsiteX23818" fmla="*/ 148933 w 4239875"/>
              <a:gd name="connsiteY23818" fmla="*/ 296568 h 4527226"/>
              <a:gd name="connsiteX23819" fmla="*/ 151086 w 4239875"/>
              <a:gd name="connsiteY23819" fmla="*/ 298869 h 4527226"/>
              <a:gd name="connsiteX23820" fmla="*/ 162422 w 4239875"/>
              <a:gd name="connsiteY23820" fmla="*/ 301322 h 4527226"/>
              <a:gd name="connsiteX23821" fmla="*/ 170547 w 4239875"/>
              <a:gd name="connsiteY23821" fmla="*/ 309490 h 4527226"/>
              <a:gd name="connsiteX23822" fmla="*/ 174737 w 4239875"/>
              <a:gd name="connsiteY23822" fmla="*/ 314938 h 4527226"/>
              <a:gd name="connsiteX23823" fmla="*/ 181196 w 4239875"/>
              <a:gd name="connsiteY23823" fmla="*/ 325099 h 4527226"/>
              <a:gd name="connsiteX23824" fmla="*/ 206291 w 4239875"/>
              <a:gd name="connsiteY23824" fmla="*/ 361179 h 4527226"/>
              <a:gd name="connsiteX23825" fmla="*/ 230122 w 4239875"/>
              <a:gd name="connsiteY23825" fmla="*/ 397452 h 4527226"/>
              <a:gd name="connsiteX23826" fmla="*/ 241610 w 4239875"/>
              <a:gd name="connsiteY23826" fmla="*/ 415146 h 4527226"/>
              <a:gd name="connsiteX23827" fmla="*/ 249895 w 4239875"/>
              <a:gd name="connsiteY23827" fmla="*/ 431479 h 4527226"/>
              <a:gd name="connsiteX23828" fmla="*/ 244239 w 4239875"/>
              <a:gd name="connsiteY23828" fmla="*/ 443130 h 4527226"/>
              <a:gd name="connsiteX23829" fmla="*/ 253775 w 4239875"/>
              <a:gd name="connsiteY23829" fmla="*/ 456538 h 4527226"/>
              <a:gd name="connsiteX23830" fmla="*/ 317555 w 4239875"/>
              <a:gd name="connsiteY23830" fmla="*/ 574883 h 4527226"/>
              <a:gd name="connsiteX23831" fmla="*/ 357381 w 4239875"/>
              <a:gd name="connsiteY23831" fmla="*/ 646787 h 4527226"/>
              <a:gd name="connsiteX23832" fmla="*/ 369895 w 4239875"/>
              <a:gd name="connsiteY23832" fmla="*/ 665544 h 4527226"/>
              <a:gd name="connsiteX23833" fmla="*/ 370182 w 4239875"/>
              <a:gd name="connsiteY23833" fmla="*/ 675557 h 4527226"/>
              <a:gd name="connsiteX23834" fmla="*/ 364526 w 4239875"/>
              <a:gd name="connsiteY23834" fmla="*/ 687207 h 4527226"/>
              <a:gd name="connsiteX23835" fmla="*/ 373946 w 4239875"/>
              <a:gd name="connsiteY23835" fmla="*/ 702443 h 4527226"/>
              <a:gd name="connsiteX23836" fmla="*/ 389662 w 4239875"/>
              <a:gd name="connsiteY23836" fmla="*/ 728392 h 4527226"/>
              <a:gd name="connsiteX23837" fmla="*/ 352574 w 4239875"/>
              <a:gd name="connsiteY23837" fmla="*/ 682314 h 4527226"/>
              <a:gd name="connsiteX23838" fmla="*/ 343948 w 4239875"/>
              <a:gd name="connsiteY23838" fmla="*/ 694783 h 4527226"/>
              <a:gd name="connsiteX23839" fmla="*/ 351320 w 4239875"/>
              <a:gd name="connsiteY23839" fmla="*/ 708227 h 4527226"/>
              <a:gd name="connsiteX23840" fmla="*/ 355550 w 4239875"/>
              <a:gd name="connsiteY23840" fmla="*/ 722313 h 4527226"/>
              <a:gd name="connsiteX23841" fmla="*/ 355838 w 4239875"/>
              <a:gd name="connsiteY23841" fmla="*/ 732327 h 4527226"/>
              <a:gd name="connsiteX23842" fmla="*/ 350624 w 4239875"/>
              <a:gd name="connsiteY23842" fmla="*/ 721107 h 4527226"/>
              <a:gd name="connsiteX23843" fmla="*/ 351172 w 4239875"/>
              <a:gd name="connsiteY23843" fmla="*/ 720672 h 4527226"/>
              <a:gd name="connsiteX23844" fmla="*/ 352897 w 4239875"/>
              <a:gd name="connsiteY23844" fmla="*/ 720395 h 4527226"/>
              <a:gd name="connsiteX23845" fmla="*/ 351939 w 4239875"/>
              <a:gd name="connsiteY23845" fmla="*/ 718377 h 4527226"/>
              <a:gd name="connsiteX23846" fmla="*/ 350489 w 4239875"/>
              <a:gd name="connsiteY23846" fmla="*/ 720817 h 4527226"/>
              <a:gd name="connsiteX23847" fmla="*/ 349543 w 4239875"/>
              <a:gd name="connsiteY23847" fmla="*/ 718783 h 4527226"/>
              <a:gd name="connsiteX23848" fmla="*/ 340293 w 4239875"/>
              <a:gd name="connsiteY23848" fmla="*/ 706556 h 4527226"/>
              <a:gd name="connsiteX23849" fmla="*/ 340637 w 4239875"/>
              <a:gd name="connsiteY23849" fmla="*/ 718572 h 4527226"/>
              <a:gd name="connsiteX23850" fmla="*/ 342229 w 4239875"/>
              <a:gd name="connsiteY23850" fmla="*/ 739330 h 4527226"/>
              <a:gd name="connsiteX23851" fmla="*/ 376237 w 4239875"/>
              <a:gd name="connsiteY23851" fmla="*/ 823039 h 4527226"/>
              <a:gd name="connsiteX23852" fmla="*/ 388350 w 4239875"/>
              <a:gd name="connsiteY23852" fmla="*/ 827776 h 4527226"/>
              <a:gd name="connsiteX23853" fmla="*/ 386059 w 4239875"/>
              <a:gd name="connsiteY23853" fmla="*/ 846461 h 4527226"/>
              <a:gd name="connsiteX23854" fmla="*/ 397488 w 4239875"/>
              <a:gd name="connsiteY23854" fmla="*/ 867985 h 4527226"/>
              <a:gd name="connsiteX23855" fmla="*/ 438115 w 4239875"/>
              <a:gd name="connsiteY23855" fmla="*/ 967924 h 4527226"/>
              <a:gd name="connsiteX23856" fmla="*/ 472858 w 4239875"/>
              <a:gd name="connsiteY23856" fmla="*/ 1071505 h 4527226"/>
              <a:gd name="connsiteX23857" fmla="*/ 489149 w 4239875"/>
              <a:gd name="connsiteY23857" fmla="*/ 1123313 h 4527226"/>
              <a:gd name="connsiteX23858" fmla="*/ 497146 w 4239875"/>
              <a:gd name="connsiteY23858" fmla="*/ 1146443 h 4527226"/>
              <a:gd name="connsiteX23859" fmla="*/ 506520 w 4239875"/>
              <a:gd name="connsiteY23859" fmla="*/ 1160010 h 4527226"/>
              <a:gd name="connsiteX23860" fmla="*/ 506244 w 4239875"/>
              <a:gd name="connsiteY23860" fmla="*/ 1156788 h 4527226"/>
              <a:gd name="connsiteX23861" fmla="*/ 507010 w 4239875"/>
              <a:gd name="connsiteY23861" fmla="*/ 1159279 h 4527226"/>
              <a:gd name="connsiteX23862" fmla="*/ 508968 w 4239875"/>
              <a:gd name="connsiteY23862" fmla="*/ 1159293 h 4527226"/>
              <a:gd name="connsiteX23863" fmla="*/ 508963 w 4239875"/>
              <a:gd name="connsiteY23863" fmla="*/ 1157389 h 4527226"/>
              <a:gd name="connsiteX23864" fmla="*/ 506176 w 4239875"/>
              <a:gd name="connsiteY23864" fmla="*/ 1156361 h 4527226"/>
              <a:gd name="connsiteX23865" fmla="*/ 505226 w 4239875"/>
              <a:gd name="connsiteY23865" fmla="*/ 1153412 h 4527226"/>
              <a:gd name="connsiteX23866" fmla="*/ 506807 w 4239875"/>
              <a:gd name="connsiteY23866" fmla="*/ 1147381 h 4527226"/>
              <a:gd name="connsiteX23867" fmla="*/ 512461 w 4239875"/>
              <a:gd name="connsiteY23867" fmla="*/ 1164204 h 4527226"/>
              <a:gd name="connsiteX23868" fmla="*/ 519271 w 4239875"/>
              <a:gd name="connsiteY23868" fmla="*/ 1163785 h 4527226"/>
              <a:gd name="connsiteX23869" fmla="*/ 534122 w 4239875"/>
              <a:gd name="connsiteY23869" fmla="*/ 1165872 h 4527226"/>
              <a:gd name="connsiteX23870" fmla="*/ 530961 w 4239875"/>
              <a:gd name="connsiteY23870" fmla="*/ 1131796 h 4527226"/>
              <a:gd name="connsiteX23871" fmla="*/ 528756 w 4239875"/>
              <a:gd name="connsiteY23871" fmla="*/ 1119863 h 4527226"/>
              <a:gd name="connsiteX23872" fmla="*/ 530759 w 4239875"/>
              <a:gd name="connsiteY23872" fmla="*/ 1118925 h 4527226"/>
              <a:gd name="connsiteX23873" fmla="*/ 533019 w 4239875"/>
              <a:gd name="connsiteY23873" fmla="*/ 1119364 h 4527226"/>
              <a:gd name="connsiteX23874" fmla="*/ 530154 w 4239875"/>
              <a:gd name="connsiteY23874" fmla="*/ 1116405 h 4527226"/>
              <a:gd name="connsiteX23875" fmla="*/ 528675 w 4239875"/>
              <a:gd name="connsiteY23875" fmla="*/ 1119419 h 4527226"/>
              <a:gd name="connsiteX23876" fmla="*/ 527981 w 4239875"/>
              <a:gd name="connsiteY23876" fmla="*/ 1115665 h 4527226"/>
              <a:gd name="connsiteX23877" fmla="*/ 523268 w 4239875"/>
              <a:gd name="connsiteY23877" fmla="*/ 1100569 h 4527226"/>
              <a:gd name="connsiteX23878" fmla="*/ 517608 w 4239875"/>
              <a:gd name="connsiteY23878" fmla="*/ 1071400 h 4527226"/>
              <a:gd name="connsiteX23879" fmla="*/ 516120 w 4239875"/>
              <a:gd name="connsiteY23879" fmla="*/ 1054317 h 4527226"/>
              <a:gd name="connsiteX23880" fmla="*/ 522455 w 4239875"/>
              <a:gd name="connsiteY23880" fmla="*/ 1070262 h 4527226"/>
              <a:gd name="connsiteX23881" fmla="*/ 522297 w 4239875"/>
              <a:gd name="connsiteY23881" fmla="*/ 1070756 h 4527226"/>
              <a:gd name="connsiteX23882" fmla="*/ 522141 w 4239875"/>
              <a:gd name="connsiteY23882" fmla="*/ 1071248 h 4527226"/>
              <a:gd name="connsiteX23883" fmla="*/ 522455 w 4239875"/>
              <a:gd name="connsiteY23883" fmla="*/ 1070262 h 4527226"/>
              <a:gd name="connsiteX23884" fmla="*/ 524980 w 4239875"/>
              <a:gd name="connsiteY23884" fmla="*/ 1076617 h 4527226"/>
              <a:gd name="connsiteX23885" fmla="*/ 520798 w 4239875"/>
              <a:gd name="connsiteY23885" fmla="*/ 1078057 h 4527226"/>
              <a:gd name="connsiteX23886" fmla="*/ 526403 w 4239875"/>
              <a:gd name="connsiteY23886" fmla="*/ 1080200 h 4527226"/>
              <a:gd name="connsiteX23887" fmla="*/ 526922 w 4239875"/>
              <a:gd name="connsiteY23887" fmla="*/ 1081506 h 4527226"/>
              <a:gd name="connsiteX23888" fmla="*/ 532583 w 4239875"/>
              <a:gd name="connsiteY23888" fmla="*/ 1112130 h 4527226"/>
              <a:gd name="connsiteX23889" fmla="*/ 554236 w 4239875"/>
              <a:gd name="connsiteY23889" fmla="*/ 1171097 h 4527226"/>
              <a:gd name="connsiteX23890" fmla="*/ 571657 w 4239875"/>
              <a:gd name="connsiteY23890" fmla="*/ 1209239 h 4527226"/>
              <a:gd name="connsiteX23891" fmla="*/ 588976 w 4239875"/>
              <a:gd name="connsiteY23891" fmla="*/ 1247435 h 4527226"/>
              <a:gd name="connsiteX23892" fmla="*/ 584166 w 4239875"/>
              <a:gd name="connsiteY23892" fmla="*/ 1252094 h 4527226"/>
              <a:gd name="connsiteX23893" fmla="*/ 589985 w 4239875"/>
              <a:gd name="connsiteY23893" fmla="*/ 1252492 h 4527226"/>
              <a:gd name="connsiteX23894" fmla="*/ 590908 w 4239875"/>
              <a:gd name="connsiteY23894" fmla="*/ 1251730 h 4527226"/>
              <a:gd name="connsiteX23895" fmla="*/ 605493 w 4239875"/>
              <a:gd name="connsiteY23895" fmla="*/ 1284957 h 4527226"/>
              <a:gd name="connsiteX23896" fmla="*/ 611727 w 4239875"/>
              <a:gd name="connsiteY23896" fmla="*/ 1301706 h 4527226"/>
              <a:gd name="connsiteX23897" fmla="*/ 620066 w 4239875"/>
              <a:gd name="connsiteY23897" fmla="*/ 1279222 h 4527226"/>
              <a:gd name="connsiteX23898" fmla="*/ 614984 w 4239875"/>
              <a:gd name="connsiteY23898" fmla="*/ 1253271 h 4527226"/>
              <a:gd name="connsiteX23899" fmla="*/ 586636 w 4239875"/>
              <a:gd name="connsiteY23899" fmla="*/ 1192897 h 4527226"/>
              <a:gd name="connsiteX23900" fmla="*/ 575718 w 4239875"/>
              <a:gd name="connsiteY23900" fmla="*/ 1160243 h 4527226"/>
              <a:gd name="connsiteX23901" fmla="*/ 554864 w 4239875"/>
              <a:gd name="connsiteY23901" fmla="*/ 1088499 h 4527226"/>
              <a:gd name="connsiteX23902" fmla="*/ 533953 w 4239875"/>
              <a:gd name="connsiteY23902" fmla="*/ 1020582 h 4527226"/>
              <a:gd name="connsiteX23903" fmla="*/ 503611 w 4239875"/>
              <a:gd name="connsiteY23903" fmla="*/ 931264 h 4527226"/>
              <a:gd name="connsiteX23904" fmla="*/ 498747 w 4239875"/>
              <a:gd name="connsiteY23904" fmla="*/ 895151 h 4527226"/>
              <a:gd name="connsiteX23905" fmla="*/ 492187 w 4239875"/>
              <a:gd name="connsiteY23905" fmla="*/ 880920 h 4527226"/>
              <a:gd name="connsiteX23906" fmla="*/ 462467 w 4239875"/>
              <a:gd name="connsiteY23906" fmla="*/ 813300 h 4527226"/>
              <a:gd name="connsiteX23907" fmla="*/ 458931 w 4239875"/>
              <a:gd name="connsiteY23907" fmla="*/ 794425 h 4527226"/>
              <a:gd name="connsiteX23908" fmla="*/ 431498 w 4239875"/>
              <a:gd name="connsiteY23908" fmla="*/ 736940 h 4527226"/>
              <a:gd name="connsiteX23909" fmla="*/ 424183 w 4239875"/>
              <a:gd name="connsiteY23909" fmla="*/ 725497 h 4527226"/>
              <a:gd name="connsiteX23910" fmla="*/ 398123 w 4239875"/>
              <a:gd name="connsiteY23910" fmla="*/ 675261 h 4527226"/>
              <a:gd name="connsiteX23911" fmla="*/ 380872 w 4239875"/>
              <a:gd name="connsiteY23911" fmla="*/ 636390 h 4527226"/>
              <a:gd name="connsiteX23912" fmla="*/ 362982 w 4239875"/>
              <a:gd name="connsiteY23912" fmla="*/ 598480 h 4527226"/>
              <a:gd name="connsiteX23913" fmla="*/ 347269 w 4239875"/>
              <a:gd name="connsiteY23913" fmla="*/ 566697 h 4527226"/>
              <a:gd name="connsiteX23914" fmla="*/ 311326 w 4239875"/>
              <a:gd name="connsiteY23914" fmla="*/ 496866 h 4527226"/>
              <a:gd name="connsiteX23915" fmla="*/ 302713 w 4239875"/>
              <a:gd name="connsiteY23915" fmla="*/ 480938 h 4527226"/>
              <a:gd name="connsiteX23916" fmla="*/ 305117 w 4239875"/>
              <a:gd name="connsiteY23916" fmla="*/ 481983 h 4527226"/>
              <a:gd name="connsiteX23917" fmla="*/ 309741 w 4239875"/>
              <a:gd name="connsiteY23917" fmla="*/ 479017 h 4527226"/>
              <a:gd name="connsiteX23918" fmla="*/ 306884 w 4239875"/>
              <a:gd name="connsiteY23918" fmla="*/ 478002 h 4527226"/>
              <a:gd name="connsiteX23919" fmla="*/ 302378 w 4239875"/>
              <a:gd name="connsiteY23919" fmla="*/ 480322 h 4527226"/>
              <a:gd name="connsiteX23920" fmla="*/ 282431 w 4239875"/>
              <a:gd name="connsiteY23920" fmla="*/ 443439 h 4527226"/>
              <a:gd name="connsiteX23921" fmla="*/ 279991 w 4239875"/>
              <a:gd name="connsiteY23921" fmla="*/ 436077 h 4527226"/>
              <a:gd name="connsiteX23922" fmla="*/ 273380 w 4239875"/>
              <a:gd name="connsiteY23922" fmla="*/ 426706 h 4527226"/>
              <a:gd name="connsiteX23923" fmla="*/ 268464 w 4239875"/>
              <a:gd name="connsiteY23923" fmla="*/ 417616 h 4527226"/>
              <a:gd name="connsiteX23924" fmla="*/ 261945 w 4239875"/>
              <a:gd name="connsiteY23924" fmla="*/ 407795 h 4527226"/>
              <a:gd name="connsiteX23925" fmla="*/ 266472 w 4239875"/>
              <a:gd name="connsiteY23925" fmla="*/ 408406 h 4527226"/>
              <a:gd name="connsiteX23926" fmla="*/ 272080 w 4239875"/>
              <a:gd name="connsiteY23926" fmla="*/ 402977 h 4527226"/>
              <a:gd name="connsiteX23927" fmla="*/ 266260 w 4239875"/>
              <a:gd name="connsiteY23927" fmla="*/ 402577 h 4527226"/>
              <a:gd name="connsiteX23928" fmla="*/ 261235 w 4239875"/>
              <a:gd name="connsiteY23928" fmla="*/ 406725 h 4527226"/>
              <a:gd name="connsiteX23929" fmla="*/ 246781 w 4239875"/>
              <a:gd name="connsiteY23929" fmla="*/ 384948 h 4527226"/>
              <a:gd name="connsiteX23930" fmla="*/ 248245 w 4239875"/>
              <a:gd name="connsiteY23930" fmla="*/ 385379 h 4527226"/>
              <a:gd name="connsiteX23931" fmla="*/ 252509 w 4239875"/>
              <a:gd name="connsiteY23931" fmla="*/ 382763 h 4527226"/>
              <a:gd name="connsiteX23932" fmla="*/ 248910 w 4239875"/>
              <a:gd name="connsiteY23932" fmla="*/ 381710 h 4527226"/>
              <a:gd name="connsiteX23933" fmla="*/ 245868 w 4239875"/>
              <a:gd name="connsiteY23933" fmla="*/ 383575 h 4527226"/>
              <a:gd name="connsiteX23934" fmla="*/ 245731 w 4239875"/>
              <a:gd name="connsiteY23934" fmla="*/ 383367 h 4527226"/>
              <a:gd name="connsiteX23935" fmla="*/ 223726 w 4239875"/>
              <a:gd name="connsiteY23935" fmla="*/ 348414 h 4527226"/>
              <a:gd name="connsiteX23936" fmla="*/ 214447 w 4239875"/>
              <a:gd name="connsiteY23936" fmla="*/ 333220 h 4527226"/>
              <a:gd name="connsiteX23937" fmla="*/ 219335 w 4239875"/>
              <a:gd name="connsiteY23937" fmla="*/ 331838 h 4527226"/>
              <a:gd name="connsiteX23938" fmla="*/ 215704 w 4239875"/>
              <a:gd name="connsiteY23938" fmla="*/ 328325 h 4527226"/>
              <a:gd name="connsiteX23939" fmla="*/ 212096 w 4239875"/>
              <a:gd name="connsiteY23939" fmla="*/ 329370 h 4527226"/>
              <a:gd name="connsiteX23940" fmla="*/ 202431 w 4239875"/>
              <a:gd name="connsiteY23940" fmla="*/ 313544 h 4527226"/>
              <a:gd name="connsiteX23941" fmla="*/ 192443 w 4239875"/>
              <a:gd name="connsiteY23941" fmla="*/ 299728 h 4527226"/>
              <a:gd name="connsiteX23942" fmla="*/ 194780 w 4239875"/>
              <a:gd name="connsiteY23942" fmla="*/ 299741 h 4527226"/>
              <a:gd name="connsiteX23943" fmla="*/ 190443 w 4239875"/>
              <a:gd name="connsiteY23943" fmla="*/ 291523 h 4527226"/>
              <a:gd name="connsiteX23944" fmla="*/ 188129 w 4239875"/>
              <a:gd name="connsiteY23944" fmla="*/ 293761 h 4527226"/>
              <a:gd name="connsiteX23945" fmla="*/ 181661 w 4239875"/>
              <a:gd name="connsiteY23945" fmla="*/ 284813 h 4527226"/>
              <a:gd name="connsiteX23946" fmla="*/ 183095 w 4239875"/>
              <a:gd name="connsiteY23946" fmla="*/ 283933 h 4527226"/>
              <a:gd name="connsiteX23947" fmla="*/ 180468 w 4239875"/>
              <a:gd name="connsiteY23947" fmla="*/ 283163 h 4527226"/>
              <a:gd name="connsiteX23948" fmla="*/ 178178 w 4239875"/>
              <a:gd name="connsiteY23948" fmla="*/ 279995 h 4527226"/>
              <a:gd name="connsiteX23949" fmla="*/ 176467 w 4239875"/>
              <a:gd name="connsiteY23949" fmla="*/ 277660 h 4527226"/>
              <a:gd name="connsiteX23950" fmla="*/ 170912 w 4239875"/>
              <a:gd name="connsiteY23950" fmla="*/ 262446 h 4527226"/>
              <a:gd name="connsiteX23951" fmla="*/ 162878 w 4239875"/>
              <a:gd name="connsiteY23951" fmla="*/ 243578 h 4527226"/>
              <a:gd name="connsiteX23952" fmla="*/ 162745 w 4239875"/>
              <a:gd name="connsiteY23952" fmla="*/ 243110 h 4527226"/>
              <a:gd name="connsiteX23953" fmla="*/ 168253 w 4239875"/>
              <a:gd name="connsiteY23953" fmla="*/ 249369 h 4527226"/>
              <a:gd name="connsiteX23954" fmla="*/ 212744 w 4239875"/>
              <a:gd name="connsiteY23954" fmla="*/ 305920 h 4527226"/>
              <a:gd name="connsiteX23955" fmla="*/ 256783 w 4239875"/>
              <a:gd name="connsiteY23955" fmla="*/ 359375 h 4527226"/>
              <a:gd name="connsiteX23956" fmla="*/ 256457 w 4239875"/>
              <a:gd name="connsiteY23956" fmla="*/ 360317 h 4527226"/>
              <a:gd name="connsiteX23957" fmla="*/ 268479 w 4239875"/>
              <a:gd name="connsiteY23957" fmla="*/ 374652 h 4527226"/>
              <a:gd name="connsiteX23958" fmla="*/ 268821 w 4239875"/>
              <a:gd name="connsiteY23958" fmla="*/ 374793 h 4527226"/>
              <a:gd name="connsiteX23959" fmla="*/ 276403 w 4239875"/>
              <a:gd name="connsiteY23959" fmla="*/ 391153 h 4527226"/>
              <a:gd name="connsiteX23960" fmla="*/ 271064 w 4239875"/>
              <a:gd name="connsiteY23960" fmla="*/ 375718 h 4527226"/>
              <a:gd name="connsiteX23961" fmla="*/ 275438 w 4239875"/>
              <a:gd name="connsiteY23961" fmla="*/ 377519 h 4527226"/>
              <a:gd name="connsiteX23962" fmla="*/ 278756 w 4239875"/>
              <a:gd name="connsiteY23962" fmla="*/ 375370 h 4527226"/>
              <a:gd name="connsiteX23963" fmla="*/ 280327 w 4239875"/>
              <a:gd name="connsiteY23963" fmla="*/ 377259 h 4527226"/>
              <a:gd name="connsiteX23964" fmla="*/ 283212 w 4239875"/>
              <a:gd name="connsiteY23964" fmla="*/ 382527 h 4527226"/>
              <a:gd name="connsiteX23965" fmla="*/ 287444 w 4239875"/>
              <a:gd name="connsiteY23965" fmla="*/ 385525 h 4527226"/>
              <a:gd name="connsiteX23966" fmla="*/ 294099 w 4239875"/>
              <a:gd name="connsiteY23966" fmla="*/ 392675 h 4527226"/>
              <a:gd name="connsiteX23967" fmla="*/ 300925 w 4239875"/>
              <a:gd name="connsiteY23967" fmla="*/ 398201 h 4527226"/>
              <a:gd name="connsiteX23968" fmla="*/ 294600 w 4239875"/>
              <a:gd name="connsiteY23968" fmla="*/ 386208 h 4527226"/>
              <a:gd name="connsiteX23969" fmla="*/ 296113 w 4239875"/>
              <a:gd name="connsiteY23969" fmla="*/ 382975 h 4527226"/>
              <a:gd name="connsiteX23970" fmla="*/ 293189 w 4239875"/>
              <a:gd name="connsiteY23970" fmla="*/ 377486 h 4527226"/>
              <a:gd name="connsiteX23971" fmla="*/ 285939 w 4239875"/>
              <a:gd name="connsiteY23971" fmla="*/ 371795 h 4527226"/>
              <a:gd name="connsiteX23972" fmla="*/ 282098 w 4239875"/>
              <a:gd name="connsiteY23972" fmla="*/ 365939 h 4527226"/>
              <a:gd name="connsiteX23973" fmla="*/ 269915 w 4239875"/>
              <a:gd name="connsiteY23973" fmla="*/ 348531 h 4527226"/>
              <a:gd name="connsiteX23974" fmla="*/ 262104 w 4239875"/>
              <a:gd name="connsiteY23974" fmla="*/ 337366 h 4527226"/>
              <a:gd name="connsiteX23975" fmla="*/ 272759 w 4239875"/>
              <a:gd name="connsiteY23975" fmla="*/ 337463 h 4527226"/>
              <a:gd name="connsiteX23976" fmla="*/ 270327 w 4239875"/>
              <a:gd name="connsiteY23976" fmla="*/ 329040 h 4527226"/>
              <a:gd name="connsiteX23977" fmla="*/ 276212 w 4239875"/>
              <a:gd name="connsiteY23977" fmla="*/ 332488 h 4527226"/>
              <a:gd name="connsiteX23978" fmla="*/ 283700 w 4239875"/>
              <a:gd name="connsiteY23978" fmla="*/ 343449 h 4527226"/>
              <a:gd name="connsiteX23979" fmla="*/ 328194 w 4239875"/>
              <a:gd name="connsiteY23979" fmla="*/ 431442 h 4527226"/>
              <a:gd name="connsiteX23980" fmla="*/ 370345 w 4239875"/>
              <a:gd name="connsiteY23980" fmla="*/ 519578 h 4527226"/>
              <a:gd name="connsiteX23981" fmla="*/ 369912 w 4239875"/>
              <a:gd name="connsiteY23981" fmla="*/ 519897 h 4527226"/>
              <a:gd name="connsiteX23982" fmla="*/ 362506 w 4239875"/>
              <a:gd name="connsiteY23982" fmla="*/ 521304 h 4527226"/>
              <a:gd name="connsiteX23983" fmla="*/ 364113 w 4239875"/>
              <a:gd name="connsiteY23983" fmla="*/ 524183 h 4527226"/>
              <a:gd name="connsiteX23984" fmla="*/ 363733 w 4239875"/>
              <a:gd name="connsiteY23984" fmla="*/ 524465 h 4527226"/>
              <a:gd name="connsiteX23985" fmla="*/ 365004 w 4239875"/>
              <a:gd name="connsiteY23985" fmla="*/ 525779 h 4527226"/>
              <a:gd name="connsiteX23986" fmla="*/ 365306 w 4239875"/>
              <a:gd name="connsiteY23986" fmla="*/ 526320 h 4527226"/>
              <a:gd name="connsiteX23987" fmla="*/ 366188 w 4239875"/>
              <a:gd name="connsiteY23987" fmla="*/ 527002 h 4527226"/>
              <a:gd name="connsiteX23988" fmla="*/ 374521 w 4239875"/>
              <a:gd name="connsiteY23988" fmla="*/ 535609 h 4527226"/>
              <a:gd name="connsiteX23989" fmla="*/ 371544 w 4239875"/>
              <a:gd name="connsiteY23989" fmla="*/ 535736 h 4527226"/>
              <a:gd name="connsiteX23990" fmla="*/ 363833 w 4239875"/>
              <a:gd name="connsiteY23990" fmla="*/ 532385 h 4527226"/>
              <a:gd name="connsiteX23991" fmla="*/ 397586 w 4239875"/>
              <a:gd name="connsiteY23991" fmla="*/ 608760 h 4527226"/>
              <a:gd name="connsiteX23992" fmla="*/ 412788 w 4239875"/>
              <a:gd name="connsiteY23992" fmla="*/ 629029 h 4527226"/>
              <a:gd name="connsiteX23993" fmla="*/ 411704 w 4239875"/>
              <a:gd name="connsiteY23993" fmla="*/ 629686 h 4527226"/>
              <a:gd name="connsiteX23994" fmla="*/ 419555 w 4239875"/>
              <a:gd name="connsiteY23994" fmla="*/ 628115 h 4527226"/>
              <a:gd name="connsiteX23995" fmla="*/ 415986 w 4239875"/>
              <a:gd name="connsiteY23995" fmla="*/ 627092 h 4527226"/>
              <a:gd name="connsiteX23996" fmla="*/ 412990 w 4239875"/>
              <a:gd name="connsiteY23996" fmla="*/ 628907 h 4527226"/>
              <a:gd name="connsiteX23997" fmla="*/ 408589 w 4239875"/>
              <a:gd name="connsiteY23997" fmla="*/ 619476 h 4527226"/>
              <a:gd name="connsiteX23998" fmla="*/ 406660 w 4239875"/>
              <a:gd name="connsiteY23998" fmla="*/ 607692 h 4527226"/>
              <a:gd name="connsiteX23999" fmla="*/ 404297 w 4239875"/>
              <a:gd name="connsiteY23999" fmla="*/ 589715 h 4527226"/>
              <a:gd name="connsiteX24000" fmla="*/ 391643 w 4239875"/>
              <a:gd name="connsiteY24000" fmla="*/ 566935 h 4527226"/>
              <a:gd name="connsiteX24001" fmla="*/ 386928 w 4239875"/>
              <a:gd name="connsiteY24001" fmla="*/ 558665 h 4527226"/>
              <a:gd name="connsiteX24002" fmla="*/ 387002 w 4239875"/>
              <a:gd name="connsiteY24002" fmla="*/ 558061 h 4527226"/>
              <a:gd name="connsiteX24003" fmla="*/ 390984 w 4239875"/>
              <a:gd name="connsiteY24003" fmla="*/ 561725 h 4527226"/>
              <a:gd name="connsiteX24004" fmla="*/ 397711 w 4239875"/>
              <a:gd name="connsiteY24004" fmla="*/ 559869 h 4527226"/>
              <a:gd name="connsiteX24005" fmla="*/ 392863 w 4239875"/>
              <a:gd name="connsiteY24005" fmla="*/ 556021 h 4527226"/>
              <a:gd name="connsiteX24006" fmla="*/ 387022 w 4239875"/>
              <a:gd name="connsiteY24006" fmla="*/ 557890 h 4527226"/>
              <a:gd name="connsiteX24007" fmla="*/ 388253 w 4239875"/>
              <a:gd name="connsiteY24007" fmla="*/ 547895 h 4527226"/>
              <a:gd name="connsiteX24008" fmla="*/ 390868 w 4239875"/>
              <a:gd name="connsiteY24008" fmla="*/ 535057 h 4527226"/>
              <a:gd name="connsiteX24009" fmla="*/ 375993 w 4239875"/>
              <a:gd name="connsiteY24009" fmla="*/ 510306 h 4527226"/>
              <a:gd name="connsiteX24010" fmla="*/ 350561 w 4239875"/>
              <a:gd name="connsiteY24010" fmla="*/ 454907 h 4527226"/>
              <a:gd name="connsiteX24011" fmla="*/ 342568 w 4239875"/>
              <a:gd name="connsiteY24011" fmla="*/ 438410 h 4527226"/>
              <a:gd name="connsiteX24012" fmla="*/ 343692 w 4239875"/>
              <a:gd name="connsiteY24012" fmla="*/ 437321 h 4527226"/>
              <a:gd name="connsiteX24013" fmla="*/ 346111 w 4239875"/>
              <a:gd name="connsiteY24013" fmla="*/ 434981 h 4527226"/>
              <a:gd name="connsiteX24014" fmla="*/ 342265 w 4239875"/>
              <a:gd name="connsiteY24014" fmla="*/ 435123 h 4527226"/>
              <a:gd name="connsiteX24015" fmla="*/ 341865 w 4239875"/>
              <a:gd name="connsiteY24015" fmla="*/ 436958 h 4527226"/>
              <a:gd name="connsiteX24016" fmla="*/ 323293 w 4239875"/>
              <a:gd name="connsiteY24016" fmla="*/ 398623 h 4527226"/>
              <a:gd name="connsiteX24017" fmla="*/ 317805 w 4239875"/>
              <a:gd name="connsiteY24017" fmla="*/ 388344 h 4527226"/>
              <a:gd name="connsiteX24018" fmla="*/ 319395 w 4239875"/>
              <a:gd name="connsiteY24018" fmla="*/ 388182 h 4527226"/>
              <a:gd name="connsiteX24019" fmla="*/ 324639 w 4239875"/>
              <a:gd name="connsiteY24019" fmla="*/ 389046 h 4527226"/>
              <a:gd name="connsiteX24020" fmla="*/ 352857 w 4239875"/>
              <a:gd name="connsiteY24020" fmla="*/ 423467 h 4527226"/>
              <a:gd name="connsiteX24021" fmla="*/ 338393 w 4239875"/>
              <a:gd name="connsiteY24021" fmla="*/ 391037 h 4527226"/>
              <a:gd name="connsiteX24022" fmla="*/ 311424 w 4239875"/>
              <a:gd name="connsiteY24022" fmla="*/ 352112 h 4527226"/>
              <a:gd name="connsiteX24023" fmla="*/ 262321 w 4239875"/>
              <a:gd name="connsiteY24023" fmla="*/ 273334 h 4527226"/>
              <a:gd name="connsiteX24024" fmla="*/ 316828 w 4239875"/>
              <a:gd name="connsiteY24024" fmla="*/ 344324 h 4527226"/>
              <a:gd name="connsiteX24025" fmla="*/ 344865 w 4239875"/>
              <a:gd name="connsiteY24025" fmla="*/ 376646 h 4527226"/>
              <a:gd name="connsiteX24026" fmla="*/ 356689 w 4239875"/>
              <a:gd name="connsiteY24026" fmla="*/ 380785 h 4527226"/>
              <a:gd name="connsiteX24027" fmla="*/ 379669 w 4239875"/>
              <a:gd name="connsiteY24027" fmla="*/ 416207 h 4527226"/>
              <a:gd name="connsiteX24028" fmla="*/ 391574 w 4239875"/>
              <a:gd name="connsiteY24028" fmla="*/ 411799 h 4527226"/>
              <a:gd name="connsiteX24029" fmla="*/ 394216 w 4239875"/>
              <a:gd name="connsiteY24029" fmla="*/ 414663 h 4527226"/>
              <a:gd name="connsiteX24030" fmla="*/ 392430 w 4239875"/>
              <a:gd name="connsiteY24030" fmla="*/ 404641 h 4527226"/>
              <a:gd name="connsiteX24031" fmla="*/ 392231 w 4239875"/>
              <a:gd name="connsiteY24031" fmla="*/ 401036 h 4527226"/>
              <a:gd name="connsiteX24032" fmla="*/ 400691 w 4239875"/>
              <a:gd name="connsiteY24032" fmla="*/ 394206 h 4527226"/>
              <a:gd name="connsiteX24033" fmla="*/ 393398 w 4239875"/>
              <a:gd name="connsiteY24033" fmla="*/ 398649 h 4527226"/>
              <a:gd name="connsiteX24034" fmla="*/ 392170 w 4239875"/>
              <a:gd name="connsiteY24034" fmla="*/ 399951 h 4527226"/>
              <a:gd name="connsiteX24035" fmla="*/ 392100 w 4239875"/>
              <a:gd name="connsiteY24035" fmla="*/ 398702 h 4527226"/>
              <a:gd name="connsiteX24036" fmla="*/ 386210 w 4239875"/>
              <a:gd name="connsiteY24036" fmla="*/ 386961 h 4527226"/>
              <a:gd name="connsiteX24037" fmla="*/ 365563 w 4239875"/>
              <a:gd name="connsiteY24037" fmla="*/ 357047 h 4527226"/>
              <a:gd name="connsiteX24038" fmla="*/ 378825 w 4239875"/>
              <a:gd name="connsiteY24038" fmla="*/ 367229 h 4527226"/>
              <a:gd name="connsiteX24039" fmla="*/ 385756 w 4239875"/>
              <a:gd name="connsiteY24039" fmla="*/ 375388 h 4527226"/>
              <a:gd name="connsiteX24040" fmla="*/ 381496 w 4239875"/>
              <a:gd name="connsiteY24040" fmla="*/ 378345 h 4527226"/>
              <a:gd name="connsiteX24041" fmla="*/ 389643 w 4239875"/>
              <a:gd name="connsiteY24041" fmla="*/ 386759 h 4527226"/>
              <a:gd name="connsiteX24042" fmla="*/ 390455 w 4239875"/>
              <a:gd name="connsiteY24042" fmla="*/ 380918 h 4527226"/>
              <a:gd name="connsiteX24043" fmla="*/ 392440 w 4239875"/>
              <a:gd name="connsiteY24043" fmla="*/ 383253 h 4527226"/>
              <a:gd name="connsiteX24044" fmla="*/ 397620 w 4239875"/>
              <a:gd name="connsiteY24044" fmla="*/ 388755 h 4527226"/>
              <a:gd name="connsiteX24045" fmla="*/ 400437 w 4239875"/>
              <a:gd name="connsiteY24045" fmla="*/ 386027 h 4527226"/>
              <a:gd name="connsiteX24046" fmla="*/ 396952 w 4239875"/>
              <a:gd name="connsiteY24046" fmla="*/ 378541 h 4527226"/>
              <a:gd name="connsiteX24047" fmla="*/ 390277 w 4239875"/>
              <a:gd name="connsiteY24047" fmla="*/ 365817 h 4527226"/>
              <a:gd name="connsiteX24048" fmla="*/ 388164 w 4239875"/>
              <a:gd name="connsiteY24048" fmla="*/ 346143 h 4527226"/>
              <a:gd name="connsiteX24049" fmla="*/ 397898 w 4239875"/>
              <a:gd name="connsiteY24049" fmla="*/ 344050 h 4527226"/>
              <a:gd name="connsiteX24050" fmla="*/ 403312 w 4239875"/>
              <a:gd name="connsiteY24050" fmla="*/ 347282 h 4527226"/>
              <a:gd name="connsiteX24051" fmla="*/ 396175 w 4239875"/>
              <a:gd name="connsiteY24051" fmla="*/ 336468 h 4527226"/>
              <a:gd name="connsiteX24052" fmla="*/ 391593 w 4239875"/>
              <a:gd name="connsiteY24052" fmla="*/ 326031 h 4527226"/>
              <a:gd name="connsiteX24053" fmla="*/ 401960 w 4239875"/>
              <a:gd name="connsiteY24053" fmla="*/ 340307 h 4527226"/>
              <a:gd name="connsiteX24054" fmla="*/ 405951 w 4239875"/>
              <a:gd name="connsiteY24054" fmla="*/ 348860 h 4527226"/>
              <a:gd name="connsiteX24055" fmla="*/ 407413 w 4239875"/>
              <a:gd name="connsiteY24055" fmla="*/ 349734 h 4527226"/>
              <a:gd name="connsiteX24056" fmla="*/ 404385 w 4239875"/>
              <a:gd name="connsiteY24056" fmla="*/ 350993 h 4527226"/>
              <a:gd name="connsiteX24057" fmla="*/ 407790 w 4239875"/>
              <a:gd name="connsiteY24057" fmla="*/ 358510 h 4527226"/>
              <a:gd name="connsiteX24058" fmla="*/ 410354 w 4239875"/>
              <a:gd name="connsiteY24058" fmla="*/ 353325 h 4527226"/>
              <a:gd name="connsiteX24059" fmla="*/ 408972 w 4239875"/>
              <a:gd name="connsiteY24059" fmla="*/ 350669 h 4527226"/>
              <a:gd name="connsiteX24060" fmla="*/ 409271 w 4239875"/>
              <a:gd name="connsiteY24060" fmla="*/ 350847 h 4527226"/>
              <a:gd name="connsiteX24061" fmla="*/ 416459 w 4239875"/>
              <a:gd name="connsiteY24061" fmla="*/ 362734 h 4527226"/>
              <a:gd name="connsiteX24062" fmla="*/ 410305 w 4239875"/>
              <a:gd name="connsiteY24062" fmla="*/ 366598 h 4527226"/>
              <a:gd name="connsiteX24063" fmla="*/ 494544 w 4239875"/>
              <a:gd name="connsiteY24063" fmla="*/ 503832 h 4527226"/>
              <a:gd name="connsiteX24064" fmla="*/ 495455 w 4239875"/>
              <a:gd name="connsiteY24064" fmla="*/ 502987 h 4527226"/>
              <a:gd name="connsiteX24065" fmla="*/ 495573 w 4239875"/>
              <a:gd name="connsiteY24065" fmla="*/ 503248 h 4527226"/>
              <a:gd name="connsiteX24066" fmla="*/ 498615 w 4239875"/>
              <a:gd name="connsiteY24066" fmla="*/ 507359 h 4527226"/>
              <a:gd name="connsiteX24067" fmla="*/ 498270 w 4239875"/>
              <a:gd name="connsiteY24067" fmla="*/ 507550 h 4527226"/>
              <a:gd name="connsiteX24068" fmla="*/ 503272 w 4239875"/>
              <a:gd name="connsiteY24068" fmla="*/ 513662 h 4527226"/>
              <a:gd name="connsiteX24069" fmla="*/ 503925 w 4239875"/>
              <a:gd name="connsiteY24069" fmla="*/ 514543 h 4527226"/>
              <a:gd name="connsiteX24070" fmla="*/ 504345 w 4239875"/>
              <a:gd name="connsiteY24070" fmla="*/ 514364 h 4527226"/>
              <a:gd name="connsiteX24071" fmla="*/ 507396 w 4239875"/>
              <a:gd name="connsiteY24071" fmla="*/ 515468 h 4527226"/>
              <a:gd name="connsiteX24072" fmla="*/ 512376 w 4239875"/>
              <a:gd name="connsiteY24072" fmla="*/ 512702 h 4527226"/>
              <a:gd name="connsiteX24073" fmla="*/ 507007 w 4239875"/>
              <a:gd name="connsiteY24073" fmla="*/ 506144 h 4527226"/>
              <a:gd name="connsiteX24074" fmla="*/ 505204 w 4239875"/>
              <a:gd name="connsiteY24074" fmla="*/ 505492 h 4527226"/>
              <a:gd name="connsiteX24075" fmla="*/ 504923 w 4239875"/>
              <a:gd name="connsiteY24075" fmla="*/ 505130 h 4527226"/>
              <a:gd name="connsiteX24076" fmla="*/ 500723 w 4239875"/>
              <a:gd name="connsiteY24076" fmla="*/ 501521 h 4527226"/>
              <a:gd name="connsiteX24077" fmla="*/ 510507 w 4239875"/>
              <a:gd name="connsiteY24077" fmla="*/ 492434 h 4527226"/>
              <a:gd name="connsiteX24078" fmla="*/ 511990 w 4239875"/>
              <a:gd name="connsiteY24078" fmla="*/ 489797 h 4527226"/>
              <a:gd name="connsiteX24079" fmla="*/ 514788 w 4239875"/>
              <a:gd name="connsiteY24079" fmla="*/ 497596 h 4527226"/>
              <a:gd name="connsiteX24080" fmla="*/ 515483 w 4239875"/>
              <a:gd name="connsiteY24080" fmla="*/ 488640 h 4527226"/>
              <a:gd name="connsiteX24081" fmla="*/ 512743 w 4239875"/>
              <a:gd name="connsiteY24081" fmla="*/ 488457 h 4527226"/>
              <a:gd name="connsiteX24082" fmla="*/ 513304 w 4239875"/>
              <a:gd name="connsiteY24082" fmla="*/ 487459 h 4527226"/>
              <a:gd name="connsiteX24083" fmla="*/ 512310 w 4239875"/>
              <a:gd name="connsiteY24083" fmla="*/ 482959 h 4527226"/>
              <a:gd name="connsiteX24084" fmla="*/ 514624 w 4239875"/>
              <a:gd name="connsiteY24084" fmla="*/ 483374 h 4527226"/>
              <a:gd name="connsiteX24085" fmla="*/ 495759 w 4239875"/>
              <a:gd name="connsiteY24085" fmla="*/ 448270 h 4527226"/>
              <a:gd name="connsiteX24086" fmla="*/ 493019 w 4239875"/>
              <a:gd name="connsiteY24086" fmla="*/ 449451 h 4527226"/>
              <a:gd name="connsiteX24087" fmla="*/ 490743 w 4239875"/>
              <a:gd name="connsiteY24087" fmla="*/ 445334 h 4527226"/>
              <a:gd name="connsiteX24088" fmla="*/ 496751 w 4239875"/>
              <a:gd name="connsiteY24088" fmla="*/ 446387 h 4527226"/>
              <a:gd name="connsiteX24089" fmla="*/ 486203 w 4239875"/>
              <a:gd name="connsiteY24089" fmla="*/ 429828 h 4527226"/>
              <a:gd name="connsiteX24090" fmla="*/ 484230 w 4239875"/>
              <a:gd name="connsiteY24090" fmla="*/ 433550 h 4527226"/>
              <a:gd name="connsiteX24091" fmla="*/ 477362 w 4239875"/>
              <a:gd name="connsiteY24091" fmla="*/ 421125 h 4527226"/>
              <a:gd name="connsiteX24092" fmla="*/ 477586 w 4239875"/>
              <a:gd name="connsiteY24092" fmla="*/ 421261 h 4527226"/>
              <a:gd name="connsiteX24093" fmla="*/ 484730 w 4239875"/>
              <a:gd name="connsiteY24093" fmla="*/ 418127 h 4527226"/>
              <a:gd name="connsiteX24094" fmla="*/ 477262 w 4239875"/>
              <a:gd name="connsiteY24094" fmla="*/ 407959 h 4527226"/>
              <a:gd name="connsiteX24095" fmla="*/ 471637 w 4239875"/>
              <a:gd name="connsiteY24095" fmla="*/ 404606 h 4527226"/>
              <a:gd name="connsiteX24096" fmla="*/ 468864 w 4239875"/>
              <a:gd name="connsiteY24096" fmla="*/ 405750 h 4527226"/>
              <a:gd name="connsiteX24097" fmla="*/ 463469 w 4239875"/>
              <a:gd name="connsiteY24097" fmla="*/ 395989 h 4527226"/>
              <a:gd name="connsiteX24098" fmla="*/ 466238 w 4239875"/>
              <a:gd name="connsiteY24098" fmla="*/ 397062 h 4527226"/>
              <a:gd name="connsiteX24099" fmla="*/ 470583 w 4239875"/>
              <a:gd name="connsiteY24099" fmla="*/ 395123 h 4527226"/>
              <a:gd name="connsiteX24100" fmla="*/ 467417 w 4239875"/>
              <a:gd name="connsiteY24100" fmla="*/ 393652 h 4527226"/>
              <a:gd name="connsiteX24101" fmla="*/ 463460 w 4239875"/>
              <a:gd name="connsiteY24101" fmla="*/ 395974 h 4527226"/>
              <a:gd name="connsiteX24102" fmla="*/ 457638 w 4239875"/>
              <a:gd name="connsiteY24102" fmla="*/ 385441 h 4527226"/>
              <a:gd name="connsiteX24103" fmla="*/ 456973 w 4239875"/>
              <a:gd name="connsiteY24103" fmla="*/ 384240 h 4527226"/>
              <a:gd name="connsiteX24104" fmla="*/ 461804 w 4239875"/>
              <a:gd name="connsiteY24104" fmla="*/ 377327 h 4527226"/>
              <a:gd name="connsiteX24105" fmla="*/ 445201 w 4239875"/>
              <a:gd name="connsiteY24105" fmla="*/ 352403 h 4527226"/>
              <a:gd name="connsiteX24106" fmla="*/ 440523 w 4239875"/>
              <a:gd name="connsiteY24106" fmla="*/ 344413 h 4527226"/>
              <a:gd name="connsiteX24107" fmla="*/ 436977 w 4239875"/>
              <a:gd name="connsiteY24107" fmla="*/ 341995 h 4527226"/>
              <a:gd name="connsiteX24108" fmla="*/ 433987 w 4239875"/>
              <a:gd name="connsiteY24108" fmla="*/ 342680 h 4527226"/>
              <a:gd name="connsiteX24109" fmla="*/ 415427 w 4239875"/>
              <a:gd name="connsiteY24109" fmla="*/ 309123 h 4527226"/>
              <a:gd name="connsiteX24110" fmla="*/ 416810 w 4239875"/>
              <a:gd name="connsiteY24110" fmla="*/ 310050 h 4527226"/>
              <a:gd name="connsiteX24111" fmla="*/ 423246 w 4239875"/>
              <a:gd name="connsiteY24111" fmla="*/ 313223 h 4527226"/>
              <a:gd name="connsiteX24112" fmla="*/ 422026 w 4239875"/>
              <a:gd name="connsiteY24112" fmla="*/ 309702 h 4527226"/>
              <a:gd name="connsiteX24113" fmla="*/ 417425 w 4239875"/>
              <a:gd name="connsiteY24113" fmla="*/ 307101 h 4527226"/>
              <a:gd name="connsiteX24114" fmla="*/ 414044 w 4239875"/>
              <a:gd name="connsiteY24114" fmla="*/ 306624 h 4527226"/>
              <a:gd name="connsiteX24115" fmla="*/ 402925 w 4239875"/>
              <a:gd name="connsiteY24115" fmla="*/ 286520 h 4527226"/>
              <a:gd name="connsiteX24116" fmla="*/ 404986 w 4239875"/>
              <a:gd name="connsiteY24116" fmla="*/ 285654 h 4527226"/>
              <a:gd name="connsiteX24117" fmla="*/ 395527 w 4239875"/>
              <a:gd name="connsiteY24117" fmla="*/ 273079 h 4527226"/>
              <a:gd name="connsiteX24118" fmla="*/ 375484 w 4239875"/>
              <a:gd name="connsiteY24118" fmla="*/ 224205 h 4527226"/>
              <a:gd name="connsiteX24119" fmla="*/ 360134 w 4239875"/>
              <a:gd name="connsiteY24119" fmla="*/ 185967 h 4527226"/>
              <a:gd name="connsiteX24120" fmla="*/ 355746 w 4239875"/>
              <a:gd name="connsiteY24120" fmla="*/ 172224 h 4527226"/>
              <a:gd name="connsiteX24121" fmla="*/ 359640 w 4239875"/>
              <a:gd name="connsiteY24121" fmla="*/ 174862 h 4527226"/>
              <a:gd name="connsiteX24122" fmla="*/ 378985 w 4239875"/>
              <a:gd name="connsiteY24122" fmla="*/ 218612 h 4527226"/>
              <a:gd name="connsiteX24123" fmla="*/ 407677 w 4239875"/>
              <a:gd name="connsiteY24123" fmla="*/ 288704 h 4527226"/>
              <a:gd name="connsiteX24124" fmla="*/ 414083 w 4239875"/>
              <a:gd name="connsiteY24124" fmla="*/ 298051 h 4527226"/>
              <a:gd name="connsiteX24125" fmla="*/ 409796 w 4239875"/>
              <a:gd name="connsiteY24125" fmla="*/ 288775 h 4527226"/>
              <a:gd name="connsiteX24126" fmla="*/ 380041 w 4239875"/>
              <a:gd name="connsiteY24126" fmla="*/ 210764 h 4527226"/>
              <a:gd name="connsiteX24127" fmla="*/ 369568 w 4239875"/>
              <a:gd name="connsiteY24127" fmla="*/ 181306 h 4527226"/>
              <a:gd name="connsiteX24128" fmla="*/ 372831 w 4239875"/>
              <a:gd name="connsiteY24128" fmla="*/ 183119 h 4527226"/>
              <a:gd name="connsiteX24129" fmla="*/ 374772 w 4239875"/>
              <a:gd name="connsiteY24129" fmla="*/ 188488 h 4527226"/>
              <a:gd name="connsiteX24130" fmla="*/ 379045 w 4239875"/>
              <a:gd name="connsiteY24130" fmla="*/ 199170 h 4527226"/>
              <a:gd name="connsiteX24131" fmla="*/ 381039 w 4239875"/>
              <a:gd name="connsiteY24131" fmla="*/ 202494 h 4527226"/>
              <a:gd name="connsiteX24132" fmla="*/ 383129 w 4239875"/>
              <a:gd name="connsiteY24132" fmla="*/ 211968 h 4527226"/>
              <a:gd name="connsiteX24133" fmla="*/ 391612 w 4239875"/>
              <a:gd name="connsiteY24133" fmla="*/ 231497 h 4527226"/>
              <a:gd name="connsiteX24134" fmla="*/ 396342 w 4239875"/>
              <a:gd name="connsiteY24134" fmla="*/ 238999 h 4527226"/>
              <a:gd name="connsiteX24135" fmla="*/ 395081 w 4239875"/>
              <a:gd name="connsiteY24135" fmla="*/ 238664 h 4527226"/>
              <a:gd name="connsiteX24136" fmla="*/ 398551 w 4239875"/>
              <a:gd name="connsiteY24136" fmla="*/ 246119 h 4527226"/>
              <a:gd name="connsiteX24137" fmla="*/ 399211 w 4239875"/>
              <a:gd name="connsiteY24137" fmla="*/ 243548 h 4527226"/>
              <a:gd name="connsiteX24138" fmla="*/ 403180 w 4239875"/>
              <a:gd name="connsiteY24138" fmla="*/ 249843 h 4527226"/>
              <a:gd name="connsiteX24139" fmla="*/ 403868 w 4239875"/>
              <a:gd name="connsiteY24139" fmla="*/ 251040 h 4527226"/>
              <a:gd name="connsiteX24140" fmla="*/ 403527 w 4239875"/>
              <a:gd name="connsiteY24140" fmla="*/ 251239 h 4527226"/>
              <a:gd name="connsiteX24141" fmla="*/ 404113 w 4239875"/>
              <a:gd name="connsiteY24141" fmla="*/ 251465 h 4527226"/>
              <a:gd name="connsiteX24142" fmla="*/ 420102 w 4239875"/>
              <a:gd name="connsiteY24142" fmla="*/ 279341 h 4527226"/>
              <a:gd name="connsiteX24143" fmla="*/ 420157 w 4239875"/>
              <a:gd name="connsiteY24143" fmla="*/ 279446 h 4527226"/>
              <a:gd name="connsiteX24144" fmla="*/ 420193 w 4239875"/>
              <a:gd name="connsiteY24144" fmla="*/ 279498 h 4527226"/>
              <a:gd name="connsiteX24145" fmla="*/ 421109 w 4239875"/>
              <a:gd name="connsiteY24145" fmla="*/ 281094 h 4527226"/>
              <a:gd name="connsiteX24146" fmla="*/ 430679 w 4239875"/>
              <a:gd name="connsiteY24146" fmla="*/ 304836 h 4527226"/>
              <a:gd name="connsiteX24147" fmla="*/ 428263 w 4239875"/>
              <a:gd name="connsiteY24147" fmla="*/ 310552 h 4527226"/>
              <a:gd name="connsiteX24148" fmla="*/ 435357 w 4239875"/>
              <a:gd name="connsiteY24148" fmla="*/ 316657 h 4527226"/>
              <a:gd name="connsiteX24149" fmla="*/ 438100 w 4239875"/>
              <a:gd name="connsiteY24149" fmla="*/ 323809 h 4527226"/>
              <a:gd name="connsiteX24150" fmla="*/ 440926 w 4239875"/>
              <a:gd name="connsiteY24150" fmla="*/ 330818 h 4527226"/>
              <a:gd name="connsiteX24151" fmla="*/ 441096 w 4239875"/>
              <a:gd name="connsiteY24151" fmla="*/ 330250 h 4527226"/>
              <a:gd name="connsiteX24152" fmla="*/ 443019 w 4239875"/>
              <a:gd name="connsiteY24152" fmla="*/ 324739 h 4527226"/>
              <a:gd name="connsiteX24153" fmla="*/ 444119 w 4239875"/>
              <a:gd name="connsiteY24153" fmla="*/ 323268 h 4527226"/>
              <a:gd name="connsiteX24154" fmla="*/ 442354 w 4239875"/>
              <a:gd name="connsiteY24154" fmla="*/ 318638 h 4527226"/>
              <a:gd name="connsiteX24155" fmla="*/ 442682 w 4239875"/>
              <a:gd name="connsiteY24155" fmla="*/ 318698 h 4527226"/>
              <a:gd name="connsiteX24156" fmla="*/ 446954 w 4239875"/>
              <a:gd name="connsiteY24156" fmla="*/ 326147 h 4527226"/>
              <a:gd name="connsiteX24157" fmla="*/ 448914 w 4239875"/>
              <a:gd name="connsiteY24157" fmla="*/ 329701 h 4527226"/>
              <a:gd name="connsiteX24158" fmla="*/ 444359 w 4239875"/>
              <a:gd name="connsiteY24158" fmla="*/ 331446 h 4527226"/>
              <a:gd name="connsiteX24159" fmla="*/ 450741 w 4239875"/>
              <a:gd name="connsiteY24159" fmla="*/ 338531 h 4527226"/>
              <a:gd name="connsiteX24160" fmla="*/ 455769 w 4239875"/>
              <a:gd name="connsiteY24160" fmla="*/ 342141 h 4527226"/>
              <a:gd name="connsiteX24161" fmla="*/ 490388 w 4239875"/>
              <a:gd name="connsiteY24161" fmla="*/ 404972 h 4527226"/>
              <a:gd name="connsiteX24162" fmla="*/ 500607 w 4239875"/>
              <a:gd name="connsiteY24162" fmla="*/ 424111 h 4527226"/>
              <a:gd name="connsiteX24163" fmla="*/ 498931 w 4239875"/>
              <a:gd name="connsiteY24163" fmla="*/ 425487 h 4527226"/>
              <a:gd name="connsiteX24164" fmla="*/ 501182 w 4239875"/>
              <a:gd name="connsiteY24164" fmla="*/ 425187 h 4527226"/>
              <a:gd name="connsiteX24165" fmla="*/ 514056 w 4239875"/>
              <a:gd name="connsiteY24165" fmla="*/ 449301 h 4527226"/>
              <a:gd name="connsiteX24166" fmla="*/ 511286 w 4239875"/>
              <a:gd name="connsiteY24166" fmla="*/ 453354 h 4527226"/>
              <a:gd name="connsiteX24167" fmla="*/ 512526 w 4239875"/>
              <a:gd name="connsiteY24167" fmla="*/ 456692 h 4527226"/>
              <a:gd name="connsiteX24168" fmla="*/ 515278 w 4239875"/>
              <a:gd name="connsiteY24168" fmla="*/ 452513 h 4527226"/>
              <a:gd name="connsiteX24169" fmla="*/ 514814 w 4239875"/>
              <a:gd name="connsiteY24169" fmla="*/ 450722 h 4527226"/>
              <a:gd name="connsiteX24170" fmla="*/ 532842 w 4239875"/>
              <a:gd name="connsiteY24170" fmla="*/ 484486 h 4527226"/>
              <a:gd name="connsiteX24171" fmla="*/ 552739 w 4239875"/>
              <a:gd name="connsiteY24171" fmla="*/ 522251 h 4527226"/>
              <a:gd name="connsiteX24172" fmla="*/ 549157 w 4239875"/>
              <a:gd name="connsiteY24172" fmla="*/ 522717 h 4527226"/>
              <a:gd name="connsiteX24173" fmla="*/ 526245 w 4239875"/>
              <a:gd name="connsiteY24173" fmla="*/ 529782 h 4527226"/>
              <a:gd name="connsiteX24174" fmla="*/ 525922 w 4239875"/>
              <a:gd name="connsiteY24174" fmla="*/ 529814 h 4527226"/>
              <a:gd name="connsiteX24175" fmla="*/ 521627 w 4239875"/>
              <a:gd name="connsiteY24175" fmla="*/ 525292 h 4527226"/>
              <a:gd name="connsiteX24176" fmla="*/ 502879 w 4239875"/>
              <a:gd name="connsiteY24176" fmla="*/ 518001 h 4527226"/>
              <a:gd name="connsiteX24177" fmla="*/ 512318 w 4239875"/>
              <a:gd name="connsiteY24177" fmla="*/ 533202 h 4527226"/>
              <a:gd name="connsiteX24178" fmla="*/ 504541 w 4239875"/>
              <a:gd name="connsiteY24178" fmla="*/ 540359 h 4527226"/>
              <a:gd name="connsiteX24179" fmla="*/ 522163 w 4239875"/>
              <a:gd name="connsiteY24179" fmla="*/ 548854 h 4527226"/>
              <a:gd name="connsiteX24180" fmla="*/ 512465 w 4239875"/>
              <a:gd name="connsiteY24180" fmla="*/ 558245 h 4527226"/>
              <a:gd name="connsiteX24181" fmla="*/ 541537 w 4239875"/>
              <a:gd name="connsiteY24181" fmla="*/ 590210 h 4527226"/>
              <a:gd name="connsiteX24182" fmla="*/ 542345 w 4239875"/>
              <a:gd name="connsiteY24182" fmla="*/ 591727 h 4527226"/>
              <a:gd name="connsiteX24183" fmla="*/ 541201 w 4239875"/>
              <a:gd name="connsiteY24183" fmla="*/ 591255 h 4527226"/>
              <a:gd name="connsiteX24184" fmla="*/ 536615 w 4239875"/>
              <a:gd name="connsiteY24184" fmla="*/ 594262 h 4527226"/>
              <a:gd name="connsiteX24185" fmla="*/ 539733 w 4239875"/>
              <a:gd name="connsiteY24185" fmla="*/ 595545 h 4527226"/>
              <a:gd name="connsiteX24186" fmla="*/ 543176 w 4239875"/>
              <a:gd name="connsiteY24186" fmla="*/ 593286 h 4527226"/>
              <a:gd name="connsiteX24187" fmla="*/ 549892 w 4239875"/>
              <a:gd name="connsiteY24187" fmla="*/ 605875 h 4527226"/>
              <a:gd name="connsiteX24188" fmla="*/ 555492 w 4239875"/>
              <a:gd name="connsiteY24188" fmla="*/ 612537 h 4527226"/>
              <a:gd name="connsiteX24189" fmla="*/ 562826 w 4239875"/>
              <a:gd name="connsiteY24189" fmla="*/ 616343 h 4527226"/>
              <a:gd name="connsiteX24190" fmla="*/ 565149 w 4239875"/>
              <a:gd name="connsiteY24190" fmla="*/ 621667 h 4527226"/>
              <a:gd name="connsiteX24191" fmla="*/ 564725 w 4239875"/>
              <a:gd name="connsiteY24191" fmla="*/ 621110 h 4527226"/>
              <a:gd name="connsiteX24192" fmla="*/ 559637 w 4239875"/>
              <a:gd name="connsiteY24192" fmla="*/ 620558 h 4527226"/>
              <a:gd name="connsiteX24193" fmla="*/ 568968 w 4239875"/>
              <a:gd name="connsiteY24193" fmla="*/ 636437 h 4527226"/>
              <a:gd name="connsiteX24194" fmla="*/ 567995 w 4239875"/>
              <a:gd name="connsiteY24194" fmla="*/ 642511 h 4527226"/>
              <a:gd name="connsiteX24195" fmla="*/ 564081 w 4239875"/>
              <a:gd name="connsiteY24195" fmla="*/ 649208 h 4527226"/>
              <a:gd name="connsiteX24196" fmla="*/ 572058 w 4239875"/>
              <a:gd name="connsiteY24196" fmla="*/ 649724 h 4527226"/>
              <a:gd name="connsiteX24197" fmla="*/ 562217 w 4239875"/>
              <a:gd name="connsiteY24197" fmla="*/ 653074 h 4527226"/>
              <a:gd name="connsiteX24198" fmla="*/ 572607 w 4239875"/>
              <a:gd name="connsiteY24198" fmla="*/ 661552 h 4527226"/>
              <a:gd name="connsiteX24199" fmla="*/ 573060 w 4239875"/>
              <a:gd name="connsiteY24199" fmla="*/ 675532 h 4527226"/>
              <a:gd name="connsiteX24200" fmla="*/ 583548 w 4239875"/>
              <a:gd name="connsiteY24200" fmla="*/ 692157 h 4527226"/>
              <a:gd name="connsiteX24201" fmla="*/ 597465 w 4239875"/>
              <a:gd name="connsiteY24201" fmla="*/ 696877 h 4527226"/>
              <a:gd name="connsiteX24202" fmla="*/ 595066 w 4239875"/>
              <a:gd name="connsiteY24202" fmla="*/ 688900 h 4527226"/>
              <a:gd name="connsiteX24203" fmla="*/ 605183 w 4239875"/>
              <a:gd name="connsiteY24203" fmla="*/ 703817 h 4527226"/>
              <a:gd name="connsiteX24204" fmla="*/ 605407 w 4239875"/>
              <a:gd name="connsiteY24204" fmla="*/ 703044 h 4527226"/>
              <a:gd name="connsiteX24205" fmla="*/ 607340 w 4239875"/>
              <a:gd name="connsiteY24205" fmla="*/ 703355 h 4527226"/>
              <a:gd name="connsiteX24206" fmla="*/ 609111 w 4239875"/>
              <a:gd name="connsiteY24206" fmla="*/ 699623 h 4527226"/>
              <a:gd name="connsiteX24207" fmla="*/ 605961 w 4239875"/>
              <a:gd name="connsiteY24207" fmla="*/ 701136 h 4527226"/>
              <a:gd name="connsiteX24208" fmla="*/ 609469 w 4239875"/>
              <a:gd name="connsiteY24208" fmla="*/ 689054 h 4527226"/>
              <a:gd name="connsiteX24209" fmla="*/ 614452 w 4239875"/>
              <a:gd name="connsiteY24209" fmla="*/ 675250 h 4527226"/>
              <a:gd name="connsiteX24210" fmla="*/ 603660 w 4239875"/>
              <a:gd name="connsiteY24210" fmla="*/ 679168 h 4527226"/>
              <a:gd name="connsiteX24211" fmla="*/ 607797 w 4239875"/>
              <a:gd name="connsiteY24211" fmla="*/ 666453 h 4527226"/>
              <a:gd name="connsiteX24212" fmla="*/ 600816 w 4239875"/>
              <a:gd name="connsiteY24212" fmla="*/ 649629 h 4527226"/>
              <a:gd name="connsiteX24213" fmla="*/ 587520 w 4239875"/>
              <a:gd name="connsiteY24213" fmla="*/ 662500 h 4527226"/>
              <a:gd name="connsiteX24214" fmla="*/ 586955 w 4239875"/>
              <a:gd name="connsiteY24214" fmla="*/ 661917 h 4527226"/>
              <a:gd name="connsiteX24215" fmla="*/ 583901 w 4239875"/>
              <a:gd name="connsiteY24215" fmla="*/ 651758 h 4527226"/>
              <a:gd name="connsiteX24216" fmla="*/ 586380 w 4239875"/>
              <a:gd name="connsiteY24216" fmla="*/ 650131 h 4527226"/>
              <a:gd name="connsiteX24217" fmla="*/ 595460 w 4239875"/>
              <a:gd name="connsiteY24217" fmla="*/ 647779 h 4527226"/>
              <a:gd name="connsiteX24218" fmla="*/ 593810 w 4239875"/>
              <a:gd name="connsiteY24218" fmla="*/ 634347 h 4527226"/>
              <a:gd name="connsiteX24219" fmla="*/ 584002 w 4239875"/>
              <a:gd name="connsiteY24219" fmla="*/ 641159 h 4527226"/>
              <a:gd name="connsiteX24220" fmla="*/ 580780 w 4239875"/>
              <a:gd name="connsiteY24220" fmla="*/ 642721 h 4527226"/>
              <a:gd name="connsiteX24221" fmla="*/ 579426 w 4239875"/>
              <a:gd name="connsiteY24221" fmla="*/ 639687 h 4527226"/>
              <a:gd name="connsiteX24222" fmla="*/ 590495 w 4239875"/>
              <a:gd name="connsiteY24222" fmla="*/ 628968 h 4527226"/>
              <a:gd name="connsiteX24223" fmla="*/ 578027 w 4239875"/>
              <a:gd name="connsiteY24223" fmla="*/ 632587 h 4527226"/>
              <a:gd name="connsiteX24224" fmla="*/ 576281 w 4239875"/>
              <a:gd name="connsiteY24224" fmla="*/ 632637 h 4527226"/>
              <a:gd name="connsiteX24225" fmla="*/ 571158 w 4239875"/>
              <a:gd name="connsiteY24225" fmla="*/ 621159 h 4527226"/>
              <a:gd name="connsiteX24226" fmla="*/ 565815 w 4239875"/>
              <a:gd name="connsiteY24226" fmla="*/ 613851 h 4527226"/>
              <a:gd name="connsiteX24227" fmla="*/ 569026 w 4239875"/>
              <a:gd name="connsiteY24227" fmla="*/ 610262 h 4527226"/>
              <a:gd name="connsiteX24228" fmla="*/ 571303 w 4239875"/>
              <a:gd name="connsiteY24228" fmla="*/ 593784 h 4527226"/>
              <a:gd name="connsiteX24229" fmla="*/ 557314 w 4239875"/>
              <a:gd name="connsiteY24229" fmla="*/ 564133 h 4527226"/>
              <a:gd name="connsiteX24230" fmla="*/ 544745 w 4239875"/>
              <a:gd name="connsiteY24230" fmla="*/ 535629 h 4527226"/>
              <a:gd name="connsiteX24231" fmla="*/ 555101 w 4239875"/>
              <a:gd name="connsiteY24231" fmla="*/ 538559 h 4527226"/>
              <a:gd name="connsiteX24232" fmla="*/ 561722 w 4239875"/>
              <a:gd name="connsiteY24232" fmla="*/ 540788 h 4527226"/>
              <a:gd name="connsiteX24233" fmla="*/ 562037 w 4239875"/>
              <a:gd name="connsiteY24233" fmla="*/ 539898 h 4527226"/>
              <a:gd name="connsiteX24234" fmla="*/ 626434 w 4239875"/>
              <a:gd name="connsiteY24234" fmla="*/ 662123 h 4527226"/>
              <a:gd name="connsiteX24235" fmla="*/ 647352 w 4239875"/>
              <a:gd name="connsiteY24235" fmla="*/ 701215 h 4527226"/>
              <a:gd name="connsiteX24236" fmla="*/ 660497 w 4239875"/>
              <a:gd name="connsiteY24236" fmla="*/ 741999 h 4527226"/>
              <a:gd name="connsiteX24237" fmla="*/ 676833 w 4239875"/>
              <a:gd name="connsiteY24237" fmla="*/ 789644 h 4527226"/>
              <a:gd name="connsiteX24238" fmla="*/ 684266 w 4239875"/>
              <a:gd name="connsiteY24238" fmla="*/ 810921 h 4527226"/>
              <a:gd name="connsiteX24239" fmla="*/ 693695 w 4239875"/>
              <a:gd name="connsiteY24239" fmla="*/ 826489 h 4527226"/>
              <a:gd name="connsiteX24240" fmla="*/ 692090 w 4239875"/>
              <a:gd name="connsiteY24240" fmla="*/ 805402 h 4527226"/>
              <a:gd name="connsiteX24241" fmla="*/ 708900 w 4239875"/>
              <a:gd name="connsiteY24241" fmla="*/ 805591 h 4527226"/>
              <a:gd name="connsiteX24242" fmla="*/ 703642 w 4239875"/>
              <a:gd name="connsiteY24242" fmla="*/ 796276 h 4527226"/>
              <a:gd name="connsiteX24243" fmla="*/ 695527 w 4239875"/>
              <a:gd name="connsiteY24243" fmla="*/ 791782 h 4527226"/>
              <a:gd name="connsiteX24244" fmla="*/ 694358 w 4239875"/>
              <a:gd name="connsiteY24244" fmla="*/ 786214 h 4527226"/>
              <a:gd name="connsiteX24245" fmla="*/ 694947 w 4239875"/>
              <a:gd name="connsiteY24245" fmla="*/ 785802 h 4527226"/>
              <a:gd name="connsiteX24246" fmla="*/ 696988 w 4239875"/>
              <a:gd name="connsiteY24246" fmla="*/ 783071 h 4527226"/>
              <a:gd name="connsiteX24247" fmla="*/ 693925 w 4239875"/>
              <a:gd name="connsiteY24247" fmla="*/ 784156 h 4527226"/>
              <a:gd name="connsiteX24248" fmla="*/ 693867 w 4239875"/>
              <a:gd name="connsiteY24248" fmla="*/ 783871 h 4527226"/>
              <a:gd name="connsiteX24249" fmla="*/ 701125 w 4239875"/>
              <a:gd name="connsiteY24249" fmla="*/ 778130 h 4527226"/>
              <a:gd name="connsiteX24250" fmla="*/ 691124 w 4239875"/>
              <a:gd name="connsiteY24250" fmla="*/ 771689 h 4527226"/>
              <a:gd name="connsiteX24251" fmla="*/ 681519 w 4239875"/>
              <a:gd name="connsiteY24251" fmla="*/ 778934 h 4527226"/>
              <a:gd name="connsiteX24252" fmla="*/ 675984 w 4239875"/>
              <a:gd name="connsiteY24252" fmla="*/ 765767 h 4527226"/>
              <a:gd name="connsiteX24253" fmla="*/ 689925 w 4239875"/>
              <a:gd name="connsiteY24253" fmla="*/ 764619 h 4527226"/>
              <a:gd name="connsiteX24254" fmla="*/ 688609 w 4239875"/>
              <a:gd name="connsiteY24254" fmla="*/ 753545 h 4527226"/>
              <a:gd name="connsiteX24255" fmla="*/ 672491 w 4239875"/>
              <a:gd name="connsiteY24255" fmla="*/ 707745 h 4527226"/>
              <a:gd name="connsiteX24256" fmla="*/ 632950 w 4239875"/>
              <a:gd name="connsiteY24256" fmla="*/ 610873 h 4527226"/>
              <a:gd name="connsiteX24257" fmla="*/ 643218 w 4239875"/>
              <a:gd name="connsiteY24257" fmla="*/ 618880 h 4527226"/>
              <a:gd name="connsiteX24258" fmla="*/ 645778 w 4239875"/>
              <a:gd name="connsiteY24258" fmla="*/ 625204 h 4527226"/>
              <a:gd name="connsiteX24259" fmla="*/ 664519 w 4239875"/>
              <a:gd name="connsiteY24259" fmla="*/ 665208 h 4527226"/>
              <a:gd name="connsiteX24260" fmla="*/ 671825 w 4239875"/>
              <a:gd name="connsiteY24260" fmla="*/ 665965 h 4527226"/>
              <a:gd name="connsiteX24261" fmla="*/ 672154 w 4239875"/>
              <a:gd name="connsiteY24261" fmla="*/ 666909 h 4527226"/>
              <a:gd name="connsiteX24262" fmla="*/ 676122 w 4239875"/>
              <a:gd name="connsiteY24262" fmla="*/ 676826 h 4527226"/>
              <a:gd name="connsiteX24263" fmla="*/ 675700 w 4239875"/>
              <a:gd name="connsiteY24263" fmla="*/ 679632 h 4527226"/>
              <a:gd name="connsiteX24264" fmla="*/ 675249 w 4239875"/>
              <a:gd name="connsiteY24264" fmla="*/ 689571 h 4527226"/>
              <a:gd name="connsiteX24265" fmla="*/ 680754 w 4239875"/>
              <a:gd name="connsiteY24265" fmla="*/ 701574 h 4527226"/>
              <a:gd name="connsiteX24266" fmla="*/ 684025 w 4239875"/>
              <a:gd name="connsiteY24266" fmla="*/ 706581 h 4527226"/>
              <a:gd name="connsiteX24267" fmla="*/ 681479 w 4239875"/>
              <a:gd name="connsiteY24267" fmla="*/ 708157 h 4527226"/>
              <a:gd name="connsiteX24268" fmla="*/ 684116 w 4239875"/>
              <a:gd name="connsiteY24268" fmla="*/ 709188 h 4527226"/>
              <a:gd name="connsiteX24269" fmla="*/ 685366 w 4239875"/>
              <a:gd name="connsiteY24269" fmla="*/ 708634 h 4527226"/>
              <a:gd name="connsiteX24270" fmla="*/ 687580 w 4239875"/>
              <a:gd name="connsiteY24270" fmla="*/ 712025 h 4527226"/>
              <a:gd name="connsiteX24271" fmla="*/ 700265 w 4239875"/>
              <a:gd name="connsiteY24271" fmla="*/ 735739 h 4527226"/>
              <a:gd name="connsiteX24272" fmla="*/ 702207 w 4239875"/>
              <a:gd name="connsiteY24272" fmla="*/ 740377 h 4527226"/>
              <a:gd name="connsiteX24273" fmla="*/ 719080 w 4239875"/>
              <a:gd name="connsiteY24273" fmla="*/ 781445 h 4527226"/>
              <a:gd name="connsiteX24274" fmla="*/ 732058 w 4239875"/>
              <a:gd name="connsiteY24274" fmla="*/ 815941 h 4527226"/>
              <a:gd name="connsiteX24275" fmla="*/ 768850 w 4239875"/>
              <a:gd name="connsiteY24275" fmla="*/ 918576 h 4527226"/>
              <a:gd name="connsiteX24276" fmla="*/ 767152 w 4239875"/>
              <a:gd name="connsiteY24276" fmla="*/ 921405 h 4527226"/>
              <a:gd name="connsiteX24277" fmla="*/ 769107 w 4239875"/>
              <a:gd name="connsiteY24277" fmla="*/ 925590 h 4527226"/>
              <a:gd name="connsiteX24278" fmla="*/ 772228 w 4239875"/>
              <a:gd name="connsiteY24278" fmla="*/ 928279 h 4527226"/>
              <a:gd name="connsiteX24279" fmla="*/ 784375 w 4239875"/>
              <a:gd name="connsiteY24279" fmla="*/ 964222 h 4527226"/>
              <a:gd name="connsiteX24280" fmla="*/ 785063 w 4239875"/>
              <a:gd name="connsiteY24280" fmla="*/ 967171 h 4527226"/>
              <a:gd name="connsiteX24281" fmla="*/ 786512 w 4239875"/>
              <a:gd name="connsiteY24281" fmla="*/ 970548 h 4527226"/>
              <a:gd name="connsiteX24282" fmla="*/ 788750 w 4239875"/>
              <a:gd name="connsiteY24282" fmla="*/ 977175 h 4527226"/>
              <a:gd name="connsiteX24283" fmla="*/ 797603 w 4239875"/>
              <a:gd name="connsiteY24283" fmla="*/ 1001186 h 4527226"/>
              <a:gd name="connsiteX24284" fmla="*/ 802801 w 4239875"/>
              <a:gd name="connsiteY24284" fmla="*/ 1014482 h 4527226"/>
              <a:gd name="connsiteX24285" fmla="*/ 805961 w 4239875"/>
              <a:gd name="connsiteY24285" fmla="*/ 1015086 h 4527226"/>
              <a:gd name="connsiteX24286" fmla="*/ 807095 w 4239875"/>
              <a:gd name="connsiteY24286" fmla="*/ 1017576 h 4527226"/>
              <a:gd name="connsiteX24287" fmla="*/ 808477 w 4239875"/>
              <a:gd name="connsiteY24287" fmla="*/ 1021580 h 4527226"/>
              <a:gd name="connsiteX24288" fmla="*/ 803114 w 4239875"/>
              <a:gd name="connsiteY24288" fmla="*/ 1020229 h 4527226"/>
              <a:gd name="connsiteX24289" fmla="*/ 807468 w 4239875"/>
              <a:gd name="connsiteY24289" fmla="*/ 1028433 h 4527226"/>
              <a:gd name="connsiteX24290" fmla="*/ 809575 w 4239875"/>
              <a:gd name="connsiteY24290" fmla="*/ 1024758 h 4527226"/>
              <a:gd name="connsiteX24291" fmla="*/ 812946 w 4239875"/>
              <a:gd name="connsiteY24291" fmla="*/ 1034510 h 4527226"/>
              <a:gd name="connsiteX24292" fmla="*/ 811347 w 4239875"/>
              <a:gd name="connsiteY24292" fmla="*/ 1048405 h 4527226"/>
              <a:gd name="connsiteX24293" fmla="*/ 801748 w 4239875"/>
              <a:gd name="connsiteY24293" fmla="*/ 1061815 h 4527226"/>
              <a:gd name="connsiteX24294" fmla="*/ 811628 w 4239875"/>
              <a:gd name="connsiteY24294" fmla="*/ 1093073 h 4527226"/>
              <a:gd name="connsiteX24295" fmla="*/ 819230 w 4239875"/>
              <a:gd name="connsiteY24295" fmla="*/ 1114527 h 4527226"/>
              <a:gd name="connsiteX24296" fmla="*/ 816494 w 4239875"/>
              <a:gd name="connsiteY24296" fmla="*/ 1094535 h 4527226"/>
              <a:gd name="connsiteX24297" fmla="*/ 815977 w 4239875"/>
              <a:gd name="connsiteY24297" fmla="*/ 1076512 h 4527226"/>
              <a:gd name="connsiteX24298" fmla="*/ 818012 w 4239875"/>
              <a:gd name="connsiteY24298" fmla="*/ 1077885 h 4527226"/>
              <a:gd name="connsiteX24299" fmla="*/ 819200 w 4239875"/>
              <a:gd name="connsiteY24299" fmla="*/ 1079527 h 4527226"/>
              <a:gd name="connsiteX24300" fmla="*/ 817939 w 4239875"/>
              <a:gd name="connsiteY24300" fmla="*/ 1079972 h 4527226"/>
              <a:gd name="connsiteX24301" fmla="*/ 816595 w 4239875"/>
              <a:gd name="connsiteY24301" fmla="*/ 1083421 h 4527226"/>
              <a:gd name="connsiteX24302" fmla="*/ 819372 w 4239875"/>
              <a:gd name="connsiteY24302" fmla="*/ 1081450 h 4527226"/>
              <a:gd name="connsiteX24303" fmla="*/ 819996 w 4239875"/>
              <a:gd name="connsiteY24303" fmla="*/ 1080630 h 4527226"/>
              <a:gd name="connsiteX24304" fmla="*/ 820091 w 4239875"/>
              <a:gd name="connsiteY24304" fmla="*/ 1080761 h 4527226"/>
              <a:gd name="connsiteX24305" fmla="*/ 831005 w 4239875"/>
              <a:gd name="connsiteY24305" fmla="*/ 1078428 h 4527226"/>
              <a:gd name="connsiteX24306" fmla="*/ 829794 w 4239875"/>
              <a:gd name="connsiteY24306" fmla="*/ 1073806 h 4527226"/>
              <a:gd name="connsiteX24307" fmla="*/ 836288 w 4239875"/>
              <a:gd name="connsiteY24307" fmla="*/ 1062793 h 4527226"/>
              <a:gd name="connsiteX24308" fmla="*/ 826892 w 4239875"/>
              <a:gd name="connsiteY24308" fmla="*/ 1053088 h 4527226"/>
              <a:gd name="connsiteX24309" fmla="*/ 827159 w 4239875"/>
              <a:gd name="connsiteY24309" fmla="*/ 1063733 h 4527226"/>
              <a:gd name="connsiteX24310" fmla="*/ 817404 w 4239875"/>
              <a:gd name="connsiteY24310" fmla="*/ 1026455 h 4527226"/>
              <a:gd name="connsiteX24311" fmla="*/ 824063 w 4239875"/>
              <a:gd name="connsiteY24311" fmla="*/ 1042697 h 4527226"/>
              <a:gd name="connsiteX24312" fmla="*/ 822356 w 4239875"/>
              <a:gd name="connsiteY24312" fmla="*/ 1026555 h 4527226"/>
              <a:gd name="connsiteX24313" fmla="*/ 817240 w 4239875"/>
              <a:gd name="connsiteY24313" fmla="*/ 1025823 h 4527226"/>
              <a:gd name="connsiteX24314" fmla="*/ 815981 w 4239875"/>
              <a:gd name="connsiteY24314" fmla="*/ 1021014 h 4527226"/>
              <a:gd name="connsiteX24315" fmla="*/ 817092 w 4239875"/>
              <a:gd name="connsiteY24315" fmla="*/ 1021597 h 4527226"/>
              <a:gd name="connsiteX24316" fmla="*/ 820799 w 4239875"/>
              <a:gd name="connsiteY24316" fmla="*/ 1019636 h 4527226"/>
              <a:gd name="connsiteX24317" fmla="*/ 829758 w 4239875"/>
              <a:gd name="connsiteY24317" fmla="*/ 1018022 h 4527226"/>
              <a:gd name="connsiteX24318" fmla="*/ 832004 w 4239875"/>
              <a:gd name="connsiteY24318" fmla="*/ 1019499 h 4527226"/>
              <a:gd name="connsiteX24319" fmla="*/ 836477 w 4239875"/>
              <a:gd name="connsiteY24319" fmla="*/ 1028227 h 4527226"/>
              <a:gd name="connsiteX24320" fmla="*/ 836237 w 4239875"/>
              <a:gd name="connsiteY24320" fmla="*/ 1014677 h 4527226"/>
              <a:gd name="connsiteX24321" fmla="*/ 834990 w 4239875"/>
              <a:gd name="connsiteY24321" fmla="*/ 1012830 h 4527226"/>
              <a:gd name="connsiteX24322" fmla="*/ 831919 w 4239875"/>
              <a:gd name="connsiteY24322" fmla="*/ 987058 h 4527226"/>
              <a:gd name="connsiteX24323" fmla="*/ 829324 w 4239875"/>
              <a:gd name="connsiteY24323" fmla="*/ 974722 h 4527226"/>
              <a:gd name="connsiteX24324" fmla="*/ 831355 w 4239875"/>
              <a:gd name="connsiteY24324" fmla="*/ 973812 h 4527226"/>
              <a:gd name="connsiteX24325" fmla="*/ 833686 w 4239875"/>
              <a:gd name="connsiteY24325" fmla="*/ 974326 h 4527226"/>
              <a:gd name="connsiteX24326" fmla="*/ 830664 w 4239875"/>
              <a:gd name="connsiteY24326" fmla="*/ 971204 h 4527226"/>
              <a:gd name="connsiteX24327" fmla="*/ 829228 w 4239875"/>
              <a:gd name="connsiteY24327" fmla="*/ 974264 h 4527226"/>
              <a:gd name="connsiteX24328" fmla="*/ 828412 w 4239875"/>
              <a:gd name="connsiteY24328" fmla="*/ 970382 h 4527226"/>
              <a:gd name="connsiteX24329" fmla="*/ 823155 w 4239875"/>
              <a:gd name="connsiteY24329" fmla="*/ 954725 h 4527226"/>
              <a:gd name="connsiteX24330" fmla="*/ 816538 w 4239875"/>
              <a:gd name="connsiteY24330" fmla="*/ 924569 h 4527226"/>
              <a:gd name="connsiteX24331" fmla="*/ 814538 w 4239875"/>
              <a:gd name="connsiteY24331" fmla="*/ 906955 h 4527226"/>
              <a:gd name="connsiteX24332" fmla="*/ 821483 w 4239875"/>
              <a:gd name="connsiteY24332" fmla="*/ 923530 h 4527226"/>
              <a:gd name="connsiteX24333" fmla="*/ 821187 w 4239875"/>
              <a:gd name="connsiteY24333" fmla="*/ 924536 h 4527226"/>
              <a:gd name="connsiteX24334" fmla="*/ 821335 w 4239875"/>
              <a:gd name="connsiteY24334" fmla="*/ 924035 h 4527226"/>
              <a:gd name="connsiteX24335" fmla="*/ 821483 w 4239875"/>
              <a:gd name="connsiteY24335" fmla="*/ 923530 h 4527226"/>
              <a:gd name="connsiteX24336" fmla="*/ 826379 w 4239875"/>
              <a:gd name="connsiteY24336" fmla="*/ 935219 h 4527226"/>
              <a:gd name="connsiteX24337" fmla="*/ 833039 w 4239875"/>
              <a:gd name="connsiteY24337" fmla="*/ 966875 h 4527226"/>
              <a:gd name="connsiteX24338" fmla="*/ 856901 w 4239875"/>
              <a:gd name="connsiteY24338" fmla="*/ 1028123 h 4527226"/>
              <a:gd name="connsiteX24339" fmla="*/ 919541 w 4239875"/>
              <a:gd name="connsiteY24339" fmla="*/ 1164050 h 4527226"/>
              <a:gd name="connsiteX24340" fmla="*/ 927484 w 4239875"/>
              <a:gd name="connsiteY24340" fmla="*/ 1141155 h 4527226"/>
              <a:gd name="connsiteX24341" fmla="*/ 921547 w 4239875"/>
              <a:gd name="connsiteY24341" fmla="*/ 1114321 h 4527226"/>
              <a:gd name="connsiteX24342" fmla="*/ 890770 w 4239875"/>
              <a:gd name="connsiteY24342" fmla="*/ 1051442 h 4527226"/>
              <a:gd name="connsiteX24343" fmla="*/ 878659 w 4239875"/>
              <a:gd name="connsiteY24343" fmla="*/ 1017554 h 4527226"/>
              <a:gd name="connsiteX24344" fmla="*/ 855263 w 4239875"/>
              <a:gd name="connsiteY24344" fmla="*/ 943184 h 4527226"/>
              <a:gd name="connsiteX24345" fmla="*/ 831916 w 4239875"/>
              <a:gd name="connsiteY24345" fmla="*/ 872751 h 4527226"/>
              <a:gd name="connsiteX24346" fmla="*/ 798293 w 4239875"/>
              <a:gd name="connsiteY24346" fmla="*/ 780046 h 4527226"/>
              <a:gd name="connsiteX24347" fmla="*/ 792301 w 4239875"/>
              <a:gd name="connsiteY24347" fmla="*/ 742765 h 4527226"/>
              <a:gd name="connsiteX24348" fmla="*/ 785172 w 4239875"/>
              <a:gd name="connsiteY24348" fmla="*/ 727947 h 4527226"/>
              <a:gd name="connsiteX24349" fmla="*/ 752787 w 4239875"/>
              <a:gd name="connsiteY24349" fmla="*/ 657575 h 4527226"/>
              <a:gd name="connsiteX24350" fmla="*/ 748635 w 4239875"/>
              <a:gd name="connsiteY24350" fmla="*/ 638064 h 4527226"/>
              <a:gd name="connsiteX24351" fmla="*/ 718879 w 4239875"/>
              <a:gd name="connsiteY24351" fmla="*/ 578180 h 4527226"/>
              <a:gd name="connsiteX24352" fmla="*/ 711051 w 4239875"/>
              <a:gd name="connsiteY24352" fmla="*/ 566209 h 4527226"/>
              <a:gd name="connsiteX24353" fmla="*/ 682905 w 4239875"/>
              <a:gd name="connsiteY24353" fmla="*/ 513817 h 4527226"/>
              <a:gd name="connsiteX24354" fmla="*/ 664118 w 4239875"/>
              <a:gd name="connsiteY24354" fmla="*/ 473360 h 4527226"/>
              <a:gd name="connsiteX24355" fmla="*/ 647176 w 4239875"/>
              <a:gd name="connsiteY24355" fmla="*/ 438907 h 4527226"/>
              <a:gd name="connsiteX24356" fmla="*/ 648120 w 4239875"/>
              <a:gd name="connsiteY24356" fmla="*/ 435199 h 4527226"/>
              <a:gd name="connsiteX24357" fmla="*/ 647526 w 4239875"/>
              <a:gd name="connsiteY24357" fmla="*/ 430560 h 4527226"/>
              <a:gd name="connsiteX24358" fmla="*/ 635131 w 4239875"/>
              <a:gd name="connsiteY24358" fmla="*/ 416139 h 4527226"/>
              <a:gd name="connsiteX24359" fmla="*/ 629509 w 4239875"/>
              <a:gd name="connsiteY24359" fmla="*/ 408941 h 4527226"/>
              <a:gd name="connsiteX24360" fmla="*/ 627689 w 4239875"/>
              <a:gd name="connsiteY24360" fmla="*/ 400748 h 4527226"/>
              <a:gd name="connsiteX24361" fmla="*/ 622440 w 4239875"/>
              <a:gd name="connsiteY24361" fmla="*/ 388578 h 4527226"/>
              <a:gd name="connsiteX24362" fmla="*/ 616565 w 4239875"/>
              <a:gd name="connsiteY24362" fmla="*/ 377697 h 4527226"/>
              <a:gd name="connsiteX24363" fmla="*/ 618800 w 4239875"/>
              <a:gd name="connsiteY24363" fmla="*/ 376183 h 4527226"/>
              <a:gd name="connsiteX24364" fmla="*/ 626036 w 4239875"/>
              <a:gd name="connsiteY24364" fmla="*/ 371749 h 4527226"/>
              <a:gd name="connsiteX24365" fmla="*/ 612489 w 4239875"/>
              <a:gd name="connsiteY24365" fmla="*/ 369423 h 4527226"/>
              <a:gd name="connsiteX24366" fmla="*/ 612029 w 4239875"/>
              <a:gd name="connsiteY24366" fmla="*/ 369298 h 4527226"/>
              <a:gd name="connsiteX24367" fmla="*/ 610714 w 4239875"/>
              <a:gd name="connsiteY24367" fmla="*/ 366863 h 4527226"/>
              <a:gd name="connsiteX24368" fmla="*/ 604209 w 4239875"/>
              <a:gd name="connsiteY24368" fmla="*/ 355319 h 4527226"/>
              <a:gd name="connsiteX24369" fmla="*/ 604221 w 4239875"/>
              <a:gd name="connsiteY24369" fmla="*/ 355294 h 4527226"/>
              <a:gd name="connsiteX24370" fmla="*/ 610316 w 4239875"/>
              <a:gd name="connsiteY24370" fmla="*/ 345790 h 4527226"/>
              <a:gd name="connsiteX24371" fmla="*/ 602334 w 4239875"/>
              <a:gd name="connsiteY24371" fmla="*/ 351989 h 4527226"/>
              <a:gd name="connsiteX24372" fmla="*/ 597767 w 4239875"/>
              <a:gd name="connsiteY24372" fmla="*/ 343886 h 4527226"/>
              <a:gd name="connsiteX24373" fmla="*/ 590647 w 4239875"/>
              <a:gd name="connsiteY24373" fmla="*/ 331140 h 4527226"/>
              <a:gd name="connsiteX24374" fmla="*/ 597575 w 4239875"/>
              <a:gd name="connsiteY24374" fmla="*/ 319346 h 4527226"/>
              <a:gd name="connsiteX24375" fmla="*/ 588934 w 4239875"/>
              <a:gd name="connsiteY24375" fmla="*/ 325653 h 4527226"/>
              <a:gd name="connsiteX24376" fmla="*/ 587472 w 4239875"/>
              <a:gd name="connsiteY24376" fmla="*/ 325456 h 4527226"/>
              <a:gd name="connsiteX24377" fmla="*/ 573251 w 4239875"/>
              <a:gd name="connsiteY24377" fmla="*/ 299999 h 4527226"/>
              <a:gd name="connsiteX24378" fmla="*/ 578080 w 4239875"/>
              <a:gd name="connsiteY24378" fmla="*/ 295323 h 4527226"/>
              <a:gd name="connsiteX24379" fmla="*/ 572694 w 4239875"/>
              <a:gd name="connsiteY24379" fmla="*/ 296160 h 4527226"/>
              <a:gd name="connsiteX24380" fmla="*/ 571683 w 4239875"/>
              <a:gd name="connsiteY24380" fmla="*/ 297191 h 4527226"/>
              <a:gd name="connsiteX24381" fmla="*/ 544652 w 4239875"/>
              <a:gd name="connsiteY24381" fmla="*/ 248809 h 4527226"/>
              <a:gd name="connsiteX24382" fmla="*/ 552545 w 4239875"/>
              <a:gd name="connsiteY24382" fmla="*/ 259285 h 4527226"/>
              <a:gd name="connsiteX24383" fmla="*/ 561177 w 4239875"/>
              <a:gd name="connsiteY24383" fmla="*/ 250929 h 4527226"/>
              <a:gd name="connsiteX24384" fmla="*/ 555275 w 4239875"/>
              <a:gd name="connsiteY24384" fmla="*/ 245373 h 4527226"/>
              <a:gd name="connsiteX24385" fmla="*/ 554819 w 4239875"/>
              <a:gd name="connsiteY24385" fmla="*/ 245113 h 4527226"/>
              <a:gd name="connsiteX24386" fmla="*/ 551497 w 4239875"/>
              <a:gd name="connsiteY24386" fmla="*/ 239151 h 4527226"/>
              <a:gd name="connsiteX24387" fmla="*/ 566335 w 4239875"/>
              <a:gd name="connsiteY24387" fmla="*/ 253734 h 4527226"/>
              <a:gd name="connsiteX24388" fmla="*/ 570003 w 4239875"/>
              <a:gd name="connsiteY24388" fmla="*/ 255439 h 4527226"/>
              <a:gd name="connsiteX24389" fmla="*/ 571686 w 4239875"/>
              <a:gd name="connsiteY24389" fmla="*/ 255995 h 4527226"/>
              <a:gd name="connsiteX24390" fmla="*/ 565470 w 4239875"/>
              <a:gd name="connsiteY24390" fmla="*/ 239243 h 4527226"/>
              <a:gd name="connsiteX24391" fmla="*/ 564764 w 4239875"/>
              <a:gd name="connsiteY24391" fmla="*/ 236571 h 4527226"/>
              <a:gd name="connsiteX24392" fmla="*/ 563258 w 4239875"/>
              <a:gd name="connsiteY24392" fmla="*/ 230862 h 4527226"/>
              <a:gd name="connsiteX24393" fmla="*/ 563226 w 4239875"/>
              <a:gd name="connsiteY24393" fmla="*/ 230821 h 4527226"/>
              <a:gd name="connsiteX24394" fmla="*/ 540602 w 4239875"/>
              <a:gd name="connsiteY24394" fmla="*/ 201418 h 4527226"/>
              <a:gd name="connsiteX24395" fmla="*/ 515467 w 4239875"/>
              <a:gd name="connsiteY24395" fmla="*/ 160007 h 4527226"/>
              <a:gd name="connsiteX24396" fmla="*/ 514869 w 4239875"/>
              <a:gd name="connsiteY24396" fmla="*/ 149103 h 4527226"/>
              <a:gd name="connsiteX24397" fmla="*/ 481898 w 4239875"/>
              <a:gd name="connsiteY24397" fmla="*/ 107057 h 4527226"/>
              <a:gd name="connsiteX24398" fmla="*/ 494486 w 4239875"/>
              <a:gd name="connsiteY24398" fmla="*/ 115315 h 4527226"/>
              <a:gd name="connsiteX24399" fmla="*/ 493155 w 4239875"/>
              <a:gd name="connsiteY24399" fmla="*/ 115407 h 4527226"/>
              <a:gd name="connsiteX24400" fmla="*/ 491486 w 4239875"/>
              <a:gd name="connsiteY24400" fmla="*/ 113756 h 4527226"/>
              <a:gd name="connsiteX24401" fmla="*/ 492297 w 4239875"/>
              <a:gd name="connsiteY24401" fmla="*/ 115467 h 4527226"/>
              <a:gd name="connsiteX24402" fmla="*/ 493155 w 4239875"/>
              <a:gd name="connsiteY24402" fmla="*/ 115407 h 4527226"/>
              <a:gd name="connsiteX24403" fmla="*/ 496222 w 4239875"/>
              <a:gd name="connsiteY24403" fmla="*/ 118443 h 4527226"/>
              <a:gd name="connsiteX24404" fmla="*/ 497586 w 4239875"/>
              <a:gd name="connsiteY24404" fmla="*/ 120900 h 4527226"/>
              <a:gd name="connsiteX24405" fmla="*/ 499738 w 4239875"/>
              <a:gd name="connsiteY24405" fmla="*/ 123198 h 4527226"/>
              <a:gd name="connsiteX24406" fmla="*/ 511075 w 4239875"/>
              <a:gd name="connsiteY24406" fmla="*/ 125652 h 4527226"/>
              <a:gd name="connsiteX24407" fmla="*/ 543462 w 4239875"/>
              <a:gd name="connsiteY24407" fmla="*/ 165676 h 4527226"/>
              <a:gd name="connsiteX24408" fmla="*/ 552283 w 4239875"/>
              <a:gd name="connsiteY24408" fmla="*/ 168256 h 4527226"/>
              <a:gd name="connsiteX24409" fmla="*/ 560079 w 4239875"/>
              <a:gd name="connsiteY24409" fmla="*/ 176670 h 4527226"/>
              <a:gd name="connsiteX24410" fmla="*/ 604365 w 4239875"/>
              <a:gd name="connsiteY24410" fmla="*/ 261105 h 4527226"/>
              <a:gd name="connsiteX24411" fmla="*/ 650193 w 4239875"/>
              <a:gd name="connsiteY24411" fmla="*/ 353149 h 4527226"/>
              <a:gd name="connsiteX24412" fmla="*/ 642079 w 4239875"/>
              <a:gd name="connsiteY24412" fmla="*/ 354481 h 4527226"/>
              <a:gd name="connsiteX24413" fmla="*/ 660323 w 4239875"/>
              <a:gd name="connsiteY24413" fmla="*/ 369438 h 4527226"/>
              <a:gd name="connsiteX24414" fmla="*/ 643747 w 4239875"/>
              <a:gd name="connsiteY24414" fmla="*/ 365913 h 4527226"/>
              <a:gd name="connsiteX24415" fmla="*/ 648180 w 4239875"/>
              <a:gd name="connsiteY24415" fmla="*/ 376080 h 4527226"/>
              <a:gd name="connsiteX24416" fmla="*/ 645440 w 4239875"/>
              <a:gd name="connsiteY24416" fmla="*/ 375346 h 4527226"/>
              <a:gd name="connsiteX24417" fmla="*/ 641217 w 4239875"/>
              <a:gd name="connsiteY24417" fmla="*/ 378002 h 4527226"/>
              <a:gd name="connsiteX24418" fmla="*/ 644334 w 4239875"/>
              <a:gd name="connsiteY24418" fmla="*/ 379284 h 4527226"/>
              <a:gd name="connsiteX24419" fmla="*/ 648412 w 4239875"/>
              <a:gd name="connsiteY24419" fmla="*/ 376611 h 4527226"/>
              <a:gd name="connsiteX24420" fmla="*/ 667305 w 4239875"/>
              <a:gd name="connsiteY24420" fmla="*/ 419945 h 4527226"/>
              <a:gd name="connsiteX24421" fmla="*/ 697416 w 4239875"/>
              <a:gd name="connsiteY24421" fmla="*/ 467631 h 4527226"/>
              <a:gd name="connsiteX24422" fmla="*/ 689803 w 4239875"/>
              <a:gd name="connsiteY24422" fmla="*/ 444557 h 4527226"/>
              <a:gd name="connsiteX24423" fmla="*/ 686881 w 4239875"/>
              <a:gd name="connsiteY24423" fmla="*/ 426000 h 4527226"/>
              <a:gd name="connsiteX24424" fmla="*/ 673259 w 4239875"/>
              <a:gd name="connsiteY24424" fmla="*/ 402219 h 4527226"/>
              <a:gd name="connsiteX24425" fmla="*/ 669249 w 4239875"/>
              <a:gd name="connsiteY24425" fmla="*/ 382542 h 4527226"/>
              <a:gd name="connsiteX24426" fmla="*/ 671581 w 4239875"/>
              <a:gd name="connsiteY24426" fmla="*/ 369410 h 4527226"/>
              <a:gd name="connsiteX24427" fmla="*/ 655623 w 4239875"/>
              <a:gd name="connsiteY24427" fmla="*/ 343543 h 4527226"/>
              <a:gd name="connsiteX24428" fmla="*/ 627978 w 4239875"/>
              <a:gd name="connsiteY24428" fmla="*/ 285857 h 4527226"/>
              <a:gd name="connsiteX24429" fmla="*/ 619318 w 4239875"/>
              <a:gd name="connsiteY24429" fmla="*/ 268670 h 4527226"/>
              <a:gd name="connsiteX24430" fmla="*/ 620442 w 4239875"/>
              <a:gd name="connsiteY24430" fmla="*/ 267583 h 4527226"/>
              <a:gd name="connsiteX24431" fmla="*/ 622861 w 4239875"/>
              <a:gd name="connsiteY24431" fmla="*/ 265241 h 4527226"/>
              <a:gd name="connsiteX24432" fmla="*/ 618914 w 4239875"/>
              <a:gd name="connsiteY24432" fmla="*/ 265279 h 4527226"/>
              <a:gd name="connsiteX24433" fmla="*/ 618556 w 4239875"/>
              <a:gd name="connsiteY24433" fmla="*/ 267157 h 4527226"/>
              <a:gd name="connsiteX24434" fmla="*/ 598425 w 4239875"/>
              <a:gd name="connsiteY24434" fmla="*/ 227212 h 4527226"/>
              <a:gd name="connsiteX24435" fmla="*/ 587481 w 4239875"/>
              <a:gd name="connsiteY24435" fmla="*/ 207384 h 4527226"/>
              <a:gd name="connsiteX24436" fmla="*/ 587843 w 4239875"/>
              <a:gd name="connsiteY24436" fmla="*/ 207776 h 4527226"/>
              <a:gd name="connsiteX24437" fmla="*/ 605613 w 4239875"/>
              <a:gd name="connsiteY24437" fmla="*/ 240025 h 4527226"/>
              <a:gd name="connsiteX24438" fmla="*/ 605547 w 4239875"/>
              <a:gd name="connsiteY24438" fmla="*/ 240349 h 4527226"/>
              <a:gd name="connsiteX24439" fmla="*/ 606221 w 4239875"/>
              <a:gd name="connsiteY24439" fmla="*/ 241306 h 4527226"/>
              <a:gd name="connsiteX24440" fmla="*/ 605613 w 4239875"/>
              <a:gd name="connsiteY24440" fmla="*/ 240025 h 4527226"/>
              <a:gd name="connsiteX24441" fmla="*/ 606939 w 4239875"/>
              <a:gd name="connsiteY24441" fmla="*/ 238029 h 4527226"/>
              <a:gd name="connsiteX24442" fmla="*/ 613747 w 4239875"/>
              <a:gd name="connsiteY24442" fmla="*/ 248426 h 4527226"/>
              <a:gd name="connsiteX24443" fmla="*/ 616219 w 4239875"/>
              <a:gd name="connsiteY24443" fmla="*/ 254495 h 4527226"/>
              <a:gd name="connsiteX24444" fmla="*/ 624443 w 4239875"/>
              <a:gd name="connsiteY24444" fmla="*/ 265443 h 4527226"/>
              <a:gd name="connsiteX24445" fmla="*/ 624393 w 4239875"/>
              <a:gd name="connsiteY24445" fmla="*/ 265463 h 4527226"/>
              <a:gd name="connsiteX24446" fmla="*/ 625324 w 4239875"/>
              <a:gd name="connsiteY24446" fmla="*/ 266630 h 4527226"/>
              <a:gd name="connsiteX24447" fmla="*/ 631826 w 4239875"/>
              <a:gd name="connsiteY24447" fmla="*/ 270008 h 4527226"/>
              <a:gd name="connsiteX24448" fmla="*/ 599022 w 4239875"/>
              <a:gd name="connsiteY24448" fmla="*/ 221177 h 4527226"/>
              <a:gd name="connsiteX24449" fmla="*/ 583129 w 4239875"/>
              <a:gd name="connsiteY24449" fmla="*/ 199500 h 4527226"/>
              <a:gd name="connsiteX24450" fmla="*/ 567625 w 4239875"/>
              <a:gd name="connsiteY24450" fmla="*/ 171406 h 4527226"/>
              <a:gd name="connsiteX24451" fmla="*/ 533069 w 4239875"/>
              <a:gd name="connsiteY24451" fmla="*/ 118239 h 4527226"/>
              <a:gd name="connsiteX24452" fmla="*/ 526664 w 4239875"/>
              <a:gd name="connsiteY24452" fmla="*/ 111375 h 4527226"/>
              <a:gd name="connsiteX24453" fmla="*/ 527503 w 4239875"/>
              <a:gd name="connsiteY24453" fmla="*/ 108515 h 4527226"/>
              <a:gd name="connsiteX24454" fmla="*/ 511529 w 4239875"/>
              <a:gd name="connsiteY24454" fmla="*/ 67908 h 4527226"/>
              <a:gd name="connsiteX24455" fmla="*/ 511397 w 4239875"/>
              <a:gd name="connsiteY24455" fmla="*/ 67441 h 4527226"/>
              <a:gd name="connsiteX24456" fmla="*/ 516904 w 4239875"/>
              <a:gd name="connsiteY24456" fmla="*/ 73699 h 4527226"/>
              <a:gd name="connsiteX24457" fmla="*/ 535233 w 4239875"/>
              <a:gd name="connsiteY24457" fmla="*/ 96995 h 4527226"/>
              <a:gd name="connsiteX24458" fmla="*/ 532848 w 4239875"/>
              <a:gd name="connsiteY24458" fmla="*/ 101244 h 4527226"/>
              <a:gd name="connsiteX24459" fmla="*/ 541032 w 4239875"/>
              <a:gd name="connsiteY24459" fmla="*/ 109696 h 4527226"/>
              <a:gd name="connsiteX24460" fmla="*/ 559542 w 4239875"/>
              <a:gd name="connsiteY24460" fmla="*/ 136462 h 4527226"/>
              <a:gd name="connsiteX24461" fmla="*/ 575835 w 4239875"/>
              <a:gd name="connsiteY24461" fmla="*/ 154364 h 4527226"/>
              <a:gd name="connsiteX24462" fmla="*/ 580158 w 4239875"/>
              <a:gd name="connsiteY24462" fmla="*/ 153023 h 4527226"/>
              <a:gd name="connsiteX24463" fmla="*/ 584173 w 4239875"/>
              <a:gd name="connsiteY24463" fmla="*/ 157896 h 4527226"/>
              <a:gd name="connsiteX24464" fmla="*/ 578265 w 4239875"/>
              <a:gd name="connsiteY24464" fmla="*/ 163615 h 4527226"/>
              <a:gd name="connsiteX24465" fmla="*/ 579462 w 4239875"/>
              <a:gd name="connsiteY24465" fmla="*/ 174222 h 4527226"/>
              <a:gd name="connsiteX24466" fmla="*/ 597093 w 4239875"/>
              <a:gd name="connsiteY24466" fmla="*/ 175304 h 4527226"/>
              <a:gd name="connsiteX24467" fmla="*/ 594876 w 4239875"/>
              <a:gd name="connsiteY24467" fmla="*/ 170887 h 4527226"/>
              <a:gd name="connsiteX24468" fmla="*/ 607701 w 4239875"/>
              <a:gd name="connsiteY24468" fmla="*/ 186455 h 4527226"/>
              <a:gd name="connsiteX24469" fmla="*/ 599343 w 4239875"/>
              <a:gd name="connsiteY24469" fmla="*/ 170757 h 4527226"/>
              <a:gd name="connsiteX24470" fmla="*/ 606323 w 4239875"/>
              <a:gd name="connsiteY24470" fmla="*/ 175067 h 4527226"/>
              <a:gd name="connsiteX24471" fmla="*/ 623014 w 4239875"/>
              <a:gd name="connsiteY24471" fmla="*/ 211078 h 4527226"/>
              <a:gd name="connsiteX24472" fmla="*/ 615997 w 4239875"/>
              <a:gd name="connsiteY24472" fmla="*/ 201762 h 4527226"/>
              <a:gd name="connsiteX24473" fmla="*/ 600603 w 4239875"/>
              <a:gd name="connsiteY24473" fmla="*/ 187372 h 4527226"/>
              <a:gd name="connsiteX24474" fmla="*/ 612792 w 4239875"/>
              <a:gd name="connsiteY24474" fmla="*/ 228520 h 4527226"/>
              <a:gd name="connsiteX24475" fmla="*/ 646299 w 4239875"/>
              <a:gd name="connsiteY24475" fmla="*/ 259275 h 4527226"/>
              <a:gd name="connsiteX24476" fmla="*/ 635256 w 4239875"/>
              <a:gd name="connsiteY24476" fmla="*/ 227332 h 4527226"/>
              <a:gd name="connsiteX24477" fmla="*/ 623972 w 4239875"/>
              <a:gd name="connsiteY24477" fmla="*/ 212350 h 4527226"/>
              <a:gd name="connsiteX24478" fmla="*/ 614069 w 4239875"/>
              <a:gd name="connsiteY24478" fmla="*/ 183717 h 4527226"/>
              <a:gd name="connsiteX24479" fmla="*/ 615469 w 4239875"/>
              <a:gd name="connsiteY24479" fmla="*/ 185359 h 4527226"/>
              <a:gd name="connsiteX24480" fmla="*/ 633879 w 4239875"/>
              <a:gd name="connsiteY24480" fmla="*/ 207473 h 4527226"/>
              <a:gd name="connsiteX24481" fmla="*/ 645932 w 4239875"/>
              <a:gd name="connsiteY24481" fmla="*/ 219035 h 4527226"/>
              <a:gd name="connsiteX24482" fmla="*/ 645581 w 4239875"/>
              <a:gd name="connsiteY24482" fmla="*/ 217808 h 4527226"/>
              <a:gd name="connsiteX24483" fmla="*/ 647701 w 4239875"/>
              <a:gd name="connsiteY24483" fmla="*/ 218974 h 4527226"/>
              <a:gd name="connsiteX24484" fmla="*/ 639990 w 4239875"/>
              <a:gd name="connsiteY24484" fmla="*/ 204351 h 4527226"/>
              <a:gd name="connsiteX24485" fmla="*/ 610755 w 4239875"/>
              <a:gd name="connsiteY24485" fmla="*/ 161698 h 4527226"/>
              <a:gd name="connsiteX24486" fmla="*/ 621412 w 4239875"/>
              <a:gd name="connsiteY24486" fmla="*/ 161794 h 4527226"/>
              <a:gd name="connsiteX24487" fmla="*/ 622723 w 4239875"/>
              <a:gd name="connsiteY24487" fmla="*/ 162159 h 4527226"/>
              <a:gd name="connsiteX24488" fmla="*/ 619755 w 4239875"/>
              <a:gd name="connsiteY24488" fmla="*/ 158466 h 4527226"/>
              <a:gd name="connsiteX24489" fmla="*/ 619970 w 4239875"/>
              <a:gd name="connsiteY24489" fmla="*/ 158396 h 4527226"/>
              <a:gd name="connsiteX24490" fmla="*/ 617221 w 4239875"/>
              <a:gd name="connsiteY24490" fmla="*/ 155145 h 4527226"/>
              <a:gd name="connsiteX24491" fmla="*/ 618980 w 4239875"/>
              <a:gd name="connsiteY24491" fmla="*/ 153371 h 4527226"/>
              <a:gd name="connsiteX24492" fmla="*/ 623662 w 4239875"/>
              <a:gd name="connsiteY24492" fmla="*/ 156115 h 4527226"/>
              <a:gd name="connsiteX24493" fmla="*/ 663570 w 4239875"/>
              <a:gd name="connsiteY24493" fmla="*/ 218547 h 4527226"/>
              <a:gd name="connsiteX24494" fmla="*/ 669932 w 4239875"/>
              <a:gd name="connsiteY24494" fmla="*/ 229686 h 4527226"/>
              <a:gd name="connsiteX24495" fmla="*/ 666470 w 4239875"/>
              <a:gd name="connsiteY24495" fmla="*/ 233371 h 4527226"/>
              <a:gd name="connsiteX24496" fmla="*/ 666664 w 4239875"/>
              <a:gd name="connsiteY24496" fmla="*/ 232441 h 4527226"/>
              <a:gd name="connsiteX24497" fmla="*/ 666998 w 4239875"/>
              <a:gd name="connsiteY24497" fmla="*/ 230823 h 4527226"/>
              <a:gd name="connsiteX24498" fmla="*/ 666470 w 4239875"/>
              <a:gd name="connsiteY24498" fmla="*/ 233371 h 4527226"/>
              <a:gd name="connsiteX24499" fmla="*/ 664699 w 4239875"/>
              <a:gd name="connsiteY24499" fmla="*/ 235260 h 4527226"/>
              <a:gd name="connsiteX24500" fmla="*/ 666354 w 4239875"/>
              <a:gd name="connsiteY24500" fmla="*/ 233937 h 4527226"/>
              <a:gd name="connsiteX24501" fmla="*/ 670478 w 4239875"/>
              <a:gd name="connsiteY24501" fmla="*/ 230638 h 4527226"/>
              <a:gd name="connsiteX24502" fmla="*/ 687766 w 4239875"/>
              <a:gd name="connsiteY24502" fmla="*/ 260905 h 4527226"/>
              <a:gd name="connsiteX24503" fmla="*/ 686484 w 4239875"/>
              <a:gd name="connsiteY24503" fmla="*/ 262960 h 4527226"/>
              <a:gd name="connsiteX24504" fmla="*/ 687787 w 4239875"/>
              <a:gd name="connsiteY24504" fmla="*/ 266236 h 4527226"/>
              <a:gd name="connsiteX24505" fmla="*/ 689376 w 4239875"/>
              <a:gd name="connsiteY24505" fmla="*/ 263720 h 4527226"/>
              <a:gd name="connsiteX24506" fmla="*/ 707839 w 4239875"/>
              <a:gd name="connsiteY24506" fmla="*/ 296043 h 4527226"/>
              <a:gd name="connsiteX24507" fmla="*/ 702003 w 4239875"/>
              <a:gd name="connsiteY24507" fmla="*/ 295915 h 4527226"/>
              <a:gd name="connsiteX24508" fmla="*/ 741094 w 4239875"/>
              <a:gd name="connsiteY24508" fmla="*/ 359878 h 4527226"/>
              <a:gd name="connsiteX24509" fmla="*/ 742708 w 4239875"/>
              <a:gd name="connsiteY24509" fmla="*/ 357083 h 4527226"/>
              <a:gd name="connsiteX24510" fmla="*/ 753311 w 4239875"/>
              <a:gd name="connsiteY24510" fmla="*/ 375642 h 4527226"/>
              <a:gd name="connsiteX24511" fmla="*/ 776284 w 4239875"/>
              <a:gd name="connsiteY24511" fmla="*/ 416859 h 4527226"/>
              <a:gd name="connsiteX24512" fmla="*/ 776565 w 4239875"/>
              <a:gd name="connsiteY24512" fmla="*/ 391887 h 4527226"/>
              <a:gd name="connsiteX24513" fmla="*/ 758400 w 4239875"/>
              <a:gd name="connsiteY24513" fmla="*/ 350129 h 4527226"/>
              <a:gd name="connsiteX24514" fmla="*/ 722394 w 4239875"/>
              <a:gd name="connsiteY24514" fmla="*/ 266301 h 4527226"/>
              <a:gd name="connsiteX24515" fmla="*/ 677486 w 4239875"/>
              <a:gd name="connsiteY24515" fmla="*/ 191094 h 4527226"/>
              <a:gd name="connsiteX24516" fmla="*/ 651618 w 4239875"/>
              <a:gd name="connsiteY24516" fmla="*/ 149649 h 4527226"/>
              <a:gd name="connsiteX24517" fmla="*/ 665479 w 4239875"/>
              <a:gd name="connsiteY24517" fmla="*/ 168653 h 4527226"/>
              <a:gd name="connsiteX24518" fmla="*/ 693517 w 4239875"/>
              <a:gd name="connsiteY24518" fmla="*/ 200978 h 4527226"/>
              <a:gd name="connsiteX24519" fmla="*/ 698702 w 4239875"/>
              <a:gd name="connsiteY24519" fmla="*/ 201915 h 4527226"/>
              <a:gd name="connsiteX24520" fmla="*/ 728794 w 4239875"/>
              <a:gd name="connsiteY24520" fmla="*/ 250413 h 4527226"/>
              <a:gd name="connsiteX24521" fmla="*/ 771510 w 4239875"/>
              <a:gd name="connsiteY24521" fmla="*/ 325623 h 4527226"/>
              <a:gd name="connsiteX24522" fmla="*/ 787096 w 4239875"/>
              <a:gd name="connsiteY24522" fmla="*/ 351436 h 4527226"/>
              <a:gd name="connsiteX24523" fmla="*/ 790866 w 4239875"/>
              <a:gd name="connsiteY24523" fmla="*/ 345615 h 4527226"/>
              <a:gd name="connsiteX24524" fmla="*/ 783449 w 4239875"/>
              <a:gd name="connsiteY24524" fmla="*/ 337953 h 4527226"/>
              <a:gd name="connsiteX24525" fmla="*/ 794646 w 4239875"/>
              <a:gd name="connsiteY24525" fmla="*/ 318423 h 4527226"/>
              <a:gd name="connsiteX24526" fmla="*/ 776431 w 4239875"/>
              <a:gd name="connsiteY24526" fmla="*/ 288275 h 4527226"/>
              <a:gd name="connsiteX24527" fmla="*/ 760420 w 4239875"/>
              <a:gd name="connsiteY24527" fmla="*/ 260192 h 4527226"/>
              <a:gd name="connsiteX24528" fmla="*/ 761887 w 4239875"/>
              <a:gd name="connsiteY24528" fmla="*/ 257971 h 4527226"/>
              <a:gd name="connsiteX24529" fmla="*/ 749632 w 4239875"/>
              <a:gd name="connsiteY24529" fmla="*/ 240730 h 4527226"/>
              <a:gd name="connsiteX24530" fmla="*/ 734862 w 4239875"/>
              <a:gd name="connsiteY24530" fmla="*/ 211291 h 4527226"/>
              <a:gd name="connsiteX24531" fmla="*/ 721443 w 4239875"/>
              <a:gd name="connsiteY24531" fmla="*/ 191848 h 4527226"/>
              <a:gd name="connsiteX24532" fmla="*/ 710308 w 4239875"/>
              <a:gd name="connsiteY24532" fmla="*/ 172332 h 4527226"/>
              <a:gd name="connsiteX24533" fmla="*/ 714808 w 4239875"/>
              <a:gd name="connsiteY24533" fmla="*/ 176933 h 4527226"/>
              <a:gd name="connsiteX24534" fmla="*/ 751255 w 4239875"/>
              <a:gd name="connsiteY24534" fmla="*/ 218379 h 4527226"/>
              <a:gd name="connsiteX24535" fmla="*/ 747695 w 4239875"/>
              <a:gd name="connsiteY24535" fmla="*/ 199465 h 4527226"/>
              <a:gd name="connsiteX24536" fmla="*/ 756684 w 4239875"/>
              <a:gd name="connsiteY24536" fmla="*/ 215512 h 4527226"/>
              <a:gd name="connsiteX24537" fmla="*/ 755506 w 4239875"/>
              <a:gd name="connsiteY24537" fmla="*/ 215432 h 4527226"/>
              <a:gd name="connsiteX24538" fmla="*/ 756684 w 4239875"/>
              <a:gd name="connsiteY24538" fmla="*/ 215512 h 4527226"/>
              <a:gd name="connsiteX24539" fmla="*/ 815957 w 4239875"/>
              <a:gd name="connsiteY24539" fmla="*/ 321320 h 4527226"/>
              <a:gd name="connsiteX24540" fmla="*/ 916964 w 4239875"/>
              <a:gd name="connsiteY24540" fmla="*/ 506614 h 4527226"/>
              <a:gd name="connsiteX24541" fmla="*/ 939520 w 4239875"/>
              <a:gd name="connsiteY24541" fmla="*/ 547400 h 4527226"/>
              <a:gd name="connsiteX24542" fmla="*/ 954145 w 4239875"/>
              <a:gd name="connsiteY24542" fmla="*/ 589714 h 4527226"/>
              <a:gd name="connsiteX24543" fmla="*/ 972236 w 4239875"/>
              <a:gd name="connsiteY24543" fmla="*/ 639170 h 4527226"/>
              <a:gd name="connsiteX24544" fmla="*/ 980455 w 4239875"/>
              <a:gd name="connsiteY24544" fmla="*/ 661259 h 4527226"/>
              <a:gd name="connsiteX24545" fmla="*/ 990568 w 4239875"/>
              <a:gd name="connsiteY24545" fmla="*/ 677533 h 4527226"/>
              <a:gd name="connsiteX24546" fmla="*/ 988338 w 4239875"/>
              <a:gd name="connsiteY24546" fmla="*/ 655800 h 4527226"/>
              <a:gd name="connsiteX24547" fmla="*/ 1005601 w 4239875"/>
              <a:gd name="connsiteY24547" fmla="*/ 656459 h 4527226"/>
              <a:gd name="connsiteX24548" fmla="*/ 999946 w 4239875"/>
              <a:gd name="connsiteY24548" fmla="*/ 646731 h 4527226"/>
              <a:gd name="connsiteX24549" fmla="*/ 991490 w 4239875"/>
              <a:gd name="connsiteY24549" fmla="*/ 641886 h 4527226"/>
              <a:gd name="connsiteX24550" fmla="*/ 990136 w 4239875"/>
              <a:gd name="connsiteY24550" fmla="*/ 636127 h 4527226"/>
              <a:gd name="connsiteX24551" fmla="*/ 990730 w 4239875"/>
              <a:gd name="connsiteY24551" fmla="*/ 635719 h 4527226"/>
              <a:gd name="connsiteX24552" fmla="*/ 992749 w 4239875"/>
              <a:gd name="connsiteY24552" fmla="*/ 632965 h 4527226"/>
              <a:gd name="connsiteX24553" fmla="*/ 989634 w 4239875"/>
              <a:gd name="connsiteY24553" fmla="*/ 633997 h 4527226"/>
              <a:gd name="connsiteX24554" fmla="*/ 989566 w 4239875"/>
              <a:gd name="connsiteY24554" fmla="*/ 633704 h 4527226"/>
              <a:gd name="connsiteX24555" fmla="*/ 996862 w 4239875"/>
              <a:gd name="connsiteY24555" fmla="*/ 627997 h 4527226"/>
              <a:gd name="connsiteX24556" fmla="*/ 986414 w 4239875"/>
              <a:gd name="connsiteY24556" fmla="*/ 621098 h 4527226"/>
              <a:gd name="connsiteX24557" fmla="*/ 976752 w 4239875"/>
              <a:gd name="connsiteY24557" fmla="*/ 628281 h 4527226"/>
              <a:gd name="connsiteX24558" fmla="*/ 970705 w 4239875"/>
              <a:gd name="connsiteY24558" fmla="*/ 614588 h 4527226"/>
              <a:gd name="connsiteX24559" fmla="*/ 984986 w 4239875"/>
              <a:gd name="connsiteY24559" fmla="*/ 613790 h 4527226"/>
              <a:gd name="connsiteX24560" fmla="*/ 983329 w 4239875"/>
              <a:gd name="connsiteY24560" fmla="*/ 602363 h 4527226"/>
              <a:gd name="connsiteX24561" fmla="*/ 965514 w 4239875"/>
              <a:gd name="connsiteY24561" fmla="*/ 554812 h 4527226"/>
              <a:gd name="connsiteX24562" fmla="*/ 922238 w 4239875"/>
              <a:gd name="connsiteY24562" fmla="*/ 454083 h 4527226"/>
              <a:gd name="connsiteX24563" fmla="*/ 948965 w 4239875"/>
              <a:gd name="connsiteY24563" fmla="*/ 477799 h 4527226"/>
              <a:gd name="connsiteX24564" fmla="*/ 964039 w 4239875"/>
              <a:gd name="connsiteY24564" fmla="*/ 512800 h 4527226"/>
              <a:gd name="connsiteX24565" fmla="*/ 980440 w 4239875"/>
              <a:gd name="connsiteY24565" fmla="*/ 551680 h 4527226"/>
              <a:gd name="connsiteX24566" fmla="*/ 980388 w 4239875"/>
              <a:gd name="connsiteY24566" fmla="*/ 551627 h 4527226"/>
              <a:gd name="connsiteX24567" fmla="*/ 980988 w 4239875"/>
              <a:gd name="connsiteY24567" fmla="*/ 554085 h 4527226"/>
              <a:gd name="connsiteX24568" fmla="*/ 981470 w 4239875"/>
              <a:gd name="connsiteY24568" fmla="*/ 554032 h 4527226"/>
              <a:gd name="connsiteX24569" fmla="*/ 996928 w 4239875"/>
              <a:gd name="connsiteY24569" fmla="*/ 589198 h 4527226"/>
              <a:gd name="connsiteX24570" fmla="*/ 1063446 w 4239875"/>
              <a:gd name="connsiteY24570" fmla="*/ 743083 h 4527226"/>
              <a:gd name="connsiteX24571" fmla="*/ 1072006 w 4239875"/>
              <a:gd name="connsiteY24571" fmla="*/ 771359 h 4527226"/>
              <a:gd name="connsiteX24572" fmla="*/ 1079368 w 4239875"/>
              <a:gd name="connsiteY24572" fmla="*/ 790297 h 4527226"/>
              <a:gd name="connsiteX24573" fmla="*/ 1088270 w 4239875"/>
              <a:gd name="connsiteY24573" fmla="*/ 824755 h 4527226"/>
              <a:gd name="connsiteX24574" fmla="*/ 1104609 w 4239875"/>
              <a:gd name="connsiteY24574" fmla="*/ 861064 h 4527226"/>
              <a:gd name="connsiteX24575" fmla="*/ 1118760 w 4239875"/>
              <a:gd name="connsiteY24575" fmla="*/ 894787 h 4527226"/>
              <a:gd name="connsiteX24576" fmla="*/ 1117502 w 4239875"/>
              <a:gd name="connsiteY24576" fmla="*/ 909036 h 4527226"/>
              <a:gd name="connsiteX24577" fmla="*/ 1108018 w 4239875"/>
              <a:gd name="connsiteY24577" fmla="*/ 922564 h 4527226"/>
              <a:gd name="connsiteX24578" fmla="*/ 1119026 w 4239875"/>
              <a:gd name="connsiteY24578" fmla="*/ 954985 h 4527226"/>
              <a:gd name="connsiteX24579" fmla="*/ 1127424 w 4239875"/>
              <a:gd name="connsiteY24579" fmla="*/ 977262 h 4527226"/>
              <a:gd name="connsiteX24580" fmla="*/ 1124062 w 4239875"/>
              <a:gd name="connsiteY24580" fmla="*/ 956625 h 4527226"/>
              <a:gd name="connsiteX24581" fmla="*/ 1123034 w 4239875"/>
              <a:gd name="connsiteY24581" fmla="*/ 938072 h 4527226"/>
              <a:gd name="connsiteX24582" fmla="*/ 1125161 w 4239875"/>
              <a:gd name="connsiteY24582" fmla="*/ 939541 h 4527226"/>
              <a:gd name="connsiteX24583" fmla="*/ 1126425 w 4239875"/>
              <a:gd name="connsiteY24583" fmla="*/ 941262 h 4527226"/>
              <a:gd name="connsiteX24584" fmla="*/ 1125144 w 4239875"/>
              <a:gd name="connsiteY24584" fmla="*/ 941685 h 4527226"/>
              <a:gd name="connsiteX24585" fmla="*/ 1123858 w 4239875"/>
              <a:gd name="connsiteY24585" fmla="*/ 945196 h 4527226"/>
              <a:gd name="connsiteX24586" fmla="*/ 1126655 w 4239875"/>
              <a:gd name="connsiteY24586" fmla="*/ 943246 h 4527226"/>
              <a:gd name="connsiteX24587" fmla="*/ 1127274 w 4239875"/>
              <a:gd name="connsiteY24587" fmla="*/ 942419 h 4527226"/>
              <a:gd name="connsiteX24588" fmla="*/ 1127376 w 4239875"/>
              <a:gd name="connsiteY24588" fmla="*/ 942555 h 4527226"/>
              <a:gd name="connsiteX24589" fmla="*/ 1138514 w 4239875"/>
              <a:gd name="connsiteY24589" fmla="*/ 940458 h 4527226"/>
              <a:gd name="connsiteX24590" fmla="*/ 1033719 w 4239875"/>
              <a:gd name="connsiteY24590" fmla="*/ 594481 h 4527226"/>
              <a:gd name="connsiteX24591" fmla="*/ 954069 w 4239875"/>
              <a:gd name="connsiteY24591" fmla="*/ 440639 h 4527226"/>
              <a:gd name="connsiteX24592" fmla="*/ 933053 w 4239875"/>
              <a:gd name="connsiteY24592" fmla="*/ 409217 h 4527226"/>
              <a:gd name="connsiteX24593" fmla="*/ 920438 w 4239875"/>
              <a:gd name="connsiteY24593" fmla="*/ 369304 h 4527226"/>
              <a:gd name="connsiteX24594" fmla="*/ 870810 w 4239875"/>
              <a:gd name="connsiteY24594" fmla="*/ 298617 h 4527226"/>
              <a:gd name="connsiteX24595" fmla="*/ 858813 w 4239875"/>
              <a:gd name="connsiteY24595" fmla="*/ 303717 h 4527226"/>
              <a:gd name="connsiteX24596" fmla="*/ 845036 w 4239875"/>
              <a:gd name="connsiteY24596" fmla="*/ 310541 h 4527226"/>
              <a:gd name="connsiteX24597" fmla="*/ 850130 w 4239875"/>
              <a:gd name="connsiteY24597" fmla="*/ 294748 h 4527226"/>
              <a:gd name="connsiteX24598" fmla="*/ 837456 w 4239875"/>
              <a:gd name="connsiteY24598" fmla="*/ 266112 h 4527226"/>
              <a:gd name="connsiteX24599" fmla="*/ 805644 w 4239875"/>
              <a:gd name="connsiteY24599" fmla="*/ 206048 h 4527226"/>
              <a:gd name="connsiteX24600" fmla="*/ 773940 w 4239875"/>
              <a:gd name="connsiteY24600" fmla="*/ 151378 h 4527226"/>
              <a:gd name="connsiteX24601" fmla="*/ 775542 w 4239875"/>
              <a:gd name="connsiteY24601" fmla="*/ 152675 h 4527226"/>
              <a:gd name="connsiteX24602" fmla="*/ 789151 w 4239875"/>
              <a:gd name="connsiteY24602" fmla="*/ 167048 h 4527226"/>
              <a:gd name="connsiteX24603" fmla="*/ 787400 w 4239875"/>
              <a:gd name="connsiteY24603" fmla="*/ 160985 h 4527226"/>
              <a:gd name="connsiteX24604" fmla="*/ 793775 w 4239875"/>
              <a:gd name="connsiteY24604" fmla="*/ 146257 h 4527226"/>
              <a:gd name="connsiteX24605" fmla="*/ 824634 w 4239875"/>
              <a:gd name="connsiteY24605" fmla="*/ 178601 h 4527226"/>
              <a:gd name="connsiteX24606" fmla="*/ 828794 w 4239875"/>
              <a:gd name="connsiteY24606" fmla="*/ 183983 h 4527226"/>
              <a:gd name="connsiteX24607" fmla="*/ 828849 w 4239875"/>
              <a:gd name="connsiteY24607" fmla="*/ 182986 h 4527226"/>
              <a:gd name="connsiteX24608" fmla="*/ 830570 w 4239875"/>
              <a:gd name="connsiteY24608" fmla="*/ 177465 h 4527226"/>
              <a:gd name="connsiteX24609" fmla="*/ 827134 w 4239875"/>
              <a:gd name="connsiteY24609" fmla="*/ 171431 h 4527226"/>
              <a:gd name="connsiteX24610" fmla="*/ 810515 w 4239875"/>
              <a:gd name="connsiteY24610" fmla="*/ 140923 h 4527226"/>
              <a:gd name="connsiteX24611" fmla="*/ 817403 w 4239875"/>
              <a:gd name="connsiteY24611" fmla="*/ 144883 h 4527226"/>
              <a:gd name="connsiteX24612" fmla="*/ 820510 w 4239875"/>
              <a:gd name="connsiteY24612" fmla="*/ 148000 h 4527226"/>
              <a:gd name="connsiteX24613" fmla="*/ 831691 w 4239875"/>
              <a:gd name="connsiteY24613" fmla="*/ 173860 h 4527226"/>
              <a:gd name="connsiteX24614" fmla="*/ 833267 w 4239875"/>
              <a:gd name="connsiteY24614" fmla="*/ 168803 h 4527226"/>
              <a:gd name="connsiteX24615" fmla="*/ 827870 w 4239875"/>
              <a:gd name="connsiteY24615" fmla="*/ 156329 h 4527226"/>
              <a:gd name="connsiteX24616" fmla="*/ 827263 w 4239875"/>
              <a:gd name="connsiteY24616" fmla="*/ 154776 h 4527226"/>
              <a:gd name="connsiteX24617" fmla="*/ 827345 w 4239875"/>
              <a:gd name="connsiteY24617" fmla="*/ 154858 h 4527226"/>
              <a:gd name="connsiteX24618" fmla="*/ 830285 w 4239875"/>
              <a:gd name="connsiteY24618" fmla="*/ 154918 h 4527226"/>
              <a:gd name="connsiteX24619" fmla="*/ 822352 w 4239875"/>
              <a:gd name="connsiteY24619" fmla="*/ 140735 h 4527226"/>
              <a:gd name="connsiteX24620" fmla="*/ 825560 w 4239875"/>
              <a:gd name="connsiteY24620" fmla="*/ 145583 h 4527226"/>
              <a:gd name="connsiteX24621" fmla="*/ 872569 w 4239875"/>
              <a:gd name="connsiteY24621" fmla="*/ 221030 h 4527226"/>
              <a:gd name="connsiteX24622" fmla="*/ 916272 w 4239875"/>
              <a:gd name="connsiteY24622" fmla="*/ 295331 h 4527226"/>
              <a:gd name="connsiteX24623" fmla="*/ 937639 w 4239875"/>
              <a:gd name="connsiteY24623" fmla="*/ 332951 h 4527226"/>
              <a:gd name="connsiteX24624" fmla="*/ 949118 w 4239875"/>
              <a:gd name="connsiteY24624" fmla="*/ 352260 h 4527226"/>
              <a:gd name="connsiteX24625" fmla="*/ 954776 w 4239875"/>
              <a:gd name="connsiteY24625" fmla="*/ 361993 h 4527226"/>
              <a:gd name="connsiteX24626" fmla="*/ 964674 w 4239875"/>
              <a:gd name="connsiteY24626" fmla="*/ 358929 h 4527226"/>
              <a:gd name="connsiteX24627" fmla="*/ 944908 w 4239875"/>
              <a:gd name="connsiteY24627" fmla="*/ 313238 h 4527226"/>
              <a:gd name="connsiteX24628" fmla="*/ 931305 w 4239875"/>
              <a:gd name="connsiteY24628" fmla="*/ 289468 h 4527226"/>
              <a:gd name="connsiteX24629" fmla="*/ 932221 w 4239875"/>
              <a:gd name="connsiteY24629" fmla="*/ 269026 h 4527226"/>
              <a:gd name="connsiteX24630" fmla="*/ 919094 w 4239875"/>
              <a:gd name="connsiteY24630" fmla="*/ 253847 h 4527226"/>
              <a:gd name="connsiteX24631" fmla="*/ 906691 w 4239875"/>
              <a:gd name="connsiteY24631" fmla="*/ 233262 h 4527226"/>
              <a:gd name="connsiteX24632" fmla="*/ 897727 w 4239875"/>
              <a:gd name="connsiteY24632" fmla="*/ 216226 h 4527226"/>
              <a:gd name="connsiteX24633" fmla="*/ 908529 w 4239875"/>
              <a:gd name="connsiteY24633" fmla="*/ 207940 h 4527226"/>
              <a:gd name="connsiteX24634" fmla="*/ 883497 w 4239875"/>
              <a:gd name="connsiteY24634" fmla="*/ 199586 h 4527226"/>
              <a:gd name="connsiteX24635" fmla="*/ 891670 w 4239875"/>
              <a:gd name="connsiteY24635" fmla="*/ 180805 h 4527226"/>
              <a:gd name="connsiteX24636" fmla="*/ 880867 w 4239875"/>
              <a:gd name="connsiteY24636" fmla="*/ 189092 h 4527226"/>
              <a:gd name="connsiteX24637" fmla="*/ 875276 w 4239875"/>
              <a:gd name="connsiteY24637" fmla="*/ 177484 h 4527226"/>
              <a:gd name="connsiteX24638" fmla="*/ 869617 w 4239875"/>
              <a:gd name="connsiteY24638" fmla="*/ 167751 h 4527226"/>
              <a:gd name="connsiteX24639" fmla="*/ 877858 w 4239875"/>
              <a:gd name="connsiteY24639" fmla="*/ 153255 h 4527226"/>
              <a:gd name="connsiteX24640" fmla="*/ 869159 w 4239875"/>
              <a:gd name="connsiteY24640" fmla="*/ 159503 h 4527226"/>
              <a:gd name="connsiteX24641" fmla="*/ 856587 w 4239875"/>
              <a:gd name="connsiteY24641" fmla="*/ 154293 h 4527226"/>
              <a:gd name="connsiteX24642" fmla="*/ 856015 w 4239875"/>
              <a:gd name="connsiteY24642" fmla="*/ 143982 h 4527226"/>
              <a:gd name="connsiteX24643" fmla="*/ 848593 w 4239875"/>
              <a:gd name="connsiteY24643" fmla="*/ 136317 h 4527226"/>
              <a:gd name="connsiteX24644" fmla="*/ 857176 w 4239875"/>
              <a:gd name="connsiteY24644" fmla="*/ 128007 h 4527226"/>
              <a:gd name="connsiteX24645" fmla="*/ 854085 w 4239875"/>
              <a:gd name="connsiteY24645" fmla="*/ 128408 h 4527226"/>
              <a:gd name="connsiteX24646" fmla="*/ 852871 w 4239875"/>
              <a:gd name="connsiteY24646" fmla="*/ 123775 h 4527226"/>
              <a:gd name="connsiteX24647" fmla="*/ 852539 w 4239875"/>
              <a:gd name="connsiteY24647" fmla="*/ 123779 h 4527226"/>
              <a:gd name="connsiteX24648" fmla="*/ 852747 w 4239875"/>
              <a:gd name="connsiteY24648" fmla="*/ 123301 h 4527226"/>
              <a:gd name="connsiteX24649" fmla="*/ 850474 w 4239875"/>
              <a:gd name="connsiteY24649" fmla="*/ 114626 h 4527226"/>
              <a:gd name="connsiteX24650" fmla="*/ 848001 w 4239875"/>
              <a:gd name="connsiteY24650" fmla="*/ 102552 h 4527226"/>
              <a:gd name="connsiteX24651" fmla="*/ 849093 w 4239875"/>
              <a:gd name="connsiteY24651" fmla="*/ 99770 h 4527226"/>
              <a:gd name="connsiteX24652" fmla="*/ 846921 w 4239875"/>
              <a:gd name="connsiteY24652" fmla="*/ 97279 h 4527226"/>
              <a:gd name="connsiteX24653" fmla="*/ 841288 w 4239875"/>
              <a:gd name="connsiteY24653" fmla="*/ 69766 h 4527226"/>
              <a:gd name="connsiteX24654" fmla="*/ 840885 w 4239875"/>
              <a:gd name="connsiteY24654" fmla="*/ 67799 h 4527226"/>
              <a:gd name="connsiteX24655" fmla="*/ 841651 w 4239875"/>
              <a:gd name="connsiteY24655" fmla="*/ 68200 h 4527226"/>
              <a:gd name="connsiteX24656" fmla="*/ 850414 w 4239875"/>
              <a:gd name="connsiteY24656" fmla="*/ 72780 h 4527226"/>
              <a:gd name="connsiteX24657" fmla="*/ 854929 w 4239875"/>
              <a:gd name="connsiteY24657" fmla="*/ 84247 h 4527226"/>
              <a:gd name="connsiteX24658" fmla="*/ 862223 w 4239875"/>
              <a:gd name="connsiteY24658" fmla="*/ 94339 h 4527226"/>
              <a:gd name="connsiteX24659" fmla="*/ 867580 w 4239875"/>
              <a:gd name="connsiteY24659" fmla="*/ 92683 h 4527226"/>
              <a:gd name="connsiteX24660" fmla="*/ 869990 w 4239875"/>
              <a:gd name="connsiteY24660" fmla="*/ 97488 h 4527226"/>
              <a:gd name="connsiteX24661" fmla="*/ 876974 w 4239875"/>
              <a:gd name="connsiteY24661" fmla="*/ 107501 h 4527226"/>
              <a:gd name="connsiteX24662" fmla="*/ 877161 w 4239875"/>
              <a:gd name="connsiteY24662" fmla="*/ 107946 h 4527226"/>
              <a:gd name="connsiteX24663" fmla="*/ 880500 w 4239875"/>
              <a:gd name="connsiteY24663" fmla="*/ 115826 h 4527226"/>
              <a:gd name="connsiteX24664" fmla="*/ 888015 w 4239875"/>
              <a:gd name="connsiteY24664" fmla="*/ 123030 h 4527226"/>
              <a:gd name="connsiteX24665" fmla="*/ 894144 w 4239875"/>
              <a:gd name="connsiteY24665" fmla="*/ 125668 h 4527226"/>
              <a:gd name="connsiteX24666" fmla="*/ 880844 w 4239875"/>
              <a:gd name="connsiteY24666" fmla="*/ 92857 h 4527226"/>
              <a:gd name="connsiteX24667" fmla="*/ 880192 w 4239875"/>
              <a:gd name="connsiteY24667" fmla="*/ 90958 h 4527226"/>
              <a:gd name="connsiteX24668" fmla="*/ 887053 w 4239875"/>
              <a:gd name="connsiteY24668" fmla="*/ 98604 h 4527226"/>
              <a:gd name="connsiteX24669" fmla="*/ 888328 w 4239875"/>
              <a:gd name="connsiteY24669" fmla="*/ 99408 h 4527226"/>
              <a:gd name="connsiteX24670" fmla="*/ 889370 w 4239875"/>
              <a:gd name="connsiteY24670" fmla="*/ 102274 h 4527226"/>
              <a:gd name="connsiteX24671" fmla="*/ 900960 w 4239875"/>
              <a:gd name="connsiteY24671" fmla="*/ 127859 h 4527226"/>
              <a:gd name="connsiteX24672" fmla="*/ 912451 w 4239875"/>
              <a:gd name="connsiteY24672" fmla="*/ 128105 h 4527226"/>
              <a:gd name="connsiteX24673" fmla="*/ 887108 w 4239875"/>
              <a:gd name="connsiteY24673" fmla="*/ 53548 h 4527226"/>
              <a:gd name="connsiteX24674" fmla="*/ 890972 w 4239875"/>
              <a:gd name="connsiteY24674" fmla="*/ 60258 h 4527226"/>
              <a:gd name="connsiteX24675" fmla="*/ 926225 w 4239875"/>
              <a:gd name="connsiteY24675" fmla="*/ 92815 h 4527226"/>
              <a:gd name="connsiteX24676" fmla="*/ 893522 w 4239875"/>
              <a:gd name="connsiteY24676" fmla="*/ 32822 h 4527226"/>
              <a:gd name="connsiteX24677" fmla="*/ 887888 w 4239875"/>
              <a:gd name="connsiteY24677" fmla="*/ 27528 h 4527226"/>
              <a:gd name="connsiteX24678" fmla="*/ 910425 w 4239875"/>
              <a:gd name="connsiteY24678" fmla="*/ 40270 h 4527226"/>
              <a:gd name="connsiteX24679" fmla="*/ 909336 w 4239875"/>
              <a:gd name="connsiteY24679" fmla="*/ 33395 h 4527226"/>
              <a:gd name="connsiteX24680" fmla="*/ 903165 w 4239875"/>
              <a:gd name="connsiteY24680" fmla="*/ 16983 h 4527226"/>
              <a:gd name="connsiteX24681" fmla="*/ 899098 w 4239875"/>
              <a:gd name="connsiteY24681" fmla="*/ 230 h 4527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</a:cxnLst>
            <a:rect l="l" t="t" r="r" b="b"/>
            <a:pathLst>
              <a:path w="4239875" h="4527226">
                <a:moveTo>
                  <a:pt x="914700" y="4520591"/>
                </a:moveTo>
                <a:lnTo>
                  <a:pt x="916366" y="4520663"/>
                </a:lnTo>
                <a:lnTo>
                  <a:pt x="917927" y="4521185"/>
                </a:lnTo>
                <a:lnTo>
                  <a:pt x="918500" y="4520755"/>
                </a:lnTo>
                <a:lnTo>
                  <a:pt x="920591" y="4520845"/>
                </a:lnTo>
                <a:cubicBezTo>
                  <a:pt x="923073" y="4522131"/>
                  <a:pt x="925794" y="4524204"/>
                  <a:pt x="927915" y="4525820"/>
                </a:cubicBezTo>
                <a:cubicBezTo>
                  <a:pt x="924760" y="4529962"/>
                  <a:pt x="919127" y="4523963"/>
                  <a:pt x="914700" y="4520591"/>
                </a:cubicBezTo>
                <a:close/>
                <a:moveTo>
                  <a:pt x="1028676" y="4434927"/>
                </a:moveTo>
                <a:cubicBezTo>
                  <a:pt x="1029747" y="4435743"/>
                  <a:pt x="1031672" y="4435438"/>
                  <a:pt x="1031672" y="4435438"/>
                </a:cubicBezTo>
                <a:cubicBezTo>
                  <a:pt x="1031034" y="4438495"/>
                  <a:pt x="1031468" y="4442372"/>
                  <a:pt x="1026547" y="4442166"/>
                </a:cubicBezTo>
                <a:cubicBezTo>
                  <a:pt x="1028254" y="4439924"/>
                  <a:pt x="1028037" y="4437986"/>
                  <a:pt x="1028676" y="4434927"/>
                </a:cubicBezTo>
                <a:close/>
                <a:moveTo>
                  <a:pt x="584308" y="4431357"/>
                </a:moveTo>
                <a:cubicBezTo>
                  <a:pt x="586771" y="4428126"/>
                  <a:pt x="593411" y="4433184"/>
                  <a:pt x="597653" y="4436415"/>
                </a:cubicBezTo>
                <a:cubicBezTo>
                  <a:pt x="594323" y="4440787"/>
                  <a:pt x="588735" y="4434729"/>
                  <a:pt x="584308" y="4431357"/>
                </a:cubicBezTo>
                <a:close/>
                <a:moveTo>
                  <a:pt x="1028268" y="4423982"/>
                </a:moveTo>
                <a:cubicBezTo>
                  <a:pt x="1029340" y="4424798"/>
                  <a:pt x="1030411" y="4425614"/>
                  <a:pt x="1031407" y="4424304"/>
                </a:cubicBezTo>
                <a:cubicBezTo>
                  <a:pt x="1030770" y="4427364"/>
                  <a:pt x="1031202" y="4431238"/>
                  <a:pt x="1026280" y="4431035"/>
                </a:cubicBezTo>
                <a:cubicBezTo>
                  <a:pt x="1027989" y="4428791"/>
                  <a:pt x="1027774" y="4426854"/>
                  <a:pt x="1028268" y="4423982"/>
                </a:cubicBezTo>
                <a:close/>
                <a:moveTo>
                  <a:pt x="428897" y="4415364"/>
                </a:moveTo>
                <a:lnTo>
                  <a:pt x="429345" y="4415506"/>
                </a:lnTo>
                <a:lnTo>
                  <a:pt x="428994" y="4415765"/>
                </a:lnTo>
                <a:close/>
                <a:moveTo>
                  <a:pt x="430590" y="4406835"/>
                </a:moveTo>
                <a:lnTo>
                  <a:pt x="436474" y="4410240"/>
                </a:lnTo>
                <a:lnTo>
                  <a:pt x="430082" y="4414962"/>
                </a:lnTo>
                <a:close/>
                <a:moveTo>
                  <a:pt x="1029789" y="4395747"/>
                </a:moveTo>
                <a:cubicBezTo>
                  <a:pt x="1029457" y="4402782"/>
                  <a:pt x="1035851" y="4418581"/>
                  <a:pt x="1027366" y="4420922"/>
                </a:cubicBezTo>
                <a:cubicBezTo>
                  <a:pt x="1025431" y="4412466"/>
                  <a:pt x="1024521" y="4402664"/>
                  <a:pt x="1029789" y="4395747"/>
                </a:cubicBezTo>
                <a:close/>
                <a:moveTo>
                  <a:pt x="434935" y="4378860"/>
                </a:moveTo>
                <a:lnTo>
                  <a:pt x="435747" y="4388218"/>
                </a:lnTo>
                <a:lnTo>
                  <a:pt x="432144" y="4386787"/>
                </a:lnTo>
                <a:close/>
                <a:moveTo>
                  <a:pt x="757842" y="4377378"/>
                </a:moveTo>
                <a:lnTo>
                  <a:pt x="758561" y="4387886"/>
                </a:lnTo>
                <a:cubicBezTo>
                  <a:pt x="759244" y="4397741"/>
                  <a:pt x="759182" y="4406720"/>
                  <a:pt x="761116" y="4417528"/>
                </a:cubicBezTo>
                <a:lnTo>
                  <a:pt x="761611" y="4423267"/>
                </a:lnTo>
                <a:lnTo>
                  <a:pt x="760326" y="4425522"/>
                </a:lnTo>
                <a:lnTo>
                  <a:pt x="756112" y="4430238"/>
                </a:lnTo>
                <a:lnTo>
                  <a:pt x="751720" y="4388883"/>
                </a:lnTo>
                <a:close/>
                <a:moveTo>
                  <a:pt x="1218516" y="4349600"/>
                </a:moveTo>
                <a:cubicBezTo>
                  <a:pt x="1217699" y="4352522"/>
                  <a:pt x="1218133" y="4356399"/>
                  <a:pt x="1213389" y="4356330"/>
                </a:cubicBezTo>
                <a:cubicBezTo>
                  <a:pt x="1214244" y="4355208"/>
                  <a:pt x="1214882" y="4352149"/>
                  <a:pt x="1214487" y="4350075"/>
                </a:cubicBezTo>
                <a:cubicBezTo>
                  <a:pt x="1216591" y="4349906"/>
                  <a:pt x="1217662" y="4350722"/>
                  <a:pt x="1218516" y="4349600"/>
                </a:cubicBezTo>
                <a:close/>
                <a:moveTo>
                  <a:pt x="428035" y="4349521"/>
                </a:moveTo>
                <a:cubicBezTo>
                  <a:pt x="429090" y="4350325"/>
                  <a:pt x="430026" y="4349094"/>
                  <a:pt x="431080" y="4349898"/>
                </a:cubicBezTo>
                <a:lnTo>
                  <a:pt x="431682" y="4353300"/>
                </a:lnTo>
                <a:lnTo>
                  <a:pt x="429385" y="4357685"/>
                </a:lnTo>
                <a:lnTo>
                  <a:pt x="428278" y="4353711"/>
                </a:lnTo>
                <a:close/>
                <a:moveTo>
                  <a:pt x="702883" y="4339655"/>
                </a:moveTo>
                <a:cubicBezTo>
                  <a:pt x="703954" y="4340471"/>
                  <a:pt x="705927" y="4340104"/>
                  <a:pt x="705927" y="4340104"/>
                </a:cubicBezTo>
                <a:cubicBezTo>
                  <a:pt x="705194" y="4343286"/>
                  <a:pt x="705533" y="4347285"/>
                  <a:pt x="700518" y="4347206"/>
                </a:cubicBezTo>
                <a:cubicBezTo>
                  <a:pt x="702320" y="4344839"/>
                  <a:pt x="702151" y="4342839"/>
                  <a:pt x="702883" y="4339655"/>
                </a:cubicBezTo>
                <a:close/>
                <a:moveTo>
                  <a:pt x="1216063" y="4338167"/>
                </a:moveTo>
                <a:cubicBezTo>
                  <a:pt x="1222216" y="4342854"/>
                  <a:pt x="1218342" y="4345458"/>
                  <a:pt x="1213652" y="4345587"/>
                </a:cubicBezTo>
                <a:cubicBezTo>
                  <a:pt x="1215436" y="4343245"/>
                  <a:pt x="1215304" y="4341291"/>
                  <a:pt x="1216063" y="4338167"/>
                </a:cubicBezTo>
                <a:close/>
                <a:moveTo>
                  <a:pt x="1206332" y="4334852"/>
                </a:moveTo>
                <a:cubicBezTo>
                  <a:pt x="1205649" y="4337876"/>
                  <a:pt x="1203940" y="4340120"/>
                  <a:pt x="1203256" y="4343145"/>
                </a:cubicBezTo>
                <a:cubicBezTo>
                  <a:pt x="1200180" y="4340802"/>
                  <a:pt x="1199753" y="4338703"/>
                  <a:pt x="1200693" y="4337203"/>
                </a:cubicBezTo>
                <a:cubicBezTo>
                  <a:pt x="1201632" y="4335704"/>
                  <a:pt x="1203941" y="4334802"/>
                  <a:pt x="1206332" y="4334852"/>
                </a:cubicBezTo>
                <a:close/>
                <a:moveTo>
                  <a:pt x="754628" y="4330414"/>
                </a:moveTo>
                <a:lnTo>
                  <a:pt x="756416" y="4356536"/>
                </a:lnTo>
                <a:lnTo>
                  <a:pt x="756154" y="4356756"/>
                </a:lnTo>
                <a:cubicBezTo>
                  <a:pt x="754205" y="4359315"/>
                  <a:pt x="752570" y="4362287"/>
                  <a:pt x="751320" y="4364887"/>
                </a:cubicBezTo>
                <a:lnTo>
                  <a:pt x="749601" y="4368925"/>
                </a:lnTo>
                <a:lnTo>
                  <a:pt x="747200" y="4346313"/>
                </a:lnTo>
                <a:lnTo>
                  <a:pt x="752706" y="4335143"/>
                </a:lnTo>
                <a:close/>
                <a:moveTo>
                  <a:pt x="702760" y="4328338"/>
                </a:moveTo>
                <a:cubicBezTo>
                  <a:pt x="703831" y="4329154"/>
                  <a:pt x="704903" y="4329970"/>
                  <a:pt x="705954" y="4328589"/>
                </a:cubicBezTo>
                <a:cubicBezTo>
                  <a:pt x="705222" y="4331772"/>
                  <a:pt x="705560" y="4335770"/>
                  <a:pt x="700544" y="4335690"/>
                </a:cubicBezTo>
                <a:cubicBezTo>
                  <a:pt x="702348" y="4333324"/>
                  <a:pt x="702178" y="4331324"/>
                  <a:pt x="702760" y="4328338"/>
                </a:cubicBezTo>
                <a:close/>
                <a:moveTo>
                  <a:pt x="1215783" y="4317865"/>
                </a:moveTo>
                <a:cubicBezTo>
                  <a:pt x="1215783" y="4317865"/>
                  <a:pt x="1217740" y="4317584"/>
                  <a:pt x="1218844" y="4318424"/>
                </a:cubicBezTo>
                <a:cubicBezTo>
                  <a:pt x="1217989" y="4319545"/>
                  <a:pt x="1218983" y="4327394"/>
                  <a:pt x="1215674" y="4324873"/>
                </a:cubicBezTo>
                <a:cubicBezTo>
                  <a:pt x="1213041" y="4323753"/>
                  <a:pt x="1212855" y="4322281"/>
                  <a:pt x="1213434" y="4320949"/>
                </a:cubicBezTo>
                <a:cubicBezTo>
                  <a:pt x="1214013" y="4319618"/>
                  <a:pt x="1215356" y="4318426"/>
                  <a:pt x="1215783" y="4317865"/>
                </a:cubicBezTo>
                <a:close/>
                <a:moveTo>
                  <a:pt x="1206870" y="4316632"/>
                </a:moveTo>
                <a:cubicBezTo>
                  <a:pt x="1208454" y="4317373"/>
                  <a:pt x="1209273" y="4318558"/>
                  <a:pt x="1209578" y="4319957"/>
                </a:cubicBezTo>
                <a:lnTo>
                  <a:pt x="1209561" y="4320187"/>
                </a:lnTo>
                <a:lnTo>
                  <a:pt x="1212417" y="4322160"/>
                </a:lnTo>
                <a:cubicBezTo>
                  <a:pt x="1212488" y="4323247"/>
                  <a:pt x="1211699" y="4324282"/>
                  <a:pt x="1210787" y="4324299"/>
                </a:cubicBezTo>
                <a:lnTo>
                  <a:pt x="1209485" y="4321167"/>
                </a:lnTo>
                <a:lnTo>
                  <a:pt x="1209221" y="4324555"/>
                </a:lnTo>
                <a:cubicBezTo>
                  <a:pt x="1208302" y="4327737"/>
                  <a:pt x="1206367" y="4330842"/>
                  <a:pt x="1205468" y="4332022"/>
                </a:cubicBezTo>
                <a:lnTo>
                  <a:pt x="1201542" y="4330787"/>
                </a:lnTo>
                <a:lnTo>
                  <a:pt x="1205861" y="4317069"/>
                </a:lnTo>
                <a:close/>
                <a:moveTo>
                  <a:pt x="1214832" y="4311741"/>
                </a:moveTo>
                <a:cubicBezTo>
                  <a:pt x="1215487" y="4311767"/>
                  <a:pt x="1216625" y="4312634"/>
                  <a:pt x="1218902" y="4314368"/>
                </a:cubicBezTo>
                <a:cubicBezTo>
                  <a:pt x="1215713" y="4313831"/>
                  <a:pt x="1215713" y="4313831"/>
                  <a:pt x="1213663" y="4314163"/>
                </a:cubicBezTo>
                <a:cubicBezTo>
                  <a:pt x="1214005" y="4312532"/>
                  <a:pt x="1214178" y="4311716"/>
                  <a:pt x="1214832" y="4311741"/>
                </a:cubicBezTo>
                <a:close/>
                <a:moveTo>
                  <a:pt x="705550" y="4303864"/>
                </a:moveTo>
                <a:lnTo>
                  <a:pt x="706564" y="4313876"/>
                </a:lnTo>
                <a:lnTo>
                  <a:pt x="705663" y="4316075"/>
                </a:lnTo>
                <a:lnTo>
                  <a:pt x="702875" y="4312966"/>
                </a:lnTo>
                <a:lnTo>
                  <a:pt x="704851" y="4318052"/>
                </a:lnTo>
                <a:lnTo>
                  <a:pt x="701920" y="4325196"/>
                </a:lnTo>
                <a:cubicBezTo>
                  <a:pt x="701046" y="4320845"/>
                  <a:pt x="700443" y="4316140"/>
                  <a:pt x="700752" y="4311610"/>
                </a:cubicBezTo>
                <a:lnTo>
                  <a:pt x="702527" y="4306452"/>
                </a:lnTo>
                <a:close/>
                <a:moveTo>
                  <a:pt x="749317" y="4299212"/>
                </a:moveTo>
                <a:lnTo>
                  <a:pt x="751661" y="4304287"/>
                </a:lnTo>
                <a:lnTo>
                  <a:pt x="752605" y="4309821"/>
                </a:lnTo>
                <a:lnTo>
                  <a:pt x="743201" y="4334448"/>
                </a:lnTo>
                <a:lnTo>
                  <a:pt x="741820" y="4331061"/>
                </a:lnTo>
                <a:cubicBezTo>
                  <a:pt x="740831" y="4326846"/>
                  <a:pt x="740181" y="4322693"/>
                  <a:pt x="738775" y="4318977"/>
                </a:cubicBezTo>
                <a:lnTo>
                  <a:pt x="737814" y="4309001"/>
                </a:lnTo>
                <a:lnTo>
                  <a:pt x="739220" y="4311197"/>
                </a:lnTo>
                <a:cubicBezTo>
                  <a:pt x="740635" y="4309339"/>
                  <a:pt x="745211" y="4306057"/>
                  <a:pt x="748097" y="4302222"/>
                </a:cubicBezTo>
                <a:close/>
                <a:moveTo>
                  <a:pt x="877618" y="4292910"/>
                </a:moveTo>
                <a:lnTo>
                  <a:pt x="877042" y="4294142"/>
                </a:lnTo>
                <a:lnTo>
                  <a:pt x="874993" y="4293934"/>
                </a:lnTo>
                <a:close/>
                <a:moveTo>
                  <a:pt x="714124" y="4291912"/>
                </a:moveTo>
                <a:cubicBezTo>
                  <a:pt x="712415" y="4294155"/>
                  <a:pt x="711810" y="4297240"/>
                  <a:pt x="711205" y="4300324"/>
                </a:cubicBezTo>
                <a:lnTo>
                  <a:pt x="709270" y="4295844"/>
                </a:lnTo>
                <a:lnTo>
                  <a:pt x="709324" y="4295720"/>
                </a:lnTo>
                <a:lnTo>
                  <a:pt x="708907" y="4293213"/>
                </a:lnTo>
                <a:close/>
                <a:moveTo>
                  <a:pt x="875586" y="4291691"/>
                </a:moveTo>
                <a:lnTo>
                  <a:pt x="878095" y="4291887"/>
                </a:lnTo>
                <a:lnTo>
                  <a:pt x="877725" y="4292679"/>
                </a:lnTo>
                <a:close/>
                <a:moveTo>
                  <a:pt x="1061672" y="4280615"/>
                </a:moveTo>
                <a:lnTo>
                  <a:pt x="1062308" y="4280992"/>
                </a:lnTo>
                <a:lnTo>
                  <a:pt x="1061328" y="4281619"/>
                </a:lnTo>
                <a:close/>
                <a:moveTo>
                  <a:pt x="713139" y="4280232"/>
                </a:moveTo>
                <a:cubicBezTo>
                  <a:pt x="711428" y="4282476"/>
                  <a:pt x="711646" y="4284412"/>
                  <a:pt x="711009" y="4287471"/>
                </a:cubicBezTo>
                <a:cubicBezTo>
                  <a:pt x="709938" y="4286655"/>
                  <a:pt x="708867" y="4285839"/>
                  <a:pt x="708013" y="4286961"/>
                </a:cubicBezTo>
                <a:lnTo>
                  <a:pt x="708203" y="4286048"/>
                </a:lnTo>
                <a:lnTo>
                  <a:pt x="710513" y="4281580"/>
                </a:lnTo>
                <a:close/>
                <a:moveTo>
                  <a:pt x="750241" y="4268720"/>
                </a:moveTo>
                <a:cubicBezTo>
                  <a:pt x="751853" y="4267747"/>
                  <a:pt x="754074" y="4267693"/>
                  <a:pt x="757383" y="4270214"/>
                </a:cubicBezTo>
                <a:cubicBezTo>
                  <a:pt x="754894" y="4273480"/>
                  <a:pt x="753364" y="4277778"/>
                  <a:pt x="746746" y="4272737"/>
                </a:cubicBezTo>
                <a:cubicBezTo>
                  <a:pt x="747624" y="4271585"/>
                  <a:pt x="748629" y="4269692"/>
                  <a:pt x="750241" y="4268720"/>
                </a:cubicBezTo>
                <a:close/>
                <a:moveTo>
                  <a:pt x="418793" y="4264791"/>
                </a:moveTo>
                <a:lnTo>
                  <a:pt x="420775" y="4267160"/>
                </a:lnTo>
                <a:lnTo>
                  <a:pt x="420457" y="4269380"/>
                </a:lnTo>
                <a:lnTo>
                  <a:pt x="419926" y="4270582"/>
                </a:lnTo>
                <a:lnTo>
                  <a:pt x="419184" y="4269731"/>
                </a:lnTo>
                <a:close/>
                <a:moveTo>
                  <a:pt x="1261290" y="4263917"/>
                </a:moveTo>
                <a:cubicBezTo>
                  <a:pt x="1263338" y="4264986"/>
                  <a:pt x="1265429" y="4267071"/>
                  <a:pt x="1267498" y="4268648"/>
                </a:cubicBezTo>
                <a:cubicBezTo>
                  <a:pt x="1264654" y="4272382"/>
                  <a:pt x="1259481" y="4268440"/>
                  <a:pt x="1255340" y="4265287"/>
                </a:cubicBezTo>
                <a:cubicBezTo>
                  <a:pt x="1257237" y="4262796"/>
                  <a:pt x="1259243" y="4262849"/>
                  <a:pt x="1261290" y="4263917"/>
                </a:cubicBezTo>
                <a:close/>
                <a:moveTo>
                  <a:pt x="406384" y="4261542"/>
                </a:moveTo>
                <a:lnTo>
                  <a:pt x="408190" y="4261927"/>
                </a:lnTo>
                <a:lnTo>
                  <a:pt x="407928" y="4262530"/>
                </a:lnTo>
                <a:close/>
                <a:moveTo>
                  <a:pt x="426956" y="4260328"/>
                </a:moveTo>
                <a:lnTo>
                  <a:pt x="428537" y="4298170"/>
                </a:lnTo>
                <a:cubicBezTo>
                  <a:pt x="428970" y="4308352"/>
                  <a:pt x="428668" y="4317647"/>
                  <a:pt x="430354" y="4328782"/>
                </a:cubicBezTo>
                <a:cubicBezTo>
                  <a:pt x="429648" y="4334156"/>
                  <a:pt x="434428" y="4345679"/>
                  <a:pt x="425267" y="4346581"/>
                </a:cubicBezTo>
                <a:lnTo>
                  <a:pt x="419354" y="4271881"/>
                </a:lnTo>
                <a:lnTo>
                  <a:pt x="419926" y="4270582"/>
                </a:lnTo>
                <a:lnTo>
                  <a:pt x="420235" y="4270935"/>
                </a:lnTo>
                <a:lnTo>
                  <a:pt x="420457" y="4269380"/>
                </a:lnTo>
                <a:lnTo>
                  <a:pt x="420642" y="4268958"/>
                </a:lnTo>
                <a:close/>
                <a:moveTo>
                  <a:pt x="817647" y="4259206"/>
                </a:moveTo>
                <a:cubicBezTo>
                  <a:pt x="818301" y="4259236"/>
                  <a:pt x="819439" y="4260103"/>
                  <a:pt x="821716" y="4261837"/>
                </a:cubicBezTo>
                <a:cubicBezTo>
                  <a:pt x="819590" y="4262267"/>
                  <a:pt x="818451" y="4261400"/>
                  <a:pt x="816489" y="4261613"/>
                </a:cubicBezTo>
                <a:cubicBezTo>
                  <a:pt x="816826" y="4259991"/>
                  <a:pt x="816995" y="4259180"/>
                  <a:pt x="817647" y="4259206"/>
                </a:cubicBezTo>
                <a:close/>
                <a:moveTo>
                  <a:pt x="882811" y="4253844"/>
                </a:moveTo>
                <a:lnTo>
                  <a:pt x="886194" y="4254936"/>
                </a:lnTo>
                <a:lnTo>
                  <a:pt x="885185" y="4259189"/>
                </a:lnTo>
                <a:lnTo>
                  <a:pt x="886020" y="4259572"/>
                </a:lnTo>
                <a:lnTo>
                  <a:pt x="884985" y="4260030"/>
                </a:lnTo>
                <a:lnTo>
                  <a:pt x="884714" y="4261169"/>
                </a:lnTo>
                <a:cubicBezTo>
                  <a:pt x="883797" y="4263232"/>
                  <a:pt x="882191" y="4264768"/>
                  <a:pt x="879097" y="4264253"/>
                </a:cubicBezTo>
                <a:lnTo>
                  <a:pt x="880005" y="4260914"/>
                </a:lnTo>
                <a:close/>
                <a:moveTo>
                  <a:pt x="414476" y="4249796"/>
                </a:moveTo>
                <a:lnTo>
                  <a:pt x="417414" y="4251645"/>
                </a:lnTo>
                <a:lnTo>
                  <a:pt x="413401" y="4252124"/>
                </a:lnTo>
                <a:close/>
                <a:moveTo>
                  <a:pt x="885764" y="4246404"/>
                </a:moveTo>
                <a:lnTo>
                  <a:pt x="886529" y="4248321"/>
                </a:lnTo>
                <a:lnTo>
                  <a:pt x="884649" y="4249215"/>
                </a:lnTo>
                <a:close/>
                <a:moveTo>
                  <a:pt x="898855" y="4246281"/>
                </a:moveTo>
                <a:lnTo>
                  <a:pt x="898144" y="4248974"/>
                </a:lnTo>
                <a:lnTo>
                  <a:pt x="897070" y="4251274"/>
                </a:lnTo>
                <a:lnTo>
                  <a:pt x="893445" y="4253382"/>
                </a:lnTo>
                <a:cubicBezTo>
                  <a:pt x="894347" y="4252198"/>
                  <a:pt x="895079" y="4249016"/>
                  <a:pt x="894731" y="4246879"/>
                </a:cubicBezTo>
                <a:cubicBezTo>
                  <a:pt x="896882" y="4246649"/>
                  <a:pt x="897953" y="4247464"/>
                  <a:pt x="898855" y="4246281"/>
                </a:cubicBezTo>
                <a:close/>
                <a:moveTo>
                  <a:pt x="751948" y="4245580"/>
                </a:moveTo>
                <a:cubicBezTo>
                  <a:pt x="757296" y="4249654"/>
                  <a:pt x="753879" y="4254140"/>
                  <a:pt x="749034" y="4253994"/>
                </a:cubicBezTo>
                <a:cubicBezTo>
                  <a:pt x="749636" y="4250908"/>
                  <a:pt x="751345" y="4248666"/>
                  <a:pt x="751948" y="4245580"/>
                </a:cubicBezTo>
                <a:close/>
                <a:moveTo>
                  <a:pt x="896657" y="4234513"/>
                </a:moveTo>
                <a:cubicBezTo>
                  <a:pt x="902810" y="4239199"/>
                  <a:pt x="898789" y="4241997"/>
                  <a:pt x="894000" y="4242256"/>
                </a:cubicBezTo>
                <a:cubicBezTo>
                  <a:pt x="895884" y="4239783"/>
                  <a:pt x="895799" y="4237767"/>
                  <a:pt x="896657" y="4234513"/>
                </a:cubicBezTo>
                <a:close/>
                <a:moveTo>
                  <a:pt x="923232" y="4227133"/>
                </a:moveTo>
                <a:lnTo>
                  <a:pt x="921781" y="4231441"/>
                </a:lnTo>
                <a:lnTo>
                  <a:pt x="920203" y="4233122"/>
                </a:lnTo>
                <a:lnTo>
                  <a:pt x="918079" y="4229950"/>
                </a:lnTo>
                <a:lnTo>
                  <a:pt x="919247" y="4227641"/>
                </a:lnTo>
                <a:cubicBezTo>
                  <a:pt x="921239" y="4227387"/>
                  <a:pt x="922378" y="4228255"/>
                  <a:pt x="923232" y="4227133"/>
                </a:cubicBezTo>
                <a:close/>
                <a:moveTo>
                  <a:pt x="921640" y="4218804"/>
                </a:moveTo>
                <a:lnTo>
                  <a:pt x="922012" y="4220585"/>
                </a:lnTo>
                <a:lnTo>
                  <a:pt x="918113" y="4222433"/>
                </a:lnTo>
                <a:lnTo>
                  <a:pt x="918248" y="4222070"/>
                </a:lnTo>
                <a:close/>
                <a:moveTo>
                  <a:pt x="753130" y="4217789"/>
                </a:moveTo>
                <a:cubicBezTo>
                  <a:pt x="753568" y="4221791"/>
                  <a:pt x="753120" y="4226956"/>
                  <a:pt x="754658" y="4231800"/>
                </a:cubicBezTo>
                <a:cubicBezTo>
                  <a:pt x="744502" y="4231403"/>
                  <a:pt x="751362" y="4220111"/>
                  <a:pt x="753130" y="4217789"/>
                </a:cubicBezTo>
                <a:close/>
                <a:moveTo>
                  <a:pt x="849259" y="4217710"/>
                </a:moveTo>
                <a:cubicBezTo>
                  <a:pt x="849914" y="4217737"/>
                  <a:pt x="851053" y="4218604"/>
                  <a:pt x="853330" y="4220337"/>
                </a:cubicBezTo>
                <a:cubicBezTo>
                  <a:pt x="851279" y="4220668"/>
                  <a:pt x="850140" y="4219801"/>
                  <a:pt x="848091" y="4220130"/>
                </a:cubicBezTo>
                <a:cubicBezTo>
                  <a:pt x="848433" y="4218500"/>
                  <a:pt x="848605" y="4217684"/>
                  <a:pt x="849259" y="4217710"/>
                </a:cubicBezTo>
                <a:close/>
                <a:moveTo>
                  <a:pt x="897852" y="4213658"/>
                </a:moveTo>
                <a:lnTo>
                  <a:pt x="900020" y="4214004"/>
                </a:lnTo>
                <a:cubicBezTo>
                  <a:pt x="899119" y="4215187"/>
                  <a:pt x="899923" y="4223284"/>
                  <a:pt x="896615" y="4220763"/>
                </a:cubicBezTo>
                <a:lnTo>
                  <a:pt x="896055" y="4219737"/>
                </a:lnTo>
                <a:close/>
                <a:moveTo>
                  <a:pt x="899181" y="4209162"/>
                </a:moveTo>
                <a:lnTo>
                  <a:pt x="900187" y="4209806"/>
                </a:lnTo>
                <a:lnTo>
                  <a:pt x="898995" y="4209789"/>
                </a:lnTo>
                <a:close/>
                <a:moveTo>
                  <a:pt x="1222601" y="4206518"/>
                </a:moveTo>
                <a:cubicBezTo>
                  <a:pt x="1220312" y="4211759"/>
                  <a:pt x="1218956" y="4218011"/>
                  <a:pt x="1217600" y="4224264"/>
                </a:cubicBezTo>
                <a:cubicBezTo>
                  <a:pt x="1215533" y="4218592"/>
                  <a:pt x="1213949" y="4211237"/>
                  <a:pt x="1217360" y="4208070"/>
                </a:cubicBezTo>
                <a:cubicBezTo>
                  <a:pt x="1218497" y="4207016"/>
                  <a:pt x="1220188" y="4206425"/>
                  <a:pt x="1222601" y="4206518"/>
                </a:cubicBezTo>
                <a:close/>
                <a:moveTo>
                  <a:pt x="420262" y="4203863"/>
                </a:moveTo>
                <a:cubicBezTo>
                  <a:pt x="424999" y="4208488"/>
                  <a:pt x="425476" y="4226215"/>
                  <a:pt x="425660" y="4229312"/>
                </a:cubicBezTo>
                <a:lnTo>
                  <a:pt x="426587" y="4251514"/>
                </a:lnTo>
                <a:lnTo>
                  <a:pt x="425476" y="4252906"/>
                </a:lnTo>
                <a:cubicBezTo>
                  <a:pt x="423504" y="4253265"/>
                  <a:pt x="420906" y="4252215"/>
                  <a:pt x="418465" y="4251519"/>
                </a:cubicBezTo>
                <a:lnTo>
                  <a:pt x="417469" y="4251638"/>
                </a:lnTo>
                <a:lnTo>
                  <a:pt x="412971" y="4239803"/>
                </a:lnTo>
                <a:lnTo>
                  <a:pt x="411018" y="4231082"/>
                </a:lnTo>
                <a:lnTo>
                  <a:pt x="420295" y="4235656"/>
                </a:lnTo>
                <a:cubicBezTo>
                  <a:pt x="417928" y="4229886"/>
                  <a:pt x="415560" y="4224117"/>
                  <a:pt x="419495" y="4221168"/>
                </a:cubicBezTo>
                <a:cubicBezTo>
                  <a:pt x="423433" y="4218221"/>
                  <a:pt x="423090" y="4212012"/>
                  <a:pt x="415830" y="4210446"/>
                </a:cubicBezTo>
                <a:lnTo>
                  <a:pt x="411264" y="4210418"/>
                </a:lnTo>
                <a:lnTo>
                  <a:pt x="413957" y="4204632"/>
                </a:lnTo>
                <a:cubicBezTo>
                  <a:pt x="416630" y="4202235"/>
                  <a:pt x="418683" y="4202322"/>
                  <a:pt x="420262" y="4203863"/>
                </a:cubicBezTo>
                <a:close/>
                <a:moveTo>
                  <a:pt x="755482" y="4203184"/>
                </a:moveTo>
                <a:cubicBezTo>
                  <a:pt x="754828" y="4206330"/>
                  <a:pt x="754175" y="4209476"/>
                  <a:pt x="752567" y="4211588"/>
                </a:cubicBezTo>
                <a:cubicBezTo>
                  <a:pt x="749808" y="4209487"/>
                  <a:pt x="748939" y="4206624"/>
                  <a:pt x="749559" y="4204668"/>
                </a:cubicBezTo>
                <a:cubicBezTo>
                  <a:pt x="750178" y="4202710"/>
                  <a:pt x="752286" y="4201659"/>
                  <a:pt x="755482" y="4203184"/>
                </a:cubicBezTo>
                <a:close/>
                <a:moveTo>
                  <a:pt x="1218658" y="4200125"/>
                </a:moveTo>
                <a:cubicBezTo>
                  <a:pt x="1219200" y="4200301"/>
                  <a:pt x="1220110" y="4201466"/>
                  <a:pt x="1221931" y="4203799"/>
                </a:cubicBezTo>
                <a:cubicBezTo>
                  <a:pt x="1220792" y="4202931"/>
                  <a:pt x="1218552" y="4203119"/>
                  <a:pt x="1217603" y="4202396"/>
                </a:cubicBezTo>
                <a:cubicBezTo>
                  <a:pt x="1217947" y="4200764"/>
                  <a:pt x="1218117" y="4199949"/>
                  <a:pt x="1218658" y="4200125"/>
                </a:cubicBezTo>
                <a:close/>
                <a:moveTo>
                  <a:pt x="806730" y="4199867"/>
                </a:moveTo>
                <a:cubicBezTo>
                  <a:pt x="806049" y="4203050"/>
                  <a:pt x="806259" y="4205062"/>
                  <a:pt x="804474" y="4207404"/>
                </a:cubicBezTo>
                <a:lnTo>
                  <a:pt x="802687" y="4203942"/>
                </a:lnTo>
                <a:lnTo>
                  <a:pt x="803894" y="4200402"/>
                </a:lnTo>
                <a:close/>
                <a:moveTo>
                  <a:pt x="932322" y="4195274"/>
                </a:moveTo>
                <a:lnTo>
                  <a:pt x="933543" y="4196885"/>
                </a:lnTo>
                <a:lnTo>
                  <a:pt x="930510" y="4208014"/>
                </a:lnTo>
                <a:lnTo>
                  <a:pt x="930277" y="4209298"/>
                </a:lnTo>
                <a:lnTo>
                  <a:pt x="929189" y="4210543"/>
                </a:lnTo>
                <a:cubicBezTo>
                  <a:pt x="920586" y="4203989"/>
                  <a:pt x="929485" y="4198998"/>
                  <a:pt x="932322" y="4195274"/>
                </a:cubicBezTo>
                <a:close/>
                <a:moveTo>
                  <a:pt x="755141" y="4191993"/>
                </a:moveTo>
                <a:cubicBezTo>
                  <a:pt x="754570" y="4195104"/>
                  <a:pt x="754853" y="4197092"/>
                  <a:pt x="753144" y="4199336"/>
                </a:cubicBezTo>
                <a:cubicBezTo>
                  <a:pt x="753144" y="4199336"/>
                  <a:pt x="751153" y="4199590"/>
                  <a:pt x="750015" y="4198722"/>
                </a:cubicBezTo>
                <a:cubicBezTo>
                  <a:pt x="750299" y="4197166"/>
                  <a:pt x="750584" y="4195612"/>
                  <a:pt x="751295" y="4194383"/>
                </a:cubicBezTo>
                <a:cubicBezTo>
                  <a:pt x="752009" y="4193153"/>
                  <a:pt x="753147" y="4192247"/>
                  <a:pt x="755141" y="4191993"/>
                </a:cubicBezTo>
                <a:close/>
                <a:moveTo>
                  <a:pt x="1141201" y="4191393"/>
                </a:moveTo>
                <a:cubicBezTo>
                  <a:pt x="1142878" y="4190049"/>
                  <a:pt x="1144900" y="4189683"/>
                  <a:pt x="1147658" y="4191783"/>
                </a:cubicBezTo>
                <a:cubicBezTo>
                  <a:pt x="1144900" y="4195402"/>
                  <a:pt x="1143430" y="4201909"/>
                  <a:pt x="1136812" y="4196867"/>
                </a:cubicBezTo>
                <a:cubicBezTo>
                  <a:pt x="1138190" y="4195058"/>
                  <a:pt x="1139523" y="4192737"/>
                  <a:pt x="1141201" y="4191393"/>
                </a:cubicBezTo>
                <a:close/>
                <a:moveTo>
                  <a:pt x="752502" y="4184029"/>
                </a:moveTo>
                <a:lnTo>
                  <a:pt x="752885" y="4185903"/>
                </a:lnTo>
                <a:lnTo>
                  <a:pt x="751092" y="4187447"/>
                </a:lnTo>
                <a:close/>
                <a:moveTo>
                  <a:pt x="755706" y="4181480"/>
                </a:moveTo>
                <a:lnTo>
                  <a:pt x="757440" y="4182166"/>
                </a:lnTo>
                <a:lnTo>
                  <a:pt x="756432" y="4181768"/>
                </a:lnTo>
                <a:close/>
                <a:moveTo>
                  <a:pt x="755040" y="4181215"/>
                </a:moveTo>
                <a:lnTo>
                  <a:pt x="755706" y="4181480"/>
                </a:lnTo>
                <a:lnTo>
                  <a:pt x="755524" y="4181408"/>
                </a:lnTo>
                <a:cubicBezTo>
                  <a:pt x="754878" y="4181151"/>
                  <a:pt x="754555" y="4181024"/>
                  <a:pt x="755040" y="4181215"/>
                </a:cubicBezTo>
                <a:close/>
                <a:moveTo>
                  <a:pt x="560611" y="4178294"/>
                </a:moveTo>
                <a:cubicBezTo>
                  <a:pt x="562212" y="4177521"/>
                  <a:pt x="564135" y="4177656"/>
                  <a:pt x="566699" y="4179609"/>
                </a:cubicBezTo>
                <a:cubicBezTo>
                  <a:pt x="564991" y="4181851"/>
                  <a:pt x="562598" y="4187119"/>
                  <a:pt x="556445" y="4182432"/>
                </a:cubicBezTo>
                <a:cubicBezTo>
                  <a:pt x="557727" y="4180750"/>
                  <a:pt x="559009" y="4179068"/>
                  <a:pt x="560611" y="4178294"/>
                </a:cubicBezTo>
                <a:close/>
                <a:moveTo>
                  <a:pt x="722295" y="4177166"/>
                </a:moveTo>
                <a:lnTo>
                  <a:pt x="722169" y="4177473"/>
                </a:lnTo>
                <a:lnTo>
                  <a:pt x="716866" y="4190054"/>
                </a:lnTo>
                <a:lnTo>
                  <a:pt x="716945" y="4188809"/>
                </a:lnTo>
                <a:cubicBezTo>
                  <a:pt x="717283" y="4184242"/>
                  <a:pt x="718084" y="4179686"/>
                  <a:pt x="720457" y="4177395"/>
                </a:cubicBezTo>
                <a:close/>
                <a:moveTo>
                  <a:pt x="423226" y="4175055"/>
                </a:moveTo>
                <a:lnTo>
                  <a:pt x="426992" y="4175759"/>
                </a:lnTo>
                <a:lnTo>
                  <a:pt x="423952" y="4180404"/>
                </a:lnTo>
                <a:lnTo>
                  <a:pt x="419552" y="4179306"/>
                </a:lnTo>
                <a:cubicBezTo>
                  <a:pt x="420479" y="4178089"/>
                  <a:pt x="421554" y="4176105"/>
                  <a:pt x="423226" y="4175055"/>
                </a:cubicBezTo>
                <a:close/>
                <a:moveTo>
                  <a:pt x="940741" y="4173169"/>
                </a:moveTo>
                <a:lnTo>
                  <a:pt x="938616" y="4180156"/>
                </a:lnTo>
                <a:lnTo>
                  <a:pt x="937744" y="4178398"/>
                </a:lnTo>
                <a:close/>
                <a:moveTo>
                  <a:pt x="757932" y="4170862"/>
                </a:moveTo>
                <a:lnTo>
                  <a:pt x="757996" y="4170930"/>
                </a:lnTo>
                <a:cubicBezTo>
                  <a:pt x="759070" y="4171748"/>
                  <a:pt x="760862" y="4171253"/>
                  <a:pt x="761937" y="4172072"/>
                </a:cubicBezTo>
                <a:cubicBezTo>
                  <a:pt x="764266" y="4175706"/>
                  <a:pt x="766596" y="4179340"/>
                  <a:pt x="770894" y="4182616"/>
                </a:cubicBezTo>
                <a:cubicBezTo>
                  <a:pt x="766952" y="4183333"/>
                  <a:pt x="764084" y="4184867"/>
                  <a:pt x="759244" y="4186761"/>
                </a:cubicBezTo>
                <a:cubicBezTo>
                  <a:pt x="759602" y="4185174"/>
                  <a:pt x="759021" y="4183800"/>
                  <a:pt x="757945" y="4182517"/>
                </a:cubicBezTo>
                <a:lnTo>
                  <a:pt x="757629" y="4182242"/>
                </a:lnTo>
                <a:lnTo>
                  <a:pt x="754717" y="4179704"/>
                </a:lnTo>
                <a:lnTo>
                  <a:pt x="755664" y="4179459"/>
                </a:lnTo>
                <a:cubicBezTo>
                  <a:pt x="758712" y="4179924"/>
                  <a:pt x="761044" y="4183558"/>
                  <a:pt x="764988" y="4184703"/>
                </a:cubicBezTo>
                <a:lnTo>
                  <a:pt x="756717" y="4173808"/>
                </a:lnTo>
                <a:close/>
                <a:moveTo>
                  <a:pt x="492254" y="4163412"/>
                </a:moveTo>
                <a:cubicBezTo>
                  <a:pt x="492921" y="4163425"/>
                  <a:pt x="494058" y="4164291"/>
                  <a:pt x="496336" y="4166025"/>
                </a:cubicBezTo>
                <a:cubicBezTo>
                  <a:pt x="494154" y="4166527"/>
                  <a:pt x="493016" y="4165660"/>
                  <a:pt x="491009" y="4165933"/>
                </a:cubicBezTo>
                <a:cubicBezTo>
                  <a:pt x="491395" y="4164245"/>
                  <a:pt x="491589" y="4163400"/>
                  <a:pt x="492254" y="4163412"/>
                </a:cubicBezTo>
                <a:close/>
                <a:moveTo>
                  <a:pt x="382694" y="4163083"/>
                </a:moveTo>
                <a:lnTo>
                  <a:pt x="383610" y="4165080"/>
                </a:lnTo>
                <a:lnTo>
                  <a:pt x="380819" y="4170673"/>
                </a:lnTo>
                <a:close/>
                <a:moveTo>
                  <a:pt x="679897" y="4160523"/>
                </a:moveTo>
                <a:cubicBezTo>
                  <a:pt x="681349" y="4159414"/>
                  <a:pt x="683230" y="4159073"/>
                  <a:pt x="685793" y="4161027"/>
                </a:cubicBezTo>
                <a:cubicBezTo>
                  <a:pt x="684939" y="4162149"/>
                  <a:pt x="683914" y="4164026"/>
                  <a:pt x="682461" y="4165136"/>
                </a:cubicBezTo>
                <a:lnTo>
                  <a:pt x="677284" y="4164693"/>
                </a:lnTo>
                <a:lnTo>
                  <a:pt x="678094" y="4162746"/>
                </a:lnTo>
                <a:close/>
                <a:moveTo>
                  <a:pt x="558062" y="4155872"/>
                </a:moveTo>
                <a:cubicBezTo>
                  <a:pt x="560100" y="4155484"/>
                  <a:pt x="561205" y="4156323"/>
                  <a:pt x="562307" y="4157164"/>
                </a:cubicBezTo>
                <a:cubicBezTo>
                  <a:pt x="561539" y="4160462"/>
                  <a:pt x="561102" y="4167898"/>
                  <a:pt x="554817" y="4166995"/>
                </a:cubicBezTo>
                <a:cubicBezTo>
                  <a:pt x="555587" y="4163697"/>
                  <a:pt x="556357" y="4160399"/>
                  <a:pt x="558062" y="4155872"/>
                </a:cubicBezTo>
                <a:close/>
                <a:moveTo>
                  <a:pt x="805408" y="4153662"/>
                </a:moveTo>
                <a:lnTo>
                  <a:pt x="809802" y="4154562"/>
                </a:lnTo>
                <a:lnTo>
                  <a:pt x="808231" y="4158950"/>
                </a:lnTo>
                <a:lnTo>
                  <a:pt x="801928" y="4157658"/>
                </a:lnTo>
                <a:cubicBezTo>
                  <a:pt x="802783" y="4156537"/>
                  <a:pt x="803789" y="4154644"/>
                  <a:pt x="805408" y="4153662"/>
                </a:cubicBezTo>
                <a:close/>
                <a:moveTo>
                  <a:pt x="765158" y="4153414"/>
                </a:moveTo>
                <a:lnTo>
                  <a:pt x="764713" y="4162250"/>
                </a:lnTo>
                <a:lnTo>
                  <a:pt x="759518" y="4167018"/>
                </a:lnTo>
                <a:lnTo>
                  <a:pt x="762283" y="4160312"/>
                </a:lnTo>
                <a:close/>
                <a:moveTo>
                  <a:pt x="425583" y="4151059"/>
                </a:moveTo>
                <a:cubicBezTo>
                  <a:pt x="430931" y="4155133"/>
                  <a:pt x="427325" y="4159868"/>
                  <a:pt x="422388" y="4159846"/>
                </a:cubicBezTo>
                <a:cubicBezTo>
                  <a:pt x="423083" y="4156637"/>
                  <a:pt x="424886" y="4154269"/>
                  <a:pt x="425583" y="4151059"/>
                </a:cubicBezTo>
                <a:close/>
                <a:moveTo>
                  <a:pt x="1285338" y="4150473"/>
                </a:moveTo>
                <a:cubicBezTo>
                  <a:pt x="1283644" y="4154907"/>
                  <a:pt x="1286497" y="4166625"/>
                  <a:pt x="1276426" y="4166592"/>
                </a:cubicBezTo>
                <a:cubicBezTo>
                  <a:pt x="1278122" y="4162156"/>
                  <a:pt x="1280883" y="4158532"/>
                  <a:pt x="1282579" y="4154096"/>
                </a:cubicBezTo>
                <a:cubicBezTo>
                  <a:pt x="1283499" y="4152888"/>
                  <a:pt x="1284420" y="4151680"/>
                  <a:pt x="1285338" y="4150473"/>
                </a:cubicBezTo>
                <a:close/>
                <a:moveTo>
                  <a:pt x="560608" y="4144332"/>
                </a:moveTo>
                <a:cubicBezTo>
                  <a:pt x="565962" y="4148411"/>
                  <a:pt x="562255" y="4153278"/>
                  <a:pt x="557343" y="4153062"/>
                </a:cubicBezTo>
                <a:cubicBezTo>
                  <a:pt x="557970" y="4150016"/>
                  <a:pt x="559823" y="4147582"/>
                  <a:pt x="560608" y="4144332"/>
                </a:cubicBezTo>
                <a:close/>
                <a:moveTo>
                  <a:pt x="879143" y="4143585"/>
                </a:moveTo>
                <a:cubicBezTo>
                  <a:pt x="880617" y="4142713"/>
                  <a:pt x="882539" y="4142849"/>
                  <a:pt x="885616" y="4145192"/>
                </a:cubicBezTo>
                <a:cubicBezTo>
                  <a:pt x="883907" y="4147436"/>
                  <a:pt x="880489" y="4151922"/>
                  <a:pt x="875362" y="4148016"/>
                </a:cubicBezTo>
                <a:cubicBezTo>
                  <a:pt x="876644" y="4146333"/>
                  <a:pt x="877669" y="4144456"/>
                  <a:pt x="879143" y="4143585"/>
                </a:cubicBezTo>
                <a:close/>
                <a:moveTo>
                  <a:pt x="1138054" y="4142112"/>
                </a:moveTo>
                <a:cubicBezTo>
                  <a:pt x="1141320" y="4144601"/>
                  <a:pt x="1144585" y="4147089"/>
                  <a:pt x="1148940" y="4150405"/>
                </a:cubicBezTo>
                <a:cubicBezTo>
                  <a:pt x="1145940" y="4149827"/>
                  <a:pt x="1141028" y="4149501"/>
                  <a:pt x="1139252" y="4149572"/>
                </a:cubicBezTo>
                <a:cubicBezTo>
                  <a:pt x="1138851" y="4147843"/>
                  <a:pt x="1138320" y="4144023"/>
                  <a:pt x="1138054" y="4142112"/>
                </a:cubicBezTo>
                <a:close/>
                <a:moveTo>
                  <a:pt x="951437" y="4138948"/>
                </a:moveTo>
                <a:lnTo>
                  <a:pt x="949296" y="4145693"/>
                </a:lnTo>
                <a:lnTo>
                  <a:pt x="947368" y="4144290"/>
                </a:lnTo>
                <a:close/>
                <a:moveTo>
                  <a:pt x="863412" y="4124888"/>
                </a:moveTo>
                <a:cubicBezTo>
                  <a:pt x="863777" y="4124930"/>
                  <a:pt x="864299" y="4125799"/>
                  <a:pt x="865340" y="4127540"/>
                </a:cubicBezTo>
                <a:cubicBezTo>
                  <a:pt x="864341" y="4126780"/>
                  <a:pt x="864341" y="4126780"/>
                  <a:pt x="862430" y="4127216"/>
                </a:cubicBezTo>
                <a:cubicBezTo>
                  <a:pt x="862842" y="4125637"/>
                  <a:pt x="863050" y="4124847"/>
                  <a:pt x="863412" y="4124888"/>
                </a:cubicBezTo>
                <a:close/>
                <a:moveTo>
                  <a:pt x="427620" y="4123337"/>
                </a:moveTo>
                <a:lnTo>
                  <a:pt x="428717" y="4136725"/>
                </a:lnTo>
                <a:lnTo>
                  <a:pt x="426102" y="4135652"/>
                </a:lnTo>
                <a:lnTo>
                  <a:pt x="425688" y="4135338"/>
                </a:lnTo>
                <a:lnTo>
                  <a:pt x="425472" y="4135394"/>
                </a:lnTo>
                <a:lnTo>
                  <a:pt x="423901" y="4134751"/>
                </a:lnTo>
                <a:lnTo>
                  <a:pt x="423656" y="4131748"/>
                </a:lnTo>
                <a:lnTo>
                  <a:pt x="426580" y="4125959"/>
                </a:lnTo>
                <a:close/>
                <a:moveTo>
                  <a:pt x="1083900" y="4122720"/>
                </a:moveTo>
                <a:cubicBezTo>
                  <a:pt x="1082212" y="4149341"/>
                  <a:pt x="1084772" y="4178889"/>
                  <a:pt x="1069527" y="4198903"/>
                </a:cubicBezTo>
                <a:cubicBezTo>
                  <a:pt x="1073154" y="4181200"/>
                  <a:pt x="1076625" y="4165551"/>
                  <a:pt x="1075968" y="4146445"/>
                </a:cubicBezTo>
                <a:cubicBezTo>
                  <a:pt x="1076381" y="4142573"/>
                  <a:pt x="1074815" y="4128822"/>
                  <a:pt x="1078372" y="4123945"/>
                </a:cubicBezTo>
                <a:cubicBezTo>
                  <a:pt x="1079558" y="4122318"/>
                  <a:pt x="1081313" y="4121680"/>
                  <a:pt x="1083900" y="4122720"/>
                </a:cubicBezTo>
                <a:close/>
                <a:moveTo>
                  <a:pt x="1145018" y="4122713"/>
                </a:moveTo>
                <a:cubicBezTo>
                  <a:pt x="1146637" y="4121731"/>
                  <a:pt x="1148870" y="4121659"/>
                  <a:pt x="1152179" y="4124180"/>
                </a:cubicBezTo>
                <a:cubicBezTo>
                  <a:pt x="1149616" y="4127545"/>
                  <a:pt x="1148156" y="4131751"/>
                  <a:pt x="1141538" y="4126709"/>
                </a:cubicBezTo>
                <a:cubicBezTo>
                  <a:pt x="1142393" y="4125587"/>
                  <a:pt x="1143398" y="4123696"/>
                  <a:pt x="1145018" y="4122713"/>
                </a:cubicBezTo>
                <a:close/>
                <a:moveTo>
                  <a:pt x="561944" y="4120724"/>
                </a:moveTo>
                <a:cubicBezTo>
                  <a:pt x="563566" y="4119621"/>
                  <a:pt x="565729" y="4119398"/>
                  <a:pt x="568793" y="4121732"/>
                </a:cubicBezTo>
                <a:lnTo>
                  <a:pt x="565554" y="4125010"/>
                </a:lnTo>
                <a:lnTo>
                  <a:pt x="567975" y="4125928"/>
                </a:lnTo>
                <a:cubicBezTo>
                  <a:pt x="567097" y="4127081"/>
                  <a:pt x="566207" y="4127694"/>
                  <a:pt x="565001" y="4127610"/>
                </a:cubicBezTo>
                <a:lnTo>
                  <a:pt x="560783" y="4125449"/>
                </a:lnTo>
                <a:lnTo>
                  <a:pt x="558339" y="4124992"/>
                </a:lnTo>
                <a:cubicBezTo>
                  <a:pt x="559240" y="4123808"/>
                  <a:pt x="560321" y="4121826"/>
                  <a:pt x="561944" y="4120724"/>
                </a:cubicBezTo>
                <a:close/>
                <a:moveTo>
                  <a:pt x="525615" y="4119619"/>
                </a:moveTo>
                <a:cubicBezTo>
                  <a:pt x="526282" y="4119629"/>
                  <a:pt x="527420" y="4120496"/>
                  <a:pt x="529697" y="4122230"/>
                </a:cubicBezTo>
                <a:cubicBezTo>
                  <a:pt x="527597" y="4122626"/>
                  <a:pt x="526458" y="4121759"/>
                  <a:pt x="524357" y="4122157"/>
                </a:cubicBezTo>
                <a:cubicBezTo>
                  <a:pt x="524750" y="4120459"/>
                  <a:pt x="524947" y="4119610"/>
                  <a:pt x="525615" y="4119619"/>
                </a:cubicBezTo>
                <a:close/>
                <a:moveTo>
                  <a:pt x="1155556" y="4108879"/>
                </a:moveTo>
                <a:cubicBezTo>
                  <a:pt x="1157175" y="4107897"/>
                  <a:pt x="1159408" y="4107826"/>
                  <a:pt x="1162717" y="4110347"/>
                </a:cubicBezTo>
                <a:cubicBezTo>
                  <a:pt x="1160154" y="4113712"/>
                  <a:pt x="1158695" y="4117917"/>
                  <a:pt x="1152077" y="4112876"/>
                </a:cubicBezTo>
                <a:cubicBezTo>
                  <a:pt x="1152931" y="4111754"/>
                  <a:pt x="1153936" y="4109861"/>
                  <a:pt x="1155556" y="4108879"/>
                </a:cubicBezTo>
                <a:close/>
                <a:moveTo>
                  <a:pt x="1074570" y="4108415"/>
                </a:moveTo>
                <a:lnTo>
                  <a:pt x="1083599" y="4111561"/>
                </a:lnTo>
                <a:cubicBezTo>
                  <a:pt x="1083057" y="4115551"/>
                  <a:pt x="1080504" y="4116262"/>
                  <a:pt x="1077162" y="4115272"/>
                </a:cubicBezTo>
                <a:lnTo>
                  <a:pt x="1072665" y="4112657"/>
                </a:lnTo>
                <a:close/>
                <a:moveTo>
                  <a:pt x="482696" y="4102286"/>
                </a:moveTo>
                <a:cubicBezTo>
                  <a:pt x="481917" y="4105599"/>
                  <a:pt x="482078" y="4107674"/>
                  <a:pt x="480194" y="4110147"/>
                </a:cubicBezTo>
                <a:cubicBezTo>
                  <a:pt x="477437" y="4108046"/>
                  <a:pt x="476448" y="4105339"/>
                  <a:pt x="476956" y="4103531"/>
                </a:cubicBezTo>
                <a:cubicBezTo>
                  <a:pt x="477464" y="4101719"/>
                  <a:pt x="479469" y="4100803"/>
                  <a:pt x="482696" y="4102286"/>
                </a:cubicBezTo>
                <a:close/>
                <a:moveTo>
                  <a:pt x="1003807" y="4098598"/>
                </a:moveTo>
                <a:lnTo>
                  <a:pt x="1004079" y="4100851"/>
                </a:lnTo>
                <a:lnTo>
                  <a:pt x="999263" y="4112881"/>
                </a:lnTo>
                <a:lnTo>
                  <a:pt x="996051" y="4108781"/>
                </a:lnTo>
                <a:cubicBezTo>
                  <a:pt x="998539" y="4105515"/>
                  <a:pt x="1001172" y="4102056"/>
                  <a:pt x="1003807" y="4098598"/>
                </a:cubicBezTo>
                <a:close/>
                <a:moveTo>
                  <a:pt x="906838" y="4098083"/>
                </a:moveTo>
                <a:cubicBezTo>
                  <a:pt x="904363" y="4103567"/>
                  <a:pt x="902813" y="4110073"/>
                  <a:pt x="901261" y="4116583"/>
                </a:cubicBezTo>
                <a:cubicBezTo>
                  <a:pt x="899305" y="4110767"/>
                  <a:pt x="897885" y="4103197"/>
                  <a:pt x="901448" y="4099828"/>
                </a:cubicBezTo>
                <a:cubicBezTo>
                  <a:pt x="902636" y="4098706"/>
                  <a:pt x="904378" y="4098050"/>
                  <a:pt x="906838" y="4098083"/>
                </a:cubicBezTo>
                <a:close/>
                <a:moveTo>
                  <a:pt x="1080923" y="4097354"/>
                </a:moveTo>
                <a:cubicBezTo>
                  <a:pt x="1083350" y="4096854"/>
                  <a:pt x="1086056" y="4097038"/>
                  <a:pt x="1089130" y="4099379"/>
                </a:cubicBezTo>
                <a:cubicBezTo>
                  <a:pt x="1087319" y="4101757"/>
                  <a:pt x="1084602" y="4105323"/>
                  <a:pt x="1082943" y="4107501"/>
                </a:cubicBezTo>
                <a:lnTo>
                  <a:pt x="1077351" y="4102221"/>
                </a:lnTo>
                <a:lnTo>
                  <a:pt x="1079308" y="4097863"/>
                </a:lnTo>
                <a:close/>
                <a:moveTo>
                  <a:pt x="478719" y="4095429"/>
                </a:moveTo>
                <a:cubicBezTo>
                  <a:pt x="479221" y="4095315"/>
                  <a:pt x="479969" y="4095883"/>
                  <a:pt x="481462" y="4097021"/>
                </a:cubicBezTo>
                <a:cubicBezTo>
                  <a:pt x="479445" y="4097481"/>
                  <a:pt x="479445" y="4097481"/>
                  <a:pt x="477428" y="4097942"/>
                </a:cubicBezTo>
                <a:cubicBezTo>
                  <a:pt x="477953" y="4096344"/>
                  <a:pt x="478214" y="4095544"/>
                  <a:pt x="478719" y="4095429"/>
                </a:cubicBezTo>
                <a:close/>
                <a:moveTo>
                  <a:pt x="1196691" y="4094473"/>
                </a:moveTo>
                <a:cubicBezTo>
                  <a:pt x="1198729" y="4095534"/>
                  <a:pt x="1200820" y="4097617"/>
                  <a:pt x="1202928" y="4099224"/>
                </a:cubicBezTo>
                <a:cubicBezTo>
                  <a:pt x="1200083" y="4102960"/>
                  <a:pt x="1193934" y="4098276"/>
                  <a:pt x="1190772" y="4095867"/>
                </a:cubicBezTo>
                <a:cubicBezTo>
                  <a:pt x="1192669" y="4093377"/>
                  <a:pt x="1194654" y="4093412"/>
                  <a:pt x="1196691" y="4094473"/>
                </a:cubicBezTo>
                <a:close/>
                <a:moveTo>
                  <a:pt x="1296768" y="4093557"/>
                </a:moveTo>
                <a:cubicBezTo>
                  <a:pt x="1298400" y="4092560"/>
                  <a:pt x="1301207" y="4092878"/>
                  <a:pt x="1304517" y="4095399"/>
                </a:cubicBezTo>
                <a:lnTo>
                  <a:pt x="1296453" y="4099419"/>
                </a:lnTo>
                <a:lnTo>
                  <a:pt x="1296457" y="4099431"/>
                </a:lnTo>
                <a:lnTo>
                  <a:pt x="1296443" y="4099424"/>
                </a:lnTo>
                <a:lnTo>
                  <a:pt x="1296085" y="4099602"/>
                </a:lnTo>
                <a:lnTo>
                  <a:pt x="1295994" y="4099183"/>
                </a:lnTo>
                <a:lnTo>
                  <a:pt x="1293450" y="4097823"/>
                </a:lnTo>
                <a:cubicBezTo>
                  <a:pt x="1292537" y="4097355"/>
                  <a:pt x="1291734" y="4096743"/>
                  <a:pt x="1291101" y="4095352"/>
                </a:cubicBezTo>
                <a:lnTo>
                  <a:pt x="1295460" y="4095653"/>
                </a:lnTo>
                <a:close/>
                <a:moveTo>
                  <a:pt x="937800" y="4093405"/>
                </a:moveTo>
                <a:cubicBezTo>
                  <a:pt x="937194" y="4096487"/>
                  <a:pt x="935487" y="4098730"/>
                  <a:pt x="934880" y="4101814"/>
                </a:cubicBezTo>
                <a:lnTo>
                  <a:pt x="932654" y="4096581"/>
                </a:lnTo>
                <a:lnTo>
                  <a:pt x="933252" y="4094592"/>
                </a:lnTo>
                <a:close/>
                <a:moveTo>
                  <a:pt x="902986" y="4091570"/>
                </a:moveTo>
                <a:cubicBezTo>
                  <a:pt x="903532" y="4091737"/>
                  <a:pt x="904430" y="4092919"/>
                  <a:pt x="906226" y="4095286"/>
                </a:cubicBezTo>
                <a:cubicBezTo>
                  <a:pt x="905088" y="4094418"/>
                  <a:pt x="902798" y="4094670"/>
                  <a:pt x="901848" y="4093948"/>
                </a:cubicBezTo>
                <a:cubicBezTo>
                  <a:pt x="902242" y="4092251"/>
                  <a:pt x="902439" y="4091403"/>
                  <a:pt x="902986" y="4091570"/>
                </a:cubicBezTo>
                <a:close/>
                <a:moveTo>
                  <a:pt x="892569" y="4088641"/>
                </a:moveTo>
                <a:cubicBezTo>
                  <a:pt x="894674" y="4088778"/>
                  <a:pt x="897230" y="4089823"/>
                  <a:pt x="900207" y="4092090"/>
                </a:cubicBezTo>
                <a:cubicBezTo>
                  <a:pt x="898790" y="4098341"/>
                  <a:pt x="895432" y="4104945"/>
                  <a:pt x="893132" y="4112356"/>
                </a:cubicBezTo>
                <a:cubicBezTo>
                  <a:pt x="885193" y="4106309"/>
                  <a:pt x="883740" y="4095180"/>
                  <a:pt x="887642" y="4090638"/>
                </a:cubicBezTo>
                <a:cubicBezTo>
                  <a:pt x="888812" y="4089274"/>
                  <a:pt x="890466" y="4088503"/>
                  <a:pt x="892569" y="4088641"/>
                </a:cubicBezTo>
                <a:close/>
                <a:moveTo>
                  <a:pt x="232155" y="4086520"/>
                </a:moveTo>
                <a:cubicBezTo>
                  <a:pt x="233810" y="4085677"/>
                  <a:pt x="235768" y="4085766"/>
                  <a:pt x="238331" y="4087719"/>
                </a:cubicBezTo>
                <a:cubicBezTo>
                  <a:pt x="236528" y="4090086"/>
                  <a:pt x="233948" y="4095601"/>
                  <a:pt x="227795" y="4090914"/>
                </a:cubicBezTo>
                <a:cubicBezTo>
                  <a:pt x="229147" y="4089138"/>
                  <a:pt x="230500" y="4087363"/>
                  <a:pt x="232155" y="4086520"/>
                </a:cubicBezTo>
                <a:close/>
                <a:moveTo>
                  <a:pt x="443938" y="4082185"/>
                </a:moveTo>
                <a:lnTo>
                  <a:pt x="446594" y="4085386"/>
                </a:lnTo>
                <a:lnTo>
                  <a:pt x="441964" y="4087162"/>
                </a:lnTo>
                <a:close/>
                <a:moveTo>
                  <a:pt x="402614" y="4080211"/>
                </a:moveTo>
                <a:cubicBezTo>
                  <a:pt x="398114" y="4088319"/>
                  <a:pt x="393768" y="4096222"/>
                  <a:pt x="390328" y="4105137"/>
                </a:cubicBezTo>
                <a:lnTo>
                  <a:pt x="390880" y="4098923"/>
                </a:lnTo>
                <a:lnTo>
                  <a:pt x="392753" y="4094507"/>
                </a:lnTo>
                <a:lnTo>
                  <a:pt x="391173" y="4095614"/>
                </a:lnTo>
                <a:lnTo>
                  <a:pt x="391383" y="4093234"/>
                </a:lnTo>
                <a:lnTo>
                  <a:pt x="394230" y="4084520"/>
                </a:lnTo>
                <a:lnTo>
                  <a:pt x="396109" y="4082325"/>
                </a:lnTo>
                <a:lnTo>
                  <a:pt x="396636" y="4081120"/>
                </a:lnTo>
                <a:close/>
                <a:moveTo>
                  <a:pt x="1151518" y="4075857"/>
                </a:moveTo>
                <a:cubicBezTo>
                  <a:pt x="1151904" y="4079860"/>
                  <a:pt x="1153196" y="4084552"/>
                  <a:pt x="1153583" y="4088555"/>
                </a:cubicBezTo>
                <a:cubicBezTo>
                  <a:pt x="1150900" y="4092075"/>
                  <a:pt x="1147133" y="4094767"/>
                  <a:pt x="1144407" y="4096089"/>
                </a:cubicBezTo>
                <a:cubicBezTo>
                  <a:pt x="1140598" y="4087935"/>
                  <a:pt x="1147049" y="4081724"/>
                  <a:pt x="1151518" y="4075857"/>
                </a:cubicBezTo>
                <a:close/>
                <a:moveTo>
                  <a:pt x="721462" y="4073080"/>
                </a:moveTo>
                <a:lnTo>
                  <a:pt x="721219" y="4073298"/>
                </a:lnTo>
                <a:lnTo>
                  <a:pt x="721294" y="4073125"/>
                </a:lnTo>
                <a:close/>
                <a:moveTo>
                  <a:pt x="725090" y="4072094"/>
                </a:moveTo>
                <a:lnTo>
                  <a:pt x="724977" y="4072446"/>
                </a:lnTo>
                <a:lnTo>
                  <a:pt x="724330" y="4072301"/>
                </a:lnTo>
                <a:close/>
                <a:moveTo>
                  <a:pt x="1009434" y="4071458"/>
                </a:moveTo>
                <a:cubicBezTo>
                  <a:pt x="1006972" y="4076926"/>
                  <a:pt x="1005589" y="4083214"/>
                  <a:pt x="1005091" y="4088340"/>
                </a:cubicBezTo>
                <a:cubicBezTo>
                  <a:pt x="1002375" y="4083520"/>
                  <a:pt x="1001146" y="4075699"/>
                  <a:pt x="1004474" y="4072641"/>
                </a:cubicBezTo>
                <a:cubicBezTo>
                  <a:pt x="1005582" y="4071623"/>
                  <a:pt x="1007198" y="4071132"/>
                  <a:pt x="1009434" y="4071458"/>
                </a:cubicBezTo>
                <a:close/>
                <a:moveTo>
                  <a:pt x="1017874" y="4066393"/>
                </a:moveTo>
                <a:lnTo>
                  <a:pt x="1017342" y="4067721"/>
                </a:lnTo>
                <a:lnTo>
                  <a:pt x="1016994" y="4066705"/>
                </a:lnTo>
                <a:close/>
                <a:moveTo>
                  <a:pt x="872713" y="4066309"/>
                </a:moveTo>
                <a:lnTo>
                  <a:pt x="877556" y="4068159"/>
                </a:lnTo>
                <a:lnTo>
                  <a:pt x="876693" y="4069098"/>
                </a:lnTo>
                <a:lnTo>
                  <a:pt x="874743" y="4070310"/>
                </a:lnTo>
                <a:cubicBezTo>
                  <a:pt x="873341" y="4070486"/>
                  <a:pt x="871591" y="4070007"/>
                  <a:pt x="869449" y="4068376"/>
                </a:cubicBezTo>
                <a:cubicBezTo>
                  <a:pt x="870271" y="4067295"/>
                  <a:pt x="871327" y="4066463"/>
                  <a:pt x="872713" y="4066309"/>
                </a:cubicBezTo>
                <a:close/>
                <a:moveTo>
                  <a:pt x="354338" y="4064947"/>
                </a:moveTo>
                <a:cubicBezTo>
                  <a:pt x="355850" y="4063761"/>
                  <a:pt x="357776" y="4063359"/>
                  <a:pt x="360339" y="4065311"/>
                </a:cubicBezTo>
                <a:cubicBezTo>
                  <a:pt x="358537" y="4067677"/>
                  <a:pt x="355955" y="4073195"/>
                  <a:pt x="350828" y="4069287"/>
                </a:cubicBezTo>
                <a:cubicBezTo>
                  <a:pt x="351730" y="4068104"/>
                  <a:pt x="352827" y="4066133"/>
                  <a:pt x="354338" y="4064947"/>
                </a:cubicBezTo>
                <a:close/>
                <a:moveTo>
                  <a:pt x="722623" y="4063014"/>
                </a:moveTo>
                <a:cubicBezTo>
                  <a:pt x="723718" y="4061855"/>
                  <a:pt x="725161" y="4061626"/>
                  <a:pt x="726985" y="4064786"/>
                </a:cubicBezTo>
                <a:cubicBezTo>
                  <a:pt x="725276" y="4067030"/>
                  <a:pt x="723351" y="4067336"/>
                  <a:pt x="720355" y="4066825"/>
                </a:cubicBezTo>
                <a:cubicBezTo>
                  <a:pt x="720782" y="4066264"/>
                  <a:pt x="721527" y="4064175"/>
                  <a:pt x="722623" y="4063014"/>
                </a:cubicBezTo>
                <a:close/>
                <a:moveTo>
                  <a:pt x="664479" y="4062949"/>
                </a:moveTo>
                <a:lnTo>
                  <a:pt x="666716" y="4065513"/>
                </a:lnTo>
                <a:lnTo>
                  <a:pt x="665709" y="4068094"/>
                </a:lnTo>
                <a:lnTo>
                  <a:pt x="663326" y="4068472"/>
                </a:lnTo>
                <a:close/>
                <a:moveTo>
                  <a:pt x="667518" y="4062424"/>
                </a:moveTo>
                <a:lnTo>
                  <a:pt x="667781" y="4062785"/>
                </a:lnTo>
                <a:lnTo>
                  <a:pt x="667301" y="4064012"/>
                </a:lnTo>
                <a:close/>
                <a:moveTo>
                  <a:pt x="859034" y="4060726"/>
                </a:moveTo>
                <a:cubicBezTo>
                  <a:pt x="865186" y="4065412"/>
                  <a:pt x="862508" y="4068928"/>
                  <a:pt x="857648" y="4068927"/>
                </a:cubicBezTo>
                <a:cubicBezTo>
                  <a:pt x="858407" y="4065803"/>
                  <a:pt x="859166" y="4062680"/>
                  <a:pt x="859034" y="4060726"/>
                </a:cubicBezTo>
                <a:close/>
                <a:moveTo>
                  <a:pt x="724990" y="4059953"/>
                </a:moveTo>
                <a:cubicBezTo>
                  <a:pt x="724506" y="4059761"/>
                  <a:pt x="724829" y="4059888"/>
                  <a:pt x="725475" y="4060144"/>
                </a:cubicBezTo>
                <a:lnTo>
                  <a:pt x="725888" y="4060307"/>
                </a:lnTo>
                <a:close/>
                <a:moveTo>
                  <a:pt x="917132" y="4059897"/>
                </a:moveTo>
                <a:cubicBezTo>
                  <a:pt x="919274" y="4061528"/>
                  <a:pt x="921416" y="4063160"/>
                  <a:pt x="922487" y="4063976"/>
                </a:cubicBezTo>
                <a:cubicBezTo>
                  <a:pt x="919901" y="4067370"/>
                  <a:pt x="917313" y="4070768"/>
                  <a:pt x="911514" y="4071715"/>
                </a:cubicBezTo>
                <a:cubicBezTo>
                  <a:pt x="914100" y="4068320"/>
                  <a:pt x="915617" y="4064107"/>
                  <a:pt x="917132" y="4059897"/>
                </a:cubicBezTo>
                <a:close/>
                <a:moveTo>
                  <a:pt x="665240" y="4059294"/>
                </a:moveTo>
                <a:lnTo>
                  <a:pt x="666002" y="4060340"/>
                </a:lnTo>
                <a:lnTo>
                  <a:pt x="665217" y="4059409"/>
                </a:lnTo>
                <a:close/>
                <a:moveTo>
                  <a:pt x="937271" y="4056894"/>
                </a:moveTo>
                <a:lnTo>
                  <a:pt x="938406" y="4058528"/>
                </a:lnTo>
                <a:lnTo>
                  <a:pt x="940442" y="4059245"/>
                </a:lnTo>
                <a:lnTo>
                  <a:pt x="940765" y="4059987"/>
                </a:lnTo>
                <a:cubicBezTo>
                  <a:pt x="940345" y="4061868"/>
                  <a:pt x="939064" y="4063548"/>
                  <a:pt x="938186" y="4064701"/>
                </a:cubicBezTo>
                <a:lnTo>
                  <a:pt x="936422" y="4061613"/>
                </a:lnTo>
                <a:lnTo>
                  <a:pt x="937566" y="4059251"/>
                </a:lnTo>
                <a:close/>
                <a:moveTo>
                  <a:pt x="482580" y="4054499"/>
                </a:moveTo>
                <a:cubicBezTo>
                  <a:pt x="484258" y="4053440"/>
                  <a:pt x="486539" y="4053306"/>
                  <a:pt x="489848" y="4055827"/>
                </a:cubicBezTo>
                <a:cubicBezTo>
                  <a:pt x="488045" y="4058195"/>
                  <a:pt x="485541" y="4063769"/>
                  <a:pt x="478923" y="4058728"/>
                </a:cubicBezTo>
                <a:cubicBezTo>
                  <a:pt x="479825" y="4057544"/>
                  <a:pt x="480901" y="4055558"/>
                  <a:pt x="482580" y="4054499"/>
                </a:cubicBezTo>
                <a:close/>
                <a:moveTo>
                  <a:pt x="938181" y="4054071"/>
                </a:moveTo>
                <a:lnTo>
                  <a:pt x="938729" y="4055324"/>
                </a:lnTo>
                <a:lnTo>
                  <a:pt x="937198" y="4055521"/>
                </a:lnTo>
                <a:close/>
                <a:moveTo>
                  <a:pt x="873302" y="4053057"/>
                </a:moveTo>
                <a:cubicBezTo>
                  <a:pt x="874814" y="4052216"/>
                  <a:pt x="876833" y="4052425"/>
                  <a:pt x="880143" y="4054947"/>
                </a:cubicBezTo>
                <a:cubicBezTo>
                  <a:pt x="878434" y="4057189"/>
                  <a:pt x="876119" y="4062516"/>
                  <a:pt x="869500" y="4057474"/>
                </a:cubicBezTo>
                <a:cubicBezTo>
                  <a:pt x="870782" y="4055791"/>
                  <a:pt x="871789" y="4053899"/>
                  <a:pt x="873302" y="4053057"/>
                </a:cubicBezTo>
                <a:close/>
                <a:moveTo>
                  <a:pt x="897338" y="4044819"/>
                </a:moveTo>
                <a:lnTo>
                  <a:pt x="907266" y="4052382"/>
                </a:lnTo>
                <a:cubicBezTo>
                  <a:pt x="904006" y="4059292"/>
                  <a:pt x="900384" y="4064047"/>
                  <a:pt x="897850" y="4071508"/>
                </a:cubicBezTo>
                <a:cubicBezTo>
                  <a:pt x="896219" y="4075904"/>
                  <a:pt x="894770" y="4082314"/>
                  <a:pt x="887858" y="4082370"/>
                </a:cubicBezTo>
                <a:lnTo>
                  <a:pt x="893503" y="4057681"/>
                </a:lnTo>
                <a:close/>
                <a:moveTo>
                  <a:pt x="558081" y="4042103"/>
                </a:moveTo>
                <a:cubicBezTo>
                  <a:pt x="559609" y="4041161"/>
                  <a:pt x="561568" y="4041250"/>
                  <a:pt x="564643" y="4043594"/>
                </a:cubicBezTo>
                <a:cubicBezTo>
                  <a:pt x="562839" y="4045962"/>
                  <a:pt x="559233" y="4050696"/>
                  <a:pt x="554105" y="4046790"/>
                </a:cubicBezTo>
                <a:cubicBezTo>
                  <a:pt x="555457" y="4045014"/>
                  <a:pt x="556554" y="4043044"/>
                  <a:pt x="558081" y="4042103"/>
                </a:cubicBezTo>
                <a:close/>
                <a:moveTo>
                  <a:pt x="924111" y="4039255"/>
                </a:moveTo>
                <a:lnTo>
                  <a:pt x="927186" y="4053250"/>
                </a:lnTo>
                <a:lnTo>
                  <a:pt x="926493" y="4056268"/>
                </a:lnTo>
                <a:lnTo>
                  <a:pt x="914382" y="4052027"/>
                </a:lnTo>
                <a:cubicBezTo>
                  <a:pt x="917077" y="4048489"/>
                  <a:pt x="920668" y="4043774"/>
                  <a:pt x="924111" y="4039255"/>
                </a:cubicBezTo>
                <a:close/>
                <a:moveTo>
                  <a:pt x="1152365" y="4038777"/>
                </a:moveTo>
                <a:cubicBezTo>
                  <a:pt x="1154248" y="4036870"/>
                  <a:pt x="1156890" y="4036225"/>
                  <a:pt x="1161243" y="4039543"/>
                </a:cubicBezTo>
                <a:cubicBezTo>
                  <a:pt x="1158608" y="4043003"/>
                  <a:pt x="1155663" y="4051385"/>
                  <a:pt x="1148044" y="4045579"/>
                </a:cubicBezTo>
                <a:cubicBezTo>
                  <a:pt x="1149360" y="4043852"/>
                  <a:pt x="1150483" y="4040684"/>
                  <a:pt x="1152365" y="4038777"/>
                </a:cubicBezTo>
                <a:close/>
                <a:moveTo>
                  <a:pt x="1095950" y="4035544"/>
                </a:moveTo>
                <a:lnTo>
                  <a:pt x="1095369" y="4037432"/>
                </a:lnTo>
                <a:cubicBezTo>
                  <a:pt x="1093591" y="4045372"/>
                  <a:pt x="1092884" y="4053587"/>
                  <a:pt x="1091391" y="4061433"/>
                </a:cubicBezTo>
                <a:lnTo>
                  <a:pt x="1083827" y="4080376"/>
                </a:lnTo>
                <a:lnTo>
                  <a:pt x="1084770" y="4076580"/>
                </a:lnTo>
                <a:cubicBezTo>
                  <a:pt x="1085790" y="4069756"/>
                  <a:pt x="1086423" y="4062882"/>
                  <a:pt x="1087517" y="4055869"/>
                </a:cubicBezTo>
                <a:cubicBezTo>
                  <a:pt x="1088532" y="4048960"/>
                  <a:pt x="1091200" y="4043227"/>
                  <a:pt x="1094425" y="4037878"/>
                </a:cubicBezTo>
                <a:close/>
                <a:moveTo>
                  <a:pt x="822291" y="4033675"/>
                </a:moveTo>
                <a:lnTo>
                  <a:pt x="829971" y="4039526"/>
                </a:lnTo>
                <a:lnTo>
                  <a:pt x="828336" y="4041673"/>
                </a:lnTo>
                <a:lnTo>
                  <a:pt x="823315" y="4041366"/>
                </a:lnTo>
                <a:cubicBezTo>
                  <a:pt x="822950" y="4039585"/>
                  <a:pt x="822510" y="4035647"/>
                  <a:pt x="822291" y="4033675"/>
                </a:cubicBezTo>
                <a:close/>
                <a:moveTo>
                  <a:pt x="235758" y="4030205"/>
                </a:moveTo>
                <a:cubicBezTo>
                  <a:pt x="237122" y="4030082"/>
                  <a:pt x="238924" y="4030493"/>
                  <a:pt x="241066" y="4032125"/>
                </a:cubicBezTo>
                <a:cubicBezTo>
                  <a:pt x="239212" y="4034558"/>
                  <a:pt x="237367" y="4034757"/>
                  <a:pt x="233083" y="4031493"/>
                </a:cubicBezTo>
                <a:cubicBezTo>
                  <a:pt x="233470" y="4030987"/>
                  <a:pt x="234394" y="4030328"/>
                  <a:pt x="235758" y="4030205"/>
                </a:cubicBezTo>
                <a:close/>
                <a:moveTo>
                  <a:pt x="3608475" y="4025796"/>
                </a:moveTo>
                <a:cubicBezTo>
                  <a:pt x="3604477" y="4029667"/>
                  <a:pt x="3599593" y="4036288"/>
                  <a:pt x="3595970" y="4032546"/>
                </a:cubicBezTo>
                <a:cubicBezTo>
                  <a:pt x="3599802" y="4028837"/>
                  <a:pt x="3605799" y="4023030"/>
                  <a:pt x="3608475" y="4025796"/>
                </a:cubicBezTo>
                <a:close/>
                <a:moveTo>
                  <a:pt x="542530" y="4023172"/>
                </a:moveTo>
                <a:cubicBezTo>
                  <a:pt x="542900" y="4023204"/>
                  <a:pt x="543409" y="4024091"/>
                  <a:pt x="544426" y="4025865"/>
                </a:cubicBezTo>
                <a:cubicBezTo>
                  <a:pt x="543428" y="4025103"/>
                  <a:pt x="543428" y="4025103"/>
                  <a:pt x="541467" y="4025607"/>
                </a:cubicBezTo>
                <a:cubicBezTo>
                  <a:pt x="541928" y="4023962"/>
                  <a:pt x="542161" y="4023141"/>
                  <a:pt x="542530" y="4023172"/>
                </a:cubicBezTo>
                <a:close/>
                <a:moveTo>
                  <a:pt x="988614" y="4020074"/>
                </a:moveTo>
                <a:lnTo>
                  <a:pt x="989862" y="4022004"/>
                </a:lnTo>
                <a:lnTo>
                  <a:pt x="986227" y="4021833"/>
                </a:lnTo>
                <a:lnTo>
                  <a:pt x="986338" y="4020284"/>
                </a:lnTo>
                <a:cubicBezTo>
                  <a:pt x="986516" y="4019771"/>
                  <a:pt x="987037" y="4019736"/>
                  <a:pt x="988614" y="4020074"/>
                </a:cubicBezTo>
                <a:close/>
                <a:moveTo>
                  <a:pt x="355186" y="4020023"/>
                </a:moveTo>
                <a:cubicBezTo>
                  <a:pt x="357071" y="4018692"/>
                  <a:pt x="359419" y="4018469"/>
                  <a:pt x="362728" y="4020990"/>
                </a:cubicBezTo>
                <a:cubicBezTo>
                  <a:pt x="359819" y="4024810"/>
                  <a:pt x="357042" y="4030743"/>
                  <a:pt x="350424" y="4025702"/>
                </a:cubicBezTo>
                <a:cubicBezTo>
                  <a:pt x="351879" y="4023792"/>
                  <a:pt x="353300" y="4021354"/>
                  <a:pt x="355186" y="4020023"/>
                </a:cubicBezTo>
                <a:close/>
                <a:moveTo>
                  <a:pt x="829913" y="4013412"/>
                </a:moveTo>
                <a:lnTo>
                  <a:pt x="833140" y="4014002"/>
                </a:lnTo>
                <a:lnTo>
                  <a:pt x="833623" y="4014685"/>
                </a:lnTo>
                <a:lnTo>
                  <a:pt x="833840" y="4014130"/>
                </a:lnTo>
                <a:lnTo>
                  <a:pt x="837181" y="4014741"/>
                </a:lnTo>
                <a:cubicBezTo>
                  <a:pt x="835828" y="4016517"/>
                  <a:pt x="834752" y="4018501"/>
                  <a:pt x="833186" y="4019412"/>
                </a:cubicBezTo>
                <a:lnTo>
                  <a:pt x="828726" y="4018273"/>
                </a:lnTo>
                <a:lnTo>
                  <a:pt x="827336" y="4016392"/>
                </a:lnTo>
                <a:close/>
                <a:moveTo>
                  <a:pt x="1111744" y="4012768"/>
                </a:moveTo>
                <a:cubicBezTo>
                  <a:pt x="1110036" y="4015011"/>
                  <a:pt x="1109397" y="4018070"/>
                  <a:pt x="1108760" y="4021128"/>
                </a:cubicBezTo>
                <a:lnTo>
                  <a:pt x="1107048" y="4016935"/>
                </a:lnTo>
                <a:lnTo>
                  <a:pt x="1108148" y="4014499"/>
                </a:lnTo>
                <a:close/>
                <a:moveTo>
                  <a:pt x="670646" y="4011923"/>
                </a:moveTo>
                <a:cubicBezTo>
                  <a:pt x="672186" y="4010474"/>
                  <a:pt x="674207" y="4010108"/>
                  <a:pt x="677517" y="4012627"/>
                </a:cubicBezTo>
                <a:cubicBezTo>
                  <a:pt x="674759" y="4016248"/>
                  <a:pt x="672186" y="4021912"/>
                  <a:pt x="666672" y="4017711"/>
                </a:cubicBezTo>
                <a:lnTo>
                  <a:pt x="668876" y="4014501"/>
                </a:lnTo>
                <a:lnTo>
                  <a:pt x="670030" y="4017699"/>
                </a:lnTo>
                <a:cubicBezTo>
                  <a:pt x="670908" y="4016546"/>
                  <a:pt x="671299" y="4015478"/>
                  <a:pt x="670934" y="4014289"/>
                </a:cubicBezTo>
                <a:lnTo>
                  <a:pt x="669861" y="4013068"/>
                </a:lnTo>
                <a:close/>
                <a:moveTo>
                  <a:pt x="1175221" y="4009688"/>
                </a:moveTo>
                <a:cubicBezTo>
                  <a:pt x="1175221" y="4009688"/>
                  <a:pt x="1177184" y="4009332"/>
                  <a:pt x="1178255" y="4010149"/>
                </a:cubicBezTo>
                <a:cubicBezTo>
                  <a:pt x="1177542" y="4013307"/>
                  <a:pt x="1175758" y="4015650"/>
                  <a:pt x="1177009" y="4018452"/>
                </a:cubicBezTo>
                <a:cubicBezTo>
                  <a:pt x="1171652" y="4014373"/>
                  <a:pt x="1173437" y="4012030"/>
                  <a:pt x="1175221" y="4009688"/>
                </a:cubicBezTo>
                <a:close/>
                <a:moveTo>
                  <a:pt x="841034" y="3998813"/>
                </a:moveTo>
                <a:cubicBezTo>
                  <a:pt x="842712" y="3997754"/>
                  <a:pt x="844992" y="3997621"/>
                  <a:pt x="848302" y="4000142"/>
                </a:cubicBezTo>
                <a:cubicBezTo>
                  <a:pt x="845598" y="4003692"/>
                  <a:pt x="843995" y="4008083"/>
                  <a:pt x="837376" y="4003041"/>
                </a:cubicBezTo>
                <a:cubicBezTo>
                  <a:pt x="838279" y="4001858"/>
                  <a:pt x="839355" y="3999873"/>
                  <a:pt x="841034" y="3998813"/>
                </a:cubicBezTo>
                <a:close/>
                <a:moveTo>
                  <a:pt x="1175849" y="3997385"/>
                </a:moveTo>
                <a:cubicBezTo>
                  <a:pt x="1180977" y="4001291"/>
                  <a:pt x="1178490" y="4006683"/>
                  <a:pt x="1172779" y="4005671"/>
                </a:cubicBezTo>
                <a:cubicBezTo>
                  <a:pt x="1173362" y="4002776"/>
                  <a:pt x="1174240" y="3999497"/>
                  <a:pt x="1175849" y="3997385"/>
                </a:cubicBezTo>
                <a:close/>
                <a:moveTo>
                  <a:pt x="1315375" y="3994850"/>
                </a:moveTo>
                <a:lnTo>
                  <a:pt x="1320842" y="3998533"/>
                </a:lnTo>
                <a:cubicBezTo>
                  <a:pt x="1319594" y="4000171"/>
                  <a:pt x="1317356" y="3999761"/>
                  <a:pt x="1314876" y="3998520"/>
                </a:cubicBezTo>
                <a:lnTo>
                  <a:pt x="1314438" y="3998224"/>
                </a:lnTo>
                <a:close/>
                <a:moveTo>
                  <a:pt x="359265" y="3994521"/>
                </a:moveTo>
                <a:cubicBezTo>
                  <a:pt x="360672" y="3993471"/>
                  <a:pt x="362393" y="3993340"/>
                  <a:pt x="364957" y="3995293"/>
                </a:cubicBezTo>
                <a:cubicBezTo>
                  <a:pt x="363102" y="3997725"/>
                  <a:pt x="360576" y="4003170"/>
                  <a:pt x="355448" y="3999264"/>
                </a:cubicBezTo>
                <a:cubicBezTo>
                  <a:pt x="356760" y="3997541"/>
                  <a:pt x="357856" y="3995571"/>
                  <a:pt x="359265" y="3994521"/>
                </a:cubicBezTo>
                <a:close/>
                <a:moveTo>
                  <a:pt x="619268" y="3988602"/>
                </a:moveTo>
                <a:cubicBezTo>
                  <a:pt x="618569" y="3991809"/>
                  <a:pt x="616766" y="3994176"/>
                  <a:pt x="616065" y="3997385"/>
                </a:cubicBezTo>
                <a:cubicBezTo>
                  <a:pt x="613400" y="3995354"/>
                  <a:pt x="612596" y="3992403"/>
                  <a:pt x="613261" y="3990339"/>
                </a:cubicBezTo>
                <a:cubicBezTo>
                  <a:pt x="613926" y="3988273"/>
                  <a:pt x="616061" y="3987093"/>
                  <a:pt x="619268" y="3988602"/>
                </a:cubicBezTo>
                <a:close/>
                <a:moveTo>
                  <a:pt x="677943" y="3986994"/>
                </a:moveTo>
                <a:cubicBezTo>
                  <a:pt x="676219" y="3989258"/>
                  <a:pt x="674697" y="3993464"/>
                  <a:pt x="674037" y="3996539"/>
                </a:cubicBezTo>
                <a:cubicBezTo>
                  <a:pt x="672110" y="3996860"/>
                  <a:pt x="671045" y="3996049"/>
                  <a:pt x="670184" y="3997180"/>
                </a:cubicBezTo>
                <a:cubicBezTo>
                  <a:pt x="670413" y="3994672"/>
                  <a:pt x="670323" y="3991474"/>
                  <a:pt x="671193" y="3989230"/>
                </a:cubicBezTo>
                <a:cubicBezTo>
                  <a:pt x="672062" y="3986985"/>
                  <a:pt x="673887" y="3985692"/>
                  <a:pt x="677943" y="3986994"/>
                </a:cubicBezTo>
                <a:close/>
                <a:moveTo>
                  <a:pt x="689662" y="3986978"/>
                </a:moveTo>
                <a:lnTo>
                  <a:pt x="692909" y="3988467"/>
                </a:lnTo>
                <a:lnTo>
                  <a:pt x="696520" y="3988507"/>
                </a:lnTo>
                <a:lnTo>
                  <a:pt x="685461" y="4017310"/>
                </a:lnTo>
                <a:lnTo>
                  <a:pt x="686040" y="4013132"/>
                </a:lnTo>
                <a:lnTo>
                  <a:pt x="678292" y="4002964"/>
                </a:lnTo>
                <a:cubicBezTo>
                  <a:pt x="680917" y="3999517"/>
                  <a:pt x="683698" y="3995867"/>
                  <a:pt x="686478" y="3992217"/>
                </a:cubicBezTo>
                <a:lnTo>
                  <a:pt x="687467" y="4002821"/>
                </a:lnTo>
                <a:close/>
                <a:moveTo>
                  <a:pt x="1159316" y="3985321"/>
                </a:moveTo>
                <a:cubicBezTo>
                  <a:pt x="1161196" y="3983412"/>
                  <a:pt x="1163822" y="3982758"/>
                  <a:pt x="1168135" y="3986042"/>
                </a:cubicBezTo>
                <a:cubicBezTo>
                  <a:pt x="1166817" y="3987771"/>
                  <a:pt x="1165642" y="3990899"/>
                  <a:pt x="1163740" y="3992789"/>
                </a:cubicBezTo>
                <a:lnTo>
                  <a:pt x="1159639" y="3992476"/>
                </a:lnTo>
                <a:lnTo>
                  <a:pt x="1159987" y="3992213"/>
                </a:lnTo>
                <a:cubicBezTo>
                  <a:pt x="1160574" y="3991443"/>
                  <a:pt x="1161054" y="3990667"/>
                  <a:pt x="1161479" y="3990110"/>
                </a:cubicBezTo>
                <a:lnTo>
                  <a:pt x="1157023" y="3988923"/>
                </a:lnTo>
                <a:close/>
                <a:moveTo>
                  <a:pt x="573246" y="3984878"/>
                </a:moveTo>
                <a:cubicBezTo>
                  <a:pt x="575390" y="3984964"/>
                  <a:pt x="577969" y="3985977"/>
                  <a:pt x="580945" y="3988245"/>
                </a:cubicBezTo>
                <a:cubicBezTo>
                  <a:pt x="579333" y="3994753"/>
                  <a:pt x="575731" y="4001677"/>
                  <a:pt x="573187" y="4009408"/>
                </a:cubicBezTo>
                <a:cubicBezTo>
                  <a:pt x="565249" y="4003361"/>
                  <a:pt x="564062" y="3991883"/>
                  <a:pt x="568165" y="3987075"/>
                </a:cubicBezTo>
                <a:cubicBezTo>
                  <a:pt x="569396" y="3985633"/>
                  <a:pt x="571103" y="3984792"/>
                  <a:pt x="573246" y="3984878"/>
                </a:cubicBezTo>
                <a:close/>
                <a:moveTo>
                  <a:pt x="797129" y="3983854"/>
                </a:moveTo>
                <a:lnTo>
                  <a:pt x="798348" y="3985369"/>
                </a:lnTo>
                <a:lnTo>
                  <a:pt x="798529" y="3988250"/>
                </a:lnTo>
                <a:lnTo>
                  <a:pt x="793926" y="3987608"/>
                </a:lnTo>
                <a:close/>
                <a:moveTo>
                  <a:pt x="883389" y="3982806"/>
                </a:moveTo>
                <a:cubicBezTo>
                  <a:pt x="885440" y="3983850"/>
                  <a:pt x="887517" y="3985951"/>
                  <a:pt x="889625" y="3987557"/>
                </a:cubicBezTo>
                <a:cubicBezTo>
                  <a:pt x="886622" y="3991499"/>
                  <a:pt x="880474" y="3986814"/>
                  <a:pt x="877311" y="3984406"/>
                </a:cubicBezTo>
                <a:cubicBezTo>
                  <a:pt x="879314" y="3981778"/>
                  <a:pt x="881339" y="3981763"/>
                  <a:pt x="883389" y="3982806"/>
                </a:cubicBezTo>
                <a:close/>
                <a:moveTo>
                  <a:pt x="864674" y="3980743"/>
                </a:moveTo>
                <a:cubicBezTo>
                  <a:pt x="866489" y="3979505"/>
                  <a:pt x="868788" y="3979350"/>
                  <a:pt x="872097" y="3981870"/>
                </a:cubicBezTo>
                <a:cubicBezTo>
                  <a:pt x="869340" y="3985489"/>
                  <a:pt x="866767" y="3991155"/>
                  <a:pt x="860149" y="3986113"/>
                </a:cubicBezTo>
                <a:cubicBezTo>
                  <a:pt x="861527" y="3984304"/>
                  <a:pt x="862860" y="3981982"/>
                  <a:pt x="864674" y="3980743"/>
                </a:cubicBezTo>
                <a:close/>
                <a:moveTo>
                  <a:pt x="382408" y="3979749"/>
                </a:moveTo>
                <a:cubicBezTo>
                  <a:pt x="381707" y="3982957"/>
                  <a:pt x="381006" y="3986164"/>
                  <a:pt x="379203" y="3988531"/>
                </a:cubicBezTo>
                <a:cubicBezTo>
                  <a:pt x="376447" y="3986432"/>
                  <a:pt x="375417" y="3983777"/>
                  <a:pt x="375992" y="3981877"/>
                </a:cubicBezTo>
                <a:cubicBezTo>
                  <a:pt x="376569" y="3979978"/>
                  <a:pt x="378747" y="3978832"/>
                  <a:pt x="382408" y="3979749"/>
                </a:cubicBezTo>
                <a:close/>
                <a:moveTo>
                  <a:pt x="3759524" y="3977508"/>
                </a:moveTo>
                <a:cubicBezTo>
                  <a:pt x="3759616" y="3981344"/>
                  <a:pt x="3757793" y="3985071"/>
                  <a:pt x="3757885" y="3988907"/>
                </a:cubicBezTo>
                <a:cubicBezTo>
                  <a:pt x="3754055" y="3988691"/>
                  <a:pt x="3752092" y="3986666"/>
                  <a:pt x="3750131" y="3984640"/>
                </a:cubicBezTo>
                <a:cubicBezTo>
                  <a:pt x="3752936" y="3981925"/>
                  <a:pt x="3756720" y="3980222"/>
                  <a:pt x="3759524" y="3977508"/>
                </a:cubicBezTo>
                <a:close/>
                <a:moveTo>
                  <a:pt x="774124" y="3976941"/>
                </a:moveTo>
                <a:lnTo>
                  <a:pt x="777094" y="3979091"/>
                </a:lnTo>
                <a:lnTo>
                  <a:pt x="777722" y="3980738"/>
                </a:lnTo>
                <a:lnTo>
                  <a:pt x="776242" y="3988807"/>
                </a:lnTo>
                <a:lnTo>
                  <a:pt x="771062" y="3989257"/>
                </a:lnTo>
                <a:cubicBezTo>
                  <a:pt x="763255" y="3994740"/>
                  <a:pt x="764632" y="4011588"/>
                  <a:pt x="762776" y="4020582"/>
                </a:cubicBezTo>
                <a:lnTo>
                  <a:pt x="774568" y="4001159"/>
                </a:lnTo>
                <a:lnTo>
                  <a:pt x="772657" y="4024930"/>
                </a:lnTo>
                <a:lnTo>
                  <a:pt x="770792" y="4054089"/>
                </a:lnTo>
                <a:lnTo>
                  <a:pt x="770094" y="4055599"/>
                </a:lnTo>
                <a:cubicBezTo>
                  <a:pt x="764981" y="4069237"/>
                  <a:pt x="760229" y="4083190"/>
                  <a:pt x="754318" y="4096342"/>
                </a:cubicBezTo>
                <a:cubicBezTo>
                  <a:pt x="750462" y="4107260"/>
                  <a:pt x="742974" y="4126398"/>
                  <a:pt x="734733" y="4146797"/>
                </a:cubicBezTo>
                <a:lnTo>
                  <a:pt x="723630" y="4173908"/>
                </a:lnTo>
                <a:lnTo>
                  <a:pt x="722148" y="4173383"/>
                </a:lnTo>
                <a:cubicBezTo>
                  <a:pt x="723766" y="4162525"/>
                  <a:pt x="727092" y="4152116"/>
                  <a:pt x="730397" y="4141691"/>
                </a:cubicBezTo>
                <a:lnTo>
                  <a:pt x="730623" y="4140807"/>
                </a:lnTo>
                <a:lnTo>
                  <a:pt x="741741" y="4112892"/>
                </a:lnTo>
                <a:cubicBezTo>
                  <a:pt x="748468" y="4090776"/>
                  <a:pt x="754465" y="4067774"/>
                  <a:pt x="762261" y="4046471"/>
                </a:cubicBezTo>
                <a:cubicBezTo>
                  <a:pt x="758111" y="4045280"/>
                  <a:pt x="751825" y="4042460"/>
                  <a:pt x="749926" y="4044953"/>
                </a:cubicBezTo>
                <a:cubicBezTo>
                  <a:pt x="746012" y="4047880"/>
                  <a:pt x="743322" y="4051410"/>
                  <a:pt x="740475" y="4055147"/>
                </a:cubicBezTo>
                <a:lnTo>
                  <a:pt x="733187" y="4066568"/>
                </a:lnTo>
                <a:lnTo>
                  <a:pt x="733383" y="4062829"/>
                </a:lnTo>
                <a:lnTo>
                  <a:pt x="737211" y="4058803"/>
                </a:lnTo>
                <a:cubicBezTo>
                  <a:pt x="739492" y="4055531"/>
                  <a:pt x="740212" y="4051784"/>
                  <a:pt x="735348" y="4048079"/>
                </a:cubicBezTo>
                <a:lnTo>
                  <a:pt x="728222" y="4055571"/>
                </a:lnTo>
                <a:lnTo>
                  <a:pt x="726621" y="4055347"/>
                </a:lnTo>
                <a:cubicBezTo>
                  <a:pt x="724447" y="4056249"/>
                  <a:pt x="722341" y="4057899"/>
                  <a:pt x="719922" y="4058845"/>
                </a:cubicBezTo>
                <a:lnTo>
                  <a:pt x="722387" y="4041750"/>
                </a:lnTo>
                <a:lnTo>
                  <a:pt x="725309" y="4041493"/>
                </a:lnTo>
                <a:lnTo>
                  <a:pt x="728497" y="4041133"/>
                </a:lnTo>
                <a:lnTo>
                  <a:pt x="727455" y="4042265"/>
                </a:lnTo>
                <a:cubicBezTo>
                  <a:pt x="731173" y="4045098"/>
                  <a:pt x="734189" y="4045553"/>
                  <a:pt x="736339" y="4044630"/>
                </a:cubicBezTo>
                <a:lnTo>
                  <a:pt x="736416" y="4044507"/>
                </a:lnTo>
                <a:lnTo>
                  <a:pt x="737677" y="4045338"/>
                </a:lnTo>
                <a:cubicBezTo>
                  <a:pt x="745575" y="4033852"/>
                  <a:pt x="753020" y="4022406"/>
                  <a:pt x="759546" y="4010494"/>
                </a:cubicBezTo>
                <a:close/>
                <a:moveTo>
                  <a:pt x="345366" y="3974602"/>
                </a:moveTo>
                <a:cubicBezTo>
                  <a:pt x="343564" y="3976970"/>
                  <a:pt x="342786" y="3980119"/>
                  <a:pt x="342008" y="3983267"/>
                </a:cubicBezTo>
                <a:cubicBezTo>
                  <a:pt x="339443" y="3981314"/>
                  <a:pt x="338807" y="3978959"/>
                  <a:pt x="339550" y="3977187"/>
                </a:cubicBezTo>
                <a:cubicBezTo>
                  <a:pt x="340292" y="3975414"/>
                  <a:pt x="342414" y="3974225"/>
                  <a:pt x="345366" y="3974602"/>
                </a:cubicBezTo>
                <a:close/>
                <a:moveTo>
                  <a:pt x="990812" y="3973345"/>
                </a:moveTo>
                <a:lnTo>
                  <a:pt x="991028" y="3973817"/>
                </a:lnTo>
                <a:cubicBezTo>
                  <a:pt x="991314" y="3974444"/>
                  <a:pt x="991456" y="3974757"/>
                  <a:pt x="991242" y="3974287"/>
                </a:cubicBezTo>
                <a:close/>
                <a:moveTo>
                  <a:pt x="402806" y="3972218"/>
                </a:moveTo>
                <a:cubicBezTo>
                  <a:pt x="401310" y="3976526"/>
                  <a:pt x="400398" y="3979678"/>
                  <a:pt x="398746" y="3984185"/>
                </a:cubicBezTo>
                <a:cubicBezTo>
                  <a:pt x="397619" y="3983326"/>
                  <a:pt x="395749" y="3983825"/>
                  <a:pt x="394620" y="3982965"/>
                </a:cubicBezTo>
                <a:cubicBezTo>
                  <a:pt x="396705" y="3980227"/>
                  <a:pt x="396250" y="3975554"/>
                  <a:pt x="398904" y="3973387"/>
                </a:cubicBezTo>
                <a:cubicBezTo>
                  <a:pt x="399790" y="3972663"/>
                  <a:pt x="401020" y="3972221"/>
                  <a:pt x="402806" y="3972218"/>
                </a:cubicBezTo>
                <a:close/>
                <a:moveTo>
                  <a:pt x="379577" y="3971825"/>
                </a:moveTo>
                <a:cubicBezTo>
                  <a:pt x="379837" y="3973846"/>
                  <a:pt x="379837" y="3973846"/>
                  <a:pt x="380975" y="3974713"/>
                </a:cubicBezTo>
                <a:cubicBezTo>
                  <a:pt x="378960" y="3974999"/>
                  <a:pt x="378081" y="3976151"/>
                  <a:pt x="376943" y="3975283"/>
                </a:cubicBezTo>
                <a:cubicBezTo>
                  <a:pt x="376812" y="3974273"/>
                  <a:pt x="376682" y="3973264"/>
                  <a:pt x="376979" y="3972579"/>
                </a:cubicBezTo>
                <a:cubicBezTo>
                  <a:pt x="377276" y="3971895"/>
                  <a:pt x="378000" y="3971536"/>
                  <a:pt x="379577" y="3971825"/>
                </a:cubicBezTo>
                <a:close/>
                <a:moveTo>
                  <a:pt x="448661" y="3966524"/>
                </a:moveTo>
                <a:lnTo>
                  <a:pt x="446591" y="3989857"/>
                </a:lnTo>
                <a:lnTo>
                  <a:pt x="446303" y="3992771"/>
                </a:lnTo>
                <a:lnTo>
                  <a:pt x="446069" y="3993414"/>
                </a:lnTo>
                <a:cubicBezTo>
                  <a:pt x="434733" y="4023372"/>
                  <a:pt x="418983" y="4062828"/>
                  <a:pt x="411094" y="4080964"/>
                </a:cubicBezTo>
                <a:lnTo>
                  <a:pt x="410631" y="4081977"/>
                </a:lnTo>
                <a:lnTo>
                  <a:pt x="404033" y="4079462"/>
                </a:lnTo>
                <a:lnTo>
                  <a:pt x="398216" y="4077504"/>
                </a:lnTo>
                <a:lnTo>
                  <a:pt x="400729" y="4071751"/>
                </a:lnTo>
                <a:lnTo>
                  <a:pt x="400255" y="4065892"/>
                </a:lnTo>
                <a:lnTo>
                  <a:pt x="401504" y="4061439"/>
                </a:lnTo>
                <a:lnTo>
                  <a:pt x="404574" y="4062974"/>
                </a:lnTo>
                <a:lnTo>
                  <a:pt x="402101" y="4059313"/>
                </a:lnTo>
                <a:lnTo>
                  <a:pt x="404703" y="4050035"/>
                </a:lnTo>
                <a:lnTo>
                  <a:pt x="414806" y="4042981"/>
                </a:lnTo>
                <a:cubicBezTo>
                  <a:pt x="413173" y="4041737"/>
                  <a:pt x="410724" y="4039871"/>
                  <a:pt x="408468" y="4038599"/>
                </a:cubicBezTo>
                <a:lnTo>
                  <a:pt x="407909" y="4038511"/>
                </a:lnTo>
                <a:lnTo>
                  <a:pt x="409448" y="4032922"/>
                </a:lnTo>
                <a:lnTo>
                  <a:pt x="409691" y="4034688"/>
                </a:lnTo>
                <a:cubicBezTo>
                  <a:pt x="415239" y="4032385"/>
                  <a:pt x="419826" y="4029132"/>
                  <a:pt x="423679" y="4025216"/>
                </a:cubicBezTo>
                <a:cubicBezTo>
                  <a:pt x="426569" y="4022278"/>
                  <a:pt x="429047" y="4018966"/>
                  <a:pt x="431210" y="4015402"/>
                </a:cubicBezTo>
                <a:cubicBezTo>
                  <a:pt x="437703" y="4004704"/>
                  <a:pt x="441369" y="3991719"/>
                  <a:pt x="444851" y="3979677"/>
                </a:cubicBezTo>
                <a:close/>
                <a:moveTo>
                  <a:pt x="345523" y="3965449"/>
                </a:moveTo>
                <a:lnTo>
                  <a:pt x="345641" y="3965615"/>
                </a:lnTo>
                <a:cubicBezTo>
                  <a:pt x="345634" y="3967012"/>
                  <a:pt x="344732" y="3968196"/>
                  <a:pt x="343831" y="3969380"/>
                </a:cubicBezTo>
                <a:lnTo>
                  <a:pt x="343279" y="3969482"/>
                </a:lnTo>
                <a:close/>
                <a:moveTo>
                  <a:pt x="837795" y="3964742"/>
                </a:moveTo>
                <a:cubicBezTo>
                  <a:pt x="838082" y="3968875"/>
                  <a:pt x="839275" y="3973696"/>
                  <a:pt x="839563" y="3977829"/>
                </a:cubicBezTo>
                <a:cubicBezTo>
                  <a:pt x="836733" y="3981544"/>
                  <a:pt x="832816" y="3984432"/>
                  <a:pt x="829999" y="3985874"/>
                </a:cubicBezTo>
                <a:cubicBezTo>
                  <a:pt x="826331" y="3977535"/>
                  <a:pt x="833078" y="3970932"/>
                  <a:pt x="837795" y="3964742"/>
                </a:cubicBezTo>
                <a:close/>
                <a:moveTo>
                  <a:pt x="400530" y="3962886"/>
                </a:moveTo>
                <a:cubicBezTo>
                  <a:pt x="401679" y="3961656"/>
                  <a:pt x="403159" y="3961380"/>
                  <a:pt x="404935" y="3964603"/>
                </a:cubicBezTo>
                <a:cubicBezTo>
                  <a:pt x="403131" y="3966971"/>
                  <a:pt x="401158" y="3967339"/>
                  <a:pt x="398115" y="3966891"/>
                </a:cubicBezTo>
                <a:cubicBezTo>
                  <a:pt x="398566" y="3966299"/>
                  <a:pt x="399382" y="3964116"/>
                  <a:pt x="400530" y="3962886"/>
                </a:cubicBezTo>
                <a:close/>
                <a:moveTo>
                  <a:pt x="553582" y="3962295"/>
                </a:moveTo>
                <a:cubicBezTo>
                  <a:pt x="555000" y="3962099"/>
                  <a:pt x="556737" y="3962596"/>
                  <a:pt x="558879" y="3964228"/>
                </a:cubicBezTo>
                <a:cubicBezTo>
                  <a:pt x="557286" y="3966318"/>
                  <a:pt x="554478" y="3967782"/>
                  <a:pt x="550194" y="3964520"/>
                </a:cubicBezTo>
                <a:cubicBezTo>
                  <a:pt x="551064" y="3963380"/>
                  <a:pt x="552164" y="3962491"/>
                  <a:pt x="553582" y="3962295"/>
                </a:cubicBezTo>
                <a:close/>
                <a:moveTo>
                  <a:pt x="1168531" y="3961676"/>
                </a:moveTo>
                <a:cubicBezTo>
                  <a:pt x="1171206" y="3961478"/>
                  <a:pt x="1174198" y="3961968"/>
                  <a:pt x="1176327" y="3963590"/>
                </a:cubicBezTo>
                <a:cubicBezTo>
                  <a:pt x="1173740" y="3966987"/>
                  <a:pt x="1171154" y="3970382"/>
                  <a:pt x="1168567" y="3973777"/>
                </a:cubicBezTo>
                <a:lnTo>
                  <a:pt x="1166030" y="3970459"/>
                </a:lnTo>
                <a:lnTo>
                  <a:pt x="1168079" y="3966296"/>
                </a:lnTo>
                <a:lnTo>
                  <a:pt x="1164407" y="3967890"/>
                </a:lnTo>
                <a:lnTo>
                  <a:pt x="1162636" y="3963893"/>
                </a:lnTo>
                <a:cubicBezTo>
                  <a:pt x="1163498" y="3962761"/>
                  <a:pt x="1165856" y="3961874"/>
                  <a:pt x="1168531" y="3961676"/>
                </a:cubicBezTo>
                <a:close/>
                <a:moveTo>
                  <a:pt x="405493" y="3960589"/>
                </a:moveTo>
                <a:lnTo>
                  <a:pt x="407435" y="3961325"/>
                </a:lnTo>
                <a:cubicBezTo>
                  <a:pt x="407435" y="3961325"/>
                  <a:pt x="406782" y="3961077"/>
                  <a:pt x="405964" y="3960768"/>
                </a:cubicBezTo>
                <a:close/>
                <a:moveTo>
                  <a:pt x="342082" y="3960566"/>
                </a:moveTo>
                <a:lnTo>
                  <a:pt x="344617" y="3964164"/>
                </a:lnTo>
                <a:lnTo>
                  <a:pt x="341486" y="3963152"/>
                </a:lnTo>
                <a:close/>
                <a:moveTo>
                  <a:pt x="403934" y="3959997"/>
                </a:moveTo>
                <a:lnTo>
                  <a:pt x="405493" y="3960589"/>
                </a:lnTo>
                <a:lnTo>
                  <a:pt x="404435" y="3960187"/>
                </a:lnTo>
                <a:close/>
                <a:moveTo>
                  <a:pt x="403028" y="3959654"/>
                </a:moveTo>
                <a:lnTo>
                  <a:pt x="403934" y="3959997"/>
                </a:lnTo>
                <a:lnTo>
                  <a:pt x="403518" y="3959840"/>
                </a:lnTo>
                <a:cubicBezTo>
                  <a:pt x="402866" y="3959592"/>
                  <a:pt x="402539" y="3959468"/>
                  <a:pt x="403028" y="3959654"/>
                </a:cubicBezTo>
                <a:close/>
                <a:moveTo>
                  <a:pt x="867033" y="3958164"/>
                </a:moveTo>
                <a:lnTo>
                  <a:pt x="867463" y="3958425"/>
                </a:lnTo>
                <a:lnTo>
                  <a:pt x="865076" y="3959350"/>
                </a:lnTo>
                <a:lnTo>
                  <a:pt x="863911" y="3959963"/>
                </a:lnTo>
                <a:lnTo>
                  <a:pt x="863377" y="3959909"/>
                </a:lnTo>
                <a:cubicBezTo>
                  <a:pt x="864624" y="3958271"/>
                  <a:pt x="865784" y="3957860"/>
                  <a:pt x="867033" y="3958164"/>
                </a:cubicBezTo>
                <a:close/>
                <a:moveTo>
                  <a:pt x="382937" y="3957084"/>
                </a:moveTo>
                <a:cubicBezTo>
                  <a:pt x="381416" y="3961371"/>
                  <a:pt x="380664" y="3964645"/>
                  <a:pt x="378988" y="3969134"/>
                </a:cubicBezTo>
                <a:cubicBezTo>
                  <a:pt x="377884" y="3968294"/>
                  <a:pt x="375855" y="3968670"/>
                  <a:pt x="374751" y="3967831"/>
                </a:cubicBezTo>
                <a:cubicBezTo>
                  <a:pt x="375591" y="3965586"/>
                  <a:pt x="375878" y="3962920"/>
                  <a:pt x="376835" y="3960805"/>
                </a:cubicBezTo>
                <a:cubicBezTo>
                  <a:pt x="377792" y="3958691"/>
                  <a:pt x="379421" y="3957126"/>
                  <a:pt x="382937" y="3957084"/>
                </a:cubicBezTo>
                <a:close/>
                <a:moveTo>
                  <a:pt x="539773" y="3956882"/>
                </a:moveTo>
                <a:cubicBezTo>
                  <a:pt x="545926" y="3961567"/>
                  <a:pt x="543099" y="3965277"/>
                  <a:pt x="538141" y="3965406"/>
                </a:cubicBezTo>
                <a:cubicBezTo>
                  <a:pt x="538998" y="3962153"/>
                  <a:pt x="539856" y="3958899"/>
                  <a:pt x="539773" y="3956882"/>
                </a:cubicBezTo>
                <a:close/>
                <a:moveTo>
                  <a:pt x="599073" y="3954473"/>
                </a:moveTo>
                <a:cubicBezTo>
                  <a:pt x="601217" y="3956105"/>
                  <a:pt x="603358" y="3957736"/>
                  <a:pt x="604428" y="3958552"/>
                </a:cubicBezTo>
                <a:cubicBezTo>
                  <a:pt x="601699" y="3962135"/>
                  <a:pt x="598968" y="3965719"/>
                  <a:pt x="593027" y="3966855"/>
                </a:cubicBezTo>
                <a:cubicBezTo>
                  <a:pt x="595756" y="3963272"/>
                  <a:pt x="597414" y="3958872"/>
                  <a:pt x="599073" y="3954473"/>
                </a:cubicBezTo>
                <a:close/>
                <a:moveTo>
                  <a:pt x="3485188" y="3954180"/>
                </a:moveTo>
                <a:cubicBezTo>
                  <a:pt x="3486182" y="3957142"/>
                  <a:pt x="3486195" y="3959093"/>
                  <a:pt x="3488156" y="3961119"/>
                </a:cubicBezTo>
                <a:cubicBezTo>
                  <a:pt x="3483293" y="3961903"/>
                  <a:pt x="3483265" y="3958002"/>
                  <a:pt x="3482271" y="3955041"/>
                </a:cubicBezTo>
                <a:cubicBezTo>
                  <a:pt x="3482271" y="3955041"/>
                  <a:pt x="3484219" y="3955116"/>
                  <a:pt x="3485188" y="3954180"/>
                </a:cubicBezTo>
                <a:close/>
                <a:moveTo>
                  <a:pt x="360841" y="3948785"/>
                </a:moveTo>
                <a:cubicBezTo>
                  <a:pt x="362627" y="3947807"/>
                  <a:pt x="364845" y="3947628"/>
                  <a:pt x="367480" y="3949635"/>
                </a:cubicBezTo>
                <a:cubicBezTo>
                  <a:pt x="364776" y="3953185"/>
                  <a:pt x="362949" y="3957406"/>
                  <a:pt x="356801" y="3952723"/>
                </a:cubicBezTo>
                <a:cubicBezTo>
                  <a:pt x="357703" y="3951539"/>
                  <a:pt x="359056" y="3949763"/>
                  <a:pt x="360841" y="3948785"/>
                </a:cubicBezTo>
                <a:close/>
                <a:moveTo>
                  <a:pt x="554534" y="3948564"/>
                </a:moveTo>
                <a:cubicBezTo>
                  <a:pt x="556100" y="3947652"/>
                  <a:pt x="558156" y="3947814"/>
                  <a:pt x="561465" y="3950335"/>
                </a:cubicBezTo>
                <a:cubicBezTo>
                  <a:pt x="559661" y="3952702"/>
                  <a:pt x="557157" y="3958278"/>
                  <a:pt x="550539" y="3953236"/>
                </a:cubicBezTo>
                <a:cubicBezTo>
                  <a:pt x="551891" y="3951460"/>
                  <a:pt x="552969" y="3949475"/>
                  <a:pt x="554534" y="3948564"/>
                </a:cubicBezTo>
                <a:close/>
                <a:moveTo>
                  <a:pt x="620706" y="3947882"/>
                </a:moveTo>
                <a:cubicBezTo>
                  <a:pt x="625834" y="3951789"/>
                  <a:pt x="622281" y="3956453"/>
                  <a:pt x="620427" y="3958886"/>
                </a:cubicBezTo>
                <a:cubicBezTo>
                  <a:pt x="614273" y="3954198"/>
                  <a:pt x="617926" y="3951530"/>
                  <a:pt x="620706" y="3947882"/>
                </a:cubicBezTo>
                <a:close/>
                <a:moveTo>
                  <a:pt x="1172580" y="3947559"/>
                </a:moveTo>
                <a:cubicBezTo>
                  <a:pt x="1174543" y="3947205"/>
                  <a:pt x="1174543" y="3947205"/>
                  <a:pt x="1175614" y="3948020"/>
                </a:cubicBezTo>
                <a:cubicBezTo>
                  <a:pt x="1175792" y="3950008"/>
                  <a:pt x="1175079" y="3953166"/>
                  <a:pt x="1174367" y="3956324"/>
                </a:cubicBezTo>
                <a:cubicBezTo>
                  <a:pt x="1170082" y="3953060"/>
                  <a:pt x="1170795" y="3949903"/>
                  <a:pt x="1172580" y="3947559"/>
                </a:cubicBezTo>
                <a:close/>
                <a:moveTo>
                  <a:pt x="3748780" y="3943587"/>
                </a:moveTo>
                <a:cubicBezTo>
                  <a:pt x="3751178" y="3943198"/>
                  <a:pt x="3752934" y="3943580"/>
                  <a:pt x="3754235" y="3944446"/>
                </a:cubicBezTo>
                <a:cubicBezTo>
                  <a:pt x="3758138" y="3947050"/>
                  <a:pt x="3757950" y="3954041"/>
                  <a:pt x="3758746" y="3957807"/>
                </a:cubicBezTo>
                <a:cubicBezTo>
                  <a:pt x="3754793" y="3959617"/>
                  <a:pt x="3750841" y="3961428"/>
                  <a:pt x="3748877" y="3963329"/>
                </a:cubicBezTo>
                <a:cubicBezTo>
                  <a:pt x="3748799" y="3957354"/>
                  <a:pt x="3748861" y="3949562"/>
                  <a:pt x="3748780" y="3943587"/>
                </a:cubicBezTo>
                <a:close/>
                <a:moveTo>
                  <a:pt x="3484299" y="3943263"/>
                </a:moveTo>
                <a:cubicBezTo>
                  <a:pt x="3485130" y="3946057"/>
                  <a:pt x="3485145" y="3948006"/>
                  <a:pt x="3487107" y="3950033"/>
                </a:cubicBezTo>
                <a:cubicBezTo>
                  <a:pt x="3482243" y="3950815"/>
                  <a:pt x="3482215" y="3946918"/>
                  <a:pt x="3481220" y="3943954"/>
                </a:cubicBezTo>
                <a:cubicBezTo>
                  <a:pt x="3482365" y="3945137"/>
                  <a:pt x="3483333" y="3944200"/>
                  <a:pt x="3484299" y="3943263"/>
                </a:cubicBezTo>
                <a:close/>
                <a:moveTo>
                  <a:pt x="578520" y="3938815"/>
                </a:moveTo>
                <a:cubicBezTo>
                  <a:pt x="581780" y="3941299"/>
                  <a:pt x="586128" y="3944611"/>
                  <a:pt x="589208" y="3946958"/>
                </a:cubicBezTo>
                <a:cubicBezTo>
                  <a:pt x="585697" y="3954197"/>
                  <a:pt x="581875" y="3959215"/>
                  <a:pt x="579090" y="3967005"/>
                </a:cubicBezTo>
                <a:cubicBezTo>
                  <a:pt x="577309" y="3971597"/>
                  <a:pt x="575659" y="3978270"/>
                  <a:pt x="568606" y="3978514"/>
                </a:cubicBezTo>
                <a:cubicBezTo>
                  <a:pt x="571924" y="3965512"/>
                  <a:pt x="575222" y="3952165"/>
                  <a:pt x="578520" y="3938815"/>
                </a:cubicBezTo>
                <a:close/>
                <a:moveTo>
                  <a:pt x="807932" y="3934865"/>
                </a:moveTo>
                <a:lnTo>
                  <a:pt x="808021" y="3934999"/>
                </a:lnTo>
                <a:cubicBezTo>
                  <a:pt x="808212" y="3936224"/>
                  <a:pt x="807873" y="3937260"/>
                  <a:pt x="807457" y="3937806"/>
                </a:cubicBezTo>
                <a:lnTo>
                  <a:pt x="806937" y="3936101"/>
                </a:lnTo>
                <a:close/>
                <a:moveTo>
                  <a:pt x="606746" y="3932922"/>
                </a:moveTo>
                <a:cubicBezTo>
                  <a:pt x="607327" y="3938936"/>
                  <a:pt x="609627" y="3944948"/>
                  <a:pt x="610206" y="3950961"/>
                </a:cubicBezTo>
                <a:cubicBezTo>
                  <a:pt x="605994" y="3949717"/>
                  <a:pt x="600692" y="3947645"/>
                  <a:pt x="596478" y="3946401"/>
                </a:cubicBezTo>
                <a:cubicBezTo>
                  <a:pt x="599321" y="3942669"/>
                  <a:pt x="603113" y="3937691"/>
                  <a:pt x="606746" y="3932922"/>
                </a:cubicBezTo>
                <a:close/>
                <a:moveTo>
                  <a:pt x="1027340" y="3929747"/>
                </a:moveTo>
                <a:cubicBezTo>
                  <a:pt x="1023188" y="3928549"/>
                  <a:pt x="1012047" y="3929876"/>
                  <a:pt x="1013639" y="3936652"/>
                </a:cubicBezTo>
                <a:cubicBezTo>
                  <a:pt x="1016141" y="3944448"/>
                  <a:pt x="1010341" y="3949845"/>
                  <a:pt x="1004541" y="3955243"/>
                </a:cubicBezTo>
                <a:cubicBezTo>
                  <a:pt x="999687" y="3959399"/>
                  <a:pt x="1005974" y="3962226"/>
                  <a:pt x="1005394" y="3969636"/>
                </a:cubicBezTo>
                <a:cubicBezTo>
                  <a:pt x="1006528" y="3974426"/>
                  <a:pt x="999715" y="3977091"/>
                  <a:pt x="995630" y="3979868"/>
                </a:cubicBezTo>
                <a:cubicBezTo>
                  <a:pt x="999781" y="3981066"/>
                  <a:pt x="1002742" y="3979396"/>
                  <a:pt x="1005947" y="3981838"/>
                </a:cubicBezTo>
                <a:cubicBezTo>
                  <a:pt x="1003932" y="3982266"/>
                  <a:pt x="1000971" y="3983937"/>
                  <a:pt x="997888" y="3983551"/>
                </a:cubicBezTo>
                <a:cubicBezTo>
                  <a:pt x="1006556" y="3992117"/>
                  <a:pt x="1004118" y="3999750"/>
                  <a:pt x="1002591" y="4008403"/>
                </a:cubicBezTo>
                <a:cubicBezTo>
                  <a:pt x="999051" y="4017484"/>
                  <a:pt x="997523" y="4026136"/>
                  <a:pt x="993982" y="4035217"/>
                </a:cubicBezTo>
                <a:lnTo>
                  <a:pt x="1005856" y="4014484"/>
                </a:lnTo>
                <a:lnTo>
                  <a:pt x="1002905" y="4031084"/>
                </a:lnTo>
                <a:cubicBezTo>
                  <a:pt x="1012403" y="4025307"/>
                  <a:pt x="1011327" y="4013335"/>
                  <a:pt x="1013478" y="4003820"/>
                </a:cubicBezTo>
                <a:cubicBezTo>
                  <a:pt x="1013835" y="4002234"/>
                  <a:pt x="1014693" y="3998318"/>
                  <a:pt x="1014454" y="3994728"/>
                </a:cubicBezTo>
                <a:lnTo>
                  <a:pt x="1013851" y="3992625"/>
                </a:lnTo>
                <a:lnTo>
                  <a:pt x="1016465" y="3984696"/>
                </a:lnTo>
                <a:cubicBezTo>
                  <a:pt x="1021101" y="3966468"/>
                  <a:pt x="1023802" y="3947502"/>
                  <a:pt x="1027340" y="3929747"/>
                </a:cubicBezTo>
                <a:close/>
                <a:moveTo>
                  <a:pt x="848194" y="3926868"/>
                </a:moveTo>
                <a:lnTo>
                  <a:pt x="848685" y="3926898"/>
                </a:lnTo>
                <a:lnTo>
                  <a:pt x="847093" y="3929079"/>
                </a:lnTo>
                <a:close/>
                <a:moveTo>
                  <a:pt x="3752920" y="3924976"/>
                </a:moveTo>
                <a:cubicBezTo>
                  <a:pt x="3754070" y="3929974"/>
                  <a:pt x="3753252" y="3934842"/>
                  <a:pt x="3753386" y="3938789"/>
                </a:cubicBezTo>
                <a:cubicBezTo>
                  <a:pt x="3746747" y="3941140"/>
                  <a:pt x="3750131" y="3929713"/>
                  <a:pt x="3749999" y="3925767"/>
                </a:cubicBezTo>
                <a:cubicBezTo>
                  <a:pt x="3750949" y="3924845"/>
                  <a:pt x="3751969" y="3925897"/>
                  <a:pt x="3752920" y="3924976"/>
                </a:cubicBezTo>
                <a:close/>
                <a:moveTo>
                  <a:pt x="368045" y="3923468"/>
                </a:moveTo>
                <a:cubicBezTo>
                  <a:pt x="369622" y="3923277"/>
                  <a:pt x="371672" y="3923992"/>
                  <a:pt x="374408" y="3926076"/>
                </a:cubicBezTo>
                <a:lnTo>
                  <a:pt x="374357" y="3926921"/>
                </a:lnTo>
                <a:lnTo>
                  <a:pt x="374933" y="3926398"/>
                </a:lnTo>
                <a:cubicBezTo>
                  <a:pt x="375349" y="3926259"/>
                  <a:pt x="375924" y="3926241"/>
                  <a:pt x="376712" y="3926387"/>
                </a:cubicBezTo>
                <a:cubicBezTo>
                  <a:pt x="377412" y="3927830"/>
                  <a:pt x="377542" y="3928841"/>
                  <a:pt x="377104" y="3929417"/>
                </a:cubicBezTo>
                <a:lnTo>
                  <a:pt x="374180" y="3929831"/>
                </a:lnTo>
                <a:lnTo>
                  <a:pt x="374121" y="3930819"/>
                </a:lnTo>
                <a:cubicBezTo>
                  <a:pt x="371853" y="3934539"/>
                  <a:pt x="364598" y="3935550"/>
                  <a:pt x="360856" y="3937056"/>
                </a:cubicBezTo>
                <a:cubicBezTo>
                  <a:pt x="362175" y="3934188"/>
                  <a:pt x="362826" y="3929358"/>
                  <a:pt x="364519" y="3926287"/>
                </a:cubicBezTo>
                <a:cubicBezTo>
                  <a:pt x="365363" y="3924753"/>
                  <a:pt x="366468" y="3923658"/>
                  <a:pt x="368045" y="3923468"/>
                </a:cubicBezTo>
                <a:close/>
                <a:moveTo>
                  <a:pt x="1183576" y="3922660"/>
                </a:moveTo>
                <a:cubicBezTo>
                  <a:pt x="1180156" y="3929296"/>
                  <a:pt x="1181166" y="3940849"/>
                  <a:pt x="1171680" y="3944716"/>
                </a:cubicBezTo>
                <a:cubicBezTo>
                  <a:pt x="1173362" y="3937677"/>
                  <a:pt x="1175041" y="3931851"/>
                  <a:pt x="1178903" y="3927082"/>
                </a:cubicBezTo>
                <a:cubicBezTo>
                  <a:pt x="1180192" y="3925491"/>
                  <a:pt x="1181722" y="3924019"/>
                  <a:pt x="1183576" y="3922660"/>
                </a:cubicBezTo>
                <a:close/>
                <a:moveTo>
                  <a:pt x="674333" y="3920058"/>
                </a:moveTo>
                <a:lnTo>
                  <a:pt x="676920" y="3921347"/>
                </a:lnTo>
                <a:lnTo>
                  <a:pt x="678000" y="3920743"/>
                </a:lnTo>
                <a:lnTo>
                  <a:pt x="677377" y="3922345"/>
                </a:lnTo>
                <a:lnTo>
                  <a:pt x="673692" y="3927509"/>
                </a:lnTo>
                <a:lnTo>
                  <a:pt x="673692" y="3927242"/>
                </a:lnTo>
                <a:close/>
                <a:moveTo>
                  <a:pt x="1258282" y="3919278"/>
                </a:moveTo>
                <a:cubicBezTo>
                  <a:pt x="1259989" y="3917587"/>
                  <a:pt x="1262425" y="3917142"/>
                  <a:pt x="1266672" y="3920377"/>
                </a:cubicBezTo>
                <a:cubicBezTo>
                  <a:pt x="1264012" y="3923871"/>
                  <a:pt x="1262763" y="3932122"/>
                  <a:pt x="1254267" y="3925650"/>
                </a:cubicBezTo>
                <a:cubicBezTo>
                  <a:pt x="1255597" y="3923903"/>
                  <a:pt x="1256575" y="3920968"/>
                  <a:pt x="1258282" y="3919278"/>
                </a:cubicBezTo>
                <a:close/>
                <a:moveTo>
                  <a:pt x="3479458" y="3915405"/>
                </a:moveTo>
                <a:cubicBezTo>
                  <a:pt x="3485506" y="3921653"/>
                  <a:pt x="3485759" y="3931493"/>
                  <a:pt x="3484834" y="3940118"/>
                </a:cubicBezTo>
                <a:cubicBezTo>
                  <a:pt x="3476133" y="3938795"/>
                  <a:pt x="3480617" y="3922351"/>
                  <a:pt x="3479458" y="3915405"/>
                </a:cubicBezTo>
                <a:close/>
                <a:moveTo>
                  <a:pt x="348860" y="3911392"/>
                </a:moveTo>
                <a:cubicBezTo>
                  <a:pt x="350470" y="3909851"/>
                  <a:pt x="352543" y="3909418"/>
                  <a:pt x="355852" y="3911938"/>
                </a:cubicBezTo>
                <a:cubicBezTo>
                  <a:pt x="352941" y="3915757"/>
                  <a:pt x="350165" y="3921689"/>
                  <a:pt x="344652" y="3917489"/>
                </a:cubicBezTo>
                <a:cubicBezTo>
                  <a:pt x="346106" y="3915580"/>
                  <a:pt x="347252" y="3912932"/>
                  <a:pt x="348860" y="3911392"/>
                </a:cubicBezTo>
                <a:close/>
                <a:moveTo>
                  <a:pt x="814029" y="3909474"/>
                </a:moveTo>
                <a:lnTo>
                  <a:pt x="820397" y="3911274"/>
                </a:lnTo>
                <a:lnTo>
                  <a:pt x="819930" y="3912443"/>
                </a:lnTo>
                <a:lnTo>
                  <a:pt x="817401" y="3915343"/>
                </a:lnTo>
                <a:cubicBezTo>
                  <a:pt x="815770" y="3916340"/>
                  <a:pt x="813513" y="3916443"/>
                  <a:pt x="810205" y="3913923"/>
                </a:cubicBezTo>
                <a:cubicBezTo>
                  <a:pt x="811522" y="3912194"/>
                  <a:pt x="812527" y="3910303"/>
                  <a:pt x="814029" y="3909474"/>
                </a:cubicBezTo>
                <a:close/>
                <a:moveTo>
                  <a:pt x="1019109" y="3906165"/>
                </a:moveTo>
                <a:cubicBezTo>
                  <a:pt x="1016380" y="3909747"/>
                  <a:pt x="1012547" y="3912490"/>
                  <a:pt x="1007612" y="3914392"/>
                </a:cubicBezTo>
                <a:cubicBezTo>
                  <a:pt x="1009817" y="3916073"/>
                  <a:pt x="1012024" y="3917753"/>
                  <a:pt x="1013128" y="3918594"/>
                </a:cubicBezTo>
                <a:cubicBezTo>
                  <a:pt x="1014491" y="3916803"/>
                  <a:pt x="1016635" y="3915133"/>
                  <a:pt x="1018114" y="3913192"/>
                </a:cubicBezTo>
                <a:cubicBezTo>
                  <a:pt x="1019593" y="3911249"/>
                  <a:pt x="1020406" y="3909040"/>
                  <a:pt x="1019109" y="3906165"/>
                </a:cubicBezTo>
                <a:close/>
                <a:moveTo>
                  <a:pt x="1023393" y="3905120"/>
                </a:moveTo>
                <a:lnTo>
                  <a:pt x="1024406" y="3909666"/>
                </a:lnTo>
                <a:lnTo>
                  <a:pt x="1024241" y="3909617"/>
                </a:lnTo>
                <a:lnTo>
                  <a:pt x="1023619" y="3909426"/>
                </a:lnTo>
                <a:lnTo>
                  <a:pt x="1020780" y="3908563"/>
                </a:lnTo>
                <a:cubicBezTo>
                  <a:pt x="1020780" y="3908563"/>
                  <a:pt x="1021527" y="3908791"/>
                  <a:pt x="1022460" y="3909074"/>
                </a:cubicBezTo>
                <a:lnTo>
                  <a:pt x="1023619" y="3909426"/>
                </a:lnTo>
                <a:lnTo>
                  <a:pt x="1024210" y="3909608"/>
                </a:lnTo>
                <a:lnTo>
                  <a:pt x="1024241" y="3909617"/>
                </a:lnTo>
                <a:lnTo>
                  <a:pt x="1024405" y="3909667"/>
                </a:lnTo>
                <a:lnTo>
                  <a:pt x="1024464" y="3909929"/>
                </a:lnTo>
                <a:lnTo>
                  <a:pt x="1024575" y="3909718"/>
                </a:lnTo>
                <a:lnTo>
                  <a:pt x="1025820" y="3910097"/>
                </a:lnTo>
                <a:cubicBezTo>
                  <a:pt x="1026381" y="3910267"/>
                  <a:pt x="1026007" y="3910154"/>
                  <a:pt x="1025261" y="3909926"/>
                </a:cubicBezTo>
                <a:lnTo>
                  <a:pt x="1024575" y="3909718"/>
                </a:lnTo>
                <a:lnTo>
                  <a:pt x="1025773" y="3907433"/>
                </a:lnTo>
                <a:cubicBezTo>
                  <a:pt x="1025640" y="3906831"/>
                  <a:pt x="1024892" y="3906260"/>
                  <a:pt x="1023393" y="3905120"/>
                </a:cubicBezTo>
                <a:close/>
                <a:moveTo>
                  <a:pt x="764232" y="3904442"/>
                </a:moveTo>
                <a:lnTo>
                  <a:pt x="766229" y="3905233"/>
                </a:lnTo>
                <a:lnTo>
                  <a:pt x="765687" y="3905017"/>
                </a:lnTo>
                <a:cubicBezTo>
                  <a:pt x="764878" y="3904698"/>
                  <a:pt x="764232" y="3904442"/>
                  <a:pt x="764232" y="3904442"/>
                </a:cubicBezTo>
                <a:close/>
                <a:moveTo>
                  <a:pt x="1243158" y="3902465"/>
                </a:moveTo>
                <a:cubicBezTo>
                  <a:pt x="1245632" y="3928427"/>
                  <a:pt x="1240161" y="3953583"/>
                  <a:pt x="1221543" y="3969036"/>
                </a:cubicBezTo>
                <a:cubicBezTo>
                  <a:pt x="1222568" y="3958703"/>
                  <a:pt x="1227545" y="3947679"/>
                  <a:pt x="1223344" y="3935217"/>
                </a:cubicBezTo>
                <a:cubicBezTo>
                  <a:pt x="1234629" y="3927145"/>
                  <a:pt x="1238183" y="3913492"/>
                  <a:pt x="1243158" y="3902465"/>
                </a:cubicBezTo>
                <a:close/>
                <a:moveTo>
                  <a:pt x="762668" y="3901728"/>
                </a:moveTo>
                <a:cubicBezTo>
                  <a:pt x="764862" y="3901542"/>
                  <a:pt x="766128" y="3902041"/>
                  <a:pt x="766781" y="3902946"/>
                </a:cubicBezTo>
                <a:lnTo>
                  <a:pt x="767095" y="3905575"/>
                </a:lnTo>
                <a:lnTo>
                  <a:pt x="767215" y="3906587"/>
                </a:lnTo>
                <a:cubicBezTo>
                  <a:pt x="766700" y="3909448"/>
                  <a:pt x="764997" y="3912799"/>
                  <a:pt x="764641" y="3914384"/>
                </a:cubicBezTo>
                <a:cubicBezTo>
                  <a:pt x="758187" y="3909470"/>
                  <a:pt x="761772" y="3904765"/>
                  <a:pt x="762668" y="3901728"/>
                </a:cubicBezTo>
                <a:close/>
                <a:moveTo>
                  <a:pt x="3926027" y="3898196"/>
                </a:moveTo>
                <a:cubicBezTo>
                  <a:pt x="3922030" y="3902066"/>
                  <a:pt x="3917196" y="3908742"/>
                  <a:pt x="3913373" y="3904794"/>
                </a:cubicBezTo>
                <a:cubicBezTo>
                  <a:pt x="3917204" y="3901084"/>
                  <a:pt x="3923202" y="3895278"/>
                  <a:pt x="3926027" y="3898196"/>
                </a:cubicBezTo>
                <a:close/>
                <a:moveTo>
                  <a:pt x="863743" y="3895627"/>
                </a:moveTo>
                <a:cubicBezTo>
                  <a:pt x="863743" y="3895627"/>
                  <a:pt x="865756" y="3895206"/>
                  <a:pt x="866828" y="3896022"/>
                </a:cubicBezTo>
                <a:cubicBezTo>
                  <a:pt x="866016" y="3899309"/>
                  <a:pt x="864132" y="3901782"/>
                  <a:pt x="865332" y="3904649"/>
                </a:cubicBezTo>
                <a:cubicBezTo>
                  <a:pt x="859977" y="3900569"/>
                  <a:pt x="861861" y="3898098"/>
                  <a:pt x="863743" y="3895627"/>
                </a:cubicBezTo>
                <a:close/>
                <a:moveTo>
                  <a:pt x="3290661" y="3891849"/>
                </a:moveTo>
                <a:cubicBezTo>
                  <a:pt x="3290514" y="3893955"/>
                  <a:pt x="3291508" y="3896917"/>
                  <a:pt x="3292489" y="3897931"/>
                </a:cubicBezTo>
                <a:cubicBezTo>
                  <a:pt x="3287787" y="3898558"/>
                  <a:pt x="3287759" y="3894658"/>
                  <a:pt x="3286604" y="3891853"/>
                </a:cubicBezTo>
                <a:cubicBezTo>
                  <a:pt x="3287584" y="3892867"/>
                  <a:pt x="3288551" y="3891929"/>
                  <a:pt x="3290661" y="3891849"/>
                </a:cubicBezTo>
                <a:close/>
                <a:moveTo>
                  <a:pt x="730911" y="3889817"/>
                </a:moveTo>
                <a:lnTo>
                  <a:pt x="734080" y="3890697"/>
                </a:lnTo>
                <a:lnTo>
                  <a:pt x="731378" y="3897732"/>
                </a:lnTo>
                <a:lnTo>
                  <a:pt x="724986" y="3896825"/>
                </a:lnTo>
                <a:cubicBezTo>
                  <a:pt x="725651" y="3895951"/>
                  <a:pt x="726292" y="3894828"/>
                  <a:pt x="726997" y="3893725"/>
                </a:cubicBezTo>
                <a:cubicBezTo>
                  <a:pt x="728055" y="3892073"/>
                  <a:pt x="729258" y="3890466"/>
                  <a:pt x="730911" y="3889817"/>
                </a:cubicBezTo>
                <a:close/>
                <a:moveTo>
                  <a:pt x="3534870" y="3887428"/>
                </a:moveTo>
                <a:cubicBezTo>
                  <a:pt x="3536078" y="3887224"/>
                  <a:pt x="3537035" y="3887727"/>
                  <a:pt x="3537958" y="3888682"/>
                </a:cubicBezTo>
                <a:cubicBezTo>
                  <a:pt x="3535057" y="3891492"/>
                  <a:pt x="3532283" y="3892498"/>
                  <a:pt x="3530267" y="3890415"/>
                </a:cubicBezTo>
                <a:cubicBezTo>
                  <a:pt x="3532201" y="3888542"/>
                  <a:pt x="3533662" y="3887632"/>
                  <a:pt x="3534870" y="3887428"/>
                </a:cubicBezTo>
                <a:close/>
                <a:moveTo>
                  <a:pt x="356971" y="3885395"/>
                </a:moveTo>
                <a:cubicBezTo>
                  <a:pt x="355151" y="3887784"/>
                  <a:pt x="353486" y="3892179"/>
                  <a:pt x="352732" y="3895378"/>
                </a:cubicBezTo>
                <a:lnTo>
                  <a:pt x="351812" y="3895557"/>
                </a:lnTo>
                <a:lnTo>
                  <a:pt x="353310" y="3892433"/>
                </a:lnTo>
                <a:lnTo>
                  <a:pt x="350919" y="3887568"/>
                </a:lnTo>
                <a:close/>
                <a:moveTo>
                  <a:pt x="865499" y="3884868"/>
                </a:moveTo>
                <a:lnTo>
                  <a:pt x="867133" y="3889005"/>
                </a:lnTo>
                <a:lnTo>
                  <a:pt x="863174" y="3890738"/>
                </a:lnTo>
                <a:lnTo>
                  <a:pt x="865222" y="3885589"/>
                </a:lnTo>
                <a:close/>
                <a:moveTo>
                  <a:pt x="1271784" y="3882508"/>
                </a:moveTo>
                <a:cubicBezTo>
                  <a:pt x="1273296" y="3881666"/>
                  <a:pt x="1275317" y="3881875"/>
                  <a:pt x="1278626" y="3884396"/>
                </a:cubicBezTo>
                <a:cubicBezTo>
                  <a:pt x="1276916" y="3886639"/>
                  <a:pt x="1274602" y="3891965"/>
                  <a:pt x="1267984" y="3886924"/>
                </a:cubicBezTo>
                <a:cubicBezTo>
                  <a:pt x="1269266" y="3885241"/>
                  <a:pt x="1270271" y="3883349"/>
                  <a:pt x="1271784" y="3882508"/>
                </a:cubicBezTo>
                <a:close/>
                <a:moveTo>
                  <a:pt x="3287690" y="3880209"/>
                </a:moveTo>
                <a:cubicBezTo>
                  <a:pt x="3288813" y="3883222"/>
                  <a:pt x="3288912" y="3885178"/>
                  <a:pt x="3290959" y="3887293"/>
                </a:cubicBezTo>
                <a:cubicBezTo>
                  <a:pt x="3286287" y="3887718"/>
                  <a:pt x="3282133" y="3885589"/>
                  <a:pt x="3287690" y="3880209"/>
                </a:cubicBezTo>
                <a:close/>
                <a:moveTo>
                  <a:pt x="352804" y="3878645"/>
                </a:moveTo>
                <a:cubicBezTo>
                  <a:pt x="353175" y="3878677"/>
                  <a:pt x="353684" y="3879564"/>
                  <a:pt x="354701" y="3881336"/>
                </a:cubicBezTo>
                <a:cubicBezTo>
                  <a:pt x="353702" y="3880575"/>
                  <a:pt x="352703" y="3879816"/>
                  <a:pt x="351740" y="3881079"/>
                </a:cubicBezTo>
                <a:cubicBezTo>
                  <a:pt x="352203" y="3879435"/>
                  <a:pt x="352435" y="3878613"/>
                  <a:pt x="352804" y="3878645"/>
                </a:cubicBezTo>
                <a:close/>
                <a:moveTo>
                  <a:pt x="479269" y="3878251"/>
                </a:moveTo>
                <a:cubicBezTo>
                  <a:pt x="480796" y="3877311"/>
                  <a:pt x="482754" y="3877400"/>
                  <a:pt x="485830" y="3879743"/>
                </a:cubicBezTo>
                <a:cubicBezTo>
                  <a:pt x="484027" y="3882110"/>
                  <a:pt x="480420" y="3886844"/>
                  <a:pt x="475294" y="3882939"/>
                </a:cubicBezTo>
                <a:cubicBezTo>
                  <a:pt x="476646" y="3881163"/>
                  <a:pt x="477742" y="3879193"/>
                  <a:pt x="479269" y="3878251"/>
                </a:cubicBezTo>
                <a:close/>
                <a:moveTo>
                  <a:pt x="946514" y="3878045"/>
                </a:moveTo>
                <a:cubicBezTo>
                  <a:pt x="946880" y="3878085"/>
                  <a:pt x="947399" y="3878956"/>
                  <a:pt x="948441" y="3880694"/>
                </a:cubicBezTo>
                <a:cubicBezTo>
                  <a:pt x="947444" y="3879934"/>
                  <a:pt x="945532" y="3880370"/>
                  <a:pt x="945532" y="3880370"/>
                </a:cubicBezTo>
                <a:cubicBezTo>
                  <a:pt x="945944" y="3878794"/>
                  <a:pt x="946152" y="3878004"/>
                  <a:pt x="946514" y="3878045"/>
                </a:cubicBezTo>
                <a:close/>
                <a:moveTo>
                  <a:pt x="1193435" y="3876306"/>
                </a:moveTo>
                <a:cubicBezTo>
                  <a:pt x="1194509" y="3875726"/>
                  <a:pt x="1196089" y="3875700"/>
                  <a:pt x="1198365" y="3876540"/>
                </a:cubicBezTo>
                <a:cubicBezTo>
                  <a:pt x="1196831" y="3880738"/>
                  <a:pt x="1195124" y="3884803"/>
                  <a:pt x="1192536" y="3888198"/>
                </a:cubicBezTo>
                <a:cubicBezTo>
                  <a:pt x="1191827" y="3885646"/>
                  <a:pt x="1190880" y="3881214"/>
                  <a:pt x="1191806" y="3878422"/>
                </a:cubicBezTo>
                <a:cubicBezTo>
                  <a:pt x="1192115" y="3877491"/>
                  <a:pt x="1192632" y="3876743"/>
                  <a:pt x="1193435" y="3876306"/>
                </a:cubicBezTo>
                <a:close/>
                <a:moveTo>
                  <a:pt x="1127721" y="3876118"/>
                </a:moveTo>
                <a:lnTo>
                  <a:pt x="1126002" y="3876287"/>
                </a:lnTo>
                <a:lnTo>
                  <a:pt x="1125787" y="3876308"/>
                </a:lnTo>
                <a:close/>
                <a:moveTo>
                  <a:pt x="3296962" y="3875769"/>
                </a:moveTo>
                <a:cubicBezTo>
                  <a:pt x="3299331" y="3875438"/>
                  <a:pt x="3301729" y="3876061"/>
                  <a:pt x="3302838" y="3877438"/>
                </a:cubicBezTo>
                <a:cubicBezTo>
                  <a:pt x="3303950" y="3878817"/>
                  <a:pt x="3303773" y="3880952"/>
                  <a:pt x="3300995" y="3883642"/>
                </a:cubicBezTo>
                <a:cubicBezTo>
                  <a:pt x="3299959" y="3880719"/>
                  <a:pt x="3297996" y="3878692"/>
                  <a:pt x="3296962" y="3875769"/>
                </a:cubicBezTo>
                <a:close/>
                <a:moveTo>
                  <a:pt x="547661" y="3873949"/>
                </a:moveTo>
                <a:cubicBezTo>
                  <a:pt x="549546" y="3872618"/>
                  <a:pt x="551895" y="3872396"/>
                  <a:pt x="555204" y="3874916"/>
                </a:cubicBezTo>
                <a:lnTo>
                  <a:pt x="553120" y="3877401"/>
                </a:lnTo>
                <a:lnTo>
                  <a:pt x="552764" y="3877082"/>
                </a:lnTo>
                <a:cubicBezTo>
                  <a:pt x="551358" y="3876826"/>
                  <a:pt x="550023" y="3877458"/>
                  <a:pt x="548817" y="3878480"/>
                </a:cubicBezTo>
                <a:lnTo>
                  <a:pt x="547494" y="3880216"/>
                </a:lnTo>
                <a:lnTo>
                  <a:pt x="542900" y="3879627"/>
                </a:lnTo>
                <a:cubicBezTo>
                  <a:pt x="544355" y="3877717"/>
                  <a:pt x="545777" y="3875279"/>
                  <a:pt x="547661" y="3873949"/>
                </a:cubicBezTo>
                <a:close/>
                <a:moveTo>
                  <a:pt x="736481" y="3872637"/>
                </a:moveTo>
                <a:cubicBezTo>
                  <a:pt x="734290" y="3873441"/>
                  <a:pt x="733292" y="3872679"/>
                  <a:pt x="733292" y="3872679"/>
                </a:cubicBezTo>
                <a:cubicBezTo>
                  <a:pt x="734790" y="3873821"/>
                  <a:pt x="735539" y="3874392"/>
                  <a:pt x="735938" y="3874387"/>
                </a:cubicBezTo>
                <a:cubicBezTo>
                  <a:pt x="736336" y="3874380"/>
                  <a:pt x="736385" y="3873799"/>
                  <a:pt x="736481" y="3872637"/>
                </a:cubicBezTo>
                <a:close/>
                <a:moveTo>
                  <a:pt x="1125792" y="3866346"/>
                </a:moveTo>
                <a:lnTo>
                  <a:pt x="1125787" y="3876308"/>
                </a:lnTo>
                <a:lnTo>
                  <a:pt x="1125786" y="3881212"/>
                </a:lnTo>
                <a:lnTo>
                  <a:pt x="1125175" y="3884471"/>
                </a:lnTo>
                <a:lnTo>
                  <a:pt x="1118506" y="3906353"/>
                </a:lnTo>
                <a:lnTo>
                  <a:pt x="1118021" y="3906357"/>
                </a:lnTo>
                <a:cubicBezTo>
                  <a:pt x="1117661" y="3906832"/>
                  <a:pt x="1117518" y="3907722"/>
                  <a:pt x="1117715" y="3908870"/>
                </a:cubicBezTo>
                <a:lnTo>
                  <a:pt x="1117760" y="3908810"/>
                </a:lnTo>
                <a:lnTo>
                  <a:pt x="1106062" y="3949354"/>
                </a:lnTo>
                <a:cubicBezTo>
                  <a:pt x="1102957" y="3962355"/>
                  <a:pt x="1100639" y="3974320"/>
                  <a:pt x="1095225" y="3985889"/>
                </a:cubicBezTo>
                <a:lnTo>
                  <a:pt x="1082601" y="4000088"/>
                </a:lnTo>
                <a:lnTo>
                  <a:pt x="1086981" y="3979299"/>
                </a:lnTo>
                <a:cubicBezTo>
                  <a:pt x="1094629" y="3938652"/>
                  <a:pt x="1102644" y="3896734"/>
                  <a:pt x="1125792" y="3866346"/>
                </a:cubicBezTo>
                <a:close/>
                <a:moveTo>
                  <a:pt x="922291" y="3866007"/>
                </a:moveTo>
                <a:cubicBezTo>
                  <a:pt x="922858" y="3866147"/>
                  <a:pt x="923998" y="3867014"/>
                  <a:pt x="926273" y="3868748"/>
                </a:cubicBezTo>
                <a:cubicBezTo>
                  <a:pt x="925135" y="3867881"/>
                  <a:pt x="923998" y="3867014"/>
                  <a:pt x="921729" y="3867630"/>
                </a:cubicBezTo>
                <a:cubicBezTo>
                  <a:pt x="921725" y="3866455"/>
                  <a:pt x="921723" y="3865868"/>
                  <a:pt x="922291" y="3866007"/>
                </a:cubicBezTo>
                <a:close/>
                <a:moveTo>
                  <a:pt x="710150" y="3865569"/>
                </a:moveTo>
                <a:lnTo>
                  <a:pt x="713532" y="3866740"/>
                </a:lnTo>
                <a:cubicBezTo>
                  <a:pt x="715889" y="3867807"/>
                  <a:pt x="718389" y="3869107"/>
                  <a:pt x="720369" y="3870190"/>
                </a:cubicBezTo>
                <a:lnTo>
                  <a:pt x="723843" y="3872211"/>
                </a:lnTo>
                <a:lnTo>
                  <a:pt x="718210" y="3898955"/>
                </a:lnTo>
                <a:lnTo>
                  <a:pt x="717874" y="3901964"/>
                </a:lnTo>
                <a:lnTo>
                  <a:pt x="716833" y="3905490"/>
                </a:lnTo>
                <a:lnTo>
                  <a:pt x="715392" y="3912334"/>
                </a:lnTo>
                <a:cubicBezTo>
                  <a:pt x="713890" y="3920999"/>
                  <a:pt x="711117" y="3928695"/>
                  <a:pt x="709436" y="3937223"/>
                </a:cubicBezTo>
                <a:lnTo>
                  <a:pt x="709159" y="3938286"/>
                </a:lnTo>
                <a:lnTo>
                  <a:pt x="706366" y="3938156"/>
                </a:lnTo>
                <a:cubicBezTo>
                  <a:pt x="704394" y="3940194"/>
                  <a:pt x="703144" y="3943487"/>
                  <a:pt x="701779" y="3945279"/>
                </a:cubicBezTo>
                <a:lnTo>
                  <a:pt x="707274" y="3945536"/>
                </a:lnTo>
                <a:lnTo>
                  <a:pt x="705843" y="3951039"/>
                </a:lnTo>
                <a:lnTo>
                  <a:pt x="702776" y="3952011"/>
                </a:lnTo>
                <a:lnTo>
                  <a:pt x="701944" y="3954617"/>
                </a:lnTo>
                <a:lnTo>
                  <a:pt x="701044" y="3958756"/>
                </a:lnTo>
                <a:lnTo>
                  <a:pt x="706210" y="3956783"/>
                </a:lnTo>
                <a:lnTo>
                  <a:pt x="705024" y="3959844"/>
                </a:lnTo>
                <a:lnTo>
                  <a:pt x="702855" y="3965443"/>
                </a:lnTo>
                <a:lnTo>
                  <a:pt x="700329" y="3962041"/>
                </a:lnTo>
                <a:lnTo>
                  <a:pt x="698292" y="3971394"/>
                </a:lnTo>
                <a:lnTo>
                  <a:pt x="696942" y="3972034"/>
                </a:lnTo>
                <a:cubicBezTo>
                  <a:pt x="696472" y="3972651"/>
                  <a:pt x="694121" y="3975736"/>
                  <a:pt x="691821" y="3977642"/>
                </a:cubicBezTo>
                <a:lnTo>
                  <a:pt x="690894" y="3978085"/>
                </a:lnTo>
                <a:lnTo>
                  <a:pt x="692754" y="3964651"/>
                </a:lnTo>
                <a:lnTo>
                  <a:pt x="688741" y="3979115"/>
                </a:lnTo>
                <a:lnTo>
                  <a:pt x="688651" y="3979157"/>
                </a:lnTo>
                <a:cubicBezTo>
                  <a:pt x="687767" y="3979064"/>
                  <a:pt x="687138" y="3978218"/>
                  <a:pt x="687005" y="3976166"/>
                </a:cubicBezTo>
                <a:lnTo>
                  <a:pt x="689187" y="3964979"/>
                </a:lnTo>
                <a:lnTo>
                  <a:pt x="692843" y="3964005"/>
                </a:lnTo>
                <a:lnTo>
                  <a:pt x="693526" y="3959080"/>
                </a:lnTo>
                <a:lnTo>
                  <a:pt x="692492" y="3959791"/>
                </a:lnTo>
                <a:lnTo>
                  <a:pt x="690588" y="3959056"/>
                </a:lnTo>
                <a:lnTo>
                  <a:pt x="696122" y="3946378"/>
                </a:lnTo>
                <a:cubicBezTo>
                  <a:pt x="698720" y="3936653"/>
                  <a:pt x="702080" y="3925560"/>
                  <a:pt x="706514" y="3915283"/>
                </a:cubicBezTo>
                <a:cubicBezTo>
                  <a:pt x="707624" y="3908814"/>
                  <a:pt x="707148" y="3904427"/>
                  <a:pt x="702308" y="3899189"/>
                </a:cubicBezTo>
                <a:lnTo>
                  <a:pt x="698696" y="3896004"/>
                </a:lnTo>
                <a:lnTo>
                  <a:pt x="703139" y="3888118"/>
                </a:lnTo>
                <a:lnTo>
                  <a:pt x="706872" y="3876113"/>
                </a:lnTo>
                <a:lnTo>
                  <a:pt x="708612" y="3875957"/>
                </a:lnTo>
                <a:cubicBezTo>
                  <a:pt x="713489" y="3877128"/>
                  <a:pt x="718615" y="3881760"/>
                  <a:pt x="721420" y="3878080"/>
                </a:cubicBezTo>
                <a:lnTo>
                  <a:pt x="709163" y="3868742"/>
                </a:lnTo>
                <a:close/>
                <a:moveTo>
                  <a:pt x="676558" y="3862927"/>
                </a:moveTo>
                <a:lnTo>
                  <a:pt x="676971" y="3863891"/>
                </a:lnTo>
                <a:cubicBezTo>
                  <a:pt x="677178" y="3864371"/>
                  <a:pt x="677039" y="3864051"/>
                  <a:pt x="676765" y="3863411"/>
                </a:cubicBezTo>
                <a:close/>
                <a:moveTo>
                  <a:pt x="549500" y="3860477"/>
                </a:moveTo>
                <a:lnTo>
                  <a:pt x="552376" y="3863757"/>
                </a:lnTo>
                <a:lnTo>
                  <a:pt x="551321" y="3865531"/>
                </a:lnTo>
                <a:close/>
                <a:moveTo>
                  <a:pt x="3285573" y="3860017"/>
                </a:moveTo>
                <a:cubicBezTo>
                  <a:pt x="3286062" y="3860524"/>
                  <a:pt x="3287537" y="3861550"/>
                  <a:pt x="3288269" y="3862802"/>
                </a:cubicBezTo>
                <a:cubicBezTo>
                  <a:pt x="3289002" y="3864056"/>
                  <a:pt x="3288989" y="3865541"/>
                  <a:pt x="3286507" y="3866964"/>
                </a:cubicBezTo>
                <a:cubicBezTo>
                  <a:pt x="3283519" y="3869856"/>
                  <a:pt x="3283580" y="3861946"/>
                  <a:pt x="3282599" y="3860933"/>
                </a:cubicBezTo>
                <a:cubicBezTo>
                  <a:pt x="3283596" y="3859968"/>
                  <a:pt x="3285573" y="3860017"/>
                  <a:pt x="3285573" y="3860017"/>
                </a:cubicBezTo>
                <a:close/>
                <a:moveTo>
                  <a:pt x="3294278" y="3857740"/>
                </a:moveTo>
                <a:cubicBezTo>
                  <a:pt x="3295776" y="3857321"/>
                  <a:pt x="3296971" y="3857818"/>
                  <a:pt x="3297922" y="3858829"/>
                </a:cubicBezTo>
                <a:cubicBezTo>
                  <a:pt x="3300776" y="3861870"/>
                  <a:pt x="3301431" y="3869554"/>
                  <a:pt x="3301466" y="3871065"/>
                </a:cubicBezTo>
                <a:cubicBezTo>
                  <a:pt x="3300482" y="3872018"/>
                  <a:pt x="3298468" y="3871904"/>
                  <a:pt x="3297485" y="3872858"/>
                </a:cubicBezTo>
                <a:cubicBezTo>
                  <a:pt x="3296454" y="3871792"/>
                  <a:pt x="3294166" y="3868937"/>
                  <a:pt x="3292879" y="3865886"/>
                </a:cubicBezTo>
                <a:lnTo>
                  <a:pt x="3292216" y="3862552"/>
                </a:lnTo>
                <a:lnTo>
                  <a:pt x="3291293" y="3865817"/>
                </a:lnTo>
                <a:cubicBezTo>
                  <a:pt x="3290386" y="3865908"/>
                  <a:pt x="3289480" y="3864972"/>
                  <a:pt x="3289422" y="3863885"/>
                </a:cubicBezTo>
                <a:lnTo>
                  <a:pt x="3292026" y="3861588"/>
                </a:lnTo>
                <a:lnTo>
                  <a:pt x="3291980" y="3861362"/>
                </a:lnTo>
                <a:cubicBezTo>
                  <a:pt x="3292119" y="3859937"/>
                  <a:pt x="3292793" y="3858664"/>
                  <a:pt x="3294278" y="3857740"/>
                </a:cubicBezTo>
                <a:close/>
                <a:moveTo>
                  <a:pt x="1258811" y="3855681"/>
                </a:moveTo>
                <a:cubicBezTo>
                  <a:pt x="1260586" y="3855332"/>
                  <a:pt x="1262646" y="3855829"/>
                  <a:pt x="1265060" y="3857667"/>
                </a:cubicBezTo>
                <a:cubicBezTo>
                  <a:pt x="1262298" y="3861291"/>
                  <a:pt x="1259202" y="3876113"/>
                  <a:pt x="1248653" y="3868077"/>
                </a:cubicBezTo>
                <a:cubicBezTo>
                  <a:pt x="1250033" y="3866265"/>
                  <a:pt x="1251721" y="3861823"/>
                  <a:pt x="1254271" y="3858754"/>
                </a:cubicBezTo>
                <a:cubicBezTo>
                  <a:pt x="1255546" y="3857220"/>
                  <a:pt x="1257036" y="3856029"/>
                  <a:pt x="1258811" y="3855681"/>
                </a:cubicBezTo>
                <a:close/>
                <a:moveTo>
                  <a:pt x="3285794" y="3853824"/>
                </a:moveTo>
                <a:cubicBezTo>
                  <a:pt x="3286441" y="3853721"/>
                  <a:pt x="3286710" y="3854510"/>
                  <a:pt x="3287240" y="3856089"/>
                </a:cubicBezTo>
                <a:cubicBezTo>
                  <a:pt x="3285166" y="3856004"/>
                  <a:pt x="3285166" y="3856004"/>
                  <a:pt x="3282062" y="3856912"/>
                </a:cubicBezTo>
                <a:cubicBezTo>
                  <a:pt x="3284119" y="3854923"/>
                  <a:pt x="3285146" y="3853927"/>
                  <a:pt x="3285794" y="3853824"/>
                </a:cubicBezTo>
                <a:close/>
                <a:moveTo>
                  <a:pt x="1212144" y="3853349"/>
                </a:moveTo>
                <a:cubicBezTo>
                  <a:pt x="1213782" y="3852688"/>
                  <a:pt x="1215868" y="3852983"/>
                  <a:pt x="1218704" y="3855144"/>
                </a:cubicBezTo>
                <a:cubicBezTo>
                  <a:pt x="1216042" y="3858637"/>
                  <a:pt x="1214927" y="3866989"/>
                  <a:pt x="1206258" y="3860385"/>
                </a:cubicBezTo>
                <a:cubicBezTo>
                  <a:pt x="1206924" y="3859512"/>
                  <a:pt x="1207561" y="3858388"/>
                  <a:pt x="1208261" y="3857282"/>
                </a:cubicBezTo>
                <a:cubicBezTo>
                  <a:pt x="1209313" y="3855624"/>
                  <a:pt x="1210505" y="3854008"/>
                  <a:pt x="1212144" y="3853349"/>
                </a:cubicBezTo>
                <a:close/>
                <a:moveTo>
                  <a:pt x="732991" y="3852791"/>
                </a:moveTo>
                <a:lnTo>
                  <a:pt x="732241" y="3852814"/>
                </a:lnTo>
                <a:lnTo>
                  <a:pt x="731287" y="3852843"/>
                </a:lnTo>
                <a:close/>
                <a:moveTo>
                  <a:pt x="734864" y="3852736"/>
                </a:moveTo>
                <a:cubicBezTo>
                  <a:pt x="734864" y="3852736"/>
                  <a:pt x="734514" y="3852746"/>
                  <a:pt x="734011" y="3852762"/>
                </a:cubicBezTo>
                <a:lnTo>
                  <a:pt x="732991" y="3852791"/>
                </a:lnTo>
                <a:close/>
                <a:moveTo>
                  <a:pt x="4079784" y="3852704"/>
                </a:moveTo>
                <a:cubicBezTo>
                  <a:pt x="4079984" y="3856651"/>
                  <a:pt x="4078215" y="3860436"/>
                  <a:pt x="4078417" y="3864384"/>
                </a:cubicBezTo>
                <a:cubicBezTo>
                  <a:pt x="4074477" y="3864056"/>
                  <a:pt x="4072407" y="3861917"/>
                  <a:pt x="4070337" y="3859780"/>
                </a:cubicBezTo>
                <a:cubicBezTo>
                  <a:pt x="4073141" y="3857065"/>
                  <a:pt x="4076980" y="3855420"/>
                  <a:pt x="4079784" y="3852704"/>
                </a:cubicBezTo>
                <a:close/>
                <a:moveTo>
                  <a:pt x="381049" y="3852117"/>
                </a:moveTo>
                <a:lnTo>
                  <a:pt x="382007" y="3852569"/>
                </a:lnTo>
                <a:lnTo>
                  <a:pt x="377967" y="3869467"/>
                </a:lnTo>
                <a:cubicBezTo>
                  <a:pt x="377282" y="3874829"/>
                  <a:pt x="376595" y="3880191"/>
                  <a:pt x="380898" y="3883467"/>
                </a:cubicBezTo>
                <a:cubicBezTo>
                  <a:pt x="384256" y="3887987"/>
                  <a:pt x="390578" y="3890841"/>
                  <a:pt x="391912" y="3895782"/>
                </a:cubicBezTo>
                <a:cubicBezTo>
                  <a:pt x="395815" y="3906274"/>
                  <a:pt x="385413" y="3919929"/>
                  <a:pt x="384806" y="3929275"/>
                </a:cubicBezTo>
                <a:cubicBezTo>
                  <a:pt x="384251" y="3936698"/>
                  <a:pt x="388387" y="3953580"/>
                  <a:pt x="379095" y="3952388"/>
                </a:cubicBezTo>
                <a:cubicBezTo>
                  <a:pt x="377632" y="3945389"/>
                  <a:pt x="379263" y="3938784"/>
                  <a:pt x="379999" y="3931497"/>
                </a:cubicBezTo>
                <a:cubicBezTo>
                  <a:pt x="379739" y="3927377"/>
                  <a:pt x="382187" y="3917471"/>
                  <a:pt x="378832" y="3912953"/>
                </a:cubicBezTo>
                <a:cubicBezTo>
                  <a:pt x="378294" y="3912544"/>
                  <a:pt x="377584" y="3913475"/>
                  <a:pt x="376892" y="3914664"/>
                </a:cubicBezTo>
                <a:lnTo>
                  <a:pt x="375839" y="3916521"/>
                </a:lnTo>
                <a:lnTo>
                  <a:pt x="377161" y="3916790"/>
                </a:lnTo>
                <a:cubicBezTo>
                  <a:pt x="377856" y="3917546"/>
                  <a:pt x="378219" y="3918733"/>
                  <a:pt x="378853" y="3920126"/>
                </a:cubicBezTo>
                <a:cubicBezTo>
                  <a:pt x="377781" y="3919310"/>
                  <a:pt x="376758" y="3918987"/>
                  <a:pt x="375846" y="3918519"/>
                </a:cubicBezTo>
                <a:lnTo>
                  <a:pt x="375133" y="3917770"/>
                </a:lnTo>
                <a:lnTo>
                  <a:pt x="375048" y="3917918"/>
                </a:lnTo>
                <a:cubicBezTo>
                  <a:pt x="373158" y="3920401"/>
                  <a:pt x="366836" y="3917547"/>
                  <a:pt x="363740" y="3917150"/>
                </a:cubicBezTo>
                <a:lnTo>
                  <a:pt x="369645" y="3879473"/>
                </a:lnTo>
                <a:lnTo>
                  <a:pt x="372116" y="3885830"/>
                </a:lnTo>
                <a:cubicBezTo>
                  <a:pt x="372948" y="3884738"/>
                  <a:pt x="373304" y="3883715"/>
                  <a:pt x="372918" y="3882556"/>
                </a:cubicBezTo>
                <a:lnTo>
                  <a:pt x="369721" y="3878991"/>
                </a:lnTo>
                <a:lnTo>
                  <a:pt x="373796" y="3852992"/>
                </a:lnTo>
                <a:close/>
                <a:moveTo>
                  <a:pt x="550669" y="3850515"/>
                </a:moveTo>
                <a:cubicBezTo>
                  <a:pt x="551936" y="3850797"/>
                  <a:pt x="553275" y="3851817"/>
                  <a:pt x="554881" y="3853041"/>
                </a:cubicBezTo>
                <a:cubicBezTo>
                  <a:pt x="553126" y="3855346"/>
                  <a:pt x="549926" y="3854731"/>
                  <a:pt x="546892" y="3852420"/>
                </a:cubicBezTo>
                <a:cubicBezTo>
                  <a:pt x="548209" y="3850690"/>
                  <a:pt x="549403" y="3850233"/>
                  <a:pt x="550669" y="3850515"/>
                </a:cubicBezTo>
                <a:close/>
                <a:moveTo>
                  <a:pt x="422466" y="3850218"/>
                </a:moveTo>
                <a:cubicBezTo>
                  <a:pt x="422941" y="3858407"/>
                  <a:pt x="419444" y="3865201"/>
                  <a:pt x="414727" y="3871392"/>
                </a:cubicBezTo>
                <a:cubicBezTo>
                  <a:pt x="415965" y="3866464"/>
                  <a:pt x="413994" y="3857074"/>
                  <a:pt x="417210" y="3852645"/>
                </a:cubicBezTo>
                <a:cubicBezTo>
                  <a:pt x="418283" y="3851169"/>
                  <a:pt x="419931" y="3850243"/>
                  <a:pt x="422466" y="3850218"/>
                </a:cubicBezTo>
                <a:close/>
                <a:moveTo>
                  <a:pt x="354209" y="3849615"/>
                </a:moveTo>
                <a:lnTo>
                  <a:pt x="358744" y="3852901"/>
                </a:lnTo>
                <a:lnTo>
                  <a:pt x="353462" y="3866526"/>
                </a:lnTo>
                <a:cubicBezTo>
                  <a:pt x="352948" y="3864623"/>
                  <a:pt x="352185" y="3861114"/>
                  <a:pt x="352051" y="3857625"/>
                </a:cubicBezTo>
                <a:close/>
                <a:moveTo>
                  <a:pt x="1282283" y="3847407"/>
                </a:moveTo>
                <a:cubicBezTo>
                  <a:pt x="1283895" y="3846435"/>
                  <a:pt x="1286115" y="3846381"/>
                  <a:pt x="1289424" y="3848901"/>
                </a:cubicBezTo>
                <a:cubicBezTo>
                  <a:pt x="1286790" y="3852359"/>
                  <a:pt x="1285405" y="3856464"/>
                  <a:pt x="1278788" y="3851423"/>
                </a:cubicBezTo>
                <a:cubicBezTo>
                  <a:pt x="1279666" y="3850271"/>
                  <a:pt x="1280670" y="3848380"/>
                  <a:pt x="1282283" y="3847407"/>
                </a:cubicBezTo>
                <a:close/>
                <a:moveTo>
                  <a:pt x="714509" y="3845133"/>
                </a:moveTo>
                <a:cubicBezTo>
                  <a:pt x="719830" y="3849187"/>
                  <a:pt x="723909" y="3852293"/>
                  <a:pt x="729229" y="3856346"/>
                </a:cubicBezTo>
                <a:lnTo>
                  <a:pt x="730196" y="3854594"/>
                </a:lnTo>
                <a:lnTo>
                  <a:pt x="728812" y="3858791"/>
                </a:lnTo>
                <a:lnTo>
                  <a:pt x="726030" y="3861831"/>
                </a:lnTo>
                <a:lnTo>
                  <a:pt x="724081" y="3871078"/>
                </a:lnTo>
                <a:lnTo>
                  <a:pt x="724130" y="3858814"/>
                </a:lnTo>
                <a:cubicBezTo>
                  <a:pt x="721029" y="3858392"/>
                  <a:pt x="718080" y="3860022"/>
                  <a:pt x="714834" y="3857550"/>
                </a:cubicBezTo>
                <a:lnTo>
                  <a:pt x="712182" y="3856227"/>
                </a:lnTo>
                <a:lnTo>
                  <a:pt x="714016" y="3845780"/>
                </a:lnTo>
                <a:close/>
                <a:moveTo>
                  <a:pt x="890363" y="3844127"/>
                </a:moveTo>
                <a:cubicBezTo>
                  <a:pt x="889151" y="3852530"/>
                  <a:pt x="885045" y="3862463"/>
                  <a:pt x="890921" y="3872535"/>
                </a:cubicBezTo>
                <a:cubicBezTo>
                  <a:pt x="884938" y="3873576"/>
                  <a:pt x="878957" y="3874616"/>
                  <a:pt x="874253" y="3876630"/>
                </a:cubicBezTo>
                <a:cubicBezTo>
                  <a:pt x="877069" y="3863850"/>
                  <a:pt x="883170" y="3853570"/>
                  <a:pt x="890363" y="3844127"/>
                </a:cubicBezTo>
                <a:close/>
                <a:moveTo>
                  <a:pt x="1195067" y="3842604"/>
                </a:moveTo>
                <a:cubicBezTo>
                  <a:pt x="1198249" y="3845026"/>
                  <a:pt x="1202489" y="3848258"/>
                  <a:pt x="1205670" y="3850680"/>
                </a:cubicBezTo>
                <a:cubicBezTo>
                  <a:pt x="1203851" y="3853068"/>
                  <a:pt x="1202031" y="3855457"/>
                  <a:pt x="1200211" y="3857846"/>
                </a:cubicBezTo>
                <a:cubicBezTo>
                  <a:pt x="1196572" y="3862623"/>
                  <a:pt x="1198993" y="3868242"/>
                  <a:pt x="1195355" y="3873020"/>
                </a:cubicBezTo>
                <a:cubicBezTo>
                  <a:pt x="1177324" y="3872494"/>
                  <a:pt x="1193399" y="3846994"/>
                  <a:pt x="1195067" y="3842604"/>
                </a:cubicBezTo>
                <a:close/>
                <a:moveTo>
                  <a:pt x="742384" y="3842068"/>
                </a:moveTo>
                <a:cubicBezTo>
                  <a:pt x="742932" y="3843398"/>
                  <a:pt x="742987" y="3844349"/>
                  <a:pt x="742566" y="3844903"/>
                </a:cubicBezTo>
                <a:lnTo>
                  <a:pt x="740903" y="3845172"/>
                </a:lnTo>
                <a:lnTo>
                  <a:pt x="739895" y="3845335"/>
                </a:lnTo>
                <a:cubicBezTo>
                  <a:pt x="738906" y="3844582"/>
                  <a:pt x="739639" y="3843621"/>
                  <a:pt x="738816" y="3842994"/>
                </a:cubicBezTo>
                <a:cubicBezTo>
                  <a:pt x="739695" y="3841840"/>
                  <a:pt x="740517" y="3842468"/>
                  <a:pt x="742384" y="3842068"/>
                </a:cubicBezTo>
                <a:close/>
                <a:moveTo>
                  <a:pt x="1041973" y="3840412"/>
                </a:moveTo>
                <a:lnTo>
                  <a:pt x="1042749" y="3843285"/>
                </a:lnTo>
                <a:lnTo>
                  <a:pt x="1041809" y="3842671"/>
                </a:lnTo>
                <a:close/>
                <a:moveTo>
                  <a:pt x="1125121" y="3836760"/>
                </a:moveTo>
                <a:cubicBezTo>
                  <a:pt x="1128571" y="3835730"/>
                  <a:pt x="1132572" y="3836466"/>
                  <a:pt x="1137007" y="3841694"/>
                </a:cubicBezTo>
                <a:lnTo>
                  <a:pt x="1137403" y="3843788"/>
                </a:lnTo>
                <a:lnTo>
                  <a:pt x="1131715" y="3862866"/>
                </a:lnTo>
                <a:lnTo>
                  <a:pt x="1116527" y="3842423"/>
                </a:lnTo>
                <a:cubicBezTo>
                  <a:pt x="1118768" y="3840587"/>
                  <a:pt x="1121671" y="3837791"/>
                  <a:pt x="1125121" y="3836760"/>
                </a:cubicBezTo>
                <a:close/>
                <a:moveTo>
                  <a:pt x="3762989" y="3836555"/>
                </a:moveTo>
                <a:cubicBezTo>
                  <a:pt x="3764083" y="3836019"/>
                  <a:pt x="3765066" y="3836117"/>
                  <a:pt x="3766112" y="3837197"/>
                </a:cubicBezTo>
                <a:cubicBezTo>
                  <a:pt x="3763279" y="3839938"/>
                  <a:pt x="3761280" y="3841874"/>
                  <a:pt x="3759187" y="3839712"/>
                </a:cubicBezTo>
                <a:cubicBezTo>
                  <a:pt x="3760686" y="3838260"/>
                  <a:pt x="3761894" y="3837091"/>
                  <a:pt x="3762989" y="3836555"/>
                </a:cubicBezTo>
                <a:close/>
                <a:moveTo>
                  <a:pt x="359002" y="3835037"/>
                </a:moveTo>
                <a:lnTo>
                  <a:pt x="360229" y="3837641"/>
                </a:lnTo>
                <a:lnTo>
                  <a:pt x="357482" y="3839324"/>
                </a:lnTo>
                <a:close/>
                <a:moveTo>
                  <a:pt x="1224364" y="3832131"/>
                </a:moveTo>
                <a:cubicBezTo>
                  <a:pt x="1223726" y="3835189"/>
                  <a:pt x="1223088" y="3838249"/>
                  <a:pt x="1221378" y="3840492"/>
                </a:cubicBezTo>
                <a:cubicBezTo>
                  <a:pt x="1218701" y="3838453"/>
                  <a:pt x="1218217" y="3836310"/>
                  <a:pt x="1219018" y="3834704"/>
                </a:cubicBezTo>
                <a:cubicBezTo>
                  <a:pt x="1219817" y="3833099"/>
                  <a:pt x="1221903" y="3832028"/>
                  <a:pt x="1224364" y="3832131"/>
                </a:cubicBezTo>
                <a:close/>
                <a:moveTo>
                  <a:pt x="3704122" y="3829523"/>
                </a:moveTo>
                <a:cubicBezTo>
                  <a:pt x="3705351" y="3829341"/>
                  <a:pt x="3706348" y="3829887"/>
                  <a:pt x="3707357" y="3830928"/>
                </a:cubicBezTo>
                <a:cubicBezTo>
                  <a:pt x="3704453" y="3833738"/>
                  <a:pt x="3701512" y="3834570"/>
                  <a:pt x="3699497" y="3832488"/>
                </a:cubicBezTo>
                <a:cubicBezTo>
                  <a:pt x="3701430" y="3830615"/>
                  <a:pt x="3702892" y="3829705"/>
                  <a:pt x="3704122" y="3829523"/>
                </a:cubicBezTo>
                <a:close/>
                <a:moveTo>
                  <a:pt x="490803" y="3827688"/>
                </a:moveTo>
                <a:lnTo>
                  <a:pt x="491076" y="3828113"/>
                </a:lnTo>
                <a:cubicBezTo>
                  <a:pt x="491239" y="3829376"/>
                  <a:pt x="490865" y="3830456"/>
                  <a:pt x="490426" y="3831034"/>
                </a:cubicBezTo>
                <a:lnTo>
                  <a:pt x="489983" y="3829438"/>
                </a:lnTo>
                <a:close/>
                <a:moveTo>
                  <a:pt x="728568" y="3826677"/>
                </a:moveTo>
                <a:lnTo>
                  <a:pt x="733382" y="3829419"/>
                </a:lnTo>
                <a:lnTo>
                  <a:pt x="731896" y="3835887"/>
                </a:lnTo>
                <a:lnTo>
                  <a:pt x="729465" y="3832767"/>
                </a:lnTo>
                <a:cubicBezTo>
                  <a:pt x="727987" y="3830659"/>
                  <a:pt x="727146" y="3828544"/>
                  <a:pt x="728568" y="3826677"/>
                </a:cubicBezTo>
                <a:close/>
                <a:moveTo>
                  <a:pt x="937393" y="3826666"/>
                </a:moveTo>
                <a:cubicBezTo>
                  <a:pt x="939269" y="3835660"/>
                  <a:pt x="943353" y="3846340"/>
                  <a:pt x="937880" y="3853523"/>
                </a:cubicBezTo>
                <a:cubicBezTo>
                  <a:pt x="933463" y="3850156"/>
                  <a:pt x="927028" y="3847148"/>
                  <a:pt x="927555" y="3841872"/>
                </a:cubicBezTo>
                <a:cubicBezTo>
                  <a:pt x="930098" y="3836242"/>
                  <a:pt x="933746" y="3831455"/>
                  <a:pt x="937393" y="3826666"/>
                </a:cubicBezTo>
                <a:close/>
                <a:moveTo>
                  <a:pt x="1051510" y="3825602"/>
                </a:moveTo>
                <a:cubicBezTo>
                  <a:pt x="1048657" y="3829348"/>
                  <a:pt x="1045012" y="3834134"/>
                  <a:pt x="1042158" y="3837881"/>
                </a:cubicBezTo>
                <a:lnTo>
                  <a:pt x="1041973" y="3840412"/>
                </a:lnTo>
                <a:lnTo>
                  <a:pt x="1041337" y="3838056"/>
                </a:lnTo>
                <a:cubicBezTo>
                  <a:pt x="1040184" y="3838389"/>
                  <a:pt x="1039182" y="3839703"/>
                  <a:pt x="1039147" y="3840931"/>
                </a:cubicBezTo>
                <a:lnTo>
                  <a:pt x="1041809" y="3842671"/>
                </a:lnTo>
                <a:lnTo>
                  <a:pt x="1041069" y="3852836"/>
                </a:lnTo>
                <a:cubicBezTo>
                  <a:pt x="1037491" y="3863922"/>
                  <a:pt x="1035046" y="3873897"/>
                  <a:pt x="1030562" y="3884294"/>
                </a:cubicBezTo>
                <a:cubicBezTo>
                  <a:pt x="1034909" y="3887605"/>
                  <a:pt x="1039121" y="3888841"/>
                  <a:pt x="1043334" y="3890077"/>
                </a:cubicBezTo>
                <a:cubicBezTo>
                  <a:pt x="1044149" y="3886752"/>
                  <a:pt x="1045916" y="3882177"/>
                  <a:pt x="1045644" y="3878025"/>
                </a:cubicBezTo>
                <a:cubicBezTo>
                  <a:pt x="1048361" y="3872203"/>
                  <a:pt x="1049040" y="3866800"/>
                  <a:pt x="1050671" y="3860151"/>
                </a:cubicBezTo>
                <a:cubicBezTo>
                  <a:pt x="1052302" y="3853500"/>
                  <a:pt x="1053932" y="3846851"/>
                  <a:pt x="1054612" y="3841448"/>
                </a:cubicBezTo>
                <a:cubicBezTo>
                  <a:pt x="1055133" y="3836255"/>
                  <a:pt x="1056129" y="3833069"/>
                  <a:pt x="1056944" y="3829742"/>
                </a:cubicBezTo>
                <a:cubicBezTo>
                  <a:pt x="1054772" y="3828087"/>
                  <a:pt x="1053684" y="3827258"/>
                  <a:pt x="1051510" y="3825602"/>
                </a:cubicBezTo>
                <a:close/>
                <a:moveTo>
                  <a:pt x="1041101" y="3824876"/>
                </a:moveTo>
                <a:cubicBezTo>
                  <a:pt x="1035109" y="3824155"/>
                  <a:pt x="1034506" y="3831388"/>
                  <a:pt x="1032916" y="3835623"/>
                </a:cubicBezTo>
                <a:cubicBezTo>
                  <a:pt x="1034672" y="3835999"/>
                  <a:pt x="1036011" y="3835718"/>
                  <a:pt x="1037045" y="3835032"/>
                </a:cubicBezTo>
                <a:cubicBezTo>
                  <a:pt x="1037819" y="3834518"/>
                  <a:pt x="1038422" y="3833777"/>
                  <a:pt x="1038900" y="3832917"/>
                </a:cubicBezTo>
                <a:cubicBezTo>
                  <a:pt x="1040333" y="3830339"/>
                  <a:pt x="1040641" y="3826688"/>
                  <a:pt x="1041101" y="3824876"/>
                </a:cubicBezTo>
                <a:close/>
                <a:moveTo>
                  <a:pt x="3797460" y="3821128"/>
                </a:moveTo>
                <a:cubicBezTo>
                  <a:pt x="3798563" y="3824202"/>
                  <a:pt x="3798630" y="3826208"/>
                  <a:pt x="3800701" y="3828346"/>
                </a:cubicBezTo>
                <a:cubicBezTo>
                  <a:pt x="3795728" y="3829017"/>
                  <a:pt x="3795593" y="3825005"/>
                  <a:pt x="3794490" y="3821932"/>
                </a:cubicBezTo>
                <a:cubicBezTo>
                  <a:pt x="3794490" y="3821932"/>
                  <a:pt x="3796492" y="3822064"/>
                  <a:pt x="3797460" y="3821128"/>
                </a:cubicBezTo>
                <a:close/>
                <a:moveTo>
                  <a:pt x="3918625" y="3818200"/>
                </a:moveTo>
                <a:cubicBezTo>
                  <a:pt x="3919854" y="3818018"/>
                  <a:pt x="3920852" y="3818564"/>
                  <a:pt x="3921860" y="3819606"/>
                </a:cubicBezTo>
                <a:cubicBezTo>
                  <a:pt x="3918958" y="3822415"/>
                  <a:pt x="3916016" y="3823247"/>
                  <a:pt x="3914001" y="3821165"/>
                </a:cubicBezTo>
                <a:cubicBezTo>
                  <a:pt x="3915936" y="3819292"/>
                  <a:pt x="3917395" y="3818382"/>
                  <a:pt x="3918625" y="3818200"/>
                </a:cubicBezTo>
                <a:close/>
                <a:moveTo>
                  <a:pt x="1259881" y="3818198"/>
                </a:moveTo>
                <a:cubicBezTo>
                  <a:pt x="1264299" y="3821564"/>
                  <a:pt x="1267795" y="3826139"/>
                  <a:pt x="1272214" y="3829504"/>
                </a:cubicBezTo>
                <a:cubicBezTo>
                  <a:pt x="1269447" y="3833135"/>
                  <a:pt x="1266681" y="3836766"/>
                  <a:pt x="1264068" y="3840197"/>
                </a:cubicBezTo>
                <a:cubicBezTo>
                  <a:pt x="1255232" y="3833466"/>
                  <a:pt x="1259508" y="3825563"/>
                  <a:pt x="1259881" y="3818198"/>
                </a:cubicBezTo>
                <a:close/>
                <a:moveTo>
                  <a:pt x="4067815" y="3817518"/>
                </a:moveTo>
                <a:cubicBezTo>
                  <a:pt x="4070267" y="3817184"/>
                  <a:pt x="4072080" y="3817624"/>
                  <a:pt x="4073439" y="3818553"/>
                </a:cubicBezTo>
                <a:cubicBezTo>
                  <a:pt x="4077518" y="3821339"/>
                  <a:pt x="4077520" y="3828523"/>
                  <a:pt x="4078440" y="3832420"/>
                </a:cubicBezTo>
                <a:cubicBezTo>
                  <a:pt x="4074432" y="3834173"/>
                  <a:pt x="4070423" y="3835926"/>
                  <a:pt x="4068460" y="3837827"/>
                </a:cubicBezTo>
                <a:cubicBezTo>
                  <a:pt x="4068213" y="3831679"/>
                  <a:pt x="4068062" y="3823666"/>
                  <a:pt x="4067815" y="3817518"/>
                </a:cubicBezTo>
                <a:close/>
                <a:moveTo>
                  <a:pt x="3619042" y="3814512"/>
                </a:moveTo>
                <a:cubicBezTo>
                  <a:pt x="3620271" y="3814329"/>
                  <a:pt x="3621269" y="3814876"/>
                  <a:pt x="3622278" y="3815917"/>
                </a:cubicBezTo>
                <a:cubicBezTo>
                  <a:pt x="3619375" y="3818727"/>
                  <a:pt x="3616434" y="3819559"/>
                  <a:pt x="3614417" y="3817476"/>
                </a:cubicBezTo>
                <a:cubicBezTo>
                  <a:pt x="3616352" y="3815604"/>
                  <a:pt x="3617813" y="3814693"/>
                  <a:pt x="3619042" y="3814512"/>
                </a:cubicBezTo>
                <a:close/>
                <a:moveTo>
                  <a:pt x="550019" y="3814399"/>
                </a:moveTo>
                <a:cubicBezTo>
                  <a:pt x="548167" y="3827514"/>
                  <a:pt x="546344" y="3840958"/>
                  <a:pt x="545587" y="3855214"/>
                </a:cubicBezTo>
                <a:cubicBezTo>
                  <a:pt x="541495" y="3853954"/>
                  <a:pt x="538471" y="3853503"/>
                  <a:pt x="534552" y="3854227"/>
                </a:cubicBezTo>
                <a:cubicBezTo>
                  <a:pt x="533144" y="3849445"/>
                  <a:pt x="532047" y="3844900"/>
                  <a:pt x="531593" y="3840614"/>
                </a:cubicBezTo>
                <a:lnTo>
                  <a:pt x="532232" y="3832117"/>
                </a:lnTo>
                <a:lnTo>
                  <a:pt x="533425" y="3828600"/>
                </a:lnTo>
                <a:lnTo>
                  <a:pt x="538101" y="3816452"/>
                </a:lnTo>
                <a:close/>
                <a:moveTo>
                  <a:pt x="428749" y="3813875"/>
                </a:moveTo>
                <a:cubicBezTo>
                  <a:pt x="430890" y="3814822"/>
                  <a:pt x="433218" y="3816595"/>
                  <a:pt x="435289" y="3818173"/>
                </a:cubicBezTo>
                <a:cubicBezTo>
                  <a:pt x="432655" y="3821630"/>
                  <a:pt x="427479" y="3817687"/>
                  <a:pt x="423340" y="3814534"/>
                </a:cubicBezTo>
                <a:cubicBezTo>
                  <a:pt x="424657" y="3812806"/>
                  <a:pt x="426609" y="3812927"/>
                  <a:pt x="428749" y="3813875"/>
                </a:cubicBezTo>
                <a:close/>
                <a:moveTo>
                  <a:pt x="1039362" y="3812008"/>
                </a:moveTo>
                <a:cubicBezTo>
                  <a:pt x="1038585" y="3815157"/>
                  <a:pt x="1037807" y="3818305"/>
                  <a:pt x="1037030" y="3821453"/>
                </a:cubicBezTo>
                <a:cubicBezTo>
                  <a:pt x="1038250" y="3821447"/>
                  <a:pt x="1039325" y="3821098"/>
                  <a:pt x="1040175" y="3820517"/>
                </a:cubicBezTo>
                <a:cubicBezTo>
                  <a:pt x="1042718" y="3818773"/>
                  <a:pt x="1043209" y="3814937"/>
                  <a:pt x="1039362" y="3812008"/>
                </a:cubicBezTo>
                <a:close/>
                <a:moveTo>
                  <a:pt x="3234018" y="3811817"/>
                </a:moveTo>
                <a:cubicBezTo>
                  <a:pt x="3235925" y="3810514"/>
                  <a:pt x="3237910" y="3810225"/>
                  <a:pt x="3240087" y="3812474"/>
                </a:cubicBezTo>
                <a:cubicBezTo>
                  <a:pt x="3236348" y="3816094"/>
                  <a:pt x="3231675" y="3820619"/>
                  <a:pt x="3228410" y="3817247"/>
                </a:cubicBezTo>
                <a:cubicBezTo>
                  <a:pt x="3230279" y="3815437"/>
                  <a:pt x="3232111" y="3813120"/>
                  <a:pt x="3234018" y="3811817"/>
                </a:cubicBezTo>
                <a:close/>
                <a:moveTo>
                  <a:pt x="1296169" y="3811194"/>
                </a:moveTo>
                <a:lnTo>
                  <a:pt x="1297954" y="3813438"/>
                </a:lnTo>
                <a:cubicBezTo>
                  <a:pt x="1299002" y="3817506"/>
                  <a:pt x="1293467" y="3820333"/>
                  <a:pt x="1289897" y="3821637"/>
                </a:cubicBezTo>
                <a:lnTo>
                  <a:pt x="1292500" y="3814307"/>
                </a:lnTo>
                <a:lnTo>
                  <a:pt x="1295060" y="3813818"/>
                </a:lnTo>
                <a:close/>
                <a:moveTo>
                  <a:pt x="1059555" y="3810090"/>
                </a:moveTo>
                <a:cubicBezTo>
                  <a:pt x="1055529" y="3810798"/>
                  <a:pt x="1045851" y="3816639"/>
                  <a:pt x="1053571" y="3822520"/>
                </a:cubicBezTo>
                <a:cubicBezTo>
                  <a:pt x="1055199" y="3818096"/>
                  <a:pt x="1057928" y="3814513"/>
                  <a:pt x="1059555" y="3810090"/>
                </a:cubicBezTo>
                <a:close/>
                <a:moveTo>
                  <a:pt x="3796246" y="3809875"/>
                </a:moveTo>
                <a:cubicBezTo>
                  <a:pt x="3797177" y="3812772"/>
                  <a:pt x="3797244" y="3814778"/>
                  <a:pt x="3799315" y="3816914"/>
                </a:cubicBezTo>
                <a:cubicBezTo>
                  <a:pt x="3794343" y="3817586"/>
                  <a:pt x="3794208" y="3813575"/>
                  <a:pt x="3793105" y="3810500"/>
                </a:cubicBezTo>
                <a:cubicBezTo>
                  <a:pt x="3794312" y="3811748"/>
                  <a:pt x="3795279" y="3810812"/>
                  <a:pt x="3796246" y="3809875"/>
                </a:cubicBezTo>
                <a:close/>
                <a:moveTo>
                  <a:pt x="937298" y="3809477"/>
                </a:moveTo>
                <a:cubicBezTo>
                  <a:pt x="939200" y="3807548"/>
                  <a:pt x="941876" y="3806855"/>
                  <a:pt x="946231" y="3810172"/>
                </a:cubicBezTo>
                <a:cubicBezTo>
                  <a:pt x="943598" y="3813629"/>
                  <a:pt x="940652" y="3822013"/>
                  <a:pt x="933032" y="3816208"/>
                </a:cubicBezTo>
                <a:cubicBezTo>
                  <a:pt x="934276" y="3814574"/>
                  <a:pt x="935398" y="3811408"/>
                  <a:pt x="937298" y="3809477"/>
                </a:cubicBezTo>
                <a:close/>
                <a:moveTo>
                  <a:pt x="765858" y="3808558"/>
                </a:moveTo>
                <a:lnTo>
                  <a:pt x="753195" y="3840915"/>
                </a:lnTo>
                <a:lnTo>
                  <a:pt x="738519" y="3879136"/>
                </a:lnTo>
                <a:lnTo>
                  <a:pt x="731907" y="3881047"/>
                </a:lnTo>
                <a:cubicBezTo>
                  <a:pt x="733165" y="3872705"/>
                  <a:pt x="728869" y="3856412"/>
                  <a:pt x="739444" y="3853309"/>
                </a:cubicBezTo>
                <a:cubicBezTo>
                  <a:pt x="743239" y="3852790"/>
                  <a:pt x="743778" y="3847620"/>
                  <a:pt x="743601" y="3843764"/>
                </a:cubicBezTo>
                <a:cubicBezTo>
                  <a:pt x="743781" y="3840181"/>
                  <a:pt x="744230" y="3836805"/>
                  <a:pt x="744836" y="3833778"/>
                </a:cubicBezTo>
                <a:lnTo>
                  <a:pt x="745359" y="3831891"/>
                </a:lnTo>
                <a:lnTo>
                  <a:pt x="743331" y="3831142"/>
                </a:lnTo>
                <a:cubicBezTo>
                  <a:pt x="742528" y="3830530"/>
                  <a:pt x="741932" y="3829645"/>
                  <a:pt x="741277" y="3828283"/>
                </a:cubicBezTo>
                <a:cubicBezTo>
                  <a:pt x="741277" y="3828283"/>
                  <a:pt x="743181" y="3828007"/>
                  <a:pt x="745083" y="3827731"/>
                </a:cubicBezTo>
                <a:lnTo>
                  <a:pt x="745863" y="3830064"/>
                </a:lnTo>
                <a:lnTo>
                  <a:pt x="747013" y="3825904"/>
                </a:lnTo>
                <a:cubicBezTo>
                  <a:pt x="749076" y="3820965"/>
                  <a:pt x="751722" y="3816935"/>
                  <a:pt x="755061" y="3813899"/>
                </a:cubicBezTo>
                <a:close/>
                <a:moveTo>
                  <a:pt x="1369223" y="3805852"/>
                </a:moveTo>
                <a:cubicBezTo>
                  <a:pt x="1377932" y="3812486"/>
                  <a:pt x="1373499" y="3820562"/>
                  <a:pt x="1371827" y="3825016"/>
                </a:cubicBezTo>
                <a:cubicBezTo>
                  <a:pt x="1367642" y="3823737"/>
                  <a:pt x="1362367" y="3821628"/>
                  <a:pt x="1358180" y="3820347"/>
                </a:cubicBezTo>
                <a:cubicBezTo>
                  <a:pt x="1361861" y="3815516"/>
                  <a:pt x="1365543" y="3810682"/>
                  <a:pt x="1369223" y="3805852"/>
                </a:cubicBezTo>
                <a:close/>
                <a:moveTo>
                  <a:pt x="950901" y="3799835"/>
                </a:moveTo>
                <a:cubicBezTo>
                  <a:pt x="952689" y="3798041"/>
                  <a:pt x="955185" y="3797516"/>
                  <a:pt x="959433" y="3800752"/>
                </a:cubicBezTo>
                <a:lnTo>
                  <a:pt x="957194" y="3804270"/>
                </a:lnTo>
                <a:lnTo>
                  <a:pt x="955104" y="3801465"/>
                </a:lnTo>
                <a:cubicBezTo>
                  <a:pt x="954272" y="3802557"/>
                  <a:pt x="953915" y="3803582"/>
                  <a:pt x="954303" y="3804738"/>
                </a:cubicBezTo>
                <a:lnTo>
                  <a:pt x="955819" y="3806429"/>
                </a:lnTo>
                <a:lnTo>
                  <a:pt x="955167" y="3807454"/>
                </a:lnTo>
                <a:cubicBezTo>
                  <a:pt x="953380" y="3809249"/>
                  <a:pt x="950882" y="3809774"/>
                  <a:pt x="946636" y="3806539"/>
                </a:cubicBezTo>
                <a:cubicBezTo>
                  <a:pt x="948040" y="3804696"/>
                  <a:pt x="949116" y="3801630"/>
                  <a:pt x="950901" y="3799835"/>
                </a:cubicBezTo>
                <a:close/>
                <a:moveTo>
                  <a:pt x="1231687" y="3799452"/>
                </a:moveTo>
                <a:cubicBezTo>
                  <a:pt x="1230270" y="3805605"/>
                  <a:pt x="1227668" y="3811169"/>
                  <a:pt x="1226099" y="3817523"/>
                </a:cubicBezTo>
                <a:cubicBezTo>
                  <a:pt x="1224405" y="3821894"/>
                  <a:pt x="1223871" y="3829034"/>
                  <a:pt x="1217913" y="3828268"/>
                </a:cubicBezTo>
                <a:cubicBezTo>
                  <a:pt x="1222211" y="3818333"/>
                  <a:pt x="1227541" y="3809188"/>
                  <a:pt x="1231687" y="3799452"/>
                </a:cubicBezTo>
                <a:close/>
                <a:moveTo>
                  <a:pt x="4071551" y="3798490"/>
                </a:moveTo>
                <a:cubicBezTo>
                  <a:pt x="4072872" y="3803662"/>
                  <a:pt x="4072164" y="3808646"/>
                  <a:pt x="4072411" y="3812708"/>
                </a:cubicBezTo>
                <a:cubicBezTo>
                  <a:pt x="4065661" y="3814945"/>
                  <a:pt x="4068818" y="3803286"/>
                  <a:pt x="4068573" y="3799222"/>
                </a:cubicBezTo>
                <a:cubicBezTo>
                  <a:pt x="4069526" y="3798302"/>
                  <a:pt x="4070600" y="3799411"/>
                  <a:pt x="4071551" y="3798490"/>
                </a:cubicBezTo>
                <a:close/>
                <a:moveTo>
                  <a:pt x="3433543" y="3797986"/>
                </a:moveTo>
                <a:cubicBezTo>
                  <a:pt x="3434578" y="3800910"/>
                  <a:pt x="3435614" y="3803832"/>
                  <a:pt x="3436649" y="3806754"/>
                </a:cubicBezTo>
                <a:cubicBezTo>
                  <a:pt x="3432834" y="3806522"/>
                  <a:pt x="3427985" y="3803366"/>
                  <a:pt x="3433543" y="3797986"/>
                </a:cubicBezTo>
                <a:close/>
                <a:moveTo>
                  <a:pt x="1058014" y="3797380"/>
                </a:moveTo>
                <a:cubicBezTo>
                  <a:pt x="1056212" y="3799745"/>
                  <a:pt x="1055479" y="3802929"/>
                  <a:pt x="1054746" y="3806113"/>
                </a:cubicBezTo>
                <a:cubicBezTo>
                  <a:pt x="1055817" y="3806929"/>
                  <a:pt x="1057788" y="3806562"/>
                  <a:pt x="1058861" y="3807377"/>
                </a:cubicBezTo>
                <a:cubicBezTo>
                  <a:pt x="1061567" y="3803825"/>
                  <a:pt x="1062298" y="3800642"/>
                  <a:pt x="1058014" y="3797380"/>
                </a:cubicBezTo>
                <a:close/>
                <a:moveTo>
                  <a:pt x="427685" y="3796336"/>
                </a:moveTo>
                <a:cubicBezTo>
                  <a:pt x="429454" y="3794526"/>
                  <a:pt x="431926" y="3793984"/>
                  <a:pt x="436148" y="3797199"/>
                </a:cubicBezTo>
                <a:cubicBezTo>
                  <a:pt x="433340" y="3800886"/>
                  <a:pt x="431892" y="3809495"/>
                  <a:pt x="423450" y="3803062"/>
                </a:cubicBezTo>
                <a:cubicBezTo>
                  <a:pt x="424855" y="3801217"/>
                  <a:pt x="425917" y="3798145"/>
                  <a:pt x="427685" y="3796336"/>
                </a:cubicBezTo>
                <a:close/>
                <a:moveTo>
                  <a:pt x="3600692" y="3795560"/>
                </a:moveTo>
                <a:cubicBezTo>
                  <a:pt x="3601921" y="3795379"/>
                  <a:pt x="3602919" y="3795925"/>
                  <a:pt x="3603926" y="3796966"/>
                </a:cubicBezTo>
                <a:cubicBezTo>
                  <a:pt x="3601026" y="3799774"/>
                  <a:pt x="3598083" y="3800607"/>
                  <a:pt x="3596066" y="3798524"/>
                </a:cubicBezTo>
                <a:cubicBezTo>
                  <a:pt x="3598001" y="3796652"/>
                  <a:pt x="3599463" y="3795742"/>
                  <a:pt x="3600692" y="3795560"/>
                </a:cubicBezTo>
                <a:close/>
                <a:moveTo>
                  <a:pt x="365528" y="3795311"/>
                </a:moveTo>
                <a:cubicBezTo>
                  <a:pt x="365734" y="3801423"/>
                  <a:pt x="365938" y="3807536"/>
                  <a:pt x="360060" y="3810999"/>
                </a:cubicBezTo>
                <a:cubicBezTo>
                  <a:pt x="360881" y="3805668"/>
                  <a:pt x="361701" y="3800336"/>
                  <a:pt x="365528" y="3795311"/>
                </a:cubicBezTo>
                <a:close/>
                <a:moveTo>
                  <a:pt x="3620303" y="3793880"/>
                </a:moveTo>
                <a:lnTo>
                  <a:pt x="3618087" y="3795240"/>
                </a:lnTo>
                <a:lnTo>
                  <a:pt x="3621158" y="3796036"/>
                </a:lnTo>
                <a:cubicBezTo>
                  <a:pt x="3618160" y="3798941"/>
                  <a:pt x="3615371" y="3799727"/>
                  <a:pt x="3613461" y="3797755"/>
                </a:cubicBezTo>
                <a:lnTo>
                  <a:pt x="3615656" y="3796380"/>
                </a:lnTo>
                <a:lnTo>
                  <a:pt x="3612445" y="3795440"/>
                </a:lnTo>
                <a:cubicBezTo>
                  <a:pt x="3615347" y="3792630"/>
                  <a:pt x="3618288" y="3791798"/>
                  <a:pt x="3620303" y="3793880"/>
                </a:cubicBezTo>
                <a:close/>
                <a:moveTo>
                  <a:pt x="1279589" y="3792222"/>
                </a:moveTo>
                <a:cubicBezTo>
                  <a:pt x="1277951" y="3796615"/>
                  <a:pt x="1275407" y="3802196"/>
                  <a:pt x="1274849" y="3807412"/>
                </a:cubicBezTo>
                <a:cubicBezTo>
                  <a:pt x="1273036" y="3809793"/>
                  <a:pt x="1273210" y="3811806"/>
                  <a:pt x="1271398" y="3814185"/>
                </a:cubicBezTo>
                <a:cubicBezTo>
                  <a:pt x="1268330" y="3813728"/>
                  <a:pt x="1264182" y="3812448"/>
                  <a:pt x="1260033" y="3811169"/>
                </a:cubicBezTo>
                <a:cubicBezTo>
                  <a:pt x="1262752" y="3807598"/>
                  <a:pt x="1264347" y="3802703"/>
                  <a:pt x="1266909" y="3798779"/>
                </a:cubicBezTo>
                <a:cubicBezTo>
                  <a:pt x="1269471" y="3794855"/>
                  <a:pt x="1273001" y="3791905"/>
                  <a:pt x="1279589" y="3792222"/>
                </a:cubicBezTo>
                <a:close/>
                <a:moveTo>
                  <a:pt x="362269" y="3789500"/>
                </a:moveTo>
                <a:cubicBezTo>
                  <a:pt x="362938" y="3790009"/>
                  <a:pt x="363796" y="3791661"/>
                  <a:pt x="365510" y="3794964"/>
                </a:cubicBezTo>
                <a:cubicBezTo>
                  <a:pt x="362298" y="3792516"/>
                  <a:pt x="361226" y="3791700"/>
                  <a:pt x="360156" y="3790885"/>
                </a:cubicBezTo>
                <a:cubicBezTo>
                  <a:pt x="361118" y="3789622"/>
                  <a:pt x="361599" y="3788990"/>
                  <a:pt x="362269" y="3789500"/>
                </a:cubicBezTo>
                <a:close/>
                <a:moveTo>
                  <a:pt x="713359" y="3789175"/>
                </a:moveTo>
                <a:lnTo>
                  <a:pt x="716164" y="3790082"/>
                </a:lnTo>
                <a:lnTo>
                  <a:pt x="716749" y="3790272"/>
                </a:lnTo>
                <a:lnTo>
                  <a:pt x="716781" y="3790281"/>
                </a:lnTo>
                <a:lnTo>
                  <a:pt x="716164" y="3790082"/>
                </a:lnTo>
                <a:lnTo>
                  <a:pt x="715020" y="3789712"/>
                </a:lnTo>
                <a:cubicBezTo>
                  <a:pt x="714097" y="3789414"/>
                  <a:pt x="713359" y="3789175"/>
                  <a:pt x="713359" y="3789175"/>
                </a:cubicBezTo>
                <a:close/>
                <a:moveTo>
                  <a:pt x="1375766" y="3788198"/>
                </a:moveTo>
                <a:cubicBezTo>
                  <a:pt x="1377100" y="3787221"/>
                  <a:pt x="1378751" y="3787148"/>
                  <a:pt x="1381298" y="3789089"/>
                </a:cubicBezTo>
                <a:cubicBezTo>
                  <a:pt x="1379590" y="3791331"/>
                  <a:pt x="1377226" y="3796622"/>
                  <a:pt x="1372131" y="3792742"/>
                </a:cubicBezTo>
                <a:cubicBezTo>
                  <a:pt x="1373413" y="3791058"/>
                  <a:pt x="1374432" y="3789176"/>
                  <a:pt x="1375766" y="3788198"/>
                </a:cubicBezTo>
                <a:close/>
                <a:moveTo>
                  <a:pt x="961078" y="3787813"/>
                </a:moveTo>
                <a:cubicBezTo>
                  <a:pt x="962931" y="3787383"/>
                  <a:pt x="964808" y="3788353"/>
                  <a:pt x="968560" y="3790292"/>
                </a:cubicBezTo>
                <a:cubicBezTo>
                  <a:pt x="963476" y="3790099"/>
                  <a:pt x="958609" y="3791912"/>
                  <a:pt x="953742" y="3793725"/>
                </a:cubicBezTo>
                <a:cubicBezTo>
                  <a:pt x="957398" y="3790070"/>
                  <a:pt x="959226" y="3788242"/>
                  <a:pt x="961078" y="3787813"/>
                </a:cubicBezTo>
                <a:close/>
                <a:moveTo>
                  <a:pt x="711659" y="3786814"/>
                </a:moveTo>
                <a:cubicBezTo>
                  <a:pt x="709073" y="3790210"/>
                  <a:pt x="705384" y="3792765"/>
                  <a:pt x="700592" y="3794479"/>
                </a:cubicBezTo>
                <a:cubicBezTo>
                  <a:pt x="702797" y="3796160"/>
                  <a:pt x="705003" y="3797840"/>
                  <a:pt x="706107" y="3798680"/>
                </a:cubicBezTo>
                <a:cubicBezTo>
                  <a:pt x="707399" y="3796984"/>
                  <a:pt x="709459" y="3795423"/>
                  <a:pt x="710861" y="3793583"/>
                </a:cubicBezTo>
                <a:cubicBezTo>
                  <a:pt x="712262" y="3791744"/>
                  <a:pt x="713003" y="3789627"/>
                  <a:pt x="711659" y="3786814"/>
                </a:cubicBezTo>
                <a:close/>
                <a:moveTo>
                  <a:pt x="715834" y="3785913"/>
                </a:moveTo>
                <a:lnTo>
                  <a:pt x="716943" y="3790335"/>
                </a:lnTo>
                <a:lnTo>
                  <a:pt x="716943" y="3790334"/>
                </a:lnTo>
                <a:lnTo>
                  <a:pt x="717006" y="3790588"/>
                </a:lnTo>
                <a:lnTo>
                  <a:pt x="717109" y="3790388"/>
                </a:lnTo>
                <a:lnTo>
                  <a:pt x="718341" y="3790786"/>
                </a:lnTo>
                <a:cubicBezTo>
                  <a:pt x="718893" y="3790966"/>
                  <a:pt x="718524" y="3790847"/>
                  <a:pt x="717788" y="3790607"/>
                </a:cubicBezTo>
                <a:lnTo>
                  <a:pt x="717109" y="3790388"/>
                </a:lnTo>
                <a:lnTo>
                  <a:pt x="718228" y="3788209"/>
                </a:lnTo>
                <a:cubicBezTo>
                  <a:pt x="718082" y="3787624"/>
                  <a:pt x="717332" y="3787053"/>
                  <a:pt x="715834" y="3785913"/>
                </a:cubicBezTo>
                <a:close/>
                <a:moveTo>
                  <a:pt x="934807" y="3785335"/>
                </a:moveTo>
                <a:lnTo>
                  <a:pt x="935643" y="3785538"/>
                </a:lnTo>
                <a:lnTo>
                  <a:pt x="931969" y="3821445"/>
                </a:lnTo>
                <a:lnTo>
                  <a:pt x="918220" y="3842797"/>
                </a:lnTo>
                <a:lnTo>
                  <a:pt x="919042" y="3834274"/>
                </a:lnTo>
                <a:lnTo>
                  <a:pt x="914108" y="3842214"/>
                </a:lnTo>
                <a:lnTo>
                  <a:pt x="915437" y="3835564"/>
                </a:lnTo>
                <a:cubicBezTo>
                  <a:pt x="916451" y="3829740"/>
                  <a:pt x="916805" y="3823658"/>
                  <a:pt x="914829" y="3817266"/>
                </a:cubicBezTo>
                <a:lnTo>
                  <a:pt x="917665" y="3813728"/>
                </a:lnTo>
                <a:lnTo>
                  <a:pt x="920524" y="3824983"/>
                </a:lnTo>
                <a:cubicBezTo>
                  <a:pt x="923895" y="3816015"/>
                  <a:pt x="928206" y="3808085"/>
                  <a:pt x="931577" y="3799119"/>
                </a:cubicBezTo>
                <a:lnTo>
                  <a:pt x="927785" y="3801075"/>
                </a:lnTo>
                <a:close/>
                <a:moveTo>
                  <a:pt x="680462" y="3784919"/>
                </a:moveTo>
                <a:cubicBezTo>
                  <a:pt x="676357" y="3783644"/>
                  <a:pt x="672788" y="3788328"/>
                  <a:pt x="678143" y="3792408"/>
                </a:cubicBezTo>
                <a:cubicBezTo>
                  <a:pt x="678857" y="3789250"/>
                  <a:pt x="678678" y="3787262"/>
                  <a:pt x="680462" y="3784919"/>
                </a:cubicBezTo>
                <a:close/>
                <a:moveTo>
                  <a:pt x="3599307" y="3784130"/>
                </a:moveTo>
                <a:cubicBezTo>
                  <a:pt x="3600536" y="3783948"/>
                  <a:pt x="3601535" y="3784494"/>
                  <a:pt x="3602541" y="3785535"/>
                </a:cubicBezTo>
                <a:cubicBezTo>
                  <a:pt x="3598673" y="3789282"/>
                  <a:pt x="3596698" y="3789177"/>
                  <a:pt x="3594682" y="3787095"/>
                </a:cubicBezTo>
                <a:cubicBezTo>
                  <a:pt x="3596617" y="3785222"/>
                  <a:pt x="3598077" y="3784311"/>
                  <a:pt x="3599307" y="3784130"/>
                </a:cubicBezTo>
                <a:close/>
                <a:moveTo>
                  <a:pt x="3753692" y="3783456"/>
                </a:moveTo>
                <a:cubicBezTo>
                  <a:pt x="3759828" y="3787853"/>
                  <a:pt x="3760088" y="3795873"/>
                  <a:pt x="3759379" y="3804830"/>
                </a:cubicBezTo>
                <a:cubicBezTo>
                  <a:pt x="3758421" y="3808685"/>
                  <a:pt x="3758266" y="3812885"/>
                  <a:pt x="3757782" y="3817188"/>
                </a:cubicBezTo>
                <a:lnTo>
                  <a:pt x="3754451" y="3829275"/>
                </a:lnTo>
                <a:lnTo>
                  <a:pt x="3757208" y="3827023"/>
                </a:lnTo>
                <a:cubicBezTo>
                  <a:pt x="3758075" y="3826707"/>
                  <a:pt x="3758600" y="3827248"/>
                  <a:pt x="3758597" y="3829345"/>
                </a:cubicBezTo>
                <a:cubicBezTo>
                  <a:pt x="3757671" y="3829194"/>
                  <a:pt x="3757207" y="3829119"/>
                  <a:pt x="3756603" y="3829181"/>
                </a:cubicBezTo>
                <a:lnTo>
                  <a:pt x="3754333" y="3829703"/>
                </a:lnTo>
                <a:lnTo>
                  <a:pt x="3754205" y="3830168"/>
                </a:lnTo>
                <a:cubicBezTo>
                  <a:pt x="3754207" y="3861179"/>
                  <a:pt x="3754375" y="3891682"/>
                  <a:pt x="3755347" y="3921754"/>
                </a:cubicBezTo>
                <a:cubicBezTo>
                  <a:pt x="3746372" y="3922175"/>
                  <a:pt x="3749987" y="3910405"/>
                  <a:pt x="3748824" y="3905328"/>
                </a:cubicBezTo>
                <a:cubicBezTo>
                  <a:pt x="3749468" y="3894367"/>
                  <a:pt x="3748348" y="3885458"/>
                  <a:pt x="3747863" y="3875592"/>
                </a:cubicBezTo>
                <a:cubicBezTo>
                  <a:pt x="3746975" y="3853709"/>
                  <a:pt x="3745230" y="3830589"/>
                  <a:pt x="3744527" y="3808870"/>
                </a:cubicBezTo>
                <a:cubicBezTo>
                  <a:pt x="3744399" y="3804861"/>
                  <a:pt x="3742458" y="3775729"/>
                  <a:pt x="3753692" y="3783456"/>
                </a:cubicBezTo>
                <a:close/>
                <a:moveTo>
                  <a:pt x="413605" y="3783406"/>
                </a:moveTo>
                <a:cubicBezTo>
                  <a:pt x="415310" y="3782690"/>
                  <a:pt x="417447" y="3782953"/>
                  <a:pt x="420304" y="3785130"/>
                </a:cubicBezTo>
                <a:cubicBezTo>
                  <a:pt x="417496" y="3788816"/>
                  <a:pt x="416080" y="3797449"/>
                  <a:pt x="407373" y="3790817"/>
                </a:cubicBezTo>
                <a:cubicBezTo>
                  <a:pt x="408073" y="3789895"/>
                  <a:pt x="408758" y="3788714"/>
                  <a:pt x="409507" y="3787555"/>
                </a:cubicBezTo>
                <a:cubicBezTo>
                  <a:pt x="410630" y="3785816"/>
                  <a:pt x="411901" y="3784122"/>
                  <a:pt x="413605" y="3783406"/>
                </a:cubicBezTo>
                <a:close/>
                <a:moveTo>
                  <a:pt x="728120" y="3781098"/>
                </a:moveTo>
                <a:cubicBezTo>
                  <a:pt x="726167" y="3783664"/>
                  <a:pt x="724513" y="3785833"/>
                  <a:pt x="722710" y="3788199"/>
                </a:cubicBezTo>
                <a:cubicBezTo>
                  <a:pt x="724853" y="3789832"/>
                  <a:pt x="726995" y="3791463"/>
                  <a:pt x="728065" y="3792279"/>
                </a:cubicBezTo>
                <a:cubicBezTo>
                  <a:pt x="729868" y="3789911"/>
                  <a:pt x="731522" y="3787742"/>
                  <a:pt x="733475" y="3785177"/>
                </a:cubicBezTo>
                <a:cubicBezTo>
                  <a:pt x="732403" y="3784363"/>
                  <a:pt x="730263" y="3782731"/>
                  <a:pt x="728120" y="3781098"/>
                </a:cubicBezTo>
                <a:close/>
                <a:moveTo>
                  <a:pt x="3790504" y="3781089"/>
                </a:moveTo>
                <a:cubicBezTo>
                  <a:pt x="3796889" y="3787681"/>
                  <a:pt x="3797420" y="3797810"/>
                  <a:pt x="3796710" y="3806655"/>
                </a:cubicBezTo>
                <a:cubicBezTo>
                  <a:pt x="3787739" y="3805053"/>
                  <a:pt x="3791888" y="3788264"/>
                  <a:pt x="3790504" y="3781089"/>
                </a:cubicBezTo>
                <a:close/>
                <a:moveTo>
                  <a:pt x="1237263" y="3779650"/>
                </a:moveTo>
                <a:cubicBezTo>
                  <a:pt x="1237263" y="3779650"/>
                  <a:pt x="1239249" y="3779252"/>
                  <a:pt x="1240312" y="3780065"/>
                </a:cubicBezTo>
                <a:cubicBezTo>
                  <a:pt x="1237697" y="3785708"/>
                  <a:pt x="1234016" y="3790539"/>
                  <a:pt x="1231398" y="3796183"/>
                </a:cubicBezTo>
                <a:cubicBezTo>
                  <a:pt x="1227140" y="3792938"/>
                  <a:pt x="1227917" y="3789710"/>
                  <a:pt x="1230101" y="3786841"/>
                </a:cubicBezTo>
                <a:cubicBezTo>
                  <a:pt x="1232287" y="3783973"/>
                  <a:pt x="1235882" y="3781462"/>
                  <a:pt x="1237263" y="3779650"/>
                </a:cubicBezTo>
                <a:close/>
                <a:moveTo>
                  <a:pt x="1276213" y="3778719"/>
                </a:moveTo>
                <a:cubicBezTo>
                  <a:pt x="1278675" y="3782114"/>
                  <a:pt x="1281870" y="3784546"/>
                  <a:pt x="1283122" y="3787322"/>
                </a:cubicBezTo>
                <a:cubicBezTo>
                  <a:pt x="1279968" y="3787044"/>
                  <a:pt x="1277293" y="3788346"/>
                  <a:pt x="1274286" y="3787877"/>
                </a:cubicBezTo>
                <a:cubicBezTo>
                  <a:pt x="1274976" y="3784761"/>
                  <a:pt x="1275668" y="3781643"/>
                  <a:pt x="1276213" y="3778719"/>
                </a:cubicBezTo>
                <a:close/>
                <a:moveTo>
                  <a:pt x="3780663" y="3775044"/>
                </a:moveTo>
                <a:cubicBezTo>
                  <a:pt x="3783642" y="3773139"/>
                  <a:pt x="3785862" y="3773936"/>
                  <a:pt x="3786711" y="3775812"/>
                </a:cubicBezTo>
                <a:cubicBezTo>
                  <a:pt x="3787562" y="3777686"/>
                  <a:pt x="3787046" y="3780640"/>
                  <a:pt x="3784556" y="3783052"/>
                </a:cubicBezTo>
                <a:cubicBezTo>
                  <a:pt x="3783589" y="3780061"/>
                  <a:pt x="3782625" y="3777070"/>
                  <a:pt x="3780663" y="3775044"/>
                </a:cubicBezTo>
                <a:close/>
                <a:moveTo>
                  <a:pt x="600770" y="3774322"/>
                </a:moveTo>
                <a:lnTo>
                  <a:pt x="603985" y="3775152"/>
                </a:lnTo>
                <a:lnTo>
                  <a:pt x="602544" y="3777405"/>
                </a:lnTo>
                <a:lnTo>
                  <a:pt x="605126" y="3777928"/>
                </a:lnTo>
                <a:lnTo>
                  <a:pt x="603662" y="3779301"/>
                </a:lnTo>
                <a:cubicBezTo>
                  <a:pt x="602129" y="3779984"/>
                  <a:pt x="600177" y="3779887"/>
                  <a:pt x="597614" y="3777934"/>
                </a:cubicBezTo>
                <a:cubicBezTo>
                  <a:pt x="598506" y="3776763"/>
                  <a:pt x="599366" y="3775103"/>
                  <a:pt x="600770" y="3774322"/>
                </a:cubicBezTo>
                <a:close/>
                <a:moveTo>
                  <a:pt x="1285885" y="3767905"/>
                </a:moveTo>
                <a:cubicBezTo>
                  <a:pt x="1287682" y="3767105"/>
                  <a:pt x="1289897" y="3767282"/>
                  <a:pt x="1292733" y="3769443"/>
                </a:cubicBezTo>
                <a:cubicBezTo>
                  <a:pt x="1290146" y="3772838"/>
                  <a:pt x="1288293" y="3782158"/>
                  <a:pt x="1279440" y="3775413"/>
                </a:cubicBezTo>
                <a:cubicBezTo>
                  <a:pt x="1280085" y="3774565"/>
                  <a:pt x="1280767" y="3773408"/>
                  <a:pt x="1281544" y="3772239"/>
                </a:cubicBezTo>
                <a:cubicBezTo>
                  <a:pt x="1282709" y="3770485"/>
                  <a:pt x="1284087" y="3768706"/>
                  <a:pt x="1285885" y="3767905"/>
                </a:cubicBezTo>
                <a:close/>
                <a:moveTo>
                  <a:pt x="1238271" y="3766212"/>
                </a:moveTo>
                <a:cubicBezTo>
                  <a:pt x="1243625" y="3770292"/>
                  <a:pt x="1240209" y="3774778"/>
                  <a:pt x="1235287" y="3774574"/>
                </a:cubicBezTo>
                <a:cubicBezTo>
                  <a:pt x="1235925" y="3771514"/>
                  <a:pt x="1236562" y="3768455"/>
                  <a:pt x="1238271" y="3766212"/>
                </a:cubicBezTo>
                <a:close/>
                <a:moveTo>
                  <a:pt x="633902" y="3765473"/>
                </a:moveTo>
                <a:cubicBezTo>
                  <a:pt x="634272" y="3765505"/>
                  <a:pt x="634781" y="3766393"/>
                  <a:pt x="635796" y="3768163"/>
                </a:cubicBezTo>
                <a:cubicBezTo>
                  <a:pt x="634800" y="3767403"/>
                  <a:pt x="632837" y="3767905"/>
                  <a:pt x="632837" y="3767905"/>
                </a:cubicBezTo>
                <a:cubicBezTo>
                  <a:pt x="633301" y="3766263"/>
                  <a:pt x="633531" y="3765442"/>
                  <a:pt x="633902" y="3765473"/>
                </a:cubicBezTo>
                <a:close/>
                <a:moveTo>
                  <a:pt x="752443" y="3765250"/>
                </a:moveTo>
                <a:cubicBezTo>
                  <a:pt x="759254" y="3762999"/>
                  <a:pt x="764270" y="3774259"/>
                  <a:pt x="767673" y="3778712"/>
                </a:cubicBezTo>
                <a:cubicBezTo>
                  <a:pt x="769465" y="3776358"/>
                  <a:pt x="772334" y="3774823"/>
                  <a:pt x="775202" y="3773288"/>
                </a:cubicBezTo>
                <a:cubicBezTo>
                  <a:pt x="775559" y="3777278"/>
                  <a:pt x="774840" y="3780453"/>
                  <a:pt x="773048" y="3782807"/>
                </a:cubicBezTo>
                <a:lnTo>
                  <a:pt x="774006" y="3782755"/>
                </a:lnTo>
                <a:lnTo>
                  <a:pt x="769352" y="3799628"/>
                </a:lnTo>
                <a:lnTo>
                  <a:pt x="767666" y="3803936"/>
                </a:lnTo>
                <a:lnTo>
                  <a:pt x="766298" y="3799753"/>
                </a:lnTo>
                <a:cubicBezTo>
                  <a:pt x="767172" y="3798326"/>
                  <a:pt x="768831" y="3797264"/>
                  <a:pt x="769279" y="3796676"/>
                </a:cubicBezTo>
                <a:cubicBezTo>
                  <a:pt x="763903" y="3792581"/>
                  <a:pt x="762288" y="3796930"/>
                  <a:pt x="760496" y="3799284"/>
                </a:cubicBezTo>
                <a:cubicBezTo>
                  <a:pt x="748670" y="3790277"/>
                  <a:pt x="762293" y="3785774"/>
                  <a:pt x="757457" y="3776510"/>
                </a:cubicBezTo>
                <a:cubicBezTo>
                  <a:pt x="754904" y="3773170"/>
                  <a:pt x="750738" y="3769649"/>
                  <a:pt x="750782" y="3767239"/>
                </a:cubicBezTo>
                <a:cubicBezTo>
                  <a:pt x="750796" y="3766437"/>
                  <a:pt x="751278" y="3765758"/>
                  <a:pt x="752443" y="3765250"/>
                </a:cubicBezTo>
                <a:close/>
                <a:moveTo>
                  <a:pt x="3780263" y="3763329"/>
                </a:moveTo>
                <a:cubicBezTo>
                  <a:pt x="3782695" y="3762938"/>
                  <a:pt x="3783918" y="3763716"/>
                  <a:pt x="3784657" y="3764964"/>
                </a:cubicBezTo>
                <a:cubicBezTo>
                  <a:pt x="3785396" y="3766210"/>
                  <a:pt x="3785651" y="3767926"/>
                  <a:pt x="3786148" y="3769406"/>
                </a:cubicBezTo>
                <a:cubicBezTo>
                  <a:pt x="3785167" y="3768394"/>
                  <a:pt x="3784200" y="3769329"/>
                  <a:pt x="3783232" y="3770267"/>
                </a:cubicBezTo>
                <a:cubicBezTo>
                  <a:pt x="3782239" y="3767305"/>
                  <a:pt x="3782225" y="3765355"/>
                  <a:pt x="3780263" y="3763329"/>
                </a:cubicBezTo>
                <a:close/>
                <a:moveTo>
                  <a:pt x="965658" y="3761419"/>
                </a:moveTo>
                <a:cubicBezTo>
                  <a:pt x="967224" y="3760508"/>
                  <a:pt x="969279" y="3760670"/>
                  <a:pt x="972587" y="3763191"/>
                </a:cubicBezTo>
                <a:cubicBezTo>
                  <a:pt x="970784" y="3765558"/>
                  <a:pt x="968281" y="3771133"/>
                  <a:pt x="961663" y="3766091"/>
                </a:cubicBezTo>
                <a:cubicBezTo>
                  <a:pt x="963016" y="3764317"/>
                  <a:pt x="964093" y="3762331"/>
                  <a:pt x="965658" y="3761419"/>
                </a:cubicBezTo>
                <a:close/>
                <a:moveTo>
                  <a:pt x="608145" y="3760304"/>
                </a:moveTo>
                <a:cubicBezTo>
                  <a:pt x="607539" y="3763388"/>
                  <a:pt x="605830" y="3765630"/>
                  <a:pt x="605224" y="3768713"/>
                </a:cubicBezTo>
                <a:lnTo>
                  <a:pt x="603681" y="3765142"/>
                </a:lnTo>
                <a:lnTo>
                  <a:pt x="604699" y="3761162"/>
                </a:lnTo>
                <a:close/>
                <a:moveTo>
                  <a:pt x="3422914" y="3759867"/>
                </a:moveTo>
                <a:cubicBezTo>
                  <a:pt x="3424876" y="3761893"/>
                  <a:pt x="3425910" y="3764816"/>
                  <a:pt x="3426021" y="3768635"/>
                </a:cubicBezTo>
                <a:cubicBezTo>
                  <a:pt x="3421280" y="3769299"/>
                  <a:pt x="3418284" y="3764351"/>
                  <a:pt x="3422914" y="3759867"/>
                </a:cubicBezTo>
                <a:close/>
                <a:moveTo>
                  <a:pt x="1157433" y="3759283"/>
                </a:moveTo>
                <a:lnTo>
                  <a:pt x="1159604" y="3769314"/>
                </a:lnTo>
                <a:lnTo>
                  <a:pt x="1158813" y="3771966"/>
                </a:lnTo>
                <a:lnTo>
                  <a:pt x="1146226" y="3763900"/>
                </a:lnTo>
                <a:lnTo>
                  <a:pt x="1153695" y="3767340"/>
                </a:lnTo>
                <a:cubicBezTo>
                  <a:pt x="1154898" y="3766782"/>
                  <a:pt x="1155407" y="3766066"/>
                  <a:pt x="1155444" y="3765236"/>
                </a:cubicBezTo>
                <a:cubicBezTo>
                  <a:pt x="1155498" y="3763989"/>
                  <a:pt x="1154485" y="3762481"/>
                  <a:pt x="1153145" y="3760862"/>
                </a:cubicBezTo>
                <a:lnTo>
                  <a:pt x="1152890" y="3760560"/>
                </a:lnTo>
                <a:close/>
                <a:moveTo>
                  <a:pt x="817919" y="3758763"/>
                </a:moveTo>
                <a:lnTo>
                  <a:pt x="817081" y="3758869"/>
                </a:lnTo>
                <a:lnTo>
                  <a:pt x="816862" y="3758896"/>
                </a:lnTo>
                <a:close/>
                <a:moveTo>
                  <a:pt x="753239" y="3757902"/>
                </a:moveTo>
                <a:cubicBezTo>
                  <a:pt x="753695" y="3757778"/>
                  <a:pt x="754443" y="3758348"/>
                  <a:pt x="755942" y="3759490"/>
                </a:cubicBezTo>
                <a:cubicBezTo>
                  <a:pt x="754031" y="3759925"/>
                  <a:pt x="754031" y="3759925"/>
                  <a:pt x="752288" y="3760489"/>
                </a:cubicBezTo>
                <a:cubicBezTo>
                  <a:pt x="752617" y="3758848"/>
                  <a:pt x="752781" y="3758027"/>
                  <a:pt x="753239" y="3757902"/>
                </a:cubicBezTo>
                <a:close/>
                <a:moveTo>
                  <a:pt x="3609440" y="3756791"/>
                </a:moveTo>
                <a:lnTo>
                  <a:pt x="3611068" y="3760824"/>
                </a:lnTo>
                <a:lnTo>
                  <a:pt x="3614006" y="3761662"/>
                </a:lnTo>
                <a:lnTo>
                  <a:pt x="3611923" y="3762946"/>
                </a:lnTo>
                <a:lnTo>
                  <a:pt x="3613579" y="3767046"/>
                </a:lnTo>
                <a:cubicBezTo>
                  <a:pt x="3610569" y="3767924"/>
                  <a:pt x="3608791" y="3766587"/>
                  <a:pt x="3607638" y="3764648"/>
                </a:cubicBezTo>
                <a:lnTo>
                  <a:pt x="3607235" y="3763548"/>
                </a:lnTo>
                <a:lnTo>
                  <a:pt x="3606152" y="3763215"/>
                </a:lnTo>
                <a:lnTo>
                  <a:pt x="3606936" y="3762738"/>
                </a:lnTo>
                <a:lnTo>
                  <a:pt x="3605432" y="3758633"/>
                </a:lnTo>
                <a:cubicBezTo>
                  <a:pt x="3606428" y="3757669"/>
                  <a:pt x="3607424" y="3756705"/>
                  <a:pt x="3609440" y="3756791"/>
                </a:cubicBezTo>
                <a:close/>
                <a:moveTo>
                  <a:pt x="3742062" y="3756277"/>
                </a:moveTo>
                <a:cubicBezTo>
                  <a:pt x="3743777" y="3757052"/>
                  <a:pt x="3744998" y="3758812"/>
                  <a:pt x="3746006" y="3759853"/>
                </a:cubicBezTo>
                <a:cubicBezTo>
                  <a:pt x="3740030" y="3765640"/>
                  <a:pt x="3738003" y="3761552"/>
                  <a:pt x="3735146" y="3758603"/>
                </a:cubicBezTo>
                <a:cubicBezTo>
                  <a:pt x="3738134" y="3755709"/>
                  <a:pt x="3740345" y="3755501"/>
                  <a:pt x="3742062" y="3756277"/>
                </a:cubicBezTo>
                <a:close/>
                <a:moveTo>
                  <a:pt x="3674004" y="3754784"/>
                </a:moveTo>
                <a:cubicBezTo>
                  <a:pt x="3674649" y="3754681"/>
                  <a:pt x="3674912" y="3755466"/>
                  <a:pt x="3675438" y="3757038"/>
                </a:cubicBezTo>
                <a:cubicBezTo>
                  <a:pt x="3673465" y="3757058"/>
                  <a:pt x="3672436" y="3758052"/>
                  <a:pt x="3670274" y="3757876"/>
                </a:cubicBezTo>
                <a:cubicBezTo>
                  <a:pt x="3672331" y="3755885"/>
                  <a:pt x="3673358" y="3754890"/>
                  <a:pt x="3674004" y="3754784"/>
                </a:cubicBezTo>
                <a:close/>
                <a:moveTo>
                  <a:pt x="374186" y="3754324"/>
                </a:moveTo>
                <a:cubicBezTo>
                  <a:pt x="372949" y="3764916"/>
                  <a:pt x="368625" y="3772835"/>
                  <a:pt x="363063" y="3780134"/>
                </a:cubicBezTo>
                <a:cubicBezTo>
                  <a:pt x="364918" y="3774338"/>
                  <a:pt x="362864" y="3762320"/>
                  <a:pt x="367259" y="3756972"/>
                </a:cubicBezTo>
                <a:cubicBezTo>
                  <a:pt x="368725" y="3755189"/>
                  <a:pt x="370905" y="3754147"/>
                  <a:pt x="374186" y="3754324"/>
                </a:cubicBezTo>
                <a:close/>
                <a:moveTo>
                  <a:pt x="3846628" y="3753843"/>
                </a:moveTo>
                <a:cubicBezTo>
                  <a:pt x="3847862" y="3753667"/>
                  <a:pt x="3848858" y="3754211"/>
                  <a:pt x="3849832" y="3755219"/>
                </a:cubicBezTo>
                <a:cubicBezTo>
                  <a:pt x="3846931" y="3758027"/>
                  <a:pt x="3844110" y="3758986"/>
                  <a:pt x="3841983" y="3756789"/>
                </a:cubicBezTo>
                <a:cubicBezTo>
                  <a:pt x="3843918" y="3754914"/>
                  <a:pt x="3845392" y="3754019"/>
                  <a:pt x="3846628" y="3753843"/>
                </a:cubicBezTo>
                <a:close/>
                <a:moveTo>
                  <a:pt x="609507" y="3753660"/>
                </a:moveTo>
                <a:cubicBezTo>
                  <a:pt x="610082" y="3753790"/>
                  <a:pt x="611220" y="3754657"/>
                  <a:pt x="613498" y="3756391"/>
                </a:cubicBezTo>
                <a:cubicBezTo>
                  <a:pt x="612358" y="3755524"/>
                  <a:pt x="611220" y="3754657"/>
                  <a:pt x="608892" y="3755353"/>
                </a:cubicBezTo>
                <a:cubicBezTo>
                  <a:pt x="608918" y="3754138"/>
                  <a:pt x="608930" y="3753531"/>
                  <a:pt x="609507" y="3753660"/>
                </a:cubicBezTo>
                <a:close/>
                <a:moveTo>
                  <a:pt x="965595" y="3753099"/>
                </a:moveTo>
                <a:cubicBezTo>
                  <a:pt x="967086" y="3752240"/>
                  <a:pt x="969059" y="3752414"/>
                  <a:pt x="972276" y="3754865"/>
                </a:cubicBezTo>
                <a:cubicBezTo>
                  <a:pt x="970566" y="3757109"/>
                  <a:pt x="968436" y="3762574"/>
                  <a:pt x="961818" y="3757533"/>
                </a:cubicBezTo>
                <a:cubicBezTo>
                  <a:pt x="963100" y="3755851"/>
                  <a:pt x="964106" y="3753958"/>
                  <a:pt x="965595" y="3753099"/>
                </a:cubicBezTo>
                <a:close/>
                <a:moveTo>
                  <a:pt x="3778499" y="3752935"/>
                </a:moveTo>
                <a:cubicBezTo>
                  <a:pt x="3780930" y="3752543"/>
                  <a:pt x="3782153" y="3753322"/>
                  <a:pt x="3782891" y="3754568"/>
                </a:cubicBezTo>
                <a:cubicBezTo>
                  <a:pt x="3783631" y="3755818"/>
                  <a:pt x="3783887" y="3757531"/>
                  <a:pt x="3784384" y="3759012"/>
                </a:cubicBezTo>
                <a:cubicBezTo>
                  <a:pt x="3783403" y="3757999"/>
                  <a:pt x="3782436" y="3758936"/>
                  <a:pt x="3780488" y="3758858"/>
                </a:cubicBezTo>
                <a:cubicBezTo>
                  <a:pt x="3780475" y="3756911"/>
                  <a:pt x="3779480" y="3753948"/>
                  <a:pt x="3778499" y="3752935"/>
                </a:cubicBezTo>
                <a:close/>
                <a:moveTo>
                  <a:pt x="1227485" y="3752528"/>
                </a:moveTo>
                <a:cubicBezTo>
                  <a:pt x="1221845" y="3779871"/>
                  <a:pt x="1217270" y="3805851"/>
                  <a:pt x="1211830" y="3833343"/>
                </a:cubicBezTo>
                <a:cubicBezTo>
                  <a:pt x="1209138" y="3836876"/>
                  <a:pt x="1204653" y="3842764"/>
                  <a:pt x="1197727" y="3833766"/>
                </a:cubicBezTo>
                <a:cubicBezTo>
                  <a:pt x="1193879" y="3825251"/>
                  <a:pt x="1199262" y="3818185"/>
                  <a:pt x="1201760" y="3812644"/>
                </a:cubicBezTo>
                <a:cubicBezTo>
                  <a:pt x="1212127" y="3792628"/>
                  <a:pt x="1214026" y="3770194"/>
                  <a:pt x="1227485" y="3752528"/>
                </a:cubicBezTo>
                <a:close/>
                <a:moveTo>
                  <a:pt x="3591839" y="3751532"/>
                </a:moveTo>
                <a:cubicBezTo>
                  <a:pt x="3592874" y="3752601"/>
                  <a:pt x="3593840" y="3751665"/>
                  <a:pt x="3596004" y="3751639"/>
                </a:cubicBezTo>
                <a:cubicBezTo>
                  <a:pt x="3595911" y="3753802"/>
                  <a:pt x="3597013" y="3756876"/>
                  <a:pt x="3598048" y="3757945"/>
                </a:cubicBezTo>
                <a:cubicBezTo>
                  <a:pt x="3593239" y="3758462"/>
                  <a:pt x="3593103" y="3754450"/>
                  <a:pt x="3591839" y="3751532"/>
                </a:cubicBezTo>
                <a:close/>
                <a:moveTo>
                  <a:pt x="3265662" y="3750253"/>
                </a:moveTo>
                <a:cubicBezTo>
                  <a:pt x="3268048" y="3749875"/>
                  <a:pt x="3269796" y="3750262"/>
                  <a:pt x="3271050" y="3751175"/>
                </a:cubicBezTo>
                <a:cubicBezTo>
                  <a:pt x="3274810" y="3753916"/>
                  <a:pt x="3274106" y="3761407"/>
                  <a:pt x="3272723" y="3767285"/>
                </a:cubicBezTo>
                <a:cubicBezTo>
                  <a:pt x="3270637" y="3761235"/>
                  <a:pt x="3268552" y="3755186"/>
                  <a:pt x="3265662" y="3750253"/>
                </a:cubicBezTo>
                <a:close/>
                <a:moveTo>
                  <a:pt x="1295179" y="3749447"/>
                </a:moveTo>
                <a:cubicBezTo>
                  <a:pt x="1294395" y="3752664"/>
                  <a:pt x="1293436" y="3755744"/>
                  <a:pt x="1290679" y="3759364"/>
                </a:cubicBezTo>
                <a:cubicBezTo>
                  <a:pt x="1288132" y="3757423"/>
                  <a:pt x="1287744" y="3754744"/>
                  <a:pt x="1288749" y="3752651"/>
                </a:cubicBezTo>
                <a:cubicBezTo>
                  <a:pt x="1289753" y="3750557"/>
                  <a:pt x="1292153" y="3749048"/>
                  <a:pt x="1295179" y="3749447"/>
                </a:cubicBezTo>
                <a:close/>
                <a:moveTo>
                  <a:pt x="817133" y="3748584"/>
                </a:moveTo>
                <a:lnTo>
                  <a:pt x="816862" y="3758896"/>
                </a:lnTo>
                <a:lnTo>
                  <a:pt x="816788" y="3761746"/>
                </a:lnTo>
                <a:lnTo>
                  <a:pt x="808025" y="3784146"/>
                </a:lnTo>
                <a:lnTo>
                  <a:pt x="806226" y="3787776"/>
                </a:lnTo>
                <a:lnTo>
                  <a:pt x="804919" y="3787373"/>
                </a:lnTo>
                <a:cubicBezTo>
                  <a:pt x="803730" y="3787546"/>
                  <a:pt x="802838" y="3788161"/>
                  <a:pt x="802422" y="3788707"/>
                </a:cubicBezTo>
                <a:lnTo>
                  <a:pt x="805136" y="3789972"/>
                </a:lnTo>
                <a:lnTo>
                  <a:pt x="802479" y="3795330"/>
                </a:lnTo>
                <a:cubicBezTo>
                  <a:pt x="800436" y="3799126"/>
                  <a:pt x="798642" y="3803156"/>
                  <a:pt x="798429" y="3807898"/>
                </a:cubicBezTo>
                <a:cubicBezTo>
                  <a:pt x="797524" y="3811132"/>
                  <a:pt x="798716" y="3814493"/>
                  <a:pt x="800051" y="3817715"/>
                </a:cubicBezTo>
                <a:lnTo>
                  <a:pt x="800800" y="3820451"/>
                </a:lnTo>
                <a:lnTo>
                  <a:pt x="798030" y="3830768"/>
                </a:lnTo>
                <a:lnTo>
                  <a:pt x="797814" y="3831743"/>
                </a:lnTo>
                <a:lnTo>
                  <a:pt x="790649" y="3833357"/>
                </a:lnTo>
                <a:cubicBezTo>
                  <a:pt x="788770" y="3834707"/>
                  <a:pt x="782676" y="3854421"/>
                  <a:pt x="776760" y="3875294"/>
                </a:cubicBezTo>
                <a:lnTo>
                  <a:pt x="774964" y="3881875"/>
                </a:lnTo>
                <a:lnTo>
                  <a:pt x="765713" y="3891038"/>
                </a:lnTo>
                <a:lnTo>
                  <a:pt x="789859" y="3803536"/>
                </a:lnTo>
                <a:lnTo>
                  <a:pt x="789796" y="3804465"/>
                </a:lnTo>
                <a:lnTo>
                  <a:pt x="789998" y="3803728"/>
                </a:lnTo>
                <a:lnTo>
                  <a:pt x="792363" y="3797695"/>
                </a:lnTo>
                <a:lnTo>
                  <a:pt x="791818" y="3796440"/>
                </a:lnTo>
                <a:lnTo>
                  <a:pt x="792142" y="3795264"/>
                </a:lnTo>
                <a:lnTo>
                  <a:pt x="793033" y="3795944"/>
                </a:lnTo>
                <a:lnTo>
                  <a:pt x="793044" y="3795958"/>
                </a:lnTo>
                <a:lnTo>
                  <a:pt x="801418" y="3774597"/>
                </a:lnTo>
                <a:cubicBezTo>
                  <a:pt x="805864" y="3765340"/>
                  <a:pt x="811025" y="3756601"/>
                  <a:pt x="817133" y="3748584"/>
                </a:cubicBezTo>
                <a:close/>
                <a:moveTo>
                  <a:pt x="430497" y="3747219"/>
                </a:moveTo>
                <a:cubicBezTo>
                  <a:pt x="431995" y="3748360"/>
                  <a:pt x="432745" y="3748931"/>
                  <a:pt x="433136" y="3748936"/>
                </a:cubicBezTo>
                <a:cubicBezTo>
                  <a:pt x="433526" y="3748940"/>
                  <a:pt x="433559" y="3748380"/>
                  <a:pt x="433624" y="3747259"/>
                </a:cubicBezTo>
                <a:cubicBezTo>
                  <a:pt x="431496" y="3747980"/>
                  <a:pt x="430497" y="3747219"/>
                  <a:pt x="430497" y="3747219"/>
                </a:cubicBezTo>
                <a:close/>
                <a:moveTo>
                  <a:pt x="3605941" y="3746036"/>
                </a:moveTo>
                <a:cubicBezTo>
                  <a:pt x="3606990" y="3749055"/>
                  <a:pt x="3609007" y="3751138"/>
                  <a:pt x="3609887" y="3753983"/>
                </a:cubicBezTo>
                <a:cubicBezTo>
                  <a:pt x="3605137" y="3754884"/>
                  <a:pt x="3601105" y="3750719"/>
                  <a:pt x="3605941" y="3746036"/>
                </a:cubicBezTo>
                <a:close/>
                <a:moveTo>
                  <a:pt x="609891" y="3745240"/>
                </a:moveTo>
                <a:lnTo>
                  <a:pt x="607010" y="3752124"/>
                </a:lnTo>
                <a:lnTo>
                  <a:pt x="608578" y="3745996"/>
                </a:lnTo>
                <a:close/>
                <a:moveTo>
                  <a:pt x="414974" y="3745128"/>
                </a:moveTo>
                <a:lnTo>
                  <a:pt x="414411" y="3745159"/>
                </a:lnTo>
                <a:cubicBezTo>
                  <a:pt x="414076" y="3745178"/>
                  <a:pt x="413987" y="3745183"/>
                  <a:pt x="414343" y="3745162"/>
                </a:cubicBezTo>
                <a:close/>
                <a:moveTo>
                  <a:pt x="416714" y="3745029"/>
                </a:moveTo>
                <a:lnTo>
                  <a:pt x="414974" y="3745128"/>
                </a:lnTo>
                <a:lnTo>
                  <a:pt x="415950" y="3745072"/>
                </a:lnTo>
                <a:close/>
                <a:moveTo>
                  <a:pt x="418508" y="3744928"/>
                </a:moveTo>
                <a:lnTo>
                  <a:pt x="417757" y="3744971"/>
                </a:lnTo>
                <a:lnTo>
                  <a:pt x="416714" y="3745029"/>
                </a:lnTo>
                <a:close/>
                <a:moveTo>
                  <a:pt x="1399254" y="3744018"/>
                </a:moveTo>
                <a:cubicBezTo>
                  <a:pt x="1400457" y="3746812"/>
                  <a:pt x="1402564" y="3748418"/>
                  <a:pt x="1403766" y="3751214"/>
                </a:cubicBezTo>
                <a:cubicBezTo>
                  <a:pt x="1400145" y="3755968"/>
                  <a:pt x="1398605" y="3761997"/>
                  <a:pt x="1393955" y="3764091"/>
                </a:cubicBezTo>
                <a:cubicBezTo>
                  <a:pt x="1389131" y="3766052"/>
                  <a:pt x="1385673" y="3759660"/>
                  <a:pt x="1382511" y="3757249"/>
                </a:cubicBezTo>
                <a:cubicBezTo>
                  <a:pt x="1387941" y="3752308"/>
                  <a:pt x="1392618" y="3748355"/>
                  <a:pt x="1399254" y="3744018"/>
                </a:cubicBezTo>
                <a:close/>
                <a:moveTo>
                  <a:pt x="3268823" y="3743439"/>
                </a:moveTo>
                <a:cubicBezTo>
                  <a:pt x="3269339" y="3743200"/>
                  <a:pt x="3269604" y="3743989"/>
                  <a:pt x="3270138" y="3745569"/>
                </a:cubicBezTo>
                <a:cubicBezTo>
                  <a:pt x="3269281" y="3746399"/>
                  <a:pt x="3267035" y="3746478"/>
                  <a:pt x="3266008" y="3747473"/>
                </a:cubicBezTo>
                <a:cubicBezTo>
                  <a:pt x="3267539" y="3744942"/>
                  <a:pt x="3268306" y="3743677"/>
                  <a:pt x="3268823" y="3743439"/>
                </a:cubicBezTo>
                <a:close/>
                <a:moveTo>
                  <a:pt x="3592633" y="3739587"/>
                </a:moveTo>
                <a:cubicBezTo>
                  <a:pt x="3593870" y="3742717"/>
                  <a:pt x="3594022" y="3744728"/>
                  <a:pt x="3596185" y="3746962"/>
                </a:cubicBezTo>
                <a:cubicBezTo>
                  <a:pt x="3591399" y="3747271"/>
                  <a:pt x="3587075" y="3744967"/>
                  <a:pt x="3592633" y="3739587"/>
                </a:cubicBezTo>
                <a:close/>
                <a:moveTo>
                  <a:pt x="3780349" y="3739039"/>
                </a:moveTo>
                <a:cubicBezTo>
                  <a:pt x="3781384" y="3741962"/>
                  <a:pt x="3782420" y="3744884"/>
                  <a:pt x="3783456" y="3747807"/>
                </a:cubicBezTo>
                <a:cubicBezTo>
                  <a:pt x="3778716" y="3748470"/>
                  <a:pt x="3774793" y="3744419"/>
                  <a:pt x="3780349" y="3739039"/>
                </a:cubicBezTo>
                <a:close/>
                <a:moveTo>
                  <a:pt x="405061" y="3738831"/>
                </a:moveTo>
                <a:lnTo>
                  <a:pt x="409600" y="3740480"/>
                </a:lnTo>
                <a:lnTo>
                  <a:pt x="409828" y="3741382"/>
                </a:lnTo>
                <a:cubicBezTo>
                  <a:pt x="412472" y="3743396"/>
                  <a:pt x="413649" y="3745151"/>
                  <a:pt x="413884" y="3746770"/>
                </a:cubicBezTo>
                <a:lnTo>
                  <a:pt x="413476" y="3747940"/>
                </a:lnTo>
                <a:lnTo>
                  <a:pt x="404026" y="3740740"/>
                </a:lnTo>
                <a:cubicBezTo>
                  <a:pt x="403117" y="3739130"/>
                  <a:pt x="403683" y="3738643"/>
                  <a:pt x="405061" y="3738831"/>
                </a:cubicBezTo>
                <a:close/>
                <a:moveTo>
                  <a:pt x="1165479" y="3738804"/>
                </a:moveTo>
                <a:lnTo>
                  <a:pt x="1168387" y="3739852"/>
                </a:lnTo>
                <a:lnTo>
                  <a:pt x="1167689" y="3742191"/>
                </a:lnTo>
                <a:close/>
                <a:moveTo>
                  <a:pt x="777570" y="3736342"/>
                </a:moveTo>
                <a:cubicBezTo>
                  <a:pt x="775494" y="3747968"/>
                  <a:pt x="770352" y="3756945"/>
                  <a:pt x="763985" y="3765303"/>
                </a:cubicBezTo>
                <a:cubicBezTo>
                  <a:pt x="766470" y="3758704"/>
                  <a:pt x="764469" y="3745682"/>
                  <a:pt x="769613" y="3739608"/>
                </a:cubicBezTo>
                <a:cubicBezTo>
                  <a:pt x="771328" y="3737582"/>
                  <a:pt x="773837" y="3736329"/>
                  <a:pt x="777570" y="3736342"/>
                </a:cubicBezTo>
                <a:close/>
                <a:moveTo>
                  <a:pt x="3565373" y="3735394"/>
                </a:moveTo>
                <a:cubicBezTo>
                  <a:pt x="3566353" y="3736407"/>
                  <a:pt x="3567380" y="3735412"/>
                  <a:pt x="3569390" y="3735430"/>
                </a:cubicBezTo>
                <a:cubicBezTo>
                  <a:pt x="3571350" y="3737455"/>
                  <a:pt x="3573313" y="3739483"/>
                  <a:pt x="3569201" y="3743464"/>
                </a:cubicBezTo>
                <a:cubicBezTo>
                  <a:pt x="3567240" y="3741437"/>
                  <a:pt x="3566305" y="3738416"/>
                  <a:pt x="3565373" y="3735394"/>
                </a:cubicBezTo>
                <a:close/>
                <a:moveTo>
                  <a:pt x="3602030" y="3735278"/>
                </a:moveTo>
                <a:cubicBezTo>
                  <a:pt x="3604454" y="3735001"/>
                  <a:pt x="3606933" y="3735708"/>
                  <a:pt x="3608111" y="3737156"/>
                </a:cubicBezTo>
                <a:cubicBezTo>
                  <a:pt x="3609289" y="3738603"/>
                  <a:pt x="3609166" y="3740794"/>
                  <a:pt x="3606388" y="3743484"/>
                </a:cubicBezTo>
                <a:cubicBezTo>
                  <a:pt x="3605244" y="3740450"/>
                  <a:pt x="3603174" y="3738313"/>
                  <a:pt x="3602030" y="3735278"/>
                </a:cubicBezTo>
                <a:close/>
                <a:moveTo>
                  <a:pt x="953137" y="3733999"/>
                </a:moveTo>
                <a:cubicBezTo>
                  <a:pt x="954958" y="3733592"/>
                  <a:pt x="957047" y="3734050"/>
                  <a:pt x="959460" y="3735888"/>
                </a:cubicBezTo>
                <a:cubicBezTo>
                  <a:pt x="957274" y="3738757"/>
                  <a:pt x="954729" y="3748149"/>
                  <a:pt x="949142" y="3749277"/>
                </a:cubicBezTo>
                <a:lnTo>
                  <a:pt x="943838" y="3747554"/>
                </a:lnTo>
                <a:lnTo>
                  <a:pt x="949065" y="3743234"/>
                </a:lnTo>
                <a:lnTo>
                  <a:pt x="943998" y="3744550"/>
                </a:lnTo>
                <a:lnTo>
                  <a:pt x="948423" y="3737301"/>
                </a:lnTo>
                <a:cubicBezTo>
                  <a:pt x="949764" y="3735680"/>
                  <a:pt x="951318" y="3734407"/>
                  <a:pt x="953137" y="3733999"/>
                </a:cubicBezTo>
                <a:close/>
                <a:moveTo>
                  <a:pt x="426583" y="3733680"/>
                </a:moveTo>
                <a:cubicBezTo>
                  <a:pt x="427108" y="3735040"/>
                  <a:pt x="427138" y="3736025"/>
                  <a:pt x="426694" y="3736608"/>
                </a:cubicBezTo>
                <a:lnTo>
                  <a:pt x="424991" y="3736932"/>
                </a:lnTo>
                <a:lnTo>
                  <a:pt x="423958" y="3737127"/>
                </a:lnTo>
                <a:cubicBezTo>
                  <a:pt x="422969" y="3736374"/>
                  <a:pt x="423743" y="3735360"/>
                  <a:pt x="422918" y="3734733"/>
                </a:cubicBezTo>
                <a:cubicBezTo>
                  <a:pt x="423845" y="3733517"/>
                  <a:pt x="424669" y="3734144"/>
                  <a:pt x="426583" y="3733680"/>
                </a:cubicBezTo>
                <a:close/>
                <a:moveTo>
                  <a:pt x="3737636" y="3733500"/>
                </a:moveTo>
                <a:cubicBezTo>
                  <a:pt x="3738600" y="3736493"/>
                  <a:pt x="3740560" y="3738518"/>
                  <a:pt x="3741522" y="3741512"/>
                </a:cubicBezTo>
                <a:cubicBezTo>
                  <a:pt x="3736728" y="3742228"/>
                  <a:pt x="3732806" y="3738177"/>
                  <a:pt x="3737636" y="3733500"/>
                </a:cubicBezTo>
                <a:close/>
                <a:moveTo>
                  <a:pt x="1157261" y="3733193"/>
                </a:moveTo>
                <a:cubicBezTo>
                  <a:pt x="1168146" y="3741486"/>
                  <a:pt x="1163509" y="3745314"/>
                  <a:pt x="1157785" y="3748313"/>
                </a:cubicBezTo>
                <a:cubicBezTo>
                  <a:pt x="1157382" y="3744327"/>
                  <a:pt x="1158753" y="3738011"/>
                  <a:pt x="1157261" y="3733193"/>
                </a:cubicBezTo>
                <a:close/>
                <a:moveTo>
                  <a:pt x="355335" y="3732637"/>
                </a:moveTo>
                <a:cubicBezTo>
                  <a:pt x="356975" y="3731548"/>
                  <a:pt x="359158" y="3731340"/>
                  <a:pt x="362235" y="3733683"/>
                </a:cubicBezTo>
                <a:cubicBezTo>
                  <a:pt x="359529" y="3737235"/>
                  <a:pt x="356824" y="3740786"/>
                  <a:pt x="351697" y="3736879"/>
                </a:cubicBezTo>
                <a:cubicBezTo>
                  <a:pt x="352599" y="3735696"/>
                  <a:pt x="353695" y="3733725"/>
                  <a:pt x="355335" y="3732637"/>
                </a:cubicBezTo>
                <a:close/>
                <a:moveTo>
                  <a:pt x="1231467" y="3732227"/>
                </a:moveTo>
                <a:cubicBezTo>
                  <a:pt x="1233177" y="3731313"/>
                  <a:pt x="1235312" y="3731168"/>
                  <a:pt x="1237876" y="3733121"/>
                </a:cubicBezTo>
                <a:cubicBezTo>
                  <a:pt x="1235313" y="3736485"/>
                  <a:pt x="1233774" y="3740632"/>
                  <a:pt x="1227623" y="3735944"/>
                </a:cubicBezTo>
                <a:cubicBezTo>
                  <a:pt x="1228477" y="3734823"/>
                  <a:pt x="1229759" y="3733141"/>
                  <a:pt x="1231467" y="3732227"/>
                </a:cubicBezTo>
                <a:close/>
                <a:moveTo>
                  <a:pt x="577515" y="3731865"/>
                </a:moveTo>
                <a:cubicBezTo>
                  <a:pt x="576054" y="3740594"/>
                  <a:pt x="571598" y="3750984"/>
                  <a:pt x="577324" y="3761254"/>
                </a:cubicBezTo>
                <a:cubicBezTo>
                  <a:pt x="571194" y="3762489"/>
                  <a:pt x="565063" y="3763726"/>
                  <a:pt x="560209" y="3765935"/>
                </a:cubicBezTo>
                <a:cubicBezTo>
                  <a:pt x="563424" y="3752633"/>
                  <a:pt x="569923" y="3741831"/>
                  <a:pt x="577515" y="3731865"/>
                </a:cubicBezTo>
                <a:close/>
                <a:moveTo>
                  <a:pt x="613166" y="3731337"/>
                </a:moveTo>
                <a:lnTo>
                  <a:pt x="610234" y="3735186"/>
                </a:lnTo>
                <a:lnTo>
                  <a:pt x="610391" y="3732996"/>
                </a:lnTo>
                <a:close/>
                <a:moveTo>
                  <a:pt x="1294576" y="3726736"/>
                </a:moveTo>
                <a:cubicBezTo>
                  <a:pt x="1298754" y="3728064"/>
                  <a:pt x="1301837" y="3728558"/>
                  <a:pt x="1305121" y="3731059"/>
                </a:cubicBezTo>
                <a:cubicBezTo>
                  <a:pt x="1301546" y="3735753"/>
                  <a:pt x="1301621" y="3746628"/>
                  <a:pt x="1290566" y="3745623"/>
                </a:cubicBezTo>
                <a:cubicBezTo>
                  <a:pt x="1291952" y="3739263"/>
                  <a:pt x="1293191" y="3733097"/>
                  <a:pt x="1294576" y="3726736"/>
                </a:cubicBezTo>
                <a:close/>
                <a:moveTo>
                  <a:pt x="944703" y="3726254"/>
                </a:moveTo>
                <a:cubicBezTo>
                  <a:pt x="946176" y="3725382"/>
                  <a:pt x="948099" y="3725518"/>
                  <a:pt x="951175" y="3727862"/>
                </a:cubicBezTo>
                <a:cubicBezTo>
                  <a:pt x="949466" y="3730104"/>
                  <a:pt x="946049" y="3734592"/>
                  <a:pt x="940921" y="3730685"/>
                </a:cubicBezTo>
                <a:cubicBezTo>
                  <a:pt x="942203" y="3729003"/>
                  <a:pt x="943228" y="3727126"/>
                  <a:pt x="944703" y="3726254"/>
                </a:cubicBezTo>
                <a:close/>
                <a:moveTo>
                  <a:pt x="3344708" y="3725627"/>
                </a:moveTo>
                <a:cubicBezTo>
                  <a:pt x="3346534" y="3726764"/>
                  <a:pt x="3348131" y="3728911"/>
                  <a:pt x="3349712" y="3730546"/>
                </a:cubicBezTo>
                <a:cubicBezTo>
                  <a:pt x="3343735" y="3736332"/>
                  <a:pt x="3341509" y="3730045"/>
                  <a:pt x="3338342" y="3726777"/>
                </a:cubicBezTo>
                <a:cubicBezTo>
                  <a:pt x="3340833" y="3724366"/>
                  <a:pt x="3342885" y="3724490"/>
                  <a:pt x="3344708" y="3725627"/>
                </a:cubicBezTo>
                <a:close/>
                <a:moveTo>
                  <a:pt x="916465" y="3724038"/>
                </a:moveTo>
                <a:cubicBezTo>
                  <a:pt x="918950" y="3725695"/>
                  <a:pt x="920675" y="3728896"/>
                  <a:pt x="919910" y="3732087"/>
                </a:cubicBezTo>
                <a:cubicBezTo>
                  <a:pt x="918763" y="3736873"/>
                  <a:pt x="915369" y="3749322"/>
                  <a:pt x="908927" y="3751579"/>
                </a:cubicBezTo>
                <a:lnTo>
                  <a:pt x="906736" y="3751051"/>
                </a:lnTo>
                <a:lnTo>
                  <a:pt x="907268" y="3750219"/>
                </a:lnTo>
                <a:cubicBezTo>
                  <a:pt x="908408" y="3747653"/>
                  <a:pt x="909030" y="3744695"/>
                  <a:pt x="908386" y="3741262"/>
                </a:cubicBezTo>
                <a:lnTo>
                  <a:pt x="907313" y="3728386"/>
                </a:lnTo>
                <a:lnTo>
                  <a:pt x="908462" y="3725251"/>
                </a:lnTo>
                <a:cubicBezTo>
                  <a:pt x="910735" y="3722267"/>
                  <a:pt x="913981" y="3722380"/>
                  <a:pt x="916465" y="3724038"/>
                </a:cubicBezTo>
                <a:close/>
                <a:moveTo>
                  <a:pt x="732422" y="3723820"/>
                </a:moveTo>
                <a:lnTo>
                  <a:pt x="733256" y="3726617"/>
                </a:lnTo>
                <a:lnTo>
                  <a:pt x="732318" y="3725999"/>
                </a:lnTo>
                <a:close/>
                <a:moveTo>
                  <a:pt x="3566377" y="3722318"/>
                </a:moveTo>
                <a:cubicBezTo>
                  <a:pt x="3567425" y="3725335"/>
                  <a:pt x="3568306" y="3728181"/>
                  <a:pt x="3570323" y="3730265"/>
                </a:cubicBezTo>
                <a:cubicBezTo>
                  <a:pt x="3566372" y="3730055"/>
                  <a:pt x="3563557" y="3729083"/>
                  <a:pt x="3566377" y="3722318"/>
                </a:cubicBezTo>
                <a:close/>
                <a:moveTo>
                  <a:pt x="3589899" y="3718759"/>
                </a:moveTo>
                <a:cubicBezTo>
                  <a:pt x="3590416" y="3719292"/>
                  <a:pt x="3591960" y="3720387"/>
                  <a:pt x="3592746" y="3721698"/>
                </a:cubicBezTo>
                <a:cubicBezTo>
                  <a:pt x="3593531" y="3723008"/>
                  <a:pt x="3593561" y="3724533"/>
                  <a:pt x="3591051" y="3725928"/>
                </a:cubicBezTo>
                <a:cubicBezTo>
                  <a:pt x="3588063" y="3728822"/>
                  <a:pt x="3587906" y="3720687"/>
                  <a:pt x="3586873" y="3719618"/>
                </a:cubicBezTo>
                <a:cubicBezTo>
                  <a:pt x="3587869" y="3718655"/>
                  <a:pt x="3589899" y="3718759"/>
                  <a:pt x="3589899" y="3718759"/>
                </a:cubicBezTo>
                <a:close/>
                <a:moveTo>
                  <a:pt x="794110" y="3718421"/>
                </a:moveTo>
                <a:cubicBezTo>
                  <a:pt x="795634" y="3719580"/>
                  <a:pt x="797246" y="3721274"/>
                  <a:pt x="798971" y="3722588"/>
                </a:cubicBezTo>
                <a:lnTo>
                  <a:pt x="802024" y="3723633"/>
                </a:lnTo>
                <a:lnTo>
                  <a:pt x="800072" y="3732453"/>
                </a:lnTo>
                <a:lnTo>
                  <a:pt x="796888" y="3733085"/>
                </a:lnTo>
                <a:lnTo>
                  <a:pt x="791189" y="3732290"/>
                </a:lnTo>
                <a:lnTo>
                  <a:pt x="791107" y="3730355"/>
                </a:lnTo>
                <a:lnTo>
                  <a:pt x="790666" y="3730413"/>
                </a:lnTo>
                <a:close/>
                <a:moveTo>
                  <a:pt x="822921" y="3717958"/>
                </a:moveTo>
                <a:lnTo>
                  <a:pt x="828192" y="3721978"/>
                </a:lnTo>
                <a:lnTo>
                  <a:pt x="822232" y="3743387"/>
                </a:lnTo>
                <a:lnTo>
                  <a:pt x="808317" y="3724072"/>
                </a:lnTo>
                <a:cubicBezTo>
                  <a:pt x="811820" y="3721130"/>
                  <a:pt x="816898" y="3715916"/>
                  <a:pt x="822921" y="3717958"/>
                </a:cubicBezTo>
                <a:close/>
                <a:moveTo>
                  <a:pt x="3637716" y="3717308"/>
                </a:moveTo>
                <a:cubicBezTo>
                  <a:pt x="3638363" y="3717204"/>
                  <a:pt x="3638629" y="3717995"/>
                  <a:pt x="3639161" y="3719574"/>
                </a:cubicBezTo>
                <a:cubicBezTo>
                  <a:pt x="3637088" y="3719488"/>
                  <a:pt x="3636059" y="3720484"/>
                  <a:pt x="3633984" y="3720397"/>
                </a:cubicBezTo>
                <a:cubicBezTo>
                  <a:pt x="3636041" y="3718406"/>
                  <a:pt x="3637068" y="3717411"/>
                  <a:pt x="3637716" y="3717308"/>
                </a:cubicBezTo>
                <a:close/>
                <a:moveTo>
                  <a:pt x="3598776" y="3716657"/>
                </a:moveTo>
                <a:cubicBezTo>
                  <a:pt x="3600302" y="3716267"/>
                  <a:pt x="3601544" y="3716812"/>
                  <a:pt x="3602548" y="3717880"/>
                </a:cubicBezTo>
                <a:cubicBezTo>
                  <a:pt x="3604055" y="3719482"/>
                  <a:pt x="3605030" y="3722263"/>
                  <a:pt x="3605637" y="3724839"/>
                </a:cubicBezTo>
                <a:lnTo>
                  <a:pt x="3605912" y="3726617"/>
                </a:lnTo>
                <a:lnTo>
                  <a:pt x="3606423" y="3727090"/>
                </a:lnTo>
                <a:lnTo>
                  <a:pt x="3606008" y="3727231"/>
                </a:lnTo>
                <a:lnTo>
                  <a:pt x="3606524" y="3730563"/>
                </a:lnTo>
                <a:cubicBezTo>
                  <a:pt x="3605541" y="3731514"/>
                  <a:pt x="3603470" y="3731342"/>
                  <a:pt x="3602487" y="3732294"/>
                </a:cubicBezTo>
                <a:lnTo>
                  <a:pt x="3599962" y="3728553"/>
                </a:lnTo>
                <a:lnTo>
                  <a:pt x="3595981" y="3725424"/>
                </a:lnTo>
                <a:lnTo>
                  <a:pt x="3597454" y="3724511"/>
                </a:lnTo>
                <a:lnTo>
                  <a:pt x="3596794" y="3721550"/>
                </a:lnTo>
                <a:lnTo>
                  <a:pt x="3595934" y="3724883"/>
                </a:lnTo>
                <a:cubicBezTo>
                  <a:pt x="3595005" y="3724951"/>
                  <a:pt x="3594048" y="3723963"/>
                  <a:pt x="3593960" y="3722843"/>
                </a:cubicBezTo>
                <a:lnTo>
                  <a:pt x="3596570" y="3720553"/>
                </a:lnTo>
                <a:lnTo>
                  <a:pt x="3596515" y="3720317"/>
                </a:lnTo>
                <a:cubicBezTo>
                  <a:pt x="3596620" y="3718858"/>
                  <a:pt x="3597275" y="3717566"/>
                  <a:pt x="3598776" y="3716657"/>
                </a:cubicBezTo>
                <a:close/>
                <a:moveTo>
                  <a:pt x="616492" y="3716109"/>
                </a:moveTo>
                <a:cubicBezTo>
                  <a:pt x="615734" y="3718215"/>
                  <a:pt x="615244" y="3720524"/>
                  <a:pt x="614218" y="3722426"/>
                </a:cubicBezTo>
                <a:lnTo>
                  <a:pt x="610987" y="3724705"/>
                </a:lnTo>
                <a:lnTo>
                  <a:pt x="611332" y="3719914"/>
                </a:lnTo>
                <a:lnTo>
                  <a:pt x="612625" y="3716741"/>
                </a:lnTo>
                <a:cubicBezTo>
                  <a:pt x="613487" y="3715610"/>
                  <a:pt x="614559" y="3716426"/>
                  <a:pt x="616492" y="3716109"/>
                </a:cubicBezTo>
                <a:close/>
                <a:moveTo>
                  <a:pt x="979671" y="3715410"/>
                </a:moveTo>
                <a:lnTo>
                  <a:pt x="982417" y="3725150"/>
                </a:lnTo>
                <a:lnTo>
                  <a:pt x="984552" y="3726166"/>
                </a:lnTo>
                <a:lnTo>
                  <a:pt x="983643" y="3727231"/>
                </a:lnTo>
                <a:lnTo>
                  <a:pt x="991083" y="3729569"/>
                </a:lnTo>
                <a:cubicBezTo>
                  <a:pt x="983590" y="3732971"/>
                  <a:pt x="976063" y="3736041"/>
                  <a:pt x="969483" y="3740136"/>
                </a:cubicBezTo>
                <a:lnTo>
                  <a:pt x="973972" y="3729242"/>
                </a:lnTo>
                <a:lnTo>
                  <a:pt x="973632" y="3729061"/>
                </a:lnTo>
                <a:lnTo>
                  <a:pt x="973915" y="3728734"/>
                </a:lnTo>
                <a:lnTo>
                  <a:pt x="974424" y="3728146"/>
                </a:lnTo>
                <a:close/>
                <a:moveTo>
                  <a:pt x="365780" y="3714757"/>
                </a:moveTo>
                <a:cubicBezTo>
                  <a:pt x="363909" y="3717214"/>
                  <a:pt x="362164" y="3721714"/>
                  <a:pt x="360420" y="3726211"/>
                </a:cubicBezTo>
                <a:cubicBezTo>
                  <a:pt x="356693" y="3723373"/>
                  <a:pt x="356202" y="3719600"/>
                  <a:pt x="357558" y="3716991"/>
                </a:cubicBezTo>
                <a:cubicBezTo>
                  <a:pt x="358914" y="3714383"/>
                  <a:pt x="362118" y="3712939"/>
                  <a:pt x="365780" y="3714757"/>
                </a:cubicBezTo>
                <a:close/>
                <a:moveTo>
                  <a:pt x="625965" y="3712539"/>
                </a:moveTo>
                <a:lnTo>
                  <a:pt x="626113" y="3713340"/>
                </a:lnTo>
                <a:lnTo>
                  <a:pt x="625080" y="3714695"/>
                </a:lnTo>
                <a:lnTo>
                  <a:pt x="626628" y="3716129"/>
                </a:lnTo>
                <a:lnTo>
                  <a:pt x="628649" y="3727060"/>
                </a:lnTo>
                <a:lnTo>
                  <a:pt x="627768" y="3731083"/>
                </a:lnTo>
                <a:lnTo>
                  <a:pt x="625505" y="3730529"/>
                </a:lnTo>
                <a:lnTo>
                  <a:pt x="621867" y="3737506"/>
                </a:lnTo>
                <a:lnTo>
                  <a:pt x="618723" y="3735222"/>
                </a:lnTo>
                <a:cubicBezTo>
                  <a:pt x="616633" y="3733382"/>
                  <a:pt x="615182" y="3731277"/>
                  <a:pt x="615520" y="3728541"/>
                </a:cubicBezTo>
                <a:cubicBezTo>
                  <a:pt x="618265" y="3722645"/>
                  <a:pt x="622115" y="3717593"/>
                  <a:pt x="625965" y="3712539"/>
                </a:cubicBezTo>
                <a:close/>
                <a:moveTo>
                  <a:pt x="3589957" y="3712395"/>
                </a:moveTo>
                <a:cubicBezTo>
                  <a:pt x="3590618" y="3712307"/>
                  <a:pt x="3590915" y="3713127"/>
                  <a:pt x="3591505" y="3714765"/>
                </a:cubicBezTo>
                <a:cubicBezTo>
                  <a:pt x="3589371" y="3714620"/>
                  <a:pt x="3589371" y="3714620"/>
                  <a:pt x="3586211" y="3715469"/>
                </a:cubicBezTo>
                <a:cubicBezTo>
                  <a:pt x="3588267" y="3713479"/>
                  <a:pt x="3589295" y="3712483"/>
                  <a:pt x="3589957" y="3712395"/>
                </a:cubicBezTo>
                <a:close/>
                <a:moveTo>
                  <a:pt x="1239334" y="3712369"/>
                </a:moveTo>
                <a:cubicBezTo>
                  <a:pt x="1244508" y="3716311"/>
                  <a:pt x="1243130" y="3722415"/>
                  <a:pt x="1243474" y="3726255"/>
                </a:cubicBezTo>
                <a:cubicBezTo>
                  <a:pt x="1239507" y="3725023"/>
                  <a:pt x="1235541" y="3723790"/>
                  <a:pt x="1231574" y="3722556"/>
                </a:cubicBezTo>
                <a:cubicBezTo>
                  <a:pt x="1234161" y="3719160"/>
                  <a:pt x="1236747" y="3715766"/>
                  <a:pt x="1239334" y="3712369"/>
                </a:cubicBezTo>
                <a:close/>
                <a:moveTo>
                  <a:pt x="1044735" y="3712294"/>
                </a:moveTo>
                <a:cubicBezTo>
                  <a:pt x="1041907" y="3713665"/>
                  <a:pt x="1035000" y="3716093"/>
                  <a:pt x="1042717" y="3721972"/>
                </a:cubicBezTo>
                <a:cubicBezTo>
                  <a:pt x="1043442" y="3718678"/>
                  <a:pt x="1044166" y="3715384"/>
                  <a:pt x="1044735" y="3712294"/>
                </a:cubicBezTo>
                <a:close/>
                <a:moveTo>
                  <a:pt x="918618" y="3710544"/>
                </a:moveTo>
                <a:cubicBezTo>
                  <a:pt x="917885" y="3713727"/>
                  <a:pt x="917153" y="3716909"/>
                  <a:pt x="915350" y="3719277"/>
                </a:cubicBezTo>
                <a:cubicBezTo>
                  <a:pt x="912672" y="3717237"/>
                  <a:pt x="912236" y="3715034"/>
                  <a:pt x="913094" y="3713350"/>
                </a:cubicBezTo>
                <a:cubicBezTo>
                  <a:pt x="913954" y="3711667"/>
                  <a:pt x="916109" y="3710503"/>
                  <a:pt x="918618" y="3710544"/>
                </a:cubicBezTo>
                <a:close/>
                <a:moveTo>
                  <a:pt x="231049" y="3710171"/>
                </a:moveTo>
                <a:lnTo>
                  <a:pt x="228519" y="3729278"/>
                </a:lnTo>
                <a:lnTo>
                  <a:pt x="226710" y="3726175"/>
                </a:lnTo>
                <a:cubicBezTo>
                  <a:pt x="223692" y="3730137"/>
                  <a:pt x="223825" y="3733367"/>
                  <a:pt x="225728" y="3736830"/>
                </a:cubicBezTo>
                <a:lnTo>
                  <a:pt x="227264" y="3738748"/>
                </a:lnTo>
                <a:lnTo>
                  <a:pt x="225438" y="3752533"/>
                </a:lnTo>
                <a:cubicBezTo>
                  <a:pt x="221299" y="3751337"/>
                  <a:pt x="218225" y="3750951"/>
                  <a:pt x="214207" y="3751805"/>
                </a:cubicBezTo>
                <a:cubicBezTo>
                  <a:pt x="211587" y="3741983"/>
                  <a:pt x="210211" y="3733105"/>
                  <a:pt x="212796" y="3725292"/>
                </a:cubicBezTo>
                <a:cubicBezTo>
                  <a:pt x="213495" y="3719954"/>
                  <a:pt x="214317" y="3716666"/>
                  <a:pt x="217146" y="3712950"/>
                </a:cubicBezTo>
                <a:cubicBezTo>
                  <a:pt x="222073" y="3713116"/>
                  <a:pt x="227033" y="3711024"/>
                  <a:pt x="231049" y="3710171"/>
                </a:cubicBezTo>
                <a:close/>
                <a:moveTo>
                  <a:pt x="783437" y="3710146"/>
                </a:moveTo>
                <a:cubicBezTo>
                  <a:pt x="784253" y="3709908"/>
                  <a:pt x="784941" y="3710393"/>
                  <a:pt x="785375" y="3712045"/>
                </a:cubicBezTo>
                <a:cubicBezTo>
                  <a:pt x="782681" y="3715580"/>
                  <a:pt x="781058" y="3719933"/>
                  <a:pt x="776048" y="3719844"/>
                </a:cubicBezTo>
                <a:cubicBezTo>
                  <a:pt x="776948" y="3718665"/>
                  <a:pt x="778844" y="3715064"/>
                  <a:pt x="780734" y="3712583"/>
                </a:cubicBezTo>
                <a:cubicBezTo>
                  <a:pt x="781679" y="3711343"/>
                  <a:pt x="782622" y="3710382"/>
                  <a:pt x="783437" y="3710146"/>
                </a:cubicBezTo>
                <a:close/>
                <a:moveTo>
                  <a:pt x="741400" y="3709744"/>
                </a:moveTo>
                <a:cubicBezTo>
                  <a:pt x="738697" y="3713293"/>
                  <a:pt x="735242" y="3717827"/>
                  <a:pt x="732539" y="3721377"/>
                </a:cubicBezTo>
                <a:lnTo>
                  <a:pt x="732422" y="3723820"/>
                </a:lnTo>
                <a:lnTo>
                  <a:pt x="731738" y="3721527"/>
                </a:lnTo>
                <a:cubicBezTo>
                  <a:pt x="730616" y="3721820"/>
                  <a:pt x="729667" y="3723065"/>
                  <a:pt x="729664" y="3724251"/>
                </a:cubicBezTo>
                <a:lnTo>
                  <a:pt x="732318" y="3725999"/>
                </a:lnTo>
                <a:lnTo>
                  <a:pt x="731850" y="3735810"/>
                </a:lnTo>
                <a:cubicBezTo>
                  <a:pt x="728621" y="3746437"/>
                  <a:pt x="726474" y="3756020"/>
                  <a:pt x="722340" y="3765959"/>
                </a:cubicBezTo>
                <a:cubicBezTo>
                  <a:pt x="726687" y="3769270"/>
                  <a:pt x="730849" y="3770571"/>
                  <a:pt x="735012" y="3771873"/>
                </a:cubicBezTo>
                <a:cubicBezTo>
                  <a:pt x="735727" y="3768678"/>
                  <a:pt x="737344" y="3764301"/>
                  <a:pt x="736973" y="3760278"/>
                </a:cubicBezTo>
                <a:cubicBezTo>
                  <a:pt x="739491" y="3754718"/>
                  <a:pt x="740020" y="3749512"/>
                  <a:pt x="741451" y="3743126"/>
                </a:cubicBezTo>
                <a:cubicBezTo>
                  <a:pt x="742883" y="3736734"/>
                  <a:pt x="744314" y="3730346"/>
                  <a:pt x="744844" y="3725141"/>
                </a:cubicBezTo>
                <a:cubicBezTo>
                  <a:pt x="745224" y="3720133"/>
                  <a:pt x="746120" y="3717079"/>
                  <a:pt x="746836" y="3713883"/>
                </a:cubicBezTo>
                <a:cubicBezTo>
                  <a:pt x="744662" y="3712227"/>
                  <a:pt x="743574" y="3711401"/>
                  <a:pt x="741400" y="3709744"/>
                </a:cubicBezTo>
                <a:close/>
                <a:moveTo>
                  <a:pt x="731175" y="3708777"/>
                </a:moveTo>
                <a:cubicBezTo>
                  <a:pt x="725279" y="3707930"/>
                  <a:pt x="724871" y="3714905"/>
                  <a:pt x="723418" y="3718961"/>
                </a:cubicBezTo>
                <a:cubicBezTo>
                  <a:pt x="725150" y="3719369"/>
                  <a:pt x="726456" y="3719132"/>
                  <a:pt x="727452" y="3718494"/>
                </a:cubicBezTo>
                <a:cubicBezTo>
                  <a:pt x="728199" y="3718017"/>
                  <a:pt x="728772" y="3717316"/>
                  <a:pt x="729219" y="3716497"/>
                </a:cubicBezTo>
                <a:cubicBezTo>
                  <a:pt x="730558" y="3714041"/>
                  <a:pt x="730769" y="3710518"/>
                  <a:pt x="731175" y="3708777"/>
                </a:cubicBezTo>
                <a:close/>
                <a:moveTo>
                  <a:pt x="4079445" y="3707824"/>
                </a:moveTo>
                <a:cubicBezTo>
                  <a:pt x="4080555" y="3707303"/>
                  <a:pt x="4081565" y="3707430"/>
                  <a:pt x="4082669" y="3708570"/>
                </a:cubicBezTo>
                <a:cubicBezTo>
                  <a:pt x="4079838" y="3711312"/>
                  <a:pt x="4077839" y="3713247"/>
                  <a:pt x="4075630" y="3710965"/>
                </a:cubicBezTo>
                <a:cubicBezTo>
                  <a:pt x="4077130" y="3709514"/>
                  <a:pt x="4078337" y="3708345"/>
                  <a:pt x="4079445" y="3707824"/>
                </a:cubicBezTo>
                <a:close/>
                <a:moveTo>
                  <a:pt x="3733182" y="3706042"/>
                </a:moveTo>
                <a:cubicBezTo>
                  <a:pt x="3735212" y="3708139"/>
                  <a:pt x="3743357" y="3718544"/>
                  <a:pt x="3733318" y="3720135"/>
                </a:cubicBezTo>
                <a:cubicBezTo>
                  <a:pt x="3734275" y="3715144"/>
                  <a:pt x="3733220" y="3710068"/>
                  <a:pt x="3733182" y="3706042"/>
                </a:cubicBezTo>
                <a:close/>
                <a:moveTo>
                  <a:pt x="1307831" y="3705003"/>
                </a:moveTo>
                <a:cubicBezTo>
                  <a:pt x="1309713" y="3703084"/>
                  <a:pt x="1312334" y="3702397"/>
                  <a:pt x="1316580" y="3705632"/>
                </a:cubicBezTo>
                <a:cubicBezTo>
                  <a:pt x="1313993" y="3709028"/>
                  <a:pt x="1312006" y="3718245"/>
                  <a:pt x="1303512" y="3711774"/>
                </a:cubicBezTo>
                <a:cubicBezTo>
                  <a:pt x="1304805" y="3710077"/>
                  <a:pt x="1305949" y="3706923"/>
                  <a:pt x="1307831" y="3705003"/>
                </a:cubicBezTo>
                <a:close/>
                <a:moveTo>
                  <a:pt x="692499" y="3703884"/>
                </a:moveTo>
                <a:cubicBezTo>
                  <a:pt x="690107" y="3704763"/>
                  <a:pt x="688214" y="3707248"/>
                  <a:pt x="686793" y="3709112"/>
                </a:cubicBezTo>
                <a:cubicBezTo>
                  <a:pt x="680509" y="3737711"/>
                  <a:pt x="675149" y="3764723"/>
                  <a:pt x="668665" y="3793172"/>
                </a:cubicBezTo>
                <a:lnTo>
                  <a:pt x="675955" y="3780935"/>
                </a:lnTo>
                <a:lnTo>
                  <a:pt x="680194" y="3780713"/>
                </a:lnTo>
                <a:cubicBezTo>
                  <a:pt x="681366" y="3780177"/>
                  <a:pt x="682181" y="3779249"/>
                  <a:pt x="682595" y="3778133"/>
                </a:cubicBezTo>
                <a:lnTo>
                  <a:pt x="680170" y="3771594"/>
                </a:lnTo>
                <a:lnTo>
                  <a:pt x="683749" y="3762602"/>
                </a:lnTo>
                <a:cubicBezTo>
                  <a:pt x="687547" y="3751829"/>
                  <a:pt x="690961" y="3740763"/>
                  <a:pt x="696516" y="3730266"/>
                </a:cubicBezTo>
                <a:cubicBezTo>
                  <a:pt x="699213" y="3724464"/>
                  <a:pt x="704893" y="3717007"/>
                  <a:pt x="701194" y="3708297"/>
                </a:cubicBezTo>
                <a:cubicBezTo>
                  <a:pt x="697780" y="3703733"/>
                  <a:pt x="694890" y="3703005"/>
                  <a:pt x="692499" y="3703884"/>
                </a:cubicBezTo>
                <a:close/>
                <a:moveTo>
                  <a:pt x="3196748" y="3702003"/>
                </a:moveTo>
                <a:cubicBezTo>
                  <a:pt x="3197804" y="3703093"/>
                  <a:pt x="3198862" y="3704184"/>
                  <a:pt x="3199918" y="3705275"/>
                </a:cubicBezTo>
                <a:cubicBezTo>
                  <a:pt x="3202125" y="3709479"/>
                  <a:pt x="3205295" y="3712752"/>
                  <a:pt x="3207502" y="3716958"/>
                </a:cubicBezTo>
                <a:cubicBezTo>
                  <a:pt x="3197505" y="3718179"/>
                  <a:pt x="3198955" y="3706206"/>
                  <a:pt x="3196748" y="3702003"/>
                </a:cubicBezTo>
                <a:close/>
                <a:moveTo>
                  <a:pt x="1078325" y="3701845"/>
                </a:moveTo>
                <a:cubicBezTo>
                  <a:pt x="1071104" y="3718069"/>
                  <a:pt x="1062958" y="3733260"/>
                  <a:pt x="1051402" y="3746181"/>
                </a:cubicBezTo>
                <a:cubicBezTo>
                  <a:pt x="1053438" y="3745757"/>
                  <a:pt x="1054525" y="3746586"/>
                  <a:pt x="1056558" y="3746160"/>
                </a:cubicBezTo>
                <a:cubicBezTo>
                  <a:pt x="1055872" y="3751562"/>
                  <a:pt x="1048678" y="3752006"/>
                  <a:pt x="1050027" y="3756983"/>
                </a:cubicBezTo>
                <a:cubicBezTo>
                  <a:pt x="1051375" y="3761962"/>
                  <a:pt x="1056615" y="3765953"/>
                  <a:pt x="1058915" y="3769680"/>
                </a:cubicBezTo>
                <a:cubicBezTo>
                  <a:pt x="1056746" y="3768029"/>
                  <a:pt x="1050374" y="3765149"/>
                  <a:pt x="1048470" y="3767649"/>
                </a:cubicBezTo>
                <a:cubicBezTo>
                  <a:pt x="1046566" y="3770149"/>
                  <a:pt x="1044974" y="3774861"/>
                  <a:pt x="1049130" y="3778028"/>
                </a:cubicBezTo>
                <a:cubicBezTo>
                  <a:pt x="1053466" y="3781331"/>
                  <a:pt x="1056058" y="3786925"/>
                  <a:pt x="1061188" y="3789187"/>
                </a:cubicBezTo>
                <a:cubicBezTo>
                  <a:pt x="1064306" y="3789590"/>
                  <a:pt x="1068380" y="3788741"/>
                  <a:pt x="1071500" y="3789143"/>
                </a:cubicBezTo>
                <a:cubicBezTo>
                  <a:pt x="1063383" y="3775059"/>
                  <a:pt x="1064628" y="3762181"/>
                  <a:pt x="1066053" y="3749441"/>
                </a:cubicBezTo>
                <a:cubicBezTo>
                  <a:pt x="1069993" y="3733023"/>
                  <a:pt x="1074225" y="3718470"/>
                  <a:pt x="1078325" y="3701845"/>
                </a:cubicBezTo>
                <a:close/>
                <a:moveTo>
                  <a:pt x="615402" y="3701617"/>
                </a:moveTo>
                <a:cubicBezTo>
                  <a:pt x="623920" y="3708106"/>
                  <a:pt x="614338" y="3711848"/>
                  <a:pt x="610434" y="3712555"/>
                </a:cubicBezTo>
                <a:cubicBezTo>
                  <a:pt x="613096" y="3709062"/>
                  <a:pt x="613806" y="3705920"/>
                  <a:pt x="615402" y="3701617"/>
                </a:cubicBezTo>
                <a:close/>
                <a:moveTo>
                  <a:pt x="368672" y="3699658"/>
                </a:moveTo>
                <a:cubicBezTo>
                  <a:pt x="366974" y="3701888"/>
                  <a:pt x="365218" y="3706319"/>
                  <a:pt x="364390" y="3709534"/>
                </a:cubicBezTo>
                <a:cubicBezTo>
                  <a:pt x="362439" y="3709969"/>
                  <a:pt x="361413" y="3709189"/>
                  <a:pt x="360487" y="3710405"/>
                </a:cubicBezTo>
                <a:cubicBezTo>
                  <a:pt x="361363" y="3708189"/>
                  <a:pt x="361960" y="3705279"/>
                  <a:pt x="363062" y="3703035"/>
                </a:cubicBezTo>
                <a:cubicBezTo>
                  <a:pt x="364164" y="3700790"/>
                  <a:pt x="365772" y="3699211"/>
                  <a:pt x="368672" y="3699658"/>
                </a:cubicBezTo>
                <a:close/>
                <a:moveTo>
                  <a:pt x="788086" y="3696763"/>
                </a:moveTo>
                <a:lnTo>
                  <a:pt x="790567" y="3697611"/>
                </a:lnTo>
                <a:lnTo>
                  <a:pt x="788193" y="3708337"/>
                </a:lnTo>
                <a:lnTo>
                  <a:pt x="783233" y="3731381"/>
                </a:lnTo>
                <a:lnTo>
                  <a:pt x="774436" y="3732526"/>
                </a:lnTo>
                <a:cubicBezTo>
                  <a:pt x="774975" y="3729218"/>
                  <a:pt x="774795" y="3725364"/>
                  <a:pt x="778559" y="3722656"/>
                </a:cubicBezTo>
                <a:cubicBezTo>
                  <a:pt x="780350" y="3720303"/>
                  <a:pt x="783398" y="3720764"/>
                  <a:pt x="786086" y="3717236"/>
                </a:cubicBezTo>
                <a:lnTo>
                  <a:pt x="786590" y="3711569"/>
                </a:lnTo>
                <a:lnTo>
                  <a:pt x="785956" y="3711229"/>
                </a:lnTo>
                <a:cubicBezTo>
                  <a:pt x="785042" y="3710762"/>
                  <a:pt x="784239" y="3710150"/>
                  <a:pt x="783607" y="3708759"/>
                </a:cubicBezTo>
                <a:lnTo>
                  <a:pt x="786778" y="3709472"/>
                </a:lnTo>
                <a:lnTo>
                  <a:pt x="786802" y="3709184"/>
                </a:lnTo>
                <a:cubicBezTo>
                  <a:pt x="786085" y="3706547"/>
                  <a:pt x="783935" y="3704443"/>
                  <a:pt x="778916" y="3704339"/>
                </a:cubicBezTo>
                <a:cubicBezTo>
                  <a:pt x="781604" y="3700810"/>
                  <a:pt x="783068" y="3696657"/>
                  <a:pt x="788086" y="3696763"/>
                </a:cubicBezTo>
                <a:close/>
                <a:moveTo>
                  <a:pt x="729145" y="3696292"/>
                </a:moveTo>
                <a:cubicBezTo>
                  <a:pt x="728461" y="3699318"/>
                  <a:pt x="727777" y="3702341"/>
                  <a:pt x="727095" y="3705365"/>
                </a:cubicBezTo>
                <a:cubicBezTo>
                  <a:pt x="728290" y="3705391"/>
                  <a:pt x="729337" y="3705080"/>
                  <a:pt x="730155" y="3704539"/>
                </a:cubicBezTo>
                <a:cubicBezTo>
                  <a:pt x="732606" y="3702917"/>
                  <a:pt x="732990" y="3699221"/>
                  <a:pt x="729145" y="3696292"/>
                </a:cubicBezTo>
                <a:close/>
                <a:moveTo>
                  <a:pt x="1243703" y="3695204"/>
                </a:moveTo>
                <a:cubicBezTo>
                  <a:pt x="1252199" y="3701675"/>
                  <a:pt x="1244636" y="3704994"/>
                  <a:pt x="1241918" y="3708561"/>
                </a:cubicBezTo>
                <a:cubicBezTo>
                  <a:pt x="1237671" y="3705325"/>
                  <a:pt x="1237702" y="3702531"/>
                  <a:pt x="1239002" y="3700273"/>
                </a:cubicBezTo>
                <a:cubicBezTo>
                  <a:pt x="1240304" y="3698015"/>
                  <a:pt x="1242872" y="3696294"/>
                  <a:pt x="1243703" y="3695204"/>
                </a:cubicBezTo>
                <a:close/>
                <a:moveTo>
                  <a:pt x="748898" y="3694947"/>
                </a:moveTo>
                <a:cubicBezTo>
                  <a:pt x="744969" y="3695532"/>
                  <a:pt x="735625" y="3700933"/>
                  <a:pt x="743345" y="3706814"/>
                </a:cubicBezTo>
                <a:cubicBezTo>
                  <a:pt x="744829" y="3702578"/>
                  <a:pt x="747416" y="3699185"/>
                  <a:pt x="748898" y="3694947"/>
                </a:cubicBezTo>
                <a:close/>
                <a:moveTo>
                  <a:pt x="3677844" y="3694570"/>
                </a:moveTo>
                <a:cubicBezTo>
                  <a:pt x="3680846" y="3692689"/>
                  <a:pt x="3682873" y="3693287"/>
                  <a:pt x="3683528" y="3694959"/>
                </a:cubicBezTo>
                <a:cubicBezTo>
                  <a:pt x="3684182" y="3696632"/>
                  <a:pt x="3683463" y="3699378"/>
                  <a:pt x="3680972" y="3701790"/>
                </a:cubicBezTo>
                <a:cubicBezTo>
                  <a:pt x="3678923" y="3699674"/>
                  <a:pt x="3678894" y="3697651"/>
                  <a:pt x="3677844" y="3694570"/>
                </a:cubicBezTo>
                <a:close/>
                <a:moveTo>
                  <a:pt x="953372" y="3693901"/>
                </a:moveTo>
                <a:cubicBezTo>
                  <a:pt x="955100" y="3693000"/>
                  <a:pt x="957272" y="3692881"/>
                  <a:pt x="959906" y="3694889"/>
                </a:cubicBezTo>
                <a:lnTo>
                  <a:pt x="957665" y="3697433"/>
                </a:lnTo>
                <a:lnTo>
                  <a:pt x="965962" y="3705116"/>
                </a:lnTo>
                <a:lnTo>
                  <a:pt x="966478" y="3707903"/>
                </a:lnTo>
                <a:lnTo>
                  <a:pt x="958914" y="3717834"/>
                </a:lnTo>
                <a:cubicBezTo>
                  <a:pt x="954495" y="3714468"/>
                  <a:pt x="953430" y="3710712"/>
                  <a:pt x="953541" y="3706844"/>
                </a:cubicBezTo>
                <a:lnTo>
                  <a:pt x="954608" y="3699461"/>
                </a:lnTo>
                <a:lnTo>
                  <a:pt x="953367" y="3699630"/>
                </a:lnTo>
                <a:cubicBezTo>
                  <a:pt x="952305" y="3699401"/>
                  <a:pt x="951047" y="3698776"/>
                  <a:pt x="949510" y="3697605"/>
                </a:cubicBezTo>
                <a:cubicBezTo>
                  <a:pt x="950364" y="3696483"/>
                  <a:pt x="951646" y="3694801"/>
                  <a:pt x="953372" y="3693901"/>
                </a:cubicBezTo>
                <a:close/>
                <a:moveTo>
                  <a:pt x="629988" y="3692979"/>
                </a:moveTo>
                <a:cubicBezTo>
                  <a:pt x="631468" y="3692941"/>
                  <a:pt x="633245" y="3693572"/>
                  <a:pt x="635422" y="3695230"/>
                </a:cubicBezTo>
                <a:lnTo>
                  <a:pt x="634463" y="3696544"/>
                </a:lnTo>
                <a:lnTo>
                  <a:pt x="630423" y="3702077"/>
                </a:lnTo>
                <a:cubicBezTo>
                  <a:pt x="628316" y="3703996"/>
                  <a:pt x="625603" y="3704734"/>
                  <a:pt x="621793" y="3701831"/>
                </a:cubicBezTo>
                <a:cubicBezTo>
                  <a:pt x="623106" y="3700107"/>
                  <a:pt x="624336" y="3696800"/>
                  <a:pt x="626326" y="3694751"/>
                </a:cubicBezTo>
                <a:cubicBezTo>
                  <a:pt x="627322" y="3693727"/>
                  <a:pt x="628507" y="3693018"/>
                  <a:pt x="629988" y="3692979"/>
                </a:cubicBezTo>
                <a:close/>
                <a:moveTo>
                  <a:pt x="3729124" y="3691817"/>
                </a:moveTo>
                <a:cubicBezTo>
                  <a:pt x="3732117" y="3689925"/>
                  <a:pt x="3734334" y="3690721"/>
                  <a:pt x="3735181" y="3692591"/>
                </a:cubicBezTo>
                <a:cubicBezTo>
                  <a:pt x="3736027" y="3694461"/>
                  <a:pt x="3735502" y="3697407"/>
                  <a:pt x="3733011" y="3699818"/>
                </a:cubicBezTo>
                <a:cubicBezTo>
                  <a:pt x="3731164" y="3697910"/>
                  <a:pt x="3730144" y="3694863"/>
                  <a:pt x="3729124" y="3691817"/>
                </a:cubicBezTo>
                <a:close/>
                <a:moveTo>
                  <a:pt x="1166491" y="3689920"/>
                </a:moveTo>
                <a:lnTo>
                  <a:pt x="1180481" y="3700577"/>
                </a:lnTo>
                <a:lnTo>
                  <a:pt x="1177599" y="3708949"/>
                </a:lnTo>
                <a:lnTo>
                  <a:pt x="1168507" y="3739450"/>
                </a:lnTo>
                <a:lnTo>
                  <a:pt x="1163640" y="3728660"/>
                </a:lnTo>
                <a:cubicBezTo>
                  <a:pt x="1161173" y="3724218"/>
                  <a:pt x="1158616" y="3719941"/>
                  <a:pt x="1156859" y="3715809"/>
                </a:cubicBezTo>
                <a:cubicBezTo>
                  <a:pt x="1153335" y="3709397"/>
                  <a:pt x="1165761" y="3717001"/>
                  <a:pt x="1167888" y="3718622"/>
                </a:cubicBezTo>
                <a:cubicBezTo>
                  <a:pt x="1170583" y="3715084"/>
                  <a:pt x="1164376" y="3710355"/>
                  <a:pt x="1162081" y="3706745"/>
                </a:cubicBezTo>
                <a:lnTo>
                  <a:pt x="1162265" y="3700503"/>
                </a:lnTo>
                <a:lnTo>
                  <a:pt x="1162870" y="3702475"/>
                </a:lnTo>
                <a:cubicBezTo>
                  <a:pt x="1164819" y="3702139"/>
                  <a:pt x="1166767" y="3701804"/>
                  <a:pt x="1166767" y="3701804"/>
                </a:cubicBezTo>
                <a:cubicBezTo>
                  <a:pt x="1166136" y="3700410"/>
                  <a:pt x="1165551" y="3699511"/>
                  <a:pt x="1164749" y="3698898"/>
                </a:cubicBezTo>
                <a:lnTo>
                  <a:pt x="1162700" y="3698177"/>
                </a:lnTo>
                <a:lnTo>
                  <a:pt x="1163282" y="3696208"/>
                </a:lnTo>
                <a:lnTo>
                  <a:pt x="1163357" y="3695705"/>
                </a:lnTo>
                <a:close/>
                <a:moveTo>
                  <a:pt x="1075606" y="3688104"/>
                </a:moveTo>
                <a:cubicBezTo>
                  <a:pt x="1074204" y="3689374"/>
                  <a:pt x="1073403" y="3691569"/>
                  <a:pt x="1072501" y="3692752"/>
                </a:cubicBezTo>
                <a:cubicBezTo>
                  <a:pt x="1078017" y="3696955"/>
                  <a:pt x="1079618" y="3692563"/>
                  <a:pt x="1082323" y="3689012"/>
                </a:cubicBezTo>
                <a:cubicBezTo>
                  <a:pt x="1079014" y="3686492"/>
                  <a:pt x="1077009" y="3686835"/>
                  <a:pt x="1075606" y="3688104"/>
                </a:cubicBezTo>
                <a:close/>
                <a:moveTo>
                  <a:pt x="3681096" y="3687408"/>
                </a:moveTo>
                <a:cubicBezTo>
                  <a:pt x="3681594" y="3687447"/>
                  <a:pt x="3681921" y="3688181"/>
                  <a:pt x="3682571" y="3689646"/>
                </a:cubicBezTo>
                <a:cubicBezTo>
                  <a:pt x="3680571" y="3689485"/>
                  <a:pt x="3680571" y="3689485"/>
                  <a:pt x="3678574" y="3689327"/>
                </a:cubicBezTo>
                <a:cubicBezTo>
                  <a:pt x="3679921" y="3688020"/>
                  <a:pt x="3680596" y="3687367"/>
                  <a:pt x="3681096" y="3687408"/>
                </a:cubicBezTo>
                <a:close/>
                <a:moveTo>
                  <a:pt x="1043634" y="3685843"/>
                </a:moveTo>
                <a:cubicBezTo>
                  <a:pt x="1037240" y="3692037"/>
                  <a:pt x="1024427" y="3702258"/>
                  <a:pt x="1036604" y="3717066"/>
                </a:cubicBezTo>
                <a:lnTo>
                  <a:pt x="1041126" y="3707712"/>
                </a:lnTo>
                <a:lnTo>
                  <a:pt x="1044246" y="3706824"/>
                </a:lnTo>
                <a:cubicBezTo>
                  <a:pt x="1047339" y="3704155"/>
                  <a:pt x="1046601" y="3698007"/>
                  <a:pt x="1047260" y="3694041"/>
                </a:cubicBezTo>
                <a:lnTo>
                  <a:pt x="1044742" y="3697179"/>
                </a:lnTo>
                <a:lnTo>
                  <a:pt x="1045243" y="3694900"/>
                </a:lnTo>
                <a:cubicBezTo>
                  <a:pt x="1045353" y="3692107"/>
                  <a:pt x="1044909" y="3689117"/>
                  <a:pt x="1043634" y="3685843"/>
                </a:cubicBezTo>
                <a:close/>
                <a:moveTo>
                  <a:pt x="365387" y="3685622"/>
                </a:moveTo>
                <a:cubicBezTo>
                  <a:pt x="371541" y="3690309"/>
                  <a:pt x="368085" y="3694846"/>
                  <a:pt x="363054" y="3695068"/>
                </a:cubicBezTo>
                <a:cubicBezTo>
                  <a:pt x="363983" y="3691721"/>
                  <a:pt x="364609" y="3688770"/>
                  <a:pt x="365387" y="3685622"/>
                </a:cubicBezTo>
                <a:close/>
                <a:moveTo>
                  <a:pt x="477351" y="3682959"/>
                </a:moveTo>
                <a:cubicBezTo>
                  <a:pt x="478423" y="3683774"/>
                  <a:pt x="479492" y="3684588"/>
                  <a:pt x="479492" y="3684588"/>
                </a:cubicBezTo>
                <a:cubicBezTo>
                  <a:pt x="480564" y="3685405"/>
                  <a:pt x="480672" y="3687484"/>
                  <a:pt x="481743" y="3688300"/>
                </a:cubicBezTo>
                <a:cubicBezTo>
                  <a:pt x="481743" y="3688300"/>
                  <a:pt x="475427" y="3685485"/>
                  <a:pt x="477351" y="3682959"/>
                </a:cubicBezTo>
                <a:close/>
                <a:moveTo>
                  <a:pt x="747068" y="3682620"/>
                </a:moveTo>
                <a:cubicBezTo>
                  <a:pt x="745358" y="3684864"/>
                  <a:pt x="744721" y="3687922"/>
                  <a:pt x="744083" y="3690981"/>
                </a:cubicBezTo>
                <a:cubicBezTo>
                  <a:pt x="745154" y="3691797"/>
                  <a:pt x="747079" y="3691491"/>
                  <a:pt x="748151" y="3692307"/>
                </a:cubicBezTo>
                <a:cubicBezTo>
                  <a:pt x="750714" y="3688943"/>
                  <a:pt x="751351" y="3685884"/>
                  <a:pt x="747068" y="3682620"/>
                </a:cubicBezTo>
                <a:close/>
                <a:moveTo>
                  <a:pt x="423844" y="3681262"/>
                </a:moveTo>
                <a:lnTo>
                  <a:pt x="424204" y="3681391"/>
                </a:lnTo>
                <a:lnTo>
                  <a:pt x="424083" y="3681794"/>
                </a:lnTo>
                <a:close/>
                <a:moveTo>
                  <a:pt x="3728141" y="3680665"/>
                </a:moveTo>
                <a:cubicBezTo>
                  <a:pt x="3730151" y="3680681"/>
                  <a:pt x="3731389" y="3681446"/>
                  <a:pt x="3732242" y="3682583"/>
                </a:cubicBezTo>
                <a:cubicBezTo>
                  <a:pt x="3733093" y="3683721"/>
                  <a:pt x="3733561" y="3685230"/>
                  <a:pt x="3734026" y="3686741"/>
                </a:cubicBezTo>
                <a:cubicBezTo>
                  <a:pt x="3732999" y="3687737"/>
                  <a:pt x="3730990" y="3687719"/>
                  <a:pt x="3730990" y="3687719"/>
                </a:cubicBezTo>
                <a:cubicBezTo>
                  <a:pt x="3729029" y="3685694"/>
                  <a:pt x="3729076" y="3683686"/>
                  <a:pt x="3728141" y="3680665"/>
                </a:cubicBezTo>
                <a:close/>
                <a:moveTo>
                  <a:pt x="926961" y="3676527"/>
                </a:moveTo>
                <a:cubicBezTo>
                  <a:pt x="925351" y="3682933"/>
                  <a:pt x="922547" y="3688761"/>
                  <a:pt x="920777" y="3695377"/>
                </a:cubicBezTo>
                <a:cubicBezTo>
                  <a:pt x="918931" y="3699947"/>
                  <a:pt x="918198" y="3707350"/>
                  <a:pt x="912139" y="3706717"/>
                </a:cubicBezTo>
                <a:cubicBezTo>
                  <a:pt x="916789" y="3696321"/>
                  <a:pt x="922472" y="3686713"/>
                  <a:pt x="926961" y="3676527"/>
                </a:cubicBezTo>
                <a:close/>
                <a:moveTo>
                  <a:pt x="3342017" y="3676319"/>
                </a:moveTo>
                <a:cubicBezTo>
                  <a:pt x="3341979" y="3678248"/>
                  <a:pt x="3341903" y="3682104"/>
                  <a:pt x="3341708" y="3683869"/>
                </a:cubicBezTo>
                <a:cubicBezTo>
                  <a:pt x="3339938" y="3684007"/>
                  <a:pt x="3335097" y="3684911"/>
                  <a:pt x="3332187" y="3685839"/>
                </a:cubicBezTo>
                <a:cubicBezTo>
                  <a:pt x="3336119" y="3682031"/>
                  <a:pt x="3339069" y="3679176"/>
                  <a:pt x="3342017" y="3676319"/>
                </a:cubicBezTo>
                <a:close/>
                <a:moveTo>
                  <a:pt x="1171140" y="3674579"/>
                </a:moveTo>
                <a:lnTo>
                  <a:pt x="1174082" y="3676317"/>
                </a:lnTo>
                <a:lnTo>
                  <a:pt x="1174830" y="3676759"/>
                </a:lnTo>
                <a:cubicBezTo>
                  <a:pt x="1176798" y="3677856"/>
                  <a:pt x="1179284" y="3679176"/>
                  <a:pt x="1181622" y="3680267"/>
                </a:cubicBezTo>
                <a:lnTo>
                  <a:pt x="1182990" y="3680764"/>
                </a:lnTo>
                <a:lnTo>
                  <a:pt x="1184375" y="3686249"/>
                </a:lnTo>
                <a:lnTo>
                  <a:pt x="1183418" y="3690570"/>
                </a:lnTo>
                <a:lnTo>
                  <a:pt x="1180578" y="3689118"/>
                </a:lnTo>
                <a:cubicBezTo>
                  <a:pt x="1177334" y="3686646"/>
                  <a:pt x="1174480" y="3688148"/>
                  <a:pt x="1171431" y="3687663"/>
                </a:cubicBezTo>
                <a:cubicBezTo>
                  <a:pt x="1171039" y="3683689"/>
                  <a:pt x="1170646" y="3679714"/>
                  <a:pt x="1171140" y="3674579"/>
                </a:cubicBezTo>
                <a:close/>
                <a:moveTo>
                  <a:pt x="1357222" y="3672376"/>
                </a:moveTo>
                <a:lnTo>
                  <a:pt x="1365326" y="3682497"/>
                </a:lnTo>
                <a:lnTo>
                  <a:pt x="1364072" y="3691966"/>
                </a:lnTo>
                <a:lnTo>
                  <a:pt x="1358852" y="3683008"/>
                </a:lnTo>
                <a:cubicBezTo>
                  <a:pt x="1357273" y="3679121"/>
                  <a:pt x="1356593" y="3675472"/>
                  <a:pt x="1357222" y="3672376"/>
                </a:cubicBezTo>
                <a:close/>
                <a:moveTo>
                  <a:pt x="651167" y="3671695"/>
                </a:moveTo>
                <a:cubicBezTo>
                  <a:pt x="653068" y="3671201"/>
                  <a:pt x="654957" y="3672154"/>
                  <a:pt x="658734" y="3674060"/>
                </a:cubicBezTo>
                <a:lnTo>
                  <a:pt x="648592" y="3676693"/>
                </a:lnTo>
                <a:lnTo>
                  <a:pt x="650149" y="3674144"/>
                </a:lnTo>
                <a:lnTo>
                  <a:pt x="648752" y="3673690"/>
                </a:lnTo>
                <a:close/>
                <a:moveTo>
                  <a:pt x="3729909" y="3671391"/>
                </a:moveTo>
                <a:cubicBezTo>
                  <a:pt x="3731791" y="3671745"/>
                  <a:pt x="3732223" y="3675685"/>
                  <a:pt x="3733311" y="3676809"/>
                </a:cubicBezTo>
                <a:cubicBezTo>
                  <a:pt x="3727328" y="3678246"/>
                  <a:pt x="3730702" y="3670622"/>
                  <a:pt x="3729909" y="3671391"/>
                </a:cubicBezTo>
                <a:close/>
                <a:moveTo>
                  <a:pt x="3726340" y="3670291"/>
                </a:moveTo>
                <a:lnTo>
                  <a:pt x="3725652" y="3670663"/>
                </a:lnTo>
                <a:lnTo>
                  <a:pt x="3724699" y="3671177"/>
                </a:lnTo>
                <a:close/>
                <a:moveTo>
                  <a:pt x="3726970" y="3669949"/>
                </a:moveTo>
                <a:cubicBezTo>
                  <a:pt x="3727429" y="3669702"/>
                  <a:pt x="3727123" y="3669867"/>
                  <a:pt x="3726512" y="3670198"/>
                </a:cubicBezTo>
                <a:lnTo>
                  <a:pt x="3726340" y="3670291"/>
                </a:lnTo>
                <a:close/>
                <a:moveTo>
                  <a:pt x="1173601" y="3669104"/>
                </a:moveTo>
                <a:lnTo>
                  <a:pt x="1180616" y="3669488"/>
                </a:lnTo>
                <a:lnTo>
                  <a:pt x="1180300" y="3669895"/>
                </a:lnTo>
                <a:lnTo>
                  <a:pt x="1179114" y="3673303"/>
                </a:lnTo>
                <a:close/>
                <a:moveTo>
                  <a:pt x="1083982" y="3668647"/>
                </a:moveTo>
                <a:cubicBezTo>
                  <a:pt x="1082178" y="3671015"/>
                  <a:pt x="1077546" y="3674968"/>
                  <a:pt x="1083699" y="3679655"/>
                </a:cubicBezTo>
                <a:cubicBezTo>
                  <a:pt x="1086403" y="3676105"/>
                  <a:pt x="1089108" y="3672554"/>
                  <a:pt x="1083982" y="3668647"/>
                </a:cubicBezTo>
                <a:close/>
                <a:moveTo>
                  <a:pt x="3599684" y="3667899"/>
                </a:moveTo>
                <a:cubicBezTo>
                  <a:pt x="3600778" y="3667363"/>
                  <a:pt x="3601759" y="3667459"/>
                  <a:pt x="3602808" y="3668540"/>
                </a:cubicBezTo>
                <a:cubicBezTo>
                  <a:pt x="3599975" y="3671282"/>
                  <a:pt x="3597976" y="3673217"/>
                  <a:pt x="3595883" y="3671056"/>
                </a:cubicBezTo>
                <a:cubicBezTo>
                  <a:pt x="3597382" y="3669605"/>
                  <a:pt x="3598589" y="3668436"/>
                  <a:pt x="3599684" y="3667899"/>
                </a:cubicBezTo>
                <a:close/>
                <a:moveTo>
                  <a:pt x="976030" y="3667766"/>
                </a:moveTo>
                <a:cubicBezTo>
                  <a:pt x="974241" y="3672356"/>
                  <a:pt x="971496" y="3678201"/>
                  <a:pt x="970787" y="3683615"/>
                </a:cubicBezTo>
                <a:lnTo>
                  <a:pt x="970724" y="3683738"/>
                </a:lnTo>
                <a:lnTo>
                  <a:pt x="966845" y="3680921"/>
                </a:lnTo>
                <a:lnTo>
                  <a:pt x="964821" y="3690162"/>
                </a:lnTo>
                <a:lnTo>
                  <a:pt x="955571" y="3687898"/>
                </a:lnTo>
                <a:cubicBezTo>
                  <a:pt x="958441" y="3684130"/>
                  <a:pt x="960198" y="3679020"/>
                  <a:pt x="962917" y="3674891"/>
                </a:cubicBezTo>
                <a:cubicBezTo>
                  <a:pt x="965636" y="3670761"/>
                  <a:pt x="969315" y="3667612"/>
                  <a:pt x="976030" y="3667766"/>
                </a:cubicBezTo>
                <a:close/>
                <a:moveTo>
                  <a:pt x="704662" y="3667608"/>
                </a:moveTo>
                <a:cubicBezTo>
                  <a:pt x="700820" y="3672648"/>
                  <a:pt x="703140" y="3678400"/>
                  <a:pt x="699301" y="3683442"/>
                </a:cubicBezTo>
                <a:cubicBezTo>
                  <a:pt x="697381" y="3685962"/>
                  <a:pt x="695460" y="3688483"/>
                  <a:pt x="693541" y="3691003"/>
                </a:cubicBezTo>
                <a:cubicBezTo>
                  <a:pt x="696722" y="3693426"/>
                  <a:pt x="700962" y="3696656"/>
                  <a:pt x="704143" y="3699079"/>
                </a:cubicBezTo>
                <a:cubicBezTo>
                  <a:pt x="705963" y="3694492"/>
                  <a:pt x="723044" y="3667670"/>
                  <a:pt x="704662" y="3667608"/>
                </a:cubicBezTo>
                <a:close/>
                <a:moveTo>
                  <a:pt x="283901" y="3667337"/>
                </a:moveTo>
                <a:cubicBezTo>
                  <a:pt x="285355" y="3666493"/>
                  <a:pt x="287343" y="3666542"/>
                  <a:pt x="290420" y="3668886"/>
                </a:cubicBezTo>
                <a:cubicBezTo>
                  <a:pt x="288537" y="3671357"/>
                  <a:pt x="285711" y="3675066"/>
                  <a:pt x="280584" y="3671160"/>
                </a:cubicBezTo>
                <a:cubicBezTo>
                  <a:pt x="281526" y="3669924"/>
                  <a:pt x="282446" y="3668183"/>
                  <a:pt x="283901" y="3667337"/>
                </a:cubicBezTo>
                <a:close/>
                <a:moveTo>
                  <a:pt x="773363" y="3662646"/>
                </a:moveTo>
                <a:lnTo>
                  <a:pt x="773317" y="3662651"/>
                </a:lnTo>
                <a:cubicBezTo>
                  <a:pt x="772585" y="3662743"/>
                  <a:pt x="772000" y="3662816"/>
                  <a:pt x="772000" y="3662816"/>
                </a:cubicBezTo>
                <a:close/>
                <a:moveTo>
                  <a:pt x="3753630" y="3662033"/>
                </a:moveTo>
                <a:cubicBezTo>
                  <a:pt x="3756781" y="3660497"/>
                  <a:pt x="3759109" y="3660744"/>
                  <a:pt x="3760860" y="3662074"/>
                </a:cubicBezTo>
                <a:cubicBezTo>
                  <a:pt x="3766115" y="3666064"/>
                  <a:pt x="3766192" y="3679794"/>
                  <a:pt x="3767781" y="3684308"/>
                </a:cubicBezTo>
                <a:cubicBezTo>
                  <a:pt x="3763645" y="3676208"/>
                  <a:pt x="3758724" y="3669207"/>
                  <a:pt x="3753630" y="3662033"/>
                </a:cubicBezTo>
                <a:close/>
                <a:moveTo>
                  <a:pt x="1040177" y="3660256"/>
                </a:moveTo>
                <a:cubicBezTo>
                  <a:pt x="1038453" y="3664666"/>
                  <a:pt x="1033967" y="3672704"/>
                  <a:pt x="1041211" y="3678221"/>
                </a:cubicBezTo>
                <a:cubicBezTo>
                  <a:pt x="1044891" y="3673389"/>
                  <a:pt x="1048573" y="3668557"/>
                  <a:pt x="1052253" y="3663726"/>
                </a:cubicBezTo>
                <a:cubicBezTo>
                  <a:pt x="1048075" y="3662770"/>
                  <a:pt x="1044051" y="3661613"/>
                  <a:pt x="1040177" y="3660256"/>
                </a:cubicBezTo>
                <a:close/>
                <a:moveTo>
                  <a:pt x="464688" y="3660193"/>
                </a:moveTo>
                <a:lnTo>
                  <a:pt x="465848" y="3660544"/>
                </a:lnTo>
                <a:lnTo>
                  <a:pt x="467422" y="3661023"/>
                </a:lnTo>
                <a:close/>
                <a:moveTo>
                  <a:pt x="463056" y="3659694"/>
                </a:moveTo>
                <a:lnTo>
                  <a:pt x="464688" y="3660193"/>
                </a:lnTo>
                <a:lnTo>
                  <a:pt x="464097" y="3660012"/>
                </a:lnTo>
                <a:close/>
                <a:moveTo>
                  <a:pt x="1256191" y="3659629"/>
                </a:moveTo>
                <a:cubicBezTo>
                  <a:pt x="1261284" y="3663509"/>
                  <a:pt x="1256988" y="3667327"/>
                  <a:pt x="1255280" y="3669569"/>
                </a:cubicBezTo>
                <a:cubicBezTo>
                  <a:pt x="1250010" y="3665556"/>
                  <a:pt x="1254482" y="3661871"/>
                  <a:pt x="1256191" y="3659629"/>
                </a:cubicBezTo>
                <a:close/>
                <a:moveTo>
                  <a:pt x="462486" y="3659521"/>
                </a:moveTo>
                <a:lnTo>
                  <a:pt x="463056" y="3659694"/>
                </a:lnTo>
                <a:lnTo>
                  <a:pt x="463049" y="3659692"/>
                </a:lnTo>
                <a:cubicBezTo>
                  <a:pt x="462299" y="3659466"/>
                  <a:pt x="461928" y="3659351"/>
                  <a:pt x="462486" y="3659521"/>
                </a:cubicBezTo>
                <a:close/>
                <a:moveTo>
                  <a:pt x="423111" y="3658545"/>
                </a:moveTo>
                <a:cubicBezTo>
                  <a:pt x="421260" y="3660975"/>
                  <a:pt x="419693" y="3663031"/>
                  <a:pt x="417984" y="3665273"/>
                </a:cubicBezTo>
                <a:cubicBezTo>
                  <a:pt x="420128" y="3666906"/>
                  <a:pt x="422269" y="3668537"/>
                  <a:pt x="423339" y="3669353"/>
                </a:cubicBezTo>
                <a:cubicBezTo>
                  <a:pt x="425048" y="3667110"/>
                  <a:pt x="426615" y="3665054"/>
                  <a:pt x="428466" y="3662623"/>
                </a:cubicBezTo>
                <a:cubicBezTo>
                  <a:pt x="427395" y="3661808"/>
                  <a:pt x="425253" y="3660178"/>
                  <a:pt x="423111" y="3658545"/>
                </a:cubicBezTo>
                <a:close/>
                <a:moveTo>
                  <a:pt x="3332813" y="3657878"/>
                </a:moveTo>
                <a:cubicBezTo>
                  <a:pt x="3334538" y="3658662"/>
                  <a:pt x="3335759" y="3660423"/>
                  <a:pt x="3336740" y="3661435"/>
                </a:cubicBezTo>
                <a:cubicBezTo>
                  <a:pt x="3330764" y="3667222"/>
                  <a:pt x="3328818" y="3663219"/>
                  <a:pt x="3325875" y="3660179"/>
                </a:cubicBezTo>
                <a:cubicBezTo>
                  <a:pt x="3328863" y="3657285"/>
                  <a:pt x="3331090" y="3657094"/>
                  <a:pt x="3332813" y="3657878"/>
                </a:cubicBezTo>
                <a:close/>
                <a:moveTo>
                  <a:pt x="446365" y="3657345"/>
                </a:moveTo>
                <a:lnTo>
                  <a:pt x="447857" y="3658032"/>
                </a:lnTo>
                <a:cubicBezTo>
                  <a:pt x="450356" y="3661163"/>
                  <a:pt x="452399" y="3665172"/>
                  <a:pt x="454075" y="3667432"/>
                </a:cubicBezTo>
                <a:cubicBezTo>
                  <a:pt x="455968" y="3664947"/>
                  <a:pt x="458935" y="3663282"/>
                  <a:pt x="461902" y="3661617"/>
                </a:cubicBezTo>
                <a:cubicBezTo>
                  <a:pt x="462161" y="3665740"/>
                  <a:pt x="461343" y="3669042"/>
                  <a:pt x="459450" y="3671526"/>
                </a:cubicBezTo>
                <a:cubicBezTo>
                  <a:pt x="464825" y="3675621"/>
                  <a:pt x="466332" y="3666954"/>
                  <a:pt x="471578" y="3668987"/>
                </a:cubicBezTo>
                <a:cubicBezTo>
                  <a:pt x="477721" y="3671704"/>
                  <a:pt x="476343" y="3682431"/>
                  <a:pt x="476603" y="3686554"/>
                </a:cubicBezTo>
                <a:cubicBezTo>
                  <a:pt x="475869" y="3707587"/>
                  <a:pt x="472198" y="3728018"/>
                  <a:pt x="469136" y="3747277"/>
                </a:cubicBezTo>
                <a:cubicBezTo>
                  <a:pt x="464518" y="3768950"/>
                  <a:pt x="460820" y="3791651"/>
                  <a:pt x="458066" y="3813107"/>
                </a:cubicBezTo>
                <a:cubicBezTo>
                  <a:pt x="455614" y="3823017"/>
                  <a:pt x="455341" y="3832295"/>
                  <a:pt x="452581" y="3840008"/>
                </a:cubicBezTo>
                <a:cubicBezTo>
                  <a:pt x="451127" y="3846749"/>
                  <a:pt x="445527" y="3858187"/>
                  <a:pt x="451160" y="3866406"/>
                </a:cubicBezTo>
                <a:cubicBezTo>
                  <a:pt x="455589" y="3871742"/>
                  <a:pt x="459503" y="3868834"/>
                  <a:pt x="458943" y="3876260"/>
                </a:cubicBezTo>
                <a:cubicBezTo>
                  <a:pt x="457180" y="3880806"/>
                  <a:pt x="456491" y="3886169"/>
                  <a:pt x="455803" y="3891533"/>
                </a:cubicBezTo>
                <a:lnTo>
                  <a:pt x="453450" y="3913994"/>
                </a:lnTo>
                <a:lnTo>
                  <a:pt x="451164" y="3914199"/>
                </a:lnTo>
                <a:cubicBezTo>
                  <a:pt x="447398" y="3916929"/>
                  <a:pt x="444850" y="3920274"/>
                  <a:pt x="442151" y="3923817"/>
                </a:cubicBezTo>
                <a:cubicBezTo>
                  <a:pt x="436754" y="3930902"/>
                  <a:pt x="432424" y="3938800"/>
                  <a:pt x="430228" y="3948325"/>
                </a:cubicBezTo>
                <a:cubicBezTo>
                  <a:pt x="429666" y="3953493"/>
                  <a:pt x="431068" y="3958292"/>
                  <a:pt x="432469" y="3963093"/>
                </a:cubicBezTo>
                <a:lnTo>
                  <a:pt x="423889" y="3974357"/>
                </a:lnTo>
                <a:lnTo>
                  <a:pt x="416056" y="3971027"/>
                </a:lnTo>
                <a:lnTo>
                  <a:pt x="419584" y="3980976"/>
                </a:lnTo>
                <a:lnTo>
                  <a:pt x="415563" y="3987223"/>
                </a:lnTo>
                <a:lnTo>
                  <a:pt x="415541" y="3987279"/>
                </a:lnTo>
                <a:lnTo>
                  <a:pt x="415552" y="3981915"/>
                </a:lnTo>
                <a:cubicBezTo>
                  <a:pt x="413961" y="3972853"/>
                  <a:pt x="406356" y="3963135"/>
                  <a:pt x="412035" y="3955682"/>
                </a:cubicBezTo>
                <a:cubicBezTo>
                  <a:pt x="406658" y="3951586"/>
                  <a:pt x="402874" y="3956555"/>
                  <a:pt x="397885" y="3958643"/>
                </a:cubicBezTo>
                <a:cubicBezTo>
                  <a:pt x="401413" y="3949553"/>
                  <a:pt x="397973" y="3927305"/>
                  <a:pt x="412380" y="3928465"/>
                </a:cubicBezTo>
                <a:cubicBezTo>
                  <a:pt x="414788" y="3934224"/>
                  <a:pt x="408854" y="3937554"/>
                  <a:pt x="406015" y="3941282"/>
                </a:cubicBezTo>
                <a:cubicBezTo>
                  <a:pt x="413451" y="3946947"/>
                  <a:pt x="418271" y="3942849"/>
                  <a:pt x="418946" y="3937271"/>
                </a:cubicBezTo>
                <a:lnTo>
                  <a:pt x="417544" y="3932093"/>
                </a:lnTo>
                <a:lnTo>
                  <a:pt x="416658" y="3928825"/>
                </a:lnTo>
                <a:cubicBezTo>
                  <a:pt x="414731" y="3926331"/>
                  <a:pt x="411578" y="3924499"/>
                  <a:pt x="407004" y="3924370"/>
                </a:cubicBezTo>
                <a:cubicBezTo>
                  <a:pt x="408640" y="3917763"/>
                  <a:pt x="405816" y="3908089"/>
                  <a:pt x="410547" y="3901878"/>
                </a:cubicBezTo>
                <a:cubicBezTo>
                  <a:pt x="413386" y="3898151"/>
                  <a:pt x="421728" y="3900582"/>
                  <a:pt x="424567" y="3896855"/>
                </a:cubicBezTo>
                <a:cubicBezTo>
                  <a:pt x="419191" y="3892761"/>
                  <a:pt x="413996" y="3888801"/>
                  <a:pt x="408620" y="3884707"/>
                </a:cubicBezTo>
                <a:cubicBezTo>
                  <a:pt x="414555" y="3881376"/>
                  <a:pt x="419414" y="3877227"/>
                  <a:pt x="424404" y="3875138"/>
                </a:cubicBezTo>
                <a:cubicBezTo>
                  <a:pt x="428783" y="3882399"/>
                  <a:pt x="434287" y="3888556"/>
                  <a:pt x="437769" y="3895136"/>
                </a:cubicBezTo>
                <a:cubicBezTo>
                  <a:pt x="442500" y="3888924"/>
                  <a:pt x="441856" y="3878620"/>
                  <a:pt x="442258" y="3871401"/>
                </a:cubicBezTo>
                <a:cubicBezTo>
                  <a:pt x="442610" y="3857929"/>
                  <a:pt x="442912" y="3846382"/>
                  <a:pt x="443213" y="3834834"/>
                </a:cubicBezTo>
                <a:cubicBezTo>
                  <a:pt x="443659" y="3811948"/>
                  <a:pt x="443188" y="3788033"/>
                  <a:pt x="443970" y="3765073"/>
                </a:cubicBezTo>
                <a:cubicBezTo>
                  <a:pt x="433863" y="3767190"/>
                  <a:pt x="423886" y="3771367"/>
                  <a:pt x="414855" y="3774302"/>
                </a:cubicBezTo>
                <a:cubicBezTo>
                  <a:pt x="416361" y="3765634"/>
                  <a:pt x="412413" y="3748887"/>
                  <a:pt x="423286" y="3745393"/>
                </a:cubicBezTo>
                <a:cubicBezTo>
                  <a:pt x="427171" y="3744752"/>
                  <a:pt x="427859" y="3739388"/>
                  <a:pt x="427780" y="3735402"/>
                </a:cubicBezTo>
                <a:lnTo>
                  <a:pt x="429233" y="3725540"/>
                </a:lnTo>
                <a:lnTo>
                  <a:pt x="430238" y="3723686"/>
                </a:lnTo>
                <a:lnTo>
                  <a:pt x="430324" y="3720741"/>
                </a:lnTo>
                <a:lnTo>
                  <a:pt x="430454" y="3721163"/>
                </a:lnTo>
                <a:lnTo>
                  <a:pt x="431738" y="3716827"/>
                </a:lnTo>
                <a:cubicBezTo>
                  <a:pt x="436212" y="3706493"/>
                  <a:pt x="442963" y="3699860"/>
                  <a:pt x="452891" y="3697608"/>
                </a:cubicBezTo>
                <a:cubicBezTo>
                  <a:pt x="456954" y="3697106"/>
                  <a:pt x="458796" y="3696546"/>
                  <a:pt x="453728" y="3694648"/>
                </a:cubicBezTo>
                <a:cubicBezTo>
                  <a:pt x="448354" y="3690555"/>
                  <a:pt x="454289" y="3687222"/>
                  <a:pt x="455235" y="3685981"/>
                </a:cubicBezTo>
                <a:cubicBezTo>
                  <a:pt x="449860" y="3681886"/>
                  <a:pt x="448096" y="3686431"/>
                  <a:pt x="446203" y="3688916"/>
                </a:cubicBezTo>
                <a:cubicBezTo>
                  <a:pt x="434378" y="3679908"/>
                  <a:pt x="448397" y="3674884"/>
                  <a:pt x="443711" y="3665426"/>
                </a:cubicBezTo>
                <a:lnTo>
                  <a:pt x="439701" y="3660683"/>
                </a:lnTo>
                <a:lnTo>
                  <a:pt x="447952" y="3658362"/>
                </a:lnTo>
                <a:close/>
                <a:moveTo>
                  <a:pt x="933179" y="3655882"/>
                </a:moveTo>
                <a:cubicBezTo>
                  <a:pt x="933179" y="3655882"/>
                  <a:pt x="935215" y="3655418"/>
                  <a:pt x="936280" y="3656230"/>
                </a:cubicBezTo>
                <a:lnTo>
                  <a:pt x="930026" y="3667338"/>
                </a:lnTo>
                <a:lnTo>
                  <a:pt x="932579" y="3668607"/>
                </a:lnTo>
                <a:cubicBezTo>
                  <a:pt x="931747" y="3669699"/>
                  <a:pt x="930570" y="3670097"/>
                  <a:pt x="929208" y="3669923"/>
                </a:cubicBezTo>
                <a:lnTo>
                  <a:pt x="928705" y="3669685"/>
                </a:lnTo>
                <a:lnTo>
                  <a:pt x="926754" y="3673150"/>
                </a:lnTo>
                <a:cubicBezTo>
                  <a:pt x="922496" y="3669906"/>
                  <a:pt x="923374" y="3666543"/>
                  <a:pt x="925680" y="3663516"/>
                </a:cubicBezTo>
                <a:cubicBezTo>
                  <a:pt x="927986" y="3660489"/>
                  <a:pt x="931722" y="3657794"/>
                  <a:pt x="933179" y="3655882"/>
                </a:cubicBezTo>
                <a:close/>
                <a:moveTo>
                  <a:pt x="1088753" y="3654980"/>
                </a:moveTo>
                <a:cubicBezTo>
                  <a:pt x="1083964" y="3655073"/>
                  <a:pt x="1080357" y="3659808"/>
                  <a:pt x="1086506" y="3664491"/>
                </a:cubicBezTo>
                <a:cubicBezTo>
                  <a:pt x="1087255" y="3661321"/>
                  <a:pt x="1088004" y="3658150"/>
                  <a:pt x="1088753" y="3654980"/>
                </a:cubicBezTo>
                <a:close/>
                <a:moveTo>
                  <a:pt x="972945" y="3653881"/>
                </a:moveTo>
                <a:cubicBezTo>
                  <a:pt x="975367" y="3657329"/>
                  <a:pt x="978560" y="3659761"/>
                  <a:pt x="979763" y="3662600"/>
                </a:cubicBezTo>
                <a:cubicBezTo>
                  <a:pt x="976553" y="3662396"/>
                  <a:pt x="973790" y="3663815"/>
                  <a:pt x="970733" y="3663410"/>
                </a:cubicBezTo>
                <a:cubicBezTo>
                  <a:pt x="971522" y="3660166"/>
                  <a:pt x="972311" y="3656922"/>
                  <a:pt x="972945" y="3653881"/>
                </a:cubicBezTo>
                <a:close/>
                <a:moveTo>
                  <a:pt x="4062082" y="3652931"/>
                </a:moveTo>
                <a:cubicBezTo>
                  <a:pt x="4063468" y="3651215"/>
                  <a:pt x="4065496" y="3650887"/>
                  <a:pt x="4068433" y="3652951"/>
                </a:cubicBezTo>
                <a:cubicBezTo>
                  <a:pt x="4074853" y="3657643"/>
                  <a:pt x="4075343" y="3665899"/>
                  <a:pt x="4074862" y="3675092"/>
                </a:cubicBezTo>
                <a:cubicBezTo>
                  <a:pt x="4073985" y="3679034"/>
                  <a:pt x="4073941" y="3683348"/>
                  <a:pt x="4073562" y="3687760"/>
                </a:cubicBezTo>
                <a:lnTo>
                  <a:pt x="4070477" y="3700099"/>
                </a:lnTo>
                <a:lnTo>
                  <a:pt x="4073248" y="3697861"/>
                </a:lnTo>
                <a:cubicBezTo>
                  <a:pt x="4074128" y="3697560"/>
                  <a:pt x="4074679" y="3698131"/>
                  <a:pt x="4074737" y="3700287"/>
                </a:cubicBezTo>
                <a:cubicBezTo>
                  <a:pt x="4073782" y="3700107"/>
                  <a:pt x="4073305" y="3700015"/>
                  <a:pt x="4072686" y="3700062"/>
                </a:cubicBezTo>
                <a:lnTo>
                  <a:pt x="4070368" y="3700537"/>
                </a:lnTo>
                <a:lnTo>
                  <a:pt x="4070249" y="3701012"/>
                </a:lnTo>
                <a:cubicBezTo>
                  <a:pt x="4071110" y="3732906"/>
                  <a:pt x="4072125" y="3764287"/>
                  <a:pt x="4073954" y="3795243"/>
                </a:cubicBezTo>
                <a:cubicBezTo>
                  <a:pt x="4064749" y="3795429"/>
                  <a:pt x="4068137" y="3783422"/>
                  <a:pt x="4066802" y="3778168"/>
                </a:cubicBezTo>
                <a:cubicBezTo>
                  <a:pt x="4067162" y="3766912"/>
                  <a:pt x="4065765" y="3757718"/>
                  <a:pt x="4064995" y="3747557"/>
                </a:cubicBezTo>
                <a:cubicBezTo>
                  <a:pt x="4063477" y="3725024"/>
                  <a:pt x="4061046" y="3701196"/>
                  <a:pt x="4059725" y="3678840"/>
                </a:cubicBezTo>
                <a:cubicBezTo>
                  <a:pt x="4059541" y="3675743"/>
                  <a:pt x="4057923" y="3658084"/>
                  <a:pt x="4062082" y="3652931"/>
                </a:cubicBezTo>
                <a:close/>
                <a:moveTo>
                  <a:pt x="291798" y="3652632"/>
                </a:moveTo>
                <a:cubicBezTo>
                  <a:pt x="291098" y="3655840"/>
                  <a:pt x="289294" y="3658206"/>
                  <a:pt x="288593" y="3661415"/>
                </a:cubicBezTo>
                <a:cubicBezTo>
                  <a:pt x="285836" y="3659314"/>
                  <a:pt x="285033" y="3656364"/>
                  <a:pt x="285722" y="3654317"/>
                </a:cubicBezTo>
                <a:cubicBezTo>
                  <a:pt x="286410" y="3652268"/>
                  <a:pt x="288590" y="3651124"/>
                  <a:pt x="291798" y="3652632"/>
                </a:cubicBezTo>
                <a:close/>
                <a:moveTo>
                  <a:pt x="707941" y="3651822"/>
                </a:moveTo>
                <a:cubicBezTo>
                  <a:pt x="705211" y="3655405"/>
                  <a:pt x="703360" y="3659657"/>
                  <a:pt x="701684" y="3664043"/>
                </a:cubicBezTo>
                <a:cubicBezTo>
                  <a:pt x="703983" y="3664851"/>
                  <a:pt x="705596" y="3664784"/>
                  <a:pt x="706706" y="3664153"/>
                </a:cubicBezTo>
                <a:cubicBezTo>
                  <a:pt x="707537" y="3663681"/>
                  <a:pt x="708086" y="3662892"/>
                  <a:pt x="708425" y="3661921"/>
                </a:cubicBezTo>
                <a:cubicBezTo>
                  <a:pt x="709446" y="3659007"/>
                  <a:pt x="708596" y="3654446"/>
                  <a:pt x="707941" y="3651822"/>
                </a:cubicBezTo>
                <a:close/>
                <a:moveTo>
                  <a:pt x="397168" y="3650715"/>
                </a:moveTo>
                <a:cubicBezTo>
                  <a:pt x="394494" y="3654226"/>
                  <a:pt x="392735" y="3658762"/>
                  <a:pt x="390977" y="3663299"/>
                </a:cubicBezTo>
                <a:cubicBezTo>
                  <a:pt x="394590" y="3671929"/>
                  <a:pt x="390944" y="3678944"/>
                  <a:pt x="389315" y="3685539"/>
                </a:cubicBezTo>
                <a:cubicBezTo>
                  <a:pt x="387816" y="3694192"/>
                  <a:pt x="385245" y="3702025"/>
                  <a:pt x="383746" y="3710677"/>
                </a:cubicBezTo>
                <a:cubicBezTo>
                  <a:pt x="380386" y="3719545"/>
                  <a:pt x="378888" y="3728197"/>
                  <a:pt x="377211" y="3736714"/>
                </a:cubicBezTo>
                <a:cubicBezTo>
                  <a:pt x="375452" y="3741250"/>
                  <a:pt x="377047" y="3750300"/>
                  <a:pt x="368843" y="3749927"/>
                </a:cubicBezTo>
                <a:cubicBezTo>
                  <a:pt x="371889" y="3730700"/>
                  <a:pt x="373811" y="3712578"/>
                  <a:pt x="376520" y="3693421"/>
                </a:cubicBezTo>
                <a:cubicBezTo>
                  <a:pt x="380036" y="3684347"/>
                  <a:pt x="381536" y="3675695"/>
                  <a:pt x="384107" y="3667861"/>
                </a:cubicBezTo>
                <a:cubicBezTo>
                  <a:pt x="384921" y="3664564"/>
                  <a:pt x="385632" y="3660288"/>
                  <a:pt x="387415" y="3656833"/>
                </a:cubicBezTo>
                <a:cubicBezTo>
                  <a:pt x="389199" y="3653377"/>
                  <a:pt x="392056" y="3650738"/>
                  <a:pt x="397168" y="3650715"/>
                </a:cubicBezTo>
                <a:close/>
                <a:moveTo>
                  <a:pt x="3393505" y="3650671"/>
                </a:moveTo>
                <a:cubicBezTo>
                  <a:pt x="3395952" y="3649334"/>
                  <a:pt x="3397769" y="3649761"/>
                  <a:pt x="3399139" y="3651236"/>
                </a:cubicBezTo>
                <a:cubicBezTo>
                  <a:pt x="3403247" y="3655659"/>
                  <a:pt x="3403314" y="3669500"/>
                  <a:pt x="3404181" y="3673295"/>
                </a:cubicBezTo>
                <a:cubicBezTo>
                  <a:pt x="3405784" y="3692345"/>
                  <a:pt x="3411077" y="3707476"/>
                  <a:pt x="3416768" y="3724626"/>
                </a:cubicBezTo>
                <a:cubicBezTo>
                  <a:pt x="3399268" y="3706551"/>
                  <a:pt x="3398322" y="3676907"/>
                  <a:pt x="3393505" y="3650671"/>
                </a:cubicBezTo>
                <a:close/>
                <a:moveTo>
                  <a:pt x="3673703" y="3648533"/>
                </a:moveTo>
                <a:cubicBezTo>
                  <a:pt x="3675426" y="3649317"/>
                  <a:pt x="3676649" y="3651077"/>
                  <a:pt x="3677629" y="3652089"/>
                </a:cubicBezTo>
                <a:cubicBezTo>
                  <a:pt x="3671654" y="3657877"/>
                  <a:pt x="3668727" y="3652861"/>
                  <a:pt x="3666765" y="3650835"/>
                </a:cubicBezTo>
                <a:cubicBezTo>
                  <a:pt x="3669754" y="3647941"/>
                  <a:pt x="3671978" y="3647749"/>
                  <a:pt x="3673703" y="3648533"/>
                </a:cubicBezTo>
                <a:close/>
                <a:moveTo>
                  <a:pt x="3599294" y="3647227"/>
                </a:moveTo>
                <a:cubicBezTo>
                  <a:pt x="3600860" y="3647918"/>
                  <a:pt x="3602100" y="3649662"/>
                  <a:pt x="3603570" y="3651182"/>
                </a:cubicBezTo>
                <a:cubicBezTo>
                  <a:pt x="3598941" y="3655665"/>
                  <a:pt x="3595018" y="3651614"/>
                  <a:pt x="3593056" y="3649588"/>
                </a:cubicBezTo>
                <a:cubicBezTo>
                  <a:pt x="3595834" y="3646898"/>
                  <a:pt x="3597727" y="3646536"/>
                  <a:pt x="3599294" y="3647227"/>
                </a:cubicBezTo>
                <a:close/>
                <a:moveTo>
                  <a:pt x="3178683" y="3646834"/>
                </a:moveTo>
                <a:lnTo>
                  <a:pt x="3180229" y="3648761"/>
                </a:lnTo>
                <a:lnTo>
                  <a:pt x="3184522" y="3647947"/>
                </a:lnTo>
                <a:cubicBezTo>
                  <a:pt x="3184058" y="3649403"/>
                  <a:pt x="3183333" y="3650106"/>
                  <a:pt x="3182482" y="3650678"/>
                </a:cubicBezTo>
                <a:lnTo>
                  <a:pt x="3180115" y="3652329"/>
                </a:lnTo>
                <a:lnTo>
                  <a:pt x="3180076" y="3652755"/>
                </a:lnTo>
                <a:lnTo>
                  <a:pt x="3179698" y="3652621"/>
                </a:lnTo>
                <a:lnTo>
                  <a:pt x="3179684" y="3652630"/>
                </a:lnTo>
                <a:lnTo>
                  <a:pt x="3179687" y="3652616"/>
                </a:lnTo>
                <a:lnTo>
                  <a:pt x="3171207" y="3649577"/>
                </a:lnTo>
                <a:cubicBezTo>
                  <a:pt x="3174195" y="3646683"/>
                  <a:pt x="3176946" y="3646036"/>
                  <a:pt x="3178683" y="3646834"/>
                </a:cubicBezTo>
                <a:close/>
                <a:moveTo>
                  <a:pt x="439902" y="3646278"/>
                </a:moveTo>
                <a:cubicBezTo>
                  <a:pt x="440372" y="3646138"/>
                  <a:pt x="441120" y="3646708"/>
                  <a:pt x="442619" y="3647849"/>
                </a:cubicBezTo>
                <a:cubicBezTo>
                  <a:pt x="440658" y="3648351"/>
                  <a:pt x="440658" y="3648351"/>
                  <a:pt x="438864" y="3648981"/>
                </a:cubicBezTo>
                <a:cubicBezTo>
                  <a:pt x="439242" y="3647274"/>
                  <a:pt x="439433" y="3646421"/>
                  <a:pt x="439902" y="3646278"/>
                </a:cubicBezTo>
                <a:close/>
                <a:moveTo>
                  <a:pt x="391767" y="3645467"/>
                </a:moveTo>
                <a:cubicBezTo>
                  <a:pt x="392166" y="3645462"/>
                  <a:pt x="392915" y="3646032"/>
                  <a:pt x="394414" y="3647174"/>
                </a:cubicBezTo>
                <a:cubicBezTo>
                  <a:pt x="393221" y="3648738"/>
                  <a:pt x="392223" y="3647976"/>
                  <a:pt x="391225" y="3647215"/>
                </a:cubicBezTo>
                <a:cubicBezTo>
                  <a:pt x="391322" y="3646052"/>
                  <a:pt x="391369" y="3645472"/>
                  <a:pt x="391767" y="3645467"/>
                </a:cubicBezTo>
                <a:close/>
                <a:moveTo>
                  <a:pt x="3320717" y="3645384"/>
                </a:moveTo>
                <a:cubicBezTo>
                  <a:pt x="3322440" y="3646168"/>
                  <a:pt x="3323662" y="3647928"/>
                  <a:pt x="3324643" y="3648941"/>
                </a:cubicBezTo>
                <a:cubicBezTo>
                  <a:pt x="3318666" y="3654729"/>
                  <a:pt x="3316720" y="3650725"/>
                  <a:pt x="3313778" y="3647687"/>
                </a:cubicBezTo>
                <a:cubicBezTo>
                  <a:pt x="3316767" y="3644794"/>
                  <a:pt x="3318992" y="3644600"/>
                  <a:pt x="3320717" y="3645384"/>
                </a:cubicBezTo>
                <a:close/>
                <a:moveTo>
                  <a:pt x="4095893" y="3645046"/>
                </a:moveTo>
                <a:cubicBezTo>
                  <a:pt x="4098900" y="3643170"/>
                  <a:pt x="4101200" y="3644049"/>
                  <a:pt x="4102124" y="3646002"/>
                </a:cubicBezTo>
                <a:cubicBezTo>
                  <a:pt x="4103050" y="3647952"/>
                  <a:pt x="4102601" y="3650978"/>
                  <a:pt x="4100110" y="3653389"/>
                </a:cubicBezTo>
                <a:cubicBezTo>
                  <a:pt x="4099035" y="3650285"/>
                  <a:pt x="4097963" y="3647184"/>
                  <a:pt x="4095893" y="3645046"/>
                </a:cubicBezTo>
                <a:close/>
                <a:moveTo>
                  <a:pt x="3919696" y="3644103"/>
                </a:moveTo>
                <a:cubicBezTo>
                  <a:pt x="3921378" y="3644684"/>
                  <a:pt x="3922850" y="3646203"/>
                  <a:pt x="3924321" y="3647722"/>
                </a:cubicBezTo>
                <a:cubicBezTo>
                  <a:pt x="3918764" y="3653102"/>
                  <a:pt x="3915766" y="3648154"/>
                  <a:pt x="3913805" y="3646129"/>
                </a:cubicBezTo>
                <a:cubicBezTo>
                  <a:pt x="3916121" y="3643887"/>
                  <a:pt x="3918014" y="3643525"/>
                  <a:pt x="3919696" y="3644103"/>
                </a:cubicBezTo>
                <a:close/>
                <a:moveTo>
                  <a:pt x="484196" y="3643474"/>
                </a:moveTo>
                <a:cubicBezTo>
                  <a:pt x="480759" y="3652391"/>
                  <a:pt x="476551" y="3662321"/>
                  <a:pt x="467668" y="3665169"/>
                </a:cubicBezTo>
                <a:cubicBezTo>
                  <a:pt x="467534" y="3663143"/>
                  <a:pt x="467534" y="3663143"/>
                  <a:pt x="467398" y="3661118"/>
                </a:cubicBezTo>
                <a:lnTo>
                  <a:pt x="467422" y="3661023"/>
                </a:lnTo>
                <a:lnTo>
                  <a:pt x="468937" y="3654831"/>
                </a:lnTo>
                <a:cubicBezTo>
                  <a:pt x="469637" y="3652810"/>
                  <a:pt x="470560" y="3650911"/>
                  <a:pt x="471815" y="3649262"/>
                </a:cubicBezTo>
                <a:cubicBezTo>
                  <a:pt x="474325" y="3645967"/>
                  <a:pt x="478162" y="3643684"/>
                  <a:pt x="484196" y="3643474"/>
                </a:cubicBezTo>
                <a:close/>
                <a:moveTo>
                  <a:pt x="1325416" y="3642679"/>
                </a:moveTo>
                <a:cubicBezTo>
                  <a:pt x="1331576" y="3647372"/>
                  <a:pt x="1329958" y="3651758"/>
                  <a:pt x="1329431" y="3656972"/>
                </a:cubicBezTo>
                <a:cubicBezTo>
                  <a:pt x="1328190" y="3665385"/>
                  <a:pt x="1326947" y="3673800"/>
                  <a:pt x="1325706" y="3682213"/>
                </a:cubicBezTo>
                <a:cubicBezTo>
                  <a:pt x="1318075" y="3676402"/>
                  <a:pt x="1314618" y="3671895"/>
                  <a:pt x="1314958" y="3664666"/>
                </a:cubicBezTo>
                <a:cubicBezTo>
                  <a:pt x="1314542" y="3657329"/>
                  <a:pt x="1312575" y="3647758"/>
                  <a:pt x="1317660" y="3644085"/>
                </a:cubicBezTo>
                <a:cubicBezTo>
                  <a:pt x="1319357" y="3642861"/>
                  <a:pt x="1321835" y="3642291"/>
                  <a:pt x="1325416" y="3642679"/>
                </a:cubicBezTo>
                <a:close/>
                <a:moveTo>
                  <a:pt x="934565" y="3641948"/>
                </a:moveTo>
                <a:cubicBezTo>
                  <a:pt x="937242" y="3643987"/>
                  <a:pt x="937679" y="3646190"/>
                  <a:pt x="936820" y="3647874"/>
                </a:cubicBezTo>
                <a:lnTo>
                  <a:pt x="933804" y="3649406"/>
                </a:lnTo>
                <a:lnTo>
                  <a:pt x="936930" y="3651428"/>
                </a:lnTo>
                <a:cubicBezTo>
                  <a:pt x="935107" y="3653822"/>
                  <a:pt x="932965" y="3652191"/>
                  <a:pt x="929752" y="3649743"/>
                </a:cubicBezTo>
                <a:lnTo>
                  <a:pt x="931903" y="3649062"/>
                </a:lnTo>
                <a:close/>
                <a:moveTo>
                  <a:pt x="3799146" y="3640534"/>
                </a:moveTo>
                <a:cubicBezTo>
                  <a:pt x="3800719" y="3641465"/>
                  <a:pt x="3801959" y="3643208"/>
                  <a:pt x="3802940" y="3644221"/>
                </a:cubicBezTo>
                <a:cubicBezTo>
                  <a:pt x="3798309" y="3648705"/>
                  <a:pt x="3795312" y="3643756"/>
                  <a:pt x="3793352" y="3641731"/>
                </a:cubicBezTo>
                <a:cubicBezTo>
                  <a:pt x="3795666" y="3639488"/>
                  <a:pt x="3797573" y="3639605"/>
                  <a:pt x="3799146" y="3640534"/>
                </a:cubicBezTo>
                <a:close/>
                <a:moveTo>
                  <a:pt x="848579" y="3638072"/>
                </a:moveTo>
                <a:lnTo>
                  <a:pt x="846788" y="3645863"/>
                </a:lnTo>
                <a:lnTo>
                  <a:pt x="839119" y="3640998"/>
                </a:lnTo>
                <a:close/>
                <a:moveTo>
                  <a:pt x="293983" y="3636993"/>
                </a:moveTo>
                <a:cubicBezTo>
                  <a:pt x="293309" y="3640005"/>
                  <a:pt x="290529" y="3643654"/>
                  <a:pt x="289700" y="3646869"/>
                </a:cubicBezTo>
                <a:cubicBezTo>
                  <a:pt x="287748" y="3647305"/>
                  <a:pt x="286722" y="3646524"/>
                  <a:pt x="285796" y="3647740"/>
                </a:cubicBezTo>
                <a:cubicBezTo>
                  <a:pt x="286674" y="3645524"/>
                  <a:pt x="287270" y="3642613"/>
                  <a:pt x="288372" y="3640370"/>
                </a:cubicBezTo>
                <a:cubicBezTo>
                  <a:pt x="289474" y="3638125"/>
                  <a:pt x="291083" y="3636546"/>
                  <a:pt x="293983" y="3636993"/>
                </a:cubicBezTo>
                <a:close/>
                <a:moveTo>
                  <a:pt x="234342" y="3636260"/>
                </a:moveTo>
                <a:cubicBezTo>
                  <a:pt x="241585" y="3641777"/>
                  <a:pt x="236794" y="3650215"/>
                  <a:pt x="234914" y="3654828"/>
                </a:cubicBezTo>
                <a:cubicBezTo>
                  <a:pt x="231001" y="3653526"/>
                  <a:pt x="226925" y="3652436"/>
                  <a:pt x="222688" y="3651558"/>
                </a:cubicBezTo>
                <a:cubicBezTo>
                  <a:pt x="226572" y="3646458"/>
                  <a:pt x="230457" y="3641359"/>
                  <a:pt x="234342" y="3636260"/>
                </a:cubicBezTo>
                <a:close/>
                <a:moveTo>
                  <a:pt x="3278169" y="3635934"/>
                </a:moveTo>
                <a:cubicBezTo>
                  <a:pt x="3280068" y="3634640"/>
                  <a:pt x="3282034" y="3634370"/>
                  <a:pt x="3284211" y="3636619"/>
                </a:cubicBezTo>
                <a:cubicBezTo>
                  <a:pt x="3281356" y="3639384"/>
                  <a:pt x="3275803" y="3644761"/>
                  <a:pt x="3272536" y="3641386"/>
                </a:cubicBezTo>
                <a:cubicBezTo>
                  <a:pt x="3274440" y="3639543"/>
                  <a:pt x="3276270" y="3637226"/>
                  <a:pt x="3278169" y="3635934"/>
                </a:cubicBezTo>
                <a:close/>
                <a:moveTo>
                  <a:pt x="656701" y="3635646"/>
                </a:moveTo>
                <a:lnTo>
                  <a:pt x="656947" y="3635706"/>
                </a:lnTo>
                <a:lnTo>
                  <a:pt x="656670" y="3638405"/>
                </a:lnTo>
                <a:lnTo>
                  <a:pt x="657784" y="3635910"/>
                </a:lnTo>
                <a:lnTo>
                  <a:pt x="663470" y="3637293"/>
                </a:lnTo>
                <a:cubicBezTo>
                  <a:pt x="661666" y="3639662"/>
                  <a:pt x="659347" y="3645377"/>
                  <a:pt x="652729" y="3640336"/>
                </a:cubicBezTo>
                <a:cubicBezTo>
                  <a:pt x="654082" y="3638560"/>
                  <a:pt x="655158" y="3636575"/>
                  <a:pt x="656701" y="3635646"/>
                </a:cubicBezTo>
                <a:close/>
                <a:moveTo>
                  <a:pt x="1108128" y="3635131"/>
                </a:moveTo>
                <a:lnTo>
                  <a:pt x="1107248" y="3639030"/>
                </a:lnTo>
                <a:cubicBezTo>
                  <a:pt x="1105454" y="3641385"/>
                  <a:pt x="1100797" y="3645269"/>
                  <a:pt x="1107249" y="3650185"/>
                </a:cubicBezTo>
                <a:cubicBezTo>
                  <a:pt x="1109041" y="3647833"/>
                  <a:pt x="1109582" y="3644525"/>
                  <a:pt x="1111373" y="3642174"/>
                </a:cubicBezTo>
                <a:lnTo>
                  <a:pt x="1111792" y="3638106"/>
                </a:lnTo>
                <a:lnTo>
                  <a:pt x="1109481" y="3637612"/>
                </a:lnTo>
                <a:close/>
                <a:moveTo>
                  <a:pt x="3409632" y="3634720"/>
                </a:moveTo>
                <a:cubicBezTo>
                  <a:pt x="3402967" y="3641172"/>
                  <a:pt x="3394504" y="3647352"/>
                  <a:pt x="3392486" y="3639555"/>
                </a:cubicBezTo>
                <a:cubicBezTo>
                  <a:pt x="3397190" y="3638698"/>
                  <a:pt x="3405598" y="3630556"/>
                  <a:pt x="3409632" y="3634720"/>
                </a:cubicBezTo>
                <a:close/>
                <a:moveTo>
                  <a:pt x="4095159" y="3632984"/>
                </a:moveTo>
                <a:cubicBezTo>
                  <a:pt x="4097644" y="3632648"/>
                  <a:pt x="4098922" y="3633484"/>
                  <a:pt x="4099713" y="3634786"/>
                </a:cubicBezTo>
                <a:cubicBezTo>
                  <a:pt x="4100508" y="3636089"/>
                  <a:pt x="4100816" y="3637861"/>
                  <a:pt x="4101368" y="3639397"/>
                </a:cubicBezTo>
                <a:cubicBezTo>
                  <a:pt x="4100334" y="3638329"/>
                  <a:pt x="4099366" y="3639265"/>
                  <a:pt x="4098400" y="3640203"/>
                </a:cubicBezTo>
                <a:cubicBezTo>
                  <a:pt x="4097296" y="3637128"/>
                  <a:pt x="4097228" y="3635122"/>
                  <a:pt x="4095159" y="3632984"/>
                </a:cubicBezTo>
                <a:close/>
                <a:moveTo>
                  <a:pt x="984009" y="3632637"/>
                </a:moveTo>
                <a:cubicBezTo>
                  <a:pt x="987869" y="3635579"/>
                  <a:pt x="988014" y="3638820"/>
                  <a:pt x="986427" y="3641189"/>
                </a:cubicBezTo>
                <a:lnTo>
                  <a:pt x="983330" y="3642477"/>
                </a:lnTo>
                <a:lnTo>
                  <a:pt x="987464" y="3643315"/>
                </a:lnTo>
                <a:lnTo>
                  <a:pt x="985388" y="3645261"/>
                </a:lnTo>
                <a:lnTo>
                  <a:pt x="988606" y="3646092"/>
                </a:lnTo>
                <a:lnTo>
                  <a:pt x="985482" y="3650978"/>
                </a:lnTo>
                <a:lnTo>
                  <a:pt x="981830" y="3652697"/>
                </a:lnTo>
                <a:lnTo>
                  <a:pt x="980293" y="3656838"/>
                </a:lnTo>
                <a:lnTo>
                  <a:pt x="978309" y="3651214"/>
                </a:lnTo>
                <a:lnTo>
                  <a:pt x="976324" y="3650372"/>
                </a:lnTo>
                <a:cubicBezTo>
                  <a:pt x="977006" y="3649478"/>
                  <a:pt x="977732" y="3648262"/>
                  <a:pt x="978556" y="3647031"/>
                </a:cubicBezTo>
                <a:lnTo>
                  <a:pt x="982861" y="3642673"/>
                </a:lnTo>
                <a:lnTo>
                  <a:pt x="978454" y="3644506"/>
                </a:lnTo>
                <a:cubicBezTo>
                  <a:pt x="981041" y="3641110"/>
                  <a:pt x="982524" y="3636873"/>
                  <a:pt x="984009" y="3632637"/>
                </a:cubicBezTo>
                <a:close/>
                <a:moveTo>
                  <a:pt x="1379097" y="3632180"/>
                </a:moveTo>
                <a:lnTo>
                  <a:pt x="1379682" y="3632342"/>
                </a:lnTo>
                <a:lnTo>
                  <a:pt x="1379912" y="3632275"/>
                </a:lnTo>
                <a:lnTo>
                  <a:pt x="1380020" y="3632436"/>
                </a:lnTo>
                <a:lnTo>
                  <a:pt x="1383005" y="3633266"/>
                </a:lnTo>
                <a:lnTo>
                  <a:pt x="1381716" y="3634957"/>
                </a:lnTo>
                <a:lnTo>
                  <a:pt x="1382293" y="3635815"/>
                </a:lnTo>
                <a:cubicBezTo>
                  <a:pt x="1380389" y="3636091"/>
                  <a:pt x="1379318" y="3635275"/>
                  <a:pt x="1377416" y="3635552"/>
                </a:cubicBezTo>
                <a:cubicBezTo>
                  <a:pt x="1377296" y="3634598"/>
                  <a:pt x="1377176" y="3633643"/>
                  <a:pt x="1377459" y="3632995"/>
                </a:cubicBezTo>
                <a:lnTo>
                  <a:pt x="1379267" y="3632465"/>
                </a:lnTo>
                <a:close/>
                <a:moveTo>
                  <a:pt x="1001732" y="3630690"/>
                </a:moveTo>
                <a:cubicBezTo>
                  <a:pt x="1006566" y="3630905"/>
                  <a:pt x="1011375" y="3630786"/>
                  <a:pt x="1015449" y="3631997"/>
                </a:cubicBezTo>
                <a:cubicBezTo>
                  <a:pt x="1014152" y="3634793"/>
                  <a:pt x="1012403" y="3637637"/>
                  <a:pt x="1010783" y="3640582"/>
                </a:cubicBezTo>
                <a:lnTo>
                  <a:pt x="1007200" y="3649079"/>
                </a:lnTo>
                <a:lnTo>
                  <a:pt x="1008025" y="3649927"/>
                </a:lnTo>
                <a:lnTo>
                  <a:pt x="1003055" y="3649583"/>
                </a:lnTo>
                <a:lnTo>
                  <a:pt x="1006226" y="3668457"/>
                </a:lnTo>
                <a:cubicBezTo>
                  <a:pt x="1006611" y="3675517"/>
                  <a:pt x="1006227" y="3682221"/>
                  <a:pt x="1005252" y="3688010"/>
                </a:cubicBezTo>
                <a:cubicBezTo>
                  <a:pt x="1001409" y="3687417"/>
                  <a:pt x="998236" y="3687779"/>
                  <a:pt x="995569" y="3688780"/>
                </a:cubicBezTo>
                <a:lnTo>
                  <a:pt x="994054" y="3689828"/>
                </a:lnTo>
                <a:lnTo>
                  <a:pt x="993257" y="3693027"/>
                </a:lnTo>
                <a:lnTo>
                  <a:pt x="986370" y="3697535"/>
                </a:lnTo>
                <a:lnTo>
                  <a:pt x="980889" y="3706463"/>
                </a:lnTo>
                <a:lnTo>
                  <a:pt x="981258" y="3701330"/>
                </a:lnTo>
                <a:lnTo>
                  <a:pt x="983858" y="3694948"/>
                </a:lnTo>
                <a:lnTo>
                  <a:pt x="981603" y="3696539"/>
                </a:lnTo>
                <a:lnTo>
                  <a:pt x="982199" y="3688249"/>
                </a:lnTo>
                <a:lnTo>
                  <a:pt x="985346" y="3686368"/>
                </a:lnTo>
                <a:cubicBezTo>
                  <a:pt x="986267" y="3684387"/>
                  <a:pt x="986505" y="3681886"/>
                  <a:pt x="987184" y="3679721"/>
                </a:cubicBezTo>
                <a:lnTo>
                  <a:pt x="982356" y="3686059"/>
                </a:lnTo>
                <a:lnTo>
                  <a:pt x="982790" y="3680029"/>
                </a:lnTo>
                <a:lnTo>
                  <a:pt x="984013" y="3675248"/>
                </a:lnTo>
                <a:lnTo>
                  <a:pt x="988116" y="3672883"/>
                </a:lnTo>
                <a:cubicBezTo>
                  <a:pt x="989140" y="3670741"/>
                  <a:pt x="989652" y="3667942"/>
                  <a:pt x="990456" y="3665822"/>
                </a:cubicBezTo>
                <a:cubicBezTo>
                  <a:pt x="989578" y="3666975"/>
                  <a:pt x="988552" y="3666194"/>
                  <a:pt x="986649" y="3666566"/>
                </a:cubicBezTo>
                <a:lnTo>
                  <a:pt x="985580" y="3669120"/>
                </a:lnTo>
                <a:lnTo>
                  <a:pt x="987892" y="3660082"/>
                </a:lnTo>
                <a:lnTo>
                  <a:pt x="990362" y="3659466"/>
                </a:lnTo>
                <a:lnTo>
                  <a:pt x="988909" y="3656103"/>
                </a:lnTo>
                <a:lnTo>
                  <a:pt x="988955" y="3655923"/>
                </a:lnTo>
                <a:cubicBezTo>
                  <a:pt x="990413" y="3653797"/>
                  <a:pt x="992217" y="3651927"/>
                  <a:pt x="994460" y="3650380"/>
                </a:cubicBezTo>
                <a:lnTo>
                  <a:pt x="1002531" y="3646814"/>
                </a:lnTo>
                <a:lnTo>
                  <a:pt x="1002675" y="3645851"/>
                </a:lnTo>
                <a:lnTo>
                  <a:pt x="1005373" y="3647308"/>
                </a:lnTo>
                <a:lnTo>
                  <a:pt x="1004659" y="3646162"/>
                </a:lnTo>
                <a:cubicBezTo>
                  <a:pt x="1008306" y="3641375"/>
                  <a:pt x="1005913" y="3635769"/>
                  <a:pt x="1001732" y="3630690"/>
                </a:cubicBezTo>
                <a:close/>
                <a:moveTo>
                  <a:pt x="3612707" y="3626805"/>
                </a:moveTo>
                <a:cubicBezTo>
                  <a:pt x="3613063" y="3626722"/>
                  <a:pt x="3613363" y="3627481"/>
                  <a:pt x="3613957" y="3629001"/>
                </a:cubicBezTo>
                <a:cubicBezTo>
                  <a:pt x="3612008" y="3628792"/>
                  <a:pt x="3612008" y="3628792"/>
                  <a:pt x="3611106" y="3629666"/>
                </a:cubicBezTo>
                <a:cubicBezTo>
                  <a:pt x="3611935" y="3627814"/>
                  <a:pt x="3612351" y="3626890"/>
                  <a:pt x="3612707" y="3626805"/>
                </a:cubicBezTo>
                <a:close/>
                <a:moveTo>
                  <a:pt x="3393467" y="3625131"/>
                </a:moveTo>
                <a:cubicBezTo>
                  <a:pt x="3395939" y="3625341"/>
                  <a:pt x="3398211" y="3626259"/>
                  <a:pt x="3400203" y="3626411"/>
                </a:cubicBezTo>
                <a:cubicBezTo>
                  <a:pt x="3398212" y="3630071"/>
                  <a:pt x="3396397" y="3633911"/>
                  <a:pt x="3392660" y="3635447"/>
                </a:cubicBezTo>
                <a:cubicBezTo>
                  <a:pt x="3390755" y="3633479"/>
                  <a:pt x="3387636" y="3630258"/>
                  <a:pt x="3385557" y="3628112"/>
                </a:cubicBezTo>
                <a:cubicBezTo>
                  <a:pt x="3388333" y="3625424"/>
                  <a:pt x="3390998" y="3624923"/>
                  <a:pt x="3393467" y="3625131"/>
                </a:cubicBezTo>
                <a:close/>
                <a:moveTo>
                  <a:pt x="4055739" y="3624675"/>
                </a:moveTo>
                <a:cubicBezTo>
                  <a:pt x="4057522" y="3625520"/>
                  <a:pt x="4058825" y="3627364"/>
                  <a:pt x="4059889" y="3628462"/>
                </a:cubicBezTo>
                <a:cubicBezTo>
                  <a:pt x="4053912" y="3634250"/>
                  <a:pt x="4051717" y="3629990"/>
                  <a:pt x="4048703" y="3626875"/>
                </a:cubicBezTo>
                <a:cubicBezTo>
                  <a:pt x="4051691" y="3623982"/>
                  <a:pt x="4053956" y="3623829"/>
                  <a:pt x="4055739" y="3624675"/>
                </a:cubicBezTo>
                <a:close/>
                <a:moveTo>
                  <a:pt x="1079824" y="3623718"/>
                </a:moveTo>
                <a:cubicBezTo>
                  <a:pt x="1078004" y="3635032"/>
                  <a:pt x="1072985" y="3646081"/>
                  <a:pt x="1067789" y="3655135"/>
                </a:cubicBezTo>
                <a:cubicBezTo>
                  <a:pt x="1064562" y="3663831"/>
                  <a:pt x="1059186" y="3670889"/>
                  <a:pt x="1063130" y="3681329"/>
                </a:cubicBezTo>
                <a:lnTo>
                  <a:pt x="1071780" y="3665909"/>
                </a:lnTo>
                <a:lnTo>
                  <a:pt x="1070437" y="3665835"/>
                </a:lnTo>
                <a:lnTo>
                  <a:pt x="1073339" y="3662197"/>
                </a:lnTo>
                <a:lnTo>
                  <a:pt x="1078900" y="3645011"/>
                </a:lnTo>
                <a:cubicBezTo>
                  <a:pt x="1081588" y="3641481"/>
                  <a:pt x="1083380" y="3639128"/>
                  <a:pt x="1086068" y="3635600"/>
                </a:cubicBezTo>
                <a:lnTo>
                  <a:pt x="1087294" y="3633992"/>
                </a:lnTo>
                <a:lnTo>
                  <a:pt x="1087042" y="3633926"/>
                </a:lnTo>
                <a:cubicBezTo>
                  <a:pt x="1085184" y="3632264"/>
                  <a:pt x="1083555" y="3630030"/>
                  <a:pt x="1081973" y="3628827"/>
                </a:cubicBezTo>
                <a:lnTo>
                  <a:pt x="1084181" y="3627036"/>
                </a:lnTo>
                <a:close/>
                <a:moveTo>
                  <a:pt x="465303" y="3623316"/>
                </a:moveTo>
                <a:cubicBezTo>
                  <a:pt x="462875" y="3635405"/>
                  <a:pt x="457389" y="3644832"/>
                  <a:pt x="450670" y="3653652"/>
                </a:cubicBezTo>
                <a:cubicBezTo>
                  <a:pt x="453381" y="3646754"/>
                  <a:pt x="451688" y="3633330"/>
                  <a:pt x="457098" y="3626906"/>
                </a:cubicBezTo>
                <a:cubicBezTo>
                  <a:pt x="458901" y="3624764"/>
                  <a:pt x="461494" y="3623400"/>
                  <a:pt x="465303" y="3623316"/>
                </a:cubicBezTo>
                <a:close/>
                <a:moveTo>
                  <a:pt x="1112802" y="3622815"/>
                </a:moveTo>
                <a:cubicBezTo>
                  <a:pt x="1111906" y="3623991"/>
                  <a:pt x="1110114" y="3626344"/>
                  <a:pt x="1109398" y="3629515"/>
                </a:cubicBezTo>
                <a:cubicBezTo>
                  <a:pt x="1108502" y="3630692"/>
                  <a:pt x="1108412" y="3632481"/>
                  <a:pt x="1108322" y="3634274"/>
                </a:cubicBezTo>
                <a:lnTo>
                  <a:pt x="1108290" y="3634414"/>
                </a:lnTo>
                <a:lnTo>
                  <a:pt x="1109195" y="3634591"/>
                </a:lnTo>
                <a:cubicBezTo>
                  <a:pt x="1109679" y="3634528"/>
                  <a:pt x="1110164" y="3634465"/>
                  <a:pt x="1110718" y="3634886"/>
                </a:cubicBezTo>
                <a:lnTo>
                  <a:pt x="1111861" y="3636616"/>
                </a:lnTo>
                <a:lnTo>
                  <a:pt x="1111727" y="3633150"/>
                </a:lnTo>
                <a:cubicBezTo>
                  <a:pt x="1114416" y="3629621"/>
                  <a:pt x="1118179" y="3626910"/>
                  <a:pt x="1112802" y="3622815"/>
                </a:cubicBezTo>
                <a:close/>
                <a:moveTo>
                  <a:pt x="297694" y="3622519"/>
                </a:moveTo>
                <a:cubicBezTo>
                  <a:pt x="295842" y="3626772"/>
                  <a:pt x="294166" y="3631157"/>
                  <a:pt x="289505" y="3633269"/>
                </a:cubicBezTo>
                <a:cubicBezTo>
                  <a:pt x="290256" y="3631009"/>
                  <a:pt x="290566" y="3628414"/>
                  <a:pt x="291558" y="3626338"/>
                </a:cubicBezTo>
                <a:cubicBezTo>
                  <a:pt x="292549" y="3624262"/>
                  <a:pt x="294222" y="3622703"/>
                  <a:pt x="297694" y="3622519"/>
                </a:cubicBezTo>
                <a:close/>
                <a:moveTo>
                  <a:pt x="4093059" y="3622244"/>
                </a:moveTo>
                <a:cubicBezTo>
                  <a:pt x="4095546" y="3621908"/>
                  <a:pt x="4096821" y="3622743"/>
                  <a:pt x="4097615" y="3624047"/>
                </a:cubicBezTo>
                <a:cubicBezTo>
                  <a:pt x="4098408" y="3625351"/>
                  <a:pt x="4098717" y="3627122"/>
                  <a:pt x="4099270" y="3628659"/>
                </a:cubicBezTo>
                <a:cubicBezTo>
                  <a:pt x="4098233" y="3627589"/>
                  <a:pt x="4097268" y="3628526"/>
                  <a:pt x="4095265" y="3628394"/>
                </a:cubicBezTo>
                <a:cubicBezTo>
                  <a:pt x="4095198" y="3626388"/>
                  <a:pt x="4094094" y="3623313"/>
                  <a:pt x="4093059" y="3622244"/>
                </a:cubicBezTo>
                <a:close/>
                <a:moveTo>
                  <a:pt x="3919583" y="3621538"/>
                </a:moveTo>
                <a:cubicBezTo>
                  <a:pt x="3921808" y="3625832"/>
                  <a:pt x="3922961" y="3629017"/>
                  <a:pt x="3924115" y="3632201"/>
                </a:cubicBezTo>
                <a:cubicBezTo>
                  <a:pt x="3917981" y="3633840"/>
                  <a:pt x="3916671" y="3626506"/>
                  <a:pt x="3915519" y="3623323"/>
                </a:cubicBezTo>
                <a:cubicBezTo>
                  <a:pt x="3916514" y="3622357"/>
                  <a:pt x="3917510" y="3621393"/>
                  <a:pt x="3919583" y="3621538"/>
                </a:cubicBezTo>
                <a:close/>
                <a:moveTo>
                  <a:pt x="3985818" y="3621259"/>
                </a:moveTo>
                <a:cubicBezTo>
                  <a:pt x="3986478" y="3621171"/>
                  <a:pt x="3986769" y="3621985"/>
                  <a:pt x="3987352" y="3623616"/>
                </a:cubicBezTo>
                <a:cubicBezTo>
                  <a:pt x="3985328" y="3623581"/>
                  <a:pt x="3984300" y="3624577"/>
                  <a:pt x="3982075" y="3624336"/>
                </a:cubicBezTo>
                <a:cubicBezTo>
                  <a:pt x="3984133" y="3622346"/>
                  <a:pt x="3985159" y="3621350"/>
                  <a:pt x="3985818" y="3621259"/>
                </a:cubicBezTo>
                <a:close/>
                <a:moveTo>
                  <a:pt x="400723" y="3620259"/>
                </a:moveTo>
                <a:cubicBezTo>
                  <a:pt x="407311" y="3625277"/>
                  <a:pt x="401633" y="3628434"/>
                  <a:pt x="399830" y="3630800"/>
                </a:cubicBezTo>
                <a:cubicBezTo>
                  <a:pt x="394183" y="3626500"/>
                  <a:pt x="398918" y="3622626"/>
                  <a:pt x="400723" y="3620259"/>
                </a:cubicBezTo>
                <a:close/>
                <a:moveTo>
                  <a:pt x="802731" y="3617707"/>
                </a:moveTo>
                <a:lnTo>
                  <a:pt x="802342" y="3623475"/>
                </a:lnTo>
                <a:cubicBezTo>
                  <a:pt x="802699" y="3627467"/>
                  <a:pt x="801620" y="3637804"/>
                  <a:pt x="807712" y="3640585"/>
                </a:cubicBezTo>
                <a:cubicBezTo>
                  <a:pt x="810312" y="3641635"/>
                  <a:pt x="811925" y="3640075"/>
                  <a:pt x="813561" y="3638763"/>
                </a:cubicBezTo>
                <a:lnTo>
                  <a:pt x="818584" y="3638489"/>
                </a:lnTo>
                <a:lnTo>
                  <a:pt x="817572" y="3642160"/>
                </a:lnTo>
                <a:lnTo>
                  <a:pt x="816645" y="3649896"/>
                </a:lnTo>
                <a:lnTo>
                  <a:pt x="816314" y="3649789"/>
                </a:lnTo>
                <a:lnTo>
                  <a:pt x="816305" y="3649786"/>
                </a:lnTo>
                <a:lnTo>
                  <a:pt x="815277" y="3649452"/>
                </a:lnTo>
                <a:lnTo>
                  <a:pt x="814692" y="3649263"/>
                </a:lnTo>
                <a:lnTo>
                  <a:pt x="813547" y="3648893"/>
                </a:lnTo>
                <a:lnTo>
                  <a:pt x="811990" y="3648390"/>
                </a:lnTo>
                <a:lnTo>
                  <a:pt x="812011" y="3648298"/>
                </a:lnTo>
                <a:cubicBezTo>
                  <a:pt x="811827" y="3646338"/>
                  <a:pt x="811827" y="3646338"/>
                  <a:pt x="811643" y="3644376"/>
                </a:cubicBezTo>
                <a:cubicBezTo>
                  <a:pt x="803005" y="3646905"/>
                  <a:pt x="799128" y="3656399"/>
                  <a:pt x="795982" y="3664935"/>
                </a:cubicBezTo>
                <a:cubicBezTo>
                  <a:pt x="801894" y="3664883"/>
                  <a:pt x="805600" y="3662772"/>
                  <a:pt x="807978" y="3659651"/>
                </a:cubicBezTo>
                <a:cubicBezTo>
                  <a:pt x="809168" y="3658088"/>
                  <a:pt x="810025" y="3656276"/>
                  <a:pt x="810661" y="3654339"/>
                </a:cubicBezTo>
                <a:lnTo>
                  <a:pt x="811990" y="3648390"/>
                </a:lnTo>
                <a:lnTo>
                  <a:pt x="814692" y="3649263"/>
                </a:lnTo>
                <a:lnTo>
                  <a:pt x="816305" y="3649786"/>
                </a:lnTo>
                <a:lnTo>
                  <a:pt x="816645" y="3649896"/>
                </a:lnTo>
                <a:lnTo>
                  <a:pt x="814997" y="3663666"/>
                </a:lnTo>
                <a:lnTo>
                  <a:pt x="809358" y="3689863"/>
                </a:lnTo>
                <a:lnTo>
                  <a:pt x="801925" y="3690831"/>
                </a:lnTo>
                <a:lnTo>
                  <a:pt x="802423" y="3689096"/>
                </a:lnTo>
                <a:lnTo>
                  <a:pt x="801401" y="3688954"/>
                </a:lnTo>
                <a:lnTo>
                  <a:pt x="800588" y="3669760"/>
                </a:lnTo>
                <a:cubicBezTo>
                  <a:pt x="794674" y="3670831"/>
                  <a:pt x="793419" y="3679170"/>
                  <a:pt x="793062" y="3686333"/>
                </a:cubicBezTo>
                <a:lnTo>
                  <a:pt x="792518" y="3688792"/>
                </a:lnTo>
                <a:lnTo>
                  <a:pt x="788444" y="3689601"/>
                </a:lnTo>
                <a:cubicBezTo>
                  <a:pt x="786294" y="3687962"/>
                  <a:pt x="788623" y="3680444"/>
                  <a:pt x="788444" y="3678448"/>
                </a:cubicBezTo>
                <a:cubicBezTo>
                  <a:pt x="792026" y="3662588"/>
                  <a:pt x="795611" y="3646731"/>
                  <a:pt x="799044" y="3631068"/>
                </a:cubicBezTo>
                <a:lnTo>
                  <a:pt x="800448" y="3625980"/>
                </a:lnTo>
                <a:lnTo>
                  <a:pt x="801698" y="3626932"/>
                </a:lnTo>
                <a:lnTo>
                  <a:pt x="800773" y="3624804"/>
                </a:lnTo>
                <a:close/>
                <a:moveTo>
                  <a:pt x="3470191" y="3617267"/>
                </a:moveTo>
                <a:cubicBezTo>
                  <a:pt x="3473216" y="3620389"/>
                  <a:pt x="3476240" y="3623513"/>
                  <a:pt x="3479095" y="3626462"/>
                </a:cubicBezTo>
                <a:cubicBezTo>
                  <a:pt x="3476113" y="3631367"/>
                  <a:pt x="3474139" y="3637312"/>
                  <a:pt x="3470149" y="3641176"/>
                </a:cubicBezTo>
                <a:cubicBezTo>
                  <a:pt x="3470107" y="3633149"/>
                  <a:pt x="3470065" y="3625121"/>
                  <a:pt x="3470191" y="3617267"/>
                </a:cubicBezTo>
                <a:close/>
                <a:moveTo>
                  <a:pt x="1091419" y="3613724"/>
                </a:moveTo>
                <a:cubicBezTo>
                  <a:pt x="1089729" y="3614799"/>
                  <a:pt x="1088654" y="3616783"/>
                  <a:pt x="1087804" y="3617898"/>
                </a:cubicBezTo>
                <a:cubicBezTo>
                  <a:pt x="1094421" y="3622940"/>
                  <a:pt x="1095944" y="3618652"/>
                  <a:pt x="1098724" y="3615003"/>
                </a:cubicBezTo>
                <a:cubicBezTo>
                  <a:pt x="1095415" y="3612482"/>
                  <a:pt x="1093110" y="3612649"/>
                  <a:pt x="1091419" y="3613724"/>
                </a:cubicBezTo>
                <a:close/>
                <a:moveTo>
                  <a:pt x="826733" y="3612686"/>
                </a:moveTo>
                <a:lnTo>
                  <a:pt x="824924" y="3617308"/>
                </a:lnTo>
                <a:lnTo>
                  <a:pt x="824569" y="3616226"/>
                </a:lnTo>
                <a:cubicBezTo>
                  <a:pt x="819552" y="3614264"/>
                  <a:pt x="821345" y="3613770"/>
                  <a:pt x="825317" y="3613386"/>
                </a:cubicBezTo>
                <a:close/>
                <a:moveTo>
                  <a:pt x="3320829" y="3612116"/>
                </a:moveTo>
                <a:cubicBezTo>
                  <a:pt x="3325959" y="3617415"/>
                  <a:pt x="3333098" y="3622821"/>
                  <a:pt x="3330279" y="3631367"/>
                </a:cubicBezTo>
                <a:cubicBezTo>
                  <a:pt x="3327415" y="3630376"/>
                  <a:pt x="3323356" y="3628148"/>
                  <a:pt x="3320277" y="3624969"/>
                </a:cubicBezTo>
                <a:cubicBezTo>
                  <a:pt x="3320189" y="3620948"/>
                  <a:pt x="3320918" y="3616137"/>
                  <a:pt x="3320829" y="3612116"/>
                </a:cubicBezTo>
                <a:close/>
                <a:moveTo>
                  <a:pt x="3915691" y="3610379"/>
                </a:moveTo>
                <a:cubicBezTo>
                  <a:pt x="3916853" y="3613514"/>
                  <a:pt x="3918981" y="3615711"/>
                  <a:pt x="3919964" y="3618662"/>
                </a:cubicBezTo>
                <a:cubicBezTo>
                  <a:pt x="3915111" y="3619457"/>
                  <a:pt x="3910856" y="3615062"/>
                  <a:pt x="3915691" y="3610379"/>
                </a:cubicBezTo>
                <a:close/>
                <a:moveTo>
                  <a:pt x="852790" y="3609932"/>
                </a:moveTo>
                <a:lnTo>
                  <a:pt x="854622" y="3611778"/>
                </a:lnTo>
                <a:lnTo>
                  <a:pt x="852869" y="3619404"/>
                </a:lnTo>
                <a:close/>
                <a:moveTo>
                  <a:pt x="1294304" y="3609796"/>
                </a:moveTo>
                <a:cubicBezTo>
                  <a:pt x="1295633" y="3609728"/>
                  <a:pt x="1297302" y="3610334"/>
                  <a:pt x="1299457" y="3611977"/>
                </a:cubicBezTo>
                <a:cubicBezTo>
                  <a:pt x="1296823" y="3615435"/>
                  <a:pt x="1294753" y="3624486"/>
                  <a:pt x="1287388" y="3618874"/>
                </a:cubicBezTo>
                <a:cubicBezTo>
                  <a:pt x="1288706" y="3617145"/>
                  <a:pt x="1289566" y="3613778"/>
                  <a:pt x="1291176" y="3611665"/>
                </a:cubicBezTo>
                <a:cubicBezTo>
                  <a:pt x="1291982" y="3610608"/>
                  <a:pt x="1292974" y="3609864"/>
                  <a:pt x="1294304" y="3609796"/>
                </a:cubicBezTo>
                <a:close/>
                <a:moveTo>
                  <a:pt x="636099" y="3608418"/>
                </a:moveTo>
                <a:cubicBezTo>
                  <a:pt x="637626" y="3607477"/>
                  <a:pt x="639585" y="3607566"/>
                  <a:pt x="642661" y="3609909"/>
                </a:cubicBezTo>
                <a:cubicBezTo>
                  <a:pt x="641758" y="3611093"/>
                  <a:pt x="640406" y="3612868"/>
                  <a:pt x="638638" y="3613860"/>
                </a:cubicBezTo>
                <a:lnTo>
                  <a:pt x="635599" y="3613507"/>
                </a:lnTo>
                <a:lnTo>
                  <a:pt x="636771" y="3614814"/>
                </a:lnTo>
                <a:lnTo>
                  <a:pt x="635397" y="3616974"/>
                </a:lnTo>
                <a:lnTo>
                  <a:pt x="634139" y="3615286"/>
                </a:lnTo>
                <a:lnTo>
                  <a:pt x="634465" y="3613376"/>
                </a:lnTo>
                <a:lnTo>
                  <a:pt x="632124" y="3613105"/>
                </a:lnTo>
                <a:cubicBezTo>
                  <a:pt x="633476" y="3611329"/>
                  <a:pt x="634572" y="3609359"/>
                  <a:pt x="636099" y="3608418"/>
                </a:cubicBezTo>
                <a:close/>
                <a:moveTo>
                  <a:pt x="4094574" y="3608004"/>
                </a:moveTo>
                <a:cubicBezTo>
                  <a:pt x="4095719" y="3611038"/>
                  <a:pt x="4096862" y="3614074"/>
                  <a:pt x="4098007" y="3617108"/>
                </a:cubicBezTo>
                <a:cubicBezTo>
                  <a:pt x="4093158" y="3617659"/>
                  <a:pt x="4089019" y="3613384"/>
                  <a:pt x="4094574" y="3608004"/>
                </a:cubicBezTo>
                <a:close/>
                <a:moveTo>
                  <a:pt x="674926" y="3607515"/>
                </a:moveTo>
                <a:lnTo>
                  <a:pt x="675095" y="3608181"/>
                </a:lnTo>
                <a:cubicBezTo>
                  <a:pt x="677116" y="3607799"/>
                  <a:pt x="679306" y="3609465"/>
                  <a:pt x="683333" y="3610612"/>
                </a:cubicBezTo>
                <a:lnTo>
                  <a:pt x="664805" y="3620170"/>
                </a:lnTo>
                <a:lnTo>
                  <a:pt x="664832" y="3620109"/>
                </a:lnTo>
                <a:close/>
                <a:moveTo>
                  <a:pt x="932405" y="3607403"/>
                </a:moveTo>
                <a:lnTo>
                  <a:pt x="935045" y="3607709"/>
                </a:lnTo>
                <a:lnTo>
                  <a:pt x="931359" y="3612052"/>
                </a:lnTo>
                <a:lnTo>
                  <a:pt x="932384" y="3607511"/>
                </a:lnTo>
                <a:close/>
                <a:moveTo>
                  <a:pt x="607347" y="3606877"/>
                </a:moveTo>
                <a:cubicBezTo>
                  <a:pt x="609838" y="3608526"/>
                  <a:pt x="611514" y="3611793"/>
                  <a:pt x="610648" y="3615116"/>
                </a:cubicBezTo>
                <a:cubicBezTo>
                  <a:pt x="609350" y="3620100"/>
                  <a:pt x="605555" y="3633076"/>
                  <a:pt x="598923" y="3635583"/>
                </a:cubicBezTo>
                <a:lnTo>
                  <a:pt x="596825" y="3635123"/>
                </a:lnTo>
                <a:lnTo>
                  <a:pt x="598030" y="3633214"/>
                </a:lnTo>
                <a:cubicBezTo>
                  <a:pt x="599082" y="3630763"/>
                  <a:pt x="599620" y="3627919"/>
                  <a:pt x="598900" y="3624584"/>
                </a:cubicBezTo>
                <a:lnTo>
                  <a:pt x="597565" y="3612481"/>
                </a:lnTo>
                <a:lnTo>
                  <a:pt x="599149" y="3608346"/>
                </a:lnTo>
                <a:cubicBezTo>
                  <a:pt x="601549" y="3605197"/>
                  <a:pt x="604857" y="3605228"/>
                  <a:pt x="607347" y="3606877"/>
                </a:cubicBezTo>
                <a:close/>
                <a:moveTo>
                  <a:pt x="301492" y="3606669"/>
                </a:moveTo>
                <a:cubicBezTo>
                  <a:pt x="299834" y="3611068"/>
                  <a:pt x="299247" y="3616282"/>
                  <a:pt x="293304" y="3617419"/>
                </a:cubicBezTo>
                <a:lnTo>
                  <a:pt x="296421" y="3610050"/>
                </a:lnTo>
                <a:lnTo>
                  <a:pt x="298194" y="3612278"/>
                </a:lnTo>
                <a:lnTo>
                  <a:pt x="300090" y="3606938"/>
                </a:lnTo>
                <a:close/>
                <a:moveTo>
                  <a:pt x="3566423" y="3605311"/>
                </a:moveTo>
                <a:cubicBezTo>
                  <a:pt x="3568862" y="3604989"/>
                  <a:pt x="3570669" y="3605434"/>
                  <a:pt x="3571981" y="3606409"/>
                </a:cubicBezTo>
                <a:cubicBezTo>
                  <a:pt x="3575916" y="3609334"/>
                  <a:pt x="3575399" y="3617017"/>
                  <a:pt x="3574143" y="3623024"/>
                </a:cubicBezTo>
                <a:cubicBezTo>
                  <a:pt x="3571834" y="3616743"/>
                  <a:pt x="3569527" y="3610465"/>
                  <a:pt x="3566423" y="3605311"/>
                </a:cubicBezTo>
                <a:close/>
                <a:moveTo>
                  <a:pt x="3535124" y="3604321"/>
                </a:moveTo>
                <a:cubicBezTo>
                  <a:pt x="3538104" y="3602414"/>
                  <a:pt x="3540281" y="3603251"/>
                  <a:pt x="3541112" y="3605146"/>
                </a:cubicBezTo>
                <a:cubicBezTo>
                  <a:pt x="3541940" y="3607040"/>
                  <a:pt x="3541423" y="3609994"/>
                  <a:pt x="3539016" y="3612326"/>
                </a:cubicBezTo>
                <a:cubicBezTo>
                  <a:pt x="3538051" y="3609335"/>
                  <a:pt x="3536090" y="3607310"/>
                  <a:pt x="3535124" y="3604321"/>
                </a:cubicBezTo>
                <a:close/>
                <a:moveTo>
                  <a:pt x="1182417" y="3604001"/>
                </a:moveTo>
                <a:cubicBezTo>
                  <a:pt x="1184299" y="3602081"/>
                  <a:pt x="1186920" y="3601394"/>
                  <a:pt x="1191166" y="3604630"/>
                </a:cubicBezTo>
                <a:cubicBezTo>
                  <a:pt x="1188580" y="3608025"/>
                  <a:pt x="1186592" y="3617243"/>
                  <a:pt x="1178097" y="3610772"/>
                </a:cubicBezTo>
                <a:cubicBezTo>
                  <a:pt x="1179391" y="3609074"/>
                  <a:pt x="1180533" y="3605921"/>
                  <a:pt x="1182417" y="3604001"/>
                </a:cubicBezTo>
                <a:close/>
                <a:moveTo>
                  <a:pt x="1022474" y="3601824"/>
                </a:moveTo>
                <a:cubicBezTo>
                  <a:pt x="1033355" y="3610113"/>
                  <a:pt x="1022074" y="3618037"/>
                  <a:pt x="1016062" y="3617128"/>
                </a:cubicBezTo>
                <a:cubicBezTo>
                  <a:pt x="1017609" y="3612802"/>
                  <a:pt x="1020040" y="3607312"/>
                  <a:pt x="1022474" y="3601824"/>
                </a:cubicBezTo>
                <a:close/>
                <a:moveTo>
                  <a:pt x="4050566" y="3601125"/>
                </a:moveTo>
                <a:cubicBezTo>
                  <a:pt x="4051637" y="3604230"/>
                  <a:pt x="4053706" y="3606368"/>
                  <a:pt x="4054776" y="3609474"/>
                </a:cubicBezTo>
                <a:cubicBezTo>
                  <a:pt x="4049876" y="3610077"/>
                  <a:pt x="4045735" y="3605802"/>
                  <a:pt x="4050566" y="3601125"/>
                </a:cubicBezTo>
                <a:close/>
                <a:moveTo>
                  <a:pt x="3569479" y="3598389"/>
                </a:moveTo>
                <a:cubicBezTo>
                  <a:pt x="3570003" y="3598159"/>
                  <a:pt x="3570298" y="3598978"/>
                  <a:pt x="3570890" y="3600617"/>
                </a:cubicBezTo>
                <a:cubicBezTo>
                  <a:pt x="3570032" y="3601446"/>
                  <a:pt x="3567729" y="3601465"/>
                  <a:pt x="3566700" y="3602463"/>
                </a:cubicBezTo>
                <a:cubicBezTo>
                  <a:pt x="3568204" y="3599900"/>
                  <a:pt x="3568956" y="3598621"/>
                  <a:pt x="3569479" y="3598389"/>
                </a:cubicBezTo>
                <a:close/>
                <a:moveTo>
                  <a:pt x="3873742" y="3598314"/>
                </a:moveTo>
                <a:cubicBezTo>
                  <a:pt x="3874778" y="3599381"/>
                  <a:pt x="3875806" y="3598386"/>
                  <a:pt x="3877869" y="3598460"/>
                </a:cubicBezTo>
                <a:cubicBezTo>
                  <a:pt x="3879939" y="3600597"/>
                  <a:pt x="3882009" y="3602736"/>
                  <a:pt x="3877898" y="3606717"/>
                </a:cubicBezTo>
                <a:cubicBezTo>
                  <a:pt x="3875827" y="3604579"/>
                  <a:pt x="3874785" y="3601445"/>
                  <a:pt x="3873742" y="3598314"/>
                </a:cubicBezTo>
                <a:close/>
                <a:moveTo>
                  <a:pt x="3794324" y="3597390"/>
                </a:moveTo>
                <a:cubicBezTo>
                  <a:pt x="3796274" y="3598406"/>
                  <a:pt x="3797870" y="3600554"/>
                  <a:pt x="3799452" y="3602188"/>
                </a:cubicBezTo>
                <a:cubicBezTo>
                  <a:pt x="3793476" y="3607975"/>
                  <a:pt x="3790252" y="3602651"/>
                  <a:pt x="3787087" y="3599383"/>
                </a:cubicBezTo>
                <a:cubicBezTo>
                  <a:pt x="3790076" y="3596490"/>
                  <a:pt x="3792376" y="3596374"/>
                  <a:pt x="3794324" y="3597390"/>
                </a:cubicBezTo>
                <a:close/>
                <a:moveTo>
                  <a:pt x="995070" y="3596485"/>
                </a:moveTo>
                <a:cubicBezTo>
                  <a:pt x="996603" y="3595802"/>
                  <a:pt x="998555" y="3595901"/>
                  <a:pt x="1001119" y="3597854"/>
                </a:cubicBezTo>
                <a:cubicBezTo>
                  <a:pt x="1000228" y="3599026"/>
                  <a:pt x="999369" y="3600685"/>
                  <a:pt x="997963" y="3601465"/>
                </a:cubicBezTo>
                <a:lnTo>
                  <a:pt x="997865" y="3601478"/>
                </a:lnTo>
                <a:lnTo>
                  <a:pt x="1003710" y="3603782"/>
                </a:lnTo>
                <a:cubicBezTo>
                  <a:pt x="1000880" y="3607497"/>
                  <a:pt x="1000053" y="3614755"/>
                  <a:pt x="995069" y="3617838"/>
                </a:cubicBezTo>
                <a:lnTo>
                  <a:pt x="991407" y="3618619"/>
                </a:lnTo>
                <a:lnTo>
                  <a:pt x="989355" y="3625031"/>
                </a:lnTo>
                <a:lnTo>
                  <a:pt x="993077" y="3623078"/>
                </a:lnTo>
                <a:cubicBezTo>
                  <a:pt x="992191" y="3626428"/>
                  <a:pt x="991130" y="3629642"/>
                  <a:pt x="988221" y="3633461"/>
                </a:cubicBezTo>
                <a:cubicBezTo>
                  <a:pt x="985673" y="3631521"/>
                  <a:pt x="985348" y="3628759"/>
                  <a:pt x="986430" y="3626566"/>
                </a:cubicBezTo>
                <a:lnTo>
                  <a:pt x="989009" y="3625212"/>
                </a:lnTo>
                <a:lnTo>
                  <a:pt x="983726" y="3621187"/>
                </a:lnTo>
                <a:cubicBezTo>
                  <a:pt x="984688" y="3619924"/>
                  <a:pt x="985466" y="3617758"/>
                  <a:pt x="986778" y="3616035"/>
                </a:cubicBezTo>
                <a:lnTo>
                  <a:pt x="989472" y="3614965"/>
                </a:lnTo>
                <a:lnTo>
                  <a:pt x="990552" y="3610346"/>
                </a:lnTo>
                <a:lnTo>
                  <a:pt x="989465" y="3610520"/>
                </a:lnTo>
                <a:cubicBezTo>
                  <a:pt x="989240" y="3608458"/>
                  <a:pt x="989122" y="3607422"/>
                  <a:pt x="989638" y="3607341"/>
                </a:cubicBezTo>
                <a:lnTo>
                  <a:pt x="991043" y="3608244"/>
                </a:lnTo>
                <a:lnTo>
                  <a:pt x="992856" y="3600494"/>
                </a:lnTo>
                <a:lnTo>
                  <a:pt x="991529" y="3599805"/>
                </a:lnTo>
                <a:cubicBezTo>
                  <a:pt x="992421" y="3598633"/>
                  <a:pt x="993536" y="3597169"/>
                  <a:pt x="995070" y="3596485"/>
                </a:cubicBezTo>
                <a:close/>
                <a:moveTo>
                  <a:pt x="1296045" y="3596305"/>
                </a:moveTo>
                <a:cubicBezTo>
                  <a:pt x="1297519" y="3595433"/>
                  <a:pt x="1299441" y="3595569"/>
                  <a:pt x="1302517" y="3597912"/>
                </a:cubicBezTo>
                <a:cubicBezTo>
                  <a:pt x="1299955" y="3601276"/>
                  <a:pt x="1297391" y="3604642"/>
                  <a:pt x="1292264" y="3600736"/>
                </a:cubicBezTo>
                <a:cubicBezTo>
                  <a:pt x="1293546" y="3599053"/>
                  <a:pt x="1294571" y="3597175"/>
                  <a:pt x="1296045" y="3596305"/>
                </a:cubicBezTo>
                <a:close/>
                <a:moveTo>
                  <a:pt x="471989" y="3596045"/>
                </a:moveTo>
                <a:cubicBezTo>
                  <a:pt x="472826" y="3595778"/>
                  <a:pt x="473516" y="3596261"/>
                  <a:pt x="473916" y="3597959"/>
                </a:cubicBezTo>
                <a:cubicBezTo>
                  <a:pt x="471072" y="3601691"/>
                  <a:pt x="469300" y="3606240"/>
                  <a:pt x="464192" y="3606281"/>
                </a:cubicBezTo>
                <a:cubicBezTo>
                  <a:pt x="465139" y="3605035"/>
                  <a:pt x="467170" y="3601257"/>
                  <a:pt x="469165" y="3598640"/>
                </a:cubicBezTo>
                <a:cubicBezTo>
                  <a:pt x="470162" y="3597332"/>
                  <a:pt x="471149" y="3596313"/>
                  <a:pt x="471989" y="3596045"/>
                </a:cubicBezTo>
                <a:close/>
                <a:moveTo>
                  <a:pt x="240078" y="3595932"/>
                </a:moveTo>
                <a:cubicBezTo>
                  <a:pt x="252106" y="3610934"/>
                  <a:pt x="238760" y="3621855"/>
                  <a:pt x="232070" y="3628437"/>
                </a:cubicBezTo>
                <a:cubicBezTo>
                  <a:pt x="227220" y="3615011"/>
                  <a:pt x="235787" y="3605964"/>
                  <a:pt x="240078" y="3595932"/>
                </a:cubicBezTo>
                <a:close/>
                <a:moveTo>
                  <a:pt x="3579476" y="3594252"/>
                </a:moveTo>
                <a:cubicBezTo>
                  <a:pt x="3581550" y="3593867"/>
                  <a:pt x="3583282" y="3594438"/>
                  <a:pt x="3584605" y="3595654"/>
                </a:cubicBezTo>
                <a:cubicBezTo>
                  <a:pt x="3589016" y="3599704"/>
                  <a:pt x="3588886" y="3610926"/>
                  <a:pt x="3581718" y="3617868"/>
                </a:cubicBezTo>
                <a:cubicBezTo>
                  <a:pt x="3578557" y="3610781"/>
                  <a:pt x="3574446" y="3604619"/>
                  <a:pt x="3572300" y="3598579"/>
                </a:cubicBezTo>
                <a:cubicBezTo>
                  <a:pt x="3574988" y="3595976"/>
                  <a:pt x="3577403" y="3594636"/>
                  <a:pt x="3579476" y="3594252"/>
                </a:cubicBezTo>
                <a:close/>
                <a:moveTo>
                  <a:pt x="300767" y="3591698"/>
                </a:moveTo>
                <a:cubicBezTo>
                  <a:pt x="309286" y="3598187"/>
                  <a:pt x="299410" y="3602316"/>
                  <a:pt x="295408" y="3603152"/>
                </a:cubicBezTo>
                <a:cubicBezTo>
                  <a:pt x="298216" y="3599465"/>
                  <a:pt x="299023" y="3596196"/>
                  <a:pt x="300767" y="3591698"/>
                </a:cubicBezTo>
                <a:close/>
                <a:moveTo>
                  <a:pt x="3461402" y="3590981"/>
                </a:moveTo>
                <a:cubicBezTo>
                  <a:pt x="3463583" y="3590393"/>
                  <a:pt x="3465246" y="3590689"/>
                  <a:pt x="3466465" y="3591570"/>
                </a:cubicBezTo>
                <a:cubicBezTo>
                  <a:pt x="3470131" y="3594214"/>
                  <a:pt x="3469833" y="3602124"/>
                  <a:pt x="3467706" y="3607232"/>
                </a:cubicBezTo>
                <a:cubicBezTo>
                  <a:pt x="3466607" y="3602200"/>
                  <a:pt x="3464491" y="3596120"/>
                  <a:pt x="3461402" y="3590981"/>
                </a:cubicBezTo>
                <a:close/>
                <a:moveTo>
                  <a:pt x="764573" y="3590767"/>
                </a:moveTo>
                <a:cubicBezTo>
                  <a:pt x="757900" y="3606271"/>
                  <a:pt x="750297" y="3620751"/>
                  <a:pt x="739288" y="3632953"/>
                </a:cubicBezTo>
                <a:cubicBezTo>
                  <a:pt x="741274" y="3632595"/>
                  <a:pt x="742362" y="3633423"/>
                  <a:pt x="744346" y="3633063"/>
                </a:cubicBezTo>
                <a:cubicBezTo>
                  <a:pt x="743809" y="3638267"/>
                  <a:pt x="736764" y="3638516"/>
                  <a:pt x="738213" y="3643364"/>
                </a:cubicBezTo>
                <a:cubicBezTo>
                  <a:pt x="739661" y="3648210"/>
                  <a:pt x="744900" y="3652201"/>
                  <a:pt x="747251" y="3655863"/>
                </a:cubicBezTo>
                <a:cubicBezTo>
                  <a:pt x="745083" y="3654211"/>
                  <a:pt x="738761" y="3651265"/>
                  <a:pt x="736956" y="3653634"/>
                </a:cubicBezTo>
                <a:cubicBezTo>
                  <a:pt x="735152" y="3656002"/>
                  <a:pt x="733709" y="3660520"/>
                  <a:pt x="737865" y="3663685"/>
                </a:cubicBezTo>
                <a:cubicBezTo>
                  <a:pt x="742201" y="3666989"/>
                  <a:pt x="744884" y="3672464"/>
                  <a:pt x="749972" y="3674780"/>
                </a:cubicBezTo>
                <a:cubicBezTo>
                  <a:pt x="753042" y="3675247"/>
                  <a:pt x="757016" y="3674529"/>
                  <a:pt x="760085" y="3674997"/>
                </a:cubicBezTo>
                <a:cubicBezTo>
                  <a:pt x="751770" y="3661176"/>
                  <a:pt x="752664" y="3648757"/>
                  <a:pt x="753740" y="3636474"/>
                </a:cubicBezTo>
                <a:cubicBezTo>
                  <a:pt x="757191" y="3620701"/>
                  <a:pt x="760972" y="3606737"/>
                  <a:pt x="764573" y="3590767"/>
                </a:cubicBezTo>
                <a:close/>
                <a:moveTo>
                  <a:pt x="852845" y="3589372"/>
                </a:moveTo>
                <a:cubicBezTo>
                  <a:pt x="853567" y="3589183"/>
                  <a:pt x="854872" y="3589563"/>
                  <a:pt x="856350" y="3590197"/>
                </a:cubicBezTo>
                <a:lnTo>
                  <a:pt x="859207" y="3591825"/>
                </a:lnTo>
                <a:lnTo>
                  <a:pt x="857187" y="3600616"/>
                </a:lnTo>
                <a:lnTo>
                  <a:pt x="852844" y="3591950"/>
                </a:lnTo>
                <a:cubicBezTo>
                  <a:pt x="851987" y="3590315"/>
                  <a:pt x="852124" y="3589559"/>
                  <a:pt x="852845" y="3589372"/>
                </a:cubicBezTo>
                <a:close/>
                <a:moveTo>
                  <a:pt x="3911579" y="3587093"/>
                </a:moveTo>
                <a:cubicBezTo>
                  <a:pt x="3913320" y="3587997"/>
                  <a:pt x="3914626" y="3589837"/>
                  <a:pt x="3915661" y="3590905"/>
                </a:cubicBezTo>
                <a:lnTo>
                  <a:pt x="3913288" y="3591649"/>
                </a:lnTo>
                <a:lnTo>
                  <a:pt x="3909355" y="3594293"/>
                </a:lnTo>
                <a:cubicBezTo>
                  <a:pt x="3908167" y="3594517"/>
                  <a:pt x="3907212" y="3594015"/>
                  <a:pt x="3906203" y="3592973"/>
                </a:cubicBezTo>
                <a:lnTo>
                  <a:pt x="3908500" y="3591777"/>
                </a:lnTo>
                <a:lnTo>
                  <a:pt x="3904896" y="3588903"/>
                </a:lnTo>
                <a:cubicBezTo>
                  <a:pt x="3907664" y="3586224"/>
                  <a:pt x="3909838" y="3586190"/>
                  <a:pt x="3911579" y="3587093"/>
                </a:cubicBezTo>
                <a:close/>
                <a:moveTo>
                  <a:pt x="3999078" y="3587032"/>
                </a:moveTo>
                <a:cubicBezTo>
                  <a:pt x="4000308" y="3586849"/>
                  <a:pt x="4001307" y="3587397"/>
                  <a:pt x="4002314" y="3588438"/>
                </a:cubicBezTo>
                <a:cubicBezTo>
                  <a:pt x="3998446" y="3592183"/>
                  <a:pt x="3996470" y="3592078"/>
                  <a:pt x="3994455" y="3589997"/>
                </a:cubicBezTo>
                <a:cubicBezTo>
                  <a:pt x="3996388" y="3588124"/>
                  <a:pt x="3997850" y="3587213"/>
                  <a:pt x="3999078" y="3587032"/>
                </a:cubicBezTo>
                <a:close/>
                <a:moveTo>
                  <a:pt x="937085" y="3586192"/>
                </a:moveTo>
                <a:cubicBezTo>
                  <a:pt x="942259" y="3590133"/>
                  <a:pt x="940689" y="3596488"/>
                  <a:pt x="940940" y="3600453"/>
                </a:cubicBezTo>
                <a:lnTo>
                  <a:pt x="934228" y="3598496"/>
                </a:lnTo>
                <a:lnTo>
                  <a:pt x="936620" y="3586802"/>
                </a:lnTo>
                <a:close/>
                <a:moveTo>
                  <a:pt x="3568026" y="3586110"/>
                </a:moveTo>
                <a:cubicBezTo>
                  <a:pt x="3569256" y="3585930"/>
                  <a:pt x="3570254" y="3586476"/>
                  <a:pt x="3571262" y="3587517"/>
                </a:cubicBezTo>
                <a:cubicBezTo>
                  <a:pt x="3567393" y="3591263"/>
                  <a:pt x="3565419" y="3591158"/>
                  <a:pt x="3563401" y="3589077"/>
                </a:cubicBezTo>
                <a:cubicBezTo>
                  <a:pt x="3565336" y="3587204"/>
                  <a:pt x="3566797" y="3586292"/>
                  <a:pt x="3568026" y="3586110"/>
                </a:cubicBezTo>
                <a:close/>
                <a:moveTo>
                  <a:pt x="3447879" y="3585921"/>
                </a:moveTo>
                <a:cubicBezTo>
                  <a:pt x="3449687" y="3585010"/>
                  <a:pt x="3452084" y="3585631"/>
                  <a:pt x="3453333" y="3587153"/>
                </a:cubicBezTo>
                <a:cubicBezTo>
                  <a:pt x="3454582" y="3588674"/>
                  <a:pt x="3454685" y="3591096"/>
                  <a:pt x="3451907" y="3593787"/>
                </a:cubicBezTo>
                <a:cubicBezTo>
                  <a:pt x="3450817" y="3590809"/>
                  <a:pt x="3448800" y="3588727"/>
                  <a:pt x="3447879" y="3585921"/>
                </a:cubicBezTo>
                <a:close/>
                <a:moveTo>
                  <a:pt x="3874415" y="3584891"/>
                </a:moveTo>
                <a:cubicBezTo>
                  <a:pt x="3875574" y="3588025"/>
                  <a:pt x="3876557" y="3590976"/>
                  <a:pt x="3878684" y="3593173"/>
                </a:cubicBezTo>
                <a:cubicBezTo>
                  <a:pt x="3874623" y="3592848"/>
                  <a:pt x="3871705" y="3591770"/>
                  <a:pt x="3874415" y="3584891"/>
                </a:cubicBezTo>
                <a:close/>
                <a:moveTo>
                  <a:pt x="3646905" y="3582167"/>
                </a:moveTo>
                <a:cubicBezTo>
                  <a:pt x="3648809" y="3583387"/>
                  <a:pt x="3650508" y="3585640"/>
                  <a:pt x="3652178" y="3587365"/>
                </a:cubicBezTo>
                <a:cubicBezTo>
                  <a:pt x="3646202" y="3593151"/>
                  <a:pt x="3643740" y="3586623"/>
                  <a:pt x="3640401" y="3583173"/>
                </a:cubicBezTo>
                <a:cubicBezTo>
                  <a:pt x="3642893" y="3580762"/>
                  <a:pt x="3645000" y="3580948"/>
                  <a:pt x="3646905" y="3582167"/>
                </a:cubicBezTo>
                <a:close/>
                <a:moveTo>
                  <a:pt x="3947523" y="3581709"/>
                </a:moveTo>
                <a:cubicBezTo>
                  <a:pt x="3948186" y="3581622"/>
                  <a:pt x="3948480" y="3582442"/>
                  <a:pt x="3949071" y="3584081"/>
                </a:cubicBezTo>
                <a:cubicBezTo>
                  <a:pt x="3946939" y="3583935"/>
                  <a:pt x="3945910" y="3584929"/>
                  <a:pt x="3943778" y="3584784"/>
                </a:cubicBezTo>
                <a:cubicBezTo>
                  <a:pt x="3945835" y="3582793"/>
                  <a:pt x="3946861" y="3581798"/>
                  <a:pt x="3947523" y="3581709"/>
                </a:cubicBezTo>
                <a:close/>
                <a:moveTo>
                  <a:pt x="1355213" y="3581260"/>
                </a:moveTo>
                <a:cubicBezTo>
                  <a:pt x="1356815" y="3580486"/>
                  <a:pt x="1358738" y="3580622"/>
                  <a:pt x="1361301" y="3582575"/>
                </a:cubicBezTo>
                <a:cubicBezTo>
                  <a:pt x="1359592" y="3584819"/>
                  <a:pt x="1357200" y="3590085"/>
                  <a:pt x="1351049" y="3585398"/>
                </a:cubicBezTo>
                <a:cubicBezTo>
                  <a:pt x="1352330" y="3583716"/>
                  <a:pt x="1353612" y="3582034"/>
                  <a:pt x="1355213" y="3581260"/>
                </a:cubicBezTo>
                <a:close/>
                <a:moveTo>
                  <a:pt x="728296" y="3580827"/>
                </a:moveTo>
                <a:cubicBezTo>
                  <a:pt x="727484" y="3584114"/>
                  <a:pt x="726672" y="3587404"/>
                  <a:pt x="726802" y="3589455"/>
                </a:cubicBezTo>
                <a:lnTo>
                  <a:pt x="728764" y="3589707"/>
                </a:lnTo>
                <a:lnTo>
                  <a:pt x="726836" y="3595852"/>
                </a:lnTo>
                <a:lnTo>
                  <a:pt x="725127" y="3597204"/>
                </a:lnTo>
                <a:cubicBezTo>
                  <a:pt x="721032" y="3602678"/>
                  <a:pt x="720753" y="3610696"/>
                  <a:pt x="718003" y="3615916"/>
                </a:cubicBezTo>
                <a:cubicBezTo>
                  <a:pt x="719930" y="3614459"/>
                  <a:pt x="721531" y="3612895"/>
                  <a:pt x="722888" y="3611214"/>
                </a:cubicBezTo>
                <a:lnTo>
                  <a:pt x="726981" y="3603979"/>
                </a:lnTo>
                <a:lnTo>
                  <a:pt x="726790" y="3605570"/>
                </a:lnTo>
                <a:cubicBezTo>
                  <a:pt x="727203" y="3606620"/>
                  <a:pt x="728230" y="3607857"/>
                  <a:pt x="730158" y="3609328"/>
                </a:cubicBezTo>
                <a:cubicBezTo>
                  <a:pt x="730787" y="3606162"/>
                  <a:pt x="731413" y="3602996"/>
                  <a:pt x="731894" y="3600022"/>
                </a:cubicBezTo>
                <a:lnTo>
                  <a:pt x="727704" y="3602575"/>
                </a:lnTo>
                <a:lnTo>
                  <a:pt x="730028" y="3595041"/>
                </a:lnTo>
                <a:lnTo>
                  <a:pt x="731276" y="3594721"/>
                </a:lnTo>
                <a:cubicBezTo>
                  <a:pt x="734242" y="3592217"/>
                  <a:pt x="733363" y="3586256"/>
                  <a:pt x="733910" y="3582438"/>
                </a:cubicBezTo>
                <a:lnTo>
                  <a:pt x="731373" y="3585589"/>
                </a:lnTo>
                <a:close/>
                <a:moveTo>
                  <a:pt x="761560" y="3577415"/>
                </a:moveTo>
                <a:cubicBezTo>
                  <a:pt x="760217" y="3578607"/>
                  <a:pt x="759487" y="3580709"/>
                  <a:pt x="758633" y="3581830"/>
                </a:cubicBezTo>
                <a:cubicBezTo>
                  <a:pt x="764147" y="3586031"/>
                  <a:pt x="765607" y="3581828"/>
                  <a:pt x="768170" y="3578461"/>
                </a:cubicBezTo>
                <a:cubicBezTo>
                  <a:pt x="764862" y="3575941"/>
                  <a:pt x="762904" y="3576222"/>
                  <a:pt x="761560" y="3577415"/>
                </a:cubicBezTo>
                <a:close/>
                <a:moveTo>
                  <a:pt x="1007170" y="3576741"/>
                </a:moveTo>
                <a:cubicBezTo>
                  <a:pt x="1009142" y="3574703"/>
                  <a:pt x="1011833" y="3573924"/>
                  <a:pt x="1016081" y="3577159"/>
                </a:cubicBezTo>
                <a:cubicBezTo>
                  <a:pt x="1014715" y="3578951"/>
                  <a:pt x="1013464" y="3582245"/>
                  <a:pt x="1011493" y="3584283"/>
                </a:cubicBezTo>
                <a:lnTo>
                  <a:pt x="1009449" y="3585286"/>
                </a:lnTo>
                <a:lnTo>
                  <a:pt x="1010061" y="3586601"/>
                </a:lnTo>
                <a:cubicBezTo>
                  <a:pt x="1008305" y="3588905"/>
                  <a:pt x="1006549" y="3591211"/>
                  <a:pt x="1004792" y="3593517"/>
                </a:cubicBezTo>
                <a:cubicBezTo>
                  <a:pt x="1001687" y="3591151"/>
                  <a:pt x="998582" y="3588786"/>
                  <a:pt x="995477" y="3586421"/>
                </a:cubicBezTo>
                <a:lnTo>
                  <a:pt x="1005653" y="3579097"/>
                </a:lnTo>
                <a:close/>
                <a:moveTo>
                  <a:pt x="1463988" y="3576495"/>
                </a:moveTo>
                <a:cubicBezTo>
                  <a:pt x="1465024" y="3577283"/>
                  <a:pt x="1465878" y="3576162"/>
                  <a:pt x="1466913" y="3576952"/>
                </a:cubicBezTo>
                <a:cubicBezTo>
                  <a:pt x="1468129" y="3579650"/>
                  <a:pt x="1469525" y="3584258"/>
                  <a:pt x="1470740" y="3586955"/>
                </a:cubicBezTo>
                <a:cubicBezTo>
                  <a:pt x="1466781" y="3585712"/>
                  <a:pt x="1463677" y="3583348"/>
                  <a:pt x="1459717" y="3582103"/>
                </a:cubicBezTo>
                <a:cubicBezTo>
                  <a:pt x="1461426" y="3579860"/>
                  <a:pt x="1462280" y="3578738"/>
                  <a:pt x="1463988" y="3576495"/>
                </a:cubicBezTo>
                <a:close/>
                <a:moveTo>
                  <a:pt x="645809" y="3574700"/>
                </a:moveTo>
                <a:cubicBezTo>
                  <a:pt x="647594" y="3573723"/>
                  <a:pt x="649814" y="3573542"/>
                  <a:pt x="652449" y="3575550"/>
                </a:cubicBezTo>
                <a:cubicBezTo>
                  <a:pt x="649743" y="3579101"/>
                  <a:pt x="647917" y="3583321"/>
                  <a:pt x="641768" y="3578637"/>
                </a:cubicBezTo>
                <a:cubicBezTo>
                  <a:pt x="642670" y="3577454"/>
                  <a:pt x="644022" y="3575679"/>
                  <a:pt x="645809" y="3574700"/>
                </a:cubicBezTo>
                <a:close/>
                <a:moveTo>
                  <a:pt x="3311938" y="3574244"/>
                </a:moveTo>
                <a:cubicBezTo>
                  <a:pt x="3313367" y="3574059"/>
                  <a:pt x="3314565" y="3574560"/>
                  <a:pt x="3315611" y="3575395"/>
                </a:cubicBezTo>
                <a:cubicBezTo>
                  <a:pt x="3317707" y="3577067"/>
                  <a:pt x="3319195" y="3580080"/>
                  <a:pt x="3320706" y="3581640"/>
                </a:cubicBezTo>
                <a:cubicBezTo>
                  <a:pt x="3313824" y="3588304"/>
                  <a:pt x="3309911" y="3580328"/>
                  <a:pt x="3306886" y="3577204"/>
                </a:cubicBezTo>
                <a:cubicBezTo>
                  <a:pt x="3308851" y="3575299"/>
                  <a:pt x="3310511" y="3574429"/>
                  <a:pt x="3311938" y="3574244"/>
                </a:cubicBezTo>
                <a:close/>
                <a:moveTo>
                  <a:pt x="3788093" y="3573404"/>
                </a:moveTo>
                <a:cubicBezTo>
                  <a:pt x="3789554" y="3574217"/>
                  <a:pt x="3790792" y="3575960"/>
                  <a:pt x="3792221" y="3577435"/>
                </a:cubicBezTo>
                <a:cubicBezTo>
                  <a:pt x="3787590" y="3581919"/>
                  <a:pt x="3784653" y="3577031"/>
                  <a:pt x="3782635" y="3574948"/>
                </a:cubicBezTo>
                <a:cubicBezTo>
                  <a:pt x="3784950" y="3572707"/>
                  <a:pt x="3786633" y="3572591"/>
                  <a:pt x="3788093" y="3573404"/>
                </a:cubicBezTo>
                <a:close/>
                <a:moveTo>
                  <a:pt x="4045233" y="3572760"/>
                </a:moveTo>
                <a:cubicBezTo>
                  <a:pt x="4047377" y="3574974"/>
                  <a:pt x="4056026" y="3585900"/>
                  <a:pt x="4045763" y="3587260"/>
                </a:cubicBezTo>
                <a:cubicBezTo>
                  <a:pt x="4046606" y="3582153"/>
                  <a:pt x="4045385" y="3576901"/>
                  <a:pt x="4045233" y="3572760"/>
                </a:cubicBezTo>
                <a:close/>
                <a:moveTo>
                  <a:pt x="1463351" y="3570611"/>
                </a:moveTo>
                <a:cubicBezTo>
                  <a:pt x="1464006" y="3570637"/>
                  <a:pt x="1465143" y="3571504"/>
                  <a:pt x="1467421" y="3573239"/>
                </a:cubicBezTo>
                <a:cubicBezTo>
                  <a:pt x="1464232" y="3572702"/>
                  <a:pt x="1464232" y="3572702"/>
                  <a:pt x="1462182" y="3573032"/>
                </a:cubicBezTo>
                <a:cubicBezTo>
                  <a:pt x="1462524" y="3571401"/>
                  <a:pt x="1462697" y="3570585"/>
                  <a:pt x="1463351" y="3570611"/>
                </a:cubicBezTo>
                <a:close/>
                <a:moveTo>
                  <a:pt x="3596558" y="3569734"/>
                </a:moveTo>
                <a:cubicBezTo>
                  <a:pt x="3597953" y="3569723"/>
                  <a:pt x="3599100" y="3570424"/>
                  <a:pt x="3600044" y="3571400"/>
                </a:cubicBezTo>
                <a:cubicBezTo>
                  <a:pt x="3596176" y="3575145"/>
                  <a:pt x="3593319" y="3574130"/>
                  <a:pt x="3591588" y="3572341"/>
                </a:cubicBezTo>
                <a:cubicBezTo>
                  <a:pt x="3593522" y="3570468"/>
                  <a:pt x="3595164" y="3569744"/>
                  <a:pt x="3596558" y="3569734"/>
                </a:cubicBezTo>
                <a:close/>
                <a:moveTo>
                  <a:pt x="3551694" y="3568608"/>
                </a:moveTo>
                <a:cubicBezTo>
                  <a:pt x="3553697" y="3572610"/>
                  <a:pt x="3555698" y="3576614"/>
                  <a:pt x="3558667" y="3579680"/>
                </a:cubicBezTo>
                <a:cubicBezTo>
                  <a:pt x="3552797" y="3579423"/>
                  <a:pt x="3549826" y="3576356"/>
                  <a:pt x="3546858" y="3573290"/>
                </a:cubicBezTo>
                <a:cubicBezTo>
                  <a:pt x="3547825" y="3572353"/>
                  <a:pt x="3549759" y="3570480"/>
                  <a:pt x="3551694" y="3568608"/>
                </a:cubicBezTo>
                <a:close/>
                <a:moveTo>
                  <a:pt x="942000" y="3568309"/>
                </a:moveTo>
                <a:cubicBezTo>
                  <a:pt x="950494" y="3574781"/>
                  <a:pt x="942691" y="3578417"/>
                  <a:pt x="939823" y="3582181"/>
                </a:cubicBezTo>
                <a:lnTo>
                  <a:pt x="938043" y="3579847"/>
                </a:lnTo>
                <a:lnTo>
                  <a:pt x="939946" y="3570548"/>
                </a:lnTo>
                <a:close/>
                <a:moveTo>
                  <a:pt x="1222014" y="3567863"/>
                </a:moveTo>
                <a:cubicBezTo>
                  <a:pt x="1226223" y="3565679"/>
                  <a:pt x="1229716" y="3566107"/>
                  <a:pt x="1233231" y="3567898"/>
                </a:cubicBezTo>
                <a:lnTo>
                  <a:pt x="1233846" y="3568344"/>
                </a:lnTo>
                <a:lnTo>
                  <a:pt x="1231893" y="3573381"/>
                </a:lnTo>
                <a:cubicBezTo>
                  <a:pt x="1234830" y="3574107"/>
                  <a:pt x="1236837" y="3573622"/>
                  <a:pt x="1238173" y="3572405"/>
                </a:cubicBezTo>
                <a:lnTo>
                  <a:pt x="1238382" y="3571630"/>
                </a:lnTo>
                <a:lnTo>
                  <a:pt x="1244577" y="3576119"/>
                </a:lnTo>
                <a:lnTo>
                  <a:pt x="1235109" y="3581920"/>
                </a:lnTo>
                <a:lnTo>
                  <a:pt x="1236722" y="3577372"/>
                </a:lnTo>
                <a:cubicBezTo>
                  <a:pt x="1235583" y="3576505"/>
                  <a:pt x="1233543" y="3576821"/>
                  <a:pt x="1233543" y="3576821"/>
                </a:cubicBezTo>
                <a:cubicBezTo>
                  <a:pt x="1232641" y="3578004"/>
                  <a:pt x="1231515" y="3579484"/>
                  <a:pt x="1231182" y="3581101"/>
                </a:cubicBezTo>
                <a:lnTo>
                  <a:pt x="1232361" y="3583603"/>
                </a:lnTo>
                <a:lnTo>
                  <a:pt x="1228663" y="3585868"/>
                </a:lnTo>
                <a:cubicBezTo>
                  <a:pt x="1232960" y="3589140"/>
                  <a:pt x="1236181" y="3591594"/>
                  <a:pt x="1239403" y="3594048"/>
                </a:cubicBezTo>
                <a:cubicBezTo>
                  <a:pt x="1229236" y="3602938"/>
                  <a:pt x="1221217" y="3613464"/>
                  <a:pt x="1215678" y="3627419"/>
                </a:cubicBezTo>
                <a:cubicBezTo>
                  <a:pt x="1213633" y="3632331"/>
                  <a:pt x="1212171" y="3638149"/>
                  <a:pt x="1209770" y="3643251"/>
                </a:cubicBezTo>
                <a:lnTo>
                  <a:pt x="1206532" y="3646486"/>
                </a:lnTo>
                <a:lnTo>
                  <a:pt x="1218795" y="3568252"/>
                </a:lnTo>
                <a:close/>
                <a:moveTo>
                  <a:pt x="862394" y="3566650"/>
                </a:moveTo>
                <a:lnTo>
                  <a:pt x="862332" y="3566839"/>
                </a:lnTo>
                <a:lnTo>
                  <a:pt x="864351" y="3569448"/>
                </a:lnTo>
                <a:lnTo>
                  <a:pt x="860695" y="3585357"/>
                </a:lnTo>
                <a:lnTo>
                  <a:pt x="858413" y="3582430"/>
                </a:lnTo>
                <a:cubicBezTo>
                  <a:pt x="856701" y="3579160"/>
                  <a:pt x="857493" y="3575912"/>
                  <a:pt x="858936" y="3572914"/>
                </a:cubicBezTo>
                <a:lnTo>
                  <a:pt x="861430" y="3568397"/>
                </a:lnTo>
                <a:lnTo>
                  <a:pt x="861921" y="3568382"/>
                </a:lnTo>
                <a:cubicBezTo>
                  <a:pt x="862271" y="3568372"/>
                  <a:pt x="862183" y="3568374"/>
                  <a:pt x="861856" y="3568384"/>
                </a:cubicBezTo>
                <a:lnTo>
                  <a:pt x="861430" y="3568397"/>
                </a:lnTo>
                <a:close/>
                <a:moveTo>
                  <a:pt x="1025895" y="3566174"/>
                </a:moveTo>
                <a:cubicBezTo>
                  <a:pt x="1029399" y="3572570"/>
                  <a:pt x="1032905" y="3578966"/>
                  <a:pt x="1035349" y="3584555"/>
                </a:cubicBezTo>
                <a:cubicBezTo>
                  <a:pt x="1032492" y="3586105"/>
                  <a:pt x="1012648" y="3596761"/>
                  <a:pt x="1016489" y="3582920"/>
                </a:cubicBezTo>
                <a:cubicBezTo>
                  <a:pt x="1017813" y="3576786"/>
                  <a:pt x="1022465" y="3572876"/>
                  <a:pt x="1025895" y="3566174"/>
                </a:cubicBezTo>
                <a:close/>
                <a:moveTo>
                  <a:pt x="3530103" y="3565306"/>
                </a:moveTo>
                <a:cubicBezTo>
                  <a:pt x="3533128" y="3568430"/>
                  <a:pt x="3536911" y="3570483"/>
                  <a:pt x="3531355" y="3575863"/>
                </a:cubicBezTo>
                <a:cubicBezTo>
                  <a:pt x="3529337" y="3573780"/>
                  <a:pt x="3525473" y="3569791"/>
                  <a:pt x="3530103" y="3565306"/>
                </a:cubicBezTo>
                <a:close/>
                <a:moveTo>
                  <a:pt x="3806680" y="3565205"/>
                </a:moveTo>
                <a:cubicBezTo>
                  <a:pt x="3807865" y="3565012"/>
                  <a:pt x="3808789" y="3565550"/>
                  <a:pt x="3809746" y="3566536"/>
                </a:cubicBezTo>
                <a:cubicBezTo>
                  <a:pt x="3805914" y="3570247"/>
                  <a:pt x="3803004" y="3569241"/>
                  <a:pt x="3802050" y="3568256"/>
                </a:cubicBezTo>
                <a:cubicBezTo>
                  <a:pt x="3804047" y="3566319"/>
                  <a:pt x="3805494" y="3565396"/>
                  <a:pt x="3806680" y="3565205"/>
                </a:cubicBezTo>
                <a:close/>
                <a:moveTo>
                  <a:pt x="1004280" y="3564627"/>
                </a:moveTo>
                <a:cubicBezTo>
                  <a:pt x="1005889" y="3563637"/>
                  <a:pt x="1008107" y="3563555"/>
                  <a:pt x="1011402" y="3566065"/>
                </a:cubicBezTo>
                <a:cubicBezTo>
                  <a:pt x="1008839" y="3569429"/>
                  <a:pt x="1007405" y="3573653"/>
                  <a:pt x="1000816" y="3568636"/>
                </a:cubicBezTo>
                <a:cubicBezTo>
                  <a:pt x="1001672" y="3567514"/>
                  <a:pt x="1002670" y="3565617"/>
                  <a:pt x="1004280" y="3564627"/>
                </a:cubicBezTo>
                <a:close/>
                <a:moveTo>
                  <a:pt x="1198773" y="3563098"/>
                </a:moveTo>
                <a:lnTo>
                  <a:pt x="1210583" y="3568675"/>
                </a:lnTo>
                <a:lnTo>
                  <a:pt x="1210268" y="3569997"/>
                </a:lnTo>
                <a:cubicBezTo>
                  <a:pt x="1208331" y="3575838"/>
                  <a:pt x="1206169" y="3581466"/>
                  <a:pt x="1204551" y="3586935"/>
                </a:cubicBezTo>
                <a:cubicBezTo>
                  <a:pt x="1201289" y="3600142"/>
                  <a:pt x="1196950" y="3612530"/>
                  <a:pt x="1192611" y="3624918"/>
                </a:cubicBezTo>
                <a:cubicBezTo>
                  <a:pt x="1190915" y="3630492"/>
                  <a:pt x="1190570" y="3636522"/>
                  <a:pt x="1190225" y="3642552"/>
                </a:cubicBezTo>
                <a:lnTo>
                  <a:pt x="1189784" y="3645811"/>
                </a:lnTo>
                <a:lnTo>
                  <a:pt x="1188263" y="3644194"/>
                </a:lnTo>
                <a:cubicBezTo>
                  <a:pt x="1186715" y="3640935"/>
                  <a:pt x="1186663" y="3637661"/>
                  <a:pt x="1187279" y="3633510"/>
                </a:cubicBezTo>
                <a:cubicBezTo>
                  <a:pt x="1191369" y="3623687"/>
                  <a:pt x="1194382" y="3613046"/>
                  <a:pt x="1196687" y="3603711"/>
                </a:cubicBezTo>
                <a:cubicBezTo>
                  <a:pt x="1199557" y="3595115"/>
                  <a:pt x="1205794" y="3586929"/>
                  <a:pt x="1204876" y="3575138"/>
                </a:cubicBezTo>
                <a:cubicBezTo>
                  <a:pt x="1204144" y="3567189"/>
                  <a:pt x="1196125" y="3577714"/>
                  <a:pt x="1195234" y="3578884"/>
                </a:cubicBezTo>
                <a:cubicBezTo>
                  <a:pt x="1190596" y="3582745"/>
                  <a:pt x="1186665" y="3583448"/>
                  <a:pt x="1185934" y="3575498"/>
                </a:cubicBezTo>
                <a:cubicBezTo>
                  <a:pt x="1186197" y="3572925"/>
                  <a:pt x="1187082" y="3568978"/>
                  <a:pt x="1189064" y="3566098"/>
                </a:cubicBezTo>
                <a:cubicBezTo>
                  <a:pt x="1191045" y="3563217"/>
                  <a:pt x="1194124" y="3561405"/>
                  <a:pt x="1198773" y="3563098"/>
                </a:cubicBezTo>
                <a:close/>
                <a:moveTo>
                  <a:pt x="734678" y="3562608"/>
                </a:moveTo>
                <a:lnTo>
                  <a:pt x="733451" y="3564220"/>
                </a:lnTo>
                <a:lnTo>
                  <a:pt x="733415" y="3564204"/>
                </a:lnTo>
                <a:cubicBezTo>
                  <a:pt x="732062" y="3564035"/>
                  <a:pt x="730902" y="3564446"/>
                  <a:pt x="730071" y="3565538"/>
                </a:cubicBezTo>
                <a:lnTo>
                  <a:pt x="731816" y="3566366"/>
                </a:lnTo>
                <a:lnTo>
                  <a:pt x="726489" y="3573359"/>
                </a:lnTo>
                <a:cubicBezTo>
                  <a:pt x="730748" y="3576603"/>
                  <a:pt x="738648" y="3575069"/>
                  <a:pt x="740467" y="3572682"/>
                </a:cubicBezTo>
                <a:cubicBezTo>
                  <a:pt x="740845" y="3571081"/>
                  <a:pt x="739702" y="3569267"/>
                  <a:pt x="738314" y="3567501"/>
                </a:cubicBezTo>
                <a:lnTo>
                  <a:pt x="737559" y="3566486"/>
                </a:lnTo>
                <a:lnTo>
                  <a:pt x="737921" y="3566341"/>
                </a:lnTo>
                <a:lnTo>
                  <a:pt x="737196" y="3565998"/>
                </a:lnTo>
                <a:close/>
                <a:moveTo>
                  <a:pt x="3609483" y="3562575"/>
                </a:moveTo>
                <a:cubicBezTo>
                  <a:pt x="3609583" y="3564531"/>
                  <a:pt x="3610705" y="3567542"/>
                  <a:pt x="3611828" y="3570555"/>
                </a:cubicBezTo>
                <a:cubicBezTo>
                  <a:pt x="3607001" y="3571129"/>
                  <a:pt x="3603928" y="3567955"/>
                  <a:pt x="3609483" y="3562575"/>
                </a:cubicBezTo>
                <a:close/>
                <a:moveTo>
                  <a:pt x="3764310" y="3562437"/>
                </a:moveTo>
                <a:cubicBezTo>
                  <a:pt x="3767781" y="3561038"/>
                  <a:pt x="3770000" y="3561835"/>
                  <a:pt x="3770728" y="3563584"/>
                </a:cubicBezTo>
                <a:cubicBezTo>
                  <a:pt x="3771456" y="3565332"/>
                  <a:pt x="3770691" y="3568033"/>
                  <a:pt x="3768201" y="3570443"/>
                </a:cubicBezTo>
                <a:cubicBezTo>
                  <a:pt x="3766240" y="3568418"/>
                  <a:pt x="3765276" y="3565427"/>
                  <a:pt x="3764310" y="3562437"/>
                </a:cubicBezTo>
                <a:close/>
                <a:moveTo>
                  <a:pt x="3988096" y="3559432"/>
                </a:moveTo>
                <a:cubicBezTo>
                  <a:pt x="3991126" y="3557579"/>
                  <a:pt x="3993225" y="3558252"/>
                  <a:pt x="3993943" y="3559991"/>
                </a:cubicBezTo>
                <a:cubicBezTo>
                  <a:pt x="3994661" y="3561727"/>
                  <a:pt x="3993999" y="3564532"/>
                  <a:pt x="3991509" y="3566943"/>
                </a:cubicBezTo>
                <a:cubicBezTo>
                  <a:pt x="3989346" y="3564710"/>
                  <a:pt x="3989261" y="3562631"/>
                  <a:pt x="3988096" y="3559432"/>
                </a:cubicBezTo>
                <a:close/>
                <a:moveTo>
                  <a:pt x="769281" y="3558815"/>
                </a:moveTo>
                <a:cubicBezTo>
                  <a:pt x="767573" y="3561057"/>
                  <a:pt x="763131" y="3564762"/>
                  <a:pt x="769283" y="3569449"/>
                </a:cubicBezTo>
                <a:cubicBezTo>
                  <a:pt x="771847" y="3566086"/>
                  <a:pt x="774409" y="3562720"/>
                  <a:pt x="769281" y="3558815"/>
                </a:cubicBezTo>
                <a:close/>
                <a:moveTo>
                  <a:pt x="3743833" y="3558057"/>
                </a:moveTo>
                <a:cubicBezTo>
                  <a:pt x="3745567" y="3557807"/>
                  <a:pt x="3746801" y="3558061"/>
                  <a:pt x="3747724" y="3558633"/>
                </a:cubicBezTo>
                <a:cubicBezTo>
                  <a:pt x="3750497" y="3560346"/>
                  <a:pt x="3750470" y="3564911"/>
                  <a:pt x="3752737" y="3567253"/>
                </a:cubicBezTo>
                <a:cubicBezTo>
                  <a:pt x="3751718" y="3568240"/>
                  <a:pt x="3749860" y="3568024"/>
                  <a:pt x="3748840" y="3569011"/>
                </a:cubicBezTo>
                <a:cubicBezTo>
                  <a:pt x="3746835" y="3564901"/>
                  <a:pt x="3745669" y="3561994"/>
                  <a:pt x="3743833" y="3558057"/>
                </a:cubicBezTo>
                <a:close/>
                <a:moveTo>
                  <a:pt x="4040672" y="3558017"/>
                </a:moveTo>
                <a:cubicBezTo>
                  <a:pt x="4043695" y="3556154"/>
                  <a:pt x="4045993" y="3557033"/>
                  <a:pt x="4046913" y="3558980"/>
                </a:cubicBezTo>
                <a:cubicBezTo>
                  <a:pt x="4047832" y="3560928"/>
                  <a:pt x="4047375" y="3563943"/>
                  <a:pt x="4044885" y="3566355"/>
                </a:cubicBezTo>
                <a:cubicBezTo>
                  <a:pt x="4042936" y="3564341"/>
                  <a:pt x="4041804" y="3561178"/>
                  <a:pt x="4040672" y="3558017"/>
                </a:cubicBezTo>
                <a:close/>
                <a:moveTo>
                  <a:pt x="3594411" y="3556644"/>
                </a:moveTo>
                <a:cubicBezTo>
                  <a:pt x="3596013" y="3557300"/>
                  <a:pt x="3597235" y="3559060"/>
                  <a:pt x="3598707" y="3560582"/>
                </a:cubicBezTo>
                <a:cubicBezTo>
                  <a:pt x="3592729" y="3566368"/>
                  <a:pt x="3589802" y="3561351"/>
                  <a:pt x="3587841" y="3559327"/>
                </a:cubicBezTo>
                <a:cubicBezTo>
                  <a:pt x="3590829" y="3556433"/>
                  <a:pt x="3592810" y="3555986"/>
                  <a:pt x="3594411" y="3556644"/>
                </a:cubicBezTo>
                <a:close/>
                <a:moveTo>
                  <a:pt x="3766352" y="3554406"/>
                </a:moveTo>
                <a:cubicBezTo>
                  <a:pt x="3767858" y="3553905"/>
                  <a:pt x="3768592" y="3554150"/>
                  <a:pt x="3768941" y="3554767"/>
                </a:cubicBezTo>
                <a:cubicBezTo>
                  <a:pt x="3769289" y="3555385"/>
                  <a:pt x="3769253" y="3556376"/>
                  <a:pt x="3769219" y="3557367"/>
                </a:cubicBezTo>
                <a:cubicBezTo>
                  <a:pt x="3768189" y="3558362"/>
                  <a:pt x="3767235" y="3557376"/>
                  <a:pt x="3765252" y="3557384"/>
                </a:cubicBezTo>
                <a:cubicBezTo>
                  <a:pt x="3766280" y="3556390"/>
                  <a:pt x="3766280" y="3556390"/>
                  <a:pt x="3766352" y="3554406"/>
                </a:cubicBezTo>
                <a:close/>
                <a:moveTo>
                  <a:pt x="3799815" y="3552265"/>
                </a:moveTo>
                <a:cubicBezTo>
                  <a:pt x="3802648" y="3551484"/>
                  <a:pt x="3804813" y="3552332"/>
                  <a:pt x="3805693" y="3553933"/>
                </a:cubicBezTo>
                <a:cubicBezTo>
                  <a:pt x="3806571" y="3555536"/>
                  <a:pt x="3806162" y="3557893"/>
                  <a:pt x="3803847" y="3560136"/>
                </a:cubicBezTo>
                <a:cubicBezTo>
                  <a:pt x="3802810" y="3557212"/>
                  <a:pt x="3801776" y="3554290"/>
                  <a:pt x="3799815" y="3552265"/>
                </a:cubicBezTo>
                <a:close/>
                <a:moveTo>
                  <a:pt x="3991237" y="3552154"/>
                </a:moveTo>
                <a:cubicBezTo>
                  <a:pt x="3991751" y="3552209"/>
                  <a:pt x="3992105" y="3552972"/>
                  <a:pt x="3992815" y="3554498"/>
                </a:cubicBezTo>
                <a:cubicBezTo>
                  <a:pt x="3990758" y="3554277"/>
                  <a:pt x="3990758" y="3554277"/>
                  <a:pt x="3988700" y="3554058"/>
                </a:cubicBezTo>
                <a:cubicBezTo>
                  <a:pt x="3990049" y="3552752"/>
                  <a:pt x="3990724" y="3552099"/>
                  <a:pt x="3991237" y="3552154"/>
                </a:cubicBezTo>
                <a:close/>
                <a:moveTo>
                  <a:pt x="3570257" y="3550634"/>
                </a:moveTo>
                <a:cubicBezTo>
                  <a:pt x="3574645" y="3563026"/>
                  <a:pt x="3579036" y="3575416"/>
                  <a:pt x="3583416" y="3587469"/>
                </a:cubicBezTo>
                <a:cubicBezTo>
                  <a:pt x="3576545" y="3588229"/>
                  <a:pt x="3574350" y="3582035"/>
                  <a:pt x="3572212" y="3577861"/>
                </a:cubicBezTo>
                <a:cubicBezTo>
                  <a:pt x="3568815" y="3570753"/>
                  <a:pt x="3564657" y="3566458"/>
                  <a:pt x="3560603" y="3559980"/>
                </a:cubicBezTo>
                <a:cubicBezTo>
                  <a:pt x="3563385" y="3557288"/>
                  <a:pt x="3567312" y="3553485"/>
                  <a:pt x="3570257" y="3550634"/>
                </a:cubicBezTo>
                <a:close/>
                <a:moveTo>
                  <a:pt x="3289482" y="3549207"/>
                </a:moveTo>
                <a:cubicBezTo>
                  <a:pt x="3291531" y="3551322"/>
                  <a:pt x="3293580" y="3553438"/>
                  <a:pt x="3288742" y="3558121"/>
                </a:cubicBezTo>
                <a:cubicBezTo>
                  <a:pt x="3289654" y="3555190"/>
                  <a:pt x="3287606" y="3553075"/>
                  <a:pt x="3286524" y="3550023"/>
                </a:cubicBezTo>
                <a:cubicBezTo>
                  <a:pt x="3287492" y="3549085"/>
                  <a:pt x="3289482" y="3549207"/>
                  <a:pt x="3289482" y="3549207"/>
                </a:cubicBezTo>
                <a:close/>
                <a:moveTo>
                  <a:pt x="3542328" y="3548933"/>
                </a:moveTo>
                <a:cubicBezTo>
                  <a:pt x="3546280" y="3553014"/>
                  <a:pt x="3550403" y="3557274"/>
                  <a:pt x="3553496" y="3560468"/>
                </a:cubicBezTo>
                <a:cubicBezTo>
                  <a:pt x="3549515" y="3562259"/>
                  <a:pt x="3544552" y="3565002"/>
                  <a:pt x="3540573" y="3566793"/>
                </a:cubicBezTo>
                <a:cubicBezTo>
                  <a:pt x="3540599" y="3560919"/>
                  <a:pt x="3542297" y="3554806"/>
                  <a:pt x="3542328" y="3548933"/>
                </a:cubicBezTo>
                <a:close/>
                <a:moveTo>
                  <a:pt x="868514" y="3548897"/>
                </a:moveTo>
                <a:lnTo>
                  <a:pt x="868747" y="3549033"/>
                </a:lnTo>
                <a:lnTo>
                  <a:pt x="868509" y="3550166"/>
                </a:lnTo>
                <a:close/>
                <a:moveTo>
                  <a:pt x="3156258" y="3548757"/>
                </a:moveTo>
                <a:cubicBezTo>
                  <a:pt x="3152260" y="3552628"/>
                  <a:pt x="3146429" y="3558274"/>
                  <a:pt x="3143564" y="3555314"/>
                </a:cubicBezTo>
                <a:cubicBezTo>
                  <a:pt x="3147394" y="3551602"/>
                  <a:pt x="3153392" y="3545797"/>
                  <a:pt x="3156258" y="3548757"/>
                </a:cubicBezTo>
                <a:close/>
                <a:moveTo>
                  <a:pt x="3745211" y="3548749"/>
                </a:moveTo>
                <a:cubicBezTo>
                  <a:pt x="3746437" y="3549772"/>
                  <a:pt x="3747422" y="3551759"/>
                  <a:pt x="3747914" y="3552265"/>
                </a:cubicBezTo>
                <a:cubicBezTo>
                  <a:pt x="3744998" y="3553126"/>
                  <a:pt x="3743050" y="3553050"/>
                  <a:pt x="3741089" y="3551023"/>
                </a:cubicBezTo>
                <a:cubicBezTo>
                  <a:pt x="3742527" y="3547670"/>
                  <a:pt x="3743988" y="3547726"/>
                  <a:pt x="3745211" y="3548749"/>
                </a:cubicBezTo>
                <a:close/>
                <a:moveTo>
                  <a:pt x="1042653" y="3547562"/>
                </a:moveTo>
                <a:cubicBezTo>
                  <a:pt x="1044182" y="3547620"/>
                  <a:pt x="1045148" y="3548142"/>
                  <a:pt x="1045005" y="3549431"/>
                </a:cubicBezTo>
                <a:lnTo>
                  <a:pt x="1041270" y="3555713"/>
                </a:lnTo>
                <a:lnTo>
                  <a:pt x="1040377" y="3553235"/>
                </a:lnTo>
                <a:cubicBezTo>
                  <a:pt x="1039498" y="3554389"/>
                  <a:pt x="1039117" y="3555463"/>
                  <a:pt x="1039484" y="3556655"/>
                </a:cubicBezTo>
                <a:lnTo>
                  <a:pt x="1040214" y="3557487"/>
                </a:lnTo>
                <a:lnTo>
                  <a:pt x="1039032" y="3559476"/>
                </a:lnTo>
                <a:cubicBezTo>
                  <a:pt x="1035847" y="3557050"/>
                  <a:pt x="1031601" y="3553816"/>
                  <a:pt x="1028412" y="3551387"/>
                </a:cubicBezTo>
                <a:cubicBezTo>
                  <a:pt x="1028412" y="3551387"/>
                  <a:pt x="1038066" y="3547388"/>
                  <a:pt x="1042653" y="3547562"/>
                </a:cubicBezTo>
                <a:close/>
                <a:moveTo>
                  <a:pt x="3740189" y="3547236"/>
                </a:moveTo>
                <a:lnTo>
                  <a:pt x="3738370" y="3548218"/>
                </a:lnTo>
                <a:cubicBezTo>
                  <a:pt x="3738370" y="3548218"/>
                  <a:pt x="3738983" y="3547888"/>
                  <a:pt x="3739746" y="3547475"/>
                </a:cubicBezTo>
                <a:close/>
                <a:moveTo>
                  <a:pt x="4039357" y="3546518"/>
                </a:moveTo>
                <a:cubicBezTo>
                  <a:pt x="4041420" y="3546592"/>
                  <a:pt x="4042713" y="3547413"/>
                  <a:pt x="4043619" y="3548606"/>
                </a:cubicBezTo>
                <a:cubicBezTo>
                  <a:pt x="4044524" y="3549798"/>
                  <a:pt x="4045048" y="3551366"/>
                  <a:pt x="4045566" y="3552933"/>
                </a:cubicBezTo>
                <a:cubicBezTo>
                  <a:pt x="4044538" y="3553928"/>
                  <a:pt x="4042477" y="3553855"/>
                  <a:pt x="4042477" y="3553855"/>
                </a:cubicBezTo>
                <a:cubicBezTo>
                  <a:pt x="4040406" y="3551717"/>
                  <a:pt x="4040399" y="3549652"/>
                  <a:pt x="4039357" y="3546518"/>
                </a:cubicBezTo>
                <a:close/>
                <a:moveTo>
                  <a:pt x="3741651" y="3546445"/>
                </a:moveTo>
                <a:lnTo>
                  <a:pt x="3740189" y="3547236"/>
                </a:lnTo>
                <a:lnTo>
                  <a:pt x="3741180" y="3546699"/>
                </a:lnTo>
                <a:close/>
                <a:moveTo>
                  <a:pt x="3742499" y="3545988"/>
                </a:moveTo>
                <a:lnTo>
                  <a:pt x="3741651" y="3546445"/>
                </a:lnTo>
                <a:lnTo>
                  <a:pt x="3742041" y="3546235"/>
                </a:lnTo>
                <a:cubicBezTo>
                  <a:pt x="3742652" y="3545905"/>
                  <a:pt x="3742958" y="3545741"/>
                  <a:pt x="3742499" y="3545988"/>
                </a:cubicBezTo>
                <a:close/>
                <a:moveTo>
                  <a:pt x="773618" y="3545720"/>
                </a:moveTo>
                <a:cubicBezTo>
                  <a:pt x="768923" y="3545689"/>
                  <a:pt x="765504" y="3550175"/>
                  <a:pt x="771653" y="3554859"/>
                </a:cubicBezTo>
                <a:cubicBezTo>
                  <a:pt x="772308" y="3551813"/>
                  <a:pt x="772962" y="3548767"/>
                  <a:pt x="773618" y="3545720"/>
                </a:cubicBezTo>
                <a:close/>
                <a:moveTo>
                  <a:pt x="656182" y="3545499"/>
                </a:moveTo>
                <a:cubicBezTo>
                  <a:pt x="652852" y="3554244"/>
                  <a:pt x="650576" y="3563789"/>
                  <a:pt x="647246" y="3572536"/>
                </a:cubicBezTo>
                <a:cubicBezTo>
                  <a:pt x="646192" y="3571733"/>
                  <a:pt x="645137" y="3570931"/>
                  <a:pt x="643029" y="3569324"/>
                </a:cubicBezTo>
                <a:cubicBezTo>
                  <a:pt x="644847" y="3563657"/>
                  <a:pt x="644143" y="3552899"/>
                  <a:pt x="649072" y="3548016"/>
                </a:cubicBezTo>
                <a:cubicBezTo>
                  <a:pt x="650716" y="3546389"/>
                  <a:pt x="652985" y="3545414"/>
                  <a:pt x="656182" y="3545499"/>
                </a:cubicBezTo>
                <a:close/>
                <a:moveTo>
                  <a:pt x="464490" y="3545164"/>
                </a:moveTo>
                <a:lnTo>
                  <a:pt x="464445" y="3545167"/>
                </a:lnTo>
                <a:cubicBezTo>
                  <a:pt x="463729" y="3545239"/>
                  <a:pt x="463158" y="3545295"/>
                  <a:pt x="463158" y="3545295"/>
                </a:cubicBezTo>
                <a:close/>
                <a:moveTo>
                  <a:pt x="3352880" y="3544774"/>
                </a:moveTo>
                <a:cubicBezTo>
                  <a:pt x="3355311" y="3544381"/>
                  <a:pt x="3357507" y="3545198"/>
                  <a:pt x="3358492" y="3546698"/>
                </a:cubicBezTo>
                <a:cubicBezTo>
                  <a:pt x="3359476" y="3548199"/>
                  <a:pt x="3359248" y="3550382"/>
                  <a:pt x="3356830" y="3552724"/>
                </a:cubicBezTo>
                <a:cubicBezTo>
                  <a:pt x="3355835" y="3549762"/>
                  <a:pt x="3354841" y="3546799"/>
                  <a:pt x="3352880" y="3544774"/>
                </a:cubicBezTo>
                <a:close/>
                <a:moveTo>
                  <a:pt x="1237363" y="3543387"/>
                </a:moveTo>
                <a:cubicBezTo>
                  <a:pt x="1239227" y="3541452"/>
                  <a:pt x="1241823" y="3540746"/>
                  <a:pt x="1246044" y="3543963"/>
                </a:cubicBezTo>
                <a:cubicBezTo>
                  <a:pt x="1243458" y="3547358"/>
                  <a:pt x="1241519" y="3556612"/>
                  <a:pt x="1233075" y="3550180"/>
                </a:cubicBezTo>
                <a:cubicBezTo>
                  <a:pt x="1234368" y="3548482"/>
                  <a:pt x="1235500" y="3545320"/>
                  <a:pt x="1237363" y="3543387"/>
                </a:cubicBezTo>
                <a:close/>
                <a:moveTo>
                  <a:pt x="740111" y="3542802"/>
                </a:moveTo>
                <a:cubicBezTo>
                  <a:pt x="738120" y="3544809"/>
                  <a:pt x="736838" y="3548077"/>
                  <a:pt x="735447" y="3549903"/>
                </a:cubicBezTo>
                <a:cubicBezTo>
                  <a:pt x="739760" y="3553186"/>
                  <a:pt x="742458" y="3552439"/>
                  <a:pt x="744427" y="3550414"/>
                </a:cubicBezTo>
                <a:cubicBezTo>
                  <a:pt x="746394" y="3548389"/>
                  <a:pt x="747634" y="3545086"/>
                  <a:pt x="749022" y="3543263"/>
                </a:cubicBezTo>
                <a:cubicBezTo>
                  <a:pt x="744801" y="3540047"/>
                  <a:pt x="742103" y="3540794"/>
                  <a:pt x="740111" y="3542802"/>
                </a:cubicBezTo>
                <a:close/>
                <a:moveTo>
                  <a:pt x="1368841" y="3542362"/>
                </a:moveTo>
                <a:cubicBezTo>
                  <a:pt x="1372844" y="3543548"/>
                  <a:pt x="1375948" y="3545912"/>
                  <a:pt x="1379052" y="3548277"/>
                </a:cubicBezTo>
                <a:cubicBezTo>
                  <a:pt x="1376359" y="3551814"/>
                  <a:pt x="1372766" y="3556530"/>
                  <a:pt x="1369323" y="3561049"/>
                </a:cubicBezTo>
                <a:cubicBezTo>
                  <a:pt x="1362080" y="3555531"/>
                  <a:pt x="1368353" y="3549443"/>
                  <a:pt x="1370013" y="3545117"/>
                </a:cubicBezTo>
                <a:cubicBezTo>
                  <a:pt x="1368978" y="3544328"/>
                  <a:pt x="1369875" y="3543151"/>
                  <a:pt x="1368841" y="3542362"/>
                </a:cubicBezTo>
                <a:close/>
                <a:moveTo>
                  <a:pt x="1222945" y="3541771"/>
                </a:moveTo>
                <a:lnTo>
                  <a:pt x="1223333" y="3542769"/>
                </a:lnTo>
                <a:lnTo>
                  <a:pt x="1222870" y="3542252"/>
                </a:lnTo>
                <a:close/>
                <a:moveTo>
                  <a:pt x="1058434" y="3541655"/>
                </a:moveTo>
                <a:cubicBezTo>
                  <a:pt x="1066465" y="3551546"/>
                  <a:pt x="1073033" y="3556550"/>
                  <a:pt x="1066663" y="3564911"/>
                </a:cubicBezTo>
                <a:cubicBezTo>
                  <a:pt x="1060821" y="3556687"/>
                  <a:pt x="1056983" y="3548099"/>
                  <a:pt x="1058434" y="3541655"/>
                </a:cubicBezTo>
                <a:close/>
                <a:moveTo>
                  <a:pt x="1364680" y="3541264"/>
                </a:moveTo>
                <a:cubicBezTo>
                  <a:pt x="1369992" y="3541375"/>
                  <a:pt x="1369234" y="3544732"/>
                  <a:pt x="1366198" y="3546355"/>
                </a:cubicBezTo>
                <a:cubicBezTo>
                  <a:pt x="1366009" y="3544243"/>
                  <a:pt x="1364870" y="3543377"/>
                  <a:pt x="1364680" y="3541264"/>
                </a:cubicBezTo>
                <a:close/>
                <a:moveTo>
                  <a:pt x="3761777" y="3540684"/>
                </a:moveTo>
                <a:cubicBezTo>
                  <a:pt x="3765197" y="3540230"/>
                  <a:pt x="3766914" y="3541507"/>
                  <a:pt x="3768033" y="3543409"/>
                </a:cubicBezTo>
                <a:cubicBezTo>
                  <a:pt x="3769150" y="3545311"/>
                  <a:pt x="3769667" y="3547837"/>
                  <a:pt x="3770680" y="3549880"/>
                </a:cubicBezTo>
                <a:cubicBezTo>
                  <a:pt x="3769684" y="3550842"/>
                  <a:pt x="3767681" y="3550768"/>
                  <a:pt x="3766684" y="3551733"/>
                </a:cubicBezTo>
                <a:cubicBezTo>
                  <a:pt x="3764656" y="3547645"/>
                  <a:pt x="3763635" y="3544598"/>
                  <a:pt x="3761777" y="3540684"/>
                </a:cubicBezTo>
                <a:close/>
                <a:moveTo>
                  <a:pt x="3801755" y="3538283"/>
                </a:moveTo>
                <a:cubicBezTo>
                  <a:pt x="3802749" y="3541246"/>
                  <a:pt x="3803741" y="3544208"/>
                  <a:pt x="3804739" y="3547171"/>
                </a:cubicBezTo>
                <a:cubicBezTo>
                  <a:pt x="3802789" y="3547095"/>
                  <a:pt x="3801823" y="3548031"/>
                  <a:pt x="3800841" y="3547019"/>
                </a:cubicBezTo>
                <a:cubicBezTo>
                  <a:pt x="3798880" y="3544991"/>
                  <a:pt x="3796918" y="3542967"/>
                  <a:pt x="3801755" y="3538283"/>
                </a:cubicBezTo>
                <a:close/>
                <a:moveTo>
                  <a:pt x="3287408" y="3537063"/>
                </a:moveTo>
                <a:cubicBezTo>
                  <a:pt x="3289254" y="3538971"/>
                  <a:pt x="3290513" y="3542123"/>
                  <a:pt x="3291434" y="3544929"/>
                </a:cubicBezTo>
                <a:cubicBezTo>
                  <a:pt x="3285883" y="3546607"/>
                  <a:pt x="3282776" y="3541546"/>
                  <a:pt x="3287408" y="3537063"/>
                </a:cubicBezTo>
                <a:close/>
                <a:moveTo>
                  <a:pt x="4040915" y="3537029"/>
                </a:moveTo>
                <a:cubicBezTo>
                  <a:pt x="4042857" y="3537447"/>
                  <a:pt x="4043410" y="3541511"/>
                  <a:pt x="4044558" y="3542697"/>
                </a:cubicBezTo>
                <a:cubicBezTo>
                  <a:pt x="4038453" y="3544011"/>
                  <a:pt x="4041708" y="3536261"/>
                  <a:pt x="4040915" y="3537029"/>
                </a:cubicBezTo>
                <a:close/>
                <a:moveTo>
                  <a:pt x="4037220" y="3535800"/>
                </a:moveTo>
                <a:lnTo>
                  <a:pt x="4035560" y="3536667"/>
                </a:lnTo>
                <a:lnTo>
                  <a:pt x="4036524" y="3536163"/>
                </a:lnTo>
                <a:close/>
                <a:moveTo>
                  <a:pt x="4037857" y="3535465"/>
                </a:moveTo>
                <a:lnTo>
                  <a:pt x="4037220" y="3535800"/>
                </a:lnTo>
                <a:lnTo>
                  <a:pt x="4037393" y="3535709"/>
                </a:lnTo>
                <a:cubicBezTo>
                  <a:pt x="4038012" y="3535386"/>
                  <a:pt x="4038322" y="3535224"/>
                  <a:pt x="4037857" y="3535465"/>
                </a:cubicBezTo>
                <a:close/>
                <a:moveTo>
                  <a:pt x="425235" y="3535117"/>
                </a:moveTo>
                <a:cubicBezTo>
                  <a:pt x="432855" y="3540922"/>
                  <a:pt x="425117" y="3546563"/>
                  <a:pt x="422491" y="3550010"/>
                </a:cubicBezTo>
                <a:cubicBezTo>
                  <a:pt x="418137" y="3546694"/>
                  <a:pt x="418128" y="3543882"/>
                  <a:pt x="419554" y="3541445"/>
                </a:cubicBezTo>
                <a:cubicBezTo>
                  <a:pt x="420982" y="3539006"/>
                  <a:pt x="423844" y="3536942"/>
                  <a:pt x="425235" y="3535117"/>
                </a:cubicBezTo>
                <a:close/>
                <a:moveTo>
                  <a:pt x="1041332" y="3533830"/>
                </a:moveTo>
                <a:cubicBezTo>
                  <a:pt x="1044012" y="3533727"/>
                  <a:pt x="1046949" y="3534391"/>
                  <a:pt x="1048975" y="3535935"/>
                </a:cubicBezTo>
                <a:lnTo>
                  <a:pt x="1045096" y="3541028"/>
                </a:lnTo>
                <a:lnTo>
                  <a:pt x="1042148" y="3540650"/>
                </a:lnTo>
                <a:lnTo>
                  <a:pt x="1039471" y="3543843"/>
                </a:lnTo>
                <a:lnTo>
                  <a:pt x="1035455" y="3540231"/>
                </a:lnTo>
                <a:cubicBezTo>
                  <a:pt x="1034517" y="3538661"/>
                  <a:pt x="1034553" y="3537351"/>
                  <a:pt x="1035224" y="3536333"/>
                </a:cubicBezTo>
                <a:cubicBezTo>
                  <a:pt x="1036228" y="3534805"/>
                  <a:pt x="1038651" y="3533934"/>
                  <a:pt x="1041332" y="3533830"/>
                </a:cubicBezTo>
                <a:close/>
                <a:moveTo>
                  <a:pt x="653326" y="3533760"/>
                </a:moveTo>
                <a:cubicBezTo>
                  <a:pt x="658453" y="3537665"/>
                  <a:pt x="656867" y="3541876"/>
                  <a:pt x="651945" y="3541954"/>
                </a:cubicBezTo>
                <a:cubicBezTo>
                  <a:pt x="651688" y="3540163"/>
                  <a:pt x="652678" y="3537092"/>
                  <a:pt x="653326" y="3533760"/>
                </a:cubicBezTo>
                <a:close/>
                <a:moveTo>
                  <a:pt x="3642778" y="3531377"/>
                </a:moveTo>
                <a:cubicBezTo>
                  <a:pt x="3642793" y="3533360"/>
                  <a:pt x="3642822" y="3537323"/>
                  <a:pt x="3642668" y="3539134"/>
                </a:cubicBezTo>
                <a:cubicBezTo>
                  <a:pt x="3640855" y="3539227"/>
                  <a:pt x="3635910" y="3540023"/>
                  <a:pt x="3632947" y="3540897"/>
                </a:cubicBezTo>
                <a:cubicBezTo>
                  <a:pt x="3636880" y="3537089"/>
                  <a:pt x="3639830" y="3534234"/>
                  <a:pt x="3642778" y="3531377"/>
                </a:cubicBezTo>
                <a:close/>
                <a:moveTo>
                  <a:pt x="955690" y="3531156"/>
                </a:moveTo>
                <a:cubicBezTo>
                  <a:pt x="960785" y="3535036"/>
                  <a:pt x="956299" y="3539102"/>
                  <a:pt x="954497" y="3541469"/>
                </a:cubicBezTo>
                <a:cubicBezTo>
                  <a:pt x="949227" y="3537455"/>
                  <a:pt x="953888" y="3533522"/>
                  <a:pt x="955690" y="3531156"/>
                </a:cubicBezTo>
                <a:close/>
                <a:moveTo>
                  <a:pt x="1129441" y="3530282"/>
                </a:moveTo>
                <a:cubicBezTo>
                  <a:pt x="1127318" y="3541815"/>
                  <a:pt x="1131180" y="3566991"/>
                  <a:pt x="1111019" y="3561025"/>
                </a:cubicBezTo>
                <a:cubicBezTo>
                  <a:pt x="1117210" y="3550712"/>
                  <a:pt x="1123249" y="3540596"/>
                  <a:pt x="1129441" y="3530282"/>
                </a:cubicBezTo>
                <a:close/>
                <a:moveTo>
                  <a:pt x="3782493" y="3529580"/>
                </a:moveTo>
                <a:cubicBezTo>
                  <a:pt x="3784312" y="3530270"/>
                  <a:pt x="3785783" y="3531790"/>
                  <a:pt x="3786764" y="3532802"/>
                </a:cubicBezTo>
                <a:cubicBezTo>
                  <a:pt x="3781214" y="3538180"/>
                  <a:pt x="3779065" y="3534372"/>
                  <a:pt x="3776122" y="3531335"/>
                </a:cubicBezTo>
                <a:cubicBezTo>
                  <a:pt x="3778501" y="3529030"/>
                  <a:pt x="3780671" y="3528891"/>
                  <a:pt x="3782493" y="3529580"/>
                </a:cubicBezTo>
                <a:close/>
                <a:moveTo>
                  <a:pt x="4065014" y="3528061"/>
                </a:moveTo>
                <a:cubicBezTo>
                  <a:pt x="4068206" y="3526568"/>
                  <a:pt x="4070601" y="3526886"/>
                  <a:pt x="4072436" y="3528304"/>
                </a:cubicBezTo>
                <a:cubicBezTo>
                  <a:pt x="4077942" y="3532552"/>
                  <a:pt x="4078400" y="3546677"/>
                  <a:pt x="4080155" y="3551362"/>
                </a:cubicBezTo>
                <a:cubicBezTo>
                  <a:pt x="4075688" y="3542916"/>
                  <a:pt x="4070439" y="3535580"/>
                  <a:pt x="4065014" y="3528061"/>
                </a:cubicBezTo>
                <a:close/>
                <a:moveTo>
                  <a:pt x="677623" y="3526961"/>
                </a:moveTo>
                <a:cubicBezTo>
                  <a:pt x="676845" y="3530109"/>
                  <a:pt x="676067" y="3533257"/>
                  <a:pt x="674263" y="3535624"/>
                </a:cubicBezTo>
                <a:cubicBezTo>
                  <a:pt x="671700" y="3533671"/>
                  <a:pt x="671289" y="3531020"/>
                  <a:pt x="672144" y="3529100"/>
                </a:cubicBezTo>
                <a:cubicBezTo>
                  <a:pt x="672998" y="3527179"/>
                  <a:pt x="675121" y="3525990"/>
                  <a:pt x="677623" y="3526961"/>
                </a:cubicBezTo>
                <a:close/>
                <a:moveTo>
                  <a:pt x="1230519" y="3526670"/>
                </a:moveTo>
                <a:cubicBezTo>
                  <a:pt x="1229882" y="3529729"/>
                  <a:pt x="1229243" y="3532789"/>
                  <a:pt x="1228605" y="3535847"/>
                </a:cubicBezTo>
                <a:cubicBezTo>
                  <a:pt x="1224322" y="3532585"/>
                  <a:pt x="1224960" y="3529525"/>
                  <a:pt x="1226668" y="3527282"/>
                </a:cubicBezTo>
                <a:cubicBezTo>
                  <a:pt x="1227524" y="3526160"/>
                  <a:pt x="1228594" y="3526977"/>
                  <a:pt x="1230519" y="3526670"/>
                </a:cubicBezTo>
                <a:close/>
                <a:moveTo>
                  <a:pt x="3298741" y="3521969"/>
                </a:moveTo>
                <a:cubicBezTo>
                  <a:pt x="3300161" y="3521793"/>
                  <a:pt x="3301356" y="3522296"/>
                  <a:pt x="3302401" y="3523133"/>
                </a:cubicBezTo>
                <a:cubicBezTo>
                  <a:pt x="3304493" y="3524805"/>
                  <a:pt x="3305990" y="3527812"/>
                  <a:pt x="3307500" y="3529373"/>
                </a:cubicBezTo>
                <a:cubicBezTo>
                  <a:pt x="3299876" y="3536757"/>
                  <a:pt x="3296754" y="3528013"/>
                  <a:pt x="3293729" y="3524890"/>
                </a:cubicBezTo>
                <a:cubicBezTo>
                  <a:pt x="3295677" y="3523005"/>
                  <a:pt x="3297323" y="3522147"/>
                  <a:pt x="3298741" y="3521969"/>
                </a:cubicBezTo>
                <a:close/>
                <a:moveTo>
                  <a:pt x="1414337" y="3520357"/>
                </a:moveTo>
                <a:cubicBezTo>
                  <a:pt x="1417275" y="3520821"/>
                  <a:pt x="1420022" y="3521141"/>
                  <a:pt x="1423825" y="3522267"/>
                </a:cubicBezTo>
                <a:cubicBezTo>
                  <a:pt x="1422118" y="3524510"/>
                  <a:pt x="1420408" y="3526754"/>
                  <a:pt x="1418700" y="3528998"/>
                </a:cubicBezTo>
                <a:cubicBezTo>
                  <a:pt x="1416605" y="3525628"/>
                  <a:pt x="1415565" y="3523064"/>
                  <a:pt x="1414337" y="3520357"/>
                </a:cubicBezTo>
                <a:close/>
                <a:moveTo>
                  <a:pt x="916175" y="3516771"/>
                </a:moveTo>
                <a:lnTo>
                  <a:pt x="918187" y="3516916"/>
                </a:lnTo>
                <a:lnTo>
                  <a:pt x="915152" y="3521674"/>
                </a:lnTo>
                <a:close/>
                <a:moveTo>
                  <a:pt x="4235027" y="3514210"/>
                </a:moveTo>
                <a:cubicBezTo>
                  <a:pt x="4236770" y="3514852"/>
                  <a:pt x="4238322" y="3516455"/>
                  <a:pt x="4239875" y="3518059"/>
                </a:cubicBezTo>
                <a:cubicBezTo>
                  <a:pt x="4234318" y="3523439"/>
                  <a:pt x="4231104" y="3518267"/>
                  <a:pt x="4229034" y="3516130"/>
                </a:cubicBezTo>
                <a:cubicBezTo>
                  <a:pt x="4231349" y="3513889"/>
                  <a:pt x="4233283" y="3513569"/>
                  <a:pt x="4235027" y="3514210"/>
                </a:cubicBezTo>
                <a:close/>
                <a:moveTo>
                  <a:pt x="3632819" y="3512155"/>
                </a:moveTo>
                <a:cubicBezTo>
                  <a:pt x="3634610" y="3513009"/>
                  <a:pt x="3635914" y="3514854"/>
                  <a:pt x="3636948" y="3515922"/>
                </a:cubicBezTo>
                <a:cubicBezTo>
                  <a:pt x="3630973" y="3521709"/>
                  <a:pt x="3628863" y="3517538"/>
                  <a:pt x="3625757" y="3514332"/>
                </a:cubicBezTo>
                <a:cubicBezTo>
                  <a:pt x="3628746" y="3511437"/>
                  <a:pt x="3631027" y="3511301"/>
                  <a:pt x="3632819" y="3512155"/>
                </a:cubicBezTo>
                <a:close/>
                <a:moveTo>
                  <a:pt x="796963" y="3512006"/>
                </a:moveTo>
                <a:cubicBezTo>
                  <a:pt x="796231" y="3515189"/>
                  <a:pt x="795500" y="3518372"/>
                  <a:pt x="793695" y="3520739"/>
                </a:cubicBezTo>
                <a:cubicBezTo>
                  <a:pt x="796203" y="3520779"/>
                  <a:pt x="798360" y="3519615"/>
                  <a:pt x="799218" y="3517932"/>
                </a:cubicBezTo>
                <a:cubicBezTo>
                  <a:pt x="800078" y="3516248"/>
                  <a:pt x="799640" y="3514045"/>
                  <a:pt x="796963" y="3512006"/>
                </a:cubicBezTo>
                <a:close/>
                <a:moveTo>
                  <a:pt x="3982573" y="3511966"/>
                </a:moveTo>
                <a:cubicBezTo>
                  <a:pt x="3984364" y="3512820"/>
                  <a:pt x="3985667" y="3514665"/>
                  <a:pt x="3986703" y="3515733"/>
                </a:cubicBezTo>
                <a:cubicBezTo>
                  <a:pt x="3980726" y="3521521"/>
                  <a:pt x="3977581" y="3516281"/>
                  <a:pt x="3975511" y="3514143"/>
                </a:cubicBezTo>
                <a:cubicBezTo>
                  <a:pt x="3978500" y="3511248"/>
                  <a:pt x="3980780" y="3511112"/>
                  <a:pt x="3982573" y="3511966"/>
                </a:cubicBezTo>
                <a:close/>
                <a:moveTo>
                  <a:pt x="1026773" y="3511768"/>
                </a:moveTo>
                <a:cubicBezTo>
                  <a:pt x="1032934" y="3516461"/>
                  <a:pt x="1031167" y="3521041"/>
                  <a:pt x="1030489" y="3526453"/>
                </a:cubicBezTo>
                <a:cubicBezTo>
                  <a:pt x="1028998" y="3535195"/>
                  <a:pt x="1027507" y="3543935"/>
                  <a:pt x="1026017" y="3552676"/>
                </a:cubicBezTo>
                <a:lnTo>
                  <a:pt x="1022388" y="3549049"/>
                </a:lnTo>
                <a:lnTo>
                  <a:pt x="1015832" y="3552550"/>
                </a:lnTo>
                <a:cubicBezTo>
                  <a:pt x="1012817" y="3553546"/>
                  <a:pt x="1009619" y="3553463"/>
                  <a:pt x="1006017" y="3550719"/>
                </a:cubicBezTo>
                <a:cubicBezTo>
                  <a:pt x="1007378" y="3548933"/>
                  <a:pt x="1008063" y="3545574"/>
                  <a:pt x="1010358" y="3543178"/>
                </a:cubicBezTo>
                <a:cubicBezTo>
                  <a:pt x="1011123" y="3542378"/>
                  <a:pt x="1012066" y="3541685"/>
                  <a:pt x="1013274" y="3541195"/>
                </a:cubicBezTo>
                <a:lnTo>
                  <a:pt x="1017314" y="3542667"/>
                </a:lnTo>
                <a:lnTo>
                  <a:pt x="1015517" y="3534802"/>
                </a:lnTo>
                <a:cubicBezTo>
                  <a:pt x="1015290" y="3527221"/>
                  <a:pt x="1013538" y="3517366"/>
                  <a:pt x="1018823" y="3513430"/>
                </a:cubicBezTo>
                <a:cubicBezTo>
                  <a:pt x="1020586" y="3512117"/>
                  <a:pt x="1023130" y="3511463"/>
                  <a:pt x="1026773" y="3511768"/>
                </a:cubicBezTo>
                <a:close/>
                <a:moveTo>
                  <a:pt x="843206" y="3511125"/>
                </a:moveTo>
                <a:cubicBezTo>
                  <a:pt x="841517" y="3512830"/>
                  <a:pt x="840551" y="3515775"/>
                  <a:pt x="839221" y="3517522"/>
                </a:cubicBezTo>
                <a:cubicBezTo>
                  <a:pt x="843443" y="3520738"/>
                  <a:pt x="845855" y="3520274"/>
                  <a:pt x="847543" y="3518569"/>
                </a:cubicBezTo>
                <a:cubicBezTo>
                  <a:pt x="849230" y="3516865"/>
                  <a:pt x="850197" y="3513921"/>
                  <a:pt x="851528" y="3512173"/>
                </a:cubicBezTo>
                <a:cubicBezTo>
                  <a:pt x="847306" y="3508957"/>
                  <a:pt x="844895" y="3509420"/>
                  <a:pt x="843206" y="3511125"/>
                </a:cubicBezTo>
                <a:close/>
                <a:moveTo>
                  <a:pt x="678699" y="3510477"/>
                </a:moveTo>
                <a:cubicBezTo>
                  <a:pt x="686421" y="3516359"/>
                  <a:pt x="678948" y="3523880"/>
                  <a:pt x="672716" y="3522907"/>
                </a:cubicBezTo>
                <a:cubicBezTo>
                  <a:pt x="675446" y="3519323"/>
                  <a:pt x="677073" y="3514901"/>
                  <a:pt x="678699" y="3510477"/>
                </a:cubicBezTo>
                <a:close/>
                <a:moveTo>
                  <a:pt x="3923282" y="3508751"/>
                </a:moveTo>
                <a:cubicBezTo>
                  <a:pt x="3924511" y="3508569"/>
                  <a:pt x="3925510" y="3509115"/>
                  <a:pt x="3926518" y="3510157"/>
                </a:cubicBezTo>
                <a:cubicBezTo>
                  <a:pt x="3922649" y="3513902"/>
                  <a:pt x="3920674" y="3513798"/>
                  <a:pt x="3918657" y="3511715"/>
                </a:cubicBezTo>
                <a:cubicBezTo>
                  <a:pt x="3920593" y="3509843"/>
                  <a:pt x="3922054" y="3508932"/>
                  <a:pt x="3923282" y="3508751"/>
                </a:cubicBezTo>
                <a:close/>
                <a:moveTo>
                  <a:pt x="3906136" y="3508567"/>
                </a:moveTo>
                <a:cubicBezTo>
                  <a:pt x="3907764" y="3509319"/>
                  <a:pt x="3909085" y="3511147"/>
                  <a:pt x="3910638" y="3512751"/>
                </a:cubicBezTo>
                <a:cubicBezTo>
                  <a:pt x="3906007" y="3517235"/>
                  <a:pt x="3901867" y="3512960"/>
                  <a:pt x="3899795" y="3510821"/>
                </a:cubicBezTo>
                <a:cubicBezTo>
                  <a:pt x="3902573" y="3508130"/>
                  <a:pt x="3904509" y="3507811"/>
                  <a:pt x="3906136" y="3508567"/>
                </a:cubicBezTo>
                <a:close/>
                <a:moveTo>
                  <a:pt x="696836" y="3507989"/>
                </a:moveTo>
                <a:cubicBezTo>
                  <a:pt x="701762" y="3508082"/>
                  <a:pt x="706672" y="3507831"/>
                  <a:pt x="710797" y="3508975"/>
                </a:cubicBezTo>
                <a:cubicBezTo>
                  <a:pt x="709398" y="3511904"/>
                  <a:pt x="707536" y="3514895"/>
                  <a:pt x="705808" y="3517985"/>
                </a:cubicBezTo>
                <a:lnTo>
                  <a:pt x="701924" y="3526876"/>
                </a:lnTo>
                <a:lnTo>
                  <a:pt x="702742" y="3527731"/>
                </a:lnTo>
                <a:lnTo>
                  <a:pt x="697680" y="3527508"/>
                </a:lnTo>
                <a:lnTo>
                  <a:pt x="700413" y="3546959"/>
                </a:lnTo>
                <a:cubicBezTo>
                  <a:pt x="700618" y="3554254"/>
                  <a:pt x="700047" y="3561204"/>
                  <a:pt x="698898" y="3567222"/>
                </a:cubicBezTo>
                <a:cubicBezTo>
                  <a:pt x="691091" y="3566197"/>
                  <a:pt x="685905" y="3569058"/>
                  <a:pt x="682096" y="3573213"/>
                </a:cubicBezTo>
                <a:lnTo>
                  <a:pt x="678482" y="3579029"/>
                </a:lnTo>
                <a:lnTo>
                  <a:pt x="680501" y="3568928"/>
                </a:lnTo>
                <a:lnTo>
                  <a:pt x="674370" y="3578448"/>
                </a:lnTo>
                <a:lnTo>
                  <a:pt x="676193" y="3559559"/>
                </a:lnTo>
                <a:cubicBezTo>
                  <a:pt x="676986" y="3550169"/>
                  <a:pt x="678493" y="3541162"/>
                  <a:pt x="683126" y="3534446"/>
                </a:cubicBezTo>
                <a:cubicBezTo>
                  <a:pt x="684670" y="3532206"/>
                  <a:pt x="686562" y="3530223"/>
                  <a:pt x="688892" y="3528562"/>
                </a:cubicBezTo>
                <a:lnTo>
                  <a:pt x="697220" y="3524656"/>
                </a:lnTo>
                <a:lnTo>
                  <a:pt x="697394" y="3523655"/>
                </a:lnTo>
                <a:lnTo>
                  <a:pt x="700108" y="3525090"/>
                </a:lnTo>
                <a:lnTo>
                  <a:pt x="699409" y="3523925"/>
                </a:lnTo>
                <a:cubicBezTo>
                  <a:pt x="703258" y="3518872"/>
                  <a:pt x="700966" y="3513134"/>
                  <a:pt x="696836" y="3507989"/>
                </a:cubicBezTo>
                <a:close/>
                <a:moveTo>
                  <a:pt x="3452087" y="3507627"/>
                </a:moveTo>
                <a:cubicBezTo>
                  <a:pt x="3450102" y="3508007"/>
                  <a:pt x="3448875" y="3509047"/>
                  <a:pt x="3448166" y="3510439"/>
                </a:cubicBezTo>
                <a:lnTo>
                  <a:pt x="3447926" y="3511913"/>
                </a:lnTo>
                <a:lnTo>
                  <a:pt x="3450254" y="3510010"/>
                </a:lnTo>
                <a:cubicBezTo>
                  <a:pt x="3451119" y="3509693"/>
                  <a:pt x="3451638" y="3510229"/>
                  <a:pt x="3451631" y="3512318"/>
                </a:cubicBezTo>
                <a:cubicBezTo>
                  <a:pt x="3450755" y="3512220"/>
                  <a:pt x="3450319" y="3512172"/>
                  <a:pt x="3449716" y="3512234"/>
                </a:cubicBezTo>
                <a:lnTo>
                  <a:pt x="3447809" y="3512621"/>
                </a:lnTo>
                <a:lnTo>
                  <a:pt x="3447361" y="3515378"/>
                </a:lnTo>
                <a:cubicBezTo>
                  <a:pt x="3447547" y="3518972"/>
                  <a:pt x="3448861" y="3522759"/>
                  <a:pt x="3449403" y="3524292"/>
                </a:cubicBezTo>
                <a:cubicBezTo>
                  <a:pt x="3452662" y="3533487"/>
                  <a:pt x="3453008" y="3545503"/>
                  <a:pt x="3463120" y="3550118"/>
                </a:cubicBezTo>
                <a:cubicBezTo>
                  <a:pt x="3460891" y="3541984"/>
                  <a:pt x="3458662" y="3533853"/>
                  <a:pt x="3455404" y="3524657"/>
                </a:cubicBezTo>
                <a:cubicBezTo>
                  <a:pt x="3454260" y="3519588"/>
                  <a:pt x="3451117" y="3514400"/>
                  <a:pt x="3452087" y="3507627"/>
                </a:cubicBezTo>
                <a:close/>
                <a:moveTo>
                  <a:pt x="4111151" y="3507207"/>
                </a:moveTo>
                <a:cubicBezTo>
                  <a:pt x="4112793" y="3508206"/>
                  <a:pt x="4114114" y="3510033"/>
                  <a:pt x="4115149" y="3511103"/>
                </a:cubicBezTo>
                <a:cubicBezTo>
                  <a:pt x="4110518" y="3515586"/>
                  <a:pt x="4107304" y="3510414"/>
                  <a:pt x="4105234" y="3508278"/>
                </a:cubicBezTo>
                <a:cubicBezTo>
                  <a:pt x="4107550" y="3506035"/>
                  <a:pt x="4109510" y="3506207"/>
                  <a:pt x="4111151" y="3507207"/>
                </a:cubicBezTo>
                <a:close/>
                <a:moveTo>
                  <a:pt x="3773245" y="3506212"/>
                </a:moveTo>
                <a:cubicBezTo>
                  <a:pt x="3774793" y="3506173"/>
                  <a:pt x="3775963" y="3507072"/>
                  <a:pt x="3776919" y="3508431"/>
                </a:cubicBezTo>
                <a:cubicBezTo>
                  <a:pt x="3778835" y="3511151"/>
                  <a:pt x="3779897" y="3515710"/>
                  <a:pt x="3781434" y="3518287"/>
                </a:cubicBezTo>
                <a:cubicBezTo>
                  <a:pt x="3777667" y="3517363"/>
                  <a:pt x="3770533" y="3517411"/>
                  <a:pt x="3768001" y="3514147"/>
                </a:cubicBezTo>
                <a:lnTo>
                  <a:pt x="3767854" y="3513205"/>
                </a:lnTo>
                <a:lnTo>
                  <a:pt x="3764980" y="3513217"/>
                </a:lnTo>
                <a:cubicBezTo>
                  <a:pt x="3764502" y="3512724"/>
                  <a:pt x="3764539" y="3511732"/>
                  <a:pt x="3765088" y="3510244"/>
                </a:cubicBezTo>
                <a:cubicBezTo>
                  <a:pt x="3765841" y="3509993"/>
                  <a:pt x="3766401" y="3509928"/>
                  <a:pt x="3766817" y="3510004"/>
                </a:cubicBezTo>
                <a:lnTo>
                  <a:pt x="3767424" y="3510427"/>
                </a:lnTo>
                <a:lnTo>
                  <a:pt x="3767298" y="3509621"/>
                </a:lnTo>
                <a:cubicBezTo>
                  <a:pt x="3769769" y="3507228"/>
                  <a:pt x="3771696" y="3506251"/>
                  <a:pt x="3773245" y="3506212"/>
                </a:cubicBezTo>
                <a:close/>
                <a:moveTo>
                  <a:pt x="918256" y="3501186"/>
                </a:moveTo>
                <a:lnTo>
                  <a:pt x="920578" y="3502342"/>
                </a:lnTo>
                <a:lnTo>
                  <a:pt x="918026" y="3503766"/>
                </a:lnTo>
                <a:close/>
                <a:moveTo>
                  <a:pt x="3290461" y="3500740"/>
                </a:moveTo>
                <a:cubicBezTo>
                  <a:pt x="3293140" y="3500621"/>
                  <a:pt x="3295586" y="3501223"/>
                  <a:pt x="3296576" y="3502246"/>
                </a:cubicBezTo>
                <a:cubicBezTo>
                  <a:pt x="3297594" y="3505222"/>
                  <a:pt x="3292785" y="3509877"/>
                  <a:pt x="3291853" y="3512762"/>
                </a:cubicBezTo>
                <a:cubicBezTo>
                  <a:pt x="3288884" y="3509695"/>
                  <a:pt x="3285914" y="3506629"/>
                  <a:pt x="3282944" y="3503562"/>
                </a:cubicBezTo>
                <a:cubicBezTo>
                  <a:pt x="3284867" y="3501699"/>
                  <a:pt x="3287780" y="3500859"/>
                  <a:pt x="3290461" y="3500740"/>
                </a:cubicBezTo>
                <a:close/>
                <a:moveTo>
                  <a:pt x="1081825" y="3499470"/>
                </a:moveTo>
                <a:lnTo>
                  <a:pt x="1082418" y="3499622"/>
                </a:lnTo>
                <a:lnTo>
                  <a:pt x="1082654" y="3499546"/>
                </a:lnTo>
                <a:lnTo>
                  <a:pt x="1082760" y="3499710"/>
                </a:lnTo>
                <a:lnTo>
                  <a:pt x="1085784" y="3500488"/>
                </a:lnTo>
                <a:lnTo>
                  <a:pt x="1084423" y="3502273"/>
                </a:lnTo>
                <a:lnTo>
                  <a:pt x="1084988" y="3503146"/>
                </a:lnTo>
                <a:cubicBezTo>
                  <a:pt x="1083039" y="3503483"/>
                  <a:pt x="1081968" y="3502667"/>
                  <a:pt x="1080019" y="3503004"/>
                </a:cubicBezTo>
                <a:cubicBezTo>
                  <a:pt x="1079923" y="3502020"/>
                  <a:pt x="1079827" y="3501035"/>
                  <a:pt x="1080131" y="3500357"/>
                </a:cubicBezTo>
                <a:lnTo>
                  <a:pt x="1081991" y="3499759"/>
                </a:lnTo>
                <a:close/>
                <a:moveTo>
                  <a:pt x="3620052" y="3498970"/>
                </a:moveTo>
                <a:cubicBezTo>
                  <a:pt x="3621845" y="3499824"/>
                  <a:pt x="3623147" y="3501668"/>
                  <a:pt x="3624184" y="3502738"/>
                </a:cubicBezTo>
                <a:cubicBezTo>
                  <a:pt x="3618205" y="3508525"/>
                  <a:pt x="3616096" y="3504354"/>
                  <a:pt x="3612991" y="3501147"/>
                </a:cubicBezTo>
                <a:cubicBezTo>
                  <a:pt x="3615980" y="3498253"/>
                  <a:pt x="3618260" y="3498116"/>
                  <a:pt x="3620052" y="3498970"/>
                </a:cubicBezTo>
                <a:close/>
                <a:moveTo>
                  <a:pt x="905234" y="3498879"/>
                </a:moveTo>
                <a:lnTo>
                  <a:pt x="899907" y="3525493"/>
                </a:lnTo>
                <a:lnTo>
                  <a:pt x="897157" y="3527362"/>
                </a:lnTo>
                <a:lnTo>
                  <a:pt x="895478" y="3532922"/>
                </a:lnTo>
                <a:lnTo>
                  <a:pt x="895833" y="3532319"/>
                </a:lnTo>
                <a:lnTo>
                  <a:pt x="898628" y="3531676"/>
                </a:lnTo>
                <a:lnTo>
                  <a:pt x="898032" y="3534547"/>
                </a:lnTo>
                <a:lnTo>
                  <a:pt x="898026" y="3537551"/>
                </a:lnTo>
                <a:lnTo>
                  <a:pt x="895718" y="3542816"/>
                </a:lnTo>
                <a:lnTo>
                  <a:pt x="893760" y="3541759"/>
                </a:lnTo>
                <a:lnTo>
                  <a:pt x="893378" y="3540283"/>
                </a:lnTo>
                <a:lnTo>
                  <a:pt x="895926" y="3541887"/>
                </a:lnTo>
                <a:cubicBezTo>
                  <a:pt x="896835" y="3542083"/>
                  <a:pt x="897312" y="3541456"/>
                  <a:pt x="897108" y="3539317"/>
                </a:cubicBezTo>
                <a:cubicBezTo>
                  <a:pt x="896227" y="3539548"/>
                  <a:pt x="895786" y="3539663"/>
                  <a:pt x="895169" y="3539686"/>
                </a:cubicBezTo>
                <a:lnTo>
                  <a:pt x="893195" y="3539574"/>
                </a:lnTo>
                <a:lnTo>
                  <a:pt x="892481" y="3536816"/>
                </a:lnTo>
                <a:cubicBezTo>
                  <a:pt x="892331" y="3533107"/>
                  <a:pt x="893311" y="3529031"/>
                  <a:pt x="893719" y="3527380"/>
                </a:cubicBezTo>
                <a:cubicBezTo>
                  <a:pt x="896167" y="3517475"/>
                  <a:pt x="895388" y="3505111"/>
                  <a:pt x="905234" y="3498879"/>
                </a:cubicBezTo>
                <a:close/>
                <a:moveTo>
                  <a:pt x="776699" y="3498691"/>
                </a:moveTo>
                <a:lnTo>
                  <a:pt x="772661" y="3508801"/>
                </a:lnTo>
                <a:lnTo>
                  <a:pt x="771750" y="3509845"/>
                </a:lnTo>
                <a:lnTo>
                  <a:pt x="772194" y="3509970"/>
                </a:lnTo>
                <a:lnTo>
                  <a:pt x="763581" y="3531527"/>
                </a:lnTo>
                <a:cubicBezTo>
                  <a:pt x="760059" y="3540614"/>
                  <a:pt x="754385" y="3548062"/>
                  <a:pt x="758130" y="3558762"/>
                </a:cubicBezTo>
                <a:cubicBezTo>
                  <a:pt x="762386" y="3553176"/>
                  <a:pt x="765598" y="3547286"/>
                  <a:pt x="768274" y="3540986"/>
                </a:cubicBezTo>
                <a:lnTo>
                  <a:pt x="768697" y="3539747"/>
                </a:lnTo>
                <a:lnTo>
                  <a:pt x="767250" y="3537145"/>
                </a:lnTo>
                <a:cubicBezTo>
                  <a:pt x="767250" y="3535669"/>
                  <a:pt x="767914" y="3534208"/>
                  <a:pt x="768863" y="3532964"/>
                </a:cubicBezTo>
                <a:lnTo>
                  <a:pt x="770196" y="3535361"/>
                </a:lnTo>
                <a:lnTo>
                  <a:pt x="775188" y="3520753"/>
                </a:lnTo>
                <a:cubicBezTo>
                  <a:pt x="778026" y="3517027"/>
                  <a:pt x="779917" y="3514546"/>
                  <a:pt x="782754" y="3510822"/>
                </a:cubicBezTo>
                <a:cubicBezTo>
                  <a:pt x="783542" y="3509787"/>
                  <a:pt x="785434" y="3507303"/>
                  <a:pt x="786379" y="3506063"/>
                </a:cubicBezTo>
                <a:cubicBezTo>
                  <a:pt x="783152" y="3503606"/>
                  <a:pt x="779925" y="3501148"/>
                  <a:pt x="776699" y="3498691"/>
                </a:cubicBezTo>
                <a:close/>
                <a:moveTo>
                  <a:pt x="1427704" y="3498471"/>
                </a:moveTo>
                <a:cubicBezTo>
                  <a:pt x="1429028" y="3498400"/>
                  <a:pt x="1430782" y="3498874"/>
                  <a:pt x="1432924" y="3500505"/>
                </a:cubicBezTo>
                <a:cubicBezTo>
                  <a:pt x="1431260" y="3502690"/>
                  <a:pt x="1429358" y="3502967"/>
                  <a:pt x="1425074" y="3499703"/>
                </a:cubicBezTo>
                <a:cubicBezTo>
                  <a:pt x="1425490" y="3499157"/>
                  <a:pt x="1426381" y="3498542"/>
                  <a:pt x="1427704" y="3498471"/>
                </a:cubicBezTo>
                <a:close/>
                <a:moveTo>
                  <a:pt x="1029693" y="3497598"/>
                </a:moveTo>
                <a:cubicBezTo>
                  <a:pt x="1031472" y="3496784"/>
                  <a:pt x="1033679" y="3496957"/>
                  <a:pt x="1036536" y="3499134"/>
                </a:cubicBezTo>
                <a:cubicBezTo>
                  <a:pt x="1033950" y="3502529"/>
                  <a:pt x="1032043" y="3511807"/>
                  <a:pt x="1023334" y="3505174"/>
                </a:cubicBezTo>
                <a:cubicBezTo>
                  <a:pt x="1023981" y="3504325"/>
                  <a:pt x="1024652" y="3503160"/>
                  <a:pt x="1025416" y="3501981"/>
                </a:cubicBezTo>
                <a:cubicBezTo>
                  <a:pt x="1026562" y="3500212"/>
                  <a:pt x="1027913" y="3498412"/>
                  <a:pt x="1029693" y="3497598"/>
                </a:cubicBezTo>
                <a:close/>
                <a:moveTo>
                  <a:pt x="844823" y="3496764"/>
                </a:moveTo>
                <a:cubicBezTo>
                  <a:pt x="842700" y="3495794"/>
                  <a:pt x="840782" y="3495628"/>
                  <a:pt x="839535" y="3497266"/>
                </a:cubicBezTo>
                <a:cubicBezTo>
                  <a:pt x="843675" y="3500421"/>
                  <a:pt x="848848" y="3504360"/>
                  <a:pt x="851345" y="3501084"/>
                </a:cubicBezTo>
                <a:cubicBezTo>
                  <a:pt x="849276" y="3499508"/>
                  <a:pt x="846947" y="3497734"/>
                  <a:pt x="844823" y="3496764"/>
                </a:cubicBezTo>
                <a:close/>
                <a:moveTo>
                  <a:pt x="1381064" y="3495158"/>
                </a:moveTo>
                <a:cubicBezTo>
                  <a:pt x="1386413" y="3499232"/>
                  <a:pt x="1382899" y="3503843"/>
                  <a:pt x="1377970" y="3503427"/>
                </a:cubicBezTo>
                <a:cubicBezTo>
                  <a:pt x="1378657" y="3500612"/>
                  <a:pt x="1379307" y="3497463"/>
                  <a:pt x="1381064" y="3495158"/>
                </a:cubicBezTo>
                <a:close/>
                <a:moveTo>
                  <a:pt x="3790795" y="3491881"/>
                </a:moveTo>
                <a:cubicBezTo>
                  <a:pt x="3792496" y="3493137"/>
                  <a:pt x="3793843" y="3495525"/>
                  <a:pt x="3795425" y="3497160"/>
                </a:cubicBezTo>
                <a:cubicBezTo>
                  <a:pt x="3790447" y="3501981"/>
                  <a:pt x="3787222" y="3496661"/>
                  <a:pt x="3784057" y="3493391"/>
                </a:cubicBezTo>
                <a:cubicBezTo>
                  <a:pt x="3787045" y="3490498"/>
                  <a:pt x="3789096" y="3490624"/>
                  <a:pt x="3790795" y="3491881"/>
                </a:cubicBezTo>
                <a:close/>
                <a:moveTo>
                  <a:pt x="3468314" y="3491355"/>
                </a:moveTo>
                <a:lnTo>
                  <a:pt x="3467999" y="3492342"/>
                </a:lnTo>
                <a:cubicBezTo>
                  <a:pt x="3467842" y="3492834"/>
                  <a:pt x="3467946" y="3492506"/>
                  <a:pt x="3468156" y="3491850"/>
                </a:cubicBezTo>
                <a:close/>
                <a:moveTo>
                  <a:pt x="688411" y="3490481"/>
                </a:moveTo>
                <a:cubicBezTo>
                  <a:pt x="686707" y="3495008"/>
                  <a:pt x="685156" y="3499330"/>
                  <a:pt x="684232" y="3502834"/>
                </a:cubicBezTo>
                <a:cubicBezTo>
                  <a:pt x="682025" y="3501154"/>
                  <a:pt x="680922" y="3500313"/>
                  <a:pt x="678717" y="3498634"/>
                </a:cubicBezTo>
                <a:cubicBezTo>
                  <a:pt x="679731" y="3497302"/>
                  <a:pt x="680583" y="3495038"/>
                  <a:pt x="681968" y="3493220"/>
                </a:cubicBezTo>
                <a:cubicBezTo>
                  <a:pt x="683353" y="3491402"/>
                  <a:pt x="685271" y="3490030"/>
                  <a:pt x="688411" y="3490481"/>
                </a:cubicBezTo>
                <a:close/>
                <a:moveTo>
                  <a:pt x="3576103" y="3488074"/>
                </a:moveTo>
                <a:cubicBezTo>
                  <a:pt x="3578017" y="3486796"/>
                  <a:pt x="3580029" y="3486572"/>
                  <a:pt x="3582328" y="3488945"/>
                </a:cubicBezTo>
                <a:cubicBezTo>
                  <a:pt x="3579471" y="3491710"/>
                  <a:pt x="3573920" y="3497087"/>
                  <a:pt x="3570472" y="3493527"/>
                </a:cubicBezTo>
                <a:cubicBezTo>
                  <a:pt x="3572376" y="3491683"/>
                  <a:pt x="3574190" y="3489352"/>
                  <a:pt x="3576103" y="3488074"/>
                </a:cubicBezTo>
                <a:close/>
                <a:moveTo>
                  <a:pt x="3919345" y="3487933"/>
                </a:moveTo>
                <a:cubicBezTo>
                  <a:pt x="3919706" y="3487857"/>
                  <a:pt x="3920035" y="3488646"/>
                  <a:pt x="3920687" y="3490224"/>
                </a:cubicBezTo>
                <a:cubicBezTo>
                  <a:pt x="3918680" y="3489956"/>
                  <a:pt x="3918680" y="3489956"/>
                  <a:pt x="3917779" y="3490830"/>
                </a:cubicBezTo>
                <a:cubicBezTo>
                  <a:pt x="3918579" y="3488949"/>
                  <a:pt x="3918981" y="3488008"/>
                  <a:pt x="3919345" y="3487933"/>
                </a:cubicBezTo>
                <a:close/>
                <a:moveTo>
                  <a:pt x="3284774" y="3487201"/>
                </a:moveTo>
                <a:cubicBezTo>
                  <a:pt x="3286822" y="3489316"/>
                  <a:pt x="3287903" y="3492368"/>
                  <a:pt x="3284034" y="3496114"/>
                </a:cubicBezTo>
                <a:cubicBezTo>
                  <a:pt x="3282954" y="3493062"/>
                  <a:pt x="3281872" y="3490011"/>
                  <a:pt x="3281815" y="3488015"/>
                </a:cubicBezTo>
                <a:cubicBezTo>
                  <a:pt x="3282783" y="3487080"/>
                  <a:pt x="3282783" y="3487080"/>
                  <a:pt x="3284774" y="3487201"/>
                </a:cubicBezTo>
                <a:close/>
                <a:moveTo>
                  <a:pt x="1240134" y="3486649"/>
                </a:moveTo>
                <a:cubicBezTo>
                  <a:pt x="1241213" y="3487471"/>
                  <a:pt x="1243181" y="3487130"/>
                  <a:pt x="1244262" y="3487953"/>
                </a:cubicBezTo>
                <a:cubicBezTo>
                  <a:pt x="1240910" y="3494596"/>
                  <a:pt x="1237559" y="3501237"/>
                  <a:pt x="1235285" y="3508704"/>
                </a:cubicBezTo>
                <a:cubicBezTo>
                  <a:pt x="1233856" y="3512825"/>
                  <a:pt x="1234825" y="3522761"/>
                  <a:pt x="1226762" y="3522136"/>
                </a:cubicBezTo>
                <a:cubicBezTo>
                  <a:pt x="1230613" y="3510355"/>
                  <a:pt x="1235397" y="3499591"/>
                  <a:pt x="1240134" y="3486649"/>
                </a:cubicBezTo>
                <a:close/>
                <a:moveTo>
                  <a:pt x="1528029" y="3485871"/>
                </a:moveTo>
                <a:cubicBezTo>
                  <a:pt x="1529099" y="3486686"/>
                  <a:pt x="1531003" y="3486410"/>
                  <a:pt x="1532073" y="3487226"/>
                </a:cubicBezTo>
                <a:cubicBezTo>
                  <a:pt x="1533383" y="3489950"/>
                  <a:pt x="1531480" y="3490226"/>
                  <a:pt x="1529576" y="3490503"/>
                </a:cubicBezTo>
                <a:cubicBezTo>
                  <a:pt x="1529338" y="3488594"/>
                  <a:pt x="1528268" y="3487779"/>
                  <a:pt x="1528029" y="3485871"/>
                </a:cubicBezTo>
                <a:close/>
                <a:moveTo>
                  <a:pt x="966265" y="3485378"/>
                </a:moveTo>
                <a:cubicBezTo>
                  <a:pt x="967336" y="3486194"/>
                  <a:pt x="968068" y="3485233"/>
                  <a:pt x="969139" y="3486048"/>
                </a:cubicBezTo>
                <a:cubicBezTo>
                  <a:pt x="968599" y="3488978"/>
                  <a:pt x="967914" y="3492099"/>
                  <a:pt x="967228" y="3495221"/>
                </a:cubicBezTo>
                <a:cubicBezTo>
                  <a:pt x="962946" y="3491957"/>
                  <a:pt x="964360" y="3487877"/>
                  <a:pt x="966265" y="3485378"/>
                </a:cubicBezTo>
                <a:close/>
                <a:moveTo>
                  <a:pt x="685117" y="3484145"/>
                </a:moveTo>
                <a:cubicBezTo>
                  <a:pt x="685644" y="3484048"/>
                  <a:pt x="686782" y="3484913"/>
                  <a:pt x="689058" y="3486646"/>
                </a:cubicBezTo>
                <a:cubicBezTo>
                  <a:pt x="687920" y="3485780"/>
                  <a:pt x="686956" y="3487043"/>
                  <a:pt x="684857" y="3487441"/>
                </a:cubicBezTo>
                <a:cubicBezTo>
                  <a:pt x="684683" y="3485311"/>
                  <a:pt x="684590" y="3484242"/>
                  <a:pt x="685117" y="3484145"/>
                </a:cubicBezTo>
                <a:close/>
                <a:moveTo>
                  <a:pt x="3594444" y="3483817"/>
                </a:moveTo>
                <a:cubicBezTo>
                  <a:pt x="3596393" y="3484833"/>
                  <a:pt x="3597990" y="3486981"/>
                  <a:pt x="3599572" y="3488616"/>
                </a:cubicBezTo>
                <a:cubicBezTo>
                  <a:pt x="3593595" y="3494402"/>
                  <a:pt x="3590371" y="3489080"/>
                  <a:pt x="3587206" y="3485812"/>
                </a:cubicBezTo>
                <a:cubicBezTo>
                  <a:pt x="3590194" y="3482917"/>
                  <a:pt x="3592496" y="3482801"/>
                  <a:pt x="3594444" y="3483817"/>
                </a:cubicBezTo>
                <a:close/>
                <a:moveTo>
                  <a:pt x="660382" y="3483080"/>
                </a:moveTo>
                <a:cubicBezTo>
                  <a:pt x="662013" y="3482083"/>
                  <a:pt x="664270" y="3481981"/>
                  <a:pt x="667579" y="3484502"/>
                </a:cubicBezTo>
                <a:cubicBezTo>
                  <a:pt x="665823" y="3486806"/>
                  <a:pt x="663560" y="3492065"/>
                  <a:pt x="656942" y="3487024"/>
                </a:cubicBezTo>
                <a:cubicBezTo>
                  <a:pt x="657747" y="3485967"/>
                  <a:pt x="658752" y="3484077"/>
                  <a:pt x="660382" y="3483080"/>
                </a:cubicBezTo>
                <a:close/>
                <a:moveTo>
                  <a:pt x="965312" y="3479507"/>
                </a:moveTo>
                <a:cubicBezTo>
                  <a:pt x="965768" y="3479383"/>
                  <a:pt x="966517" y="3479953"/>
                  <a:pt x="968015" y="3481095"/>
                </a:cubicBezTo>
                <a:cubicBezTo>
                  <a:pt x="966104" y="3481531"/>
                  <a:pt x="966104" y="3481531"/>
                  <a:pt x="964360" y="3482095"/>
                </a:cubicBezTo>
                <a:cubicBezTo>
                  <a:pt x="964690" y="3480453"/>
                  <a:pt x="964854" y="3479633"/>
                  <a:pt x="965312" y="3479507"/>
                </a:cubicBezTo>
                <a:close/>
                <a:moveTo>
                  <a:pt x="995907" y="3478563"/>
                </a:moveTo>
                <a:cubicBezTo>
                  <a:pt x="997266" y="3478456"/>
                  <a:pt x="998951" y="3479039"/>
                  <a:pt x="1001107" y="3480681"/>
                </a:cubicBezTo>
                <a:cubicBezTo>
                  <a:pt x="998326" y="3484330"/>
                  <a:pt x="995974" y="3493754"/>
                  <a:pt x="988608" y="3488143"/>
                </a:cubicBezTo>
                <a:cubicBezTo>
                  <a:pt x="989998" y="3486318"/>
                  <a:pt x="990968" y="3482810"/>
                  <a:pt x="992666" y="3480580"/>
                </a:cubicBezTo>
                <a:cubicBezTo>
                  <a:pt x="993516" y="3479466"/>
                  <a:pt x="994548" y="3478669"/>
                  <a:pt x="995907" y="3478563"/>
                </a:cubicBezTo>
                <a:close/>
                <a:moveTo>
                  <a:pt x="3661231" y="3478329"/>
                </a:moveTo>
                <a:cubicBezTo>
                  <a:pt x="3662797" y="3479021"/>
                  <a:pt x="3664037" y="3480765"/>
                  <a:pt x="3665508" y="3482284"/>
                </a:cubicBezTo>
                <a:cubicBezTo>
                  <a:pt x="3660877" y="3486768"/>
                  <a:pt x="3656954" y="3482716"/>
                  <a:pt x="3654992" y="3480690"/>
                </a:cubicBezTo>
                <a:cubicBezTo>
                  <a:pt x="3657770" y="3478000"/>
                  <a:pt x="3659663" y="3477639"/>
                  <a:pt x="3661231" y="3478329"/>
                </a:cubicBezTo>
                <a:close/>
                <a:moveTo>
                  <a:pt x="718767" y="3477559"/>
                </a:moveTo>
                <a:cubicBezTo>
                  <a:pt x="729649" y="3485849"/>
                  <a:pt x="717928" y="3494350"/>
                  <a:pt x="711818" y="3493569"/>
                </a:cubicBezTo>
                <a:cubicBezTo>
                  <a:pt x="713511" y="3489050"/>
                  <a:pt x="716141" y="3483304"/>
                  <a:pt x="718767" y="3477559"/>
                </a:cubicBezTo>
                <a:close/>
                <a:moveTo>
                  <a:pt x="1514531" y="3477187"/>
                </a:moveTo>
                <a:cubicBezTo>
                  <a:pt x="1516624" y="3476261"/>
                  <a:pt x="1519310" y="3476168"/>
                  <a:pt x="1522879" y="3477489"/>
                </a:cubicBezTo>
                <a:cubicBezTo>
                  <a:pt x="1517081" y="3480525"/>
                  <a:pt x="1512330" y="3482184"/>
                  <a:pt x="1507634" y="3486060"/>
                </a:cubicBezTo>
                <a:cubicBezTo>
                  <a:pt x="1508257" y="3484671"/>
                  <a:pt x="1508925" y="3483221"/>
                  <a:pt x="1509729" y="3481881"/>
                </a:cubicBezTo>
                <a:cubicBezTo>
                  <a:pt x="1510932" y="3479872"/>
                  <a:pt x="1512435" y="3478114"/>
                  <a:pt x="1514531" y="3477187"/>
                </a:cubicBezTo>
                <a:close/>
                <a:moveTo>
                  <a:pt x="881902" y="3475546"/>
                </a:moveTo>
                <a:lnTo>
                  <a:pt x="885317" y="3475708"/>
                </a:lnTo>
                <a:lnTo>
                  <a:pt x="883431" y="3482957"/>
                </a:lnTo>
                <a:lnTo>
                  <a:pt x="877313" y="3482671"/>
                </a:lnTo>
                <a:cubicBezTo>
                  <a:pt x="878678" y="3480880"/>
                  <a:pt x="879929" y="3477586"/>
                  <a:pt x="881902" y="3475546"/>
                </a:cubicBezTo>
                <a:close/>
                <a:moveTo>
                  <a:pt x="690950" y="3472765"/>
                </a:moveTo>
                <a:cubicBezTo>
                  <a:pt x="692533" y="3472017"/>
                  <a:pt x="694521" y="3472066"/>
                  <a:pt x="697086" y="3474020"/>
                </a:cubicBezTo>
                <a:cubicBezTo>
                  <a:pt x="695202" y="3476492"/>
                  <a:pt x="693403" y="3480981"/>
                  <a:pt x="687248" y="3476293"/>
                </a:cubicBezTo>
                <a:cubicBezTo>
                  <a:pt x="688189" y="3475058"/>
                  <a:pt x="689366" y="3473512"/>
                  <a:pt x="690950" y="3472765"/>
                </a:cubicBezTo>
                <a:close/>
                <a:moveTo>
                  <a:pt x="1406883" y="3471104"/>
                </a:moveTo>
                <a:cubicBezTo>
                  <a:pt x="1409869" y="3473380"/>
                  <a:pt x="1413031" y="3475789"/>
                  <a:pt x="1415301" y="3479368"/>
                </a:cubicBezTo>
                <a:cubicBezTo>
                  <a:pt x="1410355" y="3479303"/>
                  <a:pt x="1407353" y="3478867"/>
                  <a:pt x="1404353" y="3478434"/>
                </a:cubicBezTo>
                <a:cubicBezTo>
                  <a:pt x="1405083" y="3475288"/>
                  <a:pt x="1406869" y="3472945"/>
                  <a:pt x="1406883" y="3471104"/>
                </a:cubicBezTo>
                <a:close/>
                <a:moveTo>
                  <a:pt x="3192960" y="3468324"/>
                </a:moveTo>
                <a:cubicBezTo>
                  <a:pt x="3194294" y="3468083"/>
                  <a:pt x="3195386" y="3468491"/>
                  <a:pt x="3196333" y="3469230"/>
                </a:cubicBezTo>
                <a:cubicBezTo>
                  <a:pt x="3198227" y="3470707"/>
                  <a:pt x="3199545" y="3473506"/>
                  <a:pt x="3201072" y="3475084"/>
                </a:cubicBezTo>
                <a:cubicBezTo>
                  <a:pt x="3193400" y="3482512"/>
                  <a:pt x="3191186" y="3474467"/>
                  <a:pt x="3188131" y="3471312"/>
                </a:cubicBezTo>
                <a:cubicBezTo>
                  <a:pt x="3190049" y="3469454"/>
                  <a:pt x="3191625" y="3468566"/>
                  <a:pt x="3192960" y="3468324"/>
                </a:cubicBezTo>
                <a:close/>
                <a:moveTo>
                  <a:pt x="1246816" y="3468038"/>
                </a:moveTo>
                <a:cubicBezTo>
                  <a:pt x="1257699" y="3476328"/>
                  <a:pt x="1246095" y="3484670"/>
                  <a:pt x="1238907" y="3484922"/>
                </a:cubicBezTo>
                <a:cubicBezTo>
                  <a:pt x="1241482" y="3479247"/>
                  <a:pt x="1244057" y="3473573"/>
                  <a:pt x="1246816" y="3468038"/>
                </a:cubicBezTo>
                <a:close/>
                <a:moveTo>
                  <a:pt x="3780607" y="3467987"/>
                </a:moveTo>
                <a:cubicBezTo>
                  <a:pt x="3784482" y="3466215"/>
                  <a:pt x="3786448" y="3467283"/>
                  <a:pt x="3787574" y="3469411"/>
                </a:cubicBezTo>
                <a:cubicBezTo>
                  <a:pt x="3788703" y="3471537"/>
                  <a:pt x="3788992" y="3474723"/>
                  <a:pt x="3789514" y="3477186"/>
                </a:cubicBezTo>
                <a:cubicBezTo>
                  <a:pt x="3788525" y="3476165"/>
                  <a:pt x="3787564" y="3477096"/>
                  <a:pt x="3785612" y="3477004"/>
                </a:cubicBezTo>
                <a:cubicBezTo>
                  <a:pt x="3784595" y="3474029"/>
                  <a:pt x="3782587" y="3470032"/>
                  <a:pt x="3780607" y="3467987"/>
                </a:cubicBezTo>
                <a:close/>
                <a:moveTo>
                  <a:pt x="3619248" y="3464755"/>
                </a:moveTo>
                <a:cubicBezTo>
                  <a:pt x="3624661" y="3470345"/>
                  <a:pt x="3632140" y="3476106"/>
                  <a:pt x="3629482" y="3484819"/>
                </a:cubicBezTo>
                <a:cubicBezTo>
                  <a:pt x="3626516" y="3483719"/>
                  <a:pt x="3622286" y="3481314"/>
                  <a:pt x="3619035" y="3477959"/>
                </a:cubicBezTo>
                <a:cubicBezTo>
                  <a:pt x="3618834" y="3473821"/>
                  <a:pt x="3619450" y="3468892"/>
                  <a:pt x="3619248" y="3464755"/>
                </a:cubicBezTo>
                <a:close/>
                <a:moveTo>
                  <a:pt x="998043" y="3464552"/>
                </a:moveTo>
                <a:cubicBezTo>
                  <a:pt x="999570" y="3463611"/>
                  <a:pt x="1001528" y="3463700"/>
                  <a:pt x="1004604" y="3466043"/>
                </a:cubicBezTo>
                <a:cubicBezTo>
                  <a:pt x="1001899" y="3469594"/>
                  <a:pt x="999194" y="3473145"/>
                  <a:pt x="994067" y="3469239"/>
                </a:cubicBezTo>
                <a:cubicBezTo>
                  <a:pt x="995419" y="3467464"/>
                  <a:pt x="996515" y="3465492"/>
                  <a:pt x="998043" y="3464552"/>
                </a:cubicBezTo>
                <a:close/>
                <a:moveTo>
                  <a:pt x="3270916" y="3463773"/>
                </a:moveTo>
                <a:cubicBezTo>
                  <a:pt x="3272918" y="3464903"/>
                  <a:pt x="3274610" y="3466184"/>
                  <a:pt x="3276078" y="3467612"/>
                </a:cubicBezTo>
                <a:cubicBezTo>
                  <a:pt x="3280477" y="3471893"/>
                  <a:pt x="3282831" y="3477478"/>
                  <a:pt x="3285332" y="3484270"/>
                </a:cubicBezTo>
                <a:cubicBezTo>
                  <a:pt x="3275455" y="3481551"/>
                  <a:pt x="3275095" y="3469959"/>
                  <a:pt x="3270916" y="3463773"/>
                </a:cubicBezTo>
                <a:close/>
                <a:moveTo>
                  <a:pt x="4105009" y="3462697"/>
                </a:moveTo>
                <a:cubicBezTo>
                  <a:pt x="4107037" y="3463796"/>
                  <a:pt x="4108736" y="3466049"/>
                  <a:pt x="4110406" y="3467774"/>
                </a:cubicBezTo>
                <a:cubicBezTo>
                  <a:pt x="4104429" y="3473561"/>
                  <a:pt x="4100972" y="3467997"/>
                  <a:pt x="4097632" y="3464546"/>
                </a:cubicBezTo>
                <a:cubicBezTo>
                  <a:pt x="4100620" y="3461654"/>
                  <a:pt x="4102979" y="3461598"/>
                  <a:pt x="4105009" y="3462697"/>
                </a:cubicBezTo>
                <a:close/>
                <a:moveTo>
                  <a:pt x="3839063" y="3462660"/>
                </a:moveTo>
                <a:cubicBezTo>
                  <a:pt x="3842068" y="3460783"/>
                  <a:pt x="3844329" y="3461703"/>
                  <a:pt x="3845232" y="3463675"/>
                </a:cubicBezTo>
                <a:cubicBezTo>
                  <a:pt x="3846137" y="3465647"/>
                  <a:pt x="3845687" y="3468673"/>
                  <a:pt x="3843281" y="3471003"/>
                </a:cubicBezTo>
                <a:cubicBezTo>
                  <a:pt x="3842205" y="3467900"/>
                  <a:pt x="3840136" y="3465762"/>
                  <a:pt x="3839063" y="3462660"/>
                </a:cubicBezTo>
                <a:close/>
                <a:moveTo>
                  <a:pt x="1229777" y="3462361"/>
                </a:moveTo>
                <a:cubicBezTo>
                  <a:pt x="1230430" y="3462388"/>
                  <a:pt x="1231569" y="3463255"/>
                  <a:pt x="1233847" y="3464988"/>
                </a:cubicBezTo>
                <a:cubicBezTo>
                  <a:pt x="1231796" y="3465319"/>
                  <a:pt x="1230658" y="3464452"/>
                  <a:pt x="1228606" y="3464782"/>
                </a:cubicBezTo>
                <a:cubicBezTo>
                  <a:pt x="1228951" y="3463151"/>
                  <a:pt x="1229122" y="3462336"/>
                  <a:pt x="1229777" y="3462361"/>
                </a:cubicBezTo>
                <a:close/>
                <a:moveTo>
                  <a:pt x="3589437" y="3461673"/>
                </a:moveTo>
                <a:cubicBezTo>
                  <a:pt x="3590641" y="3461223"/>
                  <a:pt x="3591841" y="3461495"/>
                  <a:pt x="3593274" y="3462974"/>
                </a:cubicBezTo>
                <a:cubicBezTo>
                  <a:pt x="3590534" y="3465628"/>
                  <a:pt x="3587482" y="3466672"/>
                  <a:pt x="3585572" y="3464698"/>
                </a:cubicBezTo>
                <a:cubicBezTo>
                  <a:pt x="3587024" y="3463293"/>
                  <a:pt x="3588233" y="3462122"/>
                  <a:pt x="3589437" y="3461673"/>
                </a:cubicBezTo>
                <a:close/>
                <a:moveTo>
                  <a:pt x="3784051" y="3460899"/>
                </a:moveTo>
                <a:cubicBezTo>
                  <a:pt x="3784407" y="3460816"/>
                  <a:pt x="3784705" y="3461575"/>
                  <a:pt x="3785302" y="3463094"/>
                </a:cubicBezTo>
                <a:cubicBezTo>
                  <a:pt x="3784255" y="3462011"/>
                  <a:pt x="3783353" y="3462884"/>
                  <a:pt x="3782451" y="3463758"/>
                </a:cubicBezTo>
                <a:cubicBezTo>
                  <a:pt x="3783280" y="3461907"/>
                  <a:pt x="3783695" y="3460983"/>
                  <a:pt x="3784051" y="3460899"/>
                </a:cubicBezTo>
                <a:close/>
                <a:moveTo>
                  <a:pt x="4224804" y="3458713"/>
                </a:moveTo>
                <a:cubicBezTo>
                  <a:pt x="4226172" y="3458675"/>
                  <a:pt x="4227167" y="3459219"/>
                  <a:pt x="4227610" y="3459678"/>
                </a:cubicBezTo>
                <a:cubicBezTo>
                  <a:pt x="4223741" y="3463423"/>
                  <a:pt x="4221886" y="3463443"/>
                  <a:pt x="4219759" y="3461247"/>
                </a:cubicBezTo>
                <a:cubicBezTo>
                  <a:pt x="4221694" y="3459374"/>
                  <a:pt x="4223435" y="3458753"/>
                  <a:pt x="4224804" y="3458713"/>
                </a:cubicBezTo>
                <a:close/>
                <a:moveTo>
                  <a:pt x="1247066" y="3455795"/>
                </a:moveTo>
                <a:lnTo>
                  <a:pt x="1247973" y="3457081"/>
                </a:lnTo>
                <a:lnTo>
                  <a:pt x="1246599" y="3456637"/>
                </a:lnTo>
                <a:close/>
                <a:moveTo>
                  <a:pt x="1143930" y="3454720"/>
                </a:moveTo>
                <a:lnTo>
                  <a:pt x="1139993" y="3499110"/>
                </a:lnTo>
                <a:lnTo>
                  <a:pt x="1139141" y="3507250"/>
                </a:lnTo>
                <a:lnTo>
                  <a:pt x="1136222" y="3507512"/>
                </a:lnTo>
                <a:cubicBezTo>
                  <a:pt x="1133925" y="3506929"/>
                  <a:pt x="1131341" y="3505894"/>
                  <a:pt x="1129291" y="3505265"/>
                </a:cubicBezTo>
                <a:close/>
                <a:moveTo>
                  <a:pt x="702926" y="3453955"/>
                </a:moveTo>
                <a:cubicBezTo>
                  <a:pt x="704222" y="3456545"/>
                  <a:pt x="705368" y="3459341"/>
                  <a:pt x="706508" y="3462133"/>
                </a:cubicBezTo>
                <a:cubicBezTo>
                  <a:pt x="704656" y="3464566"/>
                  <a:pt x="702802" y="3466999"/>
                  <a:pt x="700948" y="3469433"/>
                </a:cubicBezTo>
                <a:cubicBezTo>
                  <a:pt x="697845" y="3467068"/>
                  <a:pt x="694739" y="3464702"/>
                  <a:pt x="691634" y="3462337"/>
                </a:cubicBezTo>
                <a:cubicBezTo>
                  <a:pt x="694415" y="3458688"/>
                  <a:pt x="698229" y="3455826"/>
                  <a:pt x="702926" y="3453955"/>
                </a:cubicBezTo>
                <a:close/>
                <a:moveTo>
                  <a:pt x="3884323" y="3453531"/>
                </a:moveTo>
                <a:cubicBezTo>
                  <a:pt x="3886442" y="3453192"/>
                  <a:pt x="3888236" y="3453826"/>
                  <a:pt x="3889628" y="3455113"/>
                </a:cubicBezTo>
                <a:cubicBezTo>
                  <a:pt x="3894269" y="3459402"/>
                  <a:pt x="3894447" y="3470941"/>
                  <a:pt x="3887277" y="3477882"/>
                </a:cubicBezTo>
                <a:cubicBezTo>
                  <a:pt x="3883838" y="3470506"/>
                  <a:pt x="3879444" y="3464055"/>
                  <a:pt x="3877075" y="3457782"/>
                </a:cubicBezTo>
                <a:cubicBezTo>
                  <a:pt x="3879763" y="3455179"/>
                  <a:pt x="3882204" y="3453869"/>
                  <a:pt x="3884323" y="3453531"/>
                </a:cubicBezTo>
                <a:close/>
                <a:moveTo>
                  <a:pt x="1337296" y="3451597"/>
                </a:moveTo>
                <a:cubicBezTo>
                  <a:pt x="1338603" y="3452102"/>
                  <a:pt x="1338933" y="3453335"/>
                  <a:pt x="1337036" y="3455825"/>
                </a:cubicBezTo>
                <a:cubicBezTo>
                  <a:pt x="1335965" y="3455009"/>
                  <a:pt x="1333822" y="3453378"/>
                  <a:pt x="1331681" y="3451747"/>
                </a:cubicBezTo>
                <a:cubicBezTo>
                  <a:pt x="1333701" y="3451317"/>
                  <a:pt x="1335988" y="3451092"/>
                  <a:pt x="1337296" y="3451597"/>
                </a:cubicBezTo>
                <a:close/>
                <a:moveTo>
                  <a:pt x="3209368" y="3450751"/>
                </a:moveTo>
                <a:cubicBezTo>
                  <a:pt x="3215609" y="3461113"/>
                  <a:pt x="3220749" y="3474251"/>
                  <a:pt x="3232908" y="3480935"/>
                </a:cubicBezTo>
                <a:cubicBezTo>
                  <a:pt x="3230208" y="3493805"/>
                  <a:pt x="3236450" y="3504165"/>
                  <a:pt x="3238687" y="3514304"/>
                </a:cubicBezTo>
                <a:cubicBezTo>
                  <a:pt x="3218375" y="3501157"/>
                  <a:pt x="3209974" y="3476823"/>
                  <a:pt x="3209368" y="3450751"/>
                </a:cubicBezTo>
                <a:close/>
                <a:moveTo>
                  <a:pt x="3837307" y="3449791"/>
                </a:moveTo>
                <a:cubicBezTo>
                  <a:pt x="3838713" y="3449790"/>
                  <a:pt x="3840043" y="3450680"/>
                  <a:pt x="3841676" y="3452367"/>
                </a:cubicBezTo>
                <a:cubicBezTo>
                  <a:pt x="3838774" y="3455176"/>
                  <a:pt x="3835751" y="3455925"/>
                  <a:pt x="3832485" y="3452552"/>
                </a:cubicBezTo>
                <a:cubicBezTo>
                  <a:pt x="3834420" y="3450679"/>
                  <a:pt x="3835901" y="3449790"/>
                  <a:pt x="3837307" y="3449791"/>
                </a:cubicBezTo>
                <a:close/>
                <a:moveTo>
                  <a:pt x="1058814" y="3447404"/>
                </a:moveTo>
                <a:lnTo>
                  <a:pt x="1064834" y="3448571"/>
                </a:lnTo>
                <a:lnTo>
                  <a:pt x="1064875" y="3448739"/>
                </a:lnTo>
                <a:lnTo>
                  <a:pt x="1061352" y="3452846"/>
                </a:lnTo>
                <a:cubicBezTo>
                  <a:pt x="1059713" y="3453935"/>
                  <a:pt x="1057530" y="3454142"/>
                  <a:pt x="1054453" y="3451798"/>
                </a:cubicBezTo>
                <a:cubicBezTo>
                  <a:pt x="1055806" y="3450022"/>
                  <a:pt x="1057158" y="3448246"/>
                  <a:pt x="1058814" y="3447404"/>
                </a:cubicBezTo>
                <a:close/>
                <a:moveTo>
                  <a:pt x="858356" y="3446330"/>
                </a:moveTo>
                <a:cubicBezTo>
                  <a:pt x="853887" y="3452196"/>
                  <a:pt x="850627" y="3458678"/>
                  <a:pt x="851299" y="3466607"/>
                </a:cubicBezTo>
                <a:cubicBezTo>
                  <a:pt x="853785" y="3466646"/>
                  <a:pt x="855379" y="3465792"/>
                  <a:pt x="856394" y="3464392"/>
                </a:cubicBezTo>
                <a:cubicBezTo>
                  <a:pt x="859438" y="3460192"/>
                  <a:pt x="857265" y="3451063"/>
                  <a:pt x="858356" y="3446330"/>
                </a:cubicBezTo>
                <a:close/>
                <a:moveTo>
                  <a:pt x="1547507" y="3444921"/>
                </a:moveTo>
                <a:cubicBezTo>
                  <a:pt x="1548981" y="3444050"/>
                  <a:pt x="1550903" y="3444185"/>
                  <a:pt x="1553980" y="3446528"/>
                </a:cubicBezTo>
                <a:cubicBezTo>
                  <a:pt x="1552271" y="3448772"/>
                  <a:pt x="1548853" y="3453259"/>
                  <a:pt x="1543725" y="3449352"/>
                </a:cubicBezTo>
                <a:cubicBezTo>
                  <a:pt x="1545006" y="3447670"/>
                  <a:pt x="1546032" y="3445793"/>
                  <a:pt x="1547507" y="3444921"/>
                </a:cubicBezTo>
                <a:close/>
                <a:moveTo>
                  <a:pt x="3713885" y="3443332"/>
                </a:moveTo>
                <a:cubicBezTo>
                  <a:pt x="3716349" y="3443000"/>
                  <a:pt x="3718031" y="3443658"/>
                  <a:pt x="3719205" y="3444930"/>
                </a:cubicBezTo>
                <a:cubicBezTo>
                  <a:pt x="3722722" y="3448742"/>
                  <a:pt x="3721643" y="3458063"/>
                  <a:pt x="3723285" y="3462635"/>
                </a:cubicBezTo>
                <a:cubicBezTo>
                  <a:pt x="3718154" y="3457336"/>
                  <a:pt x="3714153" y="3451286"/>
                  <a:pt x="3713885" y="3443332"/>
                </a:cubicBezTo>
                <a:close/>
                <a:moveTo>
                  <a:pt x="430592" y="3442593"/>
                </a:moveTo>
                <a:cubicBezTo>
                  <a:pt x="431470" y="3443263"/>
                  <a:pt x="433579" y="3444868"/>
                  <a:pt x="435687" y="3446473"/>
                </a:cubicBezTo>
                <a:cubicBezTo>
                  <a:pt x="434322" y="3448266"/>
                  <a:pt x="433221" y="3450258"/>
                  <a:pt x="431614" y="3451866"/>
                </a:cubicBezTo>
                <a:lnTo>
                  <a:pt x="428183" y="3453354"/>
                </a:lnTo>
                <a:lnTo>
                  <a:pt x="427711" y="3452289"/>
                </a:lnTo>
                <a:lnTo>
                  <a:pt x="426560" y="3450785"/>
                </a:lnTo>
                <a:close/>
                <a:moveTo>
                  <a:pt x="1257404" y="3442451"/>
                </a:moveTo>
                <a:cubicBezTo>
                  <a:pt x="1259376" y="3441977"/>
                  <a:pt x="1261682" y="3442472"/>
                  <a:pt x="1264399" y="3444543"/>
                </a:cubicBezTo>
                <a:cubicBezTo>
                  <a:pt x="1262412" y="3447151"/>
                  <a:pt x="1260017" y="3457695"/>
                  <a:pt x="1253975" y="3459020"/>
                </a:cubicBezTo>
                <a:lnTo>
                  <a:pt x="1251103" y="3458092"/>
                </a:lnTo>
                <a:lnTo>
                  <a:pt x="1252706" y="3451129"/>
                </a:lnTo>
                <a:lnTo>
                  <a:pt x="1249311" y="3451761"/>
                </a:lnTo>
                <a:lnTo>
                  <a:pt x="1252416" y="3446180"/>
                </a:lnTo>
                <a:cubicBezTo>
                  <a:pt x="1253797" y="3444368"/>
                  <a:pt x="1255434" y="3442924"/>
                  <a:pt x="1257404" y="3442451"/>
                </a:cubicBezTo>
                <a:close/>
                <a:moveTo>
                  <a:pt x="723209" y="3440571"/>
                </a:moveTo>
                <a:cubicBezTo>
                  <a:pt x="726613" y="3447098"/>
                  <a:pt x="730020" y="3453624"/>
                  <a:pt x="732364" y="3459341"/>
                </a:cubicBezTo>
                <a:lnTo>
                  <a:pt x="728680" y="3461281"/>
                </a:lnTo>
                <a:lnTo>
                  <a:pt x="721362" y="3460532"/>
                </a:lnTo>
                <a:lnTo>
                  <a:pt x="725128" y="3462819"/>
                </a:lnTo>
                <a:lnTo>
                  <a:pt x="720049" y="3464788"/>
                </a:lnTo>
                <a:cubicBezTo>
                  <a:pt x="715082" y="3466084"/>
                  <a:pt x="711022" y="3465366"/>
                  <a:pt x="713166" y="3458153"/>
                </a:cubicBezTo>
                <a:cubicBezTo>
                  <a:pt x="714679" y="3451769"/>
                  <a:pt x="719530" y="3447599"/>
                  <a:pt x="723209" y="3440571"/>
                </a:cubicBezTo>
                <a:close/>
                <a:moveTo>
                  <a:pt x="701197" y="3439546"/>
                </a:moveTo>
                <a:cubicBezTo>
                  <a:pt x="702864" y="3438478"/>
                  <a:pt x="705130" y="3438334"/>
                  <a:pt x="708424" y="3440843"/>
                </a:cubicBezTo>
                <a:cubicBezTo>
                  <a:pt x="705720" y="3444393"/>
                  <a:pt x="704144" y="3448805"/>
                  <a:pt x="697556" y="3443786"/>
                </a:cubicBezTo>
                <a:cubicBezTo>
                  <a:pt x="698458" y="3442603"/>
                  <a:pt x="699528" y="3440613"/>
                  <a:pt x="701197" y="3439546"/>
                </a:cubicBezTo>
                <a:close/>
                <a:moveTo>
                  <a:pt x="916976" y="3438231"/>
                </a:moveTo>
                <a:cubicBezTo>
                  <a:pt x="918018" y="3439973"/>
                  <a:pt x="918538" y="3440841"/>
                  <a:pt x="918902" y="3440882"/>
                </a:cubicBezTo>
                <a:cubicBezTo>
                  <a:pt x="919266" y="3440923"/>
                  <a:pt x="919472" y="3440134"/>
                  <a:pt x="919886" y="3438556"/>
                </a:cubicBezTo>
                <a:cubicBezTo>
                  <a:pt x="918975" y="3439753"/>
                  <a:pt x="917975" y="3438993"/>
                  <a:pt x="916976" y="3438231"/>
                </a:cubicBezTo>
                <a:close/>
                <a:moveTo>
                  <a:pt x="4097948" y="3437854"/>
                </a:moveTo>
                <a:cubicBezTo>
                  <a:pt x="4099471" y="3438731"/>
                  <a:pt x="4100790" y="3440558"/>
                  <a:pt x="4102298" y="3442114"/>
                </a:cubicBezTo>
                <a:cubicBezTo>
                  <a:pt x="4097667" y="3446598"/>
                  <a:pt x="4094515" y="3441489"/>
                  <a:pt x="4092388" y="3439292"/>
                </a:cubicBezTo>
                <a:cubicBezTo>
                  <a:pt x="4094703" y="3437050"/>
                  <a:pt x="4096426" y="3436977"/>
                  <a:pt x="4097948" y="3437854"/>
                </a:cubicBezTo>
                <a:close/>
                <a:moveTo>
                  <a:pt x="1423131" y="3434896"/>
                </a:moveTo>
                <a:cubicBezTo>
                  <a:pt x="1425179" y="3435964"/>
                  <a:pt x="1427270" y="3438049"/>
                  <a:pt x="1429340" y="3439626"/>
                </a:cubicBezTo>
                <a:cubicBezTo>
                  <a:pt x="1426495" y="3443361"/>
                  <a:pt x="1420285" y="3438631"/>
                  <a:pt x="1417181" y="3436266"/>
                </a:cubicBezTo>
                <a:cubicBezTo>
                  <a:pt x="1419078" y="3433776"/>
                  <a:pt x="1421082" y="3433828"/>
                  <a:pt x="1423131" y="3434896"/>
                </a:cubicBezTo>
                <a:close/>
                <a:moveTo>
                  <a:pt x="3178586" y="3434311"/>
                </a:moveTo>
                <a:cubicBezTo>
                  <a:pt x="3180187" y="3434968"/>
                  <a:pt x="3181409" y="3436728"/>
                  <a:pt x="3182881" y="3438247"/>
                </a:cubicBezTo>
                <a:cubicBezTo>
                  <a:pt x="3176903" y="3444035"/>
                  <a:pt x="3173978" y="3439018"/>
                  <a:pt x="3172015" y="3436992"/>
                </a:cubicBezTo>
                <a:cubicBezTo>
                  <a:pt x="3175004" y="3434100"/>
                  <a:pt x="3176985" y="3433653"/>
                  <a:pt x="3178586" y="3434311"/>
                </a:cubicBezTo>
                <a:close/>
                <a:moveTo>
                  <a:pt x="4116805" y="3429933"/>
                </a:moveTo>
                <a:cubicBezTo>
                  <a:pt x="4118017" y="3429769"/>
                  <a:pt x="4118982" y="3430348"/>
                  <a:pt x="4119991" y="3431389"/>
                </a:cubicBezTo>
                <a:cubicBezTo>
                  <a:pt x="4116156" y="3435098"/>
                  <a:pt x="4113142" y="3433986"/>
                  <a:pt x="4112134" y="3432944"/>
                </a:cubicBezTo>
                <a:cubicBezTo>
                  <a:pt x="4114134" y="3431008"/>
                  <a:pt x="4115594" y="3430099"/>
                  <a:pt x="4116805" y="3429933"/>
                </a:cubicBezTo>
                <a:close/>
                <a:moveTo>
                  <a:pt x="346539" y="3429029"/>
                </a:moveTo>
                <a:cubicBezTo>
                  <a:pt x="342908" y="3438168"/>
                  <a:pt x="340330" y="3448110"/>
                  <a:pt x="336699" y="3457251"/>
                </a:cubicBezTo>
                <a:cubicBezTo>
                  <a:pt x="335646" y="3456447"/>
                  <a:pt x="334591" y="3455643"/>
                  <a:pt x="332483" y="3454038"/>
                </a:cubicBezTo>
                <a:cubicBezTo>
                  <a:pt x="334490" y="3448123"/>
                  <a:pt x="334058" y="3437008"/>
                  <a:pt x="339217" y="3431822"/>
                </a:cubicBezTo>
                <a:cubicBezTo>
                  <a:pt x="340937" y="3430094"/>
                  <a:pt x="343278" y="3429025"/>
                  <a:pt x="346539" y="3429029"/>
                </a:cubicBezTo>
                <a:close/>
                <a:moveTo>
                  <a:pt x="3901185" y="3428785"/>
                </a:moveTo>
                <a:cubicBezTo>
                  <a:pt x="3902617" y="3428812"/>
                  <a:pt x="3903814" y="3429564"/>
                  <a:pt x="3904811" y="3430594"/>
                </a:cubicBezTo>
                <a:cubicBezTo>
                  <a:pt x="3900944" y="3434339"/>
                  <a:pt x="3897982" y="3433216"/>
                  <a:pt x="3896153" y="3431329"/>
                </a:cubicBezTo>
                <a:cubicBezTo>
                  <a:pt x="3898088" y="3429456"/>
                  <a:pt x="3899754" y="3428758"/>
                  <a:pt x="3901185" y="3428785"/>
                </a:cubicBezTo>
                <a:close/>
                <a:moveTo>
                  <a:pt x="3855089" y="3426386"/>
                </a:moveTo>
                <a:cubicBezTo>
                  <a:pt x="3857255" y="3430558"/>
                  <a:pt x="3859421" y="3434733"/>
                  <a:pt x="3862555" y="3437968"/>
                </a:cubicBezTo>
                <a:cubicBezTo>
                  <a:pt x="3856521" y="3437542"/>
                  <a:pt x="3853385" y="3434304"/>
                  <a:pt x="3850252" y="3431069"/>
                </a:cubicBezTo>
                <a:cubicBezTo>
                  <a:pt x="3851219" y="3430131"/>
                  <a:pt x="3853153" y="3428260"/>
                  <a:pt x="3855089" y="3426386"/>
                </a:cubicBezTo>
                <a:close/>
                <a:moveTo>
                  <a:pt x="436138" y="3426367"/>
                </a:moveTo>
                <a:cubicBezTo>
                  <a:pt x="437673" y="3425999"/>
                  <a:pt x="439623" y="3426404"/>
                  <a:pt x="442164" y="3428339"/>
                </a:cubicBezTo>
                <a:cubicBezTo>
                  <a:pt x="440774" y="3430164"/>
                  <a:pt x="439658" y="3432117"/>
                  <a:pt x="438066" y="3432987"/>
                </a:cubicBezTo>
                <a:lnTo>
                  <a:pt x="435566" y="3432322"/>
                </a:lnTo>
                <a:lnTo>
                  <a:pt x="437601" y="3429124"/>
                </a:lnTo>
                <a:lnTo>
                  <a:pt x="432951" y="3428768"/>
                </a:lnTo>
                <a:close/>
                <a:moveTo>
                  <a:pt x="4073224" y="3425917"/>
                </a:moveTo>
                <a:cubicBezTo>
                  <a:pt x="4076750" y="3424574"/>
                  <a:pt x="4079049" y="3425455"/>
                  <a:pt x="4079846" y="3427272"/>
                </a:cubicBezTo>
                <a:cubicBezTo>
                  <a:pt x="4080640" y="3429091"/>
                  <a:pt x="4079933" y="3431849"/>
                  <a:pt x="4077442" y="3434259"/>
                </a:cubicBezTo>
                <a:cubicBezTo>
                  <a:pt x="4075372" y="3432122"/>
                  <a:pt x="4074298" y="3429019"/>
                  <a:pt x="4073224" y="3425917"/>
                </a:cubicBezTo>
                <a:close/>
                <a:moveTo>
                  <a:pt x="3609072" y="3425557"/>
                </a:moveTo>
                <a:cubicBezTo>
                  <a:pt x="3610533" y="3425407"/>
                  <a:pt x="3611778" y="3425954"/>
                  <a:pt x="3612876" y="3426844"/>
                </a:cubicBezTo>
                <a:cubicBezTo>
                  <a:pt x="3615072" y="3428619"/>
                  <a:pt x="3616685" y="3431760"/>
                  <a:pt x="3618278" y="3433405"/>
                </a:cubicBezTo>
                <a:cubicBezTo>
                  <a:pt x="3611398" y="3440070"/>
                  <a:pt x="3607158" y="3431757"/>
                  <a:pt x="3603967" y="3428461"/>
                </a:cubicBezTo>
                <a:cubicBezTo>
                  <a:pt x="3605933" y="3426557"/>
                  <a:pt x="3607612" y="3425708"/>
                  <a:pt x="3609072" y="3425557"/>
                </a:cubicBezTo>
                <a:close/>
                <a:moveTo>
                  <a:pt x="945079" y="3422633"/>
                </a:moveTo>
                <a:lnTo>
                  <a:pt x="937500" y="3438841"/>
                </a:lnTo>
                <a:lnTo>
                  <a:pt x="941705" y="3441880"/>
                </a:lnTo>
                <a:lnTo>
                  <a:pt x="939139" y="3449447"/>
                </a:lnTo>
                <a:lnTo>
                  <a:pt x="929571" y="3455547"/>
                </a:lnTo>
                <a:lnTo>
                  <a:pt x="935628" y="3460161"/>
                </a:lnTo>
                <a:lnTo>
                  <a:pt x="929517" y="3478854"/>
                </a:lnTo>
                <a:lnTo>
                  <a:pt x="918898" y="3493736"/>
                </a:lnTo>
                <a:lnTo>
                  <a:pt x="918906" y="3468046"/>
                </a:lnTo>
                <a:lnTo>
                  <a:pt x="919926" y="3466066"/>
                </a:lnTo>
                <a:cubicBezTo>
                  <a:pt x="920863" y="3461648"/>
                  <a:pt x="919394" y="3455362"/>
                  <a:pt x="918565" y="3452582"/>
                </a:cubicBezTo>
                <a:lnTo>
                  <a:pt x="915154" y="3461777"/>
                </a:lnTo>
                <a:lnTo>
                  <a:pt x="913098" y="3463509"/>
                </a:lnTo>
                <a:cubicBezTo>
                  <a:pt x="910896" y="3464775"/>
                  <a:pt x="908150" y="3465135"/>
                  <a:pt x="904011" y="3462964"/>
                </a:cubicBezTo>
                <a:lnTo>
                  <a:pt x="902002" y="3462189"/>
                </a:lnTo>
                <a:lnTo>
                  <a:pt x="902446" y="3461174"/>
                </a:lnTo>
                <a:lnTo>
                  <a:pt x="903403" y="3456266"/>
                </a:lnTo>
                <a:lnTo>
                  <a:pt x="904741" y="3455908"/>
                </a:lnTo>
                <a:cubicBezTo>
                  <a:pt x="908218" y="3452656"/>
                  <a:pt x="907171" y="3444596"/>
                  <a:pt x="904530" y="3439677"/>
                </a:cubicBezTo>
                <a:lnTo>
                  <a:pt x="903849" y="3442130"/>
                </a:lnTo>
                <a:lnTo>
                  <a:pt x="901696" y="3443159"/>
                </a:lnTo>
                <a:lnTo>
                  <a:pt x="902928" y="3434266"/>
                </a:lnTo>
                <a:lnTo>
                  <a:pt x="912547" y="3438677"/>
                </a:lnTo>
                <a:cubicBezTo>
                  <a:pt x="916183" y="3439984"/>
                  <a:pt x="919461" y="3440042"/>
                  <a:pt x="923266" y="3437090"/>
                </a:cubicBezTo>
                <a:lnTo>
                  <a:pt x="923592" y="3437083"/>
                </a:lnTo>
                <a:lnTo>
                  <a:pt x="927323" y="3432086"/>
                </a:lnTo>
                <a:cubicBezTo>
                  <a:pt x="931570" y="3426617"/>
                  <a:pt x="936595" y="3421741"/>
                  <a:pt x="945079" y="3422633"/>
                </a:cubicBezTo>
                <a:close/>
                <a:moveTo>
                  <a:pt x="3832831" y="3422394"/>
                </a:moveTo>
                <a:cubicBezTo>
                  <a:pt x="3836021" y="3425688"/>
                  <a:pt x="3839963" y="3427906"/>
                  <a:pt x="3834405" y="3433288"/>
                </a:cubicBezTo>
                <a:cubicBezTo>
                  <a:pt x="3832278" y="3431090"/>
                  <a:pt x="3828198" y="3426879"/>
                  <a:pt x="3832831" y="3422394"/>
                </a:cubicBezTo>
                <a:close/>
                <a:moveTo>
                  <a:pt x="1456525" y="3422216"/>
                </a:moveTo>
                <a:cubicBezTo>
                  <a:pt x="1458692" y="3423129"/>
                  <a:pt x="1461021" y="3424903"/>
                  <a:pt x="1463090" y="3426479"/>
                </a:cubicBezTo>
                <a:cubicBezTo>
                  <a:pt x="1459297" y="3431459"/>
                  <a:pt x="1455071" y="3426273"/>
                  <a:pt x="1450931" y="3423118"/>
                </a:cubicBezTo>
                <a:cubicBezTo>
                  <a:pt x="1452353" y="3421251"/>
                  <a:pt x="1454359" y="3421303"/>
                  <a:pt x="1456525" y="3422216"/>
                </a:cubicBezTo>
                <a:close/>
                <a:moveTo>
                  <a:pt x="3914258" y="3421779"/>
                </a:moveTo>
                <a:cubicBezTo>
                  <a:pt x="3914414" y="3423792"/>
                  <a:pt x="3915651" y="3426923"/>
                  <a:pt x="3916886" y="3430052"/>
                </a:cubicBezTo>
                <a:cubicBezTo>
                  <a:pt x="3911946" y="3430509"/>
                  <a:pt x="3908702" y="3427158"/>
                  <a:pt x="3914258" y="3421779"/>
                </a:cubicBezTo>
                <a:close/>
                <a:moveTo>
                  <a:pt x="740805" y="3420860"/>
                </a:moveTo>
                <a:cubicBezTo>
                  <a:pt x="742363" y="3420879"/>
                  <a:pt x="743335" y="3421394"/>
                  <a:pt x="743154" y="3422731"/>
                </a:cubicBezTo>
                <a:cubicBezTo>
                  <a:pt x="742591" y="3427876"/>
                  <a:pt x="738687" y="3430798"/>
                  <a:pt x="736791" y="3433287"/>
                </a:cubicBezTo>
                <a:lnTo>
                  <a:pt x="726531" y="3425471"/>
                </a:lnTo>
                <a:lnTo>
                  <a:pt x="726172" y="3425198"/>
                </a:lnTo>
                <a:cubicBezTo>
                  <a:pt x="726172" y="3425198"/>
                  <a:pt x="736130" y="3420801"/>
                  <a:pt x="740805" y="3420860"/>
                </a:cubicBezTo>
                <a:close/>
                <a:moveTo>
                  <a:pt x="4052079" y="3420846"/>
                </a:moveTo>
                <a:cubicBezTo>
                  <a:pt x="4053853" y="3420637"/>
                  <a:pt x="4055127" y="3420932"/>
                  <a:pt x="4056091" y="3421546"/>
                </a:cubicBezTo>
                <a:cubicBezTo>
                  <a:pt x="4058984" y="3423384"/>
                  <a:pt x="4059082" y="3428078"/>
                  <a:pt x="4061476" y="3430551"/>
                </a:cubicBezTo>
                <a:cubicBezTo>
                  <a:pt x="4060457" y="3431538"/>
                  <a:pt x="4058542" y="3431264"/>
                  <a:pt x="4057523" y="3432250"/>
                </a:cubicBezTo>
                <a:cubicBezTo>
                  <a:pt x="4055350" y="3427967"/>
                  <a:pt x="4054072" y="3424947"/>
                  <a:pt x="4052079" y="3420846"/>
                </a:cubicBezTo>
                <a:close/>
                <a:moveTo>
                  <a:pt x="818023" y="3420085"/>
                </a:moveTo>
                <a:lnTo>
                  <a:pt x="817562" y="3425818"/>
                </a:lnTo>
                <a:lnTo>
                  <a:pt x="816348" y="3432437"/>
                </a:lnTo>
                <a:lnTo>
                  <a:pt x="810199" y="3432971"/>
                </a:lnTo>
                <a:close/>
                <a:moveTo>
                  <a:pt x="3255656" y="3418906"/>
                </a:moveTo>
                <a:cubicBezTo>
                  <a:pt x="3256505" y="3419245"/>
                  <a:pt x="3257106" y="3419928"/>
                  <a:pt x="3257523" y="3420815"/>
                </a:cubicBezTo>
                <a:cubicBezTo>
                  <a:pt x="3258773" y="3423479"/>
                  <a:pt x="3258355" y="3427991"/>
                  <a:pt x="3257953" y="3430609"/>
                </a:cubicBezTo>
                <a:cubicBezTo>
                  <a:pt x="3254981" y="3427542"/>
                  <a:pt x="3252806" y="3423708"/>
                  <a:pt x="3250788" y="3419721"/>
                </a:cubicBezTo>
                <a:cubicBezTo>
                  <a:pt x="3252949" y="3418618"/>
                  <a:pt x="3254521" y="3418457"/>
                  <a:pt x="3255656" y="3418906"/>
                </a:cubicBezTo>
                <a:close/>
                <a:moveTo>
                  <a:pt x="4075099" y="3417714"/>
                </a:moveTo>
                <a:cubicBezTo>
                  <a:pt x="4076633" y="3417241"/>
                  <a:pt x="4077393" y="3417513"/>
                  <a:pt x="4077769" y="3418157"/>
                </a:cubicBezTo>
                <a:cubicBezTo>
                  <a:pt x="4078143" y="3418801"/>
                  <a:pt x="4078133" y="3419819"/>
                  <a:pt x="4078123" y="3420837"/>
                </a:cubicBezTo>
                <a:cubicBezTo>
                  <a:pt x="4077095" y="3421833"/>
                  <a:pt x="4076087" y="3420793"/>
                  <a:pt x="4074052" y="3420746"/>
                </a:cubicBezTo>
                <a:cubicBezTo>
                  <a:pt x="4075079" y="3419751"/>
                  <a:pt x="4075079" y="3419751"/>
                  <a:pt x="4075099" y="3417714"/>
                </a:cubicBezTo>
                <a:close/>
                <a:moveTo>
                  <a:pt x="343937" y="3416955"/>
                </a:moveTo>
                <a:cubicBezTo>
                  <a:pt x="349065" y="3420860"/>
                  <a:pt x="347332" y="3425261"/>
                  <a:pt x="342310" y="3425471"/>
                </a:cubicBezTo>
                <a:cubicBezTo>
                  <a:pt x="342096" y="3423625"/>
                  <a:pt x="343187" y="3420420"/>
                  <a:pt x="343937" y="3416955"/>
                </a:cubicBezTo>
                <a:close/>
                <a:moveTo>
                  <a:pt x="1238022" y="3416843"/>
                </a:moveTo>
                <a:cubicBezTo>
                  <a:pt x="1239535" y="3416001"/>
                  <a:pt x="1241555" y="3416210"/>
                  <a:pt x="1244864" y="3418731"/>
                </a:cubicBezTo>
                <a:cubicBezTo>
                  <a:pt x="1243155" y="3420973"/>
                  <a:pt x="1240840" y="3426300"/>
                  <a:pt x="1234222" y="3421259"/>
                </a:cubicBezTo>
                <a:cubicBezTo>
                  <a:pt x="1235503" y="3419577"/>
                  <a:pt x="1236509" y="3417685"/>
                  <a:pt x="1238022" y="3416843"/>
                </a:cubicBezTo>
                <a:close/>
                <a:moveTo>
                  <a:pt x="4109399" y="3416435"/>
                </a:moveTo>
                <a:cubicBezTo>
                  <a:pt x="4112286" y="3415711"/>
                  <a:pt x="4114534" y="3416642"/>
                  <a:pt x="4115479" y="3418314"/>
                </a:cubicBezTo>
                <a:cubicBezTo>
                  <a:pt x="4116426" y="3419987"/>
                  <a:pt x="4116073" y="3422401"/>
                  <a:pt x="4113757" y="3424642"/>
                </a:cubicBezTo>
                <a:cubicBezTo>
                  <a:pt x="4112613" y="3421608"/>
                  <a:pt x="4111469" y="3418574"/>
                  <a:pt x="4109399" y="3416435"/>
                </a:cubicBezTo>
                <a:close/>
                <a:moveTo>
                  <a:pt x="3898620" y="3415261"/>
                </a:moveTo>
                <a:cubicBezTo>
                  <a:pt x="3900282" y="3415982"/>
                  <a:pt x="3901585" y="3417826"/>
                  <a:pt x="3903138" y="3419430"/>
                </a:cubicBezTo>
                <a:cubicBezTo>
                  <a:pt x="3897161" y="3425217"/>
                  <a:pt x="3894016" y="3419977"/>
                  <a:pt x="3891946" y="3417838"/>
                </a:cubicBezTo>
                <a:cubicBezTo>
                  <a:pt x="3894934" y="3414945"/>
                  <a:pt x="3896957" y="3414540"/>
                  <a:pt x="3898620" y="3415261"/>
                </a:cubicBezTo>
                <a:close/>
                <a:moveTo>
                  <a:pt x="698413" y="3415082"/>
                </a:moveTo>
                <a:cubicBezTo>
                  <a:pt x="694777" y="3424948"/>
                  <a:pt x="692369" y="3435753"/>
                  <a:pt x="688029" y="3444954"/>
                </a:cubicBezTo>
                <a:lnTo>
                  <a:pt x="683299" y="3452903"/>
                </a:lnTo>
                <a:lnTo>
                  <a:pt x="685778" y="3455568"/>
                </a:lnTo>
                <a:cubicBezTo>
                  <a:pt x="687248" y="3458423"/>
                  <a:pt x="684831" y="3460400"/>
                  <a:pt x="683492" y="3462158"/>
                </a:cubicBezTo>
                <a:cubicBezTo>
                  <a:pt x="680930" y="3460205"/>
                  <a:pt x="680316" y="3458349"/>
                  <a:pt x="680569" y="3456689"/>
                </a:cubicBezTo>
                <a:lnTo>
                  <a:pt x="682517" y="3452983"/>
                </a:lnTo>
                <a:lnTo>
                  <a:pt x="679716" y="3449285"/>
                </a:lnTo>
                <a:cubicBezTo>
                  <a:pt x="678713" y="3445186"/>
                  <a:pt x="683412" y="3441568"/>
                  <a:pt x="685442" y="3438901"/>
                </a:cubicBezTo>
                <a:cubicBezTo>
                  <a:pt x="679984" y="3434744"/>
                  <a:pt x="677275" y="3438298"/>
                  <a:pt x="674719" y="3441655"/>
                </a:cubicBezTo>
                <a:cubicBezTo>
                  <a:pt x="671762" y="3439403"/>
                  <a:pt x="671527" y="3436787"/>
                  <a:pt x="672898" y="3434086"/>
                </a:cubicBezTo>
                <a:cubicBezTo>
                  <a:pt x="677007" y="3425983"/>
                  <a:pt x="695563" y="3417123"/>
                  <a:pt x="698413" y="3415082"/>
                </a:cubicBezTo>
                <a:close/>
                <a:moveTo>
                  <a:pt x="710997" y="3415053"/>
                </a:moveTo>
                <a:cubicBezTo>
                  <a:pt x="715020" y="3414146"/>
                  <a:pt x="719156" y="3419283"/>
                  <a:pt x="722318" y="3421692"/>
                </a:cubicBezTo>
                <a:cubicBezTo>
                  <a:pt x="716383" y="3425112"/>
                  <a:pt x="710542" y="3430592"/>
                  <a:pt x="703340" y="3425104"/>
                </a:cubicBezTo>
                <a:cubicBezTo>
                  <a:pt x="704775" y="3423220"/>
                  <a:pt x="705564" y="3419724"/>
                  <a:pt x="707969" y="3417182"/>
                </a:cubicBezTo>
                <a:cubicBezTo>
                  <a:pt x="708772" y="3416335"/>
                  <a:pt x="709752" y="3415593"/>
                  <a:pt x="710997" y="3415053"/>
                </a:cubicBezTo>
                <a:close/>
                <a:moveTo>
                  <a:pt x="683399" y="3411540"/>
                </a:moveTo>
                <a:cubicBezTo>
                  <a:pt x="684885" y="3411237"/>
                  <a:pt x="686795" y="3411695"/>
                  <a:pt x="689336" y="3413630"/>
                </a:cubicBezTo>
                <a:cubicBezTo>
                  <a:pt x="686772" y="3416996"/>
                  <a:pt x="685149" y="3421077"/>
                  <a:pt x="678562" y="3416059"/>
                </a:cubicBezTo>
                <a:cubicBezTo>
                  <a:pt x="678989" y="3415499"/>
                  <a:pt x="679452" y="3414745"/>
                  <a:pt x="680013" y="3414008"/>
                </a:cubicBezTo>
                <a:cubicBezTo>
                  <a:pt x="680854" y="3412903"/>
                  <a:pt x="681915" y="3411841"/>
                  <a:pt x="683399" y="3411540"/>
                </a:cubicBezTo>
                <a:close/>
                <a:moveTo>
                  <a:pt x="4053237" y="3411310"/>
                </a:moveTo>
                <a:cubicBezTo>
                  <a:pt x="4054522" y="3412396"/>
                  <a:pt x="4055591" y="3414468"/>
                  <a:pt x="4056109" y="3415002"/>
                </a:cubicBezTo>
                <a:cubicBezTo>
                  <a:pt x="4053141" y="3415806"/>
                  <a:pt x="4051138" y="3415674"/>
                  <a:pt x="4049066" y="3413535"/>
                </a:cubicBezTo>
                <a:cubicBezTo>
                  <a:pt x="4050450" y="3410125"/>
                  <a:pt x="4051951" y="3410225"/>
                  <a:pt x="4053237" y="3411310"/>
                </a:cubicBezTo>
                <a:close/>
                <a:moveTo>
                  <a:pt x="3320508" y="3410972"/>
                </a:moveTo>
                <a:lnTo>
                  <a:pt x="3320462" y="3410974"/>
                </a:lnTo>
                <a:cubicBezTo>
                  <a:pt x="3319742" y="3410987"/>
                  <a:pt x="3319170" y="3410998"/>
                  <a:pt x="3319170" y="3410998"/>
                </a:cubicBezTo>
                <a:close/>
                <a:moveTo>
                  <a:pt x="3322830" y="3410926"/>
                </a:moveTo>
                <a:lnTo>
                  <a:pt x="3320508" y="3410972"/>
                </a:lnTo>
                <a:lnTo>
                  <a:pt x="3322614" y="3410930"/>
                </a:lnTo>
                <a:close/>
                <a:moveTo>
                  <a:pt x="4048038" y="3409616"/>
                </a:moveTo>
                <a:lnTo>
                  <a:pt x="4047591" y="3409849"/>
                </a:lnTo>
                <a:cubicBezTo>
                  <a:pt x="4046815" y="3410251"/>
                  <a:pt x="4046197" y="3410575"/>
                  <a:pt x="4046197" y="3410575"/>
                </a:cubicBezTo>
                <a:close/>
                <a:moveTo>
                  <a:pt x="3709862" y="3409090"/>
                </a:moveTo>
                <a:cubicBezTo>
                  <a:pt x="3706123" y="3412710"/>
                  <a:pt x="3701449" y="3417235"/>
                  <a:pt x="3698584" y="3414275"/>
                </a:cubicBezTo>
                <a:cubicBezTo>
                  <a:pt x="3702323" y="3410655"/>
                  <a:pt x="3706996" y="3406131"/>
                  <a:pt x="3709862" y="3409090"/>
                </a:cubicBezTo>
                <a:close/>
                <a:moveTo>
                  <a:pt x="4049517" y="3408842"/>
                </a:moveTo>
                <a:lnTo>
                  <a:pt x="4048038" y="3409616"/>
                </a:lnTo>
                <a:lnTo>
                  <a:pt x="4049041" y="3409091"/>
                </a:lnTo>
                <a:close/>
                <a:moveTo>
                  <a:pt x="3873651" y="3408412"/>
                </a:moveTo>
                <a:cubicBezTo>
                  <a:pt x="3878501" y="3421280"/>
                  <a:pt x="3883352" y="3434144"/>
                  <a:pt x="3888182" y="3446663"/>
                </a:cubicBezTo>
                <a:cubicBezTo>
                  <a:pt x="3881148" y="3447254"/>
                  <a:pt x="3878722" y="3440822"/>
                  <a:pt x="3876412" y="3436472"/>
                </a:cubicBezTo>
                <a:cubicBezTo>
                  <a:pt x="3872727" y="3429065"/>
                  <a:pt x="3868339" y="3424533"/>
                  <a:pt x="3863999" y="3417759"/>
                </a:cubicBezTo>
                <a:cubicBezTo>
                  <a:pt x="3866779" y="3415065"/>
                  <a:pt x="3870707" y="3411263"/>
                  <a:pt x="3873651" y="3408412"/>
                </a:cubicBezTo>
                <a:close/>
                <a:moveTo>
                  <a:pt x="4050376" y="3408395"/>
                </a:moveTo>
                <a:cubicBezTo>
                  <a:pt x="4050839" y="3408153"/>
                  <a:pt x="4050530" y="3408315"/>
                  <a:pt x="4049912" y="3408637"/>
                </a:cubicBezTo>
                <a:lnTo>
                  <a:pt x="4049517" y="3408842"/>
                </a:lnTo>
                <a:close/>
                <a:moveTo>
                  <a:pt x="758750" y="3407114"/>
                </a:moveTo>
                <a:lnTo>
                  <a:pt x="759451" y="3407242"/>
                </a:lnTo>
                <a:lnTo>
                  <a:pt x="762821" y="3412000"/>
                </a:lnTo>
                <a:cubicBezTo>
                  <a:pt x="763925" y="3417494"/>
                  <a:pt x="757930" y="3422950"/>
                  <a:pt x="755169" y="3426573"/>
                </a:cubicBezTo>
                <a:cubicBezTo>
                  <a:pt x="754422" y="3422187"/>
                  <a:pt x="754710" y="3418588"/>
                  <a:pt x="755516" y="3415384"/>
                </a:cubicBezTo>
                <a:close/>
                <a:moveTo>
                  <a:pt x="3636326" y="3407068"/>
                </a:moveTo>
                <a:cubicBezTo>
                  <a:pt x="3637915" y="3407714"/>
                  <a:pt x="3639136" y="3409473"/>
                  <a:pt x="3640647" y="3411034"/>
                </a:cubicBezTo>
                <a:cubicBezTo>
                  <a:pt x="3634672" y="3416821"/>
                  <a:pt x="3631635" y="3411693"/>
                  <a:pt x="3629788" y="3409784"/>
                </a:cubicBezTo>
                <a:cubicBezTo>
                  <a:pt x="3632776" y="3406891"/>
                  <a:pt x="3634736" y="3406423"/>
                  <a:pt x="3636326" y="3407068"/>
                </a:cubicBezTo>
                <a:close/>
                <a:moveTo>
                  <a:pt x="586734" y="3406761"/>
                </a:moveTo>
                <a:lnTo>
                  <a:pt x="585028" y="3416354"/>
                </a:lnTo>
                <a:cubicBezTo>
                  <a:pt x="584490" y="3421522"/>
                  <a:pt x="581981" y="3427045"/>
                  <a:pt x="583744" y="3433656"/>
                </a:cubicBezTo>
                <a:cubicBezTo>
                  <a:pt x="581728" y="3433514"/>
                  <a:pt x="580387" y="3432625"/>
                  <a:pt x="579518" y="3431325"/>
                </a:cubicBezTo>
                <a:lnTo>
                  <a:pt x="579106" y="3429891"/>
                </a:lnTo>
                <a:lnTo>
                  <a:pt x="581643" y="3431506"/>
                </a:lnTo>
                <a:cubicBezTo>
                  <a:pt x="582539" y="3431719"/>
                  <a:pt x="582991" y="3431124"/>
                  <a:pt x="582738" y="3429052"/>
                </a:cubicBezTo>
                <a:cubicBezTo>
                  <a:pt x="581879" y="3429252"/>
                  <a:pt x="581451" y="3429352"/>
                  <a:pt x="580845" y="3429362"/>
                </a:cubicBezTo>
                <a:lnTo>
                  <a:pt x="578906" y="3429202"/>
                </a:lnTo>
                <a:lnTo>
                  <a:pt x="578740" y="3428619"/>
                </a:lnTo>
                <a:lnTo>
                  <a:pt x="584876" y="3410003"/>
                </a:lnTo>
                <a:close/>
                <a:moveTo>
                  <a:pt x="923715" y="3406742"/>
                </a:moveTo>
                <a:lnTo>
                  <a:pt x="925281" y="3411082"/>
                </a:lnTo>
                <a:lnTo>
                  <a:pt x="922730" y="3408176"/>
                </a:lnTo>
                <a:close/>
                <a:moveTo>
                  <a:pt x="739821" y="3406683"/>
                </a:moveTo>
                <a:cubicBezTo>
                  <a:pt x="742559" y="3406504"/>
                  <a:pt x="745537" y="3407114"/>
                  <a:pt x="747564" y="3408659"/>
                </a:cubicBezTo>
                <a:cubicBezTo>
                  <a:pt x="745670" y="3411146"/>
                  <a:pt x="739459" y="3423782"/>
                  <a:pt x="733655" y="3413464"/>
                </a:cubicBezTo>
                <a:cubicBezTo>
                  <a:pt x="732739" y="3411864"/>
                  <a:pt x="732812" y="3410508"/>
                  <a:pt x="733523" y="3409435"/>
                </a:cubicBezTo>
                <a:cubicBezTo>
                  <a:pt x="734588" y="3407828"/>
                  <a:pt x="737085" y="3406861"/>
                  <a:pt x="739821" y="3406683"/>
                </a:cubicBezTo>
                <a:close/>
                <a:moveTo>
                  <a:pt x="3188303" y="3406140"/>
                </a:moveTo>
                <a:cubicBezTo>
                  <a:pt x="3190106" y="3406276"/>
                  <a:pt x="3191726" y="3407283"/>
                  <a:pt x="3193173" y="3408656"/>
                </a:cubicBezTo>
                <a:cubicBezTo>
                  <a:pt x="3196068" y="3411402"/>
                  <a:pt x="3198269" y="3415613"/>
                  <a:pt x="3199852" y="3417250"/>
                </a:cubicBezTo>
                <a:cubicBezTo>
                  <a:pt x="3190325" y="3426475"/>
                  <a:pt x="3185502" y="3412122"/>
                  <a:pt x="3182333" y="3408850"/>
                </a:cubicBezTo>
                <a:cubicBezTo>
                  <a:pt x="3184513" y="3406739"/>
                  <a:pt x="3186499" y="3406004"/>
                  <a:pt x="3188303" y="3406140"/>
                </a:cubicBezTo>
                <a:close/>
                <a:moveTo>
                  <a:pt x="3844927" y="3405892"/>
                </a:moveTo>
                <a:cubicBezTo>
                  <a:pt x="3849097" y="3410198"/>
                  <a:pt x="3853450" y="3414694"/>
                  <a:pt x="3856713" y="3418065"/>
                </a:cubicBezTo>
                <a:cubicBezTo>
                  <a:pt x="3852676" y="3419797"/>
                  <a:pt x="3847655" y="3422480"/>
                  <a:pt x="3843619" y="3424212"/>
                </a:cubicBezTo>
                <a:cubicBezTo>
                  <a:pt x="3843485" y="3418173"/>
                  <a:pt x="3845059" y="3411931"/>
                  <a:pt x="3844927" y="3405892"/>
                </a:cubicBezTo>
                <a:close/>
                <a:moveTo>
                  <a:pt x="1282889" y="3405528"/>
                </a:moveTo>
                <a:cubicBezTo>
                  <a:pt x="1280376" y="3405477"/>
                  <a:pt x="1278222" y="3406632"/>
                  <a:pt x="1276426" y="3408989"/>
                </a:cubicBezTo>
                <a:cubicBezTo>
                  <a:pt x="1272833" y="3413706"/>
                  <a:pt x="1273189" y="3417702"/>
                  <a:pt x="1280723" y="3423442"/>
                </a:cubicBezTo>
                <a:cubicBezTo>
                  <a:pt x="1283060" y="3417768"/>
                  <a:pt x="1285573" y="3412232"/>
                  <a:pt x="1291500" y="3409293"/>
                </a:cubicBezTo>
                <a:cubicBezTo>
                  <a:pt x="1288271" y="3406833"/>
                  <a:pt x="1285400" y="3405579"/>
                  <a:pt x="1282889" y="3405528"/>
                </a:cubicBezTo>
                <a:close/>
                <a:moveTo>
                  <a:pt x="1247730" y="3404518"/>
                </a:moveTo>
                <a:cubicBezTo>
                  <a:pt x="1248800" y="3405333"/>
                  <a:pt x="1250943" y="3406965"/>
                  <a:pt x="1253084" y="3408597"/>
                </a:cubicBezTo>
                <a:cubicBezTo>
                  <a:pt x="1251376" y="3410840"/>
                  <a:pt x="1249668" y="3413083"/>
                  <a:pt x="1247957" y="3415327"/>
                </a:cubicBezTo>
                <a:cubicBezTo>
                  <a:pt x="1245816" y="3413696"/>
                  <a:pt x="1243674" y="3412064"/>
                  <a:pt x="1242603" y="3411247"/>
                </a:cubicBezTo>
                <a:cubicBezTo>
                  <a:pt x="1244312" y="3409005"/>
                  <a:pt x="1246022" y="3406761"/>
                  <a:pt x="1247730" y="3404518"/>
                </a:cubicBezTo>
                <a:close/>
                <a:moveTo>
                  <a:pt x="4070023" y="3403473"/>
                </a:moveTo>
                <a:cubicBezTo>
                  <a:pt x="4073521" y="3403099"/>
                  <a:pt x="4075322" y="3404461"/>
                  <a:pt x="4076522" y="3406448"/>
                </a:cubicBezTo>
                <a:cubicBezTo>
                  <a:pt x="4077721" y="3408435"/>
                  <a:pt x="4078322" y="3411048"/>
                  <a:pt x="4079419" y="3413178"/>
                </a:cubicBezTo>
                <a:cubicBezTo>
                  <a:pt x="4078423" y="3414142"/>
                  <a:pt x="4076363" y="3414009"/>
                  <a:pt x="4075366" y="3414972"/>
                </a:cubicBezTo>
                <a:cubicBezTo>
                  <a:pt x="4073172" y="3410712"/>
                  <a:pt x="4072040" y="3407549"/>
                  <a:pt x="4070023" y="3403473"/>
                </a:cubicBezTo>
                <a:close/>
                <a:moveTo>
                  <a:pt x="4162656" y="3403101"/>
                </a:moveTo>
                <a:cubicBezTo>
                  <a:pt x="4163884" y="3402918"/>
                  <a:pt x="4164883" y="3403465"/>
                  <a:pt x="4165890" y="3404504"/>
                </a:cubicBezTo>
                <a:cubicBezTo>
                  <a:pt x="4162988" y="3407315"/>
                  <a:pt x="4160046" y="3408148"/>
                  <a:pt x="4158030" y="3406067"/>
                </a:cubicBezTo>
                <a:cubicBezTo>
                  <a:pt x="4159964" y="3404193"/>
                  <a:pt x="4161426" y="3403283"/>
                  <a:pt x="4162656" y="3403101"/>
                </a:cubicBezTo>
                <a:close/>
                <a:moveTo>
                  <a:pt x="4111004" y="3402109"/>
                </a:moveTo>
                <a:cubicBezTo>
                  <a:pt x="4112106" y="3405184"/>
                  <a:pt x="4113211" y="3408258"/>
                  <a:pt x="4114313" y="3411333"/>
                </a:cubicBezTo>
                <a:cubicBezTo>
                  <a:pt x="4112309" y="3411199"/>
                  <a:pt x="4111342" y="3412136"/>
                  <a:pt x="4110308" y="3411068"/>
                </a:cubicBezTo>
                <a:cubicBezTo>
                  <a:pt x="4108237" y="3408930"/>
                  <a:pt x="4106168" y="3406792"/>
                  <a:pt x="4111004" y="3402109"/>
                </a:cubicBezTo>
                <a:close/>
                <a:moveTo>
                  <a:pt x="1358599" y="3401532"/>
                </a:moveTo>
                <a:cubicBezTo>
                  <a:pt x="1359814" y="3404231"/>
                  <a:pt x="1361028" y="3406930"/>
                  <a:pt x="1362244" y="3409627"/>
                </a:cubicBezTo>
                <a:cubicBezTo>
                  <a:pt x="1359140" y="3407262"/>
                  <a:pt x="1355181" y="3406019"/>
                  <a:pt x="1350368" y="3405897"/>
                </a:cubicBezTo>
                <a:cubicBezTo>
                  <a:pt x="1353110" y="3404441"/>
                  <a:pt x="1355853" y="3402985"/>
                  <a:pt x="1358599" y="3401532"/>
                </a:cubicBezTo>
                <a:close/>
                <a:moveTo>
                  <a:pt x="3321650" y="3401033"/>
                </a:moveTo>
                <a:cubicBezTo>
                  <a:pt x="3348223" y="3428477"/>
                  <a:pt x="3361130" y="3469156"/>
                  <a:pt x="3373520" y="3508616"/>
                </a:cubicBezTo>
                <a:cubicBezTo>
                  <a:pt x="3379835" y="3526859"/>
                  <a:pt x="3387299" y="3544336"/>
                  <a:pt x="3391779" y="3562638"/>
                </a:cubicBezTo>
                <a:cubicBezTo>
                  <a:pt x="3393823" y="3570609"/>
                  <a:pt x="3386175" y="3578013"/>
                  <a:pt x="3387362" y="3585098"/>
                </a:cubicBezTo>
                <a:cubicBezTo>
                  <a:pt x="3386595" y="3594074"/>
                  <a:pt x="3390816" y="3602339"/>
                  <a:pt x="3390048" y="3611314"/>
                </a:cubicBezTo>
                <a:cubicBezTo>
                  <a:pt x="3378733" y="3599628"/>
                  <a:pt x="3377456" y="3582682"/>
                  <a:pt x="3372052" y="3567333"/>
                </a:cubicBezTo>
                <a:cubicBezTo>
                  <a:pt x="3368861" y="3560130"/>
                  <a:pt x="3366646" y="3551983"/>
                  <a:pt x="3362479" y="3545726"/>
                </a:cubicBezTo>
                <a:cubicBezTo>
                  <a:pt x="3359394" y="3542539"/>
                  <a:pt x="3354406" y="3543249"/>
                  <a:pt x="3353497" y="3540357"/>
                </a:cubicBezTo>
                <a:cubicBezTo>
                  <a:pt x="3352469" y="3539293"/>
                  <a:pt x="3353393" y="3536341"/>
                  <a:pt x="3351335" y="3534216"/>
                </a:cubicBezTo>
                <a:cubicBezTo>
                  <a:pt x="3354315" y="3533389"/>
                  <a:pt x="3357134" y="3532717"/>
                  <a:pt x="3359140" y="3532835"/>
                </a:cubicBezTo>
                <a:cubicBezTo>
                  <a:pt x="3353420" y="3505439"/>
                  <a:pt x="3356210" y="3466028"/>
                  <a:pt x="3325292" y="3456857"/>
                </a:cubicBezTo>
                <a:cubicBezTo>
                  <a:pt x="3329197" y="3453074"/>
                  <a:pt x="3331964" y="3450397"/>
                  <a:pt x="3334713" y="3447733"/>
                </a:cubicBezTo>
                <a:cubicBezTo>
                  <a:pt x="3334661" y="3445727"/>
                  <a:pt x="3333581" y="3442656"/>
                  <a:pt x="3332551" y="3441593"/>
                </a:cubicBezTo>
                <a:cubicBezTo>
                  <a:pt x="3331588" y="3436693"/>
                  <a:pt x="3329479" y="3432561"/>
                  <a:pt x="3327369" y="3428428"/>
                </a:cubicBezTo>
                <a:cubicBezTo>
                  <a:pt x="3325774" y="3424826"/>
                  <a:pt x="3324411" y="3420487"/>
                  <a:pt x="3323412" y="3415794"/>
                </a:cubicBezTo>
                <a:lnTo>
                  <a:pt x="3322830" y="3410926"/>
                </a:lnTo>
                <a:close/>
                <a:moveTo>
                  <a:pt x="3164019" y="3400694"/>
                </a:moveTo>
                <a:cubicBezTo>
                  <a:pt x="3165735" y="3401470"/>
                  <a:pt x="3166957" y="3403229"/>
                  <a:pt x="3167963" y="3404270"/>
                </a:cubicBezTo>
                <a:cubicBezTo>
                  <a:pt x="3161986" y="3410056"/>
                  <a:pt x="3160126" y="3406143"/>
                  <a:pt x="3157102" y="3403020"/>
                </a:cubicBezTo>
                <a:cubicBezTo>
                  <a:pt x="3160091" y="3400126"/>
                  <a:pt x="3162303" y="3399918"/>
                  <a:pt x="3164019" y="3400694"/>
                </a:cubicBezTo>
                <a:close/>
                <a:moveTo>
                  <a:pt x="3585324" y="3399184"/>
                </a:moveTo>
                <a:cubicBezTo>
                  <a:pt x="3587484" y="3401416"/>
                  <a:pt x="3589648" y="3403649"/>
                  <a:pt x="3584811" y="3408332"/>
                </a:cubicBezTo>
                <a:cubicBezTo>
                  <a:pt x="3585665" y="3405342"/>
                  <a:pt x="3583502" y="3403109"/>
                  <a:pt x="3582307" y="3399941"/>
                </a:cubicBezTo>
                <a:cubicBezTo>
                  <a:pt x="3583275" y="3399004"/>
                  <a:pt x="3585324" y="3399184"/>
                  <a:pt x="3585324" y="3399184"/>
                </a:cubicBezTo>
                <a:close/>
                <a:moveTo>
                  <a:pt x="602153" y="3398351"/>
                </a:moveTo>
                <a:lnTo>
                  <a:pt x="602728" y="3399239"/>
                </a:lnTo>
                <a:lnTo>
                  <a:pt x="602097" y="3399210"/>
                </a:lnTo>
                <a:close/>
                <a:moveTo>
                  <a:pt x="3234369" y="3398316"/>
                </a:moveTo>
                <a:cubicBezTo>
                  <a:pt x="3236073" y="3398779"/>
                  <a:pt x="3237450" y="3400242"/>
                  <a:pt x="3238688" y="3401765"/>
                </a:cubicBezTo>
                <a:cubicBezTo>
                  <a:pt x="3239514" y="3402780"/>
                  <a:pt x="3240280" y="3403822"/>
                  <a:pt x="3241043" y="3404609"/>
                </a:cubicBezTo>
                <a:cubicBezTo>
                  <a:pt x="3233215" y="3412190"/>
                  <a:pt x="3231122" y="3404029"/>
                  <a:pt x="3228066" y="3400873"/>
                </a:cubicBezTo>
                <a:cubicBezTo>
                  <a:pt x="3230628" y="3398393"/>
                  <a:pt x="3232664" y="3397855"/>
                  <a:pt x="3234369" y="3398316"/>
                </a:cubicBezTo>
                <a:close/>
                <a:moveTo>
                  <a:pt x="3650295" y="3396377"/>
                </a:moveTo>
                <a:cubicBezTo>
                  <a:pt x="3652780" y="3396042"/>
                  <a:pt x="3655059" y="3396942"/>
                  <a:pt x="3656111" y="3398511"/>
                </a:cubicBezTo>
                <a:cubicBezTo>
                  <a:pt x="3657162" y="3400083"/>
                  <a:pt x="3656989" y="3402322"/>
                  <a:pt x="3654571" y="3404663"/>
                </a:cubicBezTo>
                <a:cubicBezTo>
                  <a:pt x="3653467" y="3401588"/>
                  <a:pt x="3652365" y="3398514"/>
                  <a:pt x="3650295" y="3396377"/>
                </a:cubicBezTo>
                <a:close/>
                <a:moveTo>
                  <a:pt x="1543633" y="3395458"/>
                </a:moveTo>
                <a:cubicBezTo>
                  <a:pt x="1545509" y="3393547"/>
                  <a:pt x="1548117" y="3392876"/>
                  <a:pt x="1552364" y="3396112"/>
                </a:cubicBezTo>
                <a:cubicBezTo>
                  <a:pt x="1549875" y="3399378"/>
                  <a:pt x="1547792" y="3408722"/>
                  <a:pt x="1539298" y="3402251"/>
                </a:cubicBezTo>
                <a:cubicBezTo>
                  <a:pt x="1540614" y="3400521"/>
                  <a:pt x="1541758" y="3397369"/>
                  <a:pt x="1543633" y="3395458"/>
                </a:cubicBezTo>
                <a:close/>
                <a:moveTo>
                  <a:pt x="520961" y="3393971"/>
                </a:moveTo>
                <a:lnTo>
                  <a:pt x="522976" y="3394737"/>
                </a:lnTo>
                <a:cubicBezTo>
                  <a:pt x="522976" y="3394737"/>
                  <a:pt x="522325" y="3394489"/>
                  <a:pt x="521507" y="3394180"/>
                </a:cubicBezTo>
                <a:close/>
                <a:moveTo>
                  <a:pt x="686942" y="3393895"/>
                </a:moveTo>
                <a:cubicBezTo>
                  <a:pt x="688515" y="3392893"/>
                  <a:pt x="690639" y="3392765"/>
                  <a:pt x="693716" y="3395108"/>
                </a:cubicBezTo>
                <a:cubicBezTo>
                  <a:pt x="691082" y="3398566"/>
                  <a:pt x="688594" y="3401832"/>
                  <a:pt x="683466" y="3397926"/>
                </a:cubicBezTo>
                <a:cubicBezTo>
                  <a:pt x="684344" y="3396773"/>
                  <a:pt x="685368" y="3394898"/>
                  <a:pt x="686942" y="3393895"/>
                </a:cubicBezTo>
                <a:close/>
                <a:moveTo>
                  <a:pt x="4090985" y="3392624"/>
                </a:moveTo>
                <a:cubicBezTo>
                  <a:pt x="4092874" y="3393385"/>
                  <a:pt x="4094427" y="3394988"/>
                  <a:pt x="4095461" y="3396058"/>
                </a:cubicBezTo>
                <a:cubicBezTo>
                  <a:pt x="4089909" y="3401434"/>
                  <a:pt x="4087597" y="3397458"/>
                  <a:pt x="4084494" y="3394252"/>
                </a:cubicBezTo>
                <a:cubicBezTo>
                  <a:pt x="4086872" y="3391947"/>
                  <a:pt x="4089097" y="3391863"/>
                  <a:pt x="4090985" y="3392624"/>
                </a:cubicBezTo>
                <a:close/>
                <a:moveTo>
                  <a:pt x="605716" y="3392042"/>
                </a:moveTo>
                <a:lnTo>
                  <a:pt x="609102" y="3392201"/>
                </a:lnTo>
                <a:lnTo>
                  <a:pt x="607858" y="3399480"/>
                </a:lnTo>
                <a:lnTo>
                  <a:pt x="606364" y="3399410"/>
                </a:lnTo>
                <a:lnTo>
                  <a:pt x="606473" y="3397893"/>
                </a:lnTo>
                <a:cubicBezTo>
                  <a:pt x="605611" y="3398098"/>
                  <a:pt x="604972" y="3398476"/>
                  <a:pt x="604281" y="3398596"/>
                </a:cubicBezTo>
                <a:lnTo>
                  <a:pt x="602181" y="3397901"/>
                </a:lnTo>
                <a:lnTo>
                  <a:pt x="602208" y="3397488"/>
                </a:lnTo>
                <a:close/>
                <a:moveTo>
                  <a:pt x="3501057" y="3391493"/>
                </a:moveTo>
                <a:cubicBezTo>
                  <a:pt x="3501412" y="3391410"/>
                  <a:pt x="3501712" y="3392170"/>
                  <a:pt x="3502306" y="3393686"/>
                </a:cubicBezTo>
                <a:cubicBezTo>
                  <a:pt x="3502306" y="3393686"/>
                  <a:pt x="3500356" y="3393479"/>
                  <a:pt x="3499456" y="3394352"/>
                </a:cubicBezTo>
                <a:cubicBezTo>
                  <a:pt x="3500285" y="3392502"/>
                  <a:pt x="3500698" y="3391577"/>
                  <a:pt x="3501057" y="3391493"/>
                </a:cubicBezTo>
                <a:close/>
                <a:moveTo>
                  <a:pt x="3700679" y="3391243"/>
                </a:moveTo>
                <a:cubicBezTo>
                  <a:pt x="3702002" y="3391012"/>
                  <a:pt x="3703084" y="3391429"/>
                  <a:pt x="3704022" y="3392177"/>
                </a:cubicBezTo>
                <a:cubicBezTo>
                  <a:pt x="3705900" y="3393669"/>
                  <a:pt x="3707207" y="3396479"/>
                  <a:pt x="3708734" y="3398058"/>
                </a:cubicBezTo>
                <a:cubicBezTo>
                  <a:pt x="3701109" y="3405441"/>
                  <a:pt x="3698938" y="3397354"/>
                  <a:pt x="3695882" y="3394198"/>
                </a:cubicBezTo>
                <a:cubicBezTo>
                  <a:pt x="3697788" y="3392352"/>
                  <a:pt x="3699354" y="3391473"/>
                  <a:pt x="3700679" y="3391243"/>
                </a:cubicBezTo>
                <a:close/>
                <a:moveTo>
                  <a:pt x="1183142" y="3388322"/>
                </a:moveTo>
                <a:lnTo>
                  <a:pt x="1185476" y="3405312"/>
                </a:lnTo>
                <a:cubicBezTo>
                  <a:pt x="1183834" y="3411527"/>
                  <a:pt x="1178083" y="3412433"/>
                  <a:pt x="1177687" y="3419595"/>
                </a:cubicBezTo>
                <a:cubicBezTo>
                  <a:pt x="1178587" y="3418415"/>
                  <a:pt x="1180553" y="3418048"/>
                  <a:pt x="1182687" y="3419673"/>
                </a:cubicBezTo>
                <a:lnTo>
                  <a:pt x="1177049" y="3433965"/>
                </a:lnTo>
                <a:lnTo>
                  <a:pt x="1177097" y="3410258"/>
                </a:lnTo>
                <a:close/>
                <a:moveTo>
                  <a:pt x="3582858" y="3386636"/>
                </a:moveTo>
                <a:cubicBezTo>
                  <a:pt x="3584807" y="3388651"/>
                  <a:pt x="3586187" y="3391928"/>
                  <a:pt x="3587211" y="3394838"/>
                </a:cubicBezTo>
                <a:cubicBezTo>
                  <a:pt x="3581556" y="3396412"/>
                  <a:pt x="3578227" y="3391121"/>
                  <a:pt x="3582858" y="3386636"/>
                </a:cubicBezTo>
                <a:close/>
                <a:moveTo>
                  <a:pt x="768292" y="3386336"/>
                </a:moveTo>
                <a:cubicBezTo>
                  <a:pt x="769948" y="3393062"/>
                  <a:pt x="775359" y="3405990"/>
                  <a:pt x="766483" y="3406514"/>
                </a:cubicBezTo>
                <a:lnTo>
                  <a:pt x="765254" y="3404852"/>
                </a:lnTo>
                <a:lnTo>
                  <a:pt x="766334" y="3403603"/>
                </a:lnTo>
                <a:lnTo>
                  <a:pt x="763864" y="3402972"/>
                </a:lnTo>
                <a:lnTo>
                  <a:pt x="762445" y="3401052"/>
                </a:lnTo>
                <a:cubicBezTo>
                  <a:pt x="761084" y="3395589"/>
                  <a:pt x="766572" y="3390263"/>
                  <a:pt x="768292" y="3386336"/>
                </a:cubicBezTo>
                <a:close/>
                <a:moveTo>
                  <a:pt x="643808" y="3385782"/>
                </a:moveTo>
                <a:lnTo>
                  <a:pt x="628465" y="3444295"/>
                </a:lnTo>
                <a:lnTo>
                  <a:pt x="631808" y="3425965"/>
                </a:lnTo>
                <a:lnTo>
                  <a:pt x="637809" y="3389837"/>
                </a:lnTo>
                <a:close/>
                <a:moveTo>
                  <a:pt x="496641" y="3385699"/>
                </a:moveTo>
                <a:lnTo>
                  <a:pt x="490265" y="3406399"/>
                </a:lnTo>
                <a:cubicBezTo>
                  <a:pt x="487578" y="3409927"/>
                  <a:pt x="482541" y="3409811"/>
                  <a:pt x="481980" y="3412790"/>
                </a:cubicBezTo>
                <a:cubicBezTo>
                  <a:pt x="481084" y="3413967"/>
                  <a:pt x="482350" y="3416790"/>
                  <a:pt x="480558" y="3419143"/>
                </a:cubicBezTo>
                <a:cubicBezTo>
                  <a:pt x="483615" y="3419613"/>
                  <a:pt x="486494" y="3419947"/>
                  <a:pt x="488471" y="3419593"/>
                </a:cubicBezTo>
                <a:cubicBezTo>
                  <a:pt x="486024" y="3447473"/>
                  <a:pt x="493446" y="3486279"/>
                  <a:pt x="463827" y="3499035"/>
                </a:cubicBezTo>
                <a:cubicBezTo>
                  <a:pt x="468151" y="3502329"/>
                  <a:pt x="471214" y="3504663"/>
                  <a:pt x="474258" y="3506982"/>
                </a:cubicBezTo>
                <a:cubicBezTo>
                  <a:pt x="474443" y="3508982"/>
                  <a:pt x="473732" y="3512158"/>
                  <a:pt x="472836" y="3513335"/>
                </a:cubicBezTo>
                <a:cubicBezTo>
                  <a:pt x="472458" y="3518315"/>
                  <a:pt x="470850" y="3522667"/>
                  <a:pt x="469244" y="3527019"/>
                </a:cubicBezTo>
                <a:lnTo>
                  <a:pt x="467415" y="3536774"/>
                </a:lnTo>
                <a:lnTo>
                  <a:pt x="464870" y="3545126"/>
                </a:lnTo>
                <a:lnTo>
                  <a:pt x="462885" y="3551635"/>
                </a:lnTo>
                <a:lnTo>
                  <a:pt x="460875" y="3558378"/>
                </a:lnTo>
                <a:lnTo>
                  <a:pt x="457081" y="3553271"/>
                </a:lnTo>
                <a:cubicBezTo>
                  <a:pt x="455299" y="3555610"/>
                  <a:pt x="453506" y="3560174"/>
                  <a:pt x="452867" y="3565157"/>
                </a:cubicBezTo>
                <a:lnTo>
                  <a:pt x="455188" y="3577456"/>
                </a:lnTo>
                <a:lnTo>
                  <a:pt x="433777" y="3649277"/>
                </a:lnTo>
                <a:lnTo>
                  <a:pt x="432192" y="3648262"/>
                </a:lnTo>
                <a:lnTo>
                  <a:pt x="432986" y="3651930"/>
                </a:lnTo>
                <a:lnTo>
                  <a:pt x="424900" y="3679053"/>
                </a:lnTo>
                <a:lnTo>
                  <a:pt x="424868" y="3679003"/>
                </a:lnTo>
                <a:lnTo>
                  <a:pt x="423036" y="3679474"/>
                </a:lnTo>
                <a:lnTo>
                  <a:pt x="422710" y="3678748"/>
                </a:lnTo>
                <a:cubicBezTo>
                  <a:pt x="412830" y="3691717"/>
                  <a:pt x="409336" y="3709548"/>
                  <a:pt x="402800" y="3724753"/>
                </a:cubicBezTo>
                <a:cubicBezTo>
                  <a:pt x="407953" y="3726816"/>
                  <a:pt x="409584" y="3722469"/>
                  <a:pt x="411380" y="3720111"/>
                </a:cubicBezTo>
                <a:lnTo>
                  <a:pt x="412110" y="3720667"/>
                </a:lnTo>
                <a:lnTo>
                  <a:pt x="410087" y="3726541"/>
                </a:lnTo>
                <a:lnTo>
                  <a:pt x="409172" y="3730673"/>
                </a:lnTo>
                <a:lnTo>
                  <a:pt x="408348" y="3730252"/>
                </a:lnTo>
                <a:cubicBezTo>
                  <a:pt x="407559" y="3729651"/>
                  <a:pt x="406792" y="3729068"/>
                  <a:pt x="404817" y="3728482"/>
                </a:cubicBezTo>
                <a:cubicBezTo>
                  <a:pt x="399911" y="3741280"/>
                  <a:pt x="395169" y="3752367"/>
                  <a:pt x="390213" y="3762987"/>
                </a:cubicBezTo>
                <a:cubicBezTo>
                  <a:pt x="399361" y="3764443"/>
                  <a:pt x="396070" y="3753054"/>
                  <a:pt x="401776" y="3750052"/>
                </a:cubicBezTo>
                <a:cubicBezTo>
                  <a:pt x="404629" y="3748550"/>
                  <a:pt x="408046" y="3750235"/>
                  <a:pt x="411193" y="3751713"/>
                </a:cubicBezTo>
                <a:lnTo>
                  <a:pt x="411974" y="3751756"/>
                </a:lnTo>
                <a:lnTo>
                  <a:pt x="404753" y="3761057"/>
                </a:lnTo>
                <a:lnTo>
                  <a:pt x="402807" y="3775433"/>
                </a:lnTo>
                <a:lnTo>
                  <a:pt x="394366" y="3766458"/>
                </a:lnTo>
                <a:lnTo>
                  <a:pt x="386059" y="3774758"/>
                </a:lnTo>
                <a:lnTo>
                  <a:pt x="391825" y="3737967"/>
                </a:lnTo>
                <a:cubicBezTo>
                  <a:pt x="401201" y="3678250"/>
                  <a:pt x="411756" y="3618941"/>
                  <a:pt x="426975" y="3561223"/>
                </a:cubicBezTo>
                <a:cubicBezTo>
                  <a:pt x="434763" y="3533153"/>
                  <a:pt x="442870" y="3504756"/>
                  <a:pt x="452594" y="3477304"/>
                </a:cubicBezTo>
                <a:lnTo>
                  <a:pt x="484442" y="3406746"/>
                </a:lnTo>
                <a:lnTo>
                  <a:pt x="486192" y="3405903"/>
                </a:lnTo>
                <a:lnTo>
                  <a:pt x="485542" y="3404309"/>
                </a:lnTo>
                <a:lnTo>
                  <a:pt x="487913" y="3399056"/>
                </a:lnTo>
                <a:close/>
                <a:moveTo>
                  <a:pt x="3250057" y="3385632"/>
                </a:moveTo>
                <a:cubicBezTo>
                  <a:pt x="3252233" y="3389795"/>
                  <a:pt x="3271204" y="3413220"/>
                  <a:pt x="3253362" y="3415870"/>
                </a:cubicBezTo>
                <a:cubicBezTo>
                  <a:pt x="3249185" y="3411554"/>
                  <a:pt x="3250926" y="3405689"/>
                  <a:pt x="3246749" y="3401374"/>
                </a:cubicBezTo>
                <a:cubicBezTo>
                  <a:pt x="3244660" y="3399217"/>
                  <a:pt x="3242571" y="3397059"/>
                  <a:pt x="3240482" y="3394903"/>
                </a:cubicBezTo>
                <a:cubicBezTo>
                  <a:pt x="3243355" y="3392122"/>
                  <a:pt x="3247184" y="3388413"/>
                  <a:pt x="3250057" y="3385632"/>
                </a:cubicBezTo>
                <a:close/>
                <a:moveTo>
                  <a:pt x="1474966" y="3384552"/>
                </a:moveTo>
                <a:cubicBezTo>
                  <a:pt x="1475634" y="3385061"/>
                  <a:pt x="1476285" y="3386503"/>
                  <a:pt x="1477586" y="3389386"/>
                </a:cubicBezTo>
                <a:cubicBezTo>
                  <a:pt x="1475373" y="3387699"/>
                  <a:pt x="1473161" y="3386013"/>
                  <a:pt x="1472238" y="3385311"/>
                </a:cubicBezTo>
                <a:cubicBezTo>
                  <a:pt x="1473611" y="3384465"/>
                  <a:pt x="1474298" y="3384043"/>
                  <a:pt x="1474966" y="3384552"/>
                </a:cubicBezTo>
                <a:close/>
                <a:moveTo>
                  <a:pt x="522827" y="3384457"/>
                </a:moveTo>
                <a:cubicBezTo>
                  <a:pt x="522419" y="3386109"/>
                  <a:pt x="520592" y="3389622"/>
                  <a:pt x="519990" y="3392596"/>
                </a:cubicBezTo>
                <a:lnTo>
                  <a:pt x="520087" y="3393641"/>
                </a:lnTo>
                <a:lnTo>
                  <a:pt x="520336" y="3396354"/>
                </a:lnTo>
                <a:cubicBezTo>
                  <a:pt x="520978" y="3397272"/>
                  <a:pt x="522256" y="3397754"/>
                  <a:pt x="524501" y="3397503"/>
                </a:cubicBezTo>
                <a:cubicBezTo>
                  <a:pt x="525497" y="3394338"/>
                  <a:pt x="529278" y="3389372"/>
                  <a:pt x="522827" y="3384457"/>
                </a:cubicBezTo>
                <a:close/>
                <a:moveTo>
                  <a:pt x="909531" y="3384204"/>
                </a:moveTo>
                <a:cubicBezTo>
                  <a:pt x="905900" y="3385567"/>
                  <a:pt x="898809" y="3386360"/>
                  <a:pt x="896679" y="3389902"/>
                </a:cubicBezTo>
                <a:lnTo>
                  <a:pt x="896646" y="3390854"/>
                </a:lnTo>
                <a:lnTo>
                  <a:pt x="893791" y="3391181"/>
                </a:lnTo>
                <a:cubicBezTo>
                  <a:pt x="893376" y="3391725"/>
                  <a:pt x="893527" y="3392707"/>
                  <a:pt x="894249" y="3394120"/>
                </a:cubicBezTo>
                <a:cubicBezTo>
                  <a:pt x="895026" y="3394279"/>
                  <a:pt x="895590" y="3394278"/>
                  <a:pt x="895994" y="3394154"/>
                </a:cubicBezTo>
                <a:lnTo>
                  <a:pt x="896546" y="3393662"/>
                </a:lnTo>
                <a:lnTo>
                  <a:pt x="896517" y="3394479"/>
                </a:lnTo>
                <a:cubicBezTo>
                  <a:pt x="901990" y="3398648"/>
                  <a:pt x="904633" y="3397449"/>
                  <a:pt x="906212" y="3394524"/>
                </a:cubicBezTo>
                <a:cubicBezTo>
                  <a:pt x="907792" y="3391597"/>
                  <a:pt x="908310" y="3386945"/>
                  <a:pt x="909531" y="3384204"/>
                </a:cubicBezTo>
                <a:close/>
                <a:moveTo>
                  <a:pt x="1311126" y="3383615"/>
                </a:moveTo>
                <a:cubicBezTo>
                  <a:pt x="1312048" y="3384317"/>
                  <a:pt x="1314046" y="3383989"/>
                  <a:pt x="1315152" y="3384832"/>
                </a:cubicBezTo>
                <a:cubicBezTo>
                  <a:pt x="1313368" y="3387174"/>
                  <a:pt x="1312691" y="3390360"/>
                  <a:pt x="1312905" y="3392374"/>
                </a:cubicBezTo>
                <a:cubicBezTo>
                  <a:pt x="1308478" y="3389002"/>
                  <a:pt x="1309342" y="3385958"/>
                  <a:pt x="1311126" y="3383615"/>
                </a:cubicBezTo>
                <a:close/>
                <a:moveTo>
                  <a:pt x="1120763" y="3382792"/>
                </a:moveTo>
                <a:cubicBezTo>
                  <a:pt x="1123747" y="3383195"/>
                  <a:pt x="1126542" y="3383454"/>
                  <a:pt x="1130393" y="3384517"/>
                </a:cubicBezTo>
                <a:cubicBezTo>
                  <a:pt x="1128589" y="3386883"/>
                  <a:pt x="1126787" y="3389251"/>
                  <a:pt x="1124983" y="3391619"/>
                </a:cubicBezTo>
                <a:cubicBezTo>
                  <a:pt x="1122935" y="3388188"/>
                  <a:pt x="1121944" y="3385562"/>
                  <a:pt x="1120763" y="3382792"/>
                </a:cubicBezTo>
                <a:close/>
                <a:moveTo>
                  <a:pt x="1286856" y="3379672"/>
                </a:moveTo>
                <a:cubicBezTo>
                  <a:pt x="1287034" y="3381670"/>
                  <a:pt x="1285238" y="3384027"/>
                  <a:pt x="1284518" y="3387205"/>
                </a:cubicBezTo>
                <a:cubicBezTo>
                  <a:pt x="1292948" y="3391765"/>
                  <a:pt x="1302274" y="3397006"/>
                  <a:pt x="1311603" y="3400387"/>
                </a:cubicBezTo>
                <a:cubicBezTo>
                  <a:pt x="1290901" y="3447653"/>
                  <a:pt x="1270200" y="3494918"/>
                  <a:pt x="1249140" y="3540048"/>
                </a:cubicBezTo>
                <a:cubicBezTo>
                  <a:pt x="1246988" y="3538408"/>
                  <a:pt x="1244386" y="3536894"/>
                  <a:pt x="1242392" y="3535141"/>
                </a:cubicBezTo>
                <a:lnTo>
                  <a:pt x="1241671" y="3533676"/>
                </a:lnTo>
                <a:lnTo>
                  <a:pt x="1242567" y="3533354"/>
                </a:lnTo>
                <a:cubicBezTo>
                  <a:pt x="1243514" y="3531008"/>
                  <a:pt x="1243509" y="3527700"/>
                  <a:pt x="1243808" y="3525098"/>
                </a:cubicBezTo>
                <a:lnTo>
                  <a:pt x="1240777" y="3525687"/>
                </a:lnTo>
                <a:lnTo>
                  <a:pt x="1245060" y="3516758"/>
                </a:lnTo>
                <a:cubicBezTo>
                  <a:pt x="1252067" y="3505327"/>
                  <a:pt x="1255847" y="3491436"/>
                  <a:pt x="1260880" y="3480367"/>
                </a:cubicBezTo>
                <a:cubicBezTo>
                  <a:pt x="1266482" y="3466314"/>
                  <a:pt x="1273491" y="3454884"/>
                  <a:pt x="1278345" y="3441813"/>
                </a:cubicBezTo>
                <a:cubicBezTo>
                  <a:pt x="1281583" y="3433100"/>
                  <a:pt x="1270822" y="3423041"/>
                  <a:pt x="1263112" y="3415305"/>
                </a:cubicBezTo>
                <a:cubicBezTo>
                  <a:pt x="1267276" y="3407607"/>
                  <a:pt x="1272485" y="3398537"/>
                  <a:pt x="1275723" y="3389822"/>
                </a:cubicBezTo>
                <a:cubicBezTo>
                  <a:pt x="1276532" y="3387645"/>
                  <a:pt x="1277476" y="3384171"/>
                  <a:pt x="1279139" y="3381711"/>
                </a:cubicBezTo>
                <a:cubicBezTo>
                  <a:pt x="1280800" y="3379251"/>
                  <a:pt x="1283179" y="3377803"/>
                  <a:pt x="1286856" y="3379672"/>
                </a:cubicBezTo>
                <a:close/>
                <a:moveTo>
                  <a:pt x="1310422" y="3378967"/>
                </a:moveTo>
                <a:cubicBezTo>
                  <a:pt x="1310920" y="3378873"/>
                  <a:pt x="1311672" y="3379446"/>
                  <a:pt x="1313170" y="3380587"/>
                </a:cubicBezTo>
                <a:cubicBezTo>
                  <a:pt x="1313170" y="3380587"/>
                  <a:pt x="1311092" y="3380898"/>
                  <a:pt x="1309178" y="3381331"/>
                </a:cubicBezTo>
                <a:cubicBezTo>
                  <a:pt x="1309675" y="3379818"/>
                  <a:pt x="1309923" y="3379061"/>
                  <a:pt x="1310422" y="3378967"/>
                </a:cubicBezTo>
                <a:close/>
                <a:moveTo>
                  <a:pt x="3219731" y="3378689"/>
                </a:moveTo>
                <a:cubicBezTo>
                  <a:pt x="3222162" y="3378298"/>
                  <a:pt x="3224359" y="3379114"/>
                  <a:pt x="3225343" y="3380615"/>
                </a:cubicBezTo>
                <a:cubicBezTo>
                  <a:pt x="3226327" y="3382115"/>
                  <a:pt x="3226099" y="3384300"/>
                  <a:pt x="3223681" y="3386640"/>
                </a:cubicBezTo>
                <a:cubicBezTo>
                  <a:pt x="3221719" y="3384613"/>
                  <a:pt x="3220724" y="3381651"/>
                  <a:pt x="3219731" y="3378689"/>
                </a:cubicBezTo>
                <a:close/>
                <a:moveTo>
                  <a:pt x="3716542" y="3377741"/>
                </a:moveTo>
                <a:cubicBezTo>
                  <a:pt x="3718261" y="3378189"/>
                  <a:pt x="3719646" y="3379643"/>
                  <a:pt x="3720891" y="3381159"/>
                </a:cubicBezTo>
                <a:cubicBezTo>
                  <a:pt x="3721723" y="3382171"/>
                  <a:pt x="3722490" y="3383210"/>
                  <a:pt x="3723254" y="3383999"/>
                </a:cubicBezTo>
                <a:cubicBezTo>
                  <a:pt x="3715391" y="3391614"/>
                  <a:pt x="3713245" y="3383500"/>
                  <a:pt x="3710190" y="3380345"/>
                </a:cubicBezTo>
                <a:cubicBezTo>
                  <a:pt x="3712771" y="3377846"/>
                  <a:pt x="3714823" y="3377290"/>
                  <a:pt x="3716542" y="3377741"/>
                </a:cubicBezTo>
                <a:close/>
                <a:moveTo>
                  <a:pt x="3523690" y="3376682"/>
                </a:moveTo>
                <a:cubicBezTo>
                  <a:pt x="3524238" y="3376477"/>
                  <a:pt x="3524304" y="3377059"/>
                  <a:pt x="3524438" y="3378226"/>
                </a:cubicBezTo>
                <a:cubicBezTo>
                  <a:pt x="3522114" y="3377883"/>
                  <a:pt x="3521086" y="3378879"/>
                  <a:pt x="3520059" y="3379874"/>
                </a:cubicBezTo>
                <a:cubicBezTo>
                  <a:pt x="3522114" y="3377883"/>
                  <a:pt x="3523143" y="3376888"/>
                  <a:pt x="3523690" y="3376682"/>
                </a:cubicBezTo>
                <a:close/>
                <a:moveTo>
                  <a:pt x="759756" y="3374368"/>
                </a:moveTo>
                <a:cubicBezTo>
                  <a:pt x="760827" y="3375183"/>
                  <a:pt x="762968" y="3376815"/>
                  <a:pt x="765111" y="3378448"/>
                </a:cubicBezTo>
                <a:lnTo>
                  <a:pt x="764255" y="3379572"/>
                </a:lnTo>
                <a:lnTo>
                  <a:pt x="759414" y="3379276"/>
                </a:lnTo>
                <a:lnTo>
                  <a:pt x="762620" y="3381718"/>
                </a:lnTo>
                <a:lnTo>
                  <a:pt x="759984" y="3385177"/>
                </a:lnTo>
                <a:cubicBezTo>
                  <a:pt x="757842" y="3383544"/>
                  <a:pt x="755701" y="3381912"/>
                  <a:pt x="754629" y="3381098"/>
                </a:cubicBezTo>
                <a:cubicBezTo>
                  <a:pt x="756338" y="3378854"/>
                  <a:pt x="758048" y="3376610"/>
                  <a:pt x="759756" y="3374368"/>
                </a:cubicBezTo>
                <a:close/>
                <a:moveTo>
                  <a:pt x="3318825" y="3371576"/>
                </a:moveTo>
                <a:cubicBezTo>
                  <a:pt x="3322375" y="3372191"/>
                  <a:pt x="3325586" y="3374624"/>
                  <a:pt x="3328027" y="3376184"/>
                </a:cubicBezTo>
                <a:cubicBezTo>
                  <a:pt x="3324520" y="3385721"/>
                  <a:pt x="3318869" y="3395286"/>
                  <a:pt x="3312193" y="3403796"/>
                </a:cubicBezTo>
                <a:cubicBezTo>
                  <a:pt x="3308101" y="3399570"/>
                  <a:pt x="3302916" y="3386513"/>
                  <a:pt x="3307605" y="3377877"/>
                </a:cubicBezTo>
                <a:cubicBezTo>
                  <a:pt x="3311392" y="3372162"/>
                  <a:pt x="3315277" y="3370959"/>
                  <a:pt x="3318825" y="3371576"/>
                </a:cubicBezTo>
                <a:close/>
                <a:moveTo>
                  <a:pt x="3594078" y="3371426"/>
                </a:moveTo>
                <a:cubicBezTo>
                  <a:pt x="3595531" y="3371283"/>
                  <a:pt x="3596771" y="3371833"/>
                  <a:pt x="3597868" y="3372724"/>
                </a:cubicBezTo>
                <a:cubicBezTo>
                  <a:pt x="3600061" y="3374501"/>
                  <a:pt x="3601682" y="3377634"/>
                  <a:pt x="3603277" y="3379281"/>
                </a:cubicBezTo>
                <a:cubicBezTo>
                  <a:pt x="3595652" y="3386665"/>
                  <a:pt x="3592204" y="3377588"/>
                  <a:pt x="3589012" y="3374290"/>
                </a:cubicBezTo>
                <a:cubicBezTo>
                  <a:pt x="3590959" y="3372405"/>
                  <a:pt x="3592625" y="3371568"/>
                  <a:pt x="3594078" y="3371426"/>
                </a:cubicBezTo>
                <a:close/>
                <a:moveTo>
                  <a:pt x="1455376" y="3371415"/>
                </a:moveTo>
                <a:cubicBezTo>
                  <a:pt x="1456593" y="3374223"/>
                  <a:pt x="1457811" y="3377029"/>
                  <a:pt x="1460092" y="3380644"/>
                </a:cubicBezTo>
                <a:cubicBezTo>
                  <a:pt x="1456621" y="3385201"/>
                  <a:pt x="1454061" y="3390765"/>
                  <a:pt x="1450438" y="3395520"/>
                </a:cubicBezTo>
                <a:cubicBezTo>
                  <a:pt x="1449533" y="3396709"/>
                  <a:pt x="1438040" y="3402984"/>
                  <a:pt x="1439538" y="3396612"/>
                </a:cubicBezTo>
                <a:cubicBezTo>
                  <a:pt x="1439602" y="3391023"/>
                  <a:pt x="1442204" y="3386508"/>
                  <a:pt x="1445466" y="3382499"/>
                </a:cubicBezTo>
                <a:cubicBezTo>
                  <a:pt x="1448732" y="3378486"/>
                  <a:pt x="1452659" y="3374982"/>
                  <a:pt x="1455376" y="3371415"/>
                </a:cubicBezTo>
                <a:close/>
                <a:moveTo>
                  <a:pt x="1188810" y="3370565"/>
                </a:moveTo>
                <a:cubicBezTo>
                  <a:pt x="1192302" y="3375013"/>
                  <a:pt x="1192981" y="3380897"/>
                  <a:pt x="1189305" y="3383463"/>
                </a:cubicBezTo>
                <a:lnTo>
                  <a:pt x="1184682" y="3382734"/>
                </a:lnTo>
                <a:lnTo>
                  <a:pt x="1186225" y="3377136"/>
                </a:lnTo>
                <a:lnTo>
                  <a:pt x="1187887" y="3371209"/>
                </a:lnTo>
                <a:close/>
                <a:moveTo>
                  <a:pt x="3072782" y="3369689"/>
                </a:moveTo>
                <a:cubicBezTo>
                  <a:pt x="3077006" y="3374051"/>
                  <a:pt x="3081233" y="3378417"/>
                  <a:pt x="3085457" y="3382781"/>
                </a:cubicBezTo>
                <a:cubicBezTo>
                  <a:pt x="3081452" y="3384545"/>
                  <a:pt x="3076463" y="3387261"/>
                  <a:pt x="3072457" y="3389025"/>
                </a:cubicBezTo>
                <a:cubicBezTo>
                  <a:pt x="3070270" y="3384800"/>
                  <a:pt x="3064916" y="3377304"/>
                  <a:pt x="3072782" y="3369689"/>
                </a:cubicBezTo>
                <a:close/>
                <a:moveTo>
                  <a:pt x="728912" y="3369493"/>
                </a:moveTo>
                <a:cubicBezTo>
                  <a:pt x="730749" y="3368603"/>
                  <a:pt x="732996" y="3368722"/>
                  <a:pt x="735853" y="3370899"/>
                </a:cubicBezTo>
                <a:cubicBezTo>
                  <a:pt x="733124" y="3374482"/>
                  <a:pt x="730931" y="3384136"/>
                  <a:pt x="722223" y="3377503"/>
                </a:cubicBezTo>
                <a:cubicBezTo>
                  <a:pt x="722906" y="3376606"/>
                  <a:pt x="723621" y="3375384"/>
                  <a:pt x="724432" y="3374143"/>
                </a:cubicBezTo>
                <a:cubicBezTo>
                  <a:pt x="725649" y="3372282"/>
                  <a:pt x="727075" y="3370383"/>
                  <a:pt x="728912" y="3369493"/>
                </a:cubicBezTo>
                <a:close/>
                <a:moveTo>
                  <a:pt x="3182816" y="3369046"/>
                </a:moveTo>
                <a:cubicBezTo>
                  <a:pt x="3184057" y="3376314"/>
                  <a:pt x="3189235" y="3383657"/>
                  <a:pt x="3181255" y="3391385"/>
                </a:cubicBezTo>
                <a:cubicBezTo>
                  <a:pt x="3178255" y="3388286"/>
                  <a:pt x="3175080" y="3385007"/>
                  <a:pt x="3171905" y="3381728"/>
                </a:cubicBezTo>
                <a:cubicBezTo>
                  <a:pt x="3175896" y="3377865"/>
                  <a:pt x="3178827" y="3372909"/>
                  <a:pt x="3182816" y="3369046"/>
                </a:cubicBezTo>
                <a:close/>
                <a:moveTo>
                  <a:pt x="4080844" y="3368333"/>
                </a:moveTo>
                <a:cubicBezTo>
                  <a:pt x="4082432" y="3368337"/>
                  <a:pt x="4083658" y="3369294"/>
                  <a:pt x="4084679" y="3370717"/>
                </a:cubicBezTo>
                <a:cubicBezTo>
                  <a:pt x="4086721" y="3373568"/>
                  <a:pt x="4087938" y="3378286"/>
                  <a:pt x="4089587" y="3380978"/>
                </a:cubicBezTo>
                <a:cubicBezTo>
                  <a:pt x="4085693" y="3379925"/>
                  <a:pt x="4078368" y="3379777"/>
                  <a:pt x="4075679" y="3376350"/>
                </a:cubicBezTo>
                <a:lnTo>
                  <a:pt x="4075503" y="3375376"/>
                </a:lnTo>
                <a:lnTo>
                  <a:pt x="4072552" y="3375311"/>
                </a:lnTo>
                <a:cubicBezTo>
                  <a:pt x="4072048" y="3374791"/>
                  <a:pt x="4072058" y="3373772"/>
                  <a:pt x="4072582" y="3372256"/>
                </a:cubicBezTo>
                <a:cubicBezTo>
                  <a:pt x="4073347" y="3372017"/>
                  <a:pt x="4073920" y="3371967"/>
                  <a:pt x="4074350" y="3372056"/>
                </a:cubicBezTo>
                <a:lnTo>
                  <a:pt x="4074983" y="3372509"/>
                </a:lnTo>
                <a:lnTo>
                  <a:pt x="4074833" y="3371675"/>
                </a:lnTo>
                <a:cubicBezTo>
                  <a:pt x="4077304" y="3369282"/>
                  <a:pt x="4079255" y="3368331"/>
                  <a:pt x="4080844" y="3368333"/>
                </a:cubicBezTo>
                <a:close/>
                <a:moveTo>
                  <a:pt x="906570" y="3367501"/>
                </a:moveTo>
                <a:cubicBezTo>
                  <a:pt x="905060" y="3368344"/>
                  <a:pt x="903998" y="3370194"/>
                  <a:pt x="902717" y="3371875"/>
                </a:cubicBezTo>
                <a:cubicBezTo>
                  <a:pt x="907986" y="3375890"/>
                  <a:pt x="911403" y="3371404"/>
                  <a:pt x="913112" y="3369161"/>
                </a:cubicBezTo>
                <a:cubicBezTo>
                  <a:pt x="910038" y="3366819"/>
                  <a:pt x="908080" y="3366657"/>
                  <a:pt x="906570" y="3367501"/>
                </a:cubicBezTo>
                <a:close/>
                <a:moveTo>
                  <a:pt x="950829" y="3367491"/>
                </a:moveTo>
                <a:cubicBezTo>
                  <a:pt x="950158" y="3368374"/>
                  <a:pt x="949081" y="3369472"/>
                  <a:pt x="948339" y="3370758"/>
                </a:cubicBezTo>
                <a:cubicBezTo>
                  <a:pt x="947598" y="3372044"/>
                  <a:pt x="947192" y="3373521"/>
                  <a:pt x="947854" y="3375158"/>
                </a:cubicBezTo>
                <a:lnTo>
                  <a:pt x="950643" y="3378427"/>
                </a:lnTo>
                <a:lnTo>
                  <a:pt x="953484" y="3372572"/>
                </a:lnTo>
                <a:close/>
                <a:moveTo>
                  <a:pt x="1262971" y="3366664"/>
                </a:moveTo>
                <a:cubicBezTo>
                  <a:pt x="1266208" y="3366071"/>
                  <a:pt x="1269961" y="3366802"/>
                  <a:pt x="1273587" y="3369564"/>
                </a:cubicBezTo>
                <a:cubicBezTo>
                  <a:pt x="1269940" y="3374353"/>
                  <a:pt x="1267388" y="3379974"/>
                  <a:pt x="1261550" y="3383096"/>
                </a:cubicBezTo>
                <a:cubicBezTo>
                  <a:pt x="1257720" y="3385853"/>
                  <a:pt x="1255166" y="3380125"/>
                  <a:pt x="1254072" y="3377398"/>
                </a:cubicBezTo>
                <a:cubicBezTo>
                  <a:pt x="1253887" y="3375368"/>
                  <a:pt x="1254412" y="3373403"/>
                  <a:pt x="1255452" y="3371712"/>
                </a:cubicBezTo>
                <a:cubicBezTo>
                  <a:pt x="1257013" y="3369176"/>
                  <a:pt x="1259734" y="3367258"/>
                  <a:pt x="1262971" y="3366664"/>
                </a:cubicBezTo>
                <a:close/>
                <a:moveTo>
                  <a:pt x="1198234" y="3366508"/>
                </a:moveTo>
                <a:cubicBezTo>
                  <a:pt x="1205045" y="3366535"/>
                  <a:pt x="1201408" y="3378036"/>
                  <a:pt x="1200529" y="3379189"/>
                </a:cubicBezTo>
                <a:cubicBezTo>
                  <a:pt x="1197288" y="3376718"/>
                  <a:pt x="1192981" y="3369341"/>
                  <a:pt x="1194507" y="3366917"/>
                </a:cubicBezTo>
                <a:cubicBezTo>
                  <a:pt x="1195018" y="3366109"/>
                  <a:pt x="1196174" y="3365850"/>
                  <a:pt x="1198234" y="3366508"/>
                </a:cubicBezTo>
                <a:close/>
                <a:moveTo>
                  <a:pt x="3624380" y="3365097"/>
                </a:moveTo>
                <a:cubicBezTo>
                  <a:pt x="3625389" y="3368043"/>
                  <a:pt x="3626400" y="3370990"/>
                  <a:pt x="3627409" y="3373938"/>
                </a:cubicBezTo>
                <a:cubicBezTo>
                  <a:pt x="3622751" y="3374524"/>
                  <a:pt x="3618827" y="3370473"/>
                  <a:pt x="3624380" y="3365097"/>
                </a:cubicBezTo>
                <a:close/>
                <a:moveTo>
                  <a:pt x="352489" y="3364312"/>
                </a:moveTo>
                <a:cubicBezTo>
                  <a:pt x="354179" y="3363237"/>
                  <a:pt x="356485" y="3363070"/>
                  <a:pt x="359794" y="3365592"/>
                </a:cubicBezTo>
                <a:cubicBezTo>
                  <a:pt x="357940" y="3368025"/>
                  <a:pt x="355491" y="3373529"/>
                  <a:pt x="348872" y="3368487"/>
                </a:cubicBezTo>
                <a:cubicBezTo>
                  <a:pt x="349722" y="3367371"/>
                  <a:pt x="350798" y="3365387"/>
                  <a:pt x="352489" y="3364312"/>
                </a:cubicBezTo>
                <a:close/>
                <a:moveTo>
                  <a:pt x="3147453" y="3363951"/>
                </a:moveTo>
                <a:cubicBezTo>
                  <a:pt x="3149442" y="3367968"/>
                  <a:pt x="3151429" y="3371986"/>
                  <a:pt x="3153415" y="3376003"/>
                </a:cubicBezTo>
                <a:cubicBezTo>
                  <a:pt x="3148485" y="3374837"/>
                  <a:pt x="3139765" y="3371397"/>
                  <a:pt x="3147453" y="3363951"/>
                </a:cubicBezTo>
                <a:close/>
                <a:moveTo>
                  <a:pt x="650179" y="3361944"/>
                </a:moveTo>
                <a:cubicBezTo>
                  <a:pt x="651783" y="3366503"/>
                  <a:pt x="648270" y="3371115"/>
                  <a:pt x="642915" y="3367036"/>
                </a:cubicBezTo>
                <a:cubicBezTo>
                  <a:pt x="644671" y="3364730"/>
                  <a:pt x="647498" y="3363240"/>
                  <a:pt x="650179" y="3361944"/>
                </a:cubicBezTo>
                <a:close/>
                <a:moveTo>
                  <a:pt x="650849" y="3361541"/>
                </a:moveTo>
                <a:lnTo>
                  <a:pt x="652149" y="3361999"/>
                </a:lnTo>
                <a:lnTo>
                  <a:pt x="653862" y="3365921"/>
                </a:lnTo>
                <a:lnTo>
                  <a:pt x="652451" y="3366102"/>
                </a:lnTo>
                <a:cubicBezTo>
                  <a:pt x="652259" y="3364133"/>
                  <a:pt x="651188" y="3363317"/>
                  <a:pt x="650849" y="3361541"/>
                </a:cubicBezTo>
                <a:close/>
                <a:moveTo>
                  <a:pt x="3751132" y="3360913"/>
                </a:moveTo>
                <a:cubicBezTo>
                  <a:pt x="3749103" y="3361247"/>
                  <a:pt x="3747871" y="3362283"/>
                  <a:pt x="3747181" y="3363695"/>
                </a:cubicBezTo>
                <a:lnTo>
                  <a:pt x="3746974" y="3365205"/>
                </a:lnTo>
                <a:lnTo>
                  <a:pt x="3749315" y="3363312"/>
                </a:lnTo>
                <a:cubicBezTo>
                  <a:pt x="3750195" y="3363010"/>
                  <a:pt x="3750742" y="3363576"/>
                  <a:pt x="3750793" y="3365724"/>
                </a:cubicBezTo>
                <a:cubicBezTo>
                  <a:pt x="3749890" y="3365599"/>
                  <a:pt x="3749439" y="3365536"/>
                  <a:pt x="3748823" y="3365586"/>
                </a:cubicBezTo>
                <a:lnTo>
                  <a:pt x="3746877" y="3365932"/>
                </a:lnTo>
                <a:lnTo>
                  <a:pt x="3746493" y="3368754"/>
                </a:lnTo>
                <a:cubicBezTo>
                  <a:pt x="3746781" y="3372454"/>
                  <a:pt x="3748236" y="3376387"/>
                  <a:pt x="3748836" y="3377978"/>
                </a:cubicBezTo>
                <a:cubicBezTo>
                  <a:pt x="3752435" y="3387523"/>
                  <a:pt x="3753123" y="3399894"/>
                  <a:pt x="3763634" y="3404921"/>
                </a:cubicBezTo>
                <a:cubicBezTo>
                  <a:pt x="3761121" y="3396494"/>
                  <a:pt x="3758606" y="3388068"/>
                  <a:pt x="3755007" y="3378519"/>
                </a:cubicBezTo>
                <a:cubicBezTo>
                  <a:pt x="3753692" y="3373275"/>
                  <a:pt x="3750322" y="3367851"/>
                  <a:pt x="3751132" y="3360913"/>
                </a:cubicBezTo>
                <a:close/>
                <a:moveTo>
                  <a:pt x="1191086" y="3359804"/>
                </a:moveTo>
                <a:lnTo>
                  <a:pt x="1191925" y="3360223"/>
                </a:lnTo>
                <a:cubicBezTo>
                  <a:pt x="1192183" y="3361065"/>
                  <a:pt x="1191561" y="3361881"/>
                  <a:pt x="1190552" y="3362024"/>
                </a:cubicBezTo>
                <a:lnTo>
                  <a:pt x="1190489" y="3361931"/>
                </a:lnTo>
                <a:close/>
                <a:moveTo>
                  <a:pt x="465648" y="3359718"/>
                </a:moveTo>
                <a:cubicBezTo>
                  <a:pt x="458449" y="3375862"/>
                  <a:pt x="451409" y="3391798"/>
                  <a:pt x="444212" y="3407943"/>
                </a:cubicBezTo>
                <a:cubicBezTo>
                  <a:pt x="440346" y="3395166"/>
                  <a:pt x="448844" y="3386240"/>
                  <a:pt x="451303" y="3376316"/>
                </a:cubicBezTo>
                <a:cubicBezTo>
                  <a:pt x="452662" y="3373418"/>
                  <a:pt x="453892" y="3368456"/>
                  <a:pt x="455960" y="3364625"/>
                </a:cubicBezTo>
                <a:cubicBezTo>
                  <a:pt x="458029" y="3360795"/>
                  <a:pt x="460935" y="3358094"/>
                  <a:pt x="465648" y="3359718"/>
                </a:cubicBezTo>
                <a:close/>
                <a:moveTo>
                  <a:pt x="925073" y="3358820"/>
                </a:moveTo>
                <a:lnTo>
                  <a:pt x="926590" y="3360905"/>
                </a:lnTo>
                <a:lnTo>
                  <a:pt x="925039" y="3359067"/>
                </a:lnTo>
                <a:close/>
                <a:moveTo>
                  <a:pt x="664522" y="3358536"/>
                </a:moveTo>
                <a:cubicBezTo>
                  <a:pt x="665593" y="3359351"/>
                  <a:pt x="666365" y="3358337"/>
                  <a:pt x="667436" y="3359154"/>
                </a:cubicBezTo>
                <a:lnTo>
                  <a:pt x="666098" y="3364976"/>
                </a:lnTo>
                <a:lnTo>
                  <a:pt x="664629" y="3364462"/>
                </a:lnTo>
                <a:lnTo>
                  <a:pt x="665404" y="3367994"/>
                </a:lnTo>
                <a:lnTo>
                  <a:pt x="665243" y="3368697"/>
                </a:lnTo>
                <a:cubicBezTo>
                  <a:pt x="660959" y="3365433"/>
                  <a:pt x="662514" y="3361172"/>
                  <a:pt x="664522" y="3358536"/>
                </a:cubicBezTo>
                <a:close/>
                <a:moveTo>
                  <a:pt x="928112" y="3358295"/>
                </a:moveTo>
                <a:lnTo>
                  <a:pt x="929102" y="3359429"/>
                </a:lnTo>
                <a:cubicBezTo>
                  <a:pt x="929489" y="3360635"/>
                  <a:pt x="929142" y="3361737"/>
                  <a:pt x="928264" y="3362890"/>
                </a:cubicBezTo>
                <a:lnTo>
                  <a:pt x="927374" y="3361835"/>
                </a:lnTo>
                <a:close/>
                <a:moveTo>
                  <a:pt x="1018434" y="3358278"/>
                </a:moveTo>
                <a:cubicBezTo>
                  <a:pt x="1009523" y="3381258"/>
                  <a:pt x="1003836" y="3404522"/>
                  <a:pt x="989484" y="3423360"/>
                </a:cubicBezTo>
                <a:cubicBezTo>
                  <a:pt x="984048" y="3419215"/>
                  <a:pt x="984753" y="3416033"/>
                  <a:pt x="985457" y="3412850"/>
                </a:cubicBezTo>
                <a:cubicBezTo>
                  <a:pt x="989752" y="3404956"/>
                  <a:pt x="992060" y="3397413"/>
                  <a:pt x="996354" y="3389519"/>
                </a:cubicBezTo>
                <a:cubicBezTo>
                  <a:pt x="998513" y="3382174"/>
                  <a:pt x="1001909" y="3375459"/>
                  <a:pt x="1005114" y="3366737"/>
                </a:cubicBezTo>
                <a:cubicBezTo>
                  <a:pt x="1005514" y="3365646"/>
                  <a:pt x="1005971" y="3364482"/>
                  <a:pt x="1006574" y="3363373"/>
                </a:cubicBezTo>
                <a:cubicBezTo>
                  <a:pt x="1008386" y="3360044"/>
                  <a:pt x="1011520" y="3357198"/>
                  <a:pt x="1018434" y="3358278"/>
                </a:cubicBezTo>
                <a:close/>
                <a:moveTo>
                  <a:pt x="660514" y="3354785"/>
                </a:moveTo>
                <a:cubicBezTo>
                  <a:pt x="665946" y="3358925"/>
                  <a:pt x="661982" y="3362116"/>
                  <a:pt x="658476" y="3364103"/>
                </a:cubicBezTo>
                <a:lnTo>
                  <a:pt x="656040" y="3365386"/>
                </a:lnTo>
                <a:lnTo>
                  <a:pt x="656204" y="3365619"/>
                </a:lnTo>
                <a:lnTo>
                  <a:pt x="655392" y="3365724"/>
                </a:lnTo>
                <a:lnTo>
                  <a:pt x="657702" y="3362319"/>
                </a:lnTo>
                <a:lnTo>
                  <a:pt x="656168" y="3359631"/>
                </a:lnTo>
                <a:lnTo>
                  <a:pt x="656449" y="3359050"/>
                </a:lnTo>
                <a:cubicBezTo>
                  <a:pt x="657778" y="3357303"/>
                  <a:pt x="659626" y="3355951"/>
                  <a:pt x="660514" y="3354785"/>
                </a:cubicBezTo>
                <a:close/>
                <a:moveTo>
                  <a:pt x="862881" y="3354553"/>
                </a:moveTo>
                <a:cubicBezTo>
                  <a:pt x="865312" y="3356405"/>
                  <a:pt x="866348" y="3358268"/>
                  <a:pt x="866492" y="3360077"/>
                </a:cubicBezTo>
                <a:lnTo>
                  <a:pt x="866261" y="3360762"/>
                </a:lnTo>
                <a:lnTo>
                  <a:pt x="866207" y="3360740"/>
                </a:lnTo>
                <a:lnTo>
                  <a:pt x="865159" y="3360325"/>
                </a:lnTo>
                <a:lnTo>
                  <a:pt x="864691" y="3360140"/>
                </a:lnTo>
                <a:cubicBezTo>
                  <a:pt x="863882" y="3359820"/>
                  <a:pt x="863237" y="3359565"/>
                  <a:pt x="863237" y="3359565"/>
                </a:cubicBezTo>
                <a:lnTo>
                  <a:pt x="865159" y="3360325"/>
                </a:lnTo>
                <a:lnTo>
                  <a:pt x="866261" y="3360762"/>
                </a:lnTo>
                <a:lnTo>
                  <a:pt x="864745" y="3365277"/>
                </a:lnTo>
                <a:lnTo>
                  <a:pt x="864369" y="3365674"/>
                </a:lnTo>
                <a:lnTo>
                  <a:pt x="858868" y="3364904"/>
                </a:lnTo>
                <a:lnTo>
                  <a:pt x="859207" y="3358416"/>
                </a:lnTo>
                <a:close/>
                <a:moveTo>
                  <a:pt x="4098470" y="3354078"/>
                </a:moveTo>
                <a:cubicBezTo>
                  <a:pt x="4100248" y="3355418"/>
                  <a:pt x="4101699" y="3357912"/>
                  <a:pt x="4103368" y="3359636"/>
                </a:cubicBezTo>
                <a:cubicBezTo>
                  <a:pt x="4098389" y="3364457"/>
                  <a:pt x="4094932" y="3358896"/>
                  <a:pt x="4091592" y="3355445"/>
                </a:cubicBezTo>
                <a:cubicBezTo>
                  <a:pt x="4094579" y="3352553"/>
                  <a:pt x="4096690" y="3352738"/>
                  <a:pt x="4098470" y="3354078"/>
                </a:cubicBezTo>
                <a:close/>
                <a:moveTo>
                  <a:pt x="3898891" y="3353556"/>
                </a:moveTo>
                <a:cubicBezTo>
                  <a:pt x="3900120" y="3353374"/>
                  <a:pt x="3901118" y="3353920"/>
                  <a:pt x="3902126" y="3354961"/>
                </a:cubicBezTo>
                <a:cubicBezTo>
                  <a:pt x="3899224" y="3357771"/>
                  <a:pt x="3896281" y="3358603"/>
                  <a:pt x="3894266" y="3356523"/>
                </a:cubicBezTo>
                <a:cubicBezTo>
                  <a:pt x="3896202" y="3354649"/>
                  <a:pt x="3897662" y="3353738"/>
                  <a:pt x="3898891" y="3353556"/>
                </a:cubicBezTo>
                <a:close/>
                <a:moveTo>
                  <a:pt x="3064202" y="3352931"/>
                </a:moveTo>
                <a:cubicBezTo>
                  <a:pt x="3065642" y="3353743"/>
                  <a:pt x="3066876" y="3355493"/>
                  <a:pt x="3068347" y="3357013"/>
                </a:cubicBezTo>
                <a:cubicBezTo>
                  <a:pt x="3063745" y="3361468"/>
                  <a:pt x="3060773" y="3356493"/>
                  <a:pt x="3058812" y="3354468"/>
                </a:cubicBezTo>
                <a:cubicBezTo>
                  <a:pt x="3061113" y="3352241"/>
                  <a:pt x="3062761" y="3352117"/>
                  <a:pt x="3064202" y="3352931"/>
                </a:cubicBezTo>
                <a:close/>
                <a:moveTo>
                  <a:pt x="890938" y="3352733"/>
                </a:moveTo>
                <a:cubicBezTo>
                  <a:pt x="889406" y="3357031"/>
                  <a:pt x="888752" y="3360177"/>
                  <a:pt x="887368" y="3364283"/>
                </a:cubicBezTo>
                <a:cubicBezTo>
                  <a:pt x="890818" y="3364330"/>
                  <a:pt x="892374" y="3362860"/>
                  <a:pt x="893259" y="3360839"/>
                </a:cubicBezTo>
                <a:cubicBezTo>
                  <a:pt x="894145" y="3358819"/>
                  <a:pt x="894359" y="3356249"/>
                  <a:pt x="895125" y="3354101"/>
                </a:cubicBezTo>
                <a:cubicBezTo>
                  <a:pt x="894022" y="3353262"/>
                  <a:pt x="892041" y="3353573"/>
                  <a:pt x="890938" y="3352733"/>
                </a:cubicBezTo>
                <a:close/>
                <a:moveTo>
                  <a:pt x="663705" y="3352485"/>
                </a:moveTo>
                <a:cubicBezTo>
                  <a:pt x="664175" y="3352344"/>
                  <a:pt x="664925" y="3352915"/>
                  <a:pt x="666422" y="3354055"/>
                </a:cubicBezTo>
                <a:cubicBezTo>
                  <a:pt x="664460" y="3354558"/>
                  <a:pt x="664460" y="3354558"/>
                  <a:pt x="662667" y="3355187"/>
                </a:cubicBezTo>
                <a:cubicBezTo>
                  <a:pt x="663046" y="3353480"/>
                  <a:pt x="663237" y="3352628"/>
                  <a:pt x="663705" y="3352485"/>
                </a:cubicBezTo>
                <a:close/>
                <a:moveTo>
                  <a:pt x="3552812" y="3351186"/>
                </a:moveTo>
                <a:cubicBezTo>
                  <a:pt x="3561071" y="3359715"/>
                  <a:pt x="3568342" y="3369203"/>
                  <a:pt x="3572646" y="3381561"/>
                </a:cubicBezTo>
                <a:cubicBezTo>
                  <a:pt x="3567737" y="3380116"/>
                  <a:pt x="3561674" y="3379789"/>
                  <a:pt x="3555612" y="3379461"/>
                </a:cubicBezTo>
                <a:cubicBezTo>
                  <a:pt x="3560257" y="3368766"/>
                  <a:pt x="3555008" y="3359387"/>
                  <a:pt x="3552812" y="3351186"/>
                </a:cubicBezTo>
                <a:close/>
                <a:moveTo>
                  <a:pt x="3620305" y="3350887"/>
                </a:moveTo>
                <a:cubicBezTo>
                  <a:pt x="3623247" y="3353925"/>
                  <a:pt x="3626189" y="3356964"/>
                  <a:pt x="3621559" y="3361448"/>
                </a:cubicBezTo>
                <a:cubicBezTo>
                  <a:pt x="3619597" y="3359423"/>
                  <a:pt x="3614749" y="3356267"/>
                  <a:pt x="3620305" y="3350887"/>
                </a:cubicBezTo>
                <a:close/>
                <a:moveTo>
                  <a:pt x="3584989" y="3349361"/>
                </a:moveTo>
                <a:cubicBezTo>
                  <a:pt x="3587737" y="3349313"/>
                  <a:pt x="3590265" y="3350000"/>
                  <a:pt x="3591307" y="3351078"/>
                </a:cubicBezTo>
                <a:cubicBezTo>
                  <a:pt x="3591872" y="3352623"/>
                  <a:pt x="3590954" y="3354560"/>
                  <a:pt x="3589782" y="3356476"/>
                </a:cubicBezTo>
                <a:lnTo>
                  <a:pt x="3589151" y="3357574"/>
                </a:lnTo>
                <a:lnTo>
                  <a:pt x="3589529" y="3357675"/>
                </a:lnTo>
                <a:lnTo>
                  <a:pt x="3588849" y="3358101"/>
                </a:lnTo>
                <a:lnTo>
                  <a:pt x="3586749" y="3361764"/>
                </a:lnTo>
                <a:lnTo>
                  <a:pt x="3585339" y="3360308"/>
                </a:lnTo>
                <a:lnTo>
                  <a:pt x="3585306" y="3360329"/>
                </a:lnTo>
                <a:cubicBezTo>
                  <a:pt x="3583983" y="3360657"/>
                  <a:pt x="3582782" y="3360385"/>
                  <a:pt x="3581829" y="3359398"/>
                </a:cubicBezTo>
                <a:lnTo>
                  <a:pt x="3583463" y="3358370"/>
                </a:lnTo>
                <a:lnTo>
                  <a:pt x="3577349" y="3352055"/>
                </a:lnTo>
                <a:cubicBezTo>
                  <a:pt x="3579272" y="3350193"/>
                  <a:pt x="3582240" y="3349410"/>
                  <a:pt x="3584989" y="3349361"/>
                </a:cubicBezTo>
                <a:close/>
                <a:moveTo>
                  <a:pt x="871128" y="3348164"/>
                </a:moveTo>
                <a:lnTo>
                  <a:pt x="869860" y="3349301"/>
                </a:lnTo>
                <a:lnTo>
                  <a:pt x="868261" y="3348944"/>
                </a:lnTo>
                <a:close/>
                <a:moveTo>
                  <a:pt x="3208602" y="3347104"/>
                </a:moveTo>
                <a:cubicBezTo>
                  <a:pt x="3213867" y="3356282"/>
                  <a:pt x="3220241" y="3364733"/>
                  <a:pt x="3225680" y="3374092"/>
                </a:cubicBezTo>
                <a:cubicBezTo>
                  <a:pt x="3219853" y="3375555"/>
                  <a:pt x="3218482" y="3368529"/>
                  <a:pt x="3216284" y="3364388"/>
                </a:cubicBezTo>
                <a:cubicBezTo>
                  <a:pt x="3213976" y="3358264"/>
                  <a:pt x="3210734" y="3353047"/>
                  <a:pt x="3208602" y="3347104"/>
                </a:cubicBezTo>
                <a:close/>
                <a:moveTo>
                  <a:pt x="892789" y="3346839"/>
                </a:moveTo>
                <a:cubicBezTo>
                  <a:pt x="891650" y="3345972"/>
                  <a:pt x="890818" y="3347064"/>
                  <a:pt x="888848" y="3347289"/>
                </a:cubicBezTo>
                <a:cubicBezTo>
                  <a:pt x="889986" y="3348156"/>
                  <a:pt x="889986" y="3348156"/>
                  <a:pt x="890292" y="3350117"/>
                </a:cubicBezTo>
                <a:cubicBezTo>
                  <a:pt x="891847" y="3350436"/>
                  <a:pt x="892547" y="3350107"/>
                  <a:pt x="892821" y="3349452"/>
                </a:cubicBezTo>
                <a:cubicBezTo>
                  <a:pt x="893093" y="3348800"/>
                  <a:pt x="892941" y="3347818"/>
                  <a:pt x="892789" y="3346839"/>
                </a:cubicBezTo>
                <a:close/>
                <a:moveTo>
                  <a:pt x="602337" y="3346691"/>
                </a:moveTo>
                <a:cubicBezTo>
                  <a:pt x="605539" y="3349131"/>
                  <a:pt x="608630" y="3349501"/>
                  <a:pt x="612786" y="3350685"/>
                </a:cubicBezTo>
                <a:cubicBezTo>
                  <a:pt x="611471" y="3357117"/>
                  <a:pt x="611169" y="3369897"/>
                  <a:pt x="606900" y="3376729"/>
                </a:cubicBezTo>
                <a:lnTo>
                  <a:pt x="602810" y="3379841"/>
                </a:lnTo>
                <a:lnTo>
                  <a:pt x="602079" y="3351580"/>
                </a:lnTo>
                <a:lnTo>
                  <a:pt x="600178" y="3353142"/>
                </a:lnTo>
                <a:close/>
                <a:moveTo>
                  <a:pt x="463679" y="3346681"/>
                </a:moveTo>
                <a:cubicBezTo>
                  <a:pt x="468232" y="3350149"/>
                  <a:pt x="465526" y="3353701"/>
                  <a:pt x="463723" y="3356068"/>
                </a:cubicBezTo>
                <a:cubicBezTo>
                  <a:pt x="462585" y="3355201"/>
                  <a:pt x="462585" y="3355201"/>
                  <a:pt x="460547" y="3355517"/>
                </a:cubicBezTo>
                <a:cubicBezTo>
                  <a:pt x="461210" y="3352282"/>
                  <a:pt x="463014" y="3349915"/>
                  <a:pt x="463679" y="3346681"/>
                </a:cubicBezTo>
                <a:close/>
                <a:moveTo>
                  <a:pt x="1291483" y="3346305"/>
                </a:moveTo>
                <a:cubicBezTo>
                  <a:pt x="1291650" y="3348157"/>
                  <a:pt x="1290817" y="3349250"/>
                  <a:pt x="1288987" y="3349581"/>
                </a:cubicBezTo>
                <a:cubicBezTo>
                  <a:pt x="1288403" y="3348274"/>
                  <a:pt x="1288321" y="3347347"/>
                  <a:pt x="1288737" y="3346802"/>
                </a:cubicBezTo>
                <a:cubicBezTo>
                  <a:pt x="1289153" y="3346256"/>
                  <a:pt x="1290067" y="3346090"/>
                  <a:pt x="1291483" y="3346305"/>
                </a:cubicBezTo>
                <a:close/>
                <a:moveTo>
                  <a:pt x="1495154" y="3346207"/>
                </a:moveTo>
                <a:cubicBezTo>
                  <a:pt x="1496442" y="3345336"/>
                  <a:pt x="1498165" y="3345261"/>
                  <a:pt x="1500800" y="3347268"/>
                </a:cubicBezTo>
                <a:cubicBezTo>
                  <a:pt x="1499015" y="3349611"/>
                  <a:pt x="1497216" y="3353794"/>
                  <a:pt x="1492123" y="3349915"/>
                </a:cubicBezTo>
                <a:cubicBezTo>
                  <a:pt x="1493015" y="3348743"/>
                  <a:pt x="1493867" y="3347078"/>
                  <a:pt x="1495154" y="3346207"/>
                </a:cubicBezTo>
                <a:close/>
                <a:moveTo>
                  <a:pt x="3160181" y="3345577"/>
                </a:moveTo>
                <a:cubicBezTo>
                  <a:pt x="3166686" y="3344484"/>
                  <a:pt x="3170539" y="3346998"/>
                  <a:pt x="3173546" y="3350591"/>
                </a:cubicBezTo>
                <a:cubicBezTo>
                  <a:pt x="3176553" y="3354186"/>
                  <a:pt x="3178715" y="3358858"/>
                  <a:pt x="3181836" y="3362083"/>
                </a:cubicBezTo>
                <a:cubicBezTo>
                  <a:pt x="3177867" y="3363843"/>
                  <a:pt x="3173899" y="3365604"/>
                  <a:pt x="3170906" y="3366419"/>
                </a:cubicBezTo>
                <a:cubicBezTo>
                  <a:pt x="3168827" y="3364271"/>
                  <a:pt x="3168762" y="3362251"/>
                  <a:pt x="3166681" y="3360100"/>
                </a:cubicBezTo>
                <a:cubicBezTo>
                  <a:pt x="3165511" y="3354988"/>
                  <a:pt x="3162327" y="3349746"/>
                  <a:pt x="3160181" y="3345577"/>
                </a:cubicBezTo>
                <a:close/>
                <a:moveTo>
                  <a:pt x="3767342" y="3344624"/>
                </a:moveTo>
                <a:lnTo>
                  <a:pt x="3767194" y="3345129"/>
                </a:lnTo>
                <a:cubicBezTo>
                  <a:pt x="3766997" y="3345797"/>
                  <a:pt x="3766897" y="3346131"/>
                  <a:pt x="3767046" y="3345629"/>
                </a:cubicBezTo>
                <a:close/>
                <a:moveTo>
                  <a:pt x="1237683" y="3344069"/>
                </a:moveTo>
                <a:cubicBezTo>
                  <a:pt x="1238753" y="3344884"/>
                  <a:pt x="1240702" y="3344547"/>
                  <a:pt x="1241773" y="3345362"/>
                </a:cubicBezTo>
                <a:cubicBezTo>
                  <a:pt x="1243036" y="3348147"/>
                  <a:pt x="1241088" y="3348483"/>
                  <a:pt x="1239139" y="3348821"/>
                </a:cubicBezTo>
                <a:cubicBezTo>
                  <a:pt x="1238946" y="3346852"/>
                  <a:pt x="1237875" y="3346037"/>
                  <a:pt x="1237683" y="3344069"/>
                </a:cubicBezTo>
                <a:close/>
                <a:moveTo>
                  <a:pt x="961431" y="3342419"/>
                </a:moveTo>
                <a:cubicBezTo>
                  <a:pt x="960086" y="3344183"/>
                  <a:pt x="957309" y="3346249"/>
                  <a:pt x="955920" y="3348676"/>
                </a:cubicBezTo>
                <a:cubicBezTo>
                  <a:pt x="954531" y="3351103"/>
                  <a:pt x="954531" y="3353892"/>
                  <a:pt x="958744" y="3357100"/>
                </a:cubicBezTo>
                <a:lnTo>
                  <a:pt x="961923" y="3353564"/>
                </a:lnTo>
                <a:lnTo>
                  <a:pt x="964770" y="3346666"/>
                </a:lnTo>
                <a:close/>
                <a:moveTo>
                  <a:pt x="1302356" y="3342292"/>
                </a:moveTo>
                <a:cubicBezTo>
                  <a:pt x="1299769" y="3345687"/>
                  <a:pt x="1295132" y="3347521"/>
                  <a:pt x="1291520" y="3350135"/>
                </a:cubicBezTo>
                <a:cubicBezTo>
                  <a:pt x="1291398" y="3348699"/>
                  <a:pt x="1291660" y="3347558"/>
                  <a:pt x="1292210" y="3346636"/>
                </a:cubicBezTo>
                <a:cubicBezTo>
                  <a:pt x="1293862" y="3343870"/>
                  <a:pt x="1298109" y="3343081"/>
                  <a:pt x="1302356" y="3342292"/>
                </a:cubicBezTo>
                <a:close/>
                <a:moveTo>
                  <a:pt x="3710108" y="3341220"/>
                </a:moveTo>
                <a:lnTo>
                  <a:pt x="3709091" y="3341310"/>
                </a:lnTo>
                <a:cubicBezTo>
                  <a:pt x="3708589" y="3341353"/>
                  <a:pt x="3708241" y="3341385"/>
                  <a:pt x="3708241" y="3341385"/>
                </a:cubicBezTo>
                <a:close/>
                <a:moveTo>
                  <a:pt x="3711806" y="3341069"/>
                </a:moveTo>
                <a:lnTo>
                  <a:pt x="3710108" y="3341220"/>
                </a:lnTo>
                <a:lnTo>
                  <a:pt x="3710854" y="3341153"/>
                </a:lnTo>
                <a:close/>
                <a:moveTo>
                  <a:pt x="3712421" y="3341014"/>
                </a:moveTo>
                <a:cubicBezTo>
                  <a:pt x="3712770" y="3340984"/>
                  <a:pt x="3712683" y="3340991"/>
                  <a:pt x="3712356" y="3341020"/>
                </a:cubicBezTo>
                <a:lnTo>
                  <a:pt x="3711806" y="3341069"/>
                </a:lnTo>
                <a:close/>
                <a:moveTo>
                  <a:pt x="3896639" y="3340357"/>
                </a:moveTo>
                <a:cubicBezTo>
                  <a:pt x="3898668" y="3341456"/>
                  <a:pt x="3900367" y="3343710"/>
                  <a:pt x="3902037" y="3345434"/>
                </a:cubicBezTo>
                <a:cubicBezTo>
                  <a:pt x="3896060" y="3351221"/>
                  <a:pt x="3892603" y="3345657"/>
                  <a:pt x="3889264" y="3342209"/>
                </a:cubicBezTo>
                <a:cubicBezTo>
                  <a:pt x="3892252" y="3339315"/>
                  <a:pt x="3894610" y="3339259"/>
                  <a:pt x="3896639" y="3340357"/>
                </a:cubicBezTo>
                <a:close/>
                <a:moveTo>
                  <a:pt x="926849" y="3340002"/>
                </a:moveTo>
                <a:cubicBezTo>
                  <a:pt x="926165" y="3343028"/>
                  <a:pt x="925482" y="3346052"/>
                  <a:pt x="923774" y="3348294"/>
                </a:cubicBezTo>
                <a:cubicBezTo>
                  <a:pt x="926679" y="3348736"/>
                  <a:pt x="928730" y="3347638"/>
                  <a:pt x="929414" y="3345944"/>
                </a:cubicBezTo>
                <a:cubicBezTo>
                  <a:pt x="930098" y="3344249"/>
                  <a:pt x="929413" y="3341956"/>
                  <a:pt x="926849" y="3340002"/>
                </a:cubicBezTo>
                <a:close/>
                <a:moveTo>
                  <a:pt x="3504052" y="3339398"/>
                </a:moveTo>
                <a:cubicBezTo>
                  <a:pt x="3508238" y="3343722"/>
                  <a:pt x="3512425" y="3348046"/>
                  <a:pt x="3515615" y="3353336"/>
                </a:cubicBezTo>
                <a:cubicBezTo>
                  <a:pt x="3516761" y="3358512"/>
                  <a:pt x="3510726" y="3362259"/>
                  <a:pt x="3506736" y="3366124"/>
                </a:cubicBezTo>
                <a:cubicBezTo>
                  <a:pt x="3500456" y="3359637"/>
                  <a:pt x="3503249" y="3348550"/>
                  <a:pt x="3504052" y="3339398"/>
                </a:cubicBezTo>
                <a:close/>
                <a:moveTo>
                  <a:pt x="1148652" y="3339060"/>
                </a:moveTo>
                <a:lnTo>
                  <a:pt x="1154854" y="3346530"/>
                </a:lnTo>
                <a:cubicBezTo>
                  <a:pt x="1155929" y="3347350"/>
                  <a:pt x="1157771" y="3346791"/>
                  <a:pt x="1158846" y="3347609"/>
                </a:cubicBezTo>
                <a:cubicBezTo>
                  <a:pt x="1163018" y="3348824"/>
                  <a:pt x="1158974" y="3349671"/>
                  <a:pt x="1158029" y="3350912"/>
                </a:cubicBezTo>
                <a:cubicBezTo>
                  <a:pt x="1151069" y="3351499"/>
                  <a:pt x="1150617" y="3360642"/>
                  <a:pt x="1151005" y="3366826"/>
                </a:cubicBezTo>
                <a:cubicBezTo>
                  <a:pt x="1151175" y="3377752"/>
                  <a:pt x="1150304" y="3388374"/>
                  <a:pt x="1149199" y="3399024"/>
                </a:cubicBezTo>
                <a:lnTo>
                  <a:pt x="1146288" y="3428474"/>
                </a:lnTo>
                <a:lnTo>
                  <a:pt x="1135822" y="3457249"/>
                </a:lnTo>
                <a:cubicBezTo>
                  <a:pt x="1124891" y="3482382"/>
                  <a:pt x="1118590" y="3510731"/>
                  <a:pt x="1104761" y="3533349"/>
                </a:cubicBezTo>
                <a:cubicBezTo>
                  <a:pt x="1101355" y="3540050"/>
                  <a:pt x="1096876" y="3545931"/>
                  <a:pt x="1094546" y="3553452"/>
                </a:cubicBezTo>
                <a:cubicBezTo>
                  <a:pt x="1093829" y="3556621"/>
                  <a:pt x="1094188" y="3560614"/>
                  <a:pt x="1095443" y="3563428"/>
                </a:cubicBezTo>
                <a:cubicBezTo>
                  <a:pt x="1097952" y="3569058"/>
                  <a:pt x="1102971" y="3569163"/>
                  <a:pt x="1102434" y="3574329"/>
                </a:cubicBezTo>
                <a:cubicBezTo>
                  <a:pt x="1101000" y="3580675"/>
                  <a:pt x="1097564" y="3585183"/>
                  <a:pt x="1094877" y="3590571"/>
                </a:cubicBezTo>
                <a:cubicBezTo>
                  <a:pt x="1091830" y="3599404"/>
                  <a:pt x="1086455" y="3608320"/>
                  <a:pt x="1082333" y="3618193"/>
                </a:cubicBezTo>
                <a:cubicBezTo>
                  <a:pt x="1090757" y="3611597"/>
                  <a:pt x="1096499" y="3603501"/>
                  <a:pt x="1101187" y="3594836"/>
                </a:cubicBezTo>
                <a:lnTo>
                  <a:pt x="1101787" y="3593556"/>
                </a:lnTo>
                <a:lnTo>
                  <a:pt x="1104084" y="3597137"/>
                </a:lnTo>
                <a:lnTo>
                  <a:pt x="1102606" y="3591806"/>
                </a:lnTo>
                <a:lnTo>
                  <a:pt x="1113724" y="3568061"/>
                </a:lnTo>
                <a:cubicBezTo>
                  <a:pt x="1118025" y="3571337"/>
                  <a:pt x="1123223" y="3573438"/>
                  <a:pt x="1123763" y="3579424"/>
                </a:cubicBezTo>
                <a:cubicBezTo>
                  <a:pt x="1123224" y="3584592"/>
                  <a:pt x="1120537" y="3588121"/>
                  <a:pt x="1118029" y="3593645"/>
                </a:cubicBezTo>
                <a:cubicBezTo>
                  <a:pt x="1116415" y="3597994"/>
                  <a:pt x="1116954" y="3603980"/>
                  <a:pt x="1115490" y="3608132"/>
                </a:cubicBezTo>
                <a:cubicBezTo>
                  <a:pt x="1112801" y="3611662"/>
                  <a:pt x="1111010" y="3614013"/>
                  <a:pt x="1116386" y="3618110"/>
                </a:cubicBezTo>
                <a:lnTo>
                  <a:pt x="1120240" y="3606351"/>
                </a:lnTo>
                <a:lnTo>
                  <a:pt x="1119643" y="3605984"/>
                </a:lnTo>
                <a:cubicBezTo>
                  <a:pt x="1119273" y="3605881"/>
                  <a:pt x="1118814" y="3605893"/>
                  <a:pt x="1117897" y="3605913"/>
                </a:cubicBezTo>
                <a:cubicBezTo>
                  <a:pt x="1117107" y="3604591"/>
                  <a:pt x="1117732" y="3603773"/>
                  <a:pt x="1118611" y="3603796"/>
                </a:cubicBezTo>
                <a:lnTo>
                  <a:pt x="1120340" y="3606048"/>
                </a:lnTo>
                <a:lnTo>
                  <a:pt x="1121038" y="3603916"/>
                </a:lnTo>
                <a:cubicBezTo>
                  <a:pt x="1123083" y="3599278"/>
                  <a:pt x="1125646" y="3594800"/>
                  <a:pt x="1128782" y="3590684"/>
                </a:cubicBezTo>
                <a:cubicBezTo>
                  <a:pt x="1135234" y="3595599"/>
                  <a:pt x="1130575" y="3599485"/>
                  <a:pt x="1129858" y="3602657"/>
                </a:cubicBezTo>
                <a:cubicBezTo>
                  <a:pt x="1129649" y="3609624"/>
                  <a:pt x="1132339" y="3617249"/>
                  <a:pt x="1130726" y="3623456"/>
                </a:cubicBezTo>
                <a:cubicBezTo>
                  <a:pt x="1128755" y="3634967"/>
                  <a:pt x="1110449" y="3708080"/>
                  <a:pt x="1106834" y="3710594"/>
                </a:cubicBezTo>
                <a:cubicBezTo>
                  <a:pt x="1103070" y="3713302"/>
                  <a:pt x="1093751" y="3709920"/>
                  <a:pt x="1095365" y="3716727"/>
                </a:cubicBezTo>
                <a:cubicBezTo>
                  <a:pt x="1094828" y="3721894"/>
                  <a:pt x="1101459" y="3728806"/>
                  <a:pt x="1099846" y="3735012"/>
                </a:cubicBezTo>
                <a:cubicBezTo>
                  <a:pt x="1099669" y="3744171"/>
                  <a:pt x="1093216" y="3750410"/>
                  <a:pt x="1091036" y="3757734"/>
                </a:cubicBezTo>
                <a:cubicBezTo>
                  <a:pt x="1076880" y="3789704"/>
                  <a:pt x="1070400" y="3827213"/>
                  <a:pt x="1062486" y="3861770"/>
                </a:cubicBezTo>
                <a:cubicBezTo>
                  <a:pt x="1053706" y="3897837"/>
                  <a:pt x="1047049" y="3933349"/>
                  <a:pt x="1040209" y="3968728"/>
                </a:cubicBezTo>
                <a:cubicBezTo>
                  <a:pt x="1036806" y="3986581"/>
                  <a:pt x="1033402" y="4004436"/>
                  <a:pt x="1030146" y="4022095"/>
                </a:cubicBezTo>
                <a:cubicBezTo>
                  <a:pt x="1028893" y="4030434"/>
                  <a:pt x="1026368" y="4037805"/>
                  <a:pt x="1024935" y="4046007"/>
                </a:cubicBezTo>
                <a:lnTo>
                  <a:pt x="1024522" y="4049785"/>
                </a:lnTo>
                <a:lnTo>
                  <a:pt x="1021522" y="4057281"/>
                </a:lnTo>
                <a:lnTo>
                  <a:pt x="1017229" y="4060585"/>
                </a:lnTo>
                <a:lnTo>
                  <a:pt x="1017122" y="4057354"/>
                </a:lnTo>
                <a:lnTo>
                  <a:pt x="1016655" y="4059919"/>
                </a:lnTo>
                <a:cubicBezTo>
                  <a:pt x="1016220" y="4060233"/>
                  <a:pt x="1015552" y="4060085"/>
                  <a:pt x="1014712" y="4060163"/>
                </a:cubicBezTo>
                <a:cubicBezTo>
                  <a:pt x="1014564" y="4059333"/>
                  <a:pt x="1014284" y="4058759"/>
                  <a:pt x="1014492" y="4058271"/>
                </a:cubicBezTo>
                <a:lnTo>
                  <a:pt x="1017138" y="4056922"/>
                </a:lnTo>
                <a:lnTo>
                  <a:pt x="1017734" y="4053881"/>
                </a:lnTo>
                <a:cubicBezTo>
                  <a:pt x="1018072" y="4051857"/>
                  <a:pt x="1017945" y="4049977"/>
                  <a:pt x="1015452" y="4048078"/>
                </a:cubicBezTo>
                <a:cubicBezTo>
                  <a:pt x="1012913" y="4053271"/>
                  <a:pt x="1015407" y="4060746"/>
                  <a:pt x="1011822" y="4065452"/>
                </a:cubicBezTo>
                <a:cubicBezTo>
                  <a:pt x="1010030" y="4067804"/>
                  <a:pt x="1008060" y="4068161"/>
                  <a:pt x="1005012" y="4065839"/>
                </a:cubicBezTo>
                <a:cubicBezTo>
                  <a:pt x="1000897" y="4063635"/>
                  <a:pt x="998213" y="4063914"/>
                  <a:pt x="996086" y="4065083"/>
                </a:cubicBezTo>
                <a:lnTo>
                  <a:pt x="992412" y="4068102"/>
                </a:lnTo>
                <a:lnTo>
                  <a:pt x="992897" y="4066654"/>
                </a:lnTo>
                <a:cubicBezTo>
                  <a:pt x="994697" y="4062077"/>
                  <a:pt x="996497" y="4057501"/>
                  <a:pt x="998137" y="4053134"/>
                </a:cubicBezTo>
                <a:cubicBezTo>
                  <a:pt x="999140" y="4049602"/>
                  <a:pt x="1000624" y="4039169"/>
                  <a:pt x="991466" y="4040122"/>
                </a:cubicBezTo>
                <a:lnTo>
                  <a:pt x="989781" y="4041403"/>
                </a:lnTo>
                <a:lnTo>
                  <a:pt x="989627" y="4035453"/>
                </a:lnTo>
                <a:lnTo>
                  <a:pt x="990383" y="4023756"/>
                </a:lnTo>
                <a:lnTo>
                  <a:pt x="991463" y="4022079"/>
                </a:lnTo>
                <a:lnTo>
                  <a:pt x="990493" y="4022034"/>
                </a:lnTo>
                <a:lnTo>
                  <a:pt x="990683" y="4019083"/>
                </a:lnTo>
                <a:cubicBezTo>
                  <a:pt x="991307" y="4013750"/>
                  <a:pt x="992238" y="4008552"/>
                  <a:pt x="993582" y="4003535"/>
                </a:cubicBezTo>
                <a:cubicBezTo>
                  <a:pt x="995733" y="3994021"/>
                  <a:pt x="993610" y="3983419"/>
                  <a:pt x="995761" y="3973903"/>
                </a:cubicBezTo>
                <a:cubicBezTo>
                  <a:pt x="996299" y="3968736"/>
                  <a:pt x="1002749" y="3962499"/>
                  <a:pt x="995221" y="3956764"/>
                </a:cubicBezTo>
                <a:lnTo>
                  <a:pt x="990812" y="3973345"/>
                </a:lnTo>
                <a:lnTo>
                  <a:pt x="989056" y="3979955"/>
                </a:lnTo>
                <a:lnTo>
                  <a:pt x="993378" y="3980890"/>
                </a:lnTo>
                <a:lnTo>
                  <a:pt x="988065" y="3983679"/>
                </a:lnTo>
                <a:lnTo>
                  <a:pt x="987704" y="3985038"/>
                </a:lnTo>
                <a:cubicBezTo>
                  <a:pt x="986017" y="3995061"/>
                  <a:pt x="985248" y="4005551"/>
                  <a:pt x="985697" y="4016117"/>
                </a:cubicBezTo>
                <a:lnTo>
                  <a:pt x="984733" y="4021764"/>
                </a:lnTo>
                <a:lnTo>
                  <a:pt x="982551" y="4021661"/>
                </a:lnTo>
                <a:cubicBezTo>
                  <a:pt x="980580" y="4023698"/>
                  <a:pt x="979329" y="4026993"/>
                  <a:pt x="977964" y="4028784"/>
                </a:cubicBezTo>
                <a:lnTo>
                  <a:pt x="983489" y="4029043"/>
                </a:lnTo>
                <a:lnTo>
                  <a:pt x="980869" y="4044378"/>
                </a:lnTo>
                <a:lnTo>
                  <a:pt x="980364" y="4047334"/>
                </a:lnTo>
                <a:cubicBezTo>
                  <a:pt x="977382" y="4057339"/>
                  <a:pt x="973753" y="4067123"/>
                  <a:pt x="971155" y="4077226"/>
                </a:cubicBezTo>
                <a:lnTo>
                  <a:pt x="964861" y="4096862"/>
                </a:lnTo>
                <a:lnTo>
                  <a:pt x="956657" y="4104278"/>
                </a:lnTo>
                <a:cubicBezTo>
                  <a:pt x="959258" y="4104301"/>
                  <a:pt x="960952" y="4102652"/>
                  <a:pt x="962822" y="4101628"/>
                </a:cubicBezTo>
                <a:lnTo>
                  <a:pt x="963309" y="4101701"/>
                </a:lnTo>
                <a:lnTo>
                  <a:pt x="961426" y="4107575"/>
                </a:lnTo>
                <a:lnTo>
                  <a:pt x="956977" y="4108440"/>
                </a:lnTo>
                <a:cubicBezTo>
                  <a:pt x="954304" y="4114244"/>
                  <a:pt x="951630" y="4120043"/>
                  <a:pt x="948012" y="4127084"/>
                </a:cubicBezTo>
                <a:lnTo>
                  <a:pt x="955829" y="4125118"/>
                </a:lnTo>
                <a:lnTo>
                  <a:pt x="953513" y="4132410"/>
                </a:lnTo>
                <a:lnTo>
                  <a:pt x="953436" y="4131585"/>
                </a:lnTo>
                <a:cubicBezTo>
                  <a:pt x="952463" y="4130353"/>
                  <a:pt x="950882" y="4129639"/>
                  <a:pt x="949398" y="4130471"/>
                </a:cubicBezTo>
                <a:cubicBezTo>
                  <a:pt x="942649" y="4137100"/>
                  <a:pt x="940490" y="4148859"/>
                  <a:pt x="936966" y="4157943"/>
                </a:cubicBezTo>
                <a:lnTo>
                  <a:pt x="919993" y="4198288"/>
                </a:lnTo>
                <a:lnTo>
                  <a:pt x="918542" y="4192365"/>
                </a:lnTo>
                <a:cubicBezTo>
                  <a:pt x="918721" y="4183207"/>
                  <a:pt x="920171" y="4175016"/>
                  <a:pt x="920527" y="4165994"/>
                </a:cubicBezTo>
                <a:cubicBezTo>
                  <a:pt x="921811" y="4148692"/>
                  <a:pt x="940299" y="4111037"/>
                  <a:pt x="941553" y="4102698"/>
                </a:cubicBezTo>
                <a:cubicBezTo>
                  <a:pt x="944600" y="4092007"/>
                  <a:pt x="946570" y="4080495"/>
                  <a:pt x="948540" y="4068983"/>
                </a:cubicBezTo>
                <a:lnTo>
                  <a:pt x="954782" y="4031407"/>
                </a:lnTo>
                <a:lnTo>
                  <a:pt x="963640" y="4025419"/>
                </a:lnTo>
                <a:cubicBezTo>
                  <a:pt x="967478" y="4020936"/>
                  <a:pt x="969956" y="4015457"/>
                  <a:pt x="970338" y="4009392"/>
                </a:cubicBezTo>
                <a:cubicBezTo>
                  <a:pt x="970883" y="4004223"/>
                  <a:pt x="969282" y="3997421"/>
                  <a:pt x="970725" y="3991077"/>
                </a:cubicBezTo>
                <a:cubicBezTo>
                  <a:pt x="973064" y="3983552"/>
                  <a:pt x="975758" y="3978161"/>
                  <a:pt x="978098" y="3970640"/>
                </a:cubicBezTo>
                <a:cubicBezTo>
                  <a:pt x="986584" y="3943915"/>
                  <a:pt x="994174" y="3918371"/>
                  <a:pt x="1001737" y="3890635"/>
                </a:cubicBezTo>
                <a:cubicBezTo>
                  <a:pt x="1009330" y="3863231"/>
                  <a:pt x="1016892" y="3835496"/>
                  <a:pt x="1023232" y="3807139"/>
                </a:cubicBezTo>
                <a:cubicBezTo>
                  <a:pt x="1027014" y="3793270"/>
                  <a:pt x="1030796" y="3779403"/>
                  <a:pt x="1033534" y="3765050"/>
                </a:cubicBezTo>
                <a:cubicBezTo>
                  <a:pt x="1035874" y="3757526"/>
                  <a:pt x="1038213" y="3750004"/>
                  <a:pt x="1038582" y="3742841"/>
                </a:cubicBezTo>
                <a:cubicBezTo>
                  <a:pt x="1039304" y="3739669"/>
                  <a:pt x="1040920" y="3735320"/>
                  <a:pt x="1041641" y="3732147"/>
                </a:cubicBezTo>
                <a:cubicBezTo>
                  <a:pt x="1039495" y="3730512"/>
                  <a:pt x="1036277" y="3728059"/>
                  <a:pt x="1034131" y="3726425"/>
                </a:cubicBezTo>
                <a:cubicBezTo>
                  <a:pt x="1023031" y="3725415"/>
                  <a:pt x="1024615" y="3743368"/>
                  <a:pt x="1023173" y="3749713"/>
                </a:cubicBezTo>
                <a:cubicBezTo>
                  <a:pt x="1021361" y="3763222"/>
                  <a:pt x="1017553" y="3774898"/>
                  <a:pt x="1014491" y="3787452"/>
                </a:cubicBezTo>
                <a:cubicBezTo>
                  <a:pt x="1007077" y="3814992"/>
                  <a:pt x="999513" y="3842728"/>
                  <a:pt x="992099" y="3870268"/>
                </a:cubicBezTo>
                <a:lnTo>
                  <a:pt x="986327" y="3892283"/>
                </a:lnTo>
                <a:lnTo>
                  <a:pt x="982531" y="3901055"/>
                </a:lnTo>
                <a:lnTo>
                  <a:pt x="984059" y="3900934"/>
                </a:lnTo>
                <a:lnTo>
                  <a:pt x="964126" y="3976948"/>
                </a:lnTo>
                <a:lnTo>
                  <a:pt x="973534" y="3925370"/>
                </a:lnTo>
                <a:cubicBezTo>
                  <a:pt x="975684" y="3915853"/>
                  <a:pt x="989179" y="3844963"/>
                  <a:pt x="993123" y="3833095"/>
                </a:cubicBezTo>
                <a:cubicBezTo>
                  <a:pt x="994645" y="3827749"/>
                  <a:pt x="995631" y="3821994"/>
                  <a:pt x="995814" y="3815899"/>
                </a:cubicBezTo>
                <a:lnTo>
                  <a:pt x="995026" y="3808763"/>
                </a:lnTo>
                <a:lnTo>
                  <a:pt x="998081" y="3800793"/>
                </a:lnTo>
                <a:cubicBezTo>
                  <a:pt x="999119" y="3796150"/>
                  <a:pt x="999915" y="3791280"/>
                  <a:pt x="1001261" y="3787328"/>
                </a:cubicBezTo>
                <a:lnTo>
                  <a:pt x="995765" y="3786121"/>
                </a:lnTo>
                <a:lnTo>
                  <a:pt x="998525" y="3781755"/>
                </a:lnTo>
                <a:cubicBezTo>
                  <a:pt x="1002288" y="3779044"/>
                  <a:pt x="1018444" y="3715448"/>
                  <a:pt x="1020058" y="3711100"/>
                </a:cubicBezTo>
                <a:cubicBezTo>
                  <a:pt x="1021491" y="3704755"/>
                  <a:pt x="1019727" y="3698146"/>
                  <a:pt x="1021341" y="3691939"/>
                </a:cubicBezTo>
                <a:cubicBezTo>
                  <a:pt x="1023132" y="3678432"/>
                  <a:pt x="1042157" y="3635610"/>
                  <a:pt x="1041800" y="3631619"/>
                </a:cubicBezTo>
                <a:cubicBezTo>
                  <a:pt x="1041259" y="3625632"/>
                  <a:pt x="1045024" y="3622922"/>
                  <a:pt x="1047712" y="3619394"/>
                </a:cubicBezTo>
                <a:cubicBezTo>
                  <a:pt x="1049422" y="3616591"/>
                  <a:pt x="1051343" y="3612536"/>
                  <a:pt x="1053307" y="3607865"/>
                </a:cubicBezTo>
                <a:lnTo>
                  <a:pt x="1054489" y="3604793"/>
                </a:lnTo>
                <a:lnTo>
                  <a:pt x="1056137" y="3604509"/>
                </a:lnTo>
                <a:cubicBezTo>
                  <a:pt x="1058819" y="3600988"/>
                  <a:pt x="1059540" y="3597830"/>
                  <a:pt x="1060091" y="3592687"/>
                </a:cubicBezTo>
                <a:lnTo>
                  <a:pt x="1060359" y="3589127"/>
                </a:lnTo>
                <a:lnTo>
                  <a:pt x="1064284" y="3577559"/>
                </a:lnTo>
                <a:cubicBezTo>
                  <a:pt x="1065756" y="3572977"/>
                  <a:pt x="1066938" y="3569056"/>
                  <a:pt x="1067662" y="3566432"/>
                </a:cubicBezTo>
                <a:cubicBezTo>
                  <a:pt x="1071426" y="3552567"/>
                  <a:pt x="1076443" y="3539660"/>
                  <a:pt x="1080205" y="3525797"/>
                </a:cubicBezTo>
                <a:cubicBezTo>
                  <a:pt x="1083820" y="3512128"/>
                  <a:pt x="1088657" y="3499085"/>
                  <a:pt x="1093496" y="3486039"/>
                </a:cubicBezTo>
                <a:cubicBezTo>
                  <a:pt x="1097618" y="3476167"/>
                  <a:pt x="1106608" y="3466595"/>
                  <a:pt x="1105349" y="3452625"/>
                </a:cubicBezTo>
                <a:cubicBezTo>
                  <a:pt x="1104814" y="3446641"/>
                  <a:pt x="1127960" y="3392085"/>
                  <a:pt x="1132799" y="3379041"/>
                </a:cubicBezTo>
                <a:lnTo>
                  <a:pt x="1139474" y="3362207"/>
                </a:lnTo>
                <a:lnTo>
                  <a:pt x="1137210" y="3363529"/>
                </a:lnTo>
                <a:cubicBezTo>
                  <a:pt x="1135967" y="3363492"/>
                  <a:pt x="1134409" y="3362761"/>
                  <a:pt x="1132267" y="3361129"/>
                </a:cubicBezTo>
                <a:cubicBezTo>
                  <a:pt x="1132706" y="3360553"/>
                  <a:pt x="1133633" y="3359893"/>
                  <a:pt x="1134985" y="3359784"/>
                </a:cubicBezTo>
                <a:lnTo>
                  <a:pt x="1139732" y="3361556"/>
                </a:lnTo>
                <a:close/>
                <a:moveTo>
                  <a:pt x="3613966" y="3338012"/>
                </a:moveTo>
                <a:cubicBezTo>
                  <a:pt x="3615443" y="3338788"/>
                  <a:pt x="3616665" y="3340549"/>
                  <a:pt x="3618137" y="3342069"/>
                </a:cubicBezTo>
                <a:cubicBezTo>
                  <a:pt x="3612160" y="3347856"/>
                  <a:pt x="3610227" y="3341875"/>
                  <a:pt x="3608267" y="3339850"/>
                </a:cubicBezTo>
                <a:cubicBezTo>
                  <a:pt x="3610757" y="3337438"/>
                  <a:pt x="3612489" y="3337233"/>
                  <a:pt x="3613966" y="3338012"/>
                </a:cubicBezTo>
                <a:close/>
                <a:moveTo>
                  <a:pt x="1029557" y="3336693"/>
                </a:moveTo>
                <a:cubicBezTo>
                  <a:pt x="1034731" y="3340636"/>
                  <a:pt x="1033744" y="3350518"/>
                  <a:pt x="1027536" y="3345788"/>
                </a:cubicBezTo>
                <a:lnTo>
                  <a:pt x="1027557" y="3345306"/>
                </a:lnTo>
                <a:lnTo>
                  <a:pt x="1024329" y="3344721"/>
                </a:lnTo>
                <a:cubicBezTo>
                  <a:pt x="1023674" y="3343358"/>
                  <a:pt x="1023555" y="3342404"/>
                  <a:pt x="1023971" y="3341858"/>
                </a:cubicBezTo>
                <a:cubicBezTo>
                  <a:pt x="1024385" y="3341313"/>
                  <a:pt x="1025338" y="3341174"/>
                  <a:pt x="1026826" y="3341443"/>
                </a:cubicBezTo>
                <a:lnTo>
                  <a:pt x="1027578" y="3344877"/>
                </a:lnTo>
                <a:lnTo>
                  <a:pt x="1027770" y="3340650"/>
                </a:lnTo>
                <a:cubicBezTo>
                  <a:pt x="1028107" y="3339134"/>
                  <a:pt x="1028703" y="3337815"/>
                  <a:pt x="1029557" y="3336693"/>
                </a:cubicBezTo>
                <a:close/>
                <a:moveTo>
                  <a:pt x="3965062" y="3336560"/>
                </a:moveTo>
                <a:cubicBezTo>
                  <a:pt x="3966688" y="3337313"/>
                  <a:pt x="3968010" y="3339141"/>
                  <a:pt x="3969562" y="3340745"/>
                </a:cubicBezTo>
                <a:cubicBezTo>
                  <a:pt x="3964932" y="3345228"/>
                  <a:pt x="3960792" y="3340952"/>
                  <a:pt x="3958722" y="3338815"/>
                </a:cubicBezTo>
                <a:cubicBezTo>
                  <a:pt x="3961501" y="3336125"/>
                  <a:pt x="3963434" y="3335806"/>
                  <a:pt x="3965062" y="3336560"/>
                </a:cubicBezTo>
                <a:close/>
                <a:moveTo>
                  <a:pt x="713120" y="3336109"/>
                </a:moveTo>
                <a:cubicBezTo>
                  <a:pt x="715545" y="3341715"/>
                  <a:pt x="719936" y="3346937"/>
                  <a:pt x="716313" y="3351693"/>
                </a:cubicBezTo>
                <a:lnTo>
                  <a:pt x="715898" y="3352146"/>
                </a:lnTo>
                <a:lnTo>
                  <a:pt x="714633" y="3352932"/>
                </a:lnTo>
                <a:lnTo>
                  <a:pt x="715035" y="3353085"/>
                </a:lnTo>
                <a:lnTo>
                  <a:pt x="710180" y="3358371"/>
                </a:lnTo>
                <a:cubicBezTo>
                  <a:pt x="707631" y="3360343"/>
                  <a:pt x="704838" y="3362363"/>
                  <a:pt x="702574" y="3365335"/>
                </a:cubicBezTo>
                <a:cubicBezTo>
                  <a:pt x="705751" y="3367755"/>
                  <a:pt x="708928" y="3370177"/>
                  <a:pt x="712106" y="3372596"/>
                </a:cubicBezTo>
                <a:cubicBezTo>
                  <a:pt x="706212" y="3373742"/>
                  <a:pt x="699567" y="3378071"/>
                  <a:pt x="693824" y="3381214"/>
                </a:cubicBezTo>
                <a:lnTo>
                  <a:pt x="695252" y="3376425"/>
                </a:lnTo>
                <a:lnTo>
                  <a:pt x="696013" y="3377005"/>
                </a:lnTo>
                <a:lnTo>
                  <a:pt x="699087" y="3363563"/>
                </a:lnTo>
                <a:lnTo>
                  <a:pt x="701089" y="3356847"/>
                </a:lnTo>
                <a:cubicBezTo>
                  <a:pt x="703952" y="3349243"/>
                  <a:pt x="707610" y="3342244"/>
                  <a:pt x="713120" y="3336109"/>
                </a:cubicBezTo>
                <a:close/>
                <a:moveTo>
                  <a:pt x="1159713" y="3335964"/>
                </a:moveTo>
                <a:lnTo>
                  <a:pt x="1161463" y="3336628"/>
                </a:lnTo>
                <a:lnTo>
                  <a:pt x="1162135" y="3336884"/>
                </a:lnTo>
                <a:cubicBezTo>
                  <a:pt x="1162626" y="3337069"/>
                  <a:pt x="1162299" y="3336945"/>
                  <a:pt x="1161647" y="3336698"/>
                </a:cubicBezTo>
                <a:lnTo>
                  <a:pt x="1161463" y="3336628"/>
                </a:lnTo>
                <a:lnTo>
                  <a:pt x="1160730" y="3336350"/>
                </a:lnTo>
                <a:close/>
                <a:moveTo>
                  <a:pt x="1224141" y="3335441"/>
                </a:moveTo>
                <a:cubicBezTo>
                  <a:pt x="1226302" y="3334426"/>
                  <a:pt x="1229044" y="3334258"/>
                  <a:pt x="1232651" y="3335531"/>
                </a:cubicBezTo>
                <a:cubicBezTo>
                  <a:pt x="1226656" y="3338827"/>
                  <a:pt x="1221764" y="3340672"/>
                  <a:pt x="1216870" y="3344806"/>
                </a:cubicBezTo>
                <a:lnTo>
                  <a:pt x="1218694" y="3341252"/>
                </a:lnTo>
                <a:lnTo>
                  <a:pt x="1214003" y="3338916"/>
                </a:lnTo>
                <a:cubicBezTo>
                  <a:pt x="1214835" y="3337824"/>
                  <a:pt x="1215995" y="3337413"/>
                  <a:pt x="1217348" y="3337580"/>
                </a:cubicBezTo>
                <a:lnTo>
                  <a:pt x="1220485" y="3339070"/>
                </a:lnTo>
                <a:close/>
                <a:moveTo>
                  <a:pt x="890236" y="3333974"/>
                </a:moveTo>
                <a:cubicBezTo>
                  <a:pt x="888527" y="3336216"/>
                  <a:pt x="887922" y="3339300"/>
                  <a:pt x="887317" y="3342384"/>
                </a:cubicBezTo>
                <a:cubicBezTo>
                  <a:pt x="890929" y="3343363"/>
                  <a:pt x="893037" y="3342310"/>
                  <a:pt x="893555" y="3340488"/>
                </a:cubicBezTo>
                <a:cubicBezTo>
                  <a:pt x="894070" y="3338666"/>
                  <a:pt x="892993" y="3336074"/>
                  <a:pt x="890236" y="3333974"/>
                </a:cubicBezTo>
                <a:close/>
                <a:moveTo>
                  <a:pt x="1201127" y="3333494"/>
                </a:moveTo>
                <a:cubicBezTo>
                  <a:pt x="1203605" y="3338187"/>
                  <a:pt x="1204812" y="3342845"/>
                  <a:pt x="1205110" y="3347279"/>
                </a:cubicBezTo>
                <a:lnTo>
                  <a:pt x="1203740" y="3358849"/>
                </a:lnTo>
                <a:lnTo>
                  <a:pt x="1204214" y="3359596"/>
                </a:lnTo>
                <a:lnTo>
                  <a:pt x="1203681" y="3359342"/>
                </a:lnTo>
                <a:lnTo>
                  <a:pt x="1203638" y="3359711"/>
                </a:lnTo>
                <a:lnTo>
                  <a:pt x="1203274" y="3359146"/>
                </a:lnTo>
                <a:lnTo>
                  <a:pt x="1203265" y="3359141"/>
                </a:lnTo>
                <a:cubicBezTo>
                  <a:pt x="1201595" y="3358312"/>
                  <a:pt x="1198442" y="3356620"/>
                  <a:pt x="1199928" y="3356334"/>
                </a:cubicBezTo>
                <a:lnTo>
                  <a:pt x="1201093" y="3355776"/>
                </a:lnTo>
                <a:lnTo>
                  <a:pt x="1199813" y="3354340"/>
                </a:lnTo>
                <a:cubicBezTo>
                  <a:pt x="1197957" y="3353262"/>
                  <a:pt x="1200425" y="3362796"/>
                  <a:pt x="1192908" y="3362445"/>
                </a:cubicBezTo>
                <a:lnTo>
                  <a:pt x="1192335" y="3355353"/>
                </a:lnTo>
                <a:lnTo>
                  <a:pt x="1195487" y="3344115"/>
                </a:lnTo>
                <a:lnTo>
                  <a:pt x="1194374" y="3343740"/>
                </a:lnTo>
                <a:lnTo>
                  <a:pt x="1195954" y="3340124"/>
                </a:lnTo>
                <a:lnTo>
                  <a:pt x="1197319" y="3339916"/>
                </a:lnTo>
                <a:lnTo>
                  <a:pt x="1198361" y="3336724"/>
                </a:lnTo>
                <a:close/>
                <a:moveTo>
                  <a:pt x="1114470" y="3332015"/>
                </a:moveTo>
                <a:cubicBezTo>
                  <a:pt x="1117457" y="3334289"/>
                  <a:pt x="1120619" y="3336699"/>
                  <a:pt x="1122839" y="3340344"/>
                </a:cubicBezTo>
                <a:cubicBezTo>
                  <a:pt x="1117793" y="3340408"/>
                  <a:pt x="1114744" y="3340036"/>
                  <a:pt x="1111694" y="3339669"/>
                </a:cubicBezTo>
                <a:cubicBezTo>
                  <a:pt x="1112523" y="3336394"/>
                  <a:pt x="1114406" y="3333921"/>
                  <a:pt x="1114470" y="3332015"/>
                </a:cubicBezTo>
                <a:close/>
                <a:moveTo>
                  <a:pt x="3161940" y="3331770"/>
                </a:moveTo>
                <a:cubicBezTo>
                  <a:pt x="3162826" y="3334608"/>
                  <a:pt x="3163882" y="3337622"/>
                  <a:pt x="3164934" y="3340636"/>
                </a:cubicBezTo>
                <a:cubicBezTo>
                  <a:pt x="3162004" y="3341457"/>
                  <a:pt x="3159194" y="3340480"/>
                  <a:pt x="3156095" y="3341128"/>
                </a:cubicBezTo>
                <a:cubicBezTo>
                  <a:pt x="3157011" y="3338224"/>
                  <a:pt x="3159896" y="3335431"/>
                  <a:pt x="3161940" y="3331770"/>
                </a:cubicBezTo>
                <a:close/>
                <a:moveTo>
                  <a:pt x="3699515" y="3331678"/>
                </a:moveTo>
                <a:cubicBezTo>
                  <a:pt x="3701416" y="3331856"/>
                  <a:pt x="3702158" y="3331135"/>
                  <a:pt x="3703167" y="3332177"/>
                </a:cubicBezTo>
                <a:cubicBezTo>
                  <a:pt x="3702424" y="3332897"/>
                  <a:pt x="3703265" y="3333765"/>
                  <a:pt x="3702372" y="3334629"/>
                </a:cubicBezTo>
                <a:lnTo>
                  <a:pt x="3701351" y="3334586"/>
                </a:lnTo>
                <a:lnTo>
                  <a:pt x="3699669" y="3334514"/>
                </a:lnTo>
                <a:cubicBezTo>
                  <a:pt x="3699186" y="3334015"/>
                  <a:pt x="3699126" y="3333063"/>
                  <a:pt x="3699515" y="3331678"/>
                </a:cubicBezTo>
                <a:close/>
                <a:moveTo>
                  <a:pt x="1459895" y="3330995"/>
                </a:moveTo>
                <a:cubicBezTo>
                  <a:pt x="1466149" y="3333880"/>
                  <a:pt x="1473325" y="3337781"/>
                  <a:pt x="1480650" y="3341482"/>
                </a:cubicBezTo>
                <a:cubicBezTo>
                  <a:pt x="1477177" y="3346038"/>
                  <a:pt x="1475281" y="3359623"/>
                  <a:pt x="1464911" y="3355481"/>
                </a:cubicBezTo>
                <a:cubicBezTo>
                  <a:pt x="1457751" y="3353784"/>
                  <a:pt x="1457260" y="3347773"/>
                  <a:pt x="1461045" y="3345022"/>
                </a:cubicBezTo>
                <a:cubicBezTo>
                  <a:pt x="1464831" y="3342271"/>
                  <a:pt x="1462363" y="3336633"/>
                  <a:pt x="1459895" y="3330995"/>
                </a:cubicBezTo>
                <a:close/>
                <a:moveTo>
                  <a:pt x="926749" y="3330931"/>
                </a:moveTo>
                <a:cubicBezTo>
                  <a:pt x="925423" y="3330998"/>
                  <a:pt x="924521" y="3331607"/>
                  <a:pt x="924106" y="3332152"/>
                </a:cubicBezTo>
                <a:cubicBezTo>
                  <a:pt x="928532" y="3335525"/>
                  <a:pt x="930286" y="3335136"/>
                  <a:pt x="931951" y="3332952"/>
                </a:cubicBezTo>
                <a:cubicBezTo>
                  <a:pt x="929830" y="3331336"/>
                  <a:pt x="928077" y="3330863"/>
                  <a:pt x="926749" y="3330931"/>
                </a:cubicBezTo>
                <a:close/>
                <a:moveTo>
                  <a:pt x="766036" y="3330316"/>
                </a:moveTo>
                <a:cubicBezTo>
                  <a:pt x="764427" y="3331856"/>
                  <a:pt x="763281" y="3334504"/>
                  <a:pt x="761826" y="3336414"/>
                </a:cubicBezTo>
                <a:cubicBezTo>
                  <a:pt x="767341" y="3340616"/>
                  <a:pt x="770117" y="3334682"/>
                  <a:pt x="773027" y="3330863"/>
                </a:cubicBezTo>
                <a:cubicBezTo>
                  <a:pt x="769718" y="3328342"/>
                  <a:pt x="767645" y="3328776"/>
                  <a:pt x="766036" y="3330316"/>
                </a:cubicBezTo>
                <a:close/>
                <a:moveTo>
                  <a:pt x="4087347" y="3329220"/>
                </a:moveTo>
                <a:cubicBezTo>
                  <a:pt x="4091278" y="3327507"/>
                  <a:pt x="4093324" y="3328659"/>
                  <a:pt x="4094542" y="3330877"/>
                </a:cubicBezTo>
                <a:cubicBezTo>
                  <a:pt x="4095758" y="3333096"/>
                  <a:pt x="4096144" y="3336381"/>
                  <a:pt x="4096748" y="3338930"/>
                </a:cubicBezTo>
                <a:cubicBezTo>
                  <a:pt x="4095704" y="3337851"/>
                  <a:pt x="4094742" y="3338782"/>
                  <a:pt x="4092735" y="3338633"/>
                </a:cubicBezTo>
                <a:cubicBezTo>
                  <a:pt x="4091609" y="3335545"/>
                  <a:pt x="4089436" y="3331378"/>
                  <a:pt x="4087347" y="3329220"/>
                </a:cubicBezTo>
                <a:close/>
                <a:moveTo>
                  <a:pt x="1167935" y="3328914"/>
                </a:moveTo>
                <a:cubicBezTo>
                  <a:pt x="1161719" y="3328331"/>
                  <a:pt x="1165866" y="3335642"/>
                  <a:pt x="1164987" y="3334972"/>
                </a:cubicBezTo>
                <a:cubicBezTo>
                  <a:pt x="1166866" y="3334327"/>
                  <a:pt x="1166936" y="3330227"/>
                  <a:pt x="1167935" y="3328914"/>
                </a:cubicBezTo>
                <a:close/>
                <a:moveTo>
                  <a:pt x="3200728" y="3328097"/>
                </a:moveTo>
                <a:cubicBezTo>
                  <a:pt x="3202313" y="3329735"/>
                  <a:pt x="3206180" y="3331803"/>
                  <a:pt x="3208688" y="3334393"/>
                </a:cubicBezTo>
                <a:cubicBezTo>
                  <a:pt x="3211196" y="3336985"/>
                  <a:pt x="3212348" y="3340099"/>
                  <a:pt x="3208502" y="3343824"/>
                </a:cubicBezTo>
                <a:cubicBezTo>
                  <a:pt x="3205237" y="3338527"/>
                  <a:pt x="3201012" y="3334163"/>
                  <a:pt x="3197749" y="3328869"/>
                </a:cubicBezTo>
                <a:cubicBezTo>
                  <a:pt x="3198709" y="3327937"/>
                  <a:pt x="3200728" y="3328097"/>
                  <a:pt x="3200728" y="3328097"/>
                </a:cubicBezTo>
                <a:close/>
                <a:moveTo>
                  <a:pt x="1388394" y="3326458"/>
                </a:moveTo>
                <a:cubicBezTo>
                  <a:pt x="1391499" y="3328824"/>
                  <a:pt x="1398657" y="3332308"/>
                  <a:pt x="1394863" y="3337288"/>
                </a:cubicBezTo>
                <a:cubicBezTo>
                  <a:pt x="1390724" y="3334134"/>
                  <a:pt x="1385550" y="3330193"/>
                  <a:pt x="1388394" y="3326458"/>
                </a:cubicBezTo>
                <a:close/>
                <a:moveTo>
                  <a:pt x="907386" y="3323667"/>
                </a:moveTo>
                <a:cubicBezTo>
                  <a:pt x="905941" y="3324768"/>
                  <a:pt x="904916" y="3326644"/>
                  <a:pt x="904038" y="3327797"/>
                </a:cubicBezTo>
                <a:cubicBezTo>
                  <a:pt x="909165" y="3331702"/>
                  <a:pt x="910774" y="3327464"/>
                  <a:pt x="913262" y="3324197"/>
                </a:cubicBezTo>
                <a:cubicBezTo>
                  <a:pt x="910699" y="3322244"/>
                  <a:pt x="908832" y="3322568"/>
                  <a:pt x="907386" y="3323667"/>
                </a:cubicBezTo>
                <a:close/>
                <a:moveTo>
                  <a:pt x="3151061" y="3322173"/>
                </a:moveTo>
                <a:cubicBezTo>
                  <a:pt x="3152939" y="3322755"/>
                  <a:pt x="3154518" y="3324360"/>
                  <a:pt x="3155882" y="3325963"/>
                </a:cubicBezTo>
                <a:cubicBezTo>
                  <a:pt x="3156791" y="3327032"/>
                  <a:pt x="3157604" y="3328102"/>
                  <a:pt x="3158347" y="3328868"/>
                </a:cubicBezTo>
                <a:cubicBezTo>
                  <a:pt x="3150351" y="3336610"/>
                  <a:pt x="3147410" y="3327574"/>
                  <a:pt x="3144441" y="3324508"/>
                </a:cubicBezTo>
                <a:cubicBezTo>
                  <a:pt x="3147002" y="3322027"/>
                  <a:pt x="3149180" y="3321589"/>
                  <a:pt x="3151061" y="3322173"/>
                </a:cubicBezTo>
                <a:close/>
                <a:moveTo>
                  <a:pt x="4090689" y="3322026"/>
                </a:moveTo>
                <a:cubicBezTo>
                  <a:pt x="4091052" y="3321950"/>
                  <a:pt x="4091379" y="3322739"/>
                  <a:pt x="4092032" y="3324317"/>
                </a:cubicBezTo>
                <a:cubicBezTo>
                  <a:pt x="4090928" y="3323176"/>
                  <a:pt x="4090024" y="3324048"/>
                  <a:pt x="4089124" y="3324922"/>
                </a:cubicBezTo>
                <a:cubicBezTo>
                  <a:pt x="4089923" y="3323042"/>
                  <a:pt x="4090323" y="3322101"/>
                  <a:pt x="4090689" y="3322026"/>
                </a:cubicBezTo>
                <a:close/>
                <a:moveTo>
                  <a:pt x="3498403" y="3321127"/>
                </a:moveTo>
                <a:cubicBezTo>
                  <a:pt x="3499845" y="3320956"/>
                  <a:pt x="3501058" y="3321471"/>
                  <a:pt x="3502116" y="3322317"/>
                </a:cubicBezTo>
                <a:cubicBezTo>
                  <a:pt x="3504231" y="3324011"/>
                  <a:pt x="3505719" y="3327023"/>
                  <a:pt x="3507147" y="3328497"/>
                </a:cubicBezTo>
                <a:cubicBezTo>
                  <a:pt x="3500266" y="3335161"/>
                  <a:pt x="3496352" y="3327184"/>
                  <a:pt x="3493328" y="3324061"/>
                </a:cubicBezTo>
                <a:cubicBezTo>
                  <a:pt x="3495293" y="3322157"/>
                  <a:pt x="3496962" y="3321298"/>
                  <a:pt x="3498403" y="3321127"/>
                </a:cubicBezTo>
                <a:close/>
                <a:moveTo>
                  <a:pt x="969673" y="3320815"/>
                </a:moveTo>
                <a:cubicBezTo>
                  <a:pt x="967882" y="3323168"/>
                  <a:pt x="964118" y="3325878"/>
                  <a:pt x="961991" y="3328903"/>
                </a:cubicBezTo>
                <a:cubicBezTo>
                  <a:pt x="959862" y="3331930"/>
                  <a:pt x="959369" y="3335272"/>
                  <a:pt x="964120" y="3338888"/>
                </a:cubicBezTo>
                <a:lnTo>
                  <a:pt x="971820" y="3331597"/>
                </a:lnTo>
                <a:lnTo>
                  <a:pt x="971952" y="3331317"/>
                </a:lnTo>
                <a:lnTo>
                  <a:pt x="973645" y="3326541"/>
                </a:lnTo>
                <a:cubicBezTo>
                  <a:pt x="973461" y="3324745"/>
                  <a:pt x="972318" y="3322829"/>
                  <a:pt x="969673" y="3320815"/>
                </a:cubicBezTo>
                <a:close/>
                <a:moveTo>
                  <a:pt x="1164551" y="3318080"/>
                </a:moveTo>
                <a:cubicBezTo>
                  <a:pt x="1162749" y="3320446"/>
                  <a:pt x="1162985" y="3322497"/>
                  <a:pt x="1162320" y="3325733"/>
                </a:cubicBezTo>
                <a:cubicBezTo>
                  <a:pt x="1164361" y="3325416"/>
                  <a:pt x="1165547" y="3324449"/>
                  <a:pt x="1166306" y="3323157"/>
                </a:cubicBezTo>
                <a:cubicBezTo>
                  <a:pt x="1167065" y="3321865"/>
                  <a:pt x="1167399" y="3320248"/>
                  <a:pt x="1167729" y="3318631"/>
                </a:cubicBezTo>
                <a:cubicBezTo>
                  <a:pt x="1166591" y="3317763"/>
                  <a:pt x="1164551" y="3318080"/>
                  <a:pt x="1164551" y="3318080"/>
                </a:cubicBezTo>
                <a:close/>
                <a:moveTo>
                  <a:pt x="3890887" y="3317443"/>
                </a:moveTo>
                <a:cubicBezTo>
                  <a:pt x="3892110" y="3317013"/>
                  <a:pt x="3893350" y="3317326"/>
                  <a:pt x="3894863" y="3318887"/>
                </a:cubicBezTo>
                <a:cubicBezTo>
                  <a:pt x="3892122" y="3321541"/>
                  <a:pt x="3889017" y="3322529"/>
                  <a:pt x="3887002" y="3320448"/>
                </a:cubicBezTo>
                <a:cubicBezTo>
                  <a:pt x="3888453" y="3319043"/>
                  <a:pt x="3889662" y="3317872"/>
                  <a:pt x="3890887" y="3317443"/>
                </a:cubicBezTo>
                <a:close/>
                <a:moveTo>
                  <a:pt x="3198141" y="3314872"/>
                </a:moveTo>
                <a:cubicBezTo>
                  <a:pt x="3200103" y="3316899"/>
                  <a:pt x="3201097" y="3319860"/>
                  <a:pt x="3202090" y="3322823"/>
                </a:cubicBezTo>
                <a:cubicBezTo>
                  <a:pt x="3197228" y="3323607"/>
                  <a:pt x="3193306" y="3319555"/>
                  <a:pt x="3198141" y="3314872"/>
                </a:cubicBezTo>
                <a:close/>
                <a:moveTo>
                  <a:pt x="1043989" y="3313680"/>
                </a:moveTo>
                <a:cubicBezTo>
                  <a:pt x="1045310" y="3314167"/>
                  <a:pt x="1045612" y="3315436"/>
                  <a:pt x="1043611" y="3318063"/>
                </a:cubicBezTo>
                <a:cubicBezTo>
                  <a:pt x="1042540" y="3317248"/>
                  <a:pt x="1040399" y="3315617"/>
                  <a:pt x="1038256" y="3313984"/>
                </a:cubicBezTo>
                <a:cubicBezTo>
                  <a:pt x="1040329" y="3313486"/>
                  <a:pt x="1042667" y="3313192"/>
                  <a:pt x="1043989" y="3313680"/>
                </a:cubicBezTo>
                <a:close/>
                <a:moveTo>
                  <a:pt x="3483981" y="3313325"/>
                </a:moveTo>
                <a:cubicBezTo>
                  <a:pt x="3485345" y="3313113"/>
                  <a:pt x="3486477" y="3313563"/>
                  <a:pt x="3487471" y="3314348"/>
                </a:cubicBezTo>
                <a:cubicBezTo>
                  <a:pt x="3489456" y="3315920"/>
                  <a:pt x="3490885" y="3318837"/>
                  <a:pt x="3492498" y="3320501"/>
                </a:cubicBezTo>
                <a:cubicBezTo>
                  <a:pt x="3484826" y="3327929"/>
                  <a:pt x="3482330" y="3319594"/>
                  <a:pt x="3479106" y="3316265"/>
                </a:cubicBezTo>
                <a:cubicBezTo>
                  <a:pt x="3481024" y="3314408"/>
                  <a:pt x="3482620" y="3313536"/>
                  <a:pt x="3483981" y="3313325"/>
                </a:cubicBezTo>
                <a:close/>
                <a:moveTo>
                  <a:pt x="4145061" y="3312070"/>
                </a:moveTo>
                <a:cubicBezTo>
                  <a:pt x="4146504" y="3312110"/>
                  <a:pt x="4147895" y="3313063"/>
                  <a:pt x="4149618" y="3314843"/>
                </a:cubicBezTo>
                <a:cubicBezTo>
                  <a:pt x="4146717" y="3317652"/>
                  <a:pt x="4143633" y="3318339"/>
                  <a:pt x="4140188" y="3314779"/>
                </a:cubicBezTo>
                <a:cubicBezTo>
                  <a:pt x="4142122" y="3312905"/>
                  <a:pt x="4143618" y="3312031"/>
                  <a:pt x="4145061" y="3312070"/>
                </a:cubicBezTo>
                <a:close/>
                <a:moveTo>
                  <a:pt x="3035662" y="3311830"/>
                </a:moveTo>
                <a:cubicBezTo>
                  <a:pt x="3042765" y="3315355"/>
                  <a:pt x="3047876" y="3318728"/>
                  <a:pt x="3053851" y="3322994"/>
                </a:cubicBezTo>
                <a:cubicBezTo>
                  <a:pt x="3050996" y="3325759"/>
                  <a:pt x="3048316" y="3332516"/>
                  <a:pt x="3043295" y="3331139"/>
                </a:cubicBezTo>
                <a:cubicBezTo>
                  <a:pt x="3038430" y="3329606"/>
                  <a:pt x="3036189" y="3323802"/>
                  <a:pt x="3032033" y="3319508"/>
                </a:cubicBezTo>
                <a:cubicBezTo>
                  <a:pt x="3032897" y="3316591"/>
                  <a:pt x="3034800" y="3314747"/>
                  <a:pt x="3035662" y="3311830"/>
                </a:cubicBezTo>
                <a:close/>
                <a:moveTo>
                  <a:pt x="3563899" y="3310797"/>
                </a:moveTo>
                <a:cubicBezTo>
                  <a:pt x="3565985" y="3312017"/>
                  <a:pt x="3567759" y="3313381"/>
                  <a:pt x="3569305" y="3314889"/>
                </a:cubicBezTo>
                <a:lnTo>
                  <a:pt x="3574224" y="3321592"/>
                </a:lnTo>
                <a:lnTo>
                  <a:pt x="3573845" y="3320034"/>
                </a:lnTo>
                <a:cubicBezTo>
                  <a:pt x="3574132" y="3318941"/>
                  <a:pt x="3575007" y="3317593"/>
                  <a:pt x="3576747" y="3315904"/>
                </a:cubicBezTo>
                <a:cubicBezTo>
                  <a:pt x="3577744" y="3318974"/>
                  <a:pt x="3578741" y="3322044"/>
                  <a:pt x="3579569" y="3324940"/>
                </a:cubicBezTo>
                <a:lnTo>
                  <a:pt x="3575107" y="3322899"/>
                </a:lnTo>
                <a:lnTo>
                  <a:pt x="3578304" y="3330108"/>
                </a:lnTo>
                <a:lnTo>
                  <a:pt x="3579581" y="3330277"/>
                </a:lnTo>
                <a:cubicBezTo>
                  <a:pt x="3582820" y="3332413"/>
                  <a:pt x="3582652" y="3338437"/>
                  <a:pt x="3583645" y="3342163"/>
                </a:cubicBezTo>
                <a:lnTo>
                  <a:pt x="3580755" y="3339335"/>
                </a:lnTo>
                <a:lnTo>
                  <a:pt x="3578261" y="3344425"/>
                </a:lnTo>
                <a:cubicBezTo>
                  <a:pt x="3577068" y="3341257"/>
                  <a:pt x="3575873" y="3338087"/>
                  <a:pt x="3575760" y="3336035"/>
                </a:cubicBezTo>
                <a:lnTo>
                  <a:pt x="3577679" y="3335553"/>
                </a:lnTo>
                <a:lnTo>
                  <a:pt x="3575039" y="3329679"/>
                </a:lnTo>
                <a:lnTo>
                  <a:pt x="3573183" y="3328539"/>
                </a:lnTo>
                <a:cubicBezTo>
                  <a:pt x="3568470" y="3323584"/>
                  <a:pt x="3567247" y="3315656"/>
                  <a:pt x="3563899" y="3310797"/>
                </a:cubicBezTo>
                <a:close/>
                <a:moveTo>
                  <a:pt x="1475094" y="3309401"/>
                </a:moveTo>
                <a:cubicBezTo>
                  <a:pt x="1477949" y="3309788"/>
                  <a:pt x="1482072" y="3311139"/>
                  <a:pt x="1485333" y="3313624"/>
                </a:cubicBezTo>
                <a:cubicBezTo>
                  <a:pt x="1482746" y="3317020"/>
                  <a:pt x="1480160" y="3320415"/>
                  <a:pt x="1477574" y="3323811"/>
                </a:cubicBezTo>
                <a:cubicBezTo>
                  <a:pt x="1471052" y="3318842"/>
                  <a:pt x="1473413" y="3313487"/>
                  <a:pt x="1475094" y="3309401"/>
                </a:cubicBezTo>
                <a:close/>
                <a:moveTo>
                  <a:pt x="1514496" y="3308515"/>
                </a:moveTo>
                <a:cubicBezTo>
                  <a:pt x="1517602" y="3310881"/>
                  <a:pt x="1520706" y="3313245"/>
                  <a:pt x="1523811" y="3315610"/>
                </a:cubicBezTo>
                <a:cubicBezTo>
                  <a:pt x="1519096" y="3315358"/>
                  <a:pt x="1515270" y="3316087"/>
                  <a:pt x="1511445" y="3316816"/>
                </a:cubicBezTo>
                <a:cubicBezTo>
                  <a:pt x="1512165" y="3313722"/>
                  <a:pt x="1512887" y="3310629"/>
                  <a:pt x="1514496" y="3308515"/>
                </a:cubicBezTo>
                <a:close/>
                <a:moveTo>
                  <a:pt x="1208063" y="3307351"/>
                </a:moveTo>
                <a:cubicBezTo>
                  <a:pt x="1211168" y="3309717"/>
                  <a:pt x="1214273" y="3312082"/>
                  <a:pt x="1217379" y="3314447"/>
                </a:cubicBezTo>
                <a:lnTo>
                  <a:pt x="1201417" y="3325630"/>
                </a:lnTo>
                <a:lnTo>
                  <a:pt x="1201711" y="3322321"/>
                </a:lnTo>
                <a:close/>
                <a:moveTo>
                  <a:pt x="722223" y="3306609"/>
                </a:moveTo>
                <a:cubicBezTo>
                  <a:pt x="723694" y="3305897"/>
                  <a:pt x="725759" y="3306115"/>
                  <a:pt x="729053" y="3308624"/>
                </a:cubicBezTo>
                <a:cubicBezTo>
                  <a:pt x="727362" y="3310844"/>
                  <a:pt x="725725" y="3315335"/>
                  <a:pt x="718949" y="3310172"/>
                </a:cubicBezTo>
                <a:cubicBezTo>
                  <a:pt x="719872" y="3308962"/>
                  <a:pt x="720751" y="3307320"/>
                  <a:pt x="722223" y="3306609"/>
                </a:cubicBezTo>
                <a:close/>
                <a:moveTo>
                  <a:pt x="1165470" y="3305382"/>
                </a:moveTo>
                <a:cubicBezTo>
                  <a:pt x="1163771" y="3307612"/>
                  <a:pt x="1163021" y="3310887"/>
                  <a:pt x="1162270" y="3314159"/>
                </a:cubicBezTo>
                <a:cubicBezTo>
                  <a:pt x="1165490" y="3315652"/>
                  <a:pt x="1167670" y="3314508"/>
                  <a:pt x="1168353" y="3312466"/>
                </a:cubicBezTo>
                <a:cubicBezTo>
                  <a:pt x="1169037" y="3310424"/>
                  <a:pt x="1168226" y="3307483"/>
                  <a:pt x="1165470" y="3305382"/>
                </a:cubicBezTo>
                <a:close/>
                <a:moveTo>
                  <a:pt x="3139652" y="3304940"/>
                </a:moveTo>
                <a:cubicBezTo>
                  <a:pt x="3142610" y="3304187"/>
                  <a:pt x="3145171" y="3305403"/>
                  <a:pt x="3146416" y="3307363"/>
                </a:cubicBezTo>
                <a:cubicBezTo>
                  <a:pt x="3147661" y="3309324"/>
                  <a:pt x="3147591" y="3312029"/>
                  <a:pt x="3145291" y="3314257"/>
                </a:cubicBezTo>
                <a:cubicBezTo>
                  <a:pt x="3142126" y="3310987"/>
                  <a:pt x="3140810" y="3308042"/>
                  <a:pt x="3139652" y="3304940"/>
                </a:cubicBezTo>
                <a:close/>
                <a:moveTo>
                  <a:pt x="3475946" y="3303610"/>
                </a:moveTo>
                <a:cubicBezTo>
                  <a:pt x="3477835" y="3303818"/>
                  <a:pt x="3479866" y="3305418"/>
                  <a:pt x="3483928" y="3308616"/>
                </a:cubicBezTo>
                <a:cubicBezTo>
                  <a:pt x="3478882" y="3307390"/>
                  <a:pt x="3473834" y="3306164"/>
                  <a:pt x="3468809" y="3306955"/>
                </a:cubicBezTo>
                <a:cubicBezTo>
                  <a:pt x="3472307" y="3304587"/>
                  <a:pt x="3474056" y="3303403"/>
                  <a:pt x="3475946" y="3303610"/>
                </a:cubicBezTo>
                <a:close/>
                <a:moveTo>
                  <a:pt x="4018159" y="3302018"/>
                </a:moveTo>
                <a:cubicBezTo>
                  <a:pt x="4020679" y="3301745"/>
                  <a:pt x="4022426" y="3302468"/>
                  <a:pt x="4023665" y="3303808"/>
                </a:cubicBezTo>
                <a:cubicBezTo>
                  <a:pt x="4027381" y="3307826"/>
                  <a:pt x="4026532" y="3317384"/>
                  <a:pt x="4028342" y="3322131"/>
                </a:cubicBezTo>
                <a:cubicBezTo>
                  <a:pt x="4022929" y="3316540"/>
                  <a:pt x="4018653" y="3310206"/>
                  <a:pt x="4018159" y="3302018"/>
                </a:cubicBezTo>
                <a:close/>
                <a:moveTo>
                  <a:pt x="1258648" y="3301167"/>
                </a:moveTo>
                <a:cubicBezTo>
                  <a:pt x="1260175" y="3300226"/>
                  <a:pt x="1262133" y="3300313"/>
                  <a:pt x="1265209" y="3302657"/>
                </a:cubicBezTo>
                <a:cubicBezTo>
                  <a:pt x="1263406" y="3305024"/>
                  <a:pt x="1259799" y="3309760"/>
                  <a:pt x="1254671" y="3305854"/>
                </a:cubicBezTo>
                <a:cubicBezTo>
                  <a:pt x="1256024" y="3304080"/>
                  <a:pt x="1257120" y="3302108"/>
                  <a:pt x="1258648" y="3301167"/>
                </a:cubicBezTo>
                <a:close/>
                <a:moveTo>
                  <a:pt x="976692" y="3300446"/>
                </a:moveTo>
                <a:cubicBezTo>
                  <a:pt x="975348" y="3302211"/>
                  <a:pt x="971621" y="3304873"/>
                  <a:pt x="969441" y="3308014"/>
                </a:cubicBezTo>
                <a:lnTo>
                  <a:pt x="969379" y="3308205"/>
                </a:lnTo>
                <a:lnTo>
                  <a:pt x="969802" y="3308323"/>
                </a:lnTo>
                <a:lnTo>
                  <a:pt x="968601" y="3310620"/>
                </a:lnTo>
                <a:lnTo>
                  <a:pt x="967822" y="3313034"/>
                </a:lnTo>
                <a:cubicBezTo>
                  <a:pt x="967995" y="3314792"/>
                  <a:pt x="969048" y="3316620"/>
                  <a:pt x="971466" y="3318461"/>
                </a:cubicBezTo>
                <a:cubicBezTo>
                  <a:pt x="975049" y="3313758"/>
                  <a:pt x="987267" y="3308502"/>
                  <a:pt x="976692" y="3300446"/>
                </a:cubicBezTo>
                <a:close/>
                <a:moveTo>
                  <a:pt x="3207237" y="3300011"/>
                </a:moveTo>
                <a:cubicBezTo>
                  <a:pt x="3222686" y="3315964"/>
                  <a:pt x="3227220" y="3338018"/>
                  <a:pt x="3239877" y="3356672"/>
                </a:cubicBezTo>
                <a:cubicBezTo>
                  <a:pt x="3243012" y="3361878"/>
                  <a:pt x="3249190" y="3368259"/>
                  <a:pt x="3246374" y="3377170"/>
                </a:cubicBezTo>
                <a:cubicBezTo>
                  <a:pt x="3240558" y="3386921"/>
                  <a:pt x="3235410" y="3381605"/>
                  <a:pt x="3232319" y="3378414"/>
                </a:cubicBezTo>
                <a:cubicBezTo>
                  <a:pt x="3223673" y="3351756"/>
                  <a:pt x="3216064" y="3326497"/>
                  <a:pt x="3207237" y="3300011"/>
                </a:cubicBezTo>
                <a:close/>
                <a:moveTo>
                  <a:pt x="3277597" y="3298452"/>
                </a:moveTo>
                <a:cubicBezTo>
                  <a:pt x="3281623" y="3298778"/>
                  <a:pt x="3286702" y="3300192"/>
                  <a:pt x="3290727" y="3300515"/>
                </a:cubicBezTo>
                <a:cubicBezTo>
                  <a:pt x="3285841" y="3303136"/>
                  <a:pt x="3281054" y="3307772"/>
                  <a:pt x="3276268" y="3312405"/>
                </a:cubicBezTo>
                <a:cubicBezTo>
                  <a:pt x="3277030" y="3307445"/>
                  <a:pt x="3276835" y="3303413"/>
                  <a:pt x="3277597" y="3298452"/>
                </a:cubicBezTo>
                <a:close/>
                <a:moveTo>
                  <a:pt x="997265" y="3298366"/>
                </a:moveTo>
                <a:cubicBezTo>
                  <a:pt x="993270" y="3299167"/>
                  <a:pt x="990500" y="3300582"/>
                  <a:pt x="994001" y="3307093"/>
                </a:cubicBezTo>
                <a:cubicBezTo>
                  <a:pt x="994784" y="3303845"/>
                  <a:pt x="995412" y="3300798"/>
                  <a:pt x="997265" y="3298366"/>
                </a:cubicBezTo>
                <a:close/>
                <a:moveTo>
                  <a:pt x="910101" y="3297638"/>
                </a:moveTo>
                <a:cubicBezTo>
                  <a:pt x="908286" y="3298877"/>
                  <a:pt x="906954" y="3301198"/>
                  <a:pt x="905576" y="3303007"/>
                </a:cubicBezTo>
                <a:cubicBezTo>
                  <a:pt x="912193" y="3308048"/>
                  <a:pt x="914766" y="3302382"/>
                  <a:pt x="917523" y="3298763"/>
                </a:cubicBezTo>
                <a:cubicBezTo>
                  <a:pt x="914214" y="3296242"/>
                  <a:pt x="911916" y="3296399"/>
                  <a:pt x="910101" y="3297638"/>
                </a:cubicBezTo>
                <a:close/>
                <a:moveTo>
                  <a:pt x="1295735" y="3296260"/>
                </a:moveTo>
                <a:cubicBezTo>
                  <a:pt x="1295354" y="3303378"/>
                  <a:pt x="1291953" y="3310047"/>
                  <a:pt x="1289764" y="3317334"/>
                </a:cubicBezTo>
                <a:cubicBezTo>
                  <a:pt x="1287256" y="3322831"/>
                  <a:pt x="1282791" y="3328691"/>
                  <a:pt x="1281347" y="3334998"/>
                </a:cubicBezTo>
                <a:cubicBezTo>
                  <a:pt x="1279902" y="3341305"/>
                  <a:pt x="1284869" y="3343238"/>
                  <a:pt x="1286273" y="3348011"/>
                </a:cubicBezTo>
                <a:cubicBezTo>
                  <a:pt x="1286954" y="3355939"/>
                  <a:pt x="1273094" y="3356492"/>
                  <a:pt x="1268466" y="3358522"/>
                </a:cubicBezTo>
                <a:cubicBezTo>
                  <a:pt x="1263277" y="3344384"/>
                  <a:pt x="1266253" y="3332760"/>
                  <a:pt x="1272446" y="3322699"/>
                </a:cubicBezTo>
                <a:cubicBezTo>
                  <a:pt x="1278639" y="3312639"/>
                  <a:pt x="1288052" y="3304143"/>
                  <a:pt x="1295735" y="3296260"/>
                </a:cubicBezTo>
                <a:close/>
                <a:moveTo>
                  <a:pt x="636762" y="3296126"/>
                </a:moveTo>
                <a:lnTo>
                  <a:pt x="634236" y="3304086"/>
                </a:lnTo>
                <a:lnTo>
                  <a:pt x="631164" y="3313668"/>
                </a:lnTo>
                <a:lnTo>
                  <a:pt x="628186" y="3314248"/>
                </a:lnTo>
                <a:cubicBezTo>
                  <a:pt x="626197" y="3315426"/>
                  <a:pt x="624503" y="3317075"/>
                  <a:pt x="622535" y="3318515"/>
                </a:cubicBezTo>
                <a:lnTo>
                  <a:pt x="629281" y="3319542"/>
                </a:lnTo>
                <a:lnTo>
                  <a:pt x="627730" y="3324382"/>
                </a:lnTo>
                <a:lnTo>
                  <a:pt x="607899" y="3342310"/>
                </a:lnTo>
                <a:cubicBezTo>
                  <a:pt x="609544" y="3333276"/>
                  <a:pt x="612252" y="3324135"/>
                  <a:pt x="616760" y="3316823"/>
                </a:cubicBezTo>
                <a:cubicBezTo>
                  <a:pt x="618262" y="3314385"/>
                  <a:pt x="619966" y="3312149"/>
                  <a:pt x="621894" y="3310190"/>
                </a:cubicBezTo>
                <a:cubicBezTo>
                  <a:pt x="623311" y="3308331"/>
                  <a:pt x="624717" y="3306340"/>
                  <a:pt x="626211" y="3304418"/>
                </a:cubicBezTo>
                <a:cubicBezTo>
                  <a:pt x="628451" y="3301530"/>
                  <a:pt x="630884" y="3298791"/>
                  <a:pt x="633838" y="3296861"/>
                </a:cubicBezTo>
                <a:close/>
                <a:moveTo>
                  <a:pt x="1044470" y="3295841"/>
                </a:moveTo>
                <a:lnTo>
                  <a:pt x="1044727" y="3296549"/>
                </a:lnTo>
                <a:cubicBezTo>
                  <a:pt x="1044911" y="3297058"/>
                  <a:pt x="1045026" y="3297376"/>
                  <a:pt x="1044994" y="3297289"/>
                </a:cubicBezTo>
                <a:close/>
                <a:moveTo>
                  <a:pt x="3500342" y="3295703"/>
                </a:moveTo>
                <a:cubicBezTo>
                  <a:pt x="3507038" y="3306533"/>
                  <a:pt x="3512680" y="3320187"/>
                  <a:pt x="3525348" y="3327399"/>
                </a:cubicBezTo>
                <a:cubicBezTo>
                  <a:pt x="3522930" y="3340561"/>
                  <a:pt x="3529626" y="3351392"/>
                  <a:pt x="3532204" y="3361883"/>
                </a:cubicBezTo>
                <a:cubicBezTo>
                  <a:pt x="3510986" y="3347798"/>
                  <a:pt x="3501686" y="3322534"/>
                  <a:pt x="3500342" y="3295703"/>
                </a:cubicBezTo>
                <a:close/>
                <a:moveTo>
                  <a:pt x="1044338" y="3295473"/>
                </a:moveTo>
                <a:lnTo>
                  <a:pt x="1044470" y="3295841"/>
                </a:lnTo>
                <a:lnTo>
                  <a:pt x="1044381" y="3295595"/>
                </a:lnTo>
                <a:close/>
                <a:moveTo>
                  <a:pt x="1132013" y="3294107"/>
                </a:moveTo>
                <a:cubicBezTo>
                  <a:pt x="1134074" y="3295157"/>
                  <a:pt x="1136152" y="3297260"/>
                  <a:pt x="1138221" y="3298836"/>
                </a:cubicBezTo>
                <a:cubicBezTo>
                  <a:pt x="1135220" y="3302777"/>
                  <a:pt x="1129011" y="3298046"/>
                  <a:pt x="1125907" y="3295682"/>
                </a:cubicBezTo>
                <a:cubicBezTo>
                  <a:pt x="1127908" y="3293055"/>
                  <a:pt x="1129952" y="3293056"/>
                  <a:pt x="1132013" y="3294107"/>
                </a:cubicBezTo>
                <a:close/>
                <a:moveTo>
                  <a:pt x="393103" y="3292920"/>
                </a:moveTo>
                <a:cubicBezTo>
                  <a:pt x="389131" y="3303230"/>
                  <a:pt x="386387" y="3314477"/>
                  <a:pt x="381713" y="3324116"/>
                </a:cubicBezTo>
                <a:lnTo>
                  <a:pt x="376674" y="3332468"/>
                </a:lnTo>
                <a:lnTo>
                  <a:pt x="379133" y="3335161"/>
                </a:lnTo>
                <a:cubicBezTo>
                  <a:pt x="380557" y="3338078"/>
                  <a:pt x="378038" y="3340189"/>
                  <a:pt x="376626" y="3342042"/>
                </a:cubicBezTo>
                <a:cubicBezTo>
                  <a:pt x="374062" y="3340089"/>
                  <a:pt x="373487" y="3338184"/>
                  <a:pt x="373788" y="3336461"/>
                </a:cubicBezTo>
                <a:lnTo>
                  <a:pt x="375875" y="3332573"/>
                </a:lnTo>
                <a:lnTo>
                  <a:pt x="373115" y="3328820"/>
                </a:lnTo>
                <a:cubicBezTo>
                  <a:pt x="372202" y="3324605"/>
                  <a:pt x="377091" y="3320734"/>
                  <a:pt x="379235" y="3317922"/>
                </a:cubicBezTo>
                <a:cubicBezTo>
                  <a:pt x="373777" y="3313762"/>
                  <a:pt x="370919" y="3317514"/>
                  <a:pt x="368220" y="3321057"/>
                </a:cubicBezTo>
                <a:cubicBezTo>
                  <a:pt x="365264" y="3318803"/>
                  <a:pt x="365093" y="3316102"/>
                  <a:pt x="366564" y="3313270"/>
                </a:cubicBezTo>
                <a:cubicBezTo>
                  <a:pt x="370973" y="3304774"/>
                  <a:pt x="390142" y="3295109"/>
                  <a:pt x="393103" y="3292920"/>
                </a:cubicBezTo>
                <a:close/>
                <a:moveTo>
                  <a:pt x="3264988" y="3292506"/>
                </a:moveTo>
                <a:cubicBezTo>
                  <a:pt x="3266949" y="3294532"/>
                  <a:pt x="3268748" y="3296389"/>
                  <a:pt x="3270874" y="3298584"/>
                </a:cubicBezTo>
                <a:cubicBezTo>
                  <a:pt x="3269906" y="3299520"/>
                  <a:pt x="3267971" y="3301392"/>
                  <a:pt x="3266037" y="3303265"/>
                </a:cubicBezTo>
                <a:cubicBezTo>
                  <a:pt x="3263912" y="3301071"/>
                  <a:pt x="3262114" y="3299215"/>
                  <a:pt x="3260153" y="3297188"/>
                </a:cubicBezTo>
                <a:cubicBezTo>
                  <a:pt x="3262089" y="3295316"/>
                  <a:pt x="3264022" y="3293443"/>
                  <a:pt x="3264988" y="3292506"/>
                </a:cubicBezTo>
                <a:close/>
                <a:moveTo>
                  <a:pt x="1043253" y="3292476"/>
                </a:moveTo>
                <a:lnTo>
                  <a:pt x="1044125" y="3294882"/>
                </a:lnTo>
                <a:lnTo>
                  <a:pt x="1043805" y="3294005"/>
                </a:lnTo>
                <a:cubicBezTo>
                  <a:pt x="1043499" y="3293155"/>
                  <a:pt x="1043253" y="3292476"/>
                  <a:pt x="1043253" y="3292476"/>
                </a:cubicBezTo>
                <a:close/>
                <a:moveTo>
                  <a:pt x="4079218" y="3292390"/>
                </a:moveTo>
                <a:cubicBezTo>
                  <a:pt x="4082050" y="3291323"/>
                  <a:pt x="4084099" y="3291568"/>
                  <a:pt x="4085569" y="3292618"/>
                </a:cubicBezTo>
                <a:cubicBezTo>
                  <a:pt x="4089982" y="3295771"/>
                  <a:pt x="4089177" y="3306169"/>
                  <a:pt x="4088605" y="3310069"/>
                </a:cubicBezTo>
                <a:cubicBezTo>
                  <a:pt x="4085144" y="3304497"/>
                  <a:pt x="4081683" y="3298927"/>
                  <a:pt x="4079218" y="3292390"/>
                </a:cubicBezTo>
                <a:close/>
                <a:moveTo>
                  <a:pt x="1276671" y="3289935"/>
                </a:moveTo>
                <a:cubicBezTo>
                  <a:pt x="1281799" y="3293844"/>
                  <a:pt x="1278381" y="3298328"/>
                  <a:pt x="1276672" y="3300571"/>
                </a:cubicBezTo>
                <a:cubicBezTo>
                  <a:pt x="1270520" y="3295885"/>
                  <a:pt x="1274108" y="3293299"/>
                  <a:pt x="1276671" y="3289935"/>
                </a:cubicBezTo>
                <a:close/>
                <a:moveTo>
                  <a:pt x="377881" y="3289655"/>
                </a:moveTo>
                <a:cubicBezTo>
                  <a:pt x="379404" y="3289303"/>
                  <a:pt x="381340" y="3289726"/>
                  <a:pt x="383881" y="3291662"/>
                </a:cubicBezTo>
                <a:cubicBezTo>
                  <a:pt x="381175" y="3295212"/>
                  <a:pt x="379411" y="3299480"/>
                  <a:pt x="372824" y="3294462"/>
                </a:cubicBezTo>
                <a:cubicBezTo>
                  <a:pt x="373275" y="3293869"/>
                  <a:pt x="373768" y="3293077"/>
                  <a:pt x="374360" y="3292299"/>
                </a:cubicBezTo>
                <a:cubicBezTo>
                  <a:pt x="375248" y="3291134"/>
                  <a:pt x="376357" y="3290008"/>
                  <a:pt x="377881" y="3289655"/>
                </a:cubicBezTo>
                <a:close/>
                <a:moveTo>
                  <a:pt x="978028" y="3287922"/>
                </a:moveTo>
                <a:lnTo>
                  <a:pt x="976381" y="3291933"/>
                </a:lnTo>
                <a:cubicBezTo>
                  <a:pt x="976389" y="3293595"/>
                  <a:pt x="977229" y="3295281"/>
                  <a:pt x="979380" y="3296919"/>
                </a:cubicBezTo>
                <a:lnTo>
                  <a:pt x="982378" y="3294154"/>
                </a:lnTo>
                <a:lnTo>
                  <a:pt x="980882" y="3291123"/>
                </a:lnTo>
                <a:close/>
                <a:moveTo>
                  <a:pt x="1031944" y="3287644"/>
                </a:moveTo>
                <a:cubicBezTo>
                  <a:pt x="1034609" y="3288728"/>
                  <a:pt x="1037273" y="3289812"/>
                  <a:pt x="1039710" y="3291196"/>
                </a:cubicBezTo>
                <a:lnTo>
                  <a:pt x="1044125" y="3294882"/>
                </a:lnTo>
                <a:lnTo>
                  <a:pt x="1046110" y="3296543"/>
                </a:lnTo>
                <a:lnTo>
                  <a:pt x="1044318" y="3295417"/>
                </a:lnTo>
                <a:close/>
                <a:moveTo>
                  <a:pt x="1607261" y="3286272"/>
                </a:moveTo>
                <a:cubicBezTo>
                  <a:pt x="1608331" y="3287087"/>
                  <a:pt x="1608548" y="3289024"/>
                  <a:pt x="1608765" y="3290961"/>
                </a:cubicBezTo>
                <a:cubicBezTo>
                  <a:pt x="1607056" y="3293205"/>
                  <a:pt x="1604275" y="3294632"/>
                  <a:pt x="1599992" y="3291369"/>
                </a:cubicBezTo>
                <a:cubicBezTo>
                  <a:pt x="1601700" y="3289125"/>
                  <a:pt x="1604481" y="3287698"/>
                  <a:pt x="1607261" y="3286272"/>
                </a:cubicBezTo>
                <a:close/>
                <a:moveTo>
                  <a:pt x="1607975" y="3285808"/>
                </a:moveTo>
                <a:cubicBezTo>
                  <a:pt x="1609877" y="3285533"/>
                  <a:pt x="1610949" y="3286349"/>
                  <a:pt x="1612019" y="3287164"/>
                </a:cubicBezTo>
                <a:cubicBezTo>
                  <a:pt x="1613329" y="3289888"/>
                  <a:pt x="1612258" y="3289072"/>
                  <a:pt x="1609524" y="3290441"/>
                </a:cubicBezTo>
                <a:cubicBezTo>
                  <a:pt x="1609285" y="3288532"/>
                  <a:pt x="1609046" y="3286624"/>
                  <a:pt x="1607975" y="3285808"/>
                </a:cubicBezTo>
                <a:close/>
                <a:moveTo>
                  <a:pt x="994885" y="3285008"/>
                </a:moveTo>
                <a:cubicBezTo>
                  <a:pt x="993082" y="3287376"/>
                  <a:pt x="992416" y="3290611"/>
                  <a:pt x="991751" y="3293845"/>
                </a:cubicBezTo>
                <a:cubicBezTo>
                  <a:pt x="992653" y="3292661"/>
                  <a:pt x="993791" y="3293528"/>
                  <a:pt x="995832" y="3293211"/>
                </a:cubicBezTo>
                <a:cubicBezTo>
                  <a:pt x="997635" y="3290844"/>
                  <a:pt x="999438" y="3288476"/>
                  <a:pt x="994885" y="3285008"/>
                </a:cubicBezTo>
                <a:close/>
                <a:moveTo>
                  <a:pt x="455117" y="3282485"/>
                </a:moveTo>
                <a:cubicBezTo>
                  <a:pt x="464430" y="3289581"/>
                  <a:pt x="454591" y="3298202"/>
                  <a:pt x="450707" y="3303302"/>
                </a:cubicBezTo>
                <a:cubicBezTo>
                  <a:pt x="449417" y="3294260"/>
                  <a:pt x="452267" y="3288373"/>
                  <a:pt x="455117" y="3282485"/>
                </a:cubicBezTo>
                <a:close/>
                <a:moveTo>
                  <a:pt x="3137570" y="3282317"/>
                </a:moveTo>
                <a:cubicBezTo>
                  <a:pt x="3139697" y="3288470"/>
                  <a:pt x="3141655" y="3294447"/>
                  <a:pt x="3143782" y="3300599"/>
                </a:cubicBezTo>
                <a:cubicBezTo>
                  <a:pt x="3132923" y="3302901"/>
                  <a:pt x="3131713" y="3292094"/>
                  <a:pt x="3127609" y="3287853"/>
                </a:cubicBezTo>
                <a:cubicBezTo>
                  <a:pt x="3130576" y="3284983"/>
                  <a:pt x="3133579" y="3284128"/>
                  <a:pt x="3137570" y="3282317"/>
                </a:cubicBezTo>
                <a:close/>
                <a:moveTo>
                  <a:pt x="641153" y="3282296"/>
                </a:moveTo>
                <a:lnTo>
                  <a:pt x="639077" y="3288834"/>
                </a:lnTo>
                <a:lnTo>
                  <a:pt x="638761" y="3285436"/>
                </a:lnTo>
                <a:close/>
                <a:moveTo>
                  <a:pt x="3887270" y="3281502"/>
                </a:moveTo>
                <a:cubicBezTo>
                  <a:pt x="3891246" y="3281757"/>
                  <a:pt x="3896249" y="3283074"/>
                  <a:pt x="3901016" y="3282222"/>
                </a:cubicBezTo>
                <a:cubicBezTo>
                  <a:pt x="3904095" y="3285401"/>
                  <a:pt x="3905184" y="3288451"/>
                  <a:pt x="3906338" y="3293493"/>
                </a:cubicBezTo>
                <a:cubicBezTo>
                  <a:pt x="3909544" y="3300656"/>
                  <a:pt x="3908998" y="3309397"/>
                  <a:pt x="3907329" y="3319226"/>
                </a:cubicBezTo>
                <a:cubicBezTo>
                  <a:pt x="3903352" y="3318970"/>
                  <a:pt x="3900402" y="3319774"/>
                  <a:pt x="3896489" y="3321508"/>
                </a:cubicBezTo>
                <a:cubicBezTo>
                  <a:pt x="3894054" y="3307443"/>
                  <a:pt x="3890657" y="3294306"/>
                  <a:pt x="3887270" y="3281502"/>
                </a:cubicBezTo>
                <a:close/>
                <a:moveTo>
                  <a:pt x="3200887" y="3280322"/>
                </a:moveTo>
                <a:cubicBezTo>
                  <a:pt x="3202692" y="3281027"/>
                  <a:pt x="3204162" y="3282547"/>
                  <a:pt x="3205143" y="3283561"/>
                </a:cubicBezTo>
                <a:cubicBezTo>
                  <a:pt x="3199586" y="3288940"/>
                  <a:pt x="3197570" y="3285004"/>
                  <a:pt x="3194629" y="3281966"/>
                </a:cubicBezTo>
                <a:cubicBezTo>
                  <a:pt x="3196944" y="3279724"/>
                  <a:pt x="3199082" y="3279617"/>
                  <a:pt x="3200887" y="3280322"/>
                </a:cubicBezTo>
                <a:close/>
                <a:moveTo>
                  <a:pt x="985831" y="3279527"/>
                </a:moveTo>
                <a:lnTo>
                  <a:pt x="983583" y="3281806"/>
                </a:lnTo>
                <a:lnTo>
                  <a:pt x="987017" y="3286047"/>
                </a:lnTo>
                <a:lnTo>
                  <a:pt x="988357" y="3283427"/>
                </a:lnTo>
                <a:close/>
                <a:moveTo>
                  <a:pt x="4079388" y="3279454"/>
                </a:moveTo>
                <a:cubicBezTo>
                  <a:pt x="4080430" y="3282586"/>
                  <a:pt x="4081472" y="3285721"/>
                  <a:pt x="4083542" y="3287857"/>
                </a:cubicBezTo>
                <a:cubicBezTo>
                  <a:pt x="4082513" y="3288853"/>
                  <a:pt x="4080450" y="3288780"/>
                  <a:pt x="4080450" y="3288780"/>
                </a:cubicBezTo>
                <a:cubicBezTo>
                  <a:pt x="4078380" y="3286642"/>
                  <a:pt x="4075275" y="3283436"/>
                  <a:pt x="4079388" y="3279454"/>
                </a:cubicBezTo>
                <a:close/>
                <a:moveTo>
                  <a:pt x="3080898" y="3278579"/>
                </a:moveTo>
                <a:cubicBezTo>
                  <a:pt x="3082107" y="3278375"/>
                  <a:pt x="3083063" y="3278879"/>
                  <a:pt x="3083987" y="3279832"/>
                </a:cubicBezTo>
                <a:cubicBezTo>
                  <a:pt x="3081084" y="3282642"/>
                  <a:pt x="3078142" y="3283475"/>
                  <a:pt x="3076295" y="3281567"/>
                </a:cubicBezTo>
                <a:cubicBezTo>
                  <a:pt x="3078229" y="3279693"/>
                  <a:pt x="3079690" y="3278782"/>
                  <a:pt x="3080898" y="3278579"/>
                </a:cubicBezTo>
                <a:close/>
                <a:moveTo>
                  <a:pt x="3468284" y="3277942"/>
                </a:moveTo>
                <a:cubicBezTo>
                  <a:pt x="3469946" y="3278663"/>
                  <a:pt x="3471249" y="3280507"/>
                  <a:pt x="3472802" y="3282110"/>
                </a:cubicBezTo>
                <a:cubicBezTo>
                  <a:pt x="3466825" y="3287898"/>
                  <a:pt x="3463681" y="3282657"/>
                  <a:pt x="3461611" y="3280519"/>
                </a:cubicBezTo>
                <a:cubicBezTo>
                  <a:pt x="3464599" y="3277625"/>
                  <a:pt x="3466620" y="3277222"/>
                  <a:pt x="3468284" y="3277942"/>
                </a:cubicBezTo>
                <a:close/>
                <a:moveTo>
                  <a:pt x="1308366" y="3275825"/>
                </a:moveTo>
                <a:cubicBezTo>
                  <a:pt x="1307654" y="3278983"/>
                  <a:pt x="1306941" y="3282142"/>
                  <a:pt x="1306049" y="3283313"/>
                </a:cubicBezTo>
                <a:cubicBezTo>
                  <a:pt x="1303370" y="3281272"/>
                  <a:pt x="1302924" y="3279082"/>
                  <a:pt x="1303660" y="3277561"/>
                </a:cubicBezTo>
                <a:cubicBezTo>
                  <a:pt x="1304397" y="3276037"/>
                  <a:pt x="1306314" y="3275185"/>
                  <a:pt x="1308366" y="3275825"/>
                </a:cubicBezTo>
                <a:close/>
                <a:moveTo>
                  <a:pt x="3823094" y="3275276"/>
                </a:moveTo>
                <a:cubicBezTo>
                  <a:pt x="3824323" y="3275094"/>
                  <a:pt x="3825321" y="3275640"/>
                  <a:pt x="3826329" y="3276682"/>
                </a:cubicBezTo>
                <a:cubicBezTo>
                  <a:pt x="3823426" y="3279490"/>
                  <a:pt x="3820484" y="3280322"/>
                  <a:pt x="3818468" y="3278240"/>
                </a:cubicBezTo>
                <a:cubicBezTo>
                  <a:pt x="3820403" y="3276367"/>
                  <a:pt x="3821864" y="3275458"/>
                  <a:pt x="3823094" y="3275276"/>
                </a:cubicBezTo>
                <a:close/>
                <a:moveTo>
                  <a:pt x="3274689" y="3272524"/>
                </a:moveTo>
                <a:cubicBezTo>
                  <a:pt x="3273776" y="3277484"/>
                  <a:pt x="3275882" y="3283594"/>
                  <a:pt x="3275952" y="3287600"/>
                </a:cubicBezTo>
                <a:cubicBezTo>
                  <a:pt x="3269914" y="3285297"/>
                  <a:pt x="3264857" y="3282043"/>
                  <a:pt x="3274689" y="3272524"/>
                </a:cubicBezTo>
                <a:close/>
                <a:moveTo>
                  <a:pt x="1417004" y="3272503"/>
                </a:moveTo>
                <a:cubicBezTo>
                  <a:pt x="1418290" y="3275390"/>
                  <a:pt x="1420680" y="3279118"/>
                  <a:pt x="1421968" y="3282005"/>
                </a:cubicBezTo>
                <a:cubicBezTo>
                  <a:pt x="1418843" y="3281531"/>
                  <a:pt x="1414614" y="3280216"/>
                  <a:pt x="1411673" y="3281789"/>
                </a:cubicBezTo>
                <a:cubicBezTo>
                  <a:pt x="1412409" y="3278536"/>
                  <a:pt x="1415165" y="3274917"/>
                  <a:pt x="1417004" y="3272503"/>
                </a:cubicBezTo>
                <a:close/>
                <a:moveTo>
                  <a:pt x="381966" y="3271299"/>
                </a:moveTo>
                <a:cubicBezTo>
                  <a:pt x="383598" y="3270219"/>
                  <a:pt x="385768" y="3270030"/>
                  <a:pt x="388844" y="3272374"/>
                </a:cubicBezTo>
                <a:cubicBezTo>
                  <a:pt x="386064" y="3276023"/>
                  <a:pt x="383439" y="3279469"/>
                  <a:pt x="378311" y="3275563"/>
                </a:cubicBezTo>
                <a:cubicBezTo>
                  <a:pt x="379238" y="3274346"/>
                  <a:pt x="380333" y="3272377"/>
                  <a:pt x="381966" y="3271299"/>
                </a:cubicBezTo>
                <a:close/>
                <a:moveTo>
                  <a:pt x="1508169" y="3270903"/>
                </a:moveTo>
                <a:cubicBezTo>
                  <a:pt x="1509313" y="3273655"/>
                  <a:pt x="1511367" y="3275218"/>
                  <a:pt x="1512510" y="3277969"/>
                </a:cubicBezTo>
                <a:cubicBezTo>
                  <a:pt x="1503215" y="3285918"/>
                  <a:pt x="1495849" y="3293457"/>
                  <a:pt x="1487610" y="3300018"/>
                </a:cubicBezTo>
                <a:cubicBezTo>
                  <a:pt x="1493830" y="3289727"/>
                  <a:pt x="1500924" y="3280415"/>
                  <a:pt x="1508169" y="3270903"/>
                </a:cubicBezTo>
                <a:close/>
                <a:moveTo>
                  <a:pt x="1303794" y="3270081"/>
                </a:moveTo>
                <a:cubicBezTo>
                  <a:pt x="1304448" y="3270107"/>
                  <a:pt x="1305586" y="3270973"/>
                  <a:pt x="1307863" y="3272708"/>
                </a:cubicBezTo>
                <a:cubicBezTo>
                  <a:pt x="1304674" y="3272171"/>
                  <a:pt x="1304674" y="3272171"/>
                  <a:pt x="1302624" y="3272501"/>
                </a:cubicBezTo>
                <a:cubicBezTo>
                  <a:pt x="1302967" y="3270871"/>
                  <a:pt x="1303138" y="3270055"/>
                  <a:pt x="1303794" y="3270081"/>
                </a:cubicBezTo>
                <a:close/>
                <a:moveTo>
                  <a:pt x="3467364" y="3269673"/>
                </a:moveTo>
                <a:cubicBezTo>
                  <a:pt x="3468945" y="3270350"/>
                  <a:pt x="3470166" y="3272111"/>
                  <a:pt x="3471638" y="3273630"/>
                </a:cubicBezTo>
                <a:cubicBezTo>
                  <a:pt x="3465660" y="3279416"/>
                  <a:pt x="3462900" y="3274241"/>
                  <a:pt x="3460938" y="3272214"/>
                </a:cubicBezTo>
                <a:cubicBezTo>
                  <a:pt x="3463844" y="3269400"/>
                  <a:pt x="3465784" y="3268995"/>
                  <a:pt x="3467364" y="3269673"/>
                </a:cubicBezTo>
                <a:close/>
                <a:moveTo>
                  <a:pt x="989654" y="3267477"/>
                </a:moveTo>
                <a:lnTo>
                  <a:pt x="985106" y="3270032"/>
                </a:lnTo>
                <a:lnTo>
                  <a:pt x="985419" y="3272678"/>
                </a:lnTo>
                <a:cubicBezTo>
                  <a:pt x="985931" y="3273679"/>
                  <a:pt x="986906" y="3274769"/>
                  <a:pt x="988519" y="3275997"/>
                </a:cubicBezTo>
                <a:cubicBezTo>
                  <a:pt x="989415" y="3274822"/>
                  <a:pt x="990759" y="3273057"/>
                  <a:pt x="991206" y="3271075"/>
                </a:cubicBezTo>
                <a:close/>
                <a:moveTo>
                  <a:pt x="1221073" y="3267317"/>
                </a:moveTo>
                <a:cubicBezTo>
                  <a:pt x="1226002" y="3267733"/>
                  <a:pt x="1231225" y="3267764"/>
                  <a:pt x="1236200" y="3270036"/>
                </a:cubicBezTo>
                <a:cubicBezTo>
                  <a:pt x="1231077" y="3276761"/>
                  <a:pt x="1225808" y="3283676"/>
                  <a:pt x="1220540" y="3290593"/>
                </a:cubicBezTo>
                <a:cubicBezTo>
                  <a:pt x="1209657" y="3282303"/>
                  <a:pt x="1219774" y="3273614"/>
                  <a:pt x="1221073" y="3267317"/>
                </a:cubicBezTo>
                <a:close/>
                <a:moveTo>
                  <a:pt x="4007631" y="3266670"/>
                </a:moveTo>
                <a:cubicBezTo>
                  <a:pt x="4009645" y="3265477"/>
                  <a:pt x="4011568" y="3265126"/>
                  <a:pt x="4013080" y="3266687"/>
                </a:cubicBezTo>
                <a:cubicBezTo>
                  <a:pt x="4009343" y="3270306"/>
                  <a:pt x="4004668" y="3274833"/>
                  <a:pt x="4001645" y="3271710"/>
                </a:cubicBezTo>
                <a:cubicBezTo>
                  <a:pt x="4003514" y="3269899"/>
                  <a:pt x="4005617" y="3267864"/>
                  <a:pt x="4007631" y="3266670"/>
                </a:cubicBezTo>
                <a:close/>
                <a:moveTo>
                  <a:pt x="1043145" y="3266447"/>
                </a:moveTo>
                <a:cubicBezTo>
                  <a:pt x="1045185" y="3267081"/>
                  <a:pt x="1047537" y="3268412"/>
                  <a:pt x="1049134" y="3269629"/>
                </a:cubicBezTo>
                <a:cubicBezTo>
                  <a:pt x="1047359" y="3271957"/>
                  <a:pt x="1044698" y="3275452"/>
                  <a:pt x="1042036" y="3278944"/>
                </a:cubicBezTo>
                <a:cubicBezTo>
                  <a:pt x="1037777" y="3275701"/>
                  <a:pt x="1036357" y="3270938"/>
                  <a:pt x="1039019" y="3267444"/>
                </a:cubicBezTo>
                <a:cubicBezTo>
                  <a:pt x="1039374" y="3265874"/>
                  <a:pt x="1041104" y="3265812"/>
                  <a:pt x="1043145" y="3266447"/>
                </a:cubicBezTo>
                <a:close/>
                <a:moveTo>
                  <a:pt x="3655977" y="3266271"/>
                </a:moveTo>
                <a:lnTo>
                  <a:pt x="3654884" y="3266775"/>
                </a:lnTo>
                <a:lnTo>
                  <a:pt x="3653398" y="3267457"/>
                </a:lnTo>
                <a:close/>
                <a:moveTo>
                  <a:pt x="3657519" y="3265562"/>
                </a:moveTo>
                <a:lnTo>
                  <a:pt x="3656536" y="3266016"/>
                </a:lnTo>
                <a:lnTo>
                  <a:pt x="3655977" y="3266271"/>
                </a:lnTo>
                <a:close/>
                <a:moveTo>
                  <a:pt x="3658056" y="3265317"/>
                </a:moveTo>
                <a:cubicBezTo>
                  <a:pt x="3658583" y="3265074"/>
                  <a:pt x="3658230" y="3265236"/>
                  <a:pt x="3657526" y="3265559"/>
                </a:cubicBezTo>
                <a:lnTo>
                  <a:pt x="3657519" y="3265562"/>
                </a:lnTo>
                <a:close/>
                <a:moveTo>
                  <a:pt x="818071" y="3264304"/>
                </a:moveTo>
                <a:lnTo>
                  <a:pt x="826729" y="3269518"/>
                </a:lnTo>
                <a:lnTo>
                  <a:pt x="827433" y="3267830"/>
                </a:lnTo>
                <a:lnTo>
                  <a:pt x="827389" y="3268696"/>
                </a:lnTo>
                <a:cubicBezTo>
                  <a:pt x="828276" y="3289832"/>
                  <a:pt x="825043" y="3309689"/>
                  <a:pt x="824112" y="3330989"/>
                </a:cubicBezTo>
                <a:lnTo>
                  <a:pt x="821799" y="3367155"/>
                </a:lnTo>
                <a:lnTo>
                  <a:pt x="804551" y="3404493"/>
                </a:lnTo>
                <a:cubicBezTo>
                  <a:pt x="800898" y="3411520"/>
                  <a:pt x="796170" y="3417725"/>
                  <a:pt x="793594" y="3425570"/>
                </a:cubicBezTo>
                <a:lnTo>
                  <a:pt x="794061" y="3432994"/>
                </a:lnTo>
                <a:lnTo>
                  <a:pt x="792255" y="3432742"/>
                </a:lnTo>
                <a:cubicBezTo>
                  <a:pt x="790546" y="3433656"/>
                  <a:pt x="789264" y="3435338"/>
                  <a:pt x="788410" y="3436459"/>
                </a:cubicBezTo>
                <a:cubicBezTo>
                  <a:pt x="791486" y="3438804"/>
                  <a:pt x="793409" y="3438939"/>
                  <a:pt x="794882" y="3438068"/>
                </a:cubicBezTo>
                <a:lnTo>
                  <a:pt x="795462" y="3437390"/>
                </a:lnTo>
                <a:lnTo>
                  <a:pt x="798825" y="3441571"/>
                </a:lnTo>
                <a:cubicBezTo>
                  <a:pt x="800320" y="3442956"/>
                  <a:pt x="801428" y="3444289"/>
                  <a:pt x="801085" y="3446970"/>
                </a:cubicBezTo>
                <a:cubicBezTo>
                  <a:pt x="800269" y="3450273"/>
                  <a:pt x="798955" y="3453114"/>
                  <a:pt x="797484" y="3455834"/>
                </a:cubicBezTo>
                <a:lnTo>
                  <a:pt x="793910" y="3462247"/>
                </a:lnTo>
                <a:lnTo>
                  <a:pt x="794642" y="3462898"/>
                </a:lnTo>
                <a:cubicBezTo>
                  <a:pt x="795350" y="3463911"/>
                  <a:pt x="795430" y="3464918"/>
                  <a:pt x="794517" y="3466116"/>
                </a:cubicBezTo>
                <a:lnTo>
                  <a:pt x="792702" y="3464498"/>
                </a:lnTo>
                <a:lnTo>
                  <a:pt x="779407" y="3492904"/>
                </a:lnTo>
                <a:lnTo>
                  <a:pt x="784658" y="3486379"/>
                </a:lnTo>
                <a:lnTo>
                  <a:pt x="787191" y="3490183"/>
                </a:lnTo>
                <a:lnTo>
                  <a:pt x="785654" y="3485143"/>
                </a:lnTo>
                <a:lnTo>
                  <a:pt x="799267" y="3468227"/>
                </a:lnTo>
                <a:cubicBezTo>
                  <a:pt x="804283" y="3459134"/>
                  <a:pt x="808238" y="3449479"/>
                  <a:pt x="812772" y="3440181"/>
                </a:cubicBezTo>
                <a:lnTo>
                  <a:pt x="815496" y="3442152"/>
                </a:lnTo>
                <a:lnTo>
                  <a:pt x="816994" y="3446079"/>
                </a:lnTo>
                <a:cubicBezTo>
                  <a:pt x="818451" y="3446955"/>
                  <a:pt x="820511" y="3447595"/>
                  <a:pt x="822750" y="3450231"/>
                </a:cubicBezTo>
                <a:lnTo>
                  <a:pt x="822914" y="3451202"/>
                </a:lnTo>
                <a:lnTo>
                  <a:pt x="819189" y="3457930"/>
                </a:lnTo>
                <a:cubicBezTo>
                  <a:pt x="814694" y="3469404"/>
                  <a:pt x="814100" y="3482377"/>
                  <a:pt x="811060" y="3494775"/>
                </a:cubicBezTo>
                <a:cubicBezTo>
                  <a:pt x="808495" y="3502628"/>
                  <a:pt x="807010" y="3511306"/>
                  <a:pt x="803362" y="3518337"/>
                </a:cubicBezTo>
                <a:lnTo>
                  <a:pt x="802994" y="3518598"/>
                </a:lnTo>
                <a:lnTo>
                  <a:pt x="802179" y="3518212"/>
                </a:lnTo>
                <a:cubicBezTo>
                  <a:pt x="800826" y="3518043"/>
                  <a:pt x="799666" y="3518455"/>
                  <a:pt x="798834" y="3519547"/>
                </a:cubicBezTo>
                <a:lnTo>
                  <a:pt x="800359" y="3520474"/>
                </a:lnTo>
                <a:lnTo>
                  <a:pt x="798230" y="3521989"/>
                </a:lnTo>
                <a:cubicBezTo>
                  <a:pt x="796510" y="3522846"/>
                  <a:pt x="795064" y="3523623"/>
                  <a:pt x="794738" y="3525173"/>
                </a:cubicBezTo>
                <a:cubicBezTo>
                  <a:pt x="793792" y="3526415"/>
                  <a:pt x="795008" y="3529303"/>
                  <a:pt x="793117" y="3531785"/>
                </a:cubicBezTo>
                <a:cubicBezTo>
                  <a:pt x="796225" y="3532191"/>
                  <a:pt x="799152" y="3532459"/>
                  <a:pt x="801179" y="3532041"/>
                </a:cubicBezTo>
                <a:cubicBezTo>
                  <a:pt x="797937" y="3560962"/>
                  <a:pt x="804477" y="3600928"/>
                  <a:pt x="773916" y="3614921"/>
                </a:cubicBezTo>
                <a:cubicBezTo>
                  <a:pt x="778240" y="3618215"/>
                  <a:pt x="781303" y="3620548"/>
                  <a:pt x="784348" y="3622867"/>
                </a:cubicBezTo>
                <a:cubicBezTo>
                  <a:pt x="784483" y="3624931"/>
                  <a:pt x="783673" y="3628239"/>
                  <a:pt x="782726" y="3629480"/>
                </a:cubicBezTo>
                <a:cubicBezTo>
                  <a:pt x="782209" y="3634644"/>
                  <a:pt x="780453" y="3639192"/>
                  <a:pt x="778697" y="3643739"/>
                </a:cubicBezTo>
                <a:cubicBezTo>
                  <a:pt x="777414" y="3647667"/>
                  <a:pt x="776434" y="3652315"/>
                  <a:pt x="775861" y="3657274"/>
                </a:cubicBezTo>
                <a:lnTo>
                  <a:pt x="775803" y="3659498"/>
                </a:lnTo>
                <a:lnTo>
                  <a:pt x="774768" y="3662143"/>
                </a:lnTo>
                <a:lnTo>
                  <a:pt x="774672" y="3662481"/>
                </a:lnTo>
                <a:lnTo>
                  <a:pt x="773387" y="3666977"/>
                </a:lnTo>
                <a:lnTo>
                  <a:pt x="770358" y="3677857"/>
                </a:lnTo>
                <a:lnTo>
                  <a:pt x="765588" y="3671233"/>
                </a:lnTo>
                <a:cubicBezTo>
                  <a:pt x="761826" y="3676172"/>
                  <a:pt x="757781" y="3690321"/>
                  <a:pt x="763356" y="3698474"/>
                </a:cubicBezTo>
                <a:lnTo>
                  <a:pt x="764398" y="3699266"/>
                </a:lnTo>
                <a:lnTo>
                  <a:pt x="761478" y="3709750"/>
                </a:lnTo>
                <a:lnTo>
                  <a:pt x="752662" y="3745537"/>
                </a:lnTo>
                <a:lnTo>
                  <a:pt x="745803" y="3775380"/>
                </a:lnTo>
                <a:lnTo>
                  <a:pt x="737659" y="3770213"/>
                </a:lnTo>
                <a:cubicBezTo>
                  <a:pt x="738900" y="3775182"/>
                  <a:pt x="739080" y="3779344"/>
                  <a:pt x="740322" y="3784313"/>
                </a:cubicBezTo>
                <a:lnTo>
                  <a:pt x="744012" y="3783172"/>
                </a:lnTo>
                <a:lnTo>
                  <a:pt x="739722" y="3801839"/>
                </a:lnTo>
                <a:lnTo>
                  <a:pt x="739669" y="3795675"/>
                </a:lnTo>
                <a:cubicBezTo>
                  <a:pt x="735228" y="3798118"/>
                  <a:pt x="731400" y="3801029"/>
                  <a:pt x="734355" y="3805829"/>
                </a:cubicBezTo>
                <a:lnTo>
                  <a:pt x="737968" y="3809467"/>
                </a:lnTo>
                <a:lnTo>
                  <a:pt x="735402" y="3820629"/>
                </a:lnTo>
                <a:lnTo>
                  <a:pt x="733170" y="3816174"/>
                </a:lnTo>
                <a:lnTo>
                  <a:pt x="728261" y="3804592"/>
                </a:lnTo>
                <a:lnTo>
                  <a:pt x="731567" y="3805722"/>
                </a:lnTo>
                <a:cubicBezTo>
                  <a:pt x="730541" y="3804941"/>
                  <a:pt x="730394" y="3803007"/>
                  <a:pt x="729368" y="3802225"/>
                </a:cubicBezTo>
                <a:lnTo>
                  <a:pt x="727485" y="3802762"/>
                </a:lnTo>
                <a:lnTo>
                  <a:pt x="727172" y="3802020"/>
                </a:lnTo>
                <a:lnTo>
                  <a:pt x="718886" y="3818028"/>
                </a:lnTo>
                <a:lnTo>
                  <a:pt x="720326" y="3809823"/>
                </a:lnTo>
                <a:cubicBezTo>
                  <a:pt x="716225" y="3808559"/>
                  <a:pt x="705332" y="3809562"/>
                  <a:pt x="707064" y="3816152"/>
                </a:cubicBezTo>
                <a:cubicBezTo>
                  <a:pt x="709715" y="3823752"/>
                  <a:pt x="704162" y="3828825"/>
                  <a:pt x="698610" y="3833898"/>
                </a:cubicBezTo>
                <a:cubicBezTo>
                  <a:pt x="693956" y="3837793"/>
                  <a:pt x="700193" y="3840684"/>
                  <a:pt x="699811" y="3847834"/>
                </a:cubicBezTo>
                <a:cubicBezTo>
                  <a:pt x="701044" y="3852494"/>
                  <a:pt x="694431" y="3854898"/>
                  <a:pt x="690495" y="3857480"/>
                </a:cubicBezTo>
                <a:cubicBezTo>
                  <a:pt x="694596" y="3858744"/>
                  <a:pt x="697457" y="3857203"/>
                  <a:pt x="700661" y="3859645"/>
                </a:cubicBezTo>
                <a:cubicBezTo>
                  <a:pt x="698697" y="3860008"/>
                  <a:pt x="695835" y="3861548"/>
                  <a:pt x="692802" y="3861099"/>
                </a:cubicBezTo>
                <a:cubicBezTo>
                  <a:pt x="694980" y="3863224"/>
                  <a:pt x="696477" y="3865276"/>
                  <a:pt x="697478" y="3867287"/>
                </a:cubicBezTo>
                <a:lnTo>
                  <a:pt x="699161" y="3873204"/>
                </a:lnTo>
                <a:lnTo>
                  <a:pt x="696872" y="3878429"/>
                </a:lnTo>
                <a:lnTo>
                  <a:pt x="694578" y="3877189"/>
                </a:lnTo>
                <a:lnTo>
                  <a:pt x="694564" y="3883693"/>
                </a:lnTo>
                <a:lnTo>
                  <a:pt x="691768" y="3890073"/>
                </a:lnTo>
                <a:lnTo>
                  <a:pt x="693962" y="3889568"/>
                </a:lnTo>
                <a:lnTo>
                  <a:pt x="692808" y="3895130"/>
                </a:lnTo>
                <a:lnTo>
                  <a:pt x="692684" y="3895750"/>
                </a:lnTo>
                <a:lnTo>
                  <a:pt x="688599" y="3898527"/>
                </a:lnTo>
                <a:cubicBezTo>
                  <a:pt x="686648" y="3900637"/>
                  <a:pt x="685119" y="3903131"/>
                  <a:pt x="683826" y="3905803"/>
                </a:cubicBezTo>
                <a:lnTo>
                  <a:pt x="678642" y="3919096"/>
                </a:lnTo>
                <a:lnTo>
                  <a:pt x="674955" y="3917259"/>
                </a:lnTo>
                <a:lnTo>
                  <a:pt x="674564" y="3917478"/>
                </a:lnTo>
                <a:lnTo>
                  <a:pt x="674813" y="3914686"/>
                </a:lnTo>
                <a:lnTo>
                  <a:pt x="672689" y="3914023"/>
                </a:lnTo>
                <a:cubicBezTo>
                  <a:pt x="671981" y="3914166"/>
                  <a:pt x="671320" y="3914572"/>
                  <a:pt x="670435" y="3914808"/>
                </a:cubicBezTo>
                <a:cubicBezTo>
                  <a:pt x="670941" y="3911552"/>
                  <a:pt x="669871" y="3910735"/>
                  <a:pt x="673068" y="3911351"/>
                </a:cubicBezTo>
                <a:lnTo>
                  <a:pt x="674855" y="3914220"/>
                </a:lnTo>
                <a:lnTo>
                  <a:pt x="675206" y="3910270"/>
                </a:lnTo>
                <a:lnTo>
                  <a:pt x="676416" y="3904473"/>
                </a:lnTo>
                <a:lnTo>
                  <a:pt x="683153" y="3904957"/>
                </a:lnTo>
                <a:cubicBezTo>
                  <a:pt x="685035" y="3903037"/>
                  <a:pt x="686179" y="3899884"/>
                  <a:pt x="687473" y="3898186"/>
                </a:cubicBezTo>
                <a:cubicBezTo>
                  <a:pt x="683226" y="3894951"/>
                  <a:pt x="680605" y="3895637"/>
                  <a:pt x="678723" y="3897557"/>
                </a:cubicBezTo>
                <a:lnTo>
                  <a:pt x="677439" y="3899570"/>
                </a:lnTo>
                <a:lnTo>
                  <a:pt x="678580" y="3894101"/>
                </a:lnTo>
                <a:cubicBezTo>
                  <a:pt x="681027" y="3884195"/>
                  <a:pt x="679144" y="3873279"/>
                  <a:pt x="681592" y="3863375"/>
                </a:cubicBezTo>
                <a:cubicBezTo>
                  <a:pt x="682278" y="3858011"/>
                  <a:pt x="689026" y="3851382"/>
                  <a:pt x="681499" y="3845648"/>
                </a:cubicBezTo>
                <a:lnTo>
                  <a:pt x="676558" y="3862927"/>
                </a:lnTo>
                <a:lnTo>
                  <a:pt x="673076" y="3875113"/>
                </a:lnTo>
                <a:cubicBezTo>
                  <a:pt x="671086" y="3885532"/>
                  <a:pt x="670023" y="3896409"/>
                  <a:pt x="670199" y="3907333"/>
                </a:cubicBezTo>
                <a:cubicBezTo>
                  <a:pt x="669892" y="3918706"/>
                  <a:pt x="667235" y="3929351"/>
                  <a:pt x="663924" y="3939786"/>
                </a:cubicBezTo>
                <a:lnTo>
                  <a:pt x="663074" y="3942390"/>
                </a:lnTo>
                <a:lnTo>
                  <a:pt x="652279" y="3957517"/>
                </a:lnTo>
                <a:lnTo>
                  <a:pt x="656963" y="3961084"/>
                </a:lnTo>
                <a:lnTo>
                  <a:pt x="653731" y="3970969"/>
                </a:lnTo>
                <a:lnTo>
                  <a:pt x="653451" y="3971796"/>
                </a:lnTo>
                <a:lnTo>
                  <a:pt x="646522" y="3976213"/>
                </a:lnTo>
                <a:lnTo>
                  <a:pt x="650885" y="3979365"/>
                </a:lnTo>
                <a:lnTo>
                  <a:pt x="639608" y="4012640"/>
                </a:lnTo>
                <a:lnTo>
                  <a:pt x="634862" y="4026764"/>
                </a:lnTo>
                <a:lnTo>
                  <a:pt x="600125" y="4102061"/>
                </a:lnTo>
                <a:lnTo>
                  <a:pt x="598401" y="4098078"/>
                </a:lnTo>
                <a:cubicBezTo>
                  <a:pt x="597409" y="4095300"/>
                  <a:pt x="596810" y="4092881"/>
                  <a:pt x="596981" y="4091540"/>
                </a:cubicBezTo>
                <a:cubicBezTo>
                  <a:pt x="597407" y="4082056"/>
                  <a:pt x="599104" y="4073541"/>
                  <a:pt x="599710" y="4064193"/>
                </a:cubicBezTo>
                <a:cubicBezTo>
                  <a:pt x="601480" y="4046251"/>
                  <a:pt x="621349" y="4006785"/>
                  <a:pt x="622850" y="3998122"/>
                </a:cubicBezTo>
                <a:cubicBezTo>
                  <a:pt x="626243" y="3986974"/>
                  <a:pt x="628561" y="3975007"/>
                  <a:pt x="630877" y="3963040"/>
                </a:cubicBezTo>
                <a:lnTo>
                  <a:pt x="637431" y="3928308"/>
                </a:lnTo>
                <a:lnTo>
                  <a:pt x="645333" y="3886430"/>
                </a:lnTo>
                <a:lnTo>
                  <a:pt x="652645" y="3850697"/>
                </a:lnTo>
                <a:lnTo>
                  <a:pt x="655521" y="3847563"/>
                </a:lnTo>
                <a:cubicBezTo>
                  <a:pt x="656214" y="3846377"/>
                  <a:pt x="656587" y="3845062"/>
                  <a:pt x="656257" y="3843637"/>
                </a:cubicBezTo>
                <a:lnTo>
                  <a:pt x="654547" y="3841396"/>
                </a:lnTo>
                <a:lnTo>
                  <a:pt x="655970" y="3834441"/>
                </a:lnTo>
                <a:lnTo>
                  <a:pt x="663695" y="3824302"/>
                </a:lnTo>
                <a:lnTo>
                  <a:pt x="658363" y="3822747"/>
                </a:lnTo>
                <a:lnTo>
                  <a:pt x="660185" y="3813842"/>
                </a:lnTo>
                <a:lnTo>
                  <a:pt x="664061" y="3814291"/>
                </a:lnTo>
                <a:cubicBezTo>
                  <a:pt x="665827" y="3813300"/>
                  <a:pt x="667181" y="3811525"/>
                  <a:pt x="668082" y="3810340"/>
                </a:cubicBezTo>
                <a:cubicBezTo>
                  <a:pt x="665006" y="3807996"/>
                  <a:pt x="663048" y="3807909"/>
                  <a:pt x="661521" y="3808849"/>
                </a:cubicBezTo>
                <a:lnTo>
                  <a:pt x="661230" y="3809192"/>
                </a:lnTo>
                <a:lnTo>
                  <a:pt x="664137" y="3796293"/>
                </a:lnTo>
                <a:cubicBezTo>
                  <a:pt x="669777" y="3770796"/>
                  <a:pt x="679400" y="3726999"/>
                  <a:pt x="682654" y="3717708"/>
                </a:cubicBezTo>
                <a:cubicBezTo>
                  <a:pt x="684351" y="3712135"/>
                  <a:pt x="685509" y="3706152"/>
                  <a:pt x="685858" y="3699837"/>
                </a:cubicBezTo>
                <a:lnTo>
                  <a:pt x="685276" y="3692858"/>
                </a:lnTo>
                <a:lnTo>
                  <a:pt x="686914" y="3688390"/>
                </a:lnTo>
                <a:lnTo>
                  <a:pt x="687007" y="3688413"/>
                </a:lnTo>
                <a:cubicBezTo>
                  <a:pt x="688697" y="3687686"/>
                  <a:pt x="689956" y="3685983"/>
                  <a:pt x="691073" y="3684239"/>
                </a:cubicBezTo>
                <a:cubicBezTo>
                  <a:pt x="691817" y="3683077"/>
                  <a:pt x="692498" y="3681895"/>
                  <a:pt x="693201" y="3680975"/>
                </a:cubicBezTo>
                <a:lnTo>
                  <a:pt x="689476" y="3679274"/>
                </a:lnTo>
                <a:lnTo>
                  <a:pt x="691152" y="3671467"/>
                </a:lnTo>
                <a:lnTo>
                  <a:pt x="685855" y="3670193"/>
                </a:lnTo>
                <a:lnTo>
                  <a:pt x="689535" y="3664425"/>
                </a:lnTo>
                <a:cubicBezTo>
                  <a:pt x="693447" y="3661521"/>
                  <a:pt x="711627" y="3595267"/>
                  <a:pt x="713389" y="3590725"/>
                </a:cubicBezTo>
                <a:cubicBezTo>
                  <a:pt x="715020" y="3584121"/>
                  <a:pt x="713398" y="3577325"/>
                  <a:pt x="715210" y="3570859"/>
                </a:cubicBezTo>
                <a:cubicBezTo>
                  <a:pt x="715757" y="3567352"/>
                  <a:pt x="717452" y="3561920"/>
                  <a:pt x="719682" y="3555680"/>
                </a:cubicBezTo>
                <a:lnTo>
                  <a:pt x="727092" y="3536376"/>
                </a:lnTo>
                <a:lnTo>
                  <a:pt x="727878" y="3538369"/>
                </a:lnTo>
                <a:cubicBezTo>
                  <a:pt x="729577" y="3536139"/>
                  <a:pt x="730559" y="3532721"/>
                  <a:pt x="731233" y="3529711"/>
                </a:cubicBezTo>
                <a:lnTo>
                  <a:pt x="729416" y="3530506"/>
                </a:lnTo>
                <a:lnTo>
                  <a:pt x="734596" y="3517488"/>
                </a:lnTo>
                <a:cubicBezTo>
                  <a:pt x="736520" y="3512486"/>
                  <a:pt x="737756" y="3508912"/>
                  <a:pt x="737691" y="3507881"/>
                </a:cubicBezTo>
                <a:cubicBezTo>
                  <a:pt x="737300" y="3501699"/>
                  <a:pt x="741214" y="3498795"/>
                  <a:pt x="744051" y="3495071"/>
                </a:cubicBezTo>
                <a:lnTo>
                  <a:pt x="744397" y="3494376"/>
                </a:lnTo>
                <a:lnTo>
                  <a:pt x="752943" y="3494901"/>
                </a:lnTo>
                <a:cubicBezTo>
                  <a:pt x="754914" y="3492879"/>
                  <a:pt x="756144" y="3489569"/>
                  <a:pt x="757533" y="3487746"/>
                </a:cubicBezTo>
                <a:cubicBezTo>
                  <a:pt x="753724" y="3484843"/>
                  <a:pt x="751012" y="3485581"/>
                  <a:pt x="748905" y="3487500"/>
                </a:cubicBezTo>
                <a:lnTo>
                  <a:pt x="745498" y="3492165"/>
                </a:lnTo>
                <a:lnTo>
                  <a:pt x="750067" y="3482989"/>
                </a:lnTo>
                <a:cubicBezTo>
                  <a:pt x="756454" y="3468330"/>
                  <a:pt x="763391" y="3447928"/>
                  <a:pt x="765817" y="3439723"/>
                </a:cubicBezTo>
                <a:cubicBezTo>
                  <a:pt x="770027" y="3425274"/>
                  <a:pt x="775491" y="3411780"/>
                  <a:pt x="779699" y="3397332"/>
                </a:cubicBezTo>
                <a:lnTo>
                  <a:pt x="792455" y="3361120"/>
                </a:lnTo>
                <a:lnTo>
                  <a:pt x="791082" y="3357549"/>
                </a:lnTo>
                <a:cubicBezTo>
                  <a:pt x="790643" y="3355876"/>
                  <a:pt x="790541" y="3354290"/>
                  <a:pt x="791124" y="3352873"/>
                </a:cubicBezTo>
                <a:cubicBezTo>
                  <a:pt x="792588" y="3346860"/>
                  <a:pt x="799043" y="3342479"/>
                  <a:pt x="801731" y="3337090"/>
                </a:cubicBezTo>
                <a:lnTo>
                  <a:pt x="806464" y="3329278"/>
                </a:lnTo>
                <a:lnTo>
                  <a:pt x="807306" y="3320928"/>
                </a:lnTo>
                <a:cubicBezTo>
                  <a:pt x="807209" y="3319383"/>
                  <a:pt x="808702" y="3314657"/>
                  <a:pt x="811081" y="3308224"/>
                </a:cubicBezTo>
                <a:lnTo>
                  <a:pt x="815631" y="3296726"/>
                </a:lnTo>
                <a:lnTo>
                  <a:pt x="813232" y="3295486"/>
                </a:lnTo>
                <a:cubicBezTo>
                  <a:pt x="810498" y="3294332"/>
                  <a:pt x="807137" y="3293165"/>
                  <a:pt x="805523" y="3291936"/>
                </a:cubicBezTo>
                <a:cubicBezTo>
                  <a:pt x="809378" y="3290224"/>
                  <a:pt x="814309" y="3289330"/>
                  <a:pt x="818701" y="3288029"/>
                </a:cubicBezTo>
                <a:lnTo>
                  <a:pt x="819144" y="3287850"/>
                </a:lnTo>
                <a:lnTo>
                  <a:pt x="820162" y="3285275"/>
                </a:lnTo>
                <a:lnTo>
                  <a:pt x="825259" y="3273046"/>
                </a:lnTo>
                <a:lnTo>
                  <a:pt x="825245" y="3273022"/>
                </a:lnTo>
                <a:cubicBezTo>
                  <a:pt x="822824" y="3269783"/>
                  <a:pt x="819775" y="3266531"/>
                  <a:pt x="818071" y="3264304"/>
                </a:cubicBezTo>
                <a:close/>
                <a:moveTo>
                  <a:pt x="3546988" y="3264230"/>
                </a:moveTo>
                <a:cubicBezTo>
                  <a:pt x="3547870" y="3264601"/>
                  <a:pt x="3548507" y="3265319"/>
                  <a:pt x="3548959" y="3266243"/>
                </a:cubicBezTo>
                <a:cubicBezTo>
                  <a:pt x="3550317" y="3269017"/>
                  <a:pt x="3550011" y="3273647"/>
                  <a:pt x="3549669" y="3276330"/>
                </a:cubicBezTo>
                <a:cubicBezTo>
                  <a:pt x="3546536" y="3273092"/>
                  <a:pt x="3544198" y="3269089"/>
                  <a:pt x="3542014" y="3264932"/>
                </a:cubicBezTo>
                <a:cubicBezTo>
                  <a:pt x="3544203" y="3263857"/>
                  <a:pt x="3545814" y="3263735"/>
                  <a:pt x="3546988" y="3264230"/>
                </a:cubicBezTo>
                <a:close/>
                <a:moveTo>
                  <a:pt x="338172" y="3264050"/>
                </a:moveTo>
                <a:cubicBezTo>
                  <a:pt x="321238" y="3321525"/>
                  <a:pt x="304483" y="3379134"/>
                  <a:pt x="289570" y="3436183"/>
                </a:cubicBezTo>
                <a:cubicBezTo>
                  <a:pt x="281272" y="3464884"/>
                  <a:pt x="272815" y="3493792"/>
                  <a:pt x="264516" y="3522492"/>
                </a:cubicBezTo>
                <a:cubicBezTo>
                  <a:pt x="261055" y="3535569"/>
                  <a:pt x="256858" y="3547756"/>
                  <a:pt x="254651" y="3561785"/>
                </a:cubicBezTo>
                <a:cubicBezTo>
                  <a:pt x="253011" y="3568390"/>
                  <a:pt x="254147" y="3586932"/>
                  <a:pt x="242849" y="3586181"/>
                </a:cubicBezTo>
                <a:cubicBezTo>
                  <a:pt x="240704" y="3584546"/>
                  <a:pt x="237485" y="3582093"/>
                  <a:pt x="235338" y="3580459"/>
                </a:cubicBezTo>
                <a:cubicBezTo>
                  <a:pt x="236159" y="3577157"/>
                  <a:pt x="237926" y="3572611"/>
                  <a:pt x="238747" y="3569307"/>
                </a:cubicBezTo>
                <a:cubicBezTo>
                  <a:pt x="239314" y="3561885"/>
                  <a:pt x="241902" y="3554036"/>
                  <a:pt x="244489" y="3546188"/>
                </a:cubicBezTo>
                <a:cubicBezTo>
                  <a:pt x="247664" y="3531260"/>
                  <a:pt x="251893" y="3516805"/>
                  <a:pt x="256121" y="3502351"/>
                </a:cubicBezTo>
                <a:lnTo>
                  <a:pt x="277215" y="3426395"/>
                </a:lnTo>
                <a:lnTo>
                  <a:pt x="279093" y="3427660"/>
                </a:lnTo>
                <a:cubicBezTo>
                  <a:pt x="281595" y="3428919"/>
                  <a:pt x="283880" y="3429363"/>
                  <a:pt x="285127" y="3427725"/>
                </a:cubicBezTo>
                <a:lnTo>
                  <a:pt x="278153" y="3423020"/>
                </a:lnTo>
                <a:lnTo>
                  <a:pt x="280280" y="3415358"/>
                </a:lnTo>
                <a:cubicBezTo>
                  <a:pt x="288735" y="3386450"/>
                  <a:pt x="297160" y="3359810"/>
                  <a:pt x="306532" y="3331925"/>
                </a:cubicBezTo>
                <a:cubicBezTo>
                  <a:pt x="309120" y="3324078"/>
                  <a:pt x="312013" y="3318424"/>
                  <a:pt x="314600" y="3310575"/>
                </a:cubicBezTo>
                <a:cubicBezTo>
                  <a:pt x="316242" y="3303970"/>
                  <a:pt x="314789" y="3296972"/>
                  <a:pt x="315482" y="3291610"/>
                </a:cubicBezTo>
                <a:cubicBezTo>
                  <a:pt x="316034" y="3285321"/>
                  <a:pt x="318710" y="3279583"/>
                  <a:pt x="322743" y="3274843"/>
                </a:cubicBezTo>
                <a:cubicBezTo>
                  <a:pt x="326780" y="3270101"/>
                  <a:pt x="332176" y="3266357"/>
                  <a:pt x="338172" y="3264050"/>
                </a:cubicBezTo>
                <a:close/>
                <a:moveTo>
                  <a:pt x="3937520" y="3262575"/>
                </a:moveTo>
                <a:cubicBezTo>
                  <a:pt x="3939170" y="3263284"/>
                  <a:pt x="3940473" y="3265127"/>
                  <a:pt x="3942068" y="3266775"/>
                </a:cubicBezTo>
                <a:cubicBezTo>
                  <a:pt x="3936091" y="3272561"/>
                  <a:pt x="3932832" y="3267202"/>
                  <a:pt x="3930882" y="3265188"/>
                </a:cubicBezTo>
                <a:cubicBezTo>
                  <a:pt x="3933871" y="3262294"/>
                  <a:pt x="3935869" y="3261867"/>
                  <a:pt x="3937520" y="3262575"/>
                </a:cubicBezTo>
                <a:close/>
                <a:moveTo>
                  <a:pt x="3190731" y="3261531"/>
                </a:moveTo>
                <a:cubicBezTo>
                  <a:pt x="3193701" y="3264599"/>
                  <a:pt x="3196670" y="3267665"/>
                  <a:pt x="3199639" y="3270732"/>
                </a:cubicBezTo>
                <a:cubicBezTo>
                  <a:pt x="3195845" y="3272424"/>
                  <a:pt x="3192052" y="3274116"/>
                  <a:pt x="3188258" y="3275810"/>
                </a:cubicBezTo>
                <a:cubicBezTo>
                  <a:pt x="3188147" y="3271955"/>
                  <a:pt x="3186059" y="3266056"/>
                  <a:pt x="3190731" y="3261531"/>
                </a:cubicBezTo>
                <a:close/>
                <a:moveTo>
                  <a:pt x="465168" y="3261306"/>
                </a:moveTo>
                <a:cubicBezTo>
                  <a:pt x="466680" y="3268224"/>
                  <a:pt x="471856" y="3281458"/>
                  <a:pt x="462785" y="3282239"/>
                </a:cubicBezTo>
                <a:cubicBezTo>
                  <a:pt x="453308" y="3275019"/>
                  <a:pt x="462689" y="3266786"/>
                  <a:pt x="465168" y="3261306"/>
                </a:cubicBezTo>
                <a:close/>
                <a:moveTo>
                  <a:pt x="1067060" y="3261294"/>
                </a:moveTo>
                <a:cubicBezTo>
                  <a:pt x="1068228" y="3264054"/>
                  <a:pt x="1069396" y="3266815"/>
                  <a:pt x="1070563" y="3269576"/>
                </a:cubicBezTo>
                <a:cubicBezTo>
                  <a:pt x="1067459" y="3267211"/>
                  <a:pt x="1063454" y="3266029"/>
                  <a:pt x="1058546" y="3266031"/>
                </a:cubicBezTo>
                <a:cubicBezTo>
                  <a:pt x="1061384" y="3264452"/>
                  <a:pt x="1064220" y="3262872"/>
                  <a:pt x="1067060" y="3261294"/>
                </a:cubicBezTo>
                <a:close/>
                <a:moveTo>
                  <a:pt x="3118189" y="3261104"/>
                </a:moveTo>
                <a:cubicBezTo>
                  <a:pt x="3119601" y="3260944"/>
                  <a:pt x="3120796" y="3261459"/>
                  <a:pt x="3121843" y="3262301"/>
                </a:cubicBezTo>
                <a:cubicBezTo>
                  <a:pt x="3123940" y="3263985"/>
                  <a:pt x="3125447" y="3266981"/>
                  <a:pt x="3126932" y="3268513"/>
                </a:cubicBezTo>
                <a:cubicBezTo>
                  <a:pt x="3119260" y="3275942"/>
                  <a:pt x="3116199" y="3267024"/>
                  <a:pt x="3113230" y="3263957"/>
                </a:cubicBezTo>
                <a:cubicBezTo>
                  <a:pt x="3115147" y="3262100"/>
                  <a:pt x="3116777" y="3261265"/>
                  <a:pt x="3118189" y="3261104"/>
                </a:cubicBezTo>
                <a:close/>
                <a:moveTo>
                  <a:pt x="1544832" y="3258434"/>
                </a:moveTo>
                <a:cubicBezTo>
                  <a:pt x="1546344" y="3257592"/>
                  <a:pt x="1548364" y="3257801"/>
                  <a:pt x="1551673" y="3260322"/>
                </a:cubicBezTo>
                <a:cubicBezTo>
                  <a:pt x="1549964" y="3262566"/>
                  <a:pt x="1547650" y="3267892"/>
                  <a:pt x="1541032" y="3262851"/>
                </a:cubicBezTo>
                <a:cubicBezTo>
                  <a:pt x="1542314" y="3261168"/>
                  <a:pt x="1543319" y="3259276"/>
                  <a:pt x="1544832" y="3258434"/>
                </a:cubicBezTo>
                <a:close/>
                <a:moveTo>
                  <a:pt x="3613359" y="3257860"/>
                </a:moveTo>
                <a:lnTo>
                  <a:pt x="3615742" y="3257877"/>
                </a:lnTo>
                <a:lnTo>
                  <a:pt x="3615521" y="3257876"/>
                </a:lnTo>
                <a:close/>
                <a:moveTo>
                  <a:pt x="3611984" y="3257851"/>
                </a:moveTo>
                <a:lnTo>
                  <a:pt x="3613359" y="3257860"/>
                </a:lnTo>
                <a:lnTo>
                  <a:pt x="3613311" y="3257860"/>
                </a:lnTo>
                <a:cubicBezTo>
                  <a:pt x="3612575" y="3257856"/>
                  <a:pt x="3611984" y="3257851"/>
                  <a:pt x="3611984" y="3257851"/>
                </a:cubicBezTo>
                <a:close/>
                <a:moveTo>
                  <a:pt x="1298679" y="3257513"/>
                </a:moveTo>
                <a:cubicBezTo>
                  <a:pt x="1296044" y="3260972"/>
                  <a:pt x="1294497" y="3264955"/>
                  <a:pt x="1292991" y="3269274"/>
                </a:cubicBezTo>
                <a:cubicBezTo>
                  <a:pt x="1289132" y="3266334"/>
                  <a:pt x="1288987" y="3263111"/>
                  <a:pt x="1290589" y="3260764"/>
                </a:cubicBezTo>
                <a:cubicBezTo>
                  <a:pt x="1292191" y="3258416"/>
                  <a:pt x="1295542" y="3256946"/>
                  <a:pt x="1298679" y="3257513"/>
                </a:cubicBezTo>
                <a:close/>
                <a:moveTo>
                  <a:pt x="742617" y="3257473"/>
                </a:moveTo>
                <a:cubicBezTo>
                  <a:pt x="736750" y="3269752"/>
                  <a:pt x="730884" y="3282030"/>
                  <a:pt x="726119" y="3295149"/>
                </a:cubicBezTo>
                <a:cubicBezTo>
                  <a:pt x="727397" y="3287749"/>
                  <a:pt x="728037" y="3284049"/>
                  <a:pt x="730100" y="3279340"/>
                </a:cubicBezTo>
                <a:lnTo>
                  <a:pt x="732754" y="3274287"/>
                </a:lnTo>
                <a:lnTo>
                  <a:pt x="734518" y="3270930"/>
                </a:lnTo>
                <a:cubicBezTo>
                  <a:pt x="736518" y="3267483"/>
                  <a:pt x="739132" y="3263193"/>
                  <a:pt x="742617" y="3257473"/>
                </a:cubicBezTo>
                <a:close/>
                <a:moveTo>
                  <a:pt x="3635549" y="3252918"/>
                </a:moveTo>
                <a:cubicBezTo>
                  <a:pt x="3641425" y="3252272"/>
                  <a:pt x="3645355" y="3253930"/>
                  <a:pt x="3648085" y="3256749"/>
                </a:cubicBezTo>
                <a:cubicBezTo>
                  <a:pt x="3649450" y="3258162"/>
                  <a:pt x="3650515" y="3259859"/>
                  <a:pt x="3651375" y="3261707"/>
                </a:cubicBezTo>
                <a:lnTo>
                  <a:pt x="3653398" y="3267457"/>
                </a:lnTo>
                <a:lnTo>
                  <a:pt x="3653428" y="3267546"/>
                </a:lnTo>
                <a:cubicBezTo>
                  <a:pt x="3653477" y="3269515"/>
                  <a:pt x="3653477" y="3269515"/>
                  <a:pt x="3653527" y="3271485"/>
                </a:cubicBezTo>
                <a:cubicBezTo>
                  <a:pt x="3644651" y="3269992"/>
                  <a:pt x="3639681" y="3261023"/>
                  <a:pt x="3635549" y="3252918"/>
                </a:cubicBezTo>
                <a:close/>
                <a:moveTo>
                  <a:pt x="4024123" y="3251456"/>
                </a:moveTo>
                <a:cubicBezTo>
                  <a:pt x="4025354" y="3251275"/>
                  <a:pt x="4026351" y="3251821"/>
                  <a:pt x="4027358" y="3252862"/>
                </a:cubicBezTo>
                <a:cubicBezTo>
                  <a:pt x="4023489" y="3256608"/>
                  <a:pt x="4021515" y="3256504"/>
                  <a:pt x="4019498" y="3254422"/>
                </a:cubicBezTo>
                <a:cubicBezTo>
                  <a:pt x="4021433" y="3252549"/>
                  <a:pt x="4022894" y="3251639"/>
                  <a:pt x="4024123" y="3251456"/>
                </a:cubicBezTo>
                <a:close/>
                <a:moveTo>
                  <a:pt x="888191" y="3250479"/>
                </a:moveTo>
                <a:cubicBezTo>
                  <a:pt x="889613" y="3257469"/>
                  <a:pt x="890856" y="3264323"/>
                  <a:pt x="890319" y="3269824"/>
                </a:cubicBezTo>
                <a:cubicBezTo>
                  <a:pt x="888479" y="3276298"/>
                  <a:pt x="882588" y="3277391"/>
                  <a:pt x="881992" y="3284813"/>
                </a:cubicBezTo>
                <a:cubicBezTo>
                  <a:pt x="882942" y="3283568"/>
                  <a:pt x="884958" y="3283136"/>
                  <a:pt x="887092" y="3284762"/>
                </a:cubicBezTo>
                <a:cubicBezTo>
                  <a:pt x="885371" y="3290342"/>
                  <a:pt x="883353" y="3295205"/>
                  <a:pt x="880935" y="3299761"/>
                </a:cubicBezTo>
                <a:lnTo>
                  <a:pt x="880122" y="3301012"/>
                </a:lnTo>
                <a:lnTo>
                  <a:pt x="881146" y="3300529"/>
                </a:lnTo>
                <a:cubicBezTo>
                  <a:pt x="882551" y="3300518"/>
                  <a:pt x="884252" y="3301150"/>
                  <a:pt x="886363" y="3302758"/>
                </a:cubicBezTo>
                <a:cubicBezTo>
                  <a:pt x="884497" y="3305207"/>
                  <a:pt x="882886" y="3311096"/>
                  <a:pt x="878634" y="3311174"/>
                </a:cubicBezTo>
                <a:lnTo>
                  <a:pt x="874618" y="3309485"/>
                </a:lnTo>
                <a:lnTo>
                  <a:pt x="872377" y="3312935"/>
                </a:lnTo>
                <a:cubicBezTo>
                  <a:pt x="869529" y="3316672"/>
                  <a:pt x="866681" y="3320412"/>
                  <a:pt x="863042" y="3325188"/>
                </a:cubicBezTo>
                <a:cubicBezTo>
                  <a:pt x="864345" y="3330120"/>
                  <a:pt x="865646" y="3335050"/>
                  <a:pt x="864934" y="3340414"/>
                </a:cubicBezTo>
                <a:lnTo>
                  <a:pt x="863087" y="3345296"/>
                </a:lnTo>
                <a:lnTo>
                  <a:pt x="867688" y="3340971"/>
                </a:lnTo>
                <a:cubicBezTo>
                  <a:pt x="869913" y="3338330"/>
                  <a:pt x="871102" y="3335092"/>
                  <a:pt x="868217" y="3331053"/>
                </a:cubicBezTo>
                <a:cubicBezTo>
                  <a:pt x="864249" y="3325268"/>
                  <a:pt x="865039" y="3322647"/>
                  <a:pt x="867646" y="3321180"/>
                </a:cubicBezTo>
                <a:cubicBezTo>
                  <a:pt x="870253" y="3319714"/>
                  <a:pt x="874678" y="3319402"/>
                  <a:pt x="877982" y="3318234"/>
                </a:cubicBezTo>
                <a:cubicBezTo>
                  <a:pt x="876777" y="3326525"/>
                  <a:pt x="874684" y="3335979"/>
                  <a:pt x="874558" y="3345090"/>
                </a:cubicBezTo>
                <a:lnTo>
                  <a:pt x="871371" y="3347946"/>
                </a:lnTo>
                <a:lnTo>
                  <a:pt x="875257" y="3338966"/>
                </a:lnTo>
                <a:cubicBezTo>
                  <a:pt x="874127" y="3338107"/>
                  <a:pt x="872308" y="3338540"/>
                  <a:pt x="871180" y="3337681"/>
                </a:cubicBezTo>
                <a:lnTo>
                  <a:pt x="867614" y="3348798"/>
                </a:lnTo>
                <a:lnTo>
                  <a:pt x="862217" y="3347591"/>
                </a:lnTo>
                <a:lnTo>
                  <a:pt x="859725" y="3354170"/>
                </a:lnTo>
                <a:lnTo>
                  <a:pt x="859403" y="3354675"/>
                </a:lnTo>
                <a:lnTo>
                  <a:pt x="859500" y="3352831"/>
                </a:lnTo>
                <a:cubicBezTo>
                  <a:pt x="858023" y="3348451"/>
                  <a:pt x="855649" y="3343854"/>
                  <a:pt x="854755" y="3339452"/>
                </a:cubicBezTo>
                <a:cubicBezTo>
                  <a:pt x="851742" y="3330026"/>
                  <a:pt x="851924" y="3320866"/>
                  <a:pt x="854079" y="3311346"/>
                </a:cubicBezTo>
                <a:lnTo>
                  <a:pt x="861968" y="3280437"/>
                </a:lnTo>
                <a:lnTo>
                  <a:pt x="865720" y="3271016"/>
                </a:lnTo>
                <a:cubicBezTo>
                  <a:pt x="868025" y="3267266"/>
                  <a:pt x="870640" y="3263773"/>
                  <a:pt x="873667" y="3260656"/>
                </a:cubicBezTo>
                <a:cubicBezTo>
                  <a:pt x="877702" y="3256499"/>
                  <a:pt x="882468" y="3253011"/>
                  <a:pt x="888191" y="3250479"/>
                </a:cubicBezTo>
                <a:close/>
                <a:moveTo>
                  <a:pt x="834658" y="3250382"/>
                </a:moveTo>
                <a:lnTo>
                  <a:pt x="836118" y="3251940"/>
                </a:lnTo>
                <a:cubicBezTo>
                  <a:pt x="835536" y="3252426"/>
                  <a:pt x="834326" y="3252899"/>
                  <a:pt x="833878" y="3253488"/>
                </a:cubicBezTo>
                <a:lnTo>
                  <a:pt x="833072" y="3254227"/>
                </a:lnTo>
                <a:close/>
                <a:moveTo>
                  <a:pt x="1295411" y="3250087"/>
                </a:moveTo>
                <a:cubicBezTo>
                  <a:pt x="1296324" y="3248890"/>
                  <a:pt x="1297395" y="3249705"/>
                  <a:pt x="1298466" y="3250522"/>
                </a:cubicBezTo>
                <a:lnTo>
                  <a:pt x="1298681" y="3251121"/>
                </a:lnTo>
                <a:lnTo>
                  <a:pt x="1301633" y="3252276"/>
                </a:lnTo>
                <a:cubicBezTo>
                  <a:pt x="1301895" y="3252711"/>
                  <a:pt x="1301439" y="3253310"/>
                  <a:pt x="1300526" y="3254507"/>
                </a:cubicBezTo>
                <a:lnTo>
                  <a:pt x="1298948" y="3251872"/>
                </a:lnTo>
                <a:lnTo>
                  <a:pt x="1299133" y="3252389"/>
                </a:lnTo>
                <a:cubicBezTo>
                  <a:pt x="1298886" y="3253442"/>
                  <a:pt x="1296335" y="3252208"/>
                  <a:pt x="1295411" y="3250087"/>
                </a:cubicBezTo>
                <a:close/>
                <a:moveTo>
                  <a:pt x="1145201" y="3249901"/>
                </a:moveTo>
                <a:cubicBezTo>
                  <a:pt x="1157157" y="3259009"/>
                  <a:pt x="1140952" y="3266752"/>
                  <a:pt x="1138270" y="3270273"/>
                </a:cubicBezTo>
                <a:cubicBezTo>
                  <a:pt x="1132927" y="3266202"/>
                  <a:pt x="1133987" y="3261989"/>
                  <a:pt x="1136722" y="3258354"/>
                </a:cubicBezTo>
                <a:cubicBezTo>
                  <a:pt x="1139455" y="3254719"/>
                  <a:pt x="1143859" y="3251661"/>
                  <a:pt x="1145201" y="3249901"/>
                </a:cubicBezTo>
                <a:close/>
                <a:moveTo>
                  <a:pt x="3678803" y="3249382"/>
                </a:moveTo>
                <a:cubicBezTo>
                  <a:pt x="3679272" y="3249452"/>
                  <a:pt x="3679532" y="3250248"/>
                  <a:pt x="3680053" y="3251838"/>
                </a:cubicBezTo>
                <a:cubicBezTo>
                  <a:pt x="3678255" y="3251484"/>
                  <a:pt x="3678255" y="3251484"/>
                  <a:pt x="3676307" y="3251277"/>
                </a:cubicBezTo>
                <a:cubicBezTo>
                  <a:pt x="3677660" y="3249967"/>
                  <a:pt x="3678335" y="3249312"/>
                  <a:pt x="3678803" y="3249382"/>
                </a:cubicBezTo>
                <a:close/>
                <a:moveTo>
                  <a:pt x="3477480" y="3249236"/>
                </a:moveTo>
                <a:cubicBezTo>
                  <a:pt x="3479336" y="3249425"/>
                  <a:pt x="3481028" y="3250506"/>
                  <a:pt x="3482552" y="3251958"/>
                </a:cubicBezTo>
                <a:cubicBezTo>
                  <a:pt x="3485598" y="3254863"/>
                  <a:pt x="3487974" y="3259256"/>
                  <a:pt x="3489648" y="3260983"/>
                </a:cubicBezTo>
                <a:cubicBezTo>
                  <a:pt x="3480120" y="3270209"/>
                  <a:pt x="3474770" y="3255312"/>
                  <a:pt x="3471426" y="3251858"/>
                </a:cubicBezTo>
                <a:cubicBezTo>
                  <a:pt x="3473605" y="3249747"/>
                  <a:pt x="3475624" y="3249046"/>
                  <a:pt x="3477480" y="3249236"/>
                </a:cubicBezTo>
                <a:close/>
                <a:moveTo>
                  <a:pt x="456778" y="3249146"/>
                </a:moveTo>
                <a:cubicBezTo>
                  <a:pt x="457849" y="3249962"/>
                  <a:pt x="459990" y="3251594"/>
                  <a:pt x="462133" y="3253226"/>
                </a:cubicBezTo>
                <a:cubicBezTo>
                  <a:pt x="460330" y="3255592"/>
                  <a:pt x="458527" y="3257959"/>
                  <a:pt x="456723" y="3260327"/>
                </a:cubicBezTo>
                <a:cubicBezTo>
                  <a:pt x="454582" y="3258695"/>
                  <a:pt x="452440" y="3257064"/>
                  <a:pt x="451369" y="3256248"/>
                </a:cubicBezTo>
                <a:cubicBezTo>
                  <a:pt x="453172" y="3253879"/>
                  <a:pt x="454975" y="3251514"/>
                  <a:pt x="456778" y="3249146"/>
                </a:cubicBezTo>
                <a:close/>
                <a:moveTo>
                  <a:pt x="4003158" y="3248076"/>
                </a:moveTo>
                <a:cubicBezTo>
                  <a:pt x="4004510" y="3247875"/>
                  <a:pt x="4005632" y="3248335"/>
                  <a:pt x="4006617" y="3249129"/>
                </a:cubicBezTo>
                <a:cubicBezTo>
                  <a:pt x="4008586" y="3250716"/>
                  <a:pt x="4010005" y="3253642"/>
                  <a:pt x="4011618" y="3255307"/>
                </a:cubicBezTo>
                <a:cubicBezTo>
                  <a:pt x="4003993" y="3262692"/>
                  <a:pt x="4001539" y="3254314"/>
                  <a:pt x="3998316" y="3250985"/>
                </a:cubicBezTo>
                <a:cubicBezTo>
                  <a:pt x="4000222" y="3249138"/>
                  <a:pt x="4001805" y="3248278"/>
                  <a:pt x="4003158" y="3248076"/>
                </a:cubicBezTo>
                <a:close/>
                <a:moveTo>
                  <a:pt x="3832144" y="3247694"/>
                </a:moveTo>
                <a:cubicBezTo>
                  <a:pt x="3833631" y="3248303"/>
                  <a:pt x="3834681" y="3249850"/>
                  <a:pt x="3835704" y="3250909"/>
                </a:cubicBezTo>
                <a:cubicBezTo>
                  <a:pt x="3831075" y="3255391"/>
                  <a:pt x="3828000" y="3252217"/>
                  <a:pt x="3825953" y="3250102"/>
                </a:cubicBezTo>
                <a:cubicBezTo>
                  <a:pt x="3828731" y="3247412"/>
                  <a:pt x="3830656" y="3247084"/>
                  <a:pt x="3832144" y="3247694"/>
                </a:cubicBezTo>
                <a:close/>
                <a:moveTo>
                  <a:pt x="3614256" y="3247669"/>
                </a:moveTo>
                <a:cubicBezTo>
                  <a:pt x="3621267" y="3254910"/>
                  <a:pt x="3627424" y="3262978"/>
                  <a:pt x="3632931" y="3271646"/>
                </a:cubicBezTo>
                <a:lnTo>
                  <a:pt x="3643768" y="3291870"/>
                </a:lnTo>
                <a:lnTo>
                  <a:pt x="3643776" y="3291854"/>
                </a:lnTo>
                <a:cubicBezTo>
                  <a:pt x="3643776" y="3291854"/>
                  <a:pt x="3644743" y="3290917"/>
                  <a:pt x="3645710" y="3289981"/>
                </a:cubicBezTo>
                <a:lnTo>
                  <a:pt x="3644648" y="3293514"/>
                </a:lnTo>
                <a:lnTo>
                  <a:pt x="3647709" y="3299226"/>
                </a:lnTo>
                <a:lnTo>
                  <a:pt x="3647996" y="3299933"/>
                </a:lnTo>
                <a:lnTo>
                  <a:pt x="3646757" y="3293337"/>
                </a:lnTo>
                <a:cubicBezTo>
                  <a:pt x="3646641" y="3289331"/>
                  <a:pt x="3644350" y="3279194"/>
                  <a:pt x="3650072" y="3275713"/>
                </a:cubicBezTo>
                <a:cubicBezTo>
                  <a:pt x="3654984" y="3273015"/>
                  <a:pt x="3657218" y="3281150"/>
                  <a:pt x="3662071" y="3276451"/>
                </a:cubicBezTo>
                <a:cubicBezTo>
                  <a:pt x="3660015" y="3274324"/>
                  <a:pt x="3658927" y="3271258"/>
                  <a:pt x="3658810" y="3267252"/>
                </a:cubicBezTo>
                <a:cubicBezTo>
                  <a:pt x="3661839" y="3268437"/>
                  <a:pt x="3664869" y="3269624"/>
                  <a:pt x="3666927" y="3271749"/>
                </a:cubicBezTo>
                <a:cubicBezTo>
                  <a:pt x="3669781" y="3266927"/>
                  <a:pt x="3673432" y="3255153"/>
                  <a:pt x="3680461" y="3256584"/>
                </a:cubicBezTo>
                <a:cubicBezTo>
                  <a:pt x="3681678" y="3256952"/>
                  <a:pt x="3682236" y="3257568"/>
                  <a:pt x="3682344" y="3258364"/>
                </a:cubicBezTo>
                <a:cubicBezTo>
                  <a:pt x="3682672" y="3260752"/>
                  <a:pt x="3678952" y="3264740"/>
                  <a:pt x="3676811" y="3268358"/>
                </a:cubicBezTo>
                <a:cubicBezTo>
                  <a:pt x="3673101" y="3278127"/>
                  <a:pt x="3687160" y="3280990"/>
                  <a:pt x="3676481" y="3291332"/>
                </a:cubicBezTo>
                <a:cubicBezTo>
                  <a:pt x="3674424" y="3289206"/>
                  <a:pt x="3672307" y="3285076"/>
                  <a:pt x="3667451" y="3289778"/>
                </a:cubicBezTo>
                <a:cubicBezTo>
                  <a:pt x="3668481" y="3290840"/>
                  <a:pt x="3674539" y="3293212"/>
                  <a:pt x="3669685" y="3297913"/>
                </a:cubicBezTo>
                <a:cubicBezTo>
                  <a:pt x="3664934" y="3300453"/>
                  <a:pt x="3666772" y="3300733"/>
                  <a:pt x="3670762" y="3300644"/>
                </a:cubicBezTo>
                <a:cubicBezTo>
                  <a:pt x="3680602" y="3301414"/>
                  <a:pt x="3687747" y="3306853"/>
                  <a:pt x="3693011" y="3316174"/>
                </a:cubicBezTo>
                <a:lnTo>
                  <a:pt x="3694643" y="3320170"/>
                </a:lnTo>
                <a:lnTo>
                  <a:pt x="3695143" y="3317759"/>
                </a:lnTo>
                <a:cubicBezTo>
                  <a:pt x="3697064" y="3317809"/>
                  <a:pt x="3698986" y="3317859"/>
                  <a:pt x="3698986" y="3317859"/>
                </a:cubicBezTo>
                <a:cubicBezTo>
                  <a:pt x="3698498" y="3319289"/>
                  <a:pt x="3698011" y="3320238"/>
                  <a:pt x="3697286" y="3320940"/>
                </a:cubicBezTo>
                <a:lnTo>
                  <a:pt x="3695360" y="3321924"/>
                </a:lnTo>
                <a:lnTo>
                  <a:pt x="3696101" y="3323736"/>
                </a:lnTo>
                <a:cubicBezTo>
                  <a:pt x="3697061" y="3326670"/>
                  <a:pt x="3697905" y="3329970"/>
                  <a:pt x="3698506" y="3333506"/>
                </a:cubicBezTo>
                <a:cubicBezTo>
                  <a:pt x="3698786" y="3337356"/>
                  <a:pt x="3699932" y="3342427"/>
                  <a:pt x="3703759" y="3342495"/>
                </a:cubicBezTo>
                <a:cubicBezTo>
                  <a:pt x="3714628" y="3344327"/>
                  <a:pt x="3712285" y="3361013"/>
                  <a:pt x="3714519" y="3369150"/>
                </a:cubicBezTo>
                <a:cubicBezTo>
                  <a:pt x="3705488" y="3367594"/>
                  <a:pt x="3695430" y="3364976"/>
                  <a:pt x="3685429" y="3364362"/>
                </a:cubicBezTo>
                <a:cubicBezTo>
                  <a:pt x="3688233" y="3386361"/>
                  <a:pt x="3689902" y="3409460"/>
                  <a:pt x="3692372" y="3431439"/>
                </a:cubicBezTo>
                <a:cubicBezTo>
                  <a:pt x="3693694" y="3442518"/>
                  <a:pt x="3695015" y="3453596"/>
                  <a:pt x="3696555" y="3466520"/>
                </a:cubicBezTo>
                <a:cubicBezTo>
                  <a:pt x="3697072" y="3469967"/>
                  <a:pt x="3697402" y="3474195"/>
                  <a:pt x="3698247" y="3478224"/>
                </a:cubicBezTo>
                <a:lnTo>
                  <a:pt x="3699659" y="3481332"/>
                </a:lnTo>
                <a:lnTo>
                  <a:pt x="3701141" y="3481654"/>
                </a:lnTo>
                <a:lnTo>
                  <a:pt x="3700279" y="3482697"/>
                </a:lnTo>
                <a:lnTo>
                  <a:pt x="3703026" y="3488746"/>
                </a:lnTo>
                <a:cubicBezTo>
                  <a:pt x="3705822" y="3481920"/>
                  <a:pt x="3710618" y="3475215"/>
                  <a:pt x="3714222" y="3467605"/>
                </a:cubicBezTo>
                <a:cubicBezTo>
                  <a:pt x="3719253" y="3468914"/>
                  <a:pt x="3724341" y="3472226"/>
                  <a:pt x="3730399" y="3474596"/>
                </a:cubicBezTo>
                <a:cubicBezTo>
                  <a:pt x="3725545" y="3479299"/>
                  <a:pt x="3720852" y="3483841"/>
                  <a:pt x="3715997" y="3488542"/>
                </a:cubicBezTo>
                <a:cubicBezTo>
                  <a:pt x="3719085" y="3491732"/>
                  <a:pt x="3726969" y="3488217"/>
                  <a:pt x="3730056" y="3491405"/>
                </a:cubicBezTo>
                <a:cubicBezTo>
                  <a:pt x="3735202" y="3496722"/>
                  <a:pt x="3733322" y="3506434"/>
                  <a:pt x="3735499" y="3512567"/>
                </a:cubicBezTo>
                <a:cubicBezTo>
                  <a:pt x="3731069" y="3513337"/>
                  <a:pt x="3728170" y="3515544"/>
                  <a:pt x="3726522" y="3518218"/>
                </a:cubicBezTo>
                <a:lnTo>
                  <a:pt x="3725953" y="3521489"/>
                </a:lnTo>
                <a:lnTo>
                  <a:pt x="3725052" y="3526673"/>
                </a:lnTo>
                <a:cubicBezTo>
                  <a:pt x="3726204" y="3531949"/>
                  <a:pt x="3731248" y="3535217"/>
                  <a:pt x="3737964" y="3528715"/>
                </a:cubicBezTo>
                <a:cubicBezTo>
                  <a:pt x="3734877" y="3525525"/>
                  <a:pt x="3728818" y="3523154"/>
                  <a:pt x="3730644" y="3517268"/>
                </a:cubicBezTo>
                <a:cubicBezTo>
                  <a:pt x="3744528" y="3514121"/>
                  <a:pt x="3743168" y="3536034"/>
                  <a:pt x="3747403" y="3544290"/>
                </a:cubicBezTo>
                <a:cubicBezTo>
                  <a:pt x="3742374" y="3542983"/>
                  <a:pt x="3738256" y="3538730"/>
                  <a:pt x="3733402" y="3543430"/>
                </a:cubicBezTo>
                <a:cubicBezTo>
                  <a:pt x="3739579" y="3549808"/>
                  <a:pt x="3733059" y="3560239"/>
                  <a:pt x="3732322" y="3569190"/>
                </a:cubicBezTo>
                <a:cubicBezTo>
                  <a:pt x="3730441" y="3578907"/>
                  <a:pt x="3731704" y="3587981"/>
                  <a:pt x="3734966" y="3597179"/>
                </a:cubicBezTo>
                <a:cubicBezTo>
                  <a:pt x="3740580" y="3618518"/>
                  <a:pt x="3752933" y="3637108"/>
                  <a:pt x="3758707" y="3658290"/>
                </a:cubicBezTo>
                <a:cubicBezTo>
                  <a:pt x="3754707" y="3658044"/>
                  <a:pt x="3749912" y="3664748"/>
                  <a:pt x="3744939" y="3665441"/>
                </a:cubicBezTo>
                <a:lnTo>
                  <a:pt x="3742349" y="3664973"/>
                </a:lnTo>
                <a:lnTo>
                  <a:pt x="3743548" y="3668151"/>
                </a:lnTo>
                <a:cubicBezTo>
                  <a:pt x="3741586" y="3667979"/>
                  <a:pt x="3739340" y="3667049"/>
                  <a:pt x="3738277" y="3665488"/>
                </a:cubicBezTo>
                <a:lnTo>
                  <a:pt x="3737992" y="3663949"/>
                </a:lnTo>
                <a:lnTo>
                  <a:pt x="3733852" y="3661762"/>
                </a:lnTo>
                <a:cubicBezTo>
                  <a:pt x="3731910" y="3663642"/>
                  <a:pt x="3731967" y="3665644"/>
                  <a:pt x="3732027" y="3667648"/>
                </a:cubicBezTo>
                <a:cubicBezTo>
                  <a:pt x="3730996" y="3666584"/>
                  <a:pt x="3728997" y="3666462"/>
                  <a:pt x="3728027" y="3667402"/>
                </a:cubicBezTo>
                <a:lnTo>
                  <a:pt x="3724520" y="3671274"/>
                </a:lnTo>
                <a:lnTo>
                  <a:pt x="3724238" y="3671585"/>
                </a:lnTo>
                <a:cubicBezTo>
                  <a:pt x="3723322" y="3672986"/>
                  <a:pt x="3722907" y="3674418"/>
                  <a:pt x="3723450" y="3675952"/>
                </a:cubicBezTo>
                <a:cubicBezTo>
                  <a:pt x="3718420" y="3674642"/>
                  <a:pt x="3715390" y="3673458"/>
                  <a:pt x="3711392" y="3673211"/>
                </a:cubicBezTo>
                <a:cubicBezTo>
                  <a:pt x="3715274" y="3669452"/>
                  <a:pt x="3717158" y="3665568"/>
                  <a:pt x="3719042" y="3661685"/>
                </a:cubicBezTo>
                <a:cubicBezTo>
                  <a:pt x="3720012" y="3660744"/>
                  <a:pt x="3721851" y="3661025"/>
                  <a:pt x="3722822" y="3660085"/>
                </a:cubicBezTo>
                <a:cubicBezTo>
                  <a:pt x="3726764" y="3658325"/>
                  <a:pt x="3722764" y="3658080"/>
                  <a:pt x="3721735" y="3657018"/>
                </a:cubicBezTo>
                <a:cubicBezTo>
                  <a:pt x="3714923" y="3657432"/>
                  <a:pt x="3713673" y="3648692"/>
                  <a:pt x="3713497" y="3642682"/>
                </a:cubicBezTo>
                <a:cubicBezTo>
                  <a:pt x="3711884" y="3621588"/>
                  <a:pt x="3706330" y="3602251"/>
                  <a:pt x="3702893" y="3581211"/>
                </a:cubicBezTo>
                <a:cubicBezTo>
                  <a:pt x="3699114" y="3560153"/>
                  <a:pt x="3695674" y="3539114"/>
                  <a:pt x="3691032" y="3516835"/>
                </a:cubicBezTo>
                <a:cubicBezTo>
                  <a:pt x="3688740" y="3506695"/>
                  <a:pt x="3687315" y="3497777"/>
                  <a:pt x="3685196" y="3487817"/>
                </a:cubicBezTo>
                <a:cubicBezTo>
                  <a:pt x="3684050" y="3482747"/>
                  <a:pt x="3682904" y="3477678"/>
                  <a:pt x="3680788" y="3473550"/>
                </a:cubicBezTo>
                <a:cubicBezTo>
                  <a:pt x="3679583" y="3466477"/>
                  <a:pt x="3683644" y="3468726"/>
                  <a:pt x="3687468" y="3462962"/>
                </a:cubicBezTo>
                <a:lnTo>
                  <a:pt x="3687514" y="3461980"/>
                </a:lnTo>
                <a:lnTo>
                  <a:pt x="3683023" y="3455738"/>
                </a:lnTo>
                <a:cubicBezTo>
                  <a:pt x="3677205" y="3444875"/>
                  <a:pt x="3675084" y="3432063"/>
                  <a:pt x="3670603" y="3420109"/>
                </a:cubicBezTo>
                <a:cubicBezTo>
                  <a:pt x="3667128" y="3412613"/>
                  <a:pt x="3664629" y="3404172"/>
                  <a:pt x="3660177" y="3397621"/>
                </a:cubicBezTo>
                <a:lnTo>
                  <a:pt x="3659782" y="3397405"/>
                </a:lnTo>
                <a:lnTo>
                  <a:pt x="3659017" y="3397885"/>
                </a:lnTo>
                <a:cubicBezTo>
                  <a:pt x="3657694" y="3398211"/>
                  <a:pt x="3656493" y="3397940"/>
                  <a:pt x="3655538" y="3396954"/>
                </a:cubicBezTo>
                <a:lnTo>
                  <a:pt x="3656943" y="3395852"/>
                </a:lnTo>
                <a:lnTo>
                  <a:pt x="3654651" y="3394600"/>
                </a:lnTo>
                <a:cubicBezTo>
                  <a:pt x="3652841" y="3393953"/>
                  <a:pt x="3651314" y="3393351"/>
                  <a:pt x="3650806" y="3391850"/>
                </a:cubicBezTo>
                <a:cubicBezTo>
                  <a:pt x="3649721" y="3390729"/>
                  <a:pt x="3650588" y="3387718"/>
                  <a:pt x="3648417" y="3385475"/>
                </a:cubicBezTo>
                <a:cubicBezTo>
                  <a:pt x="3651456" y="3384706"/>
                  <a:pt x="3654331" y="3384094"/>
                  <a:pt x="3656391" y="3384269"/>
                </a:cubicBezTo>
                <a:cubicBezTo>
                  <a:pt x="3649762" y="3355934"/>
                  <a:pt x="3651538" y="3315476"/>
                  <a:pt x="3619539" y="3305186"/>
                </a:cubicBezTo>
                <a:cubicBezTo>
                  <a:pt x="3623445" y="3301405"/>
                  <a:pt x="3626210" y="3298728"/>
                  <a:pt x="3628960" y="3296065"/>
                </a:cubicBezTo>
                <a:cubicBezTo>
                  <a:pt x="3628852" y="3293999"/>
                  <a:pt x="3627656" y="3290810"/>
                  <a:pt x="3626570" y="3289689"/>
                </a:cubicBezTo>
                <a:cubicBezTo>
                  <a:pt x="3625447" y="3284622"/>
                  <a:pt x="3623167" y="3280313"/>
                  <a:pt x="3620886" y="3276005"/>
                </a:cubicBezTo>
                <a:cubicBezTo>
                  <a:pt x="3619148" y="3272256"/>
                  <a:pt x="3617628" y="3267757"/>
                  <a:pt x="3616472" y="3262901"/>
                </a:cubicBezTo>
                <a:lnTo>
                  <a:pt x="3615742" y="3257877"/>
                </a:lnTo>
                <a:close/>
                <a:moveTo>
                  <a:pt x="3598716" y="3247162"/>
                </a:moveTo>
                <a:cubicBezTo>
                  <a:pt x="3592089" y="3261869"/>
                  <a:pt x="3594443" y="3274095"/>
                  <a:pt x="3596961" y="3286165"/>
                </a:cubicBezTo>
                <a:cubicBezTo>
                  <a:pt x="3602249" y="3301420"/>
                  <a:pt x="3607651" y="3314839"/>
                  <a:pt x="3613112" y="3330274"/>
                </a:cubicBezTo>
                <a:cubicBezTo>
                  <a:pt x="3604656" y="3315666"/>
                  <a:pt x="3595397" y="3302183"/>
                  <a:pt x="3583025" y="3291367"/>
                </a:cubicBezTo>
                <a:cubicBezTo>
                  <a:pt x="3585040" y="3291488"/>
                  <a:pt x="3586022" y="3290536"/>
                  <a:pt x="3588035" y="3290660"/>
                </a:cubicBezTo>
                <a:cubicBezTo>
                  <a:pt x="3586887" y="3285556"/>
                  <a:pt x="3579862" y="3286140"/>
                  <a:pt x="3580729" y="3281156"/>
                </a:cubicBezTo>
                <a:cubicBezTo>
                  <a:pt x="3581595" y="3276173"/>
                  <a:pt x="3586327" y="3271591"/>
                  <a:pt x="3588229" y="3267678"/>
                </a:cubicBezTo>
                <a:cubicBezTo>
                  <a:pt x="3586270" y="3269573"/>
                  <a:pt x="3580340" y="3273244"/>
                  <a:pt x="3578268" y="3271105"/>
                </a:cubicBezTo>
                <a:cubicBezTo>
                  <a:pt x="3576198" y="3268967"/>
                  <a:pt x="3574232" y="3264651"/>
                  <a:pt x="3577985" y="3261016"/>
                </a:cubicBezTo>
                <a:cubicBezTo>
                  <a:pt x="3581901" y="3257224"/>
                  <a:pt x="3583920" y="3251472"/>
                  <a:pt x="3588699" y="3248572"/>
                </a:cubicBezTo>
                <a:cubicBezTo>
                  <a:pt x="3591692" y="3247745"/>
                  <a:pt x="3595722" y="3247989"/>
                  <a:pt x="3598716" y="3247162"/>
                </a:cubicBezTo>
                <a:close/>
                <a:moveTo>
                  <a:pt x="1290780" y="3246879"/>
                </a:moveTo>
                <a:cubicBezTo>
                  <a:pt x="1293212" y="3248486"/>
                  <a:pt x="1295459" y="3251181"/>
                  <a:pt x="1296618" y="3253048"/>
                </a:cubicBezTo>
                <a:cubicBezTo>
                  <a:pt x="1294581" y="3253464"/>
                  <a:pt x="1293493" y="3252634"/>
                  <a:pt x="1292545" y="3253878"/>
                </a:cubicBezTo>
                <a:cubicBezTo>
                  <a:pt x="1289277" y="3251390"/>
                  <a:pt x="1287102" y="3249733"/>
                  <a:pt x="1283835" y="3247245"/>
                </a:cubicBezTo>
                <a:cubicBezTo>
                  <a:pt x="1285732" y="3244756"/>
                  <a:pt x="1288348" y="3245273"/>
                  <a:pt x="1290780" y="3246879"/>
                </a:cubicBezTo>
                <a:close/>
                <a:moveTo>
                  <a:pt x="3184368" y="3245001"/>
                </a:moveTo>
                <a:cubicBezTo>
                  <a:pt x="3185320" y="3245986"/>
                  <a:pt x="3188075" y="3247391"/>
                  <a:pt x="3189634" y="3249481"/>
                </a:cubicBezTo>
                <a:cubicBezTo>
                  <a:pt x="3191191" y="3251569"/>
                  <a:pt x="3191552" y="3254340"/>
                  <a:pt x="3187717" y="3258055"/>
                </a:cubicBezTo>
                <a:cubicBezTo>
                  <a:pt x="3184596" y="3254833"/>
                  <a:pt x="3176695" y="3252431"/>
                  <a:pt x="3184368" y="3245001"/>
                </a:cubicBezTo>
                <a:close/>
                <a:moveTo>
                  <a:pt x="1019101" y="3244016"/>
                </a:moveTo>
                <a:cubicBezTo>
                  <a:pt x="1020021" y="3244719"/>
                  <a:pt x="1022071" y="3244326"/>
                  <a:pt x="1023177" y="3245169"/>
                </a:cubicBezTo>
                <a:cubicBezTo>
                  <a:pt x="1021294" y="3247641"/>
                  <a:pt x="1020518" y="3250956"/>
                  <a:pt x="1020682" y="3253035"/>
                </a:cubicBezTo>
                <a:cubicBezTo>
                  <a:pt x="1016256" y="3249663"/>
                  <a:pt x="1017217" y="3246488"/>
                  <a:pt x="1019101" y="3244016"/>
                </a:cubicBezTo>
                <a:close/>
                <a:moveTo>
                  <a:pt x="3798199" y="3242817"/>
                </a:moveTo>
                <a:cubicBezTo>
                  <a:pt x="3798563" y="3242741"/>
                  <a:pt x="3798891" y="3243531"/>
                  <a:pt x="3799544" y="3245107"/>
                </a:cubicBezTo>
                <a:cubicBezTo>
                  <a:pt x="3799544" y="3245107"/>
                  <a:pt x="3797536" y="3244839"/>
                  <a:pt x="3796635" y="3245712"/>
                </a:cubicBezTo>
                <a:cubicBezTo>
                  <a:pt x="3797436" y="3243833"/>
                  <a:pt x="3797836" y="3242892"/>
                  <a:pt x="3798199" y="3242817"/>
                </a:cubicBezTo>
                <a:close/>
                <a:moveTo>
                  <a:pt x="998225" y="3240947"/>
                </a:moveTo>
                <a:cubicBezTo>
                  <a:pt x="996432" y="3243300"/>
                  <a:pt x="992668" y="3246011"/>
                  <a:pt x="999121" y="3250927"/>
                </a:cubicBezTo>
                <a:cubicBezTo>
                  <a:pt x="1000914" y="3248574"/>
                  <a:pt x="1003603" y="3245044"/>
                  <a:pt x="998225" y="3240947"/>
                </a:cubicBezTo>
                <a:close/>
                <a:moveTo>
                  <a:pt x="1262466" y="3240859"/>
                </a:moveTo>
                <a:lnTo>
                  <a:pt x="1260014" y="3248493"/>
                </a:lnTo>
                <a:lnTo>
                  <a:pt x="1264905" y="3250519"/>
                </a:lnTo>
                <a:cubicBezTo>
                  <a:pt x="1262936" y="3253104"/>
                  <a:pt x="1261108" y="3259221"/>
                  <a:pt x="1256733" y="3259388"/>
                </a:cubicBezTo>
                <a:lnTo>
                  <a:pt x="1256542" y="3259311"/>
                </a:lnTo>
                <a:lnTo>
                  <a:pt x="1247207" y="3288385"/>
                </a:lnTo>
                <a:cubicBezTo>
                  <a:pt x="1241833" y="3295440"/>
                  <a:pt x="1236458" y="3302496"/>
                  <a:pt x="1231085" y="3309550"/>
                </a:cubicBezTo>
                <a:cubicBezTo>
                  <a:pt x="1220039" y="3301136"/>
                  <a:pt x="1230993" y="3289042"/>
                  <a:pt x="1234578" y="3284338"/>
                </a:cubicBezTo>
                <a:cubicBezTo>
                  <a:pt x="1239877" y="3277383"/>
                  <a:pt x="1244385" y="3269745"/>
                  <a:pt x="1248801" y="3262231"/>
                </a:cubicBezTo>
                <a:lnTo>
                  <a:pt x="1251883" y="3257413"/>
                </a:lnTo>
                <a:lnTo>
                  <a:pt x="1251410" y="3257221"/>
                </a:lnTo>
                <a:cubicBezTo>
                  <a:pt x="1252800" y="3255396"/>
                  <a:pt x="1254050" y="3252103"/>
                  <a:pt x="1256015" y="3250075"/>
                </a:cubicBezTo>
                <a:lnTo>
                  <a:pt x="1256827" y="3249679"/>
                </a:lnTo>
                <a:close/>
                <a:moveTo>
                  <a:pt x="4068219" y="3240775"/>
                </a:moveTo>
                <a:cubicBezTo>
                  <a:pt x="4072614" y="3245314"/>
                  <a:pt x="4074056" y="3250511"/>
                  <a:pt x="4075500" y="3255709"/>
                </a:cubicBezTo>
                <a:cubicBezTo>
                  <a:pt x="4069255" y="3252964"/>
                  <a:pt x="4068736" y="3246870"/>
                  <a:pt x="4068219" y="3240775"/>
                </a:cubicBezTo>
                <a:close/>
                <a:moveTo>
                  <a:pt x="1186243" y="3240617"/>
                </a:moveTo>
                <a:cubicBezTo>
                  <a:pt x="1186911" y="3241126"/>
                  <a:pt x="1187537" y="3242602"/>
                  <a:pt x="1188787" y="3245551"/>
                </a:cubicBezTo>
                <a:cubicBezTo>
                  <a:pt x="1186575" y="3243865"/>
                  <a:pt x="1184362" y="3242178"/>
                  <a:pt x="1183440" y="3241475"/>
                </a:cubicBezTo>
                <a:cubicBezTo>
                  <a:pt x="1184863" y="3240564"/>
                  <a:pt x="1185574" y="3240108"/>
                  <a:pt x="1186243" y="3240617"/>
                </a:cubicBezTo>
                <a:close/>
                <a:moveTo>
                  <a:pt x="3484943" y="3240550"/>
                </a:moveTo>
                <a:cubicBezTo>
                  <a:pt x="3486509" y="3241241"/>
                  <a:pt x="3487750" y="3242984"/>
                  <a:pt x="3489221" y="3244504"/>
                </a:cubicBezTo>
                <a:cubicBezTo>
                  <a:pt x="3484589" y="3248988"/>
                  <a:pt x="3480667" y="3244936"/>
                  <a:pt x="3478705" y="3242909"/>
                </a:cubicBezTo>
                <a:cubicBezTo>
                  <a:pt x="3481483" y="3240219"/>
                  <a:pt x="3483376" y="3239858"/>
                  <a:pt x="3484943" y="3240550"/>
                </a:cubicBezTo>
                <a:close/>
                <a:moveTo>
                  <a:pt x="345308" y="3239209"/>
                </a:moveTo>
                <a:cubicBezTo>
                  <a:pt x="346822" y="3243887"/>
                  <a:pt x="343116" y="3248752"/>
                  <a:pt x="337760" y="3244672"/>
                </a:cubicBezTo>
                <a:cubicBezTo>
                  <a:pt x="339614" y="3242240"/>
                  <a:pt x="342538" y="3240623"/>
                  <a:pt x="345308" y="3239209"/>
                </a:cubicBezTo>
                <a:close/>
                <a:moveTo>
                  <a:pt x="1429384" y="3238213"/>
                </a:moveTo>
                <a:cubicBezTo>
                  <a:pt x="1432649" y="3240701"/>
                  <a:pt x="1437004" y="3244018"/>
                  <a:pt x="1440270" y="3246506"/>
                </a:cubicBezTo>
                <a:cubicBezTo>
                  <a:pt x="1438660" y="3248620"/>
                  <a:pt x="1437636" y="3249964"/>
                  <a:pt x="1436025" y="3252078"/>
                </a:cubicBezTo>
                <a:cubicBezTo>
                  <a:pt x="1432512" y="3256689"/>
                  <a:pt x="1427070" y="3252543"/>
                  <a:pt x="1422258" y="3254342"/>
                </a:cubicBezTo>
                <a:cubicBezTo>
                  <a:pt x="1424682" y="3248902"/>
                  <a:pt x="1426960" y="3243654"/>
                  <a:pt x="1429384" y="3238213"/>
                </a:cubicBezTo>
                <a:close/>
                <a:moveTo>
                  <a:pt x="1212121" y="3237096"/>
                </a:moveTo>
                <a:cubicBezTo>
                  <a:pt x="1211219" y="3238279"/>
                  <a:pt x="1210148" y="3237464"/>
                  <a:pt x="1208176" y="3237832"/>
                </a:cubicBezTo>
                <a:cubicBezTo>
                  <a:pt x="1208346" y="3239831"/>
                  <a:pt x="1207612" y="3243015"/>
                  <a:pt x="1206711" y="3244199"/>
                </a:cubicBezTo>
                <a:cubicBezTo>
                  <a:pt x="1209219" y="3244239"/>
                  <a:pt x="1210388" y="3243259"/>
                  <a:pt x="1211022" y="3241871"/>
                </a:cubicBezTo>
                <a:cubicBezTo>
                  <a:pt x="1211655" y="3240484"/>
                  <a:pt x="1211754" y="3238687"/>
                  <a:pt x="1212121" y="3237096"/>
                </a:cubicBezTo>
                <a:close/>
                <a:moveTo>
                  <a:pt x="751343" y="3236795"/>
                </a:moveTo>
                <a:cubicBezTo>
                  <a:pt x="761141" y="3244259"/>
                  <a:pt x="745081" y="3256307"/>
                  <a:pt x="742716" y="3252638"/>
                </a:cubicBezTo>
                <a:cubicBezTo>
                  <a:pt x="741083" y="3251393"/>
                  <a:pt x="742791" y="3248024"/>
                  <a:pt x="745130" y="3244669"/>
                </a:cubicBezTo>
                <a:cubicBezTo>
                  <a:pt x="747470" y="3241317"/>
                  <a:pt x="750443" y="3237977"/>
                  <a:pt x="751343" y="3236795"/>
                </a:cubicBezTo>
                <a:close/>
                <a:moveTo>
                  <a:pt x="1520549" y="3236613"/>
                </a:moveTo>
                <a:cubicBezTo>
                  <a:pt x="1525204" y="3243856"/>
                  <a:pt x="1524679" y="3250850"/>
                  <a:pt x="1527369" y="3258446"/>
                </a:cubicBezTo>
                <a:cubicBezTo>
                  <a:pt x="1519299" y="3255687"/>
                  <a:pt x="1513953" y="3262705"/>
                  <a:pt x="1505550" y="3256303"/>
                </a:cubicBezTo>
                <a:cubicBezTo>
                  <a:pt x="1510896" y="3249286"/>
                  <a:pt x="1515203" y="3243632"/>
                  <a:pt x="1520549" y="3236613"/>
                </a:cubicBezTo>
                <a:close/>
                <a:moveTo>
                  <a:pt x="1633892" y="3236082"/>
                </a:moveTo>
                <a:cubicBezTo>
                  <a:pt x="1635737" y="3234133"/>
                  <a:pt x="1638292" y="3233398"/>
                  <a:pt x="1642487" y="3236593"/>
                </a:cubicBezTo>
                <a:cubicBezTo>
                  <a:pt x="1639900" y="3239990"/>
                  <a:pt x="1638011" y="3249282"/>
                  <a:pt x="1629635" y="3242900"/>
                </a:cubicBezTo>
                <a:cubicBezTo>
                  <a:pt x="1630928" y="3241203"/>
                  <a:pt x="1632048" y="3238031"/>
                  <a:pt x="1633892" y="3236082"/>
                </a:cubicBezTo>
                <a:close/>
                <a:moveTo>
                  <a:pt x="3068948" y="3235729"/>
                </a:moveTo>
                <a:cubicBezTo>
                  <a:pt x="3070928" y="3241731"/>
                  <a:pt x="3067968" y="3250543"/>
                  <a:pt x="3063028" y="3259285"/>
                </a:cubicBezTo>
                <a:cubicBezTo>
                  <a:pt x="3056099" y="3252130"/>
                  <a:pt x="3062030" y="3246388"/>
                  <a:pt x="3068948" y="3235729"/>
                </a:cubicBezTo>
                <a:close/>
                <a:moveTo>
                  <a:pt x="3512722" y="3235017"/>
                </a:moveTo>
                <a:cubicBezTo>
                  <a:pt x="3514994" y="3233078"/>
                  <a:pt x="3518203" y="3232582"/>
                  <a:pt x="3520811" y="3235277"/>
                </a:cubicBezTo>
                <a:lnTo>
                  <a:pt x="3524476" y="3242499"/>
                </a:lnTo>
                <a:lnTo>
                  <a:pt x="3524565" y="3242464"/>
                </a:lnTo>
                <a:cubicBezTo>
                  <a:pt x="3526328" y="3242986"/>
                  <a:pt x="3527780" y="3244529"/>
                  <a:pt x="3529094" y="3246128"/>
                </a:cubicBezTo>
                <a:cubicBezTo>
                  <a:pt x="3529971" y="3247195"/>
                  <a:pt x="3530786" y="3248287"/>
                  <a:pt x="3531592" y="3249120"/>
                </a:cubicBezTo>
                <a:lnTo>
                  <a:pt x="3528095" y="3251248"/>
                </a:lnTo>
                <a:lnTo>
                  <a:pt x="3530680" y="3258802"/>
                </a:lnTo>
                <a:cubicBezTo>
                  <a:pt x="3520368" y="3268786"/>
                  <a:pt x="3512521" y="3249572"/>
                  <a:pt x="3510251" y="3243415"/>
                </a:cubicBezTo>
                <a:cubicBezTo>
                  <a:pt x="3509114" y="3240338"/>
                  <a:pt x="3510450" y="3236955"/>
                  <a:pt x="3512722" y="3235017"/>
                </a:cubicBezTo>
                <a:close/>
                <a:moveTo>
                  <a:pt x="3823168" y="3234644"/>
                </a:moveTo>
                <a:cubicBezTo>
                  <a:pt x="3826149" y="3232740"/>
                  <a:pt x="3828366" y="3233535"/>
                  <a:pt x="3829217" y="3235410"/>
                </a:cubicBezTo>
                <a:cubicBezTo>
                  <a:pt x="3830068" y="3237286"/>
                  <a:pt x="3829549" y="3240239"/>
                  <a:pt x="3827060" y="3242651"/>
                </a:cubicBezTo>
                <a:cubicBezTo>
                  <a:pt x="3826094" y="3239660"/>
                  <a:pt x="3824132" y="3237636"/>
                  <a:pt x="3823168" y="3234644"/>
                </a:cubicBezTo>
                <a:close/>
                <a:moveTo>
                  <a:pt x="4019074" y="3234628"/>
                </a:moveTo>
                <a:cubicBezTo>
                  <a:pt x="4020851" y="3235137"/>
                  <a:pt x="4022312" y="3236670"/>
                  <a:pt x="4023632" y="3238264"/>
                </a:cubicBezTo>
                <a:cubicBezTo>
                  <a:pt x="4024514" y="3239327"/>
                  <a:pt x="4025332" y="3240417"/>
                  <a:pt x="4026137" y="3241250"/>
                </a:cubicBezTo>
                <a:cubicBezTo>
                  <a:pt x="4018272" y="3248865"/>
                  <a:pt x="4015848" y="3240459"/>
                  <a:pt x="4012624" y="3237130"/>
                </a:cubicBezTo>
                <a:cubicBezTo>
                  <a:pt x="4015204" y="3234632"/>
                  <a:pt x="4017297" y="3234118"/>
                  <a:pt x="4019074" y="3234628"/>
                </a:cubicBezTo>
                <a:close/>
                <a:moveTo>
                  <a:pt x="4070771" y="3234621"/>
                </a:moveTo>
                <a:cubicBezTo>
                  <a:pt x="4071375" y="3234035"/>
                  <a:pt x="4071927" y="3234606"/>
                  <a:pt x="4073031" y="3235746"/>
                </a:cubicBezTo>
                <a:cubicBezTo>
                  <a:pt x="4072064" y="3236681"/>
                  <a:pt x="4071097" y="3237619"/>
                  <a:pt x="4068196" y="3240429"/>
                </a:cubicBezTo>
                <a:cubicBezTo>
                  <a:pt x="4069510" y="3236947"/>
                  <a:pt x="4070166" y="3235206"/>
                  <a:pt x="4070771" y="3234621"/>
                </a:cubicBezTo>
                <a:close/>
                <a:moveTo>
                  <a:pt x="3448939" y="3233907"/>
                </a:moveTo>
                <a:lnTo>
                  <a:pt x="3455652" y="3245935"/>
                </a:lnTo>
                <a:lnTo>
                  <a:pt x="3456546" y="3246750"/>
                </a:lnTo>
                <a:lnTo>
                  <a:pt x="3456230" y="3246971"/>
                </a:lnTo>
                <a:lnTo>
                  <a:pt x="3461973" y="3257259"/>
                </a:lnTo>
                <a:cubicBezTo>
                  <a:pt x="3454956" y="3253968"/>
                  <a:pt x="3447119" y="3251808"/>
                  <a:pt x="3439278" y="3249315"/>
                </a:cubicBezTo>
                <a:lnTo>
                  <a:pt x="3446390" y="3246114"/>
                </a:lnTo>
                <a:lnTo>
                  <a:pt x="3445360" y="3245165"/>
                </a:lnTo>
                <a:lnTo>
                  <a:pt x="3447362" y="3243904"/>
                </a:lnTo>
                <a:close/>
                <a:moveTo>
                  <a:pt x="894647" y="3233771"/>
                </a:moveTo>
                <a:cubicBezTo>
                  <a:pt x="898092" y="3238282"/>
                  <a:pt x="898628" y="3244353"/>
                  <a:pt x="894810" y="3247107"/>
                </a:cubicBezTo>
                <a:lnTo>
                  <a:pt x="892204" y="3246756"/>
                </a:lnTo>
                <a:lnTo>
                  <a:pt x="893501" y="3248813"/>
                </a:lnTo>
                <a:cubicBezTo>
                  <a:pt x="893611" y="3250143"/>
                  <a:pt x="893107" y="3251395"/>
                  <a:pt x="892353" y="3252385"/>
                </a:cubicBezTo>
                <a:cubicBezTo>
                  <a:pt x="890645" y="3251084"/>
                  <a:pt x="889884" y="3249722"/>
                  <a:pt x="889755" y="3248414"/>
                </a:cubicBezTo>
                <a:lnTo>
                  <a:pt x="890383" y="3246512"/>
                </a:lnTo>
                <a:lnTo>
                  <a:pt x="889545" y="3246398"/>
                </a:lnTo>
                <a:cubicBezTo>
                  <a:pt x="887276" y="3245143"/>
                  <a:pt x="884826" y="3243277"/>
                  <a:pt x="883194" y="3242033"/>
                </a:cubicBezTo>
                <a:cubicBezTo>
                  <a:pt x="887012" y="3239278"/>
                  <a:pt x="889740" y="3235696"/>
                  <a:pt x="894647" y="3233771"/>
                </a:cubicBezTo>
                <a:close/>
                <a:moveTo>
                  <a:pt x="1239673" y="3233060"/>
                </a:moveTo>
                <a:cubicBezTo>
                  <a:pt x="1242940" y="3235548"/>
                  <a:pt x="1247294" y="3238864"/>
                  <a:pt x="1250559" y="3241352"/>
                </a:cubicBezTo>
                <a:cubicBezTo>
                  <a:pt x="1246598" y="3242037"/>
                  <a:pt x="1243528" y="3241550"/>
                  <a:pt x="1240655" y="3243062"/>
                </a:cubicBezTo>
                <a:cubicBezTo>
                  <a:pt x="1240262" y="3239061"/>
                  <a:pt x="1240066" y="3237061"/>
                  <a:pt x="1239673" y="3233060"/>
                </a:cubicBezTo>
                <a:close/>
                <a:moveTo>
                  <a:pt x="356044" y="3231525"/>
                </a:moveTo>
                <a:cubicBezTo>
                  <a:pt x="361477" y="3235663"/>
                  <a:pt x="357346" y="3239073"/>
                  <a:pt x="353715" y="3241223"/>
                </a:cubicBezTo>
                <a:lnTo>
                  <a:pt x="351197" y="3242616"/>
                </a:lnTo>
                <a:lnTo>
                  <a:pt x="351356" y="3242854"/>
                </a:lnTo>
                <a:cubicBezTo>
                  <a:pt x="349512" y="3243051"/>
                  <a:pt x="349512" y="3243051"/>
                  <a:pt x="347515" y="3243452"/>
                </a:cubicBezTo>
                <a:cubicBezTo>
                  <a:pt x="347370" y="3241420"/>
                  <a:pt x="346299" y="3240604"/>
                  <a:pt x="346001" y="3238774"/>
                </a:cubicBezTo>
                <a:cubicBezTo>
                  <a:pt x="347535" y="3238982"/>
                  <a:pt x="348570" y="3239290"/>
                  <a:pt x="349373" y="3239902"/>
                </a:cubicBezTo>
                <a:lnTo>
                  <a:pt x="350489" y="3241562"/>
                </a:lnTo>
                <a:lnTo>
                  <a:pt x="350250" y="3239131"/>
                </a:lnTo>
                <a:cubicBezTo>
                  <a:pt x="350506" y="3237988"/>
                  <a:pt x="351080" y="3236968"/>
                  <a:pt x="351781" y="3236047"/>
                </a:cubicBezTo>
                <a:cubicBezTo>
                  <a:pt x="353185" y="3234204"/>
                  <a:pt x="355107" y="3232755"/>
                  <a:pt x="356044" y="3231525"/>
                </a:cubicBezTo>
                <a:close/>
                <a:moveTo>
                  <a:pt x="3584822" y="3231381"/>
                </a:moveTo>
                <a:cubicBezTo>
                  <a:pt x="3587764" y="3234421"/>
                  <a:pt x="3588757" y="3237383"/>
                  <a:pt x="3584889" y="3241129"/>
                </a:cubicBezTo>
                <a:cubicBezTo>
                  <a:pt x="3582929" y="3239103"/>
                  <a:pt x="3581934" y="3236141"/>
                  <a:pt x="3580940" y="3233179"/>
                </a:cubicBezTo>
                <a:cubicBezTo>
                  <a:pt x="3581906" y="3232241"/>
                  <a:pt x="3583854" y="3232318"/>
                  <a:pt x="3584822" y="3231381"/>
                </a:cubicBezTo>
                <a:close/>
                <a:moveTo>
                  <a:pt x="3652098" y="3230844"/>
                </a:moveTo>
                <a:cubicBezTo>
                  <a:pt x="3655803" y="3230389"/>
                  <a:pt x="3658444" y="3231338"/>
                  <a:pt x="3660386" y="3233147"/>
                </a:cubicBezTo>
                <a:cubicBezTo>
                  <a:pt x="3666210" y="3238572"/>
                  <a:pt x="3665760" y="3251740"/>
                  <a:pt x="3669005" y="3257999"/>
                </a:cubicBezTo>
                <a:cubicBezTo>
                  <a:pt x="3661697" y="3250451"/>
                  <a:pt x="3655530" y="3242143"/>
                  <a:pt x="3652098" y="3230844"/>
                </a:cubicBezTo>
                <a:close/>
                <a:moveTo>
                  <a:pt x="3260416" y="3230642"/>
                </a:moveTo>
                <a:cubicBezTo>
                  <a:pt x="3262549" y="3234767"/>
                  <a:pt x="3269524" y="3240047"/>
                  <a:pt x="3266781" y="3246830"/>
                </a:cubicBezTo>
                <a:cubicBezTo>
                  <a:pt x="3264927" y="3250685"/>
                  <a:pt x="3259322" y="3256113"/>
                  <a:pt x="3262415" y="3259309"/>
                </a:cubicBezTo>
                <a:cubicBezTo>
                  <a:pt x="3264337" y="3257448"/>
                  <a:pt x="3275779" y="3248430"/>
                  <a:pt x="3273036" y="3255214"/>
                </a:cubicBezTo>
                <a:cubicBezTo>
                  <a:pt x="3271779" y="3259525"/>
                  <a:pt x="3269745" y="3264074"/>
                  <a:pt x="3267819" y="3268775"/>
                </a:cubicBezTo>
                <a:lnTo>
                  <a:pt x="3264083" y="3280621"/>
                </a:lnTo>
                <a:lnTo>
                  <a:pt x="3267190" y="3279065"/>
                </a:lnTo>
                <a:cubicBezTo>
                  <a:pt x="3266265" y="3279962"/>
                  <a:pt x="3266294" y="3281848"/>
                  <a:pt x="3265368" y="3282743"/>
                </a:cubicBezTo>
                <a:lnTo>
                  <a:pt x="3263493" y="3282492"/>
                </a:lnTo>
                <a:lnTo>
                  <a:pt x="3263255" y="3283252"/>
                </a:lnTo>
                <a:cubicBezTo>
                  <a:pt x="3251915" y="3271539"/>
                  <a:pt x="3246339" y="3254245"/>
                  <a:pt x="3238054" y="3239917"/>
                </a:cubicBezTo>
                <a:cubicBezTo>
                  <a:pt x="3242930" y="3237260"/>
                  <a:pt x="3245061" y="3241385"/>
                  <a:pt x="3247122" y="3243515"/>
                </a:cubicBezTo>
                <a:cubicBezTo>
                  <a:pt x="3251929" y="3238862"/>
                  <a:pt x="3255612" y="3235296"/>
                  <a:pt x="3260416" y="3230642"/>
                </a:cubicBezTo>
                <a:close/>
                <a:moveTo>
                  <a:pt x="3540322" y="3229849"/>
                </a:moveTo>
                <a:cubicBezTo>
                  <a:pt x="3542670" y="3234191"/>
                  <a:pt x="3562797" y="3258810"/>
                  <a:pt x="3544552" y="3261041"/>
                </a:cubicBezTo>
                <a:cubicBezTo>
                  <a:pt x="3540142" y="3256488"/>
                  <a:pt x="3541767" y="3250503"/>
                  <a:pt x="3537360" y="3245950"/>
                </a:cubicBezTo>
                <a:cubicBezTo>
                  <a:pt x="3535156" y="3243674"/>
                  <a:pt x="3532951" y="3241397"/>
                  <a:pt x="3530747" y="3239121"/>
                </a:cubicBezTo>
                <a:cubicBezTo>
                  <a:pt x="3533619" y="3236340"/>
                  <a:pt x="3537450" y="3232631"/>
                  <a:pt x="3540322" y="3229849"/>
                </a:cubicBezTo>
                <a:close/>
                <a:moveTo>
                  <a:pt x="904372" y="3229323"/>
                </a:moveTo>
                <a:cubicBezTo>
                  <a:pt x="911320" y="3229168"/>
                  <a:pt x="907303" y="3241167"/>
                  <a:pt x="906375" y="3242384"/>
                </a:cubicBezTo>
                <a:cubicBezTo>
                  <a:pt x="903135" y="3239914"/>
                  <a:pt x="898938" y="3232393"/>
                  <a:pt x="900559" y="3229843"/>
                </a:cubicBezTo>
                <a:cubicBezTo>
                  <a:pt x="901101" y="3228993"/>
                  <a:pt x="902287" y="3228695"/>
                  <a:pt x="904372" y="3229323"/>
                </a:cubicBezTo>
                <a:close/>
                <a:moveTo>
                  <a:pt x="3821030" y="3228207"/>
                </a:moveTo>
                <a:cubicBezTo>
                  <a:pt x="3821587" y="3228011"/>
                  <a:pt x="3821672" y="3228613"/>
                  <a:pt x="3821840" y="3229817"/>
                </a:cubicBezTo>
                <a:cubicBezTo>
                  <a:pt x="3819447" y="3229400"/>
                  <a:pt x="3818419" y="3230395"/>
                  <a:pt x="3817390" y="3231390"/>
                </a:cubicBezTo>
                <a:cubicBezTo>
                  <a:pt x="3819447" y="3229400"/>
                  <a:pt x="3820474" y="3228404"/>
                  <a:pt x="3821030" y="3228207"/>
                </a:cubicBezTo>
                <a:close/>
                <a:moveTo>
                  <a:pt x="1166606" y="3227543"/>
                </a:moveTo>
                <a:cubicBezTo>
                  <a:pt x="1167774" y="3230416"/>
                  <a:pt x="1168942" y="3233289"/>
                  <a:pt x="1171171" y="3236971"/>
                </a:cubicBezTo>
                <a:lnTo>
                  <a:pt x="1168638" y="3240840"/>
                </a:lnTo>
                <a:lnTo>
                  <a:pt x="1166082" y="3240202"/>
                </a:lnTo>
                <a:cubicBezTo>
                  <a:pt x="1164507" y="3241126"/>
                  <a:pt x="1163431" y="3243110"/>
                  <a:pt x="1162118" y="3244834"/>
                </a:cubicBezTo>
                <a:lnTo>
                  <a:pt x="1165598" y="3245485"/>
                </a:lnTo>
                <a:lnTo>
                  <a:pt x="1160924" y="3252625"/>
                </a:lnTo>
                <a:cubicBezTo>
                  <a:pt x="1159968" y="3253879"/>
                  <a:pt x="1148076" y="3260680"/>
                  <a:pt x="1149775" y="3254045"/>
                </a:cubicBezTo>
                <a:cubicBezTo>
                  <a:pt x="1149988" y="3248259"/>
                  <a:pt x="1152762" y="3243516"/>
                  <a:pt x="1156200" y="3239278"/>
                </a:cubicBezTo>
                <a:cubicBezTo>
                  <a:pt x="1159637" y="3235041"/>
                  <a:pt x="1163738" y="3231309"/>
                  <a:pt x="1166606" y="3227543"/>
                </a:cubicBezTo>
                <a:close/>
                <a:moveTo>
                  <a:pt x="1243994" y="3227388"/>
                </a:moveTo>
                <a:cubicBezTo>
                  <a:pt x="1248349" y="3230706"/>
                  <a:pt x="1255828" y="3234436"/>
                  <a:pt x="1252035" y="3239415"/>
                </a:cubicBezTo>
                <a:cubicBezTo>
                  <a:pt x="1247681" y="3236098"/>
                  <a:pt x="1241148" y="3231123"/>
                  <a:pt x="1243994" y="3227388"/>
                </a:cubicBezTo>
                <a:close/>
                <a:moveTo>
                  <a:pt x="1439246" y="3226488"/>
                </a:moveTo>
                <a:cubicBezTo>
                  <a:pt x="1440865" y="3225505"/>
                  <a:pt x="1443098" y="3225434"/>
                  <a:pt x="1446407" y="3227955"/>
                </a:cubicBezTo>
                <a:cubicBezTo>
                  <a:pt x="1443844" y="3231319"/>
                  <a:pt x="1442383" y="3235525"/>
                  <a:pt x="1435766" y="3230484"/>
                </a:cubicBezTo>
                <a:cubicBezTo>
                  <a:pt x="1436620" y="3229362"/>
                  <a:pt x="1437626" y="3227470"/>
                  <a:pt x="1439246" y="3226488"/>
                </a:cubicBezTo>
                <a:close/>
                <a:moveTo>
                  <a:pt x="1295014" y="3226011"/>
                </a:moveTo>
                <a:cubicBezTo>
                  <a:pt x="1300098" y="3226065"/>
                  <a:pt x="1305340" y="3228150"/>
                  <a:pt x="1311504" y="3229027"/>
                </a:cubicBezTo>
                <a:cubicBezTo>
                  <a:pt x="1306741" y="3233036"/>
                  <a:pt x="1303980" y="3236660"/>
                  <a:pt x="1304462" y="3242753"/>
                </a:cubicBezTo>
                <a:cubicBezTo>
                  <a:pt x="1300299" y="3241491"/>
                  <a:pt x="1297057" y="3239022"/>
                  <a:pt x="1291815" y="3236937"/>
                </a:cubicBezTo>
                <a:cubicBezTo>
                  <a:pt x="1292575" y="3233698"/>
                  <a:pt x="1293334" y="3230458"/>
                  <a:pt x="1295014" y="3226011"/>
                </a:cubicBezTo>
                <a:close/>
                <a:moveTo>
                  <a:pt x="562527" y="3225889"/>
                </a:moveTo>
                <a:cubicBezTo>
                  <a:pt x="572252" y="3233298"/>
                  <a:pt x="559189" y="3241477"/>
                  <a:pt x="556277" y="3245302"/>
                </a:cubicBezTo>
                <a:cubicBezTo>
                  <a:pt x="551413" y="3241598"/>
                  <a:pt x="552248" y="3237700"/>
                  <a:pt x="554662" y="3234251"/>
                </a:cubicBezTo>
                <a:cubicBezTo>
                  <a:pt x="557075" y="3230802"/>
                  <a:pt x="561070" y="3227801"/>
                  <a:pt x="562527" y="3225889"/>
                </a:cubicBezTo>
                <a:close/>
                <a:moveTo>
                  <a:pt x="1209895" y="3225735"/>
                </a:moveTo>
                <a:cubicBezTo>
                  <a:pt x="1209162" y="3228919"/>
                  <a:pt x="1209331" y="3230919"/>
                  <a:pt x="1207529" y="3233286"/>
                </a:cubicBezTo>
                <a:cubicBezTo>
                  <a:pt x="1210036" y="3233325"/>
                  <a:pt x="1211205" y="3232346"/>
                  <a:pt x="1211839" y="3230958"/>
                </a:cubicBezTo>
                <a:cubicBezTo>
                  <a:pt x="1212473" y="3229571"/>
                  <a:pt x="1212571" y="3227775"/>
                  <a:pt x="1212938" y="3226184"/>
                </a:cubicBezTo>
                <a:cubicBezTo>
                  <a:pt x="1212036" y="3227367"/>
                  <a:pt x="1210965" y="3226552"/>
                  <a:pt x="1209895" y="3225735"/>
                </a:cubicBezTo>
                <a:close/>
                <a:moveTo>
                  <a:pt x="791137" y="3225710"/>
                </a:moveTo>
                <a:cubicBezTo>
                  <a:pt x="789170" y="3226105"/>
                  <a:pt x="789170" y="3226105"/>
                  <a:pt x="787205" y="3226499"/>
                </a:cubicBezTo>
                <a:cubicBezTo>
                  <a:pt x="788698" y="3227637"/>
                  <a:pt x="789445" y="3228206"/>
                  <a:pt x="789936" y="3228107"/>
                </a:cubicBezTo>
                <a:cubicBezTo>
                  <a:pt x="790427" y="3228009"/>
                  <a:pt x="790664" y="3227241"/>
                  <a:pt x="791137" y="3225710"/>
                </a:cubicBezTo>
                <a:close/>
                <a:moveTo>
                  <a:pt x="3764641" y="3224906"/>
                </a:moveTo>
                <a:cubicBezTo>
                  <a:pt x="3765870" y="3224724"/>
                  <a:pt x="3766867" y="3225270"/>
                  <a:pt x="3767875" y="3226312"/>
                </a:cubicBezTo>
                <a:cubicBezTo>
                  <a:pt x="3764974" y="3229121"/>
                  <a:pt x="3762033" y="3229953"/>
                  <a:pt x="3760017" y="3227871"/>
                </a:cubicBezTo>
                <a:cubicBezTo>
                  <a:pt x="3761951" y="3225998"/>
                  <a:pt x="3763411" y="3225087"/>
                  <a:pt x="3764641" y="3224906"/>
                </a:cubicBezTo>
                <a:close/>
                <a:moveTo>
                  <a:pt x="3508990" y="3221871"/>
                </a:moveTo>
                <a:cubicBezTo>
                  <a:pt x="3511477" y="3221535"/>
                  <a:pt x="3513755" y="3222436"/>
                  <a:pt x="3514808" y="3224006"/>
                </a:cubicBezTo>
                <a:cubicBezTo>
                  <a:pt x="3515858" y="3225576"/>
                  <a:pt x="3515684" y="3227816"/>
                  <a:pt x="3513267" y="3230157"/>
                </a:cubicBezTo>
                <a:cubicBezTo>
                  <a:pt x="3511197" y="3228019"/>
                  <a:pt x="3510094" y="3224944"/>
                  <a:pt x="3508990" y="3221871"/>
                </a:cubicBezTo>
                <a:close/>
                <a:moveTo>
                  <a:pt x="894167" y="3221067"/>
                </a:moveTo>
                <a:cubicBezTo>
                  <a:pt x="899280" y="3221439"/>
                  <a:pt x="898719" y="3224536"/>
                  <a:pt x="896654" y="3224886"/>
                </a:cubicBezTo>
                <a:cubicBezTo>
                  <a:pt x="895516" y="3224018"/>
                  <a:pt x="895306" y="3221934"/>
                  <a:pt x="894167" y="3221067"/>
                </a:cubicBezTo>
                <a:close/>
                <a:moveTo>
                  <a:pt x="3562372" y="3220899"/>
                </a:moveTo>
                <a:cubicBezTo>
                  <a:pt x="3563556" y="3220733"/>
                  <a:pt x="3564632" y="3220918"/>
                  <a:pt x="3565508" y="3221359"/>
                </a:cubicBezTo>
                <a:cubicBezTo>
                  <a:pt x="3568133" y="3222680"/>
                  <a:pt x="3568952" y="3226305"/>
                  <a:pt x="3565477" y="3229666"/>
                </a:cubicBezTo>
                <a:cubicBezTo>
                  <a:pt x="3564443" y="3226744"/>
                  <a:pt x="3563407" y="3223821"/>
                  <a:pt x="3562372" y="3220899"/>
                </a:cubicBezTo>
                <a:close/>
                <a:moveTo>
                  <a:pt x="3819656" y="3219891"/>
                </a:moveTo>
                <a:cubicBezTo>
                  <a:pt x="3822430" y="3219051"/>
                  <a:pt x="3824133" y="3220346"/>
                  <a:pt x="3825403" y="3222352"/>
                </a:cubicBezTo>
                <a:cubicBezTo>
                  <a:pt x="3826672" y="3224358"/>
                  <a:pt x="3827510" y="3227077"/>
                  <a:pt x="3828559" y="3229087"/>
                </a:cubicBezTo>
                <a:cubicBezTo>
                  <a:pt x="3827551" y="3228046"/>
                  <a:pt x="3826624" y="3228942"/>
                  <a:pt x="3824690" y="3228798"/>
                </a:cubicBezTo>
                <a:cubicBezTo>
                  <a:pt x="3823600" y="3225819"/>
                  <a:pt x="3820576" y="3222696"/>
                  <a:pt x="3819656" y="3219891"/>
                </a:cubicBezTo>
                <a:close/>
                <a:moveTo>
                  <a:pt x="1362801" y="3219661"/>
                </a:moveTo>
                <a:cubicBezTo>
                  <a:pt x="1366002" y="3221868"/>
                  <a:pt x="1369347" y="3225806"/>
                  <a:pt x="1372599" y="3229210"/>
                </a:cubicBezTo>
                <a:cubicBezTo>
                  <a:pt x="1367745" y="3229219"/>
                  <a:pt x="1364497" y="3226744"/>
                  <a:pt x="1359462" y="3226617"/>
                </a:cubicBezTo>
                <a:cubicBezTo>
                  <a:pt x="1359651" y="3228615"/>
                  <a:pt x="1360922" y="3231437"/>
                  <a:pt x="1360218" y="3234607"/>
                </a:cubicBezTo>
                <a:cubicBezTo>
                  <a:pt x="1358053" y="3232958"/>
                  <a:pt x="1356076" y="3233307"/>
                  <a:pt x="1352124" y="3234002"/>
                </a:cubicBezTo>
                <a:cubicBezTo>
                  <a:pt x="1351947" y="3240973"/>
                  <a:pt x="1351432" y="3246141"/>
                  <a:pt x="1350022" y="3252483"/>
                </a:cubicBezTo>
                <a:cubicBezTo>
                  <a:pt x="1353259" y="3245989"/>
                  <a:pt x="1354289" y="3235653"/>
                  <a:pt x="1364170" y="3233911"/>
                </a:cubicBezTo>
                <a:cubicBezTo>
                  <a:pt x="1370812" y="3231555"/>
                  <a:pt x="1380177" y="3234984"/>
                  <a:pt x="1388649" y="3239583"/>
                </a:cubicBezTo>
                <a:cubicBezTo>
                  <a:pt x="1373648" y="3261522"/>
                  <a:pt x="1364020" y="3285390"/>
                  <a:pt x="1352416" y="3309607"/>
                </a:cubicBezTo>
                <a:cubicBezTo>
                  <a:pt x="1346540" y="3321813"/>
                  <a:pt x="1341556" y="3332845"/>
                  <a:pt x="1333515" y="3343401"/>
                </a:cubicBezTo>
                <a:cubicBezTo>
                  <a:pt x="1329197" y="3349070"/>
                  <a:pt x="1324729" y="3354936"/>
                  <a:pt x="1322238" y="3360452"/>
                </a:cubicBezTo>
                <a:cubicBezTo>
                  <a:pt x="1319557" y="3363971"/>
                  <a:pt x="1317769" y="3366317"/>
                  <a:pt x="1315983" y="3368664"/>
                </a:cubicBezTo>
                <a:cubicBezTo>
                  <a:pt x="1311841" y="3367362"/>
                  <a:pt x="1306618" y="3365236"/>
                  <a:pt x="1302475" y="3363936"/>
                </a:cubicBezTo>
                <a:cubicBezTo>
                  <a:pt x="1311086" y="3359371"/>
                  <a:pt x="1318800" y="3355981"/>
                  <a:pt x="1323268" y="3350116"/>
                </a:cubicBezTo>
                <a:cubicBezTo>
                  <a:pt x="1324161" y="3348944"/>
                  <a:pt x="1327586" y="3344447"/>
                  <a:pt x="1323257" y="3341148"/>
                </a:cubicBezTo>
                <a:cubicBezTo>
                  <a:pt x="1320008" y="3338675"/>
                  <a:pt x="1316772" y="3345168"/>
                  <a:pt x="1315879" y="3346341"/>
                </a:cubicBezTo>
                <a:cubicBezTo>
                  <a:pt x="1308300" y="3340568"/>
                  <a:pt x="1319200" y="3319522"/>
                  <a:pt x="1305367" y="3321959"/>
                </a:cubicBezTo>
                <a:cubicBezTo>
                  <a:pt x="1308933" y="3315408"/>
                  <a:pt x="1312136" y="3308581"/>
                  <a:pt x="1315712" y="3303889"/>
                </a:cubicBezTo>
                <a:cubicBezTo>
                  <a:pt x="1323290" y="3309662"/>
                  <a:pt x="1316656" y="3313878"/>
                  <a:pt x="1313975" y="3317396"/>
                </a:cubicBezTo>
                <a:cubicBezTo>
                  <a:pt x="1332380" y="3331416"/>
                  <a:pt x="1348864" y="3273843"/>
                  <a:pt x="1353142" y="3265981"/>
                </a:cubicBezTo>
                <a:cubicBezTo>
                  <a:pt x="1325930" y="3252666"/>
                  <a:pt x="1337964" y="3294890"/>
                  <a:pt x="1318898" y="3293341"/>
                </a:cubicBezTo>
                <a:cubicBezTo>
                  <a:pt x="1327116" y="3275814"/>
                  <a:pt x="1338355" y="3256570"/>
                  <a:pt x="1345492" y="3238219"/>
                </a:cubicBezTo>
                <a:cubicBezTo>
                  <a:pt x="1347982" y="3232702"/>
                  <a:pt x="1350286" y="3225187"/>
                  <a:pt x="1353859" y="3220495"/>
                </a:cubicBezTo>
                <a:cubicBezTo>
                  <a:pt x="1356540" y="3216978"/>
                  <a:pt x="1359599" y="3217453"/>
                  <a:pt x="1362801" y="3219661"/>
                </a:cubicBezTo>
                <a:close/>
                <a:moveTo>
                  <a:pt x="3924094" y="3219074"/>
                </a:moveTo>
                <a:cubicBezTo>
                  <a:pt x="3925213" y="3222134"/>
                  <a:pt x="3926331" y="3225193"/>
                  <a:pt x="3927449" y="3228254"/>
                </a:cubicBezTo>
                <a:cubicBezTo>
                  <a:pt x="3922683" y="3228727"/>
                  <a:pt x="3918543" y="3224450"/>
                  <a:pt x="3924094" y="3219074"/>
                </a:cubicBezTo>
                <a:close/>
                <a:moveTo>
                  <a:pt x="3578338" y="3217543"/>
                </a:moveTo>
                <a:cubicBezTo>
                  <a:pt x="3580311" y="3221574"/>
                  <a:pt x="3583280" y="3224639"/>
                  <a:pt x="3585254" y="3228671"/>
                </a:cubicBezTo>
                <a:cubicBezTo>
                  <a:pt x="3581282" y="3228555"/>
                  <a:pt x="3571364" y="3224294"/>
                  <a:pt x="3578338" y="3217543"/>
                </a:cubicBezTo>
                <a:close/>
                <a:moveTo>
                  <a:pt x="1534773" y="3217432"/>
                </a:moveTo>
                <a:cubicBezTo>
                  <a:pt x="1536573" y="3217103"/>
                  <a:pt x="1538734" y="3217675"/>
                  <a:pt x="1541371" y="3219683"/>
                </a:cubicBezTo>
                <a:cubicBezTo>
                  <a:pt x="1538611" y="3223308"/>
                  <a:pt x="1534619" y="3237449"/>
                  <a:pt x="1525142" y="3230230"/>
                </a:cubicBezTo>
                <a:cubicBezTo>
                  <a:pt x="1526523" y="3228418"/>
                  <a:pt x="1527944" y="3223772"/>
                  <a:pt x="1530336" y="3220584"/>
                </a:cubicBezTo>
                <a:cubicBezTo>
                  <a:pt x="1531533" y="3218990"/>
                  <a:pt x="1532973" y="3217761"/>
                  <a:pt x="1534773" y="3217432"/>
                </a:cubicBezTo>
                <a:close/>
                <a:moveTo>
                  <a:pt x="3610541" y="3217293"/>
                </a:moveTo>
                <a:cubicBezTo>
                  <a:pt x="3614202" y="3218024"/>
                  <a:pt x="3617567" y="3220616"/>
                  <a:pt x="3620117" y="3222288"/>
                </a:cubicBezTo>
                <a:cubicBezTo>
                  <a:pt x="3616780" y="3231998"/>
                  <a:pt x="3611243" y="3241682"/>
                  <a:pt x="3604624" y="3250250"/>
                </a:cubicBezTo>
                <a:cubicBezTo>
                  <a:pt x="3600305" y="3245791"/>
                  <a:pt x="3594620" y="3232217"/>
                  <a:pt x="3599194" y="3223465"/>
                </a:cubicBezTo>
                <a:cubicBezTo>
                  <a:pt x="3602925" y="3217692"/>
                  <a:pt x="3606881" y="3216562"/>
                  <a:pt x="3610541" y="3217293"/>
                </a:cubicBezTo>
                <a:close/>
                <a:moveTo>
                  <a:pt x="1252697" y="3215544"/>
                </a:moveTo>
                <a:cubicBezTo>
                  <a:pt x="1254316" y="3214562"/>
                  <a:pt x="1256549" y="3214491"/>
                  <a:pt x="1259858" y="3217011"/>
                </a:cubicBezTo>
                <a:cubicBezTo>
                  <a:pt x="1258149" y="3219254"/>
                  <a:pt x="1255835" y="3224581"/>
                  <a:pt x="1249217" y="3219540"/>
                </a:cubicBezTo>
                <a:cubicBezTo>
                  <a:pt x="1250072" y="3218418"/>
                  <a:pt x="1251077" y="3216526"/>
                  <a:pt x="1252697" y="3215544"/>
                </a:cubicBezTo>
                <a:close/>
                <a:moveTo>
                  <a:pt x="762917" y="3214185"/>
                </a:moveTo>
                <a:cubicBezTo>
                  <a:pt x="760272" y="3219806"/>
                  <a:pt x="756591" y="3224639"/>
                  <a:pt x="754978" y="3231047"/>
                </a:cubicBezTo>
                <a:cubicBezTo>
                  <a:pt x="750322" y="3227500"/>
                  <a:pt x="750812" y="3223100"/>
                  <a:pt x="753213" y="3219681"/>
                </a:cubicBezTo>
                <a:cubicBezTo>
                  <a:pt x="755614" y="3216259"/>
                  <a:pt x="759927" y="3213818"/>
                  <a:pt x="762917" y="3214185"/>
                </a:cubicBezTo>
                <a:close/>
                <a:moveTo>
                  <a:pt x="1210036" y="3212440"/>
                </a:moveTo>
                <a:cubicBezTo>
                  <a:pt x="1209337" y="3215648"/>
                  <a:pt x="1208638" y="3218855"/>
                  <a:pt x="1206834" y="3221221"/>
                </a:cubicBezTo>
                <a:cubicBezTo>
                  <a:pt x="1210041" y="3222730"/>
                  <a:pt x="1212222" y="3221585"/>
                  <a:pt x="1212910" y="3219537"/>
                </a:cubicBezTo>
                <a:cubicBezTo>
                  <a:pt x="1213598" y="3217491"/>
                  <a:pt x="1212795" y="3214540"/>
                  <a:pt x="1210036" y="3212440"/>
                </a:cubicBezTo>
                <a:close/>
                <a:moveTo>
                  <a:pt x="3265324" y="3212324"/>
                </a:moveTo>
                <a:cubicBezTo>
                  <a:pt x="3265712" y="3212273"/>
                  <a:pt x="3265812" y="3212825"/>
                  <a:pt x="3266008" y="3213931"/>
                </a:cubicBezTo>
                <a:cubicBezTo>
                  <a:pt x="3263810" y="3213465"/>
                  <a:pt x="3262907" y="3214340"/>
                  <a:pt x="3262907" y="3214340"/>
                </a:cubicBezTo>
                <a:cubicBezTo>
                  <a:pt x="3264260" y="3213030"/>
                  <a:pt x="3264937" y="3212375"/>
                  <a:pt x="3265324" y="3212324"/>
                </a:cubicBezTo>
                <a:close/>
                <a:moveTo>
                  <a:pt x="3167768" y="3211149"/>
                </a:moveTo>
                <a:cubicBezTo>
                  <a:pt x="3169729" y="3213173"/>
                  <a:pt x="3174605" y="3216305"/>
                  <a:pt x="3169847" y="3220912"/>
                </a:cubicBezTo>
                <a:cubicBezTo>
                  <a:pt x="3167885" y="3218887"/>
                  <a:pt x="3163168" y="3215603"/>
                  <a:pt x="3167768" y="3211149"/>
                </a:cubicBezTo>
                <a:close/>
                <a:moveTo>
                  <a:pt x="410215" y="3210791"/>
                </a:moveTo>
                <a:cubicBezTo>
                  <a:pt x="412542" y="3216529"/>
                  <a:pt x="416880" y="3221818"/>
                  <a:pt x="413058" y="3226835"/>
                </a:cubicBezTo>
                <a:cubicBezTo>
                  <a:pt x="410294" y="3232661"/>
                  <a:pt x="403454" y="3235049"/>
                  <a:pt x="398675" y="3241323"/>
                </a:cubicBezTo>
                <a:cubicBezTo>
                  <a:pt x="401853" y="3243743"/>
                  <a:pt x="405030" y="3246164"/>
                  <a:pt x="408208" y="3248584"/>
                </a:cubicBezTo>
                <a:cubicBezTo>
                  <a:pt x="402163" y="3249925"/>
                  <a:pt x="395267" y="3254585"/>
                  <a:pt x="389326" y="3257990"/>
                </a:cubicBezTo>
                <a:cubicBezTo>
                  <a:pt x="394543" y="3240156"/>
                  <a:pt x="398643" y="3223785"/>
                  <a:pt x="410215" y="3210791"/>
                </a:cubicBezTo>
                <a:close/>
                <a:moveTo>
                  <a:pt x="3877496" y="3210785"/>
                </a:moveTo>
                <a:cubicBezTo>
                  <a:pt x="3881721" y="3215149"/>
                  <a:pt x="3885947" y="3219513"/>
                  <a:pt x="3890172" y="3223876"/>
                </a:cubicBezTo>
                <a:cubicBezTo>
                  <a:pt x="3886135" y="3225319"/>
                  <a:pt x="3882276" y="3226942"/>
                  <a:pt x="3878590" y="3228747"/>
                </a:cubicBezTo>
                <a:cubicBezTo>
                  <a:pt x="3876358" y="3224572"/>
                  <a:pt x="3870953" y="3217119"/>
                  <a:pt x="3877496" y="3210785"/>
                </a:cubicBezTo>
                <a:close/>
                <a:moveTo>
                  <a:pt x="3472515" y="3209444"/>
                </a:moveTo>
                <a:cubicBezTo>
                  <a:pt x="3474336" y="3210135"/>
                  <a:pt x="3475809" y="3211656"/>
                  <a:pt x="3476788" y="3212668"/>
                </a:cubicBezTo>
                <a:cubicBezTo>
                  <a:pt x="3475400" y="3214012"/>
                  <a:pt x="3474224" y="3214782"/>
                  <a:pt x="3473197" y="3215134"/>
                </a:cubicBezTo>
                <a:lnTo>
                  <a:pt x="3471944" y="3215113"/>
                </a:lnTo>
                <a:lnTo>
                  <a:pt x="3473876" y="3222318"/>
                </a:lnTo>
                <a:cubicBezTo>
                  <a:pt x="3474442" y="3226146"/>
                  <a:pt x="3473828" y="3230002"/>
                  <a:pt x="3469838" y="3233865"/>
                </a:cubicBezTo>
                <a:cubicBezTo>
                  <a:pt x="3466672" y="3230597"/>
                  <a:pt x="3463320" y="3227135"/>
                  <a:pt x="3459969" y="3223673"/>
                </a:cubicBezTo>
                <a:lnTo>
                  <a:pt x="3468669" y="3213461"/>
                </a:lnTo>
                <a:lnTo>
                  <a:pt x="3466143" y="3211198"/>
                </a:lnTo>
                <a:cubicBezTo>
                  <a:pt x="3468524" y="3208894"/>
                  <a:pt x="3470693" y="3208755"/>
                  <a:pt x="3472515" y="3209444"/>
                </a:cubicBezTo>
                <a:close/>
                <a:moveTo>
                  <a:pt x="3561178" y="3207819"/>
                </a:moveTo>
                <a:cubicBezTo>
                  <a:pt x="3561977" y="3208206"/>
                  <a:pt x="3562627" y="3208834"/>
                  <a:pt x="3563167" y="3209596"/>
                </a:cubicBezTo>
                <a:cubicBezTo>
                  <a:pt x="3564787" y="3211876"/>
                  <a:pt x="3565412" y="3215349"/>
                  <a:pt x="3566021" y="3217029"/>
                </a:cubicBezTo>
                <a:cubicBezTo>
                  <a:pt x="3560267" y="3218568"/>
                  <a:pt x="3559038" y="3211688"/>
                  <a:pt x="3557118" y="3207833"/>
                </a:cubicBezTo>
                <a:cubicBezTo>
                  <a:pt x="3558789" y="3207223"/>
                  <a:pt x="3560114" y="3207305"/>
                  <a:pt x="3561178" y="3207819"/>
                </a:cubicBezTo>
                <a:close/>
                <a:moveTo>
                  <a:pt x="3814762" y="3206472"/>
                </a:moveTo>
                <a:cubicBezTo>
                  <a:pt x="3818152" y="3206162"/>
                  <a:pt x="3819911" y="3207427"/>
                  <a:pt x="3821061" y="3209287"/>
                </a:cubicBezTo>
                <a:cubicBezTo>
                  <a:pt x="3822208" y="3211146"/>
                  <a:pt x="3822739" y="3213601"/>
                  <a:pt x="3823670" y="3215672"/>
                </a:cubicBezTo>
                <a:cubicBezTo>
                  <a:pt x="3818955" y="3214295"/>
                  <a:pt x="3816937" y="3210307"/>
                  <a:pt x="3814762" y="3206472"/>
                </a:cubicBezTo>
                <a:close/>
                <a:moveTo>
                  <a:pt x="1000053" y="3205924"/>
                </a:moveTo>
                <a:cubicBezTo>
                  <a:pt x="1000173" y="3207838"/>
                  <a:pt x="999296" y="3208991"/>
                  <a:pt x="997418" y="3209383"/>
                </a:cubicBezTo>
                <a:cubicBezTo>
                  <a:pt x="996859" y="3208046"/>
                  <a:pt x="996800" y="3207087"/>
                  <a:pt x="997238" y="3206513"/>
                </a:cubicBezTo>
                <a:cubicBezTo>
                  <a:pt x="997678" y="3205936"/>
                  <a:pt x="998615" y="3205738"/>
                  <a:pt x="1000053" y="3205924"/>
                </a:cubicBezTo>
                <a:close/>
                <a:moveTo>
                  <a:pt x="1313956" y="3205835"/>
                </a:moveTo>
                <a:cubicBezTo>
                  <a:pt x="1316185" y="3206633"/>
                  <a:pt x="1318670" y="3208526"/>
                  <a:pt x="1321430" y="3210629"/>
                </a:cubicBezTo>
                <a:cubicBezTo>
                  <a:pt x="1316854" y="3214346"/>
                  <a:pt x="1314138" y="3217911"/>
                  <a:pt x="1310516" y="3222666"/>
                </a:cubicBezTo>
                <a:cubicBezTo>
                  <a:pt x="1308903" y="3227075"/>
                  <a:pt x="1302674" y="3226088"/>
                  <a:pt x="1300067" y="3220345"/>
                </a:cubicBezTo>
                <a:cubicBezTo>
                  <a:pt x="1298763" y="3217473"/>
                  <a:pt x="1300072" y="3215182"/>
                  <a:pt x="1302048" y="3213163"/>
                </a:cubicBezTo>
                <a:cubicBezTo>
                  <a:pt x="1304021" y="3211145"/>
                  <a:pt x="1306660" y="3209399"/>
                  <a:pt x="1308019" y="3207614"/>
                </a:cubicBezTo>
                <a:cubicBezTo>
                  <a:pt x="1309755" y="3205336"/>
                  <a:pt x="1311728" y="3205037"/>
                  <a:pt x="1313956" y="3205835"/>
                </a:cubicBezTo>
                <a:close/>
                <a:moveTo>
                  <a:pt x="1357975" y="3205677"/>
                </a:moveTo>
                <a:cubicBezTo>
                  <a:pt x="1363330" y="3209756"/>
                  <a:pt x="1359913" y="3214243"/>
                  <a:pt x="1354991" y="3214038"/>
                </a:cubicBezTo>
                <a:cubicBezTo>
                  <a:pt x="1355629" y="3210979"/>
                  <a:pt x="1357337" y="3208735"/>
                  <a:pt x="1357975" y="3205677"/>
                </a:cubicBezTo>
                <a:close/>
                <a:moveTo>
                  <a:pt x="3643180" y="3205522"/>
                </a:moveTo>
                <a:cubicBezTo>
                  <a:pt x="3644018" y="3205662"/>
                  <a:pt x="3645068" y="3206503"/>
                  <a:pt x="3646152" y="3207624"/>
                </a:cubicBezTo>
                <a:cubicBezTo>
                  <a:pt x="3648321" y="3209865"/>
                  <a:pt x="3650629" y="3213216"/>
                  <a:pt x="3651663" y="3214282"/>
                </a:cubicBezTo>
                <a:cubicBezTo>
                  <a:pt x="3646698" y="3214961"/>
                  <a:pt x="3644571" y="3210830"/>
                  <a:pt x="3641479" y="3207637"/>
                </a:cubicBezTo>
                <a:cubicBezTo>
                  <a:pt x="3641717" y="3205946"/>
                  <a:pt x="3642342" y="3205383"/>
                  <a:pt x="3643180" y="3205522"/>
                </a:cubicBezTo>
                <a:close/>
                <a:moveTo>
                  <a:pt x="3919518" y="3204347"/>
                </a:moveTo>
                <a:cubicBezTo>
                  <a:pt x="3922623" y="3207554"/>
                  <a:pt x="3925727" y="3210760"/>
                  <a:pt x="3921097" y="3215244"/>
                </a:cubicBezTo>
                <a:cubicBezTo>
                  <a:pt x="3919027" y="3213106"/>
                  <a:pt x="3913961" y="3209727"/>
                  <a:pt x="3919518" y="3204347"/>
                </a:cubicBezTo>
                <a:close/>
                <a:moveTo>
                  <a:pt x="3221044" y="3203436"/>
                </a:moveTo>
                <a:cubicBezTo>
                  <a:pt x="3229956" y="3200912"/>
                  <a:pt x="3228032" y="3212608"/>
                  <a:pt x="3234052" y="3214916"/>
                </a:cubicBezTo>
                <a:cubicBezTo>
                  <a:pt x="3240073" y="3217225"/>
                  <a:pt x="3246832" y="3206612"/>
                  <a:pt x="3250899" y="3210810"/>
                </a:cubicBezTo>
                <a:cubicBezTo>
                  <a:pt x="3246015" y="3215541"/>
                  <a:pt x="3240114" y="3219221"/>
                  <a:pt x="3237386" y="3223897"/>
                </a:cubicBezTo>
                <a:cubicBezTo>
                  <a:pt x="3234533" y="3230725"/>
                  <a:pt x="3253012" y="3216903"/>
                  <a:pt x="3253989" y="3215957"/>
                </a:cubicBezTo>
                <a:cubicBezTo>
                  <a:pt x="3255085" y="3220999"/>
                  <a:pt x="3255165" y="3224992"/>
                  <a:pt x="3255245" y="3228984"/>
                </a:cubicBezTo>
                <a:cubicBezTo>
                  <a:pt x="3252273" y="3229825"/>
                  <a:pt x="3249263" y="3228672"/>
                  <a:pt x="3246333" y="3231508"/>
                </a:cubicBezTo>
                <a:cubicBezTo>
                  <a:pt x="3242386" y="3233296"/>
                  <a:pt x="3243402" y="3234347"/>
                  <a:pt x="3239618" y="3235977"/>
                </a:cubicBezTo>
                <a:cubicBezTo>
                  <a:pt x="3233235" y="3223847"/>
                  <a:pt x="3227218" y="3213397"/>
                  <a:pt x="3221044" y="3203436"/>
                </a:cubicBezTo>
                <a:close/>
                <a:moveTo>
                  <a:pt x="733065" y="3202959"/>
                </a:moveTo>
                <a:cubicBezTo>
                  <a:pt x="738239" y="3206901"/>
                  <a:pt x="736967" y="3217157"/>
                  <a:pt x="730758" y="3212426"/>
                </a:cubicBezTo>
                <a:lnTo>
                  <a:pt x="730793" y="3211927"/>
                </a:lnTo>
                <a:lnTo>
                  <a:pt x="727516" y="3211407"/>
                </a:lnTo>
                <a:cubicBezTo>
                  <a:pt x="726885" y="3210015"/>
                  <a:pt x="726788" y="3209032"/>
                  <a:pt x="727227" y="3208455"/>
                </a:cubicBezTo>
                <a:cubicBezTo>
                  <a:pt x="727665" y="3207879"/>
                  <a:pt x="728640" y="3207710"/>
                  <a:pt x="730150" y="3207949"/>
                </a:cubicBezTo>
                <a:lnTo>
                  <a:pt x="730824" y="3211484"/>
                </a:lnTo>
                <a:lnTo>
                  <a:pt x="731135" y="3207102"/>
                </a:lnTo>
                <a:cubicBezTo>
                  <a:pt x="731520" y="3205525"/>
                  <a:pt x="732162" y="3204143"/>
                  <a:pt x="733065" y="3202959"/>
                </a:cubicBezTo>
                <a:close/>
                <a:moveTo>
                  <a:pt x="3850227" y="3202788"/>
                </a:moveTo>
                <a:cubicBezTo>
                  <a:pt x="3858942" y="3211789"/>
                  <a:pt x="3866670" y="3221749"/>
                  <a:pt x="3871432" y="3234579"/>
                </a:cubicBezTo>
                <a:cubicBezTo>
                  <a:pt x="3866351" y="3232958"/>
                  <a:pt x="3860117" y="3232454"/>
                  <a:pt x="3853883" y="3231950"/>
                </a:cubicBezTo>
                <a:cubicBezTo>
                  <a:pt x="3858359" y="3221076"/>
                  <a:pt x="3852708" y="3211285"/>
                  <a:pt x="3850227" y="3202788"/>
                </a:cubicBezTo>
                <a:close/>
                <a:moveTo>
                  <a:pt x="3097027" y="3202487"/>
                </a:moveTo>
                <a:cubicBezTo>
                  <a:pt x="3100537" y="3201679"/>
                  <a:pt x="3103065" y="3201952"/>
                  <a:pt x="3104893" y="3202969"/>
                </a:cubicBezTo>
                <a:cubicBezTo>
                  <a:pt x="3110377" y="3206015"/>
                  <a:pt x="3109553" y="3215751"/>
                  <a:pt x="3110005" y="3223085"/>
                </a:cubicBezTo>
                <a:cubicBezTo>
                  <a:pt x="3111197" y="3230224"/>
                  <a:pt x="3108295" y="3235107"/>
                  <a:pt x="3101405" y="3241779"/>
                </a:cubicBezTo>
                <a:cubicBezTo>
                  <a:pt x="3099178" y="3233570"/>
                  <a:pt x="3096951" y="3225361"/>
                  <a:pt x="3094726" y="3217152"/>
                </a:cubicBezTo>
                <a:cubicBezTo>
                  <a:pt x="3093586" y="3212038"/>
                  <a:pt x="3091463" y="3207874"/>
                  <a:pt x="3097027" y="3202487"/>
                </a:cubicBezTo>
                <a:close/>
                <a:moveTo>
                  <a:pt x="4054785" y="3201096"/>
                </a:moveTo>
                <a:cubicBezTo>
                  <a:pt x="4058022" y="3200534"/>
                  <a:pt x="4060311" y="3201311"/>
                  <a:pt x="4061977" y="3202908"/>
                </a:cubicBezTo>
                <a:cubicBezTo>
                  <a:pt x="4066971" y="3207700"/>
                  <a:pt x="4066352" y="3219877"/>
                  <a:pt x="4068876" y="3225414"/>
                </a:cubicBezTo>
                <a:cubicBezTo>
                  <a:pt x="4062493" y="3218821"/>
                  <a:pt x="4057263" y="3211468"/>
                  <a:pt x="4054785" y="3201096"/>
                </a:cubicBezTo>
                <a:close/>
                <a:moveTo>
                  <a:pt x="3565123" y="3199793"/>
                </a:moveTo>
                <a:lnTo>
                  <a:pt x="3565484" y="3201945"/>
                </a:lnTo>
                <a:lnTo>
                  <a:pt x="3565077" y="3204303"/>
                </a:lnTo>
                <a:cubicBezTo>
                  <a:pt x="3563927" y="3204144"/>
                  <a:pt x="3562838" y="3203020"/>
                  <a:pt x="3562694" y="3201843"/>
                </a:cubicBezTo>
                <a:close/>
                <a:moveTo>
                  <a:pt x="3042482" y="3198396"/>
                </a:moveTo>
                <a:lnTo>
                  <a:pt x="3042346" y="3198698"/>
                </a:lnTo>
                <a:lnTo>
                  <a:pt x="3044204" y="3199011"/>
                </a:lnTo>
                <a:cubicBezTo>
                  <a:pt x="3044563" y="3199622"/>
                  <a:pt x="3044555" y="3200585"/>
                  <a:pt x="3044549" y="3201546"/>
                </a:cubicBezTo>
                <a:cubicBezTo>
                  <a:pt x="3042627" y="3201495"/>
                  <a:pt x="3041661" y="3202431"/>
                  <a:pt x="3039738" y="3202382"/>
                </a:cubicBezTo>
                <a:lnTo>
                  <a:pt x="3040208" y="3201462"/>
                </a:lnTo>
                <a:lnTo>
                  <a:pt x="3038729" y="3199935"/>
                </a:lnTo>
                <a:lnTo>
                  <a:pt x="3041596" y="3198759"/>
                </a:lnTo>
                <a:lnTo>
                  <a:pt x="3041685" y="3198587"/>
                </a:lnTo>
                <a:lnTo>
                  <a:pt x="3041920" y="3198626"/>
                </a:lnTo>
                <a:close/>
                <a:moveTo>
                  <a:pt x="1399657" y="3197808"/>
                </a:moveTo>
                <a:cubicBezTo>
                  <a:pt x="1397084" y="3203483"/>
                  <a:pt x="1394510" y="3209159"/>
                  <a:pt x="1391934" y="3214833"/>
                </a:cubicBezTo>
                <a:cubicBezTo>
                  <a:pt x="1389722" y="3213148"/>
                  <a:pt x="1387692" y="3211602"/>
                  <a:pt x="1386401" y="3210617"/>
                </a:cubicBezTo>
                <a:cubicBezTo>
                  <a:pt x="1387782" y="3208806"/>
                  <a:pt x="1388746" y="3204767"/>
                  <a:pt x="1390539" y="3201600"/>
                </a:cubicBezTo>
                <a:cubicBezTo>
                  <a:pt x="1392333" y="3198432"/>
                  <a:pt x="1394956" y="3196136"/>
                  <a:pt x="1399657" y="3197808"/>
                </a:cubicBezTo>
                <a:close/>
                <a:moveTo>
                  <a:pt x="4011457" y="3196885"/>
                </a:moveTo>
                <a:lnTo>
                  <a:pt x="4009545" y="3197004"/>
                </a:lnTo>
                <a:cubicBezTo>
                  <a:pt x="4009545" y="3197004"/>
                  <a:pt x="4009903" y="3196981"/>
                  <a:pt x="4010416" y="3196949"/>
                </a:cubicBezTo>
                <a:close/>
                <a:moveTo>
                  <a:pt x="4013197" y="3196777"/>
                </a:moveTo>
                <a:lnTo>
                  <a:pt x="4011457" y="3196885"/>
                </a:lnTo>
                <a:lnTo>
                  <a:pt x="4012221" y="3196838"/>
                </a:lnTo>
                <a:close/>
                <a:moveTo>
                  <a:pt x="4013828" y="3196738"/>
                </a:moveTo>
                <a:cubicBezTo>
                  <a:pt x="4014184" y="3196717"/>
                  <a:pt x="4014094" y="3196722"/>
                  <a:pt x="4013760" y="3196743"/>
                </a:cubicBezTo>
                <a:lnTo>
                  <a:pt x="4013197" y="3196777"/>
                </a:lnTo>
                <a:close/>
                <a:moveTo>
                  <a:pt x="1453619" y="3196560"/>
                </a:moveTo>
                <a:cubicBezTo>
                  <a:pt x="1456754" y="3198948"/>
                  <a:pt x="1461181" y="3202320"/>
                  <a:pt x="1464502" y="3204849"/>
                </a:cubicBezTo>
                <a:cubicBezTo>
                  <a:pt x="1459076" y="3209678"/>
                  <a:pt x="1453500" y="3214702"/>
                  <a:pt x="1449924" y="3219395"/>
                </a:cubicBezTo>
                <a:cubicBezTo>
                  <a:pt x="1444859" y="3209974"/>
                  <a:pt x="1450222" y="3202933"/>
                  <a:pt x="1453619" y="3196560"/>
                </a:cubicBezTo>
                <a:close/>
                <a:moveTo>
                  <a:pt x="1325024" y="3195184"/>
                </a:moveTo>
                <a:cubicBezTo>
                  <a:pt x="1326803" y="3194370"/>
                  <a:pt x="1329010" y="3194542"/>
                  <a:pt x="1331867" y="3196719"/>
                </a:cubicBezTo>
                <a:cubicBezTo>
                  <a:pt x="1329282" y="3200115"/>
                  <a:pt x="1327375" y="3209394"/>
                  <a:pt x="1318666" y="3202759"/>
                </a:cubicBezTo>
                <a:cubicBezTo>
                  <a:pt x="1319312" y="3201910"/>
                  <a:pt x="1319985" y="3200747"/>
                  <a:pt x="1320748" y="3199567"/>
                </a:cubicBezTo>
                <a:cubicBezTo>
                  <a:pt x="1321894" y="3197799"/>
                  <a:pt x="1323245" y="3195999"/>
                  <a:pt x="1325024" y="3195184"/>
                </a:cubicBezTo>
                <a:close/>
                <a:moveTo>
                  <a:pt x="908204" y="3195074"/>
                </a:moveTo>
                <a:cubicBezTo>
                  <a:pt x="910607" y="3199865"/>
                  <a:pt x="911714" y="3204654"/>
                  <a:pt x="911901" y="3209235"/>
                </a:cubicBezTo>
                <a:lnTo>
                  <a:pt x="910195" y="3221247"/>
                </a:lnTo>
                <a:lnTo>
                  <a:pt x="910656" y="3222009"/>
                </a:lnTo>
                <a:lnTo>
                  <a:pt x="910122" y="3221758"/>
                </a:lnTo>
                <a:lnTo>
                  <a:pt x="910067" y="3222144"/>
                </a:lnTo>
                <a:lnTo>
                  <a:pt x="909711" y="3221567"/>
                </a:lnTo>
                <a:lnTo>
                  <a:pt x="909702" y="3221562"/>
                </a:lnTo>
                <a:cubicBezTo>
                  <a:pt x="908020" y="3220749"/>
                  <a:pt x="904848" y="3219081"/>
                  <a:pt x="906372" y="3218746"/>
                </a:cubicBezTo>
                <a:lnTo>
                  <a:pt x="907576" y="3218136"/>
                </a:lnTo>
                <a:lnTo>
                  <a:pt x="906307" y="3216685"/>
                </a:lnTo>
                <a:cubicBezTo>
                  <a:pt x="905376" y="3216151"/>
                  <a:pt x="905476" y="3218336"/>
                  <a:pt x="904851" y="3220632"/>
                </a:cubicBezTo>
                <a:lnTo>
                  <a:pt x="903208" y="3223729"/>
                </a:lnTo>
                <a:lnTo>
                  <a:pt x="903828" y="3224450"/>
                </a:lnTo>
                <a:cubicBezTo>
                  <a:pt x="904349" y="3225710"/>
                  <a:pt x="904262" y="3226936"/>
                  <a:pt x="903430" y="3228029"/>
                </a:cubicBezTo>
                <a:lnTo>
                  <a:pt x="900581" y="3224727"/>
                </a:lnTo>
                <a:lnTo>
                  <a:pt x="899047" y="3225258"/>
                </a:lnTo>
                <a:cubicBezTo>
                  <a:pt x="895927" y="3215730"/>
                  <a:pt x="898813" y="3207260"/>
                  <a:pt x="903320" y="3200813"/>
                </a:cubicBezTo>
                <a:cubicBezTo>
                  <a:pt x="904822" y="3198663"/>
                  <a:pt x="906504" y="3196738"/>
                  <a:pt x="908204" y="3195074"/>
                </a:cubicBezTo>
                <a:close/>
                <a:moveTo>
                  <a:pt x="706580" y="3192810"/>
                </a:moveTo>
                <a:lnTo>
                  <a:pt x="704514" y="3196824"/>
                </a:lnTo>
                <a:lnTo>
                  <a:pt x="700931" y="3200400"/>
                </a:lnTo>
                <a:lnTo>
                  <a:pt x="702501" y="3201132"/>
                </a:lnTo>
                <a:lnTo>
                  <a:pt x="702193" y="3204151"/>
                </a:lnTo>
                <a:lnTo>
                  <a:pt x="700948" y="3200944"/>
                </a:lnTo>
                <a:cubicBezTo>
                  <a:pt x="700016" y="3200986"/>
                  <a:pt x="699183" y="3202079"/>
                  <a:pt x="699228" y="3203201"/>
                </a:cubicBezTo>
                <a:lnTo>
                  <a:pt x="702089" y="3205168"/>
                </a:lnTo>
                <a:lnTo>
                  <a:pt x="702064" y="3205408"/>
                </a:lnTo>
                <a:cubicBezTo>
                  <a:pt x="702340" y="3206844"/>
                  <a:pt x="703142" y="3208049"/>
                  <a:pt x="704740" y="3208776"/>
                </a:cubicBezTo>
                <a:cubicBezTo>
                  <a:pt x="706301" y="3208983"/>
                  <a:pt x="707471" y="3208296"/>
                  <a:pt x="708340" y="3207117"/>
                </a:cubicBezTo>
                <a:cubicBezTo>
                  <a:pt x="709649" y="3205347"/>
                  <a:pt x="710288" y="3202470"/>
                  <a:pt x="710588" y="3199841"/>
                </a:cubicBezTo>
                <a:lnTo>
                  <a:pt x="710651" y="3198042"/>
                </a:lnTo>
                <a:lnTo>
                  <a:pt x="711101" y="3197513"/>
                </a:lnTo>
                <a:lnTo>
                  <a:pt x="710673" y="3197423"/>
                </a:lnTo>
                <a:lnTo>
                  <a:pt x="710793" y="3194054"/>
                </a:lnTo>
                <a:cubicBezTo>
                  <a:pt x="709704" y="3193225"/>
                  <a:pt x="707669" y="3193638"/>
                  <a:pt x="706580" y="3192810"/>
                </a:cubicBezTo>
                <a:close/>
                <a:moveTo>
                  <a:pt x="1268791" y="3192391"/>
                </a:moveTo>
                <a:cubicBezTo>
                  <a:pt x="1270075" y="3195221"/>
                  <a:pt x="1272252" y="3196879"/>
                  <a:pt x="1273537" y="3199710"/>
                </a:cubicBezTo>
                <a:cubicBezTo>
                  <a:pt x="1268291" y="3197563"/>
                  <a:pt x="1264133" y="3196247"/>
                  <a:pt x="1259974" y="3194931"/>
                </a:cubicBezTo>
                <a:cubicBezTo>
                  <a:pt x="1262847" y="3193418"/>
                  <a:pt x="1265722" y="3191905"/>
                  <a:pt x="1268791" y="3192391"/>
                </a:cubicBezTo>
                <a:close/>
                <a:moveTo>
                  <a:pt x="3809663" y="3191743"/>
                </a:moveTo>
                <a:cubicBezTo>
                  <a:pt x="3811620" y="3191830"/>
                  <a:pt x="3812588" y="3190893"/>
                  <a:pt x="3813577" y="3191915"/>
                </a:cubicBezTo>
                <a:cubicBezTo>
                  <a:pt x="3815557" y="3193959"/>
                  <a:pt x="3817559" y="3197963"/>
                  <a:pt x="3818570" y="3200943"/>
                </a:cubicBezTo>
                <a:cubicBezTo>
                  <a:pt x="3812700" y="3200685"/>
                  <a:pt x="3811664" y="3195747"/>
                  <a:pt x="3809663" y="3191743"/>
                </a:cubicBezTo>
                <a:close/>
                <a:moveTo>
                  <a:pt x="769089" y="3191563"/>
                </a:moveTo>
                <a:cubicBezTo>
                  <a:pt x="778404" y="3198657"/>
                  <a:pt x="765796" y="3210914"/>
                  <a:pt x="759167" y="3211027"/>
                </a:cubicBezTo>
                <a:cubicBezTo>
                  <a:pt x="761343" y="3203877"/>
                  <a:pt x="764698" y="3197326"/>
                  <a:pt x="769089" y="3191563"/>
                </a:cubicBezTo>
                <a:close/>
                <a:moveTo>
                  <a:pt x="3912654" y="3190928"/>
                </a:moveTo>
                <a:cubicBezTo>
                  <a:pt x="3914192" y="3191770"/>
                  <a:pt x="3915495" y="3193615"/>
                  <a:pt x="3917047" y="3195218"/>
                </a:cubicBezTo>
                <a:cubicBezTo>
                  <a:pt x="3911070" y="3201005"/>
                  <a:pt x="3908923" y="3194800"/>
                  <a:pt x="3906853" y="3192662"/>
                </a:cubicBezTo>
                <a:cubicBezTo>
                  <a:pt x="3909344" y="3190251"/>
                  <a:pt x="3911116" y="3190088"/>
                  <a:pt x="3912654" y="3190928"/>
                </a:cubicBezTo>
                <a:close/>
                <a:moveTo>
                  <a:pt x="1181573" y="3190162"/>
                </a:moveTo>
                <a:lnTo>
                  <a:pt x="1193190" y="3195889"/>
                </a:lnTo>
                <a:cubicBezTo>
                  <a:pt x="1190442" y="3199496"/>
                  <a:pt x="1188464" y="3208335"/>
                  <a:pt x="1183229" y="3210837"/>
                </a:cubicBezTo>
                <a:lnTo>
                  <a:pt x="1181326" y="3210825"/>
                </a:lnTo>
                <a:lnTo>
                  <a:pt x="1183287" y="3206610"/>
                </a:lnTo>
                <a:cubicBezTo>
                  <a:pt x="1183698" y="3202736"/>
                  <a:pt x="1183185" y="3198404"/>
                  <a:pt x="1182403" y="3193867"/>
                </a:cubicBezTo>
                <a:close/>
                <a:moveTo>
                  <a:pt x="3799834" y="3189316"/>
                </a:moveTo>
                <a:cubicBezTo>
                  <a:pt x="3804254" y="3193880"/>
                  <a:pt x="3808673" y="3198443"/>
                  <a:pt x="3812094" y="3203973"/>
                </a:cubicBezTo>
                <a:cubicBezTo>
                  <a:pt x="3813413" y="3209328"/>
                  <a:pt x="3807320" y="3213016"/>
                  <a:pt x="3803331" y="3216880"/>
                </a:cubicBezTo>
                <a:cubicBezTo>
                  <a:pt x="3796701" y="3210035"/>
                  <a:pt x="3799266" y="3198708"/>
                  <a:pt x="3799834" y="3189316"/>
                </a:cubicBezTo>
                <a:close/>
                <a:moveTo>
                  <a:pt x="3496692" y="3189077"/>
                </a:moveTo>
                <a:cubicBezTo>
                  <a:pt x="3502351" y="3198661"/>
                  <a:pt x="3509130" y="3207531"/>
                  <a:pt x="3514974" y="3217306"/>
                </a:cubicBezTo>
                <a:cubicBezTo>
                  <a:pt x="3509031" y="3218651"/>
                  <a:pt x="3507429" y="3211384"/>
                  <a:pt x="3505058" y="3207065"/>
                </a:cubicBezTo>
                <a:cubicBezTo>
                  <a:pt x="3502519" y="3200704"/>
                  <a:pt x="3499046" y="3195248"/>
                  <a:pt x="3496692" y="3189077"/>
                </a:cubicBezTo>
                <a:close/>
                <a:moveTo>
                  <a:pt x="578903" y="3187896"/>
                </a:moveTo>
                <a:cubicBezTo>
                  <a:pt x="577452" y="3196509"/>
                  <a:pt x="575065" y="3206351"/>
                  <a:pt x="574692" y="3215783"/>
                </a:cubicBezTo>
                <a:cubicBezTo>
                  <a:pt x="573102" y="3222344"/>
                  <a:pt x="567853" y="3220291"/>
                  <a:pt x="560744" y="3218439"/>
                </a:cubicBezTo>
                <a:cubicBezTo>
                  <a:pt x="563401" y="3214953"/>
                  <a:pt x="574270" y="3209630"/>
                  <a:pt x="568596" y="3201423"/>
                </a:cubicBezTo>
                <a:cubicBezTo>
                  <a:pt x="564703" y="3195541"/>
                  <a:pt x="565579" y="3192807"/>
                  <a:pt x="568278" y="3191221"/>
                </a:cubicBezTo>
                <a:cubicBezTo>
                  <a:pt x="570979" y="3189632"/>
                  <a:pt x="575502" y="3189192"/>
                  <a:pt x="578903" y="3187896"/>
                </a:cubicBezTo>
                <a:close/>
                <a:moveTo>
                  <a:pt x="4000317" y="3186780"/>
                </a:moveTo>
                <a:cubicBezTo>
                  <a:pt x="4002273" y="3187014"/>
                  <a:pt x="4003017" y="3186295"/>
                  <a:pt x="4004082" y="3187393"/>
                </a:cubicBezTo>
                <a:cubicBezTo>
                  <a:pt x="4003338" y="3188113"/>
                  <a:pt x="4004224" y="3189029"/>
                  <a:pt x="4003332" y="3189894"/>
                </a:cubicBezTo>
                <a:lnTo>
                  <a:pt x="4002283" y="3189821"/>
                </a:lnTo>
                <a:lnTo>
                  <a:pt x="4000553" y="3189701"/>
                </a:lnTo>
                <a:cubicBezTo>
                  <a:pt x="4000043" y="3189174"/>
                  <a:pt x="3999956" y="3188193"/>
                  <a:pt x="4000317" y="3186780"/>
                </a:cubicBezTo>
                <a:close/>
                <a:moveTo>
                  <a:pt x="3446932" y="3186168"/>
                </a:moveTo>
                <a:cubicBezTo>
                  <a:pt x="3453582" y="3185222"/>
                  <a:pt x="3457606" y="3187915"/>
                  <a:pt x="3460794" y="3191695"/>
                </a:cubicBezTo>
                <a:cubicBezTo>
                  <a:pt x="3463981" y="3195474"/>
                  <a:pt x="3466331" y="3200341"/>
                  <a:pt x="3469624" y="3203744"/>
                </a:cubicBezTo>
                <a:cubicBezTo>
                  <a:pt x="3465597" y="3205443"/>
                  <a:pt x="3461572" y="3207145"/>
                  <a:pt x="3458523" y="3207901"/>
                </a:cubicBezTo>
                <a:cubicBezTo>
                  <a:pt x="3456327" y="3205633"/>
                  <a:pt x="3456203" y="3203554"/>
                  <a:pt x="3454009" y="3201287"/>
                </a:cubicBezTo>
                <a:cubicBezTo>
                  <a:pt x="3452666" y="3195994"/>
                  <a:pt x="3449251" y="3190514"/>
                  <a:pt x="3446932" y="3186168"/>
                </a:cubicBezTo>
                <a:close/>
                <a:moveTo>
                  <a:pt x="672208" y="3185648"/>
                </a:moveTo>
                <a:lnTo>
                  <a:pt x="670809" y="3189803"/>
                </a:lnTo>
                <a:lnTo>
                  <a:pt x="664333" y="3196698"/>
                </a:lnTo>
                <a:cubicBezTo>
                  <a:pt x="662081" y="3199887"/>
                  <a:pt x="661489" y="3203360"/>
                  <a:pt x="666239" y="3206977"/>
                </a:cubicBezTo>
                <a:lnTo>
                  <a:pt x="670950" y="3202440"/>
                </a:lnTo>
                <a:lnTo>
                  <a:pt x="671899" y="3206978"/>
                </a:lnTo>
                <a:cubicBezTo>
                  <a:pt x="672584" y="3203857"/>
                  <a:pt x="673124" y="3200926"/>
                  <a:pt x="674880" y="3198621"/>
                </a:cubicBezTo>
                <a:lnTo>
                  <a:pt x="674477" y="3198812"/>
                </a:lnTo>
                <a:lnTo>
                  <a:pt x="676287" y="3193944"/>
                </a:lnTo>
                <a:lnTo>
                  <a:pt x="674512" y="3191294"/>
                </a:lnTo>
                <a:lnTo>
                  <a:pt x="675124" y="3190084"/>
                </a:lnTo>
                <a:cubicBezTo>
                  <a:pt x="675196" y="3188809"/>
                  <a:pt x="674485" y="3187381"/>
                  <a:pt x="672208" y="3185648"/>
                </a:cubicBezTo>
                <a:close/>
                <a:moveTo>
                  <a:pt x="1099462" y="3182799"/>
                </a:moveTo>
                <a:cubicBezTo>
                  <a:pt x="1102567" y="3185164"/>
                  <a:pt x="1109777" y="3188580"/>
                  <a:pt x="1105775" y="3193835"/>
                </a:cubicBezTo>
                <a:cubicBezTo>
                  <a:pt x="1101635" y="3190682"/>
                  <a:pt x="1096460" y="3186740"/>
                  <a:pt x="1099462" y="3182799"/>
                </a:cubicBezTo>
                <a:close/>
                <a:moveTo>
                  <a:pt x="1464145" y="3182715"/>
                </a:moveTo>
                <a:cubicBezTo>
                  <a:pt x="1472671" y="3189211"/>
                  <a:pt x="1464231" y="3193515"/>
                  <a:pt x="1461645" y="3196910"/>
                </a:cubicBezTo>
                <a:cubicBezTo>
                  <a:pt x="1455931" y="3192557"/>
                  <a:pt x="1458739" y="3188659"/>
                  <a:pt x="1461592" y="3185549"/>
                </a:cubicBezTo>
                <a:cubicBezTo>
                  <a:pt x="1462542" y="3184512"/>
                  <a:pt x="1463498" y="3183565"/>
                  <a:pt x="1464145" y="3182715"/>
                </a:cubicBezTo>
                <a:close/>
                <a:moveTo>
                  <a:pt x="709133" y="3181237"/>
                </a:moveTo>
                <a:cubicBezTo>
                  <a:pt x="708354" y="3184386"/>
                  <a:pt x="706551" y="3186753"/>
                  <a:pt x="705774" y="3189902"/>
                </a:cubicBezTo>
                <a:cubicBezTo>
                  <a:pt x="708214" y="3189890"/>
                  <a:pt x="710592" y="3188896"/>
                  <a:pt x="711590" y="3187318"/>
                </a:cubicBezTo>
                <a:cubicBezTo>
                  <a:pt x="712589" y="3185742"/>
                  <a:pt x="712209" y="3183582"/>
                  <a:pt x="709133" y="3181237"/>
                </a:cubicBezTo>
                <a:close/>
                <a:moveTo>
                  <a:pt x="420290" y="3180016"/>
                </a:moveTo>
                <a:cubicBezTo>
                  <a:pt x="421811" y="3179240"/>
                  <a:pt x="423911" y="3179411"/>
                  <a:pt x="427204" y="3181920"/>
                </a:cubicBezTo>
                <a:cubicBezTo>
                  <a:pt x="425420" y="3184262"/>
                  <a:pt x="423631" y="3188954"/>
                  <a:pt x="416855" y="3183793"/>
                </a:cubicBezTo>
                <a:cubicBezTo>
                  <a:pt x="417828" y="3182515"/>
                  <a:pt x="418770" y="3180792"/>
                  <a:pt x="420290" y="3180016"/>
                </a:cubicBezTo>
                <a:close/>
                <a:moveTo>
                  <a:pt x="851266" y="3177650"/>
                </a:moveTo>
                <a:cubicBezTo>
                  <a:pt x="856394" y="3181555"/>
                  <a:pt x="853830" y="3184921"/>
                  <a:pt x="851267" y="3188284"/>
                </a:cubicBezTo>
                <a:cubicBezTo>
                  <a:pt x="845114" y="3183599"/>
                  <a:pt x="848702" y="3181014"/>
                  <a:pt x="851266" y="3177650"/>
                </a:cubicBezTo>
                <a:close/>
                <a:moveTo>
                  <a:pt x="527059" y="3177548"/>
                </a:moveTo>
                <a:cubicBezTo>
                  <a:pt x="522273" y="3177448"/>
                  <a:pt x="519880" y="3182715"/>
                  <a:pt x="525009" y="3186621"/>
                </a:cubicBezTo>
                <a:cubicBezTo>
                  <a:pt x="526717" y="3184378"/>
                  <a:pt x="527399" y="3181354"/>
                  <a:pt x="527059" y="3177548"/>
                </a:cubicBezTo>
                <a:close/>
                <a:moveTo>
                  <a:pt x="4070945" y="3177336"/>
                </a:moveTo>
                <a:cubicBezTo>
                  <a:pt x="4072701" y="3178224"/>
                  <a:pt x="4074023" y="3180051"/>
                  <a:pt x="4075057" y="3181119"/>
                </a:cubicBezTo>
                <a:cubicBezTo>
                  <a:pt x="4070428" y="3185604"/>
                  <a:pt x="4067323" y="3182397"/>
                  <a:pt x="4064217" y="3179190"/>
                </a:cubicBezTo>
                <a:cubicBezTo>
                  <a:pt x="4066996" y="3176500"/>
                  <a:pt x="4069189" y="3176448"/>
                  <a:pt x="4070945" y="3177336"/>
                </a:cubicBezTo>
                <a:close/>
                <a:moveTo>
                  <a:pt x="3809035" y="3177224"/>
                </a:moveTo>
                <a:cubicBezTo>
                  <a:pt x="3811127" y="3181309"/>
                  <a:pt x="3812203" y="3184345"/>
                  <a:pt x="3815258" y="3187499"/>
                </a:cubicBezTo>
                <a:cubicBezTo>
                  <a:pt x="3811299" y="3187258"/>
                  <a:pt x="3801341" y="3184673"/>
                  <a:pt x="3809035" y="3177224"/>
                </a:cubicBezTo>
                <a:close/>
                <a:moveTo>
                  <a:pt x="1404609" y="3175620"/>
                </a:moveTo>
                <a:cubicBezTo>
                  <a:pt x="1415491" y="3183910"/>
                  <a:pt x="1401571" y="3195295"/>
                  <a:pt x="1394456" y="3193539"/>
                </a:cubicBezTo>
                <a:cubicBezTo>
                  <a:pt x="1398872" y="3187741"/>
                  <a:pt x="1401298" y="3182260"/>
                  <a:pt x="1404609" y="3175620"/>
                </a:cubicBezTo>
                <a:close/>
                <a:moveTo>
                  <a:pt x="1611582" y="3174510"/>
                </a:moveTo>
                <a:cubicBezTo>
                  <a:pt x="1614631" y="3174926"/>
                  <a:pt x="1618744" y="3176152"/>
                  <a:pt x="1621939" y="3178586"/>
                </a:cubicBezTo>
                <a:cubicBezTo>
                  <a:pt x="1617970" y="3179376"/>
                  <a:pt x="1614148" y="3182185"/>
                  <a:pt x="1610181" y="3182975"/>
                </a:cubicBezTo>
                <a:cubicBezTo>
                  <a:pt x="1610036" y="3180958"/>
                  <a:pt x="1609744" y="3176923"/>
                  <a:pt x="1611582" y="3174510"/>
                </a:cubicBezTo>
                <a:close/>
                <a:moveTo>
                  <a:pt x="935864" y="3172888"/>
                </a:moveTo>
                <a:lnTo>
                  <a:pt x="937631" y="3175067"/>
                </a:lnTo>
                <a:lnTo>
                  <a:pt x="937642" y="3175063"/>
                </a:lnTo>
                <a:cubicBezTo>
                  <a:pt x="938996" y="3175231"/>
                  <a:pt x="940542" y="3175977"/>
                  <a:pt x="942148" y="3177202"/>
                </a:cubicBezTo>
                <a:cubicBezTo>
                  <a:pt x="941317" y="3178293"/>
                  <a:pt x="940158" y="3178705"/>
                  <a:pt x="938804" y="3178537"/>
                </a:cubicBezTo>
                <a:lnTo>
                  <a:pt x="938237" y="3178267"/>
                </a:lnTo>
                <a:lnTo>
                  <a:pt x="937784" y="3179815"/>
                </a:lnTo>
                <a:lnTo>
                  <a:pt x="936158" y="3177281"/>
                </a:lnTo>
                <a:lnTo>
                  <a:pt x="934298" y="3176398"/>
                </a:lnTo>
                <a:lnTo>
                  <a:pt x="935328" y="3175987"/>
                </a:lnTo>
                <a:lnTo>
                  <a:pt x="935214" y="3175809"/>
                </a:lnTo>
                <a:cubicBezTo>
                  <a:pt x="935051" y="3174546"/>
                  <a:pt x="935426" y="3173465"/>
                  <a:pt x="935864" y="3172888"/>
                </a:cubicBezTo>
                <a:close/>
                <a:moveTo>
                  <a:pt x="3868337" y="3172756"/>
                </a:moveTo>
                <a:lnTo>
                  <a:pt x="3873931" y="3181510"/>
                </a:lnTo>
                <a:lnTo>
                  <a:pt x="3877135" y="3182025"/>
                </a:lnTo>
                <a:cubicBezTo>
                  <a:pt x="3880521" y="3184309"/>
                  <a:pt x="3880514" y="3190502"/>
                  <a:pt x="3881636" y="3194362"/>
                </a:cubicBezTo>
                <a:lnTo>
                  <a:pt x="3878766" y="3191544"/>
                </a:lnTo>
                <a:lnTo>
                  <a:pt x="3879532" y="3193747"/>
                </a:lnTo>
                <a:cubicBezTo>
                  <a:pt x="3879972" y="3196507"/>
                  <a:pt x="3879882" y="3199528"/>
                  <a:pt x="3879003" y="3202930"/>
                </a:cubicBezTo>
                <a:cubicBezTo>
                  <a:pt x="3871923" y="3197534"/>
                  <a:pt x="3857993" y="3188896"/>
                  <a:pt x="3868337" y="3172756"/>
                </a:cubicBezTo>
                <a:close/>
                <a:moveTo>
                  <a:pt x="1275257" y="3172204"/>
                </a:moveTo>
                <a:lnTo>
                  <a:pt x="1275270" y="3173473"/>
                </a:lnTo>
                <a:cubicBezTo>
                  <a:pt x="1275276" y="3174056"/>
                  <a:pt x="1275278" y="3174347"/>
                  <a:pt x="1275274" y="3173911"/>
                </a:cubicBezTo>
                <a:close/>
                <a:moveTo>
                  <a:pt x="3448357" y="3172015"/>
                </a:moveTo>
                <a:cubicBezTo>
                  <a:pt x="3449345" y="3174960"/>
                  <a:pt x="3450512" y="3178088"/>
                  <a:pt x="3451678" y="3181217"/>
                </a:cubicBezTo>
                <a:cubicBezTo>
                  <a:pt x="3448691" y="3181980"/>
                  <a:pt x="3445778" y="3180897"/>
                  <a:pt x="3442615" y="3181477"/>
                </a:cubicBezTo>
                <a:cubicBezTo>
                  <a:pt x="3443475" y="3178517"/>
                  <a:pt x="3446359" y="3175724"/>
                  <a:pt x="3448357" y="3172015"/>
                </a:cubicBezTo>
                <a:close/>
                <a:moveTo>
                  <a:pt x="579045" y="3171262"/>
                </a:moveTo>
                <a:cubicBezTo>
                  <a:pt x="580991" y="3169220"/>
                  <a:pt x="583645" y="3168439"/>
                  <a:pt x="587867" y="3171653"/>
                </a:cubicBezTo>
                <a:cubicBezTo>
                  <a:pt x="585241" y="3175101"/>
                  <a:pt x="582914" y="3184864"/>
                  <a:pt x="574470" y="3178432"/>
                </a:cubicBezTo>
                <a:cubicBezTo>
                  <a:pt x="575861" y="3176607"/>
                  <a:pt x="577099" y="3173304"/>
                  <a:pt x="579045" y="3171262"/>
                </a:cubicBezTo>
                <a:close/>
                <a:moveTo>
                  <a:pt x="3793530" y="3170367"/>
                </a:moveTo>
                <a:cubicBezTo>
                  <a:pt x="3795006" y="3170231"/>
                  <a:pt x="3796267" y="3170795"/>
                  <a:pt x="3797377" y="3171695"/>
                </a:cubicBezTo>
                <a:cubicBezTo>
                  <a:pt x="3799595" y="3173495"/>
                  <a:pt x="3801206" y="3176633"/>
                  <a:pt x="3802713" y="3178190"/>
                </a:cubicBezTo>
                <a:cubicBezTo>
                  <a:pt x="3795831" y="3184854"/>
                  <a:pt x="3791593" y="3176541"/>
                  <a:pt x="3788401" y="3173244"/>
                </a:cubicBezTo>
                <a:cubicBezTo>
                  <a:pt x="3790369" y="3171341"/>
                  <a:pt x="3792057" y="3170504"/>
                  <a:pt x="3793530" y="3170367"/>
                </a:cubicBezTo>
                <a:close/>
                <a:moveTo>
                  <a:pt x="1275445" y="3170134"/>
                </a:moveTo>
                <a:cubicBezTo>
                  <a:pt x="1276443" y="3170895"/>
                  <a:pt x="1277443" y="3171656"/>
                  <a:pt x="1276314" y="3173137"/>
                </a:cubicBezTo>
                <a:lnTo>
                  <a:pt x="1275257" y="3172204"/>
                </a:lnTo>
                <a:lnTo>
                  <a:pt x="1273959" y="3171051"/>
                </a:lnTo>
                <a:cubicBezTo>
                  <a:pt x="1273850" y="3170674"/>
                  <a:pt x="1274382" y="3170494"/>
                  <a:pt x="1275445" y="3170134"/>
                </a:cubicBezTo>
                <a:close/>
                <a:moveTo>
                  <a:pt x="1282733" y="3169819"/>
                </a:moveTo>
                <a:cubicBezTo>
                  <a:pt x="1287100" y="3173145"/>
                  <a:pt x="1295431" y="3175795"/>
                  <a:pt x="1296033" y="3181799"/>
                </a:cubicBezTo>
                <a:cubicBezTo>
                  <a:pt x="1296453" y="3187664"/>
                  <a:pt x="1287123" y="3193496"/>
                  <a:pt x="1283707" y="3197979"/>
                </a:cubicBezTo>
                <a:cubicBezTo>
                  <a:pt x="1277021" y="3192887"/>
                  <a:pt x="1275065" y="3174650"/>
                  <a:pt x="1280127" y="3170604"/>
                </a:cubicBezTo>
                <a:cubicBezTo>
                  <a:pt x="1280851" y="3170026"/>
                  <a:pt x="1281717" y="3169739"/>
                  <a:pt x="1282733" y="3169819"/>
                </a:cubicBezTo>
                <a:close/>
                <a:moveTo>
                  <a:pt x="1175099" y="3169551"/>
                </a:moveTo>
                <a:lnTo>
                  <a:pt x="1175177" y="3169599"/>
                </a:lnTo>
                <a:lnTo>
                  <a:pt x="1175120" y="3169606"/>
                </a:lnTo>
                <a:close/>
                <a:moveTo>
                  <a:pt x="3311905" y="3169350"/>
                </a:moveTo>
                <a:lnTo>
                  <a:pt x="3310855" y="3171973"/>
                </a:lnTo>
                <a:lnTo>
                  <a:pt x="3308618" y="3172736"/>
                </a:lnTo>
                <a:lnTo>
                  <a:pt x="3309514" y="3176726"/>
                </a:lnTo>
                <a:cubicBezTo>
                  <a:pt x="3311571" y="3178851"/>
                  <a:pt x="3312498" y="3182070"/>
                  <a:pt x="3314555" y="3184195"/>
                </a:cubicBezTo>
                <a:cubicBezTo>
                  <a:pt x="3320383" y="3178552"/>
                  <a:pt x="3315298" y="3175243"/>
                  <a:pt x="3313241" y="3173118"/>
                </a:cubicBezTo>
                <a:close/>
                <a:moveTo>
                  <a:pt x="3488081" y="3169309"/>
                </a:moveTo>
                <a:cubicBezTo>
                  <a:pt x="3489753" y="3171036"/>
                  <a:pt x="3493782" y="3173272"/>
                  <a:pt x="3496429" y="3176005"/>
                </a:cubicBezTo>
                <a:cubicBezTo>
                  <a:pt x="3499076" y="3178738"/>
                  <a:pt x="3500345" y="3181975"/>
                  <a:pt x="3496499" y="3185699"/>
                </a:cubicBezTo>
                <a:lnTo>
                  <a:pt x="3494153" y="3182488"/>
                </a:lnTo>
                <a:lnTo>
                  <a:pt x="3493681" y="3182783"/>
                </a:lnTo>
                <a:cubicBezTo>
                  <a:pt x="3492350" y="3183117"/>
                  <a:pt x="3491134" y="3182861"/>
                  <a:pt x="3490178" y="3181874"/>
                </a:cubicBezTo>
                <a:lnTo>
                  <a:pt x="3492564" y="3180313"/>
                </a:lnTo>
                <a:lnTo>
                  <a:pt x="3485044" y="3170020"/>
                </a:lnTo>
                <a:cubicBezTo>
                  <a:pt x="3486005" y="3169088"/>
                  <a:pt x="3488081" y="3169309"/>
                  <a:pt x="3488081" y="3169309"/>
                </a:cubicBezTo>
                <a:close/>
                <a:moveTo>
                  <a:pt x="915978" y="3167833"/>
                </a:moveTo>
                <a:cubicBezTo>
                  <a:pt x="919083" y="3170198"/>
                  <a:pt x="922189" y="3172563"/>
                  <a:pt x="925293" y="3174928"/>
                </a:cubicBezTo>
                <a:cubicBezTo>
                  <a:pt x="918665" y="3179338"/>
                  <a:pt x="912820" y="3182713"/>
                  <a:pt x="907068" y="3188114"/>
                </a:cubicBezTo>
                <a:cubicBezTo>
                  <a:pt x="910750" y="3181137"/>
                  <a:pt x="912455" y="3174606"/>
                  <a:pt x="915978" y="3167833"/>
                </a:cubicBezTo>
                <a:close/>
                <a:moveTo>
                  <a:pt x="3873829" y="3167163"/>
                </a:moveTo>
                <a:cubicBezTo>
                  <a:pt x="3874937" y="3170347"/>
                  <a:pt x="3876044" y="3173533"/>
                  <a:pt x="3876975" y="3176534"/>
                </a:cubicBezTo>
                <a:cubicBezTo>
                  <a:pt x="3874004" y="3175506"/>
                  <a:pt x="3866859" y="3173910"/>
                  <a:pt x="3873829" y="3167163"/>
                </a:cubicBezTo>
                <a:close/>
                <a:moveTo>
                  <a:pt x="680092" y="3166854"/>
                </a:moveTo>
                <a:cubicBezTo>
                  <a:pt x="678673" y="3168717"/>
                  <a:pt x="674801" y="3171570"/>
                  <a:pt x="672492" y="3174879"/>
                </a:cubicBezTo>
                <a:cubicBezTo>
                  <a:pt x="670184" y="3178188"/>
                  <a:pt x="669441" y="3181954"/>
                  <a:pt x="674279" y="3185640"/>
                </a:cubicBezTo>
                <a:cubicBezTo>
                  <a:pt x="678061" y="3180675"/>
                  <a:pt x="690666" y="3174910"/>
                  <a:pt x="680092" y="3166854"/>
                </a:cubicBezTo>
                <a:close/>
                <a:moveTo>
                  <a:pt x="3124041" y="3166161"/>
                </a:moveTo>
                <a:cubicBezTo>
                  <a:pt x="3125370" y="3166073"/>
                  <a:pt x="3126442" y="3166695"/>
                  <a:pt x="3127367" y="3167649"/>
                </a:cubicBezTo>
                <a:cubicBezTo>
                  <a:pt x="3129215" y="3169557"/>
                  <a:pt x="3130467" y="3172799"/>
                  <a:pt x="3131980" y="3174360"/>
                </a:cubicBezTo>
                <a:cubicBezTo>
                  <a:pt x="3125327" y="3180801"/>
                  <a:pt x="3122205" y="3172059"/>
                  <a:pt x="3119181" y="3168936"/>
                </a:cubicBezTo>
                <a:cubicBezTo>
                  <a:pt x="3121128" y="3167049"/>
                  <a:pt x="3122712" y="3166250"/>
                  <a:pt x="3124041" y="3166161"/>
                </a:cubicBezTo>
                <a:close/>
                <a:moveTo>
                  <a:pt x="1343158" y="3165698"/>
                </a:moveTo>
                <a:cubicBezTo>
                  <a:pt x="1340208" y="3167209"/>
                  <a:pt x="1336504" y="3169708"/>
                  <a:pt x="1332650" y="3172409"/>
                </a:cubicBezTo>
                <a:cubicBezTo>
                  <a:pt x="1333438" y="3170192"/>
                  <a:pt x="1334759" y="3168458"/>
                  <a:pt x="1336536" y="3167306"/>
                </a:cubicBezTo>
                <a:cubicBezTo>
                  <a:pt x="1338313" y="3166155"/>
                  <a:pt x="1340544" y="3165586"/>
                  <a:pt x="1343158" y="3165698"/>
                </a:cubicBezTo>
                <a:close/>
                <a:moveTo>
                  <a:pt x="1188379" y="3162835"/>
                </a:moveTo>
                <a:cubicBezTo>
                  <a:pt x="1191280" y="3163158"/>
                  <a:pt x="1195451" y="3164447"/>
                  <a:pt x="1198711" y="3166931"/>
                </a:cubicBezTo>
                <a:cubicBezTo>
                  <a:pt x="1195982" y="3170516"/>
                  <a:pt x="1193253" y="3174097"/>
                  <a:pt x="1190523" y="3177681"/>
                </a:cubicBezTo>
                <a:cubicBezTo>
                  <a:pt x="1184001" y="3172714"/>
                  <a:pt x="1186553" y="3167108"/>
                  <a:pt x="1188379" y="3162835"/>
                </a:cubicBezTo>
                <a:close/>
                <a:moveTo>
                  <a:pt x="1165635" y="3160916"/>
                </a:moveTo>
                <a:lnTo>
                  <a:pt x="1166003" y="3169730"/>
                </a:lnTo>
                <a:lnTo>
                  <a:pt x="1162494" y="3174125"/>
                </a:lnTo>
                <a:cubicBezTo>
                  <a:pt x="1161596" y="3176698"/>
                  <a:pt x="1161101" y="3179577"/>
                  <a:pt x="1160292" y="3181753"/>
                </a:cubicBezTo>
                <a:cubicBezTo>
                  <a:pt x="1157592" y="3196445"/>
                  <a:pt x="1148947" y="3210022"/>
                  <a:pt x="1142128" y="3223436"/>
                </a:cubicBezTo>
                <a:lnTo>
                  <a:pt x="1118455" y="3288312"/>
                </a:lnTo>
                <a:lnTo>
                  <a:pt x="1108329" y="3316064"/>
                </a:lnTo>
                <a:lnTo>
                  <a:pt x="1076873" y="3408560"/>
                </a:lnTo>
                <a:lnTo>
                  <a:pt x="1077341" y="3408825"/>
                </a:lnTo>
                <a:lnTo>
                  <a:pt x="1084862" y="3409347"/>
                </a:lnTo>
                <a:lnTo>
                  <a:pt x="1083605" y="3412397"/>
                </a:lnTo>
                <a:lnTo>
                  <a:pt x="1084016" y="3412631"/>
                </a:lnTo>
                <a:lnTo>
                  <a:pt x="1082910" y="3414085"/>
                </a:lnTo>
                <a:lnTo>
                  <a:pt x="1082673" y="3414659"/>
                </a:lnTo>
                <a:lnTo>
                  <a:pt x="1081877" y="3415441"/>
                </a:lnTo>
                <a:lnTo>
                  <a:pt x="1074619" y="3424970"/>
                </a:lnTo>
                <a:lnTo>
                  <a:pt x="1073003" y="3425092"/>
                </a:lnTo>
                <a:lnTo>
                  <a:pt x="1071843" y="3423510"/>
                </a:lnTo>
                <a:lnTo>
                  <a:pt x="1069254" y="3425375"/>
                </a:lnTo>
                <a:lnTo>
                  <a:pt x="1073003" y="3425092"/>
                </a:lnTo>
                <a:lnTo>
                  <a:pt x="1073750" y="3426110"/>
                </a:lnTo>
                <a:lnTo>
                  <a:pt x="1074619" y="3424970"/>
                </a:lnTo>
                <a:lnTo>
                  <a:pt x="1077590" y="3424746"/>
                </a:lnTo>
                <a:cubicBezTo>
                  <a:pt x="1079519" y="3422492"/>
                  <a:pt x="1081269" y="3419638"/>
                  <a:pt x="1084852" y="3420508"/>
                </a:cubicBezTo>
                <a:lnTo>
                  <a:pt x="1073711" y="3460050"/>
                </a:lnTo>
                <a:lnTo>
                  <a:pt x="1073390" y="3461186"/>
                </a:lnTo>
                <a:cubicBezTo>
                  <a:pt x="1069722" y="3474753"/>
                  <a:pt x="1065791" y="3488064"/>
                  <a:pt x="1060347" y="3500333"/>
                </a:cubicBezTo>
                <a:lnTo>
                  <a:pt x="1047643" y="3522254"/>
                </a:lnTo>
                <a:lnTo>
                  <a:pt x="1048798" y="3522777"/>
                </a:lnTo>
                <a:cubicBezTo>
                  <a:pt x="1047099" y="3525008"/>
                  <a:pt x="1044030" y="3524593"/>
                  <a:pt x="1040817" y="3522145"/>
                </a:cubicBezTo>
                <a:cubicBezTo>
                  <a:pt x="1041666" y="3521031"/>
                  <a:pt x="1042858" y="3520576"/>
                  <a:pt x="1044239" y="3520707"/>
                </a:cubicBezTo>
                <a:lnTo>
                  <a:pt x="1047429" y="3522156"/>
                </a:lnTo>
                <a:lnTo>
                  <a:pt x="1050686" y="3512272"/>
                </a:lnTo>
                <a:cubicBezTo>
                  <a:pt x="1051876" y="3508760"/>
                  <a:pt x="1052551" y="3505086"/>
                  <a:pt x="1051211" y="3500344"/>
                </a:cubicBezTo>
                <a:cubicBezTo>
                  <a:pt x="1049454" y="3493731"/>
                  <a:pt x="1047099" y="3487904"/>
                  <a:pt x="1051436" y="3482213"/>
                </a:cubicBezTo>
                <a:cubicBezTo>
                  <a:pt x="1056818" y="3475146"/>
                  <a:pt x="1058080" y="3466802"/>
                  <a:pt x="1061312" y="3458097"/>
                </a:cubicBezTo>
                <a:cubicBezTo>
                  <a:pt x="1062569" y="3455334"/>
                  <a:pt x="1064320" y="3452479"/>
                  <a:pt x="1065019" y="3449330"/>
                </a:cubicBezTo>
                <a:lnTo>
                  <a:pt x="1064875" y="3448739"/>
                </a:lnTo>
                <a:lnTo>
                  <a:pt x="1064990" y="3448603"/>
                </a:lnTo>
                <a:lnTo>
                  <a:pt x="1064834" y="3448571"/>
                </a:lnTo>
                <a:lnTo>
                  <a:pt x="1062433" y="3438790"/>
                </a:lnTo>
                <a:cubicBezTo>
                  <a:pt x="1059927" y="3433159"/>
                  <a:pt x="1056704" y="3430704"/>
                  <a:pt x="1058321" y="3426352"/>
                </a:cubicBezTo>
                <a:cubicBezTo>
                  <a:pt x="1064600" y="3418108"/>
                  <a:pt x="1068012" y="3409542"/>
                  <a:pt x="1070171" y="3400018"/>
                </a:cubicBezTo>
                <a:cubicBezTo>
                  <a:pt x="1076311" y="3380811"/>
                  <a:pt x="1082598" y="3361407"/>
                  <a:pt x="1088888" y="3342004"/>
                </a:cubicBezTo>
                <a:lnTo>
                  <a:pt x="1094878" y="3324680"/>
                </a:lnTo>
                <a:lnTo>
                  <a:pt x="1093632" y="3323732"/>
                </a:lnTo>
                <a:cubicBezTo>
                  <a:pt x="1092829" y="3323121"/>
                  <a:pt x="1092025" y="3322509"/>
                  <a:pt x="1090955" y="3321693"/>
                </a:cubicBezTo>
                <a:cubicBezTo>
                  <a:pt x="1092203" y="3320054"/>
                  <a:pt x="1093689" y="3320325"/>
                  <a:pt x="1094791" y="3321379"/>
                </a:cubicBezTo>
                <a:lnTo>
                  <a:pt x="1095404" y="3323155"/>
                </a:lnTo>
                <a:lnTo>
                  <a:pt x="1109323" y="3282895"/>
                </a:lnTo>
                <a:cubicBezTo>
                  <a:pt x="1116299" y="3263472"/>
                  <a:pt x="1123543" y="3244487"/>
                  <a:pt x="1131370" y="3226408"/>
                </a:cubicBezTo>
                <a:cubicBezTo>
                  <a:pt x="1139631" y="3206647"/>
                  <a:pt x="1147919" y="3189077"/>
                  <a:pt x="1157431" y="3172129"/>
                </a:cubicBezTo>
                <a:close/>
                <a:moveTo>
                  <a:pt x="4058463" y="3160814"/>
                </a:moveTo>
                <a:cubicBezTo>
                  <a:pt x="4061886" y="3158576"/>
                  <a:pt x="4065237" y="3159632"/>
                  <a:pt x="4066891" y="3162063"/>
                </a:cubicBezTo>
                <a:cubicBezTo>
                  <a:pt x="4068545" y="3164493"/>
                  <a:pt x="4068504" y="3168297"/>
                  <a:pt x="4065137" y="3171555"/>
                </a:cubicBezTo>
                <a:cubicBezTo>
                  <a:pt x="4062875" y="3167296"/>
                  <a:pt x="4060612" y="3163034"/>
                  <a:pt x="4058463" y="3160814"/>
                </a:cubicBezTo>
                <a:close/>
                <a:moveTo>
                  <a:pt x="749370" y="3160280"/>
                </a:moveTo>
                <a:lnTo>
                  <a:pt x="749865" y="3161764"/>
                </a:lnTo>
                <a:cubicBezTo>
                  <a:pt x="749896" y="3161854"/>
                  <a:pt x="749786" y="3161529"/>
                  <a:pt x="749612" y="3161007"/>
                </a:cubicBezTo>
                <a:close/>
                <a:moveTo>
                  <a:pt x="749244" y="3159903"/>
                </a:moveTo>
                <a:lnTo>
                  <a:pt x="749370" y="3160280"/>
                </a:lnTo>
                <a:lnTo>
                  <a:pt x="749285" y="3160027"/>
                </a:lnTo>
                <a:close/>
                <a:moveTo>
                  <a:pt x="3305811" y="3157671"/>
                </a:moveTo>
                <a:cubicBezTo>
                  <a:pt x="3300955" y="3162373"/>
                  <a:pt x="3305011" y="3164620"/>
                  <a:pt x="3308098" y="3167806"/>
                </a:cubicBezTo>
                <a:lnTo>
                  <a:pt x="3308374" y="3171264"/>
                </a:lnTo>
                <a:lnTo>
                  <a:pt x="3309305" y="3169412"/>
                </a:lnTo>
                <a:cubicBezTo>
                  <a:pt x="3309805" y="3168928"/>
                  <a:pt x="3310294" y="3168934"/>
                  <a:pt x="3310782" y="3168939"/>
                </a:cubicBezTo>
                <a:lnTo>
                  <a:pt x="3311660" y="3168656"/>
                </a:lnTo>
                <a:lnTo>
                  <a:pt x="3311612" y="3168521"/>
                </a:lnTo>
                <a:cubicBezTo>
                  <a:pt x="3311311" y="3166751"/>
                  <a:pt x="3311011" y="3164986"/>
                  <a:pt x="3309982" y="3163922"/>
                </a:cubicBezTo>
                <a:cubicBezTo>
                  <a:pt x="3308897" y="3160857"/>
                  <a:pt x="3306839" y="3158733"/>
                  <a:pt x="3305811" y="3157671"/>
                </a:cubicBezTo>
                <a:close/>
                <a:moveTo>
                  <a:pt x="1279979" y="3157191"/>
                </a:moveTo>
                <a:cubicBezTo>
                  <a:pt x="1281175" y="3159874"/>
                  <a:pt x="1283568" y="3165244"/>
                  <a:pt x="1277928" y="3166264"/>
                </a:cubicBezTo>
                <a:cubicBezTo>
                  <a:pt x="1277757" y="3164362"/>
                  <a:pt x="1277586" y="3162458"/>
                  <a:pt x="1277414" y="3160556"/>
                </a:cubicBezTo>
                <a:cubicBezTo>
                  <a:pt x="1278269" y="3159434"/>
                  <a:pt x="1279123" y="3158313"/>
                  <a:pt x="1279979" y="3157191"/>
                </a:cubicBezTo>
                <a:close/>
                <a:moveTo>
                  <a:pt x="1475088" y="3156895"/>
                </a:moveTo>
                <a:cubicBezTo>
                  <a:pt x="1479332" y="3160127"/>
                  <a:pt x="1482651" y="3162656"/>
                  <a:pt x="1485971" y="3165185"/>
                </a:cubicBezTo>
                <a:cubicBezTo>
                  <a:pt x="1485001" y="3166459"/>
                  <a:pt x="1484169" y="3167551"/>
                  <a:pt x="1483475" y="3168461"/>
                </a:cubicBezTo>
                <a:cubicBezTo>
                  <a:pt x="1480155" y="3165933"/>
                  <a:pt x="1476837" y="3163404"/>
                  <a:pt x="1472592" y="3160171"/>
                </a:cubicBezTo>
                <a:cubicBezTo>
                  <a:pt x="1473286" y="3159261"/>
                  <a:pt x="1474117" y="3158170"/>
                  <a:pt x="1475088" y="3156895"/>
                </a:cubicBezTo>
                <a:close/>
                <a:moveTo>
                  <a:pt x="748218" y="3156830"/>
                </a:moveTo>
                <a:lnTo>
                  <a:pt x="749043" y="3159298"/>
                </a:lnTo>
                <a:lnTo>
                  <a:pt x="748740" y="3158396"/>
                </a:lnTo>
                <a:cubicBezTo>
                  <a:pt x="748450" y="3157525"/>
                  <a:pt x="748218" y="3156830"/>
                  <a:pt x="748218" y="3156830"/>
                </a:cubicBezTo>
                <a:close/>
                <a:moveTo>
                  <a:pt x="884453" y="3156049"/>
                </a:moveTo>
                <a:cubicBezTo>
                  <a:pt x="879668" y="3155950"/>
                  <a:pt x="876251" y="3160437"/>
                  <a:pt x="882403" y="3165123"/>
                </a:cubicBezTo>
                <a:cubicBezTo>
                  <a:pt x="883086" y="3162098"/>
                  <a:pt x="883770" y="3159073"/>
                  <a:pt x="884453" y="3156049"/>
                </a:cubicBezTo>
                <a:close/>
                <a:moveTo>
                  <a:pt x="3485061" y="3155636"/>
                </a:moveTo>
                <a:lnTo>
                  <a:pt x="3488543" y="3162386"/>
                </a:lnTo>
                <a:lnTo>
                  <a:pt x="3490761" y="3162809"/>
                </a:lnTo>
                <a:cubicBezTo>
                  <a:pt x="3487858" y="3165618"/>
                  <a:pt x="3485923" y="3167492"/>
                  <a:pt x="3483831" y="3165331"/>
                </a:cubicBezTo>
                <a:lnTo>
                  <a:pt x="3486697" y="3162953"/>
                </a:lnTo>
                <a:lnTo>
                  <a:pt x="3483521" y="3161787"/>
                </a:lnTo>
                <a:cubicBezTo>
                  <a:pt x="3482469" y="3160217"/>
                  <a:pt x="3482643" y="3157977"/>
                  <a:pt x="3485061" y="3155636"/>
                </a:cubicBezTo>
                <a:close/>
                <a:moveTo>
                  <a:pt x="3338665" y="3154675"/>
                </a:moveTo>
                <a:lnTo>
                  <a:pt x="3334731" y="3158484"/>
                </a:lnTo>
                <a:lnTo>
                  <a:pt x="3337134" y="3160002"/>
                </a:lnTo>
                <a:cubicBezTo>
                  <a:pt x="3335707" y="3161384"/>
                  <a:pt x="3334351" y="3163794"/>
                  <a:pt x="3332703" y="3165664"/>
                </a:cubicBezTo>
                <a:lnTo>
                  <a:pt x="3332460" y="3165759"/>
                </a:lnTo>
                <a:lnTo>
                  <a:pt x="3333866" y="3167212"/>
                </a:lnTo>
                <a:cubicBezTo>
                  <a:pt x="3336952" y="3170398"/>
                  <a:pt x="3339010" y="3172522"/>
                  <a:pt x="3342095" y="3175710"/>
                </a:cubicBezTo>
                <a:lnTo>
                  <a:pt x="3349645" y="3192121"/>
                </a:lnTo>
                <a:lnTo>
                  <a:pt x="3352957" y="3195391"/>
                </a:lnTo>
                <a:lnTo>
                  <a:pt x="3351632" y="3195622"/>
                </a:lnTo>
                <a:lnTo>
                  <a:pt x="3362041" y="3209914"/>
                </a:lnTo>
                <a:cubicBezTo>
                  <a:pt x="3364725" y="3199082"/>
                  <a:pt x="3358554" y="3192707"/>
                  <a:pt x="3354324" y="3184453"/>
                </a:cubicBezTo>
                <a:cubicBezTo>
                  <a:pt x="3348095" y="3176075"/>
                  <a:pt x="3341808" y="3165696"/>
                  <a:pt x="3338665" y="3154675"/>
                </a:cubicBezTo>
                <a:close/>
                <a:moveTo>
                  <a:pt x="3562385" y="3153923"/>
                </a:moveTo>
                <a:cubicBezTo>
                  <a:pt x="3563472" y="3157010"/>
                  <a:pt x="3565594" y="3161166"/>
                  <a:pt x="3565700" y="3165204"/>
                </a:cubicBezTo>
                <a:cubicBezTo>
                  <a:pt x="3568857" y="3170429"/>
                  <a:pt x="3569998" y="3175536"/>
                  <a:pt x="3572172" y="3181710"/>
                </a:cubicBezTo>
                <a:cubicBezTo>
                  <a:pt x="3574348" y="3187886"/>
                  <a:pt x="3576522" y="3194060"/>
                  <a:pt x="3577664" y="3199167"/>
                </a:cubicBezTo>
                <a:cubicBezTo>
                  <a:pt x="3578633" y="3204095"/>
                  <a:pt x="3579882" y="3207024"/>
                  <a:pt x="3580969" y="3210112"/>
                </a:cubicBezTo>
                <a:cubicBezTo>
                  <a:pt x="3579006" y="3212013"/>
                  <a:pt x="3578023" y="3212962"/>
                  <a:pt x="3576060" y="3214863"/>
                </a:cubicBezTo>
                <a:cubicBezTo>
                  <a:pt x="3572958" y="3211658"/>
                  <a:pt x="3568993" y="3207563"/>
                  <a:pt x="3565888" y="3204357"/>
                </a:cubicBezTo>
                <a:lnTo>
                  <a:pt x="3565484" y="3201945"/>
                </a:lnTo>
                <a:lnTo>
                  <a:pt x="3565982" y="3199069"/>
                </a:lnTo>
                <a:lnTo>
                  <a:pt x="3565123" y="3199793"/>
                </a:lnTo>
                <a:lnTo>
                  <a:pt x="3563501" y="3190106"/>
                </a:lnTo>
                <a:cubicBezTo>
                  <a:pt x="3559040" y="3179933"/>
                  <a:pt x="3555779" y="3170672"/>
                  <a:pt x="3550499" y="3161290"/>
                </a:cubicBezTo>
                <a:cubicBezTo>
                  <a:pt x="3554425" y="3157489"/>
                  <a:pt x="3558405" y="3155706"/>
                  <a:pt x="3562385" y="3153923"/>
                </a:cubicBezTo>
                <a:close/>
                <a:moveTo>
                  <a:pt x="2951612" y="3153118"/>
                </a:moveTo>
                <a:cubicBezTo>
                  <a:pt x="2953574" y="3155144"/>
                  <a:pt x="2954554" y="3156157"/>
                  <a:pt x="2956515" y="3158183"/>
                </a:cubicBezTo>
                <a:cubicBezTo>
                  <a:pt x="2952730" y="3159886"/>
                  <a:pt x="2949927" y="3162601"/>
                  <a:pt x="2946143" y="3164302"/>
                </a:cubicBezTo>
                <a:cubicBezTo>
                  <a:pt x="2947031" y="3161480"/>
                  <a:pt x="2947873" y="3156739"/>
                  <a:pt x="2948762" y="3153917"/>
                </a:cubicBezTo>
                <a:cubicBezTo>
                  <a:pt x="2949696" y="3153011"/>
                  <a:pt x="2950676" y="3154023"/>
                  <a:pt x="2951612" y="3153118"/>
                </a:cubicBezTo>
                <a:close/>
                <a:moveTo>
                  <a:pt x="3120720" y="3152970"/>
                </a:moveTo>
                <a:cubicBezTo>
                  <a:pt x="3122286" y="3153660"/>
                  <a:pt x="3123526" y="3155405"/>
                  <a:pt x="3124997" y="3156925"/>
                </a:cubicBezTo>
                <a:cubicBezTo>
                  <a:pt x="3120367" y="3161408"/>
                  <a:pt x="3117424" y="3158369"/>
                  <a:pt x="3114483" y="3155330"/>
                </a:cubicBezTo>
                <a:cubicBezTo>
                  <a:pt x="3117260" y="3152639"/>
                  <a:pt x="3119154" y="3152279"/>
                  <a:pt x="3120720" y="3152970"/>
                </a:cubicBezTo>
                <a:close/>
                <a:moveTo>
                  <a:pt x="3417033" y="3152383"/>
                </a:moveTo>
                <a:cubicBezTo>
                  <a:pt x="3413482" y="3157921"/>
                  <a:pt x="3411768" y="3163769"/>
                  <a:pt x="3415954" y="3168093"/>
                </a:cubicBezTo>
                <a:lnTo>
                  <a:pt x="3415379" y="3169316"/>
                </a:lnTo>
                <a:lnTo>
                  <a:pt x="3417888" y="3167551"/>
                </a:lnTo>
                <a:lnTo>
                  <a:pt x="3418143" y="3168490"/>
                </a:lnTo>
                <a:lnTo>
                  <a:pt x="3426579" y="3171078"/>
                </a:lnTo>
                <a:cubicBezTo>
                  <a:pt x="3428988" y="3172349"/>
                  <a:pt x="3431001" y="3173993"/>
                  <a:pt x="3432700" y="3175932"/>
                </a:cubicBezTo>
                <a:cubicBezTo>
                  <a:pt x="3442893" y="3187564"/>
                  <a:pt x="3441759" y="3209780"/>
                  <a:pt x="3446674" y="3225168"/>
                </a:cubicBezTo>
                <a:lnTo>
                  <a:pt x="3440177" y="3216949"/>
                </a:lnTo>
                <a:lnTo>
                  <a:pt x="3432806" y="3213285"/>
                </a:lnTo>
                <a:lnTo>
                  <a:pt x="3431637" y="3210202"/>
                </a:lnTo>
                <a:lnTo>
                  <a:pt x="3430010" y="3209339"/>
                </a:lnTo>
                <a:cubicBezTo>
                  <a:pt x="3427243" y="3208660"/>
                  <a:pt x="3424049" y="3208677"/>
                  <a:pt x="3420303" y="3209718"/>
                </a:cubicBezTo>
                <a:cubicBezTo>
                  <a:pt x="3418651" y="3204085"/>
                  <a:pt x="3417479" y="3197472"/>
                  <a:pt x="3417028" y="3190417"/>
                </a:cubicBezTo>
                <a:lnTo>
                  <a:pt x="3417950" y="3171301"/>
                </a:lnTo>
                <a:lnTo>
                  <a:pt x="3413056" y="3172229"/>
                </a:lnTo>
                <a:lnTo>
                  <a:pt x="3413776" y="3171289"/>
                </a:lnTo>
                <a:lnTo>
                  <a:pt x="3409213" y="3163275"/>
                </a:lnTo>
                <a:cubicBezTo>
                  <a:pt x="3407258" y="3160541"/>
                  <a:pt x="3405186" y="3157924"/>
                  <a:pt x="3403568" y="3155300"/>
                </a:cubicBezTo>
                <a:cubicBezTo>
                  <a:pt x="3407470" y="3153617"/>
                  <a:pt x="3412260" y="3153167"/>
                  <a:pt x="3417033" y="3152383"/>
                </a:cubicBezTo>
                <a:close/>
                <a:moveTo>
                  <a:pt x="3434863" y="3152226"/>
                </a:moveTo>
                <a:cubicBezTo>
                  <a:pt x="3436838" y="3156257"/>
                  <a:pt x="3438811" y="3160289"/>
                  <a:pt x="3441780" y="3163356"/>
                </a:cubicBezTo>
                <a:lnTo>
                  <a:pt x="3437187" y="3162056"/>
                </a:lnTo>
                <a:lnTo>
                  <a:pt x="3441977" y="3165875"/>
                </a:lnTo>
                <a:cubicBezTo>
                  <a:pt x="3442940" y="3167000"/>
                  <a:pt x="3443805" y="3168122"/>
                  <a:pt x="3444587" y="3168929"/>
                </a:cubicBezTo>
                <a:lnTo>
                  <a:pt x="3442716" y="3170000"/>
                </a:lnTo>
                <a:lnTo>
                  <a:pt x="3441409" y="3175819"/>
                </a:lnTo>
                <a:lnTo>
                  <a:pt x="3439394" y="3171888"/>
                </a:lnTo>
                <a:lnTo>
                  <a:pt x="3435565" y="3170612"/>
                </a:lnTo>
                <a:cubicBezTo>
                  <a:pt x="3433357" y="3168832"/>
                  <a:pt x="3431757" y="3165679"/>
                  <a:pt x="3430191" y="3164061"/>
                </a:cubicBezTo>
                <a:lnTo>
                  <a:pt x="3436698" y="3161916"/>
                </a:lnTo>
                <a:lnTo>
                  <a:pt x="3433471" y="3161003"/>
                </a:lnTo>
                <a:cubicBezTo>
                  <a:pt x="3431616" y="3158838"/>
                  <a:pt x="3431377" y="3155602"/>
                  <a:pt x="3434863" y="3152226"/>
                </a:cubicBezTo>
                <a:close/>
                <a:moveTo>
                  <a:pt x="3769988" y="3151731"/>
                </a:moveTo>
                <a:cubicBezTo>
                  <a:pt x="3771935" y="3151996"/>
                  <a:pt x="3774063" y="3153698"/>
                  <a:pt x="3778322" y="3157100"/>
                </a:cubicBezTo>
                <a:cubicBezTo>
                  <a:pt x="3773107" y="3155699"/>
                  <a:pt x="3767892" y="3154298"/>
                  <a:pt x="3762753" y="3154973"/>
                </a:cubicBezTo>
                <a:cubicBezTo>
                  <a:pt x="3766279" y="3152633"/>
                  <a:pt x="3768042" y="3151464"/>
                  <a:pt x="3769988" y="3151731"/>
                </a:cubicBezTo>
                <a:close/>
                <a:moveTo>
                  <a:pt x="2951552" y="3147200"/>
                </a:moveTo>
                <a:cubicBezTo>
                  <a:pt x="2952198" y="3147097"/>
                  <a:pt x="2952465" y="3147886"/>
                  <a:pt x="2952998" y="3149466"/>
                </a:cubicBezTo>
                <a:cubicBezTo>
                  <a:pt x="2950922" y="3149380"/>
                  <a:pt x="2950922" y="3149380"/>
                  <a:pt x="2947820" y="3150290"/>
                </a:cubicBezTo>
                <a:cubicBezTo>
                  <a:pt x="2949875" y="3148298"/>
                  <a:pt x="2950904" y="3147303"/>
                  <a:pt x="2951552" y="3147200"/>
                </a:cubicBezTo>
                <a:close/>
                <a:moveTo>
                  <a:pt x="4053809" y="3146162"/>
                </a:moveTo>
                <a:cubicBezTo>
                  <a:pt x="4056636" y="3145375"/>
                  <a:pt x="4058420" y="3146754"/>
                  <a:pt x="4059779" y="3148854"/>
                </a:cubicBezTo>
                <a:cubicBezTo>
                  <a:pt x="4061137" y="3150951"/>
                  <a:pt x="4062073" y="3153770"/>
                  <a:pt x="4063206" y="3155868"/>
                </a:cubicBezTo>
                <a:cubicBezTo>
                  <a:pt x="4062142" y="3154769"/>
                  <a:pt x="4061215" y="3155664"/>
                  <a:pt x="4059227" y="3155463"/>
                </a:cubicBezTo>
                <a:cubicBezTo>
                  <a:pt x="4058026" y="3152369"/>
                  <a:pt x="4055758" y="3148176"/>
                  <a:pt x="4053809" y="3146162"/>
                </a:cubicBezTo>
                <a:close/>
                <a:moveTo>
                  <a:pt x="3230808" y="3146008"/>
                </a:moveTo>
                <a:cubicBezTo>
                  <a:pt x="3232220" y="3145847"/>
                  <a:pt x="3233414" y="3146362"/>
                  <a:pt x="3234462" y="3147203"/>
                </a:cubicBezTo>
                <a:cubicBezTo>
                  <a:pt x="3236559" y="3148888"/>
                  <a:pt x="3238065" y="3151883"/>
                  <a:pt x="3239550" y="3153417"/>
                </a:cubicBezTo>
                <a:cubicBezTo>
                  <a:pt x="3231879" y="3160845"/>
                  <a:pt x="3228817" y="3151927"/>
                  <a:pt x="3225847" y="3148861"/>
                </a:cubicBezTo>
                <a:cubicBezTo>
                  <a:pt x="3227766" y="3147005"/>
                  <a:pt x="3229395" y="3146169"/>
                  <a:pt x="3230808" y="3146008"/>
                </a:cubicBezTo>
                <a:close/>
                <a:moveTo>
                  <a:pt x="3060190" y="3145013"/>
                </a:moveTo>
                <a:cubicBezTo>
                  <a:pt x="3061872" y="3145593"/>
                  <a:pt x="3063342" y="3147112"/>
                  <a:pt x="3064814" y="3148631"/>
                </a:cubicBezTo>
                <a:cubicBezTo>
                  <a:pt x="3059258" y="3154011"/>
                  <a:pt x="3056262" y="3149064"/>
                  <a:pt x="3054299" y="3147036"/>
                </a:cubicBezTo>
                <a:cubicBezTo>
                  <a:pt x="3056613" y="3144795"/>
                  <a:pt x="3058508" y="3144434"/>
                  <a:pt x="3060190" y="3145013"/>
                </a:cubicBezTo>
                <a:close/>
                <a:moveTo>
                  <a:pt x="689975" y="3144959"/>
                </a:moveTo>
                <a:cubicBezTo>
                  <a:pt x="688555" y="3146820"/>
                  <a:pt x="684643" y="3149725"/>
                  <a:pt x="682160" y="3152984"/>
                </a:cubicBezTo>
                <a:cubicBezTo>
                  <a:pt x="679678" y="3156242"/>
                  <a:pt x="678626" y="3159855"/>
                  <a:pt x="682929" y="3163131"/>
                </a:cubicBezTo>
                <a:cubicBezTo>
                  <a:pt x="685765" y="3159408"/>
                  <a:pt x="699653" y="3152331"/>
                  <a:pt x="689975" y="3144959"/>
                </a:cubicBezTo>
                <a:close/>
                <a:moveTo>
                  <a:pt x="884052" y="3144813"/>
                </a:moveTo>
                <a:cubicBezTo>
                  <a:pt x="883198" y="3145935"/>
                  <a:pt x="882128" y="3145119"/>
                  <a:pt x="880202" y="3145425"/>
                </a:cubicBezTo>
                <a:cubicBezTo>
                  <a:pt x="880419" y="3147361"/>
                  <a:pt x="879780" y="3150421"/>
                  <a:pt x="878926" y="3151542"/>
                </a:cubicBezTo>
                <a:cubicBezTo>
                  <a:pt x="881387" y="3151645"/>
                  <a:pt x="882509" y="3150727"/>
                  <a:pt x="883096" y="3149401"/>
                </a:cubicBezTo>
                <a:cubicBezTo>
                  <a:pt x="883682" y="3148074"/>
                  <a:pt x="883734" y="3146343"/>
                  <a:pt x="884052" y="3144813"/>
                </a:cubicBezTo>
                <a:close/>
                <a:moveTo>
                  <a:pt x="1585649" y="3144111"/>
                </a:moveTo>
                <a:cubicBezTo>
                  <a:pt x="1588476" y="3155562"/>
                  <a:pt x="1581136" y="3161129"/>
                  <a:pt x="1575757" y="3168191"/>
                </a:cubicBezTo>
                <a:cubicBezTo>
                  <a:pt x="1570700" y="3177048"/>
                  <a:pt x="1565322" y="3184109"/>
                  <a:pt x="1561007" y="3193841"/>
                </a:cubicBezTo>
                <a:cubicBezTo>
                  <a:pt x="1558668" y="3199499"/>
                  <a:pt x="1551609" y="3221707"/>
                  <a:pt x="1538954" y="3212067"/>
                </a:cubicBezTo>
                <a:cubicBezTo>
                  <a:pt x="1542390" y="3207555"/>
                  <a:pt x="1545977" y="3202847"/>
                  <a:pt x="1543318" y="3195244"/>
                </a:cubicBezTo>
                <a:cubicBezTo>
                  <a:pt x="1556765" y="3177591"/>
                  <a:pt x="1571132" y="3160948"/>
                  <a:pt x="1585649" y="3144111"/>
                </a:cubicBezTo>
                <a:close/>
                <a:moveTo>
                  <a:pt x="3943920" y="3142404"/>
                </a:moveTo>
                <a:cubicBezTo>
                  <a:pt x="3946128" y="3144686"/>
                  <a:pt x="3940189" y="3148227"/>
                  <a:pt x="3940189" y="3148227"/>
                </a:cubicBezTo>
                <a:cubicBezTo>
                  <a:pt x="3941155" y="3147290"/>
                  <a:pt x="3941018" y="3145213"/>
                  <a:pt x="3941985" y="3144276"/>
                </a:cubicBezTo>
                <a:cubicBezTo>
                  <a:pt x="3941985" y="3144276"/>
                  <a:pt x="3942952" y="3143340"/>
                  <a:pt x="3943920" y="3142404"/>
                </a:cubicBezTo>
                <a:close/>
                <a:moveTo>
                  <a:pt x="3566190" y="3140943"/>
                </a:moveTo>
                <a:cubicBezTo>
                  <a:pt x="3570330" y="3141388"/>
                  <a:pt x="3575586" y="3142984"/>
                  <a:pt x="3579727" y="3143429"/>
                </a:cubicBezTo>
                <a:cubicBezTo>
                  <a:pt x="3574784" y="3145987"/>
                  <a:pt x="3569996" y="3150622"/>
                  <a:pt x="3565209" y="3155258"/>
                </a:cubicBezTo>
                <a:cubicBezTo>
                  <a:pt x="3565855" y="3150178"/>
                  <a:pt x="3565542" y="3146023"/>
                  <a:pt x="3566190" y="3140943"/>
                </a:cubicBezTo>
                <a:close/>
                <a:moveTo>
                  <a:pt x="3493989" y="3140602"/>
                </a:moveTo>
                <a:lnTo>
                  <a:pt x="3502672" y="3151893"/>
                </a:lnTo>
                <a:lnTo>
                  <a:pt x="3506907" y="3151613"/>
                </a:lnTo>
                <a:cubicBezTo>
                  <a:pt x="3508134" y="3152007"/>
                  <a:pt x="3509054" y="3152832"/>
                  <a:pt x="3509596" y="3153892"/>
                </a:cubicBezTo>
                <a:lnTo>
                  <a:pt x="3507959" y="3160672"/>
                </a:lnTo>
                <a:lnTo>
                  <a:pt x="3512574" y="3169178"/>
                </a:lnTo>
                <a:cubicBezTo>
                  <a:pt x="3517617" y="3179427"/>
                  <a:pt x="3522313" y="3190012"/>
                  <a:pt x="3529068" y="3199782"/>
                </a:cubicBezTo>
                <a:cubicBezTo>
                  <a:pt x="3532431" y="3205224"/>
                  <a:pt x="3538952" y="3211959"/>
                  <a:pt x="3536306" y="3221044"/>
                </a:cubicBezTo>
                <a:cubicBezTo>
                  <a:pt x="3530603" y="3230914"/>
                  <a:pt x="3525170" y="3225302"/>
                  <a:pt x="3521910" y="3221935"/>
                </a:cubicBezTo>
                <a:cubicBezTo>
                  <a:pt x="3512295" y="3194277"/>
                  <a:pt x="3503784" y="3168088"/>
                  <a:pt x="3493989" y="3140602"/>
                </a:cubicBezTo>
                <a:close/>
                <a:moveTo>
                  <a:pt x="4191711" y="3140361"/>
                </a:moveTo>
                <a:cubicBezTo>
                  <a:pt x="4195800" y="3140734"/>
                  <a:pt x="4200973" y="3142225"/>
                  <a:pt x="4205846" y="3141480"/>
                </a:cubicBezTo>
                <a:cubicBezTo>
                  <a:pt x="4209093" y="3144834"/>
                  <a:pt x="4210296" y="3148003"/>
                  <a:pt x="4211621" y="3153222"/>
                </a:cubicBezTo>
                <a:cubicBezTo>
                  <a:pt x="4215110" y="3160675"/>
                  <a:pt x="4214791" y="3169654"/>
                  <a:pt x="4213349" y="3179716"/>
                </a:cubicBezTo>
                <a:cubicBezTo>
                  <a:pt x="4209259" y="3179342"/>
                  <a:pt x="4206252" y="3180087"/>
                  <a:pt x="4202283" y="3181764"/>
                </a:cubicBezTo>
                <a:cubicBezTo>
                  <a:pt x="4199393" y="3167229"/>
                  <a:pt x="4195542" y="3153624"/>
                  <a:pt x="4191711" y="3140361"/>
                </a:cubicBezTo>
                <a:close/>
                <a:moveTo>
                  <a:pt x="3503490" y="3140241"/>
                </a:moveTo>
                <a:cubicBezTo>
                  <a:pt x="3504572" y="3143294"/>
                  <a:pt x="3504628" y="3145288"/>
                  <a:pt x="3506676" y="3147405"/>
                </a:cubicBezTo>
                <a:cubicBezTo>
                  <a:pt x="3502750" y="3149155"/>
                  <a:pt x="3498654" y="3144925"/>
                  <a:pt x="3503490" y="3140241"/>
                </a:cubicBezTo>
                <a:close/>
                <a:moveTo>
                  <a:pt x="3541521" y="3138064"/>
                </a:moveTo>
                <a:lnTo>
                  <a:pt x="3540427" y="3138567"/>
                </a:lnTo>
                <a:cubicBezTo>
                  <a:pt x="3539545" y="3138972"/>
                  <a:pt x="3538841" y="3139296"/>
                  <a:pt x="3538841" y="3139296"/>
                </a:cubicBezTo>
                <a:close/>
                <a:moveTo>
                  <a:pt x="3542109" y="3137794"/>
                </a:moveTo>
                <a:lnTo>
                  <a:pt x="3541521" y="3138064"/>
                </a:lnTo>
                <a:lnTo>
                  <a:pt x="3542079" y="3137807"/>
                </a:lnTo>
                <a:close/>
                <a:moveTo>
                  <a:pt x="3542296" y="3137462"/>
                </a:moveTo>
                <a:lnTo>
                  <a:pt x="3542422" y="3137649"/>
                </a:lnTo>
                <a:lnTo>
                  <a:pt x="3543789" y="3139681"/>
                </a:lnTo>
                <a:cubicBezTo>
                  <a:pt x="3543714" y="3140279"/>
                  <a:pt x="3543038" y="3140935"/>
                  <a:pt x="3541685" y="3142243"/>
                </a:cubicBezTo>
                <a:lnTo>
                  <a:pt x="3542263" y="3137722"/>
                </a:lnTo>
                <a:close/>
                <a:moveTo>
                  <a:pt x="3543598" y="3137108"/>
                </a:moveTo>
                <a:cubicBezTo>
                  <a:pt x="3544126" y="3136865"/>
                  <a:pt x="3543772" y="3137026"/>
                  <a:pt x="3543070" y="3137352"/>
                </a:cubicBezTo>
                <a:lnTo>
                  <a:pt x="3542422" y="3137649"/>
                </a:lnTo>
                <a:close/>
                <a:moveTo>
                  <a:pt x="1490236" y="3137009"/>
                </a:moveTo>
                <a:cubicBezTo>
                  <a:pt x="1497664" y="3142668"/>
                  <a:pt x="1494288" y="3149353"/>
                  <a:pt x="1485774" y="3142867"/>
                </a:cubicBezTo>
                <a:cubicBezTo>
                  <a:pt x="1486666" y="3141696"/>
                  <a:pt x="1488452" y="3139352"/>
                  <a:pt x="1490236" y="3137009"/>
                </a:cubicBezTo>
                <a:close/>
                <a:moveTo>
                  <a:pt x="1323845" y="3135370"/>
                </a:moveTo>
                <a:cubicBezTo>
                  <a:pt x="1324916" y="3136186"/>
                  <a:pt x="1325086" y="3138185"/>
                  <a:pt x="1325254" y="3140185"/>
                </a:cubicBezTo>
                <a:cubicBezTo>
                  <a:pt x="1323451" y="3142552"/>
                  <a:pt x="1320576" y="3144103"/>
                  <a:pt x="1316293" y="3140841"/>
                </a:cubicBezTo>
                <a:cubicBezTo>
                  <a:pt x="1318096" y="3138473"/>
                  <a:pt x="1320972" y="3136921"/>
                  <a:pt x="1323845" y="3135370"/>
                </a:cubicBezTo>
                <a:close/>
                <a:moveTo>
                  <a:pt x="1324586" y="3134873"/>
                </a:moveTo>
                <a:cubicBezTo>
                  <a:pt x="1326535" y="3134536"/>
                  <a:pt x="1327607" y="3135351"/>
                  <a:pt x="1328677" y="3136168"/>
                </a:cubicBezTo>
                <a:cubicBezTo>
                  <a:pt x="1329942" y="3138951"/>
                  <a:pt x="1328870" y="3138136"/>
                  <a:pt x="1326043" y="3139625"/>
                </a:cubicBezTo>
                <a:cubicBezTo>
                  <a:pt x="1325850" y="3137657"/>
                  <a:pt x="1325657" y="3135689"/>
                  <a:pt x="1324586" y="3134873"/>
                </a:cubicBezTo>
                <a:close/>
                <a:moveTo>
                  <a:pt x="3553079" y="3134479"/>
                </a:moveTo>
                <a:cubicBezTo>
                  <a:pt x="3555148" y="3136616"/>
                  <a:pt x="3557047" y="3138576"/>
                  <a:pt x="3559290" y="3140893"/>
                </a:cubicBezTo>
                <a:cubicBezTo>
                  <a:pt x="3558321" y="3141829"/>
                  <a:pt x="3556388" y="3143700"/>
                  <a:pt x="3554453" y="3145575"/>
                </a:cubicBezTo>
                <a:cubicBezTo>
                  <a:pt x="3552210" y="3143258"/>
                  <a:pt x="3550312" y="3141299"/>
                  <a:pt x="3548243" y="3139161"/>
                </a:cubicBezTo>
                <a:cubicBezTo>
                  <a:pt x="3550178" y="3137287"/>
                  <a:pt x="3552112" y="3135415"/>
                  <a:pt x="3553079" y="3134479"/>
                </a:cubicBezTo>
                <a:close/>
                <a:moveTo>
                  <a:pt x="4055415" y="3131836"/>
                </a:moveTo>
                <a:cubicBezTo>
                  <a:pt x="4056558" y="3134870"/>
                  <a:pt x="4057530" y="3137727"/>
                  <a:pt x="4058846" y="3140941"/>
                </a:cubicBezTo>
                <a:cubicBezTo>
                  <a:pt x="4053825" y="3141314"/>
                  <a:pt x="4049858" y="3137217"/>
                  <a:pt x="4055415" y="3131836"/>
                </a:cubicBezTo>
                <a:close/>
                <a:moveTo>
                  <a:pt x="3530519" y="3130713"/>
                </a:moveTo>
                <a:cubicBezTo>
                  <a:pt x="3532002" y="3132246"/>
                  <a:pt x="3534232" y="3133552"/>
                  <a:pt x="3535840" y="3135213"/>
                </a:cubicBezTo>
                <a:cubicBezTo>
                  <a:pt x="3537450" y="3136875"/>
                  <a:pt x="3538435" y="3138889"/>
                  <a:pt x="3537433" y="3141842"/>
                </a:cubicBezTo>
                <a:cubicBezTo>
                  <a:pt x="3534465" y="3138775"/>
                  <a:pt x="3530499" y="3136673"/>
                  <a:pt x="3525538" y="3135535"/>
                </a:cubicBezTo>
                <a:cubicBezTo>
                  <a:pt x="3527530" y="3133607"/>
                  <a:pt x="3529522" y="3131677"/>
                  <a:pt x="3530519" y="3130713"/>
                </a:cubicBezTo>
                <a:close/>
                <a:moveTo>
                  <a:pt x="693108" y="3129690"/>
                </a:moveTo>
                <a:cubicBezTo>
                  <a:pt x="690270" y="3133414"/>
                  <a:pt x="686358" y="3136320"/>
                  <a:pt x="692810" y="3141235"/>
                </a:cubicBezTo>
                <a:lnTo>
                  <a:pt x="693816" y="3139426"/>
                </a:lnTo>
                <a:lnTo>
                  <a:pt x="695685" y="3136067"/>
                </a:lnTo>
                <a:cubicBezTo>
                  <a:pt x="696195" y="3134003"/>
                  <a:pt x="695797" y="3131739"/>
                  <a:pt x="693108" y="3129690"/>
                </a:cubicBezTo>
                <a:close/>
                <a:moveTo>
                  <a:pt x="1650819" y="3128743"/>
                </a:moveTo>
                <a:cubicBezTo>
                  <a:pt x="1652712" y="3126832"/>
                  <a:pt x="1655389" y="3126187"/>
                  <a:pt x="1659815" y="3129560"/>
                </a:cubicBezTo>
                <a:cubicBezTo>
                  <a:pt x="1657228" y="3132956"/>
                  <a:pt x="1654084" y="3141292"/>
                  <a:pt x="1646522" y="3135531"/>
                </a:cubicBezTo>
                <a:cubicBezTo>
                  <a:pt x="1647815" y="3133833"/>
                  <a:pt x="1648925" y="3130654"/>
                  <a:pt x="1650819" y="3128743"/>
                </a:cubicBezTo>
                <a:close/>
                <a:moveTo>
                  <a:pt x="442408" y="3128617"/>
                </a:moveTo>
                <a:cubicBezTo>
                  <a:pt x="436095" y="3141483"/>
                  <a:pt x="429782" y="3154346"/>
                  <a:pt x="424571" y="3168051"/>
                </a:cubicBezTo>
                <a:cubicBezTo>
                  <a:pt x="427576" y="3152665"/>
                  <a:pt x="427576" y="3152665"/>
                  <a:pt x="442408" y="3128617"/>
                </a:cubicBezTo>
                <a:close/>
                <a:moveTo>
                  <a:pt x="714973" y="3128334"/>
                </a:moveTo>
                <a:lnTo>
                  <a:pt x="714864" y="3128565"/>
                </a:lnTo>
                <a:lnTo>
                  <a:pt x="714642" y="3128463"/>
                </a:lnTo>
                <a:close/>
                <a:moveTo>
                  <a:pt x="3393031" y="3126167"/>
                </a:moveTo>
                <a:cubicBezTo>
                  <a:pt x="3396094" y="3131328"/>
                  <a:pt x="3399157" y="3136494"/>
                  <a:pt x="3401203" y="3140607"/>
                </a:cubicBezTo>
                <a:cubicBezTo>
                  <a:pt x="3395342" y="3142220"/>
                  <a:pt x="3383204" y="3135683"/>
                  <a:pt x="3393031" y="3126167"/>
                </a:cubicBezTo>
                <a:close/>
                <a:moveTo>
                  <a:pt x="1223151" y="3122107"/>
                </a:moveTo>
                <a:cubicBezTo>
                  <a:pt x="1224246" y="3124924"/>
                  <a:pt x="1226298" y="3126486"/>
                  <a:pt x="1227393" y="3129303"/>
                </a:cubicBezTo>
                <a:lnTo>
                  <a:pt x="1209750" y="3145243"/>
                </a:lnTo>
                <a:lnTo>
                  <a:pt x="1209732" y="3145721"/>
                </a:lnTo>
                <a:lnTo>
                  <a:pt x="1209475" y="3145492"/>
                </a:lnTo>
                <a:lnTo>
                  <a:pt x="1201398" y="3152789"/>
                </a:lnTo>
                <a:lnTo>
                  <a:pt x="1207695" y="3143906"/>
                </a:lnTo>
                <a:lnTo>
                  <a:pt x="1206078" y="3142463"/>
                </a:lnTo>
                <a:cubicBezTo>
                  <a:pt x="1205368" y="3141451"/>
                  <a:pt x="1205288" y="3140445"/>
                  <a:pt x="1206201" y="3139247"/>
                </a:cubicBezTo>
                <a:lnTo>
                  <a:pt x="1209141" y="3141868"/>
                </a:lnTo>
                <a:close/>
                <a:moveTo>
                  <a:pt x="1299839" y="3121768"/>
                </a:moveTo>
                <a:cubicBezTo>
                  <a:pt x="1304966" y="3125674"/>
                  <a:pt x="1300523" y="3129379"/>
                  <a:pt x="1298814" y="3131623"/>
                </a:cubicBezTo>
                <a:cubicBezTo>
                  <a:pt x="1293687" y="3127717"/>
                  <a:pt x="1297275" y="3125133"/>
                  <a:pt x="1299839" y="3121768"/>
                </a:cubicBezTo>
                <a:close/>
                <a:moveTo>
                  <a:pt x="1360842" y="3120418"/>
                </a:moveTo>
                <a:cubicBezTo>
                  <a:pt x="1359486" y="3126743"/>
                  <a:pt x="1359372" y="3133706"/>
                  <a:pt x="1358014" y="3140029"/>
                </a:cubicBezTo>
                <a:cubicBezTo>
                  <a:pt x="1355770" y="3147515"/>
                  <a:pt x="1348054" y="3150833"/>
                  <a:pt x="1343413" y="3154656"/>
                </a:cubicBezTo>
                <a:cubicBezTo>
                  <a:pt x="1340493" y="3145994"/>
                  <a:pt x="1343115" y="3139715"/>
                  <a:pt x="1347334" y="3134460"/>
                </a:cubicBezTo>
                <a:cubicBezTo>
                  <a:pt x="1351554" y="3129206"/>
                  <a:pt x="1357370" y="3124976"/>
                  <a:pt x="1360842" y="3120418"/>
                </a:cubicBezTo>
                <a:close/>
                <a:moveTo>
                  <a:pt x="3486923" y="3120174"/>
                </a:moveTo>
                <a:cubicBezTo>
                  <a:pt x="3488796" y="3120949"/>
                  <a:pt x="3490348" y="3122552"/>
                  <a:pt x="3491383" y="3123622"/>
                </a:cubicBezTo>
                <a:cubicBezTo>
                  <a:pt x="3485828" y="3129003"/>
                  <a:pt x="3483648" y="3124898"/>
                  <a:pt x="3480543" y="3121692"/>
                </a:cubicBezTo>
                <a:cubicBezTo>
                  <a:pt x="3482859" y="3119450"/>
                  <a:pt x="3485051" y="3119398"/>
                  <a:pt x="3486923" y="3120174"/>
                </a:cubicBezTo>
                <a:close/>
                <a:moveTo>
                  <a:pt x="915907" y="3119468"/>
                </a:moveTo>
                <a:lnTo>
                  <a:pt x="914433" y="3122348"/>
                </a:lnTo>
                <a:lnTo>
                  <a:pt x="916079" y="3124485"/>
                </a:lnTo>
                <a:cubicBezTo>
                  <a:pt x="916975" y="3123309"/>
                  <a:pt x="917378" y="3122221"/>
                  <a:pt x="917177" y="3121138"/>
                </a:cubicBezTo>
                <a:close/>
                <a:moveTo>
                  <a:pt x="3953808" y="3118303"/>
                </a:moveTo>
                <a:lnTo>
                  <a:pt x="3951191" y="3119451"/>
                </a:lnTo>
                <a:lnTo>
                  <a:pt x="3952697" y="3118789"/>
                </a:lnTo>
                <a:close/>
                <a:moveTo>
                  <a:pt x="3419613" y="3117631"/>
                </a:moveTo>
                <a:cubicBezTo>
                  <a:pt x="3421217" y="3118128"/>
                  <a:pt x="3422497" y="3119452"/>
                  <a:pt x="3423521" y="3120509"/>
                </a:cubicBezTo>
                <a:lnTo>
                  <a:pt x="3422285" y="3121352"/>
                </a:lnTo>
                <a:lnTo>
                  <a:pt x="3424999" y="3128833"/>
                </a:lnTo>
                <a:lnTo>
                  <a:pt x="3426289" y="3127770"/>
                </a:lnTo>
                <a:cubicBezTo>
                  <a:pt x="3426810" y="3127790"/>
                  <a:pt x="3426815" y="3128832"/>
                  <a:pt x="3426835" y="3130908"/>
                </a:cubicBezTo>
                <a:lnTo>
                  <a:pt x="3425735" y="3130862"/>
                </a:lnTo>
                <a:lnTo>
                  <a:pt x="3427352" y="3135321"/>
                </a:lnTo>
                <a:lnTo>
                  <a:pt x="3430154" y="3136066"/>
                </a:lnTo>
                <a:cubicBezTo>
                  <a:pt x="3431661" y="3137623"/>
                  <a:pt x="3432689" y="3139681"/>
                  <a:pt x="3433793" y="3140821"/>
                </a:cubicBezTo>
                <a:lnTo>
                  <a:pt x="3429021" y="3145442"/>
                </a:lnTo>
                <a:lnTo>
                  <a:pt x="3431742" y="3146482"/>
                </a:lnTo>
                <a:cubicBezTo>
                  <a:pt x="3433075" y="3148533"/>
                  <a:pt x="3433079" y="3151313"/>
                  <a:pt x="3430778" y="3153541"/>
                </a:cubicBezTo>
                <a:cubicBezTo>
                  <a:pt x="3427439" y="3150092"/>
                  <a:pt x="3426006" y="3147025"/>
                  <a:pt x="3424730" y="3143803"/>
                </a:cubicBezTo>
                <a:lnTo>
                  <a:pt x="3428656" y="3145304"/>
                </a:lnTo>
                <a:lnTo>
                  <a:pt x="3425863" y="3139179"/>
                </a:lnTo>
                <a:lnTo>
                  <a:pt x="3422134" y="3138834"/>
                </a:lnTo>
                <a:cubicBezTo>
                  <a:pt x="3416821" y="3136362"/>
                  <a:pt x="3415143" y="3129252"/>
                  <a:pt x="3411894" y="3125897"/>
                </a:cubicBezTo>
                <a:lnTo>
                  <a:pt x="3417427" y="3122919"/>
                </a:lnTo>
                <a:lnTo>
                  <a:pt x="3417328" y="3122918"/>
                </a:lnTo>
                <a:cubicBezTo>
                  <a:pt x="3415840" y="3122310"/>
                  <a:pt x="3414792" y="3120762"/>
                  <a:pt x="3413767" y="3119704"/>
                </a:cubicBezTo>
                <a:cubicBezTo>
                  <a:pt x="3416084" y="3117462"/>
                  <a:pt x="3418010" y="3117135"/>
                  <a:pt x="3419613" y="3117631"/>
                </a:cubicBezTo>
                <a:close/>
                <a:moveTo>
                  <a:pt x="3955370" y="3117616"/>
                </a:moveTo>
                <a:lnTo>
                  <a:pt x="3953808" y="3118303"/>
                </a:lnTo>
                <a:lnTo>
                  <a:pt x="3954372" y="3118054"/>
                </a:lnTo>
                <a:close/>
                <a:moveTo>
                  <a:pt x="3955914" y="3117377"/>
                </a:moveTo>
                <a:lnTo>
                  <a:pt x="3955370" y="3117616"/>
                </a:lnTo>
                <a:lnTo>
                  <a:pt x="3955376" y="3117613"/>
                </a:lnTo>
                <a:cubicBezTo>
                  <a:pt x="3956093" y="3117299"/>
                  <a:pt x="3956448" y="3117141"/>
                  <a:pt x="3955914" y="3117377"/>
                </a:cubicBezTo>
                <a:close/>
                <a:moveTo>
                  <a:pt x="3760239" y="3116587"/>
                </a:moveTo>
                <a:cubicBezTo>
                  <a:pt x="3761881" y="3117328"/>
                  <a:pt x="3763184" y="3119172"/>
                  <a:pt x="3764737" y="3120776"/>
                </a:cubicBezTo>
                <a:cubicBezTo>
                  <a:pt x="3758761" y="3126563"/>
                  <a:pt x="3755782" y="3121160"/>
                  <a:pt x="3753712" y="3119022"/>
                </a:cubicBezTo>
                <a:cubicBezTo>
                  <a:pt x="3756618" y="3116210"/>
                  <a:pt x="3758597" y="3115846"/>
                  <a:pt x="3760239" y="3116587"/>
                </a:cubicBezTo>
                <a:close/>
                <a:moveTo>
                  <a:pt x="3363676" y="3115065"/>
                </a:moveTo>
                <a:cubicBezTo>
                  <a:pt x="3364912" y="3114889"/>
                  <a:pt x="3365907" y="3115432"/>
                  <a:pt x="3366882" y="3116440"/>
                </a:cubicBezTo>
                <a:cubicBezTo>
                  <a:pt x="3363980" y="3119250"/>
                  <a:pt x="3360981" y="3120025"/>
                  <a:pt x="3359030" y="3118010"/>
                </a:cubicBezTo>
                <a:cubicBezTo>
                  <a:pt x="3360966" y="3116136"/>
                  <a:pt x="3362440" y="3115240"/>
                  <a:pt x="3363676" y="3115065"/>
                </a:cubicBezTo>
                <a:close/>
                <a:moveTo>
                  <a:pt x="3562486" y="3114194"/>
                </a:moveTo>
                <a:cubicBezTo>
                  <a:pt x="3561686" y="3119270"/>
                  <a:pt x="3564018" y="3125613"/>
                  <a:pt x="3564202" y="3129737"/>
                </a:cubicBezTo>
                <a:cubicBezTo>
                  <a:pt x="3557935" y="3127200"/>
                  <a:pt x="3552655" y="3123712"/>
                  <a:pt x="3562486" y="3114194"/>
                </a:cubicBezTo>
                <a:close/>
                <a:moveTo>
                  <a:pt x="1394590" y="3113334"/>
                </a:moveTo>
                <a:cubicBezTo>
                  <a:pt x="1400738" y="3118018"/>
                  <a:pt x="1397297" y="3120712"/>
                  <a:pt x="1394732" y="3124079"/>
                </a:cubicBezTo>
                <a:cubicBezTo>
                  <a:pt x="1389464" y="3120065"/>
                  <a:pt x="1392026" y="3116700"/>
                  <a:pt x="1394590" y="3113334"/>
                </a:cubicBezTo>
                <a:close/>
                <a:moveTo>
                  <a:pt x="854776" y="3112243"/>
                </a:moveTo>
                <a:lnTo>
                  <a:pt x="857622" y="3116690"/>
                </a:lnTo>
                <a:cubicBezTo>
                  <a:pt x="857825" y="3123082"/>
                  <a:pt x="847878" y="3128530"/>
                  <a:pt x="845757" y="3131316"/>
                </a:cubicBezTo>
                <a:cubicBezTo>
                  <a:pt x="843085" y="3129280"/>
                  <a:pt x="842048" y="3127166"/>
                  <a:pt x="842039" y="3125080"/>
                </a:cubicBezTo>
                <a:lnTo>
                  <a:pt x="843274" y="3122032"/>
                </a:lnTo>
                <a:lnTo>
                  <a:pt x="844528" y="3124747"/>
                </a:lnTo>
                <a:cubicBezTo>
                  <a:pt x="846115" y="3126277"/>
                  <a:pt x="848131" y="3126412"/>
                  <a:pt x="850691" y="3124162"/>
                </a:cubicBezTo>
                <a:cubicBezTo>
                  <a:pt x="853478" y="3121616"/>
                  <a:pt x="854699" y="3118345"/>
                  <a:pt x="855004" y="3114609"/>
                </a:cubicBezTo>
                <a:close/>
                <a:moveTo>
                  <a:pt x="1441357" y="3109339"/>
                </a:moveTo>
                <a:cubicBezTo>
                  <a:pt x="1440176" y="3117701"/>
                  <a:pt x="1440092" y="3126896"/>
                  <a:pt x="1436869" y="3133394"/>
                </a:cubicBezTo>
                <a:cubicBezTo>
                  <a:pt x="1434595" y="3140921"/>
                  <a:pt x="1427942" y="3145114"/>
                  <a:pt x="1424573" y="3151808"/>
                </a:cubicBezTo>
                <a:cubicBezTo>
                  <a:pt x="1421001" y="3156496"/>
                  <a:pt x="1415377" y="3172584"/>
                  <a:pt x="1404613" y="3164384"/>
                </a:cubicBezTo>
                <a:cubicBezTo>
                  <a:pt x="1416910" y="3145971"/>
                  <a:pt x="1429207" y="3127559"/>
                  <a:pt x="1441357" y="3109339"/>
                </a:cubicBezTo>
                <a:close/>
                <a:moveTo>
                  <a:pt x="3978678" y="3109015"/>
                </a:moveTo>
                <a:cubicBezTo>
                  <a:pt x="3979937" y="3109427"/>
                  <a:pt x="3980528" y="3110077"/>
                  <a:pt x="3980662" y="3110898"/>
                </a:cubicBezTo>
                <a:cubicBezTo>
                  <a:pt x="3981063" y="3113362"/>
                  <a:pt x="3977353" y="3117362"/>
                  <a:pt x="3975255" y="3121024"/>
                </a:cubicBezTo>
                <a:cubicBezTo>
                  <a:pt x="3971717" y="3130970"/>
                  <a:pt x="3986231" y="3134303"/>
                  <a:pt x="3975553" y="3144645"/>
                </a:cubicBezTo>
                <a:cubicBezTo>
                  <a:pt x="3973380" y="3142400"/>
                  <a:pt x="3971091" y="3138095"/>
                  <a:pt x="3966237" y="3142796"/>
                </a:cubicBezTo>
                <a:cubicBezTo>
                  <a:pt x="3967323" y="3143917"/>
                  <a:pt x="3973609" y="3146526"/>
                  <a:pt x="3968756" y="3151225"/>
                </a:cubicBezTo>
                <a:cubicBezTo>
                  <a:pt x="3963948" y="3153707"/>
                  <a:pt x="3965843" y="3154045"/>
                  <a:pt x="3969937" y="3154064"/>
                </a:cubicBezTo>
                <a:cubicBezTo>
                  <a:pt x="3980061" y="3155130"/>
                  <a:pt x="3987548" y="3160920"/>
                  <a:pt x="3993210" y="3170652"/>
                </a:cubicBezTo>
                <a:lnTo>
                  <a:pt x="3994998" y="3174808"/>
                </a:lnTo>
                <a:lnTo>
                  <a:pt x="3995443" y="3172342"/>
                </a:lnTo>
                <a:cubicBezTo>
                  <a:pt x="3997418" y="3172447"/>
                  <a:pt x="3999392" y="3172550"/>
                  <a:pt x="3999392" y="3172550"/>
                </a:cubicBezTo>
                <a:cubicBezTo>
                  <a:pt x="3998930" y="3174008"/>
                  <a:pt x="3998456" y="3174971"/>
                  <a:pt x="3997731" y="3175673"/>
                </a:cubicBezTo>
                <a:lnTo>
                  <a:pt x="3995781" y="3176633"/>
                </a:lnTo>
                <a:lnTo>
                  <a:pt x="3996592" y="3178517"/>
                </a:lnTo>
                <a:cubicBezTo>
                  <a:pt x="3997657" y="3181561"/>
                  <a:pt x="3998618" y="3184979"/>
                  <a:pt x="3999333" y="3188632"/>
                </a:cubicBezTo>
                <a:cubicBezTo>
                  <a:pt x="3999725" y="3192599"/>
                  <a:pt x="4001042" y="3197845"/>
                  <a:pt x="4004974" y="3198022"/>
                </a:cubicBezTo>
                <a:cubicBezTo>
                  <a:pt x="4016184" y="3200208"/>
                  <a:pt x="4014239" y="3217304"/>
                  <a:pt x="4016758" y="3225734"/>
                </a:cubicBezTo>
                <a:cubicBezTo>
                  <a:pt x="4007442" y="3223885"/>
                  <a:pt x="3997043" y="3220916"/>
                  <a:pt x="3986757" y="3220006"/>
                </a:cubicBezTo>
                <a:cubicBezTo>
                  <a:pt x="3990244" y="3242713"/>
                  <a:pt x="3992597" y="3266515"/>
                  <a:pt x="3995741" y="3289191"/>
                </a:cubicBezTo>
                <a:cubicBezTo>
                  <a:pt x="3997403" y="3300623"/>
                  <a:pt x="3999066" y="3312052"/>
                  <a:pt x="4001005" y="3325389"/>
                </a:cubicBezTo>
                <a:cubicBezTo>
                  <a:pt x="4002257" y="3332510"/>
                  <a:pt x="4002832" y="3342818"/>
                  <a:pt x="4008263" y="3348428"/>
                </a:cubicBezTo>
                <a:cubicBezTo>
                  <a:pt x="4010945" y="3341483"/>
                  <a:pt x="4015684" y="3334720"/>
                  <a:pt x="4019175" y="3326993"/>
                </a:cubicBezTo>
                <a:cubicBezTo>
                  <a:pt x="4024377" y="3328478"/>
                  <a:pt x="4029691" y="3332025"/>
                  <a:pt x="4035978" y="3334632"/>
                </a:cubicBezTo>
                <a:cubicBezTo>
                  <a:pt x="4031123" y="3339333"/>
                  <a:pt x="4026431" y="3343877"/>
                  <a:pt x="4021576" y="3348576"/>
                </a:cubicBezTo>
                <a:cubicBezTo>
                  <a:pt x="4024835" y="3351943"/>
                  <a:pt x="4032832" y="3348545"/>
                  <a:pt x="4036091" y="3351911"/>
                </a:cubicBezTo>
                <a:cubicBezTo>
                  <a:pt x="4041522" y="3357520"/>
                  <a:pt x="4039860" y="3367459"/>
                  <a:pt x="4042264" y="3373827"/>
                </a:cubicBezTo>
                <a:cubicBezTo>
                  <a:pt x="4037737" y="3374496"/>
                  <a:pt x="4034821" y="3376686"/>
                  <a:pt x="4033202" y="3379390"/>
                </a:cubicBezTo>
                <a:lnTo>
                  <a:pt x="4032708" y="3382740"/>
                </a:lnTo>
                <a:lnTo>
                  <a:pt x="4031927" y="3388046"/>
                </a:lnTo>
                <a:cubicBezTo>
                  <a:pt x="4033257" y="3393506"/>
                  <a:pt x="4038527" y="3397006"/>
                  <a:pt x="4045242" y="3390505"/>
                </a:cubicBezTo>
                <a:cubicBezTo>
                  <a:pt x="4041983" y="3387138"/>
                  <a:pt x="4035698" y="3384530"/>
                  <a:pt x="4037408" y="3378528"/>
                </a:cubicBezTo>
                <a:cubicBezTo>
                  <a:pt x="4051577" y="3375676"/>
                  <a:pt x="4050789" y="3398175"/>
                  <a:pt x="4055362" y="3406784"/>
                </a:cubicBezTo>
                <a:cubicBezTo>
                  <a:pt x="4050162" y="3405301"/>
                  <a:pt x="4045819" y="3400812"/>
                  <a:pt x="4040963" y="3405513"/>
                </a:cubicBezTo>
                <a:cubicBezTo>
                  <a:pt x="4047482" y="3412244"/>
                  <a:pt x="4041077" y="3422792"/>
                  <a:pt x="4040566" y="3431978"/>
                </a:cubicBezTo>
                <a:cubicBezTo>
                  <a:pt x="4038905" y="3441920"/>
                  <a:pt x="4040452" y="3451289"/>
                  <a:pt x="4044056" y="3460839"/>
                </a:cubicBezTo>
                <a:cubicBezTo>
                  <a:pt x="4050410" y="3482943"/>
                  <a:pt x="4063606" y="3502403"/>
                  <a:pt x="4070123" y="3524351"/>
                </a:cubicBezTo>
                <a:cubicBezTo>
                  <a:pt x="4066007" y="3523987"/>
                  <a:pt x="4061269" y="3530750"/>
                  <a:pt x="4056183" y="3531327"/>
                </a:cubicBezTo>
                <a:cubicBezTo>
                  <a:pt x="4051098" y="3531903"/>
                  <a:pt x="4047840" y="3528538"/>
                  <a:pt x="4044698" y="3527235"/>
                </a:cubicBezTo>
                <a:cubicBezTo>
                  <a:pt x="4042754" y="3529114"/>
                  <a:pt x="4042870" y="3531177"/>
                  <a:pt x="4042985" y="3533239"/>
                </a:cubicBezTo>
                <a:cubicBezTo>
                  <a:pt x="4041900" y="3532117"/>
                  <a:pt x="4039842" y="3531935"/>
                  <a:pt x="4038871" y="3532875"/>
                </a:cubicBezTo>
                <a:lnTo>
                  <a:pt x="4035378" y="3536760"/>
                </a:lnTo>
                <a:lnTo>
                  <a:pt x="4035097" y="3537072"/>
                </a:lnTo>
                <a:cubicBezTo>
                  <a:pt x="4034197" y="3538488"/>
                  <a:pt x="4033810" y="3539951"/>
                  <a:pt x="4034409" y="3541544"/>
                </a:cubicBezTo>
                <a:cubicBezTo>
                  <a:pt x="4029209" y="3540059"/>
                  <a:pt x="4026065" y="3538753"/>
                  <a:pt x="4021951" y="3538390"/>
                </a:cubicBezTo>
                <a:cubicBezTo>
                  <a:pt x="4025835" y="3534632"/>
                  <a:pt x="4027661" y="3530688"/>
                  <a:pt x="4029488" y="3526747"/>
                </a:cubicBezTo>
                <a:cubicBezTo>
                  <a:pt x="4030459" y="3525807"/>
                  <a:pt x="4032354" y="3526144"/>
                  <a:pt x="4033324" y="3525205"/>
                </a:cubicBezTo>
                <a:cubicBezTo>
                  <a:pt x="4037324" y="3523506"/>
                  <a:pt x="4033210" y="3523143"/>
                  <a:pt x="4032123" y="3522021"/>
                </a:cubicBezTo>
                <a:cubicBezTo>
                  <a:pt x="4025143" y="3522259"/>
                  <a:pt x="4023617" y="3513234"/>
                  <a:pt x="4023270" y="3507048"/>
                </a:cubicBezTo>
                <a:cubicBezTo>
                  <a:pt x="4021031" y="3485309"/>
                  <a:pt x="4014794" y="3465266"/>
                  <a:pt x="4010681" y="3443528"/>
                </a:cubicBezTo>
                <a:cubicBezTo>
                  <a:pt x="4006221" y="3421765"/>
                  <a:pt x="4002107" y="3400031"/>
                  <a:pt x="3996725" y="3376986"/>
                </a:cubicBezTo>
                <a:cubicBezTo>
                  <a:pt x="3994092" y="3366495"/>
                  <a:pt x="3992383" y="3357282"/>
                  <a:pt x="3989931" y="3346978"/>
                </a:cubicBezTo>
                <a:cubicBezTo>
                  <a:pt x="3988615" y="3341733"/>
                  <a:pt x="3987298" y="3336489"/>
                  <a:pt x="3985011" y="3332183"/>
                </a:cubicBezTo>
                <a:cubicBezTo>
                  <a:pt x="3983576" y="3324875"/>
                  <a:pt x="3987808" y="3327301"/>
                  <a:pt x="3991576" y="3321479"/>
                </a:cubicBezTo>
                <a:cubicBezTo>
                  <a:pt x="3996199" y="3312653"/>
                  <a:pt x="3989290" y="3301956"/>
                  <a:pt x="3987049" y="3295433"/>
                </a:cubicBezTo>
                <a:cubicBezTo>
                  <a:pt x="3983398" y="3288100"/>
                  <a:pt x="3982033" y="3278919"/>
                  <a:pt x="3978428" y="3269368"/>
                </a:cubicBezTo>
                <a:cubicBezTo>
                  <a:pt x="3973162" y="3248386"/>
                  <a:pt x="3966811" y="3226281"/>
                  <a:pt x="3959666" y="3205304"/>
                </a:cubicBezTo>
                <a:cubicBezTo>
                  <a:pt x="3954354" y="3186541"/>
                  <a:pt x="3948298" y="3166685"/>
                  <a:pt x="3945087" y="3145886"/>
                </a:cubicBezTo>
                <a:cubicBezTo>
                  <a:pt x="3944857" y="3141762"/>
                  <a:pt x="3942224" y="3131272"/>
                  <a:pt x="3948002" y="3127850"/>
                </a:cubicBezTo>
                <a:cubicBezTo>
                  <a:pt x="3952973" y="3125211"/>
                  <a:pt x="3955491" y="3133639"/>
                  <a:pt x="3960346" y="3128939"/>
                </a:cubicBezTo>
                <a:cubicBezTo>
                  <a:pt x="3958173" y="3126696"/>
                  <a:pt x="3956972" y="3123514"/>
                  <a:pt x="3956742" y="3119389"/>
                </a:cubicBezTo>
                <a:cubicBezTo>
                  <a:pt x="3959884" y="3120692"/>
                  <a:pt x="3963027" y="3121994"/>
                  <a:pt x="3965200" y="3124238"/>
                </a:cubicBezTo>
                <a:cubicBezTo>
                  <a:pt x="3967997" y="3119357"/>
                  <a:pt x="3971421" y="3107349"/>
                  <a:pt x="3978678" y="3109015"/>
                </a:cubicBezTo>
                <a:close/>
                <a:moveTo>
                  <a:pt x="3213393" y="3108516"/>
                </a:moveTo>
                <a:cubicBezTo>
                  <a:pt x="3217810" y="3106287"/>
                  <a:pt x="3221080" y="3107723"/>
                  <a:pt x="3223389" y="3110350"/>
                </a:cubicBezTo>
                <a:cubicBezTo>
                  <a:pt x="3225697" y="3112976"/>
                  <a:pt x="3227041" y="3116791"/>
                  <a:pt x="3227605" y="3119314"/>
                </a:cubicBezTo>
                <a:cubicBezTo>
                  <a:pt x="3227817" y="3127295"/>
                  <a:pt x="3223832" y="3127061"/>
                  <a:pt x="3218772" y="3123775"/>
                </a:cubicBezTo>
                <a:cubicBezTo>
                  <a:pt x="3217748" y="3122717"/>
                  <a:pt x="3208543" y="3113212"/>
                  <a:pt x="3208754" y="3121193"/>
                </a:cubicBezTo>
                <a:cubicBezTo>
                  <a:pt x="3209233" y="3133009"/>
                  <a:pt x="3216393" y="3140403"/>
                  <a:pt x="3220258" y="3148600"/>
                </a:cubicBezTo>
                <a:cubicBezTo>
                  <a:pt x="3223647" y="3157597"/>
                  <a:pt x="3227896" y="3167808"/>
                  <a:pt x="3233116" y="3177081"/>
                </a:cubicBezTo>
                <a:cubicBezTo>
                  <a:pt x="3235320" y="3185179"/>
                  <a:pt x="3234456" y="3190110"/>
                  <a:pt x="3224758" y="3199499"/>
                </a:cubicBezTo>
                <a:cubicBezTo>
                  <a:pt x="3212750" y="3196802"/>
                  <a:pt x="3209417" y="3183656"/>
                  <a:pt x="3204197" y="3174383"/>
                </a:cubicBezTo>
                <a:cubicBezTo>
                  <a:pt x="3197049" y="3161180"/>
                  <a:pt x="3187845" y="3151673"/>
                  <a:pt x="3176700" y="3144046"/>
                </a:cubicBezTo>
                <a:cubicBezTo>
                  <a:pt x="3179610" y="3141228"/>
                  <a:pt x="3182518" y="3138411"/>
                  <a:pt x="3186399" y="3134655"/>
                </a:cubicBezTo>
                <a:cubicBezTo>
                  <a:pt x="3180368" y="3132307"/>
                  <a:pt x="3175478" y="3129197"/>
                  <a:pt x="3169446" y="3126852"/>
                </a:cubicBezTo>
                <a:cubicBezTo>
                  <a:pt x="3177203" y="3119338"/>
                  <a:pt x="3182002" y="3112647"/>
                  <a:pt x="3190877" y="3115992"/>
                </a:cubicBezTo>
                <a:cubicBezTo>
                  <a:pt x="3198791" y="3120608"/>
                  <a:pt x="3203588" y="3113918"/>
                  <a:pt x="3213393" y="3108516"/>
                </a:cubicBezTo>
                <a:close/>
                <a:moveTo>
                  <a:pt x="3042066" y="3107996"/>
                </a:moveTo>
                <a:cubicBezTo>
                  <a:pt x="3041133" y="3108900"/>
                  <a:pt x="3042163" y="3109964"/>
                  <a:pt x="3041228" y="3110870"/>
                </a:cubicBezTo>
                <a:cubicBezTo>
                  <a:pt x="3043387" y="3114969"/>
                  <a:pt x="3050335" y="3120274"/>
                  <a:pt x="3043793" y="3126608"/>
                </a:cubicBezTo>
                <a:cubicBezTo>
                  <a:pt x="3039841" y="3122527"/>
                  <a:pt x="3035716" y="3118268"/>
                  <a:pt x="3032625" y="3115075"/>
                </a:cubicBezTo>
                <a:cubicBezTo>
                  <a:pt x="3035428" y="3112359"/>
                  <a:pt x="3038232" y="3109646"/>
                  <a:pt x="3042066" y="3107996"/>
                </a:cubicBezTo>
                <a:close/>
                <a:moveTo>
                  <a:pt x="451864" y="3106982"/>
                </a:moveTo>
                <a:cubicBezTo>
                  <a:pt x="461661" y="3114446"/>
                  <a:pt x="444953" y="3127345"/>
                  <a:pt x="442639" y="3123608"/>
                </a:cubicBezTo>
                <a:cubicBezTo>
                  <a:pt x="441006" y="3122365"/>
                  <a:pt x="442837" y="3118833"/>
                  <a:pt x="445314" y="3115299"/>
                </a:cubicBezTo>
                <a:cubicBezTo>
                  <a:pt x="447792" y="3111764"/>
                  <a:pt x="450914" y="3108229"/>
                  <a:pt x="451864" y="3106982"/>
                </a:cubicBezTo>
                <a:close/>
                <a:moveTo>
                  <a:pt x="3046068" y="3106413"/>
                </a:moveTo>
                <a:cubicBezTo>
                  <a:pt x="3046129" y="3108534"/>
                  <a:pt x="3045101" y="3109529"/>
                  <a:pt x="3045162" y="3111648"/>
                </a:cubicBezTo>
                <a:cubicBezTo>
                  <a:pt x="3041957" y="3110395"/>
                  <a:pt x="3040808" y="3107152"/>
                  <a:pt x="3046068" y="3106413"/>
                </a:cubicBezTo>
                <a:close/>
                <a:moveTo>
                  <a:pt x="809020" y="3105847"/>
                </a:moveTo>
                <a:cubicBezTo>
                  <a:pt x="815210" y="3121667"/>
                  <a:pt x="807672" y="3135981"/>
                  <a:pt x="801773" y="3148146"/>
                </a:cubicBezTo>
                <a:cubicBezTo>
                  <a:pt x="794981" y="3161482"/>
                  <a:pt x="788684" y="3178591"/>
                  <a:pt x="772129" y="3182639"/>
                </a:cubicBezTo>
                <a:lnTo>
                  <a:pt x="774291" y="3172720"/>
                </a:lnTo>
                <a:lnTo>
                  <a:pt x="779325" y="3149617"/>
                </a:lnTo>
                <a:cubicBezTo>
                  <a:pt x="783446" y="3139574"/>
                  <a:pt x="789051" y="3130424"/>
                  <a:pt x="795433" y="3121952"/>
                </a:cubicBezTo>
                <a:cubicBezTo>
                  <a:pt x="799687" y="3116303"/>
                  <a:pt x="804286" y="3110955"/>
                  <a:pt x="809020" y="3105847"/>
                </a:cubicBezTo>
                <a:close/>
                <a:moveTo>
                  <a:pt x="703648" y="3104699"/>
                </a:moveTo>
                <a:cubicBezTo>
                  <a:pt x="701756" y="3107182"/>
                  <a:pt x="697844" y="3110087"/>
                  <a:pt x="704297" y="3115001"/>
                </a:cubicBezTo>
                <a:cubicBezTo>
                  <a:pt x="706188" y="3112519"/>
                  <a:pt x="709025" y="3108794"/>
                  <a:pt x="703648" y="3104699"/>
                </a:cubicBezTo>
                <a:close/>
                <a:moveTo>
                  <a:pt x="4134175" y="3104063"/>
                </a:moveTo>
                <a:cubicBezTo>
                  <a:pt x="4135718" y="3104732"/>
                  <a:pt x="4136837" y="3106352"/>
                  <a:pt x="4137919" y="3107468"/>
                </a:cubicBezTo>
                <a:cubicBezTo>
                  <a:pt x="4133288" y="3111951"/>
                  <a:pt x="4130045" y="3108602"/>
                  <a:pt x="4127884" y="3106371"/>
                </a:cubicBezTo>
                <a:cubicBezTo>
                  <a:pt x="4130662" y="3103679"/>
                  <a:pt x="4132630" y="3103395"/>
                  <a:pt x="4134175" y="3104063"/>
                </a:cubicBezTo>
                <a:close/>
                <a:moveTo>
                  <a:pt x="3932462" y="3104003"/>
                </a:moveTo>
                <a:cubicBezTo>
                  <a:pt x="3938478" y="3103500"/>
                  <a:pt x="3942560" y="3105315"/>
                  <a:pt x="3945440" y="3108290"/>
                </a:cubicBezTo>
                <a:cubicBezTo>
                  <a:pt x="3946880" y="3109778"/>
                  <a:pt x="3948022" y="3111557"/>
                  <a:pt x="3948955" y="3113480"/>
                </a:cubicBezTo>
                <a:lnTo>
                  <a:pt x="3951191" y="3119451"/>
                </a:lnTo>
                <a:lnTo>
                  <a:pt x="3951225" y="3119542"/>
                </a:lnTo>
                <a:cubicBezTo>
                  <a:pt x="3951329" y="3121569"/>
                  <a:pt x="3951329" y="3121569"/>
                  <a:pt x="3951434" y="3123596"/>
                </a:cubicBezTo>
                <a:cubicBezTo>
                  <a:pt x="3942279" y="3121817"/>
                  <a:pt x="3936928" y="3112453"/>
                  <a:pt x="3932462" y="3104003"/>
                </a:cubicBezTo>
                <a:close/>
                <a:moveTo>
                  <a:pt x="3976777" y="3101561"/>
                </a:moveTo>
                <a:cubicBezTo>
                  <a:pt x="3977260" y="3101647"/>
                  <a:pt x="3977550" y="3102472"/>
                  <a:pt x="3978128" y="3104122"/>
                </a:cubicBezTo>
                <a:cubicBezTo>
                  <a:pt x="3976271" y="3103710"/>
                  <a:pt x="3976271" y="3103710"/>
                  <a:pt x="3974266" y="3103441"/>
                </a:cubicBezTo>
                <a:cubicBezTo>
                  <a:pt x="3975619" y="3102132"/>
                  <a:pt x="3976294" y="3101476"/>
                  <a:pt x="3976777" y="3101561"/>
                </a:cubicBezTo>
                <a:close/>
                <a:moveTo>
                  <a:pt x="886857" y="3100923"/>
                </a:moveTo>
                <a:lnTo>
                  <a:pt x="887738" y="3103193"/>
                </a:lnTo>
                <a:lnTo>
                  <a:pt x="886928" y="3105169"/>
                </a:lnTo>
                <a:lnTo>
                  <a:pt x="886056" y="3104196"/>
                </a:lnTo>
                <a:cubicBezTo>
                  <a:pt x="885669" y="3103039"/>
                  <a:pt x="886025" y="3102015"/>
                  <a:pt x="886857" y="3100923"/>
                </a:cubicBezTo>
                <a:close/>
                <a:moveTo>
                  <a:pt x="4019736" y="3100923"/>
                </a:moveTo>
                <a:cubicBezTo>
                  <a:pt x="4024815" y="3100343"/>
                  <a:pt x="4027965" y="3102626"/>
                  <a:pt x="4030144" y="3105847"/>
                </a:cubicBezTo>
                <a:cubicBezTo>
                  <a:pt x="4032322" y="3109069"/>
                  <a:pt x="4033532" y="3113231"/>
                  <a:pt x="4034730" y="3116409"/>
                </a:cubicBezTo>
                <a:cubicBezTo>
                  <a:pt x="4038209" y="3123885"/>
                  <a:pt x="4040718" y="3132299"/>
                  <a:pt x="4045281" y="3140895"/>
                </a:cubicBezTo>
                <a:cubicBezTo>
                  <a:pt x="4050232" y="3159597"/>
                  <a:pt x="4054279" y="3177366"/>
                  <a:pt x="4059572" y="3196100"/>
                </a:cubicBezTo>
                <a:cubicBezTo>
                  <a:pt x="4051469" y="3197439"/>
                  <a:pt x="4051985" y="3188263"/>
                  <a:pt x="4049703" y="3183966"/>
                </a:cubicBezTo>
                <a:cubicBezTo>
                  <a:pt x="4047032" y="3175707"/>
                  <a:pt x="4044525" y="3167293"/>
                  <a:pt x="4040140" y="3158882"/>
                </a:cubicBezTo>
                <a:cubicBezTo>
                  <a:pt x="4037633" y="3150468"/>
                  <a:pt x="4034154" y="3142993"/>
                  <a:pt x="4031645" y="3134578"/>
                </a:cubicBezTo>
                <a:cubicBezTo>
                  <a:pt x="4029249" y="3128220"/>
                  <a:pt x="4024801" y="3121686"/>
                  <a:pt x="4027370" y="3112690"/>
                </a:cubicBezTo>
                <a:cubicBezTo>
                  <a:pt x="4025089" y="3108392"/>
                  <a:pt x="4022807" y="3104095"/>
                  <a:pt x="4019736" y="3100923"/>
                </a:cubicBezTo>
                <a:close/>
                <a:moveTo>
                  <a:pt x="3475979" y="3100568"/>
                </a:moveTo>
                <a:cubicBezTo>
                  <a:pt x="3479111" y="3103803"/>
                  <a:pt x="3482245" y="3107039"/>
                  <a:pt x="3485379" y="3110276"/>
                </a:cubicBezTo>
                <a:cubicBezTo>
                  <a:pt x="3481531" y="3111912"/>
                  <a:pt x="3477682" y="3113548"/>
                  <a:pt x="3473833" y="3115184"/>
                </a:cubicBezTo>
                <a:cubicBezTo>
                  <a:pt x="3473614" y="3111217"/>
                  <a:pt x="3471305" y="3105091"/>
                  <a:pt x="3475979" y="3100568"/>
                </a:cubicBezTo>
                <a:close/>
                <a:moveTo>
                  <a:pt x="1743778" y="3098393"/>
                </a:moveTo>
                <a:cubicBezTo>
                  <a:pt x="1746195" y="3098826"/>
                  <a:pt x="1748944" y="3100449"/>
                  <a:pt x="1752078" y="3102837"/>
                </a:cubicBezTo>
                <a:cubicBezTo>
                  <a:pt x="1746645" y="3109971"/>
                  <a:pt x="1740305" y="3118293"/>
                  <a:pt x="1735023" y="3125227"/>
                </a:cubicBezTo>
                <a:cubicBezTo>
                  <a:pt x="1731401" y="3129982"/>
                  <a:pt x="1725270" y="3127191"/>
                  <a:pt x="1720408" y="3123487"/>
                </a:cubicBezTo>
                <a:cubicBezTo>
                  <a:pt x="1725691" y="3116552"/>
                  <a:pt x="1732031" y="3108230"/>
                  <a:pt x="1737464" y="3101098"/>
                </a:cubicBezTo>
                <a:cubicBezTo>
                  <a:pt x="1739275" y="3098720"/>
                  <a:pt x="1741361" y="3097961"/>
                  <a:pt x="1743778" y="3098393"/>
                </a:cubicBezTo>
                <a:close/>
                <a:moveTo>
                  <a:pt x="3401483" y="3098122"/>
                </a:moveTo>
                <a:cubicBezTo>
                  <a:pt x="3402928" y="3097996"/>
                  <a:pt x="3404169" y="3098558"/>
                  <a:pt x="3405269" y="3099454"/>
                </a:cubicBezTo>
                <a:lnTo>
                  <a:pt x="3407052" y="3101614"/>
                </a:lnTo>
                <a:lnTo>
                  <a:pt x="3418021" y="3107686"/>
                </a:lnTo>
                <a:cubicBezTo>
                  <a:pt x="3415217" y="3110401"/>
                  <a:pt x="3412413" y="3113115"/>
                  <a:pt x="3409610" y="3115830"/>
                </a:cubicBezTo>
                <a:cubicBezTo>
                  <a:pt x="3407592" y="3113749"/>
                  <a:pt x="3405577" y="3111666"/>
                  <a:pt x="3403561" y="3109585"/>
                </a:cubicBezTo>
                <a:lnTo>
                  <a:pt x="3404013" y="3108208"/>
                </a:lnTo>
                <a:lnTo>
                  <a:pt x="3401864" y="3107452"/>
                </a:lnTo>
                <a:cubicBezTo>
                  <a:pt x="3399667" y="3105662"/>
                  <a:pt x="3398035" y="3102537"/>
                  <a:pt x="3396469" y="3100920"/>
                </a:cubicBezTo>
                <a:cubicBezTo>
                  <a:pt x="3398387" y="3099063"/>
                  <a:pt x="3400036" y="3098248"/>
                  <a:pt x="3401483" y="3098122"/>
                </a:cubicBezTo>
                <a:close/>
                <a:moveTo>
                  <a:pt x="3894484" y="3097065"/>
                </a:moveTo>
                <a:cubicBezTo>
                  <a:pt x="3888087" y="3112007"/>
                  <a:pt x="3890841" y="3124648"/>
                  <a:pt x="3893760" y="3137131"/>
                </a:cubicBezTo>
                <a:cubicBezTo>
                  <a:pt x="3899610" y="3152969"/>
                  <a:pt x="3905529" y="3166921"/>
                  <a:pt x="3911563" y="3182948"/>
                </a:cubicBezTo>
                <a:cubicBezTo>
                  <a:pt x="3902477" y="3167688"/>
                  <a:pt x="3892596" y="3153565"/>
                  <a:pt x="3879596" y="3142097"/>
                </a:cubicBezTo>
                <a:cubicBezTo>
                  <a:pt x="3881668" y="3142278"/>
                  <a:pt x="3882650" y="3141327"/>
                  <a:pt x="3884720" y="3141510"/>
                </a:cubicBezTo>
                <a:cubicBezTo>
                  <a:pt x="3883399" y="3136227"/>
                  <a:pt x="3876203" y="3136635"/>
                  <a:pt x="3876956" y="3131532"/>
                </a:cubicBezTo>
                <a:cubicBezTo>
                  <a:pt x="3877708" y="3126431"/>
                  <a:pt x="3882440" y="3121848"/>
                  <a:pt x="3884283" y="3117875"/>
                </a:cubicBezTo>
                <a:cubicBezTo>
                  <a:pt x="3882324" y="3119770"/>
                  <a:pt x="3876337" y="3123384"/>
                  <a:pt x="3874153" y="3121126"/>
                </a:cubicBezTo>
                <a:cubicBezTo>
                  <a:pt x="3871965" y="3118868"/>
                  <a:pt x="3869829" y="3114376"/>
                  <a:pt x="3873582" y="3110742"/>
                </a:cubicBezTo>
                <a:cubicBezTo>
                  <a:pt x="3877498" y="3106950"/>
                  <a:pt x="3879412" y="3101089"/>
                  <a:pt x="3884239" y="3098238"/>
                </a:cubicBezTo>
                <a:cubicBezTo>
                  <a:pt x="3887289" y="3097469"/>
                  <a:pt x="3891433" y="3097832"/>
                  <a:pt x="3894484" y="3097065"/>
                </a:cubicBezTo>
                <a:close/>
                <a:moveTo>
                  <a:pt x="1659653" y="3096645"/>
                </a:moveTo>
                <a:cubicBezTo>
                  <a:pt x="1665806" y="3101333"/>
                  <a:pt x="1659160" y="3105803"/>
                  <a:pt x="1655272" y="3106654"/>
                </a:cubicBezTo>
                <a:cubicBezTo>
                  <a:pt x="1658029" y="3103035"/>
                  <a:pt x="1658841" y="3099839"/>
                  <a:pt x="1659653" y="3096645"/>
                </a:cubicBezTo>
                <a:close/>
                <a:moveTo>
                  <a:pt x="1514049" y="3096399"/>
                </a:moveTo>
                <a:cubicBezTo>
                  <a:pt x="1519175" y="3100304"/>
                  <a:pt x="1515474" y="3103038"/>
                  <a:pt x="1513688" y="3105380"/>
                </a:cubicBezTo>
                <a:cubicBezTo>
                  <a:pt x="1508561" y="3101475"/>
                  <a:pt x="1512264" y="3098742"/>
                  <a:pt x="1514049" y="3096399"/>
                </a:cubicBezTo>
                <a:close/>
                <a:moveTo>
                  <a:pt x="4024481" y="3095075"/>
                </a:moveTo>
                <a:cubicBezTo>
                  <a:pt x="4024877" y="3095034"/>
                  <a:pt x="4024993" y="3095604"/>
                  <a:pt x="4025225" y="3096747"/>
                </a:cubicBezTo>
                <a:cubicBezTo>
                  <a:pt x="4024323" y="3097621"/>
                  <a:pt x="4023422" y="3098494"/>
                  <a:pt x="4022055" y="3097082"/>
                </a:cubicBezTo>
                <a:cubicBezTo>
                  <a:pt x="4023407" y="3095771"/>
                  <a:pt x="4024083" y="3095117"/>
                  <a:pt x="4024481" y="3095075"/>
                </a:cubicBezTo>
                <a:close/>
                <a:moveTo>
                  <a:pt x="3169121" y="3092272"/>
                </a:moveTo>
                <a:cubicBezTo>
                  <a:pt x="3170522" y="3092122"/>
                  <a:pt x="3171707" y="3092646"/>
                  <a:pt x="3172745" y="3093496"/>
                </a:cubicBezTo>
                <a:cubicBezTo>
                  <a:pt x="3174825" y="3095197"/>
                  <a:pt x="3176322" y="3098203"/>
                  <a:pt x="3177807" y="3099737"/>
                </a:cubicBezTo>
                <a:cubicBezTo>
                  <a:pt x="3170181" y="3107121"/>
                  <a:pt x="3167163" y="3098160"/>
                  <a:pt x="3164195" y="3095093"/>
                </a:cubicBezTo>
                <a:cubicBezTo>
                  <a:pt x="3166100" y="3093248"/>
                  <a:pt x="3167718" y="3092423"/>
                  <a:pt x="3169121" y="3092272"/>
                </a:cubicBezTo>
                <a:close/>
                <a:moveTo>
                  <a:pt x="2994291" y="3091512"/>
                </a:moveTo>
                <a:cubicBezTo>
                  <a:pt x="2993392" y="3094344"/>
                  <a:pt x="2992662" y="3097014"/>
                  <a:pt x="2990981" y="3100607"/>
                </a:cubicBezTo>
                <a:cubicBezTo>
                  <a:pt x="2989017" y="3098581"/>
                  <a:pt x="2987056" y="3096555"/>
                  <a:pt x="2985096" y="3094530"/>
                </a:cubicBezTo>
                <a:cubicBezTo>
                  <a:pt x="2988739" y="3092963"/>
                  <a:pt x="2991429" y="3092320"/>
                  <a:pt x="2994291" y="3091512"/>
                </a:cubicBezTo>
                <a:close/>
                <a:moveTo>
                  <a:pt x="3385426" y="3091170"/>
                </a:moveTo>
                <a:cubicBezTo>
                  <a:pt x="3389624" y="3097420"/>
                  <a:pt x="3394705" y="3100754"/>
                  <a:pt x="3396743" y="3106688"/>
                </a:cubicBezTo>
                <a:cubicBezTo>
                  <a:pt x="3402191" y="3119979"/>
                  <a:pt x="3381226" y="3111740"/>
                  <a:pt x="3378208" y="3110537"/>
                </a:cubicBezTo>
                <a:cubicBezTo>
                  <a:pt x="3379975" y="3104700"/>
                  <a:pt x="3382702" y="3097936"/>
                  <a:pt x="3385426" y="3091170"/>
                </a:cubicBezTo>
                <a:close/>
                <a:moveTo>
                  <a:pt x="837962" y="3090830"/>
                </a:moveTo>
                <a:lnTo>
                  <a:pt x="838591" y="3100007"/>
                </a:lnTo>
                <a:cubicBezTo>
                  <a:pt x="838677" y="3101006"/>
                  <a:pt x="838836" y="3103578"/>
                  <a:pt x="839187" y="3106732"/>
                </a:cubicBezTo>
                <a:lnTo>
                  <a:pt x="839986" y="3111423"/>
                </a:lnTo>
                <a:lnTo>
                  <a:pt x="813986" y="3179509"/>
                </a:lnTo>
                <a:lnTo>
                  <a:pt x="784358" y="3262295"/>
                </a:lnTo>
                <a:lnTo>
                  <a:pt x="783501" y="3262119"/>
                </a:lnTo>
                <a:cubicBezTo>
                  <a:pt x="781881" y="3263100"/>
                  <a:pt x="780876" y="3264993"/>
                  <a:pt x="780021" y="3266115"/>
                </a:cubicBezTo>
                <a:lnTo>
                  <a:pt x="782789" y="3266682"/>
                </a:lnTo>
                <a:lnTo>
                  <a:pt x="779340" y="3276317"/>
                </a:lnTo>
                <a:cubicBezTo>
                  <a:pt x="781361" y="3275894"/>
                  <a:pt x="784459" y="3276287"/>
                  <a:pt x="787556" y="3276683"/>
                </a:cubicBezTo>
                <a:cubicBezTo>
                  <a:pt x="786045" y="3285352"/>
                  <a:pt x="777011" y="3288291"/>
                  <a:pt x="771204" y="3293688"/>
                </a:cubicBezTo>
                <a:cubicBezTo>
                  <a:pt x="779801" y="3300238"/>
                  <a:pt x="779980" y="3286625"/>
                  <a:pt x="787247" y="3288232"/>
                </a:cubicBezTo>
                <a:lnTo>
                  <a:pt x="784046" y="3298851"/>
                </a:lnTo>
                <a:lnTo>
                  <a:pt x="786680" y="3297799"/>
                </a:lnTo>
                <a:cubicBezTo>
                  <a:pt x="788033" y="3297967"/>
                  <a:pt x="789580" y="3298713"/>
                  <a:pt x="791186" y="3299938"/>
                </a:cubicBezTo>
                <a:cubicBezTo>
                  <a:pt x="790354" y="3301030"/>
                  <a:pt x="789462" y="3301645"/>
                  <a:pt x="788243" y="3301579"/>
                </a:cubicBezTo>
                <a:lnTo>
                  <a:pt x="783879" y="3299405"/>
                </a:lnTo>
                <a:lnTo>
                  <a:pt x="770230" y="3344666"/>
                </a:lnTo>
                <a:cubicBezTo>
                  <a:pt x="764340" y="3363175"/>
                  <a:pt x="757242" y="3380762"/>
                  <a:pt x="745959" y="3395572"/>
                </a:cubicBezTo>
                <a:cubicBezTo>
                  <a:pt x="747648" y="3387039"/>
                  <a:pt x="753277" y="3381507"/>
                  <a:pt x="750795" y="3371760"/>
                </a:cubicBezTo>
                <a:cubicBezTo>
                  <a:pt x="749178" y="3364962"/>
                  <a:pt x="746931" y="3358995"/>
                  <a:pt x="751506" y="3352989"/>
                </a:cubicBezTo>
                <a:cubicBezTo>
                  <a:pt x="757187" y="3345532"/>
                  <a:pt x="758696" y="3336861"/>
                  <a:pt x="762228" y="3327767"/>
                </a:cubicBezTo>
                <a:cubicBezTo>
                  <a:pt x="764940" y="3321976"/>
                  <a:pt x="769673" y="3315762"/>
                  <a:pt x="763886" y="3307753"/>
                </a:cubicBezTo>
                <a:cubicBezTo>
                  <a:pt x="761480" y="3301993"/>
                  <a:pt x="758256" y="3299536"/>
                  <a:pt x="760022" y="3294989"/>
                </a:cubicBezTo>
                <a:cubicBezTo>
                  <a:pt x="766649" y="3286289"/>
                  <a:pt x="770359" y="3277331"/>
                  <a:pt x="772815" y="3267419"/>
                </a:cubicBezTo>
                <a:lnTo>
                  <a:pt x="788696" y="3220841"/>
                </a:lnTo>
                <a:lnTo>
                  <a:pt x="791460" y="3220320"/>
                </a:lnTo>
                <a:lnTo>
                  <a:pt x="789903" y="3217302"/>
                </a:lnTo>
                <a:lnTo>
                  <a:pt x="793459" y="3206874"/>
                </a:lnTo>
                <a:lnTo>
                  <a:pt x="800030" y="3188785"/>
                </a:lnTo>
                <a:lnTo>
                  <a:pt x="798786" y="3187837"/>
                </a:lnTo>
                <a:cubicBezTo>
                  <a:pt x="797983" y="3187225"/>
                  <a:pt x="797179" y="3186614"/>
                  <a:pt x="796108" y="3185798"/>
                </a:cubicBezTo>
                <a:cubicBezTo>
                  <a:pt x="797426" y="3184069"/>
                  <a:pt x="798935" y="3184308"/>
                  <a:pt x="800031" y="3185371"/>
                </a:cubicBezTo>
                <a:lnTo>
                  <a:pt x="800609" y="3187192"/>
                </a:lnTo>
                <a:lnTo>
                  <a:pt x="815885" y="3145151"/>
                </a:lnTo>
                <a:close/>
                <a:moveTo>
                  <a:pt x="4124596" y="3090393"/>
                </a:moveTo>
                <a:cubicBezTo>
                  <a:pt x="4127605" y="3088515"/>
                  <a:pt x="4129904" y="3089396"/>
                  <a:pt x="4130829" y="3091349"/>
                </a:cubicBezTo>
                <a:cubicBezTo>
                  <a:pt x="4131755" y="3093301"/>
                  <a:pt x="4131306" y="3096324"/>
                  <a:pt x="4128814" y="3098735"/>
                </a:cubicBezTo>
                <a:cubicBezTo>
                  <a:pt x="4127741" y="3095632"/>
                  <a:pt x="4125671" y="3093496"/>
                  <a:pt x="4124596" y="3090393"/>
                </a:cubicBezTo>
                <a:close/>
                <a:moveTo>
                  <a:pt x="950211" y="3090098"/>
                </a:moveTo>
                <a:cubicBezTo>
                  <a:pt x="953477" y="3092585"/>
                  <a:pt x="957832" y="3095902"/>
                  <a:pt x="961097" y="3098390"/>
                </a:cubicBezTo>
                <a:lnTo>
                  <a:pt x="954473" y="3099716"/>
                </a:lnTo>
                <a:lnTo>
                  <a:pt x="956519" y="3102000"/>
                </a:lnTo>
                <a:cubicBezTo>
                  <a:pt x="956906" y="3103158"/>
                  <a:pt x="956549" y="3104181"/>
                  <a:pt x="955718" y="3105273"/>
                </a:cubicBezTo>
                <a:cubicBezTo>
                  <a:pt x="953576" y="3103640"/>
                  <a:pt x="952653" y="3102076"/>
                  <a:pt x="952370" y="3100779"/>
                </a:cubicBezTo>
                <a:lnTo>
                  <a:pt x="952483" y="3100115"/>
                </a:lnTo>
                <a:lnTo>
                  <a:pt x="950946" y="3100423"/>
                </a:lnTo>
                <a:cubicBezTo>
                  <a:pt x="950653" y="3096293"/>
                  <a:pt x="950505" y="3094228"/>
                  <a:pt x="950211" y="3090098"/>
                </a:cubicBezTo>
                <a:close/>
                <a:moveTo>
                  <a:pt x="3777483" y="3087119"/>
                </a:moveTo>
                <a:cubicBezTo>
                  <a:pt x="3779110" y="3087873"/>
                  <a:pt x="3780432" y="3089699"/>
                  <a:pt x="3781984" y="3091304"/>
                </a:cubicBezTo>
                <a:lnTo>
                  <a:pt x="3779692" y="3091849"/>
                </a:lnTo>
                <a:lnTo>
                  <a:pt x="3780241" y="3093707"/>
                </a:lnTo>
                <a:cubicBezTo>
                  <a:pt x="3780114" y="3095026"/>
                  <a:pt x="3779382" y="3096690"/>
                  <a:pt x="3777447" y="3098564"/>
                </a:cubicBezTo>
                <a:cubicBezTo>
                  <a:pt x="3776493" y="3097577"/>
                  <a:pt x="3776018" y="3096603"/>
                  <a:pt x="3776265" y="3095408"/>
                </a:cubicBezTo>
                <a:lnTo>
                  <a:pt x="3778581" y="3092113"/>
                </a:lnTo>
                <a:lnTo>
                  <a:pt x="3775605" y="3092822"/>
                </a:lnTo>
                <a:cubicBezTo>
                  <a:pt x="3773731" y="3092045"/>
                  <a:pt x="3772179" y="3090442"/>
                  <a:pt x="3771143" y="3089373"/>
                </a:cubicBezTo>
                <a:cubicBezTo>
                  <a:pt x="3773922" y="3086683"/>
                  <a:pt x="3775856" y="3086365"/>
                  <a:pt x="3777483" y="3087119"/>
                </a:cubicBezTo>
                <a:close/>
                <a:moveTo>
                  <a:pt x="3406708" y="3087082"/>
                </a:moveTo>
                <a:cubicBezTo>
                  <a:pt x="3408422" y="3087875"/>
                  <a:pt x="3409639" y="3089641"/>
                  <a:pt x="3410620" y="3090654"/>
                </a:cubicBezTo>
                <a:cubicBezTo>
                  <a:pt x="3404671" y="3096414"/>
                  <a:pt x="3402747" y="3092389"/>
                  <a:pt x="3399805" y="3089351"/>
                </a:cubicBezTo>
                <a:cubicBezTo>
                  <a:pt x="3402780" y="3086471"/>
                  <a:pt x="3404993" y="3086290"/>
                  <a:pt x="3406708" y="3087082"/>
                </a:cubicBezTo>
                <a:close/>
                <a:moveTo>
                  <a:pt x="1229382" y="3085858"/>
                </a:moveTo>
                <a:cubicBezTo>
                  <a:pt x="1231524" y="3087489"/>
                  <a:pt x="1232654" y="3088782"/>
                  <a:pt x="1233041" y="3089940"/>
                </a:cubicBezTo>
                <a:lnTo>
                  <a:pt x="1232629" y="3091626"/>
                </a:lnTo>
                <a:lnTo>
                  <a:pt x="1236698" y="3086286"/>
                </a:lnTo>
                <a:cubicBezTo>
                  <a:pt x="1241253" y="3093658"/>
                  <a:pt x="1240531" y="3100912"/>
                  <a:pt x="1243074" y="3108701"/>
                </a:cubicBezTo>
                <a:cubicBezTo>
                  <a:pt x="1236953" y="3106720"/>
                  <a:pt x="1232250" y="3110392"/>
                  <a:pt x="1226735" y="3109650"/>
                </a:cubicBezTo>
                <a:lnTo>
                  <a:pt x="1221866" y="3107505"/>
                </a:lnTo>
                <a:lnTo>
                  <a:pt x="1225002" y="3111140"/>
                </a:lnTo>
                <a:cubicBezTo>
                  <a:pt x="1225522" y="3112400"/>
                  <a:pt x="1225433" y="3113628"/>
                  <a:pt x="1224601" y="3114719"/>
                </a:cubicBezTo>
                <a:cubicBezTo>
                  <a:pt x="1222460" y="3113088"/>
                  <a:pt x="1221329" y="3111795"/>
                  <a:pt x="1220942" y="3110637"/>
                </a:cubicBezTo>
                <a:lnTo>
                  <a:pt x="1221724" y="3107443"/>
                </a:lnTo>
                <a:lnTo>
                  <a:pt x="1220866" y="3107066"/>
                </a:lnTo>
                <a:lnTo>
                  <a:pt x="1228699" y="3096784"/>
                </a:lnTo>
                <a:lnTo>
                  <a:pt x="1227184" y="3097630"/>
                </a:lnTo>
                <a:cubicBezTo>
                  <a:pt x="1225964" y="3097564"/>
                  <a:pt x="1224417" y="3096818"/>
                  <a:pt x="1222276" y="3095186"/>
                </a:cubicBezTo>
                <a:cubicBezTo>
                  <a:pt x="1223107" y="3094094"/>
                  <a:pt x="1223999" y="3093479"/>
                  <a:pt x="1225218" y="3093545"/>
                </a:cubicBezTo>
                <a:lnTo>
                  <a:pt x="1229531" y="3095692"/>
                </a:lnTo>
                <a:lnTo>
                  <a:pt x="1231802" y="3092710"/>
                </a:lnTo>
                <a:lnTo>
                  <a:pt x="1228632" y="3089063"/>
                </a:lnTo>
                <a:cubicBezTo>
                  <a:pt x="1228263" y="3087881"/>
                  <a:pt x="1228618" y="3086860"/>
                  <a:pt x="1229382" y="3085858"/>
                </a:cubicBezTo>
                <a:close/>
                <a:moveTo>
                  <a:pt x="954771" y="3084112"/>
                </a:moveTo>
                <a:cubicBezTo>
                  <a:pt x="959124" y="3087429"/>
                  <a:pt x="966657" y="3091090"/>
                  <a:pt x="962654" y="3096346"/>
                </a:cubicBezTo>
                <a:cubicBezTo>
                  <a:pt x="958300" y="3093029"/>
                  <a:pt x="951769" y="3088054"/>
                  <a:pt x="954771" y="3084112"/>
                </a:cubicBezTo>
                <a:close/>
                <a:moveTo>
                  <a:pt x="3468987" y="3083389"/>
                </a:moveTo>
                <a:cubicBezTo>
                  <a:pt x="3469992" y="3084427"/>
                  <a:pt x="3472860" y="3085950"/>
                  <a:pt x="3474517" y="3088142"/>
                </a:cubicBezTo>
                <a:cubicBezTo>
                  <a:pt x="3476173" y="3090333"/>
                  <a:pt x="3476621" y="3093193"/>
                  <a:pt x="3472785" y="3096907"/>
                </a:cubicBezTo>
                <a:cubicBezTo>
                  <a:pt x="3469494" y="3093508"/>
                  <a:pt x="3461315" y="3090818"/>
                  <a:pt x="3468987" y="3083389"/>
                </a:cubicBezTo>
                <a:close/>
                <a:moveTo>
                  <a:pt x="464276" y="3083275"/>
                </a:moveTo>
                <a:cubicBezTo>
                  <a:pt x="461426" y="3089161"/>
                  <a:pt x="457540" y="3094261"/>
                  <a:pt x="455726" y="3100938"/>
                </a:cubicBezTo>
                <a:cubicBezTo>
                  <a:pt x="451068" y="3097390"/>
                  <a:pt x="451686" y="3092823"/>
                  <a:pt x="454228" y="3089218"/>
                </a:cubicBezTo>
                <a:cubicBezTo>
                  <a:pt x="456768" y="3085615"/>
                  <a:pt x="461234" y="3082972"/>
                  <a:pt x="464276" y="3083275"/>
                </a:cubicBezTo>
                <a:close/>
                <a:moveTo>
                  <a:pt x="1352356" y="3082715"/>
                </a:moveTo>
                <a:cubicBezTo>
                  <a:pt x="1354289" y="3080649"/>
                  <a:pt x="1356916" y="3079818"/>
                  <a:pt x="1361111" y="3083015"/>
                </a:cubicBezTo>
                <a:cubicBezTo>
                  <a:pt x="1358382" y="3086598"/>
                  <a:pt x="1356206" y="3096265"/>
                  <a:pt x="1347830" y="3089886"/>
                </a:cubicBezTo>
                <a:cubicBezTo>
                  <a:pt x="1349195" y="3088093"/>
                  <a:pt x="1350421" y="3084781"/>
                  <a:pt x="1352356" y="3082715"/>
                </a:cubicBezTo>
                <a:close/>
                <a:moveTo>
                  <a:pt x="1212410" y="3082493"/>
                </a:moveTo>
                <a:cubicBezTo>
                  <a:pt x="1207558" y="3097409"/>
                  <a:pt x="1200914" y="3112819"/>
                  <a:pt x="1195317" y="3126856"/>
                </a:cubicBezTo>
                <a:cubicBezTo>
                  <a:pt x="1192892" y="3133384"/>
                  <a:pt x="1191093" y="3141319"/>
                  <a:pt x="1188911" y="3148922"/>
                </a:cubicBezTo>
                <a:lnTo>
                  <a:pt x="1184662" y="3158714"/>
                </a:lnTo>
                <a:lnTo>
                  <a:pt x="1182116" y="3157085"/>
                </a:lnTo>
                <a:cubicBezTo>
                  <a:pt x="1180930" y="3156681"/>
                  <a:pt x="1179895" y="3156891"/>
                  <a:pt x="1178933" y="3158154"/>
                </a:cubicBezTo>
                <a:lnTo>
                  <a:pt x="1184399" y="3159317"/>
                </a:lnTo>
                <a:lnTo>
                  <a:pt x="1180199" y="3168999"/>
                </a:lnTo>
                <a:lnTo>
                  <a:pt x="1179189" y="3169120"/>
                </a:lnTo>
                <a:lnTo>
                  <a:pt x="1179307" y="3168864"/>
                </a:lnTo>
                <a:cubicBezTo>
                  <a:pt x="1178380" y="3169155"/>
                  <a:pt x="1177916" y="3169302"/>
                  <a:pt x="1177297" y="3169329"/>
                </a:cubicBezTo>
                <a:lnTo>
                  <a:pt x="1174938" y="3169130"/>
                </a:lnTo>
                <a:lnTo>
                  <a:pt x="1174766" y="3168673"/>
                </a:lnTo>
                <a:lnTo>
                  <a:pt x="1173798" y="3156453"/>
                </a:lnTo>
                <a:lnTo>
                  <a:pt x="1175038" y="3157935"/>
                </a:lnTo>
                <a:cubicBezTo>
                  <a:pt x="1175936" y="3156758"/>
                  <a:pt x="1176341" y="3155670"/>
                  <a:pt x="1175983" y="3154467"/>
                </a:cubicBezTo>
                <a:lnTo>
                  <a:pt x="1173406" y="3151514"/>
                </a:lnTo>
                <a:lnTo>
                  <a:pt x="1173237" y="3149363"/>
                </a:lnTo>
                <a:lnTo>
                  <a:pt x="1177198" y="3140383"/>
                </a:lnTo>
                <a:cubicBezTo>
                  <a:pt x="1178148" y="3136226"/>
                  <a:pt x="1178106" y="3131891"/>
                  <a:pt x="1176497" y="3127408"/>
                </a:cubicBezTo>
                <a:cubicBezTo>
                  <a:pt x="1188010" y="3112294"/>
                  <a:pt x="1200748" y="3097802"/>
                  <a:pt x="1212410" y="3082493"/>
                </a:cubicBezTo>
                <a:close/>
                <a:moveTo>
                  <a:pt x="3805852" y="3082194"/>
                </a:moveTo>
                <a:cubicBezTo>
                  <a:pt x="3808132" y="3080263"/>
                  <a:pt x="3811413" y="3079842"/>
                  <a:pt x="3814167" y="3082687"/>
                </a:cubicBezTo>
                <a:cubicBezTo>
                  <a:pt x="3819492" y="3088187"/>
                  <a:pt x="3821344" y="3099623"/>
                  <a:pt x="3824949" y="3107155"/>
                </a:cubicBezTo>
                <a:cubicBezTo>
                  <a:pt x="3814636" y="3117141"/>
                  <a:pt x="3806050" y="3097161"/>
                  <a:pt x="3803547" y="3090766"/>
                </a:cubicBezTo>
                <a:cubicBezTo>
                  <a:pt x="3802295" y="3087568"/>
                  <a:pt x="3803573" y="3084127"/>
                  <a:pt x="3805852" y="3082194"/>
                </a:cubicBezTo>
                <a:close/>
                <a:moveTo>
                  <a:pt x="3948845" y="3081756"/>
                </a:moveTo>
                <a:cubicBezTo>
                  <a:pt x="3952636" y="3081390"/>
                  <a:pt x="3955372" y="3082439"/>
                  <a:pt x="3957416" y="3084353"/>
                </a:cubicBezTo>
                <a:cubicBezTo>
                  <a:pt x="3963546" y="3090094"/>
                  <a:pt x="3963449" y="3103625"/>
                  <a:pt x="3966954" y="3110154"/>
                </a:cubicBezTo>
                <a:cubicBezTo>
                  <a:pt x="3959242" y="3102188"/>
                  <a:pt x="3952681" y="3093474"/>
                  <a:pt x="3948845" y="3081756"/>
                </a:cubicBezTo>
                <a:close/>
                <a:moveTo>
                  <a:pt x="1522634" y="3081241"/>
                </a:moveTo>
                <a:cubicBezTo>
                  <a:pt x="1524668" y="3082328"/>
                  <a:pt x="1526825" y="3084327"/>
                  <a:pt x="1528894" y="3085904"/>
                </a:cubicBezTo>
                <a:cubicBezTo>
                  <a:pt x="1526425" y="3089146"/>
                  <a:pt x="1521250" y="3085205"/>
                  <a:pt x="1517111" y="3082051"/>
                </a:cubicBezTo>
                <a:cubicBezTo>
                  <a:pt x="1518689" y="3079980"/>
                  <a:pt x="1520600" y="3080154"/>
                  <a:pt x="1522634" y="3081241"/>
                </a:cubicBezTo>
                <a:close/>
                <a:moveTo>
                  <a:pt x="1453320" y="3080787"/>
                </a:moveTo>
                <a:cubicBezTo>
                  <a:pt x="1451976" y="3082551"/>
                  <a:pt x="1449153" y="3084583"/>
                  <a:pt x="1447607" y="3086890"/>
                </a:cubicBezTo>
                <a:cubicBezTo>
                  <a:pt x="1446062" y="3089198"/>
                  <a:pt x="1445793" y="3091783"/>
                  <a:pt x="1449556" y="3094650"/>
                </a:cubicBezTo>
                <a:cubicBezTo>
                  <a:pt x="1452245" y="3091121"/>
                  <a:pt x="1460849" y="3086520"/>
                  <a:pt x="1453320" y="3080787"/>
                </a:cubicBezTo>
                <a:close/>
                <a:moveTo>
                  <a:pt x="3879782" y="3080449"/>
                </a:moveTo>
                <a:cubicBezTo>
                  <a:pt x="3882887" y="3083656"/>
                  <a:pt x="3883988" y="3086731"/>
                  <a:pt x="3880120" y="3090476"/>
                </a:cubicBezTo>
                <a:cubicBezTo>
                  <a:pt x="3878050" y="3088339"/>
                  <a:pt x="3876947" y="3085265"/>
                  <a:pt x="3875845" y="3082189"/>
                </a:cubicBezTo>
                <a:cubicBezTo>
                  <a:pt x="3876812" y="3081253"/>
                  <a:pt x="3878814" y="3081386"/>
                  <a:pt x="3879782" y="3080449"/>
                </a:cubicBezTo>
                <a:close/>
                <a:moveTo>
                  <a:pt x="1313825" y="3079858"/>
                </a:moveTo>
                <a:cubicBezTo>
                  <a:pt x="1316010" y="3078824"/>
                  <a:pt x="1318591" y="3078721"/>
                  <a:pt x="1321688" y="3080152"/>
                </a:cubicBezTo>
                <a:cubicBezTo>
                  <a:pt x="1329051" y="3083904"/>
                  <a:pt x="1332121" y="3095526"/>
                  <a:pt x="1334642" y="3101161"/>
                </a:cubicBezTo>
                <a:cubicBezTo>
                  <a:pt x="1324418" y="3119056"/>
                  <a:pt x="1313862" y="3135150"/>
                  <a:pt x="1304715" y="3153864"/>
                </a:cubicBezTo>
                <a:cubicBezTo>
                  <a:pt x="1306885" y="3146544"/>
                  <a:pt x="1308309" y="3140203"/>
                  <a:pt x="1310627" y="3132687"/>
                </a:cubicBezTo>
                <a:cubicBezTo>
                  <a:pt x="1312417" y="3130336"/>
                  <a:pt x="1313130" y="3127166"/>
                  <a:pt x="1313843" y="3123995"/>
                </a:cubicBezTo>
                <a:cubicBezTo>
                  <a:pt x="1309530" y="3120710"/>
                  <a:pt x="1304141" y="3116604"/>
                  <a:pt x="1298750" y="3112499"/>
                </a:cubicBezTo>
                <a:cubicBezTo>
                  <a:pt x="1303225" y="3106625"/>
                  <a:pt x="1311848" y="3113194"/>
                  <a:pt x="1318133" y="3116124"/>
                </a:cubicBezTo>
                <a:cubicBezTo>
                  <a:pt x="1316141" y="3105324"/>
                  <a:pt x="1312907" y="3102860"/>
                  <a:pt x="1301594" y="3097957"/>
                </a:cubicBezTo>
                <a:cubicBezTo>
                  <a:pt x="1303386" y="3095607"/>
                  <a:pt x="1305311" y="3089724"/>
                  <a:pt x="1308338" y="3085145"/>
                </a:cubicBezTo>
                <a:cubicBezTo>
                  <a:pt x="1309851" y="3082856"/>
                  <a:pt x="1311641" y="3080892"/>
                  <a:pt x="1313825" y="3079858"/>
                </a:cubicBezTo>
                <a:close/>
                <a:moveTo>
                  <a:pt x="3740334" y="3079292"/>
                </a:moveTo>
                <a:cubicBezTo>
                  <a:pt x="3744738" y="3087799"/>
                  <a:pt x="3749956" y="3095164"/>
                  <a:pt x="3754361" y="3103671"/>
                </a:cubicBezTo>
                <a:cubicBezTo>
                  <a:pt x="3747066" y="3100093"/>
                  <a:pt x="3738958" y="3097653"/>
                  <a:pt x="3730838" y="3094871"/>
                </a:cubicBezTo>
                <a:cubicBezTo>
                  <a:pt x="3734702" y="3093257"/>
                  <a:pt x="3736680" y="3091344"/>
                  <a:pt x="3738733" y="3091485"/>
                </a:cubicBezTo>
                <a:cubicBezTo>
                  <a:pt x="3739645" y="3088472"/>
                  <a:pt x="3739497" y="3084360"/>
                  <a:pt x="3740334" y="3079292"/>
                </a:cubicBezTo>
                <a:close/>
                <a:moveTo>
                  <a:pt x="1543430" y="3078299"/>
                </a:moveTo>
                <a:cubicBezTo>
                  <a:pt x="1545381" y="3077798"/>
                  <a:pt x="1547649" y="3078273"/>
                  <a:pt x="1550321" y="3080308"/>
                </a:cubicBezTo>
                <a:cubicBezTo>
                  <a:pt x="1547686" y="3083767"/>
                  <a:pt x="1543816" y="3102376"/>
                  <a:pt x="1532042" y="3093406"/>
                </a:cubicBezTo>
                <a:cubicBezTo>
                  <a:pt x="1533725" y="3091197"/>
                  <a:pt x="1535623" y="3085887"/>
                  <a:pt x="1538437" y="3082149"/>
                </a:cubicBezTo>
                <a:cubicBezTo>
                  <a:pt x="1539844" y="3080279"/>
                  <a:pt x="1541478" y="3078802"/>
                  <a:pt x="1543430" y="3078299"/>
                </a:cubicBezTo>
                <a:close/>
                <a:moveTo>
                  <a:pt x="3177571" y="3076090"/>
                </a:moveTo>
                <a:cubicBezTo>
                  <a:pt x="3179518" y="3076167"/>
                  <a:pt x="3180485" y="3075230"/>
                  <a:pt x="3181467" y="3076243"/>
                </a:cubicBezTo>
                <a:cubicBezTo>
                  <a:pt x="3183427" y="3078269"/>
                  <a:pt x="3184422" y="3081231"/>
                  <a:pt x="3180554" y="3084976"/>
                </a:cubicBezTo>
                <a:cubicBezTo>
                  <a:pt x="3179560" y="3082015"/>
                  <a:pt x="3178564" y="3079052"/>
                  <a:pt x="3177571" y="3076090"/>
                </a:cubicBezTo>
                <a:close/>
                <a:moveTo>
                  <a:pt x="4120581" y="3075121"/>
                </a:moveTo>
                <a:cubicBezTo>
                  <a:pt x="4123409" y="3074335"/>
                  <a:pt x="4125192" y="3075713"/>
                  <a:pt x="4126552" y="3077812"/>
                </a:cubicBezTo>
                <a:cubicBezTo>
                  <a:pt x="4127910" y="3079910"/>
                  <a:pt x="4128846" y="3082729"/>
                  <a:pt x="4129980" y="3084826"/>
                </a:cubicBezTo>
                <a:cubicBezTo>
                  <a:pt x="4128916" y="3083728"/>
                  <a:pt x="4127990" y="3084624"/>
                  <a:pt x="4126001" y="3084422"/>
                </a:cubicBezTo>
                <a:cubicBezTo>
                  <a:pt x="4124797" y="3081327"/>
                  <a:pt x="4121607" y="3078032"/>
                  <a:pt x="4120581" y="3075121"/>
                </a:cubicBezTo>
                <a:close/>
                <a:moveTo>
                  <a:pt x="3366590" y="3074665"/>
                </a:moveTo>
                <a:cubicBezTo>
                  <a:pt x="3371123" y="3073951"/>
                  <a:pt x="3381182" y="3076782"/>
                  <a:pt x="3381182" y="3076782"/>
                </a:cubicBezTo>
                <a:cubicBezTo>
                  <a:pt x="3378302" y="3079570"/>
                  <a:pt x="3374467" y="3083283"/>
                  <a:pt x="3371591" y="3086068"/>
                </a:cubicBezTo>
                <a:cubicBezTo>
                  <a:pt x="3369529" y="3083939"/>
                  <a:pt x="3365477" y="3081673"/>
                  <a:pt x="3364474" y="3076799"/>
                </a:cubicBezTo>
                <a:cubicBezTo>
                  <a:pt x="3364180" y="3075537"/>
                  <a:pt x="3365077" y="3074904"/>
                  <a:pt x="3366590" y="3074665"/>
                </a:cubicBezTo>
                <a:close/>
                <a:moveTo>
                  <a:pt x="1216212" y="3072983"/>
                </a:moveTo>
                <a:cubicBezTo>
                  <a:pt x="1217704" y="3071902"/>
                  <a:pt x="1219687" y="3071641"/>
                  <a:pt x="1222511" y="3073792"/>
                </a:cubicBezTo>
                <a:cubicBezTo>
                  <a:pt x="1220802" y="3076035"/>
                  <a:pt x="1219455" y="3082099"/>
                  <a:pt x="1212866" y="3077081"/>
                </a:cubicBezTo>
                <a:cubicBezTo>
                  <a:pt x="1213721" y="3075959"/>
                  <a:pt x="1214720" y="3074062"/>
                  <a:pt x="1216212" y="3072983"/>
                </a:cubicBezTo>
                <a:close/>
                <a:moveTo>
                  <a:pt x="818743" y="3072264"/>
                </a:moveTo>
                <a:cubicBezTo>
                  <a:pt x="821961" y="3074716"/>
                  <a:pt x="825180" y="3077167"/>
                  <a:pt x="828399" y="3079620"/>
                </a:cubicBezTo>
                <a:cubicBezTo>
                  <a:pt x="828789" y="3083558"/>
                  <a:pt x="829325" y="3087306"/>
                  <a:pt x="828462" y="3090293"/>
                </a:cubicBezTo>
                <a:cubicBezTo>
                  <a:pt x="823665" y="3090285"/>
                  <a:pt x="816935" y="3092443"/>
                  <a:pt x="811082" y="3093450"/>
                </a:cubicBezTo>
                <a:cubicBezTo>
                  <a:pt x="813327" y="3086052"/>
                  <a:pt x="816645" y="3079472"/>
                  <a:pt x="818743" y="3072264"/>
                </a:cubicBezTo>
                <a:close/>
                <a:moveTo>
                  <a:pt x="2978435" y="3071357"/>
                </a:moveTo>
                <a:cubicBezTo>
                  <a:pt x="2979757" y="3071271"/>
                  <a:pt x="2980716" y="3071777"/>
                  <a:pt x="2981193" y="3072270"/>
                </a:cubicBezTo>
                <a:cubicBezTo>
                  <a:pt x="2977324" y="3076017"/>
                  <a:pt x="2975402" y="3075966"/>
                  <a:pt x="2973492" y="3073994"/>
                </a:cubicBezTo>
                <a:cubicBezTo>
                  <a:pt x="2975425" y="3072120"/>
                  <a:pt x="2977113" y="3071443"/>
                  <a:pt x="2978435" y="3071357"/>
                </a:cubicBezTo>
                <a:close/>
                <a:moveTo>
                  <a:pt x="1696173" y="3071181"/>
                </a:moveTo>
                <a:cubicBezTo>
                  <a:pt x="1699354" y="3073604"/>
                  <a:pt x="1702535" y="3076027"/>
                  <a:pt x="1705716" y="3078449"/>
                </a:cubicBezTo>
                <a:cubicBezTo>
                  <a:pt x="1697282" y="3086955"/>
                  <a:pt x="1690235" y="3096205"/>
                  <a:pt x="1682139" y="3106833"/>
                </a:cubicBezTo>
                <a:cubicBezTo>
                  <a:pt x="1677641" y="3112738"/>
                  <a:pt x="1672582" y="3121947"/>
                  <a:pt x="1661561" y="3121017"/>
                </a:cubicBezTo>
                <a:cubicBezTo>
                  <a:pt x="1659280" y="3117412"/>
                  <a:pt x="1658959" y="3113435"/>
                  <a:pt x="1657738" y="3110639"/>
                </a:cubicBezTo>
                <a:cubicBezTo>
                  <a:pt x="1658638" y="3109458"/>
                  <a:pt x="1659699" y="3110265"/>
                  <a:pt x="1660758" y="3111074"/>
                </a:cubicBezTo>
                <a:cubicBezTo>
                  <a:pt x="1669016" y="3102434"/>
                  <a:pt x="1675313" y="3094167"/>
                  <a:pt x="1682669" y="3086709"/>
                </a:cubicBezTo>
                <a:cubicBezTo>
                  <a:pt x="1685217" y="3083363"/>
                  <a:pt x="1687916" y="3079821"/>
                  <a:pt x="1690616" y="3076278"/>
                </a:cubicBezTo>
                <a:cubicBezTo>
                  <a:pt x="1692415" y="3073916"/>
                  <a:pt x="1693314" y="3072736"/>
                  <a:pt x="1696173" y="3071181"/>
                </a:cubicBezTo>
                <a:close/>
                <a:moveTo>
                  <a:pt x="4012612" y="3071100"/>
                </a:moveTo>
                <a:cubicBezTo>
                  <a:pt x="4014683" y="3073238"/>
                  <a:pt x="4019842" y="3076527"/>
                  <a:pt x="4014743" y="3081462"/>
                </a:cubicBezTo>
                <a:cubicBezTo>
                  <a:pt x="4012673" y="3079325"/>
                  <a:pt x="4006665" y="3076859"/>
                  <a:pt x="4012612" y="3071100"/>
                </a:cubicBezTo>
                <a:close/>
                <a:moveTo>
                  <a:pt x="2877325" y="3070685"/>
                </a:moveTo>
                <a:cubicBezTo>
                  <a:pt x="2877313" y="3072607"/>
                  <a:pt x="2876346" y="3073544"/>
                  <a:pt x="2876335" y="3075467"/>
                </a:cubicBezTo>
                <a:cubicBezTo>
                  <a:pt x="2874411" y="3075417"/>
                  <a:pt x="2872489" y="3075367"/>
                  <a:pt x="2873468" y="3072508"/>
                </a:cubicBezTo>
                <a:cubicBezTo>
                  <a:pt x="2874435" y="3071570"/>
                  <a:pt x="2876358" y="3071620"/>
                  <a:pt x="2877325" y="3070685"/>
                </a:cubicBezTo>
                <a:close/>
                <a:moveTo>
                  <a:pt x="3350221" y="3070661"/>
                </a:moveTo>
                <a:cubicBezTo>
                  <a:pt x="3352422" y="3076890"/>
                  <a:pt x="3349625" y="3085870"/>
                  <a:pt x="3344794" y="3094727"/>
                </a:cubicBezTo>
                <a:cubicBezTo>
                  <a:pt x="3337482" y="3087176"/>
                  <a:pt x="3343413" y="3081432"/>
                  <a:pt x="3350221" y="3070661"/>
                </a:cubicBezTo>
                <a:close/>
                <a:moveTo>
                  <a:pt x="3856441" y="3069047"/>
                </a:moveTo>
                <a:cubicBezTo>
                  <a:pt x="3857653" y="3068909"/>
                  <a:pt x="3858764" y="3069129"/>
                  <a:pt x="3859674" y="3069605"/>
                </a:cubicBezTo>
                <a:cubicBezTo>
                  <a:pt x="3862406" y="3071038"/>
                  <a:pt x="3863346" y="3074788"/>
                  <a:pt x="3859872" y="3078151"/>
                </a:cubicBezTo>
                <a:cubicBezTo>
                  <a:pt x="3858730" y="3075116"/>
                  <a:pt x="3857585" y="3072082"/>
                  <a:pt x="3856441" y="3069047"/>
                </a:cubicBezTo>
                <a:close/>
                <a:moveTo>
                  <a:pt x="3278368" y="3067748"/>
                </a:moveTo>
                <a:cubicBezTo>
                  <a:pt x="3285735" y="3077260"/>
                  <a:pt x="3292925" y="3086592"/>
                  <a:pt x="3300290" y="3096102"/>
                </a:cubicBezTo>
                <a:cubicBezTo>
                  <a:pt x="3280973" y="3104406"/>
                  <a:pt x="3281838" y="3078950"/>
                  <a:pt x="3278368" y="3067748"/>
                </a:cubicBezTo>
                <a:close/>
                <a:moveTo>
                  <a:pt x="4179720" y="3067354"/>
                </a:moveTo>
                <a:cubicBezTo>
                  <a:pt x="4184178" y="3071959"/>
                  <a:pt x="4188639" y="3076565"/>
                  <a:pt x="4193097" y="3081170"/>
                </a:cubicBezTo>
                <a:cubicBezTo>
                  <a:pt x="4188993" y="3082542"/>
                  <a:pt x="4185074" y="3084104"/>
                  <a:pt x="4181342" y="3085860"/>
                </a:cubicBezTo>
                <a:cubicBezTo>
                  <a:pt x="4178931" y="3081502"/>
                  <a:pt x="4173177" y="3073689"/>
                  <a:pt x="4179720" y="3067354"/>
                </a:cubicBezTo>
                <a:close/>
                <a:moveTo>
                  <a:pt x="1251721" y="3066054"/>
                </a:moveTo>
                <a:cubicBezTo>
                  <a:pt x="1253567" y="3065666"/>
                  <a:pt x="1255756" y="3066200"/>
                  <a:pt x="1258393" y="3068209"/>
                </a:cubicBezTo>
                <a:cubicBezTo>
                  <a:pt x="1255480" y="3072033"/>
                  <a:pt x="1251030" y="3086777"/>
                  <a:pt x="1241554" y="3079557"/>
                </a:cubicBezTo>
                <a:cubicBezTo>
                  <a:pt x="1243011" y="3077646"/>
                  <a:pt x="1244584" y="3072799"/>
                  <a:pt x="1247109" y="3069434"/>
                </a:cubicBezTo>
                <a:cubicBezTo>
                  <a:pt x="1248373" y="3067753"/>
                  <a:pt x="1249876" y="3066442"/>
                  <a:pt x="1251721" y="3066054"/>
                </a:cubicBezTo>
                <a:close/>
                <a:moveTo>
                  <a:pt x="3872742" y="3066035"/>
                </a:moveTo>
                <a:cubicBezTo>
                  <a:pt x="3874880" y="3070237"/>
                  <a:pt x="3878013" y="3073473"/>
                  <a:pt x="3880150" y="3077673"/>
                </a:cubicBezTo>
                <a:cubicBezTo>
                  <a:pt x="3876069" y="3077445"/>
                  <a:pt x="3865769" y="3072787"/>
                  <a:pt x="3872742" y="3066035"/>
                </a:cubicBezTo>
                <a:close/>
                <a:moveTo>
                  <a:pt x="3024358" y="3062562"/>
                </a:moveTo>
                <a:cubicBezTo>
                  <a:pt x="3026375" y="3064646"/>
                  <a:pt x="3027392" y="3067695"/>
                  <a:pt x="3028408" y="3070410"/>
                </a:cubicBezTo>
                <a:cubicBezTo>
                  <a:pt x="3023561" y="3071404"/>
                  <a:pt x="3019527" y="3067239"/>
                  <a:pt x="3024358" y="3062562"/>
                </a:cubicBezTo>
                <a:close/>
                <a:moveTo>
                  <a:pt x="972764" y="3061625"/>
                </a:moveTo>
                <a:cubicBezTo>
                  <a:pt x="974719" y="3061152"/>
                  <a:pt x="976994" y="3061651"/>
                  <a:pt x="979684" y="3063699"/>
                </a:cubicBezTo>
                <a:cubicBezTo>
                  <a:pt x="977049" y="3067159"/>
                  <a:pt x="974671" y="3077813"/>
                  <a:pt x="968654" y="3079121"/>
                </a:cubicBezTo>
                <a:lnTo>
                  <a:pt x="964698" y="3077823"/>
                </a:lnTo>
                <a:lnTo>
                  <a:pt x="964554" y="3077856"/>
                </a:lnTo>
                <a:lnTo>
                  <a:pt x="964004" y="3077596"/>
                </a:lnTo>
                <a:lnTo>
                  <a:pt x="961280" y="3076703"/>
                </a:lnTo>
                <a:lnTo>
                  <a:pt x="961457" y="3076392"/>
                </a:lnTo>
                <a:lnTo>
                  <a:pt x="960309" y="3075848"/>
                </a:lnTo>
                <a:cubicBezTo>
                  <a:pt x="961210" y="3074665"/>
                  <a:pt x="962287" y="3072681"/>
                  <a:pt x="963966" y="3071620"/>
                </a:cubicBezTo>
                <a:lnTo>
                  <a:pt x="964229" y="3071562"/>
                </a:lnTo>
                <a:lnTo>
                  <a:pt x="967765" y="3065398"/>
                </a:lnTo>
                <a:cubicBezTo>
                  <a:pt x="969174" y="3063548"/>
                  <a:pt x="970809" y="3062100"/>
                  <a:pt x="972764" y="3061625"/>
                </a:cubicBezTo>
                <a:close/>
                <a:moveTo>
                  <a:pt x="4115188" y="3061185"/>
                </a:moveTo>
                <a:cubicBezTo>
                  <a:pt x="4118658" y="3060959"/>
                  <a:pt x="4120503" y="3062310"/>
                  <a:pt x="4121732" y="3064254"/>
                </a:cubicBezTo>
                <a:cubicBezTo>
                  <a:pt x="4122962" y="3066198"/>
                  <a:pt x="4123576" y="3068738"/>
                  <a:pt x="4124589" y="3070894"/>
                </a:cubicBezTo>
                <a:cubicBezTo>
                  <a:pt x="4119710" y="3069348"/>
                  <a:pt x="4117529" y="3065189"/>
                  <a:pt x="4115188" y="3061185"/>
                </a:cubicBezTo>
                <a:close/>
                <a:moveTo>
                  <a:pt x="3366281" y="3060873"/>
                </a:moveTo>
                <a:cubicBezTo>
                  <a:pt x="3368955" y="3060659"/>
                  <a:pt x="3371464" y="3061239"/>
                  <a:pt x="3372641" y="3062638"/>
                </a:cubicBezTo>
                <a:cubicBezTo>
                  <a:pt x="3373427" y="3063570"/>
                  <a:pt x="3373619" y="3064867"/>
                  <a:pt x="3372871" y="3066536"/>
                </a:cubicBezTo>
                <a:cubicBezTo>
                  <a:pt x="3368155" y="3077291"/>
                  <a:pt x="3361001" y="3065996"/>
                  <a:pt x="3358940" y="3063867"/>
                </a:cubicBezTo>
                <a:cubicBezTo>
                  <a:pt x="3360770" y="3062093"/>
                  <a:pt x="3363608" y="3061087"/>
                  <a:pt x="3366281" y="3060873"/>
                </a:cubicBezTo>
                <a:close/>
                <a:moveTo>
                  <a:pt x="2889705" y="3060469"/>
                </a:moveTo>
                <a:cubicBezTo>
                  <a:pt x="2891894" y="3061141"/>
                  <a:pt x="2893595" y="3062710"/>
                  <a:pt x="2895025" y="3064562"/>
                </a:cubicBezTo>
                <a:cubicBezTo>
                  <a:pt x="2895981" y="3065799"/>
                  <a:pt x="2896816" y="3067160"/>
                  <a:pt x="2897598" y="3068465"/>
                </a:cubicBezTo>
                <a:cubicBezTo>
                  <a:pt x="2892479" y="3065170"/>
                  <a:pt x="2887566" y="3064083"/>
                  <a:pt x="2881449" y="3061754"/>
                </a:cubicBezTo>
                <a:cubicBezTo>
                  <a:pt x="2884837" y="3060021"/>
                  <a:pt x="2887516" y="3059796"/>
                  <a:pt x="2889705" y="3060469"/>
                </a:cubicBezTo>
                <a:close/>
                <a:moveTo>
                  <a:pt x="471175" y="3059694"/>
                </a:moveTo>
                <a:cubicBezTo>
                  <a:pt x="480489" y="3066789"/>
                  <a:pt x="467299" y="3079811"/>
                  <a:pt x="460534" y="3080104"/>
                </a:cubicBezTo>
                <a:cubicBezTo>
                  <a:pt x="462943" y="3072648"/>
                  <a:pt x="466542" y="3065776"/>
                  <a:pt x="471175" y="3059694"/>
                </a:cubicBezTo>
                <a:close/>
                <a:moveTo>
                  <a:pt x="1479699" y="3055727"/>
                </a:moveTo>
                <a:cubicBezTo>
                  <a:pt x="1481608" y="3055290"/>
                  <a:pt x="1482607" y="3056051"/>
                  <a:pt x="1483605" y="3056813"/>
                </a:cubicBezTo>
                <a:cubicBezTo>
                  <a:pt x="1482694" y="3058009"/>
                  <a:pt x="1482694" y="3058009"/>
                  <a:pt x="1481782" y="3059206"/>
                </a:cubicBezTo>
                <a:lnTo>
                  <a:pt x="1481479" y="3058701"/>
                </a:lnTo>
                <a:lnTo>
                  <a:pt x="1477014" y="3058334"/>
                </a:lnTo>
                <a:cubicBezTo>
                  <a:pt x="1477277" y="3056808"/>
                  <a:pt x="1477899" y="3055989"/>
                  <a:pt x="1478782" y="3056013"/>
                </a:cubicBezTo>
                <a:lnTo>
                  <a:pt x="1480937" y="3057796"/>
                </a:lnTo>
                <a:close/>
                <a:moveTo>
                  <a:pt x="3938989" y="3055465"/>
                </a:moveTo>
                <a:cubicBezTo>
                  <a:pt x="3939852" y="3055632"/>
                  <a:pt x="3940953" y="3056527"/>
                  <a:pt x="3942098" y="3057709"/>
                </a:cubicBezTo>
                <a:cubicBezTo>
                  <a:pt x="3944386" y="3060073"/>
                  <a:pt x="3946850" y="3063584"/>
                  <a:pt x="3947937" y="3064709"/>
                </a:cubicBezTo>
                <a:cubicBezTo>
                  <a:pt x="3942860" y="3065272"/>
                  <a:pt x="3940564" y="3060963"/>
                  <a:pt x="3937299" y="3057593"/>
                </a:cubicBezTo>
                <a:cubicBezTo>
                  <a:pt x="3937496" y="3055861"/>
                  <a:pt x="3938123" y="3055298"/>
                  <a:pt x="3938989" y="3055465"/>
                </a:cubicBezTo>
                <a:close/>
                <a:moveTo>
                  <a:pt x="3850684" y="3055462"/>
                </a:moveTo>
                <a:cubicBezTo>
                  <a:pt x="3852383" y="3054880"/>
                  <a:pt x="3853747" y="3055003"/>
                  <a:pt x="3854854" y="3055562"/>
                </a:cubicBezTo>
                <a:cubicBezTo>
                  <a:pt x="3855683" y="3055981"/>
                  <a:pt x="3856370" y="3056645"/>
                  <a:pt x="3856946" y="3057442"/>
                </a:cubicBezTo>
                <a:cubicBezTo>
                  <a:pt x="3858672" y="3059834"/>
                  <a:pt x="3859410" y="3063423"/>
                  <a:pt x="3860081" y="3065167"/>
                </a:cubicBezTo>
                <a:cubicBezTo>
                  <a:pt x="3854216" y="3066591"/>
                  <a:pt x="3852763" y="3059480"/>
                  <a:pt x="3850684" y="3055462"/>
                </a:cubicBezTo>
                <a:close/>
                <a:moveTo>
                  <a:pt x="3763863" y="3054782"/>
                </a:moveTo>
                <a:cubicBezTo>
                  <a:pt x="3765752" y="3055543"/>
                  <a:pt x="3767306" y="3057147"/>
                  <a:pt x="3768340" y="3058214"/>
                </a:cubicBezTo>
                <a:cubicBezTo>
                  <a:pt x="3762788" y="3063592"/>
                  <a:pt x="3760476" y="3059616"/>
                  <a:pt x="3757368" y="3056409"/>
                </a:cubicBezTo>
                <a:cubicBezTo>
                  <a:pt x="3759748" y="3054104"/>
                  <a:pt x="3761974" y="3054022"/>
                  <a:pt x="3763863" y="3054782"/>
                </a:cubicBezTo>
                <a:close/>
                <a:moveTo>
                  <a:pt x="1244923" y="3053976"/>
                </a:moveTo>
                <a:cubicBezTo>
                  <a:pt x="1251075" y="3058664"/>
                  <a:pt x="1247374" y="3061396"/>
                  <a:pt x="1245589" y="3063739"/>
                </a:cubicBezTo>
                <a:cubicBezTo>
                  <a:pt x="1240461" y="3059833"/>
                  <a:pt x="1243138" y="3056319"/>
                  <a:pt x="1244923" y="3053976"/>
                </a:cubicBezTo>
                <a:close/>
                <a:moveTo>
                  <a:pt x="3551206" y="3052016"/>
                </a:moveTo>
                <a:cubicBezTo>
                  <a:pt x="3551604" y="3051975"/>
                  <a:pt x="3551721" y="3052546"/>
                  <a:pt x="3551953" y="3053689"/>
                </a:cubicBezTo>
                <a:cubicBezTo>
                  <a:pt x="3549683" y="3053148"/>
                  <a:pt x="3548780" y="3054023"/>
                  <a:pt x="3548780" y="3054023"/>
                </a:cubicBezTo>
                <a:cubicBezTo>
                  <a:pt x="3550134" y="3052712"/>
                  <a:pt x="3550810" y="3052057"/>
                  <a:pt x="3551206" y="3052016"/>
                </a:cubicBezTo>
                <a:close/>
                <a:moveTo>
                  <a:pt x="1225664" y="3048869"/>
                </a:moveTo>
                <a:cubicBezTo>
                  <a:pt x="1235390" y="3056278"/>
                  <a:pt x="1222785" y="3063857"/>
                  <a:pt x="1220024" y="3067481"/>
                </a:cubicBezTo>
                <a:cubicBezTo>
                  <a:pt x="1215162" y="3063777"/>
                  <a:pt x="1215651" y="3060331"/>
                  <a:pt x="1217815" y="3057209"/>
                </a:cubicBezTo>
                <a:cubicBezTo>
                  <a:pt x="1219982" y="3054086"/>
                  <a:pt x="1223823" y="3051284"/>
                  <a:pt x="1225664" y="3048869"/>
                </a:cubicBezTo>
                <a:close/>
                <a:moveTo>
                  <a:pt x="3451009" y="3048111"/>
                </a:moveTo>
                <a:cubicBezTo>
                  <a:pt x="3453077" y="3050248"/>
                  <a:pt x="3458170" y="3053604"/>
                  <a:pt x="3453410" y="3058212"/>
                </a:cubicBezTo>
                <a:cubicBezTo>
                  <a:pt x="3451340" y="3056074"/>
                  <a:pt x="3446408" y="3052566"/>
                  <a:pt x="3451009" y="3048111"/>
                </a:cubicBezTo>
                <a:close/>
                <a:moveTo>
                  <a:pt x="3858684" y="3047414"/>
                </a:moveTo>
                <a:lnTo>
                  <a:pt x="3859113" y="3049638"/>
                </a:lnTo>
                <a:lnTo>
                  <a:pt x="3858759" y="3052051"/>
                </a:lnTo>
                <a:cubicBezTo>
                  <a:pt x="3857574" y="3051857"/>
                  <a:pt x="3856425" y="3050670"/>
                  <a:pt x="3856245" y="3049456"/>
                </a:cubicBezTo>
                <a:close/>
                <a:moveTo>
                  <a:pt x="4109546" y="3045895"/>
                </a:moveTo>
                <a:cubicBezTo>
                  <a:pt x="4111557" y="3046037"/>
                  <a:pt x="4112524" y="3045100"/>
                  <a:pt x="4113569" y="3046178"/>
                </a:cubicBezTo>
                <a:cubicBezTo>
                  <a:pt x="4115659" y="3048337"/>
                  <a:pt x="4117825" y="3052510"/>
                  <a:pt x="4118946" y="3055603"/>
                </a:cubicBezTo>
                <a:cubicBezTo>
                  <a:pt x="4112911" y="3055176"/>
                  <a:pt x="4111711" y="3050067"/>
                  <a:pt x="4109546" y="3045895"/>
                </a:cubicBezTo>
                <a:close/>
                <a:moveTo>
                  <a:pt x="1662028" y="3045171"/>
                </a:moveTo>
                <a:cubicBezTo>
                  <a:pt x="1649838" y="3063430"/>
                  <a:pt x="1638394" y="3080712"/>
                  <a:pt x="1626054" y="3099167"/>
                </a:cubicBezTo>
                <a:cubicBezTo>
                  <a:pt x="1621024" y="3108025"/>
                  <a:pt x="1615846" y="3117080"/>
                  <a:pt x="1609580" y="3125306"/>
                </a:cubicBezTo>
                <a:cubicBezTo>
                  <a:pt x="1607087" y="3130834"/>
                  <a:pt x="1604401" y="3134359"/>
                  <a:pt x="1601715" y="3137886"/>
                </a:cubicBezTo>
                <a:cubicBezTo>
                  <a:pt x="1600075" y="3140039"/>
                  <a:pt x="1599179" y="3141215"/>
                  <a:pt x="1597389" y="3143565"/>
                </a:cubicBezTo>
                <a:cubicBezTo>
                  <a:pt x="1593231" y="3142253"/>
                  <a:pt x="1591055" y="3140596"/>
                  <a:pt x="1586897" y="3139286"/>
                </a:cubicBezTo>
                <a:cubicBezTo>
                  <a:pt x="1587767" y="3129116"/>
                  <a:pt x="1588979" y="3120755"/>
                  <a:pt x="1591087" y="3111218"/>
                </a:cubicBezTo>
                <a:cubicBezTo>
                  <a:pt x="1593262" y="3112876"/>
                  <a:pt x="1595439" y="3114533"/>
                  <a:pt x="1596526" y="3115360"/>
                </a:cubicBezTo>
                <a:cubicBezTo>
                  <a:pt x="1595631" y="3116537"/>
                  <a:pt x="1592752" y="3118059"/>
                  <a:pt x="1595120" y="3121720"/>
                </a:cubicBezTo>
                <a:cubicBezTo>
                  <a:pt x="1593840" y="3118887"/>
                  <a:pt x="1599403" y="3113840"/>
                  <a:pt x="1600300" y="3112665"/>
                </a:cubicBezTo>
                <a:cubicBezTo>
                  <a:pt x="1605477" y="3103611"/>
                  <a:pt x="1612832" y="3096213"/>
                  <a:pt x="1620932" y="3087837"/>
                </a:cubicBezTo>
                <a:cubicBezTo>
                  <a:pt x="1633657" y="3073388"/>
                  <a:pt x="1647470" y="3059768"/>
                  <a:pt x="1662028" y="3045171"/>
                </a:cubicBezTo>
                <a:close/>
                <a:moveTo>
                  <a:pt x="834748" y="3043866"/>
                </a:moveTo>
                <a:lnTo>
                  <a:pt x="836175" y="3064707"/>
                </a:lnTo>
                <a:lnTo>
                  <a:pt x="829721" y="3070146"/>
                </a:lnTo>
                <a:cubicBezTo>
                  <a:pt x="827218" y="3071099"/>
                  <a:pt x="824475" y="3070858"/>
                  <a:pt x="821564" y="3068641"/>
                </a:cubicBezTo>
                <a:close/>
                <a:moveTo>
                  <a:pt x="555393" y="3043104"/>
                </a:moveTo>
                <a:cubicBezTo>
                  <a:pt x="560520" y="3047009"/>
                  <a:pt x="557815" y="3050560"/>
                  <a:pt x="555110" y="3054112"/>
                </a:cubicBezTo>
                <a:cubicBezTo>
                  <a:pt x="548956" y="3049425"/>
                  <a:pt x="552688" y="3046655"/>
                  <a:pt x="555393" y="3043104"/>
                </a:cubicBezTo>
                <a:close/>
                <a:moveTo>
                  <a:pt x="964627" y="3042363"/>
                </a:moveTo>
                <a:cubicBezTo>
                  <a:pt x="966112" y="3042062"/>
                  <a:pt x="968022" y="3042519"/>
                  <a:pt x="970562" y="3044454"/>
                </a:cubicBezTo>
                <a:cubicBezTo>
                  <a:pt x="967999" y="3047819"/>
                  <a:pt x="966377" y="3051901"/>
                  <a:pt x="959790" y="3046882"/>
                </a:cubicBezTo>
                <a:cubicBezTo>
                  <a:pt x="960218" y="3046321"/>
                  <a:pt x="960681" y="3045565"/>
                  <a:pt x="961242" y="3044831"/>
                </a:cubicBezTo>
                <a:cubicBezTo>
                  <a:pt x="962082" y="3043727"/>
                  <a:pt x="963142" y="3042666"/>
                  <a:pt x="964627" y="3042363"/>
                </a:cubicBezTo>
                <a:close/>
                <a:moveTo>
                  <a:pt x="2995882" y="3041726"/>
                </a:moveTo>
                <a:cubicBezTo>
                  <a:pt x="2996113" y="3043551"/>
                  <a:pt x="2998162" y="3045666"/>
                  <a:pt x="2999260" y="3048705"/>
                </a:cubicBezTo>
                <a:cubicBezTo>
                  <a:pt x="2996330" y="3049489"/>
                  <a:pt x="2993402" y="3050276"/>
                  <a:pt x="2988497" y="3050924"/>
                </a:cubicBezTo>
                <a:cubicBezTo>
                  <a:pt x="2990329" y="3047102"/>
                  <a:pt x="2993185" y="3044337"/>
                  <a:pt x="2995882" y="3041726"/>
                </a:cubicBezTo>
                <a:close/>
                <a:moveTo>
                  <a:pt x="1717982" y="3041396"/>
                </a:moveTo>
                <a:cubicBezTo>
                  <a:pt x="1726290" y="3042203"/>
                  <a:pt x="1722984" y="3048886"/>
                  <a:pt x="1721263" y="3053097"/>
                </a:cubicBezTo>
                <a:cubicBezTo>
                  <a:pt x="1719986" y="3048136"/>
                  <a:pt x="1718466" y="3045445"/>
                  <a:pt x="1717982" y="3041396"/>
                </a:cubicBezTo>
                <a:close/>
                <a:moveTo>
                  <a:pt x="3163300" y="3037482"/>
                </a:moveTo>
                <a:cubicBezTo>
                  <a:pt x="3169530" y="3049775"/>
                  <a:pt x="3175552" y="3059900"/>
                  <a:pt x="3180765" y="3071143"/>
                </a:cubicBezTo>
                <a:cubicBezTo>
                  <a:pt x="3172833" y="3072716"/>
                  <a:pt x="3172623" y="3062735"/>
                  <a:pt x="3170717" y="3058812"/>
                </a:cubicBezTo>
                <a:cubicBezTo>
                  <a:pt x="3167579" y="3051664"/>
                  <a:pt x="3163466" y="3045467"/>
                  <a:pt x="3159354" y="3039265"/>
                </a:cubicBezTo>
                <a:cubicBezTo>
                  <a:pt x="3160330" y="3038320"/>
                  <a:pt x="3162325" y="3038426"/>
                  <a:pt x="3163300" y="3037482"/>
                </a:cubicBezTo>
                <a:close/>
                <a:moveTo>
                  <a:pt x="3378135" y="3037248"/>
                </a:moveTo>
                <a:cubicBezTo>
                  <a:pt x="3381717" y="3036514"/>
                  <a:pt x="3384319" y="3036864"/>
                  <a:pt x="3386224" y="3037959"/>
                </a:cubicBezTo>
                <a:cubicBezTo>
                  <a:pt x="3391937" y="3041244"/>
                  <a:pt x="3391361" y="3051237"/>
                  <a:pt x="3392030" y="3058792"/>
                </a:cubicBezTo>
                <a:lnTo>
                  <a:pt x="3391173" y="3066815"/>
                </a:lnTo>
                <a:lnTo>
                  <a:pt x="3395012" y="3064875"/>
                </a:lnTo>
                <a:cubicBezTo>
                  <a:pt x="3396269" y="3065220"/>
                  <a:pt x="3397287" y="3065796"/>
                  <a:pt x="3398142" y="3066501"/>
                </a:cubicBezTo>
                <a:cubicBezTo>
                  <a:pt x="3400702" y="3068610"/>
                  <a:pt x="3401779" y="3071864"/>
                  <a:pt x="3403341" y="3073477"/>
                </a:cubicBezTo>
                <a:cubicBezTo>
                  <a:pt x="3400089" y="3076626"/>
                  <a:pt x="3396922" y="3077087"/>
                  <a:pt x="3393812" y="3076453"/>
                </a:cubicBezTo>
                <a:lnTo>
                  <a:pt x="3386888" y="3073751"/>
                </a:lnTo>
                <a:lnTo>
                  <a:pt x="3383712" y="3077781"/>
                </a:lnTo>
                <a:cubicBezTo>
                  <a:pt x="3381201" y="3069276"/>
                  <a:pt x="3378689" y="3060772"/>
                  <a:pt x="3376176" y="3052268"/>
                </a:cubicBezTo>
                <a:cubicBezTo>
                  <a:pt x="3374865" y="3046974"/>
                  <a:pt x="3372570" y="3042635"/>
                  <a:pt x="3378135" y="3037248"/>
                </a:cubicBezTo>
                <a:close/>
                <a:moveTo>
                  <a:pt x="1717173" y="3035732"/>
                </a:moveTo>
                <a:cubicBezTo>
                  <a:pt x="1717829" y="3035758"/>
                  <a:pt x="1718966" y="3036624"/>
                  <a:pt x="1721243" y="3038359"/>
                </a:cubicBezTo>
                <a:cubicBezTo>
                  <a:pt x="1720105" y="3037492"/>
                  <a:pt x="1718056" y="3037822"/>
                  <a:pt x="1716005" y="3038153"/>
                </a:cubicBezTo>
                <a:cubicBezTo>
                  <a:pt x="1716347" y="3036521"/>
                  <a:pt x="1716519" y="3035706"/>
                  <a:pt x="1717173" y="3035732"/>
                </a:cubicBezTo>
                <a:close/>
                <a:moveTo>
                  <a:pt x="2853151" y="3032319"/>
                </a:moveTo>
                <a:cubicBezTo>
                  <a:pt x="2854717" y="3033011"/>
                  <a:pt x="2855957" y="3034754"/>
                  <a:pt x="2857428" y="3036274"/>
                </a:cubicBezTo>
                <a:cubicBezTo>
                  <a:pt x="2852798" y="3040758"/>
                  <a:pt x="2848874" y="3036706"/>
                  <a:pt x="2846912" y="3034679"/>
                </a:cubicBezTo>
                <a:cubicBezTo>
                  <a:pt x="2849691" y="3031989"/>
                  <a:pt x="2851584" y="3031628"/>
                  <a:pt x="2853151" y="3032319"/>
                </a:cubicBezTo>
                <a:close/>
                <a:moveTo>
                  <a:pt x="3322016" y="3031532"/>
                </a:moveTo>
                <a:lnTo>
                  <a:pt x="3321884" y="3031839"/>
                </a:lnTo>
                <a:lnTo>
                  <a:pt x="3323802" y="3032215"/>
                </a:lnTo>
                <a:cubicBezTo>
                  <a:pt x="3324184" y="3032850"/>
                  <a:pt x="3324205" y="3033839"/>
                  <a:pt x="3324226" y="3034828"/>
                </a:cubicBezTo>
                <a:cubicBezTo>
                  <a:pt x="3322251" y="3034724"/>
                  <a:pt x="3321284" y="3035660"/>
                  <a:pt x="3319308" y="3035555"/>
                </a:cubicBezTo>
                <a:lnTo>
                  <a:pt x="3319766" y="3034622"/>
                </a:lnTo>
                <a:lnTo>
                  <a:pt x="3318205" y="3033010"/>
                </a:lnTo>
                <a:lnTo>
                  <a:pt x="3321116" y="3031881"/>
                </a:lnTo>
                <a:lnTo>
                  <a:pt x="3321201" y="3031705"/>
                </a:lnTo>
                <a:lnTo>
                  <a:pt x="3321445" y="3031753"/>
                </a:lnTo>
                <a:close/>
                <a:moveTo>
                  <a:pt x="1500226" y="3031217"/>
                </a:moveTo>
                <a:cubicBezTo>
                  <a:pt x="1492833" y="3038794"/>
                  <a:pt x="1488519" y="3048714"/>
                  <a:pt x="1477175" y="3052966"/>
                </a:cubicBezTo>
                <a:cubicBezTo>
                  <a:pt x="1483390" y="3044808"/>
                  <a:pt x="1489641" y="3034476"/>
                  <a:pt x="1500226" y="3031217"/>
                </a:cubicBezTo>
                <a:close/>
                <a:moveTo>
                  <a:pt x="4108500" y="3030943"/>
                </a:moveTo>
                <a:cubicBezTo>
                  <a:pt x="4110762" y="3035204"/>
                  <a:pt x="4111950" y="3038354"/>
                  <a:pt x="4115173" y="3041685"/>
                </a:cubicBezTo>
                <a:cubicBezTo>
                  <a:pt x="4111101" y="3041327"/>
                  <a:pt x="4100806" y="3038392"/>
                  <a:pt x="4108500" y="3030943"/>
                </a:cubicBezTo>
                <a:close/>
                <a:moveTo>
                  <a:pt x="1799408" y="3029587"/>
                </a:moveTo>
                <a:cubicBezTo>
                  <a:pt x="1802512" y="3031952"/>
                  <a:pt x="1805616" y="3034318"/>
                  <a:pt x="1808722" y="3036683"/>
                </a:cubicBezTo>
                <a:cubicBezTo>
                  <a:pt x="1804868" y="3037449"/>
                  <a:pt x="1801905" y="3037044"/>
                  <a:pt x="1799086" y="3038598"/>
                </a:cubicBezTo>
                <a:cubicBezTo>
                  <a:pt x="1799835" y="3035467"/>
                  <a:pt x="1798658" y="3032719"/>
                  <a:pt x="1799408" y="3029587"/>
                </a:cubicBezTo>
                <a:close/>
                <a:moveTo>
                  <a:pt x="4169265" y="3027985"/>
                </a:moveTo>
                <a:cubicBezTo>
                  <a:pt x="4174710" y="3037441"/>
                  <a:pt x="4184283" y="3045413"/>
                  <a:pt x="4181052" y="3059318"/>
                </a:cubicBezTo>
                <a:cubicBezTo>
                  <a:pt x="4173631" y="3053571"/>
                  <a:pt x="4159090" y="3044301"/>
                  <a:pt x="4169265" y="3027985"/>
                </a:cubicBezTo>
                <a:close/>
                <a:moveTo>
                  <a:pt x="3750117" y="3027008"/>
                </a:moveTo>
                <a:cubicBezTo>
                  <a:pt x="3753281" y="3026548"/>
                  <a:pt x="3755649" y="3027247"/>
                  <a:pt x="3757473" y="3028670"/>
                </a:cubicBezTo>
                <a:cubicBezTo>
                  <a:pt x="3762944" y="3032935"/>
                  <a:pt x="3763514" y="3043703"/>
                  <a:pt x="3765989" y="3049115"/>
                </a:cubicBezTo>
                <a:cubicBezTo>
                  <a:pt x="3764085" y="3050960"/>
                  <a:pt x="3763133" y="3051882"/>
                  <a:pt x="3762181" y="3052802"/>
                </a:cubicBezTo>
                <a:cubicBezTo>
                  <a:pt x="3757841" y="3044510"/>
                  <a:pt x="3754455" y="3035300"/>
                  <a:pt x="3750117" y="3027008"/>
                </a:cubicBezTo>
                <a:close/>
                <a:moveTo>
                  <a:pt x="3491529" y="3026692"/>
                </a:moveTo>
                <a:cubicBezTo>
                  <a:pt x="3492942" y="3026531"/>
                  <a:pt x="3494135" y="3027046"/>
                  <a:pt x="3495183" y="3027888"/>
                </a:cubicBezTo>
                <a:cubicBezTo>
                  <a:pt x="3497280" y="3029573"/>
                  <a:pt x="3498787" y="3032570"/>
                  <a:pt x="3500272" y="3034101"/>
                </a:cubicBezTo>
                <a:cubicBezTo>
                  <a:pt x="3492601" y="3041531"/>
                  <a:pt x="3489539" y="3032612"/>
                  <a:pt x="3486570" y="3029545"/>
                </a:cubicBezTo>
                <a:cubicBezTo>
                  <a:pt x="3488488" y="3027688"/>
                  <a:pt x="3490116" y="3026853"/>
                  <a:pt x="3491529" y="3026692"/>
                </a:cubicBezTo>
                <a:close/>
                <a:moveTo>
                  <a:pt x="988141" y="3026161"/>
                </a:moveTo>
                <a:lnTo>
                  <a:pt x="988113" y="3027928"/>
                </a:lnTo>
                <a:cubicBezTo>
                  <a:pt x="988105" y="3028380"/>
                  <a:pt x="988110" y="3028079"/>
                  <a:pt x="988120" y="3027476"/>
                </a:cubicBezTo>
                <a:close/>
                <a:moveTo>
                  <a:pt x="1259844" y="3024395"/>
                </a:moveTo>
                <a:cubicBezTo>
                  <a:pt x="1261594" y="3024027"/>
                  <a:pt x="1263620" y="3024497"/>
                  <a:pt x="1265990" y="3026302"/>
                </a:cubicBezTo>
                <a:cubicBezTo>
                  <a:pt x="1263230" y="3029926"/>
                  <a:pt x="1260311" y="3044884"/>
                  <a:pt x="1249762" y="3036848"/>
                </a:cubicBezTo>
                <a:cubicBezTo>
                  <a:pt x="1251142" y="3035037"/>
                  <a:pt x="1252829" y="3030595"/>
                  <a:pt x="1255357" y="3027509"/>
                </a:cubicBezTo>
                <a:cubicBezTo>
                  <a:pt x="1256620" y="3025966"/>
                  <a:pt x="1258094" y="3024762"/>
                  <a:pt x="1259844" y="3024395"/>
                </a:cubicBezTo>
                <a:close/>
                <a:moveTo>
                  <a:pt x="988387" y="3024015"/>
                </a:moveTo>
                <a:cubicBezTo>
                  <a:pt x="989386" y="3024774"/>
                  <a:pt x="990384" y="3025536"/>
                  <a:pt x="989192" y="3027101"/>
                </a:cubicBezTo>
                <a:lnTo>
                  <a:pt x="988141" y="3026161"/>
                </a:lnTo>
                <a:lnTo>
                  <a:pt x="986846" y="3025003"/>
                </a:lnTo>
                <a:cubicBezTo>
                  <a:pt x="986744" y="3024617"/>
                  <a:pt x="987292" y="3024417"/>
                  <a:pt x="988387" y="3024015"/>
                </a:cubicBezTo>
                <a:close/>
                <a:moveTo>
                  <a:pt x="3373563" y="3023522"/>
                </a:moveTo>
                <a:cubicBezTo>
                  <a:pt x="3375426" y="3024119"/>
                  <a:pt x="3376981" y="3025747"/>
                  <a:pt x="3378327" y="3027369"/>
                </a:cubicBezTo>
                <a:cubicBezTo>
                  <a:pt x="3379225" y="3028449"/>
                  <a:pt x="3380028" y="3029527"/>
                  <a:pt x="3380771" y="3030293"/>
                </a:cubicBezTo>
                <a:cubicBezTo>
                  <a:pt x="3372907" y="3037908"/>
                  <a:pt x="3369917" y="3028920"/>
                  <a:pt x="3366947" y="3025854"/>
                </a:cubicBezTo>
                <a:cubicBezTo>
                  <a:pt x="3369528" y="3023354"/>
                  <a:pt x="3371700" y="3022923"/>
                  <a:pt x="3373563" y="3023522"/>
                </a:cubicBezTo>
                <a:close/>
                <a:moveTo>
                  <a:pt x="899546" y="3021970"/>
                </a:moveTo>
                <a:cubicBezTo>
                  <a:pt x="900093" y="3022138"/>
                  <a:pt x="900991" y="3023320"/>
                  <a:pt x="902786" y="3025687"/>
                </a:cubicBezTo>
                <a:cubicBezTo>
                  <a:pt x="900510" y="3023952"/>
                  <a:pt x="900510" y="3023952"/>
                  <a:pt x="898408" y="3024348"/>
                </a:cubicBezTo>
                <a:cubicBezTo>
                  <a:pt x="898802" y="3022652"/>
                  <a:pt x="898998" y="3021803"/>
                  <a:pt x="899546" y="3021970"/>
                </a:cubicBezTo>
                <a:close/>
                <a:moveTo>
                  <a:pt x="1717091" y="3021246"/>
                </a:moveTo>
                <a:cubicBezTo>
                  <a:pt x="1719587" y="3017970"/>
                  <a:pt x="1726118" y="3022945"/>
                  <a:pt x="1730473" y="3026262"/>
                </a:cubicBezTo>
                <a:cubicBezTo>
                  <a:pt x="1727976" y="3029538"/>
                  <a:pt x="1721445" y="3024563"/>
                  <a:pt x="1717091" y="3021246"/>
                </a:cubicBezTo>
                <a:close/>
                <a:moveTo>
                  <a:pt x="3154470" y="3019790"/>
                </a:moveTo>
                <a:cubicBezTo>
                  <a:pt x="3157862" y="3024961"/>
                  <a:pt x="3161087" y="3030291"/>
                  <a:pt x="3164313" y="3035624"/>
                </a:cubicBezTo>
                <a:cubicBezTo>
                  <a:pt x="3157146" y="3036222"/>
                  <a:pt x="3144641" y="3029306"/>
                  <a:pt x="3154470" y="3019790"/>
                </a:cubicBezTo>
                <a:close/>
                <a:moveTo>
                  <a:pt x="1331234" y="3019582"/>
                </a:moveTo>
                <a:cubicBezTo>
                  <a:pt x="1334333" y="3019931"/>
                  <a:pt x="1338498" y="3021092"/>
                  <a:pt x="1341691" y="3023524"/>
                </a:cubicBezTo>
                <a:cubicBezTo>
                  <a:pt x="1337623" y="3024449"/>
                  <a:pt x="1333648" y="3027457"/>
                  <a:pt x="1329580" y="3028381"/>
                </a:cubicBezTo>
                <a:cubicBezTo>
                  <a:pt x="1329485" y="3026297"/>
                  <a:pt x="1329294" y="3022129"/>
                  <a:pt x="1331234" y="3019582"/>
                </a:cubicBezTo>
                <a:close/>
                <a:moveTo>
                  <a:pt x="3577646" y="3017811"/>
                </a:moveTo>
                <a:lnTo>
                  <a:pt x="3575757" y="3018831"/>
                </a:lnTo>
                <a:cubicBezTo>
                  <a:pt x="3575757" y="3018831"/>
                  <a:pt x="3576369" y="3018500"/>
                  <a:pt x="3577132" y="3018088"/>
                </a:cubicBezTo>
                <a:close/>
                <a:moveTo>
                  <a:pt x="3437977" y="3017539"/>
                </a:moveTo>
                <a:cubicBezTo>
                  <a:pt x="3439205" y="3017357"/>
                  <a:pt x="3440203" y="3017904"/>
                  <a:pt x="3441211" y="3018944"/>
                </a:cubicBezTo>
                <a:cubicBezTo>
                  <a:pt x="3438310" y="3021754"/>
                  <a:pt x="3435367" y="3022587"/>
                  <a:pt x="3433351" y="3020504"/>
                </a:cubicBezTo>
                <a:cubicBezTo>
                  <a:pt x="3435286" y="3018631"/>
                  <a:pt x="3436747" y="3017721"/>
                  <a:pt x="3437977" y="3017539"/>
                </a:cubicBezTo>
                <a:close/>
                <a:moveTo>
                  <a:pt x="1453174" y="3017235"/>
                </a:moveTo>
                <a:cubicBezTo>
                  <a:pt x="1458302" y="3021141"/>
                  <a:pt x="1454788" y="3023626"/>
                  <a:pt x="1452154" y="3027085"/>
                </a:cubicBezTo>
                <a:cubicBezTo>
                  <a:pt x="1447027" y="3023179"/>
                  <a:pt x="1451418" y="3019541"/>
                  <a:pt x="1453174" y="3017235"/>
                </a:cubicBezTo>
                <a:close/>
                <a:moveTo>
                  <a:pt x="581423" y="3016792"/>
                </a:moveTo>
                <a:cubicBezTo>
                  <a:pt x="577851" y="3023684"/>
                  <a:pt x="573218" y="3029767"/>
                  <a:pt x="569801" y="3036455"/>
                </a:cubicBezTo>
                <a:cubicBezTo>
                  <a:pt x="566614" y="3034028"/>
                  <a:pt x="563429" y="3031602"/>
                  <a:pt x="560243" y="3029175"/>
                </a:cubicBezTo>
                <a:cubicBezTo>
                  <a:pt x="564858" y="3025321"/>
                  <a:pt x="569085" y="3013161"/>
                  <a:pt x="581423" y="3016792"/>
                </a:cubicBezTo>
                <a:close/>
                <a:moveTo>
                  <a:pt x="3751567" y="3015014"/>
                </a:moveTo>
                <a:cubicBezTo>
                  <a:pt x="3752603" y="3018248"/>
                  <a:pt x="3753949" y="3021181"/>
                  <a:pt x="3753905" y="3022989"/>
                </a:cubicBezTo>
                <a:cubicBezTo>
                  <a:pt x="3749009" y="3023492"/>
                  <a:pt x="3746937" y="3019498"/>
                  <a:pt x="3751567" y="3015014"/>
                </a:cubicBezTo>
                <a:close/>
                <a:moveTo>
                  <a:pt x="3068273" y="3013627"/>
                </a:moveTo>
                <a:cubicBezTo>
                  <a:pt x="3066339" y="3015500"/>
                  <a:pt x="3064404" y="3017373"/>
                  <a:pt x="3063438" y="3018309"/>
                </a:cubicBezTo>
                <a:cubicBezTo>
                  <a:pt x="3059083" y="3013813"/>
                  <a:pt x="3064161" y="3013251"/>
                  <a:pt x="3068273" y="3013627"/>
                </a:cubicBezTo>
                <a:close/>
                <a:moveTo>
                  <a:pt x="3170718" y="3012142"/>
                </a:moveTo>
                <a:cubicBezTo>
                  <a:pt x="3171366" y="3012040"/>
                  <a:pt x="3171632" y="3012828"/>
                  <a:pt x="3172166" y="3014408"/>
                </a:cubicBezTo>
                <a:cubicBezTo>
                  <a:pt x="3170090" y="3014322"/>
                  <a:pt x="3169063" y="3015317"/>
                  <a:pt x="3166987" y="3015232"/>
                </a:cubicBezTo>
                <a:cubicBezTo>
                  <a:pt x="3169044" y="3013241"/>
                  <a:pt x="3170072" y="3012245"/>
                  <a:pt x="3170718" y="3012142"/>
                </a:cubicBezTo>
                <a:close/>
                <a:moveTo>
                  <a:pt x="3726637" y="3011131"/>
                </a:moveTo>
                <a:cubicBezTo>
                  <a:pt x="3729008" y="3009871"/>
                  <a:pt x="3731255" y="3010802"/>
                  <a:pt x="3732330" y="3012609"/>
                </a:cubicBezTo>
                <a:cubicBezTo>
                  <a:pt x="3733407" y="3014414"/>
                  <a:pt x="3733310" y="3017094"/>
                  <a:pt x="3730996" y="3019338"/>
                </a:cubicBezTo>
                <a:cubicBezTo>
                  <a:pt x="3728926" y="3017199"/>
                  <a:pt x="3727782" y="3014165"/>
                  <a:pt x="3726637" y="3011131"/>
                </a:cubicBezTo>
                <a:close/>
                <a:moveTo>
                  <a:pt x="3574988" y="3008910"/>
                </a:moveTo>
                <a:cubicBezTo>
                  <a:pt x="3569160" y="3014552"/>
                  <a:pt x="3573275" y="3018800"/>
                  <a:pt x="3574524" y="3021711"/>
                </a:cubicBezTo>
                <a:cubicBezTo>
                  <a:pt x="3576726" y="3021637"/>
                  <a:pt x="3577923" y="3020991"/>
                  <a:pt x="3578463" y="3020016"/>
                </a:cubicBezTo>
                <a:lnTo>
                  <a:pt x="3578465" y="3017369"/>
                </a:lnTo>
                <a:lnTo>
                  <a:pt x="3578466" y="3016349"/>
                </a:lnTo>
                <a:cubicBezTo>
                  <a:pt x="3577617" y="3013570"/>
                  <a:pt x="3575530" y="3010443"/>
                  <a:pt x="3574988" y="3008910"/>
                </a:cubicBezTo>
                <a:close/>
                <a:moveTo>
                  <a:pt x="2975475" y="3007687"/>
                </a:moveTo>
                <a:cubicBezTo>
                  <a:pt x="2977383" y="3006384"/>
                  <a:pt x="2979367" y="3006096"/>
                  <a:pt x="2981544" y="3008345"/>
                </a:cubicBezTo>
                <a:cubicBezTo>
                  <a:pt x="2978741" y="3011059"/>
                  <a:pt x="2973133" y="3016490"/>
                  <a:pt x="2969866" y="3013116"/>
                </a:cubicBezTo>
                <a:cubicBezTo>
                  <a:pt x="2971736" y="3011306"/>
                  <a:pt x="2973566" y="3008989"/>
                  <a:pt x="2975475" y="3007687"/>
                </a:cubicBezTo>
                <a:close/>
                <a:moveTo>
                  <a:pt x="883733" y="3006245"/>
                </a:moveTo>
                <a:lnTo>
                  <a:pt x="884037" y="3006601"/>
                </a:lnTo>
                <a:lnTo>
                  <a:pt x="883464" y="3007860"/>
                </a:lnTo>
                <a:close/>
                <a:moveTo>
                  <a:pt x="999407" y="3005846"/>
                </a:moveTo>
                <a:cubicBezTo>
                  <a:pt x="1001305" y="3005076"/>
                  <a:pt x="1003430" y="3005277"/>
                  <a:pt x="1005799" y="3007081"/>
                </a:cubicBezTo>
                <a:cubicBezTo>
                  <a:pt x="1003063" y="3010672"/>
                  <a:pt x="997485" y="3029124"/>
                  <a:pt x="988009" y="3021905"/>
                </a:cubicBezTo>
                <a:lnTo>
                  <a:pt x="990828" y="3016828"/>
                </a:lnTo>
                <a:lnTo>
                  <a:pt x="990652" y="3014050"/>
                </a:lnTo>
                <a:cubicBezTo>
                  <a:pt x="991554" y="3012866"/>
                  <a:pt x="992456" y="3011682"/>
                  <a:pt x="993357" y="3010499"/>
                </a:cubicBezTo>
                <a:lnTo>
                  <a:pt x="993680" y="3011692"/>
                </a:lnTo>
                <a:lnTo>
                  <a:pt x="994376" y="3010438"/>
                </a:lnTo>
                <a:cubicBezTo>
                  <a:pt x="995837" y="3008359"/>
                  <a:pt x="997508" y="3006617"/>
                  <a:pt x="999407" y="3005846"/>
                </a:cubicBezTo>
                <a:close/>
                <a:moveTo>
                  <a:pt x="1162557" y="3005519"/>
                </a:moveTo>
                <a:lnTo>
                  <a:pt x="1163245" y="3005738"/>
                </a:lnTo>
                <a:lnTo>
                  <a:pt x="1162509" y="3006282"/>
                </a:lnTo>
                <a:close/>
                <a:moveTo>
                  <a:pt x="3435106" y="3003901"/>
                </a:moveTo>
                <a:cubicBezTo>
                  <a:pt x="3437290" y="3006157"/>
                  <a:pt x="3439178" y="3010042"/>
                  <a:pt x="3435310" y="3013789"/>
                </a:cubicBezTo>
                <a:cubicBezTo>
                  <a:pt x="3434260" y="3010770"/>
                  <a:pt x="3433212" y="3007752"/>
                  <a:pt x="3432330" y="3004906"/>
                </a:cubicBezTo>
                <a:cubicBezTo>
                  <a:pt x="3433297" y="3003970"/>
                  <a:pt x="3434139" y="3004838"/>
                  <a:pt x="3435106" y="3003901"/>
                </a:cubicBezTo>
                <a:close/>
                <a:moveTo>
                  <a:pt x="1252015" y="3003249"/>
                </a:moveTo>
                <a:cubicBezTo>
                  <a:pt x="1253635" y="3002268"/>
                  <a:pt x="1255868" y="3002196"/>
                  <a:pt x="1259176" y="3004717"/>
                </a:cubicBezTo>
                <a:cubicBezTo>
                  <a:pt x="1256614" y="3008081"/>
                  <a:pt x="1255154" y="3012287"/>
                  <a:pt x="1248535" y="3007246"/>
                </a:cubicBezTo>
                <a:cubicBezTo>
                  <a:pt x="1249390" y="3006123"/>
                  <a:pt x="1250395" y="3004231"/>
                  <a:pt x="1252015" y="3003249"/>
                </a:cubicBezTo>
                <a:close/>
                <a:moveTo>
                  <a:pt x="856445" y="3003093"/>
                </a:moveTo>
                <a:cubicBezTo>
                  <a:pt x="858562" y="3004706"/>
                  <a:pt x="866861" y="3009179"/>
                  <a:pt x="866138" y="3012324"/>
                </a:cubicBezTo>
                <a:cubicBezTo>
                  <a:pt x="863465" y="3015834"/>
                  <a:pt x="860791" y="3019343"/>
                  <a:pt x="859009" y="3021684"/>
                </a:cubicBezTo>
                <a:cubicBezTo>
                  <a:pt x="853829" y="3030677"/>
                  <a:pt x="848651" y="3039671"/>
                  <a:pt x="843786" y="3050447"/>
                </a:cubicBezTo>
                <a:lnTo>
                  <a:pt x="842990" y="3052319"/>
                </a:lnTo>
                <a:lnTo>
                  <a:pt x="840871" y="3032361"/>
                </a:lnTo>
                <a:close/>
                <a:moveTo>
                  <a:pt x="3404866" y="3000631"/>
                </a:moveTo>
                <a:cubicBezTo>
                  <a:pt x="3406228" y="3000577"/>
                  <a:pt x="3407347" y="3001246"/>
                  <a:pt x="3408323" y="3002253"/>
                </a:cubicBezTo>
                <a:cubicBezTo>
                  <a:pt x="3410271" y="3004266"/>
                  <a:pt x="3411648" y="3007636"/>
                  <a:pt x="3413245" y="3009284"/>
                </a:cubicBezTo>
                <a:cubicBezTo>
                  <a:pt x="3406592" y="3015725"/>
                  <a:pt x="3403144" y="3006645"/>
                  <a:pt x="3399952" y="3003349"/>
                </a:cubicBezTo>
                <a:cubicBezTo>
                  <a:pt x="3401900" y="3001463"/>
                  <a:pt x="3403504" y="3000686"/>
                  <a:pt x="3404866" y="3000631"/>
                </a:cubicBezTo>
                <a:close/>
                <a:moveTo>
                  <a:pt x="3854604" y="3000159"/>
                </a:moveTo>
                <a:cubicBezTo>
                  <a:pt x="3855805" y="3003365"/>
                  <a:pt x="3858099" y="3007699"/>
                  <a:pt x="3858320" y="3011855"/>
                </a:cubicBezTo>
                <a:cubicBezTo>
                  <a:pt x="3861705" y="3017316"/>
                  <a:pt x="3863017" y="3022600"/>
                  <a:pt x="3865421" y="3029010"/>
                </a:cubicBezTo>
                <a:cubicBezTo>
                  <a:pt x="3867824" y="3035421"/>
                  <a:pt x="3870229" y="3041833"/>
                  <a:pt x="3871541" y="3047117"/>
                </a:cubicBezTo>
                <a:cubicBezTo>
                  <a:pt x="3872671" y="3052214"/>
                  <a:pt x="3874036" y="3055260"/>
                  <a:pt x="3875239" y="3058465"/>
                </a:cubicBezTo>
                <a:cubicBezTo>
                  <a:pt x="3873276" y="3060366"/>
                  <a:pt x="3872294" y="3061317"/>
                  <a:pt x="3870331" y="3063219"/>
                </a:cubicBezTo>
                <a:cubicBezTo>
                  <a:pt x="3867056" y="3059835"/>
                  <a:pt x="3862870" y="3055512"/>
                  <a:pt x="3859595" y="3052129"/>
                </a:cubicBezTo>
                <a:lnTo>
                  <a:pt x="3859113" y="3049638"/>
                </a:lnTo>
                <a:lnTo>
                  <a:pt x="3859544" y="3046693"/>
                </a:lnTo>
                <a:lnTo>
                  <a:pt x="3858684" y="3047414"/>
                </a:lnTo>
                <a:lnTo>
                  <a:pt x="3856749" y="3037407"/>
                </a:lnTo>
                <a:cubicBezTo>
                  <a:pt x="3851888" y="3026822"/>
                  <a:pt x="3848282" y="3017203"/>
                  <a:pt x="3842603" y="3007408"/>
                </a:cubicBezTo>
                <a:cubicBezTo>
                  <a:pt x="3846529" y="3003607"/>
                  <a:pt x="3850566" y="3001884"/>
                  <a:pt x="3854604" y="3000159"/>
                </a:cubicBezTo>
                <a:close/>
                <a:moveTo>
                  <a:pt x="1503485" y="2999902"/>
                </a:moveTo>
                <a:lnTo>
                  <a:pt x="1505197" y="3000256"/>
                </a:lnTo>
                <a:lnTo>
                  <a:pt x="1506359" y="3001208"/>
                </a:lnTo>
                <a:lnTo>
                  <a:pt x="1505811" y="3002753"/>
                </a:lnTo>
                <a:cubicBezTo>
                  <a:pt x="1504930" y="3002729"/>
                  <a:pt x="1503792" y="3001862"/>
                  <a:pt x="1503485" y="2999902"/>
                </a:cubicBezTo>
                <a:close/>
                <a:moveTo>
                  <a:pt x="2940817" y="2999037"/>
                </a:moveTo>
                <a:cubicBezTo>
                  <a:pt x="2942861" y="2997875"/>
                  <a:pt x="2944845" y="2997586"/>
                  <a:pt x="2946478" y="2999273"/>
                </a:cubicBezTo>
                <a:cubicBezTo>
                  <a:pt x="2942739" y="3002893"/>
                  <a:pt x="2939154" y="3008541"/>
                  <a:pt x="2934801" y="3004044"/>
                </a:cubicBezTo>
                <a:cubicBezTo>
                  <a:pt x="2936670" y="3002235"/>
                  <a:pt x="2938773" y="3000199"/>
                  <a:pt x="2940817" y="2999037"/>
                </a:cubicBezTo>
                <a:close/>
                <a:moveTo>
                  <a:pt x="986565" y="2998383"/>
                </a:moveTo>
                <a:cubicBezTo>
                  <a:pt x="988722" y="2999562"/>
                  <a:pt x="990983" y="3001749"/>
                  <a:pt x="993745" y="3003853"/>
                </a:cubicBezTo>
                <a:cubicBezTo>
                  <a:pt x="991063" y="3007372"/>
                  <a:pt x="989486" y="3011733"/>
                  <a:pt x="985701" y="3014411"/>
                </a:cubicBezTo>
                <a:cubicBezTo>
                  <a:pt x="981170" y="3018069"/>
                  <a:pt x="977495" y="3013726"/>
                  <a:pt x="973078" y="3010360"/>
                </a:cubicBezTo>
                <a:cubicBezTo>
                  <a:pt x="975760" y="3006839"/>
                  <a:pt x="976232" y="3001636"/>
                  <a:pt x="980018" y="2998958"/>
                </a:cubicBezTo>
                <a:cubicBezTo>
                  <a:pt x="982358" y="2997032"/>
                  <a:pt x="984410" y="2997204"/>
                  <a:pt x="986565" y="2998383"/>
                </a:cubicBezTo>
                <a:close/>
                <a:moveTo>
                  <a:pt x="3435359" y="2997959"/>
                </a:moveTo>
                <a:cubicBezTo>
                  <a:pt x="3435827" y="2998030"/>
                  <a:pt x="3436088" y="2998825"/>
                  <a:pt x="3436610" y="3000416"/>
                </a:cubicBezTo>
                <a:cubicBezTo>
                  <a:pt x="3434812" y="3000062"/>
                  <a:pt x="3434812" y="3000062"/>
                  <a:pt x="3432861" y="2999855"/>
                </a:cubicBezTo>
                <a:cubicBezTo>
                  <a:pt x="3434215" y="2998544"/>
                  <a:pt x="3434891" y="2997889"/>
                  <a:pt x="3435359" y="2997959"/>
                </a:cubicBezTo>
                <a:close/>
                <a:moveTo>
                  <a:pt x="3193081" y="2996021"/>
                </a:moveTo>
                <a:cubicBezTo>
                  <a:pt x="3194310" y="2995840"/>
                  <a:pt x="3195309" y="2996387"/>
                  <a:pt x="3196317" y="2997427"/>
                </a:cubicBezTo>
                <a:cubicBezTo>
                  <a:pt x="3193415" y="3000238"/>
                  <a:pt x="3190471" y="3001068"/>
                  <a:pt x="3188455" y="2998987"/>
                </a:cubicBezTo>
                <a:cubicBezTo>
                  <a:pt x="3190390" y="2997114"/>
                  <a:pt x="3191851" y="2996203"/>
                  <a:pt x="3193081" y="2996021"/>
                </a:cubicBezTo>
                <a:close/>
                <a:moveTo>
                  <a:pt x="1326608" y="2995966"/>
                </a:moveTo>
                <a:cubicBezTo>
                  <a:pt x="1314960" y="3024272"/>
                  <a:pt x="1303462" y="3050520"/>
                  <a:pt x="1289844" y="3077325"/>
                </a:cubicBezTo>
                <a:cubicBezTo>
                  <a:pt x="1283182" y="3090530"/>
                  <a:pt x="1277269" y="3102754"/>
                  <a:pt x="1270458" y="3116156"/>
                </a:cubicBezTo>
                <a:cubicBezTo>
                  <a:pt x="1267950" y="3121680"/>
                  <a:pt x="1265769" y="3129006"/>
                  <a:pt x="1263261" y="3134529"/>
                </a:cubicBezTo>
                <a:cubicBezTo>
                  <a:pt x="1260753" y="3140053"/>
                  <a:pt x="1263441" y="3147678"/>
                  <a:pt x="1260932" y="3153203"/>
                </a:cubicBezTo>
                <a:cubicBezTo>
                  <a:pt x="1249433" y="3181311"/>
                  <a:pt x="1234560" y="3205299"/>
                  <a:pt x="1221088" y="3231906"/>
                </a:cubicBezTo>
                <a:lnTo>
                  <a:pt x="1211771" y="3250571"/>
                </a:lnTo>
                <a:lnTo>
                  <a:pt x="1212230" y="3248715"/>
                </a:lnTo>
                <a:cubicBezTo>
                  <a:pt x="1209790" y="3248728"/>
                  <a:pt x="1207669" y="3249918"/>
                  <a:pt x="1206926" y="3251690"/>
                </a:cubicBezTo>
                <a:lnTo>
                  <a:pt x="1208979" y="3256164"/>
                </a:lnTo>
                <a:lnTo>
                  <a:pt x="1201705" y="3270738"/>
                </a:lnTo>
                <a:cubicBezTo>
                  <a:pt x="1198300" y="3277439"/>
                  <a:pt x="1195791" y="3282963"/>
                  <a:pt x="1192386" y="3289664"/>
                </a:cubicBezTo>
                <a:cubicBezTo>
                  <a:pt x="1189697" y="3293193"/>
                  <a:pt x="1180527" y="3300770"/>
                  <a:pt x="1186084" y="3306861"/>
                </a:cubicBezTo>
                <a:cubicBezTo>
                  <a:pt x="1191461" y="3310957"/>
                  <a:pt x="1195583" y="3312238"/>
                  <a:pt x="1193076" y="3317763"/>
                </a:cubicBezTo>
                <a:cubicBezTo>
                  <a:pt x="1191462" y="3323969"/>
                  <a:pt x="1187699" y="3326680"/>
                  <a:pt x="1185189" y="3332203"/>
                </a:cubicBezTo>
                <a:lnTo>
                  <a:pt x="1181960" y="3339267"/>
                </a:lnTo>
                <a:lnTo>
                  <a:pt x="1180822" y="3338833"/>
                </a:lnTo>
                <a:cubicBezTo>
                  <a:pt x="1175704" y="3338860"/>
                  <a:pt x="1172866" y="3342586"/>
                  <a:pt x="1169899" y="3344251"/>
                </a:cubicBezTo>
                <a:cubicBezTo>
                  <a:pt x="1167748" y="3342614"/>
                  <a:pt x="1167619" y="3340553"/>
                  <a:pt x="1167491" y="3338491"/>
                </a:cubicBezTo>
                <a:cubicBezTo>
                  <a:pt x="1166545" y="3339734"/>
                  <a:pt x="1164523" y="3340156"/>
                  <a:pt x="1163449" y="3339338"/>
                </a:cubicBezTo>
                <a:lnTo>
                  <a:pt x="1159521" y="3335892"/>
                </a:lnTo>
                <a:lnTo>
                  <a:pt x="1159206" y="3335615"/>
                </a:lnTo>
                <a:cubicBezTo>
                  <a:pt x="1158144" y="3334315"/>
                  <a:pt x="1157586" y="3332909"/>
                  <a:pt x="1157994" y="3331257"/>
                </a:cubicBezTo>
                <a:lnTo>
                  <a:pt x="1150626" y="3334082"/>
                </a:lnTo>
                <a:lnTo>
                  <a:pt x="1164971" y="3297907"/>
                </a:lnTo>
                <a:lnTo>
                  <a:pt x="1165058" y="3298980"/>
                </a:lnTo>
                <a:cubicBezTo>
                  <a:pt x="1165992" y="3297755"/>
                  <a:pt x="1168284" y="3294175"/>
                  <a:pt x="1169049" y="3290884"/>
                </a:cubicBezTo>
                <a:lnTo>
                  <a:pt x="1168935" y="3289496"/>
                </a:lnTo>
                <a:lnTo>
                  <a:pt x="1171325" y="3284764"/>
                </a:lnTo>
                <a:lnTo>
                  <a:pt x="1167119" y="3285850"/>
                </a:lnTo>
                <a:lnTo>
                  <a:pt x="1166489" y="3285592"/>
                </a:lnTo>
                <a:lnTo>
                  <a:pt x="1160692" y="3281176"/>
                </a:lnTo>
                <a:cubicBezTo>
                  <a:pt x="1162193" y="3279205"/>
                  <a:pt x="1164238" y="3279205"/>
                  <a:pt x="1166424" y="3280092"/>
                </a:cubicBezTo>
                <a:lnTo>
                  <a:pt x="1171903" y="3283618"/>
                </a:lnTo>
                <a:lnTo>
                  <a:pt x="1183687" y="3260287"/>
                </a:lnTo>
                <a:lnTo>
                  <a:pt x="1182283" y="3260887"/>
                </a:lnTo>
                <a:cubicBezTo>
                  <a:pt x="1180907" y="3260751"/>
                  <a:pt x="1179348" y="3260019"/>
                  <a:pt x="1177741" y="3258794"/>
                </a:cubicBezTo>
                <a:cubicBezTo>
                  <a:pt x="1178619" y="3257641"/>
                  <a:pt x="1179813" y="3257185"/>
                  <a:pt x="1181190" y="3257322"/>
                </a:cubicBezTo>
                <a:lnTo>
                  <a:pt x="1184430" y="3258817"/>
                </a:lnTo>
                <a:lnTo>
                  <a:pt x="1184543" y="3258594"/>
                </a:lnTo>
                <a:cubicBezTo>
                  <a:pt x="1191091" y="3246464"/>
                  <a:pt x="1197506" y="3234233"/>
                  <a:pt x="1202270" y="3221288"/>
                </a:cubicBezTo>
                <a:lnTo>
                  <a:pt x="1209690" y="3205105"/>
                </a:lnTo>
                <a:lnTo>
                  <a:pt x="1204672" y="3204310"/>
                </a:lnTo>
                <a:cubicBezTo>
                  <a:pt x="1205614" y="3203073"/>
                  <a:pt x="1206528" y="3201327"/>
                  <a:pt x="1207864" y="3200393"/>
                </a:cubicBezTo>
                <a:lnTo>
                  <a:pt x="1211571" y="3201005"/>
                </a:lnTo>
                <a:lnTo>
                  <a:pt x="1219300" y="3184149"/>
                </a:lnTo>
                <a:lnTo>
                  <a:pt x="1227588" y="3169250"/>
                </a:lnTo>
                <a:lnTo>
                  <a:pt x="1225269" y="3169540"/>
                </a:lnTo>
                <a:cubicBezTo>
                  <a:pt x="1226087" y="3166318"/>
                  <a:pt x="1226907" y="3163096"/>
                  <a:pt x="1228606" y="3160867"/>
                </a:cubicBezTo>
                <a:lnTo>
                  <a:pt x="1231167" y="3162816"/>
                </a:lnTo>
                <a:lnTo>
                  <a:pt x="1236535" y="3153167"/>
                </a:lnTo>
                <a:lnTo>
                  <a:pt x="1235006" y="3152463"/>
                </a:lnTo>
                <a:lnTo>
                  <a:pt x="1237524" y="3151389"/>
                </a:lnTo>
                <a:lnTo>
                  <a:pt x="1239424" y="3147972"/>
                </a:lnTo>
                <a:lnTo>
                  <a:pt x="1258740" y="3113766"/>
                </a:lnTo>
                <a:lnTo>
                  <a:pt x="1256897" y="3112895"/>
                </a:lnTo>
                <a:cubicBezTo>
                  <a:pt x="1258249" y="3111120"/>
                  <a:pt x="1259325" y="3109133"/>
                  <a:pt x="1260891" y="3108223"/>
                </a:cubicBezTo>
                <a:lnTo>
                  <a:pt x="1261956" y="3108071"/>
                </a:lnTo>
                <a:lnTo>
                  <a:pt x="1282546" y="3071611"/>
                </a:lnTo>
                <a:cubicBezTo>
                  <a:pt x="1296830" y="3045934"/>
                  <a:pt x="1311271" y="3020376"/>
                  <a:pt x="1326608" y="2995966"/>
                </a:cubicBezTo>
                <a:close/>
                <a:moveTo>
                  <a:pt x="1607885" y="2995741"/>
                </a:moveTo>
                <a:cubicBezTo>
                  <a:pt x="1609566" y="2995328"/>
                  <a:pt x="1611423" y="2995690"/>
                  <a:pt x="1613487" y="2997262"/>
                </a:cubicBezTo>
                <a:cubicBezTo>
                  <a:pt x="1605376" y="3007910"/>
                  <a:pt x="1597111" y="3016572"/>
                  <a:pt x="1591258" y="3028630"/>
                </a:cubicBezTo>
                <a:cubicBezTo>
                  <a:pt x="1588554" y="3032178"/>
                  <a:pt x="1583605" y="3045234"/>
                  <a:pt x="1574295" y="3038143"/>
                </a:cubicBezTo>
                <a:cubicBezTo>
                  <a:pt x="1581506" y="3028678"/>
                  <a:pt x="1590496" y="3018699"/>
                  <a:pt x="1596676" y="3008762"/>
                </a:cubicBezTo>
                <a:cubicBezTo>
                  <a:pt x="1598480" y="3006396"/>
                  <a:pt x="1600618" y="3001948"/>
                  <a:pt x="1603339" y="2998881"/>
                </a:cubicBezTo>
                <a:cubicBezTo>
                  <a:pt x="1604699" y="2997345"/>
                  <a:pt x="1606204" y="2996155"/>
                  <a:pt x="1607885" y="2995741"/>
                </a:cubicBezTo>
                <a:close/>
                <a:moveTo>
                  <a:pt x="3140934" y="2995631"/>
                </a:moveTo>
                <a:cubicBezTo>
                  <a:pt x="3142948" y="2995869"/>
                  <a:pt x="3144743" y="2997109"/>
                  <a:pt x="3146327" y="2998746"/>
                </a:cubicBezTo>
                <a:cubicBezTo>
                  <a:pt x="3149496" y="3002019"/>
                  <a:pt x="3151818" y="3006872"/>
                  <a:pt x="3153338" y="3008443"/>
                </a:cubicBezTo>
                <a:cubicBezTo>
                  <a:pt x="3142704" y="3018739"/>
                  <a:pt x="3137276" y="3001676"/>
                  <a:pt x="3134235" y="2998535"/>
                </a:cubicBezTo>
                <a:cubicBezTo>
                  <a:pt x="3136690" y="2996158"/>
                  <a:pt x="3138921" y="2995393"/>
                  <a:pt x="3140934" y="2995631"/>
                </a:cubicBezTo>
                <a:close/>
                <a:moveTo>
                  <a:pt x="3723622" y="2994889"/>
                </a:moveTo>
                <a:cubicBezTo>
                  <a:pt x="3725761" y="2999090"/>
                  <a:pt x="3727898" y="3003290"/>
                  <a:pt x="3731032" y="3006527"/>
                </a:cubicBezTo>
                <a:cubicBezTo>
                  <a:pt x="3724959" y="3008228"/>
                  <a:pt x="3716650" y="3001641"/>
                  <a:pt x="3723622" y="2994889"/>
                </a:cubicBezTo>
                <a:close/>
                <a:moveTo>
                  <a:pt x="3624917" y="2994749"/>
                </a:moveTo>
                <a:cubicBezTo>
                  <a:pt x="3622004" y="2997571"/>
                  <a:pt x="3619089" y="3000392"/>
                  <a:pt x="3616175" y="3003213"/>
                </a:cubicBezTo>
                <a:cubicBezTo>
                  <a:pt x="3617261" y="3004334"/>
                  <a:pt x="3619433" y="3006577"/>
                  <a:pt x="3620337" y="3007511"/>
                </a:cubicBezTo>
                <a:cubicBezTo>
                  <a:pt x="3623593" y="3010875"/>
                  <a:pt x="3625764" y="3013116"/>
                  <a:pt x="3629022" y="3016480"/>
                </a:cubicBezTo>
                <a:lnTo>
                  <a:pt x="3635703" y="3030397"/>
                </a:lnTo>
                <a:lnTo>
                  <a:pt x="3636742" y="3027858"/>
                </a:lnTo>
                <a:cubicBezTo>
                  <a:pt x="3637833" y="3028983"/>
                  <a:pt x="3638665" y="3030356"/>
                  <a:pt x="3638837" y="3031820"/>
                </a:cubicBezTo>
                <a:lnTo>
                  <a:pt x="3637708" y="3034575"/>
                </a:lnTo>
                <a:lnTo>
                  <a:pt x="3638276" y="3035755"/>
                </a:lnTo>
                <a:cubicBezTo>
                  <a:pt x="3641676" y="3041696"/>
                  <a:pt x="3645561" y="3047167"/>
                  <a:pt x="3650445" y="3052210"/>
                </a:cubicBezTo>
                <a:cubicBezTo>
                  <a:pt x="3652902" y="3041143"/>
                  <a:pt x="3646388" y="3034417"/>
                  <a:pt x="3641817" y="3025810"/>
                </a:cubicBezTo>
                <a:cubicBezTo>
                  <a:pt x="3635191" y="3017021"/>
                  <a:pt x="3628449" y="3006172"/>
                  <a:pt x="3624917" y="2994749"/>
                </a:cubicBezTo>
                <a:close/>
                <a:moveTo>
                  <a:pt x="3705320" y="2994559"/>
                </a:moveTo>
                <a:cubicBezTo>
                  <a:pt x="3701824" y="3000155"/>
                  <a:pt x="3700228" y="3006123"/>
                  <a:pt x="3704645" y="3010688"/>
                </a:cubicBezTo>
                <a:lnTo>
                  <a:pt x="3704090" y="3011927"/>
                </a:lnTo>
                <a:lnTo>
                  <a:pt x="3706615" y="3010183"/>
                </a:lnTo>
                <a:lnTo>
                  <a:pt x="3706905" y="3011154"/>
                </a:lnTo>
                <a:lnTo>
                  <a:pt x="3715638" y="3014050"/>
                </a:lnTo>
                <a:cubicBezTo>
                  <a:pt x="3718146" y="3015425"/>
                  <a:pt x="3720258" y="3017171"/>
                  <a:pt x="3722056" y="3019212"/>
                </a:cubicBezTo>
                <a:cubicBezTo>
                  <a:pt x="3732845" y="3031460"/>
                  <a:pt x="3732293" y="3054277"/>
                  <a:pt x="3737766" y="3070240"/>
                </a:cubicBezTo>
                <a:cubicBezTo>
                  <a:pt x="3732208" y="3062536"/>
                  <a:pt x="3725527" y="3049744"/>
                  <a:pt x="3710262" y="3053620"/>
                </a:cubicBezTo>
                <a:cubicBezTo>
                  <a:pt x="3708410" y="3047781"/>
                  <a:pt x="3707023" y="3040946"/>
                  <a:pt x="3706366" y="3033678"/>
                </a:cubicBezTo>
                <a:lnTo>
                  <a:pt x="3706784" y="3014042"/>
                </a:lnTo>
                <a:lnTo>
                  <a:pt x="3701784" y="3014859"/>
                </a:lnTo>
                <a:lnTo>
                  <a:pt x="3702497" y="3013914"/>
                </a:lnTo>
                <a:lnTo>
                  <a:pt x="3697591" y="3005545"/>
                </a:lnTo>
                <a:cubicBezTo>
                  <a:pt x="3695510" y="3002679"/>
                  <a:pt x="3693308" y="2999929"/>
                  <a:pt x="3691573" y="2997185"/>
                </a:cubicBezTo>
                <a:cubicBezTo>
                  <a:pt x="3695533" y="2995563"/>
                  <a:pt x="3700439" y="2995233"/>
                  <a:pt x="3705320" y="2994559"/>
                </a:cubicBezTo>
                <a:close/>
                <a:moveTo>
                  <a:pt x="3978224" y="2989445"/>
                </a:moveTo>
                <a:cubicBezTo>
                  <a:pt x="3979820" y="2991093"/>
                  <a:pt x="3982907" y="2992806"/>
                  <a:pt x="3984612" y="2995058"/>
                </a:cubicBezTo>
                <a:cubicBezTo>
                  <a:pt x="3986316" y="2997310"/>
                  <a:pt x="3986638" y="3000103"/>
                  <a:pt x="3982706" y="3003911"/>
                </a:cubicBezTo>
                <a:cubicBezTo>
                  <a:pt x="3979691" y="3000798"/>
                  <a:pt x="3971342" y="2996109"/>
                  <a:pt x="3978224" y="2989445"/>
                </a:cubicBezTo>
                <a:close/>
                <a:moveTo>
                  <a:pt x="1305586" y="2988810"/>
                </a:moveTo>
                <a:cubicBezTo>
                  <a:pt x="1308164" y="3000586"/>
                  <a:pt x="1300527" y="3006545"/>
                  <a:pt x="1294850" y="3013997"/>
                </a:cubicBezTo>
                <a:cubicBezTo>
                  <a:pt x="1289454" y="3023298"/>
                  <a:pt x="1283778" y="3030750"/>
                  <a:pt x="1279117" y="3040937"/>
                </a:cubicBezTo>
                <a:cubicBezTo>
                  <a:pt x="1276580" y="3046856"/>
                  <a:pt x="1268785" y="3070030"/>
                  <a:pt x="1256129" y="3060391"/>
                </a:cubicBezTo>
                <a:cubicBezTo>
                  <a:pt x="1259755" y="3055630"/>
                  <a:pt x="1263540" y="3050661"/>
                  <a:pt x="1261032" y="3042862"/>
                </a:cubicBezTo>
                <a:lnTo>
                  <a:pt x="1282913" y="3016316"/>
                </a:lnTo>
                <a:lnTo>
                  <a:pt x="1270462" y="3017116"/>
                </a:lnTo>
                <a:cubicBezTo>
                  <a:pt x="1271064" y="3014031"/>
                  <a:pt x="1271666" y="3010944"/>
                  <a:pt x="1272452" y="3007998"/>
                </a:cubicBezTo>
                <a:lnTo>
                  <a:pt x="1283090" y="3016102"/>
                </a:lnTo>
                <a:close/>
                <a:moveTo>
                  <a:pt x="3401091" y="2986971"/>
                </a:moveTo>
                <a:cubicBezTo>
                  <a:pt x="3402719" y="2987724"/>
                  <a:pt x="3404040" y="2989553"/>
                  <a:pt x="3405593" y="2991156"/>
                </a:cubicBezTo>
                <a:cubicBezTo>
                  <a:pt x="3400963" y="2995640"/>
                  <a:pt x="3397857" y="2992433"/>
                  <a:pt x="3394751" y="2989225"/>
                </a:cubicBezTo>
                <a:cubicBezTo>
                  <a:pt x="3397530" y="2986536"/>
                  <a:pt x="3399464" y="2986216"/>
                  <a:pt x="3401091" y="2986971"/>
                </a:cubicBezTo>
                <a:close/>
                <a:moveTo>
                  <a:pt x="1208423" y="2984005"/>
                </a:moveTo>
                <a:cubicBezTo>
                  <a:pt x="1215851" y="2989663"/>
                  <a:pt x="1212229" y="2996672"/>
                  <a:pt x="1203715" y="2990187"/>
                </a:cubicBezTo>
                <a:cubicBezTo>
                  <a:pt x="1204657" y="2988949"/>
                  <a:pt x="1206541" y="2986477"/>
                  <a:pt x="1208423" y="2984005"/>
                </a:cubicBezTo>
                <a:close/>
                <a:moveTo>
                  <a:pt x="1332365" y="2983955"/>
                </a:moveTo>
                <a:cubicBezTo>
                  <a:pt x="1337492" y="2987861"/>
                  <a:pt x="1332954" y="2991691"/>
                  <a:pt x="1331342" y="2993805"/>
                </a:cubicBezTo>
                <a:cubicBezTo>
                  <a:pt x="1326217" y="2989900"/>
                  <a:pt x="1330608" y="2986261"/>
                  <a:pt x="1332365" y="2983955"/>
                </a:cubicBezTo>
                <a:close/>
                <a:moveTo>
                  <a:pt x="3832743" y="2983272"/>
                </a:moveTo>
                <a:lnTo>
                  <a:pt x="3830026" y="2984465"/>
                </a:lnTo>
                <a:cubicBezTo>
                  <a:pt x="3830026" y="2984465"/>
                  <a:pt x="3830740" y="2984150"/>
                  <a:pt x="3831634" y="2983759"/>
                </a:cubicBezTo>
                <a:close/>
                <a:moveTo>
                  <a:pt x="3833338" y="2983009"/>
                </a:moveTo>
                <a:lnTo>
                  <a:pt x="3832743" y="2983272"/>
                </a:lnTo>
                <a:lnTo>
                  <a:pt x="3833308" y="2983021"/>
                </a:lnTo>
                <a:close/>
                <a:moveTo>
                  <a:pt x="3513934" y="2982853"/>
                </a:moveTo>
                <a:cubicBezTo>
                  <a:pt x="3515380" y="2982727"/>
                  <a:pt x="3516619" y="2983288"/>
                  <a:pt x="3517719" y="2984183"/>
                </a:cubicBezTo>
                <a:cubicBezTo>
                  <a:pt x="3519918" y="2985975"/>
                  <a:pt x="3521549" y="2989098"/>
                  <a:pt x="3523116" y="2990716"/>
                </a:cubicBezTo>
                <a:cubicBezTo>
                  <a:pt x="3515443" y="2998144"/>
                  <a:pt x="3512053" y="2988886"/>
                  <a:pt x="3508920" y="2985650"/>
                </a:cubicBezTo>
                <a:cubicBezTo>
                  <a:pt x="3510839" y="2983792"/>
                  <a:pt x="3512489" y="2982979"/>
                  <a:pt x="3513934" y="2982853"/>
                </a:cubicBezTo>
                <a:close/>
                <a:moveTo>
                  <a:pt x="3833522" y="2982673"/>
                </a:moveTo>
                <a:lnTo>
                  <a:pt x="3833657" y="2982868"/>
                </a:lnTo>
                <a:lnTo>
                  <a:pt x="3835118" y="2984997"/>
                </a:lnTo>
                <a:cubicBezTo>
                  <a:pt x="3835056" y="2985610"/>
                  <a:pt x="3834380" y="2986266"/>
                  <a:pt x="3833027" y="2987575"/>
                </a:cubicBezTo>
                <a:lnTo>
                  <a:pt x="3833496" y="2982940"/>
                </a:lnTo>
                <a:close/>
                <a:moveTo>
                  <a:pt x="3834848" y="2982346"/>
                </a:moveTo>
                <a:cubicBezTo>
                  <a:pt x="3835386" y="2982111"/>
                  <a:pt x="3835028" y="2982266"/>
                  <a:pt x="3834314" y="2982581"/>
                </a:cubicBezTo>
                <a:lnTo>
                  <a:pt x="3833657" y="2982868"/>
                </a:lnTo>
                <a:close/>
                <a:moveTo>
                  <a:pt x="655177" y="2982140"/>
                </a:moveTo>
                <a:cubicBezTo>
                  <a:pt x="653379" y="2986745"/>
                  <a:pt x="652660" y="2992172"/>
                  <a:pt x="652901" y="2996339"/>
                </a:cubicBezTo>
                <a:cubicBezTo>
                  <a:pt x="654943" y="2995901"/>
                  <a:pt x="658062" y="2996288"/>
                  <a:pt x="661184" y="2996674"/>
                </a:cubicBezTo>
                <a:cubicBezTo>
                  <a:pt x="659384" y="3001279"/>
                  <a:pt x="659626" y="3005446"/>
                  <a:pt x="654585" y="3007580"/>
                </a:cubicBezTo>
                <a:cubicBezTo>
                  <a:pt x="649543" y="3009714"/>
                  <a:pt x="643421" y="3011026"/>
                  <a:pt x="638499" y="3015244"/>
                </a:cubicBezTo>
                <a:cubicBezTo>
                  <a:pt x="641857" y="3001868"/>
                  <a:pt x="648457" y="2990962"/>
                  <a:pt x="655177" y="2982140"/>
                </a:cubicBezTo>
                <a:close/>
                <a:moveTo>
                  <a:pt x="2847518" y="2981563"/>
                </a:moveTo>
                <a:cubicBezTo>
                  <a:pt x="2848926" y="2981398"/>
                  <a:pt x="2850115" y="2981907"/>
                  <a:pt x="2851162" y="2982745"/>
                </a:cubicBezTo>
                <a:cubicBezTo>
                  <a:pt x="2853248" y="2984422"/>
                  <a:pt x="2854755" y="2987416"/>
                  <a:pt x="2856266" y="2988979"/>
                </a:cubicBezTo>
                <a:cubicBezTo>
                  <a:pt x="2848595" y="2996407"/>
                  <a:pt x="2845423" y="2987374"/>
                  <a:pt x="2842567" y="2984425"/>
                </a:cubicBezTo>
                <a:cubicBezTo>
                  <a:pt x="2844484" y="2982568"/>
                  <a:pt x="2846111" y="2981729"/>
                  <a:pt x="2847518" y="2981563"/>
                </a:cubicBezTo>
                <a:close/>
                <a:moveTo>
                  <a:pt x="3338722" y="2977115"/>
                </a:moveTo>
                <a:cubicBezTo>
                  <a:pt x="3340465" y="2977756"/>
                  <a:pt x="3342017" y="2979359"/>
                  <a:pt x="3343570" y="2980963"/>
                </a:cubicBezTo>
                <a:cubicBezTo>
                  <a:pt x="3340792" y="2983652"/>
                  <a:pt x="3338599" y="2983706"/>
                  <a:pt x="3336842" y="2982818"/>
                </a:cubicBezTo>
                <a:lnTo>
                  <a:pt x="3332861" y="2979154"/>
                </a:lnTo>
                <a:lnTo>
                  <a:pt x="3332881" y="2978983"/>
                </a:lnTo>
                <a:close/>
                <a:moveTo>
                  <a:pt x="3711619" y="2976179"/>
                </a:moveTo>
                <a:cubicBezTo>
                  <a:pt x="3714685" y="2975361"/>
                  <a:pt x="3716751" y="2976497"/>
                  <a:pt x="3718341" y="2978138"/>
                </a:cubicBezTo>
                <a:cubicBezTo>
                  <a:pt x="3719931" y="2979780"/>
                  <a:pt x="3721044" y="2981928"/>
                  <a:pt x="3722208" y="2983130"/>
                </a:cubicBezTo>
                <a:cubicBezTo>
                  <a:pt x="3720216" y="2985058"/>
                  <a:pt x="3719220" y="2986024"/>
                  <a:pt x="3717227" y="2987953"/>
                </a:cubicBezTo>
                <a:cubicBezTo>
                  <a:pt x="3715897" y="2984581"/>
                  <a:pt x="3713847" y="2980474"/>
                  <a:pt x="3711619" y="2976179"/>
                </a:cubicBezTo>
                <a:close/>
                <a:moveTo>
                  <a:pt x="3821244" y="2975406"/>
                </a:moveTo>
                <a:cubicBezTo>
                  <a:pt x="3822809" y="2977024"/>
                  <a:pt x="3825135" y="2978429"/>
                  <a:pt x="3826832" y="2980182"/>
                </a:cubicBezTo>
                <a:cubicBezTo>
                  <a:pt x="3828530" y="2981937"/>
                  <a:pt x="3829598" y="2984035"/>
                  <a:pt x="3828649" y="2987042"/>
                </a:cubicBezTo>
                <a:cubicBezTo>
                  <a:pt x="3825517" y="2983807"/>
                  <a:pt x="3821386" y="2981536"/>
                  <a:pt x="3816262" y="2980229"/>
                </a:cubicBezTo>
                <a:cubicBezTo>
                  <a:pt x="3818254" y="2978300"/>
                  <a:pt x="3820247" y="2976371"/>
                  <a:pt x="3821244" y="2975406"/>
                </a:cubicBezTo>
                <a:close/>
                <a:moveTo>
                  <a:pt x="3924754" y="2974081"/>
                </a:moveTo>
                <a:cubicBezTo>
                  <a:pt x="3925983" y="2973900"/>
                  <a:pt x="3926981" y="2974447"/>
                  <a:pt x="3927505" y="2975955"/>
                </a:cubicBezTo>
                <a:cubicBezTo>
                  <a:pt x="3924603" y="2978766"/>
                  <a:pt x="3921621" y="2977620"/>
                  <a:pt x="3920612" y="2976578"/>
                </a:cubicBezTo>
                <a:cubicBezTo>
                  <a:pt x="3922063" y="2975173"/>
                  <a:pt x="3923524" y="2974263"/>
                  <a:pt x="3924754" y="2974081"/>
                </a:cubicBezTo>
                <a:close/>
                <a:moveTo>
                  <a:pt x="1014565" y="2973306"/>
                </a:moveTo>
                <a:cubicBezTo>
                  <a:pt x="1019693" y="2977212"/>
                  <a:pt x="1015062" y="2981165"/>
                  <a:pt x="1013259" y="2983532"/>
                </a:cubicBezTo>
                <a:cubicBezTo>
                  <a:pt x="1008130" y="2979627"/>
                  <a:pt x="1011861" y="2976857"/>
                  <a:pt x="1014565" y="2973306"/>
                </a:cubicBezTo>
                <a:close/>
                <a:moveTo>
                  <a:pt x="1421425" y="2971189"/>
                </a:moveTo>
                <a:cubicBezTo>
                  <a:pt x="1433258" y="2980202"/>
                  <a:pt x="1417144" y="2987967"/>
                  <a:pt x="1413778" y="2992386"/>
                </a:cubicBezTo>
                <a:cubicBezTo>
                  <a:pt x="1408399" y="2988289"/>
                  <a:pt x="1409432" y="2984142"/>
                  <a:pt x="1412250" y="2980443"/>
                </a:cubicBezTo>
                <a:cubicBezTo>
                  <a:pt x="1415068" y="2976745"/>
                  <a:pt x="1419669" y="2973493"/>
                  <a:pt x="1421425" y="2971189"/>
                </a:cubicBezTo>
                <a:close/>
                <a:moveTo>
                  <a:pt x="832055" y="2969951"/>
                </a:moveTo>
                <a:cubicBezTo>
                  <a:pt x="825186" y="2968400"/>
                  <a:pt x="829894" y="2979347"/>
                  <a:pt x="830228" y="2983281"/>
                </a:cubicBezTo>
                <a:cubicBezTo>
                  <a:pt x="831282" y="2984085"/>
                  <a:pt x="832169" y="2982920"/>
                  <a:pt x="833224" y="2983723"/>
                </a:cubicBezTo>
                <a:cubicBezTo>
                  <a:pt x="833776" y="2978624"/>
                  <a:pt x="832388" y="2973886"/>
                  <a:pt x="832055" y="2969951"/>
                </a:cubicBezTo>
                <a:close/>
                <a:moveTo>
                  <a:pt x="514203" y="2969914"/>
                </a:moveTo>
                <a:cubicBezTo>
                  <a:pt x="520095" y="2986124"/>
                  <a:pt x="512024" y="3001139"/>
                  <a:pt x="505681" y="3013887"/>
                </a:cubicBezTo>
                <a:cubicBezTo>
                  <a:pt x="498396" y="3027872"/>
                  <a:pt x="491513" y="3045745"/>
                  <a:pt x="474516" y="3050377"/>
                </a:cubicBezTo>
                <a:cubicBezTo>
                  <a:pt x="476056" y="3025424"/>
                  <a:pt x="486436" y="3004823"/>
                  <a:pt x="499910" y="2986944"/>
                </a:cubicBezTo>
                <a:cubicBezTo>
                  <a:pt x="504401" y="2980985"/>
                  <a:pt x="509237" y="2975327"/>
                  <a:pt x="514203" y="2969914"/>
                </a:cubicBezTo>
                <a:close/>
                <a:moveTo>
                  <a:pt x="1270471" y="2969600"/>
                </a:moveTo>
                <a:cubicBezTo>
                  <a:pt x="1273576" y="2971965"/>
                  <a:pt x="1276681" y="2974330"/>
                  <a:pt x="1279785" y="2976695"/>
                </a:cubicBezTo>
                <a:cubicBezTo>
                  <a:pt x="1278000" y="2979038"/>
                  <a:pt x="1276216" y="2981381"/>
                  <a:pt x="1275323" y="2982553"/>
                </a:cubicBezTo>
                <a:cubicBezTo>
                  <a:pt x="1272219" y="2980187"/>
                  <a:pt x="1269115" y="2977823"/>
                  <a:pt x="1266010" y="2975457"/>
                </a:cubicBezTo>
                <a:cubicBezTo>
                  <a:pt x="1266902" y="2974287"/>
                  <a:pt x="1268687" y="2971943"/>
                  <a:pt x="1270471" y="2969600"/>
                </a:cubicBezTo>
                <a:close/>
                <a:moveTo>
                  <a:pt x="3714143" y="2969499"/>
                </a:moveTo>
                <a:cubicBezTo>
                  <a:pt x="3714677" y="2969533"/>
                  <a:pt x="3714711" y="2970605"/>
                  <a:pt x="3714789" y="2972740"/>
                </a:cubicBezTo>
                <a:cubicBezTo>
                  <a:pt x="3712658" y="2972594"/>
                  <a:pt x="3711553" y="2971453"/>
                  <a:pt x="3710525" y="2972447"/>
                </a:cubicBezTo>
                <a:cubicBezTo>
                  <a:pt x="3712580" y="2970458"/>
                  <a:pt x="3713608" y="2969464"/>
                  <a:pt x="3714143" y="2969499"/>
                </a:cubicBezTo>
                <a:close/>
                <a:moveTo>
                  <a:pt x="3157159" y="2967916"/>
                </a:moveTo>
                <a:cubicBezTo>
                  <a:pt x="3158760" y="2968573"/>
                  <a:pt x="3159983" y="2970332"/>
                  <a:pt x="3161454" y="2971853"/>
                </a:cubicBezTo>
                <a:cubicBezTo>
                  <a:pt x="3155477" y="2977639"/>
                  <a:pt x="3152549" y="2972623"/>
                  <a:pt x="3150588" y="2970597"/>
                </a:cubicBezTo>
                <a:cubicBezTo>
                  <a:pt x="3153577" y="2967704"/>
                  <a:pt x="3155558" y="2967257"/>
                  <a:pt x="3157159" y="2967916"/>
                </a:cubicBezTo>
                <a:close/>
                <a:moveTo>
                  <a:pt x="1360291" y="2966974"/>
                </a:moveTo>
                <a:cubicBezTo>
                  <a:pt x="1362343" y="2968536"/>
                  <a:pt x="1364394" y="2970099"/>
                  <a:pt x="1365419" y="2970880"/>
                </a:cubicBezTo>
                <a:cubicBezTo>
                  <a:pt x="1361807" y="2973493"/>
                  <a:pt x="1358195" y="2976109"/>
                  <a:pt x="1354582" y="2978723"/>
                </a:cubicBezTo>
                <a:cubicBezTo>
                  <a:pt x="1353907" y="2976419"/>
                  <a:pt x="1354687" y="2974330"/>
                  <a:pt x="1355960" y="2972394"/>
                </a:cubicBezTo>
                <a:cubicBezTo>
                  <a:pt x="1357233" y="2970457"/>
                  <a:pt x="1358998" y="2968671"/>
                  <a:pt x="1360291" y="2966974"/>
                </a:cubicBezTo>
                <a:close/>
                <a:moveTo>
                  <a:pt x="3035617" y="2966940"/>
                </a:moveTo>
                <a:cubicBezTo>
                  <a:pt x="3038516" y="2968059"/>
                  <a:pt x="3041411" y="2969182"/>
                  <a:pt x="3044306" y="2970303"/>
                </a:cubicBezTo>
                <a:cubicBezTo>
                  <a:pt x="3039541" y="2970992"/>
                  <a:pt x="3035757" y="2972694"/>
                  <a:pt x="3032953" y="2975408"/>
                </a:cubicBezTo>
                <a:cubicBezTo>
                  <a:pt x="3033842" y="2972587"/>
                  <a:pt x="3034729" y="2969763"/>
                  <a:pt x="3035617" y="2966940"/>
                </a:cubicBezTo>
                <a:close/>
                <a:moveTo>
                  <a:pt x="3679952" y="2966930"/>
                </a:moveTo>
                <a:cubicBezTo>
                  <a:pt x="3683237" y="2972325"/>
                  <a:pt x="3686526" y="2977720"/>
                  <a:pt x="3688741" y="2982007"/>
                </a:cubicBezTo>
                <a:cubicBezTo>
                  <a:pt x="3682765" y="2983504"/>
                  <a:pt x="3670123" y="2976446"/>
                  <a:pt x="3679952" y="2966930"/>
                </a:cubicBezTo>
                <a:close/>
                <a:moveTo>
                  <a:pt x="1739869" y="2966323"/>
                </a:moveTo>
                <a:cubicBezTo>
                  <a:pt x="1741062" y="2965903"/>
                  <a:pt x="1743633" y="2966531"/>
                  <a:pt x="1748775" y="2967791"/>
                </a:cubicBezTo>
                <a:cubicBezTo>
                  <a:pt x="1745964" y="2969194"/>
                  <a:pt x="1742049" y="2969757"/>
                  <a:pt x="1739236" y="2971160"/>
                </a:cubicBezTo>
                <a:cubicBezTo>
                  <a:pt x="1738865" y="2968216"/>
                  <a:pt x="1738677" y="2966744"/>
                  <a:pt x="1739869" y="2966323"/>
                </a:cubicBezTo>
                <a:close/>
                <a:moveTo>
                  <a:pt x="3738579" y="2965522"/>
                </a:moveTo>
                <a:cubicBezTo>
                  <a:pt x="3740316" y="2966319"/>
                  <a:pt x="3741537" y="2968079"/>
                  <a:pt x="3742461" y="2969032"/>
                </a:cubicBezTo>
                <a:cubicBezTo>
                  <a:pt x="3736484" y="2974820"/>
                  <a:pt x="3733616" y="2969864"/>
                  <a:pt x="3731600" y="2967782"/>
                </a:cubicBezTo>
                <a:cubicBezTo>
                  <a:pt x="3734589" y="2964889"/>
                  <a:pt x="3736843" y="2964724"/>
                  <a:pt x="3738579" y="2965522"/>
                </a:cubicBezTo>
                <a:close/>
                <a:moveTo>
                  <a:pt x="2918060" y="2963812"/>
                </a:moveTo>
                <a:cubicBezTo>
                  <a:pt x="2918664" y="2963227"/>
                  <a:pt x="2919396" y="2963566"/>
                  <a:pt x="2920859" y="2964243"/>
                </a:cubicBezTo>
                <a:cubicBezTo>
                  <a:pt x="2920025" y="2965050"/>
                  <a:pt x="2918027" y="2966985"/>
                  <a:pt x="2916029" y="2968921"/>
                </a:cubicBezTo>
                <a:cubicBezTo>
                  <a:pt x="2916981" y="2965905"/>
                  <a:pt x="2917457" y="2964397"/>
                  <a:pt x="2918060" y="2963812"/>
                </a:cubicBezTo>
                <a:close/>
                <a:moveTo>
                  <a:pt x="1638230" y="2962061"/>
                </a:moveTo>
                <a:cubicBezTo>
                  <a:pt x="1640634" y="2963401"/>
                  <a:pt x="1643118" y="2965785"/>
                  <a:pt x="1645332" y="2967470"/>
                </a:cubicBezTo>
                <a:cubicBezTo>
                  <a:pt x="1642486" y="2971205"/>
                  <a:pt x="1635846" y="2966146"/>
                  <a:pt x="1631603" y="2962916"/>
                </a:cubicBezTo>
                <a:cubicBezTo>
                  <a:pt x="1633500" y="2960425"/>
                  <a:pt x="1635825" y="2960721"/>
                  <a:pt x="1638230" y="2962061"/>
                </a:cubicBezTo>
                <a:close/>
                <a:moveTo>
                  <a:pt x="3111271" y="2961974"/>
                </a:moveTo>
                <a:cubicBezTo>
                  <a:pt x="3108782" y="2962321"/>
                  <a:pt x="3106080" y="2963905"/>
                  <a:pt x="3103164" y="2966729"/>
                </a:cubicBezTo>
                <a:cubicBezTo>
                  <a:pt x="3109396" y="2968948"/>
                  <a:pt x="3112545" y="2974150"/>
                  <a:pt x="3115535" y="2979506"/>
                </a:cubicBezTo>
                <a:cubicBezTo>
                  <a:pt x="3122340" y="2972919"/>
                  <a:pt x="3122221" y="2968908"/>
                  <a:pt x="3118097" y="2964648"/>
                </a:cubicBezTo>
                <a:cubicBezTo>
                  <a:pt x="3116034" y="2962519"/>
                  <a:pt x="3113760" y="2961627"/>
                  <a:pt x="3111271" y="2961974"/>
                </a:cubicBezTo>
                <a:close/>
                <a:moveTo>
                  <a:pt x="3707009" y="2958886"/>
                </a:moveTo>
                <a:cubicBezTo>
                  <a:pt x="3708668" y="2959441"/>
                  <a:pt x="3710018" y="2960837"/>
                  <a:pt x="3711100" y="2961952"/>
                </a:cubicBezTo>
                <a:cubicBezTo>
                  <a:pt x="3705542" y="2967334"/>
                  <a:pt x="3703226" y="2963090"/>
                  <a:pt x="3701063" y="2960856"/>
                </a:cubicBezTo>
                <a:cubicBezTo>
                  <a:pt x="3703379" y="2958613"/>
                  <a:pt x="3705348" y="2958330"/>
                  <a:pt x="3707009" y="2958886"/>
                </a:cubicBezTo>
                <a:close/>
                <a:moveTo>
                  <a:pt x="877991" y="2957541"/>
                </a:moveTo>
                <a:cubicBezTo>
                  <a:pt x="875621" y="2966937"/>
                  <a:pt x="874499" y="2977286"/>
                  <a:pt x="871237" y="2986006"/>
                </a:cubicBezTo>
                <a:cubicBezTo>
                  <a:pt x="869606" y="2990366"/>
                  <a:pt x="867806" y="2992728"/>
                  <a:pt x="865256" y="2996076"/>
                </a:cubicBezTo>
                <a:cubicBezTo>
                  <a:pt x="863454" y="2998440"/>
                  <a:pt x="857208" y="2995547"/>
                  <a:pt x="854168" y="2995100"/>
                </a:cubicBezTo>
                <a:cubicBezTo>
                  <a:pt x="856869" y="2991555"/>
                  <a:pt x="859419" y="2988207"/>
                  <a:pt x="862119" y="2984662"/>
                </a:cubicBezTo>
                <a:cubicBezTo>
                  <a:pt x="859090" y="2982354"/>
                  <a:pt x="855712" y="2977914"/>
                  <a:pt x="852503" y="2975470"/>
                </a:cubicBezTo>
                <a:cubicBezTo>
                  <a:pt x="858411" y="2974369"/>
                  <a:pt x="863242" y="2974313"/>
                  <a:pt x="867191" y="2971719"/>
                </a:cubicBezTo>
                <a:cubicBezTo>
                  <a:pt x="870790" y="2966993"/>
                  <a:pt x="874390" y="2962267"/>
                  <a:pt x="877991" y="2957541"/>
                </a:cubicBezTo>
                <a:close/>
                <a:moveTo>
                  <a:pt x="1507840" y="2956883"/>
                </a:moveTo>
                <a:cubicBezTo>
                  <a:pt x="1507168" y="2956372"/>
                  <a:pt x="1506451" y="2956755"/>
                  <a:pt x="1505018" y="2957521"/>
                </a:cubicBezTo>
                <a:cubicBezTo>
                  <a:pt x="1507169" y="2959159"/>
                  <a:pt x="1508244" y="2959978"/>
                  <a:pt x="1510396" y="2961617"/>
                </a:cubicBezTo>
                <a:cubicBezTo>
                  <a:pt x="1509140" y="2958802"/>
                  <a:pt x="1508512" y="2957395"/>
                  <a:pt x="1507840" y="2956883"/>
                </a:cubicBezTo>
                <a:close/>
                <a:moveTo>
                  <a:pt x="3146064" y="2956822"/>
                </a:moveTo>
                <a:cubicBezTo>
                  <a:pt x="3148026" y="2958848"/>
                  <a:pt x="3149987" y="2960874"/>
                  <a:pt x="3151950" y="2962899"/>
                </a:cubicBezTo>
                <a:cubicBezTo>
                  <a:pt x="3150984" y="2963837"/>
                  <a:pt x="3149048" y="2965710"/>
                  <a:pt x="3147114" y="2967583"/>
                </a:cubicBezTo>
                <a:cubicBezTo>
                  <a:pt x="3145151" y="2965556"/>
                  <a:pt x="3143189" y="2963531"/>
                  <a:pt x="3141229" y="2961504"/>
                </a:cubicBezTo>
                <a:cubicBezTo>
                  <a:pt x="3143162" y="2959631"/>
                  <a:pt x="3145097" y="2957757"/>
                  <a:pt x="3146064" y="2956822"/>
                </a:cubicBezTo>
                <a:close/>
                <a:moveTo>
                  <a:pt x="1743573" y="2954112"/>
                </a:moveTo>
                <a:cubicBezTo>
                  <a:pt x="1744930" y="2952944"/>
                  <a:pt x="1746857" y="2952666"/>
                  <a:pt x="1750028" y="2955082"/>
                </a:cubicBezTo>
                <a:cubicBezTo>
                  <a:pt x="1748418" y="2957195"/>
                  <a:pt x="1747080" y="2963461"/>
                  <a:pt x="1740558" y="2958494"/>
                </a:cubicBezTo>
                <a:cubicBezTo>
                  <a:pt x="1741436" y="2957342"/>
                  <a:pt x="1742217" y="2955282"/>
                  <a:pt x="1743573" y="2954112"/>
                </a:cubicBezTo>
                <a:close/>
                <a:moveTo>
                  <a:pt x="812340" y="2953830"/>
                </a:moveTo>
                <a:lnTo>
                  <a:pt x="802203" y="2970861"/>
                </a:lnTo>
                <a:cubicBezTo>
                  <a:pt x="794768" y="2982853"/>
                  <a:pt x="787334" y="2994843"/>
                  <a:pt x="778823" y="3006015"/>
                </a:cubicBezTo>
                <a:cubicBezTo>
                  <a:pt x="776144" y="3009532"/>
                  <a:pt x="772231" y="3012436"/>
                  <a:pt x="772621" y="3018618"/>
                </a:cubicBezTo>
                <a:cubicBezTo>
                  <a:pt x="771804" y="3021920"/>
                  <a:pt x="772772" y="3025110"/>
                  <a:pt x="774247" y="3028195"/>
                </a:cubicBezTo>
                <a:lnTo>
                  <a:pt x="775051" y="3029738"/>
                </a:lnTo>
                <a:lnTo>
                  <a:pt x="810440" y="2957248"/>
                </a:lnTo>
                <a:close/>
                <a:moveTo>
                  <a:pt x="3287778" y="2953823"/>
                </a:moveTo>
                <a:cubicBezTo>
                  <a:pt x="3289008" y="2953640"/>
                  <a:pt x="3290005" y="2954187"/>
                  <a:pt x="3291013" y="2955228"/>
                </a:cubicBezTo>
                <a:cubicBezTo>
                  <a:pt x="3288111" y="2958038"/>
                  <a:pt x="3285168" y="2958870"/>
                  <a:pt x="3283153" y="2956788"/>
                </a:cubicBezTo>
                <a:cubicBezTo>
                  <a:pt x="3285087" y="2954915"/>
                  <a:pt x="3286548" y="2954005"/>
                  <a:pt x="3287778" y="2953823"/>
                </a:cubicBezTo>
                <a:close/>
                <a:moveTo>
                  <a:pt x="2935963" y="2948455"/>
                </a:moveTo>
                <a:cubicBezTo>
                  <a:pt x="2939081" y="2951676"/>
                  <a:pt x="2943395" y="2954693"/>
                  <a:pt x="2947111" y="2958291"/>
                </a:cubicBezTo>
                <a:cubicBezTo>
                  <a:pt x="2950824" y="2961888"/>
                  <a:pt x="2953941" y="2966064"/>
                  <a:pt x="2954664" y="2971606"/>
                </a:cubicBezTo>
                <a:cubicBezTo>
                  <a:pt x="2956904" y="2977758"/>
                  <a:pt x="2944750" y="2972882"/>
                  <a:pt x="2943711" y="2971808"/>
                </a:cubicBezTo>
                <a:cubicBezTo>
                  <a:pt x="2939553" y="2967515"/>
                  <a:pt x="2936353" y="2962291"/>
                  <a:pt x="2932369" y="2958176"/>
                </a:cubicBezTo>
                <a:cubicBezTo>
                  <a:pt x="2934207" y="2954317"/>
                  <a:pt x="2935085" y="2951386"/>
                  <a:pt x="2935963" y="2948455"/>
                </a:cubicBezTo>
                <a:close/>
                <a:moveTo>
                  <a:pt x="3201691" y="2947771"/>
                </a:moveTo>
                <a:cubicBezTo>
                  <a:pt x="3202921" y="2947589"/>
                  <a:pt x="3203918" y="2948135"/>
                  <a:pt x="3204927" y="2949177"/>
                </a:cubicBezTo>
                <a:cubicBezTo>
                  <a:pt x="3202025" y="2951986"/>
                  <a:pt x="3199081" y="2952819"/>
                  <a:pt x="3197066" y="2950738"/>
                </a:cubicBezTo>
                <a:cubicBezTo>
                  <a:pt x="3199000" y="2948864"/>
                  <a:pt x="3200461" y="2947954"/>
                  <a:pt x="3201691" y="2947771"/>
                </a:cubicBezTo>
                <a:close/>
                <a:moveTo>
                  <a:pt x="1862212" y="2947631"/>
                </a:moveTo>
                <a:cubicBezTo>
                  <a:pt x="1867339" y="2951537"/>
                  <a:pt x="1864775" y="2954903"/>
                  <a:pt x="1862213" y="2958268"/>
                </a:cubicBezTo>
                <a:cubicBezTo>
                  <a:pt x="1856060" y="2953580"/>
                  <a:pt x="1860503" y="2949875"/>
                  <a:pt x="1862212" y="2947631"/>
                </a:cubicBezTo>
                <a:close/>
                <a:moveTo>
                  <a:pt x="1512932" y="2947131"/>
                </a:moveTo>
                <a:lnTo>
                  <a:pt x="1513601" y="2947900"/>
                </a:lnTo>
                <a:lnTo>
                  <a:pt x="1512740" y="2948482"/>
                </a:lnTo>
                <a:close/>
                <a:moveTo>
                  <a:pt x="824682" y="2946113"/>
                </a:moveTo>
                <a:cubicBezTo>
                  <a:pt x="825309" y="2952056"/>
                  <a:pt x="826291" y="2959787"/>
                  <a:pt x="826915" y="2965730"/>
                </a:cubicBezTo>
                <a:cubicBezTo>
                  <a:pt x="829344" y="2965834"/>
                  <a:pt x="831041" y="2965247"/>
                  <a:pt x="832231" y="2964232"/>
                </a:cubicBezTo>
                <a:cubicBezTo>
                  <a:pt x="835799" y="2961186"/>
                  <a:pt x="834788" y="2954267"/>
                  <a:pt x="835134" y="2950433"/>
                </a:cubicBezTo>
                <a:cubicBezTo>
                  <a:pt x="830995" y="2949102"/>
                  <a:pt x="826856" y="2947770"/>
                  <a:pt x="824682" y="2946113"/>
                </a:cubicBezTo>
                <a:close/>
                <a:moveTo>
                  <a:pt x="3080645" y="2943546"/>
                </a:moveTo>
                <a:cubicBezTo>
                  <a:pt x="3082694" y="2945663"/>
                  <a:pt x="3083910" y="2948583"/>
                  <a:pt x="3079913" y="2952454"/>
                </a:cubicBezTo>
                <a:cubicBezTo>
                  <a:pt x="3079886" y="2950429"/>
                  <a:pt x="3078838" y="2947345"/>
                  <a:pt x="3076790" y="2945230"/>
                </a:cubicBezTo>
                <a:cubicBezTo>
                  <a:pt x="3077787" y="2944262"/>
                  <a:pt x="3079812" y="2944353"/>
                  <a:pt x="3080645" y="2943546"/>
                </a:cubicBezTo>
                <a:close/>
                <a:moveTo>
                  <a:pt x="3692896" y="2941621"/>
                </a:moveTo>
                <a:cubicBezTo>
                  <a:pt x="3697781" y="2942925"/>
                  <a:pt x="3701906" y="2945316"/>
                  <a:pt x="3705097" y="2948611"/>
                </a:cubicBezTo>
                <a:cubicBezTo>
                  <a:pt x="3702295" y="2951327"/>
                  <a:pt x="3699489" y="2954043"/>
                  <a:pt x="3696685" y="2956757"/>
                </a:cubicBezTo>
                <a:cubicBezTo>
                  <a:pt x="3694558" y="2954559"/>
                  <a:pt x="3692430" y="2952362"/>
                  <a:pt x="3690303" y="2950165"/>
                </a:cubicBezTo>
                <a:cubicBezTo>
                  <a:pt x="3691106" y="2947258"/>
                  <a:pt x="3691914" y="2944347"/>
                  <a:pt x="3692896" y="2941621"/>
                </a:cubicBezTo>
                <a:close/>
                <a:moveTo>
                  <a:pt x="1157683" y="2939236"/>
                </a:moveTo>
                <a:lnTo>
                  <a:pt x="1140022" y="2964966"/>
                </a:lnTo>
                <a:lnTo>
                  <a:pt x="1140451" y="2965450"/>
                </a:lnTo>
                <a:cubicBezTo>
                  <a:pt x="1143681" y="2964555"/>
                  <a:pt x="1150485" y="2956669"/>
                  <a:pt x="1151829" y="2954905"/>
                </a:cubicBezTo>
                <a:lnTo>
                  <a:pt x="1159475" y="2944355"/>
                </a:lnTo>
                <a:close/>
                <a:moveTo>
                  <a:pt x="3080796" y="2938847"/>
                </a:moveTo>
                <a:cubicBezTo>
                  <a:pt x="3081302" y="2938883"/>
                  <a:pt x="3081637" y="2939605"/>
                  <a:pt x="3082309" y="2941048"/>
                </a:cubicBezTo>
                <a:cubicBezTo>
                  <a:pt x="3080358" y="2940844"/>
                  <a:pt x="3078258" y="2940780"/>
                  <a:pt x="3078258" y="2940780"/>
                </a:cubicBezTo>
                <a:cubicBezTo>
                  <a:pt x="3079610" y="2939471"/>
                  <a:pt x="3080290" y="2938813"/>
                  <a:pt x="3080796" y="2938847"/>
                </a:cubicBezTo>
                <a:close/>
                <a:moveTo>
                  <a:pt x="3104279" y="2936767"/>
                </a:moveTo>
                <a:cubicBezTo>
                  <a:pt x="3107711" y="2934477"/>
                  <a:pt x="3110244" y="2935633"/>
                  <a:pt x="3112184" y="2937881"/>
                </a:cubicBezTo>
                <a:cubicBezTo>
                  <a:pt x="3114124" y="2940127"/>
                  <a:pt x="3115473" y="2943465"/>
                  <a:pt x="3116533" y="2945533"/>
                </a:cubicBezTo>
                <a:cubicBezTo>
                  <a:pt x="3120776" y="2953804"/>
                  <a:pt x="3127020" y="2962196"/>
                  <a:pt x="3132062" y="2969349"/>
                </a:cubicBezTo>
                <a:cubicBezTo>
                  <a:pt x="3125319" y="2977941"/>
                  <a:pt x="3115821" y="2989199"/>
                  <a:pt x="3120064" y="2997469"/>
                </a:cubicBezTo>
                <a:cubicBezTo>
                  <a:pt x="3126428" y="3009875"/>
                  <a:pt x="3134736" y="3020399"/>
                  <a:pt x="3141958" y="3033693"/>
                </a:cubicBezTo>
                <a:cubicBezTo>
                  <a:pt x="3148262" y="3044091"/>
                  <a:pt x="3153654" y="3057438"/>
                  <a:pt x="3161960" y="3067963"/>
                </a:cubicBezTo>
                <a:cubicBezTo>
                  <a:pt x="3164881" y="3070979"/>
                  <a:pt x="3167974" y="3074174"/>
                  <a:pt x="3169124" y="3079249"/>
                </a:cubicBezTo>
                <a:cubicBezTo>
                  <a:pt x="3170273" y="3084326"/>
                  <a:pt x="3164545" y="3087807"/>
                  <a:pt x="3160659" y="3091571"/>
                </a:cubicBezTo>
                <a:cubicBezTo>
                  <a:pt x="3134420" y="3049242"/>
                  <a:pt x="3108285" y="3004750"/>
                  <a:pt x="3082150" y="2960257"/>
                </a:cubicBezTo>
                <a:cubicBezTo>
                  <a:pt x="3091014" y="2955799"/>
                  <a:pt x="3099658" y="2949495"/>
                  <a:pt x="3107490" y="2943972"/>
                </a:cubicBezTo>
                <a:cubicBezTo>
                  <a:pt x="3106400" y="2940901"/>
                  <a:pt x="3104339" y="2938772"/>
                  <a:pt x="3104279" y="2936767"/>
                </a:cubicBezTo>
                <a:close/>
                <a:moveTo>
                  <a:pt x="926408" y="2934987"/>
                </a:moveTo>
                <a:cubicBezTo>
                  <a:pt x="921061" y="2950554"/>
                  <a:pt x="913871" y="2966682"/>
                  <a:pt x="907786" y="2981360"/>
                </a:cubicBezTo>
                <a:cubicBezTo>
                  <a:pt x="902490" y="2995000"/>
                  <a:pt x="899598" y="3014402"/>
                  <a:pt x="891236" y="3025381"/>
                </a:cubicBezTo>
                <a:cubicBezTo>
                  <a:pt x="888396" y="3029109"/>
                  <a:pt x="881947" y="3024197"/>
                  <a:pt x="877904" y="3025044"/>
                </a:cubicBezTo>
                <a:cubicBezTo>
                  <a:pt x="872914" y="3027136"/>
                  <a:pt x="872351" y="3034564"/>
                  <a:pt x="870586" y="3039110"/>
                </a:cubicBezTo>
                <a:cubicBezTo>
                  <a:pt x="867439" y="3054388"/>
                  <a:pt x="858257" y="3068672"/>
                  <a:pt x="850939" y="3082737"/>
                </a:cubicBezTo>
                <a:lnTo>
                  <a:pt x="849390" y="3086796"/>
                </a:lnTo>
                <a:lnTo>
                  <a:pt x="846037" y="3078574"/>
                </a:lnTo>
                <a:lnTo>
                  <a:pt x="849041" y="3080485"/>
                </a:lnTo>
                <a:cubicBezTo>
                  <a:pt x="849938" y="3080695"/>
                  <a:pt x="850395" y="3080097"/>
                  <a:pt x="850146" y="3078015"/>
                </a:cubicBezTo>
                <a:cubicBezTo>
                  <a:pt x="849245" y="3078274"/>
                  <a:pt x="848793" y="3078404"/>
                  <a:pt x="848186" y="3078414"/>
                </a:cubicBezTo>
                <a:lnTo>
                  <a:pt x="845868" y="3078163"/>
                </a:lnTo>
                <a:lnTo>
                  <a:pt x="845687" y="3077716"/>
                </a:lnTo>
                <a:lnTo>
                  <a:pt x="845391" y="3074932"/>
                </a:lnTo>
                <a:lnTo>
                  <a:pt x="867924" y="3029227"/>
                </a:lnTo>
                <a:cubicBezTo>
                  <a:pt x="871568" y="3023328"/>
                  <a:pt x="878253" y="3016227"/>
                  <a:pt x="883263" y="3008300"/>
                </a:cubicBezTo>
                <a:lnTo>
                  <a:pt x="883464" y="3007860"/>
                </a:lnTo>
                <a:lnTo>
                  <a:pt x="883080" y="3010166"/>
                </a:lnTo>
                <a:cubicBezTo>
                  <a:pt x="883549" y="3011504"/>
                  <a:pt x="884655" y="3012838"/>
                  <a:pt x="886267" y="3014066"/>
                </a:cubicBezTo>
                <a:cubicBezTo>
                  <a:pt x="887213" y="3012823"/>
                  <a:pt x="887655" y="3011686"/>
                  <a:pt x="887322" y="3010452"/>
                </a:cubicBezTo>
                <a:lnTo>
                  <a:pt x="884037" y="3006601"/>
                </a:lnTo>
                <a:lnTo>
                  <a:pt x="888937" y="2995842"/>
                </a:lnTo>
                <a:cubicBezTo>
                  <a:pt x="890018" y="2991515"/>
                  <a:pt x="890092" y="2987029"/>
                  <a:pt x="888568" y="2982431"/>
                </a:cubicBezTo>
                <a:cubicBezTo>
                  <a:pt x="900718" y="2966481"/>
                  <a:pt x="914100" y="2951144"/>
                  <a:pt x="926408" y="2934987"/>
                </a:cubicBezTo>
                <a:close/>
                <a:moveTo>
                  <a:pt x="525020" y="2934896"/>
                </a:moveTo>
                <a:cubicBezTo>
                  <a:pt x="528238" y="2937347"/>
                  <a:pt x="531455" y="2939800"/>
                  <a:pt x="534674" y="2942251"/>
                </a:cubicBezTo>
                <a:cubicBezTo>
                  <a:pt x="534966" y="2946320"/>
                  <a:pt x="535413" y="2950184"/>
                  <a:pt x="534453" y="2953298"/>
                </a:cubicBezTo>
                <a:cubicBezTo>
                  <a:pt x="529560" y="2953416"/>
                  <a:pt x="522635" y="2955830"/>
                  <a:pt x="516637" y="2957027"/>
                </a:cubicBezTo>
                <a:cubicBezTo>
                  <a:pt x="519125" y="2949310"/>
                  <a:pt x="522685" y="2942410"/>
                  <a:pt x="525020" y="2934896"/>
                </a:cubicBezTo>
                <a:close/>
                <a:moveTo>
                  <a:pt x="1290503" y="2932982"/>
                </a:moveTo>
                <a:cubicBezTo>
                  <a:pt x="1292316" y="2932663"/>
                  <a:pt x="1294491" y="2933246"/>
                  <a:pt x="1297142" y="2935264"/>
                </a:cubicBezTo>
                <a:cubicBezTo>
                  <a:pt x="1294381" y="2938888"/>
                  <a:pt x="1290340" y="2952991"/>
                  <a:pt x="1280797" y="2945723"/>
                </a:cubicBezTo>
                <a:cubicBezTo>
                  <a:pt x="1282178" y="2943910"/>
                  <a:pt x="1283613" y="2939277"/>
                  <a:pt x="1286030" y="2936106"/>
                </a:cubicBezTo>
                <a:cubicBezTo>
                  <a:pt x="1287237" y="2934520"/>
                  <a:pt x="1288690" y="2933301"/>
                  <a:pt x="1290503" y="2932982"/>
                </a:cubicBezTo>
                <a:close/>
                <a:moveTo>
                  <a:pt x="3208322" y="2931334"/>
                </a:moveTo>
                <a:cubicBezTo>
                  <a:pt x="3214104" y="2932967"/>
                  <a:pt x="3219042" y="2935655"/>
                  <a:pt x="3223331" y="2939090"/>
                </a:cubicBezTo>
                <a:cubicBezTo>
                  <a:pt x="3226548" y="2941667"/>
                  <a:pt x="3229398" y="2944663"/>
                  <a:pt x="3231967" y="2947946"/>
                </a:cubicBezTo>
                <a:cubicBezTo>
                  <a:pt x="3239677" y="2957803"/>
                  <a:pt x="3244849" y="2970264"/>
                  <a:pt x="3249729" y="2981812"/>
                </a:cubicBezTo>
                <a:cubicBezTo>
                  <a:pt x="3258230" y="3002165"/>
                  <a:pt x="3266101" y="3023469"/>
                  <a:pt x="3275566" y="3042888"/>
                </a:cubicBezTo>
                <a:cubicBezTo>
                  <a:pt x="3271642" y="3044620"/>
                  <a:pt x="3265790" y="3048220"/>
                  <a:pt x="3263725" y="3046088"/>
                </a:cubicBezTo>
                <a:cubicBezTo>
                  <a:pt x="3259663" y="3043821"/>
                  <a:pt x="3256738" y="3040800"/>
                  <a:pt x="3253639" y="3037601"/>
                </a:cubicBezTo>
                <a:cubicBezTo>
                  <a:pt x="3247444" y="3031202"/>
                  <a:pt x="3242213" y="3023870"/>
                  <a:pt x="3238908" y="3014672"/>
                </a:cubicBezTo>
                <a:cubicBezTo>
                  <a:pt x="3237739" y="3009606"/>
                  <a:pt x="3238563" y="3004674"/>
                  <a:pt x="3239391" y="2999741"/>
                </a:cubicBezTo>
                <a:lnTo>
                  <a:pt x="3229540" y="2989569"/>
                </a:lnTo>
                <a:lnTo>
                  <a:pt x="3222154" y="2993800"/>
                </a:lnTo>
                <a:lnTo>
                  <a:pt x="3224485" y="2983504"/>
                </a:lnTo>
                <a:lnTo>
                  <a:pt x="3219756" y="2977775"/>
                </a:lnTo>
                <a:cubicBezTo>
                  <a:pt x="3217000" y="2973726"/>
                  <a:pt x="3214609" y="2969329"/>
                  <a:pt x="3212442" y="2964195"/>
                </a:cubicBezTo>
                <a:cubicBezTo>
                  <a:pt x="3214369" y="2962329"/>
                  <a:pt x="3216365" y="2962462"/>
                  <a:pt x="3217397" y="2963529"/>
                </a:cubicBezTo>
                <a:cubicBezTo>
                  <a:pt x="3216158" y="2956463"/>
                  <a:pt x="3210341" y="2956242"/>
                  <a:pt x="3207977" y="2950263"/>
                </a:cubicBezTo>
                <a:cubicBezTo>
                  <a:pt x="3206969" y="2945043"/>
                  <a:pt x="3207565" y="2938267"/>
                  <a:pt x="3208322" y="2931334"/>
                </a:cubicBezTo>
                <a:close/>
                <a:moveTo>
                  <a:pt x="1206167" y="2931022"/>
                </a:moveTo>
                <a:cubicBezTo>
                  <a:pt x="1210223" y="2932323"/>
                  <a:pt x="1212351" y="2933946"/>
                  <a:pt x="1216408" y="2935247"/>
                </a:cubicBezTo>
                <a:cubicBezTo>
                  <a:pt x="1213821" y="2938643"/>
                  <a:pt x="1211236" y="2942038"/>
                  <a:pt x="1208648" y="2945433"/>
                </a:cubicBezTo>
                <a:cubicBezTo>
                  <a:pt x="1207179" y="2940736"/>
                  <a:pt x="1207636" y="2935719"/>
                  <a:pt x="1206167" y="2931022"/>
                </a:cubicBezTo>
                <a:close/>
                <a:moveTo>
                  <a:pt x="1418905" y="2930875"/>
                </a:moveTo>
                <a:lnTo>
                  <a:pt x="1405030" y="2947656"/>
                </a:lnTo>
                <a:lnTo>
                  <a:pt x="1400718" y="2952981"/>
                </a:lnTo>
                <a:lnTo>
                  <a:pt x="1411279" y="2947184"/>
                </a:lnTo>
                <a:cubicBezTo>
                  <a:pt x="1414128" y="2944281"/>
                  <a:pt x="1416286" y="2940890"/>
                  <a:pt x="1418451" y="2938049"/>
                </a:cubicBezTo>
                <a:cubicBezTo>
                  <a:pt x="1418437" y="2936953"/>
                  <a:pt x="1419512" y="2934982"/>
                  <a:pt x="1419941" y="2933026"/>
                </a:cubicBezTo>
                <a:close/>
                <a:moveTo>
                  <a:pt x="3671175" y="2930724"/>
                </a:moveTo>
                <a:cubicBezTo>
                  <a:pt x="3675658" y="2937269"/>
                  <a:pt x="3680966" y="2940837"/>
                  <a:pt x="3683223" y="2946998"/>
                </a:cubicBezTo>
                <a:cubicBezTo>
                  <a:pt x="3689184" y="2960818"/>
                  <a:pt x="3667433" y="2951765"/>
                  <a:pt x="3664300" y="2950444"/>
                </a:cubicBezTo>
                <a:cubicBezTo>
                  <a:pt x="3665951" y="2944489"/>
                  <a:pt x="3668564" y="2937606"/>
                  <a:pt x="3671175" y="2930724"/>
                </a:cubicBezTo>
                <a:close/>
                <a:moveTo>
                  <a:pt x="2893487" y="2928117"/>
                </a:moveTo>
                <a:cubicBezTo>
                  <a:pt x="2894869" y="2928830"/>
                  <a:pt x="2895911" y="2930383"/>
                  <a:pt x="2896935" y="2931441"/>
                </a:cubicBezTo>
                <a:cubicBezTo>
                  <a:pt x="2892335" y="2935894"/>
                  <a:pt x="2890056" y="2931953"/>
                  <a:pt x="2888007" y="2929836"/>
                </a:cubicBezTo>
                <a:cubicBezTo>
                  <a:pt x="2890387" y="2927533"/>
                  <a:pt x="2892107" y="2927404"/>
                  <a:pt x="2893487" y="2928117"/>
                </a:cubicBezTo>
                <a:close/>
                <a:moveTo>
                  <a:pt x="3692912" y="2927108"/>
                </a:moveTo>
                <a:cubicBezTo>
                  <a:pt x="3694695" y="2927971"/>
                  <a:pt x="3695992" y="2929821"/>
                  <a:pt x="3697027" y="2930890"/>
                </a:cubicBezTo>
                <a:cubicBezTo>
                  <a:pt x="3691079" y="2936650"/>
                  <a:pt x="3688993" y="2932456"/>
                  <a:pt x="3685889" y="2929249"/>
                </a:cubicBezTo>
                <a:cubicBezTo>
                  <a:pt x="3688864" y="2926369"/>
                  <a:pt x="3691131" y="2926245"/>
                  <a:pt x="3692912" y="2927108"/>
                </a:cubicBezTo>
                <a:close/>
                <a:moveTo>
                  <a:pt x="1172257" y="2926798"/>
                </a:moveTo>
                <a:cubicBezTo>
                  <a:pt x="1170839" y="2928660"/>
                  <a:pt x="1167905" y="2930838"/>
                  <a:pt x="1166266" y="2933269"/>
                </a:cubicBezTo>
                <a:lnTo>
                  <a:pt x="1165209" y="2936829"/>
                </a:lnTo>
                <a:lnTo>
                  <a:pt x="1172714" y="2927449"/>
                </a:lnTo>
                <a:close/>
                <a:moveTo>
                  <a:pt x="1400349" y="2926117"/>
                </a:moveTo>
                <a:cubicBezTo>
                  <a:pt x="1399781" y="2929092"/>
                  <a:pt x="1400142" y="2933085"/>
                  <a:pt x="1398348" y="2935437"/>
                </a:cubicBezTo>
                <a:cubicBezTo>
                  <a:pt x="1397901" y="2936025"/>
                  <a:pt x="1396691" y="2936498"/>
                  <a:pt x="1395750" y="2937174"/>
                </a:cubicBezTo>
                <a:lnTo>
                  <a:pt x="1395087" y="2939170"/>
                </a:lnTo>
                <a:lnTo>
                  <a:pt x="1404147" y="2929010"/>
                </a:lnTo>
                <a:close/>
                <a:moveTo>
                  <a:pt x="1635902" y="2925491"/>
                </a:moveTo>
                <a:cubicBezTo>
                  <a:pt x="1637493" y="2924465"/>
                  <a:pt x="1639654" y="2924289"/>
                  <a:pt x="1642730" y="2926632"/>
                </a:cubicBezTo>
                <a:cubicBezTo>
                  <a:pt x="1640095" y="2930089"/>
                  <a:pt x="1637608" y="2933357"/>
                  <a:pt x="1632480" y="2929451"/>
                </a:cubicBezTo>
                <a:cubicBezTo>
                  <a:pt x="1633285" y="2928394"/>
                  <a:pt x="1634310" y="2926518"/>
                  <a:pt x="1635902" y="2925491"/>
                </a:cubicBezTo>
                <a:close/>
                <a:moveTo>
                  <a:pt x="930541" y="2925042"/>
                </a:moveTo>
                <a:cubicBezTo>
                  <a:pt x="932092" y="2923886"/>
                  <a:pt x="934122" y="2923562"/>
                  <a:pt x="936946" y="2925712"/>
                </a:cubicBezTo>
                <a:cubicBezTo>
                  <a:pt x="935143" y="2928079"/>
                  <a:pt x="933607" y="2934391"/>
                  <a:pt x="927019" y="2929373"/>
                </a:cubicBezTo>
                <a:cubicBezTo>
                  <a:pt x="927921" y="2928190"/>
                  <a:pt x="928991" y="2926200"/>
                  <a:pt x="930541" y="2925042"/>
                </a:cubicBezTo>
                <a:close/>
                <a:moveTo>
                  <a:pt x="963287" y="2924735"/>
                </a:moveTo>
                <a:cubicBezTo>
                  <a:pt x="964800" y="2923893"/>
                  <a:pt x="966820" y="2924102"/>
                  <a:pt x="970129" y="2926623"/>
                </a:cubicBezTo>
                <a:cubicBezTo>
                  <a:pt x="968420" y="2928866"/>
                  <a:pt x="966106" y="2934192"/>
                  <a:pt x="959487" y="2929150"/>
                </a:cubicBezTo>
                <a:cubicBezTo>
                  <a:pt x="960769" y="2927469"/>
                  <a:pt x="961775" y="2925576"/>
                  <a:pt x="963287" y="2924735"/>
                </a:cubicBezTo>
                <a:close/>
                <a:moveTo>
                  <a:pt x="1525804" y="2922159"/>
                </a:moveTo>
                <a:cubicBezTo>
                  <a:pt x="1527257" y="2921050"/>
                  <a:pt x="1529137" y="2920710"/>
                  <a:pt x="1531700" y="2922662"/>
                </a:cubicBezTo>
                <a:cubicBezTo>
                  <a:pt x="1529137" y="2926027"/>
                  <a:pt x="1527599" y="2930173"/>
                  <a:pt x="1522471" y="2926267"/>
                </a:cubicBezTo>
                <a:cubicBezTo>
                  <a:pt x="1523326" y="2925145"/>
                  <a:pt x="1524351" y="2923268"/>
                  <a:pt x="1525804" y="2922159"/>
                </a:cubicBezTo>
                <a:close/>
                <a:moveTo>
                  <a:pt x="1264263" y="2921821"/>
                </a:moveTo>
                <a:cubicBezTo>
                  <a:pt x="1266267" y="2921250"/>
                  <a:pt x="1268568" y="2921681"/>
                  <a:pt x="1271240" y="2923717"/>
                </a:cubicBezTo>
                <a:cubicBezTo>
                  <a:pt x="1268460" y="2927366"/>
                  <a:pt x="1264016" y="2946730"/>
                  <a:pt x="1252241" y="2937760"/>
                </a:cubicBezTo>
                <a:cubicBezTo>
                  <a:pt x="1254017" y="2935429"/>
                  <a:pt x="1256096" y="2929883"/>
                  <a:pt x="1259067" y="2925938"/>
                </a:cubicBezTo>
                <a:cubicBezTo>
                  <a:pt x="1260551" y="2923965"/>
                  <a:pt x="1262258" y="2922392"/>
                  <a:pt x="1264263" y="2921821"/>
                </a:cubicBezTo>
                <a:close/>
                <a:moveTo>
                  <a:pt x="3126463" y="2921031"/>
                </a:moveTo>
                <a:cubicBezTo>
                  <a:pt x="3129748" y="2921238"/>
                  <a:pt x="3132675" y="2922821"/>
                  <a:pt x="3134524" y="2925157"/>
                </a:cubicBezTo>
                <a:cubicBezTo>
                  <a:pt x="3135757" y="2926713"/>
                  <a:pt x="3136510" y="2928602"/>
                  <a:pt x="3136567" y="2930640"/>
                </a:cubicBezTo>
                <a:cubicBezTo>
                  <a:pt x="3135801" y="2933476"/>
                  <a:pt x="3133942" y="2939467"/>
                  <a:pt x="3129814" y="2937180"/>
                </a:cubicBezTo>
                <a:cubicBezTo>
                  <a:pt x="3123647" y="2934770"/>
                  <a:pt x="3120450" y="2929488"/>
                  <a:pt x="3116263" y="2925164"/>
                </a:cubicBezTo>
                <a:cubicBezTo>
                  <a:pt x="3119537" y="2921994"/>
                  <a:pt x="3123179" y="2920825"/>
                  <a:pt x="3126463" y="2921031"/>
                </a:cubicBezTo>
                <a:close/>
                <a:moveTo>
                  <a:pt x="1663717" y="2920757"/>
                </a:moveTo>
                <a:cubicBezTo>
                  <a:pt x="1670004" y="2925547"/>
                  <a:pt x="1668614" y="2931844"/>
                  <a:pt x="1668996" y="2935815"/>
                </a:cubicBezTo>
                <a:cubicBezTo>
                  <a:pt x="1663486" y="2940813"/>
                  <a:pt x="1656924" y="2953899"/>
                  <a:pt x="1646719" y="2951644"/>
                </a:cubicBezTo>
                <a:cubicBezTo>
                  <a:pt x="1640814" y="2950823"/>
                  <a:pt x="1648793" y="2940348"/>
                  <a:pt x="1649531" y="2939379"/>
                </a:cubicBezTo>
                <a:cubicBezTo>
                  <a:pt x="1654863" y="2934243"/>
                  <a:pt x="1659284" y="2926576"/>
                  <a:pt x="1663717" y="2920757"/>
                </a:cubicBezTo>
                <a:close/>
                <a:moveTo>
                  <a:pt x="3269580" y="2920264"/>
                </a:moveTo>
                <a:cubicBezTo>
                  <a:pt x="3268734" y="2923154"/>
                  <a:pt x="3268061" y="2925880"/>
                  <a:pt x="3266432" y="2929528"/>
                </a:cubicBezTo>
                <a:cubicBezTo>
                  <a:pt x="3264362" y="2927390"/>
                  <a:pt x="3262292" y="2925250"/>
                  <a:pt x="3260221" y="2923113"/>
                </a:cubicBezTo>
                <a:cubicBezTo>
                  <a:pt x="3263921" y="2921603"/>
                  <a:pt x="3266665" y="2921017"/>
                  <a:pt x="3269580" y="2920264"/>
                </a:cubicBezTo>
                <a:close/>
                <a:moveTo>
                  <a:pt x="1044441" y="2919831"/>
                </a:moveTo>
                <a:lnTo>
                  <a:pt x="1039232" y="2921640"/>
                </a:lnTo>
                <a:lnTo>
                  <a:pt x="1033780" y="2929601"/>
                </a:lnTo>
                <a:lnTo>
                  <a:pt x="1037968" y="2929651"/>
                </a:lnTo>
                <a:cubicBezTo>
                  <a:pt x="1041674" y="2931495"/>
                  <a:pt x="1044233" y="2935403"/>
                  <a:pt x="1046167" y="2939572"/>
                </a:cubicBezTo>
                <a:lnTo>
                  <a:pt x="1049036" y="2946956"/>
                </a:lnTo>
                <a:lnTo>
                  <a:pt x="1050358" y="2944215"/>
                </a:lnTo>
                <a:lnTo>
                  <a:pt x="1053200" y="2938538"/>
                </a:lnTo>
                <a:lnTo>
                  <a:pt x="1051786" y="2936461"/>
                </a:lnTo>
                <a:cubicBezTo>
                  <a:pt x="1052074" y="2932633"/>
                  <a:pt x="1060385" y="2930505"/>
                  <a:pt x="1056963" y="2924958"/>
                </a:cubicBezTo>
                <a:cubicBezTo>
                  <a:pt x="1053071" y="2920030"/>
                  <a:pt x="1048707" y="2919158"/>
                  <a:pt x="1044441" y="2919831"/>
                </a:cubicBezTo>
                <a:close/>
                <a:moveTo>
                  <a:pt x="682451" y="2919779"/>
                </a:moveTo>
                <a:cubicBezTo>
                  <a:pt x="684459" y="2919236"/>
                  <a:pt x="686767" y="2919693"/>
                  <a:pt x="689456" y="2921741"/>
                </a:cubicBezTo>
                <a:cubicBezTo>
                  <a:pt x="685750" y="2926607"/>
                  <a:pt x="682165" y="2944704"/>
                  <a:pt x="670331" y="2935689"/>
                </a:cubicBezTo>
                <a:cubicBezTo>
                  <a:pt x="672185" y="2933254"/>
                  <a:pt x="674277" y="2927721"/>
                  <a:pt x="677250" y="2923818"/>
                </a:cubicBezTo>
                <a:cubicBezTo>
                  <a:pt x="678736" y="2921866"/>
                  <a:pt x="680443" y="2920323"/>
                  <a:pt x="682451" y="2919779"/>
                </a:cubicBezTo>
                <a:close/>
                <a:moveTo>
                  <a:pt x="830609" y="2919651"/>
                </a:moveTo>
                <a:cubicBezTo>
                  <a:pt x="826830" y="2920319"/>
                  <a:pt x="825122" y="2922561"/>
                  <a:pt x="823413" y="2924804"/>
                </a:cubicBezTo>
                <a:cubicBezTo>
                  <a:pt x="826518" y="2927169"/>
                  <a:pt x="830477" y="2928413"/>
                  <a:pt x="833580" y="2930778"/>
                </a:cubicBezTo>
                <a:cubicBezTo>
                  <a:pt x="833220" y="2926958"/>
                  <a:pt x="830970" y="2923472"/>
                  <a:pt x="830609" y="2919651"/>
                </a:cubicBezTo>
                <a:close/>
                <a:moveTo>
                  <a:pt x="1216224" y="2917344"/>
                </a:moveTo>
                <a:cubicBezTo>
                  <a:pt x="1217294" y="2918160"/>
                  <a:pt x="1217532" y="2920068"/>
                  <a:pt x="1218605" y="2920883"/>
                </a:cubicBezTo>
                <a:cubicBezTo>
                  <a:pt x="1214946" y="2920686"/>
                  <a:pt x="1213764" y="2918491"/>
                  <a:pt x="1214654" y="2917632"/>
                </a:cubicBezTo>
                <a:cubicBezTo>
                  <a:pt x="1214951" y="2917346"/>
                  <a:pt x="1215480" y="2917209"/>
                  <a:pt x="1216224" y="2917344"/>
                </a:cubicBezTo>
                <a:close/>
                <a:moveTo>
                  <a:pt x="3200567" y="2916153"/>
                </a:moveTo>
                <a:cubicBezTo>
                  <a:pt x="3205503" y="2917315"/>
                  <a:pt x="3208471" y="2920381"/>
                  <a:pt x="3212423" y="2922496"/>
                </a:cubicBezTo>
                <a:cubicBezTo>
                  <a:pt x="3209473" y="2925352"/>
                  <a:pt x="3203576" y="2931064"/>
                  <a:pt x="3201597" y="2929019"/>
                </a:cubicBezTo>
                <a:cubicBezTo>
                  <a:pt x="3197644" y="2926904"/>
                  <a:pt x="3197623" y="2920982"/>
                  <a:pt x="3200567" y="2916153"/>
                </a:cubicBezTo>
                <a:close/>
                <a:moveTo>
                  <a:pt x="1319342" y="2915286"/>
                </a:moveTo>
                <a:cubicBezTo>
                  <a:pt x="1325495" y="2919972"/>
                  <a:pt x="1321981" y="2922458"/>
                  <a:pt x="1319346" y="2925916"/>
                </a:cubicBezTo>
                <a:cubicBezTo>
                  <a:pt x="1314219" y="2922010"/>
                  <a:pt x="1317585" y="2917592"/>
                  <a:pt x="1319342" y="2915286"/>
                </a:cubicBezTo>
                <a:close/>
                <a:moveTo>
                  <a:pt x="2798665" y="2914105"/>
                </a:moveTo>
                <a:cubicBezTo>
                  <a:pt x="2799904" y="2914100"/>
                  <a:pt x="2800878" y="2914591"/>
                  <a:pt x="2801356" y="2915084"/>
                </a:cubicBezTo>
                <a:cubicBezTo>
                  <a:pt x="2798272" y="2918070"/>
                  <a:pt x="2796289" y="2918079"/>
                  <a:pt x="2794379" y="2916106"/>
                </a:cubicBezTo>
                <a:cubicBezTo>
                  <a:pt x="2795921" y="2914613"/>
                  <a:pt x="2797427" y="2914110"/>
                  <a:pt x="2798665" y="2914105"/>
                </a:cubicBezTo>
                <a:close/>
                <a:moveTo>
                  <a:pt x="3651376" y="2913227"/>
                </a:moveTo>
                <a:cubicBezTo>
                  <a:pt x="3656012" y="2912618"/>
                  <a:pt x="3666419" y="2915808"/>
                  <a:pt x="3666419" y="2915808"/>
                </a:cubicBezTo>
                <a:cubicBezTo>
                  <a:pt x="3663538" y="2918596"/>
                  <a:pt x="3659704" y="2922309"/>
                  <a:pt x="3656828" y="2925093"/>
                </a:cubicBezTo>
                <a:cubicBezTo>
                  <a:pt x="3654651" y="2922846"/>
                  <a:pt x="3650429" y="2920404"/>
                  <a:pt x="3649264" y="2915363"/>
                </a:cubicBezTo>
                <a:cubicBezTo>
                  <a:pt x="3648927" y="2914056"/>
                  <a:pt x="3649832" y="2913430"/>
                  <a:pt x="3651376" y="2913227"/>
                </a:cubicBezTo>
                <a:close/>
                <a:moveTo>
                  <a:pt x="3194477" y="2913203"/>
                </a:moveTo>
                <a:cubicBezTo>
                  <a:pt x="3196279" y="2915430"/>
                  <a:pt x="3192874" y="2923263"/>
                  <a:pt x="3189946" y="2926099"/>
                </a:cubicBezTo>
                <a:cubicBezTo>
                  <a:pt x="3188938" y="2925058"/>
                  <a:pt x="3183970" y="2914067"/>
                  <a:pt x="3190730" y="2913237"/>
                </a:cubicBezTo>
                <a:cubicBezTo>
                  <a:pt x="3192697" y="2912340"/>
                  <a:pt x="3193876" y="2912460"/>
                  <a:pt x="3194477" y="2913203"/>
                </a:cubicBezTo>
                <a:close/>
                <a:moveTo>
                  <a:pt x="2926705" y="2908851"/>
                </a:moveTo>
                <a:cubicBezTo>
                  <a:pt x="2924920" y="2914741"/>
                  <a:pt x="2923134" y="2920630"/>
                  <a:pt x="2927218" y="2922915"/>
                </a:cubicBezTo>
                <a:cubicBezTo>
                  <a:pt x="2931302" y="2925200"/>
                  <a:pt x="2931524" y="2931228"/>
                  <a:pt x="2924614" y="2933757"/>
                </a:cubicBezTo>
                <a:cubicBezTo>
                  <a:pt x="2914805" y="2939095"/>
                  <a:pt x="2911320" y="2925827"/>
                  <a:pt x="2907333" y="2921714"/>
                </a:cubicBezTo>
                <a:cubicBezTo>
                  <a:pt x="2914170" y="2917173"/>
                  <a:pt x="2920836" y="2912454"/>
                  <a:pt x="2926705" y="2908851"/>
                </a:cubicBezTo>
                <a:close/>
                <a:moveTo>
                  <a:pt x="1178739" y="2908796"/>
                </a:moveTo>
                <a:cubicBezTo>
                  <a:pt x="1177395" y="2910560"/>
                  <a:pt x="1174573" y="2912593"/>
                  <a:pt x="1173140" y="2914986"/>
                </a:cubicBezTo>
                <a:cubicBezTo>
                  <a:pt x="1171705" y="2917379"/>
                  <a:pt x="1171660" y="2920133"/>
                  <a:pt x="1175873" y="2923342"/>
                </a:cubicBezTo>
                <a:cubicBezTo>
                  <a:pt x="1178560" y="2919813"/>
                  <a:pt x="1187164" y="2915213"/>
                  <a:pt x="1178739" y="2908796"/>
                </a:cubicBezTo>
                <a:close/>
                <a:moveTo>
                  <a:pt x="1926105" y="2906660"/>
                </a:moveTo>
                <a:cubicBezTo>
                  <a:pt x="1927441" y="2905704"/>
                  <a:pt x="1929089" y="2905669"/>
                  <a:pt x="1931652" y="2907621"/>
                </a:cubicBezTo>
                <a:cubicBezTo>
                  <a:pt x="1929896" y="2909928"/>
                  <a:pt x="1927555" y="2915128"/>
                  <a:pt x="1922428" y="2911222"/>
                </a:cubicBezTo>
                <a:cubicBezTo>
                  <a:pt x="1923745" y="2909492"/>
                  <a:pt x="1924769" y="2907616"/>
                  <a:pt x="1926105" y="2906660"/>
                </a:cubicBezTo>
                <a:close/>
                <a:moveTo>
                  <a:pt x="1693299" y="2904262"/>
                </a:moveTo>
                <a:cubicBezTo>
                  <a:pt x="1694773" y="2903389"/>
                  <a:pt x="1696696" y="2903525"/>
                  <a:pt x="1699772" y="2905869"/>
                </a:cubicBezTo>
                <a:cubicBezTo>
                  <a:pt x="1698064" y="2908112"/>
                  <a:pt x="1694647" y="2912598"/>
                  <a:pt x="1689517" y="2908693"/>
                </a:cubicBezTo>
                <a:cubicBezTo>
                  <a:pt x="1690800" y="2907010"/>
                  <a:pt x="1691825" y="2905132"/>
                  <a:pt x="1693299" y="2904262"/>
                </a:cubicBezTo>
                <a:close/>
                <a:moveTo>
                  <a:pt x="3095749" y="2904179"/>
                </a:moveTo>
                <a:cubicBezTo>
                  <a:pt x="3097127" y="2903798"/>
                  <a:pt x="3098056" y="2903856"/>
                  <a:pt x="3098533" y="2904348"/>
                </a:cubicBezTo>
                <a:cubicBezTo>
                  <a:pt x="3099012" y="2904841"/>
                  <a:pt x="3099038" y="2905771"/>
                  <a:pt x="3098613" y="2907138"/>
                </a:cubicBezTo>
                <a:cubicBezTo>
                  <a:pt x="3096756" y="2907025"/>
                  <a:pt x="3095801" y="2906037"/>
                  <a:pt x="3095749" y="2904179"/>
                </a:cubicBezTo>
                <a:close/>
                <a:moveTo>
                  <a:pt x="3680289" y="2903943"/>
                </a:moveTo>
                <a:cubicBezTo>
                  <a:pt x="3681590" y="2904334"/>
                  <a:pt x="3682651" y="2904954"/>
                  <a:pt x="3683549" y="2905700"/>
                </a:cubicBezTo>
                <a:cubicBezTo>
                  <a:pt x="3686237" y="2907941"/>
                  <a:pt x="3687432" y="2911319"/>
                  <a:pt x="3689080" y="2913021"/>
                </a:cubicBezTo>
                <a:cubicBezTo>
                  <a:pt x="3682576" y="2919320"/>
                  <a:pt x="3676130" y="2914567"/>
                  <a:pt x="3669831" y="2911872"/>
                </a:cubicBezTo>
                <a:cubicBezTo>
                  <a:pt x="3672687" y="2909107"/>
                  <a:pt x="3676189" y="2903519"/>
                  <a:pt x="3680289" y="2903943"/>
                </a:cubicBezTo>
                <a:close/>
                <a:moveTo>
                  <a:pt x="3199903" y="2903850"/>
                </a:moveTo>
                <a:cubicBezTo>
                  <a:pt x="3198874" y="2904847"/>
                  <a:pt x="3198855" y="2906883"/>
                  <a:pt x="3197828" y="2907877"/>
                </a:cubicBezTo>
                <a:cubicBezTo>
                  <a:pt x="3195792" y="2907833"/>
                  <a:pt x="3194971" y="2904928"/>
                  <a:pt x="3199903" y="2903850"/>
                </a:cubicBezTo>
                <a:close/>
                <a:moveTo>
                  <a:pt x="3560605" y="2903675"/>
                </a:moveTo>
                <a:cubicBezTo>
                  <a:pt x="3568430" y="2913660"/>
                  <a:pt x="3576072" y="2923458"/>
                  <a:pt x="3583896" y="2933443"/>
                </a:cubicBezTo>
                <a:cubicBezTo>
                  <a:pt x="3564291" y="2941449"/>
                  <a:pt x="3564477" y="2915292"/>
                  <a:pt x="3560605" y="2903675"/>
                </a:cubicBezTo>
                <a:close/>
                <a:moveTo>
                  <a:pt x="3692791" y="2902486"/>
                </a:moveTo>
                <a:cubicBezTo>
                  <a:pt x="3695861" y="2904177"/>
                  <a:pt x="3715331" y="2910786"/>
                  <a:pt x="3720369" y="2918347"/>
                </a:cubicBezTo>
                <a:cubicBezTo>
                  <a:pt x="3722050" y="2920867"/>
                  <a:pt x="3722124" y="2923493"/>
                  <a:pt x="3719454" y="2926079"/>
                </a:cubicBezTo>
                <a:cubicBezTo>
                  <a:pt x="3716519" y="2923046"/>
                  <a:pt x="3713410" y="2919837"/>
                  <a:pt x="3708481" y="2924610"/>
                </a:cubicBezTo>
                <a:cubicBezTo>
                  <a:pt x="3710811" y="2927018"/>
                  <a:pt x="3715904" y="2930056"/>
                  <a:pt x="3715393" y="2934245"/>
                </a:cubicBezTo>
                <a:lnTo>
                  <a:pt x="3713047" y="2938249"/>
                </a:lnTo>
                <a:lnTo>
                  <a:pt x="3715420" y="2941697"/>
                </a:lnTo>
                <a:cubicBezTo>
                  <a:pt x="3715866" y="2943317"/>
                  <a:pt x="3715476" y="2945232"/>
                  <a:pt x="3713161" y="2947473"/>
                </a:cubicBezTo>
                <a:cubicBezTo>
                  <a:pt x="3711626" y="2945887"/>
                  <a:pt x="3708991" y="2944208"/>
                  <a:pt x="3710114" y="2941200"/>
                </a:cubicBezTo>
                <a:lnTo>
                  <a:pt x="3712261" y="2938260"/>
                </a:lnTo>
                <a:lnTo>
                  <a:pt x="3706627" y="2930926"/>
                </a:lnTo>
                <a:cubicBezTo>
                  <a:pt x="3701232" y="2922301"/>
                  <a:pt x="3697565" y="2911855"/>
                  <a:pt x="3692791" y="2902486"/>
                </a:cubicBezTo>
                <a:close/>
                <a:moveTo>
                  <a:pt x="3084477" y="2901478"/>
                </a:moveTo>
                <a:cubicBezTo>
                  <a:pt x="3088787" y="2901760"/>
                  <a:pt x="3093098" y="2902041"/>
                  <a:pt x="3095066" y="2904593"/>
                </a:cubicBezTo>
                <a:cubicBezTo>
                  <a:pt x="3095720" y="2905444"/>
                  <a:pt x="3096115" y="2906547"/>
                  <a:pt x="3096163" y="2907987"/>
                </a:cubicBezTo>
                <a:cubicBezTo>
                  <a:pt x="3092267" y="2905817"/>
                  <a:pt x="3087446" y="2904544"/>
                  <a:pt x="3084477" y="2901478"/>
                </a:cubicBezTo>
                <a:close/>
                <a:moveTo>
                  <a:pt x="3631652" y="2901170"/>
                </a:moveTo>
                <a:cubicBezTo>
                  <a:pt x="3634943" y="2906439"/>
                  <a:pt x="3638233" y="2911707"/>
                  <a:pt x="3637787" y="2920596"/>
                </a:cubicBezTo>
                <a:cubicBezTo>
                  <a:pt x="3633561" y="2916233"/>
                  <a:pt x="3623242" y="2909315"/>
                  <a:pt x="3631652" y="2901170"/>
                </a:cubicBezTo>
                <a:close/>
                <a:moveTo>
                  <a:pt x="674090" y="2900489"/>
                </a:moveTo>
                <a:lnTo>
                  <a:pt x="676224" y="2900581"/>
                </a:lnTo>
                <a:lnTo>
                  <a:pt x="680663" y="2902066"/>
                </a:lnTo>
                <a:cubicBezTo>
                  <a:pt x="677958" y="2905616"/>
                  <a:pt x="676195" y="2909883"/>
                  <a:pt x="669607" y="2904866"/>
                </a:cubicBezTo>
                <a:cubicBezTo>
                  <a:pt x="670057" y="2904274"/>
                  <a:pt x="670551" y="2903480"/>
                  <a:pt x="671142" y="2902704"/>
                </a:cubicBezTo>
                <a:close/>
                <a:moveTo>
                  <a:pt x="940828" y="2899833"/>
                </a:moveTo>
                <a:cubicBezTo>
                  <a:pt x="950554" y="2907243"/>
                  <a:pt x="937492" y="2915423"/>
                  <a:pt x="934578" y="2919247"/>
                </a:cubicBezTo>
                <a:cubicBezTo>
                  <a:pt x="929715" y="2915542"/>
                  <a:pt x="930305" y="2911964"/>
                  <a:pt x="932599" y="2908673"/>
                </a:cubicBezTo>
                <a:cubicBezTo>
                  <a:pt x="934892" y="2905385"/>
                  <a:pt x="938886" y="2902383"/>
                  <a:pt x="940828" y="2899833"/>
                </a:cubicBezTo>
                <a:close/>
                <a:moveTo>
                  <a:pt x="3650679" y="2899033"/>
                </a:moveTo>
                <a:cubicBezTo>
                  <a:pt x="3653418" y="2898887"/>
                  <a:pt x="3656012" y="2899552"/>
                  <a:pt x="3657259" y="2901023"/>
                </a:cubicBezTo>
                <a:cubicBezTo>
                  <a:pt x="3658091" y="2902005"/>
                  <a:pt x="3658323" y="2903342"/>
                  <a:pt x="3657603" y="2905040"/>
                </a:cubicBezTo>
                <a:cubicBezTo>
                  <a:pt x="3653057" y="2915970"/>
                  <a:pt x="3645400" y="2904156"/>
                  <a:pt x="3643224" y="2901909"/>
                </a:cubicBezTo>
                <a:cubicBezTo>
                  <a:pt x="3645055" y="2900136"/>
                  <a:pt x="3647939" y="2899178"/>
                  <a:pt x="3650679" y="2899033"/>
                </a:cubicBezTo>
                <a:close/>
                <a:moveTo>
                  <a:pt x="3961986" y="2898200"/>
                </a:moveTo>
                <a:cubicBezTo>
                  <a:pt x="3965119" y="2901437"/>
                  <a:pt x="3967460" y="2905441"/>
                  <a:pt x="3969484" y="2909751"/>
                </a:cubicBezTo>
                <a:cubicBezTo>
                  <a:pt x="3962700" y="2910049"/>
                  <a:pt x="3960518" y="2905892"/>
                  <a:pt x="3957384" y="2902655"/>
                </a:cubicBezTo>
                <a:cubicBezTo>
                  <a:pt x="3959289" y="2900812"/>
                  <a:pt x="3961193" y="2898969"/>
                  <a:pt x="3961986" y="2898200"/>
                </a:cubicBezTo>
                <a:close/>
                <a:moveTo>
                  <a:pt x="3707280" y="2897197"/>
                </a:moveTo>
                <a:cubicBezTo>
                  <a:pt x="3708789" y="2897321"/>
                  <a:pt x="3709969" y="2898252"/>
                  <a:pt x="3710935" y="2899249"/>
                </a:cubicBezTo>
                <a:cubicBezTo>
                  <a:pt x="3711578" y="2899915"/>
                  <a:pt x="3712127" y="2900609"/>
                  <a:pt x="3712618" y="2901115"/>
                </a:cubicBezTo>
                <a:cubicBezTo>
                  <a:pt x="3706669" y="2906875"/>
                  <a:pt x="3704575" y="2903013"/>
                  <a:pt x="3701632" y="2899975"/>
                </a:cubicBezTo>
                <a:cubicBezTo>
                  <a:pt x="3703927" y="2897753"/>
                  <a:pt x="3705769" y="2897072"/>
                  <a:pt x="3707280" y="2897197"/>
                </a:cubicBezTo>
                <a:close/>
                <a:moveTo>
                  <a:pt x="2997171" y="2895908"/>
                </a:moveTo>
                <a:cubicBezTo>
                  <a:pt x="3000436" y="2899280"/>
                  <a:pt x="2995764" y="2903805"/>
                  <a:pt x="2992026" y="2907425"/>
                </a:cubicBezTo>
                <a:cubicBezTo>
                  <a:pt x="2987671" y="2902927"/>
                  <a:pt x="2994367" y="2898623"/>
                  <a:pt x="2997171" y="2895908"/>
                </a:cubicBezTo>
                <a:close/>
                <a:moveTo>
                  <a:pt x="3148908" y="2895610"/>
                </a:moveTo>
                <a:cubicBezTo>
                  <a:pt x="3148949" y="2897585"/>
                  <a:pt x="3147982" y="2898522"/>
                  <a:pt x="3148022" y="2900501"/>
                </a:cubicBezTo>
                <a:cubicBezTo>
                  <a:pt x="3146047" y="2900396"/>
                  <a:pt x="3144073" y="2900292"/>
                  <a:pt x="3144999" y="2897377"/>
                </a:cubicBezTo>
                <a:cubicBezTo>
                  <a:pt x="3145967" y="2896441"/>
                  <a:pt x="3147941" y="2896545"/>
                  <a:pt x="3148908" y="2895610"/>
                </a:cubicBezTo>
                <a:close/>
                <a:moveTo>
                  <a:pt x="1312225" y="2893469"/>
                </a:moveTo>
                <a:cubicBezTo>
                  <a:pt x="1315492" y="2895958"/>
                  <a:pt x="1318757" y="2898445"/>
                  <a:pt x="1323112" y="2901762"/>
                </a:cubicBezTo>
                <a:cubicBezTo>
                  <a:pt x="1321403" y="2904006"/>
                  <a:pt x="1319694" y="2906248"/>
                  <a:pt x="1317985" y="2908492"/>
                </a:cubicBezTo>
                <a:cubicBezTo>
                  <a:pt x="1313630" y="2905174"/>
                  <a:pt x="1310365" y="2902687"/>
                  <a:pt x="1307099" y="2900198"/>
                </a:cubicBezTo>
                <a:cubicBezTo>
                  <a:pt x="1308808" y="2897956"/>
                  <a:pt x="1310517" y="2895712"/>
                  <a:pt x="1312225" y="2893469"/>
                </a:cubicBezTo>
                <a:close/>
                <a:moveTo>
                  <a:pt x="2869833" y="2892971"/>
                </a:moveTo>
                <a:cubicBezTo>
                  <a:pt x="2871680" y="2894880"/>
                  <a:pt x="2872762" y="2897866"/>
                  <a:pt x="2873842" y="2900854"/>
                </a:cubicBezTo>
                <a:cubicBezTo>
                  <a:pt x="2869959" y="2900581"/>
                  <a:pt x="2866073" y="2900310"/>
                  <a:pt x="2861420" y="2901116"/>
                </a:cubicBezTo>
                <a:cubicBezTo>
                  <a:pt x="2864224" y="2898401"/>
                  <a:pt x="2867028" y="2895686"/>
                  <a:pt x="2869833" y="2892971"/>
                </a:cubicBezTo>
                <a:close/>
                <a:moveTo>
                  <a:pt x="1605781" y="2891543"/>
                </a:moveTo>
                <a:cubicBezTo>
                  <a:pt x="1607490" y="2890629"/>
                  <a:pt x="1609626" y="2890484"/>
                  <a:pt x="1612190" y="2892437"/>
                </a:cubicBezTo>
                <a:cubicBezTo>
                  <a:pt x="1609627" y="2895802"/>
                  <a:pt x="1608089" y="2899947"/>
                  <a:pt x="1601936" y="2895261"/>
                </a:cubicBezTo>
                <a:cubicBezTo>
                  <a:pt x="1602791" y="2894139"/>
                  <a:pt x="1604073" y="2892456"/>
                  <a:pt x="1605781" y="2891543"/>
                </a:cubicBezTo>
                <a:close/>
                <a:moveTo>
                  <a:pt x="973075" y="2890611"/>
                </a:moveTo>
                <a:lnTo>
                  <a:pt x="969772" y="2894946"/>
                </a:lnTo>
                <a:lnTo>
                  <a:pt x="971907" y="2897478"/>
                </a:lnTo>
                <a:cubicBezTo>
                  <a:pt x="972405" y="2898768"/>
                  <a:pt x="972282" y="2900040"/>
                  <a:pt x="971404" y="2901193"/>
                </a:cubicBezTo>
                <a:cubicBezTo>
                  <a:pt x="969798" y="2899969"/>
                  <a:pt x="968716" y="2898613"/>
                  <a:pt x="968235" y="2897299"/>
                </a:cubicBezTo>
                <a:lnTo>
                  <a:pt x="968285" y="2896899"/>
                </a:lnTo>
                <a:lnTo>
                  <a:pt x="961472" y="2905842"/>
                </a:lnTo>
                <a:lnTo>
                  <a:pt x="963269" y="2907812"/>
                </a:lnTo>
                <a:cubicBezTo>
                  <a:pt x="964693" y="2910728"/>
                  <a:pt x="962174" y="2912837"/>
                  <a:pt x="960761" y="2914693"/>
                </a:cubicBezTo>
                <a:lnTo>
                  <a:pt x="958348" y="2909945"/>
                </a:lnTo>
                <a:lnTo>
                  <a:pt x="957415" y="2911169"/>
                </a:lnTo>
                <a:cubicBezTo>
                  <a:pt x="951971" y="2907024"/>
                  <a:pt x="953306" y="2900753"/>
                  <a:pt x="957293" y="2896085"/>
                </a:cubicBezTo>
                <a:cubicBezTo>
                  <a:pt x="961278" y="2891416"/>
                  <a:pt x="967916" y="2888351"/>
                  <a:pt x="973075" y="2890611"/>
                </a:cubicBezTo>
                <a:close/>
                <a:moveTo>
                  <a:pt x="2909063" y="2889201"/>
                </a:moveTo>
                <a:cubicBezTo>
                  <a:pt x="2911216" y="2893059"/>
                  <a:pt x="2914192" y="2898100"/>
                  <a:pt x="2908303" y="2903802"/>
                </a:cubicBezTo>
                <a:cubicBezTo>
                  <a:pt x="2905334" y="2900736"/>
                  <a:pt x="2902365" y="2897670"/>
                  <a:pt x="2899396" y="2894603"/>
                </a:cubicBezTo>
                <a:cubicBezTo>
                  <a:pt x="2902341" y="2891751"/>
                  <a:pt x="2906274" y="2889923"/>
                  <a:pt x="2909063" y="2889201"/>
                </a:cubicBezTo>
                <a:close/>
                <a:moveTo>
                  <a:pt x="1711694" y="2886997"/>
                </a:moveTo>
                <a:cubicBezTo>
                  <a:pt x="1714228" y="2888189"/>
                  <a:pt x="1716949" y="2890262"/>
                  <a:pt x="1719127" y="2891920"/>
                </a:cubicBezTo>
                <a:cubicBezTo>
                  <a:pt x="1715333" y="2896900"/>
                  <a:pt x="1708661" y="2889851"/>
                  <a:pt x="1705395" y="2887363"/>
                </a:cubicBezTo>
                <a:cubicBezTo>
                  <a:pt x="1706818" y="2885495"/>
                  <a:pt x="1709162" y="2885806"/>
                  <a:pt x="1711694" y="2886997"/>
                </a:cubicBezTo>
                <a:close/>
                <a:moveTo>
                  <a:pt x="1002239" y="2885500"/>
                </a:moveTo>
                <a:cubicBezTo>
                  <a:pt x="1007366" y="2889407"/>
                  <a:pt x="1005714" y="2893702"/>
                  <a:pt x="1000854" y="2893701"/>
                </a:cubicBezTo>
                <a:cubicBezTo>
                  <a:pt x="1000587" y="2889796"/>
                  <a:pt x="1002372" y="2887454"/>
                  <a:pt x="1002239" y="2885500"/>
                </a:cubicBezTo>
                <a:close/>
                <a:moveTo>
                  <a:pt x="3161337" y="2885444"/>
                </a:moveTo>
                <a:lnTo>
                  <a:pt x="3165395" y="2888616"/>
                </a:lnTo>
                <a:lnTo>
                  <a:pt x="3168336" y="2886766"/>
                </a:lnTo>
                <a:cubicBezTo>
                  <a:pt x="3169660" y="2886440"/>
                  <a:pt x="3170859" y="2886712"/>
                  <a:pt x="3171814" y="2887698"/>
                </a:cubicBezTo>
                <a:lnTo>
                  <a:pt x="3167432" y="2890571"/>
                </a:lnTo>
                <a:lnTo>
                  <a:pt x="3169663" y="2893886"/>
                </a:lnTo>
                <a:cubicBezTo>
                  <a:pt x="3164315" y="2890357"/>
                  <a:pt x="3159239" y="2889102"/>
                  <a:pt x="3152896" y="2886538"/>
                </a:cubicBezTo>
                <a:cubicBezTo>
                  <a:pt x="3156328" y="2884848"/>
                  <a:pt x="3159071" y="2884691"/>
                  <a:pt x="3161337" y="2885444"/>
                </a:cubicBezTo>
                <a:close/>
                <a:moveTo>
                  <a:pt x="700246" y="2885261"/>
                </a:moveTo>
                <a:cubicBezTo>
                  <a:pt x="702386" y="2886893"/>
                  <a:pt x="704529" y="2888524"/>
                  <a:pt x="705600" y="2889341"/>
                </a:cubicBezTo>
                <a:cubicBezTo>
                  <a:pt x="703875" y="2891604"/>
                  <a:pt x="701996" y="2894072"/>
                  <a:pt x="700114" y="2896542"/>
                </a:cubicBezTo>
                <a:cubicBezTo>
                  <a:pt x="696353" y="2901480"/>
                  <a:pt x="692592" y="2906417"/>
                  <a:pt x="689770" y="2910122"/>
                </a:cubicBezTo>
                <a:cubicBezTo>
                  <a:pt x="688699" y="2909305"/>
                  <a:pt x="686557" y="2907674"/>
                  <a:pt x="684415" y="2906043"/>
                </a:cubicBezTo>
                <a:cubicBezTo>
                  <a:pt x="686296" y="2903572"/>
                  <a:pt x="688177" y="2901104"/>
                  <a:pt x="690998" y="2897400"/>
                </a:cubicBezTo>
                <a:cubicBezTo>
                  <a:pt x="693818" y="2893696"/>
                  <a:pt x="697580" y="2888759"/>
                  <a:pt x="700246" y="2885261"/>
                </a:cubicBezTo>
                <a:close/>
                <a:moveTo>
                  <a:pt x="3436522" y="2885017"/>
                </a:moveTo>
                <a:lnTo>
                  <a:pt x="3434484" y="2890375"/>
                </a:lnTo>
                <a:lnTo>
                  <a:pt x="3437996" y="2895854"/>
                </a:lnTo>
                <a:lnTo>
                  <a:pt x="3440380" y="2892279"/>
                </a:lnTo>
                <a:cubicBezTo>
                  <a:pt x="3440844" y="2890574"/>
                  <a:pt x="3440266" y="2889156"/>
                  <a:pt x="3439378" y="2887966"/>
                </a:cubicBezTo>
                <a:cubicBezTo>
                  <a:pt x="3438491" y="2886777"/>
                  <a:pt x="3437293" y="2885814"/>
                  <a:pt x="3436522" y="2885017"/>
                </a:cubicBezTo>
                <a:close/>
                <a:moveTo>
                  <a:pt x="1386154" y="2884371"/>
                </a:moveTo>
                <a:cubicBezTo>
                  <a:pt x="1373228" y="2903594"/>
                  <a:pt x="1361091" y="2921785"/>
                  <a:pt x="1348009" y="2941215"/>
                </a:cubicBezTo>
                <a:cubicBezTo>
                  <a:pt x="1342641" y="2950518"/>
                  <a:pt x="1337116" y="2960028"/>
                  <a:pt x="1330503" y="2968709"/>
                </a:cubicBezTo>
                <a:cubicBezTo>
                  <a:pt x="1327812" y="2974497"/>
                  <a:pt x="1324978" y="2978218"/>
                  <a:pt x="1322143" y="2981939"/>
                </a:cubicBezTo>
                <a:cubicBezTo>
                  <a:pt x="1320413" y="2984212"/>
                  <a:pt x="1319467" y="2985453"/>
                  <a:pt x="1317578" y="2987933"/>
                </a:cubicBezTo>
                <a:cubicBezTo>
                  <a:pt x="1313370" y="2986687"/>
                  <a:pt x="1311194" y="2985028"/>
                  <a:pt x="1306987" y="2983783"/>
                </a:cubicBezTo>
                <a:lnTo>
                  <a:pt x="1307511" y="2980738"/>
                </a:lnTo>
                <a:lnTo>
                  <a:pt x="1306107" y="2983737"/>
                </a:lnTo>
                <a:cubicBezTo>
                  <a:pt x="1300066" y="2994485"/>
                  <a:pt x="1291981" y="3003407"/>
                  <a:pt x="1278315" y="3006691"/>
                </a:cubicBezTo>
                <a:cubicBezTo>
                  <a:pt x="1282223" y="2997051"/>
                  <a:pt x="1286280" y="2987215"/>
                  <a:pt x="1293402" y="2977866"/>
                </a:cubicBezTo>
                <a:cubicBezTo>
                  <a:pt x="1296963" y="2973193"/>
                  <a:pt x="1300900" y="2970653"/>
                  <a:pt x="1304313" y="2966174"/>
                </a:cubicBezTo>
                <a:cubicBezTo>
                  <a:pt x="1307889" y="2963359"/>
                  <a:pt x="1302439" y="2957360"/>
                  <a:pt x="1300067" y="2953708"/>
                </a:cubicBezTo>
                <a:cubicBezTo>
                  <a:pt x="1306890" y="2951518"/>
                  <a:pt x="1314617" y="2950018"/>
                  <a:pt x="1321635" y="2949824"/>
                </a:cubicBezTo>
                <a:lnTo>
                  <a:pt x="1315633" y="2963241"/>
                </a:lnTo>
                <a:lnTo>
                  <a:pt x="1315847" y="2965382"/>
                </a:lnTo>
                <a:cubicBezTo>
                  <a:pt x="1314616" y="2962484"/>
                  <a:pt x="1320426" y="2957113"/>
                  <a:pt x="1321371" y="2955873"/>
                </a:cubicBezTo>
                <a:cubicBezTo>
                  <a:pt x="1326897" y="2946363"/>
                  <a:pt x="1334597" y="2938512"/>
                  <a:pt x="1343085" y="2929626"/>
                </a:cubicBezTo>
                <a:cubicBezTo>
                  <a:pt x="1356454" y="2914332"/>
                  <a:pt x="1370910" y="2899869"/>
                  <a:pt x="1386154" y="2884371"/>
                </a:cubicBezTo>
                <a:close/>
                <a:moveTo>
                  <a:pt x="1635094" y="2883966"/>
                </a:moveTo>
                <a:cubicBezTo>
                  <a:pt x="1636912" y="2883651"/>
                  <a:pt x="1639083" y="2884231"/>
                  <a:pt x="1641720" y="2886239"/>
                </a:cubicBezTo>
                <a:cubicBezTo>
                  <a:pt x="1638039" y="2891072"/>
                  <a:pt x="1634969" y="2904005"/>
                  <a:pt x="1625314" y="2896651"/>
                </a:cubicBezTo>
                <a:cubicBezTo>
                  <a:pt x="1626694" y="2894839"/>
                  <a:pt x="1628158" y="2890228"/>
                  <a:pt x="1630597" y="2887072"/>
                </a:cubicBezTo>
                <a:cubicBezTo>
                  <a:pt x="1631816" y="2885495"/>
                  <a:pt x="1633278" y="2884283"/>
                  <a:pt x="1635094" y="2883966"/>
                </a:cubicBezTo>
                <a:close/>
                <a:moveTo>
                  <a:pt x="3376195" y="2883808"/>
                </a:moveTo>
                <a:cubicBezTo>
                  <a:pt x="3378173" y="2884573"/>
                  <a:pt x="3379583" y="2885959"/>
                  <a:pt x="3380680" y="2887505"/>
                </a:cubicBezTo>
                <a:cubicBezTo>
                  <a:pt x="3381409" y="2888536"/>
                  <a:pt x="3382000" y="2889639"/>
                  <a:pt x="3382527" y="2890674"/>
                </a:cubicBezTo>
                <a:cubicBezTo>
                  <a:pt x="3386738" y="2898957"/>
                  <a:pt x="3390904" y="2905223"/>
                  <a:pt x="3393914" y="2912263"/>
                </a:cubicBezTo>
                <a:cubicBezTo>
                  <a:pt x="3399109" y="2919594"/>
                  <a:pt x="3402291" y="2926813"/>
                  <a:pt x="3407487" y="2934145"/>
                </a:cubicBezTo>
                <a:cubicBezTo>
                  <a:pt x="3408563" y="2937222"/>
                  <a:pt x="3409638" y="2940299"/>
                  <a:pt x="3404729" y="2945056"/>
                </a:cubicBezTo>
                <a:cubicBezTo>
                  <a:pt x="3388255" y="2928044"/>
                  <a:pt x="3379862" y="2905613"/>
                  <a:pt x="3368300" y="2883846"/>
                </a:cubicBezTo>
                <a:cubicBezTo>
                  <a:pt x="3371670" y="2882902"/>
                  <a:pt x="3374217" y="2883044"/>
                  <a:pt x="3376195" y="2883808"/>
                </a:cubicBezTo>
                <a:close/>
                <a:moveTo>
                  <a:pt x="3954564" y="2882742"/>
                </a:moveTo>
                <a:cubicBezTo>
                  <a:pt x="3956131" y="2882926"/>
                  <a:pt x="3957379" y="2883927"/>
                  <a:pt x="3958388" y="2884970"/>
                </a:cubicBezTo>
                <a:cubicBezTo>
                  <a:pt x="3959062" y="2885665"/>
                  <a:pt x="3959630" y="2886379"/>
                  <a:pt x="3960118" y="2886882"/>
                </a:cubicBezTo>
                <a:cubicBezTo>
                  <a:pt x="3954168" y="2892644"/>
                  <a:pt x="3952003" y="2888707"/>
                  <a:pt x="3948812" y="2885412"/>
                </a:cubicBezTo>
                <a:cubicBezTo>
                  <a:pt x="3951107" y="2883190"/>
                  <a:pt x="3952996" y="2882558"/>
                  <a:pt x="3954564" y="2882742"/>
                </a:cubicBezTo>
                <a:close/>
                <a:moveTo>
                  <a:pt x="3620007" y="2882189"/>
                </a:moveTo>
                <a:cubicBezTo>
                  <a:pt x="3622902" y="2887117"/>
                  <a:pt x="3632744" y="2893725"/>
                  <a:pt x="3624185" y="2902013"/>
                </a:cubicBezTo>
                <a:cubicBezTo>
                  <a:pt x="3615309" y="2902540"/>
                  <a:pt x="3619157" y="2889063"/>
                  <a:pt x="3620007" y="2882189"/>
                </a:cubicBezTo>
                <a:close/>
                <a:moveTo>
                  <a:pt x="2775091" y="2881831"/>
                </a:moveTo>
                <a:cubicBezTo>
                  <a:pt x="2778021" y="2882918"/>
                  <a:pt x="2780950" y="2884008"/>
                  <a:pt x="2782913" y="2886034"/>
                </a:cubicBezTo>
                <a:cubicBezTo>
                  <a:pt x="2779043" y="2889780"/>
                  <a:pt x="2776113" y="2888691"/>
                  <a:pt x="2774151" y="2886665"/>
                </a:cubicBezTo>
                <a:cubicBezTo>
                  <a:pt x="2774138" y="2884715"/>
                  <a:pt x="2774125" y="2882766"/>
                  <a:pt x="2775091" y="2881831"/>
                </a:cubicBezTo>
                <a:close/>
                <a:moveTo>
                  <a:pt x="2774328" y="2881454"/>
                </a:moveTo>
                <a:cubicBezTo>
                  <a:pt x="2773361" y="2882391"/>
                  <a:pt x="2773348" y="2884313"/>
                  <a:pt x="2773336" y="2886237"/>
                </a:cubicBezTo>
                <a:cubicBezTo>
                  <a:pt x="2770459" y="2885201"/>
                  <a:pt x="2769493" y="2886137"/>
                  <a:pt x="2770472" y="2883277"/>
                </a:cubicBezTo>
                <a:cubicBezTo>
                  <a:pt x="2771439" y="2882342"/>
                  <a:pt x="2772407" y="2881405"/>
                  <a:pt x="2774328" y="2881454"/>
                </a:cubicBezTo>
                <a:close/>
                <a:moveTo>
                  <a:pt x="3183960" y="2880795"/>
                </a:moveTo>
                <a:cubicBezTo>
                  <a:pt x="3185759" y="2882158"/>
                  <a:pt x="3187563" y="2883776"/>
                  <a:pt x="3189214" y="2885634"/>
                </a:cubicBezTo>
                <a:cubicBezTo>
                  <a:pt x="3194163" y="2891208"/>
                  <a:pt x="3197717" y="2898958"/>
                  <a:pt x="3195538" y="2908574"/>
                </a:cubicBezTo>
                <a:cubicBezTo>
                  <a:pt x="3188116" y="2909810"/>
                  <a:pt x="3189440" y="2900051"/>
                  <a:pt x="3187724" y="2901339"/>
                </a:cubicBezTo>
                <a:lnTo>
                  <a:pt x="3186624" y="2902916"/>
                </a:lnTo>
                <a:lnTo>
                  <a:pt x="3187846" y="2903334"/>
                </a:lnTo>
                <a:cubicBezTo>
                  <a:pt x="3189355" y="2903442"/>
                  <a:pt x="3186424" y="2905495"/>
                  <a:pt x="3184864" y="2906515"/>
                </a:cubicBezTo>
                <a:lnTo>
                  <a:pt x="3184855" y="2906521"/>
                </a:lnTo>
                <a:lnTo>
                  <a:pt x="3184561" y="2907126"/>
                </a:lnTo>
                <a:lnTo>
                  <a:pt x="3184474" y="2906763"/>
                </a:lnTo>
                <a:lnTo>
                  <a:pt x="3183976" y="2907079"/>
                </a:lnTo>
                <a:lnTo>
                  <a:pt x="3184357" y="2906280"/>
                </a:lnTo>
                <a:lnTo>
                  <a:pt x="3181631" y="2894953"/>
                </a:lnTo>
                <a:cubicBezTo>
                  <a:pt x="3181404" y="2890515"/>
                  <a:pt x="3182053" y="2885746"/>
                  <a:pt x="3183960" y="2880795"/>
                </a:cubicBezTo>
                <a:close/>
                <a:moveTo>
                  <a:pt x="3701681" y="2880094"/>
                </a:moveTo>
                <a:cubicBezTo>
                  <a:pt x="3703362" y="2880904"/>
                  <a:pt x="3704600" y="2882647"/>
                  <a:pt x="3705608" y="2883687"/>
                </a:cubicBezTo>
                <a:cubicBezTo>
                  <a:pt x="3700977" y="2888170"/>
                  <a:pt x="3698121" y="2885221"/>
                  <a:pt x="3695097" y="2882098"/>
                </a:cubicBezTo>
                <a:cubicBezTo>
                  <a:pt x="3697876" y="2879408"/>
                  <a:pt x="3700000" y="2879285"/>
                  <a:pt x="3701681" y="2880094"/>
                </a:cubicBezTo>
                <a:close/>
                <a:moveTo>
                  <a:pt x="1152033" y="2879157"/>
                </a:moveTo>
                <a:cubicBezTo>
                  <a:pt x="1149120" y="2876939"/>
                  <a:pt x="1145433" y="2878759"/>
                  <a:pt x="1141505" y="2882852"/>
                </a:cubicBezTo>
                <a:lnTo>
                  <a:pt x="1136799" y="2889666"/>
                </a:lnTo>
                <a:lnTo>
                  <a:pt x="1138619" y="2891823"/>
                </a:lnTo>
                <a:lnTo>
                  <a:pt x="1138131" y="2895426"/>
                </a:lnTo>
                <a:lnTo>
                  <a:pt x="1139765" y="2892893"/>
                </a:lnTo>
                <a:cubicBezTo>
                  <a:pt x="1143917" y="2888233"/>
                  <a:pt x="1148449" y="2883862"/>
                  <a:pt x="1152033" y="2879157"/>
                </a:cubicBezTo>
                <a:close/>
                <a:moveTo>
                  <a:pt x="1443344" y="2878972"/>
                </a:moveTo>
                <a:cubicBezTo>
                  <a:pt x="1451799" y="2879587"/>
                  <a:pt x="1448248" y="2886592"/>
                  <a:pt x="1446380" y="2890995"/>
                </a:cubicBezTo>
                <a:cubicBezTo>
                  <a:pt x="1445209" y="2885895"/>
                  <a:pt x="1443730" y="2883150"/>
                  <a:pt x="1443344" y="2878972"/>
                </a:cubicBezTo>
                <a:close/>
                <a:moveTo>
                  <a:pt x="4043851" y="2874812"/>
                </a:moveTo>
                <a:cubicBezTo>
                  <a:pt x="4047089" y="2874424"/>
                  <a:pt x="4049540" y="2875209"/>
                  <a:pt x="4051452" y="2876722"/>
                </a:cubicBezTo>
                <a:cubicBezTo>
                  <a:pt x="4057187" y="2881262"/>
                  <a:pt x="4058070" y="2892351"/>
                  <a:pt x="4060761" y="2897988"/>
                </a:cubicBezTo>
                <a:cubicBezTo>
                  <a:pt x="4058857" y="2899831"/>
                  <a:pt x="4057904" y="2900753"/>
                  <a:pt x="4056953" y="2901675"/>
                </a:cubicBezTo>
                <a:cubicBezTo>
                  <a:pt x="4052267" y="2893026"/>
                  <a:pt x="4048536" y="2883458"/>
                  <a:pt x="4043851" y="2874812"/>
                </a:cubicBezTo>
                <a:close/>
                <a:moveTo>
                  <a:pt x="1625636" y="2873987"/>
                </a:moveTo>
                <a:cubicBezTo>
                  <a:pt x="1627779" y="2875620"/>
                  <a:pt x="1629922" y="2877252"/>
                  <a:pt x="1630992" y="2878067"/>
                </a:cubicBezTo>
                <a:cubicBezTo>
                  <a:pt x="1628236" y="2881686"/>
                  <a:pt x="1626398" y="2884099"/>
                  <a:pt x="1624559" y="2886513"/>
                </a:cubicBezTo>
                <a:cubicBezTo>
                  <a:pt x="1623489" y="2885697"/>
                  <a:pt x="1621346" y="2884065"/>
                  <a:pt x="1619204" y="2882433"/>
                </a:cubicBezTo>
                <a:cubicBezTo>
                  <a:pt x="1621042" y="2880020"/>
                  <a:pt x="1622880" y="2877607"/>
                  <a:pt x="1625636" y="2873987"/>
                </a:cubicBezTo>
                <a:close/>
                <a:moveTo>
                  <a:pt x="971542" y="2871681"/>
                </a:moveTo>
                <a:lnTo>
                  <a:pt x="974399" y="2874993"/>
                </a:lnTo>
                <a:lnTo>
                  <a:pt x="976355" y="2873591"/>
                </a:lnTo>
                <a:cubicBezTo>
                  <a:pt x="978151" y="2873162"/>
                  <a:pt x="980206" y="2873595"/>
                  <a:pt x="982574" y="2875401"/>
                </a:cubicBezTo>
                <a:cubicBezTo>
                  <a:pt x="979661" y="2879225"/>
                  <a:pt x="976285" y="2894785"/>
                  <a:pt x="965734" y="2886750"/>
                </a:cubicBezTo>
                <a:cubicBezTo>
                  <a:pt x="967192" y="2884836"/>
                  <a:pt x="969033" y="2880195"/>
                  <a:pt x="971694" y="2876933"/>
                </a:cubicBezTo>
                <a:lnTo>
                  <a:pt x="972245" y="2876539"/>
                </a:lnTo>
                <a:lnTo>
                  <a:pt x="971143" y="2875260"/>
                </a:lnTo>
                <a:cubicBezTo>
                  <a:pt x="970621" y="2874000"/>
                  <a:pt x="970710" y="2872773"/>
                  <a:pt x="971542" y="2871681"/>
                </a:cubicBezTo>
                <a:close/>
                <a:moveTo>
                  <a:pt x="1212102" y="2869462"/>
                </a:moveTo>
                <a:cubicBezTo>
                  <a:pt x="1206099" y="2875111"/>
                  <a:pt x="1199595" y="2880303"/>
                  <a:pt x="1194165" y="2886315"/>
                </a:cubicBezTo>
                <a:cubicBezTo>
                  <a:pt x="1188737" y="2892326"/>
                  <a:pt x="1184384" y="2899155"/>
                  <a:pt x="1182682" y="2908083"/>
                </a:cubicBezTo>
                <a:cubicBezTo>
                  <a:pt x="1191284" y="2905341"/>
                  <a:pt x="1198810" y="2899922"/>
                  <a:pt x="1204218" y="2895056"/>
                </a:cubicBezTo>
                <a:lnTo>
                  <a:pt x="1205544" y="2892310"/>
                </a:lnTo>
                <a:lnTo>
                  <a:pt x="1204946" y="2892900"/>
                </a:lnTo>
                <a:cubicBezTo>
                  <a:pt x="1202743" y="2894661"/>
                  <a:pt x="1200260" y="2896192"/>
                  <a:pt x="1197339" y="2897369"/>
                </a:cubicBezTo>
                <a:cubicBezTo>
                  <a:pt x="1200618" y="2893063"/>
                  <a:pt x="1203923" y="2888195"/>
                  <a:pt x="1207766" y="2883948"/>
                </a:cubicBezTo>
                <a:lnTo>
                  <a:pt x="1210156" y="2882250"/>
                </a:lnTo>
                <a:close/>
                <a:moveTo>
                  <a:pt x="3627071" y="2869297"/>
                </a:moveTo>
                <a:cubicBezTo>
                  <a:pt x="3629031" y="2871321"/>
                  <a:pt x="3630994" y="2873348"/>
                  <a:pt x="3632955" y="2875374"/>
                </a:cubicBezTo>
                <a:cubicBezTo>
                  <a:pt x="3631988" y="2876310"/>
                  <a:pt x="3630055" y="2878183"/>
                  <a:pt x="3628121" y="2880057"/>
                </a:cubicBezTo>
                <a:cubicBezTo>
                  <a:pt x="3626158" y="2878030"/>
                  <a:pt x="3624195" y="2876004"/>
                  <a:pt x="3622235" y="2873980"/>
                </a:cubicBezTo>
                <a:cubicBezTo>
                  <a:pt x="3624169" y="2872106"/>
                  <a:pt x="3626104" y="2870232"/>
                  <a:pt x="3627071" y="2869297"/>
                </a:cubicBezTo>
                <a:close/>
                <a:moveTo>
                  <a:pt x="997099" y="2869289"/>
                </a:moveTo>
                <a:cubicBezTo>
                  <a:pt x="1001453" y="2872605"/>
                  <a:pt x="1007983" y="2877583"/>
                  <a:pt x="1005139" y="2881318"/>
                </a:cubicBezTo>
                <a:cubicBezTo>
                  <a:pt x="1000785" y="2878000"/>
                  <a:pt x="993305" y="2874269"/>
                  <a:pt x="997099" y="2869289"/>
                </a:cubicBezTo>
                <a:close/>
                <a:moveTo>
                  <a:pt x="3269838" y="2869100"/>
                </a:moveTo>
                <a:cubicBezTo>
                  <a:pt x="3270126" y="2870984"/>
                  <a:pt x="3272288" y="2873217"/>
                  <a:pt x="3273498" y="2876372"/>
                </a:cubicBezTo>
                <a:cubicBezTo>
                  <a:pt x="3270512" y="2877097"/>
                  <a:pt x="3267528" y="2877826"/>
                  <a:pt x="3262511" y="2878358"/>
                </a:cubicBezTo>
                <a:cubicBezTo>
                  <a:pt x="3264285" y="2874476"/>
                  <a:pt x="3267140" y="2871710"/>
                  <a:pt x="3269838" y="2869100"/>
                </a:cubicBezTo>
                <a:close/>
                <a:moveTo>
                  <a:pt x="648710" y="2869072"/>
                </a:moveTo>
                <a:cubicBezTo>
                  <a:pt x="660486" y="2878042"/>
                  <a:pt x="644642" y="2885313"/>
                  <a:pt x="640913" y="2890207"/>
                </a:cubicBezTo>
                <a:cubicBezTo>
                  <a:pt x="635569" y="2886137"/>
                  <a:pt x="636819" y="2881771"/>
                  <a:pt x="639755" y="2877963"/>
                </a:cubicBezTo>
                <a:cubicBezTo>
                  <a:pt x="642691" y="2874158"/>
                  <a:pt x="647313" y="2870908"/>
                  <a:pt x="648710" y="2869072"/>
                </a:cubicBezTo>
                <a:close/>
                <a:moveTo>
                  <a:pt x="1800939" y="2868165"/>
                </a:moveTo>
                <a:cubicBezTo>
                  <a:pt x="1797426" y="2872776"/>
                  <a:pt x="1794062" y="2877195"/>
                  <a:pt x="1790548" y="2881807"/>
                </a:cubicBezTo>
                <a:cubicBezTo>
                  <a:pt x="1788405" y="2880174"/>
                  <a:pt x="1786264" y="2878542"/>
                  <a:pt x="1785192" y="2877727"/>
                </a:cubicBezTo>
                <a:cubicBezTo>
                  <a:pt x="1789777" y="2873932"/>
                  <a:pt x="1795285" y="2871143"/>
                  <a:pt x="1800939" y="2868165"/>
                </a:cubicBezTo>
                <a:close/>
                <a:moveTo>
                  <a:pt x="3778334" y="2867336"/>
                </a:moveTo>
                <a:cubicBezTo>
                  <a:pt x="3779779" y="2867210"/>
                  <a:pt x="3781021" y="2867773"/>
                  <a:pt x="3782120" y="2868669"/>
                </a:cubicBezTo>
                <a:cubicBezTo>
                  <a:pt x="3784319" y="2870459"/>
                  <a:pt x="3785950" y="2873583"/>
                  <a:pt x="3787517" y="2875200"/>
                </a:cubicBezTo>
                <a:cubicBezTo>
                  <a:pt x="3779844" y="2882630"/>
                  <a:pt x="3776455" y="2873371"/>
                  <a:pt x="3773321" y="2870135"/>
                </a:cubicBezTo>
                <a:cubicBezTo>
                  <a:pt x="3775239" y="2868277"/>
                  <a:pt x="3776889" y="2867463"/>
                  <a:pt x="3778334" y="2867336"/>
                </a:cubicBezTo>
                <a:close/>
                <a:moveTo>
                  <a:pt x="3743555" y="2866948"/>
                </a:moveTo>
                <a:cubicBezTo>
                  <a:pt x="3749583" y="2868324"/>
                  <a:pt x="3755155" y="2871171"/>
                  <a:pt x="3759495" y="2875168"/>
                </a:cubicBezTo>
                <a:cubicBezTo>
                  <a:pt x="3763834" y="2879166"/>
                  <a:pt x="3766941" y="2884314"/>
                  <a:pt x="3768037" y="2890293"/>
                </a:cubicBezTo>
                <a:cubicBezTo>
                  <a:pt x="3769188" y="2895360"/>
                  <a:pt x="3768402" y="2902304"/>
                  <a:pt x="3770582" y="2908434"/>
                </a:cubicBezTo>
                <a:cubicBezTo>
                  <a:pt x="3773794" y="2915630"/>
                  <a:pt x="3777105" y="2920666"/>
                  <a:pt x="3780315" y="2927858"/>
                </a:cubicBezTo>
                <a:cubicBezTo>
                  <a:pt x="3791897" y="2953394"/>
                  <a:pt x="3802447" y="2977864"/>
                  <a:pt x="3813231" y="3004514"/>
                </a:cubicBezTo>
                <a:cubicBezTo>
                  <a:pt x="3824004" y="3030830"/>
                  <a:pt x="3834786" y="3057479"/>
                  <a:pt x="3844430" y="3084889"/>
                </a:cubicBezTo>
                <a:cubicBezTo>
                  <a:pt x="3849822" y="3098215"/>
                  <a:pt x="3855215" y="3111540"/>
                  <a:pt x="3859627" y="3125469"/>
                </a:cubicBezTo>
                <a:cubicBezTo>
                  <a:pt x="3862837" y="3132663"/>
                  <a:pt x="3866049" y="3139858"/>
                  <a:pt x="3867260" y="3146927"/>
                </a:cubicBezTo>
                <a:cubicBezTo>
                  <a:pt x="3868351" y="3149992"/>
                  <a:pt x="3870469" y="3154120"/>
                  <a:pt x="3871561" y="3157185"/>
                </a:cubicBezTo>
                <a:cubicBezTo>
                  <a:pt x="3869623" y="3159062"/>
                  <a:pt x="3866716" y="3161878"/>
                  <a:pt x="3864778" y="3163754"/>
                </a:cubicBezTo>
                <a:cubicBezTo>
                  <a:pt x="3853874" y="3166067"/>
                  <a:pt x="3853329" y="3148052"/>
                  <a:pt x="3851148" y="3141921"/>
                </a:cubicBezTo>
                <a:cubicBezTo>
                  <a:pt x="3847755" y="3128721"/>
                  <a:pt x="3842595" y="3117576"/>
                  <a:pt x="3838072" y="3105471"/>
                </a:cubicBezTo>
                <a:cubicBezTo>
                  <a:pt x="3827460" y="3078997"/>
                  <a:pt x="3816676" y="3052349"/>
                  <a:pt x="3806064" y="3025876"/>
                </a:cubicBezTo>
                <a:lnTo>
                  <a:pt x="3797734" y="3004696"/>
                </a:lnTo>
                <a:lnTo>
                  <a:pt x="3792931" y="2996433"/>
                </a:lnTo>
                <a:lnTo>
                  <a:pt x="3794460" y="2996373"/>
                </a:lnTo>
                <a:close/>
                <a:moveTo>
                  <a:pt x="1033912" y="2866691"/>
                </a:moveTo>
                <a:lnTo>
                  <a:pt x="1031796" y="2871233"/>
                </a:lnTo>
                <a:lnTo>
                  <a:pt x="1034576" y="2867005"/>
                </a:lnTo>
                <a:close/>
                <a:moveTo>
                  <a:pt x="3354709" y="2863724"/>
                </a:moveTo>
                <a:cubicBezTo>
                  <a:pt x="3355689" y="2864737"/>
                  <a:pt x="3356437" y="2865977"/>
                  <a:pt x="3356950" y="2867442"/>
                </a:cubicBezTo>
                <a:lnTo>
                  <a:pt x="3357641" y="2871617"/>
                </a:lnTo>
                <a:lnTo>
                  <a:pt x="3357981" y="2868118"/>
                </a:lnTo>
                <a:cubicBezTo>
                  <a:pt x="3359427" y="2867676"/>
                  <a:pt x="3360388" y="2867702"/>
                  <a:pt x="3360865" y="2868194"/>
                </a:cubicBezTo>
                <a:cubicBezTo>
                  <a:pt x="3361342" y="2868687"/>
                  <a:pt x="3361337" y="2869648"/>
                  <a:pt x="3360847" y="2871079"/>
                </a:cubicBezTo>
                <a:lnTo>
                  <a:pt x="3357711" y="2872041"/>
                </a:lnTo>
                <a:lnTo>
                  <a:pt x="3357790" y="2872516"/>
                </a:lnTo>
                <a:cubicBezTo>
                  <a:pt x="3352183" y="2877947"/>
                  <a:pt x="3350036" y="2868250"/>
                  <a:pt x="3354709" y="2863724"/>
                </a:cubicBezTo>
                <a:close/>
                <a:moveTo>
                  <a:pt x="1080612" y="2863592"/>
                </a:moveTo>
                <a:lnTo>
                  <a:pt x="1064593" y="2885187"/>
                </a:lnTo>
                <a:lnTo>
                  <a:pt x="1053905" y="2908895"/>
                </a:lnTo>
                <a:cubicBezTo>
                  <a:pt x="1067374" y="2897905"/>
                  <a:pt x="1064921" y="2872497"/>
                  <a:pt x="1086028" y="2868958"/>
                </a:cubicBezTo>
                <a:close/>
                <a:moveTo>
                  <a:pt x="4045010" y="2862515"/>
                </a:moveTo>
                <a:cubicBezTo>
                  <a:pt x="4046163" y="2865868"/>
                  <a:pt x="4047624" y="2868922"/>
                  <a:pt x="4047629" y="2870780"/>
                </a:cubicBezTo>
                <a:cubicBezTo>
                  <a:pt x="4042618" y="2871164"/>
                  <a:pt x="4040379" y="2866999"/>
                  <a:pt x="4045010" y="2862515"/>
                </a:cubicBezTo>
                <a:close/>
                <a:moveTo>
                  <a:pt x="565330" y="2862298"/>
                </a:moveTo>
                <a:cubicBezTo>
                  <a:pt x="567448" y="2863910"/>
                  <a:pt x="575796" y="2868320"/>
                  <a:pt x="574974" y="2871595"/>
                </a:cubicBezTo>
                <a:cubicBezTo>
                  <a:pt x="572153" y="2875299"/>
                  <a:pt x="569332" y="2879002"/>
                  <a:pt x="567451" y="2881471"/>
                </a:cubicBezTo>
                <a:cubicBezTo>
                  <a:pt x="561926" y="2890917"/>
                  <a:pt x="556402" y="2900364"/>
                  <a:pt x="551152" y="2911648"/>
                </a:cubicBezTo>
                <a:cubicBezTo>
                  <a:pt x="549390" y="2916158"/>
                  <a:pt x="539636" y="2939940"/>
                  <a:pt x="527994" y="2931072"/>
                </a:cubicBezTo>
                <a:cubicBezTo>
                  <a:pt x="540805" y="2907668"/>
                  <a:pt x="552520" y="2885703"/>
                  <a:pt x="565330" y="2862298"/>
                </a:cubicBezTo>
                <a:close/>
                <a:moveTo>
                  <a:pt x="1158664" y="2861901"/>
                </a:moveTo>
                <a:cubicBezTo>
                  <a:pt x="1156873" y="2864255"/>
                  <a:pt x="1152213" y="2868141"/>
                  <a:pt x="1157410" y="2872100"/>
                </a:cubicBezTo>
                <a:cubicBezTo>
                  <a:pt x="1159201" y="2869748"/>
                  <a:pt x="1164040" y="2865999"/>
                  <a:pt x="1158664" y="2861901"/>
                </a:cubicBezTo>
                <a:close/>
                <a:moveTo>
                  <a:pt x="3788468" y="2861856"/>
                </a:moveTo>
                <a:cubicBezTo>
                  <a:pt x="3814359" y="2888596"/>
                  <a:pt x="3822822" y="2928226"/>
                  <a:pt x="3834038" y="2962653"/>
                </a:cubicBezTo>
                <a:cubicBezTo>
                  <a:pt x="3830059" y="2964334"/>
                  <a:pt x="3818837" y="2964330"/>
                  <a:pt x="3819620" y="2957414"/>
                </a:cubicBezTo>
                <a:cubicBezTo>
                  <a:pt x="3821184" y="2949377"/>
                  <a:pt x="3814788" y="2944702"/>
                  <a:pt x="3808391" y="2940025"/>
                </a:cubicBezTo>
                <a:cubicBezTo>
                  <a:pt x="3803080" y="2936471"/>
                  <a:pt x="3808990" y="2932923"/>
                  <a:pt x="3807539" y="2925634"/>
                </a:cubicBezTo>
                <a:cubicBezTo>
                  <a:pt x="3808100" y="2920743"/>
                  <a:pt x="3801022" y="2918901"/>
                  <a:pt x="3796637" y="2916624"/>
                </a:cubicBezTo>
                <a:cubicBezTo>
                  <a:pt x="3800617" y="2914945"/>
                  <a:pt x="3803755" y="2916255"/>
                  <a:pt x="3806649" y="2913452"/>
                </a:cubicBezTo>
                <a:cubicBezTo>
                  <a:pt x="3804598" y="2913265"/>
                  <a:pt x="3801459" y="2911954"/>
                  <a:pt x="3798444" y="2912701"/>
                </a:cubicBezTo>
                <a:cubicBezTo>
                  <a:pt x="3806040" y="2903171"/>
                  <a:pt x="3802719" y="2895880"/>
                  <a:pt x="3800181" y="2887468"/>
                </a:cubicBezTo>
                <a:cubicBezTo>
                  <a:pt x="3795595" y="2878868"/>
                  <a:pt x="3793056" y="2870456"/>
                  <a:pt x="3788468" y="2861856"/>
                </a:cubicBezTo>
                <a:close/>
                <a:moveTo>
                  <a:pt x="3522329" y="2861790"/>
                </a:moveTo>
                <a:cubicBezTo>
                  <a:pt x="3523913" y="2863426"/>
                  <a:pt x="3528056" y="2865754"/>
                  <a:pt x="3530707" y="2868737"/>
                </a:cubicBezTo>
                <a:cubicBezTo>
                  <a:pt x="3533360" y="2871718"/>
                  <a:pt x="3534516" y="2875353"/>
                  <a:pt x="3530124" y="2879607"/>
                </a:cubicBezTo>
                <a:cubicBezTo>
                  <a:pt x="3526956" y="2876333"/>
                  <a:pt x="3513543" y="2870294"/>
                  <a:pt x="3522329" y="2861790"/>
                </a:cubicBezTo>
                <a:close/>
                <a:moveTo>
                  <a:pt x="3423034" y="2861370"/>
                </a:moveTo>
                <a:lnTo>
                  <a:pt x="3420220" y="2865981"/>
                </a:lnTo>
                <a:lnTo>
                  <a:pt x="3423862" y="2872495"/>
                </a:lnTo>
                <a:lnTo>
                  <a:pt x="3427436" y="2875631"/>
                </a:lnTo>
                <a:cubicBezTo>
                  <a:pt x="3431240" y="2871949"/>
                  <a:pt x="3430911" y="2869180"/>
                  <a:pt x="3429245" y="2866934"/>
                </a:cubicBezTo>
                <a:cubicBezTo>
                  <a:pt x="3427580" y="2864688"/>
                  <a:pt x="3424578" y="2862964"/>
                  <a:pt x="3423034" y="2861370"/>
                </a:cubicBezTo>
                <a:close/>
                <a:moveTo>
                  <a:pt x="711122" y="2861338"/>
                </a:moveTo>
                <a:cubicBezTo>
                  <a:pt x="713080" y="2860489"/>
                  <a:pt x="715243" y="2860640"/>
                  <a:pt x="717612" y="2862444"/>
                </a:cubicBezTo>
                <a:cubicBezTo>
                  <a:pt x="714725" y="2866234"/>
                  <a:pt x="708541" y="2885480"/>
                  <a:pt x="699063" y="2878261"/>
                </a:cubicBezTo>
                <a:cubicBezTo>
                  <a:pt x="700508" y="2876366"/>
                  <a:pt x="702775" y="2870607"/>
                  <a:pt x="705867" y="2866225"/>
                </a:cubicBezTo>
                <a:cubicBezTo>
                  <a:pt x="707413" y="2864033"/>
                  <a:pt x="709165" y="2862186"/>
                  <a:pt x="711122" y="2861338"/>
                </a:cubicBezTo>
                <a:close/>
                <a:moveTo>
                  <a:pt x="3657124" y="2860815"/>
                </a:moveTo>
                <a:cubicBezTo>
                  <a:pt x="3659053" y="2861483"/>
                  <a:pt x="3660694" y="2863200"/>
                  <a:pt x="3662121" y="2864905"/>
                </a:cubicBezTo>
                <a:cubicBezTo>
                  <a:pt x="3663072" y="2866041"/>
                  <a:pt x="3663928" y="2867171"/>
                  <a:pt x="3664711" y="2867980"/>
                </a:cubicBezTo>
                <a:cubicBezTo>
                  <a:pt x="3656847" y="2875596"/>
                  <a:pt x="3653529" y="2866266"/>
                  <a:pt x="3650396" y="2863031"/>
                </a:cubicBezTo>
                <a:cubicBezTo>
                  <a:pt x="3652977" y="2860532"/>
                  <a:pt x="3655195" y="2860149"/>
                  <a:pt x="3657124" y="2860815"/>
                </a:cubicBezTo>
                <a:close/>
                <a:moveTo>
                  <a:pt x="3866511" y="2860583"/>
                </a:moveTo>
                <a:lnTo>
                  <a:pt x="3865992" y="2860854"/>
                </a:lnTo>
                <a:cubicBezTo>
                  <a:pt x="3865217" y="2861258"/>
                  <a:pt x="3864600" y="2861580"/>
                  <a:pt x="3864600" y="2861580"/>
                </a:cubicBezTo>
                <a:close/>
                <a:moveTo>
                  <a:pt x="989656" y="2856285"/>
                </a:moveTo>
                <a:cubicBezTo>
                  <a:pt x="993899" y="2859515"/>
                  <a:pt x="997220" y="2862045"/>
                  <a:pt x="1000539" y="2864575"/>
                </a:cubicBezTo>
                <a:cubicBezTo>
                  <a:pt x="996522" y="2865255"/>
                  <a:pt x="991399" y="2865094"/>
                  <a:pt x="987383" y="2865775"/>
                </a:cubicBezTo>
                <a:cubicBezTo>
                  <a:pt x="988079" y="2862564"/>
                  <a:pt x="988775" y="2859355"/>
                  <a:pt x="989656" y="2856285"/>
                </a:cubicBezTo>
                <a:close/>
                <a:moveTo>
                  <a:pt x="3173987" y="2855653"/>
                </a:moveTo>
                <a:cubicBezTo>
                  <a:pt x="3178011" y="2861681"/>
                  <a:pt x="3180247" y="2867730"/>
                  <a:pt x="3184443" y="2873933"/>
                </a:cubicBezTo>
                <a:cubicBezTo>
                  <a:pt x="3178379" y="2869540"/>
                  <a:pt x="3172402" y="2867114"/>
                  <a:pt x="3165574" y="2863799"/>
                </a:cubicBezTo>
                <a:cubicBezTo>
                  <a:pt x="3168379" y="2861084"/>
                  <a:pt x="3171183" y="2858368"/>
                  <a:pt x="3173987" y="2855653"/>
                </a:cubicBezTo>
                <a:close/>
                <a:moveTo>
                  <a:pt x="3123027" y="2855480"/>
                </a:moveTo>
                <a:cubicBezTo>
                  <a:pt x="3124655" y="2856235"/>
                  <a:pt x="3125975" y="2858063"/>
                  <a:pt x="3127528" y="2859667"/>
                </a:cubicBezTo>
                <a:cubicBezTo>
                  <a:pt x="3122898" y="2864151"/>
                  <a:pt x="3118756" y="2859873"/>
                  <a:pt x="3116688" y="2857736"/>
                </a:cubicBezTo>
                <a:cubicBezTo>
                  <a:pt x="3119466" y="2855044"/>
                  <a:pt x="3121400" y="2854726"/>
                  <a:pt x="3123027" y="2855480"/>
                </a:cubicBezTo>
                <a:close/>
                <a:moveTo>
                  <a:pt x="3085620" y="2854986"/>
                </a:moveTo>
                <a:cubicBezTo>
                  <a:pt x="3094178" y="2861907"/>
                  <a:pt x="3104529" y="2869232"/>
                  <a:pt x="3111866" y="2878491"/>
                </a:cubicBezTo>
                <a:cubicBezTo>
                  <a:pt x="3119203" y="2887751"/>
                  <a:pt x="3123530" y="2898943"/>
                  <a:pt x="3120045" y="2913595"/>
                </a:cubicBezTo>
                <a:cubicBezTo>
                  <a:pt x="3115210" y="2912124"/>
                  <a:pt x="3101381" y="2913212"/>
                  <a:pt x="3101122" y="2905258"/>
                </a:cubicBezTo>
                <a:cubicBezTo>
                  <a:pt x="3101953" y="2900353"/>
                  <a:pt x="3106658" y="2897847"/>
                  <a:pt x="3104479" y="2891754"/>
                </a:cubicBezTo>
                <a:cubicBezTo>
                  <a:pt x="3102300" y="2885661"/>
                  <a:pt x="3097175" y="2880369"/>
                  <a:pt x="3094036" y="2875207"/>
                </a:cubicBezTo>
                <a:cubicBezTo>
                  <a:pt x="3091002" y="2868230"/>
                  <a:pt x="3086837" y="2862009"/>
                  <a:pt x="3085620" y="2854986"/>
                </a:cubicBezTo>
                <a:close/>
                <a:moveTo>
                  <a:pt x="2871676" y="2854875"/>
                </a:moveTo>
                <a:cubicBezTo>
                  <a:pt x="2879994" y="2863464"/>
                  <a:pt x="2888138" y="2871875"/>
                  <a:pt x="2895529" y="2881360"/>
                </a:cubicBezTo>
                <a:cubicBezTo>
                  <a:pt x="2886572" y="2875817"/>
                  <a:pt x="2878368" y="2869200"/>
                  <a:pt x="2868200" y="2862404"/>
                </a:cubicBezTo>
                <a:cubicBezTo>
                  <a:pt x="2869012" y="2859537"/>
                  <a:pt x="2870866" y="2857743"/>
                  <a:pt x="2871676" y="2854875"/>
                </a:cubicBezTo>
                <a:close/>
                <a:moveTo>
                  <a:pt x="698219" y="2853954"/>
                </a:moveTo>
                <a:cubicBezTo>
                  <a:pt x="700388" y="2855117"/>
                  <a:pt x="702638" y="2857319"/>
                  <a:pt x="705399" y="2859423"/>
                </a:cubicBezTo>
                <a:cubicBezTo>
                  <a:pt x="702569" y="2863138"/>
                  <a:pt x="700844" y="2867694"/>
                  <a:pt x="696909" y="2870568"/>
                </a:cubicBezTo>
                <a:cubicBezTo>
                  <a:pt x="692190" y="2874473"/>
                  <a:pt x="688557" y="2870075"/>
                  <a:pt x="684138" y="2866709"/>
                </a:cubicBezTo>
                <a:cubicBezTo>
                  <a:pt x="686968" y="2862995"/>
                  <a:pt x="687589" y="2857596"/>
                  <a:pt x="691523" y="2854725"/>
                </a:cubicBezTo>
                <a:cubicBezTo>
                  <a:pt x="693962" y="2852669"/>
                  <a:pt x="696050" y="2852791"/>
                  <a:pt x="698219" y="2853954"/>
                </a:cubicBezTo>
                <a:close/>
                <a:moveTo>
                  <a:pt x="1811892" y="2852990"/>
                </a:moveTo>
                <a:cubicBezTo>
                  <a:pt x="1813909" y="2853016"/>
                  <a:pt x="1816259" y="2853876"/>
                  <a:pt x="1818981" y="2855948"/>
                </a:cubicBezTo>
                <a:cubicBezTo>
                  <a:pt x="1815395" y="2860655"/>
                  <a:pt x="1810914" y="2866538"/>
                  <a:pt x="1807329" y="2871245"/>
                </a:cubicBezTo>
                <a:cubicBezTo>
                  <a:pt x="1803534" y="2873931"/>
                  <a:pt x="1800873" y="2866327"/>
                  <a:pt x="1801769" y="2865151"/>
                </a:cubicBezTo>
                <a:cubicBezTo>
                  <a:pt x="1802454" y="2861954"/>
                  <a:pt x="1804036" y="2857580"/>
                  <a:pt x="1806808" y="2855043"/>
                </a:cubicBezTo>
                <a:cubicBezTo>
                  <a:pt x="1808193" y="2853774"/>
                  <a:pt x="1809876" y="2852964"/>
                  <a:pt x="1811892" y="2852990"/>
                </a:cubicBezTo>
                <a:close/>
                <a:moveTo>
                  <a:pt x="3773350" y="2852461"/>
                </a:moveTo>
                <a:cubicBezTo>
                  <a:pt x="3774578" y="2852280"/>
                  <a:pt x="3775576" y="2852827"/>
                  <a:pt x="3776585" y="2853868"/>
                </a:cubicBezTo>
                <a:cubicBezTo>
                  <a:pt x="3772716" y="2857613"/>
                  <a:pt x="3770740" y="2857510"/>
                  <a:pt x="3768725" y="2855427"/>
                </a:cubicBezTo>
                <a:cubicBezTo>
                  <a:pt x="3770658" y="2853554"/>
                  <a:pt x="3772121" y="2852643"/>
                  <a:pt x="3773350" y="2852461"/>
                </a:cubicBezTo>
                <a:close/>
                <a:moveTo>
                  <a:pt x="968931" y="2851914"/>
                </a:moveTo>
                <a:cubicBezTo>
                  <a:pt x="970610" y="2850854"/>
                  <a:pt x="972890" y="2850721"/>
                  <a:pt x="976199" y="2853241"/>
                </a:cubicBezTo>
                <a:cubicBezTo>
                  <a:pt x="973493" y="2856793"/>
                  <a:pt x="971891" y="2861184"/>
                  <a:pt x="965274" y="2856142"/>
                </a:cubicBezTo>
                <a:cubicBezTo>
                  <a:pt x="966175" y="2854959"/>
                  <a:pt x="967252" y="2852973"/>
                  <a:pt x="968931" y="2851914"/>
                </a:cubicBezTo>
                <a:close/>
                <a:moveTo>
                  <a:pt x="3863535" y="2851355"/>
                </a:moveTo>
                <a:cubicBezTo>
                  <a:pt x="3857709" y="2856997"/>
                  <a:pt x="3862050" y="2861482"/>
                  <a:pt x="3863413" y="2864508"/>
                </a:cubicBezTo>
                <a:cubicBezTo>
                  <a:pt x="3865671" y="2864492"/>
                  <a:pt x="3866883" y="2863863"/>
                  <a:pt x="3867412" y="2862875"/>
                </a:cubicBezTo>
                <a:lnTo>
                  <a:pt x="3867339" y="2860151"/>
                </a:lnTo>
                <a:lnTo>
                  <a:pt x="3867312" y="2859102"/>
                </a:lnTo>
                <a:cubicBezTo>
                  <a:pt x="3866363" y="2856220"/>
                  <a:pt x="3864135" y="2852947"/>
                  <a:pt x="3863535" y="2851355"/>
                </a:cubicBezTo>
                <a:close/>
                <a:moveTo>
                  <a:pt x="1225183" y="2847827"/>
                </a:moveTo>
                <a:cubicBezTo>
                  <a:pt x="1223840" y="2849591"/>
                  <a:pt x="1219136" y="2852977"/>
                  <a:pt x="1216090" y="2856930"/>
                </a:cubicBezTo>
                <a:cubicBezTo>
                  <a:pt x="1213042" y="2860883"/>
                  <a:pt x="1211654" y="2865402"/>
                  <a:pt x="1216941" y="2869429"/>
                </a:cubicBezTo>
                <a:cubicBezTo>
                  <a:pt x="1220524" y="2864725"/>
                  <a:pt x="1235758" y="2855883"/>
                  <a:pt x="1225183" y="2847827"/>
                </a:cubicBezTo>
                <a:close/>
                <a:moveTo>
                  <a:pt x="1092385" y="2847722"/>
                </a:moveTo>
                <a:lnTo>
                  <a:pt x="1086308" y="2855915"/>
                </a:lnTo>
                <a:lnTo>
                  <a:pt x="1090517" y="2858973"/>
                </a:lnTo>
                <a:cubicBezTo>
                  <a:pt x="1086086" y="2853635"/>
                  <a:pt x="1092019" y="2850309"/>
                  <a:pt x="1093911" y="2847827"/>
                </a:cubicBezTo>
                <a:close/>
                <a:moveTo>
                  <a:pt x="2833799" y="2846820"/>
                </a:moveTo>
                <a:cubicBezTo>
                  <a:pt x="2835400" y="2847476"/>
                  <a:pt x="2836622" y="2849237"/>
                  <a:pt x="2838094" y="2850757"/>
                </a:cubicBezTo>
                <a:cubicBezTo>
                  <a:pt x="2832116" y="2856545"/>
                  <a:pt x="2829190" y="2851528"/>
                  <a:pt x="2827228" y="2849502"/>
                </a:cubicBezTo>
                <a:cubicBezTo>
                  <a:pt x="2830218" y="2846607"/>
                  <a:pt x="2832198" y="2846162"/>
                  <a:pt x="2833799" y="2846820"/>
                </a:cubicBezTo>
                <a:close/>
                <a:moveTo>
                  <a:pt x="3103804" y="2846455"/>
                </a:moveTo>
                <a:cubicBezTo>
                  <a:pt x="3106745" y="2849493"/>
                  <a:pt x="3110614" y="2851637"/>
                  <a:pt x="3105057" y="2857017"/>
                </a:cubicBezTo>
                <a:cubicBezTo>
                  <a:pt x="3103096" y="2854991"/>
                  <a:pt x="3099172" y="2850941"/>
                  <a:pt x="3103804" y="2846455"/>
                </a:cubicBezTo>
                <a:close/>
                <a:moveTo>
                  <a:pt x="2962394" y="2845705"/>
                </a:moveTo>
                <a:cubicBezTo>
                  <a:pt x="2964506" y="2847885"/>
                  <a:pt x="2967669" y="2851153"/>
                  <a:pt x="2968783" y="2854298"/>
                </a:cubicBezTo>
                <a:cubicBezTo>
                  <a:pt x="2965677" y="2853082"/>
                  <a:pt x="2961634" y="2854888"/>
                  <a:pt x="2958586" y="2855727"/>
                </a:cubicBezTo>
                <a:cubicBezTo>
                  <a:pt x="2959525" y="2852709"/>
                  <a:pt x="2961458" y="2848724"/>
                  <a:pt x="2962394" y="2845705"/>
                </a:cubicBezTo>
                <a:close/>
                <a:moveTo>
                  <a:pt x="1971975" y="2845691"/>
                </a:moveTo>
                <a:cubicBezTo>
                  <a:pt x="1978164" y="2848497"/>
                  <a:pt x="1984179" y="2851171"/>
                  <a:pt x="1989316" y="2853175"/>
                </a:cubicBezTo>
                <a:cubicBezTo>
                  <a:pt x="1986555" y="2856799"/>
                  <a:pt x="1985770" y="2860018"/>
                  <a:pt x="1979579" y="2857211"/>
                </a:cubicBezTo>
                <a:cubicBezTo>
                  <a:pt x="1972376" y="2851724"/>
                  <a:pt x="1971590" y="2854943"/>
                  <a:pt x="1967909" y="2859776"/>
                </a:cubicBezTo>
                <a:cubicBezTo>
                  <a:pt x="1964219" y="2856965"/>
                  <a:pt x="1964775" y="2854048"/>
                  <a:pt x="1966485" y="2851532"/>
                </a:cubicBezTo>
                <a:cubicBezTo>
                  <a:pt x="1968193" y="2849016"/>
                  <a:pt x="1971055" y="2846900"/>
                  <a:pt x="1971975" y="2845691"/>
                </a:cubicBezTo>
                <a:close/>
                <a:moveTo>
                  <a:pt x="1610896" y="2844330"/>
                </a:moveTo>
                <a:lnTo>
                  <a:pt x="1611996" y="2844415"/>
                </a:lnTo>
                <a:lnTo>
                  <a:pt x="1611707" y="2844394"/>
                </a:lnTo>
                <a:close/>
                <a:moveTo>
                  <a:pt x="1608403" y="2844135"/>
                </a:moveTo>
                <a:cubicBezTo>
                  <a:pt x="1608403" y="2844135"/>
                  <a:pt x="1609121" y="2844192"/>
                  <a:pt x="1610020" y="2844261"/>
                </a:cubicBezTo>
                <a:lnTo>
                  <a:pt x="1610896" y="2844330"/>
                </a:lnTo>
                <a:close/>
                <a:moveTo>
                  <a:pt x="3734415" y="2844027"/>
                </a:moveTo>
                <a:cubicBezTo>
                  <a:pt x="3737230" y="2844999"/>
                  <a:pt x="3740214" y="2846145"/>
                  <a:pt x="3742230" y="2848226"/>
                </a:cubicBezTo>
                <a:cubicBezTo>
                  <a:pt x="3737394" y="2852909"/>
                  <a:pt x="3733361" y="2848746"/>
                  <a:pt x="3734415" y="2844027"/>
                </a:cubicBezTo>
                <a:close/>
                <a:moveTo>
                  <a:pt x="1237552" y="2842372"/>
                </a:moveTo>
                <a:lnTo>
                  <a:pt x="1230341" y="2844194"/>
                </a:lnTo>
                <a:lnTo>
                  <a:pt x="1232921" y="2848454"/>
                </a:lnTo>
                <a:close/>
                <a:moveTo>
                  <a:pt x="3719771" y="2842337"/>
                </a:moveTo>
                <a:cubicBezTo>
                  <a:pt x="3722076" y="2844717"/>
                  <a:pt x="3724122" y="2848765"/>
                  <a:pt x="3720253" y="2852511"/>
                </a:cubicBezTo>
                <a:cubicBezTo>
                  <a:pt x="3719093" y="2849378"/>
                  <a:pt x="3717933" y="2846244"/>
                  <a:pt x="3716950" y="2843294"/>
                </a:cubicBezTo>
                <a:cubicBezTo>
                  <a:pt x="3717918" y="2842358"/>
                  <a:pt x="3718804" y="2843272"/>
                  <a:pt x="3719771" y="2842337"/>
                </a:cubicBezTo>
                <a:close/>
                <a:moveTo>
                  <a:pt x="3343390" y="2842201"/>
                </a:moveTo>
                <a:cubicBezTo>
                  <a:pt x="3341456" y="2844074"/>
                  <a:pt x="3339522" y="2845947"/>
                  <a:pt x="3338554" y="2846883"/>
                </a:cubicBezTo>
                <a:cubicBezTo>
                  <a:pt x="3333960" y="2842139"/>
                  <a:pt x="3339158" y="2841701"/>
                  <a:pt x="3343390" y="2842201"/>
                </a:cubicBezTo>
                <a:close/>
                <a:moveTo>
                  <a:pt x="1351743" y="2841595"/>
                </a:moveTo>
                <a:cubicBezTo>
                  <a:pt x="1361500" y="2849027"/>
                  <a:pt x="1347499" y="2860661"/>
                  <a:pt x="1342832" y="2864537"/>
                </a:cubicBezTo>
                <a:cubicBezTo>
                  <a:pt x="1340146" y="2868064"/>
                  <a:pt x="1330623" y="2873819"/>
                  <a:pt x="1333318" y="2879277"/>
                </a:cubicBezTo>
                <a:cubicBezTo>
                  <a:pt x="1333882" y="2885282"/>
                  <a:pt x="1343639" y="2892714"/>
                  <a:pt x="1348872" y="2894842"/>
                </a:cubicBezTo>
                <a:cubicBezTo>
                  <a:pt x="1355903" y="2896482"/>
                  <a:pt x="1358441" y="2893151"/>
                  <a:pt x="1362393" y="2890587"/>
                </a:cubicBezTo>
                <a:cubicBezTo>
                  <a:pt x="1365983" y="2887748"/>
                  <a:pt x="1372818" y="2885522"/>
                  <a:pt x="1370508" y="2893053"/>
                </a:cubicBezTo>
                <a:cubicBezTo>
                  <a:pt x="1368905" y="2897406"/>
                  <a:pt x="1365133" y="2900108"/>
                  <a:pt x="1360616" y="2903789"/>
                </a:cubicBezTo>
                <a:cubicBezTo>
                  <a:pt x="1355242" y="2910843"/>
                  <a:pt x="1348972" y="2919075"/>
                  <a:pt x="1342701" y="2927305"/>
                </a:cubicBezTo>
                <a:cubicBezTo>
                  <a:pt x="1333125" y="2920010"/>
                  <a:pt x="1343355" y="2911080"/>
                  <a:pt x="1340622" y="2903423"/>
                </a:cubicBezTo>
                <a:cubicBezTo>
                  <a:pt x="1338123" y="2908952"/>
                  <a:pt x="1335624" y="2914480"/>
                  <a:pt x="1333125" y="2920010"/>
                </a:cubicBezTo>
                <a:cubicBezTo>
                  <a:pt x="1329873" y="2917533"/>
                  <a:pt x="1325537" y="2914229"/>
                  <a:pt x="1322284" y="2911752"/>
                </a:cubicBezTo>
                <a:cubicBezTo>
                  <a:pt x="1326762" y="2905873"/>
                  <a:pt x="1341330" y="2900244"/>
                  <a:pt x="1336428" y="2890936"/>
                </a:cubicBezTo>
                <a:cubicBezTo>
                  <a:pt x="1333505" y="2881279"/>
                  <a:pt x="1323276" y="2890209"/>
                  <a:pt x="1317856" y="2886081"/>
                </a:cubicBezTo>
                <a:cubicBezTo>
                  <a:pt x="1329351" y="2870989"/>
                  <a:pt x="1340099" y="2856880"/>
                  <a:pt x="1351743" y="2841595"/>
                </a:cubicBezTo>
                <a:close/>
                <a:moveTo>
                  <a:pt x="3412300" y="2840891"/>
                </a:moveTo>
                <a:cubicBezTo>
                  <a:pt x="3409912" y="2843202"/>
                  <a:pt x="3409003" y="2845239"/>
                  <a:pt x="3409032" y="2847046"/>
                </a:cubicBezTo>
                <a:lnTo>
                  <a:pt x="3411277" y="2851587"/>
                </a:lnTo>
                <a:lnTo>
                  <a:pt x="3411442" y="2851850"/>
                </a:lnTo>
                <a:lnTo>
                  <a:pt x="3419949" y="2858182"/>
                </a:lnTo>
                <a:cubicBezTo>
                  <a:pt x="3424238" y="2854030"/>
                  <a:pt x="3423354" y="2850769"/>
                  <a:pt x="3420884" y="2848015"/>
                </a:cubicBezTo>
                <a:cubicBezTo>
                  <a:pt x="3418414" y="2845263"/>
                  <a:pt x="3414357" y="2843016"/>
                  <a:pt x="3412300" y="2840891"/>
                </a:cubicBezTo>
                <a:close/>
                <a:moveTo>
                  <a:pt x="3097172" y="2839826"/>
                </a:moveTo>
                <a:cubicBezTo>
                  <a:pt x="3098401" y="2839644"/>
                  <a:pt x="3099399" y="2840191"/>
                  <a:pt x="3100407" y="2841231"/>
                </a:cubicBezTo>
                <a:cubicBezTo>
                  <a:pt x="3097506" y="2844043"/>
                  <a:pt x="3094563" y="2844874"/>
                  <a:pt x="3092547" y="2842792"/>
                </a:cubicBezTo>
                <a:cubicBezTo>
                  <a:pt x="3094481" y="2840919"/>
                  <a:pt x="3095942" y="2840009"/>
                  <a:pt x="3097172" y="2839826"/>
                </a:cubicBezTo>
                <a:close/>
                <a:moveTo>
                  <a:pt x="1677775" y="2838558"/>
                </a:moveTo>
                <a:cubicBezTo>
                  <a:pt x="1685395" y="2844364"/>
                  <a:pt x="1678046" y="2849497"/>
                  <a:pt x="1675459" y="2852892"/>
                </a:cubicBezTo>
                <a:cubicBezTo>
                  <a:pt x="1671104" y="2849575"/>
                  <a:pt x="1671035" y="2846841"/>
                  <a:pt x="1672380" y="2844510"/>
                </a:cubicBezTo>
                <a:cubicBezTo>
                  <a:pt x="1673726" y="2842182"/>
                  <a:pt x="1676482" y="2840257"/>
                  <a:pt x="1677775" y="2838558"/>
                </a:cubicBezTo>
                <a:close/>
                <a:moveTo>
                  <a:pt x="3723307" y="2838139"/>
                </a:moveTo>
                <a:cubicBezTo>
                  <a:pt x="3724328" y="2839193"/>
                  <a:pt x="3726322" y="2840317"/>
                  <a:pt x="3727848" y="2841894"/>
                </a:cubicBezTo>
                <a:cubicBezTo>
                  <a:pt x="3728612" y="2842683"/>
                  <a:pt x="3729259" y="2843585"/>
                  <a:pt x="3729610" y="2844648"/>
                </a:cubicBezTo>
                <a:lnTo>
                  <a:pt x="3729596" y="2847023"/>
                </a:lnTo>
                <a:lnTo>
                  <a:pt x="3730529" y="2845267"/>
                </a:lnTo>
                <a:cubicBezTo>
                  <a:pt x="3731254" y="2844564"/>
                  <a:pt x="3732231" y="2844123"/>
                  <a:pt x="3733703" y="2843707"/>
                </a:cubicBezTo>
                <a:cubicBezTo>
                  <a:pt x="3733576" y="2845511"/>
                  <a:pt x="3732609" y="2846448"/>
                  <a:pt x="3732649" y="2848425"/>
                </a:cubicBezTo>
                <a:cubicBezTo>
                  <a:pt x="3730675" y="2848320"/>
                  <a:pt x="3730675" y="2848320"/>
                  <a:pt x="3728867" y="2848389"/>
                </a:cubicBezTo>
                <a:lnTo>
                  <a:pt x="3729001" y="2848139"/>
                </a:lnTo>
                <a:lnTo>
                  <a:pt x="3726432" y="2847152"/>
                </a:lnTo>
                <a:cubicBezTo>
                  <a:pt x="3722715" y="2845592"/>
                  <a:pt x="3718403" y="2842891"/>
                  <a:pt x="3723307" y="2838139"/>
                </a:cubicBezTo>
                <a:close/>
                <a:moveTo>
                  <a:pt x="3719867" y="2836232"/>
                </a:moveTo>
                <a:cubicBezTo>
                  <a:pt x="3720350" y="2836319"/>
                  <a:pt x="3720641" y="2837142"/>
                  <a:pt x="3721218" y="2838793"/>
                </a:cubicBezTo>
                <a:cubicBezTo>
                  <a:pt x="3719363" y="2838380"/>
                  <a:pt x="3719363" y="2838380"/>
                  <a:pt x="3717355" y="2838111"/>
                </a:cubicBezTo>
                <a:cubicBezTo>
                  <a:pt x="3718708" y="2836803"/>
                  <a:pt x="3719385" y="2836147"/>
                  <a:pt x="3719867" y="2836232"/>
                </a:cubicBezTo>
                <a:close/>
                <a:moveTo>
                  <a:pt x="3070665" y="2836183"/>
                </a:moveTo>
                <a:cubicBezTo>
                  <a:pt x="3072627" y="2835307"/>
                  <a:pt x="3074632" y="2835927"/>
                  <a:pt x="3075543" y="2837352"/>
                </a:cubicBezTo>
                <a:cubicBezTo>
                  <a:pt x="3076453" y="2838776"/>
                  <a:pt x="3076268" y="2841004"/>
                  <a:pt x="3073849" y="2843345"/>
                </a:cubicBezTo>
                <a:cubicBezTo>
                  <a:pt x="3072826" y="2842288"/>
                  <a:pt x="3071745" y="2839236"/>
                  <a:pt x="3070665" y="2836183"/>
                </a:cubicBezTo>
                <a:close/>
                <a:moveTo>
                  <a:pt x="1824258" y="2835419"/>
                </a:moveTo>
                <a:cubicBezTo>
                  <a:pt x="1826794" y="2835050"/>
                  <a:pt x="1829746" y="2835457"/>
                  <a:pt x="1832819" y="2837799"/>
                </a:cubicBezTo>
                <a:cubicBezTo>
                  <a:pt x="1830158" y="2841293"/>
                  <a:pt x="1828384" y="2843623"/>
                  <a:pt x="1825722" y="2847116"/>
                </a:cubicBezTo>
                <a:cubicBezTo>
                  <a:pt x="1822737" y="2844841"/>
                  <a:pt x="1820461" y="2841268"/>
                  <a:pt x="1818186" y="2837695"/>
                </a:cubicBezTo>
                <a:cubicBezTo>
                  <a:pt x="1819600" y="2836931"/>
                  <a:pt x="1821722" y="2835787"/>
                  <a:pt x="1824258" y="2835419"/>
                </a:cubicBezTo>
                <a:close/>
                <a:moveTo>
                  <a:pt x="1332229" y="2834655"/>
                </a:moveTo>
                <a:cubicBezTo>
                  <a:pt x="1333956" y="2834182"/>
                  <a:pt x="1335840" y="2834508"/>
                  <a:pt x="1337904" y="2836080"/>
                </a:cubicBezTo>
                <a:cubicBezTo>
                  <a:pt x="1329345" y="2847318"/>
                  <a:pt x="1320681" y="2856502"/>
                  <a:pt x="1314387" y="2869137"/>
                </a:cubicBezTo>
                <a:cubicBezTo>
                  <a:pt x="1311535" y="2872883"/>
                  <a:pt x="1306136" y="2886528"/>
                  <a:pt x="1296827" y="2879436"/>
                </a:cubicBezTo>
                <a:cubicBezTo>
                  <a:pt x="1304435" y="2869448"/>
                  <a:pt x="1313873" y="2858880"/>
                  <a:pt x="1320446" y="2848430"/>
                </a:cubicBezTo>
                <a:cubicBezTo>
                  <a:pt x="1322348" y="2845934"/>
                  <a:pt x="1324649" y="2841273"/>
                  <a:pt x="1327507" y="2838025"/>
                </a:cubicBezTo>
                <a:cubicBezTo>
                  <a:pt x="1328935" y="2836400"/>
                  <a:pt x="1330503" y="2835128"/>
                  <a:pt x="1332229" y="2834655"/>
                </a:cubicBezTo>
                <a:close/>
                <a:moveTo>
                  <a:pt x="2739134" y="2833875"/>
                </a:moveTo>
                <a:cubicBezTo>
                  <a:pt x="2740521" y="2833739"/>
                  <a:pt x="2741691" y="2834276"/>
                  <a:pt x="2742723" y="2835134"/>
                </a:cubicBezTo>
                <a:cubicBezTo>
                  <a:pt x="2744785" y="2836851"/>
                  <a:pt x="2746272" y="2839869"/>
                  <a:pt x="2747755" y="2841402"/>
                </a:cubicBezTo>
                <a:cubicBezTo>
                  <a:pt x="2740192" y="2848727"/>
                  <a:pt x="2737219" y="2839723"/>
                  <a:pt x="2734249" y="2836656"/>
                </a:cubicBezTo>
                <a:cubicBezTo>
                  <a:pt x="2736143" y="2834821"/>
                  <a:pt x="2737746" y="2834012"/>
                  <a:pt x="2739134" y="2833875"/>
                </a:cubicBezTo>
                <a:close/>
                <a:moveTo>
                  <a:pt x="3247943" y="2833525"/>
                </a:moveTo>
                <a:cubicBezTo>
                  <a:pt x="3249866" y="2832239"/>
                  <a:pt x="3251896" y="2831996"/>
                  <a:pt x="3254193" y="2834369"/>
                </a:cubicBezTo>
                <a:cubicBezTo>
                  <a:pt x="3251388" y="2837084"/>
                  <a:pt x="3245782" y="2842515"/>
                  <a:pt x="3242337" y="2838955"/>
                </a:cubicBezTo>
                <a:cubicBezTo>
                  <a:pt x="3244207" y="2837145"/>
                  <a:pt x="3246021" y="2834813"/>
                  <a:pt x="3247943" y="2833525"/>
                </a:cubicBezTo>
                <a:close/>
                <a:moveTo>
                  <a:pt x="3096758" y="2832017"/>
                </a:moveTo>
                <a:cubicBezTo>
                  <a:pt x="3097944" y="2831825"/>
                  <a:pt x="3098868" y="2832363"/>
                  <a:pt x="3099823" y="2833349"/>
                </a:cubicBezTo>
                <a:cubicBezTo>
                  <a:pt x="3095991" y="2837059"/>
                  <a:pt x="3093084" y="2836053"/>
                  <a:pt x="3092128" y="2835068"/>
                </a:cubicBezTo>
                <a:cubicBezTo>
                  <a:pt x="3094126" y="2833131"/>
                  <a:pt x="3095574" y="2832209"/>
                  <a:pt x="3096758" y="2832017"/>
                </a:cubicBezTo>
                <a:close/>
                <a:moveTo>
                  <a:pt x="1052136" y="2831938"/>
                </a:moveTo>
                <a:lnTo>
                  <a:pt x="1053217" y="2835190"/>
                </a:lnTo>
                <a:lnTo>
                  <a:pt x="1054327" y="2832149"/>
                </a:lnTo>
                <a:close/>
                <a:moveTo>
                  <a:pt x="3074527" y="2829940"/>
                </a:moveTo>
                <a:cubicBezTo>
                  <a:pt x="3075176" y="2829836"/>
                  <a:pt x="3075442" y="2830626"/>
                  <a:pt x="3075974" y="2832205"/>
                </a:cubicBezTo>
                <a:cubicBezTo>
                  <a:pt x="3073900" y="2832119"/>
                  <a:pt x="3073900" y="2832119"/>
                  <a:pt x="3070797" y="2833029"/>
                </a:cubicBezTo>
                <a:cubicBezTo>
                  <a:pt x="3072853" y="2831038"/>
                  <a:pt x="3073882" y="2830044"/>
                  <a:pt x="3074527" y="2829940"/>
                </a:cubicBezTo>
                <a:close/>
                <a:moveTo>
                  <a:pt x="1248214" y="2826646"/>
                </a:moveTo>
                <a:lnTo>
                  <a:pt x="1247432" y="2828114"/>
                </a:lnTo>
                <a:lnTo>
                  <a:pt x="1247555" y="2829241"/>
                </a:lnTo>
                <a:lnTo>
                  <a:pt x="1249050" y="2827281"/>
                </a:lnTo>
                <a:close/>
                <a:moveTo>
                  <a:pt x="3668865" y="2825801"/>
                </a:moveTo>
                <a:cubicBezTo>
                  <a:pt x="3681258" y="2836686"/>
                  <a:pt x="3686698" y="2851874"/>
                  <a:pt x="3693349" y="2868313"/>
                </a:cubicBezTo>
                <a:cubicBezTo>
                  <a:pt x="3687276" y="2865870"/>
                  <a:pt x="3680166" y="2862356"/>
                  <a:pt x="3674179" y="2861915"/>
                </a:cubicBezTo>
                <a:cubicBezTo>
                  <a:pt x="3677049" y="2859136"/>
                  <a:pt x="3679919" y="2856357"/>
                  <a:pt x="3682787" y="2853579"/>
                </a:cubicBezTo>
                <a:cubicBezTo>
                  <a:pt x="3677589" y="2848211"/>
                  <a:pt x="3670736" y="2846873"/>
                  <a:pt x="3667534" y="2841654"/>
                </a:cubicBezTo>
                <a:cubicBezTo>
                  <a:pt x="3663375" y="2837359"/>
                  <a:pt x="3667118" y="2831654"/>
                  <a:pt x="3668865" y="2825801"/>
                </a:cubicBezTo>
                <a:close/>
                <a:moveTo>
                  <a:pt x="3335079" y="2824918"/>
                </a:moveTo>
                <a:lnTo>
                  <a:pt x="3334729" y="2826417"/>
                </a:lnTo>
                <a:cubicBezTo>
                  <a:pt x="3334708" y="2826507"/>
                  <a:pt x="3334785" y="2826179"/>
                  <a:pt x="3334908" y="2825651"/>
                </a:cubicBezTo>
                <a:close/>
                <a:moveTo>
                  <a:pt x="3335167" y="2824536"/>
                </a:moveTo>
                <a:lnTo>
                  <a:pt x="3335139" y="2824663"/>
                </a:lnTo>
                <a:lnTo>
                  <a:pt x="3335079" y="2824918"/>
                </a:lnTo>
                <a:close/>
                <a:moveTo>
                  <a:pt x="3780123" y="2823236"/>
                </a:moveTo>
                <a:cubicBezTo>
                  <a:pt x="3782317" y="2825501"/>
                  <a:pt x="3782451" y="2827569"/>
                  <a:pt x="3783680" y="2830767"/>
                </a:cubicBezTo>
                <a:cubicBezTo>
                  <a:pt x="3786008" y="2835100"/>
                  <a:pt x="3788336" y="2839432"/>
                  <a:pt x="3790479" y="2843575"/>
                </a:cubicBezTo>
                <a:cubicBezTo>
                  <a:pt x="3791892" y="2846964"/>
                  <a:pt x="3794598" y="2857149"/>
                  <a:pt x="3785391" y="2857284"/>
                </a:cubicBezTo>
                <a:cubicBezTo>
                  <a:pt x="3775269" y="2856474"/>
                  <a:pt x="3772972" y="2836744"/>
                  <a:pt x="3770219" y="2828435"/>
                </a:cubicBezTo>
                <a:cubicBezTo>
                  <a:pt x="3774207" y="2826769"/>
                  <a:pt x="3777232" y="2826036"/>
                  <a:pt x="3780123" y="2823236"/>
                </a:cubicBezTo>
                <a:close/>
                <a:moveTo>
                  <a:pt x="2855337" y="2822285"/>
                </a:moveTo>
                <a:cubicBezTo>
                  <a:pt x="2861474" y="2828624"/>
                  <a:pt x="2866418" y="2833731"/>
                  <a:pt x="2872556" y="2840068"/>
                </a:cubicBezTo>
                <a:cubicBezTo>
                  <a:pt x="2864966" y="2847416"/>
                  <a:pt x="2858830" y="2841079"/>
                  <a:pt x="2851142" y="2844770"/>
                </a:cubicBezTo>
                <a:cubicBezTo>
                  <a:pt x="2852916" y="2836910"/>
                  <a:pt x="2851569" y="2830027"/>
                  <a:pt x="2855337" y="2822285"/>
                </a:cubicBezTo>
                <a:close/>
                <a:moveTo>
                  <a:pt x="1111670" y="2821725"/>
                </a:moveTo>
                <a:lnTo>
                  <a:pt x="1100206" y="2837180"/>
                </a:lnTo>
                <a:lnTo>
                  <a:pt x="1100721" y="2837353"/>
                </a:lnTo>
                <a:cubicBezTo>
                  <a:pt x="1104869" y="2836925"/>
                  <a:pt x="1107988" y="2831578"/>
                  <a:pt x="1110115" y="2828784"/>
                </a:cubicBezTo>
                <a:close/>
                <a:moveTo>
                  <a:pt x="3402926" y="2821493"/>
                </a:moveTo>
                <a:cubicBezTo>
                  <a:pt x="3393376" y="2830740"/>
                  <a:pt x="3406129" y="2834517"/>
                  <a:pt x="3410243" y="2838765"/>
                </a:cubicBezTo>
                <a:cubicBezTo>
                  <a:pt x="3412427" y="2836651"/>
                  <a:pt x="3413256" y="2834712"/>
                  <a:pt x="3413221" y="2832945"/>
                </a:cubicBezTo>
                <a:lnTo>
                  <a:pt x="3412163" y="2830640"/>
                </a:lnTo>
                <a:lnTo>
                  <a:pt x="3410698" y="2828500"/>
                </a:lnTo>
                <a:lnTo>
                  <a:pt x="3411105" y="2828334"/>
                </a:lnTo>
                <a:lnTo>
                  <a:pt x="3411021" y="2828151"/>
                </a:lnTo>
                <a:cubicBezTo>
                  <a:pt x="3408484" y="2825290"/>
                  <a:pt x="3404469" y="2823086"/>
                  <a:pt x="3402926" y="2821493"/>
                </a:cubicBezTo>
                <a:close/>
                <a:moveTo>
                  <a:pt x="3335890" y="2821433"/>
                </a:moveTo>
                <a:cubicBezTo>
                  <a:pt x="3335890" y="2821433"/>
                  <a:pt x="3335725" y="2822136"/>
                  <a:pt x="3335522" y="2823015"/>
                </a:cubicBezTo>
                <a:lnTo>
                  <a:pt x="3335308" y="2823925"/>
                </a:lnTo>
                <a:close/>
                <a:moveTo>
                  <a:pt x="1601346" y="2821368"/>
                </a:moveTo>
                <a:cubicBezTo>
                  <a:pt x="1602975" y="2820910"/>
                  <a:pt x="1604844" y="2821259"/>
                  <a:pt x="1607005" y="2822906"/>
                </a:cubicBezTo>
                <a:cubicBezTo>
                  <a:pt x="1604245" y="2826529"/>
                  <a:pt x="1601366" y="2841517"/>
                  <a:pt x="1591641" y="2834109"/>
                </a:cubicBezTo>
                <a:cubicBezTo>
                  <a:pt x="1593021" y="2832296"/>
                  <a:pt x="1594701" y="2827849"/>
                  <a:pt x="1597116" y="2824679"/>
                </a:cubicBezTo>
                <a:cubicBezTo>
                  <a:pt x="1598323" y="2823093"/>
                  <a:pt x="1599715" y="2821826"/>
                  <a:pt x="1601346" y="2821368"/>
                </a:cubicBezTo>
                <a:close/>
                <a:moveTo>
                  <a:pt x="1309476" y="2820191"/>
                </a:moveTo>
                <a:cubicBezTo>
                  <a:pt x="1311081" y="2821416"/>
                  <a:pt x="1312201" y="2822724"/>
                  <a:pt x="1312699" y="2824013"/>
                </a:cubicBezTo>
                <a:lnTo>
                  <a:pt x="1312645" y="2824416"/>
                </a:lnTo>
                <a:lnTo>
                  <a:pt x="1315463" y="2824889"/>
                </a:lnTo>
                <a:cubicBezTo>
                  <a:pt x="1300204" y="2844919"/>
                  <a:pt x="1284198" y="2865931"/>
                  <a:pt x="1268194" y="2886942"/>
                </a:cubicBezTo>
                <a:cubicBezTo>
                  <a:pt x="1265706" y="2883497"/>
                  <a:pt x="1263370" y="2879854"/>
                  <a:pt x="1261364" y="2876154"/>
                </a:cubicBezTo>
                <a:cubicBezTo>
                  <a:pt x="1271985" y="2864074"/>
                  <a:pt x="1284014" y="2852756"/>
                  <a:pt x="1292840" y="2839307"/>
                </a:cubicBezTo>
                <a:cubicBezTo>
                  <a:pt x="1295262" y="2834170"/>
                  <a:pt x="1299198" y="2824951"/>
                  <a:pt x="1306699" y="2823419"/>
                </a:cubicBezTo>
                <a:lnTo>
                  <a:pt x="1308987" y="2823802"/>
                </a:lnTo>
                <a:close/>
                <a:moveTo>
                  <a:pt x="3923238" y="2819758"/>
                </a:moveTo>
                <a:cubicBezTo>
                  <a:pt x="3924913" y="2820516"/>
                  <a:pt x="3926341" y="2821991"/>
                  <a:pt x="3927594" y="2823770"/>
                </a:cubicBezTo>
                <a:cubicBezTo>
                  <a:pt x="3930100" y="2827331"/>
                  <a:pt x="3931907" y="2832113"/>
                  <a:pt x="3933598" y="2834831"/>
                </a:cubicBezTo>
                <a:cubicBezTo>
                  <a:pt x="3937210" y="2844394"/>
                  <a:pt x="3946704" y="2852256"/>
                  <a:pt x="3944372" y="2865400"/>
                </a:cubicBezTo>
                <a:cubicBezTo>
                  <a:pt x="3935320" y="2850217"/>
                  <a:pt x="3926449" y="2835223"/>
                  <a:pt x="3917395" y="2820040"/>
                </a:cubicBezTo>
                <a:cubicBezTo>
                  <a:pt x="3919638" y="2818956"/>
                  <a:pt x="3921562" y="2818999"/>
                  <a:pt x="3923238" y="2819758"/>
                </a:cubicBezTo>
                <a:close/>
                <a:moveTo>
                  <a:pt x="735314" y="2819696"/>
                </a:moveTo>
                <a:cubicBezTo>
                  <a:pt x="743757" y="2826128"/>
                  <a:pt x="735244" y="2830967"/>
                  <a:pt x="732515" y="2834551"/>
                </a:cubicBezTo>
                <a:cubicBezTo>
                  <a:pt x="728203" y="2831267"/>
                  <a:pt x="728219" y="2828450"/>
                  <a:pt x="729656" y="2826003"/>
                </a:cubicBezTo>
                <a:cubicBezTo>
                  <a:pt x="731092" y="2823560"/>
                  <a:pt x="733948" y="2821487"/>
                  <a:pt x="735314" y="2819696"/>
                </a:cubicBezTo>
                <a:close/>
                <a:moveTo>
                  <a:pt x="1882484" y="2818422"/>
                </a:moveTo>
                <a:lnTo>
                  <a:pt x="1886885" y="2818844"/>
                </a:lnTo>
                <a:lnTo>
                  <a:pt x="1883751" y="2821989"/>
                </a:lnTo>
                <a:cubicBezTo>
                  <a:pt x="1881390" y="2824810"/>
                  <a:pt x="1879412" y="2827961"/>
                  <a:pt x="1877165" y="2830910"/>
                </a:cubicBezTo>
                <a:cubicBezTo>
                  <a:pt x="1870707" y="2837171"/>
                  <a:pt x="1864249" y="2843434"/>
                  <a:pt x="1858859" y="2850509"/>
                </a:cubicBezTo>
                <a:cubicBezTo>
                  <a:pt x="1846092" y="2862837"/>
                  <a:pt x="1833347" y="2877355"/>
                  <a:pt x="1819683" y="2890861"/>
                </a:cubicBezTo>
                <a:cubicBezTo>
                  <a:pt x="1807833" y="2904199"/>
                  <a:pt x="1794918" y="2916722"/>
                  <a:pt x="1783220" y="2929864"/>
                </a:cubicBezTo>
                <a:cubicBezTo>
                  <a:pt x="1776762" y="2936126"/>
                  <a:pt x="1771372" y="2943202"/>
                  <a:pt x="1764913" y="2949464"/>
                </a:cubicBezTo>
                <a:cubicBezTo>
                  <a:pt x="1759355" y="2954547"/>
                  <a:pt x="1756321" y="2954100"/>
                  <a:pt x="1748844" y="2948405"/>
                </a:cubicBezTo>
                <a:cubicBezTo>
                  <a:pt x="1772710" y="2923721"/>
                  <a:pt x="1795527" y="2900415"/>
                  <a:pt x="1820311" y="2876742"/>
                </a:cubicBezTo>
                <a:cubicBezTo>
                  <a:pt x="1832328" y="2865398"/>
                  <a:pt x="1844177" y="2852059"/>
                  <a:pt x="1856045" y="2840911"/>
                </a:cubicBezTo>
                <a:cubicBezTo>
                  <a:pt x="1861605" y="2835830"/>
                  <a:pt x="1867163" y="2830746"/>
                  <a:pt x="1871656" y="2824849"/>
                </a:cubicBezTo>
                <a:cubicBezTo>
                  <a:pt x="1874478" y="2822805"/>
                  <a:pt x="1877627" y="2819088"/>
                  <a:pt x="1882484" y="2818422"/>
                </a:cubicBezTo>
                <a:close/>
                <a:moveTo>
                  <a:pt x="3156344" y="2817434"/>
                </a:moveTo>
                <a:cubicBezTo>
                  <a:pt x="3158378" y="2823534"/>
                  <a:pt x="3169449" y="2830967"/>
                  <a:pt x="3159620" y="2840483"/>
                </a:cubicBezTo>
                <a:cubicBezTo>
                  <a:pt x="3153572" y="2834238"/>
                  <a:pt x="3147525" y="2827992"/>
                  <a:pt x="3141644" y="2821918"/>
                </a:cubicBezTo>
                <a:cubicBezTo>
                  <a:pt x="3146316" y="2819076"/>
                  <a:pt x="3151498" y="2818429"/>
                  <a:pt x="3156344" y="2817434"/>
                </a:cubicBezTo>
                <a:close/>
                <a:moveTo>
                  <a:pt x="3078123" y="2816856"/>
                </a:moveTo>
                <a:cubicBezTo>
                  <a:pt x="3081171" y="2815923"/>
                  <a:pt x="3084672" y="2816988"/>
                  <a:pt x="3086540" y="2819129"/>
                </a:cubicBezTo>
                <a:cubicBezTo>
                  <a:pt x="3088409" y="2821272"/>
                  <a:pt x="3088644" y="2824489"/>
                  <a:pt x="3085160" y="2827864"/>
                </a:cubicBezTo>
                <a:cubicBezTo>
                  <a:pt x="3083154" y="2823753"/>
                  <a:pt x="3081149" y="2819981"/>
                  <a:pt x="3078123" y="2816856"/>
                </a:cubicBezTo>
                <a:close/>
                <a:moveTo>
                  <a:pt x="1889866" y="2816725"/>
                </a:moveTo>
                <a:lnTo>
                  <a:pt x="1887965" y="2818948"/>
                </a:lnTo>
                <a:lnTo>
                  <a:pt x="1886885" y="2818844"/>
                </a:lnTo>
                <a:lnTo>
                  <a:pt x="1887659" y="2818069"/>
                </a:lnTo>
                <a:close/>
                <a:moveTo>
                  <a:pt x="988659" y="2816594"/>
                </a:moveTo>
                <a:cubicBezTo>
                  <a:pt x="991763" y="2818959"/>
                  <a:pt x="994868" y="2821325"/>
                  <a:pt x="997973" y="2823689"/>
                </a:cubicBezTo>
                <a:cubicBezTo>
                  <a:pt x="996089" y="2826162"/>
                  <a:pt x="994207" y="2828634"/>
                  <a:pt x="993265" y="2829869"/>
                </a:cubicBezTo>
                <a:cubicBezTo>
                  <a:pt x="990159" y="2827506"/>
                  <a:pt x="987055" y="2825141"/>
                  <a:pt x="983951" y="2822777"/>
                </a:cubicBezTo>
                <a:cubicBezTo>
                  <a:pt x="984892" y="2821539"/>
                  <a:pt x="986776" y="2819067"/>
                  <a:pt x="988659" y="2816594"/>
                </a:cubicBezTo>
                <a:close/>
                <a:moveTo>
                  <a:pt x="3346550" y="2815299"/>
                </a:moveTo>
                <a:lnTo>
                  <a:pt x="3335180" y="2824478"/>
                </a:lnTo>
                <a:lnTo>
                  <a:pt x="3333534" y="2825808"/>
                </a:lnTo>
                <a:lnTo>
                  <a:pt x="3335308" y="2823925"/>
                </a:lnTo>
                <a:lnTo>
                  <a:pt x="3339257" y="2819743"/>
                </a:lnTo>
                <a:cubicBezTo>
                  <a:pt x="3341514" y="2818082"/>
                  <a:pt x="3344031" y="2816690"/>
                  <a:pt x="3346550" y="2815299"/>
                </a:cubicBezTo>
                <a:close/>
                <a:moveTo>
                  <a:pt x="1892627" y="2815044"/>
                </a:moveTo>
                <a:lnTo>
                  <a:pt x="1889866" y="2816725"/>
                </a:lnTo>
                <a:lnTo>
                  <a:pt x="1889895" y="2816690"/>
                </a:lnTo>
                <a:cubicBezTo>
                  <a:pt x="1890703" y="2815907"/>
                  <a:pt x="1891644" y="2815227"/>
                  <a:pt x="1892627" y="2815044"/>
                </a:cubicBezTo>
                <a:close/>
                <a:moveTo>
                  <a:pt x="588530" y="2814577"/>
                </a:moveTo>
                <a:cubicBezTo>
                  <a:pt x="585860" y="2824367"/>
                  <a:pt x="584439" y="2835108"/>
                  <a:pt x="580878" y="2844220"/>
                </a:cubicBezTo>
                <a:cubicBezTo>
                  <a:pt x="579097" y="2848775"/>
                  <a:pt x="577198" y="2851269"/>
                  <a:pt x="574507" y="2854803"/>
                </a:cubicBezTo>
                <a:cubicBezTo>
                  <a:pt x="572607" y="2857296"/>
                  <a:pt x="566310" y="2854469"/>
                  <a:pt x="563221" y="2854086"/>
                </a:cubicBezTo>
                <a:cubicBezTo>
                  <a:pt x="566070" y="2850345"/>
                  <a:pt x="568762" y="2846813"/>
                  <a:pt x="571611" y="2843072"/>
                </a:cubicBezTo>
                <a:cubicBezTo>
                  <a:pt x="568581" y="2840764"/>
                  <a:pt x="565254" y="2836257"/>
                  <a:pt x="562044" y="2833814"/>
                </a:cubicBezTo>
                <a:cubicBezTo>
                  <a:pt x="568103" y="2832517"/>
                  <a:pt x="573033" y="2832332"/>
                  <a:pt x="577131" y="2829541"/>
                </a:cubicBezTo>
                <a:cubicBezTo>
                  <a:pt x="580929" y="2824553"/>
                  <a:pt x="584730" y="2819564"/>
                  <a:pt x="588530" y="2814577"/>
                </a:cubicBezTo>
                <a:close/>
                <a:moveTo>
                  <a:pt x="1987643" y="2813644"/>
                </a:moveTo>
                <a:cubicBezTo>
                  <a:pt x="1992998" y="2817724"/>
                  <a:pt x="1989580" y="2822209"/>
                  <a:pt x="1987872" y="2824452"/>
                </a:cubicBezTo>
                <a:cubicBezTo>
                  <a:pt x="1982517" y="2820374"/>
                  <a:pt x="1985080" y="2817009"/>
                  <a:pt x="1987643" y="2813644"/>
                </a:cubicBezTo>
                <a:close/>
                <a:moveTo>
                  <a:pt x="2946055" y="2813117"/>
                </a:moveTo>
                <a:cubicBezTo>
                  <a:pt x="2949103" y="2818233"/>
                  <a:pt x="2951985" y="2823175"/>
                  <a:pt x="2955034" y="2828291"/>
                </a:cubicBezTo>
                <a:cubicBezTo>
                  <a:pt x="2950043" y="2827072"/>
                  <a:pt x="2945128" y="2831831"/>
                  <a:pt x="2941096" y="2827668"/>
                </a:cubicBezTo>
                <a:cubicBezTo>
                  <a:pt x="2939247" y="2825759"/>
                  <a:pt x="2938071" y="2824544"/>
                  <a:pt x="2936223" y="2822636"/>
                </a:cubicBezTo>
                <a:cubicBezTo>
                  <a:pt x="2939172" y="2819779"/>
                  <a:pt x="2943106" y="2815971"/>
                  <a:pt x="2946055" y="2813117"/>
                </a:cubicBezTo>
                <a:close/>
                <a:moveTo>
                  <a:pt x="1073750" y="2812936"/>
                </a:moveTo>
                <a:lnTo>
                  <a:pt x="1073705" y="2813007"/>
                </a:lnTo>
                <a:lnTo>
                  <a:pt x="1073369" y="2814402"/>
                </a:lnTo>
                <a:lnTo>
                  <a:pt x="1073398" y="2814366"/>
                </a:lnTo>
                <a:close/>
                <a:moveTo>
                  <a:pt x="1118827" y="2812077"/>
                </a:moveTo>
                <a:lnTo>
                  <a:pt x="1115980" y="2815915"/>
                </a:lnTo>
                <a:lnTo>
                  <a:pt x="1117268" y="2816905"/>
                </a:lnTo>
                <a:lnTo>
                  <a:pt x="1117599" y="2816293"/>
                </a:lnTo>
                <a:close/>
                <a:moveTo>
                  <a:pt x="4030305" y="2811249"/>
                </a:moveTo>
                <a:cubicBezTo>
                  <a:pt x="4032112" y="2812116"/>
                  <a:pt x="4033414" y="2813960"/>
                  <a:pt x="4034389" y="2814967"/>
                </a:cubicBezTo>
                <a:cubicBezTo>
                  <a:pt x="4028412" y="2820755"/>
                  <a:pt x="4025330" y="2815580"/>
                  <a:pt x="4023202" y="2813382"/>
                </a:cubicBezTo>
                <a:cubicBezTo>
                  <a:pt x="4026191" y="2810488"/>
                  <a:pt x="4028500" y="2810381"/>
                  <a:pt x="4030305" y="2811249"/>
                </a:cubicBezTo>
                <a:close/>
                <a:moveTo>
                  <a:pt x="3400122" y="2809213"/>
                </a:moveTo>
                <a:lnTo>
                  <a:pt x="3397666" y="2812728"/>
                </a:lnTo>
                <a:lnTo>
                  <a:pt x="3396538" y="2815915"/>
                </a:lnTo>
                <a:lnTo>
                  <a:pt x="3399842" y="2818306"/>
                </a:lnTo>
                <a:cubicBezTo>
                  <a:pt x="3401784" y="2816426"/>
                  <a:pt x="3402420" y="2814653"/>
                  <a:pt x="3402231" y="2813002"/>
                </a:cubicBezTo>
                <a:close/>
                <a:moveTo>
                  <a:pt x="3080492" y="2809097"/>
                </a:moveTo>
                <a:cubicBezTo>
                  <a:pt x="3079824" y="2811312"/>
                  <a:pt x="3077438" y="2812838"/>
                  <a:pt x="3077067" y="2811822"/>
                </a:cubicBezTo>
                <a:lnTo>
                  <a:pt x="3077191" y="2811286"/>
                </a:lnTo>
                <a:lnTo>
                  <a:pt x="3075934" y="2814089"/>
                </a:lnTo>
                <a:cubicBezTo>
                  <a:pt x="3074887" y="2813008"/>
                  <a:pt x="3074363" y="2812467"/>
                  <a:pt x="3074571" y="2812005"/>
                </a:cubicBezTo>
                <a:lnTo>
                  <a:pt x="3077367" y="2810508"/>
                </a:lnTo>
                <a:lnTo>
                  <a:pt x="3077511" y="2809889"/>
                </a:lnTo>
                <a:cubicBezTo>
                  <a:pt x="3078476" y="2808953"/>
                  <a:pt x="3079444" y="2808016"/>
                  <a:pt x="3080492" y="2809097"/>
                </a:cubicBezTo>
                <a:close/>
                <a:moveTo>
                  <a:pt x="1327928" y="2808424"/>
                </a:moveTo>
                <a:cubicBezTo>
                  <a:pt x="1328028" y="2810513"/>
                  <a:pt x="1329099" y="2811329"/>
                  <a:pt x="1329339" y="2813237"/>
                </a:cubicBezTo>
                <a:cubicBezTo>
                  <a:pt x="1327196" y="2811606"/>
                  <a:pt x="1325432" y="2811699"/>
                  <a:pt x="1325432" y="2811699"/>
                </a:cubicBezTo>
                <a:cubicBezTo>
                  <a:pt x="1325245" y="2810837"/>
                  <a:pt x="1324881" y="2810202"/>
                  <a:pt x="1325059" y="2809690"/>
                </a:cubicBezTo>
                <a:cubicBezTo>
                  <a:pt x="1325238" y="2809179"/>
                  <a:pt x="1325955" y="2808791"/>
                  <a:pt x="1327928" y="2808424"/>
                </a:cubicBezTo>
                <a:close/>
                <a:moveTo>
                  <a:pt x="3917812" y="2806863"/>
                </a:moveTo>
                <a:cubicBezTo>
                  <a:pt x="3918854" y="2809996"/>
                  <a:pt x="3920925" y="2812134"/>
                  <a:pt x="3921965" y="2815268"/>
                </a:cubicBezTo>
                <a:cubicBezTo>
                  <a:pt x="3919904" y="2815194"/>
                  <a:pt x="3919904" y="2815194"/>
                  <a:pt x="3918875" y="2816190"/>
                </a:cubicBezTo>
                <a:cubicBezTo>
                  <a:pt x="3916805" y="2814052"/>
                  <a:pt x="3913699" y="2810844"/>
                  <a:pt x="3917812" y="2806863"/>
                </a:cubicBezTo>
                <a:close/>
                <a:moveTo>
                  <a:pt x="2838949" y="2804918"/>
                </a:moveTo>
                <a:cubicBezTo>
                  <a:pt x="2840776" y="2805031"/>
                  <a:pt x="2842351" y="2806082"/>
                  <a:pt x="2843727" y="2807524"/>
                </a:cubicBezTo>
                <a:cubicBezTo>
                  <a:pt x="2846478" y="2810407"/>
                  <a:pt x="2848438" y="2814853"/>
                  <a:pt x="2850023" y="2816489"/>
                </a:cubicBezTo>
                <a:cubicBezTo>
                  <a:pt x="2841464" y="2824777"/>
                  <a:pt x="2835831" y="2811205"/>
                  <a:pt x="2832662" y="2807932"/>
                </a:cubicBezTo>
                <a:cubicBezTo>
                  <a:pt x="2835045" y="2805626"/>
                  <a:pt x="2837123" y="2804802"/>
                  <a:pt x="2838949" y="2804918"/>
                </a:cubicBezTo>
                <a:close/>
                <a:moveTo>
                  <a:pt x="3091652" y="2804908"/>
                </a:moveTo>
                <a:cubicBezTo>
                  <a:pt x="3088702" y="2807765"/>
                  <a:pt x="3086737" y="2809667"/>
                  <a:pt x="3083786" y="2812522"/>
                </a:cubicBezTo>
                <a:cubicBezTo>
                  <a:pt x="3082699" y="2811399"/>
                  <a:pt x="3081716" y="2812351"/>
                  <a:pt x="3079643" y="2812180"/>
                </a:cubicBezTo>
                <a:cubicBezTo>
                  <a:pt x="3081505" y="2808200"/>
                  <a:pt x="3087298" y="2800412"/>
                  <a:pt x="3091652" y="2804908"/>
                </a:cubicBezTo>
                <a:close/>
                <a:moveTo>
                  <a:pt x="1314954" y="2804613"/>
                </a:moveTo>
                <a:cubicBezTo>
                  <a:pt x="1318671" y="2805927"/>
                  <a:pt x="1323766" y="2807985"/>
                  <a:pt x="1324263" y="2811705"/>
                </a:cubicBezTo>
                <a:cubicBezTo>
                  <a:pt x="1321278" y="2811252"/>
                  <a:pt x="1318468" y="2812754"/>
                  <a:pt x="1316535" y="2813104"/>
                </a:cubicBezTo>
                <a:cubicBezTo>
                  <a:pt x="1315305" y="2810345"/>
                  <a:pt x="1314074" y="2807588"/>
                  <a:pt x="1314954" y="2804613"/>
                </a:cubicBezTo>
                <a:close/>
                <a:moveTo>
                  <a:pt x="2934877" y="2802636"/>
                </a:moveTo>
                <a:cubicBezTo>
                  <a:pt x="2936602" y="2803420"/>
                  <a:pt x="2937824" y="2805181"/>
                  <a:pt x="2938805" y="2806194"/>
                </a:cubicBezTo>
                <a:cubicBezTo>
                  <a:pt x="2932829" y="2811980"/>
                  <a:pt x="2930881" y="2807977"/>
                  <a:pt x="2927940" y="2804938"/>
                </a:cubicBezTo>
                <a:cubicBezTo>
                  <a:pt x="2930928" y="2802045"/>
                  <a:pt x="2933153" y="2801852"/>
                  <a:pt x="2934877" y="2802636"/>
                </a:cubicBezTo>
                <a:close/>
                <a:moveTo>
                  <a:pt x="3391382" y="2801797"/>
                </a:moveTo>
                <a:lnTo>
                  <a:pt x="3389335" y="2805969"/>
                </a:lnTo>
                <a:lnTo>
                  <a:pt x="3390975" y="2808412"/>
                </a:lnTo>
                <a:lnTo>
                  <a:pt x="3393884" y="2803795"/>
                </a:lnTo>
                <a:close/>
                <a:moveTo>
                  <a:pt x="1467678" y="2800689"/>
                </a:moveTo>
                <a:cubicBezTo>
                  <a:pt x="1468906" y="2800221"/>
                  <a:pt x="1471513" y="2800804"/>
                  <a:pt x="1476726" y="2801969"/>
                </a:cubicBezTo>
                <a:cubicBezTo>
                  <a:pt x="1473819" y="2803496"/>
                  <a:pt x="1469811" y="2804184"/>
                  <a:pt x="1466903" y="2805710"/>
                </a:cubicBezTo>
                <a:cubicBezTo>
                  <a:pt x="1466603" y="2802674"/>
                  <a:pt x="1466451" y="2801156"/>
                  <a:pt x="1467678" y="2800689"/>
                </a:cubicBezTo>
                <a:close/>
                <a:moveTo>
                  <a:pt x="1364088" y="2798986"/>
                </a:moveTo>
                <a:cubicBezTo>
                  <a:pt x="1366504" y="2800309"/>
                  <a:pt x="1368975" y="2802710"/>
                  <a:pt x="1371188" y="2804397"/>
                </a:cubicBezTo>
                <a:cubicBezTo>
                  <a:pt x="1368187" y="2808336"/>
                  <a:pt x="1361547" y="2803279"/>
                  <a:pt x="1357304" y="2800048"/>
                </a:cubicBezTo>
                <a:cubicBezTo>
                  <a:pt x="1359306" y="2797421"/>
                  <a:pt x="1361670" y="2797664"/>
                  <a:pt x="1364088" y="2798986"/>
                </a:cubicBezTo>
                <a:close/>
                <a:moveTo>
                  <a:pt x="1082688" y="2798600"/>
                </a:moveTo>
                <a:lnTo>
                  <a:pt x="1082484" y="2798874"/>
                </a:lnTo>
                <a:lnTo>
                  <a:pt x="1079880" y="2803069"/>
                </a:lnTo>
                <a:lnTo>
                  <a:pt x="1080861" y="2804012"/>
                </a:lnTo>
                <a:close/>
                <a:moveTo>
                  <a:pt x="3656346" y="2797581"/>
                </a:moveTo>
                <a:cubicBezTo>
                  <a:pt x="3657891" y="2798115"/>
                  <a:pt x="3658958" y="2799641"/>
                  <a:pt x="3660016" y="2800733"/>
                </a:cubicBezTo>
                <a:cubicBezTo>
                  <a:pt x="3653897" y="2806661"/>
                  <a:pt x="3651742" y="2802393"/>
                  <a:pt x="3649801" y="2800389"/>
                </a:cubicBezTo>
                <a:cubicBezTo>
                  <a:pt x="3652775" y="2797509"/>
                  <a:pt x="3654800" y="2797048"/>
                  <a:pt x="3656346" y="2797581"/>
                </a:cubicBezTo>
                <a:close/>
                <a:moveTo>
                  <a:pt x="1806991" y="2796263"/>
                </a:moveTo>
                <a:cubicBezTo>
                  <a:pt x="1799440" y="2801731"/>
                  <a:pt x="1792042" y="2807001"/>
                  <a:pt x="1784662" y="2814466"/>
                </a:cubicBezTo>
                <a:cubicBezTo>
                  <a:pt x="1803778" y="2793816"/>
                  <a:pt x="1803778" y="2793816"/>
                  <a:pt x="1806991" y="2796263"/>
                </a:cubicBezTo>
                <a:close/>
                <a:moveTo>
                  <a:pt x="3112118" y="2796046"/>
                </a:moveTo>
                <a:lnTo>
                  <a:pt x="3118759" y="2804138"/>
                </a:lnTo>
                <a:lnTo>
                  <a:pt x="3119611" y="2804436"/>
                </a:lnTo>
                <a:cubicBezTo>
                  <a:pt x="3121802" y="2806218"/>
                  <a:pt x="3123433" y="2809340"/>
                  <a:pt x="3125028" y="2810988"/>
                </a:cubicBezTo>
                <a:lnTo>
                  <a:pt x="3124581" y="2811234"/>
                </a:lnTo>
                <a:lnTo>
                  <a:pt x="3128209" y="2815655"/>
                </a:lnTo>
                <a:cubicBezTo>
                  <a:pt x="3133481" y="2822595"/>
                  <a:pt x="3138859" y="2829649"/>
                  <a:pt x="3144942" y="2835930"/>
                </a:cubicBezTo>
                <a:cubicBezTo>
                  <a:pt x="3149057" y="2840178"/>
                  <a:pt x="3161363" y="2850894"/>
                  <a:pt x="3151387" y="2860553"/>
                </a:cubicBezTo>
                <a:cubicBezTo>
                  <a:pt x="3145218" y="2854183"/>
                  <a:pt x="3139048" y="2847811"/>
                  <a:pt x="3132879" y="2841439"/>
                </a:cubicBezTo>
                <a:lnTo>
                  <a:pt x="3120178" y="2813670"/>
                </a:lnTo>
                <a:lnTo>
                  <a:pt x="3119998" y="2813769"/>
                </a:lnTo>
                <a:cubicBezTo>
                  <a:pt x="3115634" y="2814119"/>
                  <a:pt x="3113096" y="2808261"/>
                  <a:pt x="3110836" y="2805926"/>
                </a:cubicBezTo>
                <a:lnTo>
                  <a:pt x="3115453" y="2803337"/>
                </a:lnTo>
                <a:close/>
                <a:moveTo>
                  <a:pt x="1863705" y="2795728"/>
                </a:moveTo>
                <a:cubicBezTo>
                  <a:pt x="1865796" y="2794838"/>
                  <a:pt x="1868149" y="2795032"/>
                  <a:pt x="1870778" y="2797035"/>
                </a:cubicBezTo>
                <a:cubicBezTo>
                  <a:pt x="1868105" y="2800543"/>
                  <a:pt x="1863265" y="2822427"/>
                  <a:pt x="1851501" y="2813465"/>
                </a:cubicBezTo>
                <a:cubicBezTo>
                  <a:pt x="1852838" y="2811711"/>
                  <a:pt x="1855027" y="2805600"/>
                  <a:pt x="1858197" y="2800930"/>
                </a:cubicBezTo>
                <a:cubicBezTo>
                  <a:pt x="1859782" y="2798595"/>
                  <a:pt x="1861614" y="2796619"/>
                  <a:pt x="1863705" y="2795728"/>
                </a:cubicBezTo>
                <a:close/>
                <a:moveTo>
                  <a:pt x="3332926" y="2795572"/>
                </a:moveTo>
                <a:cubicBezTo>
                  <a:pt x="3334878" y="2794701"/>
                  <a:pt x="3336604" y="2794558"/>
                  <a:pt x="3337141" y="2796076"/>
                </a:cubicBezTo>
                <a:cubicBezTo>
                  <a:pt x="3340196" y="2799231"/>
                  <a:pt x="3339349" y="2804128"/>
                  <a:pt x="3335501" y="2807851"/>
                </a:cubicBezTo>
                <a:cubicBezTo>
                  <a:pt x="3332447" y="2804697"/>
                  <a:pt x="3329392" y="2801542"/>
                  <a:pt x="3327355" y="2799439"/>
                </a:cubicBezTo>
                <a:cubicBezTo>
                  <a:pt x="3328797" y="2798042"/>
                  <a:pt x="3330975" y="2796443"/>
                  <a:pt x="3332926" y="2795572"/>
                </a:cubicBezTo>
                <a:close/>
                <a:moveTo>
                  <a:pt x="1041389" y="2794763"/>
                </a:moveTo>
                <a:lnTo>
                  <a:pt x="1035649" y="2807203"/>
                </a:lnTo>
                <a:lnTo>
                  <a:pt x="1040741" y="2800519"/>
                </a:lnTo>
                <a:cubicBezTo>
                  <a:pt x="1043960" y="2802971"/>
                  <a:pt x="1050023" y="2805767"/>
                  <a:pt x="1050412" y="2809707"/>
                </a:cubicBezTo>
                <a:cubicBezTo>
                  <a:pt x="1052948" y="2815282"/>
                  <a:pt x="1043875" y="2813837"/>
                  <a:pt x="1041046" y="2815325"/>
                </a:cubicBezTo>
                <a:cubicBezTo>
                  <a:pt x="1039722" y="2816137"/>
                  <a:pt x="1038218" y="2817649"/>
                  <a:pt x="1036239" y="2818344"/>
                </a:cubicBezTo>
                <a:lnTo>
                  <a:pt x="1031008" y="2817059"/>
                </a:lnTo>
                <a:lnTo>
                  <a:pt x="1024641" y="2830276"/>
                </a:lnTo>
                <a:lnTo>
                  <a:pt x="1018719" y="2837941"/>
                </a:lnTo>
                <a:lnTo>
                  <a:pt x="1019965" y="2838889"/>
                </a:lnTo>
                <a:cubicBezTo>
                  <a:pt x="1018153" y="2841268"/>
                  <a:pt x="1016341" y="2843646"/>
                  <a:pt x="1013621" y="2847217"/>
                </a:cubicBezTo>
                <a:cubicBezTo>
                  <a:pt x="1010902" y="2850787"/>
                  <a:pt x="1007276" y="2855546"/>
                  <a:pt x="1003651" y="2860305"/>
                </a:cubicBezTo>
                <a:cubicBezTo>
                  <a:pt x="1002728" y="2859602"/>
                  <a:pt x="1000515" y="2857916"/>
                  <a:pt x="998302" y="2856231"/>
                </a:cubicBezTo>
                <a:lnTo>
                  <a:pt x="1002058" y="2851300"/>
                </a:lnTo>
                <a:lnTo>
                  <a:pt x="995673" y="2854775"/>
                </a:lnTo>
                <a:cubicBezTo>
                  <a:pt x="999918" y="2844693"/>
                  <a:pt x="1004319" y="2834404"/>
                  <a:pt x="1011834" y="2824539"/>
                </a:cubicBezTo>
                <a:cubicBezTo>
                  <a:pt x="1015592" y="2819607"/>
                  <a:pt x="1019678" y="2816874"/>
                  <a:pt x="1023279" y="2812148"/>
                </a:cubicBezTo>
                <a:cubicBezTo>
                  <a:pt x="1027003" y="2809137"/>
                  <a:pt x="1021602" y="2803074"/>
                  <a:pt x="1019280" y="2799357"/>
                </a:cubicBezTo>
                <a:cubicBezTo>
                  <a:pt x="1026299" y="2796909"/>
                  <a:pt x="1034222" y="2795149"/>
                  <a:pt x="1041389" y="2794763"/>
                </a:cubicBezTo>
                <a:close/>
                <a:moveTo>
                  <a:pt x="3308570" y="2793278"/>
                </a:moveTo>
                <a:cubicBezTo>
                  <a:pt x="3311576" y="2794510"/>
                  <a:pt x="3314580" y="2795744"/>
                  <a:pt x="3317584" y="2796977"/>
                </a:cubicBezTo>
                <a:cubicBezTo>
                  <a:pt x="3312710" y="2797554"/>
                  <a:pt x="3308872" y="2799200"/>
                  <a:pt x="3306069" y="2801915"/>
                </a:cubicBezTo>
                <a:cubicBezTo>
                  <a:pt x="3306901" y="2799035"/>
                  <a:pt x="3307737" y="2796156"/>
                  <a:pt x="3308570" y="2793278"/>
                </a:cubicBezTo>
                <a:close/>
                <a:moveTo>
                  <a:pt x="2015769" y="2792716"/>
                </a:moveTo>
                <a:cubicBezTo>
                  <a:pt x="2014495" y="2800987"/>
                  <a:pt x="2007176" y="2806195"/>
                  <a:pt x="1999710" y="2811598"/>
                </a:cubicBezTo>
                <a:cubicBezTo>
                  <a:pt x="1997950" y="2808410"/>
                  <a:pt x="1997596" y="2805850"/>
                  <a:pt x="1998177" y="2803749"/>
                </a:cubicBezTo>
                <a:cubicBezTo>
                  <a:pt x="1998611" y="2802173"/>
                  <a:pt x="1999569" y="2800857"/>
                  <a:pt x="2000852" y="2799728"/>
                </a:cubicBezTo>
                <a:cubicBezTo>
                  <a:pt x="2004703" y="2796340"/>
                  <a:pt x="2011474" y="2794643"/>
                  <a:pt x="2015769" y="2792716"/>
                </a:cubicBezTo>
                <a:close/>
                <a:moveTo>
                  <a:pt x="3229631" y="2791186"/>
                </a:moveTo>
                <a:cubicBezTo>
                  <a:pt x="3231171" y="2792776"/>
                  <a:pt x="3235905" y="2795292"/>
                  <a:pt x="3239049" y="2798579"/>
                </a:cubicBezTo>
                <a:cubicBezTo>
                  <a:pt x="3242193" y="2801866"/>
                  <a:pt x="3243744" y="2805925"/>
                  <a:pt x="3238918" y="2810597"/>
                </a:cubicBezTo>
                <a:cubicBezTo>
                  <a:pt x="3235838" y="2807418"/>
                  <a:pt x="3218833" y="2801641"/>
                  <a:pt x="3229631" y="2791186"/>
                </a:cubicBezTo>
                <a:close/>
                <a:moveTo>
                  <a:pt x="3386164" y="2790284"/>
                </a:moveTo>
                <a:lnTo>
                  <a:pt x="3385048" y="2794039"/>
                </a:lnTo>
                <a:cubicBezTo>
                  <a:pt x="3385725" y="2795954"/>
                  <a:pt x="3387269" y="2797548"/>
                  <a:pt x="3388297" y="2798610"/>
                </a:cubicBezTo>
                <a:cubicBezTo>
                  <a:pt x="3389754" y="2797199"/>
                  <a:pt x="3390593" y="2796002"/>
                  <a:pt x="3390984" y="2794948"/>
                </a:cubicBezTo>
                <a:lnTo>
                  <a:pt x="3390982" y="2792284"/>
                </a:lnTo>
                <a:close/>
                <a:moveTo>
                  <a:pt x="1810567" y="2788471"/>
                </a:moveTo>
                <a:cubicBezTo>
                  <a:pt x="1811054" y="2788463"/>
                  <a:pt x="1811825" y="2788514"/>
                  <a:pt x="1813012" y="2788553"/>
                </a:cubicBezTo>
                <a:cubicBezTo>
                  <a:pt x="1814424" y="2793081"/>
                  <a:pt x="1814060" y="2791077"/>
                  <a:pt x="1810515" y="2791829"/>
                </a:cubicBezTo>
                <a:lnTo>
                  <a:pt x="1810265" y="2790682"/>
                </a:lnTo>
                <a:lnTo>
                  <a:pt x="1809840" y="2788727"/>
                </a:lnTo>
                <a:lnTo>
                  <a:pt x="1810153" y="2788615"/>
                </a:lnTo>
                <a:close/>
                <a:moveTo>
                  <a:pt x="1383994" y="2788283"/>
                </a:moveTo>
                <a:cubicBezTo>
                  <a:pt x="1393845" y="2795787"/>
                  <a:pt x="1381709" y="2802635"/>
                  <a:pt x="1379075" y="2806092"/>
                </a:cubicBezTo>
                <a:cubicBezTo>
                  <a:pt x="1374242" y="2802410"/>
                  <a:pt x="1374592" y="2799111"/>
                  <a:pt x="1376591" y="2796155"/>
                </a:cubicBezTo>
                <a:cubicBezTo>
                  <a:pt x="1378591" y="2793200"/>
                  <a:pt x="1382236" y="2790589"/>
                  <a:pt x="1383994" y="2788283"/>
                </a:cubicBezTo>
                <a:close/>
                <a:moveTo>
                  <a:pt x="1471783" y="2787951"/>
                </a:moveTo>
                <a:cubicBezTo>
                  <a:pt x="1473197" y="2786705"/>
                  <a:pt x="1475173" y="2786367"/>
                  <a:pt x="1478342" y="2788782"/>
                </a:cubicBezTo>
                <a:cubicBezTo>
                  <a:pt x="1476643" y="2791012"/>
                  <a:pt x="1475110" y="2797533"/>
                  <a:pt x="1468589" y="2792567"/>
                </a:cubicBezTo>
                <a:cubicBezTo>
                  <a:pt x="1469516" y="2791350"/>
                  <a:pt x="1470370" y="2789196"/>
                  <a:pt x="1471783" y="2787951"/>
                </a:cubicBezTo>
                <a:close/>
                <a:moveTo>
                  <a:pt x="1725805" y="2787675"/>
                </a:moveTo>
                <a:cubicBezTo>
                  <a:pt x="1724461" y="2789440"/>
                  <a:pt x="1722583" y="2790793"/>
                  <a:pt x="1721844" y="2792320"/>
                </a:cubicBezTo>
                <a:cubicBezTo>
                  <a:pt x="1721104" y="2793846"/>
                  <a:pt x="1721503" y="2795543"/>
                  <a:pt x="1724718" y="2797990"/>
                </a:cubicBezTo>
                <a:cubicBezTo>
                  <a:pt x="1726508" y="2795641"/>
                  <a:pt x="1731160" y="2791756"/>
                  <a:pt x="1725805" y="2787675"/>
                </a:cubicBezTo>
                <a:close/>
                <a:moveTo>
                  <a:pt x="3187779" y="2786811"/>
                </a:moveTo>
                <a:cubicBezTo>
                  <a:pt x="3188384" y="2786225"/>
                  <a:pt x="3189144" y="2786594"/>
                  <a:pt x="3190664" y="2787332"/>
                </a:cubicBezTo>
                <a:cubicBezTo>
                  <a:pt x="3189832" y="2788138"/>
                  <a:pt x="3187834" y="2790075"/>
                  <a:pt x="3185835" y="2792010"/>
                </a:cubicBezTo>
                <a:cubicBezTo>
                  <a:pt x="3186728" y="2788933"/>
                  <a:pt x="3187176" y="2787395"/>
                  <a:pt x="3187779" y="2786811"/>
                </a:cubicBezTo>
                <a:close/>
                <a:moveTo>
                  <a:pt x="3133831" y="2785611"/>
                </a:moveTo>
                <a:cubicBezTo>
                  <a:pt x="3133912" y="2789631"/>
                  <a:pt x="3133955" y="2791640"/>
                  <a:pt x="3134036" y="2795659"/>
                </a:cubicBezTo>
                <a:cubicBezTo>
                  <a:pt x="3131005" y="2794496"/>
                  <a:pt x="3128014" y="2795343"/>
                  <a:pt x="3123999" y="2795130"/>
                </a:cubicBezTo>
                <a:cubicBezTo>
                  <a:pt x="3126948" y="2792274"/>
                  <a:pt x="3130881" y="2788467"/>
                  <a:pt x="3133831" y="2785611"/>
                </a:cubicBezTo>
                <a:close/>
                <a:moveTo>
                  <a:pt x="3078045" y="2785142"/>
                </a:moveTo>
                <a:cubicBezTo>
                  <a:pt x="3080238" y="2789360"/>
                  <a:pt x="3081375" y="2792487"/>
                  <a:pt x="3082511" y="2795615"/>
                </a:cubicBezTo>
                <a:cubicBezTo>
                  <a:pt x="3077551" y="2798303"/>
                  <a:pt x="3074624" y="2801138"/>
                  <a:pt x="3070640" y="2802883"/>
                </a:cubicBezTo>
                <a:cubicBezTo>
                  <a:pt x="3070398" y="2796775"/>
                  <a:pt x="3067229" y="2793502"/>
                  <a:pt x="3062027" y="2790083"/>
                </a:cubicBezTo>
                <a:cubicBezTo>
                  <a:pt x="3068044" y="2788485"/>
                  <a:pt x="3073004" y="2785795"/>
                  <a:pt x="3078045" y="2785142"/>
                </a:cubicBezTo>
                <a:close/>
                <a:moveTo>
                  <a:pt x="1572155" y="2784986"/>
                </a:moveTo>
                <a:cubicBezTo>
                  <a:pt x="1553666" y="2811486"/>
                  <a:pt x="1535924" y="2837006"/>
                  <a:pt x="1516362" y="2862687"/>
                </a:cubicBezTo>
                <a:cubicBezTo>
                  <a:pt x="1538584" y="2864746"/>
                  <a:pt x="1545783" y="2846374"/>
                  <a:pt x="1553667" y="2833793"/>
                </a:cubicBezTo>
                <a:cubicBezTo>
                  <a:pt x="1558865" y="2824740"/>
                  <a:pt x="1565137" y="2816505"/>
                  <a:pt x="1571261" y="2808468"/>
                </a:cubicBezTo>
                <a:cubicBezTo>
                  <a:pt x="1574844" y="2803764"/>
                  <a:pt x="1579504" y="2799876"/>
                  <a:pt x="1581116" y="2795529"/>
                </a:cubicBezTo>
                <a:cubicBezTo>
                  <a:pt x="1582729" y="2791181"/>
                  <a:pt x="1575381" y="2787443"/>
                  <a:pt x="1572155" y="2784986"/>
                </a:cubicBezTo>
                <a:close/>
                <a:moveTo>
                  <a:pt x="3014412" y="2784568"/>
                </a:moveTo>
                <a:cubicBezTo>
                  <a:pt x="3015907" y="2784434"/>
                  <a:pt x="3017421" y="2785021"/>
                  <a:pt x="3018960" y="2786610"/>
                </a:cubicBezTo>
                <a:cubicBezTo>
                  <a:pt x="3023062" y="2790846"/>
                  <a:pt x="3026236" y="2798037"/>
                  <a:pt x="3029360" y="2803222"/>
                </a:cubicBezTo>
                <a:cubicBezTo>
                  <a:pt x="3038613" y="2820602"/>
                  <a:pt x="3052044" y="2838386"/>
                  <a:pt x="3062273" y="2854820"/>
                </a:cubicBezTo>
                <a:cubicBezTo>
                  <a:pt x="3043523" y="2858608"/>
                  <a:pt x="3050491" y="2815260"/>
                  <a:pt x="3025040" y="2831693"/>
                </a:cubicBezTo>
                <a:cubicBezTo>
                  <a:pt x="3030216" y="2838994"/>
                  <a:pt x="3053379" y="2894221"/>
                  <a:pt x="3070001" y="2878126"/>
                </a:cubicBezTo>
                <a:cubicBezTo>
                  <a:pt x="3066924" y="2874948"/>
                  <a:pt x="3059840" y="2871544"/>
                  <a:pt x="3066683" y="2864919"/>
                </a:cubicBezTo>
                <a:cubicBezTo>
                  <a:pt x="3070786" y="2869156"/>
                  <a:pt x="3074773" y="2875557"/>
                  <a:pt x="3079088" y="2881642"/>
                </a:cubicBezTo>
                <a:cubicBezTo>
                  <a:pt x="3065064" y="2880853"/>
                  <a:pt x="3078371" y="2900467"/>
                  <a:pt x="3071526" y="2907094"/>
                </a:cubicBezTo>
                <a:cubicBezTo>
                  <a:pt x="3070501" y="2906034"/>
                  <a:pt x="3066522" y="2899968"/>
                  <a:pt x="3063588" y="2902808"/>
                </a:cubicBezTo>
                <a:cubicBezTo>
                  <a:pt x="3059676" y="2906595"/>
                  <a:pt x="3063609" y="2910656"/>
                  <a:pt x="3064635" y="2911714"/>
                </a:cubicBezTo>
                <a:cubicBezTo>
                  <a:pt x="3069764" y="2917011"/>
                  <a:pt x="3077824" y="2919467"/>
                  <a:pt x="3086913" y="2922984"/>
                </a:cubicBezTo>
                <a:cubicBezTo>
                  <a:pt x="3082952" y="2924763"/>
                  <a:pt x="3078017" y="2927492"/>
                  <a:pt x="3074057" y="2929273"/>
                </a:cubicBezTo>
                <a:cubicBezTo>
                  <a:pt x="3072007" y="2927153"/>
                  <a:pt x="3069956" y="2925035"/>
                  <a:pt x="3066877" y="2921856"/>
                </a:cubicBezTo>
                <a:cubicBezTo>
                  <a:pt x="3063752" y="2916673"/>
                  <a:pt x="3058624" y="2911376"/>
                  <a:pt x="3053667" y="2906256"/>
                </a:cubicBezTo>
                <a:cubicBezTo>
                  <a:pt x="3044436" y="2896723"/>
                  <a:pt x="3038185" y="2886356"/>
                  <a:pt x="3030910" y="2874928"/>
                </a:cubicBezTo>
                <a:cubicBezTo>
                  <a:pt x="3016528" y="2852249"/>
                  <a:pt x="3004150" y="2829684"/>
                  <a:pt x="2986667" y="2809670"/>
                </a:cubicBezTo>
                <a:cubicBezTo>
                  <a:pt x="2994536" y="2804103"/>
                  <a:pt x="3003431" y="2799593"/>
                  <a:pt x="3010304" y="2801148"/>
                </a:cubicBezTo>
                <a:cubicBezTo>
                  <a:pt x="3020322" y="2801712"/>
                  <a:pt x="3022565" y="2811855"/>
                  <a:pt x="3026545" y="2817922"/>
                </a:cubicBezTo>
                <a:cubicBezTo>
                  <a:pt x="3024397" y="2811790"/>
                  <a:pt x="3023276" y="2806719"/>
                  <a:pt x="3022277" y="2799817"/>
                </a:cubicBezTo>
                <a:cubicBezTo>
                  <a:pt x="3018271" y="2799594"/>
                  <a:pt x="3016266" y="2799480"/>
                  <a:pt x="3014312" y="2801373"/>
                </a:cubicBezTo>
                <a:cubicBezTo>
                  <a:pt x="3013237" y="2798309"/>
                  <a:pt x="3014167" y="2795355"/>
                  <a:pt x="3014119" y="2793349"/>
                </a:cubicBezTo>
                <a:cubicBezTo>
                  <a:pt x="3009135" y="2794070"/>
                  <a:pt x="3006201" y="2796910"/>
                  <a:pt x="3001380" y="2797475"/>
                </a:cubicBezTo>
                <a:cubicBezTo>
                  <a:pt x="3005621" y="2791828"/>
                  <a:pt x="3009928" y="2784964"/>
                  <a:pt x="3014412" y="2784568"/>
                </a:cubicBezTo>
                <a:close/>
                <a:moveTo>
                  <a:pt x="1759060" y="2784118"/>
                </a:moveTo>
                <a:cubicBezTo>
                  <a:pt x="1760764" y="2783864"/>
                  <a:pt x="1762766" y="2784435"/>
                  <a:pt x="1765181" y="2786274"/>
                </a:cubicBezTo>
                <a:cubicBezTo>
                  <a:pt x="1762420" y="2789898"/>
                  <a:pt x="1759322" y="2804719"/>
                  <a:pt x="1748773" y="2796683"/>
                </a:cubicBezTo>
                <a:cubicBezTo>
                  <a:pt x="1750613" y="2794268"/>
                  <a:pt x="1752301" y="2789826"/>
                  <a:pt x="1754736" y="2786907"/>
                </a:cubicBezTo>
                <a:cubicBezTo>
                  <a:pt x="1755953" y="2785449"/>
                  <a:pt x="1757357" y="2784371"/>
                  <a:pt x="1759060" y="2784118"/>
                </a:cubicBezTo>
                <a:close/>
                <a:moveTo>
                  <a:pt x="1514759" y="2783480"/>
                </a:moveTo>
                <a:lnTo>
                  <a:pt x="1508524" y="2788017"/>
                </a:lnTo>
                <a:cubicBezTo>
                  <a:pt x="1505812" y="2789902"/>
                  <a:pt x="1503481" y="2791845"/>
                  <a:pt x="1502227" y="2794607"/>
                </a:cubicBezTo>
                <a:lnTo>
                  <a:pt x="1502189" y="2798208"/>
                </a:lnTo>
                <a:close/>
                <a:moveTo>
                  <a:pt x="2025999" y="2782002"/>
                </a:moveTo>
                <a:cubicBezTo>
                  <a:pt x="2028577" y="2781953"/>
                  <a:pt x="2031352" y="2782726"/>
                  <a:pt x="2033436" y="2784313"/>
                </a:cubicBezTo>
                <a:cubicBezTo>
                  <a:pt x="2030849" y="2787709"/>
                  <a:pt x="2028262" y="2791103"/>
                  <a:pt x="2025676" y="2794499"/>
                </a:cubicBezTo>
                <a:cubicBezTo>
                  <a:pt x="2024545" y="2791849"/>
                  <a:pt x="2019110" y="2787709"/>
                  <a:pt x="2019748" y="2784618"/>
                </a:cubicBezTo>
                <a:cubicBezTo>
                  <a:pt x="2021041" y="2782921"/>
                  <a:pt x="2023421" y="2782050"/>
                  <a:pt x="2025999" y="2782002"/>
                </a:cubicBezTo>
                <a:close/>
                <a:moveTo>
                  <a:pt x="3128872" y="2780489"/>
                </a:moveTo>
                <a:cubicBezTo>
                  <a:pt x="3132138" y="2783862"/>
                  <a:pt x="3126238" y="2789573"/>
                  <a:pt x="3122306" y="2793381"/>
                </a:cubicBezTo>
                <a:cubicBezTo>
                  <a:pt x="3117953" y="2788884"/>
                  <a:pt x="3124939" y="2784297"/>
                  <a:pt x="3128872" y="2780489"/>
                </a:cubicBezTo>
                <a:close/>
                <a:moveTo>
                  <a:pt x="1822248" y="2778554"/>
                </a:moveTo>
                <a:cubicBezTo>
                  <a:pt x="1823762" y="2778417"/>
                  <a:pt x="1825541" y="2778970"/>
                  <a:pt x="1827670" y="2780592"/>
                </a:cubicBezTo>
                <a:cubicBezTo>
                  <a:pt x="1823928" y="2783249"/>
                  <a:pt x="1819484" y="2787202"/>
                  <a:pt x="1814678" y="2790882"/>
                </a:cubicBezTo>
                <a:cubicBezTo>
                  <a:pt x="1814678" y="2790882"/>
                  <a:pt x="1814475" y="2788893"/>
                  <a:pt x="1813569" y="2788203"/>
                </a:cubicBezTo>
                <a:cubicBezTo>
                  <a:pt x="1814897" y="2786461"/>
                  <a:pt x="1816292" y="2782937"/>
                  <a:pt x="1818422" y="2780658"/>
                </a:cubicBezTo>
                <a:cubicBezTo>
                  <a:pt x="1819486" y="2779519"/>
                  <a:pt x="1820734" y="2778691"/>
                  <a:pt x="1822248" y="2778554"/>
                </a:cubicBezTo>
                <a:close/>
                <a:moveTo>
                  <a:pt x="676433" y="2778350"/>
                </a:moveTo>
                <a:cubicBezTo>
                  <a:pt x="677999" y="2777438"/>
                  <a:pt x="680053" y="2777600"/>
                  <a:pt x="683363" y="2780121"/>
                </a:cubicBezTo>
                <a:cubicBezTo>
                  <a:pt x="681560" y="2782489"/>
                  <a:pt x="679055" y="2788063"/>
                  <a:pt x="672437" y="2783022"/>
                </a:cubicBezTo>
                <a:cubicBezTo>
                  <a:pt x="673791" y="2781247"/>
                  <a:pt x="674866" y="2779262"/>
                  <a:pt x="676433" y="2778350"/>
                </a:cubicBezTo>
                <a:close/>
                <a:moveTo>
                  <a:pt x="1010074" y="2778161"/>
                </a:moveTo>
                <a:cubicBezTo>
                  <a:pt x="1011934" y="2777782"/>
                  <a:pt x="1014136" y="2778327"/>
                  <a:pt x="1016786" y="2780346"/>
                </a:cubicBezTo>
                <a:cubicBezTo>
                  <a:pt x="1013873" y="2784171"/>
                  <a:pt x="1009372" y="2798875"/>
                  <a:pt x="999832" y="2791605"/>
                </a:cubicBezTo>
                <a:cubicBezTo>
                  <a:pt x="1001288" y="2789694"/>
                  <a:pt x="1002876" y="2784860"/>
                  <a:pt x="1005425" y="2781514"/>
                </a:cubicBezTo>
                <a:cubicBezTo>
                  <a:pt x="1006701" y="2779840"/>
                  <a:pt x="1008215" y="2778539"/>
                  <a:pt x="1010074" y="2778161"/>
                </a:cubicBezTo>
                <a:close/>
                <a:moveTo>
                  <a:pt x="2068474" y="2776846"/>
                </a:moveTo>
                <a:lnTo>
                  <a:pt x="2068476" y="2777104"/>
                </a:lnTo>
                <a:lnTo>
                  <a:pt x="2072000" y="2778166"/>
                </a:lnTo>
                <a:cubicBezTo>
                  <a:pt x="2072658" y="2780489"/>
                  <a:pt x="2071780" y="2781110"/>
                  <a:pt x="2070682" y="2780692"/>
                </a:cubicBezTo>
                <a:lnTo>
                  <a:pt x="2068477" y="2777586"/>
                </a:lnTo>
                <a:lnTo>
                  <a:pt x="2068496" y="2781295"/>
                </a:lnTo>
                <a:cubicBezTo>
                  <a:pt x="2067439" y="2785116"/>
                  <a:pt x="2063572" y="2787231"/>
                  <a:pt x="2060736" y="2789261"/>
                </a:cubicBezTo>
                <a:cubicBezTo>
                  <a:pt x="2054971" y="2792315"/>
                  <a:pt x="2051381" y="2797029"/>
                  <a:pt x="2045805" y="2802092"/>
                </a:cubicBezTo>
                <a:cubicBezTo>
                  <a:pt x="2033567" y="2811388"/>
                  <a:pt x="2022565" y="2821315"/>
                  <a:pt x="2011413" y="2831441"/>
                </a:cubicBezTo>
                <a:cubicBezTo>
                  <a:pt x="2010135" y="2828606"/>
                  <a:pt x="2009755" y="2824592"/>
                  <a:pt x="2009564" y="2822585"/>
                </a:cubicBezTo>
                <a:cubicBezTo>
                  <a:pt x="2011359" y="2820228"/>
                  <a:pt x="2015140" y="2817522"/>
                  <a:pt x="2018022" y="2815994"/>
                </a:cubicBezTo>
                <a:cubicBezTo>
                  <a:pt x="2023598" y="2810932"/>
                  <a:pt x="2028127" y="2807245"/>
                  <a:pt x="2033703" y="2802182"/>
                </a:cubicBezTo>
                <a:lnTo>
                  <a:pt x="2068131" y="2777096"/>
                </a:lnTo>
                <a:lnTo>
                  <a:pt x="2068045" y="2776975"/>
                </a:lnTo>
                <a:lnTo>
                  <a:pt x="2068224" y="2777028"/>
                </a:lnTo>
                <a:close/>
                <a:moveTo>
                  <a:pt x="3731978" y="2776057"/>
                </a:moveTo>
                <a:cubicBezTo>
                  <a:pt x="3740468" y="2774345"/>
                  <a:pt x="3746299" y="2778870"/>
                  <a:pt x="3751427" y="2784075"/>
                </a:cubicBezTo>
                <a:cubicBezTo>
                  <a:pt x="3753138" y="2785808"/>
                  <a:pt x="3754769" y="2787619"/>
                  <a:pt x="3756396" y="2789298"/>
                </a:cubicBezTo>
                <a:cubicBezTo>
                  <a:pt x="3758543" y="2791016"/>
                  <a:pt x="3760497" y="2793035"/>
                  <a:pt x="3762277" y="2795279"/>
                </a:cubicBezTo>
                <a:cubicBezTo>
                  <a:pt x="3767615" y="2802008"/>
                  <a:pt x="3771384" y="2810765"/>
                  <a:pt x="3774084" y="2819542"/>
                </a:cubicBezTo>
                <a:cubicBezTo>
                  <a:pt x="3763414" y="2812517"/>
                  <a:pt x="3753923" y="2804711"/>
                  <a:pt x="3743254" y="2797683"/>
                </a:cubicBezTo>
                <a:cubicBezTo>
                  <a:pt x="3748415" y="2797025"/>
                  <a:pt x="3750758" y="2803435"/>
                  <a:pt x="3756742" y="2797640"/>
                </a:cubicBezTo>
                <a:cubicBezTo>
                  <a:pt x="3752491" y="2795247"/>
                  <a:pt x="3749239" y="2791888"/>
                  <a:pt x="3743080" y="2793512"/>
                </a:cubicBezTo>
                <a:cubicBezTo>
                  <a:pt x="3739741" y="2788065"/>
                  <a:pt x="3736402" y="2782621"/>
                  <a:pt x="3731978" y="2776057"/>
                </a:cubicBezTo>
                <a:close/>
                <a:moveTo>
                  <a:pt x="2917072" y="2774615"/>
                </a:moveTo>
                <a:cubicBezTo>
                  <a:pt x="2921198" y="2780541"/>
                  <a:pt x="2927355" y="2786900"/>
                  <a:pt x="2923436" y="2796853"/>
                </a:cubicBezTo>
                <a:cubicBezTo>
                  <a:pt x="2919332" y="2792616"/>
                  <a:pt x="2913202" y="2788284"/>
                  <a:pt x="2907244" y="2784130"/>
                </a:cubicBezTo>
                <a:cubicBezTo>
                  <a:pt x="2910242" y="2781227"/>
                  <a:pt x="2914240" y="2777356"/>
                  <a:pt x="2917072" y="2774615"/>
                </a:cubicBezTo>
                <a:close/>
                <a:moveTo>
                  <a:pt x="3013124" y="2772380"/>
                </a:moveTo>
                <a:cubicBezTo>
                  <a:pt x="3014119" y="2775342"/>
                  <a:pt x="3016079" y="2777369"/>
                  <a:pt x="3017076" y="2780331"/>
                </a:cubicBezTo>
                <a:cubicBezTo>
                  <a:pt x="3012211" y="2781115"/>
                  <a:pt x="3008288" y="2777063"/>
                  <a:pt x="3013124" y="2772380"/>
                </a:cubicBezTo>
                <a:close/>
                <a:moveTo>
                  <a:pt x="1768171" y="2772157"/>
                </a:moveTo>
                <a:cubicBezTo>
                  <a:pt x="1770312" y="2773788"/>
                  <a:pt x="1772278" y="2775286"/>
                  <a:pt x="1773526" y="2776237"/>
                </a:cubicBezTo>
                <a:cubicBezTo>
                  <a:pt x="1771818" y="2778479"/>
                  <a:pt x="1770108" y="2780723"/>
                  <a:pt x="1768400" y="2782966"/>
                </a:cubicBezTo>
                <a:cubicBezTo>
                  <a:pt x="1767151" y="2782015"/>
                  <a:pt x="1765187" y="2780517"/>
                  <a:pt x="1763046" y="2778885"/>
                </a:cubicBezTo>
                <a:cubicBezTo>
                  <a:pt x="1764753" y="2776645"/>
                  <a:pt x="1766463" y="2774400"/>
                  <a:pt x="1768171" y="2772157"/>
                </a:cubicBezTo>
                <a:close/>
                <a:moveTo>
                  <a:pt x="3205737" y="2771511"/>
                </a:moveTo>
                <a:cubicBezTo>
                  <a:pt x="3209029" y="2774911"/>
                  <a:pt x="3213541" y="2778134"/>
                  <a:pt x="3217455" y="2781935"/>
                </a:cubicBezTo>
                <a:cubicBezTo>
                  <a:pt x="3221369" y="2785738"/>
                  <a:pt x="3224684" y="2790120"/>
                  <a:pt x="3225576" y="2795841"/>
                </a:cubicBezTo>
                <a:cubicBezTo>
                  <a:pt x="3228048" y="2802228"/>
                  <a:pt x="3215436" y="2796878"/>
                  <a:pt x="3214338" y="2795746"/>
                </a:cubicBezTo>
                <a:cubicBezTo>
                  <a:pt x="3209951" y="2791212"/>
                  <a:pt x="3206521" y="2785753"/>
                  <a:pt x="3202315" y="2781410"/>
                </a:cubicBezTo>
                <a:cubicBezTo>
                  <a:pt x="3204096" y="2777491"/>
                  <a:pt x="3204916" y="2774501"/>
                  <a:pt x="3205737" y="2771511"/>
                </a:cubicBezTo>
                <a:close/>
                <a:moveTo>
                  <a:pt x="2757611" y="2771359"/>
                </a:moveTo>
                <a:cubicBezTo>
                  <a:pt x="2759722" y="2773539"/>
                  <a:pt x="2759908" y="2777580"/>
                  <a:pt x="2760002" y="2779600"/>
                </a:cubicBezTo>
                <a:cubicBezTo>
                  <a:pt x="2755969" y="2779284"/>
                  <a:pt x="2751844" y="2776944"/>
                  <a:pt x="2747809" y="2776628"/>
                </a:cubicBezTo>
                <a:cubicBezTo>
                  <a:pt x="2750694" y="2773836"/>
                  <a:pt x="2754633" y="2772133"/>
                  <a:pt x="2757611" y="2771359"/>
                </a:cubicBezTo>
                <a:close/>
                <a:moveTo>
                  <a:pt x="878357" y="2771244"/>
                </a:moveTo>
                <a:cubicBezTo>
                  <a:pt x="869976" y="2784477"/>
                  <a:pt x="855404" y="2796914"/>
                  <a:pt x="854421" y="2813821"/>
                </a:cubicBezTo>
                <a:cubicBezTo>
                  <a:pt x="854023" y="2821036"/>
                  <a:pt x="866108" y="2807031"/>
                  <a:pt x="867999" y="2804548"/>
                </a:cubicBezTo>
                <a:cubicBezTo>
                  <a:pt x="874667" y="2793935"/>
                  <a:pt x="883128" y="2784687"/>
                  <a:pt x="890694" y="2774756"/>
                </a:cubicBezTo>
                <a:cubicBezTo>
                  <a:pt x="886544" y="2773882"/>
                  <a:pt x="882370" y="2772667"/>
                  <a:pt x="878357" y="2771244"/>
                </a:cubicBezTo>
                <a:close/>
                <a:moveTo>
                  <a:pt x="3354156" y="2770461"/>
                </a:moveTo>
                <a:cubicBezTo>
                  <a:pt x="3356317" y="2772694"/>
                  <a:pt x="3357647" y="2775733"/>
                  <a:pt x="3353649" y="2779604"/>
                </a:cubicBezTo>
                <a:cubicBezTo>
                  <a:pt x="3353567" y="2777519"/>
                  <a:pt x="3352406" y="2774320"/>
                  <a:pt x="3350244" y="2772088"/>
                </a:cubicBezTo>
                <a:cubicBezTo>
                  <a:pt x="3351242" y="2771120"/>
                  <a:pt x="3353324" y="2771268"/>
                  <a:pt x="3354156" y="2770461"/>
                </a:cubicBezTo>
                <a:close/>
                <a:moveTo>
                  <a:pt x="3118832" y="2769755"/>
                </a:moveTo>
                <a:cubicBezTo>
                  <a:pt x="3120555" y="2770538"/>
                  <a:pt x="3121778" y="2772300"/>
                  <a:pt x="3122758" y="2773312"/>
                </a:cubicBezTo>
                <a:cubicBezTo>
                  <a:pt x="3116783" y="2779099"/>
                  <a:pt x="3113855" y="2774083"/>
                  <a:pt x="3111894" y="2772057"/>
                </a:cubicBezTo>
                <a:cubicBezTo>
                  <a:pt x="3114882" y="2769163"/>
                  <a:pt x="3117107" y="2768970"/>
                  <a:pt x="3118832" y="2769755"/>
                </a:cubicBezTo>
                <a:close/>
                <a:moveTo>
                  <a:pt x="2976425" y="2768899"/>
                </a:moveTo>
                <a:cubicBezTo>
                  <a:pt x="2977972" y="2769481"/>
                  <a:pt x="2979230" y="2770708"/>
                  <a:pt x="2980306" y="2772174"/>
                </a:cubicBezTo>
                <a:cubicBezTo>
                  <a:pt x="2982462" y="2775108"/>
                  <a:pt x="2983895" y="2779005"/>
                  <a:pt x="2985480" y="2780642"/>
                </a:cubicBezTo>
                <a:cubicBezTo>
                  <a:pt x="2984313" y="2781770"/>
                  <a:pt x="2982480" y="2783545"/>
                  <a:pt x="2980483" y="2785480"/>
                </a:cubicBezTo>
                <a:cubicBezTo>
                  <a:pt x="2977256" y="2780149"/>
                  <a:pt x="2974030" y="2774817"/>
                  <a:pt x="2970805" y="2769484"/>
                </a:cubicBezTo>
                <a:cubicBezTo>
                  <a:pt x="2973041" y="2768377"/>
                  <a:pt x="2974877" y="2768316"/>
                  <a:pt x="2976425" y="2768899"/>
                </a:cubicBezTo>
                <a:close/>
                <a:moveTo>
                  <a:pt x="1122334" y="2768126"/>
                </a:moveTo>
                <a:cubicBezTo>
                  <a:pt x="1121675" y="2771221"/>
                  <a:pt x="1121936" y="2775345"/>
                  <a:pt x="1120045" y="2777827"/>
                </a:cubicBezTo>
                <a:cubicBezTo>
                  <a:pt x="1119099" y="2779067"/>
                  <a:pt x="1115055" y="2779910"/>
                  <a:pt x="1116263" y="2782791"/>
                </a:cubicBezTo>
                <a:lnTo>
                  <a:pt x="1117669" y="2783864"/>
                </a:lnTo>
                <a:lnTo>
                  <a:pt x="1126790" y="2771522"/>
                </a:lnTo>
                <a:close/>
                <a:moveTo>
                  <a:pt x="3056854" y="2767343"/>
                </a:moveTo>
                <a:cubicBezTo>
                  <a:pt x="3058973" y="2766288"/>
                  <a:pt x="3060967" y="2766350"/>
                  <a:pt x="3062960" y="2768409"/>
                </a:cubicBezTo>
                <a:cubicBezTo>
                  <a:pt x="3064520" y="2770020"/>
                  <a:pt x="3067348" y="2771443"/>
                  <a:pt x="3069545" y="2773213"/>
                </a:cubicBezTo>
                <a:cubicBezTo>
                  <a:pt x="3071744" y="2774985"/>
                  <a:pt x="3073315" y="2777106"/>
                  <a:pt x="3072358" y="2780112"/>
                </a:cubicBezTo>
                <a:cubicBezTo>
                  <a:pt x="3070448" y="2786123"/>
                  <a:pt x="3064380" y="2787837"/>
                  <a:pt x="3062257" y="2783651"/>
                </a:cubicBezTo>
                <a:cubicBezTo>
                  <a:pt x="3058099" y="2779355"/>
                  <a:pt x="3054980" y="2776136"/>
                  <a:pt x="3049998" y="2772985"/>
                </a:cubicBezTo>
                <a:cubicBezTo>
                  <a:pt x="3052491" y="2770570"/>
                  <a:pt x="3054735" y="2768398"/>
                  <a:pt x="3056854" y="2767343"/>
                </a:cubicBezTo>
                <a:close/>
                <a:moveTo>
                  <a:pt x="2049231" y="2765837"/>
                </a:moveTo>
                <a:cubicBezTo>
                  <a:pt x="2051021" y="2765045"/>
                  <a:pt x="2053229" y="2765232"/>
                  <a:pt x="2056064" y="2767392"/>
                </a:cubicBezTo>
                <a:cubicBezTo>
                  <a:pt x="2053430" y="2770851"/>
                  <a:pt x="2051627" y="2780104"/>
                  <a:pt x="2042773" y="2773360"/>
                </a:cubicBezTo>
                <a:cubicBezTo>
                  <a:pt x="2043432" y="2772495"/>
                  <a:pt x="2044119" y="2771331"/>
                  <a:pt x="2044898" y="2770158"/>
                </a:cubicBezTo>
                <a:cubicBezTo>
                  <a:pt x="2046066" y="2768401"/>
                  <a:pt x="2047440" y="2766629"/>
                  <a:pt x="2049231" y="2765837"/>
                </a:cubicBezTo>
                <a:close/>
                <a:moveTo>
                  <a:pt x="3374522" y="2764950"/>
                </a:moveTo>
                <a:cubicBezTo>
                  <a:pt x="3369667" y="2769652"/>
                  <a:pt x="3372753" y="2772840"/>
                  <a:pt x="3374812" y="2774965"/>
                </a:cubicBezTo>
                <a:cubicBezTo>
                  <a:pt x="3380639" y="2769322"/>
                  <a:pt x="3376581" y="2767075"/>
                  <a:pt x="3374522" y="2764950"/>
                </a:cubicBezTo>
                <a:close/>
                <a:moveTo>
                  <a:pt x="2904987" y="2762108"/>
                </a:moveTo>
                <a:cubicBezTo>
                  <a:pt x="2905729" y="2762875"/>
                  <a:pt x="2906790" y="2763703"/>
                  <a:pt x="2907857" y="2764621"/>
                </a:cubicBezTo>
                <a:cubicBezTo>
                  <a:pt x="2911057" y="2767373"/>
                  <a:pt x="2914305" y="2770911"/>
                  <a:pt x="2909144" y="2775908"/>
                </a:cubicBezTo>
                <a:cubicBezTo>
                  <a:pt x="2906175" y="2772842"/>
                  <a:pt x="2897287" y="2769565"/>
                  <a:pt x="2904987" y="2762108"/>
                </a:cubicBezTo>
                <a:close/>
                <a:moveTo>
                  <a:pt x="3484913" y="2761430"/>
                </a:moveTo>
                <a:cubicBezTo>
                  <a:pt x="3490893" y="2763269"/>
                  <a:pt x="3496039" y="2766171"/>
                  <a:pt x="3500537" y="2769822"/>
                </a:cubicBezTo>
                <a:cubicBezTo>
                  <a:pt x="3503910" y="2772561"/>
                  <a:pt x="3506919" y="2775720"/>
                  <a:pt x="3509651" y="2779172"/>
                </a:cubicBezTo>
                <a:cubicBezTo>
                  <a:pt x="3517838" y="2789522"/>
                  <a:pt x="3523493" y="2802482"/>
                  <a:pt x="3528823" y="2814492"/>
                </a:cubicBezTo>
                <a:cubicBezTo>
                  <a:pt x="3538113" y="2835659"/>
                  <a:pt x="3546783" y="2857792"/>
                  <a:pt x="3557037" y="2878026"/>
                </a:cubicBezTo>
                <a:cubicBezTo>
                  <a:pt x="3553057" y="2879699"/>
                  <a:pt x="3547148" y="2883242"/>
                  <a:pt x="3544968" y="2880990"/>
                </a:cubicBezTo>
                <a:cubicBezTo>
                  <a:pt x="3540736" y="2878547"/>
                  <a:pt x="3537649" y="2875358"/>
                  <a:pt x="3534380" y="2871982"/>
                </a:cubicBezTo>
                <a:cubicBezTo>
                  <a:pt x="3531111" y="2868605"/>
                  <a:pt x="3528084" y="2864996"/>
                  <a:pt x="3525416" y="2861038"/>
                </a:cubicBezTo>
                <a:lnTo>
                  <a:pt x="3522165" y="2854799"/>
                </a:lnTo>
                <a:lnTo>
                  <a:pt x="3514777" y="2857398"/>
                </a:lnTo>
                <a:cubicBezTo>
                  <a:pt x="3512442" y="2857663"/>
                  <a:pt x="3510681" y="2856819"/>
                  <a:pt x="3509615" y="2853771"/>
                </a:cubicBezTo>
                <a:cubicBezTo>
                  <a:pt x="3508414" y="2844738"/>
                  <a:pt x="3505222" y="2835598"/>
                  <a:pt x="3503046" y="2827507"/>
                </a:cubicBezTo>
                <a:cubicBezTo>
                  <a:pt x="3506465" y="2828277"/>
                  <a:pt x="3510896" y="2828064"/>
                  <a:pt x="3513658" y="2829213"/>
                </a:cubicBezTo>
                <a:cubicBezTo>
                  <a:pt x="3516420" y="2830361"/>
                  <a:pt x="3517513" y="2832871"/>
                  <a:pt x="3514256" y="2839083"/>
                </a:cubicBezTo>
                <a:cubicBezTo>
                  <a:pt x="3511867" y="2843435"/>
                  <a:pt x="3513429" y="2846510"/>
                  <a:pt x="3515951" y="2848870"/>
                </a:cubicBezTo>
                <a:lnTo>
                  <a:pt x="3521030" y="2852621"/>
                </a:lnTo>
                <a:lnTo>
                  <a:pt x="3518621" y="2847992"/>
                </a:lnTo>
                <a:cubicBezTo>
                  <a:pt x="3517280" y="2842749"/>
                  <a:pt x="3517991" y="2837700"/>
                  <a:pt x="3518703" y="2832649"/>
                </a:cubicBezTo>
                <a:cubicBezTo>
                  <a:pt x="3514525" y="2828335"/>
                  <a:pt x="3511256" y="2824959"/>
                  <a:pt x="3507987" y="2821583"/>
                </a:cubicBezTo>
                <a:lnTo>
                  <a:pt x="3505356" y="2818422"/>
                </a:lnTo>
                <a:lnTo>
                  <a:pt x="3501565" y="2820572"/>
                </a:lnTo>
                <a:cubicBezTo>
                  <a:pt x="3497334" y="2820998"/>
                  <a:pt x="3495040" y="2815339"/>
                  <a:pt x="3492896" y="2813128"/>
                </a:cubicBezTo>
                <a:cubicBezTo>
                  <a:pt x="3494804" y="2811282"/>
                  <a:pt x="3496419" y="2810454"/>
                  <a:pt x="3497815" y="2810299"/>
                </a:cubicBezTo>
                <a:lnTo>
                  <a:pt x="3498888" y="2810658"/>
                </a:lnTo>
                <a:lnTo>
                  <a:pt x="3497934" y="2809512"/>
                </a:lnTo>
                <a:cubicBezTo>
                  <a:pt x="3494995" y="2805272"/>
                  <a:pt x="3492418" y="2800681"/>
                  <a:pt x="3490050" y="2795343"/>
                </a:cubicBezTo>
                <a:cubicBezTo>
                  <a:pt x="3491977" y="2793477"/>
                  <a:pt x="3494029" y="2793669"/>
                  <a:pt x="3495119" y="2794793"/>
                </a:cubicBezTo>
                <a:cubicBezTo>
                  <a:pt x="3493653" y="2787492"/>
                  <a:pt x="3487673" y="2787103"/>
                  <a:pt x="3485082" y="2780891"/>
                </a:cubicBezTo>
                <a:cubicBezTo>
                  <a:pt x="3483900" y="2775492"/>
                  <a:pt x="3484326" y="2768538"/>
                  <a:pt x="3484913" y="2761430"/>
                </a:cubicBezTo>
                <a:close/>
                <a:moveTo>
                  <a:pt x="1404166" y="2761295"/>
                </a:moveTo>
                <a:cubicBezTo>
                  <a:pt x="1407432" y="2763784"/>
                  <a:pt x="1411786" y="2767101"/>
                  <a:pt x="1415052" y="2769589"/>
                </a:cubicBezTo>
                <a:cubicBezTo>
                  <a:pt x="1411037" y="2770343"/>
                  <a:pt x="1406103" y="2772304"/>
                  <a:pt x="1403177" y="2773887"/>
                </a:cubicBezTo>
                <a:cubicBezTo>
                  <a:pt x="1402838" y="2769817"/>
                  <a:pt x="1404505" y="2765367"/>
                  <a:pt x="1404166" y="2761295"/>
                </a:cubicBezTo>
                <a:close/>
                <a:moveTo>
                  <a:pt x="2028373" y="2759126"/>
                </a:moveTo>
                <a:cubicBezTo>
                  <a:pt x="2030247" y="2757215"/>
                  <a:pt x="2032855" y="2756544"/>
                  <a:pt x="2037102" y="2759780"/>
                </a:cubicBezTo>
                <a:cubicBezTo>
                  <a:pt x="2034615" y="2763046"/>
                  <a:pt x="2032531" y="2772390"/>
                  <a:pt x="2024036" y="2765919"/>
                </a:cubicBezTo>
                <a:cubicBezTo>
                  <a:pt x="2025353" y="2764189"/>
                  <a:pt x="2026496" y="2761037"/>
                  <a:pt x="2028373" y="2759126"/>
                </a:cubicBezTo>
                <a:close/>
                <a:moveTo>
                  <a:pt x="3044608" y="2758072"/>
                </a:moveTo>
                <a:cubicBezTo>
                  <a:pt x="3046471" y="2758671"/>
                  <a:pt x="3048025" y="2760300"/>
                  <a:pt x="3049370" y="2761920"/>
                </a:cubicBezTo>
                <a:cubicBezTo>
                  <a:pt x="3050268" y="2763000"/>
                  <a:pt x="3051072" y="2764077"/>
                  <a:pt x="3051815" y="2764844"/>
                </a:cubicBezTo>
                <a:cubicBezTo>
                  <a:pt x="3043950" y="2772460"/>
                  <a:pt x="3040961" y="2763472"/>
                  <a:pt x="3037992" y="2760404"/>
                </a:cubicBezTo>
                <a:cubicBezTo>
                  <a:pt x="3040573" y="2757905"/>
                  <a:pt x="3042744" y="2757475"/>
                  <a:pt x="3044608" y="2758072"/>
                </a:cubicBezTo>
                <a:close/>
                <a:moveTo>
                  <a:pt x="896684" y="2756109"/>
                </a:moveTo>
                <a:cubicBezTo>
                  <a:pt x="895267" y="2757971"/>
                  <a:pt x="892333" y="2760148"/>
                  <a:pt x="890805" y="2762663"/>
                </a:cubicBezTo>
                <a:cubicBezTo>
                  <a:pt x="889279" y="2765179"/>
                  <a:pt x="889160" y="2768031"/>
                  <a:pt x="893373" y="2771240"/>
                </a:cubicBezTo>
                <a:cubicBezTo>
                  <a:pt x="896209" y="2767516"/>
                  <a:pt x="905108" y="2762525"/>
                  <a:pt x="896684" y="2756109"/>
                </a:cubicBezTo>
                <a:close/>
                <a:moveTo>
                  <a:pt x="1391193" y="2755558"/>
                </a:moveTo>
                <a:cubicBezTo>
                  <a:pt x="1397482" y="2760347"/>
                  <a:pt x="1395895" y="2766903"/>
                  <a:pt x="1396179" y="2771001"/>
                </a:cubicBezTo>
                <a:cubicBezTo>
                  <a:pt x="1390423" y="2776321"/>
                  <a:pt x="1383380" y="2790042"/>
                  <a:pt x="1373027" y="2787978"/>
                </a:cubicBezTo>
                <a:cubicBezTo>
                  <a:pt x="1367022" y="2787287"/>
                  <a:pt x="1375445" y="2776233"/>
                  <a:pt x="1376224" y="2775209"/>
                </a:cubicBezTo>
                <a:cubicBezTo>
                  <a:pt x="1381800" y="2769753"/>
                  <a:pt x="1386515" y="2761698"/>
                  <a:pt x="1391193" y="2755558"/>
                </a:cubicBezTo>
                <a:close/>
                <a:moveTo>
                  <a:pt x="3630295" y="2751197"/>
                </a:moveTo>
                <a:cubicBezTo>
                  <a:pt x="3646837" y="2772267"/>
                  <a:pt x="3646837" y="2772267"/>
                  <a:pt x="3651124" y="2786661"/>
                </a:cubicBezTo>
                <a:cubicBezTo>
                  <a:pt x="3644844" y="2774196"/>
                  <a:pt x="3637571" y="2762696"/>
                  <a:pt x="3630295" y="2751197"/>
                </a:cubicBezTo>
                <a:close/>
                <a:moveTo>
                  <a:pt x="2073716" y="2749416"/>
                </a:moveTo>
                <a:lnTo>
                  <a:pt x="2073736" y="2750055"/>
                </a:lnTo>
                <a:lnTo>
                  <a:pt x="2076791" y="2750534"/>
                </a:lnTo>
                <a:cubicBezTo>
                  <a:pt x="2077356" y="2751181"/>
                  <a:pt x="2077744" y="2752338"/>
                  <a:pt x="2078933" y="2754109"/>
                </a:cubicBezTo>
                <a:cubicBezTo>
                  <a:pt x="2077862" y="2753294"/>
                  <a:pt x="2076792" y="2752477"/>
                  <a:pt x="2074888" y="2752753"/>
                </a:cubicBezTo>
                <a:cubicBezTo>
                  <a:pt x="2074354" y="2752346"/>
                  <a:pt x="2074025" y="2751666"/>
                  <a:pt x="2073833" y="2751086"/>
                </a:cubicBezTo>
                <a:lnTo>
                  <a:pt x="2073758" y="2750779"/>
                </a:lnTo>
                <a:lnTo>
                  <a:pt x="2073821" y="2752764"/>
                </a:lnTo>
                <a:cubicBezTo>
                  <a:pt x="2073049" y="2755951"/>
                  <a:pt x="2070026" y="2758678"/>
                  <a:pt x="2068085" y="2761224"/>
                </a:cubicBezTo>
                <a:cubicBezTo>
                  <a:pt x="2064359" y="2758384"/>
                  <a:pt x="2065069" y="2755795"/>
                  <a:pt x="2067060" y="2753735"/>
                </a:cubicBezTo>
                <a:cubicBezTo>
                  <a:pt x="2069051" y="2751674"/>
                  <a:pt x="2072321" y="2750143"/>
                  <a:pt x="2073716" y="2749416"/>
                </a:cubicBezTo>
                <a:close/>
                <a:moveTo>
                  <a:pt x="3100117" y="2748662"/>
                </a:moveTo>
                <a:cubicBezTo>
                  <a:pt x="3103108" y="2747817"/>
                  <a:pt x="3106140" y="2748981"/>
                  <a:pt x="3109172" y="2750144"/>
                </a:cubicBezTo>
                <a:cubicBezTo>
                  <a:pt x="3105198" y="2751943"/>
                  <a:pt x="3101224" y="2753740"/>
                  <a:pt x="3096268" y="2756490"/>
                </a:cubicBezTo>
                <a:cubicBezTo>
                  <a:pt x="3097210" y="2753527"/>
                  <a:pt x="3099176" y="2751625"/>
                  <a:pt x="3100117" y="2748662"/>
                </a:cubicBezTo>
                <a:close/>
                <a:moveTo>
                  <a:pt x="2963270" y="2748036"/>
                </a:moveTo>
                <a:cubicBezTo>
                  <a:pt x="2967340" y="2754240"/>
                  <a:pt x="2970396" y="2759396"/>
                  <a:pt x="2975466" y="2764633"/>
                </a:cubicBezTo>
                <a:cubicBezTo>
                  <a:pt x="2968608" y="2767215"/>
                  <a:pt x="2953441" y="2757553"/>
                  <a:pt x="2963270" y="2748036"/>
                </a:cubicBezTo>
                <a:close/>
                <a:moveTo>
                  <a:pt x="1061998" y="2746231"/>
                </a:moveTo>
                <a:lnTo>
                  <a:pt x="1061979" y="2746274"/>
                </a:lnTo>
                <a:lnTo>
                  <a:pt x="1061998" y="2746275"/>
                </a:lnTo>
                <a:close/>
                <a:moveTo>
                  <a:pt x="3476530" y="2745600"/>
                </a:moveTo>
                <a:cubicBezTo>
                  <a:pt x="3481630" y="2746933"/>
                  <a:pt x="3484761" y="2750168"/>
                  <a:pt x="3488878" y="2752453"/>
                </a:cubicBezTo>
                <a:cubicBezTo>
                  <a:pt x="3487404" y="2753881"/>
                  <a:pt x="3485192" y="2756023"/>
                  <a:pt x="3483087" y="2757537"/>
                </a:cubicBezTo>
                <a:lnTo>
                  <a:pt x="3482268" y="2757749"/>
                </a:lnTo>
                <a:lnTo>
                  <a:pt x="3483115" y="2759564"/>
                </a:lnTo>
                <a:cubicBezTo>
                  <a:pt x="3483141" y="2760878"/>
                  <a:pt x="3482547" y="2762321"/>
                  <a:pt x="3481004" y="2763814"/>
                </a:cubicBezTo>
                <a:cubicBezTo>
                  <a:pt x="3480139" y="2762920"/>
                  <a:pt x="3479491" y="2761735"/>
                  <a:pt x="3479443" y="2760402"/>
                </a:cubicBezTo>
                <a:lnTo>
                  <a:pt x="3480488" y="2758207"/>
                </a:lnTo>
                <a:lnTo>
                  <a:pt x="3477943" y="2758863"/>
                </a:lnTo>
                <a:cubicBezTo>
                  <a:pt x="3473825" y="2756579"/>
                  <a:pt x="3473641" y="2750487"/>
                  <a:pt x="3476530" y="2745600"/>
                </a:cubicBezTo>
                <a:close/>
                <a:moveTo>
                  <a:pt x="3981550" y="2745149"/>
                </a:moveTo>
                <a:cubicBezTo>
                  <a:pt x="3984749" y="2746974"/>
                  <a:pt x="4004925" y="2754309"/>
                  <a:pt x="4010305" y="2762224"/>
                </a:cubicBezTo>
                <a:cubicBezTo>
                  <a:pt x="4012100" y="2764864"/>
                  <a:pt x="4012249" y="2767565"/>
                  <a:pt x="4009580" y="2770153"/>
                </a:cubicBezTo>
                <a:cubicBezTo>
                  <a:pt x="4006482" y="2766953"/>
                  <a:pt x="4003201" y="2763564"/>
                  <a:pt x="3998272" y="2768339"/>
                </a:cubicBezTo>
                <a:cubicBezTo>
                  <a:pt x="4000732" y="2770879"/>
                  <a:pt x="4006044" y="2774146"/>
                  <a:pt x="4005635" y="2778439"/>
                </a:cubicBezTo>
                <a:lnTo>
                  <a:pt x="4003336" y="2782492"/>
                </a:lnTo>
                <a:lnTo>
                  <a:pt x="4005868" y="2786107"/>
                </a:lnTo>
                <a:cubicBezTo>
                  <a:pt x="4006370" y="2787782"/>
                  <a:pt x="4006024" y="2789741"/>
                  <a:pt x="4003708" y="2791983"/>
                </a:cubicBezTo>
                <a:cubicBezTo>
                  <a:pt x="4002088" y="2790309"/>
                  <a:pt x="3999337" y="2788511"/>
                  <a:pt x="4000407" y="2785447"/>
                </a:cubicBezTo>
                <a:lnTo>
                  <a:pt x="4002532" y="2782482"/>
                </a:lnTo>
                <a:lnTo>
                  <a:pt x="3996541" y="2774782"/>
                </a:lnTo>
                <a:cubicBezTo>
                  <a:pt x="3990764" y="2765764"/>
                  <a:pt x="3986710" y="2754918"/>
                  <a:pt x="3981550" y="2745149"/>
                </a:cubicBezTo>
                <a:close/>
                <a:moveTo>
                  <a:pt x="2116696" y="2743901"/>
                </a:moveTo>
                <a:cubicBezTo>
                  <a:pt x="2101952" y="2756662"/>
                  <a:pt x="2087059" y="2769623"/>
                  <a:pt x="2073066" y="2781400"/>
                </a:cubicBezTo>
                <a:cubicBezTo>
                  <a:pt x="2072074" y="2778308"/>
                  <a:pt x="2072311" y="2775799"/>
                  <a:pt x="2073311" y="2773698"/>
                </a:cubicBezTo>
                <a:cubicBezTo>
                  <a:pt x="2076309" y="2767393"/>
                  <a:pt x="2086174" y="2764742"/>
                  <a:pt x="2090347" y="2760910"/>
                </a:cubicBezTo>
                <a:cubicBezTo>
                  <a:pt x="2097716" y="2753435"/>
                  <a:pt x="2103716" y="2743361"/>
                  <a:pt x="2116696" y="2743901"/>
                </a:cubicBezTo>
                <a:close/>
                <a:moveTo>
                  <a:pt x="687328" y="2742771"/>
                </a:moveTo>
                <a:cubicBezTo>
                  <a:pt x="681922" y="2749867"/>
                  <a:pt x="676362" y="2757166"/>
                  <a:pt x="670802" y="2764465"/>
                </a:cubicBezTo>
                <a:cubicBezTo>
                  <a:pt x="665358" y="2760319"/>
                  <a:pt x="666888" y="2753795"/>
                  <a:pt x="671080" y="2748856"/>
                </a:cubicBezTo>
                <a:cubicBezTo>
                  <a:pt x="675271" y="2743918"/>
                  <a:pt x="682124" y="2740568"/>
                  <a:pt x="687328" y="2742771"/>
                </a:cubicBezTo>
                <a:close/>
                <a:moveTo>
                  <a:pt x="3466349" y="2742331"/>
                </a:moveTo>
                <a:cubicBezTo>
                  <a:pt x="3468344" y="2741462"/>
                  <a:pt x="3469557" y="2741617"/>
                  <a:pt x="3470196" y="2742398"/>
                </a:cubicBezTo>
                <a:cubicBezTo>
                  <a:pt x="3472107" y="2744738"/>
                  <a:pt x="3468827" y="2752702"/>
                  <a:pt x="3465901" y="2755538"/>
                </a:cubicBezTo>
                <a:cubicBezTo>
                  <a:pt x="3464835" y="2754439"/>
                  <a:pt x="3459431" y="2742998"/>
                  <a:pt x="3466349" y="2742331"/>
                </a:cubicBezTo>
                <a:close/>
                <a:moveTo>
                  <a:pt x="3918737" y="2742105"/>
                </a:moveTo>
                <a:cubicBezTo>
                  <a:pt x="3922264" y="2747615"/>
                  <a:pt x="3925787" y="2753125"/>
                  <a:pt x="3925573" y="2762256"/>
                </a:cubicBezTo>
                <a:cubicBezTo>
                  <a:pt x="3921116" y="2757650"/>
                  <a:pt x="3910327" y="2750250"/>
                  <a:pt x="3918737" y="2742105"/>
                </a:cubicBezTo>
                <a:close/>
                <a:moveTo>
                  <a:pt x="3996282" y="2740111"/>
                </a:moveTo>
                <a:cubicBezTo>
                  <a:pt x="3997835" y="2740281"/>
                  <a:pt x="3999071" y="2741268"/>
                  <a:pt x="4000088" y="2742319"/>
                </a:cubicBezTo>
                <a:cubicBezTo>
                  <a:pt x="4000767" y="2743022"/>
                  <a:pt x="4001351" y="2743752"/>
                  <a:pt x="4001869" y="2744287"/>
                </a:cubicBezTo>
                <a:cubicBezTo>
                  <a:pt x="3995919" y="2750048"/>
                  <a:pt x="3993665" y="2746017"/>
                  <a:pt x="3990559" y="2742812"/>
                </a:cubicBezTo>
                <a:cubicBezTo>
                  <a:pt x="3992854" y="2740589"/>
                  <a:pt x="3994727" y="2739941"/>
                  <a:pt x="3996282" y="2740111"/>
                </a:cubicBezTo>
                <a:close/>
                <a:moveTo>
                  <a:pt x="2085991" y="2739761"/>
                </a:moveTo>
                <a:cubicBezTo>
                  <a:pt x="2087925" y="2739498"/>
                  <a:pt x="2090062" y="2740006"/>
                  <a:pt x="2092191" y="2741628"/>
                </a:cubicBezTo>
                <a:cubicBezTo>
                  <a:pt x="2087761" y="2745235"/>
                  <a:pt x="2083183" y="2749037"/>
                  <a:pt x="2079670" y="2753648"/>
                </a:cubicBezTo>
                <a:cubicBezTo>
                  <a:pt x="2077354" y="2750062"/>
                  <a:pt x="2078355" y="2745436"/>
                  <a:pt x="2080999" y="2742515"/>
                </a:cubicBezTo>
                <a:cubicBezTo>
                  <a:pt x="2082321" y="2741056"/>
                  <a:pt x="2084055" y="2740023"/>
                  <a:pt x="2085991" y="2739761"/>
                </a:cubicBezTo>
                <a:close/>
                <a:moveTo>
                  <a:pt x="2779775" y="2738112"/>
                </a:moveTo>
                <a:cubicBezTo>
                  <a:pt x="2796179" y="2753119"/>
                  <a:pt x="2812409" y="2767950"/>
                  <a:pt x="2827845" y="2783892"/>
                </a:cubicBezTo>
                <a:cubicBezTo>
                  <a:pt x="2826103" y="2791756"/>
                  <a:pt x="2830221" y="2796009"/>
                  <a:pt x="2834164" y="2800083"/>
                </a:cubicBezTo>
                <a:cubicBezTo>
                  <a:pt x="2822735" y="2811149"/>
                  <a:pt x="2813105" y="2789929"/>
                  <a:pt x="2810115" y="2784587"/>
                </a:cubicBezTo>
                <a:cubicBezTo>
                  <a:pt x="2804682" y="2775433"/>
                  <a:pt x="2798507" y="2769055"/>
                  <a:pt x="2792441" y="2760857"/>
                </a:cubicBezTo>
                <a:cubicBezTo>
                  <a:pt x="2786266" y="2754479"/>
                  <a:pt x="2778320" y="2749817"/>
                  <a:pt x="2779775" y="2738112"/>
                </a:cubicBezTo>
                <a:close/>
                <a:moveTo>
                  <a:pt x="2891072" y="2737760"/>
                </a:moveTo>
                <a:cubicBezTo>
                  <a:pt x="2892187" y="2738911"/>
                  <a:pt x="2893141" y="2739896"/>
                  <a:pt x="2893939" y="2740718"/>
                </a:cubicBezTo>
                <a:cubicBezTo>
                  <a:pt x="2890105" y="2744429"/>
                  <a:pt x="2887108" y="2747332"/>
                  <a:pt x="2884110" y="2750235"/>
                </a:cubicBezTo>
                <a:cubicBezTo>
                  <a:pt x="2883313" y="2749412"/>
                  <a:pt x="2882358" y="2748426"/>
                  <a:pt x="2881244" y="2747276"/>
                </a:cubicBezTo>
                <a:cubicBezTo>
                  <a:pt x="2884242" y="2744373"/>
                  <a:pt x="2887240" y="2741470"/>
                  <a:pt x="2891072" y="2737760"/>
                </a:cubicBezTo>
                <a:close/>
                <a:moveTo>
                  <a:pt x="1421817" y="2737695"/>
                </a:moveTo>
                <a:cubicBezTo>
                  <a:pt x="1423344" y="2736755"/>
                  <a:pt x="1425302" y="2736844"/>
                  <a:pt x="1428378" y="2739187"/>
                </a:cubicBezTo>
                <a:cubicBezTo>
                  <a:pt x="1426576" y="2741554"/>
                  <a:pt x="1422968" y="2746289"/>
                  <a:pt x="1417842" y="2742382"/>
                </a:cubicBezTo>
                <a:cubicBezTo>
                  <a:pt x="1419194" y="2740607"/>
                  <a:pt x="1420289" y="2738637"/>
                  <a:pt x="1421817" y="2737695"/>
                </a:cubicBezTo>
                <a:close/>
                <a:moveTo>
                  <a:pt x="717220" y="2736704"/>
                </a:moveTo>
                <a:cubicBezTo>
                  <a:pt x="722348" y="2740609"/>
                  <a:pt x="720548" y="2745100"/>
                  <a:pt x="715588" y="2745229"/>
                </a:cubicBezTo>
                <a:cubicBezTo>
                  <a:pt x="715420" y="2741194"/>
                  <a:pt x="717303" y="2738722"/>
                  <a:pt x="717220" y="2736704"/>
                </a:cubicBezTo>
                <a:close/>
                <a:moveTo>
                  <a:pt x="1033291" y="2736686"/>
                </a:moveTo>
                <a:cubicBezTo>
                  <a:pt x="1036557" y="2739175"/>
                  <a:pt x="1039822" y="2741662"/>
                  <a:pt x="1044177" y="2744979"/>
                </a:cubicBezTo>
                <a:cubicBezTo>
                  <a:pt x="1042374" y="2747346"/>
                  <a:pt x="1040571" y="2749712"/>
                  <a:pt x="1038767" y="2752080"/>
                </a:cubicBezTo>
                <a:cubicBezTo>
                  <a:pt x="1034413" y="2748764"/>
                  <a:pt x="1031148" y="2746275"/>
                  <a:pt x="1027880" y="2743788"/>
                </a:cubicBezTo>
                <a:cubicBezTo>
                  <a:pt x="1029685" y="2741420"/>
                  <a:pt x="1031487" y="2739053"/>
                  <a:pt x="1033291" y="2736686"/>
                </a:cubicBezTo>
                <a:close/>
                <a:moveTo>
                  <a:pt x="1629562" y="2736395"/>
                </a:moveTo>
                <a:cubicBezTo>
                  <a:pt x="1620392" y="2743970"/>
                  <a:pt x="1611072" y="2751743"/>
                  <a:pt x="1601755" y="2759514"/>
                </a:cubicBezTo>
                <a:cubicBezTo>
                  <a:pt x="1604085" y="2763148"/>
                  <a:pt x="1606415" y="2766781"/>
                  <a:pt x="1608744" y="2770415"/>
                </a:cubicBezTo>
                <a:cubicBezTo>
                  <a:pt x="1614300" y="2765352"/>
                  <a:pt x="1619677" y="2760154"/>
                  <a:pt x="1624335" y="2756269"/>
                </a:cubicBezTo>
                <a:cubicBezTo>
                  <a:pt x="1627024" y="2752740"/>
                  <a:pt x="1630070" y="2751343"/>
                  <a:pt x="1632758" y="2749673"/>
                </a:cubicBezTo>
                <a:cubicBezTo>
                  <a:pt x="1631176" y="2745059"/>
                  <a:pt x="1629920" y="2740386"/>
                  <a:pt x="1629562" y="2736395"/>
                </a:cubicBezTo>
                <a:close/>
                <a:moveTo>
                  <a:pt x="3595297" y="2734291"/>
                </a:moveTo>
                <a:cubicBezTo>
                  <a:pt x="3596527" y="2734110"/>
                  <a:pt x="3597526" y="2734656"/>
                  <a:pt x="3598533" y="2735697"/>
                </a:cubicBezTo>
                <a:cubicBezTo>
                  <a:pt x="3595631" y="2738506"/>
                  <a:pt x="3592690" y="2739339"/>
                  <a:pt x="3590673" y="2737257"/>
                </a:cubicBezTo>
                <a:cubicBezTo>
                  <a:pt x="3592607" y="2735384"/>
                  <a:pt x="3594069" y="2734474"/>
                  <a:pt x="3595297" y="2734291"/>
                </a:cubicBezTo>
                <a:close/>
                <a:moveTo>
                  <a:pt x="3475508" y="2732929"/>
                </a:moveTo>
                <a:cubicBezTo>
                  <a:pt x="3474480" y="2733925"/>
                  <a:pt x="3474515" y="2736019"/>
                  <a:pt x="3473489" y="2737015"/>
                </a:cubicBezTo>
                <a:cubicBezTo>
                  <a:pt x="3471396" y="2736910"/>
                  <a:pt x="3470475" y="2733902"/>
                  <a:pt x="3475508" y="2732929"/>
                </a:cubicBezTo>
                <a:close/>
                <a:moveTo>
                  <a:pt x="2140075" y="2732492"/>
                </a:moveTo>
                <a:lnTo>
                  <a:pt x="2140050" y="2733141"/>
                </a:lnTo>
                <a:lnTo>
                  <a:pt x="2140471" y="2733530"/>
                </a:lnTo>
                <a:close/>
                <a:moveTo>
                  <a:pt x="3063816" y="2732386"/>
                </a:moveTo>
                <a:cubicBezTo>
                  <a:pt x="3065088" y="2732413"/>
                  <a:pt x="3066101" y="2732945"/>
                  <a:pt x="3066606" y="2733465"/>
                </a:cubicBezTo>
                <a:cubicBezTo>
                  <a:pt x="3063522" y="2736453"/>
                  <a:pt x="3061485" y="2736407"/>
                  <a:pt x="3059470" y="2734325"/>
                </a:cubicBezTo>
                <a:cubicBezTo>
                  <a:pt x="3061013" y="2732832"/>
                  <a:pt x="3062543" y="2732357"/>
                  <a:pt x="3063816" y="2732386"/>
                </a:cubicBezTo>
                <a:close/>
                <a:moveTo>
                  <a:pt x="3619189" y="2731692"/>
                </a:moveTo>
                <a:cubicBezTo>
                  <a:pt x="3620224" y="2732760"/>
                  <a:pt x="3623569" y="2735724"/>
                  <a:pt x="3626288" y="2738778"/>
                </a:cubicBezTo>
                <a:cubicBezTo>
                  <a:pt x="3629008" y="2741833"/>
                  <a:pt x="3631100" y="2744978"/>
                  <a:pt x="3629626" y="2746406"/>
                </a:cubicBezTo>
                <a:cubicBezTo>
                  <a:pt x="3627710" y="2750330"/>
                  <a:pt x="3610341" y="2740260"/>
                  <a:pt x="3619189" y="2731692"/>
                </a:cubicBezTo>
                <a:close/>
                <a:moveTo>
                  <a:pt x="3023120" y="2730932"/>
                </a:moveTo>
                <a:cubicBezTo>
                  <a:pt x="3025702" y="2730512"/>
                  <a:pt x="3027985" y="2730814"/>
                  <a:pt x="3029886" y="2731748"/>
                </a:cubicBezTo>
                <a:cubicBezTo>
                  <a:pt x="3031787" y="2732681"/>
                  <a:pt x="3033303" y="2734247"/>
                  <a:pt x="3034347" y="2736356"/>
                </a:cubicBezTo>
                <a:cubicBezTo>
                  <a:pt x="3030201" y="2734129"/>
                  <a:pt x="3026228" y="2732084"/>
                  <a:pt x="3023120" y="2730932"/>
                </a:cubicBezTo>
                <a:close/>
                <a:moveTo>
                  <a:pt x="3195136" y="2730520"/>
                </a:moveTo>
                <a:cubicBezTo>
                  <a:pt x="3193466" y="2736529"/>
                  <a:pt x="3191795" y="2742537"/>
                  <a:pt x="3196052" y="2745000"/>
                </a:cubicBezTo>
                <a:cubicBezTo>
                  <a:pt x="3200309" y="2747463"/>
                  <a:pt x="3200702" y="2753668"/>
                  <a:pt x="3193678" y="2756081"/>
                </a:cubicBezTo>
                <a:cubicBezTo>
                  <a:pt x="3183754" y="2761299"/>
                  <a:pt x="3179808" y="2747557"/>
                  <a:pt x="3175602" y="2743215"/>
                </a:cubicBezTo>
                <a:cubicBezTo>
                  <a:pt x="3182498" y="2738734"/>
                  <a:pt x="3189210" y="2734063"/>
                  <a:pt x="3195136" y="2730520"/>
                </a:cubicBezTo>
                <a:close/>
                <a:moveTo>
                  <a:pt x="3368574" y="2730388"/>
                </a:moveTo>
                <a:cubicBezTo>
                  <a:pt x="3369981" y="2730033"/>
                  <a:pt x="3370935" y="2730120"/>
                  <a:pt x="3371438" y="2730640"/>
                </a:cubicBezTo>
                <a:cubicBezTo>
                  <a:pt x="3371942" y="2731159"/>
                  <a:pt x="3371996" y="2732117"/>
                  <a:pt x="3371599" y="2733510"/>
                </a:cubicBezTo>
                <a:cubicBezTo>
                  <a:pt x="3369688" y="2733343"/>
                  <a:pt x="3368681" y="2732302"/>
                  <a:pt x="3368574" y="2730388"/>
                </a:cubicBezTo>
                <a:close/>
                <a:moveTo>
                  <a:pt x="2141013" y="2729468"/>
                </a:moveTo>
                <a:cubicBezTo>
                  <a:pt x="2142569" y="2728570"/>
                  <a:pt x="2145392" y="2728869"/>
                  <a:pt x="2148701" y="2731388"/>
                </a:cubicBezTo>
                <a:cubicBezTo>
                  <a:pt x="2145812" y="2732893"/>
                  <a:pt x="2143817" y="2733223"/>
                  <a:pt x="2140929" y="2734725"/>
                </a:cubicBezTo>
                <a:lnTo>
                  <a:pt x="2140746" y="2734250"/>
                </a:lnTo>
                <a:lnTo>
                  <a:pt x="2137805" y="2733589"/>
                </a:lnTo>
                <a:cubicBezTo>
                  <a:pt x="2136898" y="2733113"/>
                  <a:pt x="2136302" y="2732228"/>
                  <a:pt x="2136063" y="2730320"/>
                </a:cubicBezTo>
                <a:lnTo>
                  <a:pt x="2139745" y="2731555"/>
                </a:lnTo>
                <a:close/>
                <a:moveTo>
                  <a:pt x="2709539" y="2729399"/>
                </a:moveTo>
                <a:cubicBezTo>
                  <a:pt x="2710986" y="2729206"/>
                  <a:pt x="2712195" y="2729705"/>
                  <a:pt x="2713248" y="2730542"/>
                </a:cubicBezTo>
                <a:cubicBezTo>
                  <a:pt x="2715354" y="2732217"/>
                  <a:pt x="2716831" y="2735243"/>
                  <a:pt x="2718316" y="2736775"/>
                </a:cubicBezTo>
                <a:cubicBezTo>
                  <a:pt x="2711486" y="2743390"/>
                  <a:pt x="2707381" y="2735482"/>
                  <a:pt x="2704411" y="2732416"/>
                </a:cubicBezTo>
                <a:cubicBezTo>
                  <a:pt x="2706410" y="2730480"/>
                  <a:pt x="2708092" y="2729593"/>
                  <a:pt x="2709539" y="2729399"/>
                </a:cubicBezTo>
                <a:close/>
                <a:moveTo>
                  <a:pt x="3091314" y="2729379"/>
                </a:moveTo>
                <a:lnTo>
                  <a:pt x="3091498" y="2731075"/>
                </a:lnTo>
                <a:cubicBezTo>
                  <a:pt x="3091546" y="2731510"/>
                  <a:pt x="3091514" y="2731220"/>
                  <a:pt x="3091450" y="2730641"/>
                </a:cubicBezTo>
                <a:close/>
                <a:moveTo>
                  <a:pt x="3083610" y="2727895"/>
                </a:moveTo>
                <a:cubicBezTo>
                  <a:pt x="3084609" y="2727694"/>
                  <a:pt x="3085502" y="2727877"/>
                  <a:pt x="3086289" y="2728365"/>
                </a:cubicBezTo>
                <a:cubicBezTo>
                  <a:pt x="3091795" y="2731786"/>
                  <a:pt x="3092004" y="2750127"/>
                  <a:pt x="3085965" y="2755973"/>
                </a:cubicBezTo>
                <a:cubicBezTo>
                  <a:pt x="3082044" y="2751923"/>
                  <a:pt x="3072091" y="2747234"/>
                  <a:pt x="3071815" y="2741360"/>
                </a:cubicBezTo>
                <a:cubicBezTo>
                  <a:pt x="3071705" y="2735326"/>
                  <a:pt x="3079666" y="2731713"/>
                  <a:pt x="3083610" y="2727895"/>
                </a:cubicBezTo>
                <a:close/>
                <a:moveTo>
                  <a:pt x="3090883" y="2727347"/>
                </a:moveTo>
                <a:cubicBezTo>
                  <a:pt x="3091982" y="2727579"/>
                  <a:pt x="3092531" y="2727695"/>
                  <a:pt x="3092468" y="2728081"/>
                </a:cubicBezTo>
                <a:lnTo>
                  <a:pt x="3091314" y="2729379"/>
                </a:lnTo>
                <a:lnTo>
                  <a:pt x="3090375" y="2730430"/>
                </a:lnTo>
                <a:cubicBezTo>
                  <a:pt x="3089080" y="2729093"/>
                  <a:pt x="3089981" y="2728220"/>
                  <a:pt x="3090883" y="2727347"/>
                </a:cubicBezTo>
                <a:close/>
                <a:moveTo>
                  <a:pt x="1332861" y="2726866"/>
                </a:moveTo>
                <a:cubicBezTo>
                  <a:pt x="1334628" y="2725874"/>
                  <a:pt x="1336812" y="2725667"/>
                  <a:pt x="1339376" y="2727620"/>
                </a:cubicBezTo>
                <a:cubicBezTo>
                  <a:pt x="1336671" y="2731171"/>
                  <a:pt x="1334991" y="2735504"/>
                  <a:pt x="1328839" y="2730816"/>
                </a:cubicBezTo>
                <a:cubicBezTo>
                  <a:pt x="1329740" y="2729633"/>
                  <a:pt x="1331093" y="2727856"/>
                  <a:pt x="1332861" y="2726866"/>
                </a:cubicBezTo>
                <a:close/>
                <a:moveTo>
                  <a:pt x="2100100" y="2725924"/>
                </a:moveTo>
                <a:lnTo>
                  <a:pt x="2101387" y="2726134"/>
                </a:lnTo>
                <a:cubicBezTo>
                  <a:pt x="2102063" y="2726244"/>
                  <a:pt x="2102603" y="2726332"/>
                  <a:pt x="2102603" y="2726332"/>
                </a:cubicBezTo>
                <a:close/>
                <a:moveTo>
                  <a:pt x="2098954" y="2725737"/>
                </a:moveTo>
                <a:cubicBezTo>
                  <a:pt x="2098549" y="2725672"/>
                  <a:pt x="2098819" y="2725716"/>
                  <a:pt x="2099360" y="2725803"/>
                </a:cubicBezTo>
                <a:lnTo>
                  <a:pt x="2100100" y="2725924"/>
                </a:lnTo>
                <a:close/>
                <a:moveTo>
                  <a:pt x="1643540" y="2724737"/>
                </a:moveTo>
                <a:cubicBezTo>
                  <a:pt x="1642196" y="2726501"/>
                  <a:pt x="1639374" y="2728533"/>
                  <a:pt x="1637940" y="2730927"/>
                </a:cubicBezTo>
                <a:cubicBezTo>
                  <a:pt x="1636506" y="2733320"/>
                  <a:pt x="1636462" y="2736074"/>
                  <a:pt x="1640673" y="2739282"/>
                </a:cubicBezTo>
                <a:cubicBezTo>
                  <a:pt x="1643363" y="2735754"/>
                  <a:pt x="1650888" y="2730334"/>
                  <a:pt x="1643540" y="2724737"/>
                </a:cubicBezTo>
                <a:close/>
                <a:moveTo>
                  <a:pt x="3990058" y="2722365"/>
                </a:moveTo>
                <a:cubicBezTo>
                  <a:pt x="3991806" y="2723243"/>
                  <a:pt x="3993126" y="2725069"/>
                  <a:pt x="3994190" y="2726168"/>
                </a:cubicBezTo>
                <a:cubicBezTo>
                  <a:pt x="3989559" y="2730652"/>
                  <a:pt x="3986545" y="2727539"/>
                  <a:pt x="3983354" y="2724243"/>
                </a:cubicBezTo>
                <a:cubicBezTo>
                  <a:pt x="3986133" y="2721553"/>
                  <a:pt x="3988310" y="2721485"/>
                  <a:pt x="3990058" y="2722365"/>
                </a:cubicBezTo>
                <a:close/>
                <a:moveTo>
                  <a:pt x="3906257" y="2722261"/>
                </a:moveTo>
                <a:cubicBezTo>
                  <a:pt x="3909365" y="2727409"/>
                  <a:pt x="3919652" y="2734477"/>
                  <a:pt x="3911095" y="2742766"/>
                </a:cubicBezTo>
                <a:cubicBezTo>
                  <a:pt x="3901995" y="2743061"/>
                  <a:pt x="3905573" y="2729308"/>
                  <a:pt x="3906257" y="2722261"/>
                </a:cubicBezTo>
                <a:close/>
                <a:moveTo>
                  <a:pt x="2151781" y="2721167"/>
                </a:moveTo>
                <a:cubicBezTo>
                  <a:pt x="2154833" y="2721578"/>
                  <a:pt x="2158027" y="2724012"/>
                  <a:pt x="2162143" y="2725235"/>
                </a:cubicBezTo>
                <a:cubicBezTo>
                  <a:pt x="2159092" y="2724824"/>
                  <a:pt x="2156183" y="2726433"/>
                  <a:pt x="2152364" y="2727028"/>
                </a:cubicBezTo>
                <a:cubicBezTo>
                  <a:pt x="2152067" y="2725209"/>
                  <a:pt x="2151924" y="2723189"/>
                  <a:pt x="2151781" y="2721167"/>
                </a:cubicBezTo>
                <a:close/>
                <a:moveTo>
                  <a:pt x="3717939" y="2720096"/>
                </a:moveTo>
                <a:cubicBezTo>
                  <a:pt x="3713083" y="2724799"/>
                  <a:pt x="3716341" y="2728162"/>
                  <a:pt x="3719597" y="2731526"/>
                </a:cubicBezTo>
                <a:cubicBezTo>
                  <a:pt x="3725423" y="2725883"/>
                  <a:pt x="3720109" y="2722338"/>
                  <a:pt x="3717939" y="2720096"/>
                </a:cubicBezTo>
                <a:close/>
                <a:moveTo>
                  <a:pt x="712409" y="2720062"/>
                </a:moveTo>
                <a:cubicBezTo>
                  <a:pt x="716763" y="2723379"/>
                  <a:pt x="723293" y="2728355"/>
                  <a:pt x="720292" y="2732296"/>
                </a:cubicBezTo>
                <a:cubicBezTo>
                  <a:pt x="715937" y="2728978"/>
                  <a:pt x="708405" y="2725317"/>
                  <a:pt x="712409" y="2720062"/>
                </a:cubicBezTo>
                <a:close/>
                <a:moveTo>
                  <a:pt x="2873684" y="2719801"/>
                </a:moveTo>
                <a:cubicBezTo>
                  <a:pt x="2875733" y="2721917"/>
                  <a:pt x="2877782" y="2724033"/>
                  <a:pt x="2878806" y="2725091"/>
                </a:cubicBezTo>
                <a:cubicBezTo>
                  <a:pt x="2871117" y="2732536"/>
                  <a:pt x="2866976" y="2726297"/>
                  <a:pt x="2873684" y="2719801"/>
                </a:cubicBezTo>
                <a:close/>
                <a:moveTo>
                  <a:pt x="3267131" y="2719155"/>
                </a:moveTo>
                <a:cubicBezTo>
                  <a:pt x="3270578" y="2722714"/>
                  <a:pt x="3265904" y="2727239"/>
                  <a:pt x="3262166" y="2730859"/>
                </a:cubicBezTo>
                <a:cubicBezTo>
                  <a:pt x="3257571" y="2726113"/>
                  <a:pt x="3264327" y="2721870"/>
                  <a:pt x="3267131" y="2719155"/>
                </a:cubicBezTo>
                <a:close/>
                <a:moveTo>
                  <a:pt x="2046112" y="2719002"/>
                </a:moveTo>
                <a:cubicBezTo>
                  <a:pt x="2045767" y="2718998"/>
                  <a:pt x="2043237" y="2721057"/>
                  <a:pt x="2037568" y="2726113"/>
                </a:cubicBezTo>
                <a:lnTo>
                  <a:pt x="2028489" y="2734438"/>
                </a:lnTo>
                <a:lnTo>
                  <a:pt x="2030958" y="2733013"/>
                </a:lnTo>
                <a:lnTo>
                  <a:pt x="2037141" y="2728702"/>
                </a:lnTo>
                <a:lnTo>
                  <a:pt x="2041539" y="2724275"/>
                </a:lnTo>
                <a:cubicBezTo>
                  <a:pt x="2044614" y="2721076"/>
                  <a:pt x="2046456" y="2719007"/>
                  <a:pt x="2046112" y="2719002"/>
                </a:cubicBezTo>
                <a:close/>
                <a:moveTo>
                  <a:pt x="1888997" y="2718006"/>
                </a:moveTo>
                <a:cubicBezTo>
                  <a:pt x="1897319" y="2731798"/>
                  <a:pt x="1878775" y="2738166"/>
                  <a:pt x="1871219" y="2743588"/>
                </a:cubicBezTo>
                <a:cubicBezTo>
                  <a:pt x="1856074" y="2752235"/>
                  <a:pt x="1843132" y="2764732"/>
                  <a:pt x="1833251" y="2777701"/>
                </a:cubicBezTo>
                <a:cubicBezTo>
                  <a:pt x="1830290" y="2769158"/>
                  <a:pt x="1832522" y="2762212"/>
                  <a:pt x="1836512" y="2756237"/>
                </a:cubicBezTo>
                <a:cubicBezTo>
                  <a:pt x="1837843" y="2754246"/>
                  <a:pt x="1839369" y="2752362"/>
                  <a:pt x="1840964" y="2750564"/>
                </a:cubicBezTo>
                <a:cubicBezTo>
                  <a:pt x="1843090" y="2748165"/>
                  <a:pt x="1845335" y="2745918"/>
                  <a:pt x="1847403" y="2743767"/>
                </a:cubicBezTo>
                <a:cubicBezTo>
                  <a:pt x="1859118" y="2732508"/>
                  <a:pt x="1871164" y="2721189"/>
                  <a:pt x="1888997" y="2718006"/>
                </a:cubicBezTo>
                <a:close/>
                <a:moveTo>
                  <a:pt x="3084854" y="2715029"/>
                </a:moveTo>
                <a:cubicBezTo>
                  <a:pt x="3085836" y="2716041"/>
                  <a:pt x="3086817" y="2717054"/>
                  <a:pt x="3087798" y="2718068"/>
                </a:cubicBezTo>
                <a:cubicBezTo>
                  <a:pt x="3087851" y="2719978"/>
                  <a:pt x="3087906" y="2721887"/>
                  <a:pt x="3087961" y="2723797"/>
                </a:cubicBezTo>
                <a:cubicBezTo>
                  <a:pt x="3082240" y="2723448"/>
                  <a:pt x="3083984" y="2717835"/>
                  <a:pt x="3084854" y="2715029"/>
                </a:cubicBezTo>
                <a:close/>
                <a:moveTo>
                  <a:pt x="931774" y="2714507"/>
                </a:moveTo>
                <a:cubicBezTo>
                  <a:pt x="925498" y="2720516"/>
                  <a:pt x="918723" y="2726063"/>
                  <a:pt x="913024" y="2732428"/>
                </a:cubicBezTo>
                <a:cubicBezTo>
                  <a:pt x="907324" y="2738795"/>
                  <a:pt x="902702" y="2745979"/>
                  <a:pt x="900726" y="2755264"/>
                </a:cubicBezTo>
                <a:cubicBezTo>
                  <a:pt x="905152" y="2753731"/>
                  <a:pt x="909320" y="2751512"/>
                  <a:pt x="913089" y="2749029"/>
                </a:cubicBezTo>
                <a:lnTo>
                  <a:pt x="917335" y="2745695"/>
                </a:lnTo>
                <a:lnTo>
                  <a:pt x="929426" y="2727918"/>
                </a:lnTo>
                <a:close/>
                <a:moveTo>
                  <a:pt x="1076949" y="2712018"/>
                </a:moveTo>
                <a:cubicBezTo>
                  <a:pt x="1078814" y="2711452"/>
                  <a:pt x="1081032" y="2711888"/>
                  <a:pt x="1083722" y="2713937"/>
                </a:cubicBezTo>
                <a:cubicBezTo>
                  <a:pt x="1081745" y="2716531"/>
                  <a:pt x="1079037" y="2727617"/>
                  <a:pt x="1073268" y="2729542"/>
                </a:cubicBezTo>
                <a:lnTo>
                  <a:pt x="1071218" y="2729009"/>
                </a:lnTo>
                <a:lnTo>
                  <a:pt x="1071189" y="2729205"/>
                </a:lnTo>
                <a:lnTo>
                  <a:pt x="1070969" y="2728945"/>
                </a:lnTo>
                <a:lnTo>
                  <a:pt x="1066394" y="2727757"/>
                </a:lnTo>
                <a:lnTo>
                  <a:pt x="1068100" y="2724387"/>
                </a:lnTo>
                <a:lnTo>
                  <a:pt x="1068467" y="2721669"/>
                </a:lnTo>
                <a:lnTo>
                  <a:pt x="1069105" y="2722399"/>
                </a:lnTo>
                <a:lnTo>
                  <a:pt x="1072287" y="2716117"/>
                </a:lnTo>
                <a:cubicBezTo>
                  <a:pt x="1073569" y="2714154"/>
                  <a:pt x="1075084" y="2712584"/>
                  <a:pt x="1076949" y="2712018"/>
                </a:cubicBezTo>
                <a:close/>
                <a:moveTo>
                  <a:pt x="1523387" y="2711387"/>
                </a:moveTo>
                <a:cubicBezTo>
                  <a:pt x="1526653" y="2713875"/>
                  <a:pt x="1531007" y="2717191"/>
                  <a:pt x="1534272" y="2719680"/>
                </a:cubicBezTo>
                <a:cubicBezTo>
                  <a:pt x="1530086" y="2718402"/>
                  <a:pt x="1524975" y="2718336"/>
                  <a:pt x="1521107" y="2718896"/>
                </a:cubicBezTo>
                <a:cubicBezTo>
                  <a:pt x="1520787" y="2717058"/>
                  <a:pt x="1522631" y="2714637"/>
                  <a:pt x="1523387" y="2711387"/>
                </a:cubicBezTo>
                <a:close/>
                <a:moveTo>
                  <a:pt x="2617356" y="2711375"/>
                </a:moveTo>
                <a:cubicBezTo>
                  <a:pt x="2619706" y="2710661"/>
                  <a:pt x="2621866" y="2711168"/>
                  <a:pt x="2623946" y="2713316"/>
                </a:cubicBezTo>
                <a:cubicBezTo>
                  <a:pt x="2630182" y="2719757"/>
                  <a:pt x="2637460" y="2727272"/>
                  <a:pt x="2643524" y="2733536"/>
                </a:cubicBezTo>
                <a:cubicBezTo>
                  <a:pt x="2639134" y="2737786"/>
                  <a:pt x="2633375" y="2741282"/>
                  <a:pt x="2629216" y="2736988"/>
                </a:cubicBezTo>
                <a:cubicBezTo>
                  <a:pt x="2623154" y="2730726"/>
                  <a:pt x="2615876" y="2723209"/>
                  <a:pt x="2609638" y="2716767"/>
                </a:cubicBezTo>
                <a:cubicBezTo>
                  <a:pt x="2612471" y="2714025"/>
                  <a:pt x="2615008" y="2712089"/>
                  <a:pt x="2617356" y="2711375"/>
                </a:cubicBezTo>
                <a:close/>
                <a:moveTo>
                  <a:pt x="2003257" y="2711336"/>
                </a:moveTo>
                <a:cubicBezTo>
                  <a:pt x="2002335" y="2714196"/>
                  <a:pt x="2001909" y="2715515"/>
                  <a:pt x="2000326" y="2715004"/>
                </a:cubicBezTo>
                <a:lnTo>
                  <a:pt x="2000196" y="2712580"/>
                </a:lnTo>
                <a:lnTo>
                  <a:pt x="2000695" y="2712134"/>
                </a:lnTo>
                <a:lnTo>
                  <a:pt x="2000381" y="2712049"/>
                </a:lnTo>
                <a:close/>
                <a:moveTo>
                  <a:pt x="1823411" y="2710646"/>
                </a:moveTo>
                <a:cubicBezTo>
                  <a:pt x="1821694" y="2712900"/>
                  <a:pt x="1817036" y="2716238"/>
                  <a:pt x="1814124" y="2720019"/>
                </a:cubicBezTo>
                <a:cubicBezTo>
                  <a:pt x="1811209" y="2723796"/>
                  <a:pt x="1810041" y="2728014"/>
                  <a:pt x="1815306" y="2732025"/>
                </a:cubicBezTo>
                <a:cubicBezTo>
                  <a:pt x="1818887" y="2727323"/>
                  <a:pt x="1835013" y="2719486"/>
                  <a:pt x="1823411" y="2710646"/>
                </a:cubicBezTo>
                <a:close/>
                <a:moveTo>
                  <a:pt x="3605028" y="2710606"/>
                </a:moveTo>
                <a:cubicBezTo>
                  <a:pt x="3607955" y="2709889"/>
                  <a:pt x="3612525" y="2711804"/>
                  <a:pt x="3615313" y="2714917"/>
                </a:cubicBezTo>
                <a:cubicBezTo>
                  <a:pt x="3618102" y="2718030"/>
                  <a:pt x="3619107" y="2722341"/>
                  <a:pt x="3614902" y="2726414"/>
                </a:cubicBezTo>
                <a:cubicBezTo>
                  <a:pt x="3612544" y="2720240"/>
                  <a:pt x="3608318" y="2715875"/>
                  <a:pt x="3605028" y="2710606"/>
                </a:cubicBezTo>
                <a:close/>
                <a:moveTo>
                  <a:pt x="1459776" y="2710533"/>
                </a:moveTo>
                <a:cubicBezTo>
                  <a:pt x="1458434" y="2712296"/>
                  <a:pt x="1455610" y="2714329"/>
                  <a:pt x="1454200" y="2716739"/>
                </a:cubicBezTo>
                <a:cubicBezTo>
                  <a:pt x="1452787" y="2719150"/>
                  <a:pt x="1452788" y="2721938"/>
                  <a:pt x="1457090" y="2725216"/>
                </a:cubicBezTo>
                <a:cubicBezTo>
                  <a:pt x="1459778" y="2721686"/>
                  <a:pt x="1467306" y="2716266"/>
                  <a:pt x="1459776" y="2710533"/>
                </a:cubicBezTo>
                <a:close/>
                <a:moveTo>
                  <a:pt x="4032690" y="2709999"/>
                </a:moveTo>
                <a:cubicBezTo>
                  <a:pt x="4038918" y="2711582"/>
                  <a:pt x="4044717" y="2714663"/>
                  <a:pt x="4049284" y="2718896"/>
                </a:cubicBezTo>
                <a:cubicBezTo>
                  <a:pt x="4053849" y="2723126"/>
                  <a:pt x="4057183" y="2728507"/>
                  <a:pt x="4058474" y="2734688"/>
                </a:cubicBezTo>
                <a:cubicBezTo>
                  <a:pt x="4059795" y="2739931"/>
                  <a:pt x="4059179" y="2747052"/>
                  <a:pt x="4061588" y="2753416"/>
                </a:cubicBezTo>
                <a:cubicBezTo>
                  <a:pt x="4065083" y="2760905"/>
                  <a:pt x="4068623" y="2766178"/>
                  <a:pt x="4072120" y="2773665"/>
                </a:cubicBezTo>
                <a:cubicBezTo>
                  <a:pt x="4084715" y="2800250"/>
                  <a:pt x="4096226" y="2825709"/>
                  <a:pt x="4108034" y="2853418"/>
                </a:cubicBezTo>
                <a:cubicBezTo>
                  <a:pt x="4119822" y="2880784"/>
                  <a:pt x="4131631" y="2908491"/>
                  <a:pt x="4142290" y="2936952"/>
                </a:cubicBezTo>
                <a:cubicBezTo>
                  <a:pt x="4148195" y="2950805"/>
                  <a:pt x="4154099" y="2964661"/>
                  <a:pt x="4159015" y="2979109"/>
                </a:cubicBezTo>
                <a:cubicBezTo>
                  <a:pt x="4162509" y="2986597"/>
                  <a:pt x="4166004" y="2994086"/>
                  <a:pt x="4167444" y="3001390"/>
                </a:cubicBezTo>
                <a:cubicBezTo>
                  <a:pt x="4168649" y="3004573"/>
                  <a:pt x="4170941" y="3008878"/>
                  <a:pt x="4172144" y="3012062"/>
                </a:cubicBezTo>
                <a:cubicBezTo>
                  <a:pt x="4170206" y="3013937"/>
                  <a:pt x="4167299" y="3016752"/>
                  <a:pt x="4165362" y="3018629"/>
                </a:cubicBezTo>
                <a:cubicBezTo>
                  <a:pt x="4154230" y="3020708"/>
                  <a:pt x="4153173" y="3002163"/>
                  <a:pt x="4150764" y="2995798"/>
                </a:cubicBezTo>
                <a:cubicBezTo>
                  <a:pt x="4146915" y="2982126"/>
                  <a:pt x="4141310" y="2970520"/>
                  <a:pt x="4136330" y="2957944"/>
                </a:cubicBezTo>
                <a:cubicBezTo>
                  <a:pt x="4124703" y="2930423"/>
                  <a:pt x="4112893" y="2902714"/>
                  <a:pt x="4101266" y="2875193"/>
                </a:cubicBezTo>
                <a:cubicBezTo>
                  <a:pt x="4079724" y="2820303"/>
                  <a:pt x="4056288" y="2765073"/>
                  <a:pt x="4032690" y="2709999"/>
                </a:cubicBezTo>
                <a:close/>
                <a:moveTo>
                  <a:pt x="3176480" y="2709823"/>
                </a:moveTo>
                <a:cubicBezTo>
                  <a:pt x="3178796" y="2713851"/>
                  <a:pt x="3181992" y="2719116"/>
                  <a:pt x="3176103" y="2724819"/>
                </a:cubicBezTo>
                <a:cubicBezTo>
                  <a:pt x="3172969" y="2721582"/>
                  <a:pt x="3169836" y="2718348"/>
                  <a:pt x="3166703" y="2715111"/>
                </a:cubicBezTo>
                <a:cubicBezTo>
                  <a:pt x="3169647" y="2712259"/>
                  <a:pt x="3173637" y="2710487"/>
                  <a:pt x="3176480" y="2709823"/>
                </a:cubicBezTo>
                <a:close/>
                <a:moveTo>
                  <a:pt x="1173679" y="2709379"/>
                </a:moveTo>
                <a:lnTo>
                  <a:pt x="1156607" y="2729829"/>
                </a:lnTo>
                <a:lnTo>
                  <a:pt x="1157299" y="2730249"/>
                </a:lnTo>
                <a:lnTo>
                  <a:pt x="1158383" y="2728783"/>
                </a:lnTo>
                <a:close/>
                <a:moveTo>
                  <a:pt x="3913154" y="2709195"/>
                </a:moveTo>
                <a:cubicBezTo>
                  <a:pt x="3915223" y="2711334"/>
                  <a:pt x="3917293" y="2713471"/>
                  <a:pt x="3919364" y="2715609"/>
                </a:cubicBezTo>
                <a:cubicBezTo>
                  <a:pt x="3918396" y="2716545"/>
                  <a:pt x="3916462" y="2718420"/>
                  <a:pt x="3914529" y="2720291"/>
                </a:cubicBezTo>
                <a:cubicBezTo>
                  <a:pt x="3912457" y="2718153"/>
                  <a:pt x="3910388" y="2716015"/>
                  <a:pt x="3908317" y="2713878"/>
                </a:cubicBezTo>
                <a:cubicBezTo>
                  <a:pt x="3910253" y="2712005"/>
                  <a:pt x="3912188" y="2710131"/>
                  <a:pt x="3913154" y="2709195"/>
                </a:cubicBezTo>
                <a:close/>
                <a:moveTo>
                  <a:pt x="3458502" y="2708773"/>
                </a:moveTo>
                <a:cubicBezTo>
                  <a:pt x="3460386" y="2710226"/>
                  <a:pt x="3462282" y="2711939"/>
                  <a:pt x="3464029" y="2713897"/>
                </a:cubicBezTo>
                <a:cubicBezTo>
                  <a:pt x="3469265" y="2719767"/>
                  <a:pt x="3473130" y="2727837"/>
                  <a:pt x="3471156" y="2737666"/>
                </a:cubicBezTo>
                <a:lnTo>
                  <a:pt x="3469570" y="2737321"/>
                </a:lnTo>
                <a:lnTo>
                  <a:pt x="3467131" y="2740936"/>
                </a:lnTo>
                <a:cubicBezTo>
                  <a:pt x="3466176" y="2739948"/>
                  <a:pt x="3465945" y="2738741"/>
                  <a:pt x="3466314" y="2737428"/>
                </a:cubicBezTo>
                <a:lnTo>
                  <a:pt x="3466845" y="2736640"/>
                </a:lnTo>
                <a:lnTo>
                  <a:pt x="3464847" y="2733758"/>
                </a:lnTo>
                <a:cubicBezTo>
                  <a:pt x="3463956" y="2731551"/>
                  <a:pt x="3463797" y="2729371"/>
                  <a:pt x="3462935" y="2730009"/>
                </a:cubicBezTo>
                <a:lnTo>
                  <a:pt x="3461847" y="2731601"/>
                </a:lnTo>
                <a:lnTo>
                  <a:pt x="3463114" y="2732064"/>
                </a:lnTo>
                <a:cubicBezTo>
                  <a:pt x="3464668" y="2732217"/>
                  <a:pt x="3461714" y="2734248"/>
                  <a:pt x="3460140" y="2735253"/>
                </a:cubicBezTo>
                <a:lnTo>
                  <a:pt x="3460131" y="2735259"/>
                </a:lnTo>
                <a:lnTo>
                  <a:pt x="3459846" y="2735874"/>
                </a:lnTo>
                <a:lnTo>
                  <a:pt x="3459746" y="2735498"/>
                </a:lnTo>
                <a:lnTo>
                  <a:pt x="3459245" y="2735811"/>
                </a:lnTo>
                <a:lnTo>
                  <a:pt x="3459612" y="2734999"/>
                </a:lnTo>
                <a:lnTo>
                  <a:pt x="3456502" y="2723272"/>
                </a:lnTo>
                <a:cubicBezTo>
                  <a:pt x="3456145" y="2718701"/>
                  <a:pt x="3456680" y="2713815"/>
                  <a:pt x="3458502" y="2708773"/>
                </a:cubicBezTo>
                <a:close/>
                <a:moveTo>
                  <a:pt x="2004108" y="2708698"/>
                </a:moveTo>
                <a:cubicBezTo>
                  <a:pt x="2005264" y="2710528"/>
                  <a:pt x="2003257" y="2711336"/>
                  <a:pt x="2003257" y="2711336"/>
                </a:cubicBezTo>
                <a:cubicBezTo>
                  <a:pt x="2002678" y="2710422"/>
                  <a:pt x="2002891" y="2709761"/>
                  <a:pt x="2003249" y="2709331"/>
                </a:cubicBezTo>
                <a:cubicBezTo>
                  <a:pt x="2003606" y="2708901"/>
                  <a:pt x="2004108" y="2708698"/>
                  <a:pt x="2004108" y="2708698"/>
                </a:cubicBezTo>
                <a:close/>
                <a:moveTo>
                  <a:pt x="1353588" y="2708167"/>
                </a:moveTo>
                <a:cubicBezTo>
                  <a:pt x="1355730" y="2709798"/>
                  <a:pt x="1357872" y="2711430"/>
                  <a:pt x="1358943" y="2712246"/>
                </a:cubicBezTo>
                <a:lnTo>
                  <a:pt x="1354539" y="2718027"/>
                </a:lnTo>
                <a:lnTo>
                  <a:pt x="1358764" y="2721244"/>
                </a:lnTo>
                <a:lnTo>
                  <a:pt x="1362971" y="2718242"/>
                </a:lnTo>
                <a:cubicBezTo>
                  <a:pt x="1364833" y="2717867"/>
                  <a:pt x="1367034" y="2718409"/>
                  <a:pt x="1369671" y="2720418"/>
                </a:cubicBezTo>
                <a:cubicBezTo>
                  <a:pt x="1366758" y="2724242"/>
                  <a:pt x="1364073" y="2732775"/>
                  <a:pt x="1358840" y="2733699"/>
                </a:cubicBezTo>
                <a:lnTo>
                  <a:pt x="1353818" y="2732020"/>
                </a:lnTo>
                <a:lnTo>
                  <a:pt x="1351873" y="2734576"/>
                </a:lnTo>
                <a:cubicBezTo>
                  <a:pt x="1347393" y="2740455"/>
                  <a:pt x="1342020" y="2747511"/>
                  <a:pt x="1337542" y="2753389"/>
                </a:cubicBezTo>
                <a:cubicBezTo>
                  <a:pt x="1333957" y="2758093"/>
                  <a:pt x="1321666" y="2785583"/>
                  <a:pt x="1310720" y="2777245"/>
                </a:cubicBezTo>
                <a:lnTo>
                  <a:pt x="1343718" y="2724359"/>
                </a:lnTo>
                <a:lnTo>
                  <a:pt x="1341919" y="2723486"/>
                </a:lnTo>
                <a:lnTo>
                  <a:pt x="1345116" y="2722121"/>
                </a:lnTo>
                <a:lnTo>
                  <a:pt x="1347791" y="2717833"/>
                </a:lnTo>
                <a:lnTo>
                  <a:pt x="1346799" y="2717079"/>
                </a:lnTo>
                <a:cubicBezTo>
                  <a:pt x="1348739" y="2714532"/>
                  <a:pt x="1350678" y="2711987"/>
                  <a:pt x="1353588" y="2708167"/>
                </a:cubicBezTo>
                <a:close/>
                <a:moveTo>
                  <a:pt x="877452" y="2708109"/>
                </a:moveTo>
                <a:cubicBezTo>
                  <a:pt x="875560" y="2710592"/>
                  <a:pt x="870702" y="2714739"/>
                  <a:pt x="875901" y="2718697"/>
                </a:cubicBezTo>
                <a:cubicBezTo>
                  <a:pt x="877792" y="2716215"/>
                  <a:pt x="882828" y="2712205"/>
                  <a:pt x="877452" y="2708109"/>
                </a:cubicBezTo>
                <a:close/>
                <a:moveTo>
                  <a:pt x="1928510" y="2702242"/>
                </a:moveTo>
                <a:cubicBezTo>
                  <a:pt x="1930000" y="2701383"/>
                  <a:pt x="1931974" y="2701557"/>
                  <a:pt x="1935191" y="2704008"/>
                </a:cubicBezTo>
                <a:cubicBezTo>
                  <a:pt x="1932628" y="2707372"/>
                  <a:pt x="1931351" y="2711717"/>
                  <a:pt x="1924734" y="2706676"/>
                </a:cubicBezTo>
                <a:cubicBezTo>
                  <a:pt x="1926015" y="2704994"/>
                  <a:pt x="1927020" y="2703101"/>
                  <a:pt x="1928510" y="2702242"/>
                </a:cubicBezTo>
                <a:close/>
                <a:moveTo>
                  <a:pt x="2195991" y="2700467"/>
                </a:moveTo>
                <a:cubicBezTo>
                  <a:pt x="2169372" y="2719369"/>
                  <a:pt x="2169372" y="2719369"/>
                  <a:pt x="2161153" y="2718703"/>
                </a:cubicBezTo>
                <a:cubicBezTo>
                  <a:pt x="2172844" y="2703356"/>
                  <a:pt x="2173742" y="2702176"/>
                  <a:pt x="2195991" y="2700467"/>
                </a:cubicBezTo>
                <a:close/>
                <a:moveTo>
                  <a:pt x="1984886" y="2699714"/>
                </a:moveTo>
                <a:lnTo>
                  <a:pt x="1983347" y="2701728"/>
                </a:lnTo>
                <a:cubicBezTo>
                  <a:pt x="1979485" y="2706702"/>
                  <a:pt x="1975058" y="2712072"/>
                  <a:pt x="1971585" y="2714715"/>
                </a:cubicBezTo>
                <a:cubicBezTo>
                  <a:pt x="1967187" y="2717060"/>
                  <a:pt x="1968576" y="2714108"/>
                  <a:pt x="1971788" y="2709682"/>
                </a:cubicBezTo>
                <a:lnTo>
                  <a:pt x="1974724" y="2706023"/>
                </a:lnTo>
                <a:lnTo>
                  <a:pt x="1979106" y="2703360"/>
                </a:lnTo>
                <a:close/>
                <a:moveTo>
                  <a:pt x="2700688" y="2699711"/>
                </a:moveTo>
                <a:cubicBezTo>
                  <a:pt x="2701871" y="2702788"/>
                  <a:pt x="2703055" y="2705864"/>
                  <a:pt x="2706220" y="2709133"/>
                </a:cubicBezTo>
                <a:cubicBezTo>
                  <a:pt x="2702258" y="2708747"/>
                  <a:pt x="2695131" y="2705093"/>
                  <a:pt x="2700688" y="2699711"/>
                </a:cubicBezTo>
                <a:close/>
                <a:moveTo>
                  <a:pt x="3805399" y="2698580"/>
                </a:moveTo>
                <a:cubicBezTo>
                  <a:pt x="3807072" y="2700306"/>
                  <a:pt x="3811393" y="2702816"/>
                  <a:pt x="3814196" y="2705956"/>
                </a:cubicBezTo>
                <a:cubicBezTo>
                  <a:pt x="3817001" y="2709096"/>
                  <a:pt x="3818290" y="2712867"/>
                  <a:pt x="3813896" y="2717119"/>
                </a:cubicBezTo>
                <a:cubicBezTo>
                  <a:pt x="3810553" y="2713666"/>
                  <a:pt x="3796616" y="2707085"/>
                  <a:pt x="3805399" y="2698580"/>
                </a:cubicBezTo>
                <a:close/>
                <a:moveTo>
                  <a:pt x="3038719" y="2698537"/>
                </a:moveTo>
                <a:cubicBezTo>
                  <a:pt x="3041755" y="2699738"/>
                  <a:pt x="3044794" y="2700940"/>
                  <a:pt x="3046864" y="2703079"/>
                </a:cubicBezTo>
                <a:cubicBezTo>
                  <a:pt x="3042995" y="2706823"/>
                  <a:pt x="3039958" y="2705622"/>
                  <a:pt x="3037888" y="2703484"/>
                </a:cubicBezTo>
                <a:cubicBezTo>
                  <a:pt x="3037818" y="2701478"/>
                  <a:pt x="3037751" y="2699473"/>
                  <a:pt x="3038719" y="2698537"/>
                </a:cubicBezTo>
                <a:close/>
                <a:moveTo>
                  <a:pt x="3037925" y="2698130"/>
                </a:moveTo>
                <a:cubicBezTo>
                  <a:pt x="3036957" y="2699067"/>
                  <a:pt x="3036997" y="2701045"/>
                  <a:pt x="3037039" y="2703021"/>
                </a:cubicBezTo>
                <a:cubicBezTo>
                  <a:pt x="3034056" y="2701876"/>
                  <a:pt x="3033087" y="2702812"/>
                  <a:pt x="3034014" y="2699899"/>
                </a:cubicBezTo>
                <a:cubicBezTo>
                  <a:pt x="3034982" y="2698962"/>
                  <a:pt x="3035949" y="2698027"/>
                  <a:pt x="3037925" y="2698130"/>
                </a:cubicBezTo>
                <a:close/>
                <a:moveTo>
                  <a:pt x="1532606" y="2697466"/>
                </a:moveTo>
                <a:cubicBezTo>
                  <a:pt x="1528900" y="2702332"/>
                  <a:pt x="1525346" y="2706996"/>
                  <a:pt x="1521639" y="2711863"/>
                </a:cubicBezTo>
                <a:cubicBezTo>
                  <a:pt x="1519497" y="2710231"/>
                  <a:pt x="1517355" y="2708598"/>
                  <a:pt x="1516284" y="2707782"/>
                </a:cubicBezTo>
                <a:cubicBezTo>
                  <a:pt x="1521062" y="2703733"/>
                  <a:pt x="1526756" y="2700700"/>
                  <a:pt x="1532606" y="2697466"/>
                </a:cubicBezTo>
                <a:close/>
                <a:moveTo>
                  <a:pt x="3633348" y="2695936"/>
                </a:moveTo>
                <a:cubicBezTo>
                  <a:pt x="3634382" y="2697005"/>
                  <a:pt x="3635184" y="2698301"/>
                  <a:pt x="3635752" y="2699821"/>
                </a:cubicBezTo>
                <a:lnTo>
                  <a:pt x="3636578" y="2704136"/>
                </a:lnTo>
                <a:lnTo>
                  <a:pt x="3636830" y="2700546"/>
                </a:lnTo>
                <a:cubicBezTo>
                  <a:pt x="3638302" y="2700132"/>
                  <a:pt x="3639290" y="2700184"/>
                  <a:pt x="3639793" y="2700704"/>
                </a:cubicBezTo>
                <a:cubicBezTo>
                  <a:pt x="3640297" y="2701225"/>
                  <a:pt x="3640318" y="2702212"/>
                  <a:pt x="3639854" y="2703670"/>
                </a:cubicBezTo>
                <a:lnTo>
                  <a:pt x="3636661" y="2704573"/>
                </a:lnTo>
                <a:lnTo>
                  <a:pt x="3636754" y="2705065"/>
                </a:lnTo>
                <a:cubicBezTo>
                  <a:pt x="3631147" y="2710494"/>
                  <a:pt x="3628675" y="2700461"/>
                  <a:pt x="3633348" y="2695936"/>
                </a:cubicBezTo>
                <a:close/>
                <a:moveTo>
                  <a:pt x="3190913" y="2695495"/>
                </a:moveTo>
                <a:lnTo>
                  <a:pt x="3191317" y="2697012"/>
                </a:lnTo>
                <a:lnTo>
                  <a:pt x="3190648" y="2695881"/>
                </a:lnTo>
                <a:close/>
                <a:moveTo>
                  <a:pt x="3703437" y="2695402"/>
                </a:moveTo>
                <a:cubicBezTo>
                  <a:pt x="3695668" y="2702926"/>
                  <a:pt x="3705095" y="2706832"/>
                  <a:pt x="3708351" y="2710195"/>
                </a:cubicBezTo>
                <a:cubicBezTo>
                  <a:pt x="3712155" y="2706512"/>
                  <a:pt x="3711741" y="2703655"/>
                  <a:pt x="3709968" y="2701297"/>
                </a:cubicBezTo>
                <a:cubicBezTo>
                  <a:pt x="3708195" y="2698941"/>
                  <a:pt x="3705066" y="2697085"/>
                  <a:pt x="3703437" y="2695402"/>
                </a:cubicBezTo>
                <a:close/>
                <a:moveTo>
                  <a:pt x="1399812" y="2693763"/>
                </a:moveTo>
                <a:cubicBezTo>
                  <a:pt x="1404906" y="2697643"/>
                  <a:pt x="1402229" y="2701158"/>
                  <a:pt x="1400444" y="2703500"/>
                </a:cubicBezTo>
                <a:cubicBezTo>
                  <a:pt x="1394296" y="2698818"/>
                  <a:pt x="1398027" y="2696105"/>
                  <a:pt x="1399812" y="2693763"/>
                </a:cubicBezTo>
                <a:close/>
                <a:moveTo>
                  <a:pt x="1975449" y="2693261"/>
                </a:moveTo>
                <a:lnTo>
                  <a:pt x="1958579" y="2711696"/>
                </a:lnTo>
                <a:lnTo>
                  <a:pt x="1953165" y="2714187"/>
                </a:lnTo>
                <a:cubicBezTo>
                  <a:pt x="1951407" y="2714823"/>
                  <a:pt x="1950219" y="2714996"/>
                  <a:pt x="1950046" y="2714415"/>
                </a:cubicBezTo>
                <a:cubicBezTo>
                  <a:pt x="1949945" y="2714078"/>
                  <a:pt x="1950181" y="2713545"/>
                  <a:pt x="1950681" y="2712868"/>
                </a:cubicBezTo>
                <a:cubicBezTo>
                  <a:pt x="1951182" y="2712191"/>
                  <a:pt x="1951948" y="2711367"/>
                  <a:pt x="1952904" y="2710447"/>
                </a:cubicBezTo>
                <a:cubicBezTo>
                  <a:pt x="1958646" y="2704921"/>
                  <a:pt x="1971280" y="2695864"/>
                  <a:pt x="1975032" y="2693549"/>
                </a:cubicBezTo>
                <a:close/>
                <a:moveTo>
                  <a:pt x="945698" y="2691767"/>
                </a:moveTo>
                <a:cubicBezTo>
                  <a:pt x="944280" y="2693629"/>
                  <a:pt x="939389" y="2697261"/>
                  <a:pt x="936176" y="2701433"/>
                </a:cubicBezTo>
                <a:cubicBezTo>
                  <a:pt x="932963" y="2705604"/>
                  <a:pt x="931424" y="2710319"/>
                  <a:pt x="936712" y="2714346"/>
                </a:cubicBezTo>
                <a:cubicBezTo>
                  <a:pt x="940495" y="2709380"/>
                  <a:pt x="956273" y="2699823"/>
                  <a:pt x="945698" y="2691767"/>
                </a:cubicBezTo>
                <a:close/>
                <a:moveTo>
                  <a:pt x="3428417" y="2690007"/>
                </a:moveTo>
                <a:cubicBezTo>
                  <a:pt x="3428921" y="2690528"/>
                  <a:pt x="3429420" y="2691558"/>
                  <a:pt x="3429407" y="2692831"/>
                </a:cubicBezTo>
                <a:lnTo>
                  <a:pt x="3429315" y="2693022"/>
                </a:lnTo>
                <a:lnTo>
                  <a:pt x="3430386" y="2693309"/>
                </a:lnTo>
                <a:lnTo>
                  <a:pt x="3428643" y="2694404"/>
                </a:lnTo>
                <a:lnTo>
                  <a:pt x="3427328" y="2697112"/>
                </a:lnTo>
                <a:lnTo>
                  <a:pt x="3426695" y="2695628"/>
                </a:lnTo>
                <a:lnTo>
                  <a:pt x="3426164" y="2695963"/>
                </a:lnTo>
                <a:cubicBezTo>
                  <a:pt x="3424839" y="2696290"/>
                  <a:pt x="3423639" y="2696018"/>
                  <a:pt x="3422685" y="2695031"/>
                </a:cubicBezTo>
                <a:cubicBezTo>
                  <a:pt x="3424135" y="2693626"/>
                  <a:pt x="3425583" y="2692703"/>
                  <a:pt x="3426907" y="2692377"/>
                </a:cubicBezTo>
                <a:lnTo>
                  <a:pt x="3426919" y="2692379"/>
                </a:lnTo>
                <a:close/>
                <a:moveTo>
                  <a:pt x="3596229" y="2688869"/>
                </a:moveTo>
                <a:cubicBezTo>
                  <a:pt x="3601270" y="2694075"/>
                  <a:pt x="3605374" y="2700184"/>
                  <a:pt x="3608379" y="2707027"/>
                </a:cubicBezTo>
                <a:cubicBezTo>
                  <a:pt x="3601784" y="2707698"/>
                  <a:pt x="3587818" y="2697015"/>
                  <a:pt x="3596229" y="2688869"/>
                </a:cubicBezTo>
                <a:close/>
                <a:moveTo>
                  <a:pt x="3000215" y="2688055"/>
                </a:moveTo>
                <a:cubicBezTo>
                  <a:pt x="3004201" y="2692172"/>
                  <a:pt x="3010476" y="2695686"/>
                  <a:pt x="3015286" y="2700405"/>
                </a:cubicBezTo>
                <a:cubicBezTo>
                  <a:pt x="3020097" y="2705126"/>
                  <a:pt x="3023441" y="2711051"/>
                  <a:pt x="3021564" y="2719997"/>
                </a:cubicBezTo>
                <a:cubicBezTo>
                  <a:pt x="3016504" y="2716749"/>
                  <a:pt x="3008450" y="2714365"/>
                  <a:pt x="3005338" y="2707196"/>
                </a:cubicBezTo>
                <a:cubicBezTo>
                  <a:pt x="3003244" y="2701077"/>
                  <a:pt x="3002308" y="2694177"/>
                  <a:pt x="3000215" y="2688055"/>
                </a:cubicBezTo>
                <a:close/>
                <a:moveTo>
                  <a:pt x="2208207" y="2687912"/>
                </a:moveTo>
                <a:cubicBezTo>
                  <a:pt x="2207524" y="2690937"/>
                  <a:pt x="2206841" y="2693961"/>
                  <a:pt x="2206159" y="2696985"/>
                </a:cubicBezTo>
                <a:cubicBezTo>
                  <a:pt x="2202313" y="2694055"/>
                  <a:pt x="2202696" y="2690360"/>
                  <a:pt x="2205148" y="2688738"/>
                </a:cubicBezTo>
                <a:cubicBezTo>
                  <a:pt x="2205965" y="2688198"/>
                  <a:pt x="2207012" y="2687887"/>
                  <a:pt x="2208207" y="2687912"/>
                </a:cubicBezTo>
                <a:close/>
                <a:moveTo>
                  <a:pt x="1843106" y="2686643"/>
                </a:moveTo>
                <a:cubicBezTo>
                  <a:pt x="1843457" y="2690626"/>
                  <a:pt x="1840946" y="2696142"/>
                  <a:pt x="1847372" y="2701038"/>
                </a:cubicBezTo>
                <a:cubicBezTo>
                  <a:pt x="1850059" y="2697512"/>
                  <a:pt x="1852745" y="2693985"/>
                  <a:pt x="1855431" y="2690460"/>
                </a:cubicBezTo>
                <a:cubicBezTo>
                  <a:pt x="1851323" y="2689186"/>
                  <a:pt x="1847215" y="2687916"/>
                  <a:pt x="1843106" y="2686643"/>
                </a:cubicBezTo>
                <a:close/>
                <a:moveTo>
                  <a:pt x="2918957" y="2686556"/>
                </a:moveTo>
                <a:cubicBezTo>
                  <a:pt x="2933170" y="2703214"/>
                  <a:pt x="2947555" y="2720047"/>
                  <a:pt x="2961940" y="2736879"/>
                </a:cubicBezTo>
                <a:cubicBezTo>
                  <a:pt x="2952218" y="2746292"/>
                  <a:pt x="2944734" y="2730980"/>
                  <a:pt x="2940636" y="2726746"/>
                </a:cubicBezTo>
                <a:cubicBezTo>
                  <a:pt x="2936500" y="2720497"/>
                  <a:pt x="2929398" y="2717119"/>
                  <a:pt x="2926252" y="2709913"/>
                </a:cubicBezTo>
                <a:cubicBezTo>
                  <a:pt x="2922285" y="2703841"/>
                  <a:pt x="2921116" y="2694719"/>
                  <a:pt x="2918957" y="2686556"/>
                </a:cubicBezTo>
                <a:close/>
                <a:moveTo>
                  <a:pt x="4022672" y="2686174"/>
                </a:moveTo>
                <a:cubicBezTo>
                  <a:pt x="4025590" y="2687250"/>
                  <a:pt x="4028684" y="2688511"/>
                  <a:pt x="4030812" y="2690707"/>
                </a:cubicBezTo>
                <a:cubicBezTo>
                  <a:pt x="4025975" y="2695390"/>
                  <a:pt x="4021721" y="2690996"/>
                  <a:pt x="4022672" y="2686174"/>
                </a:cubicBezTo>
                <a:close/>
                <a:moveTo>
                  <a:pt x="2965869" y="2685003"/>
                </a:moveTo>
                <a:cubicBezTo>
                  <a:pt x="2968812" y="2688042"/>
                  <a:pt x="2971753" y="2691082"/>
                  <a:pt x="2966995" y="2695690"/>
                </a:cubicBezTo>
                <a:cubicBezTo>
                  <a:pt x="2964051" y="2692650"/>
                  <a:pt x="2960317" y="2690379"/>
                  <a:pt x="2965869" y="2685003"/>
                </a:cubicBezTo>
                <a:close/>
                <a:moveTo>
                  <a:pt x="3512985" y="2684751"/>
                </a:moveTo>
                <a:cubicBezTo>
                  <a:pt x="3515927" y="2687791"/>
                  <a:pt x="3519796" y="2689933"/>
                  <a:pt x="3514239" y="2695313"/>
                </a:cubicBezTo>
                <a:cubicBezTo>
                  <a:pt x="3511296" y="2692275"/>
                  <a:pt x="3508354" y="2689235"/>
                  <a:pt x="3512985" y="2684751"/>
                </a:cubicBezTo>
                <a:close/>
                <a:moveTo>
                  <a:pt x="731201" y="2683913"/>
                </a:moveTo>
                <a:cubicBezTo>
                  <a:pt x="733415" y="2685599"/>
                  <a:pt x="735627" y="2687285"/>
                  <a:pt x="736550" y="2687988"/>
                </a:cubicBezTo>
                <a:cubicBezTo>
                  <a:pt x="734637" y="2690498"/>
                  <a:pt x="732724" y="2693011"/>
                  <a:pt x="729856" y="2696777"/>
                </a:cubicBezTo>
                <a:cubicBezTo>
                  <a:pt x="726985" y="2700544"/>
                  <a:pt x="723160" y="2705566"/>
                  <a:pt x="719333" y="2710588"/>
                </a:cubicBezTo>
                <a:cubicBezTo>
                  <a:pt x="718410" y="2709885"/>
                  <a:pt x="716198" y="2708200"/>
                  <a:pt x="713984" y="2706513"/>
                </a:cubicBezTo>
                <a:cubicBezTo>
                  <a:pt x="716854" y="2702745"/>
                  <a:pt x="718767" y="2700235"/>
                  <a:pt x="720680" y="2697725"/>
                </a:cubicBezTo>
                <a:cubicBezTo>
                  <a:pt x="724506" y="2692703"/>
                  <a:pt x="727375" y="2688934"/>
                  <a:pt x="731201" y="2683913"/>
                </a:cubicBezTo>
                <a:close/>
                <a:moveTo>
                  <a:pt x="3447567" y="2682641"/>
                </a:moveTo>
                <a:cubicBezTo>
                  <a:pt x="3451865" y="2688951"/>
                  <a:pt x="3454328" y="2695235"/>
                  <a:pt x="3458808" y="2701729"/>
                </a:cubicBezTo>
                <a:cubicBezTo>
                  <a:pt x="3452459" y="2697043"/>
                  <a:pt x="3446256" y="2694383"/>
                  <a:pt x="3439155" y="2690786"/>
                </a:cubicBezTo>
                <a:cubicBezTo>
                  <a:pt x="3441957" y="2688070"/>
                  <a:pt x="3444762" y="2685356"/>
                  <a:pt x="3447567" y="2682641"/>
                </a:cubicBezTo>
                <a:close/>
                <a:moveTo>
                  <a:pt x="2845246" y="2682284"/>
                </a:moveTo>
                <a:cubicBezTo>
                  <a:pt x="2847294" y="2684401"/>
                  <a:pt x="2851294" y="2686677"/>
                  <a:pt x="2846663" y="2691159"/>
                </a:cubicBezTo>
                <a:cubicBezTo>
                  <a:pt x="2844614" y="2689044"/>
                  <a:pt x="2840615" y="2686767"/>
                  <a:pt x="2845246" y="2682284"/>
                </a:cubicBezTo>
                <a:close/>
                <a:moveTo>
                  <a:pt x="3060952" y="2682197"/>
                </a:moveTo>
                <a:cubicBezTo>
                  <a:pt x="3063894" y="2685235"/>
                  <a:pt x="3067763" y="2687378"/>
                  <a:pt x="3063133" y="2691861"/>
                </a:cubicBezTo>
                <a:cubicBezTo>
                  <a:pt x="3061172" y="2689836"/>
                  <a:pt x="3056321" y="2686681"/>
                  <a:pt x="3060952" y="2682197"/>
                </a:cubicBezTo>
                <a:close/>
                <a:moveTo>
                  <a:pt x="1642610" y="2681621"/>
                </a:moveTo>
                <a:lnTo>
                  <a:pt x="1642130" y="2682163"/>
                </a:lnTo>
                <a:lnTo>
                  <a:pt x="1639879" y="2686320"/>
                </a:lnTo>
                <a:cubicBezTo>
                  <a:pt x="1639468" y="2688255"/>
                  <a:pt x="1639954" y="2690406"/>
                  <a:pt x="1642642" y="2692453"/>
                </a:cubicBezTo>
                <a:cubicBezTo>
                  <a:pt x="1644546" y="2689954"/>
                  <a:pt x="1647139" y="2687804"/>
                  <a:pt x="1645596" y="2684813"/>
                </a:cubicBezTo>
                <a:close/>
                <a:moveTo>
                  <a:pt x="1544185" y="2681469"/>
                </a:moveTo>
                <a:cubicBezTo>
                  <a:pt x="1546242" y="2681440"/>
                  <a:pt x="1548617" y="2682269"/>
                  <a:pt x="1551338" y="2684342"/>
                </a:cubicBezTo>
                <a:cubicBezTo>
                  <a:pt x="1547556" y="2689308"/>
                  <a:pt x="1542827" y="2695516"/>
                  <a:pt x="1539042" y="2700483"/>
                </a:cubicBezTo>
                <a:cubicBezTo>
                  <a:pt x="1535098" y="2703364"/>
                  <a:pt x="1532587" y="2695566"/>
                  <a:pt x="1533534" y="2694324"/>
                </a:cubicBezTo>
                <a:cubicBezTo>
                  <a:pt x="1534317" y="2690996"/>
                  <a:pt x="1536048" y="2686427"/>
                  <a:pt x="1538944" y="2683729"/>
                </a:cubicBezTo>
                <a:cubicBezTo>
                  <a:pt x="1540390" y="2682379"/>
                  <a:pt x="1542129" y="2681496"/>
                  <a:pt x="1544185" y="2681469"/>
                </a:cubicBezTo>
                <a:close/>
                <a:moveTo>
                  <a:pt x="2451526" y="2681357"/>
                </a:moveTo>
                <a:lnTo>
                  <a:pt x="2452763" y="2681558"/>
                </a:lnTo>
                <a:cubicBezTo>
                  <a:pt x="2452763" y="2681558"/>
                  <a:pt x="2452458" y="2681510"/>
                  <a:pt x="2452020" y="2681439"/>
                </a:cubicBezTo>
                <a:close/>
                <a:moveTo>
                  <a:pt x="2442059" y="2681207"/>
                </a:moveTo>
                <a:cubicBezTo>
                  <a:pt x="2444054" y="2680876"/>
                  <a:pt x="2447153" y="2681385"/>
                  <a:pt x="2449359" y="2683065"/>
                </a:cubicBezTo>
                <a:cubicBezTo>
                  <a:pt x="2450672" y="2685917"/>
                  <a:pt x="2448887" y="2688259"/>
                  <a:pt x="2447102" y="2690602"/>
                </a:cubicBezTo>
                <a:cubicBezTo>
                  <a:pt x="2444686" y="2686910"/>
                  <a:pt x="2443372" y="2684059"/>
                  <a:pt x="2442059" y="2681207"/>
                </a:cubicBezTo>
                <a:close/>
                <a:moveTo>
                  <a:pt x="2450220" y="2681144"/>
                </a:moveTo>
                <a:lnTo>
                  <a:pt x="2451526" y="2681357"/>
                </a:lnTo>
                <a:lnTo>
                  <a:pt x="2450482" y="2681188"/>
                </a:lnTo>
                <a:close/>
                <a:moveTo>
                  <a:pt x="2449114" y="2680965"/>
                </a:moveTo>
                <a:cubicBezTo>
                  <a:pt x="2448810" y="2680915"/>
                  <a:pt x="2448886" y="2680927"/>
                  <a:pt x="2449171" y="2680973"/>
                </a:cubicBezTo>
                <a:lnTo>
                  <a:pt x="2450220" y="2681144"/>
                </a:lnTo>
                <a:close/>
                <a:moveTo>
                  <a:pt x="4011105" y="2679810"/>
                </a:moveTo>
                <a:cubicBezTo>
                  <a:pt x="4012180" y="2680920"/>
                  <a:pt x="4014260" y="2682132"/>
                  <a:pt x="4015871" y="2683798"/>
                </a:cubicBezTo>
                <a:cubicBezTo>
                  <a:pt x="4016677" y="2684629"/>
                  <a:pt x="4017366" y="2685574"/>
                  <a:pt x="4017756" y="2686679"/>
                </a:cubicBezTo>
                <a:lnTo>
                  <a:pt x="4017805" y="2689121"/>
                </a:lnTo>
                <a:lnTo>
                  <a:pt x="4018717" y="2687340"/>
                </a:lnTo>
                <a:cubicBezTo>
                  <a:pt x="4019443" y="2686639"/>
                  <a:pt x="4020434" y="2686211"/>
                  <a:pt x="4021932" y="2685824"/>
                </a:cubicBezTo>
                <a:cubicBezTo>
                  <a:pt x="4021852" y="2687676"/>
                  <a:pt x="4020885" y="2688612"/>
                  <a:pt x="4020982" y="2690647"/>
                </a:cubicBezTo>
                <a:cubicBezTo>
                  <a:pt x="4018951" y="2690485"/>
                  <a:pt x="4018951" y="2690485"/>
                  <a:pt x="4017097" y="2690506"/>
                </a:cubicBezTo>
                <a:lnTo>
                  <a:pt x="4017226" y="2690251"/>
                </a:lnTo>
                <a:lnTo>
                  <a:pt x="4014563" y="2689165"/>
                </a:lnTo>
                <a:cubicBezTo>
                  <a:pt x="4010703" y="2687458"/>
                  <a:pt x="4006199" y="2684560"/>
                  <a:pt x="4011105" y="2679810"/>
                </a:cubicBezTo>
                <a:close/>
                <a:moveTo>
                  <a:pt x="2661419" y="2678735"/>
                </a:moveTo>
                <a:cubicBezTo>
                  <a:pt x="2664440" y="2679940"/>
                  <a:pt x="2665473" y="2681007"/>
                  <a:pt x="2667538" y="2683140"/>
                </a:cubicBezTo>
                <a:cubicBezTo>
                  <a:pt x="2670636" y="2686340"/>
                  <a:pt x="2673735" y="2689539"/>
                  <a:pt x="2676660" y="2692561"/>
                </a:cubicBezTo>
                <a:cubicBezTo>
                  <a:pt x="2684845" y="2699099"/>
                  <a:pt x="2692073" y="2706564"/>
                  <a:pt x="2701293" y="2714170"/>
                </a:cubicBezTo>
                <a:cubicBezTo>
                  <a:pt x="2702249" y="2713242"/>
                  <a:pt x="2703207" y="2712314"/>
                  <a:pt x="2704240" y="2713382"/>
                </a:cubicBezTo>
                <a:cubicBezTo>
                  <a:pt x="2703358" y="2716301"/>
                  <a:pt x="2703508" y="2720289"/>
                  <a:pt x="2701670" y="2724138"/>
                </a:cubicBezTo>
                <a:cubicBezTo>
                  <a:pt x="2690835" y="2726361"/>
                  <a:pt x="2684724" y="2717814"/>
                  <a:pt x="2679561" y="2712483"/>
                </a:cubicBezTo>
                <a:cubicBezTo>
                  <a:pt x="2670267" y="2702883"/>
                  <a:pt x="2662177" y="2694530"/>
                  <a:pt x="2652799" y="2687079"/>
                </a:cubicBezTo>
                <a:cubicBezTo>
                  <a:pt x="2655672" y="2684299"/>
                  <a:pt x="2658545" y="2681516"/>
                  <a:pt x="2661419" y="2678735"/>
                </a:cubicBezTo>
                <a:close/>
                <a:moveTo>
                  <a:pt x="1369111" y="2678108"/>
                </a:moveTo>
                <a:lnTo>
                  <a:pt x="1364905" y="2682505"/>
                </a:lnTo>
                <a:lnTo>
                  <a:pt x="1366798" y="2684726"/>
                </a:lnTo>
                <a:cubicBezTo>
                  <a:pt x="1368133" y="2682974"/>
                  <a:pt x="1369469" y="2681220"/>
                  <a:pt x="1369791" y="2679387"/>
                </a:cubicBezTo>
                <a:close/>
                <a:moveTo>
                  <a:pt x="1339338" y="2677864"/>
                </a:moveTo>
                <a:lnTo>
                  <a:pt x="1340458" y="2677923"/>
                </a:lnTo>
                <a:lnTo>
                  <a:pt x="1340163" y="2677908"/>
                </a:lnTo>
                <a:close/>
                <a:moveTo>
                  <a:pt x="1336798" y="2677729"/>
                </a:moveTo>
                <a:cubicBezTo>
                  <a:pt x="1336798" y="2677729"/>
                  <a:pt x="1337530" y="2677768"/>
                  <a:pt x="1338446" y="2677816"/>
                </a:cubicBezTo>
                <a:lnTo>
                  <a:pt x="1339338" y="2677864"/>
                </a:lnTo>
                <a:close/>
                <a:moveTo>
                  <a:pt x="2211413" y="2677718"/>
                </a:moveTo>
                <a:lnTo>
                  <a:pt x="2211912" y="2677798"/>
                </a:lnTo>
                <a:cubicBezTo>
                  <a:pt x="2212588" y="2677908"/>
                  <a:pt x="2213128" y="2677997"/>
                  <a:pt x="2213128" y="2677997"/>
                </a:cubicBezTo>
                <a:close/>
                <a:moveTo>
                  <a:pt x="2209479" y="2677401"/>
                </a:moveTo>
                <a:lnTo>
                  <a:pt x="2211413" y="2677718"/>
                </a:lnTo>
                <a:lnTo>
                  <a:pt x="2209884" y="2677468"/>
                </a:lnTo>
                <a:cubicBezTo>
                  <a:pt x="2209344" y="2677380"/>
                  <a:pt x="2209073" y="2677336"/>
                  <a:pt x="2209479" y="2677401"/>
                </a:cubicBezTo>
                <a:close/>
                <a:moveTo>
                  <a:pt x="1015331" y="2677126"/>
                </a:moveTo>
                <a:lnTo>
                  <a:pt x="1002801" y="2696458"/>
                </a:lnTo>
                <a:lnTo>
                  <a:pt x="1014956" y="2681145"/>
                </a:lnTo>
                <a:lnTo>
                  <a:pt x="1016745" y="2678252"/>
                </a:lnTo>
                <a:close/>
                <a:moveTo>
                  <a:pt x="3691849" y="2674042"/>
                </a:moveTo>
                <a:cubicBezTo>
                  <a:pt x="3682301" y="2683290"/>
                  <a:pt x="3696925" y="2688677"/>
                  <a:pt x="3700181" y="2692040"/>
                </a:cubicBezTo>
                <a:cubicBezTo>
                  <a:pt x="3704470" y="2687887"/>
                  <a:pt x="3703474" y="2684508"/>
                  <a:pt x="3700860" y="2681608"/>
                </a:cubicBezTo>
                <a:cubicBezTo>
                  <a:pt x="3698248" y="2678708"/>
                  <a:pt x="3694021" y="2676285"/>
                  <a:pt x="3691849" y="2674042"/>
                </a:cubicBezTo>
                <a:close/>
                <a:moveTo>
                  <a:pt x="3137143" y="2673484"/>
                </a:moveTo>
                <a:lnTo>
                  <a:pt x="3153390" y="2691453"/>
                </a:lnTo>
                <a:lnTo>
                  <a:pt x="3155999" y="2688503"/>
                </a:lnTo>
                <a:cubicBezTo>
                  <a:pt x="3157046" y="2689586"/>
                  <a:pt x="3157086" y="2690594"/>
                  <a:pt x="3156499" y="2691683"/>
                </a:cubicBezTo>
                <a:lnTo>
                  <a:pt x="3155065" y="2693307"/>
                </a:lnTo>
                <a:lnTo>
                  <a:pt x="3162366" y="2701384"/>
                </a:lnTo>
                <a:lnTo>
                  <a:pt x="3153486" y="2695092"/>
                </a:lnTo>
                <a:lnTo>
                  <a:pt x="3153256" y="2695349"/>
                </a:lnTo>
                <a:lnTo>
                  <a:pt x="3153181" y="2694877"/>
                </a:lnTo>
                <a:lnTo>
                  <a:pt x="3133782" y="2681130"/>
                </a:lnTo>
                <a:cubicBezTo>
                  <a:pt x="3134536" y="2678204"/>
                  <a:pt x="3136389" y="2676410"/>
                  <a:pt x="3137143" y="2673484"/>
                </a:cubicBezTo>
                <a:close/>
                <a:moveTo>
                  <a:pt x="1940964" y="2673240"/>
                </a:moveTo>
                <a:cubicBezTo>
                  <a:pt x="1945115" y="2674678"/>
                  <a:pt x="1949542" y="2678051"/>
                  <a:pt x="1952679" y="2680439"/>
                </a:cubicBezTo>
                <a:cubicBezTo>
                  <a:pt x="1950807" y="2682896"/>
                  <a:pt x="1946085" y="2680270"/>
                  <a:pt x="1943142" y="2676815"/>
                </a:cubicBezTo>
                <a:lnTo>
                  <a:pt x="1943108" y="2676758"/>
                </a:lnTo>
                <a:lnTo>
                  <a:pt x="1940838" y="2676237"/>
                </a:lnTo>
                <a:cubicBezTo>
                  <a:pt x="1940094" y="2676103"/>
                  <a:pt x="1939618" y="2676171"/>
                  <a:pt x="1939202" y="2676717"/>
                </a:cubicBezTo>
                <a:cubicBezTo>
                  <a:pt x="1939083" y="2675763"/>
                  <a:pt x="1939179" y="2675082"/>
                  <a:pt x="1939427" y="2674650"/>
                </a:cubicBezTo>
                <a:cubicBezTo>
                  <a:pt x="1939676" y="2674221"/>
                  <a:pt x="1940078" y="2674040"/>
                  <a:pt x="1940567" y="2674091"/>
                </a:cubicBezTo>
                <a:lnTo>
                  <a:pt x="1942402" y="2675599"/>
                </a:lnTo>
                <a:close/>
                <a:moveTo>
                  <a:pt x="2221335" y="2671952"/>
                </a:moveTo>
                <a:cubicBezTo>
                  <a:pt x="2223650" y="2677293"/>
                  <a:pt x="2220202" y="2681820"/>
                  <a:pt x="2213575" y="2682139"/>
                </a:cubicBezTo>
                <a:cubicBezTo>
                  <a:pt x="2213815" y="2679638"/>
                  <a:pt x="2214844" y="2677739"/>
                  <a:pt x="2216268" y="2676142"/>
                </a:cubicBezTo>
                <a:cubicBezTo>
                  <a:pt x="2217695" y="2674544"/>
                  <a:pt x="2219515" y="2673247"/>
                  <a:pt x="2221335" y="2671952"/>
                </a:cubicBezTo>
                <a:close/>
                <a:moveTo>
                  <a:pt x="2225332" y="2671474"/>
                </a:moveTo>
                <a:lnTo>
                  <a:pt x="2225615" y="2671556"/>
                </a:lnTo>
                <a:cubicBezTo>
                  <a:pt x="2226171" y="2671720"/>
                  <a:pt x="2226557" y="2671831"/>
                  <a:pt x="2226557" y="2671831"/>
                </a:cubicBezTo>
                <a:close/>
                <a:moveTo>
                  <a:pt x="2223655" y="2670985"/>
                </a:moveTo>
                <a:lnTo>
                  <a:pt x="2225332" y="2671474"/>
                </a:lnTo>
                <a:lnTo>
                  <a:pt x="2223653" y="2670985"/>
                </a:lnTo>
                <a:close/>
                <a:moveTo>
                  <a:pt x="2222135" y="2670541"/>
                </a:moveTo>
                <a:lnTo>
                  <a:pt x="2223396" y="2670910"/>
                </a:lnTo>
                <a:lnTo>
                  <a:pt x="2223653" y="2670985"/>
                </a:lnTo>
                <a:close/>
                <a:moveTo>
                  <a:pt x="2221912" y="2670476"/>
                </a:moveTo>
                <a:lnTo>
                  <a:pt x="2222135" y="2670541"/>
                </a:lnTo>
                <a:lnTo>
                  <a:pt x="2221984" y="2670498"/>
                </a:lnTo>
                <a:cubicBezTo>
                  <a:pt x="2221621" y="2670392"/>
                  <a:pt x="2221525" y="2670364"/>
                  <a:pt x="2221912" y="2670476"/>
                </a:cubicBezTo>
                <a:close/>
                <a:moveTo>
                  <a:pt x="1407729" y="2670108"/>
                </a:moveTo>
                <a:cubicBezTo>
                  <a:pt x="1415350" y="2675911"/>
                  <a:pt x="1407713" y="2681420"/>
                  <a:pt x="1404984" y="2685004"/>
                </a:cubicBezTo>
                <a:cubicBezTo>
                  <a:pt x="1400629" y="2681687"/>
                  <a:pt x="1400633" y="2678860"/>
                  <a:pt x="1402066" y="2676411"/>
                </a:cubicBezTo>
                <a:cubicBezTo>
                  <a:pt x="1403501" y="2673965"/>
                  <a:pt x="1406364" y="2671899"/>
                  <a:pt x="1407729" y="2670108"/>
                </a:cubicBezTo>
                <a:close/>
                <a:moveTo>
                  <a:pt x="1021870" y="2669961"/>
                </a:moveTo>
                <a:lnTo>
                  <a:pt x="1019813" y="2671244"/>
                </a:lnTo>
                <a:lnTo>
                  <a:pt x="1020590" y="2672033"/>
                </a:lnTo>
                <a:close/>
                <a:moveTo>
                  <a:pt x="2834932" y="2668245"/>
                </a:moveTo>
                <a:cubicBezTo>
                  <a:pt x="2836824" y="2666926"/>
                  <a:pt x="2838700" y="2666527"/>
                  <a:pt x="2840512" y="2668398"/>
                </a:cubicBezTo>
                <a:cubicBezTo>
                  <a:pt x="2836773" y="2672018"/>
                  <a:pt x="2832101" y="2676542"/>
                  <a:pt x="2829265" y="2673614"/>
                </a:cubicBezTo>
                <a:cubicBezTo>
                  <a:pt x="2831134" y="2671804"/>
                  <a:pt x="2833040" y="2669565"/>
                  <a:pt x="2834932" y="2668245"/>
                </a:cubicBezTo>
                <a:close/>
                <a:moveTo>
                  <a:pt x="1782884" y="2668237"/>
                </a:moveTo>
                <a:cubicBezTo>
                  <a:pt x="1780195" y="2671766"/>
                  <a:pt x="1786647" y="2676680"/>
                  <a:pt x="1790770" y="2679820"/>
                </a:cubicBezTo>
                <a:cubicBezTo>
                  <a:pt x="1793457" y="2676292"/>
                  <a:pt x="1787185" y="2671513"/>
                  <a:pt x="1782884" y="2668237"/>
                </a:cubicBezTo>
                <a:close/>
                <a:moveTo>
                  <a:pt x="2813934" y="2667778"/>
                </a:moveTo>
                <a:cubicBezTo>
                  <a:pt x="2815930" y="2668046"/>
                  <a:pt x="2817729" y="2669321"/>
                  <a:pt x="2819346" y="2671011"/>
                </a:cubicBezTo>
                <a:cubicBezTo>
                  <a:pt x="2822581" y="2674392"/>
                  <a:pt x="2825092" y="2679441"/>
                  <a:pt x="2827025" y="2681435"/>
                </a:cubicBezTo>
                <a:cubicBezTo>
                  <a:pt x="2816391" y="2691733"/>
                  <a:pt x="2810352" y="2673710"/>
                  <a:pt x="2807328" y="2670586"/>
                </a:cubicBezTo>
                <a:cubicBezTo>
                  <a:pt x="2809741" y="2668250"/>
                  <a:pt x="2811937" y="2667511"/>
                  <a:pt x="2813934" y="2667778"/>
                </a:cubicBezTo>
                <a:close/>
                <a:moveTo>
                  <a:pt x="1856639" y="2667395"/>
                </a:moveTo>
                <a:cubicBezTo>
                  <a:pt x="1858009" y="2671891"/>
                  <a:pt x="1858009" y="2671891"/>
                  <a:pt x="1854145" y="2670671"/>
                </a:cubicBezTo>
                <a:cubicBezTo>
                  <a:pt x="1853399" y="2669242"/>
                  <a:pt x="1853028" y="2668527"/>
                  <a:pt x="1853339" y="2668118"/>
                </a:cubicBezTo>
                <a:cubicBezTo>
                  <a:pt x="1853651" y="2667708"/>
                  <a:pt x="1854648" y="2667604"/>
                  <a:pt x="1856639" y="2667395"/>
                </a:cubicBezTo>
                <a:close/>
                <a:moveTo>
                  <a:pt x="3954865" y="2665614"/>
                </a:moveTo>
                <a:cubicBezTo>
                  <a:pt x="3967890" y="2677151"/>
                  <a:pt x="3973894" y="2692925"/>
                  <a:pt x="3981179" y="2710018"/>
                </a:cubicBezTo>
                <a:cubicBezTo>
                  <a:pt x="3974877" y="2707337"/>
                  <a:pt x="3967479" y="2703524"/>
                  <a:pt x="3961318" y="2702905"/>
                </a:cubicBezTo>
                <a:cubicBezTo>
                  <a:pt x="3964188" y="2700127"/>
                  <a:pt x="3967059" y="2697348"/>
                  <a:pt x="3969928" y="2694569"/>
                </a:cubicBezTo>
                <a:cubicBezTo>
                  <a:pt x="3964442" y="2688905"/>
                  <a:pt x="3957367" y="2687340"/>
                  <a:pt x="3953936" y="2681881"/>
                </a:cubicBezTo>
                <a:cubicBezTo>
                  <a:pt x="3949547" y="2677350"/>
                  <a:pt x="3953233" y="2671585"/>
                  <a:pt x="3954865" y="2665614"/>
                </a:cubicBezTo>
                <a:close/>
                <a:moveTo>
                  <a:pt x="1970246" y="2665455"/>
                </a:moveTo>
                <a:cubicBezTo>
                  <a:pt x="1970716" y="2665215"/>
                  <a:pt x="1971616" y="2665748"/>
                  <a:pt x="1972585" y="2666321"/>
                </a:cubicBezTo>
                <a:cubicBezTo>
                  <a:pt x="1971456" y="2667881"/>
                  <a:pt x="1970489" y="2669218"/>
                  <a:pt x="1970489" y="2669218"/>
                </a:cubicBezTo>
                <a:cubicBezTo>
                  <a:pt x="1969737" y="2666704"/>
                  <a:pt x="1969777" y="2665693"/>
                  <a:pt x="1970246" y="2665455"/>
                </a:cubicBezTo>
                <a:close/>
                <a:moveTo>
                  <a:pt x="2232664" y="2664186"/>
                </a:moveTo>
                <a:cubicBezTo>
                  <a:pt x="2240380" y="2670065"/>
                  <a:pt x="2229863" y="2674501"/>
                  <a:pt x="2226976" y="2675947"/>
                </a:cubicBezTo>
                <a:cubicBezTo>
                  <a:pt x="2227542" y="2670910"/>
                  <a:pt x="2230175" y="2667452"/>
                  <a:pt x="2232664" y="2664186"/>
                </a:cubicBezTo>
                <a:close/>
                <a:moveTo>
                  <a:pt x="1930027" y="2663617"/>
                </a:moveTo>
                <a:lnTo>
                  <a:pt x="1914861" y="2679828"/>
                </a:lnTo>
                <a:lnTo>
                  <a:pt x="1912311" y="2681270"/>
                </a:lnTo>
                <a:cubicBezTo>
                  <a:pt x="1907486" y="2684105"/>
                  <a:pt x="1902031" y="2687442"/>
                  <a:pt x="1895195" y="2691832"/>
                </a:cubicBezTo>
                <a:cubicBezTo>
                  <a:pt x="1892497" y="2693101"/>
                  <a:pt x="1875899" y="2704050"/>
                  <a:pt x="1871871" y="2705159"/>
                </a:cubicBezTo>
                <a:lnTo>
                  <a:pt x="1872730" y="2702982"/>
                </a:lnTo>
                <a:lnTo>
                  <a:pt x="1873349" y="2702015"/>
                </a:lnTo>
                <a:lnTo>
                  <a:pt x="1881002" y="2696332"/>
                </a:lnTo>
                <a:cubicBezTo>
                  <a:pt x="1890763" y="2690066"/>
                  <a:pt x="1904367" y="2683255"/>
                  <a:pt x="1908517" y="2679981"/>
                </a:cubicBezTo>
                <a:close/>
                <a:moveTo>
                  <a:pt x="3784655" y="2662786"/>
                </a:moveTo>
                <a:cubicBezTo>
                  <a:pt x="3788185" y="2663670"/>
                  <a:pt x="3792728" y="2663574"/>
                  <a:pt x="3795596" y="2664833"/>
                </a:cubicBezTo>
                <a:cubicBezTo>
                  <a:pt x="3798465" y="2666089"/>
                  <a:pt x="3799657" y="2668701"/>
                  <a:pt x="3796486" y="2675002"/>
                </a:cubicBezTo>
                <a:cubicBezTo>
                  <a:pt x="3791819" y="2683821"/>
                  <a:pt x="3803243" y="2687824"/>
                  <a:pt x="3806291" y="2690972"/>
                </a:cubicBezTo>
                <a:cubicBezTo>
                  <a:pt x="3799450" y="2693650"/>
                  <a:pt x="3794480" y="2696308"/>
                  <a:pt x="3792126" y="2689981"/>
                </a:cubicBezTo>
                <a:cubicBezTo>
                  <a:pt x="3790643" y="2680658"/>
                  <a:pt x="3787111" y="2671166"/>
                  <a:pt x="3784655" y="2662786"/>
                </a:cubicBezTo>
                <a:close/>
                <a:moveTo>
                  <a:pt x="960022" y="2661810"/>
                </a:moveTo>
                <a:cubicBezTo>
                  <a:pt x="958390" y="2668414"/>
                  <a:pt x="940851" y="2682515"/>
                  <a:pt x="953575" y="2692210"/>
                </a:cubicBezTo>
                <a:cubicBezTo>
                  <a:pt x="957357" y="2687245"/>
                  <a:pt x="961140" y="2682279"/>
                  <a:pt x="963977" y="2678554"/>
                </a:cubicBezTo>
                <a:cubicBezTo>
                  <a:pt x="965867" y="2676072"/>
                  <a:pt x="968705" y="2672348"/>
                  <a:pt x="970596" y="2669865"/>
                </a:cubicBezTo>
                <a:cubicBezTo>
                  <a:pt x="967548" y="2667545"/>
                  <a:pt x="964322" y="2665086"/>
                  <a:pt x="960022" y="2661810"/>
                </a:cubicBezTo>
                <a:close/>
                <a:moveTo>
                  <a:pt x="2105737" y="2660771"/>
                </a:moveTo>
                <a:lnTo>
                  <a:pt x="2061356" y="2704589"/>
                </a:lnTo>
                <a:cubicBezTo>
                  <a:pt x="2057173" y="2709430"/>
                  <a:pt x="2053398" y="2714403"/>
                  <a:pt x="2049611" y="2719142"/>
                </a:cubicBezTo>
                <a:lnTo>
                  <a:pt x="2047529" y="2721459"/>
                </a:lnTo>
                <a:lnTo>
                  <a:pt x="2048142" y="2721031"/>
                </a:lnTo>
                <a:cubicBezTo>
                  <a:pt x="2070238" y="2700971"/>
                  <a:pt x="2093560" y="2681536"/>
                  <a:pt x="2115654" y="2661475"/>
                </a:cubicBezTo>
                <a:close/>
                <a:moveTo>
                  <a:pt x="2903708" y="2659614"/>
                </a:moveTo>
                <a:cubicBezTo>
                  <a:pt x="2896909" y="2666196"/>
                  <a:pt x="2905994" y="2669749"/>
                  <a:pt x="2909081" y="2672936"/>
                </a:cubicBezTo>
                <a:cubicBezTo>
                  <a:pt x="2912479" y="2669645"/>
                  <a:pt x="2911907" y="2667111"/>
                  <a:pt x="2910100" y="2665002"/>
                </a:cubicBezTo>
                <a:cubicBezTo>
                  <a:pt x="2908293" y="2662892"/>
                  <a:pt x="2905250" y="2661208"/>
                  <a:pt x="2903708" y="2659614"/>
                </a:cubicBezTo>
                <a:close/>
                <a:moveTo>
                  <a:pt x="1149971" y="2657832"/>
                </a:moveTo>
                <a:cubicBezTo>
                  <a:pt x="1149636" y="2665066"/>
                  <a:pt x="1151452" y="2673627"/>
                  <a:pt x="1150025" y="2680030"/>
                </a:cubicBezTo>
                <a:cubicBezTo>
                  <a:pt x="1147696" y="2687616"/>
                  <a:pt x="1141000" y="2691878"/>
                  <a:pt x="1136487" y="2697801"/>
                </a:cubicBezTo>
                <a:cubicBezTo>
                  <a:pt x="1126209" y="2689972"/>
                  <a:pt x="1128224" y="2681756"/>
                  <a:pt x="1133488" y="2674610"/>
                </a:cubicBezTo>
                <a:cubicBezTo>
                  <a:pt x="1138753" y="2667465"/>
                  <a:pt x="1147263" y="2661387"/>
                  <a:pt x="1149971" y="2657832"/>
                </a:cubicBezTo>
                <a:close/>
                <a:moveTo>
                  <a:pt x="3612119" y="2655478"/>
                </a:moveTo>
                <a:lnTo>
                  <a:pt x="3611965" y="2656230"/>
                </a:lnTo>
                <a:cubicBezTo>
                  <a:pt x="3611853" y="2656768"/>
                  <a:pt x="3611784" y="2657105"/>
                  <a:pt x="3611803" y="2657011"/>
                </a:cubicBezTo>
                <a:close/>
                <a:moveTo>
                  <a:pt x="3612200" y="2655090"/>
                </a:moveTo>
                <a:lnTo>
                  <a:pt x="3612119" y="2655478"/>
                </a:lnTo>
                <a:lnTo>
                  <a:pt x="3612173" y="2655218"/>
                </a:lnTo>
                <a:close/>
                <a:moveTo>
                  <a:pt x="2219635" y="2654261"/>
                </a:moveTo>
                <a:cubicBezTo>
                  <a:pt x="2213526" y="2662280"/>
                  <a:pt x="2208162" y="2669321"/>
                  <a:pt x="2202798" y="2676365"/>
                </a:cubicBezTo>
                <a:cubicBezTo>
                  <a:pt x="2209966" y="2678117"/>
                  <a:pt x="2208909" y="2688438"/>
                  <a:pt x="2199403" y="2683052"/>
                </a:cubicBezTo>
                <a:cubicBezTo>
                  <a:pt x="2184516" y="2673566"/>
                  <a:pt x="2180228" y="2681427"/>
                  <a:pt x="2172860" y="2686634"/>
                </a:cubicBezTo>
                <a:cubicBezTo>
                  <a:pt x="2152463" y="2704478"/>
                  <a:pt x="2127722" y="2714996"/>
                  <a:pt x="2104989" y="2729209"/>
                </a:cubicBezTo>
                <a:cubicBezTo>
                  <a:pt x="2105030" y="2726921"/>
                  <a:pt x="2105665" y="2724970"/>
                  <a:pt x="2106695" y="2723235"/>
                </a:cubicBezTo>
                <a:cubicBezTo>
                  <a:pt x="2109786" y="2718026"/>
                  <a:pt x="2116434" y="2714743"/>
                  <a:pt x="2121265" y="2710077"/>
                </a:cubicBezTo>
                <a:cubicBezTo>
                  <a:pt x="2129526" y="2703697"/>
                  <a:pt x="2138831" y="2695949"/>
                  <a:pt x="2147241" y="2689372"/>
                </a:cubicBezTo>
                <a:cubicBezTo>
                  <a:pt x="2152076" y="2687492"/>
                  <a:pt x="2151365" y="2690659"/>
                  <a:pt x="2154047" y="2687138"/>
                </a:cubicBezTo>
                <a:cubicBezTo>
                  <a:pt x="2156729" y="2683618"/>
                  <a:pt x="2160487" y="2680919"/>
                  <a:pt x="2163352" y="2679391"/>
                </a:cubicBezTo>
                <a:cubicBezTo>
                  <a:pt x="2169644" y="2673364"/>
                  <a:pt x="2178058" y="2668646"/>
                  <a:pt x="2184498" y="2662425"/>
                </a:cubicBezTo>
                <a:cubicBezTo>
                  <a:pt x="2187180" y="2658904"/>
                  <a:pt x="2188603" y="2652570"/>
                  <a:pt x="2194879" y="2655496"/>
                </a:cubicBezTo>
                <a:cubicBezTo>
                  <a:pt x="2198107" y="2657956"/>
                  <a:pt x="2200261" y="2659596"/>
                  <a:pt x="2204202" y="2658887"/>
                </a:cubicBezTo>
                <a:cubicBezTo>
                  <a:pt x="2210296" y="2659821"/>
                  <a:pt x="2213871" y="2655127"/>
                  <a:pt x="2219635" y="2654261"/>
                </a:cubicBezTo>
                <a:close/>
                <a:moveTo>
                  <a:pt x="3681689" y="2653832"/>
                </a:moveTo>
                <a:cubicBezTo>
                  <a:pt x="3672139" y="2663079"/>
                  <a:pt x="3685336" y="2667316"/>
                  <a:pt x="3689678" y="2671800"/>
                </a:cubicBezTo>
                <a:cubicBezTo>
                  <a:pt x="3694047" y="2667569"/>
                  <a:pt x="3692866" y="2663917"/>
                  <a:pt x="3690183" y="2660903"/>
                </a:cubicBezTo>
                <a:cubicBezTo>
                  <a:pt x="3687501" y="2657890"/>
                  <a:pt x="3683317" y="2655515"/>
                  <a:pt x="3681689" y="2653832"/>
                </a:cubicBezTo>
                <a:close/>
                <a:moveTo>
                  <a:pt x="659103" y="2652061"/>
                </a:moveTo>
                <a:cubicBezTo>
                  <a:pt x="667728" y="2658630"/>
                  <a:pt x="658934" y="2663466"/>
                  <a:pt x="656308" y="2666912"/>
                </a:cubicBezTo>
                <a:cubicBezTo>
                  <a:pt x="652085" y="2663696"/>
                  <a:pt x="652090" y="2660896"/>
                  <a:pt x="653496" y="2658443"/>
                </a:cubicBezTo>
                <a:cubicBezTo>
                  <a:pt x="654904" y="2655990"/>
                  <a:pt x="657714" y="2653885"/>
                  <a:pt x="659103" y="2652061"/>
                </a:cubicBezTo>
                <a:close/>
                <a:moveTo>
                  <a:pt x="3612856" y="2651916"/>
                </a:moveTo>
                <a:cubicBezTo>
                  <a:pt x="3612856" y="2651916"/>
                  <a:pt x="3612708" y="2652636"/>
                  <a:pt x="3612522" y="2653534"/>
                </a:cubicBezTo>
                <a:lnTo>
                  <a:pt x="3612328" y="2654465"/>
                </a:lnTo>
                <a:close/>
                <a:moveTo>
                  <a:pt x="2636246" y="2651731"/>
                </a:moveTo>
                <a:cubicBezTo>
                  <a:pt x="2636244" y="2655810"/>
                  <a:pt x="2635052" y="2658662"/>
                  <a:pt x="2634369" y="2663737"/>
                </a:cubicBezTo>
                <a:cubicBezTo>
                  <a:pt x="2632163" y="2659759"/>
                  <a:pt x="2628091" y="2653514"/>
                  <a:pt x="2636246" y="2651731"/>
                </a:cubicBezTo>
                <a:close/>
                <a:moveTo>
                  <a:pt x="977534" y="2649975"/>
                </a:moveTo>
                <a:cubicBezTo>
                  <a:pt x="974502" y="2650609"/>
                  <a:pt x="971810" y="2651911"/>
                  <a:pt x="970061" y="2653929"/>
                </a:cubicBezTo>
                <a:cubicBezTo>
                  <a:pt x="968311" y="2655947"/>
                  <a:pt x="967503" y="2658682"/>
                  <a:pt x="968234" y="2662182"/>
                </a:cubicBezTo>
                <a:cubicBezTo>
                  <a:pt x="971072" y="2658458"/>
                  <a:pt x="974696" y="2653700"/>
                  <a:pt x="977534" y="2649975"/>
                </a:cubicBezTo>
                <a:close/>
                <a:moveTo>
                  <a:pt x="2553995" y="2649615"/>
                </a:moveTo>
                <a:cubicBezTo>
                  <a:pt x="2555110" y="2652636"/>
                  <a:pt x="2554265" y="2655504"/>
                  <a:pt x="2555379" y="2658525"/>
                </a:cubicBezTo>
                <a:cubicBezTo>
                  <a:pt x="2552396" y="2657314"/>
                  <a:pt x="2549502" y="2658065"/>
                  <a:pt x="2545584" y="2657760"/>
                </a:cubicBezTo>
                <a:cubicBezTo>
                  <a:pt x="2548388" y="2655045"/>
                  <a:pt x="2551192" y="2652329"/>
                  <a:pt x="2553995" y="2649615"/>
                </a:cubicBezTo>
                <a:close/>
                <a:moveTo>
                  <a:pt x="2692255" y="2648877"/>
                </a:moveTo>
                <a:cubicBezTo>
                  <a:pt x="2708433" y="2661654"/>
                  <a:pt x="2723758" y="2673549"/>
                  <a:pt x="2738099" y="2686395"/>
                </a:cubicBezTo>
                <a:cubicBezTo>
                  <a:pt x="2747130" y="2693757"/>
                  <a:pt x="2755307" y="2700235"/>
                  <a:pt x="2761516" y="2708615"/>
                </a:cubicBezTo>
                <a:cubicBezTo>
                  <a:pt x="2762545" y="2709676"/>
                  <a:pt x="2768665" y="2714032"/>
                  <a:pt x="2767728" y="2716995"/>
                </a:cubicBezTo>
                <a:cubicBezTo>
                  <a:pt x="2769648" y="2713080"/>
                  <a:pt x="2766610" y="2711909"/>
                  <a:pt x="2765582" y="2710846"/>
                </a:cubicBezTo>
                <a:cubicBezTo>
                  <a:pt x="2766564" y="2709896"/>
                  <a:pt x="2768530" y="2707994"/>
                  <a:pt x="2770495" y="2706091"/>
                </a:cubicBezTo>
                <a:cubicBezTo>
                  <a:pt x="2773713" y="2715312"/>
                  <a:pt x="2775902" y="2723472"/>
                  <a:pt x="2777968" y="2733468"/>
                </a:cubicBezTo>
                <a:cubicBezTo>
                  <a:pt x="2773994" y="2735260"/>
                  <a:pt x="2772028" y="2737162"/>
                  <a:pt x="2768054" y="2738955"/>
                </a:cubicBezTo>
                <a:cubicBezTo>
                  <a:pt x="2765999" y="2736833"/>
                  <a:pt x="2764970" y="2735771"/>
                  <a:pt x="2763088" y="2733826"/>
                </a:cubicBezTo>
                <a:cubicBezTo>
                  <a:pt x="2760004" y="2730641"/>
                  <a:pt x="2756921" y="2727458"/>
                  <a:pt x="2753792" y="2722263"/>
                </a:cubicBezTo>
                <a:cubicBezTo>
                  <a:pt x="2746600" y="2714834"/>
                  <a:pt x="2740390" y="2706454"/>
                  <a:pt x="2734350" y="2698250"/>
                </a:cubicBezTo>
                <a:cubicBezTo>
                  <a:pt x="2719918" y="2681380"/>
                  <a:pt x="2706515" y="2665570"/>
                  <a:pt x="2692255" y="2648877"/>
                </a:cubicBezTo>
                <a:close/>
                <a:moveTo>
                  <a:pt x="1051579" y="2648245"/>
                </a:moveTo>
                <a:cubicBezTo>
                  <a:pt x="1051626" y="2650405"/>
                  <a:pt x="1052697" y="2651220"/>
                  <a:pt x="1052891" y="2653189"/>
                </a:cubicBezTo>
                <a:cubicBezTo>
                  <a:pt x="1050748" y="2651558"/>
                  <a:pt x="1048946" y="2651703"/>
                  <a:pt x="1048946" y="2651703"/>
                </a:cubicBezTo>
                <a:cubicBezTo>
                  <a:pt x="1048776" y="2650815"/>
                  <a:pt x="1048424" y="2650166"/>
                  <a:pt x="1048619" y="2649632"/>
                </a:cubicBezTo>
                <a:cubicBezTo>
                  <a:pt x="1048814" y="2649098"/>
                  <a:pt x="1049557" y="2648679"/>
                  <a:pt x="1051579" y="2648245"/>
                </a:cubicBezTo>
                <a:close/>
                <a:moveTo>
                  <a:pt x="3000473" y="2648220"/>
                </a:moveTo>
                <a:cubicBezTo>
                  <a:pt x="3001894" y="2648118"/>
                  <a:pt x="3003111" y="2648703"/>
                  <a:pt x="3004194" y="2649615"/>
                </a:cubicBezTo>
                <a:cubicBezTo>
                  <a:pt x="3006359" y="2651438"/>
                  <a:pt x="3007967" y="2654582"/>
                  <a:pt x="3009534" y="2656200"/>
                </a:cubicBezTo>
                <a:cubicBezTo>
                  <a:pt x="3001969" y="2663524"/>
                  <a:pt x="2998668" y="2654182"/>
                  <a:pt x="2995534" y="2650945"/>
                </a:cubicBezTo>
                <a:cubicBezTo>
                  <a:pt x="2997429" y="2649111"/>
                  <a:pt x="2999052" y="2648323"/>
                  <a:pt x="3000473" y="2648220"/>
                </a:cubicBezTo>
                <a:close/>
                <a:moveTo>
                  <a:pt x="758772" y="2647720"/>
                </a:moveTo>
                <a:cubicBezTo>
                  <a:pt x="761990" y="2650173"/>
                  <a:pt x="768101" y="2652905"/>
                  <a:pt x="768394" y="2656973"/>
                </a:cubicBezTo>
                <a:cubicBezTo>
                  <a:pt x="770830" y="2662675"/>
                  <a:pt x="761614" y="2661421"/>
                  <a:pt x="758688" y="2663037"/>
                </a:cubicBezTo>
                <a:cubicBezTo>
                  <a:pt x="755940" y="2664790"/>
                  <a:pt x="752388" y="2669453"/>
                  <a:pt x="745951" y="2664549"/>
                </a:cubicBezTo>
                <a:cubicBezTo>
                  <a:pt x="749505" y="2659885"/>
                  <a:pt x="754137" y="2653804"/>
                  <a:pt x="758772" y="2647720"/>
                </a:cubicBezTo>
                <a:close/>
                <a:moveTo>
                  <a:pt x="2636380" y="2646012"/>
                </a:moveTo>
                <a:cubicBezTo>
                  <a:pt x="2637028" y="2645909"/>
                  <a:pt x="2637295" y="2646698"/>
                  <a:pt x="2637826" y="2648278"/>
                </a:cubicBezTo>
                <a:cubicBezTo>
                  <a:pt x="2635752" y="2648191"/>
                  <a:pt x="2633676" y="2648106"/>
                  <a:pt x="2632650" y="2649101"/>
                </a:cubicBezTo>
                <a:cubicBezTo>
                  <a:pt x="2634706" y="2647109"/>
                  <a:pt x="2635733" y="2646115"/>
                  <a:pt x="2636380" y="2646012"/>
                </a:cubicBezTo>
                <a:close/>
                <a:moveTo>
                  <a:pt x="1679488" y="2645236"/>
                </a:moveTo>
                <a:lnTo>
                  <a:pt x="1670127" y="2654076"/>
                </a:lnTo>
                <a:lnTo>
                  <a:pt x="1668245" y="2658844"/>
                </a:lnTo>
                <a:cubicBezTo>
                  <a:pt x="1668301" y="2660863"/>
                  <a:pt x="1669375" y="2662938"/>
                  <a:pt x="1672064" y="2664986"/>
                </a:cubicBezTo>
                <a:cubicBezTo>
                  <a:pt x="1674079" y="2662340"/>
                  <a:pt x="1683673" y="2657275"/>
                  <a:pt x="1683353" y="2651106"/>
                </a:cubicBezTo>
                <a:close/>
                <a:moveTo>
                  <a:pt x="3778809" y="2644942"/>
                </a:moveTo>
                <a:cubicBezTo>
                  <a:pt x="3780238" y="2644820"/>
                  <a:pt x="3781463" y="2645385"/>
                  <a:pt x="3782550" y="2646285"/>
                </a:cubicBezTo>
                <a:cubicBezTo>
                  <a:pt x="3784723" y="2648082"/>
                  <a:pt x="3786343" y="2651216"/>
                  <a:pt x="3787939" y="2652865"/>
                </a:cubicBezTo>
                <a:cubicBezTo>
                  <a:pt x="3780313" y="2660247"/>
                  <a:pt x="3776850" y="2650827"/>
                  <a:pt x="3773835" y="2647714"/>
                </a:cubicBezTo>
                <a:cubicBezTo>
                  <a:pt x="3775742" y="2645869"/>
                  <a:pt x="3777379" y="2645061"/>
                  <a:pt x="3778809" y="2644942"/>
                </a:cubicBezTo>
                <a:close/>
                <a:moveTo>
                  <a:pt x="2157860" y="2643715"/>
                </a:moveTo>
                <a:cubicBezTo>
                  <a:pt x="2156515" y="2645481"/>
                  <a:pt x="2153688" y="2647513"/>
                  <a:pt x="2152277" y="2649926"/>
                </a:cubicBezTo>
                <a:cubicBezTo>
                  <a:pt x="2150865" y="2652338"/>
                  <a:pt x="2150868" y="2655130"/>
                  <a:pt x="2155179" y="2658415"/>
                </a:cubicBezTo>
                <a:cubicBezTo>
                  <a:pt x="2157869" y="2654883"/>
                  <a:pt x="2166483" y="2650285"/>
                  <a:pt x="2157860" y="2643715"/>
                </a:cubicBezTo>
                <a:close/>
                <a:moveTo>
                  <a:pt x="1221476" y="2642582"/>
                </a:moveTo>
                <a:cubicBezTo>
                  <a:pt x="1219977" y="2642177"/>
                  <a:pt x="1218580" y="2642338"/>
                  <a:pt x="1217366" y="2643375"/>
                </a:cubicBezTo>
                <a:cubicBezTo>
                  <a:pt x="1213611" y="2646073"/>
                  <a:pt x="1210774" y="2649796"/>
                  <a:pt x="1209959" y="2653098"/>
                </a:cubicBezTo>
                <a:cubicBezTo>
                  <a:pt x="1207251" y="2658882"/>
                  <a:pt x="1201318" y="2662210"/>
                  <a:pt x="1197535" y="2667175"/>
                </a:cubicBezTo>
                <a:cubicBezTo>
                  <a:pt x="1195811" y="2670274"/>
                  <a:pt x="1196191" y="2672496"/>
                  <a:pt x="1197361" y="2674387"/>
                </a:cubicBezTo>
                <a:lnTo>
                  <a:pt x="1199409" y="2676737"/>
                </a:lnTo>
                <a:lnTo>
                  <a:pt x="1224857" y="2644453"/>
                </a:lnTo>
                <a:close/>
                <a:moveTo>
                  <a:pt x="3042118" y="2642231"/>
                </a:moveTo>
                <a:cubicBezTo>
                  <a:pt x="3044409" y="2642999"/>
                  <a:pt x="3046418" y="2644739"/>
                  <a:pt x="3048192" y="2646833"/>
                </a:cubicBezTo>
                <a:cubicBezTo>
                  <a:pt x="3051737" y="2651024"/>
                  <a:pt x="3054344" y="2656637"/>
                  <a:pt x="3056398" y="2658759"/>
                </a:cubicBezTo>
                <a:cubicBezTo>
                  <a:pt x="3045744" y="2664964"/>
                  <a:pt x="3042823" y="2667791"/>
                  <a:pt x="3042120" y="2678752"/>
                </a:cubicBezTo>
                <a:cubicBezTo>
                  <a:pt x="3048014" y="2675100"/>
                  <a:pt x="3055803" y="2667559"/>
                  <a:pt x="3060940" y="2672865"/>
                </a:cubicBezTo>
                <a:cubicBezTo>
                  <a:pt x="3056070" y="2677577"/>
                  <a:pt x="3051204" y="2682291"/>
                  <a:pt x="3047309" y="2686061"/>
                </a:cubicBezTo>
                <a:cubicBezTo>
                  <a:pt x="3048392" y="2689125"/>
                  <a:pt x="3049472" y="2692189"/>
                  <a:pt x="3051527" y="2694313"/>
                </a:cubicBezTo>
                <a:cubicBezTo>
                  <a:pt x="3054716" y="2701503"/>
                  <a:pt x="3056880" y="2707632"/>
                  <a:pt x="3059897" y="2714645"/>
                </a:cubicBezTo>
                <a:cubicBezTo>
                  <a:pt x="3048607" y="2697140"/>
                  <a:pt x="3036225" y="2682404"/>
                  <a:pt x="3023960" y="2665841"/>
                </a:cubicBezTo>
                <a:cubicBezTo>
                  <a:pt x="3025799" y="2659948"/>
                  <a:pt x="3027476" y="2648044"/>
                  <a:pt x="3034345" y="2643450"/>
                </a:cubicBezTo>
                <a:cubicBezTo>
                  <a:pt x="3037251" y="2641664"/>
                  <a:pt x="3039826" y="2641462"/>
                  <a:pt x="3042118" y="2642231"/>
                </a:cubicBezTo>
                <a:close/>
                <a:moveTo>
                  <a:pt x="3865492" y="2641906"/>
                </a:moveTo>
                <a:cubicBezTo>
                  <a:pt x="3866721" y="2641724"/>
                  <a:pt x="3867718" y="2642271"/>
                  <a:pt x="3868726" y="2643312"/>
                </a:cubicBezTo>
                <a:cubicBezTo>
                  <a:pt x="3864856" y="2647058"/>
                  <a:pt x="3862882" y="2646954"/>
                  <a:pt x="3860866" y="2644871"/>
                </a:cubicBezTo>
                <a:cubicBezTo>
                  <a:pt x="3862800" y="2642999"/>
                  <a:pt x="3864262" y="2642088"/>
                  <a:pt x="3865492" y="2641906"/>
                </a:cubicBezTo>
                <a:close/>
                <a:moveTo>
                  <a:pt x="1624710" y="2641854"/>
                </a:moveTo>
                <a:lnTo>
                  <a:pt x="1622710" y="2644206"/>
                </a:lnTo>
                <a:lnTo>
                  <a:pt x="1621612" y="2644127"/>
                </a:lnTo>
                <a:lnTo>
                  <a:pt x="1622423" y="2643305"/>
                </a:lnTo>
                <a:close/>
                <a:moveTo>
                  <a:pt x="1986675" y="2640281"/>
                </a:moveTo>
                <a:cubicBezTo>
                  <a:pt x="1986702" y="2639501"/>
                  <a:pt x="1985025" y="2639702"/>
                  <a:pt x="1980660" y="2641497"/>
                </a:cubicBezTo>
                <a:cubicBezTo>
                  <a:pt x="1973305" y="2645103"/>
                  <a:pt x="1967334" y="2649528"/>
                  <a:pt x="1959012" y="2654471"/>
                </a:cubicBezTo>
                <a:lnTo>
                  <a:pt x="1952633" y="2658247"/>
                </a:lnTo>
                <a:lnTo>
                  <a:pt x="1958270" y="2662129"/>
                </a:lnTo>
                <a:lnTo>
                  <a:pt x="1966903" y="2657231"/>
                </a:lnTo>
                <a:cubicBezTo>
                  <a:pt x="1971173" y="2653789"/>
                  <a:pt x="1986595" y="2642621"/>
                  <a:pt x="1986675" y="2640281"/>
                </a:cubicBezTo>
                <a:close/>
                <a:moveTo>
                  <a:pt x="1627571" y="2640041"/>
                </a:moveTo>
                <a:lnTo>
                  <a:pt x="1624710" y="2641854"/>
                </a:lnTo>
                <a:lnTo>
                  <a:pt x="1624741" y="2641818"/>
                </a:lnTo>
                <a:cubicBezTo>
                  <a:pt x="1625585" y="2640987"/>
                  <a:pt x="1626564" y="2640256"/>
                  <a:pt x="1627571" y="2640041"/>
                </a:cubicBezTo>
                <a:close/>
                <a:moveTo>
                  <a:pt x="1553207" y="2639194"/>
                </a:moveTo>
                <a:cubicBezTo>
                  <a:pt x="1550519" y="2642722"/>
                  <a:pt x="1545680" y="2646471"/>
                  <a:pt x="1552133" y="2651387"/>
                </a:cubicBezTo>
                <a:cubicBezTo>
                  <a:pt x="1554820" y="2647860"/>
                  <a:pt x="1559480" y="2643974"/>
                  <a:pt x="1553207" y="2639194"/>
                </a:cubicBezTo>
                <a:close/>
                <a:moveTo>
                  <a:pt x="1686120" y="2639154"/>
                </a:moveTo>
                <a:lnTo>
                  <a:pt x="1684357" y="2640638"/>
                </a:lnTo>
                <a:lnTo>
                  <a:pt x="1683966" y="2641007"/>
                </a:lnTo>
                <a:lnTo>
                  <a:pt x="1683920" y="2641334"/>
                </a:lnTo>
                <a:cubicBezTo>
                  <a:pt x="1684413" y="2642639"/>
                  <a:pt x="1685533" y="2643957"/>
                  <a:pt x="1687147" y="2645185"/>
                </a:cubicBezTo>
                <a:cubicBezTo>
                  <a:pt x="1688491" y="2643421"/>
                  <a:pt x="1688626" y="2642130"/>
                  <a:pt x="1688020" y="2640971"/>
                </a:cubicBezTo>
                <a:close/>
                <a:moveTo>
                  <a:pt x="3126680" y="2638223"/>
                </a:moveTo>
                <a:cubicBezTo>
                  <a:pt x="3127555" y="2639128"/>
                  <a:pt x="3128029" y="2640100"/>
                  <a:pt x="3127803" y="2641316"/>
                </a:cubicBezTo>
                <a:lnTo>
                  <a:pt x="3125084" y="2645314"/>
                </a:lnTo>
                <a:lnTo>
                  <a:pt x="3127691" y="2648006"/>
                </a:lnTo>
                <a:lnTo>
                  <a:pt x="3131721" y="2645365"/>
                </a:lnTo>
                <a:cubicBezTo>
                  <a:pt x="3132924" y="2645155"/>
                  <a:pt x="3133882" y="2645662"/>
                  <a:pt x="3134837" y="2646647"/>
                </a:cubicBezTo>
                <a:cubicBezTo>
                  <a:pt x="3132902" y="2648520"/>
                  <a:pt x="3131454" y="2649444"/>
                  <a:pt x="3130251" y="2649654"/>
                </a:cubicBezTo>
                <a:lnTo>
                  <a:pt x="3128647" y="2648993"/>
                </a:lnTo>
                <a:lnTo>
                  <a:pt x="3137637" y="2658279"/>
                </a:lnTo>
                <a:lnTo>
                  <a:pt x="3136831" y="2658754"/>
                </a:lnTo>
                <a:lnTo>
                  <a:pt x="3137984" y="2661834"/>
                </a:lnTo>
                <a:cubicBezTo>
                  <a:pt x="3137737" y="2663030"/>
                  <a:pt x="3136766" y="2664447"/>
                  <a:pt x="3134833" y="2666319"/>
                </a:cubicBezTo>
                <a:cubicBezTo>
                  <a:pt x="3133877" y="2665333"/>
                  <a:pt x="3133643" y="2664124"/>
                  <a:pt x="3134012" y="2662812"/>
                </a:cubicBezTo>
                <a:lnTo>
                  <a:pt x="3136697" y="2658833"/>
                </a:lnTo>
                <a:lnTo>
                  <a:pt x="3132116" y="2661536"/>
                </a:lnTo>
                <a:cubicBezTo>
                  <a:pt x="3126727" y="2662924"/>
                  <a:pt x="3121623" y="2659833"/>
                  <a:pt x="3115779" y="2662522"/>
                </a:cubicBezTo>
                <a:cubicBezTo>
                  <a:pt x="3117384" y="2654487"/>
                  <a:pt x="3115812" y="2647370"/>
                  <a:pt x="3119465" y="2639511"/>
                </a:cubicBezTo>
                <a:lnTo>
                  <a:pt x="3124135" y="2644335"/>
                </a:lnTo>
                <a:lnTo>
                  <a:pt x="3123528" y="2642709"/>
                </a:lnTo>
                <a:cubicBezTo>
                  <a:pt x="3123774" y="2641513"/>
                  <a:pt x="3124744" y="2640096"/>
                  <a:pt x="3126680" y="2638223"/>
                </a:cubicBezTo>
                <a:close/>
                <a:moveTo>
                  <a:pt x="2874556" y="2637842"/>
                </a:moveTo>
                <a:lnTo>
                  <a:pt x="2873570" y="2640044"/>
                </a:lnTo>
                <a:lnTo>
                  <a:pt x="2875500" y="2638018"/>
                </a:lnTo>
                <a:cubicBezTo>
                  <a:pt x="2876373" y="2637890"/>
                  <a:pt x="2877088" y="2638631"/>
                  <a:pt x="2877529" y="2640115"/>
                </a:cubicBezTo>
                <a:lnTo>
                  <a:pt x="2873140" y="2641005"/>
                </a:lnTo>
                <a:lnTo>
                  <a:pt x="2872897" y="2641544"/>
                </a:lnTo>
                <a:cubicBezTo>
                  <a:pt x="2871850" y="2640463"/>
                  <a:pt x="2871850" y="2640463"/>
                  <a:pt x="2870805" y="2639382"/>
                </a:cubicBezTo>
                <a:cubicBezTo>
                  <a:pt x="2871706" y="2638508"/>
                  <a:pt x="2872608" y="2637635"/>
                  <a:pt x="2874556" y="2637842"/>
                </a:cubicBezTo>
                <a:close/>
                <a:moveTo>
                  <a:pt x="3941230" y="2636242"/>
                </a:moveTo>
                <a:cubicBezTo>
                  <a:pt x="3942831" y="2636834"/>
                  <a:pt x="3943968" y="2638434"/>
                  <a:pt x="3945085" y="2639587"/>
                </a:cubicBezTo>
                <a:cubicBezTo>
                  <a:pt x="3938966" y="2645512"/>
                  <a:pt x="3936636" y="2641064"/>
                  <a:pt x="3934588" y="2638949"/>
                </a:cubicBezTo>
                <a:cubicBezTo>
                  <a:pt x="3937562" y="2636069"/>
                  <a:pt x="3939627" y="2635650"/>
                  <a:pt x="3941230" y="2636242"/>
                </a:cubicBezTo>
                <a:close/>
                <a:moveTo>
                  <a:pt x="1878809" y="2635521"/>
                </a:moveTo>
                <a:lnTo>
                  <a:pt x="1864249" y="2650803"/>
                </a:lnTo>
                <a:lnTo>
                  <a:pt x="1854318" y="2663033"/>
                </a:lnTo>
                <a:lnTo>
                  <a:pt x="1819573" y="2685727"/>
                </a:lnTo>
                <a:lnTo>
                  <a:pt x="1814141" y="2689041"/>
                </a:lnTo>
                <a:lnTo>
                  <a:pt x="1816627" y="2685846"/>
                </a:lnTo>
                <a:cubicBezTo>
                  <a:pt x="1820427" y="2681063"/>
                  <a:pt x="1822411" y="2678410"/>
                  <a:pt x="1823119" y="2677175"/>
                </a:cubicBezTo>
                <a:lnTo>
                  <a:pt x="1822636" y="2677104"/>
                </a:lnTo>
                <a:lnTo>
                  <a:pt x="1839332" y="2665867"/>
                </a:lnTo>
                <a:cubicBezTo>
                  <a:pt x="1850622" y="2657507"/>
                  <a:pt x="1861168" y="2648944"/>
                  <a:pt x="1871297" y="2640138"/>
                </a:cubicBezTo>
                <a:close/>
                <a:moveTo>
                  <a:pt x="2181191" y="2635448"/>
                </a:moveTo>
                <a:cubicBezTo>
                  <a:pt x="2179398" y="2637803"/>
                  <a:pt x="2174734" y="2641691"/>
                  <a:pt x="2180124" y="2645796"/>
                </a:cubicBezTo>
                <a:cubicBezTo>
                  <a:pt x="2182815" y="2642265"/>
                  <a:pt x="2186580" y="2639555"/>
                  <a:pt x="2181191" y="2635448"/>
                </a:cubicBezTo>
                <a:close/>
                <a:moveTo>
                  <a:pt x="3441931" y="2634605"/>
                </a:moveTo>
                <a:lnTo>
                  <a:pt x="3440867" y="2636413"/>
                </a:lnTo>
                <a:cubicBezTo>
                  <a:pt x="3440793" y="2637513"/>
                  <a:pt x="3441323" y="2638545"/>
                  <a:pt x="3442351" y="2639608"/>
                </a:cubicBezTo>
                <a:lnTo>
                  <a:pt x="3443733" y="2637291"/>
                </a:lnTo>
                <a:close/>
                <a:moveTo>
                  <a:pt x="3669292" y="2633255"/>
                </a:moveTo>
                <a:cubicBezTo>
                  <a:pt x="3660551" y="2641718"/>
                  <a:pt x="3675177" y="2647107"/>
                  <a:pt x="3678433" y="2650470"/>
                </a:cubicBezTo>
                <a:cubicBezTo>
                  <a:pt x="3682318" y="2646707"/>
                  <a:pt x="3680847" y="2643244"/>
                  <a:pt x="3677998" y="2640302"/>
                </a:cubicBezTo>
                <a:cubicBezTo>
                  <a:pt x="3675149" y="2637360"/>
                  <a:pt x="3670921" y="2634936"/>
                  <a:pt x="3669292" y="2633255"/>
                </a:cubicBezTo>
                <a:close/>
                <a:moveTo>
                  <a:pt x="1528717" y="2632893"/>
                </a:moveTo>
                <a:lnTo>
                  <a:pt x="1526371" y="2634852"/>
                </a:lnTo>
                <a:lnTo>
                  <a:pt x="1527266" y="2634380"/>
                </a:lnTo>
                <a:close/>
                <a:moveTo>
                  <a:pt x="3143135" y="2632879"/>
                </a:moveTo>
                <a:cubicBezTo>
                  <a:pt x="3156523" y="2646705"/>
                  <a:pt x="3170881" y="2659592"/>
                  <a:pt x="3184097" y="2673242"/>
                </a:cubicBezTo>
                <a:cubicBezTo>
                  <a:pt x="3183029" y="2677883"/>
                  <a:pt x="3183499" y="2682193"/>
                  <a:pt x="3184933" y="2686209"/>
                </a:cubicBezTo>
                <a:lnTo>
                  <a:pt x="3190648" y="2695881"/>
                </a:lnTo>
                <a:lnTo>
                  <a:pt x="3187802" y="2700050"/>
                </a:lnTo>
                <a:cubicBezTo>
                  <a:pt x="3187589" y="2701288"/>
                  <a:pt x="3188119" y="2702321"/>
                  <a:pt x="3189149" y="2703384"/>
                </a:cubicBezTo>
                <a:cubicBezTo>
                  <a:pt x="3190605" y="2701974"/>
                  <a:pt x="3191560" y="2700534"/>
                  <a:pt x="3191895" y="2699178"/>
                </a:cubicBezTo>
                <a:lnTo>
                  <a:pt x="3191317" y="2697012"/>
                </a:lnTo>
                <a:lnTo>
                  <a:pt x="3191551" y="2697409"/>
                </a:lnTo>
                <a:cubicBezTo>
                  <a:pt x="3197122" y="2704335"/>
                  <a:pt x="3204245" y="2710234"/>
                  <a:pt x="3208308" y="2715400"/>
                </a:cubicBezTo>
                <a:cubicBezTo>
                  <a:pt x="3219754" y="2731107"/>
                  <a:pt x="3230057" y="2747577"/>
                  <a:pt x="3240593" y="2766226"/>
                </a:cubicBezTo>
                <a:cubicBezTo>
                  <a:pt x="3250498" y="2783254"/>
                  <a:pt x="3259931" y="2801251"/>
                  <a:pt x="3269151" y="2819716"/>
                </a:cubicBezTo>
                <a:lnTo>
                  <a:pt x="3287724" y="2858052"/>
                </a:lnTo>
                <a:lnTo>
                  <a:pt x="3288124" y="2856216"/>
                </a:lnTo>
                <a:cubicBezTo>
                  <a:pt x="3289094" y="2855040"/>
                  <a:pt x="3290537" y="2854596"/>
                  <a:pt x="3291970" y="2856074"/>
                </a:cubicBezTo>
                <a:cubicBezTo>
                  <a:pt x="3291003" y="2857011"/>
                  <a:pt x="3290278" y="2857714"/>
                  <a:pt x="3289551" y="2858415"/>
                </a:cubicBezTo>
                <a:lnTo>
                  <a:pt x="3288427" y="2859503"/>
                </a:lnTo>
                <a:lnTo>
                  <a:pt x="3296419" y="2876000"/>
                </a:lnTo>
                <a:cubicBezTo>
                  <a:pt x="3304953" y="2894525"/>
                  <a:pt x="3313488" y="2913052"/>
                  <a:pt x="3321852" y="2931400"/>
                </a:cubicBezTo>
                <a:cubicBezTo>
                  <a:pt x="3325119" y="2940602"/>
                  <a:pt x="3329519" y="2948706"/>
                  <a:pt x="3336727" y="2956151"/>
                </a:cubicBezTo>
                <a:cubicBezTo>
                  <a:pt x="3338845" y="2960282"/>
                  <a:pt x="3335934" y="2963101"/>
                  <a:pt x="3334111" y="2968988"/>
                </a:cubicBezTo>
                <a:lnTo>
                  <a:pt x="3332881" y="2978983"/>
                </a:lnTo>
                <a:lnTo>
                  <a:pt x="3332729" y="2979033"/>
                </a:lnTo>
                <a:lnTo>
                  <a:pt x="3332861" y="2979154"/>
                </a:lnTo>
                <a:lnTo>
                  <a:pt x="3332786" y="2979758"/>
                </a:lnTo>
                <a:cubicBezTo>
                  <a:pt x="3333853" y="2982803"/>
                  <a:pt x="3335927" y="2985432"/>
                  <a:pt x="3337502" y="2988028"/>
                </a:cubicBezTo>
                <a:cubicBezTo>
                  <a:pt x="3341740" y="2996290"/>
                  <a:pt x="3343977" y="3004426"/>
                  <a:pt x="3350156" y="3010808"/>
                </a:cubicBezTo>
                <a:cubicBezTo>
                  <a:pt x="3355134" y="3015949"/>
                  <a:pt x="3353483" y="3022013"/>
                  <a:pt x="3352519" y="3028786"/>
                </a:cubicBezTo>
                <a:cubicBezTo>
                  <a:pt x="3351747" y="3033655"/>
                  <a:pt x="3352851" y="3037222"/>
                  <a:pt x="3354448" y="3040569"/>
                </a:cubicBezTo>
                <a:lnTo>
                  <a:pt x="3358849" y="3050001"/>
                </a:lnTo>
                <a:lnTo>
                  <a:pt x="3361845" y="3048185"/>
                </a:lnTo>
                <a:cubicBezTo>
                  <a:pt x="3363200" y="3047892"/>
                  <a:pt x="3364438" y="3048203"/>
                  <a:pt x="3365414" y="3049209"/>
                </a:cubicBezTo>
                <a:cubicBezTo>
                  <a:pt x="3362511" y="3052020"/>
                  <a:pt x="3359513" y="3052794"/>
                  <a:pt x="3357562" y="3050779"/>
                </a:cubicBezTo>
                <a:lnTo>
                  <a:pt x="3358646" y="3050121"/>
                </a:lnTo>
                <a:lnTo>
                  <a:pt x="3343445" y="3029853"/>
                </a:lnTo>
                <a:cubicBezTo>
                  <a:pt x="3329737" y="3006775"/>
                  <a:pt x="3321547" y="2978835"/>
                  <a:pt x="3309692" y="2953478"/>
                </a:cubicBezTo>
                <a:cubicBezTo>
                  <a:pt x="3313147" y="2952192"/>
                  <a:pt x="3315222" y="2954820"/>
                  <a:pt x="3317403" y="2956830"/>
                </a:cubicBezTo>
                <a:lnTo>
                  <a:pt x="3320380" y="2956703"/>
                </a:lnTo>
                <a:lnTo>
                  <a:pt x="3321377" y="2957732"/>
                </a:lnTo>
                <a:lnTo>
                  <a:pt x="3321998" y="2956633"/>
                </a:lnTo>
                <a:lnTo>
                  <a:pt x="3325755" y="2956472"/>
                </a:lnTo>
                <a:lnTo>
                  <a:pt x="3322964" y="2954925"/>
                </a:lnTo>
                <a:lnTo>
                  <a:pt x="3321998" y="2956633"/>
                </a:lnTo>
                <a:lnTo>
                  <a:pt x="3320380" y="2956703"/>
                </a:lnTo>
                <a:lnTo>
                  <a:pt x="3312047" y="2948096"/>
                </a:lnTo>
                <a:lnTo>
                  <a:pt x="3311165" y="2947414"/>
                </a:lnTo>
                <a:lnTo>
                  <a:pt x="3310863" y="2946873"/>
                </a:lnTo>
                <a:lnTo>
                  <a:pt x="3309592" y="2945559"/>
                </a:lnTo>
                <a:lnTo>
                  <a:pt x="3309973" y="2945278"/>
                </a:lnTo>
                <a:lnTo>
                  <a:pt x="3308363" y="2942397"/>
                </a:lnTo>
                <a:lnTo>
                  <a:pt x="3315772" y="2940990"/>
                </a:lnTo>
                <a:lnTo>
                  <a:pt x="3316204" y="2940672"/>
                </a:lnTo>
                <a:lnTo>
                  <a:pt x="3274053" y="2852535"/>
                </a:lnTo>
                <a:cubicBezTo>
                  <a:pt x="3260109" y="2822717"/>
                  <a:pt x="3245793" y="2792961"/>
                  <a:pt x="3229560" y="2764543"/>
                </a:cubicBezTo>
                <a:cubicBezTo>
                  <a:pt x="3221205" y="2752028"/>
                  <a:pt x="3211018" y="2739566"/>
                  <a:pt x="3206603" y="2725295"/>
                </a:cubicBezTo>
                <a:cubicBezTo>
                  <a:pt x="3204484" y="2721165"/>
                  <a:pt x="3203276" y="2714090"/>
                  <a:pt x="3198245" y="2712778"/>
                </a:cubicBezTo>
                <a:cubicBezTo>
                  <a:pt x="3194244" y="2712533"/>
                  <a:pt x="3188421" y="2718171"/>
                  <a:pt x="3185330" y="2714979"/>
                </a:cubicBezTo>
                <a:cubicBezTo>
                  <a:pt x="3176234" y="2705585"/>
                  <a:pt x="3171700" y="2687306"/>
                  <a:pt x="3165344" y="2674915"/>
                </a:cubicBezTo>
                <a:cubicBezTo>
                  <a:pt x="3158129" y="2661636"/>
                  <a:pt x="3149715" y="2647118"/>
                  <a:pt x="3143135" y="2632879"/>
                </a:cubicBezTo>
                <a:close/>
                <a:moveTo>
                  <a:pt x="1655036" y="2632851"/>
                </a:moveTo>
                <a:lnTo>
                  <a:pt x="1652265" y="2634275"/>
                </a:lnTo>
                <a:lnTo>
                  <a:pt x="1654347" y="2635072"/>
                </a:lnTo>
                <a:close/>
                <a:moveTo>
                  <a:pt x="2634753" y="2631617"/>
                </a:moveTo>
                <a:cubicBezTo>
                  <a:pt x="2630820" y="2635425"/>
                  <a:pt x="2624922" y="2641135"/>
                  <a:pt x="2622057" y="2638178"/>
                </a:cubicBezTo>
                <a:cubicBezTo>
                  <a:pt x="2625989" y="2634370"/>
                  <a:pt x="2631888" y="2628659"/>
                  <a:pt x="2634753" y="2631617"/>
                </a:cubicBezTo>
                <a:close/>
                <a:moveTo>
                  <a:pt x="2248864" y="2631440"/>
                </a:moveTo>
                <a:cubicBezTo>
                  <a:pt x="2251006" y="2633072"/>
                  <a:pt x="2252077" y="2633888"/>
                  <a:pt x="2254219" y="2635520"/>
                </a:cubicBezTo>
                <a:cubicBezTo>
                  <a:pt x="2252510" y="2637762"/>
                  <a:pt x="2250800" y="2640007"/>
                  <a:pt x="2249092" y="2642249"/>
                </a:cubicBezTo>
                <a:cubicBezTo>
                  <a:pt x="2246950" y="2640618"/>
                  <a:pt x="2245879" y="2639802"/>
                  <a:pt x="2243737" y="2638170"/>
                </a:cubicBezTo>
                <a:cubicBezTo>
                  <a:pt x="2245446" y="2635926"/>
                  <a:pt x="2247155" y="2633683"/>
                  <a:pt x="2248864" y="2631440"/>
                </a:cubicBezTo>
                <a:close/>
                <a:moveTo>
                  <a:pt x="2298623" y="2629722"/>
                </a:moveTo>
                <a:lnTo>
                  <a:pt x="2295290" y="2629820"/>
                </a:lnTo>
                <a:lnTo>
                  <a:pt x="2295999" y="2629799"/>
                </a:lnTo>
                <a:cubicBezTo>
                  <a:pt x="2297223" y="2629764"/>
                  <a:pt x="2298623" y="2629722"/>
                  <a:pt x="2298623" y="2629722"/>
                </a:cubicBezTo>
                <a:close/>
                <a:moveTo>
                  <a:pt x="1184153" y="2629693"/>
                </a:moveTo>
                <a:cubicBezTo>
                  <a:pt x="1184630" y="2629582"/>
                  <a:pt x="1185379" y="2630154"/>
                  <a:pt x="1186877" y="2631296"/>
                </a:cubicBezTo>
                <a:cubicBezTo>
                  <a:pt x="1185879" y="2630534"/>
                  <a:pt x="1183969" y="2630971"/>
                  <a:pt x="1183057" y="2632167"/>
                </a:cubicBezTo>
                <a:cubicBezTo>
                  <a:pt x="1183470" y="2630590"/>
                  <a:pt x="1183675" y="2629802"/>
                  <a:pt x="1184153" y="2629693"/>
                </a:cubicBezTo>
                <a:close/>
                <a:moveTo>
                  <a:pt x="2285717" y="2627687"/>
                </a:moveTo>
                <a:lnTo>
                  <a:pt x="2282348" y="2628610"/>
                </a:lnTo>
                <a:lnTo>
                  <a:pt x="2284093" y="2628874"/>
                </a:lnTo>
                <a:close/>
                <a:moveTo>
                  <a:pt x="3138238" y="2623883"/>
                </a:moveTo>
                <a:cubicBezTo>
                  <a:pt x="3139845" y="2624780"/>
                  <a:pt x="3141062" y="2626546"/>
                  <a:pt x="3142043" y="2627558"/>
                </a:cubicBezTo>
                <a:cubicBezTo>
                  <a:pt x="3136093" y="2633319"/>
                  <a:pt x="3134039" y="2627457"/>
                  <a:pt x="3132078" y="2625430"/>
                </a:cubicBezTo>
                <a:cubicBezTo>
                  <a:pt x="3134628" y="2622962"/>
                  <a:pt x="3136630" y="2622988"/>
                  <a:pt x="3138238" y="2623883"/>
                </a:cubicBezTo>
                <a:close/>
                <a:moveTo>
                  <a:pt x="3102159" y="2621194"/>
                </a:moveTo>
                <a:cubicBezTo>
                  <a:pt x="3104038" y="2621362"/>
                  <a:pt x="3105684" y="2622486"/>
                  <a:pt x="3107137" y="2624006"/>
                </a:cubicBezTo>
                <a:cubicBezTo>
                  <a:pt x="3110042" y="2627050"/>
                  <a:pt x="3112176" y="2631677"/>
                  <a:pt x="3113849" y="2633403"/>
                </a:cubicBezTo>
                <a:cubicBezTo>
                  <a:pt x="3105291" y="2641690"/>
                  <a:pt x="3099131" y="2627576"/>
                  <a:pt x="3095788" y="2624121"/>
                </a:cubicBezTo>
                <a:cubicBezTo>
                  <a:pt x="3098170" y="2621815"/>
                  <a:pt x="3100280" y="2621026"/>
                  <a:pt x="3102159" y="2621194"/>
                </a:cubicBezTo>
                <a:close/>
                <a:moveTo>
                  <a:pt x="1459497" y="2620300"/>
                </a:moveTo>
                <a:lnTo>
                  <a:pt x="1458618" y="2621471"/>
                </a:lnTo>
                <a:lnTo>
                  <a:pt x="1454780" y="2624729"/>
                </a:lnTo>
                <a:lnTo>
                  <a:pt x="1456339" y="2626460"/>
                </a:lnTo>
                <a:lnTo>
                  <a:pt x="1458366" y="2624554"/>
                </a:lnTo>
                <a:lnTo>
                  <a:pt x="1460114" y="2622116"/>
                </a:lnTo>
                <a:close/>
                <a:moveTo>
                  <a:pt x="3664379" y="2618463"/>
                </a:moveTo>
                <a:cubicBezTo>
                  <a:pt x="3659522" y="2623165"/>
                  <a:pt x="3663864" y="2627649"/>
                  <a:pt x="3666037" y="2629892"/>
                </a:cubicBezTo>
                <a:cubicBezTo>
                  <a:pt x="3671864" y="2624251"/>
                  <a:pt x="3667636" y="2621827"/>
                  <a:pt x="3664379" y="2618463"/>
                </a:cubicBezTo>
                <a:close/>
                <a:moveTo>
                  <a:pt x="3502917" y="2617870"/>
                </a:moveTo>
                <a:cubicBezTo>
                  <a:pt x="3504543" y="2619547"/>
                  <a:pt x="3509473" y="2622266"/>
                  <a:pt x="3512793" y="2625735"/>
                </a:cubicBezTo>
                <a:cubicBezTo>
                  <a:pt x="3516109" y="2629202"/>
                  <a:pt x="3517815" y="2633419"/>
                  <a:pt x="3512989" y="2638092"/>
                </a:cubicBezTo>
                <a:cubicBezTo>
                  <a:pt x="3509741" y="2634737"/>
                  <a:pt x="3492121" y="2628325"/>
                  <a:pt x="3502917" y="2617870"/>
                </a:cubicBezTo>
                <a:close/>
                <a:moveTo>
                  <a:pt x="1751622" y="2617606"/>
                </a:moveTo>
                <a:lnTo>
                  <a:pt x="1747706" y="2624686"/>
                </a:lnTo>
                <a:lnTo>
                  <a:pt x="1738955" y="2631934"/>
                </a:lnTo>
                <a:lnTo>
                  <a:pt x="1742198" y="2637245"/>
                </a:lnTo>
                <a:cubicBezTo>
                  <a:pt x="1744886" y="2633715"/>
                  <a:pt x="1754732" y="2628319"/>
                  <a:pt x="1754496" y="2622041"/>
                </a:cubicBezTo>
                <a:close/>
                <a:moveTo>
                  <a:pt x="1132651" y="2616849"/>
                </a:moveTo>
                <a:cubicBezTo>
                  <a:pt x="1134764" y="2616242"/>
                  <a:pt x="1137249" y="2616716"/>
                  <a:pt x="1140193" y="2618959"/>
                </a:cubicBezTo>
                <a:cubicBezTo>
                  <a:pt x="1136544" y="2623747"/>
                  <a:pt x="1131948" y="2641055"/>
                  <a:pt x="1121260" y="2632912"/>
                </a:cubicBezTo>
                <a:cubicBezTo>
                  <a:pt x="1122628" y="2631118"/>
                  <a:pt x="1124416" y="2625386"/>
                  <a:pt x="1127336" y="2621225"/>
                </a:cubicBezTo>
                <a:cubicBezTo>
                  <a:pt x="1128796" y="2619145"/>
                  <a:pt x="1130537" y="2617457"/>
                  <a:pt x="1132651" y="2616849"/>
                </a:cubicBezTo>
                <a:close/>
                <a:moveTo>
                  <a:pt x="2851280" y="2615926"/>
                </a:moveTo>
                <a:cubicBezTo>
                  <a:pt x="2862175" y="2617913"/>
                  <a:pt x="2869601" y="2627436"/>
                  <a:pt x="2876735" y="2634804"/>
                </a:cubicBezTo>
                <a:cubicBezTo>
                  <a:pt x="2864970" y="2631919"/>
                  <a:pt x="2859514" y="2622579"/>
                  <a:pt x="2851280" y="2615926"/>
                </a:cubicBezTo>
                <a:close/>
                <a:moveTo>
                  <a:pt x="2097471" y="2611557"/>
                </a:moveTo>
                <a:lnTo>
                  <a:pt x="2092945" y="2613765"/>
                </a:lnTo>
                <a:lnTo>
                  <a:pt x="2086578" y="2622540"/>
                </a:lnTo>
                <a:cubicBezTo>
                  <a:pt x="2084475" y="2626037"/>
                  <a:pt x="2088006" y="2622768"/>
                  <a:pt x="2093321" y="2616790"/>
                </a:cubicBezTo>
                <a:close/>
                <a:moveTo>
                  <a:pt x="2288157" y="2610820"/>
                </a:moveTo>
                <a:cubicBezTo>
                  <a:pt x="2288537" y="2615043"/>
                  <a:pt x="2287399" y="2614177"/>
                  <a:pt x="2284365" y="2615799"/>
                </a:cubicBezTo>
                <a:cubicBezTo>
                  <a:pt x="2284744" y="2614122"/>
                  <a:pt x="2284649" y="2613065"/>
                  <a:pt x="2284980" y="2612335"/>
                </a:cubicBezTo>
                <a:cubicBezTo>
                  <a:pt x="2285313" y="2611603"/>
                  <a:pt x="2286071" y="2611199"/>
                  <a:pt x="2288157" y="2610820"/>
                </a:cubicBezTo>
                <a:close/>
                <a:moveTo>
                  <a:pt x="1719930" y="2610668"/>
                </a:moveTo>
                <a:lnTo>
                  <a:pt x="1690930" y="2635100"/>
                </a:lnTo>
                <a:lnTo>
                  <a:pt x="1692522" y="2638128"/>
                </a:lnTo>
                <a:close/>
                <a:moveTo>
                  <a:pt x="1767897" y="2609945"/>
                </a:moveTo>
                <a:lnTo>
                  <a:pt x="1766262" y="2612091"/>
                </a:lnTo>
                <a:lnTo>
                  <a:pt x="1767108" y="2613468"/>
                </a:lnTo>
                <a:cubicBezTo>
                  <a:pt x="1768004" y="2612291"/>
                  <a:pt x="1768370" y="2611252"/>
                  <a:pt x="1768108" y="2610202"/>
                </a:cubicBezTo>
                <a:close/>
                <a:moveTo>
                  <a:pt x="3404399" y="2609489"/>
                </a:moveTo>
                <a:cubicBezTo>
                  <a:pt x="3404594" y="2613625"/>
                  <a:pt x="3404693" y="2615692"/>
                  <a:pt x="3404888" y="2619829"/>
                </a:cubicBezTo>
                <a:lnTo>
                  <a:pt x="3403325" y="2619704"/>
                </a:lnTo>
                <a:lnTo>
                  <a:pt x="3403516" y="2620351"/>
                </a:lnTo>
                <a:cubicBezTo>
                  <a:pt x="3403389" y="2621671"/>
                  <a:pt x="3402657" y="2623333"/>
                  <a:pt x="3400722" y="2625207"/>
                </a:cubicBezTo>
                <a:cubicBezTo>
                  <a:pt x="3399767" y="2624221"/>
                  <a:pt x="3399293" y="2623247"/>
                  <a:pt x="3399540" y="2622052"/>
                </a:cubicBezTo>
                <a:lnTo>
                  <a:pt x="3401302" y="2619543"/>
                </a:lnTo>
                <a:lnTo>
                  <a:pt x="3394568" y="2619008"/>
                </a:lnTo>
                <a:cubicBezTo>
                  <a:pt x="3397517" y="2616151"/>
                  <a:pt x="3401450" y="2612344"/>
                  <a:pt x="3404399" y="2609489"/>
                </a:cubicBezTo>
                <a:close/>
                <a:moveTo>
                  <a:pt x="1468487" y="2608580"/>
                </a:moveTo>
                <a:lnTo>
                  <a:pt x="1466819" y="2610564"/>
                </a:lnTo>
                <a:lnTo>
                  <a:pt x="1466158" y="2611444"/>
                </a:lnTo>
                <a:lnTo>
                  <a:pt x="1467100" y="2613224"/>
                </a:lnTo>
                <a:cubicBezTo>
                  <a:pt x="1468043" y="2611984"/>
                  <a:pt x="1468721" y="2610540"/>
                  <a:pt x="1468760" y="2609100"/>
                </a:cubicBezTo>
                <a:close/>
                <a:moveTo>
                  <a:pt x="3546463" y="2608465"/>
                </a:moveTo>
                <a:cubicBezTo>
                  <a:pt x="3551766" y="2612979"/>
                  <a:pt x="3556965" y="2617747"/>
                  <a:pt x="3561857" y="2622855"/>
                </a:cubicBezTo>
                <a:cubicBezTo>
                  <a:pt x="3576529" y="2638173"/>
                  <a:pt x="3588441" y="2656553"/>
                  <a:pt x="3592156" y="2680368"/>
                </a:cubicBezTo>
                <a:cubicBezTo>
                  <a:pt x="3575241" y="2678302"/>
                  <a:pt x="3566969" y="2662056"/>
                  <a:pt x="3558651" y="2649614"/>
                </a:cubicBezTo>
                <a:cubicBezTo>
                  <a:pt x="3551358" y="2638230"/>
                  <a:pt x="3542184" y="2624906"/>
                  <a:pt x="3546463" y="2608465"/>
                </a:cubicBezTo>
                <a:close/>
                <a:moveTo>
                  <a:pt x="3107484" y="2608398"/>
                </a:moveTo>
                <a:cubicBezTo>
                  <a:pt x="3109533" y="2610514"/>
                  <a:pt x="3112607" y="2613687"/>
                  <a:pt x="3107975" y="2618171"/>
                </a:cubicBezTo>
                <a:cubicBezTo>
                  <a:pt x="3105926" y="2616056"/>
                  <a:pt x="3101927" y="2613779"/>
                  <a:pt x="3107484" y="2608398"/>
                </a:cubicBezTo>
                <a:close/>
                <a:moveTo>
                  <a:pt x="1581317" y="2607254"/>
                </a:moveTo>
                <a:lnTo>
                  <a:pt x="1570662" y="2618252"/>
                </a:lnTo>
                <a:lnTo>
                  <a:pt x="1563361" y="2625882"/>
                </a:lnTo>
                <a:lnTo>
                  <a:pt x="1562966" y="2627034"/>
                </a:lnTo>
                <a:cubicBezTo>
                  <a:pt x="1562355" y="2630905"/>
                  <a:pt x="1563244" y="2634757"/>
                  <a:pt x="1568798" y="2636200"/>
                </a:cubicBezTo>
                <a:cubicBezTo>
                  <a:pt x="1575818" y="2638141"/>
                  <a:pt x="1579939" y="2628268"/>
                  <a:pt x="1582628" y="2624739"/>
                </a:cubicBezTo>
                <a:cubicBezTo>
                  <a:pt x="1586212" y="2620034"/>
                  <a:pt x="1589796" y="2615330"/>
                  <a:pt x="1582089" y="2607600"/>
                </a:cubicBezTo>
                <a:close/>
                <a:moveTo>
                  <a:pt x="1673295" y="2607079"/>
                </a:moveTo>
                <a:lnTo>
                  <a:pt x="1669731" y="2609614"/>
                </a:lnTo>
                <a:lnTo>
                  <a:pt x="1675232" y="2613804"/>
                </a:lnTo>
                <a:lnTo>
                  <a:pt x="1676910" y="2612792"/>
                </a:lnTo>
                <a:lnTo>
                  <a:pt x="1676280" y="2609722"/>
                </a:lnTo>
                <a:close/>
                <a:moveTo>
                  <a:pt x="791361" y="2607021"/>
                </a:moveTo>
                <a:cubicBezTo>
                  <a:pt x="795957" y="2605125"/>
                  <a:pt x="801268" y="2604756"/>
                  <a:pt x="806020" y="2608375"/>
                </a:cubicBezTo>
                <a:cubicBezTo>
                  <a:pt x="803183" y="2612102"/>
                  <a:pt x="800344" y="2615826"/>
                  <a:pt x="797506" y="2619552"/>
                </a:cubicBezTo>
                <a:cubicBezTo>
                  <a:pt x="802885" y="2623650"/>
                  <a:pt x="806800" y="2620744"/>
                  <a:pt x="809767" y="2619080"/>
                </a:cubicBezTo>
                <a:cubicBezTo>
                  <a:pt x="814758" y="2616995"/>
                  <a:pt x="822975" y="2617366"/>
                  <a:pt x="829300" y="2620222"/>
                </a:cubicBezTo>
                <a:cubicBezTo>
                  <a:pt x="813348" y="2643394"/>
                  <a:pt x="797685" y="2668422"/>
                  <a:pt x="781731" y="2691595"/>
                </a:cubicBezTo>
                <a:cubicBezTo>
                  <a:pt x="775398" y="2702143"/>
                  <a:pt x="766884" y="2713318"/>
                  <a:pt x="759446" y="2725315"/>
                </a:cubicBezTo>
                <a:cubicBezTo>
                  <a:pt x="755661" y="2730283"/>
                  <a:pt x="752007" y="2737312"/>
                  <a:pt x="747435" y="2743314"/>
                </a:cubicBezTo>
                <a:lnTo>
                  <a:pt x="746256" y="2745634"/>
                </a:lnTo>
                <a:lnTo>
                  <a:pt x="749393" y="2747803"/>
                </a:lnTo>
                <a:cubicBezTo>
                  <a:pt x="749436" y="2749133"/>
                  <a:pt x="748435" y="2750447"/>
                  <a:pt x="746826" y="2750260"/>
                </a:cubicBezTo>
                <a:lnTo>
                  <a:pt x="745927" y="2746278"/>
                </a:lnTo>
                <a:lnTo>
                  <a:pt x="745388" y="2747337"/>
                </a:lnTo>
                <a:cubicBezTo>
                  <a:pt x="743977" y="2751595"/>
                  <a:pt x="743991" y="2756390"/>
                  <a:pt x="741153" y="2760116"/>
                </a:cubicBezTo>
                <a:cubicBezTo>
                  <a:pt x="711558" y="2807894"/>
                  <a:pt x="677660" y="2852394"/>
                  <a:pt x="659771" y="2907125"/>
                </a:cubicBezTo>
                <a:cubicBezTo>
                  <a:pt x="667172" y="2910801"/>
                  <a:pt x="667563" y="2916985"/>
                  <a:pt x="665799" y="2921530"/>
                </a:cubicBezTo>
                <a:cubicBezTo>
                  <a:pt x="665272" y="2926688"/>
                  <a:pt x="661098" y="2925471"/>
                  <a:pt x="654901" y="2924676"/>
                </a:cubicBezTo>
                <a:cubicBezTo>
                  <a:pt x="656794" y="2922193"/>
                  <a:pt x="660420" y="2917432"/>
                  <a:pt x="655041" y="2913335"/>
                </a:cubicBezTo>
                <a:cubicBezTo>
                  <a:pt x="649522" y="2920578"/>
                  <a:pt x="643846" y="2928030"/>
                  <a:pt x="638170" y="2935481"/>
                </a:cubicBezTo>
                <a:cubicBezTo>
                  <a:pt x="642344" y="2936698"/>
                  <a:pt x="646518" y="2937914"/>
                  <a:pt x="650692" y="2939132"/>
                </a:cubicBezTo>
                <a:cubicBezTo>
                  <a:pt x="650432" y="2935008"/>
                  <a:pt x="651248" y="2931705"/>
                  <a:pt x="652064" y="2928402"/>
                </a:cubicBezTo>
                <a:cubicBezTo>
                  <a:pt x="655291" y="2930861"/>
                  <a:pt x="658340" y="2933183"/>
                  <a:pt x="661567" y="2935642"/>
                </a:cubicBezTo>
                <a:cubicBezTo>
                  <a:pt x="656837" y="2941852"/>
                  <a:pt x="651031" y="2947242"/>
                  <a:pt x="645405" y="2952767"/>
                </a:cubicBezTo>
                <a:cubicBezTo>
                  <a:pt x="644199" y="2949885"/>
                  <a:pt x="644069" y="2947825"/>
                  <a:pt x="642864" y="2944944"/>
                </a:cubicBezTo>
                <a:cubicBezTo>
                  <a:pt x="635295" y="2954878"/>
                  <a:pt x="628831" y="2963364"/>
                  <a:pt x="621264" y="2973299"/>
                </a:cubicBezTo>
                <a:cubicBezTo>
                  <a:pt x="624361" y="2973696"/>
                  <a:pt x="627590" y="2976154"/>
                  <a:pt x="629561" y="2977657"/>
                </a:cubicBezTo>
                <a:cubicBezTo>
                  <a:pt x="620231" y="2992137"/>
                  <a:pt x="611059" y="3006410"/>
                  <a:pt x="599707" y="3021312"/>
                </a:cubicBezTo>
                <a:cubicBezTo>
                  <a:pt x="603750" y="3020469"/>
                  <a:pt x="605773" y="3020045"/>
                  <a:pt x="607924" y="3021685"/>
                </a:cubicBezTo>
                <a:cubicBezTo>
                  <a:pt x="606161" y="3026230"/>
                  <a:pt x="604400" y="3030776"/>
                  <a:pt x="602639" y="3035320"/>
                </a:cubicBezTo>
                <a:cubicBezTo>
                  <a:pt x="599930" y="3041107"/>
                  <a:pt x="602342" y="3046869"/>
                  <a:pt x="600579" y="3051413"/>
                </a:cubicBezTo>
                <a:cubicBezTo>
                  <a:pt x="593300" y="3063204"/>
                  <a:pt x="585991" y="3077262"/>
                  <a:pt x="580704" y="3090896"/>
                </a:cubicBezTo>
                <a:cubicBezTo>
                  <a:pt x="568137" y="3116322"/>
                  <a:pt x="555364" y="3143878"/>
                  <a:pt x="542927" y="3171364"/>
                </a:cubicBezTo>
                <a:cubicBezTo>
                  <a:pt x="531437" y="3197607"/>
                  <a:pt x="519788" y="3224060"/>
                  <a:pt x="508297" y="3250303"/>
                </a:cubicBezTo>
                <a:cubicBezTo>
                  <a:pt x="503009" y="3263940"/>
                  <a:pt x="497723" y="3277575"/>
                  <a:pt x="491519" y="3290183"/>
                </a:cubicBezTo>
                <a:cubicBezTo>
                  <a:pt x="487866" y="3297212"/>
                  <a:pt x="486234" y="3303819"/>
                  <a:pt x="482399" y="3310711"/>
                </a:cubicBezTo>
                <a:cubicBezTo>
                  <a:pt x="481584" y="3314014"/>
                  <a:pt x="479691" y="3316497"/>
                  <a:pt x="477929" y="3321044"/>
                </a:cubicBezTo>
                <a:cubicBezTo>
                  <a:pt x="473936" y="3319963"/>
                  <a:pt x="470837" y="3319566"/>
                  <a:pt x="467739" y="3319168"/>
                </a:cubicBezTo>
                <a:cubicBezTo>
                  <a:pt x="469669" y="3301012"/>
                  <a:pt x="475901" y="3286136"/>
                  <a:pt x="481976" y="3271465"/>
                </a:cubicBezTo>
                <a:cubicBezTo>
                  <a:pt x="486575" y="3263194"/>
                  <a:pt x="489154" y="3255344"/>
                  <a:pt x="492677" y="3246256"/>
                </a:cubicBezTo>
                <a:cubicBezTo>
                  <a:pt x="495386" y="3240469"/>
                  <a:pt x="486828" y="3231987"/>
                  <a:pt x="489357" y="3226064"/>
                </a:cubicBezTo>
                <a:cubicBezTo>
                  <a:pt x="491011" y="3219800"/>
                  <a:pt x="497713" y="3215094"/>
                  <a:pt x="500600" y="3209443"/>
                </a:cubicBezTo>
                <a:cubicBezTo>
                  <a:pt x="505329" y="3203234"/>
                  <a:pt x="508985" y="3196206"/>
                  <a:pt x="510487" y="3187537"/>
                </a:cubicBezTo>
                <a:cubicBezTo>
                  <a:pt x="512119" y="3180931"/>
                  <a:pt x="515745" y="3176169"/>
                  <a:pt x="517378" y="3169564"/>
                </a:cubicBezTo>
                <a:cubicBezTo>
                  <a:pt x="519270" y="3167080"/>
                  <a:pt x="508900" y="3165069"/>
                  <a:pt x="505673" y="3162610"/>
                </a:cubicBezTo>
                <a:cubicBezTo>
                  <a:pt x="513631" y="3158858"/>
                  <a:pt x="525892" y="3158386"/>
                  <a:pt x="529545" y="3151359"/>
                </a:cubicBezTo>
                <a:cubicBezTo>
                  <a:pt x="531308" y="3146813"/>
                  <a:pt x="522571" y="3138195"/>
                  <a:pt x="519213" y="3133675"/>
                </a:cubicBezTo>
                <a:lnTo>
                  <a:pt x="530283" y="3140252"/>
                </a:lnTo>
                <a:lnTo>
                  <a:pt x="528371" y="3141475"/>
                </a:lnTo>
                <a:cubicBezTo>
                  <a:pt x="527559" y="3143073"/>
                  <a:pt x="527987" y="3145171"/>
                  <a:pt x="531063" y="3147514"/>
                </a:cubicBezTo>
                <a:cubicBezTo>
                  <a:pt x="531747" y="3144489"/>
                  <a:pt x="532430" y="3141465"/>
                  <a:pt x="533113" y="3138440"/>
                </a:cubicBezTo>
                <a:lnTo>
                  <a:pt x="531263" y="3139625"/>
                </a:lnTo>
                <a:lnTo>
                  <a:pt x="535101" y="3128443"/>
                </a:lnTo>
                <a:cubicBezTo>
                  <a:pt x="537940" y="3124716"/>
                  <a:pt x="538756" y="3121413"/>
                  <a:pt x="539571" y="3118110"/>
                </a:cubicBezTo>
                <a:cubicBezTo>
                  <a:pt x="536213" y="3113590"/>
                  <a:pt x="532856" y="3109070"/>
                  <a:pt x="529678" y="3104686"/>
                </a:cubicBezTo>
                <a:cubicBezTo>
                  <a:pt x="533672" y="3105767"/>
                  <a:pt x="535954" y="3109467"/>
                  <a:pt x="539052" y="3109865"/>
                </a:cubicBezTo>
                <a:cubicBezTo>
                  <a:pt x="543095" y="3109020"/>
                  <a:pt x="549162" y="3107752"/>
                  <a:pt x="550923" y="3103208"/>
                </a:cubicBezTo>
                <a:cubicBezTo>
                  <a:pt x="550794" y="3101147"/>
                  <a:pt x="549458" y="3096205"/>
                  <a:pt x="550274" y="3092902"/>
                </a:cubicBezTo>
                <a:cubicBezTo>
                  <a:pt x="552167" y="3090416"/>
                  <a:pt x="554058" y="3087934"/>
                  <a:pt x="556738" y="3084414"/>
                </a:cubicBezTo>
                <a:cubicBezTo>
                  <a:pt x="553511" y="3081956"/>
                  <a:pt x="550283" y="3079497"/>
                  <a:pt x="547234" y="3077175"/>
                </a:cubicBezTo>
                <a:cubicBezTo>
                  <a:pt x="550071" y="3073451"/>
                  <a:pt x="555402" y="3079472"/>
                  <a:pt x="558630" y="3081931"/>
                </a:cubicBezTo>
                <a:cubicBezTo>
                  <a:pt x="571485" y="3058360"/>
                  <a:pt x="592658" y="3039493"/>
                  <a:pt x="592911" y="3008285"/>
                </a:cubicBezTo>
                <a:cubicBezTo>
                  <a:pt x="592521" y="3002101"/>
                  <a:pt x="589033" y="2995519"/>
                  <a:pt x="589432" y="2988300"/>
                </a:cubicBezTo>
                <a:cubicBezTo>
                  <a:pt x="589043" y="2982116"/>
                  <a:pt x="595925" y="2977547"/>
                  <a:pt x="600783" y="2973398"/>
                </a:cubicBezTo>
                <a:cubicBezTo>
                  <a:pt x="606720" y="2970071"/>
                  <a:pt x="611710" y="2967984"/>
                  <a:pt x="616441" y="2961774"/>
                </a:cubicBezTo>
                <a:cubicBezTo>
                  <a:pt x="619278" y="2958050"/>
                  <a:pt x="611746" y="2952311"/>
                  <a:pt x="613508" y="2947767"/>
                </a:cubicBezTo>
                <a:cubicBezTo>
                  <a:pt x="615799" y="2938065"/>
                  <a:pt x="634255" y="2938386"/>
                  <a:pt x="636575" y="2926416"/>
                </a:cubicBezTo>
                <a:cubicBezTo>
                  <a:pt x="637260" y="2921051"/>
                  <a:pt x="635924" y="2916108"/>
                  <a:pt x="639709" y="2911140"/>
                </a:cubicBezTo>
                <a:cubicBezTo>
                  <a:pt x="643205" y="2904319"/>
                  <a:pt x="647805" y="2896049"/>
                  <a:pt x="652536" y="2889839"/>
                </a:cubicBezTo>
                <a:cubicBezTo>
                  <a:pt x="654428" y="2887355"/>
                  <a:pt x="660431" y="2881707"/>
                  <a:pt x="664869" y="2875602"/>
                </a:cubicBezTo>
                <a:lnTo>
                  <a:pt x="668918" y="2867832"/>
                </a:lnTo>
                <a:lnTo>
                  <a:pt x="669642" y="2866441"/>
                </a:lnTo>
                <a:cubicBezTo>
                  <a:pt x="670369" y="2863499"/>
                  <a:pt x="669995" y="2860782"/>
                  <a:pt x="667811" y="2858627"/>
                </a:cubicBezTo>
                <a:lnTo>
                  <a:pt x="664009" y="2856226"/>
                </a:lnTo>
                <a:lnTo>
                  <a:pt x="659656" y="2853477"/>
                </a:lnTo>
                <a:cubicBezTo>
                  <a:pt x="657178" y="2851753"/>
                  <a:pt x="655302" y="2849752"/>
                  <a:pt x="655106" y="2846660"/>
                </a:cubicBezTo>
                <a:cubicBezTo>
                  <a:pt x="654689" y="2842744"/>
                  <a:pt x="657527" y="2839019"/>
                  <a:pt x="660365" y="2835294"/>
                </a:cubicBezTo>
                <a:cubicBezTo>
                  <a:pt x="663593" y="2837753"/>
                  <a:pt x="666821" y="2840211"/>
                  <a:pt x="670048" y="2842669"/>
                </a:cubicBezTo>
                <a:cubicBezTo>
                  <a:pt x="676540" y="2831916"/>
                  <a:pt x="684108" y="2821981"/>
                  <a:pt x="690600" y="2811226"/>
                </a:cubicBezTo>
                <a:cubicBezTo>
                  <a:pt x="692335" y="2808950"/>
                  <a:pt x="690052" y="2805249"/>
                  <a:pt x="688718" y="2800307"/>
                </a:cubicBezTo>
                <a:cubicBezTo>
                  <a:pt x="687382" y="2795363"/>
                  <a:pt x="692242" y="2791216"/>
                  <a:pt x="696285" y="2790373"/>
                </a:cubicBezTo>
                <a:lnTo>
                  <a:pt x="698022" y="2791695"/>
                </a:lnTo>
                <a:lnTo>
                  <a:pt x="698100" y="2792487"/>
                </a:lnTo>
                <a:lnTo>
                  <a:pt x="699745" y="2793007"/>
                </a:lnTo>
                <a:lnTo>
                  <a:pt x="701664" y="2794470"/>
                </a:lnTo>
                <a:lnTo>
                  <a:pt x="701643" y="2793608"/>
                </a:lnTo>
                <a:lnTo>
                  <a:pt x="699745" y="2793007"/>
                </a:lnTo>
                <a:lnTo>
                  <a:pt x="698022" y="2791695"/>
                </a:lnTo>
                <a:lnTo>
                  <a:pt x="697811" y="2789534"/>
                </a:lnTo>
                <a:cubicBezTo>
                  <a:pt x="698249" y="2788957"/>
                  <a:pt x="699224" y="2788789"/>
                  <a:pt x="700734" y="2789029"/>
                </a:cubicBezTo>
                <a:lnTo>
                  <a:pt x="701599" y="2791854"/>
                </a:lnTo>
                <a:lnTo>
                  <a:pt x="701561" y="2790281"/>
                </a:lnTo>
                <a:cubicBezTo>
                  <a:pt x="703021" y="2787530"/>
                  <a:pt x="708450" y="2788353"/>
                  <a:pt x="711384" y="2786174"/>
                </a:cubicBezTo>
                <a:cubicBezTo>
                  <a:pt x="716245" y="2782026"/>
                  <a:pt x="714649" y="2772960"/>
                  <a:pt x="717200" y="2767381"/>
                </a:cubicBezTo>
                <a:cubicBezTo>
                  <a:pt x="714259" y="2766777"/>
                  <a:pt x="711031" y="2764318"/>
                  <a:pt x="707776" y="2764127"/>
                </a:cubicBezTo>
                <a:cubicBezTo>
                  <a:pt x="709539" y="2759582"/>
                  <a:pt x="710224" y="2754218"/>
                  <a:pt x="715085" y="2750070"/>
                </a:cubicBezTo>
                <a:cubicBezTo>
                  <a:pt x="718053" y="2748406"/>
                  <a:pt x="723431" y="2752503"/>
                  <a:pt x="726659" y="2754962"/>
                </a:cubicBezTo>
                <a:cubicBezTo>
                  <a:pt x="734097" y="2742966"/>
                  <a:pt x="741247" y="2729115"/>
                  <a:pt x="750707" y="2716696"/>
                </a:cubicBezTo>
                <a:cubicBezTo>
                  <a:pt x="746535" y="2715480"/>
                  <a:pt x="740079" y="2710563"/>
                  <a:pt x="737112" y="2712228"/>
                </a:cubicBezTo>
                <a:cubicBezTo>
                  <a:pt x="735089" y="2712649"/>
                  <a:pt x="731463" y="2717409"/>
                  <a:pt x="730388" y="2716590"/>
                </a:cubicBezTo>
                <a:cubicBezTo>
                  <a:pt x="728235" y="2714951"/>
                  <a:pt x="739559" y="2702317"/>
                  <a:pt x="740505" y="2701075"/>
                </a:cubicBezTo>
                <a:cubicBezTo>
                  <a:pt x="743343" y="2697350"/>
                  <a:pt x="746181" y="2693624"/>
                  <a:pt x="751042" y="2689477"/>
                </a:cubicBezTo>
                <a:cubicBezTo>
                  <a:pt x="755902" y="2685328"/>
                  <a:pt x="760204" y="2688607"/>
                  <a:pt x="766660" y="2693524"/>
                </a:cubicBezTo>
                <a:cubicBezTo>
                  <a:pt x="768422" y="2688979"/>
                  <a:pt x="770184" y="2684434"/>
                  <a:pt x="771789" y="2680095"/>
                </a:cubicBezTo>
                <a:cubicBezTo>
                  <a:pt x="768690" y="2679699"/>
                  <a:pt x="765593" y="2679301"/>
                  <a:pt x="763729" y="2679517"/>
                </a:cubicBezTo>
                <a:cubicBezTo>
                  <a:pt x="763312" y="2675601"/>
                  <a:pt x="760640" y="2665716"/>
                  <a:pt x="765760" y="2665691"/>
                </a:cubicBezTo>
                <a:cubicBezTo>
                  <a:pt x="775999" y="2665641"/>
                  <a:pt x="781509" y="2671799"/>
                  <a:pt x="788260" y="2665169"/>
                </a:cubicBezTo>
                <a:cubicBezTo>
                  <a:pt x="790153" y="2662685"/>
                  <a:pt x="794066" y="2659779"/>
                  <a:pt x="792860" y="2656899"/>
                </a:cubicBezTo>
                <a:cubicBezTo>
                  <a:pt x="790579" y="2653198"/>
                  <a:pt x="784382" y="2652404"/>
                  <a:pt x="783177" y="2649522"/>
                </a:cubicBezTo>
                <a:cubicBezTo>
                  <a:pt x="782918" y="2645399"/>
                  <a:pt x="785886" y="2643735"/>
                  <a:pt x="787907" y="2643312"/>
                </a:cubicBezTo>
                <a:cubicBezTo>
                  <a:pt x="792740" y="2641433"/>
                  <a:pt x="796385" y="2647808"/>
                  <a:pt x="799613" y="2650267"/>
                </a:cubicBezTo>
                <a:cubicBezTo>
                  <a:pt x="802163" y="2644687"/>
                  <a:pt x="803796" y="2638080"/>
                  <a:pt x="805558" y="2633535"/>
                </a:cubicBezTo>
                <a:cubicBezTo>
                  <a:pt x="801254" y="2630256"/>
                  <a:pt x="797080" y="2629039"/>
                  <a:pt x="791831" y="2627003"/>
                </a:cubicBezTo>
                <a:cubicBezTo>
                  <a:pt x="789939" y="2629487"/>
                  <a:pt x="787101" y="2633211"/>
                  <a:pt x="785208" y="2635697"/>
                </a:cubicBezTo>
                <a:cubicBezTo>
                  <a:pt x="784262" y="2636938"/>
                  <a:pt x="780636" y="2641699"/>
                  <a:pt x="778484" y="2640060"/>
                </a:cubicBezTo>
                <a:cubicBezTo>
                  <a:pt x="774360" y="2636917"/>
                  <a:pt x="781722" y="2629115"/>
                  <a:pt x="783922" y="2628829"/>
                </a:cubicBezTo>
                <a:cubicBezTo>
                  <a:pt x="783922" y="2628829"/>
                  <a:pt x="791182" y="2616696"/>
                  <a:pt x="784220" y="2617278"/>
                </a:cubicBezTo>
                <a:cubicBezTo>
                  <a:pt x="782197" y="2617701"/>
                  <a:pt x="778543" y="2624730"/>
                  <a:pt x="776391" y="2623092"/>
                </a:cubicBezTo>
                <a:cubicBezTo>
                  <a:pt x="775250" y="2621241"/>
                  <a:pt x="775895" y="2619279"/>
                  <a:pt x="777077" y="2617727"/>
                </a:cubicBezTo>
                <a:cubicBezTo>
                  <a:pt x="778260" y="2616174"/>
                  <a:pt x="779980" y="2615032"/>
                  <a:pt x="780992" y="2614820"/>
                </a:cubicBezTo>
                <a:cubicBezTo>
                  <a:pt x="782884" y="2612337"/>
                  <a:pt x="786765" y="2608916"/>
                  <a:pt x="791361" y="2607021"/>
                </a:cubicBezTo>
                <a:close/>
                <a:moveTo>
                  <a:pt x="1255146" y="2606026"/>
                </a:moveTo>
                <a:lnTo>
                  <a:pt x="1245309" y="2615619"/>
                </a:lnTo>
                <a:cubicBezTo>
                  <a:pt x="1239505" y="2621007"/>
                  <a:pt x="1232495" y="2623514"/>
                  <a:pt x="1229787" y="2629297"/>
                </a:cubicBezTo>
                <a:cubicBezTo>
                  <a:pt x="1228909" y="2631570"/>
                  <a:pt x="1229039" y="2633631"/>
                  <a:pt x="1229555" y="2635740"/>
                </a:cubicBezTo>
                <a:lnTo>
                  <a:pt x="1230167" y="2637717"/>
                </a:lnTo>
                <a:close/>
                <a:moveTo>
                  <a:pt x="1399142" y="2605685"/>
                </a:moveTo>
                <a:lnTo>
                  <a:pt x="1379242" y="2615995"/>
                </a:lnTo>
                <a:cubicBezTo>
                  <a:pt x="1365047" y="2625358"/>
                  <a:pt x="1353175" y="2637109"/>
                  <a:pt x="1342249" y="2649429"/>
                </a:cubicBezTo>
                <a:lnTo>
                  <a:pt x="1334411" y="2658666"/>
                </a:lnTo>
                <a:lnTo>
                  <a:pt x="1330507" y="2666008"/>
                </a:lnTo>
                <a:cubicBezTo>
                  <a:pt x="1329300" y="2667733"/>
                  <a:pt x="1327879" y="2669107"/>
                  <a:pt x="1326154" y="2669585"/>
                </a:cubicBezTo>
                <a:lnTo>
                  <a:pt x="1325492" y="2669394"/>
                </a:lnTo>
                <a:lnTo>
                  <a:pt x="1296278" y="2710719"/>
                </a:lnTo>
                <a:cubicBezTo>
                  <a:pt x="1286477" y="2724977"/>
                  <a:pt x="1276524" y="2739160"/>
                  <a:pt x="1265233" y="2752866"/>
                </a:cubicBezTo>
                <a:cubicBezTo>
                  <a:pt x="1267116" y="2754299"/>
                  <a:pt x="1268785" y="2754757"/>
                  <a:pt x="1270272" y="2754583"/>
                </a:cubicBezTo>
                <a:lnTo>
                  <a:pt x="1272136" y="2753601"/>
                </a:lnTo>
                <a:lnTo>
                  <a:pt x="1285230" y="2732016"/>
                </a:lnTo>
                <a:cubicBezTo>
                  <a:pt x="1297235" y="2714025"/>
                  <a:pt x="1317952" y="2704306"/>
                  <a:pt x="1333519" y="2688703"/>
                </a:cubicBezTo>
                <a:cubicBezTo>
                  <a:pt x="1337255" y="2685662"/>
                  <a:pt x="1338987" y="2683386"/>
                  <a:pt x="1340927" y="2678979"/>
                </a:cubicBezTo>
                <a:lnTo>
                  <a:pt x="1340672" y="2677935"/>
                </a:lnTo>
                <a:lnTo>
                  <a:pt x="1340292" y="2676380"/>
                </a:lnTo>
                <a:cubicBezTo>
                  <a:pt x="1339435" y="2673061"/>
                  <a:pt x="1338461" y="2668272"/>
                  <a:pt x="1342300" y="2668254"/>
                </a:cubicBezTo>
                <a:cubicBezTo>
                  <a:pt x="1346293" y="2669334"/>
                  <a:pt x="1349519" y="2671792"/>
                  <a:pt x="1350335" y="2668490"/>
                </a:cubicBezTo>
                <a:cubicBezTo>
                  <a:pt x="1351020" y="2663128"/>
                  <a:pt x="1350941" y="2659142"/>
                  <a:pt x="1358030" y="2660619"/>
                </a:cubicBezTo>
                <a:lnTo>
                  <a:pt x="1363869" y="2661023"/>
                </a:lnTo>
                <a:lnTo>
                  <a:pt x="1368033" y="2656422"/>
                </a:lnTo>
                <a:lnTo>
                  <a:pt x="1371019" y="2653280"/>
                </a:lnTo>
                <a:lnTo>
                  <a:pt x="1372732" y="2650242"/>
                </a:lnTo>
                <a:lnTo>
                  <a:pt x="1378236" y="2645687"/>
                </a:lnTo>
                <a:lnTo>
                  <a:pt x="1385343" y="2638210"/>
                </a:lnTo>
                <a:lnTo>
                  <a:pt x="1386484" y="2638088"/>
                </a:lnTo>
                <a:lnTo>
                  <a:pt x="1389468" y="2635174"/>
                </a:lnTo>
                <a:lnTo>
                  <a:pt x="1391657" y="2630643"/>
                </a:lnTo>
                <a:lnTo>
                  <a:pt x="1390950" y="2630221"/>
                </a:lnTo>
                <a:lnTo>
                  <a:pt x="1391081" y="2629922"/>
                </a:lnTo>
                <a:lnTo>
                  <a:pt x="1389503" y="2629967"/>
                </a:lnTo>
                <a:cubicBezTo>
                  <a:pt x="1387168" y="2626366"/>
                  <a:pt x="1387168" y="2626366"/>
                  <a:pt x="1392138" y="2626509"/>
                </a:cubicBezTo>
                <a:lnTo>
                  <a:pt x="1392126" y="2627536"/>
                </a:lnTo>
                <a:lnTo>
                  <a:pt x="1393545" y="2624298"/>
                </a:lnTo>
                <a:lnTo>
                  <a:pt x="1395311" y="2615580"/>
                </a:lnTo>
                <a:close/>
                <a:moveTo>
                  <a:pt x="1572951" y="2604428"/>
                </a:moveTo>
                <a:lnTo>
                  <a:pt x="1567393" y="2606862"/>
                </a:lnTo>
                <a:cubicBezTo>
                  <a:pt x="1563451" y="2610131"/>
                  <a:pt x="1560405" y="2615247"/>
                  <a:pt x="1558075" y="2617188"/>
                </a:cubicBezTo>
                <a:lnTo>
                  <a:pt x="1563063" y="2617540"/>
                </a:lnTo>
                <a:close/>
                <a:moveTo>
                  <a:pt x="3399165" y="2604083"/>
                </a:moveTo>
                <a:cubicBezTo>
                  <a:pt x="3402611" y="2607642"/>
                  <a:pt x="3396713" y="2613353"/>
                  <a:pt x="3392781" y="2617161"/>
                </a:cubicBezTo>
                <a:cubicBezTo>
                  <a:pt x="3388185" y="2612414"/>
                  <a:pt x="3395234" y="2607890"/>
                  <a:pt x="3399165" y="2604083"/>
                </a:cubicBezTo>
                <a:close/>
                <a:moveTo>
                  <a:pt x="1840827" y="2603326"/>
                </a:moveTo>
                <a:cubicBezTo>
                  <a:pt x="1838140" y="2606854"/>
                  <a:pt x="1834524" y="2609368"/>
                  <a:pt x="1840797" y="2614148"/>
                </a:cubicBezTo>
                <a:cubicBezTo>
                  <a:pt x="1842590" y="2611794"/>
                  <a:pt x="1847279" y="2608240"/>
                  <a:pt x="1840827" y="2603326"/>
                </a:cubicBezTo>
                <a:close/>
                <a:moveTo>
                  <a:pt x="768827" y="2602993"/>
                </a:moveTo>
                <a:cubicBezTo>
                  <a:pt x="760478" y="2613955"/>
                  <a:pt x="752916" y="2623881"/>
                  <a:pt x="745352" y="2633808"/>
                </a:cubicBezTo>
                <a:cubicBezTo>
                  <a:pt x="747943" y="2629163"/>
                  <a:pt x="750856" y="2619905"/>
                  <a:pt x="755268" y="2612742"/>
                </a:cubicBezTo>
                <a:cubicBezTo>
                  <a:pt x="756738" y="2610354"/>
                  <a:pt x="758373" y="2608200"/>
                  <a:pt x="760220" y="2606527"/>
                </a:cubicBezTo>
                <a:cubicBezTo>
                  <a:pt x="762680" y="2604296"/>
                  <a:pt x="765514" y="2602923"/>
                  <a:pt x="768827" y="2602993"/>
                </a:cubicBezTo>
                <a:close/>
                <a:moveTo>
                  <a:pt x="2180753" y="2602781"/>
                </a:moveTo>
                <a:cubicBezTo>
                  <a:pt x="2185107" y="2606098"/>
                  <a:pt x="2188373" y="2608586"/>
                  <a:pt x="2191638" y="2611074"/>
                </a:cubicBezTo>
                <a:cubicBezTo>
                  <a:pt x="2188568" y="2610588"/>
                  <a:pt x="2184607" y="2611270"/>
                  <a:pt x="2181734" y="2612785"/>
                </a:cubicBezTo>
                <a:cubicBezTo>
                  <a:pt x="2182430" y="2609612"/>
                  <a:pt x="2181145" y="2606783"/>
                  <a:pt x="2180753" y="2602781"/>
                </a:cubicBezTo>
                <a:close/>
                <a:moveTo>
                  <a:pt x="1598247" y="2601287"/>
                </a:moveTo>
                <a:lnTo>
                  <a:pt x="1597092" y="2601292"/>
                </a:lnTo>
                <a:cubicBezTo>
                  <a:pt x="1594552" y="2601836"/>
                  <a:pt x="1592216" y="2603232"/>
                  <a:pt x="1589797" y="2604177"/>
                </a:cubicBezTo>
                <a:cubicBezTo>
                  <a:pt x="1593023" y="2606634"/>
                  <a:pt x="1595353" y="2610268"/>
                  <a:pt x="1597683" y="2613902"/>
                </a:cubicBezTo>
                <a:cubicBezTo>
                  <a:pt x="1600370" y="2610373"/>
                  <a:pt x="1603057" y="2606844"/>
                  <a:pt x="1605597" y="2603512"/>
                </a:cubicBezTo>
                <a:lnTo>
                  <a:pt x="1602827" y="2602139"/>
                </a:lnTo>
                <a:lnTo>
                  <a:pt x="1600659" y="2603928"/>
                </a:lnTo>
                <a:cubicBezTo>
                  <a:pt x="1598408" y="2605952"/>
                  <a:pt x="1597183" y="2607324"/>
                  <a:pt x="1597708" y="2607522"/>
                </a:cubicBezTo>
                <a:cubicBezTo>
                  <a:pt x="1596372" y="2606370"/>
                  <a:pt x="1596264" y="2604848"/>
                  <a:pt x="1597017" y="2603021"/>
                </a:cubicBezTo>
                <a:close/>
                <a:moveTo>
                  <a:pt x="3126006" y="2601054"/>
                </a:moveTo>
                <a:cubicBezTo>
                  <a:pt x="3128118" y="2603236"/>
                  <a:pt x="3132263" y="2605564"/>
                  <a:pt x="3134784" y="2608409"/>
                </a:cubicBezTo>
                <a:cubicBezTo>
                  <a:pt x="3137302" y="2611255"/>
                  <a:pt x="3138194" y="2614618"/>
                  <a:pt x="3133803" y="2618870"/>
                </a:cubicBezTo>
                <a:cubicBezTo>
                  <a:pt x="3130634" y="2615598"/>
                  <a:pt x="3117222" y="2609559"/>
                  <a:pt x="3126006" y="2601054"/>
                </a:cubicBezTo>
                <a:close/>
                <a:moveTo>
                  <a:pt x="2288371" y="2600319"/>
                </a:moveTo>
                <a:lnTo>
                  <a:pt x="2288566" y="2600377"/>
                </a:lnTo>
                <a:cubicBezTo>
                  <a:pt x="2287110" y="2602818"/>
                  <a:pt x="2285864" y="2604911"/>
                  <a:pt x="2285864" y="2604911"/>
                </a:cubicBezTo>
                <a:lnTo>
                  <a:pt x="2285652" y="2603396"/>
                </a:lnTo>
                <a:lnTo>
                  <a:pt x="2287027" y="2602326"/>
                </a:lnTo>
                <a:close/>
                <a:moveTo>
                  <a:pt x="2285799" y="2599567"/>
                </a:moveTo>
                <a:lnTo>
                  <a:pt x="2285854" y="2599583"/>
                </a:lnTo>
                <a:lnTo>
                  <a:pt x="2285787" y="2599608"/>
                </a:lnTo>
                <a:close/>
                <a:moveTo>
                  <a:pt x="1528724" y="2597787"/>
                </a:moveTo>
                <a:cubicBezTo>
                  <a:pt x="1534974" y="2598614"/>
                  <a:pt x="1540558" y="2604834"/>
                  <a:pt x="1537712" y="2608569"/>
                </a:cubicBezTo>
                <a:cubicBezTo>
                  <a:pt x="1535395" y="2604836"/>
                  <a:pt x="1532128" y="2602349"/>
                  <a:pt x="1528724" y="2597787"/>
                </a:cubicBezTo>
                <a:close/>
                <a:moveTo>
                  <a:pt x="2896352" y="2596490"/>
                </a:moveTo>
                <a:cubicBezTo>
                  <a:pt x="2898369" y="2598572"/>
                  <a:pt x="2903158" y="2601667"/>
                  <a:pt x="2898528" y="2606150"/>
                </a:cubicBezTo>
                <a:cubicBezTo>
                  <a:pt x="2895504" y="2603027"/>
                  <a:pt x="2891722" y="2600974"/>
                  <a:pt x="2896352" y="2596490"/>
                </a:cubicBezTo>
                <a:close/>
                <a:moveTo>
                  <a:pt x="3650964" y="2594891"/>
                </a:moveTo>
                <a:cubicBezTo>
                  <a:pt x="3646106" y="2599592"/>
                  <a:pt x="3649364" y="2602956"/>
                  <a:pt x="3651535" y="2605198"/>
                </a:cubicBezTo>
                <a:cubicBezTo>
                  <a:pt x="3657363" y="2599556"/>
                  <a:pt x="3653134" y="2597133"/>
                  <a:pt x="3650964" y="2594891"/>
                </a:cubicBezTo>
                <a:close/>
                <a:moveTo>
                  <a:pt x="2740187" y="2593403"/>
                </a:moveTo>
                <a:cubicBezTo>
                  <a:pt x="2741904" y="2593615"/>
                  <a:pt x="2743539" y="2594621"/>
                  <a:pt x="2745071" y="2595984"/>
                </a:cubicBezTo>
                <a:cubicBezTo>
                  <a:pt x="2748135" y="2598710"/>
                  <a:pt x="2750784" y="2602873"/>
                  <a:pt x="2752853" y="2605011"/>
                </a:cubicBezTo>
                <a:cubicBezTo>
                  <a:pt x="2760164" y="2614149"/>
                  <a:pt x="2770267" y="2622998"/>
                  <a:pt x="2778545" y="2631545"/>
                </a:cubicBezTo>
                <a:cubicBezTo>
                  <a:pt x="2770137" y="2639686"/>
                  <a:pt x="2763681" y="2627304"/>
                  <a:pt x="2760578" y="2624100"/>
                </a:cubicBezTo>
                <a:cubicBezTo>
                  <a:pt x="2753343" y="2612818"/>
                  <a:pt x="2744113" y="2605192"/>
                  <a:pt x="2734803" y="2595575"/>
                </a:cubicBezTo>
                <a:cubicBezTo>
                  <a:pt x="2736666" y="2593770"/>
                  <a:pt x="2738469" y="2593190"/>
                  <a:pt x="2740187" y="2593403"/>
                </a:cubicBezTo>
                <a:close/>
                <a:moveTo>
                  <a:pt x="2318609" y="2592665"/>
                </a:moveTo>
                <a:lnTo>
                  <a:pt x="2303245" y="2603184"/>
                </a:lnTo>
                <a:lnTo>
                  <a:pt x="2305287" y="2604740"/>
                </a:lnTo>
                <a:lnTo>
                  <a:pt x="2307072" y="2603487"/>
                </a:lnTo>
                <a:lnTo>
                  <a:pt x="2310968" y="2600906"/>
                </a:lnTo>
                <a:lnTo>
                  <a:pt x="2310995" y="2599380"/>
                </a:lnTo>
                <a:cubicBezTo>
                  <a:pt x="2311277" y="2598732"/>
                  <a:pt x="2311961" y="2598390"/>
                  <a:pt x="2313448" y="2598660"/>
                </a:cubicBezTo>
                <a:lnTo>
                  <a:pt x="2313728" y="2599078"/>
                </a:lnTo>
                <a:lnTo>
                  <a:pt x="2321849" y="2593699"/>
                </a:lnTo>
                <a:lnTo>
                  <a:pt x="2321856" y="2593694"/>
                </a:lnTo>
                <a:close/>
                <a:moveTo>
                  <a:pt x="783351" y="2590987"/>
                </a:moveTo>
                <a:cubicBezTo>
                  <a:pt x="781687" y="2595382"/>
                  <a:pt x="778958" y="2598966"/>
                  <a:pt x="777293" y="2603360"/>
                </a:cubicBezTo>
                <a:cubicBezTo>
                  <a:pt x="773565" y="2600521"/>
                  <a:pt x="773029" y="2596808"/>
                  <a:pt x="774450" y="2594115"/>
                </a:cubicBezTo>
                <a:cubicBezTo>
                  <a:pt x="775870" y="2591422"/>
                  <a:pt x="779248" y="2589749"/>
                  <a:pt x="783351" y="2590987"/>
                </a:cubicBezTo>
                <a:close/>
                <a:moveTo>
                  <a:pt x="3913201" y="2587813"/>
                </a:moveTo>
                <a:cubicBezTo>
                  <a:pt x="3930766" y="2609943"/>
                  <a:pt x="3930766" y="2609943"/>
                  <a:pt x="3935566" y="2624866"/>
                </a:cubicBezTo>
                <a:cubicBezTo>
                  <a:pt x="3928773" y="2611872"/>
                  <a:pt x="3920987" y="2599843"/>
                  <a:pt x="3913201" y="2587813"/>
                </a:cubicBezTo>
                <a:close/>
                <a:moveTo>
                  <a:pt x="2500621" y="2587789"/>
                </a:moveTo>
                <a:cubicBezTo>
                  <a:pt x="2501812" y="2587603"/>
                  <a:pt x="2502739" y="2588135"/>
                  <a:pt x="2503662" y="2589090"/>
                </a:cubicBezTo>
                <a:cubicBezTo>
                  <a:pt x="2500746" y="2591913"/>
                  <a:pt x="2498011" y="2592880"/>
                  <a:pt x="2495994" y="2590798"/>
                </a:cubicBezTo>
                <a:cubicBezTo>
                  <a:pt x="2497976" y="2588880"/>
                  <a:pt x="2499431" y="2587974"/>
                  <a:pt x="2500621" y="2587789"/>
                </a:cubicBezTo>
                <a:close/>
                <a:moveTo>
                  <a:pt x="1540061" y="2587460"/>
                </a:moveTo>
                <a:cubicBezTo>
                  <a:pt x="1539229" y="2588551"/>
                  <a:pt x="1538397" y="2589643"/>
                  <a:pt x="1537565" y="2590735"/>
                </a:cubicBezTo>
                <a:cubicBezTo>
                  <a:pt x="1537959" y="2589307"/>
                  <a:pt x="1537420" y="2588466"/>
                  <a:pt x="1537363" y="2587993"/>
                </a:cubicBezTo>
                <a:cubicBezTo>
                  <a:pt x="1537308" y="2587519"/>
                  <a:pt x="1537736" y="2587414"/>
                  <a:pt x="1540061" y="2587460"/>
                </a:cubicBezTo>
                <a:close/>
                <a:moveTo>
                  <a:pt x="1532068" y="2586835"/>
                </a:moveTo>
                <a:cubicBezTo>
                  <a:pt x="1533323" y="2589563"/>
                  <a:pt x="1532491" y="2592474"/>
                  <a:pt x="1530782" y="2594717"/>
                </a:cubicBezTo>
                <a:cubicBezTo>
                  <a:pt x="1529904" y="2594049"/>
                  <a:pt x="1528850" y="2593246"/>
                  <a:pt x="1526941" y="2593563"/>
                </a:cubicBezTo>
                <a:cubicBezTo>
                  <a:pt x="1528650" y="2591321"/>
                  <a:pt x="1530359" y="2589078"/>
                  <a:pt x="1532068" y="2586835"/>
                </a:cubicBezTo>
                <a:close/>
                <a:moveTo>
                  <a:pt x="1939553" y="2585996"/>
                </a:moveTo>
                <a:lnTo>
                  <a:pt x="1930845" y="2595167"/>
                </a:lnTo>
                <a:lnTo>
                  <a:pt x="1932942" y="2593984"/>
                </a:lnTo>
                <a:close/>
                <a:moveTo>
                  <a:pt x="2844347" y="2585215"/>
                </a:moveTo>
                <a:cubicBezTo>
                  <a:pt x="2844274" y="2587197"/>
                  <a:pt x="2843246" y="2588193"/>
                  <a:pt x="2842374" y="2588321"/>
                </a:cubicBezTo>
                <a:lnTo>
                  <a:pt x="2841648" y="2586850"/>
                </a:lnTo>
                <a:lnTo>
                  <a:pt x="2842689" y="2585769"/>
                </a:lnTo>
                <a:close/>
                <a:moveTo>
                  <a:pt x="778704" y="2584871"/>
                </a:moveTo>
                <a:cubicBezTo>
                  <a:pt x="779103" y="2584867"/>
                  <a:pt x="779851" y="2585437"/>
                  <a:pt x="781349" y="2586578"/>
                </a:cubicBezTo>
                <a:cubicBezTo>
                  <a:pt x="779160" y="2587382"/>
                  <a:pt x="779160" y="2587382"/>
                  <a:pt x="778161" y="2586621"/>
                </a:cubicBezTo>
                <a:cubicBezTo>
                  <a:pt x="778256" y="2585459"/>
                  <a:pt x="778305" y="2584877"/>
                  <a:pt x="778704" y="2584871"/>
                </a:cubicBezTo>
                <a:close/>
                <a:moveTo>
                  <a:pt x="3017718" y="2584430"/>
                </a:moveTo>
                <a:cubicBezTo>
                  <a:pt x="3019944" y="2586730"/>
                  <a:pt x="3020247" y="2590891"/>
                  <a:pt x="3020399" y="2592972"/>
                </a:cubicBezTo>
                <a:cubicBezTo>
                  <a:pt x="3016250" y="2592535"/>
                  <a:pt x="3011947" y="2590017"/>
                  <a:pt x="3007798" y="2589579"/>
                </a:cubicBezTo>
                <a:cubicBezTo>
                  <a:pt x="3010683" y="2586786"/>
                  <a:pt x="3014681" y="2585143"/>
                  <a:pt x="3017718" y="2584430"/>
                </a:cubicBezTo>
                <a:close/>
                <a:moveTo>
                  <a:pt x="3378644" y="2583877"/>
                </a:moveTo>
                <a:cubicBezTo>
                  <a:pt x="3380641" y="2584117"/>
                  <a:pt x="3382437" y="2585363"/>
                  <a:pt x="3384053" y="2587033"/>
                </a:cubicBezTo>
                <a:lnTo>
                  <a:pt x="3388292" y="2592736"/>
                </a:lnTo>
                <a:lnTo>
                  <a:pt x="3388560" y="2592763"/>
                </a:lnTo>
                <a:cubicBezTo>
                  <a:pt x="3390352" y="2593618"/>
                  <a:pt x="3391655" y="2595462"/>
                  <a:pt x="3392691" y="2596531"/>
                </a:cubicBezTo>
                <a:lnTo>
                  <a:pt x="3391615" y="2597206"/>
                </a:lnTo>
                <a:lnTo>
                  <a:pt x="3391827" y="2597493"/>
                </a:lnTo>
                <a:lnTo>
                  <a:pt x="3389226" y="2598701"/>
                </a:lnTo>
                <a:lnTo>
                  <a:pt x="3388712" y="2599025"/>
                </a:lnTo>
                <a:lnTo>
                  <a:pt x="3388564" y="2599009"/>
                </a:lnTo>
                <a:lnTo>
                  <a:pt x="3384790" y="2600765"/>
                </a:lnTo>
                <a:cubicBezTo>
                  <a:pt x="3378660" y="2600176"/>
                  <a:pt x="3375042" y="2589877"/>
                  <a:pt x="3372017" y="2586752"/>
                </a:cubicBezTo>
                <a:cubicBezTo>
                  <a:pt x="3374446" y="2584402"/>
                  <a:pt x="3376646" y="2583637"/>
                  <a:pt x="3378644" y="2583877"/>
                </a:cubicBezTo>
                <a:close/>
                <a:moveTo>
                  <a:pt x="705303" y="2583438"/>
                </a:moveTo>
                <a:cubicBezTo>
                  <a:pt x="706291" y="2584191"/>
                  <a:pt x="707114" y="2584818"/>
                  <a:pt x="709090" y="2586325"/>
                </a:cubicBezTo>
                <a:cubicBezTo>
                  <a:pt x="707177" y="2588835"/>
                  <a:pt x="705264" y="2591346"/>
                  <a:pt x="702394" y="2595112"/>
                </a:cubicBezTo>
                <a:cubicBezTo>
                  <a:pt x="699525" y="2598880"/>
                  <a:pt x="695700" y="2603903"/>
                  <a:pt x="691873" y="2608926"/>
                </a:cubicBezTo>
                <a:cubicBezTo>
                  <a:pt x="689897" y="2607420"/>
                  <a:pt x="689075" y="2606794"/>
                  <a:pt x="688086" y="2606040"/>
                </a:cubicBezTo>
                <a:cubicBezTo>
                  <a:pt x="690956" y="2602273"/>
                  <a:pt x="692868" y="2599762"/>
                  <a:pt x="694782" y="2597251"/>
                </a:cubicBezTo>
                <a:cubicBezTo>
                  <a:pt x="698608" y="2592229"/>
                  <a:pt x="702433" y="2587206"/>
                  <a:pt x="705303" y="2583438"/>
                </a:cubicBezTo>
                <a:close/>
                <a:moveTo>
                  <a:pt x="1012955" y="2581167"/>
                </a:moveTo>
                <a:lnTo>
                  <a:pt x="1011065" y="2591319"/>
                </a:lnTo>
                <a:lnTo>
                  <a:pt x="1011448" y="2591277"/>
                </a:lnTo>
                <a:cubicBezTo>
                  <a:pt x="1012091" y="2591269"/>
                  <a:pt x="1012866" y="2591360"/>
                  <a:pt x="1013403" y="2591768"/>
                </a:cubicBezTo>
                <a:cubicBezTo>
                  <a:pt x="1014046" y="2594255"/>
                  <a:pt x="1013565" y="2594886"/>
                  <a:pt x="1012775" y="2594534"/>
                </a:cubicBezTo>
                <a:lnTo>
                  <a:pt x="1010906" y="2592171"/>
                </a:lnTo>
                <a:lnTo>
                  <a:pt x="1010757" y="2592977"/>
                </a:lnTo>
                <a:cubicBezTo>
                  <a:pt x="1010361" y="2596843"/>
                  <a:pt x="1010082" y="2600555"/>
                  <a:pt x="1009266" y="2603857"/>
                </a:cubicBezTo>
                <a:cubicBezTo>
                  <a:pt x="1007505" y="2608401"/>
                  <a:pt x="1001044" y="2616882"/>
                  <a:pt x="1004529" y="2623461"/>
                </a:cubicBezTo>
                <a:lnTo>
                  <a:pt x="1005907" y="2625175"/>
                </a:lnTo>
                <a:lnTo>
                  <a:pt x="1008369" y="2621942"/>
                </a:lnTo>
                <a:cubicBezTo>
                  <a:pt x="1007115" y="2619128"/>
                  <a:pt x="1005862" y="2616313"/>
                  <a:pt x="1006576" y="2613141"/>
                </a:cubicBezTo>
                <a:cubicBezTo>
                  <a:pt x="1009085" y="2607617"/>
                  <a:pt x="1014820" y="2604551"/>
                  <a:pt x="1018405" y="2599846"/>
                </a:cubicBezTo>
                <a:lnTo>
                  <a:pt x="1019579" y="2598476"/>
                </a:lnTo>
                <a:lnTo>
                  <a:pt x="1017793" y="2597357"/>
                </a:lnTo>
                <a:cubicBezTo>
                  <a:pt x="1015951" y="2596198"/>
                  <a:pt x="1014337" y="2594970"/>
                  <a:pt x="1013734" y="2593531"/>
                </a:cubicBezTo>
                <a:cubicBezTo>
                  <a:pt x="1013605" y="2591469"/>
                  <a:pt x="1017648" y="2590625"/>
                  <a:pt x="1016441" y="2587746"/>
                </a:cubicBezTo>
                <a:cubicBezTo>
                  <a:pt x="1016312" y="2585685"/>
                  <a:pt x="1014161" y="2584046"/>
                  <a:pt x="1012955" y="2581167"/>
                </a:cubicBezTo>
                <a:close/>
                <a:moveTo>
                  <a:pt x="2115832" y="2580868"/>
                </a:moveTo>
                <a:cubicBezTo>
                  <a:pt x="2112666" y="2579847"/>
                  <a:pt x="2089332" y="2607036"/>
                  <a:pt x="2084464" y="2611291"/>
                </a:cubicBezTo>
                <a:lnTo>
                  <a:pt x="2069673" y="2627087"/>
                </a:lnTo>
                <a:lnTo>
                  <a:pt x="2072326" y="2628124"/>
                </a:lnTo>
                <a:lnTo>
                  <a:pt x="2071387" y="2629673"/>
                </a:lnTo>
                <a:lnTo>
                  <a:pt x="2076192" y="2624894"/>
                </a:lnTo>
                <a:lnTo>
                  <a:pt x="2074595" y="2624099"/>
                </a:lnTo>
                <a:lnTo>
                  <a:pt x="2076769" y="2624320"/>
                </a:lnTo>
                <a:lnTo>
                  <a:pt x="2105499" y="2595743"/>
                </a:lnTo>
                <a:cubicBezTo>
                  <a:pt x="2107842" y="2594798"/>
                  <a:pt x="2110702" y="2591352"/>
                  <a:pt x="2113633" y="2587685"/>
                </a:cubicBezTo>
                <a:lnTo>
                  <a:pt x="2098351" y="2606811"/>
                </a:lnTo>
                <a:lnTo>
                  <a:pt x="2105605" y="2601298"/>
                </a:lnTo>
                <a:lnTo>
                  <a:pt x="2110768" y="2594784"/>
                </a:lnTo>
                <a:cubicBezTo>
                  <a:pt x="2115804" y="2587444"/>
                  <a:pt x="2118774" y="2581453"/>
                  <a:pt x="2115832" y="2580868"/>
                </a:cubicBezTo>
                <a:close/>
                <a:moveTo>
                  <a:pt x="3089178" y="2580783"/>
                </a:moveTo>
                <a:cubicBezTo>
                  <a:pt x="3090957" y="2580942"/>
                  <a:pt x="3092563" y="2581964"/>
                  <a:pt x="3094000" y="2583348"/>
                </a:cubicBezTo>
                <a:cubicBezTo>
                  <a:pt x="3096874" y="2586113"/>
                  <a:pt x="3099074" y="2590325"/>
                  <a:pt x="3100658" y="2591961"/>
                </a:cubicBezTo>
                <a:cubicBezTo>
                  <a:pt x="3091131" y="2601186"/>
                  <a:pt x="3086468" y="2586677"/>
                  <a:pt x="3083299" y="2583403"/>
                </a:cubicBezTo>
                <a:cubicBezTo>
                  <a:pt x="3085439" y="2581331"/>
                  <a:pt x="3087395" y="2580625"/>
                  <a:pt x="3089178" y="2580783"/>
                </a:cubicBezTo>
                <a:close/>
                <a:moveTo>
                  <a:pt x="2229437" y="2580625"/>
                </a:moveTo>
                <a:cubicBezTo>
                  <a:pt x="2224610" y="2582514"/>
                  <a:pt x="2219040" y="2585381"/>
                  <a:pt x="2213322" y="2588444"/>
                </a:cubicBezTo>
                <a:cubicBezTo>
                  <a:pt x="2211356" y="2588801"/>
                  <a:pt x="2209392" y="2589158"/>
                  <a:pt x="2207751" y="2591310"/>
                </a:cubicBezTo>
                <a:cubicBezTo>
                  <a:pt x="2208852" y="2594311"/>
                  <a:pt x="2211321" y="2597738"/>
                  <a:pt x="2213641" y="2601361"/>
                </a:cubicBezTo>
                <a:cubicBezTo>
                  <a:pt x="2216322" y="2597839"/>
                  <a:pt x="2220998" y="2596146"/>
                  <a:pt x="2227073" y="2597063"/>
                </a:cubicBezTo>
                <a:cubicBezTo>
                  <a:pt x="2234934" y="2597487"/>
                  <a:pt x="2235472" y="2592334"/>
                  <a:pt x="2239971" y="2588650"/>
                </a:cubicBezTo>
                <a:cubicBezTo>
                  <a:pt x="2236936" y="2586339"/>
                  <a:pt x="2233720" y="2583891"/>
                  <a:pt x="2229437" y="2580625"/>
                </a:cubicBezTo>
                <a:close/>
                <a:moveTo>
                  <a:pt x="1866634" y="2580231"/>
                </a:moveTo>
                <a:cubicBezTo>
                  <a:pt x="1865290" y="2581996"/>
                  <a:pt x="1862512" y="2584062"/>
                  <a:pt x="1861123" y="2586490"/>
                </a:cubicBezTo>
                <a:cubicBezTo>
                  <a:pt x="1859734" y="2588916"/>
                  <a:pt x="1859734" y="2591706"/>
                  <a:pt x="1863946" y="2594914"/>
                </a:cubicBezTo>
                <a:cubicBezTo>
                  <a:pt x="1866634" y="2591385"/>
                  <a:pt x="1874161" y="2585966"/>
                  <a:pt x="1866634" y="2580231"/>
                </a:cubicBezTo>
                <a:close/>
                <a:moveTo>
                  <a:pt x="2605653" y="2579767"/>
                </a:moveTo>
                <a:cubicBezTo>
                  <a:pt x="2606885" y="2580045"/>
                  <a:pt x="2606874" y="2581527"/>
                  <a:pt x="2606851" y="2584494"/>
                </a:cubicBezTo>
                <a:cubicBezTo>
                  <a:pt x="2603893" y="2583433"/>
                  <a:pt x="2599939" y="2583335"/>
                  <a:pt x="2596983" y="2582274"/>
                </a:cubicBezTo>
                <a:cubicBezTo>
                  <a:pt x="2601940" y="2580417"/>
                  <a:pt x="2604418" y="2579490"/>
                  <a:pt x="2605653" y="2579767"/>
                </a:cubicBezTo>
                <a:close/>
                <a:moveTo>
                  <a:pt x="2256057" y="2578648"/>
                </a:moveTo>
                <a:cubicBezTo>
                  <a:pt x="2255386" y="2579528"/>
                  <a:pt x="2254313" y="2580624"/>
                  <a:pt x="2253573" y="2581908"/>
                </a:cubicBezTo>
                <a:cubicBezTo>
                  <a:pt x="2252833" y="2583190"/>
                  <a:pt x="2252426" y="2584663"/>
                  <a:pt x="2253087" y="2586296"/>
                </a:cubicBezTo>
                <a:lnTo>
                  <a:pt x="2253682" y="2586996"/>
                </a:lnTo>
                <a:lnTo>
                  <a:pt x="2253806" y="2586857"/>
                </a:lnTo>
                <a:lnTo>
                  <a:pt x="2258876" y="2582975"/>
                </a:lnTo>
                <a:lnTo>
                  <a:pt x="2258693" y="2581612"/>
                </a:lnTo>
                <a:cubicBezTo>
                  <a:pt x="2258233" y="2580652"/>
                  <a:pt x="2257395" y="2579667"/>
                  <a:pt x="2256057" y="2578648"/>
                </a:cubicBezTo>
                <a:close/>
                <a:moveTo>
                  <a:pt x="3532844" y="2576265"/>
                </a:moveTo>
                <a:cubicBezTo>
                  <a:pt x="3535779" y="2583174"/>
                  <a:pt x="3539849" y="2589317"/>
                  <a:pt x="3542952" y="2596397"/>
                </a:cubicBezTo>
                <a:cubicBezTo>
                  <a:pt x="3537021" y="2596089"/>
                  <a:pt x="3530083" y="2594740"/>
                  <a:pt x="3525321" y="2595315"/>
                </a:cubicBezTo>
                <a:cubicBezTo>
                  <a:pt x="3524112" y="2592451"/>
                  <a:pt x="3524201" y="2588666"/>
                  <a:pt x="3524124" y="2584708"/>
                </a:cubicBezTo>
                <a:cubicBezTo>
                  <a:pt x="3527031" y="2581893"/>
                  <a:pt x="3529937" y="2579079"/>
                  <a:pt x="3532844" y="2576265"/>
                </a:cubicBezTo>
                <a:close/>
                <a:moveTo>
                  <a:pt x="1949086" y="2575957"/>
                </a:moveTo>
                <a:lnTo>
                  <a:pt x="1949136" y="2575985"/>
                </a:lnTo>
                <a:cubicBezTo>
                  <a:pt x="1949893" y="2576414"/>
                  <a:pt x="1950759" y="2576904"/>
                  <a:pt x="1950759" y="2576904"/>
                </a:cubicBezTo>
                <a:close/>
                <a:moveTo>
                  <a:pt x="1637140" y="2572719"/>
                </a:moveTo>
                <a:cubicBezTo>
                  <a:pt x="1634081" y="2573446"/>
                  <a:pt x="1628948" y="2582190"/>
                  <a:pt x="1628948" y="2582190"/>
                </a:cubicBezTo>
                <a:lnTo>
                  <a:pt x="1624359" y="2585473"/>
                </a:lnTo>
                <a:lnTo>
                  <a:pt x="1627102" y="2586434"/>
                </a:lnTo>
                <a:cubicBezTo>
                  <a:pt x="1631404" y="2584135"/>
                  <a:pt x="1633786" y="2580450"/>
                  <a:pt x="1635786" y="2576708"/>
                </a:cubicBezTo>
                <a:lnTo>
                  <a:pt x="1637601" y="2573282"/>
                </a:lnTo>
                <a:close/>
                <a:moveTo>
                  <a:pt x="1924425" y="2572448"/>
                </a:moveTo>
                <a:lnTo>
                  <a:pt x="1924596" y="2572497"/>
                </a:lnTo>
                <a:lnTo>
                  <a:pt x="1924719" y="2572532"/>
                </a:lnTo>
                <a:lnTo>
                  <a:pt x="1925540" y="2572766"/>
                </a:lnTo>
                <a:cubicBezTo>
                  <a:pt x="1925746" y="2572825"/>
                  <a:pt x="1925801" y="2572840"/>
                  <a:pt x="1925582" y="2572778"/>
                </a:cubicBezTo>
                <a:lnTo>
                  <a:pt x="1924719" y="2572532"/>
                </a:lnTo>
                <a:close/>
                <a:moveTo>
                  <a:pt x="2261271" y="2571802"/>
                </a:moveTo>
                <a:cubicBezTo>
                  <a:pt x="2260378" y="2572975"/>
                  <a:pt x="2260280" y="2574213"/>
                  <a:pt x="2260808" y="2575465"/>
                </a:cubicBezTo>
                <a:lnTo>
                  <a:pt x="2264034" y="2579136"/>
                </a:lnTo>
                <a:lnTo>
                  <a:pt x="2264112" y="2579078"/>
                </a:lnTo>
                <a:lnTo>
                  <a:pt x="2264559" y="2575543"/>
                </a:lnTo>
                <a:cubicBezTo>
                  <a:pt x="2264032" y="2574290"/>
                  <a:pt x="2262878" y="2573026"/>
                  <a:pt x="2261271" y="2571802"/>
                </a:cubicBezTo>
                <a:close/>
                <a:moveTo>
                  <a:pt x="2600533" y="2568078"/>
                </a:moveTo>
                <a:cubicBezTo>
                  <a:pt x="2602018" y="2569079"/>
                  <a:pt x="2603037" y="2571033"/>
                  <a:pt x="2604044" y="2572073"/>
                </a:cubicBezTo>
                <a:cubicBezTo>
                  <a:pt x="2598155" y="2577775"/>
                  <a:pt x="2596086" y="2571711"/>
                  <a:pt x="2594238" y="2569802"/>
                </a:cubicBezTo>
                <a:cubicBezTo>
                  <a:pt x="2597101" y="2567031"/>
                  <a:pt x="2599049" y="2567077"/>
                  <a:pt x="2600533" y="2568078"/>
                </a:cubicBezTo>
                <a:close/>
                <a:moveTo>
                  <a:pt x="1169963" y="2568032"/>
                </a:moveTo>
                <a:cubicBezTo>
                  <a:pt x="1167126" y="2571756"/>
                  <a:pt x="1165365" y="2576299"/>
                  <a:pt x="1162398" y="2577962"/>
                </a:cubicBezTo>
                <a:cubicBezTo>
                  <a:pt x="1160441" y="2579415"/>
                  <a:pt x="1159130" y="2578905"/>
                  <a:pt x="1158410" y="2577621"/>
                </a:cubicBezTo>
                <a:lnTo>
                  <a:pt x="1158126" y="2574436"/>
                </a:lnTo>
                <a:lnTo>
                  <a:pt x="1155925" y="2576965"/>
                </a:lnTo>
                <a:cubicBezTo>
                  <a:pt x="1153238" y="2580495"/>
                  <a:pt x="1148218" y="2580389"/>
                  <a:pt x="1145352" y="2581923"/>
                </a:cubicBezTo>
                <a:cubicBezTo>
                  <a:pt x="1140693" y="2585809"/>
                  <a:pt x="1136884" y="2590807"/>
                  <a:pt x="1133363" y="2595987"/>
                </a:cubicBezTo>
                <a:lnTo>
                  <a:pt x="1131783" y="2598319"/>
                </a:lnTo>
                <a:lnTo>
                  <a:pt x="1139168" y="2603944"/>
                </a:lnTo>
                <a:lnTo>
                  <a:pt x="1139403" y="2602872"/>
                </a:lnTo>
                <a:cubicBezTo>
                  <a:pt x="1140734" y="2600001"/>
                  <a:pt x="1142466" y="2597165"/>
                  <a:pt x="1143705" y="2594415"/>
                </a:cubicBezTo>
                <a:cubicBezTo>
                  <a:pt x="1144944" y="2591666"/>
                  <a:pt x="1146242" y="2589540"/>
                  <a:pt x="1147753" y="2588007"/>
                </a:cubicBezTo>
                <a:cubicBezTo>
                  <a:pt x="1150019" y="2585708"/>
                  <a:pt x="1152761" y="2584746"/>
                  <a:pt x="1156491" y="2585022"/>
                </a:cubicBezTo>
                <a:lnTo>
                  <a:pt x="1170454" y="2589260"/>
                </a:lnTo>
                <a:lnTo>
                  <a:pt x="1172168" y="2588355"/>
                </a:lnTo>
                <a:lnTo>
                  <a:pt x="1177380" y="2582627"/>
                </a:lnTo>
                <a:lnTo>
                  <a:pt x="1176612" y="2576837"/>
                </a:lnTo>
                <a:cubicBezTo>
                  <a:pt x="1175418" y="2574394"/>
                  <a:pt x="1173254" y="2571520"/>
                  <a:pt x="1169963" y="2568032"/>
                </a:cubicBezTo>
                <a:close/>
                <a:moveTo>
                  <a:pt x="2195842" y="2567593"/>
                </a:moveTo>
                <a:cubicBezTo>
                  <a:pt x="2195416" y="2568912"/>
                  <a:pt x="2196167" y="2569519"/>
                  <a:pt x="2197078" y="2569630"/>
                </a:cubicBezTo>
                <a:lnTo>
                  <a:pt x="2197670" y="2569380"/>
                </a:lnTo>
                <a:lnTo>
                  <a:pt x="2198905" y="2568452"/>
                </a:lnTo>
                <a:lnTo>
                  <a:pt x="2197716" y="2567652"/>
                </a:lnTo>
                <a:cubicBezTo>
                  <a:pt x="2196806" y="2567540"/>
                  <a:pt x="2195842" y="2567593"/>
                  <a:pt x="2195842" y="2567593"/>
                </a:cubicBezTo>
                <a:close/>
                <a:moveTo>
                  <a:pt x="3901257" y="2567445"/>
                </a:moveTo>
                <a:cubicBezTo>
                  <a:pt x="3902348" y="2568573"/>
                  <a:pt x="3905865" y="2571713"/>
                  <a:pt x="3908742" y="2574931"/>
                </a:cubicBezTo>
                <a:cubicBezTo>
                  <a:pt x="3911619" y="2578147"/>
                  <a:pt x="3913855" y="2581438"/>
                  <a:pt x="3912380" y="2582866"/>
                </a:cubicBezTo>
                <a:cubicBezTo>
                  <a:pt x="3910523" y="2586849"/>
                  <a:pt x="3892409" y="2576013"/>
                  <a:pt x="3901257" y="2567445"/>
                </a:cubicBezTo>
                <a:close/>
                <a:moveTo>
                  <a:pt x="1871874" y="2566865"/>
                </a:moveTo>
                <a:lnTo>
                  <a:pt x="1858254" y="2572623"/>
                </a:lnTo>
                <a:cubicBezTo>
                  <a:pt x="1853519" y="2575749"/>
                  <a:pt x="1848938" y="2579486"/>
                  <a:pt x="1844073" y="2582656"/>
                </a:cubicBezTo>
                <a:lnTo>
                  <a:pt x="1819499" y="2599301"/>
                </a:lnTo>
                <a:lnTo>
                  <a:pt x="1803878" y="2613904"/>
                </a:lnTo>
                <a:cubicBezTo>
                  <a:pt x="1809793" y="2612834"/>
                  <a:pt x="1815708" y="2611763"/>
                  <a:pt x="1822696" y="2611510"/>
                </a:cubicBezTo>
                <a:lnTo>
                  <a:pt x="1823734" y="2613205"/>
                </a:lnTo>
                <a:lnTo>
                  <a:pt x="1824101" y="2612648"/>
                </a:lnTo>
                <a:cubicBezTo>
                  <a:pt x="1824677" y="2612225"/>
                  <a:pt x="1825506" y="2611874"/>
                  <a:pt x="1826551" y="2611685"/>
                </a:cubicBezTo>
                <a:lnTo>
                  <a:pt x="1826668" y="2612989"/>
                </a:lnTo>
                <a:lnTo>
                  <a:pt x="1830402" y="2608086"/>
                </a:lnTo>
                <a:cubicBezTo>
                  <a:pt x="1834375" y="2598411"/>
                  <a:pt x="1844948" y="2593454"/>
                  <a:pt x="1851401" y="2587215"/>
                </a:cubicBezTo>
                <a:close/>
                <a:moveTo>
                  <a:pt x="1109865" y="2564183"/>
                </a:moveTo>
                <a:lnTo>
                  <a:pt x="1086970" y="2596989"/>
                </a:lnTo>
                <a:lnTo>
                  <a:pt x="1091719" y="2595196"/>
                </a:lnTo>
                <a:lnTo>
                  <a:pt x="1114044" y="2568033"/>
                </a:lnTo>
                <a:lnTo>
                  <a:pt x="1113831" y="2567902"/>
                </a:lnTo>
                <a:cubicBezTo>
                  <a:pt x="1112329" y="2566525"/>
                  <a:pt x="1110939" y="2565003"/>
                  <a:pt x="1109865" y="2564183"/>
                </a:cubicBezTo>
                <a:close/>
                <a:moveTo>
                  <a:pt x="3384450" y="2563789"/>
                </a:moveTo>
                <a:cubicBezTo>
                  <a:pt x="3385961" y="2563913"/>
                  <a:pt x="3387140" y="2564842"/>
                  <a:pt x="3388104" y="2565840"/>
                </a:cubicBezTo>
                <a:cubicBezTo>
                  <a:pt x="3388747" y="2566503"/>
                  <a:pt x="3389298" y="2567199"/>
                  <a:pt x="3389789" y="2567705"/>
                </a:cubicBezTo>
                <a:cubicBezTo>
                  <a:pt x="3383838" y="2573466"/>
                  <a:pt x="3381747" y="2569605"/>
                  <a:pt x="3378804" y="2566566"/>
                </a:cubicBezTo>
                <a:cubicBezTo>
                  <a:pt x="3381099" y="2564345"/>
                  <a:pt x="3382941" y="2563663"/>
                  <a:pt x="3384450" y="2563789"/>
                </a:cubicBezTo>
                <a:close/>
                <a:moveTo>
                  <a:pt x="2706078" y="2563539"/>
                </a:moveTo>
                <a:cubicBezTo>
                  <a:pt x="2708309" y="2561925"/>
                  <a:pt x="2710583" y="2561358"/>
                  <a:pt x="2712760" y="2563606"/>
                </a:cubicBezTo>
                <a:cubicBezTo>
                  <a:pt x="2708928" y="2567315"/>
                  <a:pt x="2702931" y="2573122"/>
                  <a:pt x="2699665" y="2569749"/>
                </a:cubicBezTo>
                <a:cubicBezTo>
                  <a:pt x="2701664" y="2567813"/>
                  <a:pt x="2703850" y="2565153"/>
                  <a:pt x="2706078" y="2563539"/>
                </a:cubicBezTo>
                <a:close/>
                <a:moveTo>
                  <a:pt x="1887990" y="2563351"/>
                </a:moveTo>
                <a:cubicBezTo>
                  <a:pt x="1886197" y="2565703"/>
                  <a:pt x="1882165" y="2568208"/>
                  <a:pt x="1879926" y="2571147"/>
                </a:cubicBezTo>
                <a:cubicBezTo>
                  <a:pt x="1877685" y="2574089"/>
                  <a:pt x="1877237" y="2577466"/>
                  <a:pt x="1882614" y="2581563"/>
                </a:cubicBezTo>
                <a:cubicBezTo>
                  <a:pt x="1885302" y="2578032"/>
                  <a:pt x="1897667" y="2570724"/>
                  <a:pt x="1887990" y="2563351"/>
                </a:cubicBezTo>
                <a:close/>
                <a:moveTo>
                  <a:pt x="1537602" y="2562360"/>
                </a:moveTo>
                <a:lnTo>
                  <a:pt x="1508100" y="2590867"/>
                </a:lnTo>
                <a:lnTo>
                  <a:pt x="1509494" y="2591500"/>
                </a:lnTo>
                <a:cubicBezTo>
                  <a:pt x="1508664" y="2592591"/>
                  <a:pt x="1507503" y="2593003"/>
                  <a:pt x="1506150" y="2592835"/>
                </a:cubicBezTo>
                <a:lnTo>
                  <a:pt x="1506092" y="2592808"/>
                </a:lnTo>
                <a:lnTo>
                  <a:pt x="1486057" y="2612168"/>
                </a:lnTo>
                <a:lnTo>
                  <a:pt x="1501745" y="2590329"/>
                </a:lnTo>
                <a:cubicBezTo>
                  <a:pt x="1503030" y="2588763"/>
                  <a:pt x="1506574" y="2584895"/>
                  <a:pt x="1511132" y="2579870"/>
                </a:cubicBezTo>
                <a:lnTo>
                  <a:pt x="1520519" y="2569311"/>
                </a:lnTo>
                <a:lnTo>
                  <a:pt x="1505999" y="2584378"/>
                </a:lnTo>
                <a:lnTo>
                  <a:pt x="1477469" y="2613553"/>
                </a:lnTo>
                <a:lnTo>
                  <a:pt x="1483693" y="2611468"/>
                </a:lnTo>
                <a:lnTo>
                  <a:pt x="1486728" y="2616060"/>
                </a:lnTo>
                <a:lnTo>
                  <a:pt x="1487631" y="2614596"/>
                </a:lnTo>
                <a:cubicBezTo>
                  <a:pt x="1488911" y="2613055"/>
                  <a:pt x="1490373" y="2611902"/>
                  <a:pt x="1492118" y="2611594"/>
                </a:cubicBezTo>
                <a:lnTo>
                  <a:pt x="1492146" y="2611604"/>
                </a:lnTo>
                <a:lnTo>
                  <a:pt x="1497079" y="2606649"/>
                </a:lnTo>
                <a:lnTo>
                  <a:pt x="1496322" y="2606073"/>
                </a:lnTo>
                <a:cubicBezTo>
                  <a:pt x="1498124" y="2603706"/>
                  <a:pt x="1499928" y="2601338"/>
                  <a:pt x="1501731" y="2598971"/>
                </a:cubicBezTo>
                <a:lnTo>
                  <a:pt x="1503432" y="2600267"/>
                </a:lnTo>
                <a:lnTo>
                  <a:pt x="1520646" y="2582977"/>
                </a:lnTo>
                <a:lnTo>
                  <a:pt x="1521177" y="2582456"/>
                </a:lnTo>
                <a:lnTo>
                  <a:pt x="1522766" y="2578569"/>
                </a:lnTo>
                <a:cubicBezTo>
                  <a:pt x="1524725" y="2576183"/>
                  <a:pt x="1527067" y="2574129"/>
                  <a:pt x="1528406" y="2572371"/>
                </a:cubicBezTo>
                <a:cubicBezTo>
                  <a:pt x="1532489" y="2569600"/>
                  <a:pt x="1535271" y="2567799"/>
                  <a:pt x="1538106" y="2564078"/>
                </a:cubicBezTo>
                <a:lnTo>
                  <a:pt x="1538418" y="2562479"/>
                </a:lnTo>
                <a:close/>
                <a:moveTo>
                  <a:pt x="2190131" y="2561083"/>
                </a:moveTo>
                <a:lnTo>
                  <a:pt x="2182873" y="2566047"/>
                </a:lnTo>
                <a:lnTo>
                  <a:pt x="2160345" y="2579815"/>
                </a:lnTo>
                <a:lnTo>
                  <a:pt x="2136393" y="2601097"/>
                </a:lnTo>
                <a:lnTo>
                  <a:pt x="2119045" y="2618483"/>
                </a:lnTo>
                <a:lnTo>
                  <a:pt x="2119718" y="2620216"/>
                </a:lnTo>
                <a:lnTo>
                  <a:pt x="2118580" y="2618947"/>
                </a:lnTo>
                <a:lnTo>
                  <a:pt x="2073133" y="2664492"/>
                </a:lnTo>
                <a:lnTo>
                  <a:pt x="2084815" y="2656536"/>
                </a:lnTo>
                <a:lnTo>
                  <a:pt x="2089376" y="2653550"/>
                </a:lnTo>
                <a:lnTo>
                  <a:pt x="2144336" y="2599047"/>
                </a:lnTo>
                <a:close/>
                <a:moveTo>
                  <a:pt x="2307125" y="2560510"/>
                </a:moveTo>
                <a:lnTo>
                  <a:pt x="2305259" y="2561235"/>
                </a:lnTo>
                <a:lnTo>
                  <a:pt x="2306300" y="2561588"/>
                </a:lnTo>
                <a:lnTo>
                  <a:pt x="2306367" y="2561566"/>
                </a:lnTo>
                <a:close/>
                <a:moveTo>
                  <a:pt x="3019524" y="2560433"/>
                </a:moveTo>
                <a:cubicBezTo>
                  <a:pt x="3037635" y="2582863"/>
                  <a:pt x="3054991" y="2606538"/>
                  <a:pt x="3072205" y="2630350"/>
                </a:cubicBezTo>
                <a:lnTo>
                  <a:pt x="3096954" y="2664125"/>
                </a:lnTo>
                <a:lnTo>
                  <a:pt x="3098029" y="2664150"/>
                </a:lnTo>
                <a:cubicBezTo>
                  <a:pt x="3099692" y="2664869"/>
                  <a:pt x="3100994" y="2666716"/>
                  <a:pt x="3102547" y="2668318"/>
                </a:cubicBezTo>
                <a:lnTo>
                  <a:pt x="3100820" y="2669401"/>
                </a:lnTo>
                <a:lnTo>
                  <a:pt x="3124037" y="2701088"/>
                </a:lnTo>
                <a:lnTo>
                  <a:pt x="3126328" y="2704257"/>
                </a:lnTo>
                <a:lnTo>
                  <a:pt x="3128955" y="2705027"/>
                </a:lnTo>
                <a:lnTo>
                  <a:pt x="3127520" y="2705906"/>
                </a:lnTo>
                <a:lnTo>
                  <a:pt x="3133989" y="2714855"/>
                </a:lnTo>
                <a:lnTo>
                  <a:pt x="3136302" y="2712616"/>
                </a:lnTo>
                <a:cubicBezTo>
                  <a:pt x="3138252" y="2714629"/>
                  <a:pt x="3139446" y="2717732"/>
                  <a:pt x="3140638" y="2720835"/>
                </a:cubicBezTo>
                <a:lnTo>
                  <a:pt x="3138301" y="2720821"/>
                </a:lnTo>
                <a:lnTo>
                  <a:pt x="3148290" y="2734638"/>
                </a:lnTo>
                <a:lnTo>
                  <a:pt x="3157954" y="2750464"/>
                </a:lnTo>
                <a:lnTo>
                  <a:pt x="3161563" y="2749418"/>
                </a:lnTo>
                <a:cubicBezTo>
                  <a:pt x="3163000" y="2750188"/>
                  <a:pt x="3164113" y="2751815"/>
                  <a:pt x="3165195" y="2752931"/>
                </a:cubicBezTo>
                <a:lnTo>
                  <a:pt x="3160306" y="2754313"/>
                </a:lnTo>
                <a:lnTo>
                  <a:pt x="3169585" y="2769507"/>
                </a:lnTo>
                <a:cubicBezTo>
                  <a:pt x="3175842" y="2781800"/>
                  <a:pt x="3183656" y="2793188"/>
                  <a:pt x="3191589" y="2804461"/>
                </a:cubicBezTo>
                <a:lnTo>
                  <a:pt x="3191728" y="2804668"/>
                </a:lnTo>
                <a:lnTo>
                  <a:pt x="3194769" y="2802802"/>
                </a:lnTo>
                <a:cubicBezTo>
                  <a:pt x="3196120" y="2802504"/>
                  <a:pt x="3197359" y="2802816"/>
                  <a:pt x="3198367" y="2803857"/>
                </a:cubicBezTo>
                <a:cubicBezTo>
                  <a:pt x="3196916" y="2805262"/>
                  <a:pt x="3195455" y="2806173"/>
                  <a:pt x="3194104" y="2806471"/>
                </a:cubicBezTo>
                <a:lnTo>
                  <a:pt x="3192639" y="2806041"/>
                </a:lnTo>
                <a:lnTo>
                  <a:pt x="3207094" y="2827819"/>
                </a:lnTo>
                <a:lnTo>
                  <a:pt x="3212119" y="2823670"/>
                </a:lnTo>
                <a:cubicBezTo>
                  <a:pt x="3214184" y="2822532"/>
                  <a:pt x="3216216" y="2822291"/>
                  <a:pt x="3217938" y="2824070"/>
                </a:cubicBezTo>
                <a:cubicBezTo>
                  <a:pt x="3216069" y="2825880"/>
                  <a:pt x="3214252" y="2828213"/>
                  <a:pt x="3212330" y="2829499"/>
                </a:cubicBezTo>
                <a:lnTo>
                  <a:pt x="3207803" y="2828888"/>
                </a:lnTo>
                <a:lnTo>
                  <a:pt x="3214323" y="2838709"/>
                </a:lnTo>
                <a:lnTo>
                  <a:pt x="3248237" y="2901415"/>
                </a:lnTo>
                <a:lnTo>
                  <a:pt x="3252744" y="2899096"/>
                </a:lnTo>
                <a:cubicBezTo>
                  <a:pt x="3254098" y="2899044"/>
                  <a:pt x="3255096" y="2899591"/>
                  <a:pt x="3255600" y="2900111"/>
                </a:cubicBezTo>
                <a:cubicBezTo>
                  <a:pt x="3253666" y="2901984"/>
                  <a:pt x="3252204" y="2902894"/>
                  <a:pt x="3250976" y="2903077"/>
                </a:cubicBezTo>
                <a:lnTo>
                  <a:pt x="3248572" y="2902031"/>
                </a:lnTo>
                <a:lnTo>
                  <a:pt x="3257185" y="2917960"/>
                </a:lnTo>
                <a:cubicBezTo>
                  <a:pt x="3263531" y="2930342"/>
                  <a:pt x="3292953" y="2981784"/>
                  <a:pt x="3293127" y="2987790"/>
                </a:cubicBezTo>
                <a:cubicBezTo>
                  <a:pt x="3293526" y="3001813"/>
                  <a:pt x="3303582" y="3010256"/>
                  <a:pt x="3308841" y="3019573"/>
                </a:cubicBezTo>
                <a:cubicBezTo>
                  <a:pt x="3315185" y="3031956"/>
                  <a:pt x="3321529" y="3044337"/>
                  <a:pt x="3326732" y="3057484"/>
                </a:cubicBezTo>
                <a:cubicBezTo>
                  <a:pt x="3332102" y="3070806"/>
                  <a:pt x="3338608" y="3083031"/>
                  <a:pt x="3343982" y="3096355"/>
                </a:cubicBezTo>
                <a:cubicBezTo>
                  <a:pt x="3348098" y="3106435"/>
                  <a:pt x="3361929" y="3136267"/>
                  <a:pt x="3370042" y="3146592"/>
                </a:cubicBezTo>
                <a:cubicBezTo>
                  <a:pt x="3373128" y="3149779"/>
                  <a:pt x="3377187" y="3152025"/>
                  <a:pt x="3377356" y="3158034"/>
                </a:cubicBezTo>
                <a:cubicBezTo>
                  <a:pt x="3377471" y="3162039"/>
                  <a:pt x="3401418" y="3202318"/>
                  <a:pt x="3404790" y="3215519"/>
                </a:cubicBezTo>
                <a:cubicBezTo>
                  <a:pt x="3407125" y="3221492"/>
                  <a:pt x="3406154" y="3228264"/>
                  <a:pt x="3408326" y="3234394"/>
                </a:cubicBezTo>
                <a:cubicBezTo>
                  <a:pt x="3410441" y="3238521"/>
                  <a:pt x="3433989" y="3299766"/>
                  <a:pt x="3438047" y="3302014"/>
                </a:cubicBezTo>
                <a:cubicBezTo>
                  <a:pt x="3441132" y="3305201"/>
                  <a:pt x="3445247" y="3309451"/>
                  <a:pt x="3444606" y="3316245"/>
                </a:cubicBezTo>
                <a:cubicBezTo>
                  <a:pt x="3442838" y="3329963"/>
                  <a:pt x="3445183" y="3342100"/>
                  <a:pt x="3449469" y="3352358"/>
                </a:cubicBezTo>
                <a:cubicBezTo>
                  <a:pt x="3454786" y="3363679"/>
                  <a:pt x="3476552" y="3432480"/>
                  <a:pt x="3479810" y="3441675"/>
                </a:cubicBezTo>
                <a:cubicBezTo>
                  <a:pt x="3486442" y="3464072"/>
                  <a:pt x="3493931" y="3487354"/>
                  <a:pt x="3500723" y="3509592"/>
                </a:cubicBezTo>
                <a:cubicBezTo>
                  <a:pt x="3507239" y="3533814"/>
                  <a:pt x="3514897" y="3557274"/>
                  <a:pt x="3521578" y="3581337"/>
                </a:cubicBezTo>
                <a:cubicBezTo>
                  <a:pt x="3524892" y="3592535"/>
                  <a:pt x="3528207" y="3603735"/>
                  <a:pt x="3532494" y="3613991"/>
                </a:cubicBezTo>
                <a:cubicBezTo>
                  <a:pt x="3534723" y="3622124"/>
                  <a:pt x="3557526" y="3657334"/>
                  <a:pt x="3560842" y="3674364"/>
                </a:cubicBezTo>
                <a:cubicBezTo>
                  <a:pt x="3562261" y="3683281"/>
                  <a:pt x="3564668" y="3691243"/>
                  <a:pt x="3565925" y="3700316"/>
                </a:cubicBezTo>
                <a:cubicBezTo>
                  <a:pt x="3567069" y="3705384"/>
                  <a:pt x="3557759" y="3728808"/>
                  <a:pt x="3557585" y="3722799"/>
                </a:cubicBezTo>
                <a:cubicBezTo>
                  <a:pt x="3557542" y="3721298"/>
                  <a:pt x="3555183" y="3715136"/>
                  <a:pt x="3551351" y="3706051"/>
                </a:cubicBezTo>
                <a:lnTo>
                  <a:pt x="3536767" y="3672824"/>
                </a:lnTo>
                <a:lnTo>
                  <a:pt x="3535843" y="3673587"/>
                </a:lnTo>
                <a:cubicBezTo>
                  <a:pt x="3533777" y="3674726"/>
                  <a:pt x="3531748" y="3674967"/>
                  <a:pt x="3530025" y="3673188"/>
                </a:cubicBezTo>
                <a:lnTo>
                  <a:pt x="3534834" y="3668529"/>
                </a:lnTo>
                <a:lnTo>
                  <a:pt x="3517517" y="3630333"/>
                </a:lnTo>
                <a:cubicBezTo>
                  <a:pt x="3511198" y="3616493"/>
                  <a:pt x="3505110" y="3603201"/>
                  <a:pt x="3500094" y="3592192"/>
                </a:cubicBezTo>
                <a:cubicBezTo>
                  <a:pt x="3492548" y="3572737"/>
                  <a:pt x="3481062" y="3555043"/>
                  <a:pt x="3478441" y="3533225"/>
                </a:cubicBezTo>
                <a:cubicBezTo>
                  <a:pt x="3477640" y="3522680"/>
                  <a:pt x="3475639" y="3512354"/>
                  <a:pt x="3472781" y="3502600"/>
                </a:cubicBezTo>
                <a:lnTo>
                  <a:pt x="3472261" y="3501293"/>
                </a:lnTo>
                <a:lnTo>
                  <a:pt x="3466656" y="3499150"/>
                </a:lnTo>
                <a:lnTo>
                  <a:pt x="3470839" y="3497712"/>
                </a:lnTo>
                <a:lnTo>
                  <a:pt x="3468314" y="3491355"/>
                </a:lnTo>
                <a:lnTo>
                  <a:pt x="3461979" y="3475410"/>
                </a:lnTo>
                <a:cubicBezTo>
                  <a:pt x="3455181" y="3481993"/>
                  <a:pt x="3462322" y="3487427"/>
                  <a:pt x="3463466" y="3492494"/>
                </a:cubicBezTo>
                <a:cubicBezTo>
                  <a:pt x="3466726" y="3501689"/>
                  <a:pt x="3465868" y="3512467"/>
                  <a:pt x="3469127" y="3521662"/>
                </a:cubicBezTo>
                <a:cubicBezTo>
                  <a:pt x="3471053" y="3526485"/>
                  <a:pt x="3472591" y="3531536"/>
                  <a:pt x="3473841" y="3536758"/>
                </a:cubicBezTo>
                <a:lnTo>
                  <a:pt x="3474534" y="3540513"/>
                </a:lnTo>
                <a:lnTo>
                  <a:pt x="3476013" y="3537498"/>
                </a:lnTo>
                <a:cubicBezTo>
                  <a:pt x="3479064" y="3536455"/>
                  <a:pt x="3478097" y="3537393"/>
                  <a:pt x="3478879" y="3540458"/>
                </a:cubicBezTo>
                <a:cubicBezTo>
                  <a:pt x="3477998" y="3540355"/>
                  <a:pt x="3477319" y="3540056"/>
                  <a:pt x="3476618" y="3540019"/>
                </a:cubicBezTo>
                <a:lnTo>
                  <a:pt x="3474615" y="3540956"/>
                </a:lnTo>
                <a:lnTo>
                  <a:pt x="3476821" y="3552890"/>
                </a:lnTo>
                <a:cubicBezTo>
                  <a:pt x="3478363" y="3563918"/>
                  <a:pt x="3479151" y="3575420"/>
                  <a:pt x="3479980" y="3586966"/>
                </a:cubicBezTo>
                <a:cubicBezTo>
                  <a:pt x="3475924" y="3584720"/>
                  <a:pt x="3472781" y="3579530"/>
                  <a:pt x="3465129" y="3584879"/>
                </a:cubicBezTo>
                <a:cubicBezTo>
                  <a:pt x="3462376" y="3587544"/>
                  <a:pt x="3460378" y="3587422"/>
                  <a:pt x="3458320" y="3585298"/>
                </a:cubicBezTo>
                <a:cubicBezTo>
                  <a:pt x="3454205" y="3581048"/>
                  <a:pt x="3455800" y="3573331"/>
                  <a:pt x="3452666" y="3568473"/>
                </a:cubicBezTo>
                <a:cubicBezTo>
                  <a:pt x="3450414" y="3570654"/>
                  <a:pt x="3450510" y="3572536"/>
                  <a:pt x="3451085" y="3574506"/>
                </a:cubicBezTo>
                <a:lnTo>
                  <a:pt x="3452035" y="3577455"/>
                </a:lnTo>
                <a:lnTo>
                  <a:pt x="3454822" y="3578483"/>
                </a:lnTo>
                <a:cubicBezTo>
                  <a:pt x="3455087" y="3578942"/>
                  <a:pt x="3454876" y="3579544"/>
                  <a:pt x="3454826" y="3580388"/>
                </a:cubicBezTo>
                <a:cubicBezTo>
                  <a:pt x="3453983" y="3580408"/>
                  <a:pt x="3453338" y="3580636"/>
                  <a:pt x="3452869" y="3580374"/>
                </a:cubicBezTo>
                <a:lnTo>
                  <a:pt x="3452102" y="3577882"/>
                </a:lnTo>
                <a:lnTo>
                  <a:pt x="3452378" y="3581104"/>
                </a:lnTo>
                <a:cubicBezTo>
                  <a:pt x="3444436" y="3582618"/>
                  <a:pt x="3444149" y="3572605"/>
                  <a:pt x="3443005" y="3567535"/>
                </a:cubicBezTo>
                <a:cubicBezTo>
                  <a:pt x="3440614" y="3559560"/>
                  <a:pt x="3437237" y="3552540"/>
                  <a:pt x="3435008" y="3544407"/>
                </a:cubicBezTo>
                <a:cubicBezTo>
                  <a:pt x="3429691" y="3527255"/>
                  <a:pt x="3424204" y="3509927"/>
                  <a:pt x="3418717" y="3492600"/>
                </a:cubicBezTo>
                <a:cubicBezTo>
                  <a:pt x="3407751" y="3458275"/>
                  <a:pt x="3396949" y="3423797"/>
                  <a:pt x="3383973" y="3389018"/>
                </a:cubicBezTo>
                <a:cubicBezTo>
                  <a:pt x="3372038" y="3355637"/>
                  <a:pt x="3361176" y="3319155"/>
                  <a:pt x="3343348" y="3289078"/>
                </a:cubicBezTo>
                <a:cubicBezTo>
                  <a:pt x="3340317" y="3282063"/>
                  <a:pt x="3333175" y="3276630"/>
                  <a:pt x="3331916" y="3267556"/>
                </a:cubicBezTo>
                <a:cubicBezTo>
                  <a:pt x="3329583" y="3261583"/>
                  <a:pt x="3335352" y="3253936"/>
                  <a:pt x="3334209" y="3248869"/>
                </a:cubicBezTo>
                <a:cubicBezTo>
                  <a:pt x="3335008" y="3241918"/>
                  <a:pt x="3326152" y="3246377"/>
                  <a:pt x="3322096" y="3244132"/>
                </a:cubicBezTo>
                <a:cubicBezTo>
                  <a:pt x="3318211" y="3242062"/>
                  <a:pt x="3291403" y="3171620"/>
                  <a:pt x="3288088" y="3160423"/>
                </a:cubicBezTo>
                <a:cubicBezTo>
                  <a:pt x="3285753" y="3154450"/>
                  <a:pt x="3287525" y="3146560"/>
                  <a:pt x="3286495" y="3139666"/>
                </a:cubicBezTo>
                <a:cubicBezTo>
                  <a:pt x="3285409" y="3136600"/>
                  <a:pt x="3280324" y="3133292"/>
                  <a:pt x="3286151" y="3127649"/>
                </a:cubicBezTo>
                <a:cubicBezTo>
                  <a:pt x="3289751" y="3131367"/>
                  <a:pt x="3292823" y="3135511"/>
                  <a:pt x="3295402" y="3139876"/>
                </a:cubicBezTo>
                <a:lnTo>
                  <a:pt x="3296347" y="3141911"/>
                </a:lnTo>
                <a:lnTo>
                  <a:pt x="3297798" y="3139471"/>
                </a:lnTo>
                <a:cubicBezTo>
                  <a:pt x="3298669" y="3139343"/>
                  <a:pt x="3299385" y="3140082"/>
                  <a:pt x="3298756" y="3141489"/>
                </a:cubicBezTo>
                <a:cubicBezTo>
                  <a:pt x="3297843" y="3141575"/>
                  <a:pt x="3297387" y="3141619"/>
                  <a:pt x="3297031" y="3141765"/>
                </a:cubicBezTo>
                <a:lnTo>
                  <a:pt x="3296483" y="3142200"/>
                </a:lnTo>
                <a:lnTo>
                  <a:pt x="3301696" y="3153421"/>
                </a:lnTo>
                <a:cubicBezTo>
                  <a:pt x="3306552" y="3148719"/>
                  <a:pt x="3304495" y="3146595"/>
                  <a:pt x="3301409" y="3143408"/>
                </a:cubicBezTo>
                <a:cubicBezTo>
                  <a:pt x="3299466" y="3139457"/>
                  <a:pt x="3299294" y="3133449"/>
                  <a:pt x="3297178" y="3129321"/>
                </a:cubicBezTo>
                <a:cubicBezTo>
                  <a:pt x="3294036" y="3124132"/>
                  <a:pt x="3290951" y="3120945"/>
                  <a:pt x="3289807" y="3115877"/>
                </a:cubicBezTo>
                <a:cubicBezTo>
                  <a:pt x="3289635" y="3109868"/>
                  <a:pt x="3294550" y="3107169"/>
                  <a:pt x="3298434" y="3103408"/>
                </a:cubicBezTo>
                <a:cubicBezTo>
                  <a:pt x="3308892" y="3120039"/>
                  <a:pt x="3317236" y="3138374"/>
                  <a:pt x="3335521" y="3149485"/>
                </a:cubicBezTo>
                <a:cubicBezTo>
                  <a:pt x="3330263" y="3140168"/>
                  <a:pt x="3323873" y="3131949"/>
                  <a:pt x="3319804" y="3123537"/>
                </a:cubicBezTo>
                <a:cubicBezTo>
                  <a:pt x="3316501" y="3118505"/>
                  <a:pt x="3312558" y="3114431"/>
                  <a:pt x="3310385" y="3108301"/>
                </a:cubicBezTo>
                <a:cubicBezTo>
                  <a:pt x="3309242" y="3103232"/>
                  <a:pt x="3314213" y="3102537"/>
                  <a:pt x="3316040" y="3096650"/>
                </a:cubicBezTo>
                <a:cubicBezTo>
                  <a:pt x="3316955" y="3093708"/>
                  <a:pt x="3316840" y="3089701"/>
                  <a:pt x="3315754" y="3086638"/>
                </a:cubicBezTo>
                <a:cubicBezTo>
                  <a:pt x="3312552" y="3079444"/>
                  <a:pt x="3307410" y="3074133"/>
                  <a:pt x="3303239" y="3067880"/>
                </a:cubicBezTo>
                <a:cubicBezTo>
                  <a:pt x="3286836" y="3047054"/>
                  <a:pt x="3277235" y="3019646"/>
                  <a:pt x="3263413" y="2995978"/>
                </a:cubicBezTo>
                <a:cubicBezTo>
                  <a:pt x="3250840" y="2969389"/>
                  <a:pt x="3207977" y="2890136"/>
                  <a:pt x="3199634" y="2877632"/>
                </a:cubicBezTo>
                <a:cubicBezTo>
                  <a:pt x="3196490" y="2872442"/>
                  <a:pt x="3192434" y="2870196"/>
                  <a:pt x="3190096" y="2864223"/>
                </a:cubicBezTo>
                <a:cubicBezTo>
                  <a:pt x="3186957" y="2859032"/>
                  <a:pt x="3190899" y="2857274"/>
                  <a:pt x="3195755" y="2852572"/>
                </a:cubicBezTo>
                <a:cubicBezTo>
                  <a:pt x="3200555" y="2845867"/>
                  <a:pt x="3190553" y="2839426"/>
                  <a:pt x="3187468" y="2836239"/>
                </a:cubicBezTo>
                <a:cubicBezTo>
                  <a:pt x="3183295" y="2829986"/>
                  <a:pt x="3180153" y="2824797"/>
                  <a:pt x="3175981" y="2818546"/>
                </a:cubicBezTo>
                <a:cubicBezTo>
                  <a:pt x="3167637" y="2806041"/>
                  <a:pt x="3160493" y="2794776"/>
                  <a:pt x="3152150" y="2782272"/>
                </a:cubicBezTo>
                <a:cubicBezTo>
                  <a:pt x="3135632" y="2757440"/>
                  <a:pt x="3118032" y="2735377"/>
                  <a:pt x="3103296" y="2708821"/>
                </a:cubicBezTo>
                <a:cubicBezTo>
                  <a:pt x="3100154" y="2703631"/>
                  <a:pt x="3101924" y="2695742"/>
                  <a:pt x="3098780" y="2690552"/>
                </a:cubicBezTo>
                <a:cubicBezTo>
                  <a:pt x="3095637" y="2685363"/>
                  <a:pt x="3092609" y="2678347"/>
                  <a:pt x="3089465" y="2673156"/>
                </a:cubicBezTo>
                <a:cubicBezTo>
                  <a:pt x="3081122" y="2660652"/>
                  <a:pt x="3073807" y="2649211"/>
                  <a:pt x="3065632" y="2636885"/>
                </a:cubicBezTo>
                <a:cubicBezTo>
                  <a:pt x="3048947" y="2611875"/>
                  <a:pt x="3034431" y="2587167"/>
                  <a:pt x="3019524" y="2560433"/>
                </a:cubicBezTo>
                <a:close/>
                <a:moveTo>
                  <a:pt x="1528363" y="2560274"/>
                </a:moveTo>
                <a:lnTo>
                  <a:pt x="1526746" y="2561307"/>
                </a:lnTo>
                <a:lnTo>
                  <a:pt x="1522733" y="2566819"/>
                </a:lnTo>
                <a:lnTo>
                  <a:pt x="1526590" y="2562479"/>
                </a:lnTo>
                <a:close/>
                <a:moveTo>
                  <a:pt x="2242591" y="2558883"/>
                </a:moveTo>
                <a:lnTo>
                  <a:pt x="2240704" y="2561388"/>
                </a:lnTo>
                <a:lnTo>
                  <a:pt x="2242649" y="2560125"/>
                </a:lnTo>
                <a:close/>
                <a:moveTo>
                  <a:pt x="3094456" y="2558862"/>
                </a:moveTo>
                <a:cubicBezTo>
                  <a:pt x="3096180" y="2559647"/>
                  <a:pt x="3097402" y="2561407"/>
                  <a:pt x="3098383" y="2562420"/>
                </a:cubicBezTo>
                <a:cubicBezTo>
                  <a:pt x="3092405" y="2568207"/>
                  <a:pt x="3090459" y="2564203"/>
                  <a:pt x="3087518" y="2561165"/>
                </a:cubicBezTo>
                <a:cubicBezTo>
                  <a:pt x="3090505" y="2558271"/>
                  <a:pt x="3092732" y="2558079"/>
                  <a:pt x="3094456" y="2558862"/>
                </a:cubicBezTo>
                <a:close/>
                <a:moveTo>
                  <a:pt x="1628455" y="2556174"/>
                </a:moveTo>
                <a:lnTo>
                  <a:pt x="1624434" y="2560413"/>
                </a:lnTo>
                <a:lnTo>
                  <a:pt x="1625235" y="2562163"/>
                </a:lnTo>
                <a:lnTo>
                  <a:pt x="1626836" y="2567203"/>
                </a:lnTo>
                <a:lnTo>
                  <a:pt x="1632533" y="2559282"/>
                </a:lnTo>
                <a:close/>
                <a:moveTo>
                  <a:pt x="2288427" y="2556114"/>
                </a:moveTo>
                <a:lnTo>
                  <a:pt x="2287485" y="2556693"/>
                </a:lnTo>
                <a:lnTo>
                  <a:pt x="2288974" y="2557662"/>
                </a:lnTo>
                <a:close/>
                <a:moveTo>
                  <a:pt x="798075" y="2555157"/>
                </a:moveTo>
                <a:cubicBezTo>
                  <a:pt x="799993" y="2554520"/>
                  <a:pt x="802244" y="2554913"/>
                  <a:pt x="804934" y="2556962"/>
                </a:cubicBezTo>
                <a:cubicBezTo>
                  <a:pt x="802152" y="2560612"/>
                  <a:pt x="797641" y="2579924"/>
                  <a:pt x="786884" y="2571729"/>
                </a:cubicBezTo>
                <a:cubicBezTo>
                  <a:pt x="788660" y="2569398"/>
                  <a:pt x="790483" y="2563657"/>
                  <a:pt x="793207" y="2559523"/>
                </a:cubicBezTo>
                <a:cubicBezTo>
                  <a:pt x="794569" y="2557457"/>
                  <a:pt x="796156" y="2555792"/>
                  <a:pt x="798075" y="2555157"/>
                </a:cubicBezTo>
                <a:close/>
                <a:moveTo>
                  <a:pt x="2212681" y="2554863"/>
                </a:moveTo>
                <a:lnTo>
                  <a:pt x="2204636" y="2562904"/>
                </a:lnTo>
                <a:lnTo>
                  <a:pt x="2213647" y="2555982"/>
                </a:lnTo>
                <a:close/>
                <a:moveTo>
                  <a:pt x="2283150" y="2553442"/>
                </a:moveTo>
                <a:lnTo>
                  <a:pt x="2282832" y="2553664"/>
                </a:lnTo>
                <a:lnTo>
                  <a:pt x="2283008" y="2553779"/>
                </a:lnTo>
                <a:close/>
                <a:moveTo>
                  <a:pt x="831706" y="2552845"/>
                </a:moveTo>
                <a:cubicBezTo>
                  <a:pt x="827909" y="2557829"/>
                  <a:pt x="816235" y="2588315"/>
                  <a:pt x="804649" y="2579489"/>
                </a:cubicBezTo>
                <a:cubicBezTo>
                  <a:pt x="806547" y="2576996"/>
                  <a:pt x="810638" y="2568299"/>
                  <a:pt x="815591" y="2561242"/>
                </a:cubicBezTo>
                <a:cubicBezTo>
                  <a:pt x="820544" y="2554186"/>
                  <a:pt x="826359" y="2548771"/>
                  <a:pt x="831706" y="2552845"/>
                </a:cubicBezTo>
                <a:close/>
                <a:moveTo>
                  <a:pt x="3039556" y="2550846"/>
                </a:moveTo>
                <a:lnTo>
                  <a:pt x="3065114" y="2575292"/>
                </a:lnTo>
                <a:lnTo>
                  <a:pt x="3074721" y="2565990"/>
                </a:lnTo>
                <a:cubicBezTo>
                  <a:pt x="3075849" y="2568822"/>
                  <a:pt x="3076812" y="2571817"/>
                  <a:pt x="3077775" y="2574810"/>
                </a:cubicBezTo>
                <a:lnTo>
                  <a:pt x="3065315" y="2575484"/>
                </a:lnTo>
                <a:lnTo>
                  <a:pt x="3090177" y="2599262"/>
                </a:lnTo>
                <a:cubicBezTo>
                  <a:pt x="3088606" y="2607303"/>
                  <a:pt x="3092951" y="2611790"/>
                  <a:pt x="3097113" y="2616090"/>
                </a:cubicBezTo>
                <a:cubicBezTo>
                  <a:pt x="3085683" y="2627155"/>
                  <a:pt x="3075208" y="2605063"/>
                  <a:pt x="3071990" y="2599485"/>
                </a:cubicBezTo>
                <a:cubicBezTo>
                  <a:pt x="3066160" y="2589920"/>
                  <a:pt x="3059643" y="2583190"/>
                  <a:pt x="3053188" y="2574591"/>
                </a:cubicBezTo>
                <a:cubicBezTo>
                  <a:pt x="3046672" y="2567860"/>
                  <a:pt x="3038386" y="2562845"/>
                  <a:pt x="3039556" y="2550846"/>
                </a:cubicBezTo>
                <a:close/>
                <a:moveTo>
                  <a:pt x="3359189" y="2550474"/>
                </a:moveTo>
                <a:lnTo>
                  <a:pt x="3359366" y="2551777"/>
                </a:lnTo>
                <a:cubicBezTo>
                  <a:pt x="3359447" y="2552375"/>
                  <a:pt x="3359487" y="2552674"/>
                  <a:pt x="3359426" y="2552225"/>
                </a:cubicBezTo>
                <a:close/>
                <a:moveTo>
                  <a:pt x="3012391" y="2549185"/>
                </a:moveTo>
                <a:cubicBezTo>
                  <a:pt x="3014406" y="2551268"/>
                  <a:pt x="3019196" y="2554363"/>
                  <a:pt x="3014567" y="2558846"/>
                </a:cubicBezTo>
                <a:cubicBezTo>
                  <a:pt x="3012719" y="2556937"/>
                  <a:pt x="3007760" y="2553669"/>
                  <a:pt x="3012391" y="2549185"/>
                </a:cubicBezTo>
                <a:close/>
                <a:moveTo>
                  <a:pt x="1873686" y="2548644"/>
                </a:moveTo>
                <a:lnTo>
                  <a:pt x="1858498" y="2562844"/>
                </a:lnTo>
                <a:lnTo>
                  <a:pt x="1869915" y="2555495"/>
                </a:lnTo>
                <a:lnTo>
                  <a:pt x="1869686" y="2553569"/>
                </a:lnTo>
                <a:lnTo>
                  <a:pt x="1869627" y="2552472"/>
                </a:lnTo>
                <a:lnTo>
                  <a:pt x="1873900" y="2548742"/>
                </a:lnTo>
                <a:close/>
                <a:moveTo>
                  <a:pt x="3358692" y="2548373"/>
                </a:moveTo>
                <a:cubicBezTo>
                  <a:pt x="3359827" y="2548642"/>
                  <a:pt x="3360394" y="2548777"/>
                  <a:pt x="3360339" y="2549172"/>
                </a:cubicBezTo>
                <a:lnTo>
                  <a:pt x="3359189" y="2550474"/>
                </a:lnTo>
                <a:lnTo>
                  <a:pt x="3358257" y="2551532"/>
                </a:lnTo>
                <a:cubicBezTo>
                  <a:pt x="3356888" y="2550119"/>
                  <a:pt x="3357790" y="2549245"/>
                  <a:pt x="3358692" y="2548373"/>
                </a:cubicBezTo>
                <a:close/>
                <a:moveTo>
                  <a:pt x="2223999" y="2548029"/>
                </a:moveTo>
                <a:lnTo>
                  <a:pt x="2214823" y="2553304"/>
                </a:lnTo>
                <a:lnTo>
                  <a:pt x="2215360" y="2553926"/>
                </a:lnTo>
                <a:lnTo>
                  <a:pt x="2215269" y="2554735"/>
                </a:lnTo>
                <a:close/>
                <a:moveTo>
                  <a:pt x="2428941" y="2547195"/>
                </a:moveTo>
                <a:lnTo>
                  <a:pt x="2417602" y="2555893"/>
                </a:lnTo>
                <a:lnTo>
                  <a:pt x="2420823" y="2555011"/>
                </a:lnTo>
                <a:cubicBezTo>
                  <a:pt x="2424924" y="2553508"/>
                  <a:pt x="2428409" y="2551247"/>
                  <a:pt x="2428944" y="2547231"/>
                </a:cubicBezTo>
                <a:close/>
                <a:moveTo>
                  <a:pt x="2922446" y="2547018"/>
                </a:moveTo>
                <a:cubicBezTo>
                  <a:pt x="2924461" y="2549100"/>
                  <a:pt x="2929416" y="2551786"/>
                  <a:pt x="2932649" y="2555125"/>
                </a:cubicBezTo>
                <a:cubicBezTo>
                  <a:pt x="2935883" y="2558466"/>
                  <a:pt x="2937398" y="2562462"/>
                  <a:pt x="2932541" y="2567165"/>
                </a:cubicBezTo>
                <a:cubicBezTo>
                  <a:pt x="2928677" y="2563174"/>
                  <a:pt x="2911759" y="2557366"/>
                  <a:pt x="2922446" y="2547018"/>
                </a:cubicBezTo>
                <a:close/>
                <a:moveTo>
                  <a:pt x="1494840" y="2546850"/>
                </a:moveTo>
                <a:lnTo>
                  <a:pt x="1490688" y="2550799"/>
                </a:lnTo>
                <a:lnTo>
                  <a:pt x="1459850" y="2582341"/>
                </a:lnTo>
                <a:lnTo>
                  <a:pt x="1460584" y="2582636"/>
                </a:lnTo>
                <a:cubicBezTo>
                  <a:pt x="1467658" y="2582972"/>
                  <a:pt x="1473270" y="2576441"/>
                  <a:pt x="1477571" y="2574141"/>
                </a:cubicBezTo>
                <a:cubicBezTo>
                  <a:pt x="1477928" y="2566979"/>
                  <a:pt x="1482259" y="2561294"/>
                  <a:pt x="1487816" y="2556233"/>
                </a:cubicBezTo>
                <a:cubicBezTo>
                  <a:pt x="1489161" y="2554467"/>
                  <a:pt x="1494333" y="2551439"/>
                  <a:pt x="1494871" y="2546969"/>
                </a:cubicBezTo>
                <a:close/>
                <a:moveTo>
                  <a:pt x="2137935" y="2545720"/>
                </a:moveTo>
                <a:lnTo>
                  <a:pt x="2123038" y="2558816"/>
                </a:lnTo>
                <a:lnTo>
                  <a:pt x="2127885" y="2562509"/>
                </a:lnTo>
                <a:lnTo>
                  <a:pt x="2141698" y="2550387"/>
                </a:lnTo>
                <a:lnTo>
                  <a:pt x="2138936" y="2548384"/>
                </a:lnTo>
                <a:close/>
                <a:moveTo>
                  <a:pt x="3886135" y="2545368"/>
                </a:moveTo>
                <a:cubicBezTo>
                  <a:pt x="3889118" y="2544709"/>
                  <a:pt x="3893865" y="2546805"/>
                  <a:pt x="3896813" y="2550084"/>
                </a:cubicBezTo>
                <a:cubicBezTo>
                  <a:pt x="3899763" y="2553364"/>
                  <a:pt x="3900916" y="2557827"/>
                  <a:pt x="3896709" y="2561898"/>
                </a:cubicBezTo>
                <a:cubicBezTo>
                  <a:pt x="3894119" y="2555482"/>
                  <a:pt x="3889659" y="2550877"/>
                  <a:pt x="3886135" y="2545368"/>
                </a:cubicBezTo>
                <a:close/>
                <a:moveTo>
                  <a:pt x="1188718" y="2543412"/>
                </a:moveTo>
                <a:cubicBezTo>
                  <a:pt x="1187299" y="2545274"/>
                  <a:pt x="1184365" y="2547453"/>
                  <a:pt x="1182860" y="2549986"/>
                </a:cubicBezTo>
                <a:cubicBezTo>
                  <a:pt x="1181355" y="2552517"/>
                  <a:pt x="1181282" y="2555404"/>
                  <a:pt x="1185584" y="2558680"/>
                </a:cubicBezTo>
                <a:cubicBezTo>
                  <a:pt x="1188420" y="2554957"/>
                  <a:pt x="1196244" y="2549147"/>
                  <a:pt x="1188718" y="2543412"/>
                </a:cubicBezTo>
                <a:close/>
                <a:moveTo>
                  <a:pt x="2046318" y="2543202"/>
                </a:moveTo>
                <a:lnTo>
                  <a:pt x="2044799" y="2544614"/>
                </a:lnTo>
                <a:lnTo>
                  <a:pt x="2044218" y="2547421"/>
                </a:lnTo>
                <a:lnTo>
                  <a:pt x="2045706" y="2546349"/>
                </a:lnTo>
                <a:lnTo>
                  <a:pt x="2046795" y="2545395"/>
                </a:lnTo>
                <a:close/>
                <a:moveTo>
                  <a:pt x="2834946" y="2543011"/>
                </a:moveTo>
                <a:cubicBezTo>
                  <a:pt x="2834340" y="2543598"/>
                  <a:pt x="2833882" y="2545069"/>
                  <a:pt x="2832967" y="2548013"/>
                </a:cubicBezTo>
                <a:cubicBezTo>
                  <a:pt x="2834911" y="2546132"/>
                  <a:pt x="2835881" y="2545191"/>
                  <a:pt x="2837824" y="2543311"/>
                </a:cubicBezTo>
                <a:cubicBezTo>
                  <a:pt x="2836311" y="2542719"/>
                  <a:pt x="2835553" y="2542422"/>
                  <a:pt x="2834946" y="2543011"/>
                </a:cubicBezTo>
                <a:close/>
                <a:moveTo>
                  <a:pt x="1254320" y="2542954"/>
                </a:moveTo>
                <a:lnTo>
                  <a:pt x="1254194" y="2543057"/>
                </a:lnTo>
                <a:lnTo>
                  <a:pt x="1254211" y="2543069"/>
                </a:lnTo>
                <a:close/>
                <a:moveTo>
                  <a:pt x="2311391" y="2542916"/>
                </a:moveTo>
                <a:cubicBezTo>
                  <a:pt x="2310015" y="2543468"/>
                  <a:pt x="2307643" y="2544621"/>
                  <a:pt x="2304039" y="2546527"/>
                </a:cubicBezTo>
                <a:lnTo>
                  <a:pt x="2291277" y="2554364"/>
                </a:lnTo>
                <a:lnTo>
                  <a:pt x="2294164" y="2556858"/>
                </a:lnTo>
                <a:lnTo>
                  <a:pt x="2303448" y="2550280"/>
                </a:lnTo>
                <a:cubicBezTo>
                  <a:pt x="2310710" y="2545048"/>
                  <a:pt x="2315523" y="2541265"/>
                  <a:pt x="2311391" y="2542916"/>
                </a:cubicBezTo>
                <a:close/>
                <a:moveTo>
                  <a:pt x="2713457" y="2542674"/>
                </a:moveTo>
                <a:cubicBezTo>
                  <a:pt x="2710694" y="2544114"/>
                  <a:pt x="2707932" y="2545555"/>
                  <a:pt x="2705169" y="2546995"/>
                </a:cubicBezTo>
                <a:cubicBezTo>
                  <a:pt x="2704849" y="2545866"/>
                  <a:pt x="2705023" y="2545000"/>
                  <a:pt x="2705507" y="2544347"/>
                </a:cubicBezTo>
                <a:cubicBezTo>
                  <a:pt x="2706966" y="2542382"/>
                  <a:pt x="2711235" y="2542311"/>
                  <a:pt x="2713457" y="2542674"/>
                </a:cubicBezTo>
                <a:close/>
                <a:moveTo>
                  <a:pt x="1125738" y="2542508"/>
                </a:moveTo>
                <a:cubicBezTo>
                  <a:pt x="1123761" y="2543712"/>
                  <a:pt x="1122767" y="2546130"/>
                  <a:pt x="1123484" y="2548536"/>
                </a:cubicBezTo>
                <a:lnTo>
                  <a:pt x="1126202" y="2553817"/>
                </a:lnTo>
                <a:lnTo>
                  <a:pt x="1128940" y="2550644"/>
                </a:lnTo>
                <a:lnTo>
                  <a:pt x="1128683" y="2550637"/>
                </a:lnTo>
                <a:cubicBezTo>
                  <a:pt x="1130473" y="2548284"/>
                  <a:pt x="1132266" y="2545930"/>
                  <a:pt x="1133908" y="2543774"/>
                </a:cubicBezTo>
                <a:cubicBezTo>
                  <a:pt x="1130682" y="2541317"/>
                  <a:pt x="1127719" y="2541304"/>
                  <a:pt x="1125738" y="2542508"/>
                </a:cubicBezTo>
                <a:close/>
                <a:moveTo>
                  <a:pt x="2703004" y="2542305"/>
                </a:moveTo>
                <a:lnTo>
                  <a:pt x="2704625" y="2542779"/>
                </a:lnTo>
                <a:cubicBezTo>
                  <a:pt x="2704625" y="2542779"/>
                  <a:pt x="2704238" y="2542666"/>
                  <a:pt x="2703681" y="2542503"/>
                </a:cubicBezTo>
                <a:close/>
                <a:moveTo>
                  <a:pt x="1562656" y="2541790"/>
                </a:moveTo>
                <a:lnTo>
                  <a:pt x="1559649" y="2542930"/>
                </a:lnTo>
                <a:cubicBezTo>
                  <a:pt x="1558811" y="2543663"/>
                  <a:pt x="1558329" y="2544647"/>
                  <a:pt x="1558145" y="2545813"/>
                </a:cubicBezTo>
                <a:lnTo>
                  <a:pt x="1558219" y="2546139"/>
                </a:lnTo>
                <a:close/>
                <a:moveTo>
                  <a:pt x="2700476" y="2541569"/>
                </a:moveTo>
                <a:lnTo>
                  <a:pt x="2701464" y="2541856"/>
                </a:lnTo>
                <a:lnTo>
                  <a:pt x="2703004" y="2542305"/>
                </a:lnTo>
                <a:lnTo>
                  <a:pt x="2701722" y="2541933"/>
                </a:lnTo>
                <a:close/>
                <a:moveTo>
                  <a:pt x="2699980" y="2541424"/>
                </a:moveTo>
                <a:cubicBezTo>
                  <a:pt x="2699593" y="2541311"/>
                  <a:pt x="2699689" y="2541340"/>
                  <a:pt x="2700052" y="2541444"/>
                </a:cubicBezTo>
                <a:lnTo>
                  <a:pt x="2700476" y="2541569"/>
                </a:lnTo>
                <a:close/>
                <a:moveTo>
                  <a:pt x="2166867" y="2540039"/>
                </a:moveTo>
                <a:cubicBezTo>
                  <a:pt x="2153134" y="2549202"/>
                  <a:pt x="2135619" y="2564674"/>
                  <a:pt x="2125052" y="2574860"/>
                </a:cubicBezTo>
                <a:cubicBezTo>
                  <a:pt x="2123731" y="2576133"/>
                  <a:pt x="2122776" y="2577145"/>
                  <a:pt x="2122128" y="2577931"/>
                </a:cubicBezTo>
                <a:cubicBezTo>
                  <a:pt x="2117591" y="2583428"/>
                  <a:pt x="2128070" y="2577806"/>
                  <a:pt x="2132994" y="2572810"/>
                </a:cubicBezTo>
                <a:cubicBezTo>
                  <a:pt x="2145997" y="2560495"/>
                  <a:pt x="2157650" y="2552359"/>
                  <a:pt x="2166867" y="2540039"/>
                </a:cubicBezTo>
                <a:close/>
                <a:moveTo>
                  <a:pt x="2393469" y="2539252"/>
                </a:moveTo>
                <a:cubicBezTo>
                  <a:pt x="2393529" y="2538899"/>
                  <a:pt x="2392243" y="2539320"/>
                  <a:pt x="2388602" y="2541239"/>
                </a:cubicBezTo>
                <a:cubicBezTo>
                  <a:pt x="2387406" y="2542443"/>
                  <a:pt x="2385252" y="2540194"/>
                  <a:pt x="2383939" y="2543727"/>
                </a:cubicBezTo>
                <a:cubicBezTo>
                  <a:pt x="2381011" y="2548333"/>
                  <a:pt x="2393292" y="2540311"/>
                  <a:pt x="2393469" y="2539252"/>
                </a:cubicBezTo>
                <a:close/>
                <a:moveTo>
                  <a:pt x="2051213" y="2538654"/>
                </a:moveTo>
                <a:lnTo>
                  <a:pt x="2047174" y="2542407"/>
                </a:lnTo>
                <a:lnTo>
                  <a:pt x="2049328" y="2542289"/>
                </a:lnTo>
                <a:lnTo>
                  <a:pt x="2049518" y="2543012"/>
                </a:lnTo>
                <a:lnTo>
                  <a:pt x="2049789" y="2542775"/>
                </a:lnTo>
                <a:lnTo>
                  <a:pt x="2049837" y="2540911"/>
                </a:lnTo>
                <a:close/>
                <a:moveTo>
                  <a:pt x="1562218" y="2537843"/>
                </a:moveTo>
                <a:lnTo>
                  <a:pt x="1561466" y="2538626"/>
                </a:lnTo>
                <a:lnTo>
                  <a:pt x="1560937" y="2539250"/>
                </a:lnTo>
                <a:lnTo>
                  <a:pt x="1563099" y="2541355"/>
                </a:lnTo>
                <a:lnTo>
                  <a:pt x="1563519" y="2540945"/>
                </a:lnTo>
                <a:lnTo>
                  <a:pt x="1563777" y="2540357"/>
                </a:lnTo>
                <a:close/>
                <a:moveTo>
                  <a:pt x="1894596" y="2537408"/>
                </a:moveTo>
                <a:lnTo>
                  <a:pt x="1893054" y="2538822"/>
                </a:lnTo>
                <a:lnTo>
                  <a:pt x="1894617" y="2537697"/>
                </a:lnTo>
                <a:close/>
                <a:moveTo>
                  <a:pt x="3446671" y="2535858"/>
                </a:moveTo>
                <a:cubicBezTo>
                  <a:pt x="3447196" y="2535627"/>
                  <a:pt x="3447490" y="2536446"/>
                  <a:pt x="3448081" y="2538085"/>
                </a:cubicBezTo>
                <a:cubicBezTo>
                  <a:pt x="3445948" y="2537940"/>
                  <a:pt x="3445948" y="2537940"/>
                  <a:pt x="3443892" y="2539931"/>
                </a:cubicBezTo>
                <a:cubicBezTo>
                  <a:pt x="3445396" y="2537369"/>
                  <a:pt x="3446147" y="2536088"/>
                  <a:pt x="3446671" y="2535858"/>
                </a:cubicBezTo>
                <a:close/>
                <a:moveTo>
                  <a:pt x="2982655" y="2535619"/>
                </a:moveTo>
                <a:cubicBezTo>
                  <a:pt x="2984139" y="2537152"/>
                  <a:pt x="2986103" y="2538716"/>
                  <a:pt x="2987596" y="2540490"/>
                </a:cubicBezTo>
                <a:cubicBezTo>
                  <a:pt x="2989088" y="2542262"/>
                  <a:pt x="2990109" y="2544244"/>
                  <a:pt x="2989711" y="2546612"/>
                </a:cubicBezTo>
                <a:cubicBezTo>
                  <a:pt x="2985815" y="2544442"/>
                  <a:pt x="2981920" y="2542272"/>
                  <a:pt x="2978024" y="2540102"/>
                </a:cubicBezTo>
                <a:cubicBezTo>
                  <a:pt x="2978949" y="2539206"/>
                  <a:pt x="2980801" y="2537411"/>
                  <a:pt x="2982655" y="2535619"/>
                </a:cubicBezTo>
                <a:close/>
                <a:moveTo>
                  <a:pt x="1188887" y="2535038"/>
                </a:moveTo>
                <a:lnTo>
                  <a:pt x="1185188" y="2538226"/>
                </a:lnTo>
                <a:cubicBezTo>
                  <a:pt x="1180290" y="2542588"/>
                  <a:pt x="1175621" y="2547124"/>
                  <a:pt x="1171503" y="2552014"/>
                </a:cubicBezTo>
                <a:cubicBezTo>
                  <a:pt x="1167384" y="2556903"/>
                  <a:pt x="1163818" y="2562143"/>
                  <a:pt x="1161122" y="2567912"/>
                </a:cubicBezTo>
                <a:lnTo>
                  <a:pt x="1160657" y="2569248"/>
                </a:lnTo>
                <a:lnTo>
                  <a:pt x="1162829" y="2566521"/>
                </a:lnTo>
                <a:cubicBezTo>
                  <a:pt x="1164888" y="2564656"/>
                  <a:pt x="1167080" y="2562892"/>
                  <a:pt x="1168498" y="2561032"/>
                </a:cubicBezTo>
                <a:cubicBezTo>
                  <a:pt x="1174172" y="2553583"/>
                  <a:pt x="1178742" y="2547585"/>
                  <a:pt x="1183470" y="2541376"/>
                </a:cubicBezTo>
                <a:close/>
                <a:moveTo>
                  <a:pt x="3135471" y="2534609"/>
                </a:moveTo>
                <a:cubicBezTo>
                  <a:pt x="3137632" y="2536842"/>
                  <a:pt x="3139795" y="2539074"/>
                  <a:pt x="3140877" y="2540191"/>
                </a:cubicBezTo>
                <a:cubicBezTo>
                  <a:pt x="3133187" y="2547636"/>
                  <a:pt x="3128764" y="2541104"/>
                  <a:pt x="3135471" y="2534609"/>
                </a:cubicBezTo>
                <a:close/>
                <a:moveTo>
                  <a:pt x="2828738" y="2533928"/>
                </a:moveTo>
                <a:lnTo>
                  <a:pt x="2829090" y="2535246"/>
                </a:lnTo>
                <a:lnTo>
                  <a:pt x="2828166" y="2534771"/>
                </a:lnTo>
                <a:close/>
                <a:moveTo>
                  <a:pt x="1900474" y="2532231"/>
                </a:moveTo>
                <a:lnTo>
                  <a:pt x="1898172" y="2534128"/>
                </a:lnTo>
                <a:lnTo>
                  <a:pt x="1895679" y="2536414"/>
                </a:lnTo>
                <a:lnTo>
                  <a:pt x="1895953" y="2536517"/>
                </a:lnTo>
                <a:close/>
                <a:moveTo>
                  <a:pt x="3345605" y="2531631"/>
                </a:moveTo>
                <a:cubicBezTo>
                  <a:pt x="3347582" y="2532173"/>
                  <a:pt x="3349446" y="2533705"/>
                  <a:pt x="3351142" y="2535597"/>
                </a:cubicBezTo>
                <a:lnTo>
                  <a:pt x="3351982" y="2536761"/>
                </a:lnTo>
                <a:lnTo>
                  <a:pt x="3352161" y="2535538"/>
                </a:lnTo>
                <a:cubicBezTo>
                  <a:pt x="3353196" y="2536606"/>
                  <a:pt x="3354232" y="2537675"/>
                  <a:pt x="3355267" y="2538744"/>
                </a:cubicBezTo>
                <a:lnTo>
                  <a:pt x="3355421" y="2541524"/>
                </a:lnTo>
                <a:lnTo>
                  <a:pt x="3358819" y="2546233"/>
                </a:lnTo>
                <a:cubicBezTo>
                  <a:pt x="3350261" y="2554519"/>
                  <a:pt x="3342543" y="2536855"/>
                  <a:pt x="3339403" y="2533612"/>
                </a:cubicBezTo>
                <a:cubicBezTo>
                  <a:pt x="3341542" y="2531540"/>
                  <a:pt x="3343630" y="2531090"/>
                  <a:pt x="3345605" y="2531631"/>
                </a:cubicBezTo>
                <a:close/>
                <a:moveTo>
                  <a:pt x="1949400" y="2531373"/>
                </a:moveTo>
                <a:lnTo>
                  <a:pt x="1944341" y="2532513"/>
                </a:lnTo>
                <a:lnTo>
                  <a:pt x="1930859" y="2543496"/>
                </a:lnTo>
                <a:lnTo>
                  <a:pt x="1926373" y="2546428"/>
                </a:lnTo>
                <a:lnTo>
                  <a:pt x="1924419" y="2547971"/>
                </a:lnTo>
                <a:lnTo>
                  <a:pt x="1917169" y="2552693"/>
                </a:lnTo>
                <a:cubicBezTo>
                  <a:pt x="1916040" y="2554253"/>
                  <a:pt x="1908584" y="2547613"/>
                  <a:pt x="1909551" y="2546276"/>
                </a:cubicBezTo>
                <a:lnTo>
                  <a:pt x="1898707" y="2554701"/>
                </a:lnTo>
                <a:lnTo>
                  <a:pt x="1910392" y="2556252"/>
                </a:lnTo>
                <a:cubicBezTo>
                  <a:pt x="1913887" y="2556126"/>
                  <a:pt x="1916485" y="2554388"/>
                  <a:pt x="1918909" y="2552322"/>
                </a:cubicBezTo>
                <a:lnTo>
                  <a:pt x="1924419" y="2547971"/>
                </a:lnTo>
                <a:lnTo>
                  <a:pt x="1929134" y="2544901"/>
                </a:lnTo>
                <a:lnTo>
                  <a:pt x="1930859" y="2543496"/>
                </a:lnTo>
                <a:close/>
                <a:moveTo>
                  <a:pt x="2536993" y="2530702"/>
                </a:moveTo>
                <a:lnTo>
                  <a:pt x="2524355" y="2540283"/>
                </a:lnTo>
                <a:lnTo>
                  <a:pt x="2525608" y="2541404"/>
                </a:lnTo>
                <a:lnTo>
                  <a:pt x="2531726" y="2536574"/>
                </a:lnTo>
                <a:lnTo>
                  <a:pt x="2540133" y="2533351"/>
                </a:lnTo>
                <a:close/>
                <a:moveTo>
                  <a:pt x="2178037" y="2530232"/>
                </a:moveTo>
                <a:lnTo>
                  <a:pt x="2177739" y="2530374"/>
                </a:lnTo>
                <a:cubicBezTo>
                  <a:pt x="2176882" y="2530948"/>
                  <a:pt x="2176117" y="2531596"/>
                  <a:pt x="2175483" y="2532362"/>
                </a:cubicBezTo>
                <a:cubicBezTo>
                  <a:pt x="2174849" y="2533129"/>
                  <a:pt x="2174346" y="2534014"/>
                  <a:pt x="2174007" y="2535058"/>
                </a:cubicBezTo>
                <a:cubicBezTo>
                  <a:pt x="2176053" y="2534140"/>
                  <a:pt x="2178039" y="2533627"/>
                  <a:pt x="2179734" y="2532657"/>
                </a:cubicBezTo>
                <a:lnTo>
                  <a:pt x="2180604" y="2531535"/>
                </a:lnTo>
                <a:lnTo>
                  <a:pt x="2178244" y="2530506"/>
                </a:lnTo>
                <a:close/>
                <a:moveTo>
                  <a:pt x="1797414" y="2529752"/>
                </a:moveTo>
                <a:lnTo>
                  <a:pt x="1791076" y="2533795"/>
                </a:lnTo>
                <a:cubicBezTo>
                  <a:pt x="1785886" y="2537470"/>
                  <a:pt x="1780402" y="2541685"/>
                  <a:pt x="1775124" y="2545262"/>
                </a:cubicBezTo>
                <a:lnTo>
                  <a:pt x="1772450" y="2546648"/>
                </a:lnTo>
                <a:lnTo>
                  <a:pt x="1757501" y="2559522"/>
                </a:lnTo>
                <a:lnTo>
                  <a:pt x="1770900" y="2551451"/>
                </a:lnTo>
                <a:cubicBezTo>
                  <a:pt x="1777271" y="2547513"/>
                  <a:pt x="1783417" y="2543359"/>
                  <a:pt x="1788752" y="2538592"/>
                </a:cubicBezTo>
                <a:lnTo>
                  <a:pt x="1796746" y="2531396"/>
                </a:lnTo>
                <a:close/>
                <a:moveTo>
                  <a:pt x="886047" y="2529673"/>
                </a:moveTo>
                <a:cubicBezTo>
                  <a:pt x="888623" y="2529642"/>
                  <a:pt x="891668" y="2530756"/>
                  <a:pt x="895397" y="2533596"/>
                </a:cubicBezTo>
                <a:cubicBezTo>
                  <a:pt x="884083" y="2546239"/>
                  <a:pt x="871426" y="2556224"/>
                  <a:pt x="861019" y="2569885"/>
                </a:cubicBezTo>
                <a:cubicBezTo>
                  <a:pt x="854673" y="2580426"/>
                  <a:pt x="849236" y="2591984"/>
                  <a:pt x="842731" y="2602732"/>
                </a:cubicBezTo>
                <a:cubicBezTo>
                  <a:pt x="839536" y="2600296"/>
                  <a:pt x="836339" y="2597862"/>
                  <a:pt x="833142" y="2595427"/>
                </a:cubicBezTo>
                <a:cubicBezTo>
                  <a:pt x="835981" y="2591701"/>
                  <a:pt x="837873" y="2589217"/>
                  <a:pt x="840711" y="2585492"/>
                </a:cubicBezTo>
                <a:cubicBezTo>
                  <a:pt x="842604" y="2583007"/>
                  <a:pt x="844496" y="2580523"/>
                  <a:pt x="847334" y="2576797"/>
                </a:cubicBezTo>
                <a:cubicBezTo>
                  <a:pt x="842953" y="2571498"/>
                  <a:pt x="839637" y="2567009"/>
                  <a:pt x="834487" y="2563086"/>
                </a:cubicBezTo>
                <a:cubicBezTo>
                  <a:pt x="849299" y="2560956"/>
                  <a:pt x="860063" y="2553457"/>
                  <a:pt x="869763" y="2545145"/>
                </a:cubicBezTo>
                <a:cubicBezTo>
                  <a:pt x="874819" y="2540165"/>
                  <a:pt x="878320" y="2529767"/>
                  <a:pt x="886047" y="2529673"/>
                </a:cubicBezTo>
                <a:close/>
                <a:moveTo>
                  <a:pt x="2157620" y="2529533"/>
                </a:moveTo>
                <a:lnTo>
                  <a:pt x="2149845" y="2535590"/>
                </a:lnTo>
                <a:lnTo>
                  <a:pt x="2150288" y="2535851"/>
                </a:lnTo>
                <a:lnTo>
                  <a:pt x="2149520" y="2535843"/>
                </a:lnTo>
                <a:lnTo>
                  <a:pt x="2146439" y="2538243"/>
                </a:lnTo>
                <a:lnTo>
                  <a:pt x="2139379" y="2544450"/>
                </a:lnTo>
                <a:lnTo>
                  <a:pt x="2143928" y="2547760"/>
                </a:lnTo>
                <a:lnTo>
                  <a:pt x="2144098" y="2548282"/>
                </a:lnTo>
                <a:lnTo>
                  <a:pt x="2149399" y="2543627"/>
                </a:lnTo>
                <a:lnTo>
                  <a:pt x="2163311" y="2532240"/>
                </a:lnTo>
                <a:lnTo>
                  <a:pt x="2155555" y="2534097"/>
                </a:lnTo>
                <a:close/>
                <a:moveTo>
                  <a:pt x="1471503" y="2528937"/>
                </a:moveTo>
                <a:cubicBezTo>
                  <a:pt x="1463888" y="2533357"/>
                  <a:pt x="1458235" y="2539662"/>
                  <a:pt x="1453254" y="2546479"/>
                </a:cubicBezTo>
                <a:lnTo>
                  <a:pt x="1441795" y="2563095"/>
                </a:lnTo>
                <a:lnTo>
                  <a:pt x="1453975" y="2553804"/>
                </a:lnTo>
                <a:lnTo>
                  <a:pt x="1451968" y="2551560"/>
                </a:lnTo>
                <a:cubicBezTo>
                  <a:pt x="1451578" y="2550399"/>
                  <a:pt x="1451925" y="2549370"/>
                  <a:pt x="1452755" y="2548278"/>
                </a:cubicBezTo>
                <a:cubicBezTo>
                  <a:pt x="1454324" y="2549474"/>
                  <a:pt x="1455419" y="2550809"/>
                  <a:pt x="1455931" y="2552099"/>
                </a:cubicBezTo>
                <a:lnTo>
                  <a:pt x="1455910" y="2552329"/>
                </a:lnTo>
                <a:lnTo>
                  <a:pt x="1467856" y="2543215"/>
                </a:lnTo>
                <a:cubicBezTo>
                  <a:pt x="1470792" y="2541037"/>
                  <a:pt x="1477047" y="2538262"/>
                  <a:pt x="1479374" y="2534059"/>
                </a:cubicBezTo>
                <a:lnTo>
                  <a:pt x="1479703" y="2531990"/>
                </a:lnTo>
                <a:lnTo>
                  <a:pt x="1474014" y="2536424"/>
                </a:lnTo>
                <a:cubicBezTo>
                  <a:pt x="1472759" y="2533609"/>
                  <a:pt x="1472760" y="2531750"/>
                  <a:pt x="1471503" y="2528937"/>
                </a:cubicBezTo>
                <a:close/>
                <a:moveTo>
                  <a:pt x="3072157" y="2527626"/>
                </a:moveTo>
                <a:cubicBezTo>
                  <a:pt x="3074206" y="2529743"/>
                  <a:pt x="3076254" y="2531859"/>
                  <a:pt x="3077278" y="2532916"/>
                </a:cubicBezTo>
                <a:cubicBezTo>
                  <a:pt x="3074474" y="2535631"/>
                  <a:pt x="3071671" y="2538345"/>
                  <a:pt x="3068868" y="2541061"/>
                </a:cubicBezTo>
                <a:cubicBezTo>
                  <a:pt x="3067844" y="2540004"/>
                  <a:pt x="3065796" y="2537886"/>
                  <a:pt x="3063746" y="2535772"/>
                </a:cubicBezTo>
                <a:cubicBezTo>
                  <a:pt x="3066549" y="2533056"/>
                  <a:pt x="3069353" y="2530342"/>
                  <a:pt x="3072157" y="2527626"/>
                </a:cubicBezTo>
                <a:close/>
                <a:moveTo>
                  <a:pt x="2183725" y="2527511"/>
                </a:moveTo>
                <a:lnTo>
                  <a:pt x="2182422" y="2528135"/>
                </a:lnTo>
                <a:lnTo>
                  <a:pt x="2182968" y="2528487"/>
                </a:lnTo>
                <a:close/>
                <a:moveTo>
                  <a:pt x="2562561" y="2527465"/>
                </a:moveTo>
                <a:cubicBezTo>
                  <a:pt x="2561729" y="2528557"/>
                  <a:pt x="2562800" y="2529374"/>
                  <a:pt x="2564941" y="2531004"/>
                </a:cubicBezTo>
                <a:cubicBezTo>
                  <a:pt x="2561968" y="2530465"/>
                  <a:pt x="2560896" y="2529650"/>
                  <a:pt x="2560064" y="2530742"/>
                </a:cubicBezTo>
                <a:cubicBezTo>
                  <a:pt x="2559944" y="2529788"/>
                  <a:pt x="2559825" y="2528834"/>
                  <a:pt x="2560107" y="2528185"/>
                </a:cubicBezTo>
                <a:cubicBezTo>
                  <a:pt x="2560388" y="2527537"/>
                  <a:pt x="2561074" y="2527195"/>
                  <a:pt x="2562561" y="2527465"/>
                </a:cubicBezTo>
                <a:close/>
                <a:moveTo>
                  <a:pt x="2480045" y="2527236"/>
                </a:moveTo>
                <a:lnTo>
                  <a:pt x="2480006" y="2527857"/>
                </a:lnTo>
                <a:lnTo>
                  <a:pt x="2478428" y="2529179"/>
                </a:lnTo>
                <a:lnTo>
                  <a:pt x="2480463" y="2527668"/>
                </a:lnTo>
                <a:close/>
                <a:moveTo>
                  <a:pt x="2704075" y="2526951"/>
                </a:moveTo>
                <a:cubicBezTo>
                  <a:pt x="2705777" y="2527782"/>
                  <a:pt x="2707015" y="2529524"/>
                  <a:pt x="2707939" y="2530478"/>
                </a:cubicBezTo>
                <a:cubicBezTo>
                  <a:pt x="2703308" y="2534962"/>
                  <a:pt x="2700453" y="2532012"/>
                  <a:pt x="2697429" y="2528889"/>
                </a:cubicBezTo>
                <a:cubicBezTo>
                  <a:pt x="2700206" y="2526199"/>
                  <a:pt x="2702373" y="2526118"/>
                  <a:pt x="2704075" y="2526951"/>
                </a:cubicBezTo>
                <a:close/>
                <a:moveTo>
                  <a:pt x="1801838" y="2526812"/>
                </a:moveTo>
                <a:lnTo>
                  <a:pt x="1801472" y="2527092"/>
                </a:lnTo>
                <a:lnTo>
                  <a:pt x="1799602" y="2528825"/>
                </a:lnTo>
                <a:close/>
                <a:moveTo>
                  <a:pt x="2675895" y="2525532"/>
                </a:moveTo>
                <a:cubicBezTo>
                  <a:pt x="2680983" y="2530788"/>
                  <a:pt x="2686280" y="2537879"/>
                  <a:pt x="2692179" y="2542350"/>
                </a:cubicBezTo>
                <a:lnTo>
                  <a:pt x="2696373" y="2547531"/>
                </a:lnTo>
                <a:lnTo>
                  <a:pt x="2700617" y="2543823"/>
                </a:lnTo>
                <a:cubicBezTo>
                  <a:pt x="2701724" y="2544666"/>
                  <a:pt x="2701724" y="2544666"/>
                  <a:pt x="2701753" y="2546543"/>
                </a:cubicBezTo>
                <a:cubicBezTo>
                  <a:pt x="2699433" y="2551884"/>
                  <a:pt x="2697178" y="2559437"/>
                  <a:pt x="2695815" y="2565817"/>
                </a:cubicBezTo>
                <a:cubicBezTo>
                  <a:pt x="2692494" y="2563286"/>
                  <a:pt x="2688253" y="2560056"/>
                  <a:pt x="2684933" y="2557526"/>
                </a:cubicBezTo>
                <a:lnTo>
                  <a:pt x="2690561" y="2552609"/>
                </a:lnTo>
                <a:lnTo>
                  <a:pt x="2682997" y="2550561"/>
                </a:lnTo>
                <a:cubicBezTo>
                  <a:pt x="2678991" y="2547397"/>
                  <a:pt x="2675461" y="2543264"/>
                  <a:pt x="2672430" y="2541108"/>
                </a:cubicBezTo>
                <a:cubicBezTo>
                  <a:pt x="2672341" y="2537119"/>
                  <a:pt x="2670218" y="2531030"/>
                  <a:pt x="2675895" y="2525532"/>
                </a:cubicBezTo>
                <a:close/>
                <a:moveTo>
                  <a:pt x="3876500" y="2522767"/>
                </a:moveTo>
                <a:cubicBezTo>
                  <a:pt x="3881818" y="2528260"/>
                  <a:pt x="3886204" y="2534658"/>
                  <a:pt x="3889476" y="2541777"/>
                </a:cubicBezTo>
                <a:cubicBezTo>
                  <a:pt x="3882723" y="2542284"/>
                  <a:pt x="3868088" y="2530910"/>
                  <a:pt x="3876500" y="2522767"/>
                </a:cubicBezTo>
                <a:close/>
                <a:moveTo>
                  <a:pt x="3364045" y="2522503"/>
                </a:moveTo>
                <a:cubicBezTo>
                  <a:pt x="3368121" y="2524716"/>
                  <a:pt x="3369205" y="2529826"/>
                  <a:pt x="3372282" y="2533007"/>
                </a:cubicBezTo>
                <a:cubicBezTo>
                  <a:pt x="3368293" y="2536870"/>
                  <a:pt x="3365156" y="2541617"/>
                  <a:pt x="3360226" y="2538519"/>
                </a:cubicBezTo>
                <a:cubicBezTo>
                  <a:pt x="3356150" y="2536306"/>
                  <a:pt x="3354070" y="2532161"/>
                  <a:pt x="3350992" y="2528983"/>
                </a:cubicBezTo>
                <a:cubicBezTo>
                  <a:pt x="3355980" y="2524153"/>
                  <a:pt x="3358943" y="2519230"/>
                  <a:pt x="3364045" y="2522503"/>
                </a:cubicBezTo>
                <a:close/>
                <a:moveTo>
                  <a:pt x="2296430" y="2521485"/>
                </a:moveTo>
                <a:cubicBezTo>
                  <a:pt x="2295787" y="2521274"/>
                  <a:pt x="2294045" y="2521957"/>
                  <a:pt x="2290896" y="2523788"/>
                </a:cubicBezTo>
                <a:cubicBezTo>
                  <a:pt x="2289423" y="2525170"/>
                  <a:pt x="2285915" y="2528284"/>
                  <a:pt x="2281420" y="2532144"/>
                </a:cubicBezTo>
                <a:lnTo>
                  <a:pt x="2271425" y="2540477"/>
                </a:lnTo>
                <a:lnTo>
                  <a:pt x="2271654" y="2542614"/>
                </a:lnTo>
                <a:lnTo>
                  <a:pt x="2275161" y="2546828"/>
                </a:lnTo>
                <a:lnTo>
                  <a:pt x="2280988" y="2540682"/>
                </a:lnTo>
                <a:cubicBezTo>
                  <a:pt x="2290412" y="2530802"/>
                  <a:pt x="2298360" y="2522119"/>
                  <a:pt x="2296430" y="2521485"/>
                </a:cubicBezTo>
                <a:close/>
                <a:moveTo>
                  <a:pt x="2474160" y="2521157"/>
                </a:moveTo>
                <a:lnTo>
                  <a:pt x="2451900" y="2538492"/>
                </a:lnTo>
                <a:lnTo>
                  <a:pt x="2445932" y="2542804"/>
                </a:lnTo>
                <a:lnTo>
                  <a:pt x="2448851" y="2544648"/>
                </a:lnTo>
                <a:lnTo>
                  <a:pt x="2456480" y="2537480"/>
                </a:lnTo>
                <a:cubicBezTo>
                  <a:pt x="2459363" y="2535126"/>
                  <a:pt x="2462341" y="2533231"/>
                  <a:pt x="2465212" y="2532549"/>
                </a:cubicBezTo>
                <a:lnTo>
                  <a:pt x="2448926" y="2544696"/>
                </a:lnTo>
                <a:lnTo>
                  <a:pt x="2454343" y="2548119"/>
                </a:lnTo>
                <a:lnTo>
                  <a:pt x="2458978" y="2543615"/>
                </a:lnTo>
                <a:lnTo>
                  <a:pt x="2475501" y="2531351"/>
                </a:lnTo>
                <a:lnTo>
                  <a:pt x="2470599" y="2533183"/>
                </a:lnTo>
                <a:cubicBezTo>
                  <a:pt x="2468720" y="2533794"/>
                  <a:pt x="2466898" y="2534393"/>
                  <a:pt x="2465470" y="2535170"/>
                </a:cubicBezTo>
                <a:lnTo>
                  <a:pt x="2467400" y="2531529"/>
                </a:lnTo>
                <a:lnTo>
                  <a:pt x="2465212" y="2532549"/>
                </a:lnTo>
                <a:cubicBezTo>
                  <a:pt x="2466258" y="2531496"/>
                  <a:pt x="2467996" y="2527257"/>
                  <a:pt x="2470752" y="2526036"/>
                </a:cubicBezTo>
                <a:lnTo>
                  <a:pt x="2473343" y="2526046"/>
                </a:lnTo>
                <a:lnTo>
                  <a:pt x="2473759" y="2525708"/>
                </a:lnTo>
                <a:lnTo>
                  <a:pt x="2476943" y="2524032"/>
                </a:lnTo>
                <a:close/>
                <a:moveTo>
                  <a:pt x="1086727" y="2520978"/>
                </a:moveTo>
                <a:lnTo>
                  <a:pt x="1083466" y="2522442"/>
                </a:lnTo>
                <a:lnTo>
                  <a:pt x="1082995" y="2525272"/>
                </a:lnTo>
                <a:close/>
                <a:moveTo>
                  <a:pt x="3460517" y="2518377"/>
                </a:moveTo>
                <a:lnTo>
                  <a:pt x="3460975" y="2519949"/>
                </a:lnTo>
                <a:lnTo>
                  <a:pt x="3460259" y="2518766"/>
                </a:lnTo>
                <a:close/>
                <a:moveTo>
                  <a:pt x="2468299" y="2517825"/>
                </a:moveTo>
                <a:lnTo>
                  <a:pt x="2437240" y="2540901"/>
                </a:lnTo>
                <a:lnTo>
                  <a:pt x="2441401" y="2541367"/>
                </a:lnTo>
                <a:lnTo>
                  <a:pt x="2471987" y="2518913"/>
                </a:lnTo>
                <a:lnTo>
                  <a:pt x="2471398" y="2518305"/>
                </a:lnTo>
                <a:close/>
                <a:moveTo>
                  <a:pt x="2752284" y="2516233"/>
                </a:moveTo>
                <a:lnTo>
                  <a:pt x="2752452" y="2516787"/>
                </a:lnTo>
                <a:lnTo>
                  <a:pt x="2756228" y="2517872"/>
                </a:lnTo>
                <a:cubicBezTo>
                  <a:pt x="2757255" y="2518654"/>
                  <a:pt x="2757368" y="2520632"/>
                  <a:pt x="2758394" y="2521413"/>
                </a:cubicBezTo>
                <a:lnTo>
                  <a:pt x="2752491" y="2516918"/>
                </a:lnTo>
                <a:lnTo>
                  <a:pt x="2753721" y="2520972"/>
                </a:lnTo>
                <a:cubicBezTo>
                  <a:pt x="2748225" y="2523769"/>
                  <a:pt x="2741374" y="2526139"/>
                  <a:pt x="2733934" y="2529277"/>
                </a:cubicBezTo>
                <a:cubicBezTo>
                  <a:pt x="2738178" y="2523706"/>
                  <a:pt x="2744699" y="2519564"/>
                  <a:pt x="2752284" y="2516233"/>
                </a:cubicBezTo>
                <a:close/>
                <a:moveTo>
                  <a:pt x="3790913" y="2516230"/>
                </a:moveTo>
                <a:cubicBezTo>
                  <a:pt x="3794019" y="2519437"/>
                  <a:pt x="3798050" y="2521747"/>
                  <a:pt x="3792493" y="2527127"/>
                </a:cubicBezTo>
                <a:cubicBezTo>
                  <a:pt x="3789388" y="2523921"/>
                  <a:pt x="3786283" y="2520713"/>
                  <a:pt x="3790913" y="2516230"/>
                </a:cubicBezTo>
                <a:close/>
                <a:moveTo>
                  <a:pt x="1996753" y="2513790"/>
                </a:moveTo>
                <a:lnTo>
                  <a:pt x="1993767" y="2517197"/>
                </a:lnTo>
                <a:lnTo>
                  <a:pt x="1993792" y="2517243"/>
                </a:lnTo>
                <a:lnTo>
                  <a:pt x="1996053" y="2515500"/>
                </a:lnTo>
                <a:close/>
                <a:moveTo>
                  <a:pt x="1622304" y="2513741"/>
                </a:moveTo>
                <a:lnTo>
                  <a:pt x="1619583" y="2514799"/>
                </a:lnTo>
                <a:lnTo>
                  <a:pt x="1618856" y="2515223"/>
                </a:lnTo>
                <a:lnTo>
                  <a:pt x="1619023" y="2515017"/>
                </a:lnTo>
                <a:lnTo>
                  <a:pt x="1616765" y="2515894"/>
                </a:lnTo>
                <a:cubicBezTo>
                  <a:pt x="1611631" y="2522156"/>
                  <a:pt x="1577733" y="2560294"/>
                  <a:pt x="1573531" y="2558709"/>
                </a:cubicBezTo>
                <a:cubicBezTo>
                  <a:pt x="1572307" y="2558248"/>
                  <a:pt x="1571874" y="2553338"/>
                  <a:pt x="1571629" y="2548822"/>
                </a:cubicBezTo>
                <a:lnTo>
                  <a:pt x="1571569" y="2547655"/>
                </a:lnTo>
                <a:lnTo>
                  <a:pt x="1561773" y="2557072"/>
                </a:lnTo>
                <a:lnTo>
                  <a:pt x="1566322" y="2564241"/>
                </a:lnTo>
                <a:cubicBezTo>
                  <a:pt x="1568777" y="2567331"/>
                  <a:pt x="1571453" y="2570067"/>
                  <a:pt x="1573873" y="2571910"/>
                </a:cubicBezTo>
                <a:lnTo>
                  <a:pt x="1577610" y="2573580"/>
                </a:lnTo>
                <a:lnTo>
                  <a:pt x="1580685" y="2570298"/>
                </a:lnTo>
                <a:lnTo>
                  <a:pt x="1576239" y="2572354"/>
                </a:lnTo>
                <a:cubicBezTo>
                  <a:pt x="1574980" y="2569542"/>
                  <a:pt x="1573722" y="2566730"/>
                  <a:pt x="1571389" y="2563099"/>
                </a:cubicBezTo>
                <a:cubicBezTo>
                  <a:pt x="1574250" y="2561572"/>
                  <a:pt x="1587834" y="2545972"/>
                  <a:pt x="1591244" y="2550424"/>
                </a:cubicBezTo>
                <a:lnTo>
                  <a:pt x="1593330" y="2555737"/>
                </a:lnTo>
                <a:lnTo>
                  <a:pt x="1593526" y="2555433"/>
                </a:lnTo>
                <a:cubicBezTo>
                  <a:pt x="1603270" y="2541388"/>
                  <a:pt x="1621261" y="2518574"/>
                  <a:pt x="1622304" y="2513741"/>
                </a:cubicBezTo>
                <a:close/>
                <a:moveTo>
                  <a:pt x="902185" y="2512858"/>
                </a:moveTo>
                <a:cubicBezTo>
                  <a:pt x="904085" y="2512510"/>
                  <a:pt x="906183" y="2512976"/>
                  <a:pt x="908511" y="2514750"/>
                </a:cubicBezTo>
                <a:cubicBezTo>
                  <a:pt x="901523" y="2517484"/>
                  <a:pt x="895568" y="2521006"/>
                  <a:pt x="889614" y="2524529"/>
                </a:cubicBezTo>
                <a:cubicBezTo>
                  <a:pt x="892576" y="2522252"/>
                  <a:pt x="896486" y="2513898"/>
                  <a:pt x="902185" y="2512858"/>
                </a:cubicBezTo>
                <a:close/>
                <a:moveTo>
                  <a:pt x="2644574" y="2512642"/>
                </a:moveTo>
                <a:cubicBezTo>
                  <a:pt x="2646140" y="2513333"/>
                  <a:pt x="2647379" y="2515077"/>
                  <a:pt x="2648851" y="2516597"/>
                </a:cubicBezTo>
                <a:cubicBezTo>
                  <a:pt x="2644220" y="2521080"/>
                  <a:pt x="2640296" y="2517029"/>
                  <a:pt x="2638336" y="2515003"/>
                </a:cubicBezTo>
                <a:cubicBezTo>
                  <a:pt x="2641113" y="2512312"/>
                  <a:pt x="2643007" y="2511951"/>
                  <a:pt x="2644574" y="2512642"/>
                </a:cubicBezTo>
                <a:close/>
                <a:moveTo>
                  <a:pt x="2514856" y="2512112"/>
                </a:moveTo>
                <a:lnTo>
                  <a:pt x="2502959" y="2517723"/>
                </a:lnTo>
                <a:lnTo>
                  <a:pt x="2500826" y="2519249"/>
                </a:lnTo>
                <a:lnTo>
                  <a:pt x="2521940" y="2538123"/>
                </a:lnTo>
                <a:lnTo>
                  <a:pt x="2534559" y="2528649"/>
                </a:lnTo>
                <a:lnTo>
                  <a:pt x="2526060" y="2521480"/>
                </a:lnTo>
                <a:lnTo>
                  <a:pt x="2520933" y="2522074"/>
                </a:lnTo>
                <a:lnTo>
                  <a:pt x="2524883" y="2520486"/>
                </a:lnTo>
                <a:lnTo>
                  <a:pt x="2517491" y="2514251"/>
                </a:lnTo>
                <a:close/>
                <a:moveTo>
                  <a:pt x="3487243" y="2512027"/>
                </a:moveTo>
                <a:cubicBezTo>
                  <a:pt x="3501765" y="2532762"/>
                  <a:pt x="3515093" y="2552265"/>
                  <a:pt x="3529615" y="2573000"/>
                </a:cubicBezTo>
                <a:cubicBezTo>
                  <a:pt x="3519101" y="2583180"/>
                  <a:pt x="3507513" y="2561649"/>
                  <a:pt x="3505401" y="2557556"/>
                </a:cubicBezTo>
                <a:cubicBezTo>
                  <a:pt x="3499299" y="2547430"/>
                  <a:pt x="3493095" y="2539109"/>
                  <a:pt x="3486890" y="2530789"/>
                </a:cubicBezTo>
                <a:cubicBezTo>
                  <a:pt x="3484846" y="2528676"/>
                  <a:pt x="3481775" y="2525507"/>
                  <a:pt x="3478707" y="2522337"/>
                </a:cubicBezTo>
                <a:cubicBezTo>
                  <a:pt x="3477618" y="2519298"/>
                  <a:pt x="3485331" y="2513877"/>
                  <a:pt x="3487243" y="2512027"/>
                </a:cubicBezTo>
                <a:close/>
                <a:moveTo>
                  <a:pt x="1590888" y="2511492"/>
                </a:moveTo>
                <a:lnTo>
                  <a:pt x="1582385" y="2519583"/>
                </a:lnTo>
                <a:lnTo>
                  <a:pt x="1583462" y="2521508"/>
                </a:lnTo>
                <a:lnTo>
                  <a:pt x="1592200" y="2513062"/>
                </a:lnTo>
                <a:lnTo>
                  <a:pt x="1592942" y="2512089"/>
                </a:lnTo>
                <a:close/>
                <a:moveTo>
                  <a:pt x="1267353" y="2511183"/>
                </a:moveTo>
                <a:lnTo>
                  <a:pt x="1267236" y="2511356"/>
                </a:lnTo>
                <a:cubicBezTo>
                  <a:pt x="1262980" y="2516942"/>
                  <a:pt x="1258424" y="2521807"/>
                  <a:pt x="1253752" y="2526545"/>
                </a:cubicBezTo>
                <a:lnTo>
                  <a:pt x="1251520" y="2528816"/>
                </a:lnTo>
                <a:lnTo>
                  <a:pt x="1254777" y="2530234"/>
                </a:lnTo>
                <a:cubicBezTo>
                  <a:pt x="1259717" y="2530598"/>
                  <a:pt x="1262842" y="2525660"/>
                  <a:pt x="1265665" y="2523628"/>
                </a:cubicBezTo>
                <a:lnTo>
                  <a:pt x="1266290" y="2530590"/>
                </a:lnTo>
                <a:lnTo>
                  <a:pt x="1269677" y="2527106"/>
                </a:lnTo>
                <a:cubicBezTo>
                  <a:pt x="1274259" y="2522309"/>
                  <a:pt x="1278668" y="2517525"/>
                  <a:pt x="1282242" y="2513222"/>
                </a:cubicBezTo>
                <a:lnTo>
                  <a:pt x="1282373" y="2513031"/>
                </a:lnTo>
                <a:lnTo>
                  <a:pt x="1277289" y="2513858"/>
                </a:lnTo>
                <a:cubicBezTo>
                  <a:pt x="1274778" y="2513686"/>
                  <a:pt x="1271922" y="2512905"/>
                  <a:pt x="1268561" y="2511274"/>
                </a:cubicBezTo>
                <a:close/>
                <a:moveTo>
                  <a:pt x="2549961" y="2511057"/>
                </a:moveTo>
                <a:cubicBezTo>
                  <a:pt x="2551315" y="2510889"/>
                  <a:pt x="2551301" y="2512100"/>
                  <a:pt x="2549508" y="2513906"/>
                </a:cubicBezTo>
                <a:cubicBezTo>
                  <a:pt x="2549420" y="2515652"/>
                  <a:pt x="2544601" y="2518435"/>
                  <a:pt x="2542759" y="2518065"/>
                </a:cubicBezTo>
                <a:cubicBezTo>
                  <a:pt x="2542144" y="2517942"/>
                  <a:pt x="2541861" y="2517466"/>
                  <a:pt x="2542195" y="2516486"/>
                </a:cubicBezTo>
                <a:cubicBezTo>
                  <a:pt x="2545881" y="2512774"/>
                  <a:pt x="2548605" y="2511226"/>
                  <a:pt x="2549961" y="2511057"/>
                </a:cubicBezTo>
                <a:close/>
                <a:moveTo>
                  <a:pt x="2813010" y="2510649"/>
                </a:moveTo>
                <a:cubicBezTo>
                  <a:pt x="2814584" y="2511579"/>
                  <a:pt x="2815824" y="2513322"/>
                  <a:pt x="2816804" y="2514336"/>
                </a:cubicBezTo>
                <a:cubicBezTo>
                  <a:pt x="2812175" y="2518819"/>
                  <a:pt x="2810157" y="2514883"/>
                  <a:pt x="2807214" y="2511845"/>
                </a:cubicBezTo>
                <a:cubicBezTo>
                  <a:pt x="2809530" y="2509602"/>
                  <a:pt x="2811437" y="2509718"/>
                  <a:pt x="2813010" y="2510649"/>
                </a:cubicBezTo>
                <a:close/>
                <a:moveTo>
                  <a:pt x="2766238" y="2510467"/>
                </a:moveTo>
                <a:lnTo>
                  <a:pt x="2766229" y="2510714"/>
                </a:lnTo>
                <a:lnTo>
                  <a:pt x="2767009" y="2510635"/>
                </a:lnTo>
                <a:cubicBezTo>
                  <a:pt x="2767621" y="2510628"/>
                  <a:pt x="2768363" y="2510719"/>
                  <a:pt x="2768876" y="2511110"/>
                </a:cubicBezTo>
                <a:cubicBezTo>
                  <a:pt x="2768988" y="2513088"/>
                  <a:pt x="2768988" y="2513088"/>
                  <a:pt x="2771039" y="2514650"/>
                </a:cubicBezTo>
                <a:cubicBezTo>
                  <a:pt x="2770527" y="2514260"/>
                  <a:pt x="2768760" y="2513388"/>
                  <a:pt x="2767364" y="2512562"/>
                </a:cubicBezTo>
                <a:lnTo>
                  <a:pt x="2766191" y="2511731"/>
                </a:lnTo>
                <a:lnTo>
                  <a:pt x="2766093" y="2514381"/>
                </a:lnTo>
                <a:cubicBezTo>
                  <a:pt x="2764752" y="2517385"/>
                  <a:pt x="2760417" y="2518107"/>
                  <a:pt x="2758478" y="2520653"/>
                </a:cubicBezTo>
                <a:cubicBezTo>
                  <a:pt x="2757210" y="2517900"/>
                  <a:pt x="2758237" y="2515999"/>
                  <a:pt x="2760039" y="2514463"/>
                </a:cubicBezTo>
                <a:cubicBezTo>
                  <a:pt x="2761838" y="2512929"/>
                  <a:pt x="2764411" y="2511759"/>
                  <a:pt x="2766238" y="2510467"/>
                </a:cubicBezTo>
                <a:close/>
                <a:moveTo>
                  <a:pt x="1163601" y="2510170"/>
                </a:moveTo>
                <a:lnTo>
                  <a:pt x="1159853" y="2510831"/>
                </a:lnTo>
                <a:cubicBezTo>
                  <a:pt x="1158863" y="2512131"/>
                  <a:pt x="1158282" y="2514012"/>
                  <a:pt x="1157386" y="2515187"/>
                </a:cubicBezTo>
                <a:cubicBezTo>
                  <a:pt x="1151113" y="2523421"/>
                  <a:pt x="1141794" y="2531193"/>
                  <a:pt x="1131220" y="2536150"/>
                </a:cubicBezTo>
                <a:cubicBezTo>
                  <a:pt x="1132833" y="2537377"/>
                  <a:pt x="1135207" y="2538723"/>
                  <a:pt x="1136974" y="2540261"/>
                </a:cubicBezTo>
                <a:lnTo>
                  <a:pt x="1137429" y="2541404"/>
                </a:lnTo>
                <a:lnTo>
                  <a:pt x="1141379" y="2537229"/>
                </a:lnTo>
                <a:lnTo>
                  <a:pt x="1142740" y="2534651"/>
                </a:lnTo>
                <a:lnTo>
                  <a:pt x="1156838" y="2518308"/>
                </a:lnTo>
                <a:close/>
                <a:moveTo>
                  <a:pt x="2183194" y="2509612"/>
                </a:moveTo>
                <a:lnTo>
                  <a:pt x="2168270" y="2521237"/>
                </a:lnTo>
                <a:lnTo>
                  <a:pt x="2170535" y="2521218"/>
                </a:lnTo>
                <a:cubicBezTo>
                  <a:pt x="2170656" y="2523280"/>
                  <a:pt x="2170451" y="2524105"/>
                  <a:pt x="2169842" y="2524626"/>
                </a:cubicBezTo>
                <a:lnTo>
                  <a:pt x="2167155" y="2525988"/>
                </a:lnTo>
                <a:lnTo>
                  <a:pt x="2167177" y="2526085"/>
                </a:lnTo>
                <a:lnTo>
                  <a:pt x="2164365" y="2531377"/>
                </a:lnTo>
                <a:lnTo>
                  <a:pt x="2166764" y="2529413"/>
                </a:lnTo>
                <a:lnTo>
                  <a:pt x="2173776" y="2524577"/>
                </a:lnTo>
                <a:lnTo>
                  <a:pt x="2170852" y="2520696"/>
                </a:lnTo>
                <a:lnTo>
                  <a:pt x="2175277" y="2523541"/>
                </a:lnTo>
                <a:lnTo>
                  <a:pt x="2182920" y="2518269"/>
                </a:lnTo>
                <a:lnTo>
                  <a:pt x="2185312" y="2516074"/>
                </a:lnTo>
                <a:lnTo>
                  <a:pt x="2184975" y="2513636"/>
                </a:lnTo>
                <a:lnTo>
                  <a:pt x="2186616" y="2514876"/>
                </a:lnTo>
                <a:lnTo>
                  <a:pt x="2189852" y="2511907"/>
                </a:lnTo>
                <a:close/>
                <a:moveTo>
                  <a:pt x="3716668" y="2508207"/>
                </a:moveTo>
                <a:cubicBezTo>
                  <a:pt x="3717898" y="2508025"/>
                  <a:pt x="3718895" y="2508572"/>
                  <a:pt x="3719904" y="2509613"/>
                </a:cubicBezTo>
                <a:cubicBezTo>
                  <a:pt x="3717004" y="2512422"/>
                  <a:pt x="3714060" y="2513255"/>
                  <a:pt x="3712044" y="2511173"/>
                </a:cubicBezTo>
                <a:cubicBezTo>
                  <a:pt x="3713979" y="2509300"/>
                  <a:pt x="3715439" y="2508388"/>
                  <a:pt x="3716668" y="2508207"/>
                </a:cubicBezTo>
                <a:close/>
                <a:moveTo>
                  <a:pt x="1094740" y="2507641"/>
                </a:moveTo>
                <a:cubicBezTo>
                  <a:pt x="1093801" y="2508875"/>
                  <a:pt x="1092166" y="2510553"/>
                  <a:pt x="1091557" y="2512527"/>
                </a:cubicBezTo>
                <a:lnTo>
                  <a:pt x="1091622" y="2515346"/>
                </a:lnTo>
                <a:lnTo>
                  <a:pt x="1092223" y="2514653"/>
                </a:lnTo>
                <a:lnTo>
                  <a:pt x="1096117" y="2510371"/>
                </a:lnTo>
                <a:close/>
                <a:moveTo>
                  <a:pt x="2920191" y="2506690"/>
                </a:moveTo>
                <a:lnTo>
                  <a:pt x="2919416" y="2508947"/>
                </a:lnTo>
                <a:cubicBezTo>
                  <a:pt x="2920074" y="2510839"/>
                  <a:pt x="2921373" y="2512669"/>
                  <a:pt x="2921489" y="2513759"/>
                </a:cubicBezTo>
                <a:cubicBezTo>
                  <a:pt x="2923974" y="2516325"/>
                  <a:pt x="2926516" y="2519437"/>
                  <a:pt x="2929688" y="2521984"/>
                </a:cubicBezTo>
                <a:lnTo>
                  <a:pt x="2940860" y="2526495"/>
                </a:lnTo>
                <a:lnTo>
                  <a:pt x="2935949" y="2521715"/>
                </a:lnTo>
                <a:close/>
                <a:moveTo>
                  <a:pt x="2600448" y="2504406"/>
                </a:moveTo>
                <a:lnTo>
                  <a:pt x="2600560" y="2505580"/>
                </a:lnTo>
                <a:lnTo>
                  <a:pt x="2603265" y="2505188"/>
                </a:lnTo>
                <a:cubicBezTo>
                  <a:pt x="2604337" y="2506003"/>
                  <a:pt x="2604575" y="2507911"/>
                  <a:pt x="2605646" y="2508726"/>
                </a:cubicBezTo>
                <a:lnTo>
                  <a:pt x="2600836" y="2508468"/>
                </a:lnTo>
                <a:lnTo>
                  <a:pt x="2589654" y="2514282"/>
                </a:lnTo>
                <a:cubicBezTo>
                  <a:pt x="2586034" y="2516460"/>
                  <a:pt x="2582438" y="2518892"/>
                  <a:pt x="2578617" y="2521621"/>
                </a:cubicBezTo>
                <a:cubicBezTo>
                  <a:pt x="2585158" y="2515323"/>
                  <a:pt x="2592801" y="2509864"/>
                  <a:pt x="2600448" y="2504406"/>
                </a:cubicBezTo>
                <a:close/>
                <a:moveTo>
                  <a:pt x="2487478" y="2503576"/>
                </a:moveTo>
                <a:lnTo>
                  <a:pt x="2485193" y="2505274"/>
                </a:lnTo>
                <a:lnTo>
                  <a:pt x="2487616" y="2507440"/>
                </a:lnTo>
                <a:lnTo>
                  <a:pt x="2491995" y="2504226"/>
                </a:lnTo>
                <a:close/>
                <a:moveTo>
                  <a:pt x="2438466" y="2502332"/>
                </a:moveTo>
                <a:lnTo>
                  <a:pt x="2424409" y="2512577"/>
                </a:lnTo>
                <a:cubicBezTo>
                  <a:pt x="2419840" y="2516030"/>
                  <a:pt x="2416185" y="2519159"/>
                  <a:pt x="2415519" y="2521120"/>
                </a:cubicBezTo>
                <a:cubicBezTo>
                  <a:pt x="2414323" y="2522325"/>
                  <a:pt x="2424001" y="2515981"/>
                  <a:pt x="2434884" y="2508699"/>
                </a:cubicBezTo>
                <a:lnTo>
                  <a:pt x="2441140" y="2504482"/>
                </a:lnTo>
                <a:close/>
                <a:moveTo>
                  <a:pt x="2096846" y="2501590"/>
                </a:moveTo>
                <a:lnTo>
                  <a:pt x="2083621" y="2508545"/>
                </a:lnTo>
                <a:lnTo>
                  <a:pt x="2056455" y="2533785"/>
                </a:lnTo>
                <a:lnTo>
                  <a:pt x="2059294" y="2531573"/>
                </a:lnTo>
                <a:cubicBezTo>
                  <a:pt x="2066803" y="2526088"/>
                  <a:pt x="2073081" y="2519668"/>
                  <a:pt x="2079536" y="2513382"/>
                </a:cubicBezTo>
                <a:lnTo>
                  <a:pt x="2081140" y="2515337"/>
                </a:lnTo>
                <a:close/>
                <a:moveTo>
                  <a:pt x="2501458" y="2501236"/>
                </a:moveTo>
                <a:lnTo>
                  <a:pt x="2489739" y="2509338"/>
                </a:lnTo>
                <a:lnTo>
                  <a:pt x="2497305" y="2516102"/>
                </a:lnTo>
                <a:lnTo>
                  <a:pt x="2499251" y="2514821"/>
                </a:lnTo>
                <a:lnTo>
                  <a:pt x="2499228" y="2514505"/>
                </a:lnTo>
                <a:cubicBezTo>
                  <a:pt x="2499998" y="2513118"/>
                  <a:pt x="2501504" y="2511941"/>
                  <a:pt x="2503286" y="2510974"/>
                </a:cubicBezTo>
                <a:lnTo>
                  <a:pt x="2506847" y="2509824"/>
                </a:lnTo>
                <a:lnTo>
                  <a:pt x="2509714" y="2507937"/>
                </a:lnTo>
                <a:close/>
                <a:moveTo>
                  <a:pt x="3326713" y="2501108"/>
                </a:moveTo>
                <a:cubicBezTo>
                  <a:pt x="3329817" y="2504313"/>
                  <a:pt x="3333849" y="2506625"/>
                  <a:pt x="3329217" y="2511107"/>
                </a:cubicBezTo>
                <a:cubicBezTo>
                  <a:pt x="3327147" y="2508970"/>
                  <a:pt x="3322082" y="2505591"/>
                  <a:pt x="3326713" y="2501108"/>
                </a:cubicBezTo>
                <a:close/>
                <a:moveTo>
                  <a:pt x="2195419" y="2500089"/>
                </a:moveTo>
                <a:lnTo>
                  <a:pt x="2195025" y="2500396"/>
                </a:lnTo>
                <a:lnTo>
                  <a:pt x="2191824" y="2505019"/>
                </a:lnTo>
                <a:lnTo>
                  <a:pt x="2193625" y="2508445"/>
                </a:lnTo>
                <a:lnTo>
                  <a:pt x="2197346" y="2505031"/>
                </a:lnTo>
                <a:close/>
                <a:moveTo>
                  <a:pt x="2938056" y="2499775"/>
                </a:moveTo>
                <a:lnTo>
                  <a:pt x="2934625" y="2503096"/>
                </a:lnTo>
                <a:lnTo>
                  <a:pt x="2944821" y="2512115"/>
                </a:lnTo>
                <a:lnTo>
                  <a:pt x="2943928" y="2510212"/>
                </a:lnTo>
                <a:cubicBezTo>
                  <a:pt x="2942914" y="2509651"/>
                  <a:pt x="2941655" y="2509324"/>
                  <a:pt x="2941142" y="2508793"/>
                </a:cubicBezTo>
                <a:cubicBezTo>
                  <a:pt x="2939084" y="2506669"/>
                  <a:pt x="2938971" y="2502663"/>
                  <a:pt x="2938056" y="2499775"/>
                </a:cubicBezTo>
                <a:close/>
                <a:moveTo>
                  <a:pt x="874023" y="2497128"/>
                </a:moveTo>
                <a:cubicBezTo>
                  <a:pt x="873489" y="2504626"/>
                  <a:pt x="875114" y="2513436"/>
                  <a:pt x="873487" y="2520101"/>
                </a:cubicBezTo>
                <a:cubicBezTo>
                  <a:pt x="870909" y="2528015"/>
                  <a:pt x="863963" y="2532605"/>
                  <a:pt x="859201" y="2538855"/>
                </a:cubicBezTo>
                <a:cubicBezTo>
                  <a:pt x="848921" y="2531025"/>
                  <a:pt x="851198" y="2522469"/>
                  <a:pt x="856759" y="2514933"/>
                </a:cubicBezTo>
                <a:cubicBezTo>
                  <a:pt x="862320" y="2507396"/>
                  <a:pt x="871166" y="2500879"/>
                  <a:pt x="874023" y="2497128"/>
                </a:cubicBezTo>
                <a:close/>
                <a:moveTo>
                  <a:pt x="1783336" y="2495555"/>
                </a:moveTo>
                <a:lnTo>
                  <a:pt x="1780296" y="2497141"/>
                </a:lnTo>
                <a:lnTo>
                  <a:pt x="1763115" y="2513825"/>
                </a:lnTo>
                <a:cubicBezTo>
                  <a:pt x="1757074" y="2519192"/>
                  <a:pt x="1751650" y="2525030"/>
                  <a:pt x="1746481" y="2530482"/>
                </a:cubicBezTo>
                <a:lnTo>
                  <a:pt x="1743910" y="2532921"/>
                </a:lnTo>
                <a:lnTo>
                  <a:pt x="1763454" y="2517691"/>
                </a:lnTo>
                <a:lnTo>
                  <a:pt x="1767854" y="2513161"/>
                </a:lnTo>
                <a:lnTo>
                  <a:pt x="1778954" y="2502340"/>
                </a:lnTo>
                <a:lnTo>
                  <a:pt x="1778310" y="2502730"/>
                </a:lnTo>
                <a:cubicBezTo>
                  <a:pt x="1772918" y="2505946"/>
                  <a:pt x="1770110" y="2507230"/>
                  <a:pt x="1778651" y="2500347"/>
                </a:cubicBezTo>
                <a:cubicBezTo>
                  <a:pt x="1783192" y="2496668"/>
                  <a:pt x="1784301" y="2495374"/>
                  <a:pt x="1783336" y="2495555"/>
                </a:cubicBezTo>
                <a:close/>
                <a:moveTo>
                  <a:pt x="820380" y="2493753"/>
                </a:moveTo>
                <a:cubicBezTo>
                  <a:pt x="826968" y="2498770"/>
                  <a:pt x="823322" y="2501605"/>
                  <a:pt x="820617" y="2505155"/>
                </a:cubicBezTo>
                <a:cubicBezTo>
                  <a:pt x="815534" y="2501284"/>
                  <a:pt x="816929" y="2498138"/>
                  <a:pt x="818704" y="2495807"/>
                </a:cubicBezTo>
                <a:cubicBezTo>
                  <a:pt x="819295" y="2495031"/>
                  <a:pt x="819930" y="2494344"/>
                  <a:pt x="820380" y="2493753"/>
                </a:cubicBezTo>
                <a:close/>
                <a:moveTo>
                  <a:pt x="3047945" y="2493628"/>
                </a:moveTo>
                <a:cubicBezTo>
                  <a:pt x="3049782" y="2493731"/>
                  <a:pt x="3051369" y="2494770"/>
                  <a:pt x="3052756" y="2496202"/>
                </a:cubicBezTo>
                <a:cubicBezTo>
                  <a:pt x="3055529" y="2499066"/>
                  <a:pt x="3057502" y="2503498"/>
                  <a:pt x="3059085" y="2505134"/>
                </a:cubicBezTo>
                <a:cubicBezTo>
                  <a:pt x="3050468" y="2513479"/>
                  <a:pt x="3044790" y="2499951"/>
                  <a:pt x="3041621" y="2496678"/>
                </a:cubicBezTo>
                <a:cubicBezTo>
                  <a:pt x="3044016" y="2494361"/>
                  <a:pt x="3046107" y="2493526"/>
                  <a:pt x="3047945" y="2493628"/>
                </a:cubicBezTo>
                <a:close/>
                <a:moveTo>
                  <a:pt x="1795893" y="2493304"/>
                </a:moveTo>
                <a:lnTo>
                  <a:pt x="1793477" y="2493521"/>
                </a:lnTo>
                <a:lnTo>
                  <a:pt x="1791894" y="2494483"/>
                </a:lnTo>
                <a:lnTo>
                  <a:pt x="1785647" y="2500618"/>
                </a:lnTo>
                <a:lnTo>
                  <a:pt x="1795630" y="2493587"/>
                </a:lnTo>
                <a:close/>
                <a:moveTo>
                  <a:pt x="2016307" y="2493175"/>
                </a:moveTo>
                <a:lnTo>
                  <a:pt x="2009979" y="2498899"/>
                </a:lnTo>
                <a:lnTo>
                  <a:pt x="2012179" y="2500575"/>
                </a:lnTo>
                <a:lnTo>
                  <a:pt x="2014299" y="2498345"/>
                </a:lnTo>
                <a:lnTo>
                  <a:pt x="2016702" y="2496670"/>
                </a:lnTo>
                <a:close/>
                <a:moveTo>
                  <a:pt x="2536877" y="2493067"/>
                </a:moveTo>
                <a:lnTo>
                  <a:pt x="2528416" y="2499489"/>
                </a:lnTo>
                <a:lnTo>
                  <a:pt x="2531786" y="2497637"/>
                </a:lnTo>
                <a:lnTo>
                  <a:pt x="2537931" y="2494154"/>
                </a:lnTo>
                <a:close/>
                <a:moveTo>
                  <a:pt x="3769754" y="2492108"/>
                </a:moveTo>
                <a:cubicBezTo>
                  <a:pt x="3776562" y="2493383"/>
                  <a:pt x="3780674" y="2500509"/>
                  <a:pt x="3784453" y="2502972"/>
                </a:cubicBezTo>
                <a:cubicBezTo>
                  <a:pt x="3781577" y="2505758"/>
                  <a:pt x="3778699" y="2508542"/>
                  <a:pt x="3775822" y="2511329"/>
                </a:cubicBezTo>
                <a:cubicBezTo>
                  <a:pt x="3771639" y="2505090"/>
                  <a:pt x="3766321" y="2499597"/>
                  <a:pt x="3761960" y="2493175"/>
                </a:cubicBezTo>
                <a:cubicBezTo>
                  <a:pt x="3764915" y="2491909"/>
                  <a:pt x="3767484" y="2491683"/>
                  <a:pt x="3769754" y="2492108"/>
                </a:cubicBezTo>
                <a:close/>
                <a:moveTo>
                  <a:pt x="2796573" y="2491220"/>
                </a:moveTo>
                <a:cubicBezTo>
                  <a:pt x="2796587" y="2493053"/>
                  <a:pt x="2797658" y="2493869"/>
                  <a:pt x="2798729" y="2494686"/>
                </a:cubicBezTo>
                <a:cubicBezTo>
                  <a:pt x="2796972" y="2496990"/>
                  <a:pt x="2793413" y="2499441"/>
                  <a:pt x="2789130" y="2496177"/>
                </a:cubicBezTo>
                <a:cubicBezTo>
                  <a:pt x="2790740" y="2494064"/>
                  <a:pt x="2793567" y="2492574"/>
                  <a:pt x="2796573" y="2491220"/>
                </a:cubicBezTo>
                <a:close/>
                <a:moveTo>
                  <a:pt x="2800249" y="2490507"/>
                </a:moveTo>
                <a:lnTo>
                  <a:pt x="2801586" y="2490941"/>
                </a:lnTo>
                <a:cubicBezTo>
                  <a:pt x="2801586" y="2490941"/>
                  <a:pt x="2801171" y="2490806"/>
                  <a:pt x="2800574" y="2490615"/>
                </a:cubicBezTo>
                <a:close/>
                <a:moveTo>
                  <a:pt x="2623349" y="2490428"/>
                </a:moveTo>
                <a:cubicBezTo>
                  <a:pt x="2626567" y="2492880"/>
                  <a:pt x="2629786" y="2495332"/>
                  <a:pt x="2632825" y="2497646"/>
                </a:cubicBezTo>
                <a:lnTo>
                  <a:pt x="2628293" y="2499491"/>
                </a:lnTo>
                <a:lnTo>
                  <a:pt x="2624546" y="2503120"/>
                </a:lnTo>
                <a:lnTo>
                  <a:pt x="2618742" y="2503379"/>
                </a:lnTo>
                <a:lnTo>
                  <a:pt x="2606203" y="2508484"/>
                </a:lnTo>
                <a:cubicBezTo>
                  <a:pt x="2605130" y="2507667"/>
                  <a:pt x="2604949" y="2505679"/>
                  <a:pt x="2603875" y="2504863"/>
                </a:cubicBezTo>
                <a:cubicBezTo>
                  <a:pt x="2608512" y="2501000"/>
                  <a:pt x="2613149" y="2497139"/>
                  <a:pt x="2617787" y="2493278"/>
                </a:cubicBezTo>
                <a:cubicBezTo>
                  <a:pt x="2619602" y="2493121"/>
                  <a:pt x="2621534" y="2490586"/>
                  <a:pt x="2623349" y="2490428"/>
                </a:cubicBezTo>
                <a:close/>
                <a:moveTo>
                  <a:pt x="2561891" y="2489934"/>
                </a:moveTo>
                <a:lnTo>
                  <a:pt x="2548370" y="2496309"/>
                </a:lnTo>
                <a:lnTo>
                  <a:pt x="2550191" y="2497138"/>
                </a:lnTo>
                <a:cubicBezTo>
                  <a:pt x="2549223" y="2498074"/>
                  <a:pt x="2547289" y="2499949"/>
                  <a:pt x="2545355" y="2501821"/>
                </a:cubicBezTo>
                <a:lnTo>
                  <a:pt x="2542636" y="2499013"/>
                </a:lnTo>
                <a:lnTo>
                  <a:pt x="2524433" y="2507596"/>
                </a:lnTo>
                <a:lnTo>
                  <a:pt x="2532674" y="2514106"/>
                </a:lnTo>
                <a:lnTo>
                  <a:pt x="2532702" y="2514083"/>
                </a:lnTo>
                <a:cubicBezTo>
                  <a:pt x="2538225" y="2509071"/>
                  <a:pt x="2544102" y="2503151"/>
                  <a:pt x="2546591" y="2500643"/>
                </a:cubicBezTo>
                <a:close/>
                <a:moveTo>
                  <a:pt x="2729979" y="2489685"/>
                </a:moveTo>
                <a:cubicBezTo>
                  <a:pt x="2731785" y="2490391"/>
                  <a:pt x="2733255" y="2491910"/>
                  <a:pt x="2734237" y="2492924"/>
                </a:cubicBezTo>
                <a:cubicBezTo>
                  <a:pt x="2728678" y="2498303"/>
                  <a:pt x="2726663" y="2494369"/>
                  <a:pt x="2723721" y="2491330"/>
                </a:cubicBezTo>
                <a:cubicBezTo>
                  <a:pt x="2726035" y="2489087"/>
                  <a:pt x="2728174" y="2488979"/>
                  <a:pt x="2729979" y="2489685"/>
                </a:cubicBezTo>
                <a:close/>
                <a:moveTo>
                  <a:pt x="2797032" y="2489469"/>
                </a:moveTo>
                <a:lnTo>
                  <a:pt x="2798195" y="2489844"/>
                </a:lnTo>
                <a:lnTo>
                  <a:pt x="2800249" y="2490507"/>
                </a:lnTo>
                <a:lnTo>
                  <a:pt x="2798473" y="2489934"/>
                </a:lnTo>
                <a:close/>
                <a:moveTo>
                  <a:pt x="2796605" y="2489330"/>
                </a:moveTo>
                <a:cubicBezTo>
                  <a:pt x="2796189" y="2489196"/>
                  <a:pt x="2796294" y="2489230"/>
                  <a:pt x="2796683" y="2489355"/>
                </a:cubicBezTo>
                <a:lnTo>
                  <a:pt x="2797032" y="2489469"/>
                </a:lnTo>
                <a:close/>
                <a:moveTo>
                  <a:pt x="2212872" y="2487771"/>
                </a:moveTo>
                <a:lnTo>
                  <a:pt x="2208900" y="2490290"/>
                </a:lnTo>
                <a:lnTo>
                  <a:pt x="2211301" y="2489423"/>
                </a:lnTo>
                <a:lnTo>
                  <a:pt x="2209647" y="2493698"/>
                </a:lnTo>
                <a:lnTo>
                  <a:pt x="2211285" y="2492186"/>
                </a:lnTo>
                <a:lnTo>
                  <a:pt x="2213548" y="2488701"/>
                </a:lnTo>
                <a:close/>
                <a:moveTo>
                  <a:pt x="857272" y="2487110"/>
                </a:moveTo>
                <a:cubicBezTo>
                  <a:pt x="859687" y="2486448"/>
                  <a:pt x="862602" y="2486651"/>
                  <a:pt x="866198" y="2488283"/>
                </a:cubicBezTo>
                <a:cubicBezTo>
                  <a:pt x="849800" y="2503034"/>
                  <a:pt x="834332" y="2518823"/>
                  <a:pt x="819813" y="2533365"/>
                </a:cubicBezTo>
                <a:cubicBezTo>
                  <a:pt x="828357" y="2522149"/>
                  <a:pt x="837990" y="2511762"/>
                  <a:pt x="845444" y="2499717"/>
                </a:cubicBezTo>
                <a:cubicBezTo>
                  <a:pt x="846394" y="2498471"/>
                  <a:pt x="847367" y="2496771"/>
                  <a:pt x="848492" y="2495013"/>
                </a:cubicBezTo>
                <a:cubicBezTo>
                  <a:pt x="849335" y="2493694"/>
                  <a:pt x="850264" y="2492341"/>
                  <a:pt x="851333" y="2491124"/>
                </a:cubicBezTo>
                <a:cubicBezTo>
                  <a:pt x="852937" y="2489296"/>
                  <a:pt x="854855" y="2487770"/>
                  <a:pt x="857272" y="2487110"/>
                </a:cubicBezTo>
                <a:close/>
                <a:moveTo>
                  <a:pt x="2251202" y="2487069"/>
                </a:moveTo>
                <a:lnTo>
                  <a:pt x="2250870" y="2487314"/>
                </a:lnTo>
                <a:lnTo>
                  <a:pt x="2250858" y="2487410"/>
                </a:lnTo>
                <a:lnTo>
                  <a:pt x="2250847" y="2487422"/>
                </a:lnTo>
                <a:lnTo>
                  <a:pt x="2250784" y="2487378"/>
                </a:lnTo>
                <a:lnTo>
                  <a:pt x="2237587" y="2497171"/>
                </a:lnTo>
                <a:lnTo>
                  <a:pt x="2239086" y="2499108"/>
                </a:lnTo>
                <a:lnTo>
                  <a:pt x="2238957" y="2499237"/>
                </a:lnTo>
                <a:lnTo>
                  <a:pt x="2236114" y="2498265"/>
                </a:lnTo>
                <a:lnTo>
                  <a:pt x="2192228" y="2530830"/>
                </a:lnTo>
                <a:cubicBezTo>
                  <a:pt x="2170881" y="2547462"/>
                  <a:pt x="2149990" y="2564818"/>
                  <a:pt x="2129448" y="2583805"/>
                </a:cubicBezTo>
                <a:lnTo>
                  <a:pt x="2122131" y="2591029"/>
                </a:lnTo>
                <a:lnTo>
                  <a:pt x="2132875" y="2583532"/>
                </a:lnTo>
                <a:cubicBezTo>
                  <a:pt x="2141656" y="2576281"/>
                  <a:pt x="2151251" y="2569727"/>
                  <a:pt x="2161120" y="2563419"/>
                </a:cubicBezTo>
                <a:lnTo>
                  <a:pt x="2165112" y="2560929"/>
                </a:lnTo>
                <a:lnTo>
                  <a:pt x="2230172" y="2506322"/>
                </a:lnTo>
                <a:lnTo>
                  <a:pt x="2236776" y="2501404"/>
                </a:lnTo>
                <a:lnTo>
                  <a:pt x="2238957" y="2499237"/>
                </a:lnTo>
                <a:lnTo>
                  <a:pt x="2239269" y="2499344"/>
                </a:lnTo>
                <a:lnTo>
                  <a:pt x="2239086" y="2499108"/>
                </a:lnTo>
                <a:lnTo>
                  <a:pt x="2250847" y="2487422"/>
                </a:lnTo>
                <a:lnTo>
                  <a:pt x="2250857" y="2487428"/>
                </a:lnTo>
                <a:lnTo>
                  <a:pt x="2250858" y="2487410"/>
                </a:lnTo>
                <a:close/>
                <a:moveTo>
                  <a:pt x="2200060" y="2486588"/>
                </a:moveTo>
                <a:lnTo>
                  <a:pt x="2200326" y="2486625"/>
                </a:lnTo>
                <a:lnTo>
                  <a:pt x="2201387" y="2486774"/>
                </a:lnTo>
                <a:close/>
                <a:moveTo>
                  <a:pt x="2198937" y="2486431"/>
                </a:moveTo>
                <a:lnTo>
                  <a:pt x="2200060" y="2486588"/>
                </a:lnTo>
                <a:lnTo>
                  <a:pt x="2198995" y="2486440"/>
                </a:lnTo>
                <a:cubicBezTo>
                  <a:pt x="2198704" y="2486399"/>
                  <a:pt x="2198628" y="2486388"/>
                  <a:pt x="2198937" y="2486431"/>
                </a:cubicBezTo>
                <a:close/>
                <a:moveTo>
                  <a:pt x="2699975" y="2485621"/>
                </a:moveTo>
                <a:cubicBezTo>
                  <a:pt x="2701817" y="2485721"/>
                  <a:pt x="2703413" y="2486751"/>
                  <a:pt x="2704809" y="2488174"/>
                </a:cubicBezTo>
                <a:cubicBezTo>
                  <a:pt x="2707603" y="2491019"/>
                  <a:pt x="2709601" y="2495425"/>
                  <a:pt x="2711185" y="2497062"/>
                </a:cubicBezTo>
                <a:cubicBezTo>
                  <a:pt x="2702465" y="2505505"/>
                  <a:pt x="2697891" y="2493025"/>
                  <a:pt x="2693665" y="2488660"/>
                </a:cubicBezTo>
                <a:cubicBezTo>
                  <a:pt x="2696046" y="2486354"/>
                  <a:pt x="2698134" y="2485521"/>
                  <a:pt x="2699975" y="2485621"/>
                </a:cubicBezTo>
                <a:close/>
                <a:moveTo>
                  <a:pt x="3180573" y="2484165"/>
                </a:moveTo>
                <a:lnTo>
                  <a:pt x="3179398" y="2489460"/>
                </a:lnTo>
                <a:lnTo>
                  <a:pt x="3188237" y="2499034"/>
                </a:lnTo>
                <a:cubicBezTo>
                  <a:pt x="3189779" y="2500626"/>
                  <a:pt x="3197467" y="2507655"/>
                  <a:pt x="3200780" y="2508162"/>
                </a:cubicBezTo>
                <a:lnTo>
                  <a:pt x="3201148" y="2507630"/>
                </a:lnTo>
                <a:close/>
                <a:moveTo>
                  <a:pt x="2516503" y="2482014"/>
                </a:moveTo>
                <a:lnTo>
                  <a:pt x="2513420" y="2484303"/>
                </a:lnTo>
                <a:lnTo>
                  <a:pt x="2517043" y="2485837"/>
                </a:lnTo>
                <a:lnTo>
                  <a:pt x="2518891" y="2484480"/>
                </a:lnTo>
                <a:close/>
                <a:moveTo>
                  <a:pt x="3131460" y="2481730"/>
                </a:moveTo>
                <a:cubicBezTo>
                  <a:pt x="3130555" y="2486567"/>
                  <a:pt x="3131602" y="2491496"/>
                  <a:pt x="3130696" y="2496333"/>
                </a:cubicBezTo>
                <a:cubicBezTo>
                  <a:pt x="3127727" y="2493267"/>
                  <a:pt x="3124758" y="2490200"/>
                  <a:pt x="3121788" y="2487133"/>
                </a:cubicBezTo>
                <a:cubicBezTo>
                  <a:pt x="3125663" y="2485362"/>
                  <a:pt x="3127585" y="2483501"/>
                  <a:pt x="3131460" y="2481730"/>
                </a:cubicBezTo>
                <a:close/>
                <a:moveTo>
                  <a:pt x="3017219" y="2479459"/>
                </a:moveTo>
                <a:cubicBezTo>
                  <a:pt x="3019235" y="2481541"/>
                  <a:pt x="3023099" y="2485532"/>
                  <a:pt x="3018468" y="2490015"/>
                </a:cubicBezTo>
                <a:cubicBezTo>
                  <a:pt x="3015444" y="2486893"/>
                  <a:pt x="3011663" y="2484839"/>
                  <a:pt x="3017219" y="2479459"/>
                </a:cubicBezTo>
                <a:close/>
                <a:moveTo>
                  <a:pt x="3072684" y="2479448"/>
                </a:moveTo>
                <a:cubicBezTo>
                  <a:pt x="3074742" y="2479779"/>
                  <a:pt x="3076622" y="2481139"/>
                  <a:pt x="3078329" y="2482924"/>
                </a:cubicBezTo>
                <a:cubicBezTo>
                  <a:pt x="3081746" y="2486491"/>
                  <a:pt x="3084464" y="2491753"/>
                  <a:pt x="3086503" y="2493858"/>
                </a:cubicBezTo>
                <a:cubicBezTo>
                  <a:pt x="3075869" y="2504154"/>
                  <a:pt x="3069171" y="2485450"/>
                  <a:pt x="3065979" y="2482155"/>
                </a:cubicBezTo>
                <a:cubicBezTo>
                  <a:pt x="3068391" y="2479819"/>
                  <a:pt x="3070627" y="2479119"/>
                  <a:pt x="3072684" y="2479448"/>
                </a:cubicBezTo>
                <a:close/>
                <a:moveTo>
                  <a:pt x="1761218" y="2478071"/>
                </a:moveTo>
                <a:lnTo>
                  <a:pt x="1759092" y="2479585"/>
                </a:lnTo>
                <a:lnTo>
                  <a:pt x="1754476" y="2482195"/>
                </a:lnTo>
                <a:lnTo>
                  <a:pt x="1752406" y="2484457"/>
                </a:lnTo>
                <a:lnTo>
                  <a:pt x="1759093" y="2479955"/>
                </a:lnTo>
                <a:close/>
                <a:moveTo>
                  <a:pt x="2472585" y="2477755"/>
                </a:moveTo>
                <a:lnTo>
                  <a:pt x="2461918" y="2485792"/>
                </a:lnTo>
                <a:lnTo>
                  <a:pt x="2457153" y="2489150"/>
                </a:lnTo>
                <a:lnTo>
                  <a:pt x="2460056" y="2491626"/>
                </a:lnTo>
                <a:lnTo>
                  <a:pt x="2461482" y="2490649"/>
                </a:lnTo>
                <a:lnTo>
                  <a:pt x="2475621" y="2480261"/>
                </a:lnTo>
                <a:lnTo>
                  <a:pt x="2473827" y="2478804"/>
                </a:lnTo>
                <a:close/>
                <a:moveTo>
                  <a:pt x="2523926" y="2476498"/>
                </a:moveTo>
                <a:lnTo>
                  <a:pt x="2523839" y="2476563"/>
                </a:lnTo>
                <a:lnTo>
                  <a:pt x="2523952" y="2476594"/>
                </a:lnTo>
                <a:close/>
                <a:moveTo>
                  <a:pt x="2708190" y="2474596"/>
                </a:moveTo>
                <a:cubicBezTo>
                  <a:pt x="2711355" y="2477864"/>
                  <a:pt x="2713464" y="2480043"/>
                  <a:pt x="2715574" y="2482222"/>
                </a:cubicBezTo>
                <a:cubicBezTo>
                  <a:pt x="2713639" y="2484096"/>
                  <a:pt x="2711705" y="2485970"/>
                  <a:pt x="2710738" y="2486905"/>
                </a:cubicBezTo>
                <a:cubicBezTo>
                  <a:pt x="2708627" y="2484726"/>
                  <a:pt x="2706518" y="2482547"/>
                  <a:pt x="2703354" y="2479279"/>
                </a:cubicBezTo>
                <a:cubicBezTo>
                  <a:pt x="2704321" y="2478343"/>
                  <a:pt x="2706255" y="2476469"/>
                  <a:pt x="2708190" y="2474596"/>
                </a:cubicBezTo>
                <a:close/>
                <a:moveTo>
                  <a:pt x="2215282" y="2473642"/>
                </a:moveTo>
                <a:lnTo>
                  <a:pt x="2194063" y="2487416"/>
                </a:lnTo>
                <a:lnTo>
                  <a:pt x="2199130" y="2488600"/>
                </a:lnTo>
                <a:lnTo>
                  <a:pt x="2199116" y="2489388"/>
                </a:lnTo>
                <a:lnTo>
                  <a:pt x="2199135" y="2489371"/>
                </a:lnTo>
                <a:lnTo>
                  <a:pt x="2201761" y="2486827"/>
                </a:lnTo>
                <a:lnTo>
                  <a:pt x="2201387" y="2486774"/>
                </a:lnTo>
                <a:lnTo>
                  <a:pt x="2201762" y="2486827"/>
                </a:lnTo>
                <a:lnTo>
                  <a:pt x="2214919" y="2474086"/>
                </a:lnTo>
                <a:close/>
                <a:moveTo>
                  <a:pt x="3164634" y="2473533"/>
                </a:moveTo>
                <a:lnTo>
                  <a:pt x="3164256" y="2474234"/>
                </a:lnTo>
                <a:lnTo>
                  <a:pt x="3172817" y="2482662"/>
                </a:lnTo>
                <a:lnTo>
                  <a:pt x="3171346" y="2479252"/>
                </a:lnTo>
                <a:cubicBezTo>
                  <a:pt x="3169433" y="2477031"/>
                  <a:pt x="3166262" y="2475215"/>
                  <a:pt x="3164634" y="2473533"/>
                </a:cubicBezTo>
                <a:close/>
                <a:moveTo>
                  <a:pt x="3460472" y="2469335"/>
                </a:moveTo>
                <a:cubicBezTo>
                  <a:pt x="3464605" y="2473604"/>
                  <a:pt x="3468738" y="2477872"/>
                  <a:pt x="3472870" y="2482140"/>
                </a:cubicBezTo>
                <a:cubicBezTo>
                  <a:pt x="3477098" y="2484250"/>
                  <a:pt x="3481900" y="2483735"/>
                  <a:pt x="3487898" y="2484131"/>
                </a:cubicBezTo>
                <a:cubicBezTo>
                  <a:pt x="3484999" y="2486936"/>
                  <a:pt x="3482169" y="2491745"/>
                  <a:pt x="3479433" y="2494395"/>
                </a:cubicBezTo>
                <a:cubicBezTo>
                  <a:pt x="3482533" y="2497596"/>
                  <a:pt x="3485462" y="2500619"/>
                  <a:pt x="3488560" y="2503820"/>
                </a:cubicBezTo>
                <a:cubicBezTo>
                  <a:pt x="3485594" y="2504623"/>
                  <a:pt x="3479734" y="2508233"/>
                  <a:pt x="3477666" y="2506099"/>
                </a:cubicBezTo>
                <a:cubicBezTo>
                  <a:pt x="3474737" y="2503075"/>
                  <a:pt x="3472671" y="2500941"/>
                  <a:pt x="3470538" y="2496805"/>
                </a:cubicBezTo>
                <a:cubicBezTo>
                  <a:pt x="3466270" y="2488530"/>
                  <a:pt x="3463934" y="2478387"/>
                  <a:pt x="3460472" y="2469335"/>
                </a:cubicBezTo>
                <a:close/>
                <a:moveTo>
                  <a:pt x="3119859" y="2469334"/>
                </a:moveTo>
                <a:cubicBezTo>
                  <a:pt x="3120582" y="2469112"/>
                  <a:pt x="3121123" y="2469186"/>
                  <a:pt x="3121451" y="2469434"/>
                </a:cubicBezTo>
                <a:cubicBezTo>
                  <a:pt x="3122437" y="2470182"/>
                  <a:pt x="3121522" y="2472501"/>
                  <a:pt x="3117913" y="2473130"/>
                </a:cubicBezTo>
                <a:cubicBezTo>
                  <a:pt x="3118880" y="2472193"/>
                  <a:pt x="3118892" y="2470270"/>
                  <a:pt x="3119859" y="2469334"/>
                </a:cubicBezTo>
                <a:close/>
                <a:moveTo>
                  <a:pt x="3684632" y="2467469"/>
                </a:moveTo>
                <a:cubicBezTo>
                  <a:pt x="3692347" y="2475436"/>
                  <a:pt x="3700187" y="2485487"/>
                  <a:pt x="3705099" y="2498372"/>
                </a:cubicBezTo>
                <a:cubicBezTo>
                  <a:pt x="3699714" y="2494765"/>
                  <a:pt x="3693481" y="2494185"/>
                  <a:pt x="3688222" y="2492661"/>
                </a:cubicBezTo>
                <a:cubicBezTo>
                  <a:pt x="3682964" y="2491135"/>
                  <a:pt x="3682713" y="2486969"/>
                  <a:pt x="3680381" y="2482609"/>
                </a:cubicBezTo>
                <a:cubicBezTo>
                  <a:pt x="3683435" y="2481858"/>
                  <a:pt x="3686489" y="2481106"/>
                  <a:pt x="3688568" y="2481299"/>
                </a:cubicBezTo>
                <a:cubicBezTo>
                  <a:pt x="3688316" y="2477133"/>
                  <a:pt x="3686961" y="2471830"/>
                  <a:pt x="3684632" y="2467469"/>
                </a:cubicBezTo>
                <a:close/>
                <a:moveTo>
                  <a:pt x="909649" y="2467093"/>
                </a:moveTo>
                <a:cubicBezTo>
                  <a:pt x="910139" y="2466967"/>
                  <a:pt x="910888" y="2467537"/>
                  <a:pt x="912386" y="2468679"/>
                </a:cubicBezTo>
                <a:cubicBezTo>
                  <a:pt x="911388" y="2467918"/>
                  <a:pt x="909428" y="2468419"/>
                  <a:pt x="908465" y="2469683"/>
                </a:cubicBezTo>
                <a:cubicBezTo>
                  <a:pt x="908928" y="2468040"/>
                  <a:pt x="909159" y="2467218"/>
                  <a:pt x="909649" y="2467093"/>
                </a:cubicBezTo>
                <a:close/>
                <a:moveTo>
                  <a:pt x="1285946" y="2467086"/>
                </a:moveTo>
                <a:cubicBezTo>
                  <a:pt x="1284527" y="2468948"/>
                  <a:pt x="1282559" y="2470882"/>
                  <a:pt x="1281752" y="2472965"/>
                </a:cubicBezTo>
                <a:lnTo>
                  <a:pt x="1281705" y="2474186"/>
                </a:lnTo>
                <a:lnTo>
                  <a:pt x="1287780" y="2469342"/>
                </a:lnTo>
                <a:close/>
                <a:moveTo>
                  <a:pt x="3398357" y="2465179"/>
                </a:moveTo>
                <a:cubicBezTo>
                  <a:pt x="3399586" y="2464997"/>
                  <a:pt x="3400584" y="2465544"/>
                  <a:pt x="3401592" y="2466585"/>
                </a:cubicBezTo>
                <a:cubicBezTo>
                  <a:pt x="3397722" y="2470331"/>
                  <a:pt x="3395747" y="2470227"/>
                  <a:pt x="3393731" y="2468145"/>
                </a:cubicBezTo>
                <a:cubicBezTo>
                  <a:pt x="3395666" y="2466272"/>
                  <a:pt x="3397127" y="2465361"/>
                  <a:pt x="3398357" y="2465179"/>
                </a:cubicBezTo>
                <a:close/>
                <a:moveTo>
                  <a:pt x="2569404" y="2464216"/>
                </a:moveTo>
                <a:lnTo>
                  <a:pt x="2556071" y="2471566"/>
                </a:lnTo>
                <a:cubicBezTo>
                  <a:pt x="2550336" y="2474632"/>
                  <a:pt x="2545499" y="2476521"/>
                  <a:pt x="2539764" y="2479590"/>
                </a:cubicBezTo>
                <a:lnTo>
                  <a:pt x="2537804" y="2480105"/>
                </a:lnTo>
                <a:lnTo>
                  <a:pt x="2534021" y="2483022"/>
                </a:lnTo>
                <a:lnTo>
                  <a:pt x="2531377" y="2485282"/>
                </a:lnTo>
                <a:lnTo>
                  <a:pt x="2532245" y="2486606"/>
                </a:lnTo>
                <a:cubicBezTo>
                  <a:pt x="2533274" y="2487669"/>
                  <a:pt x="2531530" y="2495533"/>
                  <a:pt x="2527444" y="2493314"/>
                </a:cubicBezTo>
                <a:lnTo>
                  <a:pt x="2524961" y="2490751"/>
                </a:lnTo>
                <a:lnTo>
                  <a:pt x="2518632" y="2491576"/>
                </a:lnTo>
                <a:cubicBezTo>
                  <a:pt x="2516571" y="2491672"/>
                  <a:pt x="2514818" y="2491781"/>
                  <a:pt x="2514120" y="2492484"/>
                </a:cubicBezTo>
                <a:lnTo>
                  <a:pt x="2509416" y="2495737"/>
                </a:lnTo>
                <a:lnTo>
                  <a:pt x="2515201" y="2500305"/>
                </a:lnTo>
                <a:lnTo>
                  <a:pt x="2517935" y="2502465"/>
                </a:lnTo>
                <a:lnTo>
                  <a:pt x="2534243" y="2490346"/>
                </a:lnTo>
                <a:lnTo>
                  <a:pt x="2533425" y="2489501"/>
                </a:lnTo>
                <a:lnTo>
                  <a:pt x="2534637" y="2490053"/>
                </a:lnTo>
                <a:close/>
                <a:moveTo>
                  <a:pt x="2498155" y="2463704"/>
                </a:moveTo>
                <a:lnTo>
                  <a:pt x="2482292" y="2470442"/>
                </a:lnTo>
                <a:lnTo>
                  <a:pt x="2479782" y="2472332"/>
                </a:lnTo>
                <a:lnTo>
                  <a:pt x="2482977" y="2474855"/>
                </a:lnTo>
                <a:close/>
                <a:moveTo>
                  <a:pt x="2636382" y="2459511"/>
                </a:moveTo>
                <a:cubicBezTo>
                  <a:pt x="2636145" y="2459009"/>
                  <a:pt x="2634091" y="2459904"/>
                  <a:pt x="2629204" y="2463077"/>
                </a:cubicBezTo>
                <a:cubicBezTo>
                  <a:pt x="2614700" y="2473270"/>
                  <a:pt x="2598578" y="2485553"/>
                  <a:pt x="2582731" y="2497512"/>
                </a:cubicBezTo>
                <a:lnTo>
                  <a:pt x="2545678" y="2524375"/>
                </a:lnTo>
                <a:lnTo>
                  <a:pt x="2549938" y="2527740"/>
                </a:lnTo>
                <a:lnTo>
                  <a:pt x="2616915" y="2478034"/>
                </a:lnTo>
                <a:cubicBezTo>
                  <a:pt x="2621458" y="2475114"/>
                  <a:pt x="2637094" y="2461020"/>
                  <a:pt x="2636382" y="2459511"/>
                </a:cubicBezTo>
                <a:close/>
                <a:moveTo>
                  <a:pt x="2889798" y="2458033"/>
                </a:moveTo>
                <a:cubicBezTo>
                  <a:pt x="2889907" y="2462227"/>
                  <a:pt x="2888762" y="2465128"/>
                  <a:pt x="2888202" y="2470329"/>
                </a:cubicBezTo>
                <a:cubicBezTo>
                  <a:pt x="2885827" y="2466179"/>
                  <a:pt x="2881475" y="2459641"/>
                  <a:pt x="2889798" y="2458033"/>
                </a:cubicBezTo>
                <a:close/>
                <a:moveTo>
                  <a:pt x="3525226" y="2457903"/>
                </a:moveTo>
                <a:lnTo>
                  <a:pt x="3527516" y="2461073"/>
                </a:lnTo>
                <a:lnTo>
                  <a:pt x="3571212" y="2528880"/>
                </a:lnTo>
                <a:lnTo>
                  <a:pt x="3571829" y="2527253"/>
                </a:lnTo>
                <a:cubicBezTo>
                  <a:pt x="3572928" y="2524014"/>
                  <a:pt x="3573514" y="2520733"/>
                  <a:pt x="3572315" y="2517551"/>
                </a:cubicBezTo>
                <a:cubicBezTo>
                  <a:pt x="3571970" y="2511366"/>
                  <a:pt x="3567743" y="2508944"/>
                  <a:pt x="3564668" y="2505768"/>
                </a:cubicBezTo>
                <a:cubicBezTo>
                  <a:pt x="3554898" y="2495677"/>
                  <a:pt x="3546101" y="2484648"/>
                  <a:pt x="3537302" y="2473619"/>
                </a:cubicBezTo>
                <a:close/>
                <a:moveTo>
                  <a:pt x="3021711" y="2456955"/>
                </a:moveTo>
                <a:cubicBezTo>
                  <a:pt x="3023672" y="2458981"/>
                  <a:pt x="3025632" y="2461008"/>
                  <a:pt x="3027595" y="2463033"/>
                </a:cubicBezTo>
                <a:cubicBezTo>
                  <a:pt x="3024646" y="2465889"/>
                  <a:pt x="3021697" y="2468745"/>
                  <a:pt x="3017763" y="2472552"/>
                </a:cubicBezTo>
                <a:cubicBezTo>
                  <a:pt x="3015801" y="2470526"/>
                  <a:pt x="3013840" y="2468500"/>
                  <a:pt x="3011878" y="2466474"/>
                </a:cubicBezTo>
                <a:cubicBezTo>
                  <a:pt x="3015813" y="2462668"/>
                  <a:pt x="3018761" y="2459811"/>
                  <a:pt x="3021711" y="2456955"/>
                </a:cubicBezTo>
                <a:close/>
                <a:moveTo>
                  <a:pt x="2947224" y="2456644"/>
                </a:moveTo>
                <a:cubicBezTo>
                  <a:pt x="2964191" y="2470235"/>
                  <a:pt x="2980252" y="2482892"/>
                  <a:pt x="2995334" y="2496501"/>
                </a:cubicBezTo>
                <a:cubicBezTo>
                  <a:pt x="3004812" y="2504322"/>
                  <a:pt x="3013384" y="2511211"/>
                  <a:pt x="3019993" y="2520002"/>
                </a:cubicBezTo>
                <a:cubicBezTo>
                  <a:pt x="3021078" y="2521122"/>
                  <a:pt x="3027481" y="2525770"/>
                  <a:pt x="3026601" y="2528793"/>
                </a:cubicBezTo>
                <a:lnTo>
                  <a:pt x="3026560" y="2526642"/>
                </a:lnTo>
                <a:lnTo>
                  <a:pt x="3019017" y="2514027"/>
                </a:lnTo>
                <a:cubicBezTo>
                  <a:pt x="3026009" y="2513391"/>
                  <a:pt x="3033859" y="2513968"/>
                  <a:pt x="3040892" y="2515338"/>
                </a:cubicBezTo>
                <a:cubicBezTo>
                  <a:pt x="3038968" y="2519244"/>
                  <a:pt x="3034265" y="2525845"/>
                  <a:pt x="3038148" y="2528218"/>
                </a:cubicBezTo>
                <a:cubicBezTo>
                  <a:pt x="3042066" y="2532263"/>
                  <a:pt x="3046276" y="2534321"/>
                  <a:pt x="3050364" y="2538542"/>
                </a:cubicBezTo>
                <a:cubicBezTo>
                  <a:pt x="3058538" y="2546985"/>
                  <a:pt x="3063727" y="2556273"/>
                  <a:pt x="3068746" y="2565384"/>
                </a:cubicBezTo>
                <a:cubicBezTo>
                  <a:pt x="3054788" y="2563736"/>
                  <a:pt x="3045707" y="2555830"/>
                  <a:pt x="3038439" y="2545870"/>
                </a:cubicBezTo>
                <a:lnTo>
                  <a:pt x="3036691" y="2543058"/>
                </a:lnTo>
                <a:lnTo>
                  <a:pt x="3037571" y="2546021"/>
                </a:lnTo>
                <a:cubicBezTo>
                  <a:pt x="3033541" y="2547753"/>
                  <a:pt x="3031575" y="2549657"/>
                  <a:pt x="3027543" y="2551391"/>
                </a:cubicBezTo>
                <a:cubicBezTo>
                  <a:pt x="3025374" y="2549150"/>
                  <a:pt x="3024289" y="2548030"/>
                  <a:pt x="3022303" y="2545977"/>
                </a:cubicBezTo>
                <a:cubicBezTo>
                  <a:pt x="3019048" y="2542617"/>
                  <a:pt x="3015795" y="2539256"/>
                  <a:pt x="3012440" y="2533826"/>
                </a:cubicBezTo>
                <a:cubicBezTo>
                  <a:pt x="3004848" y="2525987"/>
                  <a:pt x="2998240" y="2517195"/>
                  <a:pt x="2991811" y="2508591"/>
                </a:cubicBezTo>
                <a:cubicBezTo>
                  <a:pt x="2976528" y="2490840"/>
                  <a:pt x="2962329" y="2474208"/>
                  <a:pt x="2947224" y="2456644"/>
                </a:cubicBezTo>
                <a:close/>
                <a:moveTo>
                  <a:pt x="3156072" y="2456422"/>
                </a:moveTo>
                <a:cubicBezTo>
                  <a:pt x="3148465" y="2463789"/>
                  <a:pt x="3157550" y="2467342"/>
                  <a:pt x="3160636" y="2470528"/>
                </a:cubicBezTo>
                <a:cubicBezTo>
                  <a:pt x="3164440" y="2466844"/>
                  <a:pt x="3164071" y="2464115"/>
                  <a:pt x="3162363" y="2461909"/>
                </a:cubicBezTo>
                <a:cubicBezTo>
                  <a:pt x="3160658" y="2459701"/>
                  <a:pt x="3157616" y="2458015"/>
                  <a:pt x="3156072" y="2456422"/>
                </a:cubicBezTo>
                <a:close/>
                <a:moveTo>
                  <a:pt x="857444" y="2455173"/>
                </a:moveTo>
                <a:cubicBezTo>
                  <a:pt x="859617" y="2454488"/>
                  <a:pt x="862139" y="2454912"/>
                  <a:pt x="865084" y="2457154"/>
                </a:cubicBezTo>
                <a:cubicBezTo>
                  <a:pt x="861233" y="2462207"/>
                  <a:pt x="856081" y="2480245"/>
                  <a:pt x="845393" y="2472102"/>
                </a:cubicBezTo>
                <a:cubicBezTo>
                  <a:pt x="846837" y="2470207"/>
                  <a:pt x="848816" y="2464228"/>
                  <a:pt x="851905" y="2459844"/>
                </a:cubicBezTo>
                <a:cubicBezTo>
                  <a:pt x="853449" y="2457651"/>
                  <a:pt x="855272" y="2455857"/>
                  <a:pt x="857444" y="2455173"/>
                </a:cubicBezTo>
                <a:close/>
                <a:moveTo>
                  <a:pt x="2503172" y="2454711"/>
                </a:moveTo>
                <a:lnTo>
                  <a:pt x="2501751" y="2455782"/>
                </a:lnTo>
                <a:lnTo>
                  <a:pt x="2502842" y="2457039"/>
                </a:lnTo>
                <a:close/>
                <a:moveTo>
                  <a:pt x="2822453" y="2453910"/>
                </a:moveTo>
                <a:cubicBezTo>
                  <a:pt x="2818397" y="2451663"/>
                  <a:pt x="2813598" y="2458368"/>
                  <a:pt x="2810684" y="2461190"/>
                </a:cubicBezTo>
                <a:cubicBezTo>
                  <a:pt x="2816799" y="2465561"/>
                  <a:pt x="2824356" y="2469478"/>
                  <a:pt x="2831062" y="2474218"/>
                </a:cubicBezTo>
                <a:lnTo>
                  <a:pt x="2831450" y="2474673"/>
                </a:lnTo>
                <a:lnTo>
                  <a:pt x="2831454" y="2474669"/>
                </a:lnTo>
                <a:lnTo>
                  <a:pt x="2841965" y="2469268"/>
                </a:lnTo>
                <a:lnTo>
                  <a:pt x="2836738" y="2464777"/>
                </a:lnTo>
                <a:cubicBezTo>
                  <a:pt x="2831653" y="2461468"/>
                  <a:pt x="2828510" y="2456277"/>
                  <a:pt x="2822453" y="2453910"/>
                </a:cubicBezTo>
                <a:close/>
                <a:moveTo>
                  <a:pt x="794120" y="2453492"/>
                </a:moveTo>
                <a:cubicBezTo>
                  <a:pt x="793544" y="2452992"/>
                  <a:pt x="793096" y="2453162"/>
                  <a:pt x="792702" y="2453680"/>
                </a:cubicBezTo>
                <a:lnTo>
                  <a:pt x="792474" y="2454143"/>
                </a:lnTo>
                <a:lnTo>
                  <a:pt x="794205" y="2453641"/>
                </a:lnTo>
                <a:close/>
                <a:moveTo>
                  <a:pt x="3409731" y="2452653"/>
                </a:moveTo>
                <a:cubicBezTo>
                  <a:pt x="3423860" y="2467245"/>
                  <a:pt x="3438959" y="2480896"/>
                  <a:pt x="3452905" y="2495300"/>
                </a:cubicBezTo>
                <a:cubicBezTo>
                  <a:pt x="3451936" y="2500045"/>
                  <a:pt x="3452537" y="2504491"/>
                  <a:pt x="3454123" y="2508661"/>
                </a:cubicBezTo>
                <a:lnTo>
                  <a:pt x="3460259" y="2518766"/>
                </a:lnTo>
                <a:lnTo>
                  <a:pt x="3457451" y="2522978"/>
                </a:lnTo>
                <a:cubicBezTo>
                  <a:pt x="3457265" y="2524244"/>
                  <a:pt x="3457838" y="2525320"/>
                  <a:pt x="3458924" y="2526442"/>
                </a:cubicBezTo>
                <a:cubicBezTo>
                  <a:pt x="3460381" y="2525033"/>
                  <a:pt x="3461321" y="2523578"/>
                  <a:pt x="3461629" y="2522194"/>
                </a:cubicBezTo>
                <a:lnTo>
                  <a:pt x="3460975" y="2519949"/>
                </a:lnTo>
                <a:lnTo>
                  <a:pt x="3461226" y="2520362"/>
                </a:lnTo>
                <a:cubicBezTo>
                  <a:pt x="3467138" y="2527641"/>
                  <a:pt x="3474615" y="2533905"/>
                  <a:pt x="3478927" y="2539333"/>
                </a:cubicBezTo>
                <a:cubicBezTo>
                  <a:pt x="3491115" y="2555803"/>
                  <a:pt x="3502150" y="2573027"/>
                  <a:pt x="3513484" y="2592500"/>
                </a:cubicBezTo>
                <a:cubicBezTo>
                  <a:pt x="3524124" y="2610288"/>
                  <a:pt x="3534308" y="2629060"/>
                  <a:pt x="3544284" y="2648306"/>
                </a:cubicBezTo>
                <a:lnTo>
                  <a:pt x="3564414" y="2688250"/>
                </a:lnTo>
                <a:lnTo>
                  <a:pt x="3564773" y="2686373"/>
                </a:lnTo>
                <a:cubicBezTo>
                  <a:pt x="3565736" y="2685188"/>
                  <a:pt x="3567206" y="2684773"/>
                  <a:pt x="3568719" y="2686334"/>
                </a:cubicBezTo>
                <a:cubicBezTo>
                  <a:pt x="3567751" y="2687271"/>
                  <a:pt x="3567026" y="2687972"/>
                  <a:pt x="3566300" y="2688675"/>
                </a:cubicBezTo>
                <a:lnTo>
                  <a:pt x="3565177" y="2689763"/>
                </a:lnTo>
                <a:lnTo>
                  <a:pt x="3573838" y="2706950"/>
                </a:lnTo>
                <a:cubicBezTo>
                  <a:pt x="3583113" y="2726241"/>
                  <a:pt x="3592387" y="2745531"/>
                  <a:pt x="3601483" y="2764635"/>
                </a:cubicBezTo>
                <a:cubicBezTo>
                  <a:pt x="3605090" y="2774188"/>
                  <a:pt x="3609832" y="2782646"/>
                  <a:pt x="3617440" y="2790504"/>
                </a:cubicBezTo>
                <a:cubicBezTo>
                  <a:pt x="3619729" y="2794810"/>
                  <a:pt x="3616818" y="2797631"/>
                  <a:pt x="3615108" y="2803634"/>
                </a:cubicBezTo>
                <a:cubicBezTo>
                  <a:pt x="3610306" y="2812271"/>
                  <a:pt x="3615740" y="2817883"/>
                  <a:pt x="3619117" y="2823312"/>
                </a:cubicBezTo>
                <a:cubicBezTo>
                  <a:pt x="3623696" y="2831927"/>
                  <a:pt x="3626219" y="2840358"/>
                  <a:pt x="3632740" y="2847093"/>
                </a:cubicBezTo>
                <a:cubicBezTo>
                  <a:pt x="3637992" y="2852518"/>
                  <a:pt x="3636464" y="2858708"/>
                  <a:pt x="3635662" y="2865649"/>
                </a:cubicBezTo>
                <a:cubicBezTo>
                  <a:pt x="3634347" y="2875621"/>
                  <a:pt x="3640590" y="2880450"/>
                  <a:pt x="3643274" y="2888725"/>
                </a:cubicBezTo>
                <a:cubicBezTo>
                  <a:pt x="3630322" y="2875349"/>
                  <a:pt x="3621197" y="2858722"/>
                  <a:pt x="3613165" y="2841038"/>
                </a:cubicBezTo>
                <a:lnTo>
                  <a:pt x="3594271" y="2797704"/>
                </a:lnTo>
                <a:lnTo>
                  <a:pt x="3590193" y="2800378"/>
                </a:lnTo>
                <a:cubicBezTo>
                  <a:pt x="3588989" y="2800587"/>
                  <a:pt x="3588031" y="2800081"/>
                  <a:pt x="3587077" y="2799095"/>
                </a:cubicBezTo>
                <a:cubicBezTo>
                  <a:pt x="3588527" y="2797690"/>
                  <a:pt x="3589975" y="2796766"/>
                  <a:pt x="3591299" y="2796440"/>
                </a:cubicBezTo>
                <a:lnTo>
                  <a:pt x="3594039" y="2797174"/>
                </a:lnTo>
                <a:lnTo>
                  <a:pt x="3589606" y="2787006"/>
                </a:lnTo>
                <a:cubicBezTo>
                  <a:pt x="3596633" y="2784553"/>
                  <a:pt x="3598417" y="2798050"/>
                  <a:pt x="3606182" y="2790531"/>
                </a:cubicBezTo>
                <a:cubicBezTo>
                  <a:pt x="3599777" y="2785858"/>
                  <a:pt x="3590460" y="2784005"/>
                  <a:pt x="3587938" y="2775575"/>
                </a:cubicBezTo>
                <a:cubicBezTo>
                  <a:pt x="3590966" y="2774817"/>
                  <a:pt x="3593995" y="2774060"/>
                  <a:pt x="3596052" y="2774242"/>
                </a:cubicBezTo>
                <a:cubicBezTo>
                  <a:pt x="3564197" y="2714474"/>
                  <a:pt x="3537012" y="2649819"/>
                  <a:pt x="3502109" y="2590464"/>
                </a:cubicBezTo>
                <a:cubicBezTo>
                  <a:pt x="3493182" y="2577361"/>
                  <a:pt x="3482379" y="2564260"/>
                  <a:pt x="3477450" y="2549461"/>
                </a:cubicBezTo>
                <a:cubicBezTo>
                  <a:pt x="3475162" y="2545155"/>
                  <a:pt x="3473726" y="2537845"/>
                  <a:pt x="3468524" y="2536357"/>
                </a:cubicBezTo>
                <a:cubicBezTo>
                  <a:pt x="3464410" y="2535993"/>
                  <a:pt x="3458585" y="2541631"/>
                  <a:pt x="3455326" y="2538264"/>
                </a:cubicBezTo>
                <a:cubicBezTo>
                  <a:pt x="3445726" y="2528349"/>
                  <a:pt x="3440564" y="2509424"/>
                  <a:pt x="3433697" y="2496504"/>
                </a:cubicBezTo>
                <a:cubicBezTo>
                  <a:pt x="3425921" y="2482646"/>
                  <a:pt x="3416879" y="2467480"/>
                  <a:pt x="3409731" y="2452653"/>
                </a:cubicBezTo>
                <a:close/>
                <a:moveTo>
                  <a:pt x="3290735" y="2451532"/>
                </a:moveTo>
                <a:cubicBezTo>
                  <a:pt x="3286419" y="2451367"/>
                  <a:pt x="3282189" y="2452748"/>
                  <a:pt x="3278905" y="2458100"/>
                </a:cubicBezTo>
                <a:cubicBezTo>
                  <a:pt x="3276162" y="2464012"/>
                  <a:pt x="3284667" y="2465145"/>
                  <a:pt x="3285403" y="2468911"/>
                </a:cubicBezTo>
                <a:lnTo>
                  <a:pt x="3284244" y="2471141"/>
                </a:lnTo>
                <a:lnTo>
                  <a:pt x="3287736" y="2476444"/>
                </a:lnTo>
                <a:lnTo>
                  <a:pt x="3289373" y="2479009"/>
                </a:lnTo>
                <a:lnTo>
                  <a:pt x="3291350" y="2471338"/>
                </a:lnTo>
                <a:cubicBezTo>
                  <a:pt x="3292779" y="2466970"/>
                  <a:pt x="3294859" y="2462787"/>
                  <a:pt x="3298322" y="2460519"/>
                </a:cubicBezTo>
                <a:lnTo>
                  <a:pt x="3302475" y="2459976"/>
                </a:lnTo>
                <a:lnTo>
                  <a:pt x="3296121" y="2452713"/>
                </a:lnTo>
                <a:close/>
                <a:moveTo>
                  <a:pt x="2637343" y="2451066"/>
                </a:moveTo>
                <a:lnTo>
                  <a:pt x="2595119" y="2473071"/>
                </a:lnTo>
                <a:lnTo>
                  <a:pt x="2580164" y="2485015"/>
                </a:lnTo>
                <a:cubicBezTo>
                  <a:pt x="2572543" y="2490909"/>
                  <a:pt x="2564552" y="2496817"/>
                  <a:pt x="2555741" y="2502840"/>
                </a:cubicBezTo>
                <a:cubicBezTo>
                  <a:pt x="2558261" y="2501589"/>
                  <a:pt x="2550382" y="2507870"/>
                  <a:pt x="2541462" y="2513727"/>
                </a:cubicBezTo>
                <a:lnTo>
                  <a:pt x="2536100" y="2516811"/>
                </a:lnTo>
                <a:lnTo>
                  <a:pt x="2543033" y="2522286"/>
                </a:lnTo>
                <a:lnTo>
                  <a:pt x="2544410" y="2521250"/>
                </a:lnTo>
                <a:cubicBezTo>
                  <a:pt x="2560797" y="2509346"/>
                  <a:pt x="2578370" y="2497348"/>
                  <a:pt x="2597070" y="2483621"/>
                </a:cubicBezTo>
                <a:close/>
                <a:moveTo>
                  <a:pt x="3371899" y="2446824"/>
                </a:moveTo>
                <a:cubicBezTo>
                  <a:pt x="3373502" y="2447481"/>
                  <a:pt x="3374723" y="2449242"/>
                  <a:pt x="3376195" y="2450760"/>
                </a:cubicBezTo>
                <a:cubicBezTo>
                  <a:pt x="3370217" y="2456549"/>
                  <a:pt x="3367290" y="2451532"/>
                  <a:pt x="3365329" y="2449507"/>
                </a:cubicBezTo>
                <a:cubicBezTo>
                  <a:pt x="3368318" y="2446613"/>
                  <a:pt x="3370297" y="2446168"/>
                  <a:pt x="3371899" y="2446824"/>
                </a:cubicBezTo>
                <a:close/>
                <a:moveTo>
                  <a:pt x="1286512" y="2446267"/>
                </a:moveTo>
                <a:cubicBezTo>
                  <a:pt x="1285566" y="2447507"/>
                  <a:pt x="1285434" y="2448797"/>
                  <a:pt x="1285941" y="2450082"/>
                </a:cubicBezTo>
                <a:lnTo>
                  <a:pt x="1287030" y="2451348"/>
                </a:lnTo>
                <a:lnTo>
                  <a:pt x="1288880" y="2449126"/>
                </a:lnTo>
                <a:close/>
                <a:moveTo>
                  <a:pt x="2082958" y="2446150"/>
                </a:moveTo>
                <a:lnTo>
                  <a:pt x="2082169" y="2446774"/>
                </a:lnTo>
                <a:lnTo>
                  <a:pt x="2082110" y="2446962"/>
                </a:lnTo>
                <a:close/>
                <a:moveTo>
                  <a:pt x="2719328" y="2443405"/>
                </a:moveTo>
                <a:lnTo>
                  <a:pt x="2718530" y="2443565"/>
                </a:lnTo>
                <a:lnTo>
                  <a:pt x="2718246" y="2443621"/>
                </a:lnTo>
                <a:close/>
                <a:moveTo>
                  <a:pt x="3404455" y="2443266"/>
                </a:moveTo>
                <a:cubicBezTo>
                  <a:pt x="3406131" y="2444231"/>
                  <a:pt x="3407427" y="2446081"/>
                  <a:pt x="3408462" y="2447150"/>
                </a:cubicBezTo>
                <a:cubicBezTo>
                  <a:pt x="3402513" y="2452910"/>
                  <a:pt x="3400242" y="2446824"/>
                  <a:pt x="3398173" y="2444686"/>
                </a:cubicBezTo>
                <a:cubicBezTo>
                  <a:pt x="3400723" y="2442218"/>
                  <a:pt x="3402778" y="2442300"/>
                  <a:pt x="3404455" y="2443266"/>
                </a:cubicBezTo>
                <a:close/>
                <a:moveTo>
                  <a:pt x="2518823" y="2442921"/>
                </a:moveTo>
                <a:lnTo>
                  <a:pt x="2513177" y="2447176"/>
                </a:lnTo>
                <a:lnTo>
                  <a:pt x="2513183" y="2447230"/>
                </a:lnTo>
                <a:lnTo>
                  <a:pt x="2516191" y="2450451"/>
                </a:lnTo>
                <a:lnTo>
                  <a:pt x="2516434" y="2450272"/>
                </a:lnTo>
                <a:lnTo>
                  <a:pt x="2518971" y="2445626"/>
                </a:lnTo>
                <a:close/>
                <a:moveTo>
                  <a:pt x="1244694" y="2439110"/>
                </a:moveTo>
                <a:lnTo>
                  <a:pt x="1239685" y="2443623"/>
                </a:lnTo>
                <a:lnTo>
                  <a:pt x="1236747" y="2447985"/>
                </a:lnTo>
                <a:close/>
                <a:moveTo>
                  <a:pt x="3823178" y="2438690"/>
                </a:moveTo>
                <a:cubicBezTo>
                  <a:pt x="3828748" y="2443480"/>
                  <a:pt x="3834218" y="2448528"/>
                  <a:pt x="3839380" y="2453917"/>
                </a:cubicBezTo>
                <a:cubicBezTo>
                  <a:pt x="3854871" y="2470079"/>
                  <a:pt x="3867609" y="2489312"/>
                  <a:pt x="3872084" y="2513909"/>
                </a:cubicBezTo>
                <a:cubicBezTo>
                  <a:pt x="3854658" y="2511315"/>
                  <a:pt x="3845714" y="2494378"/>
                  <a:pt x="3836830" y="2481351"/>
                </a:cubicBezTo>
                <a:cubicBezTo>
                  <a:pt x="3829026" y="2469441"/>
                  <a:pt x="3819240" y="2455483"/>
                  <a:pt x="3823178" y="2438690"/>
                </a:cubicBezTo>
                <a:close/>
                <a:moveTo>
                  <a:pt x="944175" y="2438356"/>
                </a:moveTo>
                <a:cubicBezTo>
                  <a:pt x="947375" y="2440794"/>
                  <a:pt x="950574" y="2443231"/>
                  <a:pt x="954840" y="2446480"/>
                </a:cubicBezTo>
                <a:cubicBezTo>
                  <a:pt x="956735" y="2443994"/>
                  <a:pt x="958629" y="2441506"/>
                  <a:pt x="960523" y="2439020"/>
                </a:cubicBezTo>
                <a:cubicBezTo>
                  <a:pt x="974387" y="2449581"/>
                  <a:pt x="920587" y="2500296"/>
                  <a:pt x="914904" y="2507756"/>
                </a:cubicBezTo>
                <a:cubicBezTo>
                  <a:pt x="908505" y="2502881"/>
                  <a:pt x="915493" y="2500344"/>
                  <a:pt x="915254" y="2496233"/>
                </a:cubicBezTo>
                <a:cubicBezTo>
                  <a:pt x="914897" y="2490066"/>
                  <a:pt x="912368" y="2484537"/>
                  <a:pt x="904903" y="2478850"/>
                </a:cubicBezTo>
                <a:cubicBezTo>
                  <a:pt x="909638" y="2472633"/>
                  <a:pt x="917693" y="2470909"/>
                  <a:pt x="923734" y="2469616"/>
                </a:cubicBezTo>
                <a:cubicBezTo>
                  <a:pt x="924918" y="2472484"/>
                  <a:pt x="925039" y="2474540"/>
                  <a:pt x="926224" y="2477408"/>
                </a:cubicBezTo>
                <a:cubicBezTo>
                  <a:pt x="932854" y="2468703"/>
                  <a:pt x="939485" y="2460000"/>
                  <a:pt x="946115" y="2451297"/>
                </a:cubicBezTo>
                <a:cubicBezTo>
                  <a:pt x="943035" y="2450915"/>
                  <a:pt x="939955" y="2450535"/>
                  <a:pt x="937941" y="2450965"/>
                </a:cubicBezTo>
                <a:cubicBezTo>
                  <a:pt x="939717" y="2446422"/>
                  <a:pt x="942400" y="2442900"/>
                  <a:pt x="944175" y="2438356"/>
                </a:cubicBezTo>
                <a:close/>
                <a:moveTo>
                  <a:pt x="2086677" y="2436488"/>
                </a:moveTo>
                <a:lnTo>
                  <a:pt x="2083395" y="2439551"/>
                </a:lnTo>
                <a:lnTo>
                  <a:pt x="2084119" y="2440470"/>
                </a:lnTo>
                <a:lnTo>
                  <a:pt x="2088408" y="2436552"/>
                </a:lnTo>
                <a:close/>
                <a:moveTo>
                  <a:pt x="2621071" y="2436474"/>
                </a:moveTo>
                <a:lnTo>
                  <a:pt x="2591228" y="2452185"/>
                </a:lnTo>
                <a:lnTo>
                  <a:pt x="2589439" y="2453171"/>
                </a:lnTo>
                <a:lnTo>
                  <a:pt x="2538518" y="2491822"/>
                </a:lnTo>
                <a:lnTo>
                  <a:pt x="2540474" y="2492712"/>
                </a:lnTo>
                <a:lnTo>
                  <a:pt x="2548546" y="2488137"/>
                </a:lnTo>
                <a:lnTo>
                  <a:pt x="2613235" y="2452872"/>
                </a:lnTo>
                <a:lnTo>
                  <a:pt x="2628699" y="2441281"/>
                </a:lnTo>
                <a:lnTo>
                  <a:pt x="2625950" y="2440150"/>
                </a:lnTo>
                <a:close/>
                <a:moveTo>
                  <a:pt x="2724603" y="2436395"/>
                </a:moveTo>
                <a:cubicBezTo>
                  <a:pt x="2725922" y="2441046"/>
                  <a:pt x="2723141" y="2442570"/>
                  <a:pt x="2721531" y="2444682"/>
                </a:cubicBezTo>
                <a:lnTo>
                  <a:pt x="2721071" y="2443060"/>
                </a:lnTo>
                <a:lnTo>
                  <a:pt x="2719328" y="2443405"/>
                </a:lnTo>
                <a:lnTo>
                  <a:pt x="2720190" y="2443234"/>
                </a:lnTo>
                <a:lnTo>
                  <a:pt x="2721071" y="2443059"/>
                </a:lnTo>
                <a:lnTo>
                  <a:pt x="2720101" y="2439647"/>
                </a:lnTo>
                <a:cubicBezTo>
                  <a:pt x="2721162" y="2438254"/>
                  <a:pt x="2723212" y="2437158"/>
                  <a:pt x="2724603" y="2436395"/>
                </a:cubicBezTo>
                <a:close/>
                <a:moveTo>
                  <a:pt x="2728878" y="2435553"/>
                </a:moveTo>
                <a:cubicBezTo>
                  <a:pt x="2729153" y="2437488"/>
                  <a:pt x="2730075" y="2438190"/>
                  <a:pt x="2730349" y="2440126"/>
                </a:cubicBezTo>
                <a:cubicBezTo>
                  <a:pt x="2729243" y="2439283"/>
                  <a:pt x="2727489" y="2439673"/>
                  <a:pt x="2726382" y="2438830"/>
                </a:cubicBezTo>
                <a:cubicBezTo>
                  <a:pt x="2725691" y="2437441"/>
                  <a:pt x="2725554" y="2436472"/>
                  <a:pt x="2725970" y="2435927"/>
                </a:cubicBezTo>
                <a:cubicBezTo>
                  <a:pt x="2726386" y="2435381"/>
                  <a:pt x="2727355" y="2435256"/>
                  <a:pt x="2728878" y="2435553"/>
                </a:cubicBezTo>
                <a:close/>
                <a:moveTo>
                  <a:pt x="1133066" y="2434650"/>
                </a:moveTo>
                <a:cubicBezTo>
                  <a:pt x="1098310" y="2449042"/>
                  <a:pt x="1075486" y="2476773"/>
                  <a:pt x="1053765" y="2503055"/>
                </a:cubicBezTo>
                <a:cubicBezTo>
                  <a:pt x="1031229" y="2532640"/>
                  <a:pt x="1012864" y="2563441"/>
                  <a:pt x="989094" y="2592414"/>
                </a:cubicBezTo>
                <a:cubicBezTo>
                  <a:pt x="996621" y="2598148"/>
                  <a:pt x="1001091" y="2587820"/>
                  <a:pt x="1003927" y="2584097"/>
                </a:cubicBezTo>
                <a:cubicBezTo>
                  <a:pt x="1005688" y="2579553"/>
                  <a:pt x="1006504" y="2576252"/>
                  <a:pt x="1010415" y="2573347"/>
                </a:cubicBezTo>
                <a:cubicBezTo>
                  <a:pt x="1015274" y="2569200"/>
                  <a:pt x="1019705" y="2574537"/>
                  <a:pt x="1024007" y="2577815"/>
                </a:cubicBezTo>
                <a:cubicBezTo>
                  <a:pt x="1033176" y="2563548"/>
                  <a:pt x="1039016" y="2542495"/>
                  <a:pt x="1061376" y="2539912"/>
                </a:cubicBezTo>
                <a:lnTo>
                  <a:pt x="1038346" y="2576656"/>
                </a:lnTo>
                <a:lnTo>
                  <a:pt x="1075540" y="2533853"/>
                </a:lnTo>
                <a:lnTo>
                  <a:pt x="1070528" y="2532568"/>
                </a:lnTo>
                <a:cubicBezTo>
                  <a:pt x="1067756" y="2530943"/>
                  <a:pt x="1065085" y="2528908"/>
                  <a:pt x="1062441" y="2527870"/>
                </a:cubicBezTo>
                <a:cubicBezTo>
                  <a:pt x="1073864" y="2515129"/>
                  <a:pt x="1085287" y="2502390"/>
                  <a:pt x="1096552" y="2489854"/>
                </a:cubicBezTo>
                <a:cubicBezTo>
                  <a:pt x="1103277" y="2483284"/>
                  <a:pt x="1108914" y="2475882"/>
                  <a:pt x="1114699" y="2470543"/>
                </a:cubicBezTo>
                <a:cubicBezTo>
                  <a:pt x="1118457" y="2465609"/>
                  <a:pt x="1123857" y="2471671"/>
                  <a:pt x="1128206" y="2474984"/>
                </a:cubicBezTo>
                <a:cubicBezTo>
                  <a:pt x="1122818" y="2478675"/>
                  <a:pt x="1116452" y="2483086"/>
                  <a:pt x="1112224" y="2488637"/>
                </a:cubicBezTo>
                <a:lnTo>
                  <a:pt x="1108290" y="2496987"/>
                </a:lnTo>
                <a:lnTo>
                  <a:pt x="1139291" y="2462900"/>
                </a:lnTo>
                <a:lnTo>
                  <a:pt x="1139691" y="2461275"/>
                </a:lnTo>
                <a:cubicBezTo>
                  <a:pt x="1132580" y="2459454"/>
                  <a:pt x="1130688" y="2461938"/>
                  <a:pt x="1132154" y="2468938"/>
                </a:cubicBezTo>
                <a:cubicBezTo>
                  <a:pt x="1127853" y="2465662"/>
                  <a:pt x="1123679" y="2464445"/>
                  <a:pt x="1120633" y="2462125"/>
                </a:cubicBezTo>
                <a:cubicBezTo>
                  <a:pt x="1124156" y="2453038"/>
                  <a:pt x="1127522" y="2444159"/>
                  <a:pt x="1133066" y="2434650"/>
                </a:cubicBezTo>
                <a:close/>
                <a:moveTo>
                  <a:pt x="2901221" y="2434308"/>
                </a:moveTo>
                <a:cubicBezTo>
                  <a:pt x="2904486" y="2436796"/>
                  <a:pt x="2907751" y="2439283"/>
                  <a:pt x="2912106" y="2442601"/>
                </a:cubicBezTo>
                <a:cubicBezTo>
                  <a:pt x="2911274" y="2443692"/>
                  <a:pt x="2910442" y="2444785"/>
                  <a:pt x="2909610" y="2445877"/>
                </a:cubicBezTo>
                <a:cubicBezTo>
                  <a:pt x="2905256" y="2442560"/>
                  <a:pt x="2901989" y="2440073"/>
                  <a:pt x="2898724" y="2437584"/>
                </a:cubicBezTo>
                <a:cubicBezTo>
                  <a:pt x="2899557" y="2436492"/>
                  <a:pt x="2900388" y="2435400"/>
                  <a:pt x="2901221" y="2434308"/>
                </a:cubicBezTo>
                <a:close/>
                <a:moveTo>
                  <a:pt x="1315479" y="2433278"/>
                </a:moveTo>
                <a:lnTo>
                  <a:pt x="1304314" y="2444946"/>
                </a:lnTo>
                <a:lnTo>
                  <a:pt x="1296661" y="2453038"/>
                </a:lnTo>
                <a:lnTo>
                  <a:pt x="1296228" y="2454241"/>
                </a:lnTo>
                <a:cubicBezTo>
                  <a:pt x="1295864" y="2456250"/>
                  <a:pt x="1295884" y="2458248"/>
                  <a:pt x="1296697" y="2459911"/>
                </a:cubicBezTo>
                <a:lnTo>
                  <a:pt x="1298152" y="2460928"/>
                </a:lnTo>
                <a:lnTo>
                  <a:pt x="1308195" y="2452552"/>
                </a:lnTo>
                <a:lnTo>
                  <a:pt x="1311881" y="2449959"/>
                </a:lnTo>
                <a:lnTo>
                  <a:pt x="1313261" y="2447638"/>
                </a:lnTo>
                <a:lnTo>
                  <a:pt x="1319405" y="2438084"/>
                </a:lnTo>
                <a:lnTo>
                  <a:pt x="1316259" y="2433617"/>
                </a:lnTo>
                <a:close/>
                <a:moveTo>
                  <a:pt x="1303077" y="2432410"/>
                </a:moveTo>
                <a:lnTo>
                  <a:pt x="1301283" y="2433243"/>
                </a:lnTo>
                <a:cubicBezTo>
                  <a:pt x="1297173" y="2436733"/>
                  <a:pt x="1293929" y="2442109"/>
                  <a:pt x="1291499" y="2444181"/>
                </a:cubicBezTo>
                <a:lnTo>
                  <a:pt x="1292940" y="2444246"/>
                </a:lnTo>
                <a:lnTo>
                  <a:pt x="1301383" y="2434100"/>
                </a:lnTo>
                <a:close/>
                <a:moveTo>
                  <a:pt x="1326818" y="2428766"/>
                </a:moveTo>
                <a:lnTo>
                  <a:pt x="1324212" y="2429868"/>
                </a:lnTo>
                <a:lnTo>
                  <a:pt x="1325032" y="2430905"/>
                </a:lnTo>
                <a:close/>
                <a:moveTo>
                  <a:pt x="2609375" y="2426244"/>
                </a:moveTo>
                <a:lnTo>
                  <a:pt x="2591822" y="2439409"/>
                </a:lnTo>
                <a:lnTo>
                  <a:pt x="2610956" y="2430191"/>
                </a:lnTo>
                <a:lnTo>
                  <a:pt x="2612585" y="2429237"/>
                </a:lnTo>
                <a:close/>
                <a:moveTo>
                  <a:pt x="920915" y="2426151"/>
                </a:moveTo>
                <a:cubicBezTo>
                  <a:pt x="930470" y="2433431"/>
                  <a:pt x="924068" y="2441835"/>
                  <a:pt x="920321" y="2446754"/>
                </a:cubicBezTo>
                <a:cubicBezTo>
                  <a:pt x="909905" y="2456313"/>
                  <a:pt x="900391" y="2466558"/>
                  <a:pt x="889952" y="2475775"/>
                </a:cubicBezTo>
                <a:cubicBezTo>
                  <a:pt x="884272" y="2471449"/>
                  <a:pt x="886439" y="2464398"/>
                  <a:pt x="891653" y="2456896"/>
                </a:cubicBezTo>
                <a:cubicBezTo>
                  <a:pt x="900343" y="2444392"/>
                  <a:pt x="917499" y="2430635"/>
                  <a:pt x="920915" y="2426151"/>
                </a:cubicBezTo>
                <a:close/>
                <a:moveTo>
                  <a:pt x="2924009" y="2425709"/>
                </a:moveTo>
                <a:cubicBezTo>
                  <a:pt x="2927113" y="2428073"/>
                  <a:pt x="2930219" y="2430439"/>
                  <a:pt x="2933322" y="2432803"/>
                </a:cubicBezTo>
                <a:cubicBezTo>
                  <a:pt x="2931473" y="2435234"/>
                  <a:pt x="2929906" y="2437289"/>
                  <a:pt x="2928197" y="2439534"/>
                </a:cubicBezTo>
                <a:cubicBezTo>
                  <a:pt x="2925092" y="2437169"/>
                  <a:pt x="2921988" y="2434803"/>
                  <a:pt x="2918882" y="2432439"/>
                </a:cubicBezTo>
                <a:cubicBezTo>
                  <a:pt x="2920592" y="2430194"/>
                  <a:pt x="2922159" y="2428139"/>
                  <a:pt x="2924009" y="2425709"/>
                </a:cubicBezTo>
                <a:close/>
                <a:moveTo>
                  <a:pt x="2661778" y="2424479"/>
                </a:moveTo>
                <a:lnTo>
                  <a:pt x="2661615" y="2424582"/>
                </a:lnTo>
                <a:cubicBezTo>
                  <a:pt x="2657911" y="2426334"/>
                  <a:pt x="2654051" y="2427922"/>
                  <a:pt x="2650932" y="2429775"/>
                </a:cubicBezTo>
                <a:lnTo>
                  <a:pt x="2640481" y="2437566"/>
                </a:lnTo>
                <a:lnTo>
                  <a:pt x="2662342" y="2424939"/>
                </a:lnTo>
                <a:close/>
                <a:moveTo>
                  <a:pt x="1246078" y="2423156"/>
                </a:moveTo>
                <a:lnTo>
                  <a:pt x="1244216" y="2425347"/>
                </a:lnTo>
                <a:lnTo>
                  <a:pt x="1246005" y="2427482"/>
                </a:lnTo>
                <a:cubicBezTo>
                  <a:pt x="1246901" y="2426306"/>
                  <a:pt x="1247035" y="2425015"/>
                  <a:pt x="1246543" y="2423709"/>
                </a:cubicBezTo>
                <a:close/>
                <a:moveTo>
                  <a:pt x="3183882" y="2422747"/>
                </a:moveTo>
                <a:cubicBezTo>
                  <a:pt x="3182037" y="2422273"/>
                  <a:pt x="3180410" y="2422567"/>
                  <a:pt x="3179094" y="2423839"/>
                </a:cubicBezTo>
                <a:cubicBezTo>
                  <a:pt x="3183209" y="2428088"/>
                  <a:pt x="3188225" y="2431893"/>
                  <a:pt x="3192898" y="2436031"/>
                </a:cubicBezTo>
                <a:lnTo>
                  <a:pt x="3194819" y="2438353"/>
                </a:lnTo>
                <a:lnTo>
                  <a:pt x="3193909" y="2434834"/>
                </a:lnTo>
                <a:lnTo>
                  <a:pt x="3195462" y="2432478"/>
                </a:lnTo>
                <a:lnTo>
                  <a:pt x="3189985" y="2426266"/>
                </a:lnTo>
                <a:cubicBezTo>
                  <a:pt x="3187793" y="2424465"/>
                  <a:pt x="3185729" y="2423222"/>
                  <a:pt x="3183882" y="2422747"/>
                </a:cubicBezTo>
                <a:close/>
                <a:moveTo>
                  <a:pt x="3118302" y="2421300"/>
                </a:moveTo>
                <a:lnTo>
                  <a:pt x="3121743" y="2433770"/>
                </a:lnTo>
                <a:lnTo>
                  <a:pt x="3124317" y="2435173"/>
                </a:lnTo>
                <a:cubicBezTo>
                  <a:pt x="3128635" y="2438938"/>
                  <a:pt x="3132490" y="2443382"/>
                  <a:pt x="3136254" y="2447269"/>
                </a:cubicBezTo>
                <a:cubicBezTo>
                  <a:pt x="3133215" y="2446446"/>
                  <a:pt x="3130567" y="2445219"/>
                  <a:pt x="3128173" y="2443731"/>
                </a:cubicBezTo>
                <a:lnTo>
                  <a:pt x="3127510" y="2443215"/>
                </a:lnTo>
                <a:lnTo>
                  <a:pt x="3129150" y="2445784"/>
                </a:lnTo>
                <a:cubicBezTo>
                  <a:pt x="3135095" y="2449980"/>
                  <a:pt x="3143207" y="2454472"/>
                  <a:pt x="3152074" y="2456179"/>
                </a:cubicBezTo>
                <a:cubicBezTo>
                  <a:pt x="3149330" y="2447516"/>
                  <a:pt x="3144201" y="2441247"/>
                  <a:pt x="3138102" y="2435918"/>
                </a:cubicBezTo>
                <a:cubicBezTo>
                  <a:pt x="3132001" y="2430590"/>
                  <a:pt x="3124929" y="2426202"/>
                  <a:pt x="3118302" y="2421300"/>
                </a:cubicBezTo>
                <a:close/>
                <a:moveTo>
                  <a:pt x="1243315" y="2419858"/>
                </a:moveTo>
                <a:lnTo>
                  <a:pt x="1243146" y="2421048"/>
                </a:lnTo>
                <a:lnTo>
                  <a:pt x="1243776" y="2420407"/>
                </a:lnTo>
                <a:close/>
                <a:moveTo>
                  <a:pt x="2726102" y="2419477"/>
                </a:moveTo>
                <a:cubicBezTo>
                  <a:pt x="2727774" y="2419740"/>
                  <a:pt x="2729306" y="2420833"/>
                  <a:pt x="2730693" y="2422265"/>
                </a:cubicBezTo>
                <a:cubicBezTo>
                  <a:pt x="2733465" y="2425128"/>
                  <a:pt x="2735658" y="2429346"/>
                  <a:pt x="2737243" y="2430984"/>
                </a:cubicBezTo>
                <a:cubicBezTo>
                  <a:pt x="2728459" y="2439488"/>
                  <a:pt x="2723832" y="2424945"/>
                  <a:pt x="2720663" y="2421672"/>
                </a:cubicBezTo>
                <a:cubicBezTo>
                  <a:pt x="2722615" y="2419782"/>
                  <a:pt x="2724429" y="2419214"/>
                  <a:pt x="2726102" y="2419477"/>
                </a:cubicBezTo>
                <a:close/>
                <a:moveTo>
                  <a:pt x="3391264" y="2419446"/>
                </a:moveTo>
                <a:cubicBezTo>
                  <a:pt x="3393494" y="2421749"/>
                  <a:pt x="3397814" y="2424258"/>
                  <a:pt x="3400478" y="2427254"/>
                </a:cubicBezTo>
                <a:cubicBezTo>
                  <a:pt x="3403145" y="2430250"/>
                  <a:pt x="3404153" y="2433734"/>
                  <a:pt x="3399762" y="2437987"/>
                </a:cubicBezTo>
                <a:cubicBezTo>
                  <a:pt x="3396417" y="2434533"/>
                  <a:pt x="3382480" y="2427952"/>
                  <a:pt x="3391264" y="2419446"/>
                </a:cubicBezTo>
                <a:close/>
                <a:moveTo>
                  <a:pt x="2654746" y="2418744"/>
                </a:moveTo>
                <a:lnTo>
                  <a:pt x="2629083" y="2432255"/>
                </a:lnTo>
                <a:lnTo>
                  <a:pt x="2631256" y="2434500"/>
                </a:lnTo>
                <a:lnTo>
                  <a:pt x="2633285" y="2437844"/>
                </a:lnTo>
                <a:lnTo>
                  <a:pt x="2636665" y="2435310"/>
                </a:lnTo>
                <a:lnTo>
                  <a:pt x="2655978" y="2419748"/>
                </a:lnTo>
                <a:close/>
                <a:moveTo>
                  <a:pt x="2601030" y="2418462"/>
                </a:moveTo>
                <a:lnTo>
                  <a:pt x="2554330" y="2453910"/>
                </a:lnTo>
                <a:lnTo>
                  <a:pt x="2551247" y="2456200"/>
                </a:lnTo>
                <a:lnTo>
                  <a:pt x="2564962" y="2450564"/>
                </a:lnTo>
                <a:lnTo>
                  <a:pt x="2604211" y="2421429"/>
                </a:lnTo>
                <a:close/>
                <a:moveTo>
                  <a:pt x="1396203" y="2414685"/>
                </a:moveTo>
                <a:cubicBezTo>
                  <a:pt x="1394080" y="2413921"/>
                  <a:pt x="1360773" y="2454671"/>
                  <a:pt x="1363932" y="2453104"/>
                </a:cubicBezTo>
                <a:lnTo>
                  <a:pt x="1360011" y="2451003"/>
                </a:lnTo>
                <a:lnTo>
                  <a:pt x="1350148" y="2460238"/>
                </a:lnTo>
                <a:lnTo>
                  <a:pt x="1348267" y="2457002"/>
                </a:lnTo>
                <a:lnTo>
                  <a:pt x="1344920" y="2460100"/>
                </a:lnTo>
                <a:lnTo>
                  <a:pt x="1347834" y="2462610"/>
                </a:lnTo>
                <a:lnTo>
                  <a:pt x="1320536" y="2484638"/>
                </a:lnTo>
                <a:lnTo>
                  <a:pt x="1308185" y="2497759"/>
                </a:lnTo>
                <a:cubicBezTo>
                  <a:pt x="1305218" y="2499421"/>
                  <a:pt x="1303456" y="2503965"/>
                  <a:pt x="1299413" y="2504809"/>
                </a:cubicBezTo>
                <a:lnTo>
                  <a:pt x="1298131" y="2504447"/>
                </a:lnTo>
                <a:lnTo>
                  <a:pt x="1266954" y="2537973"/>
                </a:lnTo>
                <a:lnTo>
                  <a:pt x="1267279" y="2541587"/>
                </a:lnTo>
                <a:cubicBezTo>
                  <a:pt x="1270326" y="2542049"/>
                  <a:pt x="1274268" y="2541336"/>
                  <a:pt x="1278211" y="2540621"/>
                </a:cubicBezTo>
                <a:lnTo>
                  <a:pt x="1288442" y="2548414"/>
                </a:lnTo>
                <a:lnTo>
                  <a:pt x="1295535" y="2540760"/>
                </a:lnTo>
                <a:cubicBezTo>
                  <a:pt x="1300392" y="2536615"/>
                  <a:pt x="1300133" y="2532493"/>
                  <a:pt x="1300690" y="2525069"/>
                </a:cubicBezTo>
                <a:cubicBezTo>
                  <a:pt x="1300013" y="2517035"/>
                  <a:pt x="1311063" y="2513683"/>
                  <a:pt x="1315921" y="2509537"/>
                </a:cubicBezTo>
                <a:lnTo>
                  <a:pt x="1343666" y="2483822"/>
                </a:lnTo>
                <a:lnTo>
                  <a:pt x="1354923" y="2468092"/>
                </a:lnTo>
                <a:cubicBezTo>
                  <a:pt x="1356206" y="2466527"/>
                  <a:pt x="1359943" y="2462218"/>
                  <a:pt x="1364837" y="2456599"/>
                </a:cubicBezTo>
                <a:lnTo>
                  <a:pt x="1370503" y="2450105"/>
                </a:lnTo>
                <a:lnTo>
                  <a:pt x="1366589" y="2453774"/>
                </a:lnTo>
                <a:lnTo>
                  <a:pt x="1372295" y="2446774"/>
                </a:lnTo>
                <a:cubicBezTo>
                  <a:pt x="1381557" y="2436543"/>
                  <a:pt x="1398096" y="2419423"/>
                  <a:pt x="1396203" y="2414685"/>
                </a:cubicBezTo>
                <a:close/>
                <a:moveTo>
                  <a:pt x="3366443" y="2413248"/>
                </a:moveTo>
                <a:cubicBezTo>
                  <a:pt x="3369352" y="2413978"/>
                  <a:pt x="3372218" y="2415584"/>
                  <a:pt x="3374472" y="2417667"/>
                </a:cubicBezTo>
                <a:cubicBezTo>
                  <a:pt x="3378981" y="2421832"/>
                  <a:pt x="3381047" y="2427901"/>
                  <a:pt x="3376131" y="2432660"/>
                </a:cubicBezTo>
                <a:lnTo>
                  <a:pt x="3375061" y="2431554"/>
                </a:lnTo>
                <a:lnTo>
                  <a:pt x="3373223" y="2436554"/>
                </a:lnTo>
                <a:cubicBezTo>
                  <a:pt x="3371602" y="2434878"/>
                  <a:pt x="3368851" y="2433081"/>
                  <a:pt x="3369921" y="2430017"/>
                </a:cubicBezTo>
                <a:lnTo>
                  <a:pt x="3371474" y="2427849"/>
                </a:lnTo>
                <a:lnTo>
                  <a:pt x="3363653" y="2419773"/>
                </a:lnTo>
                <a:lnTo>
                  <a:pt x="3363749" y="2420164"/>
                </a:lnTo>
                <a:cubicBezTo>
                  <a:pt x="3363427" y="2421525"/>
                  <a:pt x="3362513" y="2422999"/>
                  <a:pt x="3361062" y="2424405"/>
                </a:cubicBezTo>
                <a:cubicBezTo>
                  <a:pt x="3360053" y="2423364"/>
                  <a:pt x="3359782" y="2422115"/>
                  <a:pt x="3360124" y="2420774"/>
                </a:cubicBezTo>
                <a:lnTo>
                  <a:pt x="3361946" y="2418009"/>
                </a:lnTo>
                <a:lnTo>
                  <a:pt x="3358154" y="2414093"/>
                </a:lnTo>
                <a:cubicBezTo>
                  <a:pt x="3360582" y="2412667"/>
                  <a:pt x="3363535" y="2412519"/>
                  <a:pt x="3366443" y="2413248"/>
                </a:cubicBezTo>
                <a:close/>
                <a:moveTo>
                  <a:pt x="3328590" y="2412461"/>
                </a:moveTo>
                <a:cubicBezTo>
                  <a:pt x="3328689" y="2414417"/>
                  <a:pt x="3330738" y="2416531"/>
                  <a:pt x="3330934" y="2420441"/>
                </a:cubicBezTo>
                <a:cubicBezTo>
                  <a:pt x="3326107" y="2421015"/>
                  <a:pt x="3323961" y="2416944"/>
                  <a:pt x="3328590" y="2412461"/>
                </a:cubicBezTo>
                <a:close/>
                <a:moveTo>
                  <a:pt x="2976348" y="2410107"/>
                </a:moveTo>
                <a:cubicBezTo>
                  <a:pt x="2989714" y="2423911"/>
                  <a:pt x="3002052" y="2436654"/>
                  <a:pt x="3015248" y="2450283"/>
                </a:cubicBezTo>
                <a:cubicBezTo>
                  <a:pt x="3010352" y="2455022"/>
                  <a:pt x="2999140" y="2447362"/>
                  <a:pt x="2997378" y="2457296"/>
                </a:cubicBezTo>
                <a:cubicBezTo>
                  <a:pt x="2993609" y="2467118"/>
                  <a:pt x="3008739" y="2470988"/>
                  <a:pt x="3013879" y="2476297"/>
                </a:cubicBezTo>
                <a:cubicBezTo>
                  <a:pt x="3010942" y="2479141"/>
                  <a:pt x="3007026" y="2482934"/>
                  <a:pt x="3004090" y="2485779"/>
                </a:cubicBezTo>
                <a:cubicBezTo>
                  <a:pt x="3000955" y="2480581"/>
                  <a:pt x="2997821" y="2475385"/>
                  <a:pt x="2994686" y="2470191"/>
                </a:cubicBezTo>
                <a:cubicBezTo>
                  <a:pt x="2992877" y="2478117"/>
                  <a:pt x="3004090" y="2485779"/>
                  <a:pt x="2995441" y="2494152"/>
                </a:cubicBezTo>
                <a:cubicBezTo>
                  <a:pt x="2988243" y="2486719"/>
                  <a:pt x="2981045" y="2479284"/>
                  <a:pt x="2974876" y="2472913"/>
                </a:cubicBezTo>
                <a:cubicBezTo>
                  <a:pt x="2969956" y="2469791"/>
                  <a:pt x="2965892" y="2467554"/>
                  <a:pt x="2963786" y="2463420"/>
                </a:cubicBezTo>
                <a:cubicBezTo>
                  <a:pt x="2960604" y="2456214"/>
                  <a:pt x="2967654" y="2457617"/>
                  <a:pt x="2971553" y="2460014"/>
                </a:cubicBezTo>
                <a:cubicBezTo>
                  <a:pt x="2975781" y="2462093"/>
                  <a:pt x="2978693" y="2465102"/>
                  <a:pt x="2985483" y="2462643"/>
                </a:cubicBezTo>
                <a:cubicBezTo>
                  <a:pt x="2990427" y="2459913"/>
                  <a:pt x="2999239" y="2451381"/>
                  <a:pt x="2999091" y="2445351"/>
                </a:cubicBezTo>
                <a:cubicBezTo>
                  <a:pt x="3001123" y="2439613"/>
                  <a:pt x="2990987" y="2435023"/>
                  <a:pt x="2987903" y="2431838"/>
                </a:cubicBezTo>
                <a:cubicBezTo>
                  <a:pt x="2982812" y="2428538"/>
                  <a:pt x="2967535" y="2418638"/>
                  <a:pt x="2976348" y="2410107"/>
                </a:cubicBezTo>
                <a:close/>
                <a:moveTo>
                  <a:pt x="3650190" y="2408761"/>
                </a:moveTo>
                <a:cubicBezTo>
                  <a:pt x="3652248" y="2409065"/>
                  <a:pt x="3654123" y="2410396"/>
                  <a:pt x="3655829" y="2412158"/>
                </a:cubicBezTo>
                <a:cubicBezTo>
                  <a:pt x="3659243" y="2415683"/>
                  <a:pt x="3661973" y="2420931"/>
                  <a:pt x="3664102" y="2423131"/>
                </a:cubicBezTo>
                <a:cubicBezTo>
                  <a:pt x="3653416" y="2433478"/>
                  <a:pt x="3647720" y="2415932"/>
                  <a:pt x="3643465" y="2411537"/>
                </a:cubicBezTo>
                <a:cubicBezTo>
                  <a:pt x="3645894" y="2409185"/>
                  <a:pt x="3648131" y="2408460"/>
                  <a:pt x="3650190" y="2408761"/>
                </a:cubicBezTo>
                <a:close/>
                <a:moveTo>
                  <a:pt x="3170474" y="2407487"/>
                </a:moveTo>
                <a:cubicBezTo>
                  <a:pt x="3165618" y="2412190"/>
                  <a:pt x="3170866" y="2415342"/>
                  <a:pt x="3172923" y="2417465"/>
                </a:cubicBezTo>
                <a:cubicBezTo>
                  <a:pt x="3177617" y="2412921"/>
                  <a:pt x="3172530" y="2409613"/>
                  <a:pt x="3170474" y="2407487"/>
                </a:cubicBezTo>
                <a:close/>
                <a:moveTo>
                  <a:pt x="918306" y="2406341"/>
                </a:moveTo>
                <a:cubicBezTo>
                  <a:pt x="921184" y="2405337"/>
                  <a:pt x="924069" y="2405483"/>
                  <a:pt x="926777" y="2407546"/>
                </a:cubicBezTo>
                <a:cubicBezTo>
                  <a:pt x="916300" y="2419052"/>
                  <a:pt x="906918" y="2429120"/>
                  <a:pt x="898464" y="2440219"/>
                </a:cubicBezTo>
                <a:cubicBezTo>
                  <a:pt x="892683" y="2445558"/>
                  <a:pt x="886045" y="2465509"/>
                  <a:pt x="873190" y="2457667"/>
                </a:cubicBezTo>
                <a:cubicBezTo>
                  <a:pt x="869940" y="2455192"/>
                  <a:pt x="861561" y="2452707"/>
                  <a:pt x="862538" y="2449551"/>
                </a:cubicBezTo>
                <a:cubicBezTo>
                  <a:pt x="861950" y="2443582"/>
                  <a:pt x="866646" y="2437417"/>
                  <a:pt x="869321" y="2431659"/>
                </a:cubicBezTo>
                <a:cubicBezTo>
                  <a:pt x="870657" y="2428780"/>
                  <a:pt x="872040" y="2426545"/>
                  <a:pt x="873622" y="2424918"/>
                </a:cubicBezTo>
                <a:cubicBezTo>
                  <a:pt x="878369" y="2420039"/>
                  <a:pt x="884917" y="2420642"/>
                  <a:pt x="897457" y="2425810"/>
                </a:cubicBezTo>
                <a:cubicBezTo>
                  <a:pt x="901087" y="2422730"/>
                  <a:pt x="909671" y="2409356"/>
                  <a:pt x="918306" y="2406341"/>
                </a:cubicBezTo>
                <a:close/>
                <a:moveTo>
                  <a:pt x="2639220" y="2406082"/>
                </a:moveTo>
                <a:lnTo>
                  <a:pt x="2639581" y="2406858"/>
                </a:lnTo>
                <a:lnTo>
                  <a:pt x="2639794" y="2406550"/>
                </a:lnTo>
                <a:close/>
                <a:moveTo>
                  <a:pt x="2635946" y="2405866"/>
                </a:moveTo>
                <a:lnTo>
                  <a:pt x="2617366" y="2420154"/>
                </a:lnTo>
                <a:lnTo>
                  <a:pt x="2620978" y="2423885"/>
                </a:lnTo>
                <a:lnTo>
                  <a:pt x="2621245" y="2424160"/>
                </a:lnTo>
                <a:lnTo>
                  <a:pt x="2625168" y="2421860"/>
                </a:lnTo>
                <a:lnTo>
                  <a:pt x="2632414" y="2416211"/>
                </a:lnTo>
                <a:lnTo>
                  <a:pt x="2636643" y="2411113"/>
                </a:lnTo>
                <a:lnTo>
                  <a:pt x="2638388" y="2408586"/>
                </a:lnTo>
                <a:lnTo>
                  <a:pt x="2636311" y="2408472"/>
                </a:lnTo>
                <a:close/>
                <a:moveTo>
                  <a:pt x="3808304" y="2405194"/>
                </a:moveTo>
                <a:cubicBezTo>
                  <a:pt x="3811509" y="2412380"/>
                  <a:pt x="3815859" y="2418812"/>
                  <a:pt x="3819240" y="2426181"/>
                </a:cubicBezTo>
                <a:cubicBezTo>
                  <a:pt x="3813144" y="2425701"/>
                  <a:pt x="3805982" y="2424120"/>
                  <a:pt x="3801109" y="2424581"/>
                </a:cubicBezTo>
                <a:cubicBezTo>
                  <a:pt x="3799788" y="2421602"/>
                  <a:pt x="3799776" y="2417711"/>
                  <a:pt x="3799585" y="2413637"/>
                </a:cubicBezTo>
                <a:cubicBezTo>
                  <a:pt x="3802492" y="2410823"/>
                  <a:pt x="3805398" y="2408008"/>
                  <a:pt x="3808304" y="2405194"/>
                </a:cubicBezTo>
                <a:close/>
                <a:moveTo>
                  <a:pt x="2637495" y="2404675"/>
                </a:moveTo>
                <a:lnTo>
                  <a:pt x="2636874" y="2405152"/>
                </a:lnTo>
                <a:lnTo>
                  <a:pt x="2638114" y="2405180"/>
                </a:lnTo>
                <a:close/>
                <a:moveTo>
                  <a:pt x="1273299" y="2402633"/>
                </a:moveTo>
                <a:lnTo>
                  <a:pt x="1267719" y="2403439"/>
                </a:lnTo>
                <a:cubicBezTo>
                  <a:pt x="1265464" y="2405284"/>
                  <a:pt x="1264739" y="2407908"/>
                  <a:pt x="1264377" y="2410615"/>
                </a:cubicBezTo>
                <a:lnTo>
                  <a:pt x="1263487" y="2416460"/>
                </a:lnTo>
                <a:lnTo>
                  <a:pt x="1265773" y="2413458"/>
                </a:lnTo>
                <a:lnTo>
                  <a:pt x="1265135" y="2416894"/>
                </a:lnTo>
                <a:lnTo>
                  <a:pt x="1273526" y="2408122"/>
                </a:lnTo>
                <a:lnTo>
                  <a:pt x="1269003" y="2409389"/>
                </a:lnTo>
                <a:close/>
                <a:moveTo>
                  <a:pt x="3102759" y="2401361"/>
                </a:moveTo>
                <a:cubicBezTo>
                  <a:pt x="3093207" y="2410607"/>
                  <a:pt x="3109378" y="2417590"/>
                  <a:pt x="3113493" y="2421838"/>
                </a:cubicBezTo>
                <a:cubicBezTo>
                  <a:pt x="3118268" y="2417216"/>
                  <a:pt x="3116355" y="2412893"/>
                  <a:pt x="3112863" y="2409327"/>
                </a:cubicBezTo>
                <a:cubicBezTo>
                  <a:pt x="3109371" y="2405762"/>
                  <a:pt x="3104301" y="2402953"/>
                  <a:pt x="3102759" y="2401361"/>
                </a:cubicBezTo>
                <a:close/>
                <a:moveTo>
                  <a:pt x="3248178" y="2399955"/>
                </a:moveTo>
                <a:lnTo>
                  <a:pt x="3243435" y="2405922"/>
                </a:lnTo>
                <a:cubicBezTo>
                  <a:pt x="3264811" y="2406945"/>
                  <a:pt x="3265373" y="2432465"/>
                  <a:pt x="3280047" y="2441789"/>
                </a:cubicBezTo>
                <a:lnTo>
                  <a:pt x="3266636" y="2419508"/>
                </a:lnTo>
                <a:close/>
                <a:moveTo>
                  <a:pt x="2629024" y="2397767"/>
                </a:moveTo>
                <a:lnTo>
                  <a:pt x="2627586" y="2398305"/>
                </a:lnTo>
                <a:lnTo>
                  <a:pt x="2618933" y="2404873"/>
                </a:lnTo>
                <a:lnTo>
                  <a:pt x="2622380" y="2407320"/>
                </a:lnTo>
                <a:lnTo>
                  <a:pt x="2631634" y="2399895"/>
                </a:lnTo>
                <a:close/>
                <a:moveTo>
                  <a:pt x="3294919" y="2397521"/>
                </a:moveTo>
                <a:lnTo>
                  <a:pt x="3294297" y="2397911"/>
                </a:lnTo>
                <a:lnTo>
                  <a:pt x="3297556" y="2401781"/>
                </a:lnTo>
                <a:close/>
                <a:moveTo>
                  <a:pt x="3089832" y="2397404"/>
                </a:moveTo>
                <a:lnTo>
                  <a:pt x="3095149" y="2402895"/>
                </a:lnTo>
                <a:lnTo>
                  <a:pt x="3097208" y="2398362"/>
                </a:lnTo>
                <a:close/>
                <a:moveTo>
                  <a:pt x="3331781" y="2395755"/>
                </a:moveTo>
                <a:cubicBezTo>
                  <a:pt x="3336138" y="2400254"/>
                  <a:pt x="3329149" y="2404841"/>
                  <a:pt x="3325217" y="2408649"/>
                </a:cubicBezTo>
                <a:cubicBezTo>
                  <a:pt x="3321951" y="2405275"/>
                  <a:pt x="3327849" y="2399563"/>
                  <a:pt x="3331781" y="2395755"/>
                </a:cubicBezTo>
                <a:close/>
                <a:moveTo>
                  <a:pt x="3357443" y="2395115"/>
                </a:moveTo>
                <a:cubicBezTo>
                  <a:pt x="3358397" y="2396101"/>
                  <a:pt x="3358630" y="2397309"/>
                  <a:pt x="3358261" y="2398622"/>
                </a:cubicBezTo>
                <a:lnTo>
                  <a:pt x="3357318" y="2400022"/>
                </a:lnTo>
                <a:lnTo>
                  <a:pt x="3357911" y="2400349"/>
                </a:lnTo>
                <a:cubicBezTo>
                  <a:pt x="3360939" y="2403273"/>
                  <a:pt x="3363316" y="2407666"/>
                  <a:pt x="3364986" y="2409393"/>
                </a:cubicBezTo>
                <a:cubicBezTo>
                  <a:pt x="3355459" y="2418618"/>
                  <a:pt x="3350271" y="2403565"/>
                  <a:pt x="3346926" y="2400111"/>
                </a:cubicBezTo>
                <a:cubicBezTo>
                  <a:pt x="3349065" y="2398039"/>
                  <a:pt x="3351054" y="2397367"/>
                  <a:pt x="3352888" y="2397580"/>
                </a:cubicBezTo>
                <a:lnTo>
                  <a:pt x="3354996" y="2398742"/>
                </a:lnTo>
                <a:close/>
                <a:moveTo>
                  <a:pt x="1275838" y="2388438"/>
                </a:moveTo>
                <a:lnTo>
                  <a:pt x="1273991" y="2391023"/>
                </a:lnTo>
                <a:lnTo>
                  <a:pt x="1275991" y="2396433"/>
                </a:lnTo>
                <a:lnTo>
                  <a:pt x="1278174" y="2389103"/>
                </a:lnTo>
                <a:lnTo>
                  <a:pt x="1278028" y="2388704"/>
                </a:lnTo>
                <a:close/>
                <a:moveTo>
                  <a:pt x="2758549" y="2388378"/>
                </a:moveTo>
                <a:lnTo>
                  <a:pt x="2746311" y="2394706"/>
                </a:lnTo>
                <a:lnTo>
                  <a:pt x="2754454" y="2403117"/>
                </a:lnTo>
                <a:cubicBezTo>
                  <a:pt x="2761484" y="2410376"/>
                  <a:pt x="2768684" y="2417812"/>
                  <a:pt x="2774914" y="2426189"/>
                </a:cubicBezTo>
                <a:cubicBezTo>
                  <a:pt x="2784228" y="2437751"/>
                  <a:pt x="2793543" y="2455146"/>
                  <a:pt x="2815367" y="2450479"/>
                </a:cubicBezTo>
                <a:lnTo>
                  <a:pt x="2781670" y="2413649"/>
                </a:lnTo>
                <a:lnTo>
                  <a:pt x="2777679" y="2413650"/>
                </a:lnTo>
                <a:lnTo>
                  <a:pt x="2777361" y="2408939"/>
                </a:lnTo>
                <a:close/>
                <a:moveTo>
                  <a:pt x="3655597" y="2388260"/>
                </a:moveTo>
                <a:cubicBezTo>
                  <a:pt x="3657149" y="2388430"/>
                  <a:pt x="3658385" y="2389418"/>
                  <a:pt x="3659404" y="2390471"/>
                </a:cubicBezTo>
                <a:cubicBezTo>
                  <a:pt x="3660082" y="2391172"/>
                  <a:pt x="3660666" y="2391901"/>
                  <a:pt x="3661184" y="2392437"/>
                </a:cubicBezTo>
                <a:cubicBezTo>
                  <a:pt x="3655235" y="2398196"/>
                  <a:pt x="3652979" y="2394168"/>
                  <a:pt x="3649875" y="2390961"/>
                </a:cubicBezTo>
                <a:cubicBezTo>
                  <a:pt x="3652169" y="2388739"/>
                  <a:pt x="3654042" y="2388090"/>
                  <a:pt x="3655597" y="2388260"/>
                </a:cubicBezTo>
                <a:close/>
                <a:moveTo>
                  <a:pt x="3234618" y="2385585"/>
                </a:moveTo>
                <a:lnTo>
                  <a:pt x="3233113" y="2385868"/>
                </a:lnTo>
                <a:cubicBezTo>
                  <a:pt x="3235285" y="2388111"/>
                  <a:pt x="3241569" y="2390713"/>
                  <a:pt x="3237800" y="2396537"/>
                </a:cubicBezTo>
                <a:lnTo>
                  <a:pt x="3241618" y="2393003"/>
                </a:lnTo>
                <a:close/>
                <a:moveTo>
                  <a:pt x="2717046" y="2385488"/>
                </a:moveTo>
                <a:lnTo>
                  <a:pt x="2709928" y="2389295"/>
                </a:lnTo>
                <a:lnTo>
                  <a:pt x="2703712" y="2394417"/>
                </a:lnTo>
                <a:lnTo>
                  <a:pt x="2675504" y="2415328"/>
                </a:lnTo>
                <a:lnTo>
                  <a:pt x="2677087" y="2416422"/>
                </a:lnTo>
                <a:lnTo>
                  <a:pt x="2689440" y="2409287"/>
                </a:lnTo>
                <a:lnTo>
                  <a:pt x="2691238" y="2407853"/>
                </a:lnTo>
                <a:lnTo>
                  <a:pt x="2719244" y="2387182"/>
                </a:lnTo>
                <a:close/>
                <a:moveTo>
                  <a:pt x="2444370" y="2384954"/>
                </a:moveTo>
                <a:lnTo>
                  <a:pt x="2436136" y="2390625"/>
                </a:lnTo>
                <a:cubicBezTo>
                  <a:pt x="2425100" y="2399534"/>
                  <a:pt x="2433747" y="2393032"/>
                  <a:pt x="2426494" y="2398130"/>
                </a:cubicBezTo>
                <a:lnTo>
                  <a:pt x="2398377" y="2418829"/>
                </a:lnTo>
                <a:lnTo>
                  <a:pt x="2409858" y="2413780"/>
                </a:lnTo>
                <a:lnTo>
                  <a:pt x="2415292" y="2409965"/>
                </a:lnTo>
                <a:lnTo>
                  <a:pt x="2432234" y="2396766"/>
                </a:lnTo>
                <a:cubicBezTo>
                  <a:pt x="2435351" y="2394915"/>
                  <a:pt x="2441244" y="2389622"/>
                  <a:pt x="2443897" y="2386673"/>
                </a:cubicBezTo>
                <a:lnTo>
                  <a:pt x="2444561" y="2385063"/>
                </a:lnTo>
                <a:lnTo>
                  <a:pt x="2444459" y="2385018"/>
                </a:lnTo>
                <a:close/>
                <a:moveTo>
                  <a:pt x="3015793" y="2383865"/>
                </a:moveTo>
                <a:lnTo>
                  <a:pt x="3016704" y="2387393"/>
                </a:lnTo>
                <a:lnTo>
                  <a:pt x="3018932" y="2386743"/>
                </a:lnTo>
                <a:cubicBezTo>
                  <a:pt x="3026561" y="2387378"/>
                  <a:pt x="3031558" y="2396070"/>
                  <a:pt x="3034570" y="2400884"/>
                </a:cubicBezTo>
                <a:cubicBezTo>
                  <a:pt x="3044920" y="2413198"/>
                  <a:pt x="3058200" y="2423016"/>
                  <a:pt x="3070173" y="2433759"/>
                </a:cubicBezTo>
                <a:cubicBezTo>
                  <a:pt x="3068618" y="2437671"/>
                  <a:pt x="3066727" y="2441563"/>
                  <a:pt x="3064664" y="2445278"/>
                </a:cubicBezTo>
                <a:cubicBezTo>
                  <a:pt x="3046291" y="2426301"/>
                  <a:pt x="3027918" y="2407325"/>
                  <a:pt x="3010401" y="2389237"/>
                </a:cubicBezTo>
                <a:lnTo>
                  <a:pt x="3013146" y="2388434"/>
                </a:lnTo>
                <a:lnTo>
                  <a:pt x="3013044" y="2388040"/>
                </a:lnTo>
                <a:cubicBezTo>
                  <a:pt x="3013386" y="2386701"/>
                  <a:pt x="3014343" y="2385271"/>
                  <a:pt x="3015793" y="2383865"/>
                </a:cubicBezTo>
                <a:close/>
                <a:moveTo>
                  <a:pt x="3012312" y="2383672"/>
                </a:moveTo>
                <a:cubicBezTo>
                  <a:pt x="3011140" y="2387442"/>
                  <a:pt x="3008666" y="2390689"/>
                  <a:pt x="3005542" y="2393674"/>
                </a:cubicBezTo>
                <a:lnTo>
                  <a:pt x="2995775" y="2401389"/>
                </a:lnTo>
                <a:lnTo>
                  <a:pt x="2999993" y="2403702"/>
                </a:lnTo>
                <a:cubicBezTo>
                  <a:pt x="3003214" y="2406591"/>
                  <a:pt x="3006049" y="2410946"/>
                  <a:pt x="3008233" y="2413202"/>
                </a:cubicBezTo>
                <a:cubicBezTo>
                  <a:pt x="3015992" y="2422803"/>
                  <a:pt x="3026612" y="2432183"/>
                  <a:pt x="3035346" y="2441203"/>
                </a:cubicBezTo>
                <a:cubicBezTo>
                  <a:pt x="3026938" y="2449344"/>
                  <a:pt x="3019968" y="2436431"/>
                  <a:pt x="3016692" y="2433048"/>
                </a:cubicBezTo>
                <a:lnTo>
                  <a:pt x="2990359" y="2404012"/>
                </a:lnTo>
                <a:lnTo>
                  <a:pt x="2986407" y="2405683"/>
                </a:lnTo>
                <a:cubicBezTo>
                  <a:pt x="2983378" y="2405475"/>
                  <a:pt x="2979971" y="2403812"/>
                  <a:pt x="2975667" y="2400534"/>
                </a:cubicBezTo>
                <a:cubicBezTo>
                  <a:pt x="2986989" y="2392367"/>
                  <a:pt x="2996159" y="2382561"/>
                  <a:pt x="3012312" y="2383672"/>
                </a:cubicBezTo>
                <a:close/>
                <a:moveTo>
                  <a:pt x="2856395" y="2383168"/>
                </a:moveTo>
                <a:cubicBezTo>
                  <a:pt x="2857669" y="2383488"/>
                  <a:pt x="2857698" y="2385013"/>
                  <a:pt x="2857757" y="2388063"/>
                </a:cubicBezTo>
                <a:cubicBezTo>
                  <a:pt x="2854691" y="2386891"/>
                  <a:pt x="2850628" y="2386681"/>
                  <a:pt x="2847562" y="2385508"/>
                </a:cubicBezTo>
                <a:cubicBezTo>
                  <a:pt x="2852601" y="2383735"/>
                  <a:pt x="2855121" y="2382849"/>
                  <a:pt x="2856395" y="2383168"/>
                </a:cubicBezTo>
                <a:close/>
                <a:moveTo>
                  <a:pt x="3077389" y="2383046"/>
                </a:moveTo>
                <a:lnTo>
                  <a:pt x="3076636" y="2383775"/>
                </a:lnTo>
                <a:lnTo>
                  <a:pt x="3078347" y="2385544"/>
                </a:lnTo>
                <a:lnTo>
                  <a:pt x="3078338" y="2384409"/>
                </a:lnTo>
                <a:close/>
                <a:moveTo>
                  <a:pt x="3337637" y="2381964"/>
                </a:moveTo>
                <a:cubicBezTo>
                  <a:pt x="3338875" y="2384909"/>
                  <a:pt x="3339944" y="2388014"/>
                  <a:pt x="3341015" y="2391120"/>
                </a:cubicBezTo>
                <a:cubicBezTo>
                  <a:pt x="3336947" y="2390917"/>
                  <a:pt x="3331878" y="2391683"/>
                  <a:pt x="3327809" y="2391481"/>
                </a:cubicBezTo>
                <a:cubicBezTo>
                  <a:pt x="3330806" y="2388576"/>
                  <a:pt x="3333806" y="2385673"/>
                  <a:pt x="3337637" y="2381964"/>
                </a:cubicBezTo>
                <a:close/>
                <a:moveTo>
                  <a:pt x="1365864" y="2379862"/>
                </a:moveTo>
                <a:lnTo>
                  <a:pt x="1361555" y="2385660"/>
                </a:lnTo>
                <a:lnTo>
                  <a:pt x="1361815" y="2386558"/>
                </a:lnTo>
                <a:lnTo>
                  <a:pt x="1366732" y="2380524"/>
                </a:lnTo>
                <a:close/>
                <a:moveTo>
                  <a:pt x="2780124" y="2377223"/>
                </a:moveTo>
                <a:lnTo>
                  <a:pt x="2765746" y="2384657"/>
                </a:lnTo>
                <a:lnTo>
                  <a:pt x="2778501" y="2398315"/>
                </a:lnTo>
                <a:lnTo>
                  <a:pt x="2845235" y="2467587"/>
                </a:lnTo>
                <a:lnTo>
                  <a:pt x="2852885" y="2463656"/>
                </a:lnTo>
                <a:lnTo>
                  <a:pt x="2868131" y="2464483"/>
                </a:lnTo>
                <a:lnTo>
                  <a:pt x="2838688" y="2434075"/>
                </a:lnTo>
                <a:cubicBezTo>
                  <a:pt x="2841601" y="2431254"/>
                  <a:pt x="2845543" y="2429496"/>
                  <a:pt x="2848458" y="2426673"/>
                </a:cubicBezTo>
                <a:lnTo>
                  <a:pt x="2848756" y="2427770"/>
                </a:lnTo>
                <a:lnTo>
                  <a:pt x="2848763" y="2427744"/>
                </a:lnTo>
                <a:cubicBezTo>
                  <a:pt x="2851709" y="2426800"/>
                  <a:pt x="2852445" y="2426564"/>
                  <a:pt x="2852436" y="2427052"/>
                </a:cubicBezTo>
                <a:lnTo>
                  <a:pt x="2852361" y="2427389"/>
                </a:lnTo>
                <a:lnTo>
                  <a:pt x="2852907" y="2425743"/>
                </a:lnTo>
                <a:cubicBezTo>
                  <a:pt x="2855369" y="2421909"/>
                  <a:pt x="2859955" y="2418628"/>
                  <a:pt x="2856055" y="2413142"/>
                </a:cubicBezTo>
                <a:cubicBezTo>
                  <a:pt x="2851940" y="2408893"/>
                  <a:pt x="2845885" y="2406524"/>
                  <a:pt x="2842742" y="2401336"/>
                </a:cubicBezTo>
                <a:cubicBezTo>
                  <a:pt x="2841655" y="2398270"/>
                  <a:pt x="2838568" y="2395082"/>
                  <a:pt x="2834684" y="2393014"/>
                </a:cubicBezTo>
                <a:cubicBezTo>
                  <a:pt x="2833412" y="2392186"/>
                  <a:pt x="2832041" y="2392228"/>
                  <a:pt x="2830624" y="2392828"/>
                </a:cubicBezTo>
                <a:lnTo>
                  <a:pt x="2830578" y="2392861"/>
                </a:lnTo>
                <a:lnTo>
                  <a:pt x="2846180" y="2407278"/>
                </a:lnTo>
                <a:cubicBezTo>
                  <a:pt x="2848352" y="2409522"/>
                  <a:pt x="2858127" y="2419618"/>
                  <a:pt x="2848915" y="2419844"/>
                </a:cubicBezTo>
                <a:lnTo>
                  <a:pt x="2838961" y="2417080"/>
                </a:lnTo>
                <a:lnTo>
                  <a:pt x="2836531" y="2418223"/>
                </a:lnTo>
                <a:lnTo>
                  <a:pt x="2836480" y="2416391"/>
                </a:lnTo>
                <a:lnTo>
                  <a:pt x="2833652" y="2415606"/>
                </a:lnTo>
                <a:lnTo>
                  <a:pt x="2827475" y="2411738"/>
                </a:lnTo>
                <a:lnTo>
                  <a:pt x="2823260" y="2418140"/>
                </a:lnTo>
                <a:cubicBezTo>
                  <a:pt x="2819258" y="2412066"/>
                  <a:pt x="2815086" y="2405814"/>
                  <a:pt x="2809943" y="2400503"/>
                </a:cubicBezTo>
                <a:lnTo>
                  <a:pt x="2810559" y="2400141"/>
                </a:lnTo>
                <a:lnTo>
                  <a:pt x="2783547" y="2380256"/>
                </a:lnTo>
                <a:close/>
                <a:moveTo>
                  <a:pt x="3628447" y="2376585"/>
                </a:moveTo>
                <a:cubicBezTo>
                  <a:pt x="3631505" y="2379744"/>
                  <a:pt x="3635823" y="2384203"/>
                  <a:pt x="3639061" y="2387548"/>
                </a:cubicBezTo>
                <a:cubicBezTo>
                  <a:pt x="3642300" y="2390894"/>
                  <a:pt x="3644458" y="2393122"/>
                  <a:pt x="3646617" y="2395352"/>
                </a:cubicBezTo>
                <a:cubicBezTo>
                  <a:pt x="3644683" y="2397226"/>
                  <a:pt x="3642749" y="2399097"/>
                  <a:pt x="3641781" y="2400034"/>
                </a:cubicBezTo>
                <a:cubicBezTo>
                  <a:pt x="3638542" y="2396689"/>
                  <a:pt x="3634225" y="2392230"/>
                  <a:pt x="3629907" y="2387771"/>
                </a:cubicBezTo>
                <a:cubicBezTo>
                  <a:pt x="3627749" y="2385542"/>
                  <a:pt x="3625589" y="2383312"/>
                  <a:pt x="3623611" y="2381268"/>
                </a:cubicBezTo>
                <a:cubicBezTo>
                  <a:pt x="3624577" y="2380331"/>
                  <a:pt x="3626512" y="2378458"/>
                  <a:pt x="3628447" y="2376585"/>
                </a:cubicBezTo>
                <a:close/>
                <a:moveTo>
                  <a:pt x="2680570" y="2376293"/>
                </a:moveTo>
                <a:lnTo>
                  <a:pt x="2670365" y="2381577"/>
                </a:lnTo>
                <a:lnTo>
                  <a:pt x="2664457" y="2383940"/>
                </a:lnTo>
                <a:lnTo>
                  <a:pt x="2657439" y="2389337"/>
                </a:lnTo>
                <a:lnTo>
                  <a:pt x="2658782" y="2392650"/>
                </a:lnTo>
                <a:lnTo>
                  <a:pt x="2661360" y="2390981"/>
                </a:lnTo>
                <a:lnTo>
                  <a:pt x="2665305" y="2389164"/>
                </a:lnTo>
                <a:close/>
                <a:moveTo>
                  <a:pt x="3357702" y="2375178"/>
                </a:moveTo>
                <a:cubicBezTo>
                  <a:pt x="3359495" y="2376032"/>
                  <a:pt x="3360799" y="2377877"/>
                  <a:pt x="3361833" y="2378945"/>
                </a:cubicBezTo>
                <a:cubicBezTo>
                  <a:pt x="3355857" y="2384732"/>
                  <a:pt x="3353748" y="2380562"/>
                  <a:pt x="3350642" y="2377354"/>
                </a:cubicBezTo>
                <a:cubicBezTo>
                  <a:pt x="3353630" y="2374460"/>
                  <a:pt x="3355910" y="2374324"/>
                  <a:pt x="3357702" y="2375178"/>
                </a:cubicBezTo>
                <a:close/>
                <a:moveTo>
                  <a:pt x="2996082" y="2374357"/>
                </a:moveTo>
                <a:cubicBezTo>
                  <a:pt x="2998084" y="2374489"/>
                  <a:pt x="2998844" y="2374789"/>
                  <a:pt x="2999080" y="2375276"/>
                </a:cubicBezTo>
                <a:cubicBezTo>
                  <a:pt x="2999317" y="2375763"/>
                  <a:pt x="2999031" y="2376437"/>
                  <a:pt x="2998946" y="2377316"/>
                </a:cubicBezTo>
                <a:cubicBezTo>
                  <a:pt x="2998946" y="2377316"/>
                  <a:pt x="2997184" y="2377431"/>
                  <a:pt x="2995249" y="2379304"/>
                </a:cubicBezTo>
                <a:cubicBezTo>
                  <a:pt x="2995261" y="2377380"/>
                  <a:pt x="2996227" y="2376444"/>
                  <a:pt x="2996082" y="2374357"/>
                </a:cubicBezTo>
                <a:close/>
                <a:moveTo>
                  <a:pt x="2702128" y="2373992"/>
                </a:moveTo>
                <a:lnTo>
                  <a:pt x="2701374" y="2374560"/>
                </a:lnTo>
                <a:lnTo>
                  <a:pt x="2702358" y="2374169"/>
                </a:lnTo>
                <a:close/>
                <a:moveTo>
                  <a:pt x="2807612" y="2371636"/>
                </a:moveTo>
                <a:lnTo>
                  <a:pt x="2821833" y="2384778"/>
                </a:lnTo>
                <a:lnTo>
                  <a:pt x="2821370" y="2381206"/>
                </a:lnTo>
                <a:cubicBezTo>
                  <a:pt x="2819798" y="2378612"/>
                  <a:pt x="2817254" y="2376956"/>
                  <a:pt x="2814339" y="2375406"/>
                </a:cubicBezTo>
                <a:close/>
                <a:moveTo>
                  <a:pt x="2959061" y="2369253"/>
                </a:moveTo>
                <a:cubicBezTo>
                  <a:pt x="2961305" y="2367654"/>
                  <a:pt x="2963625" y="2367134"/>
                  <a:pt x="2965922" y="2369507"/>
                </a:cubicBezTo>
                <a:cubicBezTo>
                  <a:pt x="2962091" y="2373216"/>
                  <a:pt x="2956094" y="2379022"/>
                  <a:pt x="2952648" y="2375463"/>
                </a:cubicBezTo>
                <a:cubicBezTo>
                  <a:pt x="2954646" y="2373528"/>
                  <a:pt x="2956817" y="2370851"/>
                  <a:pt x="2959061" y="2369253"/>
                </a:cubicBezTo>
                <a:close/>
                <a:moveTo>
                  <a:pt x="3008515" y="2369042"/>
                </a:moveTo>
                <a:cubicBezTo>
                  <a:pt x="3009740" y="2371891"/>
                  <a:pt x="3008843" y="2374775"/>
                  <a:pt x="3007947" y="2377661"/>
                </a:cubicBezTo>
                <a:cubicBezTo>
                  <a:pt x="3005986" y="2377541"/>
                  <a:pt x="3003019" y="2376381"/>
                  <a:pt x="3000107" y="2377184"/>
                </a:cubicBezTo>
                <a:cubicBezTo>
                  <a:pt x="3000162" y="2373431"/>
                  <a:pt x="3004980" y="2370785"/>
                  <a:pt x="3008515" y="2369042"/>
                </a:cubicBezTo>
                <a:close/>
                <a:moveTo>
                  <a:pt x="2697400" y="2368773"/>
                </a:moveTo>
                <a:lnTo>
                  <a:pt x="2680140" y="2382330"/>
                </a:lnTo>
                <a:lnTo>
                  <a:pt x="2680255" y="2382275"/>
                </a:lnTo>
                <a:lnTo>
                  <a:pt x="2695676" y="2376669"/>
                </a:lnTo>
                <a:lnTo>
                  <a:pt x="2700887" y="2372641"/>
                </a:lnTo>
                <a:close/>
                <a:moveTo>
                  <a:pt x="2854206" y="2367070"/>
                </a:moveTo>
                <a:cubicBezTo>
                  <a:pt x="2857569" y="2371454"/>
                  <a:pt x="2859871" y="2375029"/>
                  <a:pt x="2862320" y="2378411"/>
                </a:cubicBezTo>
                <a:cubicBezTo>
                  <a:pt x="2856177" y="2377679"/>
                  <a:pt x="2852629" y="2380138"/>
                  <a:pt x="2849115" y="2384749"/>
                </a:cubicBezTo>
                <a:cubicBezTo>
                  <a:pt x="2847873" y="2381982"/>
                  <a:pt x="2842573" y="2377943"/>
                  <a:pt x="2844148" y="2373676"/>
                </a:cubicBezTo>
                <a:lnTo>
                  <a:pt x="2844674" y="2372924"/>
                </a:lnTo>
                <a:lnTo>
                  <a:pt x="2844400" y="2372604"/>
                </a:lnTo>
                <a:lnTo>
                  <a:pt x="2845004" y="2372454"/>
                </a:lnTo>
                <a:lnTo>
                  <a:pt x="2845925" y="2371138"/>
                </a:lnTo>
                <a:cubicBezTo>
                  <a:pt x="2848295" y="2369058"/>
                  <a:pt x="2852094" y="2368194"/>
                  <a:pt x="2854206" y="2367070"/>
                </a:cubicBezTo>
                <a:close/>
                <a:moveTo>
                  <a:pt x="3272721" y="2365161"/>
                </a:moveTo>
                <a:lnTo>
                  <a:pt x="3270571" y="2365629"/>
                </a:lnTo>
                <a:lnTo>
                  <a:pt x="3272032" y="2368518"/>
                </a:lnTo>
                <a:close/>
                <a:moveTo>
                  <a:pt x="2765720" y="2364457"/>
                </a:moveTo>
                <a:lnTo>
                  <a:pt x="2755075" y="2372821"/>
                </a:lnTo>
                <a:lnTo>
                  <a:pt x="2757452" y="2371550"/>
                </a:lnTo>
                <a:lnTo>
                  <a:pt x="2769643" y="2367934"/>
                </a:lnTo>
                <a:close/>
                <a:moveTo>
                  <a:pt x="2715784" y="2363484"/>
                </a:moveTo>
                <a:lnTo>
                  <a:pt x="2710154" y="2367910"/>
                </a:lnTo>
                <a:lnTo>
                  <a:pt x="2712742" y="2369753"/>
                </a:lnTo>
                <a:close/>
                <a:moveTo>
                  <a:pt x="3212398" y="2362044"/>
                </a:moveTo>
                <a:lnTo>
                  <a:pt x="3214776" y="2368872"/>
                </a:lnTo>
                <a:cubicBezTo>
                  <a:pt x="3217217" y="2371394"/>
                  <a:pt x="3220945" y="2376337"/>
                  <a:pt x="3225114" y="2376272"/>
                </a:cubicBezTo>
                <a:lnTo>
                  <a:pt x="3225606" y="2376039"/>
                </a:lnTo>
                <a:close/>
                <a:moveTo>
                  <a:pt x="2938031" y="2360974"/>
                </a:moveTo>
                <a:cubicBezTo>
                  <a:pt x="2940048" y="2363055"/>
                  <a:pt x="2943976" y="2365218"/>
                  <a:pt x="2946311" y="2367917"/>
                </a:cubicBezTo>
                <a:cubicBezTo>
                  <a:pt x="2948645" y="2370617"/>
                  <a:pt x="2949383" y="2373851"/>
                  <a:pt x="2945017" y="2378078"/>
                </a:cubicBezTo>
                <a:cubicBezTo>
                  <a:pt x="2941993" y="2374956"/>
                  <a:pt x="2929134" y="2369587"/>
                  <a:pt x="2938031" y="2360974"/>
                </a:cubicBezTo>
                <a:close/>
                <a:moveTo>
                  <a:pt x="2632199" y="2357264"/>
                </a:moveTo>
                <a:lnTo>
                  <a:pt x="2630002" y="2358947"/>
                </a:lnTo>
                <a:lnTo>
                  <a:pt x="2630269" y="2359100"/>
                </a:lnTo>
                <a:close/>
                <a:moveTo>
                  <a:pt x="2714338" y="2355472"/>
                </a:moveTo>
                <a:lnTo>
                  <a:pt x="2704039" y="2363559"/>
                </a:lnTo>
                <a:lnTo>
                  <a:pt x="2708515" y="2366744"/>
                </a:lnTo>
                <a:lnTo>
                  <a:pt x="2717617" y="2359708"/>
                </a:lnTo>
                <a:lnTo>
                  <a:pt x="2718396" y="2358103"/>
                </a:lnTo>
                <a:close/>
                <a:moveTo>
                  <a:pt x="3677710" y="2354427"/>
                </a:moveTo>
                <a:cubicBezTo>
                  <a:pt x="3679315" y="2356085"/>
                  <a:pt x="3684288" y="2358767"/>
                  <a:pt x="3687652" y="2362199"/>
                </a:cubicBezTo>
                <a:cubicBezTo>
                  <a:pt x="3691018" y="2365634"/>
                  <a:pt x="3692774" y="2369822"/>
                  <a:pt x="3687947" y="2374494"/>
                </a:cubicBezTo>
                <a:cubicBezTo>
                  <a:pt x="3683668" y="2370075"/>
                  <a:pt x="3667075" y="2364724"/>
                  <a:pt x="3677710" y="2354427"/>
                </a:cubicBezTo>
                <a:close/>
                <a:moveTo>
                  <a:pt x="3614821" y="2354112"/>
                </a:moveTo>
                <a:cubicBezTo>
                  <a:pt x="3616865" y="2354723"/>
                  <a:pt x="3618823" y="2356350"/>
                  <a:pt x="3620617" y="2358344"/>
                </a:cubicBezTo>
                <a:cubicBezTo>
                  <a:pt x="3624204" y="2362332"/>
                  <a:pt x="3627136" y="2367782"/>
                  <a:pt x="3628794" y="2369494"/>
                </a:cubicBezTo>
                <a:cubicBezTo>
                  <a:pt x="3620234" y="2377781"/>
                  <a:pt x="3611822" y="2359399"/>
                  <a:pt x="3608507" y="2355977"/>
                </a:cubicBezTo>
                <a:cubicBezTo>
                  <a:pt x="3610647" y="2353905"/>
                  <a:pt x="3612777" y="2353500"/>
                  <a:pt x="3614821" y="2354112"/>
                </a:cubicBezTo>
                <a:close/>
                <a:moveTo>
                  <a:pt x="1221276" y="2353722"/>
                </a:moveTo>
                <a:cubicBezTo>
                  <a:pt x="1216970" y="2354670"/>
                  <a:pt x="1208594" y="2361900"/>
                  <a:pt x="1207885" y="2362830"/>
                </a:cubicBezTo>
                <a:cubicBezTo>
                  <a:pt x="1206680" y="2359951"/>
                  <a:pt x="1206729" y="2358027"/>
                  <a:pt x="1205524" y="2355148"/>
                </a:cubicBezTo>
                <a:cubicBezTo>
                  <a:pt x="1197634" y="2359927"/>
                  <a:pt x="1191699" y="2366603"/>
                  <a:pt x="1186436" y="2373791"/>
                </a:cubicBezTo>
                <a:cubicBezTo>
                  <a:pt x="1181173" y="2380980"/>
                  <a:pt x="1176581" y="2388679"/>
                  <a:pt x="1171380" y="2395507"/>
                </a:cubicBezTo>
                <a:cubicBezTo>
                  <a:pt x="1181435" y="2395320"/>
                  <a:pt x="1189556" y="2377966"/>
                  <a:pt x="1201386" y="2386978"/>
                </a:cubicBezTo>
                <a:cubicBezTo>
                  <a:pt x="1196657" y="2393184"/>
                  <a:pt x="1190985" y="2400632"/>
                  <a:pt x="1185311" y="2408081"/>
                </a:cubicBezTo>
                <a:lnTo>
                  <a:pt x="1189158" y="2409560"/>
                </a:lnTo>
                <a:lnTo>
                  <a:pt x="1213753" y="2383513"/>
                </a:lnTo>
                <a:lnTo>
                  <a:pt x="1227871" y="2368943"/>
                </a:lnTo>
                <a:lnTo>
                  <a:pt x="1227668" y="2368093"/>
                </a:lnTo>
                <a:cubicBezTo>
                  <a:pt x="1222162" y="2361936"/>
                  <a:pt x="1223108" y="2360695"/>
                  <a:pt x="1223793" y="2355333"/>
                </a:cubicBezTo>
                <a:cubicBezTo>
                  <a:pt x="1223696" y="2353787"/>
                  <a:pt x="1222713" y="2353406"/>
                  <a:pt x="1221276" y="2353722"/>
                </a:cubicBezTo>
                <a:close/>
                <a:moveTo>
                  <a:pt x="3204152" y="2353309"/>
                </a:moveTo>
                <a:lnTo>
                  <a:pt x="3205869" y="2357351"/>
                </a:lnTo>
                <a:lnTo>
                  <a:pt x="3206269" y="2357919"/>
                </a:lnTo>
                <a:lnTo>
                  <a:pt x="3207432" y="2356785"/>
                </a:lnTo>
                <a:close/>
                <a:moveTo>
                  <a:pt x="3249017" y="2348842"/>
                </a:moveTo>
                <a:lnTo>
                  <a:pt x="3249534" y="2350222"/>
                </a:lnTo>
                <a:lnTo>
                  <a:pt x="3249568" y="2350253"/>
                </a:lnTo>
                <a:lnTo>
                  <a:pt x="3249068" y="2348907"/>
                </a:lnTo>
                <a:close/>
                <a:moveTo>
                  <a:pt x="2894097" y="2346905"/>
                </a:moveTo>
                <a:cubicBezTo>
                  <a:pt x="2897417" y="2349435"/>
                  <a:pt x="2900554" y="2351821"/>
                  <a:pt x="2904978" y="2355196"/>
                </a:cubicBezTo>
                <a:cubicBezTo>
                  <a:pt x="2901075" y="2355727"/>
                  <a:pt x="2896834" y="2354410"/>
                  <a:pt x="2894066" y="2356127"/>
                </a:cubicBezTo>
                <a:cubicBezTo>
                  <a:pt x="2894805" y="2352865"/>
                  <a:pt x="2893512" y="2349967"/>
                  <a:pt x="2894097" y="2346905"/>
                </a:cubicBezTo>
                <a:close/>
                <a:moveTo>
                  <a:pt x="3633503" y="2345233"/>
                </a:moveTo>
                <a:cubicBezTo>
                  <a:pt x="3637749" y="2347619"/>
                  <a:pt x="3639004" y="2352907"/>
                  <a:pt x="3642251" y="2356262"/>
                </a:cubicBezTo>
                <a:cubicBezTo>
                  <a:pt x="3638260" y="2360125"/>
                  <a:pt x="3635173" y="2364921"/>
                  <a:pt x="3630026" y="2361600"/>
                </a:cubicBezTo>
                <a:cubicBezTo>
                  <a:pt x="3625777" y="2359211"/>
                  <a:pt x="3623528" y="2354892"/>
                  <a:pt x="3620279" y="2351536"/>
                </a:cubicBezTo>
                <a:cubicBezTo>
                  <a:pt x="3625267" y="2346706"/>
                  <a:pt x="3628175" y="2341724"/>
                  <a:pt x="3633503" y="2345233"/>
                </a:cubicBezTo>
                <a:close/>
                <a:moveTo>
                  <a:pt x="2801305" y="2345097"/>
                </a:moveTo>
                <a:lnTo>
                  <a:pt x="2797953" y="2346752"/>
                </a:lnTo>
                <a:lnTo>
                  <a:pt x="2800212" y="2348918"/>
                </a:lnTo>
                <a:lnTo>
                  <a:pt x="2803002" y="2347078"/>
                </a:lnTo>
                <a:lnTo>
                  <a:pt x="2803417" y="2346898"/>
                </a:lnTo>
                <a:close/>
                <a:moveTo>
                  <a:pt x="2649453" y="2344045"/>
                </a:moveTo>
                <a:lnTo>
                  <a:pt x="2642528" y="2349351"/>
                </a:lnTo>
                <a:lnTo>
                  <a:pt x="2645776" y="2347917"/>
                </a:lnTo>
                <a:lnTo>
                  <a:pt x="2650080" y="2348319"/>
                </a:lnTo>
                <a:lnTo>
                  <a:pt x="2652998" y="2346056"/>
                </a:lnTo>
                <a:lnTo>
                  <a:pt x="2652396" y="2345118"/>
                </a:lnTo>
                <a:cubicBezTo>
                  <a:pt x="2651320" y="2344298"/>
                  <a:pt x="2649348" y="2344656"/>
                  <a:pt x="2649348" y="2344656"/>
                </a:cubicBezTo>
                <a:close/>
                <a:moveTo>
                  <a:pt x="3221697" y="2342983"/>
                </a:moveTo>
                <a:lnTo>
                  <a:pt x="3219015" y="2343134"/>
                </a:lnTo>
                <a:lnTo>
                  <a:pt x="3270482" y="2396756"/>
                </a:lnTo>
                <a:cubicBezTo>
                  <a:pt x="3278713" y="2405254"/>
                  <a:pt x="3288882" y="2411871"/>
                  <a:pt x="3294187" y="2422856"/>
                </a:cubicBezTo>
                <a:cubicBezTo>
                  <a:pt x="3297332" y="2428046"/>
                  <a:pt x="3297503" y="2434055"/>
                  <a:pt x="3301618" y="2438304"/>
                </a:cubicBezTo>
                <a:cubicBezTo>
                  <a:pt x="3304704" y="2441490"/>
                  <a:pt x="3309789" y="2444799"/>
                  <a:pt x="3312875" y="2447985"/>
                </a:cubicBezTo>
                <a:cubicBezTo>
                  <a:pt x="3316989" y="2452236"/>
                  <a:pt x="3317161" y="2458243"/>
                  <a:pt x="3318192" y="2465136"/>
                </a:cubicBezTo>
                <a:cubicBezTo>
                  <a:pt x="3319391" y="2472207"/>
                  <a:pt x="3324477" y="2475515"/>
                  <a:pt x="3329620" y="2480827"/>
                </a:cubicBezTo>
                <a:cubicBezTo>
                  <a:pt x="3336763" y="2486261"/>
                  <a:pt x="3345791" y="2493640"/>
                  <a:pt x="3343163" y="2506475"/>
                </a:cubicBezTo>
                <a:lnTo>
                  <a:pt x="3318890" y="2478735"/>
                </a:lnTo>
                <a:lnTo>
                  <a:pt x="3310453" y="2485021"/>
                </a:lnTo>
                <a:cubicBezTo>
                  <a:pt x="3308324" y="2487895"/>
                  <a:pt x="3307490" y="2491416"/>
                  <a:pt x="3307280" y="2497043"/>
                </a:cubicBezTo>
                <a:cubicBezTo>
                  <a:pt x="3313231" y="2493449"/>
                  <a:pt x="3321020" y="2485909"/>
                  <a:pt x="3326440" y="2491507"/>
                </a:cubicBezTo>
                <a:lnTo>
                  <a:pt x="3320773" y="2496995"/>
                </a:lnTo>
                <a:lnTo>
                  <a:pt x="3324465" y="2500214"/>
                </a:lnTo>
                <a:cubicBezTo>
                  <a:pt x="3326078" y="2502366"/>
                  <a:pt x="3326345" y="2505076"/>
                  <a:pt x="3322451" y="2508847"/>
                </a:cubicBezTo>
                <a:cubicBezTo>
                  <a:pt x="3320967" y="2507315"/>
                  <a:pt x="3318050" y="2505683"/>
                  <a:pt x="3316458" y="2503511"/>
                </a:cubicBezTo>
                <a:lnTo>
                  <a:pt x="3315939" y="2501675"/>
                </a:lnTo>
                <a:lnTo>
                  <a:pt x="3312811" y="2504704"/>
                </a:lnTo>
                <a:cubicBezTo>
                  <a:pt x="3314006" y="2507886"/>
                  <a:pt x="3315202" y="2511067"/>
                  <a:pt x="3317370" y="2513308"/>
                </a:cubicBezTo>
                <a:cubicBezTo>
                  <a:pt x="3320844" y="2520791"/>
                  <a:pt x="3323233" y="2527156"/>
                  <a:pt x="3326526" y="2534453"/>
                </a:cubicBezTo>
                <a:cubicBezTo>
                  <a:pt x="3320487" y="2525294"/>
                  <a:pt x="3314188" y="2516839"/>
                  <a:pt x="3307766" y="2508503"/>
                </a:cubicBezTo>
                <a:lnTo>
                  <a:pt x="3298264" y="2496198"/>
                </a:lnTo>
                <a:lnTo>
                  <a:pt x="3298686" y="2497186"/>
                </a:lnTo>
                <a:cubicBezTo>
                  <a:pt x="3301514" y="2504440"/>
                  <a:pt x="3304215" y="2511602"/>
                  <a:pt x="3308873" y="2517383"/>
                </a:cubicBezTo>
                <a:cubicBezTo>
                  <a:pt x="3319158" y="2530921"/>
                  <a:pt x="3328716" y="2545164"/>
                  <a:pt x="3338281" y="2559659"/>
                </a:cubicBezTo>
                <a:lnTo>
                  <a:pt x="3339742" y="2561829"/>
                </a:lnTo>
                <a:lnTo>
                  <a:pt x="3343786" y="2554601"/>
                </a:lnTo>
                <a:cubicBezTo>
                  <a:pt x="3346263" y="2552472"/>
                  <a:pt x="3349267" y="2550643"/>
                  <a:pt x="3351238" y="2548735"/>
                </a:cubicBezTo>
                <a:cubicBezTo>
                  <a:pt x="3352260" y="2548556"/>
                  <a:pt x="3353181" y="2548770"/>
                  <a:pt x="3354004" y="2549295"/>
                </a:cubicBezTo>
                <a:lnTo>
                  <a:pt x="3357187" y="2554213"/>
                </a:lnTo>
                <a:lnTo>
                  <a:pt x="3358296" y="2553140"/>
                </a:lnTo>
                <a:cubicBezTo>
                  <a:pt x="3361196" y="2556134"/>
                  <a:pt x="3365285" y="2560359"/>
                  <a:pt x="3368354" y="2563529"/>
                </a:cubicBezTo>
                <a:cubicBezTo>
                  <a:pt x="3371424" y="2566698"/>
                  <a:pt x="3373469" y="2568810"/>
                  <a:pt x="3375515" y="2570923"/>
                </a:cubicBezTo>
                <a:lnTo>
                  <a:pt x="3374726" y="2571687"/>
                </a:lnTo>
                <a:lnTo>
                  <a:pt x="3378101" y="2572327"/>
                </a:lnTo>
                <a:cubicBezTo>
                  <a:pt x="3374069" y="2574065"/>
                  <a:pt x="3370040" y="2575806"/>
                  <a:pt x="3365026" y="2578496"/>
                </a:cubicBezTo>
                <a:lnTo>
                  <a:pt x="3367790" y="2572622"/>
                </a:lnTo>
                <a:lnTo>
                  <a:pt x="3359426" y="2563985"/>
                </a:lnTo>
                <a:lnTo>
                  <a:pt x="3358530" y="2563058"/>
                </a:lnTo>
                <a:lnTo>
                  <a:pt x="3354433" y="2577680"/>
                </a:lnTo>
                <a:lnTo>
                  <a:pt x="3345761" y="2570778"/>
                </a:lnTo>
                <a:lnTo>
                  <a:pt x="3354294" y="2583459"/>
                </a:lnTo>
                <a:lnTo>
                  <a:pt x="3357396" y="2581474"/>
                </a:lnTo>
                <a:cubicBezTo>
                  <a:pt x="3358629" y="2581289"/>
                  <a:pt x="3359635" y="2581827"/>
                  <a:pt x="3360643" y="2582868"/>
                </a:cubicBezTo>
                <a:cubicBezTo>
                  <a:pt x="3359227" y="2584240"/>
                  <a:pt x="3357767" y="2585150"/>
                  <a:pt x="3356410" y="2585454"/>
                </a:cubicBezTo>
                <a:lnTo>
                  <a:pt x="3355452" y="2585183"/>
                </a:lnTo>
                <a:lnTo>
                  <a:pt x="3367733" y="2603437"/>
                </a:lnTo>
                <a:cubicBezTo>
                  <a:pt x="3371933" y="2610689"/>
                  <a:pt x="3376876" y="2617738"/>
                  <a:pt x="3381819" y="2624786"/>
                </a:cubicBezTo>
                <a:lnTo>
                  <a:pt x="3392833" y="2641479"/>
                </a:lnTo>
                <a:lnTo>
                  <a:pt x="3382395" y="2619620"/>
                </a:lnTo>
                <a:cubicBezTo>
                  <a:pt x="3388361" y="2625782"/>
                  <a:pt x="3393853" y="2632950"/>
                  <a:pt x="3399457" y="2640235"/>
                </a:cubicBezTo>
                <a:lnTo>
                  <a:pt x="3410949" y="2654042"/>
                </a:lnTo>
                <a:lnTo>
                  <a:pt x="3414151" y="2653447"/>
                </a:lnTo>
                <a:cubicBezTo>
                  <a:pt x="3414013" y="2649400"/>
                  <a:pt x="3412833" y="2644275"/>
                  <a:pt x="3410675" y="2640094"/>
                </a:cubicBezTo>
                <a:lnTo>
                  <a:pt x="3415834" y="2646369"/>
                </a:lnTo>
                <a:lnTo>
                  <a:pt x="3428396" y="2642842"/>
                </a:lnTo>
                <a:cubicBezTo>
                  <a:pt x="3430653" y="2649172"/>
                  <a:pt x="3442224" y="2657124"/>
                  <a:pt x="3432397" y="2666641"/>
                </a:cubicBezTo>
                <a:lnTo>
                  <a:pt x="3423667" y="2657626"/>
                </a:lnTo>
                <a:lnTo>
                  <a:pt x="3429816" y="2669627"/>
                </a:lnTo>
                <a:cubicBezTo>
                  <a:pt x="3427238" y="2667941"/>
                  <a:pt x="3424434" y="2666998"/>
                  <a:pt x="3421639" y="2666310"/>
                </a:cubicBezTo>
                <a:lnTo>
                  <a:pt x="3421062" y="2666181"/>
                </a:lnTo>
                <a:lnTo>
                  <a:pt x="3426216" y="2672361"/>
                </a:lnTo>
                <a:cubicBezTo>
                  <a:pt x="3428745" y="2676970"/>
                  <a:pt x="3429484" y="2682225"/>
                  <a:pt x="3424496" y="2687055"/>
                </a:cubicBezTo>
                <a:lnTo>
                  <a:pt x="3414695" y="2676932"/>
                </a:lnTo>
                <a:lnTo>
                  <a:pt x="3410934" y="2676397"/>
                </a:lnTo>
                <a:cubicBezTo>
                  <a:pt x="3409628" y="2676503"/>
                  <a:pt x="3408270" y="2677046"/>
                  <a:pt x="3406815" y="2678457"/>
                </a:cubicBezTo>
                <a:cubicBezTo>
                  <a:pt x="3428701" y="2716608"/>
                  <a:pt x="3450590" y="2754761"/>
                  <a:pt x="3471668" y="2793697"/>
                </a:cubicBezTo>
                <a:cubicBezTo>
                  <a:pt x="3482183" y="2812332"/>
                  <a:pt x="3491556" y="2831728"/>
                  <a:pt x="3501102" y="2851302"/>
                </a:cubicBezTo>
                <a:cubicBezTo>
                  <a:pt x="3504359" y="2860497"/>
                  <a:pt x="3510587" y="2868874"/>
                  <a:pt x="3512703" y="2878832"/>
                </a:cubicBezTo>
                <a:cubicBezTo>
                  <a:pt x="3515846" y="2884021"/>
                  <a:pt x="3503209" y="2890082"/>
                  <a:pt x="3507325" y="2894330"/>
                </a:cubicBezTo>
                <a:cubicBezTo>
                  <a:pt x="3512990" y="2888846"/>
                  <a:pt x="3515846" y="2884021"/>
                  <a:pt x="3520933" y="2887331"/>
                </a:cubicBezTo>
                <a:cubicBezTo>
                  <a:pt x="3524018" y="2890517"/>
                  <a:pt x="3528874" y="2885816"/>
                  <a:pt x="3532760" y="2882054"/>
                </a:cubicBezTo>
                <a:cubicBezTo>
                  <a:pt x="3541958" y="2892527"/>
                  <a:pt x="3550702" y="2903015"/>
                  <a:pt x="3558587" y="2914073"/>
                </a:cubicBezTo>
                <a:lnTo>
                  <a:pt x="3577023" y="2945670"/>
                </a:lnTo>
                <a:lnTo>
                  <a:pt x="3582191" y="2940907"/>
                </a:lnTo>
                <a:cubicBezTo>
                  <a:pt x="3593389" y="2958301"/>
                  <a:pt x="3602464" y="2977391"/>
                  <a:pt x="3621546" y="2989324"/>
                </a:cubicBezTo>
                <a:lnTo>
                  <a:pt x="3604992" y="2962684"/>
                </a:lnTo>
                <a:lnTo>
                  <a:pt x="3603380" y="2964506"/>
                </a:lnTo>
                <a:cubicBezTo>
                  <a:pt x="3602332" y="2963425"/>
                  <a:pt x="3602293" y="2962416"/>
                  <a:pt x="3602877" y="2961325"/>
                </a:cubicBezTo>
                <a:lnTo>
                  <a:pt x="3603525" y="2960591"/>
                </a:lnTo>
                <a:lnTo>
                  <a:pt x="3599219" y="2954646"/>
                </a:lnTo>
                <a:cubicBezTo>
                  <a:pt x="3597439" y="2952119"/>
                  <a:pt x="3595798" y="2949452"/>
                  <a:pt x="3594598" y="2946268"/>
                </a:cubicBezTo>
                <a:cubicBezTo>
                  <a:pt x="3593284" y="2941025"/>
                  <a:pt x="3598369" y="2940447"/>
                  <a:pt x="3600084" y="2934443"/>
                </a:cubicBezTo>
                <a:cubicBezTo>
                  <a:pt x="3600940" y="2931442"/>
                  <a:pt x="3600711" y="2927317"/>
                  <a:pt x="3599511" y="2924134"/>
                </a:cubicBezTo>
                <a:cubicBezTo>
                  <a:pt x="3596027" y="2916649"/>
                  <a:pt x="3590600" y="2911044"/>
                  <a:pt x="3586144" y="2904497"/>
                </a:cubicBezTo>
                <a:cubicBezTo>
                  <a:pt x="3568727" y="2882623"/>
                  <a:pt x="3558109" y="2854167"/>
                  <a:pt x="3543265" y="2829442"/>
                </a:cubicBezTo>
                <a:cubicBezTo>
                  <a:pt x="3533031" y="2808670"/>
                  <a:pt x="3504485" y="2756958"/>
                  <a:pt x="3487091" y="2726878"/>
                </a:cubicBezTo>
                <a:lnTo>
                  <a:pt x="3477494" y="2710921"/>
                </a:lnTo>
                <a:lnTo>
                  <a:pt x="3473301" y="2704446"/>
                </a:lnTo>
                <a:lnTo>
                  <a:pt x="3469124" y="2699220"/>
                </a:lnTo>
                <a:cubicBezTo>
                  <a:pt x="3467325" y="2697160"/>
                  <a:pt x="3465628" y="2695003"/>
                  <a:pt x="3464346" y="2691899"/>
                </a:cubicBezTo>
                <a:cubicBezTo>
                  <a:pt x="3462661" y="2689185"/>
                  <a:pt x="3462817" y="2687404"/>
                  <a:pt x="3464003" y="2685714"/>
                </a:cubicBezTo>
                <a:lnTo>
                  <a:pt x="3466237" y="2683551"/>
                </a:lnTo>
                <a:lnTo>
                  <a:pt x="3460075" y="2671523"/>
                </a:lnTo>
                <a:cubicBezTo>
                  <a:pt x="3462018" y="2669641"/>
                  <a:pt x="3464018" y="2669763"/>
                  <a:pt x="3468020" y="2670007"/>
                </a:cubicBezTo>
                <a:lnTo>
                  <a:pt x="3467778" y="2669726"/>
                </a:lnTo>
                <a:lnTo>
                  <a:pt x="3460871" y="2663044"/>
                </a:lnTo>
                <a:lnTo>
                  <a:pt x="3457321" y="2657691"/>
                </a:lnTo>
                <a:lnTo>
                  <a:pt x="3435149" y="2632168"/>
                </a:lnTo>
                <a:lnTo>
                  <a:pt x="3438650" y="2629716"/>
                </a:lnTo>
                <a:lnTo>
                  <a:pt x="3423116" y="2606560"/>
                </a:lnTo>
                <a:lnTo>
                  <a:pt x="3422843" y="2606175"/>
                </a:lnTo>
                <a:lnTo>
                  <a:pt x="3419321" y="2602537"/>
                </a:lnTo>
                <a:cubicBezTo>
                  <a:pt x="3418406" y="2605480"/>
                  <a:pt x="3418465" y="2607484"/>
                  <a:pt x="3417551" y="2610429"/>
                </a:cubicBezTo>
                <a:cubicBezTo>
                  <a:pt x="3411593" y="2605899"/>
                  <a:pt x="3405478" y="2601526"/>
                  <a:pt x="3400332" y="2596212"/>
                </a:cubicBezTo>
                <a:cubicBezTo>
                  <a:pt x="3403248" y="2593391"/>
                  <a:pt x="3406001" y="2590725"/>
                  <a:pt x="3408915" y="2587902"/>
                </a:cubicBezTo>
                <a:cubicBezTo>
                  <a:pt x="3410003" y="2590968"/>
                  <a:pt x="3411088" y="2594035"/>
                  <a:pt x="3411203" y="2598041"/>
                </a:cubicBezTo>
                <a:lnTo>
                  <a:pt x="3415673" y="2596047"/>
                </a:lnTo>
                <a:lnTo>
                  <a:pt x="3403221" y="2578457"/>
                </a:lnTo>
                <a:lnTo>
                  <a:pt x="3402663" y="2580229"/>
                </a:lnTo>
                <a:cubicBezTo>
                  <a:pt x="3403298" y="2582101"/>
                  <a:pt x="3404799" y="2583652"/>
                  <a:pt x="3405828" y="2584713"/>
                </a:cubicBezTo>
                <a:cubicBezTo>
                  <a:pt x="3399884" y="2586353"/>
                  <a:pt x="3395939" y="2588110"/>
                  <a:pt x="3394967" y="2583217"/>
                </a:cubicBezTo>
                <a:lnTo>
                  <a:pt x="3394696" y="2581409"/>
                </a:lnTo>
                <a:lnTo>
                  <a:pt x="3391613" y="2583299"/>
                </a:lnTo>
                <a:cubicBezTo>
                  <a:pt x="3390262" y="2583598"/>
                  <a:pt x="3389023" y="2583285"/>
                  <a:pt x="3388015" y="2582244"/>
                </a:cubicBezTo>
                <a:cubicBezTo>
                  <a:pt x="3389466" y="2580840"/>
                  <a:pt x="3390928" y="2579929"/>
                  <a:pt x="3392278" y="2579630"/>
                </a:cubicBezTo>
                <a:lnTo>
                  <a:pt x="3394528" y="2580289"/>
                </a:lnTo>
                <a:lnTo>
                  <a:pt x="3393888" y="2576028"/>
                </a:lnTo>
                <a:lnTo>
                  <a:pt x="3397805" y="2570807"/>
                </a:lnTo>
                <a:lnTo>
                  <a:pt x="3396354" y="2568757"/>
                </a:lnTo>
                <a:cubicBezTo>
                  <a:pt x="3387494" y="2556247"/>
                  <a:pt x="3378858" y="2543521"/>
                  <a:pt x="3370926" y="2529661"/>
                </a:cubicBezTo>
                <a:cubicBezTo>
                  <a:pt x="3369240" y="2526949"/>
                  <a:pt x="3368797" y="2523577"/>
                  <a:pt x="3368354" y="2520204"/>
                </a:cubicBezTo>
                <a:lnTo>
                  <a:pt x="3366370" y="2512905"/>
                </a:lnTo>
                <a:lnTo>
                  <a:pt x="3357518" y="2500309"/>
                </a:lnTo>
                <a:cubicBezTo>
                  <a:pt x="3341397" y="2479283"/>
                  <a:pt x="3323931" y="2459301"/>
                  <a:pt x="3307438" y="2438379"/>
                </a:cubicBezTo>
                <a:cubicBezTo>
                  <a:pt x="3304351" y="2435191"/>
                  <a:pt x="3303938" y="2430572"/>
                  <a:pt x="3302189" y="2426668"/>
                </a:cubicBezTo>
                <a:lnTo>
                  <a:pt x="3301571" y="2425725"/>
                </a:lnTo>
                <a:lnTo>
                  <a:pt x="3301052" y="2429687"/>
                </a:lnTo>
                <a:cubicBezTo>
                  <a:pt x="3299508" y="2430092"/>
                  <a:pt x="3298419" y="2428968"/>
                  <a:pt x="3298342" y="2427680"/>
                </a:cubicBezTo>
                <a:lnTo>
                  <a:pt x="3301196" y="2425150"/>
                </a:lnTo>
                <a:lnTo>
                  <a:pt x="3299844" y="2423082"/>
                </a:lnTo>
                <a:cubicBezTo>
                  <a:pt x="3294871" y="2417945"/>
                  <a:pt x="3290696" y="2411691"/>
                  <a:pt x="3286580" y="2407440"/>
                </a:cubicBezTo>
                <a:cubicBezTo>
                  <a:pt x="3278290" y="2396934"/>
                  <a:pt x="3269030" y="2387369"/>
                  <a:pt x="3261940" y="2378104"/>
                </a:cubicBezTo>
                <a:lnTo>
                  <a:pt x="3243026" y="2355769"/>
                </a:lnTo>
                <a:lnTo>
                  <a:pt x="3237638" y="2352664"/>
                </a:lnTo>
                <a:lnTo>
                  <a:pt x="3239153" y="2351196"/>
                </a:lnTo>
                <a:lnTo>
                  <a:pt x="3232323" y="2343131"/>
                </a:lnTo>
                <a:lnTo>
                  <a:pt x="3228471" y="2344389"/>
                </a:lnTo>
                <a:cubicBezTo>
                  <a:pt x="3226065" y="2344092"/>
                  <a:pt x="3223753" y="2343163"/>
                  <a:pt x="3221697" y="2342983"/>
                </a:cubicBezTo>
                <a:close/>
                <a:moveTo>
                  <a:pt x="2742361" y="2342589"/>
                </a:moveTo>
                <a:lnTo>
                  <a:pt x="2733192" y="2349798"/>
                </a:lnTo>
                <a:lnTo>
                  <a:pt x="2736517" y="2353359"/>
                </a:lnTo>
                <a:lnTo>
                  <a:pt x="2745455" y="2345784"/>
                </a:lnTo>
                <a:close/>
                <a:moveTo>
                  <a:pt x="3333943" y="2342434"/>
                </a:moveTo>
                <a:cubicBezTo>
                  <a:pt x="3336105" y="2344667"/>
                  <a:pt x="3338267" y="2346899"/>
                  <a:pt x="3339349" y="2348017"/>
                </a:cubicBezTo>
                <a:cubicBezTo>
                  <a:pt x="3336546" y="2350731"/>
                  <a:pt x="3333742" y="2353446"/>
                  <a:pt x="3330937" y="2356160"/>
                </a:cubicBezTo>
                <a:cubicBezTo>
                  <a:pt x="3329856" y="2355044"/>
                  <a:pt x="3327695" y="2352811"/>
                  <a:pt x="3325534" y="2350578"/>
                </a:cubicBezTo>
                <a:cubicBezTo>
                  <a:pt x="3328336" y="2347864"/>
                  <a:pt x="3331140" y="2345148"/>
                  <a:pt x="3333943" y="2342434"/>
                </a:cubicBezTo>
                <a:close/>
                <a:moveTo>
                  <a:pt x="991688" y="2341921"/>
                </a:moveTo>
                <a:cubicBezTo>
                  <a:pt x="989516" y="2342994"/>
                  <a:pt x="987586" y="2345039"/>
                  <a:pt x="985900" y="2347391"/>
                </a:cubicBezTo>
                <a:cubicBezTo>
                  <a:pt x="982529" y="2352097"/>
                  <a:pt x="980131" y="2358034"/>
                  <a:pt x="978711" y="2359896"/>
                </a:cubicBezTo>
                <a:cubicBezTo>
                  <a:pt x="987135" y="2366313"/>
                  <a:pt x="991733" y="2358046"/>
                  <a:pt x="995646" y="2355142"/>
                </a:cubicBezTo>
                <a:lnTo>
                  <a:pt x="996098" y="2362330"/>
                </a:lnTo>
                <a:lnTo>
                  <a:pt x="999647" y="2358636"/>
                </a:lnTo>
                <a:cubicBezTo>
                  <a:pt x="1004449" y="2353547"/>
                  <a:pt x="1009075" y="2348479"/>
                  <a:pt x="1012836" y="2343930"/>
                </a:cubicBezTo>
                <a:lnTo>
                  <a:pt x="1012975" y="2343728"/>
                </a:lnTo>
                <a:lnTo>
                  <a:pt x="1007767" y="2344719"/>
                </a:lnTo>
                <a:cubicBezTo>
                  <a:pt x="1005209" y="2344609"/>
                  <a:pt x="1002315" y="2343876"/>
                  <a:pt x="998931" y="2342277"/>
                </a:cubicBezTo>
                <a:cubicBezTo>
                  <a:pt x="996274" y="2340745"/>
                  <a:pt x="993860" y="2340847"/>
                  <a:pt x="991688" y="2341921"/>
                </a:cubicBezTo>
                <a:close/>
                <a:moveTo>
                  <a:pt x="3759708" y="2337860"/>
                </a:moveTo>
                <a:cubicBezTo>
                  <a:pt x="3775191" y="2359590"/>
                  <a:pt x="3789416" y="2380020"/>
                  <a:pt x="3804900" y="2401747"/>
                </a:cubicBezTo>
                <a:cubicBezTo>
                  <a:pt x="3794386" y="2411928"/>
                  <a:pt x="3781893" y="2389461"/>
                  <a:pt x="3779610" y="2385193"/>
                </a:cubicBezTo>
                <a:cubicBezTo>
                  <a:pt x="3773066" y="2374608"/>
                  <a:pt x="3766465" y="2365878"/>
                  <a:pt x="3759865" y="2357149"/>
                </a:cubicBezTo>
                <a:cubicBezTo>
                  <a:pt x="3757706" y="2354921"/>
                  <a:pt x="3754468" y="2351576"/>
                  <a:pt x="3751229" y="2348231"/>
                </a:cubicBezTo>
                <a:cubicBezTo>
                  <a:pt x="3750026" y="2345076"/>
                  <a:pt x="3757796" y="2339711"/>
                  <a:pt x="3759708" y="2337860"/>
                </a:cubicBezTo>
                <a:close/>
                <a:moveTo>
                  <a:pt x="2737342" y="2337405"/>
                </a:moveTo>
                <a:lnTo>
                  <a:pt x="2728271" y="2344530"/>
                </a:lnTo>
                <a:lnTo>
                  <a:pt x="2732036" y="2348561"/>
                </a:lnTo>
                <a:lnTo>
                  <a:pt x="2734268" y="2346836"/>
                </a:lnTo>
                <a:lnTo>
                  <a:pt x="2741040" y="2341224"/>
                </a:lnTo>
                <a:close/>
                <a:moveTo>
                  <a:pt x="2914814" y="2336555"/>
                </a:moveTo>
                <a:cubicBezTo>
                  <a:pt x="2914958" y="2340638"/>
                  <a:pt x="2917140" y="2344860"/>
                  <a:pt x="2917283" y="2348943"/>
                </a:cubicBezTo>
                <a:cubicBezTo>
                  <a:pt x="2914191" y="2347715"/>
                  <a:pt x="2909059" y="2346351"/>
                  <a:pt x="2904983" y="2346075"/>
                </a:cubicBezTo>
                <a:cubicBezTo>
                  <a:pt x="2907933" y="2343218"/>
                  <a:pt x="2911865" y="2339412"/>
                  <a:pt x="2914814" y="2336555"/>
                </a:cubicBezTo>
                <a:close/>
                <a:moveTo>
                  <a:pt x="3238449" y="2335661"/>
                </a:moveTo>
                <a:lnTo>
                  <a:pt x="3240902" y="2340821"/>
                </a:lnTo>
                <a:lnTo>
                  <a:pt x="3241765" y="2339769"/>
                </a:lnTo>
                <a:lnTo>
                  <a:pt x="3238683" y="2335910"/>
                </a:lnTo>
                <a:close/>
                <a:moveTo>
                  <a:pt x="2920547" y="2335628"/>
                </a:moveTo>
                <a:cubicBezTo>
                  <a:pt x="2925674" y="2339535"/>
                  <a:pt x="2921971" y="2342268"/>
                  <a:pt x="2920186" y="2344611"/>
                </a:cubicBezTo>
                <a:cubicBezTo>
                  <a:pt x="2915060" y="2340705"/>
                  <a:pt x="2918761" y="2337972"/>
                  <a:pt x="2920547" y="2335628"/>
                </a:cubicBezTo>
                <a:close/>
                <a:moveTo>
                  <a:pt x="2784495" y="2330764"/>
                </a:moveTo>
                <a:lnTo>
                  <a:pt x="2782066" y="2332489"/>
                </a:lnTo>
                <a:lnTo>
                  <a:pt x="2782625" y="2332960"/>
                </a:lnTo>
                <a:lnTo>
                  <a:pt x="2785317" y="2331466"/>
                </a:lnTo>
                <a:close/>
                <a:moveTo>
                  <a:pt x="2927020" y="2329327"/>
                </a:moveTo>
                <a:lnTo>
                  <a:pt x="2933638" y="2336163"/>
                </a:lnTo>
                <a:lnTo>
                  <a:pt x="2938131" y="2331692"/>
                </a:lnTo>
                <a:cubicBezTo>
                  <a:pt x="2939706" y="2331222"/>
                  <a:pt x="2941703" y="2331791"/>
                  <a:pt x="2945699" y="2332928"/>
                </a:cubicBezTo>
                <a:lnTo>
                  <a:pt x="2933913" y="2336447"/>
                </a:lnTo>
                <a:lnTo>
                  <a:pt x="2944204" y="2347074"/>
                </a:lnTo>
                <a:cubicBezTo>
                  <a:pt x="2945099" y="2347998"/>
                  <a:pt x="2954765" y="2357982"/>
                  <a:pt x="2948885" y="2359377"/>
                </a:cubicBezTo>
                <a:cubicBezTo>
                  <a:pt x="2938848" y="2362648"/>
                  <a:pt x="2930234" y="2349854"/>
                  <a:pt x="2923892" y="2345250"/>
                </a:cubicBezTo>
                <a:cubicBezTo>
                  <a:pt x="2923690" y="2341148"/>
                  <a:pt x="2921340" y="2334825"/>
                  <a:pt x="2927020" y="2329327"/>
                </a:cubicBezTo>
                <a:close/>
                <a:moveTo>
                  <a:pt x="2672799" y="2328501"/>
                </a:moveTo>
                <a:lnTo>
                  <a:pt x="2672388" y="2330994"/>
                </a:lnTo>
                <a:lnTo>
                  <a:pt x="2674112" y="2329646"/>
                </a:lnTo>
                <a:close/>
                <a:moveTo>
                  <a:pt x="3279006" y="2326977"/>
                </a:moveTo>
                <a:cubicBezTo>
                  <a:pt x="3286168" y="2326515"/>
                  <a:pt x="3294245" y="2327327"/>
                  <a:pt x="3301503" y="2328929"/>
                </a:cubicBezTo>
                <a:cubicBezTo>
                  <a:pt x="3299636" y="2332895"/>
                  <a:pt x="3294989" y="2339554"/>
                  <a:pt x="3299042" y="2342104"/>
                </a:cubicBezTo>
                <a:cubicBezTo>
                  <a:pt x="3303175" y="2346372"/>
                  <a:pt x="3307554" y="2348603"/>
                  <a:pt x="3311868" y="2353058"/>
                </a:cubicBezTo>
                <a:cubicBezTo>
                  <a:pt x="3320495" y="2361968"/>
                  <a:pt x="3326081" y="2371664"/>
                  <a:pt x="3331484" y="2381175"/>
                </a:cubicBezTo>
                <a:lnTo>
                  <a:pt x="3324734" y="2378478"/>
                </a:lnTo>
                <a:lnTo>
                  <a:pt x="3329046" y="2382931"/>
                </a:lnTo>
                <a:cubicBezTo>
                  <a:pt x="3327047" y="2384867"/>
                  <a:pt x="3325049" y="2386802"/>
                  <a:pt x="3324215" y="2387608"/>
                </a:cubicBezTo>
                <a:cubicBezTo>
                  <a:pt x="3320054" y="2383309"/>
                  <a:pt x="3315892" y="2379012"/>
                  <a:pt x="3312770" y="2375788"/>
                </a:cubicBezTo>
                <a:cubicBezTo>
                  <a:pt x="3309648" y="2372563"/>
                  <a:pt x="3307568" y="2370415"/>
                  <a:pt x="3305487" y="2368267"/>
                </a:cubicBezTo>
                <a:lnTo>
                  <a:pt x="3306613" y="2367178"/>
                </a:lnTo>
                <a:lnTo>
                  <a:pt x="3299828" y="2360265"/>
                </a:lnTo>
                <a:lnTo>
                  <a:pt x="3291946" y="2347892"/>
                </a:lnTo>
                <a:lnTo>
                  <a:pt x="3286903" y="2349786"/>
                </a:lnTo>
                <a:cubicBezTo>
                  <a:pt x="3284857" y="2349329"/>
                  <a:pt x="3283184" y="2348006"/>
                  <a:pt x="3281773" y="2347355"/>
                </a:cubicBezTo>
                <a:cubicBezTo>
                  <a:pt x="3278787" y="2346212"/>
                  <a:pt x="3269949" y="2348717"/>
                  <a:pt x="3271810" y="2342882"/>
                </a:cubicBezTo>
                <a:cubicBezTo>
                  <a:pt x="3271731" y="2338923"/>
                  <a:pt x="3277422" y="2335432"/>
                  <a:pt x="3280329" y="2332616"/>
                </a:cubicBezTo>
                <a:lnTo>
                  <a:pt x="3286175" y="2338653"/>
                </a:lnTo>
                <a:close/>
                <a:moveTo>
                  <a:pt x="2835019" y="2323376"/>
                </a:moveTo>
                <a:lnTo>
                  <a:pt x="2827224" y="2328663"/>
                </a:lnTo>
                <a:cubicBezTo>
                  <a:pt x="2824537" y="2332191"/>
                  <a:pt x="2823642" y="2333368"/>
                  <a:pt x="2816652" y="2333620"/>
                </a:cubicBezTo>
                <a:cubicBezTo>
                  <a:pt x="2813605" y="2333158"/>
                  <a:pt x="2811500" y="2334807"/>
                  <a:pt x="2809592" y="2337033"/>
                </a:cubicBezTo>
                <a:lnTo>
                  <a:pt x="2809303" y="2337369"/>
                </a:lnTo>
                <a:lnTo>
                  <a:pt x="2814956" y="2341897"/>
                </a:lnTo>
                <a:lnTo>
                  <a:pt x="2820760" y="2339382"/>
                </a:lnTo>
                <a:cubicBezTo>
                  <a:pt x="2825964" y="2336454"/>
                  <a:pt x="2830632" y="2333116"/>
                  <a:pt x="2835291" y="2329230"/>
                </a:cubicBezTo>
                <a:lnTo>
                  <a:pt x="2839527" y="2327133"/>
                </a:lnTo>
                <a:close/>
                <a:moveTo>
                  <a:pt x="2819510" y="2322199"/>
                </a:moveTo>
                <a:lnTo>
                  <a:pt x="2818932" y="2322652"/>
                </a:lnTo>
                <a:lnTo>
                  <a:pt x="2818953" y="2322687"/>
                </a:lnTo>
                <a:lnTo>
                  <a:pt x="2819698" y="2322930"/>
                </a:lnTo>
                <a:close/>
                <a:moveTo>
                  <a:pt x="2798079" y="2320202"/>
                </a:moveTo>
                <a:lnTo>
                  <a:pt x="2792934" y="2324256"/>
                </a:lnTo>
                <a:lnTo>
                  <a:pt x="2793748" y="2324908"/>
                </a:lnTo>
                <a:lnTo>
                  <a:pt x="2797093" y="2321518"/>
                </a:lnTo>
                <a:cubicBezTo>
                  <a:pt x="2798416" y="2320139"/>
                  <a:pt x="2798668" y="2319793"/>
                  <a:pt x="2798079" y="2320202"/>
                </a:cubicBezTo>
                <a:close/>
                <a:moveTo>
                  <a:pt x="3585885" y="2315617"/>
                </a:moveTo>
                <a:cubicBezTo>
                  <a:pt x="3587453" y="2317234"/>
                  <a:pt x="3590533" y="2318955"/>
                  <a:pt x="3592248" y="2321212"/>
                </a:cubicBezTo>
                <a:cubicBezTo>
                  <a:pt x="3593964" y="2323471"/>
                  <a:pt x="3594312" y="2326266"/>
                  <a:pt x="3590418" y="2330036"/>
                </a:cubicBezTo>
                <a:cubicBezTo>
                  <a:pt x="3587285" y="2326801"/>
                  <a:pt x="3578260" y="2323000"/>
                  <a:pt x="3585885" y="2315617"/>
                </a:cubicBezTo>
                <a:close/>
                <a:moveTo>
                  <a:pt x="3195483" y="2310079"/>
                </a:moveTo>
                <a:lnTo>
                  <a:pt x="3191459" y="2313978"/>
                </a:lnTo>
                <a:lnTo>
                  <a:pt x="3201973" y="2325156"/>
                </a:lnTo>
                <a:lnTo>
                  <a:pt x="3203243" y="2323926"/>
                </a:lnTo>
                <a:cubicBezTo>
                  <a:pt x="3204102" y="2320922"/>
                  <a:pt x="3199987" y="2320562"/>
                  <a:pt x="3198902" y="2319441"/>
                </a:cubicBezTo>
                <a:cubicBezTo>
                  <a:pt x="3196730" y="2317200"/>
                  <a:pt x="3196503" y="2313074"/>
                  <a:pt x="3195483" y="2310079"/>
                </a:cubicBezTo>
                <a:close/>
                <a:moveTo>
                  <a:pt x="3233721" y="2308344"/>
                </a:moveTo>
                <a:cubicBezTo>
                  <a:pt x="3235045" y="2308273"/>
                  <a:pt x="3236799" y="2308747"/>
                  <a:pt x="3238940" y="2310379"/>
                </a:cubicBezTo>
                <a:cubicBezTo>
                  <a:pt x="3237278" y="2312562"/>
                  <a:pt x="3235374" y="2312839"/>
                  <a:pt x="3231090" y="2309576"/>
                </a:cubicBezTo>
                <a:cubicBezTo>
                  <a:pt x="3231506" y="2309030"/>
                  <a:pt x="3232399" y="2308415"/>
                  <a:pt x="3233721" y="2308344"/>
                </a:cubicBezTo>
                <a:close/>
                <a:moveTo>
                  <a:pt x="3308143" y="2306796"/>
                </a:moveTo>
                <a:cubicBezTo>
                  <a:pt x="3310034" y="2306952"/>
                  <a:pt x="3311691" y="2308065"/>
                  <a:pt x="3313155" y="2309576"/>
                </a:cubicBezTo>
                <a:cubicBezTo>
                  <a:pt x="3316081" y="2312599"/>
                  <a:pt x="3318230" y="2317211"/>
                  <a:pt x="3319900" y="2318937"/>
                </a:cubicBezTo>
                <a:cubicBezTo>
                  <a:pt x="3311284" y="2327282"/>
                  <a:pt x="3305081" y="2313212"/>
                  <a:pt x="3301737" y="2309757"/>
                </a:cubicBezTo>
                <a:cubicBezTo>
                  <a:pt x="3304129" y="2307440"/>
                  <a:pt x="3306253" y="2306638"/>
                  <a:pt x="3308143" y="2306796"/>
                </a:cubicBezTo>
                <a:close/>
                <a:moveTo>
                  <a:pt x="2993434" y="2296844"/>
                </a:moveTo>
                <a:lnTo>
                  <a:pt x="2995330" y="2297397"/>
                </a:lnTo>
                <a:cubicBezTo>
                  <a:pt x="2995886" y="2297560"/>
                  <a:pt x="2996272" y="2297675"/>
                  <a:pt x="2996272" y="2297675"/>
                </a:cubicBezTo>
                <a:close/>
                <a:moveTo>
                  <a:pt x="2993331" y="2296812"/>
                </a:moveTo>
                <a:lnTo>
                  <a:pt x="2993372" y="2296824"/>
                </a:lnTo>
                <a:lnTo>
                  <a:pt x="2993434" y="2296844"/>
                </a:lnTo>
                <a:close/>
                <a:moveTo>
                  <a:pt x="2991850" y="2296379"/>
                </a:moveTo>
                <a:lnTo>
                  <a:pt x="2993331" y="2296812"/>
                </a:lnTo>
                <a:lnTo>
                  <a:pt x="2993113" y="2296750"/>
                </a:lnTo>
                <a:close/>
                <a:moveTo>
                  <a:pt x="2991631" y="2296315"/>
                </a:moveTo>
                <a:lnTo>
                  <a:pt x="2991850" y="2296379"/>
                </a:lnTo>
                <a:lnTo>
                  <a:pt x="2991703" y="2296337"/>
                </a:lnTo>
                <a:cubicBezTo>
                  <a:pt x="2991341" y="2296231"/>
                  <a:pt x="2991244" y="2296203"/>
                  <a:pt x="2991631" y="2296315"/>
                </a:cubicBezTo>
                <a:close/>
                <a:moveTo>
                  <a:pt x="2981559" y="2293951"/>
                </a:moveTo>
                <a:cubicBezTo>
                  <a:pt x="2983432" y="2294727"/>
                  <a:pt x="2984984" y="2296330"/>
                  <a:pt x="2986019" y="2297399"/>
                </a:cubicBezTo>
                <a:cubicBezTo>
                  <a:pt x="2980463" y="2302780"/>
                  <a:pt x="2978283" y="2298675"/>
                  <a:pt x="2975178" y="2295470"/>
                </a:cubicBezTo>
                <a:cubicBezTo>
                  <a:pt x="2977494" y="2293227"/>
                  <a:pt x="2979686" y="2293175"/>
                  <a:pt x="2981559" y="2293951"/>
                </a:cubicBezTo>
                <a:close/>
                <a:moveTo>
                  <a:pt x="3731039" y="2293211"/>
                </a:moveTo>
                <a:cubicBezTo>
                  <a:pt x="3735401" y="2297715"/>
                  <a:pt x="3739764" y="2302220"/>
                  <a:pt x="3744125" y="2306725"/>
                </a:cubicBezTo>
                <a:cubicBezTo>
                  <a:pt x="3748524" y="2309013"/>
                  <a:pt x="3753440" y="2308616"/>
                  <a:pt x="3759610" y="2309188"/>
                </a:cubicBezTo>
                <a:cubicBezTo>
                  <a:pt x="3756710" y="2311993"/>
                  <a:pt x="3753939" y="2316861"/>
                  <a:pt x="3751202" y="2319511"/>
                </a:cubicBezTo>
                <a:cubicBezTo>
                  <a:pt x="3754472" y="2322889"/>
                  <a:pt x="3757563" y="2326079"/>
                  <a:pt x="3760834" y="2329457"/>
                </a:cubicBezTo>
                <a:cubicBezTo>
                  <a:pt x="3757812" y="2330202"/>
                  <a:pt x="3751892" y="2333753"/>
                  <a:pt x="3749710" y="2331501"/>
                </a:cubicBezTo>
                <a:cubicBezTo>
                  <a:pt x="3746622" y="2328310"/>
                  <a:pt x="3744442" y="2326057"/>
                  <a:pt x="3742136" y="2321743"/>
                </a:cubicBezTo>
                <a:cubicBezTo>
                  <a:pt x="3737524" y="2313116"/>
                  <a:pt x="3734846" y="2302618"/>
                  <a:pt x="3731039" y="2293211"/>
                </a:cubicBezTo>
                <a:close/>
                <a:moveTo>
                  <a:pt x="2903688" y="2290383"/>
                </a:moveTo>
                <a:lnTo>
                  <a:pt x="2873957" y="2305959"/>
                </a:lnTo>
                <a:lnTo>
                  <a:pt x="2874801" y="2306831"/>
                </a:lnTo>
                <a:lnTo>
                  <a:pt x="2876850" y="2308365"/>
                </a:lnTo>
                <a:lnTo>
                  <a:pt x="2905340" y="2291827"/>
                </a:lnTo>
                <a:close/>
                <a:moveTo>
                  <a:pt x="2957025" y="2285704"/>
                </a:moveTo>
                <a:lnTo>
                  <a:pt x="2950812" y="2289035"/>
                </a:lnTo>
                <a:lnTo>
                  <a:pt x="2955173" y="2291426"/>
                </a:lnTo>
                <a:lnTo>
                  <a:pt x="2958989" y="2287732"/>
                </a:lnTo>
                <a:close/>
                <a:moveTo>
                  <a:pt x="3438124" y="2284384"/>
                </a:moveTo>
                <a:cubicBezTo>
                  <a:pt x="3434305" y="2286271"/>
                  <a:pt x="3430305" y="2287969"/>
                  <a:pt x="3426288" y="2289327"/>
                </a:cubicBezTo>
                <a:cubicBezTo>
                  <a:pt x="3434972" y="2298295"/>
                  <a:pt x="3444466" y="2306481"/>
                  <a:pt x="3452339" y="2316232"/>
                </a:cubicBezTo>
                <a:cubicBezTo>
                  <a:pt x="3454510" y="2318475"/>
                  <a:pt x="3468164" y="2330956"/>
                  <a:pt x="3466917" y="2323838"/>
                </a:cubicBezTo>
                <a:cubicBezTo>
                  <a:pt x="3463946" y="2307165"/>
                  <a:pt x="3448008" y="2296534"/>
                  <a:pt x="3438124" y="2284384"/>
                </a:cubicBezTo>
                <a:close/>
                <a:moveTo>
                  <a:pt x="3252814" y="2281216"/>
                </a:moveTo>
                <a:lnTo>
                  <a:pt x="3252820" y="2281260"/>
                </a:lnTo>
                <a:lnTo>
                  <a:pt x="3252838" y="2281257"/>
                </a:lnTo>
                <a:close/>
                <a:moveTo>
                  <a:pt x="3200313" y="2281103"/>
                </a:moveTo>
                <a:cubicBezTo>
                  <a:pt x="3200313" y="2281103"/>
                  <a:pt x="3202115" y="2280958"/>
                  <a:pt x="3204257" y="2282590"/>
                </a:cubicBezTo>
                <a:cubicBezTo>
                  <a:pt x="3205668" y="2285184"/>
                  <a:pt x="3203719" y="2285521"/>
                  <a:pt x="3201769" y="2285857"/>
                </a:cubicBezTo>
                <a:cubicBezTo>
                  <a:pt x="3200698" y="2285041"/>
                  <a:pt x="3200505" y="2283073"/>
                  <a:pt x="3200313" y="2281103"/>
                </a:cubicBezTo>
                <a:close/>
                <a:moveTo>
                  <a:pt x="2883009" y="2272311"/>
                </a:moveTo>
                <a:lnTo>
                  <a:pt x="2872214" y="2280793"/>
                </a:lnTo>
                <a:lnTo>
                  <a:pt x="2871880" y="2281199"/>
                </a:lnTo>
                <a:cubicBezTo>
                  <a:pt x="2872955" y="2282019"/>
                  <a:pt x="2875106" y="2283657"/>
                  <a:pt x="2877256" y="2285296"/>
                </a:cubicBezTo>
                <a:lnTo>
                  <a:pt x="2888591" y="2277189"/>
                </a:lnTo>
                <a:close/>
                <a:moveTo>
                  <a:pt x="3418138" y="2271517"/>
                </a:moveTo>
                <a:cubicBezTo>
                  <a:pt x="3410529" y="2278882"/>
                  <a:pt x="3419956" y="2282788"/>
                  <a:pt x="3423212" y="2286151"/>
                </a:cubicBezTo>
                <a:cubicBezTo>
                  <a:pt x="3427017" y="2282467"/>
                  <a:pt x="3426563" y="2279650"/>
                  <a:pt x="3424749" y="2277332"/>
                </a:cubicBezTo>
                <a:cubicBezTo>
                  <a:pt x="3422936" y="2275014"/>
                  <a:pt x="3419765" y="2273199"/>
                  <a:pt x="3418138" y="2271517"/>
                </a:cubicBezTo>
                <a:close/>
                <a:moveTo>
                  <a:pt x="2888134" y="2269271"/>
                </a:moveTo>
                <a:lnTo>
                  <a:pt x="2888092" y="2269287"/>
                </a:lnTo>
                <a:lnTo>
                  <a:pt x="2893180" y="2273907"/>
                </a:lnTo>
                <a:lnTo>
                  <a:pt x="2895925" y="2271944"/>
                </a:lnTo>
                <a:cubicBezTo>
                  <a:pt x="2893235" y="2269896"/>
                  <a:pt x="2890613" y="2269157"/>
                  <a:pt x="2888134" y="2269271"/>
                </a:cubicBezTo>
                <a:close/>
                <a:moveTo>
                  <a:pt x="976502" y="2268227"/>
                </a:moveTo>
                <a:lnTo>
                  <a:pt x="971270" y="2273029"/>
                </a:lnTo>
                <a:lnTo>
                  <a:pt x="968158" y="2277623"/>
                </a:lnTo>
                <a:close/>
                <a:moveTo>
                  <a:pt x="3639476" y="2267609"/>
                </a:moveTo>
                <a:cubicBezTo>
                  <a:pt x="3641138" y="2268331"/>
                  <a:pt x="3642441" y="2270175"/>
                  <a:pt x="3643994" y="2271779"/>
                </a:cubicBezTo>
                <a:cubicBezTo>
                  <a:pt x="3638017" y="2277565"/>
                  <a:pt x="3634873" y="2272326"/>
                  <a:pt x="3632803" y="2270187"/>
                </a:cubicBezTo>
                <a:cubicBezTo>
                  <a:pt x="3635792" y="2267294"/>
                  <a:pt x="3637813" y="2266890"/>
                  <a:pt x="3639476" y="2267609"/>
                </a:cubicBezTo>
                <a:close/>
                <a:moveTo>
                  <a:pt x="2954993" y="2262328"/>
                </a:moveTo>
                <a:lnTo>
                  <a:pt x="2920658" y="2281491"/>
                </a:lnTo>
                <a:lnTo>
                  <a:pt x="2908472" y="2287876"/>
                </a:lnTo>
                <a:lnTo>
                  <a:pt x="2909450" y="2288681"/>
                </a:lnTo>
                <a:lnTo>
                  <a:pt x="2910607" y="2289732"/>
                </a:lnTo>
                <a:lnTo>
                  <a:pt x="2924960" y="2284768"/>
                </a:lnTo>
                <a:cubicBezTo>
                  <a:pt x="2930694" y="2281701"/>
                  <a:pt x="2936428" y="2278635"/>
                  <a:pt x="2942164" y="2275569"/>
                </a:cubicBezTo>
                <a:lnTo>
                  <a:pt x="2957898" y="2267409"/>
                </a:lnTo>
                <a:lnTo>
                  <a:pt x="2955820" y="2264804"/>
                </a:lnTo>
                <a:lnTo>
                  <a:pt x="2955208" y="2262506"/>
                </a:lnTo>
                <a:close/>
                <a:moveTo>
                  <a:pt x="3004146" y="2260473"/>
                </a:moveTo>
                <a:lnTo>
                  <a:pt x="3001695" y="2261744"/>
                </a:lnTo>
                <a:lnTo>
                  <a:pt x="2992780" y="2266526"/>
                </a:lnTo>
                <a:lnTo>
                  <a:pt x="3004153" y="2273742"/>
                </a:lnTo>
                <a:cubicBezTo>
                  <a:pt x="3013502" y="2279307"/>
                  <a:pt x="3022442" y="2285220"/>
                  <a:pt x="3029464" y="2293445"/>
                </a:cubicBezTo>
                <a:lnTo>
                  <a:pt x="3045014" y="2313333"/>
                </a:lnTo>
                <a:lnTo>
                  <a:pt x="3046981" y="2314088"/>
                </a:lnTo>
                <a:cubicBezTo>
                  <a:pt x="3048478" y="2314086"/>
                  <a:pt x="3050081" y="2313434"/>
                  <a:pt x="3051781" y="2311788"/>
                </a:cubicBezTo>
                <a:lnTo>
                  <a:pt x="3025056" y="2283280"/>
                </a:lnTo>
                <a:lnTo>
                  <a:pt x="3024002" y="2282966"/>
                </a:lnTo>
                <a:lnTo>
                  <a:pt x="3024531" y="2282722"/>
                </a:lnTo>
                <a:lnTo>
                  <a:pt x="3015981" y="2273600"/>
                </a:lnTo>
                <a:close/>
                <a:moveTo>
                  <a:pt x="3244618" y="2257992"/>
                </a:moveTo>
                <a:lnTo>
                  <a:pt x="3245104" y="2258133"/>
                </a:lnTo>
                <a:cubicBezTo>
                  <a:pt x="3245660" y="2258295"/>
                  <a:pt x="3246047" y="2258407"/>
                  <a:pt x="3246047" y="2258407"/>
                </a:cubicBezTo>
                <a:close/>
                <a:moveTo>
                  <a:pt x="3137563" y="2257802"/>
                </a:moveTo>
                <a:lnTo>
                  <a:pt x="3155043" y="2275265"/>
                </a:lnTo>
                <a:lnTo>
                  <a:pt x="3156294" y="2276594"/>
                </a:lnTo>
                <a:lnTo>
                  <a:pt x="3156931" y="2276095"/>
                </a:lnTo>
                <a:close/>
                <a:moveTo>
                  <a:pt x="3242211" y="2257289"/>
                </a:moveTo>
                <a:lnTo>
                  <a:pt x="3242943" y="2258389"/>
                </a:lnTo>
                <a:lnTo>
                  <a:pt x="3243449" y="2257651"/>
                </a:lnTo>
                <a:lnTo>
                  <a:pt x="3243144" y="2257562"/>
                </a:lnTo>
                <a:close/>
                <a:moveTo>
                  <a:pt x="2939807" y="2249812"/>
                </a:moveTo>
                <a:lnTo>
                  <a:pt x="2939283" y="2251163"/>
                </a:lnTo>
                <a:lnTo>
                  <a:pt x="2940014" y="2252168"/>
                </a:lnTo>
                <a:lnTo>
                  <a:pt x="2941206" y="2251449"/>
                </a:lnTo>
                <a:lnTo>
                  <a:pt x="2940981" y="2250780"/>
                </a:lnTo>
                <a:close/>
                <a:moveTo>
                  <a:pt x="2988774" y="2243421"/>
                </a:moveTo>
                <a:lnTo>
                  <a:pt x="2985205" y="2245466"/>
                </a:lnTo>
                <a:lnTo>
                  <a:pt x="2972785" y="2252398"/>
                </a:lnTo>
                <a:lnTo>
                  <a:pt x="2976401" y="2256132"/>
                </a:lnTo>
                <a:lnTo>
                  <a:pt x="2977858" y="2257057"/>
                </a:lnTo>
                <a:lnTo>
                  <a:pt x="2978216" y="2256871"/>
                </a:lnTo>
                <a:lnTo>
                  <a:pt x="2992815" y="2247902"/>
                </a:lnTo>
                <a:close/>
                <a:moveTo>
                  <a:pt x="3378384" y="2234347"/>
                </a:moveTo>
                <a:lnTo>
                  <a:pt x="3382300" y="2247388"/>
                </a:lnTo>
                <a:lnTo>
                  <a:pt x="3396403" y="2263613"/>
                </a:lnTo>
                <a:lnTo>
                  <a:pt x="3401013" y="2266422"/>
                </a:lnTo>
                <a:cubicBezTo>
                  <a:pt x="3405048" y="2268443"/>
                  <a:pt x="3409449" y="2270155"/>
                  <a:pt x="3414026" y="2271155"/>
                </a:cubicBezTo>
                <a:cubicBezTo>
                  <a:pt x="3410967" y="2262168"/>
                  <a:pt x="3405528" y="2255579"/>
                  <a:pt x="3399118" y="2249930"/>
                </a:cubicBezTo>
                <a:cubicBezTo>
                  <a:pt x="3392707" y="2244280"/>
                  <a:pt x="3385326" y="2239573"/>
                  <a:pt x="3378384" y="2234347"/>
                </a:cubicBezTo>
                <a:close/>
                <a:moveTo>
                  <a:pt x="2967281" y="2233671"/>
                </a:moveTo>
                <a:lnTo>
                  <a:pt x="2956914" y="2236897"/>
                </a:lnTo>
                <a:lnTo>
                  <a:pt x="2957317" y="2238045"/>
                </a:lnTo>
                <a:cubicBezTo>
                  <a:pt x="2957917" y="2239636"/>
                  <a:pt x="2958946" y="2239727"/>
                  <a:pt x="2960304" y="2239226"/>
                </a:cubicBezTo>
                <a:lnTo>
                  <a:pt x="2961696" y="2238563"/>
                </a:lnTo>
                <a:close/>
                <a:moveTo>
                  <a:pt x="3632945" y="2232924"/>
                </a:moveTo>
                <a:cubicBezTo>
                  <a:pt x="3635952" y="2233755"/>
                  <a:pt x="3638938" y="2235487"/>
                  <a:pt x="3641310" y="2237691"/>
                </a:cubicBezTo>
                <a:cubicBezTo>
                  <a:pt x="3646055" y="2242101"/>
                  <a:pt x="3648345" y="2248399"/>
                  <a:pt x="3643428" y="2253159"/>
                </a:cubicBezTo>
                <a:cubicBezTo>
                  <a:pt x="3637045" y="2246566"/>
                  <a:pt x="3630665" y="2239974"/>
                  <a:pt x="3624457" y="2233566"/>
                </a:cubicBezTo>
                <a:cubicBezTo>
                  <a:pt x="3626911" y="2232165"/>
                  <a:pt x="3629939" y="2232094"/>
                  <a:pt x="3632945" y="2232924"/>
                </a:cubicBezTo>
                <a:close/>
                <a:moveTo>
                  <a:pt x="1133892" y="2232678"/>
                </a:moveTo>
                <a:cubicBezTo>
                  <a:pt x="1130351" y="2233488"/>
                  <a:pt x="1126530" y="2234930"/>
                  <a:pt x="1124864" y="2235908"/>
                </a:cubicBezTo>
                <a:cubicBezTo>
                  <a:pt x="1122766" y="2237858"/>
                  <a:pt x="1113606" y="2248534"/>
                  <a:pt x="1107387" y="2255368"/>
                </a:cubicBezTo>
                <a:lnTo>
                  <a:pt x="1104238" y="2258474"/>
                </a:lnTo>
                <a:lnTo>
                  <a:pt x="1108990" y="2263030"/>
                </a:lnTo>
                <a:cubicBezTo>
                  <a:pt x="1100088" y="2270135"/>
                  <a:pt x="1091334" y="2279335"/>
                  <a:pt x="1083535" y="2287281"/>
                </a:cubicBezTo>
                <a:cubicBezTo>
                  <a:pt x="1079117" y="2283916"/>
                  <a:pt x="1080127" y="2279725"/>
                  <a:pt x="1082619" y="2276168"/>
                </a:cubicBezTo>
                <a:cubicBezTo>
                  <a:pt x="1085110" y="2272612"/>
                  <a:pt x="1089084" y="2269686"/>
                  <a:pt x="1090592" y="2268853"/>
                </a:cubicBezTo>
                <a:cubicBezTo>
                  <a:pt x="1092026" y="2266968"/>
                  <a:pt x="1094820" y="2262156"/>
                  <a:pt x="1098159" y="2259491"/>
                </a:cubicBezTo>
                <a:lnTo>
                  <a:pt x="1103393" y="2257768"/>
                </a:lnTo>
                <a:lnTo>
                  <a:pt x="1107551" y="2251765"/>
                </a:lnTo>
                <a:cubicBezTo>
                  <a:pt x="1128098" y="2223099"/>
                  <a:pt x="1085872" y="2271909"/>
                  <a:pt x="1080467" y="2278527"/>
                </a:cubicBezTo>
                <a:lnTo>
                  <a:pt x="1074992" y="2284492"/>
                </a:lnTo>
                <a:lnTo>
                  <a:pt x="1081109" y="2289799"/>
                </a:lnTo>
                <a:lnTo>
                  <a:pt x="1036045" y="2327076"/>
                </a:lnTo>
                <a:lnTo>
                  <a:pt x="996578" y="2369955"/>
                </a:lnTo>
                <a:lnTo>
                  <a:pt x="996814" y="2373687"/>
                </a:lnTo>
                <a:cubicBezTo>
                  <a:pt x="999909" y="2374084"/>
                  <a:pt x="1003951" y="2373239"/>
                  <a:pt x="1007993" y="2372395"/>
                </a:cubicBezTo>
                <a:lnTo>
                  <a:pt x="1023993" y="2384582"/>
                </a:lnTo>
                <a:lnTo>
                  <a:pt x="1024173" y="2384414"/>
                </a:lnTo>
                <a:lnTo>
                  <a:pt x="1025954" y="2374472"/>
                </a:lnTo>
                <a:cubicBezTo>
                  <a:pt x="1027269" y="2371631"/>
                  <a:pt x="1029123" y="2369199"/>
                  <a:pt x="1031012" y="2366717"/>
                </a:cubicBezTo>
                <a:lnTo>
                  <a:pt x="1037633" y="2371761"/>
                </a:lnTo>
                <a:lnTo>
                  <a:pt x="1039373" y="2370128"/>
                </a:lnTo>
                <a:lnTo>
                  <a:pt x="1045584" y="2362224"/>
                </a:lnTo>
                <a:lnTo>
                  <a:pt x="1041973" y="2363297"/>
                </a:lnTo>
                <a:cubicBezTo>
                  <a:pt x="1039480" y="2364340"/>
                  <a:pt x="1036986" y="2365383"/>
                  <a:pt x="1033848" y="2362994"/>
                </a:cubicBezTo>
                <a:lnTo>
                  <a:pt x="1054483" y="2342967"/>
                </a:lnTo>
                <a:lnTo>
                  <a:pt x="1054766" y="2341848"/>
                </a:lnTo>
                <a:cubicBezTo>
                  <a:pt x="1063281" y="2328235"/>
                  <a:pt x="1075485" y="2312794"/>
                  <a:pt x="1088197" y="2295282"/>
                </a:cubicBezTo>
                <a:cubicBezTo>
                  <a:pt x="1093603" y="2288664"/>
                  <a:pt x="1140198" y="2235567"/>
                  <a:pt x="1141235" y="2233236"/>
                </a:cubicBezTo>
                <a:cubicBezTo>
                  <a:pt x="1140693" y="2231688"/>
                  <a:pt x="1137433" y="2231867"/>
                  <a:pt x="1133892" y="2232678"/>
                </a:cubicBezTo>
                <a:close/>
                <a:moveTo>
                  <a:pt x="3594058" y="2231068"/>
                </a:moveTo>
                <a:cubicBezTo>
                  <a:pt x="3594213" y="2233082"/>
                  <a:pt x="3596376" y="2235315"/>
                  <a:pt x="3596685" y="2239340"/>
                </a:cubicBezTo>
                <a:cubicBezTo>
                  <a:pt x="3591745" y="2239799"/>
                  <a:pt x="3589427" y="2235552"/>
                  <a:pt x="3594058" y="2231068"/>
                </a:cubicBezTo>
                <a:close/>
                <a:moveTo>
                  <a:pt x="1008035" y="2229472"/>
                </a:moveTo>
                <a:cubicBezTo>
                  <a:pt x="1005460" y="2229227"/>
                  <a:pt x="1002902" y="2229240"/>
                  <a:pt x="1000946" y="2230692"/>
                </a:cubicBezTo>
                <a:cubicBezTo>
                  <a:pt x="996245" y="2234631"/>
                  <a:pt x="997710" y="2241632"/>
                  <a:pt x="995948" y="2246174"/>
                </a:cubicBezTo>
                <a:lnTo>
                  <a:pt x="996912" y="2245786"/>
                </a:lnTo>
                <a:lnTo>
                  <a:pt x="1012158" y="2229659"/>
                </a:lnTo>
                <a:close/>
                <a:moveTo>
                  <a:pt x="3373941" y="2224337"/>
                </a:moveTo>
                <a:lnTo>
                  <a:pt x="3366323" y="2228998"/>
                </a:lnTo>
                <a:lnTo>
                  <a:pt x="3373462" y="2234769"/>
                </a:lnTo>
                <a:cubicBezTo>
                  <a:pt x="3375851" y="2232458"/>
                  <a:pt x="3376522" y="2230177"/>
                  <a:pt x="3376138" y="2228004"/>
                </a:cubicBezTo>
                <a:close/>
                <a:moveTo>
                  <a:pt x="3303891" y="2222602"/>
                </a:moveTo>
                <a:lnTo>
                  <a:pt x="3303971" y="2223066"/>
                </a:lnTo>
                <a:lnTo>
                  <a:pt x="3305723" y="2224806"/>
                </a:lnTo>
                <a:close/>
                <a:moveTo>
                  <a:pt x="3431574" y="2221583"/>
                </a:moveTo>
                <a:cubicBezTo>
                  <a:pt x="3426717" y="2226284"/>
                  <a:pt x="3432191" y="2229672"/>
                  <a:pt x="3434361" y="2231913"/>
                </a:cubicBezTo>
                <a:cubicBezTo>
                  <a:pt x="3439057" y="2227369"/>
                  <a:pt x="3433743" y="2223825"/>
                  <a:pt x="3431574" y="2221583"/>
                </a:cubicBezTo>
                <a:close/>
                <a:moveTo>
                  <a:pt x="3596872" y="2213975"/>
                </a:moveTo>
                <a:cubicBezTo>
                  <a:pt x="3601468" y="2218721"/>
                  <a:pt x="3594421" y="2223246"/>
                  <a:pt x="3590488" y="2227054"/>
                </a:cubicBezTo>
                <a:cubicBezTo>
                  <a:pt x="3587042" y="2223494"/>
                  <a:pt x="3592940" y="2217783"/>
                  <a:pt x="3596872" y="2213975"/>
                </a:cubicBezTo>
                <a:close/>
                <a:moveTo>
                  <a:pt x="3361874" y="2213409"/>
                </a:moveTo>
                <a:cubicBezTo>
                  <a:pt x="3359486" y="2215721"/>
                  <a:pt x="3358745" y="2217932"/>
                  <a:pt x="3359044" y="2220017"/>
                </a:cubicBezTo>
                <a:lnTo>
                  <a:pt x="3359572" y="2220921"/>
                </a:lnTo>
                <a:lnTo>
                  <a:pt x="3371249" y="2220906"/>
                </a:lnTo>
                <a:close/>
                <a:moveTo>
                  <a:pt x="1011087" y="2212917"/>
                </a:moveTo>
                <a:cubicBezTo>
                  <a:pt x="1009195" y="2215399"/>
                  <a:pt x="1004339" y="2219546"/>
                  <a:pt x="1009716" y="2223642"/>
                </a:cubicBezTo>
                <a:cubicBezTo>
                  <a:pt x="1011607" y="2221158"/>
                  <a:pt x="1016464" y="2217014"/>
                  <a:pt x="1011087" y="2212917"/>
                </a:cubicBezTo>
                <a:close/>
                <a:moveTo>
                  <a:pt x="1067987" y="2211470"/>
                </a:moveTo>
                <a:cubicBezTo>
                  <a:pt x="1066568" y="2213332"/>
                  <a:pt x="1063674" y="2215458"/>
                  <a:pt x="1062209" y="2217940"/>
                </a:cubicBezTo>
                <a:cubicBezTo>
                  <a:pt x="1061476" y="2219180"/>
                  <a:pt x="1061102" y="2220508"/>
                  <a:pt x="1061447" y="2221937"/>
                </a:cubicBezTo>
                <a:lnTo>
                  <a:pt x="1063018" y="2223960"/>
                </a:lnTo>
                <a:lnTo>
                  <a:pt x="1068997" y="2218508"/>
                </a:lnTo>
                <a:lnTo>
                  <a:pt x="1070619" y="2214862"/>
                </a:lnTo>
                <a:close/>
                <a:moveTo>
                  <a:pt x="1029276" y="2209118"/>
                </a:moveTo>
                <a:lnTo>
                  <a:pt x="1026505" y="2214483"/>
                </a:lnTo>
                <a:lnTo>
                  <a:pt x="1030615" y="2210135"/>
                </a:lnTo>
                <a:close/>
                <a:moveTo>
                  <a:pt x="3290998" y="2207087"/>
                </a:moveTo>
                <a:lnTo>
                  <a:pt x="3289729" y="2208372"/>
                </a:lnTo>
                <a:lnTo>
                  <a:pt x="3291846" y="2211034"/>
                </a:lnTo>
                <a:lnTo>
                  <a:pt x="3300579" y="2219701"/>
                </a:lnTo>
                <a:lnTo>
                  <a:pt x="3301279" y="2219458"/>
                </a:lnTo>
                <a:close/>
                <a:moveTo>
                  <a:pt x="3095134" y="2206408"/>
                </a:moveTo>
                <a:lnTo>
                  <a:pt x="3089533" y="2209812"/>
                </a:lnTo>
                <a:lnTo>
                  <a:pt x="3108163" y="2228425"/>
                </a:lnTo>
                <a:lnTo>
                  <a:pt x="3109919" y="2225849"/>
                </a:lnTo>
                <a:cubicBezTo>
                  <a:pt x="3110857" y="2223833"/>
                  <a:pt x="3110972" y="2221583"/>
                  <a:pt x="3108895" y="2218708"/>
                </a:cubicBezTo>
                <a:close/>
                <a:moveTo>
                  <a:pt x="3283661" y="2200744"/>
                </a:moveTo>
                <a:lnTo>
                  <a:pt x="3285177" y="2202650"/>
                </a:lnTo>
                <a:lnTo>
                  <a:pt x="3285855" y="2201775"/>
                </a:lnTo>
                <a:close/>
                <a:moveTo>
                  <a:pt x="3085759" y="2197368"/>
                </a:moveTo>
                <a:lnTo>
                  <a:pt x="3087776" y="2199680"/>
                </a:lnTo>
                <a:lnTo>
                  <a:pt x="3087311" y="2198362"/>
                </a:lnTo>
                <a:lnTo>
                  <a:pt x="3086394" y="2197414"/>
                </a:lnTo>
                <a:close/>
                <a:moveTo>
                  <a:pt x="3207142" y="2185511"/>
                </a:moveTo>
                <a:lnTo>
                  <a:pt x="3199099" y="2190839"/>
                </a:lnTo>
                <a:lnTo>
                  <a:pt x="3188863" y="2192566"/>
                </a:lnTo>
                <a:lnTo>
                  <a:pt x="3190800" y="2193658"/>
                </a:lnTo>
                <a:cubicBezTo>
                  <a:pt x="3194983" y="2197979"/>
                  <a:pt x="3198597" y="2203168"/>
                  <a:pt x="3202938" y="2207653"/>
                </a:cubicBezTo>
                <a:lnTo>
                  <a:pt x="3205629" y="2201663"/>
                </a:lnTo>
                <a:lnTo>
                  <a:pt x="3203865" y="2199541"/>
                </a:lnTo>
                <a:cubicBezTo>
                  <a:pt x="3203579" y="2198713"/>
                  <a:pt x="3203572" y="2197801"/>
                  <a:pt x="3204006" y="2196736"/>
                </a:cubicBezTo>
                <a:lnTo>
                  <a:pt x="3205963" y="2194134"/>
                </a:lnTo>
                <a:lnTo>
                  <a:pt x="3205053" y="2190401"/>
                </a:lnTo>
                <a:lnTo>
                  <a:pt x="3207912" y="2194075"/>
                </a:lnTo>
                <a:lnTo>
                  <a:pt x="3208617" y="2194755"/>
                </a:lnTo>
                <a:lnTo>
                  <a:pt x="3208973" y="2195440"/>
                </a:lnTo>
                <a:lnTo>
                  <a:pt x="3220479" y="2210219"/>
                </a:lnTo>
                <a:cubicBezTo>
                  <a:pt x="3217336" y="2208917"/>
                  <a:pt x="3213222" y="2208556"/>
                  <a:pt x="3209108" y="2208195"/>
                </a:cubicBezTo>
                <a:cubicBezTo>
                  <a:pt x="3209337" y="2212317"/>
                  <a:pt x="3209565" y="2216440"/>
                  <a:pt x="3208823" y="2221503"/>
                </a:cubicBezTo>
                <a:cubicBezTo>
                  <a:pt x="3212936" y="2221866"/>
                  <a:pt x="3216935" y="2220164"/>
                  <a:pt x="3219040" y="2224281"/>
                </a:cubicBezTo>
                <a:cubicBezTo>
                  <a:pt x="3219268" y="2228404"/>
                  <a:pt x="3219496" y="2232528"/>
                  <a:pt x="3221668" y="2234770"/>
                </a:cubicBezTo>
                <a:cubicBezTo>
                  <a:pt x="3223838" y="2237012"/>
                  <a:pt x="3227095" y="2240374"/>
                  <a:pt x="3228295" y="2243556"/>
                </a:cubicBezTo>
                <a:cubicBezTo>
                  <a:pt x="3230579" y="2247862"/>
                  <a:pt x="3222125" y="2243015"/>
                  <a:pt x="3221154" y="2243956"/>
                </a:cubicBezTo>
                <a:lnTo>
                  <a:pt x="3217550" y="2241170"/>
                </a:lnTo>
                <a:lnTo>
                  <a:pt x="3217335" y="2241501"/>
                </a:lnTo>
                <a:lnTo>
                  <a:pt x="3217042" y="2240777"/>
                </a:lnTo>
                <a:lnTo>
                  <a:pt x="3211798" y="2236723"/>
                </a:lnTo>
                <a:cubicBezTo>
                  <a:pt x="3209085" y="2233921"/>
                  <a:pt x="3206614" y="2230883"/>
                  <a:pt x="3203900" y="2228080"/>
                </a:cubicBezTo>
                <a:lnTo>
                  <a:pt x="3191911" y="2216815"/>
                </a:lnTo>
                <a:lnTo>
                  <a:pt x="3178367" y="2206630"/>
                </a:lnTo>
                <a:lnTo>
                  <a:pt x="3173966" y="2209459"/>
                </a:lnTo>
                <a:lnTo>
                  <a:pt x="3166327" y="2212655"/>
                </a:lnTo>
                <a:lnTo>
                  <a:pt x="3173371" y="2218533"/>
                </a:lnTo>
                <a:cubicBezTo>
                  <a:pt x="3179441" y="2225007"/>
                  <a:pt x="3182413" y="2232928"/>
                  <a:pt x="3173130" y="2241916"/>
                </a:cubicBezTo>
                <a:cubicBezTo>
                  <a:pt x="3167950" y="2236566"/>
                  <a:pt x="3160797" y="2233124"/>
                  <a:pt x="3157589" y="2225867"/>
                </a:cubicBezTo>
                <a:lnTo>
                  <a:pt x="3156713" y="2218340"/>
                </a:lnTo>
                <a:lnTo>
                  <a:pt x="3150085" y="2222573"/>
                </a:lnTo>
                <a:lnTo>
                  <a:pt x="3134278" y="2225774"/>
                </a:lnTo>
                <a:lnTo>
                  <a:pt x="3136659" y="2227077"/>
                </a:lnTo>
                <a:cubicBezTo>
                  <a:pt x="3138882" y="2229197"/>
                  <a:pt x="3140787" y="2231514"/>
                  <a:pt x="3142325" y="2232402"/>
                </a:cubicBezTo>
                <a:lnTo>
                  <a:pt x="3134405" y="2229617"/>
                </a:lnTo>
                <a:lnTo>
                  <a:pt x="3143298" y="2238574"/>
                </a:lnTo>
                <a:lnTo>
                  <a:pt x="3146246" y="2236853"/>
                </a:lnTo>
                <a:cubicBezTo>
                  <a:pt x="3153757" y="2235856"/>
                  <a:pt x="3158081" y="2245375"/>
                  <a:pt x="3163435" y="2249460"/>
                </a:cubicBezTo>
                <a:cubicBezTo>
                  <a:pt x="3173592" y="2256099"/>
                  <a:pt x="3184711" y="2261806"/>
                  <a:pt x="3199282" y="2261772"/>
                </a:cubicBezTo>
                <a:cubicBezTo>
                  <a:pt x="3194631" y="2266275"/>
                  <a:pt x="3191810" y="2271064"/>
                  <a:pt x="3188028" y="2276786"/>
                </a:cubicBezTo>
                <a:lnTo>
                  <a:pt x="3195215" y="2284207"/>
                </a:lnTo>
                <a:lnTo>
                  <a:pt x="3200300" y="2280943"/>
                </a:lnTo>
                <a:lnTo>
                  <a:pt x="3198345" y="2287440"/>
                </a:lnTo>
                <a:lnTo>
                  <a:pt x="3203465" y="2292728"/>
                </a:lnTo>
                <a:lnTo>
                  <a:pt x="3200203" y="2295886"/>
                </a:lnTo>
                <a:lnTo>
                  <a:pt x="3201777" y="2297470"/>
                </a:lnTo>
                <a:lnTo>
                  <a:pt x="3200011" y="2296070"/>
                </a:lnTo>
                <a:lnTo>
                  <a:pt x="3194806" y="2301112"/>
                </a:lnTo>
                <a:lnTo>
                  <a:pt x="3186293" y="2289154"/>
                </a:lnTo>
                <a:lnTo>
                  <a:pt x="3185371" y="2293807"/>
                </a:lnTo>
                <a:cubicBezTo>
                  <a:pt x="3181744" y="2292974"/>
                  <a:pt x="3178088" y="2291628"/>
                  <a:pt x="3174052" y="2290377"/>
                </a:cubicBezTo>
                <a:lnTo>
                  <a:pt x="3168075" y="2289118"/>
                </a:lnTo>
                <a:lnTo>
                  <a:pt x="3177203" y="2298822"/>
                </a:lnTo>
                <a:lnTo>
                  <a:pt x="3181239" y="2299215"/>
                </a:lnTo>
                <a:lnTo>
                  <a:pt x="3178763" y="2300481"/>
                </a:lnTo>
                <a:lnTo>
                  <a:pt x="3183627" y="2305652"/>
                </a:lnTo>
                <a:lnTo>
                  <a:pt x="3184457" y="2305008"/>
                </a:lnTo>
                <a:cubicBezTo>
                  <a:pt x="3187401" y="2302703"/>
                  <a:pt x="3190371" y="2300912"/>
                  <a:pt x="3192970" y="2301653"/>
                </a:cubicBezTo>
                <a:cubicBezTo>
                  <a:pt x="3195027" y="2301834"/>
                  <a:pt x="3197016" y="2303889"/>
                  <a:pt x="3200225" y="2303316"/>
                </a:cubicBezTo>
                <a:cubicBezTo>
                  <a:pt x="3202120" y="2303655"/>
                  <a:pt x="3206004" y="2299893"/>
                  <a:pt x="3208851" y="2298947"/>
                </a:cubicBezTo>
                <a:cubicBezTo>
                  <a:pt x="3215879" y="2296486"/>
                  <a:pt x="3219478" y="2306034"/>
                  <a:pt x="3222734" y="2309398"/>
                </a:cubicBezTo>
                <a:lnTo>
                  <a:pt x="3226028" y="2312232"/>
                </a:lnTo>
                <a:lnTo>
                  <a:pt x="3228266" y="2312216"/>
                </a:lnTo>
                <a:cubicBezTo>
                  <a:pt x="3231295" y="2313400"/>
                  <a:pt x="3235354" y="2315648"/>
                  <a:pt x="3240213" y="2310943"/>
                </a:cubicBezTo>
                <a:cubicBezTo>
                  <a:pt x="3237126" y="2307756"/>
                  <a:pt x="3234038" y="2304567"/>
                  <a:pt x="3230951" y="2301379"/>
                </a:cubicBezTo>
                <a:cubicBezTo>
                  <a:pt x="3235242" y="2297223"/>
                  <a:pt x="3240432" y="2296831"/>
                  <a:pt x="3245063" y="2298009"/>
                </a:cubicBezTo>
                <a:lnTo>
                  <a:pt x="3248492" y="2299937"/>
                </a:lnTo>
                <a:lnTo>
                  <a:pt x="3232546" y="2283470"/>
                </a:lnTo>
                <a:cubicBezTo>
                  <a:pt x="3229979" y="2281795"/>
                  <a:pt x="3227634" y="2280356"/>
                  <a:pt x="3225649" y="2278795"/>
                </a:cubicBezTo>
                <a:lnTo>
                  <a:pt x="3222055" y="2274712"/>
                </a:lnTo>
                <a:lnTo>
                  <a:pt x="3221714" y="2274771"/>
                </a:lnTo>
                <a:lnTo>
                  <a:pt x="3206578" y="2284055"/>
                </a:lnTo>
                <a:cubicBezTo>
                  <a:pt x="3204570" y="2279386"/>
                  <a:pt x="3205059" y="2275796"/>
                  <a:pt x="3207096" y="2272941"/>
                </a:cubicBezTo>
                <a:lnTo>
                  <a:pt x="3214983" y="2268597"/>
                </a:lnTo>
                <a:lnTo>
                  <a:pt x="3209188" y="2262975"/>
                </a:lnTo>
                <a:cubicBezTo>
                  <a:pt x="3205562" y="2258013"/>
                  <a:pt x="3202618" y="2253116"/>
                  <a:pt x="3201069" y="2251517"/>
                </a:cubicBezTo>
                <a:cubicBezTo>
                  <a:pt x="3205900" y="2246840"/>
                  <a:pt x="3212026" y="2251236"/>
                  <a:pt x="3217464" y="2257335"/>
                </a:cubicBezTo>
                <a:lnTo>
                  <a:pt x="3222850" y="2264263"/>
                </a:lnTo>
                <a:lnTo>
                  <a:pt x="3223521" y="2263894"/>
                </a:lnTo>
                <a:lnTo>
                  <a:pt x="3233577" y="2260530"/>
                </a:lnTo>
                <a:lnTo>
                  <a:pt x="3232159" y="2259260"/>
                </a:lnTo>
                <a:cubicBezTo>
                  <a:pt x="3230132" y="2256141"/>
                  <a:pt x="3228565" y="2252882"/>
                  <a:pt x="3227430" y="2251711"/>
                </a:cubicBezTo>
                <a:cubicBezTo>
                  <a:pt x="3229859" y="2249360"/>
                  <a:pt x="3232010" y="2248665"/>
                  <a:pt x="3233930" y="2249007"/>
                </a:cubicBezTo>
                <a:cubicBezTo>
                  <a:pt x="3235850" y="2249349"/>
                  <a:pt x="3237538" y="2250729"/>
                  <a:pt x="3239043" y="2252527"/>
                </a:cubicBezTo>
                <a:lnTo>
                  <a:pt x="3242212" y="2257289"/>
                </a:lnTo>
                <a:lnTo>
                  <a:pt x="3242886" y="2257485"/>
                </a:lnTo>
                <a:lnTo>
                  <a:pt x="3243449" y="2257650"/>
                </a:lnTo>
                <a:lnTo>
                  <a:pt x="3243491" y="2257589"/>
                </a:lnTo>
                <a:lnTo>
                  <a:pt x="3243512" y="2257668"/>
                </a:lnTo>
                <a:lnTo>
                  <a:pt x="3244618" y="2257992"/>
                </a:lnTo>
                <a:lnTo>
                  <a:pt x="3243512" y="2257670"/>
                </a:lnTo>
                <a:lnTo>
                  <a:pt x="3244177" y="2260245"/>
                </a:lnTo>
                <a:lnTo>
                  <a:pt x="3246270" y="2263391"/>
                </a:lnTo>
                <a:lnTo>
                  <a:pt x="3241866" y="2265111"/>
                </a:lnTo>
                <a:lnTo>
                  <a:pt x="3241677" y="2265394"/>
                </a:lnTo>
                <a:lnTo>
                  <a:pt x="3241626" y="2265203"/>
                </a:lnTo>
                <a:lnTo>
                  <a:pt x="3239653" y="2265974"/>
                </a:lnTo>
                <a:lnTo>
                  <a:pt x="3238721" y="2265139"/>
                </a:lnTo>
                <a:lnTo>
                  <a:pt x="3238487" y="2265717"/>
                </a:lnTo>
                <a:cubicBezTo>
                  <a:pt x="3235679" y="2267482"/>
                  <a:pt x="3231836" y="2268689"/>
                  <a:pt x="3229071" y="2270258"/>
                </a:cubicBezTo>
                <a:lnTo>
                  <a:pt x="3229068" y="2270260"/>
                </a:lnTo>
                <a:lnTo>
                  <a:pt x="3235028" y="2273379"/>
                </a:lnTo>
                <a:cubicBezTo>
                  <a:pt x="3237209" y="2274162"/>
                  <a:pt x="3239703" y="2274370"/>
                  <a:pt x="3243153" y="2273200"/>
                </a:cubicBezTo>
                <a:cubicBezTo>
                  <a:pt x="3245654" y="2271864"/>
                  <a:pt x="3249107" y="2269063"/>
                  <a:pt x="3251896" y="2265820"/>
                </a:cubicBezTo>
                <a:lnTo>
                  <a:pt x="3255549" y="2258110"/>
                </a:lnTo>
                <a:lnTo>
                  <a:pt x="3246953" y="2261523"/>
                </a:lnTo>
                <a:cubicBezTo>
                  <a:pt x="3246833" y="2257829"/>
                  <a:pt x="3247895" y="2254789"/>
                  <a:pt x="3249721" y="2252200"/>
                </a:cubicBezTo>
                <a:lnTo>
                  <a:pt x="3253434" y="2249311"/>
                </a:lnTo>
                <a:lnTo>
                  <a:pt x="3252662" y="2247754"/>
                </a:lnTo>
                <a:cubicBezTo>
                  <a:pt x="3249863" y="2245354"/>
                  <a:pt x="3246416" y="2243262"/>
                  <a:pt x="3244788" y="2241581"/>
                </a:cubicBezTo>
                <a:cubicBezTo>
                  <a:pt x="3242128" y="2239813"/>
                  <a:pt x="3236809" y="2236280"/>
                  <a:pt x="3233256" y="2232120"/>
                </a:cubicBezTo>
                <a:lnTo>
                  <a:pt x="3233196" y="2232006"/>
                </a:lnTo>
                <a:lnTo>
                  <a:pt x="3229559" y="2234284"/>
                </a:lnTo>
                <a:cubicBezTo>
                  <a:pt x="3228229" y="2234617"/>
                  <a:pt x="3227011" y="2234361"/>
                  <a:pt x="3226056" y="2233376"/>
                </a:cubicBezTo>
                <a:cubicBezTo>
                  <a:pt x="3228054" y="2231440"/>
                  <a:pt x="3229501" y="2230517"/>
                  <a:pt x="3230687" y="2230324"/>
                </a:cubicBezTo>
                <a:lnTo>
                  <a:pt x="3232792" y="2231239"/>
                </a:lnTo>
                <a:lnTo>
                  <a:pt x="3229804" y="2225556"/>
                </a:lnTo>
                <a:cubicBezTo>
                  <a:pt x="3229465" y="2223307"/>
                  <a:pt x="3230119" y="2221044"/>
                  <a:pt x="3232322" y="2218911"/>
                </a:cubicBezTo>
                <a:lnTo>
                  <a:pt x="3258182" y="2245618"/>
                </a:lnTo>
                <a:lnTo>
                  <a:pt x="3260353" y="2243930"/>
                </a:lnTo>
                <a:lnTo>
                  <a:pt x="3238596" y="2218718"/>
                </a:lnTo>
                <a:cubicBezTo>
                  <a:pt x="3227883" y="2207653"/>
                  <a:pt x="3217669" y="2196617"/>
                  <a:pt x="3207439" y="2185810"/>
                </a:cubicBezTo>
                <a:close/>
                <a:moveTo>
                  <a:pt x="3344115" y="2185352"/>
                </a:moveTo>
                <a:cubicBezTo>
                  <a:pt x="3340231" y="2189113"/>
                  <a:pt x="3337317" y="2191934"/>
                  <a:pt x="3334567" y="2194598"/>
                </a:cubicBezTo>
                <a:cubicBezTo>
                  <a:pt x="3336736" y="2196839"/>
                  <a:pt x="3339994" y="2200203"/>
                  <a:pt x="3342163" y="2202445"/>
                </a:cubicBezTo>
                <a:cubicBezTo>
                  <a:pt x="3345420" y="2205809"/>
                  <a:pt x="3349762" y="2210294"/>
                  <a:pt x="3354104" y="2214778"/>
                </a:cubicBezTo>
                <a:cubicBezTo>
                  <a:pt x="3365595" y="2203649"/>
                  <a:pt x="3346516" y="2191717"/>
                  <a:pt x="3344115" y="2185352"/>
                </a:cubicBezTo>
                <a:close/>
                <a:moveTo>
                  <a:pt x="3100172" y="2183409"/>
                </a:moveTo>
                <a:lnTo>
                  <a:pt x="3097687" y="2187118"/>
                </a:lnTo>
                <a:lnTo>
                  <a:pt x="3101911" y="2191479"/>
                </a:lnTo>
                <a:lnTo>
                  <a:pt x="3103196" y="2189198"/>
                </a:lnTo>
                <a:cubicBezTo>
                  <a:pt x="3103532" y="2187363"/>
                  <a:pt x="3102860" y="2185457"/>
                  <a:pt x="3100172" y="2183409"/>
                </a:cubicBezTo>
                <a:close/>
                <a:moveTo>
                  <a:pt x="3251596" y="2182686"/>
                </a:moveTo>
                <a:cubicBezTo>
                  <a:pt x="3253655" y="2182877"/>
                  <a:pt x="3254442" y="2183206"/>
                  <a:pt x="3254700" y="2183714"/>
                </a:cubicBezTo>
                <a:cubicBezTo>
                  <a:pt x="3254957" y="2184221"/>
                  <a:pt x="3254683" y="2184908"/>
                  <a:pt x="3254620" y="2185809"/>
                </a:cubicBezTo>
                <a:cubicBezTo>
                  <a:pt x="3254620" y="2185809"/>
                  <a:pt x="3252812" y="2185877"/>
                  <a:pt x="3250878" y="2187751"/>
                </a:cubicBezTo>
                <a:cubicBezTo>
                  <a:pt x="3250837" y="2185773"/>
                  <a:pt x="3251805" y="2184836"/>
                  <a:pt x="3251596" y="2182686"/>
                </a:cubicBezTo>
                <a:close/>
                <a:moveTo>
                  <a:pt x="3154286" y="2181474"/>
                </a:moveTo>
                <a:lnTo>
                  <a:pt x="3145338" y="2186213"/>
                </a:lnTo>
                <a:cubicBezTo>
                  <a:pt x="3139422" y="2187284"/>
                  <a:pt x="3131716" y="2190709"/>
                  <a:pt x="3136556" y="2199971"/>
                </a:cubicBezTo>
                <a:lnTo>
                  <a:pt x="3116001" y="2202884"/>
                </a:lnTo>
                <a:lnTo>
                  <a:pt x="3114913" y="2208762"/>
                </a:lnTo>
                <a:lnTo>
                  <a:pt x="3117367" y="2212928"/>
                </a:lnTo>
                <a:lnTo>
                  <a:pt x="3122838" y="2217968"/>
                </a:lnTo>
                <a:lnTo>
                  <a:pt x="3128175" y="2223344"/>
                </a:lnTo>
                <a:lnTo>
                  <a:pt x="3129082" y="2222932"/>
                </a:lnTo>
                <a:lnTo>
                  <a:pt x="3133045" y="2225100"/>
                </a:lnTo>
                <a:lnTo>
                  <a:pt x="3136176" y="2220138"/>
                </a:lnTo>
                <a:lnTo>
                  <a:pt x="3155454" y="2207517"/>
                </a:lnTo>
                <a:lnTo>
                  <a:pt x="3155024" y="2203817"/>
                </a:lnTo>
                <a:lnTo>
                  <a:pt x="3157945" y="2206040"/>
                </a:lnTo>
                <a:lnTo>
                  <a:pt x="3171290" y="2201308"/>
                </a:lnTo>
                <a:lnTo>
                  <a:pt x="3161835" y="2194197"/>
                </a:lnTo>
                <a:lnTo>
                  <a:pt x="3166466" y="2192906"/>
                </a:lnTo>
                <a:lnTo>
                  <a:pt x="3162156" y="2188857"/>
                </a:lnTo>
                <a:close/>
                <a:moveTo>
                  <a:pt x="3573946" y="2180297"/>
                </a:moveTo>
                <a:cubicBezTo>
                  <a:pt x="3578336" y="2184831"/>
                  <a:pt x="3581631" y="2188235"/>
                  <a:pt x="3586023" y="2192770"/>
                </a:cubicBezTo>
                <a:cubicBezTo>
                  <a:pt x="3588218" y="2195038"/>
                  <a:pt x="3590415" y="2197305"/>
                  <a:pt x="3593708" y="2200707"/>
                </a:cubicBezTo>
                <a:cubicBezTo>
                  <a:pt x="3591710" y="2202643"/>
                  <a:pt x="3589712" y="2204577"/>
                  <a:pt x="3588878" y="2205386"/>
                </a:cubicBezTo>
                <a:cubicBezTo>
                  <a:pt x="3584485" y="2200850"/>
                  <a:pt x="3580094" y="2196315"/>
                  <a:pt x="3576799" y="2192911"/>
                </a:cubicBezTo>
                <a:cubicBezTo>
                  <a:pt x="3573505" y="2189510"/>
                  <a:pt x="3571310" y="2187241"/>
                  <a:pt x="3569114" y="2184973"/>
                </a:cubicBezTo>
                <a:cubicBezTo>
                  <a:pt x="3569947" y="2184168"/>
                  <a:pt x="3571946" y="2182233"/>
                  <a:pt x="3573946" y="2180297"/>
                </a:cubicBezTo>
                <a:close/>
                <a:moveTo>
                  <a:pt x="3325328" y="2175665"/>
                </a:moveTo>
                <a:cubicBezTo>
                  <a:pt x="3328587" y="2179030"/>
                  <a:pt x="3332747" y="2183326"/>
                  <a:pt x="3336003" y="2186691"/>
                </a:cubicBezTo>
                <a:cubicBezTo>
                  <a:pt x="3336317" y="2183128"/>
                  <a:pt x="3335192" y="2180507"/>
                  <a:pt x="3333215" y="2178711"/>
                </a:cubicBezTo>
                <a:cubicBezTo>
                  <a:pt x="3331240" y="2176913"/>
                  <a:pt x="3328415" y="2175938"/>
                  <a:pt x="3325328" y="2175665"/>
                </a:cubicBezTo>
                <a:close/>
                <a:moveTo>
                  <a:pt x="3055314" y="2173107"/>
                </a:moveTo>
                <a:lnTo>
                  <a:pt x="3054154" y="2174461"/>
                </a:lnTo>
                <a:lnTo>
                  <a:pt x="3058216" y="2178521"/>
                </a:lnTo>
                <a:lnTo>
                  <a:pt x="3061381" y="2176633"/>
                </a:lnTo>
                <a:lnTo>
                  <a:pt x="3055371" y="2173150"/>
                </a:lnTo>
                <a:close/>
                <a:moveTo>
                  <a:pt x="1130172" y="2173001"/>
                </a:moveTo>
                <a:lnTo>
                  <a:pt x="1122999" y="2175078"/>
                </a:lnTo>
                <a:lnTo>
                  <a:pt x="1116400" y="2183943"/>
                </a:lnTo>
                <a:lnTo>
                  <a:pt x="1118092" y="2185232"/>
                </a:lnTo>
                <a:lnTo>
                  <a:pt x="1121201" y="2181403"/>
                </a:lnTo>
                <a:cubicBezTo>
                  <a:pt x="1121201" y="2181403"/>
                  <a:pt x="1122753" y="2180046"/>
                  <a:pt x="1125033" y="2177950"/>
                </a:cubicBezTo>
                <a:close/>
                <a:moveTo>
                  <a:pt x="3186255" y="2164426"/>
                </a:moveTo>
                <a:lnTo>
                  <a:pt x="3176492" y="2169659"/>
                </a:lnTo>
                <a:lnTo>
                  <a:pt x="3180593" y="2175684"/>
                </a:lnTo>
                <a:cubicBezTo>
                  <a:pt x="3175768" y="2180357"/>
                  <a:pt x="3171702" y="2178533"/>
                  <a:pt x="3168321" y="2174999"/>
                </a:cubicBezTo>
                <a:lnTo>
                  <a:pt x="3167808" y="2174312"/>
                </a:lnTo>
                <a:lnTo>
                  <a:pt x="3163417" y="2176638"/>
                </a:lnTo>
                <a:lnTo>
                  <a:pt x="3167205" y="2180709"/>
                </a:lnTo>
                <a:cubicBezTo>
                  <a:pt x="3169227" y="2182554"/>
                  <a:pt x="3171612" y="2184045"/>
                  <a:pt x="3175239" y="2184877"/>
                </a:cubicBezTo>
                <a:lnTo>
                  <a:pt x="3187070" y="2191554"/>
                </a:lnTo>
                <a:lnTo>
                  <a:pt x="3195458" y="2182134"/>
                </a:lnTo>
                <a:lnTo>
                  <a:pt x="3193100" y="2180298"/>
                </a:lnTo>
                <a:cubicBezTo>
                  <a:pt x="3190756" y="2178327"/>
                  <a:pt x="3188690" y="2175986"/>
                  <a:pt x="3188615" y="2173266"/>
                </a:cubicBezTo>
                <a:lnTo>
                  <a:pt x="3190775" y="2168991"/>
                </a:lnTo>
                <a:close/>
                <a:moveTo>
                  <a:pt x="3066367" y="2163962"/>
                </a:moveTo>
                <a:lnTo>
                  <a:pt x="3065198" y="2164877"/>
                </a:lnTo>
                <a:lnTo>
                  <a:pt x="3066654" y="2166217"/>
                </a:lnTo>
                <a:close/>
                <a:moveTo>
                  <a:pt x="3244564" y="2163733"/>
                </a:moveTo>
                <a:lnTo>
                  <a:pt x="3239454" y="2166856"/>
                </a:lnTo>
                <a:lnTo>
                  <a:pt x="3242508" y="2173566"/>
                </a:lnTo>
                <a:lnTo>
                  <a:pt x="3236546" y="2168633"/>
                </a:lnTo>
                <a:lnTo>
                  <a:pt x="3233503" y="2170494"/>
                </a:lnTo>
                <a:lnTo>
                  <a:pt x="3223930" y="2175847"/>
                </a:lnTo>
                <a:lnTo>
                  <a:pt x="3240022" y="2192983"/>
                </a:lnTo>
                <a:cubicBezTo>
                  <a:pt x="3248678" y="2201924"/>
                  <a:pt x="3257622" y="2210675"/>
                  <a:pt x="3265829" y="2219879"/>
                </a:cubicBezTo>
                <a:lnTo>
                  <a:pt x="3277245" y="2235686"/>
                </a:lnTo>
                <a:lnTo>
                  <a:pt x="3278601" y="2235531"/>
                </a:lnTo>
                <a:lnTo>
                  <a:pt x="3277847" y="2236521"/>
                </a:lnTo>
                <a:lnTo>
                  <a:pt x="3279349" y="2238599"/>
                </a:lnTo>
                <a:lnTo>
                  <a:pt x="3281732" y="2231577"/>
                </a:lnTo>
                <a:lnTo>
                  <a:pt x="3291666" y="2224157"/>
                </a:lnTo>
                <a:lnTo>
                  <a:pt x="3282466" y="2214657"/>
                </a:lnTo>
                <a:lnTo>
                  <a:pt x="3281960" y="2214969"/>
                </a:lnTo>
                <a:cubicBezTo>
                  <a:pt x="3280940" y="2215282"/>
                  <a:pt x="3280001" y="2215163"/>
                  <a:pt x="3279229" y="2214366"/>
                </a:cubicBezTo>
                <a:cubicBezTo>
                  <a:pt x="3278458" y="2213569"/>
                  <a:pt x="3278429" y="2212568"/>
                  <a:pt x="3278833" y="2211468"/>
                </a:cubicBezTo>
                <a:lnTo>
                  <a:pt x="3279050" y="2211129"/>
                </a:lnTo>
                <a:lnTo>
                  <a:pt x="3266712" y="2198386"/>
                </a:lnTo>
                <a:lnTo>
                  <a:pt x="3274522" y="2196293"/>
                </a:lnTo>
                <a:lnTo>
                  <a:pt x="3267535" y="2186497"/>
                </a:lnTo>
                <a:lnTo>
                  <a:pt x="3264098" y="2180567"/>
                </a:lnTo>
                <a:lnTo>
                  <a:pt x="3263871" y="2186411"/>
                </a:lnTo>
                <a:cubicBezTo>
                  <a:pt x="3261855" y="2186234"/>
                  <a:pt x="3258775" y="2184959"/>
                  <a:pt x="3255808" y="2185703"/>
                </a:cubicBezTo>
                <a:cubicBezTo>
                  <a:pt x="3255785" y="2183776"/>
                  <a:pt x="3256990" y="2182165"/>
                  <a:pt x="3258651" y="2180822"/>
                </a:cubicBezTo>
                <a:lnTo>
                  <a:pt x="3262830" y="2178375"/>
                </a:lnTo>
                <a:lnTo>
                  <a:pt x="3261097" y="2175386"/>
                </a:lnTo>
                <a:cubicBezTo>
                  <a:pt x="3258704" y="2171912"/>
                  <a:pt x="3255883" y="2168877"/>
                  <a:pt x="3252084" y="2166897"/>
                </a:cubicBezTo>
                <a:close/>
                <a:moveTo>
                  <a:pt x="1142155" y="2156222"/>
                </a:moveTo>
                <a:lnTo>
                  <a:pt x="1138048" y="2158576"/>
                </a:lnTo>
                <a:lnTo>
                  <a:pt x="1134859" y="2161816"/>
                </a:lnTo>
                <a:lnTo>
                  <a:pt x="1136374" y="2166487"/>
                </a:lnTo>
                <a:lnTo>
                  <a:pt x="1140806" y="2161455"/>
                </a:lnTo>
                <a:lnTo>
                  <a:pt x="1140940" y="2161083"/>
                </a:lnTo>
                <a:lnTo>
                  <a:pt x="1140840" y="2160916"/>
                </a:lnTo>
                <a:cubicBezTo>
                  <a:pt x="1140824" y="2158984"/>
                  <a:pt x="1141429" y="2157075"/>
                  <a:pt x="1141823" y="2156556"/>
                </a:cubicBezTo>
                <a:close/>
                <a:moveTo>
                  <a:pt x="3088700" y="2152830"/>
                </a:moveTo>
                <a:lnTo>
                  <a:pt x="3087692" y="2153087"/>
                </a:lnTo>
                <a:cubicBezTo>
                  <a:pt x="3081158" y="2155234"/>
                  <a:pt x="3075621" y="2157658"/>
                  <a:pt x="3070599" y="2160649"/>
                </a:cubicBezTo>
                <a:lnTo>
                  <a:pt x="3068244" y="2162492"/>
                </a:lnTo>
                <a:lnTo>
                  <a:pt x="3072050" y="2166421"/>
                </a:lnTo>
                <a:cubicBezTo>
                  <a:pt x="3075902" y="2162691"/>
                  <a:pt x="3078791" y="2159894"/>
                  <a:pt x="3081681" y="2157096"/>
                </a:cubicBezTo>
                <a:lnTo>
                  <a:pt x="3085112" y="2162483"/>
                </a:lnTo>
                <a:lnTo>
                  <a:pt x="3093908" y="2157238"/>
                </a:lnTo>
                <a:close/>
                <a:moveTo>
                  <a:pt x="3099443" y="2150080"/>
                </a:moveTo>
                <a:lnTo>
                  <a:pt x="3093740" y="2151539"/>
                </a:lnTo>
                <a:lnTo>
                  <a:pt x="3097626" y="2155021"/>
                </a:lnTo>
                <a:lnTo>
                  <a:pt x="3099786" y="2153733"/>
                </a:lnTo>
                <a:lnTo>
                  <a:pt x="3099619" y="2153500"/>
                </a:lnTo>
                <a:close/>
                <a:moveTo>
                  <a:pt x="3213688" y="2149722"/>
                </a:moveTo>
                <a:lnTo>
                  <a:pt x="3204183" y="2154817"/>
                </a:lnTo>
                <a:lnTo>
                  <a:pt x="3215555" y="2166927"/>
                </a:lnTo>
                <a:lnTo>
                  <a:pt x="3216119" y="2166543"/>
                </a:lnTo>
                <a:lnTo>
                  <a:pt x="3225968" y="2159882"/>
                </a:lnTo>
                <a:close/>
                <a:moveTo>
                  <a:pt x="3542297" y="2147610"/>
                </a:moveTo>
                <a:cubicBezTo>
                  <a:pt x="3547616" y="2153104"/>
                  <a:pt x="3552936" y="2158597"/>
                  <a:pt x="3557014" y="2162809"/>
                </a:cubicBezTo>
                <a:cubicBezTo>
                  <a:pt x="3551200" y="2168438"/>
                  <a:pt x="3547122" y="2164226"/>
                  <a:pt x="3544187" y="2162810"/>
                </a:cubicBezTo>
                <a:cubicBezTo>
                  <a:pt x="3541090" y="2161551"/>
                  <a:pt x="3532087" y="2163884"/>
                  <a:pt x="3533832" y="2157934"/>
                </a:cubicBezTo>
                <a:cubicBezTo>
                  <a:pt x="3533644" y="2153860"/>
                  <a:pt x="3539390" y="2150426"/>
                  <a:pt x="3542297" y="2147610"/>
                </a:cubicBezTo>
                <a:close/>
                <a:moveTo>
                  <a:pt x="3110318" y="2147298"/>
                </a:moveTo>
                <a:lnTo>
                  <a:pt x="3110150" y="2147341"/>
                </a:lnTo>
                <a:lnTo>
                  <a:pt x="3110307" y="2147459"/>
                </a:lnTo>
                <a:lnTo>
                  <a:pt x="3110425" y="2147389"/>
                </a:lnTo>
                <a:close/>
                <a:moveTo>
                  <a:pt x="3641780" y="2140159"/>
                </a:moveTo>
                <a:cubicBezTo>
                  <a:pt x="3643376" y="2141806"/>
                  <a:pt x="3646415" y="2143565"/>
                  <a:pt x="3648101" y="2145834"/>
                </a:cubicBezTo>
                <a:cubicBezTo>
                  <a:pt x="3649788" y="2148104"/>
                  <a:pt x="3650123" y="2150885"/>
                  <a:pt x="3646309" y="2154576"/>
                </a:cubicBezTo>
                <a:cubicBezTo>
                  <a:pt x="3643295" y="2151465"/>
                  <a:pt x="3633990" y="2147700"/>
                  <a:pt x="3641780" y="2140159"/>
                </a:cubicBezTo>
                <a:close/>
                <a:moveTo>
                  <a:pt x="3289456" y="2135316"/>
                </a:moveTo>
                <a:lnTo>
                  <a:pt x="3286463" y="2137480"/>
                </a:lnTo>
                <a:lnTo>
                  <a:pt x="3292141" y="2142516"/>
                </a:lnTo>
                <a:cubicBezTo>
                  <a:pt x="3293227" y="2145582"/>
                  <a:pt x="3292313" y="2148524"/>
                  <a:pt x="3291400" y="2151467"/>
                </a:cubicBezTo>
                <a:lnTo>
                  <a:pt x="3294227" y="2154387"/>
                </a:lnTo>
                <a:lnTo>
                  <a:pt x="3295393" y="2152523"/>
                </a:lnTo>
                <a:cubicBezTo>
                  <a:pt x="3296736" y="2149051"/>
                  <a:pt x="3295553" y="2145400"/>
                  <a:pt x="3293748" y="2142079"/>
                </a:cubicBezTo>
                <a:close/>
                <a:moveTo>
                  <a:pt x="3137163" y="2125166"/>
                </a:moveTo>
                <a:lnTo>
                  <a:pt x="3135971" y="2125412"/>
                </a:lnTo>
                <a:lnTo>
                  <a:pt x="3134046" y="2128345"/>
                </a:lnTo>
                <a:lnTo>
                  <a:pt x="3137128" y="2133525"/>
                </a:lnTo>
                <a:lnTo>
                  <a:pt x="3138234" y="2133040"/>
                </a:lnTo>
                <a:lnTo>
                  <a:pt x="3139826" y="2129959"/>
                </a:lnTo>
                <a:close/>
                <a:moveTo>
                  <a:pt x="3063768" y="2122863"/>
                </a:moveTo>
                <a:lnTo>
                  <a:pt x="3062765" y="2123786"/>
                </a:lnTo>
                <a:lnTo>
                  <a:pt x="3062956" y="2123958"/>
                </a:lnTo>
                <a:close/>
                <a:moveTo>
                  <a:pt x="3282034" y="2111519"/>
                </a:moveTo>
                <a:cubicBezTo>
                  <a:pt x="3281178" y="2114520"/>
                  <a:pt x="3279235" y="2116401"/>
                  <a:pt x="3279349" y="2118461"/>
                </a:cubicBezTo>
                <a:cubicBezTo>
                  <a:pt x="3278921" y="2119963"/>
                  <a:pt x="3279734" y="2120804"/>
                  <a:pt x="3280670" y="2121527"/>
                </a:cubicBezTo>
                <a:lnTo>
                  <a:pt x="3280951" y="2121850"/>
                </a:lnTo>
                <a:lnTo>
                  <a:pt x="3284478" y="2119351"/>
                </a:lnTo>
                <a:close/>
                <a:moveTo>
                  <a:pt x="3497748" y="2110519"/>
                </a:moveTo>
                <a:cubicBezTo>
                  <a:pt x="3505140" y="2109267"/>
                  <a:pt x="3513093" y="2114198"/>
                  <a:pt x="3516350" y="2117563"/>
                </a:cubicBezTo>
                <a:cubicBezTo>
                  <a:pt x="3517378" y="2117655"/>
                  <a:pt x="3519222" y="2118585"/>
                  <a:pt x="3520581" y="2119987"/>
                </a:cubicBezTo>
                <a:cubicBezTo>
                  <a:pt x="3521937" y="2121388"/>
                  <a:pt x="3522808" y="2123261"/>
                  <a:pt x="3521894" y="2125234"/>
                </a:cubicBezTo>
                <a:cubicBezTo>
                  <a:pt x="3519950" y="2127115"/>
                  <a:pt x="3515494" y="2120566"/>
                  <a:pt x="3513433" y="2120385"/>
                </a:cubicBezTo>
                <a:cubicBezTo>
                  <a:pt x="3506451" y="2120627"/>
                  <a:pt x="3515092" y="2131820"/>
                  <a:pt x="3515092" y="2131820"/>
                </a:cubicBezTo>
                <a:cubicBezTo>
                  <a:pt x="3517311" y="2131843"/>
                  <a:pt x="3525542" y="2138722"/>
                  <a:pt x="3521817" y="2142329"/>
                </a:cubicBezTo>
                <a:cubicBezTo>
                  <a:pt x="3519873" y="2144212"/>
                  <a:pt x="3515711" y="2139912"/>
                  <a:pt x="3514626" y="2138791"/>
                </a:cubicBezTo>
                <a:cubicBezTo>
                  <a:pt x="3512453" y="2136547"/>
                  <a:pt x="3509195" y="2133182"/>
                  <a:pt x="3507023" y="2130940"/>
                </a:cubicBezTo>
                <a:cubicBezTo>
                  <a:pt x="3502051" y="2133581"/>
                  <a:pt x="3498050" y="2135282"/>
                  <a:pt x="3494163" y="2139045"/>
                </a:cubicBezTo>
                <a:cubicBezTo>
                  <a:pt x="3496449" y="2143351"/>
                  <a:pt x="3498850" y="2149718"/>
                  <a:pt x="3502040" y="2154959"/>
                </a:cubicBezTo>
                <a:cubicBezTo>
                  <a:pt x="3504956" y="2152136"/>
                  <a:pt x="3507824" y="2145377"/>
                  <a:pt x="3512845" y="2146672"/>
                </a:cubicBezTo>
                <a:cubicBezTo>
                  <a:pt x="3514901" y="2146853"/>
                  <a:pt x="3518045" y="2148155"/>
                  <a:pt x="3518274" y="2152279"/>
                </a:cubicBezTo>
                <a:cubicBezTo>
                  <a:pt x="3517417" y="2155283"/>
                  <a:pt x="3511357" y="2156803"/>
                  <a:pt x="3509529" y="2160747"/>
                </a:cubicBezTo>
                <a:cubicBezTo>
                  <a:pt x="3508671" y="2163750"/>
                  <a:pt x="3512900" y="2166175"/>
                  <a:pt x="3515072" y="2168418"/>
                </a:cubicBezTo>
                <a:cubicBezTo>
                  <a:pt x="3522560" y="2174205"/>
                  <a:pt x="3527303" y="2167439"/>
                  <a:pt x="3537478" y="2166281"/>
                </a:cubicBezTo>
                <a:cubicBezTo>
                  <a:pt x="3542564" y="2165701"/>
                  <a:pt x="3541079" y="2175832"/>
                  <a:pt x="3541126" y="2179769"/>
                </a:cubicBezTo>
                <a:cubicBezTo>
                  <a:pt x="3539249" y="2179776"/>
                  <a:pt x="3536221" y="2180536"/>
                  <a:pt x="3533191" y="2181296"/>
                </a:cubicBezTo>
                <a:cubicBezTo>
                  <a:pt x="3535295" y="2185414"/>
                  <a:pt x="3537582" y="2189720"/>
                  <a:pt x="3539868" y="2194025"/>
                </a:cubicBezTo>
                <a:cubicBezTo>
                  <a:pt x="3545699" y="2188380"/>
                  <a:pt x="3549584" y="2184617"/>
                  <a:pt x="3554899" y="2188162"/>
                </a:cubicBezTo>
                <a:cubicBezTo>
                  <a:pt x="3560216" y="2191708"/>
                  <a:pt x="3563474" y="2195073"/>
                  <a:pt x="3566731" y="2198437"/>
                </a:cubicBezTo>
                <a:cubicBezTo>
                  <a:pt x="3567817" y="2199559"/>
                  <a:pt x="3580554" y="2210768"/>
                  <a:pt x="3578610" y="2212649"/>
                </a:cubicBezTo>
                <a:cubicBezTo>
                  <a:pt x="3577639" y="2213590"/>
                  <a:pt x="3573476" y="2209291"/>
                  <a:pt x="3571417" y="2209110"/>
                </a:cubicBezTo>
                <a:cubicBezTo>
                  <a:pt x="3568274" y="2207808"/>
                  <a:pt x="3562445" y="2213453"/>
                  <a:pt x="3558444" y="2215152"/>
                </a:cubicBezTo>
                <a:cubicBezTo>
                  <a:pt x="3569303" y="2226368"/>
                  <a:pt x="3578037" y="2239279"/>
                  <a:pt x="3586839" y="2250313"/>
                </a:cubicBezTo>
                <a:cubicBezTo>
                  <a:pt x="3589755" y="2247491"/>
                  <a:pt x="3594613" y="2242788"/>
                  <a:pt x="3597757" y="2244090"/>
                </a:cubicBezTo>
                <a:cubicBezTo>
                  <a:pt x="3603073" y="2247635"/>
                  <a:pt x="3604386" y="2252880"/>
                  <a:pt x="3606673" y="2257187"/>
                </a:cubicBezTo>
                <a:cubicBezTo>
                  <a:pt x="3603463" y="2257759"/>
                  <a:pt x="3600548" y="2260582"/>
                  <a:pt x="3597700" y="2261529"/>
                </a:cubicBezTo>
                <a:cubicBezTo>
                  <a:pt x="3600890" y="2266768"/>
                  <a:pt x="3600375" y="2275959"/>
                  <a:pt x="3605691" y="2279505"/>
                </a:cubicBezTo>
                <a:cubicBezTo>
                  <a:pt x="3608862" y="2281322"/>
                  <a:pt x="3614155" y="2279864"/>
                  <a:pt x="3615931" y="2282424"/>
                </a:cubicBezTo>
                <a:lnTo>
                  <a:pt x="3616078" y="2283990"/>
                </a:lnTo>
                <a:lnTo>
                  <a:pt x="3616604" y="2281083"/>
                </a:lnTo>
                <a:cubicBezTo>
                  <a:pt x="3618075" y="2280666"/>
                  <a:pt x="3619063" y="2280718"/>
                  <a:pt x="3619567" y="2281239"/>
                </a:cubicBezTo>
                <a:lnTo>
                  <a:pt x="3619612" y="2283411"/>
                </a:lnTo>
                <a:lnTo>
                  <a:pt x="3618057" y="2284917"/>
                </a:lnTo>
                <a:lnTo>
                  <a:pt x="3616243" y="2285737"/>
                </a:lnTo>
                <a:lnTo>
                  <a:pt x="3616322" y="2286596"/>
                </a:lnTo>
                <a:lnTo>
                  <a:pt x="3618057" y="2284917"/>
                </a:lnTo>
                <a:lnTo>
                  <a:pt x="3619627" y="2284206"/>
                </a:lnTo>
                <a:lnTo>
                  <a:pt x="3619612" y="2283411"/>
                </a:lnTo>
                <a:lnTo>
                  <a:pt x="3621180" y="2281892"/>
                </a:lnTo>
                <a:cubicBezTo>
                  <a:pt x="3625295" y="2282253"/>
                  <a:pt x="3630610" y="2285798"/>
                  <a:pt x="3629866" y="2290864"/>
                </a:cubicBezTo>
                <a:cubicBezTo>
                  <a:pt x="3629125" y="2295928"/>
                  <a:pt x="3627295" y="2299873"/>
                  <a:pt x="3629288" y="2301930"/>
                </a:cubicBezTo>
                <a:cubicBezTo>
                  <a:pt x="3637002" y="2311843"/>
                  <a:pt x="3645691" y="2320815"/>
                  <a:pt x="3653405" y="2330728"/>
                </a:cubicBezTo>
                <a:cubicBezTo>
                  <a:pt x="3656321" y="2327904"/>
                  <a:pt x="3659236" y="2325083"/>
                  <a:pt x="3662150" y="2322259"/>
                </a:cubicBezTo>
                <a:cubicBezTo>
                  <a:pt x="3665409" y="2325625"/>
                  <a:pt x="3668666" y="2328989"/>
                  <a:pt x="3668713" y="2332927"/>
                </a:cubicBezTo>
                <a:cubicBezTo>
                  <a:pt x="3669056" y="2339112"/>
                  <a:pt x="3662207" y="2341761"/>
                  <a:pt x="3657510" y="2346309"/>
                </a:cubicBezTo>
                <a:cubicBezTo>
                  <a:pt x="3649852" y="2355898"/>
                  <a:pt x="3672019" y="2371014"/>
                  <a:pt x="3676362" y="2375500"/>
                </a:cubicBezTo>
                <a:cubicBezTo>
                  <a:pt x="3681792" y="2381108"/>
                  <a:pt x="3687336" y="2388778"/>
                  <a:pt x="3691613" y="2395139"/>
                </a:cubicBezTo>
                <a:cubicBezTo>
                  <a:pt x="3695957" y="2399625"/>
                  <a:pt x="3695215" y="2404691"/>
                  <a:pt x="3696528" y="2409938"/>
                </a:cubicBezTo>
                <a:cubicBezTo>
                  <a:pt x="3700244" y="2421551"/>
                  <a:pt x="3718533" y="2419054"/>
                  <a:pt x="3721953" y="2428418"/>
                </a:cubicBezTo>
                <a:cubicBezTo>
                  <a:pt x="3724239" y="2432723"/>
                  <a:pt x="3717437" y="2439309"/>
                  <a:pt x="3720694" y="2442674"/>
                </a:cubicBezTo>
                <a:cubicBezTo>
                  <a:pt x="3726124" y="2448281"/>
                  <a:pt x="3731326" y="2449764"/>
                  <a:pt x="3737614" y="2452368"/>
                </a:cubicBezTo>
                <a:cubicBezTo>
                  <a:pt x="3742928" y="2455914"/>
                  <a:pt x="3750303" y="2459640"/>
                  <a:pt x="3750644" y="2465826"/>
                </a:cubicBezTo>
                <a:cubicBezTo>
                  <a:pt x="3751892" y="2472948"/>
                  <a:pt x="3749205" y="2479896"/>
                  <a:pt x="3749549" y="2486082"/>
                </a:cubicBezTo>
                <a:cubicBezTo>
                  <a:pt x="3753483" y="2517043"/>
                  <a:pt x="3776734" y="2533280"/>
                  <a:pt x="3792281" y="2555168"/>
                </a:cubicBezTo>
                <a:cubicBezTo>
                  <a:pt x="3795195" y="2552345"/>
                  <a:pt x="3799778" y="2545737"/>
                  <a:pt x="3803036" y="2549101"/>
                </a:cubicBezTo>
                <a:cubicBezTo>
                  <a:pt x="3800282" y="2551766"/>
                  <a:pt x="3797367" y="2554589"/>
                  <a:pt x="3794452" y="2557411"/>
                </a:cubicBezTo>
                <a:cubicBezTo>
                  <a:pt x="3797528" y="2560589"/>
                  <a:pt x="3799699" y="2562831"/>
                  <a:pt x="3801873" y="2565076"/>
                </a:cubicBezTo>
                <a:cubicBezTo>
                  <a:pt x="3803074" y="2568260"/>
                  <a:pt x="3802330" y="2573324"/>
                  <a:pt x="3802445" y="2575387"/>
                </a:cubicBezTo>
                <a:cubicBezTo>
                  <a:pt x="3804730" y="2579692"/>
                  <a:pt x="3810904" y="2580235"/>
                  <a:pt x="3815019" y="2580597"/>
                </a:cubicBezTo>
                <a:cubicBezTo>
                  <a:pt x="3818049" y="2579835"/>
                  <a:pt x="3819877" y="2575892"/>
                  <a:pt x="3823716" y="2574348"/>
                </a:cubicBezTo>
                <a:cubicBezTo>
                  <a:pt x="3821077" y="2579076"/>
                  <a:pt x="3818276" y="2583960"/>
                  <a:pt x="3815476" y="2588845"/>
                </a:cubicBezTo>
                <a:cubicBezTo>
                  <a:pt x="3816674" y="2592029"/>
                  <a:pt x="3817876" y="2595213"/>
                  <a:pt x="3821134" y="2598578"/>
                </a:cubicBezTo>
                <a:cubicBezTo>
                  <a:pt x="3822334" y="2601761"/>
                  <a:pt x="3824440" y="2605880"/>
                  <a:pt x="3826726" y="2610185"/>
                </a:cubicBezTo>
                <a:cubicBezTo>
                  <a:pt x="3829641" y="2607363"/>
                  <a:pt x="3834614" y="2604722"/>
                  <a:pt x="3837528" y="2601898"/>
                </a:cubicBezTo>
                <a:cubicBezTo>
                  <a:pt x="3834728" y="2606783"/>
                  <a:pt x="3827069" y="2616372"/>
                  <a:pt x="3829355" y="2620679"/>
                </a:cubicBezTo>
                <a:cubicBezTo>
                  <a:pt x="3833812" y="2627226"/>
                  <a:pt x="3846044" y="2626247"/>
                  <a:pt x="3854388" y="2629033"/>
                </a:cubicBezTo>
                <a:cubicBezTo>
                  <a:pt x="3851474" y="2631856"/>
                  <a:pt x="3841415" y="2635078"/>
                  <a:pt x="3843586" y="2637320"/>
                </a:cubicBezTo>
                <a:cubicBezTo>
                  <a:pt x="3845987" y="2643687"/>
                  <a:pt x="3850149" y="2647988"/>
                  <a:pt x="3852550" y="2654355"/>
                </a:cubicBezTo>
                <a:cubicBezTo>
                  <a:pt x="3855065" y="2662786"/>
                  <a:pt x="3859524" y="2669334"/>
                  <a:pt x="3864952" y="2674941"/>
                </a:cubicBezTo>
                <a:cubicBezTo>
                  <a:pt x="3868486" y="2680212"/>
                  <a:pt x="3875697" y="2684095"/>
                  <a:pt x="3878079" y="2690118"/>
                </a:cubicBezTo>
                <a:cubicBezTo>
                  <a:pt x="3881291" y="2695703"/>
                  <a:pt x="3873792" y="2705134"/>
                  <a:pt x="3877164" y="2710561"/>
                </a:cubicBezTo>
                <a:cubicBezTo>
                  <a:pt x="3881736" y="2719171"/>
                  <a:pt x="3885223" y="2726661"/>
                  <a:pt x="3890766" y="2734332"/>
                </a:cubicBezTo>
                <a:cubicBezTo>
                  <a:pt x="3898530" y="2748183"/>
                  <a:pt x="3906474" y="2762220"/>
                  <a:pt x="3910532" y="2780022"/>
                </a:cubicBezTo>
                <a:cubicBezTo>
                  <a:pt x="3907503" y="2780781"/>
                  <a:pt x="3904474" y="2781542"/>
                  <a:pt x="3900634" y="2783087"/>
                </a:cubicBezTo>
                <a:cubicBezTo>
                  <a:pt x="3898349" y="2778781"/>
                  <a:pt x="3896176" y="2776538"/>
                  <a:pt x="3894977" y="2773353"/>
                </a:cubicBezTo>
                <a:cubicBezTo>
                  <a:pt x="3890356" y="2766962"/>
                  <a:pt x="3887956" y="2760594"/>
                  <a:pt x="3883498" y="2754045"/>
                </a:cubicBezTo>
                <a:cubicBezTo>
                  <a:pt x="3875850" y="2742257"/>
                  <a:pt x="3868991" y="2729341"/>
                  <a:pt x="3862130" y="2716424"/>
                </a:cubicBezTo>
                <a:cubicBezTo>
                  <a:pt x="3847624" y="2691721"/>
                  <a:pt x="3832936" y="2666827"/>
                  <a:pt x="3818428" y="2642123"/>
                </a:cubicBezTo>
                <a:cubicBezTo>
                  <a:pt x="3802835" y="2616297"/>
                  <a:pt x="3786898" y="2590441"/>
                  <a:pt x="3771419" y="2566676"/>
                </a:cubicBezTo>
                <a:cubicBezTo>
                  <a:pt x="3764560" y="2553760"/>
                  <a:pt x="3755644" y="2540663"/>
                  <a:pt x="3747024" y="2529815"/>
                </a:cubicBezTo>
                <a:cubicBezTo>
                  <a:pt x="3744737" y="2525509"/>
                  <a:pt x="3746451" y="2519504"/>
                  <a:pt x="3743079" y="2514076"/>
                </a:cubicBezTo>
                <a:cubicBezTo>
                  <a:pt x="3740795" y="2509771"/>
                  <a:pt x="3738507" y="2505467"/>
                  <a:pt x="3736222" y="2501160"/>
                </a:cubicBezTo>
                <a:cubicBezTo>
                  <a:pt x="3738164" y="2499278"/>
                  <a:pt x="3740222" y="2499460"/>
                  <a:pt x="3744337" y="2499821"/>
                </a:cubicBezTo>
                <a:cubicBezTo>
                  <a:pt x="3731306" y="2486363"/>
                  <a:pt x="3720513" y="2473272"/>
                  <a:pt x="3709539" y="2459993"/>
                </a:cubicBezTo>
                <a:cubicBezTo>
                  <a:pt x="3711320" y="2458269"/>
                  <a:pt x="3714236" y="2455447"/>
                  <a:pt x="3717265" y="2454687"/>
                </a:cubicBezTo>
                <a:cubicBezTo>
                  <a:pt x="3708577" y="2445713"/>
                  <a:pt x="3701157" y="2438050"/>
                  <a:pt x="3692469" y="2429078"/>
                </a:cubicBezTo>
                <a:cubicBezTo>
                  <a:pt x="3691613" y="2432082"/>
                  <a:pt x="3691727" y="2434143"/>
                  <a:pt x="3690869" y="2437147"/>
                </a:cubicBezTo>
                <a:cubicBezTo>
                  <a:pt x="3684630" y="2432324"/>
                  <a:pt x="3678229" y="2427657"/>
                  <a:pt x="3672799" y="2422049"/>
                </a:cubicBezTo>
                <a:cubicBezTo>
                  <a:pt x="3675714" y="2419227"/>
                  <a:pt x="3678467" y="2416561"/>
                  <a:pt x="3681382" y="2413738"/>
                </a:cubicBezTo>
                <a:cubicBezTo>
                  <a:pt x="3682581" y="2416921"/>
                  <a:pt x="3683782" y="2420106"/>
                  <a:pt x="3684011" y="2424230"/>
                </a:cubicBezTo>
                <a:cubicBezTo>
                  <a:pt x="3688012" y="2422529"/>
                  <a:pt x="3692012" y="2420829"/>
                  <a:pt x="3696014" y="2419127"/>
                </a:cubicBezTo>
                <a:cubicBezTo>
                  <a:pt x="3689498" y="2412399"/>
                  <a:pt x="3682981" y="2405668"/>
                  <a:pt x="3676648" y="2399127"/>
                </a:cubicBezTo>
                <a:cubicBezTo>
                  <a:pt x="3671789" y="2403832"/>
                  <a:pt x="3675951" y="2408130"/>
                  <a:pt x="3678124" y="2410373"/>
                </a:cubicBezTo>
                <a:cubicBezTo>
                  <a:pt x="3672065" y="2411894"/>
                  <a:pt x="3668063" y="2413595"/>
                  <a:pt x="3666931" y="2408535"/>
                </a:cubicBezTo>
                <a:cubicBezTo>
                  <a:pt x="3664644" y="2404230"/>
                  <a:pt x="3664302" y="2398043"/>
                  <a:pt x="3671218" y="2393519"/>
                </a:cubicBezTo>
                <a:cubicBezTo>
                  <a:pt x="3646994" y="2341281"/>
                  <a:pt x="3608082" y="2301093"/>
                  <a:pt x="3573055" y="2257141"/>
                </a:cubicBezTo>
                <a:cubicBezTo>
                  <a:pt x="3569797" y="2253775"/>
                  <a:pt x="3569245" y="2249014"/>
                  <a:pt x="3567341" y="2244951"/>
                </a:cubicBezTo>
                <a:lnTo>
                  <a:pt x="3566681" y="2243965"/>
                </a:lnTo>
                <a:lnTo>
                  <a:pt x="3566259" y="2248024"/>
                </a:lnTo>
                <a:cubicBezTo>
                  <a:pt x="3564683" y="2248399"/>
                  <a:pt x="3563535" y="2247213"/>
                  <a:pt x="3563420" y="2245887"/>
                </a:cubicBezTo>
                <a:lnTo>
                  <a:pt x="3566279" y="2243362"/>
                </a:lnTo>
                <a:lnTo>
                  <a:pt x="3564835" y="2241198"/>
                </a:lnTo>
                <a:cubicBezTo>
                  <a:pt x="3559585" y="2235777"/>
                  <a:pt x="3555129" y="2229229"/>
                  <a:pt x="3550785" y="2224744"/>
                </a:cubicBezTo>
                <a:cubicBezTo>
                  <a:pt x="3541981" y="2213708"/>
                  <a:pt x="3532209" y="2203614"/>
                  <a:pt x="3524674" y="2193889"/>
                </a:cubicBezTo>
                <a:lnTo>
                  <a:pt x="3477824" y="2138957"/>
                </a:lnTo>
                <a:lnTo>
                  <a:pt x="3474963" y="2136551"/>
                </a:lnTo>
                <a:lnTo>
                  <a:pt x="3475685" y="2136448"/>
                </a:lnTo>
                <a:lnTo>
                  <a:pt x="3469015" y="2128628"/>
                </a:lnTo>
                <a:lnTo>
                  <a:pt x="3482662" y="2126191"/>
                </a:lnTo>
                <a:lnTo>
                  <a:pt x="3489225" y="2121082"/>
                </a:lnTo>
                <a:lnTo>
                  <a:pt x="3494724" y="2118236"/>
                </a:lnTo>
                <a:lnTo>
                  <a:pt x="3490735" y="2114117"/>
                </a:lnTo>
                <a:cubicBezTo>
                  <a:pt x="3492880" y="2112038"/>
                  <a:pt x="3495283" y="2110935"/>
                  <a:pt x="3497748" y="2110519"/>
                </a:cubicBezTo>
                <a:close/>
                <a:moveTo>
                  <a:pt x="3527033" y="2104383"/>
                </a:moveTo>
                <a:cubicBezTo>
                  <a:pt x="3530314" y="2103922"/>
                  <a:pt x="3533290" y="2104951"/>
                  <a:pt x="3535997" y="2106877"/>
                </a:cubicBezTo>
                <a:cubicBezTo>
                  <a:pt x="3538028" y="2108320"/>
                  <a:pt x="3539906" y="2110265"/>
                  <a:pt x="3541647" y="2112463"/>
                </a:cubicBezTo>
                <a:cubicBezTo>
                  <a:pt x="3546874" y="2119055"/>
                  <a:pt x="3550859" y="2127905"/>
                  <a:pt x="3553980" y="2132211"/>
                </a:cubicBezTo>
                <a:cubicBezTo>
                  <a:pt x="3545298" y="2123247"/>
                  <a:pt x="3536618" y="2114282"/>
                  <a:pt x="3527033" y="2104383"/>
                </a:cubicBezTo>
                <a:close/>
                <a:moveTo>
                  <a:pt x="3292431" y="2104296"/>
                </a:moveTo>
                <a:lnTo>
                  <a:pt x="3287360" y="2108242"/>
                </a:lnTo>
                <a:lnTo>
                  <a:pt x="3291345" y="2113363"/>
                </a:lnTo>
                <a:lnTo>
                  <a:pt x="3291977" y="2114038"/>
                </a:lnTo>
                <a:lnTo>
                  <a:pt x="3297742" y="2109953"/>
                </a:lnTo>
                <a:close/>
                <a:moveTo>
                  <a:pt x="1044591" y="2102675"/>
                </a:moveTo>
                <a:cubicBezTo>
                  <a:pt x="1045912" y="2102589"/>
                  <a:pt x="1046872" y="2103094"/>
                  <a:pt x="1047350" y="2103587"/>
                </a:cubicBezTo>
                <a:cubicBezTo>
                  <a:pt x="1043480" y="2107334"/>
                  <a:pt x="1041557" y="2107282"/>
                  <a:pt x="1039648" y="2105312"/>
                </a:cubicBezTo>
                <a:cubicBezTo>
                  <a:pt x="1041582" y="2103438"/>
                  <a:pt x="1043268" y="2102761"/>
                  <a:pt x="1044591" y="2102675"/>
                </a:cubicBezTo>
                <a:close/>
                <a:moveTo>
                  <a:pt x="3103045" y="2094769"/>
                </a:moveTo>
                <a:lnTo>
                  <a:pt x="3101846" y="2102624"/>
                </a:lnTo>
                <a:lnTo>
                  <a:pt x="3102995" y="2104226"/>
                </a:lnTo>
                <a:cubicBezTo>
                  <a:pt x="3104003" y="2102902"/>
                  <a:pt x="3105842" y="2101428"/>
                  <a:pt x="3107352" y="2099800"/>
                </a:cubicBezTo>
                <a:lnTo>
                  <a:pt x="3107740" y="2098925"/>
                </a:lnTo>
                <a:close/>
                <a:moveTo>
                  <a:pt x="3511193" y="2094175"/>
                </a:moveTo>
                <a:cubicBezTo>
                  <a:pt x="3515123" y="2092461"/>
                  <a:pt x="3518674" y="2093724"/>
                  <a:pt x="3520401" y="2096230"/>
                </a:cubicBezTo>
                <a:cubicBezTo>
                  <a:pt x="3522131" y="2098737"/>
                  <a:pt x="3522035" y="2102487"/>
                  <a:pt x="3518669" y="2105746"/>
                </a:cubicBezTo>
                <a:cubicBezTo>
                  <a:pt x="3516498" y="2101579"/>
                  <a:pt x="3513365" y="2098342"/>
                  <a:pt x="3511193" y="2094175"/>
                </a:cubicBezTo>
                <a:close/>
                <a:moveTo>
                  <a:pt x="3106858" y="2090499"/>
                </a:moveTo>
                <a:lnTo>
                  <a:pt x="3106551" y="2090776"/>
                </a:lnTo>
                <a:lnTo>
                  <a:pt x="3108016" y="2092128"/>
                </a:lnTo>
                <a:lnTo>
                  <a:pt x="3108110" y="2092226"/>
                </a:lnTo>
                <a:close/>
                <a:moveTo>
                  <a:pt x="3515086" y="2087553"/>
                </a:moveTo>
                <a:cubicBezTo>
                  <a:pt x="3515483" y="2087512"/>
                  <a:pt x="3515601" y="2088083"/>
                  <a:pt x="3515832" y="2089226"/>
                </a:cubicBezTo>
                <a:cubicBezTo>
                  <a:pt x="3514930" y="2090100"/>
                  <a:pt x="3514930" y="2090100"/>
                  <a:pt x="3512661" y="2089561"/>
                </a:cubicBezTo>
                <a:cubicBezTo>
                  <a:pt x="3514014" y="2088250"/>
                  <a:pt x="3514690" y="2087595"/>
                  <a:pt x="3515086" y="2087553"/>
                </a:cubicBezTo>
                <a:close/>
                <a:moveTo>
                  <a:pt x="3276283" y="2087101"/>
                </a:moveTo>
                <a:lnTo>
                  <a:pt x="3276933" y="2088942"/>
                </a:lnTo>
                <a:lnTo>
                  <a:pt x="3277175" y="2088050"/>
                </a:lnTo>
                <a:close/>
                <a:moveTo>
                  <a:pt x="1008832" y="2081323"/>
                </a:moveTo>
                <a:cubicBezTo>
                  <a:pt x="1009061" y="2081817"/>
                  <a:pt x="1009025" y="2082808"/>
                  <a:pt x="1009467" y="2084293"/>
                </a:cubicBezTo>
                <a:cubicBezTo>
                  <a:pt x="1006528" y="2083316"/>
                  <a:pt x="1005501" y="2084311"/>
                  <a:pt x="1006601" y="2081333"/>
                </a:cubicBezTo>
                <a:cubicBezTo>
                  <a:pt x="1008107" y="2080830"/>
                  <a:pt x="1008602" y="2080830"/>
                  <a:pt x="1008832" y="2081323"/>
                </a:cubicBezTo>
                <a:close/>
                <a:moveTo>
                  <a:pt x="3587806" y="2077468"/>
                </a:moveTo>
                <a:cubicBezTo>
                  <a:pt x="3591100" y="2080870"/>
                  <a:pt x="3595491" y="2085406"/>
                  <a:pt x="3599882" y="2089942"/>
                </a:cubicBezTo>
                <a:cubicBezTo>
                  <a:pt x="3602080" y="2092211"/>
                  <a:pt x="3604275" y="2094479"/>
                  <a:pt x="3607569" y="2097879"/>
                </a:cubicBezTo>
                <a:cubicBezTo>
                  <a:pt x="3606676" y="2098744"/>
                  <a:pt x="3605932" y="2099464"/>
                  <a:pt x="3604150" y="2101192"/>
                </a:cubicBezTo>
                <a:cubicBezTo>
                  <a:pt x="3599757" y="2096656"/>
                  <a:pt x="3595365" y="2092120"/>
                  <a:pt x="3592071" y="2088718"/>
                </a:cubicBezTo>
                <a:cubicBezTo>
                  <a:pt x="3588778" y="2085316"/>
                  <a:pt x="3586581" y="2083049"/>
                  <a:pt x="3584385" y="2080780"/>
                </a:cubicBezTo>
                <a:cubicBezTo>
                  <a:pt x="3586170" y="2079052"/>
                  <a:pt x="3586913" y="2078332"/>
                  <a:pt x="3587806" y="2077468"/>
                </a:cubicBezTo>
                <a:close/>
                <a:moveTo>
                  <a:pt x="1166282" y="2073510"/>
                </a:moveTo>
                <a:cubicBezTo>
                  <a:pt x="1165337" y="2074751"/>
                  <a:pt x="1164897" y="2075887"/>
                  <a:pt x="1165096" y="2077021"/>
                </a:cubicBezTo>
                <a:lnTo>
                  <a:pt x="1166532" y="2078912"/>
                </a:lnTo>
                <a:lnTo>
                  <a:pt x="1168711" y="2076709"/>
                </a:lnTo>
                <a:close/>
                <a:moveTo>
                  <a:pt x="991859" y="2072027"/>
                </a:moveTo>
                <a:lnTo>
                  <a:pt x="990294" y="2072916"/>
                </a:lnTo>
                <a:cubicBezTo>
                  <a:pt x="990294" y="2072916"/>
                  <a:pt x="990664" y="2072707"/>
                  <a:pt x="991194" y="2072404"/>
                </a:cubicBezTo>
                <a:close/>
                <a:moveTo>
                  <a:pt x="1074551" y="2071681"/>
                </a:moveTo>
                <a:cubicBezTo>
                  <a:pt x="1074593" y="2073660"/>
                  <a:pt x="1074633" y="2075638"/>
                  <a:pt x="1073665" y="2076574"/>
                </a:cubicBezTo>
                <a:cubicBezTo>
                  <a:pt x="1071691" y="2076470"/>
                  <a:pt x="1069715" y="2076366"/>
                  <a:pt x="1070809" y="2073623"/>
                </a:cubicBezTo>
                <a:cubicBezTo>
                  <a:pt x="1072744" y="2071751"/>
                  <a:pt x="1074551" y="2071681"/>
                  <a:pt x="1074551" y="2071681"/>
                </a:cubicBezTo>
                <a:close/>
                <a:moveTo>
                  <a:pt x="993889" y="2070948"/>
                </a:moveTo>
                <a:cubicBezTo>
                  <a:pt x="996905" y="2072062"/>
                  <a:pt x="999921" y="2073176"/>
                  <a:pt x="1001770" y="2075086"/>
                </a:cubicBezTo>
                <a:cubicBezTo>
                  <a:pt x="997773" y="2078957"/>
                  <a:pt x="995090" y="2077855"/>
                  <a:pt x="993074" y="2075772"/>
                </a:cubicBezTo>
                <a:cubicBezTo>
                  <a:pt x="992898" y="2073925"/>
                  <a:pt x="993898" y="2072958"/>
                  <a:pt x="993889" y="2070948"/>
                </a:cubicBezTo>
                <a:close/>
                <a:moveTo>
                  <a:pt x="993840" y="2070899"/>
                </a:moveTo>
                <a:lnTo>
                  <a:pt x="993064" y="2071341"/>
                </a:lnTo>
                <a:lnTo>
                  <a:pt x="991859" y="2072027"/>
                </a:lnTo>
                <a:lnTo>
                  <a:pt x="993311" y="2071200"/>
                </a:lnTo>
                <a:close/>
                <a:moveTo>
                  <a:pt x="994724" y="2070395"/>
                </a:moveTo>
                <a:cubicBezTo>
                  <a:pt x="995095" y="2070184"/>
                  <a:pt x="995002" y="2070237"/>
                  <a:pt x="994656" y="2070435"/>
                </a:cubicBezTo>
                <a:lnTo>
                  <a:pt x="993840" y="2070899"/>
                </a:lnTo>
                <a:close/>
                <a:moveTo>
                  <a:pt x="983330" y="2066043"/>
                </a:moveTo>
                <a:cubicBezTo>
                  <a:pt x="986387" y="2069200"/>
                  <a:pt x="989441" y="2072352"/>
                  <a:pt x="989608" y="2076266"/>
                </a:cubicBezTo>
                <a:cubicBezTo>
                  <a:pt x="984685" y="2074921"/>
                  <a:pt x="979760" y="2073576"/>
                  <a:pt x="974920" y="2074188"/>
                </a:cubicBezTo>
                <a:cubicBezTo>
                  <a:pt x="977724" y="2071472"/>
                  <a:pt x="980526" y="2068758"/>
                  <a:pt x="983330" y="2066043"/>
                </a:cubicBezTo>
                <a:close/>
                <a:moveTo>
                  <a:pt x="3238936" y="2065575"/>
                </a:moveTo>
                <a:cubicBezTo>
                  <a:pt x="3236248" y="2069102"/>
                  <a:pt x="3232633" y="2071616"/>
                  <a:pt x="3239085" y="2076532"/>
                </a:cubicBezTo>
                <a:cubicBezTo>
                  <a:pt x="3240877" y="2074178"/>
                  <a:pt x="3245388" y="2070489"/>
                  <a:pt x="3238936" y="2065575"/>
                </a:cubicBezTo>
                <a:close/>
                <a:moveTo>
                  <a:pt x="3399544" y="2055722"/>
                </a:moveTo>
                <a:lnTo>
                  <a:pt x="3389743" y="2062809"/>
                </a:lnTo>
                <a:lnTo>
                  <a:pt x="3412072" y="2085159"/>
                </a:lnTo>
                <a:lnTo>
                  <a:pt x="3439104" y="2113579"/>
                </a:lnTo>
                <a:lnTo>
                  <a:pt x="3448715" y="2106073"/>
                </a:lnTo>
                <a:lnTo>
                  <a:pt x="3431579" y="2082386"/>
                </a:lnTo>
                <a:close/>
                <a:moveTo>
                  <a:pt x="1027828" y="2053960"/>
                </a:moveTo>
                <a:lnTo>
                  <a:pt x="1026458" y="2054541"/>
                </a:lnTo>
                <a:cubicBezTo>
                  <a:pt x="1026458" y="2054541"/>
                  <a:pt x="1026829" y="2054384"/>
                  <a:pt x="1027362" y="2054157"/>
                </a:cubicBezTo>
                <a:close/>
                <a:moveTo>
                  <a:pt x="1030719" y="2053442"/>
                </a:moveTo>
                <a:cubicBezTo>
                  <a:pt x="1039633" y="2057019"/>
                  <a:pt x="1059774" y="2056592"/>
                  <a:pt x="1066852" y="2064377"/>
                </a:cubicBezTo>
                <a:cubicBezTo>
                  <a:pt x="1069210" y="2066972"/>
                  <a:pt x="1070120" y="2070480"/>
                  <a:pt x="1068678" y="2075353"/>
                </a:cubicBezTo>
                <a:cubicBezTo>
                  <a:pt x="1060790" y="2071121"/>
                  <a:pt x="1053749" y="2067764"/>
                  <a:pt x="1044715" y="2064306"/>
                </a:cubicBezTo>
                <a:cubicBezTo>
                  <a:pt x="1038852" y="2061842"/>
                  <a:pt x="1028878" y="2061329"/>
                  <a:pt x="1030719" y="2053442"/>
                </a:cubicBezTo>
                <a:close/>
                <a:moveTo>
                  <a:pt x="1030533" y="2052809"/>
                </a:moveTo>
                <a:lnTo>
                  <a:pt x="1029241" y="2053360"/>
                </a:lnTo>
                <a:lnTo>
                  <a:pt x="1027828" y="2053960"/>
                </a:lnTo>
                <a:lnTo>
                  <a:pt x="1029487" y="2053253"/>
                </a:lnTo>
                <a:close/>
                <a:moveTo>
                  <a:pt x="1030910" y="2052647"/>
                </a:moveTo>
                <a:cubicBezTo>
                  <a:pt x="1031282" y="2052491"/>
                  <a:pt x="1031189" y="2052531"/>
                  <a:pt x="1030841" y="2052678"/>
                </a:cubicBezTo>
                <a:lnTo>
                  <a:pt x="1030533" y="2052809"/>
                </a:lnTo>
                <a:close/>
                <a:moveTo>
                  <a:pt x="3488500" y="2041027"/>
                </a:moveTo>
                <a:cubicBezTo>
                  <a:pt x="3489712" y="2040862"/>
                  <a:pt x="3490676" y="2041440"/>
                  <a:pt x="3491684" y="2042482"/>
                </a:cubicBezTo>
                <a:cubicBezTo>
                  <a:pt x="3488851" y="2045223"/>
                  <a:pt x="3485845" y="2046119"/>
                  <a:pt x="3483828" y="2044037"/>
                </a:cubicBezTo>
                <a:cubicBezTo>
                  <a:pt x="3485827" y="2042101"/>
                  <a:pt x="3487288" y="2041192"/>
                  <a:pt x="3488500" y="2041027"/>
                </a:cubicBezTo>
                <a:close/>
                <a:moveTo>
                  <a:pt x="3387824" y="2036963"/>
                </a:moveTo>
                <a:lnTo>
                  <a:pt x="3373352" y="2046404"/>
                </a:lnTo>
                <a:lnTo>
                  <a:pt x="3378746" y="2051802"/>
                </a:lnTo>
                <a:lnTo>
                  <a:pt x="3395331" y="2039783"/>
                </a:lnTo>
                <a:close/>
                <a:moveTo>
                  <a:pt x="994406" y="2035653"/>
                </a:moveTo>
                <a:cubicBezTo>
                  <a:pt x="994883" y="2036146"/>
                  <a:pt x="994846" y="2037137"/>
                  <a:pt x="994295" y="2038624"/>
                </a:cubicBezTo>
                <a:cubicBezTo>
                  <a:pt x="991285" y="2039629"/>
                  <a:pt x="990331" y="2038643"/>
                  <a:pt x="991432" y="2035667"/>
                </a:cubicBezTo>
                <a:cubicBezTo>
                  <a:pt x="992935" y="2035163"/>
                  <a:pt x="993927" y="2035159"/>
                  <a:pt x="994406" y="2035653"/>
                </a:cubicBezTo>
                <a:close/>
                <a:moveTo>
                  <a:pt x="994807" y="2035424"/>
                </a:moveTo>
                <a:cubicBezTo>
                  <a:pt x="1003121" y="2039592"/>
                  <a:pt x="1015723" y="2041742"/>
                  <a:pt x="1022077" y="2048810"/>
                </a:cubicBezTo>
                <a:cubicBezTo>
                  <a:pt x="1024195" y="2051168"/>
                  <a:pt x="1025610" y="2054060"/>
                  <a:pt x="1025925" y="2057742"/>
                </a:cubicBezTo>
                <a:cubicBezTo>
                  <a:pt x="1014027" y="2053311"/>
                  <a:pt x="990151" y="2054189"/>
                  <a:pt x="994807" y="2035424"/>
                </a:cubicBezTo>
                <a:close/>
                <a:moveTo>
                  <a:pt x="912764" y="2030306"/>
                </a:moveTo>
                <a:cubicBezTo>
                  <a:pt x="910899" y="2034127"/>
                  <a:pt x="909034" y="2037950"/>
                  <a:pt x="906163" y="2040733"/>
                </a:cubicBezTo>
                <a:cubicBezTo>
                  <a:pt x="900384" y="2038597"/>
                  <a:pt x="895394" y="2035359"/>
                  <a:pt x="889447" y="2033048"/>
                </a:cubicBezTo>
                <a:cubicBezTo>
                  <a:pt x="897259" y="2031537"/>
                  <a:pt x="906079" y="2031064"/>
                  <a:pt x="912764" y="2030306"/>
                </a:cubicBezTo>
                <a:close/>
                <a:moveTo>
                  <a:pt x="964984" y="2021936"/>
                </a:moveTo>
                <a:lnTo>
                  <a:pt x="965411" y="2022029"/>
                </a:lnTo>
                <a:lnTo>
                  <a:pt x="965553" y="2021969"/>
                </a:lnTo>
                <a:lnTo>
                  <a:pt x="965510" y="2022052"/>
                </a:lnTo>
                <a:lnTo>
                  <a:pt x="973434" y="2023789"/>
                </a:lnTo>
                <a:cubicBezTo>
                  <a:pt x="979048" y="2025404"/>
                  <a:pt x="984369" y="2027911"/>
                  <a:pt x="987857" y="2032109"/>
                </a:cubicBezTo>
                <a:cubicBezTo>
                  <a:pt x="989600" y="2034210"/>
                  <a:pt x="990883" y="2036730"/>
                  <a:pt x="991517" y="2039775"/>
                </a:cubicBezTo>
                <a:cubicBezTo>
                  <a:pt x="981852" y="2038163"/>
                  <a:pt x="966265" y="2037753"/>
                  <a:pt x="964727" y="2027142"/>
                </a:cubicBezTo>
                <a:lnTo>
                  <a:pt x="964922" y="2023185"/>
                </a:lnTo>
                <a:lnTo>
                  <a:pt x="963921" y="2025121"/>
                </a:lnTo>
                <a:cubicBezTo>
                  <a:pt x="963195" y="2025823"/>
                  <a:pt x="962208" y="2026255"/>
                  <a:pt x="960718" y="2026651"/>
                </a:cubicBezTo>
                <a:cubicBezTo>
                  <a:pt x="961685" y="2025715"/>
                  <a:pt x="961605" y="2023697"/>
                  <a:pt x="961605" y="2023697"/>
                </a:cubicBezTo>
                <a:lnTo>
                  <a:pt x="964972" y="2022223"/>
                </a:lnTo>
                <a:close/>
                <a:moveTo>
                  <a:pt x="3411409" y="2021006"/>
                </a:moveTo>
                <a:lnTo>
                  <a:pt x="3391232" y="2034728"/>
                </a:lnTo>
                <a:lnTo>
                  <a:pt x="3391865" y="2035086"/>
                </a:lnTo>
                <a:lnTo>
                  <a:pt x="3396183" y="2039166"/>
                </a:lnTo>
                <a:lnTo>
                  <a:pt x="3407468" y="2030989"/>
                </a:lnTo>
                <a:lnTo>
                  <a:pt x="3412311" y="2027332"/>
                </a:lnTo>
                <a:close/>
                <a:moveTo>
                  <a:pt x="1145061" y="2012019"/>
                </a:moveTo>
                <a:cubicBezTo>
                  <a:pt x="1146520" y="2012239"/>
                  <a:pt x="1147865" y="2013115"/>
                  <a:pt x="1148954" y="2014239"/>
                </a:cubicBezTo>
                <a:cubicBezTo>
                  <a:pt x="1145870" y="2017225"/>
                  <a:pt x="1142666" y="2015972"/>
                  <a:pt x="1140489" y="2013723"/>
                </a:cubicBezTo>
                <a:cubicBezTo>
                  <a:pt x="1142031" y="2012231"/>
                  <a:pt x="1143602" y="2011797"/>
                  <a:pt x="1145061" y="2012019"/>
                </a:cubicBezTo>
                <a:close/>
                <a:moveTo>
                  <a:pt x="3427446" y="2010101"/>
                </a:moveTo>
                <a:lnTo>
                  <a:pt x="3417126" y="2017119"/>
                </a:lnTo>
                <a:lnTo>
                  <a:pt x="3418526" y="2018202"/>
                </a:lnTo>
                <a:lnTo>
                  <a:pt x="3421300" y="2020544"/>
                </a:lnTo>
                <a:lnTo>
                  <a:pt x="3431264" y="2013021"/>
                </a:lnTo>
                <a:close/>
                <a:moveTo>
                  <a:pt x="943169" y="2005238"/>
                </a:moveTo>
                <a:cubicBezTo>
                  <a:pt x="945769" y="2007924"/>
                  <a:pt x="951364" y="2010318"/>
                  <a:pt x="955606" y="2013493"/>
                </a:cubicBezTo>
                <a:cubicBezTo>
                  <a:pt x="959853" y="2016670"/>
                  <a:pt x="962751" y="2020630"/>
                  <a:pt x="959965" y="2026451"/>
                </a:cubicBezTo>
                <a:cubicBezTo>
                  <a:pt x="950824" y="2022808"/>
                  <a:pt x="942651" y="2018231"/>
                  <a:pt x="933671" y="2014434"/>
                </a:cubicBezTo>
                <a:cubicBezTo>
                  <a:pt x="937374" y="2010849"/>
                  <a:pt x="940271" y="2008044"/>
                  <a:pt x="943169" y="2005238"/>
                </a:cubicBezTo>
                <a:close/>
                <a:moveTo>
                  <a:pt x="3470464" y="2002626"/>
                </a:moveTo>
                <a:lnTo>
                  <a:pt x="3466033" y="2006018"/>
                </a:lnTo>
                <a:lnTo>
                  <a:pt x="3466942" y="2007709"/>
                </a:lnTo>
                <a:cubicBezTo>
                  <a:pt x="3467063" y="2009268"/>
                  <a:pt x="3466354" y="2011118"/>
                  <a:pt x="3464059" y="2013339"/>
                </a:cubicBezTo>
                <a:lnTo>
                  <a:pt x="3461094" y="2009799"/>
                </a:lnTo>
                <a:lnTo>
                  <a:pt x="3447672" y="2020072"/>
                </a:lnTo>
                <a:lnTo>
                  <a:pt x="3468185" y="2041258"/>
                </a:lnTo>
                <a:lnTo>
                  <a:pt x="3444080" y="2022823"/>
                </a:lnTo>
                <a:lnTo>
                  <a:pt x="3431932" y="2032120"/>
                </a:lnTo>
                <a:lnTo>
                  <a:pt x="3435408" y="2038525"/>
                </a:lnTo>
                <a:cubicBezTo>
                  <a:pt x="3435866" y="2042559"/>
                  <a:pt x="3434364" y="2046863"/>
                  <a:pt x="3429721" y="2051357"/>
                </a:cubicBezTo>
                <a:cubicBezTo>
                  <a:pt x="3426988" y="2048535"/>
                  <a:pt x="3423762" y="2046189"/>
                  <a:pt x="3420782" y="2043606"/>
                </a:cubicBezTo>
                <a:lnTo>
                  <a:pt x="3419125" y="2041565"/>
                </a:lnTo>
                <a:lnTo>
                  <a:pt x="3409035" y="2048860"/>
                </a:lnTo>
                <a:lnTo>
                  <a:pt x="3411756" y="2050191"/>
                </a:lnTo>
                <a:cubicBezTo>
                  <a:pt x="3414593" y="2053109"/>
                  <a:pt x="3417171" y="2056675"/>
                  <a:pt x="3419977" y="2058849"/>
                </a:cubicBezTo>
                <a:cubicBezTo>
                  <a:pt x="3430589" y="2065960"/>
                  <a:pt x="3442162" y="2072136"/>
                  <a:pt x="3457123" y="2072503"/>
                </a:cubicBezTo>
                <a:cubicBezTo>
                  <a:pt x="3452471" y="2077007"/>
                  <a:pt x="3449708" y="2081855"/>
                  <a:pt x="3445983" y="2087634"/>
                </a:cubicBezTo>
                <a:cubicBezTo>
                  <a:pt x="3449240" y="2090999"/>
                  <a:pt x="3451413" y="2093243"/>
                  <a:pt x="3453586" y="2095487"/>
                </a:cubicBezTo>
                <a:lnTo>
                  <a:pt x="3457325" y="2099348"/>
                </a:lnTo>
                <a:lnTo>
                  <a:pt x="3477082" y="2083918"/>
                </a:lnTo>
                <a:lnTo>
                  <a:pt x="3471392" y="2079125"/>
                </a:lnTo>
                <a:cubicBezTo>
                  <a:pt x="3465742" y="2072605"/>
                  <a:pt x="3460855" y="2064256"/>
                  <a:pt x="3458675" y="2062005"/>
                </a:cubicBezTo>
                <a:cubicBezTo>
                  <a:pt x="3461089" y="2059666"/>
                  <a:pt x="3463900" y="2059671"/>
                  <a:pt x="3466826" y="2061061"/>
                </a:cubicBezTo>
                <a:cubicBezTo>
                  <a:pt x="3469752" y="2062453"/>
                  <a:pt x="3472793" y="2065231"/>
                  <a:pt x="3475668" y="2068442"/>
                </a:cubicBezTo>
                <a:cubicBezTo>
                  <a:pt x="3478544" y="2071654"/>
                  <a:pt x="3481254" y="2075298"/>
                  <a:pt x="3483517" y="2078420"/>
                </a:cubicBezTo>
                <a:lnTo>
                  <a:pt x="3483741" y="2078717"/>
                </a:lnTo>
                <a:lnTo>
                  <a:pt x="3491997" y="2072268"/>
                </a:lnTo>
                <a:lnTo>
                  <a:pt x="3485746" y="2062933"/>
                </a:lnTo>
                <a:cubicBezTo>
                  <a:pt x="3488175" y="2060582"/>
                  <a:pt x="3490364" y="2059926"/>
                  <a:pt x="3492344" y="2060331"/>
                </a:cubicBezTo>
                <a:cubicBezTo>
                  <a:pt x="3494325" y="2060737"/>
                  <a:pt x="3496097" y="2062203"/>
                  <a:pt x="3497693" y="2064093"/>
                </a:cubicBezTo>
                <a:lnTo>
                  <a:pt x="3499346" y="2066529"/>
                </a:lnTo>
                <a:lnTo>
                  <a:pt x="3516787" y="2052906"/>
                </a:lnTo>
                <a:lnTo>
                  <a:pt x="3496300" y="2029308"/>
                </a:lnTo>
                <a:close/>
                <a:moveTo>
                  <a:pt x="3456649" y="1988358"/>
                </a:moveTo>
                <a:lnTo>
                  <a:pt x="3439576" y="2001851"/>
                </a:lnTo>
                <a:lnTo>
                  <a:pt x="3434202" y="2005506"/>
                </a:lnTo>
                <a:lnTo>
                  <a:pt x="3435181" y="2006558"/>
                </a:lnTo>
                <a:lnTo>
                  <a:pt x="3436971" y="2008712"/>
                </a:lnTo>
                <a:lnTo>
                  <a:pt x="3442802" y="2004309"/>
                </a:lnTo>
                <a:cubicBezTo>
                  <a:pt x="3447462" y="2000422"/>
                  <a:pt x="3452301" y="1998532"/>
                  <a:pt x="3457886" y="1995662"/>
                </a:cubicBezTo>
                <a:lnTo>
                  <a:pt x="3461308" y="1993170"/>
                </a:lnTo>
                <a:close/>
                <a:moveTo>
                  <a:pt x="1077453" y="1986852"/>
                </a:moveTo>
                <a:cubicBezTo>
                  <a:pt x="1077434" y="1987347"/>
                  <a:pt x="1076646" y="1988590"/>
                  <a:pt x="1076573" y="1990571"/>
                </a:cubicBezTo>
                <a:cubicBezTo>
                  <a:pt x="1075617" y="1989584"/>
                  <a:pt x="1074663" y="1988598"/>
                  <a:pt x="1073708" y="1987611"/>
                </a:cubicBezTo>
                <a:cubicBezTo>
                  <a:pt x="1076720" y="1986607"/>
                  <a:pt x="1077471" y="1986356"/>
                  <a:pt x="1077453" y="1986852"/>
                </a:cubicBezTo>
                <a:close/>
                <a:moveTo>
                  <a:pt x="898825" y="1986799"/>
                </a:moveTo>
                <a:cubicBezTo>
                  <a:pt x="900391" y="1987491"/>
                  <a:pt x="901631" y="1989234"/>
                  <a:pt x="903102" y="1990753"/>
                </a:cubicBezTo>
                <a:cubicBezTo>
                  <a:pt x="898471" y="1995236"/>
                  <a:pt x="895528" y="1992197"/>
                  <a:pt x="892588" y="1989159"/>
                </a:cubicBezTo>
                <a:cubicBezTo>
                  <a:pt x="895366" y="1986468"/>
                  <a:pt x="897259" y="1986107"/>
                  <a:pt x="898825" y="1986799"/>
                </a:cubicBezTo>
                <a:close/>
                <a:moveTo>
                  <a:pt x="1081431" y="1986185"/>
                </a:moveTo>
                <a:cubicBezTo>
                  <a:pt x="1098713" y="1990618"/>
                  <a:pt x="1119250" y="1992164"/>
                  <a:pt x="1131046" y="2003573"/>
                </a:cubicBezTo>
                <a:cubicBezTo>
                  <a:pt x="1132731" y="2005204"/>
                  <a:pt x="1134237" y="2007036"/>
                  <a:pt x="1135530" y="2009105"/>
                </a:cubicBezTo>
                <a:cubicBezTo>
                  <a:pt x="1121618" y="2012355"/>
                  <a:pt x="1112465" y="2004861"/>
                  <a:pt x="1102379" y="2000317"/>
                </a:cubicBezTo>
                <a:cubicBezTo>
                  <a:pt x="1097203" y="1997662"/>
                  <a:pt x="1087028" y="1997738"/>
                  <a:pt x="1082999" y="1992918"/>
                </a:cubicBezTo>
                <a:lnTo>
                  <a:pt x="1081577" y="1990125"/>
                </a:lnTo>
                <a:lnTo>
                  <a:pt x="1077766" y="1990372"/>
                </a:lnTo>
                <a:cubicBezTo>
                  <a:pt x="1077407" y="1990001"/>
                  <a:pt x="1077894" y="1989053"/>
                  <a:pt x="1078868" y="1987154"/>
                </a:cubicBezTo>
                <a:cubicBezTo>
                  <a:pt x="1080313" y="1986711"/>
                  <a:pt x="1081035" y="1986490"/>
                  <a:pt x="1081393" y="1986860"/>
                </a:cubicBezTo>
                <a:lnTo>
                  <a:pt x="1081474" y="1987638"/>
                </a:lnTo>
                <a:close/>
                <a:moveTo>
                  <a:pt x="881276" y="1976989"/>
                </a:moveTo>
                <a:cubicBezTo>
                  <a:pt x="883505" y="1978793"/>
                  <a:pt x="884884" y="1982212"/>
                  <a:pt x="884976" y="1985294"/>
                </a:cubicBezTo>
                <a:cubicBezTo>
                  <a:pt x="885156" y="1991462"/>
                  <a:pt x="873536" y="1979460"/>
                  <a:pt x="872480" y="1978369"/>
                </a:cubicBezTo>
                <a:cubicBezTo>
                  <a:pt x="875966" y="1974994"/>
                  <a:pt x="879045" y="1975183"/>
                  <a:pt x="881276" y="1976989"/>
                </a:cubicBezTo>
                <a:close/>
                <a:moveTo>
                  <a:pt x="3505904" y="1975132"/>
                </a:moveTo>
                <a:lnTo>
                  <a:pt x="3499079" y="1980722"/>
                </a:lnTo>
                <a:lnTo>
                  <a:pt x="3485785" y="1990898"/>
                </a:lnTo>
                <a:lnTo>
                  <a:pt x="3497052" y="2002877"/>
                </a:lnTo>
                <a:cubicBezTo>
                  <a:pt x="3506188" y="2012313"/>
                  <a:pt x="3515612" y="2021559"/>
                  <a:pt x="3524293" y="2031255"/>
                </a:cubicBezTo>
                <a:lnTo>
                  <a:pt x="3531603" y="2041219"/>
                </a:lnTo>
                <a:lnTo>
                  <a:pt x="3552346" y="2021853"/>
                </a:lnTo>
                <a:lnTo>
                  <a:pt x="3549782" y="2018792"/>
                </a:lnTo>
                <a:cubicBezTo>
                  <a:pt x="3546869" y="2021614"/>
                  <a:pt x="3541156" y="2029317"/>
                  <a:pt x="3537899" y="2025953"/>
                </a:cubicBezTo>
                <a:cubicBezTo>
                  <a:pt x="3534643" y="2022590"/>
                  <a:pt x="3543498" y="2016188"/>
                  <a:pt x="3544356" y="2013187"/>
                </a:cubicBezTo>
                <a:cubicBezTo>
                  <a:pt x="3524761" y="2010439"/>
                  <a:pt x="3524542" y="1984949"/>
                  <a:pt x="3508715" y="1976379"/>
                </a:cubicBezTo>
                <a:close/>
                <a:moveTo>
                  <a:pt x="1192575" y="1974518"/>
                </a:moveTo>
                <a:cubicBezTo>
                  <a:pt x="1186748" y="1980160"/>
                  <a:pt x="1191833" y="1983467"/>
                  <a:pt x="1193891" y="1985593"/>
                </a:cubicBezTo>
                <a:cubicBezTo>
                  <a:pt x="1199718" y="1979951"/>
                  <a:pt x="1194631" y="1976642"/>
                  <a:pt x="1192575" y="1974518"/>
                </a:cubicBezTo>
                <a:close/>
                <a:moveTo>
                  <a:pt x="3488705" y="1963469"/>
                </a:moveTo>
                <a:lnTo>
                  <a:pt x="3482881" y="1966757"/>
                </a:lnTo>
                <a:cubicBezTo>
                  <a:pt x="3479893" y="1970677"/>
                  <a:pt x="3477600" y="1975359"/>
                  <a:pt x="3474376" y="1978478"/>
                </a:cubicBezTo>
                <a:cubicBezTo>
                  <a:pt x="3476526" y="1980117"/>
                  <a:pt x="3478677" y="1981756"/>
                  <a:pt x="3479753" y="1982575"/>
                </a:cubicBezTo>
                <a:lnTo>
                  <a:pt x="3491999" y="1966499"/>
                </a:lnTo>
                <a:close/>
                <a:moveTo>
                  <a:pt x="1162463" y="1962852"/>
                </a:moveTo>
                <a:cubicBezTo>
                  <a:pt x="1157608" y="1967554"/>
                  <a:pt x="1160693" y="1970741"/>
                  <a:pt x="1163778" y="1973928"/>
                </a:cubicBezTo>
                <a:cubicBezTo>
                  <a:pt x="1169607" y="1968286"/>
                  <a:pt x="1164519" y="1964976"/>
                  <a:pt x="1162463" y="1962852"/>
                </a:cubicBezTo>
                <a:close/>
                <a:moveTo>
                  <a:pt x="783106" y="1960512"/>
                </a:moveTo>
                <a:cubicBezTo>
                  <a:pt x="783859" y="1960262"/>
                  <a:pt x="784414" y="1960322"/>
                  <a:pt x="784761" y="1960551"/>
                </a:cubicBezTo>
                <a:cubicBezTo>
                  <a:pt x="785804" y="1961244"/>
                  <a:pt x="784980" y="1963476"/>
                  <a:pt x="782004" y="1963490"/>
                </a:cubicBezTo>
                <a:cubicBezTo>
                  <a:pt x="782004" y="1963490"/>
                  <a:pt x="782078" y="1961509"/>
                  <a:pt x="783106" y="1960512"/>
                </a:cubicBezTo>
                <a:close/>
                <a:moveTo>
                  <a:pt x="785735" y="1959481"/>
                </a:moveTo>
                <a:cubicBezTo>
                  <a:pt x="794134" y="1965208"/>
                  <a:pt x="804217" y="1970459"/>
                  <a:pt x="811313" y="1977881"/>
                </a:cubicBezTo>
                <a:cubicBezTo>
                  <a:pt x="813679" y="1980355"/>
                  <a:pt x="815713" y="1983069"/>
                  <a:pt x="817242" y="1986123"/>
                </a:cubicBezTo>
                <a:cubicBezTo>
                  <a:pt x="805275" y="1981628"/>
                  <a:pt x="782154" y="1979373"/>
                  <a:pt x="785735" y="1959481"/>
                </a:cubicBezTo>
                <a:close/>
                <a:moveTo>
                  <a:pt x="755475" y="1941878"/>
                </a:moveTo>
                <a:cubicBezTo>
                  <a:pt x="762294" y="1945985"/>
                  <a:pt x="775782" y="1947069"/>
                  <a:pt x="780481" y="1953942"/>
                </a:cubicBezTo>
                <a:cubicBezTo>
                  <a:pt x="782048" y="1956232"/>
                  <a:pt x="782638" y="1959166"/>
                  <a:pt x="781679" y="1963069"/>
                </a:cubicBezTo>
                <a:cubicBezTo>
                  <a:pt x="773819" y="1960823"/>
                  <a:pt x="766768" y="1957454"/>
                  <a:pt x="758738" y="1955035"/>
                </a:cubicBezTo>
                <a:cubicBezTo>
                  <a:pt x="755722" y="1953876"/>
                  <a:pt x="752869" y="1952560"/>
                  <a:pt x="749690" y="1951560"/>
                </a:cubicBezTo>
                <a:cubicBezTo>
                  <a:pt x="751604" y="1947666"/>
                  <a:pt x="752542" y="1944719"/>
                  <a:pt x="755475" y="1941878"/>
                </a:cubicBezTo>
                <a:close/>
                <a:moveTo>
                  <a:pt x="1147660" y="1928129"/>
                </a:moveTo>
                <a:cubicBezTo>
                  <a:pt x="1171611" y="1939586"/>
                  <a:pt x="1196867" y="1950122"/>
                  <a:pt x="1219952" y="1960359"/>
                </a:cubicBezTo>
                <a:cubicBezTo>
                  <a:pt x="1197493" y="1937166"/>
                  <a:pt x="1184352" y="1931368"/>
                  <a:pt x="1147660" y="1928129"/>
                </a:cubicBezTo>
                <a:close/>
                <a:moveTo>
                  <a:pt x="3699201" y="1923306"/>
                </a:moveTo>
                <a:cubicBezTo>
                  <a:pt x="3698658" y="1928456"/>
                  <a:pt x="3698291" y="1935596"/>
                  <a:pt x="3696854" y="1941919"/>
                </a:cubicBezTo>
                <a:cubicBezTo>
                  <a:pt x="3694317" y="1947097"/>
                  <a:pt x="3688779" y="1950299"/>
                  <a:pt x="3684135" y="1954177"/>
                </a:cubicBezTo>
                <a:cubicBezTo>
                  <a:pt x="3675019" y="1963926"/>
                  <a:pt x="3665903" y="1973674"/>
                  <a:pt x="3656043" y="1984399"/>
                </a:cubicBezTo>
                <a:cubicBezTo>
                  <a:pt x="3657274" y="1973630"/>
                  <a:pt x="3661534" y="1965125"/>
                  <a:pt x="3667172" y="1957658"/>
                </a:cubicBezTo>
                <a:cubicBezTo>
                  <a:pt x="3676570" y="1945214"/>
                  <a:pt x="3689794" y="1935654"/>
                  <a:pt x="3699201" y="1923306"/>
                </a:cubicBezTo>
                <a:close/>
                <a:moveTo>
                  <a:pt x="3535009" y="1921189"/>
                </a:moveTo>
                <a:cubicBezTo>
                  <a:pt x="3532323" y="1924718"/>
                  <a:pt x="3528559" y="1927428"/>
                  <a:pt x="3535012" y="1932343"/>
                </a:cubicBezTo>
                <a:cubicBezTo>
                  <a:pt x="3537699" y="1928815"/>
                  <a:pt x="3540388" y="1925286"/>
                  <a:pt x="3535009" y="1921189"/>
                </a:cubicBezTo>
                <a:close/>
                <a:moveTo>
                  <a:pt x="3551140" y="1911170"/>
                </a:moveTo>
                <a:cubicBezTo>
                  <a:pt x="3549798" y="1912934"/>
                  <a:pt x="3546973" y="1914966"/>
                  <a:pt x="3545540" y="1917359"/>
                </a:cubicBezTo>
                <a:cubicBezTo>
                  <a:pt x="3544105" y="1919754"/>
                  <a:pt x="3544063" y="1922507"/>
                  <a:pt x="3548274" y="1925716"/>
                </a:cubicBezTo>
                <a:cubicBezTo>
                  <a:pt x="3550962" y="1922187"/>
                  <a:pt x="3558489" y="1916768"/>
                  <a:pt x="3551140" y="1911170"/>
                </a:cubicBezTo>
                <a:close/>
                <a:moveTo>
                  <a:pt x="1119227" y="1908482"/>
                </a:moveTo>
                <a:cubicBezTo>
                  <a:pt x="1114371" y="1913184"/>
                  <a:pt x="1117457" y="1916372"/>
                  <a:pt x="1119514" y="1918496"/>
                </a:cubicBezTo>
                <a:cubicBezTo>
                  <a:pt x="1125341" y="1912854"/>
                  <a:pt x="1121285" y="1910607"/>
                  <a:pt x="1119227" y="1908482"/>
                </a:cubicBezTo>
                <a:close/>
                <a:moveTo>
                  <a:pt x="1191468" y="1898433"/>
                </a:moveTo>
                <a:lnTo>
                  <a:pt x="1192891" y="1899941"/>
                </a:lnTo>
                <a:lnTo>
                  <a:pt x="1194190" y="1900398"/>
                </a:lnTo>
                <a:close/>
                <a:moveTo>
                  <a:pt x="1099112" y="1897426"/>
                </a:moveTo>
                <a:cubicBezTo>
                  <a:pt x="1094256" y="1902129"/>
                  <a:pt x="1097341" y="1905315"/>
                  <a:pt x="1100429" y="1908502"/>
                </a:cubicBezTo>
                <a:cubicBezTo>
                  <a:pt x="1106255" y="1902859"/>
                  <a:pt x="1102199" y="1900614"/>
                  <a:pt x="1099112" y="1897426"/>
                </a:cubicBezTo>
                <a:close/>
                <a:moveTo>
                  <a:pt x="1173736" y="1885078"/>
                </a:moveTo>
                <a:lnTo>
                  <a:pt x="1172615" y="1886814"/>
                </a:lnTo>
                <a:lnTo>
                  <a:pt x="1174982" y="1888494"/>
                </a:lnTo>
                <a:lnTo>
                  <a:pt x="1176052" y="1886899"/>
                </a:lnTo>
                <a:lnTo>
                  <a:pt x="1174222" y="1885455"/>
                </a:lnTo>
                <a:close/>
                <a:moveTo>
                  <a:pt x="1158989" y="1881467"/>
                </a:moveTo>
                <a:lnTo>
                  <a:pt x="1158365" y="1882422"/>
                </a:lnTo>
                <a:cubicBezTo>
                  <a:pt x="1158029" y="1883775"/>
                  <a:pt x="1158317" y="1885044"/>
                  <a:pt x="1159344" y="1886105"/>
                </a:cubicBezTo>
                <a:lnTo>
                  <a:pt x="1161328" y="1883201"/>
                </a:lnTo>
                <a:close/>
                <a:moveTo>
                  <a:pt x="1161115" y="1878217"/>
                </a:moveTo>
                <a:lnTo>
                  <a:pt x="1160923" y="1878508"/>
                </a:lnTo>
                <a:lnTo>
                  <a:pt x="1161356" y="1878816"/>
                </a:lnTo>
                <a:close/>
                <a:moveTo>
                  <a:pt x="1144859" y="1871381"/>
                </a:moveTo>
                <a:lnTo>
                  <a:pt x="1142479" y="1875642"/>
                </a:lnTo>
                <a:cubicBezTo>
                  <a:pt x="1142311" y="1879568"/>
                  <a:pt x="1148001" y="1882164"/>
                  <a:pt x="1150316" y="1884556"/>
                </a:cubicBezTo>
                <a:cubicBezTo>
                  <a:pt x="1153634" y="1881343"/>
                  <a:pt x="1153062" y="1878807"/>
                  <a:pt x="1151274" y="1876679"/>
                </a:cubicBezTo>
                <a:lnTo>
                  <a:pt x="1146297" y="1872398"/>
                </a:lnTo>
                <a:close/>
                <a:moveTo>
                  <a:pt x="1131971" y="1865611"/>
                </a:moveTo>
                <a:cubicBezTo>
                  <a:pt x="1126145" y="1871252"/>
                  <a:pt x="1130202" y="1873500"/>
                  <a:pt x="1133287" y="1876686"/>
                </a:cubicBezTo>
                <a:cubicBezTo>
                  <a:pt x="1138143" y="1871985"/>
                  <a:pt x="1135058" y="1868798"/>
                  <a:pt x="1131971" y="1865611"/>
                </a:cubicBezTo>
                <a:close/>
                <a:moveTo>
                  <a:pt x="1010764" y="1862217"/>
                </a:moveTo>
                <a:cubicBezTo>
                  <a:pt x="1004936" y="1867858"/>
                  <a:pt x="1009851" y="1870990"/>
                  <a:pt x="1011908" y="1873115"/>
                </a:cubicBezTo>
                <a:cubicBezTo>
                  <a:pt x="1017735" y="1867473"/>
                  <a:pt x="1013848" y="1865403"/>
                  <a:pt x="1010764" y="1862217"/>
                </a:cubicBezTo>
                <a:close/>
                <a:moveTo>
                  <a:pt x="605432" y="1851141"/>
                </a:moveTo>
                <a:cubicBezTo>
                  <a:pt x="624684" y="1857053"/>
                  <a:pt x="624684" y="1857053"/>
                  <a:pt x="659570" y="1883100"/>
                </a:cubicBezTo>
                <a:cubicBezTo>
                  <a:pt x="625920" y="1868307"/>
                  <a:pt x="625920" y="1868307"/>
                  <a:pt x="605432" y="1851141"/>
                </a:cubicBezTo>
                <a:close/>
                <a:moveTo>
                  <a:pt x="973507" y="1850946"/>
                </a:moveTo>
                <a:cubicBezTo>
                  <a:pt x="970478" y="1849761"/>
                  <a:pt x="968480" y="1849642"/>
                  <a:pt x="965565" y="1852462"/>
                </a:cubicBezTo>
                <a:cubicBezTo>
                  <a:pt x="969566" y="1852706"/>
                  <a:pt x="972650" y="1855892"/>
                  <a:pt x="977622" y="1855196"/>
                </a:cubicBezTo>
                <a:cubicBezTo>
                  <a:pt x="979679" y="1857322"/>
                  <a:pt x="982708" y="1858506"/>
                  <a:pt x="986594" y="1854744"/>
                </a:cubicBezTo>
                <a:cubicBezTo>
                  <a:pt x="982535" y="1852498"/>
                  <a:pt x="977565" y="1853194"/>
                  <a:pt x="973507" y="1850946"/>
                </a:cubicBezTo>
                <a:close/>
                <a:moveTo>
                  <a:pt x="961335" y="1838375"/>
                </a:moveTo>
                <a:cubicBezTo>
                  <a:pt x="955508" y="1844018"/>
                  <a:pt x="959566" y="1846265"/>
                  <a:pt x="962651" y="1849450"/>
                </a:cubicBezTo>
                <a:cubicBezTo>
                  <a:pt x="968478" y="1843810"/>
                  <a:pt x="963391" y="1840501"/>
                  <a:pt x="961335" y="1838375"/>
                </a:cubicBezTo>
                <a:close/>
                <a:moveTo>
                  <a:pt x="528820" y="1783630"/>
                </a:moveTo>
                <a:cubicBezTo>
                  <a:pt x="529936" y="1783073"/>
                  <a:pt x="530960" y="1783130"/>
                  <a:pt x="532006" y="1784211"/>
                </a:cubicBezTo>
                <a:cubicBezTo>
                  <a:pt x="529175" y="1786954"/>
                  <a:pt x="527175" y="1788889"/>
                  <a:pt x="525081" y="1786727"/>
                </a:cubicBezTo>
                <a:cubicBezTo>
                  <a:pt x="526497" y="1785356"/>
                  <a:pt x="527705" y="1784187"/>
                  <a:pt x="528820" y="1783630"/>
                </a:cubicBezTo>
                <a:close/>
                <a:moveTo>
                  <a:pt x="536924" y="1775259"/>
                </a:moveTo>
                <a:cubicBezTo>
                  <a:pt x="547724" y="1786410"/>
                  <a:pt x="561983" y="1794342"/>
                  <a:pt x="572783" y="1805592"/>
                </a:cubicBezTo>
                <a:cubicBezTo>
                  <a:pt x="579263" y="1812340"/>
                  <a:pt x="584498" y="1820284"/>
                  <a:pt x="586991" y="1830832"/>
                </a:cubicBezTo>
                <a:cubicBezTo>
                  <a:pt x="575933" y="1821344"/>
                  <a:pt x="565731" y="1812741"/>
                  <a:pt x="555529" y="1804135"/>
                </a:cubicBezTo>
                <a:cubicBezTo>
                  <a:pt x="550458" y="1800832"/>
                  <a:pt x="544582" y="1798307"/>
                  <a:pt x="541452" y="1793464"/>
                </a:cubicBezTo>
                <a:cubicBezTo>
                  <a:pt x="539279" y="1787355"/>
                  <a:pt x="538072" y="1780308"/>
                  <a:pt x="536924" y="1775259"/>
                </a:cubicBezTo>
                <a:close/>
                <a:moveTo>
                  <a:pt x="714976" y="1769539"/>
                </a:moveTo>
                <a:cubicBezTo>
                  <a:pt x="710121" y="1774242"/>
                  <a:pt x="712235" y="1778368"/>
                  <a:pt x="716236" y="1778611"/>
                </a:cubicBezTo>
                <a:cubicBezTo>
                  <a:pt x="723262" y="1780040"/>
                  <a:pt x="727263" y="1780286"/>
                  <a:pt x="731377" y="1784534"/>
                </a:cubicBezTo>
                <a:cubicBezTo>
                  <a:pt x="735435" y="1786781"/>
                  <a:pt x="738520" y="1789968"/>
                  <a:pt x="742578" y="1792214"/>
                </a:cubicBezTo>
                <a:cubicBezTo>
                  <a:pt x="743549" y="1791274"/>
                  <a:pt x="746405" y="1792281"/>
                  <a:pt x="747606" y="1793521"/>
                </a:cubicBezTo>
                <a:cubicBezTo>
                  <a:pt x="752577" y="1798655"/>
                  <a:pt x="756692" y="1802904"/>
                  <a:pt x="761834" y="1808217"/>
                </a:cubicBezTo>
                <a:cubicBezTo>
                  <a:pt x="762805" y="1807275"/>
                  <a:pt x="764748" y="1805395"/>
                  <a:pt x="766691" y="1803513"/>
                </a:cubicBezTo>
                <a:cubicBezTo>
                  <a:pt x="763120" y="1800798"/>
                  <a:pt x="760291" y="1796419"/>
                  <a:pt x="756861" y="1792878"/>
                </a:cubicBezTo>
                <a:cubicBezTo>
                  <a:pt x="753433" y="1789336"/>
                  <a:pt x="749405" y="1786633"/>
                  <a:pt x="743433" y="1787269"/>
                </a:cubicBezTo>
                <a:cubicBezTo>
                  <a:pt x="736463" y="1787844"/>
                  <a:pt x="732290" y="1781591"/>
                  <a:pt x="728233" y="1779346"/>
                </a:cubicBezTo>
                <a:cubicBezTo>
                  <a:pt x="723148" y="1776036"/>
                  <a:pt x="718062" y="1772725"/>
                  <a:pt x="714976" y="1769539"/>
                </a:cubicBezTo>
                <a:close/>
                <a:moveTo>
                  <a:pt x="699719" y="1753781"/>
                </a:moveTo>
                <a:cubicBezTo>
                  <a:pt x="694862" y="1758483"/>
                  <a:pt x="697948" y="1761670"/>
                  <a:pt x="701034" y="1764856"/>
                </a:cubicBezTo>
                <a:cubicBezTo>
                  <a:pt x="706861" y="1759214"/>
                  <a:pt x="702804" y="1756969"/>
                  <a:pt x="699719" y="1753781"/>
                </a:cubicBezTo>
                <a:close/>
                <a:moveTo>
                  <a:pt x="682519" y="1745735"/>
                </a:moveTo>
                <a:cubicBezTo>
                  <a:pt x="675882" y="1752161"/>
                  <a:pt x="683996" y="1756654"/>
                  <a:pt x="687082" y="1759841"/>
                </a:cubicBezTo>
                <a:cubicBezTo>
                  <a:pt x="690885" y="1756157"/>
                  <a:pt x="690518" y="1753428"/>
                  <a:pt x="688810" y="1751219"/>
                </a:cubicBezTo>
                <a:cubicBezTo>
                  <a:pt x="687104" y="1749012"/>
                  <a:pt x="684060" y="1747328"/>
                  <a:pt x="682519" y="1745735"/>
                </a:cubicBezTo>
                <a:close/>
                <a:moveTo>
                  <a:pt x="3813938" y="1665834"/>
                </a:moveTo>
                <a:cubicBezTo>
                  <a:pt x="3741803" y="1760529"/>
                  <a:pt x="3658763" y="1845369"/>
                  <a:pt x="3568168" y="1924141"/>
                </a:cubicBezTo>
                <a:lnTo>
                  <a:pt x="3541749" y="1945776"/>
                </a:lnTo>
                <a:lnTo>
                  <a:pt x="3549172" y="1952411"/>
                </a:lnTo>
                <a:cubicBezTo>
                  <a:pt x="3550373" y="1955593"/>
                  <a:pt x="3549514" y="1958594"/>
                  <a:pt x="3548660" y="1961597"/>
                </a:cubicBezTo>
                <a:cubicBezTo>
                  <a:pt x="3551915" y="1964959"/>
                  <a:pt x="3553904" y="1967015"/>
                  <a:pt x="3557161" y="1970379"/>
                </a:cubicBezTo>
                <a:cubicBezTo>
                  <a:pt x="3561503" y="1974863"/>
                  <a:pt x="3567902" y="1979527"/>
                  <a:pt x="3572358" y="1986073"/>
                </a:cubicBezTo>
                <a:lnTo>
                  <a:pt x="3579623" y="1994733"/>
                </a:lnTo>
                <a:lnTo>
                  <a:pt x="3584272" y="1991865"/>
                </a:lnTo>
                <a:cubicBezTo>
                  <a:pt x="3596099" y="1989723"/>
                  <a:pt x="3597743" y="1976412"/>
                  <a:pt x="3608317" y="1971455"/>
                </a:cubicBezTo>
                <a:cubicBezTo>
                  <a:pt x="3619786" y="1965320"/>
                  <a:pt x="3628389" y="1960721"/>
                  <a:pt x="3636306" y="1952190"/>
                </a:cubicBezTo>
                <a:cubicBezTo>
                  <a:pt x="3672357" y="1909324"/>
                  <a:pt x="3709306" y="1865281"/>
                  <a:pt x="3743208" y="1820777"/>
                </a:cubicBezTo>
                <a:cubicBezTo>
                  <a:pt x="3776930" y="1774276"/>
                  <a:pt x="3810504" y="1726113"/>
                  <a:pt x="3841897" y="1675979"/>
                </a:cubicBezTo>
                <a:cubicBezTo>
                  <a:pt x="3830068" y="1666968"/>
                  <a:pt x="3819822" y="1696034"/>
                  <a:pt x="3816239" y="1700740"/>
                </a:cubicBezTo>
                <a:cubicBezTo>
                  <a:pt x="3802259" y="1690090"/>
                  <a:pt x="3813012" y="1675974"/>
                  <a:pt x="3813938" y="1665834"/>
                </a:cubicBezTo>
                <a:close/>
                <a:moveTo>
                  <a:pt x="3858056" y="1634690"/>
                </a:moveTo>
                <a:cubicBezTo>
                  <a:pt x="3856265" y="1637041"/>
                  <a:pt x="3849804" y="1642733"/>
                  <a:pt x="3845137" y="1648859"/>
                </a:cubicBezTo>
                <a:cubicBezTo>
                  <a:pt x="3840469" y="1654987"/>
                  <a:pt x="3837595" y="1661550"/>
                  <a:pt x="3842973" y="1665645"/>
                </a:cubicBezTo>
                <a:cubicBezTo>
                  <a:pt x="3845661" y="1662115"/>
                  <a:pt x="3868810" y="1642882"/>
                  <a:pt x="3858056" y="1634690"/>
                </a:cubicBezTo>
                <a:close/>
                <a:moveTo>
                  <a:pt x="3687573" y="1632692"/>
                </a:moveTo>
                <a:cubicBezTo>
                  <a:pt x="3692000" y="1636064"/>
                  <a:pt x="3697632" y="1642062"/>
                  <a:pt x="3700788" y="1637920"/>
                </a:cubicBezTo>
                <a:cubicBezTo>
                  <a:pt x="3698667" y="1636305"/>
                  <a:pt x="3695946" y="1634232"/>
                  <a:pt x="3693464" y="1632946"/>
                </a:cubicBezTo>
                <a:lnTo>
                  <a:pt x="3691373" y="1632855"/>
                </a:lnTo>
                <a:lnTo>
                  <a:pt x="3690800" y="1633286"/>
                </a:lnTo>
                <a:lnTo>
                  <a:pt x="3689240" y="1632764"/>
                </a:lnTo>
                <a:close/>
                <a:moveTo>
                  <a:pt x="662617" y="1604702"/>
                </a:moveTo>
                <a:cubicBezTo>
                  <a:pt x="659940" y="1601937"/>
                  <a:pt x="653942" y="1607744"/>
                  <a:pt x="650111" y="1611454"/>
                </a:cubicBezTo>
                <a:cubicBezTo>
                  <a:pt x="653733" y="1615194"/>
                  <a:pt x="658618" y="1608573"/>
                  <a:pt x="662617" y="1604702"/>
                </a:cubicBezTo>
                <a:close/>
                <a:moveTo>
                  <a:pt x="3879413" y="1595500"/>
                </a:moveTo>
                <a:cubicBezTo>
                  <a:pt x="3877621" y="1597853"/>
                  <a:pt x="3873893" y="1600514"/>
                  <a:pt x="3871825" y="1603508"/>
                </a:cubicBezTo>
                <a:cubicBezTo>
                  <a:pt x="3869757" y="1606502"/>
                  <a:pt x="3869346" y="1609829"/>
                  <a:pt x="3874187" y="1613516"/>
                </a:cubicBezTo>
                <a:cubicBezTo>
                  <a:pt x="3876875" y="1609988"/>
                  <a:pt x="3889091" y="1602873"/>
                  <a:pt x="3879413" y="1595500"/>
                </a:cubicBezTo>
                <a:close/>
                <a:moveTo>
                  <a:pt x="3890345" y="1572226"/>
                </a:moveTo>
                <a:cubicBezTo>
                  <a:pt x="3889000" y="1573991"/>
                  <a:pt x="3886177" y="1576023"/>
                  <a:pt x="3884632" y="1578330"/>
                </a:cubicBezTo>
                <a:cubicBezTo>
                  <a:pt x="3883086" y="1580639"/>
                  <a:pt x="3882818" y="1583222"/>
                  <a:pt x="3886581" y="1586089"/>
                </a:cubicBezTo>
                <a:cubicBezTo>
                  <a:pt x="3889269" y="1582560"/>
                  <a:pt x="3897872" y="1577960"/>
                  <a:pt x="3890345" y="1572226"/>
                </a:cubicBezTo>
                <a:close/>
                <a:moveTo>
                  <a:pt x="813664" y="1556415"/>
                </a:moveTo>
                <a:cubicBezTo>
                  <a:pt x="810861" y="1559129"/>
                  <a:pt x="807076" y="1560832"/>
                  <a:pt x="804273" y="1563545"/>
                </a:cubicBezTo>
                <a:cubicBezTo>
                  <a:pt x="806234" y="1565571"/>
                  <a:pt x="808196" y="1567596"/>
                  <a:pt x="812027" y="1567814"/>
                </a:cubicBezTo>
                <a:cubicBezTo>
                  <a:pt x="811933" y="1563978"/>
                  <a:pt x="813757" y="1560251"/>
                  <a:pt x="813664" y="1556415"/>
                </a:cubicBezTo>
                <a:close/>
                <a:moveTo>
                  <a:pt x="3900948" y="1547151"/>
                </a:moveTo>
                <a:cubicBezTo>
                  <a:pt x="3898259" y="1550680"/>
                  <a:pt x="3894496" y="1553391"/>
                  <a:pt x="3900949" y="1558307"/>
                </a:cubicBezTo>
                <a:cubicBezTo>
                  <a:pt x="3903637" y="1554777"/>
                  <a:pt x="3906326" y="1551247"/>
                  <a:pt x="3900948" y="1547151"/>
                </a:cubicBezTo>
                <a:close/>
                <a:moveTo>
                  <a:pt x="3801548" y="1547028"/>
                </a:moveTo>
                <a:cubicBezTo>
                  <a:pt x="3800911" y="1550087"/>
                  <a:pt x="3801126" y="1552025"/>
                  <a:pt x="3799419" y="1554267"/>
                </a:cubicBezTo>
                <a:cubicBezTo>
                  <a:pt x="3804340" y="1554473"/>
                  <a:pt x="3803907" y="1550596"/>
                  <a:pt x="3804545" y="1547538"/>
                </a:cubicBezTo>
                <a:cubicBezTo>
                  <a:pt x="3804545" y="1547538"/>
                  <a:pt x="3802621" y="1547844"/>
                  <a:pt x="3801548" y="1547028"/>
                </a:cubicBezTo>
                <a:close/>
                <a:moveTo>
                  <a:pt x="3357181" y="1543458"/>
                </a:moveTo>
                <a:cubicBezTo>
                  <a:pt x="3361608" y="1546830"/>
                  <a:pt x="3367196" y="1552888"/>
                  <a:pt x="3370526" y="1548516"/>
                </a:cubicBezTo>
                <a:cubicBezTo>
                  <a:pt x="3366284" y="1545285"/>
                  <a:pt x="3359644" y="1540226"/>
                  <a:pt x="3357181" y="1543458"/>
                </a:cubicBezTo>
                <a:close/>
                <a:moveTo>
                  <a:pt x="3801141" y="1536083"/>
                </a:moveTo>
                <a:cubicBezTo>
                  <a:pt x="3800646" y="1538955"/>
                  <a:pt x="3800862" y="1540892"/>
                  <a:pt x="3799153" y="1543136"/>
                </a:cubicBezTo>
                <a:cubicBezTo>
                  <a:pt x="3804075" y="1543339"/>
                  <a:pt x="3803643" y="1539465"/>
                  <a:pt x="3804280" y="1536405"/>
                </a:cubicBezTo>
                <a:cubicBezTo>
                  <a:pt x="3803283" y="1537715"/>
                  <a:pt x="3802212" y="1536899"/>
                  <a:pt x="3801141" y="1536083"/>
                </a:cubicBezTo>
                <a:close/>
                <a:moveTo>
                  <a:pt x="539328" y="1533087"/>
                </a:moveTo>
                <a:cubicBezTo>
                  <a:pt x="538360" y="1534023"/>
                  <a:pt x="536413" y="1533947"/>
                  <a:pt x="536413" y="1533947"/>
                </a:cubicBezTo>
                <a:cubicBezTo>
                  <a:pt x="537406" y="1536909"/>
                  <a:pt x="537434" y="1540808"/>
                  <a:pt x="542298" y="1540024"/>
                </a:cubicBezTo>
                <a:cubicBezTo>
                  <a:pt x="540336" y="1537999"/>
                  <a:pt x="540323" y="1536049"/>
                  <a:pt x="539328" y="1533087"/>
                </a:cubicBezTo>
                <a:close/>
                <a:moveTo>
                  <a:pt x="3201770" y="1527464"/>
                </a:moveTo>
                <a:lnTo>
                  <a:pt x="3201867" y="1527866"/>
                </a:lnTo>
                <a:lnTo>
                  <a:pt x="3202218" y="1527607"/>
                </a:lnTo>
                <a:close/>
                <a:moveTo>
                  <a:pt x="802921" y="1522493"/>
                </a:moveTo>
                <a:cubicBezTo>
                  <a:pt x="803001" y="1528468"/>
                  <a:pt x="802939" y="1536260"/>
                  <a:pt x="803018" y="1542236"/>
                </a:cubicBezTo>
                <a:cubicBezTo>
                  <a:pt x="804982" y="1540335"/>
                  <a:pt x="808934" y="1538524"/>
                  <a:pt x="812887" y="1536713"/>
                </a:cubicBezTo>
                <a:cubicBezTo>
                  <a:pt x="812091" y="1532946"/>
                  <a:pt x="812279" y="1525957"/>
                  <a:pt x="808376" y="1523354"/>
                </a:cubicBezTo>
                <a:cubicBezTo>
                  <a:pt x="807075" y="1522485"/>
                  <a:pt x="805319" y="1522104"/>
                  <a:pt x="802921" y="1522493"/>
                </a:cubicBezTo>
                <a:close/>
                <a:moveTo>
                  <a:pt x="538441" y="1522170"/>
                </a:moveTo>
                <a:cubicBezTo>
                  <a:pt x="537473" y="1523106"/>
                  <a:pt x="536506" y="1524043"/>
                  <a:pt x="535362" y="1522860"/>
                </a:cubicBezTo>
                <a:cubicBezTo>
                  <a:pt x="536357" y="1525823"/>
                  <a:pt x="536384" y="1529722"/>
                  <a:pt x="541248" y="1528939"/>
                </a:cubicBezTo>
                <a:cubicBezTo>
                  <a:pt x="539286" y="1526913"/>
                  <a:pt x="539272" y="1524964"/>
                  <a:pt x="538441" y="1522170"/>
                </a:cubicBezTo>
                <a:close/>
                <a:moveTo>
                  <a:pt x="3203463" y="1518935"/>
                </a:moveTo>
                <a:lnTo>
                  <a:pt x="3202954" y="1527062"/>
                </a:lnTo>
                <a:lnTo>
                  <a:pt x="3209347" y="1522340"/>
                </a:lnTo>
                <a:close/>
                <a:moveTo>
                  <a:pt x="3914414" y="1518691"/>
                </a:moveTo>
                <a:cubicBezTo>
                  <a:pt x="3912697" y="1520946"/>
                  <a:pt x="3908701" y="1523402"/>
                  <a:pt x="3906462" y="1526295"/>
                </a:cubicBezTo>
                <a:cubicBezTo>
                  <a:pt x="3904219" y="1529194"/>
                  <a:pt x="3903725" y="1532537"/>
                  <a:pt x="3909013" y="1536565"/>
                </a:cubicBezTo>
                <a:cubicBezTo>
                  <a:pt x="3911701" y="1533036"/>
                  <a:pt x="3923913" y="1525928"/>
                  <a:pt x="3914414" y="1518691"/>
                </a:cubicBezTo>
                <a:close/>
                <a:moveTo>
                  <a:pt x="3802662" y="1507848"/>
                </a:moveTo>
                <a:cubicBezTo>
                  <a:pt x="3797394" y="1514765"/>
                  <a:pt x="3798303" y="1524567"/>
                  <a:pt x="3800239" y="1533022"/>
                </a:cubicBezTo>
                <a:cubicBezTo>
                  <a:pt x="3808724" y="1530682"/>
                  <a:pt x="3802330" y="1514882"/>
                  <a:pt x="3802662" y="1507848"/>
                </a:cubicBezTo>
                <a:close/>
                <a:moveTo>
                  <a:pt x="345120" y="1507406"/>
                </a:moveTo>
                <a:cubicBezTo>
                  <a:pt x="342692" y="1509756"/>
                  <a:pt x="342450" y="1512543"/>
                  <a:pt x="343499" y="1515450"/>
                </a:cubicBezTo>
                <a:lnTo>
                  <a:pt x="344076" y="1516272"/>
                </a:lnTo>
                <a:lnTo>
                  <a:pt x="349637" y="1524215"/>
                </a:lnTo>
                <a:cubicBezTo>
                  <a:pt x="352379" y="1527048"/>
                  <a:pt x="355522" y="1529688"/>
                  <a:pt x="358173" y="1531817"/>
                </a:cubicBezTo>
                <a:lnTo>
                  <a:pt x="361204" y="1534289"/>
                </a:lnTo>
                <a:lnTo>
                  <a:pt x="363752" y="1536365"/>
                </a:lnTo>
                <a:lnTo>
                  <a:pt x="364373" y="1533580"/>
                </a:lnTo>
                <a:lnTo>
                  <a:pt x="365516" y="1528470"/>
                </a:lnTo>
                <a:cubicBezTo>
                  <a:pt x="364547" y="1525646"/>
                  <a:pt x="362300" y="1522719"/>
                  <a:pt x="359620" y="1519952"/>
                </a:cubicBezTo>
                <a:cubicBezTo>
                  <a:pt x="354264" y="1514418"/>
                  <a:pt x="347176" y="1509529"/>
                  <a:pt x="345120" y="1507406"/>
                </a:cubicBezTo>
                <a:close/>
                <a:moveTo>
                  <a:pt x="807061" y="1503882"/>
                </a:moveTo>
                <a:cubicBezTo>
                  <a:pt x="806110" y="1504803"/>
                  <a:pt x="805091" y="1503751"/>
                  <a:pt x="804139" y="1504673"/>
                </a:cubicBezTo>
                <a:cubicBezTo>
                  <a:pt x="804271" y="1508620"/>
                  <a:pt x="800888" y="1520046"/>
                  <a:pt x="807527" y="1517695"/>
                </a:cubicBezTo>
                <a:cubicBezTo>
                  <a:pt x="807393" y="1513748"/>
                  <a:pt x="808212" y="1508880"/>
                  <a:pt x="807061" y="1503882"/>
                </a:cubicBezTo>
                <a:close/>
                <a:moveTo>
                  <a:pt x="3921581" y="1498130"/>
                </a:moveTo>
                <a:cubicBezTo>
                  <a:pt x="3920238" y="1499893"/>
                  <a:pt x="3917413" y="1501926"/>
                  <a:pt x="3916003" y="1504336"/>
                </a:cubicBezTo>
                <a:cubicBezTo>
                  <a:pt x="3914591" y="1506746"/>
                  <a:pt x="3914593" y="1509534"/>
                  <a:pt x="3918894" y="1512811"/>
                </a:cubicBezTo>
                <a:cubicBezTo>
                  <a:pt x="3921582" y="1509282"/>
                  <a:pt x="3930005" y="1504546"/>
                  <a:pt x="3921581" y="1498130"/>
                </a:cubicBezTo>
                <a:close/>
                <a:moveTo>
                  <a:pt x="533598" y="1494312"/>
                </a:moveTo>
                <a:cubicBezTo>
                  <a:pt x="534760" y="1501258"/>
                  <a:pt x="530274" y="1517702"/>
                  <a:pt x="538975" y="1519025"/>
                </a:cubicBezTo>
                <a:cubicBezTo>
                  <a:pt x="539899" y="1510400"/>
                  <a:pt x="539647" y="1500558"/>
                  <a:pt x="533598" y="1494312"/>
                </a:cubicBezTo>
                <a:close/>
                <a:moveTo>
                  <a:pt x="3207808" y="1490961"/>
                </a:moveTo>
                <a:lnTo>
                  <a:pt x="3205017" y="1498888"/>
                </a:lnTo>
                <a:lnTo>
                  <a:pt x="3208620" y="1500319"/>
                </a:lnTo>
                <a:close/>
                <a:moveTo>
                  <a:pt x="3530714" y="1489479"/>
                </a:moveTo>
                <a:lnTo>
                  <a:pt x="3524593" y="1500983"/>
                </a:lnTo>
                <a:lnTo>
                  <a:pt x="3528985" y="1542339"/>
                </a:lnTo>
                <a:lnTo>
                  <a:pt x="3533198" y="1537623"/>
                </a:lnTo>
                <a:lnTo>
                  <a:pt x="3534483" y="1535368"/>
                </a:lnTo>
                <a:lnTo>
                  <a:pt x="3533989" y="1529629"/>
                </a:lnTo>
                <a:cubicBezTo>
                  <a:pt x="3532055" y="1518820"/>
                  <a:pt x="3532116" y="1509841"/>
                  <a:pt x="3531434" y="1499986"/>
                </a:cubicBezTo>
                <a:close/>
                <a:moveTo>
                  <a:pt x="980170" y="1477102"/>
                </a:moveTo>
                <a:cubicBezTo>
                  <a:pt x="977343" y="1474184"/>
                  <a:pt x="971345" y="1479990"/>
                  <a:pt x="967515" y="1483700"/>
                </a:cubicBezTo>
                <a:cubicBezTo>
                  <a:pt x="971337" y="1487647"/>
                  <a:pt x="976171" y="1480973"/>
                  <a:pt x="980170" y="1477102"/>
                </a:cubicBezTo>
                <a:close/>
                <a:moveTo>
                  <a:pt x="319288" y="1471009"/>
                </a:moveTo>
                <a:cubicBezTo>
                  <a:pt x="310548" y="1479474"/>
                  <a:pt x="323517" y="1485096"/>
                  <a:pt x="326603" y="1488283"/>
                </a:cubicBezTo>
                <a:cubicBezTo>
                  <a:pt x="330975" y="1484052"/>
                  <a:pt x="330174" y="1480795"/>
                  <a:pt x="327767" y="1478066"/>
                </a:cubicBezTo>
                <a:cubicBezTo>
                  <a:pt x="325360" y="1475336"/>
                  <a:pt x="321345" y="1473135"/>
                  <a:pt x="319288" y="1471009"/>
                </a:cubicBezTo>
                <a:close/>
                <a:moveTo>
                  <a:pt x="344802" y="1470756"/>
                </a:moveTo>
                <a:cubicBezTo>
                  <a:pt x="342692" y="1470836"/>
                  <a:pt x="341725" y="1471772"/>
                  <a:pt x="340745" y="1470758"/>
                </a:cubicBezTo>
                <a:cubicBezTo>
                  <a:pt x="341900" y="1473565"/>
                  <a:pt x="341927" y="1477465"/>
                  <a:pt x="346629" y="1476836"/>
                </a:cubicBezTo>
                <a:cubicBezTo>
                  <a:pt x="345649" y="1475824"/>
                  <a:pt x="344655" y="1472861"/>
                  <a:pt x="344802" y="1470756"/>
                </a:cubicBezTo>
                <a:close/>
                <a:moveTo>
                  <a:pt x="589011" y="1466333"/>
                </a:moveTo>
                <a:cubicBezTo>
                  <a:pt x="587802" y="1466538"/>
                  <a:pt x="586342" y="1467448"/>
                  <a:pt x="584407" y="1469321"/>
                </a:cubicBezTo>
                <a:cubicBezTo>
                  <a:pt x="586424" y="1471405"/>
                  <a:pt x="589198" y="1470398"/>
                  <a:pt x="592100" y="1467588"/>
                </a:cubicBezTo>
                <a:cubicBezTo>
                  <a:pt x="591176" y="1466634"/>
                  <a:pt x="590220" y="1466131"/>
                  <a:pt x="589011" y="1466333"/>
                </a:cubicBezTo>
                <a:close/>
                <a:moveTo>
                  <a:pt x="3991389" y="1461701"/>
                </a:moveTo>
                <a:cubicBezTo>
                  <a:pt x="3990535" y="1462823"/>
                  <a:pt x="3989464" y="1462007"/>
                  <a:pt x="3987359" y="1462176"/>
                </a:cubicBezTo>
                <a:cubicBezTo>
                  <a:pt x="3987754" y="1464250"/>
                  <a:pt x="3987117" y="1467309"/>
                  <a:pt x="3986262" y="1468430"/>
                </a:cubicBezTo>
                <a:cubicBezTo>
                  <a:pt x="3991006" y="1468499"/>
                  <a:pt x="3990573" y="1464623"/>
                  <a:pt x="3991389" y="1461701"/>
                </a:cubicBezTo>
                <a:close/>
                <a:moveTo>
                  <a:pt x="3200908" y="1461622"/>
                </a:moveTo>
                <a:lnTo>
                  <a:pt x="3201151" y="1465812"/>
                </a:lnTo>
                <a:lnTo>
                  <a:pt x="3202258" y="1469786"/>
                </a:lnTo>
                <a:lnTo>
                  <a:pt x="3204555" y="1465400"/>
                </a:lnTo>
                <a:lnTo>
                  <a:pt x="3203953" y="1461998"/>
                </a:lnTo>
                <a:cubicBezTo>
                  <a:pt x="3202899" y="1461195"/>
                  <a:pt x="3201962" y="1462425"/>
                  <a:pt x="3200908" y="1461622"/>
                </a:cubicBezTo>
                <a:close/>
                <a:moveTo>
                  <a:pt x="341832" y="1459116"/>
                </a:moveTo>
                <a:cubicBezTo>
                  <a:pt x="336275" y="1464496"/>
                  <a:pt x="340428" y="1466625"/>
                  <a:pt x="345100" y="1466199"/>
                </a:cubicBezTo>
                <a:cubicBezTo>
                  <a:pt x="343053" y="1464085"/>
                  <a:pt x="342954" y="1462128"/>
                  <a:pt x="341832" y="1459116"/>
                </a:cubicBezTo>
                <a:close/>
                <a:moveTo>
                  <a:pt x="351103" y="1454676"/>
                </a:moveTo>
                <a:cubicBezTo>
                  <a:pt x="352138" y="1457599"/>
                  <a:pt x="354100" y="1459625"/>
                  <a:pt x="355137" y="1462548"/>
                </a:cubicBezTo>
                <a:cubicBezTo>
                  <a:pt x="357915" y="1459858"/>
                  <a:pt x="358091" y="1457724"/>
                  <a:pt x="356980" y="1456345"/>
                </a:cubicBezTo>
                <a:cubicBezTo>
                  <a:pt x="355871" y="1454967"/>
                  <a:pt x="353472" y="1454345"/>
                  <a:pt x="351103" y="1454676"/>
                </a:cubicBezTo>
                <a:close/>
                <a:moveTo>
                  <a:pt x="3475757" y="1451757"/>
                </a:moveTo>
                <a:cubicBezTo>
                  <a:pt x="3475024" y="1454940"/>
                  <a:pt x="3475193" y="1456939"/>
                  <a:pt x="3473391" y="1459307"/>
                </a:cubicBezTo>
                <a:cubicBezTo>
                  <a:pt x="3478407" y="1459385"/>
                  <a:pt x="3478067" y="1455386"/>
                  <a:pt x="3478800" y="1452204"/>
                </a:cubicBezTo>
                <a:cubicBezTo>
                  <a:pt x="3478800" y="1452204"/>
                  <a:pt x="3476827" y="1452571"/>
                  <a:pt x="3475757" y="1451757"/>
                </a:cubicBezTo>
                <a:close/>
                <a:moveTo>
                  <a:pt x="3988936" y="1450267"/>
                </a:moveTo>
                <a:cubicBezTo>
                  <a:pt x="3988177" y="1453392"/>
                  <a:pt x="3988310" y="1455346"/>
                  <a:pt x="3986525" y="1457687"/>
                </a:cubicBezTo>
                <a:cubicBezTo>
                  <a:pt x="3991214" y="1457558"/>
                  <a:pt x="3995089" y="1454954"/>
                  <a:pt x="3988936" y="1450267"/>
                </a:cubicBezTo>
                <a:close/>
                <a:moveTo>
                  <a:pt x="305685" y="1449188"/>
                </a:moveTo>
                <a:cubicBezTo>
                  <a:pt x="298887" y="1455771"/>
                  <a:pt x="307973" y="1459324"/>
                  <a:pt x="311058" y="1462511"/>
                </a:cubicBezTo>
                <a:cubicBezTo>
                  <a:pt x="314458" y="1459220"/>
                  <a:pt x="313886" y="1456686"/>
                  <a:pt x="312079" y="1454577"/>
                </a:cubicBezTo>
                <a:cubicBezTo>
                  <a:pt x="310272" y="1452467"/>
                  <a:pt x="307230" y="1450782"/>
                  <a:pt x="305685" y="1449188"/>
                </a:cubicBezTo>
                <a:close/>
                <a:moveTo>
                  <a:pt x="3979205" y="1446953"/>
                </a:moveTo>
                <a:cubicBezTo>
                  <a:pt x="3976813" y="1446903"/>
                  <a:pt x="3974505" y="1447804"/>
                  <a:pt x="3973566" y="1449304"/>
                </a:cubicBezTo>
                <a:cubicBezTo>
                  <a:pt x="3972625" y="1450803"/>
                  <a:pt x="3973053" y="1452903"/>
                  <a:pt x="3976129" y="1455246"/>
                </a:cubicBezTo>
                <a:cubicBezTo>
                  <a:pt x="3976813" y="1452220"/>
                  <a:pt x="3978522" y="1449977"/>
                  <a:pt x="3979205" y="1446953"/>
                </a:cubicBezTo>
                <a:close/>
                <a:moveTo>
                  <a:pt x="3527501" y="1442515"/>
                </a:moveTo>
                <a:lnTo>
                  <a:pt x="3525579" y="1447244"/>
                </a:lnTo>
                <a:lnTo>
                  <a:pt x="3520072" y="1458413"/>
                </a:lnTo>
                <a:lnTo>
                  <a:pt x="3522474" y="1481026"/>
                </a:lnTo>
                <a:lnTo>
                  <a:pt x="3524193" y="1476988"/>
                </a:lnTo>
                <a:cubicBezTo>
                  <a:pt x="3525442" y="1474388"/>
                  <a:pt x="3527078" y="1471416"/>
                  <a:pt x="3529027" y="1468857"/>
                </a:cubicBezTo>
                <a:lnTo>
                  <a:pt x="3529288" y="1468637"/>
                </a:lnTo>
                <a:close/>
                <a:moveTo>
                  <a:pt x="3475633" y="1440439"/>
                </a:moveTo>
                <a:cubicBezTo>
                  <a:pt x="3475051" y="1443424"/>
                  <a:pt x="3475221" y="1445425"/>
                  <a:pt x="3473417" y="1447791"/>
                </a:cubicBezTo>
                <a:cubicBezTo>
                  <a:pt x="3478434" y="1447872"/>
                  <a:pt x="3478094" y="1443872"/>
                  <a:pt x="3478826" y="1440690"/>
                </a:cubicBezTo>
                <a:cubicBezTo>
                  <a:pt x="3477776" y="1442071"/>
                  <a:pt x="3476704" y="1441255"/>
                  <a:pt x="3475633" y="1440439"/>
                </a:cubicBezTo>
                <a:close/>
                <a:moveTo>
                  <a:pt x="339713" y="1438923"/>
                </a:moveTo>
                <a:cubicBezTo>
                  <a:pt x="339713" y="1438923"/>
                  <a:pt x="337737" y="1438875"/>
                  <a:pt x="336740" y="1439839"/>
                </a:cubicBezTo>
                <a:cubicBezTo>
                  <a:pt x="337720" y="1440853"/>
                  <a:pt x="337660" y="1448762"/>
                  <a:pt x="340648" y="1445870"/>
                </a:cubicBezTo>
                <a:cubicBezTo>
                  <a:pt x="343130" y="1444447"/>
                  <a:pt x="343142" y="1442962"/>
                  <a:pt x="342410" y="1441709"/>
                </a:cubicBezTo>
                <a:cubicBezTo>
                  <a:pt x="341678" y="1440455"/>
                  <a:pt x="340205" y="1439429"/>
                  <a:pt x="339713" y="1438923"/>
                </a:cubicBezTo>
                <a:close/>
                <a:moveTo>
                  <a:pt x="348420" y="1436646"/>
                </a:moveTo>
                <a:cubicBezTo>
                  <a:pt x="346932" y="1437570"/>
                  <a:pt x="346260" y="1438844"/>
                  <a:pt x="346122" y="1440268"/>
                </a:cubicBezTo>
                <a:lnTo>
                  <a:pt x="346167" y="1440494"/>
                </a:lnTo>
                <a:lnTo>
                  <a:pt x="343563" y="1442791"/>
                </a:lnTo>
                <a:cubicBezTo>
                  <a:pt x="343622" y="1443878"/>
                  <a:pt x="344526" y="1444813"/>
                  <a:pt x="345435" y="1444723"/>
                </a:cubicBezTo>
                <a:lnTo>
                  <a:pt x="346357" y="1441458"/>
                </a:lnTo>
                <a:lnTo>
                  <a:pt x="347020" y="1444791"/>
                </a:lnTo>
                <a:cubicBezTo>
                  <a:pt x="348307" y="1447843"/>
                  <a:pt x="350596" y="1450699"/>
                  <a:pt x="351627" y="1451763"/>
                </a:cubicBezTo>
                <a:cubicBezTo>
                  <a:pt x="352609" y="1450810"/>
                  <a:pt x="354624" y="1450924"/>
                  <a:pt x="355607" y="1449972"/>
                </a:cubicBezTo>
                <a:cubicBezTo>
                  <a:pt x="355572" y="1448460"/>
                  <a:pt x="354918" y="1440776"/>
                  <a:pt x="352062" y="1437736"/>
                </a:cubicBezTo>
                <a:cubicBezTo>
                  <a:pt x="351112" y="1436723"/>
                  <a:pt x="349918" y="1436227"/>
                  <a:pt x="348420" y="1436646"/>
                </a:cubicBezTo>
                <a:close/>
                <a:moveTo>
                  <a:pt x="339936" y="1432729"/>
                </a:moveTo>
                <a:cubicBezTo>
                  <a:pt x="339289" y="1432833"/>
                  <a:pt x="338261" y="1433828"/>
                  <a:pt x="336204" y="1435819"/>
                </a:cubicBezTo>
                <a:cubicBezTo>
                  <a:pt x="339307" y="1434909"/>
                  <a:pt x="339307" y="1434909"/>
                  <a:pt x="341382" y="1434996"/>
                </a:cubicBezTo>
                <a:cubicBezTo>
                  <a:pt x="340850" y="1433417"/>
                  <a:pt x="340582" y="1432628"/>
                  <a:pt x="339936" y="1432729"/>
                </a:cubicBezTo>
                <a:close/>
                <a:moveTo>
                  <a:pt x="1133925" y="1431611"/>
                </a:moveTo>
                <a:cubicBezTo>
                  <a:pt x="1131121" y="1434326"/>
                  <a:pt x="1127282" y="1435971"/>
                  <a:pt x="1124478" y="1438687"/>
                </a:cubicBezTo>
                <a:cubicBezTo>
                  <a:pt x="1126548" y="1440824"/>
                  <a:pt x="1128618" y="1442962"/>
                  <a:pt x="1132558" y="1443290"/>
                </a:cubicBezTo>
                <a:cubicBezTo>
                  <a:pt x="1132356" y="1439342"/>
                  <a:pt x="1134126" y="1435557"/>
                  <a:pt x="1133925" y="1431611"/>
                </a:cubicBezTo>
                <a:close/>
                <a:moveTo>
                  <a:pt x="3988656" y="1429966"/>
                </a:moveTo>
                <a:cubicBezTo>
                  <a:pt x="3988228" y="1430527"/>
                  <a:pt x="3986886" y="1431719"/>
                  <a:pt x="3986306" y="1433050"/>
                </a:cubicBezTo>
                <a:cubicBezTo>
                  <a:pt x="3985727" y="1434382"/>
                  <a:pt x="3985914" y="1435854"/>
                  <a:pt x="3988548" y="1436974"/>
                </a:cubicBezTo>
                <a:cubicBezTo>
                  <a:pt x="3991856" y="1439494"/>
                  <a:pt x="3990863" y="1431646"/>
                  <a:pt x="3991717" y="1430525"/>
                </a:cubicBezTo>
                <a:cubicBezTo>
                  <a:pt x="3990613" y="1429685"/>
                  <a:pt x="3988656" y="1429966"/>
                  <a:pt x="3988656" y="1429966"/>
                </a:cubicBezTo>
                <a:close/>
                <a:moveTo>
                  <a:pt x="3979743" y="1428733"/>
                </a:moveTo>
                <a:lnTo>
                  <a:pt x="3978733" y="1429170"/>
                </a:lnTo>
                <a:lnTo>
                  <a:pt x="3974415" y="1442887"/>
                </a:lnTo>
                <a:lnTo>
                  <a:pt x="3978341" y="1444122"/>
                </a:lnTo>
                <a:cubicBezTo>
                  <a:pt x="3979240" y="1442943"/>
                  <a:pt x="3981175" y="1439838"/>
                  <a:pt x="3982094" y="1436655"/>
                </a:cubicBezTo>
                <a:lnTo>
                  <a:pt x="3982358" y="1433267"/>
                </a:lnTo>
                <a:lnTo>
                  <a:pt x="3983660" y="1436400"/>
                </a:lnTo>
                <a:cubicBezTo>
                  <a:pt x="3984572" y="1436383"/>
                  <a:pt x="3985361" y="1435348"/>
                  <a:pt x="3985290" y="1434261"/>
                </a:cubicBezTo>
                <a:lnTo>
                  <a:pt x="3982433" y="1432287"/>
                </a:lnTo>
                <a:lnTo>
                  <a:pt x="3982452" y="1432058"/>
                </a:lnTo>
                <a:cubicBezTo>
                  <a:pt x="3982145" y="1430659"/>
                  <a:pt x="3981327" y="1429474"/>
                  <a:pt x="3979743" y="1428733"/>
                </a:cubicBezTo>
                <a:close/>
                <a:moveTo>
                  <a:pt x="292197" y="1425540"/>
                </a:moveTo>
                <a:cubicBezTo>
                  <a:pt x="287342" y="1430242"/>
                  <a:pt x="290427" y="1433430"/>
                  <a:pt x="293513" y="1436617"/>
                </a:cubicBezTo>
                <a:cubicBezTo>
                  <a:pt x="299341" y="1430975"/>
                  <a:pt x="295284" y="1428728"/>
                  <a:pt x="292197" y="1425540"/>
                </a:cubicBezTo>
                <a:close/>
                <a:moveTo>
                  <a:pt x="3987705" y="1423842"/>
                </a:moveTo>
                <a:cubicBezTo>
                  <a:pt x="3987050" y="1423816"/>
                  <a:pt x="3986878" y="1424632"/>
                  <a:pt x="3986536" y="1426263"/>
                </a:cubicBezTo>
                <a:cubicBezTo>
                  <a:pt x="3988586" y="1425932"/>
                  <a:pt x="3988586" y="1425932"/>
                  <a:pt x="3991775" y="1426469"/>
                </a:cubicBezTo>
                <a:cubicBezTo>
                  <a:pt x="3989498" y="1424735"/>
                  <a:pt x="3988361" y="1423869"/>
                  <a:pt x="3987705" y="1423842"/>
                </a:cubicBezTo>
                <a:close/>
                <a:moveTo>
                  <a:pt x="3478423" y="1415965"/>
                </a:moveTo>
                <a:lnTo>
                  <a:pt x="3475400" y="1418552"/>
                </a:lnTo>
                <a:lnTo>
                  <a:pt x="3473625" y="1423710"/>
                </a:lnTo>
                <a:cubicBezTo>
                  <a:pt x="3473316" y="1428241"/>
                  <a:pt x="3473919" y="1432946"/>
                  <a:pt x="3474793" y="1437296"/>
                </a:cubicBezTo>
                <a:lnTo>
                  <a:pt x="3477724" y="1430152"/>
                </a:lnTo>
                <a:lnTo>
                  <a:pt x="3475748" y="1425066"/>
                </a:lnTo>
                <a:lnTo>
                  <a:pt x="3478535" y="1428175"/>
                </a:lnTo>
                <a:lnTo>
                  <a:pt x="3479437" y="1425976"/>
                </a:lnTo>
                <a:close/>
                <a:moveTo>
                  <a:pt x="817131" y="1415461"/>
                </a:moveTo>
                <a:cubicBezTo>
                  <a:pt x="816035" y="1415997"/>
                  <a:pt x="814828" y="1417167"/>
                  <a:pt x="813329" y="1418618"/>
                </a:cubicBezTo>
                <a:cubicBezTo>
                  <a:pt x="815422" y="1420780"/>
                  <a:pt x="817420" y="1418844"/>
                  <a:pt x="820253" y="1416103"/>
                </a:cubicBezTo>
                <a:cubicBezTo>
                  <a:pt x="819206" y="1415022"/>
                  <a:pt x="818224" y="1414925"/>
                  <a:pt x="817131" y="1415461"/>
                </a:cubicBezTo>
                <a:close/>
                <a:moveTo>
                  <a:pt x="3522190" y="1411312"/>
                </a:moveTo>
                <a:lnTo>
                  <a:pt x="3520970" y="1414323"/>
                </a:lnTo>
                <a:cubicBezTo>
                  <a:pt x="3518083" y="1418158"/>
                  <a:pt x="3513509" y="1421440"/>
                  <a:pt x="3512093" y="1423298"/>
                </a:cubicBezTo>
                <a:lnTo>
                  <a:pt x="3510687" y="1421102"/>
                </a:lnTo>
                <a:lnTo>
                  <a:pt x="3511648" y="1431078"/>
                </a:lnTo>
                <a:cubicBezTo>
                  <a:pt x="3513053" y="1434794"/>
                  <a:pt x="3513704" y="1438946"/>
                  <a:pt x="3514693" y="1443162"/>
                </a:cubicBezTo>
                <a:lnTo>
                  <a:pt x="3516074" y="1446549"/>
                </a:lnTo>
                <a:lnTo>
                  <a:pt x="3525478" y="1421922"/>
                </a:lnTo>
                <a:lnTo>
                  <a:pt x="3524534" y="1416387"/>
                </a:lnTo>
                <a:close/>
                <a:moveTo>
                  <a:pt x="758262" y="1408430"/>
                </a:moveTo>
                <a:cubicBezTo>
                  <a:pt x="757033" y="1408611"/>
                  <a:pt x="755573" y="1409522"/>
                  <a:pt x="753638" y="1411395"/>
                </a:cubicBezTo>
                <a:cubicBezTo>
                  <a:pt x="755653" y="1413476"/>
                  <a:pt x="758594" y="1412644"/>
                  <a:pt x="761496" y="1409834"/>
                </a:cubicBezTo>
                <a:cubicBezTo>
                  <a:pt x="760489" y="1408793"/>
                  <a:pt x="759492" y="1408248"/>
                  <a:pt x="758262" y="1408430"/>
                </a:cubicBezTo>
                <a:close/>
                <a:moveTo>
                  <a:pt x="3650491" y="1405011"/>
                </a:moveTo>
                <a:lnTo>
                  <a:pt x="3647866" y="1406035"/>
                </a:lnTo>
                <a:lnTo>
                  <a:pt x="3649915" y="1406244"/>
                </a:lnTo>
                <a:close/>
                <a:moveTo>
                  <a:pt x="3486997" y="1404013"/>
                </a:moveTo>
                <a:lnTo>
                  <a:pt x="3481780" y="1405314"/>
                </a:lnTo>
                <a:lnTo>
                  <a:pt x="3482197" y="1407821"/>
                </a:lnTo>
                <a:lnTo>
                  <a:pt x="3482142" y="1407945"/>
                </a:lnTo>
                <a:lnTo>
                  <a:pt x="3484078" y="1412424"/>
                </a:lnTo>
                <a:cubicBezTo>
                  <a:pt x="3484684" y="1409341"/>
                  <a:pt x="3485288" y="1406255"/>
                  <a:pt x="3486997" y="1404013"/>
                </a:cubicBezTo>
                <a:close/>
                <a:moveTo>
                  <a:pt x="3648459" y="1403792"/>
                </a:moveTo>
                <a:lnTo>
                  <a:pt x="3650598" y="1404779"/>
                </a:lnTo>
                <a:lnTo>
                  <a:pt x="3650969" y="1403988"/>
                </a:lnTo>
                <a:close/>
                <a:moveTo>
                  <a:pt x="851601" y="1400034"/>
                </a:moveTo>
                <a:cubicBezTo>
                  <a:pt x="850633" y="1400970"/>
                  <a:pt x="848631" y="1400839"/>
                  <a:pt x="848631" y="1400839"/>
                </a:cubicBezTo>
                <a:cubicBezTo>
                  <a:pt x="849734" y="1403912"/>
                  <a:pt x="849869" y="1407923"/>
                  <a:pt x="854841" y="1407252"/>
                </a:cubicBezTo>
                <a:cubicBezTo>
                  <a:pt x="852772" y="1405114"/>
                  <a:pt x="852704" y="1403109"/>
                  <a:pt x="851601" y="1400034"/>
                </a:cubicBezTo>
                <a:close/>
                <a:moveTo>
                  <a:pt x="275467" y="1398868"/>
                </a:moveTo>
                <a:cubicBezTo>
                  <a:pt x="266888" y="1407175"/>
                  <a:pt x="279854" y="1412792"/>
                  <a:pt x="282940" y="1415980"/>
                </a:cubicBezTo>
                <a:cubicBezTo>
                  <a:pt x="287716" y="1411356"/>
                  <a:pt x="286831" y="1408095"/>
                  <a:pt x="284260" y="1405480"/>
                </a:cubicBezTo>
                <a:cubicBezTo>
                  <a:pt x="281696" y="1402873"/>
                  <a:pt x="277439" y="1400905"/>
                  <a:pt x="275467" y="1398868"/>
                </a:cubicBezTo>
                <a:close/>
                <a:moveTo>
                  <a:pt x="972766" y="1397107"/>
                </a:moveTo>
                <a:cubicBezTo>
                  <a:pt x="971537" y="1397288"/>
                  <a:pt x="970076" y="1398199"/>
                  <a:pt x="968142" y="1400072"/>
                </a:cubicBezTo>
                <a:cubicBezTo>
                  <a:pt x="970157" y="1402154"/>
                  <a:pt x="973099" y="1401322"/>
                  <a:pt x="976002" y="1398512"/>
                </a:cubicBezTo>
                <a:cubicBezTo>
                  <a:pt x="974994" y="1397471"/>
                  <a:pt x="973996" y="1396925"/>
                  <a:pt x="972766" y="1397107"/>
                </a:cubicBezTo>
                <a:close/>
                <a:moveTo>
                  <a:pt x="1121957" y="1396424"/>
                </a:moveTo>
                <a:cubicBezTo>
                  <a:pt x="1122203" y="1402572"/>
                  <a:pt x="1122354" y="1410584"/>
                  <a:pt x="1122601" y="1416732"/>
                </a:cubicBezTo>
                <a:cubicBezTo>
                  <a:pt x="1124565" y="1414832"/>
                  <a:pt x="1128573" y="1413079"/>
                  <a:pt x="1132581" y="1411326"/>
                </a:cubicBezTo>
                <a:cubicBezTo>
                  <a:pt x="1131661" y="1407429"/>
                  <a:pt x="1131659" y="1400246"/>
                  <a:pt x="1127580" y="1397460"/>
                </a:cubicBezTo>
                <a:cubicBezTo>
                  <a:pt x="1126222" y="1396531"/>
                  <a:pt x="1124409" y="1396091"/>
                  <a:pt x="1121957" y="1396424"/>
                </a:cubicBezTo>
                <a:close/>
                <a:moveTo>
                  <a:pt x="673184" y="1393418"/>
                </a:moveTo>
                <a:cubicBezTo>
                  <a:pt x="671954" y="1393600"/>
                  <a:pt x="670493" y="1394509"/>
                  <a:pt x="668559" y="1396383"/>
                </a:cubicBezTo>
                <a:cubicBezTo>
                  <a:pt x="670575" y="1398465"/>
                  <a:pt x="673517" y="1397634"/>
                  <a:pt x="676418" y="1394824"/>
                </a:cubicBezTo>
                <a:cubicBezTo>
                  <a:pt x="675411" y="1393782"/>
                  <a:pt x="674412" y="1393236"/>
                  <a:pt x="673184" y="1393418"/>
                </a:cubicBezTo>
                <a:close/>
                <a:moveTo>
                  <a:pt x="3834545" y="1392716"/>
                </a:moveTo>
                <a:lnTo>
                  <a:pt x="3834200" y="1393720"/>
                </a:lnTo>
                <a:lnTo>
                  <a:pt x="3835180" y="1393093"/>
                </a:lnTo>
                <a:close/>
                <a:moveTo>
                  <a:pt x="3486012" y="1392332"/>
                </a:moveTo>
                <a:lnTo>
                  <a:pt x="3483385" y="1393680"/>
                </a:lnTo>
                <a:lnTo>
                  <a:pt x="3481076" y="1398147"/>
                </a:lnTo>
                <a:lnTo>
                  <a:pt x="3480886" y="1399062"/>
                </a:lnTo>
                <a:cubicBezTo>
                  <a:pt x="3481740" y="1397939"/>
                  <a:pt x="3482811" y="1398755"/>
                  <a:pt x="3483882" y="1399571"/>
                </a:cubicBezTo>
                <a:cubicBezTo>
                  <a:pt x="3484519" y="1396513"/>
                  <a:pt x="3484301" y="1394576"/>
                  <a:pt x="3486012" y="1392332"/>
                </a:cubicBezTo>
                <a:close/>
                <a:moveTo>
                  <a:pt x="288158" y="1390723"/>
                </a:moveTo>
                <a:cubicBezTo>
                  <a:pt x="286251" y="1392026"/>
                  <a:pt x="284420" y="1394344"/>
                  <a:pt x="282551" y="1396153"/>
                </a:cubicBezTo>
                <a:cubicBezTo>
                  <a:pt x="285816" y="1399525"/>
                  <a:pt x="290489" y="1395001"/>
                  <a:pt x="294228" y="1391380"/>
                </a:cubicBezTo>
                <a:cubicBezTo>
                  <a:pt x="292051" y="1389132"/>
                  <a:pt x="290066" y="1389420"/>
                  <a:pt x="288158" y="1390723"/>
                </a:cubicBezTo>
                <a:close/>
                <a:moveTo>
                  <a:pt x="850388" y="1388782"/>
                </a:moveTo>
                <a:cubicBezTo>
                  <a:pt x="849421" y="1389718"/>
                  <a:pt x="848452" y="1390654"/>
                  <a:pt x="847246" y="1389407"/>
                </a:cubicBezTo>
                <a:cubicBezTo>
                  <a:pt x="848349" y="1392480"/>
                  <a:pt x="848484" y="1396492"/>
                  <a:pt x="853456" y="1395821"/>
                </a:cubicBezTo>
                <a:cubicBezTo>
                  <a:pt x="851386" y="1393683"/>
                  <a:pt x="851318" y="1391678"/>
                  <a:pt x="850388" y="1388782"/>
                </a:cubicBezTo>
                <a:close/>
                <a:moveTo>
                  <a:pt x="3193330" y="1381481"/>
                </a:moveTo>
                <a:lnTo>
                  <a:pt x="3193107" y="1383036"/>
                </a:lnTo>
                <a:lnTo>
                  <a:pt x="3192799" y="1382683"/>
                </a:lnTo>
                <a:close/>
                <a:moveTo>
                  <a:pt x="3523114" y="1380821"/>
                </a:moveTo>
                <a:cubicBezTo>
                  <a:pt x="3521501" y="1381793"/>
                  <a:pt x="3520497" y="1383686"/>
                  <a:pt x="3519619" y="1384838"/>
                </a:cubicBezTo>
                <a:cubicBezTo>
                  <a:pt x="3526236" y="1389879"/>
                  <a:pt x="3527767" y="1385581"/>
                  <a:pt x="3530256" y="1382315"/>
                </a:cubicBezTo>
                <a:cubicBezTo>
                  <a:pt x="3526947" y="1379794"/>
                  <a:pt x="3524726" y="1379848"/>
                  <a:pt x="3523114" y="1380821"/>
                </a:cubicBezTo>
                <a:close/>
                <a:moveTo>
                  <a:pt x="265924" y="1379296"/>
                </a:moveTo>
                <a:cubicBezTo>
                  <a:pt x="258316" y="1386661"/>
                  <a:pt x="267239" y="1390371"/>
                  <a:pt x="270325" y="1393558"/>
                </a:cubicBezTo>
                <a:cubicBezTo>
                  <a:pt x="274209" y="1389796"/>
                  <a:pt x="273881" y="1387027"/>
                  <a:pt x="272196" y="1384801"/>
                </a:cubicBezTo>
                <a:cubicBezTo>
                  <a:pt x="270510" y="1382574"/>
                  <a:pt x="267465" y="1380889"/>
                  <a:pt x="265924" y="1379296"/>
                </a:cubicBezTo>
                <a:close/>
                <a:moveTo>
                  <a:pt x="1125693" y="1377396"/>
                </a:moveTo>
                <a:cubicBezTo>
                  <a:pt x="1124741" y="1378318"/>
                  <a:pt x="1123665" y="1377207"/>
                  <a:pt x="1122714" y="1378129"/>
                </a:cubicBezTo>
                <a:cubicBezTo>
                  <a:pt x="1122959" y="1382192"/>
                  <a:pt x="1119802" y="1393851"/>
                  <a:pt x="1126551" y="1391615"/>
                </a:cubicBezTo>
                <a:cubicBezTo>
                  <a:pt x="1126306" y="1387553"/>
                  <a:pt x="1127012" y="1382569"/>
                  <a:pt x="1125693" y="1377396"/>
                </a:cubicBezTo>
                <a:close/>
                <a:moveTo>
                  <a:pt x="487684" y="1376893"/>
                </a:moveTo>
                <a:cubicBezTo>
                  <a:pt x="482127" y="1382272"/>
                  <a:pt x="486976" y="1385427"/>
                  <a:pt x="490790" y="1385661"/>
                </a:cubicBezTo>
                <a:cubicBezTo>
                  <a:pt x="489754" y="1382738"/>
                  <a:pt x="488720" y="1379816"/>
                  <a:pt x="487684" y="1376893"/>
                </a:cubicBezTo>
                <a:close/>
                <a:moveTo>
                  <a:pt x="654833" y="1374467"/>
                </a:moveTo>
                <a:cubicBezTo>
                  <a:pt x="653604" y="1374649"/>
                  <a:pt x="652142" y="1375559"/>
                  <a:pt x="650209" y="1377430"/>
                </a:cubicBezTo>
                <a:cubicBezTo>
                  <a:pt x="652225" y="1379513"/>
                  <a:pt x="655166" y="1378681"/>
                  <a:pt x="658069" y="1375872"/>
                </a:cubicBezTo>
                <a:cubicBezTo>
                  <a:pt x="657060" y="1374831"/>
                  <a:pt x="656063" y="1374285"/>
                  <a:pt x="654833" y="1374467"/>
                </a:cubicBezTo>
                <a:close/>
                <a:moveTo>
                  <a:pt x="3179257" y="1373643"/>
                </a:moveTo>
                <a:lnTo>
                  <a:pt x="3180801" y="1374631"/>
                </a:lnTo>
                <a:lnTo>
                  <a:pt x="3181063" y="1374027"/>
                </a:lnTo>
                <a:close/>
                <a:moveTo>
                  <a:pt x="674444" y="1372786"/>
                </a:moveTo>
                <a:cubicBezTo>
                  <a:pt x="672429" y="1370704"/>
                  <a:pt x="669487" y="1371537"/>
                  <a:pt x="666586" y="1374347"/>
                </a:cubicBezTo>
                <a:lnTo>
                  <a:pt x="669798" y="1375286"/>
                </a:lnTo>
                <a:lnTo>
                  <a:pt x="667603" y="1376661"/>
                </a:lnTo>
                <a:cubicBezTo>
                  <a:pt x="669513" y="1378633"/>
                  <a:pt x="672301" y="1377848"/>
                  <a:pt x="675299" y="1374943"/>
                </a:cubicBezTo>
                <a:lnTo>
                  <a:pt x="672228" y="1374146"/>
                </a:lnTo>
                <a:close/>
                <a:moveTo>
                  <a:pt x="3199830" y="1372429"/>
                </a:moveTo>
                <a:lnTo>
                  <a:pt x="3193515" y="1381059"/>
                </a:lnTo>
                <a:lnTo>
                  <a:pt x="3193330" y="1381481"/>
                </a:lnTo>
                <a:lnTo>
                  <a:pt x="3193648" y="1379260"/>
                </a:lnTo>
                <a:lnTo>
                  <a:pt x="3191666" y="1376892"/>
                </a:lnTo>
                <a:lnTo>
                  <a:pt x="3192057" y="1381831"/>
                </a:lnTo>
                <a:lnTo>
                  <a:pt x="3192799" y="1382683"/>
                </a:lnTo>
                <a:lnTo>
                  <a:pt x="3192227" y="1383981"/>
                </a:lnTo>
                <a:lnTo>
                  <a:pt x="3198139" y="1458682"/>
                </a:lnTo>
                <a:cubicBezTo>
                  <a:pt x="3207301" y="1457780"/>
                  <a:pt x="3202521" y="1446257"/>
                  <a:pt x="3203226" y="1440882"/>
                </a:cubicBezTo>
                <a:cubicBezTo>
                  <a:pt x="3201540" y="1429747"/>
                  <a:pt x="3201843" y="1420453"/>
                  <a:pt x="3201410" y="1410270"/>
                </a:cubicBezTo>
                <a:close/>
                <a:moveTo>
                  <a:pt x="3590520" y="1371307"/>
                </a:moveTo>
                <a:cubicBezTo>
                  <a:pt x="3589868" y="1371281"/>
                  <a:pt x="3589698" y="1372091"/>
                  <a:pt x="3589362" y="1373714"/>
                </a:cubicBezTo>
                <a:cubicBezTo>
                  <a:pt x="3591324" y="1373501"/>
                  <a:pt x="3592463" y="1374368"/>
                  <a:pt x="3594588" y="1373938"/>
                </a:cubicBezTo>
                <a:cubicBezTo>
                  <a:pt x="3592312" y="1372204"/>
                  <a:pt x="3591174" y="1371337"/>
                  <a:pt x="3590520" y="1371307"/>
                </a:cubicBezTo>
                <a:close/>
                <a:moveTo>
                  <a:pt x="3655684" y="1365944"/>
                </a:moveTo>
                <a:lnTo>
                  <a:pt x="3652878" y="1373015"/>
                </a:lnTo>
                <a:lnTo>
                  <a:pt x="3651970" y="1376353"/>
                </a:lnTo>
                <a:cubicBezTo>
                  <a:pt x="3655063" y="1376868"/>
                  <a:pt x="3656670" y="1375332"/>
                  <a:pt x="3657586" y="1373270"/>
                </a:cubicBezTo>
                <a:lnTo>
                  <a:pt x="3657858" y="1372131"/>
                </a:lnTo>
                <a:lnTo>
                  <a:pt x="3658893" y="1371673"/>
                </a:lnTo>
                <a:lnTo>
                  <a:pt x="3658058" y="1371290"/>
                </a:lnTo>
                <a:lnTo>
                  <a:pt x="3659067" y="1367037"/>
                </a:lnTo>
                <a:close/>
                <a:moveTo>
                  <a:pt x="653448" y="1363036"/>
                </a:moveTo>
                <a:cubicBezTo>
                  <a:pt x="652219" y="1363218"/>
                  <a:pt x="650758" y="1364128"/>
                  <a:pt x="648823" y="1366002"/>
                </a:cubicBezTo>
                <a:cubicBezTo>
                  <a:pt x="650839" y="1368084"/>
                  <a:pt x="652814" y="1368188"/>
                  <a:pt x="656683" y="1364441"/>
                </a:cubicBezTo>
                <a:cubicBezTo>
                  <a:pt x="655675" y="1363400"/>
                  <a:pt x="654677" y="1362853"/>
                  <a:pt x="653448" y="1363036"/>
                </a:cubicBezTo>
                <a:close/>
                <a:moveTo>
                  <a:pt x="807834" y="1362362"/>
                </a:moveTo>
                <a:cubicBezTo>
                  <a:pt x="796600" y="1354635"/>
                  <a:pt x="798540" y="1383768"/>
                  <a:pt x="798668" y="1387777"/>
                </a:cubicBezTo>
                <a:cubicBezTo>
                  <a:pt x="799371" y="1409496"/>
                  <a:pt x="801115" y="1432615"/>
                  <a:pt x="802004" y="1454497"/>
                </a:cubicBezTo>
                <a:cubicBezTo>
                  <a:pt x="802490" y="1464365"/>
                  <a:pt x="803610" y="1473274"/>
                  <a:pt x="802965" y="1484234"/>
                </a:cubicBezTo>
                <a:cubicBezTo>
                  <a:pt x="804128" y="1489311"/>
                  <a:pt x="800513" y="1501081"/>
                  <a:pt x="809488" y="1500661"/>
                </a:cubicBezTo>
                <a:cubicBezTo>
                  <a:pt x="808516" y="1470588"/>
                  <a:pt x="808349" y="1440084"/>
                  <a:pt x="808345" y="1409074"/>
                </a:cubicBezTo>
                <a:lnTo>
                  <a:pt x="808474" y="1408610"/>
                </a:lnTo>
                <a:lnTo>
                  <a:pt x="810744" y="1408086"/>
                </a:lnTo>
                <a:cubicBezTo>
                  <a:pt x="811348" y="1408025"/>
                  <a:pt x="811813" y="1408101"/>
                  <a:pt x="812739" y="1408251"/>
                </a:cubicBezTo>
                <a:cubicBezTo>
                  <a:pt x="812740" y="1406154"/>
                  <a:pt x="812215" y="1405614"/>
                  <a:pt x="811349" y="1405929"/>
                </a:cubicBezTo>
                <a:lnTo>
                  <a:pt x="808592" y="1408181"/>
                </a:lnTo>
                <a:lnTo>
                  <a:pt x="811922" y="1396094"/>
                </a:lnTo>
                <a:cubicBezTo>
                  <a:pt x="812406" y="1391792"/>
                  <a:pt x="812562" y="1387592"/>
                  <a:pt x="813520" y="1383736"/>
                </a:cubicBezTo>
                <a:cubicBezTo>
                  <a:pt x="814229" y="1374778"/>
                  <a:pt x="813970" y="1366760"/>
                  <a:pt x="807834" y="1362362"/>
                </a:cubicBezTo>
                <a:close/>
                <a:moveTo>
                  <a:pt x="3187348" y="1361896"/>
                </a:moveTo>
                <a:lnTo>
                  <a:pt x="3186275" y="1364225"/>
                </a:lnTo>
                <a:lnTo>
                  <a:pt x="3190287" y="1363745"/>
                </a:lnTo>
                <a:close/>
                <a:moveTo>
                  <a:pt x="844646" y="1359994"/>
                </a:moveTo>
                <a:cubicBezTo>
                  <a:pt x="846029" y="1367171"/>
                  <a:pt x="841880" y="1383959"/>
                  <a:pt x="850851" y="1385562"/>
                </a:cubicBezTo>
                <a:cubicBezTo>
                  <a:pt x="851560" y="1376716"/>
                  <a:pt x="851028" y="1366587"/>
                  <a:pt x="844646" y="1359994"/>
                </a:cubicBezTo>
                <a:close/>
                <a:moveTo>
                  <a:pt x="3658637" y="1358506"/>
                </a:moveTo>
                <a:lnTo>
                  <a:pt x="3657522" y="1361315"/>
                </a:lnTo>
                <a:lnTo>
                  <a:pt x="3659401" y="1360422"/>
                </a:lnTo>
                <a:close/>
                <a:moveTo>
                  <a:pt x="3671728" y="1358381"/>
                </a:moveTo>
                <a:cubicBezTo>
                  <a:pt x="3670826" y="1359565"/>
                  <a:pt x="3669755" y="1358749"/>
                  <a:pt x="3667604" y="1358979"/>
                </a:cubicBezTo>
                <a:cubicBezTo>
                  <a:pt x="3667951" y="1361117"/>
                  <a:pt x="3667220" y="1364299"/>
                  <a:pt x="3666318" y="1365483"/>
                </a:cubicBezTo>
                <a:lnTo>
                  <a:pt x="3669943" y="1363375"/>
                </a:lnTo>
                <a:lnTo>
                  <a:pt x="3671017" y="1361075"/>
                </a:lnTo>
                <a:close/>
                <a:moveTo>
                  <a:pt x="3524820" y="1357681"/>
                </a:moveTo>
                <a:cubicBezTo>
                  <a:pt x="3524217" y="1360766"/>
                  <a:pt x="3522509" y="1363009"/>
                  <a:pt x="3521907" y="1366095"/>
                </a:cubicBezTo>
                <a:cubicBezTo>
                  <a:pt x="3526752" y="1366241"/>
                  <a:pt x="3530169" y="1361754"/>
                  <a:pt x="3524820" y="1357681"/>
                </a:cubicBezTo>
                <a:close/>
                <a:moveTo>
                  <a:pt x="834804" y="1353951"/>
                </a:moveTo>
                <a:cubicBezTo>
                  <a:pt x="836766" y="1355977"/>
                  <a:pt x="837731" y="1358968"/>
                  <a:pt x="838697" y="1361959"/>
                </a:cubicBezTo>
                <a:cubicBezTo>
                  <a:pt x="841188" y="1359547"/>
                  <a:pt x="841703" y="1356592"/>
                  <a:pt x="840853" y="1354718"/>
                </a:cubicBezTo>
                <a:cubicBezTo>
                  <a:pt x="840004" y="1352842"/>
                  <a:pt x="837784" y="1352046"/>
                  <a:pt x="834804" y="1353951"/>
                </a:cubicBezTo>
                <a:close/>
                <a:moveTo>
                  <a:pt x="3669529" y="1346613"/>
                </a:moveTo>
                <a:cubicBezTo>
                  <a:pt x="3668672" y="1349867"/>
                  <a:pt x="3668757" y="1351884"/>
                  <a:pt x="3666873" y="1354357"/>
                </a:cubicBezTo>
                <a:cubicBezTo>
                  <a:pt x="3671661" y="1354097"/>
                  <a:pt x="3675683" y="1351300"/>
                  <a:pt x="3669529" y="1346613"/>
                </a:cubicBezTo>
                <a:close/>
                <a:moveTo>
                  <a:pt x="834404" y="1342235"/>
                </a:moveTo>
                <a:cubicBezTo>
                  <a:pt x="836367" y="1344261"/>
                  <a:pt x="836381" y="1346211"/>
                  <a:pt x="837374" y="1349174"/>
                </a:cubicBezTo>
                <a:cubicBezTo>
                  <a:pt x="838342" y="1348236"/>
                  <a:pt x="839308" y="1347300"/>
                  <a:pt x="840289" y="1348313"/>
                </a:cubicBezTo>
                <a:cubicBezTo>
                  <a:pt x="839792" y="1346832"/>
                  <a:pt x="839537" y="1345117"/>
                  <a:pt x="838798" y="1343870"/>
                </a:cubicBezTo>
                <a:cubicBezTo>
                  <a:pt x="838060" y="1342623"/>
                  <a:pt x="836837" y="1341844"/>
                  <a:pt x="834404" y="1342235"/>
                </a:cubicBezTo>
                <a:close/>
                <a:moveTo>
                  <a:pt x="3696104" y="1339233"/>
                </a:moveTo>
                <a:cubicBezTo>
                  <a:pt x="3695251" y="1340355"/>
                  <a:pt x="3694112" y="1339488"/>
                  <a:pt x="3692120" y="1339742"/>
                </a:cubicBezTo>
                <a:lnTo>
                  <a:pt x="3690951" y="1342051"/>
                </a:lnTo>
                <a:lnTo>
                  <a:pt x="3693075" y="1345222"/>
                </a:lnTo>
                <a:lnTo>
                  <a:pt x="3694655" y="1343542"/>
                </a:lnTo>
                <a:close/>
                <a:moveTo>
                  <a:pt x="477056" y="1338773"/>
                </a:moveTo>
                <a:cubicBezTo>
                  <a:pt x="472425" y="1343257"/>
                  <a:pt x="475422" y="1348206"/>
                  <a:pt x="480162" y="1347541"/>
                </a:cubicBezTo>
                <a:cubicBezTo>
                  <a:pt x="480052" y="1343722"/>
                  <a:pt x="479016" y="1340799"/>
                  <a:pt x="477056" y="1338773"/>
                </a:cubicBezTo>
                <a:close/>
                <a:moveTo>
                  <a:pt x="663581" y="1335697"/>
                </a:moveTo>
                <a:cubicBezTo>
                  <a:pt x="661565" y="1335610"/>
                  <a:pt x="660569" y="1336575"/>
                  <a:pt x="659573" y="1337539"/>
                </a:cubicBezTo>
                <a:lnTo>
                  <a:pt x="661078" y="1341644"/>
                </a:lnTo>
                <a:lnTo>
                  <a:pt x="660293" y="1342122"/>
                </a:lnTo>
                <a:lnTo>
                  <a:pt x="661375" y="1342455"/>
                </a:lnTo>
                <a:lnTo>
                  <a:pt x="661779" y="1343554"/>
                </a:lnTo>
                <a:cubicBezTo>
                  <a:pt x="662933" y="1345494"/>
                  <a:pt x="664709" y="1346830"/>
                  <a:pt x="667720" y="1345953"/>
                </a:cubicBezTo>
                <a:lnTo>
                  <a:pt x="666064" y="1341852"/>
                </a:lnTo>
                <a:lnTo>
                  <a:pt x="668148" y="1340568"/>
                </a:lnTo>
                <a:lnTo>
                  <a:pt x="665208" y="1339731"/>
                </a:lnTo>
                <a:close/>
                <a:moveTo>
                  <a:pt x="796203" y="1335182"/>
                </a:moveTo>
                <a:cubicBezTo>
                  <a:pt x="794487" y="1334407"/>
                  <a:pt x="792276" y="1334615"/>
                  <a:pt x="789288" y="1337508"/>
                </a:cubicBezTo>
                <a:cubicBezTo>
                  <a:pt x="792144" y="1340459"/>
                  <a:pt x="794171" y="1344546"/>
                  <a:pt x="800147" y="1338759"/>
                </a:cubicBezTo>
                <a:cubicBezTo>
                  <a:pt x="799140" y="1337719"/>
                  <a:pt x="797919" y="1335959"/>
                  <a:pt x="796203" y="1335182"/>
                </a:cubicBezTo>
                <a:close/>
                <a:moveTo>
                  <a:pt x="728145" y="1333690"/>
                </a:moveTo>
                <a:cubicBezTo>
                  <a:pt x="727500" y="1333797"/>
                  <a:pt x="726472" y="1334792"/>
                  <a:pt x="724416" y="1336783"/>
                </a:cubicBezTo>
                <a:cubicBezTo>
                  <a:pt x="726577" y="1336958"/>
                  <a:pt x="727606" y="1335964"/>
                  <a:pt x="729579" y="1335944"/>
                </a:cubicBezTo>
                <a:cubicBezTo>
                  <a:pt x="729053" y="1334373"/>
                  <a:pt x="728790" y="1333587"/>
                  <a:pt x="728145" y="1333690"/>
                </a:cubicBezTo>
                <a:close/>
                <a:moveTo>
                  <a:pt x="900769" y="1332749"/>
                </a:moveTo>
                <a:cubicBezTo>
                  <a:pt x="899533" y="1332926"/>
                  <a:pt x="898059" y="1333822"/>
                  <a:pt x="896123" y="1335694"/>
                </a:cubicBezTo>
                <a:cubicBezTo>
                  <a:pt x="898252" y="1337892"/>
                  <a:pt x="901073" y="1336934"/>
                  <a:pt x="903973" y="1334124"/>
                </a:cubicBezTo>
                <a:cubicBezTo>
                  <a:pt x="902999" y="1333117"/>
                  <a:pt x="902004" y="1332573"/>
                  <a:pt x="900769" y="1332749"/>
                </a:cubicBezTo>
                <a:close/>
                <a:moveTo>
                  <a:pt x="832640" y="1331841"/>
                </a:moveTo>
                <a:cubicBezTo>
                  <a:pt x="833621" y="1332854"/>
                  <a:pt x="834617" y="1335817"/>
                  <a:pt x="834628" y="1337765"/>
                </a:cubicBezTo>
                <a:cubicBezTo>
                  <a:pt x="836578" y="1337841"/>
                  <a:pt x="837544" y="1336905"/>
                  <a:pt x="838524" y="1337918"/>
                </a:cubicBezTo>
                <a:cubicBezTo>
                  <a:pt x="838028" y="1336438"/>
                  <a:pt x="837772" y="1334724"/>
                  <a:pt x="837034" y="1333474"/>
                </a:cubicBezTo>
                <a:cubicBezTo>
                  <a:pt x="836294" y="1332228"/>
                  <a:pt x="835071" y="1331448"/>
                  <a:pt x="832640" y="1331841"/>
                </a:cubicBezTo>
                <a:close/>
                <a:moveTo>
                  <a:pt x="3694512" y="1330905"/>
                </a:moveTo>
                <a:lnTo>
                  <a:pt x="3691121" y="1334171"/>
                </a:lnTo>
                <a:lnTo>
                  <a:pt x="3690986" y="1334533"/>
                </a:lnTo>
                <a:lnTo>
                  <a:pt x="3694885" y="1332686"/>
                </a:lnTo>
                <a:close/>
                <a:moveTo>
                  <a:pt x="645981" y="1330438"/>
                </a:moveTo>
                <a:cubicBezTo>
                  <a:pt x="647244" y="1333357"/>
                  <a:pt x="647380" y="1337368"/>
                  <a:pt x="652190" y="1336851"/>
                </a:cubicBezTo>
                <a:cubicBezTo>
                  <a:pt x="651154" y="1335782"/>
                  <a:pt x="650052" y="1332709"/>
                  <a:pt x="650145" y="1330546"/>
                </a:cubicBezTo>
                <a:cubicBezTo>
                  <a:pt x="647981" y="1330571"/>
                  <a:pt x="647015" y="1331507"/>
                  <a:pt x="645981" y="1330438"/>
                </a:cubicBezTo>
                <a:close/>
                <a:moveTo>
                  <a:pt x="3526003" y="1329890"/>
                </a:moveTo>
                <a:cubicBezTo>
                  <a:pt x="3524235" y="1332211"/>
                  <a:pt x="3517374" y="1343504"/>
                  <a:pt x="3527531" y="1343901"/>
                </a:cubicBezTo>
                <a:cubicBezTo>
                  <a:pt x="3525992" y="1339057"/>
                  <a:pt x="3526440" y="1333891"/>
                  <a:pt x="3526003" y="1329890"/>
                </a:cubicBezTo>
                <a:close/>
                <a:moveTo>
                  <a:pt x="3622132" y="1329810"/>
                </a:moveTo>
                <a:cubicBezTo>
                  <a:pt x="3621478" y="1329785"/>
                  <a:pt x="3621306" y="1330601"/>
                  <a:pt x="3620964" y="1332231"/>
                </a:cubicBezTo>
                <a:cubicBezTo>
                  <a:pt x="3623013" y="1331901"/>
                  <a:pt x="3624152" y="1332769"/>
                  <a:pt x="3626202" y="1332437"/>
                </a:cubicBezTo>
                <a:cubicBezTo>
                  <a:pt x="3623926" y="1330704"/>
                  <a:pt x="3622787" y="1329837"/>
                  <a:pt x="3622132" y="1329810"/>
                </a:cubicBezTo>
                <a:close/>
                <a:moveTo>
                  <a:pt x="319803" y="1329159"/>
                </a:moveTo>
                <a:cubicBezTo>
                  <a:pt x="322693" y="1334092"/>
                  <a:pt x="324779" y="1340142"/>
                  <a:pt x="326863" y="1346191"/>
                </a:cubicBezTo>
                <a:cubicBezTo>
                  <a:pt x="328246" y="1340314"/>
                  <a:pt x="328952" y="1332823"/>
                  <a:pt x="325192" y="1330081"/>
                </a:cubicBezTo>
                <a:cubicBezTo>
                  <a:pt x="323937" y="1329168"/>
                  <a:pt x="322188" y="1328781"/>
                  <a:pt x="319803" y="1329159"/>
                </a:cubicBezTo>
                <a:close/>
                <a:moveTo>
                  <a:pt x="3670724" y="1325758"/>
                </a:moveTo>
                <a:lnTo>
                  <a:pt x="3668928" y="1331838"/>
                </a:lnTo>
                <a:lnTo>
                  <a:pt x="3669487" y="1332864"/>
                </a:lnTo>
                <a:cubicBezTo>
                  <a:pt x="3672796" y="1335385"/>
                  <a:pt x="3671992" y="1327288"/>
                  <a:pt x="3672893" y="1326104"/>
                </a:cubicBezTo>
                <a:close/>
                <a:moveTo>
                  <a:pt x="660082" y="1324943"/>
                </a:moveTo>
                <a:cubicBezTo>
                  <a:pt x="655246" y="1329625"/>
                  <a:pt x="659279" y="1333790"/>
                  <a:pt x="664028" y="1332889"/>
                </a:cubicBezTo>
                <a:cubicBezTo>
                  <a:pt x="663148" y="1330044"/>
                  <a:pt x="661131" y="1327962"/>
                  <a:pt x="660082" y="1324943"/>
                </a:cubicBezTo>
                <a:close/>
                <a:moveTo>
                  <a:pt x="322964" y="1322346"/>
                </a:moveTo>
                <a:cubicBezTo>
                  <a:pt x="322447" y="1322584"/>
                  <a:pt x="321681" y="1323848"/>
                  <a:pt x="320148" y="1326380"/>
                </a:cubicBezTo>
                <a:cubicBezTo>
                  <a:pt x="321177" y="1325384"/>
                  <a:pt x="323424" y="1325305"/>
                  <a:pt x="324280" y="1324476"/>
                </a:cubicBezTo>
                <a:cubicBezTo>
                  <a:pt x="323745" y="1322895"/>
                  <a:pt x="323480" y="1322106"/>
                  <a:pt x="322964" y="1322346"/>
                </a:cubicBezTo>
                <a:close/>
                <a:moveTo>
                  <a:pt x="3672054" y="1321263"/>
                </a:moveTo>
                <a:lnTo>
                  <a:pt x="3671868" y="1321890"/>
                </a:lnTo>
                <a:lnTo>
                  <a:pt x="3673060" y="1321907"/>
                </a:lnTo>
                <a:close/>
                <a:moveTo>
                  <a:pt x="3995474" y="1318619"/>
                </a:moveTo>
                <a:cubicBezTo>
                  <a:pt x="3993060" y="1318525"/>
                  <a:pt x="3991370" y="1319116"/>
                  <a:pt x="3990233" y="1320171"/>
                </a:cubicBezTo>
                <a:cubicBezTo>
                  <a:pt x="3986822" y="1323337"/>
                  <a:pt x="3988406" y="1330692"/>
                  <a:pt x="3990474" y="1336365"/>
                </a:cubicBezTo>
                <a:cubicBezTo>
                  <a:pt x="3991829" y="1330111"/>
                  <a:pt x="3993185" y="1323859"/>
                  <a:pt x="3995474" y="1318619"/>
                </a:cubicBezTo>
                <a:close/>
                <a:moveTo>
                  <a:pt x="646774" y="1318493"/>
                </a:moveTo>
                <a:cubicBezTo>
                  <a:pt x="641217" y="1323873"/>
                  <a:pt x="645540" y="1326177"/>
                  <a:pt x="650325" y="1325869"/>
                </a:cubicBezTo>
                <a:cubicBezTo>
                  <a:pt x="648163" y="1323635"/>
                  <a:pt x="648010" y="1321623"/>
                  <a:pt x="646774" y="1318493"/>
                </a:cubicBezTo>
                <a:close/>
                <a:moveTo>
                  <a:pt x="834491" y="1317946"/>
                </a:moveTo>
                <a:cubicBezTo>
                  <a:pt x="828934" y="1323325"/>
                  <a:pt x="832856" y="1327377"/>
                  <a:pt x="837598" y="1326714"/>
                </a:cubicBezTo>
                <a:cubicBezTo>
                  <a:pt x="836560" y="1323791"/>
                  <a:pt x="835526" y="1320868"/>
                  <a:pt x="834491" y="1317946"/>
                </a:cubicBezTo>
                <a:close/>
                <a:moveTo>
                  <a:pt x="3193135" y="1315964"/>
                </a:moveTo>
                <a:cubicBezTo>
                  <a:pt x="3191555" y="1314422"/>
                  <a:pt x="3189503" y="1314336"/>
                  <a:pt x="3186830" y="1316732"/>
                </a:cubicBezTo>
                <a:lnTo>
                  <a:pt x="3184138" y="1322519"/>
                </a:lnTo>
                <a:lnTo>
                  <a:pt x="3188703" y="1322547"/>
                </a:lnTo>
                <a:cubicBezTo>
                  <a:pt x="3195963" y="1324113"/>
                  <a:pt x="3196305" y="1330322"/>
                  <a:pt x="3192368" y="1333269"/>
                </a:cubicBezTo>
                <a:cubicBezTo>
                  <a:pt x="3188432" y="1336217"/>
                  <a:pt x="3190801" y="1341987"/>
                  <a:pt x="3193168" y="1347756"/>
                </a:cubicBezTo>
                <a:lnTo>
                  <a:pt x="3183890" y="1343182"/>
                </a:lnTo>
                <a:lnTo>
                  <a:pt x="3185844" y="1351903"/>
                </a:lnTo>
                <a:lnTo>
                  <a:pt x="3190342" y="1363738"/>
                </a:lnTo>
                <a:lnTo>
                  <a:pt x="3191337" y="1363620"/>
                </a:lnTo>
                <a:cubicBezTo>
                  <a:pt x="3193780" y="1364316"/>
                  <a:pt x="3196377" y="1365365"/>
                  <a:pt x="3198349" y="1365006"/>
                </a:cubicBezTo>
                <a:lnTo>
                  <a:pt x="3199460" y="1363615"/>
                </a:lnTo>
                <a:lnTo>
                  <a:pt x="3198532" y="1341412"/>
                </a:lnTo>
                <a:cubicBezTo>
                  <a:pt x="3198349" y="1338316"/>
                  <a:pt x="3197873" y="1320589"/>
                  <a:pt x="3193135" y="1315964"/>
                </a:cubicBezTo>
                <a:close/>
                <a:moveTo>
                  <a:pt x="3528354" y="1315284"/>
                </a:moveTo>
                <a:cubicBezTo>
                  <a:pt x="3525159" y="1313759"/>
                  <a:pt x="3523051" y="1314811"/>
                  <a:pt x="3522431" y="1316768"/>
                </a:cubicBezTo>
                <a:cubicBezTo>
                  <a:pt x="3521812" y="1318726"/>
                  <a:pt x="3522681" y="1321588"/>
                  <a:pt x="3525439" y="1323689"/>
                </a:cubicBezTo>
                <a:cubicBezTo>
                  <a:pt x="3527049" y="1321577"/>
                  <a:pt x="3527700" y="1318430"/>
                  <a:pt x="3528354" y="1315284"/>
                </a:cubicBezTo>
                <a:close/>
                <a:moveTo>
                  <a:pt x="619514" y="1314301"/>
                </a:moveTo>
                <a:cubicBezTo>
                  <a:pt x="620446" y="1317322"/>
                  <a:pt x="621380" y="1320342"/>
                  <a:pt x="623342" y="1322369"/>
                </a:cubicBezTo>
                <a:cubicBezTo>
                  <a:pt x="627454" y="1318388"/>
                  <a:pt x="625492" y="1316361"/>
                  <a:pt x="623531" y="1314336"/>
                </a:cubicBezTo>
                <a:cubicBezTo>
                  <a:pt x="621521" y="1314319"/>
                  <a:pt x="620494" y="1315313"/>
                  <a:pt x="619514" y="1314301"/>
                </a:cubicBezTo>
                <a:close/>
                <a:moveTo>
                  <a:pt x="656171" y="1314184"/>
                </a:moveTo>
                <a:cubicBezTo>
                  <a:pt x="657314" y="1317218"/>
                  <a:pt x="659385" y="1319355"/>
                  <a:pt x="660529" y="1322389"/>
                </a:cubicBezTo>
                <a:cubicBezTo>
                  <a:pt x="663307" y="1319700"/>
                  <a:pt x="663430" y="1317510"/>
                  <a:pt x="662251" y="1316063"/>
                </a:cubicBezTo>
                <a:cubicBezTo>
                  <a:pt x="661074" y="1314614"/>
                  <a:pt x="658596" y="1313907"/>
                  <a:pt x="656171" y="1314184"/>
                </a:cubicBezTo>
                <a:close/>
                <a:moveTo>
                  <a:pt x="791778" y="1312406"/>
                </a:moveTo>
                <a:cubicBezTo>
                  <a:pt x="786947" y="1317083"/>
                  <a:pt x="790869" y="1321135"/>
                  <a:pt x="795663" y="1320417"/>
                </a:cubicBezTo>
                <a:cubicBezTo>
                  <a:pt x="794702" y="1317425"/>
                  <a:pt x="792740" y="1315399"/>
                  <a:pt x="791778" y="1312406"/>
                </a:cubicBezTo>
                <a:close/>
                <a:moveTo>
                  <a:pt x="3991531" y="1312226"/>
                </a:moveTo>
                <a:cubicBezTo>
                  <a:pt x="3990990" y="1312050"/>
                  <a:pt x="3990820" y="1312865"/>
                  <a:pt x="3990476" y="1314496"/>
                </a:cubicBezTo>
                <a:cubicBezTo>
                  <a:pt x="3991425" y="1315219"/>
                  <a:pt x="3993664" y="1315032"/>
                  <a:pt x="3994803" y="1315899"/>
                </a:cubicBezTo>
                <a:cubicBezTo>
                  <a:pt x="3992984" y="1313568"/>
                  <a:pt x="3992073" y="1312401"/>
                  <a:pt x="3991531" y="1312226"/>
                </a:cubicBezTo>
                <a:close/>
                <a:moveTo>
                  <a:pt x="3579602" y="1311968"/>
                </a:moveTo>
                <a:lnTo>
                  <a:pt x="3576767" y="1312503"/>
                </a:lnTo>
                <a:lnTo>
                  <a:pt x="3575560" y="1316042"/>
                </a:lnTo>
                <a:lnTo>
                  <a:pt x="3577347" y="1319504"/>
                </a:lnTo>
                <a:cubicBezTo>
                  <a:pt x="3579132" y="1317162"/>
                  <a:pt x="3578922" y="1315150"/>
                  <a:pt x="3579602" y="1311968"/>
                </a:cubicBezTo>
                <a:close/>
                <a:moveTo>
                  <a:pt x="3705196" y="1307375"/>
                </a:moveTo>
                <a:cubicBezTo>
                  <a:pt x="3702358" y="1311098"/>
                  <a:pt x="3693458" y="1316090"/>
                  <a:pt x="3702061" y="1322643"/>
                </a:cubicBezTo>
                <a:lnTo>
                  <a:pt x="3703150" y="1321399"/>
                </a:lnTo>
                <a:lnTo>
                  <a:pt x="3703382" y="1320115"/>
                </a:lnTo>
                <a:lnTo>
                  <a:pt x="3706417" y="1308986"/>
                </a:lnTo>
                <a:close/>
                <a:moveTo>
                  <a:pt x="398851" y="1304534"/>
                </a:moveTo>
                <a:cubicBezTo>
                  <a:pt x="397027" y="1303397"/>
                  <a:pt x="394975" y="1303272"/>
                  <a:pt x="392484" y="1305683"/>
                </a:cubicBezTo>
                <a:cubicBezTo>
                  <a:pt x="395649" y="1308952"/>
                  <a:pt x="397877" y="1315239"/>
                  <a:pt x="403854" y="1309452"/>
                </a:cubicBezTo>
                <a:cubicBezTo>
                  <a:pt x="402271" y="1307818"/>
                  <a:pt x="400674" y="1305670"/>
                  <a:pt x="398851" y="1304534"/>
                </a:cubicBezTo>
                <a:close/>
                <a:moveTo>
                  <a:pt x="3528014" y="1304094"/>
                </a:moveTo>
                <a:cubicBezTo>
                  <a:pt x="3526020" y="1304347"/>
                  <a:pt x="3524882" y="1305253"/>
                  <a:pt x="3524168" y="1306483"/>
                </a:cubicBezTo>
                <a:cubicBezTo>
                  <a:pt x="3523457" y="1307713"/>
                  <a:pt x="3523171" y="1309267"/>
                  <a:pt x="3522887" y="1310823"/>
                </a:cubicBezTo>
                <a:cubicBezTo>
                  <a:pt x="3524026" y="1311691"/>
                  <a:pt x="3526017" y="1311436"/>
                  <a:pt x="3526017" y="1311436"/>
                </a:cubicBezTo>
                <a:cubicBezTo>
                  <a:pt x="3527726" y="1309193"/>
                  <a:pt x="3527442" y="1307204"/>
                  <a:pt x="3528014" y="1304094"/>
                </a:cubicBezTo>
                <a:close/>
                <a:moveTo>
                  <a:pt x="3914073" y="1303493"/>
                </a:moveTo>
                <a:cubicBezTo>
                  <a:pt x="3912396" y="1304837"/>
                  <a:pt x="3911063" y="1307159"/>
                  <a:pt x="3909685" y="1308968"/>
                </a:cubicBezTo>
                <a:cubicBezTo>
                  <a:pt x="3916303" y="1314009"/>
                  <a:pt x="3917772" y="1307503"/>
                  <a:pt x="3920531" y="1303883"/>
                </a:cubicBezTo>
                <a:cubicBezTo>
                  <a:pt x="3917772" y="1301783"/>
                  <a:pt x="3915750" y="1302150"/>
                  <a:pt x="3914073" y="1303493"/>
                </a:cubicBezTo>
                <a:close/>
                <a:moveTo>
                  <a:pt x="620518" y="1301224"/>
                </a:moveTo>
                <a:cubicBezTo>
                  <a:pt x="617698" y="1307989"/>
                  <a:pt x="620513" y="1308960"/>
                  <a:pt x="624464" y="1309172"/>
                </a:cubicBezTo>
                <a:cubicBezTo>
                  <a:pt x="622447" y="1307088"/>
                  <a:pt x="621567" y="1304242"/>
                  <a:pt x="620518" y="1301224"/>
                </a:cubicBezTo>
                <a:close/>
                <a:moveTo>
                  <a:pt x="644041" y="1297665"/>
                </a:moveTo>
                <a:cubicBezTo>
                  <a:pt x="644041" y="1297665"/>
                  <a:pt x="642010" y="1297561"/>
                  <a:pt x="641013" y="1298524"/>
                </a:cubicBezTo>
                <a:cubicBezTo>
                  <a:pt x="642048" y="1299593"/>
                  <a:pt x="642205" y="1307729"/>
                  <a:pt x="645192" y="1304834"/>
                </a:cubicBezTo>
                <a:cubicBezTo>
                  <a:pt x="647702" y="1303440"/>
                  <a:pt x="647672" y="1301915"/>
                  <a:pt x="646887" y="1300605"/>
                </a:cubicBezTo>
                <a:cubicBezTo>
                  <a:pt x="646101" y="1299293"/>
                  <a:pt x="644557" y="1298198"/>
                  <a:pt x="644041" y="1297665"/>
                </a:cubicBezTo>
                <a:close/>
                <a:moveTo>
                  <a:pt x="691858" y="1296214"/>
                </a:moveTo>
                <a:cubicBezTo>
                  <a:pt x="691210" y="1296318"/>
                  <a:pt x="690182" y="1297313"/>
                  <a:pt x="688125" y="1299304"/>
                </a:cubicBezTo>
                <a:cubicBezTo>
                  <a:pt x="690200" y="1299390"/>
                  <a:pt x="691230" y="1298394"/>
                  <a:pt x="693302" y="1298480"/>
                </a:cubicBezTo>
                <a:cubicBezTo>
                  <a:pt x="692770" y="1296901"/>
                  <a:pt x="692504" y="1296112"/>
                  <a:pt x="691858" y="1296214"/>
                </a:cubicBezTo>
                <a:close/>
                <a:moveTo>
                  <a:pt x="3525375" y="1296129"/>
                </a:moveTo>
                <a:lnTo>
                  <a:pt x="3523965" y="1299548"/>
                </a:lnTo>
                <a:lnTo>
                  <a:pt x="3525757" y="1298004"/>
                </a:lnTo>
                <a:close/>
                <a:moveTo>
                  <a:pt x="652917" y="1295564"/>
                </a:moveTo>
                <a:cubicBezTo>
                  <a:pt x="651416" y="1296473"/>
                  <a:pt x="650761" y="1297764"/>
                  <a:pt x="650657" y="1299224"/>
                </a:cubicBezTo>
                <a:lnTo>
                  <a:pt x="650711" y="1299458"/>
                </a:lnTo>
                <a:lnTo>
                  <a:pt x="648101" y="1301749"/>
                </a:lnTo>
                <a:cubicBezTo>
                  <a:pt x="648188" y="1302869"/>
                  <a:pt x="649145" y="1303856"/>
                  <a:pt x="650075" y="1303788"/>
                </a:cubicBezTo>
                <a:lnTo>
                  <a:pt x="650933" y="1300457"/>
                </a:lnTo>
                <a:lnTo>
                  <a:pt x="651595" y="1303417"/>
                </a:lnTo>
                <a:lnTo>
                  <a:pt x="650123" y="1304331"/>
                </a:lnTo>
                <a:lnTo>
                  <a:pt x="654104" y="1307458"/>
                </a:lnTo>
                <a:lnTo>
                  <a:pt x="656628" y="1311202"/>
                </a:lnTo>
                <a:cubicBezTo>
                  <a:pt x="657611" y="1310248"/>
                  <a:pt x="659682" y="1310420"/>
                  <a:pt x="660664" y="1309469"/>
                </a:cubicBezTo>
                <a:lnTo>
                  <a:pt x="660148" y="1306136"/>
                </a:lnTo>
                <a:lnTo>
                  <a:pt x="660563" y="1305996"/>
                </a:lnTo>
                <a:lnTo>
                  <a:pt x="660054" y="1305525"/>
                </a:lnTo>
                <a:lnTo>
                  <a:pt x="659777" y="1303745"/>
                </a:lnTo>
                <a:cubicBezTo>
                  <a:pt x="659171" y="1301170"/>
                  <a:pt x="658196" y="1298388"/>
                  <a:pt x="656688" y="1296787"/>
                </a:cubicBezTo>
                <a:cubicBezTo>
                  <a:pt x="655686" y="1295718"/>
                  <a:pt x="654443" y="1295174"/>
                  <a:pt x="652917" y="1295564"/>
                </a:cubicBezTo>
                <a:close/>
                <a:moveTo>
                  <a:pt x="3527913" y="1293316"/>
                </a:moveTo>
                <a:lnTo>
                  <a:pt x="3528579" y="1293581"/>
                </a:lnTo>
                <a:lnTo>
                  <a:pt x="3529305" y="1293869"/>
                </a:lnTo>
                <a:lnTo>
                  <a:pt x="3530313" y="1294267"/>
                </a:lnTo>
                <a:lnTo>
                  <a:pt x="3528579" y="1293581"/>
                </a:lnTo>
                <a:lnTo>
                  <a:pt x="3528397" y="1293508"/>
                </a:lnTo>
                <a:cubicBezTo>
                  <a:pt x="3527751" y="1293252"/>
                  <a:pt x="3527427" y="1293125"/>
                  <a:pt x="3527913" y="1293316"/>
                </a:cubicBezTo>
                <a:close/>
                <a:moveTo>
                  <a:pt x="644098" y="1291302"/>
                </a:moveTo>
                <a:cubicBezTo>
                  <a:pt x="643436" y="1291390"/>
                  <a:pt x="642408" y="1292385"/>
                  <a:pt x="640353" y="1294375"/>
                </a:cubicBezTo>
                <a:cubicBezTo>
                  <a:pt x="643513" y="1293527"/>
                  <a:pt x="643513" y="1293527"/>
                  <a:pt x="645645" y="1293671"/>
                </a:cubicBezTo>
                <a:cubicBezTo>
                  <a:pt x="645056" y="1292034"/>
                  <a:pt x="644759" y="1291213"/>
                  <a:pt x="644098" y="1291302"/>
                </a:cubicBezTo>
                <a:close/>
                <a:moveTo>
                  <a:pt x="3333483" y="1290395"/>
                </a:moveTo>
                <a:cubicBezTo>
                  <a:pt x="3331882" y="1291169"/>
                  <a:pt x="3330600" y="1292850"/>
                  <a:pt x="3329318" y="1294533"/>
                </a:cubicBezTo>
                <a:cubicBezTo>
                  <a:pt x="3335471" y="1299220"/>
                  <a:pt x="3337863" y="1293952"/>
                  <a:pt x="3339571" y="1291709"/>
                </a:cubicBezTo>
                <a:cubicBezTo>
                  <a:pt x="3337008" y="1289757"/>
                  <a:pt x="3335085" y="1289622"/>
                  <a:pt x="3333483" y="1290395"/>
                </a:cubicBezTo>
                <a:close/>
                <a:moveTo>
                  <a:pt x="3495168" y="1289266"/>
                </a:moveTo>
                <a:lnTo>
                  <a:pt x="3493330" y="1289496"/>
                </a:lnTo>
                <a:cubicBezTo>
                  <a:pt x="3490957" y="1291786"/>
                  <a:pt x="3490157" y="1296343"/>
                  <a:pt x="3489818" y="1300909"/>
                </a:cubicBezTo>
                <a:lnTo>
                  <a:pt x="3489738" y="1302154"/>
                </a:lnTo>
                <a:lnTo>
                  <a:pt x="3495042" y="1289573"/>
                </a:lnTo>
                <a:close/>
                <a:moveTo>
                  <a:pt x="3196099" y="1287155"/>
                </a:moveTo>
                <a:cubicBezTo>
                  <a:pt x="3194427" y="1288206"/>
                  <a:pt x="3193351" y="1290190"/>
                  <a:pt x="3192425" y="1291407"/>
                </a:cubicBezTo>
                <a:lnTo>
                  <a:pt x="3196825" y="1292505"/>
                </a:lnTo>
                <a:lnTo>
                  <a:pt x="3199865" y="1287860"/>
                </a:lnTo>
                <a:close/>
                <a:moveTo>
                  <a:pt x="1133587" y="1286730"/>
                </a:moveTo>
                <a:cubicBezTo>
                  <a:pt x="1132478" y="1287251"/>
                  <a:pt x="1131270" y="1288421"/>
                  <a:pt x="1129771" y="1289871"/>
                </a:cubicBezTo>
                <a:cubicBezTo>
                  <a:pt x="1131980" y="1292153"/>
                  <a:pt x="1133979" y="1290218"/>
                  <a:pt x="1136810" y="1287476"/>
                </a:cubicBezTo>
                <a:cubicBezTo>
                  <a:pt x="1135706" y="1286335"/>
                  <a:pt x="1134695" y="1286208"/>
                  <a:pt x="1133587" y="1286730"/>
                </a:cubicBezTo>
                <a:close/>
                <a:moveTo>
                  <a:pt x="3713614" y="1285270"/>
                </a:moveTo>
                <a:lnTo>
                  <a:pt x="3710617" y="1290498"/>
                </a:lnTo>
                <a:lnTo>
                  <a:pt x="3711488" y="1292257"/>
                </a:lnTo>
                <a:close/>
                <a:moveTo>
                  <a:pt x="787324" y="1284949"/>
                </a:moveTo>
                <a:cubicBezTo>
                  <a:pt x="787362" y="1288975"/>
                  <a:pt x="788417" y="1294051"/>
                  <a:pt x="787459" y="1299042"/>
                </a:cubicBezTo>
                <a:cubicBezTo>
                  <a:pt x="797498" y="1297450"/>
                  <a:pt x="789353" y="1287045"/>
                  <a:pt x="787324" y="1284949"/>
                </a:cubicBezTo>
                <a:close/>
                <a:moveTo>
                  <a:pt x="3530806" y="1282963"/>
                </a:moveTo>
                <a:lnTo>
                  <a:pt x="3529590" y="1285909"/>
                </a:lnTo>
                <a:lnTo>
                  <a:pt x="3537861" y="1296803"/>
                </a:lnTo>
                <a:cubicBezTo>
                  <a:pt x="3533917" y="1295658"/>
                  <a:pt x="3531585" y="1292024"/>
                  <a:pt x="3528537" y="1291560"/>
                </a:cubicBezTo>
                <a:lnTo>
                  <a:pt x="3527589" y="1291805"/>
                </a:lnTo>
                <a:lnTo>
                  <a:pt x="3530502" y="1294342"/>
                </a:lnTo>
                <a:lnTo>
                  <a:pt x="3530818" y="1294617"/>
                </a:lnTo>
                <a:cubicBezTo>
                  <a:pt x="3531894" y="1295900"/>
                  <a:pt x="3532475" y="1297275"/>
                  <a:pt x="3532117" y="1298862"/>
                </a:cubicBezTo>
                <a:cubicBezTo>
                  <a:pt x="3536957" y="1296968"/>
                  <a:pt x="3539825" y="1295433"/>
                  <a:pt x="3543767" y="1294716"/>
                </a:cubicBezTo>
                <a:cubicBezTo>
                  <a:pt x="3539469" y="1291441"/>
                  <a:pt x="3537139" y="1287807"/>
                  <a:pt x="3534810" y="1284173"/>
                </a:cubicBezTo>
                <a:cubicBezTo>
                  <a:pt x="3533735" y="1283354"/>
                  <a:pt x="3531943" y="1283848"/>
                  <a:pt x="3530869" y="1283030"/>
                </a:cubicBezTo>
                <a:close/>
                <a:moveTo>
                  <a:pt x="250890" y="1280909"/>
                </a:moveTo>
                <a:cubicBezTo>
                  <a:pt x="253097" y="1285113"/>
                  <a:pt x="251647" y="1297085"/>
                  <a:pt x="261643" y="1295863"/>
                </a:cubicBezTo>
                <a:cubicBezTo>
                  <a:pt x="259435" y="1291659"/>
                  <a:pt x="256266" y="1288385"/>
                  <a:pt x="254059" y="1284181"/>
                </a:cubicBezTo>
                <a:cubicBezTo>
                  <a:pt x="253002" y="1283090"/>
                  <a:pt x="251945" y="1281999"/>
                  <a:pt x="250890" y="1280909"/>
                </a:cubicBezTo>
                <a:close/>
                <a:moveTo>
                  <a:pt x="3265127" y="1275513"/>
                </a:moveTo>
                <a:cubicBezTo>
                  <a:pt x="3264462" y="1275501"/>
                  <a:pt x="3264269" y="1276346"/>
                  <a:pt x="3263882" y="1278034"/>
                </a:cubicBezTo>
                <a:cubicBezTo>
                  <a:pt x="3265888" y="1277760"/>
                  <a:pt x="3267027" y="1278628"/>
                  <a:pt x="3269208" y="1278125"/>
                </a:cubicBezTo>
                <a:cubicBezTo>
                  <a:pt x="3266931" y="1276392"/>
                  <a:pt x="3265794" y="1275525"/>
                  <a:pt x="3265127" y="1275513"/>
                </a:cubicBezTo>
                <a:close/>
                <a:moveTo>
                  <a:pt x="3155566" y="1275184"/>
                </a:moveTo>
                <a:lnTo>
                  <a:pt x="3153693" y="1282774"/>
                </a:lnTo>
                <a:lnTo>
                  <a:pt x="3156483" y="1277181"/>
                </a:lnTo>
                <a:close/>
                <a:moveTo>
                  <a:pt x="731984" y="1273477"/>
                </a:moveTo>
                <a:cubicBezTo>
                  <a:pt x="733035" y="1276557"/>
                  <a:pt x="733064" y="1278580"/>
                  <a:pt x="735114" y="1280696"/>
                </a:cubicBezTo>
                <a:cubicBezTo>
                  <a:pt x="737604" y="1278284"/>
                  <a:pt x="738323" y="1275538"/>
                  <a:pt x="737668" y="1273866"/>
                </a:cubicBezTo>
                <a:cubicBezTo>
                  <a:pt x="737014" y="1272193"/>
                  <a:pt x="734987" y="1271596"/>
                  <a:pt x="731984" y="1273477"/>
                </a:cubicBezTo>
                <a:close/>
                <a:moveTo>
                  <a:pt x="3452770" y="1272624"/>
                </a:moveTo>
                <a:lnTo>
                  <a:pt x="3450966" y="1274847"/>
                </a:lnTo>
                <a:lnTo>
                  <a:pt x="3450157" y="1276793"/>
                </a:lnTo>
                <a:lnTo>
                  <a:pt x="3455334" y="1277236"/>
                </a:lnTo>
                <a:cubicBezTo>
                  <a:pt x="3456786" y="1276127"/>
                  <a:pt x="3457812" y="1274250"/>
                  <a:pt x="3458665" y="1273128"/>
                </a:cubicBezTo>
                <a:cubicBezTo>
                  <a:pt x="3456102" y="1271174"/>
                  <a:pt x="3454222" y="1271515"/>
                  <a:pt x="3452770" y="1272624"/>
                </a:cubicBezTo>
                <a:close/>
                <a:moveTo>
                  <a:pt x="783265" y="1270723"/>
                </a:moveTo>
                <a:cubicBezTo>
                  <a:pt x="784285" y="1273770"/>
                  <a:pt x="785305" y="1276816"/>
                  <a:pt x="787152" y="1278725"/>
                </a:cubicBezTo>
                <a:cubicBezTo>
                  <a:pt x="789642" y="1276313"/>
                  <a:pt x="790168" y="1273367"/>
                  <a:pt x="789321" y="1271497"/>
                </a:cubicBezTo>
                <a:cubicBezTo>
                  <a:pt x="788476" y="1269627"/>
                  <a:pt x="786258" y="1268832"/>
                  <a:pt x="783265" y="1270723"/>
                </a:cubicBezTo>
                <a:close/>
                <a:moveTo>
                  <a:pt x="3330934" y="1267972"/>
                </a:moveTo>
                <a:cubicBezTo>
                  <a:pt x="3329230" y="1272499"/>
                  <a:pt x="3328460" y="1275798"/>
                  <a:pt x="3327690" y="1279096"/>
                </a:cubicBezTo>
                <a:cubicBezTo>
                  <a:pt x="3333975" y="1279999"/>
                  <a:pt x="3334411" y="1272563"/>
                  <a:pt x="3335180" y="1269265"/>
                </a:cubicBezTo>
                <a:cubicBezTo>
                  <a:pt x="3334077" y="1268424"/>
                  <a:pt x="3332974" y="1267584"/>
                  <a:pt x="3330934" y="1267972"/>
                </a:cubicBezTo>
                <a:close/>
                <a:moveTo>
                  <a:pt x="735237" y="1266313"/>
                </a:moveTo>
                <a:cubicBezTo>
                  <a:pt x="734736" y="1266273"/>
                  <a:pt x="734062" y="1266927"/>
                  <a:pt x="732715" y="1268232"/>
                </a:cubicBezTo>
                <a:cubicBezTo>
                  <a:pt x="734713" y="1268392"/>
                  <a:pt x="734713" y="1268392"/>
                  <a:pt x="736712" y="1268553"/>
                </a:cubicBezTo>
                <a:cubicBezTo>
                  <a:pt x="736061" y="1267087"/>
                  <a:pt x="735736" y="1266353"/>
                  <a:pt x="735237" y="1266313"/>
                </a:cubicBezTo>
                <a:close/>
                <a:moveTo>
                  <a:pt x="3578281" y="1265762"/>
                </a:moveTo>
                <a:cubicBezTo>
                  <a:pt x="3576662" y="1266745"/>
                  <a:pt x="3575656" y="1268638"/>
                  <a:pt x="3574801" y="1269758"/>
                </a:cubicBezTo>
                <a:lnTo>
                  <a:pt x="3581104" y="1271050"/>
                </a:lnTo>
                <a:lnTo>
                  <a:pt x="3582675" y="1266663"/>
                </a:lnTo>
                <a:close/>
                <a:moveTo>
                  <a:pt x="3538031" y="1265515"/>
                </a:moveTo>
                <a:lnTo>
                  <a:pt x="3535156" y="1272412"/>
                </a:lnTo>
                <a:lnTo>
                  <a:pt x="3532391" y="1279118"/>
                </a:lnTo>
                <a:lnTo>
                  <a:pt x="3537585" y="1274351"/>
                </a:lnTo>
                <a:close/>
                <a:moveTo>
                  <a:pt x="3198456" y="1263159"/>
                </a:moveTo>
                <a:cubicBezTo>
                  <a:pt x="3197759" y="1266370"/>
                  <a:pt x="3195956" y="1268737"/>
                  <a:pt x="3195260" y="1271947"/>
                </a:cubicBezTo>
                <a:cubicBezTo>
                  <a:pt x="3200198" y="1271968"/>
                  <a:pt x="3203804" y="1267234"/>
                  <a:pt x="3198456" y="1263159"/>
                </a:cubicBezTo>
                <a:close/>
                <a:moveTo>
                  <a:pt x="782283" y="1259571"/>
                </a:moveTo>
                <a:cubicBezTo>
                  <a:pt x="783217" y="1262592"/>
                  <a:pt x="783171" y="1264601"/>
                  <a:pt x="785132" y="1266626"/>
                </a:cubicBezTo>
                <a:cubicBezTo>
                  <a:pt x="785132" y="1266626"/>
                  <a:pt x="787140" y="1266643"/>
                  <a:pt x="788168" y="1265647"/>
                </a:cubicBezTo>
                <a:cubicBezTo>
                  <a:pt x="787703" y="1264136"/>
                  <a:pt x="787235" y="1262627"/>
                  <a:pt x="786383" y="1261490"/>
                </a:cubicBezTo>
                <a:cubicBezTo>
                  <a:pt x="785530" y="1260352"/>
                  <a:pt x="784292" y="1259587"/>
                  <a:pt x="782283" y="1259571"/>
                </a:cubicBezTo>
                <a:close/>
                <a:moveTo>
                  <a:pt x="3333480" y="1256433"/>
                </a:moveTo>
                <a:cubicBezTo>
                  <a:pt x="3332696" y="1259683"/>
                  <a:pt x="3330843" y="1262116"/>
                  <a:pt x="3330216" y="1265163"/>
                </a:cubicBezTo>
                <a:cubicBezTo>
                  <a:pt x="3335127" y="1265380"/>
                  <a:pt x="3338834" y="1260512"/>
                  <a:pt x="3333480" y="1256433"/>
                </a:cubicBezTo>
                <a:close/>
                <a:moveTo>
                  <a:pt x="3652016" y="1255685"/>
                </a:moveTo>
                <a:cubicBezTo>
                  <a:pt x="3650542" y="1256557"/>
                  <a:pt x="3649517" y="1258434"/>
                  <a:pt x="3648235" y="1260116"/>
                </a:cubicBezTo>
                <a:cubicBezTo>
                  <a:pt x="3653362" y="1264023"/>
                  <a:pt x="3656779" y="1259537"/>
                  <a:pt x="3658488" y="1257293"/>
                </a:cubicBezTo>
                <a:cubicBezTo>
                  <a:pt x="3655413" y="1254950"/>
                  <a:pt x="3653489" y="1254813"/>
                  <a:pt x="3652016" y="1255685"/>
                </a:cubicBezTo>
                <a:close/>
                <a:moveTo>
                  <a:pt x="396159" y="1255225"/>
                </a:moveTo>
                <a:cubicBezTo>
                  <a:pt x="393210" y="1258083"/>
                  <a:pt x="390260" y="1260938"/>
                  <a:pt x="386328" y="1264745"/>
                </a:cubicBezTo>
                <a:cubicBezTo>
                  <a:pt x="389239" y="1263818"/>
                  <a:pt x="394078" y="1262914"/>
                  <a:pt x="395850" y="1262774"/>
                </a:cubicBezTo>
                <a:cubicBezTo>
                  <a:pt x="396045" y="1261010"/>
                  <a:pt x="396121" y="1257154"/>
                  <a:pt x="396159" y="1255225"/>
                </a:cubicBezTo>
                <a:close/>
                <a:moveTo>
                  <a:pt x="3910927" y="1254212"/>
                </a:moveTo>
                <a:cubicBezTo>
                  <a:pt x="3911193" y="1256124"/>
                  <a:pt x="3911723" y="1259943"/>
                  <a:pt x="3912125" y="1261673"/>
                </a:cubicBezTo>
                <a:cubicBezTo>
                  <a:pt x="3913900" y="1261602"/>
                  <a:pt x="3918813" y="1261929"/>
                  <a:pt x="3921812" y="1262506"/>
                </a:cubicBezTo>
                <a:cubicBezTo>
                  <a:pt x="3917458" y="1259189"/>
                  <a:pt x="3914193" y="1256702"/>
                  <a:pt x="3910927" y="1254212"/>
                </a:cubicBezTo>
                <a:close/>
                <a:moveTo>
                  <a:pt x="3724310" y="1251049"/>
                </a:moveTo>
                <a:lnTo>
                  <a:pt x="3720241" y="1256392"/>
                </a:lnTo>
                <a:lnTo>
                  <a:pt x="3722169" y="1257794"/>
                </a:lnTo>
                <a:close/>
                <a:moveTo>
                  <a:pt x="784050" y="1250296"/>
                </a:moveTo>
                <a:cubicBezTo>
                  <a:pt x="784843" y="1249528"/>
                  <a:pt x="781469" y="1257152"/>
                  <a:pt x="787453" y="1255715"/>
                </a:cubicBezTo>
                <a:cubicBezTo>
                  <a:pt x="786365" y="1254591"/>
                  <a:pt x="785932" y="1250652"/>
                  <a:pt x="784050" y="1250296"/>
                </a:cubicBezTo>
                <a:close/>
                <a:moveTo>
                  <a:pt x="781112" y="1248856"/>
                </a:moveTo>
                <a:cubicBezTo>
                  <a:pt x="781570" y="1248609"/>
                  <a:pt x="781264" y="1248774"/>
                  <a:pt x="780653" y="1249104"/>
                </a:cubicBezTo>
                <a:lnTo>
                  <a:pt x="780480" y="1249198"/>
                </a:lnTo>
                <a:lnTo>
                  <a:pt x="778840" y="1250084"/>
                </a:lnTo>
                <a:lnTo>
                  <a:pt x="779793" y="1249569"/>
                </a:lnTo>
                <a:lnTo>
                  <a:pt x="780480" y="1249198"/>
                </a:lnTo>
                <a:close/>
                <a:moveTo>
                  <a:pt x="653825" y="1246805"/>
                </a:moveTo>
                <a:cubicBezTo>
                  <a:pt x="652731" y="1247341"/>
                  <a:pt x="651523" y="1248510"/>
                  <a:pt x="650024" y="1249963"/>
                </a:cubicBezTo>
                <a:cubicBezTo>
                  <a:pt x="652117" y="1252124"/>
                  <a:pt x="654116" y="1250188"/>
                  <a:pt x="656949" y="1247446"/>
                </a:cubicBezTo>
                <a:cubicBezTo>
                  <a:pt x="655902" y="1246366"/>
                  <a:pt x="654920" y="1246269"/>
                  <a:pt x="653825" y="1246805"/>
                </a:cubicBezTo>
                <a:close/>
                <a:moveTo>
                  <a:pt x="807773" y="1240939"/>
                </a:moveTo>
                <a:cubicBezTo>
                  <a:pt x="812865" y="1248113"/>
                  <a:pt x="817787" y="1255114"/>
                  <a:pt x="821921" y="1263214"/>
                </a:cubicBezTo>
                <a:cubicBezTo>
                  <a:pt x="820333" y="1258701"/>
                  <a:pt x="820256" y="1244970"/>
                  <a:pt x="815002" y="1240981"/>
                </a:cubicBezTo>
                <a:cubicBezTo>
                  <a:pt x="813251" y="1239651"/>
                  <a:pt x="810923" y="1239404"/>
                  <a:pt x="807773" y="1240939"/>
                </a:cubicBezTo>
                <a:close/>
                <a:moveTo>
                  <a:pt x="3636285" y="1236989"/>
                </a:moveTo>
                <a:cubicBezTo>
                  <a:pt x="3635923" y="1236948"/>
                  <a:pt x="3635715" y="1237737"/>
                  <a:pt x="3635303" y="1239317"/>
                </a:cubicBezTo>
                <a:cubicBezTo>
                  <a:pt x="3637214" y="1238880"/>
                  <a:pt x="3637214" y="1238880"/>
                  <a:pt x="3638213" y="1239640"/>
                </a:cubicBezTo>
                <a:cubicBezTo>
                  <a:pt x="3637172" y="1237900"/>
                  <a:pt x="3636650" y="1237031"/>
                  <a:pt x="3636285" y="1236989"/>
                </a:cubicBezTo>
                <a:close/>
                <a:moveTo>
                  <a:pt x="386954" y="1236784"/>
                </a:moveTo>
                <a:cubicBezTo>
                  <a:pt x="385231" y="1235999"/>
                  <a:pt x="383005" y="1236192"/>
                  <a:pt x="380015" y="1239086"/>
                </a:cubicBezTo>
                <a:cubicBezTo>
                  <a:pt x="382958" y="1242126"/>
                  <a:pt x="384905" y="1246128"/>
                  <a:pt x="390882" y="1240341"/>
                </a:cubicBezTo>
                <a:cubicBezTo>
                  <a:pt x="389901" y="1239328"/>
                  <a:pt x="388679" y="1237568"/>
                  <a:pt x="386954" y="1236784"/>
                </a:cubicBezTo>
                <a:close/>
                <a:moveTo>
                  <a:pt x="3200493" y="1235437"/>
                </a:moveTo>
                <a:lnTo>
                  <a:pt x="3199453" y="1238059"/>
                </a:lnTo>
                <a:lnTo>
                  <a:pt x="3196528" y="1243849"/>
                </a:lnTo>
                <a:lnTo>
                  <a:pt x="3196774" y="1246852"/>
                </a:lnTo>
                <a:lnTo>
                  <a:pt x="3198344" y="1247494"/>
                </a:lnTo>
                <a:lnTo>
                  <a:pt x="3198561" y="1247439"/>
                </a:lnTo>
                <a:lnTo>
                  <a:pt x="3198975" y="1247753"/>
                </a:lnTo>
                <a:lnTo>
                  <a:pt x="3201590" y="1248825"/>
                </a:lnTo>
                <a:close/>
                <a:moveTo>
                  <a:pt x="3856773" y="1234820"/>
                </a:moveTo>
                <a:cubicBezTo>
                  <a:pt x="3854185" y="1233780"/>
                  <a:pt x="3852431" y="1234419"/>
                  <a:pt x="3851244" y="1236046"/>
                </a:cubicBezTo>
                <a:cubicBezTo>
                  <a:pt x="3847688" y="1240923"/>
                  <a:pt x="3849255" y="1254674"/>
                  <a:pt x="3848841" y="1258546"/>
                </a:cubicBezTo>
                <a:cubicBezTo>
                  <a:pt x="3849497" y="1277651"/>
                  <a:pt x="3846028" y="1293301"/>
                  <a:pt x="3842400" y="1311003"/>
                </a:cubicBezTo>
                <a:cubicBezTo>
                  <a:pt x="3857645" y="1290990"/>
                  <a:pt x="3855085" y="1261442"/>
                  <a:pt x="3856773" y="1234820"/>
                </a:cubicBezTo>
                <a:close/>
                <a:moveTo>
                  <a:pt x="3917890" y="1234813"/>
                </a:moveTo>
                <a:cubicBezTo>
                  <a:pt x="3916271" y="1235796"/>
                  <a:pt x="3915266" y="1237688"/>
                  <a:pt x="3914411" y="1238810"/>
                </a:cubicBezTo>
                <a:cubicBezTo>
                  <a:pt x="3921028" y="1243851"/>
                  <a:pt x="3922489" y="1239646"/>
                  <a:pt x="3925053" y="1236281"/>
                </a:cubicBezTo>
                <a:cubicBezTo>
                  <a:pt x="3921744" y="1233760"/>
                  <a:pt x="3919510" y="1233832"/>
                  <a:pt x="3917890" y="1234813"/>
                </a:cubicBezTo>
                <a:close/>
                <a:moveTo>
                  <a:pt x="3334818" y="1232825"/>
                </a:moveTo>
                <a:cubicBezTo>
                  <a:pt x="3333194" y="1233927"/>
                  <a:pt x="3332113" y="1235909"/>
                  <a:pt x="3331211" y="1237092"/>
                </a:cubicBezTo>
                <a:lnTo>
                  <a:pt x="3333656" y="1237550"/>
                </a:lnTo>
                <a:lnTo>
                  <a:pt x="3337874" y="1239710"/>
                </a:lnTo>
                <a:cubicBezTo>
                  <a:pt x="3339080" y="1239794"/>
                  <a:pt x="3339970" y="1239182"/>
                  <a:pt x="3340848" y="1238028"/>
                </a:cubicBezTo>
                <a:lnTo>
                  <a:pt x="3338427" y="1237111"/>
                </a:lnTo>
                <a:lnTo>
                  <a:pt x="3341666" y="1233833"/>
                </a:lnTo>
                <a:cubicBezTo>
                  <a:pt x="3338601" y="1231498"/>
                  <a:pt x="3336439" y="1231722"/>
                  <a:pt x="3334818" y="1232825"/>
                </a:cubicBezTo>
                <a:close/>
                <a:moveTo>
                  <a:pt x="1116222" y="1231838"/>
                </a:moveTo>
                <a:cubicBezTo>
                  <a:pt x="1112064" y="1236990"/>
                  <a:pt x="1113683" y="1254650"/>
                  <a:pt x="1113865" y="1257746"/>
                </a:cubicBezTo>
                <a:cubicBezTo>
                  <a:pt x="1115187" y="1280103"/>
                  <a:pt x="1117619" y="1303931"/>
                  <a:pt x="1119135" y="1326463"/>
                </a:cubicBezTo>
                <a:cubicBezTo>
                  <a:pt x="1119906" y="1336625"/>
                  <a:pt x="1121303" y="1345818"/>
                  <a:pt x="1120944" y="1357075"/>
                </a:cubicBezTo>
                <a:cubicBezTo>
                  <a:pt x="1122278" y="1362328"/>
                  <a:pt x="1118891" y="1374335"/>
                  <a:pt x="1128095" y="1374149"/>
                </a:cubicBezTo>
                <a:cubicBezTo>
                  <a:pt x="1126266" y="1343193"/>
                  <a:pt x="1125251" y="1311813"/>
                  <a:pt x="1124391" y="1279918"/>
                </a:cubicBezTo>
                <a:lnTo>
                  <a:pt x="1124509" y="1279444"/>
                </a:lnTo>
                <a:lnTo>
                  <a:pt x="1126827" y="1278968"/>
                </a:lnTo>
                <a:cubicBezTo>
                  <a:pt x="1127446" y="1278921"/>
                  <a:pt x="1127923" y="1279013"/>
                  <a:pt x="1128878" y="1279192"/>
                </a:cubicBezTo>
                <a:cubicBezTo>
                  <a:pt x="1128821" y="1277037"/>
                  <a:pt x="1128269" y="1276467"/>
                  <a:pt x="1127389" y="1276767"/>
                </a:cubicBezTo>
                <a:lnTo>
                  <a:pt x="1124619" y="1279007"/>
                </a:lnTo>
                <a:lnTo>
                  <a:pt x="1127704" y="1266666"/>
                </a:lnTo>
                <a:cubicBezTo>
                  <a:pt x="1128082" y="1262254"/>
                  <a:pt x="1128126" y="1257940"/>
                  <a:pt x="1129002" y="1253999"/>
                </a:cubicBezTo>
                <a:cubicBezTo>
                  <a:pt x="1129484" y="1244805"/>
                  <a:pt x="1128994" y="1236550"/>
                  <a:pt x="1122575" y="1231858"/>
                </a:cubicBezTo>
                <a:cubicBezTo>
                  <a:pt x="1119637" y="1229792"/>
                  <a:pt x="1117609" y="1230121"/>
                  <a:pt x="1116222" y="1231838"/>
                </a:cubicBezTo>
                <a:close/>
                <a:moveTo>
                  <a:pt x="3298488" y="1231720"/>
                </a:moveTo>
                <a:cubicBezTo>
                  <a:pt x="3297820" y="1231711"/>
                  <a:pt x="3297623" y="1232560"/>
                  <a:pt x="3297230" y="1234257"/>
                </a:cubicBezTo>
                <a:cubicBezTo>
                  <a:pt x="3299331" y="1233860"/>
                  <a:pt x="3300470" y="1234727"/>
                  <a:pt x="3302569" y="1234331"/>
                </a:cubicBezTo>
                <a:cubicBezTo>
                  <a:pt x="3300293" y="1232597"/>
                  <a:pt x="3299155" y="1231730"/>
                  <a:pt x="3298488" y="1231720"/>
                </a:cubicBezTo>
                <a:close/>
                <a:moveTo>
                  <a:pt x="447646" y="1229578"/>
                </a:moveTo>
                <a:cubicBezTo>
                  <a:pt x="452464" y="1255814"/>
                  <a:pt x="453409" y="1285458"/>
                  <a:pt x="470908" y="1303532"/>
                </a:cubicBezTo>
                <a:cubicBezTo>
                  <a:pt x="465219" y="1286381"/>
                  <a:pt x="459925" y="1271251"/>
                  <a:pt x="458323" y="1252201"/>
                </a:cubicBezTo>
                <a:cubicBezTo>
                  <a:pt x="457455" y="1248405"/>
                  <a:pt x="457388" y="1234565"/>
                  <a:pt x="453281" y="1230143"/>
                </a:cubicBezTo>
                <a:cubicBezTo>
                  <a:pt x="451911" y="1228667"/>
                  <a:pt x="450093" y="1228239"/>
                  <a:pt x="447646" y="1229578"/>
                </a:cubicBezTo>
                <a:close/>
                <a:moveTo>
                  <a:pt x="727844" y="1227439"/>
                </a:moveTo>
                <a:cubicBezTo>
                  <a:pt x="726119" y="1226655"/>
                  <a:pt x="723894" y="1226847"/>
                  <a:pt x="720906" y="1229741"/>
                </a:cubicBezTo>
                <a:cubicBezTo>
                  <a:pt x="722868" y="1231766"/>
                  <a:pt x="725794" y="1236784"/>
                  <a:pt x="731770" y="1230997"/>
                </a:cubicBezTo>
                <a:cubicBezTo>
                  <a:pt x="730790" y="1229984"/>
                  <a:pt x="729568" y="1228223"/>
                  <a:pt x="727844" y="1227439"/>
                </a:cubicBezTo>
                <a:close/>
                <a:moveTo>
                  <a:pt x="653436" y="1226134"/>
                </a:moveTo>
                <a:cubicBezTo>
                  <a:pt x="651869" y="1225442"/>
                  <a:pt x="649976" y="1225804"/>
                  <a:pt x="647197" y="1228494"/>
                </a:cubicBezTo>
                <a:cubicBezTo>
                  <a:pt x="649159" y="1230520"/>
                  <a:pt x="653082" y="1234571"/>
                  <a:pt x="657712" y="1230088"/>
                </a:cubicBezTo>
                <a:cubicBezTo>
                  <a:pt x="656241" y="1228568"/>
                  <a:pt x="655001" y="1226825"/>
                  <a:pt x="653436" y="1226134"/>
                </a:cubicBezTo>
                <a:close/>
                <a:moveTo>
                  <a:pt x="232824" y="1225739"/>
                </a:moveTo>
                <a:cubicBezTo>
                  <a:pt x="231086" y="1224942"/>
                  <a:pt x="228336" y="1225589"/>
                  <a:pt x="225347" y="1228483"/>
                </a:cubicBezTo>
                <a:lnTo>
                  <a:pt x="233827" y="1231523"/>
                </a:lnTo>
                <a:lnTo>
                  <a:pt x="233826" y="1231535"/>
                </a:lnTo>
                <a:lnTo>
                  <a:pt x="233838" y="1231527"/>
                </a:lnTo>
                <a:lnTo>
                  <a:pt x="234217" y="1231662"/>
                </a:lnTo>
                <a:lnTo>
                  <a:pt x="234256" y="1231235"/>
                </a:lnTo>
                <a:lnTo>
                  <a:pt x="236622" y="1229585"/>
                </a:lnTo>
                <a:cubicBezTo>
                  <a:pt x="237474" y="1229012"/>
                  <a:pt x="238199" y="1228310"/>
                  <a:pt x="238664" y="1226853"/>
                </a:cubicBezTo>
                <a:lnTo>
                  <a:pt x="234371" y="1227667"/>
                </a:lnTo>
                <a:close/>
                <a:moveTo>
                  <a:pt x="374858" y="1224290"/>
                </a:moveTo>
                <a:cubicBezTo>
                  <a:pt x="373135" y="1223506"/>
                  <a:pt x="370908" y="1223699"/>
                  <a:pt x="367919" y="1226593"/>
                </a:cubicBezTo>
                <a:cubicBezTo>
                  <a:pt x="370861" y="1229632"/>
                  <a:pt x="372808" y="1233635"/>
                  <a:pt x="378785" y="1227849"/>
                </a:cubicBezTo>
                <a:cubicBezTo>
                  <a:pt x="377803" y="1226834"/>
                  <a:pt x="376581" y="1225074"/>
                  <a:pt x="374858" y="1224290"/>
                </a:cubicBezTo>
                <a:close/>
                <a:moveTo>
                  <a:pt x="1150035" y="1223953"/>
                </a:moveTo>
                <a:cubicBezTo>
                  <a:pt x="1152104" y="1226089"/>
                  <a:pt x="1153177" y="1229191"/>
                  <a:pt x="1154250" y="1232295"/>
                </a:cubicBezTo>
                <a:cubicBezTo>
                  <a:pt x="1156742" y="1229883"/>
                  <a:pt x="1157191" y="1226859"/>
                  <a:pt x="1156266" y="1224908"/>
                </a:cubicBezTo>
                <a:cubicBezTo>
                  <a:pt x="1155341" y="1222955"/>
                  <a:pt x="1153041" y="1222076"/>
                  <a:pt x="1150035" y="1223953"/>
                </a:cubicBezTo>
                <a:close/>
                <a:moveTo>
                  <a:pt x="973838" y="1223011"/>
                </a:moveTo>
                <a:cubicBezTo>
                  <a:pt x="972156" y="1222431"/>
                  <a:pt x="970263" y="1222793"/>
                  <a:pt x="967947" y="1225035"/>
                </a:cubicBezTo>
                <a:cubicBezTo>
                  <a:pt x="969908" y="1227060"/>
                  <a:pt x="972905" y="1232009"/>
                  <a:pt x="978462" y="1226628"/>
                </a:cubicBezTo>
                <a:cubicBezTo>
                  <a:pt x="976991" y="1225108"/>
                  <a:pt x="975520" y="1223589"/>
                  <a:pt x="973838" y="1223011"/>
                </a:cubicBezTo>
                <a:close/>
                <a:moveTo>
                  <a:pt x="3928429" y="1220979"/>
                </a:moveTo>
                <a:cubicBezTo>
                  <a:pt x="3926809" y="1221962"/>
                  <a:pt x="3925804" y="1223855"/>
                  <a:pt x="3924950" y="1224977"/>
                </a:cubicBezTo>
                <a:cubicBezTo>
                  <a:pt x="3931567" y="1230017"/>
                  <a:pt x="3933027" y="1225812"/>
                  <a:pt x="3935590" y="1222447"/>
                </a:cubicBezTo>
                <a:cubicBezTo>
                  <a:pt x="3932281" y="1219927"/>
                  <a:pt x="3930048" y="1219998"/>
                  <a:pt x="3928429" y="1220979"/>
                </a:cubicBezTo>
                <a:close/>
                <a:moveTo>
                  <a:pt x="3847443" y="1220516"/>
                </a:moveTo>
                <a:lnTo>
                  <a:pt x="3845537" y="1224757"/>
                </a:lnTo>
                <a:lnTo>
                  <a:pt x="3850035" y="1227373"/>
                </a:lnTo>
                <a:cubicBezTo>
                  <a:pt x="3853376" y="1228362"/>
                  <a:pt x="3855930" y="1227652"/>
                  <a:pt x="3856472" y="1223662"/>
                </a:cubicBezTo>
                <a:close/>
                <a:moveTo>
                  <a:pt x="853287" y="1219442"/>
                </a:moveTo>
                <a:cubicBezTo>
                  <a:pt x="851714" y="1218511"/>
                  <a:pt x="849807" y="1218395"/>
                  <a:pt x="847492" y="1220637"/>
                </a:cubicBezTo>
                <a:cubicBezTo>
                  <a:pt x="849454" y="1222663"/>
                  <a:pt x="852450" y="1227612"/>
                  <a:pt x="857081" y="1223128"/>
                </a:cubicBezTo>
                <a:cubicBezTo>
                  <a:pt x="856100" y="1222114"/>
                  <a:pt x="854861" y="1220370"/>
                  <a:pt x="853287" y="1219442"/>
                </a:cubicBezTo>
                <a:close/>
                <a:moveTo>
                  <a:pt x="332310" y="1214839"/>
                </a:moveTo>
                <a:cubicBezTo>
                  <a:pt x="330411" y="1216132"/>
                  <a:pt x="328581" y="1218449"/>
                  <a:pt x="326678" y="1220293"/>
                </a:cubicBezTo>
                <a:cubicBezTo>
                  <a:pt x="329944" y="1223666"/>
                  <a:pt x="335496" y="1218290"/>
                  <a:pt x="338352" y="1215525"/>
                </a:cubicBezTo>
                <a:cubicBezTo>
                  <a:pt x="336175" y="1213276"/>
                  <a:pt x="334208" y="1213546"/>
                  <a:pt x="332310" y="1214839"/>
                </a:cubicBezTo>
                <a:close/>
                <a:moveTo>
                  <a:pt x="3255569" y="1214387"/>
                </a:moveTo>
                <a:cubicBezTo>
                  <a:pt x="3252341" y="1212904"/>
                  <a:pt x="3250336" y="1213819"/>
                  <a:pt x="3249829" y="1215631"/>
                </a:cubicBezTo>
                <a:cubicBezTo>
                  <a:pt x="3249321" y="1217440"/>
                  <a:pt x="3250309" y="1220147"/>
                  <a:pt x="3253067" y="1222248"/>
                </a:cubicBezTo>
                <a:cubicBezTo>
                  <a:pt x="3254951" y="1219775"/>
                  <a:pt x="3254790" y="1217699"/>
                  <a:pt x="3255569" y="1214387"/>
                </a:cubicBezTo>
                <a:close/>
                <a:moveTo>
                  <a:pt x="463772" y="1213627"/>
                </a:moveTo>
                <a:cubicBezTo>
                  <a:pt x="459739" y="1209462"/>
                  <a:pt x="451331" y="1217605"/>
                  <a:pt x="446628" y="1218462"/>
                </a:cubicBezTo>
                <a:cubicBezTo>
                  <a:pt x="448646" y="1226258"/>
                  <a:pt x="457109" y="1220079"/>
                  <a:pt x="463772" y="1213627"/>
                </a:cubicBezTo>
                <a:close/>
                <a:moveTo>
                  <a:pt x="1149300" y="1211891"/>
                </a:moveTo>
                <a:cubicBezTo>
                  <a:pt x="1151369" y="1214028"/>
                  <a:pt x="1151437" y="1216034"/>
                  <a:pt x="1152540" y="1219108"/>
                </a:cubicBezTo>
                <a:cubicBezTo>
                  <a:pt x="1153507" y="1218171"/>
                  <a:pt x="1154474" y="1217236"/>
                  <a:pt x="1155508" y="1218304"/>
                </a:cubicBezTo>
                <a:cubicBezTo>
                  <a:pt x="1154957" y="1216768"/>
                  <a:pt x="1154649" y="1214996"/>
                  <a:pt x="1153855" y="1213693"/>
                </a:cubicBezTo>
                <a:cubicBezTo>
                  <a:pt x="1153062" y="1212390"/>
                  <a:pt x="1151786" y="1211555"/>
                  <a:pt x="1149300" y="1211891"/>
                </a:cubicBezTo>
                <a:close/>
                <a:moveTo>
                  <a:pt x="3776681" y="1210700"/>
                </a:moveTo>
                <a:cubicBezTo>
                  <a:pt x="3774046" y="1214157"/>
                  <a:pt x="3771411" y="1217615"/>
                  <a:pt x="3768924" y="1220881"/>
                </a:cubicBezTo>
                <a:lnTo>
                  <a:pt x="3772136" y="1224981"/>
                </a:lnTo>
                <a:lnTo>
                  <a:pt x="3776952" y="1212951"/>
                </a:lnTo>
                <a:close/>
                <a:moveTo>
                  <a:pt x="3679711" y="1210183"/>
                </a:moveTo>
                <a:cubicBezTo>
                  <a:pt x="3677250" y="1210151"/>
                  <a:pt x="3675509" y="1210807"/>
                  <a:pt x="3674321" y="1211929"/>
                </a:cubicBezTo>
                <a:cubicBezTo>
                  <a:pt x="3670758" y="1215297"/>
                  <a:pt x="3672177" y="1222867"/>
                  <a:pt x="3674134" y="1228684"/>
                </a:cubicBezTo>
                <a:cubicBezTo>
                  <a:pt x="3675685" y="1222174"/>
                  <a:pt x="3677236" y="1215668"/>
                  <a:pt x="3679711" y="1210183"/>
                </a:cubicBezTo>
                <a:close/>
                <a:moveTo>
                  <a:pt x="3853796" y="1209454"/>
                </a:moveTo>
                <a:lnTo>
                  <a:pt x="3852181" y="1209964"/>
                </a:lnTo>
                <a:lnTo>
                  <a:pt x="3850224" y="1214321"/>
                </a:lnTo>
                <a:lnTo>
                  <a:pt x="3855815" y="1219602"/>
                </a:lnTo>
                <a:cubicBezTo>
                  <a:pt x="3857475" y="1217423"/>
                  <a:pt x="3860192" y="1213857"/>
                  <a:pt x="3862003" y="1211480"/>
                </a:cubicBezTo>
                <a:cubicBezTo>
                  <a:pt x="3858929" y="1209138"/>
                  <a:pt x="3856223" y="1208955"/>
                  <a:pt x="3853796" y="1209454"/>
                </a:cubicBezTo>
                <a:close/>
                <a:moveTo>
                  <a:pt x="3251591" y="1207529"/>
                </a:moveTo>
                <a:cubicBezTo>
                  <a:pt x="3251087" y="1207645"/>
                  <a:pt x="3250825" y="1208444"/>
                  <a:pt x="3250301" y="1210042"/>
                </a:cubicBezTo>
                <a:cubicBezTo>
                  <a:pt x="3252318" y="1209581"/>
                  <a:pt x="3252318" y="1209581"/>
                  <a:pt x="3254334" y="1209121"/>
                </a:cubicBezTo>
                <a:cubicBezTo>
                  <a:pt x="3252842" y="1207984"/>
                  <a:pt x="3252094" y="1207415"/>
                  <a:pt x="3251591" y="1207529"/>
                </a:cubicBezTo>
                <a:close/>
                <a:moveTo>
                  <a:pt x="3969564" y="1206574"/>
                </a:moveTo>
                <a:cubicBezTo>
                  <a:pt x="3967527" y="1205514"/>
                  <a:pt x="3965541" y="1205477"/>
                  <a:pt x="3963644" y="1207968"/>
                </a:cubicBezTo>
                <a:cubicBezTo>
                  <a:pt x="3966806" y="1210376"/>
                  <a:pt x="3972955" y="1215060"/>
                  <a:pt x="3975801" y="1211325"/>
                </a:cubicBezTo>
                <a:cubicBezTo>
                  <a:pt x="3973692" y="1209718"/>
                  <a:pt x="3971602" y="1207634"/>
                  <a:pt x="3969564" y="1206574"/>
                </a:cubicBezTo>
                <a:close/>
                <a:moveTo>
                  <a:pt x="666849" y="1205712"/>
                </a:moveTo>
                <a:cubicBezTo>
                  <a:pt x="666493" y="1205796"/>
                  <a:pt x="666076" y="1206721"/>
                  <a:pt x="665247" y="1208572"/>
                </a:cubicBezTo>
                <a:cubicBezTo>
                  <a:pt x="666150" y="1207698"/>
                  <a:pt x="666150" y="1207698"/>
                  <a:pt x="668098" y="1207907"/>
                </a:cubicBezTo>
                <a:cubicBezTo>
                  <a:pt x="667504" y="1206388"/>
                  <a:pt x="667204" y="1205629"/>
                  <a:pt x="666849" y="1205712"/>
                </a:cubicBezTo>
                <a:close/>
                <a:moveTo>
                  <a:pt x="3710673" y="1205505"/>
                </a:moveTo>
                <a:lnTo>
                  <a:pt x="3706125" y="1206693"/>
                </a:lnTo>
                <a:lnTo>
                  <a:pt x="3705526" y="1208682"/>
                </a:lnTo>
                <a:lnTo>
                  <a:pt x="3707753" y="1213914"/>
                </a:lnTo>
                <a:cubicBezTo>
                  <a:pt x="3708360" y="1210831"/>
                  <a:pt x="3710067" y="1208588"/>
                  <a:pt x="3710673" y="1205505"/>
                </a:cubicBezTo>
                <a:close/>
                <a:moveTo>
                  <a:pt x="447610" y="1204038"/>
                </a:moveTo>
                <a:cubicBezTo>
                  <a:pt x="445140" y="1203828"/>
                  <a:pt x="442475" y="1204329"/>
                  <a:pt x="439698" y="1207018"/>
                </a:cubicBezTo>
                <a:cubicBezTo>
                  <a:pt x="441778" y="1209164"/>
                  <a:pt x="444896" y="1212385"/>
                  <a:pt x="446801" y="1214353"/>
                </a:cubicBezTo>
                <a:cubicBezTo>
                  <a:pt x="450538" y="1212817"/>
                  <a:pt x="452354" y="1208977"/>
                  <a:pt x="454344" y="1205318"/>
                </a:cubicBezTo>
                <a:cubicBezTo>
                  <a:pt x="452351" y="1205166"/>
                  <a:pt x="450079" y="1204247"/>
                  <a:pt x="447610" y="1204038"/>
                </a:cubicBezTo>
                <a:close/>
                <a:moveTo>
                  <a:pt x="3675858" y="1203670"/>
                </a:moveTo>
                <a:cubicBezTo>
                  <a:pt x="3675311" y="1203503"/>
                  <a:pt x="3675115" y="1204352"/>
                  <a:pt x="3674721" y="1206048"/>
                </a:cubicBezTo>
                <a:cubicBezTo>
                  <a:pt x="3675670" y="1206771"/>
                  <a:pt x="3677960" y="1206518"/>
                  <a:pt x="3679099" y="1207387"/>
                </a:cubicBezTo>
                <a:cubicBezTo>
                  <a:pt x="3677303" y="1205020"/>
                  <a:pt x="3676405" y="1203838"/>
                  <a:pt x="3675858" y="1203670"/>
                </a:cubicBezTo>
                <a:close/>
                <a:moveTo>
                  <a:pt x="1109880" y="1203581"/>
                </a:moveTo>
                <a:cubicBezTo>
                  <a:pt x="1108097" y="1202736"/>
                  <a:pt x="1105832" y="1202888"/>
                  <a:pt x="1102843" y="1205782"/>
                </a:cubicBezTo>
                <a:cubicBezTo>
                  <a:pt x="1105859" y="1208896"/>
                  <a:pt x="1108053" y="1213155"/>
                  <a:pt x="1114029" y="1207369"/>
                </a:cubicBezTo>
                <a:cubicBezTo>
                  <a:pt x="1112967" y="1206270"/>
                  <a:pt x="1111663" y="1204426"/>
                  <a:pt x="1109880" y="1203581"/>
                </a:cubicBezTo>
                <a:close/>
                <a:moveTo>
                  <a:pt x="1147200" y="1201150"/>
                </a:moveTo>
                <a:cubicBezTo>
                  <a:pt x="1148235" y="1202220"/>
                  <a:pt x="1149339" y="1205295"/>
                  <a:pt x="1149407" y="1207299"/>
                </a:cubicBezTo>
                <a:cubicBezTo>
                  <a:pt x="1151408" y="1207432"/>
                  <a:pt x="1152375" y="1206496"/>
                  <a:pt x="1153411" y="1207565"/>
                </a:cubicBezTo>
                <a:cubicBezTo>
                  <a:pt x="1152859" y="1206028"/>
                  <a:pt x="1152550" y="1204256"/>
                  <a:pt x="1151756" y="1202953"/>
                </a:cubicBezTo>
                <a:cubicBezTo>
                  <a:pt x="1150962" y="1201649"/>
                  <a:pt x="1149686" y="1200814"/>
                  <a:pt x="1147200" y="1201150"/>
                </a:cubicBezTo>
                <a:close/>
                <a:moveTo>
                  <a:pt x="3665442" y="1200742"/>
                </a:moveTo>
                <a:cubicBezTo>
                  <a:pt x="3663338" y="1200604"/>
                  <a:pt x="3661686" y="1201375"/>
                  <a:pt x="3660515" y="1202739"/>
                </a:cubicBezTo>
                <a:cubicBezTo>
                  <a:pt x="3656613" y="1207281"/>
                  <a:pt x="3658066" y="1218409"/>
                  <a:pt x="3666005" y="1224457"/>
                </a:cubicBezTo>
                <a:cubicBezTo>
                  <a:pt x="3668305" y="1217046"/>
                  <a:pt x="3671662" y="1210442"/>
                  <a:pt x="3673079" y="1204191"/>
                </a:cubicBezTo>
                <a:cubicBezTo>
                  <a:pt x="3670102" y="1201924"/>
                  <a:pt x="3667547" y="1200879"/>
                  <a:pt x="3665442" y="1200742"/>
                </a:cubicBezTo>
                <a:close/>
                <a:moveTo>
                  <a:pt x="973723" y="1200444"/>
                </a:moveTo>
                <a:cubicBezTo>
                  <a:pt x="971651" y="1200300"/>
                  <a:pt x="970656" y="1201263"/>
                  <a:pt x="969659" y="1202228"/>
                </a:cubicBezTo>
                <a:cubicBezTo>
                  <a:pt x="970811" y="1205413"/>
                  <a:pt x="972123" y="1212746"/>
                  <a:pt x="978255" y="1211107"/>
                </a:cubicBezTo>
                <a:cubicBezTo>
                  <a:pt x="977103" y="1207922"/>
                  <a:pt x="975949" y="1204737"/>
                  <a:pt x="973723" y="1200444"/>
                </a:cubicBezTo>
                <a:close/>
                <a:moveTo>
                  <a:pt x="1039960" y="1200166"/>
                </a:moveTo>
                <a:cubicBezTo>
                  <a:pt x="1039299" y="1200256"/>
                  <a:pt x="1038273" y="1201252"/>
                  <a:pt x="1036216" y="1203242"/>
                </a:cubicBezTo>
                <a:cubicBezTo>
                  <a:pt x="1038441" y="1203483"/>
                  <a:pt x="1039469" y="1202488"/>
                  <a:pt x="1041494" y="1202523"/>
                </a:cubicBezTo>
                <a:cubicBezTo>
                  <a:pt x="1040911" y="1200891"/>
                  <a:pt x="1040619" y="1200076"/>
                  <a:pt x="1039960" y="1200166"/>
                </a:cubicBezTo>
                <a:close/>
                <a:moveTo>
                  <a:pt x="3005028" y="1198621"/>
                </a:moveTo>
                <a:cubicBezTo>
                  <a:pt x="3003373" y="1199464"/>
                  <a:pt x="3002020" y="1201239"/>
                  <a:pt x="3000668" y="1203016"/>
                </a:cubicBezTo>
                <a:cubicBezTo>
                  <a:pt x="3006820" y="1207702"/>
                  <a:pt x="3009401" y="1202186"/>
                  <a:pt x="3011205" y="1199820"/>
                </a:cubicBezTo>
                <a:cubicBezTo>
                  <a:pt x="3008641" y="1197866"/>
                  <a:pt x="3006682" y="1197778"/>
                  <a:pt x="3005028" y="1198621"/>
                </a:cubicBezTo>
                <a:close/>
                <a:moveTo>
                  <a:pt x="524333" y="1196174"/>
                </a:moveTo>
                <a:cubicBezTo>
                  <a:pt x="524206" y="1204027"/>
                  <a:pt x="524248" y="1212055"/>
                  <a:pt x="524291" y="1220083"/>
                </a:cubicBezTo>
                <a:cubicBezTo>
                  <a:pt x="528281" y="1216218"/>
                  <a:pt x="530254" y="1210274"/>
                  <a:pt x="533236" y="1205368"/>
                </a:cubicBezTo>
                <a:cubicBezTo>
                  <a:pt x="530381" y="1202420"/>
                  <a:pt x="527357" y="1199296"/>
                  <a:pt x="524333" y="1196174"/>
                </a:cubicBezTo>
                <a:close/>
                <a:moveTo>
                  <a:pt x="3216810" y="1194285"/>
                </a:moveTo>
                <a:lnTo>
                  <a:pt x="3214837" y="1199263"/>
                </a:lnTo>
                <a:lnTo>
                  <a:pt x="3219467" y="1197487"/>
                </a:lnTo>
                <a:close/>
                <a:moveTo>
                  <a:pt x="3175487" y="1192312"/>
                </a:moveTo>
                <a:lnTo>
                  <a:pt x="3169509" y="1193221"/>
                </a:lnTo>
                <a:lnTo>
                  <a:pt x="3168981" y="1194426"/>
                </a:lnTo>
                <a:lnTo>
                  <a:pt x="3167102" y="1196620"/>
                </a:lnTo>
                <a:lnTo>
                  <a:pt x="3164256" y="1205335"/>
                </a:lnTo>
                <a:lnTo>
                  <a:pt x="3164046" y="1207715"/>
                </a:lnTo>
                <a:lnTo>
                  <a:pt x="3165627" y="1206609"/>
                </a:lnTo>
                <a:lnTo>
                  <a:pt x="3163752" y="1211023"/>
                </a:lnTo>
                <a:lnTo>
                  <a:pt x="3163201" y="1217237"/>
                </a:lnTo>
                <a:cubicBezTo>
                  <a:pt x="3166641" y="1208323"/>
                  <a:pt x="3170987" y="1200419"/>
                  <a:pt x="3175487" y="1192312"/>
                </a:cubicBezTo>
                <a:close/>
                <a:moveTo>
                  <a:pt x="374970" y="1191021"/>
                </a:moveTo>
                <a:cubicBezTo>
                  <a:pt x="375060" y="1195043"/>
                  <a:pt x="374330" y="1199855"/>
                  <a:pt x="374419" y="1203875"/>
                </a:cubicBezTo>
                <a:cubicBezTo>
                  <a:pt x="377497" y="1207054"/>
                  <a:pt x="381557" y="1209283"/>
                  <a:pt x="384419" y="1210274"/>
                </a:cubicBezTo>
                <a:cubicBezTo>
                  <a:pt x="387239" y="1201728"/>
                  <a:pt x="380101" y="1196321"/>
                  <a:pt x="374970" y="1191021"/>
                </a:cubicBezTo>
                <a:close/>
                <a:moveTo>
                  <a:pt x="969834" y="1189286"/>
                </a:moveTo>
                <a:cubicBezTo>
                  <a:pt x="964996" y="1193968"/>
                  <a:pt x="969252" y="1198363"/>
                  <a:pt x="974105" y="1197569"/>
                </a:cubicBezTo>
                <a:cubicBezTo>
                  <a:pt x="973122" y="1194618"/>
                  <a:pt x="970994" y="1192420"/>
                  <a:pt x="969834" y="1189286"/>
                </a:cubicBezTo>
                <a:close/>
                <a:moveTo>
                  <a:pt x="3924391" y="1187958"/>
                </a:moveTo>
                <a:cubicBezTo>
                  <a:pt x="3919921" y="1193825"/>
                  <a:pt x="3913471" y="1200036"/>
                  <a:pt x="3917280" y="1208190"/>
                </a:cubicBezTo>
                <a:cubicBezTo>
                  <a:pt x="3920006" y="1206867"/>
                  <a:pt x="3923773" y="1204175"/>
                  <a:pt x="3926455" y="1200655"/>
                </a:cubicBezTo>
                <a:cubicBezTo>
                  <a:pt x="3926068" y="1196652"/>
                  <a:pt x="3924776" y="1191960"/>
                  <a:pt x="3924391" y="1187958"/>
                </a:cubicBezTo>
                <a:close/>
                <a:moveTo>
                  <a:pt x="1148716" y="1186910"/>
                </a:moveTo>
                <a:cubicBezTo>
                  <a:pt x="1143159" y="1192291"/>
                  <a:pt x="1147299" y="1196566"/>
                  <a:pt x="1152148" y="1196015"/>
                </a:cubicBezTo>
                <a:cubicBezTo>
                  <a:pt x="1151004" y="1192980"/>
                  <a:pt x="1149860" y="1189945"/>
                  <a:pt x="1148716" y="1186910"/>
                </a:cubicBezTo>
                <a:close/>
                <a:moveTo>
                  <a:pt x="3494335" y="1185181"/>
                </a:moveTo>
                <a:lnTo>
                  <a:pt x="3494167" y="1185227"/>
                </a:lnTo>
                <a:lnTo>
                  <a:pt x="3494092" y="1185399"/>
                </a:lnTo>
                <a:close/>
                <a:moveTo>
                  <a:pt x="620564" y="1184218"/>
                </a:moveTo>
                <a:cubicBezTo>
                  <a:pt x="623668" y="1189371"/>
                  <a:pt x="625976" y="1195650"/>
                  <a:pt x="628285" y="1201931"/>
                </a:cubicBezTo>
                <a:cubicBezTo>
                  <a:pt x="629541" y="1195924"/>
                  <a:pt x="630058" y="1188240"/>
                  <a:pt x="626122" y="1185316"/>
                </a:cubicBezTo>
                <a:cubicBezTo>
                  <a:pt x="624810" y="1184340"/>
                  <a:pt x="623003" y="1183896"/>
                  <a:pt x="620564" y="1184218"/>
                </a:cubicBezTo>
                <a:close/>
                <a:moveTo>
                  <a:pt x="3497962" y="1184195"/>
                </a:moveTo>
                <a:lnTo>
                  <a:pt x="3497202" y="1184402"/>
                </a:lnTo>
                <a:lnTo>
                  <a:pt x="3497850" y="1184547"/>
                </a:lnTo>
                <a:close/>
                <a:moveTo>
                  <a:pt x="3782307" y="1183559"/>
                </a:moveTo>
                <a:cubicBezTo>
                  <a:pt x="3780071" y="1183233"/>
                  <a:pt x="3778455" y="1183723"/>
                  <a:pt x="3777346" y="1184742"/>
                </a:cubicBezTo>
                <a:cubicBezTo>
                  <a:pt x="3774020" y="1187800"/>
                  <a:pt x="3775248" y="1195620"/>
                  <a:pt x="3777964" y="1200441"/>
                </a:cubicBezTo>
                <a:cubicBezTo>
                  <a:pt x="3778462" y="1195315"/>
                  <a:pt x="3779845" y="1189027"/>
                  <a:pt x="3782307" y="1183559"/>
                </a:cubicBezTo>
                <a:close/>
                <a:moveTo>
                  <a:pt x="589265" y="1183226"/>
                </a:moveTo>
                <a:cubicBezTo>
                  <a:pt x="590231" y="1186216"/>
                  <a:pt x="592191" y="1188242"/>
                  <a:pt x="593157" y="1191232"/>
                </a:cubicBezTo>
                <a:cubicBezTo>
                  <a:pt x="595564" y="1188901"/>
                  <a:pt x="596081" y="1185947"/>
                  <a:pt x="595253" y="1184052"/>
                </a:cubicBezTo>
                <a:cubicBezTo>
                  <a:pt x="594423" y="1182158"/>
                  <a:pt x="592245" y="1181322"/>
                  <a:pt x="589265" y="1183226"/>
                </a:cubicBezTo>
                <a:close/>
                <a:moveTo>
                  <a:pt x="1104707" y="1180030"/>
                </a:moveTo>
                <a:cubicBezTo>
                  <a:pt x="1099877" y="1184707"/>
                  <a:pt x="1104016" y="1188984"/>
                  <a:pt x="1108918" y="1188379"/>
                </a:cubicBezTo>
                <a:cubicBezTo>
                  <a:pt x="1107848" y="1185274"/>
                  <a:pt x="1105778" y="1183136"/>
                  <a:pt x="1104707" y="1180030"/>
                </a:cubicBezTo>
                <a:close/>
                <a:moveTo>
                  <a:pt x="3790747" y="1178494"/>
                </a:moveTo>
                <a:lnTo>
                  <a:pt x="3789866" y="1178805"/>
                </a:lnTo>
                <a:lnTo>
                  <a:pt x="3790214" y="1179822"/>
                </a:lnTo>
                <a:close/>
                <a:moveTo>
                  <a:pt x="3645586" y="1178410"/>
                </a:moveTo>
                <a:cubicBezTo>
                  <a:pt x="3644200" y="1178564"/>
                  <a:pt x="3643144" y="1179396"/>
                  <a:pt x="3642321" y="1180477"/>
                </a:cubicBezTo>
                <a:cubicBezTo>
                  <a:pt x="3644463" y="1182108"/>
                  <a:pt x="3646213" y="1182587"/>
                  <a:pt x="3647617" y="1182411"/>
                </a:cubicBezTo>
                <a:lnTo>
                  <a:pt x="3649566" y="1181199"/>
                </a:lnTo>
                <a:lnTo>
                  <a:pt x="3650429" y="1180259"/>
                </a:lnTo>
                <a:close/>
                <a:moveTo>
                  <a:pt x="623620" y="1177296"/>
                </a:moveTo>
                <a:cubicBezTo>
                  <a:pt x="623097" y="1177527"/>
                  <a:pt x="622345" y="1178807"/>
                  <a:pt x="620841" y="1181369"/>
                </a:cubicBezTo>
                <a:cubicBezTo>
                  <a:pt x="621869" y="1180372"/>
                  <a:pt x="624173" y="1180352"/>
                  <a:pt x="625030" y="1179523"/>
                </a:cubicBezTo>
                <a:cubicBezTo>
                  <a:pt x="624440" y="1177885"/>
                  <a:pt x="624144" y="1177066"/>
                  <a:pt x="623620" y="1177296"/>
                </a:cubicBezTo>
                <a:close/>
                <a:moveTo>
                  <a:pt x="927884" y="1177219"/>
                </a:moveTo>
                <a:cubicBezTo>
                  <a:pt x="928925" y="1180352"/>
                  <a:pt x="929968" y="1183485"/>
                  <a:pt x="932039" y="1185623"/>
                </a:cubicBezTo>
                <a:cubicBezTo>
                  <a:pt x="936150" y="1181642"/>
                  <a:pt x="934081" y="1179504"/>
                  <a:pt x="932011" y="1177366"/>
                </a:cubicBezTo>
                <a:cubicBezTo>
                  <a:pt x="929948" y="1177293"/>
                  <a:pt x="928920" y="1178288"/>
                  <a:pt x="927884" y="1177219"/>
                </a:cubicBezTo>
                <a:close/>
                <a:moveTo>
                  <a:pt x="3127211" y="1177047"/>
                </a:moveTo>
                <a:cubicBezTo>
                  <a:pt x="3125699" y="1178234"/>
                  <a:pt x="3124603" y="1180204"/>
                  <a:pt x="3123701" y="1181388"/>
                </a:cubicBezTo>
                <a:cubicBezTo>
                  <a:pt x="3128828" y="1185295"/>
                  <a:pt x="3131410" y="1179778"/>
                  <a:pt x="3133212" y="1177412"/>
                </a:cubicBezTo>
                <a:cubicBezTo>
                  <a:pt x="3130649" y="1175459"/>
                  <a:pt x="3128722" y="1175861"/>
                  <a:pt x="3127211" y="1177047"/>
                </a:cubicBezTo>
                <a:close/>
                <a:moveTo>
                  <a:pt x="848465" y="1176296"/>
                </a:moveTo>
                <a:cubicBezTo>
                  <a:pt x="846517" y="1175280"/>
                  <a:pt x="844216" y="1175396"/>
                  <a:pt x="841229" y="1178290"/>
                </a:cubicBezTo>
                <a:cubicBezTo>
                  <a:pt x="844393" y="1181558"/>
                  <a:pt x="847617" y="1186881"/>
                  <a:pt x="853594" y="1181094"/>
                </a:cubicBezTo>
                <a:cubicBezTo>
                  <a:pt x="852012" y="1179460"/>
                  <a:pt x="850414" y="1177312"/>
                  <a:pt x="848465" y="1176296"/>
                </a:cubicBezTo>
                <a:close/>
                <a:moveTo>
                  <a:pt x="3495496" y="1175115"/>
                </a:moveTo>
                <a:cubicBezTo>
                  <a:pt x="3494400" y="1176276"/>
                  <a:pt x="3493655" y="1178364"/>
                  <a:pt x="3493228" y="1178926"/>
                </a:cubicBezTo>
                <a:cubicBezTo>
                  <a:pt x="3496224" y="1179436"/>
                  <a:pt x="3498149" y="1179131"/>
                  <a:pt x="3499859" y="1176887"/>
                </a:cubicBezTo>
                <a:cubicBezTo>
                  <a:pt x="3498035" y="1173727"/>
                  <a:pt x="3496591" y="1173956"/>
                  <a:pt x="3495496" y="1175115"/>
                </a:cubicBezTo>
                <a:close/>
                <a:moveTo>
                  <a:pt x="3437351" y="1175050"/>
                </a:moveTo>
                <a:lnTo>
                  <a:pt x="3436199" y="1180573"/>
                </a:lnTo>
                <a:lnTo>
                  <a:pt x="3438582" y="1180194"/>
                </a:lnTo>
                <a:lnTo>
                  <a:pt x="3439589" y="1177613"/>
                </a:lnTo>
                <a:close/>
                <a:moveTo>
                  <a:pt x="3440391" y="1174524"/>
                </a:moveTo>
                <a:lnTo>
                  <a:pt x="3440174" y="1176112"/>
                </a:lnTo>
                <a:lnTo>
                  <a:pt x="3440654" y="1174886"/>
                </a:lnTo>
                <a:close/>
                <a:moveTo>
                  <a:pt x="633618" y="1173159"/>
                </a:moveTo>
                <a:cubicBezTo>
                  <a:pt x="631545" y="1173543"/>
                  <a:pt x="629130" y="1174882"/>
                  <a:pt x="626441" y="1177485"/>
                </a:cubicBezTo>
                <a:cubicBezTo>
                  <a:pt x="628586" y="1183525"/>
                  <a:pt x="632699" y="1189686"/>
                  <a:pt x="635859" y="1196775"/>
                </a:cubicBezTo>
                <a:cubicBezTo>
                  <a:pt x="643027" y="1189832"/>
                  <a:pt x="643156" y="1178610"/>
                  <a:pt x="638746" y="1174560"/>
                </a:cubicBezTo>
                <a:cubicBezTo>
                  <a:pt x="637423" y="1173344"/>
                  <a:pt x="635692" y="1172774"/>
                  <a:pt x="633618" y="1173159"/>
                </a:cubicBezTo>
                <a:close/>
                <a:moveTo>
                  <a:pt x="3631907" y="1172827"/>
                </a:moveTo>
                <a:cubicBezTo>
                  <a:pt x="3632039" y="1174781"/>
                  <a:pt x="3631280" y="1177903"/>
                  <a:pt x="3630521" y="1181028"/>
                </a:cubicBezTo>
                <a:cubicBezTo>
                  <a:pt x="3635381" y="1181028"/>
                  <a:pt x="3638059" y="1177513"/>
                  <a:pt x="3631907" y="1172827"/>
                </a:cubicBezTo>
                <a:close/>
                <a:moveTo>
                  <a:pt x="3497863" y="1172053"/>
                </a:moveTo>
                <a:lnTo>
                  <a:pt x="3498761" y="1172407"/>
                </a:lnTo>
                <a:lnTo>
                  <a:pt x="3498348" y="1172244"/>
                </a:lnTo>
                <a:cubicBezTo>
                  <a:pt x="3497701" y="1171989"/>
                  <a:pt x="3497378" y="1171861"/>
                  <a:pt x="3497863" y="1172053"/>
                </a:cubicBezTo>
                <a:close/>
                <a:moveTo>
                  <a:pt x="3690005" y="1171997"/>
                </a:moveTo>
                <a:cubicBezTo>
                  <a:pt x="3688490" y="1176208"/>
                  <a:pt x="3686973" y="1180421"/>
                  <a:pt x="3684386" y="1183816"/>
                </a:cubicBezTo>
                <a:cubicBezTo>
                  <a:pt x="3690186" y="1182868"/>
                  <a:pt x="3692774" y="1179471"/>
                  <a:pt x="3695360" y="1176077"/>
                </a:cubicBezTo>
                <a:cubicBezTo>
                  <a:pt x="3694289" y="1175261"/>
                  <a:pt x="3692147" y="1173629"/>
                  <a:pt x="3690005" y="1171997"/>
                </a:cubicBezTo>
                <a:close/>
                <a:moveTo>
                  <a:pt x="3438113" y="1171395"/>
                </a:moveTo>
                <a:lnTo>
                  <a:pt x="3438089" y="1171510"/>
                </a:lnTo>
                <a:lnTo>
                  <a:pt x="3438875" y="1172441"/>
                </a:lnTo>
                <a:close/>
                <a:moveTo>
                  <a:pt x="515543" y="1169887"/>
                </a:moveTo>
                <a:cubicBezTo>
                  <a:pt x="518632" y="1175026"/>
                  <a:pt x="520748" y="1181107"/>
                  <a:pt x="521847" y="1186138"/>
                </a:cubicBezTo>
                <a:cubicBezTo>
                  <a:pt x="523975" y="1181031"/>
                  <a:pt x="524272" y="1173121"/>
                  <a:pt x="520607" y="1170476"/>
                </a:cubicBezTo>
                <a:cubicBezTo>
                  <a:pt x="519387" y="1169596"/>
                  <a:pt x="517725" y="1169299"/>
                  <a:pt x="515543" y="1169887"/>
                </a:cubicBezTo>
                <a:close/>
                <a:moveTo>
                  <a:pt x="3710144" y="1168995"/>
                </a:moveTo>
                <a:lnTo>
                  <a:pt x="3710439" y="1171352"/>
                </a:lnTo>
                <a:lnTo>
                  <a:pt x="3709295" y="1173714"/>
                </a:lnTo>
                <a:lnTo>
                  <a:pt x="3711059" y="1176801"/>
                </a:lnTo>
                <a:cubicBezTo>
                  <a:pt x="3711937" y="1175649"/>
                  <a:pt x="3713218" y="1173968"/>
                  <a:pt x="3713638" y="1172088"/>
                </a:cubicBezTo>
                <a:lnTo>
                  <a:pt x="3713314" y="1171345"/>
                </a:lnTo>
                <a:lnTo>
                  <a:pt x="3711279" y="1170629"/>
                </a:lnTo>
                <a:close/>
                <a:moveTo>
                  <a:pt x="3255452" y="1166600"/>
                </a:moveTo>
                <a:cubicBezTo>
                  <a:pt x="3253774" y="1167659"/>
                  <a:pt x="3252697" y="1169645"/>
                  <a:pt x="3251796" y="1170829"/>
                </a:cubicBezTo>
                <a:cubicBezTo>
                  <a:pt x="3258414" y="1175870"/>
                  <a:pt x="3260918" y="1170295"/>
                  <a:pt x="3262721" y="1167928"/>
                </a:cubicBezTo>
                <a:cubicBezTo>
                  <a:pt x="3259411" y="1165407"/>
                  <a:pt x="3257131" y="1165541"/>
                  <a:pt x="3255452" y="1166600"/>
                </a:cubicBezTo>
                <a:close/>
                <a:moveTo>
                  <a:pt x="3711054" y="1166171"/>
                </a:moveTo>
                <a:lnTo>
                  <a:pt x="3710071" y="1167621"/>
                </a:lnTo>
                <a:lnTo>
                  <a:pt x="3711602" y="1167425"/>
                </a:lnTo>
                <a:close/>
                <a:moveTo>
                  <a:pt x="965719" y="1166000"/>
                </a:moveTo>
                <a:cubicBezTo>
                  <a:pt x="963978" y="1165096"/>
                  <a:pt x="961805" y="1165130"/>
                  <a:pt x="959037" y="1167811"/>
                </a:cubicBezTo>
                <a:lnTo>
                  <a:pt x="962641" y="1170683"/>
                </a:lnTo>
                <a:lnTo>
                  <a:pt x="960346" y="1171879"/>
                </a:lnTo>
                <a:cubicBezTo>
                  <a:pt x="961353" y="1172920"/>
                  <a:pt x="962308" y="1173424"/>
                  <a:pt x="963496" y="1173199"/>
                </a:cubicBezTo>
                <a:lnTo>
                  <a:pt x="967430" y="1170555"/>
                </a:lnTo>
                <a:lnTo>
                  <a:pt x="969802" y="1169813"/>
                </a:lnTo>
                <a:cubicBezTo>
                  <a:pt x="968768" y="1168744"/>
                  <a:pt x="967460" y="1166903"/>
                  <a:pt x="965719" y="1166000"/>
                </a:cubicBezTo>
                <a:close/>
                <a:moveTo>
                  <a:pt x="1053220" y="1165937"/>
                </a:moveTo>
                <a:cubicBezTo>
                  <a:pt x="1051991" y="1166119"/>
                  <a:pt x="1050530" y="1167029"/>
                  <a:pt x="1048596" y="1168902"/>
                </a:cubicBezTo>
                <a:cubicBezTo>
                  <a:pt x="1050611" y="1170985"/>
                  <a:pt x="1052587" y="1171090"/>
                  <a:pt x="1056455" y="1167344"/>
                </a:cubicBezTo>
                <a:cubicBezTo>
                  <a:pt x="1055447" y="1166303"/>
                  <a:pt x="1054450" y="1165756"/>
                  <a:pt x="1053220" y="1165937"/>
                </a:cubicBezTo>
                <a:close/>
                <a:moveTo>
                  <a:pt x="3646174" y="1165158"/>
                </a:moveTo>
                <a:cubicBezTo>
                  <a:pt x="3644661" y="1166000"/>
                  <a:pt x="3643655" y="1167892"/>
                  <a:pt x="3642373" y="1169575"/>
                </a:cubicBezTo>
                <a:cubicBezTo>
                  <a:pt x="3648992" y="1174616"/>
                  <a:pt x="3651307" y="1169290"/>
                  <a:pt x="3653015" y="1167047"/>
                </a:cubicBezTo>
                <a:cubicBezTo>
                  <a:pt x="3649706" y="1164526"/>
                  <a:pt x="3647687" y="1164317"/>
                  <a:pt x="3646174" y="1165158"/>
                </a:cubicBezTo>
                <a:close/>
                <a:moveTo>
                  <a:pt x="622168" y="1165017"/>
                </a:moveTo>
                <a:cubicBezTo>
                  <a:pt x="620938" y="1165199"/>
                  <a:pt x="619477" y="1166109"/>
                  <a:pt x="617542" y="1167982"/>
                </a:cubicBezTo>
                <a:cubicBezTo>
                  <a:pt x="619559" y="1170065"/>
                  <a:pt x="621533" y="1170169"/>
                  <a:pt x="625402" y="1166423"/>
                </a:cubicBezTo>
                <a:cubicBezTo>
                  <a:pt x="624395" y="1165382"/>
                  <a:pt x="623397" y="1164836"/>
                  <a:pt x="622168" y="1165017"/>
                </a:cubicBezTo>
                <a:close/>
                <a:moveTo>
                  <a:pt x="502019" y="1164828"/>
                </a:moveTo>
                <a:cubicBezTo>
                  <a:pt x="502941" y="1167632"/>
                  <a:pt x="504957" y="1169715"/>
                  <a:pt x="506048" y="1172693"/>
                </a:cubicBezTo>
                <a:cubicBezTo>
                  <a:pt x="508826" y="1170003"/>
                  <a:pt x="508724" y="1167580"/>
                  <a:pt x="507474" y="1166059"/>
                </a:cubicBezTo>
                <a:cubicBezTo>
                  <a:pt x="506225" y="1164537"/>
                  <a:pt x="503828" y="1163916"/>
                  <a:pt x="502019" y="1164828"/>
                </a:cubicBezTo>
                <a:close/>
                <a:moveTo>
                  <a:pt x="928555" y="1163797"/>
                </a:moveTo>
                <a:cubicBezTo>
                  <a:pt x="925846" y="1170677"/>
                  <a:pt x="928763" y="1171754"/>
                  <a:pt x="932826" y="1172079"/>
                </a:cubicBezTo>
                <a:cubicBezTo>
                  <a:pt x="930699" y="1169882"/>
                  <a:pt x="929715" y="1166930"/>
                  <a:pt x="928555" y="1163797"/>
                </a:cubicBezTo>
                <a:close/>
                <a:moveTo>
                  <a:pt x="701046" y="1161073"/>
                </a:moveTo>
                <a:cubicBezTo>
                  <a:pt x="699141" y="1159853"/>
                  <a:pt x="697033" y="1159669"/>
                  <a:pt x="694542" y="1162080"/>
                </a:cubicBezTo>
                <a:cubicBezTo>
                  <a:pt x="697881" y="1165529"/>
                  <a:pt x="700343" y="1172058"/>
                  <a:pt x="706319" y="1166271"/>
                </a:cubicBezTo>
                <a:cubicBezTo>
                  <a:pt x="704649" y="1164547"/>
                  <a:pt x="702950" y="1162293"/>
                  <a:pt x="701046" y="1161073"/>
                </a:cubicBezTo>
                <a:close/>
                <a:moveTo>
                  <a:pt x="1001664" y="1160615"/>
                </a:moveTo>
                <a:cubicBezTo>
                  <a:pt x="1001003" y="1160705"/>
                  <a:pt x="999975" y="1161700"/>
                  <a:pt x="997918" y="1163691"/>
                </a:cubicBezTo>
                <a:cubicBezTo>
                  <a:pt x="1000051" y="1163835"/>
                  <a:pt x="1001080" y="1162841"/>
                  <a:pt x="1003212" y="1162987"/>
                </a:cubicBezTo>
                <a:cubicBezTo>
                  <a:pt x="1002621" y="1161348"/>
                  <a:pt x="1002327" y="1160528"/>
                  <a:pt x="1001664" y="1160615"/>
                </a:cubicBezTo>
                <a:close/>
                <a:moveTo>
                  <a:pt x="3670210" y="1156919"/>
                </a:moveTo>
                <a:lnTo>
                  <a:pt x="3666376" y="1169782"/>
                </a:lnTo>
                <a:lnTo>
                  <a:pt x="3660731" y="1194470"/>
                </a:lnTo>
                <a:cubicBezTo>
                  <a:pt x="3667643" y="1194414"/>
                  <a:pt x="3669092" y="1188004"/>
                  <a:pt x="3670722" y="1183608"/>
                </a:cubicBezTo>
                <a:cubicBezTo>
                  <a:pt x="3673257" y="1176147"/>
                  <a:pt x="3676878" y="1171393"/>
                  <a:pt x="3680139" y="1164482"/>
                </a:cubicBezTo>
                <a:close/>
                <a:moveTo>
                  <a:pt x="3330954" y="1154204"/>
                </a:moveTo>
                <a:cubicBezTo>
                  <a:pt x="3329427" y="1155144"/>
                  <a:pt x="3328330" y="1157115"/>
                  <a:pt x="3326978" y="1158890"/>
                </a:cubicBezTo>
                <a:cubicBezTo>
                  <a:pt x="3332105" y="1162797"/>
                  <a:pt x="3335712" y="1158063"/>
                  <a:pt x="3337516" y="1155695"/>
                </a:cubicBezTo>
                <a:cubicBezTo>
                  <a:pt x="3334440" y="1153351"/>
                  <a:pt x="3332482" y="1153262"/>
                  <a:pt x="3330954" y="1154204"/>
                </a:cubicBezTo>
                <a:close/>
                <a:moveTo>
                  <a:pt x="366079" y="1153152"/>
                </a:moveTo>
                <a:cubicBezTo>
                  <a:pt x="364652" y="1153336"/>
                  <a:pt x="362993" y="1154207"/>
                  <a:pt x="361027" y="1156110"/>
                </a:cubicBezTo>
                <a:cubicBezTo>
                  <a:pt x="364052" y="1159235"/>
                  <a:pt x="367965" y="1167210"/>
                  <a:pt x="374847" y="1160546"/>
                </a:cubicBezTo>
                <a:cubicBezTo>
                  <a:pt x="373336" y="1158986"/>
                  <a:pt x="371847" y="1155973"/>
                  <a:pt x="369753" y="1154303"/>
                </a:cubicBezTo>
                <a:cubicBezTo>
                  <a:pt x="368706" y="1153465"/>
                  <a:pt x="367508" y="1152966"/>
                  <a:pt x="366079" y="1153152"/>
                </a:cubicBezTo>
                <a:close/>
                <a:moveTo>
                  <a:pt x="842234" y="1152311"/>
                </a:moveTo>
                <a:cubicBezTo>
                  <a:pt x="840774" y="1151497"/>
                  <a:pt x="839092" y="1151613"/>
                  <a:pt x="836776" y="1153854"/>
                </a:cubicBezTo>
                <a:cubicBezTo>
                  <a:pt x="838793" y="1155938"/>
                  <a:pt x="841732" y="1160825"/>
                  <a:pt x="846362" y="1156341"/>
                </a:cubicBezTo>
                <a:cubicBezTo>
                  <a:pt x="844933" y="1154866"/>
                  <a:pt x="843695" y="1153124"/>
                  <a:pt x="842234" y="1152311"/>
                </a:cubicBezTo>
                <a:close/>
                <a:moveTo>
                  <a:pt x="1099374" y="1151668"/>
                </a:moveTo>
                <a:cubicBezTo>
                  <a:pt x="1099526" y="1155808"/>
                  <a:pt x="1100748" y="1161059"/>
                  <a:pt x="1099904" y="1166166"/>
                </a:cubicBezTo>
                <a:cubicBezTo>
                  <a:pt x="1110168" y="1164806"/>
                  <a:pt x="1101517" y="1153880"/>
                  <a:pt x="1099374" y="1151668"/>
                </a:cubicBezTo>
                <a:close/>
                <a:moveTo>
                  <a:pt x="3696985" y="1151356"/>
                </a:moveTo>
                <a:cubicBezTo>
                  <a:pt x="3693541" y="1155875"/>
                  <a:pt x="3689949" y="1160590"/>
                  <a:pt x="3687254" y="1164128"/>
                </a:cubicBezTo>
                <a:lnTo>
                  <a:pt x="3699366" y="1168369"/>
                </a:lnTo>
                <a:lnTo>
                  <a:pt x="3700059" y="1165351"/>
                </a:lnTo>
                <a:close/>
                <a:moveTo>
                  <a:pt x="3925238" y="1150878"/>
                </a:moveTo>
                <a:cubicBezTo>
                  <a:pt x="3923356" y="1152785"/>
                  <a:pt x="3922233" y="1155953"/>
                  <a:pt x="3920917" y="1157680"/>
                </a:cubicBezTo>
                <a:cubicBezTo>
                  <a:pt x="3928537" y="1163486"/>
                  <a:pt x="3931482" y="1155104"/>
                  <a:pt x="3934116" y="1151644"/>
                </a:cubicBezTo>
                <a:cubicBezTo>
                  <a:pt x="3929763" y="1148326"/>
                  <a:pt x="3927121" y="1148971"/>
                  <a:pt x="3925238" y="1150878"/>
                </a:cubicBezTo>
                <a:close/>
                <a:moveTo>
                  <a:pt x="650700" y="1148640"/>
                </a:moveTo>
                <a:cubicBezTo>
                  <a:pt x="649305" y="1148651"/>
                  <a:pt x="647663" y="1149374"/>
                  <a:pt x="645729" y="1151247"/>
                </a:cubicBezTo>
                <a:cubicBezTo>
                  <a:pt x="647462" y="1153036"/>
                  <a:pt x="650318" y="1154052"/>
                  <a:pt x="654186" y="1150306"/>
                </a:cubicBezTo>
                <a:cubicBezTo>
                  <a:pt x="653241" y="1149330"/>
                  <a:pt x="652094" y="1148629"/>
                  <a:pt x="650700" y="1148640"/>
                </a:cubicBezTo>
                <a:close/>
                <a:moveTo>
                  <a:pt x="3868823" y="1147645"/>
                </a:moveTo>
                <a:lnTo>
                  <a:pt x="3867298" y="1149978"/>
                </a:lnTo>
                <a:cubicBezTo>
                  <a:pt x="3864073" y="1155327"/>
                  <a:pt x="3861405" y="1161060"/>
                  <a:pt x="3860390" y="1167970"/>
                </a:cubicBezTo>
                <a:cubicBezTo>
                  <a:pt x="3859296" y="1174983"/>
                  <a:pt x="3858663" y="1181856"/>
                  <a:pt x="3857642" y="1188681"/>
                </a:cubicBezTo>
                <a:lnTo>
                  <a:pt x="3856699" y="1192477"/>
                </a:lnTo>
                <a:lnTo>
                  <a:pt x="3864264" y="1173534"/>
                </a:lnTo>
                <a:cubicBezTo>
                  <a:pt x="3865758" y="1165687"/>
                  <a:pt x="3866464" y="1157472"/>
                  <a:pt x="3868241" y="1149533"/>
                </a:cubicBezTo>
                <a:close/>
                <a:moveTo>
                  <a:pt x="605834" y="1147513"/>
                </a:moveTo>
                <a:cubicBezTo>
                  <a:pt x="603901" y="1149387"/>
                  <a:pt x="601967" y="1151260"/>
                  <a:pt x="600999" y="1152196"/>
                </a:cubicBezTo>
                <a:cubicBezTo>
                  <a:pt x="603967" y="1155261"/>
                  <a:pt x="606938" y="1158329"/>
                  <a:pt x="612809" y="1158586"/>
                </a:cubicBezTo>
                <a:cubicBezTo>
                  <a:pt x="609839" y="1155521"/>
                  <a:pt x="607837" y="1151516"/>
                  <a:pt x="605834" y="1147513"/>
                </a:cubicBezTo>
                <a:close/>
                <a:moveTo>
                  <a:pt x="3595163" y="1145776"/>
                </a:moveTo>
                <a:cubicBezTo>
                  <a:pt x="3595383" y="1147747"/>
                  <a:pt x="3595822" y="1151686"/>
                  <a:pt x="3596189" y="1153467"/>
                </a:cubicBezTo>
                <a:lnTo>
                  <a:pt x="3601209" y="1153773"/>
                </a:lnTo>
                <a:lnTo>
                  <a:pt x="3602845" y="1151627"/>
                </a:lnTo>
                <a:close/>
                <a:moveTo>
                  <a:pt x="584244" y="1144213"/>
                </a:moveTo>
                <a:cubicBezTo>
                  <a:pt x="579615" y="1148697"/>
                  <a:pt x="583478" y="1152687"/>
                  <a:pt x="585496" y="1154769"/>
                </a:cubicBezTo>
                <a:cubicBezTo>
                  <a:pt x="591053" y="1149389"/>
                  <a:pt x="587269" y="1147335"/>
                  <a:pt x="584244" y="1144213"/>
                </a:cubicBezTo>
                <a:close/>
                <a:moveTo>
                  <a:pt x="860821" y="1144111"/>
                </a:moveTo>
                <a:cubicBezTo>
                  <a:pt x="859635" y="1144303"/>
                  <a:pt x="858188" y="1145226"/>
                  <a:pt x="856190" y="1147161"/>
                </a:cubicBezTo>
                <a:cubicBezTo>
                  <a:pt x="857145" y="1148147"/>
                  <a:pt x="860055" y="1149152"/>
                  <a:pt x="863887" y="1145443"/>
                </a:cubicBezTo>
                <a:cubicBezTo>
                  <a:pt x="862932" y="1144456"/>
                  <a:pt x="862006" y="1143918"/>
                  <a:pt x="860821" y="1144111"/>
                </a:cubicBezTo>
                <a:close/>
                <a:moveTo>
                  <a:pt x="3008631" y="1142306"/>
                </a:moveTo>
                <a:cubicBezTo>
                  <a:pt x="3007267" y="1142428"/>
                  <a:pt x="3006343" y="1143087"/>
                  <a:pt x="3005956" y="1143594"/>
                </a:cubicBezTo>
                <a:cubicBezTo>
                  <a:pt x="3010241" y="1146858"/>
                  <a:pt x="3012085" y="1146659"/>
                  <a:pt x="3013938" y="1144226"/>
                </a:cubicBezTo>
                <a:cubicBezTo>
                  <a:pt x="3011797" y="1142594"/>
                  <a:pt x="3009994" y="1142183"/>
                  <a:pt x="3008631" y="1142306"/>
                </a:cubicBezTo>
                <a:close/>
                <a:moveTo>
                  <a:pt x="663624" y="1141481"/>
                </a:moveTo>
                <a:cubicBezTo>
                  <a:pt x="658069" y="1146862"/>
                  <a:pt x="661143" y="1150036"/>
                  <a:pt x="665969" y="1149462"/>
                </a:cubicBezTo>
                <a:cubicBezTo>
                  <a:pt x="664846" y="1146449"/>
                  <a:pt x="663724" y="1143436"/>
                  <a:pt x="663624" y="1141481"/>
                </a:cubicBezTo>
                <a:close/>
                <a:moveTo>
                  <a:pt x="818451" y="1141343"/>
                </a:moveTo>
                <a:cubicBezTo>
                  <a:pt x="819415" y="1144334"/>
                  <a:pt x="820381" y="1147325"/>
                  <a:pt x="822342" y="1149350"/>
                </a:cubicBezTo>
                <a:cubicBezTo>
                  <a:pt x="824833" y="1146939"/>
                  <a:pt x="825596" y="1144238"/>
                  <a:pt x="824869" y="1142490"/>
                </a:cubicBezTo>
                <a:cubicBezTo>
                  <a:pt x="824140" y="1140741"/>
                  <a:pt x="821922" y="1139944"/>
                  <a:pt x="818451" y="1141343"/>
                </a:cubicBezTo>
                <a:close/>
                <a:moveTo>
                  <a:pt x="1042238" y="1138338"/>
                </a:moveTo>
                <a:cubicBezTo>
                  <a:pt x="1043403" y="1141537"/>
                  <a:pt x="1043487" y="1143617"/>
                  <a:pt x="1045650" y="1145849"/>
                </a:cubicBezTo>
                <a:cubicBezTo>
                  <a:pt x="1048141" y="1143438"/>
                  <a:pt x="1048802" y="1140634"/>
                  <a:pt x="1048084" y="1138896"/>
                </a:cubicBezTo>
                <a:cubicBezTo>
                  <a:pt x="1047366" y="1137158"/>
                  <a:pt x="1045267" y="1136486"/>
                  <a:pt x="1042238" y="1138338"/>
                </a:cubicBezTo>
                <a:close/>
                <a:moveTo>
                  <a:pt x="797975" y="1136964"/>
                </a:moveTo>
                <a:cubicBezTo>
                  <a:pt x="799810" y="1140901"/>
                  <a:pt x="800976" y="1143807"/>
                  <a:pt x="802981" y="1147917"/>
                </a:cubicBezTo>
                <a:cubicBezTo>
                  <a:pt x="804001" y="1146931"/>
                  <a:pt x="805859" y="1147147"/>
                  <a:pt x="806878" y="1146160"/>
                </a:cubicBezTo>
                <a:cubicBezTo>
                  <a:pt x="804611" y="1143818"/>
                  <a:pt x="804637" y="1139253"/>
                  <a:pt x="801867" y="1137539"/>
                </a:cubicBezTo>
                <a:cubicBezTo>
                  <a:pt x="800943" y="1136968"/>
                  <a:pt x="799709" y="1136714"/>
                  <a:pt x="797975" y="1136964"/>
                </a:cubicBezTo>
                <a:close/>
                <a:moveTo>
                  <a:pt x="1094814" y="1136923"/>
                </a:moveTo>
                <a:cubicBezTo>
                  <a:pt x="1095945" y="1140084"/>
                  <a:pt x="1097076" y="1143248"/>
                  <a:pt x="1099027" y="1145262"/>
                </a:cubicBezTo>
                <a:cubicBezTo>
                  <a:pt x="1101516" y="1142850"/>
                  <a:pt x="1101974" y="1139833"/>
                  <a:pt x="1101055" y="1137887"/>
                </a:cubicBezTo>
                <a:cubicBezTo>
                  <a:pt x="1100134" y="1135939"/>
                  <a:pt x="1097836" y="1135062"/>
                  <a:pt x="1094814" y="1136923"/>
                </a:cubicBezTo>
                <a:close/>
                <a:moveTo>
                  <a:pt x="648553" y="1135549"/>
                </a:moveTo>
                <a:cubicBezTo>
                  <a:pt x="646951" y="1134892"/>
                  <a:pt x="644970" y="1135339"/>
                  <a:pt x="641982" y="1138232"/>
                </a:cubicBezTo>
                <a:cubicBezTo>
                  <a:pt x="643943" y="1140258"/>
                  <a:pt x="646870" y="1145275"/>
                  <a:pt x="652848" y="1139488"/>
                </a:cubicBezTo>
                <a:cubicBezTo>
                  <a:pt x="651376" y="1137967"/>
                  <a:pt x="650154" y="1136207"/>
                  <a:pt x="648553" y="1135549"/>
                </a:cubicBezTo>
                <a:close/>
                <a:moveTo>
                  <a:pt x="3315403" y="1135273"/>
                </a:moveTo>
                <a:cubicBezTo>
                  <a:pt x="3315034" y="1135241"/>
                  <a:pt x="3314801" y="1136063"/>
                  <a:pt x="3314340" y="1137707"/>
                </a:cubicBezTo>
                <a:cubicBezTo>
                  <a:pt x="3316301" y="1137204"/>
                  <a:pt x="3316301" y="1137204"/>
                  <a:pt x="3317299" y="1137966"/>
                </a:cubicBezTo>
                <a:cubicBezTo>
                  <a:pt x="3316282" y="1136192"/>
                  <a:pt x="3315772" y="1135305"/>
                  <a:pt x="3315403" y="1135273"/>
                </a:cubicBezTo>
                <a:close/>
                <a:moveTo>
                  <a:pt x="820493" y="1133313"/>
                </a:moveTo>
                <a:cubicBezTo>
                  <a:pt x="820421" y="1135296"/>
                  <a:pt x="820421" y="1135296"/>
                  <a:pt x="819393" y="1136291"/>
                </a:cubicBezTo>
                <a:cubicBezTo>
                  <a:pt x="821375" y="1136282"/>
                  <a:pt x="822330" y="1137269"/>
                  <a:pt x="823359" y="1136274"/>
                </a:cubicBezTo>
                <a:cubicBezTo>
                  <a:pt x="823395" y="1135283"/>
                  <a:pt x="823431" y="1134290"/>
                  <a:pt x="823083" y="1133674"/>
                </a:cubicBezTo>
                <a:cubicBezTo>
                  <a:pt x="822733" y="1133056"/>
                  <a:pt x="822000" y="1132812"/>
                  <a:pt x="820493" y="1133313"/>
                </a:cubicBezTo>
                <a:close/>
                <a:moveTo>
                  <a:pt x="3761486" y="1132175"/>
                </a:moveTo>
                <a:cubicBezTo>
                  <a:pt x="3759910" y="1131837"/>
                  <a:pt x="3759390" y="1131873"/>
                  <a:pt x="3759211" y="1132384"/>
                </a:cubicBezTo>
                <a:lnTo>
                  <a:pt x="3759100" y="1133934"/>
                </a:lnTo>
                <a:lnTo>
                  <a:pt x="3762735" y="1134105"/>
                </a:lnTo>
                <a:close/>
                <a:moveTo>
                  <a:pt x="3128059" y="1132123"/>
                </a:moveTo>
                <a:cubicBezTo>
                  <a:pt x="3126173" y="1133454"/>
                  <a:pt x="3124752" y="1135892"/>
                  <a:pt x="3123297" y="1137802"/>
                </a:cubicBezTo>
                <a:cubicBezTo>
                  <a:pt x="3129915" y="1142844"/>
                  <a:pt x="3132692" y="1136911"/>
                  <a:pt x="3135601" y="1133091"/>
                </a:cubicBezTo>
                <a:cubicBezTo>
                  <a:pt x="3132292" y="1130570"/>
                  <a:pt x="3129944" y="1130793"/>
                  <a:pt x="3128059" y="1132123"/>
                </a:cubicBezTo>
                <a:close/>
                <a:moveTo>
                  <a:pt x="853955" y="1131171"/>
                </a:moveTo>
                <a:cubicBezTo>
                  <a:pt x="855917" y="1133197"/>
                  <a:pt x="856952" y="1136119"/>
                  <a:pt x="857988" y="1139043"/>
                </a:cubicBezTo>
                <a:cubicBezTo>
                  <a:pt x="860304" y="1136800"/>
                  <a:pt x="860713" y="1134442"/>
                  <a:pt x="859834" y="1132839"/>
                </a:cubicBezTo>
                <a:cubicBezTo>
                  <a:pt x="858955" y="1131237"/>
                  <a:pt x="856789" y="1130391"/>
                  <a:pt x="853955" y="1131171"/>
                </a:cubicBezTo>
                <a:close/>
                <a:moveTo>
                  <a:pt x="1045378" y="1131061"/>
                </a:moveTo>
                <a:cubicBezTo>
                  <a:pt x="1044865" y="1131006"/>
                  <a:pt x="1044190" y="1131658"/>
                  <a:pt x="1042842" y="1132965"/>
                </a:cubicBezTo>
                <a:cubicBezTo>
                  <a:pt x="1044898" y="1133183"/>
                  <a:pt x="1044898" y="1133183"/>
                  <a:pt x="1046956" y="1133403"/>
                </a:cubicBezTo>
                <a:cubicBezTo>
                  <a:pt x="1046247" y="1131879"/>
                  <a:pt x="1045891" y="1131115"/>
                  <a:pt x="1045378" y="1131061"/>
                </a:cubicBezTo>
                <a:close/>
                <a:moveTo>
                  <a:pt x="624399" y="1129539"/>
                </a:moveTo>
                <a:cubicBezTo>
                  <a:pt x="621452" y="1132391"/>
                  <a:pt x="617527" y="1136193"/>
                  <a:pt x="614744" y="1138886"/>
                </a:cubicBezTo>
                <a:cubicBezTo>
                  <a:pt x="618797" y="1145364"/>
                  <a:pt x="622956" y="1149659"/>
                  <a:pt x="626352" y="1156768"/>
                </a:cubicBezTo>
                <a:cubicBezTo>
                  <a:pt x="628491" y="1160941"/>
                  <a:pt x="630687" y="1167135"/>
                  <a:pt x="637557" y="1166375"/>
                </a:cubicBezTo>
                <a:cubicBezTo>
                  <a:pt x="633177" y="1154322"/>
                  <a:pt x="628787" y="1141932"/>
                  <a:pt x="624399" y="1129539"/>
                </a:cubicBezTo>
                <a:close/>
                <a:moveTo>
                  <a:pt x="343624" y="1128113"/>
                </a:moveTo>
                <a:cubicBezTo>
                  <a:pt x="343624" y="1128113"/>
                  <a:pt x="341632" y="1127992"/>
                  <a:pt x="340665" y="1128929"/>
                </a:cubicBezTo>
                <a:cubicBezTo>
                  <a:pt x="341746" y="1131981"/>
                  <a:pt x="343796" y="1134096"/>
                  <a:pt x="342883" y="1137027"/>
                </a:cubicBezTo>
                <a:cubicBezTo>
                  <a:pt x="347721" y="1132344"/>
                  <a:pt x="345672" y="1130229"/>
                  <a:pt x="343624" y="1128113"/>
                </a:cubicBezTo>
                <a:close/>
                <a:moveTo>
                  <a:pt x="596468" y="1127840"/>
                </a:moveTo>
                <a:cubicBezTo>
                  <a:pt x="596439" y="1133713"/>
                  <a:pt x="594741" y="1139825"/>
                  <a:pt x="594713" y="1145700"/>
                </a:cubicBezTo>
                <a:cubicBezTo>
                  <a:pt x="598693" y="1143907"/>
                  <a:pt x="603656" y="1141165"/>
                  <a:pt x="607637" y="1139375"/>
                </a:cubicBezTo>
                <a:cubicBezTo>
                  <a:pt x="604544" y="1136179"/>
                  <a:pt x="600421" y="1131921"/>
                  <a:pt x="596468" y="1127840"/>
                </a:cubicBezTo>
                <a:close/>
                <a:moveTo>
                  <a:pt x="210399" y="1127663"/>
                </a:moveTo>
                <a:cubicBezTo>
                  <a:pt x="207533" y="1124704"/>
                  <a:pt x="201536" y="1130509"/>
                  <a:pt x="197704" y="1134220"/>
                </a:cubicBezTo>
                <a:cubicBezTo>
                  <a:pt x="200570" y="1137180"/>
                  <a:pt x="206401" y="1131534"/>
                  <a:pt x="210399" y="1127663"/>
                </a:cubicBezTo>
                <a:close/>
                <a:moveTo>
                  <a:pt x="799352" y="1127655"/>
                </a:moveTo>
                <a:cubicBezTo>
                  <a:pt x="798129" y="1126633"/>
                  <a:pt x="796668" y="1126576"/>
                  <a:pt x="795230" y="1129930"/>
                </a:cubicBezTo>
                <a:cubicBezTo>
                  <a:pt x="797193" y="1131956"/>
                  <a:pt x="799139" y="1132032"/>
                  <a:pt x="802055" y="1131171"/>
                </a:cubicBezTo>
                <a:cubicBezTo>
                  <a:pt x="801564" y="1130665"/>
                  <a:pt x="800579" y="1128679"/>
                  <a:pt x="799352" y="1127655"/>
                </a:cubicBezTo>
                <a:close/>
                <a:moveTo>
                  <a:pt x="3602786" y="1125513"/>
                </a:moveTo>
                <a:lnTo>
                  <a:pt x="3600209" y="1128493"/>
                </a:lnTo>
                <a:lnTo>
                  <a:pt x="3601599" y="1130374"/>
                </a:lnTo>
                <a:lnTo>
                  <a:pt x="3606058" y="1131513"/>
                </a:lnTo>
                <a:cubicBezTo>
                  <a:pt x="3607625" y="1130602"/>
                  <a:pt x="3608702" y="1128618"/>
                  <a:pt x="3610054" y="1126841"/>
                </a:cubicBezTo>
                <a:lnTo>
                  <a:pt x="3606712" y="1126230"/>
                </a:lnTo>
                <a:lnTo>
                  <a:pt x="3606496" y="1126786"/>
                </a:lnTo>
                <a:lnTo>
                  <a:pt x="3606012" y="1126102"/>
                </a:lnTo>
                <a:close/>
                <a:moveTo>
                  <a:pt x="1093498" y="1125425"/>
                </a:moveTo>
                <a:cubicBezTo>
                  <a:pt x="1094540" y="1128559"/>
                  <a:pt x="1094548" y="1130624"/>
                  <a:pt x="1096617" y="1132761"/>
                </a:cubicBezTo>
                <a:cubicBezTo>
                  <a:pt x="1096617" y="1132761"/>
                  <a:pt x="1098679" y="1132835"/>
                  <a:pt x="1099708" y="1131839"/>
                </a:cubicBezTo>
                <a:cubicBezTo>
                  <a:pt x="1099189" y="1130272"/>
                  <a:pt x="1098666" y="1128705"/>
                  <a:pt x="1097760" y="1127512"/>
                </a:cubicBezTo>
                <a:cubicBezTo>
                  <a:pt x="1096853" y="1126318"/>
                  <a:pt x="1095561" y="1125498"/>
                  <a:pt x="1093498" y="1125425"/>
                </a:cubicBezTo>
                <a:close/>
                <a:moveTo>
                  <a:pt x="796640" y="1124894"/>
                </a:moveTo>
                <a:cubicBezTo>
                  <a:pt x="797100" y="1124646"/>
                  <a:pt x="796793" y="1124812"/>
                  <a:pt x="796181" y="1125141"/>
                </a:cubicBezTo>
                <a:lnTo>
                  <a:pt x="795792" y="1125352"/>
                </a:lnTo>
                <a:lnTo>
                  <a:pt x="794331" y="1126142"/>
                </a:lnTo>
                <a:lnTo>
                  <a:pt x="793887" y="1126381"/>
                </a:lnTo>
                <a:cubicBezTo>
                  <a:pt x="793123" y="1126794"/>
                  <a:pt x="792512" y="1127123"/>
                  <a:pt x="792512" y="1127123"/>
                </a:cubicBezTo>
                <a:lnTo>
                  <a:pt x="794331" y="1126142"/>
                </a:lnTo>
                <a:lnTo>
                  <a:pt x="795322" y="1125606"/>
                </a:lnTo>
                <a:lnTo>
                  <a:pt x="795792" y="1125352"/>
                </a:lnTo>
                <a:close/>
                <a:moveTo>
                  <a:pt x="3884617" y="1124868"/>
                </a:moveTo>
                <a:lnTo>
                  <a:pt x="3881021" y="1126599"/>
                </a:lnTo>
                <a:lnTo>
                  <a:pt x="3879921" y="1129035"/>
                </a:lnTo>
                <a:lnTo>
                  <a:pt x="3881633" y="1133229"/>
                </a:lnTo>
                <a:cubicBezTo>
                  <a:pt x="3882270" y="1130170"/>
                  <a:pt x="3882908" y="1127111"/>
                  <a:pt x="3884617" y="1124868"/>
                </a:cubicBezTo>
                <a:close/>
                <a:moveTo>
                  <a:pt x="3443520" y="1124024"/>
                </a:moveTo>
                <a:lnTo>
                  <a:pt x="3442734" y="1125169"/>
                </a:lnTo>
                <a:lnTo>
                  <a:pt x="3443806" y="1126391"/>
                </a:lnTo>
                <a:cubicBezTo>
                  <a:pt x="3444172" y="1127578"/>
                  <a:pt x="3443780" y="1128647"/>
                  <a:pt x="3442903" y="1129799"/>
                </a:cubicBezTo>
                <a:lnTo>
                  <a:pt x="3441749" y="1126602"/>
                </a:lnTo>
                <a:lnTo>
                  <a:pt x="3439544" y="1129812"/>
                </a:lnTo>
                <a:cubicBezTo>
                  <a:pt x="3445059" y="1134013"/>
                  <a:pt x="3447632" y="1128348"/>
                  <a:pt x="3450389" y="1124727"/>
                </a:cubicBezTo>
                <a:cubicBezTo>
                  <a:pt x="3447080" y="1122208"/>
                  <a:pt x="3445059" y="1122574"/>
                  <a:pt x="3443520" y="1124024"/>
                </a:cubicBezTo>
                <a:close/>
                <a:moveTo>
                  <a:pt x="407021" y="1123680"/>
                </a:moveTo>
                <a:cubicBezTo>
                  <a:pt x="408982" y="1125705"/>
                  <a:pt x="409976" y="1128668"/>
                  <a:pt x="410972" y="1131631"/>
                </a:cubicBezTo>
                <a:cubicBezTo>
                  <a:pt x="413390" y="1129289"/>
                  <a:pt x="413617" y="1127106"/>
                  <a:pt x="412633" y="1125604"/>
                </a:cubicBezTo>
                <a:cubicBezTo>
                  <a:pt x="411649" y="1124105"/>
                  <a:pt x="409453" y="1123287"/>
                  <a:pt x="407021" y="1123680"/>
                </a:cubicBezTo>
                <a:close/>
                <a:moveTo>
                  <a:pt x="3948094" y="1121789"/>
                </a:moveTo>
                <a:cubicBezTo>
                  <a:pt x="3946309" y="1124131"/>
                  <a:pt x="3944526" y="1126474"/>
                  <a:pt x="3949881" y="1130553"/>
                </a:cubicBezTo>
                <a:cubicBezTo>
                  <a:pt x="3948631" y="1127751"/>
                  <a:pt x="3950415" y="1125408"/>
                  <a:pt x="3951128" y="1122249"/>
                </a:cubicBezTo>
                <a:cubicBezTo>
                  <a:pt x="3950057" y="1121433"/>
                  <a:pt x="3948094" y="1121789"/>
                  <a:pt x="3948094" y="1121789"/>
                </a:cubicBezTo>
                <a:close/>
                <a:moveTo>
                  <a:pt x="815918" y="1119590"/>
                </a:moveTo>
                <a:cubicBezTo>
                  <a:pt x="817777" y="1123504"/>
                  <a:pt x="818797" y="1126551"/>
                  <a:pt x="820826" y="1130639"/>
                </a:cubicBezTo>
                <a:cubicBezTo>
                  <a:pt x="821823" y="1129675"/>
                  <a:pt x="823825" y="1129749"/>
                  <a:pt x="824821" y="1128786"/>
                </a:cubicBezTo>
                <a:cubicBezTo>
                  <a:pt x="823809" y="1126744"/>
                  <a:pt x="823292" y="1124218"/>
                  <a:pt x="822174" y="1122315"/>
                </a:cubicBezTo>
                <a:cubicBezTo>
                  <a:pt x="821056" y="1120414"/>
                  <a:pt x="819338" y="1119137"/>
                  <a:pt x="815918" y="1119590"/>
                </a:cubicBezTo>
                <a:close/>
                <a:moveTo>
                  <a:pt x="855895" y="1117189"/>
                </a:moveTo>
                <a:cubicBezTo>
                  <a:pt x="851059" y="1121873"/>
                  <a:pt x="853021" y="1123899"/>
                  <a:pt x="854982" y="1125924"/>
                </a:cubicBezTo>
                <a:cubicBezTo>
                  <a:pt x="855963" y="1126938"/>
                  <a:pt x="856931" y="1126000"/>
                  <a:pt x="858879" y="1126077"/>
                </a:cubicBezTo>
                <a:cubicBezTo>
                  <a:pt x="857884" y="1123115"/>
                  <a:pt x="856891" y="1120152"/>
                  <a:pt x="855895" y="1117189"/>
                </a:cubicBezTo>
                <a:close/>
                <a:moveTo>
                  <a:pt x="341548" y="1115969"/>
                </a:moveTo>
                <a:cubicBezTo>
                  <a:pt x="336917" y="1120453"/>
                  <a:pt x="340024" y="1125515"/>
                  <a:pt x="345576" y="1123835"/>
                </a:cubicBezTo>
                <a:cubicBezTo>
                  <a:pt x="344654" y="1121029"/>
                  <a:pt x="343396" y="1117877"/>
                  <a:pt x="341548" y="1115969"/>
                </a:cubicBezTo>
                <a:close/>
                <a:moveTo>
                  <a:pt x="1095056" y="1115935"/>
                </a:moveTo>
                <a:cubicBezTo>
                  <a:pt x="1095849" y="1115166"/>
                  <a:pt x="1092595" y="1122916"/>
                  <a:pt x="1098698" y="1121604"/>
                </a:cubicBezTo>
                <a:cubicBezTo>
                  <a:pt x="1097550" y="1120416"/>
                  <a:pt x="1096998" y="1116354"/>
                  <a:pt x="1095056" y="1115935"/>
                </a:cubicBezTo>
                <a:close/>
                <a:moveTo>
                  <a:pt x="1091998" y="1114372"/>
                </a:moveTo>
                <a:cubicBezTo>
                  <a:pt x="1092463" y="1114131"/>
                  <a:pt x="1092153" y="1114293"/>
                  <a:pt x="1091535" y="1114615"/>
                </a:cubicBezTo>
                <a:lnTo>
                  <a:pt x="1091361" y="1114707"/>
                </a:lnTo>
                <a:lnTo>
                  <a:pt x="1089700" y="1115573"/>
                </a:lnTo>
                <a:lnTo>
                  <a:pt x="1090666" y="1115070"/>
                </a:lnTo>
                <a:lnTo>
                  <a:pt x="1091361" y="1114707"/>
                </a:lnTo>
                <a:close/>
                <a:moveTo>
                  <a:pt x="3613907" y="1110914"/>
                </a:moveTo>
                <a:cubicBezTo>
                  <a:pt x="3612228" y="1111974"/>
                  <a:pt x="3611151" y="1113959"/>
                  <a:pt x="3610249" y="1115142"/>
                </a:cubicBezTo>
                <a:cubicBezTo>
                  <a:pt x="3616869" y="1120184"/>
                  <a:pt x="3618470" y="1115793"/>
                  <a:pt x="3621174" y="1112242"/>
                </a:cubicBezTo>
                <a:cubicBezTo>
                  <a:pt x="3617865" y="1109721"/>
                  <a:pt x="3615585" y="1109854"/>
                  <a:pt x="3613907" y="1110914"/>
                </a:cubicBezTo>
                <a:close/>
                <a:moveTo>
                  <a:pt x="696919" y="1110283"/>
                </a:moveTo>
                <a:cubicBezTo>
                  <a:pt x="693971" y="1113140"/>
                  <a:pt x="691021" y="1115995"/>
                  <a:pt x="687088" y="1119803"/>
                </a:cubicBezTo>
                <a:cubicBezTo>
                  <a:pt x="690051" y="1118929"/>
                  <a:pt x="694996" y="1118133"/>
                  <a:pt x="696809" y="1118041"/>
                </a:cubicBezTo>
                <a:cubicBezTo>
                  <a:pt x="696962" y="1116229"/>
                  <a:pt x="696933" y="1112267"/>
                  <a:pt x="696919" y="1110283"/>
                </a:cubicBezTo>
                <a:close/>
                <a:moveTo>
                  <a:pt x="3948722" y="1109485"/>
                </a:moveTo>
                <a:cubicBezTo>
                  <a:pt x="3947113" y="1111598"/>
                  <a:pt x="3946235" y="1114877"/>
                  <a:pt x="3945651" y="1117771"/>
                </a:cubicBezTo>
                <a:cubicBezTo>
                  <a:pt x="3951362" y="1118784"/>
                  <a:pt x="3953850" y="1113392"/>
                  <a:pt x="3948722" y="1109485"/>
                </a:cubicBezTo>
                <a:close/>
                <a:moveTo>
                  <a:pt x="836633" y="1108487"/>
                </a:moveTo>
                <a:cubicBezTo>
                  <a:pt x="834813" y="1107797"/>
                  <a:pt x="832642" y="1107937"/>
                  <a:pt x="830264" y="1110239"/>
                </a:cubicBezTo>
                <a:cubicBezTo>
                  <a:pt x="833205" y="1113278"/>
                  <a:pt x="835355" y="1117086"/>
                  <a:pt x="840906" y="1111709"/>
                </a:cubicBezTo>
                <a:cubicBezTo>
                  <a:pt x="839925" y="1110696"/>
                  <a:pt x="838454" y="1109177"/>
                  <a:pt x="836633" y="1108487"/>
                </a:cubicBezTo>
                <a:close/>
                <a:moveTo>
                  <a:pt x="1119156" y="1106968"/>
                </a:moveTo>
                <a:cubicBezTo>
                  <a:pt x="1124581" y="1114487"/>
                  <a:pt x="1129829" y="1121823"/>
                  <a:pt x="1134297" y="1130269"/>
                </a:cubicBezTo>
                <a:cubicBezTo>
                  <a:pt x="1132542" y="1125583"/>
                  <a:pt x="1132083" y="1111457"/>
                  <a:pt x="1126578" y="1107210"/>
                </a:cubicBezTo>
                <a:cubicBezTo>
                  <a:pt x="1124742" y="1105793"/>
                  <a:pt x="1122347" y="1105474"/>
                  <a:pt x="1119156" y="1106968"/>
                </a:cubicBezTo>
                <a:close/>
                <a:moveTo>
                  <a:pt x="3132137" y="1106622"/>
                </a:moveTo>
                <a:cubicBezTo>
                  <a:pt x="3130729" y="1107672"/>
                  <a:pt x="3129634" y="1109641"/>
                  <a:pt x="3128321" y="1111364"/>
                </a:cubicBezTo>
                <a:cubicBezTo>
                  <a:pt x="3133450" y="1115271"/>
                  <a:pt x="3135975" y="1109826"/>
                  <a:pt x="3137829" y="1107393"/>
                </a:cubicBezTo>
                <a:cubicBezTo>
                  <a:pt x="3135266" y="1105440"/>
                  <a:pt x="3133545" y="1105572"/>
                  <a:pt x="3132137" y="1106622"/>
                </a:cubicBezTo>
                <a:close/>
                <a:moveTo>
                  <a:pt x="352883" y="1100876"/>
                </a:moveTo>
                <a:cubicBezTo>
                  <a:pt x="351463" y="1101054"/>
                  <a:pt x="349818" y="1101911"/>
                  <a:pt x="347870" y="1103796"/>
                </a:cubicBezTo>
                <a:cubicBezTo>
                  <a:pt x="350894" y="1106919"/>
                  <a:pt x="354017" y="1115662"/>
                  <a:pt x="361642" y="1108279"/>
                </a:cubicBezTo>
                <a:cubicBezTo>
                  <a:pt x="360130" y="1106718"/>
                  <a:pt x="358634" y="1103712"/>
                  <a:pt x="356542" y="1102039"/>
                </a:cubicBezTo>
                <a:cubicBezTo>
                  <a:pt x="355497" y="1101202"/>
                  <a:pt x="354303" y="1100698"/>
                  <a:pt x="352883" y="1100876"/>
                </a:cubicBezTo>
                <a:close/>
                <a:moveTo>
                  <a:pt x="3392141" y="1100703"/>
                </a:moveTo>
                <a:cubicBezTo>
                  <a:pt x="3388934" y="1099194"/>
                  <a:pt x="3386799" y="1100374"/>
                  <a:pt x="3386134" y="1102440"/>
                </a:cubicBezTo>
                <a:cubicBezTo>
                  <a:pt x="3385468" y="1104504"/>
                  <a:pt x="3386272" y="1107455"/>
                  <a:pt x="3388938" y="1109485"/>
                </a:cubicBezTo>
                <a:cubicBezTo>
                  <a:pt x="3389639" y="1106277"/>
                  <a:pt x="3391442" y="1103910"/>
                  <a:pt x="3392141" y="1100703"/>
                </a:cubicBezTo>
                <a:close/>
                <a:moveTo>
                  <a:pt x="3450817" y="1099095"/>
                </a:moveTo>
                <a:cubicBezTo>
                  <a:pt x="3446760" y="1097793"/>
                  <a:pt x="3444934" y="1099085"/>
                  <a:pt x="3444066" y="1101330"/>
                </a:cubicBezTo>
                <a:cubicBezTo>
                  <a:pt x="3443197" y="1103575"/>
                  <a:pt x="3443285" y="1106773"/>
                  <a:pt x="3443057" y="1109280"/>
                </a:cubicBezTo>
                <a:cubicBezTo>
                  <a:pt x="3443918" y="1108150"/>
                  <a:pt x="3444983" y="1108961"/>
                  <a:pt x="3446910" y="1108640"/>
                </a:cubicBezTo>
                <a:cubicBezTo>
                  <a:pt x="3447570" y="1105565"/>
                  <a:pt x="3449092" y="1101358"/>
                  <a:pt x="3450817" y="1099095"/>
                </a:cubicBezTo>
                <a:close/>
                <a:moveTo>
                  <a:pt x="3462535" y="1099079"/>
                </a:moveTo>
                <a:lnTo>
                  <a:pt x="3460340" y="1114921"/>
                </a:lnTo>
                <a:lnTo>
                  <a:pt x="3459351" y="1104318"/>
                </a:lnTo>
                <a:cubicBezTo>
                  <a:pt x="3456571" y="1107968"/>
                  <a:pt x="3453790" y="1111618"/>
                  <a:pt x="3451166" y="1115065"/>
                </a:cubicBezTo>
                <a:lnTo>
                  <a:pt x="3458912" y="1125233"/>
                </a:lnTo>
                <a:lnTo>
                  <a:pt x="3458333" y="1129411"/>
                </a:lnTo>
                <a:lnTo>
                  <a:pt x="3469393" y="1100608"/>
                </a:lnTo>
                <a:lnTo>
                  <a:pt x="3465782" y="1100568"/>
                </a:lnTo>
                <a:close/>
                <a:moveTo>
                  <a:pt x="3932190" y="1097422"/>
                </a:moveTo>
                <a:lnTo>
                  <a:pt x="3929897" y="1101024"/>
                </a:lnTo>
                <a:lnTo>
                  <a:pt x="3934351" y="1102210"/>
                </a:lnTo>
                <a:cubicBezTo>
                  <a:pt x="3933927" y="1102768"/>
                  <a:pt x="3933446" y="1103544"/>
                  <a:pt x="3932860" y="1104314"/>
                </a:cubicBezTo>
                <a:lnTo>
                  <a:pt x="3932512" y="1104576"/>
                </a:lnTo>
                <a:lnTo>
                  <a:pt x="3936613" y="1104891"/>
                </a:lnTo>
                <a:cubicBezTo>
                  <a:pt x="3938514" y="1103000"/>
                  <a:pt x="3939690" y="1099872"/>
                  <a:pt x="3941007" y="1098143"/>
                </a:cubicBezTo>
                <a:cubicBezTo>
                  <a:pt x="3936695" y="1094859"/>
                  <a:pt x="3934068" y="1095512"/>
                  <a:pt x="3932190" y="1097422"/>
                </a:cubicBezTo>
                <a:close/>
                <a:moveTo>
                  <a:pt x="3346119" y="1096979"/>
                </a:moveTo>
                <a:cubicBezTo>
                  <a:pt x="3343976" y="1096892"/>
                  <a:pt x="3342268" y="1097733"/>
                  <a:pt x="3341037" y="1099176"/>
                </a:cubicBezTo>
                <a:cubicBezTo>
                  <a:pt x="3336936" y="1103983"/>
                  <a:pt x="3338122" y="1115462"/>
                  <a:pt x="3346060" y="1121509"/>
                </a:cubicBezTo>
                <a:cubicBezTo>
                  <a:pt x="3348604" y="1113778"/>
                  <a:pt x="3352206" y="1106853"/>
                  <a:pt x="3353818" y="1100345"/>
                </a:cubicBezTo>
                <a:cubicBezTo>
                  <a:pt x="3350842" y="1098077"/>
                  <a:pt x="3348263" y="1097065"/>
                  <a:pt x="3346119" y="1096979"/>
                </a:cubicBezTo>
                <a:close/>
                <a:moveTo>
                  <a:pt x="3570002" y="1095955"/>
                </a:moveTo>
                <a:lnTo>
                  <a:pt x="3566799" y="1099708"/>
                </a:lnTo>
                <a:lnTo>
                  <a:pt x="3571402" y="1100350"/>
                </a:lnTo>
                <a:lnTo>
                  <a:pt x="3571221" y="1097470"/>
                </a:lnTo>
                <a:close/>
                <a:moveTo>
                  <a:pt x="3656261" y="1094907"/>
                </a:moveTo>
                <a:cubicBezTo>
                  <a:pt x="3654211" y="1093864"/>
                  <a:pt x="3652187" y="1093879"/>
                  <a:pt x="3650185" y="1096507"/>
                </a:cubicBezTo>
                <a:cubicBezTo>
                  <a:pt x="3653347" y="1098915"/>
                  <a:pt x="3659495" y="1103600"/>
                  <a:pt x="3662498" y="1099658"/>
                </a:cubicBezTo>
                <a:cubicBezTo>
                  <a:pt x="3660390" y="1098051"/>
                  <a:pt x="3658313" y="1095950"/>
                  <a:pt x="3656261" y="1094907"/>
                </a:cubicBezTo>
                <a:close/>
                <a:moveTo>
                  <a:pt x="1289168" y="1093116"/>
                </a:moveTo>
                <a:cubicBezTo>
                  <a:pt x="1287425" y="1092475"/>
                  <a:pt x="1285491" y="1092795"/>
                  <a:pt x="1283176" y="1095037"/>
                </a:cubicBezTo>
                <a:cubicBezTo>
                  <a:pt x="1285245" y="1097173"/>
                  <a:pt x="1288459" y="1102346"/>
                  <a:pt x="1294015" y="1096966"/>
                </a:cubicBezTo>
                <a:cubicBezTo>
                  <a:pt x="1292463" y="1095361"/>
                  <a:pt x="1290911" y="1093758"/>
                  <a:pt x="1289168" y="1093116"/>
                </a:cubicBezTo>
                <a:close/>
                <a:moveTo>
                  <a:pt x="3637547" y="1092844"/>
                </a:moveTo>
                <a:cubicBezTo>
                  <a:pt x="3635733" y="1094083"/>
                  <a:pt x="3634400" y="1096404"/>
                  <a:pt x="3633021" y="1098214"/>
                </a:cubicBezTo>
                <a:cubicBezTo>
                  <a:pt x="3639640" y="1103255"/>
                  <a:pt x="3642213" y="1097590"/>
                  <a:pt x="3644970" y="1093971"/>
                </a:cubicBezTo>
                <a:cubicBezTo>
                  <a:pt x="3641660" y="1091450"/>
                  <a:pt x="3639362" y="1091606"/>
                  <a:pt x="3637547" y="1092844"/>
                </a:cubicBezTo>
                <a:close/>
                <a:moveTo>
                  <a:pt x="3155281" y="1091851"/>
                </a:moveTo>
                <a:cubicBezTo>
                  <a:pt x="3151620" y="1090933"/>
                  <a:pt x="3149441" y="1092079"/>
                  <a:pt x="3148865" y="1093978"/>
                </a:cubicBezTo>
                <a:cubicBezTo>
                  <a:pt x="3148290" y="1095877"/>
                  <a:pt x="3149319" y="1098532"/>
                  <a:pt x="3152076" y="1100632"/>
                </a:cubicBezTo>
                <a:cubicBezTo>
                  <a:pt x="3153879" y="1098265"/>
                  <a:pt x="3154580" y="1095058"/>
                  <a:pt x="3155281" y="1091851"/>
                </a:cubicBezTo>
                <a:close/>
                <a:moveTo>
                  <a:pt x="686959" y="1091061"/>
                </a:moveTo>
                <a:cubicBezTo>
                  <a:pt x="685167" y="1090207"/>
                  <a:pt x="682887" y="1090344"/>
                  <a:pt x="679899" y="1093238"/>
                </a:cubicBezTo>
                <a:cubicBezTo>
                  <a:pt x="683004" y="1096444"/>
                  <a:pt x="685112" y="1100615"/>
                  <a:pt x="691088" y="1094829"/>
                </a:cubicBezTo>
                <a:cubicBezTo>
                  <a:pt x="690054" y="1093760"/>
                  <a:pt x="688751" y="1091915"/>
                  <a:pt x="686959" y="1091061"/>
                </a:cubicBezTo>
                <a:close/>
                <a:moveTo>
                  <a:pt x="1036713" y="1090872"/>
                </a:moveTo>
                <a:cubicBezTo>
                  <a:pt x="1034922" y="1090018"/>
                  <a:pt x="1032641" y="1090155"/>
                  <a:pt x="1029653" y="1093048"/>
                </a:cubicBezTo>
                <a:cubicBezTo>
                  <a:pt x="1031723" y="1095187"/>
                  <a:pt x="1034867" y="1100427"/>
                  <a:pt x="1040844" y="1094640"/>
                </a:cubicBezTo>
                <a:cubicBezTo>
                  <a:pt x="1039809" y="1093571"/>
                  <a:pt x="1038505" y="1091727"/>
                  <a:pt x="1036713" y="1090872"/>
                </a:cubicBezTo>
                <a:close/>
                <a:moveTo>
                  <a:pt x="3546997" y="1089043"/>
                </a:moveTo>
                <a:lnTo>
                  <a:pt x="3532418" y="1122594"/>
                </a:lnTo>
                <a:cubicBezTo>
                  <a:pt x="3525893" y="1134507"/>
                  <a:pt x="3518448" y="1145953"/>
                  <a:pt x="3510549" y="1157439"/>
                </a:cubicBezTo>
                <a:lnTo>
                  <a:pt x="3509289" y="1156607"/>
                </a:lnTo>
                <a:lnTo>
                  <a:pt x="3509212" y="1156730"/>
                </a:lnTo>
                <a:cubicBezTo>
                  <a:pt x="3507061" y="1157654"/>
                  <a:pt x="3504046" y="1157198"/>
                  <a:pt x="3500328" y="1154366"/>
                </a:cubicBezTo>
                <a:lnTo>
                  <a:pt x="3501370" y="1153234"/>
                </a:lnTo>
                <a:lnTo>
                  <a:pt x="3498182" y="1153594"/>
                </a:lnTo>
                <a:lnTo>
                  <a:pt x="3495259" y="1153851"/>
                </a:lnTo>
                <a:lnTo>
                  <a:pt x="3492795" y="1170946"/>
                </a:lnTo>
                <a:cubicBezTo>
                  <a:pt x="3495214" y="1169999"/>
                  <a:pt x="3497320" y="1168349"/>
                  <a:pt x="3499494" y="1167447"/>
                </a:cubicBezTo>
                <a:lnTo>
                  <a:pt x="3501095" y="1167672"/>
                </a:lnTo>
                <a:lnTo>
                  <a:pt x="3508221" y="1160180"/>
                </a:lnTo>
                <a:cubicBezTo>
                  <a:pt x="3513084" y="1163885"/>
                  <a:pt x="3512365" y="1167631"/>
                  <a:pt x="3510085" y="1170905"/>
                </a:cubicBezTo>
                <a:lnTo>
                  <a:pt x="3506257" y="1174930"/>
                </a:lnTo>
                <a:lnTo>
                  <a:pt x="3506060" y="1178669"/>
                </a:lnTo>
                <a:lnTo>
                  <a:pt x="3513347" y="1167248"/>
                </a:lnTo>
                <a:cubicBezTo>
                  <a:pt x="3516194" y="1163510"/>
                  <a:pt x="3518885" y="1159980"/>
                  <a:pt x="3522799" y="1157054"/>
                </a:cubicBezTo>
                <a:cubicBezTo>
                  <a:pt x="3524699" y="1154561"/>
                  <a:pt x="3530984" y="1157381"/>
                  <a:pt x="3535133" y="1158572"/>
                </a:cubicBezTo>
                <a:cubicBezTo>
                  <a:pt x="3527338" y="1179875"/>
                  <a:pt x="3521341" y="1202877"/>
                  <a:pt x="3514614" y="1224992"/>
                </a:cubicBezTo>
                <a:lnTo>
                  <a:pt x="3503495" y="1252908"/>
                </a:lnTo>
                <a:lnTo>
                  <a:pt x="3503269" y="1253791"/>
                </a:lnTo>
                <a:cubicBezTo>
                  <a:pt x="3499965" y="1264217"/>
                  <a:pt x="3496638" y="1274625"/>
                  <a:pt x="3495021" y="1285484"/>
                </a:cubicBezTo>
                <a:lnTo>
                  <a:pt x="3496502" y="1286008"/>
                </a:lnTo>
                <a:lnTo>
                  <a:pt x="3507606" y="1258898"/>
                </a:lnTo>
                <a:cubicBezTo>
                  <a:pt x="3515847" y="1238499"/>
                  <a:pt x="3523335" y="1219359"/>
                  <a:pt x="3527190" y="1208443"/>
                </a:cubicBezTo>
                <a:cubicBezTo>
                  <a:pt x="3533101" y="1195290"/>
                  <a:pt x="3537853" y="1181337"/>
                  <a:pt x="3542967" y="1167699"/>
                </a:cubicBezTo>
                <a:lnTo>
                  <a:pt x="3543664" y="1166190"/>
                </a:lnTo>
                <a:lnTo>
                  <a:pt x="3545531" y="1137030"/>
                </a:lnTo>
                <a:lnTo>
                  <a:pt x="3547440" y="1113260"/>
                </a:lnTo>
                <a:lnTo>
                  <a:pt x="3535649" y="1132682"/>
                </a:lnTo>
                <a:cubicBezTo>
                  <a:pt x="3537505" y="1123688"/>
                  <a:pt x="3536128" y="1106840"/>
                  <a:pt x="3543935" y="1101357"/>
                </a:cubicBezTo>
                <a:lnTo>
                  <a:pt x="3549115" y="1100907"/>
                </a:lnTo>
                <a:lnTo>
                  <a:pt x="3550595" y="1092838"/>
                </a:lnTo>
                <a:lnTo>
                  <a:pt x="3549966" y="1091192"/>
                </a:lnTo>
                <a:close/>
                <a:moveTo>
                  <a:pt x="977424" y="1087657"/>
                </a:moveTo>
                <a:cubicBezTo>
                  <a:pt x="976194" y="1087839"/>
                  <a:pt x="974733" y="1088749"/>
                  <a:pt x="972799" y="1090622"/>
                </a:cubicBezTo>
                <a:cubicBezTo>
                  <a:pt x="974816" y="1092704"/>
                  <a:pt x="976791" y="1092808"/>
                  <a:pt x="980659" y="1089064"/>
                </a:cubicBezTo>
                <a:cubicBezTo>
                  <a:pt x="979651" y="1088022"/>
                  <a:pt x="978652" y="1087475"/>
                  <a:pt x="977424" y="1087657"/>
                </a:cubicBezTo>
                <a:close/>
                <a:moveTo>
                  <a:pt x="960278" y="1087472"/>
                </a:moveTo>
                <a:cubicBezTo>
                  <a:pt x="958649" y="1086718"/>
                  <a:pt x="956715" y="1087037"/>
                  <a:pt x="953937" y="1089727"/>
                </a:cubicBezTo>
                <a:cubicBezTo>
                  <a:pt x="956007" y="1091866"/>
                  <a:pt x="960148" y="1096141"/>
                  <a:pt x="964778" y="1091658"/>
                </a:cubicBezTo>
                <a:cubicBezTo>
                  <a:pt x="963226" y="1090054"/>
                  <a:pt x="961904" y="1088226"/>
                  <a:pt x="960278" y="1087472"/>
                </a:cubicBezTo>
                <a:close/>
                <a:moveTo>
                  <a:pt x="3118239" y="1086702"/>
                </a:moveTo>
                <a:cubicBezTo>
                  <a:pt x="3115287" y="1086325"/>
                  <a:pt x="3113165" y="1087515"/>
                  <a:pt x="3112423" y="1089287"/>
                </a:cubicBezTo>
                <a:cubicBezTo>
                  <a:pt x="3111680" y="1091060"/>
                  <a:pt x="3112316" y="1093415"/>
                  <a:pt x="3114881" y="1095368"/>
                </a:cubicBezTo>
                <a:cubicBezTo>
                  <a:pt x="3115658" y="1092219"/>
                  <a:pt x="3116437" y="1089071"/>
                  <a:pt x="3118239" y="1086702"/>
                </a:cubicBezTo>
                <a:close/>
                <a:moveTo>
                  <a:pt x="506229" y="1086534"/>
                </a:moveTo>
                <a:cubicBezTo>
                  <a:pt x="505259" y="1093306"/>
                  <a:pt x="508402" y="1098495"/>
                  <a:pt x="509545" y="1103563"/>
                </a:cubicBezTo>
                <a:cubicBezTo>
                  <a:pt x="512803" y="1112760"/>
                  <a:pt x="515033" y="1120891"/>
                  <a:pt x="517261" y="1129025"/>
                </a:cubicBezTo>
                <a:cubicBezTo>
                  <a:pt x="507148" y="1124410"/>
                  <a:pt x="506803" y="1112393"/>
                  <a:pt x="503545" y="1103198"/>
                </a:cubicBezTo>
                <a:cubicBezTo>
                  <a:pt x="503002" y="1101666"/>
                  <a:pt x="501688" y="1097879"/>
                  <a:pt x="501502" y="1094285"/>
                </a:cubicBezTo>
                <a:lnTo>
                  <a:pt x="501950" y="1091528"/>
                </a:lnTo>
                <a:lnTo>
                  <a:pt x="503857" y="1091140"/>
                </a:lnTo>
                <a:cubicBezTo>
                  <a:pt x="504460" y="1091078"/>
                  <a:pt x="504896" y="1091127"/>
                  <a:pt x="505772" y="1091224"/>
                </a:cubicBezTo>
                <a:cubicBezTo>
                  <a:pt x="505779" y="1089136"/>
                  <a:pt x="505259" y="1088599"/>
                  <a:pt x="504396" y="1088916"/>
                </a:cubicBezTo>
                <a:lnTo>
                  <a:pt x="502067" y="1090820"/>
                </a:lnTo>
                <a:lnTo>
                  <a:pt x="502306" y="1089346"/>
                </a:lnTo>
                <a:cubicBezTo>
                  <a:pt x="503016" y="1087953"/>
                  <a:pt x="504243" y="1086913"/>
                  <a:pt x="506229" y="1086534"/>
                </a:cubicBezTo>
                <a:close/>
                <a:moveTo>
                  <a:pt x="1165293" y="1086112"/>
                </a:moveTo>
                <a:cubicBezTo>
                  <a:pt x="1163651" y="1085114"/>
                  <a:pt x="1161691" y="1084941"/>
                  <a:pt x="1159376" y="1087183"/>
                </a:cubicBezTo>
                <a:cubicBezTo>
                  <a:pt x="1161445" y="1089320"/>
                  <a:pt x="1164659" y="1094493"/>
                  <a:pt x="1169290" y="1090009"/>
                </a:cubicBezTo>
                <a:cubicBezTo>
                  <a:pt x="1168255" y="1088939"/>
                  <a:pt x="1166934" y="1087112"/>
                  <a:pt x="1165293" y="1086112"/>
                </a:cubicBezTo>
                <a:close/>
                <a:moveTo>
                  <a:pt x="827386" y="1085118"/>
                </a:moveTo>
                <a:cubicBezTo>
                  <a:pt x="825837" y="1085157"/>
                  <a:pt x="823910" y="1086134"/>
                  <a:pt x="821439" y="1088527"/>
                </a:cubicBezTo>
                <a:lnTo>
                  <a:pt x="821565" y="1089334"/>
                </a:lnTo>
                <a:lnTo>
                  <a:pt x="820958" y="1088911"/>
                </a:lnTo>
                <a:cubicBezTo>
                  <a:pt x="820543" y="1088835"/>
                  <a:pt x="819982" y="1088900"/>
                  <a:pt x="819230" y="1089151"/>
                </a:cubicBezTo>
                <a:cubicBezTo>
                  <a:pt x="818680" y="1090639"/>
                  <a:pt x="818644" y="1091631"/>
                  <a:pt x="819121" y="1092123"/>
                </a:cubicBezTo>
                <a:lnTo>
                  <a:pt x="821995" y="1092110"/>
                </a:lnTo>
                <a:lnTo>
                  <a:pt x="822141" y="1093052"/>
                </a:lnTo>
                <a:cubicBezTo>
                  <a:pt x="824673" y="1096318"/>
                  <a:pt x="831808" y="1096268"/>
                  <a:pt x="835575" y="1097192"/>
                </a:cubicBezTo>
                <a:cubicBezTo>
                  <a:pt x="834039" y="1094616"/>
                  <a:pt x="832975" y="1090058"/>
                  <a:pt x="831061" y="1087337"/>
                </a:cubicBezTo>
                <a:cubicBezTo>
                  <a:pt x="830104" y="1085978"/>
                  <a:pt x="828935" y="1085078"/>
                  <a:pt x="827386" y="1085118"/>
                </a:cubicBezTo>
                <a:close/>
                <a:moveTo>
                  <a:pt x="3175678" y="1084319"/>
                </a:moveTo>
                <a:cubicBezTo>
                  <a:pt x="3173893" y="1084322"/>
                  <a:pt x="3172663" y="1084764"/>
                  <a:pt x="3171777" y="1085488"/>
                </a:cubicBezTo>
                <a:cubicBezTo>
                  <a:pt x="3169123" y="1087655"/>
                  <a:pt x="3169578" y="1092328"/>
                  <a:pt x="3167493" y="1095066"/>
                </a:cubicBezTo>
                <a:cubicBezTo>
                  <a:pt x="3168622" y="1095925"/>
                  <a:pt x="3170491" y="1095427"/>
                  <a:pt x="3171619" y="1096286"/>
                </a:cubicBezTo>
                <a:cubicBezTo>
                  <a:pt x="3173271" y="1091777"/>
                  <a:pt x="3174183" y="1088628"/>
                  <a:pt x="3175678" y="1084319"/>
                </a:cubicBezTo>
                <a:close/>
                <a:moveTo>
                  <a:pt x="3152450" y="1083925"/>
                </a:moveTo>
                <a:cubicBezTo>
                  <a:pt x="3150873" y="1083637"/>
                  <a:pt x="3150148" y="1083996"/>
                  <a:pt x="3149852" y="1084680"/>
                </a:cubicBezTo>
                <a:cubicBezTo>
                  <a:pt x="3149555" y="1085365"/>
                  <a:pt x="3149686" y="1086373"/>
                  <a:pt x="3149816" y="1087384"/>
                </a:cubicBezTo>
                <a:cubicBezTo>
                  <a:pt x="3150954" y="1088252"/>
                  <a:pt x="3151832" y="1087099"/>
                  <a:pt x="3153848" y="1086813"/>
                </a:cubicBezTo>
                <a:cubicBezTo>
                  <a:pt x="3152710" y="1085946"/>
                  <a:pt x="3152710" y="1085946"/>
                  <a:pt x="3152450" y="1083925"/>
                </a:cubicBezTo>
                <a:close/>
                <a:moveTo>
                  <a:pt x="344601" y="1079647"/>
                </a:moveTo>
                <a:cubicBezTo>
                  <a:pt x="341922" y="1079765"/>
                  <a:pt x="339009" y="1080605"/>
                  <a:pt x="337086" y="1082468"/>
                </a:cubicBezTo>
                <a:cubicBezTo>
                  <a:pt x="340056" y="1085536"/>
                  <a:pt x="343025" y="1088602"/>
                  <a:pt x="345993" y="1091669"/>
                </a:cubicBezTo>
                <a:cubicBezTo>
                  <a:pt x="346927" y="1088784"/>
                  <a:pt x="351735" y="1084127"/>
                  <a:pt x="350718" y="1081152"/>
                </a:cubicBezTo>
                <a:cubicBezTo>
                  <a:pt x="349728" y="1080130"/>
                  <a:pt x="347281" y="1079528"/>
                  <a:pt x="344601" y="1079647"/>
                </a:cubicBezTo>
                <a:close/>
                <a:moveTo>
                  <a:pt x="3221533" y="1078625"/>
                </a:moveTo>
                <a:lnTo>
                  <a:pt x="3217724" y="1091778"/>
                </a:lnTo>
                <a:cubicBezTo>
                  <a:pt x="3214241" y="1103820"/>
                  <a:pt x="3210575" y="1116805"/>
                  <a:pt x="3204083" y="1127503"/>
                </a:cubicBezTo>
                <a:cubicBezTo>
                  <a:pt x="3201919" y="1131067"/>
                  <a:pt x="3199442" y="1134379"/>
                  <a:pt x="3196552" y="1137317"/>
                </a:cubicBezTo>
                <a:cubicBezTo>
                  <a:pt x="3192699" y="1141233"/>
                  <a:pt x="3188112" y="1144486"/>
                  <a:pt x="3182564" y="1146788"/>
                </a:cubicBezTo>
                <a:lnTo>
                  <a:pt x="3182321" y="1145022"/>
                </a:lnTo>
                <a:lnTo>
                  <a:pt x="3180782" y="1150612"/>
                </a:lnTo>
                <a:lnTo>
                  <a:pt x="3181340" y="1150700"/>
                </a:lnTo>
                <a:cubicBezTo>
                  <a:pt x="3183596" y="1151971"/>
                  <a:pt x="3186045" y="1153838"/>
                  <a:pt x="3187678" y="1155082"/>
                </a:cubicBezTo>
                <a:lnTo>
                  <a:pt x="3177576" y="1162136"/>
                </a:lnTo>
                <a:lnTo>
                  <a:pt x="3174974" y="1171413"/>
                </a:lnTo>
                <a:lnTo>
                  <a:pt x="3177447" y="1175075"/>
                </a:lnTo>
                <a:lnTo>
                  <a:pt x="3174377" y="1173540"/>
                </a:lnTo>
                <a:lnTo>
                  <a:pt x="3173129" y="1177993"/>
                </a:lnTo>
                <a:lnTo>
                  <a:pt x="3173602" y="1183852"/>
                </a:lnTo>
                <a:lnTo>
                  <a:pt x="3171088" y="1189604"/>
                </a:lnTo>
                <a:lnTo>
                  <a:pt x="3176906" y="1191563"/>
                </a:lnTo>
                <a:lnTo>
                  <a:pt x="3183504" y="1194078"/>
                </a:lnTo>
                <a:lnTo>
                  <a:pt x="3183967" y="1193065"/>
                </a:lnTo>
                <a:cubicBezTo>
                  <a:pt x="3191856" y="1174928"/>
                  <a:pt x="3207606" y="1135473"/>
                  <a:pt x="3218942" y="1105515"/>
                </a:cubicBezTo>
                <a:lnTo>
                  <a:pt x="3219175" y="1104871"/>
                </a:lnTo>
                <a:lnTo>
                  <a:pt x="3219464" y="1101958"/>
                </a:lnTo>
                <a:close/>
                <a:moveTo>
                  <a:pt x="674193" y="1077876"/>
                </a:moveTo>
                <a:cubicBezTo>
                  <a:pt x="672401" y="1077022"/>
                  <a:pt x="670122" y="1077159"/>
                  <a:pt x="667132" y="1080053"/>
                </a:cubicBezTo>
                <a:cubicBezTo>
                  <a:pt x="670237" y="1083260"/>
                  <a:pt x="672346" y="1087431"/>
                  <a:pt x="678324" y="1081644"/>
                </a:cubicBezTo>
                <a:cubicBezTo>
                  <a:pt x="677289" y="1080575"/>
                  <a:pt x="675985" y="1078730"/>
                  <a:pt x="674193" y="1077876"/>
                </a:cubicBezTo>
                <a:close/>
                <a:moveTo>
                  <a:pt x="3118397" y="1077550"/>
                </a:moveTo>
                <a:lnTo>
                  <a:pt x="3116152" y="1081583"/>
                </a:lnTo>
                <a:lnTo>
                  <a:pt x="3116704" y="1081481"/>
                </a:lnTo>
                <a:cubicBezTo>
                  <a:pt x="3117605" y="1080297"/>
                  <a:pt x="3118507" y="1079113"/>
                  <a:pt x="3118514" y="1077716"/>
                </a:cubicBezTo>
                <a:close/>
                <a:moveTo>
                  <a:pt x="3610668" y="1076842"/>
                </a:moveTo>
                <a:cubicBezTo>
                  <a:pt x="3605951" y="1083032"/>
                  <a:pt x="3599204" y="1089635"/>
                  <a:pt x="3602872" y="1097974"/>
                </a:cubicBezTo>
                <a:cubicBezTo>
                  <a:pt x="3605689" y="1096533"/>
                  <a:pt x="3609605" y="1093645"/>
                  <a:pt x="3612435" y="1089930"/>
                </a:cubicBezTo>
                <a:cubicBezTo>
                  <a:pt x="3612148" y="1085797"/>
                  <a:pt x="3610954" y="1080975"/>
                  <a:pt x="3610668" y="1076842"/>
                </a:cubicBezTo>
                <a:close/>
                <a:moveTo>
                  <a:pt x="3173404" y="1074987"/>
                </a:moveTo>
                <a:cubicBezTo>
                  <a:pt x="3172255" y="1076217"/>
                  <a:pt x="3171439" y="1078400"/>
                  <a:pt x="3170988" y="1078992"/>
                </a:cubicBezTo>
                <a:cubicBezTo>
                  <a:pt x="3174031" y="1079440"/>
                  <a:pt x="3176004" y="1079072"/>
                  <a:pt x="3177808" y="1076703"/>
                </a:cubicBezTo>
                <a:cubicBezTo>
                  <a:pt x="3176032" y="1073481"/>
                  <a:pt x="3174552" y="1073757"/>
                  <a:pt x="3173404" y="1074987"/>
                </a:cubicBezTo>
                <a:close/>
                <a:moveTo>
                  <a:pt x="3326455" y="1074395"/>
                </a:moveTo>
                <a:cubicBezTo>
                  <a:pt x="3325036" y="1074592"/>
                  <a:pt x="3323937" y="1075480"/>
                  <a:pt x="3323068" y="1076621"/>
                </a:cubicBezTo>
                <a:cubicBezTo>
                  <a:pt x="3327351" y="1079883"/>
                  <a:pt x="3330159" y="1078419"/>
                  <a:pt x="3331752" y="1076329"/>
                </a:cubicBezTo>
                <a:cubicBezTo>
                  <a:pt x="3329610" y="1074697"/>
                  <a:pt x="3327873" y="1074200"/>
                  <a:pt x="3326455" y="1074395"/>
                </a:cubicBezTo>
                <a:close/>
                <a:moveTo>
                  <a:pt x="3941404" y="1073777"/>
                </a:moveTo>
                <a:cubicBezTo>
                  <a:pt x="3938729" y="1073975"/>
                  <a:pt x="3936370" y="1074862"/>
                  <a:pt x="3935509" y="1075993"/>
                </a:cubicBezTo>
                <a:lnTo>
                  <a:pt x="3937279" y="1079990"/>
                </a:lnTo>
                <a:lnTo>
                  <a:pt x="3940952" y="1078397"/>
                </a:lnTo>
                <a:lnTo>
                  <a:pt x="3938903" y="1082561"/>
                </a:lnTo>
                <a:lnTo>
                  <a:pt x="3941440" y="1085878"/>
                </a:lnTo>
                <a:cubicBezTo>
                  <a:pt x="3944027" y="1082482"/>
                  <a:pt x="3946614" y="1079088"/>
                  <a:pt x="3949201" y="1075691"/>
                </a:cubicBezTo>
                <a:cubicBezTo>
                  <a:pt x="3947071" y="1074069"/>
                  <a:pt x="3944079" y="1073578"/>
                  <a:pt x="3941404" y="1073777"/>
                </a:cubicBezTo>
                <a:close/>
                <a:moveTo>
                  <a:pt x="3114955" y="1072667"/>
                </a:moveTo>
                <a:lnTo>
                  <a:pt x="3114359" y="1075253"/>
                </a:lnTo>
                <a:lnTo>
                  <a:pt x="3117490" y="1076264"/>
                </a:lnTo>
                <a:close/>
                <a:moveTo>
                  <a:pt x="3175901" y="1071754"/>
                </a:moveTo>
                <a:cubicBezTo>
                  <a:pt x="3175413" y="1071569"/>
                  <a:pt x="3175739" y="1071693"/>
                  <a:pt x="3176391" y="1071941"/>
                </a:cubicBezTo>
                <a:lnTo>
                  <a:pt x="3176807" y="1072097"/>
                </a:lnTo>
                <a:lnTo>
                  <a:pt x="3177308" y="1072288"/>
                </a:lnTo>
                <a:lnTo>
                  <a:pt x="3178366" y="1072690"/>
                </a:lnTo>
                <a:lnTo>
                  <a:pt x="3178837" y="1072869"/>
                </a:lnTo>
                <a:cubicBezTo>
                  <a:pt x="3179654" y="1073178"/>
                  <a:pt x="3180308" y="1073426"/>
                  <a:pt x="3180308" y="1073426"/>
                </a:cubicBezTo>
                <a:lnTo>
                  <a:pt x="3178366" y="1072690"/>
                </a:lnTo>
                <a:lnTo>
                  <a:pt x="3176807" y="1072097"/>
                </a:lnTo>
                <a:close/>
                <a:moveTo>
                  <a:pt x="844937" y="1070787"/>
                </a:moveTo>
                <a:cubicBezTo>
                  <a:pt x="843237" y="1069529"/>
                  <a:pt x="841187" y="1069405"/>
                  <a:pt x="838197" y="1072297"/>
                </a:cubicBezTo>
                <a:cubicBezTo>
                  <a:pt x="841363" y="1075567"/>
                  <a:pt x="844588" y="1080888"/>
                  <a:pt x="849567" y="1076065"/>
                </a:cubicBezTo>
                <a:cubicBezTo>
                  <a:pt x="847984" y="1074432"/>
                  <a:pt x="846637" y="1072044"/>
                  <a:pt x="844937" y="1070787"/>
                </a:cubicBezTo>
                <a:close/>
                <a:moveTo>
                  <a:pt x="3639906" y="1070265"/>
                </a:moveTo>
                <a:cubicBezTo>
                  <a:pt x="3638657" y="1069960"/>
                  <a:pt x="3637497" y="1070371"/>
                  <a:pt x="3636249" y="1072009"/>
                </a:cubicBezTo>
                <a:lnTo>
                  <a:pt x="3636783" y="1072064"/>
                </a:lnTo>
                <a:lnTo>
                  <a:pt x="3637949" y="1071451"/>
                </a:lnTo>
                <a:lnTo>
                  <a:pt x="3640336" y="1070526"/>
                </a:lnTo>
                <a:close/>
                <a:moveTo>
                  <a:pt x="3155810" y="1069185"/>
                </a:moveTo>
                <a:cubicBezTo>
                  <a:pt x="3152293" y="1069227"/>
                  <a:pt x="3150665" y="1070792"/>
                  <a:pt x="3149707" y="1072906"/>
                </a:cubicBezTo>
                <a:cubicBezTo>
                  <a:pt x="3148750" y="1075021"/>
                  <a:pt x="3148463" y="1077686"/>
                  <a:pt x="3147624" y="1079930"/>
                </a:cubicBezTo>
                <a:cubicBezTo>
                  <a:pt x="3148728" y="1080771"/>
                  <a:pt x="3150757" y="1080395"/>
                  <a:pt x="3151860" y="1081234"/>
                </a:cubicBezTo>
                <a:cubicBezTo>
                  <a:pt x="3153537" y="1076745"/>
                  <a:pt x="3154289" y="1073472"/>
                  <a:pt x="3155810" y="1069185"/>
                </a:cubicBezTo>
                <a:close/>
                <a:moveTo>
                  <a:pt x="3312646" y="1068982"/>
                </a:moveTo>
                <a:cubicBezTo>
                  <a:pt x="3312729" y="1070999"/>
                  <a:pt x="3311871" y="1074254"/>
                  <a:pt x="3311014" y="1077507"/>
                </a:cubicBezTo>
                <a:cubicBezTo>
                  <a:pt x="3315972" y="1077378"/>
                  <a:pt x="3318799" y="1073667"/>
                  <a:pt x="3312646" y="1068982"/>
                </a:cubicBezTo>
                <a:close/>
                <a:moveTo>
                  <a:pt x="630245" y="1066979"/>
                </a:moveTo>
                <a:cubicBezTo>
                  <a:pt x="628332" y="1068258"/>
                  <a:pt x="626517" y="1070589"/>
                  <a:pt x="624613" y="1072433"/>
                </a:cubicBezTo>
                <a:cubicBezTo>
                  <a:pt x="628059" y="1075993"/>
                  <a:pt x="633613" y="1070616"/>
                  <a:pt x="636469" y="1067851"/>
                </a:cubicBezTo>
                <a:cubicBezTo>
                  <a:pt x="634171" y="1065477"/>
                  <a:pt x="632158" y="1065702"/>
                  <a:pt x="630245" y="1066979"/>
                </a:cubicBezTo>
                <a:close/>
                <a:moveTo>
                  <a:pt x="973485" y="1066839"/>
                </a:moveTo>
                <a:cubicBezTo>
                  <a:pt x="973122" y="1066915"/>
                  <a:pt x="972721" y="1067855"/>
                  <a:pt x="971920" y="1069736"/>
                </a:cubicBezTo>
                <a:cubicBezTo>
                  <a:pt x="972822" y="1068862"/>
                  <a:pt x="972822" y="1068862"/>
                  <a:pt x="974828" y="1069130"/>
                </a:cubicBezTo>
                <a:cubicBezTo>
                  <a:pt x="974176" y="1067552"/>
                  <a:pt x="973849" y="1066763"/>
                  <a:pt x="973485" y="1066839"/>
                </a:cubicBezTo>
                <a:close/>
                <a:moveTo>
                  <a:pt x="3371946" y="1066574"/>
                </a:moveTo>
                <a:cubicBezTo>
                  <a:pt x="3370287" y="1070972"/>
                  <a:pt x="3368628" y="1075373"/>
                  <a:pt x="3365899" y="1078955"/>
                </a:cubicBezTo>
                <a:cubicBezTo>
                  <a:pt x="3371841" y="1077820"/>
                  <a:pt x="3374572" y="1074235"/>
                  <a:pt x="3377301" y="1070653"/>
                </a:cubicBezTo>
                <a:cubicBezTo>
                  <a:pt x="3376231" y="1069836"/>
                  <a:pt x="3374090" y="1068206"/>
                  <a:pt x="3371946" y="1066574"/>
                </a:cubicBezTo>
                <a:close/>
                <a:moveTo>
                  <a:pt x="338915" y="1066106"/>
                </a:moveTo>
                <a:cubicBezTo>
                  <a:pt x="336924" y="1065986"/>
                  <a:pt x="336924" y="1065986"/>
                  <a:pt x="335955" y="1066922"/>
                </a:cubicBezTo>
                <a:cubicBezTo>
                  <a:pt x="336013" y="1068917"/>
                  <a:pt x="337095" y="1071969"/>
                  <a:pt x="338175" y="1075021"/>
                </a:cubicBezTo>
                <a:cubicBezTo>
                  <a:pt x="342044" y="1071274"/>
                  <a:pt x="340963" y="1068223"/>
                  <a:pt x="338915" y="1066106"/>
                </a:cubicBezTo>
                <a:close/>
                <a:moveTo>
                  <a:pt x="648585" y="1062724"/>
                </a:moveTo>
                <a:cubicBezTo>
                  <a:pt x="646636" y="1061708"/>
                  <a:pt x="644336" y="1061824"/>
                  <a:pt x="641348" y="1064717"/>
                </a:cubicBezTo>
                <a:cubicBezTo>
                  <a:pt x="644512" y="1067986"/>
                  <a:pt x="647736" y="1073309"/>
                  <a:pt x="653713" y="1067522"/>
                </a:cubicBezTo>
                <a:cubicBezTo>
                  <a:pt x="652131" y="1065887"/>
                  <a:pt x="650534" y="1063739"/>
                  <a:pt x="648585" y="1062724"/>
                </a:cubicBezTo>
                <a:close/>
                <a:moveTo>
                  <a:pt x="3133714" y="1060886"/>
                </a:moveTo>
                <a:cubicBezTo>
                  <a:pt x="3131928" y="1061864"/>
                  <a:pt x="3130576" y="1063640"/>
                  <a:pt x="3129674" y="1064824"/>
                </a:cubicBezTo>
                <a:cubicBezTo>
                  <a:pt x="3135822" y="1069507"/>
                  <a:pt x="3137648" y="1065286"/>
                  <a:pt x="3140353" y="1061736"/>
                </a:cubicBezTo>
                <a:cubicBezTo>
                  <a:pt x="3137718" y="1059728"/>
                  <a:pt x="3135499" y="1059908"/>
                  <a:pt x="3133714" y="1060886"/>
                </a:cubicBezTo>
                <a:close/>
                <a:moveTo>
                  <a:pt x="3327407" y="1060664"/>
                </a:moveTo>
                <a:cubicBezTo>
                  <a:pt x="3325841" y="1061575"/>
                  <a:pt x="3324764" y="1063560"/>
                  <a:pt x="3323412" y="1065337"/>
                </a:cubicBezTo>
                <a:cubicBezTo>
                  <a:pt x="3330030" y="1070378"/>
                  <a:pt x="3332534" y="1064803"/>
                  <a:pt x="3334338" y="1062436"/>
                </a:cubicBezTo>
                <a:cubicBezTo>
                  <a:pt x="3331029" y="1059915"/>
                  <a:pt x="3328974" y="1059753"/>
                  <a:pt x="3327407" y="1060664"/>
                </a:cubicBezTo>
                <a:close/>
                <a:moveTo>
                  <a:pt x="3393578" y="1059983"/>
                </a:moveTo>
                <a:cubicBezTo>
                  <a:pt x="3390799" y="1063631"/>
                  <a:pt x="3387145" y="1066298"/>
                  <a:pt x="3393300" y="1070987"/>
                </a:cubicBezTo>
                <a:cubicBezTo>
                  <a:pt x="3395153" y="1068553"/>
                  <a:pt x="3398707" y="1063890"/>
                  <a:pt x="3393578" y="1059983"/>
                </a:cubicBezTo>
                <a:close/>
                <a:moveTo>
                  <a:pt x="3945452" y="1059660"/>
                </a:moveTo>
                <a:cubicBezTo>
                  <a:pt x="3943669" y="1062004"/>
                  <a:pt x="3942955" y="1065161"/>
                  <a:pt x="3947240" y="1068424"/>
                </a:cubicBezTo>
                <a:cubicBezTo>
                  <a:pt x="3947952" y="1065266"/>
                  <a:pt x="3948665" y="1062108"/>
                  <a:pt x="3948487" y="1060120"/>
                </a:cubicBezTo>
                <a:cubicBezTo>
                  <a:pt x="3947417" y="1059306"/>
                  <a:pt x="3947417" y="1059306"/>
                  <a:pt x="3945452" y="1059660"/>
                </a:cubicBezTo>
                <a:close/>
                <a:moveTo>
                  <a:pt x="715371" y="1057236"/>
                </a:moveTo>
                <a:cubicBezTo>
                  <a:pt x="713805" y="1056545"/>
                  <a:pt x="711911" y="1056906"/>
                  <a:pt x="709134" y="1059597"/>
                </a:cubicBezTo>
                <a:cubicBezTo>
                  <a:pt x="711094" y="1061622"/>
                  <a:pt x="715018" y="1065674"/>
                  <a:pt x="719649" y="1061191"/>
                </a:cubicBezTo>
                <a:cubicBezTo>
                  <a:pt x="718177" y="1059671"/>
                  <a:pt x="716938" y="1057927"/>
                  <a:pt x="715371" y="1057236"/>
                </a:cubicBezTo>
                <a:close/>
                <a:moveTo>
                  <a:pt x="3351393" y="1050916"/>
                </a:moveTo>
                <a:cubicBezTo>
                  <a:pt x="3348095" y="1064266"/>
                  <a:pt x="3344796" y="1077613"/>
                  <a:pt x="3341478" y="1090615"/>
                </a:cubicBezTo>
                <a:cubicBezTo>
                  <a:pt x="3348532" y="1090371"/>
                  <a:pt x="3350183" y="1083699"/>
                  <a:pt x="3351962" y="1079105"/>
                </a:cubicBezTo>
                <a:cubicBezTo>
                  <a:pt x="3354747" y="1071316"/>
                  <a:pt x="3358569" y="1066297"/>
                  <a:pt x="3362080" y="1059058"/>
                </a:cubicBezTo>
                <a:cubicBezTo>
                  <a:pt x="3359001" y="1056712"/>
                  <a:pt x="3354653" y="1053399"/>
                  <a:pt x="3351393" y="1050916"/>
                </a:cubicBezTo>
                <a:close/>
                <a:moveTo>
                  <a:pt x="247101" y="1047230"/>
                </a:moveTo>
                <a:cubicBezTo>
                  <a:pt x="245767" y="1047471"/>
                  <a:pt x="244189" y="1048361"/>
                  <a:pt x="242272" y="1050218"/>
                </a:cubicBezTo>
                <a:cubicBezTo>
                  <a:pt x="245327" y="1053374"/>
                  <a:pt x="247541" y="1061419"/>
                  <a:pt x="255213" y="1053991"/>
                </a:cubicBezTo>
                <a:cubicBezTo>
                  <a:pt x="253686" y="1052413"/>
                  <a:pt x="252369" y="1049614"/>
                  <a:pt x="250474" y="1048136"/>
                </a:cubicBezTo>
                <a:cubicBezTo>
                  <a:pt x="249527" y="1047398"/>
                  <a:pt x="248435" y="1046989"/>
                  <a:pt x="247101" y="1047230"/>
                </a:cubicBezTo>
                <a:close/>
                <a:moveTo>
                  <a:pt x="3580804" y="1046965"/>
                </a:moveTo>
                <a:lnTo>
                  <a:pt x="3579810" y="1048202"/>
                </a:lnTo>
                <a:lnTo>
                  <a:pt x="3580330" y="1049906"/>
                </a:lnTo>
                <a:cubicBezTo>
                  <a:pt x="3580746" y="1049360"/>
                  <a:pt x="3581085" y="1048325"/>
                  <a:pt x="3580894" y="1047100"/>
                </a:cubicBezTo>
                <a:close/>
                <a:moveTo>
                  <a:pt x="834749" y="1046893"/>
                </a:moveTo>
                <a:cubicBezTo>
                  <a:pt x="836729" y="1048938"/>
                  <a:pt x="838736" y="1052935"/>
                  <a:pt x="839754" y="1055911"/>
                </a:cubicBezTo>
                <a:cubicBezTo>
                  <a:pt x="841705" y="1056002"/>
                  <a:pt x="842668" y="1055071"/>
                  <a:pt x="843656" y="1056092"/>
                </a:cubicBezTo>
                <a:cubicBezTo>
                  <a:pt x="843133" y="1053630"/>
                  <a:pt x="842844" y="1050444"/>
                  <a:pt x="841716" y="1048317"/>
                </a:cubicBezTo>
                <a:cubicBezTo>
                  <a:pt x="840589" y="1046190"/>
                  <a:pt x="838624" y="1045122"/>
                  <a:pt x="834749" y="1046893"/>
                </a:cubicBezTo>
                <a:close/>
                <a:moveTo>
                  <a:pt x="3379619" y="1045024"/>
                </a:moveTo>
                <a:cubicBezTo>
                  <a:pt x="3375985" y="1049792"/>
                  <a:pt x="3372194" y="1054769"/>
                  <a:pt x="3369350" y="1058502"/>
                </a:cubicBezTo>
                <a:cubicBezTo>
                  <a:pt x="3373565" y="1059746"/>
                  <a:pt x="3378867" y="1061817"/>
                  <a:pt x="3383079" y="1063061"/>
                </a:cubicBezTo>
                <a:cubicBezTo>
                  <a:pt x="3382499" y="1057049"/>
                  <a:pt x="3380200" y="1051036"/>
                  <a:pt x="3379619" y="1045024"/>
                </a:cubicBezTo>
                <a:close/>
                <a:moveTo>
                  <a:pt x="673389" y="1043661"/>
                </a:moveTo>
                <a:cubicBezTo>
                  <a:pt x="673591" y="1047798"/>
                  <a:pt x="672975" y="1052727"/>
                  <a:pt x="673177" y="1056866"/>
                </a:cubicBezTo>
                <a:cubicBezTo>
                  <a:pt x="676426" y="1060221"/>
                  <a:pt x="680657" y="1062626"/>
                  <a:pt x="683624" y="1063725"/>
                </a:cubicBezTo>
                <a:cubicBezTo>
                  <a:pt x="686283" y="1055012"/>
                  <a:pt x="678803" y="1049251"/>
                  <a:pt x="673389" y="1043661"/>
                </a:cubicBezTo>
                <a:close/>
                <a:moveTo>
                  <a:pt x="325057" y="1042678"/>
                </a:moveTo>
                <a:cubicBezTo>
                  <a:pt x="329237" y="1048865"/>
                  <a:pt x="329596" y="1060457"/>
                  <a:pt x="339472" y="1063176"/>
                </a:cubicBezTo>
                <a:cubicBezTo>
                  <a:pt x="336972" y="1056386"/>
                  <a:pt x="334618" y="1050799"/>
                  <a:pt x="330220" y="1046518"/>
                </a:cubicBezTo>
                <a:cubicBezTo>
                  <a:pt x="328751" y="1045091"/>
                  <a:pt x="327059" y="1043810"/>
                  <a:pt x="325057" y="1042678"/>
                </a:cubicBezTo>
                <a:close/>
                <a:moveTo>
                  <a:pt x="3800212" y="1041847"/>
                </a:moveTo>
                <a:cubicBezTo>
                  <a:pt x="3796674" y="1059603"/>
                  <a:pt x="3793974" y="1078569"/>
                  <a:pt x="3789338" y="1096797"/>
                </a:cubicBezTo>
                <a:lnTo>
                  <a:pt x="3786724" y="1104726"/>
                </a:lnTo>
                <a:lnTo>
                  <a:pt x="3787328" y="1106829"/>
                </a:lnTo>
                <a:cubicBezTo>
                  <a:pt x="3787566" y="1110419"/>
                  <a:pt x="3786708" y="1114335"/>
                  <a:pt x="3786351" y="1115920"/>
                </a:cubicBezTo>
                <a:cubicBezTo>
                  <a:pt x="3784200" y="1125436"/>
                  <a:pt x="3785276" y="1137408"/>
                  <a:pt x="3775778" y="1143184"/>
                </a:cubicBezTo>
                <a:lnTo>
                  <a:pt x="3778729" y="1126584"/>
                </a:lnTo>
                <a:lnTo>
                  <a:pt x="3766854" y="1147318"/>
                </a:lnTo>
                <a:cubicBezTo>
                  <a:pt x="3770396" y="1138237"/>
                  <a:pt x="3771924" y="1129585"/>
                  <a:pt x="3775463" y="1120504"/>
                </a:cubicBezTo>
                <a:cubicBezTo>
                  <a:pt x="3776991" y="1111851"/>
                  <a:pt x="3779428" y="1104217"/>
                  <a:pt x="3770761" y="1095652"/>
                </a:cubicBezTo>
                <a:cubicBezTo>
                  <a:pt x="3773844" y="1096038"/>
                  <a:pt x="3776806" y="1094366"/>
                  <a:pt x="3778820" y="1093939"/>
                </a:cubicBezTo>
                <a:cubicBezTo>
                  <a:pt x="3775615" y="1091497"/>
                  <a:pt x="3772654" y="1093167"/>
                  <a:pt x="3768503" y="1091969"/>
                </a:cubicBezTo>
                <a:cubicBezTo>
                  <a:pt x="3772588" y="1089192"/>
                  <a:pt x="3779401" y="1086527"/>
                  <a:pt x="3778267" y="1081737"/>
                </a:cubicBezTo>
                <a:cubicBezTo>
                  <a:pt x="3778846" y="1074327"/>
                  <a:pt x="3772559" y="1071500"/>
                  <a:pt x="3777414" y="1067344"/>
                </a:cubicBezTo>
                <a:cubicBezTo>
                  <a:pt x="3783213" y="1061946"/>
                  <a:pt x="3789014" y="1056549"/>
                  <a:pt x="3786512" y="1048753"/>
                </a:cubicBezTo>
                <a:cubicBezTo>
                  <a:pt x="3784920" y="1041977"/>
                  <a:pt x="3796061" y="1040649"/>
                  <a:pt x="3800212" y="1041847"/>
                </a:cubicBezTo>
                <a:close/>
                <a:moveTo>
                  <a:pt x="1159150" y="1041603"/>
                </a:moveTo>
                <a:cubicBezTo>
                  <a:pt x="1157121" y="1040505"/>
                  <a:pt x="1154761" y="1040560"/>
                  <a:pt x="1151773" y="1043454"/>
                </a:cubicBezTo>
                <a:cubicBezTo>
                  <a:pt x="1155113" y="1046904"/>
                  <a:pt x="1158570" y="1052468"/>
                  <a:pt x="1164548" y="1046679"/>
                </a:cubicBezTo>
                <a:cubicBezTo>
                  <a:pt x="1162878" y="1044956"/>
                  <a:pt x="1161178" y="1042702"/>
                  <a:pt x="1159150" y="1041603"/>
                </a:cubicBezTo>
                <a:close/>
                <a:moveTo>
                  <a:pt x="893204" y="1041567"/>
                </a:moveTo>
                <a:cubicBezTo>
                  <a:pt x="894276" y="1044669"/>
                  <a:pt x="896347" y="1046806"/>
                  <a:pt x="897422" y="1049909"/>
                </a:cubicBezTo>
                <a:cubicBezTo>
                  <a:pt x="899829" y="1047578"/>
                  <a:pt x="900278" y="1044554"/>
                  <a:pt x="899375" y="1042581"/>
                </a:cubicBezTo>
                <a:cubicBezTo>
                  <a:pt x="898470" y="1040610"/>
                  <a:pt x="896210" y="1039689"/>
                  <a:pt x="893204" y="1041567"/>
                </a:cubicBezTo>
                <a:close/>
                <a:moveTo>
                  <a:pt x="643578" y="1040580"/>
                </a:moveTo>
                <a:cubicBezTo>
                  <a:pt x="642374" y="1041029"/>
                  <a:pt x="641165" y="1042200"/>
                  <a:pt x="639713" y="1043604"/>
                </a:cubicBezTo>
                <a:cubicBezTo>
                  <a:pt x="641623" y="1045577"/>
                  <a:pt x="644676" y="1044535"/>
                  <a:pt x="647415" y="1041881"/>
                </a:cubicBezTo>
                <a:cubicBezTo>
                  <a:pt x="645983" y="1040401"/>
                  <a:pt x="644784" y="1040130"/>
                  <a:pt x="643578" y="1040580"/>
                </a:cubicBezTo>
                <a:close/>
                <a:moveTo>
                  <a:pt x="838191" y="1039805"/>
                </a:moveTo>
                <a:cubicBezTo>
                  <a:pt x="837836" y="1039889"/>
                  <a:pt x="837422" y="1040814"/>
                  <a:pt x="836593" y="1042665"/>
                </a:cubicBezTo>
                <a:cubicBezTo>
                  <a:pt x="837494" y="1041791"/>
                  <a:pt x="838396" y="1040918"/>
                  <a:pt x="839443" y="1042000"/>
                </a:cubicBezTo>
                <a:cubicBezTo>
                  <a:pt x="838846" y="1040482"/>
                  <a:pt x="838548" y="1039721"/>
                  <a:pt x="838191" y="1039805"/>
                </a:cubicBezTo>
                <a:close/>
                <a:moveTo>
                  <a:pt x="3621067" y="1038968"/>
                </a:moveTo>
                <a:lnTo>
                  <a:pt x="3619966" y="1041180"/>
                </a:lnTo>
                <a:lnTo>
                  <a:pt x="3621558" y="1038999"/>
                </a:lnTo>
                <a:close/>
                <a:moveTo>
                  <a:pt x="1278945" y="1037620"/>
                </a:moveTo>
                <a:cubicBezTo>
                  <a:pt x="1277576" y="1037658"/>
                  <a:pt x="1275834" y="1038279"/>
                  <a:pt x="1273900" y="1040154"/>
                </a:cubicBezTo>
                <a:cubicBezTo>
                  <a:pt x="1276029" y="1042350"/>
                  <a:pt x="1277883" y="1042331"/>
                  <a:pt x="1281752" y="1038584"/>
                </a:cubicBezTo>
                <a:cubicBezTo>
                  <a:pt x="1281307" y="1038126"/>
                  <a:pt x="1280312" y="1037582"/>
                  <a:pt x="1278945" y="1037620"/>
                </a:cubicBezTo>
                <a:close/>
                <a:moveTo>
                  <a:pt x="3140918" y="1035569"/>
                </a:moveTo>
                <a:cubicBezTo>
                  <a:pt x="3139341" y="1035758"/>
                  <a:pt x="3138236" y="1036853"/>
                  <a:pt x="3137392" y="1038388"/>
                </a:cubicBezTo>
                <a:cubicBezTo>
                  <a:pt x="3135699" y="1041459"/>
                  <a:pt x="3135048" y="1046288"/>
                  <a:pt x="3133728" y="1049157"/>
                </a:cubicBezTo>
                <a:cubicBezTo>
                  <a:pt x="3137470" y="1047650"/>
                  <a:pt x="3144727" y="1046639"/>
                  <a:pt x="3146993" y="1042919"/>
                </a:cubicBezTo>
                <a:lnTo>
                  <a:pt x="3147053" y="1041932"/>
                </a:lnTo>
                <a:lnTo>
                  <a:pt x="3149977" y="1041518"/>
                </a:lnTo>
                <a:cubicBezTo>
                  <a:pt x="3150415" y="1040942"/>
                  <a:pt x="3150284" y="1039931"/>
                  <a:pt x="3149585" y="1038488"/>
                </a:cubicBezTo>
                <a:cubicBezTo>
                  <a:pt x="3148796" y="1038342"/>
                  <a:pt x="3148223" y="1038360"/>
                  <a:pt x="3147806" y="1038498"/>
                </a:cubicBezTo>
                <a:lnTo>
                  <a:pt x="3147229" y="1039022"/>
                </a:lnTo>
                <a:lnTo>
                  <a:pt x="3147281" y="1038177"/>
                </a:lnTo>
                <a:cubicBezTo>
                  <a:pt x="3144545" y="1036093"/>
                  <a:pt x="3142495" y="1035377"/>
                  <a:pt x="3140918" y="1035569"/>
                </a:cubicBezTo>
                <a:close/>
                <a:moveTo>
                  <a:pt x="3956449" y="1034760"/>
                </a:moveTo>
                <a:cubicBezTo>
                  <a:pt x="3954595" y="1036120"/>
                  <a:pt x="3953065" y="1037592"/>
                  <a:pt x="3951776" y="1039183"/>
                </a:cubicBezTo>
                <a:cubicBezTo>
                  <a:pt x="3947913" y="1043952"/>
                  <a:pt x="3946235" y="1049777"/>
                  <a:pt x="3944553" y="1056816"/>
                </a:cubicBezTo>
                <a:cubicBezTo>
                  <a:pt x="3954039" y="1052950"/>
                  <a:pt x="3953028" y="1041397"/>
                  <a:pt x="3956449" y="1034760"/>
                </a:cubicBezTo>
                <a:close/>
                <a:moveTo>
                  <a:pt x="938465" y="1032436"/>
                </a:moveTo>
                <a:cubicBezTo>
                  <a:pt x="936346" y="1032775"/>
                  <a:pt x="933904" y="1034085"/>
                  <a:pt x="931217" y="1036690"/>
                </a:cubicBezTo>
                <a:cubicBezTo>
                  <a:pt x="933586" y="1042961"/>
                  <a:pt x="937980" y="1049413"/>
                  <a:pt x="941419" y="1056788"/>
                </a:cubicBezTo>
                <a:cubicBezTo>
                  <a:pt x="948587" y="1049848"/>
                  <a:pt x="948411" y="1038308"/>
                  <a:pt x="943771" y="1034019"/>
                </a:cubicBezTo>
                <a:cubicBezTo>
                  <a:pt x="942378" y="1032733"/>
                  <a:pt x="940583" y="1032098"/>
                  <a:pt x="938465" y="1032436"/>
                </a:cubicBezTo>
                <a:close/>
                <a:moveTo>
                  <a:pt x="3447206" y="1032159"/>
                </a:moveTo>
                <a:lnTo>
                  <a:pt x="3446566" y="1039343"/>
                </a:lnTo>
                <a:lnTo>
                  <a:pt x="3446566" y="1039610"/>
                </a:lnTo>
                <a:lnTo>
                  <a:pt x="3450250" y="1034446"/>
                </a:lnTo>
                <a:lnTo>
                  <a:pt x="3450873" y="1032843"/>
                </a:lnTo>
                <a:lnTo>
                  <a:pt x="3449793" y="1033447"/>
                </a:lnTo>
                <a:close/>
                <a:moveTo>
                  <a:pt x="263508" y="1029656"/>
                </a:moveTo>
                <a:cubicBezTo>
                  <a:pt x="264115" y="1055729"/>
                  <a:pt x="272517" y="1080064"/>
                  <a:pt x="292828" y="1093212"/>
                </a:cubicBezTo>
                <a:cubicBezTo>
                  <a:pt x="290590" y="1083072"/>
                  <a:pt x="284349" y="1072711"/>
                  <a:pt x="287049" y="1059841"/>
                </a:cubicBezTo>
                <a:cubicBezTo>
                  <a:pt x="274890" y="1053157"/>
                  <a:pt x="269750" y="1040019"/>
                  <a:pt x="263508" y="1029656"/>
                </a:cubicBezTo>
                <a:close/>
                <a:moveTo>
                  <a:pt x="891447" y="1028696"/>
                </a:moveTo>
                <a:cubicBezTo>
                  <a:pt x="890042" y="1028695"/>
                  <a:pt x="888560" y="1029585"/>
                  <a:pt x="886626" y="1031458"/>
                </a:cubicBezTo>
                <a:cubicBezTo>
                  <a:pt x="889891" y="1034831"/>
                  <a:pt x="892916" y="1034082"/>
                  <a:pt x="895817" y="1031273"/>
                </a:cubicBezTo>
                <a:cubicBezTo>
                  <a:pt x="894183" y="1029587"/>
                  <a:pt x="892854" y="1028696"/>
                  <a:pt x="891447" y="1028696"/>
                </a:cubicBezTo>
                <a:close/>
                <a:moveTo>
                  <a:pt x="3121733" y="1023492"/>
                </a:moveTo>
                <a:cubicBezTo>
                  <a:pt x="3120125" y="1025033"/>
                  <a:pt x="3118979" y="1027680"/>
                  <a:pt x="3117525" y="1029590"/>
                </a:cubicBezTo>
                <a:cubicBezTo>
                  <a:pt x="3123038" y="1033790"/>
                  <a:pt x="3125814" y="1027858"/>
                  <a:pt x="3128724" y="1024039"/>
                </a:cubicBezTo>
                <a:cubicBezTo>
                  <a:pt x="3125416" y="1021518"/>
                  <a:pt x="3123343" y="1021952"/>
                  <a:pt x="3121733" y="1023492"/>
                </a:cubicBezTo>
                <a:close/>
                <a:moveTo>
                  <a:pt x="768026" y="1022239"/>
                </a:moveTo>
                <a:cubicBezTo>
                  <a:pt x="768295" y="1030192"/>
                  <a:pt x="772296" y="1036243"/>
                  <a:pt x="777426" y="1041541"/>
                </a:cubicBezTo>
                <a:cubicBezTo>
                  <a:pt x="775784" y="1036970"/>
                  <a:pt x="776864" y="1027647"/>
                  <a:pt x="773346" y="1023837"/>
                </a:cubicBezTo>
                <a:cubicBezTo>
                  <a:pt x="772172" y="1022566"/>
                  <a:pt x="770491" y="1021906"/>
                  <a:pt x="768026" y="1022239"/>
                </a:cubicBezTo>
                <a:close/>
                <a:moveTo>
                  <a:pt x="3797447" y="1021818"/>
                </a:moveTo>
                <a:lnTo>
                  <a:pt x="3798134" y="1022027"/>
                </a:lnTo>
                <a:cubicBezTo>
                  <a:pt x="3798879" y="1022255"/>
                  <a:pt x="3799253" y="1022368"/>
                  <a:pt x="3798693" y="1022197"/>
                </a:cubicBezTo>
                <a:close/>
                <a:moveTo>
                  <a:pt x="3586902" y="1021575"/>
                </a:moveTo>
                <a:cubicBezTo>
                  <a:pt x="3585399" y="1022403"/>
                  <a:pt x="3584395" y="1024295"/>
                  <a:pt x="3583077" y="1026023"/>
                </a:cubicBezTo>
                <a:cubicBezTo>
                  <a:pt x="3586386" y="1028543"/>
                  <a:pt x="3588643" y="1028441"/>
                  <a:pt x="3590273" y="1027444"/>
                </a:cubicBezTo>
                <a:lnTo>
                  <a:pt x="3592803" y="1024544"/>
                </a:lnTo>
                <a:lnTo>
                  <a:pt x="3593270" y="1023375"/>
                </a:lnTo>
                <a:close/>
                <a:moveTo>
                  <a:pt x="3796492" y="1021527"/>
                </a:moveTo>
                <a:lnTo>
                  <a:pt x="3797113" y="1021717"/>
                </a:lnTo>
                <a:lnTo>
                  <a:pt x="3797083" y="1021709"/>
                </a:lnTo>
                <a:close/>
                <a:moveTo>
                  <a:pt x="3793653" y="1020664"/>
                </a:moveTo>
                <a:lnTo>
                  <a:pt x="3796492" y="1021527"/>
                </a:lnTo>
                <a:lnTo>
                  <a:pt x="3795334" y="1021175"/>
                </a:lnTo>
                <a:cubicBezTo>
                  <a:pt x="3794400" y="1020891"/>
                  <a:pt x="3793653" y="1020664"/>
                  <a:pt x="3793653" y="1020664"/>
                </a:cubicBezTo>
                <a:close/>
                <a:moveTo>
                  <a:pt x="3791982" y="1018266"/>
                </a:moveTo>
                <a:cubicBezTo>
                  <a:pt x="3793278" y="1021140"/>
                  <a:pt x="3792466" y="1023349"/>
                  <a:pt x="3790987" y="1025293"/>
                </a:cubicBezTo>
                <a:cubicBezTo>
                  <a:pt x="3789508" y="1027233"/>
                  <a:pt x="3787364" y="1028903"/>
                  <a:pt x="3786000" y="1030694"/>
                </a:cubicBezTo>
                <a:cubicBezTo>
                  <a:pt x="3784898" y="1029855"/>
                  <a:pt x="3782691" y="1028174"/>
                  <a:pt x="3780485" y="1026493"/>
                </a:cubicBezTo>
                <a:cubicBezTo>
                  <a:pt x="3785420" y="1024590"/>
                  <a:pt x="3789253" y="1021848"/>
                  <a:pt x="3791982" y="1018266"/>
                </a:cubicBezTo>
                <a:close/>
                <a:moveTo>
                  <a:pt x="3796266" y="1017220"/>
                </a:moveTo>
                <a:cubicBezTo>
                  <a:pt x="3797764" y="1018360"/>
                  <a:pt x="3798514" y="1018932"/>
                  <a:pt x="3798646" y="1019533"/>
                </a:cubicBezTo>
                <a:lnTo>
                  <a:pt x="3797447" y="1021818"/>
                </a:lnTo>
                <a:lnTo>
                  <a:pt x="3797337" y="1022029"/>
                </a:lnTo>
                <a:lnTo>
                  <a:pt x="3797278" y="1021768"/>
                </a:lnTo>
                <a:lnTo>
                  <a:pt x="3797113" y="1021717"/>
                </a:lnTo>
                <a:lnTo>
                  <a:pt x="3797279" y="1021768"/>
                </a:lnTo>
                <a:close/>
                <a:moveTo>
                  <a:pt x="1152089" y="1016761"/>
                </a:moveTo>
                <a:cubicBezTo>
                  <a:pt x="1150568" y="1015884"/>
                  <a:pt x="1148843" y="1015956"/>
                  <a:pt x="1146527" y="1018199"/>
                </a:cubicBezTo>
                <a:cubicBezTo>
                  <a:pt x="1148656" y="1020396"/>
                  <a:pt x="1151808" y="1025504"/>
                  <a:pt x="1156438" y="1021020"/>
                </a:cubicBezTo>
                <a:cubicBezTo>
                  <a:pt x="1154932" y="1019464"/>
                  <a:pt x="1153612" y="1017638"/>
                  <a:pt x="1152089" y="1016761"/>
                </a:cubicBezTo>
                <a:close/>
                <a:moveTo>
                  <a:pt x="3537105" y="1016542"/>
                </a:moveTo>
                <a:cubicBezTo>
                  <a:pt x="3537105" y="1016542"/>
                  <a:pt x="3537751" y="1016799"/>
                  <a:pt x="3538559" y="1017118"/>
                </a:cubicBezTo>
                <a:lnTo>
                  <a:pt x="3539102" y="1017334"/>
                </a:lnTo>
                <a:close/>
                <a:moveTo>
                  <a:pt x="3535541" y="1013829"/>
                </a:moveTo>
                <a:cubicBezTo>
                  <a:pt x="3534645" y="1016866"/>
                  <a:pt x="3531060" y="1021571"/>
                  <a:pt x="3537514" y="1026485"/>
                </a:cubicBezTo>
                <a:cubicBezTo>
                  <a:pt x="3537870" y="1024899"/>
                  <a:pt x="3539573" y="1021549"/>
                  <a:pt x="3540088" y="1018687"/>
                </a:cubicBezTo>
                <a:lnTo>
                  <a:pt x="3539968" y="1017676"/>
                </a:lnTo>
                <a:lnTo>
                  <a:pt x="3539654" y="1015047"/>
                </a:lnTo>
                <a:cubicBezTo>
                  <a:pt x="3539001" y="1014142"/>
                  <a:pt x="3537735" y="1013643"/>
                  <a:pt x="3535541" y="1013829"/>
                </a:cubicBezTo>
                <a:close/>
                <a:moveTo>
                  <a:pt x="232727" y="1013217"/>
                </a:moveTo>
                <a:cubicBezTo>
                  <a:pt x="231126" y="1012560"/>
                  <a:pt x="229145" y="1013005"/>
                  <a:pt x="226156" y="1015899"/>
                </a:cubicBezTo>
                <a:cubicBezTo>
                  <a:pt x="228118" y="1017925"/>
                  <a:pt x="231044" y="1022941"/>
                  <a:pt x="237022" y="1017153"/>
                </a:cubicBezTo>
                <a:cubicBezTo>
                  <a:pt x="235550" y="1015634"/>
                  <a:pt x="234329" y="1013874"/>
                  <a:pt x="232727" y="1013217"/>
                </a:cubicBezTo>
                <a:close/>
                <a:moveTo>
                  <a:pt x="1170947" y="1008840"/>
                </a:moveTo>
                <a:cubicBezTo>
                  <a:pt x="1169734" y="1009005"/>
                  <a:pt x="1168275" y="1009915"/>
                  <a:pt x="1166274" y="1011850"/>
                </a:cubicBezTo>
                <a:cubicBezTo>
                  <a:pt x="1167284" y="1012891"/>
                  <a:pt x="1170298" y="1014005"/>
                  <a:pt x="1174130" y="1010295"/>
                </a:cubicBezTo>
                <a:cubicBezTo>
                  <a:pt x="1173123" y="1009255"/>
                  <a:pt x="1172158" y="1008675"/>
                  <a:pt x="1170947" y="1008840"/>
                </a:cubicBezTo>
                <a:close/>
                <a:moveTo>
                  <a:pt x="3636616" y="1007727"/>
                </a:moveTo>
                <a:cubicBezTo>
                  <a:pt x="3634734" y="1010198"/>
                  <a:pt x="3632849" y="1012670"/>
                  <a:pt x="3638205" y="1016750"/>
                </a:cubicBezTo>
                <a:cubicBezTo>
                  <a:pt x="3637005" y="1013883"/>
                  <a:pt x="3638889" y="1011409"/>
                  <a:pt x="3639700" y="1008122"/>
                </a:cubicBezTo>
                <a:cubicBezTo>
                  <a:pt x="3638629" y="1007306"/>
                  <a:pt x="3636616" y="1007727"/>
                  <a:pt x="3636616" y="1007727"/>
                </a:cubicBezTo>
                <a:close/>
                <a:moveTo>
                  <a:pt x="955327" y="1007691"/>
                </a:moveTo>
                <a:cubicBezTo>
                  <a:pt x="953895" y="1007664"/>
                  <a:pt x="952229" y="1008362"/>
                  <a:pt x="950295" y="1010235"/>
                </a:cubicBezTo>
                <a:cubicBezTo>
                  <a:pt x="952123" y="1012123"/>
                  <a:pt x="955084" y="1013246"/>
                  <a:pt x="958952" y="1009500"/>
                </a:cubicBezTo>
                <a:cubicBezTo>
                  <a:pt x="957955" y="1008471"/>
                  <a:pt x="956758" y="1007718"/>
                  <a:pt x="955327" y="1007691"/>
                </a:cubicBezTo>
                <a:close/>
                <a:moveTo>
                  <a:pt x="909230" y="1005291"/>
                </a:moveTo>
                <a:cubicBezTo>
                  <a:pt x="907294" y="1007166"/>
                  <a:pt x="905360" y="1009038"/>
                  <a:pt x="904393" y="1009975"/>
                </a:cubicBezTo>
                <a:cubicBezTo>
                  <a:pt x="907527" y="1013210"/>
                  <a:pt x="910662" y="1016447"/>
                  <a:pt x="916696" y="1016875"/>
                </a:cubicBezTo>
                <a:cubicBezTo>
                  <a:pt x="913563" y="1013638"/>
                  <a:pt x="911397" y="1009465"/>
                  <a:pt x="909230" y="1005291"/>
                </a:cubicBezTo>
                <a:close/>
                <a:moveTo>
                  <a:pt x="1127365" y="1004824"/>
                </a:moveTo>
                <a:cubicBezTo>
                  <a:pt x="1128440" y="1007926"/>
                  <a:pt x="1129514" y="1011029"/>
                  <a:pt x="1131583" y="1013165"/>
                </a:cubicBezTo>
                <a:cubicBezTo>
                  <a:pt x="1134074" y="1010756"/>
                  <a:pt x="1134781" y="1007997"/>
                  <a:pt x="1133987" y="1006180"/>
                </a:cubicBezTo>
                <a:cubicBezTo>
                  <a:pt x="1133190" y="1004361"/>
                  <a:pt x="1130891" y="1003481"/>
                  <a:pt x="1127365" y="1004824"/>
                </a:cubicBezTo>
                <a:close/>
                <a:moveTo>
                  <a:pt x="663213" y="1004464"/>
                </a:moveTo>
                <a:cubicBezTo>
                  <a:pt x="661752" y="1004614"/>
                  <a:pt x="660074" y="1005463"/>
                  <a:pt x="658108" y="1007367"/>
                </a:cubicBezTo>
                <a:cubicBezTo>
                  <a:pt x="661300" y="1010664"/>
                  <a:pt x="665539" y="1018976"/>
                  <a:pt x="672420" y="1012312"/>
                </a:cubicBezTo>
                <a:cubicBezTo>
                  <a:pt x="670826" y="1010666"/>
                  <a:pt x="669214" y="1007526"/>
                  <a:pt x="667017" y="1005750"/>
                </a:cubicBezTo>
                <a:cubicBezTo>
                  <a:pt x="665919" y="1004861"/>
                  <a:pt x="664674" y="1004313"/>
                  <a:pt x="663213" y="1004464"/>
                </a:cubicBezTo>
                <a:close/>
                <a:moveTo>
                  <a:pt x="3503784" y="1001917"/>
                </a:moveTo>
                <a:cubicBezTo>
                  <a:pt x="3502130" y="1002567"/>
                  <a:pt x="3500928" y="1004174"/>
                  <a:pt x="3499869" y="1005826"/>
                </a:cubicBezTo>
                <a:cubicBezTo>
                  <a:pt x="3499164" y="1006929"/>
                  <a:pt x="3498524" y="1008051"/>
                  <a:pt x="3497858" y="1008925"/>
                </a:cubicBezTo>
                <a:lnTo>
                  <a:pt x="3504251" y="1009833"/>
                </a:lnTo>
                <a:lnTo>
                  <a:pt x="3506952" y="1002797"/>
                </a:lnTo>
                <a:close/>
                <a:moveTo>
                  <a:pt x="886972" y="1001300"/>
                </a:moveTo>
                <a:cubicBezTo>
                  <a:pt x="882340" y="1005785"/>
                  <a:pt x="886418" y="1009997"/>
                  <a:pt x="888546" y="1012194"/>
                </a:cubicBezTo>
                <a:cubicBezTo>
                  <a:pt x="894104" y="1006812"/>
                  <a:pt x="890161" y="1004595"/>
                  <a:pt x="886972" y="1001300"/>
                </a:cubicBezTo>
                <a:close/>
                <a:moveTo>
                  <a:pt x="968400" y="1000685"/>
                </a:moveTo>
                <a:cubicBezTo>
                  <a:pt x="962842" y="1006065"/>
                  <a:pt x="966088" y="1009416"/>
                  <a:pt x="971026" y="1008958"/>
                </a:cubicBezTo>
                <a:cubicBezTo>
                  <a:pt x="969793" y="1005829"/>
                  <a:pt x="968556" y="1002699"/>
                  <a:pt x="968400" y="1000685"/>
                </a:cubicBezTo>
                <a:close/>
                <a:moveTo>
                  <a:pt x="1106220" y="999752"/>
                </a:moveTo>
                <a:cubicBezTo>
                  <a:pt x="1108214" y="1003854"/>
                  <a:pt x="1109491" y="1006874"/>
                  <a:pt x="1111663" y="1011157"/>
                </a:cubicBezTo>
                <a:cubicBezTo>
                  <a:pt x="1112683" y="1010170"/>
                  <a:pt x="1114598" y="1010445"/>
                  <a:pt x="1115618" y="1009458"/>
                </a:cubicBezTo>
                <a:cubicBezTo>
                  <a:pt x="1113224" y="1006985"/>
                  <a:pt x="1113125" y="1002291"/>
                  <a:pt x="1110232" y="1000452"/>
                </a:cubicBezTo>
                <a:cubicBezTo>
                  <a:pt x="1109267" y="999839"/>
                  <a:pt x="1107994" y="999544"/>
                  <a:pt x="1106220" y="999752"/>
                </a:cubicBezTo>
                <a:close/>
                <a:moveTo>
                  <a:pt x="309797" y="997813"/>
                </a:moveTo>
                <a:cubicBezTo>
                  <a:pt x="308662" y="997364"/>
                  <a:pt x="307090" y="997524"/>
                  <a:pt x="304930" y="998627"/>
                </a:cubicBezTo>
                <a:cubicBezTo>
                  <a:pt x="306947" y="1002614"/>
                  <a:pt x="309123" y="1006449"/>
                  <a:pt x="312093" y="1009515"/>
                </a:cubicBezTo>
                <a:cubicBezTo>
                  <a:pt x="312497" y="1006897"/>
                  <a:pt x="312914" y="1002384"/>
                  <a:pt x="311664" y="999722"/>
                </a:cubicBezTo>
                <a:cubicBezTo>
                  <a:pt x="311248" y="998834"/>
                  <a:pt x="310645" y="998151"/>
                  <a:pt x="309797" y="997813"/>
                </a:cubicBezTo>
                <a:close/>
                <a:moveTo>
                  <a:pt x="3129844" y="997495"/>
                </a:moveTo>
                <a:lnTo>
                  <a:pt x="3123791" y="999669"/>
                </a:lnTo>
                <a:lnTo>
                  <a:pt x="3126183" y="1004534"/>
                </a:lnTo>
                <a:lnTo>
                  <a:pt x="3124685" y="1007658"/>
                </a:lnTo>
                <a:lnTo>
                  <a:pt x="3125604" y="1007478"/>
                </a:lnTo>
                <a:cubicBezTo>
                  <a:pt x="3126358" y="1004280"/>
                  <a:pt x="3128024" y="999884"/>
                  <a:pt x="3129844" y="997495"/>
                </a:cubicBezTo>
                <a:close/>
                <a:moveTo>
                  <a:pt x="3638371" y="996969"/>
                </a:moveTo>
                <a:lnTo>
                  <a:pt x="3638095" y="997690"/>
                </a:lnTo>
                <a:lnTo>
                  <a:pt x="3636046" y="1002839"/>
                </a:lnTo>
                <a:lnTo>
                  <a:pt x="3640006" y="1001106"/>
                </a:lnTo>
                <a:close/>
                <a:moveTo>
                  <a:pt x="4024904" y="996650"/>
                </a:moveTo>
                <a:lnTo>
                  <a:pt x="4024878" y="996743"/>
                </a:lnTo>
                <a:lnTo>
                  <a:pt x="4024871" y="996737"/>
                </a:lnTo>
                <a:close/>
                <a:moveTo>
                  <a:pt x="1129240" y="996620"/>
                </a:moveTo>
                <a:cubicBezTo>
                  <a:pt x="1129220" y="998657"/>
                  <a:pt x="1129220" y="998657"/>
                  <a:pt x="1128193" y="999652"/>
                </a:cubicBezTo>
                <a:cubicBezTo>
                  <a:pt x="1130228" y="999699"/>
                  <a:pt x="1131236" y="1000739"/>
                  <a:pt x="1132264" y="999742"/>
                </a:cubicBezTo>
                <a:cubicBezTo>
                  <a:pt x="1132274" y="998724"/>
                  <a:pt x="1132284" y="997709"/>
                  <a:pt x="1131909" y="997062"/>
                </a:cubicBezTo>
                <a:cubicBezTo>
                  <a:pt x="1131534" y="996419"/>
                  <a:pt x="1130772" y="996147"/>
                  <a:pt x="1129240" y="996620"/>
                </a:cubicBezTo>
                <a:close/>
                <a:moveTo>
                  <a:pt x="4023095" y="995666"/>
                </a:moveTo>
                <a:lnTo>
                  <a:pt x="4024871" y="996737"/>
                </a:lnTo>
                <a:lnTo>
                  <a:pt x="4020600" y="1007906"/>
                </a:lnTo>
                <a:cubicBezTo>
                  <a:pt x="4012493" y="1028277"/>
                  <a:pt x="4017084" y="1013282"/>
                  <a:pt x="4023095" y="995666"/>
                </a:cubicBezTo>
                <a:close/>
                <a:moveTo>
                  <a:pt x="1163540" y="995341"/>
                </a:moveTo>
                <a:cubicBezTo>
                  <a:pt x="1165609" y="997479"/>
                  <a:pt x="1166753" y="1000514"/>
                  <a:pt x="1167898" y="1003549"/>
                </a:cubicBezTo>
                <a:cubicBezTo>
                  <a:pt x="1170213" y="1001308"/>
                  <a:pt x="1170568" y="998893"/>
                  <a:pt x="1169620" y="997221"/>
                </a:cubicBezTo>
                <a:cubicBezTo>
                  <a:pt x="1168675" y="995548"/>
                  <a:pt x="1166426" y="994617"/>
                  <a:pt x="1163540" y="995341"/>
                </a:cubicBezTo>
                <a:close/>
                <a:moveTo>
                  <a:pt x="952761" y="994167"/>
                </a:moveTo>
                <a:cubicBezTo>
                  <a:pt x="951098" y="993448"/>
                  <a:pt x="949076" y="993851"/>
                  <a:pt x="946087" y="996745"/>
                </a:cubicBezTo>
                <a:cubicBezTo>
                  <a:pt x="948158" y="998883"/>
                  <a:pt x="951302" y="1004123"/>
                  <a:pt x="957279" y="998337"/>
                </a:cubicBezTo>
                <a:cubicBezTo>
                  <a:pt x="955726" y="996732"/>
                  <a:pt x="954423" y="994888"/>
                  <a:pt x="952761" y="994167"/>
                </a:cubicBezTo>
                <a:close/>
                <a:moveTo>
                  <a:pt x="3125677" y="990746"/>
                </a:moveTo>
                <a:cubicBezTo>
                  <a:pt x="3125308" y="990713"/>
                  <a:pt x="3125076" y="991536"/>
                  <a:pt x="3124613" y="993179"/>
                </a:cubicBezTo>
                <a:cubicBezTo>
                  <a:pt x="3125575" y="991916"/>
                  <a:pt x="3126575" y="992675"/>
                  <a:pt x="3127573" y="993437"/>
                </a:cubicBezTo>
                <a:cubicBezTo>
                  <a:pt x="3126557" y="991665"/>
                  <a:pt x="3126048" y="990778"/>
                  <a:pt x="3125677" y="990746"/>
                </a:cubicBezTo>
                <a:close/>
                <a:moveTo>
                  <a:pt x="3252142" y="990352"/>
                </a:moveTo>
                <a:cubicBezTo>
                  <a:pt x="3250616" y="991294"/>
                  <a:pt x="3249519" y="993264"/>
                  <a:pt x="3248167" y="995039"/>
                </a:cubicBezTo>
                <a:cubicBezTo>
                  <a:pt x="3253293" y="998945"/>
                  <a:pt x="3256899" y="994211"/>
                  <a:pt x="3258702" y="991844"/>
                </a:cubicBezTo>
                <a:cubicBezTo>
                  <a:pt x="3255626" y="989500"/>
                  <a:pt x="3253669" y="989411"/>
                  <a:pt x="3252142" y="990352"/>
                </a:cubicBezTo>
                <a:close/>
                <a:moveTo>
                  <a:pt x="1107379" y="990216"/>
                </a:moveTo>
                <a:cubicBezTo>
                  <a:pt x="1106091" y="989131"/>
                  <a:pt x="1104591" y="989032"/>
                  <a:pt x="1103208" y="992442"/>
                </a:cubicBezTo>
                <a:cubicBezTo>
                  <a:pt x="1105279" y="994579"/>
                  <a:pt x="1107281" y="994712"/>
                  <a:pt x="1110249" y="993909"/>
                </a:cubicBezTo>
                <a:cubicBezTo>
                  <a:pt x="1109732" y="993374"/>
                  <a:pt x="1108664" y="991303"/>
                  <a:pt x="1107379" y="990216"/>
                </a:cubicBezTo>
                <a:close/>
                <a:moveTo>
                  <a:pt x="3719387" y="990146"/>
                </a:moveTo>
                <a:cubicBezTo>
                  <a:pt x="3719024" y="990105"/>
                  <a:pt x="3718817" y="990894"/>
                  <a:pt x="3718405" y="992470"/>
                </a:cubicBezTo>
                <a:cubicBezTo>
                  <a:pt x="3718405" y="992470"/>
                  <a:pt x="3720316" y="992034"/>
                  <a:pt x="3721314" y="992795"/>
                </a:cubicBezTo>
                <a:cubicBezTo>
                  <a:pt x="3720272" y="991056"/>
                  <a:pt x="3719752" y="990186"/>
                  <a:pt x="3719387" y="990146"/>
                </a:cubicBezTo>
                <a:close/>
                <a:moveTo>
                  <a:pt x="3966308" y="988407"/>
                </a:moveTo>
                <a:cubicBezTo>
                  <a:pt x="3965505" y="988843"/>
                  <a:pt x="3964989" y="989592"/>
                  <a:pt x="3964679" y="990523"/>
                </a:cubicBezTo>
                <a:cubicBezTo>
                  <a:pt x="3963753" y="993314"/>
                  <a:pt x="3964699" y="997746"/>
                  <a:pt x="3965409" y="1000299"/>
                </a:cubicBezTo>
                <a:cubicBezTo>
                  <a:pt x="3967997" y="996903"/>
                  <a:pt x="3969704" y="992839"/>
                  <a:pt x="3971238" y="988641"/>
                </a:cubicBezTo>
                <a:cubicBezTo>
                  <a:pt x="3968962" y="987801"/>
                  <a:pt x="3967382" y="987826"/>
                  <a:pt x="3966308" y="988407"/>
                </a:cubicBezTo>
                <a:close/>
                <a:moveTo>
                  <a:pt x="764002" y="987997"/>
                </a:moveTo>
                <a:cubicBezTo>
                  <a:pt x="761135" y="985038"/>
                  <a:pt x="756464" y="989561"/>
                  <a:pt x="752724" y="993183"/>
                </a:cubicBezTo>
                <a:cubicBezTo>
                  <a:pt x="755590" y="996141"/>
                  <a:pt x="760265" y="991615"/>
                  <a:pt x="764002" y="987997"/>
                </a:cubicBezTo>
                <a:close/>
                <a:moveTo>
                  <a:pt x="927792" y="987318"/>
                </a:moveTo>
                <a:cubicBezTo>
                  <a:pt x="924848" y="990169"/>
                  <a:pt x="920921" y="993971"/>
                  <a:pt x="918140" y="996665"/>
                </a:cubicBezTo>
                <a:cubicBezTo>
                  <a:pt x="922480" y="1003440"/>
                  <a:pt x="926868" y="1007972"/>
                  <a:pt x="930553" y="1015379"/>
                </a:cubicBezTo>
                <a:cubicBezTo>
                  <a:pt x="932862" y="1019729"/>
                  <a:pt x="935289" y="1026160"/>
                  <a:pt x="942323" y="1025570"/>
                </a:cubicBezTo>
                <a:cubicBezTo>
                  <a:pt x="937493" y="1013052"/>
                  <a:pt x="932642" y="1000187"/>
                  <a:pt x="927792" y="987318"/>
                </a:cubicBezTo>
                <a:close/>
                <a:moveTo>
                  <a:pt x="1104517" y="987301"/>
                </a:moveTo>
                <a:lnTo>
                  <a:pt x="1103658" y="987749"/>
                </a:lnTo>
                <a:lnTo>
                  <a:pt x="1102179" y="988521"/>
                </a:lnTo>
                <a:lnTo>
                  <a:pt x="1100338" y="989481"/>
                </a:lnTo>
                <a:cubicBezTo>
                  <a:pt x="1100338" y="989481"/>
                  <a:pt x="1100957" y="989158"/>
                  <a:pt x="1101732" y="988755"/>
                </a:cubicBezTo>
                <a:lnTo>
                  <a:pt x="1102179" y="988521"/>
                </a:lnTo>
                <a:lnTo>
                  <a:pt x="1103183" y="987998"/>
                </a:lnTo>
                <a:lnTo>
                  <a:pt x="1103658" y="987749"/>
                </a:lnTo>
                <a:lnTo>
                  <a:pt x="1104053" y="987545"/>
                </a:lnTo>
                <a:cubicBezTo>
                  <a:pt x="1104671" y="987221"/>
                  <a:pt x="1104980" y="987060"/>
                  <a:pt x="1104517" y="987301"/>
                </a:cubicBezTo>
                <a:close/>
                <a:moveTo>
                  <a:pt x="3320534" y="986049"/>
                </a:moveTo>
                <a:cubicBezTo>
                  <a:pt x="3318649" y="987379"/>
                  <a:pt x="3317228" y="989818"/>
                  <a:pt x="3315773" y="991728"/>
                </a:cubicBezTo>
                <a:lnTo>
                  <a:pt x="3320367" y="992317"/>
                </a:lnTo>
                <a:lnTo>
                  <a:pt x="3321690" y="990581"/>
                </a:lnTo>
                <a:cubicBezTo>
                  <a:pt x="3322895" y="989559"/>
                  <a:pt x="3324231" y="988926"/>
                  <a:pt x="3325636" y="989182"/>
                </a:cubicBezTo>
                <a:lnTo>
                  <a:pt x="3325993" y="989502"/>
                </a:lnTo>
                <a:lnTo>
                  <a:pt x="3328077" y="987017"/>
                </a:lnTo>
                <a:cubicBezTo>
                  <a:pt x="3324767" y="984497"/>
                  <a:pt x="3322419" y="984719"/>
                  <a:pt x="3320534" y="986049"/>
                </a:cubicBezTo>
                <a:close/>
                <a:moveTo>
                  <a:pt x="690466" y="985975"/>
                </a:moveTo>
                <a:cubicBezTo>
                  <a:pt x="688877" y="985329"/>
                  <a:pt x="686918" y="985796"/>
                  <a:pt x="683929" y="988691"/>
                </a:cubicBezTo>
                <a:cubicBezTo>
                  <a:pt x="685777" y="990599"/>
                  <a:pt x="688813" y="995728"/>
                  <a:pt x="694789" y="989941"/>
                </a:cubicBezTo>
                <a:cubicBezTo>
                  <a:pt x="693277" y="988380"/>
                  <a:pt x="692056" y="986621"/>
                  <a:pt x="690466" y="985975"/>
                </a:cubicBezTo>
                <a:close/>
                <a:moveTo>
                  <a:pt x="242444" y="985046"/>
                </a:moveTo>
                <a:cubicBezTo>
                  <a:pt x="240640" y="984910"/>
                  <a:pt x="238654" y="985645"/>
                  <a:pt x="236474" y="987756"/>
                </a:cubicBezTo>
                <a:cubicBezTo>
                  <a:pt x="239643" y="991028"/>
                  <a:pt x="244467" y="1005382"/>
                  <a:pt x="253993" y="996157"/>
                </a:cubicBezTo>
                <a:cubicBezTo>
                  <a:pt x="252410" y="994520"/>
                  <a:pt x="250209" y="990309"/>
                  <a:pt x="247314" y="987562"/>
                </a:cubicBezTo>
                <a:cubicBezTo>
                  <a:pt x="245868" y="986190"/>
                  <a:pt x="244247" y="985182"/>
                  <a:pt x="242444" y="985046"/>
                </a:cubicBezTo>
                <a:close/>
                <a:moveTo>
                  <a:pt x="899068" y="984797"/>
                </a:moveTo>
                <a:cubicBezTo>
                  <a:pt x="899201" y="990837"/>
                  <a:pt x="897627" y="997080"/>
                  <a:pt x="897761" y="1003119"/>
                </a:cubicBezTo>
                <a:cubicBezTo>
                  <a:pt x="901796" y="1001386"/>
                  <a:pt x="906817" y="998704"/>
                  <a:pt x="910856" y="996971"/>
                </a:cubicBezTo>
                <a:cubicBezTo>
                  <a:pt x="907591" y="993600"/>
                  <a:pt x="903239" y="989106"/>
                  <a:pt x="899068" y="984797"/>
                </a:cubicBezTo>
                <a:close/>
                <a:moveTo>
                  <a:pt x="3509354" y="984738"/>
                </a:moveTo>
                <a:cubicBezTo>
                  <a:pt x="3509258" y="985900"/>
                  <a:pt x="3509209" y="986480"/>
                  <a:pt x="3508810" y="986487"/>
                </a:cubicBezTo>
                <a:cubicBezTo>
                  <a:pt x="3508411" y="986492"/>
                  <a:pt x="3507663" y="985922"/>
                  <a:pt x="3506164" y="984779"/>
                </a:cubicBezTo>
                <a:cubicBezTo>
                  <a:pt x="3506164" y="984779"/>
                  <a:pt x="3507162" y="985542"/>
                  <a:pt x="3509354" y="984738"/>
                </a:cubicBezTo>
                <a:close/>
                <a:moveTo>
                  <a:pt x="1124164" y="982380"/>
                </a:moveTo>
                <a:cubicBezTo>
                  <a:pt x="1126180" y="986456"/>
                  <a:pt x="1127313" y="989618"/>
                  <a:pt x="1129507" y="993879"/>
                </a:cubicBezTo>
                <a:cubicBezTo>
                  <a:pt x="1130505" y="992914"/>
                  <a:pt x="1132565" y="993049"/>
                  <a:pt x="1133561" y="992084"/>
                </a:cubicBezTo>
                <a:cubicBezTo>
                  <a:pt x="1132463" y="989954"/>
                  <a:pt x="1131863" y="987341"/>
                  <a:pt x="1130662" y="985355"/>
                </a:cubicBezTo>
                <a:cubicBezTo>
                  <a:pt x="1129463" y="983368"/>
                  <a:pt x="1127661" y="982006"/>
                  <a:pt x="1124164" y="982380"/>
                </a:cubicBezTo>
                <a:close/>
                <a:moveTo>
                  <a:pt x="1216797" y="982007"/>
                </a:moveTo>
                <a:cubicBezTo>
                  <a:pt x="1215567" y="982190"/>
                  <a:pt x="1214106" y="983100"/>
                  <a:pt x="1212172" y="984973"/>
                </a:cubicBezTo>
                <a:cubicBezTo>
                  <a:pt x="1214187" y="987055"/>
                  <a:pt x="1217130" y="986222"/>
                  <a:pt x="1220031" y="983412"/>
                </a:cubicBezTo>
                <a:cubicBezTo>
                  <a:pt x="1219022" y="982371"/>
                  <a:pt x="1218025" y="981825"/>
                  <a:pt x="1216797" y="982007"/>
                </a:cubicBezTo>
                <a:close/>
                <a:moveTo>
                  <a:pt x="1165145" y="981016"/>
                </a:moveTo>
                <a:cubicBezTo>
                  <a:pt x="1160308" y="985699"/>
                  <a:pt x="1162379" y="987836"/>
                  <a:pt x="1164449" y="989974"/>
                </a:cubicBezTo>
                <a:cubicBezTo>
                  <a:pt x="1165483" y="991042"/>
                  <a:pt x="1166450" y="990106"/>
                  <a:pt x="1168454" y="990239"/>
                </a:cubicBezTo>
                <a:cubicBezTo>
                  <a:pt x="1167350" y="987164"/>
                  <a:pt x="1166248" y="984090"/>
                  <a:pt x="1165145" y="981016"/>
                </a:cubicBezTo>
                <a:close/>
                <a:moveTo>
                  <a:pt x="4031114" y="980405"/>
                </a:moveTo>
                <a:lnTo>
                  <a:pt x="4024904" y="996650"/>
                </a:lnTo>
                <a:lnTo>
                  <a:pt x="4027466" y="987408"/>
                </a:lnTo>
                <a:lnTo>
                  <a:pt x="4030468" y="980852"/>
                </a:lnTo>
                <a:close/>
                <a:moveTo>
                  <a:pt x="375792" y="979940"/>
                </a:moveTo>
                <a:lnTo>
                  <a:pt x="376972" y="989831"/>
                </a:lnTo>
                <a:lnTo>
                  <a:pt x="374648" y="989879"/>
                </a:lnTo>
                <a:lnTo>
                  <a:pt x="374603" y="989880"/>
                </a:lnTo>
                <a:cubicBezTo>
                  <a:pt x="373884" y="989893"/>
                  <a:pt x="373311" y="989906"/>
                  <a:pt x="373311" y="989906"/>
                </a:cubicBezTo>
                <a:lnTo>
                  <a:pt x="374648" y="989879"/>
                </a:lnTo>
                <a:lnTo>
                  <a:pt x="376756" y="989836"/>
                </a:lnTo>
                <a:lnTo>
                  <a:pt x="376972" y="989831"/>
                </a:lnTo>
                <a:lnTo>
                  <a:pt x="377552" y="994700"/>
                </a:lnTo>
                <a:cubicBezTo>
                  <a:pt x="378551" y="999394"/>
                  <a:pt x="379916" y="1003732"/>
                  <a:pt x="381510" y="1007335"/>
                </a:cubicBezTo>
                <a:cubicBezTo>
                  <a:pt x="383619" y="1011468"/>
                  <a:pt x="385729" y="1015599"/>
                  <a:pt x="386693" y="1020500"/>
                </a:cubicBezTo>
                <a:cubicBezTo>
                  <a:pt x="387722" y="1021563"/>
                  <a:pt x="388802" y="1024632"/>
                  <a:pt x="388854" y="1026639"/>
                </a:cubicBezTo>
                <a:cubicBezTo>
                  <a:pt x="386105" y="1029303"/>
                  <a:pt x="383338" y="1031981"/>
                  <a:pt x="379433" y="1035763"/>
                </a:cubicBezTo>
                <a:cubicBezTo>
                  <a:pt x="410351" y="1044935"/>
                  <a:pt x="407561" y="1084345"/>
                  <a:pt x="413282" y="1111741"/>
                </a:cubicBezTo>
                <a:cubicBezTo>
                  <a:pt x="411276" y="1111624"/>
                  <a:pt x="408457" y="1112295"/>
                  <a:pt x="405476" y="1113123"/>
                </a:cubicBezTo>
                <a:cubicBezTo>
                  <a:pt x="407534" y="1115247"/>
                  <a:pt x="406609" y="1118199"/>
                  <a:pt x="407639" y="1119262"/>
                </a:cubicBezTo>
                <a:cubicBezTo>
                  <a:pt x="408548" y="1122154"/>
                  <a:pt x="413534" y="1121445"/>
                  <a:pt x="416620" y="1124631"/>
                </a:cubicBezTo>
                <a:cubicBezTo>
                  <a:pt x="420787" y="1130890"/>
                  <a:pt x="423002" y="1139037"/>
                  <a:pt x="426193" y="1146240"/>
                </a:cubicBezTo>
                <a:cubicBezTo>
                  <a:pt x="431597" y="1161589"/>
                  <a:pt x="432874" y="1178534"/>
                  <a:pt x="444190" y="1190220"/>
                </a:cubicBezTo>
                <a:cubicBezTo>
                  <a:pt x="444957" y="1181245"/>
                  <a:pt x="440737" y="1172981"/>
                  <a:pt x="441503" y="1164005"/>
                </a:cubicBezTo>
                <a:cubicBezTo>
                  <a:pt x="440317" y="1156919"/>
                  <a:pt x="447964" y="1149515"/>
                  <a:pt x="445921" y="1141545"/>
                </a:cubicBezTo>
                <a:cubicBezTo>
                  <a:pt x="441441" y="1123242"/>
                  <a:pt x="433976" y="1105767"/>
                  <a:pt x="427662" y="1087523"/>
                </a:cubicBezTo>
                <a:cubicBezTo>
                  <a:pt x="415271" y="1048062"/>
                  <a:pt x="402364" y="1007383"/>
                  <a:pt x="375792" y="979940"/>
                </a:cubicBezTo>
                <a:close/>
                <a:moveTo>
                  <a:pt x="218161" y="979600"/>
                </a:moveTo>
                <a:cubicBezTo>
                  <a:pt x="216444" y="978825"/>
                  <a:pt x="214233" y="979033"/>
                  <a:pt x="211245" y="981927"/>
                </a:cubicBezTo>
                <a:cubicBezTo>
                  <a:pt x="214268" y="985049"/>
                  <a:pt x="216128" y="988963"/>
                  <a:pt x="222104" y="983176"/>
                </a:cubicBezTo>
                <a:cubicBezTo>
                  <a:pt x="221097" y="982135"/>
                  <a:pt x="219876" y="980376"/>
                  <a:pt x="218161" y="979600"/>
                </a:cubicBezTo>
                <a:close/>
                <a:moveTo>
                  <a:pt x="3898666" y="978447"/>
                </a:moveTo>
                <a:cubicBezTo>
                  <a:pt x="3875517" y="1008834"/>
                  <a:pt x="3867502" y="1050753"/>
                  <a:pt x="3859855" y="1091400"/>
                </a:cubicBezTo>
                <a:lnTo>
                  <a:pt x="3855473" y="1112189"/>
                </a:lnTo>
                <a:lnTo>
                  <a:pt x="3868098" y="1097990"/>
                </a:lnTo>
                <a:cubicBezTo>
                  <a:pt x="3873511" y="1086421"/>
                  <a:pt x="3875830" y="1074456"/>
                  <a:pt x="3878935" y="1061454"/>
                </a:cubicBezTo>
                <a:lnTo>
                  <a:pt x="3890633" y="1020911"/>
                </a:lnTo>
                <a:lnTo>
                  <a:pt x="3890587" y="1020970"/>
                </a:lnTo>
                <a:cubicBezTo>
                  <a:pt x="3890390" y="1019822"/>
                  <a:pt x="3890534" y="1018933"/>
                  <a:pt x="3890893" y="1018458"/>
                </a:cubicBezTo>
                <a:lnTo>
                  <a:pt x="3891378" y="1018453"/>
                </a:lnTo>
                <a:lnTo>
                  <a:pt x="3898048" y="996571"/>
                </a:lnTo>
                <a:lnTo>
                  <a:pt x="3898659" y="993313"/>
                </a:lnTo>
                <a:lnTo>
                  <a:pt x="3898660" y="988409"/>
                </a:lnTo>
                <a:lnTo>
                  <a:pt x="3898875" y="988388"/>
                </a:lnTo>
                <a:lnTo>
                  <a:pt x="3900594" y="988218"/>
                </a:lnTo>
                <a:lnTo>
                  <a:pt x="3898660" y="988409"/>
                </a:lnTo>
                <a:close/>
                <a:moveTo>
                  <a:pt x="3695164" y="978108"/>
                </a:moveTo>
                <a:cubicBezTo>
                  <a:pt x="3694597" y="977969"/>
                  <a:pt x="3694598" y="978556"/>
                  <a:pt x="3694603" y="979731"/>
                </a:cubicBezTo>
                <a:cubicBezTo>
                  <a:pt x="3696870" y="979115"/>
                  <a:pt x="3698008" y="979982"/>
                  <a:pt x="3699146" y="980849"/>
                </a:cubicBezTo>
                <a:cubicBezTo>
                  <a:pt x="3696870" y="979115"/>
                  <a:pt x="3695731" y="978248"/>
                  <a:pt x="3695164" y="978108"/>
                </a:cubicBezTo>
                <a:close/>
                <a:moveTo>
                  <a:pt x="639466" y="978090"/>
                </a:moveTo>
                <a:cubicBezTo>
                  <a:pt x="639466" y="978090"/>
                  <a:pt x="637417" y="977910"/>
                  <a:pt x="636450" y="978848"/>
                </a:cubicBezTo>
                <a:cubicBezTo>
                  <a:pt x="637643" y="982016"/>
                  <a:pt x="639806" y="984249"/>
                  <a:pt x="638952" y="987238"/>
                </a:cubicBezTo>
                <a:cubicBezTo>
                  <a:pt x="643789" y="982555"/>
                  <a:pt x="641626" y="980323"/>
                  <a:pt x="639466" y="978090"/>
                </a:cubicBezTo>
                <a:close/>
                <a:moveTo>
                  <a:pt x="3483023" y="977670"/>
                </a:moveTo>
                <a:lnTo>
                  <a:pt x="3482037" y="980843"/>
                </a:lnTo>
                <a:lnTo>
                  <a:pt x="3494292" y="990181"/>
                </a:lnTo>
                <a:cubicBezTo>
                  <a:pt x="3491488" y="993861"/>
                  <a:pt x="3486362" y="989229"/>
                  <a:pt x="3481484" y="988058"/>
                </a:cubicBezTo>
                <a:lnTo>
                  <a:pt x="3479744" y="988213"/>
                </a:lnTo>
                <a:lnTo>
                  <a:pt x="3476012" y="1000218"/>
                </a:lnTo>
                <a:lnTo>
                  <a:pt x="3471568" y="1008105"/>
                </a:lnTo>
                <a:lnTo>
                  <a:pt x="3475181" y="1011289"/>
                </a:lnTo>
                <a:cubicBezTo>
                  <a:pt x="3480020" y="1016528"/>
                  <a:pt x="3480496" y="1020914"/>
                  <a:pt x="3479387" y="1027383"/>
                </a:cubicBezTo>
                <a:cubicBezTo>
                  <a:pt x="3474953" y="1037661"/>
                  <a:pt x="3471593" y="1048754"/>
                  <a:pt x="3468995" y="1058479"/>
                </a:cubicBezTo>
                <a:lnTo>
                  <a:pt x="3463461" y="1071156"/>
                </a:lnTo>
                <a:lnTo>
                  <a:pt x="3465365" y="1071892"/>
                </a:lnTo>
                <a:lnTo>
                  <a:pt x="3466399" y="1071180"/>
                </a:lnTo>
                <a:lnTo>
                  <a:pt x="3465717" y="1076105"/>
                </a:lnTo>
                <a:lnTo>
                  <a:pt x="3462060" y="1077080"/>
                </a:lnTo>
                <a:lnTo>
                  <a:pt x="3459877" y="1088267"/>
                </a:lnTo>
                <a:cubicBezTo>
                  <a:pt x="3460011" y="1090319"/>
                  <a:pt x="3460640" y="1091164"/>
                  <a:pt x="3461523" y="1091258"/>
                </a:cubicBezTo>
                <a:lnTo>
                  <a:pt x="3461614" y="1091215"/>
                </a:lnTo>
                <a:lnTo>
                  <a:pt x="3465627" y="1076751"/>
                </a:lnTo>
                <a:lnTo>
                  <a:pt x="3463766" y="1090186"/>
                </a:lnTo>
                <a:lnTo>
                  <a:pt x="3464694" y="1089742"/>
                </a:lnTo>
                <a:cubicBezTo>
                  <a:pt x="3466994" y="1087837"/>
                  <a:pt x="3469344" y="1084752"/>
                  <a:pt x="3469815" y="1084135"/>
                </a:cubicBezTo>
                <a:lnTo>
                  <a:pt x="3471164" y="1083494"/>
                </a:lnTo>
                <a:lnTo>
                  <a:pt x="3473202" y="1074142"/>
                </a:lnTo>
                <a:lnTo>
                  <a:pt x="3475728" y="1077544"/>
                </a:lnTo>
                <a:lnTo>
                  <a:pt x="3477897" y="1071945"/>
                </a:lnTo>
                <a:lnTo>
                  <a:pt x="3479082" y="1068883"/>
                </a:lnTo>
                <a:lnTo>
                  <a:pt x="3473917" y="1070857"/>
                </a:lnTo>
                <a:lnTo>
                  <a:pt x="3474817" y="1066718"/>
                </a:lnTo>
                <a:lnTo>
                  <a:pt x="3475649" y="1064112"/>
                </a:lnTo>
                <a:lnTo>
                  <a:pt x="3478716" y="1063139"/>
                </a:lnTo>
                <a:lnTo>
                  <a:pt x="3480147" y="1057637"/>
                </a:lnTo>
                <a:lnTo>
                  <a:pt x="3474652" y="1057379"/>
                </a:lnTo>
                <a:cubicBezTo>
                  <a:pt x="3476017" y="1055587"/>
                  <a:pt x="3477267" y="1052294"/>
                  <a:pt x="3479239" y="1050256"/>
                </a:cubicBezTo>
                <a:lnTo>
                  <a:pt x="3482032" y="1050387"/>
                </a:lnTo>
                <a:lnTo>
                  <a:pt x="3482309" y="1049324"/>
                </a:lnTo>
                <a:cubicBezTo>
                  <a:pt x="3483990" y="1040796"/>
                  <a:pt x="3486762" y="1033100"/>
                  <a:pt x="3488265" y="1024435"/>
                </a:cubicBezTo>
                <a:lnTo>
                  <a:pt x="3489706" y="1017590"/>
                </a:lnTo>
                <a:lnTo>
                  <a:pt x="3490747" y="1014065"/>
                </a:lnTo>
                <a:lnTo>
                  <a:pt x="3491082" y="1011055"/>
                </a:lnTo>
                <a:lnTo>
                  <a:pt x="3496716" y="984312"/>
                </a:lnTo>
                <a:lnTo>
                  <a:pt x="3493241" y="982290"/>
                </a:lnTo>
                <a:cubicBezTo>
                  <a:pt x="3491262" y="981207"/>
                  <a:pt x="3488762" y="979908"/>
                  <a:pt x="3486405" y="978841"/>
                </a:cubicBezTo>
                <a:close/>
                <a:moveTo>
                  <a:pt x="288510" y="977224"/>
                </a:moveTo>
                <a:cubicBezTo>
                  <a:pt x="286803" y="976761"/>
                  <a:pt x="284768" y="977300"/>
                  <a:pt x="282207" y="979780"/>
                </a:cubicBezTo>
                <a:cubicBezTo>
                  <a:pt x="285263" y="982934"/>
                  <a:pt x="287356" y="991097"/>
                  <a:pt x="295185" y="983515"/>
                </a:cubicBezTo>
                <a:cubicBezTo>
                  <a:pt x="294421" y="982728"/>
                  <a:pt x="293655" y="981686"/>
                  <a:pt x="292829" y="980671"/>
                </a:cubicBezTo>
                <a:cubicBezTo>
                  <a:pt x="291590" y="979148"/>
                  <a:pt x="290214" y="977685"/>
                  <a:pt x="288510" y="977224"/>
                </a:cubicBezTo>
                <a:close/>
                <a:moveTo>
                  <a:pt x="704436" y="975282"/>
                </a:moveTo>
                <a:cubicBezTo>
                  <a:pt x="706507" y="977421"/>
                  <a:pt x="707609" y="980495"/>
                  <a:pt x="708711" y="983570"/>
                </a:cubicBezTo>
                <a:cubicBezTo>
                  <a:pt x="711129" y="981228"/>
                  <a:pt x="711303" y="978988"/>
                  <a:pt x="710252" y="977419"/>
                </a:cubicBezTo>
                <a:cubicBezTo>
                  <a:pt x="709200" y="975848"/>
                  <a:pt x="706921" y="974947"/>
                  <a:pt x="704436" y="975282"/>
                </a:cubicBezTo>
                <a:close/>
                <a:moveTo>
                  <a:pt x="3322373" y="972578"/>
                </a:moveTo>
                <a:lnTo>
                  <a:pt x="3324194" y="977632"/>
                </a:lnTo>
                <a:lnTo>
                  <a:pt x="3325249" y="975858"/>
                </a:lnTo>
                <a:close/>
                <a:moveTo>
                  <a:pt x="1145125" y="971531"/>
                </a:moveTo>
                <a:cubicBezTo>
                  <a:pt x="1143238" y="970771"/>
                  <a:pt x="1141013" y="970854"/>
                  <a:pt x="1138635" y="973158"/>
                </a:cubicBezTo>
                <a:cubicBezTo>
                  <a:pt x="1141738" y="976365"/>
                  <a:pt x="1144050" y="980340"/>
                  <a:pt x="1149602" y="974964"/>
                </a:cubicBezTo>
                <a:cubicBezTo>
                  <a:pt x="1148568" y="973894"/>
                  <a:pt x="1147015" y="972291"/>
                  <a:pt x="1145125" y="971531"/>
                </a:cubicBezTo>
                <a:close/>
                <a:moveTo>
                  <a:pt x="555198" y="970401"/>
                </a:moveTo>
                <a:cubicBezTo>
                  <a:pt x="554840" y="970484"/>
                  <a:pt x="554426" y="971409"/>
                  <a:pt x="553597" y="973258"/>
                </a:cubicBezTo>
                <a:cubicBezTo>
                  <a:pt x="554498" y="972385"/>
                  <a:pt x="556447" y="972592"/>
                  <a:pt x="556447" y="972592"/>
                </a:cubicBezTo>
                <a:cubicBezTo>
                  <a:pt x="555852" y="971076"/>
                  <a:pt x="555554" y="970317"/>
                  <a:pt x="555198" y="970401"/>
                </a:cubicBezTo>
                <a:close/>
                <a:moveTo>
                  <a:pt x="754820" y="970149"/>
                </a:moveTo>
                <a:cubicBezTo>
                  <a:pt x="753495" y="970380"/>
                  <a:pt x="751929" y="971259"/>
                  <a:pt x="750024" y="973105"/>
                </a:cubicBezTo>
                <a:cubicBezTo>
                  <a:pt x="753078" y="976260"/>
                  <a:pt x="755250" y="984348"/>
                  <a:pt x="762877" y="976964"/>
                </a:cubicBezTo>
                <a:cubicBezTo>
                  <a:pt x="761347" y="975386"/>
                  <a:pt x="760041" y="972575"/>
                  <a:pt x="758163" y="971083"/>
                </a:cubicBezTo>
                <a:cubicBezTo>
                  <a:pt x="757224" y="970336"/>
                  <a:pt x="756142" y="969918"/>
                  <a:pt x="754820" y="970149"/>
                </a:cubicBezTo>
                <a:close/>
                <a:moveTo>
                  <a:pt x="636998" y="965543"/>
                </a:moveTo>
                <a:cubicBezTo>
                  <a:pt x="632368" y="970026"/>
                  <a:pt x="635698" y="975319"/>
                  <a:pt x="641351" y="973745"/>
                </a:cubicBezTo>
                <a:cubicBezTo>
                  <a:pt x="640327" y="970835"/>
                  <a:pt x="638949" y="967557"/>
                  <a:pt x="636998" y="965543"/>
                </a:cubicBezTo>
                <a:close/>
                <a:moveTo>
                  <a:pt x="3507737" y="964838"/>
                </a:moveTo>
                <a:lnTo>
                  <a:pt x="3505864" y="964893"/>
                </a:lnTo>
                <a:lnTo>
                  <a:pt x="3505114" y="964915"/>
                </a:lnTo>
                <a:lnTo>
                  <a:pt x="3504159" y="964944"/>
                </a:lnTo>
                <a:lnTo>
                  <a:pt x="3505864" y="964893"/>
                </a:lnTo>
                <a:lnTo>
                  <a:pt x="3506884" y="964863"/>
                </a:lnTo>
                <a:cubicBezTo>
                  <a:pt x="3507387" y="964846"/>
                  <a:pt x="3507737" y="964838"/>
                  <a:pt x="3507737" y="964838"/>
                </a:cubicBezTo>
                <a:close/>
                <a:moveTo>
                  <a:pt x="304199" y="964539"/>
                </a:moveTo>
                <a:cubicBezTo>
                  <a:pt x="301327" y="967320"/>
                  <a:pt x="297497" y="971029"/>
                  <a:pt x="294623" y="973809"/>
                </a:cubicBezTo>
                <a:cubicBezTo>
                  <a:pt x="296711" y="975965"/>
                  <a:pt x="298800" y="978123"/>
                  <a:pt x="300890" y="980281"/>
                </a:cubicBezTo>
                <a:cubicBezTo>
                  <a:pt x="305066" y="984595"/>
                  <a:pt x="303326" y="990461"/>
                  <a:pt x="307502" y="994775"/>
                </a:cubicBezTo>
                <a:cubicBezTo>
                  <a:pt x="325346" y="992125"/>
                  <a:pt x="306374" y="968701"/>
                  <a:pt x="304199" y="964539"/>
                </a:cubicBezTo>
                <a:close/>
                <a:moveTo>
                  <a:pt x="3153922" y="964218"/>
                </a:moveTo>
                <a:lnTo>
                  <a:pt x="3146669" y="965092"/>
                </a:lnTo>
                <a:lnTo>
                  <a:pt x="3142593" y="991092"/>
                </a:lnTo>
                <a:lnTo>
                  <a:pt x="3145791" y="994658"/>
                </a:lnTo>
                <a:cubicBezTo>
                  <a:pt x="3146177" y="995816"/>
                  <a:pt x="3145821" y="996839"/>
                  <a:pt x="3144989" y="997931"/>
                </a:cubicBezTo>
                <a:lnTo>
                  <a:pt x="3142518" y="991573"/>
                </a:lnTo>
                <a:lnTo>
                  <a:pt x="3136613" y="1029251"/>
                </a:lnTo>
                <a:cubicBezTo>
                  <a:pt x="3139709" y="1029648"/>
                  <a:pt x="3146031" y="1032503"/>
                  <a:pt x="3147921" y="1030019"/>
                </a:cubicBezTo>
                <a:lnTo>
                  <a:pt x="3148006" y="1029870"/>
                </a:lnTo>
                <a:lnTo>
                  <a:pt x="3148719" y="1030620"/>
                </a:lnTo>
                <a:cubicBezTo>
                  <a:pt x="3149631" y="1031087"/>
                  <a:pt x="3150653" y="1031411"/>
                  <a:pt x="3151725" y="1032226"/>
                </a:cubicBezTo>
                <a:cubicBezTo>
                  <a:pt x="3151092" y="1030833"/>
                  <a:pt x="3150728" y="1029646"/>
                  <a:pt x="3150034" y="1028891"/>
                </a:cubicBezTo>
                <a:lnTo>
                  <a:pt x="3148713" y="1028623"/>
                </a:lnTo>
                <a:lnTo>
                  <a:pt x="3149765" y="1026764"/>
                </a:lnTo>
                <a:cubicBezTo>
                  <a:pt x="3150458" y="1025576"/>
                  <a:pt x="3151166" y="1024644"/>
                  <a:pt x="3151704" y="1025054"/>
                </a:cubicBezTo>
                <a:cubicBezTo>
                  <a:pt x="3155060" y="1029572"/>
                  <a:pt x="3152612" y="1039478"/>
                  <a:pt x="3152872" y="1043598"/>
                </a:cubicBezTo>
                <a:cubicBezTo>
                  <a:pt x="3152136" y="1050885"/>
                  <a:pt x="3150505" y="1057489"/>
                  <a:pt x="3151968" y="1064489"/>
                </a:cubicBezTo>
                <a:cubicBezTo>
                  <a:pt x="3161259" y="1065681"/>
                  <a:pt x="3157124" y="1048799"/>
                  <a:pt x="3157679" y="1041376"/>
                </a:cubicBezTo>
                <a:cubicBezTo>
                  <a:pt x="3158287" y="1032030"/>
                  <a:pt x="3168688" y="1018375"/>
                  <a:pt x="3164785" y="1007883"/>
                </a:cubicBezTo>
                <a:cubicBezTo>
                  <a:pt x="3163450" y="1002942"/>
                  <a:pt x="3157128" y="1000088"/>
                  <a:pt x="3153770" y="995568"/>
                </a:cubicBezTo>
                <a:cubicBezTo>
                  <a:pt x="3149468" y="992291"/>
                  <a:pt x="3150155" y="986929"/>
                  <a:pt x="3150841" y="981568"/>
                </a:cubicBezTo>
                <a:lnTo>
                  <a:pt x="3154880" y="964670"/>
                </a:lnTo>
                <a:close/>
                <a:moveTo>
                  <a:pt x="3323542" y="962616"/>
                </a:moveTo>
                <a:cubicBezTo>
                  <a:pt x="3322276" y="962334"/>
                  <a:pt x="3321082" y="962791"/>
                  <a:pt x="3319765" y="964521"/>
                </a:cubicBezTo>
                <a:cubicBezTo>
                  <a:pt x="3322799" y="966832"/>
                  <a:pt x="3325999" y="967447"/>
                  <a:pt x="3327754" y="965142"/>
                </a:cubicBezTo>
                <a:cubicBezTo>
                  <a:pt x="3326147" y="963918"/>
                  <a:pt x="3324809" y="962898"/>
                  <a:pt x="3323542" y="962616"/>
                </a:cubicBezTo>
                <a:close/>
                <a:moveTo>
                  <a:pt x="3195339" y="962319"/>
                </a:moveTo>
                <a:cubicBezTo>
                  <a:pt x="3192804" y="962344"/>
                  <a:pt x="3191156" y="963269"/>
                  <a:pt x="3190083" y="964746"/>
                </a:cubicBezTo>
                <a:cubicBezTo>
                  <a:pt x="3186866" y="969175"/>
                  <a:pt x="3188838" y="978564"/>
                  <a:pt x="3187600" y="983493"/>
                </a:cubicBezTo>
                <a:cubicBezTo>
                  <a:pt x="3192317" y="977301"/>
                  <a:pt x="3195815" y="970507"/>
                  <a:pt x="3195339" y="962319"/>
                </a:cubicBezTo>
                <a:close/>
                <a:moveTo>
                  <a:pt x="3127082" y="961715"/>
                </a:moveTo>
                <a:lnTo>
                  <a:pt x="3124923" y="969725"/>
                </a:lnTo>
                <a:cubicBezTo>
                  <a:pt x="3125058" y="973215"/>
                  <a:pt x="3125820" y="976724"/>
                  <a:pt x="3126335" y="978627"/>
                </a:cubicBezTo>
                <a:lnTo>
                  <a:pt x="3131618" y="965002"/>
                </a:lnTo>
                <a:close/>
                <a:moveTo>
                  <a:pt x="273871" y="957596"/>
                </a:moveTo>
                <a:cubicBezTo>
                  <a:pt x="274865" y="960557"/>
                  <a:pt x="275860" y="963521"/>
                  <a:pt x="277822" y="965546"/>
                </a:cubicBezTo>
                <a:cubicBezTo>
                  <a:pt x="280239" y="963205"/>
                  <a:pt x="280467" y="961021"/>
                  <a:pt x="279484" y="959520"/>
                </a:cubicBezTo>
                <a:cubicBezTo>
                  <a:pt x="278500" y="958021"/>
                  <a:pt x="276303" y="957204"/>
                  <a:pt x="273871" y="957596"/>
                </a:cubicBezTo>
                <a:close/>
                <a:moveTo>
                  <a:pt x="3487381" y="957233"/>
                </a:moveTo>
                <a:lnTo>
                  <a:pt x="3486889" y="957880"/>
                </a:lnTo>
                <a:lnTo>
                  <a:pt x="3485054" y="968327"/>
                </a:lnTo>
                <a:lnTo>
                  <a:pt x="3487707" y="969651"/>
                </a:lnTo>
                <a:cubicBezTo>
                  <a:pt x="3490952" y="972123"/>
                  <a:pt x="3493902" y="970492"/>
                  <a:pt x="3497002" y="970914"/>
                </a:cubicBezTo>
                <a:lnTo>
                  <a:pt x="3496954" y="983179"/>
                </a:lnTo>
                <a:lnTo>
                  <a:pt x="3498902" y="973932"/>
                </a:lnTo>
                <a:lnTo>
                  <a:pt x="3501685" y="970892"/>
                </a:lnTo>
                <a:lnTo>
                  <a:pt x="3503069" y="966695"/>
                </a:lnTo>
                <a:lnTo>
                  <a:pt x="3502102" y="968446"/>
                </a:lnTo>
                <a:cubicBezTo>
                  <a:pt x="3496782" y="964393"/>
                  <a:pt x="3492702" y="961288"/>
                  <a:pt x="3487381" y="957233"/>
                </a:cubicBezTo>
                <a:close/>
                <a:moveTo>
                  <a:pt x="770683" y="956647"/>
                </a:moveTo>
                <a:cubicBezTo>
                  <a:pt x="768965" y="956197"/>
                  <a:pt x="766912" y="956752"/>
                  <a:pt x="764331" y="959252"/>
                </a:cubicBezTo>
                <a:cubicBezTo>
                  <a:pt x="767387" y="962406"/>
                  <a:pt x="769531" y="970521"/>
                  <a:pt x="777396" y="962906"/>
                </a:cubicBezTo>
                <a:cubicBezTo>
                  <a:pt x="776632" y="962117"/>
                  <a:pt x="775863" y="961078"/>
                  <a:pt x="775032" y="960066"/>
                </a:cubicBezTo>
                <a:cubicBezTo>
                  <a:pt x="773786" y="958549"/>
                  <a:pt x="772401" y="957096"/>
                  <a:pt x="770683" y="956647"/>
                </a:cubicBezTo>
                <a:close/>
                <a:moveTo>
                  <a:pt x="3663236" y="956227"/>
                </a:moveTo>
                <a:cubicBezTo>
                  <a:pt x="3656043" y="965670"/>
                  <a:pt x="3649941" y="975950"/>
                  <a:pt x="3647126" y="988731"/>
                </a:cubicBezTo>
                <a:cubicBezTo>
                  <a:pt x="3651829" y="986716"/>
                  <a:pt x="3657811" y="985676"/>
                  <a:pt x="3663793" y="984636"/>
                </a:cubicBezTo>
                <a:cubicBezTo>
                  <a:pt x="3657918" y="974563"/>
                  <a:pt x="3662023" y="964630"/>
                  <a:pt x="3663236" y="956227"/>
                </a:cubicBezTo>
                <a:close/>
                <a:moveTo>
                  <a:pt x="577831" y="955588"/>
                </a:moveTo>
                <a:cubicBezTo>
                  <a:pt x="577283" y="955794"/>
                  <a:pt x="576255" y="956789"/>
                  <a:pt x="574200" y="958780"/>
                </a:cubicBezTo>
                <a:cubicBezTo>
                  <a:pt x="575228" y="957785"/>
                  <a:pt x="576255" y="956789"/>
                  <a:pt x="578579" y="957132"/>
                </a:cubicBezTo>
                <a:cubicBezTo>
                  <a:pt x="578446" y="955965"/>
                  <a:pt x="578379" y="955383"/>
                  <a:pt x="577831" y="955588"/>
                </a:cubicBezTo>
                <a:close/>
                <a:moveTo>
                  <a:pt x="3515257" y="954169"/>
                </a:moveTo>
                <a:cubicBezTo>
                  <a:pt x="3513390" y="954569"/>
                  <a:pt x="3512567" y="953941"/>
                  <a:pt x="3511689" y="955094"/>
                </a:cubicBezTo>
                <a:cubicBezTo>
                  <a:pt x="3512512" y="955722"/>
                  <a:pt x="3511779" y="956683"/>
                  <a:pt x="3512768" y="957436"/>
                </a:cubicBezTo>
                <a:lnTo>
                  <a:pt x="3513776" y="957272"/>
                </a:lnTo>
                <a:lnTo>
                  <a:pt x="3515439" y="957003"/>
                </a:lnTo>
                <a:cubicBezTo>
                  <a:pt x="3515859" y="956450"/>
                  <a:pt x="3515805" y="955498"/>
                  <a:pt x="3515257" y="954169"/>
                </a:cubicBezTo>
                <a:close/>
                <a:moveTo>
                  <a:pt x="372967" y="950481"/>
                </a:moveTo>
                <a:cubicBezTo>
                  <a:pt x="369419" y="949865"/>
                  <a:pt x="365534" y="951069"/>
                  <a:pt x="361745" y="956784"/>
                </a:cubicBezTo>
                <a:cubicBezTo>
                  <a:pt x="357057" y="965419"/>
                  <a:pt x="362243" y="978476"/>
                  <a:pt x="366335" y="982702"/>
                </a:cubicBezTo>
                <a:cubicBezTo>
                  <a:pt x="373011" y="974193"/>
                  <a:pt x="378662" y="964626"/>
                  <a:pt x="382168" y="955090"/>
                </a:cubicBezTo>
                <a:cubicBezTo>
                  <a:pt x="379726" y="953531"/>
                  <a:pt x="376515" y="951097"/>
                  <a:pt x="372967" y="950481"/>
                </a:cubicBezTo>
                <a:close/>
                <a:moveTo>
                  <a:pt x="648219" y="950333"/>
                </a:moveTo>
                <a:cubicBezTo>
                  <a:pt x="646767" y="950475"/>
                  <a:pt x="645100" y="951312"/>
                  <a:pt x="643152" y="953197"/>
                </a:cubicBezTo>
                <a:cubicBezTo>
                  <a:pt x="646345" y="956493"/>
                  <a:pt x="649792" y="965572"/>
                  <a:pt x="657416" y="958188"/>
                </a:cubicBezTo>
                <a:cubicBezTo>
                  <a:pt x="655823" y="956541"/>
                  <a:pt x="654203" y="953408"/>
                  <a:pt x="652010" y="951629"/>
                </a:cubicBezTo>
                <a:cubicBezTo>
                  <a:pt x="650913" y="950741"/>
                  <a:pt x="649673" y="950189"/>
                  <a:pt x="648219" y="950333"/>
                </a:cubicBezTo>
                <a:close/>
                <a:moveTo>
                  <a:pt x="3814210" y="950157"/>
                </a:moveTo>
                <a:lnTo>
                  <a:pt x="3814846" y="952514"/>
                </a:lnTo>
                <a:lnTo>
                  <a:pt x="3814682" y="954772"/>
                </a:lnTo>
                <a:lnTo>
                  <a:pt x="3812019" y="953031"/>
                </a:lnTo>
                <a:cubicBezTo>
                  <a:pt x="3812055" y="951804"/>
                  <a:pt x="3813056" y="950490"/>
                  <a:pt x="3814210" y="950157"/>
                </a:cubicBezTo>
                <a:close/>
                <a:moveTo>
                  <a:pt x="3897993" y="948861"/>
                </a:moveTo>
                <a:cubicBezTo>
                  <a:pt x="3894543" y="949891"/>
                  <a:pt x="3891641" y="952687"/>
                  <a:pt x="3889400" y="954524"/>
                </a:cubicBezTo>
                <a:lnTo>
                  <a:pt x="3904588" y="974967"/>
                </a:lnTo>
                <a:lnTo>
                  <a:pt x="3910276" y="955888"/>
                </a:lnTo>
                <a:lnTo>
                  <a:pt x="3909881" y="953795"/>
                </a:lnTo>
                <a:cubicBezTo>
                  <a:pt x="3905445" y="948568"/>
                  <a:pt x="3901445" y="947832"/>
                  <a:pt x="3897993" y="948861"/>
                </a:cubicBezTo>
                <a:close/>
                <a:moveTo>
                  <a:pt x="236958" y="947953"/>
                </a:moveTo>
                <a:cubicBezTo>
                  <a:pt x="232968" y="951815"/>
                  <a:pt x="230036" y="956771"/>
                  <a:pt x="226045" y="960635"/>
                </a:cubicBezTo>
                <a:cubicBezTo>
                  <a:pt x="229221" y="963913"/>
                  <a:pt x="232397" y="967193"/>
                  <a:pt x="235396" y="970291"/>
                </a:cubicBezTo>
                <a:cubicBezTo>
                  <a:pt x="243377" y="962565"/>
                  <a:pt x="238198" y="955220"/>
                  <a:pt x="236958" y="947953"/>
                </a:cubicBezTo>
                <a:close/>
                <a:moveTo>
                  <a:pt x="1134985" y="947240"/>
                </a:moveTo>
                <a:cubicBezTo>
                  <a:pt x="1133396" y="947237"/>
                  <a:pt x="1131445" y="948188"/>
                  <a:pt x="1128973" y="950582"/>
                </a:cubicBezTo>
                <a:lnTo>
                  <a:pt x="1129126" y="951415"/>
                </a:lnTo>
                <a:lnTo>
                  <a:pt x="1128491" y="950963"/>
                </a:lnTo>
                <a:cubicBezTo>
                  <a:pt x="1128061" y="950874"/>
                  <a:pt x="1127488" y="950924"/>
                  <a:pt x="1126723" y="951162"/>
                </a:cubicBezTo>
                <a:cubicBezTo>
                  <a:pt x="1126200" y="952679"/>
                  <a:pt x="1126189" y="953698"/>
                  <a:pt x="1126692" y="954217"/>
                </a:cubicBezTo>
                <a:lnTo>
                  <a:pt x="1129644" y="954283"/>
                </a:lnTo>
                <a:lnTo>
                  <a:pt x="1129820" y="955256"/>
                </a:lnTo>
                <a:cubicBezTo>
                  <a:pt x="1132509" y="958683"/>
                  <a:pt x="1139834" y="958831"/>
                  <a:pt x="1143729" y="959886"/>
                </a:cubicBezTo>
                <a:cubicBezTo>
                  <a:pt x="1142079" y="957192"/>
                  <a:pt x="1140862" y="952474"/>
                  <a:pt x="1138819" y="949624"/>
                </a:cubicBezTo>
                <a:cubicBezTo>
                  <a:pt x="1137799" y="948199"/>
                  <a:pt x="1136574" y="947242"/>
                  <a:pt x="1134985" y="947240"/>
                </a:cubicBezTo>
                <a:close/>
                <a:moveTo>
                  <a:pt x="3131875" y="947137"/>
                </a:moveTo>
                <a:lnTo>
                  <a:pt x="3130354" y="951424"/>
                </a:lnTo>
                <a:lnTo>
                  <a:pt x="3133102" y="949741"/>
                </a:lnTo>
                <a:close/>
                <a:moveTo>
                  <a:pt x="678522" y="944003"/>
                </a:moveTo>
                <a:cubicBezTo>
                  <a:pt x="672969" y="949378"/>
                  <a:pt x="676891" y="953430"/>
                  <a:pt x="681551" y="952844"/>
                </a:cubicBezTo>
                <a:cubicBezTo>
                  <a:pt x="680541" y="949897"/>
                  <a:pt x="679531" y="946950"/>
                  <a:pt x="678522" y="944003"/>
                </a:cubicBezTo>
                <a:close/>
                <a:moveTo>
                  <a:pt x="201595" y="942857"/>
                </a:moveTo>
                <a:cubicBezTo>
                  <a:pt x="193907" y="950303"/>
                  <a:pt x="202626" y="953743"/>
                  <a:pt x="207558" y="954909"/>
                </a:cubicBezTo>
                <a:cubicBezTo>
                  <a:pt x="205570" y="950892"/>
                  <a:pt x="203583" y="946874"/>
                  <a:pt x="201595" y="942857"/>
                </a:cubicBezTo>
                <a:close/>
                <a:moveTo>
                  <a:pt x="805272" y="939819"/>
                </a:moveTo>
                <a:cubicBezTo>
                  <a:pt x="804463" y="946757"/>
                  <a:pt x="807833" y="952182"/>
                  <a:pt x="809148" y="957426"/>
                </a:cubicBezTo>
                <a:cubicBezTo>
                  <a:pt x="812748" y="966974"/>
                  <a:pt x="815262" y="975400"/>
                  <a:pt x="817775" y="983827"/>
                </a:cubicBezTo>
                <a:cubicBezTo>
                  <a:pt x="807263" y="978801"/>
                  <a:pt x="806577" y="966430"/>
                  <a:pt x="802977" y="956884"/>
                </a:cubicBezTo>
                <a:cubicBezTo>
                  <a:pt x="802377" y="955293"/>
                  <a:pt x="800923" y="951361"/>
                  <a:pt x="800634" y="947661"/>
                </a:cubicBezTo>
                <a:lnTo>
                  <a:pt x="801018" y="944838"/>
                </a:lnTo>
                <a:lnTo>
                  <a:pt x="802963" y="944492"/>
                </a:lnTo>
                <a:cubicBezTo>
                  <a:pt x="803580" y="944443"/>
                  <a:pt x="804031" y="944505"/>
                  <a:pt x="804934" y="944631"/>
                </a:cubicBezTo>
                <a:cubicBezTo>
                  <a:pt x="804884" y="942483"/>
                  <a:pt x="804335" y="941915"/>
                  <a:pt x="803457" y="942218"/>
                </a:cubicBezTo>
                <a:lnTo>
                  <a:pt x="801116" y="944111"/>
                </a:lnTo>
                <a:lnTo>
                  <a:pt x="801322" y="942602"/>
                </a:lnTo>
                <a:cubicBezTo>
                  <a:pt x="802012" y="941190"/>
                  <a:pt x="803245" y="940153"/>
                  <a:pt x="805272" y="939819"/>
                </a:cubicBezTo>
                <a:close/>
                <a:moveTo>
                  <a:pt x="3263676" y="939788"/>
                </a:moveTo>
                <a:lnTo>
                  <a:pt x="3262856" y="941538"/>
                </a:lnTo>
                <a:lnTo>
                  <a:pt x="3263299" y="943135"/>
                </a:lnTo>
                <a:cubicBezTo>
                  <a:pt x="3263738" y="942557"/>
                  <a:pt x="3264112" y="941476"/>
                  <a:pt x="3263949" y="940214"/>
                </a:cubicBezTo>
                <a:close/>
                <a:moveTo>
                  <a:pt x="3501441" y="938778"/>
                </a:moveTo>
                <a:cubicBezTo>
                  <a:pt x="3500018" y="940644"/>
                  <a:pt x="3500860" y="942760"/>
                  <a:pt x="3502338" y="944868"/>
                </a:cubicBezTo>
                <a:lnTo>
                  <a:pt x="3504768" y="947987"/>
                </a:lnTo>
                <a:lnTo>
                  <a:pt x="3506255" y="941519"/>
                </a:lnTo>
                <a:close/>
                <a:moveTo>
                  <a:pt x="3710265" y="938767"/>
                </a:moveTo>
                <a:cubicBezTo>
                  <a:pt x="3706619" y="943555"/>
                  <a:pt x="3702971" y="948343"/>
                  <a:pt x="3700427" y="953973"/>
                </a:cubicBezTo>
                <a:cubicBezTo>
                  <a:pt x="3699901" y="959249"/>
                  <a:pt x="3706335" y="962256"/>
                  <a:pt x="3710753" y="965624"/>
                </a:cubicBezTo>
                <a:cubicBezTo>
                  <a:pt x="3716225" y="958441"/>
                  <a:pt x="3712142" y="947761"/>
                  <a:pt x="3710265" y="938767"/>
                </a:cubicBezTo>
                <a:close/>
                <a:moveTo>
                  <a:pt x="3824383" y="937703"/>
                </a:moveTo>
                <a:cubicBezTo>
                  <a:pt x="3826556" y="939359"/>
                  <a:pt x="3827645" y="940188"/>
                  <a:pt x="3829817" y="941843"/>
                </a:cubicBezTo>
                <a:cubicBezTo>
                  <a:pt x="3829001" y="945169"/>
                  <a:pt x="3828005" y="948355"/>
                  <a:pt x="3827485" y="953549"/>
                </a:cubicBezTo>
                <a:cubicBezTo>
                  <a:pt x="3826805" y="958952"/>
                  <a:pt x="3825174" y="965601"/>
                  <a:pt x="3823544" y="972251"/>
                </a:cubicBezTo>
                <a:cubicBezTo>
                  <a:pt x="3821913" y="978901"/>
                  <a:pt x="3821234" y="984303"/>
                  <a:pt x="3818517" y="990125"/>
                </a:cubicBezTo>
                <a:cubicBezTo>
                  <a:pt x="3818789" y="994278"/>
                  <a:pt x="3817022" y="998853"/>
                  <a:pt x="3816207" y="1002178"/>
                </a:cubicBezTo>
                <a:cubicBezTo>
                  <a:pt x="3811994" y="1000941"/>
                  <a:pt x="3807782" y="999706"/>
                  <a:pt x="3803435" y="996394"/>
                </a:cubicBezTo>
                <a:cubicBezTo>
                  <a:pt x="3807919" y="985997"/>
                  <a:pt x="3810364" y="976023"/>
                  <a:pt x="3813942" y="964937"/>
                </a:cubicBezTo>
                <a:lnTo>
                  <a:pt x="3814682" y="954772"/>
                </a:lnTo>
                <a:lnTo>
                  <a:pt x="3815622" y="955386"/>
                </a:lnTo>
                <a:lnTo>
                  <a:pt x="3814846" y="952514"/>
                </a:lnTo>
                <a:lnTo>
                  <a:pt x="3815031" y="949981"/>
                </a:lnTo>
                <a:cubicBezTo>
                  <a:pt x="3817884" y="946235"/>
                  <a:pt x="3821530" y="941449"/>
                  <a:pt x="3824383" y="937703"/>
                </a:cubicBezTo>
                <a:close/>
                <a:moveTo>
                  <a:pt x="3813974" y="936977"/>
                </a:moveTo>
                <a:cubicBezTo>
                  <a:pt x="3813514" y="938789"/>
                  <a:pt x="3813205" y="942439"/>
                  <a:pt x="3811773" y="945019"/>
                </a:cubicBezTo>
                <a:cubicBezTo>
                  <a:pt x="3811295" y="945878"/>
                  <a:pt x="3810692" y="946619"/>
                  <a:pt x="3809918" y="947132"/>
                </a:cubicBezTo>
                <a:cubicBezTo>
                  <a:pt x="3808884" y="947818"/>
                  <a:pt x="3807545" y="948100"/>
                  <a:pt x="3805788" y="947723"/>
                </a:cubicBezTo>
                <a:cubicBezTo>
                  <a:pt x="3807379" y="943488"/>
                  <a:pt x="3807983" y="936256"/>
                  <a:pt x="3813974" y="936977"/>
                </a:cubicBezTo>
                <a:close/>
                <a:moveTo>
                  <a:pt x="1152611" y="932984"/>
                </a:moveTo>
                <a:cubicBezTo>
                  <a:pt x="1150832" y="931645"/>
                  <a:pt x="1148720" y="931459"/>
                  <a:pt x="1145733" y="934352"/>
                </a:cubicBezTo>
                <a:cubicBezTo>
                  <a:pt x="1149073" y="937802"/>
                  <a:pt x="1152530" y="943363"/>
                  <a:pt x="1157510" y="938543"/>
                </a:cubicBezTo>
                <a:cubicBezTo>
                  <a:pt x="1155840" y="936818"/>
                  <a:pt x="1154390" y="934325"/>
                  <a:pt x="1152611" y="932984"/>
                </a:cubicBezTo>
                <a:close/>
                <a:moveTo>
                  <a:pt x="953032" y="932462"/>
                </a:moveTo>
                <a:cubicBezTo>
                  <a:pt x="951803" y="932644"/>
                  <a:pt x="950342" y="933555"/>
                  <a:pt x="948407" y="935429"/>
                </a:cubicBezTo>
                <a:cubicBezTo>
                  <a:pt x="950423" y="937509"/>
                  <a:pt x="953365" y="936677"/>
                  <a:pt x="956267" y="933868"/>
                </a:cubicBezTo>
                <a:cubicBezTo>
                  <a:pt x="955259" y="932827"/>
                  <a:pt x="954261" y="932279"/>
                  <a:pt x="953032" y="932462"/>
                </a:cubicBezTo>
                <a:close/>
                <a:moveTo>
                  <a:pt x="606954" y="930092"/>
                </a:moveTo>
                <a:cubicBezTo>
                  <a:pt x="609150" y="938293"/>
                  <a:pt x="614399" y="947673"/>
                  <a:pt x="609754" y="958368"/>
                </a:cubicBezTo>
                <a:cubicBezTo>
                  <a:pt x="615815" y="958695"/>
                  <a:pt x="621878" y="959022"/>
                  <a:pt x="626788" y="960467"/>
                </a:cubicBezTo>
                <a:cubicBezTo>
                  <a:pt x="622483" y="948110"/>
                  <a:pt x="615211" y="938621"/>
                  <a:pt x="606954" y="930092"/>
                </a:cubicBezTo>
                <a:close/>
                <a:moveTo>
                  <a:pt x="674446" y="929794"/>
                </a:moveTo>
                <a:cubicBezTo>
                  <a:pt x="668889" y="935174"/>
                  <a:pt x="673739" y="938329"/>
                  <a:pt x="675699" y="940354"/>
                </a:cubicBezTo>
                <a:cubicBezTo>
                  <a:pt x="680330" y="935870"/>
                  <a:pt x="677389" y="932831"/>
                  <a:pt x="674446" y="929794"/>
                </a:cubicBezTo>
                <a:close/>
                <a:moveTo>
                  <a:pt x="639129" y="928268"/>
                </a:moveTo>
                <a:cubicBezTo>
                  <a:pt x="636381" y="928315"/>
                  <a:pt x="633413" y="929099"/>
                  <a:pt x="631490" y="930962"/>
                </a:cubicBezTo>
                <a:lnTo>
                  <a:pt x="637604" y="937277"/>
                </a:lnTo>
                <a:lnTo>
                  <a:pt x="635970" y="938305"/>
                </a:lnTo>
                <a:cubicBezTo>
                  <a:pt x="636925" y="939291"/>
                  <a:pt x="638124" y="939563"/>
                  <a:pt x="639447" y="939235"/>
                </a:cubicBezTo>
                <a:lnTo>
                  <a:pt x="639482" y="939215"/>
                </a:lnTo>
                <a:lnTo>
                  <a:pt x="640890" y="940671"/>
                </a:lnTo>
                <a:lnTo>
                  <a:pt x="642991" y="937007"/>
                </a:lnTo>
                <a:lnTo>
                  <a:pt x="643670" y="936581"/>
                </a:lnTo>
                <a:lnTo>
                  <a:pt x="643293" y="936480"/>
                </a:lnTo>
                <a:lnTo>
                  <a:pt x="643924" y="935383"/>
                </a:lnTo>
                <a:cubicBezTo>
                  <a:pt x="645093" y="933466"/>
                  <a:pt x="646014" y="931529"/>
                  <a:pt x="645450" y="929985"/>
                </a:cubicBezTo>
                <a:cubicBezTo>
                  <a:pt x="644406" y="928906"/>
                  <a:pt x="641878" y="928219"/>
                  <a:pt x="639129" y="928268"/>
                </a:cubicBezTo>
                <a:close/>
                <a:moveTo>
                  <a:pt x="3322892" y="926500"/>
                </a:moveTo>
                <a:lnTo>
                  <a:pt x="3310974" y="928552"/>
                </a:lnTo>
                <a:lnTo>
                  <a:pt x="3306299" y="940701"/>
                </a:lnTo>
                <a:lnTo>
                  <a:pt x="3305104" y="944218"/>
                </a:lnTo>
                <a:lnTo>
                  <a:pt x="3304466" y="952715"/>
                </a:lnTo>
                <a:cubicBezTo>
                  <a:pt x="3304919" y="957000"/>
                  <a:pt x="3306017" y="961545"/>
                  <a:pt x="3307425" y="966327"/>
                </a:cubicBezTo>
                <a:cubicBezTo>
                  <a:pt x="3311344" y="965604"/>
                  <a:pt x="3314368" y="966054"/>
                  <a:pt x="3318459" y="967315"/>
                </a:cubicBezTo>
                <a:cubicBezTo>
                  <a:pt x="3319218" y="953060"/>
                  <a:pt x="3321040" y="939614"/>
                  <a:pt x="3322892" y="926500"/>
                </a:cubicBezTo>
                <a:close/>
                <a:moveTo>
                  <a:pt x="262744" y="926010"/>
                </a:moveTo>
                <a:cubicBezTo>
                  <a:pt x="264876" y="931954"/>
                  <a:pt x="268117" y="937171"/>
                  <a:pt x="270425" y="943295"/>
                </a:cubicBezTo>
                <a:cubicBezTo>
                  <a:pt x="272622" y="947435"/>
                  <a:pt x="273995" y="954462"/>
                  <a:pt x="279821" y="952998"/>
                </a:cubicBezTo>
                <a:cubicBezTo>
                  <a:pt x="274381" y="943639"/>
                  <a:pt x="268008" y="935189"/>
                  <a:pt x="262744" y="926010"/>
                </a:cubicBezTo>
                <a:close/>
                <a:moveTo>
                  <a:pt x="3201623" y="925975"/>
                </a:moveTo>
                <a:cubicBezTo>
                  <a:pt x="3199483" y="925028"/>
                  <a:pt x="3197530" y="924907"/>
                  <a:pt x="3196212" y="926635"/>
                </a:cubicBezTo>
                <a:cubicBezTo>
                  <a:pt x="3200351" y="929788"/>
                  <a:pt x="3205528" y="933731"/>
                  <a:pt x="3208161" y="930273"/>
                </a:cubicBezTo>
                <a:cubicBezTo>
                  <a:pt x="3206090" y="928696"/>
                  <a:pt x="3203763" y="926923"/>
                  <a:pt x="3201623" y="925975"/>
                </a:cubicBezTo>
                <a:close/>
                <a:moveTo>
                  <a:pt x="214323" y="924484"/>
                </a:moveTo>
                <a:cubicBezTo>
                  <a:pt x="216468" y="928652"/>
                  <a:pt x="219653" y="933894"/>
                  <a:pt x="220821" y="939007"/>
                </a:cubicBezTo>
                <a:cubicBezTo>
                  <a:pt x="222902" y="941158"/>
                  <a:pt x="222968" y="943177"/>
                  <a:pt x="225047" y="945325"/>
                </a:cubicBezTo>
                <a:cubicBezTo>
                  <a:pt x="228041" y="944510"/>
                  <a:pt x="232009" y="942749"/>
                  <a:pt x="235978" y="940989"/>
                </a:cubicBezTo>
                <a:cubicBezTo>
                  <a:pt x="232855" y="937765"/>
                  <a:pt x="230695" y="933093"/>
                  <a:pt x="227686" y="929498"/>
                </a:cubicBezTo>
                <a:cubicBezTo>
                  <a:pt x="224680" y="925904"/>
                  <a:pt x="220828" y="923391"/>
                  <a:pt x="214323" y="924484"/>
                </a:cubicBezTo>
                <a:close/>
                <a:moveTo>
                  <a:pt x="3812235" y="924109"/>
                </a:moveTo>
                <a:cubicBezTo>
                  <a:pt x="3816082" y="927038"/>
                  <a:pt x="3815590" y="930874"/>
                  <a:pt x="3813047" y="932617"/>
                </a:cubicBezTo>
                <a:cubicBezTo>
                  <a:pt x="3812198" y="933199"/>
                  <a:pt x="3811122" y="933548"/>
                  <a:pt x="3809902" y="933553"/>
                </a:cubicBezTo>
                <a:cubicBezTo>
                  <a:pt x="3810680" y="930405"/>
                  <a:pt x="3811458" y="927258"/>
                  <a:pt x="3812235" y="924109"/>
                </a:cubicBezTo>
                <a:close/>
                <a:moveTo>
                  <a:pt x="3832428" y="922190"/>
                </a:moveTo>
                <a:cubicBezTo>
                  <a:pt x="3830801" y="926614"/>
                  <a:pt x="3828072" y="930196"/>
                  <a:pt x="3826444" y="934622"/>
                </a:cubicBezTo>
                <a:cubicBezTo>
                  <a:pt x="3818723" y="928739"/>
                  <a:pt x="3828403" y="922899"/>
                  <a:pt x="3832428" y="922190"/>
                </a:cubicBezTo>
                <a:close/>
                <a:moveTo>
                  <a:pt x="3710171" y="921579"/>
                </a:moveTo>
                <a:cubicBezTo>
                  <a:pt x="3708271" y="923509"/>
                  <a:pt x="3707149" y="926675"/>
                  <a:pt x="3705905" y="928309"/>
                </a:cubicBezTo>
                <a:cubicBezTo>
                  <a:pt x="3713525" y="934115"/>
                  <a:pt x="3716471" y="925730"/>
                  <a:pt x="3719104" y="922273"/>
                </a:cubicBezTo>
                <a:cubicBezTo>
                  <a:pt x="3714750" y="918956"/>
                  <a:pt x="3712073" y="919648"/>
                  <a:pt x="3710171" y="921579"/>
                </a:cubicBezTo>
                <a:close/>
                <a:moveTo>
                  <a:pt x="3538731" y="920659"/>
                </a:moveTo>
                <a:lnTo>
                  <a:pt x="3527933" y="926000"/>
                </a:lnTo>
                <a:cubicBezTo>
                  <a:pt x="3524594" y="929036"/>
                  <a:pt x="3521949" y="933066"/>
                  <a:pt x="3519886" y="938005"/>
                </a:cubicBezTo>
                <a:lnTo>
                  <a:pt x="3518736" y="942164"/>
                </a:lnTo>
                <a:lnTo>
                  <a:pt x="3517955" y="939831"/>
                </a:lnTo>
                <a:cubicBezTo>
                  <a:pt x="3516054" y="940107"/>
                  <a:pt x="3514151" y="940384"/>
                  <a:pt x="3514151" y="940384"/>
                </a:cubicBezTo>
                <a:cubicBezTo>
                  <a:pt x="3514805" y="941746"/>
                  <a:pt x="3515400" y="942631"/>
                  <a:pt x="3516203" y="943242"/>
                </a:cubicBezTo>
                <a:lnTo>
                  <a:pt x="3518232" y="943991"/>
                </a:lnTo>
                <a:lnTo>
                  <a:pt x="3517709" y="945879"/>
                </a:lnTo>
                <a:cubicBezTo>
                  <a:pt x="3517102" y="948905"/>
                  <a:pt x="3516653" y="952282"/>
                  <a:pt x="3516474" y="955865"/>
                </a:cubicBezTo>
                <a:cubicBezTo>
                  <a:pt x="3516651" y="959721"/>
                  <a:pt x="3516112" y="964891"/>
                  <a:pt x="3512318" y="965410"/>
                </a:cubicBezTo>
                <a:cubicBezTo>
                  <a:pt x="3501742" y="968513"/>
                  <a:pt x="3506038" y="984805"/>
                  <a:pt x="3504780" y="993148"/>
                </a:cubicBezTo>
                <a:lnTo>
                  <a:pt x="3511392" y="991237"/>
                </a:lnTo>
                <a:lnTo>
                  <a:pt x="3526068" y="953016"/>
                </a:lnTo>
                <a:close/>
                <a:moveTo>
                  <a:pt x="766563" y="919920"/>
                </a:moveTo>
                <a:lnTo>
                  <a:pt x="765948" y="919976"/>
                </a:lnTo>
                <a:lnTo>
                  <a:pt x="764995" y="920059"/>
                </a:lnTo>
                <a:lnTo>
                  <a:pt x="764249" y="920125"/>
                </a:lnTo>
                <a:lnTo>
                  <a:pt x="762383" y="920292"/>
                </a:lnTo>
                <a:cubicBezTo>
                  <a:pt x="762383" y="920292"/>
                  <a:pt x="762730" y="920259"/>
                  <a:pt x="763232" y="920216"/>
                </a:cubicBezTo>
                <a:lnTo>
                  <a:pt x="764249" y="920125"/>
                </a:lnTo>
                <a:lnTo>
                  <a:pt x="765948" y="919976"/>
                </a:lnTo>
                <a:lnTo>
                  <a:pt x="766498" y="919927"/>
                </a:lnTo>
                <a:cubicBezTo>
                  <a:pt x="766823" y="919898"/>
                  <a:pt x="766911" y="919890"/>
                  <a:pt x="766563" y="919920"/>
                </a:cubicBezTo>
                <a:close/>
                <a:moveTo>
                  <a:pt x="950780" y="919263"/>
                </a:moveTo>
                <a:cubicBezTo>
                  <a:pt x="948752" y="918165"/>
                  <a:pt x="946393" y="918221"/>
                  <a:pt x="943405" y="921114"/>
                </a:cubicBezTo>
                <a:cubicBezTo>
                  <a:pt x="946745" y="924563"/>
                  <a:pt x="950201" y="930127"/>
                  <a:pt x="956178" y="924341"/>
                </a:cubicBezTo>
                <a:cubicBezTo>
                  <a:pt x="954508" y="922615"/>
                  <a:pt x="952809" y="920362"/>
                  <a:pt x="950780" y="919263"/>
                </a:cubicBezTo>
                <a:close/>
                <a:moveTo>
                  <a:pt x="558193" y="918305"/>
                </a:moveTo>
                <a:cubicBezTo>
                  <a:pt x="557391" y="927457"/>
                  <a:pt x="554596" y="938544"/>
                  <a:pt x="560878" y="945030"/>
                </a:cubicBezTo>
                <a:cubicBezTo>
                  <a:pt x="564866" y="941165"/>
                  <a:pt x="570902" y="937419"/>
                  <a:pt x="569756" y="932243"/>
                </a:cubicBezTo>
                <a:cubicBezTo>
                  <a:pt x="566566" y="926952"/>
                  <a:pt x="562379" y="922628"/>
                  <a:pt x="558193" y="918305"/>
                </a:cubicBezTo>
                <a:close/>
                <a:moveTo>
                  <a:pt x="668108" y="916917"/>
                </a:moveTo>
                <a:cubicBezTo>
                  <a:pt x="666631" y="916139"/>
                  <a:pt x="664899" y="916345"/>
                  <a:pt x="662409" y="918755"/>
                </a:cubicBezTo>
                <a:cubicBezTo>
                  <a:pt x="664369" y="920782"/>
                  <a:pt x="666301" y="926763"/>
                  <a:pt x="672278" y="920975"/>
                </a:cubicBezTo>
                <a:cubicBezTo>
                  <a:pt x="670806" y="919456"/>
                  <a:pt x="669584" y="917695"/>
                  <a:pt x="668108" y="916917"/>
                </a:cubicBezTo>
                <a:close/>
                <a:moveTo>
                  <a:pt x="4055392" y="915823"/>
                </a:moveTo>
                <a:cubicBezTo>
                  <a:pt x="4054364" y="917047"/>
                  <a:pt x="4053497" y="919316"/>
                  <a:pt x="4053917" y="922064"/>
                </a:cubicBezTo>
                <a:cubicBezTo>
                  <a:pt x="4054067" y="923052"/>
                  <a:pt x="4054387" y="923159"/>
                  <a:pt x="4054783" y="922762"/>
                </a:cubicBezTo>
                <a:cubicBezTo>
                  <a:pt x="4055966" y="921568"/>
                  <a:pt x="4057823" y="915845"/>
                  <a:pt x="4057823" y="915845"/>
                </a:cubicBezTo>
                <a:cubicBezTo>
                  <a:pt x="4057605" y="914416"/>
                  <a:pt x="4056419" y="914597"/>
                  <a:pt x="4055392" y="915823"/>
                </a:cubicBezTo>
                <a:close/>
                <a:moveTo>
                  <a:pt x="1019202" y="915465"/>
                </a:moveTo>
                <a:cubicBezTo>
                  <a:pt x="1017575" y="914712"/>
                  <a:pt x="1015641" y="915031"/>
                  <a:pt x="1012863" y="917721"/>
                </a:cubicBezTo>
                <a:cubicBezTo>
                  <a:pt x="1014934" y="919859"/>
                  <a:pt x="1019074" y="924134"/>
                  <a:pt x="1023703" y="919651"/>
                </a:cubicBezTo>
                <a:cubicBezTo>
                  <a:pt x="1022150" y="918048"/>
                  <a:pt x="1020830" y="916220"/>
                  <a:pt x="1019202" y="915465"/>
                </a:cubicBezTo>
                <a:close/>
                <a:moveTo>
                  <a:pt x="3723774" y="911936"/>
                </a:moveTo>
                <a:cubicBezTo>
                  <a:pt x="3721988" y="913731"/>
                  <a:pt x="3720912" y="916796"/>
                  <a:pt x="3719508" y="918640"/>
                </a:cubicBezTo>
                <a:cubicBezTo>
                  <a:pt x="3723755" y="921875"/>
                  <a:pt x="3726253" y="921349"/>
                  <a:pt x="3728040" y="919554"/>
                </a:cubicBezTo>
                <a:lnTo>
                  <a:pt x="3728692" y="918530"/>
                </a:lnTo>
                <a:lnTo>
                  <a:pt x="3727176" y="916839"/>
                </a:lnTo>
                <a:cubicBezTo>
                  <a:pt x="3726788" y="915681"/>
                  <a:pt x="3727145" y="914658"/>
                  <a:pt x="3727976" y="913565"/>
                </a:cubicBezTo>
                <a:lnTo>
                  <a:pt x="3730067" y="916371"/>
                </a:lnTo>
                <a:lnTo>
                  <a:pt x="3732306" y="912852"/>
                </a:lnTo>
                <a:cubicBezTo>
                  <a:pt x="3728058" y="909617"/>
                  <a:pt x="3725562" y="910141"/>
                  <a:pt x="3723774" y="911936"/>
                </a:cubicBezTo>
                <a:close/>
                <a:moveTo>
                  <a:pt x="4004560" y="911554"/>
                </a:moveTo>
                <a:cubicBezTo>
                  <a:pt x="4000414" y="921289"/>
                  <a:pt x="3995084" y="930434"/>
                  <a:pt x="3990786" y="940369"/>
                </a:cubicBezTo>
                <a:cubicBezTo>
                  <a:pt x="3996744" y="941134"/>
                  <a:pt x="3997277" y="933994"/>
                  <a:pt x="3998972" y="929624"/>
                </a:cubicBezTo>
                <a:cubicBezTo>
                  <a:pt x="4000540" y="923270"/>
                  <a:pt x="4003143" y="917706"/>
                  <a:pt x="4004560" y="911554"/>
                </a:cubicBezTo>
                <a:close/>
                <a:moveTo>
                  <a:pt x="216081" y="910675"/>
                </a:moveTo>
                <a:cubicBezTo>
                  <a:pt x="214037" y="914337"/>
                  <a:pt x="211151" y="917130"/>
                  <a:pt x="210236" y="920034"/>
                </a:cubicBezTo>
                <a:cubicBezTo>
                  <a:pt x="213335" y="919386"/>
                  <a:pt x="216145" y="920363"/>
                  <a:pt x="219075" y="919542"/>
                </a:cubicBezTo>
                <a:cubicBezTo>
                  <a:pt x="218022" y="916529"/>
                  <a:pt x="216966" y="913515"/>
                  <a:pt x="216081" y="910675"/>
                </a:cubicBezTo>
                <a:close/>
                <a:moveTo>
                  <a:pt x="753656" y="910585"/>
                </a:moveTo>
                <a:cubicBezTo>
                  <a:pt x="753267" y="911969"/>
                  <a:pt x="753327" y="912923"/>
                  <a:pt x="753809" y="913421"/>
                </a:cubicBezTo>
                <a:lnTo>
                  <a:pt x="755493" y="913491"/>
                </a:lnTo>
                <a:lnTo>
                  <a:pt x="756513" y="913536"/>
                </a:lnTo>
                <a:cubicBezTo>
                  <a:pt x="757406" y="912671"/>
                  <a:pt x="756565" y="911804"/>
                  <a:pt x="757308" y="911082"/>
                </a:cubicBezTo>
                <a:cubicBezTo>
                  <a:pt x="756299" y="910041"/>
                  <a:pt x="755557" y="910763"/>
                  <a:pt x="753656" y="910585"/>
                </a:cubicBezTo>
                <a:close/>
                <a:moveTo>
                  <a:pt x="3830888" y="909480"/>
                </a:moveTo>
                <a:cubicBezTo>
                  <a:pt x="3835170" y="912743"/>
                  <a:pt x="3834440" y="915926"/>
                  <a:pt x="3831735" y="919478"/>
                </a:cubicBezTo>
                <a:cubicBezTo>
                  <a:pt x="3830662" y="918661"/>
                  <a:pt x="3828690" y="919029"/>
                  <a:pt x="3827619" y="918213"/>
                </a:cubicBezTo>
                <a:cubicBezTo>
                  <a:pt x="3828352" y="915029"/>
                  <a:pt x="3829084" y="911846"/>
                  <a:pt x="3830888" y="909480"/>
                </a:cubicBezTo>
                <a:close/>
                <a:moveTo>
                  <a:pt x="100220" y="908894"/>
                </a:moveTo>
                <a:lnTo>
                  <a:pt x="112731" y="939528"/>
                </a:lnTo>
                <a:lnTo>
                  <a:pt x="126491" y="972282"/>
                </a:lnTo>
                <a:lnTo>
                  <a:pt x="122270" y="964475"/>
                </a:lnTo>
                <a:cubicBezTo>
                  <a:pt x="115736" y="950300"/>
                  <a:pt x="110007" y="935984"/>
                  <a:pt x="104600" y="922012"/>
                </a:cubicBezTo>
                <a:lnTo>
                  <a:pt x="99116" y="909350"/>
                </a:lnTo>
                <a:close/>
                <a:moveTo>
                  <a:pt x="3200558" y="908437"/>
                </a:moveTo>
                <a:cubicBezTo>
                  <a:pt x="3198791" y="910246"/>
                  <a:pt x="3197728" y="913318"/>
                  <a:pt x="3196322" y="915162"/>
                </a:cubicBezTo>
                <a:cubicBezTo>
                  <a:pt x="3204765" y="921596"/>
                  <a:pt x="3206213" y="912987"/>
                  <a:pt x="3209021" y="909299"/>
                </a:cubicBezTo>
                <a:cubicBezTo>
                  <a:pt x="3204799" y="906084"/>
                  <a:pt x="3202327" y="906627"/>
                  <a:pt x="3200558" y="908437"/>
                </a:cubicBezTo>
                <a:close/>
                <a:moveTo>
                  <a:pt x="3952120" y="908327"/>
                </a:moveTo>
                <a:lnTo>
                  <a:pt x="3951571" y="909232"/>
                </a:lnTo>
                <a:lnTo>
                  <a:pt x="3951575" y="909242"/>
                </a:lnTo>
                <a:lnTo>
                  <a:pt x="3951947" y="908647"/>
                </a:lnTo>
                <a:cubicBezTo>
                  <a:pt x="3952203" y="908216"/>
                  <a:pt x="3952280" y="908070"/>
                  <a:pt x="3952120" y="908327"/>
                </a:cubicBezTo>
                <a:close/>
                <a:moveTo>
                  <a:pt x="1141488" y="908127"/>
                </a:moveTo>
                <a:cubicBezTo>
                  <a:pt x="1143578" y="910285"/>
                  <a:pt x="1145750" y="914452"/>
                  <a:pt x="1146877" y="917539"/>
                </a:cubicBezTo>
                <a:cubicBezTo>
                  <a:pt x="1148884" y="917689"/>
                  <a:pt x="1149845" y="916757"/>
                  <a:pt x="1150889" y="917836"/>
                </a:cubicBezTo>
                <a:cubicBezTo>
                  <a:pt x="1150285" y="915287"/>
                  <a:pt x="1149900" y="912003"/>
                  <a:pt x="1148683" y="909784"/>
                </a:cubicBezTo>
                <a:cubicBezTo>
                  <a:pt x="1147465" y="907566"/>
                  <a:pt x="1145419" y="906413"/>
                  <a:pt x="1141488" y="908127"/>
                </a:cubicBezTo>
                <a:close/>
                <a:moveTo>
                  <a:pt x="3138401" y="907412"/>
                </a:moveTo>
                <a:cubicBezTo>
                  <a:pt x="3134573" y="912436"/>
                  <a:pt x="3133753" y="917768"/>
                  <a:pt x="3132933" y="923100"/>
                </a:cubicBezTo>
                <a:cubicBezTo>
                  <a:pt x="3138811" y="919637"/>
                  <a:pt x="3138607" y="913524"/>
                  <a:pt x="3138401" y="907412"/>
                </a:cubicBezTo>
                <a:close/>
                <a:moveTo>
                  <a:pt x="254868" y="907003"/>
                </a:moveTo>
                <a:cubicBezTo>
                  <a:pt x="254868" y="907003"/>
                  <a:pt x="252850" y="906844"/>
                  <a:pt x="251890" y="907775"/>
                </a:cubicBezTo>
                <a:cubicBezTo>
                  <a:pt x="255153" y="913070"/>
                  <a:pt x="259378" y="917435"/>
                  <a:pt x="262644" y="922729"/>
                </a:cubicBezTo>
                <a:cubicBezTo>
                  <a:pt x="266489" y="919004"/>
                  <a:pt x="265337" y="915890"/>
                  <a:pt x="262830" y="913300"/>
                </a:cubicBezTo>
                <a:cubicBezTo>
                  <a:pt x="260321" y="910710"/>
                  <a:pt x="256454" y="908640"/>
                  <a:pt x="254868" y="907003"/>
                </a:cubicBezTo>
                <a:close/>
                <a:moveTo>
                  <a:pt x="4027623" y="903589"/>
                </a:moveTo>
                <a:cubicBezTo>
                  <a:pt x="4027840" y="905017"/>
                  <a:pt x="4027654" y="906452"/>
                  <a:pt x="4027242" y="907723"/>
                </a:cubicBezTo>
                <a:cubicBezTo>
                  <a:pt x="4026829" y="908995"/>
                  <a:pt x="4026188" y="910105"/>
                  <a:pt x="4025499" y="910885"/>
                </a:cubicBezTo>
                <a:cubicBezTo>
                  <a:pt x="4024893" y="906929"/>
                  <a:pt x="4024660" y="905391"/>
                  <a:pt x="4027623" y="903589"/>
                </a:cubicBezTo>
                <a:close/>
                <a:moveTo>
                  <a:pt x="3489982" y="902489"/>
                </a:moveTo>
                <a:lnTo>
                  <a:pt x="3490660" y="902707"/>
                </a:lnTo>
                <a:cubicBezTo>
                  <a:pt x="3491397" y="902948"/>
                  <a:pt x="3491766" y="903067"/>
                  <a:pt x="3491213" y="902887"/>
                </a:cubicBezTo>
                <a:close/>
                <a:moveTo>
                  <a:pt x="3489037" y="902183"/>
                </a:moveTo>
                <a:lnTo>
                  <a:pt x="3489653" y="902382"/>
                </a:lnTo>
                <a:lnTo>
                  <a:pt x="3489622" y="902373"/>
                </a:lnTo>
                <a:close/>
                <a:moveTo>
                  <a:pt x="3135141" y="901601"/>
                </a:moveTo>
                <a:cubicBezTo>
                  <a:pt x="3134472" y="901091"/>
                  <a:pt x="3133991" y="901722"/>
                  <a:pt x="3133029" y="902986"/>
                </a:cubicBezTo>
                <a:cubicBezTo>
                  <a:pt x="3134099" y="903801"/>
                  <a:pt x="3135171" y="904617"/>
                  <a:pt x="3138383" y="907064"/>
                </a:cubicBezTo>
                <a:cubicBezTo>
                  <a:pt x="3136669" y="903762"/>
                  <a:pt x="3135811" y="902110"/>
                  <a:pt x="3135141" y="901601"/>
                </a:cubicBezTo>
                <a:close/>
                <a:moveTo>
                  <a:pt x="3486232" y="901276"/>
                </a:moveTo>
                <a:lnTo>
                  <a:pt x="3489037" y="902183"/>
                </a:lnTo>
                <a:lnTo>
                  <a:pt x="3487892" y="901813"/>
                </a:lnTo>
                <a:cubicBezTo>
                  <a:pt x="3486969" y="901515"/>
                  <a:pt x="3486232" y="901276"/>
                  <a:pt x="3486232" y="901276"/>
                </a:cubicBezTo>
                <a:close/>
                <a:moveTo>
                  <a:pt x="205201" y="901079"/>
                </a:moveTo>
                <a:cubicBezTo>
                  <a:pt x="203322" y="900496"/>
                  <a:pt x="201143" y="900933"/>
                  <a:pt x="198582" y="903414"/>
                </a:cubicBezTo>
                <a:cubicBezTo>
                  <a:pt x="201551" y="906480"/>
                  <a:pt x="204492" y="915516"/>
                  <a:pt x="212488" y="907774"/>
                </a:cubicBezTo>
                <a:cubicBezTo>
                  <a:pt x="211747" y="907009"/>
                  <a:pt x="210932" y="905939"/>
                  <a:pt x="210024" y="904871"/>
                </a:cubicBezTo>
                <a:cubicBezTo>
                  <a:pt x="208660" y="903266"/>
                  <a:pt x="207080" y="901662"/>
                  <a:pt x="205201" y="901079"/>
                </a:cubicBezTo>
                <a:close/>
                <a:moveTo>
                  <a:pt x="1144829" y="900933"/>
                </a:moveTo>
                <a:cubicBezTo>
                  <a:pt x="1144465" y="901008"/>
                  <a:pt x="1144064" y="901948"/>
                  <a:pt x="1143265" y="903828"/>
                </a:cubicBezTo>
                <a:cubicBezTo>
                  <a:pt x="1144166" y="902954"/>
                  <a:pt x="1145068" y="902083"/>
                  <a:pt x="1146173" y="903224"/>
                </a:cubicBezTo>
                <a:cubicBezTo>
                  <a:pt x="1145519" y="901646"/>
                  <a:pt x="1145193" y="900856"/>
                  <a:pt x="1144829" y="900933"/>
                </a:cubicBezTo>
                <a:close/>
                <a:moveTo>
                  <a:pt x="552544" y="900033"/>
                </a:moveTo>
                <a:cubicBezTo>
                  <a:pt x="551104" y="900205"/>
                  <a:pt x="549435" y="901063"/>
                  <a:pt x="547469" y="902968"/>
                </a:cubicBezTo>
                <a:cubicBezTo>
                  <a:pt x="550492" y="906090"/>
                  <a:pt x="554406" y="914068"/>
                  <a:pt x="561289" y="907404"/>
                </a:cubicBezTo>
                <a:cubicBezTo>
                  <a:pt x="559860" y="905929"/>
                  <a:pt x="558372" y="902916"/>
                  <a:pt x="556258" y="901224"/>
                </a:cubicBezTo>
                <a:cubicBezTo>
                  <a:pt x="555200" y="900378"/>
                  <a:pt x="553985" y="899862"/>
                  <a:pt x="552544" y="900033"/>
                </a:cubicBezTo>
                <a:close/>
                <a:moveTo>
                  <a:pt x="3733951" y="899913"/>
                </a:moveTo>
                <a:cubicBezTo>
                  <a:pt x="3732099" y="900343"/>
                  <a:pt x="3730271" y="902171"/>
                  <a:pt x="3726615" y="905826"/>
                </a:cubicBezTo>
                <a:cubicBezTo>
                  <a:pt x="3731482" y="904013"/>
                  <a:pt x="3736349" y="902199"/>
                  <a:pt x="3741433" y="902392"/>
                </a:cubicBezTo>
                <a:cubicBezTo>
                  <a:pt x="3737680" y="900454"/>
                  <a:pt x="3735803" y="899484"/>
                  <a:pt x="3733951" y="899913"/>
                </a:cubicBezTo>
                <a:close/>
                <a:moveTo>
                  <a:pt x="3484533" y="898915"/>
                </a:moveTo>
                <a:cubicBezTo>
                  <a:pt x="3485876" y="901728"/>
                  <a:pt x="3485135" y="903845"/>
                  <a:pt x="3483734" y="905684"/>
                </a:cubicBezTo>
                <a:cubicBezTo>
                  <a:pt x="3482332" y="907524"/>
                  <a:pt x="3480272" y="909085"/>
                  <a:pt x="3478980" y="910781"/>
                </a:cubicBezTo>
                <a:cubicBezTo>
                  <a:pt x="3477876" y="909941"/>
                  <a:pt x="3475671" y="908260"/>
                  <a:pt x="3473465" y="906580"/>
                </a:cubicBezTo>
                <a:cubicBezTo>
                  <a:pt x="3478256" y="904866"/>
                  <a:pt x="3481947" y="902311"/>
                  <a:pt x="3484533" y="898915"/>
                </a:cubicBezTo>
                <a:close/>
                <a:moveTo>
                  <a:pt x="3488707" y="898013"/>
                </a:moveTo>
                <a:cubicBezTo>
                  <a:pt x="3490205" y="899153"/>
                  <a:pt x="3490954" y="899724"/>
                  <a:pt x="3491100" y="900310"/>
                </a:cubicBezTo>
                <a:lnTo>
                  <a:pt x="3489982" y="902489"/>
                </a:lnTo>
                <a:lnTo>
                  <a:pt x="3489880" y="902689"/>
                </a:lnTo>
                <a:lnTo>
                  <a:pt x="3489815" y="902435"/>
                </a:lnTo>
                <a:lnTo>
                  <a:pt x="3489816" y="902435"/>
                </a:lnTo>
                <a:close/>
                <a:moveTo>
                  <a:pt x="3707680" y="897435"/>
                </a:moveTo>
                <a:lnTo>
                  <a:pt x="3700658" y="913176"/>
                </a:lnTo>
                <a:lnTo>
                  <a:pt x="3704451" y="911220"/>
                </a:lnTo>
                <a:cubicBezTo>
                  <a:pt x="3701079" y="920185"/>
                  <a:pt x="3696768" y="928116"/>
                  <a:pt x="3693397" y="937084"/>
                </a:cubicBezTo>
                <a:lnTo>
                  <a:pt x="3690537" y="925829"/>
                </a:lnTo>
                <a:lnTo>
                  <a:pt x="3687702" y="929366"/>
                </a:lnTo>
                <a:cubicBezTo>
                  <a:pt x="3689678" y="935759"/>
                  <a:pt x="3689324" y="941841"/>
                  <a:pt x="3688310" y="947665"/>
                </a:cubicBezTo>
                <a:lnTo>
                  <a:pt x="3686981" y="954315"/>
                </a:lnTo>
                <a:lnTo>
                  <a:pt x="3691915" y="946375"/>
                </a:lnTo>
                <a:lnTo>
                  <a:pt x="3691093" y="954897"/>
                </a:lnTo>
                <a:lnTo>
                  <a:pt x="3704842" y="933545"/>
                </a:lnTo>
                <a:lnTo>
                  <a:pt x="3708516" y="897639"/>
                </a:lnTo>
                <a:close/>
                <a:moveTo>
                  <a:pt x="3453335" y="897020"/>
                </a:moveTo>
                <a:cubicBezTo>
                  <a:pt x="3451550" y="899363"/>
                  <a:pt x="3451730" y="901350"/>
                  <a:pt x="3451016" y="904509"/>
                </a:cubicBezTo>
                <a:cubicBezTo>
                  <a:pt x="3445661" y="900429"/>
                  <a:pt x="3449229" y="895744"/>
                  <a:pt x="3453335" y="897020"/>
                </a:cubicBezTo>
                <a:close/>
                <a:moveTo>
                  <a:pt x="945028" y="896349"/>
                </a:moveTo>
                <a:cubicBezTo>
                  <a:pt x="943804" y="896778"/>
                  <a:pt x="942595" y="897950"/>
                  <a:pt x="941143" y="899355"/>
                </a:cubicBezTo>
                <a:cubicBezTo>
                  <a:pt x="943159" y="901436"/>
                  <a:pt x="946263" y="900448"/>
                  <a:pt x="949004" y="897794"/>
                </a:cubicBezTo>
                <a:cubicBezTo>
                  <a:pt x="947491" y="896232"/>
                  <a:pt x="946252" y="895920"/>
                  <a:pt x="945028" y="896349"/>
                </a:cubicBezTo>
                <a:close/>
                <a:moveTo>
                  <a:pt x="3186478" y="895507"/>
                </a:moveTo>
                <a:cubicBezTo>
                  <a:pt x="3184773" y="896223"/>
                  <a:pt x="3183503" y="897917"/>
                  <a:pt x="3182380" y="899656"/>
                </a:cubicBezTo>
                <a:cubicBezTo>
                  <a:pt x="3181630" y="900814"/>
                  <a:pt x="3180946" y="901995"/>
                  <a:pt x="3180245" y="902918"/>
                </a:cubicBezTo>
                <a:cubicBezTo>
                  <a:pt x="3188953" y="909550"/>
                  <a:pt x="3190369" y="900918"/>
                  <a:pt x="3193177" y="897230"/>
                </a:cubicBezTo>
                <a:cubicBezTo>
                  <a:pt x="3190321" y="895054"/>
                  <a:pt x="3188182" y="894791"/>
                  <a:pt x="3186478" y="895507"/>
                </a:cubicBezTo>
                <a:close/>
                <a:moveTo>
                  <a:pt x="252283" y="893779"/>
                </a:moveTo>
                <a:cubicBezTo>
                  <a:pt x="247446" y="898463"/>
                  <a:pt x="251368" y="902514"/>
                  <a:pt x="256232" y="901730"/>
                </a:cubicBezTo>
                <a:cubicBezTo>
                  <a:pt x="255238" y="898766"/>
                  <a:pt x="254245" y="895805"/>
                  <a:pt x="252283" y="893779"/>
                </a:cubicBezTo>
                <a:close/>
                <a:moveTo>
                  <a:pt x="104143" y="893514"/>
                </a:moveTo>
                <a:lnTo>
                  <a:pt x="104187" y="893597"/>
                </a:lnTo>
                <a:lnTo>
                  <a:pt x="104180" y="893603"/>
                </a:lnTo>
                <a:close/>
                <a:moveTo>
                  <a:pt x="3500993" y="893198"/>
                </a:moveTo>
                <a:cubicBezTo>
                  <a:pt x="3503135" y="894831"/>
                  <a:pt x="3505277" y="896462"/>
                  <a:pt x="3506348" y="897278"/>
                </a:cubicBezTo>
                <a:cubicBezTo>
                  <a:pt x="3504394" y="899842"/>
                  <a:pt x="3502741" y="902012"/>
                  <a:pt x="3500938" y="904379"/>
                </a:cubicBezTo>
                <a:cubicBezTo>
                  <a:pt x="3499868" y="903564"/>
                  <a:pt x="3497726" y="901933"/>
                  <a:pt x="3495583" y="900300"/>
                </a:cubicBezTo>
                <a:cubicBezTo>
                  <a:pt x="3497386" y="897934"/>
                  <a:pt x="3499039" y="895764"/>
                  <a:pt x="3500993" y="893198"/>
                </a:cubicBezTo>
                <a:close/>
                <a:moveTo>
                  <a:pt x="105823" y="892323"/>
                </a:moveTo>
                <a:cubicBezTo>
                  <a:pt x="113871" y="909107"/>
                  <a:pt x="120199" y="923457"/>
                  <a:pt x="109745" y="904183"/>
                </a:cubicBezTo>
                <a:lnTo>
                  <a:pt x="104187" y="893597"/>
                </a:lnTo>
                <a:close/>
                <a:moveTo>
                  <a:pt x="538123" y="892231"/>
                </a:moveTo>
                <a:cubicBezTo>
                  <a:pt x="536760" y="892443"/>
                  <a:pt x="535166" y="893315"/>
                  <a:pt x="533247" y="895172"/>
                </a:cubicBezTo>
                <a:cubicBezTo>
                  <a:pt x="536471" y="898500"/>
                  <a:pt x="538968" y="906836"/>
                  <a:pt x="546638" y="899408"/>
                </a:cubicBezTo>
                <a:cubicBezTo>
                  <a:pt x="545026" y="897743"/>
                  <a:pt x="543597" y="894826"/>
                  <a:pt x="541610" y="893255"/>
                </a:cubicBezTo>
                <a:cubicBezTo>
                  <a:pt x="540619" y="892469"/>
                  <a:pt x="539486" y="892020"/>
                  <a:pt x="538123" y="892231"/>
                </a:cubicBezTo>
                <a:close/>
                <a:moveTo>
                  <a:pt x="1199203" y="890977"/>
                </a:moveTo>
                <a:cubicBezTo>
                  <a:pt x="1197759" y="890938"/>
                  <a:pt x="1196263" y="891812"/>
                  <a:pt x="1194329" y="893686"/>
                </a:cubicBezTo>
                <a:cubicBezTo>
                  <a:pt x="1197774" y="897245"/>
                  <a:pt x="1200859" y="896559"/>
                  <a:pt x="1203760" y="893749"/>
                </a:cubicBezTo>
                <a:cubicBezTo>
                  <a:pt x="1202037" y="891970"/>
                  <a:pt x="1200646" y="891017"/>
                  <a:pt x="1199203" y="890977"/>
                </a:cubicBezTo>
                <a:close/>
                <a:moveTo>
                  <a:pt x="4049086" y="890820"/>
                </a:moveTo>
                <a:cubicBezTo>
                  <a:pt x="4048541" y="893744"/>
                  <a:pt x="4047848" y="896861"/>
                  <a:pt x="4047158" y="899977"/>
                </a:cubicBezTo>
                <a:cubicBezTo>
                  <a:pt x="4050165" y="900447"/>
                  <a:pt x="4052841" y="899145"/>
                  <a:pt x="4055994" y="899422"/>
                </a:cubicBezTo>
                <a:cubicBezTo>
                  <a:pt x="4054743" y="896647"/>
                  <a:pt x="4051547" y="894214"/>
                  <a:pt x="4049086" y="890820"/>
                </a:cubicBezTo>
                <a:close/>
                <a:moveTo>
                  <a:pt x="618041" y="889703"/>
                </a:moveTo>
                <a:cubicBezTo>
                  <a:pt x="621387" y="894563"/>
                  <a:pt x="622610" y="902490"/>
                  <a:pt x="627325" y="907444"/>
                </a:cubicBezTo>
                <a:lnTo>
                  <a:pt x="629180" y="908585"/>
                </a:lnTo>
                <a:lnTo>
                  <a:pt x="631820" y="914458"/>
                </a:lnTo>
                <a:lnTo>
                  <a:pt x="629901" y="914941"/>
                </a:lnTo>
                <a:cubicBezTo>
                  <a:pt x="630014" y="916992"/>
                  <a:pt x="631208" y="920163"/>
                  <a:pt x="632403" y="923332"/>
                </a:cubicBezTo>
                <a:lnTo>
                  <a:pt x="634897" y="918240"/>
                </a:lnTo>
                <a:lnTo>
                  <a:pt x="637787" y="921069"/>
                </a:lnTo>
                <a:cubicBezTo>
                  <a:pt x="636794" y="917344"/>
                  <a:pt x="636962" y="911319"/>
                  <a:pt x="633722" y="909184"/>
                </a:cubicBezTo>
                <a:lnTo>
                  <a:pt x="632445" y="909014"/>
                </a:lnTo>
                <a:lnTo>
                  <a:pt x="629249" y="901806"/>
                </a:lnTo>
                <a:lnTo>
                  <a:pt x="633710" y="903846"/>
                </a:lnTo>
                <a:cubicBezTo>
                  <a:pt x="632883" y="900950"/>
                  <a:pt x="631886" y="897880"/>
                  <a:pt x="630889" y="894811"/>
                </a:cubicBezTo>
                <a:cubicBezTo>
                  <a:pt x="629148" y="896498"/>
                  <a:pt x="628273" y="897848"/>
                  <a:pt x="627987" y="898940"/>
                </a:cubicBezTo>
                <a:lnTo>
                  <a:pt x="628365" y="900498"/>
                </a:lnTo>
                <a:lnTo>
                  <a:pt x="623446" y="893795"/>
                </a:lnTo>
                <a:cubicBezTo>
                  <a:pt x="621900" y="892287"/>
                  <a:pt x="620127" y="890923"/>
                  <a:pt x="618041" y="889703"/>
                </a:cubicBezTo>
                <a:close/>
                <a:moveTo>
                  <a:pt x="3373643" y="886423"/>
                </a:moveTo>
                <a:cubicBezTo>
                  <a:pt x="3372239" y="887203"/>
                  <a:pt x="3371380" y="888863"/>
                  <a:pt x="3370487" y="890034"/>
                </a:cubicBezTo>
                <a:cubicBezTo>
                  <a:pt x="3373050" y="891987"/>
                  <a:pt x="3375002" y="892084"/>
                  <a:pt x="3376535" y="891402"/>
                </a:cubicBezTo>
                <a:lnTo>
                  <a:pt x="3377999" y="890029"/>
                </a:lnTo>
                <a:lnTo>
                  <a:pt x="3375417" y="889505"/>
                </a:lnTo>
                <a:lnTo>
                  <a:pt x="3376858" y="887253"/>
                </a:lnTo>
                <a:close/>
                <a:moveTo>
                  <a:pt x="193794" y="883847"/>
                </a:moveTo>
                <a:cubicBezTo>
                  <a:pt x="194950" y="886949"/>
                  <a:pt x="196267" y="889894"/>
                  <a:pt x="199432" y="893163"/>
                </a:cubicBezTo>
                <a:cubicBezTo>
                  <a:pt x="201732" y="890935"/>
                  <a:pt x="201801" y="888230"/>
                  <a:pt x="200557" y="886269"/>
                </a:cubicBezTo>
                <a:cubicBezTo>
                  <a:pt x="199312" y="884308"/>
                  <a:pt x="196751" y="883093"/>
                  <a:pt x="193794" y="883847"/>
                </a:cubicBezTo>
                <a:close/>
                <a:moveTo>
                  <a:pt x="530087" y="882518"/>
                </a:moveTo>
                <a:cubicBezTo>
                  <a:pt x="528196" y="882309"/>
                  <a:pt x="526448" y="883493"/>
                  <a:pt x="522950" y="885861"/>
                </a:cubicBezTo>
                <a:cubicBezTo>
                  <a:pt x="527976" y="885071"/>
                  <a:pt x="533022" y="886297"/>
                  <a:pt x="538070" y="887523"/>
                </a:cubicBezTo>
                <a:cubicBezTo>
                  <a:pt x="534007" y="884324"/>
                  <a:pt x="531977" y="882724"/>
                  <a:pt x="530087" y="882518"/>
                </a:cubicBezTo>
                <a:close/>
                <a:moveTo>
                  <a:pt x="1072301" y="880925"/>
                </a:moveTo>
                <a:cubicBezTo>
                  <a:pt x="1072794" y="889113"/>
                  <a:pt x="1077070" y="895446"/>
                  <a:pt x="1082484" y="901037"/>
                </a:cubicBezTo>
                <a:cubicBezTo>
                  <a:pt x="1080673" y="896290"/>
                  <a:pt x="1081522" y="886733"/>
                  <a:pt x="1077807" y="882715"/>
                </a:cubicBezTo>
                <a:cubicBezTo>
                  <a:pt x="1076565" y="881375"/>
                  <a:pt x="1074821" y="880650"/>
                  <a:pt x="1072301" y="880925"/>
                </a:cubicBezTo>
                <a:close/>
                <a:moveTo>
                  <a:pt x="4002258" y="880896"/>
                </a:moveTo>
                <a:lnTo>
                  <a:pt x="3994505" y="906481"/>
                </a:lnTo>
                <a:lnTo>
                  <a:pt x="3987740" y="929763"/>
                </a:lnTo>
                <a:lnTo>
                  <a:pt x="3995539" y="889504"/>
                </a:lnTo>
                <a:close/>
                <a:moveTo>
                  <a:pt x="261379" y="878918"/>
                </a:moveTo>
                <a:cubicBezTo>
                  <a:pt x="270205" y="905404"/>
                  <a:pt x="277815" y="930662"/>
                  <a:pt x="286460" y="957322"/>
                </a:cubicBezTo>
                <a:cubicBezTo>
                  <a:pt x="289551" y="960511"/>
                  <a:pt x="294698" y="965828"/>
                  <a:pt x="300516" y="956076"/>
                </a:cubicBezTo>
                <a:cubicBezTo>
                  <a:pt x="303331" y="947167"/>
                  <a:pt x="297153" y="940785"/>
                  <a:pt x="294018" y="935577"/>
                </a:cubicBezTo>
                <a:cubicBezTo>
                  <a:pt x="281361" y="916925"/>
                  <a:pt x="276827" y="894872"/>
                  <a:pt x="261379" y="878918"/>
                </a:cubicBezTo>
                <a:close/>
                <a:moveTo>
                  <a:pt x="3406776" y="877575"/>
                </a:moveTo>
                <a:cubicBezTo>
                  <a:pt x="3406405" y="877542"/>
                  <a:pt x="3406174" y="878364"/>
                  <a:pt x="3405709" y="880006"/>
                </a:cubicBezTo>
                <a:cubicBezTo>
                  <a:pt x="3405709" y="880006"/>
                  <a:pt x="3407673" y="879504"/>
                  <a:pt x="3408669" y="880264"/>
                </a:cubicBezTo>
                <a:cubicBezTo>
                  <a:pt x="3407654" y="878493"/>
                  <a:pt x="3407144" y="877606"/>
                  <a:pt x="3406776" y="877575"/>
                </a:cubicBezTo>
                <a:close/>
                <a:moveTo>
                  <a:pt x="331738" y="877359"/>
                </a:moveTo>
                <a:cubicBezTo>
                  <a:pt x="330977" y="882319"/>
                  <a:pt x="331172" y="886352"/>
                  <a:pt x="330409" y="891312"/>
                </a:cubicBezTo>
                <a:cubicBezTo>
                  <a:pt x="335195" y="886678"/>
                  <a:pt x="339983" y="882043"/>
                  <a:pt x="344868" y="879423"/>
                </a:cubicBezTo>
                <a:cubicBezTo>
                  <a:pt x="340843" y="879098"/>
                  <a:pt x="335763" y="877684"/>
                  <a:pt x="331738" y="877359"/>
                </a:cubicBezTo>
                <a:close/>
                <a:moveTo>
                  <a:pt x="3525315" y="877351"/>
                </a:moveTo>
                <a:cubicBezTo>
                  <a:pt x="3524151" y="877859"/>
                  <a:pt x="3523669" y="878537"/>
                  <a:pt x="3523655" y="879340"/>
                </a:cubicBezTo>
                <a:cubicBezTo>
                  <a:pt x="3523611" y="881750"/>
                  <a:pt x="3527777" y="885271"/>
                  <a:pt x="3530330" y="888611"/>
                </a:cubicBezTo>
                <a:cubicBezTo>
                  <a:pt x="3535166" y="897875"/>
                  <a:pt x="3521542" y="902377"/>
                  <a:pt x="3533368" y="911385"/>
                </a:cubicBezTo>
                <a:cubicBezTo>
                  <a:pt x="3535161" y="909031"/>
                  <a:pt x="3536776" y="904681"/>
                  <a:pt x="3542153" y="908777"/>
                </a:cubicBezTo>
                <a:cubicBezTo>
                  <a:pt x="3541704" y="909365"/>
                  <a:pt x="3540045" y="910427"/>
                  <a:pt x="3539171" y="911853"/>
                </a:cubicBezTo>
                <a:lnTo>
                  <a:pt x="3540539" y="916037"/>
                </a:lnTo>
                <a:lnTo>
                  <a:pt x="3542225" y="911729"/>
                </a:lnTo>
                <a:lnTo>
                  <a:pt x="3546879" y="894855"/>
                </a:lnTo>
                <a:lnTo>
                  <a:pt x="3545921" y="894907"/>
                </a:lnTo>
                <a:cubicBezTo>
                  <a:pt x="3547713" y="892553"/>
                  <a:pt x="3548432" y="889379"/>
                  <a:pt x="3548075" y="885389"/>
                </a:cubicBezTo>
                <a:cubicBezTo>
                  <a:pt x="3545207" y="886923"/>
                  <a:pt x="3542338" y="888459"/>
                  <a:pt x="3540546" y="890812"/>
                </a:cubicBezTo>
                <a:cubicBezTo>
                  <a:pt x="3537143" y="886360"/>
                  <a:pt x="3532127" y="875099"/>
                  <a:pt x="3525315" y="877351"/>
                </a:cubicBezTo>
                <a:close/>
                <a:moveTo>
                  <a:pt x="554483" y="874609"/>
                </a:moveTo>
                <a:cubicBezTo>
                  <a:pt x="555827" y="901440"/>
                  <a:pt x="565127" y="926704"/>
                  <a:pt x="586346" y="940788"/>
                </a:cubicBezTo>
                <a:cubicBezTo>
                  <a:pt x="583767" y="930298"/>
                  <a:pt x="577072" y="919468"/>
                  <a:pt x="579489" y="906306"/>
                </a:cubicBezTo>
                <a:cubicBezTo>
                  <a:pt x="566821" y="899094"/>
                  <a:pt x="561180" y="885440"/>
                  <a:pt x="554483" y="874609"/>
                </a:cubicBezTo>
                <a:close/>
                <a:moveTo>
                  <a:pt x="3738531" y="873520"/>
                </a:moveTo>
                <a:cubicBezTo>
                  <a:pt x="3736966" y="874431"/>
                  <a:pt x="3735889" y="876417"/>
                  <a:pt x="3734536" y="878192"/>
                </a:cubicBezTo>
                <a:cubicBezTo>
                  <a:pt x="3741154" y="883234"/>
                  <a:pt x="3743658" y="877658"/>
                  <a:pt x="3745460" y="875292"/>
                </a:cubicBezTo>
                <a:cubicBezTo>
                  <a:pt x="3742152" y="872770"/>
                  <a:pt x="3740097" y="872608"/>
                  <a:pt x="3738531" y="873520"/>
                </a:cubicBezTo>
                <a:close/>
                <a:moveTo>
                  <a:pt x="93138" y="872548"/>
                </a:moveTo>
                <a:cubicBezTo>
                  <a:pt x="94803" y="874606"/>
                  <a:pt x="97963" y="879882"/>
                  <a:pt x="100509" y="884638"/>
                </a:cubicBezTo>
                <a:lnTo>
                  <a:pt x="104143" y="893514"/>
                </a:lnTo>
                <a:close/>
                <a:moveTo>
                  <a:pt x="3381017" y="872405"/>
                </a:moveTo>
                <a:lnTo>
                  <a:pt x="3377572" y="873263"/>
                </a:lnTo>
                <a:lnTo>
                  <a:pt x="3376554" y="877242"/>
                </a:lnTo>
                <a:lnTo>
                  <a:pt x="3378097" y="880814"/>
                </a:lnTo>
                <a:cubicBezTo>
                  <a:pt x="3378703" y="877731"/>
                  <a:pt x="3380411" y="875488"/>
                  <a:pt x="3381017" y="872405"/>
                </a:cubicBezTo>
                <a:close/>
                <a:moveTo>
                  <a:pt x="319130" y="871412"/>
                </a:moveTo>
                <a:cubicBezTo>
                  <a:pt x="318163" y="872349"/>
                  <a:pt x="316230" y="874222"/>
                  <a:pt x="314294" y="876096"/>
                </a:cubicBezTo>
                <a:cubicBezTo>
                  <a:pt x="316255" y="878120"/>
                  <a:pt x="318053" y="879978"/>
                  <a:pt x="320178" y="882172"/>
                </a:cubicBezTo>
                <a:cubicBezTo>
                  <a:pt x="322112" y="880298"/>
                  <a:pt x="324047" y="878428"/>
                  <a:pt x="325015" y="877491"/>
                </a:cubicBezTo>
                <a:cubicBezTo>
                  <a:pt x="322890" y="875295"/>
                  <a:pt x="321090" y="873439"/>
                  <a:pt x="319130" y="871412"/>
                </a:cubicBezTo>
                <a:close/>
                <a:moveTo>
                  <a:pt x="1133360" y="871296"/>
                </a:moveTo>
                <a:cubicBezTo>
                  <a:pt x="1135824" y="877833"/>
                  <a:pt x="1139285" y="883404"/>
                  <a:pt x="1142746" y="888975"/>
                </a:cubicBezTo>
                <a:cubicBezTo>
                  <a:pt x="1143319" y="885075"/>
                  <a:pt x="1144122" y="874677"/>
                  <a:pt x="1139710" y="871525"/>
                </a:cubicBezTo>
                <a:cubicBezTo>
                  <a:pt x="1138240" y="870475"/>
                  <a:pt x="1136191" y="870229"/>
                  <a:pt x="1133360" y="871296"/>
                </a:cubicBezTo>
                <a:close/>
                <a:moveTo>
                  <a:pt x="3526112" y="870002"/>
                </a:moveTo>
                <a:cubicBezTo>
                  <a:pt x="3525654" y="870128"/>
                  <a:pt x="3525490" y="870949"/>
                  <a:pt x="3525161" y="872589"/>
                </a:cubicBezTo>
                <a:cubicBezTo>
                  <a:pt x="3526905" y="872027"/>
                  <a:pt x="3526905" y="872027"/>
                  <a:pt x="3528814" y="871591"/>
                </a:cubicBezTo>
                <a:cubicBezTo>
                  <a:pt x="3527316" y="870449"/>
                  <a:pt x="3526568" y="869879"/>
                  <a:pt x="3526112" y="870002"/>
                </a:cubicBezTo>
                <a:close/>
                <a:moveTo>
                  <a:pt x="3147059" y="866425"/>
                </a:moveTo>
                <a:cubicBezTo>
                  <a:pt x="3143778" y="866248"/>
                  <a:pt x="3141597" y="867290"/>
                  <a:pt x="3140131" y="869073"/>
                </a:cubicBezTo>
                <a:cubicBezTo>
                  <a:pt x="3135737" y="874421"/>
                  <a:pt x="3137791" y="886440"/>
                  <a:pt x="3135936" y="892234"/>
                </a:cubicBezTo>
                <a:cubicBezTo>
                  <a:pt x="3141497" y="884935"/>
                  <a:pt x="3145822" y="877016"/>
                  <a:pt x="3147059" y="866425"/>
                </a:cubicBezTo>
                <a:close/>
                <a:moveTo>
                  <a:pt x="3382380" y="865761"/>
                </a:moveTo>
                <a:cubicBezTo>
                  <a:pt x="3381804" y="865631"/>
                  <a:pt x="3381791" y="866239"/>
                  <a:pt x="3381764" y="867454"/>
                </a:cubicBezTo>
                <a:cubicBezTo>
                  <a:pt x="3384093" y="866758"/>
                  <a:pt x="3385231" y="867624"/>
                  <a:pt x="3386370" y="868491"/>
                </a:cubicBezTo>
                <a:cubicBezTo>
                  <a:pt x="3384093" y="866758"/>
                  <a:pt x="3382955" y="865890"/>
                  <a:pt x="3382380" y="865761"/>
                </a:cubicBezTo>
                <a:close/>
                <a:moveTo>
                  <a:pt x="3738468" y="865201"/>
                </a:moveTo>
                <a:cubicBezTo>
                  <a:pt x="3736978" y="866059"/>
                  <a:pt x="3735972" y="867951"/>
                  <a:pt x="3734690" y="869633"/>
                </a:cubicBezTo>
                <a:cubicBezTo>
                  <a:pt x="3741309" y="874674"/>
                  <a:pt x="3743439" y="869210"/>
                  <a:pt x="3745149" y="866965"/>
                </a:cubicBezTo>
                <a:cubicBezTo>
                  <a:pt x="3741932" y="864515"/>
                  <a:pt x="3739959" y="864340"/>
                  <a:pt x="3738468" y="865201"/>
                </a:cubicBezTo>
                <a:close/>
                <a:moveTo>
                  <a:pt x="191711" y="861223"/>
                </a:moveTo>
                <a:cubicBezTo>
                  <a:pt x="187720" y="863034"/>
                  <a:pt x="184717" y="863889"/>
                  <a:pt x="181751" y="866760"/>
                </a:cubicBezTo>
                <a:cubicBezTo>
                  <a:pt x="185856" y="871000"/>
                  <a:pt x="187064" y="881807"/>
                  <a:pt x="197923" y="879505"/>
                </a:cubicBezTo>
                <a:cubicBezTo>
                  <a:pt x="195795" y="873354"/>
                  <a:pt x="193839" y="867376"/>
                  <a:pt x="191711" y="861223"/>
                </a:cubicBezTo>
                <a:close/>
                <a:moveTo>
                  <a:pt x="3590005" y="860684"/>
                </a:moveTo>
                <a:cubicBezTo>
                  <a:pt x="3583898" y="868702"/>
                  <a:pt x="3578737" y="877441"/>
                  <a:pt x="3574291" y="886698"/>
                </a:cubicBezTo>
                <a:lnTo>
                  <a:pt x="3565917" y="908059"/>
                </a:lnTo>
                <a:lnTo>
                  <a:pt x="3565906" y="908044"/>
                </a:lnTo>
                <a:lnTo>
                  <a:pt x="3565014" y="907365"/>
                </a:lnTo>
                <a:lnTo>
                  <a:pt x="3564691" y="908540"/>
                </a:lnTo>
                <a:lnTo>
                  <a:pt x="3565236" y="909795"/>
                </a:lnTo>
                <a:lnTo>
                  <a:pt x="3562871" y="915829"/>
                </a:lnTo>
                <a:lnTo>
                  <a:pt x="3562669" y="916565"/>
                </a:lnTo>
                <a:lnTo>
                  <a:pt x="3562732" y="915637"/>
                </a:lnTo>
                <a:lnTo>
                  <a:pt x="3538586" y="1003138"/>
                </a:lnTo>
                <a:lnTo>
                  <a:pt x="3547837" y="993976"/>
                </a:lnTo>
                <a:lnTo>
                  <a:pt x="3549633" y="987395"/>
                </a:lnTo>
                <a:cubicBezTo>
                  <a:pt x="3555549" y="966522"/>
                  <a:pt x="3561643" y="946807"/>
                  <a:pt x="3563522" y="945458"/>
                </a:cubicBezTo>
                <a:lnTo>
                  <a:pt x="3570687" y="943844"/>
                </a:lnTo>
                <a:lnTo>
                  <a:pt x="3570902" y="942869"/>
                </a:lnTo>
                <a:lnTo>
                  <a:pt x="3573673" y="932551"/>
                </a:lnTo>
                <a:lnTo>
                  <a:pt x="3572923" y="929815"/>
                </a:lnTo>
                <a:cubicBezTo>
                  <a:pt x="3571589" y="926594"/>
                  <a:pt x="3570396" y="923233"/>
                  <a:pt x="3571302" y="919999"/>
                </a:cubicBezTo>
                <a:cubicBezTo>
                  <a:pt x="3571515" y="915257"/>
                  <a:pt x="3573309" y="911228"/>
                  <a:pt x="3575352" y="907431"/>
                </a:cubicBezTo>
                <a:lnTo>
                  <a:pt x="3578009" y="902072"/>
                </a:lnTo>
                <a:lnTo>
                  <a:pt x="3575295" y="900807"/>
                </a:lnTo>
                <a:cubicBezTo>
                  <a:pt x="3575711" y="900261"/>
                  <a:pt x="3576603" y="899647"/>
                  <a:pt x="3577792" y="899473"/>
                </a:cubicBezTo>
                <a:lnTo>
                  <a:pt x="3579098" y="899876"/>
                </a:lnTo>
                <a:lnTo>
                  <a:pt x="3580897" y="896246"/>
                </a:lnTo>
                <a:lnTo>
                  <a:pt x="3589661" y="873847"/>
                </a:lnTo>
                <a:lnTo>
                  <a:pt x="3589735" y="870997"/>
                </a:lnTo>
                <a:lnTo>
                  <a:pt x="3589954" y="870970"/>
                </a:lnTo>
                <a:lnTo>
                  <a:pt x="3590792" y="870864"/>
                </a:lnTo>
                <a:lnTo>
                  <a:pt x="3589735" y="870997"/>
                </a:lnTo>
                <a:close/>
                <a:moveTo>
                  <a:pt x="941411" y="860409"/>
                </a:moveTo>
                <a:cubicBezTo>
                  <a:pt x="944798" y="873212"/>
                  <a:pt x="948195" y="886348"/>
                  <a:pt x="950629" y="900414"/>
                </a:cubicBezTo>
                <a:cubicBezTo>
                  <a:pt x="954543" y="898680"/>
                  <a:pt x="957494" y="897877"/>
                  <a:pt x="961469" y="898132"/>
                </a:cubicBezTo>
                <a:cubicBezTo>
                  <a:pt x="963139" y="888303"/>
                  <a:pt x="963686" y="879561"/>
                  <a:pt x="960480" y="872400"/>
                </a:cubicBezTo>
                <a:cubicBezTo>
                  <a:pt x="959326" y="867357"/>
                  <a:pt x="958236" y="864306"/>
                  <a:pt x="955159" y="861128"/>
                </a:cubicBezTo>
                <a:cubicBezTo>
                  <a:pt x="950390" y="861979"/>
                  <a:pt x="945388" y="860664"/>
                  <a:pt x="941411" y="860409"/>
                </a:cubicBezTo>
                <a:close/>
                <a:moveTo>
                  <a:pt x="4027771" y="860385"/>
                </a:moveTo>
                <a:cubicBezTo>
                  <a:pt x="4028439" y="860791"/>
                  <a:pt x="4028333" y="862325"/>
                  <a:pt x="4027904" y="863864"/>
                </a:cubicBezTo>
                <a:cubicBezTo>
                  <a:pt x="4027474" y="865404"/>
                  <a:pt x="4026724" y="866950"/>
                  <a:pt x="4026106" y="867376"/>
                </a:cubicBezTo>
                <a:cubicBezTo>
                  <a:pt x="4025695" y="867661"/>
                  <a:pt x="4025342" y="867447"/>
                  <a:pt x="4025182" y="866404"/>
                </a:cubicBezTo>
                <a:cubicBezTo>
                  <a:pt x="4024779" y="863767"/>
                  <a:pt x="4027771" y="860385"/>
                  <a:pt x="4027771" y="860385"/>
                </a:cubicBezTo>
                <a:close/>
                <a:moveTo>
                  <a:pt x="3203370" y="859320"/>
                </a:moveTo>
                <a:cubicBezTo>
                  <a:pt x="3203370" y="859320"/>
                  <a:pt x="3204370" y="860081"/>
                  <a:pt x="3206496" y="859359"/>
                </a:cubicBezTo>
                <a:cubicBezTo>
                  <a:pt x="3206432" y="860481"/>
                  <a:pt x="3206399" y="861041"/>
                  <a:pt x="3206009" y="861037"/>
                </a:cubicBezTo>
                <a:cubicBezTo>
                  <a:pt x="3205618" y="861032"/>
                  <a:pt x="3204868" y="860461"/>
                  <a:pt x="3203370" y="859320"/>
                </a:cubicBezTo>
                <a:close/>
                <a:moveTo>
                  <a:pt x="255027" y="859228"/>
                </a:moveTo>
                <a:cubicBezTo>
                  <a:pt x="253222" y="858522"/>
                  <a:pt x="251084" y="858630"/>
                  <a:pt x="248769" y="860872"/>
                </a:cubicBezTo>
                <a:cubicBezTo>
                  <a:pt x="251711" y="863910"/>
                  <a:pt x="253729" y="867846"/>
                  <a:pt x="259283" y="862466"/>
                </a:cubicBezTo>
                <a:cubicBezTo>
                  <a:pt x="258302" y="861454"/>
                  <a:pt x="256832" y="859934"/>
                  <a:pt x="255027" y="859228"/>
                </a:cubicBezTo>
                <a:close/>
                <a:moveTo>
                  <a:pt x="1133528" y="858360"/>
                </a:moveTo>
                <a:cubicBezTo>
                  <a:pt x="1129417" y="862342"/>
                  <a:pt x="1132522" y="865548"/>
                  <a:pt x="1134591" y="867686"/>
                </a:cubicBezTo>
                <a:cubicBezTo>
                  <a:pt x="1134591" y="867686"/>
                  <a:pt x="1136654" y="867759"/>
                  <a:pt x="1137683" y="866764"/>
                </a:cubicBezTo>
                <a:cubicBezTo>
                  <a:pt x="1135613" y="864627"/>
                  <a:pt x="1134572" y="861493"/>
                  <a:pt x="1133528" y="858360"/>
                </a:cubicBezTo>
                <a:close/>
                <a:moveTo>
                  <a:pt x="3382764" y="857340"/>
                </a:moveTo>
                <a:lnTo>
                  <a:pt x="3381452" y="858098"/>
                </a:lnTo>
                <a:lnTo>
                  <a:pt x="3379883" y="864224"/>
                </a:lnTo>
                <a:close/>
                <a:moveTo>
                  <a:pt x="3191381" y="857028"/>
                </a:moveTo>
                <a:lnTo>
                  <a:pt x="3189587" y="857130"/>
                </a:lnTo>
                <a:lnTo>
                  <a:pt x="3188822" y="857173"/>
                </a:lnTo>
                <a:lnTo>
                  <a:pt x="3187847" y="857228"/>
                </a:lnTo>
                <a:lnTo>
                  <a:pt x="3187216" y="857263"/>
                </a:lnTo>
                <a:cubicBezTo>
                  <a:pt x="3186860" y="857285"/>
                  <a:pt x="3186949" y="857279"/>
                  <a:pt x="3187284" y="857260"/>
                </a:cubicBezTo>
                <a:lnTo>
                  <a:pt x="3187847" y="857228"/>
                </a:lnTo>
                <a:lnTo>
                  <a:pt x="3189587" y="857130"/>
                </a:lnTo>
                <a:lnTo>
                  <a:pt x="3190630" y="857071"/>
                </a:lnTo>
                <a:close/>
                <a:moveTo>
                  <a:pt x="522424" y="856849"/>
                </a:moveTo>
                <a:cubicBezTo>
                  <a:pt x="520762" y="856127"/>
                  <a:pt x="518741" y="856532"/>
                  <a:pt x="515752" y="859426"/>
                </a:cubicBezTo>
                <a:cubicBezTo>
                  <a:pt x="517821" y="861563"/>
                  <a:pt x="520966" y="866805"/>
                  <a:pt x="526942" y="861017"/>
                </a:cubicBezTo>
                <a:cubicBezTo>
                  <a:pt x="525390" y="859414"/>
                  <a:pt x="524087" y="857569"/>
                  <a:pt x="522424" y="856849"/>
                </a:cubicBezTo>
                <a:close/>
                <a:moveTo>
                  <a:pt x="877235" y="854182"/>
                </a:moveTo>
                <a:cubicBezTo>
                  <a:pt x="876005" y="854363"/>
                  <a:pt x="874544" y="855274"/>
                  <a:pt x="872610" y="857147"/>
                </a:cubicBezTo>
                <a:cubicBezTo>
                  <a:pt x="874627" y="859229"/>
                  <a:pt x="877568" y="858396"/>
                  <a:pt x="880470" y="855588"/>
                </a:cubicBezTo>
                <a:cubicBezTo>
                  <a:pt x="879461" y="854547"/>
                  <a:pt x="878465" y="853999"/>
                  <a:pt x="877235" y="854182"/>
                </a:cubicBezTo>
                <a:close/>
                <a:moveTo>
                  <a:pt x="4070381" y="854182"/>
                </a:moveTo>
                <a:lnTo>
                  <a:pt x="4062948" y="880947"/>
                </a:lnTo>
                <a:lnTo>
                  <a:pt x="4059028" y="880066"/>
                </a:lnTo>
                <a:lnTo>
                  <a:pt x="4062462" y="867673"/>
                </a:lnTo>
                <a:lnTo>
                  <a:pt x="4063552" y="871465"/>
                </a:lnTo>
                <a:cubicBezTo>
                  <a:pt x="4066309" y="867845"/>
                  <a:pt x="4067269" y="864765"/>
                  <a:pt x="4068053" y="861548"/>
                </a:cubicBezTo>
                <a:lnTo>
                  <a:pt x="4063535" y="863799"/>
                </a:lnTo>
                <a:lnTo>
                  <a:pt x="4065510" y="856667"/>
                </a:lnTo>
                <a:close/>
                <a:moveTo>
                  <a:pt x="328830" y="851431"/>
                </a:moveTo>
                <a:cubicBezTo>
                  <a:pt x="318998" y="860949"/>
                  <a:pt x="324056" y="864204"/>
                  <a:pt x="330093" y="866506"/>
                </a:cubicBezTo>
                <a:cubicBezTo>
                  <a:pt x="330024" y="862500"/>
                  <a:pt x="327917" y="856391"/>
                  <a:pt x="328830" y="851431"/>
                </a:cubicBezTo>
                <a:close/>
                <a:moveTo>
                  <a:pt x="3177934" y="850931"/>
                </a:moveTo>
                <a:cubicBezTo>
                  <a:pt x="3176556" y="850743"/>
                  <a:pt x="3175989" y="851230"/>
                  <a:pt x="3176899" y="852841"/>
                </a:cubicBezTo>
                <a:lnTo>
                  <a:pt x="3186350" y="860041"/>
                </a:lnTo>
                <a:lnTo>
                  <a:pt x="3186757" y="858871"/>
                </a:lnTo>
                <a:cubicBezTo>
                  <a:pt x="3186522" y="857251"/>
                  <a:pt x="3185345" y="855497"/>
                  <a:pt x="3182701" y="853483"/>
                </a:cubicBezTo>
                <a:lnTo>
                  <a:pt x="3182473" y="852581"/>
                </a:lnTo>
                <a:close/>
                <a:moveTo>
                  <a:pt x="521506" y="848579"/>
                </a:moveTo>
                <a:cubicBezTo>
                  <a:pt x="519924" y="847902"/>
                  <a:pt x="517985" y="848307"/>
                  <a:pt x="515079" y="851120"/>
                </a:cubicBezTo>
                <a:cubicBezTo>
                  <a:pt x="517042" y="853147"/>
                  <a:pt x="519801" y="858323"/>
                  <a:pt x="525780" y="852537"/>
                </a:cubicBezTo>
                <a:cubicBezTo>
                  <a:pt x="524308" y="851017"/>
                  <a:pt x="523086" y="849256"/>
                  <a:pt x="521506" y="848579"/>
                </a:cubicBezTo>
                <a:close/>
                <a:moveTo>
                  <a:pt x="3550442" y="848443"/>
                </a:moveTo>
                <a:cubicBezTo>
                  <a:pt x="3546709" y="848429"/>
                  <a:pt x="3544200" y="849683"/>
                  <a:pt x="3542486" y="851708"/>
                </a:cubicBezTo>
                <a:cubicBezTo>
                  <a:pt x="3537342" y="857782"/>
                  <a:pt x="3539342" y="870805"/>
                  <a:pt x="3536858" y="877404"/>
                </a:cubicBezTo>
                <a:cubicBezTo>
                  <a:pt x="3543225" y="869046"/>
                  <a:pt x="3548367" y="860069"/>
                  <a:pt x="3550442" y="848443"/>
                </a:cubicBezTo>
                <a:close/>
                <a:moveTo>
                  <a:pt x="3726011" y="846100"/>
                </a:moveTo>
                <a:cubicBezTo>
                  <a:pt x="3724191" y="846508"/>
                  <a:pt x="3722637" y="847780"/>
                  <a:pt x="3721296" y="849402"/>
                </a:cubicBezTo>
                <a:lnTo>
                  <a:pt x="3716870" y="856651"/>
                </a:lnTo>
                <a:lnTo>
                  <a:pt x="3721938" y="855335"/>
                </a:lnTo>
                <a:lnTo>
                  <a:pt x="3716711" y="859655"/>
                </a:lnTo>
                <a:lnTo>
                  <a:pt x="3722014" y="861377"/>
                </a:lnTo>
                <a:cubicBezTo>
                  <a:pt x="3727602" y="860250"/>
                  <a:pt x="3730148" y="850858"/>
                  <a:pt x="3732333" y="847989"/>
                </a:cubicBezTo>
                <a:cubicBezTo>
                  <a:pt x="3729919" y="846150"/>
                  <a:pt x="3727831" y="845692"/>
                  <a:pt x="3726011" y="846100"/>
                </a:cubicBezTo>
                <a:close/>
                <a:moveTo>
                  <a:pt x="3199456" y="845781"/>
                </a:moveTo>
                <a:cubicBezTo>
                  <a:pt x="3197542" y="846245"/>
                  <a:pt x="3196718" y="845617"/>
                  <a:pt x="3195791" y="846834"/>
                </a:cubicBezTo>
                <a:cubicBezTo>
                  <a:pt x="3196615" y="847461"/>
                  <a:pt x="3195842" y="848474"/>
                  <a:pt x="3196831" y="849228"/>
                </a:cubicBezTo>
                <a:lnTo>
                  <a:pt x="3197864" y="849033"/>
                </a:lnTo>
                <a:lnTo>
                  <a:pt x="3199567" y="848709"/>
                </a:lnTo>
                <a:cubicBezTo>
                  <a:pt x="3200011" y="848126"/>
                  <a:pt x="3199981" y="847141"/>
                  <a:pt x="3199456" y="845781"/>
                </a:cubicBezTo>
                <a:close/>
                <a:moveTo>
                  <a:pt x="1061772" y="845576"/>
                </a:moveTo>
                <a:cubicBezTo>
                  <a:pt x="1059759" y="846769"/>
                  <a:pt x="1057655" y="848806"/>
                  <a:pt x="1055786" y="850617"/>
                </a:cubicBezTo>
                <a:cubicBezTo>
                  <a:pt x="1058809" y="853740"/>
                  <a:pt x="1063484" y="849213"/>
                  <a:pt x="1067222" y="845594"/>
                </a:cubicBezTo>
                <a:cubicBezTo>
                  <a:pt x="1065710" y="844032"/>
                  <a:pt x="1063786" y="844383"/>
                  <a:pt x="1061772" y="845576"/>
                </a:cubicBezTo>
                <a:close/>
                <a:moveTo>
                  <a:pt x="3128207" y="844737"/>
                </a:moveTo>
                <a:cubicBezTo>
                  <a:pt x="3126568" y="845826"/>
                  <a:pt x="3125472" y="847797"/>
                  <a:pt x="3124570" y="848980"/>
                </a:cubicBezTo>
                <a:cubicBezTo>
                  <a:pt x="3129697" y="852886"/>
                  <a:pt x="3132402" y="849335"/>
                  <a:pt x="3135108" y="845784"/>
                </a:cubicBezTo>
                <a:cubicBezTo>
                  <a:pt x="3132031" y="843441"/>
                  <a:pt x="3129847" y="843648"/>
                  <a:pt x="3128207" y="844737"/>
                </a:cubicBezTo>
                <a:close/>
                <a:moveTo>
                  <a:pt x="3350387" y="843965"/>
                </a:moveTo>
                <a:cubicBezTo>
                  <a:pt x="3342796" y="853932"/>
                  <a:pt x="3336297" y="864734"/>
                  <a:pt x="3333082" y="878036"/>
                </a:cubicBezTo>
                <a:cubicBezTo>
                  <a:pt x="3337936" y="875827"/>
                  <a:pt x="3344067" y="874590"/>
                  <a:pt x="3350197" y="873355"/>
                </a:cubicBezTo>
                <a:cubicBezTo>
                  <a:pt x="3344471" y="863084"/>
                  <a:pt x="3348926" y="852695"/>
                  <a:pt x="3350387" y="843965"/>
                </a:cubicBezTo>
                <a:close/>
                <a:moveTo>
                  <a:pt x="3386038" y="843438"/>
                </a:moveTo>
                <a:lnTo>
                  <a:pt x="3383265" y="845096"/>
                </a:lnTo>
                <a:lnTo>
                  <a:pt x="3383107" y="847286"/>
                </a:lnTo>
                <a:close/>
                <a:moveTo>
                  <a:pt x="601129" y="843136"/>
                </a:moveTo>
                <a:cubicBezTo>
                  <a:pt x="599955" y="842641"/>
                  <a:pt x="598344" y="842764"/>
                  <a:pt x="596155" y="843838"/>
                </a:cubicBezTo>
                <a:cubicBezTo>
                  <a:pt x="598338" y="847995"/>
                  <a:pt x="600678" y="851999"/>
                  <a:pt x="603812" y="855236"/>
                </a:cubicBezTo>
                <a:cubicBezTo>
                  <a:pt x="604153" y="852553"/>
                  <a:pt x="604458" y="847924"/>
                  <a:pt x="603100" y="845149"/>
                </a:cubicBezTo>
                <a:cubicBezTo>
                  <a:pt x="602649" y="844226"/>
                  <a:pt x="602011" y="843507"/>
                  <a:pt x="601129" y="843136"/>
                </a:cubicBezTo>
                <a:close/>
                <a:moveTo>
                  <a:pt x="991661" y="841482"/>
                </a:moveTo>
                <a:cubicBezTo>
                  <a:pt x="990010" y="840773"/>
                  <a:pt x="988012" y="841201"/>
                  <a:pt x="985024" y="844094"/>
                </a:cubicBezTo>
                <a:cubicBezTo>
                  <a:pt x="986974" y="846108"/>
                  <a:pt x="990233" y="851467"/>
                  <a:pt x="996210" y="845681"/>
                </a:cubicBezTo>
                <a:cubicBezTo>
                  <a:pt x="994614" y="844033"/>
                  <a:pt x="993311" y="842189"/>
                  <a:pt x="991661" y="841482"/>
                </a:cubicBezTo>
                <a:close/>
                <a:moveTo>
                  <a:pt x="244872" y="840438"/>
                </a:moveTo>
                <a:cubicBezTo>
                  <a:pt x="240200" y="844963"/>
                  <a:pt x="242289" y="850860"/>
                  <a:pt x="242400" y="854715"/>
                </a:cubicBezTo>
                <a:cubicBezTo>
                  <a:pt x="246193" y="853023"/>
                  <a:pt x="249986" y="851331"/>
                  <a:pt x="253781" y="849637"/>
                </a:cubicBezTo>
                <a:cubicBezTo>
                  <a:pt x="250811" y="846571"/>
                  <a:pt x="247842" y="843505"/>
                  <a:pt x="244872" y="840438"/>
                </a:cubicBezTo>
                <a:close/>
                <a:moveTo>
                  <a:pt x="172330" y="840011"/>
                </a:moveTo>
                <a:cubicBezTo>
                  <a:pt x="170918" y="840171"/>
                  <a:pt x="169289" y="841007"/>
                  <a:pt x="167370" y="842864"/>
                </a:cubicBezTo>
                <a:cubicBezTo>
                  <a:pt x="170340" y="845930"/>
                  <a:pt x="173402" y="854849"/>
                  <a:pt x="181073" y="847421"/>
                </a:cubicBezTo>
                <a:cubicBezTo>
                  <a:pt x="179589" y="845887"/>
                  <a:pt x="178081" y="842891"/>
                  <a:pt x="175985" y="841206"/>
                </a:cubicBezTo>
                <a:cubicBezTo>
                  <a:pt x="174938" y="840364"/>
                  <a:pt x="173743" y="839850"/>
                  <a:pt x="172330" y="840011"/>
                </a:cubicBezTo>
                <a:close/>
                <a:moveTo>
                  <a:pt x="3717576" y="838355"/>
                </a:moveTo>
                <a:cubicBezTo>
                  <a:pt x="3716102" y="839227"/>
                  <a:pt x="3715076" y="841104"/>
                  <a:pt x="3713794" y="842786"/>
                </a:cubicBezTo>
                <a:cubicBezTo>
                  <a:pt x="3718922" y="846692"/>
                  <a:pt x="3722339" y="842205"/>
                  <a:pt x="3724048" y="839963"/>
                </a:cubicBezTo>
                <a:cubicBezTo>
                  <a:pt x="3720972" y="837619"/>
                  <a:pt x="3719049" y="837483"/>
                  <a:pt x="3717576" y="838355"/>
                </a:cubicBezTo>
                <a:close/>
                <a:moveTo>
                  <a:pt x="3689338" y="836139"/>
                </a:moveTo>
                <a:cubicBezTo>
                  <a:pt x="3686854" y="834481"/>
                  <a:pt x="3683608" y="834367"/>
                  <a:pt x="3681335" y="837352"/>
                </a:cubicBezTo>
                <a:lnTo>
                  <a:pt x="3680187" y="840487"/>
                </a:lnTo>
                <a:lnTo>
                  <a:pt x="3681259" y="853363"/>
                </a:lnTo>
                <a:cubicBezTo>
                  <a:pt x="3681903" y="856796"/>
                  <a:pt x="3681280" y="859754"/>
                  <a:pt x="3680141" y="862319"/>
                </a:cubicBezTo>
                <a:lnTo>
                  <a:pt x="3679609" y="863152"/>
                </a:lnTo>
                <a:lnTo>
                  <a:pt x="3681800" y="863679"/>
                </a:lnTo>
                <a:cubicBezTo>
                  <a:pt x="3688242" y="861423"/>
                  <a:pt x="3691636" y="848973"/>
                  <a:pt x="3692783" y="844187"/>
                </a:cubicBezTo>
                <a:cubicBezTo>
                  <a:pt x="3693548" y="840997"/>
                  <a:pt x="3691823" y="837796"/>
                  <a:pt x="3689338" y="836139"/>
                </a:cubicBezTo>
                <a:close/>
                <a:moveTo>
                  <a:pt x="3504611" y="833628"/>
                </a:moveTo>
                <a:lnTo>
                  <a:pt x="3505294" y="835921"/>
                </a:lnTo>
                <a:lnTo>
                  <a:pt x="3505191" y="838100"/>
                </a:lnTo>
                <a:lnTo>
                  <a:pt x="3502536" y="836352"/>
                </a:lnTo>
                <a:cubicBezTo>
                  <a:pt x="3502540" y="835165"/>
                  <a:pt x="3503488" y="833920"/>
                  <a:pt x="3504611" y="833628"/>
                </a:cubicBezTo>
                <a:close/>
                <a:moveTo>
                  <a:pt x="689690" y="831825"/>
                </a:moveTo>
                <a:cubicBezTo>
                  <a:pt x="693822" y="839929"/>
                  <a:pt x="698791" y="848899"/>
                  <a:pt x="707669" y="850392"/>
                </a:cubicBezTo>
                <a:cubicBezTo>
                  <a:pt x="707618" y="848421"/>
                  <a:pt x="707618" y="848421"/>
                  <a:pt x="707569" y="846453"/>
                </a:cubicBezTo>
                <a:lnTo>
                  <a:pt x="707538" y="846364"/>
                </a:lnTo>
                <a:lnTo>
                  <a:pt x="709025" y="845682"/>
                </a:lnTo>
                <a:lnTo>
                  <a:pt x="710119" y="845178"/>
                </a:lnTo>
                <a:lnTo>
                  <a:pt x="710677" y="844922"/>
                </a:lnTo>
                <a:lnTo>
                  <a:pt x="711659" y="844469"/>
                </a:lnTo>
                <a:lnTo>
                  <a:pt x="711666" y="844466"/>
                </a:lnTo>
                <a:cubicBezTo>
                  <a:pt x="712372" y="844143"/>
                  <a:pt x="712724" y="843980"/>
                  <a:pt x="712196" y="844224"/>
                </a:cubicBezTo>
                <a:lnTo>
                  <a:pt x="711659" y="844469"/>
                </a:lnTo>
                <a:lnTo>
                  <a:pt x="710119" y="845178"/>
                </a:lnTo>
                <a:lnTo>
                  <a:pt x="707538" y="846364"/>
                </a:lnTo>
                <a:lnTo>
                  <a:pt x="705516" y="840614"/>
                </a:lnTo>
                <a:cubicBezTo>
                  <a:pt x="704657" y="838766"/>
                  <a:pt x="703591" y="837068"/>
                  <a:pt x="702225" y="835656"/>
                </a:cubicBezTo>
                <a:cubicBezTo>
                  <a:pt x="699495" y="832837"/>
                  <a:pt x="695567" y="831179"/>
                  <a:pt x="689690" y="831825"/>
                </a:cubicBezTo>
                <a:close/>
                <a:moveTo>
                  <a:pt x="3566983" y="830522"/>
                </a:moveTo>
                <a:lnTo>
                  <a:pt x="3563539" y="842513"/>
                </a:lnTo>
                <a:lnTo>
                  <a:pt x="3563980" y="842456"/>
                </a:lnTo>
                <a:lnTo>
                  <a:pt x="3564061" y="844391"/>
                </a:lnTo>
                <a:lnTo>
                  <a:pt x="3569760" y="845185"/>
                </a:lnTo>
                <a:lnTo>
                  <a:pt x="3572945" y="844553"/>
                </a:lnTo>
                <a:lnTo>
                  <a:pt x="3574897" y="835734"/>
                </a:lnTo>
                <a:lnTo>
                  <a:pt x="3571844" y="834689"/>
                </a:lnTo>
                <a:cubicBezTo>
                  <a:pt x="3570119" y="833375"/>
                  <a:pt x="3568506" y="831681"/>
                  <a:pt x="3566983" y="830522"/>
                </a:cubicBezTo>
                <a:close/>
                <a:moveTo>
                  <a:pt x="1078265" y="830363"/>
                </a:moveTo>
                <a:cubicBezTo>
                  <a:pt x="1077035" y="830545"/>
                  <a:pt x="1075574" y="831456"/>
                  <a:pt x="1073639" y="833328"/>
                </a:cubicBezTo>
                <a:cubicBezTo>
                  <a:pt x="1075656" y="835411"/>
                  <a:pt x="1077629" y="835515"/>
                  <a:pt x="1081500" y="831769"/>
                </a:cubicBezTo>
                <a:cubicBezTo>
                  <a:pt x="1080492" y="830727"/>
                  <a:pt x="1079494" y="830181"/>
                  <a:pt x="1078265" y="830363"/>
                </a:cubicBezTo>
                <a:close/>
                <a:moveTo>
                  <a:pt x="3595793" y="830059"/>
                </a:moveTo>
                <a:cubicBezTo>
                  <a:pt x="3589771" y="828017"/>
                  <a:pt x="3584693" y="833231"/>
                  <a:pt x="3581190" y="836172"/>
                </a:cubicBezTo>
                <a:lnTo>
                  <a:pt x="3595104" y="855488"/>
                </a:lnTo>
                <a:lnTo>
                  <a:pt x="3601065" y="834078"/>
                </a:lnTo>
                <a:close/>
                <a:moveTo>
                  <a:pt x="4083045" y="828332"/>
                </a:moveTo>
                <a:cubicBezTo>
                  <a:pt x="4082673" y="831200"/>
                  <a:pt x="4082588" y="833294"/>
                  <a:pt x="4082217" y="835064"/>
                </a:cubicBezTo>
                <a:cubicBezTo>
                  <a:pt x="4081848" y="836837"/>
                  <a:pt x="4081192" y="838286"/>
                  <a:pt x="4079679" y="839866"/>
                </a:cubicBezTo>
                <a:cubicBezTo>
                  <a:pt x="4079076" y="835910"/>
                  <a:pt x="4080283" y="831453"/>
                  <a:pt x="4083045" y="828332"/>
                </a:cubicBezTo>
                <a:close/>
                <a:moveTo>
                  <a:pt x="732944" y="828287"/>
                </a:moveTo>
                <a:cubicBezTo>
                  <a:pt x="732477" y="828219"/>
                  <a:pt x="731801" y="828873"/>
                  <a:pt x="730448" y="830183"/>
                </a:cubicBezTo>
                <a:cubicBezTo>
                  <a:pt x="732396" y="830391"/>
                  <a:pt x="732396" y="830391"/>
                  <a:pt x="734194" y="830743"/>
                </a:cubicBezTo>
                <a:cubicBezTo>
                  <a:pt x="733673" y="829154"/>
                  <a:pt x="733414" y="828359"/>
                  <a:pt x="732944" y="828287"/>
                </a:cubicBezTo>
                <a:close/>
                <a:moveTo>
                  <a:pt x="3389364" y="828210"/>
                </a:moveTo>
                <a:cubicBezTo>
                  <a:pt x="3387431" y="828527"/>
                  <a:pt x="3386360" y="827710"/>
                  <a:pt x="3385498" y="828842"/>
                </a:cubicBezTo>
                <a:lnTo>
                  <a:pt x="3384205" y="832015"/>
                </a:lnTo>
                <a:lnTo>
                  <a:pt x="3383861" y="836805"/>
                </a:lnTo>
                <a:lnTo>
                  <a:pt x="3387092" y="834527"/>
                </a:lnTo>
                <a:cubicBezTo>
                  <a:pt x="3388116" y="832625"/>
                  <a:pt x="3388607" y="830316"/>
                  <a:pt x="3389364" y="828210"/>
                </a:cubicBezTo>
                <a:close/>
                <a:moveTo>
                  <a:pt x="531621" y="828142"/>
                </a:moveTo>
                <a:cubicBezTo>
                  <a:pt x="529766" y="827952"/>
                  <a:pt x="527746" y="828653"/>
                  <a:pt x="525567" y="830764"/>
                </a:cubicBezTo>
                <a:cubicBezTo>
                  <a:pt x="528911" y="834218"/>
                  <a:pt x="534261" y="849115"/>
                  <a:pt x="543789" y="839889"/>
                </a:cubicBezTo>
                <a:cubicBezTo>
                  <a:pt x="542115" y="838162"/>
                  <a:pt x="539740" y="833770"/>
                  <a:pt x="536693" y="830865"/>
                </a:cubicBezTo>
                <a:cubicBezTo>
                  <a:pt x="535169" y="829413"/>
                  <a:pt x="533477" y="828332"/>
                  <a:pt x="531621" y="828142"/>
                </a:cubicBezTo>
                <a:close/>
                <a:moveTo>
                  <a:pt x="3752543" y="827511"/>
                </a:moveTo>
                <a:lnTo>
                  <a:pt x="3747296" y="840247"/>
                </a:lnTo>
                <a:lnTo>
                  <a:pt x="3746788" y="840834"/>
                </a:lnTo>
                <a:lnTo>
                  <a:pt x="3746505" y="841162"/>
                </a:lnTo>
                <a:lnTo>
                  <a:pt x="3746845" y="841342"/>
                </a:lnTo>
                <a:lnTo>
                  <a:pt x="3742356" y="852237"/>
                </a:lnTo>
                <a:cubicBezTo>
                  <a:pt x="3748936" y="848141"/>
                  <a:pt x="3756463" y="845072"/>
                  <a:pt x="3763955" y="841669"/>
                </a:cubicBezTo>
                <a:lnTo>
                  <a:pt x="3756516" y="839332"/>
                </a:lnTo>
                <a:lnTo>
                  <a:pt x="3757425" y="838267"/>
                </a:lnTo>
                <a:lnTo>
                  <a:pt x="3755290" y="837252"/>
                </a:lnTo>
                <a:close/>
                <a:moveTo>
                  <a:pt x="1057299" y="826983"/>
                </a:moveTo>
                <a:cubicBezTo>
                  <a:pt x="1055946" y="827184"/>
                  <a:pt x="1054363" y="828046"/>
                  <a:pt x="1052457" y="829890"/>
                </a:cubicBezTo>
                <a:cubicBezTo>
                  <a:pt x="1055680" y="833221"/>
                  <a:pt x="1058134" y="841598"/>
                  <a:pt x="1065759" y="834214"/>
                </a:cubicBezTo>
                <a:cubicBezTo>
                  <a:pt x="1064146" y="832548"/>
                  <a:pt x="1062728" y="829622"/>
                  <a:pt x="1060759" y="828036"/>
                </a:cubicBezTo>
                <a:cubicBezTo>
                  <a:pt x="1059774" y="827241"/>
                  <a:pt x="1058652" y="826783"/>
                  <a:pt x="1057299" y="826983"/>
                </a:cubicBezTo>
                <a:close/>
                <a:moveTo>
                  <a:pt x="3138653" y="826858"/>
                </a:moveTo>
                <a:cubicBezTo>
                  <a:pt x="3134990" y="825039"/>
                  <a:pt x="3131787" y="826483"/>
                  <a:pt x="3130431" y="829092"/>
                </a:cubicBezTo>
                <a:cubicBezTo>
                  <a:pt x="3129076" y="831701"/>
                  <a:pt x="3129565" y="835473"/>
                  <a:pt x="3133293" y="838312"/>
                </a:cubicBezTo>
                <a:cubicBezTo>
                  <a:pt x="3135037" y="833815"/>
                  <a:pt x="3136781" y="829315"/>
                  <a:pt x="3138653" y="826858"/>
                </a:cubicBezTo>
                <a:close/>
                <a:moveTo>
                  <a:pt x="886285" y="826600"/>
                </a:moveTo>
                <a:cubicBezTo>
                  <a:pt x="884798" y="825991"/>
                  <a:pt x="882872" y="826318"/>
                  <a:pt x="880093" y="829009"/>
                </a:cubicBezTo>
                <a:cubicBezTo>
                  <a:pt x="882142" y="831124"/>
                  <a:pt x="885215" y="834298"/>
                  <a:pt x="889847" y="829815"/>
                </a:cubicBezTo>
                <a:cubicBezTo>
                  <a:pt x="888821" y="828756"/>
                  <a:pt x="887772" y="827210"/>
                  <a:pt x="886285" y="826600"/>
                </a:cubicBezTo>
                <a:close/>
                <a:moveTo>
                  <a:pt x="668397" y="826575"/>
                </a:moveTo>
                <a:lnTo>
                  <a:pt x="669883" y="836783"/>
                </a:lnTo>
                <a:lnTo>
                  <a:pt x="667499" y="836767"/>
                </a:lnTo>
                <a:lnTo>
                  <a:pt x="667452" y="836766"/>
                </a:lnTo>
                <a:cubicBezTo>
                  <a:pt x="666715" y="836761"/>
                  <a:pt x="666125" y="836758"/>
                  <a:pt x="666125" y="836758"/>
                </a:cubicBezTo>
                <a:lnTo>
                  <a:pt x="667499" y="836767"/>
                </a:lnTo>
                <a:lnTo>
                  <a:pt x="669663" y="836782"/>
                </a:lnTo>
                <a:lnTo>
                  <a:pt x="669883" y="836783"/>
                </a:lnTo>
                <a:lnTo>
                  <a:pt x="670613" y="841806"/>
                </a:lnTo>
                <a:cubicBezTo>
                  <a:pt x="671768" y="846663"/>
                  <a:pt x="673289" y="851163"/>
                  <a:pt x="675028" y="854912"/>
                </a:cubicBezTo>
                <a:cubicBezTo>
                  <a:pt x="677308" y="859220"/>
                  <a:pt x="679587" y="863528"/>
                  <a:pt x="680711" y="868596"/>
                </a:cubicBezTo>
                <a:cubicBezTo>
                  <a:pt x="681797" y="869717"/>
                  <a:pt x="682992" y="872905"/>
                  <a:pt x="683102" y="874971"/>
                </a:cubicBezTo>
                <a:cubicBezTo>
                  <a:pt x="680351" y="877633"/>
                  <a:pt x="677586" y="880312"/>
                  <a:pt x="673680" y="884093"/>
                </a:cubicBezTo>
                <a:cubicBezTo>
                  <a:pt x="705679" y="894382"/>
                  <a:pt x="703902" y="934841"/>
                  <a:pt x="710533" y="963176"/>
                </a:cubicBezTo>
                <a:cubicBezTo>
                  <a:pt x="708471" y="963000"/>
                  <a:pt x="705597" y="963612"/>
                  <a:pt x="702558" y="964383"/>
                </a:cubicBezTo>
                <a:cubicBezTo>
                  <a:pt x="704729" y="966624"/>
                  <a:pt x="703862" y="969635"/>
                  <a:pt x="704948" y="970757"/>
                </a:cubicBezTo>
                <a:cubicBezTo>
                  <a:pt x="705455" y="972257"/>
                  <a:pt x="706982" y="972859"/>
                  <a:pt x="708792" y="973506"/>
                </a:cubicBezTo>
                <a:lnTo>
                  <a:pt x="711084" y="974759"/>
                </a:lnTo>
                <a:lnTo>
                  <a:pt x="709679" y="975860"/>
                </a:lnTo>
                <a:cubicBezTo>
                  <a:pt x="710634" y="976847"/>
                  <a:pt x="711835" y="977118"/>
                  <a:pt x="713158" y="976791"/>
                </a:cubicBezTo>
                <a:lnTo>
                  <a:pt x="713923" y="976312"/>
                </a:lnTo>
                <a:lnTo>
                  <a:pt x="714318" y="976527"/>
                </a:lnTo>
                <a:cubicBezTo>
                  <a:pt x="718771" y="983078"/>
                  <a:pt x="721270" y="991520"/>
                  <a:pt x="724744" y="999016"/>
                </a:cubicBezTo>
                <a:cubicBezTo>
                  <a:pt x="729226" y="1010969"/>
                  <a:pt x="731346" y="1023781"/>
                  <a:pt x="737164" y="1034644"/>
                </a:cubicBezTo>
                <a:lnTo>
                  <a:pt x="741657" y="1040886"/>
                </a:lnTo>
                <a:lnTo>
                  <a:pt x="741609" y="1041869"/>
                </a:lnTo>
                <a:cubicBezTo>
                  <a:pt x="737784" y="1047633"/>
                  <a:pt x="733724" y="1045384"/>
                  <a:pt x="734929" y="1052456"/>
                </a:cubicBezTo>
                <a:cubicBezTo>
                  <a:pt x="737045" y="1056584"/>
                  <a:pt x="738192" y="1061653"/>
                  <a:pt x="739338" y="1066723"/>
                </a:cubicBezTo>
                <a:cubicBezTo>
                  <a:pt x="741457" y="1076683"/>
                  <a:pt x="742882" y="1085603"/>
                  <a:pt x="745174" y="1095740"/>
                </a:cubicBezTo>
                <a:cubicBezTo>
                  <a:pt x="749815" y="1118020"/>
                  <a:pt x="753256" y="1139059"/>
                  <a:pt x="757033" y="1160118"/>
                </a:cubicBezTo>
                <a:cubicBezTo>
                  <a:pt x="760470" y="1181158"/>
                  <a:pt x="766024" y="1200495"/>
                  <a:pt x="767638" y="1221588"/>
                </a:cubicBezTo>
                <a:cubicBezTo>
                  <a:pt x="767813" y="1227598"/>
                  <a:pt x="769064" y="1236338"/>
                  <a:pt x="775876" y="1235924"/>
                </a:cubicBezTo>
                <a:cubicBezTo>
                  <a:pt x="776905" y="1236988"/>
                  <a:pt x="780904" y="1237232"/>
                  <a:pt x="776962" y="1238991"/>
                </a:cubicBezTo>
                <a:cubicBezTo>
                  <a:pt x="775993" y="1239930"/>
                  <a:pt x="774154" y="1239650"/>
                  <a:pt x="773183" y="1240591"/>
                </a:cubicBezTo>
                <a:cubicBezTo>
                  <a:pt x="771299" y="1244474"/>
                  <a:pt x="769415" y="1248357"/>
                  <a:pt x="765533" y="1252118"/>
                </a:cubicBezTo>
                <a:cubicBezTo>
                  <a:pt x="769532" y="1252364"/>
                  <a:pt x="772561" y="1253549"/>
                  <a:pt x="777591" y="1254859"/>
                </a:cubicBezTo>
                <a:cubicBezTo>
                  <a:pt x="777048" y="1253325"/>
                  <a:pt x="777464" y="1251893"/>
                  <a:pt x="778380" y="1250492"/>
                </a:cubicBezTo>
                <a:lnTo>
                  <a:pt x="778661" y="1250180"/>
                </a:lnTo>
                <a:lnTo>
                  <a:pt x="782167" y="1246309"/>
                </a:lnTo>
                <a:cubicBezTo>
                  <a:pt x="783138" y="1245368"/>
                  <a:pt x="785137" y="1245491"/>
                  <a:pt x="786168" y="1246554"/>
                </a:cubicBezTo>
                <a:cubicBezTo>
                  <a:pt x="786109" y="1244551"/>
                  <a:pt x="786052" y="1242548"/>
                  <a:pt x="787992" y="1240668"/>
                </a:cubicBezTo>
                <a:lnTo>
                  <a:pt x="792132" y="1242856"/>
                </a:lnTo>
                <a:lnTo>
                  <a:pt x="792419" y="1244394"/>
                </a:lnTo>
                <a:cubicBezTo>
                  <a:pt x="793481" y="1245955"/>
                  <a:pt x="795728" y="1246886"/>
                  <a:pt x="797689" y="1247058"/>
                </a:cubicBezTo>
                <a:lnTo>
                  <a:pt x="796490" y="1243879"/>
                </a:lnTo>
                <a:lnTo>
                  <a:pt x="799080" y="1244348"/>
                </a:lnTo>
                <a:cubicBezTo>
                  <a:pt x="804053" y="1243654"/>
                  <a:pt x="808848" y="1236949"/>
                  <a:pt x="812849" y="1237197"/>
                </a:cubicBezTo>
                <a:cubicBezTo>
                  <a:pt x="807073" y="1216014"/>
                  <a:pt x="794721" y="1197424"/>
                  <a:pt x="789107" y="1176086"/>
                </a:cubicBezTo>
                <a:cubicBezTo>
                  <a:pt x="785844" y="1166887"/>
                  <a:pt x="784582" y="1157812"/>
                  <a:pt x="786462" y="1148096"/>
                </a:cubicBezTo>
                <a:cubicBezTo>
                  <a:pt x="787200" y="1139145"/>
                  <a:pt x="793719" y="1128714"/>
                  <a:pt x="787543" y="1122336"/>
                </a:cubicBezTo>
                <a:cubicBezTo>
                  <a:pt x="792398" y="1117637"/>
                  <a:pt x="796515" y="1121888"/>
                  <a:pt x="801543" y="1123197"/>
                </a:cubicBezTo>
                <a:cubicBezTo>
                  <a:pt x="797310" y="1114939"/>
                  <a:pt x="798670" y="1093027"/>
                  <a:pt x="784785" y="1096174"/>
                </a:cubicBezTo>
                <a:cubicBezTo>
                  <a:pt x="782959" y="1102060"/>
                  <a:pt x="789017" y="1104432"/>
                  <a:pt x="792106" y="1107621"/>
                </a:cubicBezTo>
                <a:cubicBezTo>
                  <a:pt x="785390" y="1114124"/>
                  <a:pt x="780345" y="1110856"/>
                  <a:pt x="779193" y="1105579"/>
                </a:cubicBezTo>
                <a:lnTo>
                  <a:pt x="780095" y="1100396"/>
                </a:lnTo>
                <a:lnTo>
                  <a:pt x="780663" y="1097124"/>
                </a:lnTo>
                <a:cubicBezTo>
                  <a:pt x="782310" y="1094450"/>
                  <a:pt x="785210" y="1092244"/>
                  <a:pt x="789640" y="1091474"/>
                </a:cubicBezTo>
                <a:cubicBezTo>
                  <a:pt x="787463" y="1085342"/>
                  <a:pt x="789344" y="1075627"/>
                  <a:pt x="784197" y="1070312"/>
                </a:cubicBezTo>
                <a:cubicBezTo>
                  <a:pt x="781110" y="1067123"/>
                  <a:pt x="773226" y="1070638"/>
                  <a:pt x="770138" y="1067448"/>
                </a:cubicBezTo>
                <a:cubicBezTo>
                  <a:pt x="774994" y="1062748"/>
                  <a:pt x="779686" y="1058204"/>
                  <a:pt x="784540" y="1053503"/>
                </a:cubicBezTo>
                <a:cubicBezTo>
                  <a:pt x="778482" y="1051132"/>
                  <a:pt x="773394" y="1047821"/>
                  <a:pt x="768364" y="1046512"/>
                </a:cubicBezTo>
                <a:cubicBezTo>
                  <a:pt x="764758" y="1054122"/>
                  <a:pt x="759963" y="1060826"/>
                  <a:pt x="757167" y="1067652"/>
                </a:cubicBezTo>
                <a:lnTo>
                  <a:pt x="754420" y="1061603"/>
                </a:lnTo>
                <a:lnTo>
                  <a:pt x="755282" y="1060559"/>
                </a:lnTo>
                <a:lnTo>
                  <a:pt x="753800" y="1060239"/>
                </a:lnTo>
                <a:lnTo>
                  <a:pt x="752388" y="1057131"/>
                </a:lnTo>
                <a:cubicBezTo>
                  <a:pt x="751543" y="1053101"/>
                  <a:pt x="751212" y="1048874"/>
                  <a:pt x="750697" y="1045425"/>
                </a:cubicBezTo>
                <a:cubicBezTo>
                  <a:pt x="749155" y="1032501"/>
                  <a:pt x="747835" y="1021423"/>
                  <a:pt x="746513" y="1010344"/>
                </a:cubicBezTo>
                <a:cubicBezTo>
                  <a:pt x="744044" y="988366"/>
                  <a:pt x="742373" y="965267"/>
                  <a:pt x="739569" y="943268"/>
                </a:cubicBezTo>
                <a:cubicBezTo>
                  <a:pt x="749571" y="943882"/>
                  <a:pt x="759629" y="946500"/>
                  <a:pt x="768659" y="948055"/>
                </a:cubicBezTo>
                <a:cubicBezTo>
                  <a:pt x="766427" y="939920"/>
                  <a:pt x="768770" y="923234"/>
                  <a:pt x="757901" y="921401"/>
                </a:cubicBezTo>
                <a:cubicBezTo>
                  <a:pt x="754073" y="921333"/>
                  <a:pt x="752927" y="916263"/>
                  <a:pt x="752648" y="912414"/>
                </a:cubicBezTo>
                <a:cubicBezTo>
                  <a:pt x="752046" y="908877"/>
                  <a:pt x="751202" y="905576"/>
                  <a:pt x="750242" y="902642"/>
                </a:cubicBezTo>
                <a:lnTo>
                  <a:pt x="749501" y="900830"/>
                </a:lnTo>
                <a:lnTo>
                  <a:pt x="751427" y="899847"/>
                </a:lnTo>
                <a:cubicBezTo>
                  <a:pt x="752152" y="899144"/>
                  <a:pt x="752638" y="898196"/>
                  <a:pt x="753129" y="896765"/>
                </a:cubicBezTo>
                <a:cubicBezTo>
                  <a:pt x="753129" y="896765"/>
                  <a:pt x="751205" y="896715"/>
                  <a:pt x="749283" y="896666"/>
                </a:cubicBezTo>
                <a:lnTo>
                  <a:pt x="748784" y="899075"/>
                </a:lnTo>
                <a:lnTo>
                  <a:pt x="747152" y="895080"/>
                </a:lnTo>
                <a:cubicBezTo>
                  <a:pt x="741888" y="885759"/>
                  <a:pt x="734743" y="880321"/>
                  <a:pt x="724904" y="879552"/>
                </a:cubicBezTo>
                <a:cubicBezTo>
                  <a:pt x="720914" y="879639"/>
                  <a:pt x="719075" y="879360"/>
                  <a:pt x="723827" y="876819"/>
                </a:cubicBezTo>
                <a:cubicBezTo>
                  <a:pt x="728680" y="872119"/>
                  <a:pt x="722622" y="869746"/>
                  <a:pt x="721592" y="868684"/>
                </a:cubicBezTo>
                <a:cubicBezTo>
                  <a:pt x="726447" y="863983"/>
                  <a:pt x="728564" y="868112"/>
                  <a:pt x="730622" y="870237"/>
                </a:cubicBezTo>
                <a:cubicBezTo>
                  <a:pt x="741303" y="859898"/>
                  <a:pt x="727243" y="857034"/>
                  <a:pt x="730952" y="847265"/>
                </a:cubicBezTo>
                <a:cubicBezTo>
                  <a:pt x="733093" y="843646"/>
                  <a:pt x="736814" y="839658"/>
                  <a:pt x="736486" y="837270"/>
                </a:cubicBezTo>
                <a:cubicBezTo>
                  <a:pt x="736378" y="836475"/>
                  <a:pt x="735819" y="835857"/>
                  <a:pt x="734602" y="835491"/>
                </a:cubicBezTo>
                <a:cubicBezTo>
                  <a:pt x="727572" y="834060"/>
                  <a:pt x="723921" y="845832"/>
                  <a:pt x="721068" y="850656"/>
                </a:cubicBezTo>
                <a:cubicBezTo>
                  <a:pt x="719010" y="848530"/>
                  <a:pt x="715979" y="847344"/>
                  <a:pt x="712950" y="846158"/>
                </a:cubicBezTo>
                <a:cubicBezTo>
                  <a:pt x="713066" y="850164"/>
                  <a:pt x="714155" y="853231"/>
                  <a:pt x="716214" y="855357"/>
                </a:cubicBezTo>
                <a:cubicBezTo>
                  <a:pt x="711359" y="860056"/>
                  <a:pt x="709126" y="851922"/>
                  <a:pt x="704211" y="854620"/>
                </a:cubicBezTo>
                <a:cubicBezTo>
                  <a:pt x="698491" y="858100"/>
                  <a:pt x="700782" y="868238"/>
                  <a:pt x="700899" y="872244"/>
                </a:cubicBezTo>
                <a:lnTo>
                  <a:pt x="702137" y="878839"/>
                </a:lnTo>
                <a:lnTo>
                  <a:pt x="701850" y="878133"/>
                </a:lnTo>
                <a:lnTo>
                  <a:pt x="698790" y="872419"/>
                </a:lnTo>
                <a:lnTo>
                  <a:pt x="699851" y="868887"/>
                </a:lnTo>
                <a:cubicBezTo>
                  <a:pt x="698884" y="869822"/>
                  <a:pt x="697917" y="870760"/>
                  <a:pt x="697917" y="870760"/>
                </a:cubicBezTo>
                <a:lnTo>
                  <a:pt x="697909" y="870775"/>
                </a:lnTo>
                <a:lnTo>
                  <a:pt x="687072" y="850552"/>
                </a:lnTo>
                <a:cubicBezTo>
                  <a:pt x="681566" y="841884"/>
                  <a:pt x="675408" y="833816"/>
                  <a:pt x="668397" y="826575"/>
                </a:cubicBezTo>
                <a:close/>
                <a:moveTo>
                  <a:pt x="652857" y="826068"/>
                </a:moveTo>
                <a:cubicBezTo>
                  <a:pt x="649864" y="826895"/>
                  <a:pt x="645833" y="826651"/>
                  <a:pt x="642840" y="827478"/>
                </a:cubicBezTo>
                <a:cubicBezTo>
                  <a:pt x="638060" y="830378"/>
                  <a:pt x="636042" y="836131"/>
                  <a:pt x="632127" y="839923"/>
                </a:cubicBezTo>
                <a:cubicBezTo>
                  <a:pt x="628373" y="843557"/>
                  <a:pt x="630340" y="847873"/>
                  <a:pt x="632411" y="850012"/>
                </a:cubicBezTo>
                <a:cubicBezTo>
                  <a:pt x="634482" y="852150"/>
                  <a:pt x="640412" y="848480"/>
                  <a:pt x="642370" y="846584"/>
                </a:cubicBezTo>
                <a:cubicBezTo>
                  <a:pt x="640468" y="850498"/>
                  <a:pt x="635736" y="855080"/>
                  <a:pt x="634871" y="860062"/>
                </a:cubicBezTo>
                <a:cubicBezTo>
                  <a:pt x="634004" y="865047"/>
                  <a:pt x="641029" y="864462"/>
                  <a:pt x="642175" y="869566"/>
                </a:cubicBezTo>
                <a:cubicBezTo>
                  <a:pt x="640163" y="869443"/>
                  <a:pt x="639180" y="870393"/>
                  <a:pt x="637167" y="870273"/>
                </a:cubicBezTo>
                <a:cubicBezTo>
                  <a:pt x="649538" y="881090"/>
                  <a:pt x="658797" y="894572"/>
                  <a:pt x="667253" y="909180"/>
                </a:cubicBezTo>
                <a:cubicBezTo>
                  <a:pt x="661793" y="893746"/>
                  <a:pt x="656391" y="880327"/>
                  <a:pt x="651102" y="865072"/>
                </a:cubicBezTo>
                <a:cubicBezTo>
                  <a:pt x="648584" y="853002"/>
                  <a:pt x="646231" y="840774"/>
                  <a:pt x="652857" y="826068"/>
                </a:cubicBezTo>
                <a:close/>
                <a:moveTo>
                  <a:pt x="3398838" y="824641"/>
                </a:moveTo>
                <a:cubicBezTo>
                  <a:pt x="3394988" y="829693"/>
                  <a:pt x="3391139" y="834746"/>
                  <a:pt x="3388393" y="840642"/>
                </a:cubicBezTo>
                <a:cubicBezTo>
                  <a:pt x="3388055" y="843378"/>
                  <a:pt x="3389506" y="845482"/>
                  <a:pt x="3391596" y="847324"/>
                </a:cubicBezTo>
                <a:lnTo>
                  <a:pt x="3394739" y="849606"/>
                </a:lnTo>
                <a:lnTo>
                  <a:pt x="3398378" y="842629"/>
                </a:lnTo>
                <a:lnTo>
                  <a:pt x="3400641" y="843183"/>
                </a:lnTo>
                <a:lnTo>
                  <a:pt x="3401522" y="839161"/>
                </a:lnTo>
                <a:lnTo>
                  <a:pt x="3399501" y="828230"/>
                </a:lnTo>
                <a:lnTo>
                  <a:pt x="3397953" y="826796"/>
                </a:lnTo>
                <a:lnTo>
                  <a:pt x="3398986" y="825441"/>
                </a:lnTo>
                <a:close/>
                <a:moveTo>
                  <a:pt x="3817608" y="824395"/>
                </a:moveTo>
                <a:cubicBezTo>
                  <a:pt x="3817039" y="827485"/>
                  <a:pt x="3816314" y="830779"/>
                  <a:pt x="3815589" y="834072"/>
                </a:cubicBezTo>
                <a:cubicBezTo>
                  <a:pt x="3807874" y="828195"/>
                  <a:pt x="3814780" y="825766"/>
                  <a:pt x="3817608" y="824395"/>
                </a:cubicBezTo>
                <a:close/>
                <a:moveTo>
                  <a:pt x="4083555" y="824391"/>
                </a:moveTo>
                <a:lnTo>
                  <a:pt x="4084034" y="824425"/>
                </a:lnTo>
                <a:lnTo>
                  <a:pt x="4084273" y="827105"/>
                </a:lnTo>
                <a:cubicBezTo>
                  <a:pt x="4084181" y="827823"/>
                  <a:pt x="4083836" y="828212"/>
                  <a:pt x="4083045" y="828332"/>
                </a:cubicBezTo>
                <a:cubicBezTo>
                  <a:pt x="4082943" y="827673"/>
                  <a:pt x="4082389" y="826690"/>
                  <a:pt x="4082255" y="825811"/>
                </a:cubicBezTo>
                <a:close/>
                <a:moveTo>
                  <a:pt x="238509" y="823908"/>
                </a:moveTo>
                <a:cubicBezTo>
                  <a:pt x="230836" y="831337"/>
                  <a:pt x="238738" y="833739"/>
                  <a:pt x="241857" y="836960"/>
                </a:cubicBezTo>
                <a:cubicBezTo>
                  <a:pt x="245694" y="833247"/>
                  <a:pt x="245331" y="830475"/>
                  <a:pt x="243775" y="828387"/>
                </a:cubicBezTo>
                <a:cubicBezTo>
                  <a:pt x="242215" y="826297"/>
                  <a:pt x="239463" y="824892"/>
                  <a:pt x="238509" y="823908"/>
                </a:cubicBezTo>
                <a:close/>
                <a:moveTo>
                  <a:pt x="3691491" y="822644"/>
                </a:moveTo>
                <a:cubicBezTo>
                  <a:pt x="3688982" y="822604"/>
                  <a:pt x="3686827" y="823768"/>
                  <a:pt x="3685967" y="825451"/>
                </a:cubicBezTo>
                <a:cubicBezTo>
                  <a:pt x="3685109" y="827134"/>
                  <a:pt x="3685545" y="829337"/>
                  <a:pt x="3688222" y="831378"/>
                </a:cubicBezTo>
                <a:cubicBezTo>
                  <a:pt x="3690027" y="829011"/>
                  <a:pt x="3690758" y="825827"/>
                  <a:pt x="3691491" y="822644"/>
                </a:cubicBezTo>
                <a:close/>
                <a:moveTo>
                  <a:pt x="3003922" y="822272"/>
                </a:moveTo>
                <a:cubicBezTo>
                  <a:pt x="2999907" y="823125"/>
                  <a:pt x="2994946" y="825216"/>
                  <a:pt x="2990018" y="825051"/>
                </a:cubicBezTo>
                <a:cubicBezTo>
                  <a:pt x="2987190" y="828766"/>
                  <a:pt x="2986368" y="832054"/>
                  <a:pt x="2985669" y="837393"/>
                </a:cubicBezTo>
                <a:cubicBezTo>
                  <a:pt x="2983083" y="845206"/>
                  <a:pt x="2984460" y="854083"/>
                  <a:pt x="2987080" y="863905"/>
                </a:cubicBezTo>
                <a:cubicBezTo>
                  <a:pt x="2991097" y="863052"/>
                  <a:pt x="2994172" y="863437"/>
                  <a:pt x="2998310" y="864634"/>
                </a:cubicBezTo>
                <a:lnTo>
                  <a:pt x="3000137" y="850849"/>
                </a:lnTo>
                <a:lnTo>
                  <a:pt x="2998601" y="848930"/>
                </a:lnTo>
                <a:cubicBezTo>
                  <a:pt x="2996698" y="845468"/>
                  <a:pt x="2996565" y="842237"/>
                  <a:pt x="2999583" y="838276"/>
                </a:cubicBezTo>
                <a:lnTo>
                  <a:pt x="3001391" y="841379"/>
                </a:lnTo>
                <a:close/>
                <a:moveTo>
                  <a:pt x="3556311" y="822246"/>
                </a:moveTo>
                <a:cubicBezTo>
                  <a:pt x="3555495" y="822483"/>
                  <a:pt x="3554552" y="823443"/>
                  <a:pt x="3553607" y="824684"/>
                </a:cubicBezTo>
                <a:cubicBezTo>
                  <a:pt x="3551718" y="827165"/>
                  <a:pt x="3549821" y="830765"/>
                  <a:pt x="3548921" y="831945"/>
                </a:cubicBezTo>
                <a:cubicBezTo>
                  <a:pt x="3553931" y="832035"/>
                  <a:pt x="3555554" y="827681"/>
                  <a:pt x="3558248" y="824146"/>
                </a:cubicBezTo>
                <a:cubicBezTo>
                  <a:pt x="3557814" y="822494"/>
                  <a:pt x="3557126" y="822009"/>
                  <a:pt x="3556311" y="822246"/>
                </a:cubicBezTo>
                <a:close/>
                <a:moveTo>
                  <a:pt x="3514273" y="821845"/>
                </a:moveTo>
                <a:cubicBezTo>
                  <a:pt x="3516446" y="823501"/>
                  <a:pt x="3517535" y="824327"/>
                  <a:pt x="3519709" y="825984"/>
                </a:cubicBezTo>
                <a:cubicBezTo>
                  <a:pt x="3518993" y="829179"/>
                  <a:pt x="3518097" y="832234"/>
                  <a:pt x="3517717" y="837242"/>
                </a:cubicBezTo>
                <a:cubicBezTo>
                  <a:pt x="3517186" y="842447"/>
                  <a:pt x="3515756" y="848835"/>
                  <a:pt x="3514324" y="855226"/>
                </a:cubicBezTo>
                <a:cubicBezTo>
                  <a:pt x="3512893" y="861613"/>
                  <a:pt x="3512364" y="866819"/>
                  <a:pt x="3509846" y="872378"/>
                </a:cubicBezTo>
                <a:cubicBezTo>
                  <a:pt x="3510217" y="876401"/>
                  <a:pt x="3508600" y="880779"/>
                  <a:pt x="3507884" y="883973"/>
                </a:cubicBezTo>
                <a:cubicBezTo>
                  <a:pt x="3503722" y="882672"/>
                  <a:pt x="3499560" y="881371"/>
                  <a:pt x="3495212" y="878060"/>
                </a:cubicBezTo>
                <a:cubicBezTo>
                  <a:pt x="3499347" y="868121"/>
                  <a:pt x="3501494" y="858538"/>
                  <a:pt x="3504722" y="847911"/>
                </a:cubicBezTo>
                <a:lnTo>
                  <a:pt x="3505191" y="838100"/>
                </a:lnTo>
                <a:lnTo>
                  <a:pt x="3506129" y="838718"/>
                </a:lnTo>
                <a:lnTo>
                  <a:pt x="3505294" y="835921"/>
                </a:lnTo>
                <a:lnTo>
                  <a:pt x="3505411" y="833477"/>
                </a:lnTo>
                <a:cubicBezTo>
                  <a:pt x="3508115" y="829928"/>
                  <a:pt x="3511571" y="825394"/>
                  <a:pt x="3514273" y="821845"/>
                </a:cubicBezTo>
                <a:close/>
                <a:moveTo>
                  <a:pt x="852341" y="821724"/>
                </a:moveTo>
                <a:cubicBezTo>
                  <a:pt x="851978" y="821799"/>
                  <a:pt x="851577" y="822739"/>
                  <a:pt x="850776" y="824618"/>
                </a:cubicBezTo>
                <a:cubicBezTo>
                  <a:pt x="851677" y="823745"/>
                  <a:pt x="853686" y="824013"/>
                  <a:pt x="853686" y="824013"/>
                </a:cubicBezTo>
                <a:cubicBezTo>
                  <a:pt x="853032" y="822437"/>
                  <a:pt x="852705" y="821648"/>
                  <a:pt x="852341" y="821724"/>
                </a:cubicBezTo>
                <a:close/>
                <a:moveTo>
                  <a:pt x="3504048" y="820878"/>
                </a:moveTo>
                <a:cubicBezTo>
                  <a:pt x="3503642" y="822619"/>
                  <a:pt x="3503432" y="826142"/>
                  <a:pt x="3502091" y="828597"/>
                </a:cubicBezTo>
                <a:cubicBezTo>
                  <a:pt x="3501645" y="829417"/>
                  <a:pt x="3501072" y="830118"/>
                  <a:pt x="3500325" y="830595"/>
                </a:cubicBezTo>
                <a:cubicBezTo>
                  <a:pt x="3499330" y="831232"/>
                  <a:pt x="3498023" y="831470"/>
                  <a:pt x="3496291" y="831061"/>
                </a:cubicBezTo>
                <a:cubicBezTo>
                  <a:pt x="3497743" y="827006"/>
                  <a:pt x="3498153" y="820031"/>
                  <a:pt x="3504048" y="820878"/>
                </a:cubicBezTo>
                <a:close/>
                <a:moveTo>
                  <a:pt x="1122361" y="819682"/>
                </a:moveTo>
                <a:cubicBezTo>
                  <a:pt x="1122878" y="825776"/>
                  <a:pt x="1123396" y="831870"/>
                  <a:pt x="1129642" y="834616"/>
                </a:cubicBezTo>
                <a:cubicBezTo>
                  <a:pt x="1128198" y="829417"/>
                  <a:pt x="1126754" y="824220"/>
                  <a:pt x="1122361" y="819682"/>
                </a:cubicBezTo>
                <a:close/>
                <a:moveTo>
                  <a:pt x="539084" y="819456"/>
                </a:moveTo>
                <a:cubicBezTo>
                  <a:pt x="537519" y="818764"/>
                  <a:pt x="535624" y="819125"/>
                  <a:pt x="532846" y="821816"/>
                </a:cubicBezTo>
                <a:cubicBezTo>
                  <a:pt x="534807" y="823841"/>
                  <a:pt x="538731" y="827894"/>
                  <a:pt x="543362" y="823410"/>
                </a:cubicBezTo>
                <a:cubicBezTo>
                  <a:pt x="541891" y="821891"/>
                  <a:pt x="540651" y="820147"/>
                  <a:pt x="539084" y="819456"/>
                </a:cubicBezTo>
                <a:close/>
                <a:moveTo>
                  <a:pt x="64329" y="816849"/>
                </a:moveTo>
                <a:cubicBezTo>
                  <a:pt x="63165" y="815754"/>
                  <a:pt x="61966" y="815714"/>
                  <a:pt x="61918" y="817158"/>
                </a:cubicBezTo>
                <a:cubicBezTo>
                  <a:pt x="61918" y="817158"/>
                  <a:pt x="64437" y="822622"/>
                  <a:pt x="65753" y="823667"/>
                </a:cubicBezTo>
                <a:cubicBezTo>
                  <a:pt x="66193" y="824015"/>
                  <a:pt x="66498" y="823872"/>
                  <a:pt x="66531" y="822873"/>
                </a:cubicBezTo>
                <a:cubicBezTo>
                  <a:pt x="66624" y="820095"/>
                  <a:pt x="65495" y="817945"/>
                  <a:pt x="64329" y="816849"/>
                </a:cubicBezTo>
                <a:close/>
                <a:moveTo>
                  <a:pt x="3465372" y="815984"/>
                </a:moveTo>
                <a:cubicBezTo>
                  <a:pt x="3467764" y="815106"/>
                  <a:pt x="3470653" y="815834"/>
                  <a:pt x="3474067" y="820398"/>
                </a:cubicBezTo>
                <a:cubicBezTo>
                  <a:pt x="3477766" y="829108"/>
                  <a:pt x="3472086" y="836565"/>
                  <a:pt x="3469389" y="842367"/>
                </a:cubicBezTo>
                <a:cubicBezTo>
                  <a:pt x="3463834" y="852864"/>
                  <a:pt x="3460420" y="863930"/>
                  <a:pt x="3456622" y="874702"/>
                </a:cubicBezTo>
                <a:lnTo>
                  <a:pt x="3453042" y="883694"/>
                </a:lnTo>
                <a:lnTo>
                  <a:pt x="3455468" y="890234"/>
                </a:lnTo>
                <a:cubicBezTo>
                  <a:pt x="3455054" y="891350"/>
                  <a:pt x="3454239" y="892278"/>
                  <a:pt x="3453066" y="892813"/>
                </a:cubicBezTo>
                <a:lnTo>
                  <a:pt x="3448828" y="893036"/>
                </a:lnTo>
                <a:lnTo>
                  <a:pt x="3441538" y="905273"/>
                </a:lnTo>
                <a:cubicBezTo>
                  <a:pt x="3448021" y="876823"/>
                  <a:pt x="3453382" y="849811"/>
                  <a:pt x="3459666" y="821212"/>
                </a:cubicBezTo>
                <a:cubicBezTo>
                  <a:pt x="3461087" y="819348"/>
                  <a:pt x="3462980" y="816863"/>
                  <a:pt x="3465372" y="815984"/>
                </a:cubicBezTo>
                <a:close/>
                <a:moveTo>
                  <a:pt x="3851197" y="813946"/>
                </a:moveTo>
                <a:cubicBezTo>
                  <a:pt x="3847097" y="830571"/>
                  <a:pt x="3842866" y="845124"/>
                  <a:pt x="3838926" y="861542"/>
                </a:cubicBezTo>
                <a:cubicBezTo>
                  <a:pt x="3837501" y="874282"/>
                  <a:pt x="3836257" y="887160"/>
                  <a:pt x="3844373" y="901243"/>
                </a:cubicBezTo>
                <a:cubicBezTo>
                  <a:pt x="3841253" y="900841"/>
                  <a:pt x="3837179" y="901690"/>
                  <a:pt x="3834060" y="901287"/>
                </a:cubicBezTo>
                <a:cubicBezTo>
                  <a:pt x="3828931" y="899026"/>
                  <a:pt x="3826339" y="893432"/>
                  <a:pt x="3822004" y="890129"/>
                </a:cubicBezTo>
                <a:cubicBezTo>
                  <a:pt x="3817847" y="886962"/>
                  <a:pt x="3819439" y="882249"/>
                  <a:pt x="3821343" y="879749"/>
                </a:cubicBezTo>
                <a:cubicBezTo>
                  <a:pt x="3823247" y="877250"/>
                  <a:pt x="3829619" y="880130"/>
                  <a:pt x="3831788" y="881781"/>
                </a:cubicBezTo>
                <a:cubicBezTo>
                  <a:pt x="3829488" y="878054"/>
                  <a:pt x="3824248" y="874062"/>
                  <a:pt x="3822900" y="869084"/>
                </a:cubicBezTo>
                <a:cubicBezTo>
                  <a:pt x="3821551" y="864107"/>
                  <a:pt x="3828744" y="863662"/>
                  <a:pt x="3829431" y="858261"/>
                </a:cubicBezTo>
                <a:cubicBezTo>
                  <a:pt x="3827398" y="858687"/>
                  <a:pt x="3826311" y="857858"/>
                  <a:pt x="3824275" y="858282"/>
                </a:cubicBezTo>
                <a:cubicBezTo>
                  <a:pt x="3835831" y="845361"/>
                  <a:pt x="3843976" y="830169"/>
                  <a:pt x="3851197" y="813946"/>
                </a:cubicBezTo>
                <a:close/>
                <a:moveTo>
                  <a:pt x="566863" y="813923"/>
                </a:moveTo>
                <a:cubicBezTo>
                  <a:pt x="564591" y="815861"/>
                  <a:pt x="563255" y="819244"/>
                  <a:pt x="564392" y="822322"/>
                </a:cubicBezTo>
                <a:cubicBezTo>
                  <a:pt x="566663" y="828478"/>
                  <a:pt x="574509" y="847692"/>
                  <a:pt x="584821" y="837708"/>
                </a:cubicBezTo>
                <a:lnTo>
                  <a:pt x="582236" y="830154"/>
                </a:lnTo>
                <a:lnTo>
                  <a:pt x="585733" y="828026"/>
                </a:lnTo>
                <a:cubicBezTo>
                  <a:pt x="584928" y="827194"/>
                  <a:pt x="584111" y="826101"/>
                  <a:pt x="583235" y="825035"/>
                </a:cubicBezTo>
                <a:cubicBezTo>
                  <a:pt x="581922" y="823435"/>
                  <a:pt x="580470" y="821893"/>
                  <a:pt x="578706" y="821370"/>
                </a:cubicBezTo>
                <a:lnTo>
                  <a:pt x="578616" y="821404"/>
                </a:lnTo>
                <a:lnTo>
                  <a:pt x="574953" y="814184"/>
                </a:lnTo>
                <a:cubicBezTo>
                  <a:pt x="572343" y="811488"/>
                  <a:pt x="569135" y="811984"/>
                  <a:pt x="566863" y="813923"/>
                </a:cubicBezTo>
                <a:close/>
                <a:moveTo>
                  <a:pt x="3388274" y="813717"/>
                </a:moveTo>
                <a:cubicBezTo>
                  <a:pt x="3386679" y="818021"/>
                  <a:pt x="3385969" y="821162"/>
                  <a:pt x="3383307" y="824656"/>
                </a:cubicBezTo>
                <a:cubicBezTo>
                  <a:pt x="3387212" y="823950"/>
                  <a:pt x="3396793" y="820207"/>
                  <a:pt x="3388274" y="813717"/>
                </a:cubicBezTo>
                <a:close/>
                <a:moveTo>
                  <a:pt x="877308" y="813551"/>
                </a:moveTo>
                <a:cubicBezTo>
                  <a:pt x="878274" y="816542"/>
                  <a:pt x="880235" y="818566"/>
                  <a:pt x="881201" y="821557"/>
                </a:cubicBezTo>
                <a:cubicBezTo>
                  <a:pt x="883691" y="819146"/>
                  <a:pt x="884208" y="816192"/>
                  <a:pt x="883357" y="814315"/>
                </a:cubicBezTo>
                <a:cubicBezTo>
                  <a:pt x="882507" y="812441"/>
                  <a:pt x="880289" y="811646"/>
                  <a:pt x="877308" y="813551"/>
                </a:cubicBezTo>
                <a:close/>
                <a:moveTo>
                  <a:pt x="1073214" y="813533"/>
                </a:moveTo>
                <a:cubicBezTo>
                  <a:pt x="1071438" y="813024"/>
                  <a:pt x="1069346" y="813537"/>
                  <a:pt x="1066765" y="816036"/>
                </a:cubicBezTo>
                <a:cubicBezTo>
                  <a:pt x="1069990" y="819366"/>
                  <a:pt x="1072414" y="827772"/>
                  <a:pt x="1080279" y="820156"/>
                </a:cubicBezTo>
                <a:cubicBezTo>
                  <a:pt x="1079473" y="819324"/>
                  <a:pt x="1078655" y="818233"/>
                  <a:pt x="1077774" y="817170"/>
                </a:cubicBezTo>
                <a:cubicBezTo>
                  <a:pt x="1076454" y="815577"/>
                  <a:pt x="1074992" y="814044"/>
                  <a:pt x="1073214" y="813533"/>
                </a:cubicBezTo>
                <a:close/>
                <a:moveTo>
                  <a:pt x="1124911" y="813527"/>
                </a:moveTo>
                <a:cubicBezTo>
                  <a:pt x="1124307" y="814112"/>
                  <a:pt x="1123650" y="815853"/>
                  <a:pt x="1122337" y="819335"/>
                </a:cubicBezTo>
                <a:cubicBezTo>
                  <a:pt x="1125239" y="816525"/>
                  <a:pt x="1126206" y="815589"/>
                  <a:pt x="1127173" y="814652"/>
                </a:cubicBezTo>
                <a:cubicBezTo>
                  <a:pt x="1126068" y="813512"/>
                  <a:pt x="1125515" y="812942"/>
                  <a:pt x="1124911" y="813527"/>
                </a:cubicBezTo>
                <a:close/>
                <a:moveTo>
                  <a:pt x="503081" y="812814"/>
                </a:moveTo>
                <a:lnTo>
                  <a:pt x="501503" y="822811"/>
                </a:lnTo>
                <a:lnTo>
                  <a:pt x="499502" y="824071"/>
                </a:lnTo>
                <a:lnTo>
                  <a:pt x="500531" y="825021"/>
                </a:lnTo>
                <a:lnTo>
                  <a:pt x="493419" y="828221"/>
                </a:lnTo>
                <a:cubicBezTo>
                  <a:pt x="501260" y="830714"/>
                  <a:pt x="509097" y="832875"/>
                  <a:pt x="516114" y="836166"/>
                </a:cubicBezTo>
                <a:lnTo>
                  <a:pt x="510372" y="825877"/>
                </a:lnTo>
                <a:lnTo>
                  <a:pt x="510687" y="825657"/>
                </a:lnTo>
                <a:lnTo>
                  <a:pt x="509793" y="824842"/>
                </a:lnTo>
                <a:close/>
                <a:moveTo>
                  <a:pt x="3141545" y="811759"/>
                </a:moveTo>
                <a:cubicBezTo>
                  <a:pt x="3138646" y="811312"/>
                  <a:pt x="3137037" y="812890"/>
                  <a:pt x="3135934" y="815135"/>
                </a:cubicBezTo>
                <a:cubicBezTo>
                  <a:pt x="3134832" y="817380"/>
                  <a:pt x="3134236" y="820289"/>
                  <a:pt x="3133360" y="822505"/>
                </a:cubicBezTo>
                <a:cubicBezTo>
                  <a:pt x="3134286" y="821289"/>
                  <a:pt x="3135312" y="822069"/>
                  <a:pt x="3137263" y="821634"/>
                </a:cubicBezTo>
                <a:cubicBezTo>
                  <a:pt x="3138091" y="818420"/>
                  <a:pt x="3139847" y="813988"/>
                  <a:pt x="3141545" y="811759"/>
                </a:cubicBezTo>
                <a:close/>
                <a:moveTo>
                  <a:pt x="638963" y="810288"/>
                </a:moveTo>
                <a:cubicBezTo>
                  <a:pt x="637995" y="811224"/>
                  <a:pt x="636048" y="811147"/>
                  <a:pt x="635079" y="812085"/>
                </a:cubicBezTo>
                <a:cubicBezTo>
                  <a:pt x="636075" y="815047"/>
                  <a:pt x="637069" y="818009"/>
                  <a:pt x="639030" y="820035"/>
                </a:cubicBezTo>
                <a:cubicBezTo>
                  <a:pt x="642898" y="816289"/>
                  <a:pt x="641905" y="813327"/>
                  <a:pt x="638963" y="810288"/>
                </a:cubicBezTo>
                <a:close/>
                <a:moveTo>
                  <a:pt x="706239" y="809750"/>
                </a:moveTo>
                <a:cubicBezTo>
                  <a:pt x="709673" y="821050"/>
                  <a:pt x="715837" y="829358"/>
                  <a:pt x="723146" y="836906"/>
                </a:cubicBezTo>
                <a:cubicBezTo>
                  <a:pt x="719901" y="830645"/>
                  <a:pt x="720352" y="817479"/>
                  <a:pt x="714526" y="812054"/>
                </a:cubicBezTo>
                <a:cubicBezTo>
                  <a:pt x="712584" y="810244"/>
                  <a:pt x="709945" y="809296"/>
                  <a:pt x="706239" y="809750"/>
                </a:cubicBezTo>
                <a:close/>
                <a:moveTo>
                  <a:pt x="314557" y="809548"/>
                </a:moveTo>
                <a:cubicBezTo>
                  <a:pt x="309753" y="814202"/>
                  <a:pt x="306070" y="817768"/>
                  <a:pt x="301264" y="822420"/>
                </a:cubicBezTo>
                <a:cubicBezTo>
                  <a:pt x="299202" y="820291"/>
                  <a:pt x="297070" y="816167"/>
                  <a:pt x="292196" y="818824"/>
                </a:cubicBezTo>
                <a:cubicBezTo>
                  <a:pt x="300481" y="833151"/>
                  <a:pt x="306056" y="850445"/>
                  <a:pt x="317397" y="862157"/>
                </a:cubicBezTo>
                <a:lnTo>
                  <a:pt x="317634" y="861398"/>
                </a:lnTo>
                <a:lnTo>
                  <a:pt x="319509" y="861650"/>
                </a:lnTo>
                <a:cubicBezTo>
                  <a:pt x="320435" y="860753"/>
                  <a:pt x="320406" y="858869"/>
                  <a:pt x="321332" y="857972"/>
                </a:cubicBezTo>
                <a:lnTo>
                  <a:pt x="318225" y="859527"/>
                </a:lnTo>
                <a:lnTo>
                  <a:pt x="321959" y="847682"/>
                </a:lnTo>
                <a:cubicBezTo>
                  <a:pt x="323886" y="842980"/>
                  <a:pt x="325920" y="838431"/>
                  <a:pt x="327178" y="834121"/>
                </a:cubicBezTo>
                <a:cubicBezTo>
                  <a:pt x="329920" y="827337"/>
                  <a:pt x="318479" y="836354"/>
                  <a:pt x="316557" y="838215"/>
                </a:cubicBezTo>
                <a:cubicBezTo>
                  <a:pt x="313463" y="835020"/>
                  <a:pt x="319069" y="829592"/>
                  <a:pt x="320922" y="825736"/>
                </a:cubicBezTo>
                <a:cubicBezTo>
                  <a:pt x="323665" y="818953"/>
                  <a:pt x="316691" y="813673"/>
                  <a:pt x="314557" y="809548"/>
                </a:cubicBezTo>
                <a:close/>
                <a:moveTo>
                  <a:pt x="3560960" y="808864"/>
                </a:moveTo>
                <a:cubicBezTo>
                  <a:pt x="3555941" y="808757"/>
                  <a:pt x="3554476" y="812911"/>
                  <a:pt x="3551789" y="816440"/>
                </a:cubicBezTo>
                <a:cubicBezTo>
                  <a:pt x="3556808" y="816544"/>
                  <a:pt x="3558958" y="818648"/>
                  <a:pt x="3559675" y="821286"/>
                </a:cubicBezTo>
                <a:lnTo>
                  <a:pt x="3559651" y="821574"/>
                </a:lnTo>
                <a:lnTo>
                  <a:pt x="3556480" y="820859"/>
                </a:lnTo>
                <a:cubicBezTo>
                  <a:pt x="3557112" y="822251"/>
                  <a:pt x="3557915" y="822862"/>
                  <a:pt x="3558829" y="823331"/>
                </a:cubicBezTo>
                <a:lnTo>
                  <a:pt x="3559464" y="823670"/>
                </a:lnTo>
                <a:lnTo>
                  <a:pt x="3558959" y="829336"/>
                </a:lnTo>
                <a:cubicBezTo>
                  <a:pt x="3556271" y="832865"/>
                  <a:pt x="3553223" y="832403"/>
                  <a:pt x="3551431" y="834756"/>
                </a:cubicBezTo>
                <a:cubicBezTo>
                  <a:pt x="3547668" y="837465"/>
                  <a:pt x="3547848" y="841319"/>
                  <a:pt x="3547309" y="844627"/>
                </a:cubicBezTo>
                <a:lnTo>
                  <a:pt x="3556105" y="843481"/>
                </a:lnTo>
                <a:lnTo>
                  <a:pt x="3561066" y="820439"/>
                </a:lnTo>
                <a:lnTo>
                  <a:pt x="3563439" y="809712"/>
                </a:lnTo>
                <a:close/>
                <a:moveTo>
                  <a:pt x="594463" y="808757"/>
                </a:moveTo>
                <a:cubicBezTo>
                  <a:pt x="591591" y="811538"/>
                  <a:pt x="587762" y="815246"/>
                  <a:pt x="584889" y="818028"/>
                </a:cubicBezTo>
                <a:cubicBezTo>
                  <a:pt x="587092" y="820304"/>
                  <a:pt x="589296" y="822580"/>
                  <a:pt x="591501" y="824857"/>
                </a:cubicBezTo>
                <a:cubicBezTo>
                  <a:pt x="595909" y="829408"/>
                  <a:pt x="594283" y="835395"/>
                  <a:pt x="598692" y="839947"/>
                </a:cubicBezTo>
                <a:cubicBezTo>
                  <a:pt x="616939" y="837717"/>
                  <a:pt x="596812" y="813097"/>
                  <a:pt x="594463" y="808757"/>
                </a:cubicBezTo>
                <a:close/>
                <a:moveTo>
                  <a:pt x="3502018" y="808393"/>
                </a:moveTo>
                <a:cubicBezTo>
                  <a:pt x="3505863" y="811322"/>
                  <a:pt x="3505479" y="815017"/>
                  <a:pt x="3503028" y="816640"/>
                </a:cubicBezTo>
                <a:cubicBezTo>
                  <a:pt x="3502210" y="817181"/>
                  <a:pt x="3501163" y="817492"/>
                  <a:pt x="3499968" y="817466"/>
                </a:cubicBezTo>
                <a:cubicBezTo>
                  <a:pt x="3500650" y="814442"/>
                  <a:pt x="3501334" y="811418"/>
                  <a:pt x="3502018" y="808393"/>
                </a:cubicBezTo>
                <a:close/>
                <a:moveTo>
                  <a:pt x="875171" y="807114"/>
                </a:moveTo>
                <a:cubicBezTo>
                  <a:pt x="874615" y="807312"/>
                  <a:pt x="873588" y="808307"/>
                  <a:pt x="871532" y="810296"/>
                </a:cubicBezTo>
                <a:cubicBezTo>
                  <a:pt x="872560" y="809302"/>
                  <a:pt x="873588" y="808307"/>
                  <a:pt x="875982" y="808723"/>
                </a:cubicBezTo>
                <a:cubicBezTo>
                  <a:pt x="875813" y="807519"/>
                  <a:pt x="875729" y="806917"/>
                  <a:pt x="875171" y="807114"/>
                </a:cubicBezTo>
                <a:close/>
                <a:moveTo>
                  <a:pt x="3521771" y="807048"/>
                </a:moveTo>
                <a:cubicBezTo>
                  <a:pt x="3520289" y="811285"/>
                  <a:pt x="3517703" y="814680"/>
                  <a:pt x="3516218" y="818915"/>
                </a:cubicBezTo>
                <a:cubicBezTo>
                  <a:pt x="3508498" y="813034"/>
                  <a:pt x="3517842" y="807633"/>
                  <a:pt x="3521771" y="807048"/>
                </a:cubicBezTo>
                <a:close/>
                <a:moveTo>
                  <a:pt x="3726245" y="806001"/>
                </a:moveTo>
                <a:cubicBezTo>
                  <a:pt x="3724518" y="806901"/>
                  <a:pt x="3723237" y="808584"/>
                  <a:pt x="3722383" y="809705"/>
                </a:cubicBezTo>
                <a:cubicBezTo>
                  <a:pt x="3723920" y="810877"/>
                  <a:pt x="3725178" y="811501"/>
                  <a:pt x="3726240" y="811731"/>
                </a:cubicBezTo>
                <a:lnTo>
                  <a:pt x="3727480" y="811562"/>
                </a:lnTo>
                <a:lnTo>
                  <a:pt x="3726413" y="818944"/>
                </a:lnTo>
                <a:cubicBezTo>
                  <a:pt x="3726303" y="822813"/>
                  <a:pt x="3727368" y="826569"/>
                  <a:pt x="3731787" y="829935"/>
                </a:cubicBezTo>
                <a:lnTo>
                  <a:pt x="3739350" y="820004"/>
                </a:lnTo>
                <a:lnTo>
                  <a:pt x="3738835" y="817216"/>
                </a:lnTo>
                <a:lnTo>
                  <a:pt x="3730538" y="809534"/>
                </a:lnTo>
                <a:lnTo>
                  <a:pt x="3732780" y="806990"/>
                </a:lnTo>
                <a:cubicBezTo>
                  <a:pt x="3730145" y="804982"/>
                  <a:pt x="3727973" y="805101"/>
                  <a:pt x="3726245" y="806001"/>
                </a:cubicBezTo>
                <a:close/>
                <a:moveTo>
                  <a:pt x="3402862" y="805080"/>
                </a:moveTo>
                <a:cubicBezTo>
                  <a:pt x="3401380" y="805119"/>
                  <a:pt x="3400194" y="805828"/>
                  <a:pt x="3399199" y="806852"/>
                </a:cubicBezTo>
                <a:cubicBezTo>
                  <a:pt x="3397209" y="808901"/>
                  <a:pt x="3395979" y="812208"/>
                  <a:pt x="3394666" y="813932"/>
                </a:cubicBezTo>
                <a:cubicBezTo>
                  <a:pt x="3398476" y="816834"/>
                  <a:pt x="3401188" y="816097"/>
                  <a:pt x="3403295" y="814178"/>
                </a:cubicBezTo>
                <a:lnTo>
                  <a:pt x="3407335" y="808645"/>
                </a:lnTo>
                <a:lnTo>
                  <a:pt x="3408295" y="807331"/>
                </a:lnTo>
                <a:cubicBezTo>
                  <a:pt x="3406118" y="805672"/>
                  <a:pt x="3404341" y="805041"/>
                  <a:pt x="3402862" y="805080"/>
                </a:cubicBezTo>
                <a:close/>
                <a:moveTo>
                  <a:pt x="818782" y="803812"/>
                </a:moveTo>
                <a:cubicBezTo>
                  <a:pt x="817553" y="803993"/>
                  <a:pt x="816092" y="804905"/>
                  <a:pt x="814158" y="806777"/>
                </a:cubicBezTo>
                <a:cubicBezTo>
                  <a:pt x="816173" y="808860"/>
                  <a:pt x="819116" y="808028"/>
                  <a:pt x="822017" y="805219"/>
                </a:cubicBezTo>
                <a:cubicBezTo>
                  <a:pt x="821010" y="804177"/>
                  <a:pt x="820011" y="803630"/>
                  <a:pt x="818782" y="803812"/>
                </a:cubicBezTo>
                <a:close/>
                <a:moveTo>
                  <a:pt x="90462" y="801424"/>
                </a:moveTo>
                <a:cubicBezTo>
                  <a:pt x="93617" y="802864"/>
                  <a:pt x="93565" y="804419"/>
                  <a:pt x="93431" y="808418"/>
                </a:cubicBezTo>
                <a:cubicBezTo>
                  <a:pt x="92655" y="807725"/>
                  <a:pt x="91887" y="806699"/>
                  <a:pt x="91327" y="805485"/>
                </a:cubicBezTo>
                <a:cubicBezTo>
                  <a:pt x="90769" y="804270"/>
                  <a:pt x="90414" y="802869"/>
                  <a:pt x="90462" y="801424"/>
                </a:cubicBezTo>
                <a:close/>
                <a:moveTo>
                  <a:pt x="563132" y="800777"/>
                </a:moveTo>
                <a:cubicBezTo>
                  <a:pt x="564235" y="803851"/>
                  <a:pt x="565338" y="806926"/>
                  <a:pt x="567408" y="809064"/>
                </a:cubicBezTo>
                <a:cubicBezTo>
                  <a:pt x="569825" y="806721"/>
                  <a:pt x="570000" y="804482"/>
                  <a:pt x="568948" y="802912"/>
                </a:cubicBezTo>
                <a:cubicBezTo>
                  <a:pt x="567896" y="801343"/>
                  <a:pt x="565618" y="800441"/>
                  <a:pt x="563132" y="800777"/>
                </a:cubicBezTo>
                <a:close/>
                <a:moveTo>
                  <a:pt x="3848479" y="800205"/>
                </a:moveTo>
                <a:cubicBezTo>
                  <a:pt x="3849881" y="798936"/>
                  <a:pt x="3851887" y="798593"/>
                  <a:pt x="3855196" y="801113"/>
                </a:cubicBezTo>
                <a:cubicBezTo>
                  <a:pt x="3852491" y="804664"/>
                  <a:pt x="3850890" y="809056"/>
                  <a:pt x="3845374" y="804853"/>
                </a:cubicBezTo>
                <a:cubicBezTo>
                  <a:pt x="3846275" y="803670"/>
                  <a:pt x="3847077" y="801474"/>
                  <a:pt x="3848479" y="800205"/>
                </a:cubicBezTo>
                <a:close/>
                <a:moveTo>
                  <a:pt x="616513" y="799806"/>
                </a:moveTo>
                <a:cubicBezTo>
                  <a:pt x="617548" y="802729"/>
                  <a:pt x="618583" y="805651"/>
                  <a:pt x="619619" y="808573"/>
                </a:cubicBezTo>
                <a:cubicBezTo>
                  <a:pt x="623092" y="805211"/>
                  <a:pt x="622274" y="801587"/>
                  <a:pt x="619649" y="800265"/>
                </a:cubicBezTo>
                <a:cubicBezTo>
                  <a:pt x="618774" y="799825"/>
                  <a:pt x="617698" y="799640"/>
                  <a:pt x="616513" y="799806"/>
                </a:cubicBezTo>
                <a:close/>
                <a:moveTo>
                  <a:pt x="102013" y="799138"/>
                </a:moveTo>
                <a:lnTo>
                  <a:pt x="114982" y="827655"/>
                </a:lnTo>
                <a:lnTo>
                  <a:pt x="114937" y="827728"/>
                </a:lnTo>
                <a:lnTo>
                  <a:pt x="117165" y="838174"/>
                </a:lnTo>
                <a:close/>
                <a:moveTo>
                  <a:pt x="873796" y="798797"/>
                </a:moveTo>
                <a:cubicBezTo>
                  <a:pt x="874717" y="801603"/>
                  <a:pt x="877742" y="804724"/>
                  <a:pt x="878832" y="807705"/>
                </a:cubicBezTo>
                <a:cubicBezTo>
                  <a:pt x="880766" y="807849"/>
                  <a:pt x="881692" y="806952"/>
                  <a:pt x="882701" y="807994"/>
                </a:cubicBezTo>
                <a:cubicBezTo>
                  <a:pt x="881652" y="805984"/>
                  <a:pt x="880813" y="803264"/>
                  <a:pt x="879544" y="801259"/>
                </a:cubicBezTo>
                <a:cubicBezTo>
                  <a:pt x="878273" y="799252"/>
                  <a:pt x="876572" y="797958"/>
                  <a:pt x="873796" y="798797"/>
                </a:cubicBezTo>
                <a:close/>
                <a:moveTo>
                  <a:pt x="978237" y="797981"/>
                </a:moveTo>
                <a:cubicBezTo>
                  <a:pt x="972683" y="803357"/>
                  <a:pt x="976824" y="807633"/>
                  <a:pt x="981590" y="807160"/>
                </a:cubicBezTo>
                <a:cubicBezTo>
                  <a:pt x="980472" y="804100"/>
                  <a:pt x="979354" y="801040"/>
                  <a:pt x="978237" y="797981"/>
                </a:cubicBezTo>
                <a:close/>
                <a:moveTo>
                  <a:pt x="3816507" y="797943"/>
                </a:moveTo>
                <a:cubicBezTo>
                  <a:pt x="3817782" y="801218"/>
                  <a:pt x="3818226" y="804208"/>
                  <a:pt x="3818116" y="807001"/>
                </a:cubicBezTo>
                <a:lnTo>
                  <a:pt x="3817614" y="809279"/>
                </a:lnTo>
                <a:lnTo>
                  <a:pt x="3820133" y="806142"/>
                </a:lnTo>
                <a:cubicBezTo>
                  <a:pt x="3819474" y="810107"/>
                  <a:pt x="3820212" y="816255"/>
                  <a:pt x="3817119" y="818925"/>
                </a:cubicBezTo>
                <a:lnTo>
                  <a:pt x="3813998" y="819813"/>
                </a:lnTo>
                <a:lnTo>
                  <a:pt x="3809477" y="829167"/>
                </a:lnTo>
                <a:cubicBezTo>
                  <a:pt x="3797300" y="814358"/>
                  <a:pt x="3810113" y="804139"/>
                  <a:pt x="3816507" y="797943"/>
                </a:cubicBezTo>
                <a:close/>
                <a:moveTo>
                  <a:pt x="3138260" y="797722"/>
                </a:moveTo>
                <a:cubicBezTo>
                  <a:pt x="3137483" y="800871"/>
                  <a:pt x="3136855" y="803821"/>
                  <a:pt x="3135928" y="807169"/>
                </a:cubicBezTo>
                <a:cubicBezTo>
                  <a:pt x="3140958" y="806946"/>
                  <a:pt x="3144414" y="802409"/>
                  <a:pt x="3138260" y="797722"/>
                </a:cubicBezTo>
                <a:close/>
                <a:moveTo>
                  <a:pt x="165997" y="797218"/>
                </a:moveTo>
                <a:cubicBezTo>
                  <a:pt x="165805" y="796983"/>
                  <a:pt x="165899" y="797118"/>
                  <a:pt x="166205" y="797517"/>
                </a:cubicBezTo>
                <a:lnTo>
                  <a:pt x="166645" y="798063"/>
                </a:lnTo>
                <a:lnTo>
                  <a:pt x="166647" y="798053"/>
                </a:lnTo>
                <a:close/>
                <a:moveTo>
                  <a:pt x="632479" y="796450"/>
                </a:moveTo>
                <a:cubicBezTo>
                  <a:pt x="625506" y="803201"/>
                  <a:pt x="635423" y="807461"/>
                  <a:pt x="639395" y="807577"/>
                </a:cubicBezTo>
                <a:cubicBezTo>
                  <a:pt x="637422" y="803545"/>
                  <a:pt x="634452" y="800480"/>
                  <a:pt x="632479" y="796450"/>
                </a:cubicBezTo>
                <a:close/>
                <a:moveTo>
                  <a:pt x="664683" y="796199"/>
                </a:moveTo>
                <a:cubicBezTo>
                  <a:pt x="661023" y="795468"/>
                  <a:pt x="657067" y="796598"/>
                  <a:pt x="653335" y="802370"/>
                </a:cubicBezTo>
                <a:cubicBezTo>
                  <a:pt x="648760" y="811124"/>
                  <a:pt x="654446" y="824696"/>
                  <a:pt x="658765" y="829157"/>
                </a:cubicBezTo>
                <a:cubicBezTo>
                  <a:pt x="665384" y="820588"/>
                  <a:pt x="670921" y="810905"/>
                  <a:pt x="674259" y="801194"/>
                </a:cubicBezTo>
                <a:cubicBezTo>
                  <a:pt x="671708" y="799523"/>
                  <a:pt x="668343" y="796930"/>
                  <a:pt x="664683" y="796199"/>
                </a:cubicBezTo>
                <a:close/>
                <a:moveTo>
                  <a:pt x="3250225" y="795060"/>
                </a:moveTo>
                <a:cubicBezTo>
                  <a:pt x="3248300" y="797585"/>
                  <a:pt x="3254616" y="800401"/>
                  <a:pt x="3254616" y="800401"/>
                </a:cubicBezTo>
                <a:cubicBezTo>
                  <a:pt x="3253546" y="799585"/>
                  <a:pt x="3253436" y="797505"/>
                  <a:pt x="3252365" y="796689"/>
                </a:cubicBezTo>
                <a:cubicBezTo>
                  <a:pt x="3252365" y="796689"/>
                  <a:pt x="3251295" y="795874"/>
                  <a:pt x="3250225" y="795060"/>
                </a:cubicBezTo>
                <a:close/>
                <a:moveTo>
                  <a:pt x="3519940" y="794721"/>
                </a:moveTo>
                <a:cubicBezTo>
                  <a:pt x="3524223" y="797984"/>
                  <a:pt x="3523587" y="801043"/>
                  <a:pt x="3521023" y="804408"/>
                </a:cubicBezTo>
                <a:cubicBezTo>
                  <a:pt x="3519952" y="803592"/>
                  <a:pt x="3518027" y="803898"/>
                  <a:pt x="3516957" y="803082"/>
                </a:cubicBezTo>
                <a:cubicBezTo>
                  <a:pt x="3517594" y="800022"/>
                  <a:pt x="3518231" y="796964"/>
                  <a:pt x="3519940" y="794721"/>
                </a:cubicBezTo>
                <a:close/>
                <a:moveTo>
                  <a:pt x="3196716" y="793363"/>
                </a:moveTo>
                <a:lnTo>
                  <a:pt x="3196957" y="793895"/>
                </a:lnTo>
                <a:lnTo>
                  <a:pt x="3197076" y="793492"/>
                </a:lnTo>
                <a:close/>
                <a:moveTo>
                  <a:pt x="319466" y="791230"/>
                </a:moveTo>
                <a:cubicBezTo>
                  <a:pt x="319079" y="791281"/>
                  <a:pt x="318402" y="791936"/>
                  <a:pt x="317049" y="793247"/>
                </a:cubicBezTo>
                <a:cubicBezTo>
                  <a:pt x="317049" y="793247"/>
                  <a:pt x="317951" y="792372"/>
                  <a:pt x="320148" y="792838"/>
                </a:cubicBezTo>
                <a:cubicBezTo>
                  <a:pt x="319953" y="791732"/>
                  <a:pt x="319854" y="791180"/>
                  <a:pt x="319466" y="791230"/>
                </a:cubicBezTo>
                <a:close/>
                <a:moveTo>
                  <a:pt x="221909" y="790055"/>
                </a:moveTo>
                <a:cubicBezTo>
                  <a:pt x="217310" y="794510"/>
                  <a:pt x="222026" y="797794"/>
                  <a:pt x="223987" y="799819"/>
                </a:cubicBezTo>
                <a:cubicBezTo>
                  <a:pt x="228747" y="795212"/>
                  <a:pt x="223871" y="792080"/>
                  <a:pt x="221909" y="790055"/>
                </a:cubicBezTo>
                <a:close/>
                <a:moveTo>
                  <a:pt x="931638" y="789691"/>
                </a:moveTo>
                <a:cubicBezTo>
                  <a:pt x="925095" y="796025"/>
                  <a:pt x="930499" y="803477"/>
                  <a:pt x="932732" y="807654"/>
                </a:cubicBezTo>
                <a:cubicBezTo>
                  <a:pt x="936418" y="805849"/>
                  <a:pt x="940277" y="804225"/>
                  <a:pt x="944313" y="802782"/>
                </a:cubicBezTo>
                <a:cubicBezTo>
                  <a:pt x="940088" y="798419"/>
                  <a:pt x="935862" y="794054"/>
                  <a:pt x="931638" y="789691"/>
                </a:cubicBezTo>
                <a:close/>
                <a:moveTo>
                  <a:pt x="3699834" y="788628"/>
                </a:moveTo>
                <a:cubicBezTo>
                  <a:pt x="3695345" y="798814"/>
                  <a:pt x="3689661" y="808421"/>
                  <a:pt x="3685011" y="818818"/>
                </a:cubicBezTo>
                <a:cubicBezTo>
                  <a:pt x="3691071" y="819450"/>
                  <a:pt x="3691805" y="812047"/>
                  <a:pt x="3693650" y="807478"/>
                </a:cubicBezTo>
                <a:cubicBezTo>
                  <a:pt x="3695420" y="800862"/>
                  <a:pt x="3698224" y="795034"/>
                  <a:pt x="3699834" y="788628"/>
                </a:cubicBezTo>
                <a:close/>
                <a:moveTo>
                  <a:pt x="526656" y="788351"/>
                </a:moveTo>
                <a:cubicBezTo>
                  <a:pt x="524836" y="787661"/>
                  <a:pt x="522664" y="787800"/>
                  <a:pt x="520284" y="790104"/>
                </a:cubicBezTo>
                <a:lnTo>
                  <a:pt x="522810" y="792366"/>
                </a:lnTo>
                <a:lnTo>
                  <a:pt x="514110" y="802580"/>
                </a:lnTo>
                <a:cubicBezTo>
                  <a:pt x="517461" y="806041"/>
                  <a:pt x="520813" y="809504"/>
                  <a:pt x="523978" y="812771"/>
                </a:cubicBezTo>
                <a:cubicBezTo>
                  <a:pt x="527968" y="808909"/>
                  <a:pt x="528583" y="805053"/>
                  <a:pt x="528017" y="801224"/>
                </a:cubicBezTo>
                <a:lnTo>
                  <a:pt x="526086" y="794018"/>
                </a:lnTo>
                <a:lnTo>
                  <a:pt x="527338" y="794039"/>
                </a:lnTo>
                <a:cubicBezTo>
                  <a:pt x="528365" y="793688"/>
                  <a:pt x="529542" y="792918"/>
                  <a:pt x="530929" y="791574"/>
                </a:cubicBezTo>
                <a:cubicBezTo>
                  <a:pt x="529948" y="790561"/>
                  <a:pt x="528477" y="789042"/>
                  <a:pt x="526656" y="788351"/>
                </a:cubicBezTo>
                <a:close/>
                <a:moveTo>
                  <a:pt x="615319" y="786727"/>
                </a:moveTo>
                <a:cubicBezTo>
                  <a:pt x="614255" y="786212"/>
                  <a:pt x="612929" y="786129"/>
                  <a:pt x="611258" y="786739"/>
                </a:cubicBezTo>
                <a:cubicBezTo>
                  <a:pt x="613179" y="790594"/>
                  <a:pt x="614408" y="797473"/>
                  <a:pt x="620161" y="795936"/>
                </a:cubicBezTo>
                <a:cubicBezTo>
                  <a:pt x="619554" y="794256"/>
                  <a:pt x="618928" y="790782"/>
                  <a:pt x="617309" y="788502"/>
                </a:cubicBezTo>
                <a:cubicBezTo>
                  <a:pt x="616768" y="787741"/>
                  <a:pt x="616116" y="787112"/>
                  <a:pt x="615319" y="786727"/>
                </a:cubicBezTo>
                <a:close/>
                <a:moveTo>
                  <a:pt x="868903" y="785379"/>
                </a:moveTo>
                <a:cubicBezTo>
                  <a:pt x="871079" y="789214"/>
                  <a:pt x="873097" y="793203"/>
                  <a:pt x="877812" y="794579"/>
                </a:cubicBezTo>
                <a:cubicBezTo>
                  <a:pt x="876881" y="792508"/>
                  <a:pt x="876350" y="790053"/>
                  <a:pt x="875201" y="788194"/>
                </a:cubicBezTo>
                <a:cubicBezTo>
                  <a:pt x="874053" y="786334"/>
                  <a:pt x="872292" y="785068"/>
                  <a:pt x="868903" y="785379"/>
                </a:cubicBezTo>
                <a:close/>
                <a:moveTo>
                  <a:pt x="697321" y="784428"/>
                </a:moveTo>
                <a:cubicBezTo>
                  <a:pt x="696483" y="784289"/>
                  <a:pt x="695857" y="784852"/>
                  <a:pt x="695620" y="786543"/>
                </a:cubicBezTo>
                <a:cubicBezTo>
                  <a:pt x="698713" y="789737"/>
                  <a:pt x="700839" y="793868"/>
                  <a:pt x="705803" y="793188"/>
                </a:cubicBezTo>
                <a:cubicBezTo>
                  <a:pt x="704771" y="792122"/>
                  <a:pt x="702462" y="788771"/>
                  <a:pt x="700293" y="786531"/>
                </a:cubicBezTo>
                <a:cubicBezTo>
                  <a:pt x="699209" y="785410"/>
                  <a:pt x="698159" y="784568"/>
                  <a:pt x="697321" y="784428"/>
                </a:cubicBezTo>
                <a:close/>
                <a:moveTo>
                  <a:pt x="3424040" y="783795"/>
                </a:moveTo>
                <a:lnTo>
                  <a:pt x="3421625" y="785790"/>
                </a:lnTo>
                <a:lnTo>
                  <a:pt x="3423022" y="786244"/>
                </a:lnTo>
                <a:lnTo>
                  <a:pt x="3421465" y="788794"/>
                </a:lnTo>
                <a:lnTo>
                  <a:pt x="3431607" y="786160"/>
                </a:lnTo>
                <a:cubicBezTo>
                  <a:pt x="3427830" y="784255"/>
                  <a:pt x="3425941" y="783301"/>
                  <a:pt x="3424040" y="783795"/>
                </a:cubicBezTo>
                <a:close/>
                <a:moveTo>
                  <a:pt x="973659" y="783253"/>
                </a:moveTo>
                <a:cubicBezTo>
                  <a:pt x="968103" y="788635"/>
                  <a:pt x="973169" y="792013"/>
                  <a:pt x="975239" y="794151"/>
                </a:cubicBezTo>
                <a:cubicBezTo>
                  <a:pt x="979868" y="789667"/>
                  <a:pt x="976764" y="786460"/>
                  <a:pt x="973659" y="783253"/>
                </a:cubicBezTo>
                <a:close/>
                <a:moveTo>
                  <a:pt x="275185" y="782343"/>
                </a:moveTo>
                <a:cubicBezTo>
                  <a:pt x="281360" y="792302"/>
                  <a:pt x="287377" y="802753"/>
                  <a:pt x="293759" y="814883"/>
                </a:cubicBezTo>
                <a:cubicBezTo>
                  <a:pt x="297544" y="813253"/>
                  <a:pt x="296527" y="812202"/>
                  <a:pt x="300475" y="810415"/>
                </a:cubicBezTo>
                <a:cubicBezTo>
                  <a:pt x="303404" y="807578"/>
                  <a:pt x="306415" y="808732"/>
                  <a:pt x="309386" y="807890"/>
                </a:cubicBezTo>
                <a:cubicBezTo>
                  <a:pt x="309306" y="803898"/>
                  <a:pt x="309226" y="799906"/>
                  <a:pt x="308131" y="794864"/>
                </a:cubicBezTo>
                <a:cubicBezTo>
                  <a:pt x="307153" y="795809"/>
                  <a:pt x="288675" y="809633"/>
                  <a:pt x="291528" y="802803"/>
                </a:cubicBezTo>
                <a:cubicBezTo>
                  <a:pt x="294254" y="798128"/>
                  <a:pt x="300156" y="794447"/>
                  <a:pt x="305040" y="789718"/>
                </a:cubicBezTo>
                <a:cubicBezTo>
                  <a:pt x="300973" y="785518"/>
                  <a:pt x="294214" y="796131"/>
                  <a:pt x="288194" y="793823"/>
                </a:cubicBezTo>
                <a:cubicBezTo>
                  <a:pt x="282174" y="791515"/>
                  <a:pt x="284098" y="779817"/>
                  <a:pt x="275185" y="782343"/>
                </a:cubicBezTo>
                <a:close/>
                <a:moveTo>
                  <a:pt x="904368" y="781695"/>
                </a:moveTo>
                <a:cubicBezTo>
                  <a:pt x="906849" y="790192"/>
                  <a:pt x="912499" y="799983"/>
                  <a:pt x="908025" y="810857"/>
                </a:cubicBezTo>
                <a:cubicBezTo>
                  <a:pt x="914258" y="811360"/>
                  <a:pt x="920493" y="811864"/>
                  <a:pt x="925572" y="813486"/>
                </a:cubicBezTo>
                <a:cubicBezTo>
                  <a:pt x="920812" y="800656"/>
                  <a:pt x="913083" y="790697"/>
                  <a:pt x="904368" y="781695"/>
                </a:cubicBezTo>
                <a:close/>
                <a:moveTo>
                  <a:pt x="3856855" y="780749"/>
                </a:moveTo>
                <a:cubicBezTo>
                  <a:pt x="3861980" y="784655"/>
                  <a:pt x="3859276" y="788206"/>
                  <a:pt x="3856572" y="791755"/>
                </a:cubicBezTo>
                <a:cubicBezTo>
                  <a:pt x="3850419" y="787068"/>
                  <a:pt x="3855051" y="783116"/>
                  <a:pt x="3856855" y="780749"/>
                </a:cubicBezTo>
                <a:close/>
                <a:moveTo>
                  <a:pt x="1108927" y="780004"/>
                </a:moveTo>
                <a:cubicBezTo>
                  <a:pt x="1111404" y="790374"/>
                  <a:pt x="1116634" y="797728"/>
                  <a:pt x="1123017" y="804321"/>
                </a:cubicBezTo>
                <a:cubicBezTo>
                  <a:pt x="1120492" y="798784"/>
                  <a:pt x="1121113" y="786607"/>
                  <a:pt x="1116118" y="781814"/>
                </a:cubicBezTo>
                <a:cubicBezTo>
                  <a:pt x="1114452" y="780218"/>
                  <a:pt x="1112165" y="779440"/>
                  <a:pt x="1108927" y="780004"/>
                </a:cubicBezTo>
                <a:close/>
                <a:moveTo>
                  <a:pt x="3748903" y="779867"/>
                </a:moveTo>
                <a:cubicBezTo>
                  <a:pt x="3742188" y="779713"/>
                  <a:pt x="3738509" y="782861"/>
                  <a:pt x="3735790" y="786991"/>
                </a:cubicBezTo>
                <a:cubicBezTo>
                  <a:pt x="3733070" y="791121"/>
                  <a:pt x="3731314" y="796231"/>
                  <a:pt x="3728444" y="799998"/>
                </a:cubicBezTo>
                <a:lnTo>
                  <a:pt x="3737694" y="802262"/>
                </a:lnTo>
                <a:lnTo>
                  <a:pt x="3739718" y="793022"/>
                </a:lnTo>
                <a:lnTo>
                  <a:pt x="3743596" y="795839"/>
                </a:lnTo>
                <a:lnTo>
                  <a:pt x="3743661" y="795716"/>
                </a:lnTo>
                <a:cubicBezTo>
                  <a:pt x="3744369" y="790302"/>
                  <a:pt x="3747114" y="784457"/>
                  <a:pt x="3748903" y="779867"/>
                </a:cubicBezTo>
                <a:close/>
                <a:moveTo>
                  <a:pt x="3477535" y="779708"/>
                </a:moveTo>
                <a:cubicBezTo>
                  <a:pt x="3495917" y="779770"/>
                  <a:pt x="3478835" y="806592"/>
                  <a:pt x="3477016" y="811180"/>
                </a:cubicBezTo>
                <a:cubicBezTo>
                  <a:pt x="3473835" y="808757"/>
                  <a:pt x="3469595" y="805527"/>
                  <a:pt x="3466414" y="803104"/>
                </a:cubicBezTo>
                <a:cubicBezTo>
                  <a:pt x="3468333" y="800583"/>
                  <a:pt x="3470254" y="798062"/>
                  <a:pt x="3472174" y="795542"/>
                </a:cubicBezTo>
                <a:cubicBezTo>
                  <a:pt x="3476013" y="790501"/>
                  <a:pt x="3473693" y="784749"/>
                  <a:pt x="3477535" y="779708"/>
                </a:cubicBezTo>
                <a:close/>
                <a:moveTo>
                  <a:pt x="3056773" y="779438"/>
                </a:moveTo>
                <a:cubicBezTo>
                  <a:pt x="3055319" y="780284"/>
                  <a:pt x="3054399" y="782025"/>
                  <a:pt x="3053457" y="783260"/>
                </a:cubicBezTo>
                <a:cubicBezTo>
                  <a:pt x="3058584" y="787166"/>
                  <a:pt x="3061410" y="783458"/>
                  <a:pt x="3063292" y="780987"/>
                </a:cubicBezTo>
                <a:cubicBezTo>
                  <a:pt x="3060216" y="778642"/>
                  <a:pt x="3058228" y="778593"/>
                  <a:pt x="3056773" y="779438"/>
                </a:cubicBezTo>
                <a:close/>
                <a:moveTo>
                  <a:pt x="4088456" y="779207"/>
                </a:moveTo>
                <a:lnTo>
                  <a:pt x="4088642" y="779934"/>
                </a:lnTo>
                <a:lnTo>
                  <a:pt x="4079579" y="818868"/>
                </a:lnTo>
                <a:lnTo>
                  <a:pt x="4076385" y="823875"/>
                </a:lnTo>
                <a:lnTo>
                  <a:pt x="4078379" y="824018"/>
                </a:lnTo>
                <a:lnTo>
                  <a:pt x="4076420" y="832436"/>
                </a:lnTo>
                <a:lnTo>
                  <a:pt x="4073907" y="841484"/>
                </a:lnTo>
                <a:lnTo>
                  <a:pt x="4070144" y="839941"/>
                </a:lnTo>
                <a:lnTo>
                  <a:pt x="4073298" y="828556"/>
                </a:lnTo>
                <a:close/>
                <a:moveTo>
                  <a:pt x="3970654" y="778205"/>
                </a:moveTo>
                <a:lnTo>
                  <a:pt x="3965247" y="788556"/>
                </a:lnTo>
                <a:cubicBezTo>
                  <a:pt x="3965119" y="789339"/>
                  <a:pt x="3965313" y="791005"/>
                  <a:pt x="3965508" y="792671"/>
                </a:cubicBezTo>
                <a:lnTo>
                  <a:pt x="3965689" y="795508"/>
                </a:lnTo>
                <a:close/>
                <a:moveTo>
                  <a:pt x="620124" y="777975"/>
                </a:moveTo>
                <a:lnTo>
                  <a:pt x="619625" y="780852"/>
                </a:lnTo>
                <a:lnTo>
                  <a:pt x="619264" y="778700"/>
                </a:lnTo>
                <a:close/>
                <a:moveTo>
                  <a:pt x="1067969" y="775645"/>
                </a:moveTo>
                <a:lnTo>
                  <a:pt x="1067338" y="775684"/>
                </a:lnTo>
                <a:lnTo>
                  <a:pt x="1065598" y="775792"/>
                </a:lnTo>
                <a:lnTo>
                  <a:pt x="1063687" y="775910"/>
                </a:lnTo>
                <a:cubicBezTo>
                  <a:pt x="1063687" y="775910"/>
                  <a:pt x="1064044" y="775887"/>
                  <a:pt x="1064557" y="775857"/>
                </a:cubicBezTo>
                <a:lnTo>
                  <a:pt x="1065598" y="775792"/>
                </a:lnTo>
                <a:lnTo>
                  <a:pt x="1066362" y="775745"/>
                </a:lnTo>
                <a:lnTo>
                  <a:pt x="1067338" y="775684"/>
                </a:lnTo>
                <a:lnTo>
                  <a:pt x="1067902" y="775650"/>
                </a:lnTo>
                <a:cubicBezTo>
                  <a:pt x="1068237" y="775628"/>
                  <a:pt x="1068325" y="775623"/>
                  <a:pt x="1067969" y="775645"/>
                </a:cubicBezTo>
                <a:close/>
                <a:moveTo>
                  <a:pt x="3546236" y="774747"/>
                </a:moveTo>
                <a:lnTo>
                  <a:pt x="3544872" y="774917"/>
                </a:lnTo>
                <a:cubicBezTo>
                  <a:pt x="3544872" y="774917"/>
                  <a:pt x="3545459" y="774844"/>
                  <a:pt x="3546189" y="774752"/>
                </a:cubicBezTo>
                <a:close/>
                <a:moveTo>
                  <a:pt x="3813051" y="772356"/>
                </a:moveTo>
                <a:cubicBezTo>
                  <a:pt x="3816923" y="773714"/>
                  <a:pt x="3820948" y="774870"/>
                  <a:pt x="3825126" y="775826"/>
                </a:cubicBezTo>
                <a:cubicBezTo>
                  <a:pt x="3821446" y="780657"/>
                  <a:pt x="3817763" y="785490"/>
                  <a:pt x="3814083" y="790322"/>
                </a:cubicBezTo>
                <a:cubicBezTo>
                  <a:pt x="3806839" y="784805"/>
                  <a:pt x="3811325" y="776766"/>
                  <a:pt x="3813051" y="772356"/>
                </a:cubicBezTo>
                <a:close/>
                <a:moveTo>
                  <a:pt x="863804" y="770650"/>
                </a:moveTo>
                <a:cubicBezTo>
                  <a:pt x="865805" y="774654"/>
                  <a:pt x="866841" y="779592"/>
                  <a:pt x="872712" y="779850"/>
                </a:cubicBezTo>
                <a:cubicBezTo>
                  <a:pt x="871700" y="776870"/>
                  <a:pt x="869699" y="772866"/>
                  <a:pt x="867718" y="770821"/>
                </a:cubicBezTo>
                <a:cubicBezTo>
                  <a:pt x="866729" y="769800"/>
                  <a:pt x="865762" y="770737"/>
                  <a:pt x="863804" y="770650"/>
                </a:cubicBezTo>
                <a:close/>
                <a:moveTo>
                  <a:pt x="3195984" y="770645"/>
                </a:moveTo>
                <a:cubicBezTo>
                  <a:pt x="3198126" y="772278"/>
                  <a:pt x="3200267" y="773908"/>
                  <a:pt x="3201339" y="774724"/>
                </a:cubicBezTo>
                <a:cubicBezTo>
                  <a:pt x="3199488" y="777155"/>
                  <a:pt x="3197920" y="779211"/>
                  <a:pt x="3196212" y="781453"/>
                </a:cubicBezTo>
                <a:cubicBezTo>
                  <a:pt x="3195141" y="780638"/>
                  <a:pt x="3193001" y="779006"/>
                  <a:pt x="3190857" y="777374"/>
                </a:cubicBezTo>
                <a:cubicBezTo>
                  <a:pt x="3192565" y="775132"/>
                  <a:pt x="3194132" y="773076"/>
                  <a:pt x="3195984" y="770645"/>
                </a:cubicBezTo>
                <a:close/>
                <a:moveTo>
                  <a:pt x="966795" y="769835"/>
                </a:moveTo>
                <a:cubicBezTo>
                  <a:pt x="965257" y="768994"/>
                  <a:pt x="963485" y="769157"/>
                  <a:pt x="960994" y="771569"/>
                </a:cubicBezTo>
                <a:cubicBezTo>
                  <a:pt x="963064" y="773707"/>
                  <a:pt x="965211" y="779911"/>
                  <a:pt x="971189" y="774124"/>
                </a:cubicBezTo>
                <a:cubicBezTo>
                  <a:pt x="969637" y="772520"/>
                  <a:pt x="968333" y="770676"/>
                  <a:pt x="966795" y="769835"/>
                </a:cubicBezTo>
                <a:close/>
                <a:moveTo>
                  <a:pt x="3219237" y="769445"/>
                </a:moveTo>
                <a:lnTo>
                  <a:pt x="3220825" y="770463"/>
                </a:lnTo>
                <a:lnTo>
                  <a:pt x="3212574" y="772785"/>
                </a:lnTo>
                <a:lnTo>
                  <a:pt x="3216584" y="777526"/>
                </a:lnTo>
                <a:cubicBezTo>
                  <a:pt x="3221270" y="786985"/>
                  <a:pt x="3207251" y="792009"/>
                  <a:pt x="3219076" y="801017"/>
                </a:cubicBezTo>
                <a:cubicBezTo>
                  <a:pt x="3220969" y="798531"/>
                  <a:pt x="3222733" y="793987"/>
                  <a:pt x="3228108" y="798082"/>
                </a:cubicBezTo>
                <a:cubicBezTo>
                  <a:pt x="3227162" y="799323"/>
                  <a:pt x="3221227" y="802656"/>
                  <a:pt x="3226601" y="806749"/>
                </a:cubicBezTo>
                <a:cubicBezTo>
                  <a:pt x="3231670" y="808647"/>
                  <a:pt x="3229826" y="809206"/>
                  <a:pt x="3225764" y="809708"/>
                </a:cubicBezTo>
                <a:cubicBezTo>
                  <a:pt x="3215836" y="811961"/>
                  <a:pt x="3209085" y="818594"/>
                  <a:pt x="3204611" y="828928"/>
                </a:cubicBezTo>
                <a:lnTo>
                  <a:pt x="3203326" y="833263"/>
                </a:lnTo>
                <a:lnTo>
                  <a:pt x="3203198" y="832842"/>
                </a:lnTo>
                <a:lnTo>
                  <a:pt x="3203111" y="835787"/>
                </a:lnTo>
                <a:lnTo>
                  <a:pt x="3202106" y="837640"/>
                </a:lnTo>
                <a:lnTo>
                  <a:pt x="3200653" y="847503"/>
                </a:lnTo>
                <a:cubicBezTo>
                  <a:pt x="3200732" y="851489"/>
                  <a:pt x="3200043" y="856853"/>
                  <a:pt x="3196159" y="857494"/>
                </a:cubicBezTo>
                <a:cubicBezTo>
                  <a:pt x="3185286" y="860988"/>
                  <a:pt x="3189234" y="877734"/>
                  <a:pt x="3187728" y="886402"/>
                </a:cubicBezTo>
                <a:cubicBezTo>
                  <a:pt x="3196759" y="883468"/>
                  <a:pt x="3206736" y="879291"/>
                  <a:pt x="3216843" y="877174"/>
                </a:cubicBezTo>
                <a:cubicBezTo>
                  <a:pt x="3216060" y="900133"/>
                  <a:pt x="3216532" y="924048"/>
                  <a:pt x="3216086" y="946934"/>
                </a:cubicBezTo>
                <a:cubicBezTo>
                  <a:pt x="3215785" y="958483"/>
                  <a:pt x="3215483" y="970030"/>
                  <a:pt x="3215131" y="983502"/>
                </a:cubicBezTo>
                <a:cubicBezTo>
                  <a:pt x="3214729" y="990720"/>
                  <a:pt x="3215373" y="1001024"/>
                  <a:pt x="3210642" y="1007236"/>
                </a:cubicBezTo>
                <a:cubicBezTo>
                  <a:pt x="3207159" y="1000657"/>
                  <a:pt x="3201656" y="994500"/>
                  <a:pt x="3197277" y="987239"/>
                </a:cubicBezTo>
                <a:cubicBezTo>
                  <a:pt x="3192287" y="989328"/>
                  <a:pt x="3187428" y="993477"/>
                  <a:pt x="3181493" y="996807"/>
                </a:cubicBezTo>
                <a:cubicBezTo>
                  <a:pt x="3186868" y="1000902"/>
                  <a:pt x="3192064" y="1004861"/>
                  <a:pt x="3197440" y="1008955"/>
                </a:cubicBezTo>
                <a:cubicBezTo>
                  <a:pt x="3194601" y="1012682"/>
                  <a:pt x="3186259" y="1010252"/>
                  <a:pt x="3183420" y="1013978"/>
                </a:cubicBezTo>
                <a:cubicBezTo>
                  <a:pt x="3178689" y="1020190"/>
                  <a:pt x="3181513" y="1029863"/>
                  <a:pt x="3179877" y="1036470"/>
                </a:cubicBezTo>
                <a:cubicBezTo>
                  <a:pt x="3184451" y="1036600"/>
                  <a:pt x="3187604" y="1038431"/>
                  <a:pt x="3189531" y="1040926"/>
                </a:cubicBezTo>
                <a:lnTo>
                  <a:pt x="3190416" y="1044193"/>
                </a:lnTo>
                <a:lnTo>
                  <a:pt x="3191819" y="1049371"/>
                </a:lnTo>
                <a:cubicBezTo>
                  <a:pt x="3191144" y="1054950"/>
                  <a:pt x="3186324" y="1059047"/>
                  <a:pt x="3178888" y="1053382"/>
                </a:cubicBezTo>
                <a:cubicBezTo>
                  <a:pt x="3181726" y="1049655"/>
                  <a:pt x="3187661" y="1046325"/>
                  <a:pt x="3185253" y="1040565"/>
                </a:cubicBezTo>
                <a:cubicBezTo>
                  <a:pt x="3170846" y="1039405"/>
                  <a:pt x="3174285" y="1061653"/>
                  <a:pt x="3170758" y="1070743"/>
                </a:cubicBezTo>
                <a:cubicBezTo>
                  <a:pt x="3175747" y="1068655"/>
                  <a:pt x="3179531" y="1063687"/>
                  <a:pt x="3184907" y="1067782"/>
                </a:cubicBezTo>
                <a:cubicBezTo>
                  <a:pt x="3179229" y="1075235"/>
                  <a:pt x="3186834" y="1084953"/>
                  <a:pt x="3188424" y="1094015"/>
                </a:cubicBezTo>
                <a:lnTo>
                  <a:pt x="3188414" y="1099380"/>
                </a:lnTo>
                <a:lnTo>
                  <a:pt x="3188436" y="1099324"/>
                </a:lnTo>
                <a:lnTo>
                  <a:pt x="3192458" y="1093077"/>
                </a:lnTo>
                <a:lnTo>
                  <a:pt x="3188929" y="1083128"/>
                </a:lnTo>
                <a:lnTo>
                  <a:pt x="3196762" y="1086458"/>
                </a:lnTo>
                <a:lnTo>
                  <a:pt x="3205342" y="1075194"/>
                </a:lnTo>
                <a:cubicBezTo>
                  <a:pt x="3203940" y="1070393"/>
                  <a:pt x="3202539" y="1065593"/>
                  <a:pt x="3203101" y="1060425"/>
                </a:cubicBezTo>
                <a:cubicBezTo>
                  <a:pt x="3205297" y="1050900"/>
                  <a:pt x="3209627" y="1043003"/>
                  <a:pt x="3215024" y="1035918"/>
                </a:cubicBezTo>
                <a:cubicBezTo>
                  <a:pt x="3217723" y="1032375"/>
                  <a:pt x="3220271" y="1029030"/>
                  <a:pt x="3224037" y="1026300"/>
                </a:cubicBezTo>
                <a:lnTo>
                  <a:pt x="3226323" y="1026095"/>
                </a:lnTo>
                <a:lnTo>
                  <a:pt x="3228676" y="1003634"/>
                </a:lnTo>
                <a:cubicBezTo>
                  <a:pt x="3229364" y="998270"/>
                  <a:pt x="3230052" y="992906"/>
                  <a:pt x="3231816" y="988361"/>
                </a:cubicBezTo>
                <a:cubicBezTo>
                  <a:pt x="3232376" y="980934"/>
                  <a:pt x="3228462" y="983843"/>
                  <a:pt x="3224034" y="978507"/>
                </a:cubicBezTo>
                <a:cubicBezTo>
                  <a:pt x="3218400" y="970288"/>
                  <a:pt x="3223999" y="958850"/>
                  <a:pt x="3225454" y="952108"/>
                </a:cubicBezTo>
                <a:cubicBezTo>
                  <a:pt x="3228214" y="944396"/>
                  <a:pt x="3228487" y="935118"/>
                  <a:pt x="3230938" y="925208"/>
                </a:cubicBezTo>
                <a:cubicBezTo>
                  <a:pt x="3233693" y="903752"/>
                  <a:pt x="3237390" y="881050"/>
                  <a:pt x="3242009" y="859378"/>
                </a:cubicBezTo>
                <a:cubicBezTo>
                  <a:pt x="3245071" y="840119"/>
                  <a:pt x="3248741" y="819688"/>
                  <a:pt x="3249475" y="798655"/>
                </a:cubicBezTo>
                <a:cubicBezTo>
                  <a:pt x="3249216" y="794532"/>
                  <a:pt x="3250594" y="783805"/>
                  <a:pt x="3244451" y="781089"/>
                </a:cubicBezTo>
                <a:cubicBezTo>
                  <a:pt x="3239204" y="779055"/>
                  <a:pt x="3237699" y="787722"/>
                  <a:pt x="3232323" y="783627"/>
                </a:cubicBezTo>
                <a:cubicBezTo>
                  <a:pt x="3234217" y="781143"/>
                  <a:pt x="3235033" y="777840"/>
                  <a:pt x="3234776" y="773718"/>
                </a:cubicBezTo>
                <a:cubicBezTo>
                  <a:pt x="3231807" y="775382"/>
                  <a:pt x="3228840" y="777047"/>
                  <a:pt x="3226947" y="779532"/>
                </a:cubicBezTo>
                <a:cubicBezTo>
                  <a:pt x="3225271" y="777273"/>
                  <a:pt x="3223229" y="773264"/>
                  <a:pt x="3220729" y="770132"/>
                </a:cubicBezTo>
                <a:close/>
                <a:moveTo>
                  <a:pt x="853975" y="768223"/>
                </a:moveTo>
                <a:cubicBezTo>
                  <a:pt x="853407" y="777615"/>
                  <a:pt x="850843" y="788940"/>
                  <a:pt x="857472" y="795786"/>
                </a:cubicBezTo>
                <a:cubicBezTo>
                  <a:pt x="861462" y="791923"/>
                  <a:pt x="867555" y="788235"/>
                  <a:pt x="866235" y="782880"/>
                </a:cubicBezTo>
                <a:cubicBezTo>
                  <a:pt x="862814" y="777350"/>
                  <a:pt x="858395" y="772787"/>
                  <a:pt x="853975" y="768223"/>
                </a:cubicBezTo>
                <a:close/>
                <a:moveTo>
                  <a:pt x="550833" y="767983"/>
                </a:moveTo>
                <a:cubicBezTo>
                  <a:pt x="553187" y="774155"/>
                  <a:pt x="556659" y="779611"/>
                  <a:pt x="559199" y="785971"/>
                </a:cubicBezTo>
                <a:cubicBezTo>
                  <a:pt x="561569" y="790291"/>
                  <a:pt x="563171" y="797556"/>
                  <a:pt x="569115" y="796212"/>
                </a:cubicBezTo>
                <a:cubicBezTo>
                  <a:pt x="563271" y="786438"/>
                  <a:pt x="556493" y="777568"/>
                  <a:pt x="550833" y="767983"/>
                </a:cubicBezTo>
                <a:close/>
                <a:moveTo>
                  <a:pt x="3706051" y="767982"/>
                </a:moveTo>
                <a:cubicBezTo>
                  <a:pt x="3704595" y="769895"/>
                  <a:pt x="3700859" y="772590"/>
                  <a:pt x="3698552" y="775616"/>
                </a:cubicBezTo>
                <a:cubicBezTo>
                  <a:pt x="3696246" y="778643"/>
                  <a:pt x="3695368" y="782006"/>
                  <a:pt x="3699627" y="785250"/>
                </a:cubicBezTo>
                <a:lnTo>
                  <a:pt x="3701577" y="781786"/>
                </a:lnTo>
                <a:lnTo>
                  <a:pt x="3702081" y="782024"/>
                </a:lnTo>
                <a:cubicBezTo>
                  <a:pt x="3703443" y="782199"/>
                  <a:pt x="3704620" y="781800"/>
                  <a:pt x="3705452" y="780708"/>
                </a:cubicBezTo>
                <a:lnTo>
                  <a:pt x="3702899" y="779439"/>
                </a:lnTo>
                <a:lnTo>
                  <a:pt x="3709152" y="768330"/>
                </a:lnTo>
                <a:cubicBezTo>
                  <a:pt x="3708088" y="767518"/>
                  <a:pt x="3706051" y="767982"/>
                  <a:pt x="3706051" y="767982"/>
                </a:cubicBezTo>
                <a:close/>
                <a:moveTo>
                  <a:pt x="3861626" y="767081"/>
                </a:moveTo>
                <a:cubicBezTo>
                  <a:pt x="3860877" y="770251"/>
                  <a:pt x="3860128" y="773422"/>
                  <a:pt x="3859379" y="776592"/>
                </a:cubicBezTo>
                <a:cubicBezTo>
                  <a:pt x="3853230" y="771909"/>
                  <a:pt x="3856837" y="767173"/>
                  <a:pt x="3861626" y="767081"/>
                </a:cubicBezTo>
                <a:close/>
                <a:moveTo>
                  <a:pt x="3745818" y="765982"/>
                </a:moveTo>
                <a:cubicBezTo>
                  <a:pt x="3745184" y="769022"/>
                  <a:pt x="3744395" y="772267"/>
                  <a:pt x="3743606" y="775511"/>
                </a:cubicBezTo>
                <a:cubicBezTo>
                  <a:pt x="3746663" y="775916"/>
                  <a:pt x="3749427" y="774497"/>
                  <a:pt x="3752637" y="774701"/>
                </a:cubicBezTo>
                <a:cubicBezTo>
                  <a:pt x="3751433" y="771861"/>
                  <a:pt x="3748240" y="769430"/>
                  <a:pt x="3745818" y="765982"/>
                </a:cubicBezTo>
                <a:close/>
                <a:moveTo>
                  <a:pt x="1054459" y="765686"/>
                </a:moveTo>
                <a:cubicBezTo>
                  <a:pt x="1054098" y="767100"/>
                  <a:pt x="1054184" y="768081"/>
                  <a:pt x="1054694" y="768608"/>
                </a:cubicBezTo>
                <a:lnTo>
                  <a:pt x="1056423" y="768728"/>
                </a:lnTo>
                <a:lnTo>
                  <a:pt x="1057473" y="768800"/>
                </a:lnTo>
                <a:cubicBezTo>
                  <a:pt x="1058365" y="767935"/>
                  <a:pt x="1057479" y="767019"/>
                  <a:pt x="1058223" y="766300"/>
                </a:cubicBezTo>
                <a:cubicBezTo>
                  <a:pt x="1057158" y="765201"/>
                  <a:pt x="1056415" y="765921"/>
                  <a:pt x="1054459" y="765686"/>
                </a:cubicBezTo>
                <a:close/>
                <a:moveTo>
                  <a:pt x="501073" y="765074"/>
                </a:moveTo>
                <a:cubicBezTo>
                  <a:pt x="503392" y="769420"/>
                  <a:pt x="506808" y="774901"/>
                  <a:pt x="508149" y="780193"/>
                </a:cubicBezTo>
                <a:cubicBezTo>
                  <a:pt x="510345" y="782460"/>
                  <a:pt x="510468" y="784540"/>
                  <a:pt x="512664" y="786807"/>
                </a:cubicBezTo>
                <a:cubicBezTo>
                  <a:pt x="515713" y="786051"/>
                  <a:pt x="519738" y="784349"/>
                  <a:pt x="523765" y="782650"/>
                </a:cubicBezTo>
                <a:cubicBezTo>
                  <a:pt x="520471" y="779248"/>
                  <a:pt x="518123" y="774381"/>
                  <a:pt x="514935" y="770601"/>
                </a:cubicBezTo>
                <a:cubicBezTo>
                  <a:pt x="511747" y="766821"/>
                  <a:pt x="507724" y="764129"/>
                  <a:pt x="501073" y="765074"/>
                </a:cubicBezTo>
                <a:close/>
                <a:moveTo>
                  <a:pt x="3064671" y="764733"/>
                </a:moveTo>
                <a:cubicBezTo>
                  <a:pt x="3061462" y="763224"/>
                  <a:pt x="3059283" y="764369"/>
                  <a:pt x="3058595" y="766418"/>
                </a:cubicBezTo>
                <a:cubicBezTo>
                  <a:pt x="3057906" y="768465"/>
                  <a:pt x="3058709" y="771415"/>
                  <a:pt x="3061467" y="773515"/>
                </a:cubicBezTo>
                <a:cubicBezTo>
                  <a:pt x="3062167" y="770308"/>
                  <a:pt x="3063970" y="767941"/>
                  <a:pt x="3064671" y="764733"/>
                </a:cubicBezTo>
                <a:close/>
                <a:moveTo>
                  <a:pt x="4085116" y="764146"/>
                </a:moveTo>
                <a:lnTo>
                  <a:pt x="4084031" y="768925"/>
                </a:lnTo>
                <a:lnTo>
                  <a:pt x="4083345" y="770027"/>
                </a:lnTo>
                <a:close/>
                <a:moveTo>
                  <a:pt x="3480813" y="763922"/>
                </a:moveTo>
                <a:cubicBezTo>
                  <a:pt x="3481469" y="766546"/>
                  <a:pt x="3482318" y="771107"/>
                  <a:pt x="3481297" y="774022"/>
                </a:cubicBezTo>
                <a:cubicBezTo>
                  <a:pt x="3480959" y="774993"/>
                  <a:pt x="3480409" y="775781"/>
                  <a:pt x="3479578" y="776253"/>
                </a:cubicBezTo>
                <a:cubicBezTo>
                  <a:pt x="3478470" y="776884"/>
                  <a:pt x="3476855" y="776952"/>
                  <a:pt x="3474556" y="776144"/>
                </a:cubicBezTo>
                <a:cubicBezTo>
                  <a:pt x="3476233" y="771758"/>
                  <a:pt x="3478084" y="767506"/>
                  <a:pt x="3480813" y="763922"/>
                </a:cubicBezTo>
                <a:close/>
                <a:moveTo>
                  <a:pt x="3170042" y="762816"/>
                </a:moveTo>
                <a:cubicBezTo>
                  <a:pt x="3164929" y="762839"/>
                  <a:pt x="3162072" y="765478"/>
                  <a:pt x="3160288" y="768933"/>
                </a:cubicBezTo>
                <a:cubicBezTo>
                  <a:pt x="3158505" y="772389"/>
                  <a:pt x="3157793" y="776664"/>
                  <a:pt x="3156980" y="779962"/>
                </a:cubicBezTo>
                <a:cubicBezTo>
                  <a:pt x="3154408" y="787796"/>
                  <a:pt x="3152909" y="796448"/>
                  <a:pt x="3149393" y="805522"/>
                </a:cubicBezTo>
                <a:cubicBezTo>
                  <a:pt x="3146683" y="824678"/>
                  <a:pt x="3144761" y="842801"/>
                  <a:pt x="3141715" y="862027"/>
                </a:cubicBezTo>
                <a:cubicBezTo>
                  <a:pt x="3149921" y="862401"/>
                  <a:pt x="3148325" y="853351"/>
                  <a:pt x="3150084" y="848814"/>
                </a:cubicBezTo>
                <a:cubicBezTo>
                  <a:pt x="3151761" y="840298"/>
                  <a:pt x="3153259" y="831646"/>
                  <a:pt x="3156619" y="822778"/>
                </a:cubicBezTo>
                <a:cubicBezTo>
                  <a:pt x="3158117" y="814126"/>
                  <a:pt x="3160690" y="806293"/>
                  <a:pt x="3162188" y="797640"/>
                </a:cubicBezTo>
                <a:cubicBezTo>
                  <a:pt x="3163817" y="791045"/>
                  <a:pt x="3167463" y="784031"/>
                  <a:pt x="3163850" y="775400"/>
                </a:cubicBezTo>
                <a:cubicBezTo>
                  <a:pt x="3165608" y="770863"/>
                  <a:pt x="3167366" y="766327"/>
                  <a:pt x="3170042" y="762816"/>
                </a:cubicBezTo>
                <a:close/>
                <a:moveTo>
                  <a:pt x="3589178" y="761887"/>
                </a:moveTo>
                <a:lnTo>
                  <a:pt x="3589187" y="761889"/>
                </a:lnTo>
                <a:lnTo>
                  <a:pt x="3589518" y="761996"/>
                </a:lnTo>
                <a:close/>
                <a:moveTo>
                  <a:pt x="3587564" y="761364"/>
                </a:moveTo>
                <a:lnTo>
                  <a:pt x="3588151" y="761553"/>
                </a:lnTo>
                <a:lnTo>
                  <a:pt x="3589178" y="761887"/>
                </a:lnTo>
                <a:close/>
                <a:moveTo>
                  <a:pt x="3584863" y="760491"/>
                </a:moveTo>
                <a:lnTo>
                  <a:pt x="3586420" y="760994"/>
                </a:lnTo>
                <a:lnTo>
                  <a:pt x="3587564" y="761364"/>
                </a:lnTo>
                <a:close/>
                <a:moveTo>
                  <a:pt x="85215" y="758540"/>
                </a:moveTo>
                <a:cubicBezTo>
                  <a:pt x="85215" y="758540"/>
                  <a:pt x="88585" y="761545"/>
                  <a:pt x="88497" y="764211"/>
                </a:cubicBezTo>
                <a:cubicBezTo>
                  <a:pt x="88462" y="765266"/>
                  <a:pt x="88136" y="765520"/>
                  <a:pt x="87693" y="765285"/>
                </a:cubicBezTo>
                <a:cubicBezTo>
                  <a:pt x="87030" y="764936"/>
                  <a:pt x="86102" y="763489"/>
                  <a:pt x="85494" y="762011"/>
                </a:cubicBezTo>
                <a:cubicBezTo>
                  <a:pt x="84887" y="760532"/>
                  <a:pt x="84600" y="759021"/>
                  <a:pt x="85215" y="758540"/>
                </a:cubicBezTo>
                <a:close/>
                <a:moveTo>
                  <a:pt x="3212775" y="758379"/>
                </a:moveTo>
                <a:cubicBezTo>
                  <a:pt x="3212307" y="758521"/>
                  <a:pt x="3212116" y="759374"/>
                  <a:pt x="3211737" y="761081"/>
                </a:cubicBezTo>
                <a:cubicBezTo>
                  <a:pt x="3213532" y="760453"/>
                  <a:pt x="3213532" y="760453"/>
                  <a:pt x="3215492" y="759950"/>
                </a:cubicBezTo>
                <a:cubicBezTo>
                  <a:pt x="3213993" y="758809"/>
                  <a:pt x="3213246" y="758239"/>
                  <a:pt x="3212775" y="758379"/>
                </a:cubicBezTo>
                <a:close/>
                <a:moveTo>
                  <a:pt x="3164640" y="757568"/>
                </a:moveTo>
                <a:cubicBezTo>
                  <a:pt x="3164242" y="757573"/>
                  <a:pt x="3164194" y="758153"/>
                  <a:pt x="3164099" y="759316"/>
                </a:cubicBezTo>
                <a:cubicBezTo>
                  <a:pt x="3165096" y="760077"/>
                  <a:pt x="3166095" y="760838"/>
                  <a:pt x="3167287" y="759275"/>
                </a:cubicBezTo>
                <a:cubicBezTo>
                  <a:pt x="3165788" y="758133"/>
                  <a:pt x="3165038" y="757563"/>
                  <a:pt x="3164640" y="757568"/>
                </a:cubicBezTo>
                <a:close/>
                <a:moveTo>
                  <a:pt x="3584516" y="756476"/>
                </a:moveTo>
                <a:cubicBezTo>
                  <a:pt x="3584699" y="758438"/>
                  <a:pt x="3584699" y="758438"/>
                  <a:pt x="3584883" y="760399"/>
                </a:cubicBezTo>
                <a:lnTo>
                  <a:pt x="3584863" y="760491"/>
                </a:lnTo>
                <a:lnTo>
                  <a:pt x="3583533" y="766440"/>
                </a:lnTo>
                <a:cubicBezTo>
                  <a:pt x="3582898" y="768376"/>
                  <a:pt x="3582041" y="770189"/>
                  <a:pt x="3580851" y="771752"/>
                </a:cubicBezTo>
                <a:cubicBezTo>
                  <a:pt x="3578473" y="774873"/>
                  <a:pt x="3574766" y="776984"/>
                  <a:pt x="3568855" y="777035"/>
                </a:cubicBezTo>
                <a:cubicBezTo>
                  <a:pt x="3572000" y="768499"/>
                  <a:pt x="3575878" y="759005"/>
                  <a:pt x="3584516" y="756476"/>
                </a:cubicBezTo>
                <a:close/>
                <a:moveTo>
                  <a:pt x="1125086" y="756242"/>
                </a:moveTo>
                <a:cubicBezTo>
                  <a:pt x="1123330" y="755355"/>
                  <a:pt x="1121137" y="755406"/>
                  <a:pt x="1118358" y="758097"/>
                </a:cubicBezTo>
                <a:cubicBezTo>
                  <a:pt x="1121464" y="761304"/>
                  <a:pt x="1124569" y="764511"/>
                  <a:pt x="1129199" y="760026"/>
                </a:cubicBezTo>
                <a:cubicBezTo>
                  <a:pt x="1128164" y="758958"/>
                  <a:pt x="1126844" y="757130"/>
                  <a:pt x="1125086" y="756242"/>
                </a:cubicBezTo>
                <a:close/>
                <a:moveTo>
                  <a:pt x="863176" y="756131"/>
                </a:moveTo>
                <a:cubicBezTo>
                  <a:pt x="855483" y="763579"/>
                  <a:pt x="865440" y="766166"/>
                  <a:pt x="869399" y="766406"/>
                </a:cubicBezTo>
                <a:cubicBezTo>
                  <a:pt x="866345" y="763251"/>
                  <a:pt x="865269" y="760216"/>
                  <a:pt x="863176" y="756131"/>
                </a:cubicBezTo>
                <a:close/>
                <a:moveTo>
                  <a:pt x="3257069" y="755575"/>
                </a:moveTo>
                <a:cubicBezTo>
                  <a:pt x="3251035" y="755785"/>
                  <a:pt x="3247198" y="758068"/>
                  <a:pt x="3244688" y="761363"/>
                </a:cubicBezTo>
                <a:cubicBezTo>
                  <a:pt x="3243433" y="763011"/>
                  <a:pt x="3242509" y="764911"/>
                  <a:pt x="3241810" y="766932"/>
                </a:cubicBezTo>
                <a:lnTo>
                  <a:pt x="3240295" y="773124"/>
                </a:lnTo>
                <a:lnTo>
                  <a:pt x="3238720" y="772645"/>
                </a:lnTo>
                <a:lnTo>
                  <a:pt x="3237562" y="772293"/>
                </a:lnTo>
                <a:lnTo>
                  <a:pt x="3235928" y="771795"/>
                </a:lnTo>
                <a:lnTo>
                  <a:pt x="3235921" y="771792"/>
                </a:lnTo>
                <a:cubicBezTo>
                  <a:pt x="3235172" y="771566"/>
                  <a:pt x="3234801" y="771452"/>
                  <a:pt x="3235359" y="771622"/>
                </a:cubicBezTo>
                <a:lnTo>
                  <a:pt x="3235928" y="771795"/>
                </a:lnTo>
                <a:lnTo>
                  <a:pt x="3236970" y="772113"/>
                </a:lnTo>
                <a:lnTo>
                  <a:pt x="3237562" y="772293"/>
                </a:lnTo>
                <a:lnTo>
                  <a:pt x="3240295" y="773124"/>
                </a:lnTo>
                <a:lnTo>
                  <a:pt x="3240271" y="773219"/>
                </a:lnTo>
                <a:cubicBezTo>
                  <a:pt x="3240407" y="775244"/>
                  <a:pt x="3240407" y="775244"/>
                  <a:pt x="3240541" y="777269"/>
                </a:cubicBezTo>
                <a:cubicBezTo>
                  <a:pt x="3249423" y="774422"/>
                  <a:pt x="3253632" y="764491"/>
                  <a:pt x="3257069" y="755575"/>
                </a:cubicBezTo>
                <a:close/>
                <a:moveTo>
                  <a:pt x="3707437" y="754049"/>
                </a:moveTo>
                <a:lnTo>
                  <a:pt x="3704775" y="761162"/>
                </a:lnTo>
                <a:lnTo>
                  <a:pt x="3702625" y="761844"/>
                </a:lnTo>
                <a:cubicBezTo>
                  <a:pt x="3705838" y="764291"/>
                  <a:pt x="3707980" y="765922"/>
                  <a:pt x="3709803" y="763529"/>
                </a:cubicBezTo>
                <a:lnTo>
                  <a:pt x="3706677" y="761506"/>
                </a:lnTo>
                <a:lnTo>
                  <a:pt x="3709692" y="759974"/>
                </a:lnTo>
                <a:cubicBezTo>
                  <a:pt x="3710552" y="758291"/>
                  <a:pt x="3710114" y="756088"/>
                  <a:pt x="3707437" y="754049"/>
                </a:cubicBezTo>
                <a:close/>
                <a:moveTo>
                  <a:pt x="922479" y="751662"/>
                </a:moveTo>
                <a:cubicBezTo>
                  <a:pt x="912134" y="767803"/>
                  <a:pt x="926063" y="776441"/>
                  <a:pt x="933145" y="781837"/>
                </a:cubicBezTo>
                <a:cubicBezTo>
                  <a:pt x="934023" y="778434"/>
                  <a:pt x="934112" y="775413"/>
                  <a:pt x="933673" y="772652"/>
                </a:cubicBezTo>
                <a:lnTo>
                  <a:pt x="932906" y="770450"/>
                </a:lnTo>
                <a:lnTo>
                  <a:pt x="935777" y="773268"/>
                </a:lnTo>
                <a:cubicBezTo>
                  <a:pt x="934655" y="769409"/>
                  <a:pt x="934662" y="763217"/>
                  <a:pt x="931275" y="760931"/>
                </a:cubicBezTo>
                <a:lnTo>
                  <a:pt x="928072" y="760417"/>
                </a:lnTo>
                <a:close/>
                <a:moveTo>
                  <a:pt x="502499" y="750921"/>
                </a:moveTo>
                <a:cubicBezTo>
                  <a:pt x="500500" y="754631"/>
                  <a:pt x="497616" y="757424"/>
                  <a:pt x="496755" y="760384"/>
                </a:cubicBezTo>
                <a:cubicBezTo>
                  <a:pt x="499920" y="759804"/>
                  <a:pt x="502831" y="760886"/>
                  <a:pt x="505819" y="760124"/>
                </a:cubicBezTo>
                <a:cubicBezTo>
                  <a:pt x="504652" y="756995"/>
                  <a:pt x="503486" y="753867"/>
                  <a:pt x="502499" y="750921"/>
                </a:cubicBezTo>
                <a:close/>
                <a:moveTo>
                  <a:pt x="3621451" y="750173"/>
                </a:moveTo>
                <a:lnTo>
                  <a:pt x="3611991" y="753099"/>
                </a:lnTo>
                <a:lnTo>
                  <a:pt x="3619661" y="757964"/>
                </a:lnTo>
                <a:close/>
                <a:moveTo>
                  <a:pt x="847673" y="749274"/>
                </a:moveTo>
                <a:cubicBezTo>
                  <a:pt x="846198" y="749410"/>
                  <a:pt x="844509" y="750247"/>
                  <a:pt x="842542" y="752151"/>
                </a:cubicBezTo>
                <a:cubicBezTo>
                  <a:pt x="845734" y="755447"/>
                  <a:pt x="849973" y="763762"/>
                  <a:pt x="856854" y="757097"/>
                </a:cubicBezTo>
                <a:cubicBezTo>
                  <a:pt x="855348" y="755540"/>
                  <a:pt x="853736" y="752401"/>
                  <a:pt x="851519" y="750602"/>
                </a:cubicBezTo>
                <a:cubicBezTo>
                  <a:pt x="850409" y="749702"/>
                  <a:pt x="849147" y="749137"/>
                  <a:pt x="847673" y="749274"/>
                </a:cubicBezTo>
                <a:close/>
                <a:moveTo>
                  <a:pt x="3066855" y="749094"/>
                </a:moveTo>
                <a:cubicBezTo>
                  <a:pt x="3063955" y="748647"/>
                  <a:pt x="3062346" y="750226"/>
                  <a:pt x="3061245" y="752471"/>
                </a:cubicBezTo>
                <a:cubicBezTo>
                  <a:pt x="3060143" y="754714"/>
                  <a:pt x="3059547" y="757625"/>
                  <a:pt x="3058669" y="759840"/>
                </a:cubicBezTo>
                <a:cubicBezTo>
                  <a:pt x="3059595" y="758624"/>
                  <a:pt x="3060621" y="759406"/>
                  <a:pt x="3062572" y="758969"/>
                </a:cubicBezTo>
                <a:cubicBezTo>
                  <a:pt x="3063401" y="755755"/>
                  <a:pt x="3066182" y="752107"/>
                  <a:pt x="3066855" y="749094"/>
                </a:cubicBezTo>
                <a:close/>
                <a:moveTo>
                  <a:pt x="3007214" y="748360"/>
                </a:moveTo>
                <a:cubicBezTo>
                  <a:pt x="3003330" y="753459"/>
                  <a:pt x="2999446" y="758559"/>
                  <a:pt x="2995560" y="763658"/>
                </a:cubicBezTo>
                <a:cubicBezTo>
                  <a:pt x="2999798" y="764537"/>
                  <a:pt x="3003875" y="765626"/>
                  <a:pt x="3007787" y="766928"/>
                </a:cubicBezTo>
                <a:cubicBezTo>
                  <a:pt x="3009667" y="762316"/>
                  <a:pt x="3014458" y="753878"/>
                  <a:pt x="3007214" y="748360"/>
                </a:cubicBezTo>
                <a:close/>
                <a:moveTo>
                  <a:pt x="366046" y="748255"/>
                </a:moveTo>
                <a:lnTo>
                  <a:pt x="367382" y="752024"/>
                </a:lnTo>
                <a:cubicBezTo>
                  <a:pt x="369438" y="754150"/>
                  <a:pt x="374523" y="757457"/>
                  <a:pt x="368695" y="763101"/>
                </a:cubicBezTo>
                <a:cubicBezTo>
                  <a:pt x="366640" y="760977"/>
                  <a:pt x="365712" y="757756"/>
                  <a:pt x="363655" y="755632"/>
                </a:cubicBezTo>
                <a:lnTo>
                  <a:pt x="362759" y="751643"/>
                </a:lnTo>
                <a:lnTo>
                  <a:pt x="364997" y="750879"/>
                </a:lnTo>
                <a:close/>
                <a:moveTo>
                  <a:pt x="542223" y="748215"/>
                </a:moveTo>
                <a:cubicBezTo>
                  <a:pt x="542223" y="748215"/>
                  <a:pt x="540146" y="747995"/>
                  <a:pt x="539184" y="748927"/>
                </a:cubicBezTo>
                <a:lnTo>
                  <a:pt x="546705" y="759220"/>
                </a:lnTo>
                <a:lnTo>
                  <a:pt x="544319" y="760782"/>
                </a:lnTo>
                <a:cubicBezTo>
                  <a:pt x="545275" y="761768"/>
                  <a:pt x="546491" y="762024"/>
                  <a:pt x="547822" y="761690"/>
                </a:cubicBezTo>
                <a:lnTo>
                  <a:pt x="548295" y="761394"/>
                </a:lnTo>
                <a:lnTo>
                  <a:pt x="550640" y="764605"/>
                </a:lnTo>
                <a:cubicBezTo>
                  <a:pt x="554486" y="760881"/>
                  <a:pt x="553217" y="757646"/>
                  <a:pt x="550570" y="754911"/>
                </a:cubicBezTo>
                <a:cubicBezTo>
                  <a:pt x="547923" y="752178"/>
                  <a:pt x="543895" y="749943"/>
                  <a:pt x="542223" y="748215"/>
                </a:cubicBezTo>
                <a:close/>
                <a:moveTo>
                  <a:pt x="3429574" y="747747"/>
                </a:moveTo>
                <a:cubicBezTo>
                  <a:pt x="3428031" y="748676"/>
                  <a:pt x="3426955" y="750661"/>
                  <a:pt x="3425602" y="752437"/>
                </a:cubicBezTo>
                <a:cubicBezTo>
                  <a:pt x="3432220" y="757478"/>
                  <a:pt x="3434538" y="751762"/>
                  <a:pt x="3436343" y="749395"/>
                </a:cubicBezTo>
                <a:lnTo>
                  <a:pt x="3430656" y="748010"/>
                </a:lnTo>
                <a:lnTo>
                  <a:pt x="3429543" y="750506"/>
                </a:lnTo>
                <a:lnTo>
                  <a:pt x="3429820" y="747807"/>
                </a:lnTo>
                <a:close/>
                <a:moveTo>
                  <a:pt x="3881002" y="747232"/>
                </a:moveTo>
                <a:lnTo>
                  <a:pt x="3882353" y="749713"/>
                </a:lnTo>
                <a:lnTo>
                  <a:pt x="3884665" y="750206"/>
                </a:lnTo>
                <a:lnTo>
                  <a:pt x="3884246" y="754275"/>
                </a:lnTo>
                <a:cubicBezTo>
                  <a:pt x="3882454" y="756626"/>
                  <a:pt x="3881913" y="759933"/>
                  <a:pt x="3880122" y="762285"/>
                </a:cubicBezTo>
                <a:cubicBezTo>
                  <a:pt x="3873670" y="757370"/>
                  <a:pt x="3878328" y="753485"/>
                  <a:pt x="3880121" y="751131"/>
                </a:cubicBezTo>
                <a:close/>
                <a:moveTo>
                  <a:pt x="927970" y="746069"/>
                </a:moveTo>
                <a:cubicBezTo>
                  <a:pt x="921001" y="752817"/>
                  <a:pt x="928146" y="754413"/>
                  <a:pt x="931116" y="755440"/>
                </a:cubicBezTo>
                <a:cubicBezTo>
                  <a:pt x="930185" y="752439"/>
                  <a:pt x="929079" y="749254"/>
                  <a:pt x="927970" y="746069"/>
                </a:cubicBezTo>
                <a:close/>
                <a:moveTo>
                  <a:pt x="3756882" y="744738"/>
                </a:moveTo>
                <a:cubicBezTo>
                  <a:pt x="3755397" y="748974"/>
                  <a:pt x="3753913" y="753211"/>
                  <a:pt x="3751327" y="756607"/>
                </a:cubicBezTo>
                <a:lnTo>
                  <a:pt x="3755734" y="754774"/>
                </a:lnTo>
                <a:lnTo>
                  <a:pt x="3751429" y="759132"/>
                </a:lnTo>
                <a:cubicBezTo>
                  <a:pt x="3750605" y="760362"/>
                  <a:pt x="3749879" y="761579"/>
                  <a:pt x="3749197" y="762473"/>
                </a:cubicBezTo>
                <a:lnTo>
                  <a:pt x="3751182" y="763315"/>
                </a:lnTo>
                <a:lnTo>
                  <a:pt x="3753166" y="768939"/>
                </a:lnTo>
                <a:lnTo>
                  <a:pt x="3754702" y="764797"/>
                </a:lnTo>
                <a:lnTo>
                  <a:pt x="3758354" y="763079"/>
                </a:lnTo>
                <a:lnTo>
                  <a:pt x="3761479" y="758193"/>
                </a:lnTo>
                <a:lnTo>
                  <a:pt x="3758260" y="757362"/>
                </a:lnTo>
                <a:lnTo>
                  <a:pt x="3760337" y="755416"/>
                </a:lnTo>
                <a:lnTo>
                  <a:pt x="3756204" y="754578"/>
                </a:lnTo>
                <a:lnTo>
                  <a:pt x="3759300" y="753290"/>
                </a:lnTo>
                <a:cubicBezTo>
                  <a:pt x="3760887" y="750921"/>
                  <a:pt x="3760742" y="747679"/>
                  <a:pt x="3756882" y="744738"/>
                </a:cubicBezTo>
                <a:close/>
                <a:moveTo>
                  <a:pt x="3774606" y="742791"/>
                </a:moveTo>
                <a:cubicBezTo>
                  <a:pt x="3778786" y="747870"/>
                  <a:pt x="3781179" y="753476"/>
                  <a:pt x="3777532" y="758264"/>
                </a:cubicBezTo>
                <a:lnTo>
                  <a:pt x="3778246" y="759409"/>
                </a:lnTo>
                <a:lnTo>
                  <a:pt x="3775548" y="757952"/>
                </a:lnTo>
                <a:lnTo>
                  <a:pt x="3775404" y="758915"/>
                </a:lnTo>
                <a:lnTo>
                  <a:pt x="3767333" y="762481"/>
                </a:lnTo>
                <a:cubicBezTo>
                  <a:pt x="3765090" y="764028"/>
                  <a:pt x="3763286" y="765899"/>
                  <a:pt x="3761828" y="768023"/>
                </a:cubicBezTo>
                <a:lnTo>
                  <a:pt x="3761782" y="768204"/>
                </a:lnTo>
                <a:lnTo>
                  <a:pt x="3763235" y="771567"/>
                </a:lnTo>
                <a:lnTo>
                  <a:pt x="3760764" y="772183"/>
                </a:lnTo>
                <a:lnTo>
                  <a:pt x="3758453" y="781221"/>
                </a:lnTo>
                <a:lnTo>
                  <a:pt x="3759521" y="778666"/>
                </a:lnTo>
                <a:cubicBezTo>
                  <a:pt x="3761425" y="778295"/>
                  <a:pt x="3762451" y="779075"/>
                  <a:pt x="3763329" y="777923"/>
                </a:cubicBezTo>
                <a:cubicBezTo>
                  <a:pt x="3762525" y="780043"/>
                  <a:pt x="3762012" y="782842"/>
                  <a:pt x="3760990" y="784983"/>
                </a:cubicBezTo>
                <a:lnTo>
                  <a:pt x="3756885" y="787348"/>
                </a:lnTo>
                <a:lnTo>
                  <a:pt x="3755663" y="792129"/>
                </a:lnTo>
                <a:lnTo>
                  <a:pt x="3755230" y="798160"/>
                </a:lnTo>
                <a:lnTo>
                  <a:pt x="3760057" y="791821"/>
                </a:lnTo>
                <a:cubicBezTo>
                  <a:pt x="3759378" y="793988"/>
                  <a:pt x="3759140" y="796488"/>
                  <a:pt x="3758219" y="798469"/>
                </a:cubicBezTo>
                <a:lnTo>
                  <a:pt x="3755071" y="800350"/>
                </a:lnTo>
                <a:lnTo>
                  <a:pt x="3754475" y="808640"/>
                </a:lnTo>
                <a:lnTo>
                  <a:pt x="3756732" y="807049"/>
                </a:lnTo>
                <a:lnTo>
                  <a:pt x="3754130" y="813431"/>
                </a:lnTo>
                <a:lnTo>
                  <a:pt x="3753762" y="818563"/>
                </a:lnTo>
                <a:lnTo>
                  <a:pt x="3759243" y="809636"/>
                </a:lnTo>
                <a:lnTo>
                  <a:pt x="3766130" y="805128"/>
                </a:lnTo>
                <a:lnTo>
                  <a:pt x="3766928" y="801929"/>
                </a:lnTo>
                <a:lnTo>
                  <a:pt x="3768441" y="800880"/>
                </a:lnTo>
                <a:cubicBezTo>
                  <a:pt x="3771108" y="799879"/>
                  <a:pt x="3774282" y="799518"/>
                  <a:pt x="3778125" y="800110"/>
                </a:cubicBezTo>
                <a:cubicBezTo>
                  <a:pt x="3779100" y="794322"/>
                  <a:pt x="3779484" y="787617"/>
                  <a:pt x="3779099" y="780559"/>
                </a:cubicBezTo>
                <a:lnTo>
                  <a:pt x="3775927" y="761684"/>
                </a:lnTo>
                <a:lnTo>
                  <a:pt x="3780898" y="762028"/>
                </a:lnTo>
                <a:lnTo>
                  <a:pt x="3780073" y="761179"/>
                </a:lnTo>
                <a:lnTo>
                  <a:pt x="3783657" y="752683"/>
                </a:lnTo>
                <a:cubicBezTo>
                  <a:pt x="3785276" y="749737"/>
                  <a:pt x="3787025" y="746895"/>
                  <a:pt x="3788321" y="744097"/>
                </a:cubicBezTo>
                <a:cubicBezTo>
                  <a:pt x="3784249" y="742887"/>
                  <a:pt x="3779438" y="743005"/>
                  <a:pt x="3774606" y="742791"/>
                </a:cubicBezTo>
                <a:close/>
                <a:moveTo>
                  <a:pt x="1112603" y="739721"/>
                </a:moveTo>
                <a:cubicBezTo>
                  <a:pt x="1114753" y="741940"/>
                  <a:pt x="1117016" y="746202"/>
                  <a:pt x="1119279" y="750461"/>
                </a:cubicBezTo>
                <a:cubicBezTo>
                  <a:pt x="1122644" y="747203"/>
                  <a:pt x="1122686" y="743399"/>
                  <a:pt x="1121032" y="740969"/>
                </a:cubicBezTo>
                <a:cubicBezTo>
                  <a:pt x="1119377" y="738539"/>
                  <a:pt x="1116027" y="737483"/>
                  <a:pt x="1112603" y="739721"/>
                </a:cubicBezTo>
                <a:close/>
                <a:moveTo>
                  <a:pt x="359953" y="736577"/>
                </a:moveTo>
                <a:cubicBezTo>
                  <a:pt x="360980" y="737640"/>
                  <a:pt x="363038" y="739764"/>
                  <a:pt x="364123" y="742829"/>
                </a:cubicBezTo>
                <a:cubicBezTo>
                  <a:pt x="365152" y="743891"/>
                  <a:pt x="365452" y="745658"/>
                  <a:pt x="365753" y="747427"/>
                </a:cubicBezTo>
                <a:lnTo>
                  <a:pt x="365801" y="747563"/>
                </a:lnTo>
                <a:lnTo>
                  <a:pt x="364924" y="747845"/>
                </a:lnTo>
                <a:cubicBezTo>
                  <a:pt x="364436" y="747840"/>
                  <a:pt x="363946" y="747835"/>
                  <a:pt x="363446" y="748319"/>
                </a:cubicBezTo>
                <a:lnTo>
                  <a:pt x="362515" y="750171"/>
                </a:lnTo>
                <a:lnTo>
                  <a:pt x="362239" y="746714"/>
                </a:lnTo>
                <a:cubicBezTo>
                  <a:pt x="359153" y="743525"/>
                  <a:pt x="355096" y="741279"/>
                  <a:pt x="359953" y="736577"/>
                </a:cubicBezTo>
                <a:close/>
                <a:moveTo>
                  <a:pt x="3852697" y="735818"/>
                </a:moveTo>
                <a:lnTo>
                  <a:pt x="3857054" y="739137"/>
                </a:lnTo>
                <a:lnTo>
                  <a:pt x="3854846" y="740927"/>
                </a:lnTo>
                <a:cubicBezTo>
                  <a:pt x="3856428" y="742131"/>
                  <a:pt x="3858056" y="744364"/>
                  <a:pt x="3859914" y="746027"/>
                </a:cubicBezTo>
                <a:lnTo>
                  <a:pt x="3860166" y="746092"/>
                </a:lnTo>
                <a:lnTo>
                  <a:pt x="3858941" y="747701"/>
                </a:lnTo>
                <a:cubicBezTo>
                  <a:pt x="3856253" y="751229"/>
                  <a:pt x="3854460" y="753581"/>
                  <a:pt x="3851772" y="757111"/>
                </a:cubicBezTo>
                <a:lnTo>
                  <a:pt x="3846212" y="774298"/>
                </a:lnTo>
                <a:lnTo>
                  <a:pt x="3843310" y="777936"/>
                </a:lnTo>
                <a:lnTo>
                  <a:pt x="3844652" y="778010"/>
                </a:lnTo>
                <a:lnTo>
                  <a:pt x="3836002" y="793430"/>
                </a:lnTo>
                <a:cubicBezTo>
                  <a:pt x="3832059" y="782990"/>
                  <a:pt x="3837435" y="775931"/>
                  <a:pt x="3840663" y="767236"/>
                </a:cubicBezTo>
                <a:cubicBezTo>
                  <a:pt x="3845858" y="758182"/>
                  <a:pt x="3850877" y="747133"/>
                  <a:pt x="3852697" y="735818"/>
                </a:cubicBezTo>
                <a:close/>
                <a:moveTo>
                  <a:pt x="3238176" y="735417"/>
                </a:moveTo>
                <a:cubicBezTo>
                  <a:pt x="3234367" y="735500"/>
                  <a:pt x="3231775" y="736865"/>
                  <a:pt x="3229971" y="739007"/>
                </a:cubicBezTo>
                <a:cubicBezTo>
                  <a:pt x="3224560" y="745431"/>
                  <a:pt x="3226254" y="758856"/>
                  <a:pt x="3223543" y="765752"/>
                </a:cubicBezTo>
                <a:cubicBezTo>
                  <a:pt x="3230263" y="756931"/>
                  <a:pt x="3235748" y="747505"/>
                  <a:pt x="3238176" y="735417"/>
                </a:cubicBezTo>
                <a:close/>
                <a:moveTo>
                  <a:pt x="3885675" y="734916"/>
                </a:moveTo>
                <a:cubicBezTo>
                  <a:pt x="3891051" y="739011"/>
                  <a:pt x="3887289" y="741722"/>
                  <a:pt x="3884601" y="745251"/>
                </a:cubicBezTo>
                <a:lnTo>
                  <a:pt x="3884734" y="748717"/>
                </a:lnTo>
                <a:lnTo>
                  <a:pt x="3883591" y="746987"/>
                </a:lnTo>
                <a:cubicBezTo>
                  <a:pt x="3883037" y="746566"/>
                  <a:pt x="3882552" y="746629"/>
                  <a:pt x="3882067" y="746692"/>
                </a:cubicBezTo>
                <a:lnTo>
                  <a:pt x="3881163" y="746515"/>
                </a:lnTo>
                <a:lnTo>
                  <a:pt x="3881195" y="746374"/>
                </a:lnTo>
                <a:cubicBezTo>
                  <a:pt x="3881285" y="744582"/>
                  <a:pt x="3881375" y="742793"/>
                  <a:pt x="3882270" y="741615"/>
                </a:cubicBezTo>
                <a:cubicBezTo>
                  <a:pt x="3882987" y="738445"/>
                  <a:pt x="3884779" y="736091"/>
                  <a:pt x="3885675" y="734916"/>
                </a:cubicBezTo>
                <a:close/>
                <a:moveTo>
                  <a:pt x="3070566" y="734620"/>
                </a:moveTo>
                <a:cubicBezTo>
                  <a:pt x="3067094" y="734804"/>
                  <a:pt x="3065422" y="736363"/>
                  <a:pt x="3064431" y="738439"/>
                </a:cubicBezTo>
                <a:cubicBezTo>
                  <a:pt x="3063438" y="740515"/>
                  <a:pt x="3063128" y="743109"/>
                  <a:pt x="3062377" y="745369"/>
                </a:cubicBezTo>
                <a:cubicBezTo>
                  <a:pt x="3067039" y="743258"/>
                  <a:pt x="3068715" y="738872"/>
                  <a:pt x="3070566" y="734620"/>
                </a:cubicBezTo>
                <a:close/>
                <a:moveTo>
                  <a:pt x="539202" y="734542"/>
                </a:moveTo>
                <a:cubicBezTo>
                  <a:pt x="536783" y="736884"/>
                  <a:pt x="536610" y="739123"/>
                  <a:pt x="537662" y="740694"/>
                </a:cubicBezTo>
                <a:lnTo>
                  <a:pt x="540838" y="741859"/>
                </a:lnTo>
                <a:lnTo>
                  <a:pt x="537972" y="744236"/>
                </a:lnTo>
                <a:cubicBezTo>
                  <a:pt x="540064" y="746398"/>
                  <a:pt x="541999" y="744525"/>
                  <a:pt x="544901" y="741716"/>
                </a:cubicBezTo>
                <a:lnTo>
                  <a:pt x="542684" y="741292"/>
                </a:lnTo>
                <a:close/>
                <a:moveTo>
                  <a:pt x="392806" y="733582"/>
                </a:moveTo>
                <a:cubicBezTo>
                  <a:pt x="395948" y="744603"/>
                  <a:pt x="402236" y="754982"/>
                  <a:pt x="408464" y="763359"/>
                </a:cubicBezTo>
                <a:cubicBezTo>
                  <a:pt x="412695" y="771614"/>
                  <a:pt x="418866" y="777988"/>
                  <a:pt x="416183" y="788820"/>
                </a:cubicBezTo>
                <a:lnTo>
                  <a:pt x="405773" y="774530"/>
                </a:lnTo>
                <a:lnTo>
                  <a:pt x="407098" y="774298"/>
                </a:lnTo>
                <a:lnTo>
                  <a:pt x="403787" y="771028"/>
                </a:lnTo>
                <a:lnTo>
                  <a:pt x="396238" y="754617"/>
                </a:lnTo>
                <a:cubicBezTo>
                  <a:pt x="393151" y="751430"/>
                  <a:pt x="391094" y="749305"/>
                  <a:pt x="388008" y="746117"/>
                </a:cubicBezTo>
                <a:lnTo>
                  <a:pt x="386601" y="744665"/>
                </a:lnTo>
                <a:lnTo>
                  <a:pt x="386843" y="744571"/>
                </a:lnTo>
                <a:cubicBezTo>
                  <a:pt x="388492" y="742701"/>
                  <a:pt x="389847" y="740291"/>
                  <a:pt x="391275" y="738908"/>
                </a:cubicBezTo>
                <a:lnTo>
                  <a:pt x="388872" y="737392"/>
                </a:lnTo>
                <a:close/>
                <a:moveTo>
                  <a:pt x="26545" y="733234"/>
                </a:moveTo>
                <a:cubicBezTo>
                  <a:pt x="29656" y="736006"/>
                  <a:pt x="31381" y="740290"/>
                  <a:pt x="31248" y="744290"/>
                </a:cubicBezTo>
                <a:cubicBezTo>
                  <a:pt x="29559" y="742899"/>
                  <a:pt x="28737" y="741538"/>
                  <a:pt x="28161" y="739821"/>
                </a:cubicBezTo>
                <a:cubicBezTo>
                  <a:pt x="27584" y="738107"/>
                  <a:pt x="27253" y="736038"/>
                  <a:pt x="26545" y="733234"/>
                </a:cubicBezTo>
                <a:close/>
                <a:moveTo>
                  <a:pt x="616527" y="732829"/>
                </a:moveTo>
                <a:cubicBezTo>
                  <a:pt x="612546" y="734614"/>
                  <a:pt x="608566" y="736395"/>
                  <a:pt x="604640" y="740197"/>
                </a:cubicBezTo>
                <a:cubicBezTo>
                  <a:pt x="609919" y="749578"/>
                  <a:pt x="613181" y="758840"/>
                  <a:pt x="617642" y="769013"/>
                </a:cubicBezTo>
                <a:lnTo>
                  <a:pt x="619264" y="778700"/>
                </a:lnTo>
                <a:lnTo>
                  <a:pt x="616835" y="780749"/>
                </a:lnTo>
                <a:cubicBezTo>
                  <a:pt x="616979" y="781926"/>
                  <a:pt x="618067" y="783051"/>
                  <a:pt x="619217" y="783209"/>
                </a:cubicBezTo>
                <a:lnTo>
                  <a:pt x="619625" y="780852"/>
                </a:lnTo>
                <a:lnTo>
                  <a:pt x="620028" y="783263"/>
                </a:lnTo>
                <a:cubicBezTo>
                  <a:pt x="623134" y="786469"/>
                  <a:pt x="627100" y="790565"/>
                  <a:pt x="630202" y="793770"/>
                </a:cubicBezTo>
                <a:cubicBezTo>
                  <a:pt x="632164" y="791868"/>
                  <a:pt x="633147" y="790919"/>
                  <a:pt x="635111" y="789018"/>
                </a:cubicBezTo>
                <a:cubicBezTo>
                  <a:pt x="634023" y="785930"/>
                  <a:pt x="632772" y="783001"/>
                  <a:pt x="631805" y="778074"/>
                </a:cubicBezTo>
                <a:cubicBezTo>
                  <a:pt x="630663" y="772966"/>
                  <a:pt x="628488" y="766792"/>
                  <a:pt x="626313" y="760616"/>
                </a:cubicBezTo>
                <a:cubicBezTo>
                  <a:pt x="624138" y="754441"/>
                  <a:pt x="622999" y="749335"/>
                  <a:pt x="619841" y="744111"/>
                </a:cubicBezTo>
                <a:cubicBezTo>
                  <a:pt x="619735" y="740073"/>
                  <a:pt x="617613" y="735916"/>
                  <a:pt x="616527" y="732829"/>
                </a:cubicBezTo>
                <a:close/>
                <a:moveTo>
                  <a:pt x="3173596" y="732359"/>
                </a:moveTo>
                <a:cubicBezTo>
                  <a:pt x="3171791" y="734726"/>
                  <a:pt x="3167056" y="738601"/>
                  <a:pt x="3172704" y="742901"/>
                </a:cubicBezTo>
                <a:cubicBezTo>
                  <a:pt x="3174506" y="740535"/>
                  <a:pt x="3180183" y="737377"/>
                  <a:pt x="3173596" y="732359"/>
                </a:cubicBezTo>
                <a:close/>
                <a:moveTo>
                  <a:pt x="471174" y="731289"/>
                </a:moveTo>
                <a:cubicBezTo>
                  <a:pt x="466401" y="732074"/>
                  <a:pt x="461611" y="732523"/>
                  <a:pt x="457708" y="734206"/>
                </a:cubicBezTo>
                <a:cubicBezTo>
                  <a:pt x="459327" y="736831"/>
                  <a:pt x="461399" y="739448"/>
                  <a:pt x="463354" y="742181"/>
                </a:cubicBezTo>
                <a:lnTo>
                  <a:pt x="467916" y="750195"/>
                </a:lnTo>
                <a:lnTo>
                  <a:pt x="467197" y="751135"/>
                </a:lnTo>
                <a:lnTo>
                  <a:pt x="472092" y="750208"/>
                </a:lnTo>
                <a:lnTo>
                  <a:pt x="471170" y="769324"/>
                </a:lnTo>
                <a:cubicBezTo>
                  <a:pt x="471621" y="776379"/>
                  <a:pt x="472793" y="782992"/>
                  <a:pt x="474444" y="788625"/>
                </a:cubicBezTo>
                <a:cubicBezTo>
                  <a:pt x="478190" y="787582"/>
                  <a:pt x="481383" y="787567"/>
                  <a:pt x="484151" y="788246"/>
                </a:cubicBezTo>
                <a:lnTo>
                  <a:pt x="485779" y="789108"/>
                </a:lnTo>
                <a:lnTo>
                  <a:pt x="486946" y="792191"/>
                </a:lnTo>
                <a:lnTo>
                  <a:pt x="494318" y="795856"/>
                </a:lnTo>
                <a:lnTo>
                  <a:pt x="500814" y="804073"/>
                </a:lnTo>
                <a:cubicBezTo>
                  <a:pt x="495900" y="788686"/>
                  <a:pt x="497034" y="766471"/>
                  <a:pt x="486841" y="754839"/>
                </a:cubicBezTo>
                <a:cubicBezTo>
                  <a:pt x="485142" y="752900"/>
                  <a:pt x="483129" y="751255"/>
                  <a:pt x="480720" y="749984"/>
                </a:cubicBezTo>
                <a:lnTo>
                  <a:pt x="472285" y="747396"/>
                </a:lnTo>
                <a:lnTo>
                  <a:pt x="472028" y="746457"/>
                </a:lnTo>
                <a:lnTo>
                  <a:pt x="469521" y="748222"/>
                </a:lnTo>
                <a:lnTo>
                  <a:pt x="470095" y="746999"/>
                </a:lnTo>
                <a:cubicBezTo>
                  <a:pt x="465908" y="742675"/>
                  <a:pt x="467623" y="736827"/>
                  <a:pt x="471174" y="731289"/>
                </a:cubicBezTo>
                <a:close/>
                <a:moveTo>
                  <a:pt x="489004" y="731132"/>
                </a:moveTo>
                <a:cubicBezTo>
                  <a:pt x="485518" y="734508"/>
                  <a:pt x="485756" y="737745"/>
                  <a:pt x="487612" y="739910"/>
                </a:cubicBezTo>
                <a:lnTo>
                  <a:pt x="490839" y="740823"/>
                </a:lnTo>
                <a:lnTo>
                  <a:pt x="484332" y="742967"/>
                </a:lnTo>
                <a:cubicBezTo>
                  <a:pt x="485898" y="744586"/>
                  <a:pt x="487498" y="747738"/>
                  <a:pt x="489706" y="749519"/>
                </a:cubicBezTo>
                <a:lnTo>
                  <a:pt x="493537" y="750794"/>
                </a:lnTo>
                <a:lnTo>
                  <a:pt x="495550" y="754725"/>
                </a:lnTo>
                <a:lnTo>
                  <a:pt x="496858" y="748906"/>
                </a:lnTo>
                <a:lnTo>
                  <a:pt x="498728" y="747836"/>
                </a:lnTo>
                <a:cubicBezTo>
                  <a:pt x="497946" y="747029"/>
                  <a:pt x="497082" y="745907"/>
                  <a:pt x="496119" y="744781"/>
                </a:cubicBezTo>
                <a:lnTo>
                  <a:pt x="491328" y="740961"/>
                </a:lnTo>
                <a:lnTo>
                  <a:pt x="495921" y="742262"/>
                </a:lnTo>
                <a:cubicBezTo>
                  <a:pt x="492952" y="739196"/>
                  <a:pt x="490979" y="735164"/>
                  <a:pt x="489004" y="731132"/>
                </a:cubicBezTo>
                <a:close/>
                <a:moveTo>
                  <a:pt x="3983759" y="730812"/>
                </a:moveTo>
                <a:lnTo>
                  <a:pt x="3981849" y="742997"/>
                </a:lnTo>
                <a:lnTo>
                  <a:pt x="3979028" y="752437"/>
                </a:lnTo>
                <a:lnTo>
                  <a:pt x="3975612" y="764497"/>
                </a:lnTo>
                <a:lnTo>
                  <a:pt x="3977517" y="761414"/>
                </a:lnTo>
                <a:lnTo>
                  <a:pt x="3976493" y="763915"/>
                </a:lnTo>
                <a:lnTo>
                  <a:pt x="3975715" y="764891"/>
                </a:lnTo>
                <a:lnTo>
                  <a:pt x="3975405" y="765231"/>
                </a:lnTo>
                <a:lnTo>
                  <a:pt x="3974929" y="766912"/>
                </a:lnTo>
                <a:lnTo>
                  <a:pt x="3975690" y="765876"/>
                </a:lnTo>
                <a:lnTo>
                  <a:pt x="3976493" y="763915"/>
                </a:lnTo>
                <a:lnTo>
                  <a:pt x="3978523" y="761365"/>
                </a:lnTo>
                <a:lnTo>
                  <a:pt x="3979170" y="761333"/>
                </a:lnTo>
                <a:cubicBezTo>
                  <a:pt x="3979435" y="761153"/>
                  <a:pt x="3979498" y="760762"/>
                  <a:pt x="3979627" y="759978"/>
                </a:cubicBezTo>
                <a:lnTo>
                  <a:pt x="3978523" y="761365"/>
                </a:lnTo>
                <a:lnTo>
                  <a:pt x="3977517" y="761414"/>
                </a:lnTo>
                <a:cubicBezTo>
                  <a:pt x="3981737" y="758542"/>
                  <a:pt x="3986217" y="754102"/>
                  <a:pt x="3986217" y="754102"/>
                </a:cubicBezTo>
                <a:cubicBezTo>
                  <a:pt x="3989022" y="755093"/>
                  <a:pt x="3984843" y="760082"/>
                  <a:pt x="3979432" y="766637"/>
                </a:cubicBezTo>
                <a:lnTo>
                  <a:pt x="3972473" y="775582"/>
                </a:lnTo>
                <a:lnTo>
                  <a:pt x="3962425" y="811057"/>
                </a:lnTo>
                <a:lnTo>
                  <a:pt x="3958091" y="821989"/>
                </a:lnTo>
                <a:lnTo>
                  <a:pt x="3964560" y="799442"/>
                </a:lnTo>
                <a:lnTo>
                  <a:pt x="3950618" y="830065"/>
                </a:lnTo>
                <a:cubicBezTo>
                  <a:pt x="3949952" y="831273"/>
                  <a:pt x="3947954" y="834633"/>
                  <a:pt x="3945330" y="839017"/>
                </a:cubicBezTo>
                <a:lnTo>
                  <a:pt x="3944904" y="839730"/>
                </a:lnTo>
                <a:lnTo>
                  <a:pt x="3950472" y="821050"/>
                </a:lnTo>
                <a:lnTo>
                  <a:pt x="3953354" y="812678"/>
                </a:lnTo>
                <a:lnTo>
                  <a:pt x="3943023" y="804808"/>
                </a:lnTo>
                <a:lnTo>
                  <a:pt x="3945292" y="803528"/>
                </a:lnTo>
                <a:lnTo>
                  <a:pt x="3947225" y="800228"/>
                </a:lnTo>
                <a:lnTo>
                  <a:pt x="3953451" y="801218"/>
                </a:lnTo>
                <a:lnTo>
                  <a:pt x="3956291" y="802671"/>
                </a:lnTo>
                <a:lnTo>
                  <a:pt x="3957248" y="798350"/>
                </a:lnTo>
                <a:lnTo>
                  <a:pt x="3955863" y="792865"/>
                </a:lnTo>
                <a:lnTo>
                  <a:pt x="3954495" y="792368"/>
                </a:lnTo>
                <a:lnTo>
                  <a:pt x="3952448" y="791311"/>
                </a:lnTo>
                <a:lnTo>
                  <a:pt x="3954953" y="787035"/>
                </a:lnTo>
                <a:cubicBezTo>
                  <a:pt x="3958704" y="780364"/>
                  <a:pt x="3962687" y="773710"/>
                  <a:pt x="3966004" y="770641"/>
                </a:cubicBezTo>
                <a:cubicBezTo>
                  <a:pt x="3967362" y="769020"/>
                  <a:pt x="3969433" y="768308"/>
                  <a:pt x="3971163" y="768000"/>
                </a:cubicBezTo>
                <a:lnTo>
                  <a:pt x="3973532" y="767842"/>
                </a:lnTo>
                <a:close/>
                <a:moveTo>
                  <a:pt x="824130" y="730637"/>
                </a:moveTo>
                <a:cubicBezTo>
                  <a:pt x="822183" y="730371"/>
                  <a:pt x="820421" y="731541"/>
                  <a:pt x="816894" y="733880"/>
                </a:cubicBezTo>
                <a:cubicBezTo>
                  <a:pt x="822033" y="733205"/>
                  <a:pt x="827248" y="734606"/>
                  <a:pt x="832463" y="736007"/>
                </a:cubicBezTo>
                <a:cubicBezTo>
                  <a:pt x="828204" y="732604"/>
                  <a:pt x="826076" y="730903"/>
                  <a:pt x="824130" y="730637"/>
                </a:cubicBezTo>
                <a:close/>
                <a:moveTo>
                  <a:pt x="3575604" y="729808"/>
                </a:moveTo>
                <a:lnTo>
                  <a:pt x="3573646" y="736905"/>
                </a:lnTo>
                <a:lnTo>
                  <a:pt x="3574571" y="739033"/>
                </a:lnTo>
                <a:lnTo>
                  <a:pt x="3573322" y="738081"/>
                </a:lnTo>
                <a:lnTo>
                  <a:pt x="3571917" y="743168"/>
                </a:lnTo>
                <a:cubicBezTo>
                  <a:pt x="3568483" y="758831"/>
                  <a:pt x="3564899" y="774690"/>
                  <a:pt x="3561317" y="790549"/>
                </a:cubicBezTo>
                <a:cubicBezTo>
                  <a:pt x="3561495" y="792544"/>
                  <a:pt x="3559167" y="800063"/>
                  <a:pt x="3561318" y="801702"/>
                </a:cubicBezTo>
                <a:lnTo>
                  <a:pt x="3565392" y="800893"/>
                </a:lnTo>
                <a:lnTo>
                  <a:pt x="3565935" y="798433"/>
                </a:lnTo>
                <a:cubicBezTo>
                  <a:pt x="3566292" y="791272"/>
                  <a:pt x="3567547" y="782932"/>
                  <a:pt x="3573461" y="781861"/>
                </a:cubicBezTo>
                <a:lnTo>
                  <a:pt x="3574274" y="801055"/>
                </a:lnTo>
                <a:lnTo>
                  <a:pt x="3575296" y="801197"/>
                </a:lnTo>
                <a:lnTo>
                  <a:pt x="3574798" y="802932"/>
                </a:lnTo>
                <a:lnTo>
                  <a:pt x="3582231" y="801964"/>
                </a:lnTo>
                <a:lnTo>
                  <a:pt x="3587869" y="775767"/>
                </a:lnTo>
                <a:lnTo>
                  <a:pt x="3589518" y="761996"/>
                </a:lnTo>
                <a:lnTo>
                  <a:pt x="3590445" y="754261"/>
                </a:lnTo>
                <a:lnTo>
                  <a:pt x="3591457" y="750590"/>
                </a:lnTo>
                <a:lnTo>
                  <a:pt x="3586435" y="750864"/>
                </a:lnTo>
                <a:cubicBezTo>
                  <a:pt x="3584798" y="752175"/>
                  <a:pt x="3583184" y="753736"/>
                  <a:pt x="3580585" y="752685"/>
                </a:cubicBezTo>
                <a:cubicBezTo>
                  <a:pt x="3574493" y="749904"/>
                  <a:pt x="3575572" y="739568"/>
                  <a:pt x="3575215" y="735576"/>
                </a:cubicBezTo>
                <a:close/>
                <a:moveTo>
                  <a:pt x="25087" y="728959"/>
                </a:moveTo>
                <a:cubicBezTo>
                  <a:pt x="26686" y="729012"/>
                  <a:pt x="27061" y="729748"/>
                  <a:pt x="27032" y="730636"/>
                </a:cubicBezTo>
                <a:cubicBezTo>
                  <a:pt x="27002" y="731525"/>
                  <a:pt x="26567" y="732567"/>
                  <a:pt x="26545" y="733234"/>
                </a:cubicBezTo>
                <a:cubicBezTo>
                  <a:pt x="25747" y="733208"/>
                  <a:pt x="25358" y="732861"/>
                  <a:pt x="25181" y="732159"/>
                </a:cubicBezTo>
                <a:cubicBezTo>
                  <a:pt x="25004" y="731459"/>
                  <a:pt x="25038" y="730404"/>
                  <a:pt x="25087" y="728959"/>
                </a:cubicBezTo>
                <a:close/>
                <a:moveTo>
                  <a:pt x="3864292" y="725824"/>
                </a:moveTo>
                <a:cubicBezTo>
                  <a:pt x="3865983" y="724750"/>
                  <a:pt x="3868288" y="724583"/>
                  <a:pt x="3871597" y="727104"/>
                </a:cubicBezTo>
                <a:cubicBezTo>
                  <a:pt x="3868817" y="730752"/>
                  <a:pt x="3867295" y="735041"/>
                  <a:pt x="3860677" y="729999"/>
                </a:cubicBezTo>
                <a:cubicBezTo>
                  <a:pt x="3861526" y="728884"/>
                  <a:pt x="3862602" y="726900"/>
                  <a:pt x="3864292" y="725824"/>
                </a:cubicBezTo>
                <a:close/>
                <a:moveTo>
                  <a:pt x="1107950" y="725069"/>
                </a:moveTo>
                <a:cubicBezTo>
                  <a:pt x="1109899" y="727082"/>
                  <a:pt x="1112166" y="731275"/>
                  <a:pt x="1113367" y="734370"/>
                </a:cubicBezTo>
                <a:cubicBezTo>
                  <a:pt x="1115356" y="734572"/>
                  <a:pt x="1116283" y="733675"/>
                  <a:pt x="1117347" y="734774"/>
                </a:cubicBezTo>
                <a:cubicBezTo>
                  <a:pt x="1116215" y="732677"/>
                  <a:pt x="1115279" y="729858"/>
                  <a:pt x="1113920" y="727759"/>
                </a:cubicBezTo>
                <a:cubicBezTo>
                  <a:pt x="1112561" y="725661"/>
                  <a:pt x="1110777" y="724281"/>
                  <a:pt x="1107950" y="725069"/>
                </a:cubicBezTo>
                <a:close/>
                <a:moveTo>
                  <a:pt x="284950" y="724914"/>
                </a:moveTo>
                <a:cubicBezTo>
                  <a:pt x="283537" y="725075"/>
                  <a:pt x="281907" y="725910"/>
                  <a:pt x="279990" y="727767"/>
                </a:cubicBezTo>
                <a:cubicBezTo>
                  <a:pt x="282958" y="730834"/>
                  <a:pt x="286020" y="739752"/>
                  <a:pt x="293693" y="732324"/>
                </a:cubicBezTo>
                <a:cubicBezTo>
                  <a:pt x="292207" y="730791"/>
                  <a:pt x="290700" y="727793"/>
                  <a:pt x="288604" y="726110"/>
                </a:cubicBezTo>
                <a:cubicBezTo>
                  <a:pt x="287556" y="725267"/>
                  <a:pt x="286361" y="724753"/>
                  <a:pt x="284950" y="724914"/>
                </a:cubicBezTo>
                <a:close/>
                <a:moveTo>
                  <a:pt x="3599606" y="724787"/>
                </a:moveTo>
                <a:lnTo>
                  <a:pt x="3598190" y="725486"/>
                </a:lnTo>
                <a:cubicBezTo>
                  <a:pt x="3594218" y="725870"/>
                  <a:pt x="3592425" y="726365"/>
                  <a:pt x="3597443" y="728327"/>
                </a:cubicBezTo>
                <a:lnTo>
                  <a:pt x="3597796" y="729408"/>
                </a:lnTo>
                <a:close/>
                <a:moveTo>
                  <a:pt x="23628" y="724684"/>
                </a:moveTo>
                <a:cubicBezTo>
                  <a:pt x="25227" y="724737"/>
                  <a:pt x="25603" y="725474"/>
                  <a:pt x="25574" y="726362"/>
                </a:cubicBezTo>
                <a:cubicBezTo>
                  <a:pt x="25544" y="727250"/>
                  <a:pt x="25109" y="728293"/>
                  <a:pt x="25087" y="728959"/>
                </a:cubicBezTo>
                <a:cubicBezTo>
                  <a:pt x="24287" y="728932"/>
                  <a:pt x="23898" y="728585"/>
                  <a:pt x="23721" y="727885"/>
                </a:cubicBezTo>
                <a:cubicBezTo>
                  <a:pt x="23545" y="727184"/>
                  <a:pt x="23579" y="726129"/>
                  <a:pt x="23628" y="724684"/>
                </a:cubicBezTo>
                <a:close/>
                <a:moveTo>
                  <a:pt x="3625662" y="722033"/>
                </a:moveTo>
                <a:lnTo>
                  <a:pt x="3625742" y="731506"/>
                </a:lnTo>
                <a:lnTo>
                  <a:pt x="3627495" y="723878"/>
                </a:lnTo>
                <a:close/>
                <a:moveTo>
                  <a:pt x="998061" y="721311"/>
                </a:moveTo>
                <a:cubicBezTo>
                  <a:pt x="997093" y="722248"/>
                  <a:pt x="996127" y="723183"/>
                  <a:pt x="996127" y="723183"/>
                </a:cubicBezTo>
                <a:cubicBezTo>
                  <a:pt x="995159" y="724119"/>
                  <a:pt x="995297" y="726196"/>
                  <a:pt x="994330" y="727134"/>
                </a:cubicBezTo>
                <a:cubicBezTo>
                  <a:pt x="994330" y="727134"/>
                  <a:pt x="1000269" y="723593"/>
                  <a:pt x="998061" y="721311"/>
                </a:cubicBezTo>
                <a:close/>
                <a:moveTo>
                  <a:pt x="3408973" y="720519"/>
                </a:moveTo>
                <a:cubicBezTo>
                  <a:pt x="3407445" y="721459"/>
                  <a:pt x="3406350" y="723430"/>
                  <a:pt x="3404997" y="725205"/>
                </a:cubicBezTo>
                <a:lnTo>
                  <a:pt x="3407337" y="725477"/>
                </a:lnTo>
                <a:lnTo>
                  <a:pt x="3407012" y="727386"/>
                </a:lnTo>
                <a:lnTo>
                  <a:pt x="3408269" y="729075"/>
                </a:lnTo>
                <a:lnTo>
                  <a:pt x="3409644" y="726915"/>
                </a:lnTo>
                <a:lnTo>
                  <a:pt x="3408472" y="725608"/>
                </a:lnTo>
                <a:lnTo>
                  <a:pt x="3411511" y="725961"/>
                </a:lnTo>
                <a:cubicBezTo>
                  <a:pt x="3413280" y="724969"/>
                  <a:pt x="3414632" y="723194"/>
                  <a:pt x="3415535" y="722010"/>
                </a:cubicBezTo>
                <a:cubicBezTo>
                  <a:pt x="3412458" y="719666"/>
                  <a:pt x="3410499" y="719578"/>
                  <a:pt x="3408973" y="720519"/>
                </a:cubicBezTo>
                <a:close/>
                <a:moveTo>
                  <a:pt x="620331" y="719848"/>
                </a:moveTo>
                <a:cubicBezTo>
                  <a:pt x="619685" y="724930"/>
                  <a:pt x="619996" y="729084"/>
                  <a:pt x="619350" y="734164"/>
                </a:cubicBezTo>
                <a:cubicBezTo>
                  <a:pt x="624137" y="729530"/>
                  <a:pt x="628925" y="724893"/>
                  <a:pt x="633869" y="722335"/>
                </a:cubicBezTo>
                <a:cubicBezTo>
                  <a:pt x="629728" y="721890"/>
                  <a:pt x="624472" y="720295"/>
                  <a:pt x="620331" y="719848"/>
                </a:cubicBezTo>
                <a:close/>
                <a:moveTo>
                  <a:pt x="3447798" y="719616"/>
                </a:moveTo>
                <a:lnTo>
                  <a:pt x="3437705" y="732209"/>
                </a:lnTo>
                <a:lnTo>
                  <a:pt x="3437678" y="732270"/>
                </a:lnTo>
                <a:lnTo>
                  <a:pt x="3456206" y="722712"/>
                </a:lnTo>
                <a:cubicBezTo>
                  <a:pt x="3452179" y="721566"/>
                  <a:pt x="3449989" y="719899"/>
                  <a:pt x="3447968" y="720281"/>
                </a:cubicBezTo>
                <a:close/>
                <a:moveTo>
                  <a:pt x="548129" y="719508"/>
                </a:moveTo>
                <a:cubicBezTo>
                  <a:pt x="557925" y="746994"/>
                  <a:pt x="566436" y="773184"/>
                  <a:pt x="576051" y="800841"/>
                </a:cubicBezTo>
                <a:cubicBezTo>
                  <a:pt x="579312" y="804209"/>
                  <a:pt x="584745" y="809820"/>
                  <a:pt x="590447" y="799951"/>
                </a:cubicBezTo>
                <a:cubicBezTo>
                  <a:pt x="593093" y="790865"/>
                  <a:pt x="586572" y="784131"/>
                  <a:pt x="583210" y="778688"/>
                </a:cubicBezTo>
                <a:cubicBezTo>
                  <a:pt x="576454" y="768919"/>
                  <a:pt x="571758" y="758333"/>
                  <a:pt x="566716" y="748085"/>
                </a:cubicBezTo>
                <a:lnTo>
                  <a:pt x="562100" y="739578"/>
                </a:lnTo>
                <a:lnTo>
                  <a:pt x="563737" y="732797"/>
                </a:lnTo>
                <a:cubicBezTo>
                  <a:pt x="563195" y="731739"/>
                  <a:pt x="562276" y="730913"/>
                  <a:pt x="561048" y="730519"/>
                </a:cubicBezTo>
                <a:lnTo>
                  <a:pt x="556813" y="730800"/>
                </a:lnTo>
                <a:close/>
                <a:moveTo>
                  <a:pt x="3705278" y="719503"/>
                </a:moveTo>
                <a:lnTo>
                  <a:pt x="3705256" y="719611"/>
                </a:lnTo>
                <a:lnTo>
                  <a:pt x="3704232" y="724153"/>
                </a:lnTo>
                <a:lnTo>
                  <a:pt x="3707917" y="719809"/>
                </a:lnTo>
                <a:close/>
                <a:moveTo>
                  <a:pt x="1245852" y="719266"/>
                </a:moveTo>
                <a:cubicBezTo>
                  <a:pt x="1249683" y="732531"/>
                  <a:pt x="1253534" y="746135"/>
                  <a:pt x="1256424" y="760671"/>
                </a:cubicBezTo>
                <a:cubicBezTo>
                  <a:pt x="1260393" y="758994"/>
                  <a:pt x="1263400" y="758248"/>
                  <a:pt x="1267490" y="758623"/>
                </a:cubicBezTo>
                <a:cubicBezTo>
                  <a:pt x="1268933" y="748560"/>
                  <a:pt x="1269251" y="739582"/>
                  <a:pt x="1265762" y="732128"/>
                </a:cubicBezTo>
                <a:cubicBezTo>
                  <a:pt x="1264438" y="726910"/>
                  <a:pt x="1263234" y="723742"/>
                  <a:pt x="1259987" y="720387"/>
                </a:cubicBezTo>
                <a:cubicBezTo>
                  <a:pt x="1255114" y="721132"/>
                  <a:pt x="1249941" y="719640"/>
                  <a:pt x="1245852" y="719266"/>
                </a:cubicBezTo>
                <a:close/>
                <a:moveTo>
                  <a:pt x="557631" y="719147"/>
                </a:moveTo>
                <a:cubicBezTo>
                  <a:pt x="552795" y="723832"/>
                  <a:pt x="556891" y="728062"/>
                  <a:pt x="560818" y="726311"/>
                </a:cubicBezTo>
                <a:cubicBezTo>
                  <a:pt x="558769" y="724195"/>
                  <a:pt x="558714" y="722200"/>
                  <a:pt x="557631" y="719147"/>
                </a:cubicBezTo>
                <a:close/>
                <a:moveTo>
                  <a:pt x="3380220" y="718978"/>
                </a:moveTo>
                <a:cubicBezTo>
                  <a:pt x="3377729" y="717328"/>
                  <a:pt x="3374421" y="717297"/>
                  <a:pt x="3372022" y="720447"/>
                </a:cubicBezTo>
                <a:lnTo>
                  <a:pt x="3370437" y="724582"/>
                </a:lnTo>
                <a:lnTo>
                  <a:pt x="3371773" y="736685"/>
                </a:lnTo>
                <a:cubicBezTo>
                  <a:pt x="3372493" y="740020"/>
                  <a:pt x="3371956" y="742864"/>
                  <a:pt x="3370903" y="745315"/>
                </a:cubicBezTo>
                <a:lnTo>
                  <a:pt x="3369698" y="747223"/>
                </a:lnTo>
                <a:lnTo>
                  <a:pt x="3371795" y="747684"/>
                </a:lnTo>
                <a:cubicBezTo>
                  <a:pt x="3378428" y="745177"/>
                  <a:pt x="3382223" y="732200"/>
                  <a:pt x="3383522" y="727217"/>
                </a:cubicBezTo>
                <a:cubicBezTo>
                  <a:pt x="3384387" y="723894"/>
                  <a:pt x="3382711" y="720627"/>
                  <a:pt x="3380220" y="718978"/>
                </a:cubicBezTo>
                <a:close/>
                <a:moveTo>
                  <a:pt x="3074365" y="718770"/>
                </a:moveTo>
                <a:lnTo>
                  <a:pt x="3072963" y="719038"/>
                </a:lnTo>
                <a:lnTo>
                  <a:pt x="3071068" y="724379"/>
                </a:lnTo>
                <a:lnTo>
                  <a:pt x="3069294" y="722150"/>
                </a:lnTo>
                <a:lnTo>
                  <a:pt x="3066177" y="729519"/>
                </a:lnTo>
                <a:cubicBezTo>
                  <a:pt x="3072120" y="728383"/>
                  <a:pt x="3072707" y="723169"/>
                  <a:pt x="3074365" y="718770"/>
                </a:cubicBezTo>
                <a:close/>
                <a:moveTo>
                  <a:pt x="97914" y="718262"/>
                </a:moveTo>
                <a:cubicBezTo>
                  <a:pt x="99566" y="717733"/>
                  <a:pt x="110093" y="729808"/>
                  <a:pt x="112507" y="733171"/>
                </a:cubicBezTo>
                <a:cubicBezTo>
                  <a:pt x="118297" y="738773"/>
                  <a:pt x="122324" y="746055"/>
                  <a:pt x="125104" y="749012"/>
                </a:cubicBezTo>
                <a:cubicBezTo>
                  <a:pt x="127369" y="750188"/>
                  <a:pt x="131324" y="749432"/>
                  <a:pt x="134028" y="752136"/>
                </a:cubicBezTo>
                <a:cubicBezTo>
                  <a:pt x="139005" y="755478"/>
                  <a:pt x="144789" y="763563"/>
                  <a:pt x="150620" y="772646"/>
                </a:cubicBezTo>
                <a:lnTo>
                  <a:pt x="156397" y="781713"/>
                </a:lnTo>
                <a:lnTo>
                  <a:pt x="151167" y="781393"/>
                </a:lnTo>
                <a:cubicBezTo>
                  <a:pt x="145604" y="786780"/>
                  <a:pt x="147727" y="790944"/>
                  <a:pt x="148868" y="796059"/>
                </a:cubicBezTo>
                <a:lnTo>
                  <a:pt x="150672" y="802711"/>
                </a:lnTo>
                <a:lnTo>
                  <a:pt x="150466" y="802397"/>
                </a:lnTo>
                <a:cubicBezTo>
                  <a:pt x="143659" y="792159"/>
                  <a:pt x="136034" y="780198"/>
                  <a:pt x="133255" y="777242"/>
                </a:cubicBezTo>
                <a:cubicBezTo>
                  <a:pt x="132373" y="774189"/>
                  <a:pt x="130537" y="767831"/>
                  <a:pt x="130096" y="766306"/>
                </a:cubicBezTo>
                <a:cubicBezTo>
                  <a:pt x="126950" y="762077"/>
                  <a:pt x="124611" y="760645"/>
                  <a:pt x="121602" y="758000"/>
                </a:cubicBezTo>
                <a:cubicBezTo>
                  <a:pt x="121160" y="756475"/>
                  <a:pt x="121895" y="751235"/>
                  <a:pt x="118371" y="746810"/>
                </a:cubicBezTo>
                <a:cubicBezTo>
                  <a:pt x="115224" y="742581"/>
                  <a:pt x="104463" y="733099"/>
                  <a:pt x="99849" y="723782"/>
                </a:cubicBezTo>
                <a:cubicBezTo>
                  <a:pt x="97799" y="720015"/>
                  <a:pt x="97363" y="718438"/>
                  <a:pt x="97914" y="718262"/>
                </a:cubicBezTo>
                <a:close/>
                <a:moveTo>
                  <a:pt x="596250" y="716700"/>
                </a:moveTo>
                <a:lnTo>
                  <a:pt x="596220" y="716714"/>
                </a:lnTo>
                <a:lnTo>
                  <a:pt x="595662" y="716971"/>
                </a:lnTo>
                <a:lnTo>
                  <a:pt x="594567" y="717474"/>
                </a:lnTo>
                <a:cubicBezTo>
                  <a:pt x="593687" y="717878"/>
                  <a:pt x="592983" y="718202"/>
                  <a:pt x="592983" y="718202"/>
                </a:cubicBezTo>
                <a:lnTo>
                  <a:pt x="595662" y="716971"/>
                </a:lnTo>
                <a:close/>
                <a:moveTo>
                  <a:pt x="3955290" y="716102"/>
                </a:moveTo>
                <a:cubicBezTo>
                  <a:pt x="3953406" y="718021"/>
                  <a:pt x="3952264" y="721175"/>
                  <a:pt x="3950970" y="722872"/>
                </a:cubicBezTo>
                <a:cubicBezTo>
                  <a:pt x="3959465" y="729343"/>
                  <a:pt x="3961452" y="720126"/>
                  <a:pt x="3964039" y="716730"/>
                </a:cubicBezTo>
                <a:cubicBezTo>
                  <a:pt x="3959792" y="713495"/>
                  <a:pt x="3957172" y="714182"/>
                  <a:pt x="3955290" y="716102"/>
                </a:cubicBezTo>
                <a:close/>
                <a:moveTo>
                  <a:pt x="597739" y="716015"/>
                </a:moveTo>
                <a:lnTo>
                  <a:pt x="596564" y="716556"/>
                </a:lnTo>
                <a:lnTo>
                  <a:pt x="596438" y="716369"/>
                </a:lnTo>
                <a:lnTo>
                  <a:pt x="596404" y="716628"/>
                </a:lnTo>
                <a:lnTo>
                  <a:pt x="596405" y="716628"/>
                </a:lnTo>
                <a:lnTo>
                  <a:pt x="595826" y="721150"/>
                </a:lnTo>
                <a:cubicBezTo>
                  <a:pt x="597178" y="719841"/>
                  <a:pt x="597855" y="719185"/>
                  <a:pt x="597931" y="718587"/>
                </a:cubicBezTo>
                <a:lnTo>
                  <a:pt x="596564" y="716556"/>
                </a:lnTo>
                <a:lnTo>
                  <a:pt x="597212" y="716258"/>
                </a:lnTo>
                <a:cubicBezTo>
                  <a:pt x="597914" y="715933"/>
                  <a:pt x="598268" y="715771"/>
                  <a:pt x="597739" y="716015"/>
                </a:cubicBezTo>
                <a:close/>
                <a:moveTo>
                  <a:pt x="3795346" y="713925"/>
                </a:moveTo>
                <a:cubicBezTo>
                  <a:pt x="3792914" y="719412"/>
                  <a:pt x="3790482" y="724902"/>
                  <a:pt x="3788935" y="729229"/>
                </a:cubicBezTo>
                <a:cubicBezTo>
                  <a:pt x="3794947" y="730138"/>
                  <a:pt x="3806228" y="722214"/>
                  <a:pt x="3795346" y="713925"/>
                </a:cubicBezTo>
                <a:close/>
                <a:moveTo>
                  <a:pt x="607219" y="713386"/>
                </a:moveTo>
                <a:cubicBezTo>
                  <a:pt x="606254" y="714321"/>
                  <a:pt x="604318" y="716194"/>
                  <a:pt x="602384" y="718068"/>
                </a:cubicBezTo>
                <a:cubicBezTo>
                  <a:pt x="604453" y="720206"/>
                  <a:pt x="606351" y="722165"/>
                  <a:pt x="608594" y="724482"/>
                </a:cubicBezTo>
                <a:cubicBezTo>
                  <a:pt x="610529" y="722607"/>
                  <a:pt x="612463" y="720735"/>
                  <a:pt x="613430" y="719799"/>
                </a:cubicBezTo>
                <a:cubicBezTo>
                  <a:pt x="611187" y="717482"/>
                  <a:pt x="609290" y="715524"/>
                  <a:pt x="607219" y="713386"/>
                </a:cubicBezTo>
                <a:close/>
                <a:moveTo>
                  <a:pt x="1109556" y="710742"/>
                </a:moveTo>
                <a:cubicBezTo>
                  <a:pt x="1103999" y="716123"/>
                  <a:pt x="1107966" y="720220"/>
                  <a:pt x="1112987" y="719847"/>
                </a:cubicBezTo>
                <a:cubicBezTo>
                  <a:pt x="1111671" y="716633"/>
                  <a:pt x="1110700" y="713776"/>
                  <a:pt x="1109556" y="710742"/>
                </a:cubicBezTo>
                <a:close/>
                <a:moveTo>
                  <a:pt x="584660" y="709620"/>
                </a:moveTo>
                <a:cubicBezTo>
                  <a:pt x="583663" y="710583"/>
                  <a:pt x="581671" y="712514"/>
                  <a:pt x="579679" y="714442"/>
                </a:cubicBezTo>
                <a:cubicBezTo>
                  <a:pt x="584640" y="715580"/>
                  <a:pt x="588605" y="717682"/>
                  <a:pt x="591574" y="720748"/>
                </a:cubicBezTo>
                <a:cubicBezTo>
                  <a:pt x="592576" y="717795"/>
                  <a:pt x="591591" y="715782"/>
                  <a:pt x="589982" y="714120"/>
                </a:cubicBezTo>
                <a:cubicBezTo>
                  <a:pt x="588373" y="712459"/>
                  <a:pt x="586143" y="711152"/>
                  <a:pt x="584660" y="709620"/>
                </a:cubicBezTo>
                <a:close/>
                <a:moveTo>
                  <a:pt x="3767942" y="708586"/>
                </a:moveTo>
                <a:cubicBezTo>
                  <a:pt x="3766410" y="709270"/>
                  <a:pt x="3765293" y="710734"/>
                  <a:pt x="3764402" y="711906"/>
                </a:cubicBezTo>
                <a:lnTo>
                  <a:pt x="3765729" y="712594"/>
                </a:lnTo>
                <a:lnTo>
                  <a:pt x="3763917" y="720345"/>
                </a:lnTo>
                <a:lnTo>
                  <a:pt x="3762510" y="719442"/>
                </a:lnTo>
                <a:cubicBezTo>
                  <a:pt x="3761994" y="719523"/>
                  <a:pt x="3762113" y="720558"/>
                  <a:pt x="3762337" y="722621"/>
                </a:cubicBezTo>
                <a:lnTo>
                  <a:pt x="3763424" y="722447"/>
                </a:lnTo>
                <a:lnTo>
                  <a:pt x="3762345" y="727065"/>
                </a:lnTo>
                <a:lnTo>
                  <a:pt x="3759652" y="728136"/>
                </a:lnTo>
                <a:cubicBezTo>
                  <a:pt x="3758338" y="729859"/>
                  <a:pt x="3757561" y="732025"/>
                  <a:pt x="3756598" y="733288"/>
                </a:cubicBezTo>
                <a:lnTo>
                  <a:pt x="3761882" y="737313"/>
                </a:lnTo>
                <a:lnTo>
                  <a:pt x="3759303" y="738666"/>
                </a:lnTo>
                <a:cubicBezTo>
                  <a:pt x="3758221" y="740860"/>
                  <a:pt x="3758547" y="743621"/>
                  <a:pt x="3761094" y="745561"/>
                </a:cubicBezTo>
                <a:cubicBezTo>
                  <a:pt x="3764003" y="741743"/>
                  <a:pt x="3765063" y="738528"/>
                  <a:pt x="3765950" y="735179"/>
                </a:cubicBezTo>
                <a:lnTo>
                  <a:pt x="3762228" y="737132"/>
                </a:lnTo>
                <a:lnTo>
                  <a:pt x="3764279" y="730720"/>
                </a:lnTo>
                <a:lnTo>
                  <a:pt x="3767943" y="729939"/>
                </a:lnTo>
                <a:cubicBezTo>
                  <a:pt x="3772926" y="726856"/>
                  <a:pt x="3773752" y="719598"/>
                  <a:pt x="3776583" y="715882"/>
                </a:cubicBezTo>
                <a:lnTo>
                  <a:pt x="3770737" y="713579"/>
                </a:lnTo>
                <a:lnTo>
                  <a:pt x="3770836" y="713565"/>
                </a:lnTo>
                <a:cubicBezTo>
                  <a:pt x="3772243" y="712786"/>
                  <a:pt x="3773100" y="711126"/>
                  <a:pt x="3773992" y="709954"/>
                </a:cubicBezTo>
                <a:cubicBezTo>
                  <a:pt x="3771429" y="708001"/>
                  <a:pt x="3769476" y="707903"/>
                  <a:pt x="3767942" y="708586"/>
                </a:cubicBezTo>
                <a:close/>
                <a:moveTo>
                  <a:pt x="3244861" y="708145"/>
                </a:moveTo>
                <a:cubicBezTo>
                  <a:pt x="3244022" y="708413"/>
                  <a:pt x="3243034" y="709432"/>
                  <a:pt x="3242038" y="710741"/>
                </a:cubicBezTo>
                <a:cubicBezTo>
                  <a:pt x="3240043" y="713358"/>
                  <a:pt x="3238013" y="717136"/>
                  <a:pt x="3237065" y="718381"/>
                </a:cubicBezTo>
                <a:cubicBezTo>
                  <a:pt x="3242172" y="718340"/>
                  <a:pt x="3243945" y="713791"/>
                  <a:pt x="3246789" y="710059"/>
                </a:cubicBezTo>
                <a:cubicBezTo>
                  <a:pt x="3246389" y="708362"/>
                  <a:pt x="3245699" y="707878"/>
                  <a:pt x="3244861" y="708145"/>
                </a:cubicBezTo>
                <a:close/>
                <a:moveTo>
                  <a:pt x="3012950" y="708032"/>
                </a:moveTo>
                <a:cubicBezTo>
                  <a:pt x="3008659" y="718065"/>
                  <a:pt x="3000093" y="727112"/>
                  <a:pt x="3004943" y="740538"/>
                </a:cubicBezTo>
                <a:cubicBezTo>
                  <a:pt x="3011633" y="733956"/>
                  <a:pt x="3024979" y="723035"/>
                  <a:pt x="3012950" y="708032"/>
                </a:cubicBezTo>
                <a:close/>
                <a:moveTo>
                  <a:pt x="447172" y="705074"/>
                </a:moveTo>
                <a:cubicBezTo>
                  <a:pt x="437345" y="714589"/>
                  <a:pt x="449482" y="721126"/>
                  <a:pt x="455345" y="719514"/>
                </a:cubicBezTo>
                <a:cubicBezTo>
                  <a:pt x="453298" y="715400"/>
                  <a:pt x="450236" y="710235"/>
                  <a:pt x="447172" y="705074"/>
                </a:cubicBezTo>
                <a:close/>
                <a:moveTo>
                  <a:pt x="3073640" y="703799"/>
                </a:moveTo>
                <a:cubicBezTo>
                  <a:pt x="3071896" y="708297"/>
                  <a:pt x="3071089" y="711566"/>
                  <a:pt x="3068281" y="715253"/>
                </a:cubicBezTo>
                <a:cubicBezTo>
                  <a:pt x="3072283" y="714417"/>
                  <a:pt x="3082159" y="710288"/>
                  <a:pt x="3073640" y="703799"/>
                </a:cubicBezTo>
                <a:close/>
                <a:moveTo>
                  <a:pt x="3537447" y="702868"/>
                </a:moveTo>
                <a:cubicBezTo>
                  <a:pt x="3533845" y="718838"/>
                  <a:pt x="3530064" y="732802"/>
                  <a:pt x="3526612" y="748574"/>
                </a:cubicBezTo>
                <a:cubicBezTo>
                  <a:pt x="3525537" y="760857"/>
                  <a:pt x="3524643" y="773277"/>
                  <a:pt x="3532958" y="787098"/>
                </a:cubicBezTo>
                <a:cubicBezTo>
                  <a:pt x="3529888" y="786630"/>
                  <a:pt x="3525914" y="787348"/>
                  <a:pt x="3522845" y="786880"/>
                </a:cubicBezTo>
                <a:cubicBezTo>
                  <a:pt x="3517757" y="784565"/>
                  <a:pt x="3515074" y="779090"/>
                  <a:pt x="3510738" y="775786"/>
                </a:cubicBezTo>
                <a:cubicBezTo>
                  <a:pt x="3506581" y="772620"/>
                  <a:pt x="3508024" y="768103"/>
                  <a:pt x="3509829" y="765735"/>
                </a:cubicBezTo>
                <a:cubicBezTo>
                  <a:pt x="3511634" y="763366"/>
                  <a:pt x="3517956" y="766312"/>
                  <a:pt x="3520124" y="767963"/>
                </a:cubicBezTo>
                <a:cubicBezTo>
                  <a:pt x="3517774" y="764303"/>
                  <a:pt x="3512534" y="760310"/>
                  <a:pt x="3511085" y="755464"/>
                </a:cubicBezTo>
                <a:cubicBezTo>
                  <a:pt x="3509637" y="750617"/>
                  <a:pt x="3516682" y="750368"/>
                  <a:pt x="3517219" y="745164"/>
                </a:cubicBezTo>
                <a:cubicBezTo>
                  <a:pt x="3515235" y="745524"/>
                  <a:pt x="3514148" y="744696"/>
                  <a:pt x="3512161" y="745054"/>
                </a:cubicBezTo>
                <a:cubicBezTo>
                  <a:pt x="3523170" y="732853"/>
                  <a:pt x="3530773" y="718372"/>
                  <a:pt x="3537447" y="702868"/>
                </a:cubicBezTo>
                <a:close/>
                <a:moveTo>
                  <a:pt x="3625718" y="701472"/>
                </a:moveTo>
                <a:cubicBezTo>
                  <a:pt x="3624997" y="701660"/>
                  <a:pt x="3624860" y="702415"/>
                  <a:pt x="3625716" y="704051"/>
                </a:cubicBezTo>
                <a:lnTo>
                  <a:pt x="3630060" y="712716"/>
                </a:lnTo>
                <a:lnTo>
                  <a:pt x="3632081" y="703926"/>
                </a:lnTo>
                <a:lnTo>
                  <a:pt x="3629223" y="702298"/>
                </a:lnTo>
                <a:cubicBezTo>
                  <a:pt x="3627745" y="701664"/>
                  <a:pt x="3626439" y="701284"/>
                  <a:pt x="3625718" y="701472"/>
                </a:cubicBezTo>
                <a:close/>
                <a:moveTo>
                  <a:pt x="541065" y="699081"/>
                </a:moveTo>
                <a:cubicBezTo>
                  <a:pt x="539192" y="698305"/>
                  <a:pt x="537000" y="698356"/>
                  <a:pt x="534685" y="700599"/>
                </a:cubicBezTo>
                <a:cubicBezTo>
                  <a:pt x="537789" y="703804"/>
                  <a:pt x="539969" y="707909"/>
                  <a:pt x="545525" y="702529"/>
                </a:cubicBezTo>
                <a:cubicBezTo>
                  <a:pt x="544490" y="701459"/>
                  <a:pt x="542937" y="699855"/>
                  <a:pt x="541065" y="699081"/>
                </a:cubicBezTo>
                <a:close/>
                <a:moveTo>
                  <a:pt x="3709958" y="698293"/>
                </a:moveTo>
                <a:lnTo>
                  <a:pt x="3709493" y="698903"/>
                </a:lnTo>
                <a:lnTo>
                  <a:pt x="3707100" y="710597"/>
                </a:lnTo>
                <a:lnTo>
                  <a:pt x="3713812" y="712554"/>
                </a:lnTo>
                <a:cubicBezTo>
                  <a:pt x="3713562" y="708589"/>
                  <a:pt x="3715132" y="702233"/>
                  <a:pt x="3709958" y="698293"/>
                </a:cubicBezTo>
                <a:close/>
                <a:moveTo>
                  <a:pt x="473755" y="696538"/>
                </a:moveTo>
                <a:cubicBezTo>
                  <a:pt x="472151" y="696041"/>
                  <a:pt x="470225" y="696369"/>
                  <a:pt x="467909" y="698611"/>
                </a:cubicBezTo>
                <a:cubicBezTo>
                  <a:pt x="468933" y="699670"/>
                  <a:pt x="469981" y="701217"/>
                  <a:pt x="471470" y="701824"/>
                </a:cubicBezTo>
                <a:lnTo>
                  <a:pt x="471569" y="701825"/>
                </a:lnTo>
                <a:lnTo>
                  <a:pt x="466035" y="704804"/>
                </a:lnTo>
                <a:cubicBezTo>
                  <a:pt x="469284" y="708159"/>
                  <a:pt x="470962" y="715267"/>
                  <a:pt x="476275" y="717740"/>
                </a:cubicBezTo>
                <a:lnTo>
                  <a:pt x="480005" y="718084"/>
                </a:lnTo>
                <a:lnTo>
                  <a:pt x="482799" y="724210"/>
                </a:lnTo>
                <a:lnTo>
                  <a:pt x="478872" y="722710"/>
                </a:lnTo>
                <a:cubicBezTo>
                  <a:pt x="480148" y="725931"/>
                  <a:pt x="481580" y="728998"/>
                  <a:pt x="484918" y="732447"/>
                </a:cubicBezTo>
                <a:cubicBezTo>
                  <a:pt x="487220" y="730220"/>
                  <a:pt x="487216" y="727440"/>
                  <a:pt x="485883" y="725388"/>
                </a:cubicBezTo>
                <a:lnTo>
                  <a:pt x="483162" y="724349"/>
                </a:lnTo>
                <a:lnTo>
                  <a:pt x="487934" y="719729"/>
                </a:lnTo>
                <a:cubicBezTo>
                  <a:pt x="486830" y="718589"/>
                  <a:pt x="485802" y="716529"/>
                  <a:pt x="484295" y="714972"/>
                </a:cubicBezTo>
                <a:lnTo>
                  <a:pt x="481494" y="714228"/>
                </a:lnTo>
                <a:lnTo>
                  <a:pt x="479877" y="709769"/>
                </a:lnTo>
                <a:lnTo>
                  <a:pt x="480976" y="709813"/>
                </a:lnTo>
                <a:cubicBezTo>
                  <a:pt x="480957" y="707739"/>
                  <a:pt x="480952" y="706697"/>
                  <a:pt x="480430" y="706677"/>
                </a:cubicBezTo>
                <a:lnTo>
                  <a:pt x="479139" y="707739"/>
                </a:lnTo>
                <a:lnTo>
                  <a:pt x="476426" y="700258"/>
                </a:lnTo>
                <a:lnTo>
                  <a:pt x="477662" y="699416"/>
                </a:lnTo>
                <a:cubicBezTo>
                  <a:pt x="476638" y="698358"/>
                  <a:pt x="475358" y="697035"/>
                  <a:pt x="473755" y="696538"/>
                </a:cubicBezTo>
                <a:close/>
                <a:moveTo>
                  <a:pt x="814381" y="695493"/>
                </a:moveTo>
                <a:cubicBezTo>
                  <a:pt x="812739" y="694753"/>
                  <a:pt x="810759" y="695116"/>
                  <a:pt x="807853" y="697930"/>
                </a:cubicBezTo>
                <a:cubicBezTo>
                  <a:pt x="809924" y="700068"/>
                  <a:pt x="812901" y="705469"/>
                  <a:pt x="818879" y="699682"/>
                </a:cubicBezTo>
                <a:cubicBezTo>
                  <a:pt x="817326" y="698079"/>
                  <a:pt x="816021" y="696234"/>
                  <a:pt x="814381" y="695493"/>
                </a:cubicBezTo>
                <a:close/>
                <a:moveTo>
                  <a:pt x="417817" y="693972"/>
                </a:moveTo>
                <a:cubicBezTo>
                  <a:pt x="416582" y="694147"/>
                  <a:pt x="415107" y="695043"/>
                  <a:pt x="413171" y="696916"/>
                </a:cubicBezTo>
                <a:cubicBezTo>
                  <a:pt x="415122" y="698931"/>
                  <a:pt x="418121" y="698156"/>
                  <a:pt x="421024" y="695346"/>
                </a:cubicBezTo>
                <a:cubicBezTo>
                  <a:pt x="420048" y="694339"/>
                  <a:pt x="419052" y="693795"/>
                  <a:pt x="417817" y="693972"/>
                </a:cubicBezTo>
                <a:close/>
                <a:moveTo>
                  <a:pt x="616627" y="693101"/>
                </a:moveTo>
                <a:cubicBezTo>
                  <a:pt x="606797" y="702619"/>
                  <a:pt x="612077" y="706106"/>
                  <a:pt x="618342" y="708643"/>
                </a:cubicBezTo>
                <a:cubicBezTo>
                  <a:pt x="618159" y="704518"/>
                  <a:pt x="615827" y="698177"/>
                  <a:pt x="616627" y="693101"/>
                </a:cubicBezTo>
                <a:close/>
                <a:moveTo>
                  <a:pt x="3501169" y="692928"/>
                </a:moveTo>
                <a:lnTo>
                  <a:pt x="3504246" y="697690"/>
                </a:lnTo>
                <a:lnTo>
                  <a:pt x="3506783" y="694539"/>
                </a:lnTo>
                <a:cubicBezTo>
                  <a:pt x="3506236" y="698356"/>
                  <a:pt x="3507115" y="704318"/>
                  <a:pt x="3504149" y="706821"/>
                </a:cubicBezTo>
                <a:lnTo>
                  <a:pt x="3502901" y="707142"/>
                </a:lnTo>
                <a:lnTo>
                  <a:pt x="3500577" y="714676"/>
                </a:lnTo>
                <a:lnTo>
                  <a:pt x="3504767" y="712124"/>
                </a:lnTo>
                <a:cubicBezTo>
                  <a:pt x="3504287" y="715097"/>
                  <a:pt x="3503660" y="718262"/>
                  <a:pt x="3503031" y="721428"/>
                </a:cubicBezTo>
                <a:cubicBezTo>
                  <a:pt x="3501104" y="719958"/>
                  <a:pt x="3500075" y="718721"/>
                  <a:pt x="3499663" y="717671"/>
                </a:cubicBezTo>
                <a:lnTo>
                  <a:pt x="3499854" y="716080"/>
                </a:lnTo>
                <a:lnTo>
                  <a:pt x="3495761" y="723315"/>
                </a:lnTo>
                <a:cubicBezTo>
                  <a:pt x="3494404" y="724996"/>
                  <a:pt x="3492804" y="726560"/>
                  <a:pt x="3490875" y="728016"/>
                </a:cubicBezTo>
                <a:cubicBezTo>
                  <a:pt x="3493626" y="722797"/>
                  <a:pt x="3493905" y="714779"/>
                  <a:pt x="3498001" y="709303"/>
                </a:cubicBezTo>
                <a:lnTo>
                  <a:pt x="3499709" y="707952"/>
                </a:lnTo>
                <a:lnTo>
                  <a:pt x="3501637" y="701807"/>
                </a:lnTo>
                <a:lnTo>
                  <a:pt x="3499676" y="701556"/>
                </a:lnTo>
                <a:cubicBezTo>
                  <a:pt x="3499545" y="699504"/>
                  <a:pt x="3500357" y="696215"/>
                  <a:pt x="3501169" y="692928"/>
                </a:cubicBezTo>
                <a:close/>
                <a:moveTo>
                  <a:pt x="3534433" y="689516"/>
                </a:moveTo>
                <a:cubicBezTo>
                  <a:pt x="3535777" y="688322"/>
                  <a:pt x="3537735" y="688041"/>
                  <a:pt x="3541043" y="690562"/>
                </a:cubicBezTo>
                <a:cubicBezTo>
                  <a:pt x="3538480" y="693928"/>
                  <a:pt x="3537020" y="698132"/>
                  <a:pt x="3531505" y="693931"/>
                </a:cubicBezTo>
                <a:cubicBezTo>
                  <a:pt x="3532360" y="692810"/>
                  <a:pt x="3533090" y="690708"/>
                  <a:pt x="3534433" y="689516"/>
                </a:cubicBezTo>
                <a:close/>
                <a:moveTo>
                  <a:pt x="3780043" y="688842"/>
                </a:moveTo>
                <a:lnTo>
                  <a:pt x="3778526" y="691197"/>
                </a:lnTo>
                <a:lnTo>
                  <a:pt x="3768350" y="698522"/>
                </a:lnTo>
                <a:cubicBezTo>
                  <a:pt x="3771454" y="700886"/>
                  <a:pt x="3774560" y="703251"/>
                  <a:pt x="3777665" y="705617"/>
                </a:cubicBezTo>
                <a:cubicBezTo>
                  <a:pt x="3779421" y="703312"/>
                  <a:pt x="3781178" y="701005"/>
                  <a:pt x="3782934" y="698702"/>
                </a:cubicBezTo>
                <a:lnTo>
                  <a:pt x="3782321" y="697387"/>
                </a:lnTo>
                <a:lnTo>
                  <a:pt x="3784367" y="696383"/>
                </a:lnTo>
                <a:cubicBezTo>
                  <a:pt x="3786337" y="694346"/>
                  <a:pt x="3787588" y="691051"/>
                  <a:pt x="3788954" y="689259"/>
                </a:cubicBezTo>
                <a:cubicBezTo>
                  <a:pt x="3784706" y="686024"/>
                  <a:pt x="3782014" y="686804"/>
                  <a:pt x="3780043" y="688842"/>
                </a:cubicBezTo>
                <a:close/>
                <a:moveTo>
                  <a:pt x="1032818" y="687922"/>
                </a:moveTo>
                <a:cubicBezTo>
                  <a:pt x="1025561" y="686256"/>
                  <a:pt x="1022137" y="698263"/>
                  <a:pt x="1019342" y="703145"/>
                </a:cubicBezTo>
                <a:cubicBezTo>
                  <a:pt x="1017168" y="700902"/>
                  <a:pt x="1014026" y="699599"/>
                  <a:pt x="1010882" y="698295"/>
                </a:cubicBezTo>
                <a:cubicBezTo>
                  <a:pt x="1011113" y="702419"/>
                  <a:pt x="1012314" y="705602"/>
                  <a:pt x="1014487" y="707846"/>
                </a:cubicBezTo>
                <a:cubicBezTo>
                  <a:pt x="1009632" y="712547"/>
                  <a:pt x="1007114" y="704119"/>
                  <a:pt x="1002144" y="706757"/>
                </a:cubicBezTo>
                <a:cubicBezTo>
                  <a:pt x="996365" y="710178"/>
                  <a:pt x="998998" y="720668"/>
                  <a:pt x="999229" y="724793"/>
                </a:cubicBezTo>
                <a:cubicBezTo>
                  <a:pt x="1002439" y="745593"/>
                  <a:pt x="1008495" y="765448"/>
                  <a:pt x="1013808" y="784211"/>
                </a:cubicBezTo>
                <a:cubicBezTo>
                  <a:pt x="1020952" y="805186"/>
                  <a:pt x="1027303" y="827293"/>
                  <a:pt x="1032570" y="848274"/>
                </a:cubicBezTo>
                <a:cubicBezTo>
                  <a:pt x="1036174" y="857825"/>
                  <a:pt x="1037539" y="867006"/>
                  <a:pt x="1041191" y="874340"/>
                </a:cubicBezTo>
                <a:cubicBezTo>
                  <a:pt x="1043430" y="880862"/>
                  <a:pt x="1050341" y="891560"/>
                  <a:pt x="1045717" y="900385"/>
                </a:cubicBezTo>
                <a:cubicBezTo>
                  <a:pt x="1041950" y="906207"/>
                  <a:pt x="1037719" y="903781"/>
                  <a:pt x="1039152" y="911090"/>
                </a:cubicBezTo>
                <a:cubicBezTo>
                  <a:pt x="1041438" y="915395"/>
                  <a:pt x="1042755" y="920639"/>
                  <a:pt x="1044071" y="925885"/>
                </a:cubicBezTo>
                <a:cubicBezTo>
                  <a:pt x="1046524" y="936189"/>
                  <a:pt x="1048233" y="945403"/>
                  <a:pt x="1050866" y="955893"/>
                </a:cubicBezTo>
                <a:cubicBezTo>
                  <a:pt x="1056248" y="978937"/>
                  <a:pt x="1060362" y="1000671"/>
                  <a:pt x="1064823" y="1022435"/>
                </a:cubicBezTo>
                <a:cubicBezTo>
                  <a:pt x="1068935" y="1044173"/>
                  <a:pt x="1075172" y="1064214"/>
                  <a:pt x="1077412" y="1085954"/>
                </a:cubicBezTo>
                <a:cubicBezTo>
                  <a:pt x="1077757" y="1092140"/>
                  <a:pt x="1079284" y="1101165"/>
                  <a:pt x="1086265" y="1100927"/>
                </a:cubicBezTo>
                <a:cubicBezTo>
                  <a:pt x="1087350" y="1102048"/>
                  <a:pt x="1091465" y="1102412"/>
                  <a:pt x="1087466" y="1104111"/>
                </a:cubicBezTo>
                <a:cubicBezTo>
                  <a:pt x="1086495" y="1105051"/>
                  <a:pt x="1084601" y="1104712"/>
                  <a:pt x="1083629" y="1105654"/>
                </a:cubicBezTo>
                <a:cubicBezTo>
                  <a:pt x="1081803" y="1109595"/>
                  <a:pt x="1079976" y="1113537"/>
                  <a:pt x="1076092" y="1117297"/>
                </a:cubicBezTo>
                <a:cubicBezTo>
                  <a:pt x="1080206" y="1117660"/>
                  <a:pt x="1083350" y="1118965"/>
                  <a:pt x="1088550" y="1120450"/>
                </a:cubicBezTo>
                <a:cubicBezTo>
                  <a:pt x="1087951" y="1118857"/>
                  <a:pt x="1088337" y="1117395"/>
                  <a:pt x="1089238" y="1115979"/>
                </a:cubicBezTo>
                <a:lnTo>
                  <a:pt x="1089519" y="1115667"/>
                </a:lnTo>
                <a:lnTo>
                  <a:pt x="1093012" y="1111782"/>
                </a:lnTo>
                <a:cubicBezTo>
                  <a:pt x="1093983" y="1110841"/>
                  <a:pt x="1096041" y="1111023"/>
                  <a:pt x="1097127" y="1112145"/>
                </a:cubicBezTo>
                <a:cubicBezTo>
                  <a:pt x="1097011" y="1110083"/>
                  <a:pt x="1096896" y="1108021"/>
                  <a:pt x="1098838" y="1106141"/>
                </a:cubicBezTo>
                <a:cubicBezTo>
                  <a:pt x="1101982" y="1107444"/>
                  <a:pt x="1105240" y="1110809"/>
                  <a:pt x="1110325" y="1110232"/>
                </a:cubicBezTo>
                <a:cubicBezTo>
                  <a:pt x="1115410" y="1109657"/>
                  <a:pt x="1120149" y="1102894"/>
                  <a:pt x="1124263" y="1103257"/>
                </a:cubicBezTo>
                <a:cubicBezTo>
                  <a:pt x="1117748" y="1081310"/>
                  <a:pt x="1104550" y="1061849"/>
                  <a:pt x="1098196" y="1039745"/>
                </a:cubicBezTo>
                <a:cubicBezTo>
                  <a:pt x="1094593" y="1030195"/>
                  <a:pt x="1093046" y="1020827"/>
                  <a:pt x="1094708" y="1010885"/>
                </a:cubicBezTo>
                <a:cubicBezTo>
                  <a:pt x="1095217" y="1001699"/>
                  <a:pt x="1101622" y="991150"/>
                  <a:pt x="1095104" y="984420"/>
                </a:cubicBezTo>
                <a:cubicBezTo>
                  <a:pt x="1099960" y="979719"/>
                  <a:pt x="1104304" y="984206"/>
                  <a:pt x="1109504" y="985691"/>
                </a:cubicBezTo>
                <a:cubicBezTo>
                  <a:pt x="1104930" y="977081"/>
                  <a:pt x="1105718" y="954582"/>
                  <a:pt x="1091550" y="957433"/>
                </a:cubicBezTo>
                <a:cubicBezTo>
                  <a:pt x="1089838" y="963437"/>
                  <a:pt x="1096124" y="966044"/>
                  <a:pt x="1099383" y="969411"/>
                </a:cubicBezTo>
                <a:cubicBezTo>
                  <a:pt x="1092667" y="975913"/>
                  <a:pt x="1087397" y="972413"/>
                  <a:pt x="1086069" y="966953"/>
                </a:cubicBezTo>
                <a:lnTo>
                  <a:pt x="1086850" y="961647"/>
                </a:lnTo>
                <a:lnTo>
                  <a:pt x="1087344" y="958297"/>
                </a:lnTo>
                <a:cubicBezTo>
                  <a:pt x="1088962" y="955592"/>
                  <a:pt x="1091879" y="953402"/>
                  <a:pt x="1096404" y="952733"/>
                </a:cubicBezTo>
                <a:cubicBezTo>
                  <a:pt x="1094001" y="946366"/>
                  <a:pt x="1095663" y="936426"/>
                  <a:pt x="1090232" y="930818"/>
                </a:cubicBezTo>
                <a:cubicBezTo>
                  <a:pt x="1086973" y="927452"/>
                  <a:pt x="1078976" y="930848"/>
                  <a:pt x="1075718" y="927484"/>
                </a:cubicBezTo>
                <a:cubicBezTo>
                  <a:pt x="1080572" y="922783"/>
                  <a:pt x="1085265" y="918239"/>
                  <a:pt x="1090120" y="913538"/>
                </a:cubicBezTo>
                <a:cubicBezTo>
                  <a:pt x="1083833" y="910932"/>
                  <a:pt x="1078517" y="907385"/>
                  <a:pt x="1073316" y="905899"/>
                </a:cubicBezTo>
                <a:cubicBezTo>
                  <a:pt x="1069826" y="913626"/>
                  <a:pt x="1065087" y="920389"/>
                  <a:pt x="1062405" y="927333"/>
                </a:cubicBezTo>
                <a:cubicBezTo>
                  <a:pt x="1056973" y="921725"/>
                  <a:pt x="1056398" y="911416"/>
                  <a:pt x="1055146" y="904295"/>
                </a:cubicBezTo>
                <a:cubicBezTo>
                  <a:pt x="1053207" y="890958"/>
                  <a:pt x="1051545" y="879528"/>
                  <a:pt x="1049883" y="868096"/>
                </a:cubicBezTo>
                <a:cubicBezTo>
                  <a:pt x="1046738" y="845423"/>
                  <a:pt x="1044385" y="821619"/>
                  <a:pt x="1040898" y="798913"/>
                </a:cubicBezTo>
                <a:cubicBezTo>
                  <a:pt x="1051184" y="799822"/>
                  <a:pt x="1061585" y="802792"/>
                  <a:pt x="1070900" y="804640"/>
                </a:cubicBezTo>
                <a:cubicBezTo>
                  <a:pt x="1068381" y="796211"/>
                  <a:pt x="1070325" y="779115"/>
                  <a:pt x="1059116" y="776928"/>
                </a:cubicBezTo>
                <a:cubicBezTo>
                  <a:pt x="1055183" y="776751"/>
                  <a:pt x="1053866" y="771506"/>
                  <a:pt x="1053474" y="767538"/>
                </a:cubicBezTo>
                <a:cubicBezTo>
                  <a:pt x="1052758" y="763885"/>
                  <a:pt x="1051799" y="760467"/>
                  <a:pt x="1050733" y="757423"/>
                </a:cubicBezTo>
                <a:lnTo>
                  <a:pt x="1049923" y="755538"/>
                </a:lnTo>
                <a:lnTo>
                  <a:pt x="1051873" y="754579"/>
                </a:lnTo>
                <a:cubicBezTo>
                  <a:pt x="1052597" y="753877"/>
                  <a:pt x="1053071" y="752915"/>
                  <a:pt x="1053534" y="751457"/>
                </a:cubicBezTo>
                <a:cubicBezTo>
                  <a:pt x="1053534" y="751457"/>
                  <a:pt x="1051559" y="751353"/>
                  <a:pt x="1049584" y="751249"/>
                </a:cubicBezTo>
                <a:lnTo>
                  <a:pt x="1049138" y="753713"/>
                </a:lnTo>
                <a:lnTo>
                  <a:pt x="1047351" y="749559"/>
                </a:lnTo>
                <a:cubicBezTo>
                  <a:pt x="1041689" y="739827"/>
                  <a:pt x="1034203" y="734036"/>
                  <a:pt x="1024078" y="732971"/>
                </a:cubicBezTo>
                <a:cubicBezTo>
                  <a:pt x="1019985" y="732951"/>
                  <a:pt x="1018089" y="732613"/>
                  <a:pt x="1022898" y="730131"/>
                </a:cubicBezTo>
                <a:cubicBezTo>
                  <a:pt x="1027751" y="725431"/>
                  <a:pt x="1021465" y="722823"/>
                  <a:pt x="1020379" y="721701"/>
                </a:cubicBezTo>
                <a:cubicBezTo>
                  <a:pt x="1025232" y="717002"/>
                  <a:pt x="1027521" y="721307"/>
                  <a:pt x="1029694" y="723551"/>
                </a:cubicBezTo>
                <a:cubicBezTo>
                  <a:pt x="1040373" y="713210"/>
                  <a:pt x="1025858" y="709876"/>
                  <a:pt x="1029396" y="699931"/>
                </a:cubicBezTo>
                <a:cubicBezTo>
                  <a:pt x="1031495" y="696268"/>
                  <a:pt x="1035205" y="692269"/>
                  <a:pt x="1034803" y="689804"/>
                </a:cubicBezTo>
                <a:cubicBezTo>
                  <a:pt x="1034669" y="688983"/>
                  <a:pt x="1034079" y="688333"/>
                  <a:pt x="1032818" y="687922"/>
                </a:cubicBezTo>
                <a:close/>
                <a:moveTo>
                  <a:pt x="267535" y="687422"/>
                </a:moveTo>
                <a:cubicBezTo>
                  <a:pt x="257729" y="692823"/>
                  <a:pt x="252933" y="699513"/>
                  <a:pt x="245018" y="694898"/>
                </a:cubicBezTo>
                <a:cubicBezTo>
                  <a:pt x="236143" y="691554"/>
                  <a:pt x="231345" y="698244"/>
                  <a:pt x="223586" y="705758"/>
                </a:cubicBezTo>
                <a:cubicBezTo>
                  <a:pt x="229619" y="708103"/>
                  <a:pt x="234510" y="711214"/>
                  <a:pt x="240540" y="713561"/>
                </a:cubicBezTo>
                <a:cubicBezTo>
                  <a:pt x="236660" y="717317"/>
                  <a:pt x="233751" y="720134"/>
                  <a:pt x="230842" y="722951"/>
                </a:cubicBezTo>
                <a:cubicBezTo>
                  <a:pt x="241986" y="730580"/>
                  <a:pt x="251191" y="740086"/>
                  <a:pt x="258338" y="753290"/>
                </a:cubicBezTo>
                <a:cubicBezTo>
                  <a:pt x="263559" y="762562"/>
                  <a:pt x="266891" y="775708"/>
                  <a:pt x="278900" y="778406"/>
                </a:cubicBezTo>
                <a:cubicBezTo>
                  <a:pt x="288597" y="769016"/>
                  <a:pt x="289462" y="764085"/>
                  <a:pt x="287257" y="755987"/>
                </a:cubicBezTo>
                <a:cubicBezTo>
                  <a:pt x="282037" y="746716"/>
                  <a:pt x="277788" y="736504"/>
                  <a:pt x="274399" y="727506"/>
                </a:cubicBezTo>
                <a:cubicBezTo>
                  <a:pt x="270534" y="719309"/>
                  <a:pt x="263374" y="711915"/>
                  <a:pt x="262896" y="700100"/>
                </a:cubicBezTo>
                <a:cubicBezTo>
                  <a:pt x="262684" y="692119"/>
                  <a:pt x="271888" y="701625"/>
                  <a:pt x="272913" y="702681"/>
                </a:cubicBezTo>
                <a:cubicBezTo>
                  <a:pt x="277972" y="705968"/>
                  <a:pt x="281959" y="706202"/>
                  <a:pt x="281746" y="698220"/>
                </a:cubicBezTo>
                <a:cubicBezTo>
                  <a:pt x="281182" y="695697"/>
                  <a:pt x="279838" y="691883"/>
                  <a:pt x="277530" y="689257"/>
                </a:cubicBezTo>
                <a:cubicBezTo>
                  <a:pt x="275222" y="686629"/>
                  <a:pt x="271950" y="685192"/>
                  <a:pt x="267535" y="687422"/>
                </a:cubicBezTo>
                <a:close/>
                <a:moveTo>
                  <a:pt x="3418681" y="686801"/>
                </a:moveTo>
                <a:cubicBezTo>
                  <a:pt x="3416896" y="687780"/>
                  <a:pt x="3415543" y="689554"/>
                  <a:pt x="3414640" y="690738"/>
                </a:cubicBezTo>
                <a:cubicBezTo>
                  <a:pt x="3420790" y="695422"/>
                  <a:pt x="3422616" y="691202"/>
                  <a:pt x="3425322" y="687650"/>
                </a:cubicBezTo>
                <a:cubicBezTo>
                  <a:pt x="3422688" y="685643"/>
                  <a:pt x="3420467" y="685824"/>
                  <a:pt x="3418681" y="686801"/>
                </a:cubicBezTo>
                <a:close/>
                <a:moveTo>
                  <a:pt x="1188316" y="682970"/>
                </a:moveTo>
                <a:cubicBezTo>
                  <a:pt x="1186772" y="682302"/>
                  <a:pt x="1184803" y="682586"/>
                  <a:pt x="1182025" y="685276"/>
                </a:cubicBezTo>
                <a:cubicBezTo>
                  <a:pt x="1184186" y="687509"/>
                  <a:pt x="1187429" y="690857"/>
                  <a:pt x="1192060" y="686374"/>
                </a:cubicBezTo>
                <a:cubicBezTo>
                  <a:pt x="1190979" y="685258"/>
                  <a:pt x="1189859" y="683638"/>
                  <a:pt x="1188316" y="682970"/>
                </a:cubicBezTo>
                <a:close/>
                <a:moveTo>
                  <a:pt x="986604" y="682910"/>
                </a:moveTo>
                <a:cubicBezTo>
                  <a:pt x="991070" y="691359"/>
                  <a:pt x="996420" y="700723"/>
                  <a:pt x="1005575" y="702503"/>
                </a:cubicBezTo>
                <a:cubicBezTo>
                  <a:pt x="1005470" y="700475"/>
                  <a:pt x="1005470" y="700475"/>
                  <a:pt x="1005366" y="698448"/>
                </a:cubicBezTo>
                <a:lnTo>
                  <a:pt x="1005332" y="698357"/>
                </a:lnTo>
                <a:lnTo>
                  <a:pt x="1006838" y="697696"/>
                </a:lnTo>
                <a:lnTo>
                  <a:pt x="1007948" y="697209"/>
                </a:lnTo>
                <a:lnTo>
                  <a:pt x="1008513" y="696960"/>
                </a:lnTo>
                <a:lnTo>
                  <a:pt x="1009511" y="696522"/>
                </a:lnTo>
                <a:lnTo>
                  <a:pt x="1010056" y="696284"/>
                </a:lnTo>
                <a:cubicBezTo>
                  <a:pt x="1010591" y="696047"/>
                  <a:pt x="1010233" y="696205"/>
                  <a:pt x="1009518" y="696519"/>
                </a:cubicBezTo>
                <a:lnTo>
                  <a:pt x="1009511" y="696522"/>
                </a:lnTo>
                <a:lnTo>
                  <a:pt x="1007948" y="697209"/>
                </a:lnTo>
                <a:lnTo>
                  <a:pt x="1005332" y="698357"/>
                </a:lnTo>
                <a:lnTo>
                  <a:pt x="1003096" y="692387"/>
                </a:lnTo>
                <a:cubicBezTo>
                  <a:pt x="1002162" y="690463"/>
                  <a:pt x="1001022" y="688685"/>
                  <a:pt x="999581" y="687196"/>
                </a:cubicBezTo>
                <a:cubicBezTo>
                  <a:pt x="996700" y="684221"/>
                  <a:pt x="992620" y="682406"/>
                  <a:pt x="986604" y="682910"/>
                </a:cubicBezTo>
                <a:close/>
                <a:moveTo>
                  <a:pt x="3634794" y="680483"/>
                </a:moveTo>
                <a:lnTo>
                  <a:pt x="3634303" y="680498"/>
                </a:lnTo>
                <a:lnTo>
                  <a:pt x="3634729" y="680484"/>
                </a:lnTo>
                <a:cubicBezTo>
                  <a:pt x="3635056" y="680475"/>
                  <a:pt x="3635144" y="680473"/>
                  <a:pt x="3634794" y="680483"/>
                </a:cubicBezTo>
                <a:close/>
                <a:moveTo>
                  <a:pt x="1030918" y="680467"/>
                </a:moveTo>
                <a:cubicBezTo>
                  <a:pt x="1030436" y="680384"/>
                  <a:pt x="1029759" y="681038"/>
                  <a:pt x="1028407" y="682348"/>
                </a:cubicBezTo>
                <a:cubicBezTo>
                  <a:pt x="1030413" y="682615"/>
                  <a:pt x="1030413" y="682615"/>
                  <a:pt x="1032269" y="683028"/>
                </a:cubicBezTo>
                <a:cubicBezTo>
                  <a:pt x="1031691" y="681378"/>
                  <a:pt x="1031401" y="680553"/>
                  <a:pt x="1030918" y="680467"/>
                </a:cubicBezTo>
                <a:close/>
                <a:moveTo>
                  <a:pt x="3714873" y="680409"/>
                </a:moveTo>
                <a:lnTo>
                  <a:pt x="3712818" y="682648"/>
                </a:lnTo>
                <a:lnTo>
                  <a:pt x="3710916" y="691948"/>
                </a:lnTo>
                <a:lnTo>
                  <a:pt x="3712696" y="694282"/>
                </a:lnTo>
                <a:cubicBezTo>
                  <a:pt x="3715565" y="690518"/>
                  <a:pt x="3723367" y="686881"/>
                  <a:pt x="3714873" y="680409"/>
                </a:cubicBezTo>
                <a:close/>
                <a:moveTo>
                  <a:pt x="1073877" y="679830"/>
                </a:moveTo>
                <a:cubicBezTo>
                  <a:pt x="1076949" y="683002"/>
                  <a:pt x="1079230" y="687298"/>
                  <a:pt x="1081510" y="691596"/>
                </a:cubicBezTo>
                <a:cubicBezTo>
                  <a:pt x="1078942" y="700592"/>
                  <a:pt x="1083390" y="707127"/>
                  <a:pt x="1085786" y="713484"/>
                </a:cubicBezTo>
                <a:cubicBezTo>
                  <a:pt x="1088294" y="721900"/>
                  <a:pt x="1091774" y="729375"/>
                  <a:pt x="1094282" y="737789"/>
                </a:cubicBezTo>
                <a:cubicBezTo>
                  <a:pt x="1098665" y="746200"/>
                  <a:pt x="1101173" y="754614"/>
                  <a:pt x="1103844" y="762873"/>
                </a:cubicBezTo>
                <a:cubicBezTo>
                  <a:pt x="1106126" y="767170"/>
                  <a:pt x="1105610" y="776346"/>
                  <a:pt x="1113713" y="775006"/>
                </a:cubicBezTo>
                <a:cubicBezTo>
                  <a:pt x="1108420" y="756273"/>
                  <a:pt x="1104373" y="738504"/>
                  <a:pt x="1099423" y="719802"/>
                </a:cubicBezTo>
                <a:cubicBezTo>
                  <a:pt x="1094858" y="711205"/>
                  <a:pt x="1092350" y="702791"/>
                  <a:pt x="1088872" y="695315"/>
                </a:cubicBezTo>
                <a:cubicBezTo>
                  <a:pt x="1087674" y="692137"/>
                  <a:pt x="1086464" y="687975"/>
                  <a:pt x="1084285" y="684753"/>
                </a:cubicBezTo>
                <a:cubicBezTo>
                  <a:pt x="1082106" y="681532"/>
                  <a:pt x="1078956" y="679250"/>
                  <a:pt x="1073877" y="679830"/>
                </a:cubicBezTo>
                <a:close/>
                <a:moveTo>
                  <a:pt x="530120" y="679474"/>
                </a:moveTo>
                <a:cubicBezTo>
                  <a:pt x="525446" y="683998"/>
                  <a:pt x="527756" y="690124"/>
                  <a:pt x="527975" y="694090"/>
                </a:cubicBezTo>
                <a:cubicBezTo>
                  <a:pt x="531823" y="692455"/>
                  <a:pt x="535672" y="690818"/>
                  <a:pt x="539520" y="689182"/>
                </a:cubicBezTo>
                <a:cubicBezTo>
                  <a:pt x="536386" y="685946"/>
                  <a:pt x="533253" y="682710"/>
                  <a:pt x="530120" y="679474"/>
                </a:cubicBezTo>
                <a:close/>
                <a:moveTo>
                  <a:pt x="3635267" y="678751"/>
                </a:moveTo>
                <a:lnTo>
                  <a:pt x="3634303" y="680498"/>
                </a:lnTo>
                <a:lnTo>
                  <a:pt x="3631809" y="685015"/>
                </a:lnTo>
                <a:cubicBezTo>
                  <a:pt x="3630366" y="688013"/>
                  <a:pt x="3629574" y="691260"/>
                  <a:pt x="3631286" y="694530"/>
                </a:cubicBezTo>
                <a:lnTo>
                  <a:pt x="3633567" y="697457"/>
                </a:lnTo>
                <a:lnTo>
                  <a:pt x="3637224" y="681548"/>
                </a:lnTo>
                <a:lnTo>
                  <a:pt x="3635206" y="678941"/>
                </a:lnTo>
                <a:close/>
                <a:moveTo>
                  <a:pt x="3798769" y="678275"/>
                </a:moveTo>
                <a:cubicBezTo>
                  <a:pt x="3795337" y="684977"/>
                  <a:pt x="3790686" y="688887"/>
                  <a:pt x="3789362" y="695021"/>
                </a:cubicBezTo>
                <a:cubicBezTo>
                  <a:pt x="3785521" y="708861"/>
                  <a:pt x="3805365" y="698206"/>
                  <a:pt x="3808222" y="696656"/>
                </a:cubicBezTo>
                <a:cubicBezTo>
                  <a:pt x="3805778" y="691067"/>
                  <a:pt x="3802272" y="684671"/>
                  <a:pt x="3798769" y="678275"/>
                </a:cubicBezTo>
                <a:close/>
                <a:moveTo>
                  <a:pt x="455624" y="677028"/>
                </a:moveTo>
                <a:cubicBezTo>
                  <a:pt x="454178" y="677155"/>
                  <a:pt x="452528" y="677969"/>
                  <a:pt x="450609" y="679826"/>
                </a:cubicBezTo>
                <a:cubicBezTo>
                  <a:pt x="452177" y="681445"/>
                  <a:pt x="453808" y="684568"/>
                  <a:pt x="456006" y="686359"/>
                </a:cubicBezTo>
                <a:lnTo>
                  <a:pt x="458154" y="687114"/>
                </a:lnTo>
                <a:lnTo>
                  <a:pt x="457702" y="688491"/>
                </a:lnTo>
                <a:cubicBezTo>
                  <a:pt x="459717" y="690573"/>
                  <a:pt x="461733" y="692654"/>
                  <a:pt x="463750" y="694737"/>
                </a:cubicBezTo>
                <a:cubicBezTo>
                  <a:pt x="466554" y="692023"/>
                  <a:pt x="469359" y="689307"/>
                  <a:pt x="472162" y="686593"/>
                </a:cubicBezTo>
                <a:lnTo>
                  <a:pt x="461193" y="680521"/>
                </a:lnTo>
                <a:lnTo>
                  <a:pt x="459409" y="678360"/>
                </a:lnTo>
                <a:cubicBezTo>
                  <a:pt x="458310" y="677464"/>
                  <a:pt x="457070" y="676903"/>
                  <a:pt x="455624" y="677028"/>
                </a:cubicBezTo>
                <a:close/>
                <a:moveTo>
                  <a:pt x="3777152" y="676728"/>
                </a:moveTo>
                <a:cubicBezTo>
                  <a:pt x="3775543" y="677718"/>
                  <a:pt x="3774545" y="679615"/>
                  <a:pt x="3773689" y="680736"/>
                </a:cubicBezTo>
                <a:cubicBezTo>
                  <a:pt x="3780277" y="685754"/>
                  <a:pt x="3781712" y="681530"/>
                  <a:pt x="3784275" y="678165"/>
                </a:cubicBezTo>
                <a:cubicBezTo>
                  <a:pt x="3780980" y="675656"/>
                  <a:pt x="3778762" y="675738"/>
                  <a:pt x="3777152" y="676728"/>
                </a:cubicBezTo>
                <a:close/>
                <a:moveTo>
                  <a:pt x="948625" y="675971"/>
                </a:moveTo>
                <a:cubicBezTo>
                  <a:pt x="945575" y="676738"/>
                  <a:pt x="941429" y="676376"/>
                  <a:pt x="938379" y="677145"/>
                </a:cubicBezTo>
                <a:cubicBezTo>
                  <a:pt x="933553" y="679995"/>
                  <a:pt x="931639" y="685856"/>
                  <a:pt x="927722" y="689647"/>
                </a:cubicBezTo>
                <a:cubicBezTo>
                  <a:pt x="923970" y="693283"/>
                  <a:pt x="926106" y="697775"/>
                  <a:pt x="928293" y="700033"/>
                </a:cubicBezTo>
                <a:cubicBezTo>
                  <a:pt x="930478" y="702289"/>
                  <a:pt x="936466" y="698677"/>
                  <a:pt x="938425" y="696782"/>
                </a:cubicBezTo>
                <a:cubicBezTo>
                  <a:pt x="936581" y="700755"/>
                  <a:pt x="931849" y="705337"/>
                  <a:pt x="931096" y="710439"/>
                </a:cubicBezTo>
                <a:cubicBezTo>
                  <a:pt x="930345" y="715542"/>
                  <a:pt x="937541" y="715134"/>
                  <a:pt x="938860" y="720417"/>
                </a:cubicBezTo>
                <a:cubicBezTo>
                  <a:pt x="936791" y="720233"/>
                  <a:pt x="935810" y="721184"/>
                  <a:pt x="933737" y="721004"/>
                </a:cubicBezTo>
                <a:cubicBezTo>
                  <a:pt x="946738" y="732471"/>
                  <a:pt x="956619" y="746595"/>
                  <a:pt x="965704" y="761853"/>
                </a:cubicBezTo>
                <a:cubicBezTo>
                  <a:pt x="959670" y="745827"/>
                  <a:pt x="953752" y="731876"/>
                  <a:pt x="947901" y="716038"/>
                </a:cubicBezTo>
                <a:cubicBezTo>
                  <a:pt x="944982" y="703555"/>
                  <a:pt x="942228" y="690913"/>
                  <a:pt x="948625" y="675971"/>
                </a:cubicBezTo>
                <a:close/>
                <a:moveTo>
                  <a:pt x="3989189" y="675910"/>
                </a:moveTo>
                <a:cubicBezTo>
                  <a:pt x="3988142" y="676070"/>
                  <a:pt x="3985600" y="681077"/>
                  <a:pt x="3982539" y="688247"/>
                </a:cubicBezTo>
                <a:lnTo>
                  <a:pt x="3976493" y="703935"/>
                </a:lnTo>
                <a:lnTo>
                  <a:pt x="3978753" y="700655"/>
                </a:lnTo>
                <a:lnTo>
                  <a:pt x="3979258" y="701128"/>
                </a:lnTo>
                <a:lnTo>
                  <a:pt x="3986376" y="685575"/>
                </a:lnTo>
                <a:lnTo>
                  <a:pt x="3982873" y="694740"/>
                </a:lnTo>
                <a:lnTo>
                  <a:pt x="3982972" y="694534"/>
                </a:lnTo>
                <a:lnTo>
                  <a:pt x="3988999" y="685786"/>
                </a:lnTo>
                <a:lnTo>
                  <a:pt x="3988472" y="685255"/>
                </a:lnTo>
                <a:cubicBezTo>
                  <a:pt x="3988472" y="685255"/>
                  <a:pt x="3987093" y="676230"/>
                  <a:pt x="3989189" y="675910"/>
                </a:cubicBezTo>
                <a:close/>
                <a:moveTo>
                  <a:pt x="3507551" y="674708"/>
                </a:moveTo>
                <a:lnTo>
                  <a:pt x="3510070" y="678099"/>
                </a:lnTo>
                <a:lnTo>
                  <a:pt x="3510794" y="678441"/>
                </a:lnTo>
                <a:lnTo>
                  <a:pt x="3510432" y="678587"/>
                </a:lnTo>
                <a:lnTo>
                  <a:pt x="3511186" y="679601"/>
                </a:lnTo>
                <a:cubicBezTo>
                  <a:pt x="3512576" y="681368"/>
                  <a:pt x="3513718" y="683181"/>
                  <a:pt x="3513340" y="684782"/>
                </a:cubicBezTo>
                <a:cubicBezTo>
                  <a:pt x="3511521" y="687170"/>
                  <a:pt x="3503621" y="688703"/>
                  <a:pt x="3499362" y="685459"/>
                </a:cubicBezTo>
                <a:lnTo>
                  <a:pt x="3504688" y="678467"/>
                </a:lnTo>
                <a:lnTo>
                  <a:pt x="3502943" y="677638"/>
                </a:lnTo>
                <a:cubicBezTo>
                  <a:pt x="3503775" y="676547"/>
                  <a:pt x="3504936" y="676136"/>
                  <a:pt x="3506288" y="676305"/>
                </a:cubicBezTo>
                <a:lnTo>
                  <a:pt x="3506324" y="676321"/>
                </a:lnTo>
                <a:close/>
                <a:moveTo>
                  <a:pt x="1078621" y="673981"/>
                </a:moveTo>
                <a:cubicBezTo>
                  <a:pt x="1078225" y="674023"/>
                  <a:pt x="1077548" y="674679"/>
                  <a:pt x="1076195" y="675988"/>
                </a:cubicBezTo>
                <a:cubicBezTo>
                  <a:pt x="1077563" y="677401"/>
                  <a:pt x="1078464" y="676527"/>
                  <a:pt x="1079366" y="675653"/>
                </a:cubicBezTo>
                <a:cubicBezTo>
                  <a:pt x="1079134" y="674510"/>
                  <a:pt x="1079018" y="673940"/>
                  <a:pt x="1078621" y="673981"/>
                </a:cubicBezTo>
                <a:close/>
                <a:moveTo>
                  <a:pt x="223262" y="671179"/>
                </a:moveTo>
                <a:cubicBezTo>
                  <a:pt x="221860" y="671329"/>
                  <a:pt x="220242" y="672154"/>
                  <a:pt x="218335" y="674000"/>
                </a:cubicBezTo>
                <a:cubicBezTo>
                  <a:pt x="221304" y="677067"/>
                  <a:pt x="224321" y="686028"/>
                  <a:pt x="231949" y="678643"/>
                </a:cubicBezTo>
                <a:cubicBezTo>
                  <a:pt x="230463" y="677110"/>
                  <a:pt x="228965" y="674103"/>
                  <a:pt x="226887" y="672403"/>
                </a:cubicBezTo>
                <a:cubicBezTo>
                  <a:pt x="225848" y="671552"/>
                  <a:pt x="224663" y="671029"/>
                  <a:pt x="223262" y="671179"/>
                </a:cubicBezTo>
                <a:close/>
                <a:moveTo>
                  <a:pt x="3542155" y="670916"/>
                </a:moveTo>
                <a:cubicBezTo>
                  <a:pt x="3547283" y="674821"/>
                  <a:pt x="3544720" y="678187"/>
                  <a:pt x="3542156" y="681550"/>
                </a:cubicBezTo>
                <a:cubicBezTo>
                  <a:pt x="3536003" y="676863"/>
                  <a:pt x="3540445" y="673157"/>
                  <a:pt x="3542155" y="670916"/>
                </a:cubicBezTo>
                <a:close/>
                <a:moveTo>
                  <a:pt x="132235" y="670193"/>
                </a:moveTo>
                <a:lnTo>
                  <a:pt x="139207" y="686790"/>
                </a:lnTo>
                <a:lnTo>
                  <a:pt x="139052" y="683951"/>
                </a:lnTo>
                <a:cubicBezTo>
                  <a:pt x="139050" y="682274"/>
                  <a:pt x="139046" y="680597"/>
                  <a:pt x="138826" y="679834"/>
                </a:cubicBezTo>
                <a:close/>
                <a:moveTo>
                  <a:pt x="439568" y="670076"/>
                </a:moveTo>
                <a:cubicBezTo>
                  <a:pt x="436843" y="676841"/>
                  <a:pt x="434117" y="683607"/>
                  <a:pt x="432349" y="689444"/>
                </a:cubicBezTo>
                <a:cubicBezTo>
                  <a:pt x="435368" y="690646"/>
                  <a:pt x="456332" y="698886"/>
                  <a:pt x="450884" y="685594"/>
                </a:cubicBezTo>
                <a:cubicBezTo>
                  <a:pt x="448846" y="679660"/>
                  <a:pt x="443764" y="676327"/>
                  <a:pt x="439568" y="670076"/>
                </a:cubicBezTo>
                <a:close/>
                <a:moveTo>
                  <a:pt x="16914" y="669740"/>
                </a:moveTo>
                <a:lnTo>
                  <a:pt x="19366" y="675371"/>
                </a:lnTo>
                <a:lnTo>
                  <a:pt x="18554" y="674358"/>
                </a:lnTo>
                <a:close/>
                <a:moveTo>
                  <a:pt x="1178738" y="669300"/>
                </a:moveTo>
                <a:cubicBezTo>
                  <a:pt x="1179812" y="672402"/>
                  <a:pt x="1181883" y="674540"/>
                  <a:pt x="1182956" y="677642"/>
                </a:cubicBezTo>
                <a:cubicBezTo>
                  <a:pt x="1185447" y="675231"/>
                  <a:pt x="1185895" y="672207"/>
                  <a:pt x="1184970" y="670255"/>
                </a:cubicBezTo>
                <a:cubicBezTo>
                  <a:pt x="1184045" y="668302"/>
                  <a:pt x="1181745" y="667422"/>
                  <a:pt x="1178738" y="669300"/>
                </a:cubicBezTo>
                <a:close/>
                <a:moveTo>
                  <a:pt x="831624" y="666025"/>
                </a:moveTo>
                <a:cubicBezTo>
                  <a:pt x="829997" y="665271"/>
                  <a:pt x="828063" y="665590"/>
                  <a:pt x="825285" y="668280"/>
                </a:cubicBezTo>
                <a:cubicBezTo>
                  <a:pt x="826320" y="669349"/>
                  <a:pt x="827873" y="670952"/>
                  <a:pt x="829745" y="671728"/>
                </a:cubicBezTo>
                <a:lnTo>
                  <a:pt x="832722" y="671020"/>
                </a:lnTo>
                <a:lnTo>
                  <a:pt x="830407" y="674314"/>
                </a:lnTo>
                <a:cubicBezTo>
                  <a:pt x="830159" y="675509"/>
                  <a:pt x="830633" y="676484"/>
                  <a:pt x="831588" y="677470"/>
                </a:cubicBezTo>
                <a:cubicBezTo>
                  <a:pt x="833523" y="675597"/>
                  <a:pt x="834255" y="673933"/>
                  <a:pt x="834382" y="672614"/>
                </a:cubicBezTo>
                <a:lnTo>
                  <a:pt x="833833" y="670756"/>
                </a:lnTo>
                <a:lnTo>
                  <a:pt x="836127" y="670210"/>
                </a:lnTo>
                <a:cubicBezTo>
                  <a:pt x="834573" y="668606"/>
                  <a:pt x="833252" y="666778"/>
                  <a:pt x="831624" y="666025"/>
                </a:cubicBezTo>
                <a:close/>
                <a:moveTo>
                  <a:pt x="460849" y="665989"/>
                </a:moveTo>
                <a:cubicBezTo>
                  <a:pt x="459135" y="665196"/>
                  <a:pt x="456921" y="665377"/>
                  <a:pt x="453947" y="668258"/>
                </a:cubicBezTo>
                <a:cubicBezTo>
                  <a:pt x="456890" y="671295"/>
                  <a:pt x="458813" y="675321"/>
                  <a:pt x="464760" y="669561"/>
                </a:cubicBezTo>
                <a:cubicBezTo>
                  <a:pt x="463780" y="668548"/>
                  <a:pt x="462564" y="666782"/>
                  <a:pt x="460849" y="665989"/>
                </a:cubicBezTo>
                <a:close/>
                <a:moveTo>
                  <a:pt x="523128" y="662296"/>
                </a:moveTo>
                <a:cubicBezTo>
                  <a:pt x="515457" y="669724"/>
                  <a:pt x="523635" y="672414"/>
                  <a:pt x="526927" y="675813"/>
                </a:cubicBezTo>
                <a:cubicBezTo>
                  <a:pt x="530762" y="672100"/>
                  <a:pt x="530315" y="669239"/>
                  <a:pt x="528659" y="667048"/>
                </a:cubicBezTo>
                <a:cubicBezTo>
                  <a:pt x="527002" y="664856"/>
                  <a:pt x="524134" y="663335"/>
                  <a:pt x="523128" y="662296"/>
                </a:cubicBezTo>
                <a:close/>
                <a:moveTo>
                  <a:pt x="859994" y="661101"/>
                </a:moveTo>
                <a:cubicBezTo>
                  <a:pt x="857714" y="663033"/>
                  <a:pt x="856437" y="666475"/>
                  <a:pt x="857688" y="669672"/>
                </a:cubicBezTo>
                <a:cubicBezTo>
                  <a:pt x="860191" y="676067"/>
                  <a:pt x="868778" y="696047"/>
                  <a:pt x="879091" y="686062"/>
                </a:cubicBezTo>
                <a:cubicBezTo>
                  <a:pt x="875485" y="678530"/>
                  <a:pt x="873633" y="667093"/>
                  <a:pt x="868308" y="661593"/>
                </a:cubicBezTo>
                <a:cubicBezTo>
                  <a:pt x="865554" y="658749"/>
                  <a:pt x="862273" y="659170"/>
                  <a:pt x="859994" y="661101"/>
                </a:cubicBezTo>
                <a:close/>
                <a:moveTo>
                  <a:pt x="3641387" y="660997"/>
                </a:moveTo>
                <a:lnTo>
                  <a:pt x="3641382" y="662267"/>
                </a:lnTo>
                <a:lnTo>
                  <a:pt x="3641620" y="661133"/>
                </a:lnTo>
                <a:close/>
                <a:moveTo>
                  <a:pt x="1002986" y="660663"/>
                </a:moveTo>
                <a:cubicBezTo>
                  <a:pt x="1006822" y="672381"/>
                  <a:pt x="1013383" y="681094"/>
                  <a:pt x="1021096" y="689061"/>
                </a:cubicBezTo>
                <a:cubicBezTo>
                  <a:pt x="1017590" y="682532"/>
                  <a:pt x="1017688" y="669001"/>
                  <a:pt x="1011556" y="663260"/>
                </a:cubicBezTo>
                <a:cubicBezTo>
                  <a:pt x="1009513" y="661346"/>
                  <a:pt x="1006777" y="660297"/>
                  <a:pt x="1002986" y="660663"/>
                </a:cubicBezTo>
                <a:close/>
                <a:moveTo>
                  <a:pt x="3815526" y="659662"/>
                </a:moveTo>
                <a:cubicBezTo>
                  <a:pt x="3810939" y="659489"/>
                  <a:pt x="3801284" y="663487"/>
                  <a:pt x="3801284" y="663487"/>
                </a:cubicBezTo>
                <a:cubicBezTo>
                  <a:pt x="3804474" y="665917"/>
                  <a:pt x="3808719" y="669150"/>
                  <a:pt x="3811905" y="671577"/>
                </a:cubicBezTo>
                <a:lnTo>
                  <a:pt x="3813087" y="669587"/>
                </a:lnTo>
                <a:lnTo>
                  <a:pt x="3812357" y="668755"/>
                </a:lnTo>
                <a:cubicBezTo>
                  <a:pt x="3811989" y="667564"/>
                  <a:pt x="3812372" y="666490"/>
                  <a:pt x="3813250" y="665336"/>
                </a:cubicBezTo>
                <a:lnTo>
                  <a:pt x="3814143" y="667814"/>
                </a:lnTo>
                <a:lnTo>
                  <a:pt x="3817879" y="661532"/>
                </a:lnTo>
                <a:cubicBezTo>
                  <a:pt x="3818021" y="660243"/>
                  <a:pt x="3817055" y="659721"/>
                  <a:pt x="3815526" y="659662"/>
                </a:cubicBezTo>
                <a:close/>
                <a:moveTo>
                  <a:pt x="933923" y="659355"/>
                </a:moveTo>
                <a:cubicBezTo>
                  <a:pt x="932955" y="660292"/>
                  <a:pt x="930954" y="660159"/>
                  <a:pt x="929986" y="661096"/>
                </a:cubicBezTo>
                <a:cubicBezTo>
                  <a:pt x="931089" y="664172"/>
                  <a:pt x="932192" y="667246"/>
                  <a:pt x="934262" y="669382"/>
                </a:cubicBezTo>
                <a:cubicBezTo>
                  <a:pt x="938130" y="665638"/>
                  <a:pt x="937028" y="662562"/>
                  <a:pt x="933923" y="659355"/>
                </a:cubicBezTo>
                <a:close/>
                <a:moveTo>
                  <a:pt x="794475" y="658198"/>
                </a:moveTo>
                <a:cubicBezTo>
                  <a:pt x="793638" y="663266"/>
                  <a:pt x="793786" y="667378"/>
                  <a:pt x="792874" y="670391"/>
                </a:cubicBezTo>
                <a:cubicBezTo>
                  <a:pt x="790821" y="670250"/>
                  <a:pt x="788844" y="672164"/>
                  <a:pt x="784979" y="673778"/>
                </a:cubicBezTo>
                <a:cubicBezTo>
                  <a:pt x="793100" y="676559"/>
                  <a:pt x="801207" y="678999"/>
                  <a:pt x="808503" y="682577"/>
                </a:cubicBezTo>
                <a:cubicBezTo>
                  <a:pt x="804097" y="674071"/>
                  <a:pt x="798880" y="666705"/>
                  <a:pt x="794475" y="658198"/>
                </a:cubicBezTo>
                <a:close/>
                <a:moveTo>
                  <a:pt x="3546490" y="657821"/>
                </a:moveTo>
                <a:cubicBezTo>
                  <a:pt x="3545835" y="660868"/>
                  <a:pt x="3545181" y="663913"/>
                  <a:pt x="3544526" y="666959"/>
                </a:cubicBezTo>
                <a:cubicBezTo>
                  <a:pt x="3538377" y="662276"/>
                  <a:pt x="3541795" y="657790"/>
                  <a:pt x="3546490" y="657821"/>
                </a:cubicBezTo>
                <a:close/>
                <a:moveTo>
                  <a:pt x="3429055" y="657600"/>
                </a:moveTo>
                <a:cubicBezTo>
                  <a:pt x="3425858" y="657515"/>
                  <a:pt x="3423589" y="658489"/>
                  <a:pt x="3421945" y="660116"/>
                </a:cubicBezTo>
                <a:cubicBezTo>
                  <a:pt x="3417016" y="665000"/>
                  <a:pt x="3417720" y="675758"/>
                  <a:pt x="3415902" y="681424"/>
                </a:cubicBezTo>
                <a:cubicBezTo>
                  <a:pt x="3418009" y="683031"/>
                  <a:pt x="3419065" y="683835"/>
                  <a:pt x="3420118" y="684636"/>
                </a:cubicBezTo>
                <a:cubicBezTo>
                  <a:pt x="3423448" y="675890"/>
                  <a:pt x="3425725" y="666345"/>
                  <a:pt x="3429055" y="657600"/>
                </a:cubicBezTo>
                <a:close/>
                <a:moveTo>
                  <a:pt x="3237363" y="657264"/>
                </a:moveTo>
                <a:lnTo>
                  <a:pt x="3236031" y="657396"/>
                </a:lnTo>
                <a:cubicBezTo>
                  <a:pt x="3236031" y="657396"/>
                  <a:pt x="3236602" y="657339"/>
                  <a:pt x="3237317" y="657268"/>
                </a:cubicBezTo>
                <a:close/>
                <a:moveTo>
                  <a:pt x="231712" y="654996"/>
                </a:moveTo>
                <a:cubicBezTo>
                  <a:pt x="232705" y="657958"/>
                  <a:pt x="233700" y="660921"/>
                  <a:pt x="234696" y="663884"/>
                </a:cubicBezTo>
                <a:cubicBezTo>
                  <a:pt x="238564" y="660138"/>
                  <a:pt x="237568" y="657175"/>
                  <a:pt x="235608" y="655150"/>
                </a:cubicBezTo>
                <a:cubicBezTo>
                  <a:pt x="234626" y="654137"/>
                  <a:pt x="233660" y="655073"/>
                  <a:pt x="231712" y="654996"/>
                </a:cubicBezTo>
                <a:close/>
                <a:moveTo>
                  <a:pt x="3512984" y="654902"/>
                </a:moveTo>
                <a:cubicBezTo>
                  <a:pt x="3514975" y="652895"/>
                  <a:pt x="3517674" y="652147"/>
                  <a:pt x="3521895" y="655364"/>
                </a:cubicBezTo>
                <a:cubicBezTo>
                  <a:pt x="3520506" y="657187"/>
                  <a:pt x="3519267" y="660490"/>
                  <a:pt x="3517299" y="662514"/>
                </a:cubicBezTo>
                <a:cubicBezTo>
                  <a:pt x="3515330" y="664540"/>
                  <a:pt x="3512632" y="665287"/>
                  <a:pt x="3508320" y="662004"/>
                </a:cubicBezTo>
                <a:cubicBezTo>
                  <a:pt x="3509711" y="660178"/>
                  <a:pt x="3510993" y="656910"/>
                  <a:pt x="3512984" y="654902"/>
                </a:cubicBezTo>
                <a:close/>
                <a:moveTo>
                  <a:pt x="1174723" y="654027"/>
                </a:moveTo>
                <a:cubicBezTo>
                  <a:pt x="1175748" y="656938"/>
                  <a:pt x="1178939" y="660234"/>
                  <a:pt x="1180141" y="663329"/>
                </a:cubicBezTo>
                <a:cubicBezTo>
                  <a:pt x="1182131" y="663531"/>
                  <a:pt x="1183057" y="662634"/>
                  <a:pt x="1184121" y="663733"/>
                </a:cubicBezTo>
                <a:cubicBezTo>
                  <a:pt x="1182988" y="661637"/>
                  <a:pt x="1182052" y="658817"/>
                  <a:pt x="1180694" y="656719"/>
                </a:cubicBezTo>
                <a:cubicBezTo>
                  <a:pt x="1179334" y="654619"/>
                  <a:pt x="1177551" y="653240"/>
                  <a:pt x="1174723" y="654027"/>
                </a:cubicBezTo>
                <a:close/>
                <a:moveTo>
                  <a:pt x="3995818" y="653871"/>
                </a:moveTo>
                <a:lnTo>
                  <a:pt x="3995742" y="654353"/>
                </a:lnTo>
                <a:lnTo>
                  <a:pt x="3996206" y="654870"/>
                </a:lnTo>
                <a:close/>
                <a:moveTo>
                  <a:pt x="3831307" y="653755"/>
                </a:moveTo>
                <a:cubicBezTo>
                  <a:pt x="3829856" y="660200"/>
                  <a:pt x="3833694" y="668788"/>
                  <a:pt x="3839535" y="677012"/>
                </a:cubicBezTo>
                <a:cubicBezTo>
                  <a:pt x="3845906" y="668651"/>
                  <a:pt x="3839338" y="663647"/>
                  <a:pt x="3831307" y="653755"/>
                </a:cubicBezTo>
                <a:close/>
                <a:moveTo>
                  <a:pt x="420730" y="653572"/>
                </a:moveTo>
                <a:cubicBezTo>
                  <a:pt x="419219" y="653809"/>
                  <a:pt x="418321" y="654442"/>
                  <a:pt x="418615" y="655704"/>
                </a:cubicBezTo>
                <a:cubicBezTo>
                  <a:pt x="419619" y="660580"/>
                  <a:pt x="423670" y="662845"/>
                  <a:pt x="425733" y="664974"/>
                </a:cubicBezTo>
                <a:cubicBezTo>
                  <a:pt x="428608" y="662189"/>
                  <a:pt x="432444" y="658477"/>
                  <a:pt x="435324" y="655689"/>
                </a:cubicBezTo>
                <a:cubicBezTo>
                  <a:pt x="435324" y="655689"/>
                  <a:pt x="425265" y="652857"/>
                  <a:pt x="420730" y="653572"/>
                </a:cubicBezTo>
                <a:close/>
                <a:moveTo>
                  <a:pt x="1066753" y="650006"/>
                </a:moveTo>
                <a:cubicBezTo>
                  <a:pt x="1060805" y="655766"/>
                  <a:pt x="1066814" y="658231"/>
                  <a:pt x="1068884" y="660368"/>
                </a:cubicBezTo>
                <a:cubicBezTo>
                  <a:pt x="1073984" y="655433"/>
                  <a:pt x="1068824" y="652144"/>
                  <a:pt x="1066753" y="650006"/>
                </a:cubicBezTo>
                <a:close/>
                <a:moveTo>
                  <a:pt x="404363" y="649568"/>
                </a:moveTo>
                <a:cubicBezTo>
                  <a:pt x="397555" y="660338"/>
                  <a:pt x="391623" y="666082"/>
                  <a:pt x="398936" y="673634"/>
                </a:cubicBezTo>
                <a:cubicBezTo>
                  <a:pt x="403766" y="664777"/>
                  <a:pt x="406564" y="655797"/>
                  <a:pt x="404363" y="649568"/>
                </a:cubicBezTo>
                <a:close/>
                <a:moveTo>
                  <a:pt x="910583" y="647955"/>
                </a:moveTo>
                <a:cubicBezTo>
                  <a:pt x="911727" y="650988"/>
                  <a:pt x="912871" y="654022"/>
                  <a:pt x="914013" y="657058"/>
                </a:cubicBezTo>
                <a:cubicBezTo>
                  <a:pt x="917487" y="653695"/>
                  <a:pt x="916547" y="649944"/>
                  <a:pt x="913816" y="648512"/>
                </a:cubicBezTo>
                <a:cubicBezTo>
                  <a:pt x="912904" y="648036"/>
                  <a:pt x="911795" y="647815"/>
                  <a:pt x="910583" y="647955"/>
                </a:cubicBezTo>
                <a:close/>
                <a:moveTo>
                  <a:pt x="3198108" y="647217"/>
                </a:moveTo>
                <a:cubicBezTo>
                  <a:pt x="3196717" y="649042"/>
                  <a:pt x="3193854" y="651107"/>
                  <a:pt x="3192427" y="653545"/>
                </a:cubicBezTo>
                <a:cubicBezTo>
                  <a:pt x="3191001" y="655983"/>
                  <a:pt x="3191010" y="658794"/>
                  <a:pt x="3195364" y="662110"/>
                </a:cubicBezTo>
                <a:cubicBezTo>
                  <a:pt x="3197990" y="658663"/>
                  <a:pt x="3205729" y="653023"/>
                  <a:pt x="3198108" y="647217"/>
                </a:cubicBezTo>
                <a:close/>
                <a:moveTo>
                  <a:pt x="332510" y="646654"/>
                </a:moveTo>
                <a:cubicBezTo>
                  <a:pt x="335979" y="657857"/>
                  <a:pt x="335115" y="683312"/>
                  <a:pt x="354430" y="675009"/>
                </a:cubicBezTo>
                <a:cubicBezTo>
                  <a:pt x="347066" y="665499"/>
                  <a:pt x="339875" y="656166"/>
                  <a:pt x="332510" y="646654"/>
                </a:cubicBezTo>
                <a:close/>
                <a:moveTo>
                  <a:pt x="1233861" y="646260"/>
                </a:moveTo>
                <a:cubicBezTo>
                  <a:pt x="1227318" y="652595"/>
                  <a:pt x="1233072" y="660407"/>
                  <a:pt x="1235482" y="664766"/>
                </a:cubicBezTo>
                <a:cubicBezTo>
                  <a:pt x="1239215" y="663011"/>
                  <a:pt x="1243134" y="661449"/>
                  <a:pt x="1247239" y="660076"/>
                </a:cubicBezTo>
                <a:cubicBezTo>
                  <a:pt x="1242780" y="655471"/>
                  <a:pt x="1238320" y="650865"/>
                  <a:pt x="1233861" y="646260"/>
                </a:cubicBezTo>
                <a:close/>
                <a:moveTo>
                  <a:pt x="3814205" y="645930"/>
                </a:moveTo>
                <a:cubicBezTo>
                  <a:pt x="3811525" y="646034"/>
                  <a:pt x="3809100" y="646906"/>
                  <a:pt x="3808098" y="648434"/>
                </a:cubicBezTo>
                <a:cubicBezTo>
                  <a:pt x="3807426" y="649452"/>
                  <a:pt x="3807389" y="650761"/>
                  <a:pt x="3808327" y="652331"/>
                </a:cubicBezTo>
                <a:lnTo>
                  <a:pt x="3812344" y="655944"/>
                </a:lnTo>
                <a:lnTo>
                  <a:pt x="3815021" y="652751"/>
                </a:lnTo>
                <a:lnTo>
                  <a:pt x="3817969" y="653128"/>
                </a:lnTo>
                <a:lnTo>
                  <a:pt x="3821848" y="648036"/>
                </a:lnTo>
                <a:cubicBezTo>
                  <a:pt x="3819821" y="646492"/>
                  <a:pt x="3816885" y="645828"/>
                  <a:pt x="3814205" y="645930"/>
                </a:cubicBezTo>
                <a:close/>
                <a:moveTo>
                  <a:pt x="3426198" y="645861"/>
                </a:moveTo>
                <a:cubicBezTo>
                  <a:pt x="3425551" y="649193"/>
                  <a:pt x="3424561" y="652264"/>
                  <a:pt x="3424818" y="654054"/>
                </a:cubicBezTo>
                <a:cubicBezTo>
                  <a:pt x="3429740" y="653977"/>
                  <a:pt x="3431326" y="649766"/>
                  <a:pt x="3426198" y="645861"/>
                </a:cubicBezTo>
                <a:close/>
                <a:moveTo>
                  <a:pt x="926882" y="644942"/>
                </a:moveTo>
                <a:cubicBezTo>
                  <a:pt x="919910" y="651694"/>
                  <a:pt x="930211" y="656351"/>
                  <a:pt x="934292" y="656580"/>
                </a:cubicBezTo>
                <a:cubicBezTo>
                  <a:pt x="932154" y="652379"/>
                  <a:pt x="929022" y="649143"/>
                  <a:pt x="926882" y="644942"/>
                </a:cubicBezTo>
                <a:close/>
                <a:moveTo>
                  <a:pt x="3728563" y="643257"/>
                </a:moveTo>
                <a:cubicBezTo>
                  <a:pt x="3726761" y="645623"/>
                  <a:pt x="3722100" y="649555"/>
                  <a:pt x="3727370" y="653570"/>
                </a:cubicBezTo>
                <a:cubicBezTo>
                  <a:pt x="3729172" y="651203"/>
                  <a:pt x="3733658" y="647137"/>
                  <a:pt x="3728563" y="643257"/>
                </a:cubicBezTo>
                <a:close/>
                <a:moveTo>
                  <a:pt x="3902313" y="642383"/>
                </a:moveTo>
                <a:cubicBezTo>
                  <a:pt x="3896121" y="652697"/>
                  <a:pt x="3890082" y="662812"/>
                  <a:pt x="3883891" y="673126"/>
                </a:cubicBezTo>
                <a:cubicBezTo>
                  <a:pt x="3904053" y="679092"/>
                  <a:pt x="3900191" y="653916"/>
                  <a:pt x="3902313" y="642383"/>
                </a:cubicBezTo>
                <a:close/>
                <a:moveTo>
                  <a:pt x="1169330" y="640091"/>
                </a:moveTo>
                <a:cubicBezTo>
                  <a:pt x="1171670" y="644096"/>
                  <a:pt x="1173852" y="648254"/>
                  <a:pt x="1178730" y="649800"/>
                </a:cubicBezTo>
                <a:cubicBezTo>
                  <a:pt x="1177718" y="647644"/>
                  <a:pt x="1177103" y="645105"/>
                  <a:pt x="1175874" y="643160"/>
                </a:cubicBezTo>
                <a:cubicBezTo>
                  <a:pt x="1174644" y="641216"/>
                  <a:pt x="1172799" y="639866"/>
                  <a:pt x="1169330" y="640091"/>
                </a:cubicBezTo>
                <a:close/>
                <a:moveTo>
                  <a:pt x="420422" y="639779"/>
                </a:moveTo>
                <a:cubicBezTo>
                  <a:pt x="417748" y="639993"/>
                  <a:pt x="414911" y="641000"/>
                  <a:pt x="413080" y="642774"/>
                </a:cubicBezTo>
                <a:cubicBezTo>
                  <a:pt x="415142" y="644903"/>
                  <a:pt x="422297" y="656197"/>
                  <a:pt x="427013" y="645443"/>
                </a:cubicBezTo>
                <a:cubicBezTo>
                  <a:pt x="427759" y="643773"/>
                  <a:pt x="427568" y="642476"/>
                  <a:pt x="426783" y="641545"/>
                </a:cubicBezTo>
                <a:cubicBezTo>
                  <a:pt x="425607" y="640146"/>
                  <a:pt x="423095" y="639566"/>
                  <a:pt x="420422" y="639779"/>
                </a:cubicBezTo>
                <a:close/>
                <a:moveTo>
                  <a:pt x="3450496" y="639061"/>
                </a:moveTo>
                <a:cubicBezTo>
                  <a:pt x="3447993" y="638090"/>
                  <a:pt x="3445871" y="639279"/>
                  <a:pt x="3445017" y="641200"/>
                </a:cubicBezTo>
                <a:cubicBezTo>
                  <a:pt x="3444161" y="643121"/>
                  <a:pt x="3444574" y="645772"/>
                  <a:pt x="3447136" y="647725"/>
                </a:cubicBezTo>
                <a:cubicBezTo>
                  <a:pt x="3448940" y="645358"/>
                  <a:pt x="3449717" y="642210"/>
                  <a:pt x="3450496" y="639061"/>
                </a:cubicBezTo>
                <a:close/>
                <a:moveTo>
                  <a:pt x="4003392" y="638771"/>
                </a:moveTo>
                <a:cubicBezTo>
                  <a:pt x="4001466" y="639078"/>
                  <a:pt x="4000396" y="638261"/>
                  <a:pt x="3999541" y="639382"/>
                </a:cubicBezTo>
                <a:cubicBezTo>
                  <a:pt x="3997833" y="641626"/>
                  <a:pt x="3997195" y="644685"/>
                  <a:pt x="4001478" y="647948"/>
                </a:cubicBezTo>
                <a:cubicBezTo>
                  <a:pt x="4002116" y="644889"/>
                  <a:pt x="4002755" y="641830"/>
                  <a:pt x="4003392" y="638771"/>
                </a:cubicBezTo>
                <a:close/>
                <a:moveTo>
                  <a:pt x="993129" y="634372"/>
                </a:moveTo>
                <a:cubicBezTo>
                  <a:pt x="992264" y="634205"/>
                  <a:pt x="991637" y="634767"/>
                  <a:pt x="991441" y="636500"/>
                </a:cubicBezTo>
                <a:cubicBezTo>
                  <a:pt x="994704" y="639870"/>
                  <a:pt x="997001" y="644178"/>
                  <a:pt x="1002078" y="643615"/>
                </a:cubicBezTo>
                <a:cubicBezTo>
                  <a:pt x="1000991" y="642491"/>
                  <a:pt x="998528" y="638979"/>
                  <a:pt x="996240" y="636616"/>
                </a:cubicBezTo>
                <a:cubicBezTo>
                  <a:pt x="995095" y="635433"/>
                  <a:pt x="993994" y="634538"/>
                  <a:pt x="993129" y="634372"/>
                </a:cubicBezTo>
                <a:close/>
                <a:moveTo>
                  <a:pt x="904825" y="634369"/>
                </a:moveTo>
                <a:cubicBezTo>
                  <a:pt x="906905" y="638387"/>
                  <a:pt x="908357" y="645498"/>
                  <a:pt x="914222" y="644074"/>
                </a:cubicBezTo>
                <a:cubicBezTo>
                  <a:pt x="913552" y="642330"/>
                  <a:pt x="912813" y="638740"/>
                  <a:pt x="911087" y="636349"/>
                </a:cubicBezTo>
                <a:cubicBezTo>
                  <a:pt x="910510" y="635551"/>
                  <a:pt x="909824" y="634887"/>
                  <a:pt x="908996" y="634468"/>
                </a:cubicBezTo>
                <a:cubicBezTo>
                  <a:pt x="907888" y="633909"/>
                  <a:pt x="906525" y="633788"/>
                  <a:pt x="904825" y="634369"/>
                </a:cubicBezTo>
                <a:close/>
                <a:moveTo>
                  <a:pt x="818005" y="633689"/>
                </a:moveTo>
                <a:cubicBezTo>
                  <a:pt x="816116" y="632929"/>
                  <a:pt x="813890" y="633011"/>
                  <a:pt x="811510" y="635315"/>
                </a:cubicBezTo>
                <a:cubicBezTo>
                  <a:pt x="814616" y="638523"/>
                  <a:pt x="816928" y="642497"/>
                  <a:pt x="822481" y="637121"/>
                </a:cubicBezTo>
                <a:cubicBezTo>
                  <a:pt x="821446" y="636052"/>
                  <a:pt x="819893" y="634449"/>
                  <a:pt x="818005" y="633689"/>
                </a:cubicBezTo>
                <a:close/>
                <a:moveTo>
                  <a:pt x="605348" y="630922"/>
                </a:moveTo>
                <a:cubicBezTo>
                  <a:pt x="604951" y="630965"/>
                  <a:pt x="604275" y="631619"/>
                  <a:pt x="602922" y="632930"/>
                </a:cubicBezTo>
                <a:cubicBezTo>
                  <a:pt x="602922" y="632930"/>
                  <a:pt x="603823" y="632055"/>
                  <a:pt x="606093" y="632596"/>
                </a:cubicBezTo>
                <a:cubicBezTo>
                  <a:pt x="605862" y="631453"/>
                  <a:pt x="605744" y="630881"/>
                  <a:pt x="605348" y="630922"/>
                </a:cubicBezTo>
                <a:close/>
                <a:moveTo>
                  <a:pt x="3689048" y="628872"/>
                </a:moveTo>
                <a:lnTo>
                  <a:pt x="3688024" y="633775"/>
                </a:lnTo>
                <a:lnTo>
                  <a:pt x="3691060" y="629017"/>
                </a:lnTo>
                <a:close/>
                <a:moveTo>
                  <a:pt x="505150" y="627018"/>
                </a:moveTo>
                <a:cubicBezTo>
                  <a:pt x="500549" y="631472"/>
                  <a:pt x="505482" y="634981"/>
                  <a:pt x="507552" y="637118"/>
                </a:cubicBezTo>
                <a:cubicBezTo>
                  <a:pt x="512311" y="632510"/>
                  <a:pt x="507219" y="629155"/>
                  <a:pt x="505150" y="627018"/>
                </a:cubicBezTo>
                <a:close/>
                <a:moveTo>
                  <a:pt x="913686" y="625599"/>
                </a:moveTo>
                <a:lnTo>
                  <a:pt x="913255" y="628544"/>
                </a:lnTo>
                <a:lnTo>
                  <a:pt x="912824" y="626320"/>
                </a:lnTo>
                <a:close/>
                <a:moveTo>
                  <a:pt x="1163687" y="624801"/>
                </a:moveTo>
                <a:cubicBezTo>
                  <a:pt x="1165853" y="628973"/>
                  <a:pt x="1167052" y="634082"/>
                  <a:pt x="1173087" y="634509"/>
                </a:cubicBezTo>
                <a:cubicBezTo>
                  <a:pt x="1171965" y="631417"/>
                  <a:pt x="1169800" y="627244"/>
                  <a:pt x="1167710" y="625085"/>
                </a:cubicBezTo>
                <a:cubicBezTo>
                  <a:pt x="1166665" y="624007"/>
                  <a:pt x="1165698" y="624943"/>
                  <a:pt x="1163687" y="624801"/>
                </a:cubicBezTo>
                <a:close/>
                <a:moveTo>
                  <a:pt x="3569836" y="624107"/>
                </a:moveTo>
                <a:cubicBezTo>
                  <a:pt x="3572513" y="626146"/>
                  <a:pt x="3572951" y="628349"/>
                  <a:pt x="3572091" y="630033"/>
                </a:cubicBezTo>
                <a:cubicBezTo>
                  <a:pt x="3571233" y="631716"/>
                  <a:pt x="3569077" y="632880"/>
                  <a:pt x="3566568" y="632839"/>
                </a:cubicBezTo>
                <a:cubicBezTo>
                  <a:pt x="3568372" y="630472"/>
                  <a:pt x="3569104" y="627289"/>
                  <a:pt x="3569836" y="624107"/>
                </a:cubicBezTo>
                <a:close/>
                <a:moveTo>
                  <a:pt x="3799645" y="623869"/>
                </a:moveTo>
                <a:cubicBezTo>
                  <a:pt x="3796002" y="623563"/>
                  <a:pt x="3793459" y="624219"/>
                  <a:pt x="3791696" y="625530"/>
                </a:cubicBezTo>
                <a:cubicBezTo>
                  <a:pt x="3786411" y="629466"/>
                  <a:pt x="3788163" y="639322"/>
                  <a:pt x="3788390" y="646903"/>
                </a:cubicBezTo>
                <a:lnTo>
                  <a:pt x="3790187" y="654768"/>
                </a:lnTo>
                <a:lnTo>
                  <a:pt x="3786147" y="653295"/>
                </a:lnTo>
                <a:cubicBezTo>
                  <a:pt x="3784939" y="653786"/>
                  <a:pt x="3783995" y="654479"/>
                  <a:pt x="3783231" y="655278"/>
                </a:cubicBezTo>
                <a:cubicBezTo>
                  <a:pt x="3780936" y="657675"/>
                  <a:pt x="3780251" y="661034"/>
                  <a:pt x="3778890" y="662820"/>
                </a:cubicBezTo>
                <a:cubicBezTo>
                  <a:pt x="3782492" y="665563"/>
                  <a:pt x="3785690" y="665647"/>
                  <a:pt x="3788704" y="664651"/>
                </a:cubicBezTo>
                <a:lnTo>
                  <a:pt x="3795261" y="661151"/>
                </a:lnTo>
                <a:lnTo>
                  <a:pt x="3798890" y="664778"/>
                </a:lnTo>
                <a:cubicBezTo>
                  <a:pt x="3800380" y="656035"/>
                  <a:pt x="3801871" y="647295"/>
                  <a:pt x="3803362" y="638553"/>
                </a:cubicBezTo>
                <a:cubicBezTo>
                  <a:pt x="3804040" y="633142"/>
                  <a:pt x="3805806" y="628562"/>
                  <a:pt x="3799645" y="623869"/>
                </a:cubicBezTo>
                <a:close/>
                <a:moveTo>
                  <a:pt x="3616080" y="623226"/>
                </a:moveTo>
                <a:cubicBezTo>
                  <a:pt x="3617768" y="621521"/>
                  <a:pt x="3620179" y="621057"/>
                  <a:pt x="3624401" y="624273"/>
                </a:cubicBezTo>
                <a:cubicBezTo>
                  <a:pt x="3623070" y="626021"/>
                  <a:pt x="3622103" y="628966"/>
                  <a:pt x="3620416" y="630670"/>
                </a:cubicBezTo>
                <a:cubicBezTo>
                  <a:pt x="3618727" y="632375"/>
                  <a:pt x="3616315" y="632838"/>
                  <a:pt x="3612094" y="629623"/>
                </a:cubicBezTo>
                <a:cubicBezTo>
                  <a:pt x="3613424" y="627875"/>
                  <a:pt x="3614390" y="624930"/>
                  <a:pt x="3616080" y="623226"/>
                </a:cubicBezTo>
                <a:close/>
                <a:moveTo>
                  <a:pt x="3451572" y="622577"/>
                </a:moveTo>
                <a:cubicBezTo>
                  <a:pt x="3449945" y="627002"/>
                  <a:pt x="3448319" y="631424"/>
                  <a:pt x="3445589" y="635008"/>
                </a:cubicBezTo>
                <a:cubicBezTo>
                  <a:pt x="3451821" y="635981"/>
                  <a:pt x="3459293" y="628459"/>
                  <a:pt x="3451572" y="622577"/>
                </a:cubicBezTo>
                <a:close/>
                <a:moveTo>
                  <a:pt x="3469709" y="620090"/>
                </a:moveTo>
                <a:cubicBezTo>
                  <a:pt x="3473839" y="625234"/>
                  <a:pt x="3476131" y="630973"/>
                  <a:pt x="3472282" y="636025"/>
                </a:cubicBezTo>
                <a:lnTo>
                  <a:pt x="3472980" y="637191"/>
                </a:lnTo>
                <a:lnTo>
                  <a:pt x="3470266" y="635756"/>
                </a:lnTo>
                <a:lnTo>
                  <a:pt x="3470093" y="636756"/>
                </a:lnTo>
                <a:lnTo>
                  <a:pt x="3461764" y="640663"/>
                </a:lnTo>
                <a:cubicBezTo>
                  <a:pt x="3459435" y="642323"/>
                  <a:pt x="3457543" y="644307"/>
                  <a:pt x="3455999" y="646546"/>
                </a:cubicBezTo>
                <a:cubicBezTo>
                  <a:pt x="3451366" y="653264"/>
                  <a:pt x="3449859" y="662270"/>
                  <a:pt x="3449066" y="671660"/>
                </a:cubicBezTo>
                <a:lnTo>
                  <a:pt x="3447244" y="690549"/>
                </a:lnTo>
                <a:lnTo>
                  <a:pt x="3453373" y="681029"/>
                </a:lnTo>
                <a:lnTo>
                  <a:pt x="3451354" y="691130"/>
                </a:lnTo>
                <a:lnTo>
                  <a:pt x="3454968" y="685313"/>
                </a:lnTo>
                <a:cubicBezTo>
                  <a:pt x="3458778" y="681159"/>
                  <a:pt x="3463963" y="678298"/>
                  <a:pt x="3471771" y="679322"/>
                </a:cubicBezTo>
                <a:cubicBezTo>
                  <a:pt x="3472921" y="673305"/>
                  <a:pt x="3473491" y="666354"/>
                  <a:pt x="3473286" y="659059"/>
                </a:cubicBezTo>
                <a:lnTo>
                  <a:pt x="3470553" y="639609"/>
                </a:lnTo>
                <a:lnTo>
                  <a:pt x="3475615" y="639831"/>
                </a:lnTo>
                <a:lnTo>
                  <a:pt x="3474796" y="638976"/>
                </a:lnTo>
                <a:lnTo>
                  <a:pt x="3478680" y="630086"/>
                </a:lnTo>
                <a:cubicBezTo>
                  <a:pt x="3480409" y="626995"/>
                  <a:pt x="3482270" y="624005"/>
                  <a:pt x="3483670" y="621075"/>
                </a:cubicBezTo>
                <a:cubicBezTo>
                  <a:pt x="3479545" y="619931"/>
                  <a:pt x="3474635" y="620183"/>
                  <a:pt x="3469709" y="620090"/>
                </a:cubicBezTo>
                <a:close/>
                <a:moveTo>
                  <a:pt x="217441" y="616388"/>
                </a:moveTo>
                <a:cubicBezTo>
                  <a:pt x="216466" y="617333"/>
                  <a:pt x="214472" y="617226"/>
                  <a:pt x="213495" y="618171"/>
                </a:cubicBezTo>
                <a:cubicBezTo>
                  <a:pt x="217608" y="624374"/>
                  <a:pt x="221720" y="630571"/>
                  <a:pt x="224858" y="637719"/>
                </a:cubicBezTo>
                <a:cubicBezTo>
                  <a:pt x="226765" y="641641"/>
                  <a:pt x="226975" y="651623"/>
                  <a:pt x="234907" y="650049"/>
                </a:cubicBezTo>
                <a:cubicBezTo>
                  <a:pt x="229693" y="638806"/>
                  <a:pt x="223673" y="628682"/>
                  <a:pt x="217441" y="616388"/>
                </a:cubicBezTo>
                <a:close/>
                <a:moveTo>
                  <a:pt x="432275" y="616154"/>
                </a:moveTo>
                <a:cubicBezTo>
                  <a:pt x="426713" y="621542"/>
                  <a:pt x="429006" y="625881"/>
                  <a:pt x="430317" y="631174"/>
                </a:cubicBezTo>
                <a:cubicBezTo>
                  <a:pt x="432830" y="639679"/>
                  <a:pt x="435342" y="648183"/>
                  <a:pt x="437855" y="656687"/>
                </a:cubicBezTo>
                <a:lnTo>
                  <a:pt x="441030" y="652658"/>
                </a:lnTo>
                <a:lnTo>
                  <a:pt x="447954" y="655360"/>
                </a:lnTo>
                <a:cubicBezTo>
                  <a:pt x="451064" y="655993"/>
                  <a:pt x="454231" y="655533"/>
                  <a:pt x="457483" y="652384"/>
                </a:cubicBezTo>
                <a:cubicBezTo>
                  <a:pt x="455921" y="650770"/>
                  <a:pt x="454843" y="647516"/>
                  <a:pt x="452283" y="645407"/>
                </a:cubicBezTo>
                <a:cubicBezTo>
                  <a:pt x="451428" y="644703"/>
                  <a:pt x="450411" y="644126"/>
                  <a:pt x="449153" y="643782"/>
                </a:cubicBezTo>
                <a:lnTo>
                  <a:pt x="445314" y="645721"/>
                </a:lnTo>
                <a:lnTo>
                  <a:pt x="446171" y="637698"/>
                </a:lnTo>
                <a:cubicBezTo>
                  <a:pt x="445502" y="630144"/>
                  <a:pt x="446079" y="620150"/>
                  <a:pt x="440366" y="616866"/>
                </a:cubicBezTo>
                <a:cubicBezTo>
                  <a:pt x="438461" y="615770"/>
                  <a:pt x="435857" y="615421"/>
                  <a:pt x="432275" y="616154"/>
                </a:cubicBezTo>
                <a:close/>
                <a:moveTo>
                  <a:pt x="3691130" y="613287"/>
                </a:moveTo>
                <a:lnTo>
                  <a:pt x="3690899" y="615867"/>
                </a:lnTo>
                <a:lnTo>
                  <a:pt x="3693451" y="614442"/>
                </a:lnTo>
                <a:close/>
                <a:moveTo>
                  <a:pt x="3854698" y="611570"/>
                </a:moveTo>
                <a:lnTo>
                  <a:pt x="3854865" y="611860"/>
                </a:lnTo>
                <a:lnTo>
                  <a:pt x="3853004" y="612458"/>
                </a:lnTo>
                <a:cubicBezTo>
                  <a:pt x="3852700" y="613136"/>
                  <a:pt x="3852796" y="614121"/>
                  <a:pt x="3852892" y="615105"/>
                </a:cubicBezTo>
                <a:cubicBezTo>
                  <a:pt x="3854841" y="614768"/>
                  <a:pt x="3855911" y="615583"/>
                  <a:pt x="3857860" y="615246"/>
                </a:cubicBezTo>
                <a:lnTo>
                  <a:pt x="3857296" y="614373"/>
                </a:lnTo>
                <a:lnTo>
                  <a:pt x="3858656" y="612589"/>
                </a:lnTo>
                <a:lnTo>
                  <a:pt x="3855633" y="611811"/>
                </a:lnTo>
                <a:lnTo>
                  <a:pt x="3855527" y="611646"/>
                </a:lnTo>
                <a:lnTo>
                  <a:pt x="3855291" y="611723"/>
                </a:lnTo>
                <a:close/>
                <a:moveTo>
                  <a:pt x="3678107" y="610979"/>
                </a:moveTo>
                <a:cubicBezTo>
                  <a:pt x="3668261" y="617212"/>
                  <a:pt x="3669040" y="629576"/>
                  <a:pt x="3666593" y="639481"/>
                </a:cubicBezTo>
                <a:cubicBezTo>
                  <a:pt x="3666184" y="641131"/>
                  <a:pt x="3665204" y="645207"/>
                  <a:pt x="3665354" y="648916"/>
                </a:cubicBezTo>
                <a:lnTo>
                  <a:pt x="3666069" y="651675"/>
                </a:lnTo>
                <a:lnTo>
                  <a:pt x="3668041" y="651787"/>
                </a:lnTo>
                <a:cubicBezTo>
                  <a:pt x="3668659" y="651764"/>
                  <a:pt x="3669100" y="651649"/>
                  <a:pt x="3669981" y="651418"/>
                </a:cubicBezTo>
                <a:cubicBezTo>
                  <a:pt x="3670185" y="653557"/>
                  <a:pt x="3669707" y="654183"/>
                  <a:pt x="3668799" y="653987"/>
                </a:cubicBezTo>
                <a:lnTo>
                  <a:pt x="3666251" y="652384"/>
                </a:lnTo>
                <a:lnTo>
                  <a:pt x="3666634" y="653858"/>
                </a:lnTo>
                <a:lnTo>
                  <a:pt x="3668591" y="654916"/>
                </a:lnTo>
                <a:lnTo>
                  <a:pt x="3670898" y="649651"/>
                </a:lnTo>
                <a:lnTo>
                  <a:pt x="3670905" y="646648"/>
                </a:lnTo>
                <a:lnTo>
                  <a:pt x="3671500" y="643776"/>
                </a:lnTo>
                <a:lnTo>
                  <a:pt x="3668706" y="644420"/>
                </a:lnTo>
                <a:lnTo>
                  <a:pt x="3668351" y="645023"/>
                </a:lnTo>
                <a:lnTo>
                  <a:pt x="3670030" y="639463"/>
                </a:lnTo>
                <a:lnTo>
                  <a:pt x="3672780" y="637594"/>
                </a:lnTo>
                <a:close/>
                <a:moveTo>
                  <a:pt x="3549572" y="610792"/>
                </a:moveTo>
                <a:cubicBezTo>
                  <a:pt x="3552798" y="613249"/>
                  <a:pt x="3556024" y="615707"/>
                  <a:pt x="3559252" y="618164"/>
                </a:cubicBezTo>
                <a:cubicBezTo>
                  <a:pt x="3558306" y="619403"/>
                  <a:pt x="3556414" y="621888"/>
                  <a:pt x="3555626" y="622923"/>
                </a:cubicBezTo>
                <a:cubicBezTo>
                  <a:pt x="3552790" y="626647"/>
                  <a:pt x="3550899" y="629128"/>
                  <a:pt x="3548061" y="632853"/>
                </a:cubicBezTo>
                <a:lnTo>
                  <a:pt x="3543069" y="647461"/>
                </a:lnTo>
                <a:lnTo>
                  <a:pt x="3541737" y="645064"/>
                </a:lnTo>
                <a:cubicBezTo>
                  <a:pt x="3540787" y="646309"/>
                  <a:pt x="3540124" y="647770"/>
                  <a:pt x="3540124" y="649245"/>
                </a:cubicBezTo>
                <a:lnTo>
                  <a:pt x="3541570" y="651847"/>
                </a:lnTo>
                <a:lnTo>
                  <a:pt x="3541147" y="653087"/>
                </a:lnTo>
                <a:cubicBezTo>
                  <a:pt x="3538471" y="659387"/>
                  <a:pt x="3535260" y="665277"/>
                  <a:pt x="3531004" y="670863"/>
                </a:cubicBezTo>
                <a:cubicBezTo>
                  <a:pt x="3527258" y="660163"/>
                  <a:pt x="3532931" y="652714"/>
                  <a:pt x="3536455" y="643628"/>
                </a:cubicBezTo>
                <a:lnTo>
                  <a:pt x="3545066" y="622070"/>
                </a:lnTo>
                <a:lnTo>
                  <a:pt x="3544623" y="621946"/>
                </a:lnTo>
                <a:lnTo>
                  <a:pt x="3545533" y="620901"/>
                </a:lnTo>
                <a:close/>
                <a:moveTo>
                  <a:pt x="376157" y="610438"/>
                </a:moveTo>
                <a:lnTo>
                  <a:pt x="375587" y="610660"/>
                </a:lnTo>
                <a:lnTo>
                  <a:pt x="375343" y="610612"/>
                </a:lnTo>
                <a:lnTo>
                  <a:pt x="375257" y="610788"/>
                </a:lnTo>
                <a:lnTo>
                  <a:pt x="372346" y="611916"/>
                </a:lnTo>
                <a:lnTo>
                  <a:pt x="373907" y="613528"/>
                </a:lnTo>
                <a:lnTo>
                  <a:pt x="373450" y="614462"/>
                </a:lnTo>
                <a:cubicBezTo>
                  <a:pt x="375425" y="614566"/>
                  <a:pt x="376392" y="613629"/>
                  <a:pt x="378367" y="613735"/>
                </a:cubicBezTo>
                <a:cubicBezTo>
                  <a:pt x="378346" y="612746"/>
                  <a:pt x="378326" y="611757"/>
                  <a:pt x="377943" y="611120"/>
                </a:cubicBezTo>
                <a:lnTo>
                  <a:pt x="376026" y="610745"/>
                </a:lnTo>
                <a:close/>
                <a:moveTo>
                  <a:pt x="1162641" y="609849"/>
                </a:moveTo>
                <a:cubicBezTo>
                  <a:pt x="1154948" y="617299"/>
                  <a:pt x="1165241" y="620234"/>
                  <a:pt x="1169314" y="620590"/>
                </a:cubicBezTo>
                <a:cubicBezTo>
                  <a:pt x="1166091" y="617261"/>
                  <a:pt x="1164903" y="614110"/>
                  <a:pt x="1162641" y="609849"/>
                </a:cubicBezTo>
                <a:close/>
                <a:moveTo>
                  <a:pt x="3802565" y="609699"/>
                </a:moveTo>
                <a:cubicBezTo>
                  <a:pt x="3800787" y="610512"/>
                  <a:pt x="3799435" y="612313"/>
                  <a:pt x="3798289" y="614082"/>
                </a:cubicBezTo>
                <a:cubicBezTo>
                  <a:pt x="3797525" y="615261"/>
                  <a:pt x="3796854" y="616425"/>
                  <a:pt x="3796206" y="617274"/>
                </a:cubicBezTo>
                <a:cubicBezTo>
                  <a:pt x="3804916" y="623908"/>
                  <a:pt x="3806823" y="614630"/>
                  <a:pt x="3809409" y="611234"/>
                </a:cubicBezTo>
                <a:cubicBezTo>
                  <a:pt x="3806552" y="609058"/>
                  <a:pt x="3804345" y="608884"/>
                  <a:pt x="3802565" y="609699"/>
                </a:cubicBezTo>
                <a:close/>
                <a:moveTo>
                  <a:pt x="3617696" y="608865"/>
                </a:moveTo>
                <a:cubicBezTo>
                  <a:pt x="3619820" y="609835"/>
                  <a:pt x="3622148" y="611609"/>
                  <a:pt x="3624218" y="613185"/>
                </a:cubicBezTo>
                <a:cubicBezTo>
                  <a:pt x="3621721" y="616461"/>
                  <a:pt x="3616548" y="612521"/>
                  <a:pt x="3612408" y="609367"/>
                </a:cubicBezTo>
                <a:cubicBezTo>
                  <a:pt x="3613655" y="607728"/>
                  <a:pt x="3615573" y="607895"/>
                  <a:pt x="3617696" y="608865"/>
                </a:cubicBezTo>
                <a:close/>
                <a:moveTo>
                  <a:pt x="107222" y="608246"/>
                </a:moveTo>
                <a:lnTo>
                  <a:pt x="111129" y="618556"/>
                </a:lnTo>
                <a:lnTo>
                  <a:pt x="128155" y="660243"/>
                </a:lnTo>
                <a:lnTo>
                  <a:pt x="130525" y="660119"/>
                </a:lnTo>
                <a:cubicBezTo>
                  <a:pt x="132280" y="660221"/>
                  <a:pt x="134419" y="660684"/>
                  <a:pt x="135961" y="662134"/>
                </a:cubicBezTo>
                <a:cubicBezTo>
                  <a:pt x="143271" y="667445"/>
                  <a:pt x="154924" y="686685"/>
                  <a:pt x="160408" y="692346"/>
                </a:cubicBezTo>
                <a:cubicBezTo>
                  <a:pt x="160628" y="693109"/>
                  <a:pt x="161728" y="693302"/>
                  <a:pt x="163054" y="693450"/>
                </a:cubicBezTo>
                <a:lnTo>
                  <a:pt x="163975" y="693642"/>
                </a:lnTo>
                <a:lnTo>
                  <a:pt x="147775" y="659803"/>
                </a:lnTo>
                <a:lnTo>
                  <a:pt x="135051" y="642448"/>
                </a:lnTo>
                <a:close/>
                <a:moveTo>
                  <a:pt x="4015563" y="607800"/>
                </a:moveTo>
                <a:cubicBezTo>
                  <a:pt x="4014203" y="609423"/>
                  <a:pt x="4013054" y="612429"/>
                  <a:pt x="4013610" y="616068"/>
                </a:cubicBezTo>
                <a:cubicBezTo>
                  <a:pt x="4013809" y="617379"/>
                  <a:pt x="4014233" y="617519"/>
                  <a:pt x="4014756" y="616992"/>
                </a:cubicBezTo>
                <a:cubicBezTo>
                  <a:pt x="4016324" y="615412"/>
                  <a:pt x="4018785" y="607830"/>
                  <a:pt x="4018785" y="607830"/>
                </a:cubicBezTo>
                <a:cubicBezTo>
                  <a:pt x="4018495" y="605937"/>
                  <a:pt x="4016924" y="606178"/>
                  <a:pt x="4015563" y="607800"/>
                </a:cubicBezTo>
                <a:close/>
                <a:moveTo>
                  <a:pt x="1223406" y="606892"/>
                </a:moveTo>
                <a:cubicBezTo>
                  <a:pt x="1213231" y="623209"/>
                  <a:pt x="1227773" y="632478"/>
                  <a:pt x="1235193" y="638226"/>
                </a:cubicBezTo>
                <a:cubicBezTo>
                  <a:pt x="1238425" y="624319"/>
                  <a:pt x="1228851" y="616348"/>
                  <a:pt x="1223406" y="606892"/>
                </a:cubicBezTo>
                <a:close/>
                <a:moveTo>
                  <a:pt x="804257" y="605915"/>
                </a:moveTo>
                <a:cubicBezTo>
                  <a:pt x="808596" y="614207"/>
                  <a:pt x="811983" y="623417"/>
                  <a:pt x="816322" y="631709"/>
                </a:cubicBezTo>
                <a:cubicBezTo>
                  <a:pt x="817275" y="630788"/>
                  <a:pt x="818226" y="629866"/>
                  <a:pt x="820130" y="628022"/>
                </a:cubicBezTo>
                <a:cubicBezTo>
                  <a:pt x="817656" y="622609"/>
                  <a:pt x="817085" y="611843"/>
                  <a:pt x="811615" y="607576"/>
                </a:cubicBezTo>
                <a:cubicBezTo>
                  <a:pt x="809790" y="606153"/>
                  <a:pt x="807423" y="605454"/>
                  <a:pt x="804257" y="605915"/>
                </a:cubicBezTo>
                <a:close/>
                <a:moveTo>
                  <a:pt x="545670" y="605599"/>
                </a:moveTo>
                <a:cubicBezTo>
                  <a:pt x="544257" y="605759"/>
                  <a:pt x="542628" y="606595"/>
                  <a:pt x="540710" y="608451"/>
                </a:cubicBezTo>
                <a:cubicBezTo>
                  <a:pt x="543679" y="611518"/>
                  <a:pt x="546741" y="620437"/>
                  <a:pt x="554414" y="613008"/>
                </a:cubicBezTo>
                <a:cubicBezTo>
                  <a:pt x="552929" y="611476"/>
                  <a:pt x="551421" y="608480"/>
                  <a:pt x="549325" y="606794"/>
                </a:cubicBezTo>
                <a:cubicBezTo>
                  <a:pt x="548277" y="605952"/>
                  <a:pt x="547083" y="605438"/>
                  <a:pt x="545670" y="605599"/>
                </a:cubicBezTo>
                <a:close/>
                <a:moveTo>
                  <a:pt x="3461284" y="602582"/>
                </a:moveTo>
                <a:cubicBezTo>
                  <a:pt x="3458144" y="602131"/>
                  <a:pt x="3456225" y="603503"/>
                  <a:pt x="3454841" y="605320"/>
                </a:cubicBezTo>
                <a:cubicBezTo>
                  <a:pt x="3453456" y="607138"/>
                  <a:pt x="3452604" y="609402"/>
                  <a:pt x="3451589" y="610734"/>
                </a:cubicBezTo>
                <a:cubicBezTo>
                  <a:pt x="3453795" y="612413"/>
                  <a:pt x="3454898" y="613255"/>
                  <a:pt x="3457105" y="614935"/>
                </a:cubicBezTo>
                <a:cubicBezTo>
                  <a:pt x="3458029" y="611431"/>
                  <a:pt x="3459580" y="607109"/>
                  <a:pt x="3461284" y="602582"/>
                </a:cubicBezTo>
                <a:close/>
                <a:moveTo>
                  <a:pt x="122625" y="602436"/>
                </a:moveTo>
                <a:lnTo>
                  <a:pt x="123455" y="603701"/>
                </a:lnTo>
                <a:lnTo>
                  <a:pt x="123878" y="604183"/>
                </a:lnTo>
                <a:lnTo>
                  <a:pt x="124171" y="603740"/>
                </a:lnTo>
                <a:cubicBezTo>
                  <a:pt x="124196" y="603004"/>
                  <a:pt x="123684" y="602472"/>
                  <a:pt x="122625" y="602436"/>
                </a:cubicBezTo>
                <a:close/>
                <a:moveTo>
                  <a:pt x="427704" y="602427"/>
                </a:moveTo>
                <a:cubicBezTo>
                  <a:pt x="425841" y="601829"/>
                  <a:pt x="423670" y="602260"/>
                  <a:pt x="421089" y="604760"/>
                </a:cubicBezTo>
                <a:cubicBezTo>
                  <a:pt x="424059" y="607827"/>
                  <a:pt x="427047" y="616814"/>
                  <a:pt x="434912" y="609200"/>
                </a:cubicBezTo>
                <a:cubicBezTo>
                  <a:pt x="434169" y="608433"/>
                  <a:pt x="433366" y="607356"/>
                  <a:pt x="432468" y="606275"/>
                </a:cubicBezTo>
                <a:cubicBezTo>
                  <a:pt x="431121" y="604654"/>
                  <a:pt x="429567" y="603026"/>
                  <a:pt x="427704" y="602427"/>
                </a:cubicBezTo>
                <a:close/>
                <a:moveTo>
                  <a:pt x="4013007" y="598749"/>
                </a:moveTo>
                <a:cubicBezTo>
                  <a:pt x="4008270" y="611692"/>
                  <a:pt x="4003486" y="622456"/>
                  <a:pt x="3999636" y="634237"/>
                </a:cubicBezTo>
                <a:cubicBezTo>
                  <a:pt x="4007698" y="634862"/>
                  <a:pt x="4006728" y="624926"/>
                  <a:pt x="4008158" y="620805"/>
                </a:cubicBezTo>
                <a:cubicBezTo>
                  <a:pt x="4010432" y="613338"/>
                  <a:pt x="4013783" y="606697"/>
                  <a:pt x="4017134" y="600054"/>
                </a:cubicBezTo>
                <a:cubicBezTo>
                  <a:pt x="4016054" y="599231"/>
                  <a:pt x="4014086" y="599572"/>
                  <a:pt x="4013007" y="598749"/>
                </a:cubicBezTo>
                <a:close/>
                <a:moveTo>
                  <a:pt x="208610" y="598697"/>
                </a:moveTo>
                <a:cubicBezTo>
                  <a:pt x="198781" y="608213"/>
                  <a:pt x="211287" y="615128"/>
                  <a:pt x="218455" y="614530"/>
                </a:cubicBezTo>
                <a:cubicBezTo>
                  <a:pt x="215228" y="609198"/>
                  <a:pt x="212003" y="603867"/>
                  <a:pt x="208610" y="598697"/>
                </a:cubicBezTo>
                <a:close/>
                <a:moveTo>
                  <a:pt x="3739137" y="597479"/>
                </a:moveTo>
                <a:cubicBezTo>
                  <a:pt x="3737234" y="599977"/>
                  <a:pt x="3735819" y="604058"/>
                  <a:pt x="3740100" y="607321"/>
                </a:cubicBezTo>
                <a:cubicBezTo>
                  <a:pt x="3740787" y="604199"/>
                  <a:pt x="3741472" y="601079"/>
                  <a:pt x="3742011" y="598148"/>
                </a:cubicBezTo>
                <a:cubicBezTo>
                  <a:pt x="3740940" y="597333"/>
                  <a:pt x="3740208" y="598295"/>
                  <a:pt x="3739137" y="597479"/>
                </a:cubicBezTo>
                <a:close/>
                <a:moveTo>
                  <a:pt x="631787" y="596717"/>
                </a:moveTo>
                <a:lnTo>
                  <a:pt x="629898" y="597738"/>
                </a:lnTo>
                <a:cubicBezTo>
                  <a:pt x="629898" y="597738"/>
                  <a:pt x="630509" y="597407"/>
                  <a:pt x="631274" y="596995"/>
                </a:cubicBezTo>
                <a:close/>
                <a:moveTo>
                  <a:pt x="492118" y="596445"/>
                </a:moveTo>
                <a:cubicBezTo>
                  <a:pt x="490887" y="596628"/>
                  <a:pt x="489427" y="597537"/>
                  <a:pt x="487492" y="599411"/>
                </a:cubicBezTo>
                <a:cubicBezTo>
                  <a:pt x="489508" y="601493"/>
                  <a:pt x="492451" y="600661"/>
                  <a:pt x="495352" y="597851"/>
                </a:cubicBezTo>
                <a:cubicBezTo>
                  <a:pt x="494344" y="596810"/>
                  <a:pt x="493346" y="596264"/>
                  <a:pt x="492118" y="596445"/>
                </a:cubicBezTo>
                <a:close/>
                <a:moveTo>
                  <a:pt x="3457990" y="596246"/>
                </a:moveTo>
                <a:cubicBezTo>
                  <a:pt x="3457463" y="596342"/>
                  <a:pt x="3457555" y="597411"/>
                  <a:pt x="3457730" y="599541"/>
                </a:cubicBezTo>
                <a:cubicBezTo>
                  <a:pt x="3459830" y="599144"/>
                  <a:pt x="3460792" y="597881"/>
                  <a:pt x="3461931" y="598747"/>
                </a:cubicBezTo>
                <a:cubicBezTo>
                  <a:pt x="3459655" y="597014"/>
                  <a:pt x="3458517" y="596148"/>
                  <a:pt x="3457990" y="596246"/>
                </a:cubicBezTo>
                <a:close/>
                <a:moveTo>
                  <a:pt x="3433255" y="595180"/>
                </a:moveTo>
                <a:cubicBezTo>
                  <a:pt x="3431624" y="596178"/>
                  <a:pt x="3430620" y="598068"/>
                  <a:pt x="3429814" y="599125"/>
                </a:cubicBezTo>
                <a:cubicBezTo>
                  <a:pt x="3436433" y="604166"/>
                  <a:pt x="3438696" y="598907"/>
                  <a:pt x="3440453" y="596602"/>
                </a:cubicBezTo>
                <a:cubicBezTo>
                  <a:pt x="3437143" y="594082"/>
                  <a:pt x="3434886" y="594184"/>
                  <a:pt x="3433255" y="595180"/>
                </a:cubicBezTo>
                <a:close/>
                <a:moveTo>
                  <a:pt x="805709" y="593921"/>
                </a:moveTo>
                <a:cubicBezTo>
                  <a:pt x="801078" y="598405"/>
                  <a:pt x="803149" y="602398"/>
                  <a:pt x="808046" y="601895"/>
                </a:cubicBezTo>
                <a:cubicBezTo>
                  <a:pt x="808090" y="600087"/>
                  <a:pt x="806745" y="597154"/>
                  <a:pt x="805709" y="593921"/>
                </a:cubicBezTo>
                <a:close/>
                <a:moveTo>
                  <a:pt x="3738185" y="591608"/>
                </a:moveTo>
                <a:cubicBezTo>
                  <a:pt x="3737727" y="591734"/>
                  <a:pt x="3737562" y="592554"/>
                  <a:pt x="3737233" y="594195"/>
                </a:cubicBezTo>
                <a:cubicBezTo>
                  <a:pt x="3738977" y="593632"/>
                  <a:pt x="3738977" y="593632"/>
                  <a:pt x="3740888" y="593195"/>
                </a:cubicBezTo>
                <a:cubicBezTo>
                  <a:pt x="3739390" y="592054"/>
                  <a:pt x="3738641" y="591484"/>
                  <a:pt x="3738185" y="591608"/>
                </a:cubicBezTo>
                <a:close/>
                <a:moveTo>
                  <a:pt x="3978776" y="591595"/>
                </a:moveTo>
                <a:cubicBezTo>
                  <a:pt x="3979065" y="593487"/>
                  <a:pt x="3978819" y="595387"/>
                  <a:pt x="3978273" y="597072"/>
                </a:cubicBezTo>
                <a:cubicBezTo>
                  <a:pt x="3977725" y="598756"/>
                  <a:pt x="3976877" y="600227"/>
                  <a:pt x="3975963" y="601259"/>
                </a:cubicBezTo>
                <a:cubicBezTo>
                  <a:pt x="3975564" y="598640"/>
                  <a:pt x="3975285" y="596821"/>
                  <a:pt x="3975597" y="595357"/>
                </a:cubicBezTo>
                <a:cubicBezTo>
                  <a:pt x="3975910" y="593894"/>
                  <a:pt x="3976814" y="592787"/>
                  <a:pt x="3978776" y="591595"/>
                </a:cubicBezTo>
                <a:close/>
                <a:moveTo>
                  <a:pt x="224859" y="591049"/>
                </a:moveTo>
                <a:cubicBezTo>
                  <a:pt x="224213" y="591152"/>
                  <a:pt x="223185" y="592148"/>
                  <a:pt x="221128" y="594138"/>
                </a:cubicBezTo>
                <a:cubicBezTo>
                  <a:pt x="223204" y="594223"/>
                  <a:pt x="224231" y="593228"/>
                  <a:pt x="226307" y="593315"/>
                </a:cubicBezTo>
                <a:cubicBezTo>
                  <a:pt x="225774" y="591735"/>
                  <a:pt x="225508" y="590946"/>
                  <a:pt x="224859" y="591049"/>
                </a:cubicBezTo>
                <a:close/>
                <a:moveTo>
                  <a:pt x="3768780" y="590663"/>
                </a:moveTo>
                <a:cubicBezTo>
                  <a:pt x="3767421" y="590770"/>
                  <a:pt x="3766389" y="591566"/>
                  <a:pt x="3765539" y="592681"/>
                </a:cubicBezTo>
                <a:cubicBezTo>
                  <a:pt x="3763840" y="594910"/>
                  <a:pt x="3762871" y="598418"/>
                  <a:pt x="3761481" y="600244"/>
                </a:cubicBezTo>
                <a:cubicBezTo>
                  <a:pt x="3768848" y="605855"/>
                  <a:pt x="3771199" y="596431"/>
                  <a:pt x="3773979" y="592782"/>
                </a:cubicBezTo>
                <a:cubicBezTo>
                  <a:pt x="3771824" y="591139"/>
                  <a:pt x="3770138" y="590557"/>
                  <a:pt x="3768780" y="590663"/>
                </a:cubicBezTo>
                <a:close/>
                <a:moveTo>
                  <a:pt x="780779" y="590037"/>
                </a:moveTo>
                <a:cubicBezTo>
                  <a:pt x="781923" y="593072"/>
                  <a:pt x="783066" y="596106"/>
                  <a:pt x="785137" y="598244"/>
                </a:cubicBezTo>
                <a:cubicBezTo>
                  <a:pt x="787452" y="596001"/>
                  <a:pt x="787547" y="593320"/>
                  <a:pt x="786471" y="591515"/>
                </a:cubicBezTo>
                <a:cubicBezTo>
                  <a:pt x="785396" y="589708"/>
                  <a:pt x="783149" y="588777"/>
                  <a:pt x="780779" y="590037"/>
                </a:cubicBezTo>
                <a:close/>
                <a:moveTo>
                  <a:pt x="3491639" y="589660"/>
                </a:moveTo>
                <a:cubicBezTo>
                  <a:pt x="3489014" y="595405"/>
                  <a:pt x="3486384" y="601151"/>
                  <a:pt x="3484690" y="605669"/>
                </a:cubicBezTo>
                <a:cubicBezTo>
                  <a:pt x="3490801" y="606451"/>
                  <a:pt x="3502522" y="597950"/>
                  <a:pt x="3491639" y="589660"/>
                </a:cubicBezTo>
                <a:close/>
                <a:moveTo>
                  <a:pt x="629131" y="587817"/>
                </a:moveTo>
                <a:cubicBezTo>
                  <a:pt x="629671" y="589349"/>
                  <a:pt x="631757" y="592475"/>
                  <a:pt x="632607" y="595256"/>
                </a:cubicBezTo>
                <a:lnTo>
                  <a:pt x="632607" y="596274"/>
                </a:lnTo>
                <a:lnTo>
                  <a:pt x="632605" y="598923"/>
                </a:lnTo>
                <a:cubicBezTo>
                  <a:pt x="632064" y="599897"/>
                  <a:pt x="630866" y="600543"/>
                  <a:pt x="628665" y="600617"/>
                </a:cubicBezTo>
                <a:cubicBezTo>
                  <a:pt x="627417" y="597707"/>
                  <a:pt x="623301" y="593458"/>
                  <a:pt x="629131" y="587817"/>
                </a:cubicBezTo>
                <a:close/>
                <a:moveTo>
                  <a:pt x="3654774" y="587647"/>
                </a:moveTo>
                <a:cubicBezTo>
                  <a:pt x="3652802" y="589687"/>
                  <a:pt x="3651551" y="592980"/>
                  <a:pt x="3650186" y="594772"/>
                </a:cubicBezTo>
                <a:lnTo>
                  <a:pt x="3656303" y="595058"/>
                </a:lnTo>
                <a:lnTo>
                  <a:pt x="3658190" y="587809"/>
                </a:lnTo>
                <a:close/>
                <a:moveTo>
                  <a:pt x="99445" y="586528"/>
                </a:moveTo>
                <a:lnTo>
                  <a:pt x="99091" y="587215"/>
                </a:lnTo>
                <a:lnTo>
                  <a:pt x="100335" y="590399"/>
                </a:lnTo>
                <a:lnTo>
                  <a:pt x="107064" y="597616"/>
                </a:lnTo>
                <a:close/>
                <a:moveTo>
                  <a:pt x="3463822" y="584865"/>
                </a:moveTo>
                <a:cubicBezTo>
                  <a:pt x="3462239" y="585613"/>
                  <a:pt x="3461062" y="587158"/>
                  <a:pt x="3460121" y="588394"/>
                </a:cubicBezTo>
                <a:cubicBezTo>
                  <a:pt x="3466275" y="593082"/>
                  <a:pt x="3468075" y="588593"/>
                  <a:pt x="3469959" y="586121"/>
                </a:cubicBezTo>
                <a:cubicBezTo>
                  <a:pt x="3467394" y="584167"/>
                  <a:pt x="3465405" y="584118"/>
                  <a:pt x="3463822" y="584865"/>
                </a:cubicBezTo>
                <a:close/>
                <a:moveTo>
                  <a:pt x="489246" y="582808"/>
                </a:moveTo>
                <a:cubicBezTo>
                  <a:pt x="488280" y="583744"/>
                  <a:pt x="487439" y="582876"/>
                  <a:pt x="486472" y="583812"/>
                </a:cubicBezTo>
                <a:cubicBezTo>
                  <a:pt x="487353" y="586658"/>
                  <a:pt x="488401" y="589675"/>
                  <a:pt x="489452" y="592694"/>
                </a:cubicBezTo>
                <a:cubicBezTo>
                  <a:pt x="493319" y="588949"/>
                  <a:pt x="491431" y="585064"/>
                  <a:pt x="489246" y="582808"/>
                </a:cubicBezTo>
                <a:close/>
                <a:moveTo>
                  <a:pt x="102305" y="581618"/>
                </a:moveTo>
                <a:lnTo>
                  <a:pt x="101358" y="582832"/>
                </a:lnTo>
                <a:lnTo>
                  <a:pt x="100902" y="583713"/>
                </a:lnTo>
                <a:lnTo>
                  <a:pt x="100885" y="584222"/>
                </a:lnTo>
                <a:cubicBezTo>
                  <a:pt x="102666" y="582835"/>
                  <a:pt x="103156" y="582129"/>
                  <a:pt x="102968" y="581760"/>
                </a:cubicBezTo>
                <a:close/>
                <a:moveTo>
                  <a:pt x="459007" y="579538"/>
                </a:moveTo>
                <a:cubicBezTo>
                  <a:pt x="457646" y="579592"/>
                  <a:pt x="456041" y="580370"/>
                  <a:pt x="454094" y="582256"/>
                </a:cubicBezTo>
                <a:cubicBezTo>
                  <a:pt x="457286" y="585551"/>
                  <a:pt x="460733" y="594631"/>
                  <a:pt x="467386" y="588190"/>
                </a:cubicBezTo>
                <a:cubicBezTo>
                  <a:pt x="465790" y="586542"/>
                  <a:pt x="464413" y="583173"/>
                  <a:pt x="462464" y="581160"/>
                </a:cubicBezTo>
                <a:cubicBezTo>
                  <a:pt x="461488" y="580152"/>
                  <a:pt x="460369" y="579483"/>
                  <a:pt x="459007" y="579538"/>
                </a:cubicBezTo>
                <a:close/>
                <a:moveTo>
                  <a:pt x="908744" y="579065"/>
                </a:moveTo>
                <a:cubicBezTo>
                  <a:pt x="904707" y="580790"/>
                  <a:pt x="900670" y="582514"/>
                  <a:pt x="896744" y="586315"/>
                </a:cubicBezTo>
                <a:cubicBezTo>
                  <a:pt x="902424" y="596110"/>
                  <a:pt x="906030" y="605727"/>
                  <a:pt x="910891" y="616313"/>
                </a:cubicBezTo>
                <a:lnTo>
                  <a:pt x="912824" y="626320"/>
                </a:lnTo>
                <a:lnTo>
                  <a:pt x="910387" y="628363"/>
                </a:lnTo>
                <a:cubicBezTo>
                  <a:pt x="910566" y="629577"/>
                  <a:pt x="911716" y="630764"/>
                  <a:pt x="912901" y="630959"/>
                </a:cubicBezTo>
                <a:lnTo>
                  <a:pt x="913255" y="628544"/>
                </a:lnTo>
                <a:lnTo>
                  <a:pt x="913737" y="631036"/>
                </a:lnTo>
                <a:cubicBezTo>
                  <a:pt x="917013" y="634419"/>
                  <a:pt x="921197" y="638741"/>
                  <a:pt x="924472" y="642124"/>
                </a:cubicBezTo>
                <a:cubicBezTo>
                  <a:pt x="926436" y="640224"/>
                  <a:pt x="927418" y="639273"/>
                  <a:pt x="929380" y="637372"/>
                </a:cubicBezTo>
                <a:cubicBezTo>
                  <a:pt x="928178" y="634166"/>
                  <a:pt x="926812" y="631119"/>
                  <a:pt x="925683" y="626024"/>
                </a:cubicBezTo>
                <a:cubicBezTo>
                  <a:pt x="924370" y="620739"/>
                  <a:pt x="921967" y="614328"/>
                  <a:pt x="919563" y="607917"/>
                </a:cubicBezTo>
                <a:cubicBezTo>
                  <a:pt x="917158" y="601506"/>
                  <a:pt x="915846" y="596222"/>
                  <a:pt x="912461" y="590761"/>
                </a:cubicBezTo>
                <a:cubicBezTo>
                  <a:pt x="912241" y="586605"/>
                  <a:pt x="909947" y="582271"/>
                  <a:pt x="908744" y="579065"/>
                </a:cubicBezTo>
                <a:close/>
                <a:moveTo>
                  <a:pt x="489500" y="576865"/>
                </a:moveTo>
                <a:cubicBezTo>
                  <a:pt x="489032" y="576795"/>
                  <a:pt x="488355" y="577451"/>
                  <a:pt x="487003" y="578761"/>
                </a:cubicBezTo>
                <a:cubicBezTo>
                  <a:pt x="488952" y="578968"/>
                  <a:pt x="488952" y="578968"/>
                  <a:pt x="490750" y="579322"/>
                </a:cubicBezTo>
                <a:cubicBezTo>
                  <a:pt x="490229" y="577731"/>
                  <a:pt x="489969" y="576936"/>
                  <a:pt x="489500" y="576865"/>
                </a:cubicBezTo>
                <a:close/>
                <a:moveTo>
                  <a:pt x="3770916" y="576653"/>
                </a:moveTo>
                <a:cubicBezTo>
                  <a:pt x="3769388" y="577593"/>
                  <a:pt x="3768292" y="579564"/>
                  <a:pt x="3766940" y="581339"/>
                </a:cubicBezTo>
                <a:cubicBezTo>
                  <a:pt x="3772067" y="585246"/>
                  <a:pt x="3774772" y="581694"/>
                  <a:pt x="3777478" y="578144"/>
                </a:cubicBezTo>
                <a:cubicBezTo>
                  <a:pt x="3774401" y="575800"/>
                  <a:pt x="3772443" y="575712"/>
                  <a:pt x="3770916" y="576653"/>
                </a:cubicBezTo>
                <a:close/>
                <a:moveTo>
                  <a:pt x="3663839" y="576216"/>
                </a:moveTo>
                <a:lnTo>
                  <a:pt x="3663327" y="577151"/>
                </a:lnTo>
                <a:lnTo>
                  <a:pt x="3658812" y="585056"/>
                </a:lnTo>
                <a:lnTo>
                  <a:pt x="3660405" y="592964"/>
                </a:lnTo>
                <a:lnTo>
                  <a:pt x="3661439" y="592120"/>
                </a:lnTo>
                <a:lnTo>
                  <a:pt x="3664169" y="585076"/>
                </a:lnTo>
                <a:cubicBezTo>
                  <a:pt x="3663502" y="582606"/>
                  <a:pt x="3664343" y="580386"/>
                  <a:pt x="3664679" y="578273"/>
                </a:cubicBezTo>
                <a:close/>
                <a:moveTo>
                  <a:pt x="247221" y="574928"/>
                </a:moveTo>
                <a:cubicBezTo>
                  <a:pt x="245992" y="575109"/>
                  <a:pt x="244531" y="576019"/>
                  <a:pt x="242597" y="577893"/>
                </a:cubicBezTo>
                <a:cubicBezTo>
                  <a:pt x="244614" y="579974"/>
                  <a:pt x="247556" y="579145"/>
                  <a:pt x="250458" y="576333"/>
                </a:cubicBezTo>
                <a:cubicBezTo>
                  <a:pt x="249450" y="575293"/>
                  <a:pt x="248452" y="574746"/>
                  <a:pt x="247221" y="574928"/>
                </a:cubicBezTo>
                <a:close/>
                <a:moveTo>
                  <a:pt x="195075" y="574537"/>
                </a:moveTo>
                <a:cubicBezTo>
                  <a:pt x="193061" y="574300"/>
                  <a:pt x="190830" y="575064"/>
                  <a:pt x="188376" y="577440"/>
                </a:cubicBezTo>
                <a:cubicBezTo>
                  <a:pt x="191418" y="580583"/>
                  <a:pt x="196845" y="597645"/>
                  <a:pt x="207480" y="587349"/>
                </a:cubicBezTo>
                <a:cubicBezTo>
                  <a:pt x="205959" y="585778"/>
                  <a:pt x="203637" y="580925"/>
                  <a:pt x="200468" y="577652"/>
                </a:cubicBezTo>
                <a:cubicBezTo>
                  <a:pt x="198884" y="576016"/>
                  <a:pt x="197088" y="574775"/>
                  <a:pt x="195075" y="574537"/>
                </a:cubicBezTo>
                <a:close/>
                <a:moveTo>
                  <a:pt x="4002649" y="574462"/>
                </a:moveTo>
                <a:cubicBezTo>
                  <a:pt x="4001995" y="574437"/>
                  <a:pt x="4001824" y="575252"/>
                  <a:pt x="4001479" y="576883"/>
                </a:cubicBezTo>
                <a:cubicBezTo>
                  <a:pt x="4003530" y="576552"/>
                  <a:pt x="4004668" y="577419"/>
                  <a:pt x="4006719" y="577089"/>
                </a:cubicBezTo>
                <a:cubicBezTo>
                  <a:pt x="4004442" y="575355"/>
                  <a:pt x="4003304" y="574489"/>
                  <a:pt x="4002649" y="574462"/>
                </a:cubicBezTo>
                <a:close/>
                <a:moveTo>
                  <a:pt x="777764" y="573795"/>
                </a:moveTo>
                <a:cubicBezTo>
                  <a:pt x="770791" y="580547"/>
                  <a:pt x="779099" y="587135"/>
                  <a:pt x="785173" y="585434"/>
                </a:cubicBezTo>
                <a:cubicBezTo>
                  <a:pt x="782039" y="582197"/>
                  <a:pt x="779903" y="577997"/>
                  <a:pt x="777764" y="573795"/>
                </a:cubicBezTo>
                <a:close/>
                <a:moveTo>
                  <a:pt x="679058" y="573656"/>
                </a:moveTo>
                <a:cubicBezTo>
                  <a:pt x="682590" y="585078"/>
                  <a:pt x="689332" y="595927"/>
                  <a:pt x="695959" y="604716"/>
                </a:cubicBezTo>
                <a:cubicBezTo>
                  <a:pt x="700529" y="613323"/>
                  <a:pt x="707043" y="620050"/>
                  <a:pt x="704586" y="631117"/>
                </a:cubicBezTo>
                <a:cubicBezTo>
                  <a:pt x="699701" y="626073"/>
                  <a:pt x="695816" y="620603"/>
                  <a:pt x="692417" y="614661"/>
                </a:cubicBezTo>
                <a:lnTo>
                  <a:pt x="691849" y="613481"/>
                </a:lnTo>
                <a:lnTo>
                  <a:pt x="692979" y="610727"/>
                </a:lnTo>
                <a:cubicBezTo>
                  <a:pt x="692805" y="609261"/>
                  <a:pt x="691974" y="607889"/>
                  <a:pt x="690885" y="606765"/>
                </a:cubicBezTo>
                <a:lnTo>
                  <a:pt x="689844" y="609303"/>
                </a:lnTo>
                <a:lnTo>
                  <a:pt x="683162" y="595386"/>
                </a:lnTo>
                <a:cubicBezTo>
                  <a:pt x="679905" y="592022"/>
                  <a:pt x="677733" y="589781"/>
                  <a:pt x="674478" y="586418"/>
                </a:cubicBezTo>
                <a:cubicBezTo>
                  <a:pt x="673574" y="585484"/>
                  <a:pt x="671401" y="583240"/>
                  <a:pt x="670317" y="582120"/>
                </a:cubicBezTo>
                <a:cubicBezTo>
                  <a:pt x="673230" y="579299"/>
                  <a:pt x="676144" y="576478"/>
                  <a:pt x="679058" y="573656"/>
                </a:cubicBezTo>
                <a:close/>
                <a:moveTo>
                  <a:pt x="759461" y="573466"/>
                </a:moveTo>
                <a:cubicBezTo>
                  <a:pt x="754580" y="574139"/>
                  <a:pt x="749674" y="574469"/>
                  <a:pt x="745715" y="576092"/>
                </a:cubicBezTo>
                <a:cubicBezTo>
                  <a:pt x="747448" y="578836"/>
                  <a:pt x="749651" y="581585"/>
                  <a:pt x="751732" y="584451"/>
                </a:cubicBezTo>
                <a:lnTo>
                  <a:pt x="756638" y="592821"/>
                </a:lnTo>
                <a:lnTo>
                  <a:pt x="755925" y="593766"/>
                </a:lnTo>
                <a:lnTo>
                  <a:pt x="760925" y="592948"/>
                </a:lnTo>
                <a:lnTo>
                  <a:pt x="760506" y="612585"/>
                </a:lnTo>
                <a:cubicBezTo>
                  <a:pt x="761165" y="619854"/>
                  <a:pt x="762552" y="626687"/>
                  <a:pt x="764403" y="632527"/>
                </a:cubicBezTo>
                <a:cubicBezTo>
                  <a:pt x="779667" y="628651"/>
                  <a:pt x="786350" y="641443"/>
                  <a:pt x="791907" y="649146"/>
                </a:cubicBezTo>
                <a:cubicBezTo>
                  <a:pt x="786435" y="633184"/>
                  <a:pt x="786986" y="610366"/>
                  <a:pt x="776197" y="598118"/>
                </a:cubicBezTo>
                <a:cubicBezTo>
                  <a:pt x="774399" y="596078"/>
                  <a:pt x="772286" y="594331"/>
                  <a:pt x="769777" y="592957"/>
                </a:cubicBezTo>
                <a:lnTo>
                  <a:pt x="761047" y="590061"/>
                </a:lnTo>
                <a:lnTo>
                  <a:pt x="760756" y="589088"/>
                </a:lnTo>
                <a:lnTo>
                  <a:pt x="758230" y="590834"/>
                </a:lnTo>
                <a:lnTo>
                  <a:pt x="758786" y="589593"/>
                </a:lnTo>
                <a:cubicBezTo>
                  <a:pt x="754369" y="585029"/>
                  <a:pt x="755966" y="579061"/>
                  <a:pt x="759461" y="573466"/>
                </a:cubicBezTo>
                <a:close/>
                <a:moveTo>
                  <a:pt x="101758" y="570801"/>
                </a:moveTo>
                <a:cubicBezTo>
                  <a:pt x="103876" y="570871"/>
                  <a:pt x="103572" y="579996"/>
                  <a:pt x="103572" y="579996"/>
                </a:cubicBezTo>
                <a:lnTo>
                  <a:pt x="103111" y="580585"/>
                </a:lnTo>
                <a:lnTo>
                  <a:pt x="110129" y="588560"/>
                </a:lnTo>
                <a:lnTo>
                  <a:pt x="110252" y="588753"/>
                </a:lnTo>
                <a:lnTo>
                  <a:pt x="105691" y="580066"/>
                </a:lnTo>
                <a:lnTo>
                  <a:pt x="114595" y="594670"/>
                </a:lnTo>
                <a:lnTo>
                  <a:pt x="115041" y="594142"/>
                </a:lnTo>
                <a:lnTo>
                  <a:pt x="117535" y="596975"/>
                </a:lnTo>
                <a:lnTo>
                  <a:pt x="117578" y="597216"/>
                </a:lnTo>
                <a:lnTo>
                  <a:pt x="117669" y="597128"/>
                </a:lnTo>
                <a:lnTo>
                  <a:pt x="117673" y="597132"/>
                </a:lnTo>
                <a:lnTo>
                  <a:pt x="117670" y="597127"/>
                </a:lnTo>
                <a:lnTo>
                  <a:pt x="122414" y="592534"/>
                </a:lnTo>
                <a:cubicBezTo>
                  <a:pt x="120359" y="592346"/>
                  <a:pt x="118061" y="592392"/>
                  <a:pt x="116821" y="593048"/>
                </a:cubicBezTo>
                <a:lnTo>
                  <a:pt x="117505" y="596816"/>
                </a:lnTo>
                <a:lnTo>
                  <a:pt x="109817" y="582266"/>
                </a:lnTo>
                <a:cubicBezTo>
                  <a:pt x="105932" y="575508"/>
                  <a:pt x="102817" y="570836"/>
                  <a:pt x="101758" y="570801"/>
                </a:cubicBezTo>
                <a:close/>
                <a:moveTo>
                  <a:pt x="1032366" y="568352"/>
                </a:moveTo>
                <a:cubicBezTo>
                  <a:pt x="1025483" y="575015"/>
                  <a:pt x="1033834" y="579704"/>
                  <a:pt x="1036848" y="582817"/>
                </a:cubicBezTo>
                <a:cubicBezTo>
                  <a:pt x="1040780" y="579010"/>
                  <a:pt x="1040458" y="576217"/>
                  <a:pt x="1038753" y="573965"/>
                </a:cubicBezTo>
                <a:cubicBezTo>
                  <a:pt x="1037048" y="571713"/>
                  <a:pt x="1033961" y="570000"/>
                  <a:pt x="1032366" y="568352"/>
                </a:cubicBezTo>
                <a:close/>
                <a:moveTo>
                  <a:pt x="4019939" y="567896"/>
                </a:moveTo>
                <a:lnTo>
                  <a:pt x="4019472" y="568737"/>
                </a:lnTo>
                <a:lnTo>
                  <a:pt x="4020846" y="569181"/>
                </a:lnTo>
                <a:close/>
                <a:moveTo>
                  <a:pt x="3475798" y="566055"/>
                </a:moveTo>
                <a:cubicBezTo>
                  <a:pt x="3471102" y="567927"/>
                  <a:pt x="3467288" y="570789"/>
                  <a:pt x="3464507" y="574438"/>
                </a:cubicBezTo>
                <a:cubicBezTo>
                  <a:pt x="3467611" y="576803"/>
                  <a:pt x="3470717" y="579168"/>
                  <a:pt x="3473822" y="581534"/>
                </a:cubicBezTo>
                <a:cubicBezTo>
                  <a:pt x="3475675" y="579099"/>
                  <a:pt x="3477528" y="576667"/>
                  <a:pt x="3479381" y="574234"/>
                </a:cubicBezTo>
                <a:cubicBezTo>
                  <a:pt x="3478241" y="571442"/>
                  <a:pt x="3477094" y="568646"/>
                  <a:pt x="3475798" y="566055"/>
                </a:cubicBezTo>
                <a:close/>
                <a:moveTo>
                  <a:pt x="455233" y="565877"/>
                </a:moveTo>
                <a:cubicBezTo>
                  <a:pt x="453605" y="565123"/>
                  <a:pt x="451671" y="565442"/>
                  <a:pt x="448893" y="568132"/>
                </a:cubicBezTo>
                <a:cubicBezTo>
                  <a:pt x="451998" y="571339"/>
                  <a:pt x="455104" y="574546"/>
                  <a:pt x="459734" y="570062"/>
                </a:cubicBezTo>
                <a:cubicBezTo>
                  <a:pt x="458182" y="568459"/>
                  <a:pt x="456860" y="566632"/>
                  <a:pt x="455233" y="565877"/>
                </a:cubicBezTo>
                <a:close/>
                <a:moveTo>
                  <a:pt x="568076" y="561759"/>
                </a:moveTo>
                <a:cubicBezTo>
                  <a:pt x="566630" y="561885"/>
                  <a:pt x="564979" y="562699"/>
                  <a:pt x="563061" y="564556"/>
                </a:cubicBezTo>
                <a:cubicBezTo>
                  <a:pt x="566195" y="567792"/>
                  <a:pt x="569584" y="577051"/>
                  <a:pt x="577256" y="569623"/>
                </a:cubicBezTo>
                <a:cubicBezTo>
                  <a:pt x="575690" y="568005"/>
                  <a:pt x="574059" y="564881"/>
                  <a:pt x="571861" y="563089"/>
                </a:cubicBezTo>
                <a:cubicBezTo>
                  <a:pt x="570762" y="562195"/>
                  <a:pt x="569521" y="561632"/>
                  <a:pt x="568076" y="561759"/>
                </a:cubicBezTo>
                <a:close/>
                <a:moveTo>
                  <a:pt x="888990" y="561253"/>
                </a:moveTo>
                <a:lnTo>
                  <a:pt x="887798" y="561776"/>
                </a:lnTo>
                <a:lnTo>
                  <a:pt x="887664" y="561580"/>
                </a:lnTo>
                <a:lnTo>
                  <a:pt x="887636" y="561847"/>
                </a:lnTo>
                <a:lnTo>
                  <a:pt x="887479" y="561915"/>
                </a:lnTo>
                <a:lnTo>
                  <a:pt x="887449" y="561927"/>
                </a:lnTo>
                <a:lnTo>
                  <a:pt x="886884" y="562178"/>
                </a:lnTo>
                <a:lnTo>
                  <a:pt x="885775" y="562664"/>
                </a:lnTo>
                <a:cubicBezTo>
                  <a:pt x="884881" y="563057"/>
                  <a:pt x="884167" y="563371"/>
                  <a:pt x="884167" y="563371"/>
                </a:cubicBezTo>
                <a:lnTo>
                  <a:pt x="886884" y="562178"/>
                </a:lnTo>
                <a:lnTo>
                  <a:pt x="887479" y="561915"/>
                </a:lnTo>
                <a:lnTo>
                  <a:pt x="887637" y="561847"/>
                </a:lnTo>
                <a:lnTo>
                  <a:pt x="887168" y="566481"/>
                </a:lnTo>
                <a:cubicBezTo>
                  <a:pt x="888522" y="565173"/>
                  <a:pt x="889198" y="564517"/>
                  <a:pt x="889259" y="563904"/>
                </a:cubicBezTo>
                <a:lnTo>
                  <a:pt x="887798" y="561776"/>
                </a:lnTo>
                <a:lnTo>
                  <a:pt x="888456" y="561487"/>
                </a:lnTo>
                <a:cubicBezTo>
                  <a:pt x="889169" y="561173"/>
                  <a:pt x="889527" y="561017"/>
                  <a:pt x="888990" y="561253"/>
                </a:cubicBezTo>
                <a:close/>
                <a:moveTo>
                  <a:pt x="3837707" y="560671"/>
                </a:moveTo>
                <a:lnTo>
                  <a:pt x="3837863" y="560703"/>
                </a:lnTo>
                <a:lnTo>
                  <a:pt x="3837748" y="560839"/>
                </a:lnTo>
                <a:close/>
                <a:moveTo>
                  <a:pt x="3631229" y="558431"/>
                </a:moveTo>
                <a:cubicBezTo>
                  <a:pt x="3630138" y="563164"/>
                  <a:pt x="3632310" y="572293"/>
                  <a:pt x="3629267" y="576493"/>
                </a:cubicBezTo>
                <a:cubicBezTo>
                  <a:pt x="3628252" y="577893"/>
                  <a:pt x="3626658" y="578747"/>
                  <a:pt x="3624173" y="578708"/>
                </a:cubicBezTo>
                <a:cubicBezTo>
                  <a:pt x="3623501" y="570778"/>
                  <a:pt x="3626760" y="564297"/>
                  <a:pt x="3631229" y="558431"/>
                </a:cubicBezTo>
                <a:close/>
                <a:moveTo>
                  <a:pt x="387022" y="557890"/>
                </a:moveTo>
                <a:lnTo>
                  <a:pt x="387002" y="558061"/>
                </a:lnTo>
                <a:lnTo>
                  <a:pt x="386871" y="557940"/>
                </a:lnTo>
                <a:close/>
                <a:moveTo>
                  <a:pt x="765760" y="555086"/>
                </a:moveTo>
                <a:cubicBezTo>
                  <a:pt x="767988" y="559380"/>
                  <a:pt x="770037" y="563488"/>
                  <a:pt x="771369" y="566859"/>
                </a:cubicBezTo>
                <a:cubicBezTo>
                  <a:pt x="773362" y="564929"/>
                  <a:pt x="774357" y="563964"/>
                  <a:pt x="776349" y="562037"/>
                </a:cubicBezTo>
                <a:cubicBezTo>
                  <a:pt x="775185" y="560835"/>
                  <a:pt x="774071" y="558687"/>
                  <a:pt x="772482" y="557045"/>
                </a:cubicBezTo>
                <a:cubicBezTo>
                  <a:pt x="770892" y="555402"/>
                  <a:pt x="768827" y="554268"/>
                  <a:pt x="765760" y="555086"/>
                </a:cubicBezTo>
                <a:close/>
                <a:moveTo>
                  <a:pt x="3203465" y="554694"/>
                </a:moveTo>
                <a:lnTo>
                  <a:pt x="3199433" y="562885"/>
                </a:lnTo>
                <a:lnTo>
                  <a:pt x="3200584" y="564390"/>
                </a:lnTo>
                <a:lnTo>
                  <a:pt x="3201056" y="565455"/>
                </a:lnTo>
                <a:lnTo>
                  <a:pt x="3204487" y="563967"/>
                </a:lnTo>
                <a:cubicBezTo>
                  <a:pt x="3206093" y="562358"/>
                  <a:pt x="3207194" y="560366"/>
                  <a:pt x="3208560" y="558574"/>
                </a:cubicBezTo>
                <a:cubicBezTo>
                  <a:pt x="3206452" y="556969"/>
                  <a:pt x="3204343" y="555364"/>
                  <a:pt x="3203465" y="554694"/>
                </a:cubicBezTo>
                <a:close/>
                <a:moveTo>
                  <a:pt x="875384" y="554313"/>
                </a:moveTo>
                <a:cubicBezTo>
                  <a:pt x="874388" y="555277"/>
                  <a:pt x="872395" y="557206"/>
                  <a:pt x="870403" y="559136"/>
                </a:cubicBezTo>
                <a:cubicBezTo>
                  <a:pt x="875527" y="560442"/>
                  <a:pt x="879658" y="562714"/>
                  <a:pt x="882791" y="565948"/>
                </a:cubicBezTo>
                <a:cubicBezTo>
                  <a:pt x="883739" y="562941"/>
                  <a:pt x="882671" y="560843"/>
                  <a:pt x="880973" y="559088"/>
                </a:cubicBezTo>
                <a:cubicBezTo>
                  <a:pt x="879276" y="557336"/>
                  <a:pt x="876949" y="555931"/>
                  <a:pt x="875384" y="554313"/>
                </a:cubicBezTo>
                <a:close/>
                <a:moveTo>
                  <a:pt x="978895" y="552987"/>
                </a:moveTo>
                <a:cubicBezTo>
                  <a:pt x="977665" y="553170"/>
                  <a:pt x="976206" y="554080"/>
                  <a:pt x="974755" y="555485"/>
                </a:cubicBezTo>
                <a:cubicBezTo>
                  <a:pt x="975762" y="556526"/>
                  <a:pt x="978745" y="557672"/>
                  <a:pt x="981646" y="554861"/>
                </a:cubicBezTo>
                <a:cubicBezTo>
                  <a:pt x="981121" y="553353"/>
                  <a:pt x="980123" y="552806"/>
                  <a:pt x="978895" y="552987"/>
                </a:cubicBezTo>
                <a:close/>
                <a:moveTo>
                  <a:pt x="3496082" y="552672"/>
                </a:moveTo>
                <a:cubicBezTo>
                  <a:pt x="3492402" y="559700"/>
                  <a:pt x="3487552" y="563870"/>
                  <a:pt x="3486039" y="570253"/>
                </a:cubicBezTo>
                <a:cubicBezTo>
                  <a:pt x="3483894" y="577467"/>
                  <a:pt x="3487955" y="578185"/>
                  <a:pt x="3492922" y="576889"/>
                </a:cubicBezTo>
                <a:lnTo>
                  <a:pt x="3498001" y="574920"/>
                </a:lnTo>
                <a:lnTo>
                  <a:pt x="3494234" y="572633"/>
                </a:lnTo>
                <a:lnTo>
                  <a:pt x="3501553" y="573382"/>
                </a:lnTo>
                <a:lnTo>
                  <a:pt x="3505237" y="571442"/>
                </a:lnTo>
                <a:cubicBezTo>
                  <a:pt x="3502894" y="565725"/>
                  <a:pt x="3499486" y="559197"/>
                  <a:pt x="3496082" y="552672"/>
                </a:cubicBezTo>
                <a:close/>
                <a:moveTo>
                  <a:pt x="3474069" y="551646"/>
                </a:moveTo>
                <a:cubicBezTo>
                  <a:pt x="3472401" y="552714"/>
                  <a:pt x="3471331" y="554704"/>
                  <a:pt x="3470429" y="555887"/>
                </a:cubicBezTo>
                <a:cubicBezTo>
                  <a:pt x="3477017" y="560905"/>
                  <a:pt x="3478592" y="556494"/>
                  <a:pt x="3481297" y="552944"/>
                </a:cubicBezTo>
                <a:cubicBezTo>
                  <a:pt x="3478003" y="550434"/>
                  <a:pt x="3475737" y="550578"/>
                  <a:pt x="3474069" y="551646"/>
                </a:cubicBezTo>
                <a:close/>
                <a:moveTo>
                  <a:pt x="768284" y="548405"/>
                </a:moveTo>
                <a:cubicBezTo>
                  <a:pt x="767749" y="548371"/>
                  <a:pt x="766721" y="549365"/>
                  <a:pt x="764666" y="551354"/>
                </a:cubicBezTo>
                <a:cubicBezTo>
                  <a:pt x="765694" y="550359"/>
                  <a:pt x="766799" y="551500"/>
                  <a:pt x="768931" y="551647"/>
                </a:cubicBezTo>
                <a:cubicBezTo>
                  <a:pt x="768853" y="549510"/>
                  <a:pt x="768818" y="548439"/>
                  <a:pt x="768284" y="548405"/>
                </a:cubicBezTo>
                <a:close/>
                <a:moveTo>
                  <a:pt x="211300" y="546821"/>
                </a:moveTo>
                <a:cubicBezTo>
                  <a:pt x="209699" y="546164"/>
                  <a:pt x="207718" y="546610"/>
                  <a:pt x="204729" y="549505"/>
                </a:cubicBezTo>
                <a:cubicBezTo>
                  <a:pt x="206690" y="551529"/>
                  <a:pt x="209618" y="556544"/>
                  <a:pt x="215595" y="550758"/>
                </a:cubicBezTo>
                <a:cubicBezTo>
                  <a:pt x="214124" y="549239"/>
                  <a:pt x="212902" y="547479"/>
                  <a:pt x="211300" y="546821"/>
                </a:cubicBezTo>
                <a:close/>
                <a:moveTo>
                  <a:pt x="89758" y="545847"/>
                </a:moveTo>
                <a:cubicBezTo>
                  <a:pt x="88871" y="548670"/>
                  <a:pt x="87983" y="551493"/>
                  <a:pt x="87094" y="554315"/>
                </a:cubicBezTo>
                <a:cubicBezTo>
                  <a:pt x="89898" y="551600"/>
                  <a:pt x="93682" y="549899"/>
                  <a:pt x="98447" y="549210"/>
                </a:cubicBezTo>
                <a:cubicBezTo>
                  <a:pt x="95552" y="548088"/>
                  <a:pt x="92657" y="546966"/>
                  <a:pt x="89758" y="545847"/>
                </a:cubicBezTo>
                <a:close/>
                <a:moveTo>
                  <a:pt x="734093" y="545836"/>
                </a:moveTo>
                <a:cubicBezTo>
                  <a:pt x="724264" y="555352"/>
                  <a:pt x="736906" y="562410"/>
                  <a:pt x="742882" y="560915"/>
                </a:cubicBezTo>
                <a:cubicBezTo>
                  <a:pt x="740667" y="556627"/>
                  <a:pt x="737379" y="551231"/>
                  <a:pt x="734093" y="545836"/>
                </a:cubicBezTo>
                <a:close/>
                <a:moveTo>
                  <a:pt x="792720" y="544429"/>
                </a:moveTo>
                <a:cubicBezTo>
                  <a:pt x="790983" y="543631"/>
                  <a:pt x="788730" y="543795"/>
                  <a:pt x="785742" y="546689"/>
                </a:cubicBezTo>
                <a:cubicBezTo>
                  <a:pt x="787757" y="548771"/>
                  <a:pt x="790625" y="553725"/>
                  <a:pt x="796602" y="547939"/>
                </a:cubicBezTo>
                <a:cubicBezTo>
                  <a:pt x="795678" y="546984"/>
                  <a:pt x="794457" y="545225"/>
                  <a:pt x="792720" y="544429"/>
                </a:cubicBezTo>
                <a:close/>
                <a:moveTo>
                  <a:pt x="171015" y="543076"/>
                </a:moveTo>
                <a:lnTo>
                  <a:pt x="172239" y="543555"/>
                </a:lnTo>
                <a:cubicBezTo>
                  <a:pt x="174301" y="545685"/>
                  <a:pt x="175360" y="547752"/>
                  <a:pt x="175055" y="550110"/>
                </a:cubicBezTo>
                <a:lnTo>
                  <a:pt x="174416" y="551098"/>
                </a:lnTo>
                <a:close/>
                <a:moveTo>
                  <a:pt x="3119412" y="541129"/>
                </a:moveTo>
                <a:cubicBezTo>
                  <a:pt x="3116150" y="541126"/>
                  <a:pt x="3113810" y="542195"/>
                  <a:pt x="3112090" y="543924"/>
                </a:cubicBezTo>
                <a:cubicBezTo>
                  <a:pt x="3106931" y="549108"/>
                  <a:pt x="3107363" y="560225"/>
                  <a:pt x="3105356" y="566139"/>
                </a:cubicBezTo>
                <a:cubicBezTo>
                  <a:pt x="3107463" y="567744"/>
                  <a:pt x="3108518" y="568548"/>
                  <a:pt x="3109572" y="569351"/>
                </a:cubicBezTo>
                <a:cubicBezTo>
                  <a:pt x="3113203" y="560210"/>
                  <a:pt x="3115781" y="550268"/>
                  <a:pt x="3119412" y="541129"/>
                </a:cubicBezTo>
                <a:close/>
                <a:moveTo>
                  <a:pt x="165412" y="540880"/>
                </a:moveTo>
                <a:lnTo>
                  <a:pt x="165571" y="540943"/>
                </a:lnTo>
                <a:lnTo>
                  <a:pt x="170004" y="550277"/>
                </a:lnTo>
                <a:lnTo>
                  <a:pt x="172101" y="554671"/>
                </a:lnTo>
                <a:lnTo>
                  <a:pt x="169677" y="558413"/>
                </a:lnTo>
                <a:cubicBezTo>
                  <a:pt x="166687" y="553056"/>
                  <a:pt x="163537" y="547854"/>
                  <a:pt x="157305" y="545636"/>
                </a:cubicBezTo>
                <a:cubicBezTo>
                  <a:pt x="160222" y="542812"/>
                  <a:pt x="162923" y="541227"/>
                  <a:pt x="165412" y="540880"/>
                </a:cubicBezTo>
                <a:close/>
                <a:moveTo>
                  <a:pt x="3209011" y="538468"/>
                </a:moveTo>
                <a:lnTo>
                  <a:pt x="3205824" y="540869"/>
                </a:lnTo>
                <a:lnTo>
                  <a:pt x="3210475" y="541226"/>
                </a:lnTo>
                <a:lnTo>
                  <a:pt x="3208439" y="544422"/>
                </a:lnTo>
                <a:lnTo>
                  <a:pt x="3210938" y="545088"/>
                </a:lnTo>
                <a:cubicBezTo>
                  <a:pt x="3212531" y="544218"/>
                  <a:pt x="3213647" y="542265"/>
                  <a:pt x="3215036" y="540440"/>
                </a:cubicBezTo>
                <a:cubicBezTo>
                  <a:pt x="3212496" y="538505"/>
                  <a:pt x="3210545" y="538100"/>
                  <a:pt x="3209011" y="538468"/>
                </a:cubicBezTo>
                <a:close/>
                <a:moveTo>
                  <a:pt x="761149" y="537792"/>
                </a:moveTo>
                <a:cubicBezTo>
                  <a:pt x="759489" y="537237"/>
                  <a:pt x="757519" y="537520"/>
                  <a:pt x="755204" y="539763"/>
                </a:cubicBezTo>
                <a:cubicBezTo>
                  <a:pt x="757366" y="541996"/>
                  <a:pt x="759684" y="546241"/>
                  <a:pt x="765242" y="540859"/>
                </a:cubicBezTo>
                <a:cubicBezTo>
                  <a:pt x="764160" y="539744"/>
                  <a:pt x="762809" y="538349"/>
                  <a:pt x="761149" y="537792"/>
                </a:cubicBezTo>
                <a:close/>
                <a:moveTo>
                  <a:pt x="3847491" y="537071"/>
                </a:moveTo>
                <a:lnTo>
                  <a:pt x="3846623" y="538211"/>
                </a:lnTo>
                <a:lnTo>
                  <a:pt x="3845876" y="537192"/>
                </a:lnTo>
                <a:close/>
                <a:moveTo>
                  <a:pt x="200206" y="535728"/>
                </a:moveTo>
                <a:cubicBezTo>
                  <a:pt x="199238" y="536664"/>
                  <a:pt x="197304" y="538537"/>
                  <a:pt x="195370" y="540411"/>
                </a:cubicBezTo>
                <a:cubicBezTo>
                  <a:pt x="197331" y="542437"/>
                  <a:pt x="199293" y="544463"/>
                  <a:pt x="201256" y="546489"/>
                </a:cubicBezTo>
                <a:cubicBezTo>
                  <a:pt x="203189" y="544616"/>
                  <a:pt x="205124" y="542743"/>
                  <a:pt x="206091" y="541806"/>
                </a:cubicBezTo>
                <a:cubicBezTo>
                  <a:pt x="204129" y="539780"/>
                  <a:pt x="202167" y="537754"/>
                  <a:pt x="200206" y="535728"/>
                </a:cubicBezTo>
                <a:close/>
                <a:moveTo>
                  <a:pt x="3844716" y="535611"/>
                </a:moveTo>
                <a:lnTo>
                  <a:pt x="3845876" y="537192"/>
                </a:lnTo>
                <a:lnTo>
                  <a:pt x="3842126" y="537475"/>
                </a:lnTo>
                <a:close/>
                <a:moveTo>
                  <a:pt x="376140" y="535539"/>
                </a:moveTo>
                <a:lnTo>
                  <a:pt x="375518" y="536639"/>
                </a:lnTo>
                <a:lnTo>
                  <a:pt x="374521" y="535609"/>
                </a:lnTo>
                <a:close/>
                <a:moveTo>
                  <a:pt x="3978973" y="534363"/>
                </a:moveTo>
                <a:cubicBezTo>
                  <a:pt x="3979859" y="534897"/>
                  <a:pt x="3979717" y="536931"/>
                  <a:pt x="3979149" y="538970"/>
                </a:cubicBezTo>
                <a:cubicBezTo>
                  <a:pt x="3978581" y="541010"/>
                  <a:pt x="3977587" y="543058"/>
                  <a:pt x="3976768" y="543622"/>
                </a:cubicBezTo>
                <a:cubicBezTo>
                  <a:pt x="3976223" y="544001"/>
                  <a:pt x="3975754" y="543718"/>
                  <a:pt x="3975543" y="542335"/>
                </a:cubicBezTo>
                <a:cubicBezTo>
                  <a:pt x="3975010" y="538841"/>
                  <a:pt x="3978973" y="534363"/>
                  <a:pt x="3978973" y="534363"/>
                </a:cubicBezTo>
                <a:close/>
                <a:moveTo>
                  <a:pt x="377105" y="533831"/>
                </a:moveTo>
                <a:lnTo>
                  <a:pt x="379896" y="535378"/>
                </a:lnTo>
                <a:lnTo>
                  <a:pt x="376140" y="535539"/>
                </a:lnTo>
                <a:close/>
                <a:moveTo>
                  <a:pt x="3513678" y="532960"/>
                </a:moveTo>
                <a:cubicBezTo>
                  <a:pt x="3509003" y="532901"/>
                  <a:pt x="3499045" y="537298"/>
                  <a:pt x="3499045" y="537298"/>
                </a:cubicBezTo>
                <a:lnTo>
                  <a:pt x="3499404" y="537572"/>
                </a:lnTo>
                <a:lnTo>
                  <a:pt x="3509665" y="545388"/>
                </a:lnTo>
                <a:cubicBezTo>
                  <a:pt x="3511560" y="542899"/>
                  <a:pt x="3515464" y="539976"/>
                  <a:pt x="3516027" y="534832"/>
                </a:cubicBezTo>
                <a:cubicBezTo>
                  <a:pt x="3516208" y="533494"/>
                  <a:pt x="3515236" y="532980"/>
                  <a:pt x="3513678" y="532960"/>
                </a:cubicBezTo>
                <a:close/>
                <a:moveTo>
                  <a:pt x="341919" y="532729"/>
                </a:moveTo>
                <a:cubicBezTo>
                  <a:pt x="340690" y="532910"/>
                  <a:pt x="339229" y="533821"/>
                  <a:pt x="337294" y="535695"/>
                </a:cubicBezTo>
                <a:cubicBezTo>
                  <a:pt x="339309" y="537776"/>
                  <a:pt x="342252" y="536943"/>
                  <a:pt x="345154" y="534134"/>
                </a:cubicBezTo>
                <a:cubicBezTo>
                  <a:pt x="344147" y="533093"/>
                  <a:pt x="343149" y="532547"/>
                  <a:pt x="341919" y="532729"/>
                </a:cubicBezTo>
                <a:close/>
                <a:moveTo>
                  <a:pt x="4040493" y="532362"/>
                </a:moveTo>
                <a:lnTo>
                  <a:pt x="4041406" y="533365"/>
                </a:lnTo>
                <a:lnTo>
                  <a:pt x="4035876" y="556226"/>
                </a:lnTo>
                <a:lnTo>
                  <a:pt x="4033806" y="555606"/>
                </a:lnTo>
                <a:close/>
                <a:moveTo>
                  <a:pt x="3590896" y="532185"/>
                </a:moveTo>
                <a:lnTo>
                  <a:pt x="3583072" y="545071"/>
                </a:lnTo>
                <a:lnTo>
                  <a:pt x="3589221" y="544537"/>
                </a:lnTo>
                <a:lnTo>
                  <a:pt x="3590434" y="537919"/>
                </a:lnTo>
                <a:close/>
                <a:moveTo>
                  <a:pt x="3116810" y="529055"/>
                </a:moveTo>
                <a:cubicBezTo>
                  <a:pt x="3116059" y="532521"/>
                  <a:pt x="3114969" y="535726"/>
                  <a:pt x="3115183" y="537572"/>
                </a:cubicBezTo>
                <a:cubicBezTo>
                  <a:pt x="3120205" y="537362"/>
                  <a:pt x="3121938" y="532960"/>
                  <a:pt x="3116810" y="529055"/>
                </a:cubicBezTo>
                <a:close/>
                <a:moveTo>
                  <a:pt x="3471286" y="527182"/>
                </a:moveTo>
                <a:cubicBezTo>
                  <a:pt x="3468436" y="529223"/>
                  <a:pt x="3449880" y="538083"/>
                  <a:pt x="3445772" y="546186"/>
                </a:cubicBezTo>
                <a:cubicBezTo>
                  <a:pt x="3444400" y="548888"/>
                  <a:pt x="3444635" y="551503"/>
                  <a:pt x="3447592" y="553756"/>
                </a:cubicBezTo>
                <a:cubicBezTo>
                  <a:pt x="3450149" y="550399"/>
                  <a:pt x="3452857" y="546844"/>
                  <a:pt x="3458315" y="551002"/>
                </a:cubicBezTo>
                <a:cubicBezTo>
                  <a:pt x="3456284" y="553669"/>
                  <a:pt x="3451587" y="557287"/>
                  <a:pt x="3452589" y="561386"/>
                </a:cubicBezTo>
                <a:lnTo>
                  <a:pt x="3455390" y="565084"/>
                </a:lnTo>
                <a:lnTo>
                  <a:pt x="3453442" y="568789"/>
                </a:lnTo>
                <a:cubicBezTo>
                  <a:pt x="3453188" y="570450"/>
                  <a:pt x="3453802" y="572306"/>
                  <a:pt x="3456365" y="574258"/>
                </a:cubicBezTo>
                <a:cubicBezTo>
                  <a:pt x="3457704" y="572501"/>
                  <a:pt x="3460121" y="570524"/>
                  <a:pt x="3458651" y="567669"/>
                </a:cubicBezTo>
                <a:lnTo>
                  <a:pt x="3456171" y="565003"/>
                </a:lnTo>
                <a:lnTo>
                  <a:pt x="3460902" y="557055"/>
                </a:lnTo>
                <a:cubicBezTo>
                  <a:pt x="3465242" y="547854"/>
                  <a:pt x="3467650" y="537049"/>
                  <a:pt x="3471286" y="527182"/>
                </a:cubicBezTo>
                <a:close/>
                <a:moveTo>
                  <a:pt x="3483870" y="527154"/>
                </a:moveTo>
                <a:cubicBezTo>
                  <a:pt x="3482625" y="527694"/>
                  <a:pt x="3481645" y="528436"/>
                  <a:pt x="3480842" y="529283"/>
                </a:cubicBezTo>
                <a:cubicBezTo>
                  <a:pt x="3478437" y="531825"/>
                  <a:pt x="3477649" y="535321"/>
                  <a:pt x="3476213" y="537204"/>
                </a:cubicBezTo>
                <a:cubicBezTo>
                  <a:pt x="3483415" y="542692"/>
                  <a:pt x="3489255" y="537212"/>
                  <a:pt x="3495192" y="533793"/>
                </a:cubicBezTo>
                <a:cubicBezTo>
                  <a:pt x="3492030" y="531384"/>
                  <a:pt x="3487893" y="526247"/>
                  <a:pt x="3483870" y="527154"/>
                </a:cubicBezTo>
                <a:close/>
                <a:moveTo>
                  <a:pt x="255833" y="526678"/>
                </a:moveTo>
                <a:cubicBezTo>
                  <a:pt x="254603" y="526860"/>
                  <a:pt x="253142" y="527771"/>
                  <a:pt x="251207" y="529643"/>
                </a:cubicBezTo>
                <a:cubicBezTo>
                  <a:pt x="253223" y="531726"/>
                  <a:pt x="256165" y="530893"/>
                  <a:pt x="259068" y="528084"/>
                </a:cubicBezTo>
                <a:cubicBezTo>
                  <a:pt x="258059" y="527042"/>
                  <a:pt x="257061" y="526496"/>
                  <a:pt x="255833" y="526678"/>
                </a:cubicBezTo>
                <a:close/>
                <a:moveTo>
                  <a:pt x="202712" y="526287"/>
                </a:moveTo>
                <a:cubicBezTo>
                  <a:pt x="201553" y="526210"/>
                  <a:pt x="206189" y="526523"/>
                  <a:pt x="206189" y="526523"/>
                </a:cubicBezTo>
                <a:cubicBezTo>
                  <a:pt x="208147" y="526682"/>
                  <a:pt x="209126" y="526761"/>
                  <a:pt x="209494" y="526791"/>
                </a:cubicBezTo>
                <a:cubicBezTo>
                  <a:pt x="210596" y="526880"/>
                  <a:pt x="206189" y="526523"/>
                  <a:pt x="206189" y="526523"/>
                </a:cubicBezTo>
                <a:cubicBezTo>
                  <a:pt x="204128" y="526383"/>
                  <a:pt x="203099" y="526314"/>
                  <a:pt x="202712" y="526287"/>
                </a:cubicBezTo>
                <a:close/>
                <a:moveTo>
                  <a:pt x="3456272" y="523640"/>
                </a:moveTo>
                <a:cubicBezTo>
                  <a:pt x="3454788" y="523942"/>
                  <a:pt x="3453727" y="525004"/>
                  <a:pt x="3452886" y="526109"/>
                </a:cubicBezTo>
                <a:cubicBezTo>
                  <a:pt x="3452325" y="526845"/>
                  <a:pt x="3451861" y="527600"/>
                  <a:pt x="3451435" y="528160"/>
                </a:cubicBezTo>
                <a:cubicBezTo>
                  <a:pt x="3458022" y="533178"/>
                  <a:pt x="3459645" y="529096"/>
                  <a:pt x="3462208" y="525731"/>
                </a:cubicBezTo>
                <a:cubicBezTo>
                  <a:pt x="3459668" y="523795"/>
                  <a:pt x="3457758" y="523338"/>
                  <a:pt x="3456272" y="523640"/>
                </a:cubicBezTo>
                <a:close/>
                <a:moveTo>
                  <a:pt x="3574687" y="521858"/>
                </a:moveTo>
                <a:lnTo>
                  <a:pt x="3568245" y="543448"/>
                </a:lnTo>
                <a:cubicBezTo>
                  <a:pt x="3568323" y="543958"/>
                  <a:pt x="3567893" y="545681"/>
                  <a:pt x="3567271" y="547968"/>
                </a:cubicBezTo>
                <a:lnTo>
                  <a:pt x="3566746" y="549918"/>
                </a:lnTo>
                <a:lnTo>
                  <a:pt x="3561283" y="548560"/>
                </a:lnTo>
                <a:cubicBezTo>
                  <a:pt x="3562137" y="547438"/>
                  <a:pt x="3563419" y="545756"/>
                  <a:pt x="3565128" y="544843"/>
                </a:cubicBezTo>
                <a:lnTo>
                  <a:pt x="3566934" y="545095"/>
                </a:lnTo>
                <a:lnTo>
                  <a:pt x="3566468" y="537671"/>
                </a:lnTo>
                <a:close/>
                <a:moveTo>
                  <a:pt x="747038" y="520527"/>
                </a:moveTo>
                <a:cubicBezTo>
                  <a:pt x="746056" y="523254"/>
                  <a:pt x="745249" y="526165"/>
                  <a:pt x="744444" y="529071"/>
                </a:cubicBezTo>
                <a:cubicBezTo>
                  <a:pt x="746571" y="531269"/>
                  <a:pt x="748699" y="533466"/>
                  <a:pt x="750826" y="535664"/>
                </a:cubicBezTo>
                <a:cubicBezTo>
                  <a:pt x="753630" y="532949"/>
                  <a:pt x="756436" y="530233"/>
                  <a:pt x="759239" y="527518"/>
                </a:cubicBezTo>
                <a:cubicBezTo>
                  <a:pt x="756047" y="524223"/>
                  <a:pt x="751921" y="521831"/>
                  <a:pt x="747038" y="520527"/>
                </a:cubicBezTo>
                <a:close/>
                <a:moveTo>
                  <a:pt x="3957166" y="519253"/>
                </a:moveTo>
                <a:lnTo>
                  <a:pt x="3953890" y="530985"/>
                </a:lnTo>
                <a:lnTo>
                  <a:pt x="3953438" y="531741"/>
                </a:lnTo>
                <a:lnTo>
                  <a:pt x="3950560" y="531696"/>
                </a:lnTo>
                <a:cubicBezTo>
                  <a:pt x="3950758" y="528115"/>
                  <a:pt x="3952295" y="526098"/>
                  <a:pt x="3953987" y="524199"/>
                </a:cubicBezTo>
                <a:close/>
                <a:moveTo>
                  <a:pt x="3531623" y="519214"/>
                </a:moveTo>
                <a:lnTo>
                  <a:pt x="3528389" y="527485"/>
                </a:lnTo>
                <a:cubicBezTo>
                  <a:pt x="3527583" y="530689"/>
                  <a:pt x="3527295" y="534288"/>
                  <a:pt x="3528042" y="538674"/>
                </a:cubicBezTo>
                <a:cubicBezTo>
                  <a:pt x="3530802" y="535050"/>
                  <a:pt x="3536798" y="529595"/>
                  <a:pt x="3535695" y="524102"/>
                </a:cubicBezTo>
                <a:lnTo>
                  <a:pt x="3532324" y="519343"/>
                </a:lnTo>
                <a:close/>
                <a:moveTo>
                  <a:pt x="3359607" y="518861"/>
                </a:moveTo>
                <a:lnTo>
                  <a:pt x="3357750" y="522104"/>
                </a:lnTo>
                <a:lnTo>
                  <a:pt x="3351612" y="540720"/>
                </a:lnTo>
                <a:lnTo>
                  <a:pt x="3351779" y="541302"/>
                </a:lnTo>
                <a:lnTo>
                  <a:pt x="3353718" y="541462"/>
                </a:lnTo>
                <a:cubicBezTo>
                  <a:pt x="3354324" y="541453"/>
                  <a:pt x="3354752" y="541353"/>
                  <a:pt x="3355610" y="541153"/>
                </a:cubicBezTo>
                <a:cubicBezTo>
                  <a:pt x="3355864" y="543225"/>
                  <a:pt x="3355412" y="543820"/>
                  <a:pt x="3354516" y="543607"/>
                </a:cubicBezTo>
                <a:lnTo>
                  <a:pt x="3351978" y="541991"/>
                </a:lnTo>
                <a:lnTo>
                  <a:pt x="3352391" y="543426"/>
                </a:lnTo>
                <a:cubicBezTo>
                  <a:pt x="3353259" y="544726"/>
                  <a:pt x="3354601" y="545615"/>
                  <a:pt x="3356618" y="545757"/>
                </a:cubicBezTo>
                <a:cubicBezTo>
                  <a:pt x="3354854" y="539145"/>
                  <a:pt x="3357362" y="533622"/>
                  <a:pt x="3357901" y="528454"/>
                </a:cubicBezTo>
                <a:close/>
                <a:moveTo>
                  <a:pt x="3512694" y="518783"/>
                </a:moveTo>
                <a:cubicBezTo>
                  <a:pt x="3509958" y="518962"/>
                  <a:pt x="3507460" y="519928"/>
                  <a:pt x="3506396" y="521536"/>
                </a:cubicBezTo>
                <a:cubicBezTo>
                  <a:pt x="3505685" y="522609"/>
                  <a:pt x="3505612" y="523965"/>
                  <a:pt x="3506528" y="525565"/>
                </a:cubicBezTo>
                <a:cubicBezTo>
                  <a:pt x="3512332" y="535883"/>
                  <a:pt x="3518542" y="523247"/>
                  <a:pt x="3520437" y="520759"/>
                </a:cubicBezTo>
                <a:cubicBezTo>
                  <a:pt x="3518410" y="519215"/>
                  <a:pt x="3515432" y="518605"/>
                  <a:pt x="3512694" y="518783"/>
                </a:cubicBezTo>
                <a:close/>
                <a:moveTo>
                  <a:pt x="4020604" y="516619"/>
                </a:moveTo>
                <a:cubicBezTo>
                  <a:pt x="4018894" y="518862"/>
                  <a:pt x="4017185" y="521105"/>
                  <a:pt x="4015476" y="523348"/>
                </a:cubicBezTo>
                <a:cubicBezTo>
                  <a:pt x="4016547" y="524165"/>
                  <a:pt x="4018689" y="525797"/>
                  <a:pt x="4020830" y="527428"/>
                </a:cubicBezTo>
                <a:cubicBezTo>
                  <a:pt x="4022541" y="525184"/>
                  <a:pt x="4024249" y="522940"/>
                  <a:pt x="4025957" y="520697"/>
                </a:cubicBezTo>
                <a:cubicBezTo>
                  <a:pt x="4023815" y="519066"/>
                  <a:pt x="4021673" y="517434"/>
                  <a:pt x="4020604" y="516619"/>
                </a:cubicBezTo>
                <a:close/>
                <a:moveTo>
                  <a:pt x="3958747" y="513617"/>
                </a:moveTo>
                <a:lnTo>
                  <a:pt x="3958218" y="515485"/>
                </a:lnTo>
                <a:lnTo>
                  <a:pt x="3958129" y="515808"/>
                </a:lnTo>
                <a:lnTo>
                  <a:pt x="3957981" y="514740"/>
                </a:lnTo>
                <a:close/>
                <a:moveTo>
                  <a:pt x="3375025" y="510451"/>
                </a:moveTo>
                <a:lnTo>
                  <a:pt x="3374970" y="511311"/>
                </a:lnTo>
                <a:lnTo>
                  <a:pt x="3375601" y="511340"/>
                </a:lnTo>
                <a:close/>
                <a:moveTo>
                  <a:pt x="262464" y="510241"/>
                </a:moveTo>
                <a:cubicBezTo>
                  <a:pt x="261706" y="517173"/>
                  <a:pt x="261110" y="523949"/>
                  <a:pt x="262119" y="529170"/>
                </a:cubicBezTo>
                <a:cubicBezTo>
                  <a:pt x="264482" y="535148"/>
                  <a:pt x="270300" y="535369"/>
                  <a:pt x="271538" y="542435"/>
                </a:cubicBezTo>
                <a:cubicBezTo>
                  <a:pt x="270505" y="541369"/>
                  <a:pt x="268509" y="541236"/>
                  <a:pt x="266583" y="543102"/>
                </a:cubicBezTo>
                <a:cubicBezTo>
                  <a:pt x="268751" y="548234"/>
                  <a:pt x="271142" y="552632"/>
                  <a:pt x="273896" y="556682"/>
                </a:cubicBezTo>
                <a:lnTo>
                  <a:pt x="278626" y="562410"/>
                </a:lnTo>
                <a:lnTo>
                  <a:pt x="276297" y="572707"/>
                </a:lnTo>
                <a:lnTo>
                  <a:pt x="283682" y="568476"/>
                </a:lnTo>
                <a:lnTo>
                  <a:pt x="293532" y="578648"/>
                </a:lnTo>
                <a:cubicBezTo>
                  <a:pt x="292705" y="583581"/>
                  <a:pt x="291881" y="588512"/>
                  <a:pt x="293049" y="593578"/>
                </a:cubicBezTo>
                <a:cubicBezTo>
                  <a:pt x="296353" y="602777"/>
                  <a:pt x="301585" y="610109"/>
                  <a:pt x="307781" y="616507"/>
                </a:cubicBezTo>
                <a:cubicBezTo>
                  <a:pt x="310879" y="619707"/>
                  <a:pt x="313804" y="622728"/>
                  <a:pt x="317866" y="624994"/>
                </a:cubicBezTo>
                <a:cubicBezTo>
                  <a:pt x="319931" y="627127"/>
                  <a:pt x="325782" y="623526"/>
                  <a:pt x="329706" y="621794"/>
                </a:cubicBezTo>
                <a:cubicBezTo>
                  <a:pt x="320241" y="602375"/>
                  <a:pt x="312371" y="581070"/>
                  <a:pt x="303870" y="560718"/>
                </a:cubicBezTo>
                <a:cubicBezTo>
                  <a:pt x="298990" y="549171"/>
                  <a:pt x="293818" y="536710"/>
                  <a:pt x="286109" y="526853"/>
                </a:cubicBezTo>
                <a:cubicBezTo>
                  <a:pt x="283540" y="523570"/>
                  <a:pt x="280688" y="520573"/>
                  <a:pt x="277471" y="517996"/>
                </a:cubicBezTo>
                <a:cubicBezTo>
                  <a:pt x="273183" y="514562"/>
                  <a:pt x="268245" y="511873"/>
                  <a:pt x="262464" y="510241"/>
                </a:cubicBezTo>
                <a:close/>
                <a:moveTo>
                  <a:pt x="725316" y="509630"/>
                </a:moveTo>
                <a:cubicBezTo>
                  <a:pt x="722705" y="516513"/>
                  <a:pt x="720092" y="523396"/>
                  <a:pt x="718440" y="529351"/>
                </a:cubicBezTo>
                <a:cubicBezTo>
                  <a:pt x="721573" y="530671"/>
                  <a:pt x="743325" y="539725"/>
                  <a:pt x="737364" y="525905"/>
                </a:cubicBezTo>
                <a:cubicBezTo>
                  <a:pt x="735108" y="519743"/>
                  <a:pt x="729799" y="516175"/>
                  <a:pt x="725316" y="509630"/>
                </a:cubicBezTo>
                <a:close/>
                <a:moveTo>
                  <a:pt x="126689" y="506620"/>
                </a:moveTo>
                <a:lnTo>
                  <a:pt x="128200" y="508179"/>
                </a:lnTo>
                <a:lnTo>
                  <a:pt x="129864" y="507364"/>
                </a:lnTo>
                <a:lnTo>
                  <a:pt x="133155" y="513872"/>
                </a:lnTo>
                <a:lnTo>
                  <a:pt x="134768" y="517883"/>
                </a:lnTo>
                <a:lnTo>
                  <a:pt x="132400" y="519687"/>
                </a:lnTo>
                <a:lnTo>
                  <a:pt x="135577" y="519898"/>
                </a:lnTo>
                <a:lnTo>
                  <a:pt x="141873" y="535576"/>
                </a:lnTo>
                <a:lnTo>
                  <a:pt x="138717" y="537605"/>
                </a:lnTo>
                <a:lnTo>
                  <a:pt x="135330" y="528882"/>
                </a:lnTo>
                <a:lnTo>
                  <a:pt x="136686" y="526248"/>
                </a:lnTo>
                <a:cubicBezTo>
                  <a:pt x="136627" y="524770"/>
                  <a:pt x="135811" y="523511"/>
                  <a:pt x="134786" y="522453"/>
                </a:cubicBezTo>
                <a:lnTo>
                  <a:pt x="133118" y="523182"/>
                </a:lnTo>
                <a:close/>
                <a:moveTo>
                  <a:pt x="67530" y="506279"/>
                </a:moveTo>
                <a:cubicBezTo>
                  <a:pt x="65988" y="504828"/>
                  <a:pt x="64399" y="504775"/>
                  <a:pt x="64334" y="506689"/>
                </a:cubicBezTo>
                <a:cubicBezTo>
                  <a:pt x="64334" y="506689"/>
                  <a:pt x="67672" y="513927"/>
                  <a:pt x="69417" y="515312"/>
                </a:cubicBezTo>
                <a:cubicBezTo>
                  <a:pt x="69998" y="515773"/>
                  <a:pt x="70403" y="515584"/>
                  <a:pt x="70446" y="514259"/>
                </a:cubicBezTo>
                <a:cubicBezTo>
                  <a:pt x="70568" y="510579"/>
                  <a:pt x="69072" y="507729"/>
                  <a:pt x="67530" y="506279"/>
                </a:cubicBezTo>
                <a:close/>
                <a:moveTo>
                  <a:pt x="3293833" y="506072"/>
                </a:moveTo>
                <a:lnTo>
                  <a:pt x="3294381" y="506281"/>
                </a:lnTo>
                <a:cubicBezTo>
                  <a:pt x="3295198" y="506590"/>
                  <a:pt x="3295848" y="506837"/>
                  <a:pt x="3295848" y="506837"/>
                </a:cubicBezTo>
                <a:close/>
                <a:moveTo>
                  <a:pt x="747053" y="506014"/>
                </a:moveTo>
                <a:cubicBezTo>
                  <a:pt x="745271" y="505151"/>
                  <a:pt x="743004" y="505276"/>
                  <a:pt x="740030" y="508156"/>
                </a:cubicBezTo>
                <a:cubicBezTo>
                  <a:pt x="743134" y="511362"/>
                  <a:pt x="745220" y="515557"/>
                  <a:pt x="751169" y="509797"/>
                </a:cubicBezTo>
                <a:cubicBezTo>
                  <a:pt x="750133" y="508728"/>
                  <a:pt x="748837" y="506877"/>
                  <a:pt x="747053" y="506014"/>
                </a:cubicBezTo>
                <a:close/>
                <a:moveTo>
                  <a:pt x="3459815" y="505996"/>
                </a:moveTo>
                <a:cubicBezTo>
                  <a:pt x="3458240" y="506998"/>
                  <a:pt x="3457216" y="508874"/>
                  <a:pt x="3456339" y="510027"/>
                </a:cubicBezTo>
                <a:cubicBezTo>
                  <a:pt x="3461467" y="513933"/>
                  <a:pt x="3463955" y="510667"/>
                  <a:pt x="3466588" y="507209"/>
                </a:cubicBezTo>
                <a:cubicBezTo>
                  <a:pt x="3463512" y="504865"/>
                  <a:pt x="3461388" y="504994"/>
                  <a:pt x="3459815" y="505996"/>
                </a:cubicBezTo>
                <a:close/>
                <a:moveTo>
                  <a:pt x="3378589" y="504142"/>
                </a:moveTo>
                <a:lnTo>
                  <a:pt x="3375081" y="509588"/>
                </a:lnTo>
                <a:lnTo>
                  <a:pt x="3375054" y="510002"/>
                </a:lnTo>
                <a:lnTo>
                  <a:pt x="3377153" y="510696"/>
                </a:lnTo>
                <a:cubicBezTo>
                  <a:pt x="3377845" y="510577"/>
                  <a:pt x="3378485" y="510200"/>
                  <a:pt x="3379346" y="509993"/>
                </a:cubicBezTo>
                <a:lnTo>
                  <a:pt x="3379237" y="511511"/>
                </a:lnTo>
                <a:lnTo>
                  <a:pt x="3380731" y="511581"/>
                </a:lnTo>
                <a:lnTo>
                  <a:pt x="3381975" y="504302"/>
                </a:lnTo>
                <a:close/>
                <a:moveTo>
                  <a:pt x="323721" y="499171"/>
                </a:moveTo>
                <a:cubicBezTo>
                  <a:pt x="320807" y="499923"/>
                  <a:pt x="318061" y="500510"/>
                  <a:pt x="314362" y="502020"/>
                </a:cubicBezTo>
                <a:cubicBezTo>
                  <a:pt x="316433" y="504158"/>
                  <a:pt x="318502" y="506297"/>
                  <a:pt x="320574" y="508435"/>
                </a:cubicBezTo>
                <a:cubicBezTo>
                  <a:pt x="322202" y="504786"/>
                  <a:pt x="322877" y="502060"/>
                  <a:pt x="323721" y="499171"/>
                </a:cubicBezTo>
                <a:close/>
                <a:moveTo>
                  <a:pt x="3541165" y="498437"/>
                </a:moveTo>
                <a:cubicBezTo>
                  <a:pt x="3539445" y="502363"/>
                  <a:pt x="3533956" y="507689"/>
                  <a:pt x="3535317" y="513152"/>
                </a:cubicBezTo>
                <a:lnTo>
                  <a:pt x="3536737" y="515072"/>
                </a:lnTo>
                <a:lnTo>
                  <a:pt x="3539207" y="515703"/>
                </a:lnTo>
                <a:lnTo>
                  <a:pt x="3538127" y="516953"/>
                </a:lnTo>
                <a:lnTo>
                  <a:pt x="3539355" y="518615"/>
                </a:lnTo>
                <a:cubicBezTo>
                  <a:pt x="3548232" y="518090"/>
                  <a:pt x="3542821" y="505163"/>
                  <a:pt x="3541165" y="498437"/>
                </a:cubicBezTo>
                <a:close/>
                <a:moveTo>
                  <a:pt x="3416681" y="497882"/>
                </a:moveTo>
                <a:lnTo>
                  <a:pt x="3410682" y="501938"/>
                </a:lnTo>
                <a:lnTo>
                  <a:pt x="3404681" y="538065"/>
                </a:lnTo>
                <a:lnTo>
                  <a:pt x="3401338" y="556396"/>
                </a:lnTo>
                <a:close/>
                <a:moveTo>
                  <a:pt x="3269513" y="497800"/>
                </a:moveTo>
                <a:lnTo>
                  <a:pt x="3260785" y="511157"/>
                </a:lnTo>
                <a:lnTo>
                  <a:pt x="3258414" y="516409"/>
                </a:lnTo>
                <a:lnTo>
                  <a:pt x="3259066" y="518004"/>
                </a:lnTo>
                <a:lnTo>
                  <a:pt x="3257315" y="518847"/>
                </a:lnTo>
                <a:lnTo>
                  <a:pt x="3225467" y="589404"/>
                </a:lnTo>
                <a:cubicBezTo>
                  <a:pt x="3215743" y="616857"/>
                  <a:pt x="3207636" y="645254"/>
                  <a:pt x="3199847" y="673324"/>
                </a:cubicBezTo>
                <a:cubicBezTo>
                  <a:pt x="3184628" y="731041"/>
                  <a:pt x="3174074" y="790351"/>
                  <a:pt x="3164698" y="850068"/>
                </a:cubicBezTo>
                <a:lnTo>
                  <a:pt x="3158931" y="886858"/>
                </a:lnTo>
                <a:lnTo>
                  <a:pt x="3167239" y="878558"/>
                </a:lnTo>
                <a:lnTo>
                  <a:pt x="3175679" y="887534"/>
                </a:lnTo>
                <a:lnTo>
                  <a:pt x="3177626" y="873157"/>
                </a:lnTo>
                <a:lnTo>
                  <a:pt x="3184847" y="863857"/>
                </a:lnTo>
                <a:lnTo>
                  <a:pt x="3184066" y="863814"/>
                </a:lnTo>
                <a:cubicBezTo>
                  <a:pt x="3180918" y="862336"/>
                  <a:pt x="3177501" y="860650"/>
                  <a:pt x="3174649" y="862152"/>
                </a:cubicBezTo>
                <a:cubicBezTo>
                  <a:pt x="3168943" y="865155"/>
                  <a:pt x="3172233" y="876543"/>
                  <a:pt x="3163086" y="875088"/>
                </a:cubicBezTo>
                <a:cubicBezTo>
                  <a:pt x="3168041" y="864468"/>
                  <a:pt x="3172783" y="853380"/>
                  <a:pt x="3177689" y="840582"/>
                </a:cubicBezTo>
                <a:cubicBezTo>
                  <a:pt x="3179665" y="841169"/>
                  <a:pt x="3180432" y="841753"/>
                  <a:pt x="3181220" y="842353"/>
                </a:cubicBezTo>
                <a:lnTo>
                  <a:pt x="3182046" y="842775"/>
                </a:lnTo>
                <a:lnTo>
                  <a:pt x="3182960" y="838642"/>
                </a:lnTo>
                <a:lnTo>
                  <a:pt x="3184982" y="832768"/>
                </a:lnTo>
                <a:lnTo>
                  <a:pt x="3184253" y="832212"/>
                </a:lnTo>
                <a:cubicBezTo>
                  <a:pt x="3182456" y="834570"/>
                  <a:pt x="3180826" y="838917"/>
                  <a:pt x="3175672" y="836854"/>
                </a:cubicBezTo>
                <a:cubicBezTo>
                  <a:pt x="3182209" y="821649"/>
                  <a:pt x="3185703" y="803817"/>
                  <a:pt x="3195583" y="790848"/>
                </a:cubicBezTo>
                <a:lnTo>
                  <a:pt x="3195909" y="791575"/>
                </a:lnTo>
                <a:lnTo>
                  <a:pt x="3197741" y="791104"/>
                </a:lnTo>
                <a:lnTo>
                  <a:pt x="3197774" y="791154"/>
                </a:lnTo>
                <a:lnTo>
                  <a:pt x="3205859" y="764031"/>
                </a:lnTo>
                <a:lnTo>
                  <a:pt x="3205065" y="760363"/>
                </a:lnTo>
                <a:lnTo>
                  <a:pt x="3206650" y="761378"/>
                </a:lnTo>
                <a:lnTo>
                  <a:pt x="3228060" y="689557"/>
                </a:lnTo>
                <a:lnTo>
                  <a:pt x="3225740" y="677257"/>
                </a:lnTo>
                <a:cubicBezTo>
                  <a:pt x="3226378" y="672275"/>
                  <a:pt x="3228172" y="667712"/>
                  <a:pt x="3229953" y="665372"/>
                </a:cubicBezTo>
                <a:lnTo>
                  <a:pt x="3233747" y="670479"/>
                </a:lnTo>
                <a:lnTo>
                  <a:pt x="3235758" y="663736"/>
                </a:lnTo>
                <a:lnTo>
                  <a:pt x="3237742" y="657227"/>
                </a:lnTo>
                <a:lnTo>
                  <a:pt x="3240288" y="648875"/>
                </a:lnTo>
                <a:lnTo>
                  <a:pt x="3242117" y="639120"/>
                </a:lnTo>
                <a:cubicBezTo>
                  <a:pt x="3243723" y="634767"/>
                  <a:pt x="3245331" y="630416"/>
                  <a:pt x="3245709" y="625436"/>
                </a:cubicBezTo>
                <a:cubicBezTo>
                  <a:pt x="3246605" y="624258"/>
                  <a:pt x="3247316" y="621082"/>
                  <a:pt x="3247131" y="619083"/>
                </a:cubicBezTo>
                <a:cubicBezTo>
                  <a:pt x="3244087" y="616763"/>
                  <a:pt x="3241024" y="614430"/>
                  <a:pt x="3236700" y="611136"/>
                </a:cubicBezTo>
                <a:cubicBezTo>
                  <a:pt x="3266319" y="598380"/>
                  <a:pt x="3258896" y="559573"/>
                  <a:pt x="3261344" y="531693"/>
                </a:cubicBezTo>
                <a:cubicBezTo>
                  <a:pt x="3259367" y="532048"/>
                  <a:pt x="3256488" y="531714"/>
                  <a:pt x="3253431" y="531243"/>
                </a:cubicBezTo>
                <a:cubicBezTo>
                  <a:pt x="3255223" y="528890"/>
                  <a:pt x="3253957" y="526067"/>
                  <a:pt x="3254854" y="524891"/>
                </a:cubicBezTo>
                <a:cubicBezTo>
                  <a:pt x="3255414" y="521911"/>
                  <a:pt x="3260450" y="522028"/>
                  <a:pt x="3263139" y="518500"/>
                </a:cubicBezTo>
                <a:close/>
                <a:moveTo>
                  <a:pt x="3295699" y="496557"/>
                </a:moveTo>
                <a:cubicBezTo>
                  <a:pt x="3302152" y="501473"/>
                  <a:pt x="3298369" y="506439"/>
                  <a:pt x="3297374" y="509604"/>
                </a:cubicBezTo>
                <a:cubicBezTo>
                  <a:pt x="3295128" y="509855"/>
                  <a:pt x="3293852" y="509373"/>
                  <a:pt x="3293209" y="508454"/>
                </a:cubicBezTo>
                <a:lnTo>
                  <a:pt x="3292960" y="505741"/>
                </a:lnTo>
                <a:lnTo>
                  <a:pt x="3292863" y="504696"/>
                </a:lnTo>
                <a:cubicBezTo>
                  <a:pt x="3293465" y="501723"/>
                  <a:pt x="3295292" y="498210"/>
                  <a:pt x="3295699" y="496557"/>
                </a:cubicBezTo>
                <a:close/>
                <a:moveTo>
                  <a:pt x="3654501" y="496383"/>
                </a:moveTo>
                <a:lnTo>
                  <a:pt x="3654492" y="497196"/>
                </a:lnTo>
                <a:lnTo>
                  <a:pt x="3653966" y="496796"/>
                </a:lnTo>
                <a:close/>
                <a:moveTo>
                  <a:pt x="3682404" y="496305"/>
                </a:moveTo>
                <a:lnTo>
                  <a:pt x="3681114" y="500314"/>
                </a:lnTo>
                <a:lnTo>
                  <a:pt x="3678494" y="506408"/>
                </a:lnTo>
                <a:lnTo>
                  <a:pt x="3678125" y="507372"/>
                </a:lnTo>
                <a:lnTo>
                  <a:pt x="3675698" y="509262"/>
                </a:lnTo>
                <a:cubicBezTo>
                  <a:pt x="3674155" y="509406"/>
                  <a:pt x="3672126" y="508664"/>
                  <a:pt x="3669390" y="506579"/>
                </a:cubicBezTo>
                <a:lnTo>
                  <a:pt x="3669419" y="505762"/>
                </a:lnTo>
                <a:lnTo>
                  <a:pt x="3668867" y="506255"/>
                </a:lnTo>
                <a:cubicBezTo>
                  <a:pt x="3668463" y="506379"/>
                  <a:pt x="3667900" y="506381"/>
                  <a:pt x="3667122" y="506220"/>
                </a:cubicBezTo>
                <a:cubicBezTo>
                  <a:pt x="3666401" y="504808"/>
                  <a:pt x="3666248" y="503826"/>
                  <a:pt x="3666663" y="503282"/>
                </a:cubicBezTo>
                <a:lnTo>
                  <a:pt x="3669520" y="502955"/>
                </a:lnTo>
                <a:lnTo>
                  <a:pt x="3669552" y="502002"/>
                </a:lnTo>
                <a:cubicBezTo>
                  <a:pt x="3671682" y="498461"/>
                  <a:pt x="3678773" y="497668"/>
                  <a:pt x="3682404" y="496305"/>
                </a:cubicBezTo>
                <a:close/>
                <a:moveTo>
                  <a:pt x="254708" y="495060"/>
                </a:moveTo>
                <a:cubicBezTo>
                  <a:pt x="251764" y="499888"/>
                  <a:pt x="251785" y="505811"/>
                  <a:pt x="255738" y="507925"/>
                </a:cubicBezTo>
                <a:cubicBezTo>
                  <a:pt x="257717" y="509970"/>
                  <a:pt x="263614" y="504258"/>
                  <a:pt x="266564" y="501403"/>
                </a:cubicBezTo>
                <a:cubicBezTo>
                  <a:pt x="262612" y="499288"/>
                  <a:pt x="259643" y="496222"/>
                  <a:pt x="254708" y="495060"/>
                </a:cubicBezTo>
                <a:close/>
                <a:moveTo>
                  <a:pt x="705518" y="492134"/>
                </a:moveTo>
                <a:cubicBezTo>
                  <a:pt x="703973" y="492337"/>
                  <a:pt x="703069" y="492962"/>
                  <a:pt x="703405" y="494269"/>
                </a:cubicBezTo>
                <a:cubicBezTo>
                  <a:pt x="704570" y="499311"/>
                  <a:pt x="708792" y="501753"/>
                  <a:pt x="710969" y="504000"/>
                </a:cubicBezTo>
                <a:cubicBezTo>
                  <a:pt x="713846" y="501215"/>
                  <a:pt x="717679" y="497502"/>
                  <a:pt x="720559" y="494715"/>
                </a:cubicBezTo>
                <a:cubicBezTo>
                  <a:pt x="720559" y="494715"/>
                  <a:pt x="710153" y="491524"/>
                  <a:pt x="705518" y="492134"/>
                </a:cubicBezTo>
                <a:close/>
                <a:moveTo>
                  <a:pt x="248620" y="492109"/>
                </a:moveTo>
                <a:cubicBezTo>
                  <a:pt x="248018" y="491367"/>
                  <a:pt x="246839" y="491247"/>
                  <a:pt x="244870" y="492144"/>
                </a:cubicBezTo>
                <a:cubicBezTo>
                  <a:pt x="238110" y="492973"/>
                  <a:pt x="243079" y="503964"/>
                  <a:pt x="244088" y="505006"/>
                </a:cubicBezTo>
                <a:cubicBezTo>
                  <a:pt x="247015" y="502170"/>
                  <a:pt x="250421" y="494337"/>
                  <a:pt x="248620" y="492109"/>
                </a:cubicBezTo>
                <a:close/>
                <a:moveTo>
                  <a:pt x="4052196" y="491900"/>
                </a:moveTo>
                <a:lnTo>
                  <a:pt x="4051940" y="493982"/>
                </a:lnTo>
                <a:lnTo>
                  <a:pt x="4050795" y="496701"/>
                </a:lnTo>
                <a:close/>
                <a:moveTo>
                  <a:pt x="3532628" y="486469"/>
                </a:moveTo>
                <a:cubicBezTo>
                  <a:pt x="3530921" y="488712"/>
                  <a:pt x="3529212" y="490955"/>
                  <a:pt x="3527502" y="493198"/>
                </a:cubicBezTo>
                <a:cubicBezTo>
                  <a:pt x="3528575" y="494013"/>
                  <a:pt x="3530715" y="495645"/>
                  <a:pt x="3532857" y="497277"/>
                </a:cubicBezTo>
                <a:lnTo>
                  <a:pt x="3535493" y="493819"/>
                </a:lnTo>
                <a:lnTo>
                  <a:pt x="3532286" y="491376"/>
                </a:lnTo>
                <a:lnTo>
                  <a:pt x="3537127" y="491672"/>
                </a:lnTo>
                <a:lnTo>
                  <a:pt x="3537983" y="490548"/>
                </a:lnTo>
                <a:cubicBezTo>
                  <a:pt x="3535840" y="488916"/>
                  <a:pt x="3533700" y="487284"/>
                  <a:pt x="3532628" y="486469"/>
                </a:cubicBezTo>
                <a:close/>
                <a:moveTo>
                  <a:pt x="4053448" y="486048"/>
                </a:moveTo>
                <a:cubicBezTo>
                  <a:pt x="4053736" y="487940"/>
                  <a:pt x="4053947" y="489323"/>
                  <a:pt x="4053824" y="490274"/>
                </a:cubicBezTo>
                <a:cubicBezTo>
                  <a:pt x="4053701" y="491223"/>
                  <a:pt x="4053244" y="491740"/>
                  <a:pt x="4052196" y="491900"/>
                </a:cubicBezTo>
                <a:cubicBezTo>
                  <a:pt x="4052062" y="491027"/>
                  <a:pt x="4051327" y="489724"/>
                  <a:pt x="4051150" y="488559"/>
                </a:cubicBezTo>
                <a:cubicBezTo>
                  <a:pt x="4050972" y="487394"/>
                  <a:pt x="4051352" y="486367"/>
                  <a:pt x="4053448" y="486048"/>
                </a:cubicBezTo>
                <a:close/>
                <a:moveTo>
                  <a:pt x="102148" y="485846"/>
                </a:moveTo>
                <a:cubicBezTo>
                  <a:pt x="104237" y="486798"/>
                  <a:pt x="105265" y="487791"/>
                  <a:pt x="105749" y="489206"/>
                </a:cubicBezTo>
                <a:cubicBezTo>
                  <a:pt x="106232" y="490623"/>
                  <a:pt x="106170" y="492462"/>
                  <a:pt x="106082" y="495110"/>
                </a:cubicBezTo>
                <a:cubicBezTo>
                  <a:pt x="105052" y="494193"/>
                  <a:pt x="104037" y="492833"/>
                  <a:pt x="103295" y="491224"/>
                </a:cubicBezTo>
                <a:cubicBezTo>
                  <a:pt x="102553" y="489616"/>
                  <a:pt x="102083" y="487759"/>
                  <a:pt x="102148" y="485846"/>
                </a:cubicBezTo>
                <a:close/>
                <a:moveTo>
                  <a:pt x="149889" y="483086"/>
                </a:moveTo>
                <a:cubicBezTo>
                  <a:pt x="149942" y="484944"/>
                  <a:pt x="150897" y="485931"/>
                  <a:pt x="152754" y="486044"/>
                </a:cubicBezTo>
                <a:cubicBezTo>
                  <a:pt x="153180" y="484678"/>
                  <a:pt x="153152" y="483748"/>
                  <a:pt x="152674" y="483254"/>
                </a:cubicBezTo>
                <a:cubicBezTo>
                  <a:pt x="152196" y="482762"/>
                  <a:pt x="151268" y="482704"/>
                  <a:pt x="149889" y="483086"/>
                </a:cubicBezTo>
                <a:close/>
                <a:moveTo>
                  <a:pt x="734430" y="482850"/>
                </a:moveTo>
                <a:cubicBezTo>
                  <a:pt x="730329" y="482424"/>
                  <a:pt x="726828" y="488012"/>
                  <a:pt x="723972" y="490779"/>
                </a:cubicBezTo>
                <a:cubicBezTo>
                  <a:pt x="730270" y="493474"/>
                  <a:pt x="736716" y="498227"/>
                  <a:pt x="743221" y="491928"/>
                </a:cubicBezTo>
                <a:cubicBezTo>
                  <a:pt x="741573" y="490225"/>
                  <a:pt x="740377" y="486848"/>
                  <a:pt x="737689" y="484607"/>
                </a:cubicBezTo>
                <a:cubicBezTo>
                  <a:pt x="736792" y="483860"/>
                  <a:pt x="735731" y="483240"/>
                  <a:pt x="734430" y="482850"/>
                </a:cubicBezTo>
                <a:close/>
                <a:moveTo>
                  <a:pt x="117458" y="482833"/>
                </a:moveTo>
                <a:lnTo>
                  <a:pt x="122299" y="492403"/>
                </a:lnTo>
                <a:lnTo>
                  <a:pt x="120896" y="491694"/>
                </a:lnTo>
                <a:lnTo>
                  <a:pt x="117457" y="482836"/>
                </a:lnTo>
                <a:close/>
                <a:moveTo>
                  <a:pt x="254044" y="482758"/>
                </a:moveTo>
                <a:cubicBezTo>
                  <a:pt x="249112" y="483835"/>
                  <a:pt x="249933" y="486738"/>
                  <a:pt x="251968" y="486784"/>
                </a:cubicBezTo>
                <a:cubicBezTo>
                  <a:pt x="252997" y="485790"/>
                  <a:pt x="253016" y="483753"/>
                  <a:pt x="254044" y="482758"/>
                </a:cubicBezTo>
                <a:close/>
                <a:moveTo>
                  <a:pt x="614746" y="482581"/>
                </a:moveTo>
                <a:cubicBezTo>
                  <a:pt x="618619" y="494198"/>
                  <a:pt x="618432" y="520356"/>
                  <a:pt x="638037" y="512349"/>
                </a:cubicBezTo>
                <a:cubicBezTo>
                  <a:pt x="630213" y="502364"/>
                  <a:pt x="622571" y="492567"/>
                  <a:pt x="614746" y="482581"/>
                </a:cubicBezTo>
                <a:close/>
                <a:moveTo>
                  <a:pt x="3501784" y="481594"/>
                </a:moveTo>
                <a:cubicBezTo>
                  <a:pt x="3499948" y="482483"/>
                  <a:pt x="3498521" y="484382"/>
                  <a:pt x="3497305" y="486244"/>
                </a:cubicBezTo>
                <a:cubicBezTo>
                  <a:pt x="3496494" y="487484"/>
                  <a:pt x="3495778" y="488707"/>
                  <a:pt x="3495096" y="489604"/>
                </a:cubicBezTo>
                <a:cubicBezTo>
                  <a:pt x="3503803" y="496237"/>
                  <a:pt x="3505997" y="486583"/>
                  <a:pt x="3508726" y="482999"/>
                </a:cubicBezTo>
                <a:cubicBezTo>
                  <a:pt x="3505869" y="480823"/>
                  <a:pt x="3503621" y="480704"/>
                  <a:pt x="3501784" y="481594"/>
                </a:cubicBezTo>
                <a:close/>
                <a:moveTo>
                  <a:pt x="746931" y="481393"/>
                </a:moveTo>
                <a:cubicBezTo>
                  <a:pt x="751706" y="490762"/>
                  <a:pt x="755373" y="501208"/>
                  <a:pt x="760768" y="509832"/>
                </a:cubicBezTo>
                <a:lnTo>
                  <a:pt x="766403" y="517166"/>
                </a:lnTo>
                <a:lnTo>
                  <a:pt x="764255" y="520106"/>
                </a:lnTo>
                <a:cubicBezTo>
                  <a:pt x="763131" y="523114"/>
                  <a:pt x="765766" y="524793"/>
                  <a:pt x="767302" y="526379"/>
                </a:cubicBezTo>
                <a:cubicBezTo>
                  <a:pt x="769617" y="524138"/>
                  <a:pt x="770008" y="522224"/>
                  <a:pt x="769560" y="520604"/>
                </a:cubicBezTo>
                <a:lnTo>
                  <a:pt x="767188" y="517155"/>
                </a:lnTo>
                <a:lnTo>
                  <a:pt x="769534" y="513151"/>
                </a:lnTo>
                <a:cubicBezTo>
                  <a:pt x="770045" y="508962"/>
                  <a:pt x="764953" y="505925"/>
                  <a:pt x="762622" y="503516"/>
                </a:cubicBezTo>
                <a:cubicBezTo>
                  <a:pt x="767551" y="498744"/>
                  <a:pt x="770660" y="501953"/>
                  <a:pt x="773596" y="504985"/>
                </a:cubicBezTo>
                <a:cubicBezTo>
                  <a:pt x="776266" y="502400"/>
                  <a:pt x="776191" y="499774"/>
                  <a:pt x="774510" y="497254"/>
                </a:cubicBezTo>
                <a:cubicBezTo>
                  <a:pt x="769473" y="489692"/>
                  <a:pt x="750002" y="483084"/>
                  <a:pt x="746931" y="481393"/>
                </a:cubicBezTo>
                <a:close/>
                <a:moveTo>
                  <a:pt x="4054698" y="480196"/>
                </a:moveTo>
                <a:cubicBezTo>
                  <a:pt x="4054988" y="482088"/>
                  <a:pt x="4055199" y="483472"/>
                  <a:pt x="4055074" y="484421"/>
                </a:cubicBezTo>
                <a:cubicBezTo>
                  <a:pt x="4054953" y="485371"/>
                  <a:pt x="4054494" y="485888"/>
                  <a:pt x="4053448" y="486048"/>
                </a:cubicBezTo>
                <a:cubicBezTo>
                  <a:pt x="4053314" y="485175"/>
                  <a:pt x="4052578" y="483872"/>
                  <a:pt x="4052401" y="482706"/>
                </a:cubicBezTo>
                <a:cubicBezTo>
                  <a:pt x="4052223" y="481542"/>
                  <a:pt x="4052603" y="480515"/>
                  <a:pt x="4054698" y="480196"/>
                </a:cubicBezTo>
                <a:close/>
                <a:moveTo>
                  <a:pt x="685793" y="480076"/>
                </a:moveTo>
                <a:cubicBezTo>
                  <a:pt x="677381" y="488222"/>
                  <a:pt x="687701" y="495139"/>
                  <a:pt x="691928" y="499502"/>
                </a:cubicBezTo>
                <a:cubicBezTo>
                  <a:pt x="692374" y="490614"/>
                  <a:pt x="689085" y="485346"/>
                  <a:pt x="685793" y="480076"/>
                </a:cubicBezTo>
                <a:close/>
                <a:moveTo>
                  <a:pt x="704821" y="477939"/>
                </a:moveTo>
                <a:cubicBezTo>
                  <a:pt x="702082" y="478086"/>
                  <a:pt x="699197" y="479042"/>
                  <a:pt x="697365" y="480816"/>
                </a:cubicBezTo>
                <a:cubicBezTo>
                  <a:pt x="699541" y="483062"/>
                  <a:pt x="707198" y="494878"/>
                  <a:pt x="711744" y="483946"/>
                </a:cubicBezTo>
                <a:cubicBezTo>
                  <a:pt x="712464" y="482249"/>
                  <a:pt x="712233" y="480911"/>
                  <a:pt x="711400" y="479930"/>
                </a:cubicBezTo>
                <a:cubicBezTo>
                  <a:pt x="710153" y="478458"/>
                  <a:pt x="707559" y="477794"/>
                  <a:pt x="704821" y="477939"/>
                </a:cubicBezTo>
                <a:close/>
                <a:moveTo>
                  <a:pt x="1016126" y="477106"/>
                </a:moveTo>
                <a:cubicBezTo>
                  <a:pt x="1015334" y="477875"/>
                  <a:pt x="1013430" y="479718"/>
                  <a:pt x="1011526" y="481562"/>
                </a:cubicBezTo>
                <a:cubicBezTo>
                  <a:pt x="1014659" y="484797"/>
                  <a:pt x="1016842" y="488956"/>
                  <a:pt x="1023623" y="488657"/>
                </a:cubicBezTo>
                <a:cubicBezTo>
                  <a:pt x="1021602" y="484347"/>
                  <a:pt x="1019260" y="480343"/>
                  <a:pt x="1016126" y="477106"/>
                </a:cubicBezTo>
                <a:close/>
                <a:moveTo>
                  <a:pt x="3125362" y="476413"/>
                </a:moveTo>
                <a:cubicBezTo>
                  <a:pt x="3123671" y="477487"/>
                  <a:pt x="3122595" y="479472"/>
                  <a:pt x="3121746" y="480588"/>
                </a:cubicBezTo>
                <a:cubicBezTo>
                  <a:pt x="3128364" y="485629"/>
                  <a:pt x="3130813" y="480126"/>
                  <a:pt x="3132667" y="477693"/>
                </a:cubicBezTo>
                <a:cubicBezTo>
                  <a:pt x="3129358" y="475171"/>
                  <a:pt x="3127052" y="475337"/>
                  <a:pt x="3125362" y="476413"/>
                </a:cubicBezTo>
                <a:close/>
                <a:moveTo>
                  <a:pt x="761421" y="476104"/>
                </a:moveTo>
                <a:cubicBezTo>
                  <a:pt x="759911" y="475979"/>
                  <a:pt x="758068" y="476659"/>
                  <a:pt x="755773" y="478881"/>
                </a:cubicBezTo>
                <a:cubicBezTo>
                  <a:pt x="758716" y="481920"/>
                  <a:pt x="760809" y="485782"/>
                  <a:pt x="766758" y="480021"/>
                </a:cubicBezTo>
                <a:cubicBezTo>
                  <a:pt x="766268" y="479516"/>
                  <a:pt x="765719" y="478820"/>
                  <a:pt x="765075" y="478155"/>
                </a:cubicBezTo>
                <a:cubicBezTo>
                  <a:pt x="764109" y="477158"/>
                  <a:pt x="762931" y="476228"/>
                  <a:pt x="761421" y="476104"/>
                </a:cubicBezTo>
                <a:close/>
                <a:moveTo>
                  <a:pt x="3423052" y="474044"/>
                </a:moveTo>
                <a:cubicBezTo>
                  <a:pt x="3420371" y="475341"/>
                  <a:pt x="3417543" y="476831"/>
                  <a:pt x="3415788" y="479137"/>
                </a:cubicBezTo>
                <a:cubicBezTo>
                  <a:pt x="3421143" y="483216"/>
                  <a:pt x="3424655" y="478604"/>
                  <a:pt x="3423052" y="474044"/>
                </a:cubicBezTo>
                <a:close/>
                <a:moveTo>
                  <a:pt x="3423722" y="473642"/>
                </a:moveTo>
                <a:cubicBezTo>
                  <a:pt x="3424061" y="475418"/>
                  <a:pt x="3425132" y="476233"/>
                  <a:pt x="3425324" y="478202"/>
                </a:cubicBezTo>
                <a:lnTo>
                  <a:pt x="3426734" y="478021"/>
                </a:lnTo>
                <a:lnTo>
                  <a:pt x="3425023" y="474100"/>
                </a:lnTo>
                <a:close/>
                <a:moveTo>
                  <a:pt x="3638031" y="472426"/>
                </a:moveTo>
                <a:lnTo>
                  <a:pt x="3639134" y="472863"/>
                </a:lnTo>
                <a:lnTo>
                  <a:pt x="3639079" y="472841"/>
                </a:lnTo>
                <a:close/>
                <a:moveTo>
                  <a:pt x="3238521" y="471818"/>
                </a:moveTo>
                <a:cubicBezTo>
                  <a:pt x="3233807" y="470194"/>
                  <a:pt x="3230902" y="472896"/>
                  <a:pt x="3228833" y="476726"/>
                </a:cubicBezTo>
                <a:cubicBezTo>
                  <a:pt x="3226764" y="480556"/>
                  <a:pt x="3225535" y="485519"/>
                  <a:pt x="3224176" y="488416"/>
                </a:cubicBezTo>
                <a:cubicBezTo>
                  <a:pt x="3221718" y="498340"/>
                  <a:pt x="3213218" y="507267"/>
                  <a:pt x="3217084" y="520044"/>
                </a:cubicBezTo>
                <a:cubicBezTo>
                  <a:pt x="3224282" y="503899"/>
                  <a:pt x="3231322" y="487962"/>
                  <a:pt x="3238521" y="471818"/>
                </a:cubicBezTo>
                <a:close/>
                <a:moveTo>
                  <a:pt x="3636110" y="471666"/>
                </a:moveTo>
                <a:cubicBezTo>
                  <a:pt x="3636110" y="471666"/>
                  <a:pt x="3636755" y="471921"/>
                  <a:pt x="3637564" y="472240"/>
                </a:cubicBezTo>
                <a:lnTo>
                  <a:pt x="3638031" y="472426"/>
                </a:lnTo>
                <a:close/>
                <a:moveTo>
                  <a:pt x="3437395" y="470637"/>
                </a:moveTo>
                <a:cubicBezTo>
                  <a:pt x="3435386" y="473273"/>
                  <a:pt x="3433832" y="477533"/>
                  <a:pt x="3438116" y="480798"/>
                </a:cubicBezTo>
                <a:lnTo>
                  <a:pt x="3438277" y="480094"/>
                </a:lnTo>
                <a:lnTo>
                  <a:pt x="3437502" y="476563"/>
                </a:lnTo>
                <a:lnTo>
                  <a:pt x="3438971" y="477077"/>
                </a:lnTo>
                <a:lnTo>
                  <a:pt x="3440309" y="471254"/>
                </a:lnTo>
                <a:cubicBezTo>
                  <a:pt x="3439238" y="470438"/>
                  <a:pt x="3438466" y="471452"/>
                  <a:pt x="3437395" y="470637"/>
                </a:cubicBezTo>
                <a:close/>
                <a:moveTo>
                  <a:pt x="3791307" y="470378"/>
                </a:moveTo>
                <a:cubicBezTo>
                  <a:pt x="3784392" y="469299"/>
                  <a:pt x="3781259" y="472144"/>
                  <a:pt x="3779447" y="475474"/>
                </a:cubicBezTo>
                <a:cubicBezTo>
                  <a:pt x="3778844" y="476583"/>
                  <a:pt x="3778387" y="477747"/>
                  <a:pt x="3777986" y="478838"/>
                </a:cubicBezTo>
                <a:cubicBezTo>
                  <a:pt x="3774782" y="487559"/>
                  <a:pt x="3771385" y="494274"/>
                  <a:pt x="3769226" y="501620"/>
                </a:cubicBezTo>
                <a:cubicBezTo>
                  <a:pt x="3764933" y="509514"/>
                  <a:pt x="3762625" y="517057"/>
                  <a:pt x="3758331" y="524950"/>
                </a:cubicBezTo>
                <a:cubicBezTo>
                  <a:pt x="3757626" y="528133"/>
                  <a:pt x="3756921" y="531317"/>
                  <a:pt x="3762358" y="535460"/>
                </a:cubicBezTo>
                <a:cubicBezTo>
                  <a:pt x="3776708" y="516623"/>
                  <a:pt x="3782395" y="493359"/>
                  <a:pt x="3791307" y="470378"/>
                </a:cubicBezTo>
                <a:close/>
                <a:moveTo>
                  <a:pt x="3915263" y="466954"/>
                </a:moveTo>
                <a:lnTo>
                  <a:pt x="3912605" y="473657"/>
                </a:lnTo>
                <a:lnTo>
                  <a:pt x="3911285" y="473165"/>
                </a:lnTo>
                <a:lnTo>
                  <a:pt x="3914046" y="468826"/>
                </a:lnTo>
                <a:close/>
                <a:moveTo>
                  <a:pt x="3433387" y="466886"/>
                </a:moveTo>
                <a:cubicBezTo>
                  <a:pt x="3432499" y="468052"/>
                  <a:pt x="3430651" y="469404"/>
                  <a:pt x="3429322" y="471151"/>
                </a:cubicBezTo>
                <a:lnTo>
                  <a:pt x="3429041" y="471733"/>
                </a:lnTo>
                <a:lnTo>
                  <a:pt x="3430575" y="474420"/>
                </a:lnTo>
                <a:lnTo>
                  <a:pt x="3428264" y="477824"/>
                </a:lnTo>
                <a:lnTo>
                  <a:pt x="3429077" y="477720"/>
                </a:lnTo>
                <a:lnTo>
                  <a:pt x="3428913" y="477487"/>
                </a:lnTo>
                <a:lnTo>
                  <a:pt x="3431349" y="476204"/>
                </a:lnTo>
                <a:cubicBezTo>
                  <a:pt x="3434855" y="474216"/>
                  <a:pt x="3438819" y="471025"/>
                  <a:pt x="3433387" y="466886"/>
                </a:cubicBezTo>
                <a:close/>
                <a:moveTo>
                  <a:pt x="3635753" y="466654"/>
                </a:moveTo>
                <a:lnTo>
                  <a:pt x="3632080" y="470516"/>
                </a:lnTo>
                <a:lnTo>
                  <a:pt x="3631740" y="477005"/>
                </a:lnTo>
                <a:lnTo>
                  <a:pt x="3637241" y="477774"/>
                </a:lnTo>
                <a:lnTo>
                  <a:pt x="3637617" y="477378"/>
                </a:lnTo>
                <a:lnTo>
                  <a:pt x="3639134" y="472863"/>
                </a:lnTo>
                <a:lnTo>
                  <a:pt x="3639364" y="472178"/>
                </a:lnTo>
                <a:cubicBezTo>
                  <a:pt x="3639221" y="470369"/>
                  <a:pt x="3638185" y="468505"/>
                  <a:pt x="3635753" y="466654"/>
                </a:cubicBezTo>
                <a:close/>
                <a:moveTo>
                  <a:pt x="3436578" y="464585"/>
                </a:moveTo>
                <a:cubicBezTo>
                  <a:pt x="3436109" y="464729"/>
                  <a:pt x="3435919" y="465581"/>
                  <a:pt x="3435540" y="467288"/>
                </a:cubicBezTo>
                <a:cubicBezTo>
                  <a:pt x="3437333" y="466659"/>
                  <a:pt x="3437333" y="466659"/>
                  <a:pt x="3439295" y="466156"/>
                </a:cubicBezTo>
                <a:cubicBezTo>
                  <a:pt x="3437797" y="465015"/>
                  <a:pt x="3437048" y="464445"/>
                  <a:pt x="3436578" y="464585"/>
                </a:cubicBezTo>
                <a:close/>
                <a:moveTo>
                  <a:pt x="215479" y="464350"/>
                </a:moveTo>
                <a:cubicBezTo>
                  <a:pt x="213212" y="463597"/>
                  <a:pt x="210469" y="463754"/>
                  <a:pt x="207038" y="465444"/>
                </a:cubicBezTo>
                <a:cubicBezTo>
                  <a:pt x="213381" y="468009"/>
                  <a:pt x="218455" y="469264"/>
                  <a:pt x="223804" y="472793"/>
                </a:cubicBezTo>
                <a:lnTo>
                  <a:pt x="221572" y="469478"/>
                </a:lnTo>
                <a:lnTo>
                  <a:pt x="225955" y="466604"/>
                </a:lnTo>
                <a:cubicBezTo>
                  <a:pt x="225000" y="465619"/>
                  <a:pt x="223800" y="465347"/>
                  <a:pt x="222476" y="465673"/>
                </a:cubicBezTo>
                <a:lnTo>
                  <a:pt x="219537" y="467522"/>
                </a:lnTo>
                <a:close/>
                <a:moveTo>
                  <a:pt x="490663" y="463923"/>
                </a:moveTo>
                <a:cubicBezTo>
                  <a:pt x="491434" y="464719"/>
                  <a:pt x="492632" y="465683"/>
                  <a:pt x="493520" y="466872"/>
                </a:cubicBezTo>
                <a:cubicBezTo>
                  <a:pt x="494407" y="468063"/>
                  <a:pt x="494986" y="469481"/>
                  <a:pt x="494520" y="471186"/>
                </a:cubicBezTo>
                <a:lnTo>
                  <a:pt x="492137" y="474761"/>
                </a:lnTo>
                <a:lnTo>
                  <a:pt x="488625" y="469281"/>
                </a:lnTo>
                <a:close/>
                <a:moveTo>
                  <a:pt x="430337" y="462714"/>
                </a:moveTo>
                <a:cubicBezTo>
                  <a:pt x="428359" y="461951"/>
                  <a:pt x="425812" y="461808"/>
                  <a:pt x="422443" y="462752"/>
                </a:cubicBezTo>
                <a:cubicBezTo>
                  <a:pt x="434004" y="484520"/>
                  <a:pt x="442395" y="506950"/>
                  <a:pt x="458870" y="523963"/>
                </a:cubicBezTo>
                <a:cubicBezTo>
                  <a:pt x="463780" y="519206"/>
                  <a:pt x="462704" y="516129"/>
                  <a:pt x="461628" y="513051"/>
                </a:cubicBezTo>
                <a:cubicBezTo>
                  <a:pt x="456432" y="505720"/>
                  <a:pt x="453251" y="498502"/>
                  <a:pt x="448056" y="491170"/>
                </a:cubicBezTo>
                <a:cubicBezTo>
                  <a:pt x="445045" y="484130"/>
                  <a:pt x="440879" y="477863"/>
                  <a:pt x="436667" y="469581"/>
                </a:cubicBezTo>
                <a:cubicBezTo>
                  <a:pt x="436141" y="468546"/>
                  <a:pt x="435551" y="467443"/>
                  <a:pt x="434821" y="466412"/>
                </a:cubicBezTo>
                <a:cubicBezTo>
                  <a:pt x="433725" y="464866"/>
                  <a:pt x="432315" y="463479"/>
                  <a:pt x="430337" y="462714"/>
                </a:cubicBezTo>
                <a:close/>
                <a:moveTo>
                  <a:pt x="128403" y="462682"/>
                </a:moveTo>
                <a:lnTo>
                  <a:pt x="158078" y="525163"/>
                </a:lnTo>
                <a:lnTo>
                  <a:pt x="149311" y="530796"/>
                </a:lnTo>
                <a:lnTo>
                  <a:pt x="138075" y="503348"/>
                </a:lnTo>
                <a:lnTo>
                  <a:pt x="141054" y="501891"/>
                </a:lnTo>
                <a:lnTo>
                  <a:pt x="136545" y="499611"/>
                </a:lnTo>
                <a:lnTo>
                  <a:pt x="127608" y="477777"/>
                </a:lnTo>
                <a:lnTo>
                  <a:pt x="126755" y="470493"/>
                </a:lnTo>
                <a:cubicBezTo>
                  <a:pt x="126396" y="467677"/>
                  <a:pt x="126262" y="465092"/>
                  <a:pt x="127093" y="463261"/>
                </a:cubicBezTo>
                <a:close/>
                <a:moveTo>
                  <a:pt x="1008705" y="461648"/>
                </a:moveTo>
                <a:cubicBezTo>
                  <a:pt x="1007138" y="461464"/>
                  <a:pt x="1005249" y="462097"/>
                  <a:pt x="1002954" y="464318"/>
                </a:cubicBezTo>
                <a:cubicBezTo>
                  <a:pt x="1006144" y="467614"/>
                  <a:pt x="1008309" y="471550"/>
                  <a:pt x="1014259" y="465789"/>
                </a:cubicBezTo>
                <a:cubicBezTo>
                  <a:pt x="1013771" y="465286"/>
                  <a:pt x="1013203" y="464573"/>
                  <a:pt x="1012529" y="463877"/>
                </a:cubicBezTo>
                <a:cubicBezTo>
                  <a:pt x="1011519" y="462834"/>
                  <a:pt x="1010273" y="461833"/>
                  <a:pt x="1008705" y="461648"/>
                </a:cubicBezTo>
                <a:close/>
                <a:moveTo>
                  <a:pt x="674148" y="461095"/>
                </a:moveTo>
                <a:cubicBezTo>
                  <a:pt x="673297" y="467970"/>
                  <a:pt x="669449" y="481446"/>
                  <a:pt x="678326" y="480918"/>
                </a:cubicBezTo>
                <a:cubicBezTo>
                  <a:pt x="686884" y="472631"/>
                  <a:pt x="677043" y="466023"/>
                  <a:pt x="674148" y="461095"/>
                </a:cubicBezTo>
                <a:close/>
                <a:moveTo>
                  <a:pt x="3644001" y="460265"/>
                </a:moveTo>
                <a:lnTo>
                  <a:pt x="3641133" y="461044"/>
                </a:lnTo>
                <a:lnTo>
                  <a:pt x="3642734" y="461402"/>
                </a:lnTo>
                <a:close/>
                <a:moveTo>
                  <a:pt x="238101" y="459702"/>
                </a:moveTo>
                <a:cubicBezTo>
                  <a:pt x="236194" y="464653"/>
                  <a:pt x="235546" y="469421"/>
                  <a:pt x="235772" y="473860"/>
                </a:cubicBezTo>
                <a:lnTo>
                  <a:pt x="238498" y="485187"/>
                </a:lnTo>
                <a:lnTo>
                  <a:pt x="238117" y="485986"/>
                </a:lnTo>
                <a:lnTo>
                  <a:pt x="238615" y="485669"/>
                </a:lnTo>
                <a:lnTo>
                  <a:pt x="238702" y="486032"/>
                </a:lnTo>
                <a:lnTo>
                  <a:pt x="238997" y="485427"/>
                </a:lnTo>
                <a:lnTo>
                  <a:pt x="239005" y="485420"/>
                </a:lnTo>
                <a:cubicBezTo>
                  <a:pt x="240566" y="484401"/>
                  <a:pt x="243497" y="482349"/>
                  <a:pt x="241987" y="482240"/>
                </a:cubicBezTo>
                <a:lnTo>
                  <a:pt x="240764" y="481823"/>
                </a:lnTo>
                <a:lnTo>
                  <a:pt x="241865" y="480246"/>
                </a:lnTo>
                <a:cubicBezTo>
                  <a:pt x="243581" y="478957"/>
                  <a:pt x="242256" y="488715"/>
                  <a:pt x="249679" y="487480"/>
                </a:cubicBezTo>
                <a:cubicBezTo>
                  <a:pt x="251859" y="477864"/>
                  <a:pt x="248305" y="470115"/>
                  <a:pt x="243355" y="464539"/>
                </a:cubicBezTo>
                <a:cubicBezTo>
                  <a:pt x="241704" y="462682"/>
                  <a:pt x="239900" y="461065"/>
                  <a:pt x="238101" y="459702"/>
                </a:cubicBezTo>
                <a:close/>
                <a:moveTo>
                  <a:pt x="755822" y="459001"/>
                </a:moveTo>
                <a:cubicBezTo>
                  <a:pt x="754140" y="458192"/>
                  <a:pt x="752017" y="458314"/>
                  <a:pt x="749238" y="461005"/>
                </a:cubicBezTo>
                <a:cubicBezTo>
                  <a:pt x="752262" y="464127"/>
                  <a:pt x="755119" y="467077"/>
                  <a:pt x="759749" y="462593"/>
                </a:cubicBezTo>
                <a:cubicBezTo>
                  <a:pt x="758742" y="461553"/>
                  <a:pt x="757503" y="459811"/>
                  <a:pt x="755822" y="459001"/>
                </a:cubicBezTo>
                <a:close/>
                <a:moveTo>
                  <a:pt x="3511381" y="458896"/>
                </a:moveTo>
                <a:lnTo>
                  <a:pt x="3510748" y="459655"/>
                </a:lnTo>
                <a:cubicBezTo>
                  <a:pt x="3507173" y="463987"/>
                  <a:pt x="3493124" y="481447"/>
                  <a:pt x="3497121" y="483568"/>
                </a:cubicBezTo>
                <a:cubicBezTo>
                  <a:pt x="3497739" y="484224"/>
                  <a:pt x="3499324" y="482760"/>
                  <a:pt x="3501240" y="480392"/>
                </a:cubicBezTo>
                <a:lnTo>
                  <a:pt x="3506835" y="472483"/>
                </a:lnTo>
                <a:close/>
                <a:moveTo>
                  <a:pt x="3375211" y="458792"/>
                </a:moveTo>
                <a:lnTo>
                  <a:pt x="3373051" y="465243"/>
                </a:lnTo>
                <a:lnTo>
                  <a:pt x="3374952" y="463681"/>
                </a:lnTo>
                <a:lnTo>
                  <a:pt x="3375682" y="491942"/>
                </a:lnTo>
                <a:lnTo>
                  <a:pt x="3379773" y="488830"/>
                </a:lnTo>
                <a:cubicBezTo>
                  <a:pt x="3384041" y="481998"/>
                  <a:pt x="3384344" y="469217"/>
                  <a:pt x="3385660" y="462786"/>
                </a:cubicBezTo>
                <a:cubicBezTo>
                  <a:pt x="3381503" y="461602"/>
                  <a:pt x="3378412" y="461231"/>
                  <a:pt x="3375211" y="458792"/>
                </a:cubicBezTo>
                <a:close/>
                <a:moveTo>
                  <a:pt x="3236552" y="458782"/>
                </a:moveTo>
                <a:cubicBezTo>
                  <a:pt x="3235887" y="462016"/>
                  <a:pt x="3234083" y="464383"/>
                  <a:pt x="3233419" y="467618"/>
                </a:cubicBezTo>
                <a:cubicBezTo>
                  <a:pt x="3235458" y="467302"/>
                  <a:pt x="3235458" y="467302"/>
                  <a:pt x="3236596" y="468170"/>
                </a:cubicBezTo>
                <a:cubicBezTo>
                  <a:pt x="3238399" y="465801"/>
                  <a:pt x="3241105" y="462250"/>
                  <a:pt x="3236552" y="458782"/>
                </a:cubicBezTo>
                <a:close/>
                <a:moveTo>
                  <a:pt x="3611829" y="458297"/>
                </a:moveTo>
                <a:cubicBezTo>
                  <a:pt x="3612118" y="460189"/>
                  <a:pt x="3611872" y="462088"/>
                  <a:pt x="3611324" y="463774"/>
                </a:cubicBezTo>
                <a:cubicBezTo>
                  <a:pt x="3610778" y="465459"/>
                  <a:pt x="3609929" y="466929"/>
                  <a:pt x="3609015" y="467962"/>
                </a:cubicBezTo>
                <a:cubicBezTo>
                  <a:pt x="3608617" y="465342"/>
                  <a:pt x="3608338" y="463522"/>
                  <a:pt x="3608650" y="462059"/>
                </a:cubicBezTo>
                <a:cubicBezTo>
                  <a:pt x="3608963" y="460596"/>
                  <a:pt x="3609866" y="459491"/>
                  <a:pt x="3611829" y="458297"/>
                </a:cubicBezTo>
                <a:close/>
                <a:moveTo>
                  <a:pt x="3596276" y="457096"/>
                </a:moveTo>
                <a:lnTo>
                  <a:pt x="3596020" y="458185"/>
                </a:lnTo>
                <a:lnTo>
                  <a:pt x="3596046" y="457778"/>
                </a:lnTo>
                <a:close/>
                <a:moveTo>
                  <a:pt x="3800467" y="456604"/>
                </a:moveTo>
                <a:lnTo>
                  <a:pt x="3800451" y="456978"/>
                </a:lnTo>
                <a:lnTo>
                  <a:pt x="3800385" y="456679"/>
                </a:lnTo>
                <a:close/>
                <a:moveTo>
                  <a:pt x="1097992" y="453718"/>
                </a:moveTo>
                <a:cubicBezTo>
                  <a:pt x="1102677" y="462365"/>
                  <a:pt x="1106409" y="471933"/>
                  <a:pt x="1111094" y="480581"/>
                </a:cubicBezTo>
                <a:cubicBezTo>
                  <a:pt x="1112046" y="479659"/>
                  <a:pt x="1112997" y="478737"/>
                  <a:pt x="1114902" y="476895"/>
                </a:cubicBezTo>
                <a:cubicBezTo>
                  <a:pt x="1112211" y="471259"/>
                  <a:pt x="1111327" y="460169"/>
                  <a:pt x="1105593" y="455629"/>
                </a:cubicBezTo>
                <a:cubicBezTo>
                  <a:pt x="1103681" y="454116"/>
                  <a:pt x="1101230" y="453330"/>
                  <a:pt x="1097992" y="453718"/>
                </a:cubicBezTo>
                <a:close/>
                <a:moveTo>
                  <a:pt x="119268" y="452221"/>
                </a:moveTo>
                <a:lnTo>
                  <a:pt x="124142" y="457034"/>
                </a:lnTo>
                <a:lnTo>
                  <a:pt x="120819" y="458530"/>
                </a:lnTo>
                <a:close/>
                <a:moveTo>
                  <a:pt x="3934336" y="448730"/>
                </a:moveTo>
                <a:lnTo>
                  <a:pt x="3934520" y="448799"/>
                </a:lnTo>
                <a:cubicBezTo>
                  <a:pt x="3935172" y="449046"/>
                  <a:pt x="3935498" y="449169"/>
                  <a:pt x="3935008" y="448985"/>
                </a:cubicBezTo>
                <a:close/>
                <a:moveTo>
                  <a:pt x="3485993" y="448210"/>
                </a:moveTo>
                <a:cubicBezTo>
                  <a:pt x="3480483" y="454345"/>
                  <a:pt x="3476825" y="461344"/>
                  <a:pt x="3473962" y="468947"/>
                </a:cubicBezTo>
                <a:lnTo>
                  <a:pt x="3471959" y="475663"/>
                </a:lnTo>
                <a:lnTo>
                  <a:pt x="3468886" y="489106"/>
                </a:lnTo>
                <a:lnTo>
                  <a:pt x="3468125" y="488526"/>
                </a:lnTo>
                <a:lnTo>
                  <a:pt x="3466697" y="493314"/>
                </a:lnTo>
                <a:cubicBezTo>
                  <a:pt x="3472440" y="490172"/>
                  <a:pt x="3479085" y="485843"/>
                  <a:pt x="3484979" y="484698"/>
                </a:cubicBezTo>
                <a:cubicBezTo>
                  <a:pt x="3481801" y="482277"/>
                  <a:pt x="3478624" y="479856"/>
                  <a:pt x="3475447" y="477436"/>
                </a:cubicBezTo>
                <a:cubicBezTo>
                  <a:pt x="3477711" y="474464"/>
                  <a:pt x="3480504" y="472443"/>
                  <a:pt x="3483053" y="470472"/>
                </a:cubicBezTo>
                <a:lnTo>
                  <a:pt x="3487908" y="465186"/>
                </a:lnTo>
                <a:lnTo>
                  <a:pt x="3487505" y="465033"/>
                </a:lnTo>
                <a:lnTo>
                  <a:pt x="3488771" y="464246"/>
                </a:lnTo>
                <a:lnTo>
                  <a:pt x="3489186" y="463793"/>
                </a:lnTo>
                <a:cubicBezTo>
                  <a:pt x="3492808" y="459038"/>
                  <a:pt x="3488418" y="453815"/>
                  <a:pt x="3485993" y="448210"/>
                </a:cubicBezTo>
                <a:close/>
                <a:moveTo>
                  <a:pt x="681212" y="448204"/>
                </a:moveTo>
                <a:cubicBezTo>
                  <a:pt x="680245" y="449138"/>
                  <a:pt x="678311" y="451013"/>
                  <a:pt x="676376" y="452886"/>
                </a:cubicBezTo>
                <a:cubicBezTo>
                  <a:pt x="678336" y="454910"/>
                  <a:pt x="680299" y="456936"/>
                  <a:pt x="682261" y="458963"/>
                </a:cubicBezTo>
                <a:cubicBezTo>
                  <a:pt x="684196" y="457090"/>
                  <a:pt x="686129" y="455217"/>
                  <a:pt x="687096" y="454281"/>
                </a:cubicBezTo>
                <a:cubicBezTo>
                  <a:pt x="685135" y="452254"/>
                  <a:pt x="683172" y="450228"/>
                  <a:pt x="681212" y="448204"/>
                </a:cubicBezTo>
                <a:close/>
                <a:moveTo>
                  <a:pt x="3932585" y="448064"/>
                </a:moveTo>
                <a:lnTo>
                  <a:pt x="3933603" y="448451"/>
                </a:lnTo>
                <a:lnTo>
                  <a:pt x="3934336" y="448730"/>
                </a:lnTo>
                <a:close/>
                <a:moveTo>
                  <a:pt x="323978" y="448006"/>
                </a:moveTo>
                <a:cubicBezTo>
                  <a:pt x="321282" y="450617"/>
                  <a:pt x="318425" y="453383"/>
                  <a:pt x="316652" y="457265"/>
                </a:cubicBezTo>
                <a:cubicBezTo>
                  <a:pt x="321669" y="456732"/>
                  <a:pt x="324653" y="456004"/>
                  <a:pt x="327639" y="455278"/>
                </a:cubicBezTo>
                <a:cubicBezTo>
                  <a:pt x="326428" y="452124"/>
                  <a:pt x="324267" y="449891"/>
                  <a:pt x="323978" y="448006"/>
                </a:cubicBezTo>
                <a:close/>
                <a:moveTo>
                  <a:pt x="3662900" y="446676"/>
                </a:moveTo>
                <a:lnTo>
                  <a:pt x="3660889" y="454271"/>
                </a:lnTo>
                <a:lnTo>
                  <a:pt x="3660190" y="454484"/>
                </a:lnTo>
                <a:close/>
                <a:moveTo>
                  <a:pt x="832476" y="446243"/>
                </a:moveTo>
                <a:cubicBezTo>
                  <a:pt x="831029" y="446370"/>
                  <a:pt x="829380" y="447184"/>
                  <a:pt x="827462" y="449042"/>
                </a:cubicBezTo>
                <a:cubicBezTo>
                  <a:pt x="830597" y="452278"/>
                  <a:pt x="833985" y="461536"/>
                  <a:pt x="841658" y="454106"/>
                </a:cubicBezTo>
                <a:cubicBezTo>
                  <a:pt x="840091" y="452490"/>
                  <a:pt x="838460" y="449366"/>
                  <a:pt x="836261" y="447575"/>
                </a:cubicBezTo>
                <a:cubicBezTo>
                  <a:pt x="835161" y="446679"/>
                  <a:pt x="833921" y="446117"/>
                  <a:pt x="832476" y="446243"/>
                </a:cubicBezTo>
                <a:close/>
                <a:moveTo>
                  <a:pt x="119223" y="446129"/>
                </a:moveTo>
                <a:lnTo>
                  <a:pt x="119924" y="447273"/>
                </a:lnTo>
                <a:lnTo>
                  <a:pt x="118960" y="450967"/>
                </a:lnTo>
                <a:lnTo>
                  <a:pt x="118641" y="449668"/>
                </a:lnTo>
                <a:cubicBezTo>
                  <a:pt x="118199" y="447021"/>
                  <a:pt x="118271" y="445485"/>
                  <a:pt x="119223" y="446129"/>
                </a:cubicBezTo>
                <a:close/>
                <a:moveTo>
                  <a:pt x="797697" y="445854"/>
                </a:moveTo>
                <a:lnTo>
                  <a:pt x="848602" y="575280"/>
                </a:lnTo>
                <a:lnTo>
                  <a:pt x="847072" y="575340"/>
                </a:lnTo>
                <a:lnTo>
                  <a:pt x="851876" y="583603"/>
                </a:lnTo>
                <a:lnTo>
                  <a:pt x="860205" y="604783"/>
                </a:lnTo>
                <a:cubicBezTo>
                  <a:pt x="870817" y="631255"/>
                  <a:pt x="881601" y="657904"/>
                  <a:pt x="892213" y="684377"/>
                </a:cubicBezTo>
                <a:cubicBezTo>
                  <a:pt x="896736" y="696482"/>
                  <a:pt x="901896" y="707627"/>
                  <a:pt x="905289" y="720827"/>
                </a:cubicBezTo>
                <a:cubicBezTo>
                  <a:pt x="907470" y="726958"/>
                  <a:pt x="908016" y="744973"/>
                  <a:pt x="918918" y="742661"/>
                </a:cubicBezTo>
                <a:cubicBezTo>
                  <a:pt x="920857" y="740783"/>
                  <a:pt x="923763" y="737968"/>
                  <a:pt x="925702" y="736092"/>
                </a:cubicBezTo>
                <a:cubicBezTo>
                  <a:pt x="924611" y="733026"/>
                  <a:pt x="922492" y="728898"/>
                  <a:pt x="921401" y="725833"/>
                </a:cubicBezTo>
                <a:cubicBezTo>
                  <a:pt x="920189" y="718765"/>
                  <a:pt x="916978" y="711569"/>
                  <a:pt x="913768" y="704376"/>
                </a:cubicBezTo>
                <a:cubicBezTo>
                  <a:pt x="909355" y="690446"/>
                  <a:pt x="903963" y="677122"/>
                  <a:pt x="898570" y="663796"/>
                </a:cubicBezTo>
                <a:cubicBezTo>
                  <a:pt x="888928" y="636386"/>
                  <a:pt x="878145" y="609736"/>
                  <a:pt x="867372" y="583420"/>
                </a:cubicBezTo>
                <a:cubicBezTo>
                  <a:pt x="856589" y="556771"/>
                  <a:pt x="846038" y="532300"/>
                  <a:pt x="834457" y="506764"/>
                </a:cubicBezTo>
                <a:cubicBezTo>
                  <a:pt x="831247" y="499572"/>
                  <a:pt x="827934" y="494536"/>
                  <a:pt x="824723" y="487339"/>
                </a:cubicBezTo>
                <a:cubicBezTo>
                  <a:pt x="822542" y="481209"/>
                  <a:pt x="823330" y="474266"/>
                  <a:pt x="822178" y="469199"/>
                </a:cubicBezTo>
                <a:cubicBezTo>
                  <a:pt x="821083" y="463220"/>
                  <a:pt x="817975" y="458072"/>
                  <a:pt x="813636" y="454074"/>
                </a:cubicBezTo>
                <a:cubicBezTo>
                  <a:pt x="809296" y="450078"/>
                  <a:pt x="803724" y="447231"/>
                  <a:pt x="797697" y="445854"/>
                </a:cubicBezTo>
                <a:close/>
                <a:moveTo>
                  <a:pt x="3887342" y="444116"/>
                </a:moveTo>
                <a:cubicBezTo>
                  <a:pt x="3887279" y="446021"/>
                  <a:pt x="3885396" y="448494"/>
                  <a:pt x="3884567" y="451769"/>
                </a:cubicBezTo>
                <a:cubicBezTo>
                  <a:pt x="3887618" y="452137"/>
                  <a:pt x="3890665" y="452508"/>
                  <a:pt x="3895711" y="452445"/>
                </a:cubicBezTo>
                <a:cubicBezTo>
                  <a:pt x="3893492" y="448799"/>
                  <a:pt x="3890330" y="446390"/>
                  <a:pt x="3887342" y="444116"/>
                </a:cubicBezTo>
                <a:close/>
                <a:moveTo>
                  <a:pt x="3930866" y="443357"/>
                </a:moveTo>
                <a:cubicBezTo>
                  <a:pt x="3930460" y="445010"/>
                  <a:pt x="3931017" y="446416"/>
                  <a:pt x="3932079" y="447716"/>
                </a:cubicBezTo>
                <a:lnTo>
                  <a:pt x="3932393" y="447992"/>
                </a:lnTo>
                <a:lnTo>
                  <a:pt x="3935306" y="450547"/>
                </a:lnTo>
                <a:lnTo>
                  <a:pt x="3935231" y="450723"/>
                </a:lnTo>
                <a:cubicBezTo>
                  <a:pt x="3934550" y="454876"/>
                  <a:pt x="3941915" y="455398"/>
                  <a:pt x="3943699" y="462174"/>
                </a:cubicBezTo>
                <a:cubicBezTo>
                  <a:pt x="3944732" y="470998"/>
                  <a:pt x="3938731" y="474775"/>
                  <a:pt x="3931718" y="487231"/>
                </a:cubicBezTo>
                <a:cubicBezTo>
                  <a:pt x="3927502" y="497785"/>
                  <a:pt x="3926081" y="506434"/>
                  <a:pt x="3922546" y="512836"/>
                </a:cubicBezTo>
                <a:lnTo>
                  <a:pt x="3921766" y="514216"/>
                </a:lnTo>
                <a:lnTo>
                  <a:pt x="3922072" y="511125"/>
                </a:lnTo>
                <a:cubicBezTo>
                  <a:pt x="3923176" y="500475"/>
                  <a:pt x="3924047" y="489852"/>
                  <a:pt x="3923877" y="478927"/>
                </a:cubicBezTo>
                <a:cubicBezTo>
                  <a:pt x="3923490" y="472743"/>
                  <a:pt x="3923942" y="463601"/>
                  <a:pt x="3930901" y="463013"/>
                </a:cubicBezTo>
                <a:cubicBezTo>
                  <a:pt x="3931847" y="461771"/>
                  <a:pt x="3935890" y="460925"/>
                  <a:pt x="3931719" y="459710"/>
                </a:cubicBezTo>
                <a:cubicBezTo>
                  <a:pt x="3930644" y="458891"/>
                  <a:pt x="3928803" y="459451"/>
                  <a:pt x="3927726" y="458630"/>
                </a:cubicBezTo>
                <a:lnTo>
                  <a:pt x="3923768" y="453862"/>
                </a:lnTo>
                <a:lnTo>
                  <a:pt x="3930501" y="443497"/>
                </a:lnTo>
                <a:close/>
                <a:moveTo>
                  <a:pt x="3938513" y="443036"/>
                </a:moveTo>
                <a:lnTo>
                  <a:pt x="3937548" y="445297"/>
                </a:lnTo>
                <a:lnTo>
                  <a:pt x="3937333" y="444076"/>
                </a:lnTo>
                <a:close/>
                <a:moveTo>
                  <a:pt x="408850" y="442631"/>
                </a:moveTo>
                <a:cubicBezTo>
                  <a:pt x="404176" y="447157"/>
                  <a:pt x="406324" y="456853"/>
                  <a:pt x="411931" y="451423"/>
                </a:cubicBezTo>
                <a:lnTo>
                  <a:pt x="411852" y="450948"/>
                </a:lnTo>
                <a:lnTo>
                  <a:pt x="414989" y="449985"/>
                </a:lnTo>
                <a:cubicBezTo>
                  <a:pt x="415478" y="448555"/>
                  <a:pt x="415484" y="447594"/>
                  <a:pt x="415007" y="447101"/>
                </a:cubicBezTo>
                <a:cubicBezTo>
                  <a:pt x="414529" y="446608"/>
                  <a:pt x="413568" y="446583"/>
                  <a:pt x="412123" y="447025"/>
                </a:cubicBezTo>
                <a:lnTo>
                  <a:pt x="411782" y="450524"/>
                </a:lnTo>
                <a:lnTo>
                  <a:pt x="411092" y="446349"/>
                </a:lnTo>
                <a:cubicBezTo>
                  <a:pt x="410577" y="444884"/>
                  <a:pt x="409830" y="443643"/>
                  <a:pt x="408850" y="442631"/>
                </a:cubicBezTo>
                <a:close/>
                <a:moveTo>
                  <a:pt x="3538909" y="442417"/>
                </a:moveTo>
                <a:cubicBezTo>
                  <a:pt x="3540518" y="440876"/>
                  <a:pt x="3542591" y="440442"/>
                  <a:pt x="3545899" y="442964"/>
                </a:cubicBezTo>
                <a:cubicBezTo>
                  <a:pt x="3542990" y="446783"/>
                  <a:pt x="3540214" y="452717"/>
                  <a:pt x="3534700" y="448515"/>
                </a:cubicBezTo>
                <a:cubicBezTo>
                  <a:pt x="3536154" y="446605"/>
                  <a:pt x="3537300" y="443958"/>
                  <a:pt x="3538909" y="442417"/>
                </a:cubicBezTo>
                <a:close/>
                <a:moveTo>
                  <a:pt x="1099151" y="441421"/>
                </a:moveTo>
                <a:cubicBezTo>
                  <a:pt x="1094520" y="445904"/>
                  <a:pt x="1096760" y="450070"/>
                  <a:pt x="1101770" y="449686"/>
                </a:cubicBezTo>
                <a:cubicBezTo>
                  <a:pt x="1101767" y="447828"/>
                  <a:pt x="1100304" y="444775"/>
                  <a:pt x="1099151" y="441421"/>
                </a:cubicBezTo>
                <a:close/>
                <a:moveTo>
                  <a:pt x="842610" y="440763"/>
                </a:moveTo>
                <a:cubicBezTo>
                  <a:pt x="847198" y="449363"/>
                  <a:pt x="849734" y="457775"/>
                  <a:pt x="854322" y="466374"/>
                </a:cubicBezTo>
                <a:cubicBezTo>
                  <a:pt x="856859" y="474786"/>
                  <a:pt x="860181" y="482078"/>
                  <a:pt x="852585" y="491608"/>
                </a:cubicBezTo>
                <a:cubicBezTo>
                  <a:pt x="855600" y="490860"/>
                  <a:pt x="858739" y="492172"/>
                  <a:pt x="860789" y="492357"/>
                </a:cubicBezTo>
                <a:cubicBezTo>
                  <a:pt x="857896" y="495161"/>
                  <a:pt x="854758" y="493851"/>
                  <a:pt x="850778" y="495532"/>
                </a:cubicBezTo>
                <a:cubicBezTo>
                  <a:pt x="855162" y="497807"/>
                  <a:pt x="862242" y="499649"/>
                  <a:pt x="861681" y="504540"/>
                </a:cubicBezTo>
                <a:cubicBezTo>
                  <a:pt x="863131" y="511830"/>
                  <a:pt x="857221" y="515379"/>
                  <a:pt x="862533" y="518932"/>
                </a:cubicBezTo>
                <a:cubicBezTo>
                  <a:pt x="868928" y="523608"/>
                  <a:pt x="875326" y="528283"/>
                  <a:pt x="873760" y="536321"/>
                </a:cubicBezTo>
                <a:cubicBezTo>
                  <a:pt x="872978" y="543236"/>
                  <a:pt x="884199" y="543240"/>
                  <a:pt x="888179" y="541560"/>
                </a:cubicBezTo>
                <a:cubicBezTo>
                  <a:pt x="876964" y="507133"/>
                  <a:pt x="868499" y="467502"/>
                  <a:pt x="842610" y="440763"/>
                </a:cubicBezTo>
                <a:close/>
                <a:moveTo>
                  <a:pt x="576470" y="440696"/>
                </a:moveTo>
                <a:cubicBezTo>
                  <a:pt x="567685" y="449201"/>
                  <a:pt x="581096" y="455240"/>
                  <a:pt x="584265" y="458513"/>
                </a:cubicBezTo>
                <a:cubicBezTo>
                  <a:pt x="588657" y="454260"/>
                  <a:pt x="587500" y="450624"/>
                  <a:pt x="584849" y="447643"/>
                </a:cubicBezTo>
                <a:cubicBezTo>
                  <a:pt x="582198" y="444660"/>
                  <a:pt x="578053" y="442333"/>
                  <a:pt x="576470" y="440696"/>
                </a:cubicBezTo>
                <a:close/>
                <a:moveTo>
                  <a:pt x="477176" y="440276"/>
                </a:moveTo>
                <a:cubicBezTo>
                  <a:pt x="478719" y="441871"/>
                  <a:pt x="481721" y="443594"/>
                  <a:pt x="483387" y="445841"/>
                </a:cubicBezTo>
                <a:cubicBezTo>
                  <a:pt x="485052" y="448086"/>
                  <a:pt x="485381" y="450856"/>
                  <a:pt x="481577" y="454538"/>
                </a:cubicBezTo>
                <a:lnTo>
                  <a:pt x="478002" y="451402"/>
                </a:lnTo>
                <a:lnTo>
                  <a:pt x="474361" y="444888"/>
                </a:lnTo>
                <a:close/>
                <a:moveTo>
                  <a:pt x="4057499" y="440216"/>
                </a:moveTo>
                <a:lnTo>
                  <a:pt x="4055204" y="452096"/>
                </a:lnTo>
                <a:lnTo>
                  <a:pt x="4054220" y="447099"/>
                </a:lnTo>
                <a:close/>
                <a:moveTo>
                  <a:pt x="711265" y="439722"/>
                </a:moveTo>
                <a:cubicBezTo>
                  <a:pt x="709336" y="439055"/>
                  <a:pt x="707119" y="439439"/>
                  <a:pt x="704538" y="441937"/>
                </a:cubicBezTo>
                <a:cubicBezTo>
                  <a:pt x="707670" y="445174"/>
                  <a:pt x="710988" y="454502"/>
                  <a:pt x="718853" y="446887"/>
                </a:cubicBezTo>
                <a:cubicBezTo>
                  <a:pt x="718069" y="446077"/>
                  <a:pt x="717214" y="444948"/>
                  <a:pt x="716262" y="443811"/>
                </a:cubicBezTo>
                <a:cubicBezTo>
                  <a:pt x="714835" y="442106"/>
                  <a:pt x="713194" y="440388"/>
                  <a:pt x="711265" y="439722"/>
                </a:cubicBezTo>
                <a:close/>
                <a:moveTo>
                  <a:pt x="920653" y="439489"/>
                </a:moveTo>
                <a:lnTo>
                  <a:pt x="918742" y="440487"/>
                </a:lnTo>
                <a:cubicBezTo>
                  <a:pt x="918742" y="440487"/>
                  <a:pt x="919358" y="440165"/>
                  <a:pt x="920134" y="439760"/>
                </a:cubicBezTo>
                <a:close/>
                <a:moveTo>
                  <a:pt x="228128" y="434560"/>
                </a:moveTo>
                <a:cubicBezTo>
                  <a:pt x="225324" y="437275"/>
                  <a:pt x="222520" y="439991"/>
                  <a:pt x="219716" y="442706"/>
                </a:cubicBezTo>
                <a:cubicBezTo>
                  <a:pt x="226543" y="446019"/>
                  <a:pt x="232520" y="448446"/>
                  <a:pt x="238586" y="452839"/>
                </a:cubicBezTo>
                <a:cubicBezTo>
                  <a:pt x="234389" y="446637"/>
                  <a:pt x="232153" y="440588"/>
                  <a:pt x="228128" y="434560"/>
                </a:cubicBezTo>
                <a:close/>
                <a:moveTo>
                  <a:pt x="413069" y="433408"/>
                </a:moveTo>
                <a:lnTo>
                  <a:pt x="412478" y="435550"/>
                </a:lnTo>
                <a:cubicBezTo>
                  <a:pt x="413061" y="437609"/>
                  <a:pt x="414158" y="439715"/>
                  <a:pt x="413787" y="442245"/>
                </a:cubicBezTo>
                <a:lnTo>
                  <a:pt x="417331" y="448918"/>
                </a:lnTo>
                <a:lnTo>
                  <a:pt x="418456" y="449635"/>
                </a:lnTo>
                <a:lnTo>
                  <a:pt x="419105" y="441593"/>
                </a:lnTo>
                <a:lnTo>
                  <a:pt x="413688" y="434277"/>
                </a:lnTo>
                <a:close/>
                <a:moveTo>
                  <a:pt x="827490" y="431369"/>
                </a:moveTo>
                <a:cubicBezTo>
                  <a:pt x="826261" y="431549"/>
                  <a:pt x="824799" y="432460"/>
                  <a:pt x="822865" y="434334"/>
                </a:cubicBezTo>
                <a:cubicBezTo>
                  <a:pt x="824881" y="436416"/>
                  <a:pt x="826858" y="436520"/>
                  <a:pt x="830725" y="432773"/>
                </a:cubicBezTo>
                <a:cubicBezTo>
                  <a:pt x="829717" y="431733"/>
                  <a:pt x="828720" y="431186"/>
                  <a:pt x="827490" y="431369"/>
                </a:cubicBezTo>
                <a:close/>
                <a:moveTo>
                  <a:pt x="3938979" y="430449"/>
                </a:moveTo>
                <a:lnTo>
                  <a:pt x="3940603" y="430731"/>
                </a:lnTo>
                <a:cubicBezTo>
                  <a:pt x="3940272" y="432348"/>
                  <a:pt x="3939938" y="433966"/>
                  <a:pt x="3939180" y="435258"/>
                </a:cubicBezTo>
                <a:cubicBezTo>
                  <a:pt x="3938420" y="436550"/>
                  <a:pt x="3937233" y="437517"/>
                  <a:pt x="3935193" y="437833"/>
                </a:cubicBezTo>
                <a:lnTo>
                  <a:pt x="3936017" y="435009"/>
                </a:lnTo>
                <a:close/>
                <a:moveTo>
                  <a:pt x="917677" y="430262"/>
                </a:moveTo>
                <a:cubicBezTo>
                  <a:pt x="918275" y="431854"/>
                  <a:pt x="920505" y="435127"/>
                  <a:pt x="921453" y="438009"/>
                </a:cubicBezTo>
                <a:lnTo>
                  <a:pt x="921481" y="439057"/>
                </a:lnTo>
                <a:lnTo>
                  <a:pt x="921554" y="441782"/>
                </a:lnTo>
                <a:cubicBezTo>
                  <a:pt x="921025" y="442768"/>
                  <a:pt x="919812" y="443398"/>
                  <a:pt x="917553" y="443414"/>
                </a:cubicBezTo>
                <a:cubicBezTo>
                  <a:pt x="916192" y="440389"/>
                  <a:pt x="911849" y="435904"/>
                  <a:pt x="917677" y="430262"/>
                </a:cubicBezTo>
                <a:close/>
                <a:moveTo>
                  <a:pt x="95198" y="429037"/>
                </a:moveTo>
                <a:cubicBezTo>
                  <a:pt x="95198" y="429037"/>
                  <a:pt x="99662" y="433016"/>
                  <a:pt x="99544" y="436548"/>
                </a:cubicBezTo>
                <a:cubicBezTo>
                  <a:pt x="99499" y="437946"/>
                  <a:pt x="99067" y="438283"/>
                  <a:pt x="98481" y="437971"/>
                </a:cubicBezTo>
                <a:cubicBezTo>
                  <a:pt x="97601" y="437508"/>
                  <a:pt x="96371" y="435592"/>
                  <a:pt x="95567" y="433632"/>
                </a:cubicBezTo>
                <a:cubicBezTo>
                  <a:pt x="94763" y="431674"/>
                  <a:pt x="94382" y="429672"/>
                  <a:pt x="95198" y="429037"/>
                </a:cubicBezTo>
                <a:close/>
                <a:moveTo>
                  <a:pt x="157945" y="425362"/>
                </a:moveTo>
                <a:cubicBezTo>
                  <a:pt x="153314" y="429847"/>
                  <a:pt x="157238" y="433897"/>
                  <a:pt x="159198" y="435923"/>
                </a:cubicBezTo>
                <a:cubicBezTo>
                  <a:pt x="164754" y="430544"/>
                  <a:pt x="160887" y="428400"/>
                  <a:pt x="157945" y="425362"/>
                </a:cubicBezTo>
                <a:close/>
                <a:moveTo>
                  <a:pt x="3261664" y="424888"/>
                </a:moveTo>
                <a:cubicBezTo>
                  <a:pt x="3261697" y="423120"/>
                  <a:pt x="3260980" y="422378"/>
                  <a:pt x="3259038" y="425467"/>
                </a:cubicBezTo>
                <a:cubicBezTo>
                  <a:pt x="3259306" y="427214"/>
                  <a:pt x="3257209" y="427535"/>
                  <a:pt x="3257476" y="429282"/>
                </a:cubicBezTo>
                <a:cubicBezTo>
                  <a:pt x="3258278" y="431020"/>
                  <a:pt x="3259100" y="431136"/>
                  <a:pt x="3259801" y="430461"/>
                </a:cubicBezTo>
                <a:cubicBezTo>
                  <a:pt x="3260327" y="429955"/>
                  <a:pt x="3260785" y="429004"/>
                  <a:pt x="3261117" y="427957"/>
                </a:cubicBezTo>
                <a:cubicBezTo>
                  <a:pt x="3261446" y="426912"/>
                  <a:pt x="3261649" y="425771"/>
                  <a:pt x="3261664" y="424888"/>
                </a:cubicBezTo>
                <a:close/>
                <a:moveTo>
                  <a:pt x="788557" y="422934"/>
                </a:moveTo>
                <a:cubicBezTo>
                  <a:pt x="787502" y="427652"/>
                  <a:pt x="791534" y="431816"/>
                  <a:pt x="796371" y="427133"/>
                </a:cubicBezTo>
                <a:cubicBezTo>
                  <a:pt x="794356" y="425051"/>
                  <a:pt x="791371" y="423905"/>
                  <a:pt x="788557" y="422934"/>
                </a:cubicBezTo>
                <a:close/>
                <a:moveTo>
                  <a:pt x="3647491" y="421586"/>
                </a:moveTo>
                <a:lnTo>
                  <a:pt x="3651507" y="423274"/>
                </a:lnTo>
                <a:lnTo>
                  <a:pt x="3652427" y="422632"/>
                </a:lnTo>
                <a:lnTo>
                  <a:pt x="3650465" y="430446"/>
                </a:lnTo>
                <a:lnTo>
                  <a:pt x="3640518" y="433280"/>
                </a:lnTo>
                <a:cubicBezTo>
                  <a:pt x="3637911" y="434747"/>
                  <a:pt x="3637121" y="437368"/>
                  <a:pt x="3641090" y="443153"/>
                </a:cubicBezTo>
                <a:cubicBezTo>
                  <a:pt x="3643975" y="447192"/>
                  <a:pt x="3642787" y="450431"/>
                  <a:pt x="3640561" y="453071"/>
                </a:cubicBezTo>
                <a:lnTo>
                  <a:pt x="3635960" y="457396"/>
                </a:lnTo>
                <a:lnTo>
                  <a:pt x="3637807" y="452515"/>
                </a:lnTo>
                <a:cubicBezTo>
                  <a:pt x="3638519" y="447150"/>
                  <a:pt x="3637218" y="442220"/>
                  <a:pt x="3635914" y="437289"/>
                </a:cubicBezTo>
                <a:cubicBezTo>
                  <a:pt x="3639554" y="432512"/>
                  <a:pt x="3642401" y="428773"/>
                  <a:pt x="3645250" y="425035"/>
                </a:cubicBezTo>
                <a:close/>
                <a:moveTo>
                  <a:pt x="773912" y="421244"/>
                </a:moveTo>
                <a:cubicBezTo>
                  <a:pt x="772945" y="422179"/>
                  <a:pt x="772059" y="421263"/>
                  <a:pt x="771092" y="422200"/>
                </a:cubicBezTo>
                <a:cubicBezTo>
                  <a:pt x="772074" y="425152"/>
                  <a:pt x="773234" y="428285"/>
                  <a:pt x="774395" y="431418"/>
                </a:cubicBezTo>
                <a:cubicBezTo>
                  <a:pt x="778264" y="427672"/>
                  <a:pt x="776217" y="423624"/>
                  <a:pt x="773912" y="421244"/>
                </a:cubicBezTo>
                <a:close/>
                <a:moveTo>
                  <a:pt x="397531" y="421107"/>
                </a:moveTo>
                <a:cubicBezTo>
                  <a:pt x="393298" y="420607"/>
                  <a:pt x="388101" y="421045"/>
                  <a:pt x="392695" y="425790"/>
                </a:cubicBezTo>
                <a:cubicBezTo>
                  <a:pt x="393663" y="424853"/>
                  <a:pt x="395597" y="422981"/>
                  <a:pt x="397531" y="421107"/>
                </a:cubicBezTo>
                <a:close/>
                <a:moveTo>
                  <a:pt x="3602651" y="421003"/>
                </a:moveTo>
                <a:lnTo>
                  <a:pt x="3601086" y="426116"/>
                </a:lnTo>
                <a:lnTo>
                  <a:pt x="3597114" y="441363"/>
                </a:lnTo>
                <a:lnTo>
                  <a:pt x="3598136" y="427616"/>
                </a:lnTo>
                <a:close/>
                <a:moveTo>
                  <a:pt x="466442" y="419797"/>
                </a:moveTo>
                <a:cubicBezTo>
                  <a:pt x="468498" y="421922"/>
                  <a:pt x="472555" y="424169"/>
                  <a:pt x="475025" y="426921"/>
                </a:cubicBezTo>
                <a:cubicBezTo>
                  <a:pt x="477495" y="429676"/>
                  <a:pt x="478379" y="432937"/>
                  <a:pt x="474089" y="437089"/>
                </a:cubicBezTo>
                <a:lnTo>
                  <a:pt x="465583" y="430758"/>
                </a:lnTo>
                <a:lnTo>
                  <a:pt x="465418" y="430494"/>
                </a:lnTo>
                <a:lnTo>
                  <a:pt x="463172" y="425952"/>
                </a:lnTo>
                <a:cubicBezTo>
                  <a:pt x="463144" y="424146"/>
                  <a:pt x="464054" y="422108"/>
                  <a:pt x="466442" y="419797"/>
                </a:cubicBezTo>
                <a:close/>
                <a:moveTo>
                  <a:pt x="151313" y="418733"/>
                </a:moveTo>
                <a:cubicBezTo>
                  <a:pt x="150084" y="418915"/>
                  <a:pt x="148623" y="419826"/>
                  <a:pt x="146689" y="421699"/>
                </a:cubicBezTo>
                <a:cubicBezTo>
                  <a:pt x="148704" y="423781"/>
                  <a:pt x="151647" y="422949"/>
                  <a:pt x="154549" y="420138"/>
                </a:cubicBezTo>
                <a:cubicBezTo>
                  <a:pt x="153541" y="419097"/>
                  <a:pt x="152542" y="418551"/>
                  <a:pt x="151313" y="418733"/>
                </a:cubicBezTo>
                <a:close/>
                <a:moveTo>
                  <a:pt x="3495096" y="418710"/>
                </a:moveTo>
                <a:cubicBezTo>
                  <a:pt x="3493624" y="419421"/>
                  <a:pt x="3492746" y="421063"/>
                  <a:pt x="3491823" y="422272"/>
                </a:cubicBezTo>
                <a:cubicBezTo>
                  <a:pt x="3498598" y="427435"/>
                  <a:pt x="3500235" y="422944"/>
                  <a:pt x="3501926" y="420725"/>
                </a:cubicBezTo>
                <a:cubicBezTo>
                  <a:pt x="3498632" y="418216"/>
                  <a:pt x="3496567" y="417997"/>
                  <a:pt x="3495096" y="418710"/>
                </a:cubicBezTo>
                <a:close/>
                <a:moveTo>
                  <a:pt x="777449" y="417046"/>
                </a:moveTo>
                <a:cubicBezTo>
                  <a:pt x="772543" y="421797"/>
                  <a:pt x="776856" y="424499"/>
                  <a:pt x="780574" y="426058"/>
                </a:cubicBezTo>
                <a:lnTo>
                  <a:pt x="783143" y="427046"/>
                </a:lnTo>
                <a:lnTo>
                  <a:pt x="783008" y="427295"/>
                </a:lnTo>
                <a:cubicBezTo>
                  <a:pt x="784817" y="427227"/>
                  <a:pt x="784817" y="427227"/>
                  <a:pt x="786791" y="427332"/>
                </a:cubicBezTo>
                <a:cubicBezTo>
                  <a:pt x="786750" y="425354"/>
                  <a:pt x="787718" y="424417"/>
                  <a:pt x="787845" y="422614"/>
                </a:cubicBezTo>
                <a:cubicBezTo>
                  <a:pt x="786373" y="423029"/>
                  <a:pt x="785395" y="423471"/>
                  <a:pt x="784671" y="424174"/>
                </a:cubicBezTo>
                <a:lnTo>
                  <a:pt x="783737" y="425930"/>
                </a:lnTo>
                <a:lnTo>
                  <a:pt x="783752" y="423555"/>
                </a:lnTo>
                <a:cubicBezTo>
                  <a:pt x="783401" y="422492"/>
                  <a:pt x="782753" y="421588"/>
                  <a:pt x="781990" y="420801"/>
                </a:cubicBezTo>
                <a:cubicBezTo>
                  <a:pt x="780462" y="419224"/>
                  <a:pt x="778468" y="418100"/>
                  <a:pt x="777449" y="417046"/>
                </a:cubicBezTo>
                <a:close/>
                <a:moveTo>
                  <a:pt x="774008" y="415138"/>
                </a:moveTo>
                <a:cubicBezTo>
                  <a:pt x="773526" y="415054"/>
                  <a:pt x="772850" y="415709"/>
                  <a:pt x="771495" y="417018"/>
                </a:cubicBezTo>
                <a:cubicBezTo>
                  <a:pt x="773504" y="417286"/>
                  <a:pt x="773504" y="417286"/>
                  <a:pt x="775359" y="417699"/>
                </a:cubicBezTo>
                <a:cubicBezTo>
                  <a:pt x="774781" y="416049"/>
                  <a:pt x="774491" y="415224"/>
                  <a:pt x="774008" y="415138"/>
                </a:cubicBezTo>
                <a:close/>
                <a:moveTo>
                  <a:pt x="302084" y="412432"/>
                </a:moveTo>
                <a:cubicBezTo>
                  <a:pt x="300161" y="413720"/>
                  <a:pt x="298348" y="416052"/>
                  <a:pt x="296478" y="417863"/>
                </a:cubicBezTo>
                <a:cubicBezTo>
                  <a:pt x="299923" y="421421"/>
                  <a:pt x="305531" y="415991"/>
                  <a:pt x="308334" y="413276"/>
                </a:cubicBezTo>
                <a:cubicBezTo>
                  <a:pt x="306037" y="410904"/>
                  <a:pt x="304007" y="411145"/>
                  <a:pt x="302084" y="412432"/>
                </a:cubicBezTo>
                <a:close/>
                <a:moveTo>
                  <a:pt x="3556752" y="411507"/>
                </a:moveTo>
                <a:lnTo>
                  <a:pt x="3558837" y="412544"/>
                </a:lnTo>
                <a:lnTo>
                  <a:pt x="3555005" y="417297"/>
                </a:lnTo>
                <a:close/>
                <a:moveTo>
                  <a:pt x="3687003" y="410349"/>
                </a:moveTo>
                <a:lnTo>
                  <a:pt x="3690395" y="410864"/>
                </a:lnTo>
                <a:cubicBezTo>
                  <a:pt x="3689017" y="412673"/>
                  <a:pt x="3687685" y="414995"/>
                  <a:pt x="3685869" y="416233"/>
                </a:cubicBezTo>
                <a:lnTo>
                  <a:pt x="3685228" y="416136"/>
                </a:lnTo>
                <a:close/>
                <a:moveTo>
                  <a:pt x="23706" y="410158"/>
                </a:moveTo>
                <a:lnTo>
                  <a:pt x="51035" y="475083"/>
                </a:lnTo>
                <a:lnTo>
                  <a:pt x="48830" y="477218"/>
                </a:lnTo>
                <a:lnTo>
                  <a:pt x="45284" y="468263"/>
                </a:lnTo>
                <a:cubicBezTo>
                  <a:pt x="37204" y="448103"/>
                  <a:pt x="29631" y="428625"/>
                  <a:pt x="23706" y="410158"/>
                </a:cubicBezTo>
                <a:close/>
                <a:moveTo>
                  <a:pt x="3409635" y="408226"/>
                </a:moveTo>
                <a:lnTo>
                  <a:pt x="3406711" y="408962"/>
                </a:lnTo>
                <a:cubicBezTo>
                  <a:pt x="3403757" y="410892"/>
                  <a:pt x="3401324" y="413631"/>
                  <a:pt x="3399084" y="416518"/>
                </a:cubicBezTo>
                <a:cubicBezTo>
                  <a:pt x="3397591" y="418441"/>
                  <a:pt x="3396183" y="420432"/>
                  <a:pt x="3394767" y="422291"/>
                </a:cubicBezTo>
                <a:cubicBezTo>
                  <a:pt x="3392839" y="424250"/>
                  <a:pt x="3391136" y="426486"/>
                  <a:pt x="3389633" y="428923"/>
                </a:cubicBezTo>
                <a:cubicBezTo>
                  <a:pt x="3385125" y="436235"/>
                  <a:pt x="3382417" y="445377"/>
                  <a:pt x="3380771" y="454411"/>
                </a:cubicBezTo>
                <a:lnTo>
                  <a:pt x="3400603" y="436482"/>
                </a:lnTo>
                <a:lnTo>
                  <a:pt x="3402154" y="431643"/>
                </a:lnTo>
                <a:lnTo>
                  <a:pt x="3395407" y="430615"/>
                </a:lnTo>
                <a:cubicBezTo>
                  <a:pt x="3397376" y="429176"/>
                  <a:pt x="3399069" y="427527"/>
                  <a:pt x="3401058" y="426349"/>
                </a:cubicBezTo>
                <a:lnTo>
                  <a:pt x="3404037" y="425769"/>
                </a:lnTo>
                <a:lnTo>
                  <a:pt x="3407108" y="416187"/>
                </a:lnTo>
                <a:close/>
                <a:moveTo>
                  <a:pt x="4054940" y="406869"/>
                </a:moveTo>
                <a:lnTo>
                  <a:pt x="4053503" y="413200"/>
                </a:lnTo>
                <a:lnTo>
                  <a:pt x="4052595" y="414661"/>
                </a:lnTo>
                <a:close/>
                <a:moveTo>
                  <a:pt x="3165975" y="405021"/>
                </a:moveTo>
                <a:cubicBezTo>
                  <a:pt x="3163015" y="407210"/>
                  <a:pt x="3143846" y="416875"/>
                  <a:pt x="3139436" y="425371"/>
                </a:cubicBezTo>
                <a:cubicBezTo>
                  <a:pt x="3137966" y="428203"/>
                  <a:pt x="3138136" y="430904"/>
                  <a:pt x="3141093" y="433157"/>
                </a:cubicBezTo>
                <a:cubicBezTo>
                  <a:pt x="3143792" y="429614"/>
                  <a:pt x="3146650" y="425863"/>
                  <a:pt x="3152107" y="430022"/>
                </a:cubicBezTo>
                <a:cubicBezTo>
                  <a:pt x="3149964" y="432834"/>
                  <a:pt x="3145075" y="436705"/>
                  <a:pt x="3145988" y="440920"/>
                </a:cubicBezTo>
                <a:lnTo>
                  <a:pt x="3148749" y="444674"/>
                </a:lnTo>
                <a:lnTo>
                  <a:pt x="3146661" y="448562"/>
                </a:lnTo>
                <a:cubicBezTo>
                  <a:pt x="3146359" y="450285"/>
                  <a:pt x="3146935" y="452190"/>
                  <a:pt x="3149500" y="454143"/>
                </a:cubicBezTo>
                <a:cubicBezTo>
                  <a:pt x="3150911" y="452289"/>
                  <a:pt x="3153430" y="450178"/>
                  <a:pt x="3152006" y="447262"/>
                </a:cubicBezTo>
                <a:lnTo>
                  <a:pt x="3149546" y="444569"/>
                </a:lnTo>
                <a:lnTo>
                  <a:pt x="3154587" y="436217"/>
                </a:lnTo>
                <a:cubicBezTo>
                  <a:pt x="3159260" y="426578"/>
                  <a:pt x="3162005" y="415331"/>
                  <a:pt x="3165975" y="405021"/>
                </a:cubicBezTo>
                <a:close/>
                <a:moveTo>
                  <a:pt x="723006" y="404709"/>
                </a:moveTo>
                <a:cubicBezTo>
                  <a:pt x="721259" y="410560"/>
                  <a:pt x="717518" y="416265"/>
                  <a:pt x="721675" y="420560"/>
                </a:cubicBezTo>
                <a:cubicBezTo>
                  <a:pt x="724877" y="425780"/>
                  <a:pt x="731731" y="427117"/>
                  <a:pt x="736929" y="432486"/>
                </a:cubicBezTo>
                <a:cubicBezTo>
                  <a:pt x="734060" y="435264"/>
                  <a:pt x="731190" y="438043"/>
                  <a:pt x="728320" y="440821"/>
                </a:cubicBezTo>
                <a:cubicBezTo>
                  <a:pt x="734308" y="441263"/>
                  <a:pt x="741418" y="444778"/>
                  <a:pt x="747491" y="447221"/>
                </a:cubicBezTo>
                <a:cubicBezTo>
                  <a:pt x="740838" y="430781"/>
                  <a:pt x="735398" y="415593"/>
                  <a:pt x="723006" y="404709"/>
                </a:cubicBezTo>
                <a:close/>
                <a:moveTo>
                  <a:pt x="3963151" y="404343"/>
                </a:moveTo>
                <a:lnTo>
                  <a:pt x="3959009" y="410480"/>
                </a:lnTo>
                <a:lnTo>
                  <a:pt x="3959016" y="409402"/>
                </a:lnTo>
                <a:close/>
                <a:moveTo>
                  <a:pt x="3657222" y="403545"/>
                </a:moveTo>
                <a:lnTo>
                  <a:pt x="3654851" y="412985"/>
                </a:lnTo>
                <a:lnTo>
                  <a:pt x="3654018" y="412629"/>
                </a:lnTo>
                <a:lnTo>
                  <a:pt x="3652995" y="413113"/>
                </a:lnTo>
                <a:lnTo>
                  <a:pt x="3653808" y="411862"/>
                </a:lnTo>
                <a:close/>
                <a:moveTo>
                  <a:pt x="3912400" y="403250"/>
                </a:moveTo>
                <a:lnTo>
                  <a:pt x="3911044" y="406563"/>
                </a:lnTo>
                <a:lnTo>
                  <a:pt x="3910013" y="407856"/>
                </a:lnTo>
                <a:lnTo>
                  <a:pt x="3908799" y="409188"/>
                </a:lnTo>
                <a:lnTo>
                  <a:pt x="3908754" y="409154"/>
                </a:lnTo>
                <a:close/>
                <a:moveTo>
                  <a:pt x="834265" y="402143"/>
                </a:moveTo>
                <a:cubicBezTo>
                  <a:pt x="831373" y="404943"/>
                  <a:pt x="828348" y="405677"/>
                  <a:pt x="824359" y="407341"/>
                </a:cubicBezTo>
                <a:cubicBezTo>
                  <a:pt x="827113" y="415650"/>
                  <a:pt x="829410" y="435380"/>
                  <a:pt x="839532" y="436191"/>
                </a:cubicBezTo>
                <a:cubicBezTo>
                  <a:pt x="848739" y="436056"/>
                  <a:pt x="846034" y="425870"/>
                  <a:pt x="844621" y="422482"/>
                </a:cubicBezTo>
                <a:cubicBezTo>
                  <a:pt x="842477" y="418339"/>
                  <a:pt x="840150" y="414007"/>
                  <a:pt x="837821" y="409675"/>
                </a:cubicBezTo>
                <a:cubicBezTo>
                  <a:pt x="836592" y="406476"/>
                  <a:pt x="836458" y="404407"/>
                  <a:pt x="834265" y="402143"/>
                </a:cubicBezTo>
                <a:close/>
                <a:moveTo>
                  <a:pt x="3150754" y="401756"/>
                </a:moveTo>
                <a:cubicBezTo>
                  <a:pt x="3149230" y="402108"/>
                  <a:pt x="3148120" y="403235"/>
                  <a:pt x="3147234" y="404399"/>
                </a:cubicBezTo>
                <a:cubicBezTo>
                  <a:pt x="3146642" y="405178"/>
                  <a:pt x="3146148" y="405971"/>
                  <a:pt x="3145697" y="406563"/>
                </a:cubicBezTo>
                <a:cubicBezTo>
                  <a:pt x="3152284" y="411581"/>
                  <a:pt x="3154047" y="407313"/>
                  <a:pt x="3156754" y="403763"/>
                </a:cubicBezTo>
                <a:cubicBezTo>
                  <a:pt x="3154213" y="401826"/>
                  <a:pt x="3152276" y="401404"/>
                  <a:pt x="3150754" y="401756"/>
                </a:cubicBezTo>
                <a:close/>
                <a:moveTo>
                  <a:pt x="3612026" y="401064"/>
                </a:moveTo>
                <a:cubicBezTo>
                  <a:pt x="3612912" y="401598"/>
                  <a:pt x="3612770" y="403632"/>
                  <a:pt x="3612202" y="405672"/>
                </a:cubicBezTo>
                <a:cubicBezTo>
                  <a:pt x="3611634" y="407712"/>
                  <a:pt x="3610639" y="409760"/>
                  <a:pt x="3609823" y="410325"/>
                </a:cubicBezTo>
                <a:cubicBezTo>
                  <a:pt x="3609276" y="410702"/>
                  <a:pt x="3608808" y="410419"/>
                  <a:pt x="3608597" y="409037"/>
                </a:cubicBezTo>
                <a:cubicBezTo>
                  <a:pt x="3608063" y="405543"/>
                  <a:pt x="3612026" y="401064"/>
                  <a:pt x="3612026" y="401064"/>
                </a:cubicBezTo>
                <a:close/>
                <a:moveTo>
                  <a:pt x="457068" y="400400"/>
                </a:moveTo>
                <a:cubicBezTo>
                  <a:pt x="458611" y="401992"/>
                  <a:pt x="462626" y="404197"/>
                  <a:pt x="465161" y="407058"/>
                </a:cubicBezTo>
                <a:lnTo>
                  <a:pt x="465246" y="407240"/>
                </a:lnTo>
                <a:lnTo>
                  <a:pt x="464839" y="407406"/>
                </a:lnTo>
                <a:lnTo>
                  <a:pt x="466304" y="409547"/>
                </a:lnTo>
                <a:lnTo>
                  <a:pt x="467361" y="411852"/>
                </a:lnTo>
                <a:cubicBezTo>
                  <a:pt x="467398" y="413618"/>
                  <a:pt x="466568" y="415557"/>
                  <a:pt x="464383" y="417672"/>
                </a:cubicBezTo>
                <a:cubicBezTo>
                  <a:pt x="460270" y="413423"/>
                  <a:pt x="447517" y="409646"/>
                  <a:pt x="457068" y="400400"/>
                </a:cubicBezTo>
                <a:close/>
                <a:moveTo>
                  <a:pt x="3298072" y="400175"/>
                </a:moveTo>
                <a:cubicBezTo>
                  <a:pt x="3298072" y="400175"/>
                  <a:pt x="3296930" y="400388"/>
                  <a:pt x="3295932" y="400576"/>
                </a:cubicBezTo>
                <a:lnTo>
                  <a:pt x="3295772" y="400606"/>
                </a:lnTo>
                <a:lnTo>
                  <a:pt x="3294701" y="400808"/>
                </a:lnTo>
                <a:cubicBezTo>
                  <a:pt x="3294434" y="400858"/>
                  <a:pt x="3294362" y="400872"/>
                  <a:pt x="3294647" y="400818"/>
                </a:cubicBezTo>
                <a:lnTo>
                  <a:pt x="3295772" y="400606"/>
                </a:lnTo>
                <a:close/>
                <a:moveTo>
                  <a:pt x="977379" y="398664"/>
                </a:moveTo>
                <a:cubicBezTo>
                  <a:pt x="975703" y="397906"/>
                  <a:pt x="973780" y="397863"/>
                  <a:pt x="971535" y="398947"/>
                </a:cubicBezTo>
                <a:cubicBezTo>
                  <a:pt x="980589" y="414129"/>
                  <a:pt x="989460" y="429124"/>
                  <a:pt x="998513" y="444306"/>
                </a:cubicBezTo>
                <a:cubicBezTo>
                  <a:pt x="1000845" y="431163"/>
                  <a:pt x="991351" y="423301"/>
                  <a:pt x="987739" y="413737"/>
                </a:cubicBezTo>
                <a:cubicBezTo>
                  <a:pt x="986048" y="411020"/>
                  <a:pt x="984242" y="406237"/>
                  <a:pt x="981735" y="402677"/>
                </a:cubicBezTo>
                <a:cubicBezTo>
                  <a:pt x="980482" y="400898"/>
                  <a:pt x="979055" y="399423"/>
                  <a:pt x="977379" y="398664"/>
                </a:cubicBezTo>
                <a:close/>
                <a:moveTo>
                  <a:pt x="17477" y="395512"/>
                </a:moveTo>
                <a:cubicBezTo>
                  <a:pt x="21596" y="399185"/>
                  <a:pt x="23882" y="404859"/>
                  <a:pt x="23706" y="410158"/>
                </a:cubicBezTo>
                <a:cubicBezTo>
                  <a:pt x="21469" y="408315"/>
                  <a:pt x="20380" y="406511"/>
                  <a:pt x="19616" y="404239"/>
                </a:cubicBezTo>
                <a:cubicBezTo>
                  <a:pt x="18852" y="401967"/>
                  <a:pt x="18412" y="399225"/>
                  <a:pt x="17477" y="395512"/>
                </a:cubicBezTo>
                <a:close/>
                <a:moveTo>
                  <a:pt x="3227990" y="394585"/>
                </a:moveTo>
                <a:cubicBezTo>
                  <a:pt x="3225139" y="400473"/>
                  <a:pt x="3222290" y="406361"/>
                  <a:pt x="3223580" y="415402"/>
                </a:cubicBezTo>
                <a:cubicBezTo>
                  <a:pt x="3227463" y="410302"/>
                  <a:pt x="3237303" y="401682"/>
                  <a:pt x="3227990" y="394585"/>
                </a:cubicBezTo>
                <a:close/>
                <a:moveTo>
                  <a:pt x="3414027" y="394397"/>
                </a:moveTo>
                <a:lnTo>
                  <a:pt x="3411634" y="397538"/>
                </a:lnTo>
                <a:lnTo>
                  <a:pt x="3411950" y="400934"/>
                </a:lnTo>
                <a:close/>
                <a:moveTo>
                  <a:pt x="3923925" y="393565"/>
                </a:moveTo>
                <a:cubicBezTo>
                  <a:pt x="3931357" y="396190"/>
                  <a:pt x="3901784" y="420002"/>
                  <a:pt x="3896147" y="439206"/>
                </a:cubicBezTo>
                <a:cubicBezTo>
                  <a:pt x="3895805" y="441283"/>
                  <a:pt x="3897181" y="448031"/>
                  <a:pt x="3896840" y="450107"/>
                </a:cubicBezTo>
                <a:cubicBezTo>
                  <a:pt x="3892281" y="462737"/>
                  <a:pt x="3884462" y="477587"/>
                  <a:pt x="3876767" y="494195"/>
                </a:cubicBezTo>
                <a:cubicBezTo>
                  <a:pt x="3875000" y="497395"/>
                  <a:pt x="3866187" y="511999"/>
                  <a:pt x="3857770" y="526062"/>
                </a:cubicBezTo>
                <a:lnTo>
                  <a:pt x="3851851" y="536036"/>
                </a:lnTo>
                <a:lnTo>
                  <a:pt x="3850463" y="536846"/>
                </a:lnTo>
                <a:lnTo>
                  <a:pt x="3847491" y="537071"/>
                </a:lnTo>
                <a:lnTo>
                  <a:pt x="3854750" y="527542"/>
                </a:lnTo>
                <a:lnTo>
                  <a:pt x="3855546" y="526760"/>
                </a:lnTo>
                <a:lnTo>
                  <a:pt x="3855782" y="526186"/>
                </a:lnTo>
                <a:lnTo>
                  <a:pt x="3856889" y="524732"/>
                </a:lnTo>
                <a:lnTo>
                  <a:pt x="3856477" y="524497"/>
                </a:lnTo>
                <a:lnTo>
                  <a:pt x="3857735" y="521447"/>
                </a:lnTo>
                <a:lnTo>
                  <a:pt x="3850213" y="520925"/>
                </a:lnTo>
                <a:lnTo>
                  <a:pt x="3849746" y="520660"/>
                </a:lnTo>
                <a:lnTo>
                  <a:pt x="3871889" y="455549"/>
                </a:lnTo>
                <a:lnTo>
                  <a:pt x="3875433" y="449873"/>
                </a:lnTo>
                <a:cubicBezTo>
                  <a:pt x="3881980" y="438358"/>
                  <a:pt x="3890557" y="421571"/>
                  <a:pt x="3897147" y="415474"/>
                </a:cubicBezTo>
                <a:cubicBezTo>
                  <a:pt x="3900751" y="411178"/>
                  <a:pt x="3908115" y="411700"/>
                  <a:pt x="3908115" y="411700"/>
                </a:cubicBezTo>
                <a:lnTo>
                  <a:pt x="3908423" y="411281"/>
                </a:lnTo>
                <a:lnTo>
                  <a:pt x="3911094" y="410937"/>
                </a:lnTo>
                <a:lnTo>
                  <a:pt x="3909544" y="409756"/>
                </a:lnTo>
                <a:lnTo>
                  <a:pt x="3909981" y="409161"/>
                </a:lnTo>
                <a:lnTo>
                  <a:pt x="3911044" y="406563"/>
                </a:lnTo>
                <a:lnTo>
                  <a:pt x="3913734" y="403185"/>
                </a:lnTo>
                <a:lnTo>
                  <a:pt x="3914591" y="403144"/>
                </a:lnTo>
                <a:cubicBezTo>
                  <a:pt x="3914941" y="402905"/>
                  <a:pt x="3915025" y="402386"/>
                  <a:pt x="3915196" y="401348"/>
                </a:cubicBezTo>
                <a:lnTo>
                  <a:pt x="3913734" y="403185"/>
                </a:lnTo>
                <a:lnTo>
                  <a:pt x="3912400" y="403250"/>
                </a:lnTo>
                <a:cubicBezTo>
                  <a:pt x="3917993" y="399446"/>
                  <a:pt x="3923925" y="393565"/>
                  <a:pt x="3923925" y="393565"/>
                </a:cubicBezTo>
                <a:close/>
                <a:moveTo>
                  <a:pt x="1084447" y="390155"/>
                </a:moveTo>
                <a:cubicBezTo>
                  <a:pt x="1082641" y="389288"/>
                  <a:pt x="1080332" y="389395"/>
                  <a:pt x="1077343" y="392289"/>
                </a:cubicBezTo>
                <a:cubicBezTo>
                  <a:pt x="1079471" y="394486"/>
                  <a:pt x="1082553" y="399662"/>
                  <a:pt x="1088531" y="393874"/>
                </a:cubicBezTo>
                <a:cubicBezTo>
                  <a:pt x="1087554" y="392867"/>
                  <a:pt x="1086253" y="391024"/>
                  <a:pt x="1084447" y="390155"/>
                </a:cubicBezTo>
                <a:close/>
                <a:moveTo>
                  <a:pt x="15543" y="389848"/>
                </a:moveTo>
                <a:cubicBezTo>
                  <a:pt x="17661" y="389919"/>
                  <a:pt x="18159" y="390892"/>
                  <a:pt x="18120" y="392071"/>
                </a:cubicBezTo>
                <a:cubicBezTo>
                  <a:pt x="18081" y="393248"/>
                  <a:pt x="17506" y="394629"/>
                  <a:pt x="17477" y="395512"/>
                </a:cubicBezTo>
                <a:cubicBezTo>
                  <a:pt x="16416" y="395477"/>
                  <a:pt x="15901" y="395017"/>
                  <a:pt x="15667" y="394089"/>
                </a:cubicBezTo>
                <a:cubicBezTo>
                  <a:pt x="15432" y="393160"/>
                  <a:pt x="15479" y="391761"/>
                  <a:pt x="15543" y="389848"/>
                </a:cubicBezTo>
                <a:close/>
                <a:moveTo>
                  <a:pt x="454263" y="388119"/>
                </a:moveTo>
                <a:lnTo>
                  <a:pt x="456372" y="391907"/>
                </a:lnTo>
                <a:cubicBezTo>
                  <a:pt x="456561" y="393560"/>
                  <a:pt x="455926" y="395333"/>
                  <a:pt x="453983" y="397213"/>
                </a:cubicBezTo>
                <a:lnTo>
                  <a:pt x="450680" y="394821"/>
                </a:lnTo>
                <a:lnTo>
                  <a:pt x="451807" y="391635"/>
                </a:lnTo>
                <a:close/>
                <a:moveTo>
                  <a:pt x="3552971" y="386571"/>
                </a:moveTo>
                <a:lnTo>
                  <a:pt x="3552669" y="388438"/>
                </a:lnTo>
                <a:lnTo>
                  <a:pt x="3552213" y="388418"/>
                </a:lnTo>
                <a:lnTo>
                  <a:pt x="3552870" y="386584"/>
                </a:lnTo>
                <a:close/>
                <a:moveTo>
                  <a:pt x="3804211" y="385867"/>
                </a:moveTo>
                <a:cubicBezTo>
                  <a:pt x="3804480" y="386534"/>
                  <a:pt x="3804239" y="387826"/>
                  <a:pt x="3803242" y="389642"/>
                </a:cubicBezTo>
                <a:cubicBezTo>
                  <a:pt x="3801913" y="392065"/>
                  <a:pt x="3799241" y="395420"/>
                  <a:pt x="3794644" y="399470"/>
                </a:cubicBezTo>
                <a:cubicBezTo>
                  <a:pt x="3796325" y="393484"/>
                  <a:pt x="3798516" y="389585"/>
                  <a:pt x="3800386" y="387432"/>
                </a:cubicBezTo>
                <a:cubicBezTo>
                  <a:pt x="3802257" y="385277"/>
                  <a:pt x="3803808" y="384869"/>
                  <a:pt x="3804211" y="385867"/>
                </a:cubicBezTo>
                <a:close/>
                <a:moveTo>
                  <a:pt x="971953" y="385769"/>
                </a:moveTo>
                <a:cubicBezTo>
                  <a:pt x="967841" y="389751"/>
                  <a:pt x="970946" y="392958"/>
                  <a:pt x="973016" y="395097"/>
                </a:cubicBezTo>
                <a:cubicBezTo>
                  <a:pt x="974044" y="394101"/>
                  <a:pt x="974044" y="394101"/>
                  <a:pt x="976106" y="394174"/>
                </a:cubicBezTo>
                <a:cubicBezTo>
                  <a:pt x="975065" y="391041"/>
                  <a:pt x="972994" y="388903"/>
                  <a:pt x="971953" y="385769"/>
                </a:cubicBezTo>
                <a:close/>
                <a:moveTo>
                  <a:pt x="13611" y="384185"/>
                </a:moveTo>
                <a:cubicBezTo>
                  <a:pt x="15728" y="384255"/>
                  <a:pt x="16227" y="385230"/>
                  <a:pt x="16188" y="386407"/>
                </a:cubicBezTo>
                <a:cubicBezTo>
                  <a:pt x="16149" y="387585"/>
                  <a:pt x="15572" y="388965"/>
                  <a:pt x="15543" y="389848"/>
                </a:cubicBezTo>
                <a:cubicBezTo>
                  <a:pt x="14484" y="389813"/>
                  <a:pt x="13969" y="389355"/>
                  <a:pt x="13734" y="388425"/>
                </a:cubicBezTo>
                <a:cubicBezTo>
                  <a:pt x="13500" y="387497"/>
                  <a:pt x="13546" y="386098"/>
                  <a:pt x="13611" y="384185"/>
                </a:cubicBezTo>
                <a:close/>
                <a:moveTo>
                  <a:pt x="3154839" y="383399"/>
                </a:moveTo>
                <a:cubicBezTo>
                  <a:pt x="3153206" y="384478"/>
                  <a:pt x="3152111" y="386447"/>
                  <a:pt x="3151184" y="387664"/>
                </a:cubicBezTo>
                <a:cubicBezTo>
                  <a:pt x="3156312" y="391570"/>
                  <a:pt x="3158937" y="388123"/>
                  <a:pt x="3161716" y="384474"/>
                </a:cubicBezTo>
                <a:cubicBezTo>
                  <a:pt x="3158641" y="382131"/>
                  <a:pt x="3156471" y="382320"/>
                  <a:pt x="3154839" y="383399"/>
                </a:cubicBezTo>
                <a:close/>
                <a:moveTo>
                  <a:pt x="3662312" y="383283"/>
                </a:moveTo>
                <a:lnTo>
                  <a:pt x="3658898" y="396873"/>
                </a:lnTo>
                <a:lnTo>
                  <a:pt x="3654865" y="396914"/>
                </a:lnTo>
                <a:cubicBezTo>
                  <a:pt x="3655163" y="393203"/>
                  <a:pt x="3656786" y="391075"/>
                  <a:pt x="3658562" y="389064"/>
                </a:cubicBezTo>
                <a:close/>
                <a:moveTo>
                  <a:pt x="445524" y="380704"/>
                </a:moveTo>
                <a:lnTo>
                  <a:pt x="448026" y="382702"/>
                </a:lnTo>
                <a:lnTo>
                  <a:pt x="445115" y="387319"/>
                </a:lnTo>
                <a:lnTo>
                  <a:pt x="443477" y="384875"/>
                </a:lnTo>
                <a:close/>
                <a:moveTo>
                  <a:pt x="710486" y="376488"/>
                </a:moveTo>
                <a:cubicBezTo>
                  <a:pt x="708942" y="375955"/>
                  <a:pt x="706917" y="376415"/>
                  <a:pt x="703943" y="379295"/>
                </a:cubicBezTo>
                <a:cubicBezTo>
                  <a:pt x="705883" y="381300"/>
                  <a:pt x="708038" y="385566"/>
                  <a:pt x="714157" y="379641"/>
                </a:cubicBezTo>
                <a:cubicBezTo>
                  <a:pt x="713098" y="378548"/>
                  <a:pt x="712032" y="377021"/>
                  <a:pt x="710486" y="376488"/>
                </a:cubicBezTo>
                <a:close/>
                <a:moveTo>
                  <a:pt x="3111045" y="376151"/>
                </a:moveTo>
                <a:cubicBezTo>
                  <a:pt x="3105049" y="378459"/>
                  <a:pt x="3099653" y="382202"/>
                  <a:pt x="3095617" y="386944"/>
                </a:cubicBezTo>
                <a:cubicBezTo>
                  <a:pt x="3091583" y="391684"/>
                  <a:pt x="3088907" y="397422"/>
                  <a:pt x="3088355" y="403710"/>
                </a:cubicBezTo>
                <a:cubicBezTo>
                  <a:pt x="3087661" y="409073"/>
                  <a:pt x="3089114" y="416070"/>
                  <a:pt x="3087473" y="422676"/>
                </a:cubicBezTo>
                <a:cubicBezTo>
                  <a:pt x="3084886" y="430524"/>
                  <a:pt x="3081992" y="436178"/>
                  <a:pt x="3079405" y="444025"/>
                </a:cubicBezTo>
                <a:cubicBezTo>
                  <a:pt x="3070033" y="471911"/>
                  <a:pt x="3061608" y="498550"/>
                  <a:pt x="3053153" y="527459"/>
                </a:cubicBezTo>
                <a:lnTo>
                  <a:pt x="3051025" y="535120"/>
                </a:lnTo>
                <a:lnTo>
                  <a:pt x="3058001" y="539826"/>
                </a:lnTo>
                <a:cubicBezTo>
                  <a:pt x="3056753" y="541464"/>
                  <a:pt x="3054468" y="541019"/>
                  <a:pt x="3051966" y="539760"/>
                </a:cubicBezTo>
                <a:lnTo>
                  <a:pt x="3050088" y="538495"/>
                </a:lnTo>
                <a:lnTo>
                  <a:pt x="3028994" y="614452"/>
                </a:lnTo>
                <a:cubicBezTo>
                  <a:pt x="3024766" y="628906"/>
                  <a:pt x="3020537" y="643361"/>
                  <a:pt x="3017362" y="658288"/>
                </a:cubicBezTo>
                <a:cubicBezTo>
                  <a:pt x="3014775" y="666137"/>
                  <a:pt x="3012188" y="673986"/>
                  <a:pt x="3011620" y="681409"/>
                </a:cubicBezTo>
                <a:cubicBezTo>
                  <a:pt x="3010798" y="684711"/>
                  <a:pt x="3009031" y="689257"/>
                  <a:pt x="3008211" y="692560"/>
                </a:cubicBezTo>
                <a:cubicBezTo>
                  <a:pt x="3010357" y="694194"/>
                  <a:pt x="3013578" y="696647"/>
                  <a:pt x="3015722" y="698281"/>
                </a:cubicBezTo>
                <a:cubicBezTo>
                  <a:pt x="3027020" y="699032"/>
                  <a:pt x="3025884" y="680491"/>
                  <a:pt x="3027524" y="673886"/>
                </a:cubicBezTo>
                <a:cubicBezTo>
                  <a:pt x="3029731" y="659857"/>
                  <a:pt x="3033928" y="647670"/>
                  <a:pt x="3037390" y="634594"/>
                </a:cubicBezTo>
                <a:cubicBezTo>
                  <a:pt x="3045687" y="605893"/>
                  <a:pt x="3054144" y="576985"/>
                  <a:pt x="3062443" y="548283"/>
                </a:cubicBezTo>
                <a:cubicBezTo>
                  <a:pt x="3077356" y="491235"/>
                  <a:pt x="3094111" y="433625"/>
                  <a:pt x="3111045" y="376151"/>
                </a:cubicBezTo>
                <a:close/>
                <a:moveTo>
                  <a:pt x="166259" y="374952"/>
                </a:moveTo>
                <a:lnTo>
                  <a:pt x="169595" y="382244"/>
                </a:lnTo>
                <a:lnTo>
                  <a:pt x="164978" y="384832"/>
                </a:lnTo>
                <a:cubicBezTo>
                  <a:pt x="167237" y="387167"/>
                  <a:pt x="169774" y="393025"/>
                  <a:pt x="174138" y="392675"/>
                </a:cubicBezTo>
                <a:lnTo>
                  <a:pt x="174318" y="392577"/>
                </a:lnTo>
                <a:lnTo>
                  <a:pt x="187020" y="420346"/>
                </a:lnTo>
                <a:cubicBezTo>
                  <a:pt x="193189" y="426717"/>
                  <a:pt x="199360" y="433089"/>
                  <a:pt x="205528" y="439460"/>
                </a:cubicBezTo>
                <a:cubicBezTo>
                  <a:pt x="215502" y="429801"/>
                  <a:pt x="203198" y="419085"/>
                  <a:pt x="199083" y="414837"/>
                </a:cubicBezTo>
                <a:cubicBezTo>
                  <a:pt x="193000" y="408555"/>
                  <a:pt x="187623" y="401502"/>
                  <a:pt x="182350" y="394562"/>
                </a:cubicBezTo>
                <a:lnTo>
                  <a:pt x="178722" y="390142"/>
                </a:lnTo>
                <a:lnTo>
                  <a:pt x="179169" y="389894"/>
                </a:lnTo>
                <a:cubicBezTo>
                  <a:pt x="177573" y="388246"/>
                  <a:pt x="175943" y="385124"/>
                  <a:pt x="173753" y="383342"/>
                </a:cubicBezTo>
                <a:lnTo>
                  <a:pt x="172899" y="383045"/>
                </a:lnTo>
                <a:close/>
                <a:moveTo>
                  <a:pt x="46461" y="374374"/>
                </a:moveTo>
                <a:cubicBezTo>
                  <a:pt x="48168" y="373547"/>
                  <a:pt x="49814" y="374541"/>
                  <a:pt x="51324" y="376498"/>
                </a:cubicBezTo>
                <a:lnTo>
                  <a:pt x="53894" y="381520"/>
                </a:lnTo>
                <a:lnTo>
                  <a:pt x="53000" y="381644"/>
                </a:lnTo>
                <a:lnTo>
                  <a:pt x="48873" y="383991"/>
                </a:lnTo>
                <a:lnTo>
                  <a:pt x="48072" y="382102"/>
                </a:lnTo>
                <a:cubicBezTo>
                  <a:pt x="46642" y="378229"/>
                  <a:pt x="45900" y="375313"/>
                  <a:pt x="46461" y="374374"/>
                </a:cubicBezTo>
                <a:close/>
                <a:moveTo>
                  <a:pt x="3680791" y="373880"/>
                </a:moveTo>
                <a:lnTo>
                  <a:pt x="3672612" y="407698"/>
                </a:lnTo>
                <a:lnTo>
                  <a:pt x="3665619" y="426618"/>
                </a:lnTo>
                <a:close/>
                <a:moveTo>
                  <a:pt x="3979265" y="373448"/>
                </a:moveTo>
                <a:lnTo>
                  <a:pt x="3979076" y="375848"/>
                </a:lnTo>
                <a:lnTo>
                  <a:pt x="3979110" y="378668"/>
                </a:lnTo>
                <a:lnTo>
                  <a:pt x="3966953" y="398709"/>
                </a:lnTo>
                <a:lnTo>
                  <a:pt x="3966249" y="399753"/>
                </a:lnTo>
                <a:lnTo>
                  <a:pt x="3974577" y="382839"/>
                </a:lnTo>
                <a:close/>
                <a:moveTo>
                  <a:pt x="3238041" y="373407"/>
                </a:moveTo>
                <a:cubicBezTo>
                  <a:pt x="3235562" y="378886"/>
                  <a:pt x="3226181" y="387120"/>
                  <a:pt x="3235657" y="394339"/>
                </a:cubicBezTo>
                <a:cubicBezTo>
                  <a:pt x="3244728" y="393558"/>
                  <a:pt x="3239553" y="380324"/>
                  <a:pt x="3238041" y="373407"/>
                </a:cubicBezTo>
                <a:close/>
                <a:moveTo>
                  <a:pt x="2998433" y="369466"/>
                </a:moveTo>
                <a:cubicBezTo>
                  <a:pt x="2999985" y="368286"/>
                  <a:pt x="3002016" y="367910"/>
                  <a:pt x="3004773" y="370010"/>
                </a:cubicBezTo>
                <a:cubicBezTo>
                  <a:pt x="3002919" y="372444"/>
                  <a:pt x="3001574" y="378788"/>
                  <a:pt x="2994956" y="373746"/>
                </a:cubicBezTo>
                <a:cubicBezTo>
                  <a:pt x="2995805" y="372631"/>
                  <a:pt x="2996880" y="370647"/>
                  <a:pt x="2998433" y="369466"/>
                </a:cubicBezTo>
                <a:close/>
                <a:moveTo>
                  <a:pt x="440305" y="369190"/>
                </a:moveTo>
                <a:lnTo>
                  <a:pt x="445124" y="371190"/>
                </a:lnTo>
                <a:lnTo>
                  <a:pt x="445126" y="373854"/>
                </a:lnTo>
                <a:cubicBezTo>
                  <a:pt x="444734" y="374908"/>
                  <a:pt x="443895" y="376106"/>
                  <a:pt x="442438" y="377517"/>
                </a:cubicBezTo>
                <a:cubicBezTo>
                  <a:pt x="441409" y="376454"/>
                  <a:pt x="439867" y="374862"/>
                  <a:pt x="439189" y="372946"/>
                </a:cubicBezTo>
                <a:close/>
                <a:moveTo>
                  <a:pt x="291877" y="366870"/>
                </a:moveTo>
                <a:cubicBezTo>
                  <a:pt x="292486" y="368974"/>
                  <a:pt x="292790" y="370027"/>
                  <a:pt x="292904" y="370423"/>
                </a:cubicBezTo>
                <a:cubicBezTo>
                  <a:pt x="293247" y="371607"/>
                  <a:pt x="291877" y="366870"/>
                  <a:pt x="291877" y="366870"/>
                </a:cubicBezTo>
                <a:close/>
                <a:moveTo>
                  <a:pt x="241921" y="365717"/>
                </a:moveTo>
                <a:cubicBezTo>
                  <a:pt x="241318" y="366301"/>
                  <a:pt x="240871" y="367839"/>
                  <a:pt x="239976" y="370916"/>
                </a:cubicBezTo>
                <a:cubicBezTo>
                  <a:pt x="241975" y="368981"/>
                  <a:pt x="243973" y="367045"/>
                  <a:pt x="244806" y="366239"/>
                </a:cubicBezTo>
                <a:cubicBezTo>
                  <a:pt x="243285" y="365501"/>
                  <a:pt x="242525" y="365132"/>
                  <a:pt x="241921" y="365717"/>
                </a:cubicBezTo>
                <a:close/>
                <a:moveTo>
                  <a:pt x="3348306" y="359282"/>
                </a:moveTo>
                <a:lnTo>
                  <a:pt x="3349957" y="361106"/>
                </a:lnTo>
                <a:lnTo>
                  <a:pt x="3348075" y="364813"/>
                </a:lnTo>
                <a:lnTo>
                  <a:pt x="3345931" y="363179"/>
                </a:lnTo>
                <a:lnTo>
                  <a:pt x="3344115" y="363388"/>
                </a:lnTo>
                <a:close/>
                <a:moveTo>
                  <a:pt x="3685250" y="358603"/>
                </a:moveTo>
                <a:cubicBezTo>
                  <a:pt x="3684758" y="362402"/>
                  <a:pt x="3684645" y="365174"/>
                  <a:pt x="3684154" y="367520"/>
                </a:cubicBezTo>
                <a:cubicBezTo>
                  <a:pt x="3683663" y="369868"/>
                  <a:pt x="3682795" y="371788"/>
                  <a:pt x="3680791" y="373880"/>
                </a:cubicBezTo>
                <a:cubicBezTo>
                  <a:pt x="3679991" y="368641"/>
                  <a:pt x="3681590" y="362736"/>
                  <a:pt x="3685250" y="358603"/>
                </a:cubicBezTo>
                <a:close/>
                <a:moveTo>
                  <a:pt x="786120" y="354964"/>
                </a:moveTo>
                <a:cubicBezTo>
                  <a:pt x="790543" y="361528"/>
                  <a:pt x="793882" y="366973"/>
                  <a:pt x="797222" y="372419"/>
                </a:cubicBezTo>
                <a:cubicBezTo>
                  <a:pt x="803380" y="370794"/>
                  <a:pt x="806633" y="374153"/>
                  <a:pt x="810883" y="376547"/>
                </a:cubicBezTo>
                <a:cubicBezTo>
                  <a:pt x="804899" y="382342"/>
                  <a:pt x="802557" y="375931"/>
                  <a:pt x="797395" y="376590"/>
                </a:cubicBezTo>
                <a:cubicBezTo>
                  <a:pt x="808064" y="383616"/>
                  <a:pt x="817556" y="391423"/>
                  <a:pt x="828225" y="398449"/>
                </a:cubicBezTo>
                <a:cubicBezTo>
                  <a:pt x="825525" y="389672"/>
                  <a:pt x="821756" y="380914"/>
                  <a:pt x="816418" y="374185"/>
                </a:cubicBezTo>
                <a:cubicBezTo>
                  <a:pt x="814638" y="371942"/>
                  <a:pt x="812683" y="369923"/>
                  <a:pt x="810536" y="368205"/>
                </a:cubicBezTo>
                <a:cubicBezTo>
                  <a:pt x="808912" y="366526"/>
                  <a:pt x="807280" y="364715"/>
                  <a:pt x="805569" y="362981"/>
                </a:cubicBezTo>
                <a:cubicBezTo>
                  <a:pt x="800439" y="357777"/>
                  <a:pt x="794608" y="353251"/>
                  <a:pt x="786120" y="354964"/>
                </a:cubicBezTo>
                <a:close/>
                <a:moveTo>
                  <a:pt x="3656776" y="354622"/>
                </a:moveTo>
                <a:lnTo>
                  <a:pt x="3662417" y="358498"/>
                </a:lnTo>
                <a:lnTo>
                  <a:pt x="3663256" y="358613"/>
                </a:lnTo>
                <a:lnTo>
                  <a:pt x="3662628" y="360515"/>
                </a:lnTo>
                <a:cubicBezTo>
                  <a:pt x="3662757" y="361823"/>
                  <a:pt x="3663518" y="363185"/>
                  <a:pt x="3665226" y="364486"/>
                </a:cubicBezTo>
                <a:cubicBezTo>
                  <a:pt x="3665980" y="363496"/>
                  <a:pt x="3666484" y="362243"/>
                  <a:pt x="3666374" y="360913"/>
                </a:cubicBezTo>
                <a:lnTo>
                  <a:pt x="3665078" y="358858"/>
                </a:lnTo>
                <a:lnTo>
                  <a:pt x="3667683" y="359207"/>
                </a:lnTo>
                <a:lnTo>
                  <a:pt x="3669259" y="355624"/>
                </a:lnTo>
                <a:lnTo>
                  <a:pt x="3663028" y="380431"/>
                </a:lnTo>
                <a:lnTo>
                  <a:pt x="3661064" y="362580"/>
                </a:lnTo>
                <a:lnTo>
                  <a:pt x="3653337" y="367994"/>
                </a:lnTo>
                <a:close/>
                <a:moveTo>
                  <a:pt x="3686500" y="352750"/>
                </a:moveTo>
                <a:cubicBezTo>
                  <a:pt x="3686789" y="354643"/>
                  <a:pt x="3687000" y="356026"/>
                  <a:pt x="3686877" y="356976"/>
                </a:cubicBezTo>
                <a:cubicBezTo>
                  <a:pt x="3686754" y="357925"/>
                  <a:pt x="3686297" y="358443"/>
                  <a:pt x="3685250" y="358603"/>
                </a:cubicBezTo>
                <a:cubicBezTo>
                  <a:pt x="3685116" y="357729"/>
                  <a:pt x="3684381" y="356426"/>
                  <a:pt x="3684203" y="355261"/>
                </a:cubicBezTo>
                <a:cubicBezTo>
                  <a:pt x="3684026" y="354097"/>
                  <a:pt x="3684406" y="353070"/>
                  <a:pt x="3686500" y="352750"/>
                </a:cubicBezTo>
                <a:close/>
                <a:moveTo>
                  <a:pt x="3338492" y="351231"/>
                </a:moveTo>
                <a:cubicBezTo>
                  <a:pt x="3340433" y="349219"/>
                  <a:pt x="3339888" y="351587"/>
                  <a:pt x="3335055" y="361485"/>
                </a:cubicBezTo>
                <a:lnTo>
                  <a:pt x="3333375" y="364666"/>
                </a:lnTo>
                <a:lnTo>
                  <a:pt x="3330210" y="362596"/>
                </a:lnTo>
                <a:lnTo>
                  <a:pt x="3333943" y="357141"/>
                </a:lnTo>
                <a:cubicBezTo>
                  <a:pt x="3335930" y="354338"/>
                  <a:pt x="3337522" y="352237"/>
                  <a:pt x="3338492" y="351231"/>
                </a:cubicBezTo>
                <a:close/>
                <a:moveTo>
                  <a:pt x="3589026" y="350065"/>
                </a:moveTo>
                <a:cubicBezTo>
                  <a:pt x="3589778" y="350211"/>
                  <a:pt x="3589451" y="352354"/>
                  <a:pt x="3587343" y="357630"/>
                </a:cubicBezTo>
                <a:cubicBezTo>
                  <a:pt x="3582728" y="370606"/>
                  <a:pt x="3570055" y="384762"/>
                  <a:pt x="3566578" y="390816"/>
                </a:cubicBezTo>
                <a:cubicBezTo>
                  <a:pt x="3562634" y="397189"/>
                  <a:pt x="3564417" y="403966"/>
                  <a:pt x="3564078" y="406042"/>
                </a:cubicBezTo>
                <a:lnTo>
                  <a:pt x="3560576" y="410385"/>
                </a:lnTo>
                <a:lnTo>
                  <a:pt x="3559554" y="409900"/>
                </a:lnTo>
                <a:lnTo>
                  <a:pt x="3556919" y="410952"/>
                </a:lnTo>
                <a:lnTo>
                  <a:pt x="3560120" y="400332"/>
                </a:lnTo>
                <a:cubicBezTo>
                  <a:pt x="3552853" y="398726"/>
                  <a:pt x="3552674" y="412338"/>
                  <a:pt x="3544077" y="405789"/>
                </a:cubicBezTo>
                <a:cubicBezTo>
                  <a:pt x="3546980" y="403090"/>
                  <a:pt x="3550691" y="401006"/>
                  <a:pt x="3553864" y="398513"/>
                </a:cubicBezTo>
                <a:lnTo>
                  <a:pt x="3555858" y="395557"/>
                </a:lnTo>
                <a:lnTo>
                  <a:pt x="3558064" y="394765"/>
                </a:lnTo>
                <a:cubicBezTo>
                  <a:pt x="3561258" y="390441"/>
                  <a:pt x="3565419" y="380232"/>
                  <a:pt x="3572159" y="371959"/>
                </a:cubicBezTo>
                <a:cubicBezTo>
                  <a:pt x="3574809" y="367158"/>
                  <a:pt x="3586769" y="349626"/>
                  <a:pt x="3589026" y="350065"/>
                </a:cubicBezTo>
                <a:close/>
                <a:moveTo>
                  <a:pt x="3424788" y="349035"/>
                </a:moveTo>
                <a:lnTo>
                  <a:pt x="3424999" y="349461"/>
                </a:lnTo>
                <a:lnTo>
                  <a:pt x="3422877" y="353461"/>
                </a:lnTo>
                <a:lnTo>
                  <a:pt x="3422040" y="355081"/>
                </a:lnTo>
                <a:lnTo>
                  <a:pt x="3421511" y="353895"/>
                </a:lnTo>
                <a:cubicBezTo>
                  <a:pt x="3422157" y="351934"/>
                  <a:pt x="3423843" y="350275"/>
                  <a:pt x="3424788" y="349035"/>
                </a:cubicBezTo>
                <a:close/>
                <a:moveTo>
                  <a:pt x="3687751" y="346899"/>
                </a:moveTo>
                <a:cubicBezTo>
                  <a:pt x="3688039" y="348791"/>
                  <a:pt x="3688251" y="350174"/>
                  <a:pt x="3688128" y="351125"/>
                </a:cubicBezTo>
                <a:cubicBezTo>
                  <a:pt x="3688005" y="352074"/>
                  <a:pt x="3687548" y="352590"/>
                  <a:pt x="3686500" y="352750"/>
                </a:cubicBezTo>
                <a:cubicBezTo>
                  <a:pt x="3686366" y="351877"/>
                  <a:pt x="3685631" y="350574"/>
                  <a:pt x="3685454" y="349410"/>
                </a:cubicBezTo>
                <a:cubicBezTo>
                  <a:pt x="3685275" y="348245"/>
                  <a:pt x="3685655" y="347218"/>
                  <a:pt x="3687751" y="346899"/>
                </a:cubicBezTo>
                <a:close/>
                <a:moveTo>
                  <a:pt x="250691" y="346426"/>
                </a:moveTo>
                <a:lnTo>
                  <a:pt x="257671" y="350736"/>
                </a:lnTo>
                <a:lnTo>
                  <a:pt x="258872" y="353328"/>
                </a:lnTo>
                <a:lnTo>
                  <a:pt x="256949" y="358895"/>
                </a:lnTo>
                <a:lnTo>
                  <a:pt x="251899" y="351132"/>
                </a:lnTo>
                <a:cubicBezTo>
                  <a:pt x="249914" y="348016"/>
                  <a:pt x="248919" y="345948"/>
                  <a:pt x="250691" y="346426"/>
                </a:cubicBezTo>
                <a:close/>
                <a:moveTo>
                  <a:pt x="428663" y="343857"/>
                </a:moveTo>
                <a:cubicBezTo>
                  <a:pt x="430722" y="345981"/>
                  <a:pt x="434779" y="348229"/>
                  <a:pt x="428953" y="353872"/>
                </a:cubicBezTo>
                <a:cubicBezTo>
                  <a:pt x="426894" y="351748"/>
                  <a:pt x="423807" y="348558"/>
                  <a:pt x="428663" y="343857"/>
                </a:cubicBezTo>
                <a:close/>
                <a:moveTo>
                  <a:pt x="24990" y="342134"/>
                </a:moveTo>
                <a:lnTo>
                  <a:pt x="27531" y="342907"/>
                </a:lnTo>
                <a:lnTo>
                  <a:pt x="28376" y="344802"/>
                </a:lnTo>
                <a:lnTo>
                  <a:pt x="29634" y="347902"/>
                </a:lnTo>
                <a:lnTo>
                  <a:pt x="28450" y="348026"/>
                </a:lnTo>
                <a:lnTo>
                  <a:pt x="26340" y="344050"/>
                </a:lnTo>
                <a:close/>
                <a:moveTo>
                  <a:pt x="3653972" y="341034"/>
                </a:moveTo>
                <a:cubicBezTo>
                  <a:pt x="3655309" y="342766"/>
                  <a:pt x="3652399" y="352967"/>
                  <a:pt x="3649187" y="362954"/>
                </a:cubicBezTo>
                <a:lnTo>
                  <a:pt x="3645486" y="374131"/>
                </a:lnTo>
                <a:lnTo>
                  <a:pt x="3638695" y="382982"/>
                </a:lnTo>
                <a:lnTo>
                  <a:pt x="3644034" y="364896"/>
                </a:lnTo>
                <a:cubicBezTo>
                  <a:pt x="3644034" y="364896"/>
                  <a:pt x="3644078" y="364484"/>
                  <a:pt x="3644166" y="363769"/>
                </a:cubicBezTo>
                <a:lnTo>
                  <a:pt x="3644208" y="363472"/>
                </a:lnTo>
                <a:lnTo>
                  <a:pt x="3642000" y="367836"/>
                </a:lnTo>
                <a:cubicBezTo>
                  <a:pt x="3634441" y="380544"/>
                  <a:pt x="3622811" y="396063"/>
                  <a:pt x="3619948" y="402163"/>
                </a:cubicBezTo>
                <a:lnTo>
                  <a:pt x="3604748" y="433079"/>
                </a:lnTo>
                <a:lnTo>
                  <a:pt x="3612800" y="405953"/>
                </a:lnTo>
                <a:lnTo>
                  <a:pt x="3614886" y="402854"/>
                </a:lnTo>
                <a:cubicBezTo>
                  <a:pt x="3618773" y="396872"/>
                  <a:pt x="3623090" y="389958"/>
                  <a:pt x="3628381" y="381055"/>
                </a:cubicBezTo>
                <a:cubicBezTo>
                  <a:pt x="3630145" y="378818"/>
                  <a:pt x="3637721" y="365915"/>
                  <a:pt x="3643070" y="358102"/>
                </a:cubicBezTo>
                <a:lnTo>
                  <a:pt x="3645810" y="354580"/>
                </a:lnTo>
                <a:lnTo>
                  <a:pt x="3646315" y="352035"/>
                </a:lnTo>
                <a:cubicBezTo>
                  <a:pt x="3647902" y="345758"/>
                  <a:pt x="3650388" y="339792"/>
                  <a:pt x="3653972" y="341034"/>
                </a:cubicBezTo>
                <a:close/>
                <a:moveTo>
                  <a:pt x="539053" y="340337"/>
                </a:moveTo>
                <a:cubicBezTo>
                  <a:pt x="538468" y="347445"/>
                  <a:pt x="538041" y="354399"/>
                  <a:pt x="539224" y="359797"/>
                </a:cubicBezTo>
                <a:cubicBezTo>
                  <a:pt x="541814" y="366010"/>
                  <a:pt x="547794" y="366399"/>
                  <a:pt x="549261" y="373700"/>
                </a:cubicBezTo>
                <a:cubicBezTo>
                  <a:pt x="548171" y="372574"/>
                  <a:pt x="546118" y="372382"/>
                  <a:pt x="544190" y="374250"/>
                </a:cubicBezTo>
                <a:cubicBezTo>
                  <a:pt x="546559" y="379588"/>
                  <a:pt x="549137" y="384179"/>
                  <a:pt x="552076" y="388419"/>
                </a:cubicBezTo>
                <a:lnTo>
                  <a:pt x="553030" y="389565"/>
                </a:lnTo>
                <a:lnTo>
                  <a:pt x="551957" y="389205"/>
                </a:lnTo>
                <a:cubicBezTo>
                  <a:pt x="550560" y="389360"/>
                  <a:pt x="548945" y="390189"/>
                  <a:pt x="547038" y="392035"/>
                </a:cubicBezTo>
                <a:cubicBezTo>
                  <a:pt x="549182" y="394246"/>
                  <a:pt x="551475" y="399905"/>
                  <a:pt x="555707" y="399479"/>
                </a:cubicBezTo>
                <a:lnTo>
                  <a:pt x="559496" y="397329"/>
                </a:lnTo>
                <a:lnTo>
                  <a:pt x="562129" y="400489"/>
                </a:lnTo>
                <a:cubicBezTo>
                  <a:pt x="565398" y="403865"/>
                  <a:pt x="568666" y="407241"/>
                  <a:pt x="572845" y="411556"/>
                </a:cubicBezTo>
                <a:cubicBezTo>
                  <a:pt x="572131" y="416606"/>
                  <a:pt x="571421" y="421656"/>
                  <a:pt x="572761" y="426898"/>
                </a:cubicBezTo>
                <a:lnTo>
                  <a:pt x="575171" y="431528"/>
                </a:lnTo>
                <a:lnTo>
                  <a:pt x="570092" y="427776"/>
                </a:lnTo>
                <a:cubicBezTo>
                  <a:pt x="567571" y="425417"/>
                  <a:pt x="566008" y="422341"/>
                  <a:pt x="568397" y="417991"/>
                </a:cubicBezTo>
                <a:cubicBezTo>
                  <a:pt x="571655" y="411777"/>
                  <a:pt x="570561" y="409268"/>
                  <a:pt x="567799" y="408119"/>
                </a:cubicBezTo>
                <a:cubicBezTo>
                  <a:pt x="565037" y="406971"/>
                  <a:pt x="560606" y="407183"/>
                  <a:pt x="557187" y="406414"/>
                </a:cubicBezTo>
                <a:cubicBezTo>
                  <a:pt x="559362" y="414504"/>
                  <a:pt x="562556" y="423645"/>
                  <a:pt x="563757" y="432678"/>
                </a:cubicBezTo>
                <a:cubicBezTo>
                  <a:pt x="564822" y="435726"/>
                  <a:pt x="566582" y="436571"/>
                  <a:pt x="568919" y="436305"/>
                </a:cubicBezTo>
                <a:lnTo>
                  <a:pt x="576306" y="433705"/>
                </a:lnTo>
                <a:lnTo>
                  <a:pt x="579557" y="439944"/>
                </a:lnTo>
                <a:cubicBezTo>
                  <a:pt x="582224" y="443903"/>
                  <a:pt x="585252" y="447513"/>
                  <a:pt x="588522" y="450889"/>
                </a:cubicBezTo>
                <a:cubicBezTo>
                  <a:pt x="591790" y="454265"/>
                  <a:pt x="594878" y="457452"/>
                  <a:pt x="599110" y="459897"/>
                </a:cubicBezTo>
                <a:cubicBezTo>
                  <a:pt x="601289" y="462149"/>
                  <a:pt x="607199" y="458606"/>
                  <a:pt x="611178" y="456933"/>
                </a:cubicBezTo>
                <a:cubicBezTo>
                  <a:pt x="600924" y="436699"/>
                  <a:pt x="592255" y="414566"/>
                  <a:pt x="582964" y="393399"/>
                </a:cubicBezTo>
                <a:cubicBezTo>
                  <a:pt x="577635" y="381387"/>
                  <a:pt x="571980" y="368428"/>
                  <a:pt x="563792" y="358077"/>
                </a:cubicBezTo>
                <a:cubicBezTo>
                  <a:pt x="561061" y="354626"/>
                  <a:pt x="558052" y="351467"/>
                  <a:pt x="554678" y="348728"/>
                </a:cubicBezTo>
                <a:cubicBezTo>
                  <a:pt x="550180" y="345078"/>
                  <a:pt x="545035" y="342175"/>
                  <a:pt x="539053" y="340337"/>
                </a:cubicBezTo>
                <a:close/>
                <a:moveTo>
                  <a:pt x="3564010" y="337810"/>
                </a:moveTo>
                <a:cubicBezTo>
                  <a:pt x="3563537" y="339342"/>
                  <a:pt x="3563299" y="340109"/>
                  <a:pt x="3562810" y="340208"/>
                </a:cubicBezTo>
                <a:cubicBezTo>
                  <a:pt x="3562318" y="340307"/>
                  <a:pt x="3561570" y="339738"/>
                  <a:pt x="3560078" y="338600"/>
                </a:cubicBezTo>
                <a:cubicBezTo>
                  <a:pt x="3562043" y="338206"/>
                  <a:pt x="3562043" y="338206"/>
                  <a:pt x="3564010" y="337810"/>
                </a:cubicBezTo>
                <a:close/>
                <a:moveTo>
                  <a:pt x="3124446" y="337588"/>
                </a:moveTo>
                <a:lnTo>
                  <a:pt x="3115403" y="348165"/>
                </a:lnTo>
                <a:lnTo>
                  <a:pt x="3114107" y="354258"/>
                </a:lnTo>
                <a:lnTo>
                  <a:pt x="3110633" y="356772"/>
                </a:lnTo>
                <a:lnTo>
                  <a:pt x="3113519" y="357024"/>
                </a:lnTo>
                <a:lnTo>
                  <a:pt x="3113415" y="357514"/>
                </a:lnTo>
                <a:lnTo>
                  <a:pt x="3116647" y="363168"/>
                </a:lnTo>
                <a:lnTo>
                  <a:pt x="3119657" y="353294"/>
                </a:lnTo>
                <a:lnTo>
                  <a:pt x="3120389" y="355553"/>
                </a:lnTo>
                <a:lnTo>
                  <a:pt x="3123461" y="355074"/>
                </a:lnTo>
                <a:lnTo>
                  <a:pt x="3123240" y="356008"/>
                </a:lnTo>
                <a:lnTo>
                  <a:pt x="3124205" y="354959"/>
                </a:lnTo>
                <a:lnTo>
                  <a:pt x="3124228" y="354955"/>
                </a:lnTo>
                <a:lnTo>
                  <a:pt x="3124220" y="354942"/>
                </a:lnTo>
                <a:lnTo>
                  <a:pt x="3124797" y="354314"/>
                </a:lnTo>
                <a:lnTo>
                  <a:pt x="3126587" y="353324"/>
                </a:lnTo>
                <a:cubicBezTo>
                  <a:pt x="3130219" y="351173"/>
                  <a:pt x="3134349" y="347764"/>
                  <a:pt x="3128917" y="343625"/>
                </a:cubicBezTo>
                <a:lnTo>
                  <a:pt x="3128597" y="343965"/>
                </a:lnTo>
                <a:lnTo>
                  <a:pt x="3126943" y="340402"/>
                </a:lnTo>
                <a:lnTo>
                  <a:pt x="3125257" y="347509"/>
                </a:lnTo>
                <a:lnTo>
                  <a:pt x="3124654" y="348148"/>
                </a:lnTo>
                <a:cubicBezTo>
                  <a:pt x="3123952" y="349069"/>
                  <a:pt x="3123379" y="350088"/>
                  <a:pt x="3123123" y="351232"/>
                </a:cubicBezTo>
                <a:lnTo>
                  <a:pt x="3123362" y="353663"/>
                </a:lnTo>
                <a:lnTo>
                  <a:pt x="3122246" y="352002"/>
                </a:lnTo>
                <a:lnTo>
                  <a:pt x="3120254" y="351336"/>
                </a:lnTo>
                <a:close/>
                <a:moveTo>
                  <a:pt x="3906670" y="333452"/>
                </a:moveTo>
                <a:lnTo>
                  <a:pt x="3904243" y="338509"/>
                </a:lnTo>
                <a:lnTo>
                  <a:pt x="3886063" y="385089"/>
                </a:lnTo>
                <a:lnTo>
                  <a:pt x="3886299" y="384252"/>
                </a:lnTo>
                <a:cubicBezTo>
                  <a:pt x="3887265" y="380706"/>
                  <a:pt x="3888054" y="377830"/>
                  <a:pt x="3888445" y="376877"/>
                </a:cubicBezTo>
                <a:cubicBezTo>
                  <a:pt x="3890498" y="368668"/>
                  <a:pt x="3892266" y="362253"/>
                  <a:pt x="3893923" y="356675"/>
                </a:cubicBezTo>
                <a:lnTo>
                  <a:pt x="3896683" y="347947"/>
                </a:lnTo>
                <a:close/>
                <a:moveTo>
                  <a:pt x="684436" y="330103"/>
                </a:moveTo>
                <a:cubicBezTo>
                  <a:pt x="691711" y="341603"/>
                  <a:pt x="698986" y="353103"/>
                  <a:pt x="705265" y="365568"/>
                </a:cubicBezTo>
                <a:cubicBezTo>
                  <a:pt x="700979" y="351174"/>
                  <a:pt x="700979" y="351174"/>
                  <a:pt x="684436" y="330103"/>
                </a:cubicBezTo>
                <a:close/>
                <a:moveTo>
                  <a:pt x="18431" y="328331"/>
                </a:moveTo>
                <a:lnTo>
                  <a:pt x="20502" y="329070"/>
                </a:lnTo>
                <a:cubicBezTo>
                  <a:pt x="21771" y="330769"/>
                  <a:pt x="23248" y="333527"/>
                  <a:pt x="24654" y="336446"/>
                </a:cubicBezTo>
                <a:lnTo>
                  <a:pt x="25053" y="337342"/>
                </a:lnTo>
                <a:close/>
                <a:moveTo>
                  <a:pt x="3307609" y="326987"/>
                </a:moveTo>
                <a:cubicBezTo>
                  <a:pt x="3305649" y="338926"/>
                  <a:pt x="3299917" y="350509"/>
                  <a:pt x="3293528" y="362003"/>
                </a:cubicBezTo>
                <a:lnTo>
                  <a:pt x="3291540" y="365535"/>
                </a:lnTo>
                <a:lnTo>
                  <a:pt x="3303349" y="329695"/>
                </a:lnTo>
                <a:lnTo>
                  <a:pt x="3304572" y="328429"/>
                </a:lnTo>
                <a:cubicBezTo>
                  <a:pt x="3306519" y="326691"/>
                  <a:pt x="3307779" y="325948"/>
                  <a:pt x="3307609" y="326987"/>
                </a:cubicBezTo>
                <a:close/>
                <a:moveTo>
                  <a:pt x="3574548" y="326010"/>
                </a:moveTo>
                <a:lnTo>
                  <a:pt x="3576751" y="328876"/>
                </a:lnTo>
                <a:cubicBezTo>
                  <a:pt x="3577786" y="337701"/>
                  <a:pt x="3571784" y="341477"/>
                  <a:pt x="3564772" y="353934"/>
                </a:cubicBezTo>
                <a:cubicBezTo>
                  <a:pt x="3560555" y="364487"/>
                  <a:pt x="3559134" y="373137"/>
                  <a:pt x="3555598" y="379537"/>
                </a:cubicBezTo>
                <a:lnTo>
                  <a:pt x="3555035" y="380532"/>
                </a:lnTo>
                <a:lnTo>
                  <a:pt x="3555662" y="378783"/>
                </a:lnTo>
                <a:lnTo>
                  <a:pt x="3552894" y="378216"/>
                </a:lnTo>
                <a:cubicBezTo>
                  <a:pt x="3553749" y="377094"/>
                  <a:pt x="3554755" y="375202"/>
                  <a:pt x="3556374" y="374219"/>
                </a:cubicBezTo>
                <a:lnTo>
                  <a:pt x="3557231" y="374395"/>
                </a:lnTo>
                <a:close/>
                <a:moveTo>
                  <a:pt x="530671" y="324507"/>
                </a:moveTo>
                <a:cubicBezTo>
                  <a:pt x="527782" y="329393"/>
                  <a:pt x="527966" y="335485"/>
                  <a:pt x="532083" y="337769"/>
                </a:cubicBezTo>
                <a:lnTo>
                  <a:pt x="534629" y="337114"/>
                </a:lnTo>
                <a:lnTo>
                  <a:pt x="533584" y="339309"/>
                </a:lnTo>
                <a:cubicBezTo>
                  <a:pt x="533632" y="340642"/>
                  <a:pt x="534280" y="341827"/>
                  <a:pt x="535146" y="342720"/>
                </a:cubicBezTo>
                <a:cubicBezTo>
                  <a:pt x="536688" y="341227"/>
                  <a:pt x="537283" y="339786"/>
                  <a:pt x="537256" y="338471"/>
                </a:cubicBezTo>
                <a:lnTo>
                  <a:pt x="536408" y="336656"/>
                </a:lnTo>
                <a:lnTo>
                  <a:pt x="537229" y="336444"/>
                </a:lnTo>
                <a:cubicBezTo>
                  <a:pt x="539333" y="334930"/>
                  <a:pt x="541545" y="332787"/>
                  <a:pt x="543019" y="331360"/>
                </a:cubicBezTo>
                <a:cubicBezTo>
                  <a:pt x="538903" y="329075"/>
                  <a:pt x="535771" y="325839"/>
                  <a:pt x="530671" y="324507"/>
                </a:cubicBezTo>
                <a:close/>
                <a:moveTo>
                  <a:pt x="1035691" y="324056"/>
                </a:moveTo>
                <a:cubicBezTo>
                  <a:pt x="1040852" y="333825"/>
                  <a:pt x="1044904" y="344669"/>
                  <a:pt x="1050683" y="353689"/>
                </a:cubicBezTo>
                <a:lnTo>
                  <a:pt x="1056673" y="361389"/>
                </a:lnTo>
                <a:lnTo>
                  <a:pt x="1054548" y="364353"/>
                </a:lnTo>
                <a:cubicBezTo>
                  <a:pt x="1053477" y="367418"/>
                  <a:pt x="1056229" y="369216"/>
                  <a:pt x="1057850" y="370889"/>
                </a:cubicBezTo>
                <a:cubicBezTo>
                  <a:pt x="1060165" y="368648"/>
                  <a:pt x="1060512" y="366689"/>
                  <a:pt x="1060009" y="365013"/>
                </a:cubicBezTo>
                <a:lnTo>
                  <a:pt x="1057477" y="361399"/>
                </a:lnTo>
                <a:lnTo>
                  <a:pt x="1059776" y="357346"/>
                </a:lnTo>
                <a:cubicBezTo>
                  <a:pt x="1060185" y="353053"/>
                  <a:pt x="1054873" y="349784"/>
                  <a:pt x="1052413" y="347245"/>
                </a:cubicBezTo>
                <a:cubicBezTo>
                  <a:pt x="1057343" y="342471"/>
                  <a:pt x="1060622" y="345859"/>
                  <a:pt x="1063720" y="349059"/>
                </a:cubicBezTo>
                <a:cubicBezTo>
                  <a:pt x="1066391" y="346472"/>
                  <a:pt x="1066241" y="343771"/>
                  <a:pt x="1064446" y="341131"/>
                </a:cubicBezTo>
                <a:cubicBezTo>
                  <a:pt x="1059065" y="333216"/>
                  <a:pt x="1038890" y="325880"/>
                  <a:pt x="1035691" y="324056"/>
                </a:cubicBezTo>
                <a:close/>
                <a:moveTo>
                  <a:pt x="3183088" y="322892"/>
                </a:moveTo>
                <a:cubicBezTo>
                  <a:pt x="3171516" y="335886"/>
                  <a:pt x="3167416" y="352258"/>
                  <a:pt x="3162198" y="370091"/>
                </a:cubicBezTo>
                <a:cubicBezTo>
                  <a:pt x="3168140" y="366686"/>
                  <a:pt x="3175037" y="362026"/>
                  <a:pt x="3181082" y="360685"/>
                </a:cubicBezTo>
                <a:cubicBezTo>
                  <a:pt x="3177903" y="358264"/>
                  <a:pt x="3174725" y="355844"/>
                  <a:pt x="3171547" y="353423"/>
                </a:cubicBezTo>
                <a:cubicBezTo>
                  <a:pt x="3176326" y="347150"/>
                  <a:pt x="3183167" y="344761"/>
                  <a:pt x="3185931" y="338936"/>
                </a:cubicBezTo>
                <a:cubicBezTo>
                  <a:pt x="3189753" y="333919"/>
                  <a:pt x="3185415" y="328629"/>
                  <a:pt x="3183088" y="322892"/>
                </a:cubicBezTo>
                <a:close/>
                <a:moveTo>
                  <a:pt x="520490" y="321237"/>
                </a:moveTo>
                <a:cubicBezTo>
                  <a:pt x="513572" y="321904"/>
                  <a:pt x="518976" y="333345"/>
                  <a:pt x="520041" y="334445"/>
                </a:cubicBezTo>
                <a:cubicBezTo>
                  <a:pt x="522968" y="331609"/>
                  <a:pt x="526248" y="323645"/>
                  <a:pt x="524337" y="321305"/>
                </a:cubicBezTo>
                <a:cubicBezTo>
                  <a:pt x="523699" y="320524"/>
                  <a:pt x="522485" y="320368"/>
                  <a:pt x="520490" y="321237"/>
                </a:cubicBezTo>
                <a:close/>
                <a:moveTo>
                  <a:pt x="972879" y="321011"/>
                </a:moveTo>
                <a:cubicBezTo>
                  <a:pt x="964468" y="329157"/>
                  <a:pt x="975256" y="336557"/>
                  <a:pt x="979714" y="341162"/>
                </a:cubicBezTo>
                <a:cubicBezTo>
                  <a:pt x="979928" y="332032"/>
                  <a:pt x="976404" y="326522"/>
                  <a:pt x="972879" y="321011"/>
                </a:cubicBezTo>
                <a:close/>
                <a:moveTo>
                  <a:pt x="3436574" y="320121"/>
                </a:moveTo>
                <a:lnTo>
                  <a:pt x="3439278" y="322337"/>
                </a:lnTo>
                <a:lnTo>
                  <a:pt x="3435469" y="329733"/>
                </a:lnTo>
                <a:lnTo>
                  <a:pt x="3431909" y="336443"/>
                </a:lnTo>
                <a:lnTo>
                  <a:pt x="3429677" y="333502"/>
                </a:lnTo>
                <a:cubicBezTo>
                  <a:pt x="3429355" y="332060"/>
                  <a:pt x="3429744" y="330701"/>
                  <a:pt x="3430485" y="329426"/>
                </a:cubicBezTo>
                <a:lnTo>
                  <a:pt x="3435185" y="324047"/>
                </a:lnTo>
                <a:lnTo>
                  <a:pt x="3435734" y="321021"/>
                </a:lnTo>
                <a:close/>
                <a:moveTo>
                  <a:pt x="1050422" y="319017"/>
                </a:moveTo>
                <a:cubicBezTo>
                  <a:pt x="1048868" y="318846"/>
                  <a:pt x="1046995" y="319496"/>
                  <a:pt x="1044700" y="321718"/>
                </a:cubicBezTo>
                <a:cubicBezTo>
                  <a:pt x="1047806" y="324924"/>
                  <a:pt x="1050061" y="328954"/>
                  <a:pt x="1056010" y="323194"/>
                </a:cubicBezTo>
                <a:cubicBezTo>
                  <a:pt x="1055493" y="322659"/>
                  <a:pt x="1054909" y="321929"/>
                  <a:pt x="1054229" y="321227"/>
                </a:cubicBezTo>
                <a:cubicBezTo>
                  <a:pt x="1053210" y="320176"/>
                  <a:pt x="1051976" y="319186"/>
                  <a:pt x="1050422" y="319017"/>
                </a:cubicBezTo>
                <a:close/>
                <a:moveTo>
                  <a:pt x="7014" y="317671"/>
                </a:moveTo>
                <a:lnTo>
                  <a:pt x="7566" y="317945"/>
                </a:lnTo>
                <a:lnTo>
                  <a:pt x="7965" y="318860"/>
                </a:lnTo>
                <a:close/>
                <a:moveTo>
                  <a:pt x="3443181" y="314756"/>
                </a:moveTo>
                <a:lnTo>
                  <a:pt x="3442768" y="315557"/>
                </a:lnTo>
                <a:lnTo>
                  <a:pt x="3439112" y="319078"/>
                </a:lnTo>
                <a:lnTo>
                  <a:pt x="3438455" y="318105"/>
                </a:lnTo>
                <a:lnTo>
                  <a:pt x="3441420" y="314926"/>
                </a:lnTo>
                <a:cubicBezTo>
                  <a:pt x="3443157" y="313167"/>
                  <a:pt x="3443959" y="312699"/>
                  <a:pt x="3443181" y="314756"/>
                </a:cubicBezTo>
                <a:close/>
                <a:moveTo>
                  <a:pt x="649439" y="313197"/>
                </a:moveTo>
                <a:cubicBezTo>
                  <a:pt x="648210" y="313380"/>
                  <a:pt x="646748" y="314291"/>
                  <a:pt x="644815" y="316163"/>
                </a:cubicBezTo>
                <a:cubicBezTo>
                  <a:pt x="646830" y="318246"/>
                  <a:pt x="649772" y="317413"/>
                  <a:pt x="652675" y="314604"/>
                </a:cubicBezTo>
                <a:cubicBezTo>
                  <a:pt x="651667" y="313563"/>
                  <a:pt x="650669" y="313016"/>
                  <a:pt x="649439" y="313197"/>
                </a:cubicBezTo>
                <a:close/>
                <a:moveTo>
                  <a:pt x="529648" y="311835"/>
                </a:moveTo>
                <a:cubicBezTo>
                  <a:pt x="524615" y="312808"/>
                  <a:pt x="525538" y="315817"/>
                  <a:pt x="527631" y="315921"/>
                </a:cubicBezTo>
                <a:cubicBezTo>
                  <a:pt x="528656" y="314926"/>
                  <a:pt x="528621" y="312831"/>
                  <a:pt x="529648" y="311835"/>
                </a:cubicBezTo>
                <a:close/>
                <a:moveTo>
                  <a:pt x="673331" y="310599"/>
                </a:moveTo>
                <a:cubicBezTo>
                  <a:pt x="664482" y="319166"/>
                  <a:pt x="681852" y="329236"/>
                  <a:pt x="683767" y="325312"/>
                </a:cubicBezTo>
                <a:cubicBezTo>
                  <a:pt x="685241" y="323884"/>
                  <a:pt x="683149" y="320740"/>
                  <a:pt x="680429" y="317685"/>
                </a:cubicBezTo>
                <a:cubicBezTo>
                  <a:pt x="677710" y="314632"/>
                  <a:pt x="674364" y="311666"/>
                  <a:pt x="673331" y="310599"/>
                </a:cubicBezTo>
                <a:close/>
                <a:moveTo>
                  <a:pt x="422716" y="309295"/>
                </a:moveTo>
                <a:cubicBezTo>
                  <a:pt x="422822" y="311209"/>
                  <a:pt x="423830" y="312250"/>
                  <a:pt x="425740" y="312417"/>
                </a:cubicBezTo>
                <a:cubicBezTo>
                  <a:pt x="426137" y="311024"/>
                  <a:pt x="426084" y="310065"/>
                  <a:pt x="425580" y="309547"/>
                </a:cubicBezTo>
                <a:cubicBezTo>
                  <a:pt x="425076" y="309025"/>
                  <a:pt x="424122" y="308940"/>
                  <a:pt x="422716" y="309295"/>
                </a:cubicBezTo>
                <a:close/>
                <a:moveTo>
                  <a:pt x="3479453" y="304911"/>
                </a:moveTo>
                <a:cubicBezTo>
                  <a:pt x="3480541" y="305739"/>
                  <a:pt x="3482577" y="305325"/>
                  <a:pt x="3483665" y="306154"/>
                </a:cubicBezTo>
                <a:lnTo>
                  <a:pt x="3483547" y="309524"/>
                </a:lnTo>
                <a:lnTo>
                  <a:pt x="3483974" y="309614"/>
                </a:lnTo>
                <a:lnTo>
                  <a:pt x="3483524" y="310143"/>
                </a:lnTo>
                <a:lnTo>
                  <a:pt x="3483461" y="311941"/>
                </a:lnTo>
                <a:cubicBezTo>
                  <a:pt x="3483161" y="314571"/>
                  <a:pt x="3482522" y="317448"/>
                  <a:pt x="3481213" y="319217"/>
                </a:cubicBezTo>
                <a:cubicBezTo>
                  <a:pt x="3480343" y="320397"/>
                  <a:pt x="3479174" y="321083"/>
                  <a:pt x="3477613" y="320876"/>
                </a:cubicBezTo>
                <a:cubicBezTo>
                  <a:pt x="3476015" y="320150"/>
                  <a:pt x="3475212" y="318945"/>
                  <a:pt x="3474937" y="317508"/>
                </a:cubicBezTo>
                <a:lnTo>
                  <a:pt x="3474962" y="317269"/>
                </a:lnTo>
                <a:lnTo>
                  <a:pt x="3472101" y="315302"/>
                </a:lnTo>
                <a:cubicBezTo>
                  <a:pt x="3472056" y="314180"/>
                  <a:pt x="3472889" y="313087"/>
                  <a:pt x="3473820" y="313045"/>
                </a:cubicBezTo>
                <a:lnTo>
                  <a:pt x="3475065" y="316252"/>
                </a:lnTo>
                <a:lnTo>
                  <a:pt x="3475374" y="313233"/>
                </a:lnTo>
                <a:lnTo>
                  <a:pt x="3473803" y="312500"/>
                </a:lnTo>
                <a:lnTo>
                  <a:pt x="3477387" y="308925"/>
                </a:lnTo>
                <a:close/>
                <a:moveTo>
                  <a:pt x="3930532" y="303715"/>
                </a:moveTo>
                <a:lnTo>
                  <a:pt x="3936000" y="305290"/>
                </a:lnTo>
                <a:lnTo>
                  <a:pt x="3925075" y="326085"/>
                </a:lnTo>
                <a:lnTo>
                  <a:pt x="3939447" y="306459"/>
                </a:lnTo>
                <a:lnTo>
                  <a:pt x="3937150" y="318978"/>
                </a:lnTo>
                <a:lnTo>
                  <a:pt x="3936492" y="324369"/>
                </a:lnTo>
                <a:lnTo>
                  <a:pt x="3895419" y="389198"/>
                </a:lnTo>
                <a:lnTo>
                  <a:pt x="3915000" y="335536"/>
                </a:lnTo>
                <a:cubicBezTo>
                  <a:pt x="3918410" y="328830"/>
                  <a:pt x="3922277" y="322082"/>
                  <a:pt x="3925629" y="315175"/>
                </a:cubicBezTo>
                <a:lnTo>
                  <a:pt x="3929026" y="305559"/>
                </a:lnTo>
                <a:lnTo>
                  <a:pt x="3931108" y="307498"/>
                </a:lnTo>
                <a:cubicBezTo>
                  <a:pt x="3931108" y="307498"/>
                  <a:pt x="3930842" y="305753"/>
                  <a:pt x="3930532" y="303715"/>
                </a:cubicBezTo>
                <a:close/>
                <a:moveTo>
                  <a:pt x="1044199" y="301271"/>
                </a:moveTo>
                <a:cubicBezTo>
                  <a:pt x="1042451" y="300392"/>
                  <a:pt x="1040274" y="300460"/>
                  <a:pt x="1037495" y="303150"/>
                </a:cubicBezTo>
                <a:cubicBezTo>
                  <a:pt x="1040686" y="306446"/>
                  <a:pt x="1043701" y="309557"/>
                  <a:pt x="1048330" y="305075"/>
                </a:cubicBezTo>
                <a:cubicBezTo>
                  <a:pt x="1047268" y="303976"/>
                  <a:pt x="1045948" y="302150"/>
                  <a:pt x="1044199" y="301271"/>
                </a:cubicBezTo>
                <a:close/>
                <a:moveTo>
                  <a:pt x="960398" y="301167"/>
                </a:moveTo>
                <a:cubicBezTo>
                  <a:pt x="959714" y="308215"/>
                  <a:pt x="956136" y="321968"/>
                  <a:pt x="965236" y="321672"/>
                </a:cubicBezTo>
                <a:cubicBezTo>
                  <a:pt x="973794" y="313384"/>
                  <a:pt x="963507" y="306316"/>
                  <a:pt x="960398" y="301167"/>
                </a:cubicBezTo>
                <a:close/>
                <a:moveTo>
                  <a:pt x="3682217" y="299016"/>
                </a:moveTo>
                <a:lnTo>
                  <a:pt x="3680106" y="308314"/>
                </a:lnTo>
                <a:lnTo>
                  <a:pt x="3676657" y="312366"/>
                </a:lnTo>
                <a:lnTo>
                  <a:pt x="3677558" y="308234"/>
                </a:lnTo>
                <a:lnTo>
                  <a:pt x="3678239" y="305974"/>
                </a:lnTo>
                <a:lnTo>
                  <a:pt x="3678435" y="305697"/>
                </a:lnTo>
                <a:close/>
                <a:moveTo>
                  <a:pt x="772080" y="299003"/>
                </a:moveTo>
                <a:cubicBezTo>
                  <a:pt x="774250" y="301245"/>
                  <a:pt x="779566" y="304790"/>
                  <a:pt x="773738" y="310432"/>
                </a:cubicBezTo>
                <a:cubicBezTo>
                  <a:pt x="770481" y="307069"/>
                  <a:pt x="767225" y="303706"/>
                  <a:pt x="772080" y="299003"/>
                </a:cubicBezTo>
                <a:close/>
                <a:moveTo>
                  <a:pt x="3932597" y="295829"/>
                </a:moveTo>
                <a:lnTo>
                  <a:pt x="3930532" y="303715"/>
                </a:lnTo>
                <a:lnTo>
                  <a:pt x="3929562" y="304047"/>
                </a:lnTo>
                <a:lnTo>
                  <a:pt x="3932329" y="296218"/>
                </a:lnTo>
                <a:close/>
                <a:moveTo>
                  <a:pt x="3482006" y="293338"/>
                </a:moveTo>
                <a:cubicBezTo>
                  <a:pt x="3485082" y="295683"/>
                  <a:pt x="3485462" y="297843"/>
                  <a:pt x="3484464" y="299419"/>
                </a:cubicBezTo>
                <a:cubicBezTo>
                  <a:pt x="3483465" y="300997"/>
                  <a:pt x="3481086" y="301990"/>
                  <a:pt x="3478646" y="302002"/>
                </a:cubicBezTo>
                <a:cubicBezTo>
                  <a:pt x="3479424" y="298854"/>
                  <a:pt x="3481227" y="296487"/>
                  <a:pt x="3482006" y="293338"/>
                </a:cubicBezTo>
                <a:close/>
                <a:moveTo>
                  <a:pt x="3677165" y="291611"/>
                </a:moveTo>
                <a:lnTo>
                  <a:pt x="3675548" y="298968"/>
                </a:lnTo>
                <a:lnTo>
                  <a:pt x="3670374" y="308546"/>
                </a:lnTo>
                <a:cubicBezTo>
                  <a:pt x="3668482" y="312350"/>
                  <a:pt x="3667184" y="315453"/>
                  <a:pt x="3667107" y="316979"/>
                </a:cubicBezTo>
                <a:lnTo>
                  <a:pt x="3670959" y="316008"/>
                </a:lnTo>
                <a:lnTo>
                  <a:pt x="3670204" y="318593"/>
                </a:lnTo>
                <a:cubicBezTo>
                  <a:pt x="3669670" y="315100"/>
                  <a:pt x="3661104" y="345604"/>
                  <a:pt x="3667741" y="344591"/>
                </a:cubicBezTo>
                <a:cubicBezTo>
                  <a:pt x="3668264" y="344511"/>
                  <a:pt x="3669061" y="342564"/>
                  <a:pt x="3669983" y="339598"/>
                </a:cubicBezTo>
                <a:lnTo>
                  <a:pt x="3671697" y="333217"/>
                </a:lnTo>
                <a:lnTo>
                  <a:pt x="3671921" y="337359"/>
                </a:lnTo>
                <a:lnTo>
                  <a:pt x="3673454" y="336828"/>
                </a:lnTo>
                <a:lnTo>
                  <a:pt x="3673595" y="336991"/>
                </a:lnTo>
                <a:lnTo>
                  <a:pt x="3670362" y="351229"/>
                </a:lnTo>
                <a:lnTo>
                  <a:pt x="3670049" y="352477"/>
                </a:lnTo>
                <a:lnTo>
                  <a:pt x="3667520" y="345872"/>
                </a:lnTo>
                <a:lnTo>
                  <a:pt x="3657093" y="353394"/>
                </a:lnTo>
                <a:lnTo>
                  <a:pt x="3667308" y="313673"/>
                </a:lnTo>
                <a:cubicBezTo>
                  <a:pt x="3667308" y="313673"/>
                  <a:pt x="3674269" y="286691"/>
                  <a:pt x="3677165" y="291611"/>
                </a:cubicBezTo>
                <a:close/>
                <a:moveTo>
                  <a:pt x="145833" y="290985"/>
                </a:moveTo>
                <a:cubicBezTo>
                  <a:pt x="148168" y="293915"/>
                  <a:pt x="150255" y="296361"/>
                  <a:pt x="150341" y="296655"/>
                </a:cubicBezTo>
                <a:cubicBezTo>
                  <a:pt x="150382" y="296803"/>
                  <a:pt x="149926" y="296413"/>
                  <a:pt x="148747" y="295276"/>
                </a:cubicBezTo>
                <a:lnTo>
                  <a:pt x="147570" y="294114"/>
                </a:lnTo>
                <a:close/>
                <a:moveTo>
                  <a:pt x="3693782" y="290201"/>
                </a:moveTo>
                <a:lnTo>
                  <a:pt x="3687205" y="324256"/>
                </a:lnTo>
                <a:lnTo>
                  <a:pt x="3681024" y="347171"/>
                </a:lnTo>
                <a:lnTo>
                  <a:pt x="3677559" y="341901"/>
                </a:lnTo>
                <a:lnTo>
                  <a:pt x="3680450" y="332486"/>
                </a:lnTo>
                <a:lnTo>
                  <a:pt x="3682574" y="333662"/>
                </a:lnTo>
                <a:lnTo>
                  <a:pt x="3682584" y="333668"/>
                </a:lnTo>
                <a:lnTo>
                  <a:pt x="3682940" y="334244"/>
                </a:lnTo>
                <a:lnTo>
                  <a:pt x="3682995" y="333859"/>
                </a:lnTo>
                <a:lnTo>
                  <a:pt x="3683529" y="334110"/>
                </a:lnTo>
                <a:lnTo>
                  <a:pt x="3683068" y="333348"/>
                </a:lnTo>
                <a:lnTo>
                  <a:pt x="3684774" y="321336"/>
                </a:lnTo>
                <a:lnTo>
                  <a:pt x="3684361" y="319754"/>
                </a:lnTo>
                <a:lnTo>
                  <a:pt x="3693341" y="290520"/>
                </a:lnTo>
                <a:close/>
                <a:moveTo>
                  <a:pt x="659169" y="289512"/>
                </a:moveTo>
                <a:cubicBezTo>
                  <a:pt x="662459" y="294782"/>
                  <a:pt x="666686" y="299147"/>
                  <a:pt x="669043" y="305320"/>
                </a:cubicBezTo>
                <a:cubicBezTo>
                  <a:pt x="673248" y="301249"/>
                  <a:pt x="672243" y="296937"/>
                  <a:pt x="669455" y="293824"/>
                </a:cubicBezTo>
                <a:cubicBezTo>
                  <a:pt x="666667" y="290710"/>
                  <a:pt x="662095" y="288796"/>
                  <a:pt x="659169" y="289512"/>
                </a:cubicBezTo>
                <a:close/>
                <a:moveTo>
                  <a:pt x="3577088" y="289372"/>
                </a:moveTo>
                <a:lnTo>
                  <a:pt x="3573483" y="299293"/>
                </a:lnTo>
                <a:lnTo>
                  <a:pt x="3572904" y="297471"/>
                </a:lnTo>
                <a:lnTo>
                  <a:pt x="3571743" y="297597"/>
                </a:lnTo>
                <a:close/>
                <a:moveTo>
                  <a:pt x="1086831" y="288905"/>
                </a:moveTo>
                <a:cubicBezTo>
                  <a:pt x="1110430" y="343979"/>
                  <a:pt x="1133865" y="399209"/>
                  <a:pt x="1155407" y="454099"/>
                </a:cubicBezTo>
                <a:cubicBezTo>
                  <a:pt x="1167034" y="481621"/>
                  <a:pt x="1178843" y="509329"/>
                  <a:pt x="1190471" y="536850"/>
                </a:cubicBezTo>
                <a:cubicBezTo>
                  <a:pt x="1195451" y="549426"/>
                  <a:pt x="1201056" y="561032"/>
                  <a:pt x="1204905" y="574703"/>
                </a:cubicBezTo>
                <a:cubicBezTo>
                  <a:pt x="1207313" y="581069"/>
                  <a:pt x="1208371" y="599615"/>
                  <a:pt x="1219503" y="597535"/>
                </a:cubicBezTo>
                <a:cubicBezTo>
                  <a:pt x="1221441" y="595659"/>
                  <a:pt x="1224348" y="592844"/>
                  <a:pt x="1226286" y="590967"/>
                </a:cubicBezTo>
                <a:cubicBezTo>
                  <a:pt x="1225082" y="587784"/>
                  <a:pt x="1222791" y="583479"/>
                  <a:pt x="1221586" y="580296"/>
                </a:cubicBezTo>
                <a:cubicBezTo>
                  <a:pt x="1220146" y="572992"/>
                  <a:pt x="1216650" y="565504"/>
                  <a:pt x="1213155" y="558016"/>
                </a:cubicBezTo>
                <a:cubicBezTo>
                  <a:pt x="1208241" y="543568"/>
                  <a:pt x="1202336" y="529712"/>
                  <a:pt x="1196431" y="515859"/>
                </a:cubicBezTo>
                <a:cubicBezTo>
                  <a:pt x="1185772" y="487398"/>
                  <a:pt x="1173964" y="459690"/>
                  <a:pt x="1162175" y="432324"/>
                </a:cubicBezTo>
                <a:cubicBezTo>
                  <a:pt x="1150367" y="404616"/>
                  <a:pt x="1138856" y="379156"/>
                  <a:pt x="1126260" y="352572"/>
                </a:cubicBezTo>
                <a:cubicBezTo>
                  <a:pt x="1122764" y="345084"/>
                  <a:pt x="1119224" y="339812"/>
                  <a:pt x="1115729" y="332323"/>
                </a:cubicBezTo>
                <a:cubicBezTo>
                  <a:pt x="1113319" y="325958"/>
                  <a:pt x="1113936" y="318837"/>
                  <a:pt x="1112616" y="313594"/>
                </a:cubicBezTo>
                <a:cubicBezTo>
                  <a:pt x="1111325" y="307414"/>
                  <a:pt x="1107990" y="302032"/>
                  <a:pt x="1103426" y="297802"/>
                </a:cubicBezTo>
                <a:cubicBezTo>
                  <a:pt x="1098858" y="293570"/>
                  <a:pt x="1093058" y="290488"/>
                  <a:pt x="1086831" y="288905"/>
                </a:cubicBezTo>
                <a:close/>
                <a:moveTo>
                  <a:pt x="967295" y="288102"/>
                </a:moveTo>
                <a:cubicBezTo>
                  <a:pt x="966329" y="289038"/>
                  <a:pt x="964393" y="290911"/>
                  <a:pt x="962459" y="292785"/>
                </a:cubicBezTo>
                <a:cubicBezTo>
                  <a:pt x="964528" y="294922"/>
                  <a:pt x="966598" y="297059"/>
                  <a:pt x="968669" y="299198"/>
                </a:cubicBezTo>
                <a:cubicBezTo>
                  <a:pt x="970603" y="297326"/>
                  <a:pt x="972537" y="295453"/>
                  <a:pt x="973505" y="294515"/>
                </a:cubicBezTo>
                <a:cubicBezTo>
                  <a:pt x="971434" y="292377"/>
                  <a:pt x="969366" y="290240"/>
                  <a:pt x="967295" y="288102"/>
                </a:cubicBezTo>
                <a:close/>
                <a:moveTo>
                  <a:pt x="512643" y="287680"/>
                </a:moveTo>
                <a:cubicBezTo>
                  <a:pt x="510821" y="292721"/>
                  <a:pt x="510287" y="297608"/>
                  <a:pt x="510643" y="302178"/>
                </a:cubicBezTo>
                <a:lnTo>
                  <a:pt x="513754" y="313905"/>
                </a:lnTo>
                <a:lnTo>
                  <a:pt x="513386" y="314717"/>
                </a:lnTo>
                <a:lnTo>
                  <a:pt x="513888" y="314405"/>
                </a:lnTo>
                <a:lnTo>
                  <a:pt x="513988" y="314781"/>
                </a:lnTo>
                <a:lnTo>
                  <a:pt x="514272" y="314166"/>
                </a:lnTo>
                <a:lnTo>
                  <a:pt x="514281" y="314159"/>
                </a:lnTo>
                <a:cubicBezTo>
                  <a:pt x="515855" y="313154"/>
                  <a:pt x="518809" y="311123"/>
                  <a:pt x="517256" y="310970"/>
                </a:cubicBezTo>
                <a:lnTo>
                  <a:pt x="515988" y="310507"/>
                </a:lnTo>
                <a:lnTo>
                  <a:pt x="517076" y="308916"/>
                </a:lnTo>
                <a:cubicBezTo>
                  <a:pt x="517937" y="308277"/>
                  <a:pt x="518097" y="310458"/>
                  <a:pt x="518988" y="312665"/>
                </a:cubicBezTo>
                <a:lnTo>
                  <a:pt x="520986" y="315546"/>
                </a:lnTo>
                <a:lnTo>
                  <a:pt x="520454" y="316334"/>
                </a:lnTo>
                <a:cubicBezTo>
                  <a:pt x="520086" y="317647"/>
                  <a:pt x="520317" y="318856"/>
                  <a:pt x="521273" y="319842"/>
                </a:cubicBezTo>
                <a:lnTo>
                  <a:pt x="523712" y="316227"/>
                </a:lnTo>
                <a:lnTo>
                  <a:pt x="525298" y="316573"/>
                </a:lnTo>
                <a:cubicBezTo>
                  <a:pt x="527271" y="306743"/>
                  <a:pt x="523406" y="298673"/>
                  <a:pt x="518170" y="292802"/>
                </a:cubicBezTo>
                <a:cubicBezTo>
                  <a:pt x="516424" y="290845"/>
                  <a:pt x="514528" y="289132"/>
                  <a:pt x="512643" y="287680"/>
                </a:cubicBezTo>
                <a:close/>
                <a:moveTo>
                  <a:pt x="472402" y="277702"/>
                </a:moveTo>
                <a:lnTo>
                  <a:pt x="473722" y="279997"/>
                </a:lnTo>
                <a:lnTo>
                  <a:pt x="473916" y="280392"/>
                </a:lnTo>
                <a:close/>
                <a:moveTo>
                  <a:pt x="859540" y="277487"/>
                </a:moveTo>
                <a:cubicBezTo>
                  <a:pt x="850758" y="285991"/>
                  <a:pt x="864694" y="292572"/>
                  <a:pt x="868037" y="296027"/>
                </a:cubicBezTo>
                <a:cubicBezTo>
                  <a:pt x="872430" y="291775"/>
                  <a:pt x="871143" y="288002"/>
                  <a:pt x="868337" y="284862"/>
                </a:cubicBezTo>
                <a:cubicBezTo>
                  <a:pt x="865533" y="281722"/>
                  <a:pt x="861214" y="279213"/>
                  <a:pt x="859540" y="277487"/>
                </a:cubicBezTo>
                <a:close/>
                <a:moveTo>
                  <a:pt x="687490" y="274843"/>
                </a:moveTo>
                <a:cubicBezTo>
                  <a:pt x="682816" y="279367"/>
                  <a:pt x="685289" y="289400"/>
                  <a:pt x="690896" y="283972"/>
                </a:cubicBezTo>
                <a:lnTo>
                  <a:pt x="690802" y="283480"/>
                </a:lnTo>
                <a:lnTo>
                  <a:pt x="693995" y="282576"/>
                </a:lnTo>
                <a:cubicBezTo>
                  <a:pt x="694459" y="281119"/>
                  <a:pt x="694438" y="280132"/>
                  <a:pt x="693934" y="279611"/>
                </a:cubicBezTo>
                <a:cubicBezTo>
                  <a:pt x="693430" y="279090"/>
                  <a:pt x="692444" y="279038"/>
                  <a:pt x="690971" y="279452"/>
                </a:cubicBezTo>
                <a:lnTo>
                  <a:pt x="690719" y="283043"/>
                </a:lnTo>
                <a:lnTo>
                  <a:pt x="689893" y="278728"/>
                </a:lnTo>
                <a:cubicBezTo>
                  <a:pt x="689325" y="277208"/>
                  <a:pt x="688524" y="275912"/>
                  <a:pt x="687490" y="274843"/>
                </a:cubicBezTo>
                <a:close/>
                <a:moveTo>
                  <a:pt x="757579" y="274309"/>
                </a:moveTo>
                <a:cubicBezTo>
                  <a:pt x="759206" y="275992"/>
                  <a:pt x="762337" y="277848"/>
                  <a:pt x="764109" y="280205"/>
                </a:cubicBezTo>
                <a:cubicBezTo>
                  <a:pt x="765882" y="282561"/>
                  <a:pt x="766296" y="285418"/>
                  <a:pt x="762491" y="289101"/>
                </a:cubicBezTo>
                <a:cubicBezTo>
                  <a:pt x="759235" y="285739"/>
                  <a:pt x="749809" y="281833"/>
                  <a:pt x="757579" y="274309"/>
                </a:cubicBezTo>
                <a:close/>
                <a:moveTo>
                  <a:pt x="3687992" y="273572"/>
                </a:moveTo>
                <a:lnTo>
                  <a:pt x="3686555" y="279903"/>
                </a:lnTo>
                <a:lnTo>
                  <a:pt x="3685647" y="281363"/>
                </a:lnTo>
                <a:close/>
                <a:moveTo>
                  <a:pt x="3545453" y="269953"/>
                </a:moveTo>
                <a:lnTo>
                  <a:pt x="3544097" y="273264"/>
                </a:lnTo>
                <a:lnTo>
                  <a:pt x="3543066" y="274559"/>
                </a:lnTo>
                <a:cubicBezTo>
                  <a:pt x="3542031" y="275825"/>
                  <a:pt x="3541622" y="276268"/>
                  <a:pt x="3541647" y="276116"/>
                </a:cubicBezTo>
                <a:cubicBezTo>
                  <a:pt x="3541698" y="275813"/>
                  <a:pt x="3543482" y="273140"/>
                  <a:pt x="3545453" y="269953"/>
                </a:cubicBezTo>
                <a:close/>
                <a:moveTo>
                  <a:pt x="3082294" y="269824"/>
                </a:moveTo>
                <a:lnTo>
                  <a:pt x="3081320" y="271783"/>
                </a:lnTo>
                <a:lnTo>
                  <a:pt x="3080911" y="271301"/>
                </a:lnTo>
                <a:cubicBezTo>
                  <a:pt x="3080801" y="270574"/>
                  <a:pt x="3081246" y="269984"/>
                  <a:pt x="3082294" y="269824"/>
                </a:cubicBezTo>
                <a:close/>
                <a:moveTo>
                  <a:pt x="3517613" y="269158"/>
                </a:moveTo>
                <a:lnTo>
                  <a:pt x="3520092" y="270699"/>
                </a:lnTo>
                <a:lnTo>
                  <a:pt x="3507580" y="292842"/>
                </a:lnTo>
                <a:close/>
                <a:moveTo>
                  <a:pt x="650371" y="267776"/>
                </a:moveTo>
                <a:cubicBezTo>
                  <a:pt x="641959" y="275920"/>
                  <a:pt x="655925" y="286604"/>
                  <a:pt x="662520" y="285934"/>
                </a:cubicBezTo>
                <a:cubicBezTo>
                  <a:pt x="659516" y="279091"/>
                  <a:pt x="655411" y="272981"/>
                  <a:pt x="650371" y="267776"/>
                </a:cubicBezTo>
                <a:close/>
                <a:moveTo>
                  <a:pt x="1076814" y="265080"/>
                </a:moveTo>
                <a:cubicBezTo>
                  <a:pt x="1075862" y="269903"/>
                  <a:pt x="1080116" y="274297"/>
                  <a:pt x="1084954" y="269613"/>
                </a:cubicBezTo>
                <a:cubicBezTo>
                  <a:pt x="1082825" y="267417"/>
                  <a:pt x="1079731" y="266157"/>
                  <a:pt x="1076814" y="265080"/>
                </a:cubicBezTo>
                <a:close/>
                <a:moveTo>
                  <a:pt x="3164411" y="263755"/>
                </a:moveTo>
                <a:lnTo>
                  <a:pt x="3163933" y="271063"/>
                </a:lnTo>
                <a:lnTo>
                  <a:pt x="3162671" y="276909"/>
                </a:lnTo>
                <a:lnTo>
                  <a:pt x="3159194" y="282443"/>
                </a:lnTo>
                <a:lnTo>
                  <a:pt x="3154681" y="289894"/>
                </a:lnTo>
                <a:lnTo>
                  <a:pt x="3155288" y="286721"/>
                </a:lnTo>
                <a:lnTo>
                  <a:pt x="3156953" y="280762"/>
                </a:lnTo>
                <a:close/>
                <a:moveTo>
                  <a:pt x="567126" y="263658"/>
                </a:moveTo>
                <a:cubicBezTo>
                  <a:pt x="562495" y="268143"/>
                  <a:pt x="565438" y="271181"/>
                  <a:pt x="568380" y="274219"/>
                </a:cubicBezTo>
                <a:cubicBezTo>
                  <a:pt x="573938" y="268839"/>
                  <a:pt x="570068" y="266697"/>
                  <a:pt x="567126" y="263658"/>
                </a:cubicBezTo>
                <a:close/>
                <a:moveTo>
                  <a:pt x="251214" y="260955"/>
                </a:moveTo>
                <a:cubicBezTo>
                  <a:pt x="251497" y="259916"/>
                  <a:pt x="253085" y="260138"/>
                  <a:pt x="255198" y="262057"/>
                </a:cubicBezTo>
                <a:cubicBezTo>
                  <a:pt x="257309" y="263975"/>
                  <a:pt x="259945" y="267589"/>
                  <a:pt x="262321" y="273334"/>
                </a:cubicBezTo>
                <a:cubicBezTo>
                  <a:pt x="257277" y="269854"/>
                  <a:pt x="254228" y="266838"/>
                  <a:pt x="252623" y="264590"/>
                </a:cubicBezTo>
                <a:cubicBezTo>
                  <a:pt x="251418" y="262903"/>
                  <a:pt x="251026" y="261650"/>
                  <a:pt x="251214" y="260955"/>
                </a:cubicBezTo>
                <a:close/>
                <a:moveTo>
                  <a:pt x="497537" y="258919"/>
                </a:moveTo>
                <a:lnTo>
                  <a:pt x="497820" y="259141"/>
                </a:lnTo>
                <a:lnTo>
                  <a:pt x="501350" y="261895"/>
                </a:lnTo>
                <a:lnTo>
                  <a:pt x="497757" y="265373"/>
                </a:lnTo>
                <a:lnTo>
                  <a:pt x="496756" y="263705"/>
                </a:lnTo>
                <a:cubicBezTo>
                  <a:pt x="496756" y="263705"/>
                  <a:pt x="496066" y="261319"/>
                  <a:pt x="496298" y="259901"/>
                </a:cubicBezTo>
                <a:lnTo>
                  <a:pt x="497035" y="259317"/>
                </a:lnTo>
                <a:close/>
                <a:moveTo>
                  <a:pt x="1065247" y="258716"/>
                </a:moveTo>
                <a:cubicBezTo>
                  <a:pt x="1060340" y="263467"/>
                  <a:pt x="1064844" y="266364"/>
                  <a:pt x="1068703" y="268072"/>
                </a:cubicBezTo>
                <a:lnTo>
                  <a:pt x="1071367" y="269157"/>
                </a:lnTo>
                <a:lnTo>
                  <a:pt x="1071239" y="269412"/>
                </a:lnTo>
                <a:cubicBezTo>
                  <a:pt x="1073093" y="269391"/>
                  <a:pt x="1073093" y="269391"/>
                  <a:pt x="1075122" y="269553"/>
                </a:cubicBezTo>
                <a:cubicBezTo>
                  <a:pt x="1075026" y="267519"/>
                  <a:pt x="1075993" y="266582"/>
                  <a:pt x="1076074" y="264731"/>
                </a:cubicBezTo>
                <a:cubicBezTo>
                  <a:pt x="1074575" y="265117"/>
                  <a:pt x="1073583" y="265546"/>
                  <a:pt x="1072858" y="266248"/>
                </a:cubicBezTo>
                <a:lnTo>
                  <a:pt x="1071946" y="268028"/>
                </a:lnTo>
                <a:lnTo>
                  <a:pt x="1071897" y="265585"/>
                </a:lnTo>
                <a:cubicBezTo>
                  <a:pt x="1071508" y="264481"/>
                  <a:pt x="1070818" y="263535"/>
                  <a:pt x="1070012" y="262704"/>
                </a:cubicBezTo>
                <a:cubicBezTo>
                  <a:pt x="1068401" y="261039"/>
                  <a:pt x="1066321" y="259827"/>
                  <a:pt x="1065247" y="258716"/>
                </a:cubicBezTo>
                <a:close/>
                <a:moveTo>
                  <a:pt x="3186024" y="253274"/>
                </a:moveTo>
                <a:cubicBezTo>
                  <a:pt x="3186333" y="253603"/>
                  <a:pt x="3186366" y="254343"/>
                  <a:pt x="3186182" y="255400"/>
                </a:cubicBezTo>
                <a:cubicBezTo>
                  <a:pt x="3185997" y="256458"/>
                  <a:pt x="3185592" y="257833"/>
                  <a:pt x="3185026" y="259428"/>
                </a:cubicBezTo>
                <a:cubicBezTo>
                  <a:pt x="3181630" y="269000"/>
                  <a:pt x="3172387" y="286527"/>
                  <a:pt x="3169431" y="291307"/>
                </a:cubicBezTo>
                <a:lnTo>
                  <a:pt x="3169118" y="291872"/>
                </a:lnTo>
                <a:lnTo>
                  <a:pt x="3177846" y="261238"/>
                </a:lnTo>
                <a:lnTo>
                  <a:pt x="3182598" y="255312"/>
                </a:lnTo>
                <a:cubicBezTo>
                  <a:pt x="3184240" y="253586"/>
                  <a:pt x="3185496" y="252712"/>
                  <a:pt x="3186024" y="253274"/>
                </a:cubicBezTo>
                <a:close/>
                <a:moveTo>
                  <a:pt x="745991" y="252948"/>
                </a:moveTo>
                <a:cubicBezTo>
                  <a:pt x="748161" y="255191"/>
                  <a:pt x="752389" y="257614"/>
                  <a:pt x="755001" y="260514"/>
                </a:cubicBezTo>
                <a:cubicBezTo>
                  <a:pt x="757614" y="263415"/>
                  <a:pt x="758611" y="266794"/>
                  <a:pt x="754322" y="270947"/>
                </a:cubicBezTo>
                <a:cubicBezTo>
                  <a:pt x="751067" y="267584"/>
                  <a:pt x="736440" y="262196"/>
                  <a:pt x="745991" y="252948"/>
                </a:cubicBezTo>
                <a:close/>
                <a:moveTo>
                  <a:pt x="3437265" y="252571"/>
                </a:moveTo>
                <a:cubicBezTo>
                  <a:pt x="3437533" y="253236"/>
                  <a:pt x="3437292" y="254528"/>
                  <a:pt x="3436296" y="256345"/>
                </a:cubicBezTo>
                <a:lnTo>
                  <a:pt x="3431029" y="262364"/>
                </a:lnTo>
                <a:lnTo>
                  <a:pt x="3434638" y="253643"/>
                </a:lnTo>
                <a:close/>
                <a:moveTo>
                  <a:pt x="3051545" y="247036"/>
                </a:moveTo>
                <a:cubicBezTo>
                  <a:pt x="3052492" y="279176"/>
                  <a:pt x="3025137" y="297282"/>
                  <a:pt x="3021741" y="328077"/>
                </a:cubicBezTo>
                <a:cubicBezTo>
                  <a:pt x="3021046" y="333439"/>
                  <a:pt x="3018618" y="374462"/>
                  <a:pt x="3003598" y="363020"/>
                </a:cubicBezTo>
                <a:cubicBezTo>
                  <a:pt x="3010540" y="342781"/>
                  <a:pt x="3017502" y="322885"/>
                  <a:pt x="3024444" y="302645"/>
                </a:cubicBezTo>
                <a:cubicBezTo>
                  <a:pt x="3028940" y="288397"/>
                  <a:pt x="3032602" y="271489"/>
                  <a:pt x="3041153" y="258488"/>
                </a:cubicBezTo>
                <a:cubicBezTo>
                  <a:pt x="3044004" y="254155"/>
                  <a:pt x="3047397" y="250257"/>
                  <a:pt x="3051545" y="247036"/>
                </a:cubicBezTo>
                <a:close/>
                <a:moveTo>
                  <a:pt x="3196421" y="246385"/>
                </a:moveTo>
                <a:cubicBezTo>
                  <a:pt x="3204142" y="252266"/>
                  <a:pt x="3197580" y="258592"/>
                  <a:pt x="3191540" y="259654"/>
                </a:cubicBezTo>
                <a:cubicBezTo>
                  <a:pt x="3192065" y="254390"/>
                  <a:pt x="3194793" y="250807"/>
                  <a:pt x="3196421" y="246385"/>
                </a:cubicBezTo>
                <a:close/>
                <a:moveTo>
                  <a:pt x="1009007" y="244521"/>
                </a:moveTo>
                <a:cubicBezTo>
                  <a:pt x="1007374" y="250493"/>
                  <a:pt x="1003689" y="256257"/>
                  <a:pt x="1008078" y="260787"/>
                </a:cubicBezTo>
                <a:cubicBezTo>
                  <a:pt x="1011508" y="266246"/>
                  <a:pt x="1018583" y="267810"/>
                  <a:pt x="1024069" y="273475"/>
                </a:cubicBezTo>
                <a:cubicBezTo>
                  <a:pt x="1021199" y="276254"/>
                  <a:pt x="1018329" y="279033"/>
                  <a:pt x="1015459" y="281811"/>
                </a:cubicBezTo>
                <a:cubicBezTo>
                  <a:pt x="1021619" y="282430"/>
                  <a:pt x="1029018" y="286244"/>
                  <a:pt x="1035321" y="288925"/>
                </a:cubicBezTo>
                <a:cubicBezTo>
                  <a:pt x="1028036" y="271831"/>
                  <a:pt x="1022030" y="256058"/>
                  <a:pt x="1009007" y="244521"/>
                </a:cubicBezTo>
                <a:close/>
                <a:moveTo>
                  <a:pt x="838796" y="241691"/>
                </a:moveTo>
                <a:cubicBezTo>
                  <a:pt x="841252" y="250072"/>
                  <a:pt x="844785" y="259564"/>
                  <a:pt x="846267" y="268887"/>
                </a:cubicBezTo>
                <a:cubicBezTo>
                  <a:pt x="848621" y="275215"/>
                  <a:pt x="853592" y="272556"/>
                  <a:pt x="860432" y="269878"/>
                </a:cubicBezTo>
                <a:cubicBezTo>
                  <a:pt x="857383" y="266731"/>
                  <a:pt x="845961" y="262728"/>
                  <a:pt x="850626" y="253908"/>
                </a:cubicBezTo>
                <a:cubicBezTo>
                  <a:pt x="853798" y="247608"/>
                  <a:pt x="852607" y="244996"/>
                  <a:pt x="849739" y="243740"/>
                </a:cubicBezTo>
                <a:cubicBezTo>
                  <a:pt x="846870" y="242480"/>
                  <a:pt x="842326" y="242577"/>
                  <a:pt x="838796" y="241691"/>
                </a:cubicBezTo>
                <a:close/>
                <a:moveTo>
                  <a:pt x="605741" y="236199"/>
                </a:moveTo>
                <a:cubicBezTo>
                  <a:pt x="606799" y="236235"/>
                  <a:pt x="607313" y="236766"/>
                  <a:pt x="607288" y="237503"/>
                </a:cubicBezTo>
                <a:lnTo>
                  <a:pt x="606939" y="238029"/>
                </a:lnTo>
                <a:close/>
                <a:moveTo>
                  <a:pt x="3612768" y="234466"/>
                </a:moveTo>
                <a:lnTo>
                  <a:pt x="3612128" y="242551"/>
                </a:lnTo>
                <a:lnTo>
                  <a:pt x="3612162" y="245370"/>
                </a:lnTo>
                <a:lnTo>
                  <a:pt x="3600008" y="265413"/>
                </a:lnTo>
                <a:lnTo>
                  <a:pt x="3592765" y="276141"/>
                </a:lnTo>
                <a:lnTo>
                  <a:pt x="3602865" y="249693"/>
                </a:lnTo>
                <a:lnTo>
                  <a:pt x="3608659" y="240776"/>
                </a:lnTo>
                <a:close/>
                <a:moveTo>
                  <a:pt x="666341" y="233996"/>
                </a:moveTo>
                <a:lnTo>
                  <a:pt x="666314" y="234124"/>
                </a:lnTo>
                <a:lnTo>
                  <a:pt x="666261" y="234386"/>
                </a:lnTo>
                <a:lnTo>
                  <a:pt x="665943" y="235917"/>
                </a:lnTo>
                <a:cubicBezTo>
                  <a:pt x="665925" y="236011"/>
                  <a:pt x="665994" y="235675"/>
                  <a:pt x="666106" y="235136"/>
                </a:cubicBezTo>
                <a:lnTo>
                  <a:pt x="666261" y="234386"/>
                </a:lnTo>
                <a:close/>
                <a:moveTo>
                  <a:pt x="735830" y="232738"/>
                </a:moveTo>
                <a:cubicBezTo>
                  <a:pt x="737459" y="234421"/>
                  <a:pt x="741641" y="236797"/>
                  <a:pt x="744324" y="239810"/>
                </a:cubicBezTo>
                <a:cubicBezTo>
                  <a:pt x="747008" y="242824"/>
                  <a:pt x="748189" y="246476"/>
                  <a:pt x="743819" y="250707"/>
                </a:cubicBezTo>
                <a:cubicBezTo>
                  <a:pt x="739477" y="246223"/>
                  <a:pt x="726281" y="241986"/>
                  <a:pt x="735830" y="232738"/>
                </a:cubicBezTo>
                <a:close/>
                <a:moveTo>
                  <a:pt x="832949" y="223847"/>
                </a:moveTo>
                <a:cubicBezTo>
                  <a:pt x="831520" y="223968"/>
                  <a:pt x="829883" y="224775"/>
                  <a:pt x="827976" y="226621"/>
                </a:cubicBezTo>
                <a:cubicBezTo>
                  <a:pt x="830991" y="229734"/>
                  <a:pt x="834454" y="239155"/>
                  <a:pt x="842080" y="231771"/>
                </a:cubicBezTo>
                <a:cubicBezTo>
                  <a:pt x="840484" y="230123"/>
                  <a:pt x="838864" y="226989"/>
                  <a:pt x="836692" y="225191"/>
                </a:cubicBezTo>
                <a:cubicBezTo>
                  <a:pt x="835605" y="224292"/>
                  <a:pt x="834380" y="223727"/>
                  <a:pt x="832949" y="223847"/>
                </a:cubicBezTo>
                <a:close/>
                <a:moveTo>
                  <a:pt x="738700" y="222098"/>
                </a:moveTo>
                <a:lnTo>
                  <a:pt x="746289" y="235052"/>
                </a:lnTo>
                <a:lnTo>
                  <a:pt x="746735" y="236192"/>
                </a:lnTo>
                <a:close/>
                <a:moveTo>
                  <a:pt x="919633" y="220813"/>
                </a:moveTo>
                <a:cubicBezTo>
                  <a:pt x="918403" y="220994"/>
                  <a:pt x="916941" y="221905"/>
                  <a:pt x="915007" y="223778"/>
                </a:cubicBezTo>
                <a:cubicBezTo>
                  <a:pt x="917023" y="225861"/>
                  <a:pt x="918998" y="225964"/>
                  <a:pt x="922868" y="222217"/>
                </a:cubicBezTo>
                <a:cubicBezTo>
                  <a:pt x="921860" y="221177"/>
                  <a:pt x="920863" y="220631"/>
                  <a:pt x="919633" y="220813"/>
                </a:cubicBezTo>
                <a:close/>
                <a:moveTo>
                  <a:pt x="366127" y="219843"/>
                </a:moveTo>
                <a:lnTo>
                  <a:pt x="367914" y="224042"/>
                </a:lnTo>
                <a:lnTo>
                  <a:pt x="366582" y="221696"/>
                </a:lnTo>
                <a:close/>
                <a:moveTo>
                  <a:pt x="3280431" y="219271"/>
                </a:moveTo>
                <a:lnTo>
                  <a:pt x="3280692" y="222242"/>
                </a:lnTo>
                <a:lnTo>
                  <a:pt x="3280538" y="223698"/>
                </a:lnTo>
                <a:lnTo>
                  <a:pt x="3275054" y="234539"/>
                </a:lnTo>
                <a:cubicBezTo>
                  <a:pt x="3267494" y="247246"/>
                  <a:pt x="3255863" y="262767"/>
                  <a:pt x="3253001" y="268864"/>
                </a:cubicBezTo>
                <a:lnTo>
                  <a:pt x="3237801" y="299781"/>
                </a:lnTo>
                <a:lnTo>
                  <a:pt x="3245854" y="272654"/>
                </a:lnTo>
                <a:lnTo>
                  <a:pt x="3247939" y="269557"/>
                </a:lnTo>
                <a:cubicBezTo>
                  <a:pt x="3251825" y="263575"/>
                  <a:pt x="3256142" y="256659"/>
                  <a:pt x="3261434" y="247758"/>
                </a:cubicBezTo>
                <a:cubicBezTo>
                  <a:pt x="3263788" y="244773"/>
                  <a:pt x="3276471" y="222831"/>
                  <a:pt x="3280431" y="219271"/>
                </a:cubicBezTo>
                <a:close/>
                <a:moveTo>
                  <a:pt x="995370" y="215149"/>
                </a:moveTo>
                <a:cubicBezTo>
                  <a:pt x="993769" y="214558"/>
                  <a:pt x="991704" y="214975"/>
                  <a:pt x="988729" y="217856"/>
                </a:cubicBezTo>
                <a:cubicBezTo>
                  <a:pt x="990778" y="219970"/>
                  <a:pt x="993108" y="224419"/>
                  <a:pt x="999226" y="218494"/>
                </a:cubicBezTo>
                <a:cubicBezTo>
                  <a:pt x="998109" y="217340"/>
                  <a:pt x="996972" y="215739"/>
                  <a:pt x="995370" y="215149"/>
                </a:cubicBezTo>
                <a:close/>
                <a:moveTo>
                  <a:pt x="528453" y="214401"/>
                </a:moveTo>
                <a:lnTo>
                  <a:pt x="528711" y="214713"/>
                </a:lnTo>
                <a:cubicBezTo>
                  <a:pt x="530844" y="217682"/>
                  <a:pt x="540400" y="230164"/>
                  <a:pt x="547492" y="238718"/>
                </a:cubicBezTo>
                <a:lnTo>
                  <a:pt x="551806" y="243400"/>
                </a:lnTo>
                <a:lnTo>
                  <a:pt x="547135" y="240744"/>
                </a:lnTo>
                <a:lnTo>
                  <a:pt x="540362" y="241847"/>
                </a:lnTo>
                <a:lnTo>
                  <a:pt x="528774" y="224743"/>
                </a:lnTo>
                <a:lnTo>
                  <a:pt x="529198" y="215673"/>
                </a:lnTo>
                <a:close/>
                <a:moveTo>
                  <a:pt x="364195" y="214179"/>
                </a:moveTo>
                <a:cubicBezTo>
                  <a:pt x="366313" y="214249"/>
                  <a:pt x="366812" y="215224"/>
                  <a:pt x="366773" y="216400"/>
                </a:cubicBezTo>
                <a:cubicBezTo>
                  <a:pt x="366733" y="217579"/>
                  <a:pt x="366158" y="218960"/>
                  <a:pt x="366127" y="219843"/>
                </a:cubicBezTo>
                <a:lnTo>
                  <a:pt x="365046" y="218991"/>
                </a:lnTo>
                <a:lnTo>
                  <a:pt x="364298" y="217674"/>
                </a:lnTo>
                <a:close/>
                <a:moveTo>
                  <a:pt x="491518" y="213641"/>
                </a:moveTo>
                <a:lnTo>
                  <a:pt x="511462" y="236598"/>
                </a:lnTo>
                <a:lnTo>
                  <a:pt x="515012" y="241949"/>
                </a:lnTo>
                <a:lnTo>
                  <a:pt x="521917" y="248633"/>
                </a:lnTo>
                <a:lnTo>
                  <a:pt x="522161" y="248914"/>
                </a:lnTo>
                <a:lnTo>
                  <a:pt x="515573" y="250172"/>
                </a:lnTo>
                <a:lnTo>
                  <a:pt x="513162" y="246886"/>
                </a:lnTo>
                <a:lnTo>
                  <a:pt x="514610" y="250355"/>
                </a:lnTo>
                <a:lnTo>
                  <a:pt x="514216" y="250430"/>
                </a:lnTo>
                <a:lnTo>
                  <a:pt x="520378" y="262459"/>
                </a:lnTo>
                <a:lnTo>
                  <a:pt x="518145" y="264620"/>
                </a:lnTo>
                <a:cubicBezTo>
                  <a:pt x="516958" y="266310"/>
                  <a:pt x="516802" y="268093"/>
                  <a:pt x="518487" y="270806"/>
                </a:cubicBezTo>
                <a:cubicBezTo>
                  <a:pt x="519769" y="273910"/>
                  <a:pt x="521466" y="276067"/>
                  <a:pt x="523264" y="278127"/>
                </a:cubicBezTo>
                <a:lnTo>
                  <a:pt x="527442" y="283353"/>
                </a:lnTo>
                <a:lnTo>
                  <a:pt x="531635" y="289827"/>
                </a:lnTo>
                <a:lnTo>
                  <a:pt x="541233" y="305785"/>
                </a:lnTo>
                <a:cubicBezTo>
                  <a:pt x="558626" y="335864"/>
                  <a:pt x="587172" y="387576"/>
                  <a:pt x="597406" y="408349"/>
                </a:cubicBezTo>
                <a:cubicBezTo>
                  <a:pt x="612250" y="433074"/>
                  <a:pt x="622868" y="461530"/>
                  <a:pt x="640284" y="483404"/>
                </a:cubicBezTo>
                <a:cubicBezTo>
                  <a:pt x="644741" y="489950"/>
                  <a:pt x="650167" y="495555"/>
                  <a:pt x="653652" y="503042"/>
                </a:cubicBezTo>
                <a:cubicBezTo>
                  <a:pt x="654853" y="506223"/>
                  <a:pt x="655081" y="510348"/>
                  <a:pt x="654225" y="513350"/>
                </a:cubicBezTo>
                <a:cubicBezTo>
                  <a:pt x="652511" y="519354"/>
                  <a:pt x="647426" y="519932"/>
                  <a:pt x="648739" y="525176"/>
                </a:cubicBezTo>
                <a:cubicBezTo>
                  <a:pt x="649939" y="528359"/>
                  <a:pt x="651580" y="531025"/>
                  <a:pt x="653362" y="533552"/>
                </a:cubicBezTo>
                <a:lnTo>
                  <a:pt x="657666" y="539497"/>
                </a:lnTo>
                <a:lnTo>
                  <a:pt x="657017" y="540232"/>
                </a:lnTo>
                <a:cubicBezTo>
                  <a:pt x="656433" y="541321"/>
                  <a:pt x="656473" y="542331"/>
                  <a:pt x="657520" y="543413"/>
                </a:cubicBezTo>
                <a:lnTo>
                  <a:pt x="659132" y="541591"/>
                </a:lnTo>
                <a:lnTo>
                  <a:pt x="675687" y="568230"/>
                </a:lnTo>
                <a:cubicBezTo>
                  <a:pt x="656606" y="556297"/>
                  <a:pt x="647529" y="537207"/>
                  <a:pt x="636332" y="519813"/>
                </a:cubicBezTo>
                <a:lnTo>
                  <a:pt x="631165" y="524577"/>
                </a:lnTo>
                <a:lnTo>
                  <a:pt x="612729" y="492979"/>
                </a:lnTo>
                <a:cubicBezTo>
                  <a:pt x="604842" y="481922"/>
                  <a:pt x="596100" y="471434"/>
                  <a:pt x="586900" y="460960"/>
                </a:cubicBezTo>
                <a:cubicBezTo>
                  <a:pt x="583015" y="464723"/>
                  <a:pt x="578159" y="469424"/>
                  <a:pt x="575073" y="466237"/>
                </a:cubicBezTo>
                <a:cubicBezTo>
                  <a:pt x="569988" y="462927"/>
                  <a:pt x="567132" y="467752"/>
                  <a:pt x="561466" y="473237"/>
                </a:cubicBezTo>
                <a:cubicBezTo>
                  <a:pt x="557350" y="468988"/>
                  <a:pt x="569988" y="462927"/>
                  <a:pt x="566844" y="457739"/>
                </a:cubicBezTo>
                <a:cubicBezTo>
                  <a:pt x="564729" y="447781"/>
                  <a:pt x="558501" y="439403"/>
                  <a:pt x="555242" y="430208"/>
                </a:cubicBezTo>
                <a:cubicBezTo>
                  <a:pt x="545697" y="410635"/>
                  <a:pt x="536325" y="391238"/>
                  <a:pt x="525809" y="372603"/>
                </a:cubicBezTo>
                <a:lnTo>
                  <a:pt x="498083" y="323337"/>
                </a:lnTo>
                <a:lnTo>
                  <a:pt x="504402" y="330750"/>
                </a:lnTo>
                <a:lnTo>
                  <a:pt x="494816" y="308803"/>
                </a:lnTo>
                <a:lnTo>
                  <a:pt x="492360" y="303194"/>
                </a:lnTo>
                <a:lnTo>
                  <a:pt x="489251" y="299530"/>
                </a:lnTo>
                <a:cubicBezTo>
                  <a:pt x="482103" y="291547"/>
                  <a:pt x="475891" y="284937"/>
                  <a:pt x="480893" y="282381"/>
                </a:cubicBezTo>
                <a:cubicBezTo>
                  <a:pt x="480288" y="282497"/>
                  <a:pt x="481330" y="283807"/>
                  <a:pt x="483343" y="285789"/>
                </a:cubicBezTo>
                <a:lnTo>
                  <a:pt x="485650" y="287858"/>
                </a:lnTo>
                <a:lnTo>
                  <a:pt x="480617" y="276357"/>
                </a:lnTo>
                <a:lnTo>
                  <a:pt x="492014" y="287853"/>
                </a:lnTo>
                <a:cubicBezTo>
                  <a:pt x="511201" y="299827"/>
                  <a:pt x="494416" y="278507"/>
                  <a:pt x="482578" y="265484"/>
                </a:cubicBezTo>
                <a:lnTo>
                  <a:pt x="480321" y="262559"/>
                </a:lnTo>
                <a:lnTo>
                  <a:pt x="482315" y="258532"/>
                </a:lnTo>
                <a:lnTo>
                  <a:pt x="481111" y="254064"/>
                </a:lnTo>
                <a:lnTo>
                  <a:pt x="490817" y="266041"/>
                </a:lnTo>
                <a:lnTo>
                  <a:pt x="493421" y="269572"/>
                </a:lnTo>
                <a:lnTo>
                  <a:pt x="493296" y="269693"/>
                </a:lnTo>
                <a:lnTo>
                  <a:pt x="493659" y="269895"/>
                </a:lnTo>
                <a:lnTo>
                  <a:pt x="498108" y="275926"/>
                </a:lnTo>
                <a:lnTo>
                  <a:pt x="498572" y="272631"/>
                </a:lnTo>
                <a:lnTo>
                  <a:pt x="512949" y="280636"/>
                </a:lnTo>
                <a:lnTo>
                  <a:pt x="503147" y="263990"/>
                </a:lnTo>
                <a:lnTo>
                  <a:pt x="503533" y="264442"/>
                </a:lnTo>
                <a:lnTo>
                  <a:pt x="503304" y="263652"/>
                </a:lnTo>
                <a:lnTo>
                  <a:pt x="502463" y="262829"/>
                </a:lnTo>
                <a:lnTo>
                  <a:pt x="501708" y="261548"/>
                </a:lnTo>
                <a:lnTo>
                  <a:pt x="501429" y="261819"/>
                </a:lnTo>
                <a:lnTo>
                  <a:pt x="492051" y="252651"/>
                </a:lnTo>
                <a:cubicBezTo>
                  <a:pt x="491760" y="251640"/>
                  <a:pt x="491857" y="249399"/>
                  <a:pt x="491444" y="246679"/>
                </a:cubicBezTo>
                <a:lnTo>
                  <a:pt x="489088" y="241000"/>
                </a:lnTo>
                <a:lnTo>
                  <a:pt x="490376" y="238704"/>
                </a:lnTo>
                <a:cubicBezTo>
                  <a:pt x="490638" y="236522"/>
                  <a:pt x="490042" y="234438"/>
                  <a:pt x="489069" y="232453"/>
                </a:cubicBezTo>
                <a:lnTo>
                  <a:pt x="484925" y="225663"/>
                </a:lnTo>
                <a:lnTo>
                  <a:pt x="489843" y="231565"/>
                </a:lnTo>
                <a:cubicBezTo>
                  <a:pt x="492597" y="235394"/>
                  <a:pt x="494851" y="238784"/>
                  <a:pt x="496692" y="240743"/>
                </a:cubicBezTo>
                <a:cubicBezTo>
                  <a:pt x="498191" y="241523"/>
                  <a:pt x="500251" y="241662"/>
                  <a:pt x="502385" y="242054"/>
                </a:cubicBezTo>
                <a:lnTo>
                  <a:pt x="505602" y="243539"/>
                </a:lnTo>
                <a:lnTo>
                  <a:pt x="502498" y="237999"/>
                </a:lnTo>
                <a:cubicBezTo>
                  <a:pt x="500998" y="234964"/>
                  <a:pt x="500248" y="232729"/>
                  <a:pt x="500783" y="232005"/>
                </a:cubicBezTo>
                <a:cubicBezTo>
                  <a:pt x="501011" y="231695"/>
                  <a:pt x="501463" y="231720"/>
                  <a:pt x="502088" y="232012"/>
                </a:cubicBezTo>
                <a:lnTo>
                  <a:pt x="502408" y="232233"/>
                </a:lnTo>
                <a:lnTo>
                  <a:pt x="497344" y="225331"/>
                </a:lnTo>
                <a:close/>
                <a:moveTo>
                  <a:pt x="496072" y="213512"/>
                </a:moveTo>
                <a:lnTo>
                  <a:pt x="497875" y="216199"/>
                </a:lnTo>
                <a:lnTo>
                  <a:pt x="496493" y="218515"/>
                </a:lnTo>
                <a:cubicBezTo>
                  <a:pt x="495464" y="217452"/>
                  <a:pt x="494935" y="216419"/>
                  <a:pt x="495008" y="215320"/>
                </a:cubicBezTo>
                <a:close/>
                <a:moveTo>
                  <a:pt x="723433" y="212161"/>
                </a:moveTo>
                <a:cubicBezTo>
                  <a:pt x="725063" y="213843"/>
                  <a:pt x="729290" y="216266"/>
                  <a:pt x="732139" y="219209"/>
                </a:cubicBezTo>
                <a:cubicBezTo>
                  <a:pt x="734988" y="222151"/>
                  <a:pt x="736460" y="225614"/>
                  <a:pt x="732574" y="229376"/>
                </a:cubicBezTo>
                <a:lnTo>
                  <a:pt x="728404" y="226298"/>
                </a:lnTo>
                <a:lnTo>
                  <a:pt x="721592" y="216082"/>
                </a:lnTo>
                <a:close/>
                <a:moveTo>
                  <a:pt x="362263" y="208516"/>
                </a:moveTo>
                <a:cubicBezTo>
                  <a:pt x="364381" y="208585"/>
                  <a:pt x="364880" y="209560"/>
                  <a:pt x="364840" y="210737"/>
                </a:cubicBezTo>
                <a:cubicBezTo>
                  <a:pt x="364801" y="211915"/>
                  <a:pt x="364225" y="213296"/>
                  <a:pt x="364195" y="214179"/>
                </a:cubicBezTo>
                <a:cubicBezTo>
                  <a:pt x="363136" y="214143"/>
                  <a:pt x="362622" y="213685"/>
                  <a:pt x="362386" y="212757"/>
                </a:cubicBezTo>
                <a:cubicBezTo>
                  <a:pt x="362153" y="211826"/>
                  <a:pt x="362200" y="210429"/>
                  <a:pt x="362263" y="208516"/>
                </a:cubicBezTo>
                <a:close/>
                <a:moveTo>
                  <a:pt x="3355438" y="204741"/>
                </a:moveTo>
                <a:lnTo>
                  <a:pt x="3354427" y="209801"/>
                </a:lnTo>
                <a:cubicBezTo>
                  <a:pt x="3352820" y="217420"/>
                  <a:pt x="3352070" y="221575"/>
                  <a:pt x="3351966" y="223388"/>
                </a:cubicBezTo>
                <a:lnTo>
                  <a:pt x="3352556" y="223194"/>
                </a:lnTo>
                <a:lnTo>
                  <a:pt x="3339925" y="245523"/>
                </a:lnTo>
                <a:cubicBezTo>
                  <a:pt x="3331819" y="261489"/>
                  <a:pt x="3324675" y="277261"/>
                  <a:pt x="3318145" y="293077"/>
                </a:cubicBezTo>
                <a:lnTo>
                  <a:pt x="3312214" y="302622"/>
                </a:lnTo>
                <a:lnTo>
                  <a:pt x="3320103" y="276899"/>
                </a:lnTo>
                <a:lnTo>
                  <a:pt x="3321200" y="271964"/>
                </a:lnTo>
                <a:lnTo>
                  <a:pt x="3342957" y="225618"/>
                </a:lnTo>
                <a:lnTo>
                  <a:pt x="3351134" y="211617"/>
                </a:lnTo>
                <a:close/>
                <a:moveTo>
                  <a:pt x="460672" y="200009"/>
                </a:moveTo>
                <a:cubicBezTo>
                  <a:pt x="462861" y="199307"/>
                  <a:pt x="476806" y="215305"/>
                  <a:pt x="480006" y="219759"/>
                </a:cubicBezTo>
                <a:lnTo>
                  <a:pt x="481830" y="221947"/>
                </a:lnTo>
                <a:lnTo>
                  <a:pt x="475273" y="223788"/>
                </a:lnTo>
                <a:lnTo>
                  <a:pt x="463236" y="207323"/>
                </a:lnTo>
                <a:cubicBezTo>
                  <a:pt x="460519" y="202332"/>
                  <a:pt x="459942" y="200242"/>
                  <a:pt x="460672" y="200009"/>
                </a:cubicBezTo>
                <a:close/>
                <a:moveTo>
                  <a:pt x="107553" y="198061"/>
                </a:moveTo>
                <a:lnTo>
                  <a:pt x="111882" y="202704"/>
                </a:lnTo>
                <a:lnTo>
                  <a:pt x="119774" y="215791"/>
                </a:lnTo>
                <a:cubicBezTo>
                  <a:pt x="127948" y="228117"/>
                  <a:pt x="135262" y="239559"/>
                  <a:pt x="143607" y="252063"/>
                </a:cubicBezTo>
                <a:lnTo>
                  <a:pt x="146020" y="256570"/>
                </a:lnTo>
                <a:lnTo>
                  <a:pt x="112601" y="215497"/>
                </a:lnTo>
                <a:lnTo>
                  <a:pt x="111311" y="210222"/>
                </a:lnTo>
                <a:close/>
                <a:moveTo>
                  <a:pt x="718520" y="197370"/>
                </a:moveTo>
                <a:cubicBezTo>
                  <a:pt x="721777" y="200734"/>
                  <a:pt x="726005" y="203156"/>
                  <a:pt x="720178" y="208799"/>
                </a:cubicBezTo>
                <a:cubicBezTo>
                  <a:pt x="718006" y="206555"/>
                  <a:pt x="713663" y="202072"/>
                  <a:pt x="718520" y="197370"/>
                </a:cubicBezTo>
                <a:close/>
                <a:moveTo>
                  <a:pt x="557058" y="196777"/>
                </a:moveTo>
                <a:cubicBezTo>
                  <a:pt x="546261" y="207232"/>
                  <a:pt x="563881" y="213644"/>
                  <a:pt x="567130" y="216998"/>
                </a:cubicBezTo>
                <a:cubicBezTo>
                  <a:pt x="571957" y="212325"/>
                  <a:pt x="570251" y="208109"/>
                  <a:pt x="566932" y="204641"/>
                </a:cubicBezTo>
                <a:cubicBezTo>
                  <a:pt x="563615" y="201174"/>
                  <a:pt x="558684" y="198454"/>
                  <a:pt x="557058" y="196777"/>
                </a:cubicBezTo>
                <a:close/>
                <a:moveTo>
                  <a:pt x="116083" y="194285"/>
                </a:moveTo>
                <a:lnTo>
                  <a:pt x="116040" y="195578"/>
                </a:lnTo>
                <a:lnTo>
                  <a:pt x="115311" y="194610"/>
                </a:lnTo>
                <a:close/>
                <a:moveTo>
                  <a:pt x="640530" y="191200"/>
                </a:moveTo>
                <a:cubicBezTo>
                  <a:pt x="640530" y="191200"/>
                  <a:pt x="641898" y="195938"/>
                  <a:pt x="641556" y="194752"/>
                </a:cubicBezTo>
                <a:cubicBezTo>
                  <a:pt x="641443" y="194358"/>
                  <a:pt x="641139" y="193305"/>
                  <a:pt x="640530" y="191200"/>
                </a:cubicBezTo>
                <a:close/>
                <a:moveTo>
                  <a:pt x="113100" y="186697"/>
                </a:moveTo>
                <a:lnTo>
                  <a:pt x="128202" y="203858"/>
                </a:lnTo>
                <a:lnTo>
                  <a:pt x="132020" y="209870"/>
                </a:lnTo>
                <a:cubicBezTo>
                  <a:pt x="133152" y="211869"/>
                  <a:pt x="133663" y="213139"/>
                  <a:pt x="133133" y="213121"/>
                </a:cubicBezTo>
                <a:lnTo>
                  <a:pt x="134709" y="211251"/>
                </a:lnTo>
                <a:lnTo>
                  <a:pt x="154915" y="234212"/>
                </a:lnTo>
                <a:lnTo>
                  <a:pt x="158686" y="242554"/>
                </a:lnTo>
                <a:cubicBezTo>
                  <a:pt x="160989" y="247898"/>
                  <a:pt x="163501" y="254059"/>
                  <a:pt x="166509" y="261968"/>
                </a:cubicBezTo>
                <a:lnTo>
                  <a:pt x="168629" y="266963"/>
                </a:lnTo>
                <a:lnTo>
                  <a:pt x="154961" y="248308"/>
                </a:lnTo>
                <a:lnTo>
                  <a:pt x="156688" y="247225"/>
                </a:lnTo>
                <a:cubicBezTo>
                  <a:pt x="155136" y="245621"/>
                  <a:pt x="153834" y="243776"/>
                  <a:pt x="152171" y="243056"/>
                </a:cubicBezTo>
                <a:lnTo>
                  <a:pt x="151095" y="243032"/>
                </a:lnTo>
                <a:lnTo>
                  <a:pt x="126347" y="209256"/>
                </a:lnTo>
                <a:lnTo>
                  <a:pt x="117009" y="196865"/>
                </a:lnTo>
                <a:lnTo>
                  <a:pt x="118716" y="194850"/>
                </a:lnTo>
                <a:cubicBezTo>
                  <a:pt x="118466" y="194362"/>
                  <a:pt x="117319" y="194325"/>
                  <a:pt x="116083" y="194285"/>
                </a:cubicBezTo>
                <a:close/>
                <a:moveTo>
                  <a:pt x="501870" y="182195"/>
                </a:moveTo>
                <a:lnTo>
                  <a:pt x="511519" y="194003"/>
                </a:lnTo>
                <a:lnTo>
                  <a:pt x="521510" y="206039"/>
                </a:lnTo>
                <a:lnTo>
                  <a:pt x="516851" y="202921"/>
                </a:lnTo>
                <a:lnTo>
                  <a:pt x="513283" y="201492"/>
                </a:lnTo>
                <a:lnTo>
                  <a:pt x="501668" y="183465"/>
                </a:lnTo>
                <a:close/>
                <a:moveTo>
                  <a:pt x="473462" y="181442"/>
                </a:moveTo>
                <a:lnTo>
                  <a:pt x="476984" y="185082"/>
                </a:lnTo>
                <a:lnTo>
                  <a:pt x="477258" y="185467"/>
                </a:lnTo>
                <a:lnTo>
                  <a:pt x="492792" y="208623"/>
                </a:lnTo>
                <a:lnTo>
                  <a:pt x="489994" y="210582"/>
                </a:lnTo>
                <a:lnTo>
                  <a:pt x="485212" y="200989"/>
                </a:lnTo>
                <a:cubicBezTo>
                  <a:pt x="480996" y="195217"/>
                  <a:pt x="477287" y="191572"/>
                  <a:pt x="474629" y="188258"/>
                </a:cubicBezTo>
                <a:lnTo>
                  <a:pt x="472905" y="183923"/>
                </a:lnTo>
                <a:close/>
                <a:moveTo>
                  <a:pt x="3565494" y="170967"/>
                </a:moveTo>
                <a:lnTo>
                  <a:pt x="3569054" y="171992"/>
                </a:lnTo>
                <a:lnTo>
                  <a:pt x="3558128" y="192787"/>
                </a:lnTo>
                <a:lnTo>
                  <a:pt x="3572501" y="173162"/>
                </a:lnTo>
                <a:lnTo>
                  <a:pt x="3570203" y="185681"/>
                </a:lnTo>
                <a:lnTo>
                  <a:pt x="3569544" y="191072"/>
                </a:lnTo>
                <a:lnTo>
                  <a:pt x="3528320" y="256139"/>
                </a:lnTo>
                <a:lnTo>
                  <a:pt x="3521091" y="268931"/>
                </a:lnTo>
                <a:lnTo>
                  <a:pt x="3520411" y="270135"/>
                </a:lnTo>
                <a:lnTo>
                  <a:pt x="3518041" y="268147"/>
                </a:lnTo>
                <a:lnTo>
                  <a:pt x="3523045" y="256336"/>
                </a:lnTo>
                <a:lnTo>
                  <a:pt x="3536548" y="228416"/>
                </a:lnTo>
                <a:lnTo>
                  <a:pt x="3535956" y="232016"/>
                </a:lnTo>
                <a:cubicBezTo>
                  <a:pt x="3535856" y="232625"/>
                  <a:pt x="3536007" y="231713"/>
                  <a:pt x="3536182" y="230649"/>
                </a:cubicBezTo>
                <a:lnTo>
                  <a:pt x="3536548" y="228416"/>
                </a:lnTo>
                <a:lnTo>
                  <a:pt x="3559948" y="180030"/>
                </a:lnTo>
                <a:lnTo>
                  <a:pt x="3563750" y="173818"/>
                </a:lnTo>
                <a:lnTo>
                  <a:pt x="3564162" y="174202"/>
                </a:lnTo>
                <a:lnTo>
                  <a:pt x="3564032" y="173355"/>
                </a:lnTo>
                <a:close/>
                <a:moveTo>
                  <a:pt x="967341" y="166719"/>
                </a:moveTo>
                <a:cubicBezTo>
                  <a:pt x="975127" y="178750"/>
                  <a:pt x="982915" y="190778"/>
                  <a:pt x="989708" y="203773"/>
                </a:cubicBezTo>
                <a:cubicBezTo>
                  <a:pt x="984908" y="188849"/>
                  <a:pt x="984908" y="188849"/>
                  <a:pt x="967341" y="166719"/>
                </a:cubicBezTo>
                <a:close/>
                <a:moveTo>
                  <a:pt x="1049427" y="149579"/>
                </a:moveTo>
                <a:cubicBezTo>
                  <a:pt x="1051108" y="150568"/>
                  <a:pt x="1052411" y="152412"/>
                  <a:pt x="1053385" y="153419"/>
                </a:cubicBezTo>
                <a:cubicBezTo>
                  <a:pt x="1047409" y="159206"/>
                  <a:pt x="1045323" y="153065"/>
                  <a:pt x="1043195" y="150867"/>
                </a:cubicBezTo>
                <a:cubicBezTo>
                  <a:pt x="1045686" y="148456"/>
                  <a:pt x="1047747" y="148590"/>
                  <a:pt x="1049427" y="149579"/>
                </a:cubicBezTo>
                <a:close/>
                <a:moveTo>
                  <a:pt x="955398" y="146351"/>
                </a:moveTo>
                <a:cubicBezTo>
                  <a:pt x="946550" y="154919"/>
                  <a:pt x="964664" y="165757"/>
                  <a:pt x="966520" y="161773"/>
                </a:cubicBezTo>
                <a:cubicBezTo>
                  <a:pt x="967995" y="160346"/>
                  <a:pt x="965760" y="157053"/>
                  <a:pt x="962884" y="153838"/>
                </a:cubicBezTo>
                <a:cubicBezTo>
                  <a:pt x="960007" y="150620"/>
                  <a:pt x="956489" y="147478"/>
                  <a:pt x="955398" y="146351"/>
                </a:cubicBezTo>
                <a:close/>
                <a:moveTo>
                  <a:pt x="3396904" y="140179"/>
                </a:moveTo>
                <a:lnTo>
                  <a:pt x="3395838" y="146276"/>
                </a:lnTo>
                <a:lnTo>
                  <a:pt x="3394577" y="151348"/>
                </a:lnTo>
                <a:lnTo>
                  <a:pt x="3371958" y="189299"/>
                </a:lnTo>
                <a:lnTo>
                  <a:pt x="3372793" y="184951"/>
                </a:lnTo>
                <a:lnTo>
                  <a:pt x="3373946" y="175173"/>
                </a:lnTo>
                <a:lnTo>
                  <a:pt x="3384795" y="157841"/>
                </a:lnTo>
                <a:close/>
                <a:moveTo>
                  <a:pt x="918385" y="135883"/>
                </a:moveTo>
                <a:lnTo>
                  <a:pt x="916780" y="140790"/>
                </a:lnTo>
                <a:cubicBezTo>
                  <a:pt x="917010" y="143350"/>
                  <a:pt x="918247" y="145570"/>
                  <a:pt x="919944" y="147546"/>
                </a:cubicBezTo>
                <a:lnTo>
                  <a:pt x="923903" y="150942"/>
                </a:lnTo>
                <a:close/>
                <a:moveTo>
                  <a:pt x="920533" y="132794"/>
                </a:moveTo>
                <a:lnTo>
                  <a:pt x="931296" y="157275"/>
                </a:lnTo>
                <a:lnTo>
                  <a:pt x="933838" y="151279"/>
                </a:lnTo>
                <a:lnTo>
                  <a:pt x="930760" y="142230"/>
                </a:lnTo>
                <a:close/>
                <a:moveTo>
                  <a:pt x="940276" y="124273"/>
                </a:moveTo>
                <a:cubicBezTo>
                  <a:pt x="943800" y="129783"/>
                  <a:pt x="948260" y="134388"/>
                  <a:pt x="950850" y="140805"/>
                </a:cubicBezTo>
                <a:cubicBezTo>
                  <a:pt x="955056" y="136732"/>
                  <a:pt x="953904" y="132270"/>
                  <a:pt x="950955" y="128991"/>
                </a:cubicBezTo>
                <a:cubicBezTo>
                  <a:pt x="948007" y="125712"/>
                  <a:pt x="943260" y="123615"/>
                  <a:pt x="940276" y="124273"/>
                </a:cubicBezTo>
                <a:close/>
                <a:moveTo>
                  <a:pt x="494486" y="115315"/>
                </a:moveTo>
                <a:cubicBezTo>
                  <a:pt x="496820" y="118247"/>
                  <a:pt x="498907" y="120691"/>
                  <a:pt x="498993" y="120985"/>
                </a:cubicBezTo>
                <a:cubicBezTo>
                  <a:pt x="499035" y="121133"/>
                  <a:pt x="498577" y="120742"/>
                  <a:pt x="497400" y="119607"/>
                </a:cubicBezTo>
                <a:lnTo>
                  <a:pt x="496222" y="118443"/>
                </a:lnTo>
                <a:close/>
                <a:moveTo>
                  <a:pt x="522666" y="115264"/>
                </a:moveTo>
                <a:cubicBezTo>
                  <a:pt x="527867" y="116751"/>
                  <a:pt x="529303" y="124061"/>
                  <a:pt x="531592" y="128366"/>
                </a:cubicBezTo>
                <a:lnTo>
                  <a:pt x="533018" y="131150"/>
                </a:lnTo>
                <a:lnTo>
                  <a:pt x="521605" y="115582"/>
                </a:lnTo>
                <a:close/>
                <a:moveTo>
                  <a:pt x="829544" y="106711"/>
                </a:moveTo>
                <a:cubicBezTo>
                  <a:pt x="828337" y="106942"/>
                  <a:pt x="833716" y="111957"/>
                  <a:pt x="840272" y="117547"/>
                </a:cubicBezTo>
                <a:lnTo>
                  <a:pt x="853831" y="128441"/>
                </a:lnTo>
                <a:lnTo>
                  <a:pt x="851671" y="128721"/>
                </a:lnTo>
                <a:cubicBezTo>
                  <a:pt x="849754" y="130306"/>
                  <a:pt x="847879" y="132663"/>
                  <a:pt x="846422" y="134075"/>
                </a:cubicBezTo>
                <a:lnTo>
                  <a:pt x="845348" y="132774"/>
                </a:lnTo>
                <a:lnTo>
                  <a:pt x="844981" y="132200"/>
                </a:lnTo>
                <a:lnTo>
                  <a:pt x="842133" y="128882"/>
                </a:lnTo>
                <a:lnTo>
                  <a:pt x="830379" y="114651"/>
                </a:lnTo>
                <a:lnTo>
                  <a:pt x="827901" y="110520"/>
                </a:lnTo>
                <a:cubicBezTo>
                  <a:pt x="827456" y="108865"/>
                  <a:pt x="827877" y="107564"/>
                  <a:pt x="829544" y="106711"/>
                </a:cubicBezTo>
                <a:close/>
                <a:moveTo>
                  <a:pt x="930641" y="101673"/>
                </a:moveTo>
                <a:cubicBezTo>
                  <a:pt x="922230" y="109816"/>
                  <a:pt x="936864" y="121191"/>
                  <a:pt x="943617" y="120685"/>
                </a:cubicBezTo>
                <a:cubicBezTo>
                  <a:pt x="940345" y="113564"/>
                  <a:pt x="935960" y="107167"/>
                  <a:pt x="930641" y="101673"/>
                </a:cubicBezTo>
                <a:close/>
                <a:moveTo>
                  <a:pt x="514399" y="97673"/>
                </a:moveTo>
                <a:lnTo>
                  <a:pt x="515117" y="98855"/>
                </a:lnTo>
                <a:lnTo>
                  <a:pt x="515769" y="101100"/>
                </a:lnTo>
                <a:lnTo>
                  <a:pt x="513547" y="104591"/>
                </a:lnTo>
                <a:lnTo>
                  <a:pt x="511634" y="101982"/>
                </a:lnTo>
                <a:lnTo>
                  <a:pt x="511590" y="101884"/>
                </a:lnTo>
                <a:close/>
                <a:moveTo>
                  <a:pt x="872108" y="64056"/>
                </a:moveTo>
                <a:cubicBezTo>
                  <a:pt x="872299" y="62773"/>
                  <a:pt x="873267" y="62915"/>
                  <a:pt x="875398" y="65270"/>
                </a:cubicBezTo>
                <a:cubicBezTo>
                  <a:pt x="878425" y="69937"/>
                  <a:pt x="881417" y="78289"/>
                  <a:pt x="883903" y="85922"/>
                </a:cubicBezTo>
                <a:lnTo>
                  <a:pt x="884882" y="89001"/>
                </a:lnTo>
                <a:lnTo>
                  <a:pt x="879520" y="82135"/>
                </a:lnTo>
                <a:lnTo>
                  <a:pt x="875414" y="77050"/>
                </a:lnTo>
                <a:lnTo>
                  <a:pt x="873471" y="71394"/>
                </a:lnTo>
                <a:cubicBezTo>
                  <a:pt x="872500" y="68047"/>
                  <a:pt x="871917" y="65339"/>
                  <a:pt x="872108" y="64056"/>
                </a:cubicBezTo>
                <a:close/>
                <a:moveTo>
                  <a:pt x="849435" y="56337"/>
                </a:moveTo>
                <a:cubicBezTo>
                  <a:pt x="849893" y="55715"/>
                  <a:pt x="851244" y="56435"/>
                  <a:pt x="853077" y="57957"/>
                </a:cubicBezTo>
                <a:lnTo>
                  <a:pt x="858497" y="63279"/>
                </a:lnTo>
                <a:lnTo>
                  <a:pt x="870778" y="92670"/>
                </a:lnTo>
                <a:lnTo>
                  <a:pt x="870400" y="92145"/>
                </a:lnTo>
                <a:cubicBezTo>
                  <a:pt x="866900" y="87749"/>
                  <a:pt x="855654" y="71434"/>
                  <a:pt x="851152" y="62330"/>
                </a:cubicBezTo>
                <a:cubicBezTo>
                  <a:pt x="850401" y="60812"/>
                  <a:pt x="849838" y="59495"/>
                  <a:pt x="849529" y="58466"/>
                </a:cubicBezTo>
                <a:cubicBezTo>
                  <a:pt x="849221" y="57438"/>
                  <a:pt x="849167" y="56699"/>
                  <a:pt x="849435" y="56337"/>
                </a:cubicBezTo>
                <a:close/>
                <a:moveTo>
                  <a:pt x="838298" y="50722"/>
                </a:moveTo>
                <a:cubicBezTo>
                  <a:pt x="840435" y="54922"/>
                  <a:pt x="843568" y="58157"/>
                  <a:pt x="844710" y="63323"/>
                </a:cubicBezTo>
                <a:cubicBezTo>
                  <a:pt x="838589" y="62980"/>
                  <a:pt x="831324" y="57473"/>
                  <a:pt x="838298" y="50722"/>
                </a:cubicBezTo>
                <a:close/>
                <a:moveTo>
                  <a:pt x="982237" y="34272"/>
                </a:moveTo>
                <a:cubicBezTo>
                  <a:pt x="986737" y="36981"/>
                  <a:pt x="990567" y="40451"/>
                  <a:pt x="993909" y="44418"/>
                </a:cubicBezTo>
                <a:cubicBezTo>
                  <a:pt x="1003936" y="56318"/>
                  <a:pt x="1009567" y="72677"/>
                  <a:pt x="1015713" y="86294"/>
                </a:cubicBezTo>
                <a:cubicBezTo>
                  <a:pt x="1024995" y="105573"/>
                  <a:pt x="1034256" y="124509"/>
                  <a:pt x="1043537" y="143787"/>
                </a:cubicBezTo>
                <a:cubicBezTo>
                  <a:pt x="1029974" y="156921"/>
                  <a:pt x="1022720" y="116472"/>
                  <a:pt x="1021398" y="111229"/>
                </a:cubicBezTo>
                <a:cubicBezTo>
                  <a:pt x="1014391" y="81050"/>
                  <a:pt x="985090" y="66300"/>
                  <a:pt x="982237" y="34272"/>
                </a:cubicBezTo>
                <a:close/>
                <a:moveTo>
                  <a:pt x="751674" y="33711"/>
                </a:moveTo>
                <a:cubicBezTo>
                  <a:pt x="756027" y="36779"/>
                  <a:pt x="771212" y="57072"/>
                  <a:pt x="773901" y="59757"/>
                </a:cubicBezTo>
                <a:cubicBezTo>
                  <a:pt x="780206" y="67973"/>
                  <a:pt x="785309" y="74330"/>
                  <a:pt x="789874" y="79812"/>
                </a:cubicBezTo>
                <a:lnTo>
                  <a:pt x="790795" y="80881"/>
                </a:lnTo>
                <a:lnTo>
                  <a:pt x="794814" y="88451"/>
                </a:lnTo>
                <a:lnTo>
                  <a:pt x="798125" y="96134"/>
                </a:lnTo>
                <a:lnTo>
                  <a:pt x="799599" y="101273"/>
                </a:lnTo>
                <a:lnTo>
                  <a:pt x="800011" y="103237"/>
                </a:lnTo>
                <a:lnTo>
                  <a:pt x="784767" y="79721"/>
                </a:lnTo>
                <a:cubicBezTo>
                  <a:pt x="781203" y="74004"/>
                  <a:pt x="767823" y="59964"/>
                  <a:pt x="758817" y="48238"/>
                </a:cubicBezTo>
                <a:lnTo>
                  <a:pt x="752092" y="38120"/>
                </a:lnTo>
                <a:lnTo>
                  <a:pt x="751765" y="36692"/>
                </a:lnTo>
                <a:close/>
                <a:moveTo>
                  <a:pt x="460206" y="26684"/>
                </a:moveTo>
                <a:lnTo>
                  <a:pt x="472793" y="40184"/>
                </a:lnTo>
                <a:lnTo>
                  <a:pt x="472972" y="40547"/>
                </a:lnTo>
                <a:lnTo>
                  <a:pt x="463873" y="31559"/>
                </a:lnTo>
                <a:lnTo>
                  <a:pt x="482992" y="66543"/>
                </a:lnTo>
                <a:lnTo>
                  <a:pt x="461254" y="39828"/>
                </a:lnTo>
                <a:lnTo>
                  <a:pt x="459964" y="34552"/>
                </a:lnTo>
                <a:lnTo>
                  <a:pt x="457732" y="27333"/>
                </a:lnTo>
                <a:close/>
                <a:moveTo>
                  <a:pt x="456205" y="22392"/>
                </a:moveTo>
                <a:lnTo>
                  <a:pt x="456452" y="22657"/>
                </a:lnTo>
                <a:lnTo>
                  <a:pt x="456298" y="22692"/>
                </a:lnTo>
                <a:close/>
                <a:moveTo>
                  <a:pt x="875973" y="20791"/>
                </a:moveTo>
                <a:lnTo>
                  <a:pt x="877759" y="21802"/>
                </a:lnTo>
                <a:lnTo>
                  <a:pt x="878400" y="27933"/>
                </a:lnTo>
                <a:close/>
                <a:moveTo>
                  <a:pt x="461753" y="11028"/>
                </a:moveTo>
                <a:lnTo>
                  <a:pt x="476854" y="28187"/>
                </a:lnTo>
                <a:lnTo>
                  <a:pt x="480673" y="34200"/>
                </a:lnTo>
                <a:cubicBezTo>
                  <a:pt x="481805" y="36200"/>
                  <a:pt x="482314" y="37469"/>
                  <a:pt x="481786" y="37452"/>
                </a:cubicBezTo>
                <a:lnTo>
                  <a:pt x="483362" y="35583"/>
                </a:lnTo>
                <a:lnTo>
                  <a:pt x="503566" y="58542"/>
                </a:lnTo>
                <a:lnTo>
                  <a:pt x="507337" y="66884"/>
                </a:lnTo>
                <a:cubicBezTo>
                  <a:pt x="509641" y="72229"/>
                  <a:pt x="512153" y="78390"/>
                  <a:pt x="515161" y="86298"/>
                </a:cubicBezTo>
                <a:cubicBezTo>
                  <a:pt x="516162" y="88100"/>
                  <a:pt x="519655" y="97351"/>
                  <a:pt x="522693" y="104303"/>
                </a:cubicBezTo>
                <a:lnTo>
                  <a:pt x="525920" y="110577"/>
                </a:lnTo>
                <a:lnTo>
                  <a:pt x="515369" y="99269"/>
                </a:lnTo>
                <a:lnTo>
                  <a:pt x="515117" y="98855"/>
                </a:lnTo>
                <a:lnTo>
                  <a:pt x="514658" y="97283"/>
                </a:lnTo>
                <a:lnTo>
                  <a:pt x="514399" y="97673"/>
                </a:lnTo>
                <a:lnTo>
                  <a:pt x="508263" y="87567"/>
                </a:lnTo>
                <a:cubicBezTo>
                  <a:pt x="506679" y="83398"/>
                  <a:pt x="506077" y="78952"/>
                  <a:pt x="507047" y="74206"/>
                </a:cubicBezTo>
                <a:lnTo>
                  <a:pt x="473567" y="41135"/>
                </a:lnTo>
                <a:lnTo>
                  <a:pt x="472793" y="40184"/>
                </a:lnTo>
                <a:lnTo>
                  <a:pt x="459489" y="20824"/>
                </a:lnTo>
                <a:lnTo>
                  <a:pt x="464736" y="18614"/>
                </a:lnTo>
                <a:cubicBezTo>
                  <a:pt x="464667" y="20675"/>
                  <a:pt x="464608" y="22441"/>
                  <a:pt x="464608" y="22441"/>
                </a:cubicBezTo>
                <a:cubicBezTo>
                  <a:pt x="469326" y="18768"/>
                  <a:pt x="467206" y="18696"/>
                  <a:pt x="464736" y="18614"/>
                </a:cubicBezTo>
                <a:close/>
                <a:moveTo>
                  <a:pt x="899098" y="230"/>
                </a:moveTo>
                <a:cubicBezTo>
                  <a:pt x="899990" y="817"/>
                  <a:pt x="901435" y="2559"/>
                  <a:pt x="903536" y="5796"/>
                </a:cubicBezTo>
                <a:cubicBezTo>
                  <a:pt x="909673" y="17936"/>
                  <a:pt x="914313" y="27224"/>
                  <a:pt x="918432" y="36275"/>
                </a:cubicBezTo>
                <a:lnTo>
                  <a:pt x="922905" y="47324"/>
                </a:lnTo>
                <a:lnTo>
                  <a:pt x="926812" y="49533"/>
                </a:lnTo>
                <a:lnTo>
                  <a:pt x="935067" y="56075"/>
                </a:lnTo>
                <a:lnTo>
                  <a:pt x="930859" y="45307"/>
                </a:lnTo>
                <a:cubicBezTo>
                  <a:pt x="930982" y="41629"/>
                  <a:pt x="932058" y="41148"/>
                  <a:pt x="933126" y="40926"/>
                </a:cubicBezTo>
                <a:lnTo>
                  <a:pt x="934681" y="38933"/>
                </a:lnTo>
                <a:lnTo>
                  <a:pt x="942833" y="51402"/>
                </a:lnTo>
                <a:cubicBezTo>
                  <a:pt x="976118" y="105333"/>
                  <a:pt x="1008193" y="160162"/>
                  <a:pt x="1039316" y="215462"/>
                </a:cubicBezTo>
                <a:cubicBezTo>
                  <a:pt x="1047257" y="229495"/>
                  <a:pt x="1055017" y="243339"/>
                  <a:pt x="1064044" y="258491"/>
                </a:cubicBezTo>
                <a:cubicBezTo>
                  <a:pt x="1072785" y="250028"/>
                  <a:pt x="1066044" y="239179"/>
                  <a:pt x="1063643" y="232814"/>
                </a:cubicBezTo>
                <a:cubicBezTo>
                  <a:pt x="1056674" y="217842"/>
                  <a:pt x="1050809" y="204335"/>
                  <a:pt x="1043839" y="189362"/>
                </a:cubicBezTo>
                <a:lnTo>
                  <a:pt x="1029822" y="158245"/>
                </a:lnTo>
                <a:lnTo>
                  <a:pt x="1035960" y="163998"/>
                </a:lnTo>
                <a:cubicBezTo>
                  <a:pt x="1040143" y="166374"/>
                  <a:pt x="1044810" y="168281"/>
                  <a:pt x="1049038" y="170703"/>
                </a:cubicBezTo>
                <a:cubicBezTo>
                  <a:pt x="1048924" y="168642"/>
                  <a:pt x="1049781" y="165639"/>
                  <a:pt x="1050638" y="162638"/>
                </a:cubicBezTo>
                <a:cubicBezTo>
                  <a:pt x="1064636" y="175151"/>
                  <a:pt x="1079719" y="188785"/>
                  <a:pt x="1097418" y="197347"/>
                </a:cubicBezTo>
                <a:cubicBezTo>
                  <a:pt x="1115299" y="206098"/>
                  <a:pt x="1132837" y="214817"/>
                  <a:pt x="1147807" y="226391"/>
                </a:cubicBezTo>
                <a:cubicBezTo>
                  <a:pt x="1179618" y="249528"/>
                  <a:pt x="1207839" y="278674"/>
                  <a:pt x="1231882" y="309334"/>
                </a:cubicBezTo>
                <a:cubicBezTo>
                  <a:pt x="1272021" y="356619"/>
                  <a:pt x="1305710" y="410523"/>
                  <a:pt x="1343011" y="458763"/>
                </a:cubicBezTo>
                <a:cubicBezTo>
                  <a:pt x="1381509" y="510183"/>
                  <a:pt x="1427484" y="551834"/>
                  <a:pt x="1471695" y="595552"/>
                </a:cubicBezTo>
                <a:cubicBezTo>
                  <a:pt x="1516994" y="640390"/>
                  <a:pt x="1561204" y="684108"/>
                  <a:pt x="1605531" y="729886"/>
                </a:cubicBezTo>
                <a:cubicBezTo>
                  <a:pt x="1649561" y="773416"/>
                  <a:pt x="1702124" y="804703"/>
                  <a:pt x="1755932" y="836956"/>
                </a:cubicBezTo>
                <a:cubicBezTo>
                  <a:pt x="1863322" y="903489"/>
                  <a:pt x="1972720" y="966269"/>
                  <a:pt x="2087858" y="1023315"/>
                </a:cubicBezTo>
                <a:cubicBezTo>
                  <a:pt x="2145371" y="1051617"/>
                  <a:pt x="2196264" y="1086688"/>
                  <a:pt x="2250994" y="1120214"/>
                </a:cubicBezTo>
                <a:cubicBezTo>
                  <a:pt x="2277264" y="1135686"/>
                  <a:pt x="2304802" y="1152464"/>
                  <a:pt x="2332043" y="1166995"/>
                </a:cubicBezTo>
                <a:lnTo>
                  <a:pt x="2334919" y="1168408"/>
                </a:lnTo>
                <a:lnTo>
                  <a:pt x="2377982" y="1135415"/>
                </a:lnTo>
                <a:cubicBezTo>
                  <a:pt x="2427609" y="1097038"/>
                  <a:pt x="2476112" y="1059767"/>
                  <a:pt x="2514696" y="1011344"/>
                </a:cubicBezTo>
                <a:cubicBezTo>
                  <a:pt x="2553311" y="960654"/>
                  <a:pt x="2592055" y="912025"/>
                  <a:pt x="2631745" y="862155"/>
                </a:cubicBezTo>
                <a:cubicBezTo>
                  <a:pt x="2670488" y="813526"/>
                  <a:pt x="2711226" y="766740"/>
                  <a:pt x="2743388" y="711135"/>
                </a:cubicBezTo>
                <a:cubicBezTo>
                  <a:pt x="2774734" y="658831"/>
                  <a:pt x="2801827" y="601328"/>
                  <a:pt x="2836106" y="549637"/>
                </a:cubicBezTo>
                <a:cubicBezTo>
                  <a:pt x="2856363" y="516353"/>
                  <a:pt x="2880947" y="484081"/>
                  <a:pt x="2909805" y="457351"/>
                </a:cubicBezTo>
                <a:cubicBezTo>
                  <a:pt x="2923304" y="444092"/>
                  <a:pt x="2939691" y="433364"/>
                  <a:pt x="2956415" y="422564"/>
                </a:cubicBezTo>
                <a:cubicBezTo>
                  <a:pt x="2972980" y="411973"/>
                  <a:pt x="2986348" y="396655"/>
                  <a:pt x="2998772" y="382577"/>
                </a:cubicBezTo>
                <a:cubicBezTo>
                  <a:pt x="2999978" y="385457"/>
                  <a:pt x="3001181" y="388336"/>
                  <a:pt x="3001313" y="390397"/>
                </a:cubicBezTo>
                <a:cubicBezTo>
                  <a:pt x="3009136" y="384587"/>
                  <a:pt x="3018954" y="380622"/>
                  <a:pt x="3022478" y="371536"/>
                </a:cubicBezTo>
                <a:cubicBezTo>
                  <a:pt x="3027075" y="363270"/>
                  <a:pt x="3030598" y="354183"/>
                  <a:pt x="3035197" y="345916"/>
                </a:cubicBezTo>
                <a:cubicBezTo>
                  <a:pt x="3045180" y="328349"/>
                  <a:pt x="3056398" y="311392"/>
                  <a:pt x="3067588" y="296703"/>
                </a:cubicBezTo>
                <a:lnTo>
                  <a:pt x="3073680" y="290572"/>
                </a:lnTo>
                <a:lnTo>
                  <a:pt x="3075787" y="282912"/>
                </a:lnTo>
                <a:lnTo>
                  <a:pt x="3081320" y="271783"/>
                </a:lnTo>
                <a:lnTo>
                  <a:pt x="3082873" y="273610"/>
                </a:lnTo>
                <a:lnTo>
                  <a:pt x="3079068" y="285152"/>
                </a:lnTo>
                <a:lnTo>
                  <a:pt x="3082784" y="281410"/>
                </a:lnTo>
                <a:lnTo>
                  <a:pt x="3085224" y="275029"/>
                </a:lnTo>
                <a:lnTo>
                  <a:pt x="3085235" y="275035"/>
                </a:lnTo>
                <a:lnTo>
                  <a:pt x="3085269" y="274911"/>
                </a:lnTo>
                <a:lnTo>
                  <a:pt x="3096470" y="245613"/>
                </a:lnTo>
                <a:cubicBezTo>
                  <a:pt x="3094599" y="248579"/>
                  <a:pt x="3091266" y="256015"/>
                  <a:pt x="3088662" y="262669"/>
                </a:cubicBezTo>
                <a:lnTo>
                  <a:pt x="3085269" y="274911"/>
                </a:lnTo>
                <a:lnTo>
                  <a:pt x="3085224" y="275029"/>
                </a:lnTo>
                <a:lnTo>
                  <a:pt x="3082873" y="273610"/>
                </a:lnTo>
                <a:cubicBezTo>
                  <a:pt x="3089115" y="255972"/>
                  <a:pt x="3097187" y="236267"/>
                  <a:pt x="3099283" y="235947"/>
                </a:cubicBezTo>
                <a:cubicBezTo>
                  <a:pt x="3097187" y="236267"/>
                  <a:pt x="3098566" y="245292"/>
                  <a:pt x="3098566" y="245292"/>
                </a:cubicBezTo>
                <a:cubicBezTo>
                  <a:pt x="3099365" y="250533"/>
                  <a:pt x="3102757" y="244653"/>
                  <a:pt x="3103868" y="251931"/>
                </a:cubicBezTo>
                <a:lnTo>
                  <a:pt x="3100959" y="263120"/>
                </a:lnTo>
                <a:lnTo>
                  <a:pt x="3108384" y="255650"/>
                </a:lnTo>
                <a:lnTo>
                  <a:pt x="3112004" y="252995"/>
                </a:lnTo>
                <a:lnTo>
                  <a:pt x="3115141" y="241495"/>
                </a:lnTo>
                <a:cubicBezTo>
                  <a:pt x="3118163" y="232022"/>
                  <a:pt x="3121675" y="222250"/>
                  <a:pt x="3126337" y="209472"/>
                </a:cubicBezTo>
                <a:cubicBezTo>
                  <a:pt x="3128042" y="206009"/>
                  <a:pt x="3129270" y="204109"/>
                  <a:pt x="3130087" y="203421"/>
                </a:cubicBezTo>
                <a:cubicBezTo>
                  <a:pt x="3132536" y="201357"/>
                  <a:pt x="3131274" y="210208"/>
                  <a:pt x="3128025" y="220537"/>
                </a:cubicBezTo>
                <a:cubicBezTo>
                  <a:pt x="3126731" y="226096"/>
                  <a:pt x="3124285" y="226469"/>
                  <a:pt x="3123834" y="237562"/>
                </a:cubicBezTo>
                <a:lnTo>
                  <a:pt x="3123563" y="244517"/>
                </a:lnTo>
                <a:lnTo>
                  <a:pt x="3155476" y="221110"/>
                </a:lnTo>
                <a:lnTo>
                  <a:pt x="3150067" y="246570"/>
                </a:lnTo>
                <a:lnTo>
                  <a:pt x="3147646" y="254261"/>
                </a:lnTo>
                <a:lnTo>
                  <a:pt x="3141990" y="272230"/>
                </a:lnTo>
                <a:cubicBezTo>
                  <a:pt x="3136836" y="287921"/>
                  <a:pt x="3132605" y="302026"/>
                  <a:pt x="3127451" y="317715"/>
                </a:cubicBezTo>
                <a:cubicBezTo>
                  <a:pt x="3125819" y="324319"/>
                  <a:pt x="3120404" y="335888"/>
                  <a:pt x="3130084" y="343261"/>
                </a:cubicBezTo>
                <a:lnTo>
                  <a:pt x="3135088" y="331533"/>
                </a:lnTo>
                <a:lnTo>
                  <a:pt x="3143300" y="330378"/>
                </a:lnTo>
                <a:lnTo>
                  <a:pt x="3151790" y="303603"/>
                </a:lnTo>
                <a:lnTo>
                  <a:pt x="3152486" y="300635"/>
                </a:lnTo>
                <a:lnTo>
                  <a:pt x="3153657" y="299686"/>
                </a:lnTo>
                <a:lnTo>
                  <a:pt x="3159567" y="291284"/>
                </a:lnTo>
                <a:lnTo>
                  <a:pt x="3159144" y="293246"/>
                </a:lnTo>
                <a:lnTo>
                  <a:pt x="3149808" y="327397"/>
                </a:lnTo>
                <a:lnTo>
                  <a:pt x="3155585" y="324055"/>
                </a:lnTo>
                <a:lnTo>
                  <a:pt x="3162197" y="316013"/>
                </a:lnTo>
                <a:lnTo>
                  <a:pt x="3164582" y="307795"/>
                </a:lnTo>
                <a:lnTo>
                  <a:pt x="3164715" y="307332"/>
                </a:lnTo>
                <a:lnTo>
                  <a:pt x="3170468" y="296564"/>
                </a:lnTo>
                <a:cubicBezTo>
                  <a:pt x="3172155" y="293140"/>
                  <a:pt x="3172993" y="291033"/>
                  <a:pt x="3172295" y="291509"/>
                </a:cubicBezTo>
                <a:lnTo>
                  <a:pt x="3177810" y="292520"/>
                </a:lnTo>
                <a:lnTo>
                  <a:pt x="3183863" y="281638"/>
                </a:lnTo>
                <a:cubicBezTo>
                  <a:pt x="3185492" y="275034"/>
                  <a:pt x="3186579" y="262456"/>
                  <a:pt x="3195867" y="263648"/>
                </a:cubicBezTo>
                <a:lnTo>
                  <a:pt x="3193472" y="292203"/>
                </a:lnTo>
                <a:lnTo>
                  <a:pt x="3193163" y="292117"/>
                </a:lnTo>
                <a:cubicBezTo>
                  <a:pt x="3191642" y="292893"/>
                  <a:pt x="3190701" y="294616"/>
                  <a:pt x="3189728" y="295893"/>
                </a:cubicBezTo>
                <a:lnTo>
                  <a:pt x="3193087" y="296788"/>
                </a:lnTo>
                <a:lnTo>
                  <a:pt x="3191872" y="311279"/>
                </a:lnTo>
                <a:lnTo>
                  <a:pt x="3190637" y="320162"/>
                </a:lnTo>
                <a:lnTo>
                  <a:pt x="3190900" y="320612"/>
                </a:lnTo>
                <a:lnTo>
                  <a:pt x="3190570" y="320647"/>
                </a:lnTo>
                <a:lnTo>
                  <a:pt x="3189868" y="325699"/>
                </a:lnTo>
                <a:lnTo>
                  <a:pt x="3202347" y="312975"/>
                </a:lnTo>
                <a:cubicBezTo>
                  <a:pt x="3208196" y="306651"/>
                  <a:pt x="3212947" y="301037"/>
                  <a:pt x="3211719" y="300950"/>
                </a:cubicBezTo>
                <a:cubicBezTo>
                  <a:pt x="3218745" y="303547"/>
                  <a:pt x="3206821" y="315655"/>
                  <a:pt x="3199399" y="328081"/>
                </a:cubicBezTo>
                <a:lnTo>
                  <a:pt x="3194665" y="337876"/>
                </a:lnTo>
                <a:lnTo>
                  <a:pt x="3196735" y="342448"/>
                </a:lnTo>
                <a:lnTo>
                  <a:pt x="3198732" y="344364"/>
                </a:lnTo>
                <a:lnTo>
                  <a:pt x="3209968" y="326731"/>
                </a:lnTo>
                <a:cubicBezTo>
                  <a:pt x="3216147" y="316840"/>
                  <a:pt x="3221129" y="309185"/>
                  <a:pt x="3225459" y="302710"/>
                </a:cubicBezTo>
                <a:lnTo>
                  <a:pt x="3235704" y="287706"/>
                </a:lnTo>
                <a:lnTo>
                  <a:pt x="3234138" y="292819"/>
                </a:lnTo>
                <a:lnTo>
                  <a:pt x="3224402" y="330196"/>
                </a:lnTo>
                <a:lnTo>
                  <a:pt x="3216674" y="348907"/>
                </a:lnTo>
                <a:cubicBezTo>
                  <a:pt x="3210855" y="360397"/>
                  <a:pt x="3214208" y="355735"/>
                  <a:pt x="3219587" y="348501"/>
                </a:cubicBezTo>
                <a:lnTo>
                  <a:pt x="3219658" y="348409"/>
                </a:lnTo>
                <a:lnTo>
                  <a:pt x="3219239" y="350023"/>
                </a:lnTo>
                <a:lnTo>
                  <a:pt x="3215351" y="363048"/>
                </a:lnTo>
                <a:lnTo>
                  <a:pt x="3217514" y="367883"/>
                </a:lnTo>
                <a:lnTo>
                  <a:pt x="3225564" y="340884"/>
                </a:lnTo>
                <a:lnTo>
                  <a:pt x="3228281" y="337422"/>
                </a:lnTo>
                <a:cubicBezTo>
                  <a:pt x="3231090" y="334219"/>
                  <a:pt x="3233512" y="332071"/>
                  <a:pt x="3234655" y="332677"/>
                </a:cubicBezTo>
                <a:cubicBezTo>
                  <a:pt x="3237314" y="332865"/>
                  <a:pt x="3228673" y="350194"/>
                  <a:pt x="3221752" y="364932"/>
                </a:cubicBezTo>
                <a:lnTo>
                  <a:pt x="3219052" y="371330"/>
                </a:lnTo>
                <a:lnTo>
                  <a:pt x="3221411" y="376609"/>
                </a:lnTo>
                <a:lnTo>
                  <a:pt x="3221585" y="377594"/>
                </a:lnTo>
                <a:lnTo>
                  <a:pt x="3225080" y="371758"/>
                </a:lnTo>
                <a:lnTo>
                  <a:pt x="3226295" y="369913"/>
                </a:lnTo>
                <a:lnTo>
                  <a:pt x="3229596" y="372428"/>
                </a:lnTo>
                <a:cubicBezTo>
                  <a:pt x="3231401" y="370060"/>
                  <a:pt x="3233203" y="367692"/>
                  <a:pt x="3235005" y="365326"/>
                </a:cubicBezTo>
                <a:lnTo>
                  <a:pt x="3231214" y="362437"/>
                </a:lnTo>
                <a:lnTo>
                  <a:pt x="3240321" y="348598"/>
                </a:lnTo>
                <a:cubicBezTo>
                  <a:pt x="3245498" y="341353"/>
                  <a:pt x="3250066" y="335868"/>
                  <a:pt x="3251907" y="335999"/>
                </a:cubicBezTo>
                <a:cubicBezTo>
                  <a:pt x="3254770" y="336200"/>
                  <a:pt x="3259635" y="351947"/>
                  <a:pt x="3259976" y="349871"/>
                </a:cubicBezTo>
                <a:cubicBezTo>
                  <a:pt x="3259635" y="351947"/>
                  <a:pt x="3259294" y="354023"/>
                  <a:pt x="3258952" y="356099"/>
                </a:cubicBezTo>
                <a:lnTo>
                  <a:pt x="3264162" y="349599"/>
                </a:lnTo>
                <a:lnTo>
                  <a:pt x="3265550" y="358356"/>
                </a:lnTo>
                <a:cubicBezTo>
                  <a:pt x="3262027" y="367445"/>
                  <a:pt x="3259447" y="375295"/>
                  <a:pt x="3254849" y="383565"/>
                </a:cubicBezTo>
                <a:cubicBezTo>
                  <a:pt x="3248775" y="398237"/>
                  <a:pt x="3242542" y="413113"/>
                  <a:pt x="3240612" y="431268"/>
                </a:cubicBezTo>
                <a:cubicBezTo>
                  <a:pt x="3243710" y="431666"/>
                  <a:pt x="3246809" y="432063"/>
                  <a:pt x="3250802" y="433144"/>
                </a:cubicBezTo>
                <a:cubicBezTo>
                  <a:pt x="3252564" y="428598"/>
                  <a:pt x="3254457" y="426115"/>
                  <a:pt x="3255272" y="422811"/>
                </a:cubicBezTo>
                <a:lnTo>
                  <a:pt x="3262624" y="406265"/>
                </a:lnTo>
                <a:lnTo>
                  <a:pt x="3262570" y="406456"/>
                </a:lnTo>
                <a:cubicBezTo>
                  <a:pt x="3261586" y="414054"/>
                  <a:pt x="3259572" y="428961"/>
                  <a:pt x="3265814" y="411324"/>
                </a:cubicBezTo>
                <a:cubicBezTo>
                  <a:pt x="3269607" y="399871"/>
                  <a:pt x="3272776" y="388438"/>
                  <a:pt x="3276235" y="377147"/>
                </a:cubicBezTo>
                <a:lnTo>
                  <a:pt x="3283804" y="356400"/>
                </a:lnTo>
                <a:lnTo>
                  <a:pt x="3287681" y="347563"/>
                </a:lnTo>
                <a:lnTo>
                  <a:pt x="3282935" y="372492"/>
                </a:lnTo>
                <a:lnTo>
                  <a:pt x="3277067" y="393232"/>
                </a:lnTo>
                <a:lnTo>
                  <a:pt x="3275499" y="396477"/>
                </a:lnTo>
                <a:cubicBezTo>
                  <a:pt x="3271536" y="404860"/>
                  <a:pt x="3270040" y="409085"/>
                  <a:pt x="3270063" y="410712"/>
                </a:cubicBezTo>
                <a:lnTo>
                  <a:pt x="3272336" y="409871"/>
                </a:lnTo>
                <a:lnTo>
                  <a:pt x="3267264" y="427656"/>
                </a:lnTo>
                <a:cubicBezTo>
                  <a:pt x="3264884" y="436976"/>
                  <a:pt x="3262872" y="446481"/>
                  <a:pt x="3261610" y="456355"/>
                </a:cubicBezTo>
                <a:lnTo>
                  <a:pt x="3267232" y="439298"/>
                </a:lnTo>
                <a:lnTo>
                  <a:pt x="3278928" y="403801"/>
                </a:lnTo>
                <a:lnTo>
                  <a:pt x="3280865" y="401729"/>
                </a:lnTo>
                <a:cubicBezTo>
                  <a:pt x="3283178" y="399186"/>
                  <a:pt x="3285114" y="397157"/>
                  <a:pt x="3285728" y="397201"/>
                </a:cubicBezTo>
                <a:cubicBezTo>
                  <a:pt x="3288183" y="397375"/>
                  <a:pt x="3269873" y="430734"/>
                  <a:pt x="3268452" y="439384"/>
                </a:cubicBezTo>
                <a:cubicBezTo>
                  <a:pt x="3273220" y="434297"/>
                  <a:pt x="3275260" y="430065"/>
                  <a:pt x="3277334" y="425310"/>
                </a:cubicBezTo>
                <a:lnTo>
                  <a:pt x="3279521" y="421171"/>
                </a:lnTo>
                <a:lnTo>
                  <a:pt x="3280069" y="419332"/>
                </a:lnTo>
                <a:lnTo>
                  <a:pt x="3280159" y="419963"/>
                </a:lnTo>
                <a:lnTo>
                  <a:pt x="3286420" y="408101"/>
                </a:lnTo>
                <a:cubicBezTo>
                  <a:pt x="3286420" y="408101"/>
                  <a:pt x="3301936" y="376644"/>
                  <a:pt x="3304391" y="376817"/>
                </a:cubicBezTo>
                <a:lnTo>
                  <a:pt x="3302945" y="398092"/>
                </a:lnTo>
                <a:lnTo>
                  <a:pt x="3292798" y="420688"/>
                </a:lnTo>
                <a:lnTo>
                  <a:pt x="3299459" y="424562"/>
                </a:lnTo>
                <a:cubicBezTo>
                  <a:pt x="3297703" y="426868"/>
                  <a:pt x="3294496" y="426247"/>
                  <a:pt x="3291134" y="425013"/>
                </a:cubicBezTo>
                <a:lnTo>
                  <a:pt x="3290893" y="424929"/>
                </a:lnTo>
                <a:lnTo>
                  <a:pt x="3288112" y="431124"/>
                </a:lnTo>
                <a:lnTo>
                  <a:pt x="3291078" y="433926"/>
                </a:lnTo>
                <a:lnTo>
                  <a:pt x="3286155" y="435481"/>
                </a:lnTo>
                <a:lnTo>
                  <a:pt x="3285764" y="436351"/>
                </a:lnTo>
                <a:lnTo>
                  <a:pt x="3281636" y="452968"/>
                </a:lnTo>
                <a:lnTo>
                  <a:pt x="3282776" y="450115"/>
                </a:lnTo>
                <a:cubicBezTo>
                  <a:pt x="3284596" y="458937"/>
                  <a:pt x="3281381" y="467642"/>
                  <a:pt x="3283202" y="476465"/>
                </a:cubicBezTo>
                <a:cubicBezTo>
                  <a:pt x="3282860" y="483641"/>
                  <a:pt x="3291326" y="490090"/>
                  <a:pt x="3290239" y="498248"/>
                </a:cubicBezTo>
                <a:lnTo>
                  <a:pt x="3282862" y="533257"/>
                </a:lnTo>
                <a:lnTo>
                  <a:pt x="3293981" y="520750"/>
                </a:lnTo>
                <a:cubicBezTo>
                  <a:pt x="3285165" y="556864"/>
                  <a:pt x="3272965" y="590727"/>
                  <a:pt x="3262894" y="625884"/>
                </a:cubicBezTo>
                <a:cubicBezTo>
                  <a:pt x="3258974" y="642186"/>
                  <a:pt x="3254892" y="658695"/>
                  <a:pt x="3250814" y="675205"/>
                </a:cubicBezTo>
                <a:cubicBezTo>
                  <a:pt x="3250944" y="677265"/>
                  <a:pt x="3248367" y="685109"/>
                  <a:pt x="3250518" y="686748"/>
                </a:cubicBezTo>
                <a:cubicBezTo>
                  <a:pt x="3256711" y="687541"/>
                  <a:pt x="3259418" y="681758"/>
                  <a:pt x="3264794" y="685854"/>
                </a:cubicBezTo>
                <a:cubicBezTo>
                  <a:pt x="3263032" y="690397"/>
                  <a:pt x="3261092" y="694803"/>
                  <a:pt x="3260406" y="700165"/>
                </a:cubicBezTo>
                <a:cubicBezTo>
                  <a:pt x="3257359" y="697845"/>
                  <a:pt x="3254004" y="693329"/>
                  <a:pt x="3249962" y="694172"/>
                </a:cubicBezTo>
                <a:cubicBezTo>
                  <a:pt x="3244844" y="694196"/>
                  <a:pt x="3243239" y="698532"/>
                  <a:pt x="3240403" y="702256"/>
                </a:cubicBezTo>
                <a:cubicBezTo>
                  <a:pt x="3245520" y="702232"/>
                  <a:pt x="3247657" y="704351"/>
                  <a:pt x="3248320" y="707061"/>
                </a:cubicBezTo>
                <a:lnTo>
                  <a:pt x="3248287" y="707360"/>
                </a:lnTo>
                <a:lnTo>
                  <a:pt x="3245073" y="706705"/>
                </a:lnTo>
                <a:cubicBezTo>
                  <a:pt x="3245680" y="708130"/>
                  <a:pt x="3246483" y="708740"/>
                  <a:pt x="3247403" y="709201"/>
                </a:cubicBezTo>
                <a:lnTo>
                  <a:pt x="3248040" y="709534"/>
                </a:lnTo>
                <a:lnTo>
                  <a:pt x="3247374" y="715413"/>
                </a:lnTo>
                <a:cubicBezTo>
                  <a:pt x="3244538" y="719137"/>
                  <a:pt x="3241442" y="718741"/>
                  <a:pt x="3239550" y="721222"/>
                </a:cubicBezTo>
                <a:cubicBezTo>
                  <a:pt x="3235638" y="724127"/>
                  <a:pt x="3235719" y="728112"/>
                  <a:pt x="3235082" y="731551"/>
                </a:cubicBezTo>
                <a:cubicBezTo>
                  <a:pt x="3241096" y="732206"/>
                  <a:pt x="3247028" y="728881"/>
                  <a:pt x="3252148" y="728859"/>
                </a:cubicBezTo>
                <a:cubicBezTo>
                  <a:pt x="3251591" y="736279"/>
                  <a:pt x="3251033" y="743702"/>
                  <a:pt x="3252497" y="750703"/>
                </a:cubicBezTo>
                <a:cubicBezTo>
                  <a:pt x="3258562" y="749436"/>
                  <a:pt x="3260063" y="740772"/>
                  <a:pt x="3260618" y="733350"/>
                </a:cubicBezTo>
                <a:cubicBezTo>
                  <a:pt x="3262121" y="724685"/>
                  <a:pt x="3263754" y="718082"/>
                  <a:pt x="3266175" y="710444"/>
                </a:cubicBezTo>
                <a:cubicBezTo>
                  <a:pt x="3270121" y="691874"/>
                  <a:pt x="3274381" y="675502"/>
                  <a:pt x="3278301" y="659200"/>
                </a:cubicBezTo>
                <a:cubicBezTo>
                  <a:pt x="3281434" y="643931"/>
                  <a:pt x="3280526" y="629508"/>
                  <a:pt x="3287831" y="615456"/>
                </a:cubicBezTo>
                <a:cubicBezTo>
                  <a:pt x="3294979" y="601612"/>
                  <a:pt x="3300134" y="585921"/>
                  <a:pt x="3305417" y="572292"/>
                </a:cubicBezTo>
                <a:lnTo>
                  <a:pt x="3340940" y="483560"/>
                </a:lnTo>
                <a:lnTo>
                  <a:pt x="3341558" y="477899"/>
                </a:lnTo>
                <a:lnTo>
                  <a:pt x="3343941" y="476063"/>
                </a:lnTo>
                <a:lnTo>
                  <a:pt x="3347590" y="466951"/>
                </a:lnTo>
                <a:lnTo>
                  <a:pt x="3343199" y="468506"/>
                </a:lnTo>
                <a:cubicBezTo>
                  <a:pt x="3343782" y="465611"/>
                  <a:pt x="3345538" y="463306"/>
                  <a:pt x="3346271" y="460220"/>
                </a:cubicBezTo>
                <a:lnTo>
                  <a:pt x="3348121" y="465624"/>
                </a:lnTo>
                <a:lnTo>
                  <a:pt x="3361385" y="432494"/>
                </a:lnTo>
                <a:lnTo>
                  <a:pt x="3358792" y="411009"/>
                </a:lnTo>
                <a:lnTo>
                  <a:pt x="3366200" y="420465"/>
                </a:lnTo>
                <a:lnTo>
                  <a:pt x="3383851" y="376374"/>
                </a:lnTo>
                <a:lnTo>
                  <a:pt x="3403696" y="328416"/>
                </a:lnTo>
                <a:lnTo>
                  <a:pt x="3411015" y="324605"/>
                </a:lnTo>
                <a:lnTo>
                  <a:pt x="3420888" y="326549"/>
                </a:lnTo>
                <a:lnTo>
                  <a:pt x="3426084" y="322613"/>
                </a:lnTo>
                <a:lnTo>
                  <a:pt x="3419201" y="338895"/>
                </a:lnTo>
                <a:cubicBezTo>
                  <a:pt x="3414732" y="349222"/>
                  <a:pt x="3410214" y="361474"/>
                  <a:pt x="3404671" y="370982"/>
                </a:cubicBezTo>
                <a:cubicBezTo>
                  <a:pt x="3402450" y="375012"/>
                  <a:pt x="3404193" y="378301"/>
                  <a:pt x="3407298" y="381198"/>
                </a:cubicBezTo>
                <a:lnTo>
                  <a:pt x="3408860" y="382334"/>
                </a:lnTo>
                <a:lnTo>
                  <a:pt x="3405541" y="390969"/>
                </a:lnTo>
                <a:lnTo>
                  <a:pt x="3407510" y="389561"/>
                </a:lnTo>
                <a:lnTo>
                  <a:pt x="3407306" y="390821"/>
                </a:lnTo>
                <a:lnTo>
                  <a:pt x="3412252" y="384802"/>
                </a:lnTo>
                <a:lnTo>
                  <a:pt x="3416167" y="387652"/>
                </a:lnTo>
                <a:lnTo>
                  <a:pt x="3419799" y="376214"/>
                </a:lnTo>
                <a:lnTo>
                  <a:pt x="3419276" y="375815"/>
                </a:lnTo>
                <a:lnTo>
                  <a:pt x="3433581" y="353784"/>
                </a:lnTo>
                <a:lnTo>
                  <a:pt x="3434777" y="351990"/>
                </a:lnTo>
                <a:lnTo>
                  <a:pt x="3427616" y="384830"/>
                </a:lnTo>
                <a:lnTo>
                  <a:pt x="3441449" y="342486"/>
                </a:lnTo>
                <a:lnTo>
                  <a:pt x="3447871" y="337382"/>
                </a:lnTo>
                <a:cubicBezTo>
                  <a:pt x="3451278" y="336014"/>
                  <a:pt x="3444893" y="346064"/>
                  <a:pt x="3441424" y="353957"/>
                </a:cubicBezTo>
                <a:cubicBezTo>
                  <a:pt x="3449442" y="344198"/>
                  <a:pt x="3456404" y="334101"/>
                  <a:pt x="3462798" y="323833"/>
                </a:cubicBezTo>
                <a:lnTo>
                  <a:pt x="3470155" y="311083"/>
                </a:lnTo>
                <a:lnTo>
                  <a:pt x="3469408" y="313608"/>
                </a:lnTo>
                <a:lnTo>
                  <a:pt x="3471030" y="316582"/>
                </a:lnTo>
                <a:cubicBezTo>
                  <a:pt x="3470405" y="317977"/>
                  <a:pt x="3469001" y="319247"/>
                  <a:pt x="3468550" y="319837"/>
                </a:cubicBezTo>
                <a:lnTo>
                  <a:pt x="3467611" y="319687"/>
                </a:lnTo>
                <a:lnTo>
                  <a:pt x="3466468" y="323556"/>
                </a:lnTo>
                <a:lnTo>
                  <a:pt x="3470615" y="323613"/>
                </a:lnTo>
                <a:cubicBezTo>
                  <a:pt x="3470224" y="325310"/>
                  <a:pt x="3470025" y="326158"/>
                  <a:pt x="3469358" y="326149"/>
                </a:cubicBezTo>
                <a:lnTo>
                  <a:pt x="3466283" y="324183"/>
                </a:lnTo>
                <a:lnTo>
                  <a:pt x="3444406" y="398189"/>
                </a:lnTo>
                <a:lnTo>
                  <a:pt x="3441245" y="408707"/>
                </a:lnTo>
                <a:lnTo>
                  <a:pt x="3437845" y="414176"/>
                </a:lnTo>
                <a:cubicBezTo>
                  <a:pt x="3431147" y="425342"/>
                  <a:pt x="3425413" y="436312"/>
                  <a:pt x="3427328" y="439773"/>
                </a:cubicBezTo>
                <a:cubicBezTo>
                  <a:pt x="3428761" y="439875"/>
                  <a:pt x="3430275" y="438845"/>
                  <a:pt x="3431431" y="437789"/>
                </a:cubicBezTo>
                <a:lnTo>
                  <a:pt x="3433024" y="436049"/>
                </a:lnTo>
                <a:lnTo>
                  <a:pt x="3432809" y="436763"/>
                </a:lnTo>
                <a:lnTo>
                  <a:pt x="3433511" y="438413"/>
                </a:lnTo>
                <a:lnTo>
                  <a:pt x="3432211" y="438753"/>
                </a:lnTo>
                <a:lnTo>
                  <a:pt x="3431296" y="441799"/>
                </a:lnTo>
                <a:cubicBezTo>
                  <a:pt x="3429862" y="448142"/>
                  <a:pt x="3424844" y="459190"/>
                  <a:pt x="3434523" y="466563"/>
                </a:cubicBezTo>
                <a:cubicBezTo>
                  <a:pt x="3441153" y="451167"/>
                  <a:pt x="3446738" y="437143"/>
                  <a:pt x="3452472" y="422922"/>
                </a:cubicBezTo>
                <a:lnTo>
                  <a:pt x="3460809" y="403243"/>
                </a:lnTo>
                <a:lnTo>
                  <a:pt x="3462742" y="405828"/>
                </a:lnTo>
                <a:cubicBezTo>
                  <a:pt x="3470313" y="395887"/>
                  <a:pt x="3475704" y="384861"/>
                  <a:pt x="3480416" y="373316"/>
                </a:cubicBezTo>
                <a:lnTo>
                  <a:pt x="3482780" y="367124"/>
                </a:lnTo>
                <a:lnTo>
                  <a:pt x="3494012" y="337697"/>
                </a:lnTo>
                <a:lnTo>
                  <a:pt x="3488231" y="338514"/>
                </a:lnTo>
                <a:lnTo>
                  <a:pt x="3489059" y="336558"/>
                </a:lnTo>
                <a:lnTo>
                  <a:pt x="3494307" y="329345"/>
                </a:lnTo>
                <a:cubicBezTo>
                  <a:pt x="3497103" y="327442"/>
                  <a:pt x="3502422" y="327819"/>
                  <a:pt x="3502764" y="325742"/>
                </a:cubicBezTo>
                <a:lnTo>
                  <a:pt x="3503645" y="324331"/>
                </a:lnTo>
                <a:lnTo>
                  <a:pt x="3503632" y="324527"/>
                </a:lnTo>
                <a:cubicBezTo>
                  <a:pt x="3506736" y="326892"/>
                  <a:pt x="3508606" y="325511"/>
                  <a:pt x="3509053" y="323046"/>
                </a:cubicBezTo>
                <a:lnTo>
                  <a:pt x="3507282" y="318505"/>
                </a:lnTo>
                <a:lnTo>
                  <a:pt x="3508486" y="316576"/>
                </a:lnTo>
                <a:cubicBezTo>
                  <a:pt x="3512851" y="308898"/>
                  <a:pt x="3518120" y="298879"/>
                  <a:pt x="3523098" y="291245"/>
                </a:cubicBezTo>
                <a:lnTo>
                  <a:pt x="3526257" y="287210"/>
                </a:lnTo>
                <a:lnTo>
                  <a:pt x="3526854" y="288859"/>
                </a:lnTo>
                <a:cubicBezTo>
                  <a:pt x="3527703" y="287743"/>
                  <a:pt x="3528083" y="286671"/>
                  <a:pt x="3527720" y="285474"/>
                </a:cubicBezTo>
                <a:lnTo>
                  <a:pt x="3527665" y="285411"/>
                </a:lnTo>
                <a:lnTo>
                  <a:pt x="3530200" y="282175"/>
                </a:lnTo>
                <a:cubicBezTo>
                  <a:pt x="3533803" y="277880"/>
                  <a:pt x="3541168" y="278401"/>
                  <a:pt x="3541168" y="278401"/>
                </a:cubicBezTo>
                <a:cubicBezTo>
                  <a:pt x="3541168" y="278401"/>
                  <a:pt x="3542054" y="277413"/>
                  <a:pt x="3543034" y="275865"/>
                </a:cubicBezTo>
                <a:lnTo>
                  <a:pt x="3544097" y="273264"/>
                </a:lnTo>
                <a:lnTo>
                  <a:pt x="3546786" y="269887"/>
                </a:lnTo>
                <a:lnTo>
                  <a:pt x="3547644" y="269846"/>
                </a:lnTo>
                <a:cubicBezTo>
                  <a:pt x="3547993" y="269608"/>
                  <a:pt x="3548078" y="269090"/>
                  <a:pt x="3548248" y="268050"/>
                </a:cubicBezTo>
                <a:lnTo>
                  <a:pt x="3546786" y="269887"/>
                </a:lnTo>
                <a:lnTo>
                  <a:pt x="3545453" y="269953"/>
                </a:lnTo>
                <a:lnTo>
                  <a:pt x="3551444" y="265173"/>
                </a:lnTo>
                <a:lnTo>
                  <a:pt x="3549250" y="275246"/>
                </a:lnTo>
                <a:lnTo>
                  <a:pt x="3547990" y="276871"/>
                </a:lnTo>
                <a:cubicBezTo>
                  <a:pt x="3540822" y="285553"/>
                  <a:pt x="3532019" y="296307"/>
                  <a:pt x="3529200" y="305909"/>
                </a:cubicBezTo>
                <a:cubicBezTo>
                  <a:pt x="3528858" y="307985"/>
                  <a:pt x="3530235" y="314733"/>
                  <a:pt x="3529892" y="316809"/>
                </a:cubicBezTo>
                <a:cubicBezTo>
                  <a:pt x="3525334" y="329439"/>
                  <a:pt x="3517515" y="344289"/>
                  <a:pt x="3509821" y="360897"/>
                </a:cubicBezTo>
                <a:cubicBezTo>
                  <a:pt x="3508053" y="364097"/>
                  <a:pt x="3499238" y="378702"/>
                  <a:pt x="3490824" y="392764"/>
                </a:cubicBezTo>
                <a:lnTo>
                  <a:pt x="3490797" y="392808"/>
                </a:lnTo>
                <a:lnTo>
                  <a:pt x="3489590" y="401392"/>
                </a:lnTo>
                <a:lnTo>
                  <a:pt x="3485394" y="418761"/>
                </a:lnTo>
                <a:lnTo>
                  <a:pt x="3487000" y="418010"/>
                </a:lnTo>
                <a:cubicBezTo>
                  <a:pt x="3488490" y="417213"/>
                  <a:pt x="3489727" y="416447"/>
                  <a:pt x="3490441" y="415884"/>
                </a:cubicBezTo>
                <a:cubicBezTo>
                  <a:pt x="3491225" y="414890"/>
                  <a:pt x="3493157" y="411788"/>
                  <a:pt x="3495432" y="408093"/>
                </a:cubicBezTo>
                <a:lnTo>
                  <a:pt x="3501062" y="399029"/>
                </a:lnTo>
                <a:lnTo>
                  <a:pt x="3498993" y="407250"/>
                </a:lnTo>
                <a:lnTo>
                  <a:pt x="3505239" y="392983"/>
                </a:lnTo>
                <a:lnTo>
                  <a:pt x="3506767" y="390900"/>
                </a:lnTo>
                <a:cubicBezTo>
                  <a:pt x="3507197" y="390882"/>
                  <a:pt x="3506361" y="393294"/>
                  <a:pt x="3503454" y="399652"/>
                </a:cubicBezTo>
                <a:cubicBezTo>
                  <a:pt x="3491134" y="426785"/>
                  <a:pt x="3519661" y="379095"/>
                  <a:pt x="3523197" y="372696"/>
                </a:cubicBezTo>
                <a:cubicBezTo>
                  <a:pt x="3533813" y="355944"/>
                  <a:pt x="3543622" y="341585"/>
                  <a:pt x="3547099" y="335530"/>
                </a:cubicBezTo>
                <a:lnTo>
                  <a:pt x="3570698" y="299206"/>
                </a:lnTo>
                <a:lnTo>
                  <a:pt x="3571659" y="299938"/>
                </a:lnTo>
                <a:lnTo>
                  <a:pt x="3572903" y="300886"/>
                </a:lnTo>
                <a:lnTo>
                  <a:pt x="3566332" y="318975"/>
                </a:lnTo>
                <a:lnTo>
                  <a:pt x="3562776" y="329402"/>
                </a:lnTo>
                <a:lnTo>
                  <a:pt x="3564333" y="332421"/>
                </a:lnTo>
                <a:lnTo>
                  <a:pt x="3561569" y="332942"/>
                </a:lnTo>
                <a:lnTo>
                  <a:pt x="3545687" y="379520"/>
                </a:lnTo>
                <a:cubicBezTo>
                  <a:pt x="3543231" y="389431"/>
                  <a:pt x="3539521" y="398389"/>
                  <a:pt x="3532895" y="407090"/>
                </a:cubicBezTo>
                <a:cubicBezTo>
                  <a:pt x="3532012" y="409363"/>
                  <a:pt x="3532376" y="411114"/>
                  <a:pt x="3533262" y="413017"/>
                </a:cubicBezTo>
                <a:lnTo>
                  <a:pt x="3534875" y="416171"/>
                </a:lnTo>
                <a:lnTo>
                  <a:pt x="3533726" y="418203"/>
                </a:lnTo>
                <a:lnTo>
                  <a:pt x="3523298" y="436760"/>
                </a:lnTo>
                <a:lnTo>
                  <a:pt x="3521245" y="444270"/>
                </a:lnTo>
                <a:lnTo>
                  <a:pt x="3528193" y="429845"/>
                </a:lnTo>
                <a:lnTo>
                  <a:pt x="3535165" y="416736"/>
                </a:lnTo>
                <a:lnTo>
                  <a:pt x="3536759" y="419854"/>
                </a:lnTo>
                <a:cubicBezTo>
                  <a:pt x="3542546" y="427863"/>
                  <a:pt x="3537813" y="434077"/>
                  <a:pt x="3535100" y="439867"/>
                </a:cubicBezTo>
                <a:cubicBezTo>
                  <a:pt x="3531569" y="448962"/>
                  <a:pt x="3530059" y="457632"/>
                  <a:pt x="3524379" y="465090"/>
                </a:cubicBezTo>
                <a:cubicBezTo>
                  <a:pt x="3519804" y="471095"/>
                  <a:pt x="3522051" y="477063"/>
                  <a:pt x="3523668" y="483861"/>
                </a:cubicBezTo>
                <a:cubicBezTo>
                  <a:pt x="3526150" y="493608"/>
                  <a:pt x="3520521" y="499139"/>
                  <a:pt x="3518832" y="507673"/>
                </a:cubicBezTo>
                <a:cubicBezTo>
                  <a:pt x="3530115" y="492863"/>
                  <a:pt x="3537214" y="475276"/>
                  <a:pt x="3543104" y="456767"/>
                </a:cubicBezTo>
                <a:lnTo>
                  <a:pt x="3554783" y="418037"/>
                </a:lnTo>
                <a:lnTo>
                  <a:pt x="3555924" y="416331"/>
                </a:lnTo>
                <a:cubicBezTo>
                  <a:pt x="3562321" y="407771"/>
                  <a:pt x="3560710" y="417574"/>
                  <a:pt x="3560710" y="417574"/>
                </a:cubicBezTo>
                <a:lnTo>
                  <a:pt x="3558728" y="421986"/>
                </a:lnTo>
                <a:lnTo>
                  <a:pt x="3560811" y="429870"/>
                </a:lnTo>
                <a:lnTo>
                  <a:pt x="3566884" y="419193"/>
                </a:lnTo>
                <a:cubicBezTo>
                  <a:pt x="3572533" y="408741"/>
                  <a:pt x="3579409" y="398376"/>
                  <a:pt x="3586541" y="388028"/>
                </a:cubicBezTo>
                <a:lnTo>
                  <a:pt x="3591801" y="380320"/>
                </a:lnTo>
                <a:lnTo>
                  <a:pt x="3591272" y="382187"/>
                </a:lnTo>
                <a:lnTo>
                  <a:pt x="3586943" y="397687"/>
                </a:lnTo>
                <a:lnTo>
                  <a:pt x="3584171" y="402325"/>
                </a:lnTo>
                <a:lnTo>
                  <a:pt x="3578395" y="404037"/>
                </a:lnTo>
                <a:lnTo>
                  <a:pt x="3582122" y="405753"/>
                </a:lnTo>
                <a:lnTo>
                  <a:pt x="3574999" y="417667"/>
                </a:lnTo>
                <a:cubicBezTo>
                  <a:pt x="3564780" y="431996"/>
                  <a:pt x="3550630" y="455149"/>
                  <a:pt x="3568270" y="440994"/>
                </a:cubicBezTo>
                <a:lnTo>
                  <a:pt x="3578230" y="428234"/>
                </a:lnTo>
                <a:lnTo>
                  <a:pt x="3574589" y="440248"/>
                </a:lnTo>
                <a:lnTo>
                  <a:pt x="3576635" y="437921"/>
                </a:lnTo>
                <a:cubicBezTo>
                  <a:pt x="3578400" y="435716"/>
                  <a:pt x="3579281" y="434291"/>
                  <a:pt x="3578667" y="434247"/>
                </a:cubicBezTo>
                <a:lnTo>
                  <a:pt x="3579553" y="439236"/>
                </a:lnTo>
                <a:lnTo>
                  <a:pt x="3579337" y="441379"/>
                </a:lnTo>
                <a:lnTo>
                  <a:pt x="3578697" y="442434"/>
                </a:lnTo>
                <a:lnTo>
                  <a:pt x="3572961" y="451373"/>
                </a:lnTo>
                <a:lnTo>
                  <a:pt x="3568841" y="456848"/>
                </a:lnTo>
                <a:cubicBezTo>
                  <a:pt x="3566708" y="459369"/>
                  <a:pt x="3564729" y="461967"/>
                  <a:pt x="3563997" y="464973"/>
                </a:cubicBezTo>
                <a:cubicBezTo>
                  <a:pt x="3563414" y="466390"/>
                  <a:pt x="3563516" y="467977"/>
                  <a:pt x="3563955" y="469650"/>
                </a:cubicBezTo>
                <a:lnTo>
                  <a:pt x="3564925" y="472171"/>
                </a:lnTo>
                <a:lnTo>
                  <a:pt x="3561031" y="485053"/>
                </a:lnTo>
                <a:lnTo>
                  <a:pt x="3561306" y="484640"/>
                </a:lnTo>
                <a:lnTo>
                  <a:pt x="3552572" y="509432"/>
                </a:lnTo>
                <a:cubicBezTo>
                  <a:pt x="3548364" y="523880"/>
                  <a:pt x="3542900" y="537375"/>
                  <a:pt x="3538689" y="551823"/>
                </a:cubicBezTo>
                <a:cubicBezTo>
                  <a:pt x="3536263" y="560029"/>
                  <a:pt x="3529327" y="580431"/>
                  <a:pt x="3522939" y="595090"/>
                </a:cubicBezTo>
                <a:lnTo>
                  <a:pt x="3518371" y="604265"/>
                </a:lnTo>
                <a:lnTo>
                  <a:pt x="3521778" y="599601"/>
                </a:lnTo>
                <a:cubicBezTo>
                  <a:pt x="3523886" y="597682"/>
                  <a:pt x="3526596" y="596944"/>
                  <a:pt x="3530406" y="599847"/>
                </a:cubicBezTo>
                <a:cubicBezTo>
                  <a:pt x="3529017" y="601670"/>
                  <a:pt x="3527787" y="604978"/>
                  <a:pt x="3525816" y="607002"/>
                </a:cubicBezTo>
                <a:lnTo>
                  <a:pt x="3517270" y="606477"/>
                </a:lnTo>
                <a:lnTo>
                  <a:pt x="3516923" y="607172"/>
                </a:lnTo>
                <a:cubicBezTo>
                  <a:pt x="3514088" y="610896"/>
                  <a:pt x="3510173" y="613800"/>
                  <a:pt x="3510563" y="619982"/>
                </a:cubicBezTo>
                <a:cubicBezTo>
                  <a:pt x="3510629" y="621012"/>
                  <a:pt x="3509393" y="624586"/>
                  <a:pt x="3507469" y="629588"/>
                </a:cubicBezTo>
                <a:lnTo>
                  <a:pt x="3502289" y="642607"/>
                </a:lnTo>
                <a:lnTo>
                  <a:pt x="3504105" y="641811"/>
                </a:lnTo>
                <a:cubicBezTo>
                  <a:pt x="3503432" y="644822"/>
                  <a:pt x="3502450" y="648239"/>
                  <a:pt x="3500751" y="650469"/>
                </a:cubicBezTo>
                <a:lnTo>
                  <a:pt x="3499964" y="648477"/>
                </a:lnTo>
                <a:lnTo>
                  <a:pt x="3492555" y="667780"/>
                </a:lnTo>
                <a:cubicBezTo>
                  <a:pt x="3490324" y="674020"/>
                  <a:pt x="3488630" y="679452"/>
                  <a:pt x="3488083" y="682960"/>
                </a:cubicBezTo>
                <a:cubicBezTo>
                  <a:pt x="3486271" y="689426"/>
                  <a:pt x="3487893" y="696221"/>
                  <a:pt x="3486262" y="702825"/>
                </a:cubicBezTo>
                <a:cubicBezTo>
                  <a:pt x="3484499" y="707367"/>
                  <a:pt x="3466319" y="773622"/>
                  <a:pt x="3462409" y="776526"/>
                </a:cubicBezTo>
                <a:lnTo>
                  <a:pt x="3458727" y="782293"/>
                </a:lnTo>
                <a:lnTo>
                  <a:pt x="3464025" y="783568"/>
                </a:lnTo>
                <a:lnTo>
                  <a:pt x="3462349" y="791374"/>
                </a:lnTo>
                <a:lnTo>
                  <a:pt x="3466073" y="793075"/>
                </a:lnTo>
                <a:cubicBezTo>
                  <a:pt x="3465371" y="793996"/>
                  <a:pt x="3464690" y="795177"/>
                  <a:pt x="3463945" y="796340"/>
                </a:cubicBezTo>
                <a:cubicBezTo>
                  <a:pt x="3462829" y="798084"/>
                  <a:pt x="3461569" y="799786"/>
                  <a:pt x="3459880" y="800514"/>
                </a:cubicBezTo>
                <a:lnTo>
                  <a:pt x="3459787" y="800491"/>
                </a:lnTo>
                <a:lnTo>
                  <a:pt x="3458149" y="804959"/>
                </a:lnTo>
                <a:lnTo>
                  <a:pt x="3458731" y="811938"/>
                </a:lnTo>
                <a:cubicBezTo>
                  <a:pt x="3458383" y="818253"/>
                  <a:pt x="3457223" y="824235"/>
                  <a:pt x="3455526" y="829809"/>
                </a:cubicBezTo>
                <a:cubicBezTo>
                  <a:pt x="3452273" y="839100"/>
                  <a:pt x="3442650" y="882897"/>
                  <a:pt x="3437009" y="908393"/>
                </a:cubicBezTo>
                <a:lnTo>
                  <a:pt x="3434103" y="921292"/>
                </a:lnTo>
                <a:lnTo>
                  <a:pt x="3434394" y="920950"/>
                </a:lnTo>
                <a:cubicBezTo>
                  <a:pt x="3435921" y="920009"/>
                  <a:pt x="3437879" y="920097"/>
                  <a:pt x="3440955" y="922441"/>
                </a:cubicBezTo>
                <a:cubicBezTo>
                  <a:pt x="3440054" y="923625"/>
                  <a:pt x="3438701" y="925401"/>
                  <a:pt x="3436934" y="926392"/>
                </a:cubicBezTo>
                <a:lnTo>
                  <a:pt x="3433058" y="925943"/>
                </a:lnTo>
                <a:lnTo>
                  <a:pt x="3431235" y="934848"/>
                </a:lnTo>
                <a:lnTo>
                  <a:pt x="3436568" y="936403"/>
                </a:lnTo>
                <a:lnTo>
                  <a:pt x="3428843" y="946542"/>
                </a:lnTo>
                <a:lnTo>
                  <a:pt x="3427420" y="953497"/>
                </a:lnTo>
                <a:lnTo>
                  <a:pt x="3429130" y="955738"/>
                </a:lnTo>
                <a:cubicBezTo>
                  <a:pt x="3429461" y="957162"/>
                  <a:pt x="3429087" y="958478"/>
                  <a:pt x="3428394" y="959664"/>
                </a:cubicBezTo>
                <a:lnTo>
                  <a:pt x="3425517" y="962797"/>
                </a:lnTo>
                <a:lnTo>
                  <a:pt x="3418206" y="998531"/>
                </a:lnTo>
                <a:lnTo>
                  <a:pt x="3410305" y="1040409"/>
                </a:lnTo>
                <a:lnTo>
                  <a:pt x="3403750" y="1075141"/>
                </a:lnTo>
                <a:cubicBezTo>
                  <a:pt x="3401434" y="1087108"/>
                  <a:pt x="3399116" y="1099075"/>
                  <a:pt x="3395723" y="1110222"/>
                </a:cubicBezTo>
                <a:cubicBezTo>
                  <a:pt x="3394221" y="1118886"/>
                  <a:pt x="3374353" y="1158352"/>
                  <a:pt x="3372582" y="1176294"/>
                </a:cubicBezTo>
                <a:cubicBezTo>
                  <a:pt x="3371977" y="1185642"/>
                  <a:pt x="3370280" y="1194156"/>
                  <a:pt x="3369853" y="1203640"/>
                </a:cubicBezTo>
                <a:cubicBezTo>
                  <a:pt x="3369682" y="1204981"/>
                  <a:pt x="3370282" y="1207400"/>
                  <a:pt x="3371274" y="1210179"/>
                </a:cubicBezTo>
                <a:lnTo>
                  <a:pt x="3372997" y="1214161"/>
                </a:lnTo>
                <a:lnTo>
                  <a:pt x="3407735" y="1138865"/>
                </a:lnTo>
                <a:lnTo>
                  <a:pt x="3412480" y="1124740"/>
                </a:lnTo>
                <a:lnTo>
                  <a:pt x="3423758" y="1091466"/>
                </a:lnTo>
                <a:lnTo>
                  <a:pt x="3419394" y="1088313"/>
                </a:lnTo>
                <a:lnTo>
                  <a:pt x="3426324" y="1083897"/>
                </a:lnTo>
                <a:lnTo>
                  <a:pt x="3426604" y="1083070"/>
                </a:lnTo>
                <a:lnTo>
                  <a:pt x="3429836" y="1073185"/>
                </a:lnTo>
                <a:lnTo>
                  <a:pt x="3425153" y="1069617"/>
                </a:lnTo>
                <a:lnTo>
                  <a:pt x="3435946" y="1054491"/>
                </a:lnTo>
                <a:lnTo>
                  <a:pt x="3436797" y="1051886"/>
                </a:lnTo>
                <a:cubicBezTo>
                  <a:pt x="3440108" y="1041452"/>
                  <a:pt x="3442764" y="1030806"/>
                  <a:pt x="3443072" y="1019434"/>
                </a:cubicBezTo>
                <a:cubicBezTo>
                  <a:pt x="3442896" y="1008509"/>
                  <a:pt x="3443959" y="997633"/>
                  <a:pt x="3445949" y="987214"/>
                </a:cubicBezTo>
                <a:lnTo>
                  <a:pt x="3449431" y="975028"/>
                </a:lnTo>
                <a:lnTo>
                  <a:pt x="3449844" y="975992"/>
                </a:lnTo>
                <a:cubicBezTo>
                  <a:pt x="3450050" y="976472"/>
                  <a:pt x="3449912" y="976152"/>
                  <a:pt x="3449639" y="975512"/>
                </a:cubicBezTo>
                <a:lnTo>
                  <a:pt x="3449431" y="975028"/>
                </a:lnTo>
                <a:lnTo>
                  <a:pt x="3454372" y="957749"/>
                </a:lnTo>
                <a:cubicBezTo>
                  <a:pt x="3461899" y="963483"/>
                  <a:pt x="3455151" y="970111"/>
                  <a:pt x="3454465" y="975475"/>
                </a:cubicBezTo>
                <a:cubicBezTo>
                  <a:pt x="3452017" y="985380"/>
                  <a:pt x="3453900" y="996295"/>
                  <a:pt x="3451453" y="1006201"/>
                </a:cubicBezTo>
                <a:lnTo>
                  <a:pt x="3450312" y="1011670"/>
                </a:lnTo>
                <a:lnTo>
                  <a:pt x="3451596" y="1009657"/>
                </a:lnTo>
                <a:cubicBezTo>
                  <a:pt x="3453477" y="1007738"/>
                  <a:pt x="3456099" y="1007051"/>
                  <a:pt x="3460347" y="1010287"/>
                </a:cubicBezTo>
                <a:cubicBezTo>
                  <a:pt x="3459052" y="1011985"/>
                  <a:pt x="3457909" y="1015138"/>
                  <a:pt x="3456027" y="1017059"/>
                </a:cubicBezTo>
                <a:lnTo>
                  <a:pt x="3449289" y="1016573"/>
                </a:lnTo>
                <a:lnTo>
                  <a:pt x="3448079" y="1022370"/>
                </a:lnTo>
                <a:lnTo>
                  <a:pt x="3447727" y="1026320"/>
                </a:lnTo>
                <a:lnTo>
                  <a:pt x="3445941" y="1023452"/>
                </a:lnTo>
                <a:cubicBezTo>
                  <a:pt x="3442744" y="1022836"/>
                  <a:pt x="3443814" y="1023653"/>
                  <a:pt x="3443308" y="1026909"/>
                </a:cubicBezTo>
                <a:cubicBezTo>
                  <a:pt x="3444193" y="1026673"/>
                  <a:pt x="3444854" y="1026267"/>
                  <a:pt x="3445562" y="1026124"/>
                </a:cubicBezTo>
                <a:lnTo>
                  <a:pt x="3447686" y="1026787"/>
                </a:lnTo>
                <a:lnTo>
                  <a:pt x="3447437" y="1029579"/>
                </a:lnTo>
                <a:lnTo>
                  <a:pt x="3447828" y="1029360"/>
                </a:lnTo>
                <a:lnTo>
                  <a:pt x="3451514" y="1031197"/>
                </a:lnTo>
                <a:lnTo>
                  <a:pt x="3456699" y="1017904"/>
                </a:lnTo>
                <a:cubicBezTo>
                  <a:pt x="3457992" y="1015232"/>
                  <a:pt x="3459521" y="1012738"/>
                  <a:pt x="3461472" y="1010628"/>
                </a:cubicBezTo>
                <a:lnTo>
                  <a:pt x="3465556" y="1007851"/>
                </a:lnTo>
                <a:lnTo>
                  <a:pt x="3465681" y="1007231"/>
                </a:lnTo>
                <a:lnTo>
                  <a:pt x="3466835" y="1001668"/>
                </a:lnTo>
                <a:lnTo>
                  <a:pt x="3464641" y="1002173"/>
                </a:lnTo>
                <a:lnTo>
                  <a:pt x="3467437" y="995793"/>
                </a:lnTo>
                <a:lnTo>
                  <a:pt x="3467450" y="989290"/>
                </a:lnTo>
                <a:lnTo>
                  <a:pt x="3469745" y="990529"/>
                </a:lnTo>
                <a:lnTo>
                  <a:pt x="3472035" y="985305"/>
                </a:lnTo>
                <a:lnTo>
                  <a:pt x="3470350" y="979388"/>
                </a:lnTo>
                <a:cubicBezTo>
                  <a:pt x="3469350" y="977377"/>
                  <a:pt x="3467853" y="975324"/>
                  <a:pt x="3465675" y="973199"/>
                </a:cubicBezTo>
                <a:cubicBezTo>
                  <a:pt x="3468709" y="973649"/>
                  <a:pt x="3471570" y="972109"/>
                  <a:pt x="3473534" y="971746"/>
                </a:cubicBezTo>
                <a:cubicBezTo>
                  <a:pt x="3470330" y="969304"/>
                  <a:pt x="3467469" y="970845"/>
                  <a:pt x="3463368" y="969581"/>
                </a:cubicBezTo>
                <a:cubicBezTo>
                  <a:pt x="3467304" y="966998"/>
                  <a:pt x="3473917" y="964595"/>
                  <a:pt x="3472684" y="959935"/>
                </a:cubicBezTo>
                <a:cubicBezTo>
                  <a:pt x="3473066" y="952786"/>
                  <a:pt x="3466829" y="949893"/>
                  <a:pt x="3471483" y="945999"/>
                </a:cubicBezTo>
                <a:cubicBezTo>
                  <a:pt x="3477035" y="940926"/>
                  <a:pt x="3482588" y="935853"/>
                  <a:pt x="3479937" y="928253"/>
                </a:cubicBezTo>
                <a:cubicBezTo>
                  <a:pt x="3478205" y="921663"/>
                  <a:pt x="3489097" y="920660"/>
                  <a:pt x="3493199" y="921923"/>
                </a:cubicBezTo>
                <a:lnTo>
                  <a:pt x="3491759" y="930128"/>
                </a:lnTo>
                <a:lnTo>
                  <a:pt x="3500044" y="914121"/>
                </a:lnTo>
                <a:lnTo>
                  <a:pt x="3500359" y="914863"/>
                </a:lnTo>
                <a:lnTo>
                  <a:pt x="3502241" y="914326"/>
                </a:lnTo>
                <a:cubicBezTo>
                  <a:pt x="3503267" y="915107"/>
                  <a:pt x="3503414" y="917041"/>
                  <a:pt x="3504439" y="917823"/>
                </a:cubicBezTo>
                <a:lnTo>
                  <a:pt x="3501134" y="916693"/>
                </a:lnTo>
                <a:lnTo>
                  <a:pt x="3506043" y="928275"/>
                </a:lnTo>
                <a:lnTo>
                  <a:pt x="3508275" y="932729"/>
                </a:lnTo>
                <a:lnTo>
                  <a:pt x="3510841" y="921567"/>
                </a:lnTo>
                <a:lnTo>
                  <a:pt x="3507228" y="917930"/>
                </a:lnTo>
                <a:cubicBezTo>
                  <a:pt x="3504272" y="913129"/>
                  <a:pt x="3508101" y="910219"/>
                  <a:pt x="3512542" y="907776"/>
                </a:cubicBezTo>
                <a:lnTo>
                  <a:pt x="3512595" y="913940"/>
                </a:lnTo>
                <a:lnTo>
                  <a:pt x="3516885" y="895273"/>
                </a:lnTo>
                <a:lnTo>
                  <a:pt x="3513195" y="896414"/>
                </a:lnTo>
                <a:cubicBezTo>
                  <a:pt x="3511953" y="891445"/>
                  <a:pt x="3511773" y="887283"/>
                  <a:pt x="3510531" y="882314"/>
                </a:cubicBezTo>
                <a:lnTo>
                  <a:pt x="3518676" y="887481"/>
                </a:lnTo>
                <a:lnTo>
                  <a:pt x="3525535" y="857637"/>
                </a:lnTo>
                <a:lnTo>
                  <a:pt x="3534351" y="821851"/>
                </a:lnTo>
                <a:lnTo>
                  <a:pt x="3537270" y="811366"/>
                </a:lnTo>
                <a:lnTo>
                  <a:pt x="3536230" y="810574"/>
                </a:lnTo>
                <a:cubicBezTo>
                  <a:pt x="3530655" y="802421"/>
                  <a:pt x="3534699" y="788273"/>
                  <a:pt x="3538461" y="783334"/>
                </a:cubicBezTo>
                <a:lnTo>
                  <a:pt x="3543232" y="789957"/>
                </a:lnTo>
                <a:lnTo>
                  <a:pt x="3546260" y="779078"/>
                </a:lnTo>
                <a:lnTo>
                  <a:pt x="3547544" y="774581"/>
                </a:lnTo>
                <a:lnTo>
                  <a:pt x="3547641" y="774244"/>
                </a:lnTo>
                <a:lnTo>
                  <a:pt x="3548675" y="771598"/>
                </a:lnTo>
                <a:lnTo>
                  <a:pt x="3548734" y="769375"/>
                </a:lnTo>
                <a:cubicBezTo>
                  <a:pt x="3549308" y="764416"/>
                  <a:pt x="3550286" y="759768"/>
                  <a:pt x="3551570" y="755840"/>
                </a:cubicBezTo>
                <a:cubicBezTo>
                  <a:pt x="3553326" y="751293"/>
                  <a:pt x="3555082" y="746745"/>
                  <a:pt x="3555599" y="741581"/>
                </a:cubicBezTo>
                <a:cubicBezTo>
                  <a:pt x="3556546" y="740340"/>
                  <a:pt x="3557356" y="737032"/>
                  <a:pt x="3557221" y="734968"/>
                </a:cubicBezTo>
                <a:cubicBezTo>
                  <a:pt x="3554176" y="732649"/>
                  <a:pt x="3551113" y="730315"/>
                  <a:pt x="3546789" y="727021"/>
                </a:cubicBezTo>
                <a:cubicBezTo>
                  <a:pt x="3577350" y="713029"/>
                  <a:pt x="3570811" y="673062"/>
                  <a:pt x="3574052" y="644143"/>
                </a:cubicBezTo>
                <a:cubicBezTo>
                  <a:pt x="3572024" y="644560"/>
                  <a:pt x="3569098" y="644291"/>
                  <a:pt x="3565990" y="643885"/>
                </a:cubicBezTo>
                <a:cubicBezTo>
                  <a:pt x="3567881" y="641403"/>
                  <a:pt x="3566665" y="638515"/>
                  <a:pt x="3567611" y="637274"/>
                </a:cubicBezTo>
                <a:cubicBezTo>
                  <a:pt x="3567938" y="635724"/>
                  <a:pt x="3569384" y="634946"/>
                  <a:pt x="3571103" y="634090"/>
                </a:cubicBezTo>
                <a:lnTo>
                  <a:pt x="3573231" y="632575"/>
                </a:lnTo>
                <a:lnTo>
                  <a:pt x="3571707" y="631648"/>
                </a:lnTo>
                <a:cubicBezTo>
                  <a:pt x="3572539" y="630556"/>
                  <a:pt x="3573699" y="630144"/>
                  <a:pt x="3575051" y="630313"/>
                </a:cubicBezTo>
                <a:lnTo>
                  <a:pt x="3575867" y="630699"/>
                </a:lnTo>
                <a:lnTo>
                  <a:pt x="3576235" y="630438"/>
                </a:lnTo>
                <a:cubicBezTo>
                  <a:pt x="3579883" y="623407"/>
                  <a:pt x="3581368" y="614729"/>
                  <a:pt x="3583933" y="606876"/>
                </a:cubicBezTo>
                <a:cubicBezTo>
                  <a:pt x="3586974" y="594477"/>
                  <a:pt x="3587567" y="581504"/>
                  <a:pt x="3592063" y="570031"/>
                </a:cubicBezTo>
                <a:lnTo>
                  <a:pt x="3595786" y="563302"/>
                </a:lnTo>
                <a:lnTo>
                  <a:pt x="3595623" y="562332"/>
                </a:lnTo>
                <a:cubicBezTo>
                  <a:pt x="3593384" y="559696"/>
                  <a:pt x="3591323" y="559056"/>
                  <a:pt x="3589867" y="558180"/>
                </a:cubicBezTo>
                <a:lnTo>
                  <a:pt x="3588369" y="554253"/>
                </a:lnTo>
                <a:lnTo>
                  <a:pt x="3585645" y="552282"/>
                </a:lnTo>
                <a:cubicBezTo>
                  <a:pt x="3581111" y="561579"/>
                  <a:pt x="3577156" y="571235"/>
                  <a:pt x="3572139" y="580328"/>
                </a:cubicBezTo>
                <a:lnTo>
                  <a:pt x="3558527" y="597243"/>
                </a:lnTo>
                <a:lnTo>
                  <a:pt x="3560063" y="602283"/>
                </a:lnTo>
                <a:lnTo>
                  <a:pt x="3557531" y="598479"/>
                </a:lnTo>
                <a:lnTo>
                  <a:pt x="3552280" y="605005"/>
                </a:lnTo>
                <a:lnTo>
                  <a:pt x="3565575" y="576599"/>
                </a:lnTo>
                <a:lnTo>
                  <a:pt x="3567391" y="578217"/>
                </a:lnTo>
                <a:cubicBezTo>
                  <a:pt x="3568302" y="577019"/>
                  <a:pt x="3568223" y="576012"/>
                  <a:pt x="3567514" y="574998"/>
                </a:cubicBezTo>
                <a:lnTo>
                  <a:pt x="3566783" y="574347"/>
                </a:lnTo>
                <a:lnTo>
                  <a:pt x="3570358" y="567935"/>
                </a:lnTo>
                <a:cubicBezTo>
                  <a:pt x="3571829" y="565215"/>
                  <a:pt x="3573142" y="562374"/>
                  <a:pt x="3573958" y="559071"/>
                </a:cubicBezTo>
                <a:cubicBezTo>
                  <a:pt x="3574300" y="556390"/>
                  <a:pt x="3573193" y="555057"/>
                  <a:pt x="3571698" y="553672"/>
                </a:cubicBezTo>
                <a:lnTo>
                  <a:pt x="3570765" y="552513"/>
                </a:lnTo>
                <a:lnTo>
                  <a:pt x="3571247" y="550812"/>
                </a:lnTo>
                <a:lnTo>
                  <a:pt x="3571319" y="550470"/>
                </a:lnTo>
                <a:lnTo>
                  <a:pt x="3570711" y="552445"/>
                </a:lnTo>
                <a:lnTo>
                  <a:pt x="3568335" y="549492"/>
                </a:lnTo>
                <a:lnTo>
                  <a:pt x="3568008" y="549873"/>
                </a:lnTo>
                <a:lnTo>
                  <a:pt x="3576423" y="518519"/>
                </a:lnTo>
                <a:lnTo>
                  <a:pt x="3577424" y="516593"/>
                </a:lnTo>
                <a:lnTo>
                  <a:pt x="3594672" y="479256"/>
                </a:lnTo>
                <a:lnTo>
                  <a:pt x="3595218" y="470734"/>
                </a:lnTo>
                <a:lnTo>
                  <a:pt x="3595228" y="470720"/>
                </a:lnTo>
                <a:cubicBezTo>
                  <a:pt x="3598036" y="467516"/>
                  <a:pt x="3600460" y="465368"/>
                  <a:pt x="3601601" y="465975"/>
                </a:cubicBezTo>
                <a:cubicBezTo>
                  <a:pt x="3604925" y="466209"/>
                  <a:pt x="3590594" y="493227"/>
                  <a:pt x="3584032" y="508489"/>
                </a:cubicBezTo>
                <a:lnTo>
                  <a:pt x="3582191" y="513379"/>
                </a:lnTo>
                <a:lnTo>
                  <a:pt x="3581299" y="516576"/>
                </a:lnTo>
                <a:lnTo>
                  <a:pt x="3581518" y="518692"/>
                </a:lnTo>
                <a:cubicBezTo>
                  <a:pt x="3582262" y="518630"/>
                  <a:pt x="3583725" y="517480"/>
                  <a:pt x="3586110" y="514937"/>
                </a:cubicBezTo>
                <a:cubicBezTo>
                  <a:pt x="3586993" y="513336"/>
                  <a:pt x="3589175" y="509662"/>
                  <a:pt x="3592026" y="505055"/>
                </a:cubicBezTo>
                <a:lnTo>
                  <a:pt x="3600512" y="491846"/>
                </a:lnTo>
                <a:lnTo>
                  <a:pt x="3602824" y="483367"/>
                </a:lnTo>
                <a:cubicBezTo>
                  <a:pt x="3604493" y="478131"/>
                  <a:pt x="3606473" y="472967"/>
                  <a:pt x="3609015" y="467962"/>
                </a:cubicBezTo>
                <a:cubicBezTo>
                  <a:pt x="3608435" y="471775"/>
                  <a:pt x="3607809" y="475129"/>
                  <a:pt x="3607159" y="478222"/>
                </a:cubicBezTo>
                <a:lnTo>
                  <a:pt x="3605839" y="483968"/>
                </a:lnTo>
                <a:lnTo>
                  <a:pt x="3607267" y="481896"/>
                </a:lnTo>
                <a:lnTo>
                  <a:pt x="3611799" y="475864"/>
                </a:lnTo>
                <a:lnTo>
                  <a:pt x="3616775" y="457625"/>
                </a:lnTo>
                <a:lnTo>
                  <a:pt x="3628148" y="418763"/>
                </a:lnTo>
                <a:lnTo>
                  <a:pt x="3626952" y="423447"/>
                </a:lnTo>
                <a:lnTo>
                  <a:pt x="3627378" y="441143"/>
                </a:lnTo>
                <a:lnTo>
                  <a:pt x="3620010" y="470510"/>
                </a:lnTo>
                <a:lnTo>
                  <a:pt x="3621275" y="471841"/>
                </a:lnTo>
                <a:cubicBezTo>
                  <a:pt x="3622138" y="473313"/>
                  <a:pt x="3623027" y="475235"/>
                  <a:pt x="3623835" y="477086"/>
                </a:cubicBezTo>
                <a:lnTo>
                  <a:pt x="3624070" y="477630"/>
                </a:lnTo>
                <a:lnTo>
                  <a:pt x="3626049" y="470336"/>
                </a:lnTo>
                <a:cubicBezTo>
                  <a:pt x="3627252" y="465721"/>
                  <a:pt x="3628307" y="461448"/>
                  <a:pt x="3629134" y="458152"/>
                </a:cubicBezTo>
                <a:lnTo>
                  <a:pt x="3629495" y="456820"/>
                </a:lnTo>
                <a:lnTo>
                  <a:pt x="3632373" y="464932"/>
                </a:lnTo>
                <a:lnTo>
                  <a:pt x="3632276" y="466776"/>
                </a:lnTo>
                <a:lnTo>
                  <a:pt x="3632598" y="466270"/>
                </a:lnTo>
                <a:lnTo>
                  <a:pt x="3635090" y="459692"/>
                </a:lnTo>
                <a:lnTo>
                  <a:pt x="3640486" y="460899"/>
                </a:lnTo>
                <a:lnTo>
                  <a:pt x="3644053" y="449782"/>
                </a:lnTo>
                <a:cubicBezTo>
                  <a:pt x="3645181" y="450641"/>
                  <a:pt x="3647001" y="450207"/>
                  <a:pt x="3648129" y="451067"/>
                </a:cubicBezTo>
                <a:lnTo>
                  <a:pt x="3644244" y="460047"/>
                </a:lnTo>
                <a:lnTo>
                  <a:pt x="3647431" y="457191"/>
                </a:lnTo>
                <a:lnTo>
                  <a:pt x="3649860" y="438145"/>
                </a:lnTo>
                <a:lnTo>
                  <a:pt x="3652278" y="432347"/>
                </a:lnTo>
                <a:cubicBezTo>
                  <a:pt x="3653844" y="427974"/>
                  <a:pt x="3654480" y="425120"/>
                  <a:pt x="3652118" y="431886"/>
                </a:cubicBezTo>
                <a:lnTo>
                  <a:pt x="3655221" y="420684"/>
                </a:lnTo>
                <a:lnTo>
                  <a:pt x="3656266" y="419956"/>
                </a:lnTo>
                <a:cubicBezTo>
                  <a:pt x="3657433" y="418168"/>
                  <a:pt x="3658303" y="416083"/>
                  <a:pt x="3659236" y="414858"/>
                </a:cubicBezTo>
                <a:lnTo>
                  <a:pt x="3657089" y="413941"/>
                </a:lnTo>
                <a:lnTo>
                  <a:pt x="3672338" y="358898"/>
                </a:lnTo>
                <a:lnTo>
                  <a:pt x="3675295" y="349270"/>
                </a:lnTo>
                <a:lnTo>
                  <a:pt x="3679102" y="354293"/>
                </a:lnTo>
                <a:lnTo>
                  <a:pt x="3676472" y="364039"/>
                </a:lnTo>
                <a:cubicBezTo>
                  <a:pt x="3668673" y="391075"/>
                  <a:pt x="3660120" y="418748"/>
                  <a:pt x="3654074" y="444697"/>
                </a:cubicBezTo>
                <a:cubicBezTo>
                  <a:pt x="3653293" y="446604"/>
                  <a:pt x="3651932" y="452322"/>
                  <a:pt x="3651334" y="457478"/>
                </a:cubicBezTo>
                <a:lnTo>
                  <a:pt x="3651293" y="459287"/>
                </a:lnTo>
                <a:lnTo>
                  <a:pt x="3651643" y="458663"/>
                </a:lnTo>
                <a:lnTo>
                  <a:pt x="3653295" y="455837"/>
                </a:lnTo>
                <a:lnTo>
                  <a:pt x="3651201" y="463222"/>
                </a:lnTo>
                <a:lnTo>
                  <a:pt x="3651177" y="464244"/>
                </a:lnTo>
                <a:lnTo>
                  <a:pt x="3651874" y="465165"/>
                </a:lnTo>
                <a:lnTo>
                  <a:pt x="3650999" y="467854"/>
                </a:lnTo>
                <a:lnTo>
                  <a:pt x="3649322" y="474510"/>
                </a:lnTo>
                <a:lnTo>
                  <a:pt x="3648617" y="474503"/>
                </a:lnTo>
                <a:lnTo>
                  <a:pt x="3647213" y="477302"/>
                </a:lnTo>
                <a:lnTo>
                  <a:pt x="3646892" y="478431"/>
                </a:lnTo>
                <a:lnTo>
                  <a:pt x="3646663" y="482771"/>
                </a:lnTo>
                <a:lnTo>
                  <a:pt x="3647462" y="483414"/>
                </a:lnTo>
                <a:lnTo>
                  <a:pt x="3647889" y="486415"/>
                </a:lnTo>
                <a:cubicBezTo>
                  <a:pt x="3648723" y="487690"/>
                  <a:pt x="3650034" y="488921"/>
                  <a:pt x="3651311" y="490126"/>
                </a:cubicBezTo>
                <a:lnTo>
                  <a:pt x="3652594" y="491543"/>
                </a:lnTo>
                <a:lnTo>
                  <a:pt x="3651895" y="495218"/>
                </a:lnTo>
                <a:lnTo>
                  <a:pt x="3646718" y="491275"/>
                </a:lnTo>
                <a:lnTo>
                  <a:pt x="3643076" y="491594"/>
                </a:lnTo>
                <a:lnTo>
                  <a:pt x="3642913" y="492724"/>
                </a:lnTo>
                <a:cubicBezTo>
                  <a:pt x="3641725" y="499026"/>
                  <a:pt x="3639168" y="504054"/>
                  <a:pt x="3632089" y="503311"/>
                </a:cubicBezTo>
                <a:cubicBezTo>
                  <a:pt x="3630836" y="500496"/>
                  <a:pt x="3631643" y="498321"/>
                  <a:pt x="3633100" y="496408"/>
                </a:cubicBezTo>
                <a:lnTo>
                  <a:pt x="3636965" y="492211"/>
                </a:lnTo>
                <a:lnTo>
                  <a:pt x="3634576" y="492482"/>
                </a:lnTo>
                <a:lnTo>
                  <a:pt x="3629047" y="488838"/>
                </a:lnTo>
                <a:lnTo>
                  <a:pt x="3625427" y="494632"/>
                </a:lnTo>
                <a:lnTo>
                  <a:pt x="3626933" y="499672"/>
                </a:lnTo>
                <a:lnTo>
                  <a:pt x="3627884" y="502853"/>
                </a:lnTo>
                <a:cubicBezTo>
                  <a:pt x="3629836" y="505315"/>
                  <a:pt x="3632976" y="507164"/>
                  <a:pt x="3637465" y="507405"/>
                </a:cubicBezTo>
                <a:cubicBezTo>
                  <a:pt x="3636028" y="513752"/>
                  <a:pt x="3639041" y="523176"/>
                  <a:pt x="3634558" y="529062"/>
                </a:cubicBezTo>
                <a:cubicBezTo>
                  <a:pt x="3631869" y="532592"/>
                  <a:pt x="3623625" y="530033"/>
                  <a:pt x="3620935" y="533565"/>
                </a:cubicBezTo>
                <a:cubicBezTo>
                  <a:pt x="3626311" y="537659"/>
                  <a:pt x="3631507" y="541617"/>
                  <a:pt x="3636882" y="545713"/>
                </a:cubicBezTo>
                <a:cubicBezTo>
                  <a:pt x="3631146" y="548782"/>
                  <a:pt x="3626484" y="552671"/>
                  <a:pt x="3621644" y="554564"/>
                </a:cubicBezTo>
                <a:cubicBezTo>
                  <a:pt x="3617166" y="547434"/>
                  <a:pt x="3611612" y="541341"/>
                  <a:pt x="3608031" y="534893"/>
                </a:cubicBezTo>
                <a:lnTo>
                  <a:pt x="3606017" y="541223"/>
                </a:lnTo>
                <a:lnTo>
                  <a:pt x="3606995" y="542159"/>
                </a:lnTo>
                <a:lnTo>
                  <a:pt x="3605562" y="542651"/>
                </a:lnTo>
                <a:lnTo>
                  <a:pt x="3604527" y="545905"/>
                </a:lnTo>
                <a:cubicBezTo>
                  <a:pt x="3604163" y="550006"/>
                  <a:pt x="3604333" y="554243"/>
                  <a:pt x="3604227" y="557728"/>
                </a:cubicBezTo>
                <a:cubicBezTo>
                  <a:pt x="3604222" y="570743"/>
                  <a:pt x="3604219" y="581899"/>
                  <a:pt x="3604214" y="593057"/>
                </a:cubicBezTo>
                <a:cubicBezTo>
                  <a:pt x="3604355" y="615173"/>
                  <a:pt x="3605422" y="638307"/>
                  <a:pt x="3605235" y="660483"/>
                </a:cubicBezTo>
                <a:lnTo>
                  <a:pt x="3626945" y="654209"/>
                </a:lnTo>
                <a:lnTo>
                  <a:pt x="3631383" y="642647"/>
                </a:lnTo>
                <a:lnTo>
                  <a:pt x="3627938" y="641691"/>
                </a:lnTo>
                <a:cubicBezTo>
                  <a:pt x="3629268" y="639944"/>
                  <a:pt x="3630226" y="636993"/>
                  <a:pt x="3631940" y="635308"/>
                </a:cubicBezTo>
                <a:lnTo>
                  <a:pt x="3634085" y="635612"/>
                </a:lnTo>
                <a:lnTo>
                  <a:pt x="3638146" y="625036"/>
                </a:lnTo>
                <a:lnTo>
                  <a:pt x="3661792" y="563458"/>
                </a:lnTo>
                <a:lnTo>
                  <a:pt x="3662209" y="564306"/>
                </a:lnTo>
                <a:lnTo>
                  <a:pt x="3667171" y="561951"/>
                </a:lnTo>
                <a:lnTo>
                  <a:pt x="3667330" y="561221"/>
                </a:lnTo>
                <a:cubicBezTo>
                  <a:pt x="3667866" y="556054"/>
                  <a:pt x="3668406" y="550888"/>
                  <a:pt x="3664102" y="547610"/>
                </a:cubicBezTo>
                <a:cubicBezTo>
                  <a:pt x="3660694" y="543156"/>
                  <a:pt x="3654422" y="540236"/>
                  <a:pt x="3652988" y="535428"/>
                </a:cubicBezTo>
                <a:cubicBezTo>
                  <a:pt x="3648896" y="525183"/>
                  <a:pt x="3658751" y="512244"/>
                  <a:pt x="3659111" y="503223"/>
                </a:cubicBezTo>
                <a:lnTo>
                  <a:pt x="3658563" y="493246"/>
                </a:lnTo>
                <a:lnTo>
                  <a:pt x="3660930" y="491418"/>
                </a:lnTo>
                <a:lnTo>
                  <a:pt x="3664115" y="481752"/>
                </a:lnTo>
                <a:lnTo>
                  <a:pt x="3663999" y="488276"/>
                </a:lnTo>
                <a:lnTo>
                  <a:pt x="3663364" y="489540"/>
                </a:lnTo>
                <a:lnTo>
                  <a:pt x="3663985" y="489062"/>
                </a:lnTo>
                <a:lnTo>
                  <a:pt x="3663770" y="501197"/>
                </a:lnTo>
                <a:cubicBezTo>
                  <a:pt x="3664128" y="505188"/>
                  <a:pt x="3661979" y="514703"/>
                  <a:pt x="3665384" y="519155"/>
                </a:cubicBezTo>
                <a:cubicBezTo>
                  <a:pt x="3665921" y="519564"/>
                  <a:pt x="3666593" y="518682"/>
                  <a:pt x="3667242" y="517551"/>
                </a:cubicBezTo>
                <a:lnTo>
                  <a:pt x="3668228" y="515780"/>
                </a:lnTo>
                <a:lnTo>
                  <a:pt x="3666924" y="515487"/>
                </a:lnTo>
                <a:cubicBezTo>
                  <a:pt x="3666224" y="514740"/>
                  <a:pt x="3665837" y="513582"/>
                  <a:pt x="3665181" y="512220"/>
                </a:cubicBezTo>
                <a:cubicBezTo>
                  <a:pt x="3666253" y="513035"/>
                  <a:pt x="3667265" y="513374"/>
                  <a:pt x="3668172" y="513850"/>
                </a:cubicBezTo>
                <a:lnTo>
                  <a:pt x="3668889" y="514592"/>
                </a:lnTo>
                <a:lnTo>
                  <a:pt x="3668968" y="514450"/>
                </a:lnTo>
                <a:cubicBezTo>
                  <a:pt x="3669864" y="513274"/>
                  <a:pt x="3671881" y="513416"/>
                  <a:pt x="3674053" y="513909"/>
                </a:cubicBezTo>
                <a:lnTo>
                  <a:pt x="3675487" y="514282"/>
                </a:lnTo>
                <a:lnTo>
                  <a:pt x="3673369" y="519831"/>
                </a:lnTo>
                <a:cubicBezTo>
                  <a:pt x="3672553" y="523132"/>
                  <a:pt x="3672682" y="525193"/>
                  <a:pt x="3670791" y="527675"/>
                </a:cubicBezTo>
                <a:lnTo>
                  <a:pt x="3673911" y="530052"/>
                </a:lnTo>
                <a:lnTo>
                  <a:pt x="3678406" y="523977"/>
                </a:lnTo>
                <a:cubicBezTo>
                  <a:pt x="3692400" y="503161"/>
                  <a:pt x="3716503" y="465090"/>
                  <a:pt x="3702002" y="494781"/>
                </a:cubicBezTo>
                <a:cubicBezTo>
                  <a:pt x="3695159" y="506200"/>
                  <a:pt x="3689613" y="516659"/>
                  <a:pt x="3685029" y="526924"/>
                </a:cubicBezTo>
                <a:lnTo>
                  <a:pt x="3680565" y="539278"/>
                </a:lnTo>
                <a:lnTo>
                  <a:pt x="3680939" y="545213"/>
                </a:lnTo>
                <a:lnTo>
                  <a:pt x="3680740" y="548632"/>
                </a:lnTo>
                <a:lnTo>
                  <a:pt x="3675800" y="546367"/>
                </a:lnTo>
                <a:lnTo>
                  <a:pt x="3674569" y="555260"/>
                </a:lnTo>
                <a:lnTo>
                  <a:pt x="3676722" y="554231"/>
                </a:lnTo>
                <a:lnTo>
                  <a:pt x="3677402" y="551778"/>
                </a:lnTo>
                <a:cubicBezTo>
                  <a:pt x="3680044" y="556696"/>
                  <a:pt x="3681092" y="564757"/>
                  <a:pt x="3677614" y="568009"/>
                </a:cubicBezTo>
                <a:lnTo>
                  <a:pt x="3676275" y="568366"/>
                </a:lnTo>
                <a:lnTo>
                  <a:pt x="3675319" y="573275"/>
                </a:lnTo>
                <a:lnTo>
                  <a:pt x="3674876" y="574289"/>
                </a:lnTo>
                <a:lnTo>
                  <a:pt x="3676884" y="575064"/>
                </a:lnTo>
                <a:cubicBezTo>
                  <a:pt x="3681023" y="577235"/>
                  <a:pt x="3683769" y="576876"/>
                  <a:pt x="3685970" y="575610"/>
                </a:cubicBezTo>
                <a:lnTo>
                  <a:pt x="3688027" y="573878"/>
                </a:lnTo>
                <a:lnTo>
                  <a:pt x="3691438" y="564683"/>
                </a:lnTo>
                <a:cubicBezTo>
                  <a:pt x="3692266" y="567462"/>
                  <a:pt x="3693736" y="573749"/>
                  <a:pt x="3692799" y="578167"/>
                </a:cubicBezTo>
                <a:lnTo>
                  <a:pt x="3691779" y="580148"/>
                </a:lnTo>
                <a:lnTo>
                  <a:pt x="3691771" y="605836"/>
                </a:lnTo>
                <a:lnTo>
                  <a:pt x="3702389" y="590955"/>
                </a:lnTo>
                <a:lnTo>
                  <a:pt x="3708501" y="572262"/>
                </a:lnTo>
                <a:lnTo>
                  <a:pt x="3702445" y="567648"/>
                </a:lnTo>
                <a:lnTo>
                  <a:pt x="3712012" y="561548"/>
                </a:lnTo>
                <a:lnTo>
                  <a:pt x="3714578" y="553981"/>
                </a:lnTo>
                <a:lnTo>
                  <a:pt x="3710373" y="550942"/>
                </a:lnTo>
                <a:lnTo>
                  <a:pt x="3717951" y="534733"/>
                </a:lnTo>
                <a:cubicBezTo>
                  <a:pt x="3713710" y="534287"/>
                  <a:pt x="3710333" y="535283"/>
                  <a:pt x="3707485" y="537074"/>
                </a:cubicBezTo>
                <a:lnTo>
                  <a:pt x="3700297" y="544087"/>
                </a:lnTo>
                <a:lnTo>
                  <a:pt x="3704424" y="535472"/>
                </a:lnTo>
                <a:cubicBezTo>
                  <a:pt x="3706760" y="528811"/>
                  <a:pt x="3709053" y="522409"/>
                  <a:pt x="3713616" y="517306"/>
                </a:cubicBezTo>
                <a:lnTo>
                  <a:pt x="3715665" y="516303"/>
                </a:lnTo>
                <a:lnTo>
                  <a:pt x="3718149" y="518115"/>
                </a:lnTo>
                <a:cubicBezTo>
                  <a:pt x="3716879" y="519782"/>
                  <a:pt x="3715527" y="520998"/>
                  <a:pt x="3714404" y="522194"/>
                </a:cubicBezTo>
                <a:lnTo>
                  <a:pt x="3714168" y="522586"/>
                </a:lnTo>
                <a:lnTo>
                  <a:pt x="3712453" y="523447"/>
                </a:lnTo>
                <a:cubicBezTo>
                  <a:pt x="3710500" y="525498"/>
                  <a:pt x="3709262" y="528801"/>
                  <a:pt x="3707897" y="530593"/>
                </a:cubicBezTo>
                <a:cubicBezTo>
                  <a:pt x="3710007" y="532201"/>
                  <a:pt x="3711729" y="532805"/>
                  <a:pt x="3713169" y="532751"/>
                </a:cubicBezTo>
                <a:lnTo>
                  <a:pt x="3716068" y="531295"/>
                </a:lnTo>
                <a:lnTo>
                  <a:pt x="3716505" y="531424"/>
                </a:lnTo>
                <a:lnTo>
                  <a:pt x="3717049" y="530472"/>
                </a:lnTo>
                <a:lnTo>
                  <a:pt x="3721295" y="523812"/>
                </a:lnTo>
                <a:lnTo>
                  <a:pt x="3720931" y="523662"/>
                </a:lnTo>
                <a:lnTo>
                  <a:pt x="3723465" y="519222"/>
                </a:lnTo>
                <a:lnTo>
                  <a:pt x="3723552" y="518949"/>
                </a:lnTo>
                <a:lnTo>
                  <a:pt x="3724558" y="519679"/>
                </a:lnTo>
                <a:lnTo>
                  <a:pt x="3730601" y="506580"/>
                </a:lnTo>
                <a:lnTo>
                  <a:pt x="3731423" y="504133"/>
                </a:lnTo>
                <a:lnTo>
                  <a:pt x="3738447" y="495916"/>
                </a:lnTo>
                <a:cubicBezTo>
                  <a:pt x="3742063" y="489652"/>
                  <a:pt x="3745157" y="482782"/>
                  <a:pt x="3748896" y="476396"/>
                </a:cubicBezTo>
                <a:cubicBezTo>
                  <a:pt x="3766127" y="449610"/>
                  <a:pt x="3775299" y="424005"/>
                  <a:pt x="3794644" y="399470"/>
                </a:cubicBezTo>
                <a:cubicBezTo>
                  <a:pt x="3781994" y="431130"/>
                  <a:pt x="3768241" y="451861"/>
                  <a:pt x="3755180" y="483492"/>
                </a:cubicBezTo>
                <a:cubicBezTo>
                  <a:pt x="3753759" y="492142"/>
                  <a:pt x="3743951" y="506501"/>
                  <a:pt x="3732994" y="525328"/>
                </a:cubicBezTo>
                <a:cubicBezTo>
                  <a:pt x="3728778" y="535882"/>
                  <a:pt x="3697055" y="587895"/>
                  <a:pt x="3722458" y="559239"/>
                </a:cubicBezTo>
                <a:cubicBezTo>
                  <a:pt x="3725991" y="552837"/>
                  <a:pt x="3743223" y="526052"/>
                  <a:pt x="3746416" y="521728"/>
                </a:cubicBezTo>
                <a:cubicBezTo>
                  <a:pt x="3749212" y="519825"/>
                  <a:pt x="3754532" y="520201"/>
                  <a:pt x="3754532" y="520201"/>
                </a:cubicBezTo>
                <a:cubicBezTo>
                  <a:pt x="3763659" y="509995"/>
                  <a:pt x="3768216" y="497366"/>
                  <a:pt x="3772843" y="486841"/>
                </a:cubicBezTo>
                <a:cubicBezTo>
                  <a:pt x="3779173" y="478538"/>
                  <a:pt x="3785152" y="457257"/>
                  <a:pt x="3793267" y="455731"/>
                </a:cubicBezTo>
                <a:cubicBezTo>
                  <a:pt x="3801381" y="454206"/>
                  <a:pt x="3782991" y="470407"/>
                  <a:pt x="3791846" y="464382"/>
                </a:cubicBezTo>
                <a:lnTo>
                  <a:pt x="3799720" y="457278"/>
                </a:lnTo>
                <a:lnTo>
                  <a:pt x="3800430" y="457407"/>
                </a:lnTo>
                <a:lnTo>
                  <a:pt x="3800409" y="457889"/>
                </a:lnTo>
                <a:cubicBezTo>
                  <a:pt x="3803513" y="460254"/>
                  <a:pt x="3805312" y="458966"/>
                  <a:pt x="3805688" y="456594"/>
                </a:cubicBezTo>
                <a:lnTo>
                  <a:pt x="3804101" y="452796"/>
                </a:lnTo>
                <a:lnTo>
                  <a:pt x="3808366" y="448223"/>
                </a:lnTo>
                <a:cubicBezTo>
                  <a:pt x="3811841" y="444706"/>
                  <a:pt x="3811571" y="446350"/>
                  <a:pt x="3802416" y="463029"/>
                </a:cubicBezTo>
                <a:cubicBezTo>
                  <a:pt x="3790436" y="488086"/>
                  <a:pt x="3780900" y="498263"/>
                  <a:pt x="3771045" y="528020"/>
                </a:cubicBezTo>
                <a:cubicBezTo>
                  <a:pt x="3777687" y="523503"/>
                  <a:pt x="3791409" y="501370"/>
                  <a:pt x="3800528" y="487083"/>
                </a:cubicBezTo>
                <a:lnTo>
                  <a:pt x="3801725" y="485288"/>
                </a:lnTo>
                <a:lnTo>
                  <a:pt x="3794563" y="518128"/>
                </a:lnTo>
                <a:lnTo>
                  <a:pt x="3808395" y="475783"/>
                </a:lnTo>
                <a:lnTo>
                  <a:pt x="3814818" y="470678"/>
                </a:lnTo>
                <a:cubicBezTo>
                  <a:pt x="3818225" y="469312"/>
                  <a:pt x="3811840" y="479362"/>
                  <a:pt x="3808371" y="487254"/>
                </a:cubicBezTo>
                <a:cubicBezTo>
                  <a:pt x="3840446" y="448217"/>
                  <a:pt x="3855608" y="403783"/>
                  <a:pt x="3885226" y="364572"/>
                </a:cubicBezTo>
                <a:lnTo>
                  <a:pt x="3889957" y="357706"/>
                </a:lnTo>
                <a:lnTo>
                  <a:pt x="3889880" y="358186"/>
                </a:lnTo>
                <a:cubicBezTo>
                  <a:pt x="3888852" y="365493"/>
                  <a:pt x="3879263" y="389303"/>
                  <a:pt x="3878811" y="400395"/>
                </a:cubicBezTo>
                <a:lnTo>
                  <a:pt x="3879651" y="402360"/>
                </a:lnTo>
                <a:lnTo>
                  <a:pt x="3868277" y="435256"/>
                </a:lnTo>
                <a:lnTo>
                  <a:pt x="3867663" y="433480"/>
                </a:lnTo>
                <a:cubicBezTo>
                  <a:pt x="3866562" y="432426"/>
                  <a:pt x="3865076" y="432155"/>
                  <a:pt x="3863828" y="433794"/>
                </a:cubicBezTo>
                <a:cubicBezTo>
                  <a:pt x="3864898" y="434609"/>
                  <a:pt x="3865701" y="435221"/>
                  <a:pt x="3866505" y="435833"/>
                </a:cubicBezTo>
                <a:lnTo>
                  <a:pt x="3867751" y="436781"/>
                </a:lnTo>
                <a:lnTo>
                  <a:pt x="3866547" y="440262"/>
                </a:lnTo>
                <a:lnTo>
                  <a:pt x="3821087" y="520709"/>
                </a:lnTo>
                <a:cubicBezTo>
                  <a:pt x="3817211" y="529186"/>
                  <a:pt x="3790446" y="566149"/>
                  <a:pt x="3794276" y="573071"/>
                </a:cubicBezTo>
                <a:cubicBezTo>
                  <a:pt x="3797139" y="573274"/>
                  <a:pt x="3800333" y="568949"/>
                  <a:pt x="3800333" y="568949"/>
                </a:cubicBezTo>
                <a:cubicBezTo>
                  <a:pt x="3814029" y="548565"/>
                  <a:pt x="3822122" y="529534"/>
                  <a:pt x="3829531" y="514657"/>
                </a:cubicBezTo>
                <a:cubicBezTo>
                  <a:pt x="3837195" y="503909"/>
                  <a:pt x="3844692" y="485668"/>
                  <a:pt x="3852847" y="472986"/>
                </a:cubicBezTo>
                <a:lnTo>
                  <a:pt x="3857528" y="467227"/>
                </a:lnTo>
                <a:lnTo>
                  <a:pt x="3843045" y="512119"/>
                </a:lnTo>
                <a:cubicBezTo>
                  <a:pt x="3840885" y="521642"/>
                  <a:pt x="3837473" y="530208"/>
                  <a:pt x="3831194" y="538453"/>
                </a:cubicBezTo>
                <a:cubicBezTo>
                  <a:pt x="3829577" y="542805"/>
                  <a:pt x="3832800" y="545260"/>
                  <a:pt x="3835306" y="550891"/>
                </a:cubicBezTo>
                <a:lnTo>
                  <a:pt x="3837707" y="560671"/>
                </a:lnTo>
                <a:lnTo>
                  <a:pt x="3831686" y="559504"/>
                </a:lnTo>
                <a:cubicBezTo>
                  <a:pt x="3830031" y="560347"/>
                  <a:pt x="3828679" y="562123"/>
                  <a:pt x="3827326" y="563899"/>
                </a:cubicBezTo>
                <a:cubicBezTo>
                  <a:pt x="3830403" y="566242"/>
                  <a:pt x="3832586" y="566036"/>
                  <a:pt x="3834225" y="564946"/>
                </a:cubicBezTo>
                <a:lnTo>
                  <a:pt x="3837748" y="560839"/>
                </a:lnTo>
                <a:lnTo>
                  <a:pt x="3837892" y="561430"/>
                </a:lnTo>
                <a:cubicBezTo>
                  <a:pt x="3837193" y="564579"/>
                  <a:pt x="3835443" y="567434"/>
                  <a:pt x="3834186" y="570198"/>
                </a:cubicBezTo>
                <a:cubicBezTo>
                  <a:pt x="3830952" y="578903"/>
                  <a:pt x="3829690" y="587247"/>
                  <a:pt x="3824309" y="594314"/>
                </a:cubicBezTo>
                <a:cubicBezTo>
                  <a:pt x="3819972" y="600004"/>
                  <a:pt x="3822327" y="605831"/>
                  <a:pt x="3824084" y="612444"/>
                </a:cubicBezTo>
                <a:cubicBezTo>
                  <a:pt x="3825424" y="617187"/>
                  <a:pt x="3824749" y="620860"/>
                  <a:pt x="3823559" y="624373"/>
                </a:cubicBezTo>
                <a:lnTo>
                  <a:pt x="3820301" y="634257"/>
                </a:lnTo>
                <a:lnTo>
                  <a:pt x="3817111" y="632808"/>
                </a:lnTo>
                <a:cubicBezTo>
                  <a:pt x="3815730" y="632677"/>
                  <a:pt x="3814539" y="633132"/>
                  <a:pt x="3813689" y="634246"/>
                </a:cubicBezTo>
                <a:cubicBezTo>
                  <a:pt x="3816902" y="636694"/>
                  <a:pt x="3819972" y="637109"/>
                  <a:pt x="3821672" y="634879"/>
                </a:cubicBezTo>
                <a:lnTo>
                  <a:pt x="3820517" y="634355"/>
                </a:lnTo>
                <a:lnTo>
                  <a:pt x="3833220" y="612433"/>
                </a:lnTo>
                <a:cubicBezTo>
                  <a:pt x="3838664" y="600165"/>
                  <a:pt x="3842595" y="586853"/>
                  <a:pt x="3846263" y="573287"/>
                </a:cubicBezTo>
                <a:lnTo>
                  <a:pt x="3846583" y="572151"/>
                </a:lnTo>
                <a:lnTo>
                  <a:pt x="3852295" y="551877"/>
                </a:lnTo>
                <a:lnTo>
                  <a:pt x="3857387" y="549182"/>
                </a:lnTo>
                <a:cubicBezTo>
                  <a:pt x="3860525" y="545204"/>
                  <a:pt x="3882028" y="507518"/>
                  <a:pt x="3870400" y="532949"/>
                </a:cubicBezTo>
                <a:cubicBezTo>
                  <a:pt x="3858080" y="560083"/>
                  <a:pt x="3886609" y="512393"/>
                  <a:pt x="3890143" y="505993"/>
                </a:cubicBezTo>
                <a:lnTo>
                  <a:pt x="3895205" y="498175"/>
                </a:lnTo>
                <a:lnTo>
                  <a:pt x="3897856" y="503720"/>
                </a:lnTo>
                <a:cubicBezTo>
                  <a:pt x="3899659" y="501352"/>
                  <a:pt x="3901462" y="498984"/>
                  <a:pt x="3903266" y="496618"/>
                </a:cubicBezTo>
                <a:lnTo>
                  <a:pt x="3896945" y="495485"/>
                </a:lnTo>
                <a:lnTo>
                  <a:pt x="3904771" y="483398"/>
                </a:lnTo>
                <a:lnTo>
                  <a:pt x="3909803" y="475493"/>
                </a:lnTo>
                <a:lnTo>
                  <a:pt x="3910083" y="475630"/>
                </a:lnTo>
                <a:lnTo>
                  <a:pt x="3912346" y="474307"/>
                </a:lnTo>
                <a:lnTo>
                  <a:pt x="3905672" y="491141"/>
                </a:lnTo>
                <a:cubicBezTo>
                  <a:pt x="3900832" y="504186"/>
                  <a:pt x="3877686" y="558741"/>
                  <a:pt x="3878222" y="564725"/>
                </a:cubicBezTo>
                <a:cubicBezTo>
                  <a:pt x="3879481" y="578696"/>
                  <a:pt x="3870491" y="588268"/>
                  <a:pt x="3866369" y="598140"/>
                </a:cubicBezTo>
                <a:cubicBezTo>
                  <a:pt x="3861530" y="611185"/>
                  <a:pt x="3856693" y="624230"/>
                  <a:pt x="3853078" y="637897"/>
                </a:cubicBezTo>
                <a:cubicBezTo>
                  <a:pt x="3849316" y="651761"/>
                  <a:pt x="3844298" y="664668"/>
                  <a:pt x="3840535" y="678532"/>
                </a:cubicBezTo>
                <a:cubicBezTo>
                  <a:pt x="3839810" y="681157"/>
                  <a:pt x="3838629" y="685078"/>
                  <a:pt x="3837157" y="689659"/>
                </a:cubicBezTo>
                <a:lnTo>
                  <a:pt x="3833232" y="701227"/>
                </a:lnTo>
                <a:lnTo>
                  <a:pt x="3832965" y="704788"/>
                </a:lnTo>
                <a:cubicBezTo>
                  <a:pt x="3832413" y="709930"/>
                  <a:pt x="3831692" y="713089"/>
                  <a:pt x="3829010" y="716609"/>
                </a:cubicBezTo>
                <a:lnTo>
                  <a:pt x="3827362" y="716893"/>
                </a:lnTo>
                <a:lnTo>
                  <a:pt x="3826179" y="719965"/>
                </a:lnTo>
                <a:cubicBezTo>
                  <a:pt x="3824215" y="724636"/>
                  <a:pt x="3822295" y="728691"/>
                  <a:pt x="3820585" y="731494"/>
                </a:cubicBezTo>
                <a:cubicBezTo>
                  <a:pt x="3817897" y="735023"/>
                  <a:pt x="3814131" y="737733"/>
                  <a:pt x="3814672" y="743719"/>
                </a:cubicBezTo>
                <a:cubicBezTo>
                  <a:pt x="3815030" y="747710"/>
                  <a:pt x="3796004" y="790533"/>
                  <a:pt x="3794214" y="804040"/>
                </a:cubicBezTo>
                <a:cubicBezTo>
                  <a:pt x="3792600" y="810247"/>
                  <a:pt x="3794364" y="816856"/>
                  <a:pt x="3792930" y="823200"/>
                </a:cubicBezTo>
                <a:cubicBezTo>
                  <a:pt x="3791316" y="827548"/>
                  <a:pt x="3775161" y="891145"/>
                  <a:pt x="3771398" y="893856"/>
                </a:cubicBezTo>
                <a:lnTo>
                  <a:pt x="3768639" y="898222"/>
                </a:lnTo>
                <a:lnTo>
                  <a:pt x="3774134" y="899429"/>
                </a:lnTo>
                <a:cubicBezTo>
                  <a:pt x="3772788" y="903381"/>
                  <a:pt x="3771992" y="908251"/>
                  <a:pt x="3770954" y="912894"/>
                </a:cubicBezTo>
                <a:lnTo>
                  <a:pt x="3767899" y="920863"/>
                </a:lnTo>
                <a:lnTo>
                  <a:pt x="3768687" y="927999"/>
                </a:lnTo>
                <a:cubicBezTo>
                  <a:pt x="3768504" y="934095"/>
                  <a:pt x="3767518" y="939850"/>
                  <a:pt x="3765995" y="945196"/>
                </a:cubicBezTo>
                <a:cubicBezTo>
                  <a:pt x="3762052" y="957064"/>
                  <a:pt x="3748557" y="1027954"/>
                  <a:pt x="3746406" y="1037470"/>
                </a:cubicBezTo>
                <a:lnTo>
                  <a:pt x="3736998" y="1089049"/>
                </a:lnTo>
                <a:lnTo>
                  <a:pt x="3756932" y="1013035"/>
                </a:lnTo>
                <a:lnTo>
                  <a:pt x="3755404" y="1013156"/>
                </a:lnTo>
                <a:lnTo>
                  <a:pt x="3759200" y="1004383"/>
                </a:lnTo>
                <a:lnTo>
                  <a:pt x="3764972" y="982369"/>
                </a:lnTo>
                <a:cubicBezTo>
                  <a:pt x="3772386" y="954828"/>
                  <a:pt x="3779949" y="927093"/>
                  <a:pt x="3787364" y="899552"/>
                </a:cubicBezTo>
                <a:cubicBezTo>
                  <a:pt x="3790426" y="886998"/>
                  <a:pt x="3794234" y="875323"/>
                  <a:pt x="3796046" y="861813"/>
                </a:cubicBezTo>
                <a:cubicBezTo>
                  <a:pt x="3797488" y="855469"/>
                  <a:pt x="3795904" y="837516"/>
                  <a:pt x="3807004" y="838526"/>
                </a:cubicBezTo>
                <a:cubicBezTo>
                  <a:pt x="3809150" y="840160"/>
                  <a:pt x="3812368" y="842613"/>
                  <a:pt x="3814514" y="844247"/>
                </a:cubicBezTo>
                <a:cubicBezTo>
                  <a:pt x="3813793" y="847421"/>
                  <a:pt x="3812177" y="851770"/>
                  <a:pt x="3811455" y="854942"/>
                </a:cubicBezTo>
                <a:cubicBezTo>
                  <a:pt x="3811085" y="862105"/>
                  <a:pt x="3808746" y="869627"/>
                  <a:pt x="3806407" y="877150"/>
                </a:cubicBezTo>
                <a:cubicBezTo>
                  <a:pt x="3803669" y="891504"/>
                  <a:pt x="3799887" y="905371"/>
                  <a:pt x="3796105" y="919240"/>
                </a:cubicBezTo>
                <a:cubicBezTo>
                  <a:pt x="3789765" y="947597"/>
                  <a:pt x="3782202" y="975332"/>
                  <a:pt x="3774609" y="1002736"/>
                </a:cubicBezTo>
                <a:cubicBezTo>
                  <a:pt x="3767046" y="1030471"/>
                  <a:pt x="3759457" y="1056016"/>
                  <a:pt x="3750971" y="1082741"/>
                </a:cubicBezTo>
                <a:cubicBezTo>
                  <a:pt x="3748631" y="1090262"/>
                  <a:pt x="3745937" y="1095653"/>
                  <a:pt x="3743597" y="1103178"/>
                </a:cubicBezTo>
                <a:cubicBezTo>
                  <a:pt x="3742155" y="1109522"/>
                  <a:pt x="3743756" y="1116324"/>
                  <a:pt x="3743211" y="1121492"/>
                </a:cubicBezTo>
                <a:cubicBezTo>
                  <a:pt x="3742829" y="1127557"/>
                  <a:pt x="3740351" y="1133037"/>
                  <a:pt x="3736513" y="1137519"/>
                </a:cubicBezTo>
                <a:lnTo>
                  <a:pt x="3727655" y="1143507"/>
                </a:lnTo>
                <a:lnTo>
                  <a:pt x="3721413" y="1181084"/>
                </a:lnTo>
                <a:cubicBezTo>
                  <a:pt x="3719443" y="1192595"/>
                  <a:pt x="3717473" y="1204108"/>
                  <a:pt x="3714426" y="1214799"/>
                </a:cubicBezTo>
                <a:cubicBezTo>
                  <a:pt x="3713173" y="1223138"/>
                  <a:pt x="3694684" y="1260792"/>
                  <a:pt x="3693400" y="1278095"/>
                </a:cubicBezTo>
                <a:cubicBezTo>
                  <a:pt x="3693044" y="1287117"/>
                  <a:pt x="3691593" y="1295307"/>
                  <a:pt x="3691415" y="1304465"/>
                </a:cubicBezTo>
                <a:lnTo>
                  <a:pt x="3692867" y="1310389"/>
                </a:lnTo>
                <a:lnTo>
                  <a:pt x="3709839" y="1270044"/>
                </a:lnTo>
                <a:cubicBezTo>
                  <a:pt x="3713363" y="1260959"/>
                  <a:pt x="3715522" y="1249201"/>
                  <a:pt x="3722271" y="1242571"/>
                </a:cubicBezTo>
                <a:cubicBezTo>
                  <a:pt x="3723755" y="1241740"/>
                  <a:pt x="3725336" y="1242454"/>
                  <a:pt x="3726308" y="1243685"/>
                </a:cubicBezTo>
                <a:lnTo>
                  <a:pt x="3726386" y="1244510"/>
                </a:lnTo>
                <a:lnTo>
                  <a:pt x="3728701" y="1237219"/>
                </a:lnTo>
                <a:lnTo>
                  <a:pt x="3720885" y="1239184"/>
                </a:lnTo>
                <a:cubicBezTo>
                  <a:pt x="3724503" y="1232144"/>
                  <a:pt x="3727176" y="1226344"/>
                  <a:pt x="3729850" y="1220541"/>
                </a:cubicBezTo>
                <a:lnTo>
                  <a:pt x="3734299" y="1219676"/>
                </a:lnTo>
                <a:lnTo>
                  <a:pt x="3736183" y="1213802"/>
                </a:lnTo>
                <a:lnTo>
                  <a:pt x="3735695" y="1213728"/>
                </a:lnTo>
                <a:cubicBezTo>
                  <a:pt x="3733825" y="1214752"/>
                  <a:pt x="3732131" y="1216402"/>
                  <a:pt x="3729529" y="1216379"/>
                </a:cubicBezTo>
                <a:lnTo>
                  <a:pt x="3737733" y="1208963"/>
                </a:lnTo>
                <a:lnTo>
                  <a:pt x="3744028" y="1189327"/>
                </a:lnTo>
                <a:cubicBezTo>
                  <a:pt x="3746626" y="1179223"/>
                  <a:pt x="3750255" y="1169439"/>
                  <a:pt x="3753237" y="1159435"/>
                </a:cubicBezTo>
                <a:lnTo>
                  <a:pt x="3753742" y="1156478"/>
                </a:lnTo>
                <a:lnTo>
                  <a:pt x="3756361" y="1141144"/>
                </a:lnTo>
                <a:lnTo>
                  <a:pt x="3750837" y="1140885"/>
                </a:lnTo>
                <a:cubicBezTo>
                  <a:pt x="3752201" y="1139093"/>
                  <a:pt x="3753453" y="1135799"/>
                  <a:pt x="3755425" y="1133762"/>
                </a:cubicBezTo>
                <a:lnTo>
                  <a:pt x="3757605" y="1133864"/>
                </a:lnTo>
                <a:lnTo>
                  <a:pt x="3758570" y="1128217"/>
                </a:lnTo>
                <a:cubicBezTo>
                  <a:pt x="3758121" y="1117651"/>
                  <a:pt x="3758889" y="1107162"/>
                  <a:pt x="3760577" y="1097139"/>
                </a:cubicBezTo>
                <a:lnTo>
                  <a:pt x="3760938" y="1095780"/>
                </a:lnTo>
                <a:lnTo>
                  <a:pt x="3766251" y="1092990"/>
                </a:lnTo>
                <a:lnTo>
                  <a:pt x="3761929" y="1092056"/>
                </a:lnTo>
                <a:lnTo>
                  <a:pt x="3763685" y="1085446"/>
                </a:lnTo>
                <a:lnTo>
                  <a:pt x="3764115" y="1086388"/>
                </a:lnTo>
                <a:cubicBezTo>
                  <a:pt x="3764329" y="1086858"/>
                  <a:pt x="3764187" y="1086544"/>
                  <a:pt x="3763901" y="1085918"/>
                </a:cubicBezTo>
                <a:lnTo>
                  <a:pt x="3763685" y="1085446"/>
                </a:lnTo>
                <a:lnTo>
                  <a:pt x="3768094" y="1068865"/>
                </a:lnTo>
                <a:cubicBezTo>
                  <a:pt x="3775622" y="1074600"/>
                  <a:pt x="3769171" y="1080836"/>
                  <a:pt x="3768634" y="1086004"/>
                </a:cubicBezTo>
                <a:cubicBezTo>
                  <a:pt x="3766483" y="1095520"/>
                  <a:pt x="3768606" y="1106121"/>
                  <a:pt x="3766455" y="1115637"/>
                </a:cubicBezTo>
                <a:cubicBezTo>
                  <a:pt x="3765111" y="1120653"/>
                  <a:pt x="3764181" y="1125851"/>
                  <a:pt x="3763556" y="1131184"/>
                </a:cubicBezTo>
                <a:lnTo>
                  <a:pt x="3763366" y="1134135"/>
                </a:lnTo>
                <a:lnTo>
                  <a:pt x="3764335" y="1134180"/>
                </a:lnTo>
                <a:lnTo>
                  <a:pt x="3763256" y="1135857"/>
                </a:lnTo>
                <a:lnTo>
                  <a:pt x="3762500" y="1147554"/>
                </a:lnTo>
                <a:lnTo>
                  <a:pt x="3762653" y="1153504"/>
                </a:lnTo>
                <a:lnTo>
                  <a:pt x="3764338" y="1152222"/>
                </a:lnTo>
                <a:cubicBezTo>
                  <a:pt x="3773497" y="1151269"/>
                  <a:pt x="3772013" y="1161703"/>
                  <a:pt x="3771010" y="1165234"/>
                </a:cubicBezTo>
                <a:cubicBezTo>
                  <a:pt x="3769370" y="1169601"/>
                  <a:pt x="3767570" y="1174178"/>
                  <a:pt x="3765770" y="1178755"/>
                </a:cubicBezTo>
                <a:lnTo>
                  <a:pt x="3765285" y="1180203"/>
                </a:lnTo>
                <a:lnTo>
                  <a:pt x="3768959" y="1177183"/>
                </a:lnTo>
                <a:cubicBezTo>
                  <a:pt x="3771086" y="1176014"/>
                  <a:pt x="3773771" y="1175736"/>
                  <a:pt x="3777885" y="1177940"/>
                </a:cubicBezTo>
                <a:cubicBezTo>
                  <a:pt x="3780933" y="1180262"/>
                  <a:pt x="3782903" y="1179904"/>
                  <a:pt x="3784695" y="1177552"/>
                </a:cubicBezTo>
                <a:cubicBezTo>
                  <a:pt x="3788280" y="1172847"/>
                  <a:pt x="3785787" y="1165372"/>
                  <a:pt x="3788324" y="1160178"/>
                </a:cubicBezTo>
                <a:cubicBezTo>
                  <a:pt x="3790818" y="1162078"/>
                  <a:pt x="3790945" y="1163957"/>
                  <a:pt x="3790607" y="1165981"/>
                </a:cubicBezTo>
                <a:lnTo>
                  <a:pt x="3790011" y="1169023"/>
                </a:lnTo>
                <a:lnTo>
                  <a:pt x="3787365" y="1170372"/>
                </a:lnTo>
                <a:cubicBezTo>
                  <a:pt x="3787158" y="1170860"/>
                  <a:pt x="3787437" y="1171433"/>
                  <a:pt x="3787586" y="1172264"/>
                </a:cubicBezTo>
                <a:cubicBezTo>
                  <a:pt x="3788424" y="1172185"/>
                  <a:pt x="3789092" y="1172334"/>
                  <a:pt x="3789528" y="1172020"/>
                </a:cubicBezTo>
                <a:lnTo>
                  <a:pt x="3789995" y="1169454"/>
                </a:lnTo>
                <a:lnTo>
                  <a:pt x="3790102" y="1172687"/>
                </a:lnTo>
                <a:lnTo>
                  <a:pt x="3794394" y="1169381"/>
                </a:lnTo>
                <a:lnTo>
                  <a:pt x="3797395" y="1161885"/>
                </a:lnTo>
                <a:lnTo>
                  <a:pt x="3797808" y="1158108"/>
                </a:lnTo>
                <a:cubicBezTo>
                  <a:pt x="3799241" y="1149906"/>
                  <a:pt x="3801766" y="1142535"/>
                  <a:pt x="3803019" y="1134196"/>
                </a:cubicBezTo>
                <a:cubicBezTo>
                  <a:pt x="3806275" y="1116536"/>
                  <a:pt x="3809679" y="1098682"/>
                  <a:pt x="3813083" y="1080828"/>
                </a:cubicBezTo>
                <a:cubicBezTo>
                  <a:pt x="3819922" y="1045449"/>
                  <a:pt x="3826579" y="1009937"/>
                  <a:pt x="3835359" y="973870"/>
                </a:cubicBezTo>
                <a:cubicBezTo>
                  <a:pt x="3843272" y="939314"/>
                  <a:pt x="3849752" y="901804"/>
                  <a:pt x="3863908" y="869835"/>
                </a:cubicBezTo>
                <a:cubicBezTo>
                  <a:pt x="3866089" y="862511"/>
                  <a:pt x="3872541" y="856272"/>
                  <a:pt x="3872719" y="847113"/>
                </a:cubicBezTo>
                <a:cubicBezTo>
                  <a:pt x="3874332" y="840907"/>
                  <a:pt x="3867700" y="833995"/>
                  <a:pt x="3868237" y="828828"/>
                </a:cubicBezTo>
                <a:cubicBezTo>
                  <a:pt x="3866624" y="822021"/>
                  <a:pt x="3875943" y="825403"/>
                  <a:pt x="3879707" y="822695"/>
                </a:cubicBezTo>
                <a:cubicBezTo>
                  <a:pt x="3883321" y="820181"/>
                  <a:pt x="3901629" y="747068"/>
                  <a:pt x="3903599" y="735557"/>
                </a:cubicBezTo>
                <a:cubicBezTo>
                  <a:pt x="3905211" y="729349"/>
                  <a:pt x="3902521" y="721725"/>
                  <a:pt x="3902731" y="714757"/>
                </a:cubicBezTo>
                <a:cubicBezTo>
                  <a:pt x="3903447" y="711585"/>
                  <a:pt x="3908106" y="707700"/>
                  <a:pt x="3901655" y="702785"/>
                </a:cubicBezTo>
                <a:cubicBezTo>
                  <a:pt x="3898519" y="706901"/>
                  <a:pt x="3895957" y="711378"/>
                  <a:pt x="3893911" y="716017"/>
                </a:cubicBezTo>
                <a:lnTo>
                  <a:pt x="3893213" y="718149"/>
                </a:lnTo>
                <a:lnTo>
                  <a:pt x="3891484" y="715897"/>
                </a:lnTo>
                <a:cubicBezTo>
                  <a:pt x="3890604" y="715873"/>
                  <a:pt x="3889980" y="716691"/>
                  <a:pt x="3890771" y="718014"/>
                </a:cubicBezTo>
                <a:cubicBezTo>
                  <a:pt x="3891687" y="717992"/>
                  <a:pt x="3892146" y="717982"/>
                  <a:pt x="3892516" y="718084"/>
                </a:cubicBezTo>
                <a:lnTo>
                  <a:pt x="3893112" y="718452"/>
                </a:lnTo>
                <a:lnTo>
                  <a:pt x="3889259" y="730210"/>
                </a:lnTo>
                <a:cubicBezTo>
                  <a:pt x="3883883" y="726114"/>
                  <a:pt x="3885674" y="723762"/>
                  <a:pt x="3888363" y="720232"/>
                </a:cubicBezTo>
                <a:cubicBezTo>
                  <a:pt x="3889827" y="716081"/>
                  <a:pt x="3889288" y="710094"/>
                  <a:pt x="3890901" y="705745"/>
                </a:cubicBezTo>
                <a:cubicBezTo>
                  <a:pt x="3893410" y="700221"/>
                  <a:pt x="3896098" y="696693"/>
                  <a:pt x="3896636" y="691525"/>
                </a:cubicBezTo>
                <a:cubicBezTo>
                  <a:pt x="3896096" y="685538"/>
                  <a:pt x="3890898" y="683438"/>
                  <a:pt x="3886597" y="680161"/>
                </a:cubicBezTo>
                <a:lnTo>
                  <a:pt x="3875479" y="703907"/>
                </a:lnTo>
                <a:lnTo>
                  <a:pt x="3876956" y="709237"/>
                </a:lnTo>
                <a:lnTo>
                  <a:pt x="3874660" y="705657"/>
                </a:lnTo>
                <a:lnTo>
                  <a:pt x="3874060" y="706937"/>
                </a:lnTo>
                <a:cubicBezTo>
                  <a:pt x="3869371" y="715602"/>
                  <a:pt x="3863629" y="723698"/>
                  <a:pt x="3855206" y="730294"/>
                </a:cubicBezTo>
                <a:cubicBezTo>
                  <a:pt x="3859328" y="720421"/>
                  <a:pt x="3864703" y="711505"/>
                  <a:pt x="3867750" y="702672"/>
                </a:cubicBezTo>
                <a:cubicBezTo>
                  <a:pt x="3870437" y="697284"/>
                  <a:pt x="3873873" y="692776"/>
                  <a:pt x="3875307" y="686431"/>
                </a:cubicBezTo>
                <a:cubicBezTo>
                  <a:pt x="3875843" y="681263"/>
                  <a:pt x="3870825" y="681159"/>
                  <a:pt x="3868316" y="675529"/>
                </a:cubicBezTo>
                <a:cubicBezTo>
                  <a:pt x="3867060" y="672715"/>
                  <a:pt x="3866702" y="668722"/>
                  <a:pt x="3867419" y="665552"/>
                </a:cubicBezTo>
                <a:cubicBezTo>
                  <a:pt x="3869749" y="658031"/>
                  <a:pt x="3874228" y="652151"/>
                  <a:pt x="3877633" y="645449"/>
                </a:cubicBezTo>
                <a:lnTo>
                  <a:pt x="3877954" y="644731"/>
                </a:lnTo>
                <a:lnTo>
                  <a:pt x="3878231" y="644676"/>
                </a:lnTo>
                <a:cubicBezTo>
                  <a:pt x="3879179" y="644485"/>
                  <a:pt x="3880263" y="644266"/>
                  <a:pt x="3880263" y="644266"/>
                </a:cubicBezTo>
                <a:cubicBezTo>
                  <a:pt x="3880263" y="644266"/>
                  <a:pt x="3884828" y="643408"/>
                  <a:pt x="3883687" y="643621"/>
                </a:cubicBezTo>
                <a:cubicBezTo>
                  <a:pt x="3883306" y="643693"/>
                  <a:pt x="3882292" y="643884"/>
                  <a:pt x="3880263" y="644266"/>
                </a:cubicBezTo>
                <a:lnTo>
                  <a:pt x="3877954" y="644731"/>
                </a:lnTo>
                <a:lnTo>
                  <a:pt x="3894251" y="608343"/>
                </a:lnTo>
                <a:cubicBezTo>
                  <a:pt x="3898921" y="595287"/>
                  <a:pt x="3903229" y="581916"/>
                  <a:pt x="3908695" y="569349"/>
                </a:cubicBezTo>
                <a:lnTo>
                  <a:pt x="3919160" y="540575"/>
                </a:lnTo>
                <a:lnTo>
                  <a:pt x="3920228" y="529780"/>
                </a:lnTo>
                <a:lnTo>
                  <a:pt x="3925012" y="528062"/>
                </a:lnTo>
                <a:cubicBezTo>
                  <a:pt x="3928205" y="523738"/>
                  <a:pt x="3932365" y="513530"/>
                  <a:pt x="3939105" y="505256"/>
                </a:cubicBezTo>
                <a:cubicBezTo>
                  <a:pt x="3942640" y="498856"/>
                  <a:pt x="3962724" y="469821"/>
                  <a:pt x="3954290" y="490928"/>
                </a:cubicBezTo>
                <a:cubicBezTo>
                  <a:pt x="3949675" y="503903"/>
                  <a:pt x="3937002" y="518059"/>
                  <a:pt x="3933525" y="524115"/>
                </a:cubicBezTo>
                <a:cubicBezTo>
                  <a:pt x="3929581" y="530486"/>
                  <a:pt x="3931364" y="537264"/>
                  <a:pt x="3931024" y="539340"/>
                </a:cubicBezTo>
                <a:cubicBezTo>
                  <a:pt x="3927478" y="543290"/>
                  <a:pt x="3924625" y="545538"/>
                  <a:pt x="3921147" y="551593"/>
                </a:cubicBezTo>
                <a:cubicBezTo>
                  <a:pt x="3920806" y="553670"/>
                  <a:pt x="3919385" y="562320"/>
                  <a:pt x="3918703" y="566472"/>
                </a:cubicBezTo>
                <a:lnTo>
                  <a:pt x="3916477" y="570487"/>
                </a:lnTo>
                <a:lnTo>
                  <a:pt x="3916803" y="566821"/>
                </a:lnTo>
                <a:lnTo>
                  <a:pt x="3914934" y="573272"/>
                </a:lnTo>
                <a:lnTo>
                  <a:pt x="3910908" y="580536"/>
                </a:lnTo>
                <a:cubicBezTo>
                  <a:pt x="3907549" y="587125"/>
                  <a:pt x="3903670" y="594989"/>
                  <a:pt x="3899993" y="602256"/>
                </a:cubicBezTo>
                <a:cubicBezTo>
                  <a:pt x="3892642" y="616787"/>
                  <a:pt x="3873932" y="652569"/>
                  <a:pt x="3890879" y="627513"/>
                </a:cubicBezTo>
                <a:lnTo>
                  <a:pt x="3907061" y="600456"/>
                </a:lnTo>
                <a:lnTo>
                  <a:pt x="3902164" y="617366"/>
                </a:lnTo>
                <a:cubicBezTo>
                  <a:pt x="3904214" y="617994"/>
                  <a:pt x="3906798" y="619029"/>
                  <a:pt x="3909094" y="619613"/>
                </a:cubicBezTo>
                <a:lnTo>
                  <a:pt x="3912013" y="619351"/>
                </a:lnTo>
                <a:lnTo>
                  <a:pt x="3912866" y="611211"/>
                </a:lnTo>
                <a:lnTo>
                  <a:pt x="3915025" y="586869"/>
                </a:lnTo>
                <a:lnTo>
                  <a:pt x="3933831" y="552490"/>
                </a:lnTo>
                <a:lnTo>
                  <a:pt x="3949961" y="526916"/>
                </a:lnTo>
                <a:lnTo>
                  <a:pt x="3949939" y="537592"/>
                </a:lnTo>
                <a:lnTo>
                  <a:pt x="3941945" y="550965"/>
                </a:lnTo>
                <a:cubicBezTo>
                  <a:pt x="3931727" y="565293"/>
                  <a:pt x="3917577" y="588446"/>
                  <a:pt x="3935216" y="574291"/>
                </a:cubicBezTo>
                <a:lnTo>
                  <a:pt x="3945177" y="561532"/>
                </a:lnTo>
                <a:lnTo>
                  <a:pt x="3934905" y="595425"/>
                </a:lnTo>
                <a:cubicBezTo>
                  <a:pt x="3926229" y="623750"/>
                  <a:pt x="3917352" y="652813"/>
                  <a:pt x="3910390" y="679796"/>
                </a:cubicBezTo>
                <a:cubicBezTo>
                  <a:pt x="3903698" y="708524"/>
                  <a:pt x="3915835" y="673303"/>
                  <a:pt x="3918997" y="663583"/>
                </a:cubicBezTo>
                <a:cubicBezTo>
                  <a:pt x="3929082" y="628974"/>
                  <a:pt x="3941834" y="595447"/>
                  <a:pt x="3952452" y="564332"/>
                </a:cubicBezTo>
                <a:cubicBezTo>
                  <a:pt x="3961775" y="538776"/>
                  <a:pt x="3957526" y="567131"/>
                  <a:pt x="3954674" y="578889"/>
                </a:cubicBezTo>
                <a:cubicBezTo>
                  <a:pt x="3942271" y="628748"/>
                  <a:pt x="3927196" y="675144"/>
                  <a:pt x="3911180" y="729428"/>
                </a:cubicBezTo>
                <a:cubicBezTo>
                  <a:pt x="3906766" y="744998"/>
                  <a:pt x="3924903" y="716310"/>
                  <a:pt x="3922460" y="716684"/>
                </a:cubicBezTo>
                <a:cubicBezTo>
                  <a:pt x="3942564" y="672798"/>
                  <a:pt x="3943338" y="635736"/>
                  <a:pt x="3963223" y="590394"/>
                </a:cubicBezTo>
                <a:cubicBezTo>
                  <a:pt x="3952915" y="639934"/>
                  <a:pt x="3936322" y="690433"/>
                  <a:pt x="3920038" y="742972"/>
                </a:cubicBezTo>
                <a:cubicBezTo>
                  <a:pt x="3920304" y="744719"/>
                  <a:pt x="3909522" y="763049"/>
                  <a:pt x="3916158" y="762036"/>
                </a:cubicBezTo>
                <a:cubicBezTo>
                  <a:pt x="3918254" y="761717"/>
                  <a:pt x="3924763" y="745826"/>
                  <a:pt x="3921416" y="751997"/>
                </a:cubicBezTo>
                <a:cubicBezTo>
                  <a:pt x="3929489" y="732294"/>
                  <a:pt x="3935871" y="701527"/>
                  <a:pt x="3946082" y="681793"/>
                </a:cubicBezTo>
                <a:cubicBezTo>
                  <a:pt x="3949162" y="673875"/>
                  <a:pt x="3955220" y="669077"/>
                  <a:pt x="3956517" y="663517"/>
                </a:cubicBezTo>
                <a:cubicBezTo>
                  <a:pt x="3964588" y="643813"/>
                  <a:pt x="3965795" y="621284"/>
                  <a:pt x="3975963" y="601259"/>
                </a:cubicBezTo>
                <a:cubicBezTo>
                  <a:pt x="3973644" y="616510"/>
                  <a:pt x="3970565" y="624429"/>
                  <a:pt x="3968285" y="637588"/>
                </a:cubicBezTo>
                <a:cubicBezTo>
                  <a:pt x="3969847" y="633774"/>
                  <a:pt x="3955220" y="669077"/>
                  <a:pt x="3957895" y="672542"/>
                </a:cubicBezTo>
                <a:cubicBezTo>
                  <a:pt x="3962702" y="673596"/>
                  <a:pt x="3973194" y="627602"/>
                  <a:pt x="3974756" y="623788"/>
                </a:cubicBezTo>
                <a:cubicBezTo>
                  <a:pt x="3987426" y="575676"/>
                  <a:pt x="3996482" y="548373"/>
                  <a:pt x="4010979" y="498193"/>
                </a:cubicBezTo>
                <a:cubicBezTo>
                  <a:pt x="4010979" y="498193"/>
                  <a:pt x="4013749" y="471850"/>
                  <a:pt x="4020918" y="474330"/>
                </a:cubicBezTo>
                <a:cubicBezTo>
                  <a:pt x="4023593" y="477794"/>
                  <a:pt x="4009279" y="515137"/>
                  <a:pt x="4009545" y="516884"/>
                </a:cubicBezTo>
                <a:cubicBezTo>
                  <a:pt x="3999688" y="555331"/>
                  <a:pt x="3989604" y="589941"/>
                  <a:pt x="3980364" y="630083"/>
                </a:cubicBezTo>
                <a:cubicBezTo>
                  <a:pt x="3984923" y="603765"/>
                  <a:pt x="3974571" y="636629"/>
                  <a:pt x="3979031" y="637735"/>
                </a:cubicBezTo>
                <a:cubicBezTo>
                  <a:pt x="3985933" y="638468"/>
                  <a:pt x="3996241" y="588927"/>
                  <a:pt x="3997803" y="585115"/>
                </a:cubicBezTo>
                <a:lnTo>
                  <a:pt x="4011591" y="534281"/>
                </a:lnTo>
                <a:lnTo>
                  <a:pt x="4014256" y="534827"/>
                </a:lnTo>
                <a:cubicBezTo>
                  <a:pt x="4015876" y="533845"/>
                  <a:pt x="4016882" y="531953"/>
                  <a:pt x="4017737" y="530832"/>
                </a:cubicBezTo>
                <a:lnTo>
                  <a:pt x="4012890" y="529494"/>
                </a:lnTo>
                <a:lnTo>
                  <a:pt x="4015613" y="519457"/>
                </a:lnTo>
                <a:cubicBezTo>
                  <a:pt x="4021820" y="496612"/>
                  <a:pt x="4028166" y="472628"/>
                  <a:pt x="4034256" y="446970"/>
                </a:cubicBezTo>
                <a:cubicBezTo>
                  <a:pt x="4034256" y="446970"/>
                  <a:pt x="4034690" y="445284"/>
                  <a:pt x="4035388" y="442831"/>
                </a:cubicBezTo>
                <a:lnTo>
                  <a:pt x="4036106" y="440515"/>
                </a:lnTo>
                <a:lnTo>
                  <a:pt x="4036626" y="441095"/>
                </a:lnTo>
                <a:lnTo>
                  <a:pt x="4036236" y="440094"/>
                </a:lnTo>
                <a:lnTo>
                  <a:pt x="4038098" y="434094"/>
                </a:lnTo>
                <a:cubicBezTo>
                  <a:pt x="4040200" y="427963"/>
                  <a:pt x="4042664" y="422448"/>
                  <a:pt x="4044113" y="424908"/>
                </a:cubicBezTo>
                <a:lnTo>
                  <a:pt x="4042495" y="432265"/>
                </a:lnTo>
                <a:lnTo>
                  <a:pt x="4037321" y="441843"/>
                </a:lnTo>
                <a:cubicBezTo>
                  <a:pt x="4035429" y="445648"/>
                  <a:pt x="4034131" y="448750"/>
                  <a:pt x="4034054" y="450276"/>
                </a:cubicBezTo>
                <a:lnTo>
                  <a:pt x="4037907" y="449306"/>
                </a:lnTo>
                <a:lnTo>
                  <a:pt x="4037151" y="451891"/>
                </a:lnTo>
                <a:cubicBezTo>
                  <a:pt x="4036619" y="448397"/>
                  <a:pt x="4028051" y="478902"/>
                  <a:pt x="4034687" y="477888"/>
                </a:cubicBezTo>
                <a:cubicBezTo>
                  <a:pt x="4035734" y="477728"/>
                  <a:pt x="4037877" y="470102"/>
                  <a:pt x="4039913" y="461785"/>
                </a:cubicBezTo>
                <a:lnTo>
                  <a:pt x="4040173" y="460669"/>
                </a:lnTo>
                <a:lnTo>
                  <a:pt x="4041042" y="468084"/>
                </a:lnTo>
                <a:lnTo>
                  <a:pt x="4038455" y="479478"/>
                </a:lnTo>
                <a:lnTo>
                  <a:pt x="4035844" y="478765"/>
                </a:lnTo>
                <a:cubicBezTo>
                  <a:pt x="4032607" y="479359"/>
                  <a:pt x="4029887" y="481277"/>
                  <a:pt x="4028325" y="483813"/>
                </a:cubicBezTo>
                <a:cubicBezTo>
                  <a:pt x="4027285" y="485503"/>
                  <a:pt x="4026761" y="487469"/>
                  <a:pt x="4026945" y="489499"/>
                </a:cubicBezTo>
                <a:cubicBezTo>
                  <a:pt x="4028039" y="492226"/>
                  <a:pt x="4030593" y="497954"/>
                  <a:pt x="4034423" y="495197"/>
                </a:cubicBezTo>
                <a:lnTo>
                  <a:pt x="4034709" y="494875"/>
                </a:lnTo>
                <a:lnTo>
                  <a:pt x="4016969" y="565503"/>
                </a:lnTo>
                <a:cubicBezTo>
                  <a:pt x="4016969" y="565503"/>
                  <a:pt x="4009081" y="572369"/>
                  <a:pt x="4013806" y="575223"/>
                </a:cubicBezTo>
                <a:cubicBezTo>
                  <a:pt x="4016518" y="576597"/>
                  <a:pt x="4023789" y="551651"/>
                  <a:pt x="4019065" y="565184"/>
                </a:cubicBezTo>
                <a:cubicBezTo>
                  <a:pt x="4026714" y="542714"/>
                  <a:pt x="4032849" y="517347"/>
                  <a:pt x="4039284" y="492195"/>
                </a:cubicBezTo>
                <a:lnTo>
                  <a:pt x="4040441" y="488432"/>
                </a:lnTo>
                <a:lnTo>
                  <a:pt x="4046460" y="481665"/>
                </a:lnTo>
                <a:lnTo>
                  <a:pt x="4042824" y="480672"/>
                </a:lnTo>
                <a:lnTo>
                  <a:pt x="4046340" y="469225"/>
                </a:lnTo>
                <a:lnTo>
                  <a:pt x="4051382" y="467816"/>
                </a:lnTo>
                <a:lnTo>
                  <a:pt x="4043420" y="497336"/>
                </a:lnTo>
                <a:lnTo>
                  <a:pt x="4026811" y="557143"/>
                </a:lnTo>
                <a:lnTo>
                  <a:pt x="4025289" y="558280"/>
                </a:lnTo>
                <a:lnTo>
                  <a:pt x="4022184" y="563862"/>
                </a:lnTo>
                <a:lnTo>
                  <a:pt x="4025096" y="563319"/>
                </a:lnTo>
                <a:lnTo>
                  <a:pt x="4021021" y="577994"/>
                </a:lnTo>
                <a:lnTo>
                  <a:pt x="4020360" y="581076"/>
                </a:lnTo>
                <a:lnTo>
                  <a:pt x="4019689" y="580138"/>
                </a:lnTo>
                <a:cubicBezTo>
                  <a:pt x="4016930" y="585674"/>
                  <a:pt x="4014355" y="591347"/>
                  <a:pt x="4011780" y="597023"/>
                </a:cubicBezTo>
                <a:lnTo>
                  <a:pt x="4018212" y="593770"/>
                </a:lnTo>
                <a:lnTo>
                  <a:pt x="4018124" y="597541"/>
                </a:lnTo>
                <a:cubicBezTo>
                  <a:pt x="4018375" y="599290"/>
                  <a:pt x="4018984" y="600352"/>
                  <a:pt x="4020118" y="600178"/>
                </a:cubicBezTo>
                <a:lnTo>
                  <a:pt x="4027657" y="576980"/>
                </a:lnTo>
                <a:lnTo>
                  <a:pt x="4030355" y="567601"/>
                </a:lnTo>
                <a:lnTo>
                  <a:pt x="4033581" y="564363"/>
                </a:lnTo>
                <a:lnTo>
                  <a:pt x="4034241" y="562981"/>
                </a:lnTo>
                <a:lnTo>
                  <a:pt x="4033167" y="567424"/>
                </a:lnTo>
                <a:cubicBezTo>
                  <a:pt x="4027523" y="588397"/>
                  <a:pt x="4021456" y="610104"/>
                  <a:pt x="4016054" y="632082"/>
                </a:cubicBezTo>
                <a:lnTo>
                  <a:pt x="4015409" y="634122"/>
                </a:lnTo>
                <a:lnTo>
                  <a:pt x="4013650" y="637788"/>
                </a:lnTo>
                <a:lnTo>
                  <a:pt x="4014289" y="637663"/>
                </a:lnTo>
                <a:lnTo>
                  <a:pt x="4007066" y="660510"/>
                </a:lnTo>
                <a:lnTo>
                  <a:pt x="4005948" y="662280"/>
                </a:lnTo>
                <a:lnTo>
                  <a:pt x="4006494" y="662316"/>
                </a:lnTo>
                <a:lnTo>
                  <a:pt x="4000909" y="679983"/>
                </a:lnTo>
                <a:lnTo>
                  <a:pt x="3994886" y="679964"/>
                </a:lnTo>
                <a:lnTo>
                  <a:pt x="3991667" y="680353"/>
                </a:lnTo>
                <a:lnTo>
                  <a:pt x="3990568" y="687369"/>
                </a:lnTo>
                <a:lnTo>
                  <a:pt x="3989922" y="686717"/>
                </a:lnTo>
                <a:lnTo>
                  <a:pt x="3989280" y="686937"/>
                </a:lnTo>
                <a:lnTo>
                  <a:pt x="3990463" y="688039"/>
                </a:lnTo>
                <a:lnTo>
                  <a:pt x="3988521" y="700429"/>
                </a:lnTo>
                <a:lnTo>
                  <a:pt x="3987084" y="703164"/>
                </a:lnTo>
                <a:lnTo>
                  <a:pt x="3988368" y="701412"/>
                </a:lnTo>
                <a:lnTo>
                  <a:pt x="3985861" y="717403"/>
                </a:lnTo>
                <a:lnTo>
                  <a:pt x="3964583" y="750986"/>
                </a:lnTo>
                <a:lnTo>
                  <a:pt x="3963282" y="753289"/>
                </a:lnTo>
                <a:lnTo>
                  <a:pt x="3965484" y="737019"/>
                </a:lnTo>
                <a:cubicBezTo>
                  <a:pt x="3969822" y="724631"/>
                  <a:pt x="3974162" y="712243"/>
                  <a:pt x="3977424" y="699035"/>
                </a:cubicBezTo>
                <a:cubicBezTo>
                  <a:pt x="3979042" y="693566"/>
                  <a:pt x="3981204" y="687939"/>
                  <a:pt x="3983140" y="682098"/>
                </a:cubicBezTo>
                <a:lnTo>
                  <a:pt x="3983456" y="680775"/>
                </a:lnTo>
                <a:lnTo>
                  <a:pt x="3971647" y="675199"/>
                </a:lnTo>
                <a:cubicBezTo>
                  <a:pt x="3966998" y="673506"/>
                  <a:pt x="3963918" y="675318"/>
                  <a:pt x="3961938" y="678200"/>
                </a:cubicBezTo>
                <a:cubicBezTo>
                  <a:pt x="3959955" y="681078"/>
                  <a:pt x="3959071" y="685026"/>
                  <a:pt x="3958807" y="687598"/>
                </a:cubicBezTo>
                <a:cubicBezTo>
                  <a:pt x="3959538" y="695548"/>
                  <a:pt x="3963469" y="694845"/>
                  <a:pt x="3968107" y="690985"/>
                </a:cubicBezTo>
                <a:cubicBezTo>
                  <a:pt x="3968998" y="689814"/>
                  <a:pt x="3977017" y="679289"/>
                  <a:pt x="3977748" y="687239"/>
                </a:cubicBezTo>
                <a:cubicBezTo>
                  <a:pt x="3978208" y="693134"/>
                  <a:pt x="3976878" y="698128"/>
                  <a:pt x="3975075" y="702724"/>
                </a:cubicBezTo>
                <a:lnTo>
                  <a:pt x="3972015" y="709986"/>
                </a:lnTo>
                <a:lnTo>
                  <a:pt x="3970819" y="711265"/>
                </a:lnTo>
                <a:lnTo>
                  <a:pt x="3971163" y="711669"/>
                </a:lnTo>
                <a:lnTo>
                  <a:pt x="3971526" y="711142"/>
                </a:lnTo>
                <a:lnTo>
                  <a:pt x="3971535" y="711125"/>
                </a:lnTo>
                <a:lnTo>
                  <a:pt x="3969559" y="715812"/>
                </a:lnTo>
                <a:cubicBezTo>
                  <a:pt x="3967255" y="725147"/>
                  <a:pt x="3964242" y="735787"/>
                  <a:pt x="3960152" y="745611"/>
                </a:cubicBezTo>
                <a:cubicBezTo>
                  <a:pt x="3959536" y="749762"/>
                  <a:pt x="3959587" y="753036"/>
                  <a:pt x="3961135" y="756295"/>
                </a:cubicBezTo>
                <a:lnTo>
                  <a:pt x="3961415" y="756593"/>
                </a:lnTo>
                <a:lnTo>
                  <a:pt x="3953997" y="769722"/>
                </a:lnTo>
                <a:lnTo>
                  <a:pt x="3950020" y="781399"/>
                </a:lnTo>
                <a:lnTo>
                  <a:pt x="3946475" y="781205"/>
                </a:lnTo>
                <a:lnTo>
                  <a:pt x="3949342" y="783390"/>
                </a:lnTo>
                <a:lnTo>
                  <a:pt x="3947517" y="788749"/>
                </a:lnTo>
                <a:lnTo>
                  <a:pt x="3946956" y="788418"/>
                </a:lnTo>
                <a:lnTo>
                  <a:pt x="3944013" y="786680"/>
                </a:lnTo>
                <a:lnTo>
                  <a:pt x="3944270" y="798282"/>
                </a:lnTo>
                <a:lnTo>
                  <a:pt x="3942249" y="804219"/>
                </a:lnTo>
                <a:lnTo>
                  <a:pt x="3939364" y="802021"/>
                </a:lnTo>
                <a:lnTo>
                  <a:pt x="3936231" y="807806"/>
                </a:lnTo>
                <a:lnTo>
                  <a:pt x="3936155" y="808309"/>
                </a:lnTo>
                <a:lnTo>
                  <a:pt x="3935573" y="810278"/>
                </a:lnTo>
                <a:lnTo>
                  <a:pt x="3937622" y="810999"/>
                </a:lnTo>
                <a:cubicBezTo>
                  <a:pt x="3938425" y="811612"/>
                  <a:pt x="3939010" y="812511"/>
                  <a:pt x="3939640" y="813905"/>
                </a:cubicBezTo>
                <a:cubicBezTo>
                  <a:pt x="3939640" y="813905"/>
                  <a:pt x="3937692" y="814240"/>
                  <a:pt x="3935743" y="814576"/>
                </a:cubicBezTo>
                <a:lnTo>
                  <a:pt x="3935139" y="812604"/>
                </a:lnTo>
                <a:lnTo>
                  <a:pt x="3934954" y="818846"/>
                </a:lnTo>
                <a:cubicBezTo>
                  <a:pt x="3937249" y="822456"/>
                  <a:pt x="3943456" y="827184"/>
                  <a:pt x="3940761" y="830722"/>
                </a:cubicBezTo>
                <a:cubicBezTo>
                  <a:pt x="3938633" y="829101"/>
                  <a:pt x="3926207" y="821498"/>
                  <a:pt x="3929732" y="827909"/>
                </a:cubicBezTo>
                <a:cubicBezTo>
                  <a:pt x="3931488" y="832042"/>
                  <a:pt x="3934046" y="836319"/>
                  <a:pt x="3936513" y="840760"/>
                </a:cubicBezTo>
                <a:lnTo>
                  <a:pt x="3939851" y="848160"/>
                </a:lnTo>
                <a:lnTo>
                  <a:pt x="3936398" y="853921"/>
                </a:lnTo>
                <a:lnTo>
                  <a:pt x="3935613" y="850733"/>
                </a:lnTo>
                <a:cubicBezTo>
                  <a:pt x="3934607" y="849161"/>
                  <a:pt x="3932855" y="847367"/>
                  <a:pt x="3930134" y="845294"/>
                </a:cubicBezTo>
                <a:cubicBezTo>
                  <a:pt x="3931626" y="850112"/>
                  <a:pt x="3930255" y="856428"/>
                  <a:pt x="3930658" y="860414"/>
                </a:cubicBezTo>
                <a:lnTo>
                  <a:pt x="3934891" y="856459"/>
                </a:lnTo>
                <a:lnTo>
                  <a:pt x="3927679" y="868611"/>
                </a:lnTo>
                <a:cubicBezTo>
                  <a:pt x="3925356" y="872588"/>
                  <a:pt x="3923811" y="875335"/>
                  <a:pt x="3923747" y="875727"/>
                </a:cubicBezTo>
                <a:lnTo>
                  <a:pt x="3927222" y="875255"/>
                </a:lnTo>
                <a:lnTo>
                  <a:pt x="3928317" y="877337"/>
                </a:lnTo>
                <a:cubicBezTo>
                  <a:pt x="3928281" y="878167"/>
                  <a:pt x="3927770" y="878883"/>
                  <a:pt x="3926568" y="879440"/>
                </a:cubicBezTo>
                <a:lnTo>
                  <a:pt x="3919099" y="876000"/>
                </a:lnTo>
                <a:lnTo>
                  <a:pt x="3931686" y="884067"/>
                </a:lnTo>
                <a:lnTo>
                  <a:pt x="3932477" y="881414"/>
                </a:lnTo>
                <a:lnTo>
                  <a:pt x="3930926" y="874254"/>
                </a:lnTo>
                <a:lnTo>
                  <a:pt x="3935989" y="871575"/>
                </a:lnTo>
                <a:cubicBezTo>
                  <a:pt x="3938358" y="868569"/>
                  <a:pt x="3954591" y="840122"/>
                  <a:pt x="3945813" y="859320"/>
                </a:cubicBezTo>
                <a:cubicBezTo>
                  <a:pt x="3943488" y="864441"/>
                  <a:pt x="3943090" y="866031"/>
                  <a:pt x="3943843" y="865461"/>
                </a:cubicBezTo>
                <a:lnTo>
                  <a:pt x="3947710" y="860113"/>
                </a:lnTo>
                <a:lnTo>
                  <a:pt x="3957956" y="837174"/>
                </a:lnTo>
                <a:lnTo>
                  <a:pt x="3959845" y="833727"/>
                </a:lnTo>
                <a:lnTo>
                  <a:pt x="3955355" y="848034"/>
                </a:lnTo>
                <a:lnTo>
                  <a:pt x="3955955" y="847069"/>
                </a:lnTo>
                <a:cubicBezTo>
                  <a:pt x="3958203" y="843335"/>
                  <a:pt x="3960048" y="840179"/>
                  <a:pt x="3960716" y="838971"/>
                </a:cubicBezTo>
                <a:cubicBezTo>
                  <a:pt x="3968729" y="826326"/>
                  <a:pt x="3976134" y="815487"/>
                  <a:pt x="3978760" y="810915"/>
                </a:cubicBezTo>
                <a:cubicBezTo>
                  <a:pt x="3995537" y="785810"/>
                  <a:pt x="4010569" y="762299"/>
                  <a:pt x="4025229" y="739389"/>
                </a:cubicBezTo>
                <a:lnTo>
                  <a:pt x="4028330" y="734626"/>
                </a:lnTo>
                <a:lnTo>
                  <a:pt x="4027848" y="740729"/>
                </a:lnTo>
                <a:lnTo>
                  <a:pt x="4027873" y="742857"/>
                </a:lnTo>
                <a:lnTo>
                  <a:pt x="4018698" y="757987"/>
                </a:lnTo>
                <a:cubicBezTo>
                  <a:pt x="4013095" y="767366"/>
                  <a:pt x="3996081" y="789152"/>
                  <a:pt x="3994752" y="797249"/>
                </a:cubicBezTo>
                <a:cubicBezTo>
                  <a:pt x="3994236" y="800384"/>
                  <a:pt x="3999796" y="800778"/>
                  <a:pt x="4001143" y="805894"/>
                </a:cubicBezTo>
                <a:cubicBezTo>
                  <a:pt x="4001924" y="812555"/>
                  <a:pt x="3997394" y="815404"/>
                  <a:pt x="3992100" y="824807"/>
                </a:cubicBezTo>
                <a:cubicBezTo>
                  <a:pt x="3988917" y="832774"/>
                  <a:pt x="3987844" y="839304"/>
                  <a:pt x="3985175" y="844137"/>
                </a:cubicBezTo>
                <a:lnTo>
                  <a:pt x="3954852" y="898629"/>
                </a:lnTo>
                <a:lnTo>
                  <a:pt x="3951231" y="908546"/>
                </a:lnTo>
                <a:lnTo>
                  <a:pt x="3951497" y="909082"/>
                </a:lnTo>
                <a:lnTo>
                  <a:pt x="3964487" y="882112"/>
                </a:lnTo>
                <a:cubicBezTo>
                  <a:pt x="3969207" y="872404"/>
                  <a:pt x="3973996" y="863692"/>
                  <a:pt x="3978543" y="859786"/>
                </a:cubicBezTo>
                <a:cubicBezTo>
                  <a:pt x="3980911" y="856783"/>
                  <a:pt x="3984927" y="857067"/>
                  <a:pt x="3987037" y="855631"/>
                </a:cubicBezTo>
                <a:cubicBezTo>
                  <a:pt x="3989448" y="852366"/>
                  <a:pt x="3992588" y="844661"/>
                  <a:pt x="3997676" y="838415"/>
                </a:cubicBezTo>
                <a:cubicBezTo>
                  <a:pt x="4000344" y="833583"/>
                  <a:pt x="4015504" y="811666"/>
                  <a:pt x="4009139" y="827599"/>
                </a:cubicBezTo>
                <a:lnTo>
                  <a:pt x="4007193" y="831052"/>
                </a:lnTo>
                <a:lnTo>
                  <a:pt x="4004447" y="834657"/>
                </a:lnTo>
                <a:lnTo>
                  <a:pt x="4005057" y="834846"/>
                </a:lnTo>
                <a:lnTo>
                  <a:pt x="4000980" y="842083"/>
                </a:lnTo>
                <a:cubicBezTo>
                  <a:pt x="3997823" y="846551"/>
                  <a:pt x="3994776" y="850365"/>
                  <a:pt x="3993464" y="852651"/>
                </a:cubicBezTo>
                <a:cubicBezTo>
                  <a:pt x="3990486" y="857461"/>
                  <a:pt x="3991834" y="862577"/>
                  <a:pt x="3991575" y="864144"/>
                </a:cubicBezTo>
                <a:cubicBezTo>
                  <a:pt x="3988899" y="867125"/>
                  <a:pt x="3986746" y="868822"/>
                  <a:pt x="3984120" y="873394"/>
                </a:cubicBezTo>
                <a:cubicBezTo>
                  <a:pt x="3983862" y="874960"/>
                  <a:pt x="3982789" y="881490"/>
                  <a:pt x="3982276" y="884626"/>
                </a:cubicBezTo>
                <a:cubicBezTo>
                  <a:pt x="3979864" y="887889"/>
                  <a:pt x="3973703" y="900667"/>
                  <a:pt x="3968152" y="911637"/>
                </a:cubicBezTo>
                <a:lnTo>
                  <a:pt x="3959436" y="929155"/>
                </a:lnTo>
                <a:lnTo>
                  <a:pt x="3959927" y="932430"/>
                </a:lnTo>
                <a:lnTo>
                  <a:pt x="3961271" y="930704"/>
                </a:lnTo>
                <a:cubicBezTo>
                  <a:pt x="3973763" y="913618"/>
                  <a:pt x="3983055" y="891286"/>
                  <a:pt x="3993694" y="874071"/>
                </a:cubicBezTo>
                <a:cubicBezTo>
                  <a:pt x="3997958" y="866180"/>
                  <a:pt x="4003149" y="858356"/>
                  <a:pt x="4008533" y="850546"/>
                </a:cubicBezTo>
                <a:lnTo>
                  <a:pt x="4012504" y="844726"/>
                </a:lnTo>
                <a:lnTo>
                  <a:pt x="4012104" y="846135"/>
                </a:lnTo>
                <a:lnTo>
                  <a:pt x="4008836" y="857837"/>
                </a:lnTo>
                <a:lnTo>
                  <a:pt x="3999820" y="872919"/>
                </a:lnTo>
                <a:lnTo>
                  <a:pt x="3998265" y="875433"/>
                </a:lnTo>
                <a:lnTo>
                  <a:pt x="4000358" y="864629"/>
                </a:lnTo>
                <a:cubicBezTo>
                  <a:pt x="3986900" y="882294"/>
                  <a:pt x="3985000" y="904729"/>
                  <a:pt x="3974633" y="924745"/>
                </a:cubicBezTo>
                <a:cubicBezTo>
                  <a:pt x="3972134" y="930286"/>
                  <a:pt x="3966752" y="937352"/>
                  <a:pt x="3970600" y="945867"/>
                </a:cubicBezTo>
                <a:cubicBezTo>
                  <a:pt x="3974063" y="950365"/>
                  <a:pt x="3976916" y="951143"/>
                  <a:pt x="3979239" y="950354"/>
                </a:cubicBezTo>
                <a:lnTo>
                  <a:pt x="3982648" y="947291"/>
                </a:lnTo>
                <a:lnTo>
                  <a:pt x="3978219" y="962534"/>
                </a:lnTo>
                <a:lnTo>
                  <a:pt x="3967940" y="954704"/>
                </a:lnTo>
                <a:cubicBezTo>
                  <a:pt x="3966271" y="959095"/>
                  <a:pt x="3950197" y="984595"/>
                  <a:pt x="3968229" y="985121"/>
                </a:cubicBezTo>
                <a:cubicBezTo>
                  <a:pt x="3971866" y="980342"/>
                  <a:pt x="3969445" y="974724"/>
                  <a:pt x="3973083" y="969946"/>
                </a:cubicBezTo>
                <a:lnTo>
                  <a:pt x="3977903" y="963622"/>
                </a:lnTo>
                <a:lnTo>
                  <a:pt x="3976001" y="970169"/>
                </a:lnTo>
                <a:cubicBezTo>
                  <a:pt x="3970949" y="991855"/>
                  <a:pt x="3980110" y="965268"/>
                  <a:pt x="3982497" y="957932"/>
                </a:cubicBezTo>
                <a:cubicBezTo>
                  <a:pt x="3990110" y="931806"/>
                  <a:pt x="3999736" y="906497"/>
                  <a:pt x="4007752" y="883009"/>
                </a:cubicBezTo>
                <a:cubicBezTo>
                  <a:pt x="4011270" y="873363"/>
                  <a:pt x="4012227" y="873892"/>
                  <a:pt x="4012037" y="877941"/>
                </a:cubicBezTo>
                <a:lnTo>
                  <a:pt x="4011739" y="879772"/>
                </a:lnTo>
                <a:lnTo>
                  <a:pt x="4011144" y="878313"/>
                </a:lnTo>
                <a:cubicBezTo>
                  <a:pt x="4009434" y="880556"/>
                  <a:pt x="4008797" y="883615"/>
                  <a:pt x="4008159" y="886674"/>
                </a:cubicBezTo>
                <a:lnTo>
                  <a:pt x="4010827" y="885390"/>
                </a:lnTo>
                <a:lnTo>
                  <a:pt x="4009728" y="892161"/>
                </a:lnTo>
                <a:lnTo>
                  <a:pt x="4002975" y="898942"/>
                </a:lnTo>
                <a:cubicBezTo>
                  <a:pt x="4000790" y="901811"/>
                  <a:pt x="4000013" y="905038"/>
                  <a:pt x="4004272" y="908284"/>
                </a:cubicBezTo>
                <a:lnTo>
                  <a:pt x="4006676" y="903935"/>
                </a:lnTo>
                <a:lnTo>
                  <a:pt x="3995247" y="945189"/>
                </a:lnTo>
                <a:lnTo>
                  <a:pt x="3991890" y="946805"/>
                </a:lnTo>
                <a:lnTo>
                  <a:pt x="3993604" y="951003"/>
                </a:lnTo>
                <a:lnTo>
                  <a:pt x="3988942" y="966523"/>
                </a:lnTo>
                <a:lnTo>
                  <a:pt x="3985018" y="965450"/>
                </a:lnTo>
                <a:cubicBezTo>
                  <a:pt x="3983378" y="966109"/>
                  <a:pt x="3982185" y="967725"/>
                  <a:pt x="3981134" y="969383"/>
                </a:cubicBezTo>
                <a:cubicBezTo>
                  <a:pt x="3980434" y="970488"/>
                  <a:pt x="3979797" y="971613"/>
                  <a:pt x="3979131" y="972485"/>
                </a:cubicBezTo>
                <a:lnTo>
                  <a:pt x="3986833" y="973545"/>
                </a:lnTo>
                <a:lnTo>
                  <a:pt x="3976595" y="1007635"/>
                </a:lnTo>
                <a:cubicBezTo>
                  <a:pt x="3973264" y="1019389"/>
                  <a:pt x="3986955" y="997732"/>
                  <a:pt x="3985109" y="998015"/>
                </a:cubicBezTo>
                <a:cubicBezTo>
                  <a:pt x="4000287" y="964886"/>
                  <a:pt x="4000872" y="936910"/>
                  <a:pt x="4015882" y="902682"/>
                </a:cubicBezTo>
                <a:cubicBezTo>
                  <a:pt x="4008101" y="940078"/>
                  <a:pt x="3995575" y="978199"/>
                  <a:pt x="3983283" y="1017859"/>
                </a:cubicBezTo>
                <a:cubicBezTo>
                  <a:pt x="3983483" y="1019178"/>
                  <a:pt x="3975344" y="1033016"/>
                  <a:pt x="3980354" y="1032251"/>
                </a:cubicBezTo>
                <a:cubicBezTo>
                  <a:pt x="3981936" y="1032010"/>
                  <a:pt x="3986850" y="1020013"/>
                  <a:pt x="3984323" y="1024672"/>
                </a:cubicBezTo>
                <a:cubicBezTo>
                  <a:pt x="3990415" y="1009798"/>
                  <a:pt x="3995234" y="986573"/>
                  <a:pt x="4002943" y="971678"/>
                </a:cubicBezTo>
                <a:cubicBezTo>
                  <a:pt x="4005267" y="965700"/>
                  <a:pt x="4009841" y="962078"/>
                  <a:pt x="4010818" y="957881"/>
                </a:cubicBezTo>
                <a:cubicBezTo>
                  <a:pt x="4016912" y="943007"/>
                  <a:pt x="4017823" y="926001"/>
                  <a:pt x="4025499" y="910885"/>
                </a:cubicBezTo>
                <a:cubicBezTo>
                  <a:pt x="4023749" y="922397"/>
                  <a:pt x="4021423" y="928374"/>
                  <a:pt x="4019702" y="938308"/>
                </a:cubicBezTo>
                <a:cubicBezTo>
                  <a:pt x="4020881" y="935429"/>
                  <a:pt x="4009841" y="962078"/>
                  <a:pt x="4011860" y="964694"/>
                </a:cubicBezTo>
                <a:cubicBezTo>
                  <a:pt x="4015488" y="965488"/>
                  <a:pt x="4023408" y="930769"/>
                  <a:pt x="4024587" y="927891"/>
                </a:cubicBezTo>
                <a:cubicBezTo>
                  <a:pt x="4034151" y="891572"/>
                  <a:pt x="4040988" y="870962"/>
                  <a:pt x="4051931" y="833083"/>
                </a:cubicBezTo>
                <a:cubicBezTo>
                  <a:pt x="4051931" y="833083"/>
                  <a:pt x="4054022" y="813198"/>
                  <a:pt x="4059434" y="815069"/>
                </a:cubicBezTo>
                <a:cubicBezTo>
                  <a:pt x="4061452" y="817686"/>
                  <a:pt x="4050647" y="845873"/>
                  <a:pt x="4050849" y="847192"/>
                </a:cubicBezTo>
                <a:cubicBezTo>
                  <a:pt x="4043408" y="876215"/>
                  <a:pt x="4035796" y="902341"/>
                  <a:pt x="4028820" y="932643"/>
                </a:cubicBezTo>
                <a:cubicBezTo>
                  <a:pt x="4032262" y="912776"/>
                  <a:pt x="4024448" y="937584"/>
                  <a:pt x="4027813" y="938418"/>
                </a:cubicBezTo>
                <a:cubicBezTo>
                  <a:pt x="4029115" y="938557"/>
                  <a:pt x="4030579" y="936324"/>
                  <a:pt x="4032060" y="932850"/>
                </a:cubicBezTo>
                <a:lnTo>
                  <a:pt x="4032664" y="931044"/>
                </a:lnTo>
                <a:lnTo>
                  <a:pt x="4031394" y="941536"/>
                </a:lnTo>
                <a:cubicBezTo>
                  <a:pt x="4031384" y="945274"/>
                  <a:pt x="4032523" y="948932"/>
                  <a:pt x="4036941" y="952298"/>
                </a:cubicBezTo>
                <a:cubicBezTo>
                  <a:pt x="4039554" y="948867"/>
                  <a:pt x="4042320" y="945236"/>
                  <a:pt x="4045087" y="941605"/>
                </a:cubicBezTo>
                <a:lnTo>
                  <a:pt x="4032876" y="930411"/>
                </a:lnTo>
                <a:lnTo>
                  <a:pt x="4035072" y="923844"/>
                </a:lnTo>
                <a:lnTo>
                  <a:pt x="4044271" y="926285"/>
                </a:lnTo>
                <a:cubicBezTo>
                  <a:pt x="4046083" y="923907"/>
                  <a:pt x="4045909" y="921894"/>
                  <a:pt x="4047722" y="919512"/>
                </a:cubicBezTo>
                <a:cubicBezTo>
                  <a:pt x="4048280" y="914297"/>
                  <a:pt x="4050824" y="908716"/>
                  <a:pt x="4052462" y="904323"/>
                </a:cubicBezTo>
                <a:cubicBezTo>
                  <a:pt x="4045874" y="904005"/>
                  <a:pt x="4042345" y="906956"/>
                  <a:pt x="4039782" y="910880"/>
                </a:cubicBezTo>
                <a:lnTo>
                  <a:pt x="4037859" y="914345"/>
                </a:lnTo>
                <a:lnTo>
                  <a:pt x="4040005" y="906196"/>
                </a:lnTo>
                <a:cubicBezTo>
                  <a:pt x="4040982" y="902294"/>
                  <a:pt x="4041690" y="899417"/>
                  <a:pt x="4041984" y="898697"/>
                </a:cubicBezTo>
                <a:cubicBezTo>
                  <a:pt x="4050340" y="866835"/>
                  <a:pt x="4060307" y="833153"/>
                  <a:pt x="4069500" y="794417"/>
                </a:cubicBezTo>
                <a:cubicBezTo>
                  <a:pt x="4069500" y="794417"/>
                  <a:pt x="4074756" y="774049"/>
                  <a:pt x="4076941" y="777764"/>
                </a:cubicBezTo>
                <a:lnTo>
                  <a:pt x="4075722" y="783317"/>
                </a:lnTo>
                <a:lnTo>
                  <a:pt x="4071817" y="790547"/>
                </a:lnTo>
                <a:cubicBezTo>
                  <a:pt x="4070387" y="793418"/>
                  <a:pt x="4069407" y="795760"/>
                  <a:pt x="4069350" y="796912"/>
                </a:cubicBezTo>
                <a:lnTo>
                  <a:pt x="4072258" y="796179"/>
                </a:lnTo>
                <a:lnTo>
                  <a:pt x="4071687" y="798131"/>
                </a:lnTo>
                <a:cubicBezTo>
                  <a:pt x="4071284" y="795494"/>
                  <a:pt x="4064818" y="818521"/>
                  <a:pt x="4069827" y="817757"/>
                </a:cubicBezTo>
                <a:cubicBezTo>
                  <a:pt x="4071409" y="817515"/>
                  <a:pt x="4076296" y="794729"/>
                  <a:pt x="4077239" y="790312"/>
                </a:cubicBezTo>
                <a:lnTo>
                  <a:pt x="4077753" y="788605"/>
                </a:lnTo>
                <a:lnTo>
                  <a:pt x="4077900" y="788396"/>
                </a:lnTo>
                <a:lnTo>
                  <a:pt x="4080755" y="783354"/>
                </a:lnTo>
                <a:lnTo>
                  <a:pt x="4071807" y="822768"/>
                </a:lnTo>
                <a:lnTo>
                  <a:pt x="4067741" y="838957"/>
                </a:lnTo>
                <a:lnTo>
                  <a:pt x="4067449" y="838837"/>
                </a:lnTo>
                <a:lnTo>
                  <a:pt x="4065692" y="847111"/>
                </a:lnTo>
                <a:lnTo>
                  <a:pt x="4056985" y="881775"/>
                </a:lnTo>
                <a:lnTo>
                  <a:pt x="4054416" y="884340"/>
                </a:lnTo>
                <a:cubicBezTo>
                  <a:pt x="4053640" y="885508"/>
                  <a:pt x="4052958" y="886666"/>
                  <a:pt x="4052312" y="887514"/>
                </a:cubicBezTo>
                <a:lnTo>
                  <a:pt x="4053951" y="887663"/>
                </a:lnTo>
                <a:lnTo>
                  <a:pt x="4054065" y="891231"/>
                </a:lnTo>
                <a:cubicBezTo>
                  <a:pt x="4054577" y="891490"/>
                  <a:pt x="4055304" y="890507"/>
                  <a:pt x="4056050" y="889048"/>
                </a:cubicBezTo>
                <a:lnTo>
                  <a:pt x="4056531" y="887898"/>
                </a:lnTo>
                <a:lnTo>
                  <a:pt x="4060907" y="888295"/>
                </a:lnTo>
                <a:lnTo>
                  <a:pt x="4059511" y="893323"/>
                </a:lnTo>
                <a:cubicBezTo>
                  <a:pt x="4058332" y="896201"/>
                  <a:pt x="4055403" y="910591"/>
                  <a:pt x="4058830" y="910069"/>
                </a:cubicBezTo>
                <a:lnTo>
                  <a:pt x="4064520" y="892558"/>
                </a:lnTo>
                <a:cubicBezTo>
                  <a:pt x="4068596" y="875068"/>
                  <a:pt x="4073822" y="856278"/>
                  <a:pt x="4079679" y="839866"/>
                </a:cubicBezTo>
                <a:cubicBezTo>
                  <a:pt x="4076883" y="854237"/>
                  <a:pt x="4072941" y="869513"/>
                  <a:pt x="4068680" y="885344"/>
                </a:cubicBezTo>
                <a:cubicBezTo>
                  <a:pt x="4064420" y="901175"/>
                  <a:pt x="4059839" y="917561"/>
                  <a:pt x="4055762" y="934151"/>
                </a:cubicBezTo>
                <a:cubicBezTo>
                  <a:pt x="4046975" y="964954"/>
                  <a:pt x="4034990" y="996021"/>
                  <a:pt x="4027813" y="1025004"/>
                </a:cubicBezTo>
                <a:cubicBezTo>
                  <a:pt x="4024093" y="1039515"/>
                  <a:pt x="4020094" y="1054407"/>
                  <a:pt x="4015279" y="1069254"/>
                </a:cubicBezTo>
                <a:lnTo>
                  <a:pt x="4012008" y="1077505"/>
                </a:lnTo>
                <a:lnTo>
                  <a:pt x="4021806" y="1043357"/>
                </a:lnTo>
                <a:cubicBezTo>
                  <a:pt x="4025569" y="1029866"/>
                  <a:pt x="4029193" y="1016606"/>
                  <a:pt x="4032712" y="1003867"/>
                </a:cubicBezTo>
                <a:cubicBezTo>
                  <a:pt x="4034634" y="995253"/>
                  <a:pt x="4037966" y="983500"/>
                  <a:pt x="4038943" y="979302"/>
                </a:cubicBezTo>
                <a:cubicBezTo>
                  <a:pt x="4038524" y="976555"/>
                  <a:pt x="4037675" y="976291"/>
                  <a:pt x="4036855" y="976219"/>
                </a:cubicBezTo>
                <a:lnTo>
                  <a:pt x="4035260" y="974612"/>
                </a:lnTo>
                <a:lnTo>
                  <a:pt x="4037933" y="969769"/>
                </a:lnTo>
                <a:lnTo>
                  <a:pt x="4035093" y="968865"/>
                </a:lnTo>
                <a:lnTo>
                  <a:pt x="4035482" y="967236"/>
                </a:lnTo>
                <a:lnTo>
                  <a:pt x="4034676" y="968733"/>
                </a:lnTo>
                <a:lnTo>
                  <a:pt x="4031684" y="967781"/>
                </a:lnTo>
                <a:cubicBezTo>
                  <a:pt x="4029909" y="968129"/>
                  <a:pt x="4028419" y="969321"/>
                  <a:pt x="4027144" y="970855"/>
                </a:cubicBezTo>
                <a:cubicBezTo>
                  <a:pt x="4024594" y="973923"/>
                  <a:pt x="4022906" y="978365"/>
                  <a:pt x="4021526" y="980177"/>
                </a:cubicBezTo>
                <a:cubicBezTo>
                  <a:pt x="4024163" y="982186"/>
                  <a:pt x="4026335" y="982766"/>
                  <a:pt x="4028151" y="982451"/>
                </a:cubicBezTo>
                <a:lnTo>
                  <a:pt x="4028202" y="982416"/>
                </a:lnTo>
                <a:lnTo>
                  <a:pt x="4023095" y="995666"/>
                </a:lnTo>
                <a:lnTo>
                  <a:pt x="4021924" y="994287"/>
                </a:lnTo>
                <a:lnTo>
                  <a:pt x="4022658" y="992809"/>
                </a:lnTo>
                <a:cubicBezTo>
                  <a:pt x="4021868" y="992929"/>
                  <a:pt x="4021531" y="993374"/>
                  <a:pt x="4021615" y="993924"/>
                </a:cubicBezTo>
                <a:lnTo>
                  <a:pt x="4021924" y="994287"/>
                </a:lnTo>
                <a:lnTo>
                  <a:pt x="4017746" y="1002687"/>
                </a:lnTo>
                <a:lnTo>
                  <a:pt x="4013223" y="1021075"/>
                </a:lnTo>
                <a:lnTo>
                  <a:pt x="4008490" y="1032050"/>
                </a:lnTo>
                <a:cubicBezTo>
                  <a:pt x="4005570" y="1037851"/>
                  <a:pt x="4001860" y="1043282"/>
                  <a:pt x="3996217" y="1047318"/>
                </a:cubicBezTo>
                <a:cubicBezTo>
                  <a:pt x="3998317" y="1053549"/>
                  <a:pt x="3998123" y="1059420"/>
                  <a:pt x="3997276" y="1065025"/>
                </a:cubicBezTo>
                <a:lnTo>
                  <a:pt x="3994603" y="1080090"/>
                </a:lnTo>
                <a:lnTo>
                  <a:pt x="3976574" y="1133034"/>
                </a:lnTo>
                <a:lnTo>
                  <a:pt x="3976887" y="1135697"/>
                </a:lnTo>
                <a:cubicBezTo>
                  <a:pt x="3978170" y="1147072"/>
                  <a:pt x="3979415" y="1158777"/>
                  <a:pt x="3980306" y="1168657"/>
                </a:cubicBezTo>
                <a:lnTo>
                  <a:pt x="3980407" y="1169954"/>
                </a:lnTo>
                <a:lnTo>
                  <a:pt x="3983382" y="1163205"/>
                </a:lnTo>
                <a:cubicBezTo>
                  <a:pt x="3988253" y="1150934"/>
                  <a:pt x="3992893" y="1138026"/>
                  <a:pt x="3997331" y="1124768"/>
                </a:cubicBezTo>
                <a:lnTo>
                  <a:pt x="4001128" y="1112697"/>
                </a:lnTo>
                <a:lnTo>
                  <a:pt x="4002217" y="1110662"/>
                </a:lnTo>
                <a:cubicBezTo>
                  <a:pt x="4005621" y="1103479"/>
                  <a:pt x="4008910" y="1095302"/>
                  <a:pt x="4011906" y="1088970"/>
                </a:cubicBezTo>
                <a:lnTo>
                  <a:pt x="4013332" y="1086367"/>
                </a:lnTo>
                <a:lnTo>
                  <a:pt x="4003961" y="1116225"/>
                </a:lnTo>
                <a:cubicBezTo>
                  <a:pt x="3999496" y="1129807"/>
                  <a:pt x="3994696" y="1143655"/>
                  <a:pt x="3989336" y="1158023"/>
                </a:cubicBezTo>
                <a:lnTo>
                  <a:pt x="3981085" y="1178631"/>
                </a:lnTo>
                <a:lnTo>
                  <a:pt x="3981337" y="1181840"/>
                </a:lnTo>
                <a:cubicBezTo>
                  <a:pt x="3981565" y="1185600"/>
                  <a:pt x="3981665" y="1188635"/>
                  <a:pt x="3981599" y="1190675"/>
                </a:cubicBezTo>
                <a:lnTo>
                  <a:pt x="3996158" y="1173459"/>
                </a:lnTo>
                <a:lnTo>
                  <a:pt x="3999495" y="1165212"/>
                </a:lnTo>
                <a:lnTo>
                  <a:pt x="3996633" y="1172897"/>
                </a:lnTo>
                <a:lnTo>
                  <a:pt x="4015859" y="1150162"/>
                </a:lnTo>
                <a:cubicBezTo>
                  <a:pt x="4019442" y="1145459"/>
                  <a:pt x="4023026" y="1140754"/>
                  <a:pt x="4028941" y="1139683"/>
                </a:cubicBezTo>
                <a:cubicBezTo>
                  <a:pt x="4033779" y="1137791"/>
                  <a:pt x="4042920" y="1141039"/>
                  <a:pt x="4046504" y="1147486"/>
                </a:cubicBezTo>
                <a:cubicBezTo>
                  <a:pt x="4051345" y="1156750"/>
                  <a:pt x="4039874" y="1162882"/>
                  <a:pt x="4035394" y="1168764"/>
                </a:cubicBezTo>
                <a:cubicBezTo>
                  <a:pt x="4031091" y="1176641"/>
                  <a:pt x="4025718" y="1183699"/>
                  <a:pt x="4021567" y="1191378"/>
                </a:cubicBezTo>
                <a:cubicBezTo>
                  <a:pt x="4019415" y="1195317"/>
                  <a:pt x="4019326" y="1199896"/>
                  <a:pt x="4019102" y="1204373"/>
                </a:cubicBezTo>
                <a:lnTo>
                  <a:pt x="4018702" y="1208055"/>
                </a:lnTo>
                <a:lnTo>
                  <a:pt x="4021927" y="1209629"/>
                </a:lnTo>
                <a:cubicBezTo>
                  <a:pt x="4022184" y="1210472"/>
                  <a:pt x="4021559" y="1211290"/>
                  <a:pt x="4020575" y="1211404"/>
                </a:cubicBezTo>
                <a:lnTo>
                  <a:pt x="4018640" y="1208636"/>
                </a:lnTo>
                <a:lnTo>
                  <a:pt x="4018393" y="1210918"/>
                </a:lnTo>
                <a:cubicBezTo>
                  <a:pt x="4017938" y="1213012"/>
                  <a:pt x="4017176" y="1214988"/>
                  <a:pt x="4015832" y="1216752"/>
                </a:cubicBezTo>
                <a:cubicBezTo>
                  <a:pt x="4023360" y="1222487"/>
                  <a:pt x="4024076" y="1208162"/>
                  <a:pt x="4024792" y="1204990"/>
                </a:cubicBezTo>
                <a:cubicBezTo>
                  <a:pt x="4026405" y="1200641"/>
                  <a:pt x="4030348" y="1199927"/>
                  <a:pt x="4034470" y="1201207"/>
                </a:cubicBezTo>
                <a:cubicBezTo>
                  <a:pt x="4041640" y="1202951"/>
                  <a:pt x="4044358" y="1203475"/>
                  <a:pt x="4049017" y="1199589"/>
                </a:cubicBezTo>
                <a:cubicBezTo>
                  <a:pt x="4058336" y="1191817"/>
                  <a:pt x="4066579" y="1183226"/>
                  <a:pt x="4074824" y="1174635"/>
                </a:cubicBezTo>
                <a:cubicBezTo>
                  <a:pt x="4077511" y="1171106"/>
                  <a:pt x="4088473" y="1161179"/>
                  <a:pt x="4093492" y="1172437"/>
                </a:cubicBezTo>
                <a:cubicBezTo>
                  <a:pt x="4098982" y="1181963"/>
                  <a:pt x="4085938" y="1193229"/>
                  <a:pt x="4076805" y="1201244"/>
                </a:cubicBezTo>
                <a:lnTo>
                  <a:pt x="4071715" y="1206151"/>
                </a:lnTo>
                <a:lnTo>
                  <a:pt x="4069641" y="1205658"/>
                </a:lnTo>
                <a:lnTo>
                  <a:pt x="4068332" y="1207754"/>
                </a:lnTo>
                <a:lnTo>
                  <a:pt x="4063974" y="1207453"/>
                </a:lnTo>
                <a:cubicBezTo>
                  <a:pt x="4064606" y="1208844"/>
                  <a:pt x="4065410" y="1209456"/>
                  <a:pt x="4066323" y="1209924"/>
                </a:cubicBezTo>
                <a:lnTo>
                  <a:pt x="4067291" y="1210442"/>
                </a:lnTo>
                <a:lnTo>
                  <a:pt x="4054974" y="1222444"/>
                </a:lnTo>
                <a:cubicBezTo>
                  <a:pt x="4050468" y="1227801"/>
                  <a:pt x="4046749" y="1233798"/>
                  <a:pt x="4044867" y="1240730"/>
                </a:cubicBezTo>
                <a:cubicBezTo>
                  <a:pt x="4040030" y="1253774"/>
                  <a:pt x="4039641" y="1269899"/>
                  <a:pt x="4035880" y="1283762"/>
                </a:cubicBezTo>
                <a:cubicBezTo>
                  <a:pt x="4033549" y="1291281"/>
                  <a:pt x="4031937" y="1297488"/>
                  <a:pt x="4029428" y="1303013"/>
                </a:cubicBezTo>
                <a:cubicBezTo>
                  <a:pt x="4027248" y="1310336"/>
                  <a:pt x="4022051" y="1330543"/>
                  <a:pt x="4019364" y="1334071"/>
                </a:cubicBezTo>
                <a:cubicBezTo>
                  <a:pt x="4014884" y="1339951"/>
                  <a:pt x="4015959" y="1351925"/>
                  <a:pt x="4015602" y="1359087"/>
                </a:cubicBezTo>
                <a:cubicBezTo>
                  <a:pt x="4010378" y="1390114"/>
                  <a:pt x="4004256" y="1420460"/>
                  <a:pt x="3997985" y="1451002"/>
                </a:cubicBezTo>
                <a:cubicBezTo>
                  <a:pt x="3986310" y="1510572"/>
                  <a:pt x="3971738" y="1567628"/>
                  <a:pt x="3945548" y="1619855"/>
                </a:cubicBezTo>
                <a:cubicBezTo>
                  <a:pt x="3889006" y="1733864"/>
                  <a:pt x="3824607" y="1851492"/>
                  <a:pt x="3711249" y="1918502"/>
                </a:cubicBezTo>
                <a:cubicBezTo>
                  <a:pt x="3703363" y="1908777"/>
                  <a:pt x="3710711" y="1901361"/>
                  <a:pt x="3712891" y="1894038"/>
                </a:cubicBezTo>
                <a:lnTo>
                  <a:pt x="3589216" y="2006167"/>
                </a:lnTo>
                <a:lnTo>
                  <a:pt x="3601349" y="2020631"/>
                </a:lnTo>
                <a:lnTo>
                  <a:pt x="3606620" y="2029343"/>
                </a:lnTo>
                <a:lnTo>
                  <a:pt x="3608677" y="2027406"/>
                </a:lnTo>
                <a:cubicBezTo>
                  <a:pt x="3622858" y="2014376"/>
                  <a:pt x="3626311" y="2012849"/>
                  <a:pt x="3640127" y="2006743"/>
                </a:cubicBezTo>
                <a:cubicBezTo>
                  <a:pt x="3630968" y="2016475"/>
                  <a:pt x="3626389" y="2021340"/>
                  <a:pt x="3620140" y="2026106"/>
                </a:cubicBezTo>
                <a:lnTo>
                  <a:pt x="3609138" y="2033503"/>
                </a:lnTo>
                <a:lnTo>
                  <a:pt x="3625242" y="2060124"/>
                </a:lnTo>
                <a:cubicBezTo>
                  <a:pt x="3629128" y="2056363"/>
                  <a:pt x="3632039" y="2053541"/>
                  <a:pt x="3634953" y="2050721"/>
                </a:cubicBezTo>
                <a:cubicBezTo>
                  <a:pt x="3638210" y="2054083"/>
                  <a:pt x="3641466" y="2057446"/>
                  <a:pt x="3643751" y="2061751"/>
                </a:cubicBezTo>
                <a:cubicBezTo>
                  <a:pt x="3664309" y="2084925"/>
                  <a:pt x="3684866" y="2108099"/>
                  <a:pt x="3703663" y="2133341"/>
                </a:cubicBezTo>
                <a:cubicBezTo>
                  <a:pt x="3712574" y="2146433"/>
                  <a:pt x="3721306" y="2159336"/>
                  <a:pt x="3728323" y="2172091"/>
                </a:cubicBezTo>
                <a:cubicBezTo>
                  <a:pt x="3735180" y="2185002"/>
                  <a:pt x="3739006" y="2198671"/>
                  <a:pt x="3745682" y="2211395"/>
                </a:cubicBezTo>
                <a:cubicBezTo>
                  <a:pt x="3762535" y="2238518"/>
                  <a:pt x="3782006" y="2260572"/>
                  <a:pt x="3799651" y="2286567"/>
                </a:cubicBezTo>
                <a:cubicBezTo>
                  <a:pt x="3816390" y="2311629"/>
                  <a:pt x="3833226" y="2338407"/>
                  <a:pt x="3851050" y="2364590"/>
                </a:cubicBezTo>
                <a:cubicBezTo>
                  <a:pt x="3867722" y="2391526"/>
                  <a:pt x="3884396" y="2418463"/>
                  <a:pt x="3902220" y="2444645"/>
                </a:cubicBezTo>
                <a:cubicBezTo>
                  <a:pt x="3918778" y="2469519"/>
                  <a:pt x="3937392" y="2494573"/>
                  <a:pt x="3950411" y="2523241"/>
                </a:cubicBezTo>
                <a:cubicBezTo>
                  <a:pt x="3965141" y="2552057"/>
                  <a:pt x="3977024" y="2581820"/>
                  <a:pt x="3989698" y="2610456"/>
                </a:cubicBezTo>
                <a:cubicBezTo>
                  <a:pt x="3996668" y="2625428"/>
                  <a:pt x="4002533" y="2638936"/>
                  <a:pt x="4009503" y="2653908"/>
                </a:cubicBezTo>
                <a:cubicBezTo>
                  <a:pt x="4011902" y="2660273"/>
                  <a:pt x="4018644" y="2671122"/>
                  <a:pt x="4009903" y="2679585"/>
                </a:cubicBezTo>
                <a:cubicBezTo>
                  <a:pt x="4000876" y="2664432"/>
                  <a:pt x="3993117" y="2650588"/>
                  <a:pt x="3985174" y="2636556"/>
                </a:cubicBezTo>
                <a:cubicBezTo>
                  <a:pt x="3922931" y="2525955"/>
                  <a:pt x="3856868" y="2417240"/>
                  <a:pt x="3784960" y="2313825"/>
                </a:cubicBezTo>
                <a:cubicBezTo>
                  <a:pt x="3749096" y="2262211"/>
                  <a:pt x="3710691" y="2212424"/>
                  <a:pt x="3671056" y="2163556"/>
                </a:cubicBezTo>
                <a:lnTo>
                  <a:pt x="3560793" y="2031937"/>
                </a:lnTo>
                <a:lnTo>
                  <a:pt x="3554491" y="2037650"/>
                </a:lnTo>
                <a:lnTo>
                  <a:pt x="3538467" y="2050576"/>
                </a:lnTo>
                <a:lnTo>
                  <a:pt x="3547080" y="2062317"/>
                </a:lnTo>
                <a:cubicBezTo>
                  <a:pt x="3549364" y="2066622"/>
                  <a:pt x="3551649" y="2070924"/>
                  <a:pt x="3557705" y="2069405"/>
                </a:cubicBezTo>
                <a:cubicBezTo>
                  <a:pt x="3561704" y="2067705"/>
                  <a:pt x="3565588" y="2063944"/>
                  <a:pt x="3567874" y="2068248"/>
                </a:cubicBezTo>
                <a:cubicBezTo>
                  <a:pt x="3573301" y="2073852"/>
                  <a:pt x="3572835" y="2086974"/>
                  <a:pt x="3578377" y="2094640"/>
                </a:cubicBezTo>
                <a:cubicBezTo>
                  <a:pt x="3586203" y="2106611"/>
                  <a:pt x="3595974" y="2116701"/>
                  <a:pt x="3605676" y="2128665"/>
                </a:cubicBezTo>
                <a:cubicBezTo>
                  <a:pt x="3614474" y="2139694"/>
                  <a:pt x="3624357" y="2151845"/>
                  <a:pt x="3634060" y="2163809"/>
                </a:cubicBezTo>
                <a:cubicBezTo>
                  <a:pt x="3652855" y="2189051"/>
                  <a:pt x="3671472" y="2214106"/>
                  <a:pt x="3692142" y="2239342"/>
                </a:cubicBezTo>
                <a:cubicBezTo>
                  <a:pt x="3698770" y="2248131"/>
                  <a:pt x="3706483" y="2258038"/>
                  <a:pt x="3715166" y="2267007"/>
                </a:cubicBezTo>
                <a:cubicBezTo>
                  <a:pt x="3718422" y="2270370"/>
                  <a:pt x="3727106" y="2279338"/>
                  <a:pt x="3719499" y="2286705"/>
                </a:cubicBezTo>
                <a:cubicBezTo>
                  <a:pt x="3696933" y="2267285"/>
                  <a:pt x="3687124" y="2238046"/>
                  <a:pt x="3661645" y="2221449"/>
                </a:cubicBezTo>
                <a:cubicBezTo>
                  <a:pt x="3657579" y="2218869"/>
                  <a:pt x="3650438" y="2219267"/>
                  <a:pt x="3655084" y="2210787"/>
                </a:cubicBezTo>
                <a:cubicBezTo>
                  <a:pt x="3658855" y="2204964"/>
                  <a:pt x="3654514" y="2200480"/>
                  <a:pt x="3650286" y="2198056"/>
                </a:cubicBezTo>
                <a:cubicBezTo>
                  <a:pt x="3639546" y="2188908"/>
                  <a:pt x="3629776" y="2178818"/>
                  <a:pt x="3620187" y="2168916"/>
                </a:cubicBezTo>
                <a:cubicBezTo>
                  <a:pt x="3598568" y="2146589"/>
                  <a:pt x="3577920" y="2123321"/>
                  <a:pt x="3557516" y="2099818"/>
                </a:cubicBezTo>
                <a:lnTo>
                  <a:pt x="3524527" y="2061821"/>
                </a:lnTo>
                <a:lnTo>
                  <a:pt x="3470737" y="2105212"/>
                </a:lnTo>
                <a:lnTo>
                  <a:pt x="3448103" y="2123041"/>
                </a:lnTo>
                <a:lnTo>
                  <a:pt x="3466488" y="2142369"/>
                </a:lnTo>
                <a:lnTo>
                  <a:pt x="3473870" y="2135603"/>
                </a:lnTo>
                <a:cubicBezTo>
                  <a:pt x="3475346" y="2140436"/>
                  <a:pt x="3475035" y="2144370"/>
                  <a:pt x="3473559" y="2147646"/>
                </a:cubicBezTo>
                <a:lnTo>
                  <a:pt x="3472561" y="2148755"/>
                </a:lnTo>
                <a:lnTo>
                  <a:pt x="3533961" y="2213309"/>
                </a:lnTo>
                <a:cubicBezTo>
                  <a:pt x="3542644" y="2222277"/>
                  <a:pt x="3553271" y="2229364"/>
                  <a:pt x="3559023" y="2240811"/>
                </a:cubicBezTo>
                <a:cubicBezTo>
                  <a:pt x="3562393" y="2246236"/>
                  <a:pt x="3562736" y="2252419"/>
                  <a:pt x="3567077" y="2256903"/>
                </a:cubicBezTo>
                <a:cubicBezTo>
                  <a:pt x="3570333" y="2260266"/>
                  <a:pt x="3575648" y="2263811"/>
                  <a:pt x="3578903" y="2267173"/>
                </a:cubicBezTo>
                <a:cubicBezTo>
                  <a:pt x="3583245" y="2271658"/>
                  <a:pt x="3583587" y="2277842"/>
                  <a:pt x="3584836" y="2284961"/>
                </a:cubicBezTo>
                <a:cubicBezTo>
                  <a:pt x="3586264" y="2292267"/>
                  <a:pt x="3591576" y="2295811"/>
                  <a:pt x="3597004" y="2301415"/>
                </a:cubicBezTo>
                <a:cubicBezTo>
                  <a:pt x="3604489" y="2307202"/>
                  <a:pt x="3613964" y="2315042"/>
                  <a:pt x="3611621" y="2328170"/>
                </a:cubicBezTo>
                <a:cubicBezTo>
                  <a:pt x="3562678" y="2269851"/>
                  <a:pt x="3511728" y="2215288"/>
                  <a:pt x="3459986" y="2161850"/>
                </a:cubicBezTo>
                <a:cubicBezTo>
                  <a:pt x="3480888" y="2191209"/>
                  <a:pt x="3502871" y="2221692"/>
                  <a:pt x="3523951" y="2251237"/>
                </a:cubicBezTo>
                <a:cubicBezTo>
                  <a:pt x="3532797" y="2266203"/>
                  <a:pt x="3543881" y="2281536"/>
                  <a:pt x="3553877" y="2295749"/>
                </a:cubicBezTo>
                <a:cubicBezTo>
                  <a:pt x="3564828" y="2308677"/>
                  <a:pt x="3566829" y="2326289"/>
                  <a:pt x="3576711" y="2338441"/>
                </a:cubicBezTo>
                <a:cubicBezTo>
                  <a:pt x="3598583" y="2366859"/>
                  <a:pt x="3617541" y="2398098"/>
                  <a:pt x="3639526" y="2428579"/>
                </a:cubicBezTo>
                <a:cubicBezTo>
                  <a:pt x="3648553" y="2443730"/>
                  <a:pt x="3660608" y="2458124"/>
                  <a:pt x="3669635" y="2473276"/>
                </a:cubicBezTo>
                <a:cubicBezTo>
                  <a:pt x="3672938" y="2480575"/>
                  <a:pt x="3676586" y="2487905"/>
                  <a:pt x="3683097" y="2494631"/>
                </a:cubicBezTo>
                <a:cubicBezTo>
                  <a:pt x="3685269" y="2496873"/>
                  <a:pt x="3689267" y="2495173"/>
                  <a:pt x="3691438" y="2497415"/>
                </a:cubicBezTo>
                <a:cubicBezTo>
                  <a:pt x="3693610" y="2499658"/>
                  <a:pt x="3695780" y="2501901"/>
                  <a:pt x="3697951" y="2504142"/>
                </a:cubicBezTo>
                <a:cubicBezTo>
                  <a:pt x="3692125" y="2509784"/>
                  <a:pt x="3687553" y="2501177"/>
                  <a:pt x="3681727" y="2506819"/>
                </a:cubicBezTo>
                <a:cubicBezTo>
                  <a:pt x="3705256" y="2546666"/>
                  <a:pt x="3728783" y="2586512"/>
                  <a:pt x="3751503" y="2627143"/>
                </a:cubicBezTo>
                <a:cubicBezTo>
                  <a:pt x="3762815" y="2646599"/>
                  <a:pt x="3772973" y="2666808"/>
                  <a:pt x="3783315" y="2687205"/>
                </a:cubicBezTo>
                <a:cubicBezTo>
                  <a:pt x="3786914" y="2696753"/>
                  <a:pt x="3793541" y="2705541"/>
                  <a:pt x="3795990" y="2715843"/>
                </a:cubicBezTo>
                <a:cubicBezTo>
                  <a:pt x="3799358" y="2721266"/>
                  <a:pt x="3786552" y="2727150"/>
                  <a:pt x="3790894" y="2731634"/>
                </a:cubicBezTo>
                <a:cubicBezTo>
                  <a:pt x="3796560" y="2726149"/>
                  <a:pt x="3799358" y="2721266"/>
                  <a:pt x="3804673" y="2724810"/>
                </a:cubicBezTo>
                <a:cubicBezTo>
                  <a:pt x="3807930" y="2728173"/>
                  <a:pt x="3812785" y="2723472"/>
                  <a:pt x="3816670" y="2719710"/>
                </a:cubicBezTo>
                <a:cubicBezTo>
                  <a:pt x="3836142" y="2741765"/>
                  <a:pt x="3853737" y="2763824"/>
                  <a:pt x="3866296" y="2790397"/>
                </a:cubicBezTo>
                <a:cubicBezTo>
                  <a:pt x="3873152" y="2803308"/>
                  <a:pt x="3875086" y="2816641"/>
                  <a:pt x="3878912" y="2830310"/>
                </a:cubicBezTo>
                <a:cubicBezTo>
                  <a:pt x="3882560" y="2843794"/>
                  <a:pt x="3892215" y="2851823"/>
                  <a:pt x="3899928" y="2861733"/>
                </a:cubicBezTo>
                <a:cubicBezTo>
                  <a:pt x="3933969" y="2906606"/>
                  <a:pt x="3957487" y="2961666"/>
                  <a:pt x="3979577" y="3015574"/>
                </a:cubicBezTo>
                <a:cubicBezTo>
                  <a:pt x="4023425" y="3126611"/>
                  <a:pt x="4049496" y="3246173"/>
                  <a:pt x="4084374" y="3361552"/>
                </a:cubicBezTo>
                <a:cubicBezTo>
                  <a:pt x="4081346" y="3362312"/>
                  <a:pt x="4075405" y="3365892"/>
                  <a:pt x="4073234" y="3363649"/>
                </a:cubicBezTo>
                <a:lnTo>
                  <a:pt x="4073132" y="3363512"/>
                </a:lnTo>
                <a:lnTo>
                  <a:pt x="4072514" y="3364339"/>
                </a:lnTo>
                <a:cubicBezTo>
                  <a:pt x="4071664" y="3364913"/>
                  <a:pt x="4070685" y="3365353"/>
                  <a:pt x="4069717" y="3366290"/>
                </a:cubicBezTo>
                <a:cubicBezTo>
                  <a:pt x="4070181" y="3364833"/>
                  <a:pt x="4070403" y="3363611"/>
                  <a:pt x="4071004" y="3362779"/>
                </a:cubicBezTo>
                <a:lnTo>
                  <a:pt x="4072285" y="3362356"/>
                </a:lnTo>
                <a:lnTo>
                  <a:pt x="4071019" y="3360635"/>
                </a:lnTo>
                <a:cubicBezTo>
                  <a:pt x="4070192" y="3359536"/>
                  <a:pt x="4069378" y="3358696"/>
                  <a:pt x="4068892" y="3359166"/>
                </a:cubicBezTo>
                <a:cubicBezTo>
                  <a:pt x="4066093" y="3364048"/>
                  <a:pt x="4069693" y="3373596"/>
                  <a:pt x="4069921" y="3377718"/>
                </a:cubicBezTo>
                <a:cubicBezTo>
                  <a:pt x="4071511" y="3384867"/>
                  <a:pt x="4073910" y="3391232"/>
                  <a:pt x="4073283" y="3398356"/>
                </a:cubicBezTo>
                <a:cubicBezTo>
                  <a:pt x="4064198" y="3400637"/>
                  <a:pt x="4066312" y="3383385"/>
                  <a:pt x="4064885" y="3376079"/>
                </a:cubicBezTo>
                <a:cubicBezTo>
                  <a:pt x="4063179" y="3366869"/>
                  <a:pt x="4051238" y="3354537"/>
                  <a:pt x="4053877" y="3343657"/>
                </a:cubicBezTo>
                <a:cubicBezTo>
                  <a:pt x="4054618" y="3338594"/>
                  <a:pt x="4060560" y="3335014"/>
                  <a:pt x="4063361" y="3330129"/>
                </a:cubicBezTo>
                <a:cubicBezTo>
                  <a:pt x="4067247" y="3326368"/>
                  <a:pt x="4065932" y="3321125"/>
                  <a:pt x="4064618" y="3315881"/>
                </a:cubicBezTo>
                <a:cubicBezTo>
                  <a:pt x="4061713" y="3303488"/>
                  <a:pt x="4054972" y="3292639"/>
                  <a:pt x="4050469" y="3282158"/>
                </a:cubicBezTo>
                <a:cubicBezTo>
                  <a:pt x="4045670" y="3269428"/>
                  <a:pt x="4039899" y="3257638"/>
                  <a:pt x="4034129" y="3245849"/>
                </a:cubicBezTo>
                <a:cubicBezTo>
                  <a:pt x="4029444" y="3235180"/>
                  <a:pt x="4029911" y="3222059"/>
                  <a:pt x="4025226" y="3211389"/>
                </a:cubicBezTo>
                <a:cubicBezTo>
                  <a:pt x="4021578" y="3204060"/>
                  <a:pt x="4008315" y="3201698"/>
                  <a:pt x="4017865" y="3192452"/>
                </a:cubicBezTo>
                <a:cubicBezTo>
                  <a:pt x="4022607" y="3185689"/>
                  <a:pt x="4010619" y="3169421"/>
                  <a:pt x="4009306" y="3164177"/>
                </a:cubicBezTo>
                <a:cubicBezTo>
                  <a:pt x="3987100" y="3114360"/>
                  <a:pt x="3964944" y="3062326"/>
                  <a:pt x="3942787" y="3010291"/>
                </a:cubicBezTo>
                <a:lnTo>
                  <a:pt x="3927329" y="2975126"/>
                </a:lnTo>
                <a:lnTo>
                  <a:pt x="3926847" y="2975178"/>
                </a:lnTo>
                <a:cubicBezTo>
                  <a:pt x="3926433" y="2974749"/>
                  <a:pt x="3926186" y="2973883"/>
                  <a:pt x="3926246" y="2972719"/>
                </a:cubicBezTo>
                <a:lnTo>
                  <a:pt x="3926299" y="2972774"/>
                </a:lnTo>
                <a:lnTo>
                  <a:pt x="3909898" y="2933894"/>
                </a:lnTo>
                <a:cubicBezTo>
                  <a:pt x="3905280" y="2921351"/>
                  <a:pt x="3901565" y="2909742"/>
                  <a:pt x="3894824" y="2898892"/>
                </a:cubicBezTo>
                <a:cubicBezTo>
                  <a:pt x="3887112" y="2888984"/>
                  <a:pt x="3877753" y="2883204"/>
                  <a:pt x="3868096" y="2875176"/>
                </a:cubicBezTo>
                <a:cubicBezTo>
                  <a:pt x="3881113" y="2909997"/>
                  <a:pt x="3897224" y="2942183"/>
                  <a:pt x="3911373" y="2975906"/>
                </a:cubicBezTo>
                <a:cubicBezTo>
                  <a:pt x="3917190" y="2991632"/>
                  <a:pt x="3923191" y="3007544"/>
                  <a:pt x="3929188" y="3023457"/>
                </a:cubicBezTo>
                <a:cubicBezTo>
                  <a:pt x="3929303" y="3025518"/>
                  <a:pt x="3932788" y="3033003"/>
                  <a:pt x="3930845" y="3034883"/>
                </a:cubicBezTo>
                <a:cubicBezTo>
                  <a:pt x="3924790" y="3036404"/>
                  <a:pt x="3921419" y="3030980"/>
                  <a:pt x="3916564" y="3035681"/>
                </a:cubicBezTo>
                <a:cubicBezTo>
                  <a:pt x="3918849" y="3039985"/>
                  <a:pt x="3921295" y="3044130"/>
                  <a:pt x="3922610" y="3049376"/>
                </a:cubicBezTo>
                <a:cubicBezTo>
                  <a:pt x="3925362" y="3046711"/>
                  <a:pt x="3928161" y="3041830"/>
                  <a:pt x="3932273" y="3042191"/>
                </a:cubicBezTo>
                <a:cubicBezTo>
                  <a:pt x="3937359" y="3041611"/>
                  <a:pt x="3939464" y="3045727"/>
                  <a:pt x="3942720" y="3049091"/>
                </a:cubicBezTo>
                <a:cubicBezTo>
                  <a:pt x="3937635" y="3049670"/>
                  <a:pt x="3935763" y="3052027"/>
                  <a:pt x="3935425" y="3054797"/>
                </a:cubicBezTo>
                <a:lnTo>
                  <a:pt x="3935493" y="3055089"/>
                </a:lnTo>
                <a:lnTo>
                  <a:pt x="3938608" y="3054058"/>
                </a:lnTo>
                <a:cubicBezTo>
                  <a:pt x="3938172" y="3055546"/>
                  <a:pt x="3937449" y="3056247"/>
                  <a:pt x="3936589" y="3056813"/>
                </a:cubicBezTo>
                <a:lnTo>
                  <a:pt x="3935995" y="3057220"/>
                </a:lnTo>
                <a:lnTo>
                  <a:pt x="3937349" y="3062979"/>
                </a:lnTo>
                <a:cubicBezTo>
                  <a:pt x="3940606" y="3066342"/>
                  <a:pt x="3943634" y="3065583"/>
                  <a:pt x="3945804" y="3067825"/>
                </a:cubicBezTo>
                <a:cubicBezTo>
                  <a:pt x="3950032" y="3070247"/>
                  <a:pt x="3950422" y="3074213"/>
                  <a:pt x="3951460" y="3077553"/>
                </a:cubicBezTo>
                <a:cubicBezTo>
                  <a:pt x="3945566" y="3078914"/>
                  <a:pt x="3939283" y="3076311"/>
                  <a:pt x="3934197" y="3076892"/>
                </a:cubicBezTo>
                <a:cubicBezTo>
                  <a:pt x="3935626" y="3084196"/>
                  <a:pt x="3937054" y="3091502"/>
                  <a:pt x="3936428" y="3098627"/>
                </a:cubicBezTo>
                <a:cubicBezTo>
                  <a:pt x="3930254" y="3098084"/>
                  <a:pt x="3927742" y="3089657"/>
                  <a:pt x="3926314" y="3082353"/>
                </a:cubicBezTo>
                <a:cubicBezTo>
                  <a:pt x="3923800" y="3073927"/>
                  <a:pt x="3921399" y="3067562"/>
                  <a:pt x="3918094" y="3060263"/>
                </a:cubicBezTo>
                <a:cubicBezTo>
                  <a:pt x="3911984" y="3042288"/>
                  <a:pt x="3905823" y="3026533"/>
                  <a:pt x="3900005" y="3010807"/>
                </a:cubicBezTo>
                <a:cubicBezTo>
                  <a:pt x="3895092" y="2996015"/>
                  <a:pt x="3894293" y="2981585"/>
                  <a:pt x="3885379" y="2968493"/>
                </a:cubicBezTo>
                <a:cubicBezTo>
                  <a:pt x="3876649" y="2955591"/>
                  <a:pt x="3869677" y="2940617"/>
                  <a:pt x="3862822" y="2927707"/>
                </a:cubicBezTo>
                <a:cubicBezTo>
                  <a:pt x="3829829" y="2864807"/>
                  <a:pt x="3796932" y="2803622"/>
                  <a:pt x="3761816" y="2742413"/>
                </a:cubicBezTo>
                <a:cubicBezTo>
                  <a:pt x="3731497" y="2687782"/>
                  <a:pt x="3700885" y="2630903"/>
                  <a:pt x="3669254" y="2577180"/>
                </a:cubicBezTo>
                <a:cubicBezTo>
                  <a:pt x="3654638" y="2550425"/>
                  <a:pt x="3637784" y="2523302"/>
                  <a:pt x="3622197" y="2497487"/>
                </a:cubicBezTo>
                <a:cubicBezTo>
                  <a:pt x="3613285" y="2484396"/>
                  <a:pt x="3605297" y="2472583"/>
                  <a:pt x="3600565" y="2457979"/>
                </a:cubicBezTo>
                <a:cubicBezTo>
                  <a:pt x="3596851" y="2446369"/>
                  <a:pt x="3596794" y="2426876"/>
                  <a:pt x="3583368" y="2424670"/>
                </a:cubicBezTo>
                <a:cubicBezTo>
                  <a:pt x="3568066" y="2422472"/>
                  <a:pt x="3566295" y="2408983"/>
                  <a:pt x="3560411" y="2395131"/>
                </a:cubicBezTo>
                <a:cubicBezTo>
                  <a:pt x="3554526" y="2381280"/>
                  <a:pt x="3547965" y="2370618"/>
                  <a:pt x="3540138" y="2358647"/>
                </a:cubicBezTo>
                <a:cubicBezTo>
                  <a:pt x="3524666" y="2334895"/>
                  <a:pt x="3504043" y="2313595"/>
                  <a:pt x="3487598" y="2290782"/>
                </a:cubicBezTo>
                <a:cubicBezTo>
                  <a:pt x="3484113" y="2283296"/>
                  <a:pt x="3451397" y="2228453"/>
                  <a:pt x="3440875" y="2238640"/>
                </a:cubicBezTo>
                <a:cubicBezTo>
                  <a:pt x="3449558" y="2247608"/>
                  <a:pt x="3461900" y="2254847"/>
                  <a:pt x="3467832" y="2266481"/>
                </a:cubicBezTo>
                <a:lnTo>
                  <a:pt x="3470415" y="2272222"/>
                </a:lnTo>
                <a:lnTo>
                  <a:pt x="3471660" y="2269756"/>
                </a:lnTo>
                <a:cubicBezTo>
                  <a:pt x="3474499" y="2269022"/>
                  <a:pt x="3475508" y="2270063"/>
                  <a:pt x="3474683" y="2272879"/>
                </a:cubicBezTo>
                <a:lnTo>
                  <a:pt x="3470983" y="2273485"/>
                </a:lnTo>
                <a:lnTo>
                  <a:pt x="3474979" y="2282364"/>
                </a:lnTo>
                <a:cubicBezTo>
                  <a:pt x="3477443" y="2287582"/>
                  <a:pt x="3480029" y="2292681"/>
                  <a:pt x="3482856" y="2297546"/>
                </a:cubicBezTo>
                <a:cubicBezTo>
                  <a:pt x="3497244" y="2320178"/>
                  <a:pt x="3510840" y="2343937"/>
                  <a:pt x="3524142" y="2365449"/>
                </a:cubicBezTo>
                <a:cubicBezTo>
                  <a:pt x="3551041" y="2410719"/>
                  <a:pt x="3577131" y="2456773"/>
                  <a:pt x="3604031" y="2502046"/>
                </a:cubicBezTo>
                <a:cubicBezTo>
                  <a:pt x="3630927" y="2547315"/>
                  <a:pt x="3657018" y="2593372"/>
                  <a:pt x="3681862" y="2638462"/>
                </a:cubicBezTo>
                <a:cubicBezTo>
                  <a:pt x="3695278" y="2662035"/>
                  <a:pt x="3708874" y="2685796"/>
                  <a:pt x="3722290" y="2709368"/>
                </a:cubicBezTo>
                <a:cubicBezTo>
                  <a:pt x="3727947" y="2719096"/>
                  <a:pt x="3733879" y="2730729"/>
                  <a:pt x="3740506" y="2739517"/>
                </a:cubicBezTo>
                <a:cubicBezTo>
                  <a:pt x="3745868" y="2746996"/>
                  <a:pt x="3735135" y="2753405"/>
                  <a:pt x="3729308" y="2759047"/>
                </a:cubicBezTo>
                <a:cubicBezTo>
                  <a:pt x="3732385" y="2762224"/>
                  <a:pt x="3735526" y="2763525"/>
                  <a:pt x="3736726" y="2766708"/>
                </a:cubicBezTo>
                <a:cubicBezTo>
                  <a:pt x="3738897" y="2768950"/>
                  <a:pt x="3736099" y="2773833"/>
                  <a:pt x="3732955" y="2772531"/>
                </a:cubicBezTo>
                <a:cubicBezTo>
                  <a:pt x="3725471" y="2766744"/>
                  <a:pt x="3721939" y="2755322"/>
                  <a:pt x="3717368" y="2746717"/>
                </a:cubicBezTo>
                <a:cubicBezTo>
                  <a:pt x="3703657" y="2720894"/>
                  <a:pt x="3689155" y="2696200"/>
                  <a:pt x="3674653" y="2671505"/>
                </a:cubicBezTo>
                <a:cubicBezTo>
                  <a:pt x="3645307" y="2622087"/>
                  <a:pt x="3615152" y="2573454"/>
                  <a:pt x="3579170" y="2530462"/>
                </a:cubicBezTo>
                <a:lnTo>
                  <a:pt x="3574706" y="2534299"/>
                </a:lnTo>
                <a:lnTo>
                  <a:pt x="3575568" y="2535639"/>
                </a:lnTo>
                <a:cubicBezTo>
                  <a:pt x="3591112" y="2561410"/>
                  <a:pt x="3606658" y="2587180"/>
                  <a:pt x="3623344" y="2612188"/>
                </a:cubicBezTo>
                <a:cubicBezTo>
                  <a:pt x="3638831" y="2635956"/>
                  <a:pt x="3656317" y="2659846"/>
                  <a:pt x="3668252" y="2687395"/>
                </a:cubicBezTo>
                <a:cubicBezTo>
                  <a:pt x="3681855" y="2715047"/>
                  <a:pt x="3692657" y="2743695"/>
                  <a:pt x="3704259" y="2771222"/>
                </a:cubicBezTo>
                <a:cubicBezTo>
                  <a:pt x="3710661" y="2785607"/>
                  <a:pt x="3716023" y="2798597"/>
                  <a:pt x="3722426" y="2812981"/>
                </a:cubicBezTo>
                <a:cubicBezTo>
                  <a:pt x="3724597" y="2819111"/>
                  <a:pt x="3730884" y="2829489"/>
                  <a:pt x="3722143" y="2837952"/>
                </a:cubicBezTo>
                <a:cubicBezTo>
                  <a:pt x="3713741" y="2823447"/>
                  <a:pt x="3706540" y="2810179"/>
                  <a:pt x="3699169" y="2796735"/>
                </a:cubicBezTo>
                <a:lnTo>
                  <a:pt x="3688568" y="2778176"/>
                </a:lnTo>
                <a:lnTo>
                  <a:pt x="3686954" y="2780971"/>
                </a:lnTo>
                <a:cubicBezTo>
                  <a:pt x="3669569" y="2763018"/>
                  <a:pt x="3660333" y="2739717"/>
                  <a:pt x="3647862" y="2717009"/>
                </a:cubicBezTo>
                <a:lnTo>
                  <a:pt x="3653698" y="2717137"/>
                </a:lnTo>
                <a:lnTo>
                  <a:pt x="3635234" y="2684813"/>
                </a:lnTo>
                <a:lnTo>
                  <a:pt x="3633646" y="2687330"/>
                </a:lnTo>
                <a:cubicBezTo>
                  <a:pt x="3632638" y="2686289"/>
                  <a:pt x="3632181" y="2685217"/>
                  <a:pt x="3632343" y="2684055"/>
                </a:cubicBezTo>
                <a:lnTo>
                  <a:pt x="3633625" y="2681998"/>
                </a:lnTo>
                <a:lnTo>
                  <a:pt x="3616336" y="2651733"/>
                </a:lnTo>
                <a:lnTo>
                  <a:pt x="3612212" y="2655030"/>
                </a:lnTo>
                <a:lnTo>
                  <a:pt x="3610557" y="2656352"/>
                </a:lnTo>
                <a:lnTo>
                  <a:pt x="3612328" y="2654465"/>
                </a:lnTo>
                <a:lnTo>
                  <a:pt x="3615792" y="2650780"/>
                </a:lnTo>
                <a:lnTo>
                  <a:pt x="3609429" y="2639641"/>
                </a:lnTo>
                <a:lnTo>
                  <a:pt x="3563778" y="2568224"/>
                </a:lnTo>
                <a:lnTo>
                  <a:pt x="3540940" y="2539241"/>
                </a:lnTo>
                <a:cubicBezTo>
                  <a:pt x="3534609" y="2532701"/>
                  <a:pt x="3519754" y="2523191"/>
                  <a:pt x="3520268" y="2514004"/>
                </a:cubicBezTo>
                <a:lnTo>
                  <a:pt x="3520456" y="2512422"/>
                </a:lnTo>
                <a:lnTo>
                  <a:pt x="3519471" y="2513696"/>
                </a:lnTo>
                <a:lnTo>
                  <a:pt x="3518961" y="2512872"/>
                </a:lnTo>
                <a:lnTo>
                  <a:pt x="3518736" y="2514409"/>
                </a:lnTo>
                <a:cubicBezTo>
                  <a:pt x="3517727" y="2513367"/>
                  <a:pt x="3516719" y="2512327"/>
                  <a:pt x="3515710" y="2511286"/>
                </a:cubicBezTo>
                <a:lnTo>
                  <a:pt x="3517832" y="2511044"/>
                </a:lnTo>
                <a:lnTo>
                  <a:pt x="3517717" y="2510857"/>
                </a:lnTo>
                <a:cubicBezTo>
                  <a:pt x="3517722" y="2510347"/>
                  <a:pt x="3517919" y="2509780"/>
                  <a:pt x="3518371" y="2509090"/>
                </a:cubicBezTo>
                <a:lnTo>
                  <a:pt x="3520249" y="2506945"/>
                </a:lnTo>
                <a:lnTo>
                  <a:pt x="3518677" y="2506857"/>
                </a:lnTo>
                <a:cubicBezTo>
                  <a:pt x="3514841" y="2508399"/>
                  <a:pt x="3511584" y="2505036"/>
                  <a:pt x="3510384" y="2501853"/>
                </a:cubicBezTo>
                <a:cubicBezTo>
                  <a:pt x="3506042" y="2497369"/>
                  <a:pt x="3497769" y="2492711"/>
                  <a:pt x="3496340" y="2485405"/>
                </a:cubicBezTo>
                <a:cubicBezTo>
                  <a:pt x="3496112" y="2481284"/>
                  <a:pt x="3499836" y="2477678"/>
                  <a:pt x="3500577" y="2472613"/>
                </a:cubicBezTo>
                <a:lnTo>
                  <a:pt x="3500614" y="2471438"/>
                </a:lnTo>
                <a:lnTo>
                  <a:pt x="3490721" y="2457653"/>
                </a:lnTo>
                <a:lnTo>
                  <a:pt x="3482353" y="2457681"/>
                </a:lnTo>
                <a:cubicBezTo>
                  <a:pt x="3480639" y="2463683"/>
                  <a:pt x="3496007" y="2464008"/>
                  <a:pt x="3487427" y="2472315"/>
                </a:cubicBezTo>
                <a:lnTo>
                  <a:pt x="3465909" y="2441497"/>
                </a:lnTo>
                <a:lnTo>
                  <a:pt x="3466706" y="2444906"/>
                </a:lnTo>
                <a:cubicBezTo>
                  <a:pt x="3466338" y="2446218"/>
                  <a:pt x="3465367" y="2447636"/>
                  <a:pt x="3463916" y="2449041"/>
                </a:cubicBezTo>
                <a:cubicBezTo>
                  <a:pt x="3462882" y="2447972"/>
                  <a:pt x="3462649" y="2446766"/>
                  <a:pt x="3463037" y="2445471"/>
                </a:cubicBezTo>
                <a:lnTo>
                  <a:pt x="3465864" y="2441432"/>
                </a:lnTo>
                <a:lnTo>
                  <a:pt x="3415754" y="2369667"/>
                </a:lnTo>
                <a:lnTo>
                  <a:pt x="3384264" y="2330860"/>
                </a:lnTo>
                <a:lnTo>
                  <a:pt x="3384534" y="2331821"/>
                </a:lnTo>
                <a:cubicBezTo>
                  <a:pt x="3384317" y="2333226"/>
                  <a:pt x="3383427" y="2334823"/>
                  <a:pt x="3381521" y="2336669"/>
                </a:cubicBezTo>
                <a:cubicBezTo>
                  <a:pt x="3378665" y="2333719"/>
                  <a:pt x="3369695" y="2330300"/>
                  <a:pt x="3377484" y="2322760"/>
                </a:cubicBezTo>
                <a:lnTo>
                  <a:pt x="3378233" y="2323427"/>
                </a:lnTo>
                <a:lnTo>
                  <a:pt x="3345130" y="2282635"/>
                </a:lnTo>
                <a:lnTo>
                  <a:pt x="3341829" y="2285834"/>
                </a:lnTo>
                <a:cubicBezTo>
                  <a:pt x="3337665" y="2281534"/>
                  <a:pt x="3333505" y="2277237"/>
                  <a:pt x="3330383" y="2274014"/>
                </a:cubicBezTo>
                <a:cubicBezTo>
                  <a:pt x="3327261" y="2270789"/>
                  <a:pt x="3325181" y="2268641"/>
                  <a:pt x="3323099" y="2266492"/>
                </a:cubicBezTo>
                <a:cubicBezTo>
                  <a:pt x="3324883" y="2264764"/>
                  <a:pt x="3325628" y="2264043"/>
                  <a:pt x="3326520" y="2263179"/>
                </a:cubicBezTo>
                <a:cubicBezTo>
                  <a:pt x="3329641" y="2266403"/>
                  <a:pt x="3333803" y="2270701"/>
                  <a:pt x="3337965" y="2274999"/>
                </a:cubicBezTo>
                <a:lnTo>
                  <a:pt x="3343954" y="2281185"/>
                </a:lnTo>
                <a:lnTo>
                  <a:pt x="3336832" y="2272408"/>
                </a:lnTo>
                <a:lnTo>
                  <a:pt x="3342939" y="2269589"/>
                </a:lnTo>
                <a:lnTo>
                  <a:pt x="3327145" y="2250583"/>
                </a:lnTo>
                <a:lnTo>
                  <a:pt x="3323976" y="2257526"/>
                </a:lnTo>
                <a:lnTo>
                  <a:pt x="3298214" y="2230920"/>
                </a:lnTo>
                <a:lnTo>
                  <a:pt x="3294982" y="2234759"/>
                </a:lnTo>
                <a:lnTo>
                  <a:pt x="3279891" y="2239350"/>
                </a:lnTo>
                <a:lnTo>
                  <a:pt x="3287224" y="2249504"/>
                </a:lnTo>
                <a:cubicBezTo>
                  <a:pt x="3289338" y="2253632"/>
                  <a:pt x="3291453" y="2257759"/>
                  <a:pt x="3297393" y="2256122"/>
                </a:cubicBezTo>
                <a:cubicBezTo>
                  <a:pt x="3301336" y="2254364"/>
                  <a:pt x="3305222" y="2250603"/>
                  <a:pt x="3307336" y="2254730"/>
                </a:cubicBezTo>
                <a:cubicBezTo>
                  <a:pt x="3312479" y="2260041"/>
                  <a:pt x="3311680" y="2272821"/>
                  <a:pt x="3316881" y="2280135"/>
                </a:cubicBezTo>
                <a:cubicBezTo>
                  <a:pt x="3324196" y="2291575"/>
                  <a:pt x="3333452" y="2301136"/>
                  <a:pt x="3342596" y="2312521"/>
                </a:cubicBezTo>
                <a:cubicBezTo>
                  <a:pt x="3350883" y="2323024"/>
                  <a:pt x="3360198" y="2334587"/>
                  <a:pt x="3369339" y="2345974"/>
                </a:cubicBezTo>
                <a:cubicBezTo>
                  <a:pt x="3386998" y="2370040"/>
                  <a:pt x="3404487" y="2393930"/>
                  <a:pt x="3423972" y="2417943"/>
                </a:cubicBezTo>
                <a:cubicBezTo>
                  <a:pt x="3430200" y="2426319"/>
                  <a:pt x="3437458" y="2435758"/>
                  <a:pt x="3445686" y="2444256"/>
                </a:cubicBezTo>
                <a:cubicBezTo>
                  <a:pt x="3448773" y="2447442"/>
                  <a:pt x="3457002" y="2455941"/>
                  <a:pt x="3449394" y="2463307"/>
                </a:cubicBezTo>
                <a:cubicBezTo>
                  <a:pt x="3427906" y="2445004"/>
                  <a:pt x="3419114" y="2416811"/>
                  <a:pt x="3394716" y="2401331"/>
                </a:cubicBezTo>
                <a:cubicBezTo>
                  <a:pt x="3390821" y="2398928"/>
                  <a:pt x="3383850" y="2399503"/>
                  <a:pt x="3388601" y="2391129"/>
                </a:cubicBezTo>
                <a:cubicBezTo>
                  <a:pt x="3392427" y="2385365"/>
                  <a:pt x="3388315" y="2381116"/>
                  <a:pt x="3384256" y="2378870"/>
                </a:cubicBezTo>
                <a:cubicBezTo>
                  <a:pt x="3374029" y="2370250"/>
                  <a:pt x="3364772" y="2360689"/>
                  <a:pt x="3355686" y="2351304"/>
                </a:cubicBezTo>
                <a:cubicBezTo>
                  <a:pt x="3335199" y="2330147"/>
                  <a:pt x="3315684" y="2308049"/>
                  <a:pt x="3296412" y="2285717"/>
                </a:cubicBezTo>
                <a:lnTo>
                  <a:pt x="3287244" y="2275091"/>
                </a:lnTo>
                <a:lnTo>
                  <a:pt x="3285624" y="2275521"/>
                </a:lnTo>
                <a:lnTo>
                  <a:pt x="3276574" y="2284283"/>
                </a:lnTo>
                <a:cubicBezTo>
                  <a:pt x="3274502" y="2282145"/>
                  <a:pt x="3272432" y="2280008"/>
                  <a:pt x="3270363" y="2277870"/>
                </a:cubicBezTo>
                <a:cubicBezTo>
                  <a:pt x="3274296" y="2274063"/>
                  <a:pt x="3277244" y="2271208"/>
                  <a:pt x="3280193" y="2268351"/>
                </a:cubicBezTo>
                <a:lnTo>
                  <a:pt x="3284085" y="2272370"/>
                </a:lnTo>
                <a:lnTo>
                  <a:pt x="3285861" y="2274204"/>
                </a:lnTo>
                <a:lnTo>
                  <a:pt x="3286076" y="2273739"/>
                </a:lnTo>
                <a:lnTo>
                  <a:pt x="3268153" y="2252969"/>
                </a:lnTo>
                <a:lnTo>
                  <a:pt x="3267886" y="2253211"/>
                </a:lnTo>
                <a:lnTo>
                  <a:pt x="3266186" y="2253886"/>
                </a:lnTo>
                <a:lnTo>
                  <a:pt x="3273374" y="2261309"/>
                </a:lnTo>
                <a:cubicBezTo>
                  <a:pt x="3268479" y="2266049"/>
                  <a:pt x="3256755" y="2257859"/>
                  <a:pt x="3255221" y="2268029"/>
                </a:cubicBezTo>
                <a:cubicBezTo>
                  <a:pt x="3253421" y="2273027"/>
                  <a:pt x="3256432" y="2276627"/>
                  <a:pt x="3260570" y="2279677"/>
                </a:cubicBezTo>
                <a:lnTo>
                  <a:pt x="3266624" y="2283849"/>
                </a:lnTo>
                <a:lnTo>
                  <a:pt x="3266710" y="2282921"/>
                </a:lnTo>
                <a:cubicBezTo>
                  <a:pt x="3266880" y="2282404"/>
                  <a:pt x="3267372" y="2282347"/>
                  <a:pt x="3268927" y="2282668"/>
                </a:cubicBezTo>
                <a:lnTo>
                  <a:pt x="3267544" y="2284483"/>
                </a:lnTo>
                <a:lnTo>
                  <a:pt x="3272689" y="2288029"/>
                </a:lnTo>
                <a:lnTo>
                  <a:pt x="3269027" y="2291575"/>
                </a:lnTo>
                <a:lnTo>
                  <a:pt x="3274968" y="2293075"/>
                </a:lnTo>
                <a:lnTo>
                  <a:pt x="3276203" y="2291373"/>
                </a:lnTo>
                <a:cubicBezTo>
                  <a:pt x="3277268" y="2292472"/>
                  <a:pt x="3278819" y="2294074"/>
                  <a:pt x="3279526" y="2295962"/>
                </a:cubicBezTo>
                <a:lnTo>
                  <a:pt x="3279222" y="2297060"/>
                </a:lnTo>
                <a:lnTo>
                  <a:pt x="3280617" y="2298436"/>
                </a:lnTo>
                <a:cubicBezTo>
                  <a:pt x="3285536" y="2304713"/>
                  <a:pt x="3289189" y="2313221"/>
                  <a:pt x="3292118" y="2317327"/>
                </a:cubicBezTo>
                <a:lnTo>
                  <a:pt x="3268074" y="2292495"/>
                </a:lnTo>
                <a:lnTo>
                  <a:pt x="3262898" y="2297509"/>
                </a:lnTo>
                <a:lnTo>
                  <a:pt x="3259069" y="2291324"/>
                </a:lnTo>
                <a:lnTo>
                  <a:pt x="3258397" y="2292503"/>
                </a:lnTo>
                <a:lnTo>
                  <a:pt x="3253185" y="2284249"/>
                </a:lnTo>
                <a:lnTo>
                  <a:pt x="3253563" y="2287312"/>
                </a:lnTo>
                <a:cubicBezTo>
                  <a:pt x="3255029" y="2291388"/>
                  <a:pt x="3257728" y="2295492"/>
                  <a:pt x="3257442" y="2299634"/>
                </a:cubicBezTo>
                <a:lnTo>
                  <a:pt x="3255324" y="2303778"/>
                </a:lnTo>
                <a:lnTo>
                  <a:pt x="3255827" y="2304061"/>
                </a:lnTo>
                <a:cubicBezTo>
                  <a:pt x="3256827" y="2304123"/>
                  <a:pt x="3258599" y="2304981"/>
                  <a:pt x="3259886" y="2306309"/>
                </a:cubicBezTo>
                <a:cubicBezTo>
                  <a:pt x="3261170" y="2307638"/>
                  <a:pt x="3261971" y="2309437"/>
                  <a:pt x="3261029" y="2311378"/>
                </a:cubicBezTo>
                <a:cubicBezTo>
                  <a:pt x="3259085" y="2313260"/>
                  <a:pt x="3254912" y="2307005"/>
                  <a:pt x="3252911" y="2306883"/>
                </a:cubicBezTo>
                <a:cubicBezTo>
                  <a:pt x="3246099" y="2307302"/>
                  <a:pt x="3254226" y="2317965"/>
                  <a:pt x="3254226" y="2317965"/>
                </a:cubicBezTo>
                <a:cubicBezTo>
                  <a:pt x="3256390" y="2317930"/>
                  <a:pt x="3264231" y="2324408"/>
                  <a:pt x="3260506" y="2328014"/>
                </a:cubicBezTo>
                <a:cubicBezTo>
                  <a:pt x="3258563" y="2329896"/>
                  <a:pt x="3254619" y="2325822"/>
                  <a:pt x="3253590" y="2324760"/>
                </a:cubicBezTo>
                <a:cubicBezTo>
                  <a:pt x="3251532" y="2322633"/>
                  <a:pt x="3248445" y="2319446"/>
                  <a:pt x="3246386" y="2317319"/>
                </a:cubicBezTo>
                <a:lnTo>
                  <a:pt x="3238131" y="2322647"/>
                </a:lnTo>
                <a:lnTo>
                  <a:pt x="3245302" y="2328816"/>
                </a:lnTo>
                <a:lnTo>
                  <a:pt x="3251157" y="2332690"/>
                </a:lnTo>
                <a:lnTo>
                  <a:pt x="3251646" y="2332475"/>
                </a:lnTo>
                <a:cubicBezTo>
                  <a:pt x="3252648" y="2332535"/>
                  <a:pt x="3253905" y="2332862"/>
                  <a:pt x="3254926" y="2333674"/>
                </a:cubicBezTo>
                <a:lnTo>
                  <a:pt x="3255997" y="2336031"/>
                </a:lnTo>
                <a:lnTo>
                  <a:pt x="3263459" y="2345626"/>
                </a:lnTo>
                <a:cubicBezTo>
                  <a:pt x="3263088" y="2348158"/>
                  <a:pt x="3261446" y="2350834"/>
                  <a:pt x="3259429" y="2353328"/>
                </a:cubicBezTo>
                <a:lnTo>
                  <a:pt x="3258572" y="2354235"/>
                </a:lnTo>
                <a:lnTo>
                  <a:pt x="3263146" y="2354800"/>
                </a:lnTo>
                <a:cubicBezTo>
                  <a:pt x="3266483" y="2353629"/>
                  <a:pt x="3270170" y="2351605"/>
                  <a:pt x="3275143" y="2350907"/>
                </a:cubicBezTo>
                <a:cubicBezTo>
                  <a:pt x="3280115" y="2350210"/>
                  <a:pt x="3278402" y="2360106"/>
                  <a:pt x="3278343" y="2363936"/>
                </a:cubicBezTo>
                <a:lnTo>
                  <a:pt x="3274779" y="2364712"/>
                </a:lnTo>
                <a:lnTo>
                  <a:pt x="3276958" y="2367097"/>
                </a:lnTo>
                <a:cubicBezTo>
                  <a:pt x="3277897" y="2368761"/>
                  <a:pt x="3277990" y="2370710"/>
                  <a:pt x="3275675" y="2372953"/>
                </a:cubicBezTo>
                <a:lnTo>
                  <a:pt x="3272536" y="2369515"/>
                </a:lnTo>
                <a:lnTo>
                  <a:pt x="3276746" y="2377839"/>
                </a:lnTo>
                <a:cubicBezTo>
                  <a:pt x="3282575" y="2372193"/>
                  <a:pt x="3286462" y="2368430"/>
                  <a:pt x="3291550" y="2371741"/>
                </a:cubicBezTo>
                <a:cubicBezTo>
                  <a:pt x="3296637" y="2375052"/>
                  <a:pt x="3299725" y="2378240"/>
                  <a:pt x="3302811" y="2381427"/>
                </a:cubicBezTo>
                <a:cubicBezTo>
                  <a:pt x="3303841" y="2382491"/>
                  <a:pt x="3315960" y="2393063"/>
                  <a:pt x="3314017" y="2394944"/>
                </a:cubicBezTo>
                <a:cubicBezTo>
                  <a:pt x="3313045" y="2395885"/>
                  <a:pt x="3309101" y="2391810"/>
                  <a:pt x="3307101" y="2391689"/>
                </a:cubicBezTo>
                <a:cubicBezTo>
                  <a:pt x="3305585" y="2391097"/>
                  <a:pt x="3303371" y="2392213"/>
                  <a:pt x="3301042" y="2393694"/>
                </a:cubicBezTo>
                <a:lnTo>
                  <a:pt x="3297152" y="2396126"/>
                </a:lnTo>
                <a:lnTo>
                  <a:pt x="3322862" y="2429796"/>
                </a:lnTo>
                <a:lnTo>
                  <a:pt x="3326409" y="2426701"/>
                </a:lnTo>
                <a:cubicBezTo>
                  <a:pt x="3328367" y="2425321"/>
                  <a:pt x="3330339" y="2424441"/>
                  <a:pt x="3331854" y="2425033"/>
                </a:cubicBezTo>
                <a:cubicBezTo>
                  <a:pt x="3336942" y="2428343"/>
                  <a:pt x="3338087" y="2433413"/>
                  <a:pt x="3340201" y="2437541"/>
                </a:cubicBezTo>
                <a:lnTo>
                  <a:pt x="3331949" y="2441696"/>
                </a:lnTo>
                <a:lnTo>
                  <a:pt x="3336833" y="2448090"/>
                </a:lnTo>
                <a:lnTo>
                  <a:pt x="3346534" y="2461135"/>
                </a:lnTo>
                <a:lnTo>
                  <a:pt x="3348564" y="2461854"/>
                </a:lnTo>
                <a:lnTo>
                  <a:pt x="3348666" y="2463374"/>
                </a:lnTo>
                <a:lnTo>
                  <a:pt x="3349256" y="2460532"/>
                </a:lnTo>
                <a:cubicBezTo>
                  <a:pt x="3350701" y="2460087"/>
                  <a:pt x="3351661" y="2460112"/>
                  <a:pt x="3352139" y="2460606"/>
                </a:cubicBezTo>
                <a:lnTo>
                  <a:pt x="3352126" y="2462717"/>
                </a:lnTo>
                <a:lnTo>
                  <a:pt x="3350569" y="2464222"/>
                </a:lnTo>
                <a:lnTo>
                  <a:pt x="3349283" y="2464831"/>
                </a:lnTo>
                <a:lnTo>
                  <a:pt x="3349558" y="2465201"/>
                </a:lnTo>
                <a:lnTo>
                  <a:pt x="3350569" y="2464222"/>
                </a:lnTo>
                <a:lnTo>
                  <a:pt x="3352120" y="2463491"/>
                </a:lnTo>
                <a:lnTo>
                  <a:pt x="3352126" y="2462717"/>
                </a:lnTo>
                <a:lnTo>
                  <a:pt x="3353695" y="2461198"/>
                </a:lnTo>
                <a:cubicBezTo>
                  <a:pt x="3357696" y="2461443"/>
                  <a:pt x="3362783" y="2464753"/>
                  <a:pt x="3361926" y="2469699"/>
                </a:cubicBezTo>
                <a:cubicBezTo>
                  <a:pt x="3361070" y="2474649"/>
                  <a:pt x="3359182" y="2478535"/>
                  <a:pt x="3361070" y="2480483"/>
                </a:cubicBezTo>
                <a:cubicBezTo>
                  <a:pt x="3368332" y="2489924"/>
                  <a:pt x="3376562" y="2498427"/>
                  <a:pt x="3383824" y="2507870"/>
                </a:cubicBezTo>
                <a:cubicBezTo>
                  <a:pt x="3386739" y="2505047"/>
                  <a:pt x="3389654" y="2502224"/>
                  <a:pt x="3392568" y="2499402"/>
                </a:cubicBezTo>
                <a:cubicBezTo>
                  <a:pt x="3395655" y="2502591"/>
                  <a:pt x="3398742" y="2505777"/>
                  <a:pt x="3398685" y="2509608"/>
                </a:cubicBezTo>
                <a:cubicBezTo>
                  <a:pt x="3398771" y="2512614"/>
                  <a:pt x="3397128" y="2514806"/>
                  <a:pt x="3394877" y="2516814"/>
                </a:cubicBezTo>
                <a:lnTo>
                  <a:pt x="3390567" y="2520343"/>
                </a:lnTo>
                <a:lnTo>
                  <a:pt x="3392007" y="2522280"/>
                </a:lnTo>
                <a:lnTo>
                  <a:pt x="3404602" y="2539433"/>
                </a:lnTo>
                <a:lnTo>
                  <a:pt x="3403311" y="2537056"/>
                </a:lnTo>
                <a:cubicBezTo>
                  <a:pt x="3403241" y="2535096"/>
                  <a:pt x="3404233" y="2532867"/>
                  <a:pt x="3406892" y="2530294"/>
                </a:cubicBezTo>
                <a:cubicBezTo>
                  <a:pt x="3408412" y="2531864"/>
                  <a:pt x="3413187" y="2534341"/>
                  <a:pt x="3416378" y="2537594"/>
                </a:cubicBezTo>
                <a:cubicBezTo>
                  <a:pt x="3419567" y="2540846"/>
                  <a:pt x="3421169" y="2544875"/>
                  <a:pt x="3416342" y="2549548"/>
                </a:cubicBezTo>
                <a:lnTo>
                  <a:pt x="3407231" y="2543017"/>
                </a:lnTo>
                <a:lnTo>
                  <a:pt x="3417836" y="2557459"/>
                </a:lnTo>
                <a:cubicBezTo>
                  <a:pt x="3426118" y="2569170"/>
                  <a:pt x="3433900" y="2581094"/>
                  <a:pt x="3440665" y="2593912"/>
                </a:cubicBezTo>
                <a:lnTo>
                  <a:pt x="3441690" y="2595502"/>
                </a:lnTo>
                <a:lnTo>
                  <a:pt x="3443441" y="2596186"/>
                </a:lnTo>
                <a:cubicBezTo>
                  <a:pt x="3445604" y="2597357"/>
                  <a:pt x="3447300" y="2598865"/>
                  <a:pt x="3448074" y="2601123"/>
                </a:cubicBezTo>
                <a:lnTo>
                  <a:pt x="3447527" y="2604558"/>
                </a:lnTo>
                <a:lnTo>
                  <a:pt x="3459143" y="2622585"/>
                </a:lnTo>
                <a:lnTo>
                  <a:pt x="3462709" y="2624015"/>
                </a:lnTo>
                <a:cubicBezTo>
                  <a:pt x="3467797" y="2627324"/>
                  <a:pt x="3474885" y="2630757"/>
                  <a:pt x="3475057" y="2636767"/>
                </a:cubicBezTo>
                <a:lnTo>
                  <a:pt x="3474633" y="2645836"/>
                </a:lnTo>
                <a:lnTo>
                  <a:pt x="3486221" y="2662941"/>
                </a:lnTo>
                <a:lnTo>
                  <a:pt x="3492994" y="2661838"/>
                </a:lnTo>
                <a:cubicBezTo>
                  <a:pt x="3499597" y="2662898"/>
                  <a:pt x="3503419" y="2669725"/>
                  <a:pt x="3507036" y="2672022"/>
                </a:cubicBezTo>
                <a:cubicBezTo>
                  <a:pt x="3504159" y="2674808"/>
                  <a:pt x="3501282" y="2677594"/>
                  <a:pt x="3498404" y="2680379"/>
                </a:cubicBezTo>
                <a:lnTo>
                  <a:pt x="3490511" y="2669902"/>
                </a:lnTo>
                <a:lnTo>
                  <a:pt x="3517541" y="2718285"/>
                </a:lnTo>
                <a:lnTo>
                  <a:pt x="3518553" y="2717253"/>
                </a:lnTo>
                <a:cubicBezTo>
                  <a:pt x="3520464" y="2715663"/>
                  <a:pt x="3522396" y="2714821"/>
                  <a:pt x="3523939" y="2716416"/>
                </a:cubicBezTo>
                <a:lnTo>
                  <a:pt x="3519109" y="2721092"/>
                </a:lnTo>
                <a:lnTo>
                  <a:pt x="3533331" y="2746549"/>
                </a:lnTo>
                <a:lnTo>
                  <a:pt x="3534793" y="2746746"/>
                </a:lnTo>
                <a:cubicBezTo>
                  <a:pt x="3537766" y="2745927"/>
                  <a:pt x="3539652" y="2742041"/>
                  <a:pt x="3543435" y="2740439"/>
                </a:cubicBezTo>
                <a:lnTo>
                  <a:pt x="3536507" y="2752233"/>
                </a:lnTo>
                <a:lnTo>
                  <a:pt x="3543626" y="2764980"/>
                </a:lnTo>
                <a:lnTo>
                  <a:pt x="3548192" y="2773083"/>
                </a:lnTo>
                <a:lnTo>
                  <a:pt x="3556175" y="2766883"/>
                </a:lnTo>
                <a:cubicBezTo>
                  <a:pt x="3554746" y="2769296"/>
                  <a:pt x="3552101" y="2772885"/>
                  <a:pt x="3550079" y="2776387"/>
                </a:cubicBezTo>
                <a:lnTo>
                  <a:pt x="3550069" y="2776413"/>
                </a:lnTo>
                <a:lnTo>
                  <a:pt x="3556572" y="2787956"/>
                </a:lnTo>
                <a:lnTo>
                  <a:pt x="3557888" y="2790391"/>
                </a:lnTo>
                <a:lnTo>
                  <a:pt x="3558349" y="2790517"/>
                </a:lnTo>
                <a:cubicBezTo>
                  <a:pt x="3562864" y="2791290"/>
                  <a:pt x="3567867" y="2791597"/>
                  <a:pt x="3571895" y="2792841"/>
                </a:cubicBezTo>
                <a:cubicBezTo>
                  <a:pt x="3570439" y="2794252"/>
                  <a:pt x="3567239" y="2795808"/>
                  <a:pt x="3564659" y="2797276"/>
                </a:cubicBezTo>
                <a:lnTo>
                  <a:pt x="3562423" y="2798791"/>
                </a:lnTo>
                <a:lnTo>
                  <a:pt x="3568299" y="2809672"/>
                </a:lnTo>
                <a:cubicBezTo>
                  <a:pt x="3571420" y="2815778"/>
                  <a:pt x="3573461" y="2820295"/>
                  <a:pt x="3573547" y="2821841"/>
                </a:cubicBezTo>
                <a:lnTo>
                  <a:pt x="3575368" y="2830034"/>
                </a:lnTo>
                <a:lnTo>
                  <a:pt x="3580990" y="2837232"/>
                </a:lnTo>
                <a:cubicBezTo>
                  <a:pt x="3584296" y="2842267"/>
                  <a:pt x="3591222" y="2845856"/>
                  <a:pt x="3593384" y="2851653"/>
                </a:cubicBezTo>
                <a:cubicBezTo>
                  <a:pt x="3594132" y="2852992"/>
                  <a:pt x="3594217" y="2854579"/>
                  <a:pt x="3593979" y="2856292"/>
                </a:cubicBezTo>
                <a:lnTo>
                  <a:pt x="3593036" y="2860000"/>
                </a:lnTo>
                <a:lnTo>
                  <a:pt x="3609977" y="2894454"/>
                </a:lnTo>
                <a:cubicBezTo>
                  <a:pt x="3615861" y="2908305"/>
                  <a:pt x="3622879" y="2921060"/>
                  <a:pt x="3628764" y="2934910"/>
                </a:cubicBezTo>
                <a:cubicBezTo>
                  <a:pt x="3633268" y="2945392"/>
                  <a:pt x="3648293" y="2976459"/>
                  <a:pt x="3656911" y="2987303"/>
                </a:cubicBezTo>
                <a:cubicBezTo>
                  <a:pt x="3660166" y="2990667"/>
                  <a:pt x="3664396" y="2993089"/>
                  <a:pt x="3664738" y="2999273"/>
                </a:cubicBezTo>
                <a:cubicBezTo>
                  <a:pt x="3664965" y="3003396"/>
                  <a:pt x="3690666" y="3045486"/>
                  <a:pt x="3694494" y="3059157"/>
                </a:cubicBezTo>
                <a:cubicBezTo>
                  <a:pt x="3697055" y="3065365"/>
                  <a:pt x="3696247" y="3072305"/>
                  <a:pt x="3698645" y="3078670"/>
                </a:cubicBezTo>
                <a:cubicBezTo>
                  <a:pt x="3700932" y="3082972"/>
                  <a:pt x="3726804" y="3146619"/>
                  <a:pt x="3731031" y="3149040"/>
                </a:cubicBezTo>
                <a:cubicBezTo>
                  <a:pt x="3734287" y="3152404"/>
                  <a:pt x="3738631" y="3156889"/>
                  <a:pt x="3738160" y="3163859"/>
                </a:cubicBezTo>
                <a:cubicBezTo>
                  <a:pt x="3736724" y="3177920"/>
                  <a:pt x="3739467" y="3190470"/>
                  <a:pt x="3744152" y="3201140"/>
                </a:cubicBezTo>
                <a:cubicBezTo>
                  <a:pt x="3749922" y="3212929"/>
                  <a:pt x="3774175" y="3284297"/>
                  <a:pt x="3777774" y="3293844"/>
                </a:cubicBezTo>
                <a:cubicBezTo>
                  <a:pt x="3785201" y="3317063"/>
                  <a:pt x="3793534" y="3341216"/>
                  <a:pt x="3801123" y="3364278"/>
                </a:cubicBezTo>
                <a:cubicBezTo>
                  <a:pt x="3808482" y="3389370"/>
                  <a:pt x="3816994" y="3413712"/>
                  <a:pt x="3824518" y="3438646"/>
                </a:cubicBezTo>
                <a:cubicBezTo>
                  <a:pt x="3828231" y="3450257"/>
                  <a:pt x="3831944" y="3461866"/>
                  <a:pt x="3836629" y="3472535"/>
                </a:cubicBezTo>
                <a:cubicBezTo>
                  <a:pt x="3839143" y="3480963"/>
                  <a:pt x="3863529" y="3517807"/>
                  <a:pt x="3867405" y="3535415"/>
                </a:cubicBezTo>
                <a:cubicBezTo>
                  <a:pt x="3869110" y="3544626"/>
                  <a:pt x="3871799" y="3552881"/>
                  <a:pt x="3873342" y="3562248"/>
                </a:cubicBezTo>
                <a:cubicBezTo>
                  <a:pt x="3874656" y="3567493"/>
                  <a:pt x="3865743" y="3591328"/>
                  <a:pt x="3865400" y="3585143"/>
                </a:cubicBezTo>
                <a:cubicBezTo>
                  <a:pt x="3865057" y="3578959"/>
                  <a:pt x="3824575" y="3495069"/>
                  <a:pt x="3802760" y="3449217"/>
                </a:cubicBezTo>
                <a:cubicBezTo>
                  <a:pt x="3794475" y="3429000"/>
                  <a:pt x="3782192" y="3410483"/>
                  <a:pt x="3778897" y="3387969"/>
                </a:cubicBezTo>
                <a:cubicBezTo>
                  <a:pt x="3777782" y="3377100"/>
                  <a:pt x="3775443" y="3366425"/>
                  <a:pt x="3772238" y="3356313"/>
                </a:cubicBezTo>
                <a:lnTo>
                  <a:pt x="3767342" y="3344624"/>
                </a:lnTo>
                <a:lnTo>
                  <a:pt x="3760396" y="3328049"/>
                </a:lnTo>
                <a:cubicBezTo>
                  <a:pt x="3753598" y="3334633"/>
                  <a:pt x="3761082" y="3340417"/>
                  <a:pt x="3762396" y="3345661"/>
                </a:cubicBezTo>
                <a:cubicBezTo>
                  <a:pt x="3765995" y="3355209"/>
                  <a:pt x="3765415" y="3366270"/>
                  <a:pt x="3769013" y="3375818"/>
                </a:cubicBezTo>
                <a:cubicBezTo>
                  <a:pt x="3771125" y="3380832"/>
                  <a:pt x="3772844" y="3386070"/>
                  <a:pt x="3774271" y="3391476"/>
                </a:cubicBezTo>
                <a:lnTo>
                  <a:pt x="3775087" y="3395357"/>
                </a:lnTo>
                <a:lnTo>
                  <a:pt x="3776522" y="3392297"/>
                </a:lnTo>
                <a:cubicBezTo>
                  <a:pt x="3779625" y="3391309"/>
                  <a:pt x="3778658" y="3392247"/>
                  <a:pt x="3779546" y="3395420"/>
                </a:cubicBezTo>
                <a:cubicBezTo>
                  <a:pt x="3778638" y="3395290"/>
                  <a:pt x="3777933" y="3394964"/>
                  <a:pt x="3777214" y="3394906"/>
                </a:cubicBezTo>
                <a:lnTo>
                  <a:pt x="3775183" y="3395816"/>
                </a:lnTo>
                <a:lnTo>
                  <a:pt x="3777778" y="3408151"/>
                </a:lnTo>
                <a:lnTo>
                  <a:pt x="3780848" y="3433925"/>
                </a:lnTo>
                <a:lnTo>
                  <a:pt x="3782096" y="3435771"/>
                </a:lnTo>
                <a:cubicBezTo>
                  <a:pt x="3783546" y="3440047"/>
                  <a:pt x="3782829" y="3446463"/>
                  <a:pt x="3782335" y="3449320"/>
                </a:cubicBezTo>
                <a:lnTo>
                  <a:pt x="3777863" y="3440591"/>
                </a:lnTo>
                <a:lnTo>
                  <a:pt x="3775616" y="3439116"/>
                </a:lnTo>
                <a:cubicBezTo>
                  <a:pt x="3773280" y="3438119"/>
                  <a:pt x="3770512" y="3438085"/>
                  <a:pt x="3766656" y="3440729"/>
                </a:cubicBezTo>
                <a:cubicBezTo>
                  <a:pt x="3765281" y="3442062"/>
                  <a:pt x="3764079" y="3442684"/>
                  <a:pt x="3762950" y="3442692"/>
                </a:cubicBezTo>
                <a:lnTo>
                  <a:pt x="3761840" y="3442107"/>
                </a:lnTo>
                <a:lnTo>
                  <a:pt x="3763098" y="3446917"/>
                </a:lnTo>
                <a:lnTo>
                  <a:pt x="3768216" y="3447650"/>
                </a:lnTo>
                <a:cubicBezTo>
                  <a:pt x="3772051" y="3450469"/>
                  <a:pt x="3771963" y="3458597"/>
                  <a:pt x="3769920" y="3463791"/>
                </a:cubicBezTo>
                <a:lnTo>
                  <a:pt x="3763263" y="3447548"/>
                </a:lnTo>
                <a:lnTo>
                  <a:pt x="3773017" y="3484827"/>
                </a:lnTo>
                <a:lnTo>
                  <a:pt x="3772750" y="3474182"/>
                </a:lnTo>
                <a:cubicBezTo>
                  <a:pt x="3775941" y="3477477"/>
                  <a:pt x="3779132" y="3480773"/>
                  <a:pt x="3782146" y="3483886"/>
                </a:cubicBezTo>
                <a:lnTo>
                  <a:pt x="3775653" y="3494899"/>
                </a:lnTo>
                <a:lnTo>
                  <a:pt x="3776864" y="3499521"/>
                </a:lnTo>
                <a:cubicBezTo>
                  <a:pt x="3773892" y="3500340"/>
                  <a:pt x="3768007" y="3503979"/>
                  <a:pt x="3765950" y="3501854"/>
                </a:cubicBezTo>
                <a:lnTo>
                  <a:pt x="3765855" y="3501723"/>
                </a:lnTo>
                <a:lnTo>
                  <a:pt x="3765231" y="3502544"/>
                </a:lnTo>
                <a:cubicBezTo>
                  <a:pt x="3764387" y="3503124"/>
                  <a:pt x="3763421" y="3503579"/>
                  <a:pt x="3762453" y="3504516"/>
                </a:cubicBezTo>
                <a:cubicBezTo>
                  <a:pt x="3762944" y="3503086"/>
                  <a:pt x="3763191" y="3501889"/>
                  <a:pt x="3763798" y="3501065"/>
                </a:cubicBezTo>
                <a:lnTo>
                  <a:pt x="3765058" y="3500620"/>
                </a:lnTo>
                <a:lnTo>
                  <a:pt x="3763871" y="3498979"/>
                </a:lnTo>
                <a:cubicBezTo>
                  <a:pt x="3763092" y="3497932"/>
                  <a:pt x="3762321" y="3497136"/>
                  <a:pt x="3761836" y="3497606"/>
                </a:cubicBezTo>
                <a:cubicBezTo>
                  <a:pt x="3758980" y="3502428"/>
                  <a:pt x="3762237" y="3511624"/>
                  <a:pt x="3762353" y="3515628"/>
                </a:cubicBezTo>
                <a:cubicBezTo>
                  <a:pt x="3763715" y="3522543"/>
                  <a:pt x="3765886" y="3528673"/>
                  <a:pt x="3765088" y="3535621"/>
                </a:cubicBezTo>
                <a:cubicBezTo>
                  <a:pt x="3756175" y="3538076"/>
                  <a:pt x="3758688" y="3521236"/>
                  <a:pt x="3757487" y="3514166"/>
                </a:cubicBezTo>
                <a:cubicBezTo>
                  <a:pt x="3756066" y="3505250"/>
                  <a:pt x="3744752" y="3493564"/>
                  <a:pt x="3747606" y="3482909"/>
                </a:cubicBezTo>
                <a:cubicBezTo>
                  <a:pt x="3748463" y="3477965"/>
                  <a:pt x="3754347" y="3474326"/>
                  <a:pt x="3757206" y="3469500"/>
                </a:cubicBezTo>
                <a:cubicBezTo>
                  <a:pt x="3761091" y="3465738"/>
                  <a:pt x="3759947" y="3460670"/>
                  <a:pt x="3758806" y="3455604"/>
                </a:cubicBezTo>
                <a:lnTo>
                  <a:pt x="3755434" y="3445851"/>
                </a:lnTo>
                <a:lnTo>
                  <a:pt x="3753327" y="3449527"/>
                </a:lnTo>
                <a:cubicBezTo>
                  <a:pt x="3752125" y="3446432"/>
                  <a:pt x="3749997" y="3444235"/>
                  <a:pt x="3748974" y="3441324"/>
                </a:cubicBezTo>
                <a:lnTo>
                  <a:pt x="3754336" y="3442673"/>
                </a:lnTo>
                <a:lnTo>
                  <a:pt x="3752953" y="3438669"/>
                </a:lnTo>
                <a:lnTo>
                  <a:pt x="3751819" y="3436181"/>
                </a:lnTo>
                <a:lnTo>
                  <a:pt x="3748660" y="3435576"/>
                </a:lnTo>
                <a:cubicBezTo>
                  <a:pt x="3745014" y="3432995"/>
                  <a:pt x="3744447" y="3426214"/>
                  <a:pt x="3743461" y="3422281"/>
                </a:cubicBezTo>
                <a:cubicBezTo>
                  <a:pt x="3740787" y="3414011"/>
                  <a:pt x="3737124" y="3406696"/>
                  <a:pt x="3734610" y="3398269"/>
                </a:cubicBezTo>
                <a:lnTo>
                  <a:pt x="3732371" y="3391641"/>
                </a:lnTo>
                <a:lnTo>
                  <a:pt x="3730922" y="3388264"/>
                </a:lnTo>
                <a:lnTo>
                  <a:pt x="3730233" y="3385315"/>
                </a:lnTo>
                <a:lnTo>
                  <a:pt x="3718087" y="3349372"/>
                </a:lnTo>
                <a:lnTo>
                  <a:pt x="3714965" y="3346683"/>
                </a:lnTo>
                <a:cubicBezTo>
                  <a:pt x="3713745" y="3345421"/>
                  <a:pt x="3712927" y="3344091"/>
                  <a:pt x="3713011" y="3342498"/>
                </a:cubicBezTo>
                <a:lnTo>
                  <a:pt x="3714708" y="3339669"/>
                </a:lnTo>
                <a:lnTo>
                  <a:pt x="3677917" y="3237033"/>
                </a:lnTo>
                <a:lnTo>
                  <a:pt x="3664939" y="3202539"/>
                </a:lnTo>
                <a:lnTo>
                  <a:pt x="3648066" y="3161470"/>
                </a:lnTo>
                <a:lnTo>
                  <a:pt x="3646124" y="3156832"/>
                </a:lnTo>
                <a:lnTo>
                  <a:pt x="3633440" y="3133119"/>
                </a:lnTo>
                <a:lnTo>
                  <a:pt x="3631225" y="3129727"/>
                </a:lnTo>
                <a:lnTo>
                  <a:pt x="3629974" y="3130281"/>
                </a:lnTo>
                <a:cubicBezTo>
                  <a:pt x="3628774" y="3130250"/>
                  <a:pt x="3627816" y="3129744"/>
                  <a:pt x="3627337" y="3129251"/>
                </a:cubicBezTo>
                <a:lnTo>
                  <a:pt x="3629883" y="3127674"/>
                </a:lnTo>
                <a:lnTo>
                  <a:pt x="3626612" y="3122667"/>
                </a:lnTo>
                <a:cubicBezTo>
                  <a:pt x="3624136" y="3119138"/>
                  <a:pt x="3621879" y="3115349"/>
                  <a:pt x="3621108" y="3110665"/>
                </a:cubicBezTo>
                <a:cubicBezTo>
                  <a:pt x="3619827" y="3107560"/>
                  <a:pt x="3620616" y="3104082"/>
                  <a:pt x="3621559" y="3100726"/>
                </a:cubicBezTo>
                <a:lnTo>
                  <a:pt x="3621981" y="3097920"/>
                </a:lnTo>
                <a:lnTo>
                  <a:pt x="3618012" y="3088002"/>
                </a:lnTo>
                <a:lnTo>
                  <a:pt x="3617683" y="3087058"/>
                </a:lnTo>
                <a:lnTo>
                  <a:pt x="3610378" y="3086302"/>
                </a:lnTo>
                <a:cubicBezTo>
                  <a:pt x="3608353" y="3085183"/>
                  <a:pt x="3599974" y="3066327"/>
                  <a:pt x="3591636" y="3046297"/>
                </a:cubicBezTo>
                <a:lnTo>
                  <a:pt x="3589077" y="3039974"/>
                </a:lnTo>
                <a:lnTo>
                  <a:pt x="3578809" y="3031967"/>
                </a:lnTo>
                <a:cubicBezTo>
                  <a:pt x="3590583" y="3065506"/>
                  <a:pt x="3605443" y="3096398"/>
                  <a:pt x="3618350" y="3128840"/>
                </a:cubicBezTo>
                <a:cubicBezTo>
                  <a:pt x="3623609" y="3143987"/>
                  <a:pt x="3629039" y="3159311"/>
                  <a:pt x="3634467" y="3174637"/>
                </a:cubicBezTo>
                <a:cubicBezTo>
                  <a:pt x="3634526" y="3176639"/>
                  <a:pt x="3637726" y="3183831"/>
                  <a:pt x="3635785" y="3185712"/>
                </a:cubicBezTo>
                <a:cubicBezTo>
                  <a:pt x="3629841" y="3187347"/>
                  <a:pt x="3626699" y="3182161"/>
                  <a:pt x="3621842" y="3186861"/>
                </a:cubicBezTo>
                <a:cubicBezTo>
                  <a:pt x="3623958" y="3190988"/>
                  <a:pt x="3626233" y="3194958"/>
                  <a:pt x="3627378" y="3200027"/>
                </a:cubicBezTo>
                <a:cubicBezTo>
                  <a:pt x="3630130" y="3197364"/>
                  <a:pt x="3632986" y="3192539"/>
                  <a:pt x="3636984" y="3192783"/>
                </a:cubicBezTo>
                <a:cubicBezTo>
                  <a:pt x="3641955" y="3192085"/>
                  <a:pt x="3643899" y="3196035"/>
                  <a:pt x="3646985" y="3199223"/>
                </a:cubicBezTo>
                <a:cubicBezTo>
                  <a:pt x="3642013" y="3199919"/>
                  <a:pt x="3640125" y="3202263"/>
                  <a:pt x="3639725" y="3204965"/>
                </a:cubicBezTo>
                <a:lnTo>
                  <a:pt x="3639783" y="3205248"/>
                </a:lnTo>
                <a:lnTo>
                  <a:pt x="3642847" y="3204166"/>
                </a:lnTo>
                <a:cubicBezTo>
                  <a:pt x="3642385" y="3205622"/>
                  <a:pt x="3641659" y="3206324"/>
                  <a:pt x="3640807" y="3206896"/>
                </a:cubicBezTo>
                <a:lnTo>
                  <a:pt x="3640217" y="3207308"/>
                </a:lnTo>
                <a:lnTo>
                  <a:pt x="3641387" y="3212876"/>
                </a:lnTo>
                <a:cubicBezTo>
                  <a:pt x="3644472" y="3216063"/>
                  <a:pt x="3647444" y="3215244"/>
                  <a:pt x="3649501" y="3217369"/>
                </a:cubicBezTo>
                <a:cubicBezTo>
                  <a:pt x="3653559" y="3219616"/>
                  <a:pt x="3653834" y="3223464"/>
                  <a:pt x="3654759" y="3226684"/>
                </a:cubicBezTo>
                <a:cubicBezTo>
                  <a:pt x="3648978" y="3228166"/>
                  <a:pt x="3642921" y="3225796"/>
                  <a:pt x="3637949" y="3226496"/>
                </a:cubicBezTo>
                <a:cubicBezTo>
                  <a:pt x="3639152" y="3233564"/>
                  <a:pt x="3640352" y="3240635"/>
                  <a:pt x="3639554" y="3247583"/>
                </a:cubicBezTo>
                <a:cubicBezTo>
                  <a:pt x="3633554" y="3247217"/>
                  <a:pt x="3631325" y="3239084"/>
                  <a:pt x="3630125" y="3232015"/>
                </a:cubicBezTo>
                <a:cubicBezTo>
                  <a:pt x="3627893" y="3223882"/>
                  <a:pt x="3625722" y="3217753"/>
                  <a:pt x="3622692" y="3210738"/>
                </a:cubicBezTo>
                <a:cubicBezTo>
                  <a:pt x="3617206" y="3193408"/>
                  <a:pt x="3611615" y="3178242"/>
                  <a:pt x="3606356" y="3163092"/>
                </a:cubicBezTo>
                <a:cubicBezTo>
                  <a:pt x="3601955" y="3148830"/>
                  <a:pt x="3601553" y="3134811"/>
                  <a:pt x="3593211" y="3122308"/>
                </a:cubicBezTo>
                <a:cubicBezTo>
                  <a:pt x="3585037" y="3109982"/>
                  <a:pt x="3578637" y="3095597"/>
                  <a:pt x="3572294" y="3083215"/>
                </a:cubicBezTo>
                <a:lnTo>
                  <a:pt x="3507897" y="2960991"/>
                </a:lnTo>
                <a:lnTo>
                  <a:pt x="3507581" y="2961882"/>
                </a:lnTo>
                <a:cubicBezTo>
                  <a:pt x="3505950" y="2962381"/>
                  <a:pt x="3503602" y="2961413"/>
                  <a:pt x="3500959" y="2959652"/>
                </a:cubicBezTo>
                <a:cubicBezTo>
                  <a:pt x="3499881" y="2958538"/>
                  <a:pt x="3490167" y="2948506"/>
                  <a:pt x="3490605" y="2956721"/>
                </a:cubicBezTo>
                <a:cubicBezTo>
                  <a:pt x="3491422" y="2968887"/>
                  <a:pt x="3498979" y="2976689"/>
                  <a:pt x="3503174" y="2985226"/>
                </a:cubicBezTo>
                <a:cubicBezTo>
                  <a:pt x="3506902" y="2994577"/>
                  <a:pt x="3511546" y="3005196"/>
                  <a:pt x="3517163" y="3014878"/>
                </a:cubicBezTo>
                <a:cubicBezTo>
                  <a:pt x="3519028" y="3021170"/>
                  <a:pt x="3519072" y="3025583"/>
                  <a:pt x="3514885" y="3031356"/>
                </a:cubicBezTo>
                <a:lnTo>
                  <a:pt x="3511674" y="3034943"/>
                </a:lnTo>
                <a:lnTo>
                  <a:pt x="3517016" y="3042251"/>
                </a:lnTo>
                <a:lnTo>
                  <a:pt x="3522139" y="3053731"/>
                </a:lnTo>
                <a:lnTo>
                  <a:pt x="3523886" y="3053681"/>
                </a:lnTo>
                <a:cubicBezTo>
                  <a:pt x="3528591" y="3051942"/>
                  <a:pt x="3533135" y="3046738"/>
                  <a:pt x="3536354" y="3050062"/>
                </a:cubicBezTo>
                <a:lnTo>
                  <a:pt x="3525285" y="3060779"/>
                </a:lnTo>
                <a:lnTo>
                  <a:pt x="3526639" y="3063815"/>
                </a:lnTo>
                <a:lnTo>
                  <a:pt x="3529860" y="3062252"/>
                </a:lnTo>
                <a:cubicBezTo>
                  <a:pt x="3534289" y="3059577"/>
                  <a:pt x="3539179" y="3055912"/>
                  <a:pt x="3539669" y="3055441"/>
                </a:cubicBezTo>
                <a:cubicBezTo>
                  <a:pt x="3540935" y="3060657"/>
                  <a:pt x="3541126" y="3064766"/>
                  <a:pt x="3541319" y="3068872"/>
                </a:cubicBezTo>
                <a:cubicBezTo>
                  <a:pt x="3538290" y="3069658"/>
                  <a:pt x="3535169" y="3068387"/>
                  <a:pt x="3532237" y="3071224"/>
                </a:cubicBezTo>
                <a:lnTo>
                  <a:pt x="3529760" y="3072853"/>
                </a:lnTo>
                <a:lnTo>
                  <a:pt x="3532813" y="3083010"/>
                </a:lnTo>
                <a:lnTo>
                  <a:pt x="3533379" y="3083593"/>
                </a:lnTo>
                <a:cubicBezTo>
                  <a:pt x="3538185" y="3078940"/>
                  <a:pt x="3541869" y="3075374"/>
                  <a:pt x="3546675" y="3070723"/>
                </a:cubicBezTo>
                <a:cubicBezTo>
                  <a:pt x="3548976" y="3075023"/>
                  <a:pt x="3556285" y="3080648"/>
                  <a:pt x="3553656" y="3087547"/>
                </a:cubicBezTo>
                <a:cubicBezTo>
                  <a:pt x="3551861" y="3091463"/>
                  <a:pt x="3546255" y="3096890"/>
                  <a:pt x="3549518" y="3100262"/>
                </a:cubicBezTo>
                <a:cubicBezTo>
                  <a:pt x="3551440" y="3098402"/>
                  <a:pt x="3562940" y="3089444"/>
                  <a:pt x="3560310" y="3096344"/>
                </a:cubicBezTo>
                <a:cubicBezTo>
                  <a:pt x="3559139" y="3100743"/>
                  <a:pt x="3557176" y="3105366"/>
                  <a:pt x="3555328" y="3110148"/>
                </a:cubicBezTo>
                <a:lnTo>
                  <a:pt x="3551821" y="3122229"/>
                </a:lnTo>
                <a:lnTo>
                  <a:pt x="3554969" y="3120717"/>
                </a:lnTo>
                <a:cubicBezTo>
                  <a:pt x="3554042" y="3121612"/>
                  <a:pt x="3554125" y="3123550"/>
                  <a:pt x="3553199" y="3124448"/>
                </a:cubicBezTo>
                <a:lnTo>
                  <a:pt x="3551266" y="3124137"/>
                </a:lnTo>
                <a:lnTo>
                  <a:pt x="3551041" y="3124911"/>
                </a:lnTo>
                <a:lnTo>
                  <a:pt x="3540926" y="3109993"/>
                </a:lnTo>
                <a:lnTo>
                  <a:pt x="3543324" y="3117970"/>
                </a:lnTo>
                <a:cubicBezTo>
                  <a:pt x="3539400" y="3119710"/>
                  <a:pt x="3528465" y="3119998"/>
                  <a:pt x="3529407" y="3113251"/>
                </a:cubicBezTo>
                <a:cubicBezTo>
                  <a:pt x="3531143" y="3105391"/>
                  <a:pt x="3525031" y="3101009"/>
                  <a:pt x="3518919" y="3096626"/>
                </a:cubicBezTo>
                <a:cubicBezTo>
                  <a:pt x="3513838" y="3093308"/>
                  <a:pt x="3519690" y="3089701"/>
                  <a:pt x="3518466" y="3082645"/>
                </a:cubicBezTo>
                <a:cubicBezTo>
                  <a:pt x="3519141" y="3077872"/>
                  <a:pt x="3512290" y="3076266"/>
                  <a:pt x="3508076" y="3074166"/>
                </a:cubicBezTo>
                <a:cubicBezTo>
                  <a:pt x="3512000" y="3072428"/>
                  <a:pt x="3515024" y="3073620"/>
                  <a:pt x="3517917" y="3070817"/>
                </a:cubicBezTo>
                <a:cubicBezTo>
                  <a:pt x="3515923" y="3070689"/>
                  <a:pt x="3512899" y="3069496"/>
                  <a:pt x="3509940" y="3070301"/>
                </a:cubicBezTo>
                <a:cubicBezTo>
                  <a:pt x="3511853" y="3067934"/>
                  <a:pt x="3513098" y="3065720"/>
                  <a:pt x="3513854" y="3063605"/>
                </a:cubicBezTo>
                <a:lnTo>
                  <a:pt x="3514826" y="3057530"/>
                </a:lnTo>
                <a:lnTo>
                  <a:pt x="3505496" y="3041651"/>
                </a:lnTo>
                <a:cubicBezTo>
                  <a:pt x="3507766" y="3041063"/>
                  <a:pt x="3509366" y="3041372"/>
                  <a:pt x="3510584" y="3042203"/>
                </a:cubicBezTo>
                <a:lnTo>
                  <a:pt x="3511008" y="3042761"/>
                </a:lnTo>
                <a:lnTo>
                  <a:pt x="3508684" y="3037437"/>
                </a:lnTo>
                <a:lnTo>
                  <a:pt x="3501351" y="3033631"/>
                </a:lnTo>
                <a:cubicBezTo>
                  <a:pt x="3499163" y="3031765"/>
                  <a:pt x="3497351" y="3029470"/>
                  <a:pt x="3495751" y="3026968"/>
                </a:cubicBezTo>
                <a:lnTo>
                  <a:pt x="3489035" y="3014380"/>
                </a:lnTo>
                <a:lnTo>
                  <a:pt x="3485591" y="3016639"/>
                </a:lnTo>
                <a:cubicBezTo>
                  <a:pt x="3484387" y="3016848"/>
                  <a:pt x="3483430" y="3016342"/>
                  <a:pt x="3482475" y="3015355"/>
                </a:cubicBezTo>
                <a:cubicBezTo>
                  <a:pt x="3484409" y="3013483"/>
                  <a:pt x="3485856" y="3012558"/>
                  <a:pt x="3487059" y="3012349"/>
                </a:cubicBezTo>
                <a:lnTo>
                  <a:pt x="3488204" y="3012821"/>
                </a:lnTo>
                <a:lnTo>
                  <a:pt x="3487395" y="3011304"/>
                </a:lnTo>
                <a:cubicBezTo>
                  <a:pt x="3479691" y="2997523"/>
                  <a:pt x="3469978" y="2987492"/>
                  <a:pt x="3458324" y="2979340"/>
                </a:cubicBezTo>
                <a:cubicBezTo>
                  <a:pt x="3461234" y="2976521"/>
                  <a:pt x="3464142" y="2973705"/>
                  <a:pt x="3468023" y="2969948"/>
                </a:cubicBezTo>
                <a:cubicBezTo>
                  <a:pt x="3461765" y="2967367"/>
                  <a:pt x="3456657" y="2964032"/>
                  <a:pt x="3450399" y="2961454"/>
                </a:cubicBezTo>
                <a:lnTo>
                  <a:pt x="3458178" y="2954296"/>
                </a:lnTo>
                <a:lnTo>
                  <a:pt x="3448739" y="2939094"/>
                </a:lnTo>
                <a:cubicBezTo>
                  <a:pt x="3457058" y="2937206"/>
                  <a:pt x="3462623" y="2941457"/>
                  <a:pt x="3467486" y="2946386"/>
                </a:cubicBezTo>
                <a:lnTo>
                  <a:pt x="3471781" y="2950908"/>
                </a:lnTo>
                <a:lnTo>
                  <a:pt x="3472106" y="2950877"/>
                </a:lnTo>
                <a:cubicBezTo>
                  <a:pt x="3480358" y="2955842"/>
                  <a:pt x="3485099" y="2949095"/>
                  <a:pt x="3495016" y="2943811"/>
                </a:cubicBezTo>
                <a:lnTo>
                  <a:pt x="3498597" y="2943344"/>
                </a:lnTo>
                <a:lnTo>
                  <a:pt x="3478700" y="2905579"/>
                </a:lnTo>
                <a:lnTo>
                  <a:pt x="3460671" y="2871816"/>
                </a:lnTo>
                <a:lnTo>
                  <a:pt x="3461137" y="2873607"/>
                </a:lnTo>
                <a:cubicBezTo>
                  <a:pt x="3460795" y="2874948"/>
                  <a:pt x="3459836" y="2876379"/>
                  <a:pt x="3458386" y="2877785"/>
                </a:cubicBezTo>
                <a:cubicBezTo>
                  <a:pt x="3457377" y="2876743"/>
                  <a:pt x="3456903" y="2875690"/>
                  <a:pt x="3457145" y="2874447"/>
                </a:cubicBezTo>
                <a:lnTo>
                  <a:pt x="3459914" y="2870394"/>
                </a:lnTo>
                <a:lnTo>
                  <a:pt x="3447039" y="2846281"/>
                </a:lnTo>
                <a:lnTo>
                  <a:pt x="3444791" y="2846580"/>
                </a:lnTo>
                <a:lnTo>
                  <a:pt x="3446465" y="2845205"/>
                </a:lnTo>
                <a:lnTo>
                  <a:pt x="3436248" y="2826065"/>
                </a:lnTo>
                <a:lnTo>
                  <a:pt x="3401629" y="2763236"/>
                </a:lnTo>
                <a:lnTo>
                  <a:pt x="3396599" y="2759623"/>
                </a:lnTo>
                <a:cubicBezTo>
                  <a:pt x="3394390" y="2757342"/>
                  <a:pt x="3392428" y="2754820"/>
                  <a:pt x="3390217" y="2752539"/>
                </a:cubicBezTo>
                <a:lnTo>
                  <a:pt x="3394773" y="2750795"/>
                </a:lnTo>
                <a:lnTo>
                  <a:pt x="3392813" y="2747240"/>
                </a:lnTo>
                <a:lnTo>
                  <a:pt x="3388541" y="2739792"/>
                </a:lnTo>
                <a:lnTo>
                  <a:pt x="3382259" y="2738647"/>
                </a:lnTo>
                <a:cubicBezTo>
                  <a:pt x="3378029" y="2737603"/>
                  <a:pt x="3374363" y="2735739"/>
                  <a:pt x="3374121" y="2731646"/>
                </a:cubicBezTo>
                <a:cubicBezTo>
                  <a:pt x="3374480" y="2729136"/>
                  <a:pt x="3375850" y="2727268"/>
                  <a:pt x="3376830" y="2725238"/>
                </a:cubicBezTo>
                <a:lnTo>
                  <a:pt x="3377096" y="2719843"/>
                </a:lnTo>
                <a:lnTo>
                  <a:pt x="3366051" y="2700592"/>
                </a:lnTo>
                <a:lnTo>
                  <a:pt x="3366015" y="2700540"/>
                </a:lnTo>
                <a:lnTo>
                  <a:pt x="3365961" y="2700435"/>
                </a:lnTo>
                <a:lnTo>
                  <a:pt x="3349970" y="2672559"/>
                </a:lnTo>
                <a:lnTo>
                  <a:pt x="3349386" y="2672332"/>
                </a:lnTo>
                <a:lnTo>
                  <a:pt x="3349726" y="2672133"/>
                </a:lnTo>
                <a:lnTo>
                  <a:pt x="3349039" y="2670935"/>
                </a:lnTo>
                <a:lnTo>
                  <a:pt x="3345069" y="2664641"/>
                </a:lnTo>
                <a:lnTo>
                  <a:pt x="3344410" y="2667213"/>
                </a:lnTo>
                <a:cubicBezTo>
                  <a:pt x="3343329" y="2666096"/>
                  <a:pt x="3342134" y="2662927"/>
                  <a:pt x="3340940" y="2659758"/>
                </a:cubicBezTo>
                <a:lnTo>
                  <a:pt x="3342200" y="2660093"/>
                </a:lnTo>
                <a:lnTo>
                  <a:pt x="3337472" y="2652591"/>
                </a:lnTo>
                <a:cubicBezTo>
                  <a:pt x="3334030" y="2646447"/>
                  <a:pt x="3331103" y="2640103"/>
                  <a:pt x="3328988" y="2633061"/>
                </a:cubicBezTo>
                <a:cubicBezTo>
                  <a:pt x="3325673" y="2621864"/>
                  <a:pt x="3326128" y="2602899"/>
                  <a:pt x="3313101" y="2601107"/>
                </a:cubicBezTo>
                <a:cubicBezTo>
                  <a:pt x="3298245" y="2599367"/>
                  <a:pt x="3296872" y="2586288"/>
                  <a:pt x="3291500" y="2572967"/>
                </a:cubicBezTo>
                <a:cubicBezTo>
                  <a:pt x="3288814" y="2566306"/>
                  <a:pt x="3285941" y="2560425"/>
                  <a:pt x="3282828" y="2554779"/>
                </a:cubicBezTo>
                <a:lnTo>
                  <a:pt x="3273506" y="2539339"/>
                </a:lnTo>
                <a:lnTo>
                  <a:pt x="3273918" y="2540252"/>
                </a:lnTo>
                <a:cubicBezTo>
                  <a:pt x="3273791" y="2541813"/>
                  <a:pt x="3272868" y="2543281"/>
                  <a:pt x="3271418" y="2544685"/>
                </a:cubicBezTo>
                <a:cubicBezTo>
                  <a:pt x="3269694" y="2542906"/>
                  <a:pt x="3268788" y="2541484"/>
                  <a:pt x="3268794" y="2540041"/>
                </a:cubicBezTo>
                <a:lnTo>
                  <a:pt x="3271211" y="2536005"/>
                </a:lnTo>
                <a:lnTo>
                  <a:pt x="3248347" y="2505322"/>
                </a:lnTo>
                <a:cubicBezTo>
                  <a:pt x="3239725" y="2494717"/>
                  <a:pt x="3230981" y="2484229"/>
                  <a:pt x="3223266" y="2473347"/>
                </a:cubicBezTo>
                <a:cubicBezTo>
                  <a:pt x="3221667" y="2469751"/>
                  <a:pt x="3213253" y="2454827"/>
                  <a:pt x="3203925" y="2442076"/>
                </a:cubicBezTo>
                <a:lnTo>
                  <a:pt x="3197367" y="2434638"/>
                </a:lnTo>
                <a:lnTo>
                  <a:pt x="3194875" y="2438422"/>
                </a:lnTo>
                <a:lnTo>
                  <a:pt x="3204637" y="2450220"/>
                </a:lnTo>
                <a:lnTo>
                  <a:pt x="3207007" y="2455740"/>
                </a:lnTo>
                <a:lnTo>
                  <a:pt x="3208283" y="2453307"/>
                </a:lnTo>
                <a:cubicBezTo>
                  <a:pt x="3211071" y="2452520"/>
                  <a:pt x="3212026" y="2453506"/>
                  <a:pt x="3211148" y="2456267"/>
                </a:cubicBezTo>
                <a:lnTo>
                  <a:pt x="3207526" y="2456953"/>
                </a:lnTo>
                <a:lnTo>
                  <a:pt x="3211189" y="2465488"/>
                </a:lnTo>
                <a:cubicBezTo>
                  <a:pt x="3213453" y="2470499"/>
                  <a:pt x="3215840" y="2475393"/>
                  <a:pt x="3218468" y="2480052"/>
                </a:cubicBezTo>
                <a:cubicBezTo>
                  <a:pt x="3231897" y="2501696"/>
                  <a:pt x="3244527" y="2524456"/>
                  <a:pt x="3256929" y="2545036"/>
                </a:cubicBezTo>
                <a:cubicBezTo>
                  <a:pt x="3281959" y="2588378"/>
                  <a:pt x="3306182" y="2632505"/>
                  <a:pt x="3331214" y="2675846"/>
                </a:cubicBezTo>
                <a:lnTo>
                  <a:pt x="3332557" y="2678276"/>
                </a:lnTo>
                <a:lnTo>
                  <a:pt x="3332840" y="2678696"/>
                </a:lnTo>
                <a:lnTo>
                  <a:pt x="3332785" y="2678689"/>
                </a:lnTo>
                <a:lnTo>
                  <a:pt x="3341248" y="2693990"/>
                </a:lnTo>
                <a:lnTo>
                  <a:pt x="3350845" y="2706747"/>
                </a:lnTo>
                <a:lnTo>
                  <a:pt x="3348783" y="2707613"/>
                </a:lnTo>
                <a:lnTo>
                  <a:pt x="3359904" y="2727718"/>
                </a:lnTo>
                <a:lnTo>
                  <a:pt x="3363283" y="2728195"/>
                </a:lnTo>
                <a:cubicBezTo>
                  <a:pt x="3365209" y="2728683"/>
                  <a:pt x="3366840" y="2729456"/>
                  <a:pt x="3367885" y="2730796"/>
                </a:cubicBezTo>
                <a:cubicBezTo>
                  <a:pt x="3368582" y="2731689"/>
                  <a:pt x="3369016" y="2732834"/>
                  <a:pt x="3369104" y="2734316"/>
                </a:cubicBezTo>
                <a:cubicBezTo>
                  <a:pt x="3367077" y="2733146"/>
                  <a:pt x="3364815" y="2732200"/>
                  <a:pt x="3362669" y="2731143"/>
                </a:cubicBezTo>
                <a:lnTo>
                  <a:pt x="3361285" y="2730216"/>
                </a:lnTo>
                <a:lnTo>
                  <a:pt x="3379847" y="2763773"/>
                </a:lnTo>
                <a:lnTo>
                  <a:pt x="3382835" y="2763088"/>
                </a:lnTo>
                <a:cubicBezTo>
                  <a:pt x="3384184" y="2763418"/>
                  <a:pt x="3385356" y="2764323"/>
                  <a:pt x="3386383" y="2765506"/>
                </a:cubicBezTo>
                <a:cubicBezTo>
                  <a:pt x="3388436" y="2767871"/>
                  <a:pt x="3389913" y="2771340"/>
                  <a:pt x="3391059" y="2773495"/>
                </a:cubicBezTo>
                <a:cubicBezTo>
                  <a:pt x="3395643" y="2782119"/>
                  <a:pt x="3402287" y="2790926"/>
                  <a:pt x="3407664" y="2798420"/>
                </a:cubicBezTo>
                <a:lnTo>
                  <a:pt x="3402833" y="2805332"/>
                </a:lnTo>
                <a:lnTo>
                  <a:pt x="3403497" y="2806534"/>
                </a:lnTo>
                <a:lnTo>
                  <a:pt x="3409319" y="2817068"/>
                </a:lnTo>
                <a:lnTo>
                  <a:pt x="3413275" y="2814745"/>
                </a:lnTo>
                <a:cubicBezTo>
                  <a:pt x="3414421" y="2814643"/>
                  <a:pt x="3415435" y="2815176"/>
                  <a:pt x="3416442" y="2816217"/>
                </a:cubicBezTo>
                <a:cubicBezTo>
                  <a:pt x="3414901" y="2817710"/>
                  <a:pt x="3413369" y="2818184"/>
                  <a:pt x="3412095" y="2818156"/>
                </a:cubicBezTo>
                <a:lnTo>
                  <a:pt x="3409327" y="2817082"/>
                </a:lnTo>
                <a:lnTo>
                  <a:pt x="3414722" y="2826843"/>
                </a:lnTo>
                <a:lnTo>
                  <a:pt x="3417496" y="2825699"/>
                </a:lnTo>
                <a:cubicBezTo>
                  <a:pt x="3419571" y="2826000"/>
                  <a:pt x="3421449" y="2827326"/>
                  <a:pt x="3423121" y="2829051"/>
                </a:cubicBezTo>
                <a:cubicBezTo>
                  <a:pt x="3426464" y="2832505"/>
                  <a:pt x="3428983" y="2837560"/>
                  <a:pt x="3430588" y="2839220"/>
                </a:cubicBezTo>
                <a:cubicBezTo>
                  <a:pt x="3427930" y="2841793"/>
                  <a:pt x="3425558" y="2842617"/>
                  <a:pt x="3423445" y="2842354"/>
                </a:cubicBezTo>
                <a:lnTo>
                  <a:pt x="3423222" y="2842218"/>
                </a:lnTo>
                <a:lnTo>
                  <a:pt x="3430088" y="2854643"/>
                </a:lnTo>
                <a:lnTo>
                  <a:pt x="3432062" y="2850921"/>
                </a:lnTo>
                <a:cubicBezTo>
                  <a:pt x="3435689" y="2856333"/>
                  <a:pt x="3439148" y="2861906"/>
                  <a:pt x="3442608" y="2867480"/>
                </a:cubicBezTo>
                <a:lnTo>
                  <a:pt x="3436602" y="2866428"/>
                </a:lnTo>
                <a:lnTo>
                  <a:pt x="3438877" y="2870544"/>
                </a:lnTo>
                <a:lnTo>
                  <a:pt x="3441618" y="2869364"/>
                </a:lnTo>
                <a:cubicBezTo>
                  <a:pt x="3448357" y="2882181"/>
                  <a:pt x="3454819" y="2892760"/>
                  <a:pt x="3460483" y="2904468"/>
                </a:cubicBezTo>
                <a:lnTo>
                  <a:pt x="3458169" y="2904052"/>
                </a:lnTo>
                <a:lnTo>
                  <a:pt x="3459163" y="2908552"/>
                </a:lnTo>
                <a:lnTo>
                  <a:pt x="3458601" y="2909551"/>
                </a:lnTo>
                <a:lnTo>
                  <a:pt x="3461342" y="2909732"/>
                </a:lnTo>
                <a:cubicBezTo>
                  <a:pt x="3463414" y="2911871"/>
                  <a:pt x="3464516" y="2914945"/>
                  <a:pt x="3460648" y="2918690"/>
                </a:cubicBezTo>
                <a:lnTo>
                  <a:pt x="3457848" y="2910890"/>
                </a:lnTo>
                <a:lnTo>
                  <a:pt x="3456365" y="2913528"/>
                </a:lnTo>
                <a:cubicBezTo>
                  <a:pt x="3453610" y="2916754"/>
                  <a:pt x="3449497" y="2919794"/>
                  <a:pt x="3446582" y="2922615"/>
                </a:cubicBezTo>
                <a:cubicBezTo>
                  <a:pt x="3448039" y="2924120"/>
                  <a:pt x="3449526" y="2925168"/>
                  <a:pt x="3450782" y="2926223"/>
                </a:cubicBezTo>
                <a:lnTo>
                  <a:pt x="3451063" y="2926586"/>
                </a:lnTo>
                <a:lnTo>
                  <a:pt x="3452866" y="2927238"/>
                </a:lnTo>
                <a:cubicBezTo>
                  <a:pt x="3455048" y="2929044"/>
                  <a:pt x="3456668" y="2932178"/>
                  <a:pt x="3458236" y="2933796"/>
                </a:cubicBezTo>
                <a:cubicBezTo>
                  <a:pt x="3456328" y="2935642"/>
                  <a:pt x="3454691" y="2936445"/>
                  <a:pt x="3453253" y="2936561"/>
                </a:cubicBezTo>
                <a:lnTo>
                  <a:pt x="3450203" y="2935458"/>
                </a:lnTo>
                <a:lnTo>
                  <a:pt x="3449784" y="2935637"/>
                </a:lnTo>
                <a:lnTo>
                  <a:pt x="3449131" y="2934756"/>
                </a:lnTo>
                <a:lnTo>
                  <a:pt x="3444130" y="2928643"/>
                </a:lnTo>
                <a:lnTo>
                  <a:pt x="3444473" y="2928453"/>
                </a:lnTo>
                <a:lnTo>
                  <a:pt x="3441433" y="2924342"/>
                </a:lnTo>
                <a:lnTo>
                  <a:pt x="3441315" y="2924081"/>
                </a:lnTo>
                <a:lnTo>
                  <a:pt x="3440401" y="2924925"/>
                </a:lnTo>
                <a:cubicBezTo>
                  <a:pt x="3412291" y="2880660"/>
                  <a:pt x="3384227" y="2834176"/>
                  <a:pt x="3356163" y="2787691"/>
                </a:cubicBezTo>
                <a:lnTo>
                  <a:pt x="3362319" y="2783827"/>
                </a:lnTo>
                <a:lnTo>
                  <a:pt x="3353411" y="2769099"/>
                </a:lnTo>
                <a:lnTo>
                  <a:pt x="3352336" y="2767618"/>
                </a:lnTo>
                <a:lnTo>
                  <a:pt x="3351630" y="2767552"/>
                </a:lnTo>
                <a:lnTo>
                  <a:pt x="3352054" y="2767231"/>
                </a:lnTo>
                <a:lnTo>
                  <a:pt x="3329328" y="2735938"/>
                </a:lnTo>
                <a:lnTo>
                  <a:pt x="3325425" y="2731361"/>
                </a:lnTo>
                <a:cubicBezTo>
                  <a:pt x="3320555" y="2726330"/>
                  <a:pt x="3316442" y="2721106"/>
                  <a:pt x="3312574" y="2715646"/>
                </a:cubicBezTo>
                <a:lnTo>
                  <a:pt x="3305411" y="2704861"/>
                </a:lnTo>
                <a:lnTo>
                  <a:pt x="3301246" y="2708464"/>
                </a:lnTo>
                <a:cubicBezTo>
                  <a:pt x="3299411" y="2709727"/>
                  <a:pt x="3297440" y="2710606"/>
                  <a:pt x="3295440" y="2710484"/>
                </a:cubicBezTo>
                <a:cubicBezTo>
                  <a:pt x="3296355" y="2707542"/>
                  <a:pt x="3298011" y="2704394"/>
                  <a:pt x="3299167" y="2701214"/>
                </a:cubicBezTo>
                <a:lnTo>
                  <a:pt x="3299572" y="2695969"/>
                </a:lnTo>
                <a:lnTo>
                  <a:pt x="3280265" y="2665724"/>
                </a:lnTo>
                <a:lnTo>
                  <a:pt x="3266922" y="2649935"/>
                </a:lnTo>
                <a:cubicBezTo>
                  <a:pt x="3251549" y="2630174"/>
                  <a:pt x="3234977" y="2609171"/>
                  <a:pt x="3220414" y="2588625"/>
                </a:cubicBezTo>
                <a:cubicBezTo>
                  <a:pt x="3189384" y="2544917"/>
                  <a:pt x="3160354" y="2501332"/>
                  <a:pt x="3131323" y="2457745"/>
                </a:cubicBezTo>
                <a:cubicBezTo>
                  <a:pt x="3118697" y="2469971"/>
                  <a:pt x="3108469" y="2461350"/>
                  <a:pt x="3099555" y="2457974"/>
                </a:cubicBezTo>
                <a:cubicBezTo>
                  <a:pt x="3102005" y="2473785"/>
                  <a:pt x="3114071" y="2482683"/>
                  <a:pt x="3122577" y="2495030"/>
                </a:cubicBezTo>
                <a:cubicBezTo>
                  <a:pt x="3125664" y="2498217"/>
                  <a:pt x="3127834" y="2504347"/>
                  <a:pt x="3131890" y="2506594"/>
                </a:cubicBezTo>
                <a:cubicBezTo>
                  <a:pt x="3135777" y="2508664"/>
                  <a:pt x="3139500" y="2505058"/>
                  <a:pt x="3144413" y="2502358"/>
                </a:cubicBezTo>
                <a:cubicBezTo>
                  <a:pt x="3157211" y="2496141"/>
                  <a:pt x="3161099" y="2527367"/>
                  <a:pt x="3163271" y="2533496"/>
                </a:cubicBezTo>
                <a:cubicBezTo>
                  <a:pt x="3165605" y="2539470"/>
                  <a:pt x="3167721" y="2549428"/>
                  <a:pt x="3171835" y="2553677"/>
                </a:cubicBezTo>
                <a:cubicBezTo>
                  <a:pt x="3173893" y="2555802"/>
                  <a:pt x="3179778" y="2552162"/>
                  <a:pt x="3183556" y="2550559"/>
                </a:cubicBezTo>
                <a:cubicBezTo>
                  <a:pt x="3184696" y="2590279"/>
                  <a:pt x="3210410" y="2616837"/>
                  <a:pt x="3232926" y="2642033"/>
                </a:cubicBezTo>
                <a:cubicBezTo>
                  <a:pt x="3240125" y="2649468"/>
                  <a:pt x="3247324" y="2656905"/>
                  <a:pt x="3255325" y="2663224"/>
                </a:cubicBezTo>
                <a:cubicBezTo>
                  <a:pt x="3258410" y="2666410"/>
                  <a:pt x="3262467" y="2668656"/>
                  <a:pt x="3265552" y="2671844"/>
                </a:cubicBezTo>
                <a:cubicBezTo>
                  <a:pt x="3263668" y="2675726"/>
                  <a:pt x="3264755" y="2678792"/>
                  <a:pt x="3266869" y="2682919"/>
                </a:cubicBezTo>
                <a:cubicBezTo>
                  <a:pt x="3271098" y="2691174"/>
                  <a:pt x="3279041" y="2695490"/>
                  <a:pt x="3284240" y="2702804"/>
                </a:cubicBezTo>
                <a:cubicBezTo>
                  <a:pt x="3287384" y="2707993"/>
                  <a:pt x="3290584" y="2715185"/>
                  <a:pt x="3298526" y="2713671"/>
                </a:cubicBezTo>
                <a:cubicBezTo>
                  <a:pt x="3295669" y="2718495"/>
                  <a:pt x="3292757" y="2721316"/>
                  <a:pt x="3291032" y="2725042"/>
                </a:cubicBezTo>
                <a:cubicBezTo>
                  <a:pt x="3290928" y="2727202"/>
                  <a:pt x="3292985" y="2729326"/>
                  <a:pt x="3294015" y="2730388"/>
                </a:cubicBezTo>
                <a:cubicBezTo>
                  <a:pt x="3297320" y="2735422"/>
                  <a:pt x="3300291" y="2740434"/>
                  <a:pt x="3303434" y="2745624"/>
                </a:cubicBezTo>
                <a:cubicBezTo>
                  <a:pt x="3308634" y="2752938"/>
                  <a:pt x="3313892" y="2762255"/>
                  <a:pt x="3315207" y="2773330"/>
                </a:cubicBezTo>
                <a:cubicBezTo>
                  <a:pt x="3299663" y="2753390"/>
                  <a:pt x="3284292" y="2733628"/>
                  <a:pt x="3268747" y="2713687"/>
                </a:cubicBezTo>
                <a:cubicBezTo>
                  <a:pt x="3262748" y="2707491"/>
                  <a:pt x="3248519" y="2698627"/>
                  <a:pt x="3249262" y="2689676"/>
                </a:cubicBezTo>
                <a:lnTo>
                  <a:pt x="3249488" y="2688131"/>
                </a:lnTo>
                <a:lnTo>
                  <a:pt x="3248493" y="2689397"/>
                </a:lnTo>
                <a:lnTo>
                  <a:pt x="3248018" y="2688609"/>
                </a:lnTo>
                <a:lnTo>
                  <a:pt x="3247757" y="2690109"/>
                </a:lnTo>
                <a:cubicBezTo>
                  <a:pt x="3246802" y="2689122"/>
                  <a:pt x="3245847" y="2688137"/>
                  <a:pt x="3244892" y="2687150"/>
                </a:cubicBezTo>
                <a:lnTo>
                  <a:pt x="3246966" y="2686860"/>
                </a:lnTo>
                <a:lnTo>
                  <a:pt x="3246856" y="2686680"/>
                </a:lnTo>
                <a:cubicBezTo>
                  <a:pt x="3246875" y="2686185"/>
                  <a:pt x="3247082" y="2685628"/>
                  <a:pt x="3247541" y="2684943"/>
                </a:cubicBezTo>
                <a:lnTo>
                  <a:pt x="3249427" y="2682809"/>
                </a:lnTo>
                <a:lnTo>
                  <a:pt x="3247899" y="2682763"/>
                </a:lnTo>
                <a:cubicBezTo>
                  <a:pt x="3244118" y="2684365"/>
                  <a:pt x="3241033" y="2681178"/>
                  <a:pt x="3239948" y="2678113"/>
                </a:cubicBezTo>
                <a:lnTo>
                  <a:pt x="3236417" y="2675022"/>
                </a:lnTo>
                <a:lnTo>
                  <a:pt x="3236833" y="2675572"/>
                </a:lnTo>
                <a:cubicBezTo>
                  <a:pt x="3233610" y="2674238"/>
                  <a:pt x="3229509" y="2675981"/>
                  <a:pt x="3226404" y="2676760"/>
                </a:cubicBezTo>
                <a:lnTo>
                  <a:pt x="3229746" y="2667375"/>
                </a:lnTo>
                <a:lnTo>
                  <a:pt x="3226689" y="2662478"/>
                </a:lnTo>
                <a:cubicBezTo>
                  <a:pt x="3226576" y="2658473"/>
                  <a:pt x="3230298" y="2654867"/>
                  <a:pt x="3231155" y="2649921"/>
                </a:cubicBezTo>
                <a:cubicBezTo>
                  <a:pt x="3233039" y="2646039"/>
                  <a:pt x="3230925" y="2641911"/>
                  <a:pt x="3228867" y="2639785"/>
                </a:cubicBezTo>
                <a:cubicBezTo>
                  <a:pt x="3228353" y="2639255"/>
                  <a:pt x="3225297" y="2637069"/>
                  <a:pt x="3222010" y="2635618"/>
                </a:cubicBezTo>
                <a:lnTo>
                  <a:pt x="3214340" y="2635851"/>
                </a:lnTo>
                <a:lnTo>
                  <a:pt x="3217693" y="2641366"/>
                </a:lnTo>
                <a:lnTo>
                  <a:pt x="3218598" y="2642014"/>
                </a:lnTo>
                <a:cubicBezTo>
                  <a:pt x="3219818" y="2642889"/>
                  <a:pt x="3220826" y="2643841"/>
                  <a:pt x="3220996" y="2645093"/>
                </a:cubicBezTo>
                <a:lnTo>
                  <a:pt x="3220507" y="2645993"/>
                </a:lnTo>
                <a:lnTo>
                  <a:pt x="3221997" y="2648444"/>
                </a:lnTo>
                <a:lnTo>
                  <a:pt x="3219047" y="2648686"/>
                </a:lnTo>
                <a:lnTo>
                  <a:pt x="3218347" y="2649973"/>
                </a:lnTo>
                <a:lnTo>
                  <a:pt x="3217547" y="2648807"/>
                </a:lnTo>
                <a:lnTo>
                  <a:pt x="3214493" y="2649056"/>
                </a:lnTo>
                <a:cubicBezTo>
                  <a:pt x="3212087" y="2649523"/>
                  <a:pt x="3209796" y="2649616"/>
                  <a:pt x="3207668" y="2647417"/>
                </a:cubicBezTo>
                <a:cubicBezTo>
                  <a:pt x="3205717" y="2645403"/>
                  <a:pt x="3204477" y="2644121"/>
                  <a:pt x="3202525" y="2642106"/>
                </a:cubicBezTo>
                <a:lnTo>
                  <a:pt x="3208794" y="2636038"/>
                </a:lnTo>
                <a:lnTo>
                  <a:pt x="3202474" y="2626817"/>
                </a:lnTo>
                <a:lnTo>
                  <a:pt x="3200889" y="2627911"/>
                </a:lnTo>
                <a:cubicBezTo>
                  <a:pt x="3197630" y="2629028"/>
                  <a:pt x="3195862" y="2626081"/>
                  <a:pt x="3193532" y="2623675"/>
                </a:cubicBezTo>
                <a:cubicBezTo>
                  <a:pt x="3195026" y="2622229"/>
                  <a:pt x="3196344" y="2621470"/>
                  <a:pt x="3197511" y="2621183"/>
                </a:cubicBezTo>
                <a:lnTo>
                  <a:pt x="3198695" y="2621304"/>
                </a:lnTo>
                <a:lnTo>
                  <a:pt x="3189761" y="2608270"/>
                </a:lnTo>
                <a:lnTo>
                  <a:pt x="3188686" y="2615236"/>
                </a:lnTo>
                <a:cubicBezTo>
                  <a:pt x="3184353" y="2610763"/>
                  <a:pt x="3177939" y="2606139"/>
                  <a:pt x="3171706" y="2601700"/>
                </a:cubicBezTo>
                <a:lnTo>
                  <a:pt x="3179853" y="2593813"/>
                </a:lnTo>
                <a:lnTo>
                  <a:pt x="3175521" y="2587494"/>
                </a:lnTo>
                <a:lnTo>
                  <a:pt x="3173431" y="2593297"/>
                </a:lnTo>
                <a:cubicBezTo>
                  <a:pt x="3170297" y="2590061"/>
                  <a:pt x="3161080" y="2586446"/>
                  <a:pt x="3168780" y="2578989"/>
                </a:cubicBezTo>
                <a:lnTo>
                  <a:pt x="3171088" y="2581026"/>
                </a:lnTo>
                <a:lnTo>
                  <a:pt x="3166377" y="2574153"/>
                </a:lnTo>
                <a:lnTo>
                  <a:pt x="3165572" y="2575374"/>
                </a:lnTo>
                <a:lnTo>
                  <a:pt x="3164699" y="2571705"/>
                </a:lnTo>
                <a:lnTo>
                  <a:pt x="3155378" y="2558104"/>
                </a:lnTo>
                <a:lnTo>
                  <a:pt x="3147017" y="2566200"/>
                </a:lnTo>
                <a:cubicBezTo>
                  <a:pt x="3146177" y="2565332"/>
                  <a:pt x="3145168" y="2564291"/>
                  <a:pt x="3143993" y="2563077"/>
                </a:cubicBezTo>
                <a:lnTo>
                  <a:pt x="3152883" y="2554468"/>
                </a:lnTo>
                <a:lnTo>
                  <a:pt x="3151179" y="2551980"/>
                </a:lnTo>
                <a:lnTo>
                  <a:pt x="3108620" y="2499014"/>
                </a:lnTo>
                <a:lnTo>
                  <a:pt x="3106934" y="2504403"/>
                </a:lnTo>
                <a:cubicBezTo>
                  <a:pt x="3104772" y="2502170"/>
                  <a:pt x="3100604" y="2499718"/>
                  <a:pt x="3105234" y="2495235"/>
                </a:cubicBezTo>
                <a:lnTo>
                  <a:pt x="3108258" y="2498562"/>
                </a:lnTo>
                <a:lnTo>
                  <a:pt x="3096420" y="2483831"/>
                </a:lnTo>
                <a:lnTo>
                  <a:pt x="3094009" y="2485865"/>
                </a:lnTo>
                <a:cubicBezTo>
                  <a:pt x="3091999" y="2487061"/>
                  <a:pt x="3090083" y="2487420"/>
                  <a:pt x="3088586" y="2485876"/>
                </a:cubicBezTo>
                <a:lnTo>
                  <a:pt x="3093970" y="2480782"/>
                </a:lnTo>
                <a:lnTo>
                  <a:pt x="3076805" y="2459420"/>
                </a:lnTo>
                <a:cubicBezTo>
                  <a:pt x="3083661" y="2454841"/>
                  <a:pt x="3089442" y="2453360"/>
                  <a:pt x="3094470" y="2454666"/>
                </a:cubicBezTo>
                <a:cubicBezTo>
                  <a:pt x="3092525" y="2436139"/>
                  <a:pt x="3084167" y="2421676"/>
                  <a:pt x="3072874" y="2409284"/>
                </a:cubicBezTo>
                <a:lnTo>
                  <a:pt x="3034682" y="2377178"/>
                </a:lnTo>
                <a:lnTo>
                  <a:pt x="3031990" y="2381398"/>
                </a:lnTo>
                <a:cubicBezTo>
                  <a:pt x="3030109" y="2383318"/>
                  <a:pt x="3027488" y="2384005"/>
                  <a:pt x="3023241" y="2380769"/>
                </a:cubicBezTo>
                <a:cubicBezTo>
                  <a:pt x="3024534" y="2379072"/>
                  <a:pt x="3025678" y="2375919"/>
                  <a:pt x="3027559" y="2373998"/>
                </a:cubicBezTo>
                <a:cubicBezTo>
                  <a:pt x="3029443" y="2372079"/>
                  <a:pt x="3032062" y="2371392"/>
                  <a:pt x="3036309" y="2374627"/>
                </a:cubicBezTo>
                <a:lnTo>
                  <a:pt x="3035352" y="2376127"/>
                </a:lnTo>
                <a:lnTo>
                  <a:pt x="3042124" y="2375340"/>
                </a:lnTo>
                <a:cubicBezTo>
                  <a:pt x="3044896" y="2376258"/>
                  <a:pt x="3047666" y="2377177"/>
                  <a:pt x="3050580" y="2374357"/>
                </a:cubicBezTo>
                <a:cubicBezTo>
                  <a:pt x="3044407" y="2367981"/>
                  <a:pt x="3036295" y="2363489"/>
                  <a:pt x="3033092" y="2356297"/>
                </a:cubicBezTo>
                <a:cubicBezTo>
                  <a:pt x="3032007" y="2353231"/>
                  <a:pt x="3038807" y="2346648"/>
                  <a:pt x="3039557" y="2343863"/>
                </a:cubicBezTo>
                <a:cubicBezTo>
                  <a:pt x="3042356" y="2337037"/>
                  <a:pt x="3035328" y="2329778"/>
                  <a:pt x="3033214" y="2325649"/>
                </a:cubicBezTo>
                <a:lnTo>
                  <a:pt x="3033138" y="2325334"/>
                </a:lnTo>
                <a:lnTo>
                  <a:pt x="3025247" y="2319536"/>
                </a:lnTo>
                <a:lnTo>
                  <a:pt x="3024355" y="2320592"/>
                </a:lnTo>
                <a:cubicBezTo>
                  <a:pt x="3022669" y="2321966"/>
                  <a:pt x="3020754" y="2323308"/>
                  <a:pt x="3019377" y="2324639"/>
                </a:cubicBezTo>
                <a:lnTo>
                  <a:pt x="2999925" y="2300246"/>
                </a:lnTo>
                <a:lnTo>
                  <a:pt x="2998098" y="2301502"/>
                </a:lnTo>
                <a:lnTo>
                  <a:pt x="2998918" y="2298983"/>
                </a:lnTo>
                <a:lnTo>
                  <a:pt x="2997617" y="2297352"/>
                </a:lnTo>
                <a:lnTo>
                  <a:pt x="2989759" y="2290983"/>
                </a:lnTo>
                <a:lnTo>
                  <a:pt x="2972974" y="2277149"/>
                </a:lnTo>
                <a:lnTo>
                  <a:pt x="2963192" y="2282395"/>
                </a:lnTo>
                <a:lnTo>
                  <a:pt x="2966563" y="2285878"/>
                </a:lnTo>
                <a:lnTo>
                  <a:pt x="2965667" y="2286744"/>
                </a:lnTo>
                <a:lnTo>
                  <a:pt x="2968829" y="2290686"/>
                </a:lnTo>
                <a:lnTo>
                  <a:pt x="2972165" y="2291664"/>
                </a:lnTo>
                <a:lnTo>
                  <a:pt x="2970481" y="2292744"/>
                </a:lnTo>
                <a:lnTo>
                  <a:pt x="2980913" y="2305746"/>
                </a:lnTo>
                <a:lnTo>
                  <a:pt x="2992877" y="2297822"/>
                </a:lnTo>
                <a:cubicBezTo>
                  <a:pt x="2992877" y="2297822"/>
                  <a:pt x="2993074" y="2299516"/>
                  <a:pt x="2994203" y="2300376"/>
                </a:cubicBezTo>
                <a:cubicBezTo>
                  <a:pt x="2991404" y="2302879"/>
                  <a:pt x="2988652" y="2305418"/>
                  <a:pt x="2985559" y="2307234"/>
                </a:cubicBezTo>
                <a:lnTo>
                  <a:pt x="2982654" y="2307918"/>
                </a:lnTo>
                <a:lnTo>
                  <a:pt x="3009490" y="2341366"/>
                </a:lnTo>
                <a:cubicBezTo>
                  <a:pt x="2999605" y="2350936"/>
                  <a:pt x="2984155" y="2325090"/>
                  <a:pt x="2980041" y="2320841"/>
                </a:cubicBezTo>
                <a:cubicBezTo>
                  <a:pt x="2974900" y="2315532"/>
                  <a:pt x="2968731" y="2309160"/>
                  <a:pt x="2963590" y="2303851"/>
                </a:cubicBezTo>
                <a:lnTo>
                  <a:pt x="2961356" y="2301543"/>
                </a:lnTo>
                <a:lnTo>
                  <a:pt x="2956567" y="2303802"/>
                </a:lnTo>
                <a:cubicBezTo>
                  <a:pt x="2953914" y="2303652"/>
                  <a:pt x="2951670" y="2301538"/>
                  <a:pt x="2949670" y="2299030"/>
                </a:cubicBezTo>
                <a:lnTo>
                  <a:pt x="2944604" y="2292365"/>
                </a:lnTo>
                <a:lnTo>
                  <a:pt x="2930338" y="2300017"/>
                </a:lnTo>
                <a:lnTo>
                  <a:pt x="2924969" y="2302776"/>
                </a:lnTo>
                <a:lnTo>
                  <a:pt x="2925985" y="2303699"/>
                </a:lnTo>
                <a:lnTo>
                  <a:pt x="2939997" y="2317085"/>
                </a:lnTo>
                <a:lnTo>
                  <a:pt x="2940584" y="2316192"/>
                </a:lnTo>
                <a:lnTo>
                  <a:pt x="2941082" y="2318121"/>
                </a:lnTo>
                <a:lnTo>
                  <a:pt x="2952387" y="2328921"/>
                </a:lnTo>
                <a:lnTo>
                  <a:pt x="2954036" y="2329286"/>
                </a:lnTo>
                <a:lnTo>
                  <a:pt x="2945856" y="2321594"/>
                </a:lnTo>
                <a:cubicBezTo>
                  <a:pt x="2953594" y="2318030"/>
                  <a:pt x="2962538" y="2317275"/>
                  <a:pt x="2971628" y="2318524"/>
                </a:cubicBezTo>
                <a:cubicBezTo>
                  <a:pt x="2968892" y="2322116"/>
                  <a:pt x="2969334" y="2328128"/>
                  <a:pt x="2964627" y="2332109"/>
                </a:cubicBezTo>
                <a:lnTo>
                  <a:pt x="2963023" y="2332499"/>
                </a:lnTo>
                <a:lnTo>
                  <a:pt x="2972258" y="2338234"/>
                </a:lnTo>
                <a:cubicBezTo>
                  <a:pt x="2975617" y="2341579"/>
                  <a:pt x="2978341" y="2345662"/>
                  <a:pt x="2980767" y="2350304"/>
                </a:cubicBezTo>
                <a:lnTo>
                  <a:pt x="2984468" y="2358827"/>
                </a:lnTo>
                <a:lnTo>
                  <a:pt x="2987294" y="2357094"/>
                </a:lnTo>
                <a:cubicBezTo>
                  <a:pt x="2988644" y="2356794"/>
                  <a:pt x="2989885" y="2357107"/>
                  <a:pt x="2990892" y="2358148"/>
                </a:cubicBezTo>
                <a:cubicBezTo>
                  <a:pt x="2989441" y="2359553"/>
                  <a:pt x="2987979" y="2360463"/>
                  <a:pt x="2986630" y="2360763"/>
                </a:cubicBezTo>
                <a:lnTo>
                  <a:pt x="2985116" y="2360318"/>
                </a:lnTo>
                <a:lnTo>
                  <a:pt x="2987462" y="2365721"/>
                </a:lnTo>
                <a:cubicBezTo>
                  <a:pt x="2972193" y="2351915"/>
                  <a:pt x="2957129" y="2340287"/>
                  <a:pt x="2941899" y="2328487"/>
                </a:cubicBezTo>
                <a:lnTo>
                  <a:pt x="2950159" y="2328735"/>
                </a:lnTo>
                <a:lnTo>
                  <a:pt x="2940702" y="2321067"/>
                </a:lnTo>
                <a:lnTo>
                  <a:pt x="2938772" y="2323999"/>
                </a:lnTo>
                <a:cubicBezTo>
                  <a:pt x="2937764" y="2322956"/>
                  <a:pt x="2937491" y="2321708"/>
                  <a:pt x="2937834" y="2320368"/>
                </a:cubicBezTo>
                <a:lnTo>
                  <a:pt x="2938533" y="2319308"/>
                </a:lnTo>
                <a:lnTo>
                  <a:pt x="2920792" y="2304922"/>
                </a:lnTo>
                <a:lnTo>
                  <a:pt x="2896738" y="2317282"/>
                </a:lnTo>
                <a:lnTo>
                  <a:pt x="2899002" y="2319388"/>
                </a:lnTo>
                <a:cubicBezTo>
                  <a:pt x="2896687" y="2321630"/>
                  <a:pt x="2894495" y="2321682"/>
                  <a:pt x="2892622" y="2320907"/>
                </a:cubicBezTo>
                <a:lnTo>
                  <a:pt x="2891450" y="2320000"/>
                </a:lnTo>
                <a:lnTo>
                  <a:pt x="2870643" y="2330691"/>
                </a:lnTo>
                <a:lnTo>
                  <a:pt x="2880632" y="2336174"/>
                </a:lnTo>
                <a:cubicBezTo>
                  <a:pt x="2886632" y="2336539"/>
                  <a:pt x="2885717" y="2339481"/>
                  <a:pt x="2883890" y="2345368"/>
                </a:cubicBezTo>
                <a:cubicBezTo>
                  <a:pt x="2881948" y="2353081"/>
                  <a:pt x="2886977" y="2354387"/>
                  <a:pt x="2891033" y="2356633"/>
                </a:cubicBezTo>
                <a:cubicBezTo>
                  <a:pt x="2898119" y="2360064"/>
                  <a:pt x="2903261" y="2365376"/>
                  <a:pt x="2908347" y="2368684"/>
                </a:cubicBezTo>
                <a:cubicBezTo>
                  <a:pt x="2912462" y="2372933"/>
                  <a:pt x="2914576" y="2377059"/>
                  <a:pt x="2921605" y="2378488"/>
                </a:cubicBezTo>
                <a:cubicBezTo>
                  <a:pt x="2934461" y="2380104"/>
                  <a:pt x="2939775" y="2391425"/>
                  <a:pt x="2948004" y="2399923"/>
                </a:cubicBezTo>
                <a:cubicBezTo>
                  <a:pt x="2954803" y="2393339"/>
                  <a:pt x="2951658" y="2388150"/>
                  <a:pt x="2950516" y="2383083"/>
                </a:cubicBezTo>
                <a:cubicBezTo>
                  <a:pt x="2955658" y="2388394"/>
                  <a:pt x="2960858" y="2395708"/>
                  <a:pt x="2965031" y="2401959"/>
                </a:cubicBezTo>
                <a:cubicBezTo>
                  <a:pt x="2962003" y="2400776"/>
                  <a:pt x="2958003" y="2400532"/>
                  <a:pt x="2954003" y="2400288"/>
                </a:cubicBezTo>
                <a:cubicBezTo>
                  <a:pt x="2954118" y="2404294"/>
                  <a:pt x="2954233" y="2408298"/>
                  <a:pt x="2953374" y="2413245"/>
                </a:cubicBezTo>
                <a:cubicBezTo>
                  <a:pt x="2957376" y="2413489"/>
                  <a:pt x="2961317" y="2411730"/>
                  <a:pt x="2963261" y="2415681"/>
                </a:cubicBezTo>
                <a:cubicBezTo>
                  <a:pt x="2963376" y="2419685"/>
                  <a:pt x="2963490" y="2423691"/>
                  <a:pt x="2965547" y="2425815"/>
                </a:cubicBezTo>
                <a:cubicBezTo>
                  <a:pt x="2967605" y="2427941"/>
                  <a:pt x="2970690" y="2431128"/>
                  <a:pt x="2971777" y="2434192"/>
                </a:cubicBezTo>
                <a:cubicBezTo>
                  <a:pt x="2973891" y="2438320"/>
                  <a:pt x="2965777" y="2433826"/>
                  <a:pt x="2964806" y="2434767"/>
                </a:cubicBezTo>
                <a:cubicBezTo>
                  <a:pt x="2957721" y="2431336"/>
                  <a:pt x="2953549" y="2425084"/>
                  <a:pt x="2948407" y="2419772"/>
                </a:cubicBezTo>
                <a:cubicBezTo>
                  <a:pt x="2935264" y="2408142"/>
                  <a:pt x="2921892" y="2394332"/>
                  <a:pt x="2908749" y="2382702"/>
                </a:cubicBezTo>
                <a:cubicBezTo>
                  <a:pt x="2901606" y="2377269"/>
                  <a:pt x="2895434" y="2370895"/>
                  <a:pt x="2889263" y="2364522"/>
                </a:cubicBezTo>
                <a:cubicBezTo>
                  <a:pt x="2883150" y="2360151"/>
                  <a:pt x="2879148" y="2354076"/>
                  <a:pt x="2870179" y="2354528"/>
                </a:cubicBezTo>
                <a:cubicBezTo>
                  <a:pt x="2872455" y="2358498"/>
                  <a:pt x="2881540" y="2367882"/>
                  <a:pt x="2876743" y="2374588"/>
                </a:cubicBezTo>
                <a:cubicBezTo>
                  <a:pt x="2873829" y="2377409"/>
                  <a:pt x="2867715" y="2373036"/>
                  <a:pt x="2866857" y="2372152"/>
                </a:cubicBezTo>
                <a:cubicBezTo>
                  <a:pt x="2862744" y="2367902"/>
                  <a:pt x="2857657" y="2364594"/>
                  <a:pt x="2854514" y="2359404"/>
                </a:cubicBezTo>
                <a:cubicBezTo>
                  <a:pt x="2851371" y="2354214"/>
                  <a:pt x="2855256" y="2350454"/>
                  <a:pt x="2860922" y="2344967"/>
                </a:cubicBezTo>
                <a:lnTo>
                  <a:pt x="2854034" y="2339226"/>
                </a:lnTo>
                <a:lnTo>
                  <a:pt x="2828196" y="2352503"/>
                </a:lnTo>
                <a:lnTo>
                  <a:pt x="2844609" y="2365651"/>
                </a:lnTo>
                <a:cubicBezTo>
                  <a:pt x="2837859" y="2372190"/>
                  <a:pt x="2834841" y="2372932"/>
                  <a:pt x="2828436" y="2368245"/>
                </a:cubicBezTo>
                <a:lnTo>
                  <a:pt x="2816832" y="2358343"/>
                </a:lnTo>
                <a:lnTo>
                  <a:pt x="2812406" y="2360616"/>
                </a:lnTo>
                <a:lnTo>
                  <a:pt x="2900603" y="2445215"/>
                </a:lnTo>
                <a:lnTo>
                  <a:pt x="2900695" y="2444838"/>
                </a:lnTo>
                <a:lnTo>
                  <a:pt x="2900983" y="2445580"/>
                </a:lnTo>
                <a:lnTo>
                  <a:pt x="2924081" y="2467737"/>
                </a:lnTo>
                <a:lnTo>
                  <a:pt x="2924655" y="2467079"/>
                </a:lnTo>
                <a:cubicBezTo>
                  <a:pt x="2926274" y="2466097"/>
                  <a:pt x="2928509" y="2466026"/>
                  <a:pt x="2931817" y="2468547"/>
                </a:cubicBezTo>
                <a:lnTo>
                  <a:pt x="2928701" y="2472168"/>
                </a:lnTo>
                <a:lnTo>
                  <a:pt x="2944520" y="2487341"/>
                </a:lnTo>
                <a:cubicBezTo>
                  <a:pt x="2940407" y="2483092"/>
                  <a:pt x="2935320" y="2479783"/>
                  <a:pt x="2930397" y="2476317"/>
                </a:cubicBezTo>
                <a:cubicBezTo>
                  <a:pt x="2929483" y="2479259"/>
                  <a:pt x="2928568" y="2482203"/>
                  <a:pt x="2928626" y="2484206"/>
                </a:cubicBezTo>
                <a:cubicBezTo>
                  <a:pt x="2921599" y="2482777"/>
                  <a:pt x="2914512" y="2479349"/>
                  <a:pt x="2904514" y="2478737"/>
                </a:cubicBezTo>
                <a:cubicBezTo>
                  <a:pt x="2900515" y="2478494"/>
                  <a:pt x="2896572" y="2474422"/>
                  <a:pt x="2890745" y="2480065"/>
                </a:cubicBezTo>
                <a:cubicBezTo>
                  <a:pt x="2894572" y="2480132"/>
                  <a:pt x="2899602" y="2481438"/>
                  <a:pt x="2901657" y="2483562"/>
                </a:cubicBezTo>
                <a:lnTo>
                  <a:pt x="2903203" y="2487184"/>
                </a:lnTo>
                <a:lnTo>
                  <a:pt x="2905368" y="2485913"/>
                </a:lnTo>
                <a:cubicBezTo>
                  <a:pt x="2906514" y="2485811"/>
                  <a:pt x="2907528" y="2486344"/>
                  <a:pt x="2908534" y="2487384"/>
                </a:cubicBezTo>
                <a:cubicBezTo>
                  <a:pt x="2907078" y="2488795"/>
                  <a:pt x="2905799" y="2489530"/>
                  <a:pt x="2904630" y="2489652"/>
                </a:cubicBezTo>
                <a:lnTo>
                  <a:pt x="2904100" y="2489421"/>
                </a:lnTo>
                <a:lnTo>
                  <a:pt x="2904973" y="2494760"/>
                </a:lnTo>
                <a:cubicBezTo>
                  <a:pt x="2906558" y="2497854"/>
                  <a:pt x="2909881" y="2502743"/>
                  <a:pt x="2914335" y="2503061"/>
                </a:cubicBezTo>
                <a:lnTo>
                  <a:pt x="2915896" y="2502594"/>
                </a:lnTo>
                <a:lnTo>
                  <a:pt x="2907771" y="2494846"/>
                </a:lnTo>
                <a:lnTo>
                  <a:pt x="2911201" y="2491526"/>
                </a:lnTo>
                <a:lnTo>
                  <a:pt x="2908165" y="2488228"/>
                </a:lnTo>
                <a:lnTo>
                  <a:pt x="2914015" y="2488801"/>
                </a:lnTo>
                <a:lnTo>
                  <a:pt x="2916388" y="2486503"/>
                </a:lnTo>
                <a:cubicBezTo>
                  <a:pt x="2919525" y="2487827"/>
                  <a:pt x="2920615" y="2488951"/>
                  <a:pt x="2922794" y="2491203"/>
                </a:cubicBezTo>
                <a:lnTo>
                  <a:pt x="2926961" y="2495506"/>
                </a:lnTo>
                <a:lnTo>
                  <a:pt x="2927442" y="2495129"/>
                </a:lnTo>
                <a:cubicBezTo>
                  <a:pt x="2930371" y="2492809"/>
                  <a:pt x="2933314" y="2490989"/>
                  <a:pt x="2935826" y="2491642"/>
                </a:cubicBezTo>
                <a:cubicBezTo>
                  <a:pt x="2937826" y="2491764"/>
                  <a:pt x="2939712" y="2493712"/>
                  <a:pt x="2942855" y="2493070"/>
                </a:cubicBezTo>
                <a:cubicBezTo>
                  <a:pt x="2944691" y="2493347"/>
                  <a:pt x="2948577" y="2489587"/>
                  <a:pt x="2951377" y="2488591"/>
                </a:cubicBezTo>
                <a:cubicBezTo>
                  <a:pt x="2958289" y="2486015"/>
                  <a:pt x="2961547" y="2495210"/>
                  <a:pt x="2964633" y="2498396"/>
                </a:cubicBezTo>
                <a:cubicBezTo>
                  <a:pt x="2970805" y="2504770"/>
                  <a:pt x="2978977" y="2511265"/>
                  <a:pt x="2986119" y="2516699"/>
                </a:cubicBezTo>
                <a:cubicBezTo>
                  <a:pt x="2991032" y="2519831"/>
                  <a:pt x="3002175" y="2525507"/>
                  <a:pt x="3003376" y="2532579"/>
                </a:cubicBezTo>
                <a:cubicBezTo>
                  <a:pt x="3002947" y="2535052"/>
                  <a:pt x="3001278" y="2537698"/>
                  <a:pt x="2999247" y="2540177"/>
                </a:cubicBezTo>
                <a:lnTo>
                  <a:pt x="2993623" y="2546084"/>
                </a:lnTo>
                <a:lnTo>
                  <a:pt x="2993842" y="2547162"/>
                </a:lnTo>
                <a:cubicBezTo>
                  <a:pt x="2991993" y="2547041"/>
                  <a:pt x="2990146" y="2546918"/>
                  <a:pt x="2990977" y="2544204"/>
                </a:cubicBezTo>
                <a:lnTo>
                  <a:pt x="2992172" y="2544486"/>
                </a:lnTo>
                <a:lnTo>
                  <a:pt x="2989265" y="2536148"/>
                </a:lnTo>
                <a:cubicBezTo>
                  <a:pt x="2984068" y="2526726"/>
                  <a:pt x="2975121" y="2520402"/>
                  <a:pt x="2969035" y="2512659"/>
                </a:cubicBezTo>
                <a:cubicBezTo>
                  <a:pt x="2959485" y="2521905"/>
                  <a:pt x="2972569" y="2525702"/>
                  <a:pt x="2976513" y="2529774"/>
                </a:cubicBezTo>
                <a:cubicBezTo>
                  <a:pt x="2971656" y="2534476"/>
                  <a:pt x="2966742" y="2531345"/>
                  <a:pt x="2962742" y="2531100"/>
                </a:cubicBezTo>
                <a:lnTo>
                  <a:pt x="2959601" y="2531361"/>
                </a:lnTo>
                <a:lnTo>
                  <a:pt x="2958972" y="2534313"/>
                </a:lnTo>
                <a:cubicBezTo>
                  <a:pt x="2956206" y="2534810"/>
                  <a:pt x="2953726" y="2534624"/>
                  <a:pt x="2951474" y="2533975"/>
                </a:cubicBezTo>
                <a:lnTo>
                  <a:pt x="2948177" y="2532302"/>
                </a:lnTo>
                <a:lnTo>
                  <a:pt x="2941830" y="2532825"/>
                </a:lnTo>
                <a:cubicBezTo>
                  <a:pt x="2943945" y="2536952"/>
                  <a:pt x="2945089" y="2542020"/>
                  <a:pt x="2947203" y="2546147"/>
                </a:cubicBezTo>
                <a:cubicBezTo>
                  <a:pt x="2950116" y="2543326"/>
                  <a:pt x="2954915" y="2536621"/>
                  <a:pt x="2958858" y="2540693"/>
                </a:cubicBezTo>
                <a:cubicBezTo>
                  <a:pt x="2951088" y="2548217"/>
                  <a:pt x="2952347" y="2551459"/>
                  <a:pt x="2955318" y="2556471"/>
                </a:cubicBezTo>
                <a:cubicBezTo>
                  <a:pt x="2958403" y="2559657"/>
                  <a:pt x="2963603" y="2566972"/>
                  <a:pt x="2969431" y="2561330"/>
                </a:cubicBezTo>
                <a:cubicBezTo>
                  <a:pt x="2966345" y="2558142"/>
                  <a:pt x="2964287" y="2556018"/>
                  <a:pt x="2962231" y="2553894"/>
                </a:cubicBezTo>
                <a:lnTo>
                  <a:pt x="2967553" y="2548740"/>
                </a:lnTo>
                <a:lnTo>
                  <a:pt x="2962018" y="2542904"/>
                </a:lnTo>
                <a:cubicBezTo>
                  <a:pt x="2966013" y="2539033"/>
                  <a:pt x="2968831" y="2539441"/>
                  <a:pt x="2971038" y="2541222"/>
                </a:cubicBezTo>
                <a:cubicBezTo>
                  <a:pt x="2973247" y="2543002"/>
                  <a:pt x="2974848" y="2546156"/>
                  <a:pt x="2976414" y="2547773"/>
                </a:cubicBezTo>
                <a:lnTo>
                  <a:pt x="2974017" y="2549043"/>
                </a:lnTo>
                <a:lnTo>
                  <a:pt x="2983659" y="2570192"/>
                </a:lnTo>
                <a:cubicBezTo>
                  <a:pt x="2979659" y="2569950"/>
                  <a:pt x="2976689" y="2570769"/>
                  <a:pt x="2972746" y="2572527"/>
                </a:cubicBezTo>
                <a:cubicBezTo>
                  <a:pt x="2974804" y="2574651"/>
                  <a:pt x="2980859" y="2577021"/>
                  <a:pt x="2977032" y="2582785"/>
                </a:cubicBezTo>
                <a:cubicBezTo>
                  <a:pt x="2981945" y="2580085"/>
                  <a:pt x="2984745" y="2573259"/>
                  <a:pt x="2989716" y="2572562"/>
                </a:cubicBezTo>
                <a:cubicBezTo>
                  <a:pt x="2994514" y="2571688"/>
                  <a:pt x="2997715" y="2578881"/>
                  <a:pt x="3000801" y="2582068"/>
                </a:cubicBezTo>
                <a:cubicBezTo>
                  <a:pt x="3000801" y="2582068"/>
                  <a:pt x="3004002" y="2589260"/>
                  <a:pt x="3001030" y="2590079"/>
                </a:cubicBezTo>
                <a:cubicBezTo>
                  <a:pt x="2995089" y="2591715"/>
                  <a:pt x="2992916" y="2585585"/>
                  <a:pt x="2989831" y="2582399"/>
                </a:cubicBezTo>
                <a:cubicBezTo>
                  <a:pt x="2986917" y="2585219"/>
                  <a:pt x="2985033" y="2589103"/>
                  <a:pt x="2982281" y="2591768"/>
                </a:cubicBezTo>
                <a:cubicBezTo>
                  <a:pt x="3003088" y="2592202"/>
                  <a:pt x="3002968" y="2617018"/>
                  <a:pt x="3017024" y="2625704"/>
                </a:cubicBezTo>
                <a:cubicBezTo>
                  <a:pt x="3010748" y="2615660"/>
                  <a:pt x="3005490" y="2606344"/>
                  <a:pt x="3000232" y="2597027"/>
                </a:cubicBezTo>
                <a:cubicBezTo>
                  <a:pt x="3022287" y="2600371"/>
                  <a:pt x="3027718" y="2621527"/>
                  <a:pt x="3039147" y="2637216"/>
                </a:cubicBezTo>
                <a:cubicBezTo>
                  <a:pt x="3032118" y="2635789"/>
                  <a:pt x="3022167" y="2631017"/>
                  <a:pt x="3015483" y="2641606"/>
                </a:cubicBezTo>
                <a:cubicBezTo>
                  <a:pt x="3011714" y="2649371"/>
                  <a:pt x="3027654" y="2648345"/>
                  <a:pt x="3018913" y="2656808"/>
                </a:cubicBezTo>
                <a:cubicBezTo>
                  <a:pt x="2994112" y="2621477"/>
                  <a:pt x="2969311" y="2586145"/>
                  <a:pt x="2942404" y="2552851"/>
                </a:cubicBezTo>
                <a:cubicBezTo>
                  <a:pt x="2929138" y="2536882"/>
                  <a:pt x="2917660" y="2519524"/>
                  <a:pt x="2903259" y="2504651"/>
                </a:cubicBezTo>
                <a:cubicBezTo>
                  <a:pt x="2898117" y="2499340"/>
                  <a:pt x="2888165" y="2494568"/>
                  <a:pt x="2885774" y="2486592"/>
                </a:cubicBezTo>
                <a:cubicBezTo>
                  <a:pt x="2883716" y="2478636"/>
                  <a:pt x="2896513" y="2472419"/>
                  <a:pt x="2901370" y="2467718"/>
                </a:cubicBezTo>
                <a:lnTo>
                  <a:pt x="2887825" y="2454988"/>
                </a:lnTo>
                <a:lnTo>
                  <a:pt x="2886031" y="2455228"/>
                </a:lnTo>
                <a:lnTo>
                  <a:pt x="2887126" y="2454329"/>
                </a:lnTo>
                <a:lnTo>
                  <a:pt x="2875726" y="2443613"/>
                </a:lnTo>
                <a:lnTo>
                  <a:pt x="2874853" y="2443699"/>
                </a:lnTo>
                <a:lnTo>
                  <a:pt x="2875357" y="2443269"/>
                </a:lnTo>
                <a:lnTo>
                  <a:pt x="2859484" y="2428347"/>
                </a:lnTo>
                <a:lnTo>
                  <a:pt x="2864725" y="2442857"/>
                </a:lnTo>
                <a:lnTo>
                  <a:pt x="2867502" y="2442004"/>
                </a:lnTo>
                <a:cubicBezTo>
                  <a:pt x="2867860" y="2442376"/>
                  <a:pt x="2867612" y="2443570"/>
                  <a:pt x="2867117" y="2445962"/>
                </a:cubicBezTo>
                <a:lnTo>
                  <a:pt x="2865928" y="2445798"/>
                </a:lnTo>
                <a:lnTo>
                  <a:pt x="2868574" y="2451671"/>
                </a:lnTo>
                <a:cubicBezTo>
                  <a:pt x="2869857" y="2453999"/>
                  <a:pt x="2871344" y="2456141"/>
                  <a:pt x="2873144" y="2458001"/>
                </a:cubicBezTo>
                <a:cubicBezTo>
                  <a:pt x="2876229" y="2461187"/>
                  <a:pt x="2884401" y="2467682"/>
                  <a:pt x="2877602" y="2474265"/>
                </a:cubicBezTo>
                <a:lnTo>
                  <a:pt x="2868507" y="2464872"/>
                </a:lnTo>
                <a:lnTo>
                  <a:pt x="2851118" y="2473694"/>
                </a:lnTo>
                <a:lnTo>
                  <a:pt x="2870339" y="2493647"/>
                </a:lnTo>
                <a:lnTo>
                  <a:pt x="2848603" y="2474971"/>
                </a:lnTo>
                <a:lnTo>
                  <a:pt x="2841921" y="2478361"/>
                </a:lnTo>
                <a:lnTo>
                  <a:pt x="2836698" y="2480844"/>
                </a:lnTo>
                <a:lnTo>
                  <a:pt x="2846342" y="2492185"/>
                </a:lnTo>
                <a:cubicBezTo>
                  <a:pt x="2849599" y="2501380"/>
                  <a:pt x="2850859" y="2510452"/>
                  <a:pt x="2863540" y="2500231"/>
                </a:cubicBezTo>
                <a:cubicBezTo>
                  <a:pt x="2874222" y="2489886"/>
                  <a:pt x="2880453" y="2504094"/>
                  <a:pt x="2884568" y="2508342"/>
                </a:cubicBezTo>
                <a:cubicBezTo>
                  <a:pt x="2888739" y="2514594"/>
                  <a:pt x="2895881" y="2520027"/>
                  <a:pt x="2901996" y="2524399"/>
                </a:cubicBezTo>
                <a:cubicBezTo>
                  <a:pt x="2904910" y="2527409"/>
                  <a:pt x="2915083" y="2534026"/>
                  <a:pt x="2913254" y="2539913"/>
                </a:cubicBezTo>
                <a:cubicBezTo>
                  <a:pt x="2912455" y="2546861"/>
                  <a:pt x="2900339" y="2536292"/>
                  <a:pt x="2900283" y="2534290"/>
                </a:cubicBezTo>
                <a:cubicBezTo>
                  <a:pt x="2897196" y="2531104"/>
                  <a:pt x="2894112" y="2527917"/>
                  <a:pt x="2889997" y="2523667"/>
                </a:cubicBezTo>
                <a:cubicBezTo>
                  <a:pt x="2887884" y="2519540"/>
                  <a:pt x="2879539" y="2507036"/>
                  <a:pt x="2870683" y="2511494"/>
                </a:cubicBezTo>
                <a:cubicBezTo>
                  <a:pt x="2866743" y="2513253"/>
                  <a:pt x="2866299" y="2515225"/>
                  <a:pt x="2867100" y="2517024"/>
                </a:cubicBezTo>
                <a:lnTo>
                  <a:pt x="2869936" y="2520308"/>
                </a:lnTo>
                <a:lnTo>
                  <a:pt x="2872050" y="2518857"/>
                </a:lnTo>
                <a:cubicBezTo>
                  <a:pt x="2874444" y="2518187"/>
                  <a:pt x="2876675" y="2518767"/>
                  <a:pt x="2878870" y="2521034"/>
                </a:cubicBezTo>
                <a:cubicBezTo>
                  <a:pt x="2885452" y="2527832"/>
                  <a:pt x="2893131" y="2535763"/>
                  <a:pt x="2899531" y="2542373"/>
                </a:cubicBezTo>
                <a:lnTo>
                  <a:pt x="2896168" y="2544619"/>
                </a:lnTo>
                <a:lnTo>
                  <a:pt x="2930055" y="2574756"/>
                </a:lnTo>
                <a:cubicBezTo>
                  <a:pt x="2927143" y="2577577"/>
                  <a:pt x="2923259" y="2581339"/>
                  <a:pt x="2920345" y="2584159"/>
                </a:cubicBezTo>
                <a:cubicBezTo>
                  <a:pt x="2922401" y="2586284"/>
                  <a:pt x="2924458" y="2588409"/>
                  <a:pt x="2927544" y="2591596"/>
                </a:cubicBezTo>
                <a:cubicBezTo>
                  <a:pt x="2931659" y="2595844"/>
                  <a:pt x="2935831" y="2602096"/>
                  <a:pt x="2940975" y="2607408"/>
                </a:cubicBezTo>
                <a:cubicBezTo>
                  <a:pt x="2950232" y="2616969"/>
                  <a:pt x="2958508" y="2627136"/>
                  <a:pt x="2968793" y="2637757"/>
                </a:cubicBezTo>
                <a:cubicBezTo>
                  <a:pt x="2976049" y="2647197"/>
                  <a:pt x="2983194" y="2658461"/>
                  <a:pt x="2993261" y="2667239"/>
                </a:cubicBezTo>
                <a:cubicBezTo>
                  <a:pt x="2999537" y="2671454"/>
                  <a:pt x="2999652" y="2675458"/>
                  <a:pt x="2990909" y="2683922"/>
                </a:cubicBezTo>
                <a:cubicBezTo>
                  <a:pt x="2976965" y="2664666"/>
                  <a:pt x="2961311" y="2646547"/>
                  <a:pt x="2945654" y="2628432"/>
                </a:cubicBezTo>
                <a:lnTo>
                  <a:pt x="2936078" y="2617191"/>
                </a:lnTo>
                <a:lnTo>
                  <a:pt x="2936867" y="2620563"/>
                </a:lnTo>
                <a:cubicBezTo>
                  <a:pt x="2936496" y="2621877"/>
                  <a:pt x="2935523" y="2623296"/>
                  <a:pt x="2934074" y="2624700"/>
                </a:cubicBezTo>
                <a:cubicBezTo>
                  <a:pt x="2933117" y="2623714"/>
                  <a:pt x="2932886" y="2622506"/>
                  <a:pt x="2933255" y="2621195"/>
                </a:cubicBezTo>
                <a:lnTo>
                  <a:pt x="2936009" y="2617111"/>
                </a:lnTo>
                <a:lnTo>
                  <a:pt x="2922382" y="2601118"/>
                </a:lnTo>
                <a:cubicBezTo>
                  <a:pt x="2914767" y="2591919"/>
                  <a:pt x="2907366" y="2582576"/>
                  <a:pt x="2900393" y="2572947"/>
                </a:cubicBezTo>
                <a:cubicBezTo>
                  <a:pt x="2888964" y="2557257"/>
                  <a:pt x="2879371" y="2536013"/>
                  <a:pt x="2857480" y="2532513"/>
                </a:cubicBezTo>
                <a:cubicBezTo>
                  <a:pt x="2851482" y="2532145"/>
                  <a:pt x="2853307" y="2526260"/>
                  <a:pt x="2853031" y="2522413"/>
                </a:cubicBezTo>
                <a:cubicBezTo>
                  <a:pt x="2852106" y="2519191"/>
                  <a:pt x="2848163" y="2515120"/>
                  <a:pt x="2847078" y="2512054"/>
                </a:cubicBezTo>
                <a:cubicBezTo>
                  <a:pt x="2844743" y="2506081"/>
                  <a:pt x="2837602" y="2500647"/>
                  <a:pt x="2829994" y="2508012"/>
                </a:cubicBezTo>
                <a:cubicBezTo>
                  <a:pt x="2831879" y="2504129"/>
                  <a:pt x="2832735" y="2499185"/>
                  <a:pt x="2834458" y="2495458"/>
                </a:cubicBezTo>
                <a:cubicBezTo>
                  <a:pt x="2819710" y="2497389"/>
                  <a:pt x="2811652" y="2489067"/>
                  <a:pt x="2803423" y="2480569"/>
                </a:cubicBezTo>
                <a:cubicBezTo>
                  <a:pt x="2793138" y="2469946"/>
                  <a:pt x="2784793" y="2457444"/>
                  <a:pt x="2774678" y="2446998"/>
                </a:cubicBezTo>
                <a:cubicBezTo>
                  <a:pt x="2776679" y="2447121"/>
                  <a:pt x="2777649" y="2446180"/>
                  <a:pt x="2778677" y="2447242"/>
                </a:cubicBezTo>
                <a:cubicBezTo>
                  <a:pt x="2780343" y="2441512"/>
                  <a:pt x="2773420" y="2437925"/>
                  <a:pt x="2770230" y="2436898"/>
                </a:cubicBezTo>
                <a:cubicBezTo>
                  <a:pt x="2764277" y="2432371"/>
                  <a:pt x="2760163" y="2428122"/>
                  <a:pt x="2755021" y="2422811"/>
                </a:cubicBezTo>
                <a:cubicBezTo>
                  <a:pt x="2748848" y="2416435"/>
                  <a:pt x="2741705" y="2405172"/>
                  <a:pt x="2726906" y="2411269"/>
                </a:cubicBezTo>
                <a:lnTo>
                  <a:pt x="2726935" y="2404725"/>
                </a:lnTo>
                <a:lnTo>
                  <a:pt x="2687168" y="2425287"/>
                </a:lnTo>
                <a:lnTo>
                  <a:pt x="2689904" y="2429087"/>
                </a:lnTo>
                <a:cubicBezTo>
                  <a:pt x="2691704" y="2430946"/>
                  <a:pt x="2694217" y="2431600"/>
                  <a:pt x="2699645" y="2429431"/>
                </a:cubicBezTo>
                <a:cubicBezTo>
                  <a:pt x="2706397" y="2427011"/>
                  <a:pt x="2706672" y="2430857"/>
                  <a:pt x="2707816" y="2435927"/>
                </a:cubicBezTo>
                <a:cubicBezTo>
                  <a:pt x="2708902" y="2438991"/>
                  <a:pt x="2711816" y="2436169"/>
                  <a:pt x="2715598" y="2434568"/>
                </a:cubicBezTo>
                <a:cubicBezTo>
                  <a:pt x="2719324" y="2434045"/>
                  <a:pt x="2718806" y="2438794"/>
                  <a:pt x="2718269" y="2442110"/>
                </a:cubicBezTo>
                <a:lnTo>
                  <a:pt x="2718039" y="2443662"/>
                </a:lnTo>
                <a:lnTo>
                  <a:pt x="2717884" y="2444703"/>
                </a:lnTo>
                <a:cubicBezTo>
                  <a:pt x="2720159" y="2448675"/>
                  <a:pt x="2722045" y="2450621"/>
                  <a:pt x="2725941" y="2453024"/>
                </a:cubicBezTo>
                <a:cubicBezTo>
                  <a:pt x="2742445" y="2465859"/>
                  <a:pt x="2763425" y="2472303"/>
                  <a:pt x="2776682" y="2487938"/>
                </a:cubicBezTo>
                <a:cubicBezTo>
                  <a:pt x="2789141" y="2504691"/>
                  <a:pt x="2799427" y="2521144"/>
                  <a:pt x="2819654" y="2530374"/>
                </a:cubicBezTo>
                <a:lnTo>
                  <a:pt x="2828166" y="2534771"/>
                </a:lnTo>
                <a:lnTo>
                  <a:pt x="2825925" y="2538067"/>
                </a:lnTo>
                <a:cubicBezTo>
                  <a:pt x="2825567" y="2539399"/>
                  <a:pt x="2825855" y="2540666"/>
                  <a:pt x="2826969" y="2541817"/>
                </a:cubicBezTo>
                <a:cubicBezTo>
                  <a:pt x="2828426" y="2540406"/>
                  <a:pt x="2829381" y="2538965"/>
                  <a:pt x="2829718" y="2537612"/>
                </a:cubicBezTo>
                <a:lnTo>
                  <a:pt x="2829090" y="2535246"/>
                </a:lnTo>
                <a:lnTo>
                  <a:pt x="2832236" y="2536872"/>
                </a:lnTo>
                <a:cubicBezTo>
                  <a:pt x="2844034" y="2544503"/>
                  <a:pt x="2853881" y="2555036"/>
                  <a:pt x="2865367" y="2563982"/>
                </a:cubicBezTo>
                <a:cubicBezTo>
                  <a:pt x="2862453" y="2566804"/>
                  <a:pt x="2859539" y="2569625"/>
                  <a:pt x="2856626" y="2572447"/>
                </a:cubicBezTo>
                <a:cubicBezTo>
                  <a:pt x="2888111" y="2597189"/>
                  <a:pt x="2909827" y="2629333"/>
                  <a:pt x="2933542" y="2661600"/>
                </a:cubicBezTo>
                <a:cubicBezTo>
                  <a:pt x="2942282" y="2653137"/>
                  <a:pt x="2924284" y="2652039"/>
                  <a:pt x="2933997" y="2642636"/>
                </a:cubicBezTo>
                <a:cubicBezTo>
                  <a:pt x="2939140" y="2647948"/>
                  <a:pt x="2944283" y="2653258"/>
                  <a:pt x="2949425" y="2658570"/>
                </a:cubicBezTo>
                <a:cubicBezTo>
                  <a:pt x="2953540" y="2662819"/>
                  <a:pt x="2946742" y="2669402"/>
                  <a:pt x="2945885" y="2674347"/>
                </a:cubicBezTo>
                <a:cubicBezTo>
                  <a:pt x="2956741" y="2670011"/>
                  <a:pt x="2954162" y="2684515"/>
                  <a:pt x="2956172" y="2690802"/>
                </a:cubicBezTo>
                <a:cubicBezTo>
                  <a:pt x="2962621" y="2701023"/>
                  <a:pt x="2969821" y="2708459"/>
                  <a:pt x="2978049" y="2716958"/>
                </a:cubicBezTo>
                <a:cubicBezTo>
                  <a:pt x="2990221" y="2729528"/>
                  <a:pt x="3004621" y="2744400"/>
                  <a:pt x="3004109" y="2767193"/>
                </a:cubicBezTo>
                <a:cubicBezTo>
                  <a:pt x="2975365" y="2733621"/>
                  <a:pt x="2947650" y="2701112"/>
                  <a:pt x="2918964" y="2669542"/>
                </a:cubicBezTo>
                <a:cubicBezTo>
                  <a:pt x="2918050" y="2672484"/>
                  <a:pt x="2917194" y="2677430"/>
                  <a:pt x="2916280" y="2680373"/>
                </a:cubicBezTo>
                <a:cubicBezTo>
                  <a:pt x="2905081" y="2672693"/>
                  <a:pt x="2893994" y="2663188"/>
                  <a:pt x="2882795" y="2655508"/>
                </a:cubicBezTo>
                <a:cubicBezTo>
                  <a:pt x="2891594" y="2649047"/>
                  <a:pt x="2894737" y="2654235"/>
                  <a:pt x="2896908" y="2660366"/>
                </a:cubicBezTo>
                <a:cubicBezTo>
                  <a:pt x="2901765" y="2655665"/>
                  <a:pt x="2906679" y="2652965"/>
                  <a:pt x="2903536" y="2647775"/>
                </a:cubicBezTo>
                <a:cubicBezTo>
                  <a:pt x="2900392" y="2642586"/>
                  <a:pt x="2896335" y="2640339"/>
                  <a:pt x="2893249" y="2637152"/>
                </a:cubicBezTo>
                <a:cubicBezTo>
                  <a:pt x="2885020" y="2628654"/>
                  <a:pt x="2878735" y="2618275"/>
                  <a:pt x="2869706" y="2610894"/>
                </a:cubicBezTo>
                <a:lnTo>
                  <a:pt x="2861278" y="2603971"/>
                </a:lnTo>
                <a:lnTo>
                  <a:pt x="2858205" y="2601447"/>
                </a:lnTo>
                <a:cubicBezTo>
                  <a:pt x="2854120" y="2598199"/>
                  <a:pt x="2850276" y="2594716"/>
                  <a:pt x="2848163" y="2590588"/>
                </a:cubicBezTo>
                <a:cubicBezTo>
                  <a:pt x="2847192" y="2588613"/>
                  <a:pt x="2845891" y="2585327"/>
                  <a:pt x="2844498" y="2583888"/>
                </a:cubicBezTo>
                <a:lnTo>
                  <a:pt x="2842689" y="2585769"/>
                </a:lnTo>
                <a:lnTo>
                  <a:pt x="2841337" y="2586220"/>
                </a:lnTo>
                <a:lnTo>
                  <a:pt x="2841648" y="2586850"/>
                </a:lnTo>
                <a:lnTo>
                  <a:pt x="2840277" y="2588275"/>
                </a:lnTo>
                <a:cubicBezTo>
                  <a:pt x="2835250" y="2586969"/>
                  <a:pt x="2827308" y="2588484"/>
                  <a:pt x="2823193" y="2584235"/>
                </a:cubicBezTo>
                <a:cubicBezTo>
                  <a:pt x="2821136" y="2582110"/>
                  <a:pt x="2822051" y="2579167"/>
                  <a:pt x="2821935" y="2575163"/>
                </a:cubicBezTo>
                <a:cubicBezTo>
                  <a:pt x="2821877" y="2573159"/>
                  <a:pt x="2818849" y="2571976"/>
                  <a:pt x="2817821" y="2570913"/>
                </a:cubicBezTo>
                <a:cubicBezTo>
                  <a:pt x="2813706" y="2566664"/>
                  <a:pt x="2802563" y="2560986"/>
                  <a:pt x="2802563" y="2555155"/>
                </a:cubicBezTo>
                <a:cubicBezTo>
                  <a:pt x="2802448" y="2551152"/>
                  <a:pt x="2808334" y="2547511"/>
                  <a:pt x="2811248" y="2544689"/>
                </a:cubicBezTo>
                <a:cubicBezTo>
                  <a:pt x="2805248" y="2544324"/>
                  <a:pt x="2799248" y="2543958"/>
                  <a:pt x="2792278" y="2544533"/>
                </a:cubicBezTo>
                <a:cubicBezTo>
                  <a:pt x="2796163" y="2540771"/>
                  <a:pt x="2799077" y="2537950"/>
                  <a:pt x="2801990" y="2535130"/>
                </a:cubicBezTo>
                <a:lnTo>
                  <a:pt x="2774064" y="2513927"/>
                </a:lnTo>
                <a:lnTo>
                  <a:pt x="2772516" y="2514940"/>
                </a:lnTo>
                <a:lnTo>
                  <a:pt x="2772110" y="2512443"/>
                </a:lnTo>
                <a:lnTo>
                  <a:pt x="2738048" y="2486582"/>
                </a:lnTo>
                <a:cubicBezTo>
                  <a:pt x="2717591" y="2469343"/>
                  <a:pt x="2697306" y="2452280"/>
                  <a:pt x="2675878" y="2435978"/>
                </a:cubicBezTo>
                <a:lnTo>
                  <a:pt x="2674469" y="2434828"/>
                </a:lnTo>
                <a:lnTo>
                  <a:pt x="2656113" y="2448942"/>
                </a:lnTo>
                <a:lnTo>
                  <a:pt x="2658295" y="2450841"/>
                </a:lnTo>
                <a:cubicBezTo>
                  <a:pt x="2659906" y="2452995"/>
                  <a:pt x="2660160" y="2455719"/>
                  <a:pt x="2656227" y="2459526"/>
                </a:cubicBezTo>
                <a:cubicBezTo>
                  <a:pt x="2654742" y="2457994"/>
                  <a:pt x="2652024" y="2456169"/>
                  <a:pt x="2650537" y="2453896"/>
                </a:cubicBezTo>
                <a:lnTo>
                  <a:pt x="2650698" y="2453106"/>
                </a:lnTo>
                <a:lnTo>
                  <a:pt x="2619416" y="2477158"/>
                </a:lnTo>
                <a:lnTo>
                  <a:pt x="2550897" y="2528497"/>
                </a:lnTo>
                <a:lnTo>
                  <a:pt x="2554294" y="2531180"/>
                </a:lnTo>
                <a:lnTo>
                  <a:pt x="2554741" y="2529547"/>
                </a:lnTo>
                <a:cubicBezTo>
                  <a:pt x="2555890" y="2528040"/>
                  <a:pt x="2557607" y="2526966"/>
                  <a:pt x="2559664" y="2526625"/>
                </a:cubicBezTo>
                <a:cubicBezTo>
                  <a:pt x="2559883" y="2528699"/>
                  <a:pt x="2558735" y="2530207"/>
                  <a:pt x="2557302" y="2531498"/>
                </a:cubicBezTo>
                <a:lnTo>
                  <a:pt x="2556068" y="2532581"/>
                </a:lnTo>
                <a:lnTo>
                  <a:pt x="2594624" y="2563032"/>
                </a:lnTo>
                <a:cubicBezTo>
                  <a:pt x="2587874" y="2569570"/>
                  <a:pt x="2584913" y="2570372"/>
                  <a:pt x="2578793" y="2565981"/>
                </a:cubicBezTo>
                <a:cubicBezTo>
                  <a:pt x="2571641" y="2560524"/>
                  <a:pt x="2565454" y="2554134"/>
                  <a:pt x="2558302" y="2548679"/>
                </a:cubicBezTo>
                <a:lnTo>
                  <a:pt x="2546893" y="2539054"/>
                </a:lnTo>
                <a:lnTo>
                  <a:pt x="2546007" y="2541474"/>
                </a:lnTo>
                <a:cubicBezTo>
                  <a:pt x="2544509" y="2543118"/>
                  <a:pt x="2542381" y="2544418"/>
                  <a:pt x="2539981" y="2545509"/>
                </a:cubicBezTo>
                <a:lnTo>
                  <a:pt x="2532941" y="2547958"/>
                </a:lnTo>
                <a:lnTo>
                  <a:pt x="2595064" y="2603492"/>
                </a:lnTo>
                <a:cubicBezTo>
                  <a:pt x="2597122" y="2605618"/>
                  <a:pt x="2606386" y="2615185"/>
                  <a:pt x="2597402" y="2615646"/>
                </a:cubicBezTo>
                <a:lnTo>
                  <a:pt x="2585629" y="2612677"/>
                </a:lnTo>
                <a:lnTo>
                  <a:pt x="2584906" y="2613354"/>
                </a:lnTo>
                <a:cubicBezTo>
                  <a:pt x="2583372" y="2614037"/>
                  <a:pt x="2581421" y="2613940"/>
                  <a:pt x="2578858" y="2611987"/>
                </a:cubicBezTo>
                <a:lnTo>
                  <a:pt x="2580206" y="2610443"/>
                </a:lnTo>
                <a:lnTo>
                  <a:pt x="2569247" y="2603776"/>
                </a:lnTo>
                <a:lnTo>
                  <a:pt x="2511673" y="2557887"/>
                </a:lnTo>
                <a:lnTo>
                  <a:pt x="2488951" y="2574910"/>
                </a:lnTo>
                <a:cubicBezTo>
                  <a:pt x="2486839" y="2576486"/>
                  <a:pt x="2485850" y="2577343"/>
                  <a:pt x="2485291" y="2577902"/>
                </a:cubicBezTo>
                <a:lnTo>
                  <a:pt x="2484570" y="2578692"/>
                </a:lnTo>
                <a:lnTo>
                  <a:pt x="2485405" y="2579666"/>
                </a:lnTo>
                <a:cubicBezTo>
                  <a:pt x="2486168" y="2581380"/>
                  <a:pt x="2485991" y="2583515"/>
                  <a:pt x="2483213" y="2586205"/>
                </a:cubicBezTo>
                <a:lnTo>
                  <a:pt x="2480054" y="2581887"/>
                </a:lnTo>
                <a:lnTo>
                  <a:pt x="2473073" y="2586119"/>
                </a:lnTo>
                <a:cubicBezTo>
                  <a:pt x="2463230" y="2593824"/>
                  <a:pt x="2449044" y="2601488"/>
                  <a:pt x="2469724" y="2585074"/>
                </a:cubicBezTo>
                <a:lnTo>
                  <a:pt x="2481583" y="2576633"/>
                </a:lnTo>
                <a:lnTo>
                  <a:pt x="2481958" y="2575643"/>
                </a:lnTo>
                <a:lnTo>
                  <a:pt x="2482342" y="2576091"/>
                </a:lnTo>
                <a:lnTo>
                  <a:pt x="2509900" y="2556474"/>
                </a:lnTo>
                <a:lnTo>
                  <a:pt x="2506724" y="2553944"/>
                </a:lnTo>
                <a:lnTo>
                  <a:pt x="2496210" y="2562260"/>
                </a:lnTo>
                <a:cubicBezTo>
                  <a:pt x="2483415" y="2572296"/>
                  <a:pt x="2470349" y="2582051"/>
                  <a:pt x="2452886" y="2592831"/>
                </a:cubicBezTo>
                <a:cubicBezTo>
                  <a:pt x="2432324" y="2606916"/>
                  <a:pt x="2456589" y="2586892"/>
                  <a:pt x="2468821" y="2576777"/>
                </a:cubicBezTo>
                <a:lnTo>
                  <a:pt x="2503800" y="2551613"/>
                </a:lnTo>
                <a:lnTo>
                  <a:pt x="2503133" y="2551081"/>
                </a:lnTo>
                <a:lnTo>
                  <a:pt x="2494743" y="2542417"/>
                </a:lnTo>
                <a:lnTo>
                  <a:pt x="2485096" y="2548501"/>
                </a:lnTo>
                <a:cubicBezTo>
                  <a:pt x="2484403" y="2548602"/>
                  <a:pt x="2484138" y="2548276"/>
                  <a:pt x="2484493" y="2547368"/>
                </a:cubicBezTo>
                <a:cubicBezTo>
                  <a:pt x="2486444" y="2544298"/>
                  <a:pt x="2488556" y="2542723"/>
                  <a:pt x="2490803" y="2541288"/>
                </a:cubicBezTo>
                <a:lnTo>
                  <a:pt x="2492466" y="2540064"/>
                </a:lnTo>
                <a:lnTo>
                  <a:pt x="2483985" y="2531305"/>
                </a:lnTo>
                <a:lnTo>
                  <a:pt x="2454956" y="2552085"/>
                </a:lnTo>
                <a:cubicBezTo>
                  <a:pt x="2447705" y="2557180"/>
                  <a:pt x="2445906" y="2557244"/>
                  <a:pt x="2447323" y="2554942"/>
                </a:cubicBezTo>
                <a:lnTo>
                  <a:pt x="2452469" y="2549941"/>
                </a:lnTo>
                <a:lnTo>
                  <a:pt x="2415890" y="2566123"/>
                </a:lnTo>
                <a:cubicBezTo>
                  <a:pt x="2402793" y="2571924"/>
                  <a:pt x="2389830" y="2577830"/>
                  <a:pt x="2377324" y="2584160"/>
                </a:cubicBezTo>
                <a:cubicBezTo>
                  <a:pt x="2382451" y="2579670"/>
                  <a:pt x="2387037" y="2574770"/>
                  <a:pt x="2392011" y="2570202"/>
                </a:cubicBezTo>
                <a:lnTo>
                  <a:pt x="2394468" y="2568169"/>
                </a:lnTo>
                <a:lnTo>
                  <a:pt x="2392183" y="2567455"/>
                </a:lnTo>
                <a:cubicBezTo>
                  <a:pt x="2389124" y="2568144"/>
                  <a:pt x="2382994" y="2572571"/>
                  <a:pt x="2375963" y="2577951"/>
                </a:cubicBezTo>
                <a:lnTo>
                  <a:pt x="2367881" y="2584009"/>
                </a:lnTo>
                <a:lnTo>
                  <a:pt x="2371978" y="2585862"/>
                </a:lnTo>
                <a:cubicBezTo>
                  <a:pt x="2371146" y="2586955"/>
                  <a:pt x="2370239" y="2587556"/>
                  <a:pt x="2369110" y="2587561"/>
                </a:cubicBezTo>
                <a:lnTo>
                  <a:pt x="2365389" y="2585879"/>
                </a:lnTo>
                <a:lnTo>
                  <a:pt x="2357600" y="2591717"/>
                </a:lnTo>
                <a:lnTo>
                  <a:pt x="2358559" y="2592036"/>
                </a:lnTo>
                <a:cubicBezTo>
                  <a:pt x="2355972" y="2595432"/>
                  <a:pt x="2353385" y="2598828"/>
                  <a:pt x="2350799" y="2602223"/>
                </a:cubicBezTo>
                <a:lnTo>
                  <a:pt x="2347833" y="2598627"/>
                </a:lnTo>
                <a:lnTo>
                  <a:pt x="2318364" y="2618854"/>
                </a:lnTo>
                <a:lnTo>
                  <a:pt x="2311161" y="2623909"/>
                </a:lnTo>
                <a:lnTo>
                  <a:pt x="2311428" y="2624466"/>
                </a:lnTo>
                <a:cubicBezTo>
                  <a:pt x="2311529" y="2629733"/>
                  <a:pt x="2303792" y="2631713"/>
                  <a:pt x="2299414" y="2634106"/>
                </a:cubicBezTo>
                <a:lnTo>
                  <a:pt x="2300353" y="2631494"/>
                </a:lnTo>
                <a:lnTo>
                  <a:pt x="2290060" y="2638716"/>
                </a:lnTo>
                <a:lnTo>
                  <a:pt x="2296280" y="2632872"/>
                </a:lnTo>
                <a:lnTo>
                  <a:pt x="2301443" y="2628458"/>
                </a:lnTo>
                <a:lnTo>
                  <a:pt x="2302645" y="2625113"/>
                </a:lnTo>
                <a:cubicBezTo>
                  <a:pt x="2304351" y="2622593"/>
                  <a:pt x="2306460" y="2620383"/>
                  <a:pt x="2308302" y="2617967"/>
                </a:cubicBezTo>
                <a:lnTo>
                  <a:pt x="2309880" y="2621245"/>
                </a:lnTo>
                <a:lnTo>
                  <a:pt x="2313689" y="2617988"/>
                </a:lnTo>
                <a:cubicBezTo>
                  <a:pt x="2319198" y="2612858"/>
                  <a:pt x="2323297" y="2608161"/>
                  <a:pt x="2322654" y="2605697"/>
                </a:cubicBezTo>
                <a:cubicBezTo>
                  <a:pt x="2321682" y="2605146"/>
                  <a:pt x="2312120" y="2613376"/>
                  <a:pt x="2303200" y="2621616"/>
                </a:cubicBezTo>
                <a:lnTo>
                  <a:pt x="2294635" y="2629839"/>
                </a:lnTo>
                <a:lnTo>
                  <a:pt x="2292929" y="2631477"/>
                </a:lnTo>
                <a:lnTo>
                  <a:pt x="2293804" y="2631891"/>
                </a:lnTo>
                <a:cubicBezTo>
                  <a:pt x="2294508" y="2632602"/>
                  <a:pt x="2294509" y="2633435"/>
                  <a:pt x="2293341" y="2634411"/>
                </a:cubicBezTo>
                <a:cubicBezTo>
                  <a:pt x="2285227" y="2642838"/>
                  <a:pt x="2273895" y="2648813"/>
                  <a:pt x="2263485" y="2655800"/>
                </a:cubicBezTo>
                <a:cubicBezTo>
                  <a:pt x="2260615" y="2657343"/>
                  <a:pt x="2255424" y="2655254"/>
                  <a:pt x="2256150" y="2652078"/>
                </a:cubicBezTo>
                <a:cubicBezTo>
                  <a:pt x="2256699" y="2646904"/>
                  <a:pt x="2261543" y="2644998"/>
                  <a:pt x="2265312" y="2642275"/>
                </a:cubicBezTo>
                <a:lnTo>
                  <a:pt x="2265389" y="2642185"/>
                </a:lnTo>
                <a:lnTo>
                  <a:pt x="2264686" y="2642070"/>
                </a:lnTo>
                <a:lnTo>
                  <a:pt x="2265818" y="2639170"/>
                </a:lnTo>
                <a:lnTo>
                  <a:pt x="2270296" y="2636452"/>
                </a:lnTo>
                <a:lnTo>
                  <a:pt x="2271090" y="2635526"/>
                </a:lnTo>
                <a:cubicBezTo>
                  <a:pt x="2272578" y="2632736"/>
                  <a:pt x="2272543" y="2629445"/>
                  <a:pt x="2267714" y="2625769"/>
                </a:cubicBezTo>
                <a:cubicBezTo>
                  <a:pt x="2265016" y="2629308"/>
                  <a:pt x="2262471" y="2632651"/>
                  <a:pt x="2259774" y="2636191"/>
                </a:cubicBezTo>
                <a:cubicBezTo>
                  <a:pt x="2257454" y="2632560"/>
                  <a:pt x="2256238" y="2630078"/>
                  <a:pt x="2254067" y="2626249"/>
                </a:cubicBezTo>
                <a:cubicBezTo>
                  <a:pt x="2256788" y="2624903"/>
                  <a:pt x="2259484" y="2621364"/>
                  <a:pt x="2263254" y="2618640"/>
                </a:cubicBezTo>
                <a:cubicBezTo>
                  <a:pt x="2267024" y="2615919"/>
                  <a:pt x="2271368" y="2610215"/>
                  <a:pt x="2278177" y="2609807"/>
                </a:cubicBezTo>
                <a:cubicBezTo>
                  <a:pt x="2290181" y="2609629"/>
                  <a:pt x="2281691" y="2625226"/>
                  <a:pt x="2280965" y="2628404"/>
                </a:cubicBezTo>
                <a:lnTo>
                  <a:pt x="2281092" y="2628423"/>
                </a:lnTo>
                <a:lnTo>
                  <a:pt x="2283532" y="2626466"/>
                </a:lnTo>
                <a:cubicBezTo>
                  <a:pt x="2285922" y="2624058"/>
                  <a:pt x="2281378" y="2624216"/>
                  <a:pt x="2283769" y="2621808"/>
                </a:cubicBezTo>
                <a:cubicBezTo>
                  <a:pt x="2285691" y="2619319"/>
                  <a:pt x="2289016" y="2616407"/>
                  <a:pt x="2293112" y="2613283"/>
                </a:cubicBezTo>
                <a:lnTo>
                  <a:pt x="2297480" y="2610219"/>
                </a:lnTo>
                <a:lnTo>
                  <a:pt x="2288532" y="2613534"/>
                </a:lnTo>
                <a:cubicBezTo>
                  <a:pt x="2287148" y="2609747"/>
                  <a:pt x="2288364" y="2607029"/>
                  <a:pt x="2290346" y="2604706"/>
                </a:cubicBezTo>
                <a:lnTo>
                  <a:pt x="2290745" y="2604305"/>
                </a:lnTo>
                <a:lnTo>
                  <a:pt x="2288566" y="2600377"/>
                </a:lnTo>
                <a:cubicBezTo>
                  <a:pt x="2294251" y="2595200"/>
                  <a:pt x="2304582" y="2586592"/>
                  <a:pt x="2304582" y="2586592"/>
                </a:cubicBezTo>
                <a:cubicBezTo>
                  <a:pt x="2304645" y="2577764"/>
                  <a:pt x="2293555" y="2592008"/>
                  <a:pt x="2293555" y="2592008"/>
                </a:cubicBezTo>
                <a:cubicBezTo>
                  <a:pt x="2285604" y="2595899"/>
                  <a:pt x="2257541" y="2611722"/>
                  <a:pt x="2259484" y="2612823"/>
                </a:cubicBezTo>
                <a:cubicBezTo>
                  <a:pt x="2257193" y="2610125"/>
                  <a:pt x="2259913" y="2606651"/>
                  <a:pt x="2264694" y="2602537"/>
                </a:cubicBezTo>
                <a:lnTo>
                  <a:pt x="2277396" y="2592327"/>
                </a:lnTo>
                <a:lnTo>
                  <a:pt x="2274446" y="2594511"/>
                </a:lnTo>
                <a:cubicBezTo>
                  <a:pt x="2264243" y="2602349"/>
                  <a:pt x="2252657" y="2608669"/>
                  <a:pt x="2240515" y="2614374"/>
                </a:cubicBezTo>
                <a:lnTo>
                  <a:pt x="2235331" y="2616625"/>
                </a:lnTo>
                <a:lnTo>
                  <a:pt x="2231549" y="2619619"/>
                </a:lnTo>
                <a:cubicBezTo>
                  <a:pt x="2220855" y="2628021"/>
                  <a:pt x="2210755" y="2636061"/>
                  <a:pt x="2193747" y="2651149"/>
                </a:cubicBezTo>
                <a:cubicBezTo>
                  <a:pt x="2189308" y="2654232"/>
                  <a:pt x="2154042" y="2686500"/>
                  <a:pt x="2166380" y="2670165"/>
                </a:cubicBezTo>
                <a:cubicBezTo>
                  <a:pt x="2176015" y="2658363"/>
                  <a:pt x="2203588" y="2638998"/>
                  <a:pt x="2210521" y="2631729"/>
                </a:cubicBezTo>
                <a:lnTo>
                  <a:pt x="2217954" y="2624168"/>
                </a:lnTo>
                <a:lnTo>
                  <a:pt x="2203258" y="2630547"/>
                </a:lnTo>
                <a:cubicBezTo>
                  <a:pt x="2205409" y="2621055"/>
                  <a:pt x="2210773" y="2614015"/>
                  <a:pt x="2217209" y="2607789"/>
                </a:cubicBezTo>
                <a:cubicBezTo>
                  <a:pt x="2212924" y="2604523"/>
                  <a:pt x="2208462" y="2599270"/>
                  <a:pt x="2202388" y="2598353"/>
                </a:cubicBezTo>
                <a:cubicBezTo>
                  <a:pt x="2199797" y="2597308"/>
                  <a:pt x="2198100" y="2597868"/>
                  <a:pt x="2196939" y="2598839"/>
                </a:cubicBezTo>
                <a:lnTo>
                  <a:pt x="2194895" y="2601522"/>
                </a:lnTo>
                <a:lnTo>
                  <a:pt x="2195023" y="2601715"/>
                </a:lnTo>
                <a:lnTo>
                  <a:pt x="2194759" y="2601701"/>
                </a:lnTo>
                <a:lnTo>
                  <a:pt x="2194704" y="2601774"/>
                </a:lnTo>
                <a:lnTo>
                  <a:pt x="2194692" y="2601697"/>
                </a:lnTo>
                <a:lnTo>
                  <a:pt x="2190146" y="2601452"/>
                </a:lnTo>
                <a:cubicBezTo>
                  <a:pt x="2188835" y="2598728"/>
                  <a:pt x="2189668" y="2597636"/>
                  <a:pt x="2192641" y="2598176"/>
                </a:cubicBezTo>
                <a:lnTo>
                  <a:pt x="2194598" y="2601080"/>
                </a:lnTo>
                <a:lnTo>
                  <a:pt x="2193922" y="2596686"/>
                </a:lnTo>
                <a:cubicBezTo>
                  <a:pt x="2194218" y="2592129"/>
                  <a:pt x="2197302" y="2588915"/>
                  <a:pt x="2199181" y="2584782"/>
                </a:cubicBezTo>
                <a:cubicBezTo>
                  <a:pt x="2197039" y="2583149"/>
                  <a:pt x="2193853" y="2582885"/>
                  <a:pt x="2191141" y="2584222"/>
                </a:cubicBezTo>
                <a:cubicBezTo>
                  <a:pt x="2201182" y="2575486"/>
                  <a:pt x="2218006" y="2575626"/>
                  <a:pt x="2230516" y="2570319"/>
                </a:cubicBezTo>
                <a:cubicBezTo>
                  <a:pt x="2227302" y="2567870"/>
                  <a:pt x="2223016" y="2564606"/>
                  <a:pt x="2219801" y="2562157"/>
                </a:cubicBezTo>
                <a:cubicBezTo>
                  <a:pt x="2223652" y="2558214"/>
                  <a:pt x="2227357" y="2553906"/>
                  <a:pt x="2231182" y="2549650"/>
                </a:cubicBezTo>
                <a:lnTo>
                  <a:pt x="2240140" y="2540617"/>
                </a:lnTo>
                <a:lnTo>
                  <a:pt x="2234444" y="2544714"/>
                </a:lnTo>
                <a:lnTo>
                  <a:pt x="2179462" y="2592093"/>
                </a:lnTo>
                <a:lnTo>
                  <a:pt x="2177967" y="2594065"/>
                </a:lnTo>
                <a:lnTo>
                  <a:pt x="2176658" y="2594509"/>
                </a:lnTo>
                <a:lnTo>
                  <a:pt x="2155218" y="2612984"/>
                </a:lnTo>
                <a:lnTo>
                  <a:pt x="2151215" y="2618240"/>
                </a:lnTo>
                <a:lnTo>
                  <a:pt x="2150351" y="2617179"/>
                </a:lnTo>
                <a:lnTo>
                  <a:pt x="2146727" y="2620301"/>
                </a:lnTo>
                <a:lnTo>
                  <a:pt x="2144879" y="2622126"/>
                </a:lnTo>
                <a:lnTo>
                  <a:pt x="2145715" y="2624933"/>
                </a:lnTo>
                <a:cubicBezTo>
                  <a:pt x="2147446" y="2631482"/>
                  <a:pt x="2147485" y="2636743"/>
                  <a:pt x="2139543" y="2639063"/>
                </a:cubicBezTo>
                <a:cubicBezTo>
                  <a:pt x="2134697" y="2640951"/>
                  <a:pt x="2127877" y="2643197"/>
                  <a:pt x="2126414" y="2647352"/>
                </a:cubicBezTo>
                <a:cubicBezTo>
                  <a:pt x="2124620" y="2649706"/>
                  <a:pt x="2130010" y="2653813"/>
                  <a:pt x="2131090" y="2656495"/>
                </a:cubicBezTo>
                <a:cubicBezTo>
                  <a:pt x="2135605" y="2652804"/>
                  <a:pt x="2140088" y="2646919"/>
                  <a:pt x="2144753" y="2643032"/>
                </a:cubicBezTo>
                <a:cubicBezTo>
                  <a:pt x="2147579" y="2640999"/>
                  <a:pt x="2150909" y="2638304"/>
                  <a:pt x="2151335" y="2634705"/>
                </a:cubicBezTo>
                <a:lnTo>
                  <a:pt x="2151229" y="2634083"/>
                </a:lnTo>
                <a:lnTo>
                  <a:pt x="2148801" y="2634174"/>
                </a:lnTo>
                <a:cubicBezTo>
                  <a:pt x="2148619" y="2632308"/>
                  <a:pt x="2148528" y="2631376"/>
                  <a:pt x="2148840" y="2630966"/>
                </a:cubicBezTo>
                <a:lnTo>
                  <a:pt x="2150687" y="2630913"/>
                </a:lnTo>
                <a:lnTo>
                  <a:pt x="2150666" y="2630796"/>
                </a:lnTo>
                <a:lnTo>
                  <a:pt x="2150922" y="2630906"/>
                </a:lnTo>
                <a:lnTo>
                  <a:pt x="2151298" y="2630896"/>
                </a:lnTo>
                <a:lnTo>
                  <a:pt x="2151408" y="2631120"/>
                </a:lnTo>
                <a:lnTo>
                  <a:pt x="2158957" y="2634413"/>
                </a:lnTo>
                <a:cubicBezTo>
                  <a:pt x="2166652" y="2636367"/>
                  <a:pt x="2172176" y="2633308"/>
                  <a:pt x="2172056" y="2625079"/>
                </a:cubicBezTo>
                <a:cubicBezTo>
                  <a:pt x="2178491" y="2627812"/>
                  <a:pt x="2194683" y="2631156"/>
                  <a:pt x="2194662" y="2640128"/>
                </a:cubicBezTo>
                <a:cubicBezTo>
                  <a:pt x="2195921" y="2644810"/>
                  <a:pt x="2189281" y="2647190"/>
                  <a:pt x="2185513" y="2649902"/>
                </a:cubicBezTo>
                <a:cubicBezTo>
                  <a:pt x="2177796" y="2653323"/>
                  <a:pt x="2171158" y="2657567"/>
                  <a:pt x="2165416" y="2660632"/>
                </a:cubicBezTo>
                <a:cubicBezTo>
                  <a:pt x="2140983" y="2677051"/>
                  <a:pt x="2115325" y="2692845"/>
                  <a:pt x="2090891" y="2709265"/>
                </a:cubicBezTo>
                <a:cubicBezTo>
                  <a:pt x="2040083" y="2742793"/>
                  <a:pt x="1992147" y="2776648"/>
                  <a:pt x="1948334" y="2817056"/>
                </a:cubicBezTo>
                <a:cubicBezTo>
                  <a:pt x="1925909" y="2835313"/>
                  <a:pt x="1905971" y="2857015"/>
                  <a:pt x="1887109" y="2879539"/>
                </a:cubicBezTo>
                <a:cubicBezTo>
                  <a:pt x="1885316" y="2881891"/>
                  <a:pt x="1882989" y="2889420"/>
                  <a:pt x="1877961" y="2889311"/>
                </a:cubicBezTo>
                <a:cubicBezTo>
                  <a:pt x="1872934" y="2889202"/>
                  <a:pt x="1868623" y="2885918"/>
                  <a:pt x="1865933" y="2889448"/>
                </a:cubicBezTo>
                <a:cubicBezTo>
                  <a:pt x="1855888" y="2900397"/>
                  <a:pt x="1847254" y="2913970"/>
                  <a:pt x="1838288" y="2925740"/>
                </a:cubicBezTo>
                <a:cubicBezTo>
                  <a:pt x="1820323" y="2947086"/>
                  <a:pt x="1801130" y="2967807"/>
                  <a:pt x="1778854" y="2985868"/>
                </a:cubicBezTo>
                <a:cubicBezTo>
                  <a:pt x="1770602" y="2992603"/>
                  <a:pt x="1763067" y="2999884"/>
                  <a:pt x="1752297" y="3000978"/>
                </a:cubicBezTo>
                <a:cubicBezTo>
                  <a:pt x="1743320" y="3001581"/>
                  <a:pt x="1751390" y="2990988"/>
                  <a:pt x="1753183" y="2988634"/>
                </a:cubicBezTo>
                <a:cubicBezTo>
                  <a:pt x="1784598" y="2949632"/>
                  <a:pt x="1819245" y="2913094"/>
                  <a:pt x="1852814" y="2875734"/>
                </a:cubicBezTo>
                <a:cubicBezTo>
                  <a:pt x="1866457" y="2873106"/>
                  <a:pt x="1872403" y="2863065"/>
                  <a:pt x="1880653" y="2854470"/>
                </a:cubicBezTo>
                <a:cubicBezTo>
                  <a:pt x="1889801" y="2844697"/>
                  <a:pt x="1900923" y="2834570"/>
                  <a:pt x="1911895" y="2824637"/>
                </a:cubicBezTo>
                <a:cubicBezTo>
                  <a:pt x="1932165" y="2804738"/>
                  <a:pt x="1955339" y="2785500"/>
                  <a:pt x="1978692" y="2768260"/>
                </a:cubicBezTo>
                <a:lnTo>
                  <a:pt x="2007626" y="2747197"/>
                </a:lnTo>
                <a:lnTo>
                  <a:pt x="2007225" y="2744178"/>
                </a:lnTo>
                <a:cubicBezTo>
                  <a:pt x="2008655" y="2742455"/>
                  <a:pt x="2011510" y="2739248"/>
                  <a:pt x="2014731" y="2735583"/>
                </a:cubicBezTo>
                <a:lnTo>
                  <a:pt x="2020275" y="2729101"/>
                </a:lnTo>
                <a:lnTo>
                  <a:pt x="2001474" y="2741041"/>
                </a:lnTo>
                <a:lnTo>
                  <a:pt x="1995653" y="2747546"/>
                </a:lnTo>
                <a:cubicBezTo>
                  <a:pt x="1990210" y="2753135"/>
                  <a:pt x="1984317" y="2758759"/>
                  <a:pt x="1976563" y="2766090"/>
                </a:cubicBezTo>
                <a:cubicBezTo>
                  <a:pt x="1966919" y="2773418"/>
                  <a:pt x="1971390" y="2765878"/>
                  <a:pt x="1979259" y="2757734"/>
                </a:cubicBezTo>
                <a:cubicBezTo>
                  <a:pt x="1980690" y="2756011"/>
                  <a:pt x="1981865" y="2755298"/>
                  <a:pt x="1983211" y="2754062"/>
                </a:cubicBezTo>
                <a:lnTo>
                  <a:pt x="1985143" y="2751413"/>
                </a:lnTo>
                <a:lnTo>
                  <a:pt x="1976807" y="2756707"/>
                </a:lnTo>
                <a:cubicBezTo>
                  <a:pt x="1960177" y="2767407"/>
                  <a:pt x="1943663" y="2778464"/>
                  <a:pt x="1927695" y="2790480"/>
                </a:cubicBezTo>
                <a:cubicBezTo>
                  <a:pt x="1948429" y="2763262"/>
                  <a:pt x="1973025" y="2739465"/>
                  <a:pt x="1999780" y="2717627"/>
                </a:cubicBezTo>
                <a:lnTo>
                  <a:pt x="2020097" y="2702235"/>
                </a:lnTo>
                <a:lnTo>
                  <a:pt x="2067529" y="2650158"/>
                </a:lnTo>
                <a:lnTo>
                  <a:pt x="2116257" y="2602383"/>
                </a:lnTo>
                <a:lnTo>
                  <a:pt x="2105126" y="2607818"/>
                </a:lnTo>
                <a:lnTo>
                  <a:pt x="2065925" y="2646522"/>
                </a:lnTo>
                <a:cubicBezTo>
                  <a:pt x="2045358" y="2667503"/>
                  <a:pt x="2025075" y="2688393"/>
                  <a:pt x="2004108" y="2708698"/>
                </a:cubicBezTo>
                <a:cubicBezTo>
                  <a:pt x="2018553" y="2689202"/>
                  <a:pt x="2033985" y="2669357"/>
                  <a:pt x="2050762" y="2650189"/>
                </a:cubicBezTo>
                <a:lnTo>
                  <a:pt x="2064397" y="2636626"/>
                </a:lnTo>
                <a:lnTo>
                  <a:pt x="2061720" y="2635582"/>
                </a:lnTo>
                <a:lnTo>
                  <a:pt x="2046768" y="2651550"/>
                </a:lnTo>
                <a:lnTo>
                  <a:pt x="2046570" y="2653370"/>
                </a:lnTo>
                <a:cubicBezTo>
                  <a:pt x="2045402" y="2655454"/>
                  <a:pt x="2042831" y="2657177"/>
                  <a:pt x="2041473" y="2658959"/>
                </a:cubicBezTo>
                <a:lnTo>
                  <a:pt x="2040694" y="2658036"/>
                </a:lnTo>
                <a:lnTo>
                  <a:pt x="2040250" y="2658511"/>
                </a:lnTo>
                <a:lnTo>
                  <a:pt x="2034613" y="2664448"/>
                </a:lnTo>
                <a:lnTo>
                  <a:pt x="2037061" y="2665694"/>
                </a:lnTo>
                <a:cubicBezTo>
                  <a:pt x="2037156" y="2666749"/>
                  <a:pt x="2036207" y="2667993"/>
                  <a:pt x="2034690" y="2668805"/>
                </a:cubicBezTo>
                <a:lnTo>
                  <a:pt x="2033683" y="2665427"/>
                </a:lnTo>
                <a:lnTo>
                  <a:pt x="1996355" y="2704740"/>
                </a:lnTo>
                <a:cubicBezTo>
                  <a:pt x="2009335" y="2687078"/>
                  <a:pt x="2022952" y="2671503"/>
                  <a:pt x="2036536" y="2656706"/>
                </a:cubicBezTo>
                <a:lnTo>
                  <a:pt x="2038121" y="2654987"/>
                </a:lnTo>
                <a:lnTo>
                  <a:pt x="2037808" y="2654615"/>
                </a:lnTo>
                <a:cubicBezTo>
                  <a:pt x="2037377" y="2653324"/>
                  <a:pt x="2037624" y="2652171"/>
                  <a:pt x="2038219" y="2651117"/>
                </a:cubicBezTo>
                <a:cubicBezTo>
                  <a:pt x="2039406" y="2649008"/>
                  <a:pt x="2041975" y="2647287"/>
                  <a:pt x="2043259" y="2645603"/>
                </a:cubicBezTo>
                <a:lnTo>
                  <a:pt x="2044950" y="2647582"/>
                </a:lnTo>
                <a:lnTo>
                  <a:pt x="2076520" y="2613342"/>
                </a:lnTo>
                <a:cubicBezTo>
                  <a:pt x="2080112" y="2613044"/>
                  <a:pt x="2081034" y="2610186"/>
                  <a:pt x="2081885" y="2607547"/>
                </a:cubicBezTo>
                <a:cubicBezTo>
                  <a:pt x="2074438" y="2608058"/>
                  <a:pt x="2096234" y="2591055"/>
                  <a:pt x="2101862" y="2585346"/>
                </a:cubicBezTo>
                <a:lnTo>
                  <a:pt x="2126008" y="2564156"/>
                </a:lnTo>
                <a:lnTo>
                  <a:pt x="2119576" y="2565436"/>
                </a:lnTo>
                <a:lnTo>
                  <a:pt x="2119708" y="2561743"/>
                </a:lnTo>
                <a:lnTo>
                  <a:pt x="2097702" y="2581089"/>
                </a:lnTo>
                <a:cubicBezTo>
                  <a:pt x="2055342" y="2623018"/>
                  <a:pt x="2028295" y="2656293"/>
                  <a:pt x="1991724" y="2691108"/>
                </a:cubicBezTo>
                <a:lnTo>
                  <a:pt x="1990194" y="2692947"/>
                </a:lnTo>
                <a:lnTo>
                  <a:pt x="1989039" y="2693202"/>
                </a:lnTo>
                <a:lnTo>
                  <a:pt x="1981944" y="2697024"/>
                </a:lnTo>
                <a:lnTo>
                  <a:pt x="1982930" y="2695796"/>
                </a:lnTo>
                <a:cubicBezTo>
                  <a:pt x="2017684" y="2655782"/>
                  <a:pt x="2053685" y="2616415"/>
                  <a:pt x="2090682" y="2580280"/>
                </a:cubicBezTo>
                <a:lnTo>
                  <a:pt x="2144405" y="2535260"/>
                </a:lnTo>
                <a:lnTo>
                  <a:pt x="2140143" y="2529849"/>
                </a:lnTo>
                <a:lnTo>
                  <a:pt x="2146426" y="2533567"/>
                </a:lnTo>
                <a:lnTo>
                  <a:pt x="2159789" y="2522368"/>
                </a:lnTo>
                <a:lnTo>
                  <a:pt x="2182612" y="2503228"/>
                </a:lnTo>
                <a:lnTo>
                  <a:pt x="2184201" y="2501158"/>
                </a:lnTo>
                <a:lnTo>
                  <a:pt x="2187442" y="2499178"/>
                </a:lnTo>
                <a:lnTo>
                  <a:pt x="2194844" y="2492969"/>
                </a:lnTo>
                <a:lnTo>
                  <a:pt x="2192520" y="2488417"/>
                </a:lnTo>
                <a:lnTo>
                  <a:pt x="2179756" y="2496703"/>
                </a:lnTo>
                <a:lnTo>
                  <a:pt x="2167774" y="2506078"/>
                </a:lnTo>
                <a:lnTo>
                  <a:pt x="2169663" y="2508185"/>
                </a:lnTo>
                <a:cubicBezTo>
                  <a:pt x="2170050" y="2509343"/>
                  <a:pt x="2169693" y="2510367"/>
                  <a:pt x="2168861" y="2511459"/>
                </a:cubicBezTo>
                <a:lnTo>
                  <a:pt x="2167005" y="2506680"/>
                </a:lnTo>
                <a:lnTo>
                  <a:pt x="2159908" y="2512234"/>
                </a:lnTo>
                <a:lnTo>
                  <a:pt x="2156208" y="2518206"/>
                </a:lnTo>
                <a:lnTo>
                  <a:pt x="2154624" y="2516368"/>
                </a:lnTo>
                <a:lnTo>
                  <a:pt x="2137484" y="2529779"/>
                </a:lnTo>
                <a:lnTo>
                  <a:pt x="2139709" y="2530526"/>
                </a:lnTo>
                <a:cubicBezTo>
                  <a:pt x="2141018" y="2533251"/>
                  <a:pt x="2139116" y="2533526"/>
                  <a:pt x="2137213" y="2533803"/>
                </a:cubicBezTo>
                <a:lnTo>
                  <a:pt x="2136203" y="2530782"/>
                </a:lnTo>
                <a:lnTo>
                  <a:pt x="2136006" y="2530937"/>
                </a:lnTo>
                <a:lnTo>
                  <a:pt x="2136291" y="2532927"/>
                </a:lnTo>
                <a:cubicBezTo>
                  <a:pt x="2135875" y="2537091"/>
                  <a:pt x="2131897" y="2539279"/>
                  <a:pt x="2127305" y="2540878"/>
                </a:cubicBezTo>
                <a:lnTo>
                  <a:pt x="2124246" y="2541943"/>
                </a:lnTo>
                <a:lnTo>
                  <a:pt x="2078948" y="2584818"/>
                </a:lnTo>
                <a:lnTo>
                  <a:pt x="2081125" y="2585639"/>
                </a:lnTo>
                <a:cubicBezTo>
                  <a:pt x="2079350" y="2587968"/>
                  <a:pt x="2077576" y="2590297"/>
                  <a:pt x="2074915" y="2593789"/>
                </a:cubicBezTo>
                <a:lnTo>
                  <a:pt x="2071615" y="2591759"/>
                </a:lnTo>
                <a:lnTo>
                  <a:pt x="2069134" y="2594108"/>
                </a:lnTo>
                <a:lnTo>
                  <a:pt x="2070711" y="2599279"/>
                </a:lnTo>
                <a:cubicBezTo>
                  <a:pt x="2069004" y="2597980"/>
                  <a:pt x="2068074" y="2596839"/>
                  <a:pt x="2067779" y="2595750"/>
                </a:cubicBezTo>
                <a:lnTo>
                  <a:pt x="2067911" y="2595265"/>
                </a:lnTo>
                <a:lnTo>
                  <a:pt x="2052221" y="2610116"/>
                </a:lnTo>
                <a:cubicBezTo>
                  <a:pt x="2030189" y="2633720"/>
                  <a:pt x="2007235" y="2658603"/>
                  <a:pt x="1984218" y="2683679"/>
                </a:cubicBezTo>
                <a:lnTo>
                  <a:pt x="1983963" y="2683958"/>
                </a:lnTo>
                <a:lnTo>
                  <a:pt x="1976148" y="2689495"/>
                </a:lnTo>
                <a:cubicBezTo>
                  <a:pt x="1973763" y="2691306"/>
                  <a:pt x="1972436" y="2692491"/>
                  <a:pt x="1973093" y="2692402"/>
                </a:cubicBezTo>
                <a:cubicBezTo>
                  <a:pt x="1968802" y="2691774"/>
                  <a:pt x="1965475" y="2685986"/>
                  <a:pt x="1971172" y="2685218"/>
                </a:cubicBezTo>
                <a:cubicBezTo>
                  <a:pt x="1962845" y="2686340"/>
                  <a:pt x="1972140" y="2683881"/>
                  <a:pt x="1962411" y="2690220"/>
                </a:cubicBezTo>
                <a:cubicBezTo>
                  <a:pt x="1949524" y="2698192"/>
                  <a:pt x="1955491" y="2689946"/>
                  <a:pt x="1955491" y="2689946"/>
                </a:cubicBezTo>
                <a:cubicBezTo>
                  <a:pt x="1959523" y="2684374"/>
                  <a:pt x="1975201" y="2675826"/>
                  <a:pt x="1977136" y="2673150"/>
                </a:cubicBezTo>
                <a:cubicBezTo>
                  <a:pt x="1977136" y="2673150"/>
                  <a:pt x="1974780" y="2669846"/>
                  <a:pt x="1972585" y="2666321"/>
                </a:cubicBezTo>
                <a:cubicBezTo>
                  <a:pt x="1977151" y="2663292"/>
                  <a:pt x="1985473" y="2658348"/>
                  <a:pt x="1985473" y="2658348"/>
                </a:cubicBezTo>
                <a:cubicBezTo>
                  <a:pt x="1985215" y="2652148"/>
                  <a:pt x="1976456" y="2660972"/>
                  <a:pt x="1976456" y="2660972"/>
                </a:cubicBezTo>
                <a:lnTo>
                  <a:pt x="1962872" y="2665648"/>
                </a:lnTo>
                <a:lnTo>
                  <a:pt x="1965360" y="2668757"/>
                </a:lnTo>
                <a:cubicBezTo>
                  <a:pt x="1965858" y="2670120"/>
                  <a:pt x="1965704" y="2671552"/>
                  <a:pt x="1964555" y="2673059"/>
                </a:cubicBezTo>
                <a:lnTo>
                  <a:pt x="1956973" y="2667839"/>
                </a:lnTo>
                <a:lnTo>
                  <a:pt x="1951454" y="2670082"/>
                </a:lnTo>
                <a:cubicBezTo>
                  <a:pt x="1949442" y="2671010"/>
                  <a:pt x="1948323" y="2671702"/>
                  <a:pt x="1948740" y="2671947"/>
                </a:cubicBezTo>
                <a:cubicBezTo>
                  <a:pt x="1946730" y="2669804"/>
                  <a:pt x="1948880" y="2667654"/>
                  <a:pt x="1952727" y="2665274"/>
                </a:cubicBezTo>
                <a:lnTo>
                  <a:pt x="1953559" y="2664803"/>
                </a:lnTo>
                <a:lnTo>
                  <a:pt x="1951666" y="2662438"/>
                </a:lnTo>
                <a:lnTo>
                  <a:pt x="1952426" y="2658369"/>
                </a:lnTo>
                <a:lnTo>
                  <a:pt x="1939716" y="2665893"/>
                </a:lnTo>
                <a:lnTo>
                  <a:pt x="1927265" y="2672827"/>
                </a:lnTo>
                <a:lnTo>
                  <a:pt x="1930156" y="2669788"/>
                </a:lnTo>
                <a:lnTo>
                  <a:pt x="1950100" y="2646976"/>
                </a:lnTo>
                <a:lnTo>
                  <a:pt x="1962086" y="2636556"/>
                </a:lnTo>
                <a:cubicBezTo>
                  <a:pt x="1970201" y="2630535"/>
                  <a:pt x="1966212" y="2632632"/>
                  <a:pt x="1959900" y="2635820"/>
                </a:cubicBezTo>
                <a:lnTo>
                  <a:pt x="1959817" y="2635859"/>
                </a:lnTo>
                <a:lnTo>
                  <a:pt x="1960679" y="2634875"/>
                </a:lnTo>
                <a:cubicBezTo>
                  <a:pt x="1971169" y="2623237"/>
                  <a:pt x="1982185" y="2611435"/>
                  <a:pt x="1994359" y="2598975"/>
                </a:cubicBezTo>
                <a:cubicBezTo>
                  <a:pt x="1994856" y="2597436"/>
                  <a:pt x="2007858" y="2585122"/>
                  <a:pt x="2004692" y="2584100"/>
                </a:cubicBezTo>
                <a:cubicBezTo>
                  <a:pt x="2001262" y="2582993"/>
                  <a:pt x="1988334" y="2601402"/>
                  <a:pt x="1985211" y="2604763"/>
                </a:cubicBezTo>
                <a:lnTo>
                  <a:pt x="1953034" y="2639069"/>
                </a:lnTo>
                <a:lnTo>
                  <a:pt x="1949913" y="2640545"/>
                </a:lnTo>
                <a:cubicBezTo>
                  <a:pt x="1946818" y="2641806"/>
                  <a:pt x="1944365" y="2642464"/>
                  <a:pt x="1943776" y="2641639"/>
                </a:cubicBezTo>
                <a:cubicBezTo>
                  <a:pt x="1940175" y="2639508"/>
                  <a:pt x="1992346" y="2605124"/>
                  <a:pt x="1971822" y="2612715"/>
                </a:cubicBezTo>
                <a:cubicBezTo>
                  <a:pt x="1967097" y="2615967"/>
                  <a:pt x="1936158" y="2635222"/>
                  <a:pt x="1932834" y="2633256"/>
                </a:cubicBezTo>
                <a:cubicBezTo>
                  <a:pt x="1930897" y="2632109"/>
                  <a:pt x="1933007" y="2619353"/>
                  <a:pt x="1932039" y="2620690"/>
                </a:cubicBezTo>
                <a:cubicBezTo>
                  <a:pt x="1933007" y="2619353"/>
                  <a:pt x="1933974" y="2618015"/>
                  <a:pt x="1934942" y="2616679"/>
                </a:cubicBezTo>
                <a:cubicBezTo>
                  <a:pt x="1928439" y="2618560"/>
                  <a:pt x="1908452" y="2632517"/>
                  <a:pt x="1923019" y="2619491"/>
                </a:cubicBezTo>
                <a:lnTo>
                  <a:pt x="1927373" y="2615779"/>
                </a:lnTo>
                <a:lnTo>
                  <a:pt x="1927017" y="2615508"/>
                </a:lnTo>
                <a:lnTo>
                  <a:pt x="1924550" y="2616896"/>
                </a:lnTo>
                <a:lnTo>
                  <a:pt x="1917265" y="2621759"/>
                </a:lnTo>
                <a:lnTo>
                  <a:pt x="1915004" y="2630586"/>
                </a:lnTo>
                <a:cubicBezTo>
                  <a:pt x="1913925" y="2635335"/>
                  <a:pt x="1913560" y="2639701"/>
                  <a:pt x="1916510" y="2639162"/>
                </a:cubicBezTo>
                <a:cubicBezTo>
                  <a:pt x="1921514" y="2639259"/>
                  <a:pt x="1921531" y="2628127"/>
                  <a:pt x="1930099" y="2634655"/>
                </a:cubicBezTo>
                <a:cubicBezTo>
                  <a:pt x="1899822" y="2663289"/>
                  <a:pt x="1869546" y="2691925"/>
                  <a:pt x="1839122" y="2720757"/>
                </a:cubicBezTo>
                <a:cubicBezTo>
                  <a:pt x="1824418" y="2733394"/>
                  <a:pt x="1811706" y="2747858"/>
                  <a:pt x="1796107" y="2761669"/>
                </a:cubicBezTo>
                <a:cubicBezTo>
                  <a:pt x="1794142" y="2762030"/>
                  <a:pt x="1785733" y="2768625"/>
                  <a:pt x="1785208" y="2760796"/>
                </a:cubicBezTo>
                <a:cubicBezTo>
                  <a:pt x="1784680" y="2754822"/>
                  <a:pt x="1791123" y="2750444"/>
                  <a:pt x="1793660" y="2747113"/>
                </a:cubicBezTo>
                <a:cubicBezTo>
                  <a:pt x="1797594" y="2744536"/>
                  <a:pt x="1800276" y="2742866"/>
                  <a:pt x="1802963" y="2739340"/>
                </a:cubicBezTo>
                <a:cubicBezTo>
                  <a:pt x="1804754" y="2736989"/>
                  <a:pt x="1805120" y="2729838"/>
                  <a:pt x="1798506" y="2732229"/>
                </a:cubicBezTo>
                <a:cubicBezTo>
                  <a:pt x="1792606" y="2733308"/>
                  <a:pt x="1790097" y="2738826"/>
                  <a:pt x="1787410" y="2742352"/>
                </a:cubicBezTo>
                <a:cubicBezTo>
                  <a:pt x="1783083" y="2748033"/>
                  <a:pt x="1777534" y="2753094"/>
                  <a:pt x="1771987" y="2758155"/>
                </a:cubicBezTo>
                <a:cubicBezTo>
                  <a:pt x="1757310" y="2772979"/>
                  <a:pt x="1742782" y="2787607"/>
                  <a:pt x="1728105" y="2802431"/>
                </a:cubicBezTo>
                <a:cubicBezTo>
                  <a:pt x="1722733" y="2809483"/>
                  <a:pt x="1716438" y="2815523"/>
                  <a:pt x="1711066" y="2822576"/>
                </a:cubicBezTo>
                <a:cubicBezTo>
                  <a:pt x="1710172" y="2823751"/>
                  <a:pt x="1696389" y="2837400"/>
                  <a:pt x="1695143" y="2834593"/>
                </a:cubicBezTo>
                <a:cubicBezTo>
                  <a:pt x="1693896" y="2831785"/>
                  <a:pt x="1696407" y="2826267"/>
                  <a:pt x="1697301" y="2825093"/>
                </a:cubicBezTo>
                <a:cubicBezTo>
                  <a:pt x="1698916" y="2820751"/>
                  <a:pt x="1703569" y="2816864"/>
                  <a:pt x="1706255" y="2813340"/>
                </a:cubicBezTo>
                <a:cubicBezTo>
                  <a:pt x="1707151" y="2812162"/>
                  <a:pt x="1708941" y="2809813"/>
                  <a:pt x="1709837" y="2808636"/>
                </a:cubicBezTo>
                <a:cubicBezTo>
                  <a:pt x="1705554" y="2805373"/>
                  <a:pt x="1702340" y="2802926"/>
                  <a:pt x="1699127" y="2800479"/>
                </a:cubicBezTo>
                <a:cubicBezTo>
                  <a:pt x="1723856" y="2776904"/>
                  <a:pt x="1749655" y="2754146"/>
                  <a:pt x="1775454" y="2731386"/>
                </a:cubicBezTo>
                <a:cubicBezTo>
                  <a:pt x="1788339" y="2718914"/>
                  <a:pt x="1801403" y="2708432"/>
                  <a:pt x="1814139" y="2696154"/>
                </a:cubicBezTo>
                <a:cubicBezTo>
                  <a:pt x="1825236" y="2686033"/>
                  <a:pt x="1835980" y="2671927"/>
                  <a:pt x="1852277" y="2667935"/>
                </a:cubicBezTo>
                <a:cubicBezTo>
                  <a:pt x="1854771" y="2673551"/>
                  <a:pt x="1853482" y="2679687"/>
                  <a:pt x="1859012" y="2685758"/>
                </a:cubicBezTo>
                <a:cubicBezTo>
                  <a:pt x="1861699" y="2682231"/>
                  <a:pt x="1866202" y="2678542"/>
                  <a:pt x="1871030" y="2676648"/>
                </a:cubicBezTo>
                <a:cubicBezTo>
                  <a:pt x="1867464" y="2670219"/>
                  <a:pt x="1872294" y="2668323"/>
                  <a:pt x="1875155" y="2666788"/>
                </a:cubicBezTo>
                <a:cubicBezTo>
                  <a:pt x="1885531" y="2659833"/>
                  <a:pt x="1894511" y="2650265"/>
                  <a:pt x="1903817" y="2642495"/>
                </a:cubicBezTo>
                <a:cubicBezTo>
                  <a:pt x="1900332" y="2642626"/>
                  <a:pt x="1896928" y="2643205"/>
                  <a:pt x="1893663" y="2642770"/>
                </a:cubicBezTo>
                <a:lnTo>
                  <a:pt x="1889128" y="2639938"/>
                </a:lnTo>
                <a:lnTo>
                  <a:pt x="1881849" y="2645657"/>
                </a:lnTo>
                <a:lnTo>
                  <a:pt x="1887101" y="2650092"/>
                </a:lnTo>
                <a:cubicBezTo>
                  <a:pt x="1880684" y="2656510"/>
                  <a:pt x="1866281" y="2659671"/>
                  <a:pt x="1866480" y="2670597"/>
                </a:cubicBezTo>
                <a:lnTo>
                  <a:pt x="1867128" y="2673823"/>
                </a:lnTo>
                <a:lnTo>
                  <a:pt x="1867371" y="2674021"/>
                </a:lnTo>
                <a:cubicBezTo>
                  <a:pt x="1868540" y="2675147"/>
                  <a:pt x="1869848" y="2676619"/>
                  <a:pt x="1870362" y="2677010"/>
                </a:cubicBezTo>
                <a:cubicBezTo>
                  <a:pt x="1868311" y="2675448"/>
                  <a:pt x="1867399" y="2676644"/>
                  <a:pt x="1866373" y="2675863"/>
                </a:cubicBezTo>
                <a:lnTo>
                  <a:pt x="1865973" y="2675160"/>
                </a:lnTo>
                <a:lnTo>
                  <a:pt x="1862355" y="2673697"/>
                </a:lnTo>
                <a:cubicBezTo>
                  <a:pt x="1860889" y="2673041"/>
                  <a:pt x="1859563" y="2672492"/>
                  <a:pt x="1858012" y="2672235"/>
                </a:cubicBezTo>
                <a:cubicBezTo>
                  <a:pt x="1856939" y="2662187"/>
                  <a:pt x="1863383" y="2656021"/>
                  <a:pt x="1867832" y="2650181"/>
                </a:cubicBezTo>
                <a:cubicBezTo>
                  <a:pt x="1868722" y="2649013"/>
                  <a:pt x="1869833" y="2647554"/>
                  <a:pt x="1871222" y="2646304"/>
                </a:cubicBezTo>
                <a:lnTo>
                  <a:pt x="1873557" y="2645093"/>
                </a:lnTo>
                <a:lnTo>
                  <a:pt x="1887485" y="2633343"/>
                </a:lnTo>
                <a:lnTo>
                  <a:pt x="1897953" y="2621310"/>
                </a:lnTo>
                <a:cubicBezTo>
                  <a:pt x="1899743" y="2618959"/>
                  <a:pt x="1902605" y="2617425"/>
                  <a:pt x="1904395" y="2615074"/>
                </a:cubicBezTo>
                <a:lnTo>
                  <a:pt x="1906540" y="2615816"/>
                </a:lnTo>
                <a:lnTo>
                  <a:pt x="1917323" y="2605338"/>
                </a:lnTo>
                <a:lnTo>
                  <a:pt x="1919824" y="2602059"/>
                </a:lnTo>
                <a:lnTo>
                  <a:pt x="1885974" y="2627259"/>
                </a:lnTo>
                <a:lnTo>
                  <a:pt x="1872657" y="2638125"/>
                </a:lnTo>
                <a:lnTo>
                  <a:pt x="1870419" y="2635265"/>
                </a:lnTo>
                <a:lnTo>
                  <a:pt x="1871394" y="2632231"/>
                </a:lnTo>
                <a:lnTo>
                  <a:pt x="1956767" y="2560245"/>
                </a:lnTo>
                <a:lnTo>
                  <a:pt x="1964487" y="2550258"/>
                </a:lnTo>
                <a:lnTo>
                  <a:pt x="1957199" y="2556901"/>
                </a:lnTo>
                <a:lnTo>
                  <a:pt x="1956936" y="2556784"/>
                </a:lnTo>
                <a:lnTo>
                  <a:pt x="1937659" y="2576198"/>
                </a:lnTo>
                <a:lnTo>
                  <a:pt x="1935573" y="2576973"/>
                </a:lnTo>
                <a:cubicBezTo>
                  <a:pt x="1933058" y="2577947"/>
                  <a:pt x="1930986" y="2578691"/>
                  <a:pt x="1930572" y="2578445"/>
                </a:cubicBezTo>
                <a:cubicBezTo>
                  <a:pt x="1929740" y="2577953"/>
                  <a:pt x="1935462" y="2573462"/>
                  <a:pt x="1941897" y="2568395"/>
                </a:cubicBezTo>
                <a:lnTo>
                  <a:pt x="1955862" y="2556315"/>
                </a:lnTo>
                <a:lnTo>
                  <a:pt x="1955456" y="2556137"/>
                </a:lnTo>
                <a:lnTo>
                  <a:pt x="1946322" y="2561664"/>
                </a:lnTo>
                <a:cubicBezTo>
                  <a:pt x="1943199" y="2564273"/>
                  <a:pt x="1939869" y="2567235"/>
                  <a:pt x="1933909" y="2570553"/>
                </a:cubicBezTo>
                <a:cubicBezTo>
                  <a:pt x="1933909" y="2570553"/>
                  <a:pt x="1928429" y="2574711"/>
                  <a:pt x="1922740" y="2578746"/>
                </a:cubicBezTo>
                <a:lnTo>
                  <a:pt x="1916918" y="2582242"/>
                </a:lnTo>
                <a:lnTo>
                  <a:pt x="1899222" y="2594754"/>
                </a:lnTo>
                <a:cubicBezTo>
                  <a:pt x="1889358" y="2599943"/>
                  <a:pt x="1878823" y="2604387"/>
                  <a:pt x="1868249" y="2609345"/>
                </a:cubicBezTo>
                <a:cubicBezTo>
                  <a:pt x="1873625" y="2613440"/>
                  <a:pt x="1877927" y="2616716"/>
                  <a:pt x="1883303" y="2620812"/>
                </a:cubicBezTo>
                <a:cubicBezTo>
                  <a:pt x="1880615" y="2624341"/>
                  <a:pt x="1872191" y="2619783"/>
                  <a:pt x="1866994" y="2617683"/>
                </a:cubicBezTo>
                <a:cubicBezTo>
                  <a:pt x="1857674" y="2614301"/>
                  <a:pt x="1857107" y="2628430"/>
                  <a:pt x="1853524" y="2633134"/>
                </a:cubicBezTo>
                <a:cubicBezTo>
                  <a:pt x="1845997" y="2638554"/>
                  <a:pt x="1838827" y="2625657"/>
                  <a:pt x="1833452" y="2632715"/>
                </a:cubicBezTo>
                <a:cubicBezTo>
                  <a:pt x="1832555" y="2633891"/>
                  <a:pt x="1828074" y="2639773"/>
                  <a:pt x="1832196" y="2641054"/>
                </a:cubicBezTo>
                <a:cubicBezTo>
                  <a:pt x="1833273" y="2641873"/>
                  <a:pt x="1838112" y="2639982"/>
                  <a:pt x="1838112" y="2639982"/>
                </a:cubicBezTo>
                <a:cubicBezTo>
                  <a:pt x="1841875" y="2642849"/>
                  <a:pt x="1823446" y="2662115"/>
                  <a:pt x="1803042" y="2681696"/>
                </a:cubicBezTo>
                <a:lnTo>
                  <a:pt x="1773690" y="2709100"/>
                </a:lnTo>
                <a:lnTo>
                  <a:pt x="1797133" y="2694082"/>
                </a:lnTo>
                <a:lnTo>
                  <a:pt x="1795021" y="2696841"/>
                </a:lnTo>
                <a:lnTo>
                  <a:pt x="1790782" y="2703297"/>
                </a:lnTo>
                <a:lnTo>
                  <a:pt x="1777089" y="2711653"/>
                </a:lnTo>
                <a:lnTo>
                  <a:pt x="1762395" y="2719799"/>
                </a:lnTo>
                <a:lnTo>
                  <a:pt x="1763049" y="2718916"/>
                </a:lnTo>
                <a:lnTo>
                  <a:pt x="1756123" y="2725303"/>
                </a:lnTo>
                <a:cubicBezTo>
                  <a:pt x="1720430" y="2759145"/>
                  <a:pt x="1686887" y="2796484"/>
                  <a:pt x="1653167" y="2831827"/>
                </a:cubicBezTo>
                <a:cubicBezTo>
                  <a:pt x="1633812" y="2850543"/>
                  <a:pt x="1615681" y="2869880"/>
                  <a:pt x="1597403" y="2889415"/>
                </a:cubicBezTo>
                <a:cubicBezTo>
                  <a:pt x="1578196" y="2907933"/>
                  <a:pt x="1560993" y="2928287"/>
                  <a:pt x="1539636" y="2945167"/>
                </a:cubicBezTo>
                <a:cubicBezTo>
                  <a:pt x="1542862" y="2947625"/>
                  <a:pt x="1546088" y="2950082"/>
                  <a:pt x="1550390" y="2953360"/>
                </a:cubicBezTo>
                <a:cubicBezTo>
                  <a:pt x="1543400" y="2953610"/>
                  <a:pt x="1537487" y="2954682"/>
                  <a:pt x="1531571" y="2955754"/>
                </a:cubicBezTo>
                <a:cubicBezTo>
                  <a:pt x="1534797" y="2958211"/>
                  <a:pt x="1541071" y="2961132"/>
                  <a:pt x="1541430" y="2965121"/>
                </a:cubicBezTo>
                <a:cubicBezTo>
                  <a:pt x="1542118" y="2970912"/>
                  <a:pt x="1531723" y="2977865"/>
                  <a:pt x="1528139" y="2982569"/>
                </a:cubicBezTo>
                <a:cubicBezTo>
                  <a:pt x="1527243" y="2983746"/>
                  <a:pt x="1524375" y="2985279"/>
                  <a:pt x="1524555" y="2987275"/>
                </a:cubicBezTo>
                <a:cubicBezTo>
                  <a:pt x="1524914" y="2991265"/>
                  <a:pt x="1526168" y="2994080"/>
                  <a:pt x="1524376" y="2996432"/>
                </a:cubicBezTo>
                <a:cubicBezTo>
                  <a:pt x="1520792" y="3001138"/>
                  <a:pt x="1512727" y="3000570"/>
                  <a:pt x="1507888" y="3002461"/>
                </a:cubicBezTo>
                <a:lnTo>
                  <a:pt x="1506359" y="3001208"/>
                </a:lnTo>
                <a:lnTo>
                  <a:pt x="1506594" y="3000544"/>
                </a:lnTo>
                <a:lnTo>
                  <a:pt x="1505197" y="3000256"/>
                </a:lnTo>
                <a:lnTo>
                  <a:pt x="1503179" y="2998602"/>
                </a:lnTo>
                <a:cubicBezTo>
                  <a:pt x="1501966" y="3000195"/>
                  <a:pt x="1501062" y="3003612"/>
                  <a:pt x="1500331" y="3005688"/>
                </a:cubicBezTo>
                <a:cubicBezTo>
                  <a:pt x="1498719" y="3010036"/>
                  <a:pt x="1495313" y="3013948"/>
                  <a:pt x="1491640" y="3017655"/>
                </a:cubicBezTo>
                <a:lnTo>
                  <a:pt x="1488886" y="3020524"/>
                </a:lnTo>
                <a:lnTo>
                  <a:pt x="1481334" y="3028394"/>
                </a:lnTo>
                <a:cubicBezTo>
                  <a:pt x="1473239" y="3036789"/>
                  <a:pt x="1468223" y="3047838"/>
                  <a:pt x="1461054" y="3057247"/>
                </a:cubicBezTo>
                <a:cubicBezTo>
                  <a:pt x="1458367" y="3060776"/>
                  <a:pt x="1454603" y="3063485"/>
                  <a:pt x="1452094" y="3069010"/>
                </a:cubicBezTo>
                <a:cubicBezTo>
                  <a:pt x="1449585" y="3074534"/>
                  <a:pt x="1454783" y="3076635"/>
                  <a:pt x="1460160" y="3080731"/>
                </a:cubicBezTo>
                <a:cubicBezTo>
                  <a:pt x="1461593" y="3074387"/>
                  <a:pt x="1464102" y="3068863"/>
                  <a:pt x="1473602" y="3074241"/>
                </a:cubicBezTo>
                <a:cubicBezTo>
                  <a:pt x="1463386" y="3083189"/>
                  <a:pt x="1453499" y="3093935"/>
                  <a:pt x="1443285" y="3102883"/>
                </a:cubicBezTo>
                <a:cubicBezTo>
                  <a:pt x="1442029" y="3100069"/>
                  <a:pt x="1440597" y="3095258"/>
                  <a:pt x="1439341" y="3092444"/>
                </a:cubicBezTo>
                <a:cubicBezTo>
                  <a:pt x="1414581" y="3127180"/>
                  <a:pt x="1390896" y="3162733"/>
                  <a:pt x="1366314" y="3199462"/>
                </a:cubicBezTo>
                <a:cubicBezTo>
                  <a:pt x="1363118" y="3176889"/>
                  <a:pt x="1375662" y="3160421"/>
                  <a:pt x="1386264" y="3146503"/>
                </a:cubicBezTo>
                <a:cubicBezTo>
                  <a:pt x="1393433" y="3137092"/>
                  <a:pt x="1399705" y="3128858"/>
                  <a:pt x="1404902" y="3117947"/>
                </a:cubicBezTo>
                <a:cubicBezTo>
                  <a:pt x="1406156" y="3111468"/>
                  <a:pt x="1401883" y="3097370"/>
                  <a:pt x="1413175" y="3100393"/>
                </a:cubicBezTo>
                <a:cubicBezTo>
                  <a:pt x="1411741" y="3095585"/>
                  <a:pt x="1404214" y="3089849"/>
                  <a:pt x="1407798" y="3085145"/>
                </a:cubicBezTo>
                <a:cubicBezTo>
                  <a:pt x="1412278" y="3079263"/>
                  <a:pt x="1416759" y="3073381"/>
                  <a:pt x="1421239" y="3067500"/>
                </a:cubicBezTo>
                <a:cubicBezTo>
                  <a:pt x="1431993" y="3075693"/>
                  <a:pt x="1414249" y="3078908"/>
                  <a:pt x="1423927" y="3086279"/>
                </a:cubicBezTo>
                <a:cubicBezTo>
                  <a:pt x="1443669" y="3051439"/>
                  <a:pt x="1461440" y="3016957"/>
                  <a:pt x="1489786" y="2988672"/>
                </a:cubicBezTo>
                <a:cubicBezTo>
                  <a:pt x="1486560" y="2986213"/>
                  <a:pt x="1483333" y="2983757"/>
                  <a:pt x="1480107" y="2981298"/>
                </a:cubicBezTo>
                <a:cubicBezTo>
                  <a:pt x="1490457" y="2971059"/>
                  <a:pt x="1498992" y="2959437"/>
                  <a:pt x="1509807" y="2950467"/>
                </a:cubicBezTo>
                <a:lnTo>
                  <a:pt x="1512740" y="2948482"/>
                </a:lnTo>
                <a:lnTo>
                  <a:pt x="1512394" y="2950905"/>
                </a:lnTo>
                <a:cubicBezTo>
                  <a:pt x="1512889" y="2952209"/>
                  <a:pt x="1514007" y="2953528"/>
                  <a:pt x="1515621" y="2954756"/>
                </a:cubicBezTo>
                <a:cubicBezTo>
                  <a:pt x="1516592" y="2953482"/>
                  <a:pt x="1516727" y="2952190"/>
                  <a:pt x="1516215" y="2950909"/>
                </a:cubicBezTo>
                <a:lnTo>
                  <a:pt x="1513601" y="2947900"/>
                </a:lnTo>
                <a:lnTo>
                  <a:pt x="1521534" y="2942530"/>
                </a:lnTo>
                <a:cubicBezTo>
                  <a:pt x="1540531" y="2930978"/>
                  <a:pt x="1548804" y="2913425"/>
                  <a:pt x="1559198" y="2895320"/>
                </a:cubicBezTo>
                <a:cubicBezTo>
                  <a:pt x="1570518" y="2878229"/>
                  <a:pt x="1590590" y="2869354"/>
                  <a:pt x="1605465" y="2854662"/>
                </a:cubicBezTo>
                <a:cubicBezTo>
                  <a:pt x="1609050" y="2851816"/>
                  <a:pt x="1610693" y="2849660"/>
                  <a:pt x="1612483" y="2845448"/>
                </a:cubicBezTo>
                <a:lnTo>
                  <a:pt x="1612206" y="2844433"/>
                </a:lnTo>
                <a:lnTo>
                  <a:pt x="1611795" y="2842919"/>
                </a:lnTo>
                <a:cubicBezTo>
                  <a:pt x="1610870" y="2839689"/>
                  <a:pt x="1609796" y="2835034"/>
                  <a:pt x="1613557" y="2835114"/>
                </a:cubicBezTo>
                <a:cubicBezTo>
                  <a:pt x="1617501" y="2836258"/>
                  <a:pt x="1620727" y="2838716"/>
                  <a:pt x="1621443" y="2835545"/>
                </a:cubicBezTo>
                <a:cubicBezTo>
                  <a:pt x="1621983" y="2830376"/>
                  <a:pt x="1621802" y="2826524"/>
                  <a:pt x="1628792" y="2828130"/>
                </a:cubicBezTo>
                <a:cubicBezTo>
                  <a:pt x="1640084" y="2831155"/>
                  <a:pt x="1638469" y="2824349"/>
                  <a:pt x="1642950" y="2818468"/>
                </a:cubicBezTo>
                <a:cubicBezTo>
                  <a:pt x="1647677" y="2813936"/>
                  <a:pt x="1654806" y="2810016"/>
                  <a:pt x="1658982" y="2804324"/>
                </a:cubicBezTo>
                <a:lnTo>
                  <a:pt x="1661351" y="2799284"/>
                </a:lnTo>
                <a:lnTo>
                  <a:pt x="1658886" y="2799288"/>
                </a:lnTo>
                <a:cubicBezTo>
                  <a:pt x="1656505" y="2795749"/>
                  <a:pt x="1656505" y="2795749"/>
                  <a:pt x="1661382" y="2796013"/>
                </a:cubicBezTo>
                <a:lnTo>
                  <a:pt x="1661426" y="2799123"/>
                </a:lnTo>
                <a:lnTo>
                  <a:pt x="1661975" y="2797953"/>
                </a:lnTo>
                <a:cubicBezTo>
                  <a:pt x="1663229" y="2789614"/>
                  <a:pt x="1664483" y="2781276"/>
                  <a:pt x="1668636" y="2773595"/>
                </a:cubicBezTo>
                <a:cubicBezTo>
                  <a:pt x="1673116" y="2765854"/>
                  <a:pt x="1679389" y="2759480"/>
                  <a:pt x="1686735" y="2752066"/>
                </a:cubicBezTo>
                <a:cubicBezTo>
                  <a:pt x="1700714" y="2740408"/>
                  <a:pt x="1716515" y="2728590"/>
                  <a:pt x="1733540" y="2717393"/>
                </a:cubicBezTo>
                <a:cubicBezTo>
                  <a:pt x="1737304" y="2714686"/>
                  <a:pt x="1746832" y="2711100"/>
                  <a:pt x="1745219" y="2704294"/>
                </a:cubicBezTo>
                <a:lnTo>
                  <a:pt x="1739046" y="2698946"/>
                </a:lnTo>
                <a:lnTo>
                  <a:pt x="1737882" y="2698436"/>
                </a:lnTo>
                <a:lnTo>
                  <a:pt x="1728550" y="2697173"/>
                </a:lnTo>
                <a:cubicBezTo>
                  <a:pt x="1731239" y="2693643"/>
                  <a:pt x="1732851" y="2687438"/>
                  <a:pt x="1737511" y="2685411"/>
                </a:cubicBezTo>
                <a:cubicBezTo>
                  <a:pt x="1741275" y="2682700"/>
                  <a:pt x="1745935" y="2689969"/>
                  <a:pt x="1749161" y="2692427"/>
                </a:cubicBezTo>
                <a:cubicBezTo>
                  <a:pt x="1763886" y="2668637"/>
                  <a:pt x="1780911" y="2646288"/>
                  <a:pt x="1795814" y="2624491"/>
                </a:cubicBezTo>
                <a:cubicBezTo>
                  <a:pt x="1781268" y="2627970"/>
                  <a:pt x="1772307" y="2639733"/>
                  <a:pt x="1761016" y="2647862"/>
                </a:cubicBezTo>
                <a:cubicBezTo>
                  <a:pt x="1755461" y="2651065"/>
                  <a:pt x="1752772" y="2656453"/>
                  <a:pt x="1749338" y="2660961"/>
                </a:cubicBezTo>
                <a:cubicBezTo>
                  <a:pt x="1744858" y="2666842"/>
                  <a:pt x="1740737" y="2663703"/>
                  <a:pt x="1733208" y="2657968"/>
                </a:cubicBezTo>
                <a:cubicBezTo>
                  <a:pt x="1732760" y="2664133"/>
                  <a:pt x="1728056" y="2667520"/>
                  <a:pt x="1723352" y="2670907"/>
                </a:cubicBezTo>
                <a:lnTo>
                  <a:pt x="1719146" y="2674406"/>
                </a:lnTo>
                <a:lnTo>
                  <a:pt x="1725207" y="2676929"/>
                </a:lnTo>
                <a:cubicBezTo>
                  <a:pt x="1722294" y="2680753"/>
                  <a:pt x="1721406" y="2684106"/>
                  <a:pt x="1715165" y="2681366"/>
                </a:cubicBezTo>
                <a:lnTo>
                  <a:pt x="1714713" y="2681101"/>
                </a:lnTo>
                <a:lnTo>
                  <a:pt x="1713495" y="2683846"/>
                </a:lnTo>
                <a:cubicBezTo>
                  <a:pt x="1715467" y="2683490"/>
                  <a:pt x="1716541" y="2684309"/>
                  <a:pt x="1718512" y="2683951"/>
                </a:cubicBezTo>
                <a:cubicBezTo>
                  <a:pt x="1712390" y="2691988"/>
                  <a:pt x="1705939" y="2698227"/>
                  <a:pt x="1700562" y="2705284"/>
                </a:cubicBezTo>
                <a:cubicBezTo>
                  <a:pt x="1695186" y="2712342"/>
                  <a:pt x="1690885" y="2720218"/>
                  <a:pt x="1683358" y="2725638"/>
                </a:cubicBezTo>
                <a:cubicBezTo>
                  <a:pt x="1680118" y="2727661"/>
                  <a:pt x="1675989" y="2728620"/>
                  <a:pt x="1671976" y="2729706"/>
                </a:cubicBezTo>
                <a:lnTo>
                  <a:pt x="1661726" y="2734338"/>
                </a:lnTo>
                <a:lnTo>
                  <a:pt x="1664921" y="2734819"/>
                </a:lnTo>
                <a:cubicBezTo>
                  <a:pt x="1663994" y="2736035"/>
                  <a:pt x="1662899" y="2738005"/>
                  <a:pt x="1661395" y="2739182"/>
                </a:cubicBezTo>
                <a:lnTo>
                  <a:pt x="1657747" y="2738943"/>
                </a:lnTo>
                <a:lnTo>
                  <a:pt x="1653084" y="2744747"/>
                </a:lnTo>
                <a:cubicBezTo>
                  <a:pt x="1651333" y="2748720"/>
                  <a:pt x="1650519" y="2753133"/>
                  <a:pt x="1650503" y="2757614"/>
                </a:cubicBezTo>
                <a:cubicBezTo>
                  <a:pt x="1633297" y="2744507"/>
                  <a:pt x="1625231" y="2766245"/>
                  <a:pt x="1619855" y="2773303"/>
                </a:cubicBezTo>
                <a:cubicBezTo>
                  <a:pt x="1608744" y="2783426"/>
                  <a:pt x="1592048" y="2794563"/>
                  <a:pt x="1599579" y="2813312"/>
                </a:cubicBezTo>
                <a:cubicBezTo>
                  <a:pt x="1584164" y="2809004"/>
                  <a:pt x="1578399" y="2821031"/>
                  <a:pt x="1573022" y="2828090"/>
                </a:cubicBezTo>
                <a:cubicBezTo>
                  <a:pt x="1568543" y="2833972"/>
                  <a:pt x="1564959" y="2838677"/>
                  <a:pt x="1559582" y="2843875"/>
                </a:cubicBezTo>
                <a:cubicBezTo>
                  <a:pt x="1556536" y="2845271"/>
                  <a:pt x="1550084" y="2849651"/>
                  <a:pt x="1552414" y="2855143"/>
                </a:cubicBezTo>
                <a:cubicBezTo>
                  <a:pt x="1553310" y="2853968"/>
                  <a:pt x="1554384" y="2854787"/>
                  <a:pt x="1556357" y="2854429"/>
                </a:cubicBezTo>
                <a:cubicBezTo>
                  <a:pt x="1547545" y="2865996"/>
                  <a:pt x="1540734" y="2879395"/>
                  <a:pt x="1531775" y="2891158"/>
                </a:cubicBezTo>
                <a:cubicBezTo>
                  <a:pt x="1524605" y="2900568"/>
                  <a:pt x="1517586" y="2909783"/>
                  <a:pt x="1502713" y="2909605"/>
                </a:cubicBezTo>
                <a:cubicBezTo>
                  <a:pt x="1504865" y="2913102"/>
                  <a:pt x="1506297" y="2917912"/>
                  <a:pt x="1508628" y="2921545"/>
                </a:cubicBezTo>
                <a:cubicBezTo>
                  <a:pt x="1500204" y="2915129"/>
                  <a:pt x="1493754" y="2921368"/>
                  <a:pt x="1492139" y="2927574"/>
                </a:cubicBezTo>
                <a:cubicBezTo>
                  <a:pt x="1491423" y="2930747"/>
                  <a:pt x="1487989" y="2935255"/>
                  <a:pt x="1487450" y="2938564"/>
                </a:cubicBezTo>
                <a:cubicBezTo>
                  <a:pt x="1487630" y="2942418"/>
                  <a:pt x="1490137" y="2948044"/>
                  <a:pt x="1484225" y="2949118"/>
                </a:cubicBezTo>
                <a:cubicBezTo>
                  <a:pt x="1462900" y="2955178"/>
                  <a:pt x="1455881" y="2977405"/>
                  <a:pt x="1446383" y="2994334"/>
                </a:cubicBezTo>
                <a:cubicBezTo>
                  <a:pt x="1440596" y="3004718"/>
                  <a:pt x="1434349" y="3014869"/>
                  <a:pt x="1427872" y="3024903"/>
                </a:cubicBezTo>
                <a:lnTo>
                  <a:pt x="1416228" y="3042393"/>
                </a:lnTo>
                <a:lnTo>
                  <a:pt x="1419446" y="3046122"/>
                </a:lnTo>
                <a:cubicBezTo>
                  <a:pt x="1419967" y="3047381"/>
                  <a:pt x="1419879" y="3048607"/>
                  <a:pt x="1419046" y="3049699"/>
                </a:cubicBezTo>
                <a:cubicBezTo>
                  <a:pt x="1417440" y="3048476"/>
                  <a:pt x="1416307" y="3047183"/>
                  <a:pt x="1415784" y="3045921"/>
                </a:cubicBezTo>
                <a:lnTo>
                  <a:pt x="1416169" y="3042480"/>
                </a:lnTo>
                <a:lnTo>
                  <a:pt x="1407986" y="3054773"/>
                </a:lnTo>
                <a:cubicBezTo>
                  <a:pt x="1394577" y="3074608"/>
                  <a:pt x="1381170" y="3094448"/>
                  <a:pt x="1369596" y="3115215"/>
                </a:cubicBezTo>
                <a:cubicBezTo>
                  <a:pt x="1359916" y="3107842"/>
                  <a:pt x="1359557" y="3103852"/>
                  <a:pt x="1365291" y="3098926"/>
                </a:cubicBezTo>
                <a:cubicBezTo>
                  <a:pt x="1374253" y="3089022"/>
                  <a:pt x="1380018" y="3076993"/>
                  <a:pt x="1386109" y="3066764"/>
                </a:cubicBezTo>
                <a:cubicBezTo>
                  <a:pt x="1395069" y="3055002"/>
                  <a:pt x="1402088" y="3043929"/>
                  <a:pt x="1410153" y="3033343"/>
                </a:cubicBezTo>
                <a:cubicBezTo>
                  <a:pt x="1414633" y="3027461"/>
                  <a:pt x="1418038" y="3020761"/>
                  <a:pt x="1421622" y="3016056"/>
                </a:cubicBezTo>
                <a:cubicBezTo>
                  <a:pt x="1424311" y="3012527"/>
                  <a:pt x="1426103" y="3010176"/>
                  <a:pt x="1427894" y="3007822"/>
                </a:cubicBezTo>
                <a:cubicBezTo>
                  <a:pt x="1424668" y="3005365"/>
                  <a:pt x="1420368" y="3002089"/>
                  <a:pt x="1417142" y="2999631"/>
                </a:cubicBezTo>
                <a:lnTo>
                  <a:pt x="1447237" y="2965705"/>
                </a:lnTo>
                <a:lnTo>
                  <a:pt x="1443631" y="2963870"/>
                </a:lnTo>
                <a:cubicBezTo>
                  <a:pt x="1449206" y="2956552"/>
                  <a:pt x="1455896" y="2947770"/>
                  <a:pt x="1461630" y="2940244"/>
                </a:cubicBezTo>
                <a:cubicBezTo>
                  <a:pt x="1463542" y="2937735"/>
                  <a:pt x="1465690" y="2936894"/>
                  <a:pt x="1468146" y="2937277"/>
                </a:cubicBezTo>
                <a:lnTo>
                  <a:pt x="1470417" y="2938468"/>
                </a:lnTo>
                <a:lnTo>
                  <a:pt x="1472845" y="2934872"/>
                </a:lnTo>
                <a:cubicBezTo>
                  <a:pt x="1473427" y="2932991"/>
                  <a:pt x="1472755" y="2931086"/>
                  <a:pt x="1468633" y="2929804"/>
                </a:cubicBezTo>
                <a:cubicBezTo>
                  <a:pt x="1459314" y="2926423"/>
                  <a:pt x="1452504" y="2939823"/>
                  <a:pt x="1450891" y="2944172"/>
                </a:cubicBezTo>
                <a:cubicBezTo>
                  <a:pt x="1447306" y="2948877"/>
                  <a:pt x="1444620" y="2952405"/>
                  <a:pt x="1441931" y="2955934"/>
                </a:cubicBezTo>
                <a:cubicBezTo>
                  <a:pt x="1442111" y="2957928"/>
                  <a:pt x="1431328" y="2969854"/>
                  <a:pt x="1429715" y="2963049"/>
                </a:cubicBezTo>
                <a:cubicBezTo>
                  <a:pt x="1427204" y="2957418"/>
                  <a:pt x="1436524" y="2949647"/>
                  <a:pt x="1439063" y="2946313"/>
                </a:cubicBezTo>
                <a:cubicBezTo>
                  <a:pt x="1444618" y="2941252"/>
                  <a:pt x="1451069" y="2935014"/>
                  <a:pt x="1454474" y="2928312"/>
                </a:cubicBezTo>
                <a:cubicBezTo>
                  <a:pt x="1458059" y="2923608"/>
                  <a:pt x="1462569" y="2908764"/>
                  <a:pt x="1474397" y="2917776"/>
                </a:cubicBezTo>
                <a:cubicBezTo>
                  <a:pt x="1488197" y="2926429"/>
                  <a:pt x="1488376" y="2917272"/>
                  <a:pt x="1490527" y="2907758"/>
                </a:cubicBezTo>
                <a:cubicBezTo>
                  <a:pt x="1494109" y="2891898"/>
                  <a:pt x="1511166" y="2882895"/>
                  <a:pt x="1522277" y="2872771"/>
                </a:cubicBezTo>
                <a:cubicBezTo>
                  <a:pt x="1519051" y="2870313"/>
                  <a:pt x="1513494" y="2864221"/>
                  <a:pt x="1509731" y="2866931"/>
                </a:cubicBezTo>
                <a:cubicBezTo>
                  <a:pt x="1503996" y="2869997"/>
                  <a:pt x="1501488" y="2875522"/>
                  <a:pt x="1496827" y="2879408"/>
                </a:cubicBezTo>
                <a:cubicBezTo>
                  <a:pt x="1486941" y="2890155"/>
                  <a:pt x="1476906" y="2901099"/>
                  <a:pt x="1466869" y="2912041"/>
                </a:cubicBezTo>
                <a:cubicBezTo>
                  <a:pt x="1493676" y="2876852"/>
                  <a:pt x="1520446" y="2841711"/>
                  <a:pt x="1546815" y="2806537"/>
                </a:cubicBezTo>
                <a:lnTo>
                  <a:pt x="1614074" y="2714858"/>
                </a:lnTo>
                <a:lnTo>
                  <a:pt x="1610628" y="2717299"/>
                </a:lnTo>
                <a:cubicBezTo>
                  <a:pt x="1605502" y="2717320"/>
                  <a:pt x="1601190" y="2714034"/>
                  <a:pt x="1598351" y="2717761"/>
                </a:cubicBezTo>
                <a:cubicBezTo>
                  <a:pt x="1587812" y="2729361"/>
                  <a:pt x="1578639" y="2743639"/>
                  <a:pt x="1569177" y="2756060"/>
                </a:cubicBezTo>
                <a:cubicBezTo>
                  <a:pt x="1559726" y="2767346"/>
                  <a:pt x="1549969" y="2778479"/>
                  <a:pt x="1539673" y="2789200"/>
                </a:cubicBezTo>
                <a:lnTo>
                  <a:pt x="1515198" y="2812134"/>
                </a:lnTo>
                <a:lnTo>
                  <a:pt x="1515850" y="2812420"/>
                </a:lnTo>
                <a:cubicBezTo>
                  <a:pt x="1511370" y="2818301"/>
                  <a:pt x="1507965" y="2825001"/>
                  <a:pt x="1504710" y="2831506"/>
                </a:cubicBezTo>
                <a:lnTo>
                  <a:pt x="1499768" y="2825646"/>
                </a:lnTo>
                <a:lnTo>
                  <a:pt x="1494090" y="2830216"/>
                </a:lnTo>
                <a:lnTo>
                  <a:pt x="1491375" y="2831329"/>
                </a:lnTo>
                <a:lnTo>
                  <a:pt x="1491540" y="2833155"/>
                </a:lnTo>
                <a:lnTo>
                  <a:pt x="1488992" y="2832306"/>
                </a:lnTo>
                <a:lnTo>
                  <a:pt x="1479434" y="2836226"/>
                </a:lnTo>
                <a:cubicBezTo>
                  <a:pt x="1470259" y="2837088"/>
                  <a:pt x="1478775" y="2825910"/>
                  <a:pt x="1480667" y="2823425"/>
                </a:cubicBezTo>
                <a:lnTo>
                  <a:pt x="1494458" y="2807267"/>
                </a:lnTo>
                <a:lnTo>
                  <a:pt x="1494410" y="2807240"/>
                </a:lnTo>
                <a:cubicBezTo>
                  <a:pt x="1492931" y="2806812"/>
                  <a:pt x="1491565" y="2806931"/>
                  <a:pt x="1490400" y="2807903"/>
                </a:cubicBezTo>
                <a:cubicBezTo>
                  <a:pt x="1486786" y="2810416"/>
                  <a:pt x="1484098" y="2813946"/>
                  <a:pt x="1483381" y="2817118"/>
                </a:cubicBezTo>
                <a:cubicBezTo>
                  <a:pt x="1480872" y="2822641"/>
                  <a:pt x="1475138" y="2825708"/>
                  <a:pt x="1471553" y="2830414"/>
                </a:cubicBezTo>
                <a:cubicBezTo>
                  <a:pt x="1468328" y="2836321"/>
                  <a:pt x="1473268" y="2839039"/>
                  <a:pt x="1476166" y="2842554"/>
                </a:cubicBezTo>
                <a:lnTo>
                  <a:pt x="1476902" y="2844124"/>
                </a:lnTo>
                <a:lnTo>
                  <a:pt x="1476789" y="2843799"/>
                </a:lnTo>
                <a:cubicBezTo>
                  <a:pt x="1476721" y="2843315"/>
                  <a:pt x="1477480" y="2843463"/>
                  <a:pt x="1480517" y="2844052"/>
                </a:cubicBezTo>
                <a:lnTo>
                  <a:pt x="1480527" y="2844078"/>
                </a:lnTo>
                <a:lnTo>
                  <a:pt x="1480695" y="2842953"/>
                </a:lnTo>
                <a:cubicBezTo>
                  <a:pt x="1483922" y="2845411"/>
                  <a:pt x="1488044" y="2846693"/>
                  <a:pt x="1491270" y="2849150"/>
                </a:cubicBezTo>
                <a:cubicBezTo>
                  <a:pt x="1479771" y="2864245"/>
                  <a:pt x="1469018" y="2878360"/>
                  <a:pt x="1457370" y="2893652"/>
                </a:cubicBezTo>
                <a:cubicBezTo>
                  <a:pt x="1449842" y="2887917"/>
                  <a:pt x="1457190" y="2880503"/>
                  <a:pt x="1459878" y="2876974"/>
                </a:cubicBezTo>
                <a:cubicBezTo>
                  <a:pt x="1461445" y="2874916"/>
                  <a:pt x="1462669" y="2872614"/>
                  <a:pt x="1463668" y="2870150"/>
                </a:cubicBezTo>
                <a:lnTo>
                  <a:pt x="1465603" y="2864006"/>
                </a:lnTo>
                <a:lnTo>
                  <a:pt x="1464442" y="2864308"/>
                </a:lnTo>
                <a:cubicBezTo>
                  <a:pt x="1463667" y="2861992"/>
                  <a:pt x="1463280" y="2860835"/>
                  <a:pt x="1463592" y="2860425"/>
                </a:cubicBezTo>
                <a:lnTo>
                  <a:pt x="1466450" y="2860943"/>
                </a:lnTo>
                <a:lnTo>
                  <a:pt x="1469942" y="2845916"/>
                </a:lnTo>
                <a:lnTo>
                  <a:pt x="1455940" y="2862606"/>
                </a:lnTo>
                <a:lnTo>
                  <a:pt x="1456493" y="2862975"/>
                </a:lnTo>
                <a:lnTo>
                  <a:pt x="1455615" y="2862993"/>
                </a:lnTo>
                <a:lnTo>
                  <a:pt x="1445560" y="2874979"/>
                </a:lnTo>
                <a:lnTo>
                  <a:pt x="1446753" y="2875741"/>
                </a:lnTo>
                <a:lnTo>
                  <a:pt x="1444941" y="2875715"/>
                </a:lnTo>
                <a:lnTo>
                  <a:pt x="1432996" y="2889955"/>
                </a:lnTo>
                <a:cubicBezTo>
                  <a:pt x="1438373" y="2894050"/>
                  <a:pt x="1451815" y="2898714"/>
                  <a:pt x="1450709" y="2906857"/>
                </a:cubicBezTo>
                <a:cubicBezTo>
                  <a:pt x="1449277" y="2915059"/>
                  <a:pt x="1439957" y="2920972"/>
                  <a:pt x="1435477" y="2926853"/>
                </a:cubicBezTo>
                <a:cubicBezTo>
                  <a:pt x="1422933" y="2943321"/>
                  <a:pt x="1413584" y="2961913"/>
                  <a:pt x="1402295" y="2979336"/>
                </a:cubicBezTo>
                <a:cubicBezTo>
                  <a:pt x="1379505" y="3015573"/>
                  <a:pt x="1359047" y="3053584"/>
                  <a:pt x="1338587" y="3091596"/>
                </a:cubicBezTo>
                <a:cubicBezTo>
                  <a:pt x="1328909" y="3084223"/>
                  <a:pt x="1344860" y="3083361"/>
                  <a:pt x="1340200" y="3076094"/>
                </a:cubicBezTo>
                <a:cubicBezTo>
                  <a:pt x="1332314" y="3066369"/>
                  <a:pt x="1322995" y="3072281"/>
                  <a:pt x="1316184" y="3074529"/>
                </a:cubicBezTo>
                <a:cubicBezTo>
                  <a:pt x="1325682" y="3057600"/>
                  <a:pt x="1328578" y="3035951"/>
                  <a:pt x="1350084" y="3030027"/>
                </a:cubicBezTo>
                <a:cubicBezTo>
                  <a:pt x="1345962" y="3039900"/>
                  <a:pt x="1341840" y="3049771"/>
                  <a:pt x="1336793" y="3060486"/>
                </a:cubicBezTo>
                <a:cubicBezTo>
                  <a:pt x="1349726" y="3050202"/>
                  <a:pt x="1346679" y="3025574"/>
                  <a:pt x="1367288" y="3022686"/>
                </a:cubicBezTo>
                <a:cubicBezTo>
                  <a:pt x="1364242" y="3020366"/>
                  <a:pt x="1361913" y="3016730"/>
                  <a:pt x="1358686" y="3014274"/>
                </a:cubicBezTo>
                <a:cubicBezTo>
                  <a:pt x="1355998" y="3017802"/>
                  <a:pt x="1354564" y="3024146"/>
                  <a:pt x="1348471" y="3023222"/>
                </a:cubicBezTo>
                <a:cubicBezTo>
                  <a:pt x="1345423" y="3022760"/>
                  <a:pt x="1347753" y="3015240"/>
                  <a:pt x="1347753" y="3015240"/>
                </a:cubicBezTo>
                <a:cubicBezTo>
                  <a:pt x="1350442" y="3011712"/>
                  <a:pt x="1352771" y="3004190"/>
                  <a:pt x="1357640" y="3004492"/>
                </a:cubicBezTo>
                <a:cubicBezTo>
                  <a:pt x="1362658" y="3004598"/>
                  <a:pt x="1366243" y="3011047"/>
                  <a:pt x="1371441" y="3013147"/>
                </a:cubicBezTo>
                <a:cubicBezTo>
                  <a:pt x="1366959" y="3007875"/>
                  <a:pt x="1372694" y="3004808"/>
                  <a:pt x="1374487" y="3002455"/>
                </a:cubicBezTo>
                <a:cubicBezTo>
                  <a:pt x="1370364" y="3001174"/>
                  <a:pt x="1367318" y="3000712"/>
                  <a:pt x="1363374" y="3001425"/>
                </a:cubicBezTo>
                <a:lnTo>
                  <a:pt x="1370453" y="2979285"/>
                </a:lnTo>
                <a:lnTo>
                  <a:pt x="1367923" y="2978307"/>
                </a:lnTo>
                <a:cubicBezTo>
                  <a:pt x="1369287" y="2976517"/>
                  <a:pt x="1370505" y="2973196"/>
                  <a:pt x="1372488" y="2971167"/>
                </a:cubicBezTo>
                <a:cubicBezTo>
                  <a:pt x="1374470" y="2969138"/>
                  <a:pt x="1377218" y="2968400"/>
                  <a:pt x="1381644" y="2971773"/>
                </a:cubicBezTo>
                <a:lnTo>
                  <a:pt x="1376837" y="2978222"/>
                </a:lnTo>
                <a:lnTo>
                  <a:pt x="1382729" y="2982712"/>
                </a:lnTo>
                <a:cubicBezTo>
                  <a:pt x="1380938" y="2985062"/>
                  <a:pt x="1379145" y="2987416"/>
                  <a:pt x="1376457" y="2990944"/>
                </a:cubicBezTo>
                <a:cubicBezTo>
                  <a:pt x="1382909" y="2995859"/>
                  <a:pt x="1387210" y="2987983"/>
                  <a:pt x="1389898" y="2984454"/>
                </a:cubicBezTo>
                <a:cubicBezTo>
                  <a:pt x="1392258" y="2979127"/>
                  <a:pt x="1393124" y="2975759"/>
                  <a:pt x="1384521" y="2969205"/>
                </a:cubicBezTo>
                <a:cubicBezTo>
                  <a:pt x="1387956" y="2964696"/>
                  <a:pt x="1393513" y="2970787"/>
                  <a:pt x="1396738" y="2973245"/>
                </a:cubicBezTo>
                <a:cubicBezTo>
                  <a:pt x="1398350" y="2968898"/>
                  <a:pt x="1398888" y="2963730"/>
                  <a:pt x="1400501" y="2959382"/>
                </a:cubicBezTo>
                <a:lnTo>
                  <a:pt x="1394137" y="2959612"/>
                </a:lnTo>
                <a:lnTo>
                  <a:pt x="1391061" y="2961662"/>
                </a:lnTo>
                <a:cubicBezTo>
                  <a:pt x="1388901" y="2962572"/>
                  <a:pt x="1386460" y="2963050"/>
                  <a:pt x="1383655" y="2962883"/>
                </a:cubicBezTo>
                <a:lnTo>
                  <a:pt x="1382682" y="2960024"/>
                </a:lnTo>
                <a:lnTo>
                  <a:pt x="1379532" y="2960138"/>
                </a:lnTo>
                <a:cubicBezTo>
                  <a:pt x="1375588" y="2960852"/>
                  <a:pt x="1371078" y="2964541"/>
                  <a:pt x="1365701" y="2960445"/>
                </a:cubicBezTo>
                <a:cubicBezTo>
                  <a:pt x="1369136" y="2955936"/>
                  <a:pt x="1381680" y="2950622"/>
                  <a:pt x="1371107" y="2942568"/>
                </a:cubicBezTo>
                <a:cubicBezTo>
                  <a:pt x="1365977" y="2950975"/>
                  <a:pt x="1357840" y="2958311"/>
                  <a:pt x="1353790" y="2968280"/>
                </a:cubicBezTo>
                <a:lnTo>
                  <a:pt x="1351887" y="2976902"/>
                </a:lnTo>
                <a:lnTo>
                  <a:pt x="1353041" y="2976481"/>
                </a:lnTo>
                <a:cubicBezTo>
                  <a:pt x="1354185" y="2979079"/>
                  <a:pt x="1352367" y="2979418"/>
                  <a:pt x="1350546" y="2979757"/>
                </a:cubicBezTo>
                <a:lnTo>
                  <a:pt x="1350634" y="2978661"/>
                </a:lnTo>
                <a:lnTo>
                  <a:pt x="1344353" y="2973458"/>
                </a:lnTo>
                <a:cubicBezTo>
                  <a:pt x="1342045" y="2971237"/>
                  <a:pt x="1340074" y="2968806"/>
                  <a:pt x="1339356" y="2966401"/>
                </a:cubicBezTo>
                <a:cubicBezTo>
                  <a:pt x="1339715" y="2959237"/>
                  <a:pt x="1350109" y="2952285"/>
                  <a:pt x="1354618" y="2948595"/>
                </a:cubicBezTo>
                <a:cubicBezTo>
                  <a:pt x="1361069" y="2942356"/>
                  <a:pt x="1368419" y="2934944"/>
                  <a:pt x="1373795" y="2927885"/>
                </a:cubicBezTo>
                <a:cubicBezTo>
                  <a:pt x="1376483" y="2924357"/>
                  <a:pt x="1378633" y="2914841"/>
                  <a:pt x="1385801" y="2916584"/>
                </a:cubicBezTo>
                <a:cubicBezTo>
                  <a:pt x="1388699" y="2917243"/>
                  <a:pt x="1393001" y="2920518"/>
                  <a:pt x="1394792" y="2920026"/>
                </a:cubicBezTo>
                <a:cubicBezTo>
                  <a:pt x="1397990" y="2920292"/>
                  <a:pt x="1399633" y="2918135"/>
                  <a:pt x="1401603" y="2917778"/>
                </a:cubicBezTo>
                <a:cubicBezTo>
                  <a:pt x="1404022" y="2916834"/>
                  <a:pt x="1407158" y="2918293"/>
                  <a:pt x="1410340" y="2920252"/>
                </a:cubicBezTo>
                <a:lnTo>
                  <a:pt x="1410862" y="2920569"/>
                </a:lnTo>
                <a:lnTo>
                  <a:pt x="1414492" y="2915805"/>
                </a:lnTo>
                <a:cubicBezTo>
                  <a:pt x="1416391" y="2913312"/>
                  <a:pt x="1417340" y="2912067"/>
                  <a:pt x="1420299" y="2910381"/>
                </a:cubicBezTo>
                <a:lnTo>
                  <a:pt x="1422927" y="2912383"/>
                </a:lnTo>
                <a:lnTo>
                  <a:pt x="1428669" y="2911125"/>
                </a:lnTo>
                <a:lnTo>
                  <a:pt x="1426043" y="2914757"/>
                </a:lnTo>
                <a:lnTo>
                  <a:pt x="1429840" y="2917650"/>
                </a:lnTo>
                <a:lnTo>
                  <a:pt x="1422686" y="2926302"/>
                </a:lnTo>
                <a:lnTo>
                  <a:pt x="1424292" y="2926582"/>
                </a:lnTo>
                <a:cubicBezTo>
                  <a:pt x="1428677" y="2925740"/>
                  <a:pt x="1431400" y="2920494"/>
                  <a:pt x="1432609" y="2917233"/>
                </a:cubicBezTo>
                <a:lnTo>
                  <a:pt x="1432846" y="2911829"/>
                </a:lnTo>
                <a:lnTo>
                  <a:pt x="1432346" y="2912121"/>
                </a:lnTo>
                <a:cubicBezTo>
                  <a:pt x="1431172" y="2912138"/>
                  <a:pt x="1429814" y="2911559"/>
                  <a:pt x="1428202" y="2910330"/>
                </a:cubicBezTo>
                <a:cubicBezTo>
                  <a:pt x="1429079" y="2909177"/>
                  <a:pt x="1430023" y="2908529"/>
                  <a:pt x="1431173" y="2908495"/>
                </a:cubicBezTo>
                <a:lnTo>
                  <a:pt x="1433473" y="2909502"/>
                </a:lnTo>
                <a:lnTo>
                  <a:pt x="1434579" y="2905722"/>
                </a:lnTo>
                <a:cubicBezTo>
                  <a:pt x="1436371" y="2903371"/>
                  <a:pt x="1441211" y="2901480"/>
                  <a:pt x="1445003" y="2900962"/>
                </a:cubicBezTo>
                <a:cubicBezTo>
                  <a:pt x="1438550" y="2896047"/>
                  <a:pt x="1435116" y="2900555"/>
                  <a:pt x="1431174" y="2901269"/>
                </a:cubicBezTo>
                <a:cubicBezTo>
                  <a:pt x="1421319" y="2903056"/>
                  <a:pt x="1414685" y="2907296"/>
                  <a:pt x="1407875" y="2909544"/>
                </a:cubicBezTo>
                <a:cubicBezTo>
                  <a:pt x="1407697" y="2907549"/>
                  <a:pt x="1406441" y="2904734"/>
                  <a:pt x="1405186" y="2901920"/>
                </a:cubicBezTo>
                <a:cubicBezTo>
                  <a:pt x="1400706" y="2905943"/>
                  <a:pt x="1396046" y="2909829"/>
                  <a:pt x="1392463" y="2914533"/>
                </a:cubicBezTo>
                <a:cubicBezTo>
                  <a:pt x="1434247" y="2857450"/>
                  <a:pt x="1480006" y="2803703"/>
                  <a:pt x="1528064" y="2749539"/>
                </a:cubicBezTo>
                <a:cubicBezTo>
                  <a:pt x="1539890" y="2736244"/>
                  <a:pt x="1551569" y="2723144"/>
                  <a:pt x="1564472" y="2710666"/>
                </a:cubicBezTo>
                <a:cubicBezTo>
                  <a:pt x="1566802" y="2708724"/>
                  <a:pt x="1567877" y="2706755"/>
                  <a:pt x="1568415" y="2704375"/>
                </a:cubicBezTo>
                <a:lnTo>
                  <a:pt x="1568589" y="2702244"/>
                </a:lnTo>
                <a:lnTo>
                  <a:pt x="1551123" y="2720457"/>
                </a:lnTo>
                <a:cubicBezTo>
                  <a:pt x="1538679" y="2734578"/>
                  <a:pt x="1525167" y="2747884"/>
                  <a:pt x="1512880" y="2761798"/>
                </a:cubicBezTo>
                <a:cubicBezTo>
                  <a:pt x="1506125" y="2768450"/>
                  <a:pt x="1500437" y="2775918"/>
                  <a:pt x="1493681" y="2782570"/>
                </a:cubicBezTo>
                <a:cubicBezTo>
                  <a:pt x="1487872" y="2787980"/>
                  <a:pt x="1484789" y="2787599"/>
                  <a:pt x="1477314" y="2781903"/>
                </a:cubicBezTo>
                <a:cubicBezTo>
                  <a:pt x="1502322" y="2755721"/>
                  <a:pt x="1526224" y="2730989"/>
                  <a:pt x="1552142" y="2705827"/>
                </a:cubicBezTo>
                <a:cubicBezTo>
                  <a:pt x="1564706" y="2693764"/>
                  <a:pt x="1577151" y="2679643"/>
                  <a:pt x="1589556" y="2667789"/>
                </a:cubicBezTo>
                <a:cubicBezTo>
                  <a:pt x="1595366" y="2662381"/>
                  <a:pt x="1601173" y="2656971"/>
                  <a:pt x="1605912" y="2650748"/>
                </a:cubicBezTo>
                <a:cubicBezTo>
                  <a:pt x="1608847" y="2648559"/>
                  <a:pt x="1612158" y="2644628"/>
                  <a:pt x="1617133" y="2643808"/>
                </a:cubicBezTo>
                <a:lnTo>
                  <a:pt x="1621612" y="2644127"/>
                </a:lnTo>
                <a:lnTo>
                  <a:pt x="1618330" y="2647466"/>
                </a:lnTo>
                <a:lnTo>
                  <a:pt x="1613795" y="2653599"/>
                </a:lnTo>
                <a:lnTo>
                  <a:pt x="1622418" y="2645756"/>
                </a:lnTo>
                <a:cubicBezTo>
                  <a:pt x="1628062" y="2641692"/>
                  <a:pt x="1634732" y="2631263"/>
                  <a:pt x="1644066" y="2631140"/>
                </a:cubicBezTo>
                <a:lnTo>
                  <a:pt x="1651543" y="2633999"/>
                </a:lnTo>
                <a:lnTo>
                  <a:pt x="1656408" y="2627533"/>
                </a:lnTo>
                <a:lnTo>
                  <a:pt x="1648612" y="2626985"/>
                </a:lnTo>
                <a:cubicBezTo>
                  <a:pt x="1652196" y="2622280"/>
                  <a:pt x="1656857" y="2618394"/>
                  <a:pt x="1659545" y="2614864"/>
                </a:cubicBezTo>
                <a:cubicBezTo>
                  <a:pt x="1663308" y="2612157"/>
                  <a:pt x="1665101" y="2609803"/>
                  <a:pt x="1667967" y="2608270"/>
                </a:cubicBezTo>
                <a:lnTo>
                  <a:pt x="1668426" y="2608618"/>
                </a:lnTo>
                <a:lnTo>
                  <a:pt x="1671306" y="2605316"/>
                </a:lnTo>
                <a:lnTo>
                  <a:pt x="1670655" y="2604740"/>
                </a:lnTo>
                <a:lnTo>
                  <a:pt x="1674744" y="2601375"/>
                </a:lnTo>
                <a:lnTo>
                  <a:pt x="1694532" y="2578691"/>
                </a:lnTo>
                <a:lnTo>
                  <a:pt x="1692197" y="2579379"/>
                </a:lnTo>
                <a:cubicBezTo>
                  <a:pt x="1691123" y="2578267"/>
                  <a:pt x="1692137" y="2577036"/>
                  <a:pt x="1694429" y="2575637"/>
                </a:cubicBezTo>
                <a:lnTo>
                  <a:pt x="1699192" y="2573348"/>
                </a:lnTo>
                <a:lnTo>
                  <a:pt x="1699502" y="2572993"/>
                </a:lnTo>
                <a:lnTo>
                  <a:pt x="1730412" y="2544680"/>
                </a:lnTo>
                <a:lnTo>
                  <a:pt x="1724360" y="2543761"/>
                </a:lnTo>
                <a:cubicBezTo>
                  <a:pt x="1718420" y="2546003"/>
                  <a:pt x="1702253" y="2564662"/>
                  <a:pt x="1690170" y="2575395"/>
                </a:cubicBezTo>
                <a:cubicBezTo>
                  <a:pt x="1678070" y="2585939"/>
                  <a:pt x="1667875" y="2595263"/>
                  <a:pt x="1657555" y="2604803"/>
                </a:cubicBezTo>
                <a:lnTo>
                  <a:pt x="1631962" y="2628361"/>
                </a:lnTo>
                <a:lnTo>
                  <a:pt x="1637380" y="2621736"/>
                </a:lnTo>
                <a:cubicBezTo>
                  <a:pt x="1646205" y="2612079"/>
                  <a:pt x="1661995" y="2595944"/>
                  <a:pt x="1660018" y="2591316"/>
                </a:cubicBezTo>
                <a:cubicBezTo>
                  <a:pt x="1657917" y="2590523"/>
                  <a:pt x="1626279" y="2629081"/>
                  <a:pt x="1629338" y="2627646"/>
                </a:cubicBezTo>
                <a:cubicBezTo>
                  <a:pt x="1626759" y="2627967"/>
                  <a:pt x="1624286" y="2626387"/>
                  <a:pt x="1623284" y="2624337"/>
                </a:cubicBezTo>
                <a:lnTo>
                  <a:pt x="1623175" y="2622745"/>
                </a:lnTo>
                <a:lnTo>
                  <a:pt x="1601269" y="2642658"/>
                </a:lnTo>
                <a:cubicBezTo>
                  <a:pt x="1592129" y="2652424"/>
                  <a:pt x="1584035" y="2660820"/>
                  <a:pt x="1575790" y="2669410"/>
                </a:cubicBezTo>
                <a:cubicBezTo>
                  <a:pt x="1572922" y="2670944"/>
                  <a:pt x="1571311" y="2675290"/>
                  <a:pt x="1567368" y="2676006"/>
                </a:cubicBezTo>
                <a:cubicBezTo>
                  <a:pt x="1564947" y="2676950"/>
                  <a:pt x="1562842" y="2675811"/>
                  <a:pt x="1560803" y="2674025"/>
                </a:cubicBezTo>
                <a:lnTo>
                  <a:pt x="1559880" y="2673148"/>
                </a:lnTo>
                <a:lnTo>
                  <a:pt x="1558454" y="2675021"/>
                </a:lnTo>
                <a:lnTo>
                  <a:pt x="1552985" y="2667998"/>
                </a:lnTo>
                <a:lnTo>
                  <a:pt x="1548096" y="2667491"/>
                </a:lnTo>
                <a:cubicBezTo>
                  <a:pt x="1542141" y="2669665"/>
                  <a:pt x="1537991" y="2678876"/>
                  <a:pt x="1535974" y="2681523"/>
                </a:cubicBezTo>
                <a:cubicBezTo>
                  <a:pt x="1527910" y="2692109"/>
                  <a:pt x="1518592" y="2699880"/>
                  <a:pt x="1509601" y="2709452"/>
                </a:cubicBezTo>
                <a:cubicBezTo>
                  <a:pt x="1492216" y="2727809"/>
                  <a:pt x="1474834" y="2746166"/>
                  <a:pt x="1458676" y="2763289"/>
                </a:cubicBezTo>
                <a:cubicBezTo>
                  <a:pt x="1464948" y="2768068"/>
                  <a:pt x="1469250" y="2771344"/>
                  <a:pt x="1466741" y="2776869"/>
                </a:cubicBezTo>
                <a:cubicBezTo>
                  <a:pt x="1464232" y="2782393"/>
                  <a:pt x="1459572" y="2786279"/>
                  <a:pt x="1455988" y="2790984"/>
                </a:cubicBezTo>
                <a:cubicBezTo>
                  <a:pt x="1455242" y="2791963"/>
                  <a:pt x="1449687" y="2797027"/>
                  <a:pt x="1446460" y="2794569"/>
                </a:cubicBezTo>
                <a:cubicBezTo>
                  <a:pt x="1440904" y="2788477"/>
                  <a:pt x="1448821" y="2778086"/>
                  <a:pt x="1450612" y="2773876"/>
                </a:cubicBezTo>
                <a:cubicBezTo>
                  <a:pt x="1441651" y="2774486"/>
                  <a:pt x="1438395" y="2780989"/>
                  <a:pt x="1432840" y="2786052"/>
                </a:cubicBezTo>
                <a:cubicBezTo>
                  <a:pt x="1427463" y="2793109"/>
                  <a:pt x="1422086" y="2800166"/>
                  <a:pt x="1415636" y="2806405"/>
                </a:cubicBezTo>
                <a:cubicBezTo>
                  <a:pt x="1403956" y="2819504"/>
                  <a:pt x="1392307" y="2834795"/>
                  <a:pt x="1380630" y="2847895"/>
                </a:cubicBezTo>
                <a:cubicBezTo>
                  <a:pt x="1376149" y="2853777"/>
                  <a:pt x="1372744" y="2860476"/>
                  <a:pt x="1366114" y="2864720"/>
                </a:cubicBezTo>
                <a:cubicBezTo>
                  <a:pt x="1365038" y="2863901"/>
                  <a:pt x="1357512" y="2869320"/>
                  <a:pt x="1359124" y="2864972"/>
                </a:cubicBezTo>
                <a:cubicBezTo>
                  <a:pt x="1359841" y="2861801"/>
                  <a:pt x="1362529" y="2858272"/>
                  <a:pt x="1364322" y="2855919"/>
                </a:cubicBezTo>
                <a:cubicBezTo>
                  <a:pt x="1366113" y="2853567"/>
                  <a:pt x="1365754" y="2849575"/>
                  <a:pt x="1365395" y="2845585"/>
                </a:cubicBezTo>
                <a:cubicBezTo>
                  <a:pt x="1366859" y="2841432"/>
                  <a:pt x="1370981" y="2842715"/>
                  <a:pt x="1374925" y="2842000"/>
                </a:cubicBezTo>
                <a:cubicBezTo>
                  <a:pt x="1373489" y="2837189"/>
                  <a:pt x="1373131" y="2833199"/>
                  <a:pt x="1372772" y="2829208"/>
                </a:cubicBezTo>
                <a:cubicBezTo>
                  <a:pt x="1368829" y="2829922"/>
                  <a:pt x="1364886" y="2830636"/>
                  <a:pt x="1362019" y="2832169"/>
                </a:cubicBezTo>
                <a:cubicBezTo>
                  <a:pt x="1365425" y="2825469"/>
                  <a:pt x="1369725" y="2817593"/>
                  <a:pt x="1374205" y="2811712"/>
                </a:cubicBezTo>
                <a:cubicBezTo>
                  <a:pt x="1373668" y="2816878"/>
                  <a:pt x="1371159" y="2822402"/>
                  <a:pt x="1378687" y="2828137"/>
                </a:cubicBezTo>
                <a:cubicBezTo>
                  <a:pt x="1385855" y="2818728"/>
                  <a:pt x="1389797" y="2806858"/>
                  <a:pt x="1402372" y="2803738"/>
                </a:cubicBezTo>
                <a:cubicBezTo>
                  <a:pt x="1409183" y="2801489"/>
                  <a:pt x="1410796" y="2797142"/>
                  <a:pt x="1414380" y="2792436"/>
                </a:cubicBezTo>
                <a:cubicBezTo>
                  <a:pt x="1419039" y="2788551"/>
                  <a:pt x="1423519" y="2782669"/>
                  <a:pt x="1430151" y="2778426"/>
                </a:cubicBezTo>
                <a:cubicBezTo>
                  <a:pt x="1433914" y="2775717"/>
                  <a:pt x="1438752" y="2773827"/>
                  <a:pt x="1435915" y="2766397"/>
                </a:cubicBezTo>
                <a:cubicBezTo>
                  <a:pt x="1433406" y="2760768"/>
                  <a:pt x="1432150" y="2757954"/>
                  <a:pt x="1438065" y="2756883"/>
                </a:cubicBezTo>
                <a:cubicBezTo>
                  <a:pt x="1450609" y="2751569"/>
                  <a:pt x="1455269" y="2747683"/>
                  <a:pt x="1442004" y="2733861"/>
                </a:cubicBezTo>
                <a:cubicBezTo>
                  <a:pt x="1439317" y="2737390"/>
                  <a:pt x="1437705" y="2741738"/>
                  <a:pt x="1434837" y="2743271"/>
                </a:cubicBezTo>
                <a:cubicBezTo>
                  <a:pt x="1431074" y="2745981"/>
                  <a:pt x="1429640" y="2741171"/>
                  <a:pt x="1430357" y="2737999"/>
                </a:cubicBezTo>
                <a:cubicBezTo>
                  <a:pt x="1431969" y="2733651"/>
                  <a:pt x="1437704" y="2730585"/>
                  <a:pt x="1440392" y="2727056"/>
                </a:cubicBezTo>
                <a:lnTo>
                  <a:pt x="1441854" y="2725138"/>
                </a:lnTo>
                <a:lnTo>
                  <a:pt x="1441277" y="2724962"/>
                </a:lnTo>
                <a:cubicBezTo>
                  <a:pt x="1438713" y="2723529"/>
                  <a:pt x="1436242" y="2721128"/>
                  <a:pt x="1434609" y="2719884"/>
                </a:cubicBezTo>
                <a:cubicBezTo>
                  <a:pt x="1436110" y="2717912"/>
                  <a:pt x="1438495" y="2718171"/>
                  <a:pt x="1441047" y="2719337"/>
                </a:cubicBezTo>
                <a:lnTo>
                  <a:pt x="1444530" y="2721626"/>
                </a:lnTo>
                <a:lnTo>
                  <a:pt x="1454580" y="2708433"/>
                </a:lnTo>
                <a:lnTo>
                  <a:pt x="1467859" y="2692991"/>
                </a:lnTo>
                <a:lnTo>
                  <a:pt x="1466971" y="2691938"/>
                </a:lnTo>
                <a:cubicBezTo>
                  <a:pt x="1466471" y="2690646"/>
                  <a:pt x="1466595" y="2689374"/>
                  <a:pt x="1467473" y="2688223"/>
                </a:cubicBezTo>
                <a:lnTo>
                  <a:pt x="1469694" y="2690855"/>
                </a:lnTo>
                <a:lnTo>
                  <a:pt x="1484358" y="2673802"/>
                </a:lnTo>
                <a:cubicBezTo>
                  <a:pt x="1491527" y="2664392"/>
                  <a:pt x="1497977" y="2647001"/>
                  <a:pt x="1511449" y="2642701"/>
                </a:cubicBezTo>
                <a:lnTo>
                  <a:pt x="1522393" y="2636944"/>
                </a:lnTo>
                <a:lnTo>
                  <a:pt x="1529073" y="2629709"/>
                </a:lnTo>
                <a:cubicBezTo>
                  <a:pt x="1531944" y="2626670"/>
                  <a:pt x="1533924" y="2624695"/>
                  <a:pt x="1535378" y="2623481"/>
                </a:cubicBezTo>
                <a:lnTo>
                  <a:pt x="1538197" y="2623165"/>
                </a:lnTo>
                <a:lnTo>
                  <a:pt x="1539308" y="2622024"/>
                </a:lnTo>
                <a:lnTo>
                  <a:pt x="1543884" y="2615432"/>
                </a:lnTo>
                <a:lnTo>
                  <a:pt x="1543805" y="2615010"/>
                </a:lnTo>
                <a:lnTo>
                  <a:pt x="1544128" y="2614887"/>
                </a:lnTo>
                <a:lnTo>
                  <a:pt x="1544311" y="2614818"/>
                </a:lnTo>
                <a:lnTo>
                  <a:pt x="1558968" y="2593705"/>
                </a:lnTo>
                <a:cubicBezTo>
                  <a:pt x="1561658" y="2590177"/>
                  <a:pt x="1569542" y="2577595"/>
                  <a:pt x="1556459" y="2576923"/>
                </a:cubicBezTo>
                <a:cubicBezTo>
                  <a:pt x="1549469" y="2577174"/>
                  <a:pt x="1543017" y="2583413"/>
                  <a:pt x="1535132" y="2582981"/>
                </a:cubicBezTo>
                <a:lnTo>
                  <a:pt x="1535293" y="2582727"/>
                </a:lnTo>
                <a:lnTo>
                  <a:pt x="1530515" y="2587373"/>
                </a:lnTo>
                <a:cubicBezTo>
                  <a:pt x="1529507" y="2587585"/>
                  <a:pt x="1526813" y="2589453"/>
                  <a:pt x="1524332" y="2590258"/>
                </a:cubicBezTo>
                <a:lnTo>
                  <a:pt x="1520187" y="2587308"/>
                </a:lnTo>
                <a:lnTo>
                  <a:pt x="1506866" y="2602883"/>
                </a:lnTo>
                <a:lnTo>
                  <a:pt x="1507088" y="2603051"/>
                </a:lnTo>
                <a:cubicBezTo>
                  <a:pt x="1505283" y="2605418"/>
                  <a:pt x="1503481" y="2607786"/>
                  <a:pt x="1501677" y="2610152"/>
                </a:cubicBezTo>
                <a:lnTo>
                  <a:pt x="1501054" y="2609678"/>
                </a:lnTo>
                <a:lnTo>
                  <a:pt x="1497793" y="2613491"/>
                </a:lnTo>
                <a:lnTo>
                  <a:pt x="1498304" y="2613663"/>
                </a:lnTo>
                <a:cubicBezTo>
                  <a:pt x="1496119" y="2616531"/>
                  <a:pt x="1493573" y="2625923"/>
                  <a:pt x="1487986" y="2627050"/>
                </a:cubicBezTo>
                <a:lnTo>
                  <a:pt x="1486585" y="2626595"/>
                </a:lnTo>
                <a:lnTo>
                  <a:pt x="1486244" y="2626993"/>
                </a:lnTo>
                <a:lnTo>
                  <a:pt x="1484362" y="2630482"/>
                </a:lnTo>
                <a:lnTo>
                  <a:pt x="1482159" y="2631771"/>
                </a:lnTo>
                <a:lnTo>
                  <a:pt x="1446936" y="2672954"/>
                </a:lnTo>
                <a:lnTo>
                  <a:pt x="1444696" y="2675436"/>
                </a:lnTo>
                <a:lnTo>
                  <a:pt x="1444447" y="2676904"/>
                </a:lnTo>
                <a:lnTo>
                  <a:pt x="1443971" y="2676240"/>
                </a:lnTo>
                <a:lnTo>
                  <a:pt x="1400319" y="2724599"/>
                </a:lnTo>
                <a:lnTo>
                  <a:pt x="1378578" y="2746968"/>
                </a:lnTo>
                <a:lnTo>
                  <a:pt x="1379398" y="2747938"/>
                </a:lnTo>
                <a:cubicBezTo>
                  <a:pt x="1379895" y="2749228"/>
                  <a:pt x="1379772" y="2750500"/>
                  <a:pt x="1378894" y="2751654"/>
                </a:cubicBezTo>
                <a:lnTo>
                  <a:pt x="1376632" y="2748971"/>
                </a:lnTo>
                <a:lnTo>
                  <a:pt x="1368146" y="2757701"/>
                </a:lnTo>
                <a:lnTo>
                  <a:pt x="1376319" y="2756480"/>
                </a:lnTo>
                <a:cubicBezTo>
                  <a:pt x="1362587" y="2769996"/>
                  <a:pt x="1349001" y="2783319"/>
                  <a:pt x="1335468" y="2798831"/>
                </a:cubicBezTo>
                <a:lnTo>
                  <a:pt x="1337160" y="2793189"/>
                </a:lnTo>
                <a:lnTo>
                  <a:pt x="1335709" y="2793809"/>
                </a:lnTo>
                <a:cubicBezTo>
                  <a:pt x="1334334" y="2793671"/>
                  <a:pt x="1332776" y="2792939"/>
                  <a:pt x="1331168" y="2791715"/>
                </a:cubicBezTo>
                <a:cubicBezTo>
                  <a:pt x="1332047" y="2790562"/>
                  <a:pt x="1333240" y="2790106"/>
                  <a:pt x="1334616" y="2790244"/>
                </a:cubicBezTo>
                <a:lnTo>
                  <a:pt x="1337628" y="2791632"/>
                </a:lnTo>
                <a:lnTo>
                  <a:pt x="1340298" y="2782731"/>
                </a:lnTo>
                <a:cubicBezTo>
                  <a:pt x="1342158" y="2777836"/>
                  <a:pt x="1344382" y="2773459"/>
                  <a:pt x="1347322" y="2769742"/>
                </a:cubicBezTo>
                <a:cubicBezTo>
                  <a:pt x="1350260" y="2766025"/>
                  <a:pt x="1353913" y="2762967"/>
                  <a:pt x="1358630" y="2760709"/>
                </a:cubicBezTo>
                <a:lnTo>
                  <a:pt x="1365955" y="2758148"/>
                </a:lnTo>
                <a:lnTo>
                  <a:pt x="1375906" y="2746090"/>
                </a:lnTo>
                <a:lnTo>
                  <a:pt x="1376173" y="2744115"/>
                </a:lnTo>
                <a:lnTo>
                  <a:pt x="1376862" y="2744932"/>
                </a:lnTo>
                <a:lnTo>
                  <a:pt x="1389197" y="2729987"/>
                </a:lnTo>
                <a:lnTo>
                  <a:pt x="1403844" y="2713123"/>
                </a:lnTo>
                <a:lnTo>
                  <a:pt x="1413195" y="2703358"/>
                </a:lnTo>
                <a:lnTo>
                  <a:pt x="1414463" y="2700899"/>
                </a:lnTo>
                <a:lnTo>
                  <a:pt x="1427877" y="2685456"/>
                </a:lnTo>
                <a:lnTo>
                  <a:pt x="1446236" y="2663462"/>
                </a:lnTo>
                <a:lnTo>
                  <a:pt x="1446167" y="2663047"/>
                </a:lnTo>
                <a:lnTo>
                  <a:pt x="1446767" y="2662827"/>
                </a:lnTo>
                <a:lnTo>
                  <a:pt x="1447863" y="2661513"/>
                </a:lnTo>
                <a:lnTo>
                  <a:pt x="1447828" y="2661343"/>
                </a:lnTo>
                <a:lnTo>
                  <a:pt x="1447976" y="2661378"/>
                </a:lnTo>
                <a:lnTo>
                  <a:pt x="1466837" y="2638785"/>
                </a:lnTo>
                <a:lnTo>
                  <a:pt x="1462833" y="2639681"/>
                </a:lnTo>
                <a:cubicBezTo>
                  <a:pt x="1460030" y="2640322"/>
                  <a:pt x="1457627" y="2641266"/>
                  <a:pt x="1455842" y="2643609"/>
                </a:cubicBezTo>
                <a:cubicBezTo>
                  <a:pt x="1447467" y="2650182"/>
                  <a:pt x="1447765" y="2663053"/>
                  <a:pt x="1438151" y="2666833"/>
                </a:cubicBezTo>
                <a:cubicBezTo>
                  <a:pt x="1425859" y="2674125"/>
                  <a:pt x="1417659" y="2682681"/>
                  <a:pt x="1408391" y="2690427"/>
                </a:cubicBezTo>
                <a:lnTo>
                  <a:pt x="1426428" y="2662023"/>
                </a:lnTo>
                <a:lnTo>
                  <a:pt x="1428011" y="2655650"/>
                </a:lnTo>
                <a:cubicBezTo>
                  <a:pt x="1429776" y="2651113"/>
                  <a:pt x="1434626" y="2646967"/>
                  <a:pt x="1437460" y="2643245"/>
                </a:cubicBezTo>
                <a:cubicBezTo>
                  <a:pt x="1438405" y="2642005"/>
                  <a:pt x="1440295" y="2639524"/>
                  <a:pt x="1441239" y="2638283"/>
                </a:cubicBezTo>
                <a:lnTo>
                  <a:pt x="1436864" y="2634951"/>
                </a:lnTo>
                <a:lnTo>
                  <a:pt x="1431485" y="2639102"/>
                </a:lnTo>
                <a:cubicBezTo>
                  <a:pt x="1428797" y="2642630"/>
                  <a:pt x="1425900" y="2653126"/>
                  <a:pt x="1417657" y="2650563"/>
                </a:cubicBezTo>
                <a:cubicBezTo>
                  <a:pt x="1409949" y="2648411"/>
                  <a:pt x="1407394" y="2645071"/>
                  <a:pt x="1407040" y="2641353"/>
                </a:cubicBezTo>
                <a:lnTo>
                  <a:pt x="1408092" y="2636670"/>
                </a:lnTo>
                <a:lnTo>
                  <a:pt x="1382799" y="2663796"/>
                </a:lnTo>
                <a:lnTo>
                  <a:pt x="1379684" y="2667054"/>
                </a:lnTo>
                <a:lnTo>
                  <a:pt x="1380791" y="2675377"/>
                </a:lnTo>
                <a:cubicBezTo>
                  <a:pt x="1386330" y="2670361"/>
                  <a:pt x="1393256" y="2659014"/>
                  <a:pt x="1404229" y="2658137"/>
                </a:cubicBezTo>
                <a:cubicBezTo>
                  <a:pt x="1412335" y="2658771"/>
                  <a:pt x="1405605" y="2672115"/>
                  <a:pt x="1403628" y="2672456"/>
                </a:cubicBezTo>
                <a:cubicBezTo>
                  <a:pt x="1398286" y="2679468"/>
                  <a:pt x="1390918" y="2684630"/>
                  <a:pt x="1382315" y="2689159"/>
                </a:cubicBezTo>
                <a:cubicBezTo>
                  <a:pt x="1382315" y="2689159"/>
                  <a:pt x="1382119" y="2687162"/>
                  <a:pt x="1381032" y="2686333"/>
                </a:cubicBezTo>
                <a:lnTo>
                  <a:pt x="1380551" y="2686443"/>
                </a:lnTo>
                <a:lnTo>
                  <a:pt x="1380846" y="2687442"/>
                </a:lnTo>
                <a:cubicBezTo>
                  <a:pt x="1380811" y="2688708"/>
                  <a:pt x="1379332" y="2688877"/>
                  <a:pt x="1377855" y="2689046"/>
                </a:cubicBezTo>
                <a:lnTo>
                  <a:pt x="1377832" y="2687277"/>
                </a:lnTo>
                <a:lnTo>
                  <a:pt x="1376571" y="2688246"/>
                </a:lnTo>
                <a:cubicBezTo>
                  <a:pt x="1375519" y="2689061"/>
                  <a:pt x="1374308" y="2689524"/>
                  <a:pt x="1371145" y="2688039"/>
                </a:cubicBezTo>
                <a:lnTo>
                  <a:pt x="1362273" y="2685256"/>
                </a:lnTo>
                <a:lnTo>
                  <a:pt x="1355316" y="2692530"/>
                </a:lnTo>
                <a:lnTo>
                  <a:pt x="1354980" y="2694885"/>
                </a:lnTo>
                <a:cubicBezTo>
                  <a:pt x="1354706" y="2697218"/>
                  <a:pt x="1354136" y="2699093"/>
                  <a:pt x="1352159" y="2699433"/>
                </a:cubicBezTo>
                <a:lnTo>
                  <a:pt x="1349435" y="2698679"/>
                </a:lnTo>
                <a:lnTo>
                  <a:pt x="1324368" y="2724886"/>
                </a:lnTo>
                <a:lnTo>
                  <a:pt x="1317315" y="2732137"/>
                </a:lnTo>
                <a:lnTo>
                  <a:pt x="1298928" y="2761803"/>
                </a:lnTo>
                <a:cubicBezTo>
                  <a:pt x="1297405" y="2760643"/>
                  <a:pt x="1295344" y="2759536"/>
                  <a:pt x="1293507" y="2758370"/>
                </a:cubicBezTo>
                <a:lnTo>
                  <a:pt x="1292496" y="2757428"/>
                </a:lnTo>
                <a:lnTo>
                  <a:pt x="1285344" y="2764116"/>
                </a:lnTo>
                <a:lnTo>
                  <a:pt x="1285308" y="2764438"/>
                </a:lnTo>
                <a:cubicBezTo>
                  <a:pt x="1283695" y="2768787"/>
                  <a:pt x="1277572" y="2776825"/>
                  <a:pt x="1281157" y="2783273"/>
                </a:cubicBezTo>
                <a:cubicBezTo>
                  <a:pt x="1282232" y="2785950"/>
                  <a:pt x="1289760" y="2791685"/>
                  <a:pt x="1289044" y="2794857"/>
                </a:cubicBezTo>
                <a:cubicBezTo>
                  <a:pt x="1286713" y="2802377"/>
                  <a:pt x="1279187" y="2807796"/>
                  <a:pt x="1273810" y="2814855"/>
                </a:cubicBezTo>
                <a:cubicBezTo>
                  <a:pt x="1280263" y="2819769"/>
                  <a:pt x="1284384" y="2809897"/>
                  <a:pt x="1290838" y="2814812"/>
                </a:cubicBezTo>
                <a:cubicBezTo>
                  <a:pt x="1266075" y="2838392"/>
                  <a:pt x="1239195" y="2862527"/>
                  <a:pt x="1239704" y="2899782"/>
                </a:cubicBezTo>
                <a:cubicBezTo>
                  <a:pt x="1244543" y="2897892"/>
                  <a:pt x="1250458" y="2898680"/>
                  <a:pt x="1257806" y="2902418"/>
                </a:cubicBezTo>
                <a:lnTo>
                  <a:pt x="1243283" y="2925656"/>
                </a:lnTo>
                <a:lnTo>
                  <a:pt x="1249230" y="2930079"/>
                </a:lnTo>
                <a:cubicBezTo>
                  <a:pt x="1247927" y="2931790"/>
                  <a:pt x="1245981" y="2931660"/>
                  <a:pt x="1243844" y="2930708"/>
                </a:cubicBezTo>
                <a:lnTo>
                  <a:pt x="1241209" y="2928973"/>
                </a:lnTo>
                <a:lnTo>
                  <a:pt x="1231194" y="2944998"/>
                </a:lnTo>
                <a:lnTo>
                  <a:pt x="1233803" y="2941338"/>
                </a:lnTo>
                <a:cubicBezTo>
                  <a:pt x="1238930" y="2945243"/>
                  <a:pt x="1235080" y="2948171"/>
                  <a:pt x="1233196" y="2950643"/>
                </a:cubicBezTo>
                <a:lnTo>
                  <a:pt x="1230887" y="2945489"/>
                </a:lnTo>
                <a:lnTo>
                  <a:pt x="1194876" y="3003108"/>
                </a:lnTo>
                <a:lnTo>
                  <a:pt x="1193476" y="3005780"/>
                </a:lnTo>
                <a:lnTo>
                  <a:pt x="1203321" y="3013280"/>
                </a:lnTo>
                <a:cubicBezTo>
                  <a:pt x="1202297" y="3014624"/>
                  <a:pt x="1201418" y="3015777"/>
                  <a:pt x="1200687" y="3016738"/>
                </a:cubicBezTo>
                <a:lnTo>
                  <a:pt x="1191429" y="3009686"/>
                </a:lnTo>
                <a:lnTo>
                  <a:pt x="1183778" y="3024291"/>
                </a:lnTo>
                <a:lnTo>
                  <a:pt x="1183344" y="3028038"/>
                </a:lnTo>
                <a:lnTo>
                  <a:pt x="1182401" y="3026920"/>
                </a:lnTo>
                <a:lnTo>
                  <a:pt x="1178534" y="3034300"/>
                </a:lnTo>
                <a:lnTo>
                  <a:pt x="1180584" y="3032006"/>
                </a:lnTo>
                <a:cubicBezTo>
                  <a:pt x="1189111" y="3038502"/>
                  <a:pt x="1180386" y="3043180"/>
                  <a:pt x="1177655" y="3046763"/>
                </a:cubicBezTo>
                <a:lnTo>
                  <a:pt x="1174894" y="3041248"/>
                </a:lnTo>
                <a:lnTo>
                  <a:pt x="1171338" y="3048033"/>
                </a:lnTo>
                <a:lnTo>
                  <a:pt x="1180359" y="3054904"/>
                </a:lnTo>
                <a:cubicBezTo>
                  <a:pt x="1174694" y="3060047"/>
                  <a:pt x="1168871" y="3065395"/>
                  <a:pt x="1165096" y="3070349"/>
                </a:cubicBezTo>
                <a:lnTo>
                  <a:pt x="1164312" y="3067533"/>
                </a:lnTo>
                <a:lnTo>
                  <a:pt x="1163730" y="3057502"/>
                </a:lnTo>
                <a:cubicBezTo>
                  <a:pt x="1160247" y="3056789"/>
                  <a:pt x="1159633" y="3059234"/>
                  <a:pt x="1159920" y="3062366"/>
                </a:cubicBezTo>
                <a:lnTo>
                  <a:pt x="1160908" y="3067944"/>
                </a:lnTo>
                <a:lnTo>
                  <a:pt x="1155872" y="3077556"/>
                </a:lnTo>
                <a:lnTo>
                  <a:pt x="1157034" y="3077295"/>
                </a:lnTo>
                <a:cubicBezTo>
                  <a:pt x="1158227" y="3077443"/>
                  <a:pt x="1159625" y="3078041"/>
                  <a:pt x="1161279" y="3079301"/>
                </a:cubicBezTo>
                <a:cubicBezTo>
                  <a:pt x="1159250" y="3081965"/>
                  <a:pt x="1157842" y="3085100"/>
                  <a:pt x="1154473" y="3084375"/>
                </a:cubicBezTo>
                <a:lnTo>
                  <a:pt x="1152770" y="3083476"/>
                </a:lnTo>
                <a:lnTo>
                  <a:pt x="1147582" y="3093379"/>
                </a:lnTo>
                <a:lnTo>
                  <a:pt x="1154523" y="3098664"/>
                </a:lnTo>
                <a:cubicBezTo>
                  <a:pt x="1152825" y="3100896"/>
                  <a:pt x="1151744" y="3102315"/>
                  <a:pt x="1150044" y="3104545"/>
                </a:cubicBezTo>
                <a:cubicBezTo>
                  <a:pt x="1148190" y="3106979"/>
                  <a:pt x="1145904" y="3107158"/>
                  <a:pt x="1143460" y="3106979"/>
                </a:cubicBezTo>
                <a:lnTo>
                  <a:pt x="1140398" y="3107092"/>
                </a:lnTo>
                <a:lnTo>
                  <a:pt x="1139742" y="3108343"/>
                </a:lnTo>
                <a:lnTo>
                  <a:pt x="1138896" y="3107147"/>
                </a:lnTo>
                <a:lnTo>
                  <a:pt x="1135936" y="3107257"/>
                </a:lnTo>
                <a:lnTo>
                  <a:pt x="1137127" y="3104647"/>
                </a:lnTo>
                <a:lnTo>
                  <a:pt x="1136535" y="3103810"/>
                </a:lnTo>
                <a:cubicBezTo>
                  <a:pt x="1136555" y="3102547"/>
                  <a:pt x="1137445" y="3101482"/>
                  <a:pt x="1138554" y="3100468"/>
                </a:cubicBezTo>
                <a:lnTo>
                  <a:pt x="1139375" y="3099719"/>
                </a:lnTo>
                <a:lnTo>
                  <a:pt x="1142053" y="3093847"/>
                </a:lnTo>
                <a:lnTo>
                  <a:pt x="1134410" y="3094522"/>
                </a:lnTo>
                <a:cubicBezTo>
                  <a:pt x="1131317" y="3096350"/>
                  <a:pt x="1128539" y="3098882"/>
                  <a:pt x="1128092" y="3099468"/>
                </a:cubicBezTo>
                <a:cubicBezTo>
                  <a:pt x="1126299" y="3101822"/>
                  <a:pt x="1124687" y="3106170"/>
                  <a:pt x="1127017" y="3109804"/>
                </a:cubicBezTo>
                <a:cubicBezTo>
                  <a:pt x="1128451" y="3114614"/>
                  <a:pt x="1132573" y="3117754"/>
                  <a:pt x="1132933" y="3121745"/>
                </a:cubicBezTo>
                <a:lnTo>
                  <a:pt x="1130476" y="3126970"/>
                </a:lnTo>
                <a:lnTo>
                  <a:pt x="1134902" y="3135895"/>
                </a:lnTo>
                <a:cubicBezTo>
                  <a:pt x="1131727" y="3135487"/>
                  <a:pt x="1127448" y="3134240"/>
                  <a:pt x="1124406" y="3135946"/>
                </a:cubicBezTo>
                <a:lnTo>
                  <a:pt x="1124753" y="3135350"/>
                </a:lnTo>
                <a:lnTo>
                  <a:pt x="1121612" y="3138836"/>
                </a:lnTo>
                <a:cubicBezTo>
                  <a:pt x="1120896" y="3142007"/>
                  <a:pt x="1118208" y="3145535"/>
                  <a:pt x="1114265" y="3144392"/>
                </a:cubicBezTo>
                <a:lnTo>
                  <a:pt x="1112753" y="3144617"/>
                </a:lnTo>
                <a:lnTo>
                  <a:pt x="1114879" y="3146514"/>
                </a:lnTo>
                <a:cubicBezTo>
                  <a:pt x="1115414" y="3147140"/>
                  <a:pt x="1115686" y="3147669"/>
                  <a:pt x="1115762" y="3148158"/>
                </a:cubicBezTo>
                <a:lnTo>
                  <a:pt x="1115676" y="3148350"/>
                </a:lnTo>
                <a:lnTo>
                  <a:pt x="1117769" y="3148393"/>
                </a:lnTo>
                <a:cubicBezTo>
                  <a:pt x="1116937" y="3149485"/>
                  <a:pt x="1116104" y="3150578"/>
                  <a:pt x="1115272" y="3151670"/>
                </a:cubicBezTo>
                <a:lnTo>
                  <a:pt x="1114837" y="3150211"/>
                </a:lnTo>
                <a:lnTo>
                  <a:pt x="1114459" y="3151049"/>
                </a:lnTo>
                <a:lnTo>
                  <a:pt x="1113322" y="3149910"/>
                </a:lnTo>
                <a:lnTo>
                  <a:pt x="1113728" y="3151417"/>
                </a:lnTo>
                <a:cubicBezTo>
                  <a:pt x="1115521" y="3160218"/>
                  <a:pt x="1102439" y="3170700"/>
                  <a:pt x="1097212" y="3177560"/>
                </a:cubicBezTo>
                <a:cubicBezTo>
                  <a:pt x="1084128" y="3199196"/>
                  <a:pt x="1071196" y="3220635"/>
                  <a:pt x="1058115" y="3242270"/>
                </a:cubicBezTo>
                <a:cubicBezTo>
                  <a:pt x="1058114" y="3231116"/>
                  <a:pt x="1062235" y="3221244"/>
                  <a:pt x="1066537" y="3213367"/>
                </a:cubicBezTo>
                <a:cubicBezTo>
                  <a:pt x="1069045" y="3207843"/>
                  <a:pt x="1071404" y="3202514"/>
                  <a:pt x="1074093" y="3197127"/>
                </a:cubicBezTo>
                <a:cubicBezTo>
                  <a:pt x="1074989" y="3195950"/>
                  <a:pt x="1076781" y="3193598"/>
                  <a:pt x="1076422" y="3191465"/>
                </a:cubicBezTo>
                <a:cubicBezTo>
                  <a:pt x="1074271" y="3187969"/>
                  <a:pt x="1071045" y="3185512"/>
                  <a:pt x="1067640" y="3181058"/>
                </a:cubicBezTo>
                <a:cubicBezTo>
                  <a:pt x="1075705" y="3181625"/>
                  <a:pt x="1078033" y="3174106"/>
                  <a:pt x="1080542" y="3168581"/>
                </a:cubicBezTo>
                <a:cubicBezTo>
                  <a:pt x="1084843" y="3160705"/>
                  <a:pt x="1092221" y="3155482"/>
                  <a:pt x="1095446" y="3146785"/>
                </a:cubicBezTo>
                <a:cubicBezTo>
                  <a:pt x="1097059" y="3142438"/>
                  <a:pt x="1097776" y="3139265"/>
                  <a:pt x="1095446" y="3135633"/>
                </a:cubicBezTo>
                <a:cubicBezTo>
                  <a:pt x="1098134" y="3132103"/>
                  <a:pt x="1101898" y="3129394"/>
                  <a:pt x="1104585" y="3125865"/>
                </a:cubicBezTo>
                <a:cubicBezTo>
                  <a:pt x="1111784" y="3118647"/>
                  <a:pt x="1118056" y="3110413"/>
                  <a:pt x="1124328" y="3102179"/>
                </a:cubicBezTo>
                <a:cubicBezTo>
                  <a:pt x="1134020" y="3088340"/>
                  <a:pt x="1144466" y="3074070"/>
                  <a:pt x="1152045" y="3058311"/>
                </a:cubicBezTo>
                <a:lnTo>
                  <a:pt x="1157655" y="3042384"/>
                </a:lnTo>
                <a:lnTo>
                  <a:pt x="1158599" y="3053269"/>
                </a:lnTo>
                <a:cubicBezTo>
                  <a:pt x="1161073" y="3053310"/>
                  <a:pt x="1162822" y="3052659"/>
                  <a:pt x="1164061" y="3051577"/>
                </a:cubicBezTo>
                <a:cubicBezTo>
                  <a:pt x="1167783" y="3048329"/>
                  <a:pt x="1166938" y="3041195"/>
                  <a:pt x="1167391" y="3037216"/>
                </a:cubicBezTo>
                <a:lnTo>
                  <a:pt x="1160447" y="3034457"/>
                </a:lnTo>
                <a:lnTo>
                  <a:pt x="1160810" y="3033426"/>
                </a:lnTo>
                <a:lnTo>
                  <a:pt x="1162000" y="3014409"/>
                </a:lnTo>
                <a:lnTo>
                  <a:pt x="1166332" y="3016915"/>
                </a:lnTo>
                <a:lnTo>
                  <a:pt x="1163692" y="3005880"/>
                </a:lnTo>
                <a:lnTo>
                  <a:pt x="1169367" y="3007686"/>
                </a:lnTo>
                <a:cubicBezTo>
                  <a:pt x="1171652" y="3008266"/>
                  <a:pt x="1173668" y="3008408"/>
                  <a:pt x="1174564" y="3007231"/>
                </a:cubicBezTo>
                <a:cubicBezTo>
                  <a:pt x="1178148" y="3002527"/>
                  <a:pt x="1179074" y="2992388"/>
                  <a:pt x="1180687" y="2986181"/>
                </a:cubicBezTo>
                <a:cubicBezTo>
                  <a:pt x="1182120" y="2979838"/>
                  <a:pt x="1182297" y="2948372"/>
                  <a:pt x="1195739" y="2953035"/>
                </a:cubicBezTo>
                <a:cubicBezTo>
                  <a:pt x="1200936" y="2955136"/>
                  <a:pt x="1205058" y="2958278"/>
                  <a:pt x="1208673" y="2955764"/>
                </a:cubicBezTo>
                <a:cubicBezTo>
                  <a:pt x="1212436" y="2953053"/>
                  <a:pt x="1213869" y="2946710"/>
                  <a:pt x="1216558" y="2943181"/>
                </a:cubicBezTo>
                <a:cubicBezTo>
                  <a:pt x="1223547" y="2929916"/>
                  <a:pt x="1234478" y="2919657"/>
                  <a:pt x="1235045" y="2903669"/>
                </a:cubicBezTo>
                <a:cubicBezTo>
                  <a:pt x="1226592" y="2908072"/>
                  <a:pt x="1217453" y="2917840"/>
                  <a:pt x="1203472" y="2907189"/>
                </a:cubicBezTo>
                <a:cubicBezTo>
                  <a:pt x="1179788" y="2953897"/>
                  <a:pt x="1156103" y="3000603"/>
                  <a:pt x="1130449" y="3047668"/>
                </a:cubicBezTo>
                <a:cubicBezTo>
                  <a:pt x="1118413" y="3069789"/>
                  <a:pt x="1104435" y="3092601"/>
                  <a:pt x="1091500" y="3114039"/>
                </a:cubicBezTo>
                <a:lnTo>
                  <a:pt x="1080115" y="3131291"/>
                </a:lnTo>
                <a:lnTo>
                  <a:pt x="1064512" y="3163604"/>
                </a:lnTo>
                <a:lnTo>
                  <a:pt x="1065533" y="3168765"/>
                </a:lnTo>
                <a:cubicBezTo>
                  <a:pt x="1067057" y="3171785"/>
                  <a:pt x="1069072" y="3174716"/>
                  <a:pt x="1070328" y="3177529"/>
                </a:cubicBezTo>
                <a:cubicBezTo>
                  <a:pt x="1068356" y="3177886"/>
                  <a:pt x="1066295" y="3177246"/>
                  <a:pt x="1064323" y="3176209"/>
                </a:cubicBezTo>
                <a:lnTo>
                  <a:pt x="1059762" y="3173122"/>
                </a:lnTo>
                <a:lnTo>
                  <a:pt x="1053922" y="3184676"/>
                </a:lnTo>
                <a:cubicBezTo>
                  <a:pt x="1050725" y="3190555"/>
                  <a:pt x="1047260" y="3196229"/>
                  <a:pt x="1043016" y="3201799"/>
                </a:cubicBezTo>
                <a:lnTo>
                  <a:pt x="1039681" y="3206805"/>
                </a:lnTo>
                <a:lnTo>
                  <a:pt x="1020806" y="3240561"/>
                </a:lnTo>
                <a:lnTo>
                  <a:pt x="1021265" y="3240829"/>
                </a:lnTo>
                <a:lnTo>
                  <a:pt x="1020572" y="3240978"/>
                </a:lnTo>
                <a:lnTo>
                  <a:pt x="1019679" y="3242576"/>
                </a:lnTo>
                <a:lnTo>
                  <a:pt x="1012572" y="3258253"/>
                </a:lnTo>
                <a:lnTo>
                  <a:pt x="1019141" y="3261363"/>
                </a:lnTo>
                <a:lnTo>
                  <a:pt x="992465" y="3319184"/>
                </a:lnTo>
                <a:lnTo>
                  <a:pt x="990427" y="3314476"/>
                </a:lnTo>
                <a:cubicBezTo>
                  <a:pt x="987645" y="3308924"/>
                  <a:pt x="984827" y="3304815"/>
                  <a:pt x="985021" y="3307906"/>
                </a:cubicBezTo>
                <a:cubicBezTo>
                  <a:pt x="985216" y="3310997"/>
                  <a:pt x="977738" y="3334563"/>
                  <a:pt x="968181" y="3363369"/>
                </a:cubicBezTo>
                <a:lnTo>
                  <a:pt x="957729" y="3394480"/>
                </a:lnTo>
                <a:lnTo>
                  <a:pt x="951685" y="3407579"/>
                </a:lnTo>
                <a:lnTo>
                  <a:pt x="950680" y="3406848"/>
                </a:lnTo>
                <a:lnTo>
                  <a:pt x="950592" y="3407121"/>
                </a:lnTo>
                <a:lnTo>
                  <a:pt x="948058" y="3411562"/>
                </a:lnTo>
                <a:lnTo>
                  <a:pt x="948422" y="3411711"/>
                </a:lnTo>
                <a:lnTo>
                  <a:pt x="944177" y="3418371"/>
                </a:lnTo>
                <a:lnTo>
                  <a:pt x="943633" y="3419323"/>
                </a:lnTo>
                <a:lnTo>
                  <a:pt x="943195" y="3419195"/>
                </a:lnTo>
                <a:lnTo>
                  <a:pt x="940296" y="3420650"/>
                </a:lnTo>
                <a:cubicBezTo>
                  <a:pt x="938856" y="3420705"/>
                  <a:pt x="937134" y="3420100"/>
                  <a:pt x="935024" y="3418493"/>
                </a:cubicBezTo>
                <a:cubicBezTo>
                  <a:pt x="936389" y="3416701"/>
                  <a:pt x="937627" y="3413397"/>
                  <a:pt x="939580" y="3411346"/>
                </a:cubicBezTo>
                <a:lnTo>
                  <a:pt x="941295" y="3410486"/>
                </a:lnTo>
                <a:lnTo>
                  <a:pt x="941531" y="3410093"/>
                </a:lnTo>
                <a:cubicBezTo>
                  <a:pt x="942654" y="3408897"/>
                  <a:pt x="944005" y="3407681"/>
                  <a:pt x="945276" y="3406014"/>
                </a:cubicBezTo>
                <a:cubicBezTo>
                  <a:pt x="942048" y="3403556"/>
                  <a:pt x="937606" y="3401023"/>
                  <a:pt x="934488" y="3398146"/>
                </a:cubicBezTo>
                <a:lnTo>
                  <a:pt x="932705" y="3395700"/>
                </a:lnTo>
                <a:lnTo>
                  <a:pt x="930846" y="3403777"/>
                </a:lnTo>
                <a:cubicBezTo>
                  <a:pt x="926561" y="3400515"/>
                  <a:pt x="927294" y="3397332"/>
                  <a:pt x="929098" y="3394964"/>
                </a:cubicBezTo>
                <a:lnTo>
                  <a:pt x="931799" y="3394460"/>
                </a:lnTo>
                <a:lnTo>
                  <a:pt x="931123" y="3393535"/>
                </a:lnTo>
                <a:lnTo>
                  <a:pt x="931579" y="3388949"/>
                </a:lnTo>
                <a:lnTo>
                  <a:pt x="929331" y="3389635"/>
                </a:lnTo>
                <a:cubicBezTo>
                  <a:pt x="933574" y="3377340"/>
                  <a:pt x="938741" y="3366071"/>
                  <a:pt x="943919" y="3352549"/>
                </a:cubicBezTo>
                <a:lnTo>
                  <a:pt x="946782" y="3353399"/>
                </a:lnTo>
                <a:lnTo>
                  <a:pt x="948555" y="3349042"/>
                </a:lnTo>
                <a:lnTo>
                  <a:pt x="942715" y="3350795"/>
                </a:lnTo>
                <a:cubicBezTo>
                  <a:pt x="945493" y="3344853"/>
                  <a:pt x="948272" y="3338910"/>
                  <a:pt x="951234" y="3333107"/>
                </a:cubicBezTo>
                <a:lnTo>
                  <a:pt x="953633" y="3336572"/>
                </a:lnTo>
                <a:lnTo>
                  <a:pt x="958986" y="3323422"/>
                </a:lnTo>
                <a:lnTo>
                  <a:pt x="958779" y="3323584"/>
                </a:lnTo>
                <a:cubicBezTo>
                  <a:pt x="956712" y="3324094"/>
                  <a:pt x="954260" y="3323557"/>
                  <a:pt x="951316" y="3321314"/>
                </a:cubicBezTo>
                <a:cubicBezTo>
                  <a:pt x="952714" y="3319477"/>
                  <a:pt x="954618" y="3314160"/>
                  <a:pt x="957531" y="3310336"/>
                </a:cubicBezTo>
                <a:cubicBezTo>
                  <a:pt x="958988" y="3308425"/>
                  <a:pt x="960696" y="3306886"/>
                  <a:pt x="962720" y="3306343"/>
                </a:cubicBezTo>
                <a:lnTo>
                  <a:pt x="965611" y="3307152"/>
                </a:lnTo>
                <a:lnTo>
                  <a:pt x="969816" y="3296822"/>
                </a:lnTo>
                <a:lnTo>
                  <a:pt x="967193" y="3298216"/>
                </a:lnTo>
                <a:cubicBezTo>
                  <a:pt x="965933" y="3298394"/>
                  <a:pt x="964356" y="3298103"/>
                  <a:pt x="962649" y="3296803"/>
                </a:cubicBezTo>
                <a:cubicBezTo>
                  <a:pt x="963526" y="3295650"/>
                  <a:pt x="964470" y="3295002"/>
                  <a:pt x="965619" y="3294968"/>
                </a:cubicBezTo>
                <a:lnTo>
                  <a:pt x="969822" y="3296807"/>
                </a:lnTo>
                <a:lnTo>
                  <a:pt x="974361" y="3285660"/>
                </a:lnTo>
                <a:lnTo>
                  <a:pt x="974879" y="3284389"/>
                </a:lnTo>
                <a:lnTo>
                  <a:pt x="969267" y="3278095"/>
                </a:lnTo>
                <a:cubicBezTo>
                  <a:pt x="973720" y="3270019"/>
                  <a:pt x="979278" y="3260489"/>
                  <a:pt x="982813" y="3251385"/>
                </a:cubicBezTo>
                <a:cubicBezTo>
                  <a:pt x="983697" y="3249109"/>
                  <a:pt x="984754" y="3245490"/>
                  <a:pt x="986515" y="3242900"/>
                </a:cubicBezTo>
                <a:cubicBezTo>
                  <a:pt x="987395" y="3241603"/>
                  <a:pt x="988451" y="3240565"/>
                  <a:pt x="989751" y="3240081"/>
                </a:cubicBezTo>
                <a:lnTo>
                  <a:pt x="992801" y="3240407"/>
                </a:lnTo>
                <a:lnTo>
                  <a:pt x="1007271" y="3204894"/>
                </a:lnTo>
                <a:lnTo>
                  <a:pt x="1006007" y="3205978"/>
                </a:lnTo>
                <a:cubicBezTo>
                  <a:pt x="1004001" y="3207281"/>
                  <a:pt x="1001866" y="3208487"/>
                  <a:pt x="999990" y="3209889"/>
                </a:cubicBezTo>
                <a:cubicBezTo>
                  <a:pt x="999903" y="3208407"/>
                  <a:pt x="1000200" y="3207218"/>
                  <a:pt x="1000786" y="3206248"/>
                </a:cubicBezTo>
                <a:cubicBezTo>
                  <a:pt x="1001666" y="3204795"/>
                  <a:pt x="1003195" y="3203834"/>
                  <a:pt x="1005048" y="3203122"/>
                </a:cubicBezTo>
                <a:lnTo>
                  <a:pt x="1008349" y="3202250"/>
                </a:lnTo>
                <a:lnTo>
                  <a:pt x="1017019" y="3180974"/>
                </a:lnTo>
                <a:lnTo>
                  <a:pt x="1014869" y="3180357"/>
                </a:lnTo>
                <a:lnTo>
                  <a:pt x="1022893" y="3166556"/>
                </a:lnTo>
                <a:lnTo>
                  <a:pt x="1029492" y="3150363"/>
                </a:lnTo>
                <a:lnTo>
                  <a:pt x="1029438" y="3150377"/>
                </a:lnTo>
                <a:lnTo>
                  <a:pt x="1029670" y="3149927"/>
                </a:lnTo>
                <a:lnTo>
                  <a:pt x="1030717" y="3147354"/>
                </a:lnTo>
                <a:cubicBezTo>
                  <a:pt x="1050459" y="3101362"/>
                  <a:pt x="1069304" y="3054686"/>
                  <a:pt x="1089044" y="3008693"/>
                </a:cubicBezTo>
                <a:cubicBezTo>
                  <a:pt x="1098931" y="2986792"/>
                  <a:pt x="1108786" y="2962700"/>
                  <a:pt x="1119567" y="2939624"/>
                </a:cubicBezTo>
                <a:cubicBezTo>
                  <a:pt x="1121629" y="2934687"/>
                  <a:pt x="1123420" y="2929547"/>
                  <a:pt x="1125079" y="2924303"/>
                </a:cubicBezTo>
                <a:lnTo>
                  <a:pt x="1127707" y="2915395"/>
                </a:lnTo>
                <a:lnTo>
                  <a:pt x="1124031" y="2915142"/>
                </a:lnTo>
                <a:cubicBezTo>
                  <a:pt x="1122832" y="2912503"/>
                  <a:pt x="1123664" y="2911411"/>
                  <a:pt x="1126526" y="2911864"/>
                </a:cubicBezTo>
                <a:lnTo>
                  <a:pt x="1128081" y="2914129"/>
                </a:lnTo>
                <a:lnTo>
                  <a:pt x="1129782" y="2908368"/>
                </a:lnTo>
                <a:lnTo>
                  <a:pt x="1138084" y="2895500"/>
                </a:lnTo>
                <a:lnTo>
                  <a:pt x="1135162" y="2892037"/>
                </a:lnTo>
                <a:lnTo>
                  <a:pt x="1129528" y="2900197"/>
                </a:lnTo>
                <a:cubicBezTo>
                  <a:pt x="1121770" y="2913960"/>
                  <a:pt x="1115176" y="2929772"/>
                  <a:pt x="1114012" y="2933532"/>
                </a:cubicBezTo>
                <a:cubicBezTo>
                  <a:pt x="1107636" y="2945249"/>
                  <a:pt x="1100190" y="2956695"/>
                  <a:pt x="1092880" y="2968243"/>
                </a:cubicBezTo>
                <a:lnTo>
                  <a:pt x="1073797" y="3001410"/>
                </a:lnTo>
                <a:lnTo>
                  <a:pt x="1076673" y="3005132"/>
                </a:lnTo>
                <a:cubicBezTo>
                  <a:pt x="1076851" y="3006565"/>
                  <a:pt x="1076118" y="3008084"/>
                  <a:pt x="1074616" y="3010055"/>
                </a:cubicBezTo>
                <a:cubicBezTo>
                  <a:pt x="1073010" y="3008831"/>
                  <a:pt x="1071921" y="3007482"/>
                  <a:pt x="1071611" y="3005947"/>
                </a:cubicBezTo>
                <a:lnTo>
                  <a:pt x="1071912" y="3004992"/>
                </a:lnTo>
                <a:lnTo>
                  <a:pt x="1064477" y="3021423"/>
                </a:lnTo>
                <a:cubicBezTo>
                  <a:pt x="1062052" y="3027398"/>
                  <a:pt x="1059893" y="3033577"/>
                  <a:pt x="1058012" y="3040509"/>
                </a:cubicBezTo>
                <a:cubicBezTo>
                  <a:pt x="1054249" y="3054370"/>
                  <a:pt x="1054429" y="3067520"/>
                  <a:pt x="1039882" y="3071000"/>
                </a:cubicBezTo>
                <a:cubicBezTo>
                  <a:pt x="1027158" y="3074318"/>
                  <a:pt x="1029847" y="3093096"/>
                  <a:pt x="1027877" y="3104607"/>
                </a:cubicBezTo>
                <a:cubicBezTo>
                  <a:pt x="1026608" y="3111850"/>
                  <a:pt x="1024451" y="3118494"/>
                  <a:pt x="1021758" y="3125001"/>
                </a:cubicBezTo>
                <a:lnTo>
                  <a:pt x="1017947" y="3133007"/>
                </a:lnTo>
                <a:lnTo>
                  <a:pt x="1019159" y="3132527"/>
                </a:lnTo>
                <a:cubicBezTo>
                  <a:pt x="1018348" y="3135815"/>
                  <a:pt x="1017536" y="3139103"/>
                  <a:pt x="1016594" y="3140340"/>
                </a:cubicBezTo>
                <a:lnTo>
                  <a:pt x="1015635" y="3137864"/>
                </a:lnTo>
                <a:lnTo>
                  <a:pt x="1012436" y="3144582"/>
                </a:lnTo>
                <a:lnTo>
                  <a:pt x="1011894" y="3145853"/>
                </a:lnTo>
                <a:lnTo>
                  <a:pt x="1012257" y="3146010"/>
                </a:lnTo>
                <a:lnTo>
                  <a:pt x="1011702" y="3146305"/>
                </a:lnTo>
                <a:lnTo>
                  <a:pt x="999113" y="3175873"/>
                </a:lnTo>
                <a:lnTo>
                  <a:pt x="999072" y="3175983"/>
                </a:lnTo>
                <a:lnTo>
                  <a:pt x="999042" y="3176039"/>
                </a:lnTo>
                <a:lnTo>
                  <a:pt x="990346" y="3196459"/>
                </a:lnTo>
                <a:lnTo>
                  <a:pt x="991248" y="3201785"/>
                </a:lnTo>
                <a:cubicBezTo>
                  <a:pt x="992459" y="3203685"/>
                  <a:pt x="994041" y="3205378"/>
                  <a:pt x="994693" y="3207829"/>
                </a:cubicBezTo>
                <a:cubicBezTo>
                  <a:pt x="994936" y="3211922"/>
                  <a:pt x="991516" y="3214205"/>
                  <a:pt x="987440" y="3215742"/>
                </a:cubicBezTo>
                <a:lnTo>
                  <a:pt x="981336" y="3217619"/>
                </a:lnTo>
                <a:lnTo>
                  <a:pt x="977972" y="3225520"/>
                </a:lnTo>
                <a:lnTo>
                  <a:pt x="976446" y="3229280"/>
                </a:lnTo>
                <a:lnTo>
                  <a:pt x="981175" y="3230475"/>
                </a:lnTo>
                <a:cubicBezTo>
                  <a:pt x="979249" y="3233002"/>
                  <a:pt x="977599" y="3235737"/>
                  <a:pt x="975674" y="3238264"/>
                </a:cubicBezTo>
                <a:lnTo>
                  <a:pt x="971107" y="3242444"/>
                </a:lnTo>
                <a:lnTo>
                  <a:pt x="944145" y="3308920"/>
                </a:lnTo>
                <a:lnTo>
                  <a:pt x="936257" y="3329131"/>
                </a:lnTo>
                <a:lnTo>
                  <a:pt x="938082" y="3330299"/>
                </a:lnTo>
                <a:lnTo>
                  <a:pt x="935812" y="3330267"/>
                </a:lnTo>
                <a:lnTo>
                  <a:pt x="926882" y="3353150"/>
                </a:lnTo>
                <a:lnTo>
                  <a:pt x="925413" y="3353383"/>
                </a:lnTo>
                <a:cubicBezTo>
                  <a:pt x="924558" y="3354506"/>
                  <a:pt x="923704" y="3355627"/>
                  <a:pt x="923733" y="3356978"/>
                </a:cubicBezTo>
                <a:lnTo>
                  <a:pt x="924810" y="3358460"/>
                </a:lnTo>
                <a:lnTo>
                  <a:pt x="911371" y="3392888"/>
                </a:lnTo>
                <a:lnTo>
                  <a:pt x="907130" y="3403934"/>
                </a:lnTo>
                <a:lnTo>
                  <a:pt x="907208" y="3403378"/>
                </a:lnTo>
                <a:cubicBezTo>
                  <a:pt x="904160" y="3402916"/>
                  <a:pt x="897887" y="3399997"/>
                  <a:pt x="896096" y="3402349"/>
                </a:cubicBezTo>
                <a:lnTo>
                  <a:pt x="896016" y="3402491"/>
                </a:lnTo>
                <a:lnTo>
                  <a:pt x="895299" y="3401749"/>
                </a:lnTo>
                <a:cubicBezTo>
                  <a:pt x="894392" y="3401273"/>
                  <a:pt x="893381" y="3400935"/>
                  <a:pt x="892308" y="3400120"/>
                </a:cubicBezTo>
                <a:cubicBezTo>
                  <a:pt x="892964" y="3401482"/>
                  <a:pt x="893351" y="3402640"/>
                  <a:pt x="894051" y="3403386"/>
                </a:cubicBezTo>
                <a:lnTo>
                  <a:pt x="895355" y="3403680"/>
                </a:lnTo>
                <a:lnTo>
                  <a:pt x="894369" y="3405450"/>
                </a:lnTo>
                <a:cubicBezTo>
                  <a:pt x="893720" y="3406582"/>
                  <a:pt x="893048" y="3407463"/>
                  <a:pt x="892511" y="3407054"/>
                </a:cubicBezTo>
                <a:cubicBezTo>
                  <a:pt x="889105" y="3402602"/>
                  <a:pt x="891255" y="3393087"/>
                  <a:pt x="890897" y="3389097"/>
                </a:cubicBezTo>
                <a:cubicBezTo>
                  <a:pt x="891435" y="3382069"/>
                  <a:pt x="892868" y="3375726"/>
                  <a:pt x="891254" y="3368920"/>
                </a:cubicBezTo>
                <a:cubicBezTo>
                  <a:pt x="882114" y="3367534"/>
                  <a:pt x="886595" y="3383960"/>
                  <a:pt x="886238" y="3391123"/>
                </a:cubicBezTo>
                <a:cubicBezTo>
                  <a:pt x="885879" y="3400144"/>
                  <a:pt x="876023" y="3413082"/>
                  <a:pt x="880116" y="3423327"/>
                </a:cubicBezTo>
                <a:cubicBezTo>
                  <a:pt x="881549" y="3428136"/>
                  <a:pt x="887822" y="3431056"/>
                  <a:pt x="891230" y="3435510"/>
                </a:cubicBezTo>
                <a:cubicBezTo>
                  <a:pt x="895533" y="3438787"/>
                  <a:pt x="894994" y="3443954"/>
                  <a:pt x="894457" y="3449120"/>
                </a:cubicBezTo>
                <a:lnTo>
                  <a:pt x="894298" y="3449851"/>
                </a:lnTo>
                <a:lnTo>
                  <a:pt x="889337" y="3452205"/>
                </a:lnTo>
                <a:lnTo>
                  <a:pt x="888919" y="3451357"/>
                </a:lnTo>
                <a:lnTo>
                  <a:pt x="865274" y="3512936"/>
                </a:lnTo>
                <a:lnTo>
                  <a:pt x="861212" y="3523511"/>
                </a:lnTo>
                <a:lnTo>
                  <a:pt x="859067" y="3523207"/>
                </a:lnTo>
                <a:cubicBezTo>
                  <a:pt x="857354" y="3524892"/>
                  <a:pt x="856396" y="3527843"/>
                  <a:pt x="855064" y="3529589"/>
                </a:cubicBezTo>
                <a:lnTo>
                  <a:pt x="858511" y="3530547"/>
                </a:lnTo>
                <a:lnTo>
                  <a:pt x="854072" y="3542108"/>
                </a:lnTo>
                <a:lnTo>
                  <a:pt x="832362" y="3548383"/>
                </a:lnTo>
                <a:cubicBezTo>
                  <a:pt x="832549" y="3526207"/>
                  <a:pt x="831482" y="3503073"/>
                  <a:pt x="831341" y="3480956"/>
                </a:cubicBezTo>
                <a:cubicBezTo>
                  <a:pt x="831346" y="3469799"/>
                  <a:pt x="831349" y="3458642"/>
                  <a:pt x="831355" y="3445627"/>
                </a:cubicBezTo>
                <a:cubicBezTo>
                  <a:pt x="831460" y="3442142"/>
                  <a:pt x="831290" y="3437905"/>
                  <a:pt x="831653" y="3433804"/>
                </a:cubicBezTo>
                <a:lnTo>
                  <a:pt x="832689" y="3430550"/>
                </a:lnTo>
                <a:lnTo>
                  <a:pt x="834123" y="3430058"/>
                </a:lnTo>
                <a:lnTo>
                  <a:pt x="833144" y="3429123"/>
                </a:lnTo>
                <a:lnTo>
                  <a:pt x="835157" y="3422792"/>
                </a:lnTo>
                <a:cubicBezTo>
                  <a:pt x="838739" y="3429240"/>
                  <a:pt x="844292" y="3435332"/>
                  <a:pt x="848771" y="3442464"/>
                </a:cubicBezTo>
                <a:cubicBezTo>
                  <a:pt x="853611" y="3440571"/>
                  <a:pt x="858273" y="3436681"/>
                  <a:pt x="864009" y="3433612"/>
                </a:cubicBezTo>
                <a:cubicBezTo>
                  <a:pt x="858634" y="3429516"/>
                  <a:pt x="853438" y="3425558"/>
                  <a:pt x="848062" y="3421464"/>
                </a:cubicBezTo>
                <a:cubicBezTo>
                  <a:pt x="850752" y="3417932"/>
                  <a:pt x="858996" y="3420492"/>
                  <a:pt x="861685" y="3416961"/>
                </a:cubicBezTo>
                <a:cubicBezTo>
                  <a:pt x="866168" y="3411075"/>
                  <a:pt x="863155" y="3401651"/>
                  <a:pt x="864592" y="3395305"/>
                </a:cubicBezTo>
                <a:cubicBezTo>
                  <a:pt x="860103" y="3395063"/>
                  <a:pt x="856963" y="3393214"/>
                  <a:pt x="855012" y="3390753"/>
                </a:cubicBezTo>
                <a:lnTo>
                  <a:pt x="854060" y="3387571"/>
                </a:lnTo>
                <a:lnTo>
                  <a:pt x="852554" y="3382531"/>
                </a:lnTo>
                <a:lnTo>
                  <a:pt x="856174" y="3376738"/>
                </a:lnTo>
                <a:lnTo>
                  <a:pt x="861703" y="3380381"/>
                </a:lnTo>
                <a:lnTo>
                  <a:pt x="864093" y="3380110"/>
                </a:lnTo>
                <a:lnTo>
                  <a:pt x="860227" y="3384308"/>
                </a:lnTo>
                <a:cubicBezTo>
                  <a:pt x="858770" y="3386220"/>
                  <a:pt x="857963" y="3388395"/>
                  <a:pt x="859216" y="3391211"/>
                </a:cubicBezTo>
                <a:cubicBezTo>
                  <a:pt x="866295" y="3391953"/>
                  <a:pt x="868852" y="3386925"/>
                  <a:pt x="870041" y="3380624"/>
                </a:cubicBezTo>
                <a:lnTo>
                  <a:pt x="870204" y="3379493"/>
                </a:lnTo>
                <a:lnTo>
                  <a:pt x="873845" y="3379174"/>
                </a:lnTo>
                <a:cubicBezTo>
                  <a:pt x="876063" y="3380399"/>
                  <a:pt x="878483" y="3382707"/>
                  <a:pt x="881619" y="3385096"/>
                </a:cubicBezTo>
                <a:cubicBezTo>
                  <a:pt x="885205" y="3380391"/>
                  <a:pt x="871940" y="3375864"/>
                  <a:pt x="874450" y="3370340"/>
                </a:cubicBezTo>
                <a:cubicBezTo>
                  <a:pt x="875375" y="3360201"/>
                  <a:pt x="880571" y="3351149"/>
                  <a:pt x="882722" y="3341633"/>
                </a:cubicBezTo>
                <a:lnTo>
                  <a:pt x="892194" y="3316010"/>
                </a:lnTo>
                <a:lnTo>
                  <a:pt x="905151" y="3280958"/>
                </a:lnTo>
                <a:lnTo>
                  <a:pt x="914496" y="3258497"/>
                </a:lnTo>
                <a:lnTo>
                  <a:pt x="916026" y="3256613"/>
                </a:lnTo>
                <a:lnTo>
                  <a:pt x="915307" y="3256551"/>
                </a:lnTo>
                <a:lnTo>
                  <a:pt x="955951" y="3158869"/>
                </a:lnTo>
                <a:cubicBezTo>
                  <a:pt x="954340" y="3157639"/>
                  <a:pt x="952927" y="3157261"/>
                  <a:pt x="951618" y="3157310"/>
                </a:cubicBezTo>
                <a:lnTo>
                  <a:pt x="947947" y="3158285"/>
                </a:lnTo>
                <a:lnTo>
                  <a:pt x="939408" y="3169494"/>
                </a:lnTo>
                <a:cubicBezTo>
                  <a:pt x="933885" y="3165286"/>
                  <a:pt x="933999" y="3159981"/>
                  <a:pt x="935966" y="3155106"/>
                </a:cubicBezTo>
                <a:lnTo>
                  <a:pt x="940355" y="3148360"/>
                </a:lnTo>
                <a:lnTo>
                  <a:pt x="939798" y="3148556"/>
                </a:lnTo>
                <a:cubicBezTo>
                  <a:pt x="937103" y="3149570"/>
                  <a:pt x="934430" y="3150838"/>
                  <a:pt x="932070" y="3152814"/>
                </a:cubicBezTo>
                <a:lnTo>
                  <a:pt x="936759" y="3140173"/>
                </a:lnTo>
                <a:lnTo>
                  <a:pt x="929154" y="3150155"/>
                </a:lnTo>
                <a:cubicBezTo>
                  <a:pt x="918272" y="3141864"/>
                  <a:pt x="928825" y="3132602"/>
                  <a:pt x="930319" y="3126050"/>
                </a:cubicBezTo>
                <a:lnTo>
                  <a:pt x="943208" y="3128071"/>
                </a:lnTo>
                <a:lnTo>
                  <a:pt x="947590" y="3121231"/>
                </a:lnTo>
                <a:cubicBezTo>
                  <a:pt x="945942" y="3125636"/>
                  <a:pt x="945375" y="3130864"/>
                  <a:pt x="945716" y="3134899"/>
                </a:cubicBezTo>
                <a:lnTo>
                  <a:pt x="948965" y="3135113"/>
                </a:lnTo>
                <a:lnTo>
                  <a:pt x="958747" y="3120046"/>
                </a:lnTo>
                <a:cubicBezTo>
                  <a:pt x="963453" y="3112151"/>
                  <a:pt x="968060" y="3104385"/>
                  <a:pt x="973258" y="3097562"/>
                </a:cubicBezTo>
                <a:lnTo>
                  <a:pt x="965473" y="3120500"/>
                </a:lnTo>
                <a:lnTo>
                  <a:pt x="974440" y="3102623"/>
                </a:lnTo>
                <a:cubicBezTo>
                  <a:pt x="978516" y="3095042"/>
                  <a:pt x="982593" y="3087459"/>
                  <a:pt x="985908" y="3079761"/>
                </a:cubicBezTo>
                <a:lnTo>
                  <a:pt x="995948" y="3060185"/>
                </a:lnTo>
                <a:lnTo>
                  <a:pt x="995029" y="3060569"/>
                </a:lnTo>
                <a:cubicBezTo>
                  <a:pt x="993645" y="3060426"/>
                  <a:pt x="992088" y="3059694"/>
                  <a:pt x="990521" y="3058500"/>
                </a:cubicBezTo>
                <a:cubicBezTo>
                  <a:pt x="991399" y="3057347"/>
                  <a:pt x="992335" y="3056694"/>
                  <a:pt x="993580" y="3056732"/>
                </a:cubicBezTo>
                <a:lnTo>
                  <a:pt x="996895" y="3058337"/>
                </a:lnTo>
                <a:lnTo>
                  <a:pt x="1003871" y="3044738"/>
                </a:lnTo>
                <a:lnTo>
                  <a:pt x="996075" y="3052615"/>
                </a:lnTo>
                <a:lnTo>
                  <a:pt x="990281" y="3038579"/>
                </a:lnTo>
                <a:lnTo>
                  <a:pt x="989500" y="3039606"/>
                </a:lnTo>
                <a:lnTo>
                  <a:pt x="982214" y="3049168"/>
                </a:lnTo>
                <a:lnTo>
                  <a:pt x="985652" y="3054676"/>
                </a:lnTo>
                <a:cubicBezTo>
                  <a:pt x="980356" y="3052596"/>
                  <a:pt x="976149" y="3051343"/>
                  <a:pt x="971941" y="3050093"/>
                </a:cubicBezTo>
                <a:lnTo>
                  <a:pt x="975216" y="3049058"/>
                </a:lnTo>
                <a:lnTo>
                  <a:pt x="974343" y="3048393"/>
                </a:lnTo>
                <a:cubicBezTo>
                  <a:pt x="976125" y="3046053"/>
                  <a:pt x="977906" y="3043714"/>
                  <a:pt x="980580" y="3040206"/>
                </a:cubicBezTo>
                <a:cubicBezTo>
                  <a:pt x="983255" y="3036696"/>
                  <a:pt x="986818" y="3032017"/>
                  <a:pt x="989342" y="3028703"/>
                </a:cubicBezTo>
                <a:lnTo>
                  <a:pt x="990570" y="3029638"/>
                </a:lnTo>
                <a:lnTo>
                  <a:pt x="993151" y="3024377"/>
                </a:lnTo>
                <a:cubicBezTo>
                  <a:pt x="993907" y="3023759"/>
                  <a:pt x="994796" y="3023438"/>
                  <a:pt x="995832" y="3023495"/>
                </a:cubicBezTo>
                <a:cubicBezTo>
                  <a:pt x="998014" y="3025158"/>
                  <a:pt x="1001214" y="3026619"/>
                  <a:pt x="1003924" y="3028441"/>
                </a:cubicBezTo>
                <a:lnTo>
                  <a:pt x="1008793" y="3035141"/>
                </a:lnTo>
                <a:lnTo>
                  <a:pt x="1009987" y="3032813"/>
                </a:lnTo>
                <a:cubicBezTo>
                  <a:pt x="1017775" y="3017293"/>
                  <a:pt x="1025585" y="3002020"/>
                  <a:pt x="1034201" y="2987363"/>
                </a:cubicBezTo>
                <a:cubicBezTo>
                  <a:pt x="1038144" y="2981072"/>
                  <a:pt x="1039981" y="2973642"/>
                  <a:pt x="1041933" y="2966105"/>
                </a:cubicBezTo>
                <a:lnTo>
                  <a:pt x="1042234" y="2965073"/>
                </a:lnTo>
                <a:lnTo>
                  <a:pt x="1034252" y="2978415"/>
                </a:lnTo>
                <a:cubicBezTo>
                  <a:pt x="1028859" y="2987451"/>
                  <a:pt x="1023602" y="2996589"/>
                  <a:pt x="1018686" y="3006397"/>
                </a:cubicBezTo>
                <a:cubicBezTo>
                  <a:pt x="1021094" y="2998761"/>
                  <a:pt x="1022716" y="2992160"/>
                  <a:pt x="1025283" y="2984318"/>
                </a:cubicBezTo>
                <a:cubicBezTo>
                  <a:pt x="1027171" y="2981839"/>
                  <a:pt x="1027983" y="2978537"/>
                  <a:pt x="1028794" y="2975237"/>
                </a:cubicBezTo>
                <a:lnTo>
                  <a:pt x="1025330" y="2972598"/>
                </a:lnTo>
                <a:lnTo>
                  <a:pt x="1025032" y="2974483"/>
                </a:lnTo>
                <a:cubicBezTo>
                  <a:pt x="1023707" y="2976827"/>
                  <a:pt x="1021004" y="2978792"/>
                  <a:pt x="1019711" y="2980489"/>
                </a:cubicBezTo>
                <a:cubicBezTo>
                  <a:pt x="1015398" y="2977204"/>
                  <a:pt x="1015345" y="2974481"/>
                  <a:pt x="1016691" y="2972154"/>
                </a:cubicBezTo>
                <a:lnTo>
                  <a:pt x="1019978" y="2968522"/>
                </a:lnTo>
                <a:lnTo>
                  <a:pt x="1013702" y="2963741"/>
                </a:lnTo>
                <a:cubicBezTo>
                  <a:pt x="1018424" y="2957541"/>
                  <a:pt x="1027048" y="2964111"/>
                  <a:pt x="1033382" y="2966977"/>
                </a:cubicBezTo>
                <a:cubicBezTo>
                  <a:pt x="1032510" y="2961414"/>
                  <a:pt x="1031266" y="2958016"/>
                  <a:pt x="1028812" y="2955413"/>
                </a:cubicBezTo>
                <a:lnTo>
                  <a:pt x="1019692" y="2950167"/>
                </a:lnTo>
                <a:lnTo>
                  <a:pt x="998863" y="2980577"/>
                </a:lnTo>
                <a:cubicBezTo>
                  <a:pt x="994739" y="2968143"/>
                  <a:pt x="1002833" y="2959749"/>
                  <a:pt x="1009284" y="2953510"/>
                </a:cubicBezTo>
                <a:cubicBezTo>
                  <a:pt x="1013764" y="2947629"/>
                  <a:pt x="1018425" y="2943743"/>
                  <a:pt x="1018782" y="2936581"/>
                </a:cubicBezTo>
                <a:cubicBezTo>
                  <a:pt x="1018992" y="2929614"/>
                  <a:pt x="1018453" y="2923629"/>
                  <a:pt x="1022037" y="2918923"/>
                </a:cubicBezTo>
                <a:cubicBezTo>
                  <a:pt x="1024725" y="2915395"/>
                  <a:pt x="1029384" y="2911509"/>
                  <a:pt x="1032073" y="2907980"/>
                </a:cubicBezTo>
                <a:cubicBezTo>
                  <a:pt x="1035658" y="2903275"/>
                  <a:pt x="1035118" y="2897289"/>
                  <a:pt x="1037628" y="2891764"/>
                </a:cubicBezTo>
                <a:cubicBezTo>
                  <a:pt x="1041601" y="2880229"/>
                  <a:pt x="1050918" y="2872458"/>
                  <a:pt x="1058087" y="2863047"/>
                </a:cubicBezTo>
                <a:lnTo>
                  <a:pt x="1102868" y="2803727"/>
                </a:lnTo>
                <a:lnTo>
                  <a:pt x="1100188" y="2803895"/>
                </a:lnTo>
                <a:cubicBezTo>
                  <a:pt x="1098166" y="2804315"/>
                  <a:pt x="1095980" y="2805511"/>
                  <a:pt x="1093627" y="2806089"/>
                </a:cubicBezTo>
                <a:lnTo>
                  <a:pt x="1089652" y="2805296"/>
                </a:lnTo>
                <a:lnTo>
                  <a:pt x="1083821" y="2814109"/>
                </a:lnTo>
                <a:lnTo>
                  <a:pt x="1085501" y="2815387"/>
                </a:lnTo>
                <a:lnTo>
                  <a:pt x="1080515" y="2819107"/>
                </a:lnTo>
                <a:lnTo>
                  <a:pt x="1064368" y="2843518"/>
                </a:lnTo>
                <a:cubicBezTo>
                  <a:pt x="1058422" y="2853556"/>
                  <a:pt x="1050356" y="2864146"/>
                  <a:pt x="1043364" y="2875557"/>
                </a:cubicBezTo>
                <a:cubicBezTo>
                  <a:pt x="1039778" y="2880264"/>
                  <a:pt x="1036371" y="2886967"/>
                  <a:pt x="1032038" y="2892655"/>
                </a:cubicBezTo>
                <a:lnTo>
                  <a:pt x="1030941" y="2894868"/>
                </a:lnTo>
                <a:lnTo>
                  <a:pt x="1034072" y="2897044"/>
                </a:lnTo>
                <a:cubicBezTo>
                  <a:pt x="1034147" y="2898331"/>
                  <a:pt x="1033200" y="2899577"/>
                  <a:pt x="1031617" y="2899356"/>
                </a:cubicBezTo>
                <a:lnTo>
                  <a:pt x="1030635" y="2895483"/>
                </a:lnTo>
                <a:lnTo>
                  <a:pt x="1030133" y="2896493"/>
                </a:lnTo>
                <a:cubicBezTo>
                  <a:pt x="1028857" y="2900576"/>
                  <a:pt x="1028992" y="2905211"/>
                  <a:pt x="1026303" y="2908741"/>
                </a:cubicBezTo>
                <a:lnTo>
                  <a:pt x="996627" y="2955894"/>
                </a:lnTo>
                <a:lnTo>
                  <a:pt x="983881" y="2976148"/>
                </a:lnTo>
                <a:lnTo>
                  <a:pt x="976577" y="2989701"/>
                </a:lnTo>
                <a:lnTo>
                  <a:pt x="975468" y="2997184"/>
                </a:lnTo>
                <a:cubicBezTo>
                  <a:pt x="975426" y="3000585"/>
                  <a:pt x="975384" y="3003986"/>
                  <a:pt x="974030" y="3006878"/>
                </a:cubicBezTo>
                <a:cubicBezTo>
                  <a:pt x="967789" y="3021578"/>
                  <a:pt x="960715" y="3035233"/>
                  <a:pt x="953394" y="3048701"/>
                </a:cubicBezTo>
                <a:lnTo>
                  <a:pt x="952196" y="3050909"/>
                </a:lnTo>
                <a:lnTo>
                  <a:pt x="956700" y="3055631"/>
                </a:lnTo>
                <a:lnTo>
                  <a:pt x="956567" y="3059937"/>
                </a:lnTo>
                <a:lnTo>
                  <a:pt x="958724" y="3059017"/>
                </a:lnTo>
                <a:cubicBezTo>
                  <a:pt x="960101" y="3059155"/>
                  <a:pt x="961659" y="3059887"/>
                  <a:pt x="963266" y="3061110"/>
                </a:cubicBezTo>
                <a:cubicBezTo>
                  <a:pt x="962388" y="3062263"/>
                  <a:pt x="961193" y="3062720"/>
                  <a:pt x="959817" y="3062582"/>
                </a:cubicBezTo>
                <a:lnTo>
                  <a:pt x="956533" y="3061069"/>
                </a:lnTo>
                <a:lnTo>
                  <a:pt x="956477" y="3062897"/>
                </a:lnTo>
                <a:cubicBezTo>
                  <a:pt x="956090" y="3067871"/>
                  <a:pt x="951965" y="3066590"/>
                  <a:pt x="945868" y="3065665"/>
                </a:cubicBezTo>
                <a:cubicBezTo>
                  <a:pt x="946765" y="3064488"/>
                  <a:pt x="948072" y="3062772"/>
                  <a:pt x="948482" y="3060838"/>
                </a:cubicBezTo>
                <a:lnTo>
                  <a:pt x="947720" y="3059144"/>
                </a:lnTo>
                <a:lnTo>
                  <a:pt x="937430" y="3078081"/>
                </a:lnTo>
                <a:lnTo>
                  <a:pt x="942105" y="3079533"/>
                </a:lnTo>
                <a:cubicBezTo>
                  <a:pt x="941745" y="3075541"/>
                  <a:pt x="942462" y="3072369"/>
                  <a:pt x="943180" y="3069195"/>
                </a:cubicBezTo>
                <a:cubicBezTo>
                  <a:pt x="946406" y="3071654"/>
                  <a:pt x="949455" y="3073976"/>
                  <a:pt x="952683" y="3076434"/>
                </a:cubicBezTo>
                <a:cubicBezTo>
                  <a:pt x="948200" y="3082318"/>
                  <a:pt x="942644" y="3087383"/>
                  <a:pt x="937264" y="3092584"/>
                </a:cubicBezTo>
                <a:cubicBezTo>
                  <a:pt x="936008" y="3089767"/>
                  <a:pt x="935830" y="3087771"/>
                  <a:pt x="934573" y="3084955"/>
                </a:cubicBezTo>
                <a:lnTo>
                  <a:pt x="931506" y="3088984"/>
                </a:lnTo>
                <a:lnTo>
                  <a:pt x="931280" y="3089399"/>
                </a:lnTo>
                <a:lnTo>
                  <a:pt x="918587" y="3114226"/>
                </a:lnTo>
                <a:lnTo>
                  <a:pt x="922355" y="3116248"/>
                </a:lnTo>
                <a:lnTo>
                  <a:pt x="903348" y="3144209"/>
                </a:lnTo>
                <a:lnTo>
                  <a:pt x="900454" y="3149942"/>
                </a:lnTo>
                <a:lnTo>
                  <a:pt x="894386" y="3157394"/>
                </a:lnTo>
                <a:lnTo>
                  <a:pt x="894177" y="3157702"/>
                </a:lnTo>
                <a:cubicBezTo>
                  <a:pt x="898122" y="3156987"/>
                  <a:pt x="900093" y="3156629"/>
                  <a:pt x="902245" y="3158270"/>
                </a:cubicBezTo>
                <a:lnTo>
                  <a:pt x="897546" y="3170941"/>
                </a:lnTo>
                <a:lnTo>
                  <a:pt x="900019" y="3172825"/>
                </a:lnTo>
                <a:cubicBezTo>
                  <a:pt x="901397" y="3174363"/>
                  <a:pt x="901762" y="3176114"/>
                  <a:pt x="900408" y="3179007"/>
                </a:cubicBezTo>
                <a:cubicBezTo>
                  <a:pt x="899502" y="3182241"/>
                  <a:pt x="898072" y="3184583"/>
                  <a:pt x="896529" y="3186841"/>
                </a:cubicBezTo>
                <a:lnTo>
                  <a:pt x="892997" y="3192524"/>
                </a:lnTo>
                <a:lnTo>
                  <a:pt x="889598" y="3199447"/>
                </a:lnTo>
                <a:lnTo>
                  <a:pt x="881950" y="3216425"/>
                </a:lnTo>
                <a:lnTo>
                  <a:pt x="875725" y="3231190"/>
                </a:lnTo>
                <a:lnTo>
                  <a:pt x="876381" y="3220954"/>
                </a:lnTo>
                <a:cubicBezTo>
                  <a:pt x="873231" y="3229487"/>
                  <a:pt x="869170" y="3237018"/>
                  <a:pt x="864959" y="3244744"/>
                </a:cubicBezTo>
                <a:lnTo>
                  <a:pt x="870295" y="3244078"/>
                </a:lnTo>
                <a:lnTo>
                  <a:pt x="868960" y="3247336"/>
                </a:lnTo>
                <a:lnTo>
                  <a:pt x="863587" y="3245430"/>
                </a:lnTo>
                <a:cubicBezTo>
                  <a:pt x="861078" y="3243984"/>
                  <a:pt x="858436" y="3242436"/>
                  <a:pt x="855926" y="3242384"/>
                </a:cubicBezTo>
                <a:lnTo>
                  <a:pt x="853409" y="3243155"/>
                </a:lnTo>
                <a:lnTo>
                  <a:pt x="854224" y="3239857"/>
                </a:lnTo>
                <a:cubicBezTo>
                  <a:pt x="852298" y="3240260"/>
                  <a:pt x="850176" y="3241450"/>
                  <a:pt x="849305" y="3243124"/>
                </a:cubicBezTo>
                <a:lnTo>
                  <a:pt x="849203" y="3244686"/>
                </a:lnTo>
                <a:lnTo>
                  <a:pt x="845350" y="3247348"/>
                </a:lnTo>
                <a:cubicBezTo>
                  <a:pt x="843200" y="3245710"/>
                  <a:pt x="843021" y="3243714"/>
                  <a:pt x="842843" y="3241718"/>
                </a:cubicBezTo>
                <a:cubicBezTo>
                  <a:pt x="841946" y="3242896"/>
                  <a:pt x="839975" y="3243253"/>
                  <a:pt x="838900" y="3242434"/>
                </a:cubicBezTo>
                <a:lnTo>
                  <a:pt x="837874" y="3241540"/>
                </a:lnTo>
                <a:lnTo>
                  <a:pt x="838355" y="3241415"/>
                </a:lnTo>
                <a:lnTo>
                  <a:pt x="840088" y="3237216"/>
                </a:lnTo>
                <a:lnTo>
                  <a:pt x="840299" y="3238252"/>
                </a:lnTo>
                <a:cubicBezTo>
                  <a:pt x="842125" y="3237677"/>
                  <a:pt x="842091" y="3233714"/>
                  <a:pt x="843039" y="3232469"/>
                </a:cubicBezTo>
                <a:lnTo>
                  <a:pt x="841498" y="3233797"/>
                </a:lnTo>
                <a:lnTo>
                  <a:pt x="849474" y="3214458"/>
                </a:lnTo>
                <a:lnTo>
                  <a:pt x="844125" y="3210385"/>
                </a:lnTo>
                <a:cubicBezTo>
                  <a:pt x="845470" y="3208620"/>
                  <a:pt x="847488" y="3209227"/>
                  <a:pt x="849573" y="3210581"/>
                </a:cubicBezTo>
                <a:lnTo>
                  <a:pt x="850699" y="3211485"/>
                </a:lnTo>
                <a:lnTo>
                  <a:pt x="871831" y="3160252"/>
                </a:lnTo>
                <a:lnTo>
                  <a:pt x="865229" y="3171586"/>
                </a:lnTo>
                <a:cubicBezTo>
                  <a:pt x="862042" y="3169160"/>
                  <a:pt x="858858" y="3166733"/>
                  <a:pt x="855671" y="3164306"/>
                </a:cubicBezTo>
                <a:cubicBezTo>
                  <a:pt x="858993" y="3161598"/>
                  <a:pt x="861982" y="3154369"/>
                  <a:pt x="868413" y="3152536"/>
                </a:cubicBezTo>
                <a:lnTo>
                  <a:pt x="875270" y="3152832"/>
                </a:lnTo>
                <a:lnTo>
                  <a:pt x="882077" y="3139664"/>
                </a:lnTo>
                <a:lnTo>
                  <a:pt x="883622" y="3138871"/>
                </a:lnTo>
                <a:lnTo>
                  <a:pt x="884387" y="3135198"/>
                </a:lnTo>
                <a:lnTo>
                  <a:pt x="884758" y="3134479"/>
                </a:lnTo>
                <a:lnTo>
                  <a:pt x="883684" y="3128030"/>
                </a:lnTo>
                <a:lnTo>
                  <a:pt x="884382" y="3127856"/>
                </a:lnTo>
                <a:lnTo>
                  <a:pt x="883321" y="3125400"/>
                </a:lnTo>
                <a:lnTo>
                  <a:pt x="886694" y="3117676"/>
                </a:lnTo>
                <a:lnTo>
                  <a:pt x="887040" y="3117380"/>
                </a:lnTo>
                <a:lnTo>
                  <a:pt x="887525" y="3122169"/>
                </a:lnTo>
                <a:lnTo>
                  <a:pt x="890064" y="3114792"/>
                </a:lnTo>
                <a:lnTo>
                  <a:pt x="894022" y="3111404"/>
                </a:lnTo>
                <a:lnTo>
                  <a:pt x="897396" y="3109563"/>
                </a:lnTo>
                <a:lnTo>
                  <a:pt x="906804" y="3090292"/>
                </a:lnTo>
                <a:lnTo>
                  <a:pt x="905855" y="3086944"/>
                </a:lnTo>
                <a:cubicBezTo>
                  <a:pt x="906356" y="3084612"/>
                  <a:pt x="907863" y="3082913"/>
                  <a:pt x="909873" y="3081496"/>
                </a:cubicBezTo>
                <a:lnTo>
                  <a:pt x="911531" y="3080609"/>
                </a:lnTo>
                <a:lnTo>
                  <a:pt x="912361" y="3078910"/>
                </a:lnTo>
                <a:cubicBezTo>
                  <a:pt x="917567" y="3065383"/>
                  <a:pt x="923886" y="3052626"/>
                  <a:pt x="930729" y="3040018"/>
                </a:cubicBezTo>
                <a:lnTo>
                  <a:pt x="939555" y="3024424"/>
                </a:lnTo>
                <a:lnTo>
                  <a:pt x="931278" y="3031985"/>
                </a:lnTo>
                <a:cubicBezTo>
                  <a:pt x="925934" y="3027914"/>
                  <a:pt x="927050" y="3023725"/>
                  <a:pt x="929832" y="3020120"/>
                </a:cubicBezTo>
                <a:cubicBezTo>
                  <a:pt x="932616" y="3016512"/>
                  <a:pt x="937066" y="3013489"/>
                  <a:pt x="938391" y="3011751"/>
                </a:cubicBezTo>
                <a:cubicBezTo>
                  <a:pt x="941334" y="3013993"/>
                  <a:pt x="942583" y="3016088"/>
                  <a:pt x="942744" y="3018043"/>
                </a:cubicBezTo>
                <a:lnTo>
                  <a:pt x="941744" y="3020556"/>
                </a:lnTo>
                <a:lnTo>
                  <a:pt x="952226" y="3002037"/>
                </a:lnTo>
                <a:lnTo>
                  <a:pt x="953428" y="2999942"/>
                </a:lnTo>
                <a:lnTo>
                  <a:pt x="948731" y="2996947"/>
                </a:lnTo>
                <a:cubicBezTo>
                  <a:pt x="946258" y="2995218"/>
                  <a:pt x="944368" y="2993236"/>
                  <a:pt x="944099" y="2990242"/>
                </a:cubicBezTo>
                <a:cubicBezTo>
                  <a:pt x="943590" y="2986444"/>
                  <a:pt x="946279" y="2982915"/>
                  <a:pt x="948969" y="2979384"/>
                </a:cubicBezTo>
                <a:cubicBezTo>
                  <a:pt x="952195" y="2981843"/>
                  <a:pt x="955424" y="2984301"/>
                  <a:pt x="958652" y="2986761"/>
                </a:cubicBezTo>
                <a:cubicBezTo>
                  <a:pt x="964747" y="2976527"/>
                  <a:pt x="971918" y="2967113"/>
                  <a:pt x="978014" y="2956878"/>
                </a:cubicBezTo>
                <a:cubicBezTo>
                  <a:pt x="979657" y="2954722"/>
                  <a:pt x="977326" y="2951086"/>
                  <a:pt x="975892" y="2946273"/>
                </a:cubicBezTo>
                <a:cubicBezTo>
                  <a:pt x="974456" y="2941462"/>
                  <a:pt x="979118" y="2937574"/>
                  <a:pt x="983063" y="2936859"/>
                </a:cubicBezTo>
                <a:lnTo>
                  <a:pt x="984800" y="2938183"/>
                </a:lnTo>
                <a:lnTo>
                  <a:pt x="984896" y="2938951"/>
                </a:lnTo>
                <a:lnTo>
                  <a:pt x="986523" y="2939495"/>
                </a:lnTo>
                <a:lnTo>
                  <a:pt x="987642" y="2940347"/>
                </a:lnTo>
                <a:lnTo>
                  <a:pt x="987871" y="2939947"/>
                </a:lnTo>
                <a:lnTo>
                  <a:pt x="986523" y="2939495"/>
                </a:lnTo>
                <a:lnTo>
                  <a:pt x="984800" y="2938183"/>
                </a:lnTo>
                <a:lnTo>
                  <a:pt x="984537" y="2936088"/>
                </a:lnTo>
                <a:cubicBezTo>
                  <a:pt x="984953" y="2935542"/>
                  <a:pt x="985904" y="2935404"/>
                  <a:pt x="987391" y="2935674"/>
                </a:cubicBezTo>
                <a:lnTo>
                  <a:pt x="988312" y="2938427"/>
                </a:lnTo>
                <a:lnTo>
                  <a:pt x="988234" y="2936906"/>
                </a:lnTo>
                <a:lnTo>
                  <a:pt x="990164" y="2935952"/>
                </a:lnTo>
                <a:lnTo>
                  <a:pt x="998258" y="2921855"/>
                </a:lnTo>
                <a:lnTo>
                  <a:pt x="1002353" y="2914928"/>
                </a:lnTo>
                <a:lnTo>
                  <a:pt x="993669" y="2911776"/>
                </a:lnTo>
                <a:cubicBezTo>
                  <a:pt x="995282" y="2907426"/>
                  <a:pt x="995820" y="2902257"/>
                  <a:pt x="1000481" y="2898369"/>
                </a:cubicBezTo>
                <a:cubicBezTo>
                  <a:pt x="1001917" y="2897603"/>
                  <a:pt x="1003978" y="2898244"/>
                  <a:pt x="1006085" y="2899384"/>
                </a:cubicBezTo>
                <a:lnTo>
                  <a:pt x="1009974" y="2902037"/>
                </a:lnTo>
                <a:lnTo>
                  <a:pt x="1031530" y="2865570"/>
                </a:lnTo>
                <a:lnTo>
                  <a:pt x="1027381" y="2863614"/>
                </a:lnTo>
                <a:cubicBezTo>
                  <a:pt x="1024894" y="2862418"/>
                  <a:pt x="1022562" y="2861572"/>
                  <a:pt x="1021128" y="2862339"/>
                </a:cubicBezTo>
                <a:cubicBezTo>
                  <a:pt x="1019156" y="2862695"/>
                  <a:pt x="1015720" y="2867206"/>
                  <a:pt x="1014643" y="2866387"/>
                </a:cubicBezTo>
                <a:cubicBezTo>
                  <a:pt x="1012492" y="2864747"/>
                  <a:pt x="1023280" y="2852818"/>
                  <a:pt x="1024176" y="2851642"/>
                </a:cubicBezTo>
                <a:cubicBezTo>
                  <a:pt x="1026865" y="2848112"/>
                  <a:pt x="1029554" y="2844582"/>
                  <a:pt x="1034216" y="2840694"/>
                </a:cubicBezTo>
                <a:cubicBezTo>
                  <a:pt x="1038878" y="2836805"/>
                  <a:pt x="1043180" y="2840085"/>
                  <a:pt x="1049636" y="2845002"/>
                </a:cubicBezTo>
                <a:lnTo>
                  <a:pt x="1052834" y="2836240"/>
                </a:lnTo>
                <a:lnTo>
                  <a:pt x="1050122" y="2840024"/>
                </a:lnTo>
                <a:cubicBezTo>
                  <a:pt x="1047558" y="2838069"/>
                  <a:pt x="1047420" y="2836124"/>
                  <a:pt x="1048157" y="2834361"/>
                </a:cubicBezTo>
                <a:lnTo>
                  <a:pt x="1050041" y="2831735"/>
                </a:lnTo>
                <a:lnTo>
                  <a:pt x="1046408" y="2831385"/>
                </a:lnTo>
                <a:cubicBezTo>
                  <a:pt x="1045899" y="2827589"/>
                  <a:pt x="1043029" y="2817964"/>
                  <a:pt x="1048050" y="2818069"/>
                </a:cubicBezTo>
                <a:cubicBezTo>
                  <a:pt x="1053070" y="2818176"/>
                  <a:pt x="1056970" y="2819751"/>
                  <a:pt x="1060422" y="2820520"/>
                </a:cubicBezTo>
                <a:lnTo>
                  <a:pt x="1064898" y="2819417"/>
                </a:lnTo>
                <a:lnTo>
                  <a:pt x="1063939" y="2818619"/>
                </a:lnTo>
                <a:cubicBezTo>
                  <a:pt x="1061641" y="2816381"/>
                  <a:pt x="1059696" y="2813917"/>
                  <a:pt x="1059028" y="2811446"/>
                </a:cubicBezTo>
                <a:lnTo>
                  <a:pt x="1065307" y="2801039"/>
                </a:lnTo>
                <a:lnTo>
                  <a:pt x="1066091" y="2798572"/>
                </a:lnTo>
                <a:cubicBezTo>
                  <a:pt x="1067010" y="2797644"/>
                  <a:pt x="1068219" y="2797171"/>
                  <a:pt x="1069206" y="2796993"/>
                </a:cubicBezTo>
                <a:lnTo>
                  <a:pt x="1069717" y="2797150"/>
                </a:lnTo>
                <a:lnTo>
                  <a:pt x="1075075" y="2792611"/>
                </a:lnTo>
                <a:lnTo>
                  <a:pt x="1081468" y="2785638"/>
                </a:lnTo>
                <a:lnTo>
                  <a:pt x="1072641" y="2781323"/>
                </a:lnTo>
                <a:cubicBezTo>
                  <a:pt x="1070848" y="2783677"/>
                  <a:pt x="1068159" y="2787207"/>
                  <a:pt x="1066365" y="2789562"/>
                </a:cubicBezTo>
                <a:cubicBezTo>
                  <a:pt x="1065470" y="2790738"/>
                  <a:pt x="1062034" y="2795248"/>
                  <a:pt x="1059882" y="2793609"/>
                </a:cubicBezTo>
                <a:cubicBezTo>
                  <a:pt x="1055758" y="2790467"/>
                  <a:pt x="1062779" y="2783109"/>
                  <a:pt x="1064931" y="2782888"/>
                </a:cubicBezTo>
                <a:cubicBezTo>
                  <a:pt x="1064931" y="2782888"/>
                  <a:pt x="1071744" y="2771341"/>
                  <a:pt x="1064930" y="2771730"/>
                </a:cubicBezTo>
                <a:cubicBezTo>
                  <a:pt x="1062958" y="2772087"/>
                  <a:pt x="1059552" y="2778791"/>
                  <a:pt x="1057400" y="2777151"/>
                </a:cubicBezTo>
                <a:cubicBezTo>
                  <a:pt x="1056235" y="2775334"/>
                  <a:pt x="1056817" y="2773453"/>
                  <a:pt x="1057937" y="2771982"/>
                </a:cubicBezTo>
                <a:cubicBezTo>
                  <a:pt x="1059058" y="2770511"/>
                  <a:pt x="1060716" y="2769450"/>
                  <a:pt x="1061702" y="2769271"/>
                </a:cubicBezTo>
                <a:lnTo>
                  <a:pt x="1062169" y="2768931"/>
                </a:lnTo>
                <a:lnTo>
                  <a:pt x="1059575" y="2765066"/>
                </a:lnTo>
                <a:cubicBezTo>
                  <a:pt x="1058803" y="2760986"/>
                  <a:pt x="1060998" y="2756592"/>
                  <a:pt x="1061974" y="2752371"/>
                </a:cubicBezTo>
                <a:lnTo>
                  <a:pt x="1061987" y="2749286"/>
                </a:lnTo>
                <a:lnTo>
                  <a:pt x="1057786" y="2758097"/>
                </a:lnTo>
                <a:lnTo>
                  <a:pt x="1056979" y="2757006"/>
                </a:lnTo>
                <a:lnTo>
                  <a:pt x="1053908" y="2763600"/>
                </a:lnTo>
                <a:lnTo>
                  <a:pt x="1048176" y="2759232"/>
                </a:lnTo>
                <a:lnTo>
                  <a:pt x="1027230" y="2786728"/>
                </a:lnTo>
                <a:cubicBezTo>
                  <a:pt x="1029654" y="2782304"/>
                  <a:pt x="1032277" y="2773425"/>
                  <a:pt x="1036421" y="2766611"/>
                </a:cubicBezTo>
                <a:lnTo>
                  <a:pt x="1037644" y="2765080"/>
                </a:lnTo>
                <a:lnTo>
                  <a:pt x="1037213" y="2764025"/>
                </a:lnTo>
                <a:cubicBezTo>
                  <a:pt x="1037692" y="2762067"/>
                  <a:pt x="1039043" y="2760293"/>
                  <a:pt x="1039970" y="2759077"/>
                </a:cubicBezTo>
                <a:lnTo>
                  <a:pt x="1041398" y="2760621"/>
                </a:lnTo>
                <a:lnTo>
                  <a:pt x="1047121" y="2758430"/>
                </a:lnTo>
                <a:lnTo>
                  <a:pt x="1043066" y="2755341"/>
                </a:lnTo>
                <a:cubicBezTo>
                  <a:pt x="1047793" y="2749135"/>
                  <a:pt x="1062805" y="2742922"/>
                  <a:pt x="1058051" y="2733420"/>
                </a:cubicBezTo>
                <a:cubicBezTo>
                  <a:pt x="1055328" y="2723501"/>
                  <a:pt x="1044653" y="2733018"/>
                  <a:pt x="1039232" y="2728889"/>
                </a:cubicBezTo>
                <a:cubicBezTo>
                  <a:pt x="1051363" y="2712965"/>
                  <a:pt x="1062706" y="2698073"/>
                  <a:pt x="1074994" y="2681943"/>
                </a:cubicBezTo>
                <a:cubicBezTo>
                  <a:pt x="1077433" y="2683801"/>
                  <a:pt x="1078350" y="2685970"/>
                  <a:pt x="1078279" y="2688244"/>
                </a:cubicBezTo>
                <a:lnTo>
                  <a:pt x="1075982" y="2694240"/>
                </a:lnTo>
                <a:lnTo>
                  <a:pt x="1077964" y="2693083"/>
                </a:lnTo>
                <a:cubicBezTo>
                  <a:pt x="1079164" y="2693134"/>
                  <a:pt x="1080710" y="2693880"/>
                  <a:pt x="1082923" y="2695566"/>
                </a:cubicBezTo>
                <a:cubicBezTo>
                  <a:pt x="1082091" y="2696658"/>
                  <a:pt x="1080914" y="2697056"/>
                  <a:pt x="1079552" y="2696883"/>
                </a:cubicBezTo>
                <a:lnTo>
                  <a:pt x="1075671" y="2695049"/>
                </a:lnTo>
                <a:lnTo>
                  <a:pt x="1075626" y="2695170"/>
                </a:lnTo>
                <a:cubicBezTo>
                  <a:pt x="1072588" y="2699719"/>
                  <a:pt x="1067723" y="2703857"/>
                  <a:pt x="1065291" y="2705926"/>
                </a:cubicBezTo>
                <a:cubicBezTo>
                  <a:pt x="1062455" y="2709648"/>
                  <a:pt x="1052586" y="2715857"/>
                  <a:pt x="1055189" y="2721434"/>
                </a:cubicBezTo>
                <a:cubicBezTo>
                  <a:pt x="1055605" y="2727635"/>
                  <a:pt x="1065364" y="2735067"/>
                  <a:pt x="1070644" y="2737130"/>
                </a:cubicBezTo>
                <a:cubicBezTo>
                  <a:pt x="1077775" y="2738640"/>
                  <a:pt x="1080453" y="2735124"/>
                  <a:pt x="1084553" y="2732365"/>
                </a:cubicBezTo>
                <a:lnTo>
                  <a:pt x="1086417" y="2731525"/>
                </a:lnTo>
                <a:lnTo>
                  <a:pt x="1088068" y="2728652"/>
                </a:lnTo>
                <a:cubicBezTo>
                  <a:pt x="1089826" y="2725444"/>
                  <a:pt x="1091944" y="2721692"/>
                  <a:pt x="1094282" y="2718344"/>
                </a:cubicBezTo>
                <a:cubicBezTo>
                  <a:pt x="1098962" y="2711648"/>
                  <a:pt x="1104528" y="2706558"/>
                  <a:pt x="1109877" y="2710633"/>
                </a:cubicBezTo>
                <a:cubicBezTo>
                  <a:pt x="1107178" y="2714173"/>
                  <a:pt x="1100496" y="2731473"/>
                  <a:pt x="1092436" y="2736178"/>
                </a:cubicBezTo>
                <a:lnTo>
                  <a:pt x="1091775" y="2736141"/>
                </a:lnTo>
                <a:lnTo>
                  <a:pt x="1088687" y="2740620"/>
                </a:lnTo>
                <a:cubicBezTo>
                  <a:pt x="1086900" y="2742404"/>
                  <a:pt x="1084742" y="2744111"/>
                  <a:pt x="1082389" y="2746076"/>
                </a:cubicBezTo>
                <a:lnTo>
                  <a:pt x="1068499" y="2764311"/>
                </a:lnTo>
                <a:lnTo>
                  <a:pt x="1071676" y="2761992"/>
                </a:lnTo>
                <a:cubicBezTo>
                  <a:pt x="1076136" y="2760275"/>
                  <a:pt x="1081335" y="2760052"/>
                  <a:pt x="1086087" y="2763672"/>
                </a:cubicBezTo>
                <a:cubicBezTo>
                  <a:pt x="1083398" y="2767202"/>
                  <a:pt x="1080709" y="2770733"/>
                  <a:pt x="1078020" y="2774263"/>
                </a:cubicBezTo>
                <a:cubicBezTo>
                  <a:pt x="1083400" y="2778361"/>
                  <a:pt x="1087163" y="2775651"/>
                  <a:pt x="1090033" y="2774117"/>
                </a:cubicBezTo>
                <a:lnTo>
                  <a:pt x="1092257" y="2773869"/>
                </a:lnTo>
                <a:lnTo>
                  <a:pt x="1095194" y="2770666"/>
                </a:lnTo>
                <a:cubicBezTo>
                  <a:pt x="1098031" y="2766941"/>
                  <a:pt x="1100477" y="2757035"/>
                  <a:pt x="1107745" y="2758649"/>
                </a:cubicBezTo>
                <a:cubicBezTo>
                  <a:pt x="1110685" y="2759253"/>
                  <a:pt x="1114985" y="2762530"/>
                  <a:pt x="1116827" y="2761970"/>
                </a:cubicBezTo>
                <a:cubicBezTo>
                  <a:pt x="1120082" y="2762161"/>
                  <a:pt x="1121814" y="2759885"/>
                  <a:pt x="1123835" y="2759463"/>
                </a:cubicBezTo>
                <a:cubicBezTo>
                  <a:pt x="1126330" y="2758420"/>
                  <a:pt x="1129490" y="2759848"/>
                  <a:pt x="1132685" y="2761790"/>
                </a:cubicBezTo>
                <a:lnTo>
                  <a:pt x="1133586" y="2762330"/>
                </a:lnTo>
                <a:lnTo>
                  <a:pt x="1147078" y="2744077"/>
                </a:lnTo>
                <a:lnTo>
                  <a:pt x="1141290" y="2746033"/>
                </a:lnTo>
                <a:cubicBezTo>
                  <a:pt x="1137431" y="2747751"/>
                  <a:pt x="1133958" y="2749519"/>
                  <a:pt x="1130454" y="2750774"/>
                </a:cubicBezTo>
                <a:lnTo>
                  <a:pt x="1128990" y="2746263"/>
                </a:lnTo>
                <a:lnTo>
                  <a:pt x="1121948" y="2759142"/>
                </a:lnTo>
                <a:lnTo>
                  <a:pt x="1116184" y="2754750"/>
                </a:lnTo>
                <a:lnTo>
                  <a:pt x="1114596" y="2756347"/>
                </a:lnTo>
                <a:lnTo>
                  <a:pt x="1115972" y="2754589"/>
                </a:lnTo>
                <a:lnTo>
                  <a:pt x="1112361" y="2751838"/>
                </a:lnTo>
                <a:cubicBezTo>
                  <a:pt x="1115049" y="2748308"/>
                  <a:pt x="1116843" y="2745954"/>
                  <a:pt x="1119533" y="2742423"/>
                </a:cubicBezTo>
                <a:cubicBezTo>
                  <a:pt x="1121326" y="2740070"/>
                  <a:pt x="1123119" y="2737715"/>
                  <a:pt x="1125808" y="2734185"/>
                </a:cubicBezTo>
                <a:cubicBezTo>
                  <a:pt x="1121377" y="2728950"/>
                  <a:pt x="1118011" y="2724527"/>
                  <a:pt x="1112862" y="2720604"/>
                </a:cubicBezTo>
                <a:cubicBezTo>
                  <a:pt x="1127335" y="2718920"/>
                  <a:pt x="1137702" y="2711940"/>
                  <a:pt x="1147005" y="2704148"/>
                </a:cubicBezTo>
                <a:cubicBezTo>
                  <a:pt x="1151839" y="2699461"/>
                  <a:pt x="1155010" y="2689497"/>
                  <a:pt x="1162585" y="2689602"/>
                </a:cubicBezTo>
                <a:lnTo>
                  <a:pt x="1165716" y="2690962"/>
                </a:lnTo>
                <a:lnTo>
                  <a:pt x="1173490" y="2681019"/>
                </a:lnTo>
                <a:lnTo>
                  <a:pt x="1165954" y="2684718"/>
                </a:lnTo>
                <a:cubicBezTo>
                  <a:pt x="1168800" y="2682592"/>
                  <a:pt x="1172425" y="2674615"/>
                  <a:pt x="1177987" y="2673752"/>
                </a:cubicBezTo>
                <a:lnTo>
                  <a:pt x="1178936" y="2674054"/>
                </a:lnTo>
                <a:lnTo>
                  <a:pt x="1183601" y="2668085"/>
                </a:lnTo>
                <a:lnTo>
                  <a:pt x="1188439" y="2662436"/>
                </a:lnTo>
                <a:lnTo>
                  <a:pt x="1190386" y="2658009"/>
                </a:lnTo>
                <a:cubicBezTo>
                  <a:pt x="1189879" y="2652038"/>
                  <a:pt x="1187259" y="2646628"/>
                  <a:pt x="1179794" y="2640942"/>
                </a:cubicBezTo>
                <a:cubicBezTo>
                  <a:pt x="1184280" y="2635049"/>
                  <a:pt x="1192136" y="2633586"/>
                  <a:pt x="1198029" y="2632488"/>
                </a:cubicBezTo>
                <a:cubicBezTo>
                  <a:pt x="1199264" y="2635292"/>
                  <a:pt x="1199434" y="2637282"/>
                  <a:pt x="1200670" y="2640084"/>
                </a:cubicBezTo>
                <a:cubicBezTo>
                  <a:pt x="1206951" y="2631839"/>
                  <a:pt x="1213234" y="2623590"/>
                  <a:pt x="1219518" y="2615342"/>
                </a:cubicBezTo>
                <a:cubicBezTo>
                  <a:pt x="1216486" y="2614896"/>
                  <a:pt x="1213456" y="2614450"/>
                  <a:pt x="1211492" y="2614816"/>
                </a:cubicBezTo>
                <a:cubicBezTo>
                  <a:pt x="1213118" y="2610468"/>
                  <a:pt x="1215662" y="2607130"/>
                  <a:pt x="1217288" y="2602782"/>
                </a:cubicBezTo>
                <a:cubicBezTo>
                  <a:pt x="1220487" y="2605221"/>
                  <a:pt x="1223687" y="2607657"/>
                  <a:pt x="1227951" y="2610906"/>
                </a:cubicBezTo>
                <a:cubicBezTo>
                  <a:pt x="1229748" y="2608551"/>
                  <a:pt x="1231542" y="2606194"/>
                  <a:pt x="1233338" y="2603837"/>
                </a:cubicBezTo>
                <a:lnTo>
                  <a:pt x="1233286" y="2610066"/>
                </a:lnTo>
                <a:lnTo>
                  <a:pt x="1254420" y="2585386"/>
                </a:lnTo>
                <a:lnTo>
                  <a:pt x="1254347" y="2585332"/>
                </a:lnTo>
                <a:cubicBezTo>
                  <a:pt x="1253809" y="2579346"/>
                  <a:pt x="1260291" y="2575300"/>
                  <a:pt x="1262800" y="2569774"/>
                </a:cubicBezTo>
                <a:cubicBezTo>
                  <a:pt x="1266384" y="2565071"/>
                  <a:pt x="1269789" y="2558370"/>
                  <a:pt x="1273372" y="2553665"/>
                </a:cubicBezTo>
                <a:lnTo>
                  <a:pt x="1259609" y="2545872"/>
                </a:lnTo>
                <a:lnTo>
                  <a:pt x="1258896" y="2546639"/>
                </a:lnTo>
                <a:lnTo>
                  <a:pt x="1264482" y="2550894"/>
                </a:lnTo>
                <a:lnTo>
                  <a:pt x="1255235" y="2550577"/>
                </a:lnTo>
                <a:lnTo>
                  <a:pt x="1251427" y="2554671"/>
                </a:lnTo>
                <a:lnTo>
                  <a:pt x="1249181" y="2560960"/>
                </a:lnTo>
                <a:lnTo>
                  <a:pt x="1248097" y="2559626"/>
                </a:lnTo>
                <a:lnTo>
                  <a:pt x="1247401" y="2559001"/>
                </a:lnTo>
                <a:lnTo>
                  <a:pt x="1240239" y="2566702"/>
                </a:lnTo>
                <a:lnTo>
                  <a:pt x="1240834" y="2567406"/>
                </a:lnTo>
                <a:cubicBezTo>
                  <a:pt x="1241332" y="2568696"/>
                  <a:pt x="1241209" y="2569969"/>
                  <a:pt x="1240331" y="2571122"/>
                </a:cubicBezTo>
                <a:lnTo>
                  <a:pt x="1238332" y="2568752"/>
                </a:lnTo>
                <a:lnTo>
                  <a:pt x="1230021" y="2577690"/>
                </a:lnTo>
                <a:lnTo>
                  <a:pt x="1217147" y="2591505"/>
                </a:lnTo>
                <a:lnTo>
                  <a:pt x="1221907" y="2595129"/>
                </a:lnTo>
                <a:lnTo>
                  <a:pt x="1215304" y="2593483"/>
                </a:lnTo>
                <a:lnTo>
                  <a:pt x="1199765" y="2610159"/>
                </a:lnTo>
                <a:lnTo>
                  <a:pt x="1198813" y="2606628"/>
                </a:lnTo>
                <a:lnTo>
                  <a:pt x="1198601" y="2605564"/>
                </a:lnTo>
                <a:lnTo>
                  <a:pt x="1210333" y="2592242"/>
                </a:lnTo>
                <a:lnTo>
                  <a:pt x="1201147" y="2589950"/>
                </a:lnTo>
                <a:cubicBezTo>
                  <a:pt x="1202855" y="2587708"/>
                  <a:pt x="1204564" y="2585464"/>
                  <a:pt x="1206272" y="2583221"/>
                </a:cubicBezTo>
                <a:lnTo>
                  <a:pt x="1213456" y="2588693"/>
                </a:lnTo>
                <a:lnTo>
                  <a:pt x="1245432" y="2552378"/>
                </a:lnTo>
                <a:lnTo>
                  <a:pt x="1253046" y="2544305"/>
                </a:lnTo>
                <a:lnTo>
                  <a:pt x="1253185" y="2543872"/>
                </a:lnTo>
                <a:lnTo>
                  <a:pt x="1249939" y="2546502"/>
                </a:lnTo>
                <a:cubicBezTo>
                  <a:pt x="1248237" y="2547064"/>
                  <a:pt x="1246221" y="2546922"/>
                  <a:pt x="1243622" y="2545871"/>
                </a:cubicBezTo>
                <a:lnTo>
                  <a:pt x="1236160" y="2544624"/>
                </a:lnTo>
                <a:lnTo>
                  <a:pt x="1186185" y="2598046"/>
                </a:lnTo>
                <a:lnTo>
                  <a:pt x="1186199" y="2598058"/>
                </a:lnTo>
                <a:lnTo>
                  <a:pt x="1194168" y="2590393"/>
                </a:lnTo>
                <a:cubicBezTo>
                  <a:pt x="1203722" y="2597673"/>
                  <a:pt x="1197655" y="2605637"/>
                  <a:pt x="1194105" y="2610298"/>
                </a:cubicBezTo>
                <a:lnTo>
                  <a:pt x="1193942" y="2610452"/>
                </a:lnTo>
                <a:lnTo>
                  <a:pt x="1194053" y="2611885"/>
                </a:lnTo>
                <a:cubicBezTo>
                  <a:pt x="1191348" y="2617669"/>
                  <a:pt x="1186489" y="2621816"/>
                  <a:pt x="1182706" y="2626780"/>
                </a:cubicBezTo>
                <a:cubicBezTo>
                  <a:pt x="1181919" y="2627815"/>
                  <a:pt x="1176116" y="2633203"/>
                  <a:pt x="1172889" y="2630746"/>
                </a:cubicBezTo>
                <a:lnTo>
                  <a:pt x="1172871" y="2630245"/>
                </a:lnTo>
                <a:lnTo>
                  <a:pt x="1165053" y="2637590"/>
                </a:lnTo>
                <a:cubicBezTo>
                  <a:pt x="1159374" y="2633263"/>
                  <a:pt x="1161321" y="2626502"/>
                  <a:pt x="1166244" y="2619379"/>
                </a:cubicBezTo>
                <a:lnTo>
                  <a:pt x="1173939" y="2610943"/>
                </a:lnTo>
                <a:lnTo>
                  <a:pt x="1167188" y="2614061"/>
                </a:lnTo>
                <a:cubicBezTo>
                  <a:pt x="1164444" y="2616547"/>
                  <a:pt x="1162120" y="2619599"/>
                  <a:pt x="1159218" y="2622292"/>
                </a:cubicBezTo>
                <a:cubicBezTo>
                  <a:pt x="1153545" y="2629741"/>
                  <a:pt x="1147871" y="2637188"/>
                  <a:pt x="1141123" y="2643818"/>
                </a:cubicBezTo>
                <a:lnTo>
                  <a:pt x="1137321" y="2648348"/>
                </a:lnTo>
                <a:lnTo>
                  <a:pt x="1142072" y="2649083"/>
                </a:lnTo>
                <a:lnTo>
                  <a:pt x="1114874" y="2675093"/>
                </a:lnTo>
                <a:lnTo>
                  <a:pt x="1104300" y="2687694"/>
                </a:lnTo>
                <a:cubicBezTo>
                  <a:pt x="1101936" y="2690797"/>
                  <a:pt x="1099840" y="2694105"/>
                  <a:pt x="1097476" y="2697208"/>
                </a:cubicBezTo>
                <a:lnTo>
                  <a:pt x="1092748" y="2701852"/>
                </a:lnTo>
                <a:lnTo>
                  <a:pt x="1092542" y="2702606"/>
                </a:lnTo>
                <a:lnTo>
                  <a:pt x="1092289" y="2702302"/>
                </a:lnTo>
                <a:lnTo>
                  <a:pt x="1089040" y="2705494"/>
                </a:lnTo>
                <a:cubicBezTo>
                  <a:pt x="1087964" y="2704675"/>
                  <a:pt x="1080141" y="2710485"/>
                  <a:pt x="1081902" y="2705940"/>
                </a:cubicBezTo>
                <a:cubicBezTo>
                  <a:pt x="1082717" y="2702639"/>
                  <a:pt x="1085555" y="2698915"/>
                  <a:pt x="1087445" y="2696433"/>
                </a:cubicBezTo>
                <a:cubicBezTo>
                  <a:pt x="1089337" y="2693950"/>
                  <a:pt x="1089077" y="2689829"/>
                  <a:pt x="1088817" y="2685708"/>
                </a:cubicBezTo>
                <a:cubicBezTo>
                  <a:pt x="1090421" y="2681372"/>
                  <a:pt x="1094593" y="2682588"/>
                  <a:pt x="1098635" y="2681743"/>
                </a:cubicBezTo>
                <a:cubicBezTo>
                  <a:pt x="1097300" y="2676803"/>
                  <a:pt x="1097040" y="2672683"/>
                  <a:pt x="1096782" y="2668561"/>
                </a:cubicBezTo>
                <a:cubicBezTo>
                  <a:pt x="1092739" y="2669405"/>
                  <a:pt x="1088696" y="2670251"/>
                  <a:pt x="1085730" y="2671913"/>
                </a:cubicBezTo>
                <a:lnTo>
                  <a:pt x="1095410" y="2655880"/>
                </a:lnTo>
                <a:lnTo>
                  <a:pt x="1095682" y="2655158"/>
                </a:lnTo>
                <a:lnTo>
                  <a:pt x="1096303" y="2654399"/>
                </a:lnTo>
                <a:lnTo>
                  <a:pt x="1098709" y="2650414"/>
                </a:lnTo>
                <a:lnTo>
                  <a:pt x="1098244" y="2654227"/>
                </a:lnTo>
                <a:lnTo>
                  <a:pt x="1100495" y="2656581"/>
                </a:lnTo>
                <a:cubicBezTo>
                  <a:pt x="1101053" y="2657587"/>
                  <a:pt x="1101153" y="2658494"/>
                  <a:pt x="1100966" y="2659350"/>
                </a:cubicBezTo>
                <a:lnTo>
                  <a:pt x="1099465" y="2661665"/>
                </a:lnTo>
                <a:lnTo>
                  <a:pt x="1102844" y="2667295"/>
                </a:lnTo>
                <a:cubicBezTo>
                  <a:pt x="1110409" y="2657365"/>
                  <a:pt x="1114747" y="2644977"/>
                  <a:pt x="1127661" y="2641409"/>
                </a:cubicBezTo>
                <a:cubicBezTo>
                  <a:pt x="1134669" y="2638901"/>
                  <a:pt x="1136431" y="2634358"/>
                  <a:pt x="1140213" y="2629394"/>
                </a:cubicBezTo>
                <a:cubicBezTo>
                  <a:pt x="1142642" y="2627321"/>
                  <a:pt x="1145039" y="2624733"/>
                  <a:pt x="1147689" y="2622091"/>
                </a:cubicBezTo>
                <a:lnTo>
                  <a:pt x="1150140" y="2620014"/>
                </a:lnTo>
                <a:lnTo>
                  <a:pt x="1148157" y="2619659"/>
                </a:lnTo>
                <a:cubicBezTo>
                  <a:pt x="1144907" y="2617183"/>
                  <a:pt x="1136627" y="2614568"/>
                  <a:pt x="1137504" y="2611544"/>
                </a:cubicBezTo>
                <a:lnTo>
                  <a:pt x="1138523" y="2606892"/>
                </a:lnTo>
                <a:lnTo>
                  <a:pt x="1129277" y="2610493"/>
                </a:lnTo>
                <a:lnTo>
                  <a:pt x="1130308" y="2600495"/>
                </a:lnTo>
                <a:lnTo>
                  <a:pt x="1123100" y="2611132"/>
                </a:lnTo>
                <a:lnTo>
                  <a:pt x="1110359" y="2627468"/>
                </a:lnTo>
                <a:lnTo>
                  <a:pt x="1113009" y="2631458"/>
                </a:lnTo>
                <a:cubicBezTo>
                  <a:pt x="1113501" y="2636879"/>
                  <a:pt x="1105913" y="2641732"/>
                  <a:pt x="1103828" y="2644469"/>
                </a:cubicBezTo>
                <a:lnTo>
                  <a:pt x="1100638" y="2639931"/>
                </a:lnTo>
                <a:lnTo>
                  <a:pt x="1095798" y="2646137"/>
                </a:lnTo>
                <a:cubicBezTo>
                  <a:pt x="1086915" y="2658076"/>
                  <a:pt x="1078074" y="2670239"/>
                  <a:pt x="1068741" y="2682491"/>
                </a:cubicBezTo>
                <a:cubicBezTo>
                  <a:pt x="1035199" y="2730984"/>
                  <a:pt x="1003809" y="2781115"/>
                  <a:pt x="968117" y="2827968"/>
                </a:cubicBezTo>
                <a:cubicBezTo>
                  <a:pt x="960200" y="2838361"/>
                  <a:pt x="952136" y="2848946"/>
                  <a:pt x="942998" y="2858714"/>
                </a:cubicBezTo>
                <a:cubicBezTo>
                  <a:pt x="939234" y="2861423"/>
                  <a:pt x="935651" y="2866127"/>
                  <a:pt x="940130" y="2871400"/>
                </a:cubicBezTo>
                <a:cubicBezTo>
                  <a:pt x="945837" y="2879154"/>
                  <a:pt x="938846" y="2879406"/>
                  <a:pt x="935262" y="2882252"/>
                </a:cubicBezTo>
                <a:cubicBezTo>
                  <a:pt x="912861" y="2900503"/>
                  <a:pt x="907457" y="2929537"/>
                  <a:pt x="888281" y="2950247"/>
                </a:cubicBezTo>
                <a:cubicBezTo>
                  <a:pt x="879857" y="2943830"/>
                  <a:pt x="887025" y="2934420"/>
                  <a:pt x="889714" y="2930892"/>
                </a:cubicBezTo>
                <a:cubicBezTo>
                  <a:pt x="896882" y="2921482"/>
                  <a:pt x="902975" y="2911253"/>
                  <a:pt x="908171" y="2902200"/>
                </a:cubicBezTo>
                <a:cubicBezTo>
                  <a:pt x="924688" y="2876056"/>
                  <a:pt x="939233" y="2850270"/>
                  <a:pt x="953929" y="2824287"/>
                </a:cubicBezTo>
                <a:cubicBezTo>
                  <a:pt x="961664" y="2811900"/>
                  <a:pt x="969548" y="2799318"/>
                  <a:pt x="976538" y="2787913"/>
                </a:cubicBezTo>
                <a:cubicBezTo>
                  <a:pt x="984273" y="2775527"/>
                  <a:pt x="992337" y="2764941"/>
                  <a:pt x="998250" y="2752717"/>
                </a:cubicBezTo>
                <a:cubicBezTo>
                  <a:pt x="1002552" y="2744840"/>
                  <a:pt x="1000250" y="2732244"/>
                  <a:pt x="1004731" y="2726363"/>
                </a:cubicBezTo>
                <a:cubicBezTo>
                  <a:pt x="1006344" y="2722015"/>
                  <a:pt x="1010646" y="2725291"/>
                  <a:pt x="1014768" y="2726573"/>
                </a:cubicBezTo>
                <a:cubicBezTo>
                  <a:pt x="1020861" y="2727497"/>
                  <a:pt x="1022474" y="2723149"/>
                  <a:pt x="1024086" y="2718802"/>
                </a:cubicBezTo>
                <a:cubicBezTo>
                  <a:pt x="1032897" y="2696082"/>
                  <a:pt x="1049205" y="2676904"/>
                  <a:pt x="1064288" y="2657105"/>
                </a:cubicBezTo>
                <a:cubicBezTo>
                  <a:pt x="1083285" y="2634397"/>
                  <a:pt x="1099979" y="2610250"/>
                  <a:pt x="1116675" y="2586102"/>
                </a:cubicBezTo>
                <a:cubicBezTo>
                  <a:pt x="1122948" y="2577868"/>
                  <a:pt x="1127787" y="2564823"/>
                  <a:pt x="1138360" y="2559868"/>
                </a:cubicBezTo>
                <a:cubicBezTo>
                  <a:pt x="1144096" y="2556800"/>
                  <a:pt x="1149861" y="2555925"/>
                  <a:pt x="1153445" y="2551220"/>
                </a:cubicBezTo>
                <a:cubicBezTo>
                  <a:pt x="1156849" y="2544521"/>
                  <a:pt x="1162226" y="2537462"/>
                  <a:pt x="1166705" y="2531581"/>
                </a:cubicBezTo>
                <a:lnTo>
                  <a:pt x="1176586" y="2519416"/>
                </a:lnTo>
                <a:lnTo>
                  <a:pt x="1176639" y="2519263"/>
                </a:lnTo>
                <a:cubicBezTo>
                  <a:pt x="1182769" y="2507309"/>
                  <a:pt x="1193968" y="2496214"/>
                  <a:pt x="1206094" y="2482219"/>
                </a:cubicBezTo>
                <a:lnTo>
                  <a:pt x="1213676" y="2473751"/>
                </a:lnTo>
                <a:lnTo>
                  <a:pt x="1221423" y="2464212"/>
                </a:lnTo>
                <a:cubicBezTo>
                  <a:pt x="1213181" y="2472802"/>
                  <a:pt x="1204010" y="2480380"/>
                  <a:pt x="1195767" y="2488970"/>
                </a:cubicBezTo>
                <a:cubicBezTo>
                  <a:pt x="1189315" y="2495208"/>
                  <a:pt x="1184118" y="2504261"/>
                  <a:pt x="1176591" y="2509680"/>
                </a:cubicBezTo>
                <a:cubicBezTo>
                  <a:pt x="1174785" y="2510936"/>
                  <a:pt x="1173081" y="2511499"/>
                  <a:pt x="1171204" y="2511501"/>
                </a:cubicBezTo>
                <a:lnTo>
                  <a:pt x="1170769" y="2511398"/>
                </a:lnTo>
                <a:lnTo>
                  <a:pt x="1135580" y="2550723"/>
                </a:lnTo>
                <a:lnTo>
                  <a:pt x="1135504" y="2550836"/>
                </a:lnTo>
                <a:lnTo>
                  <a:pt x="1135478" y="2550836"/>
                </a:lnTo>
                <a:lnTo>
                  <a:pt x="1127674" y="2559557"/>
                </a:lnTo>
                <a:lnTo>
                  <a:pt x="1127374" y="2559870"/>
                </a:lnTo>
                <a:lnTo>
                  <a:pt x="1127608" y="2562828"/>
                </a:lnTo>
                <a:cubicBezTo>
                  <a:pt x="1126711" y="2564005"/>
                  <a:pt x="1121334" y="2571062"/>
                  <a:pt x="1118468" y="2570737"/>
                </a:cubicBezTo>
                <a:lnTo>
                  <a:pt x="1117508" y="2570150"/>
                </a:lnTo>
                <a:lnTo>
                  <a:pt x="1113235" y="2574602"/>
                </a:lnTo>
                <a:lnTo>
                  <a:pt x="1114195" y="2575856"/>
                </a:lnTo>
                <a:cubicBezTo>
                  <a:pt x="1114356" y="2576842"/>
                  <a:pt x="1113937" y="2577818"/>
                  <a:pt x="1113106" y="2578909"/>
                </a:cubicBezTo>
                <a:lnTo>
                  <a:pt x="1111339" y="2576576"/>
                </a:lnTo>
                <a:lnTo>
                  <a:pt x="1093967" y="2594675"/>
                </a:lnTo>
                <a:lnTo>
                  <a:pt x="1102339" y="2593192"/>
                </a:lnTo>
                <a:cubicBezTo>
                  <a:pt x="1087967" y="2607548"/>
                  <a:pt x="1073751" y="2621700"/>
                  <a:pt x="1059527" y="2638116"/>
                </a:cubicBezTo>
                <a:cubicBezTo>
                  <a:pt x="1061190" y="2632083"/>
                  <a:pt x="1062858" y="2626440"/>
                  <a:pt x="1064886" y="2621324"/>
                </a:cubicBezTo>
                <a:lnTo>
                  <a:pt x="1065874" y="2619532"/>
                </a:lnTo>
                <a:lnTo>
                  <a:pt x="1059715" y="2626670"/>
                </a:lnTo>
                <a:cubicBezTo>
                  <a:pt x="1056401" y="2628790"/>
                  <a:pt x="1052548" y="2630502"/>
                  <a:pt x="1049232" y="2632624"/>
                </a:cubicBezTo>
                <a:cubicBezTo>
                  <a:pt x="1045692" y="2635039"/>
                  <a:pt x="1043250" y="2638386"/>
                  <a:pt x="1041284" y="2642117"/>
                </a:cubicBezTo>
                <a:lnTo>
                  <a:pt x="1039916" y="2645290"/>
                </a:lnTo>
                <a:lnTo>
                  <a:pt x="1044354" y="2647227"/>
                </a:lnTo>
                <a:cubicBezTo>
                  <a:pt x="1046161" y="2648364"/>
                  <a:pt x="1047548" y="2649821"/>
                  <a:pt x="1047753" y="2651738"/>
                </a:cubicBezTo>
                <a:cubicBezTo>
                  <a:pt x="1044720" y="2651350"/>
                  <a:pt x="1041812" y="2652979"/>
                  <a:pt x="1039831" y="2653393"/>
                </a:cubicBezTo>
                <a:lnTo>
                  <a:pt x="1038915" y="2647616"/>
                </a:lnTo>
                <a:lnTo>
                  <a:pt x="1036203" y="2653911"/>
                </a:lnTo>
                <a:lnTo>
                  <a:pt x="1030419" y="2664463"/>
                </a:lnTo>
                <a:lnTo>
                  <a:pt x="1038422" y="2665619"/>
                </a:lnTo>
                <a:lnTo>
                  <a:pt x="1027674" y="2679729"/>
                </a:lnTo>
                <a:lnTo>
                  <a:pt x="1027928" y="2680040"/>
                </a:lnTo>
                <a:cubicBezTo>
                  <a:pt x="1028461" y="2681085"/>
                  <a:pt x="1028550" y="2682082"/>
                  <a:pt x="1027878" y="2682965"/>
                </a:cubicBezTo>
                <a:cubicBezTo>
                  <a:pt x="1027206" y="2683847"/>
                  <a:pt x="1026288" y="2684076"/>
                  <a:pt x="1025237" y="2683886"/>
                </a:cubicBezTo>
                <a:lnTo>
                  <a:pt x="1024698" y="2683634"/>
                </a:lnTo>
                <a:lnTo>
                  <a:pt x="988537" y="2731104"/>
                </a:lnTo>
                <a:lnTo>
                  <a:pt x="984571" y="2724583"/>
                </a:lnTo>
                <a:lnTo>
                  <a:pt x="971130" y="2745320"/>
                </a:lnTo>
                <a:lnTo>
                  <a:pt x="977528" y="2747400"/>
                </a:lnTo>
                <a:lnTo>
                  <a:pt x="971491" y="2756955"/>
                </a:lnTo>
                <a:lnTo>
                  <a:pt x="976709" y="2750106"/>
                </a:lnTo>
                <a:cubicBezTo>
                  <a:pt x="980333" y="2745347"/>
                  <a:pt x="983959" y="2740587"/>
                  <a:pt x="986678" y="2737018"/>
                </a:cubicBezTo>
                <a:cubicBezTo>
                  <a:pt x="987666" y="2737771"/>
                  <a:pt x="988490" y="2738398"/>
                  <a:pt x="990466" y="2739903"/>
                </a:cubicBezTo>
                <a:cubicBezTo>
                  <a:pt x="988652" y="2742282"/>
                  <a:pt x="986840" y="2744662"/>
                  <a:pt x="984120" y="2748232"/>
                </a:cubicBezTo>
                <a:cubicBezTo>
                  <a:pt x="981401" y="2751802"/>
                  <a:pt x="977776" y="2756560"/>
                  <a:pt x="974151" y="2761319"/>
                </a:cubicBezTo>
                <a:lnTo>
                  <a:pt x="970494" y="2758534"/>
                </a:lnTo>
                <a:lnTo>
                  <a:pt x="942438" y="2802947"/>
                </a:lnTo>
                <a:lnTo>
                  <a:pt x="943102" y="2802196"/>
                </a:lnTo>
                <a:cubicBezTo>
                  <a:pt x="951726" y="2808766"/>
                  <a:pt x="943222" y="2813220"/>
                  <a:pt x="940734" y="2816485"/>
                </a:cubicBezTo>
                <a:cubicBezTo>
                  <a:pt x="938623" y="2814877"/>
                  <a:pt x="937552" y="2813396"/>
                  <a:pt x="937172" y="2812026"/>
                </a:cubicBezTo>
                <a:lnTo>
                  <a:pt x="937325" y="2811039"/>
                </a:lnTo>
                <a:lnTo>
                  <a:pt x="910634" y="2853292"/>
                </a:lnTo>
                <a:lnTo>
                  <a:pt x="869344" y="2930469"/>
                </a:lnTo>
                <a:lnTo>
                  <a:pt x="872628" y="2934147"/>
                </a:lnTo>
                <a:cubicBezTo>
                  <a:pt x="873166" y="2935386"/>
                  <a:pt x="873077" y="2936612"/>
                  <a:pt x="872176" y="2937794"/>
                </a:cubicBezTo>
                <a:cubicBezTo>
                  <a:pt x="870570" y="2936571"/>
                  <a:pt x="869439" y="2935278"/>
                  <a:pt x="868917" y="2934018"/>
                </a:cubicBezTo>
                <a:lnTo>
                  <a:pt x="869306" y="2930539"/>
                </a:lnTo>
                <a:lnTo>
                  <a:pt x="851576" y="2963680"/>
                </a:lnTo>
                <a:cubicBezTo>
                  <a:pt x="842076" y="2956444"/>
                  <a:pt x="857298" y="2954308"/>
                  <a:pt x="854887" y="2948550"/>
                </a:cubicBezTo>
                <a:lnTo>
                  <a:pt x="846574" y="2949510"/>
                </a:lnTo>
                <a:lnTo>
                  <a:pt x="838377" y="2964366"/>
                </a:lnTo>
                <a:lnTo>
                  <a:pt x="838553" y="2965529"/>
                </a:lnTo>
                <a:cubicBezTo>
                  <a:pt x="839887" y="2970471"/>
                  <a:pt x="844010" y="2973612"/>
                  <a:pt x="844270" y="2977732"/>
                </a:cubicBezTo>
                <a:cubicBezTo>
                  <a:pt x="843992" y="2981444"/>
                  <a:pt x="841937" y="2984700"/>
                  <a:pt x="839477" y="2987649"/>
                </a:cubicBezTo>
                <a:lnTo>
                  <a:pt x="836478" y="2991006"/>
                </a:lnTo>
                <a:lnTo>
                  <a:pt x="836014" y="2986635"/>
                </a:lnTo>
                <a:cubicBezTo>
                  <a:pt x="831533" y="2986956"/>
                  <a:pt x="830536" y="2989932"/>
                  <a:pt x="830591" y="2993474"/>
                </a:cubicBezTo>
                <a:lnTo>
                  <a:pt x="830980" y="2997976"/>
                </a:lnTo>
                <a:lnTo>
                  <a:pt x="829634" y="3000338"/>
                </a:lnTo>
                <a:cubicBezTo>
                  <a:pt x="828323" y="3001547"/>
                  <a:pt x="826616" y="3002208"/>
                  <a:pt x="824620" y="3001669"/>
                </a:cubicBezTo>
                <a:lnTo>
                  <a:pt x="823070" y="3001943"/>
                </a:lnTo>
                <a:lnTo>
                  <a:pt x="825189" y="3003850"/>
                </a:lnTo>
                <a:cubicBezTo>
                  <a:pt x="825719" y="3004482"/>
                  <a:pt x="825982" y="3005023"/>
                  <a:pt x="826046" y="3005528"/>
                </a:cubicBezTo>
                <a:lnTo>
                  <a:pt x="825953" y="3005728"/>
                </a:lnTo>
                <a:lnTo>
                  <a:pt x="828088" y="3005716"/>
                </a:lnTo>
                <a:cubicBezTo>
                  <a:pt x="827210" y="3006870"/>
                  <a:pt x="826331" y="3008022"/>
                  <a:pt x="825455" y="3009175"/>
                </a:cubicBezTo>
                <a:lnTo>
                  <a:pt x="825048" y="3007675"/>
                </a:lnTo>
                <a:lnTo>
                  <a:pt x="824638" y="3008555"/>
                </a:lnTo>
                <a:lnTo>
                  <a:pt x="823510" y="3007405"/>
                </a:lnTo>
                <a:lnTo>
                  <a:pt x="823884" y="3008954"/>
                </a:lnTo>
                <a:cubicBezTo>
                  <a:pt x="825478" y="3018016"/>
                  <a:pt x="811850" y="3029213"/>
                  <a:pt x="806335" y="3036454"/>
                </a:cubicBezTo>
                <a:lnTo>
                  <a:pt x="787076" y="3067930"/>
                </a:lnTo>
                <a:lnTo>
                  <a:pt x="750172" y="3144235"/>
                </a:lnTo>
                <a:lnTo>
                  <a:pt x="745169" y="3156047"/>
                </a:lnTo>
                <a:lnTo>
                  <a:pt x="749043" y="3159298"/>
                </a:lnTo>
                <a:lnTo>
                  <a:pt x="751024" y="3160963"/>
                </a:lnTo>
                <a:lnTo>
                  <a:pt x="749225" y="3159845"/>
                </a:lnTo>
                <a:lnTo>
                  <a:pt x="744740" y="3157057"/>
                </a:lnTo>
                <a:lnTo>
                  <a:pt x="731144" y="3189151"/>
                </a:lnTo>
                <a:lnTo>
                  <a:pt x="732661" y="3191042"/>
                </a:lnTo>
                <a:cubicBezTo>
                  <a:pt x="732958" y="3192179"/>
                  <a:pt x="732631" y="3193296"/>
                  <a:pt x="731753" y="3194448"/>
                </a:cubicBezTo>
                <a:lnTo>
                  <a:pt x="729879" y="3192137"/>
                </a:lnTo>
                <a:lnTo>
                  <a:pt x="715358" y="3226414"/>
                </a:lnTo>
                <a:lnTo>
                  <a:pt x="721139" y="3225597"/>
                </a:lnTo>
                <a:lnTo>
                  <a:pt x="709908" y="3255023"/>
                </a:lnTo>
                <a:lnTo>
                  <a:pt x="707543" y="3261215"/>
                </a:lnTo>
                <a:cubicBezTo>
                  <a:pt x="702831" y="3272760"/>
                  <a:pt x="697440" y="3283787"/>
                  <a:pt x="689868" y="3293727"/>
                </a:cubicBezTo>
                <a:lnTo>
                  <a:pt x="687936" y="3291142"/>
                </a:lnTo>
                <a:lnTo>
                  <a:pt x="679599" y="3310822"/>
                </a:lnTo>
                <a:cubicBezTo>
                  <a:pt x="673865" y="3325042"/>
                  <a:pt x="668280" y="3339067"/>
                  <a:pt x="661649" y="3354462"/>
                </a:cubicBezTo>
                <a:cubicBezTo>
                  <a:pt x="651971" y="3347090"/>
                  <a:pt x="656989" y="3336042"/>
                  <a:pt x="658422" y="3329698"/>
                </a:cubicBezTo>
                <a:lnTo>
                  <a:pt x="659339" y="3326652"/>
                </a:lnTo>
                <a:lnTo>
                  <a:pt x="660638" y="3326312"/>
                </a:lnTo>
                <a:lnTo>
                  <a:pt x="659936" y="3324664"/>
                </a:lnTo>
                <a:lnTo>
                  <a:pt x="671533" y="3286088"/>
                </a:lnTo>
                <a:lnTo>
                  <a:pt x="693410" y="3212082"/>
                </a:lnTo>
                <a:lnTo>
                  <a:pt x="696485" y="3214048"/>
                </a:lnTo>
                <a:cubicBezTo>
                  <a:pt x="697153" y="3214057"/>
                  <a:pt x="697350" y="3213209"/>
                  <a:pt x="697743" y="3211513"/>
                </a:cubicBezTo>
                <a:lnTo>
                  <a:pt x="693595" y="3211455"/>
                </a:lnTo>
                <a:lnTo>
                  <a:pt x="694738" y="3207586"/>
                </a:lnTo>
                <a:lnTo>
                  <a:pt x="695678" y="3207736"/>
                </a:lnTo>
                <a:cubicBezTo>
                  <a:pt x="696128" y="3207146"/>
                  <a:pt x="697533" y="3205876"/>
                  <a:pt x="698157" y="3204481"/>
                </a:cubicBezTo>
                <a:lnTo>
                  <a:pt x="696535" y="3201507"/>
                </a:lnTo>
                <a:lnTo>
                  <a:pt x="697396" y="3198597"/>
                </a:lnTo>
                <a:lnTo>
                  <a:pt x="706826" y="3174839"/>
                </a:lnTo>
                <a:lnTo>
                  <a:pt x="708388" y="3178756"/>
                </a:lnTo>
                <a:cubicBezTo>
                  <a:pt x="709073" y="3175635"/>
                  <a:pt x="710830" y="3173328"/>
                  <a:pt x="711369" y="3170400"/>
                </a:cubicBezTo>
                <a:lnTo>
                  <a:pt x="707942" y="3172029"/>
                </a:lnTo>
                <a:lnTo>
                  <a:pt x="709778" y="3167401"/>
                </a:lnTo>
                <a:lnTo>
                  <a:pt x="710593" y="3167664"/>
                </a:lnTo>
                <a:lnTo>
                  <a:pt x="711734" y="3163466"/>
                </a:lnTo>
                <a:lnTo>
                  <a:pt x="714553" y="3162288"/>
                </a:lnTo>
                <a:lnTo>
                  <a:pt x="712332" y="3161259"/>
                </a:lnTo>
                <a:lnTo>
                  <a:pt x="712585" y="3160330"/>
                </a:lnTo>
                <a:lnTo>
                  <a:pt x="713766" y="3157356"/>
                </a:lnTo>
                <a:cubicBezTo>
                  <a:pt x="720049" y="3144135"/>
                  <a:pt x="726827" y="3131332"/>
                  <a:pt x="733115" y="3118616"/>
                </a:cubicBezTo>
                <a:cubicBezTo>
                  <a:pt x="746735" y="3091814"/>
                  <a:pt x="759129" y="3064389"/>
                  <a:pt x="771523" y="3036964"/>
                </a:cubicBezTo>
                <a:lnTo>
                  <a:pt x="772222" y="3035531"/>
                </a:lnTo>
                <a:lnTo>
                  <a:pt x="767336" y="3032247"/>
                </a:lnTo>
                <a:cubicBezTo>
                  <a:pt x="752007" y="3055717"/>
                  <a:pt x="738291" y="3080415"/>
                  <a:pt x="725495" y="3105812"/>
                </a:cubicBezTo>
                <a:lnTo>
                  <a:pt x="715548" y="3127101"/>
                </a:lnTo>
                <a:lnTo>
                  <a:pt x="709753" y="3126512"/>
                </a:lnTo>
                <a:lnTo>
                  <a:pt x="712095" y="3127617"/>
                </a:lnTo>
                <a:lnTo>
                  <a:pt x="709017" y="3128930"/>
                </a:lnTo>
                <a:lnTo>
                  <a:pt x="714494" y="3129358"/>
                </a:lnTo>
                <a:lnTo>
                  <a:pt x="695521" y="3169969"/>
                </a:lnTo>
                <a:lnTo>
                  <a:pt x="694969" y="3170291"/>
                </a:lnTo>
                <a:lnTo>
                  <a:pt x="694446" y="3172270"/>
                </a:lnTo>
                <a:lnTo>
                  <a:pt x="689165" y="3183574"/>
                </a:lnTo>
                <a:lnTo>
                  <a:pt x="672597" y="3222956"/>
                </a:lnTo>
                <a:lnTo>
                  <a:pt x="672491" y="3222522"/>
                </a:lnTo>
                <a:cubicBezTo>
                  <a:pt x="669365" y="3214390"/>
                  <a:pt x="662710" y="3203047"/>
                  <a:pt x="663113" y="3207538"/>
                </a:cubicBezTo>
                <a:lnTo>
                  <a:pt x="662313" y="3211946"/>
                </a:lnTo>
                <a:lnTo>
                  <a:pt x="657612" y="3217326"/>
                </a:lnTo>
                <a:cubicBezTo>
                  <a:pt x="656870" y="3218601"/>
                  <a:pt x="656482" y="3219959"/>
                  <a:pt x="656805" y="3221401"/>
                </a:cubicBezTo>
                <a:lnTo>
                  <a:pt x="659047" y="3224359"/>
                </a:lnTo>
                <a:lnTo>
                  <a:pt x="658899" y="3224904"/>
                </a:lnTo>
                <a:lnTo>
                  <a:pt x="653975" y="3241088"/>
                </a:lnTo>
                <a:lnTo>
                  <a:pt x="651916" y="3236934"/>
                </a:lnTo>
                <a:cubicBezTo>
                  <a:pt x="650025" y="3239416"/>
                  <a:pt x="645166" y="3243563"/>
                  <a:pt x="651618" y="3248479"/>
                </a:cubicBezTo>
                <a:lnTo>
                  <a:pt x="651849" y="3248075"/>
                </a:lnTo>
                <a:lnTo>
                  <a:pt x="648337" y="3259620"/>
                </a:lnTo>
                <a:lnTo>
                  <a:pt x="647330" y="3258972"/>
                </a:lnTo>
                <a:cubicBezTo>
                  <a:pt x="645144" y="3258085"/>
                  <a:pt x="643100" y="3258084"/>
                  <a:pt x="641599" y="3260055"/>
                </a:cubicBezTo>
                <a:lnTo>
                  <a:pt x="646925" y="3264113"/>
                </a:lnTo>
                <a:lnTo>
                  <a:pt x="643294" y="3275551"/>
                </a:lnTo>
                <a:lnTo>
                  <a:pt x="634425" y="3269097"/>
                </a:lnTo>
                <a:cubicBezTo>
                  <a:pt x="631321" y="3266200"/>
                  <a:pt x="629577" y="3262911"/>
                  <a:pt x="631798" y="3258882"/>
                </a:cubicBezTo>
                <a:cubicBezTo>
                  <a:pt x="637341" y="3249374"/>
                  <a:pt x="641859" y="3237121"/>
                  <a:pt x="646328" y="3226794"/>
                </a:cubicBezTo>
                <a:cubicBezTo>
                  <a:pt x="656869" y="3201803"/>
                  <a:pt x="667567" y="3176603"/>
                  <a:pt x="678107" y="3151612"/>
                </a:cubicBezTo>
                <a:cubicBezTo>
                  <a:pt x="697455" y="3103905"/>
                  <a:pt x="717929" y="3055092"/>
                  <a:pt x="739296" y="3006965"/>
                </a:cubicBezTo>
                <a:cubicBezTo>
                  <a:pt x="760664" y="2958834"/>
                  <a:pt x="781137" y="2910023"/>
                  <a:pt x="802506" y="2861894"/>
                </a:cubicBezTo>
                <a:cubicBezTo>
                  <a:pt x="813176" y="2838963"/>
                  <a:pt x="823875" y="2813765"/>
                  <a:pt x="835490" y="2789593"/>
                </a:cubicBezTo>
                <a:cubicBezTo>
                  <a:pt x="837724" y="2784428"/>
                  <a:pt x="839690" y="2779060"/>
                  <a:pt x="841521" y="2773588"/>
                </a:cubicBezTo>
                <a:lnTo>
                  <a:pt x="844440" y="2764299"/>
                </a:lnTo>
                <a:lnTo>
                  <a:pt x="840695" y="2764134"/>
                </a:lnTo>
                <a:cubicBezTo>
                  <a:pt x="839544" y="2761435"/>
                  <a:pt x="840422" y="2760284"/>
                  <a:pt x="843329" y="2760676"/>
                </a:cubicBezTo>
                <a:lnTo>
                  <a:pt x="844856" y="2762978"/>
                </a:lnTo>
                <a:lnTo>
                  <a:pt x="846744" y="2756972"/>
                </a:lnTo>
                <a:cubicBezTo>
                  <a:pt x="851261" y="2744721"/>
                  <a:pt x="862663" y="2736075"/>
                  <a:pt x="870227" y="2726146"/>
                </a:cubicBezTo>
                <a:cubicBezTo>
                  <a:pt x="858576" y="2717271"/>
                  <a:pt x="832561" y="2775591"/>
                  <a:pt x="829982" y="2783435"/>
                </a:cubicBezTo>
                <a:cubicBezTo>
                  <a:pt x="816346" y="2808030"/>
                  <a:pt x="798380" y="2831615"/>
                  <a:pt x="785819" y="2857028"/>
                </a:cubicBezTo>
                <a:cubicBezTo>
                  <a:pt x="779459" y="2869838"/>
                  <a:pt x="774203" y="2881201"/>
                  <a:pt x="769994" y="2895650"/>
                </a:cubicBezTo>
                <a:cubicBezTo>
                  <a:pt x="765785" y="2910099"/>
                  <a:pt x="765618" y="2923703"/>
                  <a:pt x="750682" y="2927691"/>
                </a:cubicBezTo>
                <a:cubicBezTo>
                  <a:pt x="737612" y="2931464"/>
                  <a:pt x="739855" y="2950829"/>
                  <a:pt x="737537" y="2962796"/>
                </a:cubicBezTo>
                <a:cubicBezTo>
                  <a:pt x="734561" y="2977856"/>
                  <a:pt x="728023" y="2990530"/>
                  <a:pt x="720718" y="3004582"/>
                </a:cubicBezTo>
                <a:cubicBezTo>
                  <a:pt x="708286" y="3032054"/>
                  <a:pt x="694751" y="3060978"/>
                  <a:pt x="683395" y="3089271"/>
                </a:cubicBezTo>
                <a:cubicBezTo>
                  <a:pt x="658324" y="3146351"/>
                  <a:pt x="634638" y="3206445"/>
                  <a:pt x="610979" y="3264273"/>
                </a:cubicBezTo>
                <a:lnTo>
                  <a:pt x="593327" y="3308364"/>
                </a:lnTo>
                <a:lnTo>
                  <a:pt x="585919" y="3298909"/>
                </a:lnTo>
                <a:lnTo>
                  <a:pt x="588512" y="3320393"/>
                </a:lnTo>
                <a:lnTo>
                  <a:pt x="575249" y="3353524"/>
                </a:lnTo>
                <a:lnTo>
                  <a:pt x="573397" y="3348119"/>
                </a:lnTo>
                <a:cubicBezTo>
                  <a:pt x="572665" y="3351206"/>
                  <a:pt x="570909" y="3353511"/>
                  <a:pt x="570325" y="3356406"/>
                </a:cubicBezTo>
                <a:lnTo>
                  <a:pt x="574717" y="3354850"/>
                </a:lnTo>
                <a:lnTo>
                  <a:pt x="571069" y="3363963"/>
                </a:lnTo>
                <a:lnTo>
                  <a:pt x="568685" y="3365798"/>
                </a:lnTo>
                <a:lnTo>
                  <a:pt x="568068" y="3371459"/>
                </a:lnTo>
                <a:lnTo>
                  <a:pt x="532544" y="3460191"/>
                </a:lnTo>
                <a:cubicBezTo>
                  <a:pt x="527261" y="3473820"/>
                  <a:pt x="522106" y="3489511"/>
                  <a:pt x="514959" y="3503355"/>
                </a:cubicBezTo>
                <a:cubicBezTo>
                  <a:pt x="507653" y="3517407"/>
                  <a:pt x="508561" y="3531830"/>
                  <a:pt x="505429" y="3547099"/>
                </a:cubicBezTo>
                <a:cubicBezTo>
                  <a:pt x="501508" y="3563401"/>
                  <a:pt x="497248" y="3579773"/>
                  <a:pt x="493301" y="3598345"/>
                </a:cubicBezTo>
                <a:cubicBezTo>
                  <a:pt x="490881" y="3605981"/>
                  <a:pt x="489248" y="3612585"/>
                  <a:pt x="487746" y="3621249"/>
                </a:cubicBezTo>
                <a:cubicBezTo>
                  <a:pt x="487190" y="3628671"/>
                  <a:pt x="485690" y="3637336"/>
                  <a:pt x="479624" y="3638602"/>
                </a:cubicBezTo>
                <a:cubicBezTo>
                  <a:pt x="478161" y="3631601"/>
                  <a:pt x="478717" y="3624178"/>
                  <a:pt x="479275" y="3616758"/>
                </a:cubicBezTo>
                <a:cubicBezTo>
                  <a:pt x="474155" y="3616780"/>
                  <a:pt x="468223" y="3620106"/>
                  <a:pt x="462210" y="3619450"/>
                </a:cubicBezTo>
                <a:cubicBezTo>
                  <a:pt x="462846" y="3616011"/>
                  <a:pt x="462766" y="3612027"/>
                  <a:pt x="466678" y="3609122"/>
                </a:cubicBezTo>
                <a:cubicBezTo>
                  <a:pt x="468569" y="3606640"/>
                  <a:pt x="471665" y="3607037"/>
                  <a:pt x="474501" y="3603313"/>
                </a:cubicBezTo>
                <a:lnTo>
                  <a:pt x="475167" y="3597435"/>
                </a:lnTo>
                <a:lnTo>
                  <a:pt x="474530" y="3597100"/>
                </a:lnTo>
                <a:cubicBezTo>
                  <a:pt x="473611" y="3596640"/>
                  <a:pt x="472807" y="3596029"/>
                  <a:pt x="472199" y="3594604"/>
                </a:cubicBezTo>
                <a:lnTo>
                  <a:pt x="475414" y="3595260"/>
                </a:lnTo>
                <a:lnTo>
                  <a:pt x="475447" y="3594960"/>
                </a:lnTo>
                <a:cubicBezTo>
                  <a:pt x="474785" y="3592250"/>
                  <a:pt x="472648" y="3590132"/>
                  <a:pt x="467530" y="3590156"/>
                </a:cubicBezTo>
                <a:cubicBezTo>
                  <a:pt x="470366" y="3586431"/>
                  <a:pt x="471971" y="3582096"/>
                  <a:pt x="477090" y="3582071"/>
                </a:cubicBezTo>
                <a:cubicBezTo>
                  <a:pt x="481131" y="3581228"/>
                  <a:pt x="484486" y="3585744"/>
                  <a:pt x="487533" y="3588064"/>
                </a:cubicBezTo>
                <a:cubicBezTo>
                  <a:pt x="488219" y="3582702"/>
                  <a:pt x="490160" y="3578296"/>
                  <a:pt x="491921" y="3573752"/>
                </a:cubicBezTo>
                <a:cubicBezTo>
                  <a:pt x="486545" y="3569657"/>
                  <a:pt x="483838" y="3575441"/>
                  <a:pt x="477645" y="3574647"/>
                </a:cubicBezTo>
                <a:cubicBezTo>
                  <a:pt x="475494" y="3573009"/>
                  <a:pt x="478071" y="3565165"/>
                  <a:pt x="477941" y="3563105"/>
                </a:cubicBezTo>
                <a:cubicBezTo>
                  <a:pt x="482019" y="3546594"/>
                  <a:pt x="486100" y="3530085"/>
                  <a:pt x="490021" y="3513784"/>
                </a:cubicBezTo>
                <a:cubicBezTo>
                  <a:pt x="500092" y="3478626"/>
                  <a:pt x="512292" y="3444763"/>
                  <a:pt x="521108" y="3408649"/>
                </a:cubicBezTo>
                <a:lnTo>
                  <a:pt x="509989" y="3421156"/>
                </a:lnTo>
                <a:lnTo>
                  <a:pt x="517366" y="3386146"/>
                </a:lnTo>
                <a:cubicBezTo>
                  <a:pt x="518453" y="3377990"/>
                  <a:pt x="509987" y="3371540"/>
                  <a:pt x="510329" y="3364365"/>
                </a:cubicBezTo>
                <a:cubicBezTo>
                  <a:pt x="508508" y="3355542"/>
                  <a:pt x="511723" y="3346837"/>
                  <a:pt x="509903" y="3338015"/>
                </a:cubicBezTo>
                <a:lnTo>
                  <a:pt x="508763" y="3340868"/>
                </a:lnTo>
                <a:lnTo>
                  <a:pt x="512891" y="3324250"/>
                </a:lnTo>
                <a:lnTo>
                  <a:pt x="513282" y="3323380"/>
                </a:lnTo>
                <a:lnTo>
                  <a:pt x="518204" y="3321825"/>
                </a:lnTo>
                <a:lnTo>
                  <a:pt x="515239" y="3319023"/>
                </a:lnTo>
                <a:lnTo>
                  <a:pt x="518021" y="3312829"/>
                </a:lnTo>
                <a:lnTo>
                  <a:pt x="518261" y="3312912"/>
                </a:lnTo>
                <a:cubicBezTo>
                  <a:pt x="521624" y="3314146"/>
                  <a:pt x="524829" y="3314767"/>
                  <a:pt x="526586" y="3312461"/>
                </a:cubicBezTo>
                <a:lnTo>
                  <a:pt x="519925" y="3308587"/>
                </a:lnTo>
                <a:lnTo>
                  <a:pt x="530586" y="3284849"/>
                </a:lnTo>
                <a:cubicBezTo>
                  <a:pt x="537561" y="3272345"/>
                  <a:pt x="545463" y="3260301"/>
                  <a:pt x="553829" y="3248202"/>
                </a:cubicBezTo>
                <a:cubicBezTo>
                  <a:pt x="558130" y="3251479"/>
                  <a:pt x="563506" y="3255574"/>
                  <a:pt x="566344" y="3251850"/>
                </a:cubicBezTo>
                <a:cubicBezTo>
                  <a:pt x="571203" y="3247704"/>
                  <a:pt x="574559" y="3252222"/>
                  <a:pt x="580831" y="3257001"/>
                </a:cubicBezTo>
                <a:cubicBezTo>
                  <a:pt x="584614" y="3252035"/>
                  <a:pt x="571203" y="3247704"/>
                  <a:pt x="573909" y="3241920"/>
                </a:cubicBezTo>
                <a:cubicBezTo>
                  <a:pt x="575124" y="3231401"/>
                  <a:pt x="580668" y="3221893"/>
                  <a:pt x="583115" y="3211988"/>
                </a:cubicBezTo>
                <a:cubicBezTo>
                  <a:pt x="590977" y="3190513"/>
                  <a:pt x="598680" y="3169246"/>
                  <a:pt x="607617" y="3148590"/>
                </a:cubicBezTo>
                <a:cubicBezTo>
                  <a:pt x="625382" y="3105563"/>
                  <a:pt x="644044" y="3063219"/>
                  <a:pt x="662705" y="3020872"/>
                </a:cubicBezTo>
                <a:cubicBezTo>
                  <a:pt x="656254" y="3015957"/>
                  <a:pt x="652730" y="3025045"/>
                  <a:pt x="646279" y="3020129"/>
                </a:cubicBezTo>
                <a:cubicBezTo>
                  <a:pt x="648170" y="3017648"/>
                  <a:pt x="650061" y="3015165"/>
                  <a:pt x="651951" y="3012681"/>
                </a:cubicBezTo>
                <a:cubicBezTo>
                  <a:pt x="653844" y="3010198"/>
                  <a:pt x="658015" y="3011415"/>
                  <a:pt x="659906" y="3008933"/>
                </a:cubicBezTo>
                <a:cubicBezTo>
                  <a:pt x="665580" y="3001485"/>
                  <a:pt x="668336" y="2993775"/>
                  <a:pt x="670755" y="2986137"/>
                </a:cubicBezTo>
                <a:cubicBezTo>
                  <a:pt x="677930" y="2970026"/>
                  <a:pt x="688203" y="2954310"/>
                  <a:pt x="695379" y="2938199"/>
                </a:cubicBezTo>
                <a:cubicBezTo>
                  <a:pt x="713613" y="2905338"/>
                  <a:pt x="728752" y="2872079"/>
                  <a:pt x="747117" y="2841278"/>
                </a:cubicBezTo>
                <a:cubicBezTo>
                  <a:pt x="755496" y="2828046"/>
                  <a:pt x="755405" y="2810320"/>
                  <a:pt x="764754" y="2796190"/>
                </a:cubicBezTo>
                <a:cubicBezTo>
                  <a:pt x="773003" y="2780897"/>
                  <a:pt x="782199" y="2764363"/>
                  <a:pt x="789217" y="2748458"/>
                </a:cubicBezTo>
                <a:cubicBezTo>
                  <a:pt x="806664" y="2716632"/>
                  <a:pt x="824896" y="2683767"/>
                  <a:pt x="842186" y="2652147"/>
                </a:cubicBezTo>
                <a:cubicBezTo>
                  <a:pt x="797113" y="2711316"/>
                  <a:pt x="752957" y="2771512"/>
                  <a:pt x="711240" y="2835199"/>
                </a:cubicBezTo>
                <a:cubicBezTo>
                  <a:pt x="707365" y="2822439"/>
                  <a:pt x="715847" y="2813535"/>
                  <a:pt x="722597" y="2806906"/>
                </a:cubicBezTo>
                <a:cubicBezTo>
                  <a:pt x="727324" y="2800699"/>
                  <a:pt x="732182" y="2796554"/>
                  <a:pt x="732738" y="2789131"/>
                </a:cubicBezTo>
                <a:cubicBezTo>
                  <a:pt x="733138" y="2781915"/>
                  <a:pt x="732747" y="2775733"/>
                  <a:pt x="736530" y="2770768"/>
                </a:cubicBezTo>
                <a:cubicBezTo>
                  <a:pt x="739367" y="2767044"/>
                  <a:pt x="744225" y="2762898"/>
                  <a:pt x="747061" y="2759173"/>
                </a:cubicBezTo>
                <a:cubicBezTo>
                  <a:pt x="750843" y="2754209"/>
                  <a:pt x="750454" y="2748028"/>
                  <a:pt x="753161" y="2742244"/>
                </a:cubicBezTo>
                <a:cubicBezTo>
                  <a:pt x="757522" y="2730199"/>
                  <a:pt x="767238" y="2721906"/>
                  <a:pt x="774801" y="2711976"/>
                </a:cubicBezTo>
                <a:cubicBezTo>
                  <a:pt x="811473" y="2665695"/>
                  <a:pt x="844940" y="2617301"/>
                  <a:pt x="880715" y="2570337"/>
                </a:cubicBezTo>
                <a:cubicBezTo>
                  <a:pt x="916799" y="2525572"/>
                  <a:pt x="951629" y="2479851"/>
                  <a:pt x="987354" y="2434811"/>
                </a:cubicBezTo>
                <a:cubicBezTo>
                  <a:pt x="995865" y="2423640"/>
                  <a:pt x="1004347" y="2414735"/>
                  <a:pt x="1012858" y="2403563"/>
                </a:cubicBezTo>
                <a:cubicBezTo>
                  <a:pt x="1013330" y="2402942"/>
                  <a:pt x="1015254" y="2400975"/>
                  <a:pt x="1016291" y="2398822"/>
                </a:cubicBezTo>
                <a:lnTo>
                  <a:pt x="1016575" y="2397297"/>
                </a:lnTo>
                <a:lnTo>
                  <a:pt x="1015163" y="2398137"/>
                </a:lnTo>
                <a:cubicBezTo>
                  <a:pt x="1012534" y="2399894"/>
                  <a:pt x="1010694" y="2401263"/>
                  <a:pt x="1010694" y="2401263"/>
                </a:cubicBezTo>
                <a:cubicBezTo>
                  <a:pt x="1009274" y="2400075"/>
                  <a:pt x="1010378" y="2397880"/>
                  <a:pt x="1013018" y="2394929"/>
                </a:cubicBezTo>
                <a:lnTo>
                  <a:pt x="1014729" y="2393315"/>
                </a:lnTo>
                <a:lnTo>
                  <a:pt x="1014409" y="2392974"/>
                </a:lnTo>
                <a:cubicBezTo>
                  <a:pt x="1008216" y="2392180"/>
                  <a:pt x="1004693" y="2401267"/>
                  <a:pt x="1002802" y="2403749"/>
                </a:cubicBezTo>
                <a:cubicBezTo>
                  <a:pt x="999020" y="2408715"/>
                  <a:pt x="996313" y="2414500"/>
                  <a:pt x="992530" y="2419465"/>
                </a:cubicBezTo>
                <a:cubicBezTo>
                  <a:pt x="991742" y="2420499"/>
                  <a:pt x="982971" y="2427550"/>
                  <a:pt x="982453" y="2419308"/>
                </a:cubicBezTo>
                <a:cubicBezTo>
                  <a:pt x="982064" y="2413126"/>
                  <a:pt x="988784" y="2408764"/>
                  <a:pt x="991491" y="2402981"/>
                </a:cubicBezTo>
                <a:cubicBezTo>
                  <a:pt x="995274" y="2398015"/>
                  <a:pt x="998927" y="2390989"/>
                  <a:pt x="1002709" y="2386024"/>
                </a:cubicBezTo>
                <a:lnTo>
                  <a:pt x="988872" y="2378327"/>
                </a:lnTo>
                <a:lnTo>
                  <a:pt x="980289" y="2387651"/>
                </a:lnTo>
                <a:lnTo>
                  <a:pt x="977832" y="2394219"/>
                </a:lnTo>
                <a:lnTo>
                  <a:pt x="976171" y="2392126"/>
                </a:lnTo>
                <a:lnTo>
                  <a:pt x="957836" y="2412046"/>
                </a:lnTo>
                <a:lnTo>
                  <a:pt x="944333" y="2426687"/>
                </a:lnTo>
                <a:lnTo>
                  <a:pt x="949092" y="2430312"/>
                </a:lnTo>
                <a:lnTo>
                  <a:pt x="942399" y="2428784"/>
                </a:lnTo>
                <a:lnTo>
                  <a:pt x="926100" y="2446459"/>
                </a:lnTo>
                <a:lnTo>
                  <a:pt x="925223" y="2442829"/>
                </a:lnTo>
                <a:lnTo>
                  <a:pt x="925035" y="2441734"/>
                </a:lnTo>
                <a:lnTo>
                  <a:pt x="937358" y="2427633"/>
                </a:lnTo>
                <a:lnTo>
                  <a:pt x="928048" y="2425505"/>
                </a:lnTo>
                <a:cubicBezTo>
                  <a:pt x="929851" y="2423138"/>
                  <a:pt x="931655" y="2420771"/>
                  <a:pt x="933457" y="2418404"/>
                </a:cubicBezTo>
                <a:lnTo>
                  <a:pt x="940642" y="2423876"/>
                </a:lnTo>
                <a:lnTo>
                  <a:pt x="974236" y="2385438"/>
                </a:lnTo>
                <a:lnTo>
                  <a:pt x="983554" y="2375448"/>
                </a:lnTo>
                <a:lnTo>
                  <a:pt x="978991" y="2379235"/>
                </a:lnTo>
                <a:cubicBezTo>
                  <a:pt x="977239" y="2379863"/>
                  <a:pt x="975185" y="2379769"/>
                  <a:pt x="972563" y="2378751"/>
                </a:cubicBezTo>
                <a:cubicBezTo>
                  <a:pt x="954978" y="2373204"/>
                  <a:pt x="955626" y="2383508"/>
                  <a:pt x="949166" y="2391989"/>
                </a:cubicBezTo>
                <a:cubicBezTo>
                  <a:pt x="948219" y="2393231"/>
                  <a:pt x="942417" y="2398617"/>
                  <a:pt x="941082" y="2393677"/>
                </a:cubicBezTo>
                <a:cubicBezTo>
                  <a:pt x="937726" y="2389160"/>
                  <a:pt x="944317" y="2382738"/>
                  <a:pt x="946367" y="2380048"/>
                </a:cubicBezTo>
                <a:cubicBezTo>
                  <a:pt x="953644" y="2368265"/>
                  <a:pt x="960133" y="2357515"/>
                  <a:pt x="967698" y="2347584"/>
                </a:cubicBezTo>
                <a:cubicBezTo>
                  <a:pt x="984691" y="2327507"/>
                  <a:pt x="1004938" y="2307621"/>
                  <a:pt x="1026361" y="2292883"/>
                </a:cubicBezTo>
                <a:cubicBezTo>
                  <a:pt x="1031219" y="2288736"/>
                  <a:pt x="1036077" y="2284590"/>
                  <a:pt x="1040935" y="2280445"/>
                </a:cubicBezTo>
                <a:lnTo>
                  <a:pt x="1044765" y="2277661"/>
                </a:lnTo>
                <a:lnTo>
                  <a:pt x="1046234" y="2275224"/>
                </a:lnTo>
                <a:cubicBezTo>
                  <a:pt x="1048926" y="2270558"/>
                  <a:pt x="1051357" y="2266474"/>
                  <a:pt x="1054059" y="2263166"/>
                </a:cubicBezTo>
                <a:cubicBezTo>
                  <a:pt x="1065393" y="2249215"/>
                  <a:pt x="1076210" y="2236430"/>
                  <a:pt x="1087177" y="2223304"/>
                </a:cubicBezTo>
                <a:lnTo>
                  <a:pt x="1113445" y="2190955"/>
                </a:lnTo>
                <a:lnTo>
                  <a:pt x="1107588" y="2195781"/>
                </a:lnTo>
                <a:lnTo>
                  <a:pt x="1096212" y="2211062"/>
                </a:lnTo>
                <a:cubicBezTo>
                  <a:pt x="1086109" y="2224553"/>
                  <a:pt x="1076387" y="2236494"/>
                  <a:pt x="1069201" y="2241119"/>
                </a:cubicBezTo>
                <a:cubicBezTo>
                  <a:pt x="1065004" y="2245018"/>
                  <a:pt x="1060405" y="2243361"/>
                  <a:pt x="1057245" y="2244930"/>
                </a:cubicBezTo>
                <a:cubicBezTo>
                  <a:pt x="1052877" y="2249218"/>
                  <a:pt x="1045570" y="2260111"/>
                  <a:pt x="1036650" y="2268170"/>
                </a:cubicBezTo>
                <a:cubicBezTo>
                  <a:pt x="1031246" y="2274787"/>
                  <a:pt x="1003122" y="2303882"/>
                  <a:pt x="1018082" y="2281321"/>
                </a:cubicBezTo>
                <a:cubicBezTo>
                  <a:pt x="1026770" y="2267319"/>
                  <a:pt x="1043046" y="2253793"/>
                  <a:pt x="1048278" y="2247563"/>
                </a:cubicBezTo>
                <a:cubicBezTo>
                  <a:pt x="1051158" y="2244318"/>
                  <a:pt x="1052800" y="2240626"/>
                  <a:pt x="1053852" y="2237454"/>
                </a:cubicBezTo>
                <a:lnTo>
                  <a:pt x="1055762" y="2230884"/>
                </a:lnTo>
                <a:lnTo>
                  <a:pt x="1053961" y="2229883"/>
                </a:lnTo>
                <a:cubicBezTo>
                  <a:pt x="1047898" y="2231149"/>
                  <a:pt x="1044245" y="2238174"/>
                  <a:pt x="1041408" y="2241898"/>
                </a:cubicBezTo>
                <a:cubicBezTo>
                  <a:pt x="1029931" y="2254733"/>
                  <a:pt x="1018482" y="2265302"/>
                  <a:pt x="1007950" y="2276896"/>
                </a:cubicBezTo>
                <a:cubicBezTo>
                  <a:pt x="985970" y="2299058"/>
                  <a:pt x="965982" y="2323065"/>
                  <a:pt x="944002" y="2345226"/>
                </a:cubicBezTo>
                <a:cubicBezTo>
                  <a:pt x="925038" y="2363800"/>
                  <a:pt x="899415" y="2379591"/>
                  <a:pt x="887798" y="2403763"/>
                </a:cubicBezTo>
                <a:cubicBezTo>
                  <a:pt x="886983" y="2407065"/>
                  <a:pt x="885222" y="2411609"/>
                  <a:pt x="882255" y="2413272"/>
                </a:cubicBezTo>
                <a:cubicBezTo>
                  <a:pt x="879417" y="2416996"/>
                  <a:pt x="874300" y="2417020"/>
                  <a:pt x="871334" y="2418683"/>
                </a:cubicBezTo>
                <a:cubicBezTo>
                  <a:pt x="861618" y="2426976"/>
                  <a:pt x="855260" y="2439787"/>
                  <a:pt x="847852" y="2449511"/>
                </a:cubicBezTo>
                <a:cubicBezTo>
                  <a:pt x="827865" y="2473516"/>
                  <a:pt x="810185" y="2498956"/>
                  <a:pt x="790485" y="2524816"/>
                </a:cubicBezTo>
                <a:cubicBezTo>
                  <a:pt x="754970" y="2575901"/>
                  <a:pt x="721606" y="2628623"/>
                  <a:pt x="683939" y="2678069"/>
                </a:cubicBezTo>
                <a:cubicBezTo>
                  <a:pt x="675587" y="2689033"/>
                  <a:pt x="667076" y="2700204"/>
                  <a:pt x="657490" y="2710557"/>
                </a:cubicBezTo>
                <a:cubicBezTo>
                  <a:pt x="653577" y="2713464"/>
                  <a:pt x="649796" y="2718428"/>
                  <a:pt x="654227" y="2723766"/>
                </a:cubicBezTo>
                <a:cubicBezTo>
                  <a:pt x="659841" y="2731639"/>
                  <a:pt x="652704" y="2732086"/>
                  <a:pt x="648970" y="2735127"/>
                </a:cubicBezTo>
                <a:cubicBezTo>
                  <a:pt x="625627" y="2754615"/>
                  <a:pt x="619339" y="2784807"/>
                  <a:pt x="599221" y="2806755"/>
                </a:cubicBezTo>
                <a:cubicBezTo>
                  <a:pt x="590799" y="2800337"/>
                  <a:pt x="598363" y="2790406"/>
                  <a:pt x="601199" y="2786683"/>
                </a:cubicBezTo>
                <a:cubicBezTo>
                  <a:pt x="608764" y="2776752"/>
                  <a:pt x="615254" y="2766004"/>
                  <a:pt x="620798" y="2756495"/>
                </a:cubicBezTo>
                <a:cubicBezTo>
                  <a:pt x="638346" y="2728995"/>
                  <a:pt x="653875" y="2701919"/>
                  <a:pt x="669560" y="2674635"/>
                </a:cubicBezTo>
                <a:cubicBezTo>
                  <a:pt x="677784" y="2661609"/>
                  <a:pt x="686164" y="2648377"/>
                  <a:pt x="693599" y="2636386"/>
                </a:cubicBezTo>
                <a:cubicBezTo>
                  <a:pt x="701822" y="2623361"/>
                  <a:pt x="710332" y="2612189"/>
                  <a:pt x="716692" y="2599378"/>
                </a:cubicBezTo>
                <a:cubicBezTo>
                  <a:pt x="721291" y="2591112"/>
                  <a:pt x="719279" y="2578136"/>
                  <a:pt x="724007" y="2571930"/>
                </a:cubicBezTo>
                <a:cubicBezTo>
                  <a:pt x="725768" y="2567387"/>
                  <a:pt x="730070" y="2570663"/>
                  <a:pt x="734241" y="2571880"/>
                </a:cubicBezTo>
                <a:cubicBezTo>
                  <a:pt x="740434" y="2572673"/>
                  <a:pt x="742195" y="2568131"/>
                  <a:pt x="743957" y="2563587"/>
                </a:cubicBezTo>
                <a:cubicBezTo>
                  <a:pt x="753552" y="2539837"/>
                  <a:pt x="770704" y="2519555"/>
                  <a:pt x="786620" y="2498659"/>
                </a:cubicBezTo>
                <a:cubicBezTo>
                  <a:pt x="806607" y="2474651"/>
                  <a:pt x="824286" y="2449212"/>
                  <a:pt x="841964" y="2423775"/>
                </a:cubicBezTo>
                <a:cubicBezTo>
                  <a:pt x="848584" y="2415086"/>
                  <a:pt x="853869" y="2401456"/>
                  <a:pt x="864788" y="2396044"/>
                </a:cubicBezTo>
                <a:cubicBezTo>
                  <a:pt x="870722" y="2392717"/>
                  <a:pt x="876628" y="2391658"/>
                  <a:pt x="880410" y="2386692"/>
                </a:cubicBezTo>
                <a:cubicBezTo>
                  <a:pt x="884062" y="2379666"/>
                  <a:pt x="889736" y="2372217"/>
                  <a:pt x="894464" y="2366012"/>
                </a:cubicBezTo>
                <a:lnTo>
                  <a:pt x="904869" y="2353158"/>
                </a:lnTo>
                <a:lnTo>
                  <a:pt x="904927" y="2352998"/>
                </a:lnTo>
                <a:cubicBezTo>
                  <a:pt x="911501" y="2340463"/>
                  <a:pt x="923224" y="2328680"/>
                  <a:pt x="935968" y="2313873"/>
                </a:cubicBezTo>
                <a:lnTo>
                  <a:pt x="943931" y="2304905"/>
                </a:lnTo>
                <a:lnTo>
                  <a:pt x="952090" y="2294826"/>
                </a:lnTo>
                <a:cubicBezTo>
                  <a:pt x="943450" y="2303938"/>
                  <a:pt x="933891" y="2312023"/>
                  <a:pt x="925251" y="2321134"/>
                </a:cubicBezTo>
                <a:cubicBezTo>
                  <a:pt x="918502" y="2327764"/>
                  <a:pt x="912959" y="2337272"/>
                  <a:pt x="905134" y="2343081"/>
                </a:cubicBezTo>
                <a:cubicBezTo>
                  <a:pt x="901380" y="2345779"/>
                  <a:pt x="898126" y="2345589"/>
                  <a:pt x="893059" y="2343689"/>
                </a:cubicBezTo>
                <a:cubicBezTo>
                  <a:pt x="887968" y="2341448"/>
                  <a:pt x="887282" y="2346811"/>
                  <a:pt x="885392" y="2349292"/>
                </a:cubicBezTo>
                <a:cubicBezTo>
                  <a:pt x="878773" y="2357982"/>
                  <a:pt x="869057" y="2366274"/>
                  <a:pt x="858136" y="2371685"/>
                </a:cubicBezTo>
                <a:cubicBezTo>
                  <a:pt x="861362" y="2374144"/>
                  <a:pt x="867684" y="2376998"/>
                  <a:pt x="865901" y="2381198"/>
                </a:cubicBezTo>
                <a:cubicBezTo>
                  <a:pt x="864929" y="2384707"/>
                  <a:pt x="860358" y="2390707"/>
                  <a:pt x="855161" y="2386747"/>
                </a:cubicBezTo>
                <a:cubicBezTo>
                  <a:pt x="857052" y="2384265"/>
                  <a:pt x="858943" y="2381783"/>
                  <a:pt x="860675" y="2379506"/>
                </a:cubicBezTo>
                <a:cubicBezTo>
                  <a:pt x="854225" y="2374591"/>
                  <a:pt x="848578" y="2379772"/>
                  <a:pt x="849913" y="2384713"/>
                </a:cubicBezTo>
                <a:cubicBezTo>
                  <a:pt x="851248" y="2389652"/>
                  <a:pt x="856445" y="2393611"/>
                  <a:pt x="853739" y="2399395"/>
                </a:cubicBezTo>
                <a:cubicBezTo>
                  <a:pt x="852793" y="2400637"/>
                  <a:pt x="847120" y="2408084"/>
                  <a:pt x="844202" y="2407825"/>
                </a:cubicBezTo>
                <a:cubicBezTo>
                  <a:pt x="841106" y="2407427"/>
                  <a:pt x="837750" y="2402909"/>
                  <a:pt x="835599" y="2401270"/>
                </a:cubicBezTo>
                <a:cubicBezTo>
                  <a:pt x="822518" y="2418442"/>
                  <a:pt x="809410" y="2437882"/>
                  <a:pt x="796301" y="2457320"/>
                </a:cubicBezTo>
                <a:lnTo>
                  <a:pt x="795456" y="2455838"/>
                </a:lnTo>
                <a:lnTo>
                  <a:pt x="795115" y="2456520"/>
                </a:lnTo>
                <a:cubicBezTo>
                  <a:pt x="794644" y="2456844"/>
                  <a:pt x="793892" y="2456651"/>
                  <a:pt x="792956" y="2456698"/>
                </a:cubicBezTo>
                <a:lnTo>
                  <a:pt x="792249" y="2454604"/>
                </a:lnTo>
                <a:lnTo>
                  <a:pt x="790396" y="2458380"/>
                </a:lnTo>
                <a:cubicBezTo>
                  <a:pt x="787819" y="2466224"/>
                  <a:pt x="778790" y="2469155"/>
                  <a:pt x="771911" y="2473723"/>
                </a:cubicBezTo>
                <a:cubicBezTo>
                  <a:pt x="757208" y="2484101"/>
                  <a:pt x="759997" y="2509438"/>
                  <a:pt x="740864" y="2514480"/>
                </a:cubicBezTo>
                <a:cubicBezTo>
                  <a:pt x="742069" y="2517359"/>
                  <a:pt x="751618" y="2522670"/>
                  <a:pt x="748781" y="2526394"/>
                </a:cubicBezTo>
                <a:cubicBezTo>
                  <a:pt x="745944" y="2530119"/>
                  <a:pt x="739362" y="2523143"/>
                  <a:pt x="736137" y="2520686"/>
                </a:cubicBezTo>
                <a:cubicBezTo>
                  <a:pt x="666467" y="2625527"/>
                  <a:pt x="596463" y="2730438"/>
                  <a:pt x="537418" y="2841410"/>
                </a:cubicBezTo>
                <a:cubicBezTo>
                  <a:pt x="478216" y="2952589"/>
                  <a:pt x="425445" y="3068340"/>
                  <a:pt x="376688" y="3185513"/>
                </a:cubicBezTo>
                <a:cubicBezTo>
                  <a:pt x="370459" y="3200384"/>
                  <a:pt x="364387" y="3215048"/>
                  <a:pt x="357211" y="3231160"/>
                </a:cubicBezTo>
                <a:cubicBezTo>
                  <a:pt x="347532" y="3223787"/>
                  <a:pt x="352946" y="3212219"/>
                  <a:pt x="354578" y="3205614"/>
                </a:cubicBezTo>
                <a:cubicBezTo>
                  <a:pt x="359732" y="3189925"/>
                  <a:pt x="363963" y="3175820"/>
                  <a:pt x="369117" y="3160130"/>
                </a:cubicBezTo>
                <a:lnTo>
                  <a:pt x="374773" y="3142160"/>
                </a:lnTo>
                <a:lnTo>
                  <a:pt x="386730" y="3104175"/>
                </a:lnTo>
                <a:lnTo>
                  <a:pt x="389211" y="3103101"/>
                </a:lnTo>
                <a:cubicBezTo>
                  <a:pt x="391687" y="3099744"/>
                  <a:pt x="391429" y="3092037"/>
                  <a:pt x="391285" y="3090532"/>
                </a:cubicBezTo>
                <a:lnTo>
                  <a:pt x="391048" y="3090457"/>
                </a:lnTo>
                <a:lnTo>
                  <a:pt x="397837" y="3068887"/>
                </a:lnTo>
                <a:cubicBezTo>
                  <a:pt x="407381" y="3038885"/>
                  <a:pt x="422908" y="3011808"/>
                  <a:pt x="436416" y="2985154"/>
                </a:cubicBezTo>
                <a:cubicBezTo>
                  <a:pt x="451026" y="2957052"/>
                  <a:pt x="464404" y="2928335"/>
                  <a:pt x="477781" y="2899620"/>
                </a:cubicBezTo>
                <a:cubicBezTo>
                  <a:pt x="492391" y="2871517"/>
                  <a:pt x="505949" y="2842938"/>
                  <a:pt x="519613" y="2816077"/>
                </a:cubicBezTo>
                <a:cubicBezTo>
                  <a:pt x="534067" y="2788180"/>
                  <a:pt x="550799" y="2763983"/>
                  <a:pt x="564334" y="2735061"/>
                </a:cubicBezTo>
                <a:cubicBezTo>
                  <a:pt x="569461" y="2721638"/>
                  <a:pt x="571648" y="2707612"/>
                  <a:pt x="576933" y="2693983"/>
                </a:cubicBezTo>
                <a:cubicBezTo>
                  <a:pt x="582397" y="2680489"/>
                  <a:pt x="589544" y="2666645"/>
                  <a:pt x="596849" y="2652593"/>
                </a:cubicBezTo>
                <a:cubicBezTo>
                  <a:pt x="612536" y="2625310"/>
                  <a:pt x="630214" y="2599872"/>
                  <a:pt x="647893" y="2574433"/>
                </a:cubicBezTo>
                <a:cubicBezTo>
                  <a:pt x="649654" y="2569889"/>
                  <a:pt x="652491" y="2566165"/>
                  <a:pt x="655327" y="2562442"/>
                </a:cubicBezTo>
                <a:cubicBezTo>
                  <a:pt x="658555" y="2564899"/>
                  <a:pt x="661779" y="2567357"/>
                  <a:pt x="666081" y="2570634"/>
                </a:cubicBezTo>
                <a:cubicBezTo>
                  <a:pt x="676363" y="2541521"/>
                  <a:pt x="692048" y="2514238"/>
                  <a:pt x="709857" y="2490860"/>
                </a:cubicBezTo>
                <a:cubicBezTo>
                  <a:pt x="713510" y="2483833"/>
                  <a:pt x="719314" y="2478446"/>
                  <a:pt x="723096" y="2473481"/>
                </a:cubicBezTo>
                <a:cubicBezTo>
                  <a:pt x="725933" y="2469757"/>
                  <a:pt x="727666" y="2467481"/>
                  <a:pt x="730502" y="2463758"/>
                </a:cubicBezTo>
                <a:cubicBezTo>
                  <a:pt x="729298" y="2460877"/>
                  <a:pt x="728092" y="2457998"/>
                  <a:pt x="728908" y="2454696"/>
                </a:cubicBezTo>
                <a:cubicBezTo>
                  <a:pt x="731616" y="2448912"/>
                  <a:pt x="737549" y="2445585"/>
                  <a:pt x="741331" y="2440619"/>
                </a:cubicBezTo>
                <a:cubicBezTo>
                  <a:pt x="747134" y="2435232"/>
                  <a:pt x="752808" y="2427784"/>
                  <a:pt x="757378" y="2421784"/>
                </a:cubicBezTo>
                <a:cubicBezTo>
                  <a:pt x="797195" y="2373977"/>
                  <a:pt x="840109" y="2326568"/>
                  <a:pt x="882076" y="2280398"/>
                </a:cubicBezTo>
                <a:cubicBezTo>
                  <a:pt x="924782" y="2235120"/>
                  <a:pt x="967696" y="2187709"/>
                  <a:pt x="1011814" y="2143179"/>
                </a:cubicBezTo>
                <a:cubicBezTo>
                  <a:pt x="1033873" y="2120913"/>
                  <a:pt x="1056968" y="2099519"/>
                  <a:pt x="1080596" y="2078774"/>
                </a:cubicBezTo>
                <a:lnTo>
                  <a:pt x="1082966" y="2076781"/>
                </a:lnTo>
                <a:lnTo>
                  <a:pt x="1077293" y="2077833"/>
                </a:lnTo>
                <a:cubicBezTo>
                  <a:pt x="1075362" y="2076535"/>
                  <a:pt x="1074211" y="2073956"/>
                  <a:pt x="1074545" y="2071522"/>
                </a:cubicBezTo>
                <a:lnTo>
                  <a:pt x="1083848" y="2076040"/>
                </a:lnTo>
                <a:lnTo>
                  <a:pt x="1152565" y="2018271"/>
                </a:lnTo>
                <a:lnTo>
                  <a:pt x="1185825" y="1992514"/>
                </a:lnTo>
                <a:lnTo>
                  <a:pt x="1185354" y="1992015"/>
                </a:lnTo>
                <a:cubicBezTo>
                  <a:pt x="1170849" y="1981939"/>
                  <a:pt x="1149763" y="1979779"/>
                  <a:pt x="1128288" y="1983593"/>
                </a:cubicBezTo>
                <a:cubicBezTo>
                  <a:pt x="1132001" y="1973824"/>
                  <a:pt x="1123945" y="1971333"/>
                  <a:pt x="1117944" y="1970966"/>
                </a:cubicBezTo>
                <a:cubicBezTo>
                  <a:pt x="1110060" y="1968653"/>
                  <a:pt x="1101946" y="1964161"/>
                  <a:pt x="1093889" y="1961671"/>
                </a:cubicBezTo>
                <a:cubicBezTo>
                  <a:pt x="1077800" y="1954770"/>
                  <a:pt x="1059799" y="1947841"/>
                  <a:pt x="1042820" y="1941641"/>
                </a:cubicBezTo>
                <a:cubicBezTo>
                  <a:pt x="1033734" y="1938088"/>
                  <a:pt x="1024649" y="1934537"/>
                  <a:pt x="1016535" y="1930042"/>
                </a:cubicBezTo>
                <a:cubicBezTo>
                  <a:pt x="1007622" y="1926667"/>
                  <a:pt x="1002420" y="1919352"/>
                  <a:pt x="994364" y="1916861"/>
                </a:cubicBezTo>
                <a:cubicBezTo>
                  <a:pt x="987335" y="1915434"/>
                  <a:pt x="978365" y="1915886"/>
                  <a:pt x="971279" y="1912455"/>
                </a:cubicBezTo>
                <a:cubicBezTo>
                  <a:pt x="964364" y="1909199"/>
                  <a:pt x="958250" y="1904829"/>
                  <a:pt x="953164" y="1901519"/>
                </a:cubicBezTo>
                <a:cubicBezTo>
                  <a:pt x="922983" y="1881686"/>
                  <a:pt x="888583" y="1865592"/>
                  <a:pt x="856355" y="1849799"/>
                </a:cubicBezTo>
                <a:cubicBezTo>
                  <a:pt x="838128" y="1840691"/>
                  <a:pt x="822070" y="1831883"/>
                  <a:pt x="804005" y="1822616"/>
                </a:cubicBezTo>
                <a:cubicBezTo>
                  <a:pt x="795890" y="1818124"/>
                  <a:pt x="786977" y="1814749"/>
                  <a:pt x="780803" y="1808374"/>
                </a:cubicBezTo>
                <a:cubicBezTo>
                  <a:pt x="777719" y="1805187"/>
                  <a:pt x="775603" y="1801058"/>
                  <a:pt x="769776" y="1806700"/>
                </a:cubicBezTo>
                <a:cubicBezTo>
                  <a:pt x="773891" y="1810950"/>
                  <a:pt x="778064" y="1817204"/>
                  <a:pt x="785092" y="1818632"/>
                </a:cubicBezTo>
                <a:cubicBezTo>
                  <a:pt x="790977" y="1820822"/>
                  <a:pt x="796005" y="1822128"/>
                  <a:pt x="801091" y="1825438"/>
                </a:cubicBezTo>
                <a:cubicBezTo>
                  <a:pt x="815262" y="1832300"/>
                  <a:pt x="826300" y="1840137"/>
                  <a:pt x="839328" y="1847761"/>
                </a:cubicBezTo>
                <a:cubicBezTo>
                  <a:pt x="866699" y="1862426"/>
                  <a:pt x="893958" y="1878916"/>
                  <a:pt x="921157" y="1893403"/>
                </a:cubicBezTo>
                <a:cubicBezTo>
                  <a:pt x="948529" y="1908070"/>
                  <a:pt x="976595" y="1923774"/>
                  <a:pt x="1003966" y="1938439"/>
                </a:cubicBezTo>
                <a:cubicBezTo>
                  <a:pt x="1017965" y="1945124"/>
                  <a:pt x="1031165" y="1952927"/>
                  <a:pt x="1045337" y="1959787"/>
                </a:cubicBezTo>
                <a:cubicBezTo>
                  <a:pt x="1057336" y="1966350"/>
                  <a:pt x="1071450" y="1971209"/>
                  <a:pt x="1078683" y="1982568"/>
                </a:cubicBezTo>
                <a:cubicBezTo>
                  <a:pt x="1067773" y="1984902"/>
                  <a:pt x="1061738" y="1980614"/>
                  <a:pt x="1053624" y="1976121"/>
                </a:cubicBezTo>
                <a:cubicBezTo>
                  <a:pt x="1046537" y="1972689"/>
                  <a:pt x="1037625" y="1969313"/>
                  <a:pt x="1028540" y="1965762"/>
                </a:cubicBezTo>
                <a:cubicBezTo>
                  <a:pt x="1011339" y="1957715"/>
                  <a:pt x="994197" y="1951671"/>
                  <a:pt x="978301" y="1942704"/>
                </a:cubicBezTo>
                <a:cubicBezTo>
                  <a:pt x="923789" y="1915556"/>
                  <a:pt x="872188" y="1885585"/>
                  <a:pt x="819893" y="1854574"/>
                </a:cubicBezTo>
                <a:cubicBezTo>
                  <a:pt x="768294" y="1824604"/>
                  <a:pt x="715827" y="1793415"/>
                  <a:pt x="667141" y="1760625"/>
                </a:cubicBezTo>
                <a:cubicBezTo>
                  <a:pt x="567883" y="1693093"/>
                  <a:pt x="475412" y="1618646"/>
                  <a:pt x="392606" y="1533126"/>
                </a:cubicBezTo>
                <a:cubicBezTo>
                  <a:pt x="394722" y="1543086"/>
                  <a:pt x="407065" y="1555833"/>
                  <a:pt x="394440" y="1568059"/>
                </a:cubicBezTo>
                <a:cubicBezTo>
                  <a:pt x="390326" y="1563808"/>
                  <a:pt x="376722" y="1536156"/>
                  <a:pt x="366039" y="1546500"/>
                </a:cubicBezTo>
                <a:cubicBezTo>
                  <a:pt x="403128" y="1592579"/>
                  <a:pt x="442151" y="1636443"/>
                  <a:pt x="481125" y="1678638"/>
                </a:cubicBezTo>
                <a:cubicBezTo>
                  <a:pt x="520043" y="1718831"/>
                  <a:pt x="561930" y="1758206"/>
                  <a:pt x="602790" y="1796518"/>
                </a:cubicBezTo>
                <a:cubicBezTo>
                  <a:pt x="611658" y="1804056"/>
                  <a:pt x="620743" y="1807608"/>
                  <a:pt x="632856" y="1812346"/>
                </a:cubicBezTo>
                <a:cubicBezTo>
                  <a:pt x="643942" y="1816020"/>
                  <a:pt x="647145" y="1829044"/>
                  <a:pt x="659143" y="1829776"/>
                </a:cubicBezTo>
                <a:cubicBezTo>
                  <a:pt x="673142" y="1830630"/>
                  <a:pt x="678458" y="1841950"/>
                  <a:pt x="685657" y="1849387"/>
                </a:cubicBezTo>
                <a:cubicBezTo>
                  <a:pt x="694744" y="1858770"/>
                  <a:pt x="706913" y="1865509"/>
                  <a:pt x="718116" y="1873192"/>
                </a:cubicBezTo>
                <a:cubicBezTo>
                  <a:pt x="767773" y="1905041"/>
                  <a:pt x="818010" y="1933927"/>
                  <a:pt x="867609" y="1963774"/>
                </a:cubicBezTo>
                <a:cubicBezTo>
                  <a:pt x="853042" y="1977881"/>
                  <a:pt x="838755" y="1961183"/>
                  <a:pt x="830642" y="1956690"/>
                </a:cubicBezTo>
                <a:cubicBezTo>
                  <a:pt x="815383" y="1946763"/>
                  <a:pt x="800126" y="1936835"/>
                  <a:pt x="785259" y="1928931"/>
                </a:cubicBezTo>
                <a:cubicBezTo>
                  <a:pt x="754917" y="1909255"/>
                  <a:pt x="723432" y="1890342"/>
                  <a:pt x="694118" y="1871727"/>
                </a:cubicBezTo>
                <a:cubicBezTo>
                  <a:pt x="633592" y="1832215"/>
                  <a:pt x="575705" y="1791867"/>
                  <a:pt x="519877" y="1747811"/>
                </a:cubicBezTo>
                <a:cubicBezTo>
                  <a:pt x="522906" y="1754825"/>
                  <a:pt x="531078" y="1761322"/>
                  <a:pt x="524393" y="1771911"/>
                </a:cubicBezTo>
                <a:cubicBezTo>
                  <a:pt x="403920" y="1718746"/>
                  <a:pt x="326091" y="1609539"/>
                  <a:pt x="256489" y="1502999"/>
                </a:cubicBezTo>
                <a:cubicBezTo>
                  <a:pt x="224319" y="1454227"/>
                  <a:pt x="203116" y="1399291"/>
                  <a:pt x="184491" y="1341514"/>
                </a:cubicBezTo>
                <a:cubicBezTo>
                  <a:pt x="174661" y="1311925"/>
                  <a:pt x="165001" y="1282514"/>
                  <a:pt x="156151" y="1252320"/>
                </a:cubicBezTo>
                <a:cubicBezTo>
                  <a:pt x="154951" y="1245251"/>
                  <a:pt x="154606" y="1233234"/>
                  <a:pt x="149464" y="1227924"/>
                </a:cubicBezTo>
                <a:cubicBezTo>
                  <a:pt x="146378" y="1224737"/>
                  <a:pt x="138834" y="1205284"/>
                  <a:pt x="135805" y="1198270"/>
                </a:cubicBezTo>
                <a:cubicBezTo>
                  <a:pt x="132660" y="1193079"/>
                  <a:pt x="130327" y="1187106"/>
                  <a:pt x="127127" y="1179914"/>
                </a:cubicBezTo>
                <a:cubicBezTo>
                  <a:pt x="121755" y="1166592"/>
                  <a:pt x="119467" y="1150625"/>
                  <a:pt x="113123" y="1138245"/>
                </a:cubicBezTo>
                <a:cubicBezTo>
                  <a:pt x="107750" y="1124922"/>
                  <a:pt x="95521" y="1116178"/>
                  <a:pt x="84495" y="1108677"/>
                </a:cubicBezTo>
                <a:cubicBezTo>
                  <a:pt x="78322" y="1102302"/>
                  <a:pt x="51010" y="1089643"/>
                  <a:pt x="56779" y="1076166"/>
                </a:cubicBezTo>
                <a:cubicBezTo>
                  <a:pt x="60434" y="1064396"/>
                  <a:pt x="72491" y="1072960"/>
                  <a:pt x="75575" y="1076147"/>
                </a:cubicBezTo>
                <a:cubicBezTo>
                  <a:pt x="84777" y="1083703"/>
                  <a:pt x="93976" y="1091262"/>
                  <a:pt x="104147" y="1097880"/>
                </a:cubicBezTo>
                <a:cubicBezTo>
                  <a:pt x="109232" y="1101189"/>
                  <a:pt x="111869" y="1100349"/>
                  <a:pt x="118783" y="1097772"/>
                </a:cubicBezTo>
                <a:cubicBezTo>
                  <a:pt x="122726" y="1096014"/>
                  <a:pt x="126725" y="1096257"/>
                  <a:pt x="128839" y="1100385"/>
                </a:cubicBezTo>
                <a:cubicBezTo>
                  <a:pt x="129926" y="1103449"/>
                  <a:pt x="132327" y="1117591"/>
                  <a:pt x="139125" y="1111008"/>
                </a:cubicBezTo>
                <a:cubicBezTo>
                  <a:pt x="137583" y="1109414"/>
                  <a:pt x="136594" y="1107542"/>
                  <a:pt x="135895" y="1105515"/>
                </a:cubicBezTo>
                <a:lnTo>
                  <a:pt x="135381" y="1103279"/>
                </a:lnTo>
                <a:lnTo>
                  <a:pt x="133786" y="1106257"/>
                </a:lnTo>
                <a:cubicBezTo>
                  <a:pt x="132794" y="1106260"/>
                  <a:pt x="132077" y="1105520"/>
                  <a:pt x="132233" y="1104653"/>
                </a:cubicBezTo>
                <a:lnTo>
                  <a:pt x="135250" y="1102710"/>
                </a:lnTo>
                <a:lnTo>
                  <a:pt x="134417" y="1099100"/>
                </a:lnTo>
                <a:cubicBezTo>
                  <a:pt x="133667" y="1094682"/>
                  <a:pt x="133038" y="1090145"/>
                  <a:pt x="130438" y="1086488"/>
                </a:cubicBezTo>
                <a:cubicBezTo>
                  <a:pt x="125408" y="1079351"/>
                  <a:pt x="119239" y="1072978"/>
                  <a:pt x="114038" y="1065664"/>
                </a:cubicBezTo>
                <a:cubicBezTo>
                  <a:pt x="108895" y="1060352"/>
                  <a:pt x="96780" y="1055615"/>
                  <a:pt x="100493" y="1045845"/>
                </a:cubicBezTo>
                <a:cubicBezTo>
                  <a:pt x="103293" y="1039019"/>
                  <a:pt x="111987" y="1034717"/>
                  <a:pt x="117014" y="1036024"/>
                </a:cubicBezTo>
                <a:cubicBezTo>
                  <a:pt x="123013" y="1036389"/>
                  <a:pt x="127128" y="1040638"/>
                  <a:pt x="131241" y="1044886"/>
                </a:cubicBezTo>
                <a:lnTo>
                  <a:pt x="153016" y="1065193"/>
                </a:lnTo>
                <a:lnTo>
                  <a:pt x="149267" y="1057899"/>
                </a:lnTo>
                <a:lnTo>
                  <a:pt x="153553" y="1065695"/>
                </a:lnTo>
                <a:lnTo>
                  <a:pt x="170042" y="1081072"/>
                </a:lnTo>
                <a:cubicBezTo>
                  <a:pt x="169736" y="1079055"/>
                  <a:pt x="169477" y="1076030"/>
                  <a:pt x="169261" y="1072269"/>
                </a:cubicBezTo>
                <a:lnTo>
                  <a:pt x="169131" y="1069053"/>
                </a:lnTo>
                <a:lnTo>
                  <a:pt x="158506" y="1049562"/>
                </a:lnTo>
                <a:cubicBezTo>
                  <a:pt x="151487" y="1035927"/>
                  <a:pt x="145088" y="1022743"/>
                  <a:pt x="139051" y="1009781"/>
                </a:cubicBezTo>
                <a:lnTo>
                  <a:pt x="126222" y="981238"/>
                </a:lnTo>
                <a:lnTo>
                  <a:pt x="127945" y="983655"/>
                </a:lnTo>
                <a:cubicBezTo>
                  <a:pt x="131667" y="989590"/>
                  <a:pt x="135897" y="997320"/>
                  <a:pt x="140127" y="1004051"/>
                </a:cubicBezTo>
                <a:lnTo>
                  <a:pt x="141448" y="1005944"/>
                </a:lnTo>
                <a:lnTo>
                  <a:pt x="146642" y="1017483"/>
                </a:lnTo>
                <a:cubicBezTo>
                  <a:pt x="152614" y="1030123"/>
                  <a:pt x="158745" y="1042395"/>
                  <a:pt x="165030" y="1054004"/>
                </a:cubicBezTo>
                <a:lnTo>
                  <a:pt x="168781" y="1060356"/>
                </a:lnTo>
                <a:lnTo>
                  <a:pt x="168728" y="1059056"/>
                </a:lnTo>
                <a:cubicBezTo>
                  <a:pt x="168446" y="1049140"/>
                  <a:pt x="168303" y="1037369"/>
                  <a:pt x="168233" y="1025922"/>
                </a:cubicBezTo>
                <a:lnTo>
                  <a:pt x="168231" y="1023241"/>
                </a:lnTo>
                <a:lnTo>
                  <a:pt x="138919" y="962013"/>
                </a:lnTo>
                <a:lnTo>
                  <a:pt x="139598" y="961686"/>
                </a:lnTo>
                <a:lnTo>
                  <a:pt x="137944" y="959977"/>
                </a:lnTo>
                <a:lnTo>
                  <a:pt x="124272" y="931419"/>
                </a:lnTo>
                <a:cubicBezTo>
                  <a:pt x="119850" y="919927"/>
                  <a:pt x="117077" y="908490"/>
                  <a:pt x="111963" y="898665"/>
                </a:cubicBezTo>
                <a:lnTo>
                  <a:pt x="106824" y="890816"/>
                </a:lnTo>
                <a:lnTo>
                  <a:pt x="107087" y="890418"/>
                </a:lnTo>
                <a:cubicBezTo>
                  <a:pt x="107105" y="889863"/>
                  <a:pt x="106720" y="889461"/>
                  <a:pt x="105920" y="889435"/>
                </a:cubicBezTo>
                <a:lnTo>
                  <a:pt x="106824" y="890816"/>
                </a:lnTo>
                <a:lnTo>
                  <a:pt x="105823" y="892323"/>
                </a:lnTo>
                <a:cubicBezTo>
                  <a:pt x="99573" y="879658"/>
                  <a:pt x="91766" y="865607"/>
                  <a:pt x="90167" y="865554"/>
                </a:cubicBezTo>
                <a:cubicBezTo>
                  <a:pt x="91766" y="865607"/>
                  <a:pt x="91537" y="872496"/>
                  <a:pt x="91537" y="872496"/>
                </a:cubicBezTo>
                <a:cubicBezTo>
                  <a:pt x="91404" y="876495"/>
                  <a:pt x="88339" y="872388"/>
                  <a:pt x="88155" y="877943"/>
                </a:cubicBezTo>
                <a:cubicBezTo>
                  <a:pt x="88888" y="879970"/>
                  <a:pt x="90428" y="883803"/>
                  <a:pt x="92152" y="888170"/>
                </a:cubicBezTo>
                <a:lnTo>
                  <a:pt x="94130" y="893392"/>
                </a:lnTo>
                <a:lnTo>
                  <a:pt x="91509" y="891784"/>
                </a:lnTo>
                <a:lnTo>
                  <a:pt x="86043" y="879160"/>
                </a:lnTo>
                <a:cubicBezTo>
                  <a:pt x="79287" y="864615"/>
                  <a:pt x="72305" y="849869"/>
                  <a:pt x="66125" y="835093"/>
                </a:cubicBezTo>
                <a:cubicBezTo>
                  <a:pt x="60119" y="819100"/>
                  <a:pt x="53637" y="803370"/>
                  <a:pt x="47537" y="788152"/>
                </a:cubicBezTo>
                <a:cubicBezTo>
                  <a:pt x="41437" y="772935"/>
                  <a:pt x="35721" y="758230"/>
                  <a:pt x="31248" y="744290"/>
                </a:cubicBezTo>
                <a:cubicBezTo>
                  <a:pt x="39002" y="759895"/>
                  <a:pt x="46409" y="777938"/>
                  <a:pt x="52519" y="794824"/>
                </a:cubicBezTo>
                <a:lnTo>
                  <a:pt x="60237" y="811541"/>
                </a:lnTo>
                <a:cubicBezTo>
                  <a:pt x="63702" y="811656"/>
                  <a:pt x="59095" y="797712"/>
                  <a:pt x="57584" y="794992"/>
                </a:cubicBezTo>
                <a:cubicBezTo>
                  <a:pt x="43898" y="757167"/>
                  <a:pt x="22079" y="715068"/>
                  <a:pt x="13354" y="680522"/>
                </a:cubicBezTo>
                <a:cubicBezTo>
                  <a:pt x="30476" y="711343"/>
                  <a:pt x="42437" y="752892"/>
                  <a:pt x="57909" y="785216"/>
                </a:cubicBezTo>
                <a:cubicBezTo>
                  <a:pt x="53162" y="775493"/>
                  <a:pt x="60835" y="793543"/>
                  <a:pt x="62745" y="792273"/>
                </a:cubicBezTo>
                <a:cubicBezTo>
                  <a:pt x="66032" y="789712"/>
                  <a:pt x="59508" y="785269"/>
                  <a:pt x="59508" y="785269"/>
                </a:cubicBezTo>
                <a:cubicBezTo>
                  <a:pt x="51910" y="764996"/>
                  <a:pt x="44285" y="745502"/>
                  <a:pt x="37047" y="726382"/>
                </a:cubicBezTo>
                <a:lnTo>
                  <a:pt x="23510" y="688299"/>
                </a:lnTo>
                <a:lnTo>
                  <a:pt x="26941" y="692970"/>
                </a:lnTo>
                <a:lnTo>
                  <a:pt x="27112" y="693159"/>
                </a:lnTo>
                <a:lnTo>
                  <a:pt x="27823" y="694794"/>
                </a:lnTo>
                <a:cubicBezTo>
                  <a:pt x="29282" y="699068"/>
                  <a:pt x="36823" y="721119"/>
                  <a:pt x="38422" y="721172"/>
                </a:cubicBezTo>
                <a:cubicBezTo>
                  <a:pt x="43487" y="721340"/>
                  <a:pt x="34348" y="699237"/>
                  <a:pt x="34260" y="701904"/>
                </a:cubicBezTo>
                <a:lnTo>
                  <a:pt x="33462" y="700033"/>
                </a:lnTo>
                <a:lnTo>
                  <a:pt x="36437" y="700417"/>
                </a:lnTo>
                <a:cubicBezTo>
                  <a:pt x="36243" y="699280"/>
                  <a:pt x="34994" y="697069"/>
                  <a:pt x="33236" y="694387"/>
                </a:cubicBezTo>
                <a:lnTo>
                  <a:pt x="28505" y="687669"/>
                </a:lnTo>
                <a:lnTo>
                  <a:pt x="26639" y="682298"/>
                </a:lnTo>
                <a:cubicBezTo>
                  <a:pt x="28370" y="678351"/>
                  <a:pt x="35993" y="697957"/>
                  <a:pt x="35993" y="697957"/>
                </a:cubicBezTo>
                <a:cubicBezTo>
                  <a:pt x="49693" y="735337"/>
                  <a:pt x="63565" y="767609"/>
                  <a:pt x="75622" y="798261"/>
                </a:cubicBezTo>
                <a:cubicBezTo>
                  <a:pt x="77134" y="800981"/>
                  <a:pt x="89272" y="837197"/>
                  <a:pt x="94382" y="836032"/>
                </a:cubicBezTo>
                <a:cubicBezTo>
                  <a:pt x="97625" y="834806"/>
                  <a:pt x="86938" y="811094"/>
                  <a:pt x="92701" y="830416"/>
                </a:cubicBezTo>
                <a:cubicBezTo>
                  <a:pt x="82198" y="801149"/>
                  <a:pt x="71556" y="776104"/>
                  <a:pt x="60742" y="748162"/>
                </a:cubicBezTo>
                <a:cubicBezTo>
                  <a:pt x="60786" y="746829"/>
                  <a:pt x="46730" y="720114"/>
                  <a:pt x="48425" y="717278"/>
                </a:cubicBezTo>
                <a:cubicBezTo>
                  <a:pt x="53579" y="714780"/>
                  <a:pt x="58001" y="734279"/>
                  <a:pt x="58001" y="734279"/>
                </a:cubicBezTo>
                <a:cubicBezTo>
                  <a:pt x="73339" y="770602"/>
                  <a:pt x="82560" y="790261"/>
                  <a:pt x="96344" y="825198"/>
                </a:cubicBezTo>
                <a:cubicBezTo>
                  <a:pt x="97855" y="827918"/>
                  <a:pt x="109816" y="861459"/>
                  <a:pt x="113325" y="860242"/>
                </a:cubicBezTo>
                <a:cubicBezTo>
                  <a:pt x="115021" y="857405"/>
                  <a:pt x="100913" y="832246"/>
                  <a:pt x="102424" y="834966"/>
                </a:cubicBezTo>
                <a:cubicBezTo>
                  <a:pt x="99542" y="825305"/>
                  <a:pt x="96528" y="819642"/>
                  <a:pt x="93431" y="808418"/>
                </a:cubicBezTo>
                <a:cubicBezTo>
                  <a:pt x="102836" y="822523"/>
                  <a:pt x="105749" y="839302"/>
                  <a:pt x="113554" y="853354"/>
                </a:cubicBezTo>
                <a:cubicBezTo>
                  <a:pt x="115021" y="857405"/>
                  <a:pt x="119990" y="860463"/>
                  <a:pt x="123003" y="866125"/>
                </a:cubicBezTo>
                <a:cubicBezTo>
                  <a:pt x="132417" y="880006"/>
                  <a:pt x="139942" y="902501"/>
                  <a:pt x="147748" y="916552"/>
                </a:cubicBezTo>
                <a:cubicBezTo>
                  <a:pt x="144688" y="912223"/>
                  <a:pt x="150983" y="923555"/>
                  <a:pt x="152583" y="923608"/>
                </a:cubicBezTo>
                <a:cubicBezTo>
                  <a:pt x="157648" y="923776"/>
                  <a:pt x="147933" y="910997"/>
                  <a:pt x="147976" y="909663"/>
                </a:cubicBezTo>
                <a:cubicBezTo>
                  <a:pt x="139534" y="890697"/>
                  <a:pt x="131078" y="872120"/>
                  <a:pt x="123214" y="853757"/>
                </a:cubicBezTo>
                <a:lnTo>
                  <a:pt x="117171" y="838188"/>
                </a:lnTo>
                <a:lnTo>
                  <a:pt x="118442" y="835260"/>
                </a:lnTo>
                <a:lnTo>
                  <a:pt x="122903" y="845072"/>
                </a:lnTo>
                <a:cubicBezTo>
                  <a:pt x="128614" y="859915"/>
                  <a:pt x="134330" y="874620"/>
                  <a:pt x="143821" y="890173"/>
                </a:cubicBezTo>
                <a:cubicBezTo>
                  <a:pt x="141955" y="890110"/>
                  <a:pt x="158106" y="910000"/>
                  <a:pt x="153411" y="898722"/>
                </a:cubicBezTo>
                <a:lnTo>
                  <a:pt x="136219" y="859170"/>
                </a:lnTo>
                <a:lnTo>
                  <a:pt x="138127" y="858739"/>
                </a:lnTo>
                <a:lnTo>
                  <a:pt x="135582" y="857706"/>
                </a:lnTo>
                <a:lnTo>
                  <a:pt x="129239" y="843114"/>
                </a:lnTo>
                <a:lnTo>
                  <a:pt x="122343" y="826266"/>
                </a:lnTo>
                <a:lnTo>
                  <a:pt x="122725" y="825386"/>
                </a:lnTo>
                <a:cubicBezTo>
                  <a:pt x="123834" y="821340"/>
                  <a:pt x="124079" y="817637"/>
                  <a:pt x="123088" y="814636"/>
                </a:cubicBezTo>
                <a:lnTo>
                  <a:pt x="119766" y="819971"/>
                </a:lnTo>
                <a:lnTo>
                  <a:pt x="107395" y="789753"/>
                </a:lnTo>
                <a:cubicBezTo>
                  <a:pt x="104211" y="781193"/>
                  <a:pt x="98500" y="760317"/>
                  <a:pt x="107765" y="778643"/>
                </a:cubicBezTo>
                <a:cubicBezTo>
                  <a:pt x="118496" y="801021"/>
                  <a:pt x="131042" y="825017"/>
                  <a:pt x="141685" y="850062"/>
                </a:cubicBezTo>
                <a:cubicBezTo>
                  <a:pt x="144920" y="857066"/>
                  <a:pt x="157155" y="882385"/>
                  <a:pt x="149579" y="861447"/>
                </a:cubicBezTo>
                <a:cubicBezTo>
                  <a:pt x="141958" y="841840"/>
                  <a:pt x="132715" y="820846"/>
                  <a:pt x="123687" y="800387"/>
                </a:cubicBezTo>
                <a:lnTo>
                  <a:pt x="112970" y="775896"/>
                </a:lnTo>
                <a:lnTo>
                  <a:pt x="121573" y="784573"/>
                </a:lnTo>
                <a:cubicBezTo>
                  <a:pt x="136056" y="793612"/>
                  <a:pt x="123386" y="777518"/>
                  <a:pt x="114450" y="767687"/>
                </a:cubicBezTo>
                <a:lnTo>
                  <a:pt x="103717" y="753774"/>
                </a:lnTo>
                <a:lnTo>
                  <a:pt x="99091" y="742541"/>
                </a:lnTo>
                <a:lnTo>
                  <a:pt x="98528" y="741188"/>
                </a:lnTo>
                <a:lnTo>
                  <a:pt x="103158" y="746498"/>
                </a:lnTo>
                <a:cubicBezTo>
                  <a:pt x="109426" y="753619"/>
                  <a:pt x="115504" y="760775"/>
                  <a:pt x="120669" y="768108"/>
                </a:cubicBezTo>
                <a:cubicBezTo>
                  <a:pt x="126968" y="776028"/>
                  <a:pt x="133082" y="785257"/>
                  <a:pt x="139425" y="794444"/>
                </a:cubicBezTo>
                <a:lnTo>
                  <a:pt x="153307" y="812431"/>
                </a:lnTo>
                <a:lnTo>
                  <a:pt x="155545" y="820686"/>
                </a:lnTo>
                <a:lnTo>
                  <a:pt x="157089" y="817331"/>
                </a:lnTo>
                <a:lnTo>
                  <a:pt x="159549" y="820520"/>
                </a:lnTo>
                <a:lnTo>
                  <a:pt x="161088" y="822075"/>
                </a:lnTo>
                <a:lnTo>
                  <a:pt x="161189" y="818764"/>
                </a:lnTo>
                <a:lnTo>
                  <a:pt x="158393" y="814497"/>
                </a:lnTo>
                <a:lnTo>
                  <a:pt x="164147" y="801992"/>
                </a:lnTo>
                <a:lnTo>
                  <a:pt x="163636" y="793080"/>
                </a:lnTo>
                <a:lnTo>
                  <a:pt x="166703" y="797896"/>
                </a:lnTo>
                <a:lnTo>
                  <a:pt x="166903" y="797331"/>
                </a:lnTo>
                <a:lnTo>
                  <a:pt x="163493" y="790589"/>
                </a:lnTo>
                <a:lnTo>
                  <a:pt x="163478" y="790326"/>
                </a:lnTo>
                <a:cubicBezTo>
                  <a:pt x="162942" y="786594"/>
                  <a:pt x="161777" y="783399"/>
                  <a:pt x="159036" y="781875"/>
                </a:cubicBezTo>
                <a:lnTo>
                  <a:pt x="157715" y="781794"/>
                </a:lnTo>
                <a:lnTo>
                  <a:pt x="125596" y="737379"/>
                </a:lnTo>
                <a:cubicBezTo>
                  <a:pt x="122375" y="732895"/>
                  <a:pt x="120539" y="726537"/>
                  <a:pt x="116439" y="719002"/>
                </a:cubicBezTo>
                <a:cubicBezTo>
                  <a:pt x="110073" y="710289"/>
                  <a:pt x="105238" y="707994"/>
                  <a:pt x="105226" y="701287"/>
                </a:cubicBezTo>
                <a:cubicBezTo>
                  <a:pt x="105961" y="696048"/>
                  <a:pt x="111435" y="695001"/>
                  <a:pt x="110553" y="691948"/>
                </a:cubicBezTo>
                <a:cubicBezTo>
                  <a:pt x="108277" y="684065"/>
                  <a:pt x="88812" y="664439"/>
                  <a:pt x="82141" y="655786"/>
                </a:cubicBezTo>
                <a:lnTo>
                  <a:pt x="71243" y="641845"/>
                </a:lnTo>
                <a:lnTo>
                  <a:pt x="71019" y="639729"/>
                </a:lnTo>
                <a:lnTo>
                  <a:pt x="69819" y="633726"/>
                </a:lnTo>
                <a:lnTo>
                  <a:pt x="73461" y="638089"/>
                </a:lnTo>
                <a:lnTo>
                  <a:pt x="77963" y="643494"/>
                </a:lnTo>
                <a:lnTo>
                  <a:pt x="76895" y="647519"/>
                </a:lnTo>
                <a:cubicBezTo>
                  <a:pt x="77906" y="649020"/>
                  <a:pt x="80125" y="649813"/>
                  <a:pt x="82548" y="649316"/>
                </a:cubicBezTo>
                <a:lnTo>
                  <a:pt x="82119" y="648486"/>
                </a:lnTo>
                <a:lnTo>
                  <a:pt x="128047" y="703632"/>
                </a:lnTo>
                <a:cubicBezTo>
                  <a:pt x="131193" y="707861"/>
                  <a:pt x="139825" y="717751"/>
                  <a:pt x="149274" y="729363"/>
                </a:cubicBezTo>
                <a:cubicBezTo>
                  <a:pt x="150079" y="730482"/>
                  <a:pt x="152285" y="733399"/>
                  <a:pt x="154958" y="736841"/>
                </a:cubicBezTo>
                <a:lnTo>
                  <a:pt x="155668" y="737729"/>
                </a:lnTo>
                <a:lnTo>
                  <a:pt x="149520" y="724052"/>
                </a:lnTo>
                <a:lnTo>
                  <a:pt x="151803" y="727252"/>
                </a:lnTo>
                <a:lnTo>
                  <a:pt x="164685" y="748821"/>
                </a:lnTo>
                <a:lnTo>
                  <a:pt x="169156" y="753676"/>
                </a:lnTo>
                <a:cubicBezTo>
                  <a:pt x="169971" y="754153"/>
                  <a:pt x="169388" y="752621"/>
                  <a:pt x="166475" y="747810"/>
                </a:cubicBezTo>
                <a:cubicBezTo>
                  <a:pt x="155493" y="729783"/>
                  <a:pt x="174971" y="756116"/>
                  <a:pt x="177676" y="758819"/>
                </a:cubicBezTo>
                <a:cubicBezTo>
                  <a:pt x="180014" y="760250"/>
                  <a:pt x="188939" y="763375"/>
                  <a:pt x="190322" y="761499"/>
                </a:cubicBezTo>
                <a:cubicBezTo>
                  <a:pt x="190213" y="761117"/>
                  <a:pt x="188355" y="758571"/>
                  <a:pt x="185579" y="754896"/>
                </a:cubicBezTo>
                <a:lnTo>
                  <a:pt x="184473" y="753453"/>
                </a:lnTo>
                <a:lnTo>
                  <a:pt x="186121" y="753267"/>
                </a:lnTo>
                <a:cubicBezTo>
                  <a:pt x="184608" y="751705"/>
                  <a:pt x="183356" y="748464"/>
                  <a:pt x="181508" y="746555"/>
                </a:cubicBezTo>
                <a:cubicBezTo>
                  <a:pt x="180584" y="745600"/>
                  <a:pt x="179511" y="744980"/>
                  <a:pt x="178182" y="745069"/>
                </a:cubicBezTo>
                <a:lnTo>
                  <a:pt x="178088" y="745122"/>
                </a:lnTo>
                <a:lnTo>
                  <a:pt x="175330" y="741522"/>
                </a:lnTo>
                <a:lnTo>
                  <a:pt x="171340" y="736361"/>
                </a:lnTo>
                <a:lnTo>
                  <a:pt x="173248" y="737854"/>
                </a:lnTo>
                <a:cubicBezTo>
                  <a:pt x="174929" y="738433"/>
                  <a:pt x="176823" y="738072"/>
                  <a:pt x="179138" y="735830"/>
                </a:cubicBezTo>
                <a:cubicBezTo>
                  <a:pt x="177667" y="734311"/>
                  <a:pt x="176428" y="732568"/>
                  <a:pt x="174861" y="731876"/>
                </a:cubicBezTo>
                <a:lnTo>
                  <a:pt x="169454" y="733922"/>
                </a:lnTo>
                <a:lnTo>
                  <a:pt x="164559" y="727593"/>
                </a:lnTo>
                <a:cubicBezTo>
                  <a:pt x="161436" y="723547"/>
                  <a:pt x="159056" y="720447"/>
                  <a:pt x="158251" y="719326"/>
                </a:cubicBezTo>
                <a:lnTo>
                  <a:pt x="140793" y="690563"/>
                </a:lnTo>
                <a:lnTo>
                  <a:pt x="149878" y="712188"/>
                </a:lnTo>
                <a:lnTo>
                  <a:pt x="144284" y="701845"/>
                </a:lnTo>
                <a:lnTo>
                  <a:pt x="130119" y="667803"/>
                </a:lnTo>
                <a:lnTo>
                  <a:pt x="122154" y="659741"/>
                </a:lnTo>
                <a:cubicBezTo>
                  <a:pt x="116006" y="653872"/>
                  <a:pt x="111268" y="649411"/>
                  <a:pt x="113936" y="648096"/>
                </a:cubicBezTo>
                <a:cubicBezTo>
                  <a:pt x="113936" y="648096"/>
                  <a:pt x="118909" y="651975"/>
                  <a:pt x="123438" y="654330"/>
                </a:cubicBezTo>
                <a:lnTo>
                  <a:pt x="122433" y="654399"/>
                </a:lnTo>
                <a:lnTo>
                  <a:pt x="121174" y="653152"/>
                </a:lnTo>
                <a:cubicBezTo>
                  <a:pt x="121394" y="653915"/>
                  <a:pt x="121503" y="654297"/>
                  <a:pt x="121787" y="654444"/>
                </a:cubicBezTo>
                <a:lnTo>
                  <a:pt x="122433" y="654399"/>
                </a:lnTo>
                <a:lnTo>
                  <a:pt x="124750" y="656692"/>
                </a:lnTo>
                <a:lnTo>
                  <a:pt x="125779" y="658545"/>
                </a:lnTo>
                <a:lnTo>
                  <a:pt x="126657" y="659484"/>
                </a:lnTo>
                <a:lnTo>
                  <a:pt x="125986" y="657871"/>
                </a:lnTo>
                <a:lnTo>
                  <a:pt x="125638" y="657570"/>
                </a:lnTo>
                <a:lnTo>
                  <a:pt x="124750" y="656692"/>
                </a:lnTo>
                <a:lnTo>
                  <a:pt x="123438" y="654330"/>
                </a:lnTo>
                <a:lnTo>
                  <a:pt x="125694" y="657167"/>
                </a:lnTo>
                <a:lnTo>
                  <a:pt x="120879" y="645594"/>
                </a:lnTo>
                <a:lnTo>
                  <a:pt x="101842" y="601633"/>
                </a:lnTo>
                <a:lnTo>
                  <a:pt x="98352" y="597346"/>
                </a:lnTo>
                <a:lnTo>
                  <a:pt x="97379" y="593364"/>
                </a:lnTo>
                <a:lnTo>
                  <a:pt x="95287" y="586596"/>
                </a:lnTo>
                <a:lnTo>
                  <a:pt x="69909" y="530449"/>
                </a:lnTo>
                <a:lnTo>
                  <a:pt x="50505" y="481448"/>
                </a:lnTo>
                <a:lnTo>
                  <a:pt x="51366" y="480480"/>
                </a:lnTo>
                <a:lnTo>
                  <a:pt x="51322" y="475764"/>
                </a:lnTo>
                <a:lnTo>
                  <a:pt x="51884" y="477102"/>
                </a:lnTo>
                <a:lnTo>
                  <a:pt x="62106" y="499249"/>
                </a:lnTo>
                <a:cubicBezTo>
                  <a:pt x="66698" y="499401"/>
                  <a:pt x="60595" y="480928"/>
                  <a:pt x="58594" y="477325"/>
                </a:cubicBezTo>
                <a:cubicBezTo>
                  <a:pt x="40462" y="427217"/>
                  <a:pt x="11559" y="371445"/>
                  <a:pt x="0" y="325680"/>
                </a:cubicBezTo>
                <a:cubicBezTo>
                  <a:pt x="22682" y="366511"/>
                  <a:pt x="38527" y="421553"/>
                  <a:pt x="59024" y="464374"/>
                </a:cubicBezTo>
                <a:cubicBezTo>
                  <a:pt x="52735" y="451493"/>
                  <a:pt x="62899" y="475406"/>
                  <a:pt x="65430" y="473722"/>
                </a:cubicBezTo>
                <a:cubicBezTo>
                  <a:pt x="69786" y="470330"/>
                  <a:pt x="61143" y="464444"/>
                  <a:pt x="61143" y="464444"/>
                </a:cubicBezTo>
                <a:cubicBezTo>
                  <a:pt x="51077" y="437590"/>
                  <a:pt x="40975" y="411763"/>
                  <a:pt x="31389" y="386434"/>
                </a:cubicBezTo>
                <a:lnTo>
                  <a:pt x="13455" y="335984"/>
                </a:lnTo>
                <a:lnTo>
                  <a:pt x="17999" y="342173"/>
                </a:lnTo>
                <a:lnTo>
                  <a:pt x="18226" y="342424"/>
                </a:lnTo>
                <a:lnTo>
                  <a:pt x="19169" y="344589"/>
                </a:lnTo>
                <a:cubicBezTo>
                  <a:pt x="21101" y="350252"/>
                  <a:pt x="31090" y="379461"/>
                  <a:pt x="33209" y="379531"/>
                </a:cubicBezTo>
                <a:cubicBezTo>
                  <a:pt x="39918" y="379755"/>
                  <a:pt x="27810" y="350475"/>
                  <a:pt x="27694" y="354008"/>
                </a:cubicBezTo>
                <a:lnTo>
                  <a:pt x="26639" y="351529"/>
                </a:lnTo>
                <a:lnTo>
                  <a:pt x="26862" y="351558"/>
                </a:lnTo>
                <a:lnTo>
                  <a:pt x="34624" y="364386"/>
                </a:lnTo>
                <a:lnTo>
                  <a:pt x="35655" y="363387"/>
                </a:lnTo>
                <a:lnTo>
                  <a:pt x="44592" y="386425"/>
                </a:lnTo>
                <a:lnTo>
                  <a:pt x="40808" y="388576"/>
                </a:lnTo>
                <a:lnTo>
                  <a:pt x="50570" y="401837"/>
                </a:lnTo>
                <a:lnTo>
                  <a:pt x="57056" y="418559"/>
                </a:lnTo>
                <a:cubicBezTo>
                  <a:pt x="65916" y="440513"/>
                  <a:pt x="74503" y="461352"/>
                  <a:pt x="82491" y="481656"/>
                </a:cubicBezTo>
                <a:cubicBezTo>
                  <a:pt x="84490" y="485258"/>
                  <a:pt x="100572" y="533236"/>
                  <a:pt x="107340" y="531693"/>
                </a:cubicBezTo>
                <a:cubicBezTo>
                  <a:pt x="111638" y="530068"/>
                  <a:pt x="97480" y="498656"/>
                  <a:pt x="105113" y="524252"/>
                </a:cubicBezTo>
                <a:cubicBezTo>
                  <a:pt x="98157" y="504866"/>
                  <a:pt x="91154" y="486879"/>
                  <a:pt x="84100" y="469112"/>
                </a:cubicBezTo>
                <a:lnTo>
                  <a:pt x="65831" y="422996"/>
                </a:lnTo>
                <a:lnTo>
                  <a:pt x="80316" y="446238"/>
                </a:lnTo>
                <a:lnTo>
                  <a:pt x="85315" y="457808"/>
                </a:lnTo>
                <a:cubicBezTo>
                  <a:pt x="93191" y="476119"/>
                  <a:pt x="100809" y="494199"/>
                  <a:pt x="109938" y="517341"/>
                </a:cubicBezTo>
                <a:cubicBezTo>
                  <a:pt x="111941" y="520943"/>
                  <a:pt x="127787" y="565376"/>
                  <a:pt x="132435" y="563763"/>
                </a:cubicBezTo>
                <a:cubicBezTo>
                  <a:pt x="134682" y="560006"/>
                  <a:pt x="115993" y="526677"/>
                  <a:pt x="117994" y="530279"/>
                </a:cubicBezTo>
                <a:cubicBezTo>
                  <a:pt x="114176" y="517481"/>
                  <a:pt x="110184" y="509981"/>
                  <a:pt x="106082" y="495110"/>
                </a:cubicBezTo>
                <a:cubicBezTo>
                  <a:pt x="118541" y="513795"/>
                  <a:pt x="122399" y="536024"/>
                  <a:pt x="132738" y="554638"/>
                </a:cubicBezTo>
                <a:cubicBezTo>
                  <a:pt x="134682" y="560006"/>
                  <a:pt x="141264" y="564056"/>
                  <a:pt x="145257" y="571556"/>
                </a:cubicBezTo>
                <a:cubicBezTo>
                  <a:pt x="157726" y="589947"/>
                  <a:pt x="167695" y="619746"/>
                  <a:pt x="178036" y="638358"/>
                </a:cubicBezTo>
                <a:cubicBezTo>
                  <a:pt x="173984" y="632624"/>
                  <a:pt x="182324" y="647636"/>
                  <a:pt x="184442" y="647706"/>
                </a:cubicBezTo>
                <a:cubicBezTo>
                  <a:pt x="191151" y="647929"/>
                  <a:pt x="178281" y="631001"/>
                  <a:pt x="178339" y="629234"/>
                </a:cubicBezTo>
                <a:cubicBezTo>
                  <a:pt x="167154" y="604109"/>
                  <a:pt x="155953" y="579499"/>
                  <a:pt x="145537" y="555174"/>
                </a:cubicBezTo>
                <a:lnTo>
                  <a:pt x="144933" y="553618"/>
                </a:lnTo>
                <a:lnTo>
                  <a:pt x="160247" y="579232"/>
                </a:lnTo>
                <a:lnTo>
                  <a:pt x="172833" y="603414"/>
                </a:lnTo>
                <a:cubicBezTo>
                  <a:pt x="171598" y="603373"/>
                  <a:pt x="176329" y="609939"/>
                  <a:pt x="180592" y="614649"/>
                </a:cubicBezTo>
                <a:lnTo>
                  <a:pt x="182343" y="616191"/>
                </a:lnTo>
                <a:lnTo>
                  <a:pt x="214800" y="670478"/>
                </a:lnTo>
                <a:cubicBezTo>
                  <a:pt x="218687" y="666715"/>
                  <a:pt x="224415" y="663232"/>
                  <a:pt x="223264" y="658156"/>
                </a:cubicBezTo>
                <a:cubicBezTo>
                  <a:pt x="222116" y="653081"/>
                  <a:pt x="219022" y="649885"/>
                  <a:pt x="216102" y="646869"/>
                </a:cubicBezTo>
                <a:cubicBezTo>
                  <a:pt x="207795" y="636345"/>
                  <a:pt x="202403" y="622997"/>
                  <a:pt x="196098" y="612599"/>
                </a:cubicBezTo>
                <a:cubicBezTo>
                  <a:pt x="188877" y="599305"/>
                  <a:pt x="180568" y="588782"/>
                  <a:pt x="174205" y="576376"/>
                </a:cubicBezTo>
                <a:lnTo>
                  <a:pt x="176041" y="562763"/>
                </a:lnTo>
                <a:lnTo>
                  <a:pt x="180605" y="571700"/>
                </a:lnTo>
                <a:cubicBezTo>
                  <a:pt x="183938" y="577778"/>
                  <a:pt x="185482" y="579229"/>
                  <a:pt x="180463" y="565360"/>
                </a:cubicBezTo>
                <a:lnTo>
                  <a:pt x="178053" y="559677"/>
                </a:lnTo>
                <a:lnTo>
                  <a:pt x="186205" y="548255"/>
                </a:lnTo>
                <a:cubicBezTo>
                  <a:pt x="181160" y="541103"/>
                  <a:pt x="174917" y="532709"/>
                  <a:pt x="170674" y="524439"/>
                </a:cubicBezTo>
                <a:cubicBezTo>
                  <a:pt x="169614" y="522371"/>
                  <a:pt x="168266" y="519033"/>
                  <a:pt x="166325" y="516788"/>
                </a:cubicBezTo>
                <a:lnTo>
                  <a:pt x="159457" y="515820"/>
                </a:lnTo>
                <a:lnTo>
                  <a:pt x="146228" y="484623"/>
                </a:lnTo>
                <a:lnTo>
                  <a:pt x="150304" y="486893"/>
                </a:lnTo>
                <a:cubicBezTo>
                  <a:pt x="150256" y="485453"/>
                  <a:pt x="149861" y="484351"/>
                  <a:pt x="149206" y="483500"/>
                </a:cubicBezTo>
                <a:lnTo>
                  <a:pt x="145227" y="482329"/>
                </a:lnTo>
                <a:lnTo>
                  <a:pt x="131965" y="452027"/>
                </a:lnTo>
                <a:lnTo>
                  <a:pt x="143361" y="463522"/>
                </a:lnTo>
                <a:cubicBezTo>
                  <a:pt x="162547" y="475497"/>
                  <a:pt x="145764" y="454176"/>
                  <a:pt x="133926" y="441153"/>
                </a:cubicBezTo>
                <a:lnTo>
                  <a:pt x="119708" y="422722"/>
                </a:lnTo>
                <a:lnTo>
                  <a:pt x="113580" y="407842"/>
                </a:lnTo>
                <a:lnTo>
                  <a:pt x="112834" y="406049"/>
                </a:lnTo>
                <a:lnTo>
                  <a:pt x="118967" y="413083"/>
                </a:lnTo>
                <a:cubicBezTo>
                  <a:pt x="127271" y="422517"/>
                  <a:pt x="135322" y="431998"/>
                  <a:pt x="142165" y="441710"/>
                </a:cubicBezTo>
                <a:lnTo>
                  <a:pt x="144211" y="444584"/>
                </a:lnTo>
                <a:lnTo>
                  <a:pt x="148177" y="454113"/>
                </a:lnTo>
                <a:cubicBezTo>
                  <a:pt x="151315" y="459276"/>
                  <a:pt x="156441" y="464568"/>
                  <a:pt x="158620" y="470661"/>
                </a:cubicBezTo>
                <a:cubicBezTo>
                  <a:pt x="160798" y="476754"/>
                  <a:pt x="156094" y="479260"/>
                  <a:pt x="155263" y="484164"/>
                </a:cubicBezTo>
                <a:cubicBezTo>
                  <a:pt x="155523" y="492118"/>
                  <a:pt x="169351" y="491031"/>
                  <a:pt x="174186" y="492502"/>
                </a:cubicBezTo>
                <a:lnTo>
                  <a:pt x="174176" y="485882"/>
                </a:lnTo>
                <a:lnTo>
                  <a:pt x="187908" y="503676"/>
                </a:lnTo>
                <a:lnTo>
                  <a:pt x="180604" y="499938"/>
                </a:lnTo>
                <a:cubicBezTo>
                  <a:pt x="177319" y="499731"/>
                  <a:pt x="173678" y="500900"/>
                  <a:pt x="170404" y="504071"/>
                </a:cubicBezTo>
                <a:cubicBezTo>
                  <a:pt x="174591" y="508394"/>
                  <a:pt x="177789" y="513677"/>
                  <a:pt x="183954" y="516087"/>
                </a:cubicBezTo>
                <a:cubicBezTo>
                  <a:pt x="188082" y="518373"/>
                  <a:pt x="189943" y="512383"/>
                  <a:pt x="190708" y="509547"/>
                </a:cubicBezTo>
                <a:lnTo>
                  <a:pt x="189093" y="505211"/>
                </a:lnTo>
                <a:lnTo>
                  <a:pt x="193670" y="511140"/>
                </a:lnTo>
                <a:cubicBezTo>
                  <a:pt x="213454" y="534021"/>
                  <a:pt x="190653" y="500698"/>
                  <a:pt x="181638" y="487134"/>
                </a:cubicBezTo>
                <a:lnTo>
                  <a:pt x="174159" y="475818"/>
                </a:lnTo>
                <a:lnTo>
                  <a:pt x="174155" y="472928"/>
                </a:lnTo>
                <a:cubicBezTo>
                  <a:pt x="172591" y="467140"/>
                  <a:pt x="169676" y="462027"/>
                  <a:pt x="166008" y="457397"/>
                </a:cubicBezTo>
                <a:lnTo>
                  <a:pt x="157733" y="449988"/>
                </a:lnTo>
                <a:lnTo>
                  <a:pt x="156527" y="445808"/>
                </a:lnTo>
                <a:cubicBezTo>
                  <a:pt x="155700" y="442945"/>
                  <a:pt x="154946" y="440333"/>
                  <a:pt x="154654" y="439323"/>
                </a:cubicBezTo>
                <a:cubicBezTo>
                  <a:pt x="150485" y="433720"/>
                  <a:pt x="147387" y="431825"/>
                  <a:pt x="143399" y="428321"/>
                </a:cubicBezTo>
                <a:cubicBezTo>
                  <a:pt x="142816" y="426300"/>
                  <a:pt x="143789" y="419358"/>
                  <a:pt x="139120" y="413497"/>
                </a:cubicBezTo>
                <a:cubicBezTo>
                  <a:pt x="134952" y="407893"/>
                  <a:pt x="120696" y="395333"/>
                  <a:pt x="114583" y="382993"/>
                </a:cubicBezTo>
                <a:cubicBezTo>
                  <a:pt x="103717" y="363030"/>
                  <a:pt x="127088" y="389489"/>
                  <a:pt x="131353" y="395429"/>
                </a:cubicBezTo>
                <a:lnTo>
                  <a:pt x="134350" y="399024"/>
                </a:lnTo>
                <a:lnTo>
                  <a:pt x="139300" y="406771"/>
                </a:lnTo>
                <a:lnTo>
                  <a:pt x="139541" y="405253"/>
                </a:lnTo>
                <a:lnTo>
                  <a:pt x="141191" y="407234"/>
                </a:lnTo>
                <a:cubicBezTo>
                  <a:pt x="143944" y="411063"/>
                  <a:pt x="146199" y="414454"/>
                  <a:pt x="148040" y="416413"/>
                </a:cubicBezTo>
                <a:cubicBezTo>
                  <a:pt x="151040" y="417971"/>
                  <a:pt x="156277" y="416972"/>
                  <a:pt x="159862" y="420551"/>
                </a:cubicBezTo>
                <a:cubicBezTo>
                  <a:pt x="163159" y="422764"/>
                  <a:pt x="166722" y="426549"/>
                  <a:pt x="170427" y="431284"/>
                </a:cubicBezTo>
                <a:lnTo>
                  <a:pt x="173490" y="435695"/>
                </a:lnTo>
                <a:lnTo>
                  <a:pt x="170828" y="436642"/>
                </a:lnTo>
                <a:cubicBezTo>
                  <a:pt x="171863" y="437711"/>
                  <a:pt x="173416" y="439314"/>
                  <a:pt x="175288" y="440091"/>
                </a:cubicBezTo>
                <a:lnTo>
                  <a:pt x="176365" y="439835"/>
                </a:lnTo>
                <a:lnTo>
                  <a:pt x="181843" y="447722"/>
                </a:lnTo>
                <a:lnTo>
                  <a:pt x="199834" y="475970"/>
                </a:lnTo>
                <a:lnTo>
                  <a:pt x="199139" y="476283"/>
                </a:lnTo>
                <a:lnTo>
                  <a:pt x="201754" y="478982"/>
                </a:lnTo>
                <a:lnTo>
                  <a:pt x="204120" y="482698"/>
                </a:lnTo>
                <a:lnTo>
                  <a:pt x="203552" y="481992"/>
                </a:lnTo>
                <a:lnTo>
                  <a:pt x="202211" y="480275"/>
                </a:lnTo>
                <a:cubicBezTo>
                  <a:pt x="201958" y="479962"/>
                  <a:pt x="202082" y="480142"/>
                  <a:pt x="202487" y="480670"/>
                </a:cubicBezTo>
                <a:lnTo>
                  <a:pt x="203552" y="481992"/>
                </a:lnTo>
                <a:lnTo>
                  <a:pt x="204198" y="482820"/>
                </a:lnTo>
                <a:lnTo>
                  <a:pt x="204120" y="482698"/>
                </a:lnTo>
                <a:lnTo>
                  <a:pt x="207501" y="486900"/>
                </a:lnTo>
                <a:cubicBezTo>
                  <a:pt x="212048" y="492340"/>
                  <a:pt x="217966" y="498852"/>
                  <a:pt x="219036" y="497403"/>
                </a:cubicBezTo>
                <a:cubicBezTo>
                  <a:pt x="222224" y="495194"/>
                  <a:pt x="210917" y="483358"/>
                  <a:pt x="205063" y="477578"/>
                </a:cubicBezTo>
                <a:lnTo>
                  <a:pt x="202878" y="475469"/>
                </a:lnTo>
                <a:lnTo>
                  <a:pt x="203050" y="474516"/>
                </a:lnTo>
                <a:lnTo>
                  <a:pt x="202259" y="474873"/>
                </a:lnTo>
                <a:lnTo>
                  <a:pt x="201767" y="474398"/>
                </a:lnTo>
                <a:lnTo>
                  <a:pt x="177015" y="439680"/>
                </a:lnTo>
                <a:lnTo>
                  <a:pt x="181669" y="438573"/>
                </a:lnTo>
                <a:cubicBezTo>
                  <a:pt x="180117" y="436970"/>
                  <a:pt x="178795" y="435142"/>
                  <a:pt x="177168" y="434388"/>
                </a:cubicBezTo>
                <a:lnTo>
                  <a:pt x="174015" y="435509"/>
                </a:lnTo>
                <a:lnTo>
                  <a:pt x="148690" y="401001"/>
                </a:lnTo>
                <a:lnTo>
                  <a:pt x="141971" y="387515"/>
                </a:lnTo>
                <a:lnTo>
                  <a:pt x="145793" y="383815"/>
                </a:lnTo>
                <a:lnTo>
                  <a:pt x="140307" y="384176"/>
                </a:lnTo>
                <a:lnTo>
                  <a:pt x="136560" y="376658"/>
                </a:lnTo>
                <a:lnTo>
                  <a:pt x="135415" y="375279"/>
                </a:lnTo>
                <a:lnTo>
                  <a:pt x="136652" y="374521"/>
                </a:lnTo>
                <a:cubicBezTo>
                  <a:pt x="135515" y="371394"/>
                  <a:pt x="134379" y="368266"/>
                  <a:pt x="132187" y="364049"/>
                </a:cubicBezTo>
                <a:lnTo>
                  <a:pt x="127324" y="365548"/>
                </a:lnTo>
                <a:lnTo>
                  <a:pt x="125977" y="363928"/>
                </a:lnTo>
                <a:lnTo>
                  <a:pt x="124790" y="360942"/>
                </a:lnTo>
                <a:lnTo>
                  <a:pt x="126500" y="359018"/>
                </a:lnTo>
                <a:cubicBezTo>
                  <a:pt x="127455" y="356013"/>
                  <a:pt x="125885" y="353892"/>
                  <a:pt x="123686" y="352120"/>
                </a:cubicBezTo>
                <a:lnTo>
                  <a:pt x="122750" y="351437"/>
                </a:lnTo>
                <a:lnTo>
                  <a:pt x="126038" y="345918"/>
                </a:lnTo>
                <a:cubicBezTo>
                  <a:pt x="127827" y="344199"/>
                  <a:pt x="129348" y="342841"/>
                  <a:pt x="128764" y="340820"/>
                </a:cubicBezTo>
                <a:cubicBezTo>
                  <a:pt x="125748" y="330375"/>
                  <a:pt x="99962" y="304377"/>
                  <a:pt x="91125" y="292912"/>
                </a:cubicBezTo>
                <a:lnTo>
                  <a:pt x="76689" y="274445"/>
                </a:lnTo>
                <a:lnTo>
                  <a:pt x="76391" y="271643"/>
                </a:lnTo>
                <a:lnTo>
                  <a:pt x="74802" y="263689"/>
                </a:lnTo>
                <a:lnTo>
                  <a:pt x="79627" y="269470"/>
                </a:lnTo>
                <a:lnTo>
                  <a:pt x="88175" y="279733"/>
                </a:lnTo>
                <a:lnTo>
                  <a:pt x="88202" y="281030"/>
                </a:lnTo>
                <a:lnTo>
                  <a:pt x="89607" y="281454"/>
                </a:lnTo>
                <a:lnTo>
                  <a:pt x="115406" y="312431"/>
                </a:lnTo>
                <a:lnTo>
                  <a:pt x="113611" y="313232"/>
                </a:lnTo>
                <a:lnTo>
                  <a:pt x="115848" y="312962"/>
                </a:lnTo>
                <a:lnTo>
                  <a:pt x="139401" y="341242"/>
                </a:lnTo>
                <a:lnTo>
                  <a:pt x="151938" y="356296"/>
                </a:lnTo>
                <a:cubicBezTo>
                  <a:pt x="156105" y="361899"/>
                  <a:pt x="167541" y="375000"/>
                  <a:pt x="180059" y="390383"/>
                </a:cubicBezTo>
                <a:cubicBezTo>
                  <a:pt x="184324" y="396321"/>
                  <a:pt x="218282" y="440311"/>
                  <a:pt x="202845" y="414821"/>
                </a:cubicBezTo>
                <a:cubicBezTo>
                  <a:pt x="188297" y="390940"/>
                  <a:pt x="214098" y="425824"/>
                  <a:pt x="217684" y="429404"/>
                </a:cubicBezTo>
                <a:cubicBezTo>
                  <a:pt x="220782" y="431301"/>
                  <a:pt x="232604" y="435439"/>
                  <a:pt x="234438" y="432955"/>
                </a:cubicBezTo>
                <a:cubicBezTo>
                  <a:pt x="234292" y="432450"/>
                  <a:pt x="231830" y="429077"/>
                  <a:pt x="228153" y="424208"/>
                </a:cubicBezTo>
                <a:lnTo>
                  <a:pt x="217179" y="409889"/>
                </a:lnTo>
                <a:lnTo>
                  <a:pt x="216572" y="406584"/>
                </a:lnTo>
                <a:cubicBezTo>
                  <a:pt x="214779" y="402774"/>
                  <a:pt x="211503" y="399390"/>
                  <a:pt x="210485" y="396341"/>
                </a:cubicBezTo>
                <a:lnTo>
                  <a:pt x="207442" y="397268"/>
                </a:lnTo>
                <a:lnTo>
                  <a:pt x="200306" y="388039"/>
                </a:lnTo>
                <a:cubicBezTo>
                  <a:pt x="196168" y="382680"/>
                  <a:pt x="193016" y="378572"/>
                  <a:pt x="191950" y="377088"/>
                </a:cubicBezTo>
                <a:lnTo>
                  <a:pt x="188099" y="370743"/>
                </a:lnTo>
                <a:lnTo>
                  <a:pt x="187972" y="364517"/>
                </a:lnTo>
                <a:lnTo>
                  <a:pt x="185672" y="366744"/>
                </a:lnTo>
                <a:lnTo>
                  <a:pt x="182774" y="361970"/>
                </a:lnTo>
                <a:lnTo>
                  <a:pt x="183012" y="359395"/>
                </a:lnTo>
                <a:lnTo>
                  <a:pt x="181878" y="360494"/>
                </a:lnTo>
                <a:lnTo>
                  <a:pt x="176862" y="352231"/>
                </a:lnTo>
                <a:lnTo>
                  <a:pt x="176899" y="352219"/>
                </a:lnTo>
                <a:lnTo>
                  <a:pt x="176800" y="352127"/>
                </a:lnTo>
                <a:lnTo>
                  <a:pt x="166814" y="335677"/>
                </a:lnTo>
                <a:cubicBezTo>
                  <a:pt x="166231" y="333656"/>
                  <a:pt x="166801" y="326792"/>
                  <a:pt x="166215" y="324771"/>
                </a:cubicBezTo>
                <a:cubicBezTo>
                  <a:pt x="158353" y="306367"/>
                  <a:pt x="126175" y="286211"/>
                  <a:pt x="133246" y="282726"/>
                </a:cubicBezTo>
                <a:cubicBezTo>
                  <a:pt x="133246" y="282726"/>
                  <a:pt x="139833" y="287866"/>
                  <a:pt x="145833" y="290985"/>
                </a:cubicBezTo>
                <a:lnTo>
                  <a:pt x="144502" y="291077"/>
                </a:lnTo>
                <a:lnTo>
                  <a:pt x="142832" y="289425"/>
                </a:lnTo>
                <a:cubicBezTo>
                  <a:pt x="143124" y="290435"/>
                  <a:pt x="143270" y="290941"/>
                  <a:pt x="143646" y="291136"/>
                </a:cubicBezTo>
                <a:lnTo>
                  <a:pt x="144502" y="291077"/>
                </a:lnTo>
                <a:lnTo>
                  <a:pt x="147570" y="294114"/>
                </a:lnTo>
                <a:lnTo>
                  <a:pt x="148933" y="296568"/>
                </a:lnTo>
                <a:cubicBezTo>
                  <a:pt x="150088" y="297992"/>
                  <a:pt x="151086" y="298869"/>
                  <a:pt x="151086" y="298869"/>
                </a:cubicBezTo>
                <a:cubicBezTo>
                  <a:pt x="151086" y="298869"/>
                  <a:pt x="158337" y="297482"/>
                  <a:pt x="162422" y="301322"/>
                </a:cubicBezTo>
                <a:cubicBezTo>
                  <a:pt x="164844" y="303081"/>
                  <a:pt x="167624" y="305993"/>
                  <a:pt x="170547" y="309490"/>
                </a:cubicBezTo>
                <a:lnTo>
                  <a:pt x="174737" y="314938"/>
                </a:lnTo>
                <a:lnTo>
                  <a:pt x="181196" y="325099"/>
                </a:lnTo>
                <a:cubicBezTo>
                  <a:pt x="189504" y="337039"/>
                  <a:pt x="198032" y="348763"/>
                  <a:pt x="206291" y="361179"/>
                </a:cubicBezTo>
                <a:cubicBezTo>
                  <a:pt x="214635" y="373682"/>
                  <a:pt x="221778" y="384949"/>
                  <a:pt x="230122" y="397452"/>
                </a:cubicBezTo>
                <a:cubicBezTo>
                  <a:pt x="234294" y="403703"/>
                  <a:pt x="237436" y="408893"/>
                  <a:pt x="241610" y="415146"/>
                </a:cubicBezTo>
                <a:cubicBezTo>
                  <a:pt x="244695" y="418333"/>
                  <a:pt x="254695" y="424774"/>
                  <a:pt x="249895" y="431479"/>
                </a:cubicBezTo>
                <a:cubicBezTo>
                  <a:pt x="245041" y="436180"/>
                  <a:pt x="241098" y="437939"/>
                  <a:pt x="244239" y="443130"/>
                </a:cubicBezTo>
                <a:cubicBezTo>
                  <a:pt x="246574" y="449102"/>
                  <a:pt x="250631" y="451349"/>
                  <a:pt x="253775" y="456538"/>
                </a:cubicBezTo>
                <a:cubicBezTo>
                  <a:pt x="262118" y="469043"/>
                  <a:pt x="304981" y="548295"/>
                  <a:pt x="317555" y="574883"/>
                </a:cubicBezTo>
                <a:cubicBezTo>
                  <a:pt x="331376" y="598552"/>
                  <a:pt x="340977" y="625960"/>
                  <a:pt x="357381" y="646787"/>
                </a:cubicBezTo>
                <a:cubicBezTo>
                  <a:pt x="361552" y="653039"/>
                  <a:pt x="366694" y="658350"/>
                  <a:pt x="369895" y="665544"/>
                </a:cubicBezTo>
                <a:cubicBezTo>
                  <a:pt x="370981" y="668608"/>
                  <a:pt x="371096" y="672613"/>
                  <a:pt x="370182" y="675557"/>
                </a:cubicBezTo>
                <a:cubicBezTo>
                  <a:pt x="368354" y="681443"/>
                  <a:pt x="363384" y="682140"/>
                  <a:pt x="364526" y="687207"/>
                </a:cubicBezTo>
                <a:cubicBezTo>
                  <a:pt x="366699" y="693338"/>
                  <a:pt x="370642" y="697410"/>
                  <a:pt x="373946" y="702443"/>
                </a:cubicBezTo>
                <a:cubicBezTo>
                  <a:pt x="378014" y="710855"/>
                  <a:pt x="384405" y="719075"/>
                  <a:pt x="389662" y="728392"/>
                </a:cubicBezTo>
                <a:cubicBezTo>
                  <a:pt x="371377" y="717281"/>
                  <a:pt x="363033" y="698945"/>
                  <a:pt x="352574" y="682314"/>
                </a:cubicBezTo>
                <a:cubicBezTo>
                  <a:pt x="348689" y="686076"/>
                  <a:pt x="343777" y="688776"/>
                  <a:pt x="343948" y="694783"/>
                </a:cubicBezTo>
                <a:cubicBezTo>
                  <a:pt x="345092" y="699851"/>
                  <a:pt x="348177" y="703039"/>
                  <a:pt x="351320" y="708227"/>
                </a:cubicBezTo>
                <a:cubicBezTo>
                  <a:pt x="353435" y="712356"/>
                  <a:pt x="353607" y="718363"/>
                  <a:pt x="355550" y="722313"/>
                </a:cubicBezTo>
                <a:cubicBezTo>
                  <a:pt x="358636" y="725502"/>
                  <a:pt x="360692" y="727625"/>
                  <a:pt x="355838" y="732327"/>
                </a:cubicBezTo>
                <a:lnTo>
                  <a:pt x="350624" y="721107"/>
                </a:lnTo>
                <a:lnTo>
                  <a:pt x="351172" y="720672"/>
                </a:lnTo>
                <a:cubicBezTo>
                  <a:pt x="351528" y="720525"/>
                  <a:pt x="351985" y="720482"/>
                  <a:pt x="352897" y="720395"/>
                </a:cubicBezTo>
                <a:cubicBezTo>
                  <a:pt x="353526" y="718988"/>
                  <a:pt x="352810" y="718250"/>
                  <a:pt x="351939" y="718377"/>
                </a:cubicBezTo>
                <a:lnTo>
                  <a:pt x="350489" y="720817"/>
                </a:lnTo>
                <a:lnTo>
                  <a:pt x="349543" y="718783"/>
                </a:lnTo>
                <a:cubicBezTo>
                  <a:pt x="346964" y="714418"/>
                  <a:pt x="343892" y="710274"/>
                  <a:pt x="340293" y="706556"/>
                </a:cubicBezTo>
                <a:cubicBezTo>
                  <a:pt x="334465" y="712199"/>
                  <a:pt x="339550" y="715507"/>
                  <a:pt x="340637" y="718572"/>
                </a:cubicBezTo>
                <a:cubicBezTo>
                  <a:pt x="341667" y="725467"/>
                  <a:pt x="339895" y="733356"/>
                  <a:pt x="342229" y="739330"/>
                </a:cubicBezTo>
                <a:cubicBezTo>
                  <a:pt x="345544" y="750527"/>
                  <a:pt x="372351" y="820969"/>
                  <a:pt x="376237" y="823039"/>
                </a:cubicBezTo>
                <a:cubicBezTo>
                  <a:pt x="380294" y="825284"/>
                  <a:pt x="389150" y="820825"/>
                  <a:pt x="388350" y="827776"/>
                </a:cubicBezTo>
                <a:cubicBezTo>
                  <a:pt x="389493" y="832843"/>
                  <a:pt x="383725" y="840488"/>
                  <a:pt x="386059" y="846461"/>
                </a:cubicBezTo>
                <a:cubicBezTo>
                  <a:pt x="387315" y="855535"/>
                  <a:pt x="394458" y="860969"/>
                  <a:pt x="397488" y="867985"/>
                </a:cubicBezTo>
                <a:cubicBezTo>
                  <a:pt x="415318" y="898060"/>
                  <a:pt x="426179" y="934544"/>
                  <a:pt x="438115" y="967924"/>
                </a:cubicBezTo>
                <a:cubicBezTo>
                  <a:pt x="451090" y="1002702"/>
                  <a:pt x="461893" y="1037182"/>
                  <a:pt x="472858" y="1071505"/>
                </a:cubicBezTo>
                <a:cubicBezTo>
                  <a:pt x="478345" y="1088833"/>
                  <a:pt x="483833" y="1106161"/>
                  <a:pt x="489149" y="1123313"/>
                </a:cubicBezTo>
                <a:cubicBezTo>
                  <a:pt x="491378" y="1131446"/>
                  <a:pt x="494756" y="1138466"/>
                  <a:pt x="497146" y="1146443"/>
                </a:cubicBezTo>
                <a:cubicBezTo>
                  <a:pt x="498289" y="1151512"/>
                  <a:pt x="498576" y="1161525"/>
                  <a:pt x="506520" y="1160010"/>
                </a:cubicBezTo>
                <a:lnTo>
                  <a:pt x="506244" y="1156788"/>
                </a:lnTo>
                <a:lnTo>
                  <a:pt x="507010" y="1159279"/>
                </a:lnTo>
                <a:cubicBezTo>
                  <a:pt x="507479" y="1159542"/>
                  <a:pt x="508125" y="1159314"/>
                  <a:pt x="508968" y="1159293"/>
                </a:cubicBezTo>
                <a:cubicBezTo>
                  <a:pt x="509017" y="1158451"/>
                  <a:pt x="509228" y="1157848"/>
                  <a:pt x="508963" y="1157389"/>
                </a:cubicBezTo>
                <a:lnTo>
                  <a:pt x="506176" y="1156361"/>
                </a:lnTo>
                <a:lnTo>
                  <a:pt x="505226" y="1153412"/>
                </a:lnTo>
                <a:cubicBezTo>
                  <a:pt x="504651" y="1151441"/>
                  <a:pt x="504555" y="1149561"/>
                  <a:pt x="506807" y="1147381"/>
                </a:cubicBezTo>
                <a:cubicBezTo>
                  <a:pt x="509942" y="1152237"/>
                  <a:pt x="508346" y="1159954"/>
                  <a:pt x="512461" y="1164204"/>
                </a:cubicBezTo>
                <a:cubicBezTo>
                  <a:pt x="514519" y="1166328"/>
                  <a:pt x="516518" y="1166451"/>
                  <a:pt x="519271" y="1163785"/>
                </a:cubicBezTo>
                <a:cubicBezTo>
                  <a:pt x="526921" y="1158436"/>
                  <a:pt x="530065" y="1163627"/>
                  <a:pt x="534122" y="1165872"/>
                </a:cubicBezTo>
                <a:cubicBezTo>
                  <a:pt x="533292" y="1154326"/>
                  <a:pt x="532503" y="1142823"/>
                  <a:pt x="530961" y="1131796"/>
                </a:cubicBezTo>
                <a:lnTo>
                  <a:pt x="528756" y="1119863"/>
                </a:lnTo>
                <a:lnTo>
                  <a:pt x="530759" y="1118925"/>
                </a:lnTo>
                <a:cubicBezTo>
                  <a:pt x="531459" y="1118962"/>
                  <a:pt x="532139" y="1119261"/>
                  <a:pt x="533019" y="1119364"/>
                </a:cubicBezTo>
                <a:cubicBezTo>
                  <a:pt x="532237" y="1116299"/>
                  <a:pt x="533204" y="1115362"/>
                  <a:pt x="530154" y="1116405"/>
                </a:cubicBezTo>
                <a:lnTo>
                  <a:pt x="528675" y="1119419"/>
                </a:lnTo>
                <a:lnTo>
                  <a:pt x="527981" y="1115665"/>
                </a:lnTo>
                <a:cubicBezTo>
                  <a:pt x="526733" y="1110443"/>
                  <a:pt x="525195" y="1105392"/>
                  <a:pt x="523268" y="1100569"/>
                </a:cubicBezTo>
                <a:cubicBezTo>
                  <a:pt x="520009" y="1091373"/>
                  <a:pt x="520866" y="1080595"/>
                  <a:pt x="517608" y="1071400"/>
                </a:cubicBezTo>
                <a:cubicBezTo>
                  <a:pt x="516464" y="1066332"/>
                  <a:pt x="509322" y="1060899"/>
                  <a:pt x="516120" y="1054317"/>
                </a:cubicBezTo>
                <a:lnTo>
                  <a:pt x="522455" y="1070262"/>
                </a:lnTo>
                <a:lnTo>
                  <a:pt x="522297" y="1070756"/>
                </a:lnTo>
                <a:cubicBezTo>
                  <a:pt x="522088" y="1071411"/>
                  <a:pt x="521983" y="1071740"/>
                  <a:pt x="522141" y="1071248"/>
                </a:cubicBezTo>
                <a:lnTo>
                  <a:pt x="522455" y="1070262"/>
                </a:lnTo>
                <a:lnTo>
                  <a:pt x="524980" y="1076617"/>
                </a:lnTo>
                <a:lnTo>
                  <a:pt x="520798" y="1078057"/>
                </a:lnTo>
                <a:lnTo>
                  <a:pt x="526403" y="1080200"/>
                </a:lnTo>
                <a:lnTo>
                  <a:pt x="526922" y="1081506"/>
                </a:lnTo>
                <a:cubicBezTo>
                  <a:pt x="529781" y="1091260"/>
                  <a:pt x="531781" y="1101586"/>
                  <a:pt x="532583" y="1112130"/>
                </a:cubicBezTo>
                <a:cubicBezTo>
                  <a:pt x="535203" y="1133949"/>
                  <a:pt x="546690" y="1151644"/>
                  <a:pt x="554236" y="1171097"/>
                </a:cubicBezTo>
                <a:cubicBezTo>
                  <a:pt x="559250" y="1182108"/>
                  <a:pt x="565339" y="1195400"/>
                  <a:pt x="571657" y="1209239"/>
                </a:cubicBezTo>
                <a:lnTo>
                  <a:pt x="588976" y="1247435"/>
                </a:lnTo>
                <a:lnTo>
                  <a:pt x="584166" y="1252094"/>
                </a:lnTo>
                <a:cubicBezTo>
                  <a:pt x="585889" y="1253873"/>
                  <a:pt x="587919" y="1253632"/>
                  <a:pt x="589985" y="1252492"/>
                </a:cubicBezTo>
                <a:lnTo>
                  <a:pt x="590908" y="1251730"/>
                </a:lnTo>
                <a:lnTo>
                  <a:pt x="605493" y="1284957"/>
                </a:lnTo>
                <a:cubicBezTo>
                  <a:pt x="609323" y="1294042"/>
                  <a:pt x="611685" y="1300204"/>
                  <a:pt x="611727" y="1301706"/>
                </a:cubicBezTo>
                <a:cubicBezTo>
                  <a:pt x="611900" y="1307715"/>
                  <a:pt x="621210" y="1284292"/>
                  <a:pt x="620066" y="1279222"/>
                </a:cubicBezTo>
                <a:cubicBezTo>
                  <a:pt x="618809" y="1270150"/>
                  <a:pt x="616403" y="1262187"/>
                  <a:pt x="614984" y="1253271"/>
                </a:cubicBezTo>
                <a:cubicBezTo>
                  <a:pt x="611667" y="1236240"/>
                  <a:pt x="588864" y="1201030"/>
                  <a:pt x="586636" y="1192897"/>
                </a:cubicBezTo>
                <a:cubicBezTo>
                  <a:pt x="582349" y="1182641"/>
                  <a:pt x="579032" y="1171441"/>
                  <a:pt x="575718" y="1160243"/>
                </a:cubicBezTo>
                <a:cubicBezTo>
                  <a:pt x="569039" y="1136180"/>
                  <a:pt x="561381" y="1112720"/>
                  <a:pt x="554864" y="1088499"/>
                </a:cubicBezTo>
                <a:cubicBezTo>
                  <a:pt x="548071" y="1066260"/>
                  <a:pt x="540584" y="1042978"/>
                  <a:pt x="533953" y="1020582"/>
                </a:cubicBezTo>
                <a:cubicBezTo>
                  <a:pt x="530694" y="1011386"/>
                  <a:pt x="508927" y="942585"/>
                  <a:pt x="503611" y="931264"/>
                </a:cubicBezTo>
                <a:cubicBezTo>
                  <a:pt x="499325" y="921007"/>
                  <a:pt x="496980" y="908869"/>
                  <a:pt x="498747" y="895151"/>
                </a:cubicBezTo>
                <a:cubicBezTo>
                  <a:pt x="499389" y="888357"/>
                  <a:pt x="495273" y="884107"/>
                  <a:pt x="492187" y="880920"/>
                </a:cubicBezTo>
                <a:cubicBezTo>
                  <a:pt x="488130" y="878673"/>
                  <a:pt x="464583" y="817426"/>
                  <a:pt x="462467" y="813300"/>
                </a:cubicBezTo>
                <a:cubicBezTo>
                  <a:pt x="460295" y="807170"/>
                  <a:pt x="461267" y="800399"/>
                  <a:pt x="458931" y="794425"/>
                </a:cubicBezTo>
                <a:cubicBezTo>
                  <a:pt x="455560" y="781224"/>
                  <a:pt x="431612" y="740946"/>
                  <a:pt x="431498" y="736940"/>
                </a:cubicBezTo>
                <a:cubicBezTo>
                  <a:pt x="431327" y="730932"/>
                  <a:pt x="427269" y="728686"/>
                  <a:pt x="424183" y="725497"/>
                </a:cubicBezTo>
                <a:cubicBezTo>
                  <a:pt x="416069" y="715173"/>
                  <a:pt x="402239" y="685341"/>
                  <a:pt x="398123" y="675261"/>
                </a:cubicBezTo>
                <a:cubicBezTo>
                  <a:pt x="392748" y="661938"/>
                  <a:pt x="386244" y="649712"/>
                  <a:pt x="380872" y="636390"/>
                </a:cubicBezTo>
                <a:cubicBezTo>
                  <a:pt x="375670" y="623243"/>
                  <a:pt x="369327" y="610862"/>
                  <a:pt x="362982" y="598480"/>
                </a:cubicBezTo>
                <a:cubicBezTo>
                  <a:pt x="357724" y="589163"/>
                  <a:pt x="347667" y="580718"/>
                  <a:pt x="347269" y="566697"/>
                </a:cubicBezTo>
                <a:cubicBezTo>
                  <a:pt x="347094" y="560691"/>
                  <a:pt x="317672" y="509249"/>
                  <a:pt x="311326" y="496866"/>
                </a:cubicBezTo>
                <a:lnTo>
                  <a:pt x="302713" y="480938"/>
                </a:lnTo>
                <a:lnTo>
                  <a:pt x="305117" y="481983"/>
                </a:lnTo>
                <a:cubicBezTo>
                  <a:pt x="306345" y="481800"/>
                  <a:pt x="307807" y="480890"/>
                  <a:pt x="309741" y="479017"/>
                </a:cubicBezTo>
                <a:cubicBezTo>
                  <a:pt x="309238" y="478497"/>
                  <a:pt x="308240" y="477950"/>
                  <a:pt x="306884" y="478002"/>
                </a:cubicBezTo>
                <a:lnTo>
                  <a:pt x="302378" y="480322"/>
                </a:lnTo>
                <a:lnTo>
                  <a:pt x="282431" y="443439"/>
                </a:lnTo>
                <a:lnTo>
                  <a:pt x="279991" y="436077"/>
                </a:lnTo>
                <a:lnTo>
                  <a:pt x="273380" y="426706"/>
                </a:lnTo>
                <a:lnTo>
                  <a:pt x="268464" y="417616"/>
                </a:lnTo>
                <a:lnTo>
                  <a:pt x="261945" y="407795"/>
                </a:lnTo>
                <a:lnTo>
                  <a:pt x="266472" y="408406"/>
                </a:lnTo>
                <a:cubicBezTo>
                  <a:pt x="268394" y="407119"/>
                  <a:pt x="270211" y="404787"/>
                  <a:pt x="272080" y="402977"/>
                </a:cubicBezTo>
                <a:cubicBezTo>
                  <a:pt x="270357" y="401197"/>
                  <a:pt x="268326" y="401439"/>
                  <a:pt x="266260" y="402577"/>
                </a:cubicBezTo>
                <a:lnTo>
                  <a:pt x="261235" y="406725"/>
                </a:lnTo>
                <a:lnTo>
                  <a:pt x="246781" y="384948"/>
                </a:lnTo>
                <a:lnTo>
                  <a:pt x="248245" y="385379"/>
                </a:lnTo>
                <a:cubicBezTo>
                  <a:pt x="249596" y="385079"/>
                  <a:pt x="251058" y="384168"/>
                  <a:pt x="252509" y="382763"/>
                </a:cubicBezTo>
                <a:cubicBezTo>
                  <a:pt x="251500" y="381722"/>
                  <a:pt x="250261" y="381410"/>
                  <a:pt x="248910" y="381710"/>
                </a:cubicBezTo>
                <a:lnTo>
                  <a:pt x="245868" y="383575"/>
                </a:lnTo>
                <a:lnTo>
                  <a:pt x="245731" y="383367"/>
                </a:lnTo>
                <a:cubicBezTo>
                  <a:pt x="237796" y="372095"/>
                  <a:pt x="229983" y="360707"/>
                  <a:pt x="223726" y="348414"/>
                </a:cubicBezTo>
                <a:lnTo>
                  <a:pt x="214447" y="333220"/>
                </a:lnTo>
                <a:lnTo>
                  <a:pt x="219335" y="331838"/>
                </a:lnTo>
                <a:cubicBezTo>
                  <a:pt x="218255" y="330722"/>
                  <a:pt x="217142" y="329095"/>
                  <a:pt x="215704" y="328325"/>
                </a:cubicBezTo>
                <a:lnTo>
                  <a:pt x="212096" y="329370"/>
                </a:lnTo>
                <a:lnTo>
                  <a:pt x="202431" y="313544"/>
                </a:lnTo>
                <a:lnTo>
                  <a:pt x="192443" y="299728"/>
                </a:lnTo>
                <a:lnTo>
                  <a:pt x="194780" y="299741"/>
                </a:lnTo>
                <a:cubicBezTo>
                  <a:pt x="193587" y="296639"/>
                  <a:pt x="192393" y="293536"/>
                  <a:pt x="190443" y="291523"/>
                </a:cubicBezTo>
                <a:lnTo>
                  <a:pt x="188129" y="293761"/>
                </a:lnTo>
                <a:lnTo>
                  <a:pt x="181661" y="284813"/>
                </a:lnTo>
                <a:lnTo>
                  <a:pt x="183095" y="283933"/>
                </a:lnTo>
                <a:lnTo>
                  <a:pt x="180468" y="283163"/>
                </a:lnTo>
                <a:lnTo>
                  <a:pt x="178178" y="279995"/>
                </a:lnTo>
                <a:lnTo>
                  <a:pt x="176467" y="277660"/>
                </a:lnTo>
                <a:lnTo>
                  <a:pt x="170912" y="262446"/>
                </a:lnTo>
                <a:cubicBezTo>
                  <a:pt x="167373" y="254556"/>
                  <a:pt x="163820" y="247144"/>
                  <a:pt x="162878" y="243578"/>
                </a:cubicBezTo>
                <a:lnTo>
                  <a:pt x="162745" y="243110"/>
                </a:lnTo>
                <a:lnTo>
                  <a:pt x="168253" y="249369"/>
                </a:lnTo>
                <a:cubicBezTo>
                  <a:pt x="185273" y="267090"/>
                  <a:pt x="198857" y="286534"/>
                  <a:pt x="212744" y="305920"/>
                </a:cubicBezTo>
                <a:lnTo>
                  <a:pt x="256783" y="359375"/>
                </a:lnTo>
                <a:lnTo>
                  <a:pt x="256457" y="360317"/>
                </a:lnTo>
                <a:cubicBezTo>
                  <a:pt x="260662" y="364660"/>
                  <a:pt x="264092" y="370119"/>
                  <a:pt x="268479" y="374652"/>
                </a:cubicBezTo>
                <a:lnTo>
                  <a:pt x="268821" y="374793"/>
                </a:lnTo>
                <a:lnTo>
                  <a:pt x="276403" y="391153"/>
                </a:lnTo>
                <a:lnTo>
                  <a:pt x="271064" y="375718"/>
                </a:lnTo>
                <a:lnTo>
                  <a:pt x="275438" y="377519"/>
                </a:lnTo>
                <a:lnTo>
                  <a:pt x="278756" y="375370"/>
                </a:lnTo>
                <a:lnTo>
                  <a:pt x="280327" y="377259"/>
                </a:lnTo>
                <a:lnTo>
                  <a:pt x="283212" y="382527"/>
                </a:lnTo>
                <a:lnTo>
                  <a:pt x="287444" y="385525"/>
                </a:lnTo>
                <a:lnTo>
                  <a:pt x="294099" y="392675"/>
                </a:lnTo>
                <a:cubicBezTo>
                  <a:pt x="296791" y="395309"/>
                  <a:pt x="299143" y="397275"/>
                  <a:pt x="300925" y="398201"/>
                </a:cubicBezTo>
                <a:lnTo>
                  <a:pt x="294600" y="386208"/>
                </a:lnTo>
                <a:lnTo>
                  <a:pt x="296113" y="382975"/>
                </a:lnTo>
                <a:cubicBezTo>
                  <a:pt x="295935" y="380966"/>
                  <a:pt x="294762" y="379130"/>
                  <a:pt x="293189" y="377486"/>
                </a:cubicBezTo>
                <a:lnTo>
                  <a:pt x="285939" y="371795"/>
                </a:lnTo>
                <a:lnTo>
                  <a:pt x="282098" y="365939"/>
                </a:lnTo>
                <a:lnTo>
                  <a:pt x="269915" y="348531"/>
                </a:lnTo>
                <a:lnTo>
                  <a:pt x="262104" y="337366"/>
                </a:lnTo>
                <a:cubicBezTo>
                  <a:pt x="239985" y="306401"/>
                  <a:pt x="260256" y="330965"/>
                  <a:pt x="272759" y="337463"/>
                </a:cubicBezTo>
                <a:cubicBezTo>
                  <a:pt x="282263" y="342400"/>
                  <a:pt x="262090" y="328483"/>
                  <a:pt x="270327" y="329040"/>
                </a:cubicBezTo>
                <a:lnTo>
                  <a:pt x="276212" y="332488"/>
                </a:lnTo>
                <a:lnTo>
                  <a:pt x="283700" y="343449"/>
                </a:lnTo>
                <a:cubicBezTo>
                  <a:pt x="299935" y="371868"/>
                  <a:pt x="314250" y="401625"/>
                  <a:pt x="328194" y="431442"/>
                </a:cubicBezTo>
                <a:lnTo>
                  <a:pt x="370345" y="519578"/>
                </a:lnTo>
                <a:lnTo>
                  <a:pt x="369912" y="519897"/>
                </a:lnTo>
                <a:lnTo>
                  <a:pt x="362506" y="521304"/>
                </a:lnTo>
                <a:lnTo>
                  <a:pt x="364113" y="524183"/>
                </a:lnTo>
                <a:lnTo>
                  <a:pt x="363733" y="524465"/>
                </a:lnTo>
                <a:lnTo>
                  <a:pt x="365004" y="525779"/>
                </a:lnTo>
                <a:lnTo>
                  <a:pt x="365306" y="526320"/>
                </a:lnTo>
                <a:lnTo>
                  <a:pt x="366188" y="527002"/>
                </a:lnTo>
                <a:lnTo>
                  <a:pt x="374521" y="535609"/>
                </a:lnTo>
                <a:lnTo>
                  <a:pt x="371544" y="535736"/>
                </a:lnTo>
                <a:cubicBezTo>
                  <a:pt x="369363" y="533727"/>
                  <a:pt x="367289" y="531099"/>
                  <a:pt x="363833" y="532385"/>
                </a:cubicBezTo>
                <a:cubicBezTo>
                  <a:pt x="375688" y="557741"/>
                  <a:pt x="383878" y="585681"/>
                  <a:pt x="397586" y="608760"/>
                </a:cubicBezTo>
                <a:lnTo>
                  <a:pt x="412788" y="629029"/>
                </a:lnTo>
                <a:lnTo>
                  <a:pt x="411704" y="629686"/>
                </a:lnTo>
                <a:cubicBezTo>
                  <a:pt x="413654" y="631700"/>
                  <a:pt x="416652" y="630926"/>
                  <a:pt x="419555" y="628115"/>
                </a:cubicBezTo>
                <a:cubicBezTo>
                  <a:pt x="418580" y="627109"/>
                  <a:pt x="417342" y="626799"/>
                  <a:pt x="415986" y="627092"/>
                </a:cubicBezTo>
                <a:lnTo>
                  <a:pt x="412990" y="628907"/>
                </a:lnTo>
                <a:lnTo>
                  <a:pt x="408589" y="619476"/>
                </a:lnTo>
                <a:cubicBezTo>
                  <a:pt x="406993" y="616129"/>
                  <a:pt x="405889" y="612561"/>
                  <a:pt x="406660" y="607692"/>
                </a:cubicBezTo>
                <a:cubicBezTo>
                  <a:pt x="407623" y="600919"/>
                  <a:pt x="409275" y="594856"/>
                  <a:pt x="404297" y="589715"/>
                </a:cubicBezTo>
                <a:cubicBezTo>
                  <a:pt x="398118" y="583334"/>
                  <a:pt x="395881" y="575197"/>
                  <a:pt x="391643" y="566935"/>
                </a:cubicBezTo>
                <a:cubicBezTo>
                  <a:pt x="390068" y="564338"/>
                  <a:pt x="387994" y="561710"/>
                  <a:pt x="386928" y="558665"/>
                </a:cubicBezTo>
                <a:lnTo>
                  <a:pt x="387002" y="558061"/>
                </a:lnTo>
                <a:lnTo>
                  <a:pt x="390984" y="561725"/>
                </a:lnTo>
                <a:cubicBezTo>
                  <a:pt x="392741" y="562612"/>
                  <a:pt x="394933" y="562560"/>
                  <a:pt x="397711" y="559869"/>
                </a:cubicBezTo>
                <a:cubicBezTo>
                  <a:pt x="396159" y="558265"/>
                  <a:pt x="394606" y="556663"/>
                  <a:pt x="392863" y="556021"/>
                </a:cubicBezTo>
                <a:lnTo>
                  <a:pt x="387022" y="557890"/>
                </a:lnTo>
                <a:lnTo>
                  <a:pt x="388253" y="547895"/>
                </a:lnTo>
                <a:cubicBezTo>
                  <a:pt x="390076" y="542007"/>
                  <a:pt x="392987" y="539188"/>
                  <a:pt x="390868" y="535057"/>
                </a:cubicBezTo>
                <a:cubicBezTo>
                  <a:pt x="383660" y="527613"/>
                  <a:pt x="379260" y="519508"/>
                  <a:pt x="375993" y="510306"/>
                </a:cubicBezTo>
                <a:cubicBezTo>
                  <a:pt x="367630" y="491958"/>
                  <a:pt x="359095" y="473431"/>
                  <a:pt x="350561" y="454907"/>
                </a:cubicBezTo>
                <a:lnTo>
                  <a:pt x="342568" y="438410"/>
                </a:lnTo>
                <a:lnTo>
                  <a:pt x="343692" y="437321"/>
                </a:lnTo>
                <a:cubicBezTo>
                  <a:pt x="344419" y="436621"/>
                  <a:pt x="345145" y="435917"/>
                  <a:pt x="346111" y="434981"/>
                </a:cubicBezTo>
                <a:cubicBezTo>
                  <a:pt x="344679" y="433501"/>
                  <a:pt x="343235" y="433946"/>
                  <a:pt x="342265" y="435123"/>
                </a:cubicBezTo>
                <a:lnTo>
                  <a:pt x="341865" y="436958"/>
                </a:lnTo>
                <a:lnTo>
                  <a:pt x="323293" y="398623"/>
                </a:lnTo>
                <a:lnTo>
                  <a:pt x="317805" y="388344"/>
                </a:lnTo>
                <a:lnTo>
                  <a:pt x="319395" y="388182"/>
                </a:lnTo>
                <a:cubicBezTo>
                  <a:pt x="321079" y="388127"/>
                  <a:pt x="323139" y="388266"/>
                  <a:pt x="324639" y="389046"/>
                </a:cubicBezTo>
                <a:cubicBezTo>
                  <a:pt x="328320" y="392964"/>
                  <a:pt x="348592" y="417528"/>
                  <a:pt x="352857" y="423467"/>
                </a:cubicBezTo>
                <a:cubicBezTo>
                  <a:pt x="381464" y="448927"/>
                  <a:pt x="343825" y="401020"/>
                  <a:pt x="338393" y="391037"/>
                </a:cubicBezTo>
                <a:cubicBezTo>
                  <a:pt x="325291" y="373635"/>
                  <a:pt x="313856" y="360534"/>
                  <a:pt x="311424" y="352112"/>
                </a:cubicBezTo>
                <a:cubicBezTo>
                  <a:pt x="294722" y="322243"/>
                  <a:pt x="278619" y="303279"/>
                  <a:pt x="262321" y="273334"/>
                </a:cubicBezTo>
                <a:cubicBezTo>
                  <a:pt x="284425" y="295415"/>
                  <a:pt x="296555" y="319759"/>
                  <a:pt x="316828" y="344324"/>
                </a:cubicBezTo>
                <a:cubicBezTo>
                  <a:pt x="325761" y="356124"/>
                  <a:pt x="332360" y="370149"/>
                  <a:pt x="344865" y="376646"/>
                </a:cubicBezTo>
                <a:cubicBezTo>
                  <a:pt x="350282" y="377742"/>
                  <a:pt x="352701" y="377282"/>
                  <a:pt x="356689" y="380785"/>
                </a:cubicBezTo>
                <a:cubicBezTo>
                  <a:pt x="366955" y="389843"/>
                  <a:pt x="368818" y="405128"/>
                  <a:pt x="379669" y="416207"/>
                </a:cubicBezTo>
                <a:cubicBezTo>
                  <a:pt x="379086" y="414187"/>
                  <a:pt x="390894" y="409441"/>
                  <a:pt x="391574" y="411799"/>
                </a:cubicBezTo>
                <a:lnTo>
                  <a:pt x="394216" y="414663"/>
                </a:lnTo>
                <a:lnTo>
                  <a:pt x="392430" y="404641"/>
                </a:lnTo>
                <a:lnTo>
                  <a:pt x="392231" y="401036"/>
                </a:lnTo>
                <a:lnTo>
                  <a:pt x="400691" y="394206"/>
                </a:lnTo>
                <a:cubicBezTo>
                  <a:pt x="398173" y="395597"/>
                  <a:pt x="395655" y="396988"/>
                  <a:pt x="393398" y="398649"/>
                </a:cubicBezTo>
                <a:lnTo>
                  <a:pt x="392170" y="399951"/>
                </a:lnTo>
                <a:lnTo>
                  <a:pt x="392100" y="398702"/>
                </a:lnTo>
                <a:lnTo>
                  <a:pt x="386210" y="386961"/>
                </a:lnTo>
                <a:cubicBezTo>
                  <a:pt x="380447" y="377309"/>
                  <a:pt x="373705" y="367577"/>
                  <a:pt x="365563" y="357047"/>
                </a:cubicBezTo>
                <a:cubicBezTo>
                  <a:pt x="352136" y="336217"/>
                  <a:pt x="364769" y="350674"/>
                  <a:pt x="378825" y="367229"/>
                </a:cubicBezTo>
                <a:lnTo>
                  <a:pt x="385756" y="375388"/>
                </a:lnTo>
                <a:lnTo>
                  <a:pt x="381496" y="378345"/>
                </a:lnTo>
                <a:cubicBezTo>
                  <a:pt x="383533" y="380449"/>
                  <a:pt x="386588" y="383604"/>
                  <a:pt x="389643" y="386759"/>
                </a:cubicBezTo>
                <a:lnTo>
                  <a:pt x="390455" y="380918"/>
                </a:lnTo>
                <a:lnTo>
                  <a:pt x="392440" y="383253"/>
                </a:lnTo>
                <a:lnTo>
                  <a:pt x="397620" y="388755"/>
                </a:lnTo>
                <a:lnTo>
                  <a:pt x="400437" y="386027"/>
                </a:lnTo>
                <a:cubicBezTo>
                  <a:pt x="398267" y="383786"/>
                  <a:pt x="398152" y="381725"/>
                  <a:pt x="396952" y="378541"/>
                </a:cubicBezTo>
                <a:cubicBezTo>
                  <a:pt x="394848" y="374425"/>
                  <a:pt x="392562" y="370121"/>
                  <a:pt x="390277" y="365817"/>
                </a:cubicBezTo>
                <a:cubicBezTo>
                  <a:pt x="386908" y="360393"/>
                  <a:pt x="380394" y="353668"/>
                  <a:pt x="388164" y="346143"/>
                </a:cubicBezTo>
                <a:cubicBezTo>
                  <a:pt x="392049" y="342383"/>
                  <a:pt x="395134" y="342653"/>
                  <a:pt x="397898" y="344050"/>
                </a:cubicBezTo>
                <a:lnTo>
                  <a:pt x="403312" y="347282"/>
                </a:lnTo>
                <a:lnTo>
                  <a:pt x="396175" y="336468"/>
                </a:lnTo>
                <a:lnTo>
                  <a:pt x="391593" y="326031"/>
                </a:lnTo>
                <a:lnTo>
                  <a:pt x="401960" y="340307"/>
                </a:lnTo>
                <a:lnTo>
                  <a:pt x="405951" y="348860"/>
                </a:lnTo>
                <a:lnTo>
                  <a:pt x="407413" y="349734"/>
                </a:lnTo>
                <a:lnTo>
                  <a:pt x="404385" y="350993"/>
                </a:lnTo>
                <a:cubicBezTo>
                  <a:pt x="406546" y="353226"/>
                  <a:pt x="407709" y="356426"/>
                  <a:pt x="407790" y="358510"/>
                </a:cubicBezTo>
                <a:cubicBezTo>
                  <a:pt x="409789" y="356575"/>
                  <a:pt x="410456" y="354847"/>
                  <a:pt x="410354" y="353325"/>
                </a:cubicBezTo>
                <a:lnTo>
                  <a:pt x="408972" y="350669"/>
                </a:lnTo>
                <a:lnTo>
                  <a:pt x="409271" y="350847"/>
                </a:lnTo>
                <a:lnTo>
                  <a:pt x="416459" y="362734"/>
                </a:lnTo>
                <a:lnTo>
                  <a:pt x="410305" y="366598"/>
                </a:lnTo>
                <a:cubicBezTo>
                  <a:pt x="438368" y="413082"/>
                  <a:pt x="466432" y="459567"/>
                  <a:pt x="494544" y="503832"/>
                </a:cubicBezTo>
                <a:lnTo>
                  <a:pt x="495455" y="502987"/>
                </a:lnTo>
                <a:lnTo>
                  <a:pt x="495573" y="503248"/>
                </a:lnTo>
                <a:lnTo>
                  <a:pt x="498615" y="507359"/>
                </a:lnTo>
                <a:lnTo>
                  <a:pt x="498270" y="507550"/>
                </a:lnTo>
                <a:lnTo>
                  <a:pt x="503272" y="513662"/>
                </a:lnTo>
                <a:lnTo>
                  <a:pt x="503925" y="514543"/>
                </a:lnTo>
                <a:lnTo>
                  <a:pt x="504345" y="514364"/>
                </a:lnTo>
                <a:lnTo>
                  <a:pt x="507396" y="515468"/>
                </a:lnTo>
                <a:cubicBezTo>
                  <a:pt x="508831" y="515351"/>
                  <a:pt x="510469" y="514549"/>
                  <a:pt x="512376" y="512702"/>
                </a:cubicBezTo>
                <a:cubicBezTo>
                  <a:pt x="510809" y="511084"/>
                  <a:pt x="509189" y="507951"/>
                  <a:pt x="507007" y="506144"/>
                </a:cubicBezTo>
                <a:lnTo>
                  <a:pt x="505204" y="505492"/>
                </a:lnTo>
                <a:lnTo>
                  <a:pt x="504923" y="505130"/>
                </a:lnTo>
                <a:cubicBezTo>
                  <a:pt x="503667" y="504075"/>
                  <a:pt x="502181" y="503026"/>
                  <a:pt x="500723" y="501521"/>
                </a:cubicBezTo>
                <a:cubicBezTo>
                  <a:pt x="503638" y="498700"/>
                  <a:pt x="507751" y="495661"/>
                  <a:pt x="510507" y="492434"/>
                </a:cubicBezTo>
                <a:lnTo>
                  <a:pt x="511990" y="489797"/>
                </a:lnTo>
                <a:lnTo>
                  <a:pt x="514788" y="497596"/>
                </a:lnTo>
                <a:cubicBezTo>
                  <a:pt x="518657" y="493852"/>
                  <a:pt x="517554" y="490777"/>
                  <a:pt x="515483" y="488640"/>
                </a:cubicBezTo>
                <a:lnTo>
                  <a:pt x="512743" y="488457"/>
                </a:lnTo>
                <a:lnTo>
                  <a:pt x="513304" y="487459"/>
                </a:lnTo>
                <a:lnTo>
                  <a:pt x="512310" y="482959"/>
                </a:lnTo>
                <a:lnTo>
                  <a:pt x="514624" y="483374"/>
                </a:lnTo>
                <a:cubicBezTo>
                  <a:pt x="508959" y="471667"/>
                  <a:pt x="502499" y="461087"/>
                  <a:pt x="495759" y="448270"/>
                </a:cubicBezTo>
                <a:lnTo>
                  <a:pt x="493019" y="449451"/>
                </a:lnTo>
                <a:lnTo>
                  <a:pt x="490743" y="445334"/>
                </a:lnTo>
                <a:lnTo>
                  <a:pt x="496751" y="446387"/>
                </a:lnTo>
                <a:cubicBezTo>
                  <a:pt x="493290" y="440813"/>
                  <a:pt x="489829" y="435240"/>
                  <a:pt x="486203" y="429828"/>
                </a:cubicBezTo>
                <a:lnTo>
                  <a:pt x="484230" y="433550"/>
                </a:lnTo>
                <a:lnTo>
                  <a:pt x="477362" y="421125"/>
                </a:lnTo>
                <a:lnTo>
                  <a:pt x="477586" y="421261"/>
                </a:lnTo>
                <a:cubicBezTo>
                  <a:pt x="479699" y="421523"/>
                  <a:pt x="482070" y="420700"/>
                  <a:pt x="484730" y="418127"/>
                </a:cubicBezTo>
                <a:cubicBezTo>
                  <a:pt x="483124" y="416467"/>
                  <a:pt x="480605" y="411412"/>
                  <a:pt x="477262" y="407959"/>
                </a:cubicBezTo>
                <a:cubicBezTo>
                  <a:pt x="475591" y="406232"/>
                  <a:pt x="473712" y="404906"/>
                  <a:pt x="471637" y="404606"/>
                </a:cubicBezTo>
                <a:lnTo>
                  <a:pt x="468864" y="405750"/>
                </a:lnTo>
                <a:lnTo>
                  <a:pt x="463469" y="395989"/>
                </a:lnTo>
                <a:lnTo>
                  <a:pt x="466238" y="397062"/>
                </a:lnTo>
                <a:cubicBezTo>
                  <a:pt x="467510" y="397091"/>
                  <a:pt x="469043" y="396616"/>
                  <a:pt x="470583" y="395123"/>
                </a:cubicBezTo>
                <a:cubicBezTo>
                  <a:pt x="469577" y="394082"/>
                  <a:pt x="468562" y="393550"/>
                  <a:pt x="467417" y="393652"/>
                </a:cubicBezTo>
                <a:lnTo>
                  <a:pt x="463460" y="395974"/>
                </a:lnTo>
                <a:lnTo>
                  <a:pt x="457638" y="385441"/>
                </a:lnTo>
                <a:lnTo>
                  <a:pt x="456973" y="384240"/>
                </a:lnTo>
                <a:lnTo>
                  <a:pt x="461804" y="377327"/>
                </a:lnTo>
                <a:cubicBezTo>
                  <a:pt x="456428" y="369832"/>
                  <a:pt x="449785" y="361025"/>
                  <a:pt x="445201" y="352403"/>
                </a:cubicBezTo>
                <a:cubicBezTo>
                  <a:pt x="444054" y="350247"/>
                  <a:pt x="442577" y="346778"/>
                  <a:pt x="440523" y="344413"/>
                </a:cubicBezTo>
                <a:cubicBezTo>
                  <a:pt x="439496" y="343230"/>
                  <a:pt x="438325" y="342324"/>
                  <a:pt x="436977" y="341995"/>
                </a:cubicBezTo>
                <a:lnTo>
                  <a:pt x="433987" y="342680"/>
                </a:lnTo>
                <a:lnTo>
                  <a:pt x="415427" y="309123"/>
                </a:lnTo>
                <a:lnTo>
                  <a:pt x="416810" y="310050"/>
                </a:lnTo>
                <a:cubicBezTo>
                  <a:pt x="418956" y="311107"/>
                  <a:pt x="421217" y="312053"/>
                  <a:pt x="423246" y="313223"/>
                </a:cubicBezTo>
                <a:cubicBezTo>
                  <a:pt x="423158" y="311741"/>
                  <a:pt x="422722" y="310596"/>
                  <a:pt x="422026" y="309702"/>
                </a:cubicBezTo>
                <a:cubicBezTo>
                  <a:pt x="420981" y="308362"/>
                  <a:pt x="419349" y="307590"/>
                  <a:pt x="417425" y="307101"/>
                </a:cubicBezTo>
                <a:lnTo>
                  <a:pt x="414044" y="306624"/>
                </a:lnTo>
                <a:lnTo>
                  <a:pt x="402925" y="286520"/>
                </a:lnTo>
                <a:lnTo>
                  <a:pt x="404986" y="285654"/>
                </a:lnTo>
                <a:lnTo>
                  <a:pt x="395527" y="273079"/>
                </a:lnTo>
                <a:lnTo>
                  <a:pt x="375484" y="224205"/>
                </a:lnTo>
                <a:cubicBezTo>
                  <a:pt x="370016" y="211241"/>
                  <a:pt x="364752" y="198413"/>
                  <a:pt x="360134" y="185967"/>
                </a:cubicBezTo>
                <a:lnTo>
                  <a:pt x="355746" y="172224"/>
                </a:lnTo>
                <a:lnTo>
                  <a:pt x="359640" y="174862"/>
                </a:lnTo>
                <a:lnTo>
                  <a:pt x="378985" y="218612"/>
                </a:lnTo>
                <a:cubicBezTo>
                  <a:pt x="388344" y="242828"/>
                  <a:pt x="397428" y="267295"/>
                  <a:pt x="407677" y="288704"/>
                </a:cubicBezTo>
                <a:cubicBezTo>
                  <a:pt x="401388" y="275823"/>
                  <a:pt x="411551" y="299737"/>
                  <a:pt x="414083" y="298051"/>
                </a:cubicBezTo>
                <a:cubicBezTo>
                  <a:pt x="418438" y="294660"/>
                  <a:pt x="409796" y="288775"/>
                  <a:pt x="409796" y="288775"/>
                </a:cubicBezTo>
                <a:cubicBezTo>
                  <a:pt x="399728" y="261919"/>
                  <a:pt x="389628" y="236092"/>
                  <a:pt x="380041" y="210764"/>
                </a:cubicBezTo>
                <a:lnTo>
                  <a:pt x="369568" y="181306"/>
                </a:lnTo>
                <a:lnTo>
                  <a:pt x="372831" y="183119"/>
                </a:lnTo>
                <a:lnTo>
                  <a:pt x="374772" y="188488"/>
                </a:lnTo>
                <a:cubicBezTo>
                  <a:pt x="376274" y="192497"/>
                  <a:pt x="377781" y="196332"/>
                  <a:pt x="379045" y="199170"/>
                </a:cubicBezTo>
                <a:lnTo>
                  <a:pt x="381039" y="202494"/>
                </a:lnTo>
                <a:lnTo>
                  <a:pt x="383129" y="211968"/>
                </a:lnTo>
                <a:cubicBezTo>
                  <a:pt x="385244" y="219011"/>
                  <a:pt x="388171" y="225353"/>
                  <a:pt x="391612" y="231497"/>
                </a:cubicBezTo>
                <a:lnTo>
                  <a:pt x="396342" y="238999"/>
                </a:lnTo>
                <a:lnTo>
                  <a:pt x="395081" y="238664"/>
                </a:lnTo>
                <a:cubicBezTo>
                  <a:pt x="396275" y="241834"/>
                  <a:pt x="397470" y="245003"/>
                  <a:pt x="398551" y="246119"/>
                </a:cubicBezTo>
                <a:lnTo>
                  <a:pt x="399211" y="243548"/>
                </a:lnTo>
                <a:lnTo>
                  <a:pt x="403180" y="249843"/>
                </a:lnTo>
                <a:lnTo>
                  <a:pt x="403868" y="251040"/>
                </a:lnTo>
                <a:lnTo>
                  <a:pt x="403527" y="251239"/>
                </a:lnTo>
                <a:lnTo>
                  <a:pt x="404113" y="251465"/>
                </a:lnTo>
                <a:lnTo>
                  <a:pt x="420102" y="279341"/>
                </a:lnTo>
                <a:lnTo>
                  <a:pt x="420157" y="279446"/>
                </a:lnTo>
                <a:lnTo>
                  <a:pt x="420193" y="279498"/>
                </a:lnTo>
                <a:lnTo>
                  <a:pt x="421109" y="281094"/>
                </a:lnTo>
                <a:lnTo>
                  <a:pt x="430679" y="304836"/>
                </a:lnTo>
                <a:lnTo>
                  <a:pt x="428263" y="310552"/>
                </a:lnTo>
                <a:lnTo>
                  <a:pt x="435357" y="316657"/>
                </a:lnTo>
                <a:lnTo>
                  <a:pt x="438100" y="323809"/>
                </a:lnTo>
                <a:lnTo>
                  <a:pt x="440926" y="330818"/>
                </a:lnTo>
                <a:lnTo>
                  <a:pt x="441096" y="330250"/>
                </a:lnTo>
                <a:cubicBezTo>
                  <a:pt x="441680" y="328317"/>
                  <a:pt x="442335" y="326304"/>
                  <a:pt x="443019" y="324739"/>
                </a:cubicBezTo>
                <a:lnTo>
                  <a:pt x="444119" y="323268"/>
                </a:lnTo>
                <a:lnTo>
                  <a:pt x="442354" y="318638"/>
                </a:lnTo>
                <a:lnTo>
                  <a:pt x="442682" y="318698"/>
                </a:lnTo>
                <a:lnTo>
                  <a:pt x="446954" y="326147"/>
                </a:lnTo>
                <a:lnTo>
                  <a:pt x="448914" y="329701"/>
                </a:lnTo>
                <a:lnTo>
                  <a:pt x="444359" y="331446"/>
                </a:lnTo>
                <a:cubicBezTo>
                  <a:pt x="446570" y="333727"/>
                  <a:pt x="448531" y="336248"/>
                  <a:pt x="450741" y="338531"/>
                </a:cubicBezTo>
                <a:lnTo>
                  <a:pt x="455769" y="342141"/>
                </a:lnTo>
                <a:lnTo>
                  <a:pt x="490388" y="404972"/>
                </a:lnTo>
                <a:lnTo>
                  <a:pt x="500607" y="424111"/>
                </a:lnTo>
                <a:lnTo>
                  <a:pt x="498931" y="425487"/>
                </a:lnTo>
                <a:lnTo>
                  <a:pt x="501182" y="425187"/>
                </a:lnTo>
                <a:lnTo>
                  <a:pt x="514056" y="449301"/>
                </a:lnTo>
                <a:lnTo>
                  <a:pt x="511286" y="453354"/>
                </a:lnTo>
                <a:cubicBezTo>
                  <a:pt x="511044" y="454597"/>
                  <a:pt x="511518" y="455649"/>
                  <a:pt x="512526" y="456692"/>
                </a:cubicBezTo>
                <a:cubicBezTo>
                  <a:pt x="513978" y="455286"/>
                  <a:pt x="514936" y="453855"/>
                  <a:pt x="515278" y="452513"/>
                </a:cubicBezTo>
                <a:lnTo>
                  <a:pt x="514814" y="450722"/>
                </a:lnTo>
                <a:lnTo>
                  <a:pt x="532842" y="484486"/>
                </a:lnTo>
                <a:lnTo>
                  <a:pt x="552739" y="522251"/>
                </a:lnTo>
                <a:lnTo>
                  <a:pt x="549157" y="522717"/>
                </a:lnTo>
                <a:cubicBezTo>
                  <a:pt x="539239" y="528000"/>
                  <a:pt x="534500" y="534749"/>
                  <a:pt x="526245" y="529782"/>
                </a:cubicBezTo>
                <a:lnTo>
                  <a:pt x="525922" y="529814"/>
                </a:lnTo>
                <a:lnTo>
                  <a:pt x="521627" y="525292"/>
                </a:lnTo>
                <a:cubicBezTo>
                  <a:pt x="516763" y="520363"/>
                  <a:pt x="511199" y="516113"/>
                  <a:pt x="502879" y="518001"/>
                </a:cubicBezTo>
                <a:lnTo>
                  <a:pt x="512318" y="533202"/>
                </a:lnTo>
                <a:lnTo>
                  <a:pt x="504541" y="540359"/>
                </a:lnTo>
                <a:cubicBezTo>
                  <a:pt x="510799" y="542939"/>
                  <a:pt x="515906" y="546273"/>
                  <a:pt x="522163" y="548854"/>
                </a:cubicBezTo>
                <a:cubicBezTo>
                  <a:pt x="518283" y="552611"/>
                  <a:pt x="515374" y="555428"/>
                  <a:pt x="512465" y="558245"/>
                </a:cubicBezTo>
                <a:cubicBezTo>
                  <a:pt x="524119" y="566398"/>
                  <a:pt x="533832" y="576430"/>
                  <a:pt x="541537" y="590210"/>
                </a:cubicBezTo>
                <a:lnTo>
                  <a:pt x="542345" y="591727"/>
                </a:lnTo>
                <a:lnTo>
                  <a:pt x="541201" y="591255"/>
                </a:lnTo>
                <a:cubicBezTo>
                  <a:pt x="539997" y="591464"/>
                  <a:pt x="538550" y="592388"/>
                  <a:pt x="536615" y="594262"/>
                </a:cubicBezTo>
                <a:cubicBezTo>
                  <a:pt x="537570" y="595249"/>
                  <a:pt x="538529" y="595753"/>
                  <a:pt x="539733" y="595545"/>
                </a:cubicBezTo>
                <a:lnTo>
                  <a:pt x="543176" y="593286"/>
                </a:lnTo>
                <a:lnTo>
                  <a:pt x="549892" y="605875"/>
                </a:lnTo>
                <a:cubicBezTo>
                  <a:pt x="551492" y="608376"/>
                  <a:pt x="553304" y="610671"/>
                  <a:pt x="555492" y="612537"/>
                </a:cubicBezTo>
                <a:lnTo>
                  <a:pt x="562826" y="616343"/>
                </a:lnTo>
                <a:lnTo>
                  <a:pt x="565149" y="621667"/>
                </a:lnTo>
                <a:lnTo>
                  <a:pt x="564725" y="621110"/>
                </a:lnTo>
                <a:cubicBezTo>
                  <a:pt x="563507" y="620278"/>
                  <a:pt x="561906" y="619970"/>
                  <a:pt x="559637" y="620558"/>
                </a:cubicBezTo>
                <a:lnTo>
                  <a:pt x="568968" y="636437"/>
                </a:lnTo>
                <a:lnTo>
                  <a:pt x="567995" y="642511"/>
                </a:lnTo>
                <a:cubicBezTo>
                  <a:pt x="567237" y="644626"/>
                  <a:pt x="565994" y="646841"/>
                  <a:pt x="564081" y="649208"/>
                </a:cubicBezTo>
                <a:cubicBezTo>
                  <a:pt x="567042" y="648403"/>
                  <a:pt x="570064" y="649595"/>
                  <a:pt x="572058" y="649724"/>
                </a:cubicBezTo>
                <a:cubicBezTo>
                  <a:pt x="569164" y="652525"/>
                  <a:pt x="566141" y="651334"/>
                  <a:pt x="562217" y="653074"/>
                </a:cubicBezTo>
                <a:cubicBezTo>
                  <a:pt x="566431" y="655173"/>
                  <a:pt x="573282" y="656779"/>
                  <a:pt x="572607" y="661552"/>
                </a:cubicBezTo>
                <a:cubicBezTo>
                  <a:pt x="573830" y="668607"/>
                  <a:pt x="567979" y="672215"/>
                  <a:pt x="573060" y="675532"/>
                </a:cubicBezTo>
                <a:cubicBezTo>
                  <a:pt x="579172" y="679915"/>
                  <a:pt x="585284" y="684296"/>
                  <a:pt x="583548" y="692157"/>
                </a:cubicBezTo>
                <a:cubicBezTo>
                  <a:pt x="582606" y="698906"/>
                  <a:pt x="593541" y="698615"/>
                  <a:pt x="597465" y="696877"/>
                </a:cubicBezTo>
                <a:lnTo>
                  <a:pt x="595066" y="688900"/>
                </a:lnTo>
                <a:lnTo>
                  <a:pt x="605183" y="703817"/>
                </a:lnTo>
                <a:lnTo>
                  <a:pt x="605407" y="703044"/>
                </a:lnTo>
                <a:lnTo>
                  <a:pt x="607340" y="703355"/>
                </a:lnTo>
                <a:cubicBezTo>
                  <a:pt x="608267" y="702458"/>
                  <a:pt x="608184" y="700519"/>
                  <a:pt x="609111" y="699623"/>
                </a:cubicBezTo>
                <a:lnTo>
                  <a:pt x="605961" y="701136"/>
                </a:lnTo>
                <a:lnTo>
                  <a:pt x="609469" y="689054"/>
                </a:lnTo>
                <a:cubicBezTo>
                  <a:pt x="611318" y="684272"/>
                  <a:pt x="613280" y="679649"/>
                  <a:pt x="614452" y="675250"/>
                </a:cubicBezTo>
                <a:cubicBezTo>
                  <a:pt x="617082" y="668350"/>
                  <a:pt x="605581" y="677308"/>
                  <a:pt x="603660" y="679168"/>
                </a:cubicBezTo>
                <a:cubicBezTo>
                  <a:pt x="600395" y="675796"/>
                  <a:pt x="606002" y="670369"/>
                  <a:pt x="607797" y="666453"/>
                </a:cubicBezTo>
                <a:cubicBezTo>
                  <a:pt x="610427" y="659553"/>
                  <a:pt x="603117" y="653929"/>
                  <a:pt x="600816" y="649629"/>
                </a:cubicBezTo>
                <a:cubicBezTo>
                  <a:pt x="596010" y="654281"/>
                  <a:pt x="592326" y="657847"/>
                  <a:pt x="587520" y="662500"/>
                </a:cubicBezTo>
                <a:lnTo>
                  <a:pt x="586955" y="661917"/>
                </a:lnTo>
                <a:lnTo>
                  <a:pt x="583901" y="651758"/>
                </a:lnTo>
                <a:lnTo>
                  <a:pt x="586380" y="650131"/>
                </a:lnTo>
                <a:cubicBezTo>
                  <a:pt x="589310" y="647293"/>
                  <a:pt x="592431" y="648564"/>
                  <a:pt x="595460" y="647779"/>
                </a:cubicBezTo>
                <a:cubicBezTo>
                  <a:pt x="595268" y="643672"/>
                  <a:pt x="595076" y="639563"/>
                  <a:pt x="593810" y="634347"/>
                </a:cubicBezTo>
                <a:cubicBezTo>
                  <a:pt x="593321" y="634819"/>
                  <a:pt x="588429" y="638483"/>
                  <a:pt x="584002" y="641159"/>
                </a:cubicBezTo>
                <a:lnTo>
                  <a:pt x="580780" y="642721"/>
                </a:lnTo>
                <a:lnTo>
                  <a:pt x="579426" y="639687"/>
                </a:lnTo>
                <a:lnTo>
                  <a:pt x="590495" y="628968"/>
                </a:lnTo>
                <a:cubicBezTo>
                  <a:pt x="587277" y="625644"/>
                  <a:pt x="582732" y="630849"/>
                  <a:pt x="578027" y="632587"/>
                </a:cubicBezTo>
                <a:lnTo>
                  <a:pt x="576281" y="632637"/>
                </a:lnTo>
                <a:lnTo>
                  <a:pt x="571158" y="621159"/>
                </a:lnTo>
                <a:lnTo>
                  <a:pt x="565815" y="613851"/>
                </a:lnTo>
                <a:lnTo>
                  <a:pt x="569026" y="610262"/>
                </a:lnTo>
                <a:cubicBezTo>
                  <a:pt x="573213" y="604489"/>
                  <a:pt x="573169" y="600077"/>
                  <a:pt x="571303" y="593784"/>
                </a:cubicBezTo>
                <a:cubicBezTo>
                  <a:pt x="565687" y="584102"/>
                  <a:pt x="561043" y="573483"/>
                  <a:pt x="557314" y="564133"/>
                </a:cubicBezTo>
                <a:cubicBezTo>
                  <a:pt x="553119" y="555596"/>
                  <a:pt x="545564" y="547794"/>
                  <a:pt x="544745" y="535629"/>
                </a:cubicBezTo>
                <a:cubicBezTo>
                  <a:pt x="544308" y="527413"/>
                  <a:pt x="554022" y="537445"/>
                  <a:pt x="555101" y="538559"/>
                </a:cubicBezTo>
                <a:cubicBezTo>
                  <a:pt x="557744" y="540320"/>
                  <a:pt x="560091" y="541287"/>
                  <a:pt x="561722" y="540788"/>
                </a:cubicBezTo>
                <a:lnTo>
                  <a:pt x="562037" y="539898"/>
                </a:lnTo>
                <a:lnTo>
                  <a:pt x="626434" y="662123"/>
                </a:lnTo>
                <a:cubicBezTo>
                  <a:pt x="632778" y="674504"/>
                  <a:pt x="639177" y="688888"/>
                  <a:pt x="647352" y="701215"/>
                </a:cubicBezTo>
                <a:cubicBezTo>
                  <a:pt x="655694" y="713719"/>
                  <a:pt x="656095" y="727736"/>
                  <a:pt x="660497" y="741999"/>
                </a:cubicBezTo>
                <a:cubicBezTo>
                  <a:pt x="665755" y="757148"/>
                  <a:pt x="671347" y="772315"/>
                  <a:pt x="676833" y="789644"/>
                </a:cubicBezTo>
                <a:cubicBezTo>
                  <a:pt x="679863" y="796660"/>
                  <a:pt x="682034" y="802788"/>
                  <a:pt x="684266" y="810921"/>
                </a:cubicBezTo>
                <a:cubicBezTo>
                  <a:pt x="685465" y="817990"/>
                  <a:pt x="687695" y="826124"/>
                  <a:pt x="693695" y="826489"/>
                </a:cubicBezTo>
                <a:cubicBezTo>
                  <a:pt x="694493" y="819541"/>
                  <a:pt x="693293" y="812471"/>
                  <a:pt x="692090" y="805402"/>
                </a:cubicBezTo>
                <a:cubicBezTo>
                  <a:pt x="697063" y="804702"/>
                  <a:pt x="703119" y="807072"/>
                  <a:pt x="708900" y="805591"/>
                </a:cubicBezTo>
                <a:cubicBezTo>
                  <a:pt x="707976" y="802370"/>
                  <a:pt x="707699" y="798522"/>
                  <a:pt x="703642" y="796276"/>
                </a:cubicBezTo>
                <a:cubicBezTo>
                  <a:pt x="701586" y="794151"/>
                  <a:pt x="698614" y="794969"/>
                  <a:pt x="695527" y="791782"/>
                </a:cubicBezTo>
                <a:lnTo>
                  <a:pt x="694358" y="786214"/>
                </a:lnTo>
                <a:lnTo>
                  <a:pt x="694947" y="785802"/>
                </a:lnTo>
                <a:cubicBezTo>
                  <a:pt x="695800" y="785230"/>
                  <a:pt x="696525" y="784529"/>
                  <a:pt x="696988" y="783071"/>
                </a:cubicBezTo>
                <a:lnTo>
                  <a:pt x="693925" y="784156"/>
                </a:lnTo>
                <a:lnTo>
                  <a:pt x="693867" y="783871"/>
                </a:lnTo>
                <a:cubicBezTo>
                  <a:pt x="694267" y="781168"/>
                  <a:pt x="696154" y="778825"/>
                  <a:pt x="701125" y="778130"/>
                </a:cubicBezTo>
                <a:cubicBezTo>
                  <a:pt x="698040" y="774943"/>
                  <a:pt x="696096" y="770991"/>
                  <a:pt x="691124" y="771689"/>
                </a:cubicBezTo>
                <a:cubicBezTo>
                  <a:pt x="687127" y="771446"/>
                  <a:pt x="684271" y="776269"/>
                  <a:pt x="681519" y="778934"/>
                </a:cubicBezTo>
                <a:cubicBezTo>
                  <a:pt x="680374" y="773865"/>
                  <a:pt x="678098" y="769894"/>
                  <a:pt x="675984" y="765767"/>
                </a:cubicBezTo>
                <a:cubicBezTo>
                  <a:pt x="680840" y="761066"/>
                  <a:pt x="683982" y="766254"/>
                  <a:pt x="689925" y="764619"/>
                </a:cubicBezTo>
                <a:cubicBezTo>
                  <a:pt x="691867" y="762738"/>
                  <a:pt x="688667" y="755546"/>
                  <a:pt x="688609" y="753545"/>
                </a:cubicBezTo>
                <a:cubicBezTo>
                  <a:pt x="683180" y="738217"/>
                  <a:pt x="677750" y="722894"/>
                  <a:pt x="672491" y="707745"/>
                </a:cubicBezTo>
                <a:cubicBezTo>
                  <a:pt x="659584" y="675304"/>
                  <a:pt x="644725" y="644412"/>
                  <a:pt x="632950" y="610873"/>
                </a:cubicBezTo>
                <a:lnTo>
                  <a:pt x="643218" y="618880"/>
                </a:lnTo>
                <a:lnTo>
                  <a:pt x="645778" y="625204"/>
                </a:lnTo>
                <a:cubicBezTo>
                  <a:pt x="654115" y="645233"/>
                  <a:pt x="662494" y="664090"/>
                  <a:pt x="664519" y="665208"/>
                </a:cubicBezTo>
                <a:lnTo>
                  <a:pt x="671825" y="665965"/>
                </a:lnTo>
                <a:lnTo>
                  <a:pt x="672154" y="666909"/>
                </a:lnTo>
                <a:lnTo>
                  <a:pt x="676122" y="676826"/>
                </a:lnTo>
                <a:lnTo>
                  <a:pt x="675700" y="679632"/>
                </a:lnTo>
                <a:cubicBezTo>
                  <a:pt x="674756" y="682988"/>
                  <a:pt x="673968" y="686467"/>
                  <a:pt x="675249" y="689571"/>
                </a:cubicBezTo>
                <a:cubicBezTo>
                  <a:pt x="676020" y="694255"/>
                  <a:pt x="678278" y="698044"/>
                  <a:pt x="680754" y="701574"/>
                </a:cubicBezTo>
                <a:lnTo>
                  <a:pt x="684025" y="706581"/>
                </a:lnTo>
                <a:lnTo>
                  <a:pt x="681479" y="708157"/>
                </a:lnTo>
                <a:cubicBezTo>
                  <a:pt x="681956" y="708651"/>
                  <a:pt x="682914" y="709157"/>
                  <a:pt x="684116" y="709188"/>
                </a:cubicBezTo>
                <a:lnTo>
                  <a:pt x="685366" y="708634"/>
                </a:lnTo>
                <a:lnTo>
                  <a:pt x="687580" y="712025"/>
                </a:lnTo>
                <a:lnTo>
                  <a:pt x="700265" y="735739"/>
                </a:lnTo>
                <a:lnTo>
                  <a:pt x="702207" y="740377"/>
                </a:lnTo>
                <a:lnTo>
                  <a:pt x="719080" y="781445"/>
                </a:lnTo>
                <a:lnTo>
                  <a:pt x="732058" y="815941"/>
                </a:lnTo>
                <a:lnTo>
                  <a:pt x="768850" y="918576"/>
                </a:lnTo>
                <a:lnTo>
                  <a:pt x="767152" y="921405"/>
                </a:lnTo>
                <a:cubicBezTo>
                  <a:pt x="767068" y="922998"/>
                  <a:pt x="767886" y="924327"/>
                  <a:pt x="769107" y="925590"/>
                </a:cubicBezTo>
                <a:lnTo>
                  <a:pt x="772228" y="928279"/>
                </a:lnTo>
                <a:lnTo>
                  <a:pt x="784375" y="964222"/>
                </a:lnTo>
                <a:lnTo>
                  <a:pt x="785063" y="967171"/>
                </a:lnTo>
                <a:lnTo>
                  <a:pt x="786512" y="970548"/>
                </a:lnTo>
                <a:lnTo>
                  <a:pt x="788750" y="977175"/>
                </a:lnTo>
                <a:cubicBezTo>
                  <a:pt x="791265" y="985602"/>
                  <a:pt x="794927" y="992917"/>
                  <a:pt x="797603" y="1001186"/>
                </a:cubicBezTo>
                <a:cubicBezTo>
                  <a:pt x="798589" y="1005121"/>
                  <a:pt x="799156" y="1011902"/>
                  <a:pt x="802801" y="1014482"/>
                </a:cubicBezTo>
                <a:lnTo>
                  <a:pt x="805961" y="1015086"/>
                </a:lnTo>
                <a:lnTo>
                  <a:pt x="807095" y="1017576"/>
                </a:lnTo>
                <a:lnTo>
                  <a:pt x="808477" y="1021580"/>
                </a:lnTo>
                <a:lnTo>
                  <a:pt x="803114" y="1020229"/>
                </a:lnTo>
                <a:cubicBezTo>
                  <a:pt x="804138" y="1023141"/>
                  <a:pt x="806266" y="1025340"/>
                  <a:pt x="807468" y="1028433"/>
                </a:cubicBezTo>
                <a:lnTo>
                  <a:pt x="809575" y="1024758"/>
                </a:lnTo>
                <a:lnTo>
                  <a:pt x="812946" y="1034510"/>
                </a:lnTo>
                <a:cubicBezTo>
                  <a:pt x="814087" y="1039577"/>
                  <a:pt x="815232" y="1044644"/>
                  <a:pt x="811347" y="1048405"/>
                </a:cubicBezTo>
                <a:cubicBezTo>
                  <a:pt x="808489" y="1053231"/>
                  <a:pt x="802605" y="1056871"/>
                  <a:pt x="801748" y="1061815"/>
                </a:cubicBezTo>
                <a:cubicBezTo>
                  <a:pt x="798893" y="1072471"/>
                  <a:pt x="810207" y="1084157"/>
                  <a:pt x="811628" y="1093073"/>
                </a:cubicBezTo>
                <a:cubicBezTo>
                  <a:pt x="812828" y="1100142"/>
                  <a:pt x="810317" y="1116983"/>
                  <a:pt x="819230" y="1114527"/>
                </a:cubicBezTo>
                <a:cubicBezTo>
                  <a:pt x="820028" y="1107579"/>
                  <a:pt x="817856" y="1101450"/>
                  <a:pt x="816494" y="1094535"/>
                </a:cubicBezTo>
                <a:cubicBezTo>
                  <a:pt x="816378" y="1090529"/>
                  <a:pt x="813121" y="1081335"/>
                  <a:pt x="815977" y="1076512"/>
                </a:cubicBezTo>
                <a:cubicBezTo>
                  <a:pt x="816462" y="1076042"/>
                  <a:pt x="817233" y="1076838"/>
                  <a:pt x="818012" y="1077885"/>
                </a:cubicBezTo>
                <a:lnTo>
                  <a:pt x="819200" y="1079527"/>
                </a:lnTo>
                <a:lnTo>
                  <a:pt x="817939" y="1079972"/>
                </a:lnTo>
                <a:cubicBezTo>
                  <a:pt x="817332" y="1080796"/>
                  <a:pt x="817085" y="1081991"/>
                  <a:pt x="816595" y="1083421"/>
                </a:cubicBezTo>
                <a:cubicBezTo>
                  <a:pt x="817563" y="1082485"/>
                  <a:pt x="818526" y="1082030"/>
                  <a:pt x="819372" y="1081450"/>
                </a:cubicBezTo>
                <a:lnTo>
                  <a:pt x="819996" y="1080630"/>
                </a:lnTo>
                <a:lnTo>
                  <a:pt x="820091" y="1080761"/>
                </a:lnTo>
                <a:cubicBezTo>
                  <a:pt x="822148" y="1082886"/>
                  <a:pt x="828033" y="1079246"/>
                  <a:pt x="831005" y="1078428"/>
                </a:cubicBezTo>
                <a:lnTo>
                  <a:pt x="829794" y="1073806"/>
                </a:lnTo>
                <a:lnTo>
                  <a:pt x="836288" y="1062793"/>
                </a:lnTo>
                <a:cubicBezTo>
                  <a:pt x="833274" y="1059679"/>
                  <a:pt x="830082" y="1056384"/>
                  <a:pt x="826892" y="1053088"/>
                </a:cubicBezTo>
                <a:lnTo>
                  <a:pt x="827159" y="1063733"/>
                </a:lnTo>
                <a:lnTo>
                  <a:pt x="817404" y="1026455"/>
                </a:lnTo>
                <a:lnTo>
                  <a:pt x="824063" y="1042697"/>
                </a:lnTo>
                <a:cubicBezTo>
                  <a:pt x="826104" y="1037502"/>
                  <a:pt x="826193" y="1029375"/>
                  <a:pt x="822356" y="1026555"/>
                </a:cubicBezTo>
                <a:lnTo>
                  <a:pt x="817240" y="1025823"/>
                </a:lnTo>
                <a:lnTo>
                  <a:pt x="815981" y="1021014"/>
                </a:lnTo>
                <a:lnTo>
                  <a:pt x="817092" y="1021597"/>
                </a:lnTo>
                <a:cubicBezTo>
                  <a:pt x="818221" y="1021591"/>
                  <a:pt x="819422" y="1020969"/>
                  <a:pt x="820799" y="1019636"/>
                </a:cubicBezTo>
                <a:cubicBezTo>
                  <a:pt x="824653" y="1016992"/>
                  <a:pt x="827423" y="1017025"/>
                  <a:pt x="829758" y="1018022"/>
                </a:cubicBezTo>
                <a:lnTo>
                  <a:pt x="832004" y="1019499"/>
                </a:lnTo>
                <a:lnTo>
                  <a:pt x="836477" y="1028227"/>
                </a:lnTo>
                <a:cubicBezTo>
                  <a:pt x="836971" y="1025369"/>
                  <a:pt x="837688" y="1018953"/>
                  <a:pt x="836237" y="1014677"/>
                </a:cubicBezTo>
                <a:lnTo>
                  <a:pt x="834990" y="1012830"/>
                </a:lnTo>
                <a:lnTo>
                  <a:pt x="831919" y="987058"/>
                </a:lnTo>
                <a:lnTo>
                  <a:pt x="829324" y="974722"/>
                </a:lnTo>
                <a:lnTo>
                  <a:pt x="831355" y="973812"/>
                </a:lnTo>
                <a:cubicBezTo>
                  <a:pt x="832075" y="973871"/>
                  <a:pt x="832780" y="974197"/>
                  <a:pt x="833686" y="974326"/>
                </a:cubicBezTo>
                <a:cubicBezTo>
                  <a:pt x="832799" y="971153"/>
                  <a:pt x="833766" y="970215"/>
                  <a:pt x="830664" y="971204"/>
                </a:cubicBezTo>
                <a:lnTo>
                  <a:pt x="829228" y="974264"/>
                </a:lnTo>
                <a:lnTo>
                  <a:pt x="828412" y="970382"/>
                </a:lnTo>
                <a:cubicBezTo>
                  <a:pt x="826985" y="964976"/>
                  <a:pt x="825267" y="959739"/>
                  <a:pt x="823155" y="954725"/>
                </a:cubicBezTo>
                <a:cubicBezTo>
                  <a:pt x="819556" y="945177"/>
                  <a:pt x="820136" y="934115"/>
                  <a:pt x="816538" y="924569"/>
                </a:cubicBezTo>
                <a:cubicBezTo>
                  <a:pt x="815224" y="919323"/>
                  <a:pt x="807739" y="913537"/>
                  <a:pt x="814538" y="906955"/>
                </a:cubicBezTo>
                <a:lnTo>
                  <a:pt x="821483" y="923530"/>
                </a:lnTo>
                <a:lnTo>
                  <a:pt x="821187" y="924536"/>
                </a:lnTo>
                <a:cubicBezTo>
                  <a:pt x="821039" y="925037"/>
                  <a:pt x="821138" y="924703"/>
                  <a:pt x="821335" y="924035"/>
                </a:cubicBezTo>
                <a:lnTo>
                  <a:pt x="821483" y="923530"/>
                </a:lnTo>
                <a:lnTo>
                  <a:pt x="826379" y="935219"/>
                </a:lnTo>
                <a:cubicBezTo>
                  <a:pt x="829585" y="945331"/>
                  <a:pt x="831924" y="956007"/>
                  <a:pt x="833039" y="966875"/>
                </a:cubicBezTo>
                <a:cubicBezTo>
                  <a:pt x="836333" y="989390"/>
                  <a:pt x="848616" y="1007906"/>
                  <a:pt x="856901" y="1028123"/>
                </a:cubicBezTo>
                <a:cubicBezTo>
                  <a:pt x="878715" y="1073976"/>
                  <a:pt x="919199" y="1157865"/>
                  <a:pt x="919541" y="1164050"/>
                </a:cubicBezTo>
                <a:cubicBezTo>
                  <a:pt x="919885" y="1170234"/>
                  <a:pt x="928797" y="1146399"/>
                  <a:pt x="927484" y="1141155"/>
                </a:cubicBezTo>
                <a:cubicBezTo>
                  <a:pt x="925941" y="1131787"/>
                  <a:pt x="923251" y="1123532"/>
                  <a:pt x="921547" y="1114321"/>
                </a:cubicBezTo>
                <a:cubicBezTo>
                  <a:pt x="917671" y="1096714"/>
                  <a:pt x="893285" y="1059868"/>
                  <a:pt x="890770" y="1051442"/>
                </a:cubicBezTo>
                <a:cubicBezTo>
                  <a:pt x="886086" y="1040772"/>
                  <a:pt x="882372" y="1029163"/>
                  <a:pt x="878659" y="1017554"/>
                </a:cubicBezTo>
                <a:cubicBezTo>
                  <a:pt x="871136" y="992618"/>
                  <a:pt x="862622" y="968277"/>
                  <a:pt x="855263" y="943184"/>
                </a:cubicBezTo>
                <a:cubicBezTo>
                  <a:pt x="847674" y="920122"/>
                  <a:pt x="839342" y="895970"/>
                  <a:pt x="831916" y="872751"/>
                </a:cubicBezTo>
                <a:cubicBezTo>
                  <a:pt x="828315" y="863203"/>
                  <a:pt x="804064" y="791835"/>
                  <a:pt x="798293" y="780046"/>
                </a:cubicBezTo>
                <a:cubicBezTo>
                  <a:pt x="793608" y="769376"/>
                  <a:pt x="790865" y="756827"/>
                  <a:pt x="792301" y="742765"/>
                </a:cubicBezTo>
                <a:cubicBezTo>
                  <a:pt x="792772" y="735796"/>
                  <a:pt x="788428" y="731311"/>
                  <a:pt x="785172" y="727947"/>
                </a:cubicBezTo>
                <a:cubicBezTo>
                  <a:pt x="780945" y="725525"/>
                  <a:pt x="755074" y="661879"/>
                  <a:pt x="752787" y="657575"/>
                </a:cubicBezTo>
                <a:cubicBezTo>
                  <a:pt x="750388" y="651210"/>
                  <a:pt x="751196" y="644272"/>
                  <a:pt x="748635" y="638064"/>
                </a:cubicBezTo>
                <a:cubicBezTo>
                  <a:pt x="744807" y="624392"/>
                  <a:pt x="719106" y="582302"/>
                  <a:pt x="718879" y="578180"/>
                </a:cubicBezTo>
                <a:cubicBezTo>
                  <a:pt x="718538" y="571995"/>
                  <a:pt x="714307" y="569573"/>
                  <a:pt x="711051" y="566209"/>
                </a:cubicBezTo>
                <a:cubicBezTo>
                  <a:pt x="702435" y="555365"/>
                  <a:pt x="687409" y="524299"/>
                  <a:pt x="682905" y="513817"/>
                </a:cubicBezTo>
                <a:cubicBezTo>
                  <a:pt x="677020" y="499966"/>
                  <a:pt x="670002" y="487211"/>
                  <a:pt x="664118" y="473360"/>
                </a:cubicBezTo>
                <a:lnTo>
                  <a:pt x="647176" y="438907"/>
                </a:lnTo>
                <a:lnTo>
                  <a:pt x="648120" y="435199"/>
                </a:lnTo>
                <a:cubicBezTo>
                  <a:pt x="648358" y="433486"/>
                  <a:pt x="648272" y="431898"/>
                  <a:pt x="647526" y="430560"/>
                </a:cubicBezTo>
                <a:cubicBezTo>
                  <a:pt x="645363" y="424762"/>
                  <a:pt x="638437" y="421174"/>
                  <a:pt x="635131" y="416139"/>
                </a:cubicBezTo>
                <a:lnTo>
                  <a:pt x="629509" y="408941"/>
                </a:lnTo>
                <a:lnTo>
                  <a:pt x="627689" y="400748"/>
                </a:lnTo>
                <a:cubicBezTo>
                  <a:pt x="627602" y="399202"/>
                  <a:pt x="625561" y="394686"/>
                  <a:pt x="622440" y="388578"/>
                </a:cubicBezTo>
                <a:lnTo>
                  <a:pt x="616565" y="377697"/>
                </a:lnTo>
                <a:lnTo>
                  <a:pt x="618800" y="376183"/>
                </a:lnTo>
                <a:cubicBezTo>
                  <a:pt x="621379" y="374714"/>
                  <a:pt x="624580" y="373159"/>
                  <a:pt x="626036" y="371749"/>
                </a:cubicBezTo>
                <a:cubicBezTo>
                  <a:pt x="622007" y="370503"/>
                  <a:pt x="617005" y="370198"/>
                  <a:pt x="612489" y="369423"/>
                </a:cubicBezTo>
                <a:lnTo>
                  <a:pt x="612029" y="369298"/>
                </a:lnTo>
                <a:lnTo>
                  <a:pt x="610714" y="366863"/>
                </a:lnTo>
                <a:lnTo>
                  <a:pt x="604209" y="355319"/>
                </a:lnTo>
                <a:lnTo>
                  <a:pt x="604221" y="355294"/>
                </a:lnTo>
                <a:cubicBezTo>
                  <a:pt x="606242" y="351792"/>
                  <a:pt x="608887" y="348203"/>
                  <a:pt x="610316" y="345790"/>
                </a:cubicBezTo>
                <a:lnTo>
                  <a:pt x="602334" y="351989"/>
                </a:lnTo>
                <a:lnTo>
                  <a:pt x="597767" y="343886"/>
                </a:lnTo>
                <a:lnTo>
                  <a:pt x="590647" y="331140"/>
                </a:lnTo>
                <a:lnTo>
                  <a:pt x="597575" y="319346"/>
                </a:lnTo>
                <a:cubicBezTo>
                  <a:pt x="593794" y="320948"/>
                  <a:pt x="591907" y="324833"/>
                  <a:pt x="588934" y="325653"/>
                </a:cubicBezTo>
                <a:lnTo>
                  <a:pt x="587472" y="325456"/>
                </a:lnTo>
                <a:lnTo>
                  <a:pt x="573251" y="299999"/>
                </a:lnTo>
                <a:lnTo>
                  <a:pt x="578080" y="295323"/>
                </a:lnTo>
                <a:cubicBezTo>
                  <a:pt x="576536" y="293728"/>
                  <a:pt x="574605" y="294569"/>
                  <a:pt x="572694" y="296160"/>
                </a:cubicBezTo>
                <a:lnTo>
                  <a:pt x="571683" y="297191"/>
                </a:lnTo>
                <a:lnTo>
                  <a:pt x="544652" y="248809"/>
                </a:lnTo>
                <a:lnTo>
                  <a:pt x="552545" y="259285"/>
                </a:lnTo>
                <a:cubicBezTo>
                  <a:pt x="555423" y="256499"/>
                  <a:pt x="558300" y="253714"/>
                  <a:pt x="561177" y="250929"/>
                </a:cubicBezTo>
                <a:cubicBezTo>
                  <a:pt x="559369" y="249780"/>
                  <a:pt x="557509" y="247499"/>
                  <a:pt x="555275" y="245373"/>
                </a:cubicBezTo>
                <a:lnTo>
                  <a:pt x="554819" y="245113"/>
                </a:lnTo>
                <a:lnTo>
                  <a:pt x="551497" y="239151"/>
                </a:lnTo>
                <a:cubicBezTo>
                  <a:pt x="536949" y="215271"/>
                  <a:pt x="562750" y="250154"/>
                  <a:pt x="566335" y="253734"/>
                </a:cubicBezTo>
                <a:cubicBezTo>
                  <a:pt x="567111" y="254208"/>
                  <a:pt x="568430" y="254822"/>
                  <a:pt x="570003" y="255439"/>
                </a:cubicBezTo>
                <a:lnTo>
                  <a:pt x="571686" y="255995"/>
                </a:lnTo>
                <a:lnTo>
                  <a:pt x="565470" y="239243"/>
                </a:lnTo>
                <a:lnTo>
                  <a:pt x="564764" y="236571"/>
                </a:lnTo>
                <a:lnTo>
                  <a:pt x="563258" y="230862"/>
                </a:lnTo>
                <a:lnTo>
                  <a:pt x="563226" y="230821"/>
                </a:lnTo>
                <a:cubicBezTo>
                  <a:pt x="553211" y="217850"/>
                  <a:pt x="542734" y="204388"/>
                  <a:pt x="540602" y="201418"/>
                </a:cubicBezTo>
                <a:cubicBezTo>
                  <a:pt x="531001" y="185834"/>
                  <a:pt x="521483" y="172010"/>
                  <a:pt x="515467" y="160007"/>
                </a:cubicBezTo>
                <a:cubicBezTo>
                  <a:pt x="514883" y="157986"/>
                  <a:pt x="515453" y="151123"/>
                  <a:pt x="514869" y="149103"/>
                </a:cubicBezTo>
                <a:cubicBezTo>
                  <a:pt x="507004" y="130697"/>
                  <a:pt x="474827" y="110540"/>
                  <a:pt x="481898" y="107057"/>
                </a:cubicBezTo>
                <a:cubicBezTo>
                  <a:pt x="481898" y="107057"/>
                  <a:pt x="488483" y="112196"/>
                  <a:pt x="494486" y="115315"/>
                </a:cubicBezTo>
                <a:lnTo>
                  <a:pt x="493155" y="115407"/>
                </a:lnTo>
                <a:lnTo>
                  <a:pt x="491486" y="113756"/>
                </a:lnTo>
                <a:cubicBezTo>
                  <a:pt x="491777" y="114767"/>
                  <a:pt x="491923" y="115271"/>
                  <a:pt x="492297" y="115467"/>
                </a:cubicBezTo>
                <a:lnTo>
                  <a:pt x="493155" y="115407"/>
                </a:lnTo>
                <a:lnTo>
                  <a:pt x="496222" y="118443"/>
                </a:lnTo>
                <a:lnTo>
                  <a:pt x="497586" y="120900"/>
                </a:lnTo>
                <a:cubicBezTo>
                  <a:pt x="498741" y="122322"/>
                  <a:pt x="499738" y="123198"/>
                  <a:pt x="499738" y="123198"/>
                </a:cubicBezTo>
                <a:cubicBezTo>
                  <a:pt x="499738" y="123198"/>
                  <a:pt x="506990" y="121811"/>
                  <a:pt x="511075" y="125652"/>
                </a:cubicBezTo>
                <a:cubicBezTo>
                  <a:pt x="520757" y="132689"/>
                  <a:pt x="536195" y="158178"/>
                  <a:pt x="543462" y="165676"/>
                </a:cubicBezTo>
                <a:cubicBezTo>
                  <a:pt x="544044" y="167698"/>
                  <a:pt x="549283" y="166696"/>
                  <a:pt x="552283" y="168256"/>
                </a:cubicBezTo>
                <a:lnTo>
                  <a:pt x="560079" y="176670"/>
                </a:lnTo>
                <a:lnTo>
                  <a:pt x="604365" y="261105"/>
                </a:lnTo>
                <a:cubicBezTo>
                  <a:pt x="619506" y="292159"/>
                  <a:pt x="634265" y="323265"/>
                  <a:pt x="650193" y="353149"/>
                </a:cubicBezTo>
                <a:cubicBezTo>
                  <a:pt x="648136" y="352967"/>
                  <a:pt x="645107" y="353723"/>
                  <a:pt x="642079" y="354481"/>
                </a:cubicBezTo>
                <a:cubicBezTo>
                  <a:pt x="644601" y="362911"/>
                  <a:pt x="653919" y="364765"/>
                  <a:pt x="660323" y="369438"/>
                </a:cubicBezTo>
                <a:cubicBezTo>
                  <a:pt x="652558" y="376956"/>
                  <a:pt x="650774" y="363460"/>
                  <a:pt x="643747" y="365913"/>
                </a:cubicBezTo>
                <a:lnTo>
                  <a:pt x="648180" y="376080"/>
                </a:lnTo>
                <a:lnTo>
                  <a:pt x="645440" y="375346"/>
                </a:lnTo>
                <a:cubicBezTo>
                  <a:pt x="644116" y="375672"/>
                  <a:pt x="642668" y="376597"/>
                  <a:pt x="641217" y="378002"/>
                </a:cubicBezTo>
                <a:cubicBezTo>
                  <a:pt x="642173" y="378988"/>
                  <a:pt x="643131" y="379494"/>
                  <a:pt x="644334" y="379284"/>
                </a:cubicBezTo>
                <a:lnTo>
                  <a:pt x="648412" y="376611"/>
                </a:lnTo>
                <a:lnTo>
                  <a:pt x="667305" y="419945"/>
                </a:lnTo>
                <a:cubicBezTo>
                  <a:pt x="675338" y="437629"/>
                  <a:pt x="684464" y="454256"/>
                  <a:pt x="697416" y="467631"/>
                </a:cubicBezTo>
                <a:cubicBezTo>
                  <a:pt x="694731" y="459356"/>
                  <a:pt x="688488" y="454527"/>
                  <a:pt x="689803" y="444557"/>
                </a:cubicBezTo>
                <a:cubicBezTo>
                  <a:pt x="690605" y="437616"/>
                  <a:pt x="692133" y="431424"/>
                  <a:pt x="686881" y="426000"/>
                </a:cubicBezTo>
                <a:cubicBezTo>
                  <a:pt x="680360" y="419265"/>
                  <a:pt x="677837" y="410833"/>
                  <a:pt x="673259" y="402219"/>
                </a:cubicBezTo>
                <a:cubicBezTo>
                  <a:pt x="669881" y="396789"/>
                  <a:pt x="664448" y="391177"/>
                  <a:pt x="669249" y="382542"/>
                </a:cubicBezTo>
                <a:cubicBezTo>
                  <a:pt x="670959" y="376538"/>
                  <a:pt x="673870" y="373716"/>
                  <a:pt x="671581" y="369410"/>
                </a:cubicBezTo>
                <a:cubicBezTo>
                  <a:pt x="663973" y="361552"/>
                  <a:pt x="659231" y="353095"/>
                  <a:pt x="655623" y="343543"/>
                </a:cubicBezTo>
                <a:cubicBezTo>
                  <a:pt x="646529" y="324438"/>
                  <a:pt x="637255" y="305148"/>
                  <a:pt x="627978" y="285857"/>
                </a:cubicBezTo>
                <a:lnTo>
                  <a:pt x="619318" y="268670"/>
                </a:lnTo>
                <a:lnTo>
                  <a:pt x="620442" y="267583"/>
                </a:lnTo>
                <a:cubicBezTo>
                  <a:pt x="621167" y="266879"/>
                  <a:pt x="621893" y="266178"/>
                  <a:pt x="622861" y="265241"/>
                </a:cubicBezTo>
                <a:cubicBezTo>
                  <a:pt x="621348" y="263679"/>
                  <a:pt x="619877" y="264095"/>
                  <a:pt x="618914" y="265279"/>
                </a:cubicBezTo>
                <a:lnTo>
                  <a:pt x="618556" y="267157"/>
                </a:lnTo>
                <a:lnTo>
                  <a:pt x="598425" y="227212"/>
                </a:lnTo>
                <a:lnTo>
                  <a:pt x="587481" y="207384"/>
                </a:lnTo>
                <a:lnTo>
                  <a:pt x="587843" y="207776"/>
                </a:lnTo>
                <a:cubicBezTo>
                  <a:pt x="592033" y="213827"/>
                  <a:pt x="599403" y="227442"/>
                  <a:pt x="605613" y="240025"/>
                </a:cubicBezTo>
                <a:lnTo>
                  <a:pt x="605547" y="240349"/>
                </a:lnTo>
                <a:lnTo>
                  <a:pt x="606221" y="241306"/>
                </a:lnTo>
                <a:lnTo>
                  <a:pt x="605613" y="240025"/>
                </a:lnTo>
                <a:lnTo>
                  <a:pt x="606939" y="238029"/>
                </a:lnTo>
                <a:lnTo>
                  <a:pt x="613747" y="248426"/>
                </a:lnTo>
                <a:lnTo>
                  <a:pt x="616219" y="254495"/>
                </a:lnTo>
                <a:lnTo>
                  <a:pt x="624443" y="265443"/>
                </a:lnTo>
                <a:lnTo>
                  <a:pt x="624393" y="265463"/>
                </a:lnTo>
                <a:lnTo>
                  <a:pt x="625324" y="266630"/>
                </a:lnTo>
                <a:cubicBezTo>
                  <a:pt x="625324" y="266630"/>
                  <a:pt x="629006" y="270548"/>
                  <a:pt x="631826" y="270008"/>
                </a:cubicBezTo>
                <a:cubicBezTo>
                  <a:pt x="634812" y="262683"/>
                  <a:pt x="603871" y="229138"/>
                  <a:pt x="599022" y="221177"/>
                </a:cubicBezTo>
                <a:lnTo>
                  <a:pt x="583129" y="199500"/>
                </a:lnTo>
                <a:lnTo>
                  <a:pt x="567625" y="171406"/>
                </a:lnTo>
                <a:cubicBezTo>
                  <a:pt x="556291" y="151934"/>
                  <a:pt x="545256" y="134710"/>
                  <a:pt x="533069" y="118239"/>
                </a:cubicBezTo>
                <a:lnTo>
                  <a:pt x="526664" y="111375"/>
                </a:lnTo>
                <a:lnTo>
                  <a:pt x="527503" y="108515"/>
                </a:lnTo>
                <a:cubicBezTo>
                  <a:pt x="525747" y="97552"/>
                  <a:pt x="513413" y="75043"/>
                  <a:pt x="511529" y="67908"/>
                </a:cubicBezTo>
                <a:lnTo>
                  <a:pt x="511397" y="67441"/>
                </a:lnTo>
                <a:lnTo>
                  <a:pt x="516904" y="73699"/>
                </a:lnTo>
                <a:lnTo>
                  <a:pt x="535233" y="96995"/>
                </a:lnTo>
                <a:lnTo>
                  <a:pt x="532848" y="101244"/>
                </a:lnTo>
                <a:cubicBezTo>
                  <a:pt x="535917" y="104414"/>
                  <a:pt x="538987" y="107583"/>
                  <a:pt x="541032" y="109696"/>
                </a:cubicBezTo>
                <a:cubicBezTo>
                  <a:pt x="547237" y="118015"/>
                  <a:pt x="553441" y="126335"/>
                  <a:pt x="559542" y="136462"/>
                </a:cubicBezTo>
                <a:cubicBezTo>
                  <a:pt x="561127" y="139533"/>
                  <a:pt x="568040" y="152410"/>
                  <a:pt x="575835" y="154364"/>
                </a:cubicBezTo>
                <a:lnTo>
                  <a:pt x="580158" y="153023"/>
                </a:lnTo>
                <a:lnTo>
                  <a:pt x="584173" y="157896"/>
                </a:lnTo>
                <a:lnTo>
                  <a:pt x="578265" y="163615"/>
                </a:lnTo>
                <a:cubicBezTo>
                  <a:pt x="578343" y="167573"/>
                  <a:pt x="578253" y="171357"/>
                  <a:pt x="579462" y="174222"/>
                </a:cubicBezTo>
                <a:cubicBezTo>
                  <a:pt x="584224" y="173647"/>
                  <a:pt x="591162" y="174996"/>
                  <a:pt x="597093" y="175304"/>
                </a:cubicBezTo>
                <a:lnTo>
                  <a:pt x="594876" y="170887"/>
                </a:lnTo>
                <a:lnTo>
                  <a:pt x="607701" y="186455"/>
                </a:lnTo>
                <a:cubicBezTo>
                  <a:pt x="603325" y="179027"/>
                  <a:pt x="595798" y="169801"/>
                  <a:pt x="599343" y="170757"/>
                </a:cubicBezTo>
                <a:lnTo>
                  <a:pt x="606323" y="175067"/>
                </a:lnTo>
                <a:lnTo>
                  <a:pt x="623014" y="211078"/>
                </a:lnTo>
                <a:lnTo>
                  <a:pt x="615997" y="201762"/>
                </a:lnTo>
                <a:cubicBezTo>
                  <a:pt x="611106" y="196654"/>
                  <a:pt x="605906" y="191886"/>
                  <a:pt x="600603" y="187372"/>
                </a:cubicBezTo>
                <a:cubicBezTo>
                  <a:pt x="596325" y="203812"/>
                  <a:pt x="605499" y="217137"/>
                  <a:pt x="612792" y="228520"/>
                </a:cubicBezTo>
                <a:cubicBezTo>
                  <a:pt x="621111" y="240962"/>
                  <a:pt x="629382" y="257207"/>
                  <a:pt x="646299" y="259275"/>
                </a:cubicBezTo>
                <a:cubicBezTo>
                  <a:pt x="644440" y="247367"/>
                  <a:pt x="640533" y="236818"/>
                  <a:pt x="635256" y="227332"/>
                </a:cubicBezTo>
                <a:lnTo>
                  <a:pt x="623972" y="212350"/>
                </a:lnTo>
                <a:lnTo>
                  <a:pt x="614069" y="183717"/>
                </a:lnTo>
                <a:lnTo>
                  <a:pt x="615469" y="185359"/>
                </a:lnTo>
                <a:cubicBezTo>
                  <a:pt x="620839" y="191916"/>
                  <a:pt x="627584" y="200282"/>
                  <a:pt x="633879" y="207473"/>
                </a:cubicBezTo>
                <a:lnTo>
                  <a:pt x="645932" y="219035"/>
                </a:lnTo>
                <a:lnTo>
                  <a:pt x="645581" y="217808"/>
                </a:lnTo>
                <a:lnTo>
                  <a:pt x="647701" y="218974"/>
                </a:lnTo>
                <a:lnTo>
                  <a:pt x="639990" y="204351"/>
                </a:lnTo>
                <a:cubicBezTo>
                  <a:pt x="630683" y="188749"/>
                  <a:pt x="621896" y="179299"/>
                  <a:pt x="610755" y="161698"/>
                </a:cubicBezTo>
                <a:cubicBezTo>
                  <a:pt x="588636" y="130731"/>
                  <a:pt x="608908" y="155295"/>
                  <a:pt x="621412" y="161794"/>
                </a:cubicBezTo>
                <a:lnTo>
                  <a:pt x="622723" y="162159"/>
                </a:lnTo>
                <a:lnTo>
                  <a:pt x="619755" y="158466"/>
                </a:lnTo>
                <a:lnTo>
                  <a:pt x="619970" y="158396"/>
                </a:lnTo>
                <a:lnTo>
                  <a:pt x="617221" y="155145"/>
                </a:lnTo>
                <a:cubicBezTo>
                  <a:pt x="616637" y="153996"/>
                  <a:pt x="616920" y="153232"/>
                  <a:pt x="618980" y="153371"/>
                </a:cubicBezTo>
                <a:lnTo>
                  <a:pt x="623662" y="156115"/>
                </a:lnTo>
                <a:lnTo>
                  <a:pt x="663570" y="218547"/>
                </a:lnTo>
                <a:lnTo>
                  <a:pt x="669932" y="229686"/>
                </a:lnTo>
                <a:lnTo>
                  <a:pt x="666470" y="233371"/>
                </a:lnTo>
                <a:lnTo>
                  <a:pt x="666664" y="232441"/>
                </a:lnTo>
                <a:cubicBezTo>
                  <a:pt x="666848" y="231541"/>
                  <a:pt x="666998" y="230823"/>
                  <a:pt x="666998" y="230823"/>
                </a:cubicBezTo>
                <a:lnTo>
                  <a:pt x="666470" y="233371"/>
                </a:lnTo>
                <a:lnTo>
                  <a:pt x="664699" y="235260"/>
                </a:lnTo>
                <a:lnTo>
                  <a:pt x="666354" y="233937"/>
                </a:lnTo>
                <a:lnTo>
                  <a:pt x="670478" y="230638"/>
                </a:lnTo>
                <a:lnTo>
                  <a:pt x="687766" y="260905"/>
                </a:lnTo>
                <a:lnTo>
                  <a:pt x="686484" y="262960"/>
                </a:lnTo>
                <a:cubicBezTo>
                  <a:pt x="686323" y="264124"/>
                  <a:pt x="686779" y="265196"/>
                  <a:pt x="687787" y="266236"/>
                </a:cubicBezTo>
                <a:lnTo>
                  <a:pt x="689376" y="263720"/>
                </a:lnTo>
                <a:lnTo>
                  <a:pt x="707839" y="296043"/>
                </a:lnTo>
                <a:lnTo>
                  <a:pt x="702003" y="295915"/>
                </a:lnTo>
                <a:cubicBezTo>
                  <a:pt x="714474" y="318623"/>
                  <a:pt x="723710" y="341925"/>
                  <a:pt x="741094" y="359878"/>
                </a:cubicBezTo>
                <a:lnTo>
                  <a:pt x="742708" y="357083"/>
                </a:lnTo>
                <a:lnTo>
                  <a:pt x="753311" y="375642"/>
                </a:lnTo>
                <a:cubicBezTo>
                  <a:pt x="760682" y="389086"/>
                  <a:pt x="767882" y="402353"/>
                  <a:pt x="776284" y="416859"/>
                </a:cubicBezTo>
                <a:cubicBezTo>
                  <a:pt x="785025" y="408396"/>
                  <a:pt x="778738" y="398018"/>
                  <a:pt x="776565" y="391887"/>
                </a:cubicBezTo>
                <a:cubicBezTo>
                  <a:pt x="770164" y="377503"/>
                  <a:pt x="764802" y="364514"/>
                  <a:pt x="758400" y="350129"/>
                </a:cubicBezTo>
                <a:cubicBezTo>
                  <a:pt x="746799" y="322601"/>
                  <a:pt x="735996" y="293954"/>
                  <a:pt x="722394" y="266301"/>
                </a:cubicBezTo>
                <a:cubicBezTo>
                  <a:pt x="710458" y="238753"/>
                  <a:pt x="692972" y="214863"/>
                  <a:pt x="677486" y="191094"/>
                </a:cubicBezTo>
                <a:lnTo>
                  <a:pt x="651618" y="149649"/>
                </a:lnTo>
                <a:lnTo>
                  <a:pt x="665479" y="168653"/>
                </a:lnTo>
                <a:cubicBezTo>
                  <a:pt x="674414" y="180456"/>
                  <a:pt x="681013" y="194480"/>
                  <a:pt x="693517" y="200978"/>
                </a:cubicBezTo>
                <a:lnTo>
                  <a:pt x="698702" y="201915"/>
                </a:lnTo>
                <a:lnTo>
                  <a:pt x="728794" y="250413"/>
                </a:lnTo>
                <a:cubicBezTo>
                  <a:pt x="743297" y="275106"/>
                  <a:pt x="757798" y="299801"/>
                  <a:pt x="771510" y="325623"/>
                </a:cubicBezTo>
                <a:cubicBezTo>
                  <a:pt x="776081" y="334229"/>
                  <a:pt x="779612" y="345651"/>
                  <a:pt x="787096" y="351436"/>
                </a:cubicBezTo>
                <a:cubicBezTo>
                  <a:pt x="790240" y="352739"/>
                  <a:pt x="793038" y="347856"/>
                  <a:pt x="790866" y="345615"/>
                </a:cubicBezTo>
                <a:cubicBezTo>
                  <a:pt x="789667" y="342431"/>
                  <a:pt x="786526" y="341131"/>
                  <a:pt x="783449" y="337953"/>
                </a:cubicBezTo>
                <a:cubicBezTo>
                  <a:pt x="789277" y="332312"/>
                  <a:pt x="800008" y="325903"/>
                  <a:pt x="794646" y="318423"/>
                </a:cubicBezTo>
                <a:cubicBezTo>
                  <a:pt x="788021" y="309636"/>
                  <a:pt x="782088" y="298002"/>
                  <a:pt x="776431" y="288275"/>
                </a:cubicBezTo>
                <a:lnTo>
                  <a:pt x="760420" y="260192"/>
                </a:lnTo>
                <a:lnTo>
                  <a:pt x="761887" y="257971"/>
                </a:lnTo>
                <a:lnTo>
                  <a:pt x="749632" y="240730"/>
                </a:lnTo>
                <a:cubicBezTo>
                  <a:pt x="745408" y="230517"/>
                  <a:pt x="740625" y="220944"/>
                  <a:pt x="734862" y="211291"/>
                </a:cubicBezTo>
                <a:lnTo>
                  <a:pt x="721443" y="191848"/>
                </a:lnTo>
                <a:lnTo>
                  <a:pt x="710308" y="172332"/>
                </a:lnTo>
                <a:lnTo>
                  <a:pt x="714808" y="176933"/>
                </a:lnTo>
                <a:cubicBezTo>
                  <a:pt x="726329" y="189675"/>
                  <a:pt x="749745" y="218667"/>
                  <a:pt x="751255" y="218379"/>
                </a:cubicBezTo>
                <a:lnTo>
                  <a:pt x="747695" y="199465"/>
                </a:lnTo>
                <a:lnTo>
                  <a:pt x="756684" y="215512"/>
                </a:lnTo>
                <a:lnTo>
                  <a:pt x="755506" y="215432"/>
                </a:lnTo>
                <a:lnTo>
                  <a:pt x="756684" y="215512"/>
                </a:lnTo>
                <a:lnTo>
                  <a:pt x="815957" y="321320"/>
                </a:lnTo>
                <a:cubicBezTo>
                  <a:pt x="851074" y="382529"/>
                  <a:pt x="883971" y="443712"/>
                  <a:pt x="916964" y="506614"/>
                </a:cubicBezTo>
                <a:cubicBezTo>
                  <a:pt x="923818" y="519524"/>
                  <a:pt x="930789" y="534497"/>
                  <a:pt x="939520" y="547400"/>
                </a:cubicBezTo>
                <a:cubicBezTo>
                  <a:pt x="948433" y="560492"/>
                  <a:pt x="949234" y="574922"/>
                  <a:pt x="954145" y="589714"/>
                </a:cubicBezTo>
                <a:cubicBezTo>
                  <a:pt x="959964" y="605439"/>
                  <a:pt x="966126" y="621194"/>
                  <a:pt x="972236" y="639170"/>
                </a:cubicBezTo>
                <a:cubicBezTo>
                  <a:pt x="975542" y="646469"/>
                  <a:pt x="977942" y="652833"/>
                  <a:pt x="980455" y="661259"/>
                </a:cubicBezTo>
                <a:cubicBezTo>
                  <a:pt x="981884" y="668564"/>
                  <a:pt x="984396" y="676990"/>
                  <a:pt x="990568" y="677533"/>
                </a:cubicBezTo>
                <a:cubicBezTo>
                  <a:pt x="991195" y="670408"/>
                  <a:pt x="989766" y="663103"/>
                  <a:pt x="988338" y="655800"/>
                </a:cubicBezTo>
                <a:cubicBezTo>
                  <a:pt x="993424" y="655218"/>
                  <a:pt x="999708" y="657820"/>
                  <a:pt x="1005601" y="656459"/>
                </a:cubicBezTo>
                <a:cubicBezTo>
                  <a:pt x="1004563" y="653119"/>
                  <a:pt x="1004173" y="649155"/>
                  <a:pt x="999946" y="646731"/>
                </a:cubicBezTo>
                <a:cubicBezTo>
                  <a:pt x="997775" y="644489"/>
                  <a:pt x="994748" y="645248"/>
                  <a:pt x="991490" y="641886"/>
                </a:cubicBezTo>
                <a:lnTo>
                  <a:pt x="990136" y="636127"/>
                </a:lnTo>
                <a:lnTo>
                  <a:pt x="990730" y="635719"/>
                </a:lnTo>
                <a:cubicBezTo>
                  <a:pt x="991589" y="635154"/>
                  <a:pt x="992313" y="634452"/>
                  <a:pt x="992749" y="632965"/>
                </a:cubicBezTo>
                <a:lnTo>
                  <a:pt x="989634" y="633997"/>
                </a:lnTo>
                <a:lnTo>
                  <a:pt x="989566" y="633704"/>
                </a:lnTo>
                <a:cubicBezTo>
                  <a:pt x="989904" y="630934"/>
                  <a:pt x="991777" y="628577"/>
                  <a:pt x="996862" y="627997"/>
                </a:cubicBezTo>
                <a:cubicBezTo>
                  <a:pt x="993606" y="624634"/>
                  <a:pt x="991500" y="620519"/>
                  <a:pt x="986414" y="621098"/>
                </a:cubicBezTo>
                <a:cubicBezTo>
                  <a:pt x="982302" y="620737"/>
                  <a:pt x="979504" y="625618"/>
                  <a:pt x="976752" y="628281"/>
                </a:cubicBezTo>
                <a:cubicBezTo>
                  <a:pt x="975437" y="623037"/>
                  <a:pt x="972990" y="618891"/>
                  <a:pt x="970705" y="614588"/>
                </a:cubicBezTo>
                <a:cubicBezTo>
                  <a:pt x="975560" y="609886"/>
                  <a:pt x="978931" y="615310"/>
                  <a:pt x="984986" y="613790"/>
                </a:cubicBezTo>
                <a:cubicBezTo>
                  <a:pt x="986928" y="611910"/>
                  <a:pt x="983445" y="604425"/>
                  <a:pt x="983329" y="602363"/>
                </a:cubicBezTo>
                <a:cubicBezTo>
                  <a:pt x="977332" y="586451"/>
                  <a:pt x="971332" y="570539"/>
                  <a:pt x="965514" y="554812"/>
                </a:cubicBezTo>
                <a:cubicBezTo>
                  <a:pt x="951365" y="521090"/>
                  <a:pt x="935254" y="488904"/>
                  <a:pt x="922238" y="454083"/>
                </a:cubicBezTo>
                <a:cubicBezTo>
                  <a:pt x="931893" y="462111"/>
                  <a:pt x="941253" y="467890"/>
                  <a:pt x="948965" y="477799"/>
                </a:cubicBezTo>
                <a:cubicBezTo>
                  <a:pt x="955708" y="488648"/>
                  <a:pt x="959421" y="500257"/>
                  <a:pt x="964039" y="512800"/>
                </a:cubicBezTo>
                <a:lnTo>
                  <a:pt x="980440" y="551680"/>
                </a:lnTo>
                <a:lnTo>
                  <a:pt x="980388" y="551627"/>
                </a:lnTo>
                <a:cubicBezTo>
                  <a:pt x="980328" y="552790"/>
                  <a:pt x="980575" y="553657"/>
                  <a:pt x="980988" y="554085"/>
                </a:cubicBezTo>
                <a:lnTo>
                  <a:pt x="981470" y="554032"/>
                </a:lnTo>
                <a:lnTo>
                  <a:pt x="996928" y="589198"/>
                </a:lnTo>
                <a:cubicBezTo>
                  <a:pt x="1019083" y="641232"/>
                  <a:pt x="1041242" y="693267"/>
                  <a:pt x="1063446" y="743083"/>
                </a:cubicBezTo>
                <a:cubicBezTo>
                  <a:pt x="1064761" y="748327"/>
                  <a:pt x="1076749" y="764595"/>
                  <a:pt x="1072006" y="771359"/>
                </a:cubicBezTo>
                <a:cubicBezTo>
                  <a:pt x="1062456" y="780604"/>
                  <a:pt x="1075720" y="782967"/>
                  <a:pt x="1079368" y="790297"/>
                </a:cubicBezTo>
                <a:cubicBezTo>
                  <a:pt x="1084052" y="800965"/>
                  <a:pt x="1083586" y="814087"/>
                  <a:pt x="1088270" y="824755"/>
                </a:cubicBezTo>
                <a:cubicBezTo>
                  <a:pt x="1094040" y="836544"/>
                  <a:pt x="1099810" y="848335"/>
                  <a:pt x="1104609" y="861064"/>
                </a:cubicBezTo>
                <a:cubicBezTo>
                  <a:pt x="1109114" y="871544"/>
                  <a:pt x="1115855" y="882395"/>
                  <a:pt x="1118760" y="894787"/>
                </a:cubicBezTo>
                <a:cubicBezTo>
                  <a:pt x="1120073" y="900031"/>
                  <a:pt x="1121388" y="905275"/>
                  <a:pt x="1117502" y="909036"/>
                </a:cubicBezTo>
                <a:cubicBezTo>
                  <a:pt x="1114701" y="913921"/>
                  <a:pt x="1108759" y="917501"/>
                  <a:pt x="1108018" y="922564"/>
                </a:cubicBezTo>
                <a:cubicBezTo>
                  <a:pt x="1105379" y="933443"/>
                  <a:pt x="1117320" y="945776"/>
                  <a:pt x="1119026" y="954985"/>
                </a:cubicBezTo>
                <a:cubicBezTo>
                  <a:pt x="1120453" y="962291"/>
                  <a:pt x="1118340" y="979542"/>
                  <a:pt x="1127424" y="977262"/>
                </a:cubicBezTo>
                <a:cubicBezTo>
                  <a:pt x="1128051" y="970139"/>
                  <a:pt x="1125653" y="963773"/>
                  <a:pt x="1124062" y="956625"/>
                </a:cubicBezTo>
                <a:cubicBezTo>
                  <a:pt x="1123834" y="952502"/>
                  <a:pt x="1120234" y="942954"/>
                  <a:pt x="1123034" y="938072"/>
                </a:cubicBezTo>
                <a:cubicBezTo>
                  <a:pt x="1123519" y="937602"/>
                  <a:pt x="1124333" y="938443"/>
                  <a:pt x="1125161" y="939541"/>
                </a:cubicBezTo>
                <a:lnTo>
                  <a:pt x="1126425" y="941262"/>
                </a:lnTo>
                <a:lnTo>
                  <a:pt x="1125144" y="941685"/>
                </a:lnTo>
                <a:cubicBezTo>
                  <a:pt x="1124545" y="942517"/>
                  <a:pt x="1124324" y="943740"/>
                  <a:pt x="1123858" y="945196"/>
                </a:cubicBezTo>
                <a:cubicBezTo>
                  <a:pt x="1124826" y="944260"/>
                  <a:pt x="1125804" y="943819"/>
                  <a:pt x="1126655" y="943246"/>
                </a:cubicBezTo>
                <a:lnTo>
                  <a:pt x="1127274" y="942419"/>
                </a:lnTo>
                <a:lnTo>
                  <a:pt x="1127376" y="942555"/>
                </a:lnTo>
                <a:cubicBezTo>
                  <a:pt x="1129547" y="944799"/>
                  <a:pt x="1135488" y="941219"/>
                  <a:pt x="1138514" y="940458"/>
                </a:cubicBezTo>
                <a:cubicBezTo>
                  <a:pt x="1103638" y="825080"/>
                  <a:pt x="1077566" y="705517"/>
                  <a:pt x="1033719" y="594481"/>
                </a:cubicBezTo>
                <a:cubicBezTo>
                  <a:pt x="1011628" y="540572"/>
                  <a:pt x="988110" y="485512"/>
                  <a:pt x="954069" y="440639"/>
                </a:cubicBezTo>
                <a:cubicBezTo>
                  <a:pt x="946356" y="430729"/>
                  <a:pt x="936701" y="422701"/>
                  <a:pt x="933053" y="409217"/>
                </a:cubicBezTo>
                <a:cubicBezTo>
                  <a:pt x="929227" y="395548"/>
                  <a:pt x="927293" y="382215"/>
                  <a:pt x="920438" y="369304"/>
                </a:cubicBezTo>
                <a:cubicBezTo>
                  <a:pt x="907878" y="342729"/>
                  <a:pt x="890283" y="320671"/>
                  <a:pt x="870810" y="298617"/>
                </a:cubicBezTo>
                <a:cubicBezTo>
                  <a:pt x="866927" y="302379"/>
                  <a:pt x="862071" y="307080"/>
                  <a:pt x="858813" y="303717"/>
                </a:cubicBezTo>
                <a:cubicBezTo>
                  <a:pt x="853499" y="300172"/>
                  <a:pt x="850701" y="305056"/>
                  <a:pt x="845036" y="310541"/>
                </a:cubicBezTo>
                <a:cubicBezTo>
                  <a:pt x="840693" y="306057"/>
                  <a:pt x="853499" y="300172"/>
                  <a:pt x="850130" y="294748"/>
                </a:cubicBezTo>
                <a:cubicBezTo>
                  <a:pt x="847682" y="284447"/>
                  <a:pt x="841055" y="275659"/>
                  <a:pt x="837456" y="266112"/>
                </a:cubicBezTo>
                <a:cubicBezTo>
                  <a:pt x="827115" y="245716"/>
                  <a:pt x="816956" y="225506"/>
                  <a:pt x="805644" y="206048"/>
                </a:cubicBezTo>
                <a:lnTo>
                  <a:pt x="773940" y="151378"/>
                </a:lnTo>
                <a:lnTo>
                  <a:pt x="775542" y="152675"/>
                </a:lnTo>
                <a:cubicBezTo>
                  <a:pt x="779421" y="156910"/>
                  <a:pt x="785656" y="164518"/>
                  <a:pt x="789151" y="167048"/>
                </a:cubicBezTo>
                <a:cubicBezTo>
                  <a:pt x="788567" y="165028"/>
                  <a:pt x="787983" y="163007"/>
                  <a:pt x="787400" y="160985"/>
                </a:cubicBezTo>
                <a:cubicBezTo>
                  <a:pt x="787983" y="163007"/>
                  <a:pt x="790954" y="146796"/>
                  <a:pt x="793775" y="146257"/>
                </a:cubicBezTo>
                <a:cubicBezTo>
                  <a:pt x="797401" y="145563"/>
                  <a:pt x="814508" y="165889"/>
                  <a:pt x="824634" y="178601"/>
                </a:cubicBezTo>
                <a:lnTo>
                  <a:pt x="828794" y="183983"/>
                </a:lnTo>
                <a:lnTo>
                  <a:pt x="828849" y="182986"/>
                </a:lnTo>
                <a:lnTo>
                  <a:pt x="830570" y="177465"/>
                </a:lnTo>
                <a:lnTo>
                  <a:pt x="827134" y="171431"/>
                </a:lnTo>
                <a:cubicBezTo>
                  <a:pt x="818522" y="157612"/>
                  <a:pt x="807896" y="141424"/>
                  <a:pt x="810515" y="140923"/>
                </a:cubicBezTo>
                <a:cubicBezTo>
                  <a:pt x="811578" y="140186"/>
                  <a:pt x="814236" y="142034"/>
                  <a:pt x="817403" y="144883"/>
                </a:cubicBezTo>
                <a:lnTo>
                  <a:pt x="820510" y="148000"/>
                </a:lnTo>
                <a:lnTo>
                  <a:pt x="831691" y="173860"/>
                </a:lnTo>
                <a:lnTo>
                  <a:pt x="833267" y="168803"/>
                </a:lnTo>
                <a:lnTo>
                  <a:pt x="827870" y="156329"/>
                </a:lnTo>
                <a:lnTo>
                  <a:pt x="827263" y="154776"/>
                </a:lnTo>
                <a:lnTo>
                  <a:pt x="827345" y="154858"/>
                </a:lnTo>
                <a:cubicBezTo>
                  <a:pt x="833540" y="161406"/>
                  <a:pt x="837419" y="165640"/>
                  <a:pt x="830285" y="154918"/>
                </a:cubicBezTo>
                <a:lnTo>
                  <a:pt x="822352" y="140735"/>
                </a:lnTo>
                <a:lnTo>
                  <a:pt x="825560" y="145583"/>
                </a:lnTo>
                <a:cubicBezTo>
                  <a:pt x="841040" y="169348"/>
                  <a:pt x="856975" y="195204"/>
                  <a:pt x="872569" y="221030"/>
                </a:cubicBezTo>
                <a:cubicBezTo>
                  <a:pt x="887076" y="245733"/>
                  <a:pt x="901765" y="270627"/>
                  <a:pt x="916272" y="295331"/>
                </a:cubicBezTo>
                <a:cubicBezTo>
                  <a:pt x="923131" y="308248"/>
                  <a:pt x="929991" y="321164"/>
                  <a:pt x="937639" y="332951"/>
                </a:cubicBezTo>
                <a:cubicBezTo>
                  <a:pt x="942097" y="339500"/>
                  <a:pt x="944497" y="345869"/>
                  <a:pt x="949118" y="352260"/>
                </a:cubicBezTo>
                <a:cubicBezTo>
                  <a:pt x="950317" y="355443"/>
                  <a:pt x="952490" y="357687"/>
                  <a:pt x="954776" y="361993"/>
                </a:cubicBezTo>
                <a:cubicBezTo>
                  <a:pt x="958614" y="360449"/>
                  <a:pt x="961644" y="359688"/>
                  <a:pt x="964674" y="358929"/>
                </a:cubicBezTo>
                <a:cubicBezTo>
                  <a:pt x="960615" y="341127"/>
                  <a:pt x="952671" y="327090"/>
                  <a:pt x="944908" y="313238"/>
                </a:cubicBezTo>
                <a:cubicBezTo>
                  <a:pt x="939365" y="305568"/>
                  <a:pt x="935876" y="298078"/>
                  <a:pt x="931305" y="289468"/>
                </a:cubicBezTo>
                <a:cubicBezTo>
                  <a:pt x="927933" y="284041"/>
                  <a:pt x="935431" y="274609"/>
                  <a:pt x="932221" y="269026"/>
                </a:cubicBezTo>
                <a:cubicBezTo>
                  <a:pt x="929838" y="263001"/>
                  <a:pt x="922627" y="259119"/>
                  <a:pt x="919094" y="253847"/>
                </a:cubicBezTo>
                <a:cubicBezTo>
                  <a:pt x="913665" y="248240"/>
                  <a:pt x="909206" y="241693"/>
                  <a:pt x="906691" y="233262"/>
                </a:cubicBezTo>
                <a:cubicBezTo>
                  <a:pt x="904291" y="226895"/>
                  <a:pt x="900129" y="222594"/>
                  <a:pt x="897727" y="216226"/>
                </a:cubicBezTo>
                <a:cubicBezTo>
                  <a:pt x="895556" y="213984"/>
                  <a:pt x="905614" y="210763"/>
                  <a:pt x="908529" y="207940"/>
                </a:cubicBezTo>
                <a:cubicBezTo>
                  <a:pt x="900185" y="205154"/>
                  <a:pt x="887953" y="206132"/>
                  <a:pt x="883497" y="199586"/>
                </a:cubicBezTo>
                <a:cubicBezTo>
                  <a:pt x="881209" y="195279"/>
                  <a:pt x="888868" y="185689"/>
                  <a:pt x="891670" y="180805"/>
                </a:cubicBezTo>
                <a:cubicBezTo>
                  <a:pt x="888755" y="183628"/>
                  <a:pt x="883782" y="186270"/>
                  <a:pt x="880867" y="189092"/>
                </a:cubicBezTo>
                <a:cubicBezTo>
                  <a:pt x="878581" y="184786"/>
                  <a:pt x="876475" y="180669"/>
                  <a:pt x="875276" y="177484"/>
                </a:cubicBezTo>
                <a:cubicBezTo>
                  <a:pt x="872016" y="174120"/>
                  <a:pt x="870816" y="170935"/>
                  <a:pt x="869617" y="167751"/>
                </a:cubicBezTo>
                <a:cubicBezTo>
                  <a:pt x="872419" y="162867"/>
                  <a:pt x="875218" y="157983"/>
                  <a:pt x="877858" y="153255"/>
                </a:cubicBezTo>
                <a:cubicBezTo>
                  <a:pt x="874017" y="154799"/>
                  <a:pt x="872190" y="158742"/>
                  <a:pt x="869159" y="159503"/>
                </a:cubicBezTo>
                <a:cubicBezTo>
                  <a:pt x="865045" y="159142"/>
                  <a:pt x="858872" y="158599"/>
                  <a:pt x="856587" y="154293"/>
                </a:cubicBezTo>
                <a:cubicBezTo>
                  <a:pt x="856471" y="152231"/>
                  <a:pt x="857215" y="147166"/>
                  <a:pt x="856015" y="143982"/>
                </a:cubicBezTo>
                <a:cubicBezTo>
                  <a:pt x="853841" y="141737"/>
                  <a:pt x="851670" y="139496"/>
                  <a:pt x="848593" y="136317"/>
                </a:cubicBezTo>
                <a:cubicBezTo>
                  <a:pt x="851507" y="133496"/>
                  <a:pt x="854424" y="130672"/>
                  <a:pt x="857176" y="128007"/>
                </a:cubicBezTo>
                <a:lnTo>
                  <a:pt x="854085" y="128408"/>
                </a:lnTo>
                <a:lnTo>
                  <a:pt x="852871" y="123775"/>
                </a:lnTo>
                <a:lnTo>
                  <a:pt x="852539" y="123779"/>
                </a:lnTo>
                <a:lnTo>
                  <a:pt x="852747" y="123301"/>
                </a:lnTo>
                <a:lnTo>
                  <a:pt x="850474" y="114626"/>
                </a:lnTo>
                <a:lnTo>
                  <a:pt x="848001" y="102552"/>
                </a:lnTo>
                <a:lnTo>
                  <a:pt x="849093" y="99770"/>
                </a:lnTo>
                <a:lnTo>
                  <a:pt x="846921" y="97279"/>
                </a:lnTo>
                <a:lnTo>
                  <a:pt x="841288" y="69766"/>
                </a:lnTo>
                <a:lnTo>
                  <a:pt x="840885" y="67799"/>
                </a:lnTo>
                <a:lnTo>
                  <a:pt x="841651" y="68200"/>
                </a:lnTo>
                <a:lnTo>
                  <a:pt x="850414" y="72780"/>
                </a:lnTo>
                <a:cubicBezTo>
                  <a:pt x="852489" y="76382"/>
                  <a:pt x="853730" y="81064"/>
                  <a:pt x="854929" y="84247"/>
                </a:cubicBezTo>
                <a:lnTo>
                  <a:pt x="862223" y="94339"/>
                </a:lnTo>
                <a:lnTo>
                  <a:pt x="867580" y="92683"/>
                </a:lnTo>
                <a:cubicBezTo>
                  <a:pt x="866830" y="92294"/>
                  <a:pt x="867911" y="94287"/>
                  <a:pt x="869990" y="97488"/>
                </a:cubicBezTo>
                <a:lnTo>
                  <a:pt x="876974" y="107501"/>
                </a:lnTo>
                <a:lnTo>
                  <a:pt x="877161" y="107946"/>
                </a:lnTo>
                <a:lnTo>
                  <a:pt x="880500" y="115826"/>
                </a:lnTo>
                <a:lnTo>
                  <a:pt x="888015" y="123030"/>
                </a:lnTo>
                <a:lnTo>
                  <a:pt x="894144" y="125668"/>
                </a:lnTo>
                <a:lnTo>
                  <a:pt x="880844" y="92857"/>
                </a:lnTo>
                <a:lnTo>
                  <a:pt x="880192" y="90958"/>
                </a:lnTo>
                <a:lnTo>
                  <a:pt x="887053" y="98604"/>
                </a:lnTo>
                <a:lnTo>
                  <a:pt x="888328" y="99408"/>
                </a:lnTo>
                <a:lnTo>
                  <a:pt x="889370" y="102274"/>
                </a:lnTo>
                <a:lnTo>
                  <a:pt x="900960" y="127859"/>
                </a:lnTo>
                <a:lnTo>
                  <a:pt x="912451" y="128105"/>
                </a:lnTo>
                <a:lnTo>
                  <a:pt x="887108" y="53548"/>
                </a:lnTo>
                <a:lnTo>
                  <a:pt x="890972" y="60258"/>
                </a:lnTo>
                <a:cubicBezTo>
                  <a:pt x="899856" y="73284"/>
                  <a:pt x="908799" y="90221"/>
                  <a:pt x="926225" y="92815"/>
                </a:cubicBezTo>
                <a:cubicBezTo>
                  <a:pt x="921750" y="68218"/>
                  <a:pt x="909011" y="48986"/>
                  <a:pt x="893522" y="32822"/>
                </a:cubicBezTo>
                <a:lnTo>
                  <a:pt x="887888" y="27528"/>
                </a:lnTo>
                <a:lnTo>
                  <a:pt x="910425" y="40270"/>
                </a:lnTo>
                <a:lnTo>
                  <a:pt x="909336" y="33395"/>
                </a:lnTo>
                <a:cubicBezTo>
                  <a:pt x="907579" y="22433"/>
                  <a:pt x="905106" y="22351"/>
                  <a:pt x="903165" y="16983"/>
                </a:cubicBezTo>
                <a:cubicBezTo>
                  <a:pt x="898720" y="7109"/>
                  <a:pt x="896423" y="-1531"/>
                  <a:pt x="899098" y="23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90246053"/>
      </p:ext>
    </p:extLst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44602" y="1238176"/>
            <a:ext cx="7122824" cy="4151891"/>
          </a:xfrm>
          <a:custGeom>
            <a:avLst/>
            <a:gdLst>
              <a:gd name="connsiteX0" fmla="*/ 4668426 w 7122824"/>
              <a:gd name="connsiteY0" fmla="*/ 4065668 h 4151891"/>
              <a:gd name="connsiteX1" fmla="*/ 4660328 w 7122824"/>
              <a:gd name="connsiteY1" fmla="*/ 4073643 h 4151891"/>
              <a:gd name="connsiteX2" fmla="*/ 4679569 w 7122824"/>
              <a:gd name="connsiteY2" fmla="*/ 4068702 h 4151891"/>
              <a:gd name="connsiteX3" fmla="*/ 4668426 w 7122824"/>
              <a:gd name="connsiteY3" fmla="*/ 4065668 h 4151891"/>
              <a:gd name="connsiteX4" fmla="*/ 4613329 w 7122824"/>
              <a:gd name="connsiteY4" fmla="*/ 4064665 h 4151891"/>
              <a:gd name="connsiteX5" fmla="*/ 4596734 w 7122824"/>
              <a:gd name="connsiteY5" fmla="*/ 4071957 h 4151891"/>
              <a:gd name="connsiteX6" fmla="*/ 4632799 w 7122824"/>
              <a:gd name="connsiteY6" fmla="*/ 4069529 h 4151891"/>
              <a:gd name="connsiteX7" fmla="*/ 4613329 w 7122824"/>
              <a:gd name="connsiteY7" fmla="*/ 4064665 h 4151891"/>
              <a:gd name="connsiteX8" fmla="*/ 4698023 w 7122824"/>
              <a:gd name="connsiteY8" fmla="*/ 4064229 h 4151891"/>
              <a:gd name="connsiteX9" fmla="*/ 4691804 w 7122824"/>
              <a:gd name="connsiteY9" fmla="*/ 4070529 h 4151891"/>
              <a:gd name="connsiteX10" fmla="*/ 4706483 w 7122824"/>
              <a:gd name="connsiteY10" fmla="*/ 4066469 h 4151891"/>
              <a:gd name="connsiteX11" fmla="*/ 4698023 w 7122824"/>
              <a:gd name="connsiteY11" fmla="*/ 4064229 h 4151891"/>
              <a:gd name="connsiteX12" fmla="*/ 4728534 w 7122824"/>
              <a:gd name="connsiteY12" fmla="*/ 4062339 h 4151891"/>
              <a:gd name="connsiteX13" fmla="*/ 4724581 w 7122824"/>
              <a:gd name="connsiteY13" fmla="*/ 4069174 h 4151891"/>
              <a:gd name="connsiteX14" fmla="*/ 4734900 w 7122824"/>
              <a:gd name="connsiteY14" fmla="*/ 4062899 h 4151891"/>
              <a:gd name="connsiteX15" fmla="*/ 4728534 w 7122824"/>
              <a:gd name="connsiteY15" fmla="*/ 4062339 h 4151891"/>
              <a:gd name="connsiteX16" fmla="*/ 4240032 w 7122824"/>
              <a:gd name="connsiteY16" fmla="*/ 4061567 h 4151891"/>
              <a:gd name="connsiteX17" fmla="*/ 4287580 w 7122824"/>
              <a:gd name="connsiteY17" fmla="*/ 4074062 h 4151891"/>
              <a:gd name="connsiteX18" fmla="*/ 4269205 w 7122824"/>
              <a:gd name="connsiteY18" fmla="*/ 4082200 h 4151891"/>
              <a:gd name="connsiteX19" fmla="*/ 4251602 w 7122824"/>
              <a:gd name="connsiteY19" fmla="*/ 4076461 h 4151891"/>
              <a:gd name="connsiteX20" fmla="*/ 4209813 w 7122824"/>
              <a:gd name="connsiteY20" fmla="*/ 4065551 h 4151891"/>
              <a:gd name="connsiteX21" fmla="*/ 4240032 w 7122824"/>
              <a:gd name="connsiteY21" fmla="*/ 4061567 h 4151891"/>
              <a:gd name="connsiteX22" fmla="*/ 4756911 w 7122824"/>
              <a:gd name="connsiteY22" fmla="*/ 4056645 h 4151891"/>
              <a:gd name="connsiteX23" fmla="*/ 4748666 w 7122824"/>
              <a:gd name="connsiteY23" fmla="*/ 4064956 h 4151891"/>
              <a:gd name="connsiteX24" fmla="*/ 4767859 w 7122824"/>
              <a:gd name="connsiteY24" fmla="*/ 4060268 h 4151891"/>
              <a:gd name="connsiteX25" fmla="*/ 4756911 w 7122824"/>
              <a:gd name="connsiteY25" fmla="*/ 4056645 h 4151891"/>
              <a:gd name="connsiteX26" fmla="*/ 4781923 w 7122824"/>
              <a:gd name="connsiteY26" fmla="*/ 4053771 h 4151891"/>
              <a:gd name="connsiteX27" fmla="*/ 4775505 w 7122824"/>
              <a:gd name="connsiteY27" fmla="*/ 4061411 h 4151891"/>
              <a:gd name="connsiteX28" fmla="*/ 4790412 w 7122824"/>
              <a:gd name="connsiteY28" fmla="*/ 4055821 h 4151891"/>
              <a:gd name="connsiteX29" fmla="*/ 4781923 w 7122824"/>
              <a:gd name="connsiteY29" fmla="*/ 4053771 h 4151891"/>
              <a:gd name="connsiteX30" fmla="*/ 4121427 w 7122824"/>
              <a:gd name="connsiteY30" fmla="*/ 4034092 h 4151891"/>
              <a:gd name="connsiteX31" fmla="*/ 4181307 w 7122824"/>
              <a:gd name="connsiteY31" fmla="*/ 4062308 h 4151891"/>
              <a:gd name="connsiteX32" fmla="*/ 4121427 w 7122824"/>
              <a:gd name="connsiteY32" fmla="*/ 4034092 h 4151891"/>
              <a:gd name="connsiteX33" fmla="*/ 3979906 w 7122824"/>
              <a:gd name="connsiteY33" fmla="*/ 3971240 h 4151891"/>
              <a:gd name="connsiteX34" fmla="*/ 3980930 w 7122824"/>
              <a:gd name="connsiteY34" fmla="*/ 3972737 h 4151891"/>
              <a:gd name="connsiteX35" fmla="*/ 3979026 w 7122824"/>
              <a:gd name="connsiteY35" fmla="*/ 3975762 h 4151891"/>
              <a:gd name="connsiteX36" fmla="*/ 3979906 w 7122824"/>
              <a:gd name="connsiteY36" fmla="*/ 3971240 h 4151891"/>
              <a:gd name="connsiteX37" fmla="*/ 3988153 w 7122824"/>
              <a:gd name="connsiteY37" fmla="*/ 3970710 h 4151891"/>
              <a:gd name="connsiteX38" fmla="*/ 4013489 w 7122824"/>
              <a:gd name="connsiteY38" fmla="*/ 3985568 h 4151891"/>
              <a:gd name="connsiteX39" fmla="*/ 4008617 w 7122824"/>
              <a:gd name="connsiteY39" fmla="*/ 3997435 h 4151891"/>
              <a:gd name="connsiteX40" fmla="*/ 4000217 w 7122824"/>
              <a:gd name="connsiteY40" fmla="*/ 3991456 h 4151891"/>
              <a:gd name="connsiteX41" fmla="*/ 3979583 w 7122824"/>
              <a:gd name="connsiteY41" fmla="*/ 3975777 h 4151891"/>
              <a:gd name="connsiteX42" fmla="*/ 3988153 w 7122824"/>
              <a:gd name="connsiteY42" fmla="*/ 3970710 h 4151891"/>
              <a:gd name="connsiteX43" fmla="*/ 3949113 w 7122824"/>
              <a:gd name="connsiteY43" fmla="*/ 3958519 h 4151891"/>
              <a:gd name="connsiteX44" fmla="*/ 3980246 w 7122824"/>
              <a:gd name="connsiteY44" fmla="*/ 3969621 h 4151891"/>
              <a:gd name="connsiteX45" fmla="*/ 3938475 w 7122824"/>
              <a:gd name="connsiteY45" fmla="*/ 3958634 h 4151891"/>
              <a:gd name="connsiteX46" fmla="*/ 3949113 w 7122824"/>
              <a:gd name="connsiteY46" fmla="*/ 3958519 h 4151891"/>
              <a:gd name="connsiteX47" fmla="*/ 4217438 w 7122824"/>
              <a:gd name="connsiteY47" fmla="*/ 3918057 h 4151891"/>
              <a:gd name="connsiteX48" fmla="*/ 4211053 w 7122824"/>
              <a:gd name="connsiteY48" fmla="*/ 3925472 h 4151891"/>
              <a:gd name="connsiteX49" fmla="*/ 4225922 w 7122824"/>
              <a:gd name="connsiteY49" fmla="*/ 3920138 h 4151891"/>
              <a:gd name="connsiteX50" fmla="*/ 4217438 w 7122824"/>
              <a:gd name="connsiteY50" fmla="*/ 3918057 h 4151891"/>
              <a:gd name="connsiteX51" fmla="*/ 4202346 w 7122824"/>
              <a:gd name="connsiteY51" fmla="*/ 3909190 h 4151891"/>
              <a:gd name="connsiteX52" fmla="*/ 4198393 w 7122824"/>
              <a:gd name="connsiteY52" fmla="*/ 3916024 h 4151891"/>
              <a:gd name="connsiteX53" fmla="*/ 4208712 w 7122824"/>
              <a:gd name="connsiteY53" fmla="*/ 3909750 h 4151891"/>
              <a:gd name="connsiteX54" fmla="*/ 4202346 w 7122824"/>
              <a:gd name="connsiteY54" fmla="*/ 3909190 h 4151891"/>
              <a:gd name="connsiteX55" fmla="*/ 3843327 w 7122824"/>
              <a:gd name="connsiteY55" fmla="*/ 3900599 h 4151891"/>
              <a:gd name="connsiteX56" fmla="*/ 3854911 w 7122824"/>
              <a:gd name="connsiteY56" fmla="*/ 3923907 h 4151891"/>
              <a:gd name="connsiteX57" fmla="*/ 3838302 w 7122824"/>
              <a:gd name="connsiteY57" fmla="*/ 3913719 h 4151891"/>
              <a:gd name="connsiteX58" fmla="*/ 3843327 w 7122824"/>
              <a:gd name="connsiteY58" fmla="*/ 3900599 h 4151891"/>
              <a:gd name="connsiteX59" fmla="*/ 3908045 w 7122824"/>
              <a:gd name="connsiteY59" fmla="*/ 3893539 h 4151891"/>
              <a:gd name="connsiteX60" fmla="*/ 3912116 w 7122824"/>
              <a:gd name="connsiteY60" fmla="*/ 3902567 h 4151891"/>
              <a:gd name="connsiteX61" fmla="*/ 3898682 w 7122824"/>
              <a:gd name="connsiteY61" fmla="*/ 3895749 h 4151891"/>
              <a:gd name="connsiteX62" fmla="*/ 3908045 w 7122824"/>
              <a:gd name="connsiteY62" fmla="*/ 3893539 h 4151891"/>
              <a:gd name="connsiteX63" fmla="*/ 3883146 w 7122824"/>
              <a:gd name="connsiteY63" fmla="*/ 3882758 h 4151891"/>
              <a:gd name="connsiteX64" fmla="*/ 3890805 w 7122824"/>
              <a:gd name="connsiteY64" fmla="*/ 3891357 h 4151891"/>
              <a:gd name="connsiteX65" fmla="*/ 3883146 w 7122824"/>
              <a:gd name="connsiteY65" fmla="*/ 3882758 h 4151891"/>
              <a:gd name="connsiteX66" fmla="*/ 4125860 w 7122824"/>
              <a:gd name="connsiteY66" fmla="*/ 3881736 h 4151891"/>
              <a:gd name="connsiteX67" fmla="*/ 4124718 w 7122824"/>
              <a:gd name="connsiteY67" fmla="*/ 3889381 h 4151891"/>
              <a:gd name="connsiteX68" fmla="*/ 4145875 w 7122824"/>
              <a:gd name="connsiteY68" fmla="*/ 3892543 h 4151891"/>
              <a:gd name="connsiteX69" fmla="*/ 4150006 w 7122824"/>
              <a:gd name="connsiteY69" fmla="*/ 3896287 h 4151891"/>
              <a:gd name="connsiteX70" fmla="*/ 4163313 w 7122824"/>
              <a:gd name="connsiteY70" fmla="*/ 3901403 h 4151891"/>
              <a:gd name="connsiteX71" fmla="*/ 4177465 w 7122824"/>
              <a:gd name="connsiteY71" fmla="*/ 3911334 h 4151891"/>
              <a:gd name="connsiteX72" fmla="*/ 4186026 w 7122824"/>
              <a:gd name="connsiteY72" fmla="*/ 3906360 h 4151891"/>
              <a:gd name="connsiteX73" fmla="*/ 4169659 w 7122824"/>
              <a:gd name="connsiteY73" fmla="*/ 3900787 h 4151891"/>
              <a:gd name="connsiteX74" fmla="*/ 4153750 w 7122824"/>
              <a:gd name="connsiteY74" fmla="*/ 3892157 h 4151891"/>
              <a:gd name="connsiteX75" fmla="*/ 4140893 w 7122824"/>
              <a:gd name="connsiteY75" fmla="*/ 3883591 h 4151891"/>
              <a:gd name="connsiteX76" fmla="*/ 4125860 w 7122824"/>
              <a:gd name="connsiteY76" fmla="*/ 3881736 h 4151891"/>
              <a:gd name="connsiteX77" fmla="*/ 3770372 w 7122824"/>
              <a:gd name="connsiteY77" fmla="*/ 3859818 h 4151891"/>
              <a:gd name="connsiteX78" fmla="*/ 3768393 w 7122824"/>
              <a:gd name="connsiteY78" fmla="*/ 3873062 h 4151891"/>
              <a:gd name="connsiteX79" fmla="*/ 3757820 w 7122824"/>
              <a:gd name="connsiteY79" fmla="*/ 3860951 h 4151891"/>
              <a:gd name="connsiteX80" fmla="*/ 3770372 w 7122824"/>
              <a:gd name="connsiteY80" fmla="*/ 3859818 h 4151891"/>
              <a:gd name="connsiteX81" fmla="*/ 3760123 w 7122824"/>
              <a:gd name="connsiteY81" fmla="*/ 3856015 h 4151891"/>
              <a:gd name="connsiteX82" fmla="*/ 3760195 w 7122824"/>
              <a:gd name="connsiteY82" fmla="*/ 3856881 h 4151891"/>
              <a:gd name="connsiteX83" fmla="*/ 3760292 w 7122824"/>
              <a:gd name="connsiteY83" fmla="*/ 3858056 h 4151891"/>
              <a:gd name="connsiteX84" fmla="*/ 3759813 w 7122824"/>
              <a:gd name="connsiteY84" fmla="*/ 3852274 h 4151891"/>
              <a:gd name="connsiteX85" fmla="*/ 3759993 w 7122824"/>
              <a:gd name="connsiteY85" fmla="*/ 3854443 h 4151891"/>
              <a:gd name="connsiteX86" fmla="*/ 3760123 w 7122824"/>
              <a:gd name="connsiteY86" fmla="*/ 3856015 h 4151891"/>
              <a:gd name="connsiteX87" fmla="*/ 3759966 w 7122824"/>
              <a:gd name="connsiteY87" fmla="*/ 3854121 h 4151891"/>
              <a:gd name="connsiteX88" fmla="*/ 3759813 w 7122824"/>
              <a:gd name="connsiteY88" fmla="*/ 3852274 h 4151891"/>
              <a:gd name="connsiteX89" fmla="*/ 3824574 w 7122824"/>
              <a:gd name="connsiteY89" fmla="*/ 3849090 h 4151891"/>
              <a:gd name="connsiteX90" fmla="*/ 3832176 w 7122824"/>
              <a:gd name="connsiteY90" fmla="*/ 3849813 h 4151891"/>
              <a:gd name="connsiteX91" fmla="*/ 3846720 w 7122824"/>
              <a:gd name="connsiteY91" fmla="*/ 3855679 h 4151891"/>
              <a:gd name="connsiteX92" fmla="*/ 3844485 w 7122824"/>
              <a:gd name="connsiteY92" fmla="*/ 3870635 h 4151891"/>
              <a:gd name="connsiteX93" fmla="*/ 3818418 w 7122824"/>
              <a:gd name="connsiteY93" fmla="*/ 3854560 h 4151891"/>
              <a:gd name="connsiteX94" fmla="*/ 3824574 w 7122824"/>
              <a:gd name="connsiteY94" fmla="*/ 3849090 h 4151891"/>
              <a:gd name="connsiteX95" fmla="*/ 3751564 w 7122824"/>
              <a:gd name="connsiteY95" fmla="*/ 3848963 h 4151891"/>
              <a:gd name="connsiteX96" fmla="*/ 3759836 w 7122824"/>
              <a:gd name="connsiteY96" fmla="*/ 3853417 h 4151891"/>
              <a:gd name="connsiteX97" fmla="*/ 3756173 w 7122824"/>
              <a:gd name="connsiteY97" fmla="*/ 3857427 h 4151891"/>
              <a:gd name="connsiteX98" fmla="*/ 3751564 w 7122824"/>
              <a:gd name="connsiteY98" fmla="*/ 3848963 h 4151891"/>
              <a:gd name="connsiteX99" fmla="*/ 3741972 w 7122824"/>
              <a:gd name="connsiteY99" fmla="*/ 3846679 h 4151891"/>
              <a:gd name="connsiteX100" fmla="*/ 3743297 w 7122824"/>
              <a:gd name="connsiteY100" fmla="*/ 3848740 h 4151891"/>
              <a:gd name="connsiteX101" fmla="*/ 3739037 w 7122824"/>
              <a:gd name="connsiteY101" fmla="*/ 3848103 h 4151891"/>
              <a:gd name="connsiteX102" fmla="*/ 3741972 w 7122824"/>
              <a:gd name="connsiteY102" fmla="*/ 3846679 h 4151891"/>
              <a:gd name="connsiteX103" fmla="*/ 3796869 w 7122824"/>
              <a:gd name="connsiteY103" fmla="*/ 3832720 h 4151891"/>
              <a:gd name="connsiteX104" fmla="*/ 3812655 w 7122824"/>
              <a:gd name="connsiteY104" fmla="*/ 3840368 h 4151891"/>
              <a:gd name="connsiteX105" fmla="*/ 3818888 w 7122824"/>
              <a:gd name="connsiteY105" fmla="*/ 3846486 h 4151891"/>
              <a:gd name="connsiteX106" fmla="*/ 3818934 w 7122824"/>
              <a:gd name="connsiteY106" fmla="*/ 3846389 h 4151891"/>
              <a:gd name="connsiteX107" fmla="*/ 3818966 w 7122824"/>
              <a:gd name="connsiteY107" fmla="*/ 3846561 h 4151891"/>
              <a:gd name="connsiteX108" fmla="*/ 3819301 w 7122824"/>
              <a:gd name="connsiteY108" fmla="*/ 3846890 h 4151891"/>
              <a:gd name="connsiteX109" fmla="*/ 3819064 w 7122824"/>
              <a:gd name="connsiteY109" fmla="*/ 3847098 h 4151891"/>
              <a:gd name="connsiteX110" fmla="*/ 3819809 w 7122824"/>
              <a:gd name="connsiteY110" fmla="*/ 3851191 h 4151891"/>
              <a:gd name="connsiteX111" fmla="*/ 3817797 w 7122824"/>
              <a:gd name="connsiteY111" fmla="*/ 3854003 h 4151891"/>
              <a:gd name="connsiteX112" fmla="*/ 3817198 w 7122824"/>
              <a:gd name="connsiteY112" fmla="*/ 3850022 h 4151891"/>
              <a:gd name="connsiteX113" fmla="*/ 3818264 w 7122824"/>
              <a:gd name="connsiteY113" fmla="*/ 3847791 h 4151891"/>
              <a:gd name="connsiteX114" fmla="*/ 3814976 w 7122824"/>
              <a:gd name="connsiteY114" fmla="*/ 3850647 h 4151891"/>
              <a:gd name="connsiteX115" fmla="*/ 3788084 w 7122824"/>
              <a:gd name="connsiteY115" fmla="*/ 3834533 h 4151891"/>
              <a:gd name="connsiteX116" fmla="*/ 3796869 w 7122824"/>
              <a:gd name="connsiteY116" fmla="*/ 3832720 h 4151891"/>
              <a:gd name="connsiteX117" fmla="*/ 3789903 w 7122824"/>
              <a:gd name="connsiteY117" fmla="*/ 3829088 h 4151891"/>
              <a:gd name="connsiteX118" fmla="*/ 3791672 w 7122824"/>
              <a:gd name="connsiteY118" fmla="*/ 3831835 h 4151891"/>
              <a:gd name="connsiteX119" fmla="*/ 3787411 w 7122824"/>
              <a:gd name="connsiteY119" fmla="*/ 3831198 h 4151891"/>
              <a:gd name="connsiteX120" fmla="*/ 3789903 w 7122824"/>
              <a:gd name="connsiteY120" fmla="*/ 3829088 h 4151891"/>
              <a:gd name="connsiteX121" fmla="*/ 3762032 w 7122824"/>
              <a:gd name="connsiteY121" fmla="*/ 3812519 h 4151891"/>
              <a:gd name="connsiteX122" fmla="*/ 3789862 w 7122824"/>
              <a:gd name="connsiteY122" fmla="*/ 3828565 h 4151891"/>
              <a:gd name="connsiteX123" fmla="*/ 3752043 w 7122824"/>
              <a:gd name="connsiteY123" fmla="*/ 3815013 h 4151891"/>
              <a:gd name="connsiteX124" fmla="*/ 3762032 w 7122824"/>
              <a:gd name="connsiteY124" fmla="*/ 3812519 h 4151891"/>
              <a:gd name="connsiteX125" fmla="*/ 3754161 w 7122824"/>
              <a:gd name="connsiteY125" fmla="*/ 3810707 h 4151891"/>
              <a:gd name="connsiteX126" fmla="*/ 3754270 w 7122824"/>
              <a:gd name="connsiteY126" fmla="*/ 3811269 h 4151891"/>
              <a:gd name="connsiteX127" fmla="*/ 3754480 w 7122824"/>
              <a:gd name="connsiteY127" fmla="*/ 3812361 h 4151891"/>
              <a:gd name="connsiteX128" fmla="*/ 3753533 w 7122824"/>
              <a:gd name="connsiteY128" fmla="*/ 3807440 h 4151891"/>
              <a:gd name="connsiteX129" fmla="*/ 3753834 w 7122824"/>
              <a:gd name="connsiteY129" fmla="*/ 3809000 h 4151891"/>
              <a:gd name="connsiteX130" fmla="*/ 3754161 w 7122824"/>
              <a:gd name="connsiteY130" fmla="*/ 3810707 h 4151891"/>
              <a:gd name="connsiteX131" fmla="*/ 3753776 w 7122824"/>
              <a:gd name="connsiteY131" fmla="*/ 3808702 h 4151891"/>
              <a:gd name="connsiteX132" fmla="*/ 3753446 w 7122824"/>
              <a:gd name="connsiteY132" fmla="*/ 3806984 h 4151891"/>
              <a:gd name="connsiteX133" fmla="*/ 3753462 w 7122824"/>
              <a:gd name="connsiteY133" fmla="*/ 3807068 h 4151891"/>
              <a:gd name="connsiteX134" fmla="*/ 3753533 w 7122824"/>
              <a:gd name="connsiteY134" fmla="*/ 3807440 h 4151891"/>
              <a:gd name="connsiteX135" fmla="*/ 3675158 w 7122824"/>
              <a:gd name="connsiteY135" fmla="*/ 3806517 h 4151891"/>
              <a:gd name="connsiteX136" fmla="*/ 3682818 w 7122824"/>
              <a:gd name="connsiteY136" fmla="*/ 3815116 h 4151891"/>
              <a:gd name="connsiteX137" fmla="*/ 3675158 w 7122824"/>
              <a:gd name="connsiteY137" fmla="*/ 3806517 h 4151891"/>
              <a:gd name="connsiteX138" fmla="*/ 3721860 w 7122824"/>
              <a:gd name="connsiteY138" fmla="*/ 3781838 h 4151891"/>
              <a:gd name="connsiteX139" fmla="*/ 3752878 w 7122824"/>
              <a:gd name="connsiteY139" fmla="*/ 3807696 h 4151891"/>
              <a:gd name="connsiteX140" fmla="*/ 3735159 w 7122824"/>
              <a:gd name="connsiteY140" fmla="*/ 3802161 h 4151891"/>
              <a:gd name="connsiteX141" fmla="*/ 3711323 w 7122824"/>
              <a:gd name="connsiteY141" fmla="*/ 3787575 h 4151891"/>
              <a:gd name="connsiteX142" fmla="*/ 3721860 w 7122824"/>
              <a:gd name="connsiteY142" fmla="*/ 3781838 h 4151891"/>
              <a:gd name="connsiteX143" fmla="*/ 3649791 w 7122824"/>
              <a:gd name="connsiteY143" fmla="*/ 3780892 h 4151891"/>
              <a:gd name="connsiteX144" fmla="*/ 3653312 w 7122824"/>
              <a:gd name="connsiteY144" fmla="*/ 3797239 h 4151891"/>
              <a:gd name="connsiteX145" fmla="*/ 3644563 w 7122824"/>
              <a:gd name="connsiteY145" fmla="*/ 3795931 h 4151891"/>
              <a:gd name="connsiteX146" fmla="*/ 3649791 w 7122824"/>
              <a:gd name="connsiteY146" fmla="*/ 3780892 h 4151891"/>
              <a:gd name="connsiteX147" fmla="*/ 3710967 w 7122824"/>
              <a:gd name="connsiteY147" fmla="*/ 3779691 h 4151891"/>
              <a:gd name="connsiteX148" fmla="*/ 3711534 w 7122824"/>
              <a:gd name="connsiteY148" fmla="*/ 3784447 h 4151891"/>
              <a:gd name="connsiteX149" fmla="*/ 3707287 w 7122824"/>
              <a:gd name="connsiteY149" fmla="*/ 3783812 h 4151891"/>
              <a:gd name="connsiteX150" fmla="*/ 3710967 w 7122824"/>
              <a:gd name="connsiteY150" fmla="*/ 3779691 h 4151891"/>
              <a:gd name="connsiteX151" fmla="*/ 3700785 w 7122824"/>
              <a:gd name="connsiteY151" fmla="*/ 3773572 h 4151891"/>
              <a:gd name="connsiteX152" fmla="*/ 3711110 w 7122824"/>
              <a:gd name="connsiteY152" fmla="*/ 3779587 h 4151891"/>
              <a:gd name="connsiteX153" fmla="*/ 3700785 w 7122824"/>
              <a:gd name="connsiteY153" fmla="*/ 3773572 h 4151891"/>
              <a:gd name="connsiteX154" fmla="*/ 5237441 w 7122824"/>
              <a:gd name="connsiteY154" fmla="*/ 3760181 h 4151891"/>
              <a:gd name="connsiteX155" fmla="*/ 5206741 w 7122824"/>
              <a:gd name="connsiteY155" fmla="*/ 3779043 h 4151891"/>
              <a:gd name="connsiteX156" fmla="*/ 5217616 w 7122824"/>
              <a:gd name="connsiteY156" fmla="*/ 3788225 h 4151891"/>
              <a:gd name="connsiteX157" fmla="*/ 5237441 w 7122824"/>
              <a:gd name="connsiteY157" fmla="*/ 3760181 h 4151891"/>
              <a:gd name="connsiteX158" fmla="*/ 3961644 w 7122824"/>
              <a:gd name="connsiteY158" fmla="*/ 3752972 h 4151891"/>
              <a:gd name="connsiteX159" fmla="*/ 3955914 w 7122824"/>
              <a:gd name="connsiteY159" fmla="*/ 3759932 h 4151891"/>
              <a:gd name="connsiteX160" fmla="*/ 3961644 w 7122824"/>
              <a:gd name="connsiteY160" fmla="*/ 3752972 h 4151891"/>
              <a:gd name="connsiteX161" fmla="*/ 3653155 w 7122824"/>
              <a:gd name="connsiteY161" fmla="*/ 3730829 h 4151891"/>
              <a:gd name="connsiteX162" fmla="*/ 3684824 w 7122824"/>
              <a:gd name="connsiteY162" fmla="*/ 3770929 h 4151891"/>
              <a:gd name="connsiteX163" fmla="*/ 3660842 w 7122824"/>
              <a:gd name="connsiteY163" fmla="*/ 3753405 h 4151891"/>
              <a:gd name="connsiteX164" fmla="*/ 3653155 w 7122824"/>
              <a:gd name="connsiteY164" fmla="*/ 3730829 h 4151891"/>
              <a:gd name="connsiteX165" fmla="*/ 3973666 w 7122824"/>
              <a:gd name="connsiteY165" fmla="*/ 3725716 h 4151891"/>
              <a:gd name="connsiteX166" fmla="*/ 3969139 w 7122824"/>
              <a:gd name="connsiteY166" fmla="*/ 3732465 h 4151891"/>
              <a:gd name="connsiteX167" fmla="*/ 3979459 w 7122824"/>
              <a:gd name="connsiteY167" fmla="*/ 3726191 h 4151891"/>
              <a:gd name="connsiteX168" fmla="*/ 3973666 w 7122824"/>
              <a:gd name="connsiteY168" fmla="*/ 3725716 h 4151891"/>
              <a:gd name="connsiteX169" fmla="*/ 3623969 w 7122824"/>
              <a:gd name="connsiteY169" fmla="*/ 3721871 h 4151891"/>
              <a:gd name="connsiteX170" fmla="*/ 3624785 w 7122824"/>
              <a:gd name="connsiteY170" fmla="*/ 3726664 h 4151891"/>
              <a:gd name="connsiteX171" fmla="*/ 3620538 w 7122824"/>
              <a:gd name="connsiteY171" fmla="*/ 3726029 h 4151891"/>
              <a:gd name="connsiteX172" fmla="*/ 3623969 w 7122824"/>
              <a:gd name="connsiteY172" fmla="*/ 3721871 h 4151891"/>
              <a:gd name="connsiteX173" fmla="*/ 3782240 w 7122824"/>
              <a:gd name="connsiteY173" fmla="*/ 3719689 h 4151891"/>
              <a:gd name="connsiteX174" fmla="*/ 3783825 w 7122824"/>
              <a:gd name="connsiteY174" fmla="*/ 3723649 h 4151891"/>
              <a:gd name="connsiteX175" fmla="*/ 3779565 w 7122824"/>
              <a:gd name="connsiteY175" fmla="*/ 3723012 h 4151891"/>
              <a:gd name="connsiteX176" fmla="*/ 3782240 w 7122824"/>
              <a:gd name="connsiteY176" fmla="*/ 3719689 h 4151891"/>
              <a:gd name="connsiteX177" fmla="*/ 3950268 w 7122824"/>
              <a:gd name="connsiteY177" fmla="*/ 3714012 h 4151891"/>
              <a:gd name="connsiteX178" fmla="*/ 3955243 w 7122824"/>
              <a:gd name="connsiteY178" fmla="*/ 3722573 h 4151891"/>
              <a:gd name="connsiteX179" fmla="*/ 3964805 w 7122824"/>
              <a:gd name="connsiteY179" fmla="*/ 3731818 h 4151891"/>
              <a:gd name="connsiteX180" fmla="*/ 3961360 w 7122824"/>
              <a:gd name="connsiteY180" fmla="*/ 3723486 h 4151891"/>
              <a:gd name="connsiteX181" fmla="*/ 3950268 w 7122824"/>
              <a:gd name="connsiteY181" fmla="*/ 3714012 h 4151891"/>
              <a:gd name="connsiteX182" fmla="*/ 3604049 w 7122824"/>
              <a:gd name="connsiteY182" fmla="*/ 3704734 h 4151891"/>
              <a:gd name="connsiteX183" fmla="*/ 3605838 w 7122824"/>
              <a:gd name="connsiteY183" fmla="*/ 3707337 h 4151891"/>
              <a:gd name="connsiteX184" fmla="*/ 3604121 w 7122824"/>
              <a:gd name="connsiteY184" fmla="*/ 3709355 h 4151891"/>
              <a:gd name="connsiteX185" fmla="*/ 3605664 w 7122824"/>
              <a:gd name="connsiteY185" fmla="*/ 3707644 h 4151891"/>
              <a:gd name="connsiteX186" fmla="*/ 3623321 w 7122824"/>
              <a:gd name="connsiteY186" fmla="*/ 3721072 h 4151891"/>
              <a:gd name="connsiteX187" fmla="*/ 3601991 w 7122824"/>
              <a:gd name="connsiteY187" fmla="*/ 3711719 h 4151891"/>
              <a:gd name="connsiteX188" fmla="*/ 3602304 w 7122824"/>
              <a:gd name="connsiteY188" fmla="*/ 3711371 h 4151891"/>
              <a:gd name="connsiteX189" fmla="*/ 3602031 w 7122824"/>
              <a:gd name="connsiteY189" fmla="*/ 3708519 h 4151891"/>
              <a:gd name="connsiteX190" fmla="*/ 3601577 w 7122824"/>
              <a:gd name="connsiteY190" fmla="*/ 3706700 h 4151891"/>
              <a:gd name="connsiteX191" fmla="*/ 3604049 w 7122824"/>
              <a:gd name="connsiteY191" fmla="*/ 3704734 h 4151891"/>
              <a:gd name="connsiteX192" fmla="*/ 3591909 w 7122824"/>
              <a:gd name="connsiteY192" fmla="*/ 3697056 h 4151891"/>
              <a:gd name="connsiteX193" fmla="*/ 3602829 w 7122824"/>
              <a:gd name="connsiteY193" fmla="*/ 3704400 h 4151891"/>
              <a:gd name="connsiteX194" fmla="*/ 3588009 w 7122824"/>
              <a:gd name="connsiteY194" fmla="*/ 3697672 h 4151891"/>
              <a:gd name="connsiteX195" fmla="*/ 3591909 w 7122824"/>
              <a:gd name="connsiteY195" fmla="*/ 3697056 h 4151891"/>
              <a:gd name="connsiteX196" fmla="*/ 3923145 w 7122824"/>
              <a:gd name="connsiteY196" fmla="*/ 3696280 h 4151891"/>
              <a:gd name="connsiteX197" fmla="*/ 3919319 w 7122824"/>
              <a:gd name="connsiteY197" fmla="*/ 3703134 h 4151891"/>
              <a:gd name="connsiteX198" fmla="*/ 3929383 w 7122824"/>
              <a:gd name="connsiteY198" fmla="*/ 3696821 h 4151891"/>
              <a:gd name="connsiteX199" fmla="*/ 3923145 w 7122824"/>
              <a:gd name="connsiteY199" fmla="*/ 3696280 h 4151891"/>
              <a:gd name="connsiteX200" fmla="*/ 5258374 w 7122824"/>
              <a:gd name="connsiteY200" fmla="*/ 3695794 h 4151891"/>
              <a:gd name="connsiteX201" fmla="*/ 5249826 w 7122824"/>
              <a:gd name="connsiteY201" fmla="*/ 3715229 h 4151891"/>
              <a:gd name="connsiteX202" fmla="*/ 5230583 w 7122824"/>
              <a:gd name="connsiteY202" fmla="*/ 3732840 h 4151891"/>
              <a:gd name="connsiteX203" fmla="*/ 5229895 w 7122824"/>
              <a:gd name="connsiteY203" fmla="*/ 3733507 h 4151891"/>
              <a:gd name="connsiteX204" fmla="*/ 5231099 w 7122824"/>
              <a:gd name="connsiteY204" fmla="*/ 3734803 h 4151891"/>
              <a:gd name="connsiteX205" fmla="*/ 5229213 w 7122824"/>
              <a:gd name="connsiteY205" fmla="*/ 3734171 h 4151891"/>
              <a:gd name="connsiteX206" fmla="*/ 5220332 w 7122824"/>
              <a:gd name="connsiteY206" fmla="*/ 3742804 h 4151891"/>
              <a:gd name="connsiteX207" fmla="*/ 5209097 w 7122824"/>
              <a:gd name="connsiteY207" fmla="*/ 3752818 h 4151891"/>
              <a:gd name="connsiteX208" fmla="*/ 5199623 w 7122824"/>
              <a:gd name="connsiteY208" fmla="*/ 3763910 h 4151891"/>
              <a:gd name="connsiteX209" fmla="*/ 5261468 w 7122824"/>
              <a:gd name="connsiteY209" fmla="*/ 3724948 h 4151891"/>
              <a:gd name="connsiteX210" fmla="*/ 5261837 w 7122824"/>
              <a:gd name="connsiteY210" fmla="*/ 3701553 h 4151891"/>
              <a:gd name="connsiteX211" fmla="*/ 5262350 w 7122824"/>
              <a:gd name="connsiteY211" fmla="*/ 3699964 h 4151891"/>
              <a:gd name="connsiteX212" fmla="*/ 3728357 w 7122824"/>
              <a:gd name="connsiteY212" fmla="*/ 3681288 h 4151891"/>
              <a:gd name="connsiteX213" fmla="*/ 3735799 w 7122824"/>
              <a:gd name="connsiteY213" fmla="*/ 3681676 h 4151891"/>
              <a:gd name="connsiteX214" fmla="*/ 3780434 w 7122824"/>
              <a:gd name="connsiteY214" fmla="*/ 3715579 h 4151891"/>
              <a:gd name="connsiteX215" fmla="*/ 3779158 w 7122824"/>
              <a:gd name="connsiteY215" fmla="*/ 3716520 h 4151891"/>
              <a:gd name="connsiteX216" fmla="*/ 3779876 w 7122824"/>
              <a:gd name="connsiteY216" fmla="*/ 3716068 h 4151891"/>
              <a:gd name="connsiteX217" fmla="*/ 3781132 w 7122824"/>
              <a:gd name="connsiteY217" fmla="*/ 3718591 h 4151891"/>
              <a:gd name="connsiteX218" fmla="*/ 3779023 w 7122824"/>
              <a:gd name="connsiteY218" fmla="*/ 3721780 h 4151891"/>
              <a:gd name="connsiteX219" fmla="*/ 3776957 w 7122824"/>
              <a:gd name="connsiteY219" fmla="*/ 3718106 h 4151891"/>
              <a:gd name="connsiteX220" fmla="*/ 3773701 w 7122824"/>
              <a:gd name="connsiteY220" fmla="*/ 3718686 h 4151891"/>
              <a:gd name="connsiteX221" fmla="*/ 3755746 w 7122824"/>
              <a:gd name="connsiteY221" fmla="*/ 3705853 h 4151891"/>
              <a:gd name="connsiteX222" fmla="*/ 3728357 w 7122824"/>
              <a:gd name="connsiteY222" fmla="*/ 3681288 h 4151891"/>
              <a:gd name="connsiteX223" fmla="*/ 3531593 w 7122824"/>
              <a:gd name="connsiteY223" fmla="*/ 3659837 h 4151891"/>
              <a:gd name="connsiteX224" fmla="*/ 3539983 w 7122824"/>
              <a:gd name="connsiteY224" fmla="*/ 3660318 h 4151891"/>
              <a:gd name="connsiteX225" fmla="*/ 3543709 w 7122824"/>
              <a:gd name="connsiteY225" fmla="*/ 3669365 h 4151891"/>
              <a:gd name="connsiteX226" fmla="*/ 3531593 w 7122824"/>
              <a:gd name="connsiteY226" fmla="*/ 3659837 h 4151891"/>
              <a:gd name="connsiteX227" fmla="*/ 3688821 w 7122824"/>
              <a:gd name="connsiteY227" fmla="*/ 3653568 h 4151891"/>
              <a:gd name="connsiteX228" fmla="*/ 3697214 w 7122824"/>
              <a:gd name="connsiteY228" fmla="*/ 3654031 h 4151891"/>
              <a:gd name="connsiteX229" fmla="*/ 3700909 w 7122824"/>
              <a:gd name="connsiteY229" fmla="*/ 3663286 h 4151891"/>
              <a:gd name="connsiteX230" fmla="*/ 3688821 w 7122824"/>
              <a:gd name="connsiteY230" fmla="*/ 3653568 h 4151891"/>
              <a:gd name="connsiteX231" fmla="*/ 3839881 w 7122824"/>
              <a:gd name="connsiteY231" fmla="*/ 3638760 h 4151891"/>
              <a:gd name="connsiteX232" fmla="*/ 3835928 w 7122824"/>
              <a:gd name="connsiteY232" fmla="*/ 3645596 h 4151891"/>
              <a:gd name="connsiteX233" fmla="*/ 3846246 w 7122824"/>
              <a:gd name="connsiteY233" fmla="*/ 3639320 h 4151891"/>
              <a:gd name="connsiteX234" fmla="*/ 3839881 w 7122824"/>
              <a:gd name="connsiteY234" fmla="*/ 3638760 h 4151891"/>
              <a:gd name="connsiteX235" fmla="*/ 3672964 w 7122824"/>
              <a:gd name="connsiteY235" fmla="*/ 3634958 h 4151891"/>
              <a:gd name="connsiteX236" fmla="*/ 3670651 w 7122824"/>
              <a:gd name="connsiteY236" fmla="*/ 3650433 h 4151891"/>
              <a:gd name="connsiteX237" fmla="*/ 3665313 w 7122824"/>
              <a:gd name="connsiteY237" fmla="*/ 3641859 h 4151891"/>
              <a:gd name="connsiteX238" fmla="*/ 3672964 w 7122824"/>
              <a:gd name="connsiteY238" fmla="*/ 3634958 h 4151891"/>
              <a:gd name="connsiteX239" fmla="*/ 3819675 w 7122824"/>
              <a:gd name="connsiteY239" fmla="*/ 3627925 h 4151891"/>
              <a:gd name="connsiteX240" fmla="*/ 3815913 w 7122824"/>
              <a:gd name="connsiteY240" fmla="*/ 3634788 h 4151891"/>
              <a:gd name="connsiteX241" fmla="*/ 3824703 w 7122824"/>
              <a:gd name="connsiteY241" fmla="*/ 3628285 h 4151891"/>
              <a:gd name="connsiteX242" fmla="*/ 3819675 w 7122824"/>
              <a:gd name="connsiteY242" fmla="*/ 3627925 h 4151891"/>
              <a:gd name="connsiteX243" fmla="*/ 3746265 w 7122824"/>
              <a:gd name="connsiteY243" fmla="*/ 3624771 h 4151891"/>
              <a:gd name="connsiteX244" fmla="*/ 3741738 w 7122824"/>
              <a:gd name="connsiteY244" fmla="*/ 3631521 h 4151891"/>
              <a:gd name="connsiteX245" fmla="*/ 3752057 w 7122824"/>
              <a:gd name="connsiteY245" fmla="*/ 3625245 h 4151891"/>
              <a:gd name="connsiteX246" fmla="*/ 3746265 w 7122824"/>
              <a:gd name="connsiteY246" fmla="*/ 3624771 h 4151891"/>
              <a:gd name="connsiteX247" fmla="*/ 3489888 w 7122824"/>
              <a:gd name="connsiteY247" fmla="*/ 3623690 h 4151891"/>
              <a:gd name="connsiteX248" fmla="*/ 3523528 w 7122824"/>
              <a:gd name="connsiteY248" fmla="*/ 3650611 h 4151891"/>
              <a:gd name="connsiteX249" fmla="*/ 3497891 w 7122824"/>
              <a:gd name="connsiteY249" fmla="*/ 3643652 h 4151891"/>
              <a:gd name="connsiteX250" fmla="*/ 3489888 w 7122824"/>
              <a:gd name="connsiteY250" fmla="*/ 3623690 h 4151891"/>
              <a:gd name="connsiteX251" fmla="*/ 3634263 w 7122824"/>
              <a:gd name="connsiteY251" fmla="*/ 3618832 h 4151891"/>
              <a:gd name="connsiteX252" fmla="*/ 3654897 w 7122824"/>
              <a:gd name="connsiteY252" fmla="*/ 3625127 h 4151891"/>
              <a:gd name="connsiteX253" fmla="*/ 3652550 w 7122824"/>
              <a:gd name="connsiteY253" fmla="*/ 3640834 h 4151891"/>
              <a:gd name="connsiteX254" fmla="*/ 3634263 w 7122824"/>
              <a:gd name="connsiteY254" fmla="*/ 3618832 h 4151891"/>
              <a:gd name="connsiteX255" fmla="*/ 5332004 w 7122824"/>
              <a:gd name="connsiteY255" fmla="*/ 3615630 h 4151891"/>
              <a:gd name="connsiteX256" fmla="*/ 5311851 w 7122824"/>
              <a:gd name="connsiteY256" fmla="*/ 3626689 h 4151891"/>
              <a:gd name="connsiteX257" fmla="*/ 5321483 w 7122824"/>
              <a:gd name="connsiteY257" fmla="*/ 3625001 h 4151891"/>
              <a:gd name="connsiteX258" fmla="*/ 5332004 w 7122824"/>
              <a:gd name="connsiteY258" fmla="*/ 3615630 h 4151891"/>
              <a:gd name="connsiteX259" fmla="*/ 3668490 w 7122824"/>
              <a:gd name="connsiteY259" fmla="*/ 3612797 h 4151891"/>
              <a:gd name="connsiteX260" fmla="*/ 3675016 w 7122824"/>
              <a:gd name="connsiteY260" fmla="*/ 3621226 h 4151891"/>
              <a:gd name="connsiteX261" fmla="*/ 3668490 w 7122824"/>
              <a:gd name="connsiteY261" fmla="*/ 3612797 h 4151891"/>
              <a:gd name="connsiteX262" fmla="*/ 3397801 w 7122824"/>
              <a:gd name="connsiteY262" fmla="*/ 3609235 h 4151891"/>
              <a:gd name="connsiteX263" fmla="*/ 3405379 w 7122824"/>
              <a:gd name="connsiteY263" fmla="*/ 3618384 h 4151891"/>
              <a:gd name="connsiteX264" fmla="*/ 3397801 w 7122824"/>
              <a:gd name="connsiteY264" fmla="*/ 3609235 h 4151891"/>
              <a:gd name="connsiteX265" fmla="*/ 3622452 w 7122824"/>
              <a:gd name="connsiteY265" fmla="*/ 3605575 h 4151891"/>
              <a:gd name="connsiteX266" fmla="*/ 3629408 w 7122824"/>
              <a:gd name="connsiteY266" fmla="*/ 3611129 h 4151891"/>
              <a:gd name="connsiteX267" fmla="*/ 3625043 w 7122824"/>
              <a:gd name="connsiteY267" fmla="*/ 3619503 h 4151891"/>
              <a:gd name="connsiteX268" fmla="*/ 3622452 w 7122824"/>
              <a:gd name="connsiteY268" fmla="*/ 3605575 h 4151891"/>
              <a:gd name="connsiteX269" fmla="*/ 3718218 w 7122824"/>
              <a:gd name="connsiteY269" fmla="*/ 3604947 h 4151891"/>
              <a:gd name="connsiteX270" fmla="*/ 3713692 w 7122824"/>
              <a:gd name="connsiteY270" fmla="*/ 3611697 h 4151891"/>
              <a:gd name="connsiteX271" fmla="*/ 3724010 w 7122824"/>
              <a:gd name="connsiteY271" fmla="*/ 3605421 h 4151891"/>
              <a:gd name="connsiteX272" fmla="*/ 3718218 w 7122824"/>
              <a:gd name="connsiteY272" fmla="*/ 3604947 h 4151891"/>
              <a:gd name="connsiteX273" fmla="*/ 3601148 w 7122824"/>
              <a:gd name="connsiteY273" fmla="*/ 3593411 h 4151891"/>
              <a:gd name="connsiteX274" fmla="*/ 3603022 w 7122824"/>
              <a:gd name="connsiteY274" fmla="*/ 3595443 h 4151891"/>
              <a:gd name="connsiteX275" fmla="*/ 3599500 w 7122824"/>
              <a:gd name="connsiteY275" fmla="*/ 3599588 h 4151891"/>
              <a:gd name="connsiteX276" fmla="*/ 3598762 w 7122824"/>
              <a:gd name="connsiteY276" fmla="*/ 3594807 h 4151891"/>
              <a:gd name="connsiteX277" fmla="*/ 3601148 w 7122824"/>
              <a:gd name="connsiteY277" fmla="*/ 3593411 h 4151891"/>
              <a:gd name="connsiteX278" fmla="*/ 3597177 w 7122824"/>
              <a:gd name="connsiteY278" fmla="*/ 3589249 h 4151891"/>
              <a:gd name="connsiteX279" fmla="*/ 3601302 w 7122824"/>
              <a:gd name="connsiteY279" fmla="*/ 3591574 h 4151891"/>
              <a:gd name="connsiteX280" fmla="*/ 3592553 w 7122824"/>
              <a:gd name="connsiteY280" fmla="*/ 3590266 h 4151891"/>
              <a:gd name="connsiteX281" fmla="*/ 3597177 w 7122824"/>
              <a:gd name="connsiteY281" fmla="*/ 3589249 h 4151891"/>
              <a:gd name="connsiteX282" fmla="*/ 3432418 w 7122824"/>
              <a:gd name="connsiteY282" fmla="*/ 3585223 h 4151891"/>
              <a:gd name="connsiteX283" fmla="*/ 3441168 w 7122824"/>
              <a:gd name="connsiteY283" fmla="*/ 3586531 h 4151891"/>
              <a:gd name="connsiteX284" fmla="*/ 3439189 w 7122824"/>
              <a:gd name="connsiteY284" fmla="*/ 3599774 h 4151891"/>
              <a:gd name="connsiteX285" fmla="*/ 3430439 w 7122824"/>
              <a:gd name="connsiteY285" fmla="*/ 3598467 h 4151891"/>
              <a:gd name="connsiteX286" fmla="*/ 3432418 w 7122824"/>
              <a:gd name="connsiteY286" fmla="*/ 3585223 h 4151891"/>
              <a:gd name="connsiteX287" fmla="*/ 3594566 w 7122824"/>
              <a:gd name="connsiteY287" fmla="*/ 3583013 h 4151891"/>
              <a:gd name="connsiteX288" fmla="*/ 3594987 w 7122824"/>
              <a:gd name="connsiteY288" fmla="*/ 3585208 h 4151891"/>
              <a:gd name="connsiteX289" fmla="*/ 3595195 w 7122824"/>
              <a:gd name="connsiteY289" fmla="*/ 3586299 h 4151891"/>
              <a:gd name="connsiteX290" fmla="*/ 3594543 w 7122824"/>
              <a:gd name="connsiteY290" fmla="*/ 3582892 h 4151891"/>
              <a:gd name="connsiteX291" fmla="*/ 3594553 w 7122824"/>
              <a:gd name="connsiteY291" fmla="*/ 3582940 h 4151891"/>
              <a:gd name="connsiteX292" fmla="*/ 3594566 w 7122824"/>
              <a:gd name="connsiteY292" fmla="*/ 3583013 h 4151891"/>
              <a:gd name="connsiteX293" fmla="*/ 5192086 w 7122824"/>
              <a:gd name="connsiteY293" fmla="*/ 3582107 h 4151891"/>
              <a:gd name="connsiteX294" fmla="*/ 5190613 w 7122824"/>
              <a:gd name="connsiteY294" fmla="*/ 3583558 h 4151891"/>
              <a:gd name="connsiteX295" fmla="*/ 5194225 w 7122824"/>
              <a:gd name="connsiteY295" fmla="*/ 3583992 h 4151891"/>
              <a:gd name="connsiteX296" fmla="*/ 5192436 w 7122824"/>
              <a:gd name="connsiteY296" fmla="*/ 3582424 h 4151891"/>
              <a:gd name="connsiteX297" fmla="*/ 3594215 w 7122824"/>
              <a:gd name="connsiteY297" fmla="*/ 3581179 h 4151891"/>
              <a:gd name="connsiteX298" fmla="*/ 3594543 w 7122824"/>
              <a:gd name="connsiteY298" fmla="*/ 3582892 h 4151891"/>
              <a:gd name="connsiteX299" fmla="*/ 3594495 w 7122824"/>
              <a:gd name="connsiteY299" fmla="*/ 3582640 h 4151891"/>
              <a:gd name="connsiteX300" fmla="*/ 3594167 w 7122824"/>
              <a:gd name="connsiteY300" fmla="*/ 3580924 h 4151891"/>
              <a:gd name="connsiteX301" fmla="*/ 3594215 w 7122824"/>
              <a:gd name="connsiteY301" fmla="*/ 3581179 h 4151891"/>
              <a:gd name="connsiteX302" fmla="*/ 3594183 w 7122824"/>
              <a:gd name="connsiteY302" fmla="*/ 3581008 h 4151891"/>
              <a:gd name="connsiteX303" fmla="*/ 3594167 w 7122824"/>
              <a:gd name="connsiteY303" fmla="*/ 3580924 h 4151891"/>
              <a:gd name="connsiteX304" fmla="*/ 3832908 w 7122824"/>
              <a:gd name="connsiteY304" fmla="*/ 3577301 h 4151891"/>
              <a:gd name="connsiteX305" fmla="*/ 3827391 w 7122824"/>
              <a:gd name="connsiteY305" fmla="*/ 3582819 h 4151891"/>
              <a:gd name="connsiteX306" fmla="*/ 3831259 w 7122824"/>
              <a:gd name="connsiteY306" fmla="*/ 3583840 h 4151891"/>
              <a:gd name="connsiteX307" fmla="*/ 3830025 w 7122824"/>
              <a:gd name="connsiteY307" fmla="*/ 3584386 h 4151891"/>
              <a:gd name="connsiteX308" fmla="*/ 3835163 w 7122824"/>
              <a:gd name="connsiteY308" fmla="*/ 3585747 h 4151891"/>
              <a:gd name="connsiteX309" fmla="*/ 3841382 w 7122824"/>
              <a:gd name="connsiteY309" fmla="*/ 3579447 h 4151891"/>
              <a:gd name="connsiteX310" fmla="*/ 3832908 w 7122824"/>
              <a:gd name="connsiteY310" fmla="*/ 3577301 h 4151891"/>
              <a:gd name="connsiteX311" fmla="*/ 3573484 w 7122824"/>
              <a:gd name="connsiteY311" fmla="*/ 3571827 h 4151891"/>
              <a:gd name="connsiteX312" fmla="*/ 3593388 w 7122824"/>
              <a:gd name="connsiteY312" fmla="*/ 3583010 h 4151891"/>
              <a:gd name="connsiteX313" fmla="*/ 3591677 w 7122824"/>
              <a:gd name="connsiteY313" fmla="*/ 3585764 h 4151891"/>
              <a:gd name="connsiteX314" fmla="*/ 3573484 w 7122824"/>
              <a:gd name="connsiteY314" fmla="*/ 3571827 h 4151891"/>
              <a:gd name="connsiteX315" fmla="*/ 3719823 w 7122824"/>
              <a:gd name="connsiteY315" fmla="*/ 3570663 h 4151891"/>
              <a:gd name="connsiteX316" fmla="*/ 3790790 w 7122824"/>
              <a:gd name="connsiteY316" fmla="*/ 3615400 h 4151891"/>
              <a:gd name="connsiteX317" fmla="*/ 3719823 w 7122824"/>
              <a:gd name="connsiteY317" fmla="*/ 3570663 h 4151891"/>
              <a:gd name="connsiteX318" fmla="*/ 3417734 w 7122824"/>
              <a:gd name="connsiteY318" fmla="*/ 3568090 h 4151891"/>
              <a:gd name="connsiteX319" fmla="*/ 3421993 w 7122824"/>
              <a:gd name="connsiteY319" fmla="*/ 3568726 h 4151891"/>
              <a:gd name="connsiteX320" fmla="*/ 3419680 w 7122824"/>
              <a:gd name="connsiteY320" fmla="*/ 3584206 h 4151891"/>
              <a:gd name="connsiteX321" fmla="*/ 3415420 w 7122824"/>
              <a:gd name="connsiteY321" fmla="*/ 3583569 h 4151891"/>
              <a:gd name="connsiteX322" fmla="*/ 3417734 w 7122824"/>
              <a:gd name="connsiteY322" fmla="*/ 3568090 h 4151891"/>
              <a:gd name="connsiteX323" fmla="*/ 3809027 w 7122824"/>
              <a:gd name="connsiteY323" fmla="*/ 3562167 h 4151891"/>
              <a:gd name="connsiteX324" fmla="*/ 3807470 w 7122824"/>
              <a:gd name="connsiteY324" fmla="*/ 3566562 h 4151891"/>
              <a:gd name="connsiteX325" fmla="*/ 3810718 w 7122824"/>
              <a:gd name="connsiteY325" fmla="*/ 3562735 h 4151891"/>
              <a:gd name="connsiteX326" fmla="*/ 3548247 w 7122824"/>
              <a:gd name="connsiteY326" fmla="*/ 3549668 h 4151891"/>
              <a:gd name="connsiteX327" fmla="*/ 3563773 w 7122824"/>
              <a:gd name="connsiteY327" fmla="*/ 3573544 h 4151891"/>
              <a:gd name="connsiteX328" fmla="*/ 3547759 w 7122824"/>
              <a:gd name="connsiteY328" fmla="*/ 3574231 h 4151891"/>
              <a:gd name="connsiteX329" fmla="*/ 3548247 w 7122824"/>
              <a:gd name="connsiteY329" fmla="*/ 3549668 h 4151891"/>
              <a:gd name="connsiteX330" fmla="*/ 3528011 w 7122824"/>
              <a:gd name="connsiteY330" fmla="*/ 3545495 h 4151891"/>
              <a:gd name="connsiteX331" fmla="*/ 3537683 w 7122824"/>
              <a:gd name="connsiteY331" fmla="*/ 3555885 h 4151891"/>
              <a:gd name="connsiteX332" fmla="*/ 3528011 w 7122824"/>
              <a:gd name="connsiteY332" fmla="*/ 3545495 h 4151891"/>
              <a:gd name="connsiteX333" fmla="*/ 3517825 w 7122824"/>
              <a:gd name="connsiteY333" fmla="*/ 3531860 h 4151891"/>
              <a:gd name="connsiteX334" fmla="*/ 3522802 w 7122824"/>
              <a:gd name="connsiteY334" fmla="*/ 3532418 h 4151891"/>
              <a:gd name="connsiteX335" fmla="*/ 3514316 w 7122824"/>
              <a:gd name="connsiteY335" fmla="*/ 3537112 h 4151891"/>
              <a:gd name="connsiteX336" fmla="*/ 3517825 w 7122824"/>
              <a:gd name="connsiteY336" fmla="*/ 3531860 h 4151891"/>
              <a:gd name="connsiteX337" fmla="*/ 5352191 w 7122824"/>
              <a:gd name="connsiteY337" fmla="*/ 3528291 h 4151891"/>
              <a:gd name="connsiteX338" fmla="*/ 5357653 w 7122824"/>
              <a:gd name="connsiteY338" fmla="*/ 3531542 h 4151891"/>
              <a:gd name="connsiteX339" fmla="*/ 5353127 w 7122824"/>
              <a:gd name="connsiteY339" fmla="*/ 3529255 h 4151891"/>
              <a:gd name="connsiteX340" fmla="*/ 3755681 w 7122824"/>
              <a:gd name="connsiteY340" fmla="*/ 3523663 h 4151891"/>
              <a:gd name="connsiteX341" fmla="*/ 3751726 w 7122824"/>
              <a:gd name="connsiteY341" fmla="*/ 3525869 h 4151891"/>
              <a:gd name="connsiteX342" fmla="*/ 3773574 w 7122824"/>
              <a:gd name="connsiteY342" fmla="*/ 3537601 h 4151891"/>
              <a:gd name="connsiteX343" fmla="*/ 3776436 w 7122824"/>
              <a:gd name="connsiteY343" fmla="*/ 3538132 h 4151891"/>
              <a:gd name="connsiteX344" fmla="*/ 3772903 w 7122824"/>
              <a:gd name="connsiteY344" fmla="*/ 3533657 h 4151891"/>
              <a:gd name="connsiteX345" fmla="*/ 3755681 w 7122824"/>
              <a:gd name="connsiteY345" fmla="*/ 3523663 h 4151891"/>
              <a:gd name="connsiteX346" fmla="*/ 5300662 w 7122824"/>
              <a:gd name="connsiteY346" fmla="*/ 3515276 h 4151891"/>
              <a:gd name="connsiteX347" fmla="*/ 5302129 w 7122824"/>
              <a:gd name="connsiteY347" fmla="*/ 3517491 h 4151891"/>
              <a:gd name="connsiteX348" fmla="*/ 5298855 w 7122824"/>
              <a:gd name="connsiteY348" fmla="*/ 3516978 h 4151891"/>
              <a:gd name="connsiteX349" fmla="*/ 5297931 w 7122824"/>
              <a:gd name="connsiteY349" fmla="*/ 3515436 h 4151891"/>
              <a:gd name="connsiteX350" fmla="*/ 5300662 w 7122824"/>
              <a:gd name="connsiteY350" fmla="*/ 3515276 h 4151891"/>
              <a:gd name="connsiteX351" fmla="*/ 5296463 w 7122824"/>
              <a:gd name="connsiteY351" fmla="*/ 3513221 h 4151891"/>
              <a:gd name="connsiteX352" fmla="*/ 5297931 w 7122824"/>
              <a:gd name="connsiteY352" fmla="*/ 3515436 h 4151891"/>
              <a:gd name="connsiteX353" fmla="*/ 5294659 w 7122824"/>
              <a:gd name="connsiteY353" fmla="*/ 3514924 h 4151891"/>
              <a:gd name="connsiteX354" fmla="*/ 5293733 w 7122824"/>
              <a:gd name="connsiteY354" fmla="*/ 3513381 h 4151891"/>
              <a:gd name="connsiteX355" fmla="*/ 5296463 w 7122824"/>
              <a:gd name="connsiteY355" fmla="*/ 3513221 h 4151891"/>
              <a:gd name="connsiteX356" fmla="*/ 3499349 w 7122824"/>
              <a:gd name="connsiteY356" fmla="*/ 3512482 h 4151891"/>
              <a:gd name="connsiteX357" fmla="*/ 3497037 w 7122824"/>
              <a:gd name="connsiteY357" fmla="*/ 3527958 h 4151891"/>
              <a:gd name="connsiteX358" fmla="*/ 3490803 w 7122824"/>
              <a:gd name="connsiteY358" fmla="*/ 3517640 h 4151891"/>
              <a:gd name="connsiteX359" fmla="*/ 3499349 w 7122824"/>
              <a:gd name="connsiteY359" fmla="*/ 3512482 h 4151891"/>
              <a:gd name="connsiteX360" fmla="*/ 3329544 w 7122824"/>
              <a:gd name="connsiteY360" fmla="*/ 3512391 h 4151891"/>
              <a:gd name="connsiteX361" fmla="*/ 3378244 w 7122824"/>
              <a:gd name="connsiteY361" fmla="*/ 3553882 h 4151891"/>
              <a:gd name="connsiteX362" fmla="*/ 3329544 w 7122824"/>
              <a:gd name="connsiteY362" fmla="*/ 3512391 h 4151891"/>
              <a:gd name="connsiteX363" fmla="*/ 3627972 w 7122824"/>
              <a:gd name="connsiteY363" fmla="*/ 3508733 h 4151891"/>
              <a:gd name="connsiteX364" fmla="*/ 3626831 w 7122824"/>
              <a:gd name="connsiteY364" fmla="*/ 3516378 h 4151891"/>
              <a:gd name="connsiteX365" fmla="*/ 3640137 w 7122824"/>
              <a:gd name="connsiteY365" fmla="*/ 3521494 h 4151891"/>
              <a:gd name="connsiteX366" fmla="*/ 3627972 w 7122824"/>
              <a:gd name="connsiteY366" fmla="*/ 3508733 h 4151891"/>
              <a:gd name="connsiteX367" fmla="*/ 3320294 w 7122824"/>
              <a:gd name="connsiteY367" fmla="*/ 3500026 h 4151891"/>
              <a:gd name="connsiteX368" fmla="*/ 3320553 w 7122824"/>
              <a:gd name="connsiteY368" fmla="*/ 3501598 h 4151891"/>
              <a:gd name="connsiteX369" fmla="*/ 3320357 w 7122824"/>
              <a:gd name="connsiteY369" fmla="*/ 3500408 h 4151891"/>
              <a:gd name="connsiteX370" fmla="*/ 3608049 w 7122824"/>
              <a:gd name="connsiteY370" fmla="*/ 3497548 h 4151891"/>
              <a:gd name="connsiteX371" fmla="*/ 3605489 w 7122824"/>
              <a:gd name="connsiteY371" fmla="*/ 3502246 h 4151891"/>
              <a:gd name="connsiteX372" fmla="*/ 3615123 w 7122824"/>
              <a:gd name="connsiteY372" fmla="*/ 3500559 h 4151891"/>
              <a:gd name="connsiteX373" fmla="*/ 3608049 w 7122824"/>
              <a:gd name="connsiteY373" fmla="*/ 3497548 h 4151891"/>
              <a:gd name="connsiteX374" fmla="*/ 3319672 w 7122824"/>
              <a:gd name="connsiteY374" fmla="*/ 3496245 h 4151891"/>
              <a:gd name="connsiteX375" fmla="*/ 3319898 w 7122824"/>
              <a:gd name="connsiteY375" fmla="*/ 3497613 h 4151891"/>
              <a:gd name="connsiteX376" fmla="*/ 3320294 w 7122824"/>
              <a:gd name="connsiteY376" fmla="*/ 3500026 h 4151891"/>
              <a:gd name="connsiteX377" fmla="*/ 3319951 w 7122824"/>
              <a:gd name="connsiteY377" fmla="*/ 3497939 h 4151891"/>
              <a:gd name="connsiteX378" fmla="*/ 3319589 w 7122824"/>
              <a:gd name="connsiteY378" fmla="*/ 3495744 h 4151891"/>
              <a:gd name="connsiteX379" fmla="*/ 3319605 w 7122824"/>
              <a:gd name="connsiteY379" fmla="*/ 3495835 h 4151891"/>
              <a:gd name="connsiteX380" fmla="*/ 3319672 w 7122824"/>
              <a:gd name="connsiteY380" fmla="*/ 3496245 h 4151891"/>
              <a:gd name="connsiteX381" fmla="*/ 3749981 w 7122824"/>
              <a:gd name="connsiteY381" fmla="*/ 3494395 h 4151891"/>
              <a:gd name="connsiteX382" fmla="*/ 3777609 w 7122824"/>
              <a:gd name="connsiteY382" fmla="*/ 3517023 h 4151891"/>
              <a:gd name="connsiteX383" fmla="*/ 3749981 w 7122824"/>
              <a:gd name="connsiteY383" fmla="*/ 3494395 h 4151891"/>
              <a:gd name="connsiteX384" fmla="*/ 3309575 w 7122824"/>
              <a:gd name="connsiteY384" fmla="*/ 3492169 h 4151891"/>
              <a:gd name="connsiteX385" fmla="*/ 3317825 w 7122824"/>
              <a:gd name="connsiteY385" fmla="*/ 3496775 h 4151891"/>
              <a:gd name="connsiteX386" fmla="*/ 3315681 w 7122824"/>
              <a:gd name="connsiteY386" fmla="*/ 3500866 h 4151891"/>
              <a:gd name="connsiteX387" fmla="*/ 3309575 w 7122824"/>
              <a:gd name="connsiteY387" fmla="*/ 3492169 h 4151891"/>
              <a:gd name="connsiteX388" fmla="*/ 3289169 w 7122824"/>
              <a:gd name="connsiteY388" fmla="*/ 3481820 h 4151891"/>
              <a:gd name="connsiteX389" fmla="*/ 3291211 w 7122824"/>
              <a:gd name="connsiteY389" fmla="*/ 3490300 h 4151891"/>
              <a:gd name="connsiteX390" fmla="*/ 3284037 w 7122824"/>
              <a:gd name="connsiteY390" fmla="*/ 3486217 h 4151891"/>
              <a:gd name="connsiteX391" fmla="*/ 3289169 w 7122824"/>
              <a:gd name="connsiteY391" fmla="*/ 3481820 h 4151891"/>
              <a:gd name="connsiteX392" fmla="*/ 3449992 w 7122824"/>
              <a:gd name="connsiteY392" fmla="*/ 3477918 h 4151891"/>
              <a:gd name="connsiteX393" fmla="*/ 3453218 w 7122824"/>
              <a:gd name="connsiteY393" fmla="*/ 3478255 h 4151891"/>
              <a:gd name="connsiteX394" fmla="*/ 3461056 w 7122824"/>
              <a:gd name="connsiteY394" fmla="*/ 3484195 h 4151891"/>
              <a:gd name="connsiteX395" fmla="*/ 3454557 w 7122824"/>
              <a:gd name="connsiteY395" fmla="*/ 3498636 h 4151891"/>
              <a:gd name="connsiteX396" fmla="*/ 3442194 w 7122824"/>
              <a:gd name="connsiteY396" fmla="*/ 3489082 h 4151891"/>
              <a:gd name="connsiteX397" fmla="*/ 3449992 w 7122824"/>
              <a:gd name="connsiteY397" fmla="*/ 3477918 h 4151891"/>
              <a:gd name="connsiteX398" fmla="*/ 3278337 w 7122824"/>
              <a:gd name="connsiteY398" fmla="*/ 3473552 h 4151891"/>
              <a:gd name="connsiteX399" fmla="*/ 3285086 w 7122824"/>
              <a:gd name="connsiteY399" fmla="*/ 3477463 h 4151891"/>
              <a:gd name="connsiteX400" fmla="*/ 3284854 w 7122824"/>
              <a:gd name="connsiteY400" fmla="*/ 3477593 h 4151891"/>
              <a:gd name="connsiteX401" fmla="*/ 3285310 w 7122824"/>
              <a:gd name="connsiteY401" fmla="*/ 3478323 h 4151891"/>
              <a:gd name="connsiteX402" fmla="*/ 3285789 w 7122824"/>
              <a:gd name="connsiteY402" fmla="*/ 3480445 h 4151891"/>
              <a:gd name="connsiteX403" fmla="*/ 3283579 w 7122824"/>
              <a:gd name="connsiteY403" fmla="*/ 3484587 h 4151891"/>
              <a:gd name="connsiteX404" fmla="*/ 3283703 w 7122824"/>
              <a:gd name="connsiteY404" fmla="*/ 3479761 h 4151891"/>
              <a:gd name="connsiteX405" fmla="*/ 3283892 w 7122824"/>
              <a:gd name="connsiteY405" fmla="*/ 3478128 h 4151891"/>
              <a:gd name="connsiteX406" fmla="*/ 3281392 w 7122824"/>
              <a:gd name="connsiteY406" fmla="*/ 3479523 h 4151891"/>
              <a:gd name="connsiteX407" fmla="*/ 3271841 w 7122824"/>
              <a:gd name="connsiteY407" fmla="*/ 3475484 h 4151891"/>
              <a:gd name="connsiteX408" fmla="*/ 3278337 w 7122824"/>
              <a:gd name="connsiteY408" fmla="*/ 3473552 h 4151891"/>
              <a:gd name="connsiteX409" fmla="*/ 3726160 w 7122824"/>
              <a:gd name="connsiteY409" fmla="*/ 3471338 h 4151891"/>
              <a:gd name="connsiteX410" fmla="*/ 3719465 w 7122824"/>
              <a:gd name="connsiteY410" fmla="*/ 3478891 h 4151891"/>
              <a:gd name="connsiteX411" fmla="*/ 3729942 w 7122824"/>
              <a:gd name="connsiteY411" fmla="*/ 3482021 h 4151891"/>
              <a:gd name="connsiteX412" fmla="*/ 3738204 w 7122824"/>
              <a:gd name="connsiteY412" fmla="*/ 3489508 h 4151891"/>
              <a:gd name="connsiteX413" fmla="*/ 3740876 w 7122824"/>
              <a:gd name="connsiteY413" fmla="*/ 3482090 h 4151891"/>
              <a:gd name="connsiteX414" fmla="*/ 3729327 w 7122824"/>
              <a:gd name="connsiteY414" fmla="*/ 3475674 h 4151891"/>
              <a:gd name="connsiteX415" fmla="*/ 3728429 w 7122824"/>
              <a:gd name="connsiteY415" fmla="*/ 3471876 h 4151891"/>
              <a:gd name="connsiteX416" fmla="*/ 3726160 w 7122824"/>
              <a:gd name="connsiteY416" fmla="*/ 3471338 h 4151891"/>
              <a:gd name="connsiteX417" fmla="*/ 5281893 w 7122824"/>
              <a:gd name="connsiteY417" fmla="*/ 3464874 h 4151891"/>
              <a:gd name="connsiteX418" fmla="*/ 5273909 w 7122824"/>
              <a:gd name="connsiteY418" fmla="*/ 3467520 h 4151891"/>
              <a:gd name="connsiteX419" fmla="*/ 5274365 w 7122824"/>
              <a:gd name="connsiteY419" fmla="*/ 3467789 h 4151891"/>
              <a:gd name="connsiteX420" fmla="*/ 5283183 w 7122824"/>
              <a:gd name="connsiteY420" fmla="*/ 3466244 h 4151891"/>
              <a:gd name="connsiteX421" fmla="*/ 5282450 w 7122824"/>
              <a:gd name="connsiteY421" fmla="*/ 3465454 h 4151891"/>
              <a:gd name="connsiteX422" fmla="*/ 3548479 w 7122824"/>
              <a:gd name="connsiteY422" fmla="*/ 3458280 h 4151891"/>
              <a:gd name="connsiteX423" fmla="*/ 3548058 w 7122824"/>
              <a:gd name="connsiteY423" fmla="*/ 3461095 h 4151891"/>
              <a:gd name="connsiteX424" fmla="*/ 3569601 w 7122824"/>
              <a:gd name="connsiteY424" fmla="*/ 3472130 h 4151891"/>
              <a:gd name="connsiteX425" fmla="*/ 3566810 w 7122824"/>
              <a:gd name="connsiteY425" fmla="*/ 3466298 h 4151891"/>
              <a:gd name="connsiteX426" fmla="*/ 3550498 w 7122824"/>
              <a:gd name="connsiteY426" fmla="*/ 3459189 h 4151891"/>
              <a:gd name="connsiteX427" fmla="*/ 5296908 w 7122824"/>
              <a:gd name="connsiteY427" fmla="*/ 3456394 h 4151891"/>
              <a:gd name="connsiteX428" fmla="*/ 5296079 w 7122824"/>
              <a:gd name="connsiteY428" fmla="*/ 3457150 h 4151891"/>
              <a:gd name="connsiteX429" fmla="*/ 5296140 w 7122824"/>
              <a:gd name="connsiteY429" fmla="*/ 3460720 h 4151891"/>
              <a:gd name="connsiteX430" fmla="*/ 5292728 w 7122824"/>
              <a:gd name="connsiteY430" fmla="*/ 3460210 h 4151891"/>
              <a:gd name="connsiteX431" fmla="*/ 5290884 w 7122824"/>
              <a:gd name="connsiteY431" fmla="*/ 3461894 h 4151891"/>
              <a:gd name="connsiteX432" fmla="*/ 5285255 w 7122824"/>
              <a:gd name="connsiteY432" fmla="*/ 3463760 h 4151891"/>
              <a:gd name="connsiteX433" fmla="*/ 5287019 w 7122824"/>
              <a:gd name="connsiteY433" fmla="*/ 3465572 h 4151891"/>
              <a:gd name="connsiteX434" fmla="*/ 5295766 w 7122824"/>
              <a:gd name="connsiteY434" fmla="*/ 3464040 h 4151891"/>
              <a:gd name="connsiteX435" fmla="*/ 5296908 w 7122824"/>
              <a:gd name="connsiteY435" fmla="*/ 3456394 h 4151891"/>
              <a:gd name="connsiteX436" fmla="*/ 3251781 w 7122824"/>
              <a:gd name="connsiteY436" fmla="*/ 3455951 h 4151891"/>
              <a:gd name="connsiteX437" fmla="*/ 3272882 w 7122824"/>
              <a:gd name="connsiteY437" fmla="*/ 3466843 h 4151891"/>
              <a:gd name="connsiteX438" fmla="*/ 3272452 w 7122824"/>
              <a:gd name="connsiteY438" fmla="*/ 3467322 h 4151891"/>
              <a:gd name="connsiteX439" fmla="*/ 3273307 w 7122824"/>
              <a:gd name="connsiteY439" fmla="*/ 3471685 h 4151891"/>
              <a:gd name="connsiteX440" fmla="*/ 3271097 w 7122824"/>
              <a:gd name="connsiteY440" fmla="*/ 3475827 h 4151891"/>
              <a:gd name="connsiteX441" fmla="*/ 3272351 w 7122824"/>
              <a:gd name="connsiteY441" fmla="*/ 3467435 h 4151891"/>
              <a:gd name="connsiteX442" fmla="*/ 3269206 w 7122824"/>
              <a:gd name="connsiteY442" fmla="*/ 3470938 h 4151891"/>
              <a:gd name="connsiteX443" fmla="*/ 3251781 w 7122824"/>
              <a:gd name="connsiteY443" fmla="*/ 3455951 h 4151891"/>
              <a:gd name="connsiteX444" fmla="*/ 3681693 w 7122824"/>
              <a:gd name="connsiteY444" fmla="*/ 3445025 h 4151891"/>
              <a:gd name="connsiteX445" fmla="*/ 3678759 w 7122824"/>
              <a:gd name="connsiteY445" fmla="*/ 3449619 h 4151891"/>
              <a:gd name="connsiteX446" fmla="*/ 3684876 w 7122824"/>
              <a:gd name="connsiteY446" fmla="*/ 3450532 h 4151891"/>
              <a:gd name="connsiteX447" fmla="*/ 3696235 w 7122824"/>
              <a:gd name="connsiteY447" fmla="*/ 3458223 h 4151891"/>
              <a:gd name="connsiteX448" fmla="*/ 3711432 w 7122824"/>
              <a:gd name="connsiteY448" fmla="*/ 3469874 h 4151891"/>
              <a:gd name="connsiteX449" fmla="*/ 3695354 w 7122824"/>
              <a:gd name="connsiteY449" fmla="*/ 3453662 h 4151891"/>
              <a:gd name="connsiteX450" fmla="*/ 3681693 w 7122824"/>
              <a:gd name="connsiteY450" fmla="*/ 3445025 h 4151891"/>
              <a:gd name="connsiteX451" fmla="*/ 3223846 w 7122824"/>
              <a:gd name="connsiteY451" fmla="*/ 3436187 h 4151891"/>
              <a:gd name="connsiteX452" fmla="*/ 3229306 w 7122824"/>
              <a:gd name="connsiteY452" fmla="*/ 3443144 h 4151891"/>
              <a:gd name="connsiteX453" fmla="*/ 3221229 w 7122824"/>
              <a:gd name="connsiteY453" fmla="*/ 3437340 h 4151891"/>
              <a:gd name="connsiteX454" fmla="*/ 3223846 w 7122824"/>
              <a:gd name="connsiteY454" fmla="*/ 3436187 h 4151891"/>
              <a:gd name="connsiteX455" fmla="*/ 3224503 w 7122824"/>
              <a:gd name="connsiteY455" fmla="*/ 3432551 h 4151891"/>
              <a:gd name="connsiteX456" fmla="*/ 3224863 w 7122824"/>
              <a:gd name="connsiteY456" fmla="*/ 3434428 h 4151891"/>
              <a:gd name="connsiteX457" fmla="*/ 3224652 w 7122824"/>
              <a:gd name="connsiteY457" fmla="*/ 3433336 h 4151891"/>
              <a:gd name="connsiteX458" fmla="*/ 3223939 w 7122824"/>
              <a:gd name="connsiteY458" fmla="*/ 3429626 h 4151891"/>
              <a:gd name="connsiteX459" fmla="*/ 3224217 w 7122824"/>
              <a:gd name="connsiteY459" fmla="*/ 3431068 h 4151891"/>
              <a:gd name="connsiteX460" fmla="*/ 3224503 w 7122824"/>
              <a:gd name="connsiteY460" fmla="*/ 3432551 h 4151891"/>
              <a:gd name="connsiteX461" fmla="*/ 3224159 w 7122824"/>
              <a:gd name="connsiteY461" fmla="*/ 3430769 h 4151891"/>
              <a:gd name="connsiteX462" fmla="*/ 3387689 w 7122824"/>
              <a:gd name="connsiteY462" fmla="*/ 3429143 h 4151891"/>
              <a:gd name="connsiteX463" fmla="*/ 3385376 w 7122824"/>
              <a:gd name="connsiteY463" fmla="*/ 3444623 h 4151891"/>
              <a:gd name="connsiteX464" fmla="*/ 3380289 w 7122824"/>
              <a:gd name="connsiteY464" fmla="*/ 3434368 h 4151891"/>
              <a:gd name="connsiteX465" fmla="*/ 3387689 w 7122824"/>
              <a:gd name="connsiteY465" fmla="*/ 3429143 h 4151891"/>
              <a:gd name="connsiteX466" fmla="*/ 3223829 w 7122824"/>
              <a:gd name="connsiteY466" fmla="*/ 3429051 h 4151891"/>
              <a:gd name="connsiteX467" fmla="*/ 3223939 w 7122824"/>
              <a:gd name="connsiteY467" fmla="*/ 3429626 h 4151891"/>
              <a:gd name="connsiteX468" fmla="*/ 3223845 w 7122824"/>
              <a:gd name="connsiteY468" fmla="*/ 3429135 h 4151891"/>
              <a:gd name="connsiteX469" fmla="*/ 3223829 w 7122824"/>
              <a:gd name="connsiteY469" fmla="*/ 3429051 h 4151891"/>
              <a:gd name="connsiteX470" fmla="*/ 3520056 w 7122824"/>
              <a:gd name="connsiteY470" fmla="*/ 3428769 h 4151891"/>
              <a:gd name="connsiteX471" fmla="*/ 3519993 w 7122824"/>
              <a:gd name="connsiteY471" fmla="*/ 3429189 h 4151891"/>
              <a:gd name="connsiteX472" fmla="*/ 3535327 w 7122824"/>
              <a:gd name="connsiteY472" fmla="*/ 3436184 h 4151891"/>
              <a:gd name="connsiteX473" fmla="*/ 3533142 w 7122824"/>
              <a:gd name="connsiteY473" fmla="*/ 3434047 h 4151891"/>
              <a:gd name="connsiteX474" fmla="*/ 3520056 w 7122824"/>
              <a:gd name="connsiteY474" fmla="*/ 3428769 h 4151891"/>
              <a:gd name="connsiteX475" fmla="*/ 3201524 w 7122824"/>
              <a:gd name="connsiteY475" fmla="*/ 3423160 h 4151891"/>
              <a:gd name="connsiteX476" fmla="*/ 3221922 w 7122824"/>
              <a:gd name="connsiteY476" fmla="*/ 3431034 h 4151891"/>
              <a:gd name="connsiteX477" fmla="*/ 3219965 w 7122824"/>
              <a:gd name="connsiteY477" fmla="*/ 3433692 h 4151891"/>
              <a:gd name="connsiteX478" fmla="*/ 3199212 w 7122824"/>
              <a:gd name="connsiteY478" fmla="*/ 3438635 h 4151891"/>
              <a:gd name="connsiteX479" fmla="*/ 3201524 w 7122824"/>
              <a:gd name="connsiteY479" fmla="*/ 3423160 h 4151891"/>
              <a:gd name="connsiteX480" fmla="*/ 5284283 w 7122824"/>
              <a:gd name="connsiteY480" fmla="*/ 3413412 h 4151891"/>
              <a:gd name="connsiteX481" fmla="*/ 5283695 w 7122824"/>
              <a:gd name="connsiteY481" fmla="*/ 3414033 h 4151891"/>
              <a:gd name="connsiteX482" fmla="*/ 5287061 w 7122824"/>
              <a:gd name="connsiteY482" fmla="*/ 3417663 h 4151891"/>
              <a:gd name="connsiteX483" fmla="*/ 5291160 w 7122824"/>
              <a:gd name="connsiteY483" fmla="*/ 3417010 h 4151891"/>
              <a:gd name="connsiteX484" fmla="*/ 5285266 w 7122824"/>
              <a:gd name="connsiteY484" fmla="*/ 3413640 h 4151891"/>
              <a:gd name="connsiteX485" fmla="*/ 3387005 w 7122824"/>
              <a:gd name="connsiteY485" fmla="*/ 3410376 h 4151891"/>
              <a:gd name="connsiteX486" fmla="*/ 3398589 w 7122824"/>
              <a:gd name="connsiteY486" fmla="*/ 3433685 h 4151891"/>
              <a:gd name="connsiteX487" fmla="*/ 3381980 w 7122824"/>
              <a:gd name="connsiteY487" fmla="*/ 3423497 h 4151891"/>
              <a:gd name="connsiteX488" fmla="*/ 3387005 w 7122824"/>
              <a:gd name="connsiteY488" fmla="*/ 3410376 h 4151891"/>
              <a:gd name="connsiteX489" fmla="*/ 5294550 w 7122824"/>
              <a:gd name="connsiteY489" fmla="*/ 3406558 h 4151891"/>
              <a:gd name="connsiteX490" fmla="*/ 5290190 w 7122824"/>
              <a:gd name="connsiteY490" fmla="*/ 3407186 h 4151891"/>
              <a:gd name="connsiteX491" fmla="*/ 5290093 w 7122824"/>
              <a:gd name="connsiteY491" fmla="*/ 3407288 h 4151891"/>
              <a:gd name="connsiteX492" fmla="*/ 5290382 w 7122824"/>
              <a:gd name="connsiteY492" fmla="*/ 3410158 h 4151891"/>
              <a:gd name="connsiteX493" fmla="*/ 5296549 w 7122824"/>
              <a:gd name="connsiteY493" fmla="*/ 3416484 h 4151891"/>
              <a:gd name="connsiteX494" fmla="*/ 5304635 w 7122824"/>
              <a:gd name="connsiteY494" fmla="*/ 3419507 h 4151891"/>
              <a:gd name="connsiteX495" fmla="*/ 5320839 w 7122824"/>
              <a:gd name="connsiteY495" fmla="*/ 3430527 h 4151891"/>
              <a:gd name="connsiteX496" fmla="*/ 5351697 w 7122824"/>
              <a:gd name="connsiteY496" fmla="*/ 3442503 h 4151891"/>
              <a:gd name="connsiteX497" fmla="*/ 5356607 w 7122824"/>
              <a:gd name="connsiteY497" fmla="*/ 3440374 h 4151891"/>
              <a:gd name="connsiteX498" fmla="*/ 5354443 w 7122824"/>
              <a:gd name="connsiteY498" fmla="*/ 3438121 h 4151891"/>
              <a:gd name="connsiteX499" fmla="*/ 5347058 w 7122824"/>
              <a:gd name="connsiteY499" fmla="*/ 3432530 h 4151891"/>
              <a:gd name="connsiteX500" fmla="*/ 5336780 w 7122824"/>
              <a:gd name="connsiteY500" fmla="*/ 3436781 h 4151891"/>
              <a:gd name="connsiteX501" fmla="*/ 5320057 w 7122824"/>
              <a:gd name="connsiteY501" fmla="*/ 3422963 h 4151891"/>
              <a:gd name="connsiteX502" fmla="*/ 5302388 w 7122824"/>
              <a:gd name="connsiteY502" fmla="*/ 3411169 h 4151891"/>
              <a:gd name="connsiteX503" fmla="*/ 5297539 w 7122824"/>
              <a:gd name="connsiteY503" fmla="*/ 3406566 h 4151891"/>
              <a:gd name="connsiteX504" fmla="*/ 5297678 w 7122824"/>
              <a:gd name="connsiteY504" fmla="*/ 3406835 h 4151891"/>
              <a:gd name="connsiteX505" fmla="*/ 5297554 w 7122824"/>
              <a:gd name="connsiteY505" fmla="*/ 3407848 h 4151891"/>
              <a:gd name="connsiteX506" fmla="*/ 3638619 w 7122824"/>
              <a:gd name="connsiteY506" fmla="*/ 3406099 h 4151891"/>
              <a:gd name="connsiteX507" fmla="*/ 3636334 w 7122824"/>
              <a:gd name="connsiteY507" fmla="*/ 3421392 h 4151891"/>
              <a:gd name="connsiteX508" fmla="*/ 3661418 w 7122824"/>
              <a:gd name="connsiteY508" fmla="*/ 3431393 h 4151891"/>
              <a:gd name="connsiteX509" fmla="*/ 3673785 w 7122824"/>
              <a:gd name="connsiteY509" fmla="*/ 3441058 h 4151891"/>
              <a:gd name="connsiteX510" fmla="*/ 3671868 w 7122824"/>
              <a:gd name="connsiteY510" fmla="*/ 3432955 h 4151891"/>
              <a:gd name="connsiteX511" fmla="*/ 3661032 w 7122824"/>
              <a:gd name="connsiteY511" fmla="*/ 3423519 h 4151891"/>
              <a:gd name="connsiteX512" fmla="*/ 3638619 w 7122824"/>
              <a:gd name="connsiteY512" fmla="*/ 3406099 h 4151891"/>
              <a:gd name="connsiteX513" fmla="*/ 5192031 w 7122824"/>
              <a:gd name="connsiteY513" fmla="*/ 3404493 h 4151891"/>
              <a:gd name="connsiteX514" fmla="*/ 5193284 w 7122824"/>
              <a:gd name="connsiteY514" fmla="*/ 3407148 h 4151891"/>
              <a:gd name="connsiteX515" fmla="*/ 5207321 w 7122824"/>
              <a:gd name="connsiteY515" fmla="*/ 3414817 h 4151891"/>
              <a:gd name="connsiteX516" fmla="*/ 5199288 w 7122824"/>
              <a:gd name="connsiteY516" fmla="*/ 3408328 h 4151891"/>
              <a:gd name="connsiteX517" fmla="*/ 5195930 w 7122824"/>
              <a:gd name="connsiteY517" fmla="*/ 3406009 h 4151891"/>
              <a:gd name="connsiteX518" fmla="*/ 5193675 w 7122824"/>
              <a:gd name="connsiteY518" fmla="*/ 3404728 h 4151891"/>
              <a:gd name="connsiteX519" fmla="*/ 3575029 w 7122824"/>
              <a:gd name="connsiteY519" fmla="*/ 3404414 h 4151891"/>
              <a:gd name="connsiteX520" fmla="*/ 3587651 w 7122824"/>
              <a:gd name="connsiteY520" fmla="*/ 3414116 h 4151891"/>
              <a:gd name="connsiteX521" fmla="*/ 3583746 w 7122824"/>
              <a:gd name="connsiteY521" fmla="*/ 3404934 h 4151891"/>
              <a:gd name="connsiteX522" fmla="*/ 3575029 w 7122824"/>
              <a:gd name="connsiteY522" fmla="*/ 3404414 h 4151891"/>
              <a:gd name="connsiteX523" fmla="*/ 5251608 w 7122824"/>
              <a:gd name="connsiteY523" fmla="*/ 3402396 h 4151891"/>
              <a:gd name="connsiteX524" fmla="*/ 5253237 w 7122824"/>
              <a:gd name="connsiteY524" fmla="*/ 3408473 h 4151891"/>
              <a:gd name="connsiteX525" fmla="*/ 5256948 w 7122824"/>
              <a:gd name="connsiteY525" fmla="*/ 3405451 h 4151891"/>
              <a:gd name="connsiteX526" fmla="*/ 5255502 w 7122824"/>
              <a:gd name="connsiteY526" fmla="*/ 3403967 h 4151891"/>
              <a:gd name="connsiteX527" fmla="*/ 5251608 w 7122824"/>
              <a:gd name="connsiteY527" fmla="*/ 3402396 h 4151891"/>
              <a:gd name="connsiteX528" fmla="*/ 3621409 w 7122824"/>
              <a:gd name="connsiteY528" fmla="*/ 3395711 h 4151891"/>
              <a:gd name="connsiteX529" fmla="*/ 3612876 w 7122824"/>
              <a:gd name="connsiteY529" fmla="*/ 3402253 h 4151891"/>
              <a:gd name="connsiteX530" fmla="*/ 3621409 w 7122824"/>
              <a:gd name="connsiteY530" fmla="*/ 3395711 h 4151891"/>
              <a:gd name="connsiteX531" fmla="*/ 3334225 w 7122824"/>
              <a:gd name="connsiteY531" fmla="*/ 3395527 h 4151891"/>
              <a:gd name="connsiteX532" fmla="*/ 3336002 w 7122824"/>
              <a:gd name="connsiteY532" fmla="*/ 3398206 h 4151891"/>
              <a:gd name="connsiteX533" fmla="*/ 3332496 w 7122824"/>
              <a:gd name="connsiteY533" fmla="*/ 3402240 h 4151891"/>
              <a:gd name="connsiteX534" fmla="*/ 3331742 w 7122824"/>
              <a:gd name="connsiteY534" fmla="*/ 3397568 h 4151891"/>
              <a:gd name="connsiteX535" fmla="*/ 3334225 w 7122824"/>
              <a:gd name="connsiteY535" fmla="*/ 3395527 h 4151891"/>
              <a:gd name="connsiteX536" fmla="*/ 5221398 w 7122824"/>
              <a:gd name="connsiteY536" fmla="*/ 3395330 h 4151891"/>
              <a:gd name="connsiteX537" fmla="*/ 5228148 w 7122824"/>
              <a:gd name="connsiteY537" fmla="*/ 3402741 h 4151891"/>
              <a:gd name="connsiteX538" fmla="*/ 5232022 w 7122824"/>
              <a:gd name="connsiteY538" fmla="*/ 3406678 h 4151891"/>
              <a:gd name="connsiteX539" fmla="*/ 5237534 w 7122824"/>
              <a:gd name="connsiteY539" fmla="*/ 3405572 h 4151891"/>
              <a:gd name="connsiteX540" fmla="*/ 5237920 w 7122824"/>
              <a:gd name="connsiteY540" fmla="*/ 3405191 h 4151891"/>
              <a:gd name="connsiteX541" fmla="*/ 5237462 w 7122824"/>
              <a:gd name="connsiteY541" fmla="*/ 3404916 h 4151891"/>
              <a:gd name="connsiteX542" fmla="*/ 3563225 w 7122824"/>
              <a:gd name="connsiteY542" fmla="*/ 3393416 h 4151891"/>
              <a:gd name="connsiteX543" fmla="*/ 3559376 w 7122824"/>
              <a:gd name="connsiteY543" fmla="*/ 3395821 h 4151891"/>
              <a:gd name="connsiteX544" fmla="*/ 3570441 w 7122824"/>
              <a:gd name="connsiteY544" fmla="*/ 3403728 h 4151891"/>
              <a:gd name="connsiteX545" fmla="*/ 3563225 w 7122824"/>
              <a:gd name="connsiteY545" fmla="*/ 3393416 h 4151891"/>
              <a:gd name="connsiteX546" fmla="*/ 3327894 w 7122824"/>
              <a:gd name="connsiteY546" fmla="*/ 3391788 h 4151891"/>
              <a:gd name="connsiteX547" fmla="*/ 3333118 w 7122824"/>
              <a:gd name="connsiteY547" fmla="*/ 3394432 h 4151891"/>
              <a:gd name="connsiteX548" fmla="*/ 3323939 w 7122824"/>
              <a:gd name="connsiteY548" fmla="*/ 3396043 h 4151891"/>
              <a:gd name="connsiteX549" fmla="*/ 3327894 w 7122824"/>
              <a:gd name="connsiteY549" fmla="*/ 3391788 h 4151891"/>
              <a:gd name="connsiteX550" fmla="*/ 5177803 w 7122824"/>
              <a:gd name="connsiteY550" fmla="*/ 3390951 h 4151891"/>
              <a:gd name="connsiteX551" fmla="*/ 5178544 w 7122824"/>
              <a:gd name="connsiteY551" fmla="*/ 3392571 h 4151891"/>
              <a:gd name="connsiteX552" fmla="*/ 5202395 w 7122824"/>
              <a:gd name="connsiteY552" fmla="*/ 3405811 h 4151891"/>
              <a:gd name="connsiteX553" fmla="*/ 5218996 w 7122824"/>
              <a:gd name="connsiteY553" fmla="*/ 3416466 h 4151891"/>
              <a:gd name="connsiteX554" fmla="*/ 5220466 w 7122824"/>
              <a:gd name="connsiteY554" fmla="*/ 3413861 h 4151891"/>
              <a:gd name="connsiteX555" fmla="*/ 5219284 w 7122824"/>
              <a:gd name="connsiteY555" fmla="*/ 3412988 h 4151891"/>
              <a:gd name="connsiteX556" fmla="*/ 5219041 w 7122824"/>
              <a:gd name="connsiteY556" fmla="*/ 3415272 h 4151891"/>
              <a:gd name="connsiteX557" fmla="*/ 5219097 w 7122824"/>
              <a:gd name="connsiteY557" fmla="*/ 3415344 h 4151891"/>
              <a:gd name="connsiteX558" fmla="*/ 5217953 w 7122824"/>
              <a:gd name="connsiteY558" fmla="*/ 3414720 h 4151891"/>
              <a:gd name="connsiteX559" fmla="*/ 5251592 w 7122824"/>
              <a:gd name="connsiteY559" fmla="*/ 3390447 h 4151891"/>
              <a:gd name="connsiteX560" fmla="*/ 5249872 w 7122824"/>
              <a:gd name="connsiteY560" fmla="*/ 3392310 h 4151891"/>
              <a:gd name="connsiteX561" fmla="*/ 5249334 w 7122824"/>
              <a:gd name="connsiteY561" fmla="*/ 3392862 h 4151891"/>
              <a:gd name="connsiteX562" fmla="*/ 5258393 w 7122824"/>
              <a:gd name="connsiteY562" fmla="*/ 3400959 h 4151891"/>
              <a:gd name="connsiteX563" fmla="*/ 5260269 w 7122824"/>
              <a:gd name="connsiteY563" fmla="*/ 3402746 h 4151891"/>
              <a:gd name="connsiteX564" fmla="*/ 5263140 w 7122824"/>
              <a:gd name="connsiteY564" fmla="*/ 3400407 h 4151891"/>
              <a:gd name="connsiteX565" fmla="*/ 5260868 w 7122824"/>
              <a:gd name="connsiteY565" fmla="*/ 3398619 h 4151891"/>
              <a:gd name="connsiteX566" fmla="*/ 5251592 w 7122824"/>
              <a:gd name="connsiteY566" fmla="*/ 3390447 h 4151891"/>
              <a:gd name="connsiteX567" fmla="*/ 3603802 w 7122824"/>
              <a:gd name="connsiteY567" fmla="*/ 3387120 h 4151891"/>
              <a:gd name="connsiteX568" fmla="*/ 3600254 w 7122824"/>
              <a:gd name="connsiteY568" fmla="*/ 3392550 h 4151891"/>
              <a:gd name="connsiteX569" fmla="*/ 3608815 w 7122824"/>
              <a:gd name="connsiteY569" fmla="*/ 3387575 h 4151891"/>
              <a:gd name="connsiteX570" fmla="*/ 3603802 w 7122824"/>
              <a:gd name="connsiteY570" fmla="*/ 3387120 h 4151891"/>
              <a:gd name="connsiteX571" fmla="*/ 3583921 w 7122824"/>
              <a:gd name="connsiteY571" fmla="*/ 3376299 h 4151891"/>
              <a:gd name="connsiteX572" fmla="*/ 3582817 w 7122824"/>
              <a:gd name="connsiteY572" fmla="*/ 3383691 h 4151891"/>
              <a:gd name="connsiteX573" fmla="*/ 3591992 w 7122824"/>
              <a:gd name="connsiteY573" fmla="*/ 3385062 h 4151891"/>
              <a:gd name="connsiteX574" fmla="*/ 3593097 w 7122824"/>
              <a:gd name="connsiteY574" fmla="*/ 3377671 h 4151891"/>
              <a:gd name="connsiteX575" fmla="*/ 3583921 w 7122824"/>
              <a:gd name="connsiteY575" fmla="*/ 3376299 h 4151891"/>
              <a:gd name="connsiteX576" fmla="*/ 5259829 w 7122824"/>
              <a:gd name="connsiteY576" fmla="*/ 3372891 h 4151891"/>
              <a:gd name="connsiteX577" fmla="*/ 5269446 w 7122824"/>
              <a:gd name="connsiteY577" fmla="*/ 3380886 h 4151891"/>
              <a:gd name="connsiteX578" fmla="*/ 5277833 w 7122824"/>
              <a:gd name="connsiteY578" fmla="*/ 3388440 h 4151891"/>
              <a:gd name="connsiteX579" fmla="*/ 5278162 w 7122824"/>
              <a:gd name="connsiteY579" fmla="*/ 3388172 h 4151891"/>
              <a:gd name="connsiteX580" fmla="*/ 5277223 w 7122824"/>
              <a:gd name="connsiteY580" fmla="*/ 3387281 h 4151891"/>
              <a:gd name="connsiteX581" fmla="*/ 5265133 w 7122824"/>
              <a:gd name="connsiteY581" fmla="*/ 3375868 h 4151891"/>
              <a:gd name="connsiteX582" fmla="*/ 3314050 w 7122824"/>
              <a:gd name="connsiteY582" fmla="*/ 3369596 h 4151891"/>
              <a:gd name="connsiteX583" fmla="*/ 3312071 w 7122824"/>
              <a:gd name="connsiteY583" fmla="*/ 3382840 h 4151891"/>
              <a:gd name="connsiteX584" fmla="*/ 3301497 w 7122824"/>
              <a:gd name="connsiteY584" fmla="*/ 3370729 h 4151891"/>
              <a:gd name="connsiteX585" fmla="*/ 3314050 w 7122824"/>
              <a:gd name="connsiteY585" fmla="*/ 3369596 h 4151891"/>
              <a:gd name="connsiteX586" fmla="*/ 3390048 w 7122824"/>
              <a:gd name="connsiteY586" fmla="*/ 3367798 h 4151891"/>
              <a:gd name="connsiteX587" fmla="*/ 3388779 w 7122824"/>
              <a:gd name="connsiteY587" fmla="*/ 3376291 h 4151891"/>
              <a:gd name="connsiteX588" fmla="*/ 3392301 w 7122824"/>
              <a:gd name="connsiteY588" fmla="*/ 3378672 h 4151891"/>
              <a:gd name="connsiteX589" fmla="*/ 3409282 w 7122824"/>
              <a:gd name="connsiteY589" fmla="*/ 3390589 h 4151891"/>
              <a:gd name="connsiteX590" fmla="*/ 3422747 w 7122824"/>
              <a:gd name="connsiteY590" fmla="*/ 3405109 h 4151891"/>
              <a:gd name="connsiteX591" fmla="*/ 3454348 w 7122824"/>
              <a:gd name="connsiteY591" fmla="*/ 3422078 h 4151891"/>
              <a:gd name="connsiteX592" fmla="*/ 3486753 w 7122824"/>
              <a:gd name="connsiteY592" fmla="*/ 3444116 h 4151891"/>
              <a:gd name="connsiteX593" fmla="*/ 3523062 w 7122824"/>
              <a:gd name="connsiteY593" fmla="*/ 3471430 h 4151891"/>
              <a:gd name="connsiteX594" fmla="*/ 3557035 w 7122824"/>
              <a:gd name="connsiteY594" fmla="*/ 3493442 h 4151891"/>
              <a:gd name="connsiteX595" fmla="*/ 3572030 w 7122824"/>
              <a:gd name="connsiteY595" fmla="*/ 3508190 h 4151891"/>
              <a:gd name="connsiteX596" fmla="*/ 3589010 w 7122824"/>
              <a:gd name="connsiteY596" fmla="*/ 3520108 h 4151891"/>
              <a:gd name="connsiteX597" fmla="*/ 3624056 w 7122824"/>
              <a:gd name="connsiteY597" fmla="*/ 3545407 h 4151891"/>
              <a:gd name="connsiteX598" fmla="*/ 3659292 w 7122824"/>
              <a:gd name="connsiteY598" fmla="*/ 3569433 h 4151891"/>
              <a:gd name="connsiteX599" fmla="*/ 3692612 w 7122824"/>
              <a:gd name="connsiteY599" fmla="*/ 3585356 h 4151891"/>
              <a:gd name="connsiteX600" fmla="*/ 3676730 w 7122824"/>
              <a:gd name="connsiteY600" fmla="*/ 3578293 h 4151891"/>
              <a:gd name="connsiteX601" fmla="*/ 3664108 w 7122824"/>
              <a:gd name="connsiteY601" fmla="*/ 3568590 h 4151891"/>
              <a:gd name="connsiteX602" fmla="*/ 3653473 w 7122824"/>
              <a:gd name="connsiteY602" fmla="*/ 3556057 h 4151891"/>
              <a:gd name="connsiteX603" fmla="*/ 3638048 w 7122824"/>
              <a:gd name="connsiteY603" fmla="*/ 3545935 h 4151891"/>
              <a:gd name="connsiteX604" fmla="*/ 3572943 w 7122824"/>
              <a:gd name="connsiteY604" fmla="*/ 3502073 h 4151891"/>
              <a:gd name="connsiteX605" fmla="*/ 3509852 w 7122824"/>
              <a:gd name="connsiteY605" fmla="*/ 3456948 h 4151891"/>
              <a:gd name="connsiteX606" fmla="*/ 3483308 w 7122824"/>
              <a:gd name="connsiteY606" fmla="*/ 3435785 h 4151891"/>
              <a:gd name="connsiteX607" fmla="*/ 3473516 w 7122824"/>
              <a:gd name="connsiteY607" fmla="*/ 3428068 h 4151891"/>
              <a:gd name="connsiteX608" fmla="*/ 3457634 w 7122824"/>
              <a:gd name="connsiteY608" fmla="*/ 3421005 h 4151891"/>
              <a:gd name="connsiteX609" fmla="*/ 3442178 w 7122824"/>
              <a:gd name="connsiteY609" fmla="*/ 3409348 h 4151891"/>
              <a:gd name="connsiteX610" fmla="*/ 3431434 w 7122824"/>
              <a:gd name="connsiteY610" fmla="*/ 3400195 h 4151891"/>
              <a:gd name="connsiteX611" fmla="*/ 3428605 w 7122824"/>
              <a:gd name="connsiteY611" fmla="*/ 3399325 h 4151891"/>
              <a:gd name="connsiteX612" fmla="*/ 3428084 w 7122824"/>
              <a:gd name="connsiteY612" fmla="*/ 3397343 h 4151891"/>
              <a:gd name="connsiteX613" fmla="*/ 3426922 w 7122824"/>
              <a:gd name="connsiteY613" fmla="*/ 3396352 h 4151891"/>
              <a:gd name="connsiteX614" fmla="*/ 3392143 w 7122824"/>
              <a:gd name="connsiteY614" fmla="*/ 3369268 h 4151891"/>
              <a:gd name="connsiteX615" fmla="*/ 3303801 w 7122824"/>
              <a:gd name="connsiteY615" fmla="*/ 3365793 h 4151891"/>
              <a:gd name="connsiteX616" fmla="*/ 3303873 w 7122824"/>
              <a:gd name="connsiteY616" fmla="*/ 3366660 h 4151891"/>
              <a:gd name="connsiteX617" fmla="*/ 3303970 w 7122824"/>
              <a:gd name="connsiteY617" fmla="*/ 3367834 h 4151891"/>
              <a:gd name="connsiteX618" fmla="*/ 3303491 w 7122824"/>
              <a:gd name="connsiteY618" fmla="*/ 3362053 h 4151891"/>
              <a:gd name="connsiteX619" fmla="*/ 3303671 w 7122824"/>
              <a:gd name="connsiteY619" fmla="*/ 3364221 h 4151891"/>
              <a:gd name="connsiteX620" fmla="*/ 3303801 w 7122824"/>
              <a:gd name="connsiteY620" fmla="*/ 3365793 h 4151891"/>
              <a:gd name="connsiteX621" fmla="*/ 3303644 w 7122824"/>
              <a:gd name="connsiteY621" fmla="*/ 3363900 h 4151891"/>
              <a:gd name="connsiteX622" fmla="*/ 3303491 w 7122824"/>
              <a:gd name="connsiteY622" fmla="*/ 3362053 h 4151891"/>
              <a:gd name="connsiteX623" fmla="*/ 3295241 w 7122824"/>
              <a:gd name="connsiteY623" fmla="*/ 3358741 h 4151891"/>
              <a:gd name="connsiteX624" fmla="*/ 3303514 w 7122824"/>
              <a:gd name="connsiteY624" fmla="*/ 3363195 h 4151891"/>
              <a:gd name="connsiteX625" fmla="*/ 3299850 w 7122824"/>
              <a:gd name="connsiteY625" fmla="*/ 3367206 h 4151891"/>
              <a:gd name="connsiteX626" fmla="*/ 3295241 w 7122824"/>
              <a:gd name="connsiteY626" fmla="*/ 3358741 h 4151891"/>
              <a:gd name="connsiteX627" fmla="*/ 3361943 w 7122824"/>
              <a:gd name="connsiteY627" fmla="*/ 3357570 h 4151891"/>
              <a:gd name="connsiteX628" fmla="*/ 3361567 w 7122824"/>
              <a:gd name="connsiteY628" fmla="*/ 3357896 h 4151891"/>
              <a:gd name="connsiteX629" fmla="*/ 3361733 w 7122824"/>
              <a:gd name="connsiteY629" fmla="*/ 3358008 h 4151891"/>
              <a:gd name="connsiteX630" fmla="*/ 3605861 w 7122824"/>
              <a:gd name="connsiteY630" fmla="*/ 3356511 h 4151891"/>
              <a:gd name="connsiteX631" fmla="*/ 3605471 w 7122824"/>
              <a:gd name="connsiteY631" fmla="*/ 3357633 h 4151891"/>
              <a:gd name="connsiteX632" fmla="*/ 3606230 w 7122824"/>
              <a:gd name="connsiteY632" fmla="*/ 3356712 h 4151891"/>
              <a:gd name="connsiteX633" fmla="*/ 3285650 w 7122824"/>
              <a:gd name="connsiteY633" fmla="*/ 3356458 h 4151891"/>
              <a:gd name="connsiteX634" fmla="*/ 3286975 w 7122824"/>
              <a:gd name="connsiteY634" fmla="*/ 3358517 h 4151891"/>
              <a:gd name="connsiteX635" fmla="*/ 3282716 w 7122824"/>
              <a:gd name="connsiteY635" fmla="*/ 3357881 h 4151891"/>
              <a:gd name="connsiteX636" fmla="*/ 3285650 w 7122824"/>
              <a:gd name="connsiteY636" fmla="*/ 3356458 h 4151891"/>
              <a:gd name="connsiteX637" fmla="*/ 5294940 w 7122824"/>
              <a:gd name="connsiteY637" fmla="*/ 3355251 h 4151891"/>
              <a:gd name="connsiteX638" fmla="*/ 5293105 w 7122824"/>
              <a:gd name="connsiteY638" fmla="*/ 3356292 h 4151891"/>
              <a:gd name="connsiteX639" fmla="*/ 5289664 w 7122824"/>
              <a:gd name="connsiteY639" fmla="*/ 3357519 h 4151891"/>
              <a:gd name="connsiteX640" fmla="*/ 5299397 w 7122824"/>
              <a:gd name="connsiteY640" fmla="*/ 3367664 h 4151891"/>
              <a:gd name="connsiteX641" fmla="*/ 5297006 w 7122824"/>
              <a:gd name="connsiteY641" fmla="*/ 3367848 h 4151891"/>
              <a:gd name="connsiteX642" fmla="*/ 5296948 w 7122824"/>
              <a:gd name="connsiteY642" fmla="*/ 3370994 h 4151891"/>
              <a:gd name="connsiteX643" fmla="*/ 5303023 w 7122824"/>
              <a:gd name="connsiteY643" fmla="*/ 3377246 h 4151891"/>
              <a:gd name="connsiteX644" fmla="*/ 5319191 w 7122824"/>
              <a:gd name="connsiteY644" fmla="*/ 3380513 h 4151891"/>
              <a:gd name="connsiteX645" fmla="*/ 5322768 w 7122824"/>
              <a:gd name="connsiteY645" fmla="*/ 3396682 h 4151891"/>
              <a:gd name="connsiteX646" fmla="*/ 5322254 w 7122824"/>
              <a:gd name="connsiteY646" fmla="*/ 3397058 h 4151891"/>
              <a:gd name="connsiteX647" fmla="*/ 5328057 w 7122824"/>
              <a:gd name="connsiteY647" fmla="*/ 3403267 h 4151891"/>
              <a:gd name="connsiteX648" fmla="*/ 5337346 w 7122824"/>
              <a:gd name="connsiteY648" fmla="*/ 3413051 h 4151891"/>
              <a:gd name="connsiteX649" fmla="*/ 5361021 w 7122824"/>
              <a:gd name="connsiteY649" fmla="*/ 3438460 h 4151891"/>
              <a:gd name="connsiteX650" fmla="*/ 5361646 w 7122824"/>
              <a:gd name="connsiteY650" fmla="*/ 3438188 h 4151891"/>
              <a:gd name="connsiteX651" fmla="*/ 5374063 w 7122824"/>
              <a:gd name="connsiteY651" fmla="*/ 3424410 h 4151891"/>
              <a:gd name="connsiteX652" fmla="*/ 5378741 w 7122824"/>
              <a:gd name="connsiteY652" fmla="*/ 3421134 h 4151891"/>
              <a:gd name="connsiteX653" fmla="*/ 5372975 w 7122824"/>
              <a:gd name="connsiteY653" fmla="*/ 3413783 h 4151891"/>
              <a:gd name="connsiteX654" fmla="*/ 5363179 w 7122824"/>
              <a:gd name="connsiteY654" fmla="*/ 3405088 h 4151891"/>
              <a:gd name="connsiteX655" fmla="*/ 5354787 w 7122824"/>
              <a:gd name="connsiteY655" fmla="*/ 3403551 h 4151891"/>
              <a:gd name="connsiteX656" fmla="*/ 5325173 w 7122824"/>
              <a:gd name="connsiteY656" fmla="*/ 3380002 h 4151891"/>
              <a:gd name="connsiteX657" fmla="*/ 5304615 w 7122824"/>
              <a:gd name="connsiteY657" fmla="*/ 3359578 h 4151891"/>
              <a:gd name="connsiteX658" fmla="*/ 5304586 w 7122824"/>
              <a:gd name="connsiteY658" fmla="*/ 3359550 h 4151891"/>
              <a:gd name="connsiteX659" fmla="*/ 5298310 w 7122824"/>
              <a:gd name="connsiteY659" fmla="*/ 3357013 h 4151891"/>
              <a:gd name="connsiteX660" fmla="*/ 3544403 w 7122824"/>
              <a:gd name="connsiteY660" fmla="*/ 3353333 h 4151891"/>
              <a:gd name="connsiteX661" fmla="*/ 3548955 w 7122824"/>
              <a:gd name="connsiteY661" fmla="*/ 3357003 h 4151891"/>
              <a:gd name="connsiteX662" fmla="*/ 3580018 w 7122824"/>
              <a:gd name="connsiteY662" fmla="*/ 3371026 h 4151891"/>
              <a:gd name="connsiteX663" fmla="*/ 3561844 w 7122824"/>
              <a:gd name="connsiteY663" fmla="*/ 3361716 h 4151891"/>
              <a:gd name="connsiteX664" fmla="*/ 3514609 w 7122824"/>
              <a:gd name="connsiteY664" fmla="*/ 3351871 h 4151891"/>
              <a:gd name="connsiteX665" fmla="*/ 3502989 w 7122824"/>
              <a:gd name="connsiteY665" fmla="*/ 3356388 h 4151891"/>
              <a:gd name="connsiteX666" fmla="*/ 3512552 w 7122824"/>
              <a:gd name="connsiteY666" fmla="*/ 3365635 h 4151891"/>
              <a:gd name="connsiteX667" fmla="*/ 3514609 w 7122824"/>
              <a:gd name="connsiteY667" fmla="*/ 3351871 h 4151891"/>
              <a:gd name="connsiteX668" fmla="*/ 3098923 w 7122824"/>
              <a:gd name="connsiteY668" fmla="*/ 3348410 h 4151891"/>
              <a:gd name="connsiteX669" fmla="*/ 3105447 w 7122824"/>
              <a:gd name="connsiteY669" fmla="*/ 3356839 h 4151891"/>
              <a:gd name="connsiteX670" fmla="*/ 3098923 w 7122824"/>
              <a:gd name="connsiteY670" fmla="*/ 3348410 h 4151891"/>
              <a:gd name="connsiteX671" fmla="*/ 3497400 w 7122824"/>
              <a:gd name="connsiteY671" fmla="*/ 3341483 h 4151891"/>
              <a:gd name="connsiteX672" fmla="*/ 3482035 w 7122824"/>
              <a:gd name="connsiteY672" fmla="*/ 3350130 h 4151891"/>
              <a:gd name="connsiteX673" fmla="*/ 3495342 w 7122824"/>
              <a:gd name="connsiteY673" fmla="*/ 3355246 h 4151891"/>
              <a:gd name="connsiteX674" fmla="*/ 3497400 w 7122824"/>
              <a:gd name="connsiteY674" fmla="*/ 3341483 h 4151891"/>
              <a:gd name="connsiteX675" fmla="*/ 5315401 w 7122824"/>
              <a:gd name="connsiteY675" fmla="*/ 3337203 h 4151891"/>
              <a:gd name="connsiteX676" fmla="*/ 5315233 w 7122824"/>
              <a:gd name="connsiteY676" fmla="*/ 3337507 h 4151891"/>
              <a:gd name="connsiteX677" fmla="*/ 5318063 w 7122824"/>
              <a:gd name="connsiteY677" fmla="*/ 3339885 h 4151891"/>
              <a:gd name="connsiteX678" fmla="*/ 5320297 w 7122824"/>
              <a:gd name="connsiteY678" fmla="*/ 3341428 h 4151891"/>
              <a:gd name="connsiteX679" fmla="*/ 5315568 w 7122824"/>
              <a:gd name="connsiteY679" fmla="*/ 3337328 h 4151891"/>
              <a:gd name="connsiteX680" fmla="*/ 5412489 w 7122824"/>
              <a:gd name="connsiteY680" fmla="*/ 3335681 h 4151891"/>
              <a:gd name="connsiteX681" fmla="*/ 5420988 w 7122824"/>
              <a:gd name="connsiteY681" fmla="*/ 3345504 h 4151891"/>
              <a:gd name="connsiteX682" fmla="*/ 5418311 w 7122824"/>
              <a:gd name="connsiteY682" fmla="*/ 3344056 h 4151891"/>
              <a:gd name="connsiteX683" fmla="*/ 5412489 w 7122824"/>
              <a:gd name="connsiteY683" fmla="*/ 3335681 h 4151891"/>
              <a:gd name="connsiteX684" fmla="*/ 5317077 w 7122824"/>
              <a:gd name="connsiteY684" fmla="*/ 3334184 h 4151891"/>
              <a:gd name="connsiteX685" fmla="*/ 5316086 w 7122824"/>
              <a:gd name="connsiteY685" fmla="*/ 3335970 h 4151891"/>
              <a:gd name="connsiteX686" fmla="*/ 5318999 w 7122824"/>
              <a:gd name="connsiteY686" fmla="*/ 3338016 h 4151891"/>
              <a:gd name="connsiteX687" fmla="*/ 5327090 w 7122824"/>
              <a:gd name="connsiteY687" fmla="*/ 3345388 h 4151891"/>
              <a:gd name="connsiteX688" fmla="*/ 5323675 w 7122824"/>
              <a:gd name="connsiteY688" fmla="*/ 3343615 h 4151891"/>
              <a:gd name="connsiteX689" fmla="*/ 5321525 w 7122824"/>
              <a:gd name="connsiteY689" fmla="*/ 3343253 h 4151891"/>
              <a:gd name="connsiteX690" fmla="*/ 5326825 w 7122824"/>
              <a:gd name="connsiteY690" fmla="*/ 3348538 h 4151891"/>
              <a:gd name="connsiteX691" fmla="*/ 5352018 w 7122824"/>
              <a:gd name="connsiteY691" fmla="*/ 3374213 h 4151891"/>
              <a:gd name="connsiteX692" fmla="*/ 5353149 w 7122824"/>
              <a:gd name="connsiteY692" fmla="*/ 3381303 h 4151891"/>
              <a:gd name="connsiteX693" fmla="*/ 5380975 w 7122824"/>
              <a:gd name="connsiteY693" fmla="*/ 3410335 h 4151891"/>
              <a:gd name="connsiteX694" fmla="*/ 5382334 w 7122824"/>
              <a:gd name="connsiteY694" fmla="*/ 3416177 h 4151891"/>
              <a:gd name="connsiteX695" fmla="*/ 5381833 w 7122824"/>
              <a:gd name="connsiteY695" fmla="*/ 3418969 h 4151891"/>
              <a:gd name="connsiteX696" fmla="*/ 5386942 w 7122824"/>
              <a:gd name="connsiteY696" fmla="*/ 3415391 h 4151891"/>
              <a:gd name="connsiteX697" fmla="*/ 5404135 w 7122824"/>
              <a:gd name="connsiteY697" fmla="*/ 3419133 h 4151891"/>
              <a:gd name="connsiteX698" fmla="*/ 5407218 w 7122824"/>
              <a:gd name="connsiteY698" fmla="*/ 3420293 h 4151891"/>
              <a:gd name="connsiteX699" fmla="*/ 5401062 w 7122824"/>
              <a:gd name="connsiteY699" fmla="*/ 3413834 h 4151891"/>
              <a:gd name="connsiteX700" fmla="*/ 3210346 w 7122824"/>
              <a:gd name="connsiteY700" fmla="*/ 3313005 h 4151891"/>
              <a:gd name="connsiteX701" fmla="*/ 3218898 w 7122824"/>
              <a:gd name="connsiteY701" fmla="*/ 3316561 h 4151891"/>
              <a:gd name="connsiteX702" fmla="*/ 3218835 w 7122824"/>
              <a:gd name="connsiteY702" fmla="*/ 3316296 h 4151891"/>
              <a:gd name="connsiteX703" fmla="*/ 3224169 w 7122824"/>
              <a:gd name="connsiteY703" fmla="*/ 3318025 h 4151891"/>
              <a:gd name="connsiteX704" fmla="*/ 3224456 w 7122824"/>
              <a:gd name="connsiteY704" fmla="*/ 3318871 h 4151891"/>
              <a:gd name="connsiteX705" fmla="*/ 3227911 w 7122824"/>
              <a:gd name="connsiteY705" fmla="*/ 3320308 h 4151891"/>
              <a:gd name="connsiteX706" fmla="*/ 3233286 w 7122824"/>
              <a:gd name="connsiteY706" fmla="*/ 3324231 h 4151891"/>
              <a:gd name="connsiteX707" fmla="*/ 3231271 w 7122824"/>
              <a:gd name="connsiteY707" fmla="*/ 3337707 h 4151891"/>
              <a:gd name="connsiteX708" fmla="*/ 3208140 w 7122824"/>
              <a:gd name="connsiteY708" fmla="*/ 3317354 h 4151891"/>
              <a:gd name="connsiteX709" fmla="*/ 3210346 w 7122824"/>
              <a:gd name="connsiteY709" fmla="*/ 3313005 h 4151891"/>
              <a:gd name="connsiteX710" fmla="*/ 5481288 w 7122824"/>
              <a:gd name="connsiteY710" fmla="*/ 3307978 h 4151891"/>
              <a:gd name="connsiteX711" fmla="*/ 5484425 w 7122824"/>
              <a:gd name="connsiteY711" fmla="*/ 3309434 h 4151891"/>
              <a:gd name="connsiteX712" fmla="*/ 5491616 w 7122824"/>
              <a:gd name="connsiteY712" fmla="*/ 3312158 h 4151891"/>
              <a:gd name="connsiteX713" fmla="*/ 5502699 w 7122824"/>
              <a:gd name="connsiteY713" fmla="*/ 3323657 h 4151891"/>
              <a:gd name="connsiteX714" fmla="*/ 5513795 w 7122824"/>
              <a:gd name="connsiteY714" fmla="*/ 3336174 h 4151891"/>
              <a:gd name="connsiteX715" fmla="*/ 5509376 w 7122824"/>
              <a:gd name="connsiteY715" fmla="*/ 3334213 h 4151891"/>
              <a:gd name="connsiteX716" fmla="*/ 5505771 w 7122824"/>
              <a:gd name="connsiteY716" fmla="*/ 3332297 h 4151891"/>
              <a:gd name="connsiteX717" fmla="*/ 3193470 w 7122824"/>
              <a:gd name="connsiteY717" fmla="*/ 3290670 h 4151891"/>
              <a:gd name="connsiteX718" fmla="*/ 3196246 w 7122824"/>
              <a:gd name="connsiteY718" fmla="*/ 3303566 h 4151891"/>
              <a:gd name="connsiteX719" fmla="*/ 3209079 w 7122824"/>
              <a:gd name="connsiteY719" fmla="*/ 3309341 h 4151891"/>
              <a:gd name="connsiteX720" fmla="*/ 3208048 w 7122824"/>
              <a:gd name="connsiteY720" fmla="*/ 3310115 h 4151891"/>
              <a:gd name="connsiteX721" fmla="*/ 3209743 w 7122824"/>
              <a:gd name="connsiteY721" fmla="*/ 3312581 h 4151891"/>
              <a:gd name="connsiteX722" fmla="*/ 3207641 w 7122824"/>
              <a:gd name="connsiteY722" fmla="*/ 3316937 h 4151891"/>
              <a:gd name="connsiteX723" fmla="*/ 3205513 w 7122824"/>
              <a:gd name="connsiteY723" fmla="*/ 3312014 h 4151891"/>
              <a:gd name="connsiteX724" fmla="*/ 3196699 w 7122824"/>
              <a:gd name="connsiteY724" fmla="*/ 3305666 h 4151891"/>
              <a:gd name="connsiteX725" fmla="*/ 3196990 w 7122824"/>
              <a:gd name="connsiteY725" fmla="*/ 3307017 h 4151891"/>
              <a:gd name="connsiteX726" fmla="*/ 3188240 w 7122824"/>
              <a:gd name="connsiteY726" fmla="*/ 3305709 h 4151891"/>
              <a:gd name="connsiteX727" fmla="*/ 3189727 w 7122824"/>
              <a:gd name="connsiteY727" fmla="*/ 3301433 h 4151891"/>
              <a:gd name="connsiteX728" fmla="*/ 3182406 w 7122824"/>
              <a:gd name="connsiteY728" fmla="*/ 3297338 h 4151891"/>
              <a:gd name="connsiteX729" fmla="*/ 3189968 w 7122824"/>
              <a:gd name="connsiteY729" fmla="*/ 3300741 h 4151891"/>
              <a:gd name="connsiteX730" fmla="*/ 3470289 w 7122824"/>
              <a:gd name="connsiteY730" fmla="*/ 3289863 h 4151891"/>
              <a:gd name="connsiteX731" fmla="*/ 3466375 w 7122824"/>
              <a:gd name="connsiteY731" fmla="*/ 3292799 h 4151891"/>
              <a:gd name="connsiteX732" fmla="*/ 3478725 w 7122824"/>
              <a:gd name="connsiteY732" fmla="*/ 3299202 h 4151891"/>
              <a:gd name="connsiteX733" fmla="*/ 3476355 w 7122824"/>
              <a:gd name="connsiteY733" fmla="*/ 3295222 h 4151891"/>
              <a:gd name="connsiteX734" fmla="*/ 3470289 w 7122824"/>
              <a:gd name="connsiteY734" fmla="*/ 3289863 h 4151891"/>
              <a:gd name="connsiteX735" fmla="*/ 3167222 w 7122824"/>
              <a:gd name="connsiteY735" fmla="*/ 3282641 h 4151891"/>
              <a:gd name="connsiteX736" fmla="*/ 3169095 w 7122824"/>
              <a:gd name="connsiteY736" fmla="*/ 3284673 h 4151891"/>
              <a:gd name="connsiteX737" fmla="*/ 3166993 w 7122824"/>
              <a:gd name="connsiteY737" fmla="*/ 3289030 h 4151891"/>
              <a:gd name="connsiteX738" fmla="*/ 3164835 w 7122824"/>
              <a:gd name="connsiteY738" fmla="*/ 3284037 h 4151891"/>
              <a:gd name="connsiteX739" fmla="*/ 3167222 w 7122824"/>
              <a:gd name="connsiteY739" fmla="*/ 3282641 h 4151891"/>
              <a:gd name="connsiteX740" fmla="*/ 3163320 w 7122824"/>
              <a:gd name="connsiteY740" fmla="*/ 3278076 h 4151891"/>
              <a:gd name="connsiteX741" fmla="*/ 3168446 w 7122824"/>
              <a:gd name="connsiteY741" fmla="*/ 3281324 h 4151891"/>
              <a:gd name="connsiteX742" fmla="*/ 3157467 w 7122824"/>
              <a:gd name="connsiteY742" fmla="*/ 3279684 h 4151891"/>
              <a:gd name="connsiteX743" fmla="*/ 3163320 w 7122824"/>
              <a:gd name="connsiteY743" fmla="*/ 3278076 h 4151891"/>
              <a:gd name="connsiteX744" fmla="*/ 3160998 w 7122824"/>
              <a:gd name="connsiteY744" fmla="*/ 3272919 h 4151891"/>
              <a:gd name="connsiteX745" fmla="*/ 3161086 w 7122824"/>
              <a:gd name="connsiteY745" fmla="*/ 3273760 h 4151891"/>
              <a:gd name="connsiteX746" fmla="*/ 3161268 w 7122824"/>
              <a:gd name="connsiteY746" fmla="*/ 3275528 h 4151891"/>
              <a:gd name="connsiteX747" fmla="*/ 3160807 w 7122824"/>
              <a:gd name="connsiteY747" fmla="*/ 3271074 h 4151891"/>
              <a:gd name="connsiteX748" fmla="*/ 3160895 w 7122824"/>
              <a:gd name="connsiteY748" fmla="*/ 3271918 h 4151891"/>
              <a:gd name="connsiteX749" fmla="*/ 3160998 w 7122824"/>
              <a:gd name="connsiteY749" fmla="*/ 3272919 h 4151891"/>
              <a:gd name="connsiteX750" fmla="*/ 3389694 w 7122824"/>
              <a:gd name="connsiteY750" fmla="*/ 3270281 h 4151891"/>
              <a:gd name="connsiteX751" fmla="*/ 3389570 w 7122824"/>
              <a:gd name="connsiteY751" fmla="*/ 3281856 h 4151891"/>
              <a:gd name="connsiteX752" fmla="*/ 3401576 w 7122824"/>
              <a:gd name="connsiteY752" fmla="*/ 3285214 h 4151891"/>
              <a:gd name="connsiteX753" fmla="*/ 3398132 w 7122824"/>
              <a:gd name="connsiteY753" fmla="*/ 3276882 h 4151891"/>
              <a:gd name="connsiteX754" fmla="*/ 3405022 w 7122824"/>
              <a:gd name="connsiteY754" fmla="*/ 3293546 h 4151891"/>
              <a:gd name="connsiteX755" fmla="*/ 3419826 w 7122824"/>
              <a:gd name="connsiteY755" fmla="*/ 3309567 h 4151891"/>
              <a:gd name="connsiteX756" fmla="*/ 3478002 w 7122824"/>
              <a:gd name="connsiteY756" fmla="*/ 3337021 h 4151891"/>
              <a:gd name="connsiteX757" fmla="*/ 3444535 w 7122824"/>
              <a:gd name="connsiteY757" fmla="*/ 3302182 h 4151891"/>
              <a:gd name="connsiteX758" fmla="*/ 3423204 w 7122824"/>
              <a:gd name="connsiteY758" fmla="*/ 3290867 h 4151891"/>
              <a:gd name="connsiteX759" fmla="*/ 3160717 w 7122824"/>
              <a:gd name="connsiteY759" fmla="*/ 3270224 h 4151891"/>
              <a:gd name="connsiteX760" fmla="*/ 3160779 w 7122824"/>
              <a:gd name="connsiteY760" fmla="*/ 3270814 h 4151891"/>
              <a:gd name="connsiteX761" fmla="*/ 3160807 w 7122824"/>
              <a:gd name="connsiteY761" fmla="*/ 3271074 h 4151891"/>
              <a:gd name="connsiteX762" fmla="*/ 3500667 w 7122824"/>
              <a:gd name="connsiteY762" fmla="*/ 3267320 h 4151891"/>
              <a:gd name="connsiteX763" fmla="*/ 3499592 w 7122824"/>
              <a:gd name="connsiteY763" fmla="*/ 3269711 h 4151891"/>
              <a:gd name="connsiteX764" fmla="*/ 3503262 w 7122824"/>
              <a:gd name="connsiteY764" fmla="*/ 3268696 h 4151891"/>
              <a:gd name="connsiteX765" fmla="*/ 3503318 w 7122824"/>
              <a:gd name="connsiteY765" fmla="*/ 3268533 h 4151891"/>
              <a:gd name="connsiteX766" fmla="*/ 3503195 w 7122824"/>
              <a:gd name="connsiteY766" fmla="*/ 3268365 h 4151891"/>
              <a:gd name="connsiteX767" fmla="*/ 3378784 w 7122824"/>
              <a:gd name="connsiteY767" fmla="*/ 3263763 h 4151891"/>
              <a:gd name="connsiteX768" fmla="*/ 3377959 w 7122824"/>
              <a:gd name="connsiteY768" fmla="*/ 3264641 h 4151891"/>
              <a:gd name="connsiteX769" fmla="*/ 3378392 w 7122824"/>
              <a:gd name="connsiteY769" fmla="*/ 3264179 h 4151891"/>
              <a:gd name="connsiteX770" fmla="*/ 2972059 w 7122824"/>
              <a:gd name="connsiteY770" fmla="*/ 3260930 h 4151891"/>
              <a:gd name="connsiteX771" fmla="*/ 2972229 w 7122824"/>
              <a:gd name="connsiteY771" fmla="*/ 3261468 h 4151891"/>
              <a:gd name="connsiteX772" fmla="*/ 2972482 w 7122824"/>
              <a:gd name="connsiteY772" fmla="*/ 3262273 h 4151891"/>
              <a:gd name="connsiteX773" fmla="*/ 2971614 w 7122824"/>
              <a:gd name="connsiteY773" fmla="*/ 3259513 h 4151891"/>
              <a:gd name="connsiteX774" fmla="*/ 2972059 w 7122824"/>
              <a:gd name="connsiteY774" fmla="*/ 3260930 h 4151891"/>
              <a:gd name="connsiteX775" fmla="*/ 2971702 w 7122824"/>
              <a:gd name="connsiteY775" fmla="*/ 3259798 h 4151891"/>
              <a:gd name="connsiteX776" fmla="*/ 3307540 w 7122824"/>
              <a:gd name="connsiteY776" fmla="*/ 3258790 h 4151891"/>
              <a:gd name="connsiteX777" fmla="*/ 3308892 w 7122824"/>
              <a:gd name="connsiteY777" fmla="*/ 3260256 h 4151891"/>
              <a:gd name="connsiteX778" fmla="*/ 3308534 w 7122824"/>
              <a:gd name="connsiteY778" fmla="*/ 3262643 h 4151891"/>
              <a:gd name="connsiteX779" fmla="*/ 3307312 w 7122824"/>
              <a:gd name="connsiteY779" fmla="*/ 3265178 h 4151891"/>
              <a:gd name="connsiteX780" fmla="*/ 3305154 w 7122824"/>
              <a:gd name="connsiteY780" fmla="*/ 3260185 h 4151891"/>
              <a:gd name="connsiteX781" fmla="*/ 3307540 w 7122824"/>
              <a:gd name="connsiteY781" fmla="*/ 3258790 h 4151891"/>
              <a:gd name="connsiteX782" fmla="*/ 2971237 w 7122824"/>
              <a:gd name="connsiteY782" fmla="*/ 3258312 h 4151891"/>
              <a:gd name="connsiteX783" fmla="*/ 2971614 w 7122824"/>
              <a:gd name="connsiteY783" fmla="*/ 3259513 h 4151891"/>
              <a:gd name="connsiteX784" fmla="*/ 2971256 w 7122824"/>
              <a:gd name="connsiteY784" fmla="*/ 3258375 h 4151891"/>
              <a:gd name="connsiteX785" fmla="*/ 2971237 w 7122824"/>
              <a:gd name="connsiteY785" fmla="*/ 3258312 h 4151891"/>
              <a:gd name="connsiteX786" fmla="*/ 3136029 w 7122824"/>
              <a:gd name="connsiteY786" fmla="*/ 3254913 h 4151891"/>
              <a:gd name="connsiteX787" fmla="*/ 3158500 w 7122824"/>
              <a:gd name="connsiteY787" fmla="*/ 3270981 h 4151891"/>
              <a:gd name="connsiteX788" fmla="*/ 3129277 w 7122824"/>
              <a:gd name="connsiteY788" fmla="*/ 3260623 h 4151891"/>
              <a:gd name="connsiteX789" fmla="*/ 3129686 w 7122824"/>
              <a:gd name="connsiteY789" fmla="*/ 3260042 h 4151891"/>
              <a:gd name="connsiteX790" fmla="*/ 3127728 w 7122824"/>
              <a:gd name="connsiteY790" fmla="*/ 3255508 h 4151891"/>
              <a:gd name="connsiteX791" fmla="*/ 3131988 w 7122824"/>
              <a:gd name="connsiteY791" fmla="*/ 3256144 h 4151891"/>
              <a:gd name="connsiteX792" fmla="*/ 3131024 w 7122824"/>
              <a:gd name="connsiteY792" fmla="*/ 3258141 h 4151891"/>
              <a:gd name="connsiteX793" fmla="*/ 3132331 w 7122824"/>
              <a:gd name="connsiteY793" fmla="*/ 3256284 h 4151891"/>
              <a:gd name="connsiteX794" fmla="*/ 3136029 w 7122824"/>
              <a:gd name="connsiteY794" fmla="*/ 3254913 h 4151891"/>
              <a:gd name="connsiteX795" fmla="*/ 2967539 w 7122824"/>
              <a:gd name="connsiteY795" fmla="*/ 3251439 h 4151891"/>
              <a:gd name="connsiteX796" fmla="*/ 2969413 w 7122824"/>
              <a:gd name="connsiteY796" fmla="*/ 3259737 h 4151891"/>
              <a:gd name="connsiteX797" fmla="*/ 2961329 w 7122824"/>
              <a:gd name="connsiteY797" fmla="*/ 3261736 h 4151891"/>
              <a:gd name="connsiteX798" fmla="*/ 2967539 w 7122824"/>
              <a:gd name="connsiteY798" fmla="*/ 3251439 h 4151891"/>
              <a:gd name="connsiteX799" fmla="*/ 3125017 w 7122824"/>
              <a:gd name="connsiteY799" fmla="*/ 3250000 h 4151891"/>
              <a:gd name="connsiteX800" fmla="*/ 3130213 w 7122824"/>
              <a:gd name="connsiteY800" fmla="*/ 3252641 h 4151891"/>
              <a:gd name="connsiteX801" fmla="*/ 3121027 w 7122824"/>
              <a:gd name="connsiteY801" fmla="*/ 3254249 h 4151891"/>
              <a:gd name="connsiteX802" fmla="*/ 3125017 w 7122824"/>
              <a:gd name="connsiteY802" fmla="*/ 3250000 h 4151891"/>
              <a:gd name="connsiteX803" fmla="*/ 3396344 w 7122824"/>
              <a:gd name="connsiteY803" fmla="*/ 3237655 h 4151891"/>
              <a:gd name="connsiteX804" fmla="*/ 3399825 w 7122824"/>
              <a:gd name="connsiteY804" fmla="*/ 3240266 h 4151891"/>
              <a:gd name="connsiteX805" fmla="*/ 3418343 w 7122824"/>
              <a:gd name="connsiteY805" fmla="*/ 3256712 h 4151891"/>
              <a:gd name="connsiteX806" fmla="*/ 3438387 w 7122824"/>
              <a:gd name="connsiteY806" fmla="*/ 3274723 h 4151891"/>
              <a:gd name="connsiteX807" fmla="*/ 3453954 w 7122824"/>
              <a:gd name="connsiteY807" fmla="*/ 3286360 h 4151891"/>
              <a:gd name="connsiteX808" fmla="*/ 3460082 w 7122824"/>
              <a:gd name="connsiteY808" fmla="*/ 3289537 h 4151891"/>
              <a:gd name="connsiteX809" fmla="*/ 3461426 w 7122824"/>
              <a:gd name="connsiteY809" fmla="*/ 3280545 h 4151891"/>
              <a:gd name="connsiteX810" fmla="*/ 3453437 w 7122824"/>
              <a:gd name="connsiteY810" fmla="*/ 3276884 h 4151891"/>
              <a:gd name="connsiteX811" fmla="*/ 3443979 w 7122824"/>
              <a:gd name="connsiteY811" fmla="*/ 3268240 h 4151891"/>
              <a:gd name="connsiteX812" fmla="*/ 3441147 w 7122824"/>
              <a:gd name="connsiteY812" fmla="*/ 3264893 h 4151891"/>
              <a:gd name="connsiteX813" fmla="*/ 3428134 w 7122824"/>
              <a:gd name="connsiteY813" fmla="*/ 3264429 h 4151891"/>
              <a:gd name="connsiteX814" fmla="*/ 3420558 w 7122824"/>
              <a:gd name="connsiteY814" fmla="*/ 3252354 h 4151891"/>
              <a:gd name="connsiteX815" fmla="*/ 3418020 w 7122824"/>
              <a:gd name="connsiteY815" fmla="*/ 3250215 h 4151891"/>
              <a:gd name="connsiteX816" fmla="*/ 3411238 w 7122824"/>
              <a:gd name="connsiteY816" fmla="*/ 3247128 h 4151891"/>
              <a:gd name="connsiteX817" fmla="*/ 3517344 w 7122824"/>
              <a:gd name="connsiteY817" fmla="*/ 3235494 h 4151891"/>
              <a:gd name="connsiteX818" fmla="*/ 3512817 w 7122824"/>
              <a:gd name="connsiteY818" fmla="*/ 3242244 h 4151891"/>
              <a:gd name="connsiteX819" fmla="*/ 3523137 w 7122824"/>
              <a:gd name="connsiteY819" fmla="*/ 3235970 h 4151891"/>
              <a:gd name="connsiteX820" fmla="*/ 3517344 w 7122824"/>
              <a:gd name="connsiteY820" fmla="*/ 3235494 h 4151891"/>
              <a:gd name="connsiteX821" fmla="*/ 3325917 w 7122824"/>
              <a:gd name="connsiteY821" fmla="*/ 3229467 h 4151891"/>
              <a:gd name="connsiteX822" fmla="*/ 3327503 w 7122824"/>
              <a:gd name="connsiteY822" fmla="*/ 3233427 h 4151891"/>
              <a:gd name="connsiteX823" fmla="*/ 3323243 w 7122824"/>
              <a:gd name="connsiteY823" fmla="*/ 3232790 h 4151891"/>
              <a:gd name="connsiteX824" fmla="*/ 3325917 w 7122824"/>
              <a:gd name="connsiteY824" fmla="*/ 3229467 h 4151891"/>
              <a:gd name="connsiteX825" fmla="*/ 3493945 w 7122824"/>
              <a:gd name="connsiteY825" fmla="*/ 3223790 h 4151891"/>
              <a:gd name="connsiteX826" fmla="*/ 3498921 w 7122824"/>
              <a:gd name="connsiteY826" fmla="*/ 3232350 h 4151891"/>
              <a:gd name="connsiteX827" fmla="*/ 3508483 w 7122824"/>
              <a:gd name="connsiteY827" fmla="*/ 3241596 h 4151891"/>
              <a:gd name="connsiteX828" fmla="*/ 3505038 w 7122824"/>
              <a:gd name="connsiteY828" fmla="*/ 3233264 h 4151891"/>
              <a:gd name="connsiteX829" fmla="*/ 3493945 w 7122824"/>
              <a:gd name="connsiteY829" fmla="*/ 3223790 h 4151891"/>
              <a:gd name="connsiteX830" fmla="*/ 3365484 w 7122824"/>
              <a:gd name="connsiteY830" fmla="*/ 3216739 h 4151891"/>
              <a:gd name="connsiteX831" fmla="*/ 3365054 w 7122824"/>
              <a:gd name="connsiteY831" fmla="*/ 3217482 h 4151891"/>
              <a:gd name="connsiteX832" fmla="*/ 3366543 w 7122824"/>
              <a:gd name="connsiteY832" fmla="*/ 3217479 h 4151891"/>
              <a:gd name="connsiteX833" fmla="*/ 3466823 w 7122824"/>
              <a:gd name="connsiteY833" fmla="*/ 3206058 h 4151891"/>
              <a:gd name="connsiteX834" fmla="*/ 3462996 w 7122824"/>
              <a:gd name="connsiteY834" fmla="*/ 3212912 h 4151891"/>
              <a:gd name="connsiteX835" fmla="*/ 3473061 w 7122824"/>
              <a:gd name="connsiteY835" fmla="*/ 3206599 h 4151891"/>
              <a:gd name="connsiteX836" fmla="*/ 3466823 w 7122824"/>
              <a:gd name="connsiteY836" fmla="*/ 3206058 h 4151891"/>
              <a:gd name="connsiteX837" fmla="*/ 3139138 w 7122824"/>
              <a:gd name="connsiteY837" fmla="*/ 3205938 h 4151891"/>
              <a:gd name="connsiteX838" fmla="*/ 3145875 w 7122824"/>
              <a:gd name="connsiteY838" fmla="*/ 3209350 h 4151891"/>
              <a:gd name="connsiteX839" fmla="*/ 3141439 w 7122824"/>
              <a:gd name="connsiteY839" fmla="*/ 3210770 h 4151891"/>
              <a:gd name="connsiteX840" fmla="*/ 3144914 w 7122824"/>
              <a:gd name="connsiteY840" fmla="*/ 3213106 h 4151891"/>
              <a:gd name="connsiteX841" fmla="*/ 3146170 w 7122824"/>
              <a:gd name="connsiteY841" fmla="*/ 3210330 h 4151891"/>
              <a:gd name="connsiteX842" fmla="*/ 3145678 w 7122824"/>
              <a:gd name="connsiteY842" fmla="*/ 3213621 h 4151891"/>
              <a:gd name="connsiteX843" fmla="*/ 3146507 w 7122824"/>
              <a:gd name="connsiteY843" fmla="*/ 3214177 h 4151891"/>
              <a:gd name="connsiteX844" fmla="*/ 3145605 w 7122824"/>
              <a:gd name="connsiteY844" fmla="*/ 3214108 h 4151891"/>
              <a:gd name="connsiteX845" fmla="*/ 3145032 w 7122824"/>
              <a:gd name="connsiteY845" fmla="*/ 3217944 h 4151891"/>
              <a:gd name="connsiteX846" fmla="*/ 3144191 w 7122824"/>
              <a:gd name="connsiteY846" fmla="*/ 3214706 h 4151891"/>
              <a:gd name="connsiteX847" fmla="*/ 3144499 w 7122824"/>
              <a:gd name="connsiteY847" fmla="*/ 3214023 h 4151891"/>
              <a:gd name="connsiteX848" fmla="*/ 3138684 w 7122824"/>
              <a:gd name="connsiteY848" fmla="*/ 3213573 h 4151891"/>
              <a:gd name="connsiteX849" fmla="*/ 3131687 w 7122824"/>
              <a:gd name="connsiteY849" fmla="*/ 3207450 h 4151891"/>
              <a:gd name="connsiteX850" fmla="*/ 3133779 w 7122824"/>
              <a:gd name="connsiteY850" fmla="*/ 3207120 h 4151891"/>
              <a:gd name="connsiteX851" fmla="*/ 3134116 w 7122824"/>
              <a:gd name="connsiteY851" fmla="*/ 3200484 h 4151891"/>
              <a:gd name="connsiteX852" fmla="*/ 3131905 w 7122824"/>
              <a:gd name="connsiteY852" fmla="*/ 3204627 h 4151891"/>
              <a:gd name="connsiteX853" fmla="*/ 3134116 w 7122824"/>
              <a:gd name="connsiteY853" fmla="*/ 3200484 h 4151891"/>
              <a:gd name="connsiteX854" fmla="*/ 3159156 w 7122824"/>
              <a:gd name="connsiteY854" fmla="*/ 3192552 h 4151891"/>
              <a:gd name="connsiteX855" fmla="*/ 3164388 w 7122824"/>
              <a:gd name="connsiteY855" fmla="*/ 3194296 h 4151891"/>
              <a:gd name="connsiteX856" fmla="*/ 3181723 w 7122824"/>
              <a:gd name="connsiteY856" fmla="*/ 3193808 h 4151891"/>
              <a:gd name="connsiteX857" fmla="*/ 3185572 w 7122824"/>
              <a:gd name="connsiteY857" fmla="*/ 3220559 h 4151891"/>
              <a:gd name="connsiteX858" fmla="*/ 3156672 w 7122824"/>
              <a:gd name="connsiteY858" fmla="*/ 3203922 h 4151891"/>
              <a:gd name="connsiteX859" fmla="*/ 3153417 w 7122824"/>
              <a:gd name="connsiteY859" fmla="*/ 3194197 h 4151891"/>
              <a:gd name="connsiteX860" fmla="*/ 3159156 w 7122824"/>
              <a:gd name="connsiteY860" fmla="*/ 3192552 h 4151891"/>
              <a:gd name="connsiteX861" fmla="*/ 3119818 w 7122824"/>
              <a:gd name="connsiteY861" fmla="*/ 3192378 h 4151891"/>
              <a:gd name="connsiteX862" fmla="*/ 3133472 w 7122824"/>
              <a:gd name="connsiteY862" fmla="*/ 3200062 h 4151891"/>
              <a:gd name="connsiteX863" fmla="*/ 3114172 w 7122824"/>
              <a:gd name="connsiteY863" fmla="*/ 3192547 h 4151891"/>
              <a:gd name="connsiteX864" fmla="*/ 3119818 w 7122824"/>
              <a:gd name="connsiteY864" fmla="*/ 3192378 h 4151891"/>
              <a:gd name="connsiteX865" fmla="*/ 3221427 w 7122824"/>
              <a:gd name="connsiteY865" fmla="*/ 3188594 h 4151891"/>
              <a:gd name="connsiteX866" fmla="*/ 3217474 w 7122824"/>
              <a:gd name="connsiteY866" fmla="*/ 3195429 h 4151891"/>
              <a:gd name="connsiteX867" fmla="*/ 3227792 w 7122824"/>
              <a:gd name="connsiteY867" fmla="*/ 3189154 h 4151891"/>
              <a:gd name="connsiteX868" fmla="*/ 3221427 w 7122824"/>
              <a:gd name="connsiteY868" fmla="*/ 3188594 h 4151891"/>
              <a:gd name="connsiteX869" fmla="*/ 5422933 w 7122824"/>
              <a:gd name="connsiteY869" fmla="*/ 3185416 h 4151891"/>
              <a:gd name="connsiteX870" fmla="*/ 5441967 w 7122824"/>
              <a:gd name="connsiteY870" fmla="*/ 3196649 h 4151891"/>
              <a:gd name="connsiteX871" fmla="*/ 5443921 w 7122824"/>
              <a:gd name="connsiteY871" fmla="*/ 3198815 h 4151891"/>
              <a:gd name="connsiteX872" fmla="*/ 5457889 w 7122824"/>
              <a:gd name="connsiteY872" fmla="*/ 3213165 h 4151891"/>
              <a:gd name="connsiteX873" fmla="*/ 5475884 w 7122824"/>
              <a:gd name="connsiteY873" fmla="*/ 3232949 h 4151891"/>
              <a:gd name="connsiteX874" fmla="*/ 5473585 w 7122824"/>
              <a:gd name="connsiteY874" fmla="*/ 3232585 h 4151891"/>
              <a:gd name="connsiteX875" fmla="*/ 5472510 w 7122824"/>
              <a:gd name="connsiteY875" fmla="*/ 3232193 h 4151891"/>
              <a:gd name="connsiteX876" fmla="*/ 5465331 w 7122824"/>
              <a:gd name="connsiteY876" fmla="*/ 3225986 h 4151891"/>
              <a:gd name="connsiteX877" fmla="*/ 5443488 w 7122824"/>
              <a:gd name="connsiteY877" fmla="*/ 3202782 h 4151891"/>
              <a:gd name="connsiteX878" fmla="*/ 3139526 w 7122824"/>
              <a:gd name="connsiteY878" fmla="*/ 3184311 h 4151891"/>
              <a:gd name="connsiteX879" fmla="*/ 3148630 w 7122824"/>
              <a:gd name="connsiteY879" fmla="*/ 3190912 h 4151891"/>
              <a:gd name="connsiteX880" fmla="*/ 3135826 w 7122824"/>
              <a:gd name="connsiteY880" fmla="*/ 3186017 h 4151891"/>
              <a:gd name="connsiteX881" fmla="*/ 3139526 w 7122824"/>
              <a:gd name="connsiteY881" fmla="*/ 3184311 h 4151891"/>
              <a:gd name="connsiteX882" fmla="*/ 3137308 w 7122824"/>
              <a:gd name="connsiteY882" fmla="*/ 3179127 h 4151891"/>
              <a:gd name="connsiteX883" fmla="*/ 3138211 w 7122824"/>
              <a:gd name="connsiteY883" fmla="*/ 3183734 h 4151891"/>
              <a:gd name="connsiteX884" fmla="*/ 3137308 w 7122824"/>
              <a:gd name="connsiteY884" fmla="*/ 3179127 h 4151891"/>
              <a:gd name="connsiteX885" fmla="*/ 5321073 w 7122824"/>
              <a:gd name="connsiteY885" fmla="*/ 3175835 h 4151891"/>
              <a:gd name="connsiteX886" fmla="*/ 5319740 w 7122824"/>
              <a:gd name="connsiteY886" fmla="*/ 3177373 h 4151891"/>
              <a:gd name="connsiteX887" fmla="*/ 5320223 w 7122824"/>
              <a:gd name="connsiteY887" fmla="*/ 3177804 h 4151891"/>
              <a:gd name="connsiteX888" fmla="*/ 5323235 w 7122824"/>
              <a:gd name="connsiteY888" fmla="*/ 3177422 h 4151891"/>
              <a:gd name="connsiteX889" fmla="*/ 5299773 w 7122824"/>
              <a:gd name="connsiteY889" fmla="*/ 3173847 h 4151891"/>
              <a:gd name="connsiteX890" fmla="*/ 5308418 w 7122824"/>
              <a:gd name="connsiteY890" fmla="*/ 3179303 h 4151891"/>
              <a:gd name="connsiteX891" fmla="*/ 5310758 w 7122824"/>
              <a:gd name="connsiteY891" fmla="*/ 3179006 h 4151891"/>
              <a:gd name="connsiteX892" fmla="*/ 5279690 w 7122824"/>
              <a:gd name="connsiteY892" fmla="*/ 3160522 h 4151891"/>
              <a:gd name="connsiteX893" fmla="*/ 5278915 w 7122824"/>
              <a:gd name="connsiteY893" fmla="*/ 3160736 h 4151891"/>
              <a:gd name="connsiteX894" fmla="*/ 5278403 w 7122824"/>
              <a:gd name="connsiteY894" fmla="*/ 3161459 h 4151891"/>
              <a:gd name="connsiteX895" fmla="*/ 5279267 w 7122824"/>
              <a:gd name="connsiteY895" fmla="*/ 3163341 h 4151891"/>
              <a:gd name="connsiteX896" fmla="*/ 5279891 w 7122824"/>
              <a:gd name="connsiteY896" fmla="*/ 3162222 h 4151891"/>
              <a:gd name="connsiteX897" fmla="*/ 3125015 w 7122824"/>
              <a:gd name="connsiteY897" fmla="*/ 3155031 h 4151891"/>
              <a:gd name="connsiteX898" fmla="*/ 3124726 w 7122824"/>
              <a:gd name="connsiteY898" fmla="*/ 3158617 h 4151891"/>
              <a:gd name="connsiteX899" fmla="*/ 3123222 w 7122824"/>
              <a:gd name="connsiteY899" fmla="*/ 3155490 h 4151891"/>
              <a:gd name="connsiteX900" fmla="*/ 3125015 w 7122824"/>
              <a:gd name="connsiteY900" fmla="*/ 3155031 h 4151891"/>
              <a:gd name="connsiteX901" fmla="*/ 3215913 w 7122824"/>
              <a:gd name="connsiteY901" fmla="*/ 3149608 h 4151891"/>
              <a:gd name="connsiteX902" fmla="*/ 3215071 w 7122824"/>
              <a:gd name="connsiteY902" fmla="*/ 3155248 h 4151891"/>
              <a:gd name="connsiteX903" fmla="*/ 3235402 w 7122824"/>
              <a:gd name="connsiteY903" fmla="*/ 3170008 h 4151891"/>
              <a:gd name="connsiteX904" fmla="*/ 3232499 w 7122824"/>
              <a:gd name="connsiteY904" fmla="*/ 3163345 h 4151891"/>
              <a:gd name="connsiteX905" fmla="*/ 3240893 w 7122824"/>
              <a:gd name="connsiteY905" fmla="*/ 3163809 h 4151891"/>
              <a:gd name="connsiteX906" fmla="*/ 3244587 w 7122824"/>
              <a:gd name="connsiteY906" fmla="*/ 3173064 h 4151891"/>
              <a:gd name="connsiteX907" fmla="*/ 3238573 w 7122824"/>
              <a:gd name="connsiteY907" fmla="*/ 3172309 h 4151891"/>
              <a:gd name="connsiteX908" fmla="*/ 3246634 w 7122824"/>
              <a:gd name="connsiteY908" fmla="*/ 3178160 h 4151891"/>
              <a:gd name="connsiteX909" fmla="*/ 3282303 w 7122824"/>
              <a:gd name="connsiteY909" fmla="*/ 3204354 h 4151891"/>
              <a:gd name="connsiteX910" fmla="*/ 3272034 w 7122824"/>
              <a:gd name="connsiteY910" fmla="*/ 3191066 h 4151891"/>
              <a:gd name="connsiteX911" fmla="*/ 3279477 w 7122824"/>
              <a:gd name="connsiteY911" fmla="*/ 3191455 h 4151891"/>
              <a:gd name="connsiteX912" fmla="*/ 3324112 w 7122824"/>
              <a:gd name="connsiteY912" fmla="*/ 3225357 h 4151891"/>
              <a:gd name="connsiteX913" fmla="*/ 3322837 w 7122824"/>
              <a:gd name="connsiteY913" fmla="*/ 3226298 h 4151891"/>
              <a:gd name="connsiteX914" fmla="*/ 3323554 w 7122824"/>
              <a:gd name="connsiteY914" fmla="*/ 3225846 h 4151891"/>
              <a:gd name="connsiteX915" fmla="*/ 3324810 w 7122824"/>
              <a:gd name="connsiteY915" fmla="*/ 3228370 h 4151891"/>
              <a:gd name="connsiteX916" fmla="*/ 3322701 w 7122824"/>
              <a:gd name="connsiteY916" fmla="*/ 3231558 h 4151891"/>
              <a:gd name="connsiteX917" fmla="*/ 3320635 w 7122824"/>
              <a:gd name="connsiteY917" fmla="*/ 3227883 h 4151891"/>
              <a:gd name="connsiteX918" fmla="*/ 3317378 w 7122824"/>
              <a:gd name="connsiteY918" fmla="*/ 3228465 h 4151891"/>
              <a:gd name="connsiteX919" fmla="*/ 3299424 w 7122824"/>
              <a:gd name="connsiteY919" fmla="*/ 3215631 h 4151891"/>
              <a:gd name="connsiteX920" fmla="*/ 3290398 w 7122824"/>
              <a:gd name="connsiteY920" fmla="*/ 3210347 h 4151891"/>
              <a:gd name="connsiteX921" fmla="*/ 3317988 w 7122824"/>
              <a:gd name="connsiteY921" fmla="*/ 3230773 h 4151891"/>
              <a:gd name="connsiteX922" fmla="*/ 3356092 w 7122824"/>
              <a:gd name="connsiteY922" fmla="*/ 3256530 h 4151891"/>
              <a:gd name="connsiteX923" fmla="*/ 3379805 w 7122824"/>
              <a:gd name="connsiteY923" fmla="*/ 3275708 h 4151891"/>
              <a:gd name="connsiteX924" fmla="*/ 3382021 w 7122824"/>
              <a:gd name="connsiteY924" fmla="*/ 3271348 h 4151891"/>
              <a:gd name="connsiteX925" fmla="*/ 3380947 w 7122824"/>
              <a:gd name="connsiteY925" fmla="*/ 3268061 h 4151891"/>
              <a:gd name="connsiteX926" fmla="*/ 3386025 w 7122824"/>
              <a:gd name="connsiteY926" fmla="*/ 3268027 h 4151891"/>
              <a:gd name="connsiteX927" fmla="*/ 3378893 w 7122824"/>
              <a:gd name="connsiteY927" fmla="*/ 3263647 h 4151891"/>
              <a:gd name="connsiteX928" fmla="*/ 3373319 w 7122824"/>
              <a:gd name="connsiteY928" fmla="*/ 3260222 h 4151891"/>
              <a:gd name="connsiteX929" fmla="*/ 3358528 w 7122824"/>
              <a:gd name="connsiteY929" fmla="*/ 3250277 h 4151891"/>
              <a:gd name="connsiteX930" fmla="*/ 3358631 w 7122824"/>
              <a:gd name="connsiteY930" fmla="*/ 3254460 h 4151891"/>
              <a:gd name="connsiteX931" fmla="*/ 3356544 w 7122824"/>
              <a:gd name="connsiteY931" fmla="*/ 3248943 h 4151891"/>
              <a:gd name="connsiteX932" fmla="*/ 3349403 w 7122824"/>
              <a:gd name="connsiteY932" fmla="*/ 3244141 h 4151891"/>
              <a:gd name="connsiteX933" fmla="*/ 3328868 w 7122824"/>
              <a:gd name="connsiteY933" fmla="*/ 3225439 h 4151891"/>
              <a:gd name="connsiteX934" fmla="*/ 3368414 w 7122824"/>
              <a:gd name="connsiteY934" fmla="*/ 3240729 h 4151891"/>
              <a:gd name="connsiteX935" fmla="*/ 3379893 w 7122824"/>
              <a:gd name="connsiteY935" fmla="*/ 3247023 h 4151891"/>
              <a:gd name="connsiteX936" fmla="*/ 3368201 w 7122824"/>
              <a:gd name="connsiteY936" fmla="*/ 3238276 h 4151891"/>
              <a:gd name="connsiteX937" fmla="*/ 3355122 w 7122824"/>
              <a:gd name="connsiteY937" fmla="*/ 3231632 h 4151891"/>
              <a:gd name="connsiteX938" fmla="*/ 3356728 w 7122824"/>
              <a:gd name="connsiteY938" fmla="*/ 3215652 h 4151891"/>
              <a:gd name="connsiteX939" fmla="*/ 3358383 w 7122824"/>
              <a:gd name="connsiteY939" fmla="*/ 3211766 h 4151891"/>
              <a:gd name="connsiteX940" fmla="*/ 3348523 w 7122824"/>
              <a:gd name="connsiteY940" fmla="*/ 3204862 h 4151891"/>
              <a:gd name="connsiteX941" fmla="*/ 3348558 w 7122824"/>
              <a:gd name="connsiteY941" fmla="*/ 3204942 h 4151891"/>
              <a:gd name="connsiteX942" fmla="*/ 3346889 w 7122824"/>
              <a:gd name="connsiteY942" fmla="*/ 3214781 h 4151891"/>
              <a:gd name="connsiteX943" fmla="*/ 3332957 w 7122824"/>
              <a:gd name="connsiteY943" fmla="*/ 3212699 h 4151891"/>
              <a:gd name="connsiteX944" fmla="*/ 3343697 w 7122824"/>
              <a:gd name="connsiteY944" fmla="*/ 3201482 h 4151891"/>
              <a:gd name="connsiteX945" fmla="*/ 3337759 w 7122824"/>
              <a:gd name="connsiteY945" fmla="*/ 3197324 h 4151891"/>
              <a:gd name="connsiteX946" fmla="*/ 3315373 w 7122824"/>
              <a:gd name="connsiteY946" fmla="*/ 3181472 h 4151891"/>
              <a:gd name="connsiteX947" fmla="*/ 3307704 w 7122824"/>
              <a:gd name="connsiteY947" fmla="*/ 3175246 h 4151891"/>
              <a:gd name="connsiteX948" fmla="*/ 3301552 w 7122824"/>
              <a:gd name="connsiteY948" fmla="*/ 3178682 h 4151891"/>
              <a:gd name="connsiteX949" fmla="*/ 3303430 w 7122824"/>
              <a:gd name="connsiteY949" fmla="*/ 3179970 h 4151891"/>
              <a:gd name="connsiteX950" fmla="*/ 3311009 w 7122824"/>
              <a:gd name="connsiteY950" fmla="*/ 3193773 h 4151891"/>
              <a:gd name="connsiteX951" fmla="*/ 3258684 w 7122824"/>
              <a:gd name="connsiteY951" fmla="*/ 3169017 h 4151891"/>
              <a:gd name="connsiteX952" fmla="*/ 3229951 w 7122824"/>
              <a:gd name="connsiteY952" fmla="*/ 3153780 h 4151891"/>
              <a:gd name="connsiteX953" fmla="*/ 3220938 w 7122824"/>
              <a:gd name="connsiteY953" fmla="*/ 3152629 h 4151891"/>
              <a:gd name="connsiteX954" fmla="*/ 3383558 w 7122824"/>
              <a:gd name="connsiteY954" fmla="*/ 3148539 h 4151891"/>
              <a:gd name="connsiteX955" fmla="*/ 3382171 w 7122824"/>
              <a:gd name="connsiteY955" fmla="*/ 3150940 h 4151891"/>
              <a:gd name="connsiteX956" fmla="*/ 3385782 w 7122824"/>
              <a:gd name="connsiteY956" fmla="*/ 3154625 h 4151891"/>
              <a:gd name="connsiteX957" fmla="*/ 3386104 w 7122824"/>
              <a:gd name="connsiteY957" fmla="*/ 3155284 h 4151891"/>
              <a:gd name="connsiteX958" fmla="*/ 3389924 w 7122824"/>
              <a:gd name="connsiteY958" fmla="*/ 3149099 h 4151891"/>
              <a:gd name="connsiteX959" fmla="*/ 3383558 w 7122824"/>
              <a:gd name="connsiteY959" fmla="*/ 3148539 h 4151891"/>
              <a:gd name="connsiteX960" fmla="*/ 5416355 w 7122824"/>
              <a:gd name="connsiteY960" fmla="*/ 3143473 h 4151891"/>
              <a:gd name="connsiteX961" fmla="*/ 5419623 w 7122824"/>
              <a:gd name="connsiteY961" fmla="*/ 3144884 h 4151891"/>
              <a:gd name="connsiteX962" fmla="*/ 5416018 w 7122824"/>
              <a:gd name="connsiteY962" fmla="*/ 3145933 h 4151891"/>
              <a:gd name="connsiteX963" fmla="*/ 5416355 w 7122824"/>
              <a:gd name="connsiteY963" fmla="*/ 3143473 h 4151891"/>
              <a:gd name="connsiteX964" fmla="*/ 5250043 w 7122824"/>
              <a:gd name="connsiteY964" fmla="*/ 3142852 h 4151891"/>
              <a:gd name="connsiteX965" fmla="*/ 5247035 w 7122824"/>
              <a:gd name="connsiteY965" fmla="*/ 3144304 h 4151891"/>
              <a:gd name="connsiteX966" fmla="*/ 5267082 w 7122824"/>
              <a:gd name="connsiteY966" fmla="*/ 3155275 h 4151891"/>
              <a:gd name="connsiteX967" fmla="*/ 5257732 w 7122824"/>
              <a:gd name="connsiteY967" fmla="*/ 3147473 h 4151891"/>
              <a:gd name="connsiteX968" fmla="*/ 3082687 w 7122824"/>
              <a:gd name="connsiteY968" fmla="*/ 3135214 h 4151891"/>
              <a:gd name="connsiteX969" fmla="*/ 3107147 w 7122824"/>
              <a:gd name="connsiteY969" fmla="*/ 3149720 h 4151891"/>
              <a:gd name="connsiteX970" fmla="*/ 3122347 w 7122824"/>
              <a:gd name="connsiteY970" fmla="*/ 3161441 h 4151891"/>
              <a:gd name="connsiteX971" fmla="*/ 3135894 w 7122824"/>
              <a:gd name="connsiteY971" fmla="*/ 3165040 h 4151891"/>
              <a:gd name="connsiteX972" fmla="*/ 3136922 w 7122824"/>
              <a:gd name="connsiteY972" fmla="*/ 3179104 h 4151891"/>
              <a:gd name="connsiteX973" fmla="*/ 3127507 w 7122824"/>
              <a:gd name="connsiteY973" fmla="*/ 3179273 h 4151891"/>
              <a:gd name="connsiteX974" fmla="*/ 3089388 w 7122824"/>
              <a:gd name="connsiteY974" fmla="*/ 3153366 h 4151891"/>
              <a:gd name="connsiteX975" fmla="*/ 3073322 w 7122824"/>
              <a:gd name="connsiteY975" fmla="*/ 3135217 h 4151891"/>
              <a:gd name="connsiteX976" fmla="*/ 3082687 w 7122824"/>
              <a:gd name="connsiteY976" fmla="*/ 3135214 h 4151891"/>
              <a:gd name="connsiteX977" fmla="*/ 5441917 w 7122824"/>
              <a:gd name="connsiteY977" fmla="*/ 3134862 h 4151891"/>
              <a:gd name="connsiteX978" fmla="*/ 5463482 w 7122824"/>
              <a:gd name="connsiteY978" fmla="*/ 3147269 h 4151891"/>
              <a:gd name="connsiteX979" fmla="*/ 5467073 w 7122824"/>
              <a:gd name="connsiteY979" fmla="*/ 3151992 h 4151891"/>
              <a:gd name="connsiteX980" fmla="*/ 5467970 w 7122824"/>
              <a:gd name="connsiteY980" fmla="*/ 3154974 h 4151891"/>
              <a:gd name="connsiteX981" fmla="*/ 5466329 w 7122824"/>
              <a:gd name="connsiteY981" fmla="*/ 3154691 h 4151891"/>
              <a:gd name="connsiteX982" fmla="*/ 5463495 w 7122824"/>
              <a:gd name="connsiteY982" fmla="*/ 3153054 h 4151891"/>
              <a:gd name="connsiteX983" fmla="*/ 5451560 w 7122824"/>
              <a:gd name="connsiteY983" fmla="*/ 3143666 h 4151891"/>
              <a:gd name="connsiteX984" fmla="*/ 5442287 w 7122824"/>
              <a:gd name="connsiteY984" fmla="*/ 3135206 h 4151891"/>
              <a:gd name="connsiteX985" fmla="*/ 3291577 w 7122824"/>
              <a:gd name="connsiteY985" fmla="*/ 3134683 h 4151891"/>
              <a:gd name="connsiteX986" fmla="*/ 3291743 w 7122824"/>
              <a:gd name="connsiteY986" fmla="*/ 3134808 h 4151891"/>
              <a:gd name="connsiteX987" fmla="*/ 3294624 w 7122824"/>
              <a:gd name="connsiteY987" fmla="*/ 3136821 h 4151891"/>
              <a:gd name="connsiteX988" fmla="*/ 3295735 w 7122824"/>
              <a:gd name="connsiteY988" fmla="*/ 3135024 h 4151891"/>
              <a:gd name="connsiteX989" fmla="*/ 3025456 w 7122824"/>
              <a:gd name="connsiteY989" fmla="*/ 3132533 h 4151891"/>
              <a:gd name="connsiteX990" fmla="*/ 3033636 w 7122824"/>
              <a:gd name="connsiteY990" fmla="*/ 3135271 h 4151891"/>
              <a:gd name="connsiteX991" fmla="*/ 3033566 w 7122824"/>
              <a:gd name="connsiteY991" fmla="*/ 3133469 h 4151891"/>
              <a:gd name="connsiteX992" fmla="*/ 3043900 w 7122824"/>
              <a:gd name="connsiteY992" fmla="*/ 3138705 h 4151891"/>
              <a:gd name="connsiteX993" fmla="*/ 3045599 w 7122824"/>
              <a:gd name="connsiteY993" fmla="*/ 3139273 h 4151891"/>
              <a:gd name="connsiteX994" fmla="*/ 3065035 w 7122824"/>
              <a:gd name="connsiteY994" fmla="*/ 3149442 h 4151891"/>
              <a:gd name="connsiteX995" fmla="*/ 3085033 w 7122824"/>
              <a:gd name="connsiteY995" fmla="*/ 3163045 h 4151891"/>
              <a:gd name="connsiteX996" fmla="*/ 3085389 w 7122824"/>
              <a:gd name="connsiteY996" fmla="*/ 3162786 h 4151891"/>
              <a:gd name="connsiteX997" fmla="*/ 3085631 w 7122824"/>
              <a:gd name="connsiteY997" fmla="*/ 3159976 h 4151891"/>
              <a:gd name="connsiteX998" fmla="*/ 3087864 w 7122824"/>
              <a:gd name="connsiteY998" fmla="*/ 3157182 h 4151891"/>
              <a:gd name="connsiteX999" fmla="*/ 3088873 w 7122824"/>
              <a:gd name="connsiteY999" fmla="*/ 3160141 h 4151891"/>
              <a:gd name="connsiteX1000" fmla="*/ 3088514 w 7122824"/>
              <a:gd name="connsiteY1000" fmla="*/ 3160557 h 4151891"/>
              <a:gd name="connsiteX1001" fmla="*/ 3093498 w 7122824"/>
              <a:gd name="connsiteY1001" fmla="*/ 3163715 h 4151891"/>
              <a:gd name="connsiteX1002" fmla="*/ 3096629 w 7122824"/>
              <a:gd name="connsiteY1002" fmla="*/ 3190024 h 4151891"/>
              <a:gd name="connsiteX1003" fmla="*/ 3082834 w 7122824"/>
              <a:gd name="connsiteY1003" fmla="*/ 3178881 h 4151891"/>
              <a:gd name="connsiteX1004" fmla="*/ 3078997 w 7122824"/>
              <a:gd name="connsiteY1004" fmla="*/ 3178661 h 4151891"/>
              <a:gd name="connsiteX1005" fmla="*/ 3077220 w 7122824"/>
              <a:gd name="connsiteY1005" fmla="*/ 3174347 h 4151891"/>
              <a:gd name="connsiteX1006" fmla="*/ 3059061 w 7122824"/>
              <a:gd name="connsiteY1006" fmla="*/ 3159678 h 4151891"/>
              <a:gd name="connsiteX1007" fmla="*/ 3054620 w 7122824"/>
              <a:gd name="connsiteY1007" fmla="*/ 3159291 h 4151891"/>
              <a:gd name="connsiteX1008" fmla="*/ 3041568 w 7122824"/>
              <a:gd name="connsiteY1008" fmla="*/ 3153430 h 4151891"/>
              <a:gd name="connsiteX1009" fmla="*/ 3034089 w 7122824"/>
              <a:gd name="connsiteY1009" fmla="*/ 3147034 h 4151891"/>
              <a:gd name="connsiteX1010" fmla="*/ 3033790 w 7122824"/>
              <a:gd name="connsiteY1010" fmla="*/ 3139265 h 4151891"/>
              <a:gd name="connsiteX1011" fmla="*/ 3238719 w 7122824"/>
              <a:gd name="connsiteY1011" fmla="*/ 3131194 h 4151891"/>
              <a:gd name="connsiteX1012" fmla="*/ 3238795 w 7122824"/>
              <a:gd name="connsiteY1012" fmla="*/ 3131405 h 4151891"/>
              <a:gd name="connsiteX1013" fmla="*/ 3264713 w 7122824"/>
              <a:gd name="connsiteY1013" fmla="*/ 3149594 h 4151891"/>
              <a:gd name="connsiteX1014" fmla="*/ 3292558 w 7122824"/>
              <a:gd name="connsiteY1014" fmla="*/ 3172515 h 4151891"/>
              <a:gd name="connsiteX1015" fmla="*/ 3293170 w 7122824"/>
              <a:gd name="connsiteY1015" fmla="*/ 3172935 h 4151891"/>
              <a:gd name="connsiteX1016" fmla="*/ 3273259 w 7122824"/>
              <a:gd name="connsiteY1016" fmla="*/ 3143749 h 4151891"/>
              <a:gd name="connsiteX1017" fmla="*/ 3256948 w 7122824"/>
              <a:gd name="connsiteY1017" fmla="*/ 3133670 h 4151891"/>
              <a:gd name="connsiteX1018" fmla="*/ 3238719 w 7122824"/>
              <a:gd name="connsiteY1018" fmla="*/ 3131194 h 4151891"/>
              <a:gd name="connsiteX1019" fmla="*/ 3280310 w 7122824"/>
              <a:gd name="connsiteY1019" fmla="*/ 3124903 h 4151891"/>
              <a:gd name="connsiteX1020" fmla="*/ 3278957 w 7122824"/>
              <a:gd name="connsiteY1020" fmla="*/ 3125277 h 4151891"/>
              <a:gd name="connsiteX1021" fmla="*/ 3279265 w 7122824"/>
              <a:gd name="connsiteY1021" fmla="*/ 3125452 h 4151891"/>
              <a:gd name="connsiteX1022" fmla="*/ 3279630 w 7122824"/>
              <a:gd name="connsiteY1022" fmla="*/ 3125727 h 4151891"/>
              <a:gd name="connsiteX1023" fmla="*/ 5446146 w 7122824"/>
              <a:gd name="connsiteY1023" fmla="*/ 3124295 h 4151891"/>
              <a:gd name="connsiteX1024" fmla="*/ 5448435 w 7122824"/>
              <a:gd name="connsiteY1024" fmla="*/ 3125356 h 4151891"/>
              <a:gd name="connsiteX1025" fmla="*/ 5463602 w 7122824"/>
              <a:gd name="connsiteY1025" fmla="*/ 3133977 h 4151891"/>
              <a:gd name="connsiteX1026" fmla="*/ 5458667 w 7122824"/>
              <a:gd name="connsiteY1026" fmla="*/ 3134868 h 4151891"/>
              <a:gd name="connsiteX1027" fmla="*/ 5454476 w 7122824"/>
              <a:gd name="connsiteY1027" fmla="*/ 3132806 h 4151891"/>
              <a:gd name="connsiteX1028" fmla="*/ 5450939 w 7122824"/>
              <a:gd name="connsiteY1028" fmla="*/ 3129123 h 4151891"/>
              <a:gd name="connsiteX1029" fmla="*/ 2941479 w 7122824"/>
              <a:gd name="connsiteY1029" fmla="*/ 3119013 h 4151891"/>
              <a:gd name="connsiteX1030" fmla="*/ 2949056 w 7122824"/>
              <a:gd name="connsiteY1030" fmla="*/ 3128162 h 4151891"/>
              <a:gd name="connsiteX1031" fmla="*/ 2941479 w 7122824"/>
              <a:gd name="connsiteY1031" fmla="*/ 3119013 h 4151891"/>
              <a:gd name="connsiteX1032" fmla="*/ 5453469 w 7122824"/>
              <a:gd name="connsiteY1032" fmla="*/ 3103928 h 4151891"/>
              <a:gd name="connsiteX1033" fmla="*/ 5457666 w 7122824"/>
              <a:gd name="connsiteY1033" fmla="*/ 3105983 h 4151891"/>
              <a:gd name="connsiteX1034" fmla="*/ 5455337 w 7122824"/>
              <a:gd name="connsiteY1034" fmla="*/ 3106634 h 4151891"/>
              <a:gd name="connsiteX1035" fmla="*/ 5454797 w 7122824"/>
              <a:gd name="connsiteY1035" fmla="*/ 3106244 h 4151891"/>
              <a:gd name="connsiteX1036" fmla="*/ 5454782 w 7122824"/>
              <a:gd name="connsiteY1036" fmla="*/ 3106568 h 4151891"/>
              <a:gd name="connsiteX1037" fmla="*/ 3002081 w 7122824"/>
              <a:gd name="connsiteY1037" fmla="*/ 3103759 h 4151891"/>
              <a:gd name="connsiteX1038" fmla="*/ 3008932 w 7122824"/>
              <a:gd name="connsiteY1038" fmla="*/ 3118322 h 4151891"/>
              <a:gd name="connsiteX1039" fmla="*/ 2995688 w 7122824"/>
              <a:gd name="connsiteY1039" fmla="*/ 3116342 h 4151891"/>
              <a:gd name="connsiteX1040" fmla="*/ 3002081 w 7122824"/>
              <a:gd name="connsiteY1040" fmla="*/ 3103759 h 4151891"/>
              <a:gd name="connsiteX1041" fmla="*/ 5450719 w 7122824"/>
              <a:gd name="connsiteY1041" fmla="*/ 3103671 h 4151891"/>
              <a:gd name="connsiteX1042" fmla="*/ 5453469 w 7122824"/>
              <a:gd name="connsiteY1042" fmla="*/ 3103928 h 4151891"/>
              <a:gd name="connsiteX1043" fmla="*/ 5451521 w 7122824"/>
              <a:gd name="connsiteY1043" fmla="*/ 3104369 h 4151891"/>
              <a:gd name="connsiteX1044" fmla="*/ 5450719 w 7122824"/>
              <a:gd name="connsiteY1044" fmla="*/ 3103671 h 4151891"/>
              <a:gd name="connsiteX1045" fmla="*/ 3313552 w 7122824"/>
              <a:gd name="connsiteY1045" fmla="*/ 3102189 h 4151891"/>
              <a:gd name="connsiteX1046" fmla="*/ 3311899 w 7122824"/>
              <a:gd name="connsiteY1046" fmla="*/ 3108474 h 4151891"/>
              <a:gd name="connsiteX1047" fmla="*/ 3311799 w 7122824"/>
              <a:gd name="connsiteY1047" fmla="*/ 3110887 h 4151891"/>
              <a:gd name="connsiteX1048" fmla="*/ 3332605 w 7122824"/>
              <a:gd name="connsiteY1048" fmla="*/ 3124003 h 4151891"/>
              <a:gd name="connsiteX1049" fmla="*/ 3333894 w 7122824"/>
              <a:gd name="connsiteY1049" fmla="*/ 3124508 h 4151891"/>
              <a:gd name="connsiteX1050" fmla="*/ 3317644 w 7122824"/>
              <a:gd name="connsiteY1050" fmla="*/ 3105569 h 4151891"/>
              <a:gd name="connsiteX1051" fmla="*/ 5284048 w 7122824"/>
              <a:gd name="connsiteY1051" fmla="*/ 3098456 h 4151891"/>
              <a:gd name="connsiteX1052" fmla="*/ 5284022 w 7122824"/>
              <a:gd name="connsiteY1052" fmla="*/ 3098584 h 4151891"/>
              <a:gd name="connsiteX1053" fmla="*/ 5284745 w 7122824"/>
              <a:gd name="connsiteY1053" fmla="*/ 3099076 h 4151891"/>
              <a:gd name="connsiteX1054" fmla="*/ 2976096 w 7122824"/>
              <a:gd name="connsiteY1054" fmla="*/ 3095001 h 4151891"/>
              <a:gd name="connsiteX1055" fmla="*/ 2984846 w 7122824"/>
              <a:gd name="connsiteY1055" fmla="*/ 3096309 h 4151891"/>
              <a:gd name="connsiteX1056" fmla="*/ 2982867 w 7122824"/>
              <a:gd name="connsiteY1056" fmla="*/ 3109553 h 4151891"/>
              <a:gd name="connsiteX1057" fmla="*/ 2974117 w 7122824"/>
              <a:gd name="connsiteY1057" fmla="*/ 3108245 h 4151891"/>
              <a:gd name="connsiteX1058" fmla="*/ 2976096 w 7122824"/>
              <a:gd name="connsiteY1058" fmla="*/ 3095001 h 4151891"/>
              <a:gd name="connsiteX1059" fmla="*/ 3138244 w 7122824"/>
              <a:gd name="connsiteY1059" fmla="*/ 3092791 h 4151891"/>
              <a:gd name="connsiteX1060" fmla="*/ 3138679 w 7122824"/>
              <a:gd name="connsiteY1060" fmla="*/ 3095064 h 4151891"/>
              <a:gd name="connsiteX1061" fmla="*/ 3138664 w 7122824"/>
              <a:gd name="connsiteY1061" fmla="*/ 3094986 h 4151891"/>
              <a:gd name="connsiteX1062" fmla="*/ 3138221 w 7122824"/>
              <a:gd name="connsiteY1062" fmla="*/ 3092670 h 4151891"/>
              <a:gd name="connsiteX1063" fmla="*/ 3138230 w 7122824"/>
              <a:gd name="connsiteY1063" fmla="*/ 3092717 h 4151891"/>
              <a:gd name="connsiteX1064" fmla="*/ 3138244 w 7122824"/>
              <a:gd name="connsiteY1064" fmla="*/ 3092791 h 4151891"/>
              <a:gd name="connsiteX1065" fmla="*/ 3125222 w 7122824"/>
              <a:gd name="connsiteY1065" fmla="*/ 3091021 h 4151891"/>
              <a:gd name="connsiteX1066" fmla="*/ 3125410 w 7122824"/>
              <a:gd name="connsiteY1066" fmla="*/ 3093081 h 4151891"/>
              <a:gd name="connsiteX1067" fmla="*/ 3132071 w 7122824"/>
              <a:gd name="connsiteY1067" fmla="*/ 3094077 h 4151891"/>
              <a:gd name="connsiteX1068" fmla="*/ 3137893 w 7122824"/>
              <a:gd name="connsiteY1068" fmla="*/ 3090957 h 4151891"/>
              <a:gd name="connsiteX1069" fmla="*/ 3138173 w 7122824"/>
              <a:gd name="connsiteY1069" fmla="*/ 3092419 h 4151891"/>
              <a:gd name="connsiteX1070" fmla="*/ 3138221 w 7122824"/>
              <a:gd name="connsiteY1070" fmla="*/ 3092670 h 4151891"/>
              <a:gd name="connsiteX1071" fmla="*/ 3137845 w 7122824"/>
              <a:gd name="connsiteY1071" fmla="*/ 3090702 h 4151891"/>
              <a:gd name="connsiteX1072" fmla="*/ 3137861 w 7122824"/>
              <a:gd name="connsiteY1072" fmla="*/ 3090786 h 4151891"/>
              <a:gd name="connsiteX1073" fmla="*/ 3137893 w 7122824"/>
              <a:gd name="connsiteY1073" fmla="*/ 3090957 h 4151891"/>
              <a:gd name="connsiteX1074" fmla="*/ 2950805 w 7122824"/>
              <a:gd name="connsiteY1074" fmla="*/ 3081378 h 4151891"/>
              <a:gd name="connsiteX1075" fmla="*/ 2960201 w 7122824"/>
              <a:gd name="connsiteY1075" fmla="*/ 3082978 h 4151891"/>
              <a:gd name="connsiteX1076" fmla="*/ 2955728 w 7122824"/>
              <a:gd name="connsiteY1076" fmla="*/ 3089741 h 4151891"/>
              <a:gd name="connsiteX1077" fmla="*/ 2950903 w 7122824"/>
              <a:gd name="connsiteY1077" fmla="*/ 3090067 h 4151891"/>
              <a:gd name="connsiteX1078" fmla="*/ 2950273 w 7122824"/>
              <a:gd name="connsiteY1078" fmla="*/ 3090882 h 4151891"/>
              <a:gd name="connsiteX1079" fmla="*/ 2950572 w 7122824"/>
              <a:gd name="connsiteY1079" fmla="*/ 3089984 h 4151891"/>
              <a:gd name="connsiteX1080" fmla="*/ 2940896 w 7122824"/>
              <a:gd name="connsiteY1080" fmla="*/ 3083227 h 4151891"/>
              <a:gd name="connsiteX1081" fmla="*/ 2950805 w 7122824"/>
              <a:gd name="connsiteY1081" fmla="*/ 3081378 h 4151891"/>
              <a:gd name="connsiteX1082" fmla="*/ 3265575 w 7122824"/>
              <a:gd name="connsiteY1082" fmla="*/ 3081105 h 4151891"/>
              <a:gd name="connsiteX1083" fmla="*/ 3265623 w 7122824"/>
              <a:gd name="connsiteY1083" fmla="*/ 3081778 h 4151891"/>
              <a:gd name="connsiteX1084" fmla="*/ 3274395 w 7122824"/>
              <a:gd name="connsiteY1084" fmla="*/ 3087307 h 4151891"/>
              <a:gd name="connsiteX1085" fmla="*/ 3276356 w 7122824"/>
              <a:gd name="connsiteY1085" fmla="*/ 3087168 h 4151891"/>
              <a:gd name="connsiteX1086" fmla="*/ 3276255 w 7122824"/>
              <a:gd name="connsiteY1086" fmla="*/ 3088481 h 4151891"/>
              <a:gd name="connsiteX1087" fmla="*/ 3288426 w 7122824"/>
              <a:gd name="connsiteY1087" fmla="*/ 3096153 h 4151891"/>
              <a:gd name="connsiteX1088" fmla="*/ 3290124 w 7122824"/>
              <a:gd name="connsiteY1088" fmla="*/ 3088964 h 4151891"/>
              <a:gd name="connsiteX1089" fmla="*/ 2961411 w 7122824"/>
              <a:gd name="connsiteY1089" fmla="*/ 3077868 h 4151891"/>
              <a:gd name="connsiteX1090" fmla="*/ 2965671 w 7122824"/>
              <a:gd name="connsiteY1090" fmla="*/ 3078504 h 4151891"/>
              <a:gd name="connsiteX1091" fmla="*/ 2963358 w 7122824"/>
              <a:gd name="connsiteY1091" fmla="*/ 3093984 h 4151891"/>
              <a:gd name="connsiteX1092" fmla="*/ 2959099 w 7122824"/>
              <a:gd name="connsiteY1092" fmla="*/ 3093347 h 4151891"/>
              <a:gd name="connsiteX1093" fmla="*/ 2961411 w 7122824"/>
              <a:gd name="connsiteY1093" fmla="*/ 3077868 h 4151891"/>
              <a:gd name="connsiteX1094" fmla="*/ 2942829 w 7122824"/>
              <a:gd name="connsiteY1094" fmla="*/ 3076717 h 4151891"/>
              <a:gd name="connsiteX1095" fmla="*/ 2943198 w 7122824"/>
              <a:gd name="connsiteY1095" fmla="*/ 3077412 h 4151891"/>
              <a:gd name="connsiteX1096" fmla="*/ 2944560 w 7122824"/>
              <a:gd name="connsiteY1096" fmla="*/ 3079974 h 4151891"/>
              <a:gd name="connsiteX1097" fmla="*/ 3126394 w 7122824"/>
              <a:gd name="connsiteY1097" fmla="*/ 3076031 h 4151891"/>
              <a:gd name="connsiteX1098" fmla="*/ 3124669 w 7122824"/>
              <a:gd name="connsiteY1098" fmla="*/ 3084959 h 4151891"/>
              <a:gd name="connsiteX1099" fmla="*/ 3124752 w 7122824"/>
              <a:gd name="connsiteY1099" fmla="*/ 3085870 h 4151891"/>
              <a:gd name="connsiteX1100" fmla="*/ 3137065 w 7122824"/>
              <a:gd name="connsiteY1100" fmla="*/ 3092787 h 4151891"/>
              <a:gd name="connsiteX1101" fmla="*/ 3135908 w 7122824"/>
              <a:gd name="connsiteY1101" fmla="*/ 3094650 h 4151891"/>
              <a:gd name="connsiteX1102" fmla="*/ 3138679 w 7122824"/>
              <a:gd name="connsiteY1102" fmla="*/ 3095064 h 4151891"/>
              <a:gd name="connsiteX1103" fmla="*/ 3139173 w 7122824"/>
              <a:gd name="connsiteY1103" fmla="*/ 3095137 h 4151891"/>
              <a:gd name="connsiteX1104" fmla="*/ 3155190 w 7122824"/>
              <a:gd name="connsiteY1104" fmla="*/ 3108051 h 4151891"/>
              <a:gd name="connsiteX1105" fmla="*/ 3155193 w 7122824"/>
              <a:gd name="connsiteY1105" fmla="*/ 3108053 h 4151891"/>
              <a:gd name="connsiteX1106" fmla="*/ 3157892 w 7122824"/>
              <a:gd name="connsiteY1106" fmla="*/ 3107228 h 4151891"/>
              <a:gd name="connsiteX1107" fmla="*/ 3156372 w 7122824"/>
              <a:gd name="connsiteY1107" fmla="*/ 3109193 h 4151891"/>
              <a:gd name="connsiteX1108" fmla="*/ 3166871 w 7122824"/>
              <a:gd name="connsiteY1108" fmla="*/ 3119337 h 4151891"/>
              <a:gd name="connsiteX1109" fmla="*/ 3166131 w 7122824"/>
              <a:gd name="connsiteY1109" fmla="*/ 3115354 h 4151891"/>
              <a:gd name="connsiteX1110" fmla="*/ 3173085 w 7122824"/>
              <a:gd name="connsiteY1110" fmla="*/ 3120907 h 4151891"/>
              <a:gd name="connsiteX1111" fmla="*/ 3171625 w 7122824"/>
              <a:gd name="connsiteY1111" fmla="*/ 3123708 h 4151891"/>
              <a:gd name="connsiteX1112" fmla="*/ 3178694 w 7122824"/>
              <a:gd name="connsiteY1112" fmla="*/ 3128840 h 4151891"/>
              <a:gd name="connsiteX1113" fmla="*/ 3198575 w 7122824"/>
              <a:gd name="connsiteY1113" fmla="*/ 3134906 h 4151891"/>
              <a:gd name="connsiteX1114" fmla="*/ 3197447 w 7122824"/>
              <a:gd name="connsiteY1114" fmla="*/ 3142453 h 4151891"/>
              <a:gd name="connsiteX1115" fmla="*/ 3209484 w 7122824"/>
              <a:gd name="connsiteY1115" fmla="*/ 3151192 h 4151891"/>
              <a:gd name="connsiteX1116" fmla="*/ 3213424 w 7122824"/>
              <a:gd name="connsiteY1116" fmla="*/ 3147640 h 4151891"/>
              <a:gd name="connsiteX1117" fmla="*/ 3210846 w 7122824"/>
              <a:gd name="connsiteY1117" fmla="*/ 3138646 h 4151891"/>
              <a:gd name="connsiteX1118" fmla="*/ 3205611 w 7122824"/>
              <a:gd name="connsiteY1118" fmla="*/ 3130080 h 4151891"/>
              <a:gd name="connsiteX1119" fmla="*/ 3181441 w 7122824"/>
              <a:gd name="connsiteY1119" fmla="*/ 3113961 h 4151891"/>
              <a:gd name="connsiteX1120" fmla="*/ 3126394 w 7122824"/>
              <a:gd name="connsiteY1120" fmla="*/ 3076031 h 4151891"/>
              <a:gd name="connsiteX1121" fmla="*/ 2942381 w 7122824"/>
              <a:gd name="connsiteY1121" fmla="*/ 3075875 h 4151891"/>
              <a:gd name="connsiteX1122" fmla="*/ 2942415 w 7122824"/>
              <a:gd name="connsiteY1122" fmla="*/ 3075939 h 4151891"/>
              <a:gd name="connsiteX1123" fmla="*/ 2942829 w 7122824"/>
              <a:gd name="connsiteY1123" fmla="*/ 3076717 h 4151891"/>
              <a:gd name="connsiteX1124" fmla="*/ 2978723 w 7122824"/>
              <a:gd name="connsiteY1124" fmla="*/ 3075198 h 4151891"/>
              <a:gd name="connsiteX1125" fmla="*/ 2980597 w 7122824"/>
              <a:gd name="connsiteY1125" fmla="*/ 3077230 h 4151891"/>
              <a:gd name="connsiteX1126" fmla="*/ 2978494 w 7122824"/>
              <a:gd name="connsiteY1126" fmla="*/ 3081587 h 4151891"/>
              <a:gd name="connsiteX1127" fmla="*/ 2976336 w 7122824"/>
              <a:gd name="connsiteY1127" fmla="*/ 3076593 h 4151891"/>
              <a:gd name="connsiteX1128" fmla="*/ 2978723 w 7122824"/>
              <a:gd name="connsiteY1128" fmla="*/ 3075198 h 4151891"/>
              <a:gd name="connsiteX1129" fmla="*/ 2992885 w 7122824"/>
              <a:gd name="connsiteY1129" fmla="*/ 3073136 h 4151891"/>
              <a:gd name="connsiteX1130" fmla="*/ 3010616 w 7122824"/>
              <a:gd name="connsiteY1130" fmla="*/ 3087444 h 4151891"/>
              <a:gd name="connsiteX1131" fmla="*/ 3055875 w 7122824"/>
              <a:gd name="connsiteY1131" fmla="*/ 3118973 h 4151891"/>
              <a:gd name="connsiteX1132" fmla="*/ 3067839 w 7122824"/>
              <a:gd name="connsiteY1132" fmla="*/ 3131710 h 4151891"/>
              <a:gd name="connsiteX1133" fmla="*/ 3020166 w 7122824"/>
              <a:gd name="connsiteY1133" fmla="*/ 3105816 h 4151891"/>
              <a:gd name="connsiteX1134" fmla="*/ 2988497 w 7122824"/>
              <a:gd name="connsiteY1134" fmla="*/ 3077882 h 4151891"/>
              <a:gd name="connsiteX1135" fmla="*/ 2992885 w 7122824"/>
              <a:gd name="connsiteY1135" fmla="*/ 3073136 h 4151891"/>
              <a:gd name="connsiteX1136" fmla="*/ 5474188 w 7122824"/>
              <a:gd name="connsiteY1136" fmla="*/ 3071907 h 4151891"/>
              <a:gd name="connsiteX1137" fmla="*/ 5475046 w 7122824"/>
              <a:gd name="connsiteY1137" fmla="*/ 3073234 h 4151891"/>
              <a:gd name="connsiteX1138" fmla="*/ 5473746 w 7122824"/>
              <a:gd name="connsiteY1138" fmla="*/ 3072127 h 4151891"/>
              <a:gd name="connsiteX1139" fmla="*/ 2989832 w 7122824"/>
              <a:gd name="connsiteY1139" fmla="*/ 3066302 h 4151891"/>
              <a:gd name="connsiteX1140" fmla="*/ 2990734 w 7122824"/>
              <a:gd name="connsiteY1140" fmla="*/ 3070909 h 4151891"/>
              <a:gd name="connsiteX1141" fmla="*/ 2988524 w 7122824"/>
              <a:gd name="connsiteY1141" fmla="*/ 3075051 h 4151891"/>
              <a:gd name="connsiteX1142" fmla="*/ 2989832 w 7122824"/>
              <a:gd name="connsiteY1142" fmla="*/ 3066302 h 4151891"/>
              <a:gd name="connsiteX1143" fmla="*/ 3194096 w 7122824"/>
              <a:gd name="connsiteY1143" fmla="*/ 3063830 h 4151891"/>
              <a:gd name="connsiteX1144" fmla="*/ 3200380 w 7122824"/>
              <a:gd name="connsiteY1144" fmla="*/ 3070056 h 4151891"/>
              <a:gd name="connsiteX1145" fmla="*/ 3197151 w 7122824"/>
              <a:gd name="connsiteY1145" fmla="*/ 3065836 h 4151891"/>
              <a:gd name="connsiteX1146" fmla="*/ 2963630 w 7122824"/>
              <a:gd name="connsiteY1146" fmla="*/ 3057682 h 4151891"/>
              <a:gd name="connsiteX1147" fmla="*/ 2972766 w 7122824"/>
              <a:gd name="connsiteY1147" fmla="*/ 3060421 h 4151891"/>
              <a:gd name="connsiteX1148" fmla="*/ 2970470 w 7122824"/>
              <a:gd name="connsiteY1148" fmla="*/ 3075789 h 4151891"/>
              <a:gd name="connsiteX1149" fmla="*/ 2954571 w 7122824"/>
              <a:gd name="connsiteY1149" fmla="*/ 3060844 h 4151891"/>
              <a:gd name="connsiteX1150" fmla="*/ 2963630 w 7122824"/>
              <a:gd name="connsiteY1150" fmla="*/ 3057682 h 4151891"/>
              <a:gd name="connsiteX1151" fmla="*/ 2953932 w 7122824"/>
              <a:gd name="connsiteY1151" fmla="*/ 3056640 h 4151891"/>
              <a:gd name="connsiteX1152" fmla="*/ 2956898 w 7122824"/>
              <a:gd name="connsiteY1152" fmla="*/ 3058945 h 4151891"/>
              <a:gd name="connsiteX1153" fmla="*/ 2950423 w 7122824"/>
              <a:gd name="connsiteY1153" fmla="*/ 3057977 h 4151891"/>
              <a:gd name="connsiteX1154" fmla="*/ 2953932 w 7122824"/>
              <a:gd name="connsiteY1154" fmla="*/ 3056640 h 4151891"/>
              <a:gd name="connsiteX1155" fmla="*/ 3036217 w 7122824"/>
              <a:gd name="connsiteY1155" fmla="*/ 3051348 h 4151891"/>
              <a:gd name="connsiteX1156" fmla="*/ 3037404 w 7122824"/>
              <a:gd name="connsiteY1156" fmla="*/ 3061645 h 4151891"/>
              <a:gd name="connsiteX1157" fmla="*/ 3032970 w 7122824"/>
              <a:gd name="connsiteY1157" fmla="*/ 3051406 h 4151891"/>
              <a:gd name="connsiteX1158" fmla="*/ 3036217 w 7122824"/>
              <a:gd name="connsiteY1158" fmla="*/ 3051348 h 4151891"/>
              <a:gd name="connsiteX1159" fmla="*/ 3025375 w 7122824"/>
              <a:gd name="connsiteY1159" fmla="*/ 3046309 h 4151891"/>
              <a:gd name="connsiteX1160" fmla="*/ 3025794 w 7122824"/>
              <a:gd name="connsiteY1160" fmla="*/ 3049059 h 4151891"/>
              <a:gd name="connsiteX1161" fmla="*/ 3024054 w 7122824"/>
              <a:gd name="connsiteY1161" fmla="*/ 3050455 h 4151891"/>
              <a:gd name="connsiteX1162" fmla="*/ 3023288 w 7122824"/>
              <a:gd name="connsiteY1162" fmla="*/ 3047031 h 4151891"/>
              <a:gd name="connsiteX1163" fmla="*/ 3025375 w 7122824"/>
              <a:gd name="connsiteY1163" fmla="*/ 3046309 h 4151891"/>
              <a:gd name="connsiteX1164" fmla="*/ 3061503 w 7122824"/>
              <a:gd name="connsiteY1164" fmla="*/ 3041638 h 4151891"/>
              <a:gd name="connsiteX1165" fmla="*/ 3066480 w 7122824"/>
              <a:gd name="connsiteY1165" fmla="*/ 3042195 h 4151891"/>
              <a:gd name="connsiteX1166" fmla="*/ 3057993 w 7122824"/>
              <a:gd name="connsiteY1166" fmla="*/ 3046890 h 4151891"/>
              <a:gd name="connsiteX1167" fmla="*/ 3061503 w 7122824"/>
              <a:gd name="connsiteY1167" fmla="*/ 3041638 h 4151891"/>
              <a:gd name="connsiteX1168" fmla="*/ 3044573 w 7122824"/>
              <a:gd name="connsiteY1168" fmla="*/ 3035410 h 4151891"/>
              <a:gd name="connsiteX1169" fmla="*/ 3053983 w 7122824"/>
              <a:gd name="connsiteY1169" fmla="*/ 3036815 h 4151891"/>
              <a:gd name="connsiteX1170" fmla="*/ 3051727 w 7122824"/>
              <a:gd name="connsiteY1170" fmla="*/ 3062652 h 4151891"/>
              <a:gd name="connsiteX1171" fmla="*/ 3042982 w 7122824"/>
              <a:gd name="connsiteY1171" fmla="*/ 3046055 h 4151891"/>
              <a:gd name="connsiteX1172" fmla="*/ 3044573 w 7122824"/>
              <a:gd name="connsiteY1172" fmla="*/ 3035410 h 4151891"/>
              <a:gd name="connsiteX1173" fmla="*/ 2880206 w 7122824"/>
              <a:gd name="connsiteY1173" fmla="*/ 3033832 h 4151891"/>
              <a:gd name="connsiteX1174" fmla="*/ 2866527 w 7122824"/>
              <a:gd name="connsiteY1174" fmla="*/ 3034797 h 4151891"/>
              <a:gd name="connsiteX1175" fmla="*/ 2880206 w 7122824"/>
              <a:gd name="connsiteY1175" fmla="*/ 3033832 h 4151891"/>
              <a:gd name="connsiteX1176" fmla="*/ 2869855 w 7122824"/>
              <a:gd name="connsiteY1176" fmla="*/ 3030648 h 4151891"/>
              <a:gd name="connsiteX1177" fmla="*/ 2870128 w 7122824"/>
              <a:gd name="connsiteY1177" fmla="*/ 3032068 h 4151891"/>
              <a:gd name="connsiteX1178" fmla="*/ 2869917 w 7122824"/>
              <a:gd name="connsiteY1178" fmla="*/ 3030975 h 4151891"/>
              <a:gd name="connsiteX1179" fmla="*/ 3182874 w 7122824"/>
              <a:gd name="connsiteY1179" fmla="*/ 3030285 h 4151891"/>
              <a:gd name="connsiteX1180" fmla="*/ 3182764 w 7122824"/>
              <a:gd name="connsiteY1180" fmla="*/ 3030869 h 4151891"/>
              <a:gd name="connsiteX1181" fmla="*/ 3183815 w 7122824"/>
              <a:gd name="connsiteY1181" fmla="*/ 3031273 h 4151891"/>
              <a:gd name="connsiteX1182" fmla="*/ 2909727 w 7122824"/>
              <a:gd name="connsiteY1182" fmla="*/ 3030199 h 4151891"/>
              <a:gd name="connsiteX1183" fmla="*/ 2918477 w 7122824"/>
              <a:gd name="connsiteY1183" fmla="*/ 3031507 h 4151891"/>
              <a:gd name="connsiteX1184" fmla="*/ 2917339 w 7122824"/>
              <a:gd name="connsiteY1184" fmla="*/ 3039121 h 4151891"/>
              <a:gd name="connsiteX1185" fmla="*/ 2908589 w 7122824"/>
              <a:gd name="connsiteY1185" fmla="*/ 3037814 h 4151891"/>
              <a:gd name="connsiteX1186" fmla="*/ 2909727 w 7122824"/>
              <a:gd name="connsiteY1186" fmla="*/ 3030199 h 4151891"/>
              <a:gd name="connsiteX1187" fmla="*/ 2869481 w 7122824"/>
              <a:gd name="connsiteY1187" fmla="*/ 3028704 h 4151891"/>
              <a:gd name="connsiteX1188" fmla="*/ 2869481 w 7122824"/>
              <a:gd name="connsiteY1188" fmla="*/ 3028705 h 4151891"/>
              <a:gd name="connsiteX1189" fmla="*/ 2869855 w 7122824"/>
              <a:gd name="connsiteY1189" fmla="*/ 3030648 h 4151891"/>
              <a:gd name="connsiteX1190" fmla="*/ 2869143 w 7122824"/>
              <a:gd name="connsiteY1190" fmla="*/ 3026946 h 4151891"/>
              <a:gd name="connsiteX1191" fmla="*/ 2869424 w 7122824"/>
              <a:gd name="connsiteY1191" fmla="*/ 3028407 h 4151891"/>
              <a:gd name="connsiteX1192" fmla="*/ 2869481 w 7122824"/>
              <a:gd name="connsiteY1192" fmla="*/ 3028704 h 4151891"/>
              <a:gd name="connsiteX1193" fmla="*/ 2869093 w 7122824"/>
              <a:gd name="connsiteY1193" fmla="*/ 3026689 h 4151891"/>
              <a:gd name="connsiteX1194" fmla="*/ 2869143 w 7122824"/>
              <a:gd name="connsiteY1194" fmla="*/ 3026946 h 4151891"/>
              <a:gd name="connsiteX1195" fmla="*/ 2869109 w 7122824"/>
              <a:gd name="connsiteY1195" fmla="*/ 3026773 h 4151891"/>
              <a:gd name="connsiteX1196" fmla="*/ 2869093 w 7122824"/>
              <a:gd name="connsiteY1196" fmla="*/ 3026689 h 4151891"/>
              <a:gd name="connsiteX1197" fmla="*/ 2861075 w 7122824"/>
              <a:gd name="connsiteY1197" fmla="*/ 3024270 h 4151891"/>
              <a:gd name="connsiteX1198" fmla="*/ 2867445 w 7122824"/>
              <a:gd name="connsiteY1198" fmla="*/ 3026945 h 4151891"/>
              <a:gd name="connsiteX1199" fmla="*/ 2854200 w 7122824"/>
              <a:gd name="connsiteY1199" fmla="*/ 3024966 h 4151891"/>
              <a:gd name="connsiteX1200" fmla="*/ 2861075 w 7122824"/>
              <a:gd name="connsiteY1200" fmla="*/ 3024270 h 4151891"/>
              <a:gd name="connsiteX1201" fmla="*/ 3043027 w 7122824"/>
              <a:gd name="connsiteY1201" fmla="*/ 3022261 h 4151891"/>
              <a:gd name="connsiteX1202" fmla="*/ 3040715 w 7122824"/>
              <a:gd name="connsiteY1202" fmla="*/ 3037736 h 4151891"/>
              <a:gd name="connsiteX1203" fmla="*/ 3034480 w 7122824"/>
              <a:gd name="connsiteY1203" fmla="*/ 3027419 h 4151891"/>
              <a:gd name="connsiteX1204" fmla="*/ 3038667 w 7122824"/>
              <a:gd name="connsiteY1204" fmla="*/ 3024891 h 4151891"/>
              <a:gd name="connsiteX1205" fmla="*/ 3038588 w 7122824"/>
              <a:gd name="connsiteY1205" fmla="*/ 3023929 h 4151891"/>
              <a:gd name="connsiteX1206" fmla="*/ 3038621 w 7122824"/>
              <a:gd name="connsiteY1206" fmla="*/ 3024321 h 4151891"/>
              <a:gd name="connsiteX1207" fmla="*/ 3038668 w 7122824"/>
              <a:gd name="connsiteY1207" fmla="*/ 3024892 h 4151891"/>
              <a:gd name="connsiteX1208" fmla="*/ 2873223 w 7122824"/>
              <a:gd name="connsiteY1208" fmla="*/ 3022169 h 4151891"/>
              <a:gd name="connsiteX1209" fmla="*/ 2914726 w 7122824"/>
              <a:gd name="connsiteY1209" fmla="*/ 3046992 h 4151891"/>
              <a:gd name="connsiteX1210" fmla="*/ 2917845 w 7122824"/>
              <a:gd name="connsiteY1210" fmla="*/ 3054219 h 4151891"/>
              <a:gd name="connsiteX1211" fmla="*/ 2925638 w 7122824"/>
              <a:gd name="connsiteY1211" fmla="*/ 3055885 h 4151891"/>
              <a:gd name="connsiteX1212" fmla="*/ 2933004 w 7122824"/>
              <a:gd name="connsiteY1212" fmla="*/ 3047043 h 4151891"/>
              <a:gd name="connsiteX1213" fmla="*/ 2919451 w 7122824"/>
              <a:gd name="connsiteY1213" fmla="*/ 3045018 h 4151891"/>
              <a:gd name="connsiteX1214" fmla="*/ 2925840 w 7122824"/>
              <a:gd name="connsiteY1214" fmla="*/ 3033756 h 4151891"/>
              <a:gd name="connsiteX1215" fmla="*/ 2937402 w 7122824"/>
              <a:gd name="connsiteY1215" fmla="*/ 3038603 h 4151891"/>
              <a:gd name="connsiteX1216" fmla="*/ 2952920 w 7122824"/>
              <a:gd name="connsiteY1216" fmla="*/ 3048459 h 4151891"/>
              <a:gd name="connsiteX1217" fmla="*/ 2937088 w 7122824"/>
              <a:gd name="connsiteY1217" fmla="*/ 3061690 h 4151891"/>
              <a:gd name="connsiteX1218" fmla="*/ 2937621 w 7122824"/>
              <a:gd name="connsiteY1218" fmla="*/ 3077366 h 4151891"/>
              <a:gd name="connsiteX1219" fmla="*/ 2903135 w 7122824"/>
              <a:gd name="connsiteY1219" fmla="*/ 3059736 h 4151891"/>
              <a:gd name="connsiteX1220" fmla="*/ 2902970 w 7122824"/>
              <a:gd name="connsiteY1220" fmla="*/ 3050354 h 4151891"/>
              <a:gd name="connsiteX1221" fmla="*/ 2903860 w 7122824"/>
              <a:gd name="connsiteY1221" fmla="*/ 3050364 h 4151891"/>
              <a:gd name="connsiteX1222" fmla="*/ 2895725 w 7122824"/>
              <a:gd name="connsiteY1222" fmla="*/ 3044373 h 4151891"/>
              <a:gd name="connsiteX1223" fmla="*/ 2873223 w 7122824"/>
              <a:gd name="connsiteY1223" fmla="*/ 3022169 h 4151891"/>
              <a:gd name="connsiteX1224" fmla="*/ 3038432 w 7122824"/>
              <a:gd name="connsiteY1224" fmla="*/ 3022038 h 4151891"/>
              <a:gd name="connsiteX1225" fmla="*/ 3038588 w 7122824"/>
              <a:gd name="connsiteY1225" fmla="*/ 3023929 h 4151891"/>
              <a:gd name="connsiteX1226" fmla="*/ 3038454 w 7122824"/>
              <a:gd name="connsiteY1226" fmla="*/ 3022313 h 4151891"/>
              <a:gd name="connsiteX1227" fmla="*/ 3023759 w 7122824"/>
              <a:gd name="connsiteY1227" fmla="*/ 3020807 h 4151891"/>
              <a:gd name="connsiteX1228" fmla="*/ 3036999 w 7122824"/>
              <a:gd name="connsiteY1228" fmla="*/ 3022786 h 4151891"/>
              <a:gd name="connsiteX1229" fmla="*/ 3023759 w 7122824"/>
              <a:gd name="connsiteY1229" fmla="*/ 3020807 h 4151891"/>
              <a:gd name="connsiteX1230" fmla="*/ 3038302 w 7122824"/>
              <a:gd name="connsiteY1230" fmla="*/ 3020465 h 4151891"/>
              <a:gd name="connsiteX1231" fmla="*/ 3038432 w 7122824"/>
              <a:gd name="connsiteY1231" fmla="*/ 3022038 h 4151891"/>
              <a:gd name="connsiteX1232" fmla="*/ 3038354 w 7122824"/>
              <a:gd name="connsiteY1232" fmla="*/ 3021108 h 4151891"/>
              <a:gd name="connsiteX1233" fmla="*/ 3038302 w 7122824"/>
              <a:gd name="connsiteY1233" fmla="*/ 3020465 h 4151891"/>
              <a:gd name="connsiteX1234" fmla="*/ 2857227 w 7122824"/>
              <a:gd name="connsiteY1234" fmla="*/ 3020332 h 4151891"/>
              <a:gd name="connsiteX1235" fmla="*/ 2857812 w 7122824"/>
              <a:gd name="connsiteY1235" fmla="*/ 3022193 h 4151891"/>
              <a:gd name="connsiteX1236" fmla="*/ 2857397 w 7122824"/>
              <a:gd name="connsiteY1236" fmla="*/ 3020873 h 4151891"/>
              <a:gd name="connsiteX1237" fmla="*/ 2843947 w 7122824"/>
              <a:gd name="connsiteY1237" fmla="*/ 3020307 h 4151891"/>
              <a:gd name="connsiteX1238" fmla="*/ 2846217 w 7122824"/>
              <a:gd name="connsiteY1238" fmla="*/ 3022883 h 4151891"/>
              <a:gd name="connsiteX1239" fmla="*/ 2836813 w 7122824"/>
              <a:gd name="connsiteY1239" fmla="*/ 3025950 h 4151891"/>
              <a:gd name="connsiteX1240" fmla="*/ 2843947 w 7122824"/>
              <a:gd name="connsiteY1240" fmla="*/ 3020307 h 4151891"/>
              <a:gd name="connsiteX1241" fmla="*/ 2856566 w 7122824"/>
              <a:gd name="connsiteY1241" fmla="*/ 3018233 h 4151891"/>
              <a:gd name="connsiteX1242" fmla="*/ 2857227 w 7122824"/>
              <a:gd name="connsiteY1242" fmla="*/ 3020332 h 4151891"/>
              <a:gd name="connsiteX1243" fmla="*/ 2856704 w 7122824"/>
              <a:gd name="connsiteY1243" fmla="*/ 3018673 h 4151891"/>
              <a:gd name="connsiteX1244" fmla="*/ 2856566 w 7122824"/>
              <a:gd name="connsiteY1244" fmla="*/ 3018233 h 4151891"/>
              <a:gd name="connsiteX1245" fmla="*/ 3312398 w 7122824"/>
              <a:gd name="connsiteY1245" fmla="*/ 3015458 h 4151891"/>
              <a:gd name="connsiteX1246" fmla="*/ 3309252 w 7122824"/>
              <a:gd name="connsiteY1246" fmla="*/ 3016329 h 4151891"/>
              <a:gd name="connsiteX1247" fmla="*/ 3309086 w 7122824"/>
              <a:gd name="connsiteY1247" fmla="*/ 3016808 h 4151891"/>
              <a:gd name="connsiteX1248" fmla="*/ 3310642 w 7122824"/>
              <a:gd name="connsiteY1248" fmla="*/ 3018083 h 4151891"/>
              <a:gd name="connsiteX1249" fmla="*/ 3312595 w 7122824"/>
              <a:gd name="connsiteY1249" fmla="*/ 3015710 h 4151891"/>
              <a:gd name="connsiteX1250" fmla="*/ 3114618 w 7122824"/>
              <a:gd name="connsiteY1250" fmla="*/ 3010459 h 4151891"/>
              <a:gd name="connsiteX1251" fmla="*/ 3123714 w 7122824"/>
              <a:gd name="connsiteY1251" fmla="*/ 3021597 h 4151891"/>
              <a:gd name="connsiteX1252" fmla="*/ 3134485 w 7122824"/>
              <a:gd name="connsiteY1252" fmla="*/ 3023886 h 4151891"/>
              <a:gd name="connsiteX1253" fmla="*/ 3116621 w 7122824"/>
              <a:gd name="connsiteY1253" fmla="*/ 3011851 h 4151891"/>
              <a:gd name="connsiteX1254" fmla="*/ 2965081 w 7122824"/>
              <a:gd name="connsiteY1254" fmla="*/ 3008480 h 4151891"/>
              <a:gd name="connsiteX1255" fmla="*/ 2960565 w 7122824"/>
              <a:gd name="connsiteY1255" fmla="*/ 3015203 h 4151891"/>
              <a:gd name="connsiteX1256" fmla="*/ 2970860 w 7122824"/>
              <a:gd name="connsiteY1256" fmla="*/ 3008954 h 4151891"/>
              <a:gd name="connsiteX1257" fmla="*/ 2965081 w 7122824"/>
              <a:gd name="connsiteY1257" fmla="*/ 3008480 h 4151891"/>
              <a:gd name="connsiteX1258" fmla="*/ 3003418 w 7122824"/>
              <a:gd name="connsiteY1258" fmla="*/ 2996898 h 4151891"/>
              <a:gd name="connsiteX1259" fmla="*/ 3003068 w 7122824"/>
              <a:gd name="connsiteY1259" fmla="*/ 2997676 h 4151891"/>
              <a:gd name="connsiteX1260" fmla="*/ 3004889 w 7122824"/>
              <a:gd name="connsiteY1260" fmla="*/ 2998724 h 4151891"/>
              <a:gd name="connsiteX1261" fmla="*/ 2794565 w 7122824"/>
              <a:gd name="connsiteY1261" fmla="*/ 2993453 h 4151891"/>
              <a:gd name="connsiteX1262" fmla="*/ 2828588 w 7122824"/>
              <a:gd name="connsiteY1262" fmla="*/ 3017806 h 4151891"/>
              <a:gd name="connsiteX1263" fmla="*/ 2794565 w 7122824"/>
              <a:gd name="connsiteY1263" fmla="*/ 2993453 h 4151891"/>
              <a:gd name="connsiteX1264" fmla="*/ 2832848 w 7122824"/>
              <a:gd name="connsiteY1264" fmla="*/ 2991598 h 4151891"/>
              <a:gd name="connsiteX1265" fmla="*/ 2834889 w 7122824"/>
              <a:gd name="connsiteY1265" fmla="*/ 3000078 h 4151891"/>
              <a:gd name="connsiteX1266" fmla="*/ 2827715 w 7122824"/>
              <a:gd name="connsiteY1266" fmla="*/ 2995996 h 4151891"/>
              <a:gd name="connsiteX1267" fmla="*/ 2832848 w 7122824"/>
              <a:gd name="connsiteY1267" fmla="*/ 2991598 h 4151891"/>
              <a:gd name="connsiteX1268" fmla="*/ 2787673 w 7122824"/>
              <a:gd name="connsiteY1268" fmla="*/ 2985528 h 4151891"/>
              <a:gd name="connsiteX1269" fmla="*/ 2789011 w 7122824"/>
              <a:gd name="connsiteY1269" fmla="*/ 2998113 h 4151891"/>
              <a:gd name="connsiteX1270" fmla="*/ 2782535 w 7122824"/>
              <a:gd name="connsiteY1270" fmla="*/ 2989405 h 4151891"/>
              <a:gd name="connsiteX1271" fmla="*/ 2787673 w 7122824"/>
              <a:gd name="connsiteY1271" fmla="*/ 2985528 h 4151891"/>
              <a:gd name="connsiteX1272" fmla="*/ 2979270 w 7122824"/>
              <a:gd name="connsiteY1272" fmla="*/ 2983993 h 4151891"/>
              <a:gd name="connsiteX1273" fmla="*/ 2990730 w 7122824"/>
              <a:gd name="connsiteY1273" fmla="*/ 2990583 h 4151891"/>
              <a:gd name="connsiteX1274" fmla="*/ 2993669 w 7122824"/>
              <a:gd name="connsiteY1274" fmla="*/ 2987696 h 4151891"/>
              <a:gd name="connsiteX1275" fmla="*/ 2994546 w 7122824"/>
              <a:gd name="connsiteY1275" fmla="*/ 2987788 h 4151891"/>
              <a:gd name="connsiteX1276" fmla="*/ 2987284 w 7122824"/>
              <a:gd name="connsiteY1276" fmla="*/ 2985142 h 4151891"/>
              <a:gd name="connsiteX1277" fmla="*/ 2979270 w 7122824"/>
              <a:gd name="connsiteY1277" fmla="*/ 2983993 h 4151891"/>
              <a:gd name="connsiteX1278" fmla="*/ 2822014 w 7122824"/>
              <a:gd name="connsiteY1278" fmla="*/ 2983330 h 4151891"/>
              <a:gd name="connsiteX1279" fmla="*/ 2828763 w 7122824"/>
              <a:gd name="connsiteY1279" fmla="*/ 2987241 h 4151891"/>
              <a:gd name="connsiteX1280" fmla="*/ 2828531 w 7122824"/>
              <a:gd name="connsiteY1280" fmla="*/ 2987371 h 4151891"/>
              <a:gd name="connsiteX1281" fmla="*/ 2828988 w 7122824"/>
              <a:gd name="connsiteY1281" fmla="*/ 2988102 h 4151891"/>
              <a:gd name="connsiteX1282" fmla="*/ 2829467 w 7122824"/>
              <a:gd name="connsiteY1282" fmla="*/ 2990223 h 4151891"/>
              <a:gd name="connsiteX1283" fmla="*/ 2827257 w 7122824"/>
              <a:gd name="connsiteY1283" fmla="*/ 2994366 h 4151891"/>
              <a:gd name="connsiteX1284" fmla="*/ 2827381 w 7122824"/>
              <a:gd name="connsiteY1284" fmla="*/ 2989538 h 4151891"/>
              <a:gd name="connsiteX1285" fmla="*/ 2827570 w 7122824"/>
              <a:gd name="connsiteY1285" fmla="*/ 2987907 h 4151891"/>
              <a:gd name="connsiteX1286" fmla="*/ 2825070 w 7122824"/>
              <a:gd name="connsiteY1286" fmla="*/ 2989301 h 4151891"/>
              <a:gd name="connsiteX1287" fmla="*/ 2815519 w 7122824"/>
              <a:gd name="connsiteY1287" fmla="*/ 2985262 h 4151891"/>
              <a:gd name="connsiteX1288" fmla="*/ 2822014 w 7122824"/>
              <a:gd name="connsiteY1288" fmla="*/ 2983330 h 4151891"/>
              <a:gd name="connsiteX1289" fmla="*/ 3269837 w 7122824"/>
              <a:gd name="connsiteY1289" fmla="*/ 2981116 h 4151891"/>
              <a:gd name="connsiteX1290" fmla="*/ 3268261 w 7122824"/>
              <a:gd name="connsiteY1290" fmla="*/ 2982895 h 4151891"/>
              <a:gd name="connsiteX1291" fmla="*/ 3270577 w 7122824"/>
              <a:gd name="connsiteY1291" fmla="*/ 2984086 h 4151891"/>
              <a:gd name="connsiteX1292" fmla="*/ 3276117 w 7122824"/>
              <a:gd name="connsiteY1292" fmla="*/ 2991314 h 4151891"/>
              <a:gd name="connsiteX1293" fmla="*/ 3273579 w 7122824"/>
              <a:gd name="connsiteY1293" fmla="*/ 2991776 h 4151891"/>
              <a:gd name="connsiteX1294" fmla="*/ 3273620 w 7122824"/>
              <a:gd name="connsiteY1294" fmla="*/ 2991798 h 4151891"/>
              <a:gd name="connsiteX1295" fmla="*/ 3274599 w 7122824"/>
              <a:gd name="connsiteY1295" fmla="*/ 2992686 h 4151891"/>
              <a:gd name="connsiteX1296" fmla="*/ 3274944 w 7122824"/>
              <a:gd name="connsiteY1296" fmla="*/ 2992426 h 4151891"/>
              <a:gd name="connsiteX1297" fmla="*/ 3276169 w 7122824"/>
              <a:gd name="connsiteY1297" fmla="*/ 2994108 h 4151891"/>
              <a:gd name="connsiteX1298" fmla="*/ 3281359 w 7122824"/>
              <a:gd name="connsiteY1298" fmla="*/ 2998811 h 4151891"/>
              <a:gd name="connsiteX1299" fmla="*/ 3282375 w 7122824"/>
              <a:gd name="connsiteY1299" fmla="*/ 2999063 h 4151891"/>
              <a:gd name="connsiteX1300" fmla="*/ 3288379 w 7122824"/>
              <a:gd name="connsiteY1300" fmla="*/ 2996349 h 4151891"/>
              <a:gd name="connsiteX1301" fmla="*/ 3284554 w 7122824"/>
              <a:gd name="connsiteY1301" fmla="*/ 2991868 h 4151891"/>
              <a:gd name="connsiteX1302" fmla="*/ 3273005 w 7122824"/>
              <a:gd name="connsiteY1302" fmla="*/ 2985453 h 4151891"/>
              <a:gd name="connsiteX1303" fmla="*/ 3272106 w 7122824"/>
              <a:gd name="connsiteY1303" fmla="*/ 2981654 h 4151891"/>
              <a:gd name="connsiteX1304" fmla="*/ 3269837 w 7122824"/>
              <a:gd name="connsiteY1304" fmla="*/ 2981116 h 4151891"/>
              <a:gd name="connsiteX1305" fmla="*/ 2771433 w 7122824"/>
              <a:gd name="connsiteY1305" fmla="*/ 2980270 h 4151891"/>
              <a:gd name="connsiteX1306" fmla="*/ 2770819 w 7122824"/>
              <a:gd name="connsiteY1306" fmla="*/ 2980610 h 4151891"/>
              <a:gd name="connsiteX1307" fmla="*/ 2770668 w 7122824"/>
              <a:gd name="connsiteY1307" fmla="*/ 2981248 h 4151891"/>
              <a:gd name="connsiteX1308" fmla="*/ 2771467 w 7122824"/>
              <a:gd name="connsiteY1308" fmla="*/ 2975062 h 4151891"/>
              <a:gd name="connsiteX1309" fmla="*/ 2772138 w 7122824"/>
              <a:gd name="connsiteY1309" fmla="*/ 2979416 h 4151891"/>
              <a:gd name="connsiteX1310" fmla="*/ 2774693 w 7122824"/>
              <a:gd name="connsiteY1310" fmla="*/ 2979500 h 4151891"/>
              <a:gd name="connsiteX1311" fmla="*/ 2776699 w 7122824"/>
              <a:gd name="connsiteY1311" fmla="*/ 2988219 h 4151891"/>
              <a:gd name="connsiteX1312" fmla="*/ 2769787 w 7122824"/>
              <a:gd name="connsiteY1312" fmla="*/ 2982375 h 4151891"/>
              <a:gd name="connsiteX1313" fmla="*/ 2770138 w 7122824"/>
              <a:gd name="connsiteY1313" fmla="*/ 2981926 h 4151891"/>
              <a:gd name="connsiteX1314" fmla="*/ 2769300 w 7122824"/>
              <a:gd name="connsiteY1314" fmla="*/ 2978631 h 4151891"/>
              <a:gd name="connsiteX1315" fmla="*/ 2771467 w 7122824"/>
              <a:gd name="connsiteY1315" fmla="*/ 2975062 h 4151891"/>
              <a:gd name="connsiteX1316" fmla="*/ 2766882 w 7122824"/>
              <a:gd name="connsiteY1316" fmla="*/ 2970930 h 4151891"/>
              <a:gd name="connsiteX1317" fmla="*/ 2770687 w 7122824"/>
              <a:gd name="connsiteY1317" fmla="*/ 2974613 h 4151891"/>
              <a:gd name="connsiteX1318" fmla="*/ 2766882 w 7122824"/>
              <a:gd name="connsiteY1318" fmla="*/ 2970930 h 4151891"/>
              <a:gd name="connsiteX1319" fmla="*/ 819257 w 7122824"/>
              <a:gd name="connsiteY1319" fmla="*/ 2970641 h 4151891"/>
              <a:gd name="connsiteX1320" fmla="*/ 821680 w 7122824"/>
              <a:gd name="connsiteY1320" fmla="*/ 2974378 h 4151891"/>
              <a:gd name="connsiteX1321" fmla="*/ 812930 w 7122824"/>
              <a:gd name="connsiteY1321" fmla="*/ 2973070 h 4151891"/>
              <a:gd name="connsiteX1322" fmla="*/ 819257 w 7122824"/>
              <a:gd name="connsiteY1322" fmla="*/ 2970641 h 4151891"/>
              <a:gd name="connsiteX1323" fmla="*/ 3092028 w 7122824"/>
              <a:gd name="connsiteY1323" fmla="*/ 2968918 h 4151891"/>
              <a:gd name="connsiteX1324" fmla="*/ 3091737 w 7122824"/>
              <a:gd name="connsiteY1324" fmla="*/ 2970873 h 4151891"/>
              <a:gd name="connsiteX1325" fmla="*/ 3092608 w 7122824"/>
              <a:gd name="connsiteY1325" fmla="*/ 2971125 h 4151891"/>
              <a:gd name="connsiteX1326" fmla="*/ 2935366 w 7122824"/>
              <a:gd name="connsiteY1326" fmla="*/ 2968087 h 4151891"/>
              <a:gd name="connsiteX1327" fmla="*/ 2928966 w 7122824"/>
              <a:gd name="connsiteY1327" fmla="*/ 2979591 h 4151891"/>
              <a:gd name="connsiteX1328" fmla="*/ 2939554 w 7122824"/>
              <a:gd name="connsiteY1328" fmla="*/ 2990518 h 4151891"/>
              <a:gd name="connsiteX1329" fmla="*/ 2953687 w 7122824"/>
              <a:gd name="connsiteY1329" fmla="*/ 2998601 h 4151891"/>
              <a:gd name="connsiteX1330" fmla="*/ 2955925 w 7122824"/>
              <a:gd name="connsiteY1330" fmla="*/ 2983620 h 4151891"/>
              <a:gd name="connsiteX1331" fmla="*/ 2940760 w 7122824"/>
              <a:gd name="connsiteY1331" fmla="*/ 2972008 h 4151891"/>
              <a:gd name="connsiteX1332" fmla="*/ 2935366 w 7122824"/>
              <a:gd name="connsiteY1332" fmla="*/ 2968087 h 4151891"/>
              <a:gd name="connsiteX1333" fmla="*/ 2875687 w 7122824"/>
              <a:gd name="connsiteY1333" fmla="*/ 2965864 h 4151891"/>
              <a:gd name="connsiteX1334" fmla="*/ 2871357 w 7122824"/>
              <a:gd name="connsiteY1334" fmla="*/ 2971289 h 4151891"/>
              <a:gd name="connsiteX1335" fmla="*/ 2881455 w 7122824"/>
              <a:gd name="connsiteY1335" fmla="*/ 2966529 h 4151891"/>
              <a:gd name="connsiteX1336" fmla="*/ 2875687 w 7122824"/>
              <a:gd name="connsiteY1336" fmla="*/ 2965864 h 4151891"/>
              <a:gd name="connsiteX1337" fmla="*/ 831050 w 7122824"/>
              <a:gd name="connsiteY1337" fmla="*/ 2965509 h 4151891"/>
              <a:gd name="connsiteX1338" fmla="*/ 822999 w 7122824"/>
              <a:gd name="connsiteY1338" fmla="*/ 2967288 h 4151891"/>
              <a:gd name="connsiteX1339" fmla="*/ 831050 w 7122824"/>
              <a:gd name="connsiteY1339" fmla="*/ 2965509 h 4151891"/>
              <a:gd name="connsiteX1340" fmla="*/ 917812 w 7122824"/>
              <a:gd name="connsiteY1340" fmla="*/ 2963534 h 4151891"/>
              <a:gd name="connsiteX1341" fmla="*/ 920688 w 7122824"/>
              <a:gd name="connsiteY1341" fmla="*/ 2977503 h 4151891"/>
              <a:gd name="connsiteX1342" fmla="*/ 917812 w 7122824"/>
              <a:gd name="connsiteY1342" fmla="*/ 2963534 h 4151891"/>
              <a:gd name="connsiteX1343" fmla="*/ 3225371 w 7122824"/>
              <a:gd name="connsiteY1343" fmla="*/ 2954803 h 4151891"/>
              <a:gd name="connsiteX1344" fmla="*/ 3222438 w 7122824"/>
              <a:gd name="connsiteY1344" fmla="*/ 2959397 h 4151891"/>
              <a:gd name="connsiteX1345" fmla="*/ 3228555 w 7122824"/>
              <a:gd name="connsiteY1345" fmla="*/ 2960311 h 4151891"/>
              <a:gd name="connsiteX1346" fmla="*/ 3229848 w 7122824"/>
              <a:gd name="connsiteY1346" fmla="*/ 2961924 h 4151891"/>
              <a:gd name="connsiteX1347" fmla="*/ 3236383 w 7122824"/>
              <a:gd name="connsiteY1347" fmla="*/ 2962512 h 4151891"/>
              <a:gd name="connsiteX1348" fmla="*/ 3249346 w 7122824"/>
              <a:gd name="connsiteY1348" fmla="*/ 2971680 h 4151891"/>
              <a:gd name="connsiteX1349" fmla="*/ 3252514 w 7122824"/>
              <a:gd name="connsiteY1349" fmla="*/ 2973643 h 4151891"/>
              <a:gd name="connsiteX1350" fmla="*/ 3249979 w 7122824"/>
              <a:gd name="connsiteY1350" fmla="*/ 2967779 h 4151891"/>
              <a:gd name="connsiteX1351" fmla="*/ 3239032 w 7122824"/>
              <a:gd name="connsiteY1351" fmla="*/ 2963440 h 4151891"/>
              <a:gd name="connsiteX1352" fmla="*/ 3225371 w 7122824"/>
              <a:gd name="connsiteY1352" fmla="*/ 2954803 h 4151891"/>
              <a:gd name="connsiteX1353" fmla="*/ 845685 w 7122824"/>
              <a:gd name="connsiteY1353" fmla="*/ 2953211 h 4151891"/>
              <a:gd name="connsiteX1354" fmla="*/ 849694 w 7122824"/>
              <a:gd name="connsiteY1354" fmla="*/ 2953810 h 4151891"/>
              <a:gd name="connsiteX1355" fmla="*/ 850684 w 7122824"/>
              <a:gd name="connsiteY1355" fmla="*/ 2957165 h 4151891"/>
              <a:gd name="connsiteX1356" fmla="*/ 843158 w 7122824"/>
              <a:gd name="connsiteY1356" fmla="*/ 2957644 h 4151891"/>
              <a:gd name="connsiteX1357" fmla="*/ 845685 w 7122824"/>
              <a:gd name="connsiteY1357" fmla="*/ 2953211 h 4151891"/>
              <a:gd name="connsiteX1358" fmla="*/ 824375 w 7122824"/>
              <a:gd name="connsiteY1358" fmla="*/ 2949696 h 4151891"/>
              <a:gd name="connsiteX1359" fmla="*/ 829326 w 7122824"/>
              <a:gd name="connsiteY1359" fmla="*/ 2953976 h 4151891"/>
              <a:gd name="connsiteX1360" fmla="*/ 820140 w 7122824"/>
              <a:gd name="connsiteY1360" fmla="*/ 2955585 h 4151891"/>
              <a:gd name="connsiteX1361" fmla="*/ 824375 w 7122824"/>
              <a:gd name="connsiteY1361" fmla="*/ 2949696 h 4151891"/>
              <a:gd name="connsiteX1362" fmla="*/ 854891 w 7122824"/>
              <a:gd name="connsiteY1362" fmla="*/ 2949420 h 4151891"/>
              <a:gd name="connsiteX1363" fmla="*/ 854464 w 7122824"/>
              <a:gd name="connsiteY1363" fmla="*/ 2954941 h 4151891"/>
              <a:gd name="connsiteX1364" fmla="*/ 852077 w 7122824"/>
              <a:gd name="connsiteY1364" fmla="*/ 2949620 h 4151891"/>
              <a:gd name="connsiteX1365" fmla="*/ 854891 w 7122824"/>
              <a:gd name="connsiteY1365" fmla="*/ 2949420 h 4151891"/>
              <a:gd name="connsiteX1366" fmla="*/ 2911461 w 7122824"/>
              <a:gd name="connsiteY1366" fmla="*/ 2947716 h 4151891"/>
              <a:gd name="connsiteX1367" fmla="*/ 2909148 w 7122824"/>
              <a:gd name="connsiteY1367" fmla="*/ 2963196 h 4151891"/>
              <a:gd name="connsiteX1368" fmla="*/ 2902690 w 7122824"/>
              <a:gd name="connsiteY1368" fmla="*/ 2954317 h 4151891"/>
              <a:gd name="connsiteX1369" fmla="*/ 2911461 w 7122824"/>
              <a:gd name="connsiteY1369" fmla="*/ 2947716 h 4151891"/>
              <a:gd name="connsiteX1370" fmla="*/ 2933747 w 7122824"/>
              <a:gd name="connsiteY1370" fmla="*/ 2947597 h 4151891"/>
              <a:gd name="connsiteX1371" fmla="*/ 2950602 w 7122824"/>
              <a:gd name="connsiteY1371" fmla="*/ 2961603 h 4151891"/>
              <a:gd name="connsiteX1372" fmla="*/ 2957140 w 7122824"/>
              <a:gd name="connsiteY1372" fmla="*/ 2968949 h 4151891"/>
              <a:gd name="connsiteX1373" fmla="*/ 2965991 w 7122824"/>
              <a:gd name="connsiteY1373" fmla="*/ 2978893 h 4151891"/>
              <a:gd name="connsiteX1374" fmla="*/ 2968268 w 7122824"/>
              <a:gd name="connsiteY1374" fmla="*/ 2963659 h 4151891"/>
              <a:gd name="connsiteX1375" fmla="*/ 3031259 w 7122824"/>
              <a:gd name="connsiteY1375" fmla="*/ 2997992 h 4151891"/>
              <a:gd name="connsiteX1376" fmla="*/ 3011874 w 7122824"/>
              <a:gd name="connsiteY1376" fmla="*/ 3004180 h 4151891"/>
              <a:gd name="connsiteX1377" fmla="*/ 3006479 w 7122824"/>
              <a:gd name="connsiteY1377" fmla="*/ 3029852 h 4151891"/>
              <a:gd name="connsiteX1378" fmla="*/ 3012195 w 7122824"/>
              <a:gd name="connsiteY1378" fmla="*/ 3022919 h 4151891"/>
              <a:gd name="connsiteX1379" fmla="*/ 3011376 w 7122824"/>
              <a:gd name="connsiteY1379" fmla="*/ 3049273 h 4151891"/>
              <a:gd name="connsiteX1380" fmla="*/ 3034142 w 7122824"/>
              <a:gd name="connsiteY1380" fmla="*/ 3072663 h 4151891"/>
              <a:gd name="connsiteX1381" fmla="*/ 2997385 w 7122824"/>
              <a:gd name="connsiteY1381" fmla="*/ 3059383 h 4151891"/>
              <a:gd name="connsiteX1382" fmla="*/ 2982383 w 7122824"/>
              <a:gd name="connsiteY1382" fmla="*/ 3044941 h 4151891"/>
              <a:gd name="connsiteX1383" fmla="*/ 2965236 w 7122824"/>
              <a:gd name="connsiteY1383" fmla="*/ 3036149 h 4151891"/>
              <a:gd name="connsiteX1384" fmla="*/ 2896853 w 7122824"/>
              <a:gd name="connsiteY1384" fmla="*/ 2985695 h 4151891"/>
              <a:gd name="connsiteX1385" fmla="*/ 2924775 w 7122824"/>
              <a:gd name="connsiteY1385" fmla="*/ 2986753 h 4151891"/>
              <a:gd name="connsiteX1386" fmla="*/ 2926210 w 7122824"/>
              <a:gd name="connsiteY1386" fmla="*/ 2966719 h 4151891"/>
              <a:gd name="connsiteX1387" fmla="*/ 2923077 w 7122824"/>
              <a:gd name="connsiteY1387" fmla="*/ 2961578 h 4151891"/>
              <a:gd name="connsiteX1388" fmla="*/ 2919587 w 7122824"/>
              <a:gd name="connsiteY1388" fmla="*/ 2961057 h 4151891"/>
              <a:gd name="connsiteX1389" fmla="*/ 2919474 w 7122824"/>
              <a:gd name="connsiteY1389" fmla="*/ 2961294 h 4151891"/>
              <a:gd name="connsiteX1390" fmla="*/ 2919356 w 7122824"/>
              <a:gd name="connsiteY1390" fmla="*/ 2961023 h 4151891"/>
              <a:gd name="connsiteX1391" fmla="*/ 2919262 w 7122824"/>
              <a:gd name="connsiteY1391" fmla="*/ 2961009 h 4151891"/>
              <a:gd name="connsiteX1392" fmla="*/ 2919327 w 7122824"/>
              <a:gd name="connsiteY1392" fmla="*/ 2960955 h 4151891"/>
              <a:gd name="connsiteX1393" fmla="*/ 2917316 w 7122824"/>
              <a:gd name="connsiteY1393" fmla="*/ 2956301 h 4151891"/>
              <a:gd name="connsiteX1394" fmla="*/ 2921575 w 7122824"/>
              <a:gd name="connsiteY1394" fmla="*/ 2956938 h 4151891"/>
              <a:gd name="connsiteX1395" fmla="*/ 2919849 w 7122824"/>
              <a:gd name="connsiteY1395" fmla="*/ 2960515 h 4151891"/>
              <a:gd name="connsiteX1396" fmla="*/ 2923584 w 7122824"/>
              <a:gd name="connsiteY1396" fmla="*/ 2957371 h 4151891"/>
              <a:gd name="connsiteX1397" fmla="*/ 2937187 w 7122824"/>
              <a:gd name="connsiteY1397" fmla="*/ 2955899 h 4151891"/>
              <a:gd name="connsiteX1398" fmla="*/ 2933747 w 7122824"/>
              <a:gd name="connsiteY1398" fmla="*/ 2947597 h 4151891"/>
              <a:gd name="connsiteX1399" fmla="*/ 2853827 w 7122824"/>
              <a:gd name="connsiteY1399" fmla="*/ 2945946 h 4151891"/>
              <a:gd name="connsiteX1400" fmla="*/ 2847402 w 7122824"/>
              <a:gd name="connsiteY1400" fmla="*/ 2953605 h 4151891"/>
              <a:gd name="connsiteX1401" fmla="*/ 2862321 w 7122824"/>
              <a:gd name="connsiteY1401" fmla="*/ 2947999 h 4151891"/>
              <a:gd name="connsiteX1402" fmla="*/ 2853827 w 7122824"/>
              <a:gd name="connsiteY1402" fmla="*/ 2945946 h 4151891"/>
              <a:gd name="connsiteX1403" fmla="*/ 843331 w 7122824"/>
              <a:gd name="connsiteY1403" fmla="*/ 2941644 h 4151891"/>
              <a:gd name="connsiteX1404" fmla="*/ 846448 w 7122824"/>
              <a:gd name="connsiteY1404" fmla="*/ 2944260 h 4151891"/>
              <a:gd name="connsiteX1405" fmla="*/ 844705 w 7122824"/>
              <a:gd name="connsiteY1405" fmla="*/ 2948822 h 4151891"/>
              <a:gd name="connsiteX1406" fmla="*/ 844483 w 7122824"/>
              <a:gd name="connsiteY1406" fmla="*/ 2948933 h 4151891"/>
              <a:gd name="connsiteX1407" fmla="*/ 844064 w 7122824"/>
              <a:gd name="connsiteY1407" fmla="*/ 2952881 h 4151891"/>
              <a:gd name="connsiteX1408" fmla="*/ 841283 w 7122824"/>
              <a:gd name="connsiteY1408" fmla="*/ 2952465 h 4151891"/>
              <a:gd name="connsiteX1409" fmla="*/ 843539 w 7122824"/>
              <a:gd name="connsiteY1409" fmla="*/ 2949409 h 4151891"/>
              <a:gd name="connsiteX1410" fmla="*/ 840275 w 7122824"/>
              <a:gd name="connsiteY1410" fmla="*/ 2951054 h 4151891"/>
              <a:gd name="connsiteX1411" fmla="*/ 831519 w 7122824"/>
              <a:gd name="connsiteY1411" fmla="*/ 2951525 h 4151891"/>
              <a:gd name="connsiteX1412" fmla="*/ 830681 w 7122824"/>
              <a:gd name="connsiteY1412" fmla="*/ 2946652 h 4151891"/>
              <a:gd name="connsiteX1413" fmla="*/ 843331 w 7122824"/>
              <a:gd name="connsiteY1413" fmla="*/ 2941644 h 4151891"/>
              <a:gd name="connsiteX1414" fmla="*/ 2767618 w 7122824"/>
              <a:gd name="connsiteY1414" fmla="*/ 2939404 h 4151891"/>
              <a:gd name="connsiteX1415" fmla="*/ 2767895 w 7122824"/>
              <a:gd name="connsiteY1415" fmla="*/ 2940846 h 4151891"/>
              <a:gd name="connsiteX1416" fmla="*/ 2768180 w 7122824"/>
              <a:gd name="connsiteY1416" fmla="*/ 2942329 h 4151891"/>
              <a:gd name="connsiteX1417" fmla="*/ 2767837 w 7122824"/>
              <a:gd name="connsiteY1417" fmla="*/ 2940546 h 4151891"/>
              <a:gd name="connsiteX1418" fmla="*/ 2931367 w 7122824"/>
              <a:gd name="connsiteY1418" fmla="*/ 2938922 h 4151891"/>
              <a:gd name="connsiteX1419" fmla="*/ 2929054 w 7122824"/>
              <a:gd name="connsiteY1419" fmla="*/ 2954401 h 4151891"/>
              <a:gd name="connsiteX1420" fmla="*/ 2923967 w 7122824"/>
              <a:gd name="connsiteY1420" fmla="*/ 2944146 h 4151891"/>
              <a:gd name="connsiteX1421" fmla="*/ 2931367 w 7122824"/>
              <a:gd name="connsiteY1421" fmla="*/ 2938922 h 4151891"/>
              <a:gd name="connsiteX1422" fmla="*/ 2767507 w 7122824"/>
              <a:gd name="connsiteY1422" fmla="*/ 2938830 h 4151891"/>
              <a:gd name="connsiteX1423" fmla="*/ 2767618 w 7122824"/>
              <a:gd name="connsiteY1423" fmla="*/ 2939404 h 4151891"/>
              <a:gd name="connsiteX1424" fmla="*/ 2767523 w 7122824"/>
              <a:gd name="connsiteY1424" fmla="*/ 2938914 h 4151891"/>
              <a:gd name="connsiteX1425" fmla="*/ 2767507 w 7122824"/>
              <a:gd name="connsiteY1425" fmla="*/ 2938830 h 4151891"/>
              <a:gd name="connsiteX1426" fmla="*/ 3063733 w 7122824"/>
              <a:gd name="connsiteY1426" fmla="*/ 2938547 h 4151891"/>
              <a:gd name="connsiteX1427" fmla="*/ 3063048 w 7122824"/>
              <a:gd name="connsiteY1427" fmla="*/ 2943135 h 4151891"/>
              <a:gd name="connsiteX1428" fmla="*/ 3071081 w 7122824"/>
              <a:gd name="connsiteY1428" fmla="*/ 2952152 h 4151891"/>
              <a:gd name="connsiteX1429" fmla="*/ 3075485 w 7122824"/>
              <a:gd name="connsiteY1429" fmla="*/ 2952811 h 4151891"/>
              <a:gd name="connsiteX1430" fmla="*/ 3074541 w 7122824"/>
              <a:gd name="connsiteY1430" fmla="*/ 2946536 h 4151891"/>
              <a:gd name="connsiteX1431" fmla="*/ 3075297 w 7122824"/>
              <a:gd name="connsiteY1431" fmla="*/ 2943211 h 4151891"/>
              <a:gd name="connsiteX1432" fmla="*/ 2700444 w 7122824"/>
              <a:gd name="connsiteY1432" fmla="*/ 2937118 h 4151891"/>
              <a:gd name="connsiteX1433" fmla="*/ 2720662 w 7122824"/>
              <a:gd name="connsiteY1433" fmla="*/ 2946852 h 4151891"/>
              <a:gd name="connsiteX1434" fmla="*/ 2749370 w 7122824"/>
              <a:gd name="connsiteY1434" fmla="*/ 2963460 h 4151891"/>
              <a:gd name="connsiteX1435" fmla="*/ 2693198 w 7122824"/>
              <a:gd name="connsiteY1435" fmla="*/ 2941208 h 4151891"/>
              <a:gd name="connsiteX1436" fmla="*/ 2700444 w 7122824"/>
              <a:gd name="connsiteY1436" fmla="*/ 2937118 h 4151891"/>
              <a:gd name="connsiteX1437" fmla="*/ 2757439 w 7122824"/>
              <a:gd name="connsiteY1437" fmla="*/ 2935617 h 4151891"/>
              <a:gd name="connsiteX1438" fmla="*/ 2757578 w 7122824"/>
              <a:gd name="connsiteY1438" fmla="*/ 2936057 h 4151891"/>
              <a:gd name="connsiteX1439" fmla="*/ 2757831 w 7122824"/>
              <a:gd name="connsiteY1439" fmla="*/ 2936860 h 4151891"/>
              <a:gd name="connsiteX1440" fmla="*/ 2745202 w 7122824"/>
              <a:gd name="connsiteY1440" fmla="*/ 2932938 h 4151891"/>
              <a:gd name="connsiteX1441" fmla="*/ 2758172 w 7122824"/>
              <a:gd name="connsiteY1441" fmla="*/ 2937945 h 4151891"/>
              <a:gd name="connsiteX1442" fmla="*/ 2765599 w 7122824"/>
              <a:gd name="connsiteY1442" fmla="*/ 2940813 h 4151891"/>
              <a:gd name="connsiteX1443" fmla="*/ 2764582 w 7122824"/>
              <a:gd name="connsiteY1443" fmla="*/ 2942196 h 4151891"/>
              <a:gd name="connsiteX1444" fmla="*/ 2768365 w 7122824"/>
              <a:gd name="connsiteY1444" fmla="*/ 2943295 h 4151891"/>
              <a:gd name="connsiteX1445" fmla="*/ 2768331 w 7122824"/>
              <a:gd name="connsiteY1445" fmla="*/ 2943114 h 4151891"/>
              <a:gd name="connsiteX1446" fmla="*/ 2768180 w 7122824"/>
              <a:gd name="connsiteY1446" fmla="*/ 2942329 h 4151891"/>
              <a:gd name="connsiteX1447" fmla="*/ 2768366 w 7122824"/>
              <a:gd name="connsiteY1447" fmla="*/ 2943295 h 4151891"/>
              <a:gd name="connsiteX1448" fmla="*/ 2773105 w 7122824"/>
              <a:gd name="connsiteY1448" fmla="*/ 2944673 h 4151891"/>
              <a:gd name="connsiteX1449" fmla="*/ 2782911 w 7122824"/>
              <a:gd name="connsiteY1449" fmla="*/ 2948972 h 4151891"/>
              <a:gd name="connsiteX1450" fmla="*/ 2814853 w 7122824"/>
              <a:gd name="connsiteY1450" fmla="*/ 2963135 h 4151891"/>
              <a:gd name="connsiteX1451" fmla="*/ 2820270 w 7122824"/>
              <a:gd name="connsiteY1451" fmla="*/ 2968638 h 4151891"/>
              <a:gd name="connsiteX1452" fmla="*/ 2832020 w 7122824"/>
              <a:gd name="connsiteY1452" fmla="*/ 2973523 h 4151891"/>
              <a:gd name="connsiteX1453" fmla="*/ 2858125 w 7122824"/>
              <a:gd name="connsiteY1453" fmla="*/ 2984988 h 4151891"/>
              <a:gd name="connsiteX1454" fmla="*/ 2869646 w 7122824"/>
              <a:gd name="connsiteY1454" fmla="*/ 2991405 h 4151891"/>
              <a:gd name="connsiteX1455" fmla="*/ 2871097 w 7122824"/>
              <a:gd name="connsiteY1455" fmla="*/ 3002575 h 4151891"/>
              <a:gd name="connsiteX1456" fmla="*/ 2882974 w 7122824"/>
              <a:gd name="connsiteY1456" fmla="*/ 3015304 h 4151891"/>
              <a:gd name="connsiteX1457" fmla="*/ 2854237 w 7122824"/>
              <a:gd name="connsiteY1457" fmla="*/ 3011010 h 4151891"/>
              <a:gd name="connsiteX1458" fmla="*/ 2846379 w 7122824"/>
              <a:gd name="connsiteY1458" fmla="*/ 3011400 h 4151891"/>
              <a:gd name="connsiteX1459" fmla="*/ 2829999 w 7122824"/>
              <a:gd name="connsiteY1459" fmla="*/ 2987045 h 4151891"/>
              <a:gd name="connsiteX1460" fmla="*/ 2816668 w 7122824"/>
              <a:gd name="connsiteY1460" fmla="*/ 2979847 h 4151891"/>
              <a:gd name="connsiteX1461" fmla="*/ 2816986 w 7122824"/>
              <a:gd name="connsiteY1461" fmla="*/ 2981463 h 4151891"/>
              <a:gd name="connsiteX1462" fmla="*/ 2814775 w 7122824"/>
              <a:gd name="connsiteY1462" fmla="*/ 2985605 h 4151891"/>
              <a:gd name="connsiteX1463" fmla="*/ 2815713 w 7122824"/>
              <a:gd name="connsiteY1463" fmla="*/ 2979330 h 4151891"/>
              <a:gd name="connsiteX1464" fmla="*/ 2814645 w 7122824"/>
              <a:gd name="connsiteY1464" fmla="*/ 2978755 h 4151891"/>
              <a:gd name="connsiteX1465" fmla="*/ 2812884 w 7122824"/>
              <a:gd name="connsiteY1465" fmla="*/ 2980717 h 4151891"/>
              <a:gd name="connsiteX1466" fmla="*/ 2803783 w 7122824"/>
              <a:gd name="connsiteY1466" fmla="*/ 2972888 h 4151891"/>
              <a:gd name="connsiteX1467" fmla="*/ 2792770 w 7122824"/>
              <a:gd name="connsiteY1467" fmla="*/ 2966941 h 4151891"/>
              <a:gd name="connsiteX1468" fmla="*/ 2758807 w 7122824"/>
              <a:gd name="connsiteY1468" fmla="*/ 2944622 h 4151891"/>
              <a:gd name="connsiteX1469" fmla="*/ 2742890 w 7122824"/>
              <a:gd name="connsiteY1469" fmla="*/ 2948413 h 4151891"/>
              <a:gd name="connsiteX1470" fmla="*/ 2745202 w 7122824"/>
              <a:gd name="connsiteY1470" fmla="*/ 2932938 h 4151891"/>
              <a:gd name="connsiteX1471" fmla="*/ 2915180 w 7122824"/>
              <a:gd name="connsiteY1471" fmla="*/ 2932183 h 4151891"/>
              <a:gd name="connsiteX1472" fmla="*/ 2922848 w 7122824"/>
              <a:gd name="connsiteY1472" fmla="*/ 2940734 h 4151891"/>
              <a:gd name="connsiteX1473" fmla="*/ 2915180 w 7122824"/>
              <a:gd name="connsiteY1473" fmla="*/ 2932183 h 4151891"/>
              <a:gd name="connsiteX1474" fmla="*/ 1034089 w 7122824"/>
              <a:gd name="connsiteY1474" fmla="*/ 2928046 h 4151891"/>
              <a:gd name="connsiteX1475" fmla="*/ 1038801 w 7122824"/>
              <a:gd name="connsiteY1475" fmla="*/ 2928750 h 4151891"/>
              <a:gd name="connsiteX1476" fmla="*/ 1019501 w 7122824"/>
              <a:gd name="connsiteY1476" fmla="*/ 2928962 h 4151891"/>
              <a:gd name="connsiteX1477" fmla="*/ 1034089 w 7122824"/>
              <a:gd name="connsiteY1477" fmla="*/ 2928046 h 4151891"/>
              <a:gd name="connsiteX1478" fmla="*/ 2733079 w 7122824"/>
              <a:gd name="connsiteY1478" fmla="*/ 2927217 h 4151891"/>
              <a:gd name="connsiteX1479" fmla="*/ 2739408 w 7122824"/>
              <a:gd name="connsiteY1479" fmla="*/ 2937837 h 4151891"/>
              <a:gd name="connsiteX1480" fmla="*/ 2722125 w 7122824"/>
              <a:gd name="connsiteY1480" fmla="*/ 2932158 h 4151891"/>
              <a:gd name="connsiteX1481" fmla="*/ 2733079 w 7122824"/>
              <a:gd name="connsiteY1481" fmla="*/ 2927217 h 4151891"/>
              <a:gd name="connsiteX1482" fmla="*/ 3054738 w 7122824"/>
              <a:gd name="connsiteY1482" fmla="*/ 2926446 h 4151891"/>
              <a:gd name="connsiteX1483" fmla="*/ 3051556 w 7122824"/>
              <a:gd name="connsiteY1483" fmla="*/ 2932715 h 4151891"/>
              <a:gd name="connsiteX1484" fmla="*/ 3049007 w 7122824"/>
              <a:gd name="connsiteY1484" fmla="*/ 2934967 h 4151891"/>
              <a:gd name="connsiteX1485" fmla="*/ 3051162 w 7122824"/>
              <a:gd name="connsiteY1485" fmla="*/ 2935268 h 4151891"/>
              <a:gd name="connsiteX1486" fmla="*/ 3054330 w 7122824"/>
              <a:gd name="connsiteY1486" fmla="*/ 2934341 h 4151891"/>
              <a:gd name="connsiteX1487" fmla="*/ 3053183 w 7122824"/>
              <a:gd name="connsiteY1487" fmla="*/ 2931475 h 4151891"/>
              <a:gd name="connsiteX1488" fmla="*/ 3056201 w 7122824"/>
              <a:gd name="connsiteY1488" fmla="*/ 2931927 h 4151891"/>
              <a:gd name="connsiteX1489" fmla="*/ 3055830 w 7122824"/>
              <a:gd name="connsiteY1489" fmla="*/ 2933902 h 4151891"/>
              <a:gd name="connsiteX1490" fmla="*/ 3056859 w 7122824"/>
              <a:gd name="connsiteY1490" fmla="*/ 2933601 h 4151891"/>
              <a:gd name="connsiteX1491" fmla="*/ 3057304 w 7122824"/>
              <a:gd name="connsiteY1491" fmla="*/ 2931585 h 4151891"/>
              <a:gd name="connsiteX1492" fmla="*/ 3057647 w 7122824"/>
              <a:gd name="connsiteY1492" fmla="*/ 2933370 h 4151891"/>
              <a:gd name="connsiteX1493" fmla="*/ 3061550 w 7122824"/>
              <a:gd name="connsiteY1493" fmla="*/ 2932228 h 4151891"/>
              <a:gd name="connsiteX1494" fmla="*/ 2715836 w 7122824"/>
              <a:gd name="connsiteY1494" fmla="*/ 2919679 h 4151891"/>
              <a:gd name="connsiteX1495" fmla="*/ 2723109 w 7122824"/>
              <a:gd name="connsiteY1495" fmla="*/ 2923862 h 4151891"/>
              <a:gd name="connsiteX1496" fmla="*/ 2722527 w 7122824"/>
              <a:gd name="connsiteY1496" fmla="*/ 2924242 h 4151891"/>
              <a:gd name="connsiteX1497" fmla="*/ 2723587 w 7122824"/>
              <a:gd name="connsiteY1497" fmla="*/ 2927547 h 4151891"/>
              <a:gd name="connsiteX1498" fmla="*/ 2721335 w 7122824"/>
              <a:gd name="connsiteY1498" fmla="*/ 2931686 h 4151891"/>
              <a:gd name="connsiteX1499" fmla="*/ 2720598 w 7122824"/>
              <a:gd name="connsiteY1499" fmla="*/ 2926905 h 4151891"/>
              <a:gd name="connsiteX1500" fmla="*/ 2721621 w 7122824"/>
              <a:gd name="connsiteY1500" fmla="*/ 2924917 h 4151891"/>
              <a:gd name="connsiteX1501" fmla="*/ 2721870 w 7122824"/>
              <a:gd name="connsiteY1501" fmla="*/ 2924670 h 4151891"/>
              <a:gd name="connsiteX1502" fmla="*/ 2720062 w 7122824"/>
              <a:gd name="connsiteY1502" fmla="*/ 2925849 h 4151891"/>
              <a:gd name="connsiteX1503" fmla="*/ 2709413 w 7122824"/>
              <a:gd name="connsiteY1503" fmla="*/ 2924911 h 4151891"/>
              <a:gd name="connsiteX1504" fmla="*/ 2715836 w 7122824"/>
              <a:gd name="connsiteY1504" fmla="*/ 2919679 h 4151891"/>
              <a:gd name="connsiteX1505" fmla="*/ 3182297 w 7122824"/>
              <a:gd name="connsiteY1505" fmla="*/ 2915877 h 4151891"/>
              <a:gd name="connsiteX1506" fmla="*/ 3180486 w 7122824"/>
              <a:gd name="connsiteY1506" fmla="*/ 2927998 h 4151891"/>
              <a:gd name="connsiteX1507" fmla="*/ 3187210 w 7122824"/>
              <a:gd name="connsiteY1507" fmla="*/ 2930400 h 4151891"/>
              <a:gd name="connsiteX1508" fmla="*/ 3196204 w 7122824"/>
              <a:gd name="connsiteY1508" fmla="*/ 2931464 h 4151891"/>
              <a:gd name="connsiteX1509" fmla="*/ 3200883 w 7122824"/>
              <a:gd name="connsiteY1509" fmla="*/ 2936771 h 4151891"/>
              <a:gd name="connsiteX1510" fmla="*/ 3200687 w 7122824"/>
              <a:gd name="connsiteY1510" fmla="*/ 2939414 h 4151891"/>
              <a:gd name="connsiteX1511" fmla="*/ 3205097 w 7122824"/>
              <a:gd name="connsiteY1511" fmla="*/ 2941171 h 4151891"/>
              <a:gd name="connsiteX1512" fmla="*/ 3217462 w 7122824"/>
              <a:gd name="connsiteY1512" fmla="*/ 2950836 h 4151891"/>
              <a:gd name="connsiteX1513" fmla="*/ 3215547 w 7122824"/>
              <a:gd name="connsiteY1513" fmla="*/ 2942733 h 4151891"/>
              <a:gd name="connsiteX1514" fmla="*/ 3204710 w 7122824"/>
              <a:gd name="connsiteY1514" fmla="*/ 2933297 h 4151891"/>
              <a:gd name="connsiteX1515" fmla="*/ 3182297 w 7122824"/>
              <a:gd name="connsiteY1515" fmla="*/ 2915877 h 4151891"/>
              <a:gd name="connsiteX1516" fmla="*/ 2887514 w 7122824"/>
              <a:gd name="connsiteY1516" fmla="*/ 2914258 h 4151891"/>
              <a:gd name="connsiteX1517" fmla="*/ 2891368 w 7122824"/>
              <a:gd name="connsiteY1517" fmla="*/ 2928374 h 4151891"/>
              <a:gd name="connsiteX1518" fmla="*/ 2882618 w 7122824"/>
              <a:gd name="connsiteY1518" fmla="*/ 2927066 h 4151891"/>
              <a:gd name="connsiteX1519" fmla="*/ 2887514 w 7122824"/>
              <a:gd name="connsiteY1519" fmla="*/ 2914258 h 4151891"/>
              <a:gd name="connsiteX1520" fmla="*/ 3168533 w 7122824"/>
              <a:gd name="connsiteY1520" fmla="*/ 2913821 h 4151891"/>
              <a:gd name="connsiteX1521" fmla="*/ 3168766 w 7122824"/>
              <a:gd name="connsiteY1521" fmla="*/ 2920109 h 4151891"/>
              <a:gd name="connsiteX1522" fmla="*/ 3170916 w 7122824"/>
              <a:gd name="connsiteY1522" fmla="*/ 2921476 h 4151891"/>
              <a:gd name="connsiteX1523" fmla="*/ 3171876 w 7122824"/>
              <a:gd name="connsiteY1523" fmla="*/ 2921905 h 4151891"/>
              <a:gd name="connsiteX1524" fmla="*/ 2685725 w 7122824"/>
              <a:gd name="connsiteY1524" fmla="*/ 2906591 h 4151891"/>
              <a:gd name="connsiteX1525" fmla="*/ 2689732 w 7122824"/>
              <a:gd name="connsiteY1525" fmla="*/ 2906900 h 4151891"/>
              <a:gd name="connsiteX1526" fmla="*/ 2697788 w 7122824"/>
              <a:gd name="connsiteY1526" fmla="*/ 2916438 h 4151891"/>
              <a:gd name="connsiteX1527" fmla="*/ 2685725 w 7122824"/>
              <a:gd name="connsiteY1527" fmla="*/ 2906591 h 4151891"/>
              <a:gd name="connsiteX1528" fmla="*/ 3165088 w 7122824"/>
              <a:gd name="connsiteY1528" fmla="*/ 2905489 h 4151891"/>
              <a:gd name="connsiteX1529" fmla="*/ 3156554 w 7122824"/>
              <a:gd name="connsiteY1529" fmla="*/ 2912031 h 4151891"/>
              <a:gd name="connsiteX1530" fmla="*/ 3165088 w 7122824"/>
              <a:gd name="connsiteY1530" fmla="*/ 2905489 h 4151891"/>
              <a:gd name="connsiteX1531" fmla="*/ 2877903 w 7122824"/>
              <a:gd name="connsiteY1531" fmla="*/ 2905305 h 4151891"/>
              <a:gd name="connsiteX1532" fmla="*/ 2879680 w 7122824"/>
              <a:gd name="connsiteY1532" fmla="*/ 2907984 h 4151891"/>
              <a:gd name="connsiteX1533" fmla="*/ 2876174 w 7122824"/>
              <a:gd name="connsiteY1533" fmla="*/ 2912018 h 4151891"/>
              <a:gd name="connsiteX1534" fmla="*/ 2875421 w 7122824"/>
              <a:gd name="connsiteY1534" fmla="*/ 2907347 h 4151891"/>
              <a:gd name="connsiteX1535" fmla="*/ 2877903 w 7122824"/>
              <a:gd name="connsiteY1535" fmla="*/ 2905305 h 4151891"/>
              <a:gd name="connsiteX1536" fmla="*/ 3007359 w 7122824"/>
              <a:gd name="connsiteY1536" fmla="*/ 2903721 h 4151891"/>
              <a:gd name="connsiteX1537" fmla="*/ 3005528 w 7122824"/>
              <a:gd name="connsiteY1537" fmla="*/ 2906701 h 4151891"/>
              <a:gd name="connsiteX1538" fmla="*/ 3009781 w 7122824"/>
              <a:gd name="connsiteY1538" fmla="*/ 2909582 h 4151891"/>
              <a:gd name="connsiteX1539" fmla="*/ 3013812 w 7122824"/>
              <a:gd name="connsiteY1539" fmla="*/ 2904360 h 4151891"/>
              <a:gd name="connsiteX1540" fmla="*/ 3007359 w 7122824"/>
              <a:gd name="connsiteY1540" fmla="*/ 2903721 h 4151891"/>
              <a:gd name="connsiteX1541" fmla="*/ 1092633 w 7122824"/>
              <a:gd name="connsiteY1541" fmla="*/ 2903468 h 4151891"/>
              <a:gd name="connsiteX1542" fmla="*/ 1094500 w 7122824"/>
              <a:gd name="connsiteY1542" fmla="*/ 2907967 h 4151891"/>
              <a:gd name="connsiteX1543" fmla="*/ 1097083 w 7122824"/>
              <a:gd name="connsiteY1543" fmla="*/ 2908088 h 4151891"/>
              <a:gd name="connsiteX1544" fmla="*/ 1099193 w 7122824"/>
              <a:gd name="connsiteY1544" fmla="*/ 2916821 h 4151891"/>
              <a:gd name="connsiteX1545" fmla="*/ 1091506 w 7122824"/>
              <a:gd name="connsiteY1545" fmla="*/ 2911072 h 4151891"/>
              <a:gd name="connsiteX1546" fmla="*/ 1091496 w 7122824"/>
              <a:gd name="connsiteY1546" fmla="*/ 2911082 h 4151891"/>
              <a:gd name="connsiteX1547" fmla="*/ 1091497 w 7122824"/>
              <a:gd name="connsiteY1547" fmla="*/ 2911066 h 4151891"/>
              <a:gd name="connsiteX1548" fmla="*/ 1091153 w 7122824"/>
              <a:gd name="connsiteY1548" fmla="*/ 2910809 h 4151891"/>
              <a:gd name="connsiteX1549" fmla="*/ 1091498 w 7122824"/>
              <a:gd name="connsiteY1549" fmla="*/ 2910483 h 4151891"/>
              <a:gd name="connsiteX1550" fmla="*/ 1091503 w 7122824"/>
              <a:gd name="connsiteY1550" fmla="*/ 2907191 h 4151891"/>
              <a:gd name="connsiteX1551" fmla="*/ 1092633 w 7122824"/>
              <a:gd name="connsiteY1551" fmla="*/ 2903468 h 4151891"/>
              <a:gd name="connsiteX1552" fmla="*/ 2871573 w 7122824"/>
              <a:gd name="connsiteY1552" fmla="*/ 2901567 h 4151891"/>
              <a:gd name="connsiteX1553" fmla="*/ 2876796 w 7122824"/>
              <a:gd name="connsiteY1553" fmla="*/ 2904211 h 4151891"/>
              <a:gd name="connsiteX1554" fmla="*/ 2867618 w 7122824"/>
              <a:gd name="connsiteY1554" fmla="*/ 2905821 h 4151891"/>
              <a:gd name="connsiteX1555" fmla="*/ 2871573 w 7122824"/>
              <a:gd name="connsiteY1555" fmla="*/ 2901567 h 4151891"/>
              <a:gd name="connsiteX1556" fmla="*/ 2623835 w 7122824"/>
              <a:gd name="connsiteY1556" fmla="*/ 2901287 h 4151891"/>
              <a:gd name="connsiteX1557" fmla="*/ 2634096 w 7122824"/>
              <a:gd name="connsiteY1557" fmla="*/ 2905983 h 4151891"/>
              <a:gd name="connsiteX1558" fmla="*/ 2654594 w 7122824"/>
              <a:gd name="connsiteY1558" fmla="*/ 2913791 h 4151891"/>
              <a:gd name="connsiteX1559" fmla="*/ 2694750 w 7122824"/>
              <a:gd name="connsiteY1559" fmla="*/ 2933885 h 4151891"/>
              <a:gd name="connsiteX1560" fmla="*/ 2694821 w 7122824"/>
              <a:gd name="connsiteY1560" fmla="*/ 2933730 h 4151891"/>
              <a:gd name="connsiteX1561" fmla="*/ 2694859 w 7122824"/>
              <a:gd name="connsiteY1561" fmla="*/ 2933938 h 4151891"/>
              <a:gd name="connsiteX1562" fmla="*/ 2695151 w 7122824"/>
              <a:gd name="connsiteY1562" fmla="*/ 2934085 h 4151891"/>
              <a:gd name="connsiteX1563" fmla="*/ 2694913 w 7122824"/>
              <a:gd name="connsiteY1563" fmla="*/ 2934232 h 4151891"/>
              <a:gd name="connsiteX1564" fmla="*/ 2695666 w 7122824"/>
              <a:gd name="connsiteY1564" fmla="*/ 2938329 h 4151891"/>
              <a:gd name="connsiteX1565" fmla="*/ 2692680 w 7122824"/>
              <a:gd name="connsiteY1565" fmla="*/ 2938442 h 4151891"/>
              <a:gd name="connsiteX1566" fmla="*/ 2694468 w 7122824"/>
              <a:gd name="connsiteY1566" fmla="*/ 2934504 h 4151891"/>
              <a:gd name="connsiteX1567" fmla="*/ 2691046 w 7122824"/>
              <a:gd name="connsiteY1567" fmla="*/ 2936610 h 4151891"/>
              <a:gd name="connsiteX1568" fmla="*/ 2679856 w 7122824"/>
              <a:gd name="connsiteY1568" fmla="*/ 2933381 h 4151891"/>
              <a:gd name="connsiteX1569" fmla="*/ 2660635 w 7122824"/>
              <a:gd name="connsiteY1569" fmla="*/ 2925765 h 4151891"/>
              <a:gd name="connsiteX1570" fmla="*/ 2616552 w 7122824"/>
              <a:gd name="connsiteY1570" fmla="*/ 2908107 h 4151891"/>
              <a:gd name="connsiteX1571" fmla="*/ 2623835 w 7122824"/>
              <a:gd name="connsiteY1571" fmla="*/ 2901287 h 4151891"/>
              <a:gd name="connsiteX1572" fmla="*/ 3147480 w 7122824"/>
              <a:gd name="connsiteY1572" fmla="*/ 2896898 h 4151891"/>
              <a:gd name="connsiteX1573" fmla="*/ 3143932 w 7122824"/>
              <a:gd name="connsiteY1573" fmla="*/ 2902328 h 4151891"/>
              <a:gd name="connsiteX1574" fmla="*/ 3152493 w 7122824"/>
              <a:gd name="connsiteY1574" fmla="*/ 2897354 h 4151891"/>
              <a:gd name="connsiteX1575" fmla="*/ 3147480 w 7122824"/>
              <a:gd name="connsiteY1575" fmla="*/ 2896898 h 4151891"/>
              <a:gd name="connsiteX1576" fmla="*/ 952049 w 7122824"/>
              <a:gd name="connsiteY1576" fmla="*/ 2893614 h 4151891"/>
              <a:gd name="connsiteX1577" fmla="*/ 956065 w 7122824"/>
              <a:gd name="connsiteY1577" fmla="*/ 2897947 h 4151891"/>
              <a:gd name="connsiteX1578" fmla="*/ 937185 w 7122824"/>
              <a:gd name="connsiteY1578" fmla="*/ 2902962 h 4151891"/>
              <a:gd name="connsiteX1579" fmla="*/ 952049 w 7122824"/>
              <a:gd name="connsiteY1579" fmla="*/ 2893614 h 4151891"/>
              <a:gd name="connsiteX1580" fmla="*/ 960040 w 7122824"/>
              <a:gd name="connsiteY1580" fmla="*/ 2890434 h 4151891"/>
              <a:gd name="connsiteX1581" fmla="*/ 958250 w 7122824"/>
              <a:gd name="connsiteY1581" fmla="*/ 2895752 h 4151891"/>
              <a:gd name="connsiteX1582" fmla="*/ 957419 w 7122824"/>
              <a:gd name="connsiteY1582" fmla="*/ 2890663 h 4151891"/>
              <a:gd name="connsiteX1583" fmla="*/ 960040 w 7122824"/>
              <a:gd name="connsiteY1583" fmla="*/ 2890434 h 4151891"/>
              <a:gd name="connsiteX1584" fmla="*/ 2663974 w 7122824"/>
              <a:gd name="connsiteY1584" fmla="*/ 2890047 h 4151891"/>
              <a:gd name="connsiteX1585" fmla="*/ 2670995 w 7122824"/>
              <a:gd name="connsiteY1585" fmla="*/ 2903474 h 4151891"/>
              <a:gd name="connsiteX1586" fmla="*/ 2657750 w 7122824"/>
              <a:gd name="connsiteY1586" fmla="*/ 2901495 h 4151891"/>
              <a:gd name="connsiteX1587" fmla="*/ 2663974 w 7122824"/>
              <a:gd name="connsiteY1587" fmla="*/ 2890047 h 4151891"/>
              <a:gd name="connsiteX1588" fmla="*/ 3127598 w 7122824"/>
              <a:gd name="connsiteY1588" fmla="*/ 2886077 h 4151891"/>
              <a:gd name="connsiteX1589" fmla="*/ 3126494 w 7122824"/>
              <a:gd name="connsiteY1589" fmla="*/ 2893468 h 4151891"/>
              <a:gd name="connsiteX1590" fmla="*/ 3135670 w 7122824"/>
              <a:gd name="connsiteY1590" fmla="*/ 2894840 h 4151891"/>
              <a:gd name="connsiteX1591" fmla="*/ 3136774 w 7122824"/>
              <a:gd name="connsiteY1591" fmla="*/ 2887448 h 4151891"/>
              <a:gd name="connsiteX1592" fmla="*/ 3127598 w 7122824"/>
              <a:gd name="connsiteY1592" fmla="*/ 2886077 h 4151891"/>
              <a:gd name="connsiteX1593" fmla="*/ 2683385 w 7122824"/>
              <a:gd name="connsiteY1593" fmla="*/ 2883789 h 4151891"/>
              <a:gd name="connsiteX1594" fmla="*/ 2691804 w 7122824"/>
              <a:gd name="connsiteY1594" fmla="*/ 2884276 h 4151891"/>
              <a:gd name="connsiteX1595" fmla="*/ 2695496 w 7122824"/>
              <a:gd name="connsiteY1595" fmla="*/ 2893318 h 4151891"/>
              <a:gd name="connsiteX1596" fmla="*/ 2690009 w 7122824"/>
              <a:gd name="connsiteY1596" fmla="*/ 2893005 h 4151891"/>
              <a:gd name="connsiteX1597" fmla="*/ 2691856 w 7122824"/>
              <a:gd name="connsiteY1597" fmla="*/ 2895976 h 4151891"/>
              <a:gd name="connsiteX1598" fmla="*/ 2687025 w 7122824"/>
              <a:gd name="connsiteY1598" fmla="*/ 2893697 h 4151891"/>
              <a:gd name="connsiteX1599" fmla="*/ 2686906 w 7122824"/>
              <a:gd name="connsiteY1599" fmla="*/ 2892210 h 4151891"/>
              <a:gd name="connsiteX1600" fmla="*/ 2856680 w 7122824"/>
              <a:gd name="connsiteY1600" fmla="*/ 2880546 h 4151891"/>
              <a:gd name="connsiteX1601" fmla="*/ 2861678 w 7122824"/>
              <a:gd name="connsiteY1601" fmla="*/ 2880967 h 4151891"/>
              <a:gd name="connsiteX1602" fmla="*/ 2852991 w 7122824"/>
              <a:gd name="connsiteY1602" fmla="*/ 2887001 h 4151891"/>
              <a:gd name="connsiteX1603" fmla="*/ 2856680 w 7122824"/>
              <a:gd name="connsiteY1603" fmla="*/ 2880546 h 4151891"/>
              <a:gd name="connsiteX1604" fmla="*/ 2635656 w 7122824"/>
              <a:gd name="connsiteY1604" fmla="*/ 2879377 h 4151891"/>
              <a:gd name="connsiteX1605" fmla="*/ 2640694 w 7122824"/>
              <a:gd name="connsiteY1605" fmla="*/ 2879775 h 4151891"/>
              <a:gd name="connsiteX1606" fmla="*/ 2654524 w 7122824"/>
              <a:gd name="connsiteY1606" fmla="*/ 2890650 h 4151891"/>
              <a:gd name="connsiteX1607" fmla="*/ 2629149 w 7122824"/>
              <a:gd name="connsiteY1607" fmla="*/ 2885317 h 4151891"/>
              <a:gd name="connsiteX1608" fmla="*/ 2635656 w 7122824"/>
              <a:gd name="connsiteY1608" fmla="*/ 2879377 h 4151891"/>
              <a:gd name="connsiteX1609" fmla="*/ 2575847 w 7122824"/>
              <a:gd name="connsiteY1609" fmla="*/ 2874772 h 4151891"/>
              <a:gd name="connsiteX1610" fmla="*/ 2583954 w 7122824"/>
              <a:gd name="connsiteY1610" fmla="*/ 2876941 h 4151891"/>
              <a:gd name="connsiteX1611" fmla="*/ 2585566 w 7122824"/>
              <a:gd name="connsiteY1611" fmla="*/ 2898378 h 4151891"/>
              <a:gd name="connsiteX1612" fmla="*/ 2577038 w 7122824"/>
              <a:gd name="connsiteY1612" fmla="*/ 2890974 h 4151891"/>
              <a:gd name="connsiteX1613" fmla="*/ 2568921 w 7122824"/>
              <a:gd name="connsiteY1613" fmla="*/ 2880823 h 4151891"/>
              <a:gd name="connsiteX1614" fmla="*/ 2575847 w 7122824"/>
              <a:gd name="connsiteY1614" fmla="*/ 2874772 h 4151891"/>
              <a:gd name="connsiteX1615" fmla="*/ 2621315 w 7122824"/>
              <a:gd name="connsiteY1615" fmla="*/ 2874480 h 4151891"/>
              <a:gd name="connsiteX1616" fmla="*/ 2611428 w 7122824"/>
              <a:gd name="connsiteY1616" fmla="*/ 2880787 h 4151891"/>
              <a:gd name="connsiteX1617" fmla="*/ 2621315 w 7122824"/>
              <a:gd name="connsiteY1617" fmla="*/ 2874480 h 4151891"/>
              <a:gd name="connsiteX1618" fmla="*/ 2979565 w 7122824"/>
              <a:gd name="connsiteY1618" fmla="*/ 2870253 h 4151891"/>
              <a:gd name="connsiteX1619" fmla="*/ 2987342 w 7122824"/>
              <a:gd name="connsiteY1619" fmla="*/ 2870588 h 4151891"/>
              <a:gd name="connsiteX1620" fmla="*/ 2977625 w 7122824"/>
              <a:gd name="connsiteY1620" fmla="*/ 2875754 h 4151891"/>
              <a:gd name="connsiteX1621" fmla="*/ 2979565 w 7122824"/>
              <a:gd name="connsiteY1621" fmla="*/ 2870253 h 4151891"/>
              <a:gd name="connsiteX1622" fmla="*/ 2498936 w 7122824"/>
              <a:gd name="connsiteY1622" fmla="*/ 2864579 h 4151891"/>
              <a:gd name="connsiteX1623" fmla="*/ 2506807 w 7122824"/>
              <a:gd name="connsiteY1623" fmla="*/ 2871718 h 4151891"/>
              <a:gd name="connsiteX1624" fmla="*/ 2498936 w 7122824"/>
              <a:gd name="connsiteY1624" fmla="*/ 2864579 h 4151891"/>
              <a:gd name="connsiteX1625" fmla="*/ 1194900 w 7122824"/>
              <a:gd name="connsiteY1625" fmla="*/ 2862438 h 4151891"/>
              <a:gd name="connsiteX1626" fmla="*/ 1196848 w 7122824"/>
              <a:gd name="connsiteY1626" fmla="*/ 2878551 h 4151891"/>
              <a:gd name="connsiteX1627" fmla="*/ 1194900 w 7122824"/>
              <a:gd name="connsiteY1627" fmla="*/ 2862438 h 4151891"/>
              <a:gd name="connsiteX1628" fmla="*/ 3058287 w 7122824"/>
              <a:gd name="connsiteY1628" fmla="*/ 2861649 h 4151891"/>
              <a:gd name="connsiteX1629" fmla="*/ 3051425 w 7122824"/>
              <a:gd name="connsiteY1629" fmla="*/ 2864317 h 4151891"/>
              <a:gd name="connsiteX1630" fmla="*/ 3055023 w 7122824"/>
              <a:gd name="connsiteY1630" fmla="*/ 2866592 h 4151891"/>
              <a:gd name="connsiteX1631" fmla="*/ 3057318 w 7122824"/>
              <a:gd name="connsiteY1631" fmla="*/ 2868127 h 4151891"/>
              <a:gd name="connsiteX1632" fmla="*/ 3025856 w 7122824"/>
              <a:gd name="connsiteY1632" fmla="*/ 2859828 h 4151891"/>
              <a:gd name="connsiteX1633" fmla="*/ 3025714 w 7122824"/>
              <a:gd name="connsiteY1633" fmla="*/ 2859909 h 4151891"/>
              <a:gd name="connsiteX1634" fmla="*/ 3026317 w 7122824"/>
              <a:gd name="connsiteY1634" fmla="*/ 2860141 h 4151891"/>
              <a:gd name="connsiteX1635" fmla="*/ 2642600 w 7122824"/>
              <a:gd name="connsiteY1635" fmla="*/ 2858187 h 4151891"/>
              <a:gd name="connsiteX1636" fmla="*/ 2649125 w 7122824"/>
              <a:gd name="connsiteY1636" fmla="*/ 2866617 h 4151891"/>
              <a:gd name="connsiteX1637" fmla="*/ 2642600 w 7122824"/>
              <a:gd name="connsiteY1637" fmla="*/ 2858187 h 4151891"/>
              <a:gd name="connsiteX1638" fmla="*/ 3041077 w 7122824"/>
              <a:gd name="connsiteY1638" fmla="*/ 2851261 h 4151891"/>
              <a:gd name="connsiteX1639" fmla="*/ 3035628 w 7122824"/>
              <a:gd name="connsiteY1639" fmla="*/ 2854329 h 4151891"/>
              <a:gd name="connsiteX1640" fmla="*/ 3040188 w 7122824"/>
              <a:gd name="connsiteY1640" fmla="*/ 2857212 h 4151891"/>
              <a:gd name="connsiteX1641" fmla="*/ 2932111 w 7122824"/>
              <a:gd name="connsiteY1641" fmla="*/ 2849693 h 4151891"/>
              <a:gd name="connsiteX1642" fmla="*/ 2957690 w 7122824"/>
              <a:gd name="connsiteY1642" fmla="*/ 2861371 h 4151891"/>
              <a:gd name="connsiteX1643" fmla="*/ 2957386 w 7122824"/>
              <a:gd name="connsiteY1643" fmla="*/ 2861622 h 4151891"/>
              <a:gd name="connsiteX1644" fmla="*/ 2958105 w 7122824"/>
              <a:gd name="connsiteY1644" fmla="*/ 2866294 h 4151891"/>
              <a:gd name="connsiteX1645" fmla="*/ 2953846 w 7122824"/>
              <a:gd name="connsiteY1645" fmla="*/ 2865657 h 4151891"/>
              <a:gd name="connsiteX1646" fmla="*/ 2957012 w 7122824"/>
              <a:gd name="connsiteY1646" fmla="*/ 2861931 h 4151891"/>
              <a:gd name="connsiteX1647" fmla="*/ 2954201 w 7122824"/>
              <a:gd name="connsiteY1647" fmla="*/ 2864249 h 4151891"/>
              <a:gd name="connsiteX1648" fmla="*/ 2932111 w 7122824"/>
              <a:gd name="connsiteY1648" fmla="*/ 2849693 h 4151891"/>
              <a:gd name="connsiteX1649" fmla="*/ 2822322 w 7122824"/>
              <a:gd name="connsiteY1649" fmla="*/ 2846080 h 4151891"/>
              <a:gd name="connsiteX1650" fmla="*/ 2830744 w 7122824"/>
              <a:gd name="connsiteY1650" fmla="*/ 2846349 h 4151891"/>
              <a:gd name="connsiteX1651" fmla="*/ 2834641 w 7122824"/>
              <a:gd name="connsiteY1651" fmla="*/ 2854251 h 4151891"/>
              <a:gd name="connsiteX1652" fmla="*/ 2822322 w 7122824"/>
              <a:gd name="connsiteY1652" fmla="*/ 2846080 h 4151891"/>
              <a:gd name="connsiteX1653" fmla="*/ 3134187 w 7122824"/>
              <a:gd name="connsiteY1653" fmla="*/ 2841985 h 4151891"/>
              <a:gd name="connsiteX1654" fmla="*/ 3134355 w 7122824"/>
              <a:gd name="connsiteY1654" fmla="*/ 2846074 h 4151891"/>
              <a:gd name="connsiteX1655" fmla="*/ 3136112 w 7122824"/>
              <a:gd name="connsiteY1655" fmla="*/ 2846449 h 4151891"/>
              <a:gd name="connsiteX1656" fmla="*/ 5261085 w 7122824"/>
              <a:gd name="connsiteY1656" fmla="*/ 2841477 h 4151891"/>
              <a:gd name="connsiteX1657" fmla="*/ 5253022 w 7122824"/>
              <a:gd name="connsiteY1657" fmla="*/ 2843679 h 4151891"/>
              <a:gd name="connsiteX1658" fmla="*/ 5251058 w 7122824"/>
              <a:gd name="connsiteY1658" fmla="*/ 2844651 h 4151891"/>
              <a:gd name="connsiteX1659" fmla="*/ 5281509 w 7122824"/>
              <a:gd name="connsiteY1659" fmla="*/ 2869754 h 4151891"/>
              <a:gd name="connsiteX1660" fmla="*/ 5298266 w 7122824"/>
              <a:gd name="connsiteY1660" fmla="*/ 2870911 h 4151891"/>
              <a:gd name="connsiteX1661" fmla="*/ 5283833 w 7122824"/>
              <a:gd name="connsiteY1661" fmla="*/ 2859920 h 4151891"/>
              <a:gd name="connsiteX1662" fmla="*/ 649285 w 7122824"/>
              <a:gd name="connsiteY1662" fmla="*/ 2833770 h 4151891"/>
              <a:gd name="connsiteX1663" fmla="*/ 650288 w 7122824"/>
              <a:gd name="connsiteY1663" fmla="*/ 2837035 h 4151891"/>
              <a:gd name="connsiteX1664" fmla="*/ 641538 w 7122824"/>
              <a:gd name="connsiteY1664" fmla="*/ 2835727 h 4151891"/>
              <a:gd name="connsiteX1665" fmla="*/ 649285 w 7122824"/>
              <a:gd name="connsiteY1665" fmla="*/ 2833770 h 4151891"/>
              <a:gd name="connsiteX1666" fmla="*/ 2796577 w 7122824"/>
              <a:gd name="connsiteY1666" fmla="*/ 2833299 h 4151891"/>
              <a:gd name="connsiteX1667" fmla="*/ 2804161 w 7122824"/>
              <a:gd name="connsiteY1667" fmla="*/ 2835204 h 4151891"/>
              <a:gd name="connsiteX1668" fmla="*/ 2790924 w 7122824"/>
              <a:gd name="connsiteY1668" fmla="*/ 2840944 h 4151891"/>
              <a:gd name="connsiteX1669" fmla="*/ 2796577 w 7122824"/>
              <a:gd name="connsiteY1669" fmla="*/ 2833299 h 4151891"/>
              <a:gd name="connsiteX1670" fmla="*/ 3112645 w 7122824"/>
              <a:gd name="connsiteY1670" fmla="*/ 2830949 h 4151891"/>
              <a:gd name="connsiteX1671" fmla="*/ 3112840 w 7122824"/>
              <a:gd name="connsiteY1671" fmla="*/ 2836213 h 4151891"/>
              <a:gd name="connsiteX1672" fmla="*/ 3115513 w 7122824"/>
              <a:gd name="connsiteY1672" fmla="*/ 2837886 h 4151891"/>
              <a:gd name="connsiteX1673" fmla="*/ 659210 w 7122824"/>
              <a:gd name="connsiteY1673" fmla="*/ 2827209 h 4151891"/>
              <a:gd name="connsiteX1674" fmla="*/ 660456 w 7122824"/>
              <a:gd name="connsiteY1674" fmla="*/ 2830509 h 4151891"/>
              <a:gd name="connsiteX1675" fmla="*/ 651707 w 7122824"/>
              <a:gd name="connsiteY1675" fmla="*/ 2829202 h 4151891"/>
              <a:gd name="connsiteX1676" fmla="*/ 659210 w 7122824"/>
              <a:gd name="connsiteY1676" fmla="*/ 2827209 h 4151891"/>
              <a:gd name="connsiteX1677" fmla="*/ 2430085 w 7122824"/>
              <a:gd name="connsiteY1677" fmla="*/ 2824783 h 4151891"/>
              <a:gd name="connsiteX1678" fmla="*/ 2435609 w 7122824"/>
              <a:gd name="connsiteY1678" fmla="*/ 2825235 h 4151891"/>
              <a:gd name="connsiteX1679" fmla="*/ 2425769 w 7122824"/>
              <a:gd name="connsiteY1679" fmla="*/ 2831219 h 4151891"/>
              <a:gd name="connsiteX1680" fmla="*/ 2430085 w 7122824"/>
              <a:gd name="connsiteY1680" fmla="*/ 2824783 h 4151891"/>
              <a:gd name="connsiteX1681" fmla="*/ 2754023 w 7122824"/>
              <a:gd name="connsiteY1681" fmla="*/ 2822783 h 4151891"/>
              <a:gd name="connsiteX1682" fmla="*/ 2771589 w 7122824"/>
              <a:gd name="connsiteY1682" fmla="*/ 2830087 h 4151891"/>
              <a:gd name="connsiteX1683" fmla="*/ 2776963 w 7122824"/>
              <a:gd name="connsiteY1683" fmla="*/ 2834009 h 4151891"/>
              <a:gd name="connsiteX1684" fmla="*/ 2774950 w 7122824"/>
              <a:gd name="connsiteY1684" fmla="*/ 2847485 h 4151891"/>
              <a:gd name="connsiteX1685" fmla="*/ 2751818 w 7122824"/>
              <a:gd name="connsiteY1685" fmla="*/ 2827132 h 4151891"/>
              <a:gd name="connsiteX1686" fmla="*/ 2754023 w 7122824"/>
              <a:gd name="connsiteY1686" fmla="*/ 2822783 h 4151891"/>
              <a:gd name="connsiteX1687" fmla="*/ 1380079 w 7122824"/>
              <a:gd name="connsiteY1687" fmla="*/ 2815413 h 4151891"/>
              <a:gd name="connsiteX1688" fmla="*/ 1398926 w 7122824"/>
              <a:gd name="connsiteY1688" fmla="*/ 2818229 h 4151891"/>
              <a:gd name="connsiteX1689" fmla="*/ 1382478 w 7122824"/>
              <a:gd name="connsiteY1689" fmla="*/ 2831596 h 4151891"/>
              <a:gd name="connsiteX1690" fmla="*/ 1380079 w 7122824"/>
              <a:gd name="connsiteY1690" fmla="*/ 2815413 h 4151891"/>
              <a:gd name="connsiteX1691" fmla="*/ 1412489 w 7122824"/>
              <a:gd name="connsiteY1691" fmla="*/ 2813743 h 4151891"/>
              <a:gd name="connsiteX1692" fmla="*/ 1420379 w 7122824"/>
              <a:gd name="connsiteY1692" fmla="*/ 2820796 h 4151891"/>
              <a:gd name="connsiteX1693" fmla="*/ 1412489 w 7122824"/>
              <a:gd name="connsiteY1693" fmla="*/ 2813743 h 4151891"/>
              <a:gd name="connsiteX1694" fmla="*/ 686081 w 7122824"/>
              <a:gd name="connsiteY1694" fmla="*/ 2812837 h 4151891"/>
              <a:gd name="connsiteX1695" fmla="*/ 661597 w 7122824"/>
              <a:gd name="connsiteY1695" fmla="*/ 2824591 h 4151891"/>
              <a:gd name="connsiteX1696" fmla="*/ 686081 w 7122824"/>
              <a:gd name="connsiteY1696" fmla="*/ 2812837 h 4151891"/>
              <a:gd name="connsiteX1697" fmla="*/ 2328868 w 7122824"/>
              <a:gd name="connsiteY1697" fmla="*/ 2808944 h 4151891"/>
              <a:gd name="connsiteX1698" fmla="*/ 2326889 w 7122824"/>
              <a:gd name="connsiteY1698" fmla="*/ 2822187 h 4151891"/>
              <a:gd name="connsiteX1699" fmla="*/ 2320375 w 7122824"/>
              <a:gd name="connsiteY1699" fmla="*/ 2813692 h 4151891"/>
              <a:gd name="connsiteX1700" fmla="*/ 2328868 w 7122824"/>
              <a:gd name="connsiteY1700" fmla="*/ 2808944 h 4151891"/>
              <a:gd name="connsiteX1701" fmla="*/ 922762 w 7122824"/>
              <a:gd name="connsiteY1701" fmla="*/ 2807288 h 4151891"/>
              <a:gd name="connsiteX1702" fmla="*/ 932805 w 7122824"/>
              <a:gd name="connsiteY1702" fmla="*/ 2815202 h 4151891"/>
              <a:gd name="connsiteX1703" fmla="*/ 922762 w 7122824"/>
              <a:gd name="connsiteY1703" fmla="*/ 2807288 h 4151891"/>
              <a:gd name="connsiteX1704" fmla="*/ 2726084 w 7122824"/>
              <a:gd name="connsiteY1704" fmla="*/ 2807115 h 4151891"/>
              <a:gd name="connsiteX1705" fmla="*/ 2752756 w 7122824"/>
              <a:gd name="connsiteY1705" fmla="*/ 2819119 h 4151891"/>
              <a:gd name="connsiteX1706" fmla="*/ 2751726 w 7122824"/>
              <a:gd name="connsiteY1706" fmla="*/ 2819892 h 4151891"/>
              <a:gd name="connsiteX1707" fmla="*/ 2753421 w 7122824"/>
              <a:gd name="connsiteY1707" fmla="*/ 2822359 h 4151891"/>
              <a:gd name="connsiteX1708" fmla="*/ 2751319 w 7122824"/>
              <a:gd name="connsiteY1708" fmla="*/ 2826716 h 4151891"/>
              <a:gd name="connsiteX1709" fmla="*/ 2749191 w 7122824"/>
              <a:gd name="connsiteY1709" fmla="*/ 2821792 h 4151891"/>
              <a:gd name="connsiteX1710" fmla="*/ 2738307 w 7122824"/>
              <a:gd name="connsiteY1710" fmla="*/ 2813954 h 4151891"/>
              <a:gd name="connsiteX1711" fmla="*/ 2726084 w 7122824"/>
              <a:gd name="connsiteY1711" fmla="*/ 2807115 h 4151891"/>
              <a:gd name="connsiteX1712" fmla="*/ 1450432 w 7122824"/>
              <a:gd name="connsiteY1712" fmla="*/ 2804090 h 4151891"/>
              <a:gd name="connsiteX1713" fmla="*/ 1470917 w 7122824"/>
              <a:gd name="connsiteY1713" fmla="*/ 2813281 h 4151891"/>
              <a:gd name="connsiteX1714" fmla="*/ 1466482 w 7122824"/>
              <a:gd name="connsiteY1714" fmla="*/ 2821811 h 4151891"/>
              <a:gd name="connsiteX1715" fmla="*/ 1449737 w 7122824"/>
              <a:gd name="connsiteY1715" fmla="*/ 2819309 h 4151891"/>
              <a:gd name="connsiteX1716" fmla="*/ 1450432 w 7122824"/>
              <a:gd name="connsiteY1716" fmla="*/ 2804090 h 4151891"/>
              <a:gd name="connsiteX1717" fmla="*/ 1042769 w 7122824"/>
              <a:gd name="connsiteY1717" fmla="*/ 2804080 h 4151891"/>
              <a:gd name="connsiteX1718" fmla="*/ 1045646 w 7122824"/>
              <a:gd name="connsiteY1718" fmla="*/ 2818045 h 4151891"/>
              <a:gd name="connsiteX1719" fmla="*/ 1042769 w 7122824"/>
              <a:gd name="connsiteY1719" fmla="*/ 2804080 h 4151891"/>
              <a:gd name="connsiteX1720" fmla="*/ 3013639 w 7122824"/>
              <a:gd name="connsiteY1720" fmla="*/ 2799888 h 4151891"/>
              <a:gd name="connsiteX1721" fmla="*/ 3009459 w 7122824"/>
              <a:gd name="connsiteY1721" fmla="*/ 2803023 h 4151891"/>
              <a:gd name="connsiteX1722" fmla="*/ 3064088 w 7122824"/>
              <a:gd name="connsiteY1722" fmla="*/ 2843756 h 4151891"/>
              <a:gd name="connsiteX1723" fmla="*/ 3123696 w 7122824"/>
              <a:gd name="connsiteY1723" fmla="*/ 2880804 h 4151891"/>
              <a:gd name="connsiteX1724" fmla="*/ 3102153 w 7122824"/>
              <a:gd name="connsiteY1724" fmla="*/ 2869768 h 4151891"/>
              <a:gd name="connsiteX1725" fmla="*/ 3094349 w 7122824"/>
              <a:gd name="connsiteY1725" fmla="*/ 2859222 h 4151891"/>
              <a:gd name="connsiteX1726" fmla="*/ 3087159 w 7122824"/>
              <a:gd name="connsiteY1726" fmla="*/ 2855020 h 4151891"/>
              <a:gd name="connsiteX1727" fmla="*/ 3066075 w 7122824"/>
              <a:gd name="connsiteY1727" fmla="*/ 2840926 h 4151891"/>
              <a:gd name="connsiteX1728" fmla="*/ 3044695 w 7122824"/>
              <a:gd name="connsiteY1728" fmla="*/ 2827049 h 4151891"/>
              <a:gd name="connsiteX1729" fmla="*/ 3024884 w 7122824"/>
              <a:gd name="connsiteY1729" fmla="*/ 2813144 h 4151891"/>
              <a:gd name="connsiteX1730" fmla="*/ 3020033 w 7122824"/>
              <a:gd name="connsiteY1730" fmla="*/ 2805000 h 4151891"/>
              <a:gd name="connsiteX1731" fmla="*/ 3016102 w 7122824"/>
              <a:gd name="connsiteY1731" fmla="*/ 2801527 h 4151891"/>
              <a:gd name="connsiteX1732" fmla="*/ 3069671 w 7122824"/>
              <a:gd name="connsiteY1732" fmla="*/ 2798726 h 4151891"/>
              <a:gd name="connsiteX1733" fmla="*/ 3069971 w 7122824"/>
              <a:gd name="connsiteY1733" fmla="*/ 2808246 h 4151891"/>
              <a:gd name="connsiteX1734" fmla="*/ 3070146 w 7122824"/>
              <a:gd name="connsiteY1734" fmla="*/ 2808350 h 4151891"/>
              <a:gd name="connsiteX1735" fmla="*/ 3079323 w 7122824"/>
              <a:gd name="connsiteY1735" fmla="*/ 2806884 h 4151891"/>
              <a:gd name="connsiteX1736" fmla="*/ 3077637 w 7122824"/>
              <a:gd name="connsiteY1736" fmla="*/ 2805393 h 4151891"/>
              <a:gd name="connsiteX1737" fmla="*/ 1773138 w 7122824"/>
              <a:gd name="connsiteY1737" fmla="*/ 2796002 h 4151891"/>
              <a:gd name="connsiteX1738" fmla="*/ 1773875 w 7122824"/>
              <a:gd name="connsiteY1738" fmla="*/ 2800783 h 4151891"/>
              <a:gd name="connsiteX1739" fmla="*/ 1769615 w 7122824"/>
              <a:gd name="connsiteY1739" fmla="*/ 2800146 h 4151891"/>
              <a:gd name="connsiteX1740" fmla="*/ 1773138 w 7122824"/>
              <a:gd name="connsiteY1740" fmla="*/ 2796002 h 4151891"/>
              <a:gd name="connsiteX1741" fmla="*/ 2710899 w 7122824"/>
              <a:gd name="connsiteY1741" fmla="*/ 2792420 h 4151891"/>
              <a:gd name="connsiteX1742" fmla="*/ 2712774 w 7122824"/>
              <a:gd name="connsiteY1742" fmla="*/ 2794451 h 4151891"/>
              <a:gd name="connsiteX1743" fmla="*/ 2710671 w 7122824"/>
              <a:gd name="connsiteY1743" fmla="*/ 2798808 h 4151891"/>
              <a:gd name="connsiteX1744" fmla="*/ 2708513 w 7122824"/>
              <a:gd name="connsiteY1744" fmla="*/ 2793814 h 4151891"/>
              <a:gd name="connsiteX1745" fmla="*/ 2710899 w 7122824"/>
              <a:gd name="connsiteY1745" fmla="*/ 2792420 h 4151891"/>
              <a:gd name="connsiteX1746" fmla="*/ 1814651 w 7122824"/>
              <a:gd name="connsiteY1746" fmla="*/ 2791055 h 4151891"/>
              <a:gd name="connsiteX1747" fmla="*/ 1822311 w 7122824"/>
              <a:gd name="connsiteY1747" fmla="*/ 2799654 h 4151891"/>
              <a:gd name="connsiteX1748" fmla="*/ 1814651 w 7122824"/>
              <a:gd name="connsiteY1748" fmla="*/ 2791055 h 4151891"/>
              <a:gd name="connsiteX1749" fmla="*/ 2706997 w 7122824"/>
              <a:gd name="connsiteY1749" fmla="*/ 2787854 h 4151891"/>
              <a:gd name="connsiteX1750" fmla="*/ 2712124 w 7122824"/>
              <a:gd name="connsiteY1750" fmla="*/ 2791102 h 4151891"/>
              <a:gd name="connsiteX1751" fmla="*/ 2701144 w 7122824"/>
              <a:gd name="connsiteY1751" fmla="*/ 2789461 h 4151891"/>
              <a:gd name="connsiteX1752" fmla="*/ 2706997 w 7122824"/>
              <a:gd name="connsiteY1752" fmla="*/ 2787854 h 4151891"/>
              <a:gd name="connsiteX1753" fmla="*/ 2203107 w 7122824"/>
              <a:gd name="connsiteY1753" fmla="*/ 2783279 h 4151891"/>
              <a:gd name="connsiteX1754" fmla="*/ 2232216 w 7122824"/>
              <a:gd name="connsiteY1754" fmla="*/ 2787628 h 4151891"/>
              <a:gd name="connsiteX1755" fmla="*/ 2237801 w 7122824"/>
              <a:gd name="connsiteY1755" fmla="*/ 2803127 h 4151891"/>
              <a:gd name="connsiteX1756" fmla="*/ 2208692 w 7122824"/>
              <a:gd name="connsiteY1756" fmla="*/ 2798778 h 4151891"/>
              <a:gd name="connsiteX1757" fmla="*/ 2203107 w 7122824"/>
              <a:gd name="connsiteY1757" fmla="*/ 2783279 h 4151891"/>
              <a:gd name="connsiteX1758" fmla="*/ 2704676 w 7122824"/>
              <a:gd name="connsiteY1758" fmla="*/ 2782697 h 4151891"/>
              <a:gd name="connsiteX1759" fmla="*/ 2704947 w 7122824"/>
              <a:gd name="connsiteY1759" fmla="*/ 2785306 h 4151891"/>
              <a:gd name="connsiteX1760" fmla="*/ 2704763 w 7122824"/>
              <a:gd name="connsiteY1760" fmla="*/ 2783539 h 4151891"/>
              <a:gd name="connsiteX1761" fmla="*/ 1650479 w 7122824"/>
              <a:gd name="connsiteY1761" fmla="*/ 2782269 h 4151891"/>
              <a:gd name="connsiteX1762" fmla="*/ 1657770 w 7122824"/>
              <a:gd name="connsiteY1762" fmla="*/ 2783359 h 4151891"/>
              <a:gd name="connsiteX1763" fmla="*/ 1658788 w 7122824"/>
              <a:gd name="connsiteY1763" fmla="*/ 2786520 h 4151891"/>
              <a:gd name="connsiteX1764" fmla="*/ 1651416 w 7122824"/>
              <a:gd name="connsiteY1764" fmla="*/ 2795949 h 4151891"/>
              <a:gd name="connsiteX1765" fmla="*/ 1650479 w 7122824"/>
              <a:gd name="connsiteY1765" fmla="*/ 2782269 h 4151891"/>
              <a:gd name="connsiteX1766" fmla="*/ 2704485 w 7122824"/>
              <a:gd name="connsiteY1766" fmla="*/ 2780852 h 4151891"/>
              <a:gd name="connsiteX1767" fmla="*/ 2704676 w 7122824"/>
              <a:gd name="connsiteY1767" fmla="*/ 2782697 h 4151891"/>
              <a:gd name="connsiteX1768" fmla="*/ 2704572 w 7122824"/>
              <a:gd name="connsiteY1768" fmla="*/ 2781697 h 4151891"/>
              <a:gd name="connsiteX1769" fmla="*/ 3047888 w 7122824"/>
              <a:gd name="connsiteY1769" fmla="*/ 2780062 h 4151891"/>
              <a:gd name="connsiteX1770" fmla="*/ 3048659 w 7122824"/>
              <a:gd name="connsiteY1770" fmla="*/ 2786574 h 4151891"/>
              <a:gd name="connsiteX1771" fmla="*/ 3051775 w 7122824"/>
              <a:gd name="connsiteY1771" fmla="*/ 2790129 h 4151891"/>
              <a:gd name="connsiteX1772" fmla="*/ 3055612 w 7122824"/>
              <a:gd name="connsiteY1772" fmla="*/ 2795849 h 4151891"/>
              <a:gd name="connsiteX1773" fmla="*/ 3058999 w 7122824"/>
              <a:gd name="connsiteY1773" fmla="*/ 2798919 h 4151891"/>
              <a:gd name="connsiteX1774" fmla="*/ 3061941 w 7122824"/>
              <a:gd name="connsiteY1774" fmla="*/ 2799359 h 4151891"/>
              <a:gd name="connsiteX1775" fmla="*/ 3061397 w 7122824"/>
              <a:gd name="connsiteY1775" fmla="*/ 2782080 h 4151891"/>
              <a:gd name="connsiteX1776" fmla="*/ 3058625 w 7122824"/>
              <a:gd name="connsiteY1776" fmla="*/ 2781666 h 4151891"/>
              <a:gd name="connsiteX1777" fmla="*/ 3052253 w 7122824"/>
              <a:gd name="connsiteY1777" fmla="*/ 2785499 h 4151891"/>
              <a:gd name="connsiteX1778" fmla="*/ 3048324 w 7122824"/>
              <a:gd name="connsiteY1778" fmla="*/ 2780128 h 4151891"/>
              <a:gd name="connsiteX1779" fmla="*/ 2704396 w 7122824"/>
              <a:gd name="connsiteY1779" fmla="*/ 2780002 h 4151891"/>
              <a:gd name="connsiteX1780" fmla="*/ 2704485 w 7122824"/>
              <a:gd name="connsiteY1780" fmla="*/ 2780852 h 4151891"/>
              <a:gd name="connsiteX1781" fmla="*/ 2704456 w 7122824"/>
              <a:gd name="connsiteY1781" fmla="*/ 2780592 h 4151891"/>
              <a:gd name="connsiteX1782" fmla="*/ 2704396 w 7122824"/>
              <a:gd name="connsiteY1782" fmla="*/ 2780002 h 4151891"/>
              <a:gd name="connsiteX1783" fmla="*/ 1662900 w 7122824"/>
              <a:gd name="connsiteY1783" fmla="*/ 2779415 h 4151891"/>
              <a:gd name="connsiteX1784" fmla="*/ 1662473 w 7122824"/>
              <a:gd name="connsiteY1784" fmla="*/ 2784935 h 4151891"/>
              <a:gd name="connsiteX1785" fmla="*/ 1660085 w 7122824"/>
              <a:gd name="connsiteY1785" fmla="*/ 2779614 h 4151891"/>
              <a:gd name="connsiteX1786" fmla="*/ 1662900 w 7122824"/>
              <a:gd name="connsiteY1786" fmla="*/ 2779415 h 4151891"/>
              <a:gd name="connsiteX1787" fmla="*/ 2570333 w 7122824"/>
              <a:gd name="connsiteY1787" fmla="*/ 2779071 h 4151891"/>
              <a:gd name="connsiteX1788" fmla="*/ 2570379 w 7122824"/>
              <a:gd name="connsiteY1788" fmla="*/ 2779082 h 4151891"/>
              <a:gd name="connsiteX1789" fmla="*/ 2573247 w 7122824"/>
              <a:gd name="connsiteY1789" fmla="*/ 2780868 h 4151891"/>
              <a:gd name="connsiteX1790" fmla="*/ 974031 w 7122824"/>
              <a:gd name="connsiteY1790" fmla="*/ 2777719 h 4151891"/>
              <a:gd name="connsiteX1791" fmla="*/ 971718 w 7122824"/>
              <a:gd name="connsiteY1791" fmla="*/ 2793200 h 4151891"/>
              <a:gd name="connsiteX1792" fmla="*/ 967720 w 7122824"/>
              <a:gd name="connsiteY1792" fmla="*/ 2783107 h 4151891"/>
              <a:gd name="connsiteX1793" fmla="*/ 974031 w 7122824"/>
              <a:gd name="connsiteY1793" fmla="*/ 2777719 h 4151891"/>
              <a:gd name="connsiteX1794" fmla="*/ 2566905 w 7122824"/>
              <a:gd name="connsiteY1794" fmla="*/ 2777302 h 4151891"/>
              <a:gd name="connsiteX1795" fmla="*/ 2568003 w 7122824"/>
              <a:gd name="connsiteY1795" fmla="*/ 2777634 h 4151891"/>
              <a:gd name="connsiteX1796" fmla="*/ 2570333 w 7122824"/>
              <a:gd name="connsiteY1796" fmla="*/ 2779071 h 4151891"/>
              <a:gd name="connsiteX1797" fmla="*/ 2567340 w 7122824"/>
              <a:gd name="connsiteY1797" fmla="*/ 2778433 h 4151891"/>
              <a:gd name="connsiteX1798" fmla="*/ 814590 w 7122824"/>
              <a:gd name="connsiteY1798" fmla="*/ 2775729 h 4151891"/>
              <a:gd name="connsiteX1799" fmla="*/ 805187 w 7122824"/>
              <a:gd name="connsiteY1799" fmla="*/ 2778797 h 4151891"/>
              <a:gd name="connsiteX1800" fmla="*/ 814590 w 7122824"/>
              <a:gd name="connsiteY1800" fmla="*/ 2775729 h 4151891"/>
              <a:gd name="connsiteX1801" fmla="*/ 1767821 w 7122824"/>
              <a:gd name="connsiteY1801" fmla="*/ 2775577 h 4151891"/>
              <a:gd name="connsiteX1802" fmla="*/ 1778357 w 7122824"/>
              <a:gd name="connsiteY1802" fmla="*/ 2786171 h 4151891"/>
              <a:gd name="connsiteX1803" fmla="*/ 1762924 w 7122824"/>
              <a:gd name="connsiteY1803" fmla="*/ 2775848 h 4151891"/>
              <a:gd name="connsiteX1804" fmla="*/ 1767821 w 7122824"/>
              <a:gd name="connsiteY1804" fmla="*/ 2775577 h 4151891"/>
              <a:gd name="connsiteX1805" fmla="*/ 1007983 w 7122824"/>
              <a:gd name="connsiteY1805" fmla="*/ 2775204 h 4151891"/>
              <a:gd name="connsiteX1806" fmla="*/ 1015560 w 7122824"/>
              <a:gd name="connsiteY1806" fmla="*/ 2784353 h 4151891"/>
              <a:gd name="connsiteX1807" fmla="*/ 1007983 w 7122824"/>
              <a:gd name="connsiteY1807" fmla="*/ 2775204 h 4151891"/>
              <a:gd name="connsiteX1808" fmla="*/ 2922462 w 7122824"/>
              <a:gd name="connsiteY1808" fmla="*/ 2773542 h 4151891"/>
              <a:gd name="connsiteX1809" fmla="*/ 2921636 w 7122824"/>
              <a:gd name="connsiteY1809" fmla="*/ 2774420 h 4151891"/>
              <a:gd name="connsiteX1810" fmla="*/ 2922070 w 7122824"/>
              <a:gd name="connsiteY1810" fmla="*/ 2773958 h 4151891"/>
              <a:gd name="connsiteX1811" fmla="*/ 2923185 w 7122824"/>
              <a:gd name="connsiteY1811" fmla="*/ 2772773 h 4151891"/>
              <a:gd name="connsiteX1812" fmla="*/ 2922462 w 7122824"/>
              <a:gd name="connsiteY1812" fmla="*/ 2773542 h 4151891"/>
              <a:gd name="connsiteX1813" fmla="*/ 2922883 w 7122824"/>
              <a:gd name="connsiteY1813" fmla="*/ 2773093 h 4151891"/>
              <a:gd name="connsiteX1814" fmla="*/ 989998 w 7122824"/>
              <a:gd name="connsiteY1814" fmla="*/ 2772517 h 4151891"/>
              <a:gd name="connsiteX1815" fmla="*/ 997575 w 7122824"/>
              <a:gd name="connsiteY1815" fmla="*/ 2781666 h 4151891"/>
              <a:gd name="connsiteX1816" fmla="*/ 989998 w 7122824"/>
              <a:gd name="connsiteY1816" fmla="*/ 2772517 h 4151891"/>
              <a:gd name="connsiteX1817" fmla="*/ 1231504 w 7122824"/>
              <a:gd name="connsiteY1817" fmla="*/ 2771411 h 4151891"/>
              <a:gd name="connsiteX1818" fmla="*/ 1239376 w 7122824"/>
              <a:gd name="connsiteY1818" fmla="*/ 2771815 h 4151891"/>
              <a:gd name="connsiteX1819" fmla="*/ 1242488 w 7122824"/>
              <a:gd name="connsiteY1819" fmla="*/ 2780770 h 4151891"/>
              <a:gd name="connsiteX1820" fmla="*/ 1231504 w 7122824"/>
              <a:gd name="connsiteY1820" fmla="*/ 2771411 h 4151891"/>
              <a:gd name="connsiteX1821" fmla="*/ 2515738 w 7122824"/>
              <a:gd name="connsiteY1821" fmla="*/ 2770709 h 4151891"/>
              <a:gd name="connsiteX1822" fmla="*/ 2515907 w 7122824"/>
              <a:gd name="connsiteY1822" fmla="*/ 2771247 h 4151891"/>
              <a:gd name="connsiteX1823" fmla="*/ 2516160 w 7122824"/>
              <a:gd name="connsiteY1823" fmla="*/ 2772051 h 4151891"/>
              <a:gd name="connsiteX1824" fmla="*/ 3030999 w 7122824"/>
              <a:gd name="connsiteY1824" fmla="*/ 2770399 h 4151891"/>
              <a:gd name="connsiteX1825" fmla="*/ 3030450 w 7122824"/>
              <a:gd name="connsiteY1825" fmla="*/ 2771204 h 4151891"/>
              <a:gd name="connsiteX1826" fmla="*/ 3031988 w 7122824"/>
              <a:gd name="connsiteY1826" fmla="*/ 2771539 h 4151891"/>
              <a:gd name="connsiteX1827" fmla="*/ 2925542 w 7122824"/>
              <a:gd name="connsiteY1827" fmla="*/ 2770268 h 4151891"/>
              <a:gd name="connsiteX1828" fmla="*/ 2923185 w 7122824"/>
              <a:gd name="connsiteY1828" fmla="*/ 2772773 h 4151891"/>
              <a:gd name="connsiteX1829" fmla="*/ 2924239 w 7122824"/>
              <a:gd name="connsiteY1829" fmla="*/ 2771652 h 4151891"/>
              <a:gd name="connsiteX1830" fmla="*/ 2925542 w 7122824"/>
              <a:gd name="connsiteY1830" fmla="*/ 2770268 h 4151891"/>
              <a:gd name="connsiteX1831" fmla="*/ 2515291 w 7122824"/>
              <a:gd name="connsiteY1831" fmla="*/ 2769290 h 4151891"/>
              <a:gd name="connsiteX1832" fmla="*/ 2515738 w 7122824"/>
              <a:gd name="connsiteY1832" fmla="*/ 2770709 h 4151891"/>
              <a:gd name="connsiteX1833" fmla="*/ 2515381 w 7122824"/>
              <a:gd name="connsiteY1833" fmla="*/ 2769576 h 4151891"/>
              <a:gd name="connsiteX1834" fmla="*/ 513924 w 7122824"/>
              <a:gd name="connsiteY1834" fmla="*/ 2768725 h 4151891"/>
              <a:gd name="connsiteX1835" fmla="*/ 515592 w 7122824"/>
              <a:gd name="connsiteY1835" fmla="*/ 2784795 h 4151891"/>
              <a:gd name="connsiteX1836" fmla="*/ 513924 w 7122824"/>
              <a:gd name="connsiteY1836" fmla="*/ 2768725 h 4151891"/>
              <a:gd name="connsiteX1837" fmla="*/ 2851218 w 7122824"/>
              <a:gd name="connsiteY1837" fmla="*/ 2768568 h 4151891"/>
              <a:gd name="connsiteX1838" fmla="*/ 2852570 w 7122824"/>
              <a:gd name="connsiteY1838" fmla="*/ 2770033 h 4151891"/>
              <a:gd name="connsiteX1839" fmla="*/ 2852213 w 7122824"/>
              <a:gd name="connsiteY1839" fmla="*/ 2772422 h 4151891"/>
              <a:gd name="connsiteX1840" fmla="*/ 2850990 w 7122824"/>
              <a:gd name="connsiteY1840" fmla="*/ 2774956 h 4151891"/>
              <a:gd name="connsiteX1841" fmla="*/ 2848832 w 7122824"/>
              <a:gd name="connsiteY1841" fmla="*/ 2769963 h 4151891"/>
              <a:gd name="connsiteX1842" fmla="*/ 2851218 w 7122824"/>
              <a:gd name="connsiteY1842" fmla="*/ 2768568 h 4151891"/>
              <a:gd name="connsiteX1843" fmla="*/ 2514914 w 7122824"/>
              <a:gd name="connsiteY1843" fmla="*/ 2768091 h 4151891"/>
              <a:gd name="connsiteX1844" fmla="*/ 2514934 w 7122824"/>
              <a:gd name="connsiteY1844" fmla="*/ 2768152 h 4151891"/>
              <a:gd name="connsiteX1845" fmla="*/ 2515291 w 7122824"/>
              <a:gd name="connsiteY1845" fmla="*/ 2769290 h 4151891"/>
              <a:gd name="connsiteX1846" fmla="*/ 2679708 w 7122824"/>
              <a:gd name="connsiteY1846" fmla="*/ 2764691 h 4151891"/>
              <a:gd name="connsiteX1847" fmla="*/ 2702178 w 7122824"/>
              <a:gd name="connsiteY1847" fmla="*/ 2780760 h 4151891"/>
              <a:gd name="connsiteX1848" fmla="*/ 2672956 w 7122824"/>
              <a:gd name="connsiteY1848" fmla="*/ 2770401 h 4151891"/>
              <a:gd name="connsiteX1849" fmla="*/ 2673364 w 7122824"/>
              <a:gd name="connsiteY1849" fmla="*/ 2769820 h 4151891"/>
              <a:gd name="connsiteX1850" fmla="*/ 2671405 w 7122824"/>
              <a:gd name="connsiteY1850" fmla="*/ 2765286 h 4151891"/>
              <a:gd name="connsiteX1851" fmla="*/ 2675665 w 7122824"/>
              <a:gd name="connsiteY1851" fmla="*/ 2765923 h 4151891"/>
              <a:gd name="connsiteX1852" fmla="*/ 2674702 w 7122824"/>
              <a:gd name="connsiteY1852" fmla="*/ 2767919 h 4151891"/>
              <a:gd name="connsiteX1853" fmla="*/ 2676008 w 7122824"/>
              <a:gd name="connsiteY1853" fmla="*/ 2766062 h 4151891"/>
              <a:gd name="connsiteX1854" fmla="*/ 2679708 w 7122824"/>
              <a:gd name="connsiteY1854" fmla="*/ 2764691 h 4151891"/>
              <a:gd name="connsiteX1855" fmla="*/ 1274084 w 7122824"/>
              <a:gd name="connsiteY1855" fmla="*/ 2763254 h 4151891"/>
              <a:gd name="connsiteX1856" fmla="*/ 1281662 w 7122824"/>
              <a:gd name="connsiteY1856" fmla="*/ 2772403 h 4151891"/>
              <a:gd name="connsiteX1857" fmla="*/ 1274084 w 7122824"/>
              <a:gd name="connsiteY1857" fmla="*/ 2763254 h 4151891"/>
              <a:gd name="connsiteX1858" fmla="*/ 1997585 w 7122824"/>
              <a:gd name="connsiteY1858" fmla="*/ 2762888 h 4151891"/>
              <a:gd name="connsiteX1859" fmla="*/ 1998322 w 7122824"/>
              <a:gd name="connsiteY1859" fmla="*/ 2767669 h 4151891"/>
              <a:gd name="connsiteX1860" fmla="*/ 1994061 w 7122824"/>
              <a:gd name="connsiteY1860" fmla="*/ 2767032 h 4151891"/>
              <a:gd name="connsiteX1861" fmla="*/ 1997585 w 7122824"/>
              <a:gd name="connsiteY1861" fmla="*/ 2762888 h 4151891"/>
              <a:gd name="connsiteX1862" fmla="*/ 2957667 w 7122824"/>
              <a:gd name="connsiteY1862" fmla="*/ 2762623 h 4151891"/>
              <a:gd name="connsiteX1863" fmla="*/ 2962021 w 7122824"/>
              <a:gd name="connsiteY1863" fmla="*/ 2766491 h 4151891"/>
              <a:gd name="connsiteX1864" fmla="*/ 3003571 w 7122824"/>
              <a:gd name="connsiteY1864" fmla="*/ 2800580 h 4151891"/>
              <a:gd name="connsiteX1865" fmla="*/ 3004576 w 7122824"/>
              <a:gd name="connsiteY1865" fmla="*/ 2793854 h 4151891"/>
              <a:gd name="connsiteX1866" fmla="*/ 2975250 w 7122824"/>
              <a:gd name="connsiteY1866" fmla="*/ 2774330 h 4151891"/>
              <a:gd name="connsiteX1867" fmla="*/ 2971812 w 7122824"/>
              <a:gd name="connsiteY1867" fmla="*/ 2774208 h 4151891"/>
              <a:gd name="connsiteX1868" fmla="*/ 2969479 w 7122824"/>
              <a:gd name="connsiteY1868" fmla="*/ 2770487 h 4151891"/>
              <a:gd name="connsiteX1869" fmla="*/ 2047943 w 7122824"/>
              <a:gd name="connsiteY1869" fmla="*/ 2760270 h 4151891"/>
              <a:gd name="connsiteX1870" fmla="*/ 2056347 w 7122824"/>
              <a:gd name="connsiteY1870" fmla="*/ 2760663 h 4151891"/>
              <a:gd name="connsiteX1871" fmla="*/ 2060106 w 7122824"/>
              <a:gd name="connsiteY1871" fmla="*/ 2769490 h 4151891"/>
              <a:gd name="connsiteX1872" fmla="*/ 2047943 w 7122824"/>
              <a:gd name="connsiteY1872" fmla="*/ 2760270 h 4151891"/>
              <a:gd name="connsiteX1873" fmla="*/ 1856048 w 7122824"/>
              <a:gd name="connsiteY1873" fmla="*/ 2760160 h 4151891"/>
              <a:gd name="connsiteX1874" fmla="*/ 1864467 w 7122824"/>
              <a:gd name="connsiteY1874" fmla="*/ 2760645 h 4151891"/>
              <a:gd name="connsiteX1875" fmla="*/ 1868159 w 7122824"/>
              <a:gd name="connsiteY1875" fmla="*/ 2769687 h 4151891"/>
              <a:gd name="connsiteX1876" fmla="*/ 1856048 w 7122824"/>
              <a:gd name="connsiteY1876" fmla="*/ 2760160 h 4151891"/>
              <a:gd name="connsiteX1877" fmla="*/ 2668694 w 7122824"/>
              <a:gd name="connsiteY1877" fmla="*/ 2759778 h 4151891"/>
              <a:gd name="connsiteX1878" fmla="*/ 2673891 w 7122824"/>
              <a:gd name="connsiteY1878" fmla="*/ 2762418 h 4151891"/>
              <a:gd name="connsiteX1879" fmla="*/ 2664705 w 7122824"/>
              <a:gd name="connsiteY1879" fmla="*/ 2764027 h 4151891"/>
              <a:gd name="connsiteX1880" fmla="*/ 2668694 w 7122824"/>
              <a:gd name="connsiteY1880" fmla="*/ 2759778 h 4151891"/>
              <a:gd name="connsiteX1881" fmla="*/ 853753 w 7122824"/>
              <a:gd name="connsiteY1881" fmla="*/ 2759746 h 4151891"/>
              <a:gd name="connsiteX1882" fmla="*/ 844349 w 7122824"/>
              <a:gd name="connsiteY1882" fmla="*/ 2762814 h 4151891"/>
              <a:gd name="connsiteX1883" fmla="*/ 853753 w 7122824"/>
              <a:gd name="connsiteY1883" fmla="*/ 2759746 h 4151891"/>
              <a:gd name="connsiteX1884" fmla="*/ 1988510 w 7122824"/>
              <a:gd name="connsiteY1884" fmla="*/ 2758084 h 4151891"/>
              <a:gd name="connsiteX1885" fmla="*/ 1996805 w 7122824"/>
              <a:gd name="connsiteY1885" fmla="*/ 2762438 h 4151891"/>
              <a:gd name="connsiteX1886" fmla="*/ 1993205 w 7122824"/>
              <a:gd name="connsiteY1886" fmla="*/ 2766571 h 4151891"/>
              <a:gd name="connsiteX1887" fmla="*/ 1988510 w 7122824"/>
              <a:gd name="connsiteY1887" fmla="*/ 2758084 h 4151891"/>
              <a:gd name="connsiteX1888" fmla="*/ 3027364 w 7122824"/>
              <a:gd name="connsiteY1888" fmla="*/ 2756882 h 4151891"/>
              <a:gd name="connsiteX1889" fmla="*/ 3027479 w 7122824"/>
              <a:gd name="connsiteY1889" fmla="*/ 2757478 h 4151891"/>
              <a:gd name="connsiteX1890" fmla="*/ 3027881 w 7122824"/>
              <a:gd name="connsiteY1890" fmla="*/ 2757009 h 4151891"/>
              <a:gd name="connsiteX1891" fmla="*/ 3026657 w 7122824"/>
              <a:gd name="connsiteY1891" fmla="*/ 2756707 h 4151891"/>
              <a:gd name="connsiteX1892" fmla="*/ 3024374 w 7122824"/>
              <a:gd name="connsiteY1892" fmla="*/ 2758938 h 4151891"/>
              <a:gd name="connsiteX1893" fmla="*/ 3018719 w 7122824"/>
              <a:gd name="connsiteY1893" fmla="*/ 2759276 h 4151891"/>
              <a:gd name="connsiteX1894" fmla="*/ 3016856 w 7122824"/>
              <a:gd name="connsiteY1894" fmla="*/ 2758117 h 4151891"/>
              <a:gd name="connsiteX1895" fmla="*/ 3013267 w 7122824"/>
              <a:gd name="connsiteY1895" fmla="*/ 2762381 h 4151891"/>
              <a:gd name="connsiteX1896" fmla="*/ 3021527 w 7122824"/>
              <a:gd name="connsiteY1896" fmla="*/ 2764430 h 4151891"/>
              <a:gd name="connsiteX1897" fmla="*/ 3026158 w 7122824"/>
              <a:gd name="connsiteY1897" fmla="*/ 2759022 h 4151891"/>
              <a:gd name="connsiteX1898" fmla="*/ 3025209 w 7122824"/>
              <a:gd name="connsiteY1898" fmla="*/ 2758591 h 4151891"/>
              <a:gd name="connsiteX1899" fmla="*/ 3026694 w 7122824"/>
              <a:gd name="connsiteY1899" fmla="*/ 2757159 h 4151891"/>
              <a:gd name="connsiteX1900" fmla="*/ 3026803 w 7122824"/>
              <a:gd name="connsiteY1900" fmla="*/ 2756743 h 4151891"/>
              <a:gd name="connsiteX1901" fmla="*/ 1312245 w 7122824"/>
              <a:gd name="connsiteY1901" fmla="*/ 2754017 h 4151891"/>
              <a:gd name="connsiteX1902" fmla="*/ 1319815 w 7122824"/>
              <a:gd name="connsiteY1902" fmla="*/ 2763165 h 4151891"/>
              <a:gd name="connsiteX1903" fmla="*/ 1312245 w 7122824"/>
              <a:gd name="connsiteY1903" fmla="*/ 2754017 h 4151891"/>
              <a:gd name="connsiteX1904" fmla="*/ 1030113 w 7122824"/>
              <a:gd name="connsiteY1904" fmla="*/ 2752417 h 4151891"/>
              <a:gd name="connsiteX1905" fmla="*/ 1041958 w 7122824"/>
              <a:gd name="connsiteY1905" fmla="*/ 2753825 h 4151891"/>
              <a:gd name="connsiteX1906" fmla="*/ 1031226 w 7122824"/>
              <a:gd name="connsiteY1906" fmla="*/ 2763019 h 4151891"/>
              <a:gd name="connsiteX1907" fmla="*/ 1019738 w 7122824"/>
              <a:gd name="connsiteY1907" fmla="*/ 2758142 h 4151891"/>
              <a:gd name="connsiteX1908" fmla="*/ 1030113 w 7122824"/>
              <a:gd name="connsiteY1908" fmla="*/ 2752417 h 4151891"/>
              <a:gd name="connsiteX1909" fmla="*/ 2689311 w 7122824"/>
              <a:gd name="connsiteY1909" fmla="*/ 2751806 h 4151891"/>
              <a:gd name="connsiteX1910" fmla="*/ 2696928 w 7122824"/>
              <a:gd name="connsiteY1910" fmla="*/ 2760694 h 4151891"/>
              <a:gd name="connsiteX1911" fmla="*/ 2689311 w 7122824"/>
              <a:gd name="connsiteY1911" fmla="*/ 2751806 h 4151891"/>
              <a:gd name="connsiteX1912" fmla="*/ 3002515 w 7122824"/>
              <a:gd name="connsiteY1912" fmla="*/ 2747765 h 4151891"/>
              <a:gd name="connsiteX1913" fmla="*/ 3003408 w 7122824"/>
              <a:gd name="connsiteY1913" fmla="*/ 2750662 h 4151891"/>
              <a:gd name="connsiteX1914" fmla="*/ 3004357 w 7122824"/>
              <a:gd name="connsiteY1914" fmla="*/ 2753026 h 4151891"/>
              <a:gd name="connsiteX1915" fmla="*/ 3009783 w 7122824"/>
              <a:gd name="connsiteY1915" fmla="*/ 2754305 h 4151891"/>
              <a:gd name="connsiteX1916" fmla="*/ 3009450 w 7122824"/>
              <a:gd name="connsiteY1916" fmla="*/ 2753034 h 4151891"/>
              <a:gd name="connsiteX1917" fmla="*/ 1207429 w 7122824"/>
              <a:gd name="connsiteY1917" fmla="*/ 2746071 h 4151891"/>
              <a:gd name="connsiteX1918" fmla="*/ 1247484 w 7122824"/>
              <a:gd name="connsiteY1918" fmla="*/ 2747333 h 4151891"/>
              <a:gd name="connsiteX1919" fmla="*/ 1175255 w 7122824"/>
              <a:gd name="connsiteY1919" fmla="*/ 2763306 h 4151891"/>
              <a:gd name="connsiteX1920" fmla="*/ 1207429 w 7122824"/>
              <a:gd name="connsiteY1920" fmla="*/ 2746071 h 4151891"/>
              <a:gd name="connsiteX1921" fmla="*/ 1359209 w 7122824"/>
              <a:gd name="connsiteY1921" fmla="*/ 2745640 h 4151891"/>
              <a:gd name="connsiteX1922" fmla="*/ 1345273 w 7122824"/>
              <a:gd name="connsiteY1922" fmla="*/ 2748298 h 4151891"/>
              <a:gd name="connsiteX1923" fmla="*/ 1359209 w 7122824"/>
              <a:gd name="connsiteY1923" fmla="*/ 2745640 h 4151891"/>
              <a:gd name="connsiteX1924" fmla="*/ 1114842 w 7122824"/>
              <a:gd name="connsiteY1924" fmla="*/ 2740153 h 4151891"/>
              <a:gd name="connsiteX1925" fmla="*/ 1115910 w 7122824"/>
              <a:gd name="connsiteY1925" fmla="*/ 2743427 h 4151891"/>
              <a:gd name="connsiteX1926" fmla="*/ 1107613 w 7122824"/>
              <a:gd name="connsiteY1926" fmla="*/ 2746858 h 4151891"/>
              <a:gd name="connsiteX1927" fmla="*/ 1114842 w 7122824"/>
              <a:gd name="connsiteY1927" fmla="*/ 2740153 h 4151891"/>
              <a:gd name="connsiteX1928" fmla="*/ 2335060 w 7122824"/>
              <a:gd name="connsiteY1928" fmla="*/ 2739625 h 4151891"/>
              <a:gd name="connsiteX1929" fmla="*/ 2344003 w 7122824"/>
              <a:gd name="connsiteY1929" fmla="*/ 2739981 h 4151891"/>
              <a:gd name="connsiteX1930" fmla="*/ 2497500 w 7122824"/>
              <a:gd name="connsiteY1930" fmla="*/ 2775455 h 4151891"/>
              <a:gd name="connsiteX1931" fmla="*/ 2530877 w 7122824"/>
              <a:gd name="connsiteY1931" fmla="*/ 2791152 h 4151891"/>
              <a:gd name="connsiteX1932" fmla="*/ 2573856 w 7122824"/>
              <a:gd name="connsiteY1932" fmla="*/ 2805410 h 4151891"/>
              <a:gd name="connsiteX1933" fmla="*/ 2658898 w 7122824"/>
              <a:gd name="connsiteY1933" fmla="*/ 2840057 h 4151891"/>
              <a:gd name="connsiteX1934" fmla="*/ 2698198 w 7122824"/>
              <a:gd name="connsiteY1934" fmla="*/ 2859746 h 4151891"/>
              <a:gd name="connsiteX1935" fmla="*/ 2736780 w 7122824"/>
              <a:gd name="connsiteY1935" fmla="*/ 2882488 h 4151891"/>
              <a:gd name="connsiteX1936" fmla="*/ 2825113 w 7122824"/>
              <a:gd name="connsiteY1936" fmla="*/ 2916059 h 4151891"/>
              <a:gd name="connsiteX1937" fmla="*/ 2818221 w 7122824"/>
              <a:gd name="connsiteY1937" fmla="*/ 2899359 h 4151891"/>
              <a:gd name="connsiteX1938" fmla="*/ 2804449 w 7122824"/>
              <a:gd name="connsiteY1938" fmla="*/ 2897301 h 4151891"/>
              <a:gd name="connsiteX1939" fmla="*/ 2776314 w 7122824"/>
              <a:gd name="connsiteY1939" fmla="*/ 2888396 h 4151891"/>
              <a:gd name="connsiteX1940" fmla="*/ 2722428 w 7122824"/>
              <a:gd name="connsiteY1940" fmla="*/ 2863366 h 4151891"/>
              <a:gd name="connsiteX1941" fmla="*/ 2613234 w 7122824"/>
              <a:gd name="connsiteY1941" fmla="*/ 2801890 h 4151891"/>
              <a:gd name="connsiteX1942" fmla="*/ 2879107 w 7122824"/>
              <a:gd name="connsiteY1942" fmla="*/ 2919426 h 4151891"/>
              <a:gd name="connsiteX1943" fmla="*/ 2857609 w 7122824"/>
              <a:gd name="connsiteY1943" fmla="*/ 2927184 h 4151891"/>
              <a:gd name="connsiteX1944" fmla="*/ 2843477 w 7122824"/>
              <a:gd name="connsiteY1944" fmla="*/ 2918804 h 4151891"/>
              <a:gd name="connsiteX1945" fmla="*/ 2837320 w 7122824"/>
              <a:gd name="connsiteY1945" fmla="*/ 2928592 h 4151891"/>
              <a:gd name="connsiteX1946" fmla="*/ 2856502 w 7122824"/>
              <a:gd name="connsiteY1946" fmla="*/ 2934593 h 4151891"/>
              <a:gd name="connsiteX1947" fmla="*/ 2867445 w 7122824"/>
              <a:gd name="connsiteY1947" fmla="*/ 2936448 h 4151891"/>
              <a:gd name="connsiteX1948" fmla="*/ 2867969 w 7122824"/>
              <a:gd name="connsiteY1948" fmla="*/ 2935992 h 4151891"/>
              <a:gd name="connsiteX1949" fmla="*/ 2866690 w 7122824"/>
              <a:gd name="connsiteY1949" fmla="*/ 2933632 h 4151891"/>
              <a:gd name="connsiteX1950" fmla="*/ 2869677 w 7122824"/>
              <a:gd name="connsiteY1950" fmla="*/ 2931866 h 4151891"/>
              <a:gd name="connsiteX1951" fmla="*/ 2870634 w 7122824"/>
              <a:gd name="connsiteY1951" fmla="*/ 2933671 h 4151891"/>
              <a:gd name="connsiteX1952" fmla="*/ 2870732 w 7122824"/>
              <a:gd name="connsiteY1952" fmla="*/ 2933584 h 4151891"/>
              <a:gd name="connsiteX1953" fmla="*/ 2870755 w 7122824"/>
              <a:gd name="connsiteY1953" fmla="*/ 2933901 h 4151891"/>
              <a:gd name="connsiteX1954" fmla="*/ 2870950 w 7122824"/>
              <a:gd name="connsiteY1954" fmla="*/ 2934269 h 4151891"/>
              <a:gd name="connsiteX1955" fmla="*/ 2870799 w 7122824"/>
              <a:gd name="connsiteY1955" fmla="*/ 2934505 h 4151891"/>
              <a:gd name="connsiteX1956" fmla="*/ 2871468 w 7122824"/>
              <a:gd name="connsiteY1956" fmla="*/ 2943856 h 4151891"/>
              <a:gd name="connsiteX1957" fmla="*/ 2886551 w 7122824"/>
              <a:gd name="connsiteY1957" fmla="*/ 2951620 h 4151891"/>
              <a:gd name="connsiteX1958" fmla="*/ 2883756 w 7122824"/>
              <a:gd name="connsiteY1958" fmla="*/ 2982544 h 4151891"/>
              <a:gd name="connsiteX1959" fmla="*/ 2870212 w 7122824"/>
              <a:gd name="connsiteY1959" fmla="*/ 2978953 h 4151891"/>
              <a:gd name="connsiteX1960" fmla="*/ 2850390 w 7122824"/>
              <a:gd name="connsiteY1960" fmla="*/ 2965022 h 4151891"/>
              <a:gd name="connsiteX1961" fmla="*/ 2768711 w 7122824"/>
              <a:gd name="connsiteY1961" fmla="*/ 2918339 h 4151891"/>
              <a:gd name="connsiteX1962" fmla="*/ 2684856 w 7122824"/>
              <a:gd name="connsiteY1962" fmla="*/ 2873785 h 4151891"/>
              <a:gd name="connsiteX1963" fmla="*/ 2633138 w 7122824"/>
              <a:gd name="connsiteY1963" fmla="*/ 2851884 h 4151891"/>
              <a:gd name="connsiteX1964" fmla="*/ 2633273 w 7122824"/>
              <a:gd name="connsiteY1964" fmla="*/ 2857343 h 4151891"/>
              <a:gd name="connsiteX1965" fmla="*/ 2630840 w 7122824"/>
              <a:gd name="connsiteY1965" fmla="*/ 2850911 h 4151891"/>
              <a:gd name="connsiteX1966" fmla="*/ 2598810 w 7122824"/>
              <a:gd name="connsiteY1966" fmla="*/ 2837345 h 4151891"/>
              <a:gd name="connsiteX1967" fmla="*/ 2510862 w 7122824"/>
              <a:gd name="connsiteY1967" fmla="*/ 2811667 h 4151891"/>
              <a:gd name="connsiteX1968" fmla="*/ 2497318 w 7122824"/>
              <a:gd name="connsiteY1968" fmla="*/ 2808076 h 4151891"/>
              <a:gd name="connsiteX1969" fmla="*/ 2491270 w 7122824"/>
              <a:gd name="connsiteY1969" fmla="*/ 2796202 h 4151891"/>
              <a:gd name="connsiteX1970" fmla="*/ 2444085 w 7122824"/>
              <a:gd name="connsiteY1970" fmla="*/ 2789152 h 4151891"/>
              <a:gd name="connsiteX1971" fmla="*/ 2359198 w 7122824"/>
              <a:gd name="connsiteY1971" fmla="*/ 2763930 h 4151891"/>
              <a:gd name="connsiteX1972" fmla="*/ 2332145 w 7122824"/>
              <a:gd name="connsiteY1972" fmla="*/ 2746044 h 4151891"/>
              <a:gd name="connsiteX1973" fmla="*/ 2335060 w 7122824"/>
              <a:gd name="connsiteY1973" fmla="*/ 2739625 h 4151891"/>
              <a:gd name="connsiteX1974" fmla="*/ 2569357 w 7122824"/>
              <a:gd name="connsiteY1974" fmla="*/ 2738724 h 4151891"/>
              <a:gd name="connsiteX1975" fmla="*/ 2579154 w 7122824"/>
              <a:gd name="connsiteY1975" fmla="*/ 2749030 h 4151891"/>
              <a:gd name="connsiteX1976" fmla="*/ 2554462 w 7122824"/>
              <a:gd name="connsiteY1976" fmla="*/ 2739122 h 4151891"/>
              <a:gd name="connsiteX1977" fmla="*/ 2569357 w 7122824"/>
              <a:gd name="connsiteY1977" fmla="*/ 2738724 h 4151891"/>
              <a:gd name="connsiteX1978" fmla="*/ 2982197 w 7122824"/>
              <a:gd name="connsiteY1978" fmla="*/ 2734751 h 4151891"/>
              <a:gd name="connsiteX1979" fmla="*/ 2980338 w 7122824"/>
              <a:gd name="connsiteY1979" fmla="*/ 2735239 h 4151891"/>
              <a:gd name="connsiteX1980" fmla="*/ 2980629 w 7122824"/>
              <a:gd name="connsiteY1980" fmla="*/ 2737573 h 4151891"/>
              <a:gd name="connsiteX1981" fmla="*/ 2980108 w 7122824"/>
              <a:gd name="connsiteY1981" fmla="*/ 2738738 h 4151891"/>
              <a:gd name="connsiteX1982" fmla="*/ 2982917 w 7122824"/>
              <a:gd name="connsiteY1982" fmla="*/ 2740069 h 4151891"/>
              <a:gd name="connsiteX1983" fmla="*/ 2985506 w 7122824"/>
              <a:gd name="connsiteY1983" fmla="*/ 2741297 h 4151891"/>
              <a:gd name="connsiteX1984" fmla="*/ 2998076 w 7122824"/>
              <a:gd name="connsiteY1984" fmla="*/ 2738485 h 4151891"/>
              <a:gd name="connsiteX1985" fmla="*/ 2983038 w 7122824"/>
              <a:gd name="connsiteY1985" fmla="*/ 2736238 h 4151891"/>
              <a:gd name="connsiteX1986" fmla="*/ 2277861 w 7122824"/>
              <a:gd name="connsiteY1986" fmla="*/ 2734690 h 4151891"/>
              <a:gd name="connsiteX1987" fmla="*/ 2268651 w 7122824"/>
              <a:gd name="connsiteY1987" fmla="*/ 2744531 h 4151891"/>
              <a:gd name="connsiteX1988" fmla="*/ 2277861 w 7122824"/>
              <a:gd name="connsiteY1988" fmla="*/ 2734690 h 4151891"/>
              <a:gd name="connsiteX1989" fmla="*/ 1126533 w 7122824"/>
              <a:gd name="connsiteY1989" fmla="*/ 2733855 h 4151891"/>
              <a:gd name="connsiteX1990" fmla="*/ 1117355 w 7122824"/>
              <a:gd name="connsiteY1990" fmla="*/ 2735466 h 4151891"/>
              <a:gd name="connsiteX1991" fmla="*/ 1126533 w 7122824"/>
              <a:gd name="connsiteY1991" fmla="*/ 2733855 h 4151891"/>
              <a:gd name="connsiteX1992" fmla="*/ 1282005 w 7122824"/>
              <a:gd name="connsiteY1992" fmla="*/ 2733446 h 4151891"/>
              <a:gd name="connsiteX1993" fmla="*/ 1293396 w 7122824"/>
              <a:gd name="connsiteY1993" fmla="*/ 2733784 h 4151891"/>
              <a:gd name="connsiteX1994" fmla="*/ 1299713 w 7122824"/>
              <a:gd name="connsiteY1994" fmla="*/ 2743890 h 4151891"/>
              <a:gd name="connsiteX1995" fmla="*/ 1282005 w 7122824"/>
              <a:gd name="connsiteY1995" fmla="*/ 2733446 h 4151891"/>
              <a:gd name="connsiteX1996" fmla="*/ 1068259 w 7122824"/>
              <a:gd name="connsiteY1996" fmla="*/ 2733342 h 4151891"/>
              <a:gd name="connsiteX1997" fmla="*/ 1076679 w 7122824"/>
              <a:gd name="connsiteY1997" fmla="*/ 2733809 h 4151891"/>
              <a:gd name="connsiteX1998" fmla="*/ 1080341 w 7122824"/>
              <a:gd name="connsiteY1998" fmla="*/ 2743061 h 4151891"/>
              <a:gd name="connsiteX1999" fmla="*/ 1068259 w 7122824"/>
              <a:gd name="connsiteY1999" fmla="*/ 2733342 h 4151891"/>
              <a:gd name="connsiteX2000" fmla="*/ 1516507 w 7122824"/>
              <a:gd name="connsiteY2000" fmla="*/ 2731221 h 4151891"/>
              <a:gd name="connsiteX2001" fmla="*/ 1499773 w 7122824"/>
              <a:gd name="connsiteY2001" fmla="*/ 2752589 h 4151891"/>
              <a:gd name="connsiteX2002" fmla="*/ 1516507 w 7122824"/>
              <a:gd name="connsiteY2002" fmla="*/ 2731221 h 4151891"/>
              <a:gd name="connsiteX2003" fmla="*/ 2282703 w 7122824"/>
              <a:gd name="connsiteY2003" fmla="*/ 2730700 h 4151891"/>
              <a:gd name="connsiteX2004" fmla="*/ 2282276 w 7122824"/>
              <a:gd name="connsiteY2004" fmla="*/ 2736221 h 4151891"/>
              <a:gd name="connsiteX2005" fmla="*/ 2279888 w 7122824"/>
              <a:gd name="connsiteY2005" fmla="*/ 2730900 h 4151891"/>
              <a:gd name="connsiteX2006" fmla="*/ 2282703 w 7122824"/>
              <a:gd name="connsiteY2006" fmla="*/ 2730700 h 4151891"/>
              <a:gd name="connsiteX2007" fmla="*/ 1562902 w 7122824"/>
              <a:gd name="connsiteY2007" fmla="*/ 2729174 h 4151891"/>
              <a:gd name="connsiteX2008" fmla="*/ 1564284 w 7122824"/>
              <a:gd name="connsiteY2008" fmla="*/ 2730672 h 4151891"/>
              <a:gd name="connsiteX2009" fmla="*/ 1564462 w 7122824"/>
              <a:gd name="connsiteY2009" fmla="*/ 2730344 h 4151891"/>
              <a:gd name="connsiteX2010" fmla="*/ 1564601 w 7122824"/>
              <a:gd name="connsiteY2010" fmla="*/ 2731015 h 4151891"/>
              <a:gd name="connsiteX2011" fmla="*/ 1564775 w 7122824"/>
              <a:gd name="connsiteY2011" fmla="*/ 2731206 h 4151891"/>
              <a:gd name="connsiteX2012" fmla="*/ 1564680 w 7122824"/>
              <a:gd name="connsiteY2012" fmla="*/ 2731404 h 4151891"/>
              <a:gd name="connsiteX2013" fmla="*/ 1565382 w 7122824"/>
              <a:gd name="connsiteY2013" fmla="*/ 2734836 h 4151891"/>
              <a:gd name="connsiteX2014" fmla="*/ 1563183 w 7122824"/>
              <a:gd name="connsiteY2014" fmla="*/ 2734507 h 4151891"/>
              <a:gd name="connsiteX2015" fmla="*/ 1562673 w 7122824"/>
              <a:gd name="connsiteY2015" fmla="*/ 2735562 h 4151891"/>
              <a:gd name="connsiteX2016" fmla="*/ 1560515 w 7122824"/>
              <a:gd name="connsiteY2016" fmla="*/ 2730569 h 4151891"/>
              <a:gd name="connsiteX2017" fmla="*/ 1562902 w 7122824"/>
              <a:gd name="connsiteY2017" fmla="*/ 2729174 h 4151891"/>
              <a:gd name="connsiteX2018" fmla="*/ 2960544 w 7122824"/>
              <a:gd name="connsiteY2018" fmla="*/ 2724059 h 4151891"/>
              <a:gd name="connsiteX2019" fmla="*/ 2964877 w 7122824"/>
              <a:gd name="connsiteY2019" fmla="*/ 2731453 h 4151891"/>
              <a:gd name="connsiteX2020" fmla="*/ 2971059 w 7122824"/>
              <a:gd name="connsiteY2020" fmla="*/ 2734448 h 4151891"/>
              <a:gd name="connsiteX2021" fmla="*/ 2977017 w 7122824"/>
              <a:gd name="connsiteY2021" fmla="*/ 2737272 h 4151891"/>
              <a:gd name="connsiteX2022" fmla="*/ 2978289 w 7122824"/>
              <a:gd name="connsiteY2022" fmla="*/ 2735777 h 4151891"/>
              <a:gd name="connsiteX2023" fmla="*/ 2977524 w 7122824"/>
              <a:gd name="connsiteY2023" fmla="*/ 2735977 h 4151891"/>
              <a:gd name="connsiteX2024" fmla="*/ 2971022 w 7122824"/>
              <a:gd name="connsiteY2024" fmla="*/ 2727188 h 4151891"/>
              <a:gd name="connsiteX2025" fmla="*/ 2965940 w 7122824"/>
              <a:gd name="connsiteY2025" fmla="*/ 2724572 h 4151891"/>
              <a:gd name="connsiteX2026" fmla="*/ 2960544 w 7122824"/>
              <a:gd name="connsiteY2026" fmla="*/ 2724059 h 4151891"/>
              <a:gd name="connsiteX2027" fmla="*/ 2296065 w 7122824"/>
              <a:gd name="connsiteY2027" fmla="*/ 2722469 h 4151891"/>
              <a:gd name="connsiteX2028" fmla="*/ 2298011 w 7122824"/>
              <a:gd name="connsiteY2028" fmla="*/ 2738586 h 4151891"/>
              <a:gd name="connsiteX2029" fmla="*/ 2296065 w 7122824"/>
              <a:gd name="connsiteY2029" fmla="*/ 2722469 h 4151891"/>
              <a:gd name="connsiteX2030" fmla="*/ 2689849 w 7122824"/>
              <a:gd name="connsiteY2030" fmla="*/ 2720108 h 4151891"/>
              <a:gd name="connsiteX2031" fmla="*/ 2688710 w 7122824"/>
              <a:gd name="connsiteY2031" fmla="*/ 2727722 h 4151891"/>
              <a:gd name="connsiteX2032" fmla="*/ 2687868 w 7122824"/>
              <a:gd name="connsiteY2032" fmla="*/ 2724483 h 4151891"/>
              <a:gd name="connsiteX2033" fmla="*/ 2689849 w 7122824"/>
              <a:gd name="connsiteY2033" fmla="*/ 2720108 h 4151891"/>
              <a:gd name="connsiteX2034" fmla="*/ 2515646 w 7122824"/>
              <a:gd name="connsiteY2034" fmla="*/ 2719654 h 4151891"/>
              <a:gd name="connsiteX2035" fmla="*/ 2522752 w 7122824"/>
              <a:gd name="connsiteY2035" fmla="*/ 2734252 h 4151891"/>
              <a:gd name="connsiteX2036" fmla="*/ 2510640 w 7122824"/>
              <a:gd name="connsiteY2036" fmla="*/ 2732442 h 4151891"/>
              <a:gd name="connsiteX2037" fmla="*/ 2515646 w 7122824"/>
              <a:gd name="connsiteY2037" fmla="*/ 2719654 h 4151891"/>
              <a:gd name="connsiteX2038" fmla="*/ 2493995 w 7122824"/>
              <a:gd name="connsiteY2038" fmla="*/ 2718108 h 4151891"/>
              <a:gd name="connsiteX2039" fmla="*/ 2499149 w 7122824"/>
              <a:gd name="connsiteY2039" fmla="*/ 2730711 h 4151891"/>
              <a:gd name="connsiteX2040" fmla="*/ 2479262 w 7122824"/>
              <a:gd name="connsiteY2040" fmla="*/ 2727740 h 4151891"/>
              <a:gd name="connsiteX2041" fmla="*/ 2482164 w 7122824"/>
              <a:gd name="connsiteY2041" fmla="*/ 2718789 h 4151891"/>
              <a:gd name="connsiteX2042" fmla="*/ 2493995 w 7122824"/>
              <a:gd name="connsiteY2042" fmla="*/ 2718108 h 4151891"/>
              <a:gd name="connsiteX2043" fmla="*/ 2155592 w 7122824"/>
              <a:gd name="connsiteY2043" fmla="*/ 2716648 h 4151891"/>
              <a:gd name="connsiteX2044" fmla="*/ 2163988 w 7122824"/>
              <a:gd name="connsiteY2044" fmla="*/ 2717097 h 4151891"/>
              <a:gd name="connsiteX2045" fmla="*/ 2167660 w 7122824"/>
              <a:gd name="connsiteY2045" fmla="*/ 2726496 h 4151891"/>
              <a:gd name="connsiteX2046" fmla="*/ 2155592 w 7122824"/>
              <a:gd name="connsiteY2046" fmla="*/ 2716648 h 4151891"/>
              <a:gd name="connsiteX2047" fmla="*/ 2953336 w 7122824"/>
              <a:gd name="connsiteY2047" fmla="*/ 2716590 h 4151891"/>
              <a:gd name="connsiteX2048" fmla="*/ 2952054 w 7122824"/>
              <a:gd name="connsiteY2048" fmla="*/ 2718101 h 4151891"/>
              <a:gd name="connsiteX2049" fmla="*/ 2954211 w 7122824"/>
              <a:gd name="connsiteY2049" fmla="*/ 2717418 h 4151891"/>
              <a:gd name="connsiteX2050" fmla="*/ 1333678 w 7122824"/>
              <a:gd name="connsiteY2050" fmla="*/ 2716543 h 4151891"/>
              <a:gd name="connsiteX2051" fmla="*/ 1329289 w 7122824"/>
              <a:gd name="connsiteY2051" fmla="*/ 2735156 h 4151891"/>
              <a:gd name="connsiteX2052" fmla="*/ 1315386 w 7122824"/>
              <a:gd name="connsiteY2052" fmla="*/ 2733078 h 4151891"/>
              <a:gd name="connsiteX2053" fmla="*/ 1333678 w 7122824"/>
              <a:gd name="connsiteY2053" fmla="*/ 2716543 h 4151891"/>
              <a:gd name="connsiteX2054" fmla="*/ 2682816 w 7122824"/>
              <a:gd name="connsiteY2054" fmla="*/ 2715717 h 4151891"/>
              <a:gd name="connsiteX2055" fmla="*/ 2689553 w 7122824"/>
              <a:gd name="connsiteY2055" fmla="*/ 2719128 h 4151891"/>
              <a:gd name="connsiteX2056" fmla="*/ 2676313 w 7122824"/>
              <a:gd name="connsiteY2056" fmla="*/ 2717150 h 4151891"/>
              <a:gd name="connsiteX2057" fmla="*/ 2682816 w 7122824"/>
              <a:gd name="connsiteY2057" fmla="*/ 2715717 h 4151891"/>
              <a:gd name="connsiteX2058" fmla="*/ 2997136 w 7122824"/>
              <a:gd name="connsiteY2058" fmla="*/ 2715189 h 4151891"/>
              <a:gd name="connsiteX2059" fmla="*/ 2997482 w 7122824"/>
              <a:gd name="connsiteY2059" fmla="*/ 2715769 h 4151891"/>
              <a:gd name="connsiteX2060" fmla="*/ 2999675 w 7122824"/>
              <a:gd name="connsiteY2060" fmla="*/ 2718710 h 4151891"/>
              <a:gd name="connsiteX2061" fmla="*/ 3001504 w 7122824"/>
              <a:gd name="connsiteY2061" fmla="*/ 2715547 h 4151891"/>
              <a:gd name="connsiteX2062" fmla="*/ 2358089 w 7122824"/>
              <a:gd name="connsiteY2062" fmla="*/ 2714204 h 4151891"/>
              <a:gd name="connsiteX2063" fmla="*/ 2361116 w 7122824"/>
              <a:gd name="connsiteY2063" fmla="*/ 2723877 h 4151891"/>
              <a:gd name="connsiteX2064" fmla="*/ 2353304 w 7122824"/>
              <a:gd name="connsiteY2064" fmla="*/ 2716295 h 4151891"/>
              <a:gd name="connsiteX2065" fmla="*/ 2358089 w 7122824"/>
              <a:gd name="connsiteY2065" fmla="*/ 2714204 h 4151891"/>
              <a:gd name="connsiteX2066" fmla="*/ 2184143 w 7122824"/>
              <a:gd name="connsiteY2066" fmla="*/ 2713789 h 4151891"/>
              <a:gd name="connsiteX2067" fmla="*/ 2185228 w 7122824"/>
              <a:gd name="connsiteY2067" fmla="*/ 2717034 h 4151891"/>
              <a:gd name="connsiteX2068" fmla="*/ 2218555 w 7122824"/>
              <a:gd name="connsiteY2068" fmla="*/ 2725096 h 4151891"/>
              <a:gd name="connsiteX2069" fmla="*/ 2232117 w 7122824"/>
              <a:gd name="connsiteY2069" fmla="*/ 2727123 h 4151891"/>
              <a:gd name="connsiteX2070" fmla="*/ 2239569 w 7122824"/>
              <a:gd name="connsiteY2070" fmla="*/ 2729778 h 4151891"/>
              <a:gd name="connsiteX2071" fmla="*/ 2237541 w 7122824"/>
              <a:gd name="connsiteY2071" fmla="*/ 2743346 h 4151891"/>
              <a:gd name="connsiteX2072" fmla="*/ 2199676 w 7122824"/>
              <a:gd name="connsiteY2072" fmla="*/ 2735891 h 4151891"/>
              <a:gd name="connsiteX2073" fmla="*/ 2176425 w 7122824"/>
              <a:gd name="connsiteY2073" fmla="*/ 2723424 h 4151891"/>
              <a:gd name="connsiteX2074" fmla="*/ 2184143 w 7122824"/>
              <a:gd name="connsiteY2074" fmla="*/ 2713789 h 4151891"/>
              <a:gd name="connsiteX2075" fmla="*/ 2379086 w 7122824"/>
              <a:gd name="connsiteY2075" fmla="*/ 2713041 h 4151891"/>
              <a:gd name="connsiteX2076" fmla="*/ 2480567 w 7122824"/>
              <a:gd name="connsiteY2076" fmla="*/ 2743730 h 4151891"/>
              <a:gd name="connsiteX2077" fmla="*/ 2531307 w 7122824"/>
              <a:gd name="connsiteY2077" fmla="*/ 2759075 h 4151891"/>
              <a:gd name="connsiteX2078" fmla="*/ 2553852 w 7122824"/>
              <a:gd name="connsiteY2078" fmla="*/ 2765550 h 4151891"/>
              <a:gd name="connsiteX2079" fmla="*/ 2565129 w 7122824"/>
              <a:gd name="connsiteY2079" fmla="*/ 2772692 h 4151891"/>
              <a:gd name="connsiteX2080" fmla="*/ 2566905 w 7122824"/>
              <a:gd name="connsiteY2080" fmla="*/ 2777302 h 4151891"/>
              <a:gd name="connsiteX2081" fmla="*/ 2562453 w 7122824"/>
              <a:gd name="connsiteY2081" fmla="*/ 2775957 h 4151891"/>
              <a:gd name="connsiteX2082" fmla="*/ 2550958 w 7122824"/>
              <a:gd name="connsiteY2082" fmla="*/ 2774433 h 4151891"/>
              <a:gd name="connsiteX2083" fmla="*/ 2523813 w 7122824"/>
              <a:gd name="connsiteY2083" fmla="*/ 2767271 h 4151891"/>
              <a:gd name="connsiteX2084" fmla="*/ 2511807 w 7122824"/>
              <a:gd name="connsiteY2084" fmla="*/ 2763831 h 4151891"/>
              <a:gd name="connsiteX2085" fmla="*/ 2513091 w 7122824"/>
              <a:gd name="connsiteY2085" fmla="*/ 2769515 h 4151891"/>
              <a:gd name="connsiteX2086" fmla="*/ 2505007 w 7122824"/>
              <a:gd name="connsiteY2086" fmla="*/ 2771515 h 4151891"/>
              <a:gd name="connsiteX2087" fmla="*/ 2509960 w 7122824"/>
              <a:gd name="connsiteY2087" fmla="*/ 2763301 h 4151891"/>
              <a:gd name="connsiteX2088" fmla="*/ 2467194 w 7122824"/>
              <a:gd name="connsiteY2088" fmla="*/ 2751048 h 4151891"/>
              <a:gd name="connsiteX2089" fmla="*/ 2413161 w 7122824"/>
              <a:gd name="connsiteY2089" fmla="*/ 2736763 h 4151891"/>
              <a:gd name="connsiteX2090" fmla="*/ 2390970 w 7122824"/>
              <a:gd name="connsiteY2090" fmla="*/ 2730909 h 4151891"/>
              <a:gd name="connsiteX2091" fmla="*/ 2391206 w 7122824"/>
              <a:gd name="connsiteY2091" fmla="*/ 2731532 h 4151891"/>
              <a:gd name="connsiteX2092" fmla="*/ 2389836 w 7122824"/>
              <a:gd name="connsiteY2092" fmla="*/ 2730609 h 4151891"/>
              <a:gd name="connsiteX2093" fmla="*/ 2386016 w 7122824"/>
              <a:gd name="connsiteY2093" fmla="*/ 2729601 h 4151891"/>
              <a:gd name="connsiteX2094" fmla="*/ 2379086 w 7122824"/>
              <a:gd name="connsiteY2094" fmla="*/ 2713041 h 4151891"/>
              <a:gd name="connsiteX2095" fmla="*/ 1355104 w 7122824"/>
              <a:gd name="connsiteY2095" fmla="*/ 2712602 h 4151891"/>
              <a:gd name="connsiteX2096" fmla="*/ 1367412 w 7122824"/>
              <a:gd name="connsiteY2096" fmla="*/ 2721511 h 4151891"/>
              <a:gd name="connsiteX2097" fmla="*/ 1351024 w 7122824"/>
              <a:gd name="connsiteY2097" fmla="*/ 2725347 h 4151891"/>
              <a:gd name="connsiteX2098" fmla="*/ 1343060 w 7122824"/>
              <a:gd name="connsiteY2098" fmla="*/ 2725727 h 4151891"/>
              <a:gd name="connsiteX2099" fmla="*/ 1340256 w 7122824"/>
              <a:gd name="connsiteY2099" fmla="*/ 2712740 h 4151891"/>
              <a:gd name="connsiteX2100" fmla="*/ 1355104 w 7122824"/>
              <a:gd name="connsiteY2100" fmla="*/ 2712602 h 4151891"/>
              <a:gd name="connsiteX2101" fmla="*/ 1382889 w 7122824"/>
              <a:gd name="connsiteY2101" fmla="*/ 2711906 h 4151891"/>
              <a:gd name="connsiteX2102" fmla="*/ 1386862 w 7122824"/>
              <a:gd name="connsiteY2102" fmla="*/ 2712211 h 4151891"/>
              <a:gd name="connsiteX2103" fmla="*/ 1394956 w 7122824"/>
              <a:gd name="connsiteY2103" fmla="*/ 2721754 h 4151891"/>
              <a:gd name="connsiteX2104" fmla="*/ 1382889 w 7122824"/>
              <a:gd name="connsiteY2104" fmla="*/ 2711906 h 4151891"/>
              <a:gd name="connsiteX2105" fmla="*/ 1378243 w 7122824"/>
              <a:gd name="connsiteY2105" fmla="*/ 2710561 h 4151891"/>
              <a:gd name="connsiteX2106" fmla="*/ 1373685 w 7122824"/>
              <a:gd name="connsiteY2106" fmla="*/ 2722264 h 4151891"/>
              <a:gd name="connsiteX2107" fmla="*/ 1368821 w 7122824"/>
              <a:gd name="connsiteY2107" fmla="*/ 2713797 h 4151891"/>
              <a:gd name="connsiteX2108" fmla="*/ 1378243 w 7122824"/>
              <a:gd name="connsiteY2108" fmla="*/ 2710561 h 4151891"/>
              <a:gd name="connsiteX2109" fmla="*/ 2365673 w 7122824"/>
              <a:gd name="connsiteY2109" fmla="*/ 2710484 h 4151891"/>
              <a:gd name="connsiteX2110" fmla="*/ 2371211 w 7122824"/>
              <a:gd name="connsiteY2110" fmla="*/ 2711016 h 4151891"/>
              <a:gd name="connsiteX2111" fmla="*/ 2373491 w 7122824"/>
              <a:gd name="connsiteY2111" fmla="*/ 2717973 h 4151891"/>
              <a:gd name="connsiteX2112" fmla="*/ 2365673 w 7122824"/>
              <a:gd name="connsiteY2112" fmla="*/ 2710484 h 4151891"/>
              <a:gd name="connsiteX2113" fmla="*/ 2677795 w 7122824"/>
              <a:gd name="connsiteY2113" fmla="*/ 2710262 h 4151891"/>
              <a:gd name="connsiteX2114" fmla="*/ 2675584 w 7122824"/>
              <a:gd name="connsiteY2114" fmla="*/ 2714405 h 4151891"/>
              <a:gd name="connsiteX2115" fmla="*/ 2677795 w 7122824"/>
              <a:gd name="connsiteY2115" fmla="*/ 2710262 h 4151891"/>
              <a:gd name="connsiteX2116" fmla="*/ 1121136 w 7122824"/>
              <a:gd name="connsiteY2116" fmla="*/ 2710169 h 4151891"/>
              <a:gd name="connsiteX2117" fmla="*/ 1129556 w 7122824"/>
              <a:gd name="connsiteY2117" fmla="*/ 2710644 h 4151891"/>
              <a:gd name="connsiteX2118" fmla="*/ 1133230 w 7122824"/>
              <a:gd name="connsiteY2118" fmla="*/ 2719811 h 4151891"/>
              <a:gd name="connsiteX2119" fmla="*/ 1121136 w 7122824"/>
              <a:gd name="connsiteY2119" fmla="*/ 2710169 h 4151891"/>
              <a:gd name="connsiteX2120" fmla="*/ 2462367 w 7122824"/>
              <a:gd name="connsiteY2120" fmla="*/ 2709394 h 4151891"/>
              <a:gd name="connsiteX2121" fmla="*/ 2478965 w 7122824"/>
              <a:gd name="connsiteY2121" fmla="*/ 2719660 h 4151891"/>
              <a:gd name="connsiteX2122" fmla="*/ 2461230 w 7122824"/>
              <a:gd name="connsiteY2122" fmla="*/ 2717011 h 4151891"/>
              <a:gd name="connsiteX2123" fmla="*/ 2462367 w 7122824"/>
              <a:gd name="connsiteY2123" fmla="*/ 2709394 h 4151891"/>
              <a:gd name="connsiteX2124" fmla="*/ 2901919 w 7122824"/>
              <a:gd name="connsiteY2124" fmla="*/ 2709321 h 4151891"/>
              <a:gd name="connsiteX2125" fmla="*/ 2901195 w 7122824"/>
              <a:gd name="connsiteY2125" fmla="*/ 2709351 h 4151891"/>
              <a:gd name="connsiteX2126" fmla="*/ 2897519 w 7122824"/>
              <a:gd name="connsiteY2126" fmla="*/ 2715642 h 4151891"/>
              <a:gd name="connsiteX2127" fmla="*/ 2905016 w 7122824"/>
              <a:gd name="connsiteY2127" fmla="*/ 2714603 h 4151891"/>
              <a:gd name="connsiteX2128" fmla="*/ 2906429 w 7122824"/>
              <a:gd name="connsiteY2128" fmla="*/ 2711282 h 4151891"/>
              <a:gd name="connsiteX2129" fmla="*/ 1408531 w 7122824"/>
              <a:gd name="connsiteY2129" fmla="*/ 2708351 h 4151891"/>
              <a:gd name="connsiteX2130" fmla="*/ 1414661 w 7122824"/>
              <a:gd name="connsiteY2130" fmla="*/ 2712938 h 4151891"/>
              <a:gd name="connsiteX2131" fmla="*/ 1403271 w 7122824"/>
              <a:gd name="connsiteY2131" fmla="*/ 2714045 h 4151891"/>
              <a:gd name="connsiteX2132" fmla="*/ 1408531 w 7122824"/>
              <a:gd name="connsiteY2132" fmla="*/ 2708351 h 4151891"/>
              <a:gd name="connsiteX2133" fmla="*/ 961459 w 7122824"/>
              <a:gd name="connsiteY2133" fmla="*/ 2708206 h 4151891"/>
              <a:gd name="connsiteX2134" fmla="*/ 965314 w 7122824"/>
              <a:gd name="connsiteY2134" fmla="*/ 2713009 h 4151891"/>
              <a:gd name="connsiteX2135" fmla="*/ 887757 w 7122824"/>
              <a:gd name="connsiteY2135" fmla="*/ 2741585 h 4151891"/>
              <a:gd name="connsiteX2136" fmla="*/ 939460 w 7122824"/>
              <a:gd name="connsiteY2136" fmla="*/ 2718475 h 4151891"/>
              <a:gd name="connsiteX2137" fmla="*/ 961459 w 7122824"/>
              <a:gd name="connsiteY2137" fmla="*/ 2708206 h 4151891"/>
              <a:gd name="connsiteX2138" fmla="*/ 2198031 w 7122824"/>
              <a:gd name="connsiteY2138" fmla="*/ 2707820 h 4151891"/>
              <a:gd name="connsiteX2139" fmla="*/ 2186616 w 7122824"/>
              <a:gd name="connsiteY2139" fmla="*/ 2709097 h 4151891"/>
              <a:gd name="connsiteX2140" fmla="*/ 2198031 w 7122824"/>
              <a:gd name="connsiteY2140" fmla="*/ 2707820 h 4151891"/>
              <a:gd name="connsiteX2141" fmla="*/ 2941561 w 7122824"/>
              <a:gd name="connsiteY2141" fmla="*/ 2705420 h 4151891"/>
              <a:gd name="connsiteX2142" fmla="*/ 2939649 w 7122824"/>
              <a:gd name="connsiteY2142" fmla="*/ 2708690 h 4151891"/>
              <a:gd name="connsiteX2143" fmla="*/ 2944677 w 7122824"/>
              <a:gd name="connsiteY2143" fmla="*/ 2709051 h 4151891"/>
              <a:gd name="connsiteX2144" fmla="*/ 2944921 w 7122824"/>
              <a:gd name="connsiteY2144" fmla="*/ 2708606 h 4151891"/>
              <a:gd name="connsiteX2145" fmla="*/ 2102330 w 7122824"/>
              <a:gd name="connsiteY2145" fmla="*/ 2703862 h 4151891"/>
              <a:gd name="connsiteX2146" fmla="*/ 2103657 w 7122824"/>
              <a:gd name="connsiteY2146" fmla="*/ 2716443 h 4151891"/>
              <a:gd name="connsiteX2147" fmla="*/ 2093809 w 7122824"/>
              <a:gd name="connsiteY2147" fmla="*/ 2707232 h 4151891"/>
              <a:gd name="connsiteX2148" fmla="*/ 2102330 w 7122824"/>
              <a:gd name="connsiteY2148" fmla="*/ 2703862 h 4151891"/>
              <a:gd name="connsiteX2149" fmla="*/ 1171021 w 7122824"/>
              <a:gd name="connsiteY2149" fmla="*/ 2702580 h 4151891"/>
              <a:gd name="connsiteX2150" fmla="*/ 1172088 w 7122824"/>
              <a:gd name="connsiteY2150" fmla="*/ 2705854 h 4151891"/>
              <a:gd name="connsiteX2151" fmla="*/ 1163792 w 7122824"/>
              <a:gd name="connsiteY2151" fmla="*/ 2709284 h 4151891"/>
              <a:gd name="connsiteX2152" fmla="*/ 1171021 w 7122824"/>
              <a:gd name="connsiteY2152" fmla="*/ 2702580 h 4151891"/>
              <a:gd name="connsiteX2153" fmla="*/ 1685265 w 7122824"/>
              <a:gd name="connsiteY2153" fmla="*/ 2702450 h 4151891"/>
              <a:gd name="connsiteX2154" fmla="*/ 1688169 w 7122824"/>
              <a:gd name="connsiteY2154" fmla="*/ 2712951 h 4151891"/>
              <a:gd name="connsiteX2155" fmla="*/ 1679419 w 7122824"/>
              <a:gd name="connsiteY2155" fmla="*/ 2711644 h 4151891"/>
              <a:gd name="connsiteX2156" fmla="*/ 1685265 w 7122824"/>
              <a:gd name="connsiteY2156" fmla="*/ 2702450 h 4151891"/>
              <a:gd name="connsiteX2157" fmla="*/ 2663496 w 7122824"/>
              <a:gd name="connsiteY2157" fmla="*/ 2702156 h 4151891"/>
              <a:gd name="connsiteX2158" fmla="*/ 2677150 w 7122824"/>
              <a:gd name="connsiteY2158" fmla="*/ 2709840 h 4151891"/>
              <a:gd name="connsiteX2159" fmla="*/ 2657849 w 7122824"/>
              <a:gd name="connsiteY2159" fmla="*/ 2702326 h 4151891"/>
              <a:gd name="connsiteX2160" fmla="*/ 2663496 w 7122824"/>
              <a:gd name="connsiteY2160" fmla="*/ 2702156 h 4151891"/>
              <a:gd name="connsiteX2161" fmla="*/ 1151015 w 7122824"/>
              <a:gd name="connsiteY2161" fmla="*/ 2701888 h 4151891"/>
              <a:gd name="connsiteX2162" fmla="*/ 1158034 w 7122824"/>
              <a:gd name="connsiteY2162" fmla="*/ 2715321 h 4151891"/>
              <a:gd name="connsiteX2163" fmla="*/ 1144790 w 7122824"/>
              <a:gd name="connsiteY2163" fmla="*/ 2713342 h 4151891"/>
              <a:gd name="connsiteX2164" fmla="*/ 1151015 w 7122824"/>
              <a:gd name="connsiteY2164" fmla="*/ 2701888 h 4151891"/>
              <a:gd name="connsiteX2165" fmla="*/ 1453616 w 7122824"/>
              <a:gd name="connsiteY2165" fmla="*/ 2700023 h 4151891"/>
              <a:gd name="connsiteX2166" fmla="*/ 1462007 w 7122824"/>
              <a:gd name="connsiteY2166" fmla="*/ 2700506 h 4151891"/>
              <a:gd name="connsiteX2167" fmla="*/ 1465732 w 7122824"/>
              <a:gd name="connsiteY2167" fmla="*/ 2709552 h 4151891"/>
              <a:gd name="connsiteX2168" fmla="*/ 1453616 w 7122824"/>
              <a:gd name="connsiteY2168" fmla="*/ 2700023 h 4151891"/>
              <a:gd name="connsiteX2169" fmla="*/ 1435375 w 7122824"/>
              <a:gd name="connsiteY2169" fmla="*/ 2699562 h 4151891"/>
              <a:gd name="connsiteX2170" fmla="*/ 1436565 w 7122824"/>
              <a:gd name="connsiteY2170" fmla="*/ 2712470 h 4151891"/>
              <a:gd name="connsiteX2171" fmla="*/ 1415928 w 7122824"/>
              <a:gd name="connsiteY2171" fmla="*/ 2706203 h 4151891"/>
              <a:gd name="connsiteX2172" fmla="*/ 1435375 w 7122824"/>
              <a:gd name="connsiteY2172" fmla="*/ 2699562 h 4151891"/>
              <a:gd name="connsiteX2173" fmla="*/ 2765105 w 7122824"/>
              <a:gd name="connsiteY2173" fmla="*/ 2698372 h 4151891"/>
              <a:gd name="connsiteX2174" fmla="*/ 2761152 w 7122824"/>
              <a:gd name="connsiteY2174" fmla="*/ 2705208 h 4151891"/>
              <a:gd name="connsiteX2175" fmla="*/ 2771470 w 7122824"/>
              <a:gd name="connsiteY2175" fmla="*/ 2698932 h 4151891"/>
              <a:gd name="connsiteX2176" fmla="*/ 2765105 w 7122824"/>
              <a:gd name="connsiteY2176" fmla="*/ 2698372 h 4151891"/>
              <a:gd name="connsiteX2177" fmla="*/ 2881299 w 7122824"/>
              <a:gd name="connsiteY2177" fmla="*/ 2697916 h 4151891"/>
              <a:gd name="connsiteX2178" fmla="*/ 2875976 w 7122824"/>
              <a:gd name="connsiteY2178" fmla="*/ 2704606 h 4151891"/>
              <a:gd name="connsiteX2179" fmla="*/ 2882994 w 7122824"/>
              <a:gd name="connsiteY2179" fmla="*/ 2702578 h 4151891"/>
              <a:gd name="connsiteX2180" fmla="*/ 2886889 w 7122824"/>
              <a:gd name="connsiteY2180" fmla="*/ 2701732 h 4151891"/>
              <a:gd name="connsiteX2181" fmla="*/ 1193079 w 7122824"/>
              <a:gd name="connsiteY2181" fmla="*/ 2697342 h 4151891"/>
              <a:gd name="connsiteX2182" fmla="*/ 1199471 w 7122824"/>
              <a:gd name="connsiteY2182" fmla="*/ 2699497 h 4151891"/>
              <a:gd name="connsiteX2183" fmla="*/ 1173210 w 7122824"/>
              <a:gd name="connsiteY2183" fmla="*/ 2700086 h 4151891"/>
              <a:gd name="connsiteX2184" fmla="*/ 1193079 w 7122824"/>
              <a:gd name="connsiteY2184" fmla="*/ 2697342 h 4151891"/>
              <a:gd name="connsiteX2185" fmla="*/ 2683203 w 7122824"/>
              <a:gd name="connsiteY2185" fmla="*/ 2694089 h 4151891"/>
              <a:gd name="connsiteX2186" fmla="*/ 2692308 w 7122824"/>
              <a:gd name="connsiteY2186" fmla="*/ 2700690 h 4151891"/>
              <a:gd name="connsiteX2187" fmla="*/ 2679504 w 7122824"/>
              <a:gd name="connsiteY2187" fmla="*/ 2695796 h 4151891"/>
              <a:gd name="connsiteX2188" fmla="*/ 2683203 w 7122824"/>
              <a:gd name="connsiteY2188" fmla="*/ 2694089 h 4151891"/>
              <a:gd name="connsiteX2189" fmla="*/ 2600030 w 7122824"/>
              <a:gd name="connsiteY2189" fmla="*/ 2692039 h 4151891"/>
              <a:gd name="connsiteX2190" fmla="*/ 2607470 w 7122824"/>
              <a:gd name="connsiteY2190" fmla="*/ 2693269 h 4151891"/>
              <a:gd name="connsiteX2191" fmla="*/ 2616928 w 7122824"/>
              <a:gd name="connsiteY2191" fmla="*/ 2695843 h 4151891"/>
              <a:gd name="connsiteX2192" fmla="*/ 2661237 w 7122824"/>
              <a:gd name="connsiteY2192" fmla="*/ 2722675 h 4151891"/>
              <a:gd name="connsiteX2193" fmla="*/ 2628817 w 7122824"/>
              <a:gd name="connsiteY2193" fmla="*/ 2719405 h 4151891"/>
              <a:gd name="connsiteX2194" fmla="*/ 2578567 w 7122824"/>
              <a:gd name="connsiteY2194" fmla="*/ 2700873 h 4151891"/>
              <a:gd name="connsiteX2195" fmla="*/ 2600030 w 7122824"/>
              <a:gd name="connsiteY2195" fmla="*/ 2692039 h 4151891"/>
              <a:gd name="connsiteX2196" fmla="*/ 982188 w 7122824"/>
              <a:gd name="connsiteY2196" fmla="*/ 2690450 h 4151891"/>
              <a:gd name="connsiteX2197" fmla="*/ 989483 w 7122824"/>
              <a:gd name="connsiteY2197" fmla="*/ 2705076 h 4151891"/>
              <a:gd name="connsiteX2198" fmla="*/ 978922 w 7122824"/>
              <a:gd name="connsiteY2198" fmla="*/ 2703498 h 4151891"/>
              <a:gd name="connsiteX2199" fmla="*/ 982188 w 7122824"/>
              <a:gd name="connsiteY2199" fmla="*/ 2690450 h 4151891"/>
              <a:gd name="connsiteX2200" fmla="*/ 969397 w 7122824"/>
              <a:gd name="connsiteY2200" fmla="*/ 2687390 h 4151891"/>
              <a:gd name="connsiteX2201" fmla="*/ 975490 w 7122824"/>
              <a:gd name="connsiteY2201" fmla="*/ 2706432 h 4151891"/>
              <a:gd name="connsiteX2202" fmla="*/ 969397 w 7122824"/>
              <a:gd name="connsiteY2202" fmla="*/ 2687390 h 4151891"/>
              <a:gd name="connsiteX2203" fmla="*/ 2559162 w 7122824"/>
              <a:gd name="connsiteY2203" fmla="*/ 2687227 h 4151891"/>
              <a:gd name="connsiteX2204" fmla="*/ 2568531 w 7122824"/>
              <a:gd name="connsiteY2204" fmla="*/ 2687804 h 4151891"/>
              <a:gd name="connsiteX2205" fmla="*/ 2573144 w 7122824"/>
              <a:gd name="connsiteY2205" fmla="*/ 2696953 h 4151891"/>
              <a:gd name="connsiteX2206" fmla="*/ 2557229 w 7122824"/>
              <a:gd name="connsiteY2206" fmla="*/ 2689835 h 4151891"/>
              <a:gd name="connsiteX2207" fmla="*/ 2559162 w 7122824"/>
              <a:gd name="connsiteY2207" fmla="*/ 2687227 h 4151891"/>
              <a:gd name="connsiteX2208" fmla="*/ 1268250 w 7122824"/>
              <a:gd name="connsiteY2208" fmla="*/ 2687000 h 4151891"/>
              <a:gd name="connsiteX2209" fmla="*/ 1272107 w 7122824"/>
              <a:gd name="connsiteY2209" fmla="*/ 2687245 h 4151891"/>
              <a:gd name="connsiteX2210" fmla="*/ 1279227 w 7122824"/>
              <a:gd name="connsiteY2210" fmla="*/ 2696416 h 4151891"/>
              <a:gd name="connsiteX2211" fmla="*/ 1268250 w 7122824"/>
              <a:gd name="connsiteY2211" fmla="*/ 2687000 h 4151891"/>
              <a:gd name="connsiteX2212" fmla="*/ 2947301 w 7122824"/>
              <a:gd name="connsiteY2212" fmla="*/ 2686615 h 4151891"/>
              <a:gd name="connsiteX2213" fmla="*/ 2947436 w 7122824"/>
              <a:gd name="connsiteY2213" fmla="*/ 2687967 h 4151891"/>
              <a:gd name="connsiteX2214" fmla="*/ 2950395 w 7122824"/>
              <a:gd name="connsiteY2214" fmla="*/ 2688409 h 4151891"/>
              <a:gd name="connsiteX2215" fmla="*/ 2842858 w 7122824"/>
              <a:gd name="connsiteY2215" fmla="*/ 2685587 h 4151891"/>
              <a:gd name="connsiteX2216" fmla="*/ 2841780 w 7122824"/>
              <a:gd name="connsiteY2216" fmla="*/ 2686095 h 4151891"/>
              <a:gd name="connsiteX2217" fmla="*/ 2842951 w 7122824"/>
              <a:gd name="connsiteY2217" fmla="*/ 2686898 h 4151891"/>
              <a:gd name="connsiteX2218" fmla="*/ 1298291 w 7122824"/>
              <a:gd name="connsiteY2218" fmla="*/ 2685231 h 4151891"/>
              <a:gd name="connsiteX2219" fmla="*/ 1303304 w 7122824"/>
              <a:gd name="connsiteY2219" fmla="*/ 2689094 h 4151891"/>
              <a:gd name="connsiteX2220" fmla="*/ 1294099 w 7122824"/>
              <a:gd name="connsiteY2220" fmla="*/ 2690832 h 4151891"/>
              <a:gd name="connsiteX2221" fmla="*/ 1298291 w 7122824"/>
              <a:gd name="connsiteY2221" fmla="*/ 2685231 h 4151891"/>
              <a:gd name="connsiteX2222" fmla="*/ 2924496 w 7122824"/>
              <a:gd name="connsiteY2222" fmla="*/ 2684539 h 4151891"/>
              <a:gd name="connsiteX2223" fmla="*/ 2904545 w 7122824"/>
              <a:gd name="connsiteY2223" fmla="*/ 2692501 h 4151891"/>
              <a:gd name="connsiteX2224" fmla="*/ 2925886 w 7122824"/>
              <a:gd name="connsiteY2224" fmla="*/ 2706633 h 4151891"/>
              <a:gd name="connsiteX2225" fmla="*/ 2924496 w 7122824"/>
              <a:gd name="connsiteY2225" fmla="*/ 2684539 h 4151891"/>
              <a:gd name="connsiteX2226" fmla="*/ 1793241 w 7122824"/>
              <a:gd name="connsiteY2226" fmla="*/ 2684106 h 4151891"/>
              <a:gd name="connsiteX2227" fmla="*/ 1796118 w 7122824"/>
              <a:gd name="connsiteY2227" fmla="*/ 2698077 h 4151891"/>
              <a:gd name="connsiteX2228" fmla="*/ 1793241 w 7122824"/>
              <a:gd name="connsiteY2228" fmla="*/ 2684106 h 4151891"/>
              <a:gd name="connsiteX2229" fmla="*/ 1838708 w 7122824"/>
              <a:gd name="connsiteY2229" fmla="*/ 2684006 h 4151891"/>
              <a:gd name="connsiteX2230" fmla="*/ 1837572 w 7122824"/>
              <a:gd name="connsiteY2230" fmla="*/ 2691612 h 4151891"/>
              <a:gd name="connsiteX2231" fmla="*/ 1838708 w 7122824"/>
              <a:gd name="connsiteY2231" fmla="*/ 2684006 h 4151891"/>
              <a:gd name="connsiteX2232" fmla="*/ 1881246 w 7122824"/>
              <a:gd name="connsiteY2232" fmla="*/ 2683850 h 4151891"/>
              <a:gd name="connsiteX2233" fmla="*/ 1887965 w 7122824"/>
              <a:gd name="connsiteY2233" fmla="*/ 2690983 h 4151891"/>
              <a:gd name="connsiteX2234" fmla="*/ 1881246 w 7122824"/>
              <a:gd name="connsiteY2234" fmla="*/ 2683850 h 4151891"/>
              <a:gd name="connsiteX2235" fmla="*/ 2556842 w 7122824"/>
              <a:gd name="connsiteY2235" fmla="*/ 2683816 h 4151891"/>
              <a:gd name="connsiteX2236" fmla="*/ 2557098 w 7122824"/>
              <a:gd name="connsiteY2236" fmla="*/ 2684065 h 4151891"/>
              <a:gd name="connsiteX2237" fmla="*/ 2557435 w 7122824"/>
              <a:gd name="connsiteY2237" fmla="*/ 2684394 h 4151891"/>
              <a:gd name="connsiteX2238" fmla="*/ 2558563 w 7122824"/>
              <a:gd name="connsiteY2238" fmla="*/ 2686869 h 4151891"/>
              <a:gd name="connsiteX2239" fmla="*/ 2554304 w 7122824"/>
              <a:gd name="connsiteY2239" fmla="*/ 2686232 h 4151891"/>
              <a:gd name="connsiteX2240" fmla="*/ 2555242 w 7122824"/>
              <a:gd name="connsiteY2240" fmla="*/ 2685338 h 4151891"/>
              <a:gd name="connsiteX2241" fmla="*/ 1985870 w 7122824"/>
              <a:gd name="connsiteY2241" fmla="*/ 2683465 h 4151891"/>
              <a:gd name="connsiteX2242" fmla="*/ 1993448 w 7122824"/>
              <a:gd name="connsiteY2242" fmla="*/ 2692616 h 4151891"/>
              <a:gd name="connsiteX2243" fmla="*/ 1985870 w 7122824"/>
              <a:gd name="connsiteY2243" fmla="*/ 2683465 h 4151891"/>
              <a:gd name="connsiteX2244" fmla="*/ 1930561 w 7122824"/>
              <a:gd name="connsiteY2244" fmla="*/ 2682791 h 4151891"/>
              <a:gd name="connsiteX2245" fmla="*/ 1928582 w 7122824"/>
              <a:gd name="connsiteY2245" fmla="*/ 2696036 h 4151891"/>
              <a:gd name="connsiteX2246" fmla="*/ 1921378 w 7122824"/>
              <a:gd name="connsiteY2246" fmla="*/ 2684429 h 4151891"/>
              <a:gd name="connsiteX2247" fmla="*/ 1930561 w 7122824"/>
              <a:gd name="connsiteY2247" fmla="*/ 2682791 h 4151891"/>
              <a:gd name="connsiteX2248" fmla="*/ 1244449 w 7122824"/>
              <a:gd name="connsiteY2248" fmla="*/ 2682789 h 4151891"/>
              <a:gd name="connsiteX2249" fmla="*/ 1247208 w 7122824"/>
              <a:gd name="connsiteY2249" fmla="*/ 2683219 h 4151891"/>
              <a:gd name="connsiteX2250" fmla="*/ 1249419 w 7122824"/>
              <a:gd name="connsiteY2250" fmla="*/ 2688245 h 4151891"/>
              <a:gd name="connsiteX2251" fmla="*/ 1235764 w 7122824"/>
              <a:gd name="connsiteY2251" fmla="*/ 2689014 h 4151891"/>
              <a:gd name="connsiteX2252" fmla="*/ 1244449 w 7122824"/>
              <a:gd name="connsiteY2252" fmla="*/ 2682789 h 4151891"/>
              <a:gd name="connsiteX2253" fmla="*/ 1337140 w 7122824"/>
              <a:gd name="connsiteY2253" fmla="*/ 2677987 h 4151891"/>
              <a:gd name="connsiteX2254" fmla="*/ 1317673 w 7122824"/>
              <a:gd name="connsiteY2254" fmla="*/ 2682600 h 4151891"/>
              <a:gd name="connsiteX2255" fmla="*/ 1303702 w 7122824"/>
              <a:gd name="connsiteY2255" fmla="*/ 2680512 h 4151891"/>
              <a:gd name="connsiteX2256" fmla="*/ 1337140 w 7122824"/>
              <a:gd name="connsiteY2256" fmla="*/ 2677987 h 4151891"/>
              <a:gd name="connsiteX2257" fmla="*/ 1593935 w 7122824"/>
              <a:gd name="connsiteY2257" fmla="*/ 2676160 h 4151891"/>
              <a:gd name="connsiteX2258" fmla="*/ 1601596 w 7122824"/>
              <a:gd name="connsiteY2258" fmla="*/ 2684759 h 4151891"/>
              <a:gd name="connsiteX2259" fmla="*/ 1593935 w 7122824"/>
              <a:gd name="connsiteY2259" fmla="*/ 2676160 h 4151891"/>
              <a:gd name="connsiteX2260" fmla="*/ 1523204 w 7122824"/>
              <a:gd name="connsiteY2260" fmla="*/ 2676003 h 4151891"/>
              <a:gd name="connsiteX2261" fmla="*/ 1528322 w 7122824"/>
              <a:gd name="connsiteY2261" fmla="*/ 2682916 h 4151891"/>
              <a:gd name="connsiteX2262" fmla="*/ 1517077 w 7122824"/>
              <a:gd name="connsiteY2262" fmla="*/ 2694947 h 4151891"/>
              <a:gd name="connsiteX2263" fmla="*/ 1491891 w 7122824"/>
              <a:gd name="connsiteY2263" fmla="*/ 2705444 h 4151891"/>
              <a:gd name="connsiteX2264" fmla="*/ 1502834 w 7122824"/>
              <a:gd name="connsiteY2264" fmla="*/ 2684895 h 4151891"/>
              <a:gd name="connsiteX2265" fmla="*/ 1523204 w 7122824"/>
              <a:gd name="connsiteY2265" fmla="*/ 2676003 h 4151891"/>
              <a:gd name="connsiteX2266" fmla="*/ 1075733 w 7122824"/>
              <a:gd name="connsiteY2266" fmla="*/ 2674957 h 4151891"/>
              <a:gd name="connsiteX2267" fmla="*/ 1080745 w 7122824"/>
              <a:gd name="connsiteY2267" fmla="*/ 2678821 h 4151891"/>
              <a:gd name="connsiteX2268" fmla="*/ 1071541 w 7122824"/>
              <a:gd name="connsiteY2268" fmla="*/ 2680559 h 4151891"/>
              <a:gd name="connsiteX2269" fmla="*/ 1075733 w 7122824"/>
              <a:gd name="connsiteY2269" fmla="*/ 2674957 h 4151891"/>
              <a:gd name="connsiteX2270" fmla="*/ 2520633 w 7122824"/>
              <a:gd name="connsiteY2270" fmla="*/ 2673281 h 4151891"/>
              <a:gd name="connsiteX2271" fmla="*/ 2548466 w 7122824"/>
              <a:gd name="connsiteY2271" fmla="*/ 2685224 h 4151891"/>
              <a:gd name="connsiteX2272" fmla="*/ 2520633 w 7122824"/>
              <a:gd name="connsiteY2272" fmla="*/ 2673281 h 4151891"/>
              <a:gd name="connsiteX2273" fmla="*/ 1642511 w 7122824"/>
              <a:gd name="connsiteY2273" fmla="*/ 2669628 h 4151891"/>
              <a:gd name="connsiteX2274" fmla="*/ 1642064 w 7122824"/>
              <a:gd name="connsiteY2274" fmla="*/ 2683101 h 4151891"/>
              <a:gd name="connsiteX2275" fmla="*/ 1625460 w 7122824"/>
              <a:gd name="connsiteY2275" fmla="*/ 2680620 h 4151891"/>
              <a:gd name="connsiteX2276" fmla="*/ 1640538 w 7122824"/>
              <a:gd name="connsiteY2276" fmla="*/ 2672342 h 4151891"/>
              <a:gd name="connsiteX2277" fmla="*/ 1642511 w 7122824"/>
              <a:gd name="connsiteY2277" fmla="*/ 2669628 h 4151891"/>
              <a:gd name="connsiteX2278" fmla="*/ 1348028 w 7122824"/>
              <a:gd name="connsiteY2278" fmla="*/ 2669319 h 4151891"/>
              <a:gd name="connsiteX2279" fmla="*/ 1358208 w 7122824"/>
              <a:gd name="connsiteY2279" fmla="*/ 2672387 h 4151891"/>
              <a:gd name="connsiteX2280" fmla="*/ 1359326 w 7122824"/>
              <a:gd name="connsiteY2280" fmla="*/ 2675650 h 4151891"/>
              <a:gd name="connsiteX2281" fmla="*/ 1340025 w 7122824"/>
              <a:gd name="connsiteY2281" fmla="*/ 2675862 h 4151891"/>
              <a:gd name="connsiteX2282" fmla="*/ 1348028 w 7122824"/>
              <a:gd name="connsiteY2282" fmla="*/ 2669319 h 4151891"/>
              <a:gd name="connsiteX2283" fmla="*/ 2617500 w 7122824"/>
              <a:gd name="connsiteY2283" fmla="*/ 2669113 h 4151891"/>
              <a:gd name="connsiteX2284" fmla="*/ 2617514 w 7122824"/>
              <a:gd name="connsiteY2284" fmla="*/ 2669131 h 4151891"/>
              <a:gd name="connsiteX2285" fmla="*/ 2620307 w 7122824"/>
              <a:gd name="connsiteY2285" fmla="*/ 2670052 h 4151891"/>
              <a:gd name="connsiteX2286" fmla="*/ 1727162 w 7122824"/>
              <a:gd name="connsiteY2286" fmla="*/ 2667338 h 4151891"/>
              <a:gd name="connsiteX2287" fmla="*/ 1723661 w 7122824"/>
              <a:gd name="connsiteY2287" fmla="*/ 2680350 h 4151891"/>
              <a:gd name="connsiteX2288" fmla="*/ 1719137 w 7122824"/>
              <a:gd name="connsiteY2288" fmla="*/ 2668948 h 4151891"/>
              <a:gd name="connsiteX2289" fmla="*/ 1727162 w 7122824"/>
              <a:gd name="connsiteY2289" fmla="*/ 2667338 h 4151891"/>
              <a:gd name="connsiteX2290" fmla="*/ 2913079 w 7122824"/>
              <a:gd name="connsiteY2290" fmla="*/ 2666780 h 4151891"/>
              <a:gd name="connsiteX2291" fmla="*/ 2912333 w 7122824"/>
              <a:gd name="connsiteY2291" fmla="*/ 2671778 h 4151891"/>
              <a:gd name="connsiteX2292" fmla="*/ 2914933 w 7122824"/>
              <a:gd name="connsiteY2292" fmla="*/ 2675293 h 4151891"/>
              <a:gd name="connsiteX2293" fmla="*/ 2916409 w 7122824"/>
              <a:gd name="connsiteY2293" fmla="*/ 2668710 h 4151891"/>
              <a:gd name="connsiteX2294" fmla="*/ 1279193 w 7122824"/>
              <a:gd name="connsiteY2294" fmla="*/ 2665880 h 4151891"/>
              <a:gd name="connsiteX2295" fmla="*/ 1276940 w 7122824"/>
              <a:gd name="connsiteY2295" fmla="*/ 2680956 h 4151891"/>
              <a:gd name="connsiteX2296" fmla="*/ 1267623 w 7122824"/>
              <a:gd name="connsiteY2296" fmla="*/ 2679564 h 4151891"/>
              <a:gd name="connsiteX2297" fmla="*/ 1251195 w 7122824"/>
              <a:gd name="connsiteY2297" fmla="*/ 2683274 h 4151891"/>
              <a:gd name="connsiteX2298" fmla="*/ 1279193 w 7122824"/>
              <a:gd name="connsiteY2298" fmla="*/ 2665880 h 4151891"/>
              <a:gd name="connsiteX2299" fmla="*/ 1371135 w 7122824"/>
              <a:gd name="connsiteY2299" fmla="*/ 2665830 h 4151891"/>
              <a:gd name="connsiteX2300" fmla="*/ 1361931 w 7122824"/>
              <a:gd name="connsiteY2300" fmla="*/ 2667568 h 4151891"/>
              <a:gd name="connsiteX2301" fmla="*/ 1371135 w 7122824"/>
              <a:gd name="connsiteY2301" fmla="*/ 2665830 h 4151891"/>
              <a:gd name="connsiteX2302" fmla="*/ 2687305 w 7122824"/>
              <a:gd name="connsiteY2302" fmla="*/ 2660252 h 4151891"/>
              <a:gd name="connsiteX2303" fmla="*/ 2682495 w 7122824"/>
              <a:gd name="connsiteY2303" fmla="*/ 2665160 h 4151891"/>
              <a:gd name="connsiteX2304" fmla="*/ 2676748 w 7122824"/>
              <a:gd name="connsiteY2304" fmla="*/ 2674068 h 4151891"/>
              <a:gd name="connsiteX2305" fmla="*/ 2679571 w 7122824"/>
              <a:gd name="connsiteY2305" fmla="*/ 2674818 h 4151891"/>
              <a:gd name="connsiteX2306" fmla="*/ 2680285 w 7122824"/>
              <a:gd name="connsiteY2306" fmla="*/ 2676634 h 4151891"/>
              <a:gd name="connsiteX2307" fmla="*/ 2690655 w 7122824"/>
              <a:gd name="connsiteY2307" fmla="*/ 2681560 h 4151891"/>
              <a:gd name="connsiteX2308" fmla="*/ 2701808 w 7122824"/>
              <a:gd name="connsiteY2308" fmla="*/ 2680113 h 4151891"/>
              <a:gd name="connsiteX2309" fmla="*/ 2738392 w 7122824"/>
              <a:gd name="connsiteY2309" fmla="*/ 2694921 h 4151891"/>
              <a:gd name="connsiteX2310" fmla="*/ 2736711 w 7122824"/>
              <a:gd name="connsiteY2310" fmla="*/ 2691743 h 4151891"/>
              <a:gd name="connsiteX2311" fmla="*/ 2724348 w 7122824"/>
              <a:gd name="connsiteY2311" fmla="*/ 2681208 h 4151891"/>
              <a:gd name="connsiteX2312" fmla="*/ 2730079 w 7122824"/>
              <a:gd name="connsiteY2312" fmla="*/ 2677492 h 4151891"/>
              <a:gd name="connsiteX2313" fmla="*/ 2733550 w 7122824"/>
              <a:gd name="connsiteY2313" fmla="*/ 2678533 h 4151891"/>
              <a:gd name="connsiteX2314" fmla="*/ 2733875 w 7122824"/>
              <a:gd name="connsiteY2314" fmla="*/ 2673433 h 4151891"/>
              <a:gd name="connsiteX2315" fmla="*/ 2731732 w 7122824"/>
              <a:gd name="connsiteY2315" fmla="*/ 2672344 h 4151891"/>
              <a:gd name="connsiteX2316" fmla="*/ 2725204 w 7122824"/>
              <a:gd name="connsiteY2316" fmla="*/ 2674399 h 4151891"/>
              <a:gd name="connsiteX2317" fmla="*/ 2725350 w 7122824"/>
              <a:gd name="connsiteY2317" fmla="*/ 2674673 h 4151891"/>
              <a:gd name="connsiteX2318" fmla="*/ 2725747 w 7122824"/>
              <a:gd name="connsiteY2318" fmla="*/ 2676873 h 4151891"/>
              <a:gd name="connsiteX2319" fmla="*/ 2724166 w 7122824"/>
              <a:gd name="connsiteY2319" fmla="*/ 2677345 h 4151891"/>
              <a:gd name="connsiteX2320" fmla="*/ 2723134 w 7122824"/>
              <a:gd name="connsiteY2320" fmla="*/ 2682587 h 4151891"/>
              <a:gd name="connsiteX2321" fmla="*/ 2694012 w 7122824"/>
              <a:gd name="connsiteY2321" fmla="*/ 2673636 h 4151891"/>
              <a:gd name="connsiteX2322" fmla="*/ 2691348 w 7122824"/>
              <a:gd name="connsiteY2322" fmla="*/ 2676095 h 4151891"/>
              <a:gd name="connsiteX2323" fmla="*/ 2691284 w 7122824"/>
              <a:gd name="connsiteY2323" fmla="*/ 2676448 h 4151891"/>
              <a:gd name="connsiteX2324" fmla="*/ 2689992 w 7122824"/>
              <a:gd name="connsiteY2324" fmla="*/ 2681100 h 4151891"/>
              <a:gd name="connsiteX2325" fmla="*/ 2689088 w 7122824"/>
              <a:gd name="connsiteY2325" fmla="*/ 2676493 h 4151891"/>
              <a:gd name="connsiteX2326" fmla="*/ 2689542 w 7122824"/>
              <a:gd name="connsiteY2326" fmla="*/ 2675700 h 4151891"/>
              <a:gd name="connsiteX2327" fmla="*/ 2689115 w 7122824"/>
              <a:gd name="connsiteY2327" fmla="*/ 2671281 h 4151891"/>
              <a:gd name="connsiteX2328" fmla="*/ 2688330 w 7122824"/>
              <a:gd name="connsiteY2328" fmla="*/ 2666146 h 4151891"/>
              <a:gd name="connsiteX2329" fmla="*/ 2694005 w 7122824"/>
              <a:gd name="connsiteY2329" fmla="*/ 2664290 h 4151891"/>
              <a:gd name="connsiteX2330" fmla="*/ 2691399 w 7122824"/>
              <a:gd name="connsiteY2330" fmla="*/ 2662720 h 4151891"/>
              <a:gd name="connsiteX2331" fmla="*/ 2688984 w 7122824"/>
              <a:gd name="connsiteY2331" fmla="*/ 2664897 h 4151891"/>
              <a:gd name="connsiteX2332" fmla="*/ 2687871 w 7122824"/>
              <a:gd name="connsiteY2332" fmla="*/ 2661421 h 4151891"/>
              <a:gd name="connsiteX2333" fmla="*/ 2688347 w 7122824"/>
              <a:gd name="connsiteY2333" fmla="*/ 2660880 h 4151891"/>
              <a:gd name="connsiteX2334" fmla="*/ 2667661 w 7122824"/>
              <a:gd name="connsiteY2334" fmla="*/ 2659441 h 4151891"/>
              <a:gd name="connsiteX2335" fmla="*/ 2661247 w 7122824"/>
              <a:gd name="connsiteY2335" fmla="*/ 2663153 h 4151891"/>
              <a:gd name="connsiteX2336" fmla="*/ 2659540 w 7122824"/>
              <a:gd name="connsiteY2336" fmla="*/ 2666218 h 4151891"/>
              <a:gd name="connsiteX2337" fmla="*/ 2666025 w 7122824"/>
              <a:gd name="connsiteY2337" fmla="*/ 2671219 h 4151891"/>
              <a:gd name="connsiteX2338" fmla="*/ 2669919 w 7122824"/>
              <a:gd name="connsiteY2338" fmla="*/ 2672254 h 4151891"/>
              <a:gd name="connsiteX2339" fmla="*/ 2668666 w 7122824"/>
              <a:gd name="connsiteY2339" fmla="*/ 2665141 h 4151891"/>
              <a:gd name="connsiteX2340" fmla="*/ 2668403 w 7122824"/>
              <a:gd name="connsiteY2340" fmla="*/ 2668395 h 4151891"/>
              <a:gd name="connsiteX2341" fmla="*/ 2666899 w 7122824"/>
              <a:gd name="connsiteY2341" fmla="*/ 2665268 h 4151891"/>
              <a:gd name="connsiteX2342" fmla="*/ 2668611 w 7122824"/>
              <a:gd name="connsiteY2342" fmla="*/ 2664830 h 4151891"/>
              <a:gd name="connsiteX2343" fmla="*/ 1764463 w 7122824"/>
              <a:gd name="connsiteY2343" fmla="*/ 2657971 h 4151891"/>
              <a:gd name="connsiteX2344" fmla="*/ 1767341 w 7122824"/>
              <a:gd name="connsiteY2344" fmla="*/ 2671941 h 4151891"/>
              <a:gd name="connsiteX2345" fmla="*/ 1764463 w 7122824"/>
              <a:gd name="connsiteY2345" fmla="*/ 2657971 h 4151891"/>
              <a:gd name="connsiteX2346" fmla="*/ 1828133 w 7122824"/>
              <a:gd name="connsiteY2346" fmla="*/ 2655827 h 4151891"/>
              <a:gd name="connsiteX2347" fmla="*/ 1843264 w 7122824"/>
              <a:gd name="connsiteY2347" fmla="*/ 2659437 h 4151891"/>
              <a:gd name="connsiteX2348" fmla="*/ 1837047 w 7122824"/>
              <a:gd name="connsiteY2348" fmla="*/ 2669314 h 4151891"/>
              <a:gd name="connsiteX2349" fmla="*/ 1818531 w 7122824"/>
              <a:gd name="connsiteY2349" fmla="*/ 2668091 h 4151891"/>
              <a:gd name="connsiteX2350" fmla="*/ 1812157 w 7122824"/>
              <a:gd name="connsiteY2350" fmla="*/ 2657876 h 4151891"/>
              <a:gd name="connsiteX2351" fmla="*/ 1828133 w 7122824"/>
              <a:gd name="connsiteY2351" fmla="*/ 2655827 h 4151891"/>
              <a:gd name="connsiteX2352" fmla="*/ 1692200 w 7122824"/>
              <a:gd name="connsiteY2352" fmla="*/ 2655218 h 4151891"/>
              <a:gd name="connsiteX2353" fmla="*/ 1683025 w 7122824"/>
              <a:gd name="connsiteY2353" fmla="*/ 2656796 h 4151891"/>
              <a:gd name="connsiteX2354" fmla="*/ 1692200 w 7122824"/>
              <a:gd name="connsiteY2354" fmla="*/ 2655218 h 4151891"/>
              <a:gd name="connsiteX2355" fmla="*/ 2821303 w 7122824"/>
              <a:gd name="connsiteY2355" fmla="*/ 2652603 h 4151891"/>
              <a:gd name="connsiteX2356" fmla="*/ 2821418 w 7122824"/>
              <a:gd name="connsiteY2356" fmla="*/ 2652940 h 4151891"/>
              <a:gd name="connsiteX2357" fmla="*/ 2829246 w 7122824"/>
              <a:gd name="connsiteY2357" fmla="*/ 2659190 h 4151891"/>
              <a:gd name="connsiteX2358" fmla="*/ 2829504 w 7122824"/>
              <a:gd name="connsiteY2358" fmla="*/ 2659306 h 4151891"/>
              <a:gd name="connsiteX2359" fmla="*/ 1925186 w 7122824"/>
              <a:gd name="connsiteY2359" fmla="*/ 2651299 h 4151891"/>
              <a:gd name="connsiteX2360" fmla="*/ 1962242 w 7122824"/>
              <a:gd name="connsiteY2360" fmla="*/ 2655346 h 4151891"/>
              <a:gd name="connsiteX2361" fmla="*/ 1957844 w 7122824"/>
              <a:gd name="connsiteY2361" fmla="*/ 2663634 h 4151891"/>
              <a:gd name="connsiteX2362" fmla="*/ 1925186 w 7122824"/>
              <a:gd name="connsiteY2362" fmla="*/ 2651299 h 4151891"/>
              <a:gd name="connsiteX2363" fmla="*/ 2622314 w 7122824"/>
              <a:gd name="connsiteY2363" fmla="*/ 2649448 h 4151891"/>
              <a:gd name="connsiteX2364" fmla="*/ 2615825 w 7122824"/>
              <a:gd name="connsiteY2364" fmla="*/ 2650289 h 4151891"/>
              <a:gd name="connsiteX2365" fmla="*/ 2611990 w 7122824"/>
              <a:gd name="connsiteY2365" fmla="*/ 2657350 h 4151891"/>
              <a:gd name="connsiteX2366" fmla="*/ 2625243 w 7122824"/>
              <a:gd name="connsiteY2366" fmla="*/ 2661892 h 4151891"/>
              <a:gd name="connsiteX2367" fmla="*/ 2631697 w 7122824"/>
              <a:gd name="connsiteY2367" fmla="*/ 2661106 h 4151891"/>
              <a:gd name="connsiteX2368" fmla="*/ 2625866 w 7122824"/>
              <a:gd name="connsiteY2368" fmla="*/ 2652423 h 4151891"/>
              <a:gd name="connsiteX2369" fmla="*/ 2019708 w 7122824"/>
              <a:gd name="connsiteY2369" fmla="*/ 2649062 h 4151891"/>
              <a:gd name="connsiteX2370" fmla="*/ 2025974 w 7122824"/>
              <a:gd name="connsiteY2370" fmla="*/ 2659520 h 4151891"/>
              <a:gd name="connsiteX2371" fmla="*/ 2008228 w 7122824"/>
              <a:gd name="connsiteY2371" fmla="*/ 2649330 h 4151891"/>
              <a:gd name="connsiteX2372" fmla="*/ 2019708 w 7122824"/>
              <a:gd name="connsiteY2372" fmla="*/ 2649062 h 4151891"/>
              <a:gd name="connsiteX2373" fmla="*/ 2150797 w 7122824"/>
              <a:gd name="connsiteY2373" fmla="*/ 2647898 h 4151891"/>
              <a:gd name="connsiteX2374" fmla="*/ 2149640 w 7122824"/>
              <a:gd name="connsiteY2374" fmla="*/ 2655632 h 4151891"/>
              <a:gd name="connsiteX2375" fmla="*/ 2143067 w 7122824"/>
              <a:gd name="connsiteY2375" fmla="*/ 2657812 h 4151891"/>
              <a:gd name="connsiteX2376" fmla="*/ 2153994 w 7122824"/>
              <a:gd name="connsiteY2376" fmla="*/ 2657863 h 4151891"/>
              <a:gd name="connsiteX2377" fmla="*/ 2187120 w 7122824"/>
              <a:gd name="connsiteY2377" fmla="*/ 2664395 h 4151891"/>
              <a:gd name="connsiteX2378" fmla="*/ 2246824 w 7122824"/>
              <a:gd name="connsiteY2378" fmla="*/ 2681223 h 4151891"/>
              <a:gd name="connsiteX2379" fmla="*/ 2179160 w 7122824"/>
              <a:gd name="connsiteY2379" fmla="*/ 2675857 h 4151891"/>
              <a:gd name="connsiteX2380" fmla="*/ 2146867 w 7122824"/>
              <a:gd name="connsiteY2380" fmla="*/ 2674194 h 4151891"/>
              <a:gd name="connsiteX2381" fmla="*/ 2131358 w 7122824"/>
              <a:gd name="connsiteY2381" fmla="*/ 2673457 h 4151891"/>
              <a:gd name="connsiteX2382" fmla="*/ 2123973 w 7122824"/>
              <a:gd name="connsiteY2382" fmla="*/ 2672354 h 4151891"/>
              <a:gd name="connsiteX2383" fmla="*/ 2122766 w 7122824"/>
              <a:gd name="connsiteY2383" fmla="*/ 2659522 h 4151891"/>
              <a:gd name="connsiteX2384" fmla="*/ 2150797 w 7122824"/>
              <a:gd name="connsiteY2384" fmla="*/ 2647898 h 4151891"/>
              <a:gd name="connsiteX2385" fmla="*/ 2049543 w 7122824"/>
              <a:gd name="connsiteY2385" fmla="*/ 2647705 h 4151891"/>
              <a:gd name="connsiteX2386" fmla="*/ 2117689 w 7122824"/>
              <a:gd name="connsiteY2386" fmla="*/ 2660998 h 4151891"/>
              <a:gd name="connsiteX2387" fmla="*/ 2090541 w 7122824"/>
              <a:gd name="connsiteY2387" fmla="*/ 2664716 h 4151891"/>
              <a:gd name="connsiteX2388" fmla="*/ 2059549 w 7122824"/>
              <a:gd name="connsiteY2388" fmla="*/ 2664490 h 4151891"/>
              <a:gd name="connsiteX2389" fmla="*/ 2031830 w 7122824"/>
              <a:gd name="connsiteY2389" fmla="*/ 2652833 h 4151891"/>
              <a:gd name="connsiteX2390" fmla="*/ 2049543 w 7122824"/>
              <a:gd name="connsiteY2390" fmla="*/ 2647705 h 4151891"/>
              <a:gd name="connsiteX2391" fmla="*/ 1378485 w 7122824"/>
              <a:gd name="connsiteY2391" fmla="*/ 2647415 h 4151891"/>
              <a:gd name="connsiteX2392" fmla="*/ 1296013 w 7122824"/>
              <a:gd name="connsiteY2392" fmla="*/ 2677323 h 4151891"/>
              <a:gd name="connsiteX2393" fmla="*/ 1288679 w 7122824"/>
              <a:gd name="connsiteY2393" fmla="*/ 2663551 h 4151891"/>
              <a:gd name="connsiteX2394" fmla="*/ 1310205 w 7122824"/>
              <a:gd name="connsiteY2394" fmla="*/ 2655675 h 4151891"/>
              <a:gd name="connsiteX2395" fmla="*/ 1378485 w 7122824"/>
              <a:gd name="connsiteY2395" fmla="*/ 2647415 h 4151891"/>
              <a:gd name="connsiteX2396" fmla="*/ 1974459 w 7122824"/>
              <a:gd name="connsiteY2396" fmla="*/ 2644531 h 4151891"/>
              <a:gd name="connsiteX2397" fmla="*/ 2000061 w 7122824"/>
              <a:gd name="connsiteY2397" fmla="*/ 2648356 h 4151891"/>
              <a:gd name="connsiteX2398" fmla="*/ 1983220 w 7122824"/>
              <a:gd name="connsiteY2398" fmla="*/ 2667414 h 4151891"/>
              <a:gd name="connsiteX2399" fmla="*/ 1974459 w 7122824"/>
              <a:gd name="connsiteY2399" fmla="*/ 2644531 h 4151891"/>
              <a:gd name="connsiteX2400" fmla="*/ 1910343 w 7122824"/>
              <a:gd name="connsiteY2400" fmla="*/ 2644143 h 4151891"/>
              <a:gd name="connsiteX2401" fmla="*/ 1911477 w 7122824"/>
              <a:gd name="connsiteY2401" fmla="*/ 2656690 h 4151891"/>
              <a:gd name="connsiteX2402" fmla="*/ 1898233 w 7122824"/>
              <a:gd name="connsiteY2402" fmla="*/ 2654711 h 4151891"/>
              <a:gd name="connsiteX2403" fmla="*/ 1910343 w 7122824"/>
              <a:gd name="connsiteY2403" fmla="*/ 2644143 h 4151891"/>
              <a:gd name="connsiteX2404" fmla="*/ 2751237 w 7122824"/>
              <a:gd name="connsiteY2404" fmla="*/ 2643046 h 4151891"/>
              <a:gd name="connsiteX2405" fmla="*/ 2749010 w 7122824"/>
              <a:gd name="connsiteY2405" fmla="*/ 2657956 h 4151891"/>
              <a:gd name="connsiteX2406" fmla="*/ 2790311 w 7122824"/>
              <a:gd name="connsiteY2406" fmla="*/ 2687939 h 4151891"/>
              <a:gd name="connsiteX2407" fmla="*/ 2861665 w 7122824"/>
              <a:gd name="connsiteY2407" fmla="*/ 2740551 h 4151891"/>
              <a:gd name="connsiteX2408" fmla="*/ 2899770 w 7122824"/>
              <a:gd name="connsiteY2408" fmla="*/ 2766308 h 4151891"/>
              <a:gd name="connsiteX2409" fmla="*/ 2923483 w 7122824"/>
              <a:gd name="connsiteY2409" fmla="*/ 2785485 h 4151891"/>
              <a:gd name="connsiteX2410" fmla="*/ 2925698 w 7122824"/>
              <a:gd name="connsiteY2410" fmla="*/ 2781126 h 4151891"/>
              <a:gd name="connsiteX2411" fmla="*/ 2924626 w 7122824"/>
              <a:gd name="connsiteY2411" fmla="*/ 2777839 h 4151891"/>
              <a:gd name="connsiteX2412" fmla="*/ 2933248 w 7122824"/>
              <a:gd name="connsiteY2412" fmla="*/ 2791635 h 4151891"/>
              <a:gd name="connsiteX2413" fmla="*/ 2945255 w 7122824"/>
              <a:gd name="connsiteY2413" fmla="*/ 2794992 h 4151891"/>
              <a:gd name="connsiteX2414" fmla="*/ 2941809 w 7122824"/>
              <a:gd name="connsiteY2414" fmla="*/ 2786660 h 4151891"/>
              <a:gd name="connsiteX2415" fmla="*/ 2948700 w 7122824"/>
              <a:gd name="connsiteY2415" fmla="*/ 2803323 h 4151891"/>
              <a:gd name="connsiteX2416" fmla="*/ 2954512 w 7122824"/>
              <a:gd name="connsiteY2416" fmla="*/ 2814127 h 4151891"/>
              <a:gd name="connsiteX2417" fmla="*/ 2961197 w 7122824"/>
              <a:gd name="connsiteY2417" fmla="*/ 2818007 h 4151891"/>
              <a:gd name="connsiteX2418" fmla="*/ 2959351 w 7122824"/>
              <a:gd name="connsiteY2418" fmla="*/ 2813541 h 4151891"/>
              <a:gd name="connsiteX2419" fmla="*/ 2974255 w 7122824"/>
              <a:gd name="connsiteY2419" fmla="*/ 2815767 h 4151891"/>
              <a:gd name="connsiteX2420" fmla="*/ 2981580 w 7122824"/>
              <a:gd name="connsiteY2420" fmla="*/ 2816862 h 4151891"/>
              <a:gd name="connsiteX2421" fmla="*/ 2979477 w 7122824"/>
              <a:gd name="connsiteY2421" fmla="*/ 2830935 h 4151891"/>
              <a:gd name="connsiteX2422" fmla="*/ 2990980 w 7122824"/>
              <a:gd name="connsiteY2422" fmla="*/ 2839280 h 4151891"/>
              <a:gd name="connsiteX2423" fmla="*/ 2996597 w 7122824"/>
              <a:gd name="connsiteY2423" fmla="*/ 2841713 h 4151891"/>
              <a:gd name="connsiteX2424" fmla="*/ 2990559 w 7122824"/>
              <a:gd name="connsiteY2424" fmla="*/ 2830644 h 4151891"/>
              <a:gd name="connsiteX2425" fmla="*/ 3019743 w 7122824"/>
              <a:gd name="connsiteY2425" fmla="*/ 2844784 h 4151891"/>
              <a:gd name="connsiteX2426" fmla="*/ 2985149 w 7122824"/>
              <a:gd name="connsiteY2426" fmla="*/ 2808770 h 4151891"/>
              <a:gd name="connsiteX2427" fmla="*/ 2978713 w 7122824"/>
              <a:gd name="connsiteY2427" fmla="*/ 2803559 h 4151891"/>
              <a:gd name="connsiteX2428" fmla="*/ 2978712 w 7122824"/>
              <a:gd name="connsiteY2428" fmla="*/ 2803567 h 4151891"/>
              <a:gd name="connsiteX2429" fmla="*/ 2974035 w 7122824"/>
              <a:gd name="connsiteY2429" fmla="*/ 2807433 h 4151891"/>
              <a:gd name="connsiteX2430" fmla="*/ 2975396 w 7122824"/>
              <a:gd name="connsiteY2430" fmla="*/ 2800872 h 4151891"/>
              <a:gd name="connsiteX2431" fmla="*/ 2964432 w 7122824"/>
              <a:gd name="connsiteY2431" fmla="*/ 2791995 h 4151891"/>
              <a:gd name="connsiteX2432" fmla="*/ 2943180 w 7122824"/>
              <a:gd name="connsiteY2432" fmla="*/ 2777485 h 4151891"/>
              <a:gd name="connsiteX2433" fmla="*/ 2930160 w 7122824"/>
              <a:gd name="connsiteY2433" fmla="*/ 2761729 h 4151891"/>
              <a:gd name="connsiteX2434" fmla="*/ 2911878 w 7122824"/>
              <a:gd name="connsiteY2434" fmla="*/ 2748055 h 4151891"/>
              <a:gd name="connsiteX2435" fmla="*/ 2898800 w 7122824"/>
              <a:gd name="connsiteY2435" fmla="*/ 2741410 h 4151891"/>
              <a:gd name="connsiteX2436" fmla="*/ 2900188 w 7122824"/>
              <a:gd name="connsiteY2436" fmla="*/ 2727601 h 4151891"/>
              <a:gd name="connsiteX2437" fmla="*/ 2890882 w 7122824"/>
              <a:gd name="connsiteY2437" fmla="*/ 2722702 h 4151891"/>
              <a:gd name="connsiteX2438" fmla="*/ 2890567 w 7122824"/>
              <a:gd name="connsiteY2438" fmla="*/ 2724559 h 4151891"/>
              <a:gd name="connsiteX2439" fmla="*/ 2876635 w 7122824"/>
              <a:gd name="connsiteY2439" fmla="*/ 2722477 h 4151891"/>
              <a:gd name="connsiteX2440" fmla="*/ 2881375 w 7122824"/>
              <a:gd name="connsiteY2440" fmla="*/ 2717526 h 4151891"/>
              <a:gd name="connsiteX2441" fmla="*/ 2867568 w 7122824"/>
              <a:gd name="connsiteY2441" fmla="*/ 2709992 h 4151891"/>
              <a:gd name="connsiteX2442" fmla="*/ 2858697 w 7122824"/>
              <a:gd name="connsiteY2442" fmla="*/ 2705151 h 4151891"/>
              <a:gd name="connsiteX2443" fmla="*/ 2852556 w 7122824"/>
              <a:gd name="connsiteY2443" fmla="*/ 2702939 h 4151891"/>
              <a:gd name="connsiteX2444" fmla="*/ 2827920 w 7122824"/>
              <a:gd name="connsiteY2444" fmla="*/ 2695871 h 4151891"/>
              <a:gd name="connsiteX2445" fmla="*/ 2802362 w 7122824"/>
              <a:gd name="connsiteY2445" fmla="*/ 2678795 h 4151891"/>
              <a:gd name="connsiteX2446" fmla="*/ 2773629 w 7122824"/>
              <a:gd name="connsiteY2446" fmla="*/ 2663558 h 4151891"/>
              <a:gd name="connsiteX2447" fmla="*/ 2757264 w 7122824"/>
              <a:gd name="connsiteY2447" fmla="*/ 2657986 h 4151891"/>
              <a:gd name="connsiteX2448" fmla="*/ 2754523 w 7122824"/>
              <a:gd name="connsiteY2448" fmla="*/ 2648424 h 4151891"/>
              <a:gd name="connsiteX2449" fmla="*/ 1882884 w 7122824"/>
              <a:gd name="connsiteY2449" fmla="*/ 2641190 h 4151891"/>
              <a:gd name="connsiteX2450" fmla="*/ 1883399 w 7122824"/>
              <a:gd name="connsiteY2450" fmla="*/ 2667707 h 4151891"/>
              <a:gd name="connsiteX2451" fmla="*/ 1862699 w 7122824"/>
              <a:gd name="connsiteY2451" fmla="*/ 2659947 h 4151891"/>
              <a:gd name="connsiteX2452" fmla="*/ 1870474 w 7122824"/>
              <a:gd name="connsiteY2452" fmla="*/ 2650223 h 4151891"/>
              <a:gd name="connsiteX2453" fmla="*/ 1882884 w 7122824"/>
              <a:gd name="connsiteY2453" fmla="*/ 2641190 h 4151891"/>
              <a:gd name="connsiteX2454" fmla="*/ 2836772 w 7122824"/>
              <a:gd name="connsiteY2454" fmla="*/ 2638574 h 4151891"/>
              <a:gd name="connsiteX2455" fmla="*/ 2838957 w 7122824"/>
              <a:gd name="connsiteY2455" fmla="*/ 2642167 h 4151891"/>
              <a:gd name="connsiteX2456" fmla="*/ 2834697 w 7122824"/>
              <a:gd name="connsiteY2456" fmla="*/ 2641531 h 4151891"/>
              <a:gd name="connsiteX2457" fmla="*/ 2836772 w 7122824"/>
              <a:gd name="connsiteY2457" fmla="*/ 2638574 h 4151891"/>
              <a:gd name="connsiteX2458" fmla="*/ 1393897 w 7122824"/>
              <a:gd name="connsiteY2458" fmla="*/ 2638224 h 4151891"/>
              <a:gd name="connsiteX2459" fmla="*/ 1401557 w 7122824"/>
              <a:gd name="connsiteY2459" fmla="*/ 2646823 h 4151891"/>
              <a:gd name="connsiteX2460" fmla="*/ 1393897 w 7122824"/>
              <a:gd name="connsiteY2460" fmla="*/ 2638224 h 4151891"/>
              <a:gd name="connsiteX2461" fmla="*/ 2734504 w 7122824"/>
              <a:gd name="connsiteY2461" fmla="*/ 2638193 h 4151891"/>
              <a:gd name="connsiteX2462" fmla="*/ 2723624 w 7122824"/>
              <a:gd name="connsiteY2462" fmla="*/ 2639528 h 4151891"/>
              <a:gd name="connsiteX2463" fmla="*/ 2744199 w 7122824"/>
              <a:gd name="connsiteY2463" fmla="*/ 2654464 h 4151891"/>
              <a:gd name="connsiteX2464" fmla="*/ 2743221 w 7122824"/>
              <a:gd name="connsiteY2464" fmla="*/ 2644381 h 4151891"/>
              <a:gd name="connsiteX2465" fmla="*/ 2734504 w 7122824"/>
              <a:gd name="connsiteY2465" fmla="*/ 2638193 h 4151891"/>
              <a:gd name="connsiteX2466" fmla="*/ 2414171 w 7122824"/>
              <a:gd name="connsiteY2466" fmla="*/ 2635537 h 4151891"/>
              <a:gd name="connsiteX2467" fmla="*/ 2416715 w 7122824"/>
              <a:gd name="connsiteY2467" fmla="*/ 2651742 h 4151891"/>
              <a:gd name="connsiteX2468" fmla="*/ 2414171 w 7122824"/>
              <a:gd name="connsiteY2468" fmla="*/ 2635537 h 4151891"/>
              <a:gd name="connsiteX2469" fmla="*/ 1408228 w 7122824"/>
              <a:gd name="connsiteY2469" fmla="*/ 2634618 h 4151891"/>
              <a:gd name="connsiteX2470" fmla="*/ 1421472 w 7122824"/>
              <a:gd name="connsiteY2470" fmla="*/ 2636598 h 4151891"/>
              <a:gd name="connsiteX2471" fmla="*/ 1410664 w 7122824"/>
              <a:gd name="connsiteY2471" fmla="*/ 2648523 h 4151891"/>
              <a:gd name="connsiteX2472" fmla="*/ 1408228 w 7122824"/>
              <a:gd name="connsiteY2472" fmla="*/ 2634618 h 4151891"/>
              <a:gd name="connsiteX2473" fmla="*/ 2542909 w 7122824"/>
              <a:gd name="connsiteY2473" fmla="*/ 2631789 h 4151891"/>
              <a:gd name="connsiteX2474" fmla="*/ 2551659 w 7122824"/>
              <a:gd name="connsiteY2474" fmla="*/ 2633097 h 4151891"/>
              <a:gd name="connsiteX2475" fmla="*/ 2550521 w 7122824"/>
              <a:gd name="connsiteY2475" fmla="*/ 2640713 h 4151891"/>
              <a:gd name="connsiteX2476" fmla="*/ 2541771 w 7122824"/>
              <a:gd name="connsiteY2476" fmla="*/ 2639406 h 4151891"/>
              <a:gd name="connsiteX2477" fmla="*/ 2542909 w 7122824"/>
              <a:gd name="connsiteY2477" fmla="*/ 2631789 h 4151891"/>
              <a:gd name="connsiteX2478" fmla="*/ 2386622 w 7122824"/>
              <a:gd name="connsiteY2478" fmla="*/ 2631761 h 4151891"/>
              <a:gd name="connsiteX2479" fmla="*/ 2394282 w 7122824"/>
              <a:gd name="connsiteY2479" fmla="*/ 2640360 h 4151891"/>
              <a:gd name="connsiteX2480" fmla="*/ 2386622 w 7122824"/>
              <a:gd name="connsiteY2480" fmla="*/ 2631761 h 4151891"/>
              <a:gd name="connsiteX2481" fmla="*/ 1540162 w 7122824"/>
              <a:gd name="connsiteY2481" fmla="*/ 2631453 h 4151891"/>
              <a:gd name="connsiteX2482" fmla="*/ 1543950 w 7122824"/>
              <a:gd name="connsiteY2482" fmla="*/ 2639855 h 4151891"/>
              <a:gd name="connsiteX2483" fmla="*/ 1531627 w 7122824"/>
              <a:gd name="connsiteY2483" fmla="*/ 2631745 h 4151891"/>
              <a:gd name="connsiteX2484" fmla="*/ 1540162 w 7122824"/>
              <a:gd name="connsiteY2484" fmla="*/ 2631453 h 4151891"/>
              <a:gd name="connsiteX2485" fmla="*/ 2792639 w 7122824"/>
              <a:gd name="connsiteY2485" fmla="*/ 2631051 h 4151891"/>
              <a:gd name="connsiteX2486" fmla="*/ 2784328 w 7122824"/>
              <a:gd name="connsiteY2486" fmla="*/ 2639580 h 4151891"/>
              <a:gd name="connsiteX2487" fmla="*/ 2800554 w 7122824"/>
              <a:gd name="connsiteY2487" fmla="*/ 2641345 h 4151891"/>
              <a:gd name="connsiteX2488" fmla="*/ 2802487 w 7122824"/>
              <a:gd name="connsiteY2488" fmla="*/ 2637401 h 4151891"/>
              <a:gd name="connsiteX2489" fmla="*/ 2795763 w 7122824"/>
              <a:gd name="connsiteY2489" fmla="*/ 2632064 h 4151891"/>
              <a:gd name="connsiteX2490" fmla="*/ 1432500 w 7122824"/>
              <a:gd name="connsiteY2490" fmla="*/ 2629463 h 4151891"/>
              <a:gd name="connsiteX2491" fmla="*/ 1439505 w 7122824"/>
              <a:gd name="connsiteY2491" fmla="*/ 2631282 h 4151891"/>
              <a:gd name="connsiteX2492" fmla="*/ 1426268 w 7122824"/>
              <a:gd name="connsiteY2492" fmla="*/ 2637023 h 4151891"/>
              <a:gd name="connsiteX2493" fmla="*/ 1432500 w 7122824"/>
              <a:gd name="connsiteY2493" fmla="*/ 2629463 h 4151891"/>
              <a:gd name="connsiteX2494" fmla="*/ 2519419 w 7122824"/>
              <a:gd name="connsiteY2494" fmla="*/ 2627622 h 4151891"/>
              <a:gd name="connsiteX2495" fmla="*/ 2531397 w 7122824"/>
              <a:gd name="connsiteY2495" fmla="*/ 2628047 h 4151891"/>
              <a:gd name="connsiteX2496" fmla="*/ 2537126 w 7122824"/>
              <a:gd name="connsiteY2496" fmla="*/ 2638068 h 4151891"/>
              <a:gd name="connsiteX2497" fmla="*/ 2519419 w 7122824"/>
              <a:gd name="connsiteY2497" fmla="*/ 2627622 h 4151891"/>
              <a:gd name="connsiteX2498" fmla="*/ 1550809 w 7122824"/>
              <a:gd name="connsiteY2498" fmla="*/ 2626386 h 4151891"/>
              <a:gd name="connsiteX2499" fmla="*/ 1558468 w 7122824"/>
              <a:gd name="connsiteY2499" fmla="*/ 2634985 h 4151891"/>
              <a:gd name="connsiteX2500" fmla="*/ 1550809 w 7122824"/>
              <a:gd name="connsiteY2500" fmla="*/ 2626386 h 4151891"/>
              <a:gd name="connsiteX2501" fmla="*/ 1473068 w 7122824"/>
              <a:gd name="connsiteY2501" fmla="*/ 2623047 h 4151891"/>
              <a:gd name="connsiteX2502" fmla="*/ 1478565 w 7122824"/>
              <a:gd name="connsiteY2502" fmla="*/ 2623676 h 4151891"/>
              <a:gd name="connsiteX2503" fmla="*/ 1468919 w 7122824"/>
              <a:gd name="connsiteY2503" fmla="*/ 2628365 h 4151891"/>
              <a:gd name="connsiteX2504" fmla="*/ 1473068 w 7122824"/>
              <a:gd name="connsiteY2504" fmla="*/ 2623047 h 4151891"/>
              <a:gd name="connsiteX2505" fmla="*/ 2815245 w 7122824"/>
              <a:gd name="connsiteY2505" fmla="*/ 2621011 h 4151891"/>
              <a:gd name="connsiteX2506" fmla="*/ 2815750 w 7122824"/>
              <a:gd name="connsiteY2506" fmla="*/ 2628792 h 4151891"/>
              <a:gd name="connsiteX2507" fmla="*/ 2817359 w 7122824"/>
              <a:gd name="connsiteY2507" fmla="*/ 2632051 h 4151891"/>
              <a:gd name="connsiteX2508" fmla="*/ 2822943 w 7122824"/>
              <a:gd name="connsiteY2508" fmla="*/ 2635230 h 4151891"/>
              <a:gd name="connsiteX2509" fmla="*/ 2846923 w 7122824"/>
              <a:gd name="connsiteY2509" fmla="*/ 2652624 h 4151891"/>
              <a:gd name="connsiteX2510" fmla="*/ 2859061 w 7122824"/>
              <a:gd name="connsiteY2510" fmla="*/ 2663817 h 4151891"/>
              <a:gd name="connsiteX2511" fmla="*/ 2874969 w 7122824"/>
              <a:gd name="connsiteY2511" fmla="*/ 2672448 h 4151891"/>
              <a:gd name="connsiteX2512" fmla="*/ 2888048 w 7122824"/>
              <a:gd name="connsiteY2512" fmla="*/ 2679093 h 4151891"/>
              <a:gd name="connsiteX2513" fmla="*/ 2901125 w 7122824"/>
              <a:gd name="connsiteY2513" fmla="*/ 2685737 h 4151891"/>
              <a:gd name="connsiteX2514" fmla="*/ 2902725 w 7122824"/>
              <a:gd name="connsiteY2514" fmla="*/ 2675032 h 4151891"/>
              <a:gd name="connsiteX2515" fmla="*/ 2897199 w 7122824"/>
              <a:gd name="connsiteY2515" fmla="*/ 2671470 h 4151891"/>
              <a:gd name="connsiteX2516" fmla="*/ 2895789 w 7122824"/>
              <a:gd name="connsiteY2516" fmla="*/ 2671143 h 4151891"/>
              <a:gd name="connsiteX2517" fmla="*/ 2896451 w 7122824"/>
              <a:gd name="connsiteY2517" fmla="*/ 2672697 h 4151891"/>
              <a:gd name="connsiteX2518" fmla="*/ 2895905 w 7122824"/>
              <a:gd name="connsiteY2518" fmla="*/ 2673348 h 4151891"/>
              <a:gd name="connsiteX2519" fmla="*/ 2896334 w 7122824"/>
              <a:gd name="connsiteY2519" fmla="*/ 2674959 h 4151891"/>
              <a:gd name="connsiteX2520" fmla="*/ 2897100 w 7122824"/>
              <a:gd name="connsiteY2520" fmla="*/ 2676046 h 4151891"/>
              <a:gd name="connsiteX2521" fmla="*/ 2894602 w 7122824"/>
              <a:gd name="connsiteY2521" fmla="*/ 2680343 h 4151891"/>
              <a:gd name="connsiteX2522" fmla="*/ 2894198 w 7122824"/>
              <a:gd name="connsiteY2522" fmla="*/ 2676391 h 4151891"/>
              <a:gd name="connsiteX2523" fmla="*/ 2895142 w 7122824"/>
              <a:gd name="connsiteY2523" fmla="*/ 2674150 h 4151891"/>
              <a:gd name="connsiteX2524" fmla="*/ 2894149 w 7122824"/>
              <a:gd name="connsiteY2524" fmla="*/ 2674215 h 4151891"/>
              <a:gd name="connsiteX2525" fmla="*/ 2892205 w 7122824"/>
              <a:gd name="connsiteY2525" fmla="*/ 2672063 h 4151891"/>
              <a:gd name="connsiteX2526" fmla="*/ 2894314 w 7122824"/>
              <a:gd name="connsiteY2526" fmla="*/ 2670800 h 4151891"/>
              <a:gd name="connsiteX2527" fmla="*/ 2892477 w 7122824"/>
              <a:gd name="connsiteY2527" fmla="*/ 2670374 h 4151891"/>
              <a:gd name="connsiteX2528" fmla="*/ 2881347 w 7122824"/>
              <a:gd name="connsiteY2528" fmla="*/ 2661155 h 4151891"/>
              <a:gd name="connsiteX2529" fmla="*/ 2866125 w 7122824"/>
              <a:gd name="connsiteY2529" fmla="*/ 2647936 h 4151891"/>
              <a:gd name="connsiteX2530" fmla="*/ 2829379 w 7122824"/>
              <a:gd name="connsiteY2530" fmla="*/ 2626043 h 4151891"/>
              <a:gd name="connsiteX2531" fmla="*/ 2769189 w 7122824"/>
              <a:gd name="connsiteY2531" fmla="*/ 2621000 h 4151891"/>
              <a:gd name="connsiteX2532" fmla="*/ 2763413 w 7122824"/>
              <a:gd name="connsiteY2532" fmla="*/ 2627805 h 4151891"/>
              <a:gd name="connsiteX2533" fmla="*/ 2765013 w 7122824"/>
              <a:gd name="connsiteY2533" fmla="*/ 2628928 h 4151891"/>
              <a:gd name="connsiteX2534" fmla="*/ 2771360 w 7122824"/>
              <a:gd name="connsiteY2534" fmla="*/ 2630021 h 4151891"/>
              <a:gd name="connsiteX2535" fmla="*/ 2777692 w 7122824"/>
              <a:gd name="connsiteY2535" fmla="*/ 2622955 h 4151891"/>
              <a:gd name="connsiteX2536" fmla="*/ 2769189 w 7122824"/>
              <a:gd name="connsiteY2536" fmla="*/ 2621000 h 4151891"/>
              <a:gd name="connsiteX2537" fmla="*/ 2707746 w 7122824"/>
              <a:gd name="connsiteY2537" fmla="*/ 2619343 h 4151891"/>
              <a:gd name="connsiteX2538" fmla="*/ 2704469 w 7122824"/>
              <a:gd name="connsiteY2538" fmla="*/ 2622957 h 4151891"/>
              <a:gd name="connsiteX2539" fmla="*/ 2705206 w 7122824"/>
              <a:gd name="connsiteY2539" fmla="*/ 2623952 h 4151891"/>
              <a:gd name="connsiteX2540" fmla="*/ 2714382 w 7122824"/>
              <a:gd name="connsiteY2540" fmla="*/ 2632818 h 4151891"/>
              <a:gd name="connsiteX2541" fmla="*/ 2721642 w 7122824"/>
              <a:gd name="connsiteY2541" fmla="*/ 2638088 h 4151891"/>
              <a:gd name="connsiteX2542" fmla="*/ 2717720 w 7122824"/>
              <a:gd name="connsiteY2542" fmla="*/ 2628454 h 4151891"/>
              <a:gd name="connsiteX2543" fmla="*/ 2712802 w 7122824"/>
              <a:gd name="connsiteY2543" fmla="*/ 2619513 h 4151891"/>
              <a:gd name="connsiteX2544" fmla="*/ 2707746 w 7122824"/>
              <a:gd name="connsiteY2544" fmla="*/ 2619343 h 4151891"/>
              <a:gd name="connsiteX2545" fmla="*/ 1215255 w 7122824"/>
              <a:gd name="connsiteY2545" fmla="*/ 2618180 h 4151891"/>
              <a:gd name="connsiteX2546" fmla="*/ 1216032 w 7122824"/>
              <a:gd name="connsiteY2546" fmla="*/ 2619430 h 4151891"/>
              <a:gd name="connsiteX2547" fmla="*/ 1215281 w 7122824"/>
              <a:gd name="connsiteY2547" fmla="*/ 2618223 h 4151891"/>
              <a:gd name="connsiteX2548" fmla="*/ 934965 w 7122824"/>
              <a:gd name="connsiteY2548" fmla="*/ 2617890 h 4151891"/>
              <a:gd name="connsiteX2549" fmla="*/ 948204 w 7122824"/>
              <a:gd name="connsiteY2549" fmla="*/ 2619868 h 4151891"/>
              <a:gd name="connsiteX2550" fmla="*/ 927652 w 7122824"/>
              <a:gd name="connsiteY2550" fmla="*/ 2636065 h 4151891"/>
              <a:gd name="connsiteX2551" fmla="*/ 934965 w 7122824"/>
              <a:gd name="connsiteY2551" fmla="*/ 2617890 h 4151891"/>
              <a:gd name="connsiteX2552" fmla="*/ 1213906 w 7122824"/>
              <a:gd name="connsiteY2552" fmla="*/ 2616011 h 4151891"/>
              <a:gd name="connsiteX2553" fmla="*/ 1214031 w 7122824"/>
              <a:gd name="connsiteY2553" fmla="*/ 2616211 h 4151891"/>
              <a:gd name="connsiteX2554" fmla="*/ 1215255 w 7122824"/>
              <a:gd name="connsiteY2554" fmla="*/ 2618180 h 4151891"/>
              <a:gd name="connsiteX2555" fmla="*/ 984201 w 7122824"/>
              <a:gd name="connsiteY2555" fmla="*/ 2615029 h 4151891"/>
              <a:gd name="connsiteX2556" fmla="*/ 988523 w 7122824"/>
              <a:gd name="connsiteY2556" fmla="*/ 2619215 h 4151891"/>
              <a:gd name="connsiteX2557" fmla="*/ 979345 w 7122824"/>
              <a:gd name="connsiteY2557" fmla="*/ 2620825 h 4151891"/>
              <a:gd name="connsiteX2558" fmla="*/ 984201 w 7122824"/>
              <a:gd name="connsiteY2558" fmla="*/ 2615029 h 4151891"/>
              <a:gd name="connsiteX2559" fmla="*/ 5978992 w 7122824"/>
              <a:gd name="connsiteY2559" fmla="*/ 2611101 h 4151891"/>
              <a:gd name="connsiteX2560" fmla="*/ 5980298 w 7122824"/>
              <a:gd name="connsiteY2560" fmla="*/ 2612203 h 4151891"/>
              <a:gd name="connsiteX2561" fmla="*/ 5978849 w 7122824"/>
              <a:gd name="connsiteY2561" fmla="*/ 2611573 h 4151891"/>
              <a:gd name="connsiteX2562" fmla="*/ 2737707 w 7122824"/>
              <a:gd name="connsiteY2562" fmla="*/ 2609765 h 4151891"/>
              <a:gd name="connsiteX2563" fmla="*/ 2741995 w 7122824"/>
              <a:gd name="connsiteY2563" fmla="*/ 2612774 h 4151891"/>
              <a:gd name="connsiteX2564" fmla="*/ 2743622 w 7122824"/>
              <a:gd name="connsiteY2564" fmla="*/ 2610308 h 4151891"/>
              <a:gd name="connsiteX2565" fmla="*/ 1192961 w 7122824"/>
              <a:gd name="connsiteY2565" fmla="*/ 2609676 h 4151891"/>
              <a:gd name="connsiteX2566" fmla="*/ 1223125 w 7122824"/>
              <a:gd name="connsiteY2566" fmla="*/ 2610411 h 4151891"/>
              <a:gd name="connsiteX2567" fmla="*/ 1213906 w 7122824"/>
              <a:gd name="connsiteY2567" fmla="*/ 2616011 h 4151891"/>
              <a:gd name="connsiteX2568" fmla="*/ 1209368 w 7122824"/>
              <a:gd name="connsiteY2568" fmla="*/ 2618767 h 4151891"/>
              <a:gd name="connsiteX2569" fmla="*/ 1196128 w 7122824"/>
              <a:gd name="connsiteY2569" fmla="*/ 2623663 h 4151891"/>
              <a:gd name="connsiteX2570" fmla="*/ 1181699 w 7122824"/>
              <a:gd name="connsiteY2570" fmla="*/ 2627793 h 4151891"/>
              <a:gd name="connsiteX2571" fmla="*/ 1175122 w 7122824"/>
              <a:gd name="connsiteY2571" fmla="*/ 2629954 h 4151891"/>
              <a:gd name="connsiteX2572" fmla="*/ 1172906 w 7122824"/>
              <a:gd name="connsiteY2572" fmla="*/ 2644787 h 4151891"/>
              <a:gd name="connsiteX2573" fmla="*/ 1087278 w 7122824"/>
              <a:gd name="connsiteY2573" fmla="*/ 2664992 h 4151891"/>
              <a:gd name="connsiteX2574" fmla="*/ 1090755 w 7122824"/>
              <a:gd name="connsiteY2574" fmla="*/ 2673108 h 4151891"/>
              <a:gd name="connsiteX2575" fmla="*/ 1084178 w 7122824"/>
              <a:gd name="connsiteY2575" fmla="*/ 2675268 h 4151891"/>
              <a:gd name="connsiteX2576" fmla="*/ 1074186 w 7122824"/>
              <a:gd name="connsiteY2576" fmla="*/ 2670632 h 4151891"/>
              <a:gd name="connsiteX2577" fmla="*/ 1049866 w 7122824"/>
              <a:gd name="connsiteY2577" fmla="*/ 2676426 h 4151891"/>
              <a:gd name="connsiteX2578" fmla="*/ 1001252 w 7122824"/>
              <a:gd name="connsiteY2578" fmla="*/ 2689590 h 4151891"/>
              <a:gd name="connsiteX2579" fmla="*/ 1025421 w 7122824"/>
              <a:gd name="connsiteY2579" fmla="*/ 2674345 h 4151891"/>
              <a:gd name="connsiteX2580" fmla="*/ 1042107 w 7122824"/>
              <a:gd name="connsiteY2580" fmla="*/ 2655100 h 4151891"/>
              <a:gd name="connsiteX2581" fmla="*/ 1099518 w 7122824"/>
              <a:gd name="connsiteY2581" fmla="*/ 2635392 h 4151891"/>
              <a:gd name="connsiteX2582" fmla="*/ 1192961 w 7122824"/>
              <a:gd name="connsiteY2582" fmla="*/ 2609676 h 4151891"/>
              <a:gd name="connsiteX2583" fmla="*/ 2330903 w 7122824"/>
              <a:gd name="connsiteY2583" fmla="*/ 2608905 h 4151891"/>
              <a:gd name="connsiteX2584" fmla="*/ 2338548 w 7122824"/>
              <a:gd name="connsiteY2584" fmla="*/ 2609297 h 4151891"/>
              <a:gd name="connsiteX2585" fmla="*/ 2362758 w 7122824"/>
              <a:gd name="connsiteY2585" fmla="*/ 2612915 h 4151891"/>
              <a:gd name="connsiteX2586" fmla="*/ 2351427 w 7122824"/>
              <a:gd name="connsiteY2586" fmla="*/ 2626630 h 4151891"/>
              <a:gd name="connsiteX2587" fmla="*/ 2325816 w 7122824"/>
              <a:gd name="connsiteY2587" fmla="*/ 2613400 h 4151891"/>
              <a:gd name="connsiteX2588" fmla="*/ 2330903 w 7122824"/>
              <a:gd name="connsiteY2588" fmla="*/ 2608905 h 4151891"/>
              <a:gd name="connsiteX2589" fmla="*/ 787190 w 7122824"/>
              <a:gd name="connsiteY2589" fmla="*/ 2608449 h 4151891"/>
              <a:gd name="connsiteX2590" fmla="*/ 789622 w 7122824"/>
              <a:gd name="connsiteY2590" fmla="*/ 2612121 h 4151891"/>
              <a:gd name="connsiteX2591" fmla="*/ 780389 w 7122824"/>
              <a:gd name="connsiteY2591" fmla="*/ 2614052 h 4151891"/>
              <a:gd name="connsiteX2592" fmla="*/ 787190 w 7122824"/>
              <a:gd name="connsiteY2592" fmla="*/ 2608449 h 4151891"/>
              <a:gd name="connsiteX2593" fmla="*/ 972545 w 7122824"/>
              <a:gd name="connsiteY2593" fmla="*/ 2605929 h 4151891"/>
              <a:gd name="connsiteX2594" fmla="*/ 976081 w 7122824"/>
              <a:gd name="connsiteY2594" fmla="*/ 2610191 h 4151891"/>
              <a:gd name="connsiteX2595" fmla="*/ 958326 w 7122824"/>
              <a:gd name="connsiteY2595" fmla="*/ 2615373 h 4151891"/>
              <a:gd name="connsiteX2596" fmla="*/ 972545 w 7122824"/>
              <a:gd name="connsiteY2596" fmla="*/ 2605929 h 4151891"/>
              <a:gd name="connsiteX2597" fmla="*/ 2307947 w 7122824"/>
              <a:gd name="connsiteY2597" fmla="*/ 2604725 h 4151891"/>
              <a:gd name="connsiteX2598" fmla="*/ 2310490 w 7122824"/>
              <a:gd name="connsiteY2598" fmla="*/ 2620925 h 4151891"/>
              <a:gd name="connsiteX2599" fmla="*/ 2307947 w 7122824"/>
              <a:gd name="connsiteY2599" fmla="*/ 2604725 h 4151891"/>
              <a:gd name="connsiteX2600" fmla="*/ 800276 w 7122824"/>
              <a:gd name="connsiteY2600" fmla="*/ 2602359 h 4151891"/>
              <a:gd name="connsiteX2601" fmla="*/ 791077 w 7122824"/>
              <a:gd name="connsiteY2601" fmla="*/ 2604099 h 4151891"/>
              <a:gd name="connsiteX2602" fmla="*/ 800276 w 7122824"/>
              <a:gd name="connsiteY2602" fmla="*/ 2602359 h 4151891"/>
              <a:gd name="connsiteX2603" fmla="*/ 2778242 w 7122824"/>
              <a:gd name="connsiteY2603" fmla="*/ 2601118 h 4151891"/>
              <a:gd name="connsiteX2604" fmla="*/ 2779673 w 7122824"/>
              <a:gd name="connsiteY2604" fmla="*/ 2602187 h 4151891"/>
              <a:gd name="connsiteX2605" fmla="*/ 2799941 w 7122824"/>
              <a:gd name="connsiteY2605" fmla="*/ 2613033 h 4151891"/>
              <a:gd name="connsiteX2606" fmla="*/ 2800253 w 7122824"/>
              <a:gd name="connsiteY2606" fmla="*/ 2608702 h 4151891"/>
              <a:gd name="connsiteX2607" fmla="*/ 2510198 w 7122824"/>
              <a:gd name="connsiteY2607" fmla="*/ 2598413 h 4151891"/>
              <a:gd name="connsiteX2608" fmla="*/ 2506366 w 7122824"/>
              <a:gd name="connsiteY2608" fmla="*/ 2604458 h 4151891"/>
              <a:gd name="connsiteX2609" fmla="*/ 2516444 w 7122824"/>
              <a:gd name="connsiteY2609" fmla="*/ 2599736 h 4151891"/>
              <a:gd name="connsiteX2610" fmla="*/ 2510198 w 7122824"/>
              <a:gd name="connsiteY2610" fmla="*/ 2598413 h 4151891"/>
              <a:gd name="connsiteX2611" fmla="*/ 465153 w 7122824"/>
              <a:gd name="connsiteY2611" fmla="*/ 2597100 h 4151891"/>
              <a:gd name="connsiteX2612" fmla="*/ 464632 w 7122824"/>
              <a:gd name="connsiteY2612" fmla="*/ 2610562 h 4151891"/>
              <a:gd name="connsiteX2613" fmla="*/ 456321 w 7122824"/>
              <a:gd name="connsiteY2613" fmla="*/ 2606312 h 4151891"/>
              <a:gd name="connsiteX2614" fmla="*/ 465153 w 7122824"/>
              <a:gd name="connsiteY2614" fmla="*/ 2597100 h 4151891"/>
              <a:gd name="connsiteX2615" fmla="*/ 6876194 w 7122824"/>
              <a:gd name="connsiteY2615" fmla="*/ 2594318 h 4151891"/>
              <a:gd name="connsiteX2616" fmla="*/ 6879959 w 7122824"/>
              <a:gd name="connsiteY2616" fmla="*/ 2597290 h 4151891"/>
              <a:gd name="connsiteX2617" fmla="*/ 6879018 w 7122824"/>
              <a:gd name="connsiteY2617" fmla="*/ 2596547 h 4151891"/>
              <a:gd name="connsiteX2618" fmla="*/ 2724076 w 7122824"/>
              <a:gd name="connsiteY2618" fmla="*/ 2592290 h 4151891"/>
              <a:gd name="connsiteX2619" fmla="*/ 2727124 w 7122824"/>
              <a:gd name="connsiteY2619" fmla="*/ 2596900 h 4151891"/>
              <a:gd name="connsiteX2620" fmla="*/ 2726067 w 7122824"/>
              <a:gd name="connsiteY2620" fmla="*/ 2598884 h 4151891"/>
              <a:gd name="connsiteX2621" fmla="*/ 2726764 w 7122824"/>
              <a:gd name="connsiteY2621" fmla="*/ 2598936 h 4151891"/>
              <a:gd name="connsiteX2622" fmla="*/ 2728860 w 7122824"/>
              <a:gd name="connsiteY2622" fmla="*/ 2600826 h 4151891"/>
              <a:gd name="connsiteX2623" fmla="*/ 2727711 w 7122824"/>
              <a:gd name="connsiteY2623" fmla="*/ 2601677 h 4151891"/>
              <a:gd name="connsiteX2624" fmla="*/ 2734086 w 7122824"/>
              <a:gd name="connsiteY2624" fmla="*/ 2602629 h 4151891"/>
              <a:gd name="connsiteX2625" fmla="*/ 2763732 w 7122824"/>
              <a:gd name="connsiteY2625" fmla="*/ 2611750 h 4151891"/>
              <a:gd name="connsiteX2626" fmla="*/ 2772132 w 7122824"/>
              <a:gd name="connsiteY2626" fmla="*/ 2614334 h 4151891"/>
              <a:gd name="connsiteX2627" fmla="*/ 2746055 w 7122824"/>
              <a:gd name="connsiteY2627" fmla="*/ 2598727 h 4151891"/>
              <a:gd name="connsiteX2628" fmla="*/ 2729370 w 7122824"/>
              <a:gd name="connsiteY2628" fmla="*/ 2595289 h 4151891"/>
              <a:gd name="connsiteX2629" fmla="*/ 2924482 w 7122824"/>
              <a:gd name="connsiteY2629" fmla="*/ 2591443 h 4151891"/>
              <a:gd name="connsiteX2630" fmla="*/ 2923777 w 7122824"/>
              <a:gd name="connsiteY2630" fmla="*/ 2592261 h 4151891"/>
              <a:gd name="connsiteX2631" fmla="*/ 2928270 w 7122824"/>
              <a:gd name="connsiteY2631" fmla="*/ 2596512 h 4151891"/>
              <a:gd name="connsiteX2632" fmla="*/ 2926490 w 7122824"/>
              <a:gd name="connsiteY2632" fmla="*/ 2591937 h 4151891"/>
              <a:gd name="connsiteX2633" fmla="*/ 2210137 w 7122824"/>
              <a:gd name="connsiteY2633" fmla="*/ 2590109 h 4151891"/>
              <a:gd name="connsiteX2634" fmla="*/ 2248337 w 7122824"/>
              <a:gd name="connsiteY2634" fmla="*/ 2595816 h 4151891"/>
              <a:gd name="connsiteX2635" fmla="*/ 2260759 w 7122824"/>
              <a:gd name="connsiteY2635" fmla="*/ 2596875 h 4151891"/>
              <a:gd name="connsiteX2636" fmla="*/ 2267251 w 7122824"/>
              <a:gd name="connsiteY2636" fmla="*/ 2606048 h 4151891"/>
              <a:gd name="connsiteX2637" fmla="*/ 2227290 w 7122824"/>
              <a:gd name="connsiteY2637" fmla="*/ 2601609 h 4151891"/>
              <a:gd name="connsiteX2638" fmla="*/ 2210137 w 7122824"/>
              <a:gd name="connsiteY2638" fmla="*/ 2590109 h 4151891"/>
              <a:gd name="connsiteX2639" fmla="*/ 2655044 w 7122824"/>
              <a:gd name="connsiteY2639" fmla="*/ 2589255 h 4151891"/>
              <a:gd name="connsiteX2640" fmla="*/ 2651620 w 7122824"/>
              <a:gd name="connsiteY2640" fmla="*/ 2592615 h 4151891"/>
              <a:gd name="connsiteX2641" fmla="*/ 2652582 w 7122824"/>
              <a:gd name="connsiteY2641" fmla="*/ 2598438 h 4151891"/>
              <a:gd name="connsiteX2642" fmla="*/ 2653069 w 7122824"/>
              <a:gd name="connsiteY2642" fmla="*/ 2598675 h 4151891"/>
              <a:gd name="connsiteX2643" fmla="*/ 1341659 w 7122824"/>
              <a:gd name="connsiteY2643" fmla="*/ 2587895 h 4151891"/>
              <a:gd name="connsiteX2644" fmla="*/ 1350408 w 7122824"/>
              <a:gd name="connsiteY2644" fmla="*/ 2589202 h 4151891"/>
              <a:gd name="connsiteX2645" fmla="*/ 1349270 w 7122824"/>
              <a:gd name="connsiteY2645" fmla="*/ 2596818 h 4151891"/>
              <a:gd name="connsiteX2646" fmla="*/ 1340521 w 7122824"/>
              <a:gd name="connsiteY2646" fmla="*/ 2595510 h 4151891"/>
              <a:gd name="connsiteX2647" fmla="*/ 1341659 w 7122824"/>
              <a:gd name="connsiteY2647" fmla="*/ 2587895 h 4151891"/>
              <a:gd name="connsiteX2648" fmla="*/ 1240697 w 7122824"/>
              <a:gd name="connsiteY2648" fmla="*/ 2587750 h 4151891"/>
              <a:gd name="connsiteX2649" fmla="*/ 1251452 w 7122824"/>
              <a:gd name="connsiteY2649" fmla="*/ 2607686 h 4151891"/>
              <a:gd name="connsiteX2650" fmla="*/ 1226402 w 7122824"/>
              <a:gd name="connsiteY2650" fmla="*/ 2620980 h 4151891"/>
              <a:gd name="connsiteX2651" fmla="*/ 1240697 w 7122824"/>
              <a:gd name="connsiteY2651" fmla="*/ 2587750 h 4151891"/>
              <a:gd name="connsiteX2652" fmla="*/ 2339339 w 7122824"/>
              <a:gd name="connsiteY2652" fmla="*/ 2586771 h 4151891"/>
              <a:gd name="connsiteX2653" fmla="*/ 2346992 w 7122824"/>
              <a:gd name="connsiteY2653" fmla="*/ 2595369 h 4151891"/>
              <a:gd name="connsiteX2654" fmla="*/ 2339339 w 7122824"/>
              <a:gd name="connsiteY2654" fmla="*/ 2586771 h 4151891"/>
              <a:gd name="connsiteX2655" fmla="*/ 2486506 w 7122824"/>
              <a:gd name="connsiteY2655" fmla="*/ 2586496 h 4151891"/>
              <a:gd name="connsiteX2656" fmla="*/ 2486877 w 7122824"/>
              <a:gd name="connsiteY2656" fmla="*/ 2587191 h 4151891"/>
              <a:gd name="connsiteX2657" fmla="*/ 2488239 w 7122824"/>
              <a:gd name="connsiteY2657" fmla="*/ 2589752 h 4151891"/>
              <a:gd name="connsiteX2658" fmla="*/ 744856 w 7122824"/>
              <a:gd name="connsiteY2658" fmla="*/ 2586033 h 4151891"/>
              <a:gd name="connsiteX2659" fmla="*/ 745666 w 7122824"/>
              <a:gd name="connsiteY2659" fmla="*/ 2590965 h 4151891"/>
              <a:gd name="connsiteX2660" fmla="*/ 733555 w 7122824"/>
              <a:gd name="connsiteY2660" fmla="*/ 2589155 h 4151891"/>
              <a:gd name="connsiteX2661" fmla="*/ 744856 w 7122824"/>
              <a:gd name="connsiteY2661" fmla="*/ 2586033 h 4151891"/>
              <a:gd name="connsiteX2662" fmla="*/ 6007045 w 7122824"/>
              <a:gd name="connsiteY2662" fmla="*/ 2585891 h 4151891"/>
              <a:gd name="connsiteX2663" fmla="*/ 6009865 w 7122824"/>
              <a:gd name="connsiteY2663" fmla="*/ 2586756 h 4151891"/>
              <a:gd name="connsiteX2664" fmla="*/ 6009547 w 7122824"/>
              <a:gd name="connsiteY2664" fmla="*/ 2586823 h 4151891"/>
              <a:gd name="connsiteX2665" fmla="*/ 6010020 w 7122824"/>
              <a:gd name="connsiteY2665" fmla="*/ 2587292 h 4151891"/>
              <a:gd name="connsiteX2666" fmla="*/ 6009760 w 7122824"/>
              <a:gd name="connsiteY2666" fmla="*/ 2589697 h 4151891"/>
              <a:gd name="connsiteX2667" fmla="*/ 6007045 w 7122824"/>
              <a:gd name="connsiteY2667" fmla="*/ 2585891 h 4151891"/>
              <a:gd name="connsiteX2668" fmla="*/ 2486059 w 7122824"/>
              <a:gd name="connsiteY2668" fmla="*/ 2585653 h 4151891"/>
              <a:gd name="connsiteX2669" fmla="*/ 2486506 w 7122824"/>
              <a:gd name="connsiteY2669" fmla="*/ 2586496 h 4151891"/>
              <a:gd name="connsiteX2670" fmla="*/ 2486093 w 7122824"/>
              <a:gd name="connsiteY2670" fmla="*/ 2585717 h 4151891"/>
              <a:gd name="connsiteX2671" fmla="*/ 2486059 w 7122824"/>
              <a:gd name="connsiteY2671" fmla="*/ 2585653 h 4151891"/>
              <a:gd name="connsiteX2672" fmla="*/ 2522401 w 7122824"/>
              <a:gd name="connsiteY2672" fmla="*/ 2584977 h 4151891"/>
              <a:gd name="connsiteX2673" fmla="*/ 2524275 w 7122824"/>
              <a:gd name="connsiteY2673" fmla="*/ 2587009 h 4151891"/>
              <a:gd name="connsiteX2674" fmla="*/ 2522172 w 7122824"/>
              <a:gd name="connsiteY2674" fmla="*/ 2591365 h 4151891"/>
              <a:gd name="connsiteX2675" fmla="*/ 2520015 w 7122824"/>
              <a:gd name="connsiteY2675" fmla="*/ 2586372 h 4151891"/>
              <a:gd name="connsiteX2676" fmla="*/ 2522401 w 7122824"/>
              <a:gd name="connsiteY2676" fmla="*/ 2584977 h 4151891"/>
              <a:gd name="connsiteX2677" fmla="*/ 6006342 w 7122824"/>
              <a:gd name="connsiteY2677" fmla="*/ 2583221 h 4151891"/>
              <a:gd name="connsiteX2678" fmla="*/ 6007162 w 7122824"/>
              <a:gd name="connsiteY2678" fmla="*/ 2583898 h 4151891"/>
              <a:gd name="connsiteX2679" fmla="*/ 6007045 w 7122824"/>
              <a:gd name="connsiteY2679" fmla="*/ 2585891 h 4151891"/>
              <a:gd name="connsiteX2680" fmla="*/ 6006342 w 7122824"/>
              <a:gd name="connsiteY2680" fmla="*/ 2583221 h 4151891"/>
              <a:gd name="connsiteX2681" fmla="*/ 756204 w 7122824"/>
              <a:gd name="connsiteY2681" fmla="*/ 2581984 h 4151891"/>
              <a:gd name="connsiteX2682" fmla="*/ 747005 w 7122824"/>
              <a:gd name="connsiteY2682" fmla="*/ 2583723 h 4151891"/>
              <a:gd name="connsiteX2683" fmla="*/ 756204 w 7122824"/>
              <a:gd name="connsiteY2683" fmla="*/ 2581984 h 4151891"/>
              <a:gd name="connsiteX2684" fmla="*/ 1708053 w 7122824"/>
              <a:gd name="connsiteY2684" fmla="*/ 2581736 h 4151891"/>
              <a:gd name="connsiteX2685" fmla="*/ 1706915 w 7122824"/>
              <a:gd name="connsiteY2685" fmla="*/ 2589350 h 4151891"/>
              <a:gd name="connsiteX2686" fmla="*/ 1708053 w 7122824"/>
              <a:gd name="connsiteY2686" fmla="*/ 2581736 h 4151891"/>
              <a:gd name="connsiteX2687" fmla="*/ 2912560 w 7122824"/>
              <a:gd name="connsiteY2687" fmla="*/ 2581647 h 4151891"/>
              <a:gd name="connsiteX2688" fmla="*/ 2916925 w 7122824"/>
              <a:gd name="connsiteY2688" fmla="*/ 2585777 h 4151891"/>
              <a:gd name="connsiteX2689" fmla="*/ 2917285 w 7122824"/>
              <a:gd name="connsiteY2689" fmla="*/ 2583365 h 4151891"/>
              <a:gd name="connsiteX2690" fmla="*/ 2706601 w 7122824"/>
              <a:gd name="connsiteY2690" fmla="*/ 2580412 h 4151891"/>
              <a:gd name="connsiteX2691" fmla="*/ 2705784 w 7122824"/>
              <a:gd name="connsiteY2691" fmla="*/ 2582767 h 4151891"/>
              <a:gd name="connsiteX2692" fmla="*/ 2707260 w 7122824"/>
              <a:gd name="connsiteY2692" fmla="*/ 2580974 h 4151891"/>
              <a:gd name="connsiteX2693" fmla="*/ 6212897 w 7122824"/>
              <a:gd name="connsiteY2693" fmla="*/ 2579937 h 4151891"/>
              <a:gd name="connsiteX2694" fmla="*/ 6240896 w 7122824"/>
              <a:gd name="connsiteY2694" fmla="*/ 2600109 h 4151891"/>
              <a:gd name="connsiteX2695" fmla="*/ 6243376 w 7122824"/>
              <a:gd name="connsiteY2695" fmla="*/ 2603351 h 4151891"/>
              <a:gd name="connsiteX2696" fmla="*/ 6246033 w 7122824"/>
              <a:gd name="connsiteY2696" fmla="*/ 2607390 h 4151891"/>
              <a:gd name="connsiteX2697" fmla="*/ 6231870 w 7122824"/>
              <a:gd name="connsiteY2697" fmla="*/ 2598493 h 4151891"/>
              <a:gd name="connsiteX2698" fmla="*/ 6218711 w 7122824"/>
              <a:gd name="connsiteY2698" fmla="*/ 2589442 h 4151891"/>
              <a:gd name="connsiteX2699" fmla="*/ 6214847 w 7122824"/>
              <a:gd name="connsiteY2699" fmla="*/ 2582793 h 4151891"/>
              <a:gd name="connsiteX2700" fmla="*/ 496767 w 7122824"/>
              <a:gd name="connsiteY2700" fmla="*/ 2579622 h 4151891"/>
              <a:gd name="connsiteX2701" fmla="*/ 500769 w 7122824"/>
              <a:gd name="connsiteY2701" fmla="*/ 2584059 h 4151891"/>
              <a:gd name="connsiteX2702" fmla="*/ 483721 w 7122824"/>
              <a:gd name="connsiteY2702" fmla="*/ 2597313 h 4151891"/>
              <a:gd name="connsiteX2703" fmla="*/ 482572 w 7122824"/>
              <a:gd name="connsiteY2703" fmla="*/ 2584501 h 4151891"/>
              <a:gd name="connsiteX2704" fmla="*/ 496767 w 7122824"/>
              <a:gd name="connsiteY2704" fmla="*/ 2579622 h 4151891"/>
              <a:gd name="connsiteX2705" fmla="*/ 2138209 w 7122824"/>
              <a:gd name="connsiteY2705" fmla="*/ 2579216 h 4151891"/>
              <a:gd name="connsiteX2706" fmla="*/ 2151772 w 7122824"/>
              <a:gd name="connsiteY2706" fmla="*/ 2579237 h 4151891"/>
              <a:gd name="connsiteX2707" fmla="*/ 2159325 w 7122824"/>
              <a:gd name="connsiteY2707" fmla="*/ 2590008 h 4151891"/>
              <a:gd name="connsiteX2708" fmla="*/ 2138209 w 7122824"/>
              <a:gd name="connsiteY2708" fmla="*/ 2579216 h 4151891"/>
              <a:gd name="connsiteX2709" fmla="*/ 2437564 w 7122824"/>
              <a:gd name="connsiteY2709" fmla="*/ 2578631 h 4151891"/>
              <a:gd name="connsiteX2710" fmla="*/ 2445726 w 7122824"/>
              <a:gd name="connsiteY2710" fmla="*/ 2580643 h 4151891"/>
              <a:gd name="connsiteX2711" fmla="*/ 2431325 w 7122824"/>
              <a:gd name="connsiteY2711" fmla="*/ 2586403 h 4151891"/>
              <a:gd name="connsiteX2712" fmla="*/ 2437564 w 7122824"/>
              <a:gd name="connsiteY2712" fmla="*/ 2578631 h 4151891"/>
              <a:gd name="connsiteX2713" fmla="*/ 6025939 w 7122824"/>
              <a:gd name="connsiteY2713" fmla="*/ 2575336 h 4151891"/>
              <a:gd name="connsiteX2714" fmla="*/ 6031488 w 7122824"/>
              <a:gd name="connsiteY2714" fmla="*/ 2579273 h 4151891"/>
              <a:gd name="connsiteX2715" fmla="*/ 6035699 w 7122824"/>
              <a:gd name="connsiteY2715" fmla="*/ 2582159 h 4151891"/>
              <a:gd name="connsiteX2716" fmla="*/ 6038419 w 7122824"/>
              <a:gd name="connsiteY2716" fmla="*/ 2585956 h 4151891"/>
              <a:gd name="connsiteX2717" fmla="*/ 6038348 w 7122824"/>
              <a:gd name="connsiteY2717" fmla="*/ 2590970 h 4151891"/>
              <a:gd name="connsiteX2718" fmla="*/ 6027360 w 7122824"/>
              <a:gd name="connsiteY2718" fmla="*/ 2577419 h 4151891"/>
              <a:gd name="connsiteX2719" fmla="*/ 1759670 w 7122824"/>
              <a:gd name="connsiteY2719" fmla="*/ 2574509 h 4151891"/>
              <a:gd name="connsiteX2720" fmla="*/ 1767761 w 7122824"/>
              <a:gd name="connsiteY2720" fmla="*/ 2580232 h 4151891"/>
              <a:gd name="connsiteX2721" fmla="*/ 1762066 w 7122824"/>
              <a:gd name="connsiteY2721" fmla="*/ 2588407 h 4151891"/>
              <a:gd name="connsiteX2722" fmla="*/ 1759670 w 7122824"/>
              <a:gd name="connsiteY2722" fmla="*/ 2574509 h 4151891"/>
              <a:gd name="connsiteX2723" fmla="*/ 1328123 w 7122824"/>
              <a:gd name="connsiteY2723" fmla="*/ 2570932 h 4151891"/>
              <a:gd name="connsiteX2724" fmla="*/ 1337752 w 7122824"/>
              <a:gd name="connsiteY2724" fmla="*/ 2581618 h 4151891"/>
              <a:gd name="connsiteX2725" fmla="*/ 1326538 w 7122824"/>
              <a:gd name="connsiteY2725" fmla="*/ 2592274 h 4151891"/>
              <a:gd name="connsiteX2726" fmla="*/ 1328123 w 7122824"/>
              <a:gd name="connsiteY2726" fmla="*/ 2570932 h 4151891"/>
              <a:gd name="connsiteX2727" fmla="*/ 6035672 w 7122824"/>
              <a:gd name="connsiteY2727" fmla="*/ 2569432 h 4151891"/>
              <a:gd name="connsiteX2728" fmla="*/ 6036071 w 7122824"/>
              <a:gd name="connsiteY2728" fmla="*/ 2569742 h 4151891"/>
              <a:gd name="connsiteX2729" fmla="*/ 6045935 w 7122824"/>
              <a:gd name="connsiteY2729" fmla="*/ 2577505 h 4151891"/>
              <a:gd name="connsiteX2730" fmla="*/ 6057150 w 7122824"/>
              <a:gd name="connsiteY2730" fmla="*/ 2587742 h 4151891"/>
              <a:gd name="connsiteX2731" fmla="*/ 6059228 w 7122824"/>
              <a:gd name="connsiteY2731" fmla="*/ 2590270 h 4151891"/>
              <a:gd name="connsiteX2732" fmla="*/ 6059776 w 7122824"/>
              <a:gd name="connsiteY2732" fmla="*/ 2591842 h 4151891"/>
              <a:gd name="connsiteX2733" fmla="*/ 6056688 w 7122824"/>
              <a:gd name="connsiteY2733" fmla="*/ 2591446 h 4151891"/>
              <a:gd name="connsiteX2734" fmla="*/ 6051441 w 7122824"/>
              <a:gd name="connsiteY2734" fmla="*/ 2588676 h 4151891"/>
              <a:gd name="connsiteX2735" fmla="*/ 772221 w 7122824"/>
              <a:gd name="connsiteY2735" fmla="*/ 2568737 h 4151891"/>
              <a:gd name="connsiteX2736" fmla="*/ 779898 w 7122824"/>
              <a:gd name="connsiteY2736" fmla="*/ 2577217 h 4151891"/>
              <a:gd name="connsiteX2737" fmla="*/ 772221 w 7122824"/>
              <a:gd name="connsiteY2737" fmla="*/ 2568737 h 4151891"/>
              <a:gd name="connsiteX2738" fmla="*/ 514312 w 7122824"/>
              <a:gd name="connsiteY2738" fmla="*/ 2567673 h 4151891"/>
              <a:gd name="connsiteX2739" fmla="*/ 515377 w 7122824"/>
              <a:gd name="connsiteY2739" fmla="*/ 2570897 h 4151891"/>
              <a:gd name="connsiteX2740" fmla="*/ 502146 w 7122824"/>
              <a:gd name="connsiteY2740" fmla="*/ 2576580 h 4151891"/>
              <a:gd name="connsiteX2741" fmla="*/ 514312 w 7122824"/>
              <a:gd name="connsiteY2741" fmla="*/ 2567673 h 4151891"/>
              <a:gd name="connsiteX2742" fmla="*/ 1851883 w 7122824"/>
              <a:gd name="connsiteY2742" fmla="*/ 2567603 h 4151891"/>
              <a:gd name="connsiteX2743" fmla="*/ 1845048 w 7122824"/>
              <a:gd name="connsiteY2743" fmla="*/ 2580121 h 4151891"/>
              <a:gd name="connsiteX2744" fmla="*/ 1851883 w 7122824"/>
              <a:gd name="connsiteY2744" fmla="*/ 2567603 h 4151891"/>
              <a:gd name="connsiteX2745" fmla="*/ 1361805 w 7122824"/>
              <a:gd name="connsiteY2745" fmla="*/ 2566772 h 4151891"/>
              <a:gd name="connsiteX2746" fmla="*/ 1348073 w 7122824"/>
              <a:gd name="connsiteY2746" fmla="*/ 2575798 h 4151891"/>
              <a:gd name="connsiteX2747" fmla="*/ 1361805 w 7122824"/>
              <a:gd name="connsiteY2747" fmla="*/ 2566772 h 4151891"/>
              <a:gd name="connsiteX2748" fmla="*/ 1904670 w 7122824"/>
              <a:gd name="connsiteY2748" fmla="*/ 2565603 h 4151891"/>
              <a:gd name="connsiteX2749" fmla="*/ 1915883 w 7122824"/>
              <a:gd name="connsiteY2749" fmla="*/ 2565674 h 4151891"/>
              <a:gd name="connsiteX2750" fmla="*/ 1909537 w 7122824"/>
              <a:gd name="connsiteY2750" fmla="*/ 2575951 h 4151891"/>
              <a:gd name="connsiteX2751" fmla="*/ 1904670 w 7122824"/>
              <a:gd name="connsiteY2751" fmla="*/ 2565603 h 4151891"/>
              <a:gd name="connsiteX2752" fmla="*/ 2121606 w 7122824"/>
              <a:gd name="connsiteY2752" fmla="*/ 2562466 h 4151891"/>
              <a:gd name="connsiteX2753" fmla="*/ 2126582 w 7122824"/>
              <a:gd name="connsiteY2753" fmla="*/ 2563023 h 4151891"/>
              <a:gd name="connsiteX2754" fmla="*/ 2118096 w 7122824"/>
              <a:gd name="connsiteY2754" fmla="*/ 2567718 h 4151891"/>
              <a:gd name="connsiteX2755" fmla="*/ 2121606 w 7122824"/>
              <a:gd name="connsiteY2755" fmla="*/ 2562466 h 4151891"/>
              <a:gd name="connsiteX2756" fmla="*/ 1053386 w 7122824"/>
              <a:gd name="connsiteY2756" fmla="*/ 2562428 h 4151891"/>
              <a:gd name="connsiteX2757" fmla="*/ 1036748 w 7122824"/>
              <a:gd name="connsiteY2757" fmla="*/ 2570886 h 4151891"/>
              <a:gd name="connsiteX2758" fmla="*/ 1010221 w 7122824"/>
              <a:gd name="connsiteY2758" fmla="*/ 2580993 h 4151891"/>
              <a:gd name="connsiteX2759" fmla="*/ 1040650 w 7122824"/>
              <a:gd name="connsiteY2759" fmla="*/ 2576160 h 4151891"/>
              <a:gd name="connsiteX2760" fmla="*/ 1049542 w 7122824"/>
              <a:gd name="connsiteY2760" fmla="*/ 2572016 h 4151891"/>
              <a:gd name="connsiteX2761" fmla="*/ 1051647 w 7122824"/>
              <a:gd name="connsiteY2761" fmla="*/ 2569739 h 4151891"/>
              <a:gd name="connsiteX2762" fmla="*/ 1050840 w 7122824"/>
              <a:gd name="connsiteY2762" fmla="*/ 2567725 h 4151891"/>
              <a:gd name="connsiteX2763" fmla="*/ 1049623 w 7122824"/>
              <a:gd name="connsiteY2763" fmla="*/ 2566018 h 4151891"/>
              <a:gd name="connsiteX2764" fmla="*/ 1052432 w 7122824"/>
              <a:gd name="connsiteY2764" fmla="*/ 2565725 h 4151891"/>
              <a:gd name="connsiteX2765" fmla="*/ 1052187 w 7122824"/>
              <a:gd name="connsiteY2765" fmla="*/ 2569154 h 4151891"/>
              <a:gd name="connsiteX2766" fmla="*/ 1053311 w 7122824"/>
              <a:gd name="connsiteY2766" fmla="*/ 2567938 h 4151891"/>
              <a:gd name="connsiteX2767" fmla="*/ 1053386 w 7122824"/>
              <a:gd name="connsiteY2767" fmla="*/ 2562428 h 4151891"/>
              <a:gd name="connsiteX2768" fmla="*/ 2069674 w 7122824"/>
              <a:gd name="connsiteY2768" fmla="*/ 2561073 h 4151891"/>
              <a:gd name="connsiteX2769" fmla="*/ 2077288 w 7122824"/>
              <a:gd name="connsiteY2769" fmla="*/ 2562211 h 4151891"/>
              <a:gd name="connsiteX2770" fmla="*/ 2069674 w 7122824"/>
              <a:gd name="connsiteY2770" fmla="*/ 2561073 h 4151891"/>
              <a:gd name="connsiteX2771" fmla="*/ 2377618 w 7122824"/>
              <a:gd name="connsiteY2771" fmla="*/ 2561061 h 4151891"/>
              <a:gd name="connsiteX2772" fmla="*/ 2383865 w 7122824"/>
              <a:gd name="connsiteY2772" fmla="*/ 2571644 h 4151891"/>
              <a:gd name="connsiteX2773" fmla="*/ 2366157 w 7122824"/>
              <a:gd name="connsiteY2773" fmla="*/ 2561201 h 4151891"/>
              <a:gd name="connsiteX2774" fmla="*/ 2377618 w 7122824"/>
              <a:gd name="connsiteY2774" fmla="*/ 2561061 h 4151891"/>
              <a:gd name="connsiteX2775" fmla="*/ 2011889 w 7122824"/>
              <a:gd name="connsiteY2775" fmla="*/ 2560825 h 4151891"/>
              <a:gd name="connsiteX2776" fmla="*/ 2018281 w 7122824"/>
              <a:gd name="connsiteY2776" fmla="*/ 2561058 h 4151891"/>
              <a:gd name="connsiteX2777" fmla="*/ 2022159 w 7122824"/>
              <a:gd name="connsiteY2777" fmla="*/ 2561999 h 4151891"/>
              <a:gd name="connsiteX2778" fmla="*/ 2007797 w 7122824"/>
              <a:gd name="connsiteY2778" fmla="*/ 2567502 h 4151891"/>
              <a:gd name="connsiteX2779" fmla="*/ 2011889 w 7122824"/>
              <a:gd name="connsiteY2779" fmla="*/ 2560825 h 4151891"/>
              <a:gd name="connsiteX2780" fmla="*/ 1963996 w 7122824"/>
              <a:gd name="connsiteY2780" fmla="*/ 2560676 h 4151891"/>
              <a:gd name="connsiteX2781" fmla="*/ 1971574 w 7122824"/>
              <a:gd name="connsiteY2781" fmla="*/ 2569826 h 4151891"/>
              <a:gd name="connsiteX2782" fmla="*/ 1963996 w 7122824"/>
              <a:gd name="connsiteY2782" fmla="*/ 2560676 h 4151891"/>
              <a:gd name="connsiteX2783" fmla="*/ 6962158 w 7122824"/>
              <a:gd name="connsiteY2783" fmla="*/ 2559546 h 4151891"/>
              <a:gd name="connsiteX2784" fmla="*/ 6963657 w 7122824"/>
              <a:gd name="connsiteY2784" fmla="*/ 2560062 h 4151891"/>
              <a:gd name="connsiteX2785" fmla="*/ 6963335 w 7122824"/>
              <a:gd name="connsiteY2785" fmla="*/ 2560556 h 4151891"/>
              <a:gd name="connsiteX2786" fmla="*/ 6962450 w 7122824"/>
              <a:gd name="connsiteY2786" fmla="*/ 2559796 h 4151891"/>
              <a:gd name="connsiteX2787" fmla="*/ 6962158 w 7122824"/>
              <a:gd name="connsiteY2787" fmla="*/ 2559546 h 4151891"/>
              <a:gd name="connsiteX2788" fmla="*/ 2004170 w 7122824"/>
              <a:gd name="connsiteY2788" fmla="*/ 2559331 h 4151891"/>
              <a:gd name="connsiteX2789" fmla="*/ 2001857 w 7122824"/>
              <a:gd name="connsiteY2789" fmla="*/ 2574806 h 4151891"/>
              <a:gd name="connsiteX2790" fmla="*/ 1981224 w 7122824"/>
              <a:gd name="connsiteY2790" fmla="*/ 2568505 h 4151891"/>
              <a:gd name="connsiteX2791" fmla="*/ 2004170 w 7122824"/>
              <a:gd name="connsiteY2791" fmla="*/ 2559331 h 4151891"/>
              <a:gd name="connsiteX2792" fmla="*/ 1953703 w 7122824"/>
              <a:gd name="connsiteY2792" fmla="*/ 2558685 h 4151891"/>
              <a:gd name="connsiteX2793" fmla="*/ 1951389 w 7122824"/>
              <a:gd name="connsiteY2793" fmla="*/ 2574164 h 4151891"/>
              <a:gd name="connsiteX2794" fmla="*/ 1944146 w 7122824"/>
              <a:gd name="connsiteY2794" fmla="*/ 2573082 h 4151891"/>
              <a:gd name="connsiteX2795" fmla="*/ 1935273 w 7122824"/>
              <a:gd name="connsiteY2795" fmla="*/ 2560678 h 4151891"/>
              <a:gd name="connsiteX2796" fmla="*/ 1953703 w 7122824"/>
              <a:gd name="connsiteY2796" fmla="*/ 2558685 h 4151891"/>
              <a:gd name="connsiteX2797" fmla="*/ 2141364 w 7122824"/>
              <a:gd name="connsiteY2797" fmla="*/ 2557995 h 4151891"/>
              <a:gd name="connsiteX2798" fmla="*/ 2143601 w 7122824"/>
              <a:gd name="connsiteY2798" fmla="*/ 2571869 h 4151891"/>
              <a:gd name="connsiteX2799" fmla="*/ 2141364 w 7122824"/>
              <a:gd name="connsiteY2799" fmla="*/ 2557995 h 4151891"/>
              <a:gd name="connsiteX2800" fmla="*/ 2047175 w 7122824"/>
              <a:gd name="connsiteY2800" fmla="*/ 2557711 h 4151891"/>
              <a:gd name="connsiteX2801" fmla="*/ 2051434 w 7122824"/>
              <a:gd name="connsiteY2801" fmla="*/ 2558348 h 4151891"/>
              <a:gd name="connsiteX2802" fmla="*/ 2049123 w 7122824"/>
              <a:gd name="connsiteY2802" fmla="*/ 2573823 h 4151891"/>
              <a:gd name="connsiteX2803" fmla="*/ 2044863 w 7122824"/>
              <a:gd name="connsiteY2803" fmla="*/ 2573187 h 4151891"/>
              <a:gd name="connsiteX2804" fmla="*/ 2047175 w 7122824"/>
              <a:gd name="connsiteY2804" fmla="*/ 2557711 h 4151891"/>
              <a:gd name="connsiteX2805" fmla="*/ 2651323 w 7122824"/>
              <a:gd name="connsiteY2805" fmla="*/ 2553271 h 4151891"/>
              <a:gd name="connsiteX2806" fmla="*/ 2660181 w 7122824"/>
              <a:gd name="connsiteY2806" fmla="*/ 2559578 h 4151891"/>
              <a:gd name="connsiteX2807" fmla="*/ 2685531 w 7122824"/>
              <a:gd name="connsiteY2807" fmla="*/ 2575944 h 4151891"/>
              <a:gd name="connsiteX2808" fmla="*/ 2701883 w 7122824"/>
              <a:gd name="connsiteY2808" fmla="*/ 2577493 h 4151891"/>
              <a:gd name="connsiteX2809" fmla="*/ 2663130 w 7122824"/>
              <a:gd name="connsiteY2809" fmla="*/ 2556070 h 4151891"/>
              <a:gd name="connsiteX2810" fmla="*/ 1406384 w 7122824"/>
              <a:gd name="connsiteY2810" fmla="*/ 2551599 h 4151891"/>
              <a:gd name="connsiteX2811" fmla="*/ 1403256 w 7122824"/>
              <a:gd name="connsiteY2811" fmla="*/ 2572532 h 4151891"/>
              <a:gd name="connsiteX2812" fmla="*/ 1411774 w 7122824"/>
              <a:gd name="connsiteY2812" fmla="*/ 2578444 h 4151891"/>
              <a:gd name="connsiteX2813" fmla="*/ 1359411 w 7122824"/>
              <a:gd name="connsiteY2813" fmla="*/ 2584544 h 4151891"/>
              <a:gd name="connsiteX2814" fmla="*/ 1359921 w 7122824"/>
              <a:gd name="connsiteY2814" fmla="*/ 2583811 h 4151891"/>
              <a:gd name="connsiteX2815" fmla="*/ 1358584 w 7122824"/>
              <a:gd name="connsiteY2815" fmla="*/ 2582255 h 4151891"/>
              <a:gd name="connsiteX2816" fmla="*/ 1360657 w 7122824"/>
              <a:gd name="connsiteY2816" fmla="*/ 2578093 h 4151891"/>
              <a:gd name="connsiteX2817" fmla="*/ 1361179 w 7122824"/>
              <a:gd name="connsiteY2817" fmla="*/ 2582002 h 4151891"/>
              <a:gd name="connsiteX2818" fmla="*/ 1369140 w 7122824"/>
              <a:gd name="connsiteY2818" fmla="*/ 2570560 h 4151891"/>
              <a:gd name="connsiteX2819" fmla="*/ 1377691 w 7122824"/>
              <a:gd name="connsiteY2819" fmla="*/ 2556594 h 4151891"/>
              <a:gd name="connsiteX2820" fmla="*/ 1380519 w 7122824"/>
              <a:gd name="connsiteY2820" fmla="*/ 2569134 h 4151891"/>
              <a:gd name="connsiteX2821" fmla="*/ 1388647 w 7122824"/>
              <a:gd name="connsiteY2821" fmla="*/ 2556684 h 4151891"/>
              <a:gd name="connsiteX2822" fmla="*/ 1406384 w 7122824"/>
              <a:gd name="connsiteY2822" fmla="*/ 2551599 h 4151891"/>
              <a:gd name="connsiteX2823" fmla="*/ 2376303 w 7122824"/>
              <a:gd name="connsiteY2823" fmla="*/ 2547132 h 4151891"/>
              <a:gd name="connsiteX2824" fmla="*/ 2387283 w 7122824"/>
              <a:gd name="connsiteY2824" fmla="*/ 2548773 h 4151891"/>
              <a:gd name="connsiteX2825" fmla="*/ 2386144 w 7122824"/>
              <a:gd name="connsiteY2825" fmla="*/ 2556388 h 4151891"/>
              <a:gd name="connsiteX2826" fmla="*/ 2375165 w 7122824"/>
              <a:gd name="connsiteY2826" fmla="*/ 2554748 h 4151891"/>
              <a:gd name="connsiteX2827" fmla="*/ 2376303 w 7122824"/>
              <a:gd name="connsiteY2827" fmla="*/ 2547132 h 4151891"/>
              <a:gd name="connsiteX2828" fmla="*/ 1429141 w 7122824"/>
              <a:gd name="connsiteY2828" fmla="*/ 2546955 h 4151891"/>
              <a:gd name="connsiteX2829" fmla="*/ 1435683 w 7122824"/>
              <a:gd name="connsiteY2829" fmla="*/ 2565231 h 4151891"/>
              <a:gd name="connsiteX2830" fmla="*/ 1453342 w 7122824"/>
              <a:gd name="connsiteY2830" fmla="*/ 2569442 h 4151891"/>
              <a:gd name="connsiteX2831" fmla="*/ 1414230 w 7122824"/>
              <a:gd name="connsiteY2831" fmla="*/ 2574343 h 4151891"/>
              <a:gd name="connsiteX2832" fmla="*/ 1414060 w 7122824"/>
              <a:gd name="connsiteY2832" fmla="*/ 2565145 h 4151891"/>
              <a:gd name="connsiteX2833" fmla="*/ 1410903 w 7122824"/>
              <a:gd name="connsiteY2833" fmla="*/ 2555237 h 4151891"/>
              <a:gd name="connsiteX2834" fmla="*/ 1422865 w 7122824"/>
              <a:gd name="connsiteY2834" fmla="*/ 2547589 h 4151891"/>
              <a:gd name="connsiteX2835" fmla="*/ 1425962 w 7122824"/>
              <a:gd name="connsiteY2835" fmla="*/ 2568233 h 4151891"/>
              <a:gd name="connsiteX2836" fmla="*/ 1429141 w 7122824"/>
              <a:gd name="connsiteY2836" fmla="*/ 2546955 h 4151891"/>
              <a:gd name="connsiteX2837" fmla="*/ 916223 w 7122824"/>
              <a:gd name="connsiteY2837" fmla="*/ 2546419 h 4151891"/>
              <a:gd name="connsiteX2838" fmla="*/ 920515 w 7122824"/>
              <a:gd name="connsiteY2838" fmla="*/ 2551369 h 4151891"/>
              <a:gd name="connsiteX2839" fmla="*/ 911298 w 7122824"/>
              <a:gd name="connsiteY2839" fmla="*/ 2553199 h 4151891"/>
              <a:gd name="connsiteX2840" fmla="*/ 916223 w 7122824"/>
              <a:gd name="connsiteY2840" fmla="*/ 2546419 h 4151891"/>
              <a:gd name="connsiteX2841" fmla="*/ 2588251 w 7122824"/>
              <a:gd name="connsiteY2841" fmla="*/ 2545188 h 4151891"/>
              <a:gd name="connsiteX2842" fmla="*/ 2597662 w 7122824"/>
              <a:gd name="connsiteY2842" fmla="*/ 2546594 h 4151891"/>
              <a:gd name="connsiteX2843" fmla="*/ 2595405 w 7122824"/>
              <a:gd name="connsiteY2843" fmla="*/ 2572430 h 4151891"/>
              <a:gd name="connsiteX2844" fmla="*/ 2586660 w 7122824"/>
              <a:gd name="connsiteY2844" fmla="*/ 2555834 h 4151891"/>
              <a:gd name="connsiteX2845" fmla="*/ 2588251 w 7122824"/>
              <a:gd name="connsiteY2845" fmla="*/ 2545188 h 4151891"/>
              <a:gd name="connsiteX2846" fmla="*/ 6082437 w 7122824"/>
              <a:gd name="connsiteY2846" fmla="*/ 2542431 h 4151891"/>
              <a:gd name="connsiteX2847" fmla="*/ 6102933 w 7122824"/>
              <a:gd name="connsiteY2847" fmla="*/ 2559866 h 4151891"/>
              <a:gd name="connsiteX2848" fmla="*/ 6129399 w 7122824"/>
              <a:gd name="connsiteY2848" fmla="*/ 2577616 h 4151891"/>
              <a:gd name="connsiteX2849" fmla="*/ 6136698 w 7122824"/>
              <a:gd name="connsiteY2849" fmla="*/ 2583682 h 4151891"/>
              <a:gd name="connsiteX2850" fmla="*/ 6137259 w 7122824"/>
              <a:gd name="connsiteY2850" fmla="*/ 2584677 h 4151891"/>
              <a:gd name="connsiteX2851" fmla="*/ 6137996 w 7122824"/>
              <a:gd name="connsiteY2851" fmla="*/ 2586887 h 4151891"/>
              <a:gd name="connsiteX2852" fmla="*/ 6115533 w 7122824"/>
              <a:gd name="connsiteY2852" fmla="*/ 2572373 h 4151891"/>
              <a:gd name="connsiteX2853" fmla="*/ 6099090 w 7122824"/>
              <a:gd name="connsiteY2853" fmla="*/ 2560942 h 4151891"/>
              <a:gd name="connsiteX2854" fmla="*/ 6096633 w 7122824"/>
              <a:gd name="connsiteY2854" fmla="*/ 2559370 h 4151891"/>
              <a:gd name="connsiteX2855" fmla="*/ 6042355 w 7122824"/>
              <a:gd name="connsiteY2855" fmla="*/ 2542071 h 4151891"/>
              <a:gd name="connsiteX2856" fmla="*/ 6041908 w 7122824"/>
              <a:gd name="connsiteY2856" fmla="*/ 2545800 h 4151891"/>
              <a:gd name="connsiteX2857" fmla="*/ 6039983 w 7122824"/>
              <a:gd name="connsiteY2857" fmla="*/ 2542806 h 4151891"/>
              <a:gd name="connsiteX2858" fmla="*/ 6042355 w 7122824"/>
              <a:gd name="connsiteY2858" fmla="*/ 2542071 h 4151891"/>
              <a:gd name="connsiteX2859" fmla="*/ 1568443 w 7122824"/>
              <a:gd name="connsiteY2859" fmla="*/ 2539143 h 4151891"/>
              <a:gd name="connsiteX2860" fmla="*/ 1576840 w 7122824"/>
              <a:gd name="connsiteY2860" fmla="*/ 2539582 h 4151891"/>
              <a:gd name="connsiteX2861" fmla="*/ 1580581 w 7122824"/>
              <a:gd name="connsiteY2861" fmla="*/ 2548531 h 4151891"/>
              <a:gd name="connsiteX2862" fmla="*/ 1568443 w 7122824"/>
              <a:gd name="connsiteY2862" fmla="*/ 2539143 h 4151891"/>
              <a:gd name="connsiteX2863" fmla="*/ 2355934 w 7122824"/>
              <a:gd name="connsiteY2863" fmla="*/ 2537194 h 4151891"/>
              <a:gd name="connsiteX2864" fmla="*/ 2363594 w 7122824"/>
              <a:gd name="connsiteY2864" fmla="*/ 2545792 h 4151891"/>
              <a:gd name="connsiteX2865" fmla="*/ 2355934 w 7122824"/>
              <a:gd name="connsiteY2865" fmla="*/ 2537194 h 4151891"/>
              <a:gd name="connsiteX2866" fmla="*/ 1057688 w 7122824"/>
              <a:gd name="connsiteY2866" fmla="*/ 2536500 h 4151891"/>
              <a:gd name="connsiteX2867" fmla="*/ 1057027 w 7122824"/>
              <a:gd name="connsiteY2867" fmla="*/ 2537456 h 4151891"/>
              <a:gd name="connsiteX2868" fmla="*/ 1057355 w 7122824"/>
              <a:gd name="connsiteY2868" fmla="*/ 2536979 h 4151891"/>
              <a:gd name="connsiteX2869" fmla="*/ 1419214 w 7122824"/>
              <a:gd name="connsiteY2869" fmla="*/ 2534703 h 4151891"/>
              <a:gd name="connsiteX2870" fmla="*/ 1418925 w 7122824"/>
              <a:gd name="connsiteY2870" fmla="*/ 2538289 h 4151891"/>
              <a:gd name="connsiteX2871" fmla="*/ 1417422 w 7122824"/>
              <a:gd name="connsiteY2871" fmla="*/ 2535161 h 4151891"/>
              <a:gd name="connsiteX2872" fmla="*/ 1419214 w 7122824"/>
              <a:gd name="connsiteY2872" fmla="*/ 2534703 h 4151891"/>
              <a:gd name="connsiteX2873" fmla="*/ 2582266 w 7122824"/>
              <a:gd name="connsiteY2873" fmla="*/ 2533707 h 4151891"/>
              <a:gd name="connsiteX2874" fmla="*/ 2582298 w 7122824"/>
              <a:gd name="connsiteY2874" fmla="*/ 2534099 h 4151891"/>
              <a:gd name="connsiteX2875" fmla="*/ 2582458 w 7122824"/>
              <a:gd name="connsiteY2875" fmla="*/ 2536027 h 4151891"/>
              <a:gd name="connsiteX2876" fmla="*/ 761925 w 7122824"/>
              <a:gd name="connsiteY2876" fmla="*/ 2533330 h 4151891"/>
              <a:gd name="connsiteX2877" fmla="*/ 761498 w 7122824"/>
              <a:gd name="connsiteY2877" fmla="*/ 2538851 h 4151891"/>
              <a:gd name="connsiteX2878" fmla="*/ 759110 w 7122824"/>
              <a:gd name="connsiteY2878" fmla="*/ 2533530 h 4151891"/>
              <a:gd name="connsiteX2879" fmla="*/ 761925 w 7122824"/>
              <a:gd name="connsiteY2879" fmla="*/ 2533330 h 4151891"/>
              <a:gd name="connsiteX2880" fmla="*/ 2582110 w 7122824"/>
              <a:gd name="connsiteY2880" fmla="*/ 2531815 h 4151891"/>
              <a:gd name="connsiteX2881" fmla="*/ 2582132 w 7122824"/>
              <a:gd name="connsiteY2881" fmla="*/ 2532091 h 4151891"/>
              <a:gd name="connsiteX2882" fmla="*/ 2582266 w 7122824"/>
              <a:gd name="connsiteY2882" fmla="*/ 2533707 h 4151891"/>
              <a:gd name="connsiteX2883" fmla="*/ 2567437 w 7122824"/>
              <a:gd name="connsiteY2883" fmla="*/ 2530585 h 4151891"/>
              <a:gd name="connsiteX2884" fmla="*/ 2580677 w 7122824"/>
              <a:gd name="connsiteY2884" fmla="*/ 2532564 h 4151891"/>
              <a:gd name="connsiteX2885" fmla="*/ 2567437 w 7122824"/>
              <a:gd name="connsiteY2885" fmla="*/ 2530585 h 4151891"/>
              <a:gd name="connsiteX2886" fmla="*/ 2581979 w 7122824"/>
              <a:gd name="connsiteY2886" fmla="*/ 2530243 h 4151891"/>
              <a:gd name="connsiteX2887" fmla="*/ 2582032 w 7122824"/>
              <a:gd name="connsiteY2887" fmla="*/ 2530886 h 4151891"/>
              <a:gd name="connsiteX2888" fmla="*/ 2582110 w 7122824"/>
              <a:gd name="connsiteY2888" fmla="*/ 2531815 h 4151891"/>
              <a:gd name="connsiteX2889" fmla="*/ 950980 w 7122824"/>
              <a:gd name="connsiteY2889" fmla="*/ 2529081 h 4151891"/>
              <a:gd name="connsiteX2890" fmla="*/ 957092 w 7122824"/>
              <a:gd name="connsiteY2890" fmla="*/ 2529621 h 4151891"/>
              <a:gd name="connsiteX2891" fmla="*/ 947259 w 7122824"/>
              <a:gd name="connsiteY2891" fmla="*/ 2535606 h 4151891"/>
              <a:gd name="connsiteX2892" fmla="*/ 950980 w 7122824"/>
              <a:gd name="connsiteY2892" fmla="*/ 2529081 h 4151891"/>
              <a:gd name="connsiteX2893" fmla="*/ 2615035 w 7122824"/>
              <a:gd name="connsiteY2893" fmla="*/ 2528184 h 4151891"/>
              <a:gd name="connsiteX2894" fmla="*/ 2613588 w 7122824"/>
              <a:gd name="connsiteY2894" fmla="*/ 2528339 h 4151891"/>
              <a:gd name="connsiteX2895" fmla="*/ 2625499 w 7122824"/>
              <a:gd name="connsiteY2895" fmla="*/ 2534886 h 4151891"/>
              <a:gd name="connsiteX2896" fmla="*/ 2639338 w 7122824"/>
              <a:gd name="connsiteY2896" fmla="*/ 2544739 h 4151891"/>
              <a:gd name="connsiteX2897" fmla="*/ 2640090 w 7122824"/>
              <a:gd name="connsiteY2897" fmla="*/ 2534126 h 4151891"/>
              <a:gd name="connsiteX2898" fmla="*/ 2615035 w 7122824"/>
              <a:gd name="connsiteY2898" fmla="*/ 2528184 h 4151891"/>
              <a:gd name="connsiteX2899" fmla="*/ 707971 w 7122824"/>
              <a:gd name="connsiteY2899" fmla="*/ 2525267 h 4151891"/>
              <a:gd name="connsiteX2900" fmla="*/ 707541 w 7122824"/>
              <a:gd name="connsiteY2900" fmla="*/ 2530788 h 4151891"/>
              <a:gd name="connsiteX2901" fmla="*/ 705176 w 7122824"/>
              <a:gd name="connsiteY2901" fmla="*/ 2525470 h 4151891"/>
              <a:gd name="connsiteX2902" fmla="*/ 707971 w 7122824"/>
              <a:gd name="connsiteY2902" fmla="*/ 2525267 h 4151891"/>
              <a:gd name="connsiteX2903" fmla="*/ 2674294 w 7122824"/>
              <a:gd name="connsiteY2903" fmla="*/ 2523216 h 4151891"/>
              <a:gd name="connsiteX2904" fmla="*/ 2667556 w 7122824"/>
              <a:gd name="connsiteY2904" fmla="*/ 2524163 h 4151891"/>
              <a:gd name="connsiteX2905" fmla="*/ 2665162 w 7122824"/>
              <a:gd name="connsiteY2905" fmla="*/ 2528644 h 4151891"/>
              <a:gd name="connsiteX2906" fmla="*/ 2667392 w 7122824"/>
              <a:gd name="connsiteY2906" fmla="*/ 2531375 h 4151891"/>
              <a:gd name="connsiteX2907" fmla="*/ 2683900 w 7122824"/>
              <a:gd name="connsiteY2907" fmla="*/ 2534884 h 4151891"/>
              <a:gd name="connsiteX2908" fmla="*/ 2687771 w 7122824"/>
              <a:gd name="connsiteY2908" fmla="*/ 2527183 h 4151891"/>
              <a:gd name="connsiteX2909" fmla="*/ 2674294 w 7122824"/>
              <a:gd name="connsiteY2909" fmla="*/ 2523216 h 4151891"/>
              <a:gd name="connsiteX2910" fmla="*/ 1760966 w 7122824"/>
              <a:gd name="connsiteY2910" fmla="*/ 2522988 h 4151891"/>
              <a:gd name="connsiteX2911" fmla="*/ 1761823 w 7122824"/>
              <a:gd name="connsiteY2911" fmla="*/ 2527674 h 4151891"/>
              <a:gd name="connsiteX2912" fmla="*/ 1753739 w 7122824"/>
              <a:gd name="connsiteY2912" fmla="*/ 2529683 h 4151891"/>
              <a:gd name="connsiteX2913" fmla="*/ 1760966 w 7122824"/>
              <a:gd name="connsiteY2913" fmla="*/ 2522988 h 4151891"/>
              <a:gd name="connsiteX2914" fmla="*/ 2552485 w 7122824"/>
              <a:gd name="connsiteY2914" fmla="*/ 2522224 h 4151891"/>
              <a:gd name="connsiteX2915" fmla="*/ 2551308 w 7122824"/>
              <a:gd name="connsiteY2915" fmla="*/ 2525395 h 4151891"/>
              <a:gd name="connsiteX2916" fmla="*/ 2550155 w 7122824"/>
              <a:gd name="connsiteY2916" fmla="*/ 2539630 h 4151891"/>
              <a:gd name="connsiteX2917" fmla="*/ 2555872 w 7122824"/>
              <a:gd name="connsiteY2917" fmla="*/ 2532696 h 4151891"/>
              <a:gd name="connsiteX2918" fmla="*/ 2553089 w 7122824"/>
              <a:gd name="connsiteY2918" fmla="*/ 2546104 h 4151891"/>
              <a:gd name="connsiteX2919" fmla="*/ 2554076 w 7122824"/>
              <a:gd name="connsiteY2919" fmla="*/ 2552603 h 4151891"/>
              <a:gd name="connsiteX2920" fmla="*/ 2567495 w 7122824"/>
              <a:gd name="connsiteY2920" fmla="*/ 2559176 h 4151891"/>
              <a:gd name="connsiteX2921" fmla="*/ 2566966 w 7122824"/>
              <a:gd name="connsiteY2921" fmla="*/ 2556809 h 4151891"/>
              <a:gd name="connsiteX2922" fmla="*/ 2569053 w 7122824"/>
              <a:gd name="connsiteY2922" fmla="*/ 2556087 h 4151891"/>
              <a:gd name="connsiteX2923" fmla="*/ 2569472 w 7122824"/>
              <a:gd name="connsiteY2923" fmla="*/ 2558837 h 4151891"/>
              <a:gd name="connsiteX2924" fmla="*/ 2568460 w 7122824"/>
              <a:gd name="connsiteY2924" fmla="*/ 2559650 h 4151891"/>
              <a:gd name="connsiteX2925" fmla="*/ 2578009 w 7122824"/>
              <a:gd name="connsiteY2925" fmla="*/ 2564326 h 4151891"/>
              <a:gd name="connsiteX2926" fmla="*/ 2576649 w 7122824"/>
              <a:gd name="connsiteY2926" fmla="*/ 2561184 h 4151891"/>
              <a:gd name="connsiteX2927" fmla="*/ 2579895 w 7122824"/>
              <a:gd name="connsiteY2927" fmla="*/ 2561126 h 4151891"/>
              <a:gd name="connsiteX2928" fmla="*/ 2582793 w 7122824"/>
              <a:gd name="connsiteY2928" fmla="*/ 2564007 h 4151891"/>
              <a:gd name="connsiteX2929" fmla="*/ 2582241 w 7122824"/>
              <a:gd name="connsiteY2929" fmla="*/ 2566399 h 4151891"/>
              <a:gd name="connsiteX2930" fmla="*/ 2585275 w 7122824"/>
              <a:gd name="connsiteY2930" fmla="*/ 2567885 h 4151891"/>
              <a:gd name="connsiteX2931" fmla="*/ 2603143 w 7122824"/>
              <a:gd name="connsiteY2931" fmla="*/ 2572121 h 4151891"/>
              <a:gd name="connsiteX2932" fmla="*/ 2601526 w 7122824"/>
              <a:gd name="connsiteY2932" fmla="*/ 2551554 h 4151891"/>
              <a:gd name="connsiteX2933" fmla="*/ 2616819 w 7122824"/>
              <a:gd name="connsiteY2933" fmla="*/ 2553839 h 4151891"/>
              <a:gd name="connsiteX2934" fmla="*/ 2618334 w 7122824"/>
              <a:gd name="connsiteY2934" fmla="*/ 2560709 h 4151891"/>
              <a:gd name="connsiteX2935" fmla="*/ 2618039 w 7122824"/>
              <a:gd name="connsiteY2935" fmla="*/ 2561829 h 4151891"/>
              <a:gd name="connsiteX2936" fmla="*/ 2621187 w 7122824"/>
              <a:gd name="connsiteY2936" fmla="*/ 2561568 h 4151891"/>
              <a:gd name="connsiteX2937" fmla="*/ 2624250 w 7122824"/>
              <a:gd name="connsiteY2937" fmla="*/ 2569843 h 4151891"/>
              <a:gd name="connsiteX2938" fmla="*/ 2624646 w 7122824"/>
              <a:gd name="connsiteY2938" fmla="*/ 2570173 h 4151891"/>
              <a:gd name="connsiteX2939" fmla="*/ 2658693 w 7122824"/>
              <a:gd name="connsiteY2939" fmla="*/ 2573401 h 4151891"/>
              <a:gd name="connsiteX2940" fmla="*/ 2658441 w 7122824"/>
              <a:gd name="connsiteY2940" fmla="*/ 2572965 h 4151891"/>
              <a:gd name="connsiteX2941" fmla="*/ 2648104 w 7122824"/>
              <a:gd name="connsiteY2941" fmla="*/ 2567154 h 4151891"/>
              <a:gd name="connsiteX2942" fmla="*/ 2625235 w 7122824"/>
              <a:gd name="connsiteY2942" fmla="*/ 2552793 h 4151891"/>
              <a:gd name="connsiteX2943" fmla="*/ 2602848 w 7122824"/>
              <a:gd name="connsiteY2943" fmla="*/ 2536941 h 4151891"/>
              <a:gd name="connsiteX2944" fmla="*/ 2597619 w 7122824"/>
              <a:gd name="connsiteY2944" fmla="*/ 2531889 h 4151891"/>
              <a:gd name="connsiteX2945" fmla="*/ 2597507 w 7122824"/>
              <a:gd name="connsiteY2945" fmla="*/ 2531834 h 4151891"/>
              <a:gd name="connsiteX2946" fmla="*/ 2580245 w 7122824"/>
              <a:gd name="connsiteY2946" fmla="*/ 2528311 h 4151891"/>
              <a:gd name="connsiteX2947" fmla="*/ 2552946 w 7122824"/>
              <a:gd name="connsiteY2947" fmla="*/ 2522668 h 4151891"/>
              <a:gd name="connsiteX2948" fmla="*/ 839254 w 7122824"/>
              <a:gd name="connsiteY2948" fmla="*/ 2520058 h 4151891"/>
              <a:gd name="connsiteX2949" fmla="*/ 846914 w 7122824"/>
              <a:gd name="connsiteY2949" fmla="*/ 2528656 h 4151891"/>
              <a:gd name="connsiteX2950" fmla="*/ 839254 w 7122824"/>
              <a:gd name="connsiteY2950" fmla="*/ 2520058 h 4151891"/>
              <a:gd name="connsiteX2951" fmla="*/ 1586475 w 7122824"/>
              <a:gd name="connsiteY2951" fmla="*/ 2519897 h 4151891"/>
              <a:gd name="connsiteX2952" fmla="*/ 1588935 w 7122824"/>
              <a:gd name="connsiteY2952" fmla="*/ 2523380 h 4151891"/>
              <a:gd name="connsiteX2953" fmla="*/ 1579503 w 7122824"/>
              <a:gd name="connsiteY2953" fmla="*/ 2526640 h 4151891"/>
              <a:gd name="connsiteX2954" fmla="*/ 1586475 w 7122824"/>
              <a:gd name="connsiteY2954" fmla="*/ 2519897 h 4151891"/>
              <a:gd name="connsiteX2955" fmla="*/ 1764920 w 7122824"/>
              <a:gd name="connsiteY2955" fmla="*/ 2519673 h 4151891"/>
              <a:gd name="connsiteX2956" fmla="*/ 1764773 w 7122824"/>
              <a:gd name="connsiteY2956" fmla="*/ 2523315 h 4151891"/>
              <a:gd name="connsiteX2957" fmla="*/ 1762121 w 7122824"/>
              <a:gd name="connsiteY2957" fmla="*/ 2519770 h 4151891"/>
              <a:gd name="connsiteX2958" fmla="*/ 1764920 w 7122824"/>
              <a:gd name="connsiteY2958" fmla="*/ 2519673 h 4151891"/>
              <a:gd name="connsiteX2959" fmla="*/ 1485322 w 7122824"/>
              <a:gd name="connsiteY2959" fmla="*/ 2518607 h 4151891"/>
              <a:gd name="connsiteX2960" fmla="*/ 1493713 w 7122824"/>
              <a:gd name="connsiteY2960" fmla="*/ 2519090 h 4151891"/>
              <a:gd name="connsiteX2961" fmla="*/ 1497438 w 7122824"/>
              <a:gd name="connsiteY2961" fmla="*/ 2528137 h 4151891"/>
              <a:gd name="connsiteX2962" fmla="*/ 1485322 w 7122824"/>
              <a:gd name="connsiteY2962" fmla="*/ 2518607 h 4151891"/>
              <a:gd name="connsiteX2963" fmla="*/ 2508759 w 7122824"/>
              <a:gd name="connsiteY2963" fmla="*/ 2518258 h 4151891"/>
              <a:gd name="connsiteX2964" fmla="*/ 2504244 w 7122824"/>
              <a:gd name="connsiteY2964" fmla="*/ 2524982 h 4151891"/>
              <a:gd name="connsiteX2965" fmla="*/ 2514538 w 7122824"/>
              <a:gd name="connsiteY2965" fmla="*/ 2518732 h 4151891"/>
              <a:gd name="connsiteX2966" fmla="*/ 2508759 w 7122824"/>
              <a:gd name="connsiteY2966" fmla="*/ 2518258 h 4151891"/>
              <a:gd name="connsiteX2967" fmla="*/ 6134882 w 7122824"/>
              <a:gd name="connsiteY2967" fmla="*/ 2517281 h 4151891"/>
              <a:gd name="connsiteX2968" fmla="*/ 6142097 w 7122824"/>
              <a:gd name="connsiteY2968" fmla="*/ 2522278 h 4151891"/>
              <a:gd name="connsiteX2969" fmla="*/ 6172478 w 7122824"/>
              <a:gd name="connsiteY2969" fmla="*/ 2549594 h 4151891"/>
              <a:gd name="connsiteX2970" fmla="*/ 6188466 w 7122824"/>
              <a:gd name="connsiteY2970" fmla="*/ 2561673 h 4151891"/>
              <a:gd name="connsiteX2971" fmla="*/ 6187983 w 7122824"/>
              <a:gd name="connsiteY2971" fmla="*/ 2561716 h 4151891"/>
              <a:gd name="connsiteX2972" fmla="*/ 6193966 w 7122824"/>
              <a:gd name="connsiteY2972" fmla="*/ 2570689 h 4151891"/>
              <a:gd name="connsiteX2973" fmla="*/ 6196262 w 7122824"/>
              <a:gd name="connsiteY2973" fmla="*/ 2574001 h 4151891"/>
              <a:gd name="connsiteX2974" fmla="*/ 6191043 w 7122824"/>
              <a:gd name="connsiteY2974" fmla="*/ 2570410 h 4151891"/>
              <a:gd name="connsiteX2975" fmla="*/ 6157736 w 7122824"/>
              <a:gd name="connsiteY2975" fmla="*/ 2545963 h 4151891"/>
              <a:gd name="connsiteX2976" fmla="*/ 6148527 w 7122824"/>
              <a:gd name="connsiteY2976" fmla="*/ 2533264 h 4151891"/>
              <a:gd name="connsiteX2977" fmla="*/ 2772824 w 7122824"/>
              <a:gd name="connsiteY2977" fmla="*/ 2514610 h 4151891"/>
              <a:gd name="connsiteX2978" fmla="*/ 2771397 w 7122824"/>
              <a:gd name="connsiteY2978" fmla="*/ 2516170 h 4151891"/>
              <a:gd name="connsiteX2979" fmla="*/ 2772895 w 7122824"/>
              <a:gd name="connsiteY2979" fmla="*/ 2514638 h 4151891"/>
              <a:gd name="connsiteX2980" fmla="*/ 941341 w 7122824"/>
              <a:gd name="connsiteY2980" fmla="*/ 2511987 h 4151891"/>
              <a:gd name="connsiteX2981" fmla="*/ 940202 w 7122824"/>
              <a:gd name="connsiteY2981" fmla="*/ 2519602 h 4151891"/>
              <a:gd name="connsiteX2982" fmla="*/ 927641 w 7122824"/>
              <a:gd name="connsiteY2982" fmla="*/ 2513053 h 4151891"/>
              <a:gd name="connsiteX2983" fmla="*/ 941341 w 7122824"/>
              <a:gd name="connsiteY2983" fmla="*/ 2511987 h 4151891"/>
              <a:gd name="connsiteX2984" fmla="*/ 1630697 w 7122824"/>
              <a:gd name="connsiteY2984" fmla="*/ 2510418 h 4151891"/>
              <a:gd name="connsiteX2985" fmla="*/ 1631521 w 7122824"/>
              <a:gd name="connsiteY2985" fmla="*/ 2515253 h 4151891"/>
              <a:gd name="connsiteX2986" fmla="*/ 1607904 w 7122824"/>
              <a:gd name="connsiteY2986" fmla="*/ 2518009 h 4151891"/>
              <a:gd name="connsiteX2987" fmla="*/ 1591282 w 7122824"/>
              <a:gd name="connsiteY2987" fmla="*/ 2517096 h 4151891"/>
              <a:gd name="connsiteX2988" fmla="*/ 1630697 w 7122824"/>
              <a:gd name="connsiteY2988" fmla="*/ 2510418 h 4151891"/>
              <a:gd name="connsiteX2989" fmla="*/ 4893980 w 7122824"/>
              <a:gd name="connsiteY2989" fmla="*/ 2509818 h 4151891"/>
              <a:gd name="connsiteX2990" fmla="*/ 4889679 w 7122824"/>
              <a:gd name="connsiteY2990" fmla="*/ 2512089 h 4151891"/>
              <a:gd name="connsiteX2991" fmla="*/ 4886533 w 7122824"/>
              <a:gd name="connsiteY2991" fmla="*/ 2513525 h 4151891"/>
              <a:gd name="connsiteX2992" fmla="*/ 4941437 w 7122824"/>
              <a:gd name="connsiteY2992" fmla="*/ 2568452 h 4151891"/>
              <a:gd name="connsiteX2993" fmla="*/ 5178453 w 7122824"/>
              <a:gd name="connsiteY2993" fmla="*/ 2784795 h 4151891"/>
              <a:gd name="connsiteX2994" fmla="*/ 5244193 w 7122824"/>
              <a:gd name="connsiteY2994" fmla="*/ 2838991 h 4151891"/>
              <a:gd name="connsiteX2995" fmla="*/ 5255081 w 7122824"/>
              <a:gd name="connsiteY2995" fmla="*/ 2836608 h 4151891"/>
              <a:gd name="connsiteX2996" fmla="*/ 5197753 w 7122824"/>
              <a:gd name="connsiteY2996" fmla="*/ 2790129 h 4151891"/>
              <a:gd name="connsiteX2997" fmla="*/ 4990210 w 7122824"/>
              <a:gd name="connsiteY2997" fmla="*/ 2606289 h 4151891"/>
              <a:gd name="connsiteX2998" fmla="*/ 6228966 w 7122824"/>
              <a:gd name="connsiteY2998" fmla="*/ 2507532 h 4151891"/>
              <a:gd name="connsiteX2999" fmla="*/ 6238180 w 7122824"/>
              <a:gd name="connsiteY2999" fmla="*/ 2511904 h 4151891"/>
              <a:gd name="connsiteX3000" fmla="*/ 6240047 w 7122824"/>
              <a:gd name="connsiteY3000" fmla="*/ 2514308 h 4151891"/>
              <a:gd name="connsiteX3001" fmla="*/ 6228966 w 7122824"/>
              <a:gd name="connsiteY3001" fmla="*/ 2507532 h 4151891"/>
              <a:gd name="connsiteX3002" fmla="*/ 1651204 w 7122824"/>
              <a:gd name="connsiteY3002" fmla="*/ 2506586 h 4151891"/>
              <a:gd name="connsiteX3003" fmla="*/ 1631689 w 7122824"/>
              <a:gd name="connsiteY3003" fmla="*/ 2508229 h 4151891"/>
              <a:gd name="connsiteX3004" fmla="*/ 1651204 w 7122824"/>
              <a:gd name="connsiteY3004" fmla="*/ 2506586 h 4151891"/>
              <a:gd name="connsiteX3005" fmla="*/ 947268 w 7122824"/>
              <a:gd name="connsiteY3005" fmla="*/ 2504827 h 4151891"/>
              <a:gd name="connsiteX3006" fmla="*/ 963874 w 7122824"/>
              <a:gd name="connsiteY3006" fmla="*/ 2507309 h 4151891"/>
              <a:gd name="connsiteX3007" fmla="*/ 949554 w 7122824"/>
              <a:gd name="connsiteY3007" fmla="*/ 2520994 h 4151891"/>
              <a:gd name="connsiteX3008" fmla="*/ 947268 w 7122824"/>
              <a:gd name="connsiteY3008" fmla="*/ 2504827 h 4151891"/>
              <a:gd name="connsiteX3009" fmla="*/ 2143568 w 7122824"/>
              <a:gd name="connsiteY3009" fmla="*/ 2504816 h 4151891"/>
              <a:gd name="connsiteX3010" fmla="*/ 2146586 w 7122824"/>
              <a:gd name="connsiteY3010" fmla="*/ 2505267 h 4151891"/>
              <a:gd name="connsiteX3011" fmla="*/ 2145997 w 7122824"/>
              <a:gd name="connsiteY3011" fmla="*/ 2508412 h 4151891"/>
              <a:gd name="connsiteX3012" fmla="*/ 2147301 w 7122824"/>
              <a:gd name="connsiteY3012" fmla="*/ 2506017 h 4151891"/>
              <a:gd name="connsiteX3013" fmla="*/ 2148222 w 7122824"/>
              <a:gd name="connsiteY3013" fmla="*/ 2510509 h 4151891"/>
              <a:gd name="connsiteX3014" fmla="*/ 2145109 w 7122824"/>
              <a:gd name="connsiteY3014" fmla="*/ 2510044 h 4151891"/>
              <a:gd name="connsiteX3015" fmla="*/ 2145427 w 7122824"/>
              <a:gd name="connsiteY3015" fmla="*/ 2509459 h 4151891"/>
              <a:gd name="connsiteX3016" fmla="*/ 1532052 w 7122824"/>
              <a:gd name="connsiteY3016" fmla="*/ 2504373 h 4151891"/>
              <a:gd name="connsiteX3017" fmla="*/ 1539607 w 7122824"/>
              <a:gd name="connsiteY3017" fmla="*/ 2512332 h 4151891"/>
              <a:gd name="connsiteX3018" fmla="*/ 1546639 w 7122824"/>
              <a:gd name="connsiteY3018" fmla="*/ 2538101 h 4151891"/>
              <a:gd name="connsiteX3019" fmla="*/ 1550109 w 7122824"/>
              <a:gd name="connsiteY3019" fmla="*/ 2565162 h 4151891"/>
              <a:gd name="connsiteX3020" fmla="*/ 1533255 w 7122824"/>
              <a:gd name="connsiteY3020" fmla="*/ 2554836 h 4151891"/>
              <a:gd name="connsiteX3021" fmla="*/ 1530973 w 7122824"/>
              <a:gd name="connsiteY3021" fmla="*/ 2570106 h 4151891"/>
              <a:gd name="connsiteX3022" fmla="*/ 1488420 w 7122824"/>
              <a:gd name="connsiteY3022" fmla="*/ 2565309 h 4151891"/>
              <a:gd name="connsiteX3023" fmla="*/ 1454509 w 7122824"/>
              <a:gd name="connsiteY3023" fmla="*/ 2563364 h 4151891"/>
              <a:gd name="connsiteX3024" fmla="*/ 1468805 w 7122824"/>
              <a:gd name="connsiteY3024" fmla="*/ 2540522 h 4151891"/>
              <a:gd name="connsiteX3025" fmla="*/ 1501006 w 7122824"/>
              <a:gd name="connsiteY3025" fmla="*/ 2533104 h 4151891"/>
              <a:gd name="connsiteX3026" fmla="*/ 1531470 w 7122824"/>
              <a:gd name="connsiteY3026" fmla="*/ 2525167 h 4151891"/>
              <a:gd name="connsiteX3027" fmla="*/ 1523260 w 7122824"/>
              <a:gd name="connsiteY3027" fmla="*/ 2517695 h 4151891"/>
              <a:gd name="connsiteX3028" fmla="*/ 1521816 w 7122824"/>
              <a:gd name="connsiteY3028" fmla="*/ 2506551 h 4151891"/>
              <a:gd name="connsiteX3029" fmla="*/ 1532052 w 7122824"/>
              <a:gd name="connsiteY3029" fmla="*/ 2504373 h 4151891"/>
              <a:gd name="connsiteX3030" fmla="*/ 1720410 w 7122824"/>
              <a:gd name="connsiteY3030" fmla="*/ 2502787 h 4151891"/>
              <a:gd name="connsiteX3031" fmla="*/ 1709154 w 7122824"/>
              <a:gd name="connsiteY3031" fmla="*/ 2515185 h 4151891"/>
              <a:gd name="connsiteX3032" fmla="*/ 1727549 w 7122824"/>
              <a:gd name="connsiteY3032" fmla="*/ 2517934 h 4151891"/>
              <a:gd name="connsiteX3033" fmla="*/ 1720410 w 7122824"/>
              <a:gd name="connsiteY3033" fmla="*/ 2502787 h 4151891"/>
              <a:gd name="connsiteX3034" fmla="*/ 2148614 w 7122824"/>
              <a:gd name="connsiteY3034" fmla="*/ 2501959 h 4151891"/>
              <a:gd name="connsiteX3035" fmla="*/ 2180083 w 7122824"/>
              <a:gd name="connsiteY3035" fmla="*/ 2512624 h 4151891"/>
              <a:gd name="connsiteX3036" fmla="*/ 2148614 w 7122824"/>
              <a:gd name="connsiteY3036" fmla="*/ 2501959 h 4151891"/>
              <a:gd name="connsiteX3037" fmla="*/ 898384 w 7122824"/>
              <a:gd name="connsiteY3037" fmla="*/ 2499981 h 4151891"/>
              <a:gd name="connsiteX3038" fmla="*/ 903224 w 7122824"/>
              <a:gd name="connsiteY3038" fmla="*/ 2513281 h 4151891"/>
              <a:gd name="connsiteX3039" fmla="*/ 880992 w 7122824"/>
              <a:gd name="connsiteY3039" fmla="*/ 2517652 h 4151891"/>
              <a:gd name="connsiteX3040" fmla="*/ 898384 w 7122824"/>
              <a:gd name="connsiteY3040" fmla="*/ 2499981 h 4151891"/>
              <a:gd name="connsiteX3041" fmla="*/ 1674182 w 7122824"/>
              <a:gd name="connsiteY3041" fmla="*/ 2499856 h 4151891"/>
              <a:gd name="connsiteX3042" fmla="*/ 1681596 w 7122824"/>
              <a:gd name="connsiteY3042" fmla="*/ 2510840 h 4151891"/>
              <a:gd name="connsiteX3043" fmla="*/ 1661645 w 7122824"/>
              <a:gd name="connsiteY3043" fmla="*/ 2499958 h 4151891"/>
              <a:gd name="connsiteX3044" fmla="*/ 1674182 w 7122824"/>
              <a:gd name="connsiteY3044" fmla="*/ 2499856 h 4151891"/>
              <a:gd name="connsiteX3045" fmla="*/ 1968454 w 7122824"/>
              <a:gd name="connsiteY3045" fmla="*/ 2499495 h 4151891"/>
              <a:gd name="connsiteX3046" fmla="*/ 1976451 w 7122824"/>
              <a:gd name="connsiteY3046" fmla="*/ 2506422 h 4151891"/>
              <a:gd name="connsiteX3047" fmla="*/ 1956899 w 7122824"/>
              <a:gd name="connsiteY3047" fmla="*/ 2508326 h 4151891"/>
              <a:gd name="connsiteX3048" fmla="*/ 1958074 w 7122824"/>
              <a:gd name="connsiteY3048" fmla="*/ 2500458 h 4151891"/>
              <a:gd name="connsiteX3049" fmla="*/ 1968454 w 7122824"/>
              <a:gd name="connsiteY3049" fmla="*/ 2499495 h 4151891"/>
              <a:gd name="connsiteX3050" fmla="*/ 1977839 w 7122824"/>
              <a:gd name="connsiteY3050" fmla="*/ 2498853 h 4151891"/>
              <a:gd name="connsiteX3051" fmla="*/ 1999416 w 7122824"/>
              <a:gd name="connsiteY3051" fmla="*/ 2498860 h 4151891"/>
              <a:gd name="connsiteX3052" fmla="*/ 1977839 w 7122824"/>
              <a:gd name="connsiteY3052" fmla="*/ 2498853 h 4151891"/>
              <a:gd name="connsiteX3053" fmla="*/ 2210658 w 7122824"/>
              <a:gd name="connsiteY3053" fmla="*/ 2498247 h 4151891"/>
              <a:gd name="connsiteX3054" fmla="*/ 2211174 w 7122824"/>
              <a:gd name="connsiteY3054" fmla="*/ 2500146 h 4151891"/>
              <a:gd name="connsiteX3055" fmla="*/ 2210865 w 7122824"/>
              <a:gd name="connsiteY3055" fmla="*/ 2501836 h 4151891"/>
              <a:gd name="connsiteX3056" fmla="*/ 2209167 w 7122824"/>
              <a:gd name="connsiteY3056" fmla="*/ 2502161 h 4151891"/>
              <a:gd name="connsiteX3057" fmla="*/ 2210658 w 7122824"/>
              <a:gd name="connsiteY3057" fmla="*/ 2498247 h 4151891"/>
              <a:gd name="connsiteX3058" fmla="*/ 854768 w 7122824"/>
              <a:gd name="connsiteY3058" fmla="*/ 2495176 h 4151891"/>
              <a:gd name="connsiteX3059" fmla="*/ 853264 w 7122824"/>
              <a:gd name="connsiteY3059" fmla="*/ 2498582 h 4151891"/>
              <a:gd name="connsiteX3060" fmla="*/ 852132 w 7122824"/>
              <a:gd name="connsiteY3060" fmla="*/ 2495510 h 4151891"/>
              <a:gd name="connsiteX3061" fmla="*/ 854768 w 7122824"/>
              <a:gd name="connsiteY3061" fmla="*/ 2495176 h 4151891"/>
              <a:gd name="connsiteX3062" fmla="*/ 2009813 w 7122824"/>
              <a:gd name="connsiteY3062" fmla="*/ 2492543 h 4151891"/>
              <a:gd name="connsiteX3063" fmla="*/ 2078827 w 7122824"/>
              <a:gd name="connsiteY3063" fmla="*/ 2498084 h 4151891"/>
              <a:gd name="connsiteX3064" fmla="*/ 2054364 w 7122824"/>
              <a:gd name="connsiteY3064" fmla="*/ 2507158 h 4151891"/>
              <a:gd name="connsiteX3065" fmla="*/ 2031274 w 7122824"/>
              <a:gd name="connsiteY3065" fmla="*/ 2505298 h 4151891"/>
              <a:gd name="connsiteX3066" fmla="*/ 2009813 w 7122824"/>
              <a:gd name="connsiteY3066" fmla="*/ 2492543 h 4151891"/>
              <a:gd name="connsiteX3067" fmla="*/ 2102673 w 7122824"/>
              <a:gd name="connsiteY3067" fmla="*/ 2491666 h 4151891"/>
              <a:gd name="connsiteX3068" fmla="*/ 2096453 w 7122824"/>
              <a:gd name="connsiteY3068" fmla="*/ 2497967 h 4151891"/>
              <a:gd name="connsiteX3069" fmla="*/ 2111132 w 7122824"/>
              <a:gd name="connsiteY3069" fmla="*/ 2493907 h 4151891"/>
              <a:gd name="connsiteX3070" fmla="*/ 2102673 w 7122824"/>
              <a:gd name="connsiteY3070" fmla="*/ 2491666 h 4151891"/>
              <a:gd name="connsiteX3071" fmla="*/ 1746982 w 7122824"/>
              <a:gd name="connsiteY3071" fmla="*/ 2490139 h 4151891"/>
              <a:gd name="connsiteX3072" fmla="*/ 1752668 w 7122824"/>
              <a:gd name="connsiteY3072" fmla="*/ 2496658 h 4151891"/>
              <a:gd name="connsiteX3073" fmla="*/ 1744546 w 7122824"/>
              <a:gd name="connsiteY3073" fmla="*/ 2498573 h 4151891"/>
              <a:gd name="connsiteX3074" fmla="*/ 1745685 w 7122824"/>
              <a:gd name="connsiteY3074" fmla="*/ 2532897 h 4151891"/>
              <a:gd name="connsiteX3075" fmla="*/ 1585726 w 7122824"/>
              <a:gd name="connsiteY3075" fmla="*/ 2549404 h 4151891"/>
              <a:gd name="connsiteX3076" fmla="*/ 1591267 w 7122824"/>
              <a:gd name="connsiteY3076" fmla="*/ 2533286 h 4151891"/>
              <a:gd name="connsiteX3077" fmla="*/ 1605266 w 7122824"/>
              <a:gd name="connsiteY3077" fmla="*/ 2532250 h 4151891"/>
              <a:gd name="connsiteX3078" fmla="*/ 1646720 w 7122824"/>
              <a:gd name="connsiteY3078" fmla="*/ 2527495 h 4151891"/>
              <a:gd name="connsiteX3079" fmla="*/ 1690986 w 7122824"/>
              <a:gd name="connsiteY3079" fmla="*/ 2523159 h 4151891"/>
              <a:gd name="connsiteX3080" fmla="*/ 1708013 w 7122824"/>
              <a:gd name="connsiteY3080" fmla="*/ 2493113 h 4151891"/>
              <a:gd name="connsiteX3081" fmla="*/ 1737796 w 7122824"/>
              <a:gd name="connsiteY3081" fmla="*/ 2491307 h 4151891"/>
              <a:gd name="connsiteX3082" fmla="*/ 1746982 w 7122824"/>
              <a:gd name="connsiteY3082" fmla="*/ 2490139 h 4151891"/>
              <a:gd name="connsiteX3083" fmla="*/ 2315111 w 7122824"/>
              <a:gd name="connsiteY3083" fmla="*/ 2490048 h 4151891"/>
              <a:gd name="connsiteX3084" fmla="*/ 2314497 w 7122824"/>
              <a:gd name="connsiteY3084" fmla="*/ 2490387 h 4151891"/>
              <a:gd name="connsiteX3085" fmla="*/ 2314346 w 7122824"/>
              <a:gd name="connsiteY3085" fmla="*/ 2491026 h 4151891"/>
              <a:gd name="connsiteX3086" fmla="*/ 1648066 w 7122824"/>
              <a:gd name="connsiteY3086" fmla="*/ 2486465 h 4151891"/>
              <a:gd name="connsiteX3087" fmla="*/ 1647639 w 7122824"/>
              <a:gd name="connsiteY3087" fmla="*/ 2491986 h 4151891"/>
              <a:gd name="connsiteX3088" fmla="*/ 1645252 w 7122824"/>
              <a:gd name="connsiteY3088" fmla="*/ 2486665 h 4151891"/>
              <a:gd name="connsiteX3089" fmla="*/ 1648066 w 7122824"/>
              <a:gd name="connsiteY3089" fmla="*/ 2486465 h 4151891"/>
              <a:gd name="connsiteX3090" fmla="*/ 2474794 w 7122824"/>
              <a:gd name="connsiteY3090" fmla="*/ 2485506 h 4151891"/>
              <a:gd name="connsiteX3091" fmla="*/ 2472644 w 7122824"/>
              <a:gd name="connsiteY3091" fmla="*/ 2489370 h 4151891"/>
              <a:gd name="connsiteX3092" fmla="*/ 2483232 w 7122824"/>
              <a:gd name="connsiteY3092" fmla="*/ 2500296 h 4151891"/>
              <a:gd name="connsiteX3093" fmla="*/ 2497364 w 7122824"/>
              <a:gd name="connsiteY3093" fmla="*/ 2508379 h 4151891"/>
              <a:gd name="connsiteX3094" fmla="*/ 2499603 w 7122824"/>
              <a:gd name="connsiteY3094" fmla="*/ 2493398 h 4151891"/>
              <a:gd name="connsiteX3095" fmla="*/ 2492600 w 7122824"/>
              <a:gd name="connsiteY3095" fmla="*/ 2488037 h 4151891"/>
              <a:gd name="connsiteX3096" fmla="*/ 2477586 w 7122824"/>
              <a:gd name="connsiteY3096" fmla="*/ 2486390 h 4151891"/>
              <a:gd name="connsiteX3097" fmla="*/ 1785867 w 7122824"/>
              <a:gd name="connsiteY3097" fmla="*/ 2483395 h 4151891"/>
              <a:gd name="connsiteX3098" fmla="*/ 1794880 w 7122824"/>
              <a:gd name="connsiteY3098" fmla="*/ 2491030 h 4151891"/>
              <a:gd name="connsiteX3099" fmla="*/ 1782289 w 7122824"/>
              <a:gd name="connsiteY3099" fmla="*/ 2484677 h 4151891"/>
              <a:gd name="connsiteX3100" fmla="*/ 1785867 w 7122824"/>
              <a:gd name="connsiteY3100" fmla="*/ 2483395 h 4151891"/>
              <a:gd name="connsiteX3101" fmla="*/ 945708 w 7122824"/>
              <a:gd name="connsiteY3101" fmla="*/ 2482758 h 4151891"/>
              <a:gd name="connsiteX3102" fmla="*/ 943437 w 7122824"/>
              <a:gd name="connsiteY3102" fmla="*/ 2497957 h 4151891"/>
              <a:gd name="connsiteX3103" fmla="*/ 921105 w 7122824"/>
              <a:gd name="connsiteY3103" fmla="*/ 2499361 h 4151891"/>
              <a:gd name="connsiteX3104" fmla="*/ 906138 w 7122824"/>
              <a:gd name="connsiteY3104" fmla="*/ 2495544 h 4151891"/>
              <a:gd name="connsiteX3105" fmla="*/ 945708 w 7122824"/>
              <a:gd name="connsiteY3105" fmla="*/ 2482758 h 4151891"/>
              <a:gd name="connsiteX3106" fmla="*/ 2310561 w 7122824"/>
              <a:gd name="connsiteY3106" fmla="*/ 2480708 h 4151891"/>
              <a:gd name="connsiteX3107" fmla="*/ 2314365 w 7122824"/>
              <a:gd name="connsiteY3107" fmla="*/ 2484390 h 4151891"/>
              <a:gd name="connsiteX3108" fmla="*/ 2310561 w 7122824"/>
              <a:gd name="connsiteY3108" fmla="*/ 2480708 h 4151891"/>
              <a:gd name="connsiteX3109" fmla="*/ 362934 w 7122824"/>
              <a:gd name="connsiteY3109" fmla="*/ 2480420 h 4151891"/>
              <a:gd name="connsiteX3110" fmla="*/ 365358 w 7122824"/>
              <a:gd name="connsiteY3110" fmla="*/ 2484155 h 4151891"/>
              <a:gd name="connsiteX3111" fmla="*/ 356608 w 7122824"/>
              <a:gd name="connsiteY3111" fmla="*/ 2482848 h 4151891"/>
              <a:gd name="connsiteX3112" fmla="*/ 362934 w 7122824"/>
              <a:gd name="connsiteY3112" fmla="*/ 2480420 h 4151891"/>
              <a:gd name="connsiteX3113" fmla="*/ 1784003 w 7122824"/>
              <a:gd name="connsiteY3113" fmla="*/ 2480037 h 4151891"/>
              <a:gd name="connsiteX3114" fmla="*/ 1785815 w 7122824"/>
              <a:gd name="connsiteY3114" fmla="*/ 2482485 h 4151891"/>
              <a:gd name="connsiteX3115" fmla="*/ 1781555 w 7122824"/>
              <a:gd name="connsiteY3115" fmla="*/ 2481848 h 4151891"/>
              <a:gd name="connsiteX3116" fmla="*/ 1784003 w 7122824"/>
              <a:gd name="connsiteY3116" fmla="*/ 2480037 h 4151891"/>
              <a:gd name="connsiteX3117" fmla="*/ 4949008 w 7122824"/>
              <a:gd name="connsiteY3117" fmla="*/ 2479662 h 4151891"/>
              <a:gd name="connsiteX3118" fmla="*/ 4935062 w 7122824"/>
              <a:gd name="connsiteY3118" fmla="*/ 2482389 h 4151891"/>
              <a:gd name="connsiteX3119" fmla="*/ 4949008 w 7122824"/>
              <a:gd name="connsiteY3119" fmla="*/ 2479662 h 4151891"/>
              <a:gd name="connsiteX3120" fmla="*/ 6100524 w 7122824"/>
              <a:gd name="connsiteY3120" fmla="*/ 2478617 h 4151891"/>
              <a:gd name="connsiteX3121" fmla="*/ 6103046 w 7122824"/>
              <a:gd name="connsiteY3121" fmla="*/ 2480529 h 4151891"/>
              <a:gd name="connsiteX3122" fmla="*/ 6124014 w 7122824"/>
              <a:gd name="connsiteY3122" fmla="*/ 2501250 h 4151891"/>
              <a:gd name="connsiteX3123" fmla="*/ 6121390 w 7122824"/>
              <a:gd name="connsiteY3123" fmla="*/ 2501160 h 4151891"/>
              <a:gd name="connsiteX3124" fmla="*/ 6120120 w 7122824"/>
              <a:gd name="connsiteY3124" fmla="*/ 2500632 h 4151891"/>
              <a:gd name="connsiteX3125" fmla="*/ 2264131 w 7122824"/>
              <a:gd name="connsiteY3125" fmla="*/ 2477947 h 4151891"/>
              <a:gd name="connsiteX3126" fmla="*/ 2263749 w 7122824"/>
              <a:gd name="connsiteY3126" fmla="*/ 2479044 h 4151891"/>
              <a:gd name="connsiteX3127" fmla="*/ 2262786 w 7122824"/>
              <a:gd name="connsiteY3127" fmla="*/ 2478516 h 4151891"/>
              <a:gd name="connsiteX3128" fmla="*/ 753763 w 7122824"/>
              <a:gd name="connsiteY3128" fmla="*/ 2476071 h 4151891"/>
              <a:gd name="connsiteX3129" fmla="*/ 757496 w 7122824"/>
              <a:gd name="connsiteY3129" fmla="*/ 2481039 h 4151891"/>
              <a:gd name="connsiteX3130" fmla="*/ 749413 w 7122824"/>
              <a:gd name="connsiteY3130" fmla="*/ 2483039 h 4151891"/>
              <a:gd name="connsiteX3131" fmla="*/ 753763 w 7122824"/>
              <a:gd name="connsiteY3131" fmla="*/ 2476071 h 4151891"/>
              <a:gd name="connsiteX3132" fmla="*/ 2250623 w 7122824"/>
              <a:gd name="connsiteY3132" fmla="*/ 2475929 h 4151891"/>
              <a:gd name="connsiteX3133" fmla="*/ 2249480 w 7122824"/>
              <a:gd name="connsiteY3133" fmla="*/ 2483574 h 4151891"/>
              <a:gd name="connsiteX3134" fmla="*/ 2250623 w 7122824"/>
              <a:gd name="connsiteY3134" fmla="*/ 2475929 h 4151891"/>
              <a:gd name="connsiteX3135" fmla="*/ 2288129 w 7122824"/>
              <a:gd name="connsiteY3135" fmla="*/ 2475687 h 4151891"/>
              <a:gd name="connsiteX3136" fmla="*/ 2296007 w 7122824"/>
              <a:gd name="connsiteY3136" fmla="*/ 2482828 h 4151891"/>
              <a:gd name="connsiteX3137" fmla="*/ 2288129 w 7122824"/>
              <a:gd name="connsiteY3137" fmla="*/ 2475687 h 4151891"/>
              <a:gd name="connsiteX3138" fmla="*/ 2419365 w 7122824"/>
              <a:gd name="connsiteY3138" fmla="*/ 2475642 h 4151891"/>
              <a:gd name="connsiteX3139" fmla="*/ 2415035 w 7122824"/>
              <a:gd name="connsiteY3139" fmla="*/ 2481066 h 4151891"/>
              <a:gd name="connsiteX3140" fmla="*/ 2421377 w 7122824"/>
              <a:gd name="connsiteY3140" fmla="*/ 2481818 h 4151891"/>
              <a:gd name="connsiteX3141" fmla="*/ 2424425 w 7122824"/>
              <a:gd name="connsiteY3141" fmla="*/ 2477346 h 4151891"/>
              <a:gd name="connsiteX3142" fmla="*/ 2422619 w 7122824"/>
              <a:gd name="connsiteY3142" fmla="*/ 2476017 h 4151891"/>
              <a:gd name="connsiteX3143" fmla="*/ 374727 w 7122824"/>
              <a:gd name="connsiteY3143" fmla="*/ 2475287 h 4151891"/>
              <a:gd name="connsiteX3144" fmla="*/ 366677 w 7122824"/>
              <a:gd name="connsiteY3144" fmla="*/ 2477065 h 4151891"/>
              <a:gd name="connsiteX3145" fmla="*/ 374727 w 7122824"/>
              <a:gd name="connsiteY3145" fmla="*/ 2475287 h 4151891"/>
              <a:gd name="connsiteX3146" fmla="*/ 1932916 w 7122824"/>
              <a:gd name="connsiteY3146" fmla="*/ 2473685 h 4151891"/>
              <a:gd name="connsiteX3147" fmla="*/ 1934079 w 7122824"/>
              <a:gd name="connsiteY3147" fmla="*/ 2497204 h 4151891"/>
              <a:gd name="connsiteX3148" fmla="*/ 1930010 w 7122824"/>
              <a:gd name="connsiteY3148" fmla="*/ 2482693 h 4151891"/>
              <a:gd name="connsiteX3149" fmla="*/ 1922990 w 7122824"/>
              <a:gd name="connsiteY3149" fmla="*/ 2487940 h 4151891"/>
              <a:gd name="connsiteX3150" fmla="*/ 1919566 w 7122824"/>
              <a:gd name="connsiteY3150" fmla="*/ 2479560 h 4151891"/>
              <a:gd name="connsiteX3151" fmla="*/ 1901434 w 7122824"/>
              <a:gd name="connsiteY3151" fmla="*/ 2487867 h 4151891"/>
              <a:gd name="connsiteX3152" fmla="*/ 1925580 w 7122824"/>
              <a:gd name="connsiteY3152" fmla="*/ 2491475 h 4151891"/>
              <a:gd name="connsiteX3153" fmla="*/ 1932383 w 7122824"/>
              <a:gd name="connsiteY3153" fmla="*/ 2518985 h 4151891"/>
              <a:gd name="connsiteX3154" fmla="*/ 1849763 w 7122824"/>
              <a:gd name="connsiteY3154" fmla="*/ 2522378 h 4151891"/>
              <a:gd name="connsiteX3155" fmla="*/ 1809192 w 7122824"/>
              <a:gd name="connsiteY3155" fmla="*/ 2522611 h 4151891"/>
              <a:gd name="connsiteX3156" fmla="*/ 1787865 w 7122824"/>
              <a:gd name="connsiteY3156" fmla="*/ 2520998 h 4151891"/>
              <a:gd name="connsiteX3157" fmla="*/ 1777190 w 7122824"/>
              <a:gd name="connsiteY3157" fmla="*/ 2519402 h 4151891"/>
              <a:gd name="connsiteX3158" fmla="*/ 1774915 w 7122824"/>
              <a:gd name="connsiteY3158" fmla="*/ 2503323 h 4151891"/>
              <a:gd name="connsiteX3159" fmla="*/ 1797935 w 7122824"/>
              <a:gd name="connsiteY3159" fmla="*/ 2516207 h 4151891"/>
              <a:gd name="connsiteX3160" fmla="*/ 1806227 w 7122824"/>
              <a:gd name="connsiteY3160" fmla="*/ 2511151 h 4151891"/>
              <a:gd name="connsiteX3161" fmla="*/ 1797791 w 7122824"/>
              <a:gd name="connsiteY3161" fmla="*/ 2506742 h 4151891"/>
              <a:gd name="connsiteX3162" fmla="*/ 1815174 w 7122824"/>
              <a:gd name="connsiteY3162" fmla="*/ 2482583 h 4151891"/>
              <a:gd name="connsiteX3163" fmla="*/ 1836984 w 7122824"/>
              <a:gd name="connsiteY3163" fmla="*/ 2482695 h 4151891"/>
              <a:gd name="connsiteX3164" fmla="*/ 1823634 w 7122824"/>
              <a:gd name="connsiteY3164" fmla="*/ 2488570 h 4151891"/>
              <a:gd name="connsiteX3165" fmla="*/ 1890481 w 7122824"/>
              <a:gd name="connsiteY3165" fmla="*/ 2498559 h 4151891"/>
              <a:gd name="connsiteX3166" fmla="*/ 1848311 w 7122824"/>
              <a:gd name="connsiteY3166" fmla="*/ 2479929 h 4151891"/>
              <a:gd name="connsiteX3167" fmla="*/ 1912400 w 7122824"/>
              <a:gd name="connsiteY3167" fmla="*/ 2475341 h 4151891"/>
              <a:gd name="connsiteX3168" fmla="*/ 1932916 w 7122824"/>
              <a:gd name="connsiteY3168" fmla="*/ 2473685 h 4151891"/>
              <a:gd name="connsiteX3169" fmla="*/ 461489 w 7122824"/>
              <a:gd name="connsiteY3169" fmla="*/ 2473312 h 4151891"/>
              <a:gd name="connsiteX3170" fmla="*/ 464366 w 7122824"/>
              <a:gd name="connsiteY3170" fmla="*/ 2487282 h 4151891"/>
              <a:gd name="connsiteX3171" fmla="*/ 461489 w 7122824"/>
              <a:gd name="connsiteY3171" fmla="*/ 2473312 h 4151891"/>
              <a:gd name="connsiteX3172" fmla="*/ 761717 w 7122824"/>
              <a:gd name="connsiteY3172" fmla="*/ 2473205 h 4151891"/>
              <a:gd name="connsiteX3173" fmla="*/ 761574 w 7122824"/>
              <a:gd name="connsiteY3173" fmla="*/ 2476823 h 4151891"/>
              <a:gd name="connsiteX3174" fmla="*/ 758909 w 7122824"/>
              <a:gd name="connsiteY3174" fmla="*/ 2473360 h 4151891"/>
              <a:gd name="connsiteX3175" fmla="*/ 761717 w 7122824"/>
              <a:gd name="connsiteY3175" fmla="*/ 2473205 h 4151891"/>
              <a:gd name="connsiteX3176" fmla="*/ 2677152 w 7122824"/>
              <a:gd name="connsiteY3176" fmla="*/ 2472700 h 4151891"/>
              <a:gd name="connsiteX3177" fmla="*/ 2674866 w 7122824"/>
              <a:gd name="connsiteY3177" fmla="*/ 2487992 h 4151891"/>
              <a:gd name="connsiteX3178" fmla="*/ 2667034 w 7122824"/>
              <a:gd name="connsiteY3178" fmla="*/ 2482330 h 4151891"/>
              <a:gd name="connsiteX3179" fmla="*/ 2666980 w 7122824"/>
              <a:gd name="connsiteY3179" fmla="*/ 2482687 h 4151891"/>
              <a:gd name="connsiteX3180" fmla="*/ 2666054 w 7122824"/>
              <a:gd name="connsiteY3180" fmla="*/ 2490917 h 4151891"/>
              <a:gd name="connsiteX3181" fmla="*/ 2693308 w 7122824"/>
              <a:gd name="connsiteY3181" fmla="*/ 2499173 h 4151891"/>
              <a:gd name="connsiteX3182" fmla="*/ 2693880 w 7122824"/>
              <a:gd name="connsiteY3182" fmla="*/ 2497556 h 4151891"/>
              <a:gd name="connsiteX3183" fmla="*/ 2705527 w 7122824"/>
              <a:gd name="connsiteY3183" fmla="*/ 2493029 h 4151891"/>
              <a:gd name="connsiteX3184" fmla="*/ 2698525 w 7122824"/>
              <a:gd name="connsiteY3184" fmla="*/ 2500754 h 4151891"/>
              <a:gd name="connsiteX3185" fmla="*/ 2699317 w 7122824"/>
              <a:gd name="connsiteY3185" fmla="*/ 2500994 h 4151891"/>
              <a:gd name="connsiteX3186" fmla="*/ 2700201 w 7122824"/>
              <a:gd name="connsiteY3186" fmla="*/ 2500583 h 4151891"/>
              <a:gd name="connsiteX3187" fmla="*/ 2701281 w 7122824"/>
              <a:gd name="connsiteY3187" fmla="*/ 2501402 h 4151891"/>
              <a:gd name="connsiteX3188" fmla="*/ 2701249 w 7122824"/>
              <a:gd name="connsiteY3188" fmla="*/ 2501579 h 4151891"/>
              <a:gd name="connsiteX3189" fmla="*/ 2703930 w 7122824"/>
              <a:gd name="connsiteY3189" fmla="*/ 2502391 h 4151891"/>
              <a:gd name="connsiteX3190" fmla="*/ 2706139 w 7122824"/>
              <a:gd name="connsiteY3190" fmla="*/ 2499903 h 4151891"/>
              <a:gd name="connsiteX3191" fmla="*/ 2723851 w 7122824"/>
              <a:gd name="connsiteY3191" fmla="*/ 2506736 h 4151891"/>
              <a:gd name="connsiteX3192" fmla="*/ 2724811 w 7122824"/>
              <a:gd name="connsiteY3192" fmla="*/ 2509036 h 4151891"/>
              <a:gd name="connsiteX3193" fmla="*/ 2727611 w 7122824"/>
              <a:gd name="connsiteY3193" fmla="*/ 2509943 h 4151891"/>
              <a:gd name="connsiteX3194" fmla="*/ 2738284 w 7122824"/>
              <a:gd name="connsiteY3194" fmla="*/ 2522221 h 4151891"/>
              <a:gd name="connsiteX3195" fmla="*/ 2773820 w 7122824"/>
              <a:gd name="connsiteY3195" fmla="*/ 2533779 h 4151891"/>
              <a:gd name="connsiteX3196" fmla="*/ 2828846 w 7122824"/>
              <a:gd name="connsiteY3196" fmla="*/ 2554038 h 4151891"/>
              <a:gd name="connsiteX3197" fmla="*/ 2816239 w 7122824"/>
              <a:gd name="connsiteY3197" fmla="*/ 2544075 h 4151891"/>
              <a:gd name="connsiteX3198" fmla="*/ 2789722 w 7122824"/>
              <a:gd name="connsiteY3198" fmla="*/ 2524478 h 4151891"/>
              <a:gd name="connsiteX3199" fmla="*/ 2785740 w 7122824"/>
              <a:gd name="connsiteY3199" fmla="*/ 2519711 h 4151891"/>
              <a:gd name="connsiteX3200" fmla="*/ 2774527 w 7122824"/>
              <a:gd name="connsiteY3200" fmla="*/ 2515283 h 4151891"/>
              <a:gd name="connsiteX3201" fmla="*/ 2774820 w 7122824"/>
              <a:gd name="connsiteY3201" fmla="*/ 2517663 h 4151891"/>
              <a:gd name="connsiteX3202" fmla="*/ 2770561 w 7122824"/>
              <a:gd name="connsiteY3202" fmla="*/ 2517027 h 4151891"/>
              <a:gd name="connsiteX3203" fmla="*/ 2770616 w 7122824"/>
              <a:gd name="connsiteY3203" fmla="*/ 2516969 h 4151891"/>
              <a:gd name="connsiteX3204" fmla="*/ 2770261 w 7122824"/>
              <a:gd name="connsiteY3204" fmla="*/ 2513597 h 4151891"/>
              <a:gd name="connsiteX3205" fmla="*/ 2740606 w 7122824"/>
              <a:gd name="connsiteY3205" fmla="*/ 2501887 h 4151891"/>
              <a:gd name="connsiteX3206" fmla="*/ 2677152 w 7122824"/>
              <a:gd name="connsiteY3206" fmla="*/ 2472700 h 4151891"/>
              <a:gd name="connsiteX3207" fmla="*/ 2407527 w 7122824"/>
              <a:gd name="connsiteY3207" fmla="*/ 2471372 h 4151891"/>
              <a:gd name="connsiteX3208" fmla="*/ 2406769 w 7122824"/>
              <a:gd name="connsiteY3208" fmla="*/ 2473563 h 4151891"/>
              <a:gd name="connsiteX3209" fmla="*/ 2408431 w 7122824"/>
              <a:gd name="connsiteY3209" fmla="*/ 2471542 h 4151891"/>
              <a:gd name="connsiteX3210" fmla="*/ 635642 w 7122824"/>
              <a:gd name="connsiteY3210" fmla="*/ 2471315 h 4151891"/>
              <a:gd name="connsiteX3211" fmla="*/ 619251 w 7122824"/>
              <a:gd name="connsiteY3211" fmla="*/ 2496927 h 4151891"/>
              <a:gd name="connsiteX3212" fmla="*/ 559836 w 7122824"/>
              <a:gd name="connsiteY3212" fmla="*/ 2538950 h 4151891"/>
              <a:gd name="connsiteX3213" fmla="*/ 533669 w 7122824"/>
              <a:gd name="connsiteY3213" fmla="*/ 2558163 h 4151891"/>
              <a:gd name="connsiteX3214" fmla="*/ 515632 w 7122824"/>
              <a:gd name="connsiteY3214" fmla="*/ 2563262 h 4151891"/>
              <a:gd name="connsiteX3215" fmla="*/ 595135 w 7122824"/>
              <a:gd name="connsiteY3215" fmla="*/ 2502417 h 4151891"/>
              <a:gd name="connsiteX3216" fmla="*/ 595458 w 7122824"/>
              <a:gd name="connsiteY3216" fmla="*/ 2501985 h 4151891"/>
              <a:gd name="connsiteX3217" fmla="*/ 594551 w 7122824"/>
              <a:gd name="connsiteY3217" fmla="*/ 2499541 h 4151891"/>
              <a:gd name="connsiteX3218" fmla="*/ 593218 w 7122824"/>
              <a:gd name="connsiteY3218" fmla="*/ 2497817 h 4151891"/>
              <a:gd name="connsiteX3219" fmla="*/ 596045 w 7122824"/>
              <a:gd name="connsiteY3219" fmla="*/ 2497526 h 4151891"/>
              <a:gd name="connsiteX3220" fmla="*/ 595756 w 7122824"/>
              <a:gd name="connsiteY3220" fmla="*/ 2501586 h 4151891"/>
              <a:gd name="connsiteX3221" fmla="*/ 604168 w 7122824"/>
              <a:gd name="connsiteY3221" fmla="*/ 2490353 h 4151891"/>
              <a:gd name="connsiteX3222" fmla="*/ 613847 w 7122824"/>
              <a:gd name="connsiteY3222" fmla="*/ 2480531 h 4151891"/>
              <a:gd name="connsiteX3223" fmla="*/ 635642 w 7122824"/>
              <a:gd name="connsiteY3223" fmla="*/ 2471315 h 4151891"/>
              <a:gd name="connsiteX3224" fmla="*/ 1701670 w 7122824"/>
              <a:gd name="connsiteY3224" fmla="*/ 2470455 h 4151891"/>
              <a:gd name="connsiteX3225" fmla="*/ 1710420 w 7122824"/>
              <a:gd name="connsiteY3225" fmla="*/ 2471763 h 4151891"/>
              <a:gd name="connsiteX3226" fmla="*/ 1709282 w 7122824"/>
              <a:gd name="connsiteY3226" fmla="*/ 2479377 h 4151891"/>
              <a:gd name="connsiteX3227" fmla="*/ 1700532 w 7122824"/>
              <a:gd name="connsiteY3227" fmla="*/ 2478070 h 4151891"/>
              <a:gd name="connsiteX3228" fmla="*/ 1701670 w 7122824"/>
              <a:gd name="connsiteY3228" fmla="*/ 2470455 h 4151891"/>
              <a:gd name="connsiteX3229" fmla="*/ 1948652 w 7122824"/>
              <a:gd name="connsiteY3229" fmla="*/ 2469438 h 4151891"/>
              <a:gd name="connsiteX3230" fmla="*/ 1939447 w 7122824"/>
              <a:gd name="connsiteY3230" fmla="*/ 2471176 h 4151891"/>
              <a:gd name="connsiteX3231" fmla="*/ 1948652 w 7122824"/>
              <a:gd name="connsiteY3231" fmla="*/ 2469438 h 4151891"/>
              <a:gd name="connsiteX3232" fmla="*/ 2613783 w 7122824"/>
              <a:gd name="connsiteY3232" fmla="*/ 2469093 h 4151891"/>
              <a:gd name="connsiteX3233" fmla="*/ 2603498 w 7122824"/>
              <a:gd name="connsiteY3233" fmla="*/ 2477327 h 4151891"/>
              <a:gd name="connsiteX3234" fmla="*/ 2621897 w 7122824"/>
              <a:gd name="connsiteY3234" fmla="*/ 2480736 h 4151891"/>
              <a:gd name="connsiteX3235" fmla="*/ 2625668 w 7122824"/>
              <a:gd name="connsiteY3235" fmla="*/ 2473102 h 4151891"/>
              <a:gd name="connsiteX3236" fmla="*/ 2620473 w 7122824"/>
              <a:gd name="connsiteY3236" fmla="*/ 2471308 h 4151891"/>
              <a:gd name="connsiteX3237" fmla="*/ 2620454 w 7122824"/>
              <a:gd name="connsiteY3237" fmla="*/ 2471176 h 4151891"/>
              <a:gd name="connsiteX3238" fmla="*/ 1688282 w 7122824"/>
              <a:gd name="connsiteY3238" fmla="*/ 2467761 h 4151891"/>
              <a:gd name="connsiteX3239" fmla="*/ 1695859 w 7122824"/>
              <a:gd name="connsiteY3239" fmla="*/ 2476911 h 4151891"/>
              <a:gd name="connsiteX3240" fmla="*/ 1688282 w 7122824"/>
              <a:gd name="connsiteY3240" fmla="*/ 2467761 h 4151891"/>
              <a:gd name="connsiteX3241" fmla="*/ 6307539 w 7122824"/>
              <a:gd name="connsiteY3241" fmla="*/ 2465010 h 4151891"/>
              <a:gd name="connsiteX3242" fmla="*/ 6309041 w 7122824"/>
              <a:gd name="connsiteY3242" fmla="*/ 2465684 h 4151891"/>
              <a:gd name="connsiteX3243" fmla="*/ 6310181 w 7122824"/>
              <a:gd name="connsiteY3243" fmla="*/ 2466293 h 4151891"/>
              <a:gd name="connsiteX3244" fmla="*/ 6312182 w 7122824"/>
              <a:gd name="connsiteY3244" fmla="*/ 2468244 h 4151891"/>
              <a:gd name="connsiteX3245" fmla="*/ 6307539 w 7122824"/>
              <a:gd name="connsiteY3245" fmla="*/ 2465010 h 4151891"/>
              <a:gd name="connsiteX3246" fmla="*/ 2374347 w 7122824"/>
              <a:gd name="connsiteY3246" fmla="*/ 2463528 h 4151891"/>
              <a:gd name="connsiteX3247" fmla="*/ 2368671 w 7122824"/>
              <a:gd name="connsiteY3247" fmla="*/ 2465427 h 4151891"/>
              <a:gd name="connsiteX3248" fmla="*/ 2371272 w 7122824"/>
              <a:gd name="connsiteY3248" fmla="*/ 2468941 h 4151891"/>
              <a:gd name="connsiteX3249" fmla="*/ 2344676 w 7122824"/>
              <a:gd name="connsiteY3249" fmla="*/ 2466770 h 4151891"/>
              <a:gd name="connsiteX3250" fmla="*/ 2358531 w 7122824"/>
              <a:gd name="connsiteY3250" fmla="*/ 2472912 h 4151891"/>
              <a:gd name="connsiteX3251" fmla="*/ 2363948 w 7122824"/>
              <a:gd name="connsiteY3251" fmla="*/ 2478416 h 4151891"/>
              <a:gd name="connsiteX3252" fmla="*/ 2375697 w 7122824"/>
              <a:gd name="connsiteY3252" fmla="*/ 2483302 h 4151891"/>
              <a:gd name="connsiteX3253" fmla="*/ 2401803 w 7122824"/>
              <a:gd name="connsiteY3253" fmla="*/ 2494766 h 4151891"/>
              <a:gd name="connsiteX3254" fmla="*/ 2407908 w 7122824"/>
              <a:gd name="connsiteY3254" fmla="*/ 2495191 h 4151891"/>
              <a:gd name="connsiteX3255" fmla="*/ 2407442 w 7122824"/>
              <a:gd name="connsiteY3255" fmla="*/ 2492564 h 4151891"/>
              <a:gd name="connsiteX3256" fmla="*/ 2418862 w 7122824"/>
              <a:gd name="connsiteY3256" fmla="*/ 2492700 h 4151891"/>
              <a:gd name="connsiteX3257" fmla="*/ 2425370 w 7122824"/>
              <a:gd name="connsiteY3257" fmla="*/ 2501528 h 4151891"/>
              <a:gd name="connsiteX3258" fmla="*/ 2413864 w 7122824"/>
              <a:gd name="connsiteY3258" fmla="*/ 2501968 h 4151891"/>
              <a:gd name="connsiteX3259" fmla="*/ 2413400 w 7122824"/>
              <a:gd name="connsiteY3259" fmla="*/ 2501764 h 4151891"/>
              <a:gd name="connsiteX3260" fmla="*/ 2414775 w 7122824"/>
              <a:gd name="connsiteY3260" fmla="*/ 2512354 h 4151891"/>
              <a:gd name="connsiteX3261" fmla="*/ 2416611 w 7122824"/>
              <a:gd name="connsiteY3261" fmla="*/ 2514699 h 4151891"/>
              <a:gd name="connsiteX3262" fmla="*/ 2417301 w 7122824"/>
              <a:gd name="connsiteY3262" fmla="*/ 2514905 h 4151891"/>
              <a:gd name="connsiteX3263" fmla="*/ 2417414 w 7122824"/>
              <a:gd name="connsiteY3263" fmla="*/ 2515724 h 4151891"/>
              <a:gd name="connsiteX3264" fmla="*/ 2420150 w 7122824"/>
              <a:gd name="connsiteY3264" fmla="*/ 2519221 h 4151891"/>
              <a:gd name="connsiteX3265" fmla="*/ 2423324 w 7122824"/>
              <a:gd name="connsiteY3265" fmla="*/ 2522082 h 4151891"/>
              <a:gd name="connsiteX3266" fmla="*/ 2427182 w 7122824"/>
              <a:gd name="connsiteY3266" fmla="*/ 2520714 h 4151891"/>
              <a:gd name="connsiteX3267" fmla="*/ 2431261 w 7122824"/>
              <a:gd name="connsiteY3267" fmla="*/ 2526111 h 4151891"/>
              <a:gd name="connsiteX3268" fmla="*/ 2447170 w 7122824"/>
              <a:gd name="connsiteY3268" fmla="*/ 2534742 h 4151891"/>
              <a:gd name="connsiteX3269" fmla="*/ 2468148 w 7122824"/>
              <a:gd name="connsiteY3269" fmla="*/ 2542713 h 4151891"/>
              <a:gd name="connsiteX3270" fmla="*/ 2473977 w 7122824"/>
              <a:gd name="connsiteY3270" fmla="*/ 2542231 h 4151891"/>
              <a:gd name="connsiteX3271" fmla="*/ 2472759 w 7122824"/>
              <a:gd name="connsiteY3271" fmla="*/ 2539785 h 4151891"/>
              <a:gd name="connsiteX3272" fmla="*/ 2477020 w 7122824"/>
              <a:gd name="connsiteY3272" fmla="*/ 2540422 h 4151891"/>
              <a:gd name="connsiteX3273" fmla="*/ 2474163 w 7122824"/>
              <a:gd name="connsiteY3273" fmla="*/ 2542216 h 4151891"/>
              <a:gd name="connsiteX3274" fmla="*/ 2475516 w 7122824"/>
              <a:gd name="connsiteY3274" fmla="*/ 2542104 h 4151891"/>
              <a:gd name="connsiteX3275" fmla="*/ 2494746 w 7122824"/>
              <a:gd name="connsiteY3275" fmla="*/ 2536825 h 4151891"/>
              <a:gd name="connsiteX3276" fmla="*/ 2473833 w 7122824"/>
              <a:gd name="connsiteY3276" fmla="*/ 2523390 h 4151891"/>
              <a:gd name="connsiteX3277" fmla="*/ 2440531 w 7122824"/>
              <a:gd name="connsiteY3277" fmla="*/ 2495473 h 4151891"/>
              <a:gd name="connsiteX3278" fmla="*/ 2468454 w 7122824"/>
              <a:gd name="connsiteY3278" fmla="*/ 2496531 h 4151891"/>
              <a:gd name="connsiteX3279" fmla="*/ 2469366 w 7122824"/>
              <a:gd name="connsiteY3279" fmla="*/ 2483786 h 4151891"/>
              <a:gd name="connsiteX3280" fmla="*/ 2453639 w 7122824"/>
              <a:gd name="connsiteY3280" fmla="*/ 2478807 h 4151891"/>
              <a:gd name="connsiteX3281" fmla="*/ 2430590 w 7122824"/>
              <a:gd name="connsiteY3281" fmla="*/ 2488752 h 4151891"/>
              <a:gd name="connsiteX3282" fmla="*/ 2429467 w 7122824"/>
              <a:gd name="connsiteY3282" fmla="*/ 2486175 h 4151891"/>
              <a:gd name="connsiteX3283" fmla="*/ 2427433 w 7122824"/>
              <a:gd name="connsiteY3283" fmla="*/ 2492323 h 4151891"/>
              <a:gd name="connsiteX3284" fmla="*/ 2413889 w 7122824"/>
              <a:gd name="connsiteY3284" fmla="*/ 2488731 h 4151891"/>
              <a:gd name="connsiteX3285" fmla="*/ 2394068 w 7122824"/>
              <a:gd name="connsiteY3285" fmla="*/ 2474800 h 4151891"/>
              <a:gd name="connsiteX3286" fmla="*/ 2479973 w 7122824"/>
              <a:gd name="connsiteY3286" fmla="*/ 2463525 h 4151891"/>
              <a:gd name="connsiteX3287" fmla="*/ 2478763 w 7122824"/>
              <a:gd name="connsiteY3287" fmla="*/ 2465905 h 4151891"/>
              <a:gd name="connsiteX3288" fmla="*/ 2480865 w 7122824"/>
              <a:gd name="connsiteY3288" fmla="*/ 2465677 h 4151891"/>
              <a:gd name="connsiteX3289" fmla="*/ 5869726 w 7122824"/>
              <a:gd name="connsiteY3289" fmla="*/ 2463504 h 4151891"/>
              <a:gd name="connsiteX3290" fmla="*/ 5872894 w 7122824"/>
              <a:gd name="connsiteY3290" fmla="*/ 2466595 h 4151891"/>
              <a:gd name="connsiteX3291" fmla="*/ 5878347 w 7122824"/>
              <a:gd name="connsiteY3291" fmla="*/ 2472628 h 4151891"/>
              <a:gd name="connsiteX3292" fmla="*/ 5873818 w 7122824"/>
              <a:gd name="connsiteY3292" fmla="*/ 2465728 h 4151891"/>
              <a:gd name="connsiteX3293" fmla="*/ 920134 w 7122824"/>
              <a:gd name="connsiteY3293" fmla="*/ 2463302 h 4151891"/>
              <a:gd name="connsiteX3294" fmla="*/ 927712 w 7122824"/>
              <a:gd name="connsiteY3294" fmla="*/ 2472452 h 4151891"/>
              <a:gd name="connsiteX3295" fmla="*/ 920134 w 7122824"/>
              <a:gd name="connsiteY3295" fmla="*/ 2463302 h 4151891"/>
              <a:gd name="connsiteX3296" fmla="*/ 4847535 w 7122824"/>
              <a:gd name="connsiteY3296" fmla="*/ 2463258 h 4151891"/>
              <a:gd name="connsiteX3297" fmla="*/ 4843877 w 7122824"/>
              <a:gd name="connsiteY3297" fmla="*/ 2464598 h 4151891"/>
              <a:gd name="connsiteX3298" fmla="*/ 4861738 w 7122824"/>
              <a:gd name="connsiteY3298" fmla="*/ 2483486 h 4151891"/>
              <a:gd name="connsiteX3299" fmla="*/ 4869142 w 7122824"/>
              <a:gd name="connsiteY3299" fmla="*/ 2484918 h 4151891"/>
              <a:gd name="connsiteX3300" fmla="*/ 389362 w 7122824"/>
              <a:gd name="connsiteY3300" fmla="*/ 2462989 h 4151891"/>
              <a:gd name="connsiteX3301" fmla="*/ 393372 w 7122824"/>
              <a:gd name="connsiteY3301" fmla="*/ 2463589 h 4151891"/>
              <a:gd name="connsiteX3302" fmla="*/ 394362 w 7122824"/>
              <a:gd name="connsiteY3302" fmla="*/ 2466942 h 4151891"/>
              <a:gd name="connsiteX3303" fmla="*/ 386836 w 7122824"/>
              <a:gd name="connsiteY3303" fmla="*/ 2467422 h 4151891"/>
              <a:gd name="connsiteX3304" fmla="*/ 389362 w 7122824"/>
              <a:gd name="connsiteY3304" fmla="*/ 2462989 h 4151891"/>
              <a:gd name="connsiteX3305" fmla="*/ 1428343 w 7122824"/>
              <a:gd name="connsiteY3305" fmla="*/ 2462796 h 4151891"/>
              <a:gd name="connsiteX3306" fmla="*/ 1424301 w 7122824"/>
              <a:gd name="connsiteY3306" fmla="*/ 2464114 h 4151891"/>
              <a:gd name="connsiteX3307" fmla="*/ 1413981 w 7122824"/>
              <a:gd name="connsiteY3307" fmla="*/ 2470391 h 4151891"/>
              <a:gd name="connsiteX3308" fmla="*/ 1423424 w 7122824"/>
              <a:gd name="connsiteY3308" fmla="*/ 2469982 h 4151891"/>
              <a:gd name="connsiteX3309" fmla="*/ 1427394 w 7122824"/>
              <a:gd name="connsiteY3309" fmla="*/ 2468110 h 4151891"/>
              <a:gd name="connsiteX3310" fmla="*/ 1426712 w 7122824"/>
              <a:gd name="connsiteY3310" fmla="*/ 2465535 h 4151891"/>
              <a:gd name="connsiteX3311" fmla="*/ 660552 w 7122824"/>
              <a:gd name="connsiteY3311" fmla="*/ 2462437 h 4151891"/>
              <a:gd name="connsiteX3312" fmla="*/ 668122 w 7122824"/>
              <a:gd name="connsiteY3312" fmla="*/ 2471586 h 4151891"/>
              <a:gd name="connsiteX3313" fmla="*/ 660552 w 7122824"/>
              <a:gd name="connsiteY3313" fmla="*/ 2462437 h 4151891"/>
              <a:gd name="connsiteX3314" fmla="*/ 1744573 w 7122824"/>
              <a:gd name="connsiteY3314" fmla="*/ 2460981 h 4151891"/>
              <a:gd name="connsiteX3315" fmla="*/ 1755487 w 7122824"/>
              <a:gd name="connsiteY3315" fmla="*/ 2477791 h 4151891"/>
              <a:gd name="connsiteX3316" fmla="*/ 1737043 w 7122824"/>
              <a:gd name="connsiteY3316" fmla="*/ 2473443 h 4151891"/>
              <a:gd name="connsiteX3317" fmla="*/ 1738631 w 7122824"/>
              <a:gd name="connsiteY3317" fmla="*/ 2462808 h 4151891"/>
              <a:gd name="connsiteX3318" fmla="*/ 1744573 w 7122824"/>
              <a:gd name="connsiteY3318" fmla="*/ 2460981 h 4151891"/>
              <a:gd name="connsiteX3319" fmla="*/ 2481433 w 7122824"/>
              <a:gd name="connsiteY3319" fmla="*/ 2460651 h 4151891"/>
              <a:gd name="connsiteX3320" fmla="*/ 2481413 w 7122824"/>
              <a:gd name="connsiteY3320" fmla="*/ 2460690 h 4151891"/>
              <a:gd name="connsiteX3321" fmla="*/ 2494280 w 7122824"/>
              <a:gd name="connsiteY3321" fmla="*/ 2471381 h 4151891"/>
              <a:gd name="connsiteX3322" fmla="*/ 2506553 w 7122824"/>
              <a:gd name="connsiteY3322" fmla="*/ 2485170 h 4151891"/>
              <a:gd name="connsiteX3323" fmla="*/ 2510828 w 7122824"/>
              <a:gd name="connsiteY3323" fmla="*/ 2480921 h 4151891"/>
              <a:gd name="connsiteX3324" fmla="*/ 2511946 w 7122824"/>
              <a:gd name="connsiteY3324" fmla="*/ 2473437 h 4151891"/>
              <a:gd name="connsiteX3325" fmla="*/ 2512414 w 7122824"/>
              <a:gd name="connsiteY3325" fmla="*/ 2473565 h 4151891"/>
              <a:gd name="connsiteX3326" fmla="*/ 1442038 w 7122824"/>
              <a:gd name="connsiteY3326" fmla="*/ 2460511 h 4151891"/>
              <a:gd name="connsiteX3327" fmla="*/ 1434163 w 7122824"/>
              <a:gd name="connsiteY3327" fmla="*/ 2460898 h 4151891"/>
              <a:gd name="connsiteX3328" fmla="*/ 1429231 w 7122824"/>
              <a:gd name="connsiteY3328" fmla="*/ 2462506 h 4151891"/>
              <a:gd name="connsiteX3329" fmla="*/ 1429085 w 7122824"/>
              <a:gd name="connsiteY3329" fmla="*/ 2462554 h 4151891"/>
              <a:gd name="connsiteX3330" fmla="*/ 1429367 w 7122824"/>
              <a:gd name="connsiteY3330" fmla="*/ 2463552 h 4151891"/>
              <a:gd name="connsiteX3331" fmla="*/ 1429842 w 7122824"/>
              <a:gd name="connsiteY3331" fmla="*/ 2465232 h 4151891"/>
              <a:gd name="connsiteX3332" fmla="*/ 1428806 w 7122824"/>
              <a:gd name="connsiteY3332" fmla="*/ 2467341 h 4151891"/>
              <a:gd name="connsiteX3333" fmla="*/ 1431947 w 7122824"/>
              <a:gd name="connsiteY3333" fmla="*/ 2465257 h 4151891"/>
              <a:gd name="connsiteX3334" fmla="*/ 1442038 w 7122824"/>
              <a:gd name="connsiteY3334" fmla="*/ 2460511 h 4151891"/>
              <a:gd name="connsiteX3335" fmla="*/ 4832860 w 7122824"/>
              <a:gd name="connsiteY3335" fmla="*/ 2459830 h 4151891"/>
              <a:gd name="connsiteX3336" fmla="*/ 4835478 w 7122824"/>
              <a:gd name="connsiteY3336" fmla="*/ 2462450 h 4151891"/>
              <a:gd name="connsiteX3337" fmla="*/ 4836650 w 7122824"/>
              <a:gd name="connsiteY3337" fmla="*/ 2460651 h 4151891"/>
              <a:gd name="connsiteX3338" fmla="*/ 368053 w 7122824"/>
              <a:gd name="connsiteY3338" fmla="*/ 2459474 h 4151891"/>
              <a:gd name="connsiteX3339" fmla="*/ 373003 w 7122824"/>
              <a:gd name="connsiteY3339" fmla="*/ 2463755 h 4151891"/>
              <a:gd name="connsiteX3340" fmla="*/ 363819 w 7122824"/>
              <a:gd name="connsiteY3340" fmla="*/ 2465364 h 4151891"/>
              <a:gd name="connsiteX3341" fmla="*/ 368053 w 7122824"/>
              <a:gd name="connsiteY3341" fmla="*/ 2459474 h 4151891"/>
              <a:gd name="connsiteX3342" fmla="*/ 398569 w 7122824"/>
              <a:gd name="connsiteY3342" fmla="*/ 2459198 h 4151891"/>
              <a:gd name="connsiteX3343" fmla="*/ 398141 w 7122824"/>
              <a:gd name="connsiteY3343" fmla="*/ 2464719 h 4151891"/>
              <a:gd name="connsiteX3344" fmla="*/ 395755 w 7122824"/>
              <a:gd name="connsiteY3344" fmla="*/ 2459399 h 4151891"/>
              <a:gd name="connsiteX3345" fmla="*/ 398569 w 7122824"/>
              <a:gd name="connsiteY3345" fmla="*/ 2459198 h 4151891"/>
              <a:gd name="connsiteX3346" fmla="*/ 2164333 w 7122824"/>
              <a:gd name="connsiteY3346" fmla="*/ 2457375 h 4151891"/>
              <a:gd name="connsiteX3347" fmla="*/ 2169856 w 7122824"/>
              <a:gd name="connsiteY3347" fmla="*/ 2458014 h 4151891"/>
              <a:gd name="connsiteX3348" fmla="*/ 2160242 w 7122824"/>
              <a:gd name="connsiteY3348" fmla="*/ 2462540 h 4151891"/>
              <a:gd name="connsiteX3349" fmla="*/ 2164333 w 7122824"/>
              <a:gd name="connsiteY3349" fmla="*/ 2457375 h 4151891"/>
              <a:gd name="connsiteX3350" fmla="*/ 2573668 w 7122824"/>
              <a:gd name="connsiteY3350" fmla="*/ 2457237 h 4151891"/>
              <a:gd name="connsiteX3351" fmla="*/ 2563603 w 7122824"/>
              <a:gd name="connsiteY3351" fmla="*/ 2463549 h 4151891"/>
              <a:gd name="connsiteX3352" fmla="*/ 2573668 w 7122824"/>
              <a:gd name="connsiteY3352" fmla="*/ 2457237 h 4151891"/>
              <a:gd name="connsiteX3353" fmla="*/ 1855410 w 7122824"/>
              <a:gd name="connsiteY3353" fmla="*/ 2455912 h 4151891"/>
              <a:gd name="connsiteX3354" fmla="*/ 1859333 w 7122824"/>
              <a:gd name="connsiteY3354" fmla="*/ 2459612 h 4151891"/>
              <a:gd name="connsiteX3355" fmla="*/ 1851263 w 7122824"/>
              <a:gd name="connsiteY3355" fmla="*/ 2461520 h 4151891"/>
              <a:gd name="connsiteX3356" fmla="*/ 1855410 w 7122824"/>
              <a:gd name="connsiteY3356" fmla="*/ 2455912 h 4151891"/>
              <a:gd name="connsiteX3357" fmla="*/ 911973 w 7122824"/>
              <a:gd name="connsiteY3357" fmla="*/ 2454732 h 4151891"/>
              <a:gd name="connsiteX3358" fmla="*/ 903704 w 7122824"/>
              <a:gd name="connsiteY3358" fmla="*/ 2457969 h 4151891"/>
              <a:gd name="connsiteX3359" fmla="*/ 911973 w 7122824"/>
              <a:gd name="connsiteY3359" fmla="*/ 2454732 h 4151891"/>
              <a:gd name="connsiteX3360" fmla="*/ 2052108 w 7122824"/>
              <a:gd name="connsiteY3360" fmla="*/ 2453868 h 4151891"/>
              <a:gd name="connsiteX3361" fmla="*/ 2042240 w 7122824"/>
              <a:gd name="connsiteY3361" fmla="*/ 2460054 h 4151891"/>
              <a:gd name="connsiteX3362" fmla="*/ 2052108 w 7122824"/>
              <a:gd name="connsiteY3362" fmla="*/ 2453868 h 4151891"/>
              <a:gd name="connsiteX3363" fmla="*/ 794184 w 7122824"/>
              <a:gd name="connsiteY3363" fmla="*/ 2452526 h 4151891"/>
              <a:gd name="connsiteX3364" fmla="*/ 801761 w 7122824"/>
              <a:gd name="connsiteY3364" fmla="*/ 2461675 h 4151891"/>
              <a:gd name="connsiteX3365" fmla="*/ 794184 w 7122824"/>
              <a:gd name="connsiteY3365" fmla="*/ 2452526 h 4151891"/>
              <a:gd name="connsiteX3366" fmla="*/ 688237 w 7122824"/>
              <a:gd name="connsiteY3366" fmla="*/ 2452328 h 4151891"/>
              <a:gd name="connsiteX3367" fmla="*/ 679018 w 7122824"/>
              <a:gd name="connsiteY3367" fmla="*/ 2454169 h 4151891"/>
              <a:gd name="connsiteX3368" fmla="*/ 688237 w 7122824"/>
              <a:gd name="connsiteY3368" fmla="*/ 2452328 h 4151891"/>
              <a:gd name="connsiteX3369" fmla="*/ 1862396 w 7122824"/>
              <a:gd name="connsiteY3369" fmla="*/ 2451837 h 4151891"/>
              <a:gd name="connsiteX3370" fmla="*/ 1861968 w 7122824"/>
              <a:gd name="connsiteY3370" fmla="*/ 2457358 h 4151891"/>
              <a:gd name="connsiteX3371" fmla="*/ 1859581 w 7122824"/>
              <a:gd name="connsiteY3371" fmla="*/ 2452037 h 4151891"/>
              <a:gd name="connsiteX3372" fmla="*/ 1862396 w 7122824"/>
              <a:gd name="connsiteY3372" fmla="*/ 2451837 h 4151891"/>
              <a:gd name="connsiteX3373" fmla="*/ 6094446 w 7122824"/>
              <a:gd name="connsiteY3373" fmla="*/ 2451763 h 4151891"/>
              <a:gd name="connsiteX3374" fmla="*/ 6092788 w 7122824"/>
              <a:gd name="connsiteY3374" fmla="*/ 2452138 h 4151891"/>
              <a:gd name="connsiteX3375" fmla="*/ 6092663 w 7122824"/>
              <a:gd name="connsiteY3375" fmla="*/ 2452167 h 4151891"/>
              <a:gd name="connsiteX3376" fmla="*/ 6091792 w 7122824"/>
              <a:gd name="connsiteY3376" fmla="*/ 2452364 h 4151891"/>
              <a:gd name="connsiteX3377" fmla="*/ 6091833 w 7122824"/>
              <a:gd name="connsiteY3377" fmla="*/ 2452356 h 4151891"/>
              <a:gd name="connsiteX3378" fmla="*/ 6092663 w 7122824"/>
              <a:gd name="connsiteY3378" fmla="*/ 2452167 h 4151891"/>
              <a:gd name="connsiteX3379" fmla="*/ 387008 w 7122824"/>
              <a:gd name="connsiteY3379" fmla="*/ 2451422 h 4151891"/>
              <a:gd name="connsiteX3380" fmla="*/ 390126 w 7122824"/>
              <a:gd name="connsiteY3380" fmla="*/ 2454039 h 4151891"/>
              <a:gd name="connsiteX3381" fmla="*/ 388383 w 7122824"/>
              <a:gd name="connsiteY3381" fmla="*/ 2458600 h 4151891"/>
              <a:gd name="connsiteX3382" fmla="*/ 388162 w 7122824"/>
              <a:gd name="connsiteY3382" fmla="*/ 2458711 h 4151891"/>
              <a:gd name="connsiteX3383" fmla="*/ 387742 w 7122824"/>
              <a:gd name="connsiteY3383" fmla="*/ 2462659 h 4151891"/>
              <a:gd name="connsiteX3384" fmla="*/ 384961 w 7122824"/>
              <a:gd name="connsiteY3384" fmla="*/ 2462243 h 4151891"/>
              <a:gd name="connsiteX3385" fmla="*/ 387217 w 7122824"/>
              <a:gd name="connsiteY3385" fmla="*/ 2459188 h 4151891"/>
              <a:gd name="connsiteX3386" fmla="*/ 383953 w 7122824"/>
              <a:gd name="connsiteY3386" fmla="*/ 2460831 h 4151891"/>
              <a:gd name="connsiteX3387" fmla="*/ 375198 w 7122824"/>
              <a:gd name="connsiteY3387" fmla="*/ 2461303 h 4151891"/>
              <a:gd name="connsiteX3388" fmla="*/ 374360 w 7122824"/>
              <a:gd name="connsiteY3388" fmla="*/ 2456431 h 4151891"/>
              <a:gd name="connsiteX3389" fmla="*/ 387008 w 7122824"/>
              <a:gd name="connsiteY3389" fmla="*/ 2451422 h 4151891"/>
              <a:gd name="connsiteX3390" fmla="*/ 1798283 w 7122824"/>
              <a:gd name="connsiteY3390" fmla="*/ 2450293 h 4151891"/>
              <a:gd name="connsiteX3391" fmla="*/ 1834208 w 7122824"/>
              <a:gd name="connsiteY3391" fmla="*/ 2458559 h 4151891"/>
              <a:gd name="connsiteX3392" fmla="*/ 1811774 w 7122824"/>
              <a:gd name="connsiteY3392" fmla="*/ 2464479 h 4151891"/>
              <a:gd name="connsiteX3393" fmla="*/ 1791287 w 7122824"/>
              <a:gd name="connsiteY3393" fmla="*/ 2466054 h 4151891"/>
              <a:gd name="connsiteX3394" fmla="*/ 1781672 w 7122824"/>
              <a:gd name="connsiteY3394" fmla="*/ 2478269 h 4151891"/>
              <a:gd name="connsiteX3395" fmla="*/ 1763181 w 7122824"/>
              <a:gd name="connsiteY3395" fmla="*/ 2466491 h 4151891"/>
              <a:gd name="connsiteX3396" fmla="*/ 1798283 w 7122824"/>
              <a:gd name="connsiteY3396" fmla="*/ 2450293 h 4151891"/>
              <a:gd name="connsiteX3397" fmla="*/ 2734595 w 7122824"/>
              <a:gd name="connsiteY3397" fmla="*/ 2450184 h 4151891"/>
              <a:gd name="connsiteX3398" fmla="*/ 2729116 w 7122824"/>
              <a:gd name="connsiteY3398" fmla="*/ 2460964 h 4151891"/>
              <a:gd name="connsiteX3399" fmla="*/ 2751371 w 7122824"/>
              <a:gd name="connsiteY3399" fmla="*/ 2468981 h 4151891"/>
              <a:gd name="connsiteX3400" fmla="*/ 2766208 w 7122824"/>
              <a:gd name="connsiteY3400" fmla="*/ 2474324 h 4151891"/>
              <a:gd name="connsiteX3401" fmla="*/ 2763606 w 7122824"/>
              <a:gd name="connsiteY3401" fmla="*/ 2470809 h 4151891"/>
              <a:gd name="connsiteX3402" fmla="*/ 2793024 w 7122824"/>
              <a:gd name="connsiteY3402" fmla="*/ 2481458 h 4151891"/>
              <a:gd name="connsiteX3403" fmla="*/ 2819796 w 7122824"/>
              <a:gd name="connsiteY3403" fmla="*/ 2501092 h 4151891"/>
              <a:gd name="connsiteX3404" fmla="*/ 2812789 w 7122824"/>
              <a:gd name="connsiteY3404" fmla="*/ 2502368 h 4151891"/>
              <a:gd name="connsiteX3405" fmla="*/ 2816838 w 7122824"/>
              <a:gd name="connsiteY3405" fmla="*/ 2503546 h 4151891"/>
              <a:gd name="connsiteX3406" fmla="*/ 2818622 w 7122824"/>
              <a:gd name="connsiteY3406" fmla="*/ 2502204 h 4151891"/>
              <a:gd name="connsiteX3407" fmla="*/ 2820341 w 7122824"/>
              <a:gd name="connsiteY3407" fmla="*/ 2504565 h 4151891"/>
              <a:gd name="connsiteX3408" fmla="*/ 2851299 w 7122824"/>
              <a:gd name="connsiteY3408" fmla="*/ 2513574 h 4151891"/>
              <a:gd name="connsiteX3409" fmla="*/ 2874228 w 7122824"/>
              <a:gd name="connsiteY3409" fmla="*/ 2523330 h 4151891"/>
              <a:gd name="connsiteX3410" fmla="*/ 2873922 w 7122824"/>
              <a:gd name="connsiteY3410" fmla="*/ 2521427 h 4151891"/>
              <a:gd name="connsiteX3411" fmla="*/ 2869721 w 7122824"/>
              <a:gd name="connsiteY3411" fmla="*/ 2519236 h 4151891"/>
              <a:gd name="connsiteX3412" fmla="*/ 2857355 w 7122824"/>
              <a:gd name="connsiteY3412" fmla="*/ 2509571 h 4151891"/>
              <a:gd name="connsiteX3413" fmla="*/ 2830316 w 7122824"/>
              <a:gd name="connsiteY3413" fmla="*/ 2491721 h 4151891"/>
              <a:gd name="connsiteX3414" fmla="*/ 2817979 w 7122824"/>
              <a:gd name="connsiteY3414" fmla="*/ 2483534 h 4151891"/>
              <a:gd name="connsiteX3415" fmla="*/ 2808170 w 7122824"/>
              <a:gd name="connsiteY3415" fmla="*/ 2480032 h 4151891"/>
              <a:gd name="connsiteX3416" fmla="*/ 2756826 w 7122824"/>
              <a:gd name="connsiteY3416" fmla="*/ 2459202 h 4151891"/>
              <a:gd name="connsiteX3417" fmla="*/ 2744010 w 7122824"/>
              <a:gd name="connsiteY3417" fmla="*/ 2454004 h 4151891"/>
              <a:gd name="connsiteX3418" fmla="*/ 2743795 w 7122824"/>
              <a:gd name="connsiteY3418" fmla="*/ 2456905 h 4151891"/>
              <a:gd name="connsiteX3419" fmla="*/ 2739625 w 7122824"/>
              <a:gd name="connsiteY3419" fmla="*/ 2452225 h 4151891"/>
              <a:gd name="connsiteX3420" fmla="*/ 2413578 w 7122824"/>
              <a:gd name="connsiteY3420" fmla="*/ 2442066 h 4151891"/>
              <a:gd name="connsiteX3421" fmla="*/ 2414312 w 7122824"/>
              <a:gd name="connsiteY3421" fmla="*/ 2443450 h 4151891"/>
              <a:gd name="connsiteX3422" fmla="*/ 2414410 w 7122824"/>
              <a:gd name="connsiteY3422" fmla="*/ 2443363 h 4151891"/>
              <a:gd name="connsiteX3423" fmla="*/ 2414433 w 7122824"/>
              <a:gd name="connsiteY3423" fmla="*/ 2443679 h 4151891"/>
              <a:gd name="connsiteX3424" fmla="*/ 2414629 w 7122824"/>
              <a:gd name="connsiteY3424" fmla="*/ 2444047 h 4151891"/>
              <a:gd name="connsiteX3425" fmla="*/ 2414476 w 7122824"/>
              <a:gd name="connsiteY3425" fmla="*/ 2444284 h 4151891"/>
              <a:gd name="connsiteX3426" fmla="*/ 2415145 w 7122824"/>
              <a:gd name="connsiteY3426" fmla="*/ 2453635 h 4151891"/>
              <a:gd name="connsiteX3427" fmla="*/ 2417520 w 7122824"/>
              <a:gd name="connsiteY3427" fmla="*/ 2457529 h 4151891"/>
              <a:gd name="connsiteX3428" fmla="*/ 2421130 w 7122824"/>
              <a:gd name="connsiteY3428" fmla="*/ 2457893 h 4151891"/>
              <a:gd name="connsiteX3429" fmla="*/ 2437953 w 7122824"/>
              <a:gd name="connsiteY3429" fmla="*/ 2460406 h 4151891"/>
              <a:gd name="connsiteX3430" fmla="*/ 2443297 w 7122824"/>
              <a:gd name="connsiteY3430" fmla="*/ 2445571 h 4151891"/>
              <a:gd name="connsiteX3431" fmla="*/ 6057612 w 7122824"/>
              <a:gd name="connsiteY3431" fmla="*/ 2441945 h 4151891"/>
              <a:gd name="connsiteX3432" fmla="*/ 6056312 w 7122824"/>
              <a:gd name="connsiteY3432" fmla="*/ 2443512 h 4151891"/>
              <a:gd name="connsiteX3433" fmla="*/ 6058616 w 7122824"/>
              <a:gd name="connsiteY3433" fmla="*/ 2445761 h 4151891"/>
              <a:gd name="connsiteX3434" fmla="*/ 6060678 w 7122824"/>
              <a:gd name="connsiteY3434" fmla="*/ 2445361 h 4151891"/>
              <a:gd name="connsiteX3435" fmla="*/ 6059331 w 7122824"/>
              <a:gd name="connsiteY3435" fmla="*/ 2443330 h 4151891"/>
              <a:gd name="connsiteX3436" fmla="*/ 6057612 w 7122824"/>
              <a:gd name="connsiteY3436" fmla="*/ 2441945 h 4151891"/>
              <a:gd name="connsiteX3437" fmla="*/ 5849503 w 7122824"/>
              <a:gd name="connsiteY3437" fmla="*/ 2440946 h 4151891"/>
              <a:gd name="connsiteX3438" fmla="*/ 5847231 w 7122824"/>
              <a:gd name="connsiteY3438" fmla="*/ 2441162 h 4151891"/>
              <a:gd name="connsiteX3439" fmla="*/ 5847456 w 7122824"/>
              <a:gd name="connsiteY3439" fmla="*/ 2441764 h 4151891"/>
              <a:gd name="connsiteX3440" fmla="*/ 5853143 w 7122824"/>
              <a:gd name="connsiteY3440" fmla="*/ 2447316 h 4151891"/>
              <a:gd name="connsiteX3441" fmla="*/ 5852990 w 7122824"/>
              <a:gd name="connsiteY3441" fmla="*/ 2445473 h 4151891"/>
              <a:gd name="connsiteX3442" fmla="*/ 5849503 w 7122824"/>
              <a:gd name="connsiteY3442" fmla="*/ 2440946 h 4151891"/>
              <a:gd name="connsiteX3443" fmla="*/ 2232259 w 7122824"/>
              <a:gd name="connsiteY3443" fmla="*/ 2440576 h 4151891"/>
              <a:gd name="connsiteX3444" fmla="*/ 2238254 w 7122824"/>
              <a:gd name="connsiteY3444" fmla="*/ 2443575 h 4151891"/>
              <a:gd name="connsiteX3445" fmla="*/ 2234781 w 7122824"/>
              <a:gd name="connsiteY3445" fmla="*/ 2441132 h 4151891"/>
              <a:gd name="connsiteX3446" fmla="*/ 1124049 w 7122824"/>
              <a:gd name="connsiteY3446" fmla="*/ 2438881 h 4151891"/>
              <a:gd name="connsiteX3447" fmla="*/ 1122545 w 7122824"/>
              <a:gd name="connsiteY3447" fmla="*/ 2442286 h 4151891"/>
              <a:gd name="connsiteX3448" fmla="*/ 1121414 w 7122824"/>
              <a:gd name="connsiteY3448" fmla="*/ 2439212 h 4151891"/>
              <a:gd name="connsiteX3449" fmla="*/ 1124049 w 7122824"/>
              <a:gd name="connsiteY3449" fmla="*/ 2438881 h 4151891"/>
              <a:gd name="connsiteX3450" fmla="*/ 2381061 w 7122824"/>
              <a:gd name="connsiteY3450" fmla="*/ 2438230 h 4151891"/>
              <a:gd name="connsiteX3451" fmla="*/ 2380999 w 7122824"/>
              <a:gd name="connsiteY3451" fmla="*/ 2438371 h 4151891"/>
              <a:gd name="connsiteX3452" fmla="*/ 2400179 w 7122824"/>
              <a:gd name="connsiteY3452" fmla="*/ 2444370 h 4151891"/>
              <a:gd name="connsiteX3453" fmla="*/ 2411123 w 7122824"/>
              <a:gd name="connsiteY3453" fmla="*/ 2446227 h 4151891"/>
              <a:gd name="connsiteX3454" fmla="*/ 2411647 w 7122824"/>
              <a:gd name="connsiteY3454" fmla="*/ 2445770 h 4151891"/>
              <a:gd name="connsiteX3455" fmla="*/ 2410369 w 7122824"/>
              <a:gd name="connsiteY3455" fmla="*/ 2443410 h 4151891"/>
              <a:gd name="connsiteX3456" fmla="*/ 2412798 w 7122824"/>
              <a:gd name="connsiteY3456" fmla="*/ 2441974 h 4151891"/>
              <a:gd name="connsiteX3457" fmla="*/ 714531 w 7122824"/>
              <a:gd name="connsiteY3457" fmla="*/ 2437871 h 4151891"/>
              <a:gd name="connsiteX3458" fmla="*/ 702321 w 7122824"/>
              <a:gd name="connsiteY3458" fmla="*/ 2447270 h 4151891"/>
              <a:gd name="connsiteX3459" fmla="*/ 714531 w 7122824"/>
              <a:gd name="connsiteY3459" fmla="*/ 2437871 h 4151891"/>
              <a:gd name="connsiteX3460" fmla="*/ 577767 w 7122824"/>
              <a:gd name="connsiteY3460" fmla="*/ 2437824 h 4151891"/>
              <a:gd name="connsiteX3461" fmla="*/ 582480 w 7122824"/>
              <a:gd name="connsiteY3461" fmla="*/ 2438529 h 4151891"/>
              <a:gd name="connsiteX3462" fmla="*/ 563179 w 7122824"/>
              <a:gd name="connsiteY3462" fmla="*/ 2438740 h 4151891"/>
              <a:gd name="connsiteX3463" fmla="*/ 577767 w 7122824"/>
              <a:gd name="connsiteY3463" fmla="*/ 2437824 h 4151891"/>
              <a:gd name="connsiteX3464" fmla="*/ 622475 w 7122824"/>
              <a:gd name="connsiteY3464" fmla="*/ 2435767 h 4151891"/>
              <a:gd name="connsiteX3465" fmla="*/ 626753 w 7122824"/>
              <a:gd name="connsiteY3465" fmla="*/ 2440815 h 4151891"/>
              <a:gd name="connsiteX3466" fmla="*/ 617534 w 7122824"/>
              <a:gd name="connsiteY3466" fmla="*/ 2442646 h 4151891"/>
              <a:gd name="connsiteX3467" fmla="*/ 622475 w 7122824"/>
              <a:gd name="connsiteY3467" fmla="*/ 2435767 h 4151891"/>
              <a:gd name="connsiteX3468" fmla="*/ 1824605 w 7122824"/>
              <a:gd name="connsiteY3468" fmla="*/ 2435526 h 4151891"/>
              <a:gd name="connsiteX3469" fmla="*/ 1830675 w 7122824"/>
              <a:gd name="connsiteY3469" fmla="*/ 2436061 h 4151891"/>
              <a:gd name="connsiteX3470" fmla="*/ 1820836 w 7122824"/>
              <a:gd name="connsiteY3470" fmla="*/ 2442045 h 4151891"/>
              <a:gd name="connsiteX3471" fmla="*/ 1824605 w 7122824"/>
              <a:gd name="connsiteY3471" fmla="*/ 2435526 h 4151891"/>
              <a:gd name="connsiteX3472" fmla="*/ 2667871 w 7122824"/>
              <a:gd name="connsiteY3472" fmla="*/ 2434876 h 4151891"/>
              <a:gd name="connsiteX3473" fmla="*/ 2665762 w 7122824"/>
              <a:gd name="connsiteY3473" fmla="*/ 2435390 h 4151891"/>
              <a:gd name="connsiteX3474" fmla="*/ 2666621 w 7122824"/>
              <a:gd name="connsiteY3474" fmla="*/ 2436544 h 4151891"/>
              <a:gd name="connsiteX3475" fmla="*/ 1864515 w 7122824"/>
              <a:gd name="connsiteY3475" fmla="*/ 2433477 h 4151891"/>
              <a:gd name="connsiteX3476" fmla="*/ 1871504 w 7122824"/>
              <a:gd name="connsiteY3476" fmla="*/ 2439686 h 4151891"/>
              <a:gd name="connsiteX3477" fmla="*/ 1857824 w 7122824"/>
              <a:gd name="connsiteY3477" fmla="*/ 2440651 h 4151891"/>
              <a:gd name="connsiteX3478" fmla="*/ 1864515 w 7122824"/>
              <a:gd name="connsiteY3478" fmla="*/ 2433477 h 4151891"/>
              <a:gd name="connsiteX3479" fmla="*/ 1876767 w 7122824"/>
              <a:gd name="connsiteY3479" fmla="*/ 2432264 h 4151891"/>
              <a:gd name="connsiteX3480" fmla="*/ 1877869 w 7122824"/>
              <a:gd name="connsiteY3480" fmla="*/ 2435542 h 4151891"/>
              <a:gd name="connsiteX3481" fmla="*/ 1877419 w 7122824"/>
              <a:gd name="connsiteY3481" fmla="*/ 2436092 h 4151891"/>
              <a:gd name="connsiteX3482" fmla="*/ 1877805 w 7122824"/>
              <a:gd name="connsiteY3482" fmla="*/ 2439676 h 4151891"/>
              <a:gd name="connsiteX3483" fmla="*/ 1875196 w 7122824"/>
              <a:gd name="connsiteY3483" fmla="*/ 2439830 h 4151891"/>
              <a:gd name="connsiteX3484" fmla="*/ 1876856 w 7122824"/>
              <a:gd name="connsiteY3484" fmla="*/ 2436780 h 4151891"/>
              <a:gd name="connsiteX3485" fmla="*/ 1876469 w 7122824"/>
              <a:gd name="connsiteY3485" fmla="*/ 2437254 h 4151891"/>
              <a:gd name="connsiteX3486" fmla="*/ 1876767 w 7122824"/>
              <a:gd name="connsiteY3486" fmla="*/ 2432264 h 4151891"/>
              <a:gd name="connsiteX3487" fmla="*/ 6459197 w 7122824"/>
              <a:gd name="connsiteY3487" fmla="*/ 2430340 h 4151891"/>
              <a:gd name="connsiteX3488" fmla="*/ 6474155 w 7122824"/>
              <a:gd name="connsiteY3488" fmla="*/ 2442888 h 4151891"/>
              <a:gd name="connsiteX3489" fmla="*/ 6503159 w 7122824"/>
              <a:gd name="connsiteY3489" fmla="*/ 2470593 h 4151891"/>
              <a:gd name="connsiteX3490" fmla="*/ 633041 w 7122824"/>
              <a:gd name="connsiteY3490" fmla="*/ 2430327 h 4151891"/>
              <a:gd name="connsiteX3491" fmla="*/ 637074 w 7122824"/>
              <a:gd name="connsiteY3491" fmla="*/ 2433265 h 4151891"/>
              <a:gd name="connsiteX3492" fmla="*/ 629328 w 7122824"/>
              <a:gd name="connsiteY3492" fmla="*/ 2435220 h 4151891"/>
              <a:gd name="connsiteX3493" fmla="*/ 628326 w 7122824"/>
              <a:gd name="connsiteY3493" fmla="*/ 2431957 h 4151891"/>
              <a:gd name="connsiteX3494" fmla="*/ 633041 w 7122824"/>
              <a:gd name="connsiteY3494" fmla="*/ 2430327 h 4151891"/>
              <a:gd name="connsiteX3495" fmla="*/ 1932000 w 7122824"/>
              <a:gd name="connsiteY3495" fmla="*/ 2428742 h 4151891"/>
              <a:gd name="connsiteX3496" fmla="*/ 1935978 w 7122824"/>
              <a:gd name="connsiteY3496" fmla="*/ 2429016 h 4151891"/>
              <a:gd name="connsiteX3497" fmla="*/ 1944087 w 7122824"/>
              <a:gd name="connsiteY3497" fmla="*/ 2438461 h 4151891"/>
              <a:gd name="connsiteX3498" fmla="*/ 1932000 w 7122824"/>
              <a:gd name="connsiteY3498" fmla="*/ 2428742 h 4151891"/>
              <a:gd name="connsiteX3499" fmla="*/ 1424968 w 7122824"/>
              <a:gd name="connsiteY3499" fmla="*/ 2428256 h 4151891"/>
              <a:gd name="connsiteX3500" fmla="*/ 1389977 w 7122824"/>
              <a:gd name="connsiteY3500" fmla="*/ 2433972 h 4151891"/>
              <a:gd name="connsiteX3501" fmla="*/ 1363450 w 7122824"/>
              <a:gd name="connsiteY3501" fmla="*/ 2444078 h 4151891"/>
              <a:gd name="connsiteX3502" fmla="*/ 1404814 w 7122824"/>
              <a:gd name="connsiteY3502" fmla="*/ 2439315 h 4151891"/>
              <a:gd name="connsiteX3503" fmla="*/ 1417048 w 7122824"/>
              <a:gd name="connsiteY3503" fmla="*/ 2441144 h 4151891"/>
              <a:gd name="connsiteX3504" fmla="*/ 1422912 w 7122824"/>
              <a:gd name="connsiteY3504" fmla="*/ 2442020 h 4151891"/>
              <a:gd name="connsiteX3505" fmla="*/ 1424968 w 7122824"/>
              <a:gd name="connsiteY3505" fmla="*/ 2428256 h 4151891"/>
              <a:gd name="connsiteX3506" fmla="*/ 724912 w 7122824"/>
              <a:gd name="connsiteY3506" fmla="*/ 2426941 h 4151891"/>
              <a:gd name="connsiteX3507" fmla="*/ 729201 w 7122824"/>
              <a:gd name="connsiteY3507" fmla="*/ 2431991 h 4151891"/>
              <a:gd name="connsiteX3508" fmla="*/ 719990 w 7122824"/>
              <a:gd name="connsiteY3508" fmla="*/ 2433821 h 4151891"/>
              <a:gd name="connsiteX3509" fmla="*/ 724912 w 7122824"/>
              <a:gd name="connsiteY3509" fmla="*/ 2426941 h 4151891"/>
              <a:gd name="connsiteX3510" fmla="*/ 6454351 w 7122824"/>
              <a:gd name="connsiteY3510" fmla="*/ 2425907 h 4151891"/>
              <a:gd name="connsiteX3511" fmla="*/ 6455539 w 7122824"/>
              <a:gd name="connsiteY3511" fmla="*/ 2426990 h 4151891"/>
              <a:gd name="connsiteX3512" fmla="*/ 6459197 w 7122824"/>
              <a:gd name="connsiteY3512" fmla="*/ 2430340 h 4151891"/>
              <a:gd name="connsiteX3513" fmla="*/ 6457090 w 7122824"/>
              <a:gd name="connsiteY3513" fmla="*/ 2428572 h 4151891"/>
              <a:gd name="connsiteX3514" fmla="*/ 1966964 w 7122824"/>
              <a:gd name="connsiteY3514" fmla="*/ 2425561 h 4151891"/>
              <a:gd name="connsiteX3515" fmla="*/ 1973597 w 7122824"/>
              <a:gd name="connsiteY3515" fmla="*/ 2426553 h 4151891"/>
              <a:gd name="connsiteX3516" fmla="*/ 1978345 w 7122824"/>
              <a:gd name="connsiteY3516" fmla="*/ 2432227 h 4151891"/>
              <a:gd name="connsiteX3517" fmla="*/ 1966964 w 7122824"/>
              <a:gd name="connsiteY3517" fmla="*/ 2425561 h 4151891"/>
              <a:gd name="connsiteX3518" fmla="*/ 2673236 w 7122824"/>
              <a:gd name="connsiteY3518" fmla="*/ 2425291 h 4151891"/>
              <a:gd name="connsiteX3519" fmla="*/ 2675495 w 7122824"/>
              <a:gd name="connsiteY3519" fmla="*/ 2428102 h 4151891"/>
              <a:gd name="connsiteX3520" fmla="*/ 2686838 w 7122824"/>
              <a:gd name="connsiteY3520" fmla="*/ 2431752 h 4151891"/>
              <a:gd name="connsiteX3521" fmla="*/ 2696173 w 7122824"/>
              <a:gd name="connsiteY3521" fmla="*/ 2434674 h 4151891"/>
              <a:gd name="connsiteX3522" fmla="*/ 2697243 w 7122824"/>
              <a:gd name="connsiteY3522" fmla="*/ 2435031 h 4151891"/>
              <a:gd name="connsiteX3523" fmla="*/ 1498326 w 7122824"/>
              <a:gd name="connsiteY3523" fmla="*/ 2423981 h 4151891"/>
              <a:gd name="connsiteX3524" fmla="*/ 1535836 w 7122824"/>
              <a:gd name="connsiteY3524" fmla="*/ 2424989 h 4151891"/>
              <a:gd name="connsiteX3525" fmla="*/ 1498326 w 7122824"/>
              <a:gd name="connsiteY3525" fmla="*/ 2423981 h 4151891"/>
              <a:gd name="connsiteX3526" fmla="*/ 735283 w 7122824"/>
              <a:gd name="connsiteY3526" fmla="*/ 2422881 h 4151891"/>
              <a:gd name="connsiteX3527" fmla="*/ 739386 w 7122824"/>
              <a:gd name="connsiteY3527" fmla="*/ 2425357 h 4151891"/>
              <a:gd name="connsiteX3528" fmla="*/ 731611 w 7122824"/>
              <a:gd name="connsiteY3528" fmla="*/ 2427504 h 4151891"/>
              <a:gd name="connsiteX3529" fmla="*/ 730636 w 7122824"/>
              <a:gd name="connsiteY3529" fmla="*/ 2424049 h 4151891"/>
              <a:gd name="connsiteX3530" fmla="*/ 735283 w 7122824"/>
              <a:gd name="connsiteY3530" fmla="*/ 2422881 h 4151891"/>
              <a:gd name="connsiteX3531" fmla="*/ 749391 w 7122824"/>
              <a:gd name="connsiteY3531" fmla="*/ 2420005 h 4151891"/>
              <a:gd name="connsiteX3532" fmla="*/ 749611 w 7122824"/>
              <a:gd name="connsiteY3532" fmla="*/ 2422113 h 4151891"/>
              <a:gd name="connsiteX3533" fmla="*/ 749483 w 7122824"/>
              <a:gd name="connsiteY3533" fmla="*/ 2420888 h 4151891"/>
              <a:gd name="connsiteX3534" fmla="*/ 749306 w 7122824"/>
              <a:gd name="connsiteY3534" fmla="*/ 2419194 h 4151891"/>
              <a:gd name="connsiteX3535" fmla="*/ 749368 w 7122824"/>
              <a:gd name="connsiteY3535" fmla="*/ 2419783 h 4151891"/>
              <a:gd name="connsiteX3536" fmla="*/ 749391 w 7122824"/>
              <a:gd name="connsiteY3536" fmla="*/ 2420005 h 4151891"/>
              <a:gd name="connsiteX3537" fmla="*/ 1873698 w 7122824"/>
              <a:gd name="connsiteY3537" fmla="*/ 2419163 h 4151891"/>
              <a:gd name="connsiteX3538" fmla="*/ 1874622 w 7122824"/>
              <a:gd name="connsiteY3538" fmla="*/ 2435127 h 4151891"/>
              <a:gd name="connsiteX3539" fmla="*/ 1871847 w 7122824"/>
              <a:gd name="connsiteY3539" fmla="*/ 2431547 h 4151891"/>
              <a:gd name="connsiteX3540" fmla="*/ 1873698 w 7122824"/>
              <a:gd name="connsiteY3540" fmla="*/ 2419163 h 4151891"/>
              <a:gd name="connsiteX3541" fmla="*/ 2009300 w 7122824"/>
              <a:gd name="connsiteY3541" fmla="*/ 2418804 h 4151891"/>
              <a:gd name="connsiteX3542" fmla="*/ 2028942 w 7122824"/>
              <a:gd name="connsiteY3542" fmla="*/ 2424325 h 4151891"/>
              <a:gd name="connsiteX3543" fmla="*/ 2009407 w 7122824"/>
              <a:gd name="connsiteY3543" fmla="*/ 2432546 h 4151891"/>
              <a:gd name="connsiteX3544" fmla="*/ 1988687 w 7122824"/>
              <a:gd name="connsiteY3544" fmla="*/ 2426268 h 4151891"/>
              <a:gd name="connsiteX3545" fmla="*/ 2009300 w 7122824"/>
              <a:gd name="connsiteY3545" fmla="*/ 2418804 h 4151891"/>
              <a:gd name="connsiteX3546" fmla="*/ 1898845 w 7122824"/>
              <a:gd name="connsiteY3546" fmla="*/ 2418325 h 4151891"/>
              <a:gd name="connsiteX3547" fmla="*/ 1904172 w 7122824"/>
              <a:gd name="connsiteY3547" fmla="*/ 2436402 h 4151891"/>
              <a:gd name="connsiteX3548" fmla="*/ 1888006 w 7122824"/>
              <a:gd name="connsiteY3548" fmla="*/ 2437128 h 4151891"/>
              <a:gd name="connsiteX3549" fmla="*/ 1887161 w 7122824"/>
              <a:gd name="connsiteY3549" fmla="*/ 2421292 h 4151891"/>
              <a:gd name="connsiteX3550" fmla="*/ 1898845 w 7122824"/>
              <a:gd name="connsiteY3550" fmla="*/ 2418325 h 4151891"/>
              <a:gd name="connsiteX3551" fmla="*/ 1914194 w 7122824"/>
              <a:gd name="connsiteY3551" fmla="*/ 2418084 h 4151891"/>
              <a:gd name="connsiteX3552" fmla="*/ 1922266 w 7122824"/>
              <a:gd name="connsiteY3552" fmla="*/ 2420896 h 4151891"/>
              <a:gd name="connsiteX3553" fmla="*/ 1926080 w 7122824"/>
              <a:gd name="connsiteY3553" fmla="*/ 2435917 h 4151891"/>
              <a:gd name="connsiteX3554" fmla="*/ 1909570 w 7122824"/>
              <a:gd name="connsiteY3554" fmla="*/ 2431844 h 4151891"/>
              <a:gd name="connsiteX3555" fmla="*/ 1906576 w 7122824"/>
              <a:gd name="connsiteY3555" fmla="*/ 2420156 h 4151891"/>
              <a:gd name="connsiteX3556" fmla="*/ 1914194 w 7122824"/>
              <a:gd name="connsiteY3556" fmla="*/ 2418084 h 4151891"/>
              <a:gd name="connsiteX3557" fmla="*/ 746310 w 7122824"/>
              <a:gd name="connsiteY3557" fmla="*/ 2417463 h 4151891"/>
              <a:gd name="connsiteX3558" fmla="*/ 739612 w 7122824"/>
              <a:gd name="connsiteY3558" fmla="*/ 2417994 h 4151891"/>
              <a:gd name="connsiteX3559" fmla="*/ 746310 w 7122824"/>
              <a:gd name="connsiteY3559" fmla="*/ 2417463 h 4151891"/>
              <a:gd name="connsiteX3560" fmla="*/ 657927 w 7122824"/>
              <a:gd name="connsiteY3560" fmla="*/ 2416770 h 4151891"/>
              <a:gd name="connsiteX3561" fmla="*/ 648524 w 7122824"/>
              <a:gd name="connsiteY3561" fmla="*/ 2419837 h 4151891"/>
              <a:gd name="connsiteX3562" fmla="*/ 657927 w 7122824"/>
              <a:gd name="connsiteY3562" fmla="*/ 2416770 h 4151891"/>
              <a:gd name="connsiteX3563" fmla="*/ 2229402 w 7122824"/>
              <a:gd name="connsiteY3563" fmla="*/ 2416368 h 4151891"/>
              <a:gd name="connsiteX3564" fmla="*/ 2233411 w 7122824"/>
              <a:gd name="connsiteY3564" fmla="*/ 2416679 h 4151891"/>
              <a:gd name="connsiteX3565" fmla="*/ 2241466 w 7122824"/>
              <a:gd name="connsiteY3565" fmla="*/ 2426216 h 4151891"/>
              <a:gd name="connsiteX3566" fmla="*/ 2229402 w 7122824"/>
              <a:gd name="connsiteY3566" fmla="*/ 2416368 h 4151891"/>
              <a:gd name="connsiteX3567" fmla="*/ 5969751 w 7122824"/>
              <a:gd name="connsiteY3567" fmla="*/ 2415377 h 4151891"/>
              <a:gd name="connsiteX3568" fmla="*/ 5973808 w 7122824"/>
              <a:gd name="connsiteY3568" fmla="*/ 2419565 h 4151891"/>
              <a:gd name="connsiteX3569" fmla="*/ 5974643 w 7122824"/>
              <a:gd name="connsiteY3569" fmla="*/ 2420239 h 4151891"/>
              <a:gd name="connsiteX3570" fmla="*/ 5970326 w 7122824"/>
              <a:gd name="connsiteY3570" fmla="*/ 2415710 h 4151891"/>
              <a:gd name="connsiteX3571" fmla="*/ 981551 w 7122824"/>
              <a:gd name="connsiteY3571" fmla="*/ 2413869 h 4151891"/>
              <a:gd name="connsiteX3572" fmla="*/ 991360 w 7122824"/>
              <a:gd name="connsiteY3572" fmla="*/ 2423352 h 4151891"/>
              <a:gd name="connsiteX3573" fmla="*/ 981551 w 7122824"/>
              <a:gd name="connsiteY3573" fmla="*/ 2413869 h 4151891"/>
              <a:gd name="connsiteX3574" fmla="*/ 636311 w 7122824"/>
              <a:gd name="connsiteY3574" fmla="*/ 2413246 h 4151891"/>
              <a:gd name="connsiteX3575" fmla="*/ 638179 w 7122824"/>
              <a:gd name="connsiteY3575" fmla="*/ 2417746 h 4151891"/>
              <a:gd name="connsiteX3576" fmla="*/ 640760 w 7122824"/>
              <a:gd name="connsiteY3576" fmla="*/ 2417866 h 4151891"/>
              <a:gd name="connsiteX3577" fmla="*/ 642511 w 7122824"/>
              <a:gd name="connsiteY3577" fmla="*/ 2425110 h 4151891"/>
              <a:gd name="connsiteX3578" fmla="*/ 643042 w 7122824"/>
              <a:gd name="connsiteY3578" fmla="*/ 2424926 h 4151891"/>
              <a:gd name="connsiteX3579" fmla="*/ 647075 w 7122824"/>
              <a:gd name="connsiteY3579" fmla="*/ 2427864 h 4151891"/>
              <a:gd name="connsiteX3580" fmla="*/ 640786 w 7122824"/>
              <a:gd name="connsiteY3580" fmla="*/ 2430037 h 4151891"/>
              <a:gd name="connsiteX3581" fmla="*/ 638325 w 7122824"/>
              <a:gd name="connsiteY3581" fmla="*/ 2426556 h 4151891"/>
              <a:gd name="connsiteX3582" fmla="*/ 641394 w 7122824"/>
              <a:gd name="connsiteY3582" fmla="*/ 2425495 h 4151891"/>
              <a:gd name="connsiteX3583" fmla="*/ 635184 w 7122824"/>
              <a:gd name="connsiteY3583" fmla="*/ 2420851 h 4151891"/>
              <a:gd name="connsiteX3584" fmla="*/ 635174 w 7122824"/>
              <a:gd name="connsiteY3584" fmla="*/ 2420861 h 4151891"/>
              <a:gd name="connsiteX3585" fmla="*/ 635175 w 7122824"/>
              <a:gd name="connsiteY3585" fmla="*/ 2420844 h 4151891"/>
              <a:gd name="connsiteX3586" fmla="*/ 634831 w 7122824"/>
              <a:gd name="connsiteY3586" fmla="*/ 2420588 h 4151891"/>
              <a:gd name="connsiteX3587" fmla="*/ 635175 w 7122824"/>
              <a:gd name="connsiteY3587" fmla="*/ 2420262 h 4151891"/>
              <a:gd name="connsiteX3588" fmla="*/ 635181 w 7122824"/>
              <a:gd name="connsiteY3588" fmla="*/ 2416970 h 4151891"/>
              <a:gd name="connsiteX3589" fmla="*/ 636311 w 7122824"/>
              <a:gd name="connsiteY3589" fmla="*/ 2413246 h 4151891"/>
              <a:gd name="connsiteX3590" fmla="*/ 6448867 w 7122824"/>
              <a:gd name="connsiteY3590" fmla="*/ 2408565 h 4151891"/>
              <a:gd name="connsiteX3591" fmla="*/ 6452705 w 7122824"/>
              <a:gd name="connsiteY3591" fmla="*/ 2411324 h 4151891"/>
              <a:gd name="connsiteX3592" fmla="*/ 6452677 w 7122824"/>
              <a:gd name="connsiteY3592" fmla="*/ 2411687 h 4151891"/>
              <a:gd name="connsiteX3593" fmla="*/ 6450127 w 7122824"/>
              <a:gd name="connsiteY3593" fmla="*/ 2409599 h 4151891"/>
              <a:gd name="connsiteX3594" fmla="*/ 6448867 w 7122824"/>
              <a:gd name="connsiteY3594" fmla="*/ 2408565 h 4151891"/>
              <a:gd name="connsiteX3595" fmla="*/ 1123261 w 7122824"/>
              <a:gd name="connsiteY3595" fmla="*/ 2408042 h 4151891"/>
              <a:gd name="connsiteX3596" fmla="*/ 1122684 w 7122824"/>
              <a:gd name="connsiteY3596" fmla="*/ 2413541 h 4151891"/>
              <a:gd name="connsiteX3597" fmla="*/ 1121485 w 7122824"/>
              <a:gd name="connsiteY3597" fmla="*/ 2408398 h 4151891"/>
              <a:gd name="connsiteX3598" fmla="*/ 1123261 w 7122824"/>
              <a:gd name="connsiteY3598" fmla="*/ 2408042 h 4151891"/>
              <a:gd name="connsiteX3599" fmla="*/ 6210083 w 7122824"/>
              <a:gd name="connsiteY3599" fmla="*/ 2407211 h 4151891"/>
              <a:gd name="connsiteX3600" fmla="*/ 6214725 w 7122824"/>
              <a:gd name="connsiteY3600" fmla="*/ 2411648 h 4151891"/>
              <a:gd name="connsiteX3601" fmla="*/ 6219545 w 7122824"/>
              <a:gd name="connsiteY3601" fmla="*/ 2415642 h 4151891"/>
              <a:gd name="connsiteX3602" fmla="*/ 6217657 w 7122824"/>
              <a:gd name="connsiteY3602" fmla="*/ 2413690 h 4151891"/>
              <a:gd name="connsiteX3603" fmla="*/ 6035145 w 7122824"/>
              <a:gd name="connsiteY3603" fmla="*/ 2403771 h 4151891"/>
              <a:gd name="connsiteX3604" fmla="*/ 6033675 w 7122824"/>
              <a:gd name="connsiteY3604" fmla="*/ 2405228 h 4151891"/>
              <a:gd name="connsiteX3605" fmla="*/ 6037144 w 7122824"/>
              <a:gd name="connsiteY3605" fmla="*/ 2404315 h 4151891"/>
              <a:gd name="connsiteX3606" fmla="*/ 6035145 w 7122824"/>
              <a:gd name="connsiteY3606" fmla="*/ 2403771 h 4151891"/>
              <a:gd name="connsiteX3607" fmla="*/ 495726 w 7122824"/>
              <a:gd name="connsiteY3607" fmla="*/ 2403391 h 4151891"/>
              <a:gd name="connsiteX3608" fmla="*/ 499743 w 7122824"/>
              <a:gd name="connsiteY3608" fmla="*/ 2407726 h 4151891"/>
              <a:gd name="connsiteX3609" fmla="*/ 480862 w 7122824"/>
              <a:gd name="connsiteY3609" fmla="*/ 2412740 h 4151891"/>
              <a:gd name="connsiteX3610" fmla="*/ 495726 w 7122824"/>
              <a:gd name="connsiteY3610" fmla="*/ 2403391 h 4151891"/>
              <a:gd name="connsiteX3611" fmla="*/ 6200560 w 7122824"/>
              <a:gd name="connsiteY3611" fmla="*/ 2401593 h 4151891"/>
              <a:gd name="connsiteX3612" fmla="*/ 6201866 w 7122824"/>
              <a:gd name="connsiteY3612" fmla="*/ 2402695 h 4151891"/>
              <a:gd name="connsiteX3613" fmla="*/ 6200417 w 7122824"/>
              <a:gd name="connsiteY3613" fmla="*/ 2402065 h 4151891"/>
              <a:gd name="connsiteX3614" fmla="*/ 2453589 w 7122824"/>
              <a:gd name="connsiteY3614" fmla="*/ 2401269 h 4151891"/>
              <a:gd name="connsiteX3615" fmla="*/ 2481893 w 7122824"/>
              <a:gd name="connsiteY3615" fmla="*/ 2415846 h 4151891"/>
              <a:gd name="connsiteX3616" fmla="*/ 2513843 w 7122824"/>
              <a:gd name="connsiteY3616" fmla="*/ 2435050 h 4151891"/>
              <a:gd name="connsiteX3617" fmla="*/ 2535708 w 7122824"/>
              <a:gd name="connsiteY3617" fmla="*/ 2448565 h 4151891"/>
              <a:gd name="connsiteX3618" fmla="*/ 2546852 w 7122824"/>
              <a:gd name="connsiteY3618" fmla="*/ 2450103 h 4151891"/>
              <a:gd name="connsiteX3619" fmla="*/ 2543406 w 7122824"/>
              <a:gd name="connsiteY3619" fmla="*/ 2441770 h 4151891"/>
              <a:gd name="connsiteX3620" fmla="*/ 2552370 w 7122824"/>
              <a:gd name="connsiteY3620" fmla="*/ 2437374 h 4151891"/>
              <a:gd name="connsiteX3621" fmla="*/ 2550039 w 7122824"/>
              <a:gd name="connsiteY3621" fmla="*/ 2432506 h 4151891"/>
              <a:gd name="connsiteX3622" fmla="*/ 2535648 w 7122824"/>
              <a:gd name="connsiteY3622" fmla="*/ 2422853 h 4151891"/>
              <a:gd name="connsiteX3623" fmla="*/ 2533090 w 7122824"/>
              <a:gd name="connsiteY3623" fmla="*/ 2425220 h 4151891"/>
              <a:gd name="connsiteX3624" fmla="*/ 2533532 w 7122824"/>
              <a:gd name="connsiteY3624" fmla="*/ 2422195 h 4151891"/>
              <a:gd name="connsiteX3625" fmla="*/ 2524807 w 7122824"/>
              <a:gd name="connsiteY3625" fmla="*/ 2419993 h 4151891"/>
              <a:gd name="connsiteX3626" fmla="*/ 2524508 w 7122824"/>
              <a:gd name="connsiteY3626" fmla="*/ 2423931 h 4151891"/>
              <a:gd name="connsiteX3627" fmla="*/ 2522773 w 7122824"/>
              <a:gd name="connsiteY3627" fmla="*/ 2419479 h 4151891"/>
              <a:gd name="connsiteX3628" fmla="*/ 2514477 w 7122824"/>
              <a:gd name="connsiteY3628" fmla="*/ 2417385 h 4151891"/>
              <a:gd name="connsiteX3629" fmla="*/ 2464950 w 7122824"/>
              <a:gd name="connsiteY3629" fmla="*/ 2405294 h 4151891"/>
              <a:gd name="connsiteX3630" fmla="*/ 6388182 w 7122824"/>
              <a:gd name="connsiteY3630" fmla="*/ 2400226 h 4151891"/>
              <a:gd name="connsiteX3631" fmla="*/ 6389719 w 7122824"/>
              <a:gd name="connsiteY3631" fmla="*/ 2401784 h 4151891"/>
              <a:gd name="connsiteX3632" fmla="*/ 6392653 w 7122824"/>
              <a:gd name="connsiteY3632" fmla="*/ 2404093 h 4151891"/>
              <a:gd name="connsiteX3633" fmla="*/ 6388883 w 7122824"/>
              <a:gd name="connsiteY3633" fmla="*/ 2400587 h 4151891"/>
              <a:gd name="connsiteX3634" fmla="*/ 503717 w 7122824"/>
              <a:gd name="connsiteY3634" fmla="*/ 2400213 h 4151891"/>
              <a:gd name="connsiteX3635" fmla="*/ 501928 w 7122824"/>
              <a:gd name="connsiteY3635" fmla="*/ 2405530 h 4151891"/>
              <a:gd name="connsiteX3636" fmla="*/ 501097 w 7122824"/>
              <a:gd name="connsiteY3636" fmla="*/ 2400442 h 4151891"/>
              <a:gd name="connsiteX3637" fmla="*/ 503717 w 7122824"/>
              <a:gd name="connsiteY3637" fmla="*/ 2400213 h 4151891"/>
              <a:gd name="connsiteX3638" fmla="*/ 1148179 w 7122824"/>
              <a:gd name="connsiteY3638" fmla="*/ 2399696 h 4151891"/>
              <a:gd name="connsiteX3639" fmla="*/ 1167091 w 7122824"/>
              <a:gd name="connsiteY3639" fmla="*/ 2400916 h 4151891"/>
              <a:gd name="connsiteX3640" fmla="*/ 1142485 w 7122824"/>
              <a:gd name="connsiteY3640" fmla="*/ 2416508 h 4151891"/>
              <a:gd name="connsiteX3641" fmla="*/ 1148179 w 7122824"/>
              <a:gd name="connsiteY3641" fmla="*/ 2399696 h 4151891"/>
              <a:gd name="connsiteX3642" fmla="*/ 1205616 w 7122824"/>
              <a:gd name="connsiteY3642" fmla="*/ 2398629 h 4151891"/>
              <a:gd name="connsiteX3643" fmla="*/ 1216087 w 7122824"/>
              <a:gd name="connsiteY3643" fmla="*/ 2411418 h 4151891"/>
              <a:gd name="connsiteX3644" fmla="*/ 1205616 w 7122824"/>
              <a:gd name="connsiteY3644" fmla="*/ 2398629 h 4151891"/>
              <a:gd name="connsiteX3645" fmla="*/ 1719007 w 7122824"/>
              <a:gd name="connsiteY3645" fmla="*/ 2397735 h 4151891"/>
              <a:gd name="connsiteX3646" fmla="*/ 1721218 w 7122824"/>
              <a:gd name="connsiteY3646" fmla="*/ 2401207 h 4151891"/>
              <a:gd name="connsiteX3647" fmla="*/ 1710618 w 7122824"/>
              <a:gd name="connsiteY3647" fmla="*/ 2410620 h 4151891"/>
              <a:gd name="connsiteX3648" fmla="*/ 1719007 w 7122824"/>
              <a:gd name="connsiteY3648" fmla="*/ 2397735 h 4151891"/>
              <a:gd name="connsiteX3649" fmla="*/ 2227062 w 7122824"/>
              <a:gd name="connsiteY3649" fmla="*/ 2393567 h 4151891"/>
              <a:gd name="connsiteX3650" fmla="*/ 2235481 w 7122824"/>
              <a:gd name="connsiteY3650" fmla="*/ 2394053 h 4151891"/>
              <a:gd name="connsiteX3651" fmla="*/ 2239174 w 7122824"/>
              <a:gd name="connsiteY3651" fmla="*/ 2403095 h 4151891"/>
              <a:gd name="connsiteX3652" fmla="*/ 2227062 w 7122824"/>
              <a:gd name="connsiteY3652" fmla="*/ 2393567 h 4151891"/>
              <a:gd name="connsiteX3653" fmla="*/ 1174620 w 7122824"/>
              <a:gd name="connsiteY3653" fmla="*/ 2390699 h 4151891"/>
              <a:gd name="connsiteX3654" fmla="*/ 1182947 w 7122824"/>
              <a:gd name="connsiteY3654" fmla="*/ 2391153 h 4151891"/>
              <a:gd name="connsiteX3655" fmla="*/ 1186703 w 7122824"/>
              <a:gd name="connsiteY3655" fmla="*/ 2400417 h 4151891"/>
              <a:gd name="connsiteX3656" fmla="*/ 1174620 w 7122824"/>
              <a:gd name="connsiteY3656" fmla="*/ 2390699 h 4151891"/>
              <a:gd name="connsiteX3657" fmla="*/ 2400358 w 7122824"/>
              <a:gd name="connsiteY3657" fmla="*/ 2390324 h 4151891"/>
              <a:gd name="connsiteX3658" fmla="*/ 2405355 w 7122824"/>
              <a:gd name="connsiteY3658" fmla="*/ 2390746 h 4151891"/>
              <a:gd name="connsiteX3659" fmla="*/ 2396669 w 7122824"/>
              <a:gd name="connsiteY3659" fmla="*/ 2396779 h 4151891"/>
              <a:gd name="connsiteX3660" fmla="*/ 2400358 w 7122824"/>
              <a:gd name="connsiteY3660" fmla="*/ 2390324 h 4151891"/>
              <a:gd name="connsiteX3661" fmla="*/ 1801196 w 7122824"/>
              <a:gd name="connsiteY3661" fmla="*/ 2390215 h 4151891"/>
              <a:gd name="connsiteX3662" fmla="*/ 1815131 w 7122824"/>
              <a:gd name="connsiteY3662" fmla="*/ 2391092 h 4151891"/>
              <a:gd name="connsiteX3663" fmla="*/ 1869085 w 7122824"/>
              <a:gd name="connsiteY3663" fmla="*/ 2394339 h 4151891"/>
              <a:gd name="connsiteX3664" fmla="*/ 1817604 w 7122824"/>
              <a:gd name="connsiteY3664" fmla="*/ 2405916 h 4151891"/>
              <a:gd name="connsiteX3665" fmla="*/ 1790086 w 7122824"/>
              <a:gd name="connsiteY3665" fmla="*/ 2401804 h 4151891"/>
              <a:gd name="connsiteX3666" fmla="*/ 1801196 w 7122824"/>
              <a:gd name="connsiteY3666" fmla="*/ 2390215 h 4151891"/>
              <a:gd name="connsiteX3667" fmla="*/ 2179334 w 7122824"/>
              <a:gd name="connsiteY3667" fmla="*/ 2389156 h 4151891"/>
              <a:gd name="connsiteX3668" fmla="*/ 2184371 w 7122824"/>
              <a:gd name="connsiteY3668" fmla="*/ 2389552 h 4151891"/>
              <a:gd name="connsiteX3669" fmla="*/ 2198202 w 7122824"/>
              <a:gd name="connsiteY3669" fmla="*/ 2400428 h 4151891"/>
              <a:gd name="connsiteX3670" fmla="*/ 2196474 w 7122824"/>
              <a:gd name="connsiteY3670" fmla="*/ 2400462 h 4151891"/>
              <a:gd name="connsiteX3671" fmla="*/ 2196828 w 7122824"/>
              <a:gd name="connsiteY3671" fmla="*/ 2400568 h 4151891"/>
              <a:gd name="connsiteX3672" fmla="*/ 2173452 w 7122824"/>
              <a:gd name="connsiteY3672" fmla="*/ 2404894 h 4151891"/>
              <a:gd name="connsiteX3673" fmla="*/ 2177226 w 7122824"/>
              <a:gd name="connsiteY3673" fmla="*/ 2397639 h 4151891"/>
              <a:gd name="connsiteX3674" fmla="*/ 2178306 w 7122824"/>
              <a:gd name="connsiteY3674" fmla="*/ 2397477 h 4151891"/>
              <a:gd name="connsiteX3675" fmla="*/ 2172826 w 7122824"/>
              <a:gd name="connsiteY3675" fmla="*/ 2395095 h 4151891"/>
              <a:gd name="connsiteX3676" fmla="*/ 2179334 w 7122824"/>
              <a:gd name="connsiteY3676" fmla="*/ 2389156 h 4151891"/>
              <a:gd name="connsiteX3677" fmla="*/ 2654090 w 7122824"/>
              <a:gd name="connsiteY3677" fmla="*/ 2388314 h 4151891"/>
              <a:gd name="connsiteX3678" fmla="*/ 2654039 w 7122824"/>
              <a:gd name="connsiteY3678" fmla="*/ 2388472 h 4151891"/>
              <a:gd name="connsiteX3679" fmla="*/ 2654243 w 7122824"/>
              <a:gd name="connsiteY3679" fmla="*/ 2388520 h 4151891"/>
              <a:gd name="connsiteX3680" fmla="*/ 2360671 w 7122824"/>
              <a:gd name="connsiteY3680" fmla="*/ 2387934 h 4151891"/>
              <a:gd name="connsiteX3681" fmla="*/ 2362767 w 7122824"/>
              <a:gd name="connsiteY3681" fmla="*/ 2389825 h 4151891"/>
              <a:gd name="connsiteX3682" fmla="*/ 2359046 w 7122824"/>
              <a:gd name="connsiteY3682" fmla="*/ 2392579 h 4151891"/>
              <a:gd name="connsiteX3683" fmla="*/ 2360671 w 7122824"/>
              <a:gd name="connsiteY3683" fmla="*/ 2387934 h 4151891"/>
              <a:gd name="connsiteX3684" fmla="*/ 1700277 w 7122824"/>
              <a:gd name="connsiteY3684" fmla="*/ 2387503 h 4151891"/>
              <a:gd name="connsiteX3685" fmla="*/ 1712827 w 7122824"/>
              <a:gd name="connsiteY3685" fmla="*/ 2394127 h 4151891"/>
              <a:gd name="connsiteX3686" fmla="*/ 1701138 w 7122824"/>
              <a:gd name="connsiteY3686" fmla="*/ 2401874 h 4151891"/>
              <a:gd name="connsiteX3687" fmla="*/ 1700277 w 7122824"/>
              <a:gd name="connsiteY3687" fmla="*/ 2387503 h 4151891"/>
              <a:gd name="connsiteX3688" fmla="*/ 1666687 w 7122824"/>
              <a:gd name="connsiteY3688" fmla="*/ 2386720 h 4151891"/>
              <a:gd name="connsiteX3689" fmla="*/ 1679474 w 7122824"/>
              <a:gd name="connsiteY3689" fmla="*/ 2388681 h 4151891"/>
              <a:gd name="connsiteX3690" fmla="*/ 1695123 w 7122824"/>
              <a:gd name="connsiteY3690" fmla="*/ 2397250 h 4151891"/>
              <a:gd name="connsiteX3691" fmla="*/ 1679038 w 7122824"/>
              <a:gd name="connsiteY3691" fmla="*/ 2410360 h 4151891"/>
              <a:gd name="connsiteX3692" fmla="*/ 1661991 w 7122824"/>
              <a:gd name="connsiteY3692" fmla="*/ 2410657 h 4151891"/>
              <a:gd name="connsiteX3693" fmla="*/ 1664381 w 7122824"/>
              <a:gd name="connsiteY3693" fmla="*/ 2415669 h 4151891"/>
              <a:gd name="connsiteX3694" fmla="*/ 1632769 w 7122824"/>
              <a:gd name="connsiteY3694" fmla="*/ 2417152 h 4151891"/>
              <a:gd name="connsiteX3695" fmla="*/ 1617672 w 7122824"/>
              <a:gd name="connsiteY3695" fmla="*/ 2414895 h 4151891"/>
              <a:gd name="connsiteX3696" fmla="*/ 1605111 w 7122824"/>
              <a:gd name="connsiteY3696" fmla="*/ 2425429 h 4151891"/>
              <a:gd name="connsiteX3697" fmla="*/ 1576569 w 7122824"/>
              <a:gd name="connsiteY3697" fmla="*/ 2427370 h 4151891"/>
              <a:gd name="connsiteX3698" fmla="*/ 1563235 w 7122824"/>
              <a:gd name="connsiteY3698" fmla="*/ 2423825 h 4151891"/>
              <a:gd name="connsiteX3699" fmla="*/ 1558908 w 7122824"/>
              <a:gd name="connsiteY3699" fmla="*/ 2410768 h 4151891"/>
              <a:gd name="connsiteX3700" fmla="*/ 1626922 w 7122824"/>
              <a:gd name="connsiteY3700" fmla="*/ 2393264 h 4151891"/>
              <a:gd name="connsiteX3701" fmla="*/ 1666687 w 7122824"/>
              <a:gd name="connsiteY3701" fmla="*/ 2386720 h 4151891"/>
              <a:gd name="connsiteX3702" fmla="*/ 1243075 w 7122824"/>
              <a:gd name="connsiteY3702" fmla="*/ 2386292 h 4151891"/>
              <a:gd name="connsiteX3703" fmla="*/ 1250691 w 7122824"/>
              <a:gd name="connsiteY3703" fmla="*/ 2395181 h 4151891"/>
              <a:gd name="connsiteX3704" fmla="*/ 1243075 w 7122824"/>
              <a:gd name="connsiteY3704" fmla="*/ 2386292 h 4151891"/>
              <a:gd name="connsiteX3705" fmla="*/ 1745881 w 7122824"/>
              <a:gd name="connsiteY3705" fmla="*/ 2383946 h 4151891"/>
              <a:gd name="connsiteX3706" fmla="*/ 1753188 w 7122824"/>
              <a:gd name="connsiteY3706" fmla="*/ 2385510 h 4151891"/>
              <a:gd name="connsiteX3707" fmla="*/ 1742395 w 7122824"/>
              <a:gd name="connsiteY3707" fmla="*/ 2397223 h 4151891"/>
              <a:gd name="connsiteX3708" fmla="*/ 1731017 w 7122824"/>
              <a:gd name="connsiteY3708" fmla="*/ 2402370 h 4151891"/>
              <a:gd name="connsiteX3709" fmla="*/ 1730557 w 7122824"/>
              <a:gd name="connsiteY3709" fmla="*/ 2403260 h 4151891"/>
              <a:gd name="connsiteX3710" fmla="*/ 1730532 w 7122824"/>
              <a:gd name="connsiteY3710" fmla="*/ 2402589 h 4151891"/>
              <a:gd name="connsiteX3711" fmla="*/ 1730168 w 7122824"/>
              <a:gd name="connsiteY3711" fmla="*/ 2402753 h 4151891"/>
              <a:gd name="connsiteX3712" fmla="*/ 1730513 w 7122824"/>
              <a:gd name="connsiteY3712" fmla="*/ 2402073 h 4151891"/>
              <a:gd name="connsiteX3713" fmla="*/ 1730513 w 7122824"/>
              <a:gd name="connsiteY3713" fmla="*/ 2402061 h 4151891"/>
              <a:gd name="connsiteX3714" fmla="*/ 1731468 w 7122824"/>
              <a:gd name="connsiteY3714" fmla="*/ 2397168 h 4151891"/>
              <a:gd name="connsiteX3715" fmla="*/ 1732557 w 7122824"/>
              <a:gd name="connsiteY3715" fmla="*/ 2398011 h 4151891"/>
              <a:gd name="connsiteX3716" fmla="*/ 1733255 w 7122824"/>
              <a:gd name="connsiteY3716" fmla="*/ 2395931 h 4151891"/>
              <a:gd name="connsiteX3717" fmla="*/ 1722358 w 7122824"/>
              <a:gd name="connsiteY3717" fmla="*/ 2393631 h 4151891"/>
              <a:gd name="connsiteX3718" fmla="*/ 1745881 w 7122824"/>
              <a:gd name="connsiteY3718" fmla="*/ 2383946 h 4151891"/>
              <a:gd name="connsiteX3719" fmla="*/ 6174778 w 7122824"/>
              <a:gd name="connsiteY3719" fmla="*/ 2383234 h 4151891"/>
              <a:gd name="connsiteX3720" fmla="*/ 6179311 w 7122824"/>
              <a:gd name="connsiteY3720" fmla="*/ 2389706 h 4151891"/>
              <a:gd name="connsiteX3721" fmla="*/ 6186026 w 7122824"/>
              <a:gd name="connsiteY3721" fmla="*/ 2394982 h 4151891"/>
              <a:gd name="connsiteX3722" fmla="*/ 6176837 w 7122824"/>
              <a:gd name="connsiteY3722" fmla="*/ 2383627 h 4151891"/>
              <a:gd name="connsiteX3723" fmla="*/ 735819 w 7122824"/>
              <a:gd name="connsiteY3723" fmla="*/ 2382687 h 4151891"/>
              <a:gd name="connsiteX3724" fmla="*/ 740176 w 7122824"/>
              <a:gd name="connsiteY3724" fmla="*/ 2389310 h 4151891"/>
              <a:gd name="connsiteX3725" fmla="*/ 712545 w 7122824"/>
              <a:gd name="connsiteY3725" fmla="*/ 2391347 h 4151891"/>
              <a:gd name="connsiteX3726" fmla="*/ 735819 w 7122824"/>
              <a:gd name="connsiteY3726" fmla="*/ 2382687 h 4151891"/>
              <a:gd name="connsiteX3727" fmla="*/ 6923947 w 7122824"/>
              <a:gd name="connsiteY3727" fmla="*/ 2381942 h 4151891"/>
              <a:gd name="connsiteX3728" fmla="*/ 6924970 w 7122824"/>
              <a:gd name="connsiteY3728" fmla="*/ 2382538 h 4151891"/>
              <a:gd name="connsiteX3729" fmla="*/ 6923910 w 7122824"/>
              <a:gd name="connsiteY3729" fmla="*/ 2381964 h 4151891"/>
              <a:gd name="connsiteX3730" fmla="*/ 2399972 w 7122824"/>
              <a:gd name="connsiteY3730" fmla="*/ 2381512 h 4151891"/>
              <a:gd name="connsiteX3731" fmla="*/ 2389196 w 7122824"/>
              <a:gd name="connsiteY3731" fmla="*/ 2390847 h 4151891"/>
              <a:gd name="connsiteX3732" fmla="*/ 2390198 w 7122824"/>
              <a:gd name="connsiteY3732" fmla="*/ 2405067 h 4151891"/>
              <a:gd name="connsiteX3733" fmla="*/ 2380139 w 7122824"/>
              <a:gd name="connsiteY3733" fmla="*/ 2404923 h 4151891"/>
              <a:gd name="connsiteX3734" fmla="*/ 2422784 w 7122824"/>
              <a:gd name="connsiteY3734" fmla="*/ 2429205 h 4151891"/>
              <a:gd name="connsiteX3735" fmla="*/ 2419391 w 7122824"/>
              <a:gd name="connsiteY3735" fmla="*/ 2432516 h 4151891"/>
              <a:gd name="connsiteX3736" fmla="*/ 2427523 w 7122824"/>
              <a:gd name="connsiteY3736" fmla="*/ 2433638 h 4151891"/>
              <a:gd name="connsiteX3737" fmla="*/ 2431192 w 7122824"/>
              <a:gd name="connsiteY3737" fmla="*/ 2424037 h 4151891"/>
              <a:gd name="connsiteX3738" fmla="*/ 2434060 w 7122824"/>
              <a:gd name="connsiteY3738" fmla="*/ 2434541 h 4151891"/>
              <a:gd name="connsiteX3739" fmla="*/ 2498464 w 7122824"/>
              <a:gd name="connsiteY3739" fmla="*/ 2443427 h 4151891"/>
              <a:gd name="connsiteX3740" fmla="*/ 2490168 w 7122824"/>
              <a:gd name="connsiteY3740" fmla="*/ 2438938 h 4151891"/>
              <a:gd name="connsiteX3741" fmla="*/ 2457381 w 7122824"/>
              <a:gd name="connsiteY3741" fmla="*/ 2418796 h 4151891"/>
              <a:gd name="connsiteX3742" fmla="*/ 2416764 w 7122824"/>
              <a:gd name="connsiteY3742" fmla="*/ 2387869 h 4151891"/>
              <a:gd name="connsiteX3743" fmla="*/ 2409167 w 7122824"/>
              <a:gd name="connsiteY3743" fmla="*/ 2384061 h 4151891"/>
              <a:gd name="connsiteX3744" fmla="*/ 2399972 w 7122824"/>
              <a:gd name="connsiteY3744" fmla="*/ 2381512 h 4151891"/>
              <a:gd name="connsiteX3745" fmla="*/ 1290835 w 7122824"/>
              <a:gd name="connsiteY3745" fmla="*/ 2380334 h 4151891"/>
              <a:gd name="connsiteX3746" fmla="*/ 1281712 w 7122824"/>
              <a:gd name="connsiteY3746" fmla="*/ 2390109 h 4151891"/>
              <a:gd name="connsiteX3747" fmla="*/ 1283353 w 7122824"/>
              <a:gd name="connsiteY3747" fmla="*/ 2399636 h 4151891"/>
              <a:gd name="connsiteX3748" fmla="*/ 1262943 w 7122824"/>
              <a:gd name="connsiteY3748" fmla="*/ 2384121 h 4151891"/>
              <a:gd name="connsiteX3749" fmla="*/ 1290835 w 7122824"/>
              <a:gd name="connsiteY3749" fmla="*/ 2380334 h 4151891"/>
              <a:gd name="connsiteX3750" fmla="*/ 2523244 w 7122824"/>
              <a:gd name="connsiteY3750" fmla="*/ 2380031 h 4151891"/>
              <a:gd name="connsiteX3751" fmla="*/ 2531020 w 7122824"/>
              <a:gd name="connsiteY3751" fmla="*/ 2380366 h 4151891"/>
              <a:gd name="connsiteX3752" fmla="*/ 2521303 w 7122824"/>
              <a:gd name="connsiteY3752" fmla="*/ 2385533 h 4151891"/>
              <a:gd name="connsiteX3753" fmla="*/ 2523244 w 7122824"/>
              <a:gd name="connsiteY3753" fmla="*/ 2380031 h 4151891"/>
              <a:gd name="connsiteX3754" fmla="*/ 2661962 w 7122824"/>
              <a:gd name="connsiteY3754" fmla="*/ 2379442 h 4151891"/>
              <a:gd name="connsiteX3755" fmla="*/ 2656938 w 7122824"/>
              <a:gd name="connsiteY3755" fmla="*/ 2379525 h 4151891"/>
              <a:gd name="connsiteX3756" fmla="*/ 2654415 w 7122824"/>
              <a:gd name="connsiteY3756" fmla="*/ 2387312 h 4151891"/>
              <a:gd name="connsiteX3757" fmla="*/ 2657475 w 7122824"/>
              <a:gd name="connsiteY3757" fmla="*/ 2387769 h 4151891"/>
              <a:gd name="connsiteX3758" fmla="*/ 2655921 w 7122824"/>
              <a:gd name="connsiteY3758" fmla="*/ 2388920 h 4151891"/>
              <a:gd name="connsiteX3759" fmla="*/ 2667312 w 7122824"/>
              <a:gd name="connsiteY3759" fmla="*/ 2391628 h 4151891"/>
              <a:gd name="connsiteX3760" fmla="*/ 2679781 w 7122824"/>
              <a:gd name="connsiteY3760" fmla="*/ 2392319 h 4151891"/>
              <a:gd name="connsiteX3761" fmla="*/ 2682017 w 7122824"/>
              <a:gd name="connsiteY3761" fmla="*/ 2392859 h 4151891"/>
              <a:gd name="connsiteX3762" fmla="*/ 2277006 w 7122824"/>
              <a:gd name="connsiteY3762" fmla="*/ 2378208 h 4151891"/>
              <a:gd name="connsiteX3763" fmla="*/ 2276820 w 7122824"/>
              <a:gd name="connsiteY3763" fmla="*/ 2381480 h 4151891"/>
              <a:gd name="connsiteX3764" fmla="*/ 2273286 w 7122824"/>
              <a:gd name="connsiteY3764" fmla="*/ 2388475 h 4151891"/>
              <a:gd name="connsiteX3765" fmla="*/ 2280459 w 7122824"/>
              <a:gd name="connsiteY3765" fmla="*/ 2392266 h 4151891"/>
              <a:gd name="connsiteX3766" fmla="*/ 2367539 w 7122824"/>
              <a:gd name="connsiteY3766" fmla="*/ 2425362 h 4151891"/>
              <a:gd name="connsiteX3767" fmla="*/ 2368658 w 7122824"/>
              <a:gd name="connsiteY3767" fmla="*/ 2425516 h 4151891"/>
              <a:gd name="connsiteX3768" fmla="*/ 2361899 w 7122824"/>
              <a:gd name="connsiteY3768" fmla="*/ 2409137 h 4151891"/>
              <a:gd name="connsiteX3769" fmla="*/ 2348126 w 7122824"/>
              <a:gd name="connsiteY3769" fmla="*/ 2407079 h 4151891"/>
              <a:gd name="connsiteX3770" fmla="*/ 2319992 w 7122824"/>
              <a:gd name="connsiteY3770" fmla="*/ 2398173 h 4151891"/>
              <a:gd name="connsiteX3771" fmla="*/ 2318498 w 7122824"/>
              <a:gd name="connsiteY3771" fmla="*/ 2397480 h 4151891"/>
              <a:gd name="connsiteX3772" fmla="*/ 2286257 w 7122824"/>
              <a:gd name="connsiteY3772" fmla="*/ 2392662 h 4151891"/>
              <a:gd name="connsiteX3773" fmla="*/ 2292877 w 7122824"/>
              <a:gd name="connsiteY3773" fmla="*/ 2385579 h 4151891"/>
              <a:gd name="connsiteX3774" fmla="*/ 1780787 w 7122824"/>
              <a:gd name="connsiteY3774" fmla="*/ 2377697 h 4151891"/>
              <a:gd name="connsiteX3775" fmla="*/ 1778808 w 7122824"/>
              <a:gd name="connsiteY3775" fmla="*/ 2390941 h 4151891"/>
              <a:gd name="connsiteX3776" fmla="*/ 1758804 w 7122824"/>
              <a:gd name="connsiteY3776" fmla="*/ 2380428 h 4151891"/>
              <a:gd name="connsiteX3777" fmla="*/ 1780787 w 7122824"/>
              <a:gd name="connsiteY3777" fmla="*/ 2377697 h 4151891"/>
              <a:gd name="connsiteX3778" fmla="*/ 2328755 w 7122824"/>
              <a:gd name="connsiteY3778" fmla="*/ 2376709 h 4151891"/>
              <a:gd name="connsiteX3779" fmla="*/ 2333558 w 7122824"/>
              <a:gd name="connsiteY3779" fmla="*/ 2379273 h 4151891"/>
              <a:gd name="connsiteX3780" fmla="*/ 2336611 w 7122824"/>
              <a:gd name="connsiteY3780" fmla="*/ 2378299 h 4151891"/>
              <a:gd name="connsiteX3781" fmla="*/ 2502623 w 7122824"/>
              <a:gd name="connsiteY3781" fmla="*/ 2376122 h 4151891"/>
              <a:gd name="connsiteX3782" fmla="*/ 2502064 w 7122824"/>
              <a:gd name="connsiteY3782" fmla="*/ 2389578 h 4151891"/>
              <a:gd name="connsiteX3783" fmla="*/ 2502623 w 7122824"/>
              <a:gd name="connsiteY3783" fmla="*/ 2376122 h 4151891"/>
              <a:gd name="connsiteX3784" fmla="*/ 6011192 w 7122824"/>
              <a:gd name="connsiteY3784" fmla="*/ 2373617 h 4151891"/>
              <a:gd name="connsiteX3785" fmla="*/ 6010124 w 7122824"/>
              <a:gd name="connsiteY3785" fmla="*/ 2376465 h 4151891"/>
              <a:gd name="connsiteX3786" fmla="*/ 6017964 w 7122824"/>
              <a:gd name="connsiteY3786" fmla="*/ 2385667 h 4151891"/>
              <a:gd name="connsiteX3787" fmla="*/ 6027191 w 7122824"/>
              <a:gd name="connsiteY3787" fmla="*/ 2393615 h 4151891"/>
              <a:gd name="connsiteX3788" fmla="*/ 6012692 w 7122824"/>
              <a:gd name="connsiteY3788" fmla="*/ 2375131 h 4151891"/>
              <a:gd name="connsiteX3789" fmla="*/ 1942778 w 7122824"/>
              <a:gd name="connsiteY3789" fmla="*/ 2372366 h 4151891"/>
              <a:gd name="connsiteX3790" fmla="*/ 1944787 w 7122824"/>
              <a:gd name="connsiteY3790" fmla="*/ 2374513 h 4151891"/>
              <a:gd name="connsiteX3791" fmla="*/ 1940250 w 7122824"/>
              <a:gd name="connsiteY3791" fmla="*/ 2394467 h 4151891"/>
              <a:gd name="connsiteX3792" fmla="*/ 1919212 w 7122824"/>
              <a:gd name="connsiteY3792" fmla="*/ 2391322 h 4151891"/>
              <a:gd name="connsiteX3793" fmla="*/ 1942778 w 7122824"/>
              <a:gd name="connsiteY3793" fmla="*/ 2372366 h 4151891"/>
              <a:gd name="connsiteX3794" fmla="*/ 2351745 w 7122824"/>
              <a:gd name="connsiteY3794" fmla="*/ 2371180 h 4151891"/>
              <a:gd name="connsiteX3795" fmla="*/ 2342784 w 7122824"/>
              <a:gd name="connsiteY3795" fmla="*/ 2382592 h 4151891"/>
              <a:gd name="connsiteX3796" fmla="*/ 2341986 w 7122824"/>
              <a:gd name="connsiteY3796" fmla="*/ 2383774 h 4151891"/>
              <a:gd name="connsiteX3797" fmla="*/ 2358180 w 7122824"/>
              <a:gd name="connsiteY3797" fmla="*/ 2392420 h 4151891"/>
              <a:gd name="connsiteX3798" fmla="*/ 2369247 w 7122824"/>
              <a:gd name="connsiteY3798" fmla="*/ 2398721 h 4151891"/>
              <a:gd name="connsiteX3799" fmla="*/ 2371916 w 7122824"/>
              <a:gd name="connsiteY3799" fmla="*/ 2391392 h 4151891"/>
              <a:gd name="connsiteX3800" fmla="*/ 2381479 w 7122824"/>
              <a:gd name="connsiteY3800" fmla="*/ 2400637 h 4151891"/>
              <a:gd name="connsiteX3801" fmla="*/ 2381849 w 7122824"/>
              <a:gd name="connsiteY3801" fmla="*/ 2377241 h 4151891"/>
              <a:gd name="connsiteX3802" fmla="*/ 2369869 w 7122824"/>
              <a:gd name="connsiteY3802" fmla="*/ 2375451 h 4151891"/>
              <a:gd name="connsiteX3803" fmla="*/ 2351745 w 7122824"/>
              <a:gd name="connsiteY3803" fmla="*/ 2371180 h 4151891"/>
              <a:gd name="connsiteX3804" fmla="*/ 2468070 w 7122824"/>
              <a:gd name="connsiteY3804" fmla="*/ 2370959 h 4151891"/>
              <a:gd name="connsiteX3805" fmla="*/ 2466091 w 7122824"/>
              <a:gd name="connsiteY3805" fmla="*/ 2384203 h 4151891"/>
              <a:gd name="connsiteX3806" fmla="*/ 2459575 w 7122824"/>
              <a:gd name="connsiteY3806" fmla="*/ 2375707 h 4151891"/>
              <a:gd name="connsiteX3807" fmla="*/ 2468070 w 7122824"/>
              <a:gd name="connsiteY3807" fmla="*/ 2370959 h 4151891"/>
              <a:gd name="connsiteX3808" fmla="*/ 6434466 w 7122824"/>
              <a:gd name="connsiteY3808" fmla="*/ 2370428 h 4151891"/>
              <a:gd name="connsiteX3809" fmla="*/ 6462465 w 7122824"/>
              <a:gd name="connsiteY3809" fmla="*/ 2390600 h 4151891"/>
              <a:gd name="connsiteX3810" fmla="*/ 6464945 w 7122824"/>
              <a:gd name="connsiteY3810" fmla="*/ 2393842 h 4151891"/>
              <a:gd name="connsiteX3811" fmla="*/ 6467603 w 7122824"/>
              <a:gd name="connsiteY3811" fmla="*/ 2397881 h 4151891"/>
              <a:gd name="connsiteX3812" fmla="*/ 6453438 w 7122824"/>
              <a:gd name="connsiteY3812" fmla="*/ 2388985 h 4151891"/>
              <a:gd name="connsiteX3813" fmla="*/ 6440280 w 7122824"/>
              <a:gd name="connsiteY3813" fmla="*/ 2379934 h 4151891"/>
              <a:gd name="connsiteX3814" fmla="*/ 6436416 w 7122824"/>
              <a:gd name="connsiteY3814" fmla="*/ 2373285 h 4151891"/>
              <a:gd name="connsiteX3815" fmla="*/ 1882288 w 7122824"/>
              <a:gd name="connsiteY3815" fmla="*/ 2369185 h 4151891"/>
              <a:gd name="connsiteX3816" fmla="*/ 1889865 w 7122824"/>
              <a:gd name="connsiteY3816" fmla="*/ 2378335 h 4151891"/>
              <a:gd name="connsiteX3817" fmla="*/ 1882288 w 7122824"/>
              <a:gd name="connsiteY3817" fmla="*/ 2369185 h 4151891"/>
              <a:gd name="connsiteX3818" fmla="*/ 1938902 w 7122824"/>
              <a:gd name="connsiteY3818" fmla="*/ 2368428 h 4151891"/>
              <a:gd name="connsiteX3819" fmla="*/ 1937330 w 7122824"/>
              <a:gd name="connsiteY3819" fmla="*/ 2369405 h 4151891"/>
              <a:gd name="connsiteX3820" fmla="*/ 1937733 w 7122824"/>
              <a:gd name="connsiteY3820" fmla="*/ 2369154 h 4151891"/>
              <a:gd name="connsiteX3821" fmla="*/ 1872456 w 7122824"/>
              <a:gd name="connsiteY3821" fmla="*/ 2368411 h 4151891"/>
              <a:gd name="connsiteX3822" fmla="*/ 1865286 w 7122824"/>
              <a:gd name="connsiteY3822" fmla="*/ 2383165 h 4151891"/>
              <a:gd name="connsiteX3823" fmla="*/ 1872456 w 7122824"/>
              <a:gd name="connsiteY3823" fmla="*/ 2368411 h 4151891"/>
              <a:gd name="connsiteX3824" fmla="*/ 6006021 w 7122824"/>
              <a:gd name="connsiteY3824" fmla="*/ 2368396 h 4151891"/>
              <a:gd name="connsiteX3825" fmla="*/ 6007461 w 7122824"/>
              <a:gd name="connsiteY3825" fmla="*/ 2370116 h 4151891"/>
              <a:gd name="connsiteX3826" fmla="*/ 6005758 w 7122824"/>
              <a:gd name="connsiteY3826" fmla="*/ 2372080 h 4151891"/>
              <a:gd name="connsiteX3827" fmla="*/ 6007638 w 7122824"/>
              <a:gd name="connsiteY3827" fmla="*/ 2373548 h 4151891"/>
              <a:gd name="connsiteX3828" fmla="*/ 6009538 w 7122824"/>
              <a:gd name="connsiteY3828" fmla="*/ 2375779 h 4151891"/>
              <a:gd name="connsiteX3829" fmla="*/ 6007461 w 7122824"/>
              <a:gd name="connsiteY3829" fmla="*/ 2370116 h 4151891"/>
              <a:gd name="connsiteX3830" fmla="*/ 6007691 w 7122824"/>
              <a:gd name="connsiteY3830" fmla="*/ 2370084 h 4151891"/>
              <a:gd name="connsiteX3831" fmla="*/ 1824231 w 7122824"/>
              <a:gd name="connsiteY3831" fmla="*/ 2368100 h 4151891"/>
              <a:gd name="connsiteX3832" fmla="*/ 1829162 w 7122824"/>
              <a:gd name="connsiteY3832" fmla="*/ 2384658 h 4151891"/>
              <a:gd name="connsiteX3833" fmla="*/ 1802434 w 7122824"/>
              <a:gd name="connsiteY3833" fmla="*/ 2380664 h 4151891"/>
              <a:gd name="connsiteX3834" fmla="*/ 1824231 w 7122824"/>
              <a:gd name="connsiteY3834" fmla="*/ 2368100 h 4151891"/>
              <a:gd name="connsiteX3835" fmla="*/ 1865082 w 7122824"/>
              <a:gd name="connsiteY3835" fmla="*/ 2367309 h 4151891"/>
              <a:gd name="connsiteX3836" fmla="*/ 1862769 w 7122824"/>
              <a:gd name="connsiteY3836" fmla="*/ 2382789 h 4151891"/>
              <a:gd name="connsiteX3837" fmla="*/ 1856310 w 7122824"/>
              <a:gd name="connsiteY3837" fmla="*/ 2373911 h 4151891"/>
              <a:gd name="connsiteX3838" fmla="*/ 1865082 w 7122824"/>
              <a:gd name="connsiteY3838" fmla="*/ 2367309 h 4151891"/>
              <a:gd name="connsiteX3839" fmla="*/ 1939328 w 7122824"/>
              <a:gd name="connsiteY3839" fmla="*/ 2366487 h 4151891"/>
              <a:gd name="connsiteX3840" fmla="*/ 1940908 w 7122824"/>
              <a:gd name="connsiteY3840" fmla="*/ 2367450 h 4151891"/>
              <a:gd name="connsiteX3841" fmla="*/ 1938556 w 7122824"/>
              <a:gd name="connsiteY3841" fmla="*/ 2370002 h 4151891"/>
              <a:gd name="connsiteX3842" fmla="*/ 1938902 w 7122824"/>
              <a:gd name="connsiteY3842" fmla="*/ 2368428 h 4151891"/>
              <a:gd name="connsiteX3843" fmla="*/ 1910350 w 7122824"/>
              <a:gd name="connsiteY3843" fmla="*/ 2366030 h 4151891"/>
              <a:gd name="connsiteX3844" fmla="*/ 1917040 w 7122824"/>
              <a:gd name="connsiteY3844" fmla="*/ 2373359 h 4151891"/>
              <a:gd name="connsiteX3845" fmla="*/ 1912607 w 7122824"/>
              <a:gd name="connsiteY3845" fmla="*/ 2382193 h 4151891"/>
              <a:gd name="connsiteX3846" fmla="*/ 1910350 w 7122824"/>
              <a:gd name="connsiteY3846" fmla="*/ 2366030 h 4151891"/>
              <a:gd name="connsiteX3847" fmla="*/ 7064045 w 7122824"/>
              <a:gd name="connsiteY3847" fmla="*/ 2364423 h 4151891"/>
              <a:gd name="connsiteX3848" fmla="*/ 7064745 w 7122824"/>
              <a:gd name="connsiteY3848" fmla="*/ 2364629 h 4151891"/>
              <a:gd name="connsiteX3849" fmla="*/ 7069565 w 7122824"/>
              <a:gd name="connsiteY3849" fmla="*/ 2369401 h 4151891"/>
              <a:gd name="connsiteX3850" fmla="*/ 2245021 w 7122824"/>
              <a:gd name="connsiteY3850" fmla="*/ 2364324 h 4151891"/>
              <a:gd name="connsiteX3851" fmla="*/ 2255963 w 7122824"/>
              <a:gd name="connsiteY3851" fmla="*/ 2373976 h 4151891"/>
              <a:gd name="connsiteX3852" fmla="*/ 2245021 w 7122824"/>
              <a:gd name="connsiteY3852" fmla="*/ 2364324 h 4151891"/>
              <a:gd name="connsiteX3853" fmla="*/ 1950739 w 7122824"/>
              <a:gd name="connsiteY3853" fmla="*/ 2364019 h 4151891"/>
              <a:gd name="connsiteX3854" fmla="*/ 1955113 w 7122824"/>
              <a:gd name="connsiteY3854" fmla="*/ 2364674 h 4151891"/>
              <a:gd name="connsiteX3855" fmla="*/ 1945710 w 7122824"/>
              <a:gd name="connsiteY3855" fmla="*/ 2367740 h 4151891"/>
              <a:gd name="connsiteX3856" fmla="*/ 1950739 w 7122824"/>
              <a:gd name="connsiteY3856" fmla="*/ 2364019 h 4151891"/>
              <a:gd name="connsiteX3857" fmla="*/ 1127787 w 7122824"/>
              <a:gd name="connsiteY3857" fmla="*/ 2364015 h 4151891"/>
              <a:gd name="connsiteX3858" fmla="*/ 1101777 w 7122824"/>
              <a:gd name="connsiteY3858" fmla="*/ 2380549 h 4151891"/>
              <a:gd name="connsiteX3859" fmla="*/ 1089785 w 7122824"/>
              <a:gd name="connsiteY3859" fmla="*/ 2366292 h 4151891"/>
              <a:gd name="connsiteX3860" fmla="*/ 1127787 w 7122824"/>
              <a:gd name="connsiteY3860" fmla="*/ 2364015 h 4151891"/>
              <a:gd name="connsiteX3861" fmla="*/ 1991620 w 7122824"/>
              <a:gd name="connsiteY3861" fmla="*/ 2363761 h 4151891"/>
              <a:gd name="connsiteX3862" fmla="*/ 1997663 w 7122824"/>
              <a:gd name="connsiteY3862" fmla="*/ 2364478 h 4151891"/>
              <a:gd name="connsiteX3863" fmla="*/ 1988041 w 7122824"/>
              <a:gd name="connsiteY3863" fmla="*/ 2369003 h 4151891"/>
              <a:gd name="connsiteX3864" fmla="*/ 1991620 w 7122824"/>
              <a:gd name="connsiteY3864" fmla="*/ 2363761 h 4151891"/>
              <a:gd name="connsiteX3865" fmla="*/ 2180859 w 7122824"/>
              <a:gd name="connsiteY3865" fmla="*/ 2363373 h 4151891"/>
              <a:gd name="connsiteX3866" fmla="*/ 2184089 w 7122824"/>
              <a:gd name="connsiteY3866" fmla="*/ 2368601 h 4151891"/>
              <a:gd name="connsiteX3867" fmla="*/ 2182772 w 7122824"/>
              <a:gd name="connsiteY3867" fmla="*/ 2377198 h 4151891"/>
              <a:gd name="connsiteX3868" fmla="*/ 2197450 w 7122824"/>
              <a:gd name="connsiteY3868" fmla="*/ 2373137 h 4151891"/>
              <a:gd name="connsiteX3869" fmla="*/ 2195533 w 7122824"/>
              <a:gd name="connsiteY3869" fmla="*/ 2369588 h 4151891"/>
              <a:gd name="connsiteX3870" fmla="*/ 2619259 w 7122824"/>
              <a:gd name="connsiteY3870" fmla="*/ 2361389 h 4151891"/>
              <a:gd name="connsiteX3871" fmla="*/ 2614144 w 7122824"/>
              <a:gd name="connsiteY3871" fmla="*/ 2374694 h 4151891"/>
              <a:gd name="connsiteX3872" fmla="*/ 2616540 w 7122824"/>
              <a:gd name="connsiteY3872" fmla="*/ 2375052 h 4151891"/>
              <a:gd name="connsiteX3873" fmla="*/ 2621184 w 7122824"/>
              <a:gd name="connsiteY3873" fmla="*/ 2368628 h 4151891"/>
              <a:gd name="connsiteX3874" fmla="*/ 2626161 w 7122824"/>
              <a:gd name="connsiteY3874" fmla="*/ 2369931 h 4151891"/>
              <a:gd name="connsiteX3875" fmla="*/ 2625520 w 7122824"/>
              <a:gd name="connsiteY3875" fmla="*/ 2367014 h 4151891"/>
              <a:gd name="connsiteX3876" fmla="*/ 2619259 w 7122824"/>
              <a:gd name="connsiteY3876" fmla="*/ 2361389 h 4151891"/>
              <a:gd name="connsiteX3877" fmla="*/ 5981652 w 7122824"/>
              <a:gd name="connsiteY3877" fmla="*/ 2360080 h 4151891"/>
              <a:gd name="connsiteX3878" fmla="*/ 5981791 w 7122824"/>
              <a:gd name="connsiteY3878" fmla="*/ 2360478 h 4151891"/>
              <a:gd name="connsiteX3879" fmla="*/ 5984516 w 7122824"/>
              <a:gd name="connsiteY3879" fmla="*/ 2362688 h 4151891"/>
              <a:gd name="connsiteX3880" fmla="*/ 5987519 w 7122824"/>
              <a:gd name="connsiteY3880" fmla="*/ 2364335 h 4151891"/>
              <a:gd name="connsiteX3881" fmla="*/ 5994017 w 7122824"/>
              <a:gd name="connsiteY3881" fmla="*/ 2368285 h 4151891"/>
              <a:gd name="connsiteX3882" fmla="*/ 5992355 w 7122824"/>
              <a:gd name="connsiteY3882" fmla="*/ 2366032 h 4151891"/>
              <a:gd name="connsiteX3883" fmla="*/ 5985533 w 7122824"/>
              <a:gd name="connsiteY3883" fmla="*/ 2360468 h 4151891"/>
              <a:gd name="connsiteX3884" fmla="*/ 1416991 w 7122824"/>
              <a:gd name="connsiteY3884" fmla="*/ 2358962 h 4151891"/>
              <a:gd name="connsiteX3885" fmla="*/ 1399678 w 7122824"/>
              <a:gd name="connsiteY3885" fmla="*/ 2361201 h 4151891"/>
              <a:gd name="connsiteX3886" fmla="*/ 1416991 w 7122824"/>
              <a:gd name="connsiteY3886" fmla="*/ 2358962 h 4151891"/>
              <a:gd name="connsiteX3887" fmla="*/ 2168672 w 7122824"/>
              <a:gd name="connsiteY3887" fmla="*/ 2358212 h 4151891"/>
              <a:gd name="connsiteX3888" fmla="*/ 2167119 w 7122824"/>
              <a:gd name="connsiteY3888" fmla="*/ 2368605 h 4151891"/>
              <a:gd name="connsiteX3889" fmla="*/ 2156413 w 7122824"/>
              <a:gd name="connsiteY3889" fmla="*/ 2367006 h 4151891"/>
              <a:gd name="connsiteX3890" fmla="*/ 2169035 w 7122824"/>
              <a:gd name="connsiteY3890" fmla="*/ 2376708 h 4151891"/>
              <a:gd name="connsiteX3891" fmla="*/ 2176365 w 7122824"/>
              <a:gd name="connsiteY3891" fmla="*/ 2374091 h 4151891"/>
              <a:gd name="connsiteX3892" fmla="*/ 2180360 w 7122824"/>
              <a:gd name="connsiteY3892" fmla="*/ 2363162 h 4151891"/>
              <a:gd name="connsiteX3893" fmla="*/ 2237585 w 7122824"/>
              <a:gd name="connsiteY3893" fmla="*/ 2356340 h 4151891"/>
              <a:gd name="connsiteX3894" fmla="*/ 2238496 w 7122824"/>
              <a:gd name="connsiteY3894" fmla="*/ 2360901 h 4151891"/>
              <a:gd name="connsiteX3895" fmla="*/ 2238146 w 7122824"/>
              <a:gd name="connsiteY3895" fmla="*/ 2367655 h 4151891"/>
              <a:gd name="connsiteX3896" fmla="*/ 2241876 w 7122824"/>
              <a:gd name="connsiteY3896" fmla="*/ 2369525 h 4151891"/>
              <a:gd name="connsiteX3897" fmla="*/ 2256450 w 7122824"/>
              <a:gd name="connsiteY3897" fmla="*/ 2379025 h 4151891"/>
              <a:gd name="connsiteX3898" fmla="*/ 2257573 w 7122824"/>
              <a:gd name="connsiteY3898" fmla="*/ 2378409 h 4151891"/>
              <a:gd name="connsiteX3899" fmla="*/ 2263871 w 7122824"/>
              <a:gd name="connsiteY3899" fmla="*/ 2376809 h 4151891"/>
              <a:gd name="connsiteX3900" fmla="*/ 2273406 w 7122824"/>
              <a:gd name="connsiteY3900" fmla="*/ 2384488 h 4151891"/>
              <a:gd name="connsiteX3901" fmla="*/ 2271349 w 7122824"/>
              <a:gd name="connsiteY3901" fmla="*/ 2375582 h 4151891"/>
              <a:gd name="connsiteX3902" fmla="*/ 2271345 w 7122824"/>
              <a:gd name="connsiteY3902" fmla="*/ 2375578 h 4151891"/>
              <a:gd name="connsiteX3903" fmla="*/ 2266106 w 7122824"/>
              <a:gd name="connsiteY3903" fmla="*/ 2373145 h 4151891"/>
              <a:gd name="connsiteX3904" fmla="*/ 2487380 w 7122824"/>
              <a:gd name="connsiteY3904" fmla="*/ 2355720 h 4151891"/>
              <a:gd name="connsiteX3905" fmla="*/ 2486116 w 7122824"/>
              <a:gd name="connsiteY3905" fmla="*/ 2364185 h 4151891"/>
              <a:gd name="connsiteX3906" fmla="*/ 2501368 w 7122824"/>
              <a:gd name="connsiteY3906" fmla="*/ 2371150 h 4151891"/>
              <a:gd name="connsiteX3907" fmla="*/ 2501063 w 7122824"/>
              <a:gd name="connsiteY3907" fmla="*/ 2371401 h 4151891"/>
              <a:gd name="connsiteX3908" fmla="*/ 2501784 w 7122824"/>
              <a:gd name="connsiteY3908" fmla="*/ 2376072 h 4151891"/>
              <a:gd name="connsiteX3909" fmla="*/ 2497523 w 7122824"/>
              <a:gd name="connsiteY3909" fmla="*/ 2375435 h 4151891"/>
              <a:gd name="connsiteX3910" fmla="*/ 2500690 w 7122824"/>
              <a:gd name="connsiteY3910" fmla="*/ 2371710 h 4151891"/>
              <a:gd name="connsiteX3911" fmla="*/ 2497879 w 7122824"/>
              <a:gd name="connsiteY3911" fmla="*/ 2374027 h 4151891"/>
              <a:gd name="connsiteX3912" fmla="*/ 2486100 w 7122824"/>
              <a:gd name="connsiteY3912" fmla="*/ 2369572 h 4151891"/>
              <a:gd name="connsiteX3913" fmla="*/ 2485412 w 7122824"/>
              <a:gd name="connsiteY3913" fmla="*/ 2368897 h 4151891"/>
              <a:gd name="connsiteX3914" fmla="*/ 2485068 w 7122824"/>
              <a:gd name="connsiteY3914" fmla="*/ 2371201 h 4151891"/>
              <a:gd name="connsiteX3915" fmla="*/ 2483140 w 7122824"/>
              <a:gd name="connsiteY3915" fmla="*/ 2366673 h 4151891"/>
              <a:gd name="connsiteX3916" fmla="*/ 2475788 w 7122824"/>
              <a:gd name="connsiteY3916" fmla="*/ 2359471 h 4151891"/>
              <a:gd name="connsiteX3917" fmla="*/ 2481108 w 7122824"/>
              <a:gd name="connsiteY3917" fmla="*/ 2361900 h 4151891"/>
              <a:gd name="connsiteX3918" fmla="*/ 2479311 w 7122824"/>
              <a:gd name="connsiteY3918" fmla="*/ 2357679 h 4151891"/>
              <a:gd name="connsiteX3919" fmla="*/ 2487380 w 7122824"/>
              <a:gd name="connsiteY3919" fmla="*/ 2355720 h 4151891"/>
              <a:gd name="connsiteX3920" fmla="*/ 1380073 w 7122824"/>
              <a:gd name="connsiteY3920" fmla="*/ 2354594 h 4151891"/>
              <a:gd name="connsiteX3921" fmla="*/ 1385618 w 7122824"/>
              <a:gd name="connsiteY3921" fmla="*/ 2368958 h 4151891"/>
              <a:gd name="connsiteX3922" fmla="*/ 1375379 w 7122824"/>
              <a:gd name="connsiteY3922" fmla="*/ 2369151 h 4151891"/>
              <a:gd name="connsiteX3923" fmla="*/ 1365753 w 7122824"/>
              <a:gd name="connsiteY3923" fmla="*/ 2370370 h 4151891"/>
              <a:gd name="connsiteX3924" fmla="*/ 1365375 w 7122824"/>
              <a:gd name="connsiteY3924" fmla="*/ 2371667 h 4151891"/>
              <a:gd name="connsiteX3925" fmla="*/ 1363247 w 7122824"/>
              <a:gd name="connsiteY3925" fmla="*/ 2366536 h 4151891"/>
              <a:gd name="connsiteX3926" fmla="*/ 1347345 w 7122824"/>
              <a:gd name="connsiteY3926" fmla="*/ 2380305 h 4151891"/>
              <a:gd name="connsiteX3927" fmla="*/ 1328776 w 7122824"/>
              <a:gd name="connsiteY3927" fmla="*/ 2390336 h 4151891"/>
              <a:gd name="connsiteX3928" fmla="*/ 1299711 w 7122824"/>
              <a:gd name="connsiteY3928" fmla="*/ 2376511 h 4151891"/>
              <a:gd name="connsiteX3929" fmla="*/ 1350440 w 7122824"/>
              <a:gd name="connsiteY3929" fmla="*/ 2356094 h 4151891"/>
              <a:gd name="connsiteX3930" fmla="*/ 1358278 w 7122824"/>
              <a:gd name="connsiteY3930" fmla="*/ 2358446 h 4151891"/>
              <a:gd name="connsiteX3931" fmla="*/ 1365551 w 7122824"/>
              <a:gd name="connsiteY3931" fmla="*/ 2364458 h 4151891"/>
              <a:gd name="connsiteX3932" fmla="*/ 1366512 w 7122824"/>
              <a:gd name="connsiteY3932" fmla="*/ 2364060 h 4151891"/>
              <a:gd name="connsiteX3933" fmla="*/ 1366492 w 7122824"/>
              <a:gd name="connsiteY3933" fmla="*/ 2367560 h 4151891"/>
              <a:gd name="connsiteX3934" fmla="*/ 1367200 w 7122824"/>
              <a:gd name="connsiteY3934" fmla="*/ 2366206 h 4151891"/>
              <a:gd name="connsiteX3935" fmla="*/ 1380073 w 7122824"/>
              <a:gd name="connsiteY3935" fmla="*/ 2354594 h 4151891"/>
              <a:gd name="connsiteX3936" fmla="*/ 2228151 w 7122824"/>
              <a:gd name="connsiteY3936" fmla="*/ 2354274 h 4151891"/>
              <a:gd name="connsiteX3937" fmla="*/ 2218544 w 7122824"/>
              <a:gd name="connsiteY3937" fmla="*/ 2357530 h 4151891"/>
              <a:gd name="connsiteX3938" fmla="*/ 2215657 w 7122824"/>
              <a:gd name="connsiteY3938" fmla="*/ 2355925 h 4151891"/>
              <a:gd name="connsiteX3939" fmla="*/ 2215010 w 7122824"/>
              <a:gd name="connsiteY3939" fmla="*/ 2356064 h 4151891"/>
              <a:gd name="connsiteX3940" fmla="*/ 2226987 w 7122824"/>
              <a:gd name="connsiteY3940" fmla="*/ 2362065 h 4151891"/>
              <a:gd name="connsiteX3941" fmla="*/ 2575392 w 7122824"/>
              <a:gd name="connsiteY3941" fmla="*/ 2353270 h 4151891"/>
              <a:gd name="connsiteX3942" fmla="*/ 2570865 w 7122824"/>
              <a:gd name="connsiteY3942" fmla="*/ 2358770 h 4151891"/>
              <a:gd name="connsiteX3943" fmla="*/ 2572106 w 7122824"/>
              <a:gd name="connsiteY3943" fmla="*/ 2359554 h 4151891"/>
              <a:gd name="connsiteX3944" fmla="*/ 2573332 w 7122824"/>
              <a:gd name="connsiteY3944" fmla="*/ 2359216 h 4151891"/>
              <a:gd name="connsiteX3945" fmla="*/ 2575392 w 7122824"/>
              <a:gd name="connsiteY3945" fmla="*/ 2353270 h 4151891"/>
              <a:gd name="connsiteX3946" fmla="*/ 6240686 w 7122824"/>
              <a:gd name="connsiteY3946" fmla="*/ 2350839 h 4151891"/>
              <a:gd name="connsiteX3947" fmla="*/ 6244491 w 7122824"/>
              <a:gd name="connsiteY3947" fmla="*/ 2355584 h 4151891"/>
              <a:gd name="connsiteX3948" fmla="*/ 6257729 w 7122824"/>
              <a:gd name="connsiteY3948" fmla="*/ 2365643 h 4151891"/>
              <a:gd name="connsiteX3949" fmla="*/ 6268751 w 7122824"/>
              <a:gd name="connsiteY3949" fmla="*/ 2373971 h 4151891"/>
              <a:gd name="connsiteX3950" fmla="*/ 6266816 w 7122824"/>
              <a:gd name="connsiteY3950" fmla="*/ 2371609 h 4151891"/>
              <a:gd name="connsiteX3951" fmla="*/ 6262369 w 7122824"/>
              <a:gd name="connsiteY3951" fmla="*/ 2368763 h 4151891"/>
              <a:gd name="connsiteX3952" fmla="*/ 6250146 w 7122824"/>
              <a:gd name="connsiteY3952" fmla="*/ 2359019 h 4151891"/>
              <a:gd name="connsiteX3953" fmla="*/ 1257627 w 7122824"/>
              <a:gd name="connsiteY3953" fmla="*/ 2350429 h 4151891"/>
              <a:gd name="connsiteX3954" fmla="*/ 1265287 w 7122824"/>
              <a:gd name="connsiteY3954" fmla="*/ 2359028 h 4151891"/>
              <a:gd name="connsiteX3955" fmla="*/ 1257627 w 7122824"/>
              <a:gd name="connsiteY3955" fmla="*/ 2350429 h 4151891"/>
              <a:gd name="connsiteX3956" fmla="*/ 947569 w 7122824"/>
              <a:gd name="connsiteY3956" fmla="*/ 2348917 h 4151891"/>
              <a:gd name="connsiteX3957" fmla="*/ 955230 w 7122824"/>
              <a:gd name="connsiteY3957" fmla="*/ 2357516 h 4151891"/>
              <a:gd name="connsiteX3958" fmla="*/ 947569 w 7122824"/>
              <a:gd name="connsiteY3958" fmla="*/ 2348917 h 4151891"/>
              <a:gd name="connsiteX3959" fmla="*/ 2561739 w 7122824"/>
              <a:gd name="connsiteY3959" fmla="*/ 2343934 h 4151891"/>
              <a:gd name="connsiteX3960" fmla="*/ 2557041 w 7122824"/>
              <a:gd name="connsiteY3960" fmla="*/ 2350528 h 4151891"/>
              <a:gd name="connsiteX3961" fmla="*/ 2568850 w 7122824"/>
              <a:gd name="connsiteY3961" fmla="*/ 2344736 h 4151891"/>
              <a:gd name="connsiteX3962" fmla="*/ 2561739 w 7122824"/>
              <a:gd name="connsiteY3962" fmla="*/ 2343934 h 4151891"/>
              <a:gd name="connsiteX3963" fmla="*/ 192963 w 7122824"/>
              <a:gd name="connsiteY3963" fmla="*/ 2343549 h 4151891"/>
              <a:gd name="connsiteX3964" fmla="*/ 193966 w 7122824"/>
              <a:gd name="connsiteY3964" fmla="*/ 2346812 h 4151891"/>
              <a:gd name="connsiteX3965" fmla="*/ 185217 w 7122824"/>
              <a:gd name="connsiteY3965" fmla="*/ 2345505 h 4151891"/>
              <a:gd name="connsiteX3966" fmla="*/ 192963 w 7122824"/>
              <a:gd name="connsiteY3966" fmla="*/ 2343549 h 4151891"/>
              <a:gd name="connsiteX3967" fmla="*/ 2340256 w 7122824"/>
              <a:gd name="connsiteY3967" fmla="*/ 2343078 h 4151891"/>
              <a:gd name="connsiteX3968" fmla="*/ 2347839 w 7122824"/>
              <a:gd name="connsiteY3968" fmla="*/ 2344983 h 4151891"/>
              <a:gd name="connsiteX3969" fmla="*/ 2334603 w 7122824"/>
              <a:gd name="connsiteY3969" fmla="*/ 2350723 h 4151891"/>
              <a:gd name="connsiteX3970" fmla="*/ 2340256 w 7122824"/>
              <a:gd name="connsiteY3970" fmla="*/ 2343078 h 4151891"/>
              <a:gd name="connsiteX3971" fmla="*/ 1451658 w 7122824"/>
              <a:gd name="connsiteY3971" fmla="*/ 2342308 h 4151891"/>
              <a:gd name="connsiteX3972" fmla="*/ 1439307 w 7122824"/>
              <a:gd name="connsiteY3972" fmla="*/ 2362039 h 4151891"/>
              <a:gd name="connsiteX3973" fmla="*/ 1431535 w 7122824"/>
              <a:gd name="connsiteY3973" fmla="*/ 2342383 h 4151891"/>
              <a:gd name="connsiteX3974" fmla="*/ 1451658 w 7122824"/>
              <a:gd name="connsiteY3974" fmla="*/ 2342308 h 4151891"/>
              <a:gd name="connsiteX3975" fmla="*/ 1350110 w 7122824"/>
              <a:gd name="connsiteY3975" fmla="*/ 2342196 h 4151891"/>
              <a:gd name="connsiteX3976" fmla="*/ 1354514 w 7122824"/>
              <a:gd name="connsiteY3976" fmla="*/ 2346395 h 4151891"/>
              <a:gd name="connsiteX3977" fmla="*/ 1345329 w 7122824"/>
              <a:gd name="connsiteY3977" fmla="*/ 2348003 h 4151891"/>
              <a:gd name="connsiteX3978" fmla="*/ 1350110 w 7122824"/>
              <a:gd name="connsiteY3978" fmla="*/ 2342196 h 4151891"/>
              <a:gd name="connsiteX3979" fmla="*/ 1292461 w 7122824"/>
              <a:gd name="connsiteY3979" fmla="*/ 2340353 h 4151891"/>
              <a:gd name="connsiteX3980" fmla="*/ 1300090 w 7122824"/>
              <a:gd name="connsiteY3980" fmla="*/ 2349154 h 4151891"/>
              <a:gd name="connsiteX3981" fmla="*/ 1292461 w 7122824"/>
              <a:gd name="connsiteY3981" fmla="*/ 2340353 h 4151891"/>
              <a:gd name="connsiteX3982" fmla="*/ 1369547 w 7122824"/>
              <a:gd name="connsiteY3982" fmla="*/ 2338082 h 4151891"/>
              <a:gd name="connsiteX3983" fmla="*/ 1355834 w 7122824"/>
              <a:gd name="connsiteY3983" fmla="*/ 2339239 h 4151891"/>
              <a:gd name="connsiteX3984" fmla="*/ 1369547 w 7122824"/>
              <a:gd name="connsiteY3984" fmla="*/ 2338082 h 4151891"/>
              <a:gd name="connsiteX3985" fmla="*/ 2591606 w 7122824"/>
              <a:gd name="connsiteY3985" fmla="*/ 2337193 h 4151891"/>
              <a:gd name="connsiteX3986" fmla="*/ 2595050 w 7122824"/>
              <a:gd name="connsiteY3986" fmla="*/ 2345524 h 4151891"/>
              <a:gd name="connsiteX3987" fmla="*/ 2594775 w 7122824"/>
              <a:gd name="connsiteY3987" fmla="*/ 2345580 h 4151891"/>
              <a:gd name="connsiteX3988" fmla="*/ 2593263 w 7122824"/>
              <a:gd name="connsiteY3988" fmla="*/ 2355133 h 4151891"/>
              <a:gd name="connsiteX3989" fmla="*/ 2588325 w 7122824"/>
              <a:gd name="connsiteY3989" fmla="*/ 2359934 h 4151891"/>
              <a:gd name="connsiteX3990" fmla="*/ 2590354 w 7122824"/>
              <a:gd name="connsiteY3990" fmla="*/ 2349951 h 4151891"/>
              <a:gd name="connsiteX3991" fmla="*/ 2594307 w 7122824"/>
              <a:gd name="connsiteY3991" fmla="*/ 2345676 h 4151891"/>
              <a:gd name="connsiteX3992" fmla="*/ 2584905 w 7122824"/>
              <a:gd name="connsiteY3992" fmla="*/ 2347591 h 4151891"/>
              <a:gd name="connsiteX3993" fmla="*/ 2579295 w 7122824"/>
              <a:gd name="connsiteY3993" fmla="*/ 2358542 h 4151891"/>
              <a:gd name="connsiteX3994" fmla="*/ 2596706 w 7122824"/>
              <a:gd name="connsiteY3994" fmla="*/ 2365834 h 4151891"/>
              <a:gd name="connsiteX3995" fmla="*/ 2612298 w 7122824"/>
              <a:gd name="connsiteY3995" fmla="*/ 2355658 h 4151891"/>
              <a:gd name="connsiteX3996" fmla="*/ 2611696 w 7122824"/>
              <a:gd name="connsiteY3996" fmla="*/ 2345870 h 4151891"/>
              <a:gd name="connsiteX3997" fmla="*/ 2602745 w 7122824"/>
              <a:gd name="connsiteY3997" fmla="*/ 2339909 h 4151891"/>
              <a:gd name="connsiteX3998" fmla="*/ 202888 w 7122824"/>
              <a:gd name="connsiteY3998" fmla="*/ 2336987 h 4151891"/>
              <a:gd name="connsiteX3999" fmla="*/ 204134 w 7122824"/>
              <a:gd name="connsiteY3999" fmla="*/ 2340287 h 4151891"/>
              <a:gd name="connsiteX4000" fmla="*/ 195385 w 7122824"/>
              <a:gd name="connsiteY4000" fmla="*/ 2338980 h 4151891"/>
              <a:gd name="connsiteX4001" fmla="*/ 202888 w 7122824"/>
              <a:gd name="connsiteY4001" fmla="*/ 2336987 h 4151891"/>
              <a:gd name="connsiteX4002" fmla="*/ 1466579 w 7122824"/>
              <a:gd name="connsiteY4002" fmla="*/ 2336491 h 4151891"/>
              <a:gd name="connsiteX4003" fmla="*/ 1476555 w 7122824"/>
              <a:gd name="connsiteY4003" fmla="*/ 2351875 h 4151891"/>
              <a:gd name="connsiteX4004" fmla="*/ 1464322 w 7122824"/>
              <a:gd name="connsiteY4004" fmla="*/ 2351591 h 4151891"/>
              <a:gd name="connsiteX4005" fmla="*/ 1466579 w 7122824"/>
              <a:gd name="connsiteY4005" fmla="*/ 2336491 h 4151891"/>
              <a:gd name="connsiteX4006" fmla="*/ 6911572 w 7122824"/>
              <a:gd name="connsiteY4006" fmla="*/ 2336108 h 4151891"/>
              <a:gd name="connsiteX4007" fmla="*/ 6911972 w 7122824"/>
              <a:gd name="connsiteY4007" fmla="*/ 2336173 h 4151891"/>
              <a:gd name="connsiteX4008" fmla="*/ 6918733 w 7122824"/>
              <a:gd name="connsiteY4008" fmla="*/ 2340178 h 4151891"/>
              <a:gd name="connsiteX4009" fmla="*/ 6915736 w 7122824"/>
              <a:gd name="connsiteY4009" fmla="*/ 2339145 h 4151891"/>
              <a:gd name="connsiteX4010" fmla="*/ 1483858 w 7122824"/>
              <a:gd name="connsiteY4010" fmla="*/ 2334789 h 4151891"/>
              <a:gd name="connsiteX4011" fmla="*/ 1490994 w 7122824"/>
              <a:gd name="connsiteY4011" fmla="*/ 2348228 h 4151891"/>
              <a:gd name="connsiteX4012" fmla="*/ 1480365 w 7122824"/>
              <a:gd name="connsiteY4012" fmla="*/ 2337212 h 4151891"/>
              <a:gd name="connsiteX4013" fmla="*/ 1483858 w 7122824"/>
              <a:gd name="connsiteY4013" fmla="*/ 2334789 h 4151891"/>
              <a:gd name="connsiteX4014" fmla="*/ 1973764 w 7122824"/>
              <a:gd name="connsiteY4014" fmla="*/ 2334562 h 4151891"/>
              <a:gd name="connsiteX4015" fmla="*/ 1979286 w 7122824"/>
              <a:gd name="connsiteY4015" fmla="*/ 2335014 h 4151891"/>
              <a:gd name="connsiteX4016" fmla="*/ 1969447 w 7122824"/>
              <a:gd name="connsiteY4016" fmla="*/ 2340997 h 4151891"/>
              <a:gd name="connsiteX4017" fmla="*/ 1973764 w 7122824"/>
              <a:gd name="connsiteY4017" fmla="*/ 2334562 h 4151891"/>
              <a:gd name="connsiteX4018" fmla="*/ 726019 w 7122824"/>
              <a:gd name="connsiteY4018" fmla="*/ 2331900 h 4151891"/>
              <a:gd name="connsiteX4019" fmla="*/ 733896 w 7122824"/>
              <a:gd name="connsiteY4019" fmla="*/ 2339041 h 4151891"/>
              <a:gd name="connsiteX4020" fmla="*/ 726019 w 7122824"/>
              <a:gd name="connsiteY4020" fmla="*/ 2331900 h 4151891"/>
              <a:gd name="connsiteX4021" fmla="*/ 2166224 w 7122824"/>
              <a:gd name="connsiteY4021" fmla="*/ 2331737 h 4151891"/>
              <a:gd name="connsiteX4022" fmla="*/ 2161777 w 7122824"/>
              <a:gd name="connsiteY4022" fmla="*/ 2333213 h 4151891"/>
              <a:gd name="connsiteX4023" fmla="*/ 2179681 w 7122824"/>
              <a:gd name="connsiteY4023" fmla="*/ 2340507 h 4151891"/>
              <a:gd name="connsiteX4024" fmla="*/ 2179336 w 7122824"/>
              <a:gd name="connsiteY4024" fmla="*/ 2339163 h 4151891"/>
              <a:gd name="connsiteX4025" fmla="*/ 2198537 w 7122824"/>
              <a:gd name="connsiteY4025" fmla="*/ 2334477 h 4151891"/>
              <a:gd name="connsiteX4026" fmla="*/ 2166224 w 7122824"/>
              <a:gd name="connsiteY4026" fmla="*/ 2331737 h 4151891"/>
              <a:gd name="connsiteX4027" fmla="*/ 1380003 w 7122824"/>
              <a:gd name="connsiteY4027" fmla="*/ 2331359 h 4151891"/>
              <a:gd name="connsiteX4028" fmla="*/ 1386271 w 7122824"/>
              <a:gd name="connsiteY4028" fmla="*/ 2331494 h 4151891"/>
              <a:gd name="connsiteX4029" fmla="*/ 1391647 w 7122824"/>
              <a:gd name="connsiteY4029" fmla="*/ 2336306 h 4151891"/>
              <a:gd name="connsiteX4030" fmla="*/ 1378831 w 7122824"/>
              <a:gd name="connsiteY4030" fmla="*/ 2339201 h 4151891"/>
              <a:gd name="connsiteX4031" fmla="*/ 1380003 w 7122824"/>
              <a:gd name="connsiteY4031" fmla="*/ 2331359 h 4151891"/>
              <a:gd name="connsiteX4032" fmla="*/ 2412325 w 7122824"/>
              <a:gd name="connsiteY4032" fmla="*/ 2330451 h 4151891"/>
              <a:gd name="connsiteX4033" fmla="*/ 2419895 w 7122824"/>
              <a:gd name="connsiteY4033" fmla="*/ 2331582 h 4151891"/>
              <a:gd name="connsiteX4034" fmla="*/ 2421955 w 7122824"/>
              <a:gd name="connsiteY4034" fmla="*/ 2348871 h 4151891"/>
              <a:gd name="connsiteX4035" fmla="*/ 2411357 w 7122824"/>
              <a:gd name="connsiteY4035" fmla="*/ 2347287 h 4151891"/>
              <a:gd name="connsiteX4036" fmla="*/ 2412325 w 7122824"/>
              <a:gd name="connsiteY4036" fmla="*/ 2330451 h 4151891"/>
              <a:gd name="connsiteX4037" fmla="*/ 6211192 w 7122824"/>
              <a:gd name="connsiteY4037" fmla="*/ 2330170 h 4151891"/>
              <a:gd name="connsiteX4038" fmla="*/ 6228385 w 7122824"/>
              <a:gd name="connsiteY4038" fmla="*/ 2343074 h 4151891"/>
              <a:gd name="connsiteX4039" fmla="*/ 6229074 w 7122824"/>
              <a:gd name="connsiteY4039" fmla="*/ 2343421 h 4151891"/>
              <a:gd name="connsiteX4040" fmla="*/ 6221597 w 7122824"/>
              <a:gd name="connsiteY4040" fmla="*/ 2335097 h 4151891"/>
              <a:gd name="connsiteX4041" fmla="*/ 6215129 w 7122824"/>
              <a:gd name="connsiteY4041" fmla="*/ 2331167 h 4151891"/>
              <a:gd name="connsiteX4042" fmla="*/ 6211192 w 7122824"/>
              <a:gd name="connsiteY4042" fmla="*/ 2330170 h 4151891"/>
              <a:gd name="connsiteX4043" fmla="*/ 1395722 w 7122824"/>
              <a:gd name="connsiteY4043" fmla="*/ 2329443 h 4151891"/>
              <a:gd name="connsiteX4044" fmla="*/ 1395325 w 7122824"/>
              <a:gd name="connsiteY4044" fmla="*/ 2334763 h 4151891"/>
              <a:gd name="connsiteX4045" fmla="*/ 1392696 w 7122824"/>
              <a:gd name="connsiteY4045" fmla="*/ 2331061 h 4151891"/>
              <a:gd name="connsiteX4046" fmla="*/ 1395722 w 7122824"/>
              <a:gd name="connsiteY4046" fmla="*/ 2329443 h 4151891"/>
              <a:gd name="connsiteX4047" fmla="*/ 1403627 w 7122824"/>
              <a:gd name="connsiteY4047" fmla="*/ 2327082 h 4151891"/>
              <a:gd name="connsiteX4048" fmla="*/ 1410152 w 7122824"/>
              <a:gd name="connsiteY4048" fmla="*/ 2335515 h 4151891"/>
              <a:gd name="connsiteX4049" fmla="*/ 1403627 w 7122824"/>
              <a:gd name="connsiteY4049" fmla="*/ 2327082 h 4151891"/>
              <a:gd name="connsiteX4050" fmla="*/ 4710736 w 7122824"/>
              <a:gd name="connsiteY4050" fmla="*/ 2326385 h 4151891"/>
              <a:gd name="connsiteX4051" fmla="*/ 4712426 w 7122824"/>
              <a:gd name="connsiteY4051" fmla="*/ 2328812 h 4151891"/>
              <a:gd name="connsiteX4052" fmla="*/ 4730336 w 7122824"/>
              <a:gd name="connsiteY4052" fmla="*/ 2349459 h 4151891"/>
              <a:gd name="connsiteX4053" fmla="*/ 4757394 w 7122824"/>
              <a:gd name="connsiteY4053" fmla="*/ 2378641 h 4151891"/>
              <a:gd name="connsiteX4054" fmla="*/ 4758705 w 7122824"/>
              <a:gd name="connsiteY4054" fmla="*/ 2378913 h 4151891"/>
              <a:gd name="connsiteX4055" fmla="*/ 4762798 w 7122824"/>
              <a:gd name="connsiteY4055" fmla="*/ 2378625 h 4151891"/>
              <a:gd name="connsiteX4056" fmla="*/ 4758453 w 7122824"/>
              <a:gd name="connsiteY4056" fmla="*/ 2374235 h 4151891"/>
              <a:gd name="connsiteX4057" fmla="*/ 4710736 w 7122824"/>
              <a:gd name="connsiteY4057" fmla="*/ 2326385 h 4151891"/>
              <a:gd name="connsiteX4058" fmla="*/ 2661459 w 7122824"/>
              <a:gd name="connsiteY4058" fmla="*/ 2325299 h 4151891"/>
              <a:gd name="connsiteX4059" fmla="*/ 2669702 w 7122824"/>
              <a:gd name="connsiteY4059" fmla="*/ 2332589 h 4151891"/>
              <a:gd name="connsiteX4060" fmla="*/ 2656466 w 7122824"/>
              <a:gd name="connsiteY4060" fmla="*/ 2339017 h 4151891"/>
              <a:gd name="connsiteX4061" fmla="*/ 2651533 w 7122824"/>
              <a:gd name="connsiteY4061" fmla="*/ 2335943 h 4151891"/>
              <a:gd name="connsiteX4062" fmla="*/ 2652704 w 7122824"/>
              <a:gd name="connsiteY4062" fmla="*/ 2341368 h 4151891"/>
              <a:gd name="connsiteX4063" fmla="*/ 2662385 w 7122824"/>
              <a:gd name="connsiteY4063" fmla="*/ 2343079 h 4151891"/>
              <a:gd name="connsiteX4064" fmla="*/ 2676149 w 7122824"/>
              <a:gd name="connsiteY4064" fmla="*/ 2345136 h 4151891"/>
              <a:gd name="connsiteX4065" fmla="*/ 2681555 w 7122824"/>
              <a:gd name="connsiteY4065" fmla="*/ 2349071 h 4151891"/>
              <a:gd name="connsiteX4066" fmla="*/ 2682169 w 7122824"/>
              <a:gd name="connsiteY4066" fmla="*/ 2355415 h 4151891"/>
              <a:gd name="connsiteX4067" fmla="*/ 2695934 w 7122824"/>
              <a:gd name="connsiteY4067" fmla="*/ 2357472 h 4151891"/>
              <a:gd name="connsiteX4068" fmla="*/ 2698876 w 7122824"/>
              <a:gd name="connsiteY4068" fmla="*/ 2354786 h 4151891"/>
              <a:gd name="connsiteX4069" fmla="*/ 2700039 w 7122824"/>
              <a:gd name="connsiteY4069" fmla="*/ 2354071 h 4151891"/>
              <a:gd name="connsiteX4070" fmla="*/ 2695414 w 7122824"/>
              <a:gd name="connsiteY4070" fmla="*/ 2345159 h 4151891"/>
              <a:gd name="connsiteX4071" fmla="*/ 2682186 w 7122824"/>
              <a:gd name="connsiteY4071" fmla="*/ 2339079 h 4151891"/>
              <a:gd name="connsiteX4072" fmla="*/ 2674311 w 7122824"/>
              <a:gd name="connsiteY4072" fmla="*/ 2339464 h 4151891"/>
              <a:gd name="connsiteX4073" fmla="*/ 2671513 w 7122824"/>
              <a:gd name="connsiteY4073" fmla="*/ 2326802 h 4151891"/>
              <a:gd name="connsiteX4074" fmla="*/ 1129772 w 7122824"/>
              <a:gd name="connsiteY4074" fmla="*/ 2325252 h 4151891"/>
              <a:gd name="connsiteX4075" fmla="*/ 1133016 w 7122824"/>
              <a:gd name="connsiteY4075" fmla="*/ 2329025 h 4151891"/>
              <a:gd name="connsiteX4076" fmla="*/ 1117114 w 7122824"/>
              <a:gd name="connsiteY4076" fmla="*/ 2329545 h 4151891"/>
              <a:gd name="connsiteX4077" fmla="*/ 1129772 w 7122824"/>
              <a:gd name="connsiteY4077" fmla="*/ 2325252 h 4151891"/>
              <a:gd name="connsiteX4078" fmla="*/ 832696 w 7122824"/>
              <a:gd name="connsiteY4078" fmla="*/ 2324863 h 4151891"/>
              <a:gd name="connsiteX4079" fmla="*/ 835519 w 7122824"/>
              <a:gd name="connsiteY4079" fmla="*/ 2328055 h 4151891"/>
              <a:gd name="connsiteX4080" fmla="*/ 823098 w 7122824"/>
              <a:gd name="connsiteY4080" fmla="*/ 2330851 h 4151891"/>
              <a:gd name="connsiteX4081" fmla="*/ 822279 w 7122824"/>
              <a:gd name="connsiteY4081" fmla="*/ 2326077 h 4151891"/>
              <a:gd name="connsiteX4082" fmla="*/ 832696 w 7122824"/>
              <a:gd name="connsiteY4082" fmla="*/ 2324863 h 4151891"/>
              <a:gd name="connsiteX4083" fmla="*/ 847012 w 7122824"/>
              <a:gd name="connsiteY4083" fmla="*/ 2324095 h 4151891"/>
              <a:gd name="connsiteX4084" fmla="*/ 847253 w 7122824"/>
              <a:gd name="connsiteY4084" fmla="*/ 2326432 h 4151891"/>
              <a:gd name="connsiteX4085" fmla="*/ 847070 w 7122824"/>
              <a:gd name="connsiteY4085" fmla="*/ 2324663 h 4151891"/>
              <a:gd name="connsiteX4086" fmla="*/ 1023753 w 7122824"/>
              <a:gd name="connsiteY4086" fmla="*/ 2323639 h 4151891"/>
              <a:gd name="connsiteX4087" fmla="*/ 1031324 w 7122824"/>
              <a:gd name="connsiteY4087" fmla="*/ 2332787 h 4151891"/>
              <a:gd name="connsiteX4088" fmla="*/ 1023753 w 7122824"/>
              <a:gd name="connsiteY4088" fmla="*/ 2323639 h 4151891"/>
              <a:gd name="connsiteX4089" fmla="*/ 956166 w 7122824"/>
              <a:gd name="connsiteY4089" fmla="*/ 2323521 h 4151891"/>
              <a:gd name="connsiteX4090" fmla="*/ 964058 w 7122824"/>
              <a:gd name="connsiteY4090" fmla="*/ 2330574 h 4151891"/>
              <a:gd name="connsiteX4091" fmla="*/ 956166 w 7122824"/>
              <a:gd name="connsiteY4091" fmla="*/ 2323521 h 4151891"/>
              <a:gd name="connsiteX4092" fmla="*/ 1417952 w 7122824"/>
              <a:gd name="connsiteY4092" fmla="*/ 2323477 h 4151891"/>
              <a:gd name="connsiteX4093" fmla="*/ 1430532 w 7122824"/>
              <a:gd name="connsiteY4093" fmla="*/ 2329870 h 4151891"/>
              <a:gd name="connsiteX4094" fmla="*/ 1424966 w 7122824"/>
              <a:gd name="connsiteY4094" fmla="*/ 2338066 h 4151891"/>
              <a:gd name="connsiteX4095" fmla="*/ 1415973 w 7122824"/>
              <a:gd name="connsiteY4095" fmla="*/ 2336723 h 4151891"/>
              <a:gd name="connsiteX4096" fmla="*/ 1417952 w 7122824"/>
              <a:gd name="connsiteY4096" fmla="*/ 2323477 h 4151891"/>
              <a:gd name="connsiteX4097" fmla="*/ 229758 w 7122824"/>
              <a:gd name="connsiteY4097" fmla="*/ 2322615 h 4151891"/>
              <a:gd name="connsiteX4098" fmla="*/ 205274 w 7122824"/>
              <a:gd name="connsiteY4098" fmla="*/ 2334369 h 4151891"/>
              <a:gd name="connsiteX4099" fmla="*/ 229758 w 7122824"/>
              <a:gd name="connsiteY4099" fmla="*/ 2322615 h 4151891"/>
              <a:gd name="connsiteX4100" fmla="*/ 846816 w 7122824"/>
              <a:gd name="connsiteY4100" fmla="*/ 2322217 h 4151891"/>
              <a:gd name="connsiteX4101" fmla="*/ 846880 w 7122824"/>
              <a:gd name="connsiteY4101" fmla="*/ 2322821 h 4151891"/>
              <a:gd name="connsiteX4102" fmla="*/ 847012 w 7122824"/>
              <a:gd name="connsiteY4102" fmla="*/ 2324095 h 4151891"/>
              <a:gd name="connsiteX4103" fmla="*/ 846703 w 7122824"/>
              <a:gd name="connsiteY4103" fmla="*/ 2321126 h 4151891"/>
              <a:gd name="connsiteX4104" fmla="*/ 846765 w 7122824"/>
              <a:gd name="connsiteY4104" fmla="*/ 2321715 h 4151891"/>
              <a:gd name="connsiteX4105" fmla="*/ 846816 w 7122824"/>
              <a:gd name="connsiteY4105" fmla="*/ 2322217 h 4151891"/>
              <a:gd name="connsiteX4106" fmla="*/ 838063 w 7122824"/>
              <a:gd name="connsiteY4106" fmla="*/ 2320386 h 4151891"/>
              <a:gd name="connsiteX4107" fmla="*/ 842706 w 7122824"/>
              <a:gd name="connsiteY4107" fmla="*/ 2320496 h 4151891"/>
              <a:gd name="connsiteX4108" fmla="*/ 843213 w 7122824"/>
              <a:gd name="connsiteY4108" fmla="*/ 2325827 h 4151891"/>
              <a:gd name="connsiteX4109" fmla="*/ 838063 w 7122824"/>
              <a:gd name="connsiteY4109" fmla="*/ 2320386 h 4151891"/>
              <a:gd name="connsiteX4110" fmla="*/ 1437035 w 7122824"/>
              <a:gd name="connsiteY4110" fmla="*/ 2318778 h 4151891"/>
              <a:gd name="connsiteX4111" fmla="*/ 1444624 w 7122824"/>
              <a:gd name="connsiteY4111" fmla="*/ 2327847 h 4151891"/>
              <a:gd name="connsiteX4112" fmla="*/ 1437035 w 7122824"/>
              <a:gd name="connsiteY4112" fmla="*/ 2318778 h 4151891"/>
              <a:gd name="connsiteX4113" fmla="*/ 1143837 w 7122824"/>
              <a:gd name="connsiteY4113" fmla="*/ 2318145 h 4151891"/>
              <a:gd name="connsiteX4114" fmla="*/ 1134373 w 7122824"/>
              <a:gd name="connsiteY4114" fmla="*/ 2321656 h 4151891"/>
              <a:gd name="connsiteX4115" fmla="*/ 1143837 w 7122824"/>
              <a:gd name="connsiteY4115" fmla="*/ 2318145 h 4151891"/>
              <a:gd name="connsiteX4116" fmla="*/ 466440 w 7122824"/>
              <a:gd name="connsiteY4116" fmla="*/ 2317066 h 4151891"/>
              <a:gd name="connsiteX4117" fmla="*/ 476482 w 7122824"/>
              <a:gd name="connsiteY4117" fmla="*/ 2324981 h 4151891"/>
              <a:gd name="connsiteX4118" fmla="*/ 466440 w 7122824"/>
              <a:gd name="connsiteY4118" fmla="*/ 2317066 h 4151891"/>
              <a:gd name="connsiteX4119" fmla="*/ 1246675 w 7122824"/>
              <a:gd name="connsiteY4119" fmla="*/ 2315125 h 4151891"/>
              <a:gd name="connsiteX4120" fmla="*/ 1245988 w 7122824"/>
              <a:gd name="connsiteY4120" fmla="*/ 2330343 h 4151891"/>
              <a:gd name="connsiteX4121" fmla="*/ 1220529 w 7122824"/>
              <a:gd name="connsiteY4121" fmla="*/ 2321943 h 4151891"/>
              <a:gd name="connsiteX4122" fmla="*/ 1246675 w 7122824"/>
              <a:gd name="connsiteY4122" fmla="*/ 2315125 h 4151891"/>
              <a:gd name="connsiteX4123" fmla="*/ 994110 w 7122824"/>
              <a:gd name="connsiteY4123" fmla="*/ 2313869 h 4151891"/>
              <a:gd name="connsiteX4124" fmla="*/ 1014596 w 7122824"/>
              <a:gd name="connsiteY4124" fmla="*/ 2323059 h 4151891"/>
              <a:gd name="connsiteX4125" fmla="*/ 1010160 w 7122824"/>
              <a:gd name="connsiteY4125" fmla="*/ 2331589 h 4151891"/>
              <a:gd name="connsiteX4126" fmla="*/ 993415 w 7122824"/>
              <a:gd name="connsiteY4126" fmla="*/ 2329088 h 4151891"/>
              <a:gd name="connsiteX4127" fmla="*/ 994110 w 7122824"/>
              <a:gd name="connsiteY4127" fmla="*/ 2313869 h 4151891"/>
              <a:gd name="connsiteX4128" fmla="*/ 1456171 w 7122824"/>
              <a:gd name="connsiteY4128" fmla="*/ 2313866 h 4151891"/>
              <a:gd name="connsiteX4129" fmla="*/ 1465285 w 7122824"/>
              <a:gd name="connsiteY4129" fmla="*/ 2313935 h 4151891"/>
              <a:gd name="connsiteX4130" fmla="*/ 1468554 w 7122824"/>
              <a:gd name="connsiteY4130" fmla="*/ 2315716 h 4151891"/>
              <a:gd name="connsiteX4131" fmla="*/ 1467900 w 7122824"/>
              <a:gd name="connsiteY4131" fmla="*/ 2330686 h 4151891"/>
              <a:gd name="connsiteX4132" fmla="*/ 1456171 w 7122824"/>
              <a:gd name="connsiteY4132" fmla="*/ 2313866 h 4151891"/>
              <a:gd name="connsiteX4133" fmla="*/ 586446 w 7122824"/>
              <a:gd name="connsiteY4133" fmla="*/ 2313858 h 4151891"/>
              <a:gd name="connsiteX4134" fmla="*/ 589324 w 7122824"/>
              <a:gd name="connsiteY4134" fmla="*/ 2327823 h 4151891"/>
              <a:gd name="connsiteX4135" fmla="*/ 586446 w 7122824"/>
              <a:gd name="connsiteY4135" fmla="*/ 2313858 h 4151891"/>
              <a:gd name="connsiteX4136" fmla="*/ 6910582 w 7122824"/>
              <a:gd name="connsiteY4136" fmla="*/ 2309934 h 4151891"/>
              <a:gd name="connsiteX4137" fmla="*/ 6911157 w 7122824"/>
              <a:gd name="connsiteY4137" fmla="*/ 2310042 h 4151891"/>
              <a:gd name="connsiteX4138" fmla="*/ 6913637 w 7122824"/>
              <a:gd name="connsiteY4138" fmla="*/ 2312572 h 4151891"/>
              <a:gd name="connsiteX4139" fmla="*/ 6256531 w 7122824"/>
              <a:gd name="connsiteY4139" fmla="*/ 2309254 h 4151891"/>
              <a:gd name="connsiteX4140" fmla="*/ 6268617 w 7122824"/>
              <a:gd name="connsiteY4140" fmla="*/ 2323531 h 4151891"/>
              <a:gd name="connsiteX4141" fmla="*/ 6269229 w 7122824"/>
              <a:gd name="connsiteY4141" fmla="*/ 2324253 h 4151891"/>
              <a:gd name="connsiteX4142" fmla="*/ 6280686 w 7122824"/>
              <a:gd name="connsiteY4142" fmla="*/ 2329366 h 4151891"/>
              <a:gd name="connsiteX4143" fmla="*/ 6271192 w 7122824"/>
              <a:gd name="connsiteY4143" fmla="*/ 2319092 h 4151891"/>
              <a:gd name="connsiteX4144" fmla="*/ 6264947 w 7122824"/>
              <a:gd name="connsiteY4144" fmla="*/ 2314699 h 4151891"/>
              <a:gd name="connsiteX4145" fmla="*/ 1073018 w 7122824"/>
              <a:gd name="connsiteY4145" fmla="*/ 2307562 h 4151891"/>
              <a:gd name="connsiteX4146" fmla="*/ 1063596 w 7122824"/>
              <a:gd name="connsiteY4146" fmla="*/ 2310750 h 4151891"/>
              <a:gd name="connsiteX4147" fmla="*/ 1073018 w 7122824"/>
              <a:gd name="connsiteY4147" fmla="*/ 2307562 h 4151891"/>
              <a:gd name="connsiteX4148" fmla="*/ 814680 w 7122824"/>
              <a:gd name="connsiteY4148" fmla="*/ 2307044 h 4151891"/>
              <a:gd name="connsiteX4149" fmla="*/ 819504 w 7122824"/>
              <a:gd name="connsiteY4149" fmla="*/ 2312174 h 4151891"/>
              <a:gd name="connsiteX4150" fmla="*/ 810286 w 7122824"/>
              <a:gd name="connsiteY4150" fmla="*/ 2314003 h 4151891"/>
              <a:gd name="connsiteX4151" fmla="*/ 814680 w 7122824"/>
              <a:gd name="connsiteY4151" fmla="*/ 2307044 h 4151891"/>
              <a:gd name="connsiteX4152" fmla="*/ 764279 w 7122824"/>
              <a:gd name="connsiteY4152" fmla="*/ 2306701 h 4151891"/>
              <a:gd name="connsiteX4153" fmla="*/ 774087 w 7122824"/>
              <a:gd name="connsiteY4153" fmla="*/ 2316184 h 4151891"/>
              <a:gd name="connsiteX4154" fmla="*/ 764279 w 7122824"/>
              <a:gd name="connsiteY4154" fmla="*/ 2306701 h 4151891"/>
              <a:gd name="connsiteX4155" fmla="*/ 6212668 w 7122824"/>
              <a:gd name="connsiteY4155" fmla="*/ 2305847 h 4151891"/>
              <a:gd name="connsiteX4156" fmla="*/ 6211753 w 7122824"/>
              <a:gd name="connsiteY4156" fmla="*/ 2306042 h 4151891"/>
              <a:gd name="connsiteX4157" fmla="*/ 6211792 w 7122824"/>
              <a:gd name="connsiteY4157" fmla="*/ 2306035 h 4151891"/>
              <a:gd name="connsiteX4158" fmla="*/ 6212669 w 7122824"/>
              <a:gd name="connsiteY4158" fmla="*/ 2305848 h 4151891"/>
              <a:gd name="connsiteX4159" fmla="*/ 1316816 w 7122824"/>
              <a:gd name="connsiteY4159" fmla="*/ 2305780 h 4151891"/>
              <a:gd name="connsiteX4160" fmla="*/ 1317553 w 7122824"/>
              <a:gd name="connsiteY4160" fmla="*/ 2310561 h 4151891"/>
              <a:gd name="connsiteX4161" fmla="*/ 1313293 w 7122824"/>
              <a:gd name="connsiteY4161" fmla="*/ 2309925 h 4151891"/>
              <a:gd name="connsiteX4162" fmla="*/ 1316816 w 7122824"/>
              <a:gd name="connsiteY4162" fmla="*/ 2305780 h 4151891"/>
              <a:gd name="connsiteX4163" fmla="*/ 1506833 w 7122824"/>
              <a:gd name="connsiteY4163" fmla="*/ 2305448 h 4151891"/>
              <a:gd name="connsiteX4164" fmla="*/ 1510812 w 7122824"/>
              <a:gd name="connsiteY4164" fmla="*/ 2305721 h 4151891"/>
              <a:gd name="connsiteX4165" fmla="*/ 1518920 w 7122824"/>
              <a:gd name="connsiteY4165" fmla="*/ 2315167 h 4151891"/>
              <a:gd name="connsiteX4166" fmla="*/ 1506833 w 7122824"/>
              <a:gd name="connsiteY4166" fmla="*/ 2305448 h 4151891"/>
              <a:gd name="connsiteX4167" fmla="*/ 823335 w 7122824"/>
              <a:gd name="connsiteY4167" fmla="*/ 2302728 h 4151891"/>
              <a:gd name="connsiteX4168" fmla="*/ 825193 w 7122824"/>
              <a:gd name="connsiteY4168" fmla="*/ 2304867 h 4151891"/>
              <a:gd name="connsiteX4169" fmla="*/ 823289 w 7122824"/>
              <a:gd name="connsiteY4169" fmla="*/ 2307892 h 4151891"/>
              <a:gd name="connsiteX4170" fmla="*/ 820933 w 7122824"/>
              <a:gd name="connsiteY4170" fmla="*/ 2304231 h 4151891"/>
              <a:gd name="connsiteX4171" fmla="*/ 823335 w 7122824"/>
              <a:gd name="connsiteY4171" fmla="*/ 2302728 h 4151891"/>
              <a:gd name="connsiteX4172" fmla="*/ 1087683 w 7122824"/>
              <a:gd name="connsiteY4172" fmla="*/ 2301708 h 4151891"/>
              <a:gd name="connsiteX4173" fmla="*/ 1077843 w 7122824"/>
              <a:gd name="connsiteY4173" fmla="*/ 2307691 h 4151891"/>
              <a:gd name="connsiteX4174" fmla="*/ 1087683 w 7122824"/>
              <a:gd name="connsiteY4174" fmla="*/ 2301708 h 4151891"/>
              <a:gd name="connsiteX4175" fmla="*/ 2613109 w 7122824"/>
              <a:gd name="connsiteY4175" fmla="*/ 2300876 h 4151891"/>
              <a:gd name="connsiteX4176" fmla="*/ 2613653 w 7122824"/>
              <a:gd name="connsiteY4176" fmla="*/ 2318156 h 4151891"/>
              <a:gd name="connsiteX4177" fmla="*/ 2625666 w 7122824"/>
              <a:gd name="connsiteY4177" fmla="*/ 2316238 h 4151891"/>
              <a:gd name="connsiteX4178" fmla="*/ 2627314 w 7122824"/>
              <a:gd name="connsiteY4178" fmla="*/ 2315532 h 4151891"/>
              <a:gd name="connsiteX4179" fmla="*/ 2628062 w 7122824"/>
              <a:gd name="connsiteY4179" fmla="*/ 2312937 h 4151891"/>
              <a:gd name="connsiteX4180" fmla="*/ 2619939 w 7122824"/>
              <a:gd name="connsiteY4180" fmla="*/ 2304525 h 4151891"/>
              <a:gd name="connsiteX4181" fmla="*/ 2617643 w 7122824"/>
              <a:gd name="connsiteY4181" fmla="*/ 2301829 h 4151891"/>
              <a:gd name="connsiteX4182" fmla="*/ 1358328 w 7122824"/>
              <a:gd name="connsiteY4182" fmla="*/ 2300832 h 4151891"/>
              <a:gd name="connsiteX4183" fmla="*/ 1365989 w 7122824"/>
              <a:gd name="connsiteY4183" fmla="*/ 2309432 h 4151891"/>
              <a:gd name="connsiteX4184" fmla="*/ 1358328 w 7122824"/>
              <a:gd name="connsiteY4184" fmla="*/ 2300832 h 4151891"/>
              <a:gd name="connsiteX4185" fmla="*/ 6450535 w 7122824"/>
              <a:gd name="connsiteY4185" fmla="*/ 2298023 h 4151891"/>
              <a:gd name="connsiteX4186" fmla="*/ 6459749 w 7122824"/>
              <a:gd name="connsiteY4186" fmla="*/ 2302396 h 4151891"/>
              <a:gd name="connsiteX4187" fmla="*/ 6461616 w 7122824"/>
              <a:gd name="connsiteY4187" fmla="*/ 2304799 h 4151891"/>
              <a:gd name="connsiteX4188" fmla="*/ 6450535 w 7122824"/>
              <a:gd name="connsiteY4188" fmla="*/ 2298023 h 4151891"/>
              <a:gd name="connsiteX4189" fmla="*/ 1096568 w 7122824"/>
              <a:gd name="connsiteY4189" fmla="*/ 2297744 h 4151891"/>
              <a:gd name="connsiteX4190" fmla="*/ 1104380 w 7122824"/>
              <a:gd name="connsiteY4190" fmla="*/ 2305325 h 4151891"/>
              <a:gd name="connsiteX4191" fmla="*/ 1096568 w 7122824"/>
              <a:gd name="connsiteY4191" fmla="*/ 2297744 h 4151891"/>
              <a:gd name="connsiteX4192" fmla="*/ 789906 w 7122824"/>
              <a:gd name="connsiteY4192" fmla="*/ 2296626 h 4151891"/>
              <a:gd name="connsiteX4193" fmla="*/ 797778 w 7122824"/>
              <a:gd name="connsiteY4193" fmla="*/ 2303767 h 4151891"/>
              <a:gd name="connsiteX4194" fmla="*/ 789906 w 7122824"/>
              <a:gd name="connsiteY4194" fmla="*/ 2296626 h 4151891"/>
              <a:gd name="connsiteX4195" fmla="*/ 2442945 w 7122824"/>
              <a:gd name="connsiteY4195" fmla="*/ 2296449 h 4151891"/>
              <a:gd name="connsiteX4196" fmla="*/ 2441951 w 7122824"/>
              <a:gd name="connsiteY4196" fmla="*/ 2297633 h 4151891"/>
              <a:gd name="connsiteX4197" fmla="*/ 2443128 w 7122824"/>
              <a:gd name="connsiteY4197" fmla="*/ 2297835 h 4151891"/>
              <a:gd name="connsiteX4198" fmla="*/ 833653 w 7122824"/>
              <a:gd name="connsiteY4198" fmla="*/ 2295887 h 4151891"/>
              <a:gd name="connsiteX4199" fmla="*/ 839740 w 7122824"/>
              <a:gd name="connsiteY4199" fmla="*/ 2299803 h 4151891"/>
              <a:gd name="connsiteX4200" fmla="*/ 827297 w 7122824"/>
              <a:gd name="connsiteY4200" fmla="*/ 2302754 h 4151891"/>
              <a:gd name="connsiteX4201" fmla="*/ 826501 w 7122824"/>
              <a:gd name="connsiteY4201" fmla="*/ 2297824 h 4151891"/>
              <a:gd name="connsiteX4202" fmla="*/ 833653 w 7122824"/>
              <a:gd name="connsiteY4202" fmla="*/ 2295887 h 4151891"/>
              <a:gd name="connsiteX4203" fmla="*/ 6328210 w 7122824"/>
              <a:gd name="connsiteY4203" fmla="*/ 2293656 h 4151891"/>
              <a:gd name="connsiteX4204" fmla="*/ 6327600 w 7122824"/>
              <a:gd name="connsiteY4204" fmla="*/ 2296167 h 4151891"/>
              <a:gd name="connsiteX4205" fmla="*/ 6327933 w 7122824"/>
              <a:gd name="connsiteY4205" fmla="*/ 2296890 h 4151891"/>
              <a:gd name="connsiteX4206" fmla="*/ 6331727 w 7122824"/>
              <a:gd name="connsiteY4206" fmla="*/ 2301534 h 4151891"/>
              <a:gd name="connsiteX4207" fmla="*/ 6330231 w 7122824"/>
              <a:gd name="connsiteY4207" fmla="*/ 2300435 h 4151891"/>
              <a:gd name="connsiteX4208" fmla="*/ 6350926 w 7122824"/>
              <a:gd name="connsiteY4208" fmla="*/ 2320211 h 4151891"/>
              <a:gd name="connsiteX4209" fmla="*/ 6340816 w 7122824"/>
              <a:gd name="connsiteY4209" fmla="*/ 2307940 h 4151891"/>
              <a:gd name="connsiteX4210" fmla="*/ 1746784 w 7122824"/>
              <a:gd name="connsiteY4210" fmla="*/ 2293058 h 4151891"/>
              <a:gd name="connsiteX4211" fmla="*/ 1775895 w 7122824"/>
              <a:gd name="connsiteY4211" fmla="*/ 2297407 h 4151891"/>
              <a:gd name="connsiteX4212" fmla="*/ 1781479 w 7122824"/>
              <a:gd name="connsiteY4212" fmla="*/ 2312906 h 4151891"/>
              <a:gd name="connsiteX4213" fmla="*/ 1752370 w 7122824"/>
              <a:gd name="connsiteY4213" fmla="*/ 2308556 h 4151891"/>
              <a:gd name="connsiteX4214" fmla="*/ 1746784 w 7122824"/>
              <a:gd name="connsiteY4214" fmla="*/ 2293058 h 4151891"/>
              <a:gd name="connsiteX4215" fmla="*/ 1194157 w 7122824"/>
              <a:gd name="connsiteY4215" fmla="*/ 2292047 h 4151891"/>
              <a:gd name="connsiteX4216" fmla="*/ 1201449 w 7122824"/>
              <a:gd name="connsiteY4216" fmla="*/ 2293137 h 4151891"/>
              <a:gd name="connsiteX4217" fmla="*/ 1202467 w 7122824"/>
              <a:gd name="connsiteY4217" fmla="*/ 2296298 h 4151891"/>
              <a:gd name="connsiteX4218" fmla="*/ 1195094 w 7122824"/>
              <a:gd name="connsiteY4218" fmla="*/ 2305727 h 4151891"/>
              <a:gd name="connsiteX4219" fmla="*/ 1194157 w 7122824"/>
              <a:gd name="connsiteY4219" fmla="*/ 2292047 h 4151891"/>
              <a:gd name="connsiteX4220" fmla="*/ 2448370 w 7122824"/>
              <a:gd name="connsiteY4220" fmla="*/ 2289993 h 4151891"/>
              <a:gd name="connsiteX4221" fmla="*/ 2446216 w 7122824"/>
              <a:gd name="connsiteY4221" fmla="*/ 2292556 h 4151891"/>
              <a:gd name="connsiteX4222" fmla="*/ 2446409 w 7122824"/>
              <a:gd name="connsiteY4222" fmla="*/ 2292897 h 4151891"/>
              <a:gd name="connsiteX4223" fmla="*/ 2445102 w 7122824"/>
              <a:gd name="connsiteY4223" fmla="*/ 2294249 h 4151891"/>
              <a:gd name="connsiteX4224" fmla="*/ 2447934 w 7122824"/>
              <a:gd name="connsiteY4224" fmla="*/ 2292628 h 4151891"/>
              <a:gd name="connsiteX4225" fmla="*/ 2452532 w 7122824"/>
              <a:gd name="connsiteY4225" fmla="*/ 2292789 h 4151891"/>
              <a:gd name="connsiteX4226" fmla="*/ 2455126 w 7122824"/>
              <a:gd name="connsiteY4226" fmla="*/ 2293976 h 4151891"/>
              <a:gd name="connsiteX4227" fmla="*/ 2456858 w 7122824"/>
              <a:gd name="connsiteY4227" fmla="*/ 2292043 h 4151891"/>
              <a:gd name="connsiteX4228" fmla="*/ 2448370 w 7122824"/>
              <a:gd name="connsiteY4228" fmla="*/ 2289993 h 4151891"/>
              <a:gd name="connsiteX4229" fmla="*/ 2591566 w 7122824"/>
              <a:gd name="connsiteY4229" fmla="*/ 2289840 h 4151891"/>
              <a:gd name="connsiteX4230" fmla="*/ 2593078 w 7122824"/>
              <a:gd name="connsiteY4230" fmla="*/ 2302600 h 4151891"/>
              <a:gd name="connsiteX4231" fmla="*/ 2595106 w 7122824"/>
              <a:gd name="connsiteY4231" fmla="*/ 2297118 h 4151891"/>
              <a:gd name="connsiteX4232" fmla="*/ 2595020 w 7122824"/>
              <a:gd name="connsiteY4232" fmla="*/ 2307392 h 4151891"/>
              <a:gd name="connsiteX4233" fmla="*/ 2594860 w 7122824"/>
              <a:gd name="connsiteY4233" fmla="*/ 2307529 h 4151891"/>
              <a:gd name="connsiteX4234" fmla="*/ 2605620 w 7122824"/>
              <a:gd name="connsiteY4234" fmla="*/ 2309137 h 4151891"/>
              <a:gd name="connsiteX4235" fmla="*/ 2605372 w 7122824"/>
              <a:gd name="connsiteY4235" fmla="*/ 2301292 h 4151891"/>
              <a:gd name="connsiteX4236" fmla="*/ 2605172 w 7122824"/>
              <a:gd name="connsiteY4236" fmla="*/ 2294962 h 4151891"/>
              <a:gd name="connsiteX4237" fmla="*/ 2598960 w 7122824"/>
              <a:gd name="connsiteY4237" fmla="*/ 2297438 h 4151891"/>
              <a:gd name="connsiteX4238" fmla="*/ 2598136 w 7122824"/>
              <a:gd name="connsiteY4238" fmla="*/ 2292973 h 4151891"/>
              <a:gd name="connsiteX4239" fmla="*/ 2605143 w 7122824"/>
              <a:gd name="connsiteY4239" fmla="*/ 2294020 h 4151891"/>
              <a:gd name="connsiteX4240" fmla="*/ 2605074 w 7122824"/>
              <a:gd name="connsiteY4240" fmla="*/ 2291859 h 4151891"/>
              <a:gd name="connsiteX4241" fmla="*/ 2591566 w 7122824"/>
              <a:gd name="connsiteY4241" fmla="*/ 2289840 h 4151891"/>
              <a:gd name="connsiteX4242" fmla="*/ 1206577 w 7122824"/>
              <a:gd name="connsiteY4242" fmla="*/ 2289193 h 4151891"/>
              <a:gd name="connsiteX4243" fmla="*/ 1206151 w 7122824"/>
              <a:gd name="connsiteY4243" fmla="*/ 2294713 h 4151891"/>
              <a:gd name="connsiteX4244" fmla="*/ 1203763 w 7122824"/>
              <a:gd name="connsiteY4244" fmla="*/ 2289392 h 4151891"/>
              <a:gd name="connsiteX4245" fmla="*/ 1206577 w 7122824"/>
              <a:gd name="connsiteY4245" fmla="*/ 2289193 h 4151891"/>
              <a:gd name="connsiteX4246" fmla="*/ 517709 w 7122824"/>
              <a:gd name="connsiteY4246" fmla="*/ 2287498 h 4151891"/>
              <a:gd name="connsiteX4247" fmla="*/ 515395 w 7122824"/>
              <a:gd name="connsiteY4247" fmla="*/ 2302978 h 4151891"/>
              <a:gd name="connsiteX4248" fmla="*/ 511398 w 7122824"/>
              <a:gd name="connsiteY4248" fmla="*/ 2292886 h 4151891"/>
              <a:gd name="connsiteX4249" fmla="*/ 517709 w 7122824"/>
              <a:gd name="connsiteY4249" fmla="*/ 2287498 h 4151891"/>
              <a:gd name="connsiteX4250" fmla="*/ 358269 w 7122824"/>
              <a:gd name="connsiteY4250" fmla="*/ 2285507 h 4151891"/>
              <a:gd name="connsiteX4251" fmla="*/ 348865 w 7122824"/>
              <a:gd name="connsiteY4251" fmla="*/ 2288574 h 4151891"/>
              <a:gd name="connsiteX4252" fmla="*/ 358269 w 7122824"/>
              <a:gd name="connsiteY4252" fmla="*/ 2285507 h 4151891"/>
              <a:gd name="connsiteX4253" fmla="*/ 1311499 w 7122824"/>
              <a:gd name="connsiteY4253" fmla="*/ 2285355 h 4151891"/>
              <a:gd name="connsiteX4254" fmla="*/ 1322035 w 7122824"/>
              <a:gd name="connsiteY4254" fmla="*/ 2295950 h 4151891"/>
              <a:gd name="connsiteX4255" fmla="*/ 1306602 w 7122824"/>
              <a:gd name="connsiteY4255" fmla="*/ 2285625 h 4151891"/>
              <a:gd name="connsiteX4256" fmla="*/ 1311499 w 7122824"/>
              <a:gd name="connsiteY4256" fmla="*/ 2285355 h 4151891"/>
              <a:gd name="connsiteX4257" fmla="*/ 551661 w 7122824"/>
              <a:gd name="connsiteY4257" fmla="*/ 2284982 h 4151891"/>
              <a:gd name="connsiteX4258" fmla="*/ 559238 w 7122824"/>
              <a:gd name="connsiteY4258" fmla="*/ 2294132 h 4151891"/>
              <a:gd name="connsiteX4259" fmla="*/ 551661 w 7122824"/>
              <a:gd name="connsiteY4259" fmla="*/ 2284982 h 4151891"/>
              <a:gd name="connsiteX4260" fmla="*/ 6319143 w 7122824"/>
              <a:gd name="connsiteY4260" fmla="*/ 2283273 h 4151891"/>
              <a:gd name="connsiteX4261" fmla="*/ 6318609 w 7122824"/>
              <a:gd name="connsiteY4261" fmla="*/ 2284290 h 4151891"/>
              <a:gd name="connsiteX4262" fmla="*/ 6320120 w 7122824"/>
              <a:gd name="connsiteY4262" fmla="*/ 2287330 h 4151891"/>
              <a:gd name="connsiteX4263" fmla="*/ 6320702 w 7122824"/>
              <a:gd name="connsiteY4263" fmla="*/ 2288039 h 4151891"/>
              <a:gd name="connsiteX4264" fmla="*/ 6322577 w 7122824"/>
              <a:gd name="connsiteY4264" fmla="*/ 2289609 h 4151891"/>
              <a:gd name="connsiteX4265" fmla="*/ 6324802 w 7122824"/>
              <a:gd name="connsiteY4265" fmla="*/ 2288620 h 4151891"/>
              <a:gd name="connsiteX4266" fmla="*/ 6321695 w 7122824"/>
              <a:gd name="connsiteY4266" fmla="*/ 2285638 h 4151891"/>
              <a:gd name="connsiteX4267" fmla="*/ 533675 w 7122824"/>
              <a:gd name="connsiteY4267" fmla="*/ 2282294 h 4151891"/>
              <a:gd name="connsiteX4268" fmla="*/ 541253 w 7122824"/>
              <a:gd name="connsiteY4268" fmla="*/ 2291444 h 4151891"/>
              <a:gd name="connsiteX4269" fmla="*/ 533675 w 7122824"/>
              <a:gd name="connsiteY4269" fmla="*/ 2282294 h 4151891"/>
              <a:gd name="connsiteX4270" fmla="*/ 775181 w 7122824"/>
              <a:gd name="connsiteY4270" fmla="*/ 2281188 h 4151891"/>
              <a:gd name="connsiteX4271" fmla="*/ 783054 w 7122824"/>
              <a:gd name="connsiteY4271" fmla="*/ 2281593 h 4151891"/>
              <a:gd name="connsiteX4272" fmla="*/ 786166 w 7122824"/>
              <a:gd name="connsiteY4272" fmla="*/ 2290548 h 4151891"/>
              <a:gd name="connsiteX4273" fmla="*/ 775181 w 7122824"/>
              <a:gd name="connsiteY4273" fmla="*/ 2281188 h 4151891"/>
              <a:gd name="connsiteX4274" fmla="*/ 1790999 w 7122824"/>
              <a:gd name="connsiteY4274" fmla="*/ 2279256 h 4151891"/>
              <a:gd name="connsiteX4275" fmla="*/ 1802993 w 7122824"/>
              <a:gd name="connsiteY4275" fmla="*/ 2282924 h 4151891"/>
              <a:gd name="connsiteX4276" fmla="*/ 1780736 w 7122824"/>
              <a:gd name="connsiteY4276" fmla="*/ 2287499 h 4151891"/>
              <a:gd name="connsiteX4277" fmla="*/ 1790999 w 7122824"/>
              <a:gd name="connsiteY4277" fmla="*/ 2279256 h 4151891"/>
              <a:gd name="connsiteX4278" fmla="*/ 57602 w 7122824"/>
              <a:gd name="connsiteY4278" fmla="*/ 2278503 h 4151891"/>
              <a:gd name="connsiteX4279" fmla="*/ 59270 w 7122824"/>
              <a:gd name="connsiteY4279" fmla="*/ 2294573 h 4151891"/>
              <a:gd name="connsiteX4280" fmla="*/ 57602 w 7122824"/>
              <a:gd name="connsiteY4280" fmla="*/ 2278503 h 4151891"/>
              <a:gd name="connsiteX4281" fmla="*/ 1901896 w 7122824"/>
              <a:gd name="connsiteY4281" fmla="*/ 2278459 h 4151891"/>
              <a:gd name="connsiteX4282" fmla="*/ 1900106 w 7122824"/>
              <a:gd name="connsiteY4282" fmla="*/ 2283777 h 4151891"/>
              <a:gd name="connsiteX4283" fmla="*/ 1899275 w 7122824"/>
              <a:gd name="connsiteY4283" fmla="*/ 2278688 h 4151891"/>
              <a:gd name="connsiteX4284" fmla="*/ 1901896 w 7122824"/>
              <a:gd name="connsiteY4284" fmla="*/ 2278459 h 4151891"/>
              <a:gd name="connsiteX4285" fmla="*/ 2577881 w 7122824"/>
              <a:gd name="connsiteY4285" fmla="*/ 2275484 h 4151891"/>
              <a:gd name="connsiteX4286" fmla="*/ 2574128 w 7122824"/>
              <a:gd name="connsiteY4286" fmla="*/ 2280981 h 4151891"/>
              <a:gd name="connsiteX4287" fmla="*/ 2584218 w 7122824"/>
              <a:gd name="connsiteY4287" fmla="*/ 2276235 h 4151891"/>
              <a:gd name="connsiteX4288" fmla="*/ 2577881 w 7122824"/>
              <a:gd name="connsiteY4288" fmla="*/ 2275484 h 4151891"/>
              <a:gd name="connsiteX4289" fmla="*/ 947605 w 7122824"/>
              <a:gd name="connsiteY4289" fmla="*/ 2274261 h 4151891"/>
              <a:gd name="connsiteX4290" fmla="*/ 952161 w 7122824"/>
              <a:gd name="connsiteY4290" fmla="*/ 2278077 h 4151891"/>
              <a:gd name="connsiteX4291" fmla="*/ 929928 w 7122824"/>
              <a:gd name="connsiteY4291" fmla="*/ 2282473 h 4151891"/>
              <a:gd name="connsiteX4292" fmla="*/ 947605 w 7122824"/>
              <a:gd name="connsiteY4292" fmla="*/ 2274261 h 4151891"/>
              <a:gd name="connsiteX4293" fmla="*/ 817762 w 7122824"/>
              <a:gd name="connsiteY4293" fmla="*/ 2273032 h 4151891"/>
              <a:gd name="connsiteX4294" fmla="*/ 825340 w 7122824"/>
              <a:gd name="connsiteY4294" fmla="*/ 2282181 h 4151891"/>
              <a:gd name="connsiteX4295" fmla="*/ 817762 w 7122824"/>
              <a:gd name="connsiteY4295" fmla="*/ 2273032 h 4151891"/>
              <a:gd name="connsiteX4296" fmla="*/ 1541263 w 7122824"/>
              <a:gd name="connsiteY4296" fmla="*/ 2272666 h 4151891"/>
              <a:gd name="connsiteX4297" fmla="*/ 1542000 w 7122824"/>
              <a:gd name="connsiteY4297" fmla="*/ 2277447 h 4151891"/>
              <a:gd name="connsiteX4298" fmla="*/ 1537739 w 7122824"/>
              <a:gd name="connsiteY4298" fmla="*/ 2276810 h 4151891"/>
              <a:gd name="connsiteX4299" fmla="*/ 1541263 w 7122824"/>
              <a:gd name="connsiteY4299" fmla="*/ 2272666 h 4151891"/>
              <a:gd name="connsiteX4300" fmla="*/ 2033348 w 7122824"/>
              <a:gd name="connsiteY4300" fmla="*/ 2271785 h 4151891"/>
              <a:gd name="connsiteX4301" fmla="*/ 2024644 w 7122824"/>
              <a:gd name="connsiteY4301" fmla="*/ 2277938 h 4151891"/>
              <a:gd name="connsiteX4302" fmla="*/ 2033348 w 7122824"/>
              <a:gd name="connsiteY4302" fmla="*/ 2271785 h 4151891"/>
              <a:gd name="connsiteX4303" fmla="*/ 831579 w 7122824"/>
              <a:gd name="connsiteY4303" fmla="*/ 2271483 h 4151891"/>
              <a:gd name="connsiteX4304" fmla="*/ 839209 w 7122824"/>
              <a:gd name="connsiteY4304" fmla="*/ 2280283 h 4151891"/>
              <a:gd name="connsiteX4305" fmla="*/ 831579 w 7122824"/>
              <a:gd name="connsiteY4305" fmla="*/ 2271483 h 4151891"/>
              <a:gd name="connsiteX4306" fmla="*/ 6381793 w 7122824"/>
              <a:gd name="connsiteY4306" fmla="*/ 2271047 h 4151891"/>
              <a:gd name="connsiteX4307" fmla="*/ 6388112 w 7122824"/>
              <a:gd name="connsiteY4307" fmla="*/ 2276335 h 4151891"/>
              <a:gd name="connsiteX4308" fmla="*/ 6388228 w 7122824"/>
              <a:gd name="connsiteY4308" fmla="*/ 2276752 h 4151891"/>
              <a:gd name="connsiteX4309" fmla="*/ 1323424 w 7122824"/>
              <a:gd name="connsiteY4309" fmla="*/ 2270440 h 4151891"/>
              <a:gd name="connsiteX4310" fmla="*/ 1329446 w 7122824"/>
              <a:gd name="connsiteY4310" fmla="*/ 2275749 h 4151891"/>
              <a:gd name="connsiteX4311" fmla="*/ 1317997 w 7122824"/>
              <a:gd name="connsiteY4311" fmla="*/ 2277246 h 4151891"/>
              <a:gd name="connsiteX4312" fmla="*/ 1323424 w 7122824"/>
              <a:gd name="connsiteY4312" fmla="*/ 2270440 h 4151891"/>
              <a:gd name="connsiteX4313" fmla="*/ 1591622 w 7122824"/>
              <a:gd name="connsiteY4313" fmla="*/ 2270048 h 4151891"/>
              <a:gd name="connsiteX4314" fmla="*/ 1600025 w 7122824"/>
              <a:gd name="connsiteY4314" fmla="*/ 2270441 h 4151891"/>
              <a:gd name="connsiteX4315" fmla="*/ 1603784 w 7122824"/>
              <a:gd name="connsiteY4315" fmla="*/ 2279269 h 4151891"/>
              <a:gd name="connsiteX4316" fmla="*/ 1591622 w 7122824"/>
              <a:gd name="connsiteY4316" fmla="*/ 2270048 h 4151891"/>
              <a:gd name="connsiteX4317" fmla="*/ 1399726 w 7122824"/>
              <a:gd name="connsiteY4317" fmla="*/ 2269938 h 4151891"/>
              <a:gd name="connsiteX4318" fmla="*/ 1408145 w 7122824"/>
              <a:gd name="connsiteY4318" fmla="*/ 2270424 h 4151891"/>
              <a:gd name="connsiteX4319" fmla="*/ 1411837 w 7122824"/>
              <a:gd name="connsiteY4319" fmla="*/ 2279465 h 4151891"/>
              <a:gd name="connsiteX4320" fmla="*/ 1399726 w 7122824"/>
              <a:gd name="connsiteY4320" fmla="*/ 2269938 h 4151891"/>
              <a:gd name="connsiteX4321" fmla="*/ 397430 w 7122824"/>
              <a:gd name="connsiteY4321" fmla="*/ 2269525 h 4151891"/>
              <a:gd name="connsiteX4322" fmla="*/ 388027 w 7122824"/>
              <a:gd name="connsiteY4322" fmla="*/ 2272593 h 4151891"/>
              <a:gd name="connsiteX4323" fmla="*/ 397430 w 7122824"/>
              <a:gd name="connsiteY4323" fmla="*/ 2269525 h 4151891"/>
              <a:gd name="connsiteX4324" fmla="*/ 802075 w 7122824"/>
              <a:gd name="connsiteY4324" fmla="*/ 2268348 h 4151891"/>
              <a:gd name="connsiteX4325" fmla="*/ 807026 w 7122824"/>
              <a:gd name="connsiteY4325" fmla="*/ 2272629 h 4151891"/>
              <a:gd name="connsiteX4326" fmla="*/ 797841 w 7122824"/>
              <a:gd name="connsiteY4326" fmla="*/ 2274238 h 4151891"/>
              <a:gd name="connsiteX4327" fmla="*/ 802075 w 7122824"/>
              <a:gd name="connsiteY4327" fmla="*/ 2268348 h 4151891"/>
              <a:gd name="connsiteX4328" fmla="*/ 1532188 w 7122824"/>
              <a:gd name="connsiteY4328" fmla="*/ 2267862 h 4151891"/>
              <a:gd name="connsiteX4329" fmla="*/ 1540483 w 7122824"/>
              <a:gd name="connsiteY4329" fmla="*/ 2272216 h 4151891"/>
              <a:gd name="connsiteX4330" fmla="*/ 1536883 w 7122824"/>
              <a:gd name="connsiteY4330" fmla="*/ 2276349 h 4151891"/>
              <a:gd name="connsiteX4331" fmla="*/ 1532188 w 7122824"/>
              <a:gd name="connsiteY4331" fmla="*/ 2267862 h 4151891"/>
              <a:gd name="connsiteX4332" fmla="*/ 2198295 w 7122824"/>
              <a:gd name="connsiteY4332" fmla="*/ 2267701 h 4151891"/>
              <a:gd name="connsiteX4333" fmla="*/ 2188462 w 7122824"/>
              <a:gd name="connsiteY4333" fmla="*/ 2273686 h 4151891"/>
              <a:gd name="connsiteX4334" fmla="*/ 2198295 w 7122824"/>
              <a:gd name="connsiteY4334" fmla="*/ 2267701 h 4151891"/>
              <a:gd name="connsiteX4335" fmla="*/ 1338822 w 7122824"/>
              <a:gd name="connsiteY4335" fmla="*/ 2266834 h 4151891"/>
              <a:gd name="connsiteX4336" fmla="*/ 1330752 w 7122824"/>
              <a:gd name="connsiteY4336" fmla="*/ 2268742 h 4151891"/>
              <a:gd name="connsiteX4337" fmla="*/ 1338822 w 7122824"/>
              <a:gd name="connsiteY4337" fmla="*/ 2266834 h 4151891"/>
              <a:gd name="connsiteX4338" fmla="*/ 2563202 w 7122824"/>
              <a:gd name="connsiteY4338" fmla="*/ 2264724 h 4151891"/>
              <a:gd name="connsiteX4339" fmla="*/ 2556945 w 7122824"/>
              <a:gd name="connsiteY4339" fmla="*/ 2272160 h 4151891"/>
              <a:gd name="connsiteX4340" fmla="*/ 2571559 w 7122824"/>
              <a:gd name="connsiteY4340" fmla="*/ 2266788 h 4151891"/>
              <a:gd name="connsiteX4341" fmla="*/ 2563202 w 7122824"/>
              <a:gd name="connsiteY4341" fmla="*/ 2264724 h 4151891"/>
              <a:gd name="connsiteX4342" fmla="*/ 1231926 w 7122824"/>
              <a:gd name="connsiteY4342" fmla="*/ 2264590 h 4151891"/>
              <a:gd name="connsiteX4343" fmla="*/ 1234196 w 7122824"/>
              <a:gd name="connsiteY4343" fmla="*/ 2267165 h 4151891"/>
              <a:gd name="connsiteX4344" fmla="*/ 1224792 w 7122824"/>
              <a:gd name="connsiteY4344" fmla="*/ 2270232 h 4151891"/>
              <a:gd name="connsiteX4345" fmla="*/ 1231926 w 7122824"/>
              <a:gd name="connsiteY4345" fmla="*/ 2264590 h 4151891"/>
              <a:gd name="connsiteX4346" fmla="*/ 855924 w 7122824"/>
              <a:gd name="connsiteY4346" fmla="*/ 2263795 h 4151891"/>
              <a:gd name="connsiteX4347" fmla="*/ 857802 w 7122824"/>
              <a:gd name="connsiteY4347" fmla="*/ 2264214 h 4151891"/>
              <a:gd name="connsiteX4348" fmla="*/ 858442 w 7122824"/>
              <a:gd name="connsiteY4348" fmla="*/ 2264070 h 4151891"/>
              <a:gd name="connsiteX4349" fmla="*/ 859659 w 7122824"/>
              <a:gd name="connsiteY4349" fmla="*/ 2264629 h 4151891"/>
              <a:gd name="connsiteX4350" fmla="*/ 861360 w 7122824"/>
              <a:gd name="connsiteY4350" fmla="*/ 2265008 h 4151891"/>
              <a:gd name="connsiteX4351" fmla="*/ 861482 w 7122824"/>
              <a:gd name="connsiteY4351" fmla="*/ 2265463 h 4151891"/>
              <a:gd name="connsiteX4352" fmla="*/ 862550 w 7122824"/>
              <a:gd name="connsiteY4352" fmla="*/ 2265952 h 4151891"/>
              <a:gd name="connsiteX4353" fmla="*/ 862946 w 7122824"/>
              <a:gd name="connsiteY4353" fmla="*/ 2270907 h 4151891"/>
              <a:gd name="connsiteX4354" fmla="*/ 863494 w 7122824"/>
              <a:gd name="connsiteY4354" fmla="*/ 2272943 h 4151891"/>
              <a:gd name="connsiteX4355" fmla="*/ 863103 w 7122824"/>
              <a:gd name="connsiteY4355" fmla="*/ 2272859 h 4151891"/>
              <a:gd name="connsiteX4356" fmla="*/ 863173 w 7122824"/>
              <a:gd name="connsiteY4356" fmla="*/ 2273728 h 4151891"/>
              <a:gd name="connsiteX4357" fmla="*/ 862403 w 7122824"/>
              <a:gd name="connsiteY4357" fmla="*/ 2274158 h 4151891"/>
              <a:gd name="connsiteX4358" fmla="*/ 863130 w 7122824"/>
              <a:gd name="connsiteY4358" fmla="*/ 2274430 h 4151891"/>
              <a:gd name="connsiteX4359" fmla="*/ 863956 w 7122824"/>
              <a:gd name="connsiteY4359" fmla="*/ 2276182 h 4151891"/>
              <a:gd name="connsiteX4360" fmla="*/ 861463 w 7122824"/>
              <a:gd name="connsiteY4360" fmla="*/ 2278293 h 4151891"/>
              <a:gd name="connsiteX4361" fmla="*/ 859755 w 7122824"/>
              <a:gd name="connsiteY4361" fmla="*/ 2275639 h 4151891"/>
              <a:gd name="connsiteX4362" fmla="*/ 858857 w 7122824"/>
              <a:gd name="connsiteY4362" fmla="*/ 2276142 h 4151891"/>
              <a:gd name="connsiteX4363" fmla="*/ 847261 w 7122824"/>
              <a:gd name="connsiteY4363" fmla="*/ 2266577 h 4151891"/>
              <a:gd name="connsiteX4364" fmla="*/ 856085 w 7122824"/>
              <a:gd name="connsiteY4364" fmla="*/ 2264600 h 4151891"/>
              <a:gd name="connsiteX4365" fmla="*/ 573791 w 7122824"/>
              <a:gd name="connsiteY4365" fmla="*/ 2262195 h 4151891"/>
              <a:gd name="connsiteX4366" fmla="*/ 585635 w 7122824"/>
              <a:gd name="connsiteY4366" fmla="*/ 2263604 h 4151891"/>
              <a:gd name="connsiteX4367" fmla="*/ 574903 w 7122824"/>
              <a:gd name="connsiteY4367" fmla="*/ 2272798 h 4151891"/>
              <a:gd name="connsiteX4368" fmla="*/ 563415 w 7122824"/>
              <a:gd name="connsiteY4368" fmla="*/ 2267920 h 4151891"/>
              <a:gd name="connsiteX4369" fmla="*/ 573791 w 7122824"/>
              <a:gd name="connsiteY4369" fmla="*/ 2262195 h 4151891"/>
              <a:gd name="connsiteX4370" fmla="*/ 817899 w 7122824"/>
              <a:gd name="connsiteY4370" fmla="*/ 2261394 h 4151891"/>
              <a:gd name="connsiteX4371" fmla="*/ 810928 w 7122824"/>
              <a:gd name="connsiteY4371" fmla="*/ 2268138 h 4151891"/>
              <a:gd name="connsiteX4372" fmla="*/ 808466 w 7122824"/>
              <a:gd name="connsiteY4372" fmla="*/ 2264656 h 4151891"/>
              <a:gd name="connsiteX4373" fmla="*/ 817899 w 7122824"/>
              <a:gd name="connsiteY4373" fmla="*/ 2261394 h 4151891"/>
              <a:gd name="connsiteX4374" fmla="*/ 6396600 w 7122824"/>
              <a:gd name="connsiteY4374" fmla="*/ 2259192 h 4151891"/>
              <a:gd name="connsiteX4375" fmla="*/ 6398289 w 7122824"/>
              <a:gd name="connsiteY4375" fmla="*/ 2260694 h 4151891"/>
              <a:gd name="connsiteX4376" fmla="*/ 6399571 w 7122824"/>
              <a:gd name="connsiteY4376" fmla="*/ 2261449 h 4151891"/>
              <a:gd name="connsiteX4377" fmla="*/ 1243449 w 7122824"/>
              <a:gd name="connsiteY4377" fmla="*/ 2258793 h 4151891"/>
              <a:gd name="connsiteX4378" fmla="*/ 1246166 w 7122824"/>
              <a:gd name="connsiteY4378" fmla="*/ 2259424 h 4151891"/>
              <a:gd name="connsiteX4379" fmla="*/ 1248584 w 7122824"/>
              <a:gd name="connsiteY4379" fmla="*/ 2263169 h 4151891"/>
              <a:gd name="connsiteX4380" fmla="*/ 1235345 w 7122824"/>
              <a:gd name="connsiteY4380" fmla="*/ 2261191 h 4151891"/>
              <a:gd name="connsiteX4381" fmla="*/ 1243449 w 7122824"/>
              <a:gd name="connsiteY4381" fmla="*/ 2258793 h 4151891"/>
              <a:gd name="connsiteX4382" fmla="*/ 984036 w 7122824"/>
              <a:gd name="connsiteY4382" fmla="*/ 2258637 h 4151891"/>
              <a:gd name="connsiteX4383" fmla="*/ 986318 w 7122824"/>
              <a:gd name="connsiteY4383" fmla="*/ 2272519 h 4151891"/>
              <a:gd name="connsiteX4384" fmla="*/ 984036 w 7122824"/>
              <a:gd name="connsiteY4384" fmla="*/ 2258637 h 4151891"/>
              <a:gd name="connsiteX4385" fmla="*/ 2336693 w 7122824"/>
              <a:gd name="connsiteY4385" fmla="*/ 2257564 h 4151891"/>
              <a:gd name="connsiteX4386" fmla="*/ 2347619 w 7122824"/>
              <a:gd name="connsiteY4386" fmla="*/ 2260490 h 4151891"/>
              <a:gd name="connsiteX4387" fmla="*/ 2328721 w 7122824"/>
              <a:gd name="connsiteY4387" fmla="*/ 2265622 h 4151891"/>
              <a:gd name="connsiteX4388" fmla="*/ 2336693 w 7122824"/>
              <a:gd name="connsiteY4388" fmla="*/ 2257564 h 4151891"/>
              <a:gd name="connsiteX4389" fmla="*/ 751107 w 7122824"/>
              <a:gd name="connsiteY4389" fmla="*/ 2255849 h 4151891"/>
              <a:gd name="connsiteX4390" fmla="*/ 791163 w 7122824"/>
              <a:gd name="connsiteY4390" fmla="*/ 2257111 h 4151891"/>
              <a:gd name="connsiteX4391" fmla="*/ 718933 w 7122824"/>
              <a:gd name="connsiteY4391" fmla="*/ 2273084 h 4151891"/>
              <a:gd name="connsiteX4392" fmla="*/ 751107 w 7122824"/>
              <a:gd name="connsiteY4392" fmla="*/ 2255849 h 4151891"/>
              <a:gd name="connsiteX4393" fmla="*/ 1211751 w 7122824"/>
              <a:gd name="connsiteY4393" fmla="*/ 2253592 h 4151891"/>
              <a:gd name="connsiteX4394" fmla="*/ 1212525 w 7122824"/>
              <a:gd name="connsiteY4394" fmla="*/ 2258378 h 4151891"/>
              <a:gd name="connsiteX4395" fmla="*/ 1203321 w 7122824"/>
              <a:gd name="connsiteY4395" fmla="*/ 2260117 h 4151891"/>
              <a:gd name="connsiteX4396" fmla="*/ 1211751 w 7122824"/>
              <a:gd name="connsiteY4396" fmla="*/ 2253592 h 4151891"/>
              <a:gd name="connsiteX4397" fmla="*/ 994206 w 7122824"/>
              <a:gd name="connsiteY4397" fmla="*/ 2252217 h 4151891"/>
              <a:gd name="connsiteX4398" fmla="*/ 1002085 w 7122824"/>
              <a:gd name="connsiteY4398" fmla="*/ 2252578 h 4151891"/>
              <a:gd name="connsiteX4399" fmla="*/ 1005212 w 7122824"/>
              <a:gd name="connsiteY4399" fmla="*/ 2261436 h 4151891"/>
              <a:gd name="connsiteX4400" fmla="*/ 994206 w 7122824"/>
              <a:gd name="connsiteY4400" fmla="*/ 2252217 h 4151891"/>
              <a:gd name="connsiteX4401" fmla="*/ 1189860 w 7122824"/>
              <a:gd name="connsiteY4401" fmla="*/ 2251471 h 4151891"/>
              <a:gd name="connsiteX4402" fmla="*/ 1194636 w 7122824"/>
              <a:gd name="connsiteY4402" fmla="*/ 2261641 h 4151891"/>
              <a:gd name="connsiteX4403" fmla="*/ 1190333 w 7122824"/>
              <a:gd name="connsiteY4403" fmla="*/ 2279910 h 4151891"/>
              <a:gd name="connsiteX4404" fmla="*/ 1181482 w 7122824"/>
              <a:gd name="connsiteY4404" fmla="*/ 2286468 h 4151891"/>
              <a:gd name="connsiteX4405" fmla="*/ 1178475 w 7122824"/>
              <a:gd name="connsiteY4405" fmla="*/ 2274987 h 4151891"/>
              <a:gd name="connsiteX4406" fmla="*/ 1171360 w 7122824"/>
              <a:gd name="connsiteY4406" fmla="*/ 2290997 h 4151891"/>
              <a:gd name="connsiteX4407" fmla="*/ 1158812 w 7122824"/>
              <a:gd name="connsiteY4407" fmla="*/ 2290697 h 4151891"/>
              <a:gd name="connsiteX4408" fmla="*/ 1161200 w 7122824"/>
              <a:gd name="connsiteY4408" fmla="*/ 2295785 h 4151891"/>
              <a:gd name="connsiteX4409" fmla="*/ 1109723 w 7122824"/>
              <a:gd name="connsiteY4409" fmla="*/ 2294396 h 4151891"/>
              <a:gd name="connsiteX4410" fmla="*/ 1157344 w 7122824"/>
              <a:gd name="connsiteY4410" fmla="*/ 2279446 h 4151891"/>
              <a:gd name="connsiteX4411" fmla="*/ 1189860 w 7122824"/>
              <a:gd name="connsiteY4411" fmla="*/ 2251471 h 4151891"/>
              <a:gd name="connsiteX4412" fmla="*/ 1250714 w 7122824"/>
              <a:gd name="connsiteY4412" fmla="*/ 2250368 h 4151891"/>
              <a:gd name="connsiteX4413" fmla="*/ 1250403 w 7122824"/>
              <a:gd name="connsiteY4413" fmla="*/ 2253989 h 4151891"/>
              <a:gd name="connsiteX4414" fmla="*/ 1246863 w 7122824"/>
              <a:gd name="connsiteY4414" fmla="*/ 2253459 h 4151891"/>
              <a:gd name="connsiteX4415" fmla="*/ 1248648 w 7122824"/>
              <a:gd name="connsiteY4415" fmla="*/ 2251490 h 4151891"/>
              <a:gd name="connsiteX4416" fmla="*/ 1227537 w 7122824"/>
              <a:gd name="connsiteY4416" fmla="*/ 2250204 h 4151891"/>
              <a:gd name="connsiteX4417" fmla="*/ 1213824 w 7122824"/>
              <a:gd name="connsiteY4417" fmla="*/ 2251363 h 4151891"/>
              <a:gd name="connsiteX4418" fmla="*/ 1227537 w 7122824"/>
              <a:gd name="connsiteY4418" fmla="*/ 2250204 h 4151891"/>
              <a:gd name="connsiteX4419" fmla="*/ 658521 w 7122824"/>
              <a:gd name="connsiteY4419" fmla="*/ 2249931 h 4151891"/>
              <a:gd name="connsiteX4420" fmla="*/ 659588 w 7122824"/>
              <a:gd name="connsiteY4420" fmla="*/ 2253205 h 4151891"/>
              <a:gd name="connsiteX4421" fmla="*/ 651291 w 7122824"/>
              <a:gd name="connsiteY4421" fmla="*/ 2256636 h 4151891"/>
              <a:gd name="connsiteX4422" fmla="*/ 658521 w 7122824"/>
              <a:gd name="connsiteY4422" fmla="*/ 2249931 h 4151891"/>
              <a:gd name="connsiteX4423" fmla="*/ 2224583 w 7122824"/>
              <a:gd name="connsiteY4423" fmla="*/ 2249796 h 4151891"/>
              <a:gd name="connsiteX4424" fmla="*/ 2282421 w 7122824"/>
              <a:gd name="connsiteY4424" fmla="*/ 2258439 h 4151891"/>
              <a:gd name="connsiteX4425" fmla="*/ 2278372 w 7122824"/>
              <a:gd name="connsiteY4425" fmla="*/ 2265270 h 4151891"/>
              <a:gd name="connsiteX4426" fmla="*/ 2271479 w 7122824"/>
              <a:gd name="connsiteY4426" fmla="*/ 2266511 h 4151891"/>
              <a:gd name="connsiteX4427" fmla="*/ 2271020 w 7122824"/>
              <a:gd name="connsiteY4427" fmla="*/ 2274589 h 4151891"/>
              <a:gd name="connsiteX4428" fmla="*/ 2268494 w 7122824"/>
              <a:gd name="connsiteY4428" fmla="*/ 2270479 h 4151891"/>
              <a:gd name="connsiteX4429" fmla="*/ 2269201 w 7122824"/>
              <a:gd name="connsiteY4429" fmla="*/ 2266058 h 4151891"/>
              <a:gd name="connsiteX4430" fmla="*/ 2256808 w 7122824"/>
              <a:gd name="connsiteY4430" fmla="*/ 2262491 h 4151891"/>
              <a:gd name="connsiteX4431" fmla="*/ 2238488 w 7122824"/>
              <a:gd name="connsiteY4431" fmla="*/ 2261330 h 4151891"/>
              <a:gd name="connsiteX4432" fmla="*/ 2237850 w 7122824"/>
              <a:gd name="connsiteY4432" fmla="*/ 2262610 h 4151891"/>
              <a:gd name="connsiteX4433" fmla="*/ 2238950 w 7122824"/>
              <a:gd name="connsiteY4433" fmla="*/ 2262843 h 4151891"/>
              <a:gd name="connsiteX4434" fmla="*/ 2240605 w 7122824"/>
              <a:gd name="connsiteY4434" fmla="*/ 2270473 h 4151891"/>
              <a:gd name="connsiteX4435" fmla="*/ 2234629 w 7122824"/>
              <a:gd name="connsiteY4435" fmla="*/ 2269313 h 4151891"/>
              <a:gd name="connsiteX4436" fmla="*/ 2234593 w 7122824"/>
              <a:gd name="connsiteY4436" fmla="*/ 2269139 h 4151891"/>
              <a:gd name="connsiteX4437" fmla="*/ 2232909 w 7122824"/>
              <a:gd name="connsiteY4437" fmla="*/ 2272514 h 4151891"/>
              <a:gd name="connsiteX4438" fmla="*/ 2231744 w 7122824"/>
              <a:gd name="connsiteY4438" fmla="*/ 2285539 h 4151891"/>
              <a:gd name="connsiteX4439" fmla="*/ 2242337 w 7122824"/>
              <a:gd name="connsiteY4439" fmla="*/ 2296579 h 4151891"/>
              <a:gd name="connsiteX4440" fmla="*/ 2244052 w 7122824"/>
              <a:gd name="connsiteY4440" fmla="*/ 2306028 h 4151891"/>
              <a:gd name="connsiteX4441" fmla="*/ 2235039 w 7122824"/>
              <a:gd name="connsiteY4441" fmla="*/ 2303721 h 4151891"/>
              <a:gd name="connsiteX4442" fmla="*/ 2235123 w 7122824"/>
              <a:gd name="connsiteY4442" fmla="*/ 2307159 h 4151891"/>
              <a:gd name="connsiteX4443" fmla="*/ 2233692 w 7122824"/>
              <a:gd name="connsiteY4443" fmla="*/ 2303376 h 4151891"/>
              <a:gd name="connsiteX4444" fmla="*/ 2229249 w 7122824"/>
              <a:gd name="connsiteY4444" fmla="*/ 2302240 h 4151891"/>
              <a:gd name="connsiteX4445" fmla="*/ 2198673 w 7122824"/>
              <a:gd name="connsiteY4445" fmla="*/ 2297670 h 4151891"/>
              <a:gd name="connsiteX4446" fmla="*/ 2219745 w 7122824"/>
              <a:gd name="connsiteY4446" fmla="*/ 2282170 h 4151891"/>
              <a:gd name="connsiteX4447" fmla="*/ 2200708 w 7122824"/>
              <a:gd name="connsiteY4447" fmla="*/ 2284054 h 4151891"/>
              <a:gd name="connsiteX4448" fmla="*/ 2203012 w 7122824"/>
              <a:gd name="connsiteY4448" fmla="*/ 2268637 h 4151891"/>
              <a:gd name="connsiteX4449" fmla="*/ 2229232 w 7122824"/>
              <a:gd name="connsiteY4449" fmla="*/ 2270979 h 4151891"/>
              <a:gd name="connsiteX4450" fmla="*/ 2224583 w 7122824"/>
              <a:gd name="connsiteY4450" fmla="*/ 2249796 h 4151891"/>
              <a:gd name="connsiteX4451" fmla="*/ 2078360 w 7122824"/>
              <a:gd name="connsiteY4451" fmla="*/ 2249085 h 4151891"/>
              <a:gd name="connsiteX4452" fmla="*/ 2085938 w 7122824"/>
              <a:gd name="connsiteY4452" fmla="*/ 2258235 h 4151891"/>
              <a:gd name="connsiteX4453" fmla="*/ 2078360 w 7122824"/>
              <a:gd name="connsiteY4453" fmla="*/ 2249085 h 4151891"/>
              <a:gd name="connsiteX4454" fmla="*/ 2113035 w 7122824"/>
              <a:gd name="connsiteY4454" fmla="*/ 2248502 h 4151891"/>
              <a:gd name="connsiteX4455" fmla="*/ 2116220 w 7122824"/>
              <a:gd name="connsiteY4455" fmla="*/ 2249580 h 4151891"/>
              <a:gd name="connsiteX4456" fmla="*/ 2116372 w 7122824"/>
              <a:gd name="connsiteY4456" fmla="*/ 2248565 h 4151891"/>
              <a:gd name="connsiteX4457" fmla="*/ 2123988 w 7122824"/>
              <a:gd name="connsiteY4457" fmla="*/ 2249702 h 4151891"/>
              <a:gd name="connsiteX4458" fmla="*/ 2122696 w 7122824"/>
              <a:gd name="connsiteY4458" fmla="*/ 2258345 h 4151891"/>
              <a:gd name="connsiteX4459" fmla="*/ 2122832 w 7122824"/>
              <a:gd name="connsiteY4459" fmla="*/ 2258809 h 4151891"/>
              <a:gd name="connsiteX4460" fmla="*/ 2122624 w 7122824"/>
              <a:gd name="connsiteY4460" fmla="*/ 2258824 h 4151891"/>
              <a:gd name="connsiteX4461" fmla="*/ 2122008 w 7122824"/>
              <a:gd name="connsiteY4461" fmla="*/ 2262947 h 4151891"/>
              <a:gd name="connsiteX4462" fmla="*/ 2114393 w 7122824"/>
              <a:gd name="connsiteY4462" fmla="*/ 2261809 h 4151891"/>
              <a:gd name="connsiteX4463" fmla="*/ 2114755 w 7122824"/>
              <a:gd name="connsiteY4463" fmla="*/ 2259382 h 4151891"/>
              <a:gd name="connsiteX4464" fmla="*/ 2107838 w 7122824"/>
              <a:gd name="connsiteY4464" fmla="*/ 2259873 h 4151891"/>
              <a:gd name="connsiteX4465" fmla="*/ 2098140 w 7122824"/>
              <a:gd name="connsiteY4465" fmla="*/ 2248901 h 4151891"/>
              <a:gd name="connsiteX4466" fmla="*/ 2113035 w 7122824"/>
              <a:gd name="connsiteY4466" fmla="*/ 2248502 h 4151891"/>
              <a:gd name="connsiteX4467" fmla="*/ 2355631 w 7122824"/>
              <a:gd name="connsiteY4467" fmla="*/ 2248428 h 4151891"/>
              <a:gd name="connsiteX4468" fmla="*/ 2422086 w 7122824"/>
              <a:gd name="connsiteY4468" fmla="*/ 2278782 h 4151891"/>
              <a:gd name="connsiteX4469" fmla="*/ 2382015 w 7122824"/>
              <a:gd name="connsiteY4469" fmla="*/ 2268705 h 4151891"/>
              <a:gd name="connsiteX4470" fmla="*/ 2380204 w 7122824"/>
              <a:gd name="connsiteY4470" fmla="*/ 2280830 h 4151891"/>
              <a:gd name="connsiteX4471" fmla="*/ 2370380 w 7122824"/>
              <a:gd name="connsiteY4471" fmla="*/ 2271450 h 4151891"/>
              <a:gd name="connsiteX4472" fmla="*/ 2377900 w 7122824"/>
              <a:gd name="connsiteY4472" fmla="*/ 2267670 h 4151891"/>
              <a:gd name="connsiteX4473" fmla="*/ 2375890 w 7122824"/>
              <a:gd name="connsiteY4473" fmla="*/ 2267165 h 4151891"/>
              <a:gd name="connsiteX4474" fmla="*/ 2355631 w 7122824"/>
              <a:gd name="connsiteY4474" fmla="*/ 2248428 h 4151891"/>
              <a:gd name="connsiteX4475" fmla="*/ 2206225 w 7122824"/>
              <a:gd name="connsiteY4475" fmla="*/ 2247051 h 4151891"/>
              <a:gd name="connsiteX4476" fmla="*/ 2214975 w 7122824"/>
              <a:gd name="connsiteY4476" fmla="*/ 2248359 h 4151891"/>
              <a:gd name="connsiteX4477" fmla="*/ 2212661 w 7122824"/>
              <a:gd name="connsiteY4477" fmla="*/ 2263839 h 4151891"/>
              <a:gd name="connsiteX4478" fmla="*/ 2203913 w 7122824"/>
              <a:gd name="connsiteY4478" fmla="*/ 2262532 h 4151891"/>
              <a:gd name="connsiteX4479" fmla="*/ 2206225 w 7122824"/>
              <a:gd name="connsiteY4479" fmla="*/ 2247051 h 4151891"/>
              <a:gd name="connsiteX4480" fmla="*/ 2162634 w 7122824"/>
              <a:gd name="connsiteY4480" fmla="*/ 2246317 h 4151891"/>
              <a:gd name="connsiteX4481" fmla="*/ 2168883 w 7122824"/>
              <a:gd name="connsiteY4481" fmla="*/ 2256884 h 4151891"/>
              <a:gd name="connsiteX4482" fmla="*/ 2151161 w 7122824"/>
              <a:gd name="connsiteY4482" fmla="*/ 2246529 h 4151891"/>
              <a:gd name="connsiteX4483" fmla="*/ 2162634 w 7122824"/>
              <a:gd name="connsiteY4483" fmla="*/ 2246317 h 4151891"/>
              <a:gd name="connsiteX4484" fmla="*/ 1821539 w 7122824"/>
              <a:gd name="connsiteY4484" fmla="*/ 2244468 h 4151891"/>
              <a:gd name="connsiteX4485" fmla="*/ 1812328 w 7122824"/>
              <a:gd name="connsiteY4485" fmla="*/ 2254309 h 4151891"/>
              <a:gd name="connsiteX4486" fmla="*/ 1821539 w 7122824"/>
              <a:gd name="connsiteY4486" fmla="*/ 2244468 h 4151891"/>
              <a:gd name="connsiteX4487" fmla="*/ 670212 w 7122824"/>
              <a:gd name="connsiteY4487" fmla="*/ 2243633 h 4151891"/>
              <a:gd name="connsiteX4488" fmla="*/ 661033 w 7122824"/>
              <a:gd name="connsiteY4488" fmla="*/ 2245244 h 4151891"/>
              <a:gd name="connsiteX4489" fmla="*/ 670212 w 7122824"/>
              <a:gd name="connsiteY4489" fmla="*/ 2243633 h 4151891"/>
              <a:gd name="connsiteX4490" fmla="*/ 825683 w 7122824"/>
              <a:gd name="connsiteY4490" fmla="*/ 2243224 h 4151891"/>
              <a:gd name="connsiteX4491" fmla="*/ 837074 w 7122824"/>
              <a:gd name="connsiteY4491" fmla="*/ 2243562 h 4151891"/>
              <a:gd name="connsiteX4492" fmla="*/ 843392 w 7122824"/>
              <a:gd name="connsiteY4492" fmla="*/ 2253668 h 4151891"/>
              <a:gd name="connsiteX4493" fmla="*/ 825683 w 7122824"/>
              <a:gd name="connsiteY4493" fmla="*/ 2243224 h 4151891"/>
              <a:gd name="connsiteX4494" fmla="*/ 611935 w 7122824"/>
              <a:gd name="connsiteY4494" fmla="*/ 2243120 h 4151891"/>
              <a:gd name="connsiteX4495" fmla="*/ 620357 w 7122824"/>
              <a:gd name="connsiteY4495" fmla="*/ 2243587 h 4151891"/>
              <a:gd name="connsiteX4496" fmla="*/ 624018 w 7122824"/>
              <a:gd name="connsiteY4496" fmla="*/ 2252838 h 4151891"/>
              <a:gd name="connsiteX4497" fmla="*/ 611935 w 7122824"/>
              <a:gd name="connsiteY4497" fmla="*/ 2243120 h 4151891"/>
              <a:gd name="connsiteX4498" fmla="*/ 6316015 w 7122824"/>
              <a:gd name="connsiteY4498" fmla="*/ 2242255 h 4151891"/>
              <a:gd name="connsiteX4499" fmla="*/ 6314356 w 7122824"/>
              <a:gd name="connsiteY4499" fmla="*/ 2242630 h 4151891"/>
              <a:gd name="connsiteX4500" fmla="*/ 6313655 w 7122824"/>
              <a:gd name="connsiteY4500" fmla="*/ 2242789 h 4151891"/>
              <a:gd name="connsiteX4501" fmla="*/ 6313361 w 7122824"/>
              <a:gd name="connsiteY4501" fmla="*/ 2242856 h 4151891"/>
              <a:gd name="connsiteX4502" fmla="*/ 6313402 w 7122824"/>
              <a:gd name="connsiteY4502" fmla="*/ 2242847 h 4151891"/>
              <a:gd name="connsiteX4503" fmla="*/ 6313655 w 7122824"/>
              <a:gd name="connsiteY4503" fmla="*/ 2242789 h 4151891"/>
              <a:gd name="connsiteX4504" fmla="*/ 1826380 w 7122824"/>
              <a:gd name="connsiteY4504" fmla="*/ 2240478 h 4151891"/>
              <a:gd name="connsiteX4505" fmla="*/ 1825953 w 7122824"/>
              <a:gd name="connsiteY4505" fmla="*/ 2245999 h 4151891"/>
              <a:gd name="connsiteX4506" fmla="*/ 1823566 w 7122824"/>
              <a:gd name="connsiteY4506" fmla="*/ 2240679 h 4151891"/>
              <a:gd name="connsiteX4507" fmla="*/ 1826380 w 7122824"/>
              <a:gd name="connsiteY4507" fmla="*/ 2240478 h 4151891"/>
              <a:gd name="connsiteX4508" fmla="*/ 1059064 w 7122824"/>
              <a:gd name="connsiteY4508" fmla="*/ 2238536 h 4151891"/>
              <a:gd name="connsiteX4509" fmla="*/ 1053331 w 7122824"/>
              <a:gd name="connsiteY4509" fmla="*/ 2245495 h 4151891"/>
              <a:gd name="connsiteX4510" fmla="*/ 1055580 w 7122824"/>
              <a:gd name="connsiteY4510" fmla="*/ 2244874 h 4151891"/>
              <a:gd name="connsiteX4511" fmla="*/ 1057396 w 7122824"/>
              <a:gd name="connsiteY4511" fmla="*/ 2243346 h 4151891"/>
              <a:gd name="connsiteX4512" fmla="*/ 1497054 w 7122824"/>
              <a:gd name="connsiteY4512" fmla="*/ 2237615 h 4151891"/>
              <a:gd name="connsiteX4513" fmla="*/ 1497848 w 7122824"/>
              <a:gd name="connsiteY4513" fmla="*/ 2240847 h 4151891"/>
              <a:gd name="connsiteX4514" fmla="*/ 1488421 w 7122824"/>
              <a:gd name="connsiteY4514" fmla="*/ 2244109 h 4151891"/>
              <a:gd name="connsiteX4515" fmla="*/ 1497054 w 7122824"/>
              <a:gd name="connsiteY4515" fmla="*/ 2237615 h 4151891"/>
              <a:gd name="connsiteX4516" fmla="*/ 1124907 w 7122824"/>
              <a:gd name="connsiteY4516" fmla="*/ 2237168 h 4151891"/>
              <a:gd name="connsiteX4517" fmla="*/ 1124453 w 7122824"/>
              <a:gd name="connsiteY4517" fmla="*/ 2240213 h 4151891"/>
              <a:gd name="connsiteX4518" fmla="*/ 1122214 w 7122824"/>
              <a:gd name="connsiteY4518" fmla="*/ 2244550 h 4151891"/>
              <a:gd name="connsiteX4519" fmla="*/ 1124907 w 7122824"/>
              <a:gd name="connsiteY4519" fmla="*/ 2237168 h 4151891"/>
              <a:gd name="connsiteX4520" fmla="*/ 2466209 w 7122824"/>
              <a:gd name="connsiteY4520" fmla="*/ 2235911 h 4151891"/>
              <a:gd name="connsiteX4521" fmla="*/ 2466053 w 7122824"/>
              <a:gd name="connsiteY4521" fmla="*/ 2236951 h 4151891"/>
              <a:gd name="connsiteX4522" fmla="*/ 2467655 w 7122824"/>
              <a:gd name="connsiteY4522" fmla="*/ 2236473 h 4151891"/>
              <a:gd name="connsiteX4523" fmla="*/ 1323803 w 7122824"/>
              <a:gd name="connsiteY4523" fmla="*/ 2233667 h 4151891"/>
              <a:gd name="connsiteX4524" fmla="*/ 1330860 w 7122824"/>
              <a:gd name="connsiteY4524" fmla="*/ 2235525 h 4151891"/>
              <a:gd name="connsiteX4525" fmla="*/ 1329688 w 7122824"/>
              <a:gd name="connsiteY4525" fmla="*/ 2243367 h 4151891"/>
              <a:gd name="connsiteX4526" fmla="*/ 1317148 w 7122824"/>
              <a:gd name="connsiteY4526" fmla="*/ 2236682 h 4151891"/>
              <a:gd name="connsiteX4527" fmla="*/ 1323803 w 7122824"/>
              <a:gd name="connsiteY4527" fmla="*/ 2233667 h 4151891"/>
              <a:gd name="connsiteX4528" fmla="*/ 1502015 w 7122824"/>
              <a:gd name="connsiteY4528" fmla="*/ 2233366 h 4151891"/>
              <a:gd name="connsiteX4529" fmla="*/ 1501878 w 7122824"/>
              <a:gd name="connsiteY4529" fmla="*/ 2236944 h 4151891"/>
              <a:gd name="connsiteX4530" fmla="*/ 1499154 w 7122824"/>
              <a:gd name="connsiteY4530" fmla="*/ 2233876 h 4151891"/>
              <a:gd name="connsiteX4531" fmla="*/ 1502015 w 7122824"/>
              <a:gd name="connsiteY4531" fmla="*/ 2233366 h 4151891"/>
              <a:gd name="connsiteX4532" fmla="*/ 1839742 w 7122824"/>
              <a:gd name="connsiteY4532" fmla="*/ 2232247 h 4151891"/>
              <a:gd name="connsiteX4533" fmla="*/ 1841689 w 7122824"/>
              <a:gd name="connsiteY4533" fmla="*/ 2248364 h 4151891"/>
              <a:gd name="connsiteX4534" fmla="*/ 1839742 w 7122824"/>
              <a:gd name="connsiteY4534" fmla="*/ 2232247 h 4151891"/>
              <a:gd name="connsiteX4535" fmla="*/ 2338992 w 7122824"/>
              <a:gd name="connsiteY4535" fmla="*/ 2232149 h 4151891"/>
              <a:gd name="connsiteX4536" fmla="*/ 2347333 w 7122824"/>
              <a:gd name="connsiteY4536" fmla="*/ 2240802 h 4151891"/>
              <a:gd name="connsiteX4537" fmla="*/ 2354290 w 7122824"/>
              <a:gd name="connsiteY4537" fmla="*/ 2247970 h 4151891"/>
              <a:gd name="connsiteX4538" fmla="*/ 2335443 w 7122824"/>
              <a:gd name="connsiteY4538" fmla="*/ 2245154 h 4151891"/>
              <a:gd name="connsiteX4539" fmla="*/ 2338992 w 7122824"/>
              <a:gd name="connsiteY4539" fmla="*/ 2232149 h 4151891"/>
              <a:gd name="connsiteX4540" fmla="*/ 6384668 w 7122824"/>
              <a:gd name="connsiteY4540" fmla="*/ 2232035 h 4151891"/>
              <a:gd name="connsiteX4541" fmla="*/ 6385099 w 7122824"/>
              <a:gd name="connsiteY4541" fmla="*/ 2233650 h 4151891"/>
              <a:gd name="connsiteX4542" fmla="*/ 6405267 w 7122824"/>
              <a:gd name="connsiteY4542" fmla="*/ 2250172 h 4151891"/>
              <a:gd name="connsiteX4543" fmla="*/ 6419915 w 7122824"/>
              <a:gd name="connsiteY4543" fmla="*/ 2258181 h 4151891"/>
              <a:gd name="connsiteX4544" fmla="*/ 6420589 w 7122824"/>
              <a:gd name="connsiteY4544" fmla="*/ 2257126 h 4151891"/>
              <a:gd name="connsiteX4545" fmla="*/ 6408786 w 7122824"/>
              <a:gd name="connsiteY4545" fmla="*/ 2242994 h 4151891"/>
              <a:gd name="connsiteX4546" fmla="*/ 6407771 w 7122824"/>
              <a:gd name="connsiteY4546" fmla="*/ 2242180 h 4151891"/>
              <a:gd name="connsiteX4547" fmla="*/ 6401698 w 7122824"/>
              <a:gd name="connsiteY4547" fmla="*/ 2236595 h 4151891"/>
              <a:gd name="connsiteX4548" fmla="*/ 6400678 w 7122824"/>
              <a:gd name="connsiteY4548" fmla="*/ 2236984 h 4151891"/>
              <a:gd name="connsiteX4549" fmla="*/ 6395054 w 7122824"/>
              <a:gd name="connsiteY4549" fmla="*/ 2239194 h 4151891"/>
              <a:gd name="connsiteX4550" fmla="*/ 6389346 w 7122824"/>
              <a:gd name="connsiteY4550" fmla="*/ 2233975 h 4151891"/>
              <a:gd name="connsiteX4551" fmla="*/ 6388867 w 7122824"/>
              <a:gd name="connsiteY4551" fmla="*/ 2233351 h 4151891"/>
              <a:gd name="connsiteX4552" fmla="*/ 1317954 w 7122824"/>
              <a:gd name="connsiteY4552" fmla="*/ 2230368 h 4151891"/>
              <a:gd name="connsiteX4553" fmla="*/ 1318175 w 7122824"/>
              <a:gd name="connsiteY4553" fmla="*/ 2231714 h 4151891"/>
              <a:gd name="connsiteX4554" fmla="*/ 1318496 w 7122824"/>
              <a:gd name="connsiteY4554" fmla="*/ 2233666 h 4151891"/>
              <a:gd name="connsiteX4555" fmla="*/ 1317837 w 7122824"/>
              <a:gd name="connsiteY4555" fmla="*/ 2229654 h 4151891"/>
              <a:gd name="connsiteX4556" fmla="*/ 1317841 w 7122824"/>
              <a:gd name="connsiteY4556" fmla="*/ 2229680 h 4151891"/>
              <a:gd name="connsiteX4557" fmla="*/ 1317954 w 7122824"/>
              <a:gd name="connsiteY4557" fmla="*/ 2230368 h 4151891"/>
              <a:gd name="connsiteX4558" fmla="*/ 2059324 w 7122824"/>
              <a:gd name="connsiteY4558" fmla="*/ 2229433 h 4151891"/>
              <a:gd name="connsiteX4559" fmla="*/ 2066430 w 7122824"/>
              <a:gd name="connsiteY4559" fmla="*/ 2244030 h 4151891"/>
              <a:gd name="connsiteX4560" fmla="*/ 2054317 w 7122824"/>
              <a:gd name="connsiteY4560" fmla="*/ 2242220 h 4151891"/>
              <a:gd name="connsiteX4561" fmla="*/ 2059324 w 7122824"/>
              <a:gd name="connsiteY4561" fmla="*/ 2229433 h 4151891"/>
              <a:gd name="connsiteX4562" fmla="*/ 997623 w 7122824"/>
              <a:gd name="connsiteY4562" fmla="*/ 2229356 h 4151891"/>
              <a:gd name="connsiteX4563" fmla="*/ 1001478 w 7122824"/>
              <a:gd name="connsiteY4563" fmla="*/ 2229611 h 4151891"/>
              <a:gd name="connsiteX4564" fmla="*/ 1008579 w 7122824"/>
              <a:gd name="connsiteY4564" fmla="*/ 2238906 h 4151891"/>
              <a:gd name="connsiteX4565" fmla="*/ 997623 w 7122824"/>
              <a:gd name="connsiteY4565" fmla="*/ 2229356 h 4151891"/>
              <a:gd name="connsiteX4566" fmla="*/ 1318008 w 7122824"/>
              <a:gd name="connsiteY4566" fmla="*/ 2229248 h 4151891"/>
              <a:gd name="connsiteX4567" fmla="*/ 1317804 w 7122824"/>
              <a:gd name="connsiteY4567" fmla="*/ 2229454 h 4151891"/>
              <a:gd name="connsiteX4568" fmla="*/ 1317837 w 7122824"/>
              <a:gd name="connsiteY4568" fmla="*/ 2229654 h 4151891"/>
              <a:gd name="connsiteX4569" fmla="*/ 1317803 w 7122824"/>
              <a:gd name="connsiteY4569" fmla="*/ 2229454 h 4151891"/>
              <a:gd name="connsiteX4570" fmla="*/ 1314258 w 7122824"/>
              <a:gd name="connsiteY4570" fmla="*/ 2233042 h 4151891"/>
              <a:gd name="connsiteX4571" fmla="*/ 1315205 w 7122824"/>
              <a:gd name="connsiteY4571" fmla="*/ 2229372 h 4151891"/>
              <a:gd name="connsiteX4572" fmla="*/ 1317771 w 7122824"/>
              <a:gd name="connsiteY4572" fmla="*/ 2229257 h 4151891"/>
              <a:gd name="connsiteX4573" fmla="*/ 2473588 w 7122824"/>
              <a:gd name="connsiteY4573" fmla="*/ 2228644 h 4151891"/>
              <a:gd name="connsiteX4574" fmla="*/ 2472125 w 7122824"/>
              <a:gd name="connsiteY4574" fmla="*/ 2229553 h 4151891"/>
              <a:gd name="connsiteX4575" fmla="*/ 2472528 w 7122824"/>
              <a:gd name="connsiteY4575" fmla="*/ 2229303 h 4151891"/>
              <a:gd name="connsiteX4576" fmla="*/ 2311539 w 7122824"/>
              <a:gd name="connsiteY4576" fmla="*/ 2228152 h 4151891"/>
              <a:gd name="connsiteX4577" fmla="*/ 2319872 w 7122824"/>
              <a:gd name="connsiteY4577" fmla="*/ 2228580 h 4151891"/>
              <a:gd name="connsiteX4578" fmla="*/ 2323672 w 7122824"/>
              <a:gd name="connsiteY4578" fmla="*/ 2237539 h 4151891"/>
              <a:gd name="connsiteX4579" fmla="*/ 2311539 w 7122824"/>
              <a:gd name="connsiteY4579" fmla="*/ 2228152 h 4151891"/>
              <a:gd name="connsiteX4580" fmla="*/ 2037672 w 7122824"/>
              <a:gd name="connsiteY4580" fmla="*/ 2227887 h 4151891"/>
              <a:gd name="connsiteX4581" fmla="*/ 2042826 w 7122824"/>
              <a:gd name="connsiteY4581" fmla="*/ 2240490 h 4151891"/>
              <a:gd name="connsiteX4582" fmla="*/ 2022941 w 7122824"/>
              <a:gd name="connsiteY4582" fmla="*/ 2237518 h 4151891"/>
              <a:gd name="connsiteX4583" fmla="*/ 2025842 w 7122824"/>
              <a:gd name="connsiteY4583" fmla="*/ 2228568 h 4151891"/>
              <a:gd name="connsiteX4584" fmla="*/ 2037672 w 7122824"/>
              <a:gd name="connsiteY4584" fmla="*/ 2227887 h 4151891"/>
              <a:gd name="connsiteX4585" fmla="*/ 1317534 w 7122824"/>
              <a:gd name="connsiteY4585" fmla="*/ 2227810 h 4151891"/>
              <a:gd name="connsiteX4586" fmla="*/ 1317771 w 7122824"/>
              <a:gd name="connsiteY4586" fmla="*/ 2229257 h 4151891"/>
              <a:gd name="connsiteX4587" fmla="*/ 1317640 w 7122824"/>
              <a:gd name="connsiteY4587" fmla="*/ 2228460 h 4151891"/>
              <a:gd name="connsiteX4588" fmla="*/ 1317534 w 7122824"/>
              <a:gd name="connsiteY4588" fmla="*/ 2227810 h 4151891"/>
              <a:gd name="connsiteX4589" fmla="*/ 1699270 w 7122824"/>
              <a:gd name="connsiteY4589" fmla="*/ 2226426 h 4151891"/>
              <a:gd name="connsiteX4590" fmla="*/ 1707665 w 7122824"/>
              <a:gd name="connsiteY4590" fmla="*/ 2226876 h 4151891"/>
              <a:gd name="connsiteX4591" fmla="*/ 1711338 w 7122824"/>
              <a:gd name="connsiteY4591" fmla="*/ 2236274 h 4151891"/>
              <a:gd name="connsiteX4592" fmla="*/ 1699270 w 7122824"/>
              <a:gd name="connsiteY4592" fmla="*/ 2226426 h 4151891"/>
              <a:gd name="connsiteX4593" fmla="*/ 877356 w 7122824"/>
              <a:gd name="connsiteY4593" fmla="*/ 2226321 h 4151891"/>
              <a:gd name="connsiteX4594" fmla="*/ 872967 w 7122824"/>
              <a:gd name="connsiteY4594" fmla="*/ 2244934 h 4151891"/>
              <a:gd name="connsiteX4595" fmla="*/ 865803 w 7122824"/>
              <a:gd name="connsiteY4595" fmla="*/ 2243864 h 4151891"/>
              <a:gd name="connsiteX4596" fmla="*/ 867116 w 7122824"/>
              <a:gd name="connsiteY4596" fmla="*/ 2247339 h 4151891"/>
              <a:gd name="connsiteX4597" fmla="*/ 857076 w 7122824"/>
              <a:gd name="connsiteY4597" fmla="*/ 2239425 h 4151891"/>
              <a:gd name="connsiteX4598" fmla="*/ 860978 w 7122824"/>
              <a:gd name="connsiteY4598" fmla="*/ 2239794 h 4151891"/>
              <a:gd name="connsiteX4599" fmla="*/ 866291 w 7122824"/>
              <a:gd name="connsiteY4599" fmla="*/ 2231291 h 4151891"/>
              <a:gd name="connsiteX4600" fmla="*/ 877356 w 7122824"/>
              <a:gd name="connsiteY4600" fmla="*/ 2226321 h 4151891"/>
              <a:gd name="connsiteX4601" fmla="*/ 2474383 w 7122824"/>
              <a:gd name="connsiteY4601" fmla="*/ 2224892 h 4151891"/>
              <a:gd name="connsiteX4602" fmla="*/ 2475768 w 7122824"/>
              <a:gd name="connsiteY4602" fmla="*/ 2227167 h 4151891"/>
              <a:gd name="connsiteX4603" fmla="*/ 2474989 w 7122824"/>
              <a:gd name="connsiteY4603" fmla="*/ 2227773 h 4151891"/>
              <a:gd name="connsiteX4604" fmla="*/ 2474653 w 7122824"/>
              <a:gd name="connsiteY4604" fmla="*/ 2228034 h 4151891"/>
              <a:gd name="connsiteX4605" fmla="*/ 2473356 w 7122824"/>
              <a:gd name="connsiteY4605" fmla="*/ 2230116 h 4151891"/>
              <a:gd name="connsiteX4606" fmla="*/ 2473588 w 7122824"/>
              <a:gd name="connsiteY4606" fmla="*/ 2228644 h 4151891"/>
              <a:gd name="connsiteX4607" fmla="*/ 2473939 w 7122824"/>
              <a:gd name="connsiteY4607" fmla="*/ 2226428 h 4151891"/>
              <a:gd name="connsiteX4608" fmla="*/ 2474383 w 7122824"/>
              <a:gd name="connsiteY4608" fmla="*/ 2224892 h 4151891"/>
              <a:gd name="connsiteX4609" fmla="*/ 1901767 w 7122824"/>
              <a:gd name="connsiteY4609" fmla="*/ 2223982 h 4151891"/>
              <a:gd name="connsiteX4610" fmla="*/ 1904795 w 7122824"/>
              <a:gd name="connsiteY4610" fmla="*/ 2233655 h 4151891"/>
              <a:gd name="connsiteX4611" fmla="*/ 1896982 w 7122824"/>
              <a:gd name="connsiteY4611" fmla="*/ 2226074 h 4151891"/>
              <a:gd name="connsiteX4612" fmla="*/ 1901767 w 7122824"/>
              <a:gd name="connsiteY4612" fmla="*/ 2223982 h 4151891"/>
              <a:gd name="connsiteX4613" fmla="*/ 1727820 w 7122824"/>
              <a:gd name="connsiteY4613" fmla="*/ 2223568 h 4151891"/>
              <a:gd name="connsiteX4614" fmla="*/ 1728905 w 7122824"/>
              <a:gd name="connsiteY4614" fmla="*/ 2226812 h 4151891"/>
              <a:gd name="connsiteX4615" fmla="*/ 1762233 w 7122824"/>
              <a:gd name="connsiteY4615" fmla="*/ 2234875 h 4151891"/>
              <a:gd name="connsiteX4616" fmla="*/ 1775796 w 7122824"/>
              <a:gd name="connsiteY4616" fmla="*/ 2236902 h 4151891"/>
              <a:gd name="connsiteX4617" fmla="*/ 1783247 w 7122824"/>
              <a:gd name="connsiteY4617" fmla="*/ 2239556 h 4151891"/>
              <a:gd name="connsiteX4618" fmla="*/ 1781219 w 7122824"/>
              <a:gd name="connsiteY4618" fmla="*/ 2253125 h 4151891"/>
              <a:gd name="connsiteX4619" fmla="*/ 1743354 w 7122824"/>
              <a:gd name="connsiteY4619" fmla="*/ 2245669 h 4151891"/>
              <a:gd name="connsiteX4620" fmla="*/ 1720103 w 7122824"/>
              <a:gd name="connsiteY4620" fmla="*/ 2233203 h 4151891"/>
              <a:gd name="connsiteX4621" fmla="*/ 1727820 w 7122824"/>
              <a:gd name="connsiteY4621" fmla="*/ 2223568 h 4151891"/>
              <a:gd name="connsiteX4622" fmla="*/ 650419 w 7122824"/>
              <a:gd name="connsiteY4622" fmla="*/ 2222576 h 4151891"/>
              <a:gd name="connsiteX4623" fmla="*/ 658079 w 7122824"/>
              <a:gd name="connsiteY4623" fmla="*/ 2231174 h 4151891"/>
              <a:gd name="connsiteX4624" fmla="*/ 650419 w 7122824"/>
              <a:gd name="connsiteY4624" fmla="*/ 2222576 h 4151891"/>
              <a:gd name="connsiteX4625" fmla="*/ 898781 w 7122824"/>
              <a:gd name="connsiteY4625" fmla="*/ 2222380 h 4151891"/>
              <a:gd name="connsiteX4626" fmla="*/ 911090 w 7122824"/>
              <a:gd name="connsiteY4626" fmla="*/ 2231289 h 4151891"/>
              <a:gd name="connsiteX4627" fmla="*/ 894703 w 7122824"/>
              <a:gd name="connsiteY4627" fmla="*/ 2235125 h 4151891"/>
              <a:gd name="connsiteX4628" fmla="*/ 886738 w 7122824"/>
              <a:gd name="connsiteY4628" fmla="*/ 2235505 h 4151891"/>
              <a:gd name="connsiteX4629" fmla="*/ 886410 w 7122824"/>
              <a:gd name="connsiteY4629" fmla="*/ 2233985 h 4151891"/>
              <a:gd name="connsiteX4630" fmla="*/ 880288 w 7122824"/>
              <a:gd name="connsiteY4630" fmla="*/ 2234832 h 4151891"/>
              <a:gd name="connsiteX4631" fmla="*/ 877799 w 7122824"/>
              <a:gd name="connsiteY4631" fmla="*/ 2231364 h 4151891"/>
              <a:gd name="connsiteX4632" fmla="*/ 885144 w 7122824"/>
              <a:gd name="connsiteY4632" fmla="*/ 2228118 h 4151891"/>
              <a:gd name="connsiteX4633" fmla="*/ 883935 w 7122824"/>
              <a:gd name="connsiteY4633" fmla="*/ 2222519 h 4151891"/>
              <a:gd name="connsiteX4634" fmla="*/ 898781 w 7122824"/>
              <a:gd name="connsiteY4634" fmla="*/ 2222380 h 4151891"/>
              <a:gd name="connsiteX4635" fmla="*/ 1291829 w 7122824"/>
              <a:gd name="connsiteY4635" fmla="*/ 2221887 h 4151891"/>
              <a:gd name="connsiteX4636" fmla="*/ 1292596 w 7122824"/>
              <a:gd name="connsiteY4636" fmla="*/ 2237804 h 4151891"/>
              <a:gd name="connsiteX4637" fmla="*/ 1260022 w 7122824"/>
              <a:gd name="connsiteY4637" fmla="*/ 2245314 h 4151891"/>
              <a:gd name="connsiteX4638" fmla="*/ 1250714 w 7122824"/>
              <a:gd name="connsiteY4638" fmla="*/ 2250368 h 4151891"/>
              <a:gd name="connsiteX4639" fmla="*/ 1250825 w 7122824"/>
              <a:gd name="connsiteY4639" fmla="*/ 2249088 h 4151891"/>
              <a:gd name="connsiteX4640" fmla="*/ 1248648 w 7122824"/>
              <a:gd name="connsiteY4640" fmla="*/ 2251490 h 4151891"/>
              <a:gd name="connsiteX4641" fmla="*/ 1246330 w 7122824"/>
              <a:gd name="connsiteY4641" fmla="*/ 2252749 h 4151891"/>
              <a:gd name="connsiteX4642" fmla="*/ 1231203 w 7122824"/>
              <a:gd name="connsiteY4642" fmla="*/ 2250489 h 4151891"/>
              <a:gd name="connsiteX4643" fmla="*/ 1232358 w 7122824"/>
              <a:gd name="connsiteY4643" fmla="*/ 2242760 h 4151891"/>
              <a:gd name="connsiteX4644" fmla="*/ 1243755 w 7122824"/>
              <a:gd name="connsiteY4644" fmla="*/ 2238407 h 4151891"/>
              <a:gd name="connsiteX4645" fmla="*/ 1262062 w 7122824"/>
              <a:gd name="connsiteY4645" fmla="*/ 2231661 h 4151891"/>
              <a:gd name="connsiteX4646" fmla="*/ 1280136 w 7122824"/>
              <a:gd name="connsiteY4646" fmla="*/ 2226461 h 4151891"/>
              <a:gd name="connsiteX4647" fmla="*/ 1291829 w 7122824"/>
              <a:gd name="connsiteY4647" fmla="*/ 2221887 h 4151891"/>
              <a:gd name="connsiteX4648" fmla="*/ 921920 w 7122824"/>
              <a:gd name="connsiteY4648" fmla="*/ 2220339 h 4151891"/>
              <a:gd name="connsiteX4649" fmla="*/ 917362 w 7122824"/>
              <a:gd name="connsiteY4649" fmla="*/ 2232042 h 4151891"/>
              <a:gd name="connsiteX4650" fmla="*/ 912499 w 7122824"/>
              <a:gd name="connsiteY4650" fmla="*/ 2223575 h 4151891"/>
              <a:gd name="connsiteX4651" fmla="*/ 921920 w 7122824"/>
              <a:gd name="connsiteY4651" fmla="*/ 2220339 h 4151891"/>
              <a:gd name="connsiteX4652" fmla="*/ 1909350 w 7122824"/>
              <a:gd name="connsiteY4652" fmla="*/ 2220263 h 4151891"/>
              <a:gd name="connsiteX4653" fmla="*/ 1914888 w 7122824"/>
              <a:gd name="connsiteY4653" fmla="*/ 2220793 h 4151891"/>
              <a:gd name="connsiteX4654" fmla="*/ 1917169 w 7122824"/>
              <a:gd name="connsiteY4654" fmla="*/ 2227751 h 4151891"/>
              <a:gd name="connsiteX4655" fmla="*/ 1909350 w 7122824"/>
              <a:gd name="connsiteY4655" fmla="*/ 2220263 h 4151891"/>
              <a:gd name="connsiteX4656" fmla="*/ 664813 w 7122824"/>
              <a:gd name="connsiteY4656" fmla="*/ 2219947 h 4151891"/>
              <a:gd name="connsiteX4657" fmla="*/ 673234 w 7122824"/>
              <a:gd name="connsiteY4657" fmla="*/ 2220422 h 4151891"/>
              <a:gd name="connsiteX4658" fmla="*/ 676908 w 7122824"/>
              <a:gd name="connsiteY4658" fmla="*/ 2229589 h 4151891"/>
              <a:gd name="connsiteX4659" fmla="*/ 664813 w 7122824"/>
              <a:gd name="connsiteY4659" fmla="*/ 2219947 h 4151891"/>
              <a:gd name="connsiteX4660" fmla="*/ 2006046 w 7122824"/>
              <a:gd name="connsiteY4660" fmla="*/ 2219173 h 4151891"/>
              <a:gd name="connsiteX4661" fmla="*/ 2022644 w 7122824"/>
              <a:gd name="connsiteY4661" fmla="*/ 2229439 h 4151891"/>
              <a:gd name="connsiteX4662" fmla="*/ 2004908 w 7122824"/>
              <a:gd name="connsiteY4662" fmla="*/ 2226788 h 4151891"/>
              <a:gd name="connsiteX4663" fmla="*/ 2006046 w 7122824"/>
              <a:gd name="connsiteY4663" fmla="*/ 2219173 h 4151891"/>
              <a:gd name="connsiteX4664" fmla="*/ 505137 w 7122824"/>
              <a:gd name="connsiteY4664" fmla="*/ 2217984 h 4151891"/>
              <a:gd name="connsiteX4665" fmla="*/ 508992 w 7122824"/>
              <a:gd name="connsiteY4665" fmla="*/ 2222788 h 4151891"/>
              <a:gd name="connsiteX4666" fmla="*/ 431434 w 7122824"/>
              <a:gd name="connsiteY4666" fmla="*/ 2251364 h 4151891"/>
              <a:gd name="connsiteX4667" fmla="*/ 483138 w 7122824"/>
              <a:gd name="connsiteY4667" fmla="*/ 2228253 h 4151891"/>
              <a:gd name="connsiteX4668" fmla="*/ 505137 w 7122824"/>
              <a:gd name="connsiteY4668" fmla="*/ 2217984 h 4151891"/>
              <a:gd name="connsiteX4669" fmla="*/ 1741709 w 7122824"/>
              <a:gd name="connsiteY4669" fmla="*/ 2217598 h 4151891"/>
              <a:gd name="connsiteX4670" fmla="*/ 1730294 w 7122824"/>
              <a:gd name="connsiteY4670" fmla="*/ 2218874 h 4151891"/>
              <a:gd name="connsiteX4671" fmla="*/ 1741709 w 7122824"/>
              <a:gd name="connsiteY4671" fmla="*/ 2217598 h 4151891"/>
              <a:gd name="connsiteX4672" fmla="*/ 1658240 w 7122824"/>
              <a:gd name="connsiteY4672" fmla="*/ 2214211 h 4151891"/>
              <a:gd name="connsiteX4673" fmla="*/ 1660029 w 7122824"/>
              <a:gd name="connsiteY4673" fmla="*/ 2216814 h 4151891"/>
              <a:gd name="connsiteX4674" fmla="*/ 1657220 w 7122824"/>
              <a:gd name="connsiteY4674" fmla="*/ 2219493 h 4151891"/>
              <a:gd name="connsiteX4675" fmla="*/ 1661229 w 7122824"/>
              <a:gd name="connsiteY4675" fmla="*/ 2217306 h 4151891"/>
              <a:gd name="connsiteX4676" fmla="*/ 1665769 w 7122824"/>
              <a:gd name="connsiteY4676" fmla="*/ 2216857 h 4151891"/>
              <a:gd name="connsiteX4677" fmla="*/ 1656359 w 7122824"/>
              <a:gd name="connsiteY4677" fmla="*/ 2219963 h 4151891"/>
              <a:gd name="connsiteX4678" fmla="*/ 1656816 w 7122824"/>
              <a:gd name="connsiteY4678" fmla="*/ 2219714 h 4151891"/>
              <a:gd name="connsiteX4679" fmla="*/ 1655769 w 7122824"/>
              <a:gd name="connsiteY4679" fmla="*/ 2216178 h 4151891"/>
              <a:gd name="connsiteX4680" fmla="*/ 1658240 w 7122824"/>
              <a:gd name="connsiteY4680" fmla="*/ 2214211 h 4151891"/>
              <a:gd name="connsiteX4681" fmla="*/ 6360000 w 7122824"/>
              <a:gd name="connsiteY4681" fmla="*/ 2213689 h 4151891"/>
              <a:gd name="connsiteX4682" fmla="*/ 6354695 w 7122824"/>
              <a:gd name="connsiteY4682" fmla="*/ 2216637 h 4151891"/>
              <a:gd name="connsiteX4683" fmla="*/ 6357964 w 7122824"/>
              <a:gd name="connsiteY4683" fmla="*/ 2219273 h 4151891"/>
              <a:gd name="connsiteX4684" fmla="*/ 6367259 w 7122824"/>
              <a:gd name="connsiteY4684" fmla="*/ 2226975 h 4151891"/>
              <a:gd name="connsiteX4685" fmla="*/ 6393900 w 7122824"/>
              <a:gd name="connsiteY4685" fmla="*/ 2248265 h 4151891"/>
              <a:gd name="connsiteX4686" fmla="*/ 1054232 w 7122824"/>
              <a:gd name="connsiteY4686" fmla="*/ 2212816 h 4151891"/>
              <a:gd name="connsiteX4687" fmla="*/ 1056845 w 7122824"/>
              <a:gd name="connsiteY4687" fmla="*/ 2215839 h 4151891"/>
              <a:gd name="connsiteX4688" fmla="*/ 1054313 w 7122824"/>
              <a:gd name="connsiteY4688" fmla="*/ 2217615 h 4151891"/>
              <a:gd name="connsiteX4689" fmla="*/ 1053246 w 7122824"/>
              <a:gd name="connsiteY4689" fmla="*/ 2216114 h 4151891"/>
              <a:gd name="connsiteX4690" fmla="*/ 1052598 w 7122824"/>
              <a:gd name="connsiteY4690" fmla="*/ 2215204 h 4151891"/>
              <a:gd name="connsiteX4691" fmla="*/ 1054232 w 7122824"/>
              <a:gd name="connsiteY4691" fmla="*/ 2212816 h 4151891"/>
              <a:gd name="connsiteX4692" fmla="*/ 1042299 w 7122824"/>
              <a:gd name="connsiteY4692" fmla="*/ 2212540 h 4151891"/>
              <a:gd name="connsiteX4693" fmla="*/ 1043274 w 7122824"/>
              <a:gd name="connsiteY4693" fmla="*/ 2214369 h 4151891"/>
              <a:gd name="connsiteX4694" fmla="*/ 1042830 w 7122824"/>
              <a:gd name="connsiteY4694" fmla="*/ 2213537 h 4151891"/>
              <a:gd name="connsiteX4695" fmla="*/ 1152085 w 7122824"/>
              <a:gd name="connsiteY4695" fmla="*/ 2212523 h 4151891"/>
              <a:gd name="connsiteX4696" fmla="*/ 1162879 w 7122824"/>
              <a:gd name="connsiteY4696" fmla="*/ 2221469 h 4151891"/>
              <a:gd name="connsiteX4697" fmla="*/ 1136150 w 7122824"/>
              <a:gd name="connsiteY4697" fmla="*/ 2217475 h 4151891"/>
              <a:gd name="connsiteX4698" fmla="*/ 1139599 w 7122824"/>
              <a:gd name="connsiteY4698" fmla="*/ 2214903 h 4151891"/>
              <a:gd name="connsiteX4699" fmla="*/ 1139693 w 7122824"/>
              <a:gd name="connsiteY4699" fmla="*/ 2214873 h 4151891"/>
              <a:gd name="connsiteX4700" fmla="*/ 1145852 w 7122824"/>
              <a:gd name="connsiteY4700" fmla="*/ 2212846 h 4151891"/>
              <a:gd name="connsiteX4701" fmla="*/ 1152085 w 7122824"/>
              <a:gd name="connsiteY4701" fmla="*/ 2212523 h 4151891"/>
              <a:gd name="connsiteX4702" fmla="*/ 714699 w 7122824"/>
              <a:gd name="connsiteY4702" fmla="*/ 2212358 h 4151891"/>
              <a:gd name="connsiteX4703" fmla="*/ 715768 w 7122824"/>
              <a:gd name="connsiteY4703" fmla="*/ 2215632 h 4151891"/>
              <a:gd name="connsiteX4704" fmla="*/ 707471 w 7122824"/>
              <a:gd name="connsiteY4704" fmla="*/ 2219062 h 4151891"/>
              <a:gd name="connsiteX4705" fmla="*/ 714699 w 7122824"/>
              <a:gd name="connsiteY4705" fmla="*/ 2212358 h 4151891"/>
              <a:gd name="connsiteX4706" fmla="*/ 1228944 w 7122824"/>
              <a:gd name="connsiteY4706" fmla="*/ 2212229 h 4151891"/>
              <a:gd name="connsiteX4707" fmla="*/ 1231847 w 7122824"/>
              <a:gd name="connsiteY4707" fmla="*/ 2222730 h 4151891"/>
              <a:gd name="connsiteX4708" fmla="*/ 1223098 w 7122824"/>
              <a:gd name="connsiteY4708" fmla="*/ 2221422 h 4151891"/>
              <a:gd name="connsiteX4709" fmla="*/ 1228944 w 7122824"/>
              <a:gd name="connsiteY4709" fmla="*/ 2212229 h 4151891"/>
              <a:gd name="connsiteX4710" fmla="*/ 1139171 w 7122824"/>
              <a:gd name="connsiteY4710" fmla="*/ 2211696 h 4151891"/>
              <a:gd name="connsiteX4711" fmla="*/ 1139693 w 7122824"/>
              <a:gd name="connsiteY4711" fmla="*/ 2214873 h 4151891"/>
              <a:gd name="connsiteX4712" fmla="*/ 1139392 w 7122824"/>
              <a:gd name="connsiteY4712" fmla="*/ 2213043 h 4151891"/>
              <a:gd name="connsiteX4713" fmla="*/ 694694 w 7122824"/>
              <a:gd name="connsiteY4713" fmla="*/ 2211666 h 4151891"/>
              <a:gd name="connsiteX4714" fmla="*/ 701713 w 7122824"/>
              <a:gd name="connsiteY4714" fmla="*/ 2225099 h 4151891"/>
              <a:gd name="connsiteX4715" fmla="*/ 688469 w 7122824"/>
              <a:gd name="connsiteY4715" fmla="*/ 2223120 h 4151891"/>
              <a:gd name="connsiteX4716" fmla="*/ 694694 w 7122824"/>
              <a:gd name="connsiteY4716" fmla="*/ 2211666 h 4151891"/>
              <a:gd name="connsiteX4717" fmla="*/ 922114 w 7122824"/>
              <a:gd name="connsiteY4717" fmla="*/ 2210019 h 4151891"/>
              <a:gd name="connsiteX4718" fmla="*/ 925861 w 7122824"/>
              <a:gd name="connsiteY4718" fmla="*/ 2215672 h 4151891"/>
              <a:gd name="connsiteX4719" fmla="*/ 906074 w 7122824"/>
              <a:gd name="connsiteY4719" fmla="*/ 2219138 h 4151891"/>
              <a:gd name="connsiteX4720" fmla="*/ 922114 w 7122824"/>
              <a:gd name="connsiteY4720" fmla="*/ 2210019 h 4151891"/>
              <a:gd name="connsiteX4721" fmla="*/ 1138859 w 7122824"/>
              <a:gd name="connsiteY4721" fmla="*/ 2209799 h 4151891"/>
              <a:gd name="connsiteX4722" fmla="*/ 1139058 w 7122824"/>
              <a:gd name="connsiteY4722" fmla="*/ 2211009 h 4151891"/>
              <a:gd name="connsiteX4723" fmla="*/ 1139171 w 7122824"/>
              <a:gd name="connsiteY4723" fmla="*/ 2211696 h 4151891"/>
              <a:gd name="connsiteX4724" fmla="*/ 1138750 w 7122824"/>
              <a:gd name="connsiteY4724" fmla="*/ 2209138 h 4151891"/>
              <a:gd name="connsiteX4725" fmla="*/ 1138858 w 7122824"/>
              <a:gd name="connsiteY4725" fmla="*/ 2209789 h 4151891"/>
              <a:gd name="connsiteX4726" fmla="*/ 1138859 w 7122824"/>
              <a:gd name="connsiteY4726" fmla="*/ 2209799 h 4151891"/>
              <a:gd name="connsiteX4727" fmla="*/ 1629772 w 7122824"/>
              <a:gd name="connsiteY4727" fmla="*/ 2209031 h 4151891"/>
              <a:gd name="connsiteX4728" fmla="*/ 1635636 w 7122824"/>
              <a:gd name="connsiteY4728" fmla="*/ 2210658 h 4151891"/>
              <a:gd name="connsiteX4729" fmla="*/ 1639268 w 7122824"/>
              <a:gd name="connsiteY4729" fmla="*/ 2216307 h 4151891"/>
              <a:gd name="connsiteX4730" fmla="*/ 1646007 w 7122824"/>
              <a:gd name="connsiteY4730" fmla="*/ 2213641 h 4151891"/>
              <a:gd name="connsiteX4731" fmla="*/ 1647335 w 7122824"/>
              <a:gd name="connsiteY4731" fmla="*/ 2226222 h 4151891"/>
              <a:gd name="connsiteX4732" fmla="*/ 1638785 w 7122824"/>
              <a:gd name="connsiteY4732" fmla="*/ 2218225 h 4151891"/>
              <a:gd name="connsiteX4733" fmla="*/ 1602659 w 7122824"/>
              <a:gd name="connsiteY4733" fmla="*/ 2224773 h 4151891"/>
              <a:gd name="connsiteX4734" fmla="*/ 1565862 w 7122824"/>
              <a:gd name="connsiteY4734" fmla="*/ 2225797 h 4151891"/>
              <a:gd name="connsiteX4735" fmla="*/ 1573603 w 7122824"/>
              <a:gd name="connsiteY4735" fmla="*/ 2215884 h 4151891"/>
              <a:gd name="connsiteX4736" fmla="*/ 1600549 w 7122824"/>
              <a:gd name="connsiteY4736" fmla="*/ 2213585 h 4151891"/>
              <a:gd name="connsiteX4737" fmla="*/ 1625941 w 7122824"/>
              <a:gd name="connsiteY4737" fmla="*/ 2209473 h 4151891"/>
              <a:gd name="connsiteX4738" fmla="*/ 1629772 w 7122824"/>
              <a:gd name="connsiteY4738" fmla="*/ 2209031 h 4151891"/>
              <a:gd name="connsiteX4739" fmla="*/ 1710906 w 7122824"/>
              <a:gd name="connsiteY4739" fmla="*/ 2208692 h 4151891"/>
              <a:gd name="connsiteX4740" fmla="*/ 1709824 w 7122824"/>
              <a:gd name="connsiteY4740" fmla="*/ 2210027 h 4151891"/>
              <a:gd name="connsiteX4741" fmla="*/ 1710376 w 7122824"/>
              <a:gd name="connsiteY4741" fmla="*/ 2209344 h 4151891"/>
              <a:gd name="connsiteX4742" fmla="*/ 1711181 w 7122824"/>
              <a:gd name="connsiteY4742" fmla="*/ 2208354 h 4151891"/>
              <a:gd name="connsiteX4743" fmla="*/ 1710906 w 7122824"/>
              <a:gd name="connsiteY4743" fmla="*/ 2208692 h 4151891"/>
              <a:gd name="connsiteX4744" fmla="*/ 1711090 w 7122824"/>
              <a:gd name="connsiteY4744" fmla="*/ 2208465 h 4151891"/>
              <a:gd name="connsiteX4745" fmla="*/ 736757 w 7122824"/>
              <a:gd name="connsiteY4745" fmla="*/ 2207121 h 4151891"/>
              <a:gd name="connsiteX4746" fmla="*/ 743149 w 7122824"/>
              <a:gd name="connsiteY4746" fmla="*/ 2209275 h 4151891"/>
              <a:gd name="connsiteX4747" fmla="*/ 716888 w 7122824"/>
              <a:gd name="connsiteY4747" fmla="*/ 2209864 h 4151891"/>
              <a:gd name="connsiteX4748" fmla="*/ 736757 w 7122824"/>
              <a:gd name="connsiteY4748" fmla="*/ 2207121 h 4151891"/>
              <a:gd name="connsiteX4749" fmla="*/ 2437183 w 7122824"/>
              <a:gd name="connsiteY4749" fmla="*/ 2207066 h 4151891"/>
              <a:gd name="connsiteX4750" fmla="*/ 2434241 w 7122824"/>
              <a:gd name="connsiteY4750" fmla="*/ 2207991 h 4151891"/>
              <a:gd name="connsiteX4751" fmla="*/ 2419655 w 7122824"/>
              <a:gd name="connsiteY4751" fmla="*/ 2214385 h 4151891"/>
              <a:gd name="connsiteX4752" fmla="*/ 2426671 w 7122824"/>
              <a:gd name="connsiteY4752" fmla="*/ 2212355 h 4151891"/>
              <a:gd name="connsiteX4753" fmla="*/ 2436378 w 7122824"/>
              <a:gd name="connsiteY4753" fmla="*/ 2210251 h 4151891"/>
              <a:gd name="connsiteX4754" fmla="*/ 2435846 w 7122824"/>
              <a:gd name="connsiteY4754" fmla="*/ 2208560 h 4151891"/>
              <a:gd name="connsiteX4755" fmla="*/ 936395 w 7122824"/>
              <a:gd name="connsiteY4755" fmla="*/ 2206699 h 4151891"/>
              <a:gd name="connsiteX4756" fmla="*/ 928136 w 7122824"/>
              <a:gd name="connsiteY4756" fmla="*/ 2212084 h 4151891"/>
              <a:gd name="connsiteX4757" fmla="*/ 927161 w 7122824"/>
              <a:gd name="connsiteY4757" fmla="*/ 2208629 h 4151891"/>
              <a:gd name="connsiteX4758" fmla="*/ 936395 w 7122824"/>
              <a:gd name="connsiteY4758" fmla="*/ 2206699 h 4151891"/>
              <a:gd name="connsiteX4759" fmla="*/ 1713420 w 7122824"/>
              <a:gd name="connsiteY4759" fmla="*/ 2205590 h 4151891"/>
              <a:gd name="connsiteX4760" fmla="*/ 1711621 w 7122824"/>
              <a:gd name="connsiteY4760" fmla="*/ 2207809 h 4151891"/>
              <a:gd name="connsiteX4761" fmla="*/ 1712279 w 7122824"/>
              <a:gd name="connsiteY4761" fmla="*/ 2206998 h 4151891"/>
              <a:gd name="connsiteX4762" fmla="*/ 1713420 w 7122824"/>
              <a:gd name="connsiteY4762" fmla="*/ 2205590 h 4151891"/>
              <a:gd name="connsiteX4763" fmla="*/ 2143708 w 7122824"/>
              <a:gd name="connsiteY4763" fmla="*/ 2201818 h 4151891"/>
              <a:gd name="connsiteX4764" fmla="*/ 2151148 w 7122824"/>
              <a:gd name="connsiteY4764" fmla="*/ 2203048 h 4151891"/>
              <a:gd name="connsiteX4765" fmla="*/ 2160606 w 7122824"/>
              <a:gd name="connsiteY4765" fmla="*/ 2205622 h 4151891"/>
              <a:gd name="connsiteX4766" fmla="*/ 2204914 w 7122824"/>
              <a:gd name="connsiteY4766" fmla="*/ 2232453 h 4151891"/>
              <a:gd name="connsiteX4767" fmla="*/ 2172495 w 7122824"/>
              <a:gd name="connsiteY4767" fmla="*/ 2229184 h 4151891"/>
              <a:gd name="connsiteX4768" fmla="*/ 2122245 w 7122824"/>
              <a:gd name="connsiteY4768" fmla="*/ 2210652 h 4151891"/>
              <a:gd name="connsiteX4769" fmla="*/ 2143708 w 7122824"/>
              <a:gd name="connsiteY4769" fmla="*/ 2201818 h 4151891"/>
              <a:gd name="connsiteX4770" fmla="*/ 525865 w 7122824"/>
              <a:gd name="connsiteY4770" fmla="*/ 2200229 h 4151891"/>
              <a:gd name="connsiteX4771" fmla="*/ 533161 w 7122824"/>
              <a:gd name="connsiteY4771" fmla="*/ 2214855 h 4151891"/>
              <a:gd name="connsiteX4772" fmla="*/ 522600 w 7122824"/>
              <a:gd name="connsiteY4772" fmla="*/ 2213276 h 4151891"/>
              <a:gd name="connsiteX4773" fmla="*/ 525865 w 7122824"/>
              <a:gd name="connsiteY4773" fmla="*/ 2200229 h 4151891"/>
              <a:gd name="connsiteX4774" fmla="*/ 2320412 w 7122824"/>
              <a:gd name="connsiteY4774" fmla="*/ 2199494 h 4151891"/>
              <a:gd name="connsiteX4775" fmla="*/ 2329162 w 7122824"/>
              <a:gd name="connsiteY4775" fmla="*/ 2200801 h 4151891"/>
              <a:gd name="connsiteX4776" fmla="*/ 2327041 w 7122824"/>
              <a:gd name="connsiteY4776" fmla="*/ 2214992 h 4151891"/>
              <a:gd name="connsiteX4777" fmla="*/ 2331246 w 7122824"/>
              <a:gd name="connsiteY4777" fmla="*/ 2213955 h 4151891"/>
              <a:gd name="connsiteX4778" fmla="*/ 2346458 w 7122824"/>
              <a:gd name="connsiteY4778" fmla="*/ 2213632 h 4151891"/>
              <a:gd name="connsiteX4779" fmla="*/ 2346625 w 7122824"/>
              <a:gd name="connsiteY4779" fmla="*/ 2211455 h 4151891"/>
              <a:gd name="connsiteX4780" fmla="*/ 2347274 w 7122824"/>
              <a:gd name="connsiteY4780" fmla="*/ 2213871 h 4151891"/>
              <a:gd name="connsiteX4781" fmla="*/ 2360644 w 7122824"/>
              <a:gd name="connsiteY4781" fmla="*/ 2219781 h 4151891"/>
              <a:gd name="connsiteX4782" fmla="*/ 2373266 w 7122824"/>
              <a:gd name="connsiteY4782" fmla="*/ 2234975 h 4151891"/>
              <a:gd name="connsiteX4783" fmla="*/ 2346701 w 7122824"/>
              <a:gd name="connsiteY4783" fmla="*/ 2227465 h 4151891"/>
              <a:gd name="connsiteX4784" fmla="*/ 2344994 w 7122824"/>
              <a:gd name="connsiteY4784" fmla="*/ 2232788 h 4151891"/>
              <a:gd name="connsiteX4785" fmla="*/ 2345428 w 7122824"/>
              <a:gd name="connsiteY4785" fmla="*/ 2227106 h 4151891"/>
              <a:gd name="connsiteX4786" fmla="*/ 2313972 w 7122824"/>
              <a:gd name="connsiteY4786" fmla="*/ 2218213 h 4151891"/>
              <a:gd name="connsiteX4787" fmla="*/ 2323714 w 7122824"/>
              <a:gd name="connsiteY4787" fmla="*/ 2215812 h 4151891"/>
              <a:gd name="connsiteX4788" fmla="*/ 2318099 w 7122824"/>
              <a:gd name="connsiteY4788" fmla="*/ 2214972 h 4151891"/>
              <a:gd name="connsiteX4789" fmla="*/ 2320412 w 7122824"/>
              <a:gd name="connsiteY4789" fmla="*/ 2199494 h 4151891"/>
              <a:gd name="connsiteX4790" fmla="*/ 6288446 w 7122824"/>
              <a:gd name="connsiteY4790" fmla="*/ 2199413 h 4151891"/>
              <a:gd name="connsiteX4791" fmla="*/ 6287277 w 7122824"/>
              <a:gd name="connsiteY4791" fmla="*/ 2200020 h 4151891"/>
              <a:gd name="connsiteX4792" fmla="*/ 6286887 w 7122824"/>
              <a:gd name="connsiteY4792" fmla="*/ 2200223 h 4151891"/>
              <a:gd name="connsiteX4793" fmla="*/ 6287060 w 7122824"/>
              <a:gd name="connsiteY4793" fmla="*/ 2200134 h 4151891"/>
              <a:gd name="connsiteX4794" fmla="*/ 6287277 w 7122824"/>
              <a:gd name="connsiteY4794" fmla="*/ 2200020 h 4151891"/>
              <a:gd name="connsiteX4795" fmla="*/ 6287926 w 7122824"/>
              <a:gd name="connsiteY4795" fmla="*/ 2199684 h 4151891"/>
              <a:gd name="connsiteX4796" fmla="*/ 6288446 w 7122824"/>
              <a:gd name="connsiteY4796" fmla="*/ 2199413 h 4151891"/>
              <a:gd name="connsiteX4797" fmla="*/ 6294462 w 7122824"/>
              <a:gd name="connsiteY4797" fmla="*/ 2206404 h 4151891"/>
              <a:gd name="connsiteX4798" fmla="*/ 6296506 w 7122824"/>
              <a:gd name="connsiteY4798" fmla="*/ 2207934 h 4151891"/>
              <a:gd name="connsiteX4799" fmla="*/ 6288573 w 7122824"/>
              <a:gd name="connsiteY4799" fmla="*/ 2199449 h 4151891"/>
              <a:gd name="connsiteX4800" fmla="*/ 1432092 w 7122824"/>
              <a:gd name="connsiteY4800" fmla="*/ 2198061 h 4151891"/>
              <a:gd name="connsiteX4801" fmla="*/ 1440482 w 7122824"/>
              <a:gd name="connsiteY4801" fmla="*/ 2198543 h 4151891"/>
              <a:gd name="connsiteX4802" fmla="*/ 1444208 w 7122824"/>
              <a:gd name="connsiteY4802" fmla="*/ 2207591 h 4151891"/>
              <a:gd name="connsiteX4803" fmla="*/ 1432092 w 7122824"/>
              <a:gd name="connsiteY4803" fmla="*/ 2198061 h 4151891"/>
              <a:gd name="connsiteX4804" fmla="*/ 513075 w 7122824"/>
              <a:gd name="connsiteY4804" fmla="*/ 2197169 h 4151891"/>
              <a:gd name="connsiteX4805" fmla="*/ 519168 w 7122824"/>
              <a:gd name="connsiteY4805" fmla="*/ 2216211 h 4151891"/>
              <a:gd name="connsiteX4806" fmla="*/ 513075 w 7122824"/>
              <a:gd name="connsiteY4806" fmla="*/ 2197169 h 4151891"/>
              <a:gd name="connsiteX4807" fmla="*/ 2102839 w 7122824"/>
              <a:gd name="connsiteY4807" fmla="*/ 2197005 h 4151891"/>
              <a:gd name="connsiteX4808" fmla="*/ 2112209 w 7122824"/>
              <a:gd name="connsiteY4808" fmla="*/ 2197582 h 4151891"/>
              <a:gd name="connsiteX4809" fmla="*/ 2116822 w 7122824"/>
              <a:gd name="connsiteY4809" fmla="*/ 2206732 h 4151891"/>
              <a:gd name="connsiteX4810" fmla="*/ 2100906 w 7122824"/>
              <a:gd name="connsiteY4810" fmla="*/ 2199613 h 4151891"/>
              <a:gd name="connsiteX4811" fmla="*/ 2102839 w 7122824"/>
              <a:gd name="connsiteY4811" fmla="*/ 2197005 h 4151891"/>
              <a:gd name="connsiteX4812" fmla="*/ 811929 w 7122824"/>
              <a:gd name="connsiteY4812" fmla="*/ 2196778 h 4151891"/>
              <a:gd name="connsiteX4813" fmla="*/ 815786 w 7122824"/>
              <a:gd name="connsiteY4813" fmla="*/ 2197023 h 4151891"/>
              <a:gd name="connsiteX4814" fmla="*/ 822904 w 7122824"/>
              <a:gd name="connsiteY4814" fmla="*/ 2206194 h 4151891"/>
              <a:gd name="connsiteX4815" fmla="*/ 811929 w 7122824"/>
              <a:gd name="connsiteY4815" fmla="*/ 2196778 h 4151891"/>
              <a:gd name="connsiteX4816" fmla="*/ 841969 w 7122824"/>
              <a:gd name="connsiteY4816" fmla="*/ 2195010 h 4151891"/>
              <a:gd name="connsiteX4817" fmla="*/ 846982 w 7122824"/>
              <a:gd name="connsiteY4817" fmla="*/ 2198872 h 4151891"/>
              <a:gd name="connsiteX4818" fmla="*/ 837777 w 7122824"/>
              <a:gd name="connsiteY4818" fmla="*/ 2200610 h 4151891"/>
              <a:gd name="connsiteX4819" fmla="*/ 841969 w 7122824"/>
              <a:gd name="connsiteY4819" fmla="*/ 2195010 h 4151891"/>
              <a:gd name="connsiteX4820" fmla="*/ 1336919 w 7122824"/>
              <a:gd name="connsiteY4820" fmla="*/ 2193885 h 4151891"/>
              <a:gd name="connsiteX4821" fmla="*/ 1339796 w 7122824"/>
              <a:gd name="connsiteY4821" fmla="*/ 2207855 h 4151891"/>
              <a:gd name="connsiteX4822" fmla="*/ 1336919 w 7122824"/>
              <a:gd name="connsiteY4822" fmla="*/ 2193885 h 4151891"/>
              <a:gd name="connsiteX4823" fmla="*/ 1424924 w 7122824"/>
              <a:gd name="connsiteY4823" fmla="*/ 2193628 h 4151891"/>
              <a:gd name="connsiteX4824" fmla="*/ 1431643 w 7122824"/>
              <a:gd name="connsiteY4824" fmla="*/ 2200762 h 4151891"/>
              <a:gd name="connsiteX4825" fmla="*/ 1424924 w 7122824"/>
              <a:gd name="connsiteY4825" fmla="*/ 2193628 h 4151891"/>
              <a:gd name="connsiteX4826" fmla="*/ 1529548 w 7122824"/>
              <a:gd name="connsiteY4826" fmla="*/ 2193243 h 4151891"/>
              <a:gd name="connsiteX4827" fmla="*/ 1537126 w 7122824"/>
              <a:gd name="connsiteY4827" fmla="*/ 2202394 h 4151891"/>
              <a:gd name="connsiteX4828" fmla="*/ 1529548 w 7122824"/>
              <a:gd name="connsiteY4828" fmla="*/ 2193243 h 4151891"/>
              <a:gd name="connsiteX4829" fmla="*/ 1474239 w 7122824"/>
              <a:gd name="connsiteY4829" fmla="*/ 2192569 h 4151891"/>
              <a:gd name="connsiteX4830" fmla="*/ 1472260 w 7122824"/>
              <a:gd name="connsiteY4830" fmla="*/ 2205813 h 4151891"/>
              <a:gd name="connsiteX4831" fmla="*/ 1465056 w 7122824"/>
              <a:gd name="connsiteY4831" fmla="*/ 2194207 h 4151891"/>
              <a:gd name="connsiteX4832" fmla="*/ 1474239 w 7122824"/>
              <a:gd name="connsiteY4832" fmla="*/ 2192569 h 4151891"/>
              <a:gd name="connsiteX4833" fmla="*/ 788128 w 7122824"/>
              <a:gd name="connsiteY4833" fmla="*/ 2192567 h 4151891"/>
              <a:gd name="connsiteX4834" fmla="*/ 790887 w 7122824"/>
              <a:gd name="connsiteY4834" fmla="*/ 2192997 h 4151891"/>
              <a:gd name="connsiteX4835" fmla="*/ 793097 w 7122824"/>
              <a:gd name="connsiteY4835" fmla="*/ 2198023 h 4151891"/>
              <a:gd name="connsiteX4836" fmla="*/ 779442 w 7122824"/>
              <a:gd name="connsiteY4836" fmla="*/ 2198792 h 4151891"/>
              <a:gd name="connsiteX4837" fmla="*/ 788128 w 7122824"/>
              <a:gd name="connsiteY4837" fmla="*/ 2192567 h 4151891"/>
              <a:gd name="connsiteX4838" fmla="*/ 1712323 w 7122824"/>
              <a:gd name="connsiteY4838" fmla="*/ 2191636 h 4151891"/>
              <a:gd name="connsiteX4839" fmla="*/ 1712860 w 7122824"/>
              <a:gd name="connsiteY4839" fmla="*/ 2201350 h 4151891"/>
              <a:gd name="connsiteX4840" fmla="*/ 1711621 w 7122824"/>
              <a:gd name="connsiteY4840" fmla="*/ 2207809 h 4151891"/>
              <a:gd name="connsiteX4841" fmla="*/ 1711063 w 7122824"/>
              <a:gd name="connsiteY4841" fmla="*/ 2210715 h 4151891"/>
              <a:gd name="connsiteX4842" fmla="*/ 1711222 w 7122824"/>
              <a:gd name="connsiteY4842" fmla="*/ 2208302 h 4151891"/>
              <a:gd name="connsiteX4843" fmla="*/ 974434 w 7122824"/>
              <a:gd name="connsiteY4843" fmla="*/ 2190548 h 4151891"/>
              <a:gd name="connsiteX4844" fmla="*/ 958082 w 7122824"/>
              <a:gd name="connsiteY4844" fmla="*/ 2194067 h 4151891"/>
              <a:gd name="connsiteX4845" fmla="*/ 974434 w 7122824"/>
              <a:gd name="connsiteY4845" fmla="*/ 2190548 h 4151891"/>
              <a:gd name="connsiteX4846" fmla="*/ 1442524 w 7122824"/>
              <a:gd name="connsiteY4846" fmla="*/ 2188096 h 4151891"/>
              <a:gd name="connsiteX4847" fmla="*/ 1414916 w 7122824"/>
              <a:gd name="connsiteY4847" fmla="*/ 2194841 h 4151891"/>
              <a:gd name="connsiteX4848" fmla="*/ 1395156 w 7122824"/>
              <a:gd name="connsiteY4848" fmla="*/ 2213629 h 4151891"/>
              <a:gd name="connsiteX4849" fmla="*/ 1389942 w 7122824"/>
              <a:gd name="connsiteY4849" fmla="*/ 2206639 h 4151891"/>
              <a:gd name="connsiteX4850" fmla="*/ 1392945 w 7122824"/>
              <a:gd name="connsiteY4850" fmla="*/ 2217958 h 4151891"/>
              <a:gd name="connsiteX4851" fmla="*/ 1379434 w 7122824"/>
              <a:gd name="connsiteY4851" fmla="*/ 2214127 h 4151891"/>
              <a:gd name="connsiteX4852" fmla="*/ 1367131 w 7122824"/>
              <a:gd name="connsiteY4852" fmla="*/ 2223159 h 4151891"/>
              <a:gd name="connsiteX4853" fmla="*/ 1346553 w 7122824"/>
              <a:gd name="connsiteY4853" fmla="*/ 2224744 h 4151891"/>
              <a:gd name="connsiteX4854" fmla="*/ 1334168 w 7122824"/>
              <a:gd name="connsiteY4854" fmla="*/ 2215129 h 4151891"/>
              <a:gd name="connsiteX4855" fmla="*/ 1366306 w 7122824"/>
              <a:gd name="connsiteY4855" fmla="*/ 2202796 h 4151891"/>
              <a:gd name="connsiteX4856" fmla="*/ 1381936 w 7122824"/>
              <a:gd name="connsiteY4856" fmla="*/ 2196799 h 4151891"/>
              <a:gd name="connsiteX4857" fmla="*/ 1382386 w 7122824"/>
              <a:gd name="connsiteY4857" fmla="*/ 2193784 h 4151891"/>
              <a:gd name="connsiteX4858" fmla="*/ 1384282 w 7122824"/>
              <a:gd name="connsiteY4858" fmla="*/ 2195899 h 4151891"/>
              <a:gd name="connsiteX4859" fmla="*/ 1387631 w 7122824"/>
              <a:gd name="connsiteY4859" fmla="*/ 2194614 h 4151891"/>
              <a:gd name="connsiteX4860" fmla="*/ 1442524 w 7122824"/>
              <a:gd name="connsiteY4860" fmla="*/ 2188096 h 4151891"/>
              <a:gd name="connsiteX4861" fmla="*/ 880819 w 7122824"/>
              <a:gd name="connsiteY4861" fmla="*/ 2187765 h 4151891"/>
              <a:gd name="connsiteX4862" fmla="*/ 861351 w 7122824"/>
              <a:gd name="connsiteY4862" fmla="*/ 2192378 h 4151891"/>
              <a:gd name="connsiteX4863" fmla="*/ 847379 w 7122824"/>
              <a:gd name="connsiteY4863" fmla="*/ 2190291 h 4151891"/>
              <a:gd name="connsiteX4864" fmla="*/ 880819 w 7122824"/>
              <a:gd name="connsiteY4864" fmla="*/ 2187765 h 4151891"/>
              <a:gd name="connsiteX4865" fmla="*/ 1734494 w 7122824"/>
              <a:gd name="connsiteY4865" fmla="*/ 2187302 h 4151891"/>
              <a:gd name="connsiteX4866" fmla="*/ 1737452 w 7122824"/>
              <a:gd name="connsiteY4866" fmla="*/ 2198579 h 4151891"/>
              <a:gd name="connsiteX4867" fmla="*/ 1725339 w 7122824"/>
              <a:gd name="connsiteY4867" fmla="*/ 2196769 h 4151891"/>
              <a:gd name="connsiteX4868" fmla="*/ 1734494 w 7122824"/>
              <a:gd name="connsiteY4868" fmla="*/ 2187302 h 4151891"/>
              <a:gd name="connsiteX4869" fmla="*/ 619410 w 7122824"/>
              <a:gd name="connsiteY4869" fmla="*/ 2184736 h 4151891"/>
              <a:gd name="connsiteX4870" fmla="*/ 624424 w 7122824"/>
              <a:gd name="connsiteY4870" fmla="*/ 2188599 h 4151891"/>
              <a:gd name="connsiteX4871" fmla="*/ 615219 w 7122824"/>
              <a:gd name="connsiteY4871" fmla="*/ 2190338 h 4151891"/>
              <a:gd name="connsiteX4872" fmla="*/ 619410 w 7122824"/>
              <a:gd name="connsiteY4872" fmla="*/ 2184736 h 4151891"/>
              <a:gd name="connsiteX4873" fmla="*/ 975870 w 7122824"/>
              <a:gd name="connsiteY4873" fmla="*/ 2182717 h 4151891"/>
              <a:gd name="connsiteX4874" fmla="*/ 974731 w 7122824"/>
              <a:gd name="connsiteY4874" fmla="*/ 2190331 h 4151891"/>
              <a:gd name="connsiteX4875" fmla="*/ 975870 w 7122824"/>
              <a:gd name="connsiteY4875" fmla="*/ 2182717 h 4151891"/>
              <a:gd name="connsiteX4876" fmla="*/ 1130208 w 7122824"/>
              <a:gd name="connsiteY4876" fmla="*/ 2182090 h 4151891"/>
              <a:gd name="connsiteX4877" fmla="*/ 1132866 w 7122824"/>
              <a:gd name="connsiteY4877" fmla="*/ 2182621 h 4151891"/>
              <a:gd name="connsiteX4878" fmla="*/ 1127909 w 7122824"/>
              <a:gd name="connsiteY4878" fmla="*/ 2205323 h 4151891"/>
              <a:gd name="connsiteX4879" fmla="*/ 1136634 w 7122824"/>
              <a:gd name="connsiteY4879" fmla="*/ 2209753 h 4151891"/>
              <a:gd name="connsiteX4880" fmla="*/ 1126767 w 7122824"/>
              <a:gd name="connsiteY4880" fmla="*/ 2212967 h 4151891"/>
              <a:gd name="connsiteX4881" fmla="*/ 1134578 w 7122824"/>
              <a:gd name="connsiteY4881" fmla="*/ 2223512 h 4151891"/>
              <a:gd name="connsiteX4882" fmla="*/ 1121392 w 7122824"/>
              <a:gd name="connsiteY4882" fmla="*/ 2238473 h 4151891"/>
              <a:gd name="connsiteX4883" fmla="*/ 1109012 w 7122824"/>
              <a:gd name="connsiteY4883" fmla="*/ 2244375 h 4151891"/>
              <a:gd name="connsiteX4884" fmla="*/ 1109060 w 7122824"/>
              <a:gd name="connsiteY4884" fmla="*/ 2244614 h 4151891"/>
              <a:gd name="connsiteX4885" fmla="*/ 1108642 w 7122824"/>
              <a:gd name="connsiteY4885" fmla="*/ 2244551 h 4151891"/>
              <a:gd name="connsiteX4886" fmla="*/ 1064400 w 7122824"/>
              <a:gd name="connsiteY4886" fmla="*/ 2265643 h 4151891"/>
              <a:gd name="connsiteX4887" fmla="*/ 1001251 w 7122824"/>
              <a:gd name="connsiteY4887" fmla="*/ 2292154 h 4151891"/>
              <a:gd name="connsiteX4888" fmla="*/ 975003 w 7122824"/>
              <a:gd name="connsiteY4888" fmla="*/ 2302037 h 4151891"/>
              <a:gd name="connsiteX4889" fmla="*/ 951064 w 7122824"/>
              <a:gd name="connsiteY4889" fmla="*/ 2315653 h 4151891"/>
              <a:gd name="connsiteX4890" fmla="*/ 945949 w 7122824"/>
              <a:gd name="connsiteY4890" fmla="*/ 2328954 h 4151891"/>
              <a:gd name="connsiteX4891" fmla="*/ 940748 w 7122824"/>
              <a:gd name="connsiteY4891" fmla="*/ 2330902 h 4151891"/>
              <a:gd name="connsiteX4892" fmla="*/ 935540 w 7122824"/>
              <a:gd name="connsiteY4892" fmla="*/ 2339018 h 4151891"/>
              <a:gd name="connsiteX4893" fmla="*/ 926157 w 7122824"/>
              <a:gd name="connsiteY4893" fmla="*/ 2341375 h 4151891"/>
              <a:gd name="connsiteX4894" fmla="*/ 925551 w 7122824"/>
              <a:gd name="connsiteY4894" fmla="*/ 2337284 h 4151891"/>
              <a:gd name="connsiteX4895" fmla="*/ 902571 w 7122824"/>
              <a:gd name="connsiteY4895" fmla="*/ 2348781 h 4151891"/>
              <a:gd name="connsiteX4896" fmla="*/ 840076 w 7122824"/>
              <a:gd name="connsiteY4896" fmla="*/ 2381377 h 4151891"/>
              <a:gd name="connsiteX4897" fmla="*/ 780831 w 7122824"/>
              <a:gd name="connsiteY4897" fmla="*/ 2413163 h 4151891"/>
              <a:gd name="connsiteX4898" fmla="*/ 763568 w 7122824"/>
              <a:gd name="connsiteY4898" fmla="*/ 2415272 h 4151891"/>
              <a:gd name="connsiteX4899" fmla="*/ 760279 w 7122824"/>
              <a:gd name="connsiteY4899" fmla="*/ 2416344 h 4151891"/>
              <a:gd name="connsiteX4900" fmla="*/ 761161 w 7122824"/>
              <a:gd name="connsiteY4900" fmla="*/ 2420904 h 4151891"/>
              <a:gd name="connsiteX4901" fmla="*/ 755817 w 7122824"/>
              <a:gd name="connsiteY4901" fmla="*/ 2435734 h 4151891"/>
              <a:gd name="connsiteX4902" fmla="*/ 746246 w 7122824"/>
              <a:gd name="connsiteY4902" fmla="*/ 2426490 h 4151891"/>
              <a:gd name="connsiteX4903" fmla="*/ 749533 w 7122824"/>
              <a:gd name="connsiteY4903" fmla="*/ 2422813 h 4151891"/>
              <a:gd name="connsiteX4904" fmla="*/ 749633 w 7122824"/>
              <a:gd name="connsiteY4904" fmla="*/ 2422343 h 4151891"/>
              <a:gd name="connsiteX4905" fmla="*/ 750869 w 7122824"/>
              <a:gd name="connsiteY4905" fmla="*/ 2416500 h 4151891"/>
              <a:gd name="connsiteX4906" fmla="*/ 748264 w 7122824"/>
              <a:gd name="connsiteY4906" fmla="*/ 2412986 h 4151891"/>
              <a:gd name="connsiteX4907" fmla="*/ 752240 w 7122824"/>
              <a:gd name="connsiteY4907" fmla="*/ 2407327 h 4151891"/>
              <a:gd name="connsiteX4908" fmla="*/ 742442 w 7122824"/>
              <a:gd name="connsiteY4908" fmla="*/ 2399611 h 4151891"/>
              <a:gd name="connsiteX4909" fmla="*/ 741487 w 7122824"/>
              <a:gd name="connsiteY4909" fmla="*/ 2390287 h 4151891"/>
              <a:gd name="connsiteX4910" fmla="*/ 740810 w 7122824"/>
              <a:gd name="connsiteY4910" fmla="*/ 2385360 h 4151891"/>
              <a:gd name="connsiteX4911" fmla="*/ 740527 w 7122824"/>
              <a:gd name="connsiteY4911" fmla="*/ 2388329 h 4151891"/>
              <a:gd name="connsiteX4912" fmla="*/ 738579 w 7122824"/>
              <a:gd name="connsiteY4912" fmla="*/ 2372216 h 4151891"/>
              <a:gd name="connsiteX4913" fmla="*/ 741488 w 7122824"/>
              <a:gd name="connsiteY4913" fmla="*/ 2378249 h 4151891"/>
              <a:gd name="connsiteX4914" fmla="*/ 741141 w 7122824"/>
              <a:gd name="connsiteY4914" fmla="*/ 2381885 h 4151891"/>
              <a:gd name="connsiteX4915" fmla="*/ 773743 w 7122824"/>
              <a:gd name="connsiteY4915" fmla="*/ 2372478 h 4151891"/>
              <a:gd name="connsiteX4916" fmla="*/ 807153 w 7122824"/>
              <a:gd name="connsiteY4916" fmla="*/ 2362655 h 4151891"/>
              <a:gd name="connsiteX4917" fmla="*/ 832821 w 7122824"/>
              <a:gd name="connsiteY4917" fmla="*/ 2346173 h 4151891"/>
              <a:gd name="connsiteX4918" fmla="*/ 854345 w 7122824"/>
              <a:gd name="connsiteY4918" fmla="*/ 2327769 h 4151891"/>
              <a:gd name="connsiteX4919" fmla="*/ 845232 w 7122824"/>
              <a:gd name="connsiteY4919" fmla="*/ 2315466 h 4151891"/>
              <a:gd name="connsiteX4920" fmla="*/ 878510 w 7122824"/>
              <a:gd name="connsiteY4920" fmla="*/ 2312624 h 4151891"/>
              <a:gd name="connsiteX4921" fmla="*/ 864280 w 7122824"/>
              <a:gd name="connsiteY4921" fmla="*/ 2313625 h 4151891"/>
              <a:gd name="connsiteX4922" fmla="*/ 873761 w 7122824"/>
              <a:gd name="connsiteY4922" fmla="*/ 2324126 h 4151891"/>
              <a:gd name="connsiteX4923" fmla="*/ 877682 w 7122824"/>
              <a:gd name="connsiteY4923" fmla="*/ 2319794 h 4151891"/>
              <a:gd name="connsiteX4924" fmla="*/ 880157 w 7122824"/>
              <a:gd name="connsiteY4924" fmla="*/ 2317060 h 4151891"/>
              <a:gd name="connsiteX4925" fmla="*/ 879651 w 7122824"/>
              <a:gd name="connsiteY4925" fmla="*/ 2304981 h 4151891"/>
              <a:gd name="connsiteX4926" fmla="*/ 901119 w 7122824"/>
              <a:gd name="connsiteY4926" fmla="*/ 2295686 h 4151891"/>
              <a:gd name="connsiteX4927" fmla="*/ 911991 w 7122824"/>
              <a:gd name="connsiteY4927" fmla="*/ 2306688 h 4151891"/>
              <a:gd name="connsiteX4928" fmla="*/ 915379 w 7122824"/>
              <a:gd name="connsiteY4928" fmla="*/ 2284012 h 4151891"/>
              <a:gd name="connsiteX4929" fmla="*/ 931070 w 7122824"/>
              <a:gd name="connsiteY4929" fmla="*/ 2294171 h 4151891"/>
              <a:gd name="connsiteX4930" fmla="*/ 919573 w 7122824"/>
              <a:gd name="connsiteY4930" fmla="*/ 2318760 h 4151891"/>
              <a:gd name="connsiteX4931" fmla="*/ 942569 w 7122824"/>
              <a:gd name="connsiteY4931" fmla="*/ 2309694 h 4151891"/>
              <a:gd name="connsiteX4932" fmla="*/ 975263 w 7122824"/>
              <a:gd name="connsiteY4932" fmla="*/ 2289833 h 4151891"/>
              <a:gd name="connsiteX4933" fmla="*/ 1015966 w 7122824"/>
              <a:gd name="connsiteY4933" fmla="*/ 2264216 h 4151891"/>
              <a:gd name="connsiteX4934" fmla="*/ 1013235 w 7122824"/>
              <a:gd name="connsiteY4934" fmla="*/ 2256968 h 4151891"/>
              <a:gd name="connsiteX4935" fmla="*/ 1016161 w 7122824"/>
              <a:gd name="connsiteY4935" fmla="*/ 2258963 h 4151891"/>
              <a:gd name="connsiteX4936" fmla="*/ 1016309 w 7122824"/>
              <a:gd name="connsiteY4936" fmla="*/ 2264001 h 4151891"/>
              <a:gd name="connsiteX4937" fmla="*/ 1037142 w 7122824"/>
              <a:gd name="connsiteY4937" fmla="*/ 2250890 h 4151891"/>
              <a:gd name="connsiteX4938" fmla="*/ 1015626 w 7122824"/>
              <a:gd name="connsiteY4938" fmla="*/ 2227357 h 4151891"/>
              <a:gd name="connsiteX4939" fmla="*/ 1044999 w 7122824"/>
              <a:gd name="connsiteY4939" fmla="*/ 2219243 h 4151891"/>
              <a:gd name="connsiteX4940" fmla="*/ 1055875 w 7122824"/>
              <a:gd name="connsiteY4940" fmla="*/ 2218003 h 4151891"/>
              <a:gd name="connsiteX4941" fmla="*/ 1065722 w 7122824"/>
              <a:gd name="connsiteY4941" fmla="*/ 2213613 h 4151891"/>
              <a:gd name="connsiteX4942" fmla="*/ 1067725 w 7122824"/>
              <a:gd name="connsiteY4942" fmla="*/ 2213071 h 4151891"/>
              <a:gd name="connsiteX4943" fmla="*/ 1067420 w 7122824"/>
              <a:gd name="connsiteY4943" fmla="*/ 2210634 h 4151891"/>
              <a:gd name="connsiteX4944" fmla="*/ 1069054 w 7122824"/>
              <a:gd name="connsiteY4944" fmla="*/ 2206986 h 4151891"/>
              <a:gd name="connsiteX4945" fmla="*/ 1071439 w 7122824"/>
              <a:gd name="connsiteY4945" fmla="*/ 2210456 h 4151891"/>
              <a:gd name="connsiteX4946" fmla="*/ 1069664 w 7122824"/>
              <a:gd name="connsiteY4946" fmla="*/ 2212544 h 4151891"/>
              <a:gd name="connsiteX4947" fmla="*/ 1074078 w 7122824"/>
              <a:gd name="connsiteY4947" fmla="*/ 2211346 h 4151891"/>
              <a:gd name="connsiteX4948" fmla="*/ 1100748 w 7122824"/>
              <a:gd name="connsiteY4948" fmla="*/ 2221322 h 4151891"/>
              <a:gd name="connsiteX4949" fmla="*/ 1103744 w 7122824"/>
              <a:gd name="connsiteY4949" fmla="*/ 2220467 h 4151891"/>
              <a:gd name="connsiteX4950" fmla="*/ 1112081 w 7122824"/>
              <a:gd name="connsiteY4950" fmla="*/ 2217024 h 4151891"/>
              <a:gd name="connsiteX4951" fmla="*/ 1105342 w 7122824"/>
              <a:gd name="connsiteY4951" fmla="*/ 2209766 h 4151891"/>
              <a:gd name="connsiteX4952" fmla="*/ 1124917 w 7122824"/>
              <a:gd name="connsiteY4952" fmla="*/ 2193936 h 4151891"/>
              <a:gd name="connsiteX4953" fmla="*/ 1127407 w 7122824"/>
              <a:gd name="connsiteY4953" fmla="*/ 2186849 h 4151891"/>
              <a:gd name="connsiteX4954" fmla="*/ 1128664 w 7122824"/>
              <a:gd name="connsiteY4954" fmla="*/ 2184711 h 4151891"/>
              <a:gd name="connsiteX4955" fmla="*/ 2359679 w 7122824"/>
              <a:gd name="connsiteY4955" fmla="*/ 2181373 h 4151891"/>
              <a:gd name="connsiteX4956" fmla="*/ 2358575 w 7122824"/>
              <a:gd name="connsiteY4956" fmla="*/ 2183198 h 4151891"/>
              <a:gd name="connsiteX4957" fmla="*/ 2367887 w 7122824"/>
              <a:gd name="connsiteY4957" fmla="*/ 2183632 h 4151891"/>
              <a:gd name="connsiteX4958" fmla="*/ 2367442 w 7122824"/>
              <a:gd name="connsiteY4958" fmla="*/ 2182773 h 4151891"/>
              <a:gd name="connsiteX4959" fmla="*/ 2359679 w 7122824"/>
              <a:gd name="connsiteY4959" fmla="*/ 2181373 h 4151891"/>
              <a:gd name="connsiteX4960" fmla="*/ 1186495 w 7122824"/>
              <a:gd name="connsiteY4960" fmla="*/ 2180531 h 4151891"/>
              <a:gd name="connsiteX4961" fmla="*/ 1195519 w 7122824"/>
              <a:gd name="connsiteY4961" fmla="*/ 2181101 h 4151891"/>
              <a:gd name="connsiteX4962" fmla="*/ 1198303 w 7122824"/>
              <a:gd name="connsiteY4962" fmla="*/ 2185408 h 4151891"/>
              <a:gd name="connsiteX4963" fmla="*/ 1186495 w 7122824"/>
              <a:gd name="connsiteY4963" fmla="*/ 2180531 h 4151891"/>
              <a:gd name="connsiteX4964" fmla="*/ 1140056 w 7122824"/>
              <a:gd name="connsiteY4964" fmla="*/ 2179277 h 4151891"/>
              <a:gd name="connsiteX4965" fmla="*/ 1139918 w 7122824"/>
              <a:gd name="connsiteY4965" fmla="*/ 2182856 h 4151891"/>
              <a:gd name="connsiteX4966" fmla="*/ 1137195 w 7122824"/>
              <a:gd name="connsiteY4966" fmla="*/ 2179788 h 4151891"/>
              <a:gd name="connsiteX4967" fmla="*/ 1140056 w 7122824"/>
              <a:gd name="connsiteY4967" fmla="*/ 2179277 h 4151891"/>
              <a:gd name="connsiteX4968" fmla="*/ 891707 w 7122824"/>
              <a:gd name="connsiteY4968" fmla="*/ 2179096 h 4151891"/>
              <a:gd name="connsiteX4969" fmla="*/ 901886 w 7122824"/>
              <a:gd name="connsiteY4969" fmla="*/ 2182166 h 4151891"/>
              <a:gd name="connsiteX4970" fmla="*/ 903004 w 7122824"/>
              <a:gd name="connsiteY4970" fmla="*/ 2185429 h 4151891"/>
              <a:gd name="connsiteX4971" fmla="*/ 883703 w 7122824"/>
              <a:gd name="connsiteY4971" fmla="*/ 2185641 h 4151891"/>
              <a:gd name="connsiteX4972" fmla="*/ 891707 w 7122824"/>
              <a:gd name="connsiteY4972" fmla="*/ 2179096 h 4151891"/>
              <a:gd name="connsiteX4973" fmla="*/ 2439463 w 7122824"/>
              <a:gd name="connsiteY4973" fmla="*/ 2178418 h 4151891"/>
              <a:gd name="connsiteX4974" fmla="*/ 2434962 w 7122824"/>
              <a:gd name="connsiteY4974" fmla="*/ 2185153 h 4151891"/>
              <a:gd name="connsiteX4975" fmla="*/ 2445234 w 7122824"/>
              <a:gd name="connsiteY4975" fmla="*/ 2178787 h 4151891"/>
              <a:gd name="connsiteX4976" fmla="*/ 2439463 w 7122824"/>
              <a:gd name="connsiteY4976" fmla="*/ 2178418 h 4151891"/>
              <a:gd name="connsiteX4977" fmla="*/ 822871 w 7122824"/>
              <a:gd name="connsiteY4977" fmla="*/ 2175659 h 4151891"/>
              <a:gd name="connsiteX4978" fmla="*/ 820618 w 7122824"/>
              <a:gd name="connsiteY4978" fmla="*/ 2190735 h 4151891"/>
              <a:gd name="connsiteX4979" fmla="*/ 811302 w 7122824"/>
              <a:gd name="connsiteY4979" fmla="*/ 2189342 h 4151891"/>
              <a:gd name="connsiteX4980" fmla="*/ 794873 w 7122824"/>
              <a:gd name="connsiteY4980" fmla="*/ 2193053 h 4151891"/>
              <a:gd name="connsiteX4981" fmla="*/ 822871 w 7122824"/>
              <a:gd name="connsiteY4981" fmla="*/ 2175659 h 4151891"/>
              <a:gd name="connsiteX4982" fmla="*/ 914814 w 7122824"/>
              <a:gd name="connsiteY4982" fmla="*/ 2175607 h 4151891"/>
              <a:gd name="connsiteX4983" fmla="*/ 905609 w 7122824"/>
              <a:gd name="connsiteY4983" fmla="*/ 2177346 h 4151891"/>
              <a:gd name="connsiteX4984" fmla="*/ 914814 w 7122824"/>
              <a:gd name="connsiteY4984" fmla="*/ 2175607 h 4151891"/>
              <a:gd name="connsiteX4985" fmla="*/ 1009045 w 7122824"/>
              <a:gd name="connsiteY4985" fmla="*/ 2170444 h 4151891"/>
              <a:gd name="connsiteX4986" fmla="*/ 1014564 w 7122824"/>
              <a:gd name="connsiteY4986" fmla="*/ 2175786 h 4151891"/>
              <a:gd name="connsiteX4987" fmla="*/ 986686 w 7122824"/>
              <a:gd name="connsiteY4987" fmla="*/ 2179475 h 4151891"/>
              <a:gd name="connsiteX4988" fmla="*/ 1009045 w 7122824"/>
              <a:gd name="connsiteY4988" fmla="*/ 2170444 h 4151891"/>
              <a:gd name="connsiteX4989" fmla="*/ 1478932 w 7122824"/>
              <a:gd name="connsiteY4989" fmla="*/ 2169401 h 4151891"/>
              <a:gd name="connsiteX4990" fmla="*/ 1480210 w 7122824"/>
              <a:gd name="connsiteY4990" fmla="*/ 2182003 h 4151891"/>
              <a:gd name="connsiteX4991" fmla="*/ 1448005 w 7122824"/>
              <a:gd name="connsiteY4991" fmla="*/ 2187792 h 4151891"/>
              <a:gd name="connsiteX4992" fmla="*/ 1456417 w 7122824"/>
              <a:gd name="connsiteY4992" fmla="*/ 2173794 h 4151891"/>
              <a:gd name="connsiteX4993" fmla="*/ 1470751 w 7122824"/>
              <a:gd name="connsiteY4993" fmla="*/ 2171281 h 4151891"/>
              <a:gd name="connsiteX4994" fmla="*/ 1478932 w 7122824"/>
              <a:gd name="connsiteY4994" fmla="*/ 2169401 h 4151891"/>
              <a:gd name="connsiteX4995" fmla="*/ 2211370 w 7122824"/>
              <a:gd name="connsiteY4995" fmla="*/ 2169395 h 4151891"/>
              <a:gd name="connsiteX4996" fmla="*/ 2211022 w 7122824"/>
              <a:gd name="connsiteY4996" fmla="*/ 2169402 h 4151891"/>
              <a:gd name="connsiteX4997" fmla="*/ 2204925 w 7122824"/>
              <a:gd name="connsiteY4997" fmla="*/ 2172931 h 4151891"/>
              <a:gd name="connsiteX4998" fmla="*/ 2200121 w 7122824"/>
              <a:gd name="connsiteY4998" fmla="*/ 2181555 h 4151891"/>
              <a:gd name="connsiteX4999" fmla="*/ 2213876 w 7122824"/>
              <a:gd name="connsiteY4999" fmla="*/ 2183610 h 4151891"/>
              <a:gd name="connsiteX5000" fmla="*/ 1371811 w 7122824"/>
              <a:gd name="connsiteY5000" fmla="*/ 2165605 h 4151891"/>
              <a:gd name="connsiteX5001" fmla="*/ 1386941 w 7122824"/>
              <a:gd name="connsiteY5001" fmla="*/ 2169216 h 4151891"/>
              <a:gd name="connsiteX5002" fmla="*/ 1380725 w 7122824"/>
              <a:gd name="connsiteY5002" fmla="*/ 2179092 h 4151891"/>
              <a:gd name="connsiteX5003" fmla="*/ 1362209 w 7122824"/>
              <a:gd name="connsiteY5003" fmla="*/ 2177870 h 4151891"/>
              <a:gd name="connsiteX5004" fmla="*/ 1355835 w 7122824"/>
              <a:gd name="connsiteY5004" fmla="*/ 2167655 h 4151891"/>
              <a:gd name="connsiteX5005" fmla="*/ 1371811 w 7122824"/>
              <a:gd name="connsiteY5005" fmla="*/ 2165605 h 4151891"/>
              <a:gd name="connsiteX5006" fmla="*/ 922163 w 7122824"/>
              <a:gd name="connsiteY5006" fmla="*/ 2157193 h 4151891"/>
              <a:gd name="connsiteX5007" fmla="*/ 873282 w 7122824"/>
              <a:gd name="connsiteY5007" fmla="*/ 2174920 h 4151891"/>
              <a:gd name="connsiteX5008" fmla="*/ 873303 w 7122824"/>
              <a:gd name="connsiteY5008" fmla="*/ 2175175 h 4151891"/>
              <a:gd name="connsiteX5009" fmla="*/ 873169 w 7122824"/>
              <a:gd name="connsiteY5009" fmla="*/ 2174961 h 4151891"/>
              <a:gd name="connsiteX5010" fmla="*/ 839691 w 7122824"/>
              <a:gd name="connsiteY5010" fmla="*/ 2187101 h 4151891"/>
              <a:gd name="connsiteX5011" fmla="*/ 832356 w 7122824"/>
              <a:gd name="connsiteY5011" fmla="*/ 2173330 h 4151891"/>
              <a:gd name="connsiteX5012" fmla="*/ 853883 w 7122824"/>
              <a:gd name="connsiteY5012" fmla="*/ 2165453 h 4151891"/>
              <a:gd name="connsiteX5013" fmla="*/ 922163 w 7122824"/>
              <a:gd name="connsiteY5013" fmla="*/ 2157193 h 4151891"/>
              <a:gd name="connsiteX5014" fmla="*/ 1592728 w 7122824"/>
              <a:gd name="connsiteY5014" fmla="*/ 2155489 h 4151891"/>
              <a:gd name="connsiteX5015" fmla="*/ 1590076 w 7122824"/>
              <a:gd name="connsiteY5015" fmla="*/ 2159444 h 4151891"/>
              <a:gd name="connsiteX5016" fmla="*/ 1593222 w 7122824"/>
              <a:gd name="connsiteY5016" fmla="*/ 2157483 h 4151891"/>
              <a:gd name="connsiteX5017" fmla="*/ 1597113 w 7122824"/>
              <a:gd name="connsiteY5017" fmla="*/ 2158243 h 4151891"/>
              <a:gd name="connsiteX5018" fmla="*/ 1598520 w 7122824"/>
              <a:gd name="connsiteY5018" fmla="*/ 2155964 h 4151891"/>
              <a:gd name="connsiteX5019" fmla="*/ 1592728 w 7122824"/>
              <a:gd name="connsiteY5019" fmla="*/ 2155489 h 4151891"/>
              <a:gd name="connsiteX5020" fmla="*/ 1518138 w 7122824"/>
              <a:gd name="connsiteY5020" fmla="*/ 2154309 h 4151891"/>
              <a:gd name="connsiteX5021" fmla="*/ 1543740 w 7122824"/>
              <a:gd name="connsiteY5021" fmla="*/ 2158135 h 4151891"/>
              <a:gd name="connsiteX5022" fmla="*/ 1535804 w 7122824"/>
              <a:gd name="connsiteY5022" fmla="*/ 2168320 h 4151891"/>
              <a:gd name="connsiteX5023" fmla="*/ 1533238 w 7122824"/>
              <a:gd name="connsiteY5023" fmla="*/ 2170877 h 4151891"/>
              <a:gd name="connsiteX5024" fmla="*/ 1537356 w 7122824"/>
              <a:gd name="connsiteY5024" fmla="*/ 2172189 h 4151891"/>
              <a:gd name="connsiteX5025" fmla="*/ 1544674 w 7122824"/>
              <a:gd name="connsiteY5025" fmla="*/ 2181270 h 4151891"/>
              <a:gd name="connsiteX5026" fmla="*/ 1524110 w 7122824"/>
              <a:gd name="connsiteY5026" fmla="*/ 2183014 h 4151891"/>
              <a:gd name="connsiteX5027" fmla="*/ 1513063 w 7122824"/>
              <a:gd name="connsiteY5027" fmla="*/ 2173336 h 4151891"/>
              <a:gd name="connsiteX5028" fmla="*/ 1520586 w 7122824"/>
              <a:gd name="connsiteY5028" fmla="*/ 2185700 h 4151891"/>
              <a:gd name="connsiteX5029" fmla="*/ 1485351 w 7122824"/>
              <a:gd name="connsiteY5029" fmla="*/ 2172406 h 4151891"/>
              <a:gd name="connsiteX5030" fmla="*/ 1493940 w 7122824"/>
              <a:gd name="connsiteY5030" fmla="*/ 2170549 h 4151891"/>
              <a:gd name="connsiteX5031" fmla="*/ 1468864 w 7122824"/>
              <a:gd name="connsiteY5031" fmla="*/ 2161078 h 4151891"/>
              <a:gd name="connsiteX5032" fmla="*/ 1505921 w 7122824"/>
              <a:gd name="connsiteY5032" fmla="*/ 2165124 h 4151891"/>
              <a:gd name="connsiteX5033" fmla="*/ 1504221 w 7122824"/>
              <a:gd name="connsiteY5033" fmla="*/ 2168326 h 4151891"/>
              <a:gd name="connsiteX5034" fmla="*/ 1511904 w 7122824"/>
              <a:gd name="connsiteY5034" fmla="*/ 2166664 h 4151891"/>
              <a:gd name="connsiteX5035" fmla="*/ 1520112 w 7122824"/>
              <a:gd name="connsiteY5035" fmla="*/ 2167966 h 4151891"/>
              <a:gd name="connsiteX5036" fmla="*/ 1522166 w 7122824"/>
              <a:gd name="connsiteY5036" fmla="*/ 2168251 h 4151891"/>
              <a:gd name="connsiteX5037" fmla="*/ 1521316 w 7122824"/>
              <a:gd name="connsiteY5037" fmla="*/ 2166643 h 4151891"/>
              <a:gd name="connsiteX5038" fmla="*/ 1518138 w 7122824"/>
              <a:gd name="connsiteY5038" fmla="*/ 2154309 h 4151891"/>
              <a:gd name="connsiteX5039" fmla="*/ 1454021 w 7122824"/>
              <a:gd name="connsiteY5039" fmla="*/ 2153921 h 4151891"/>
              <a:gd name="connsiteX5040" fmla="*/ 1455155 w 7122824"/>
              <a:gd name="connsiteY5040" fmla="*/ 2166468 h 4151891"/>
              <a:gd name="connsiteX5041" fmla="*/ 1441911 w 7122824"/>
              <a:gd name="connsiteY5041" fmla="*/ 2164490 h 4151891"/>
              <a:gd name="connsiteX5042" fmla="*/ 1454021 w 7122824"/>
              <a:gd name="connsiteY5042" fmla="*/ 2153921 h 4151891"/>
              <a:gd name="connsiteX5043" fmla="*/ 1618433 w 7122824"/>
              <a:gd name="connsiteY5043" fmla="*/ 2150439 h 4151891"/>
              <a:gd name="connsiteX5044" fmla="*/ 1612029 w 7122824"/>
              <a:gd name="connsiteY5044" fmla="*/ 2157984 h 4151891"/>
              <a:gd name="connsiteX5045" fmla="*/ 1626936 w 7122824"/>
              <a:gd name="connsiteY5045" fmla="*/ 2152394 h 4151891"/>
              <a:gd name="connsiteX5046" fmla="*/ 1618433 w 7122824"/>
              <a:gd name="connsiteY5046" fmla="*/ 2150439 h 4151891"/>
              <a:gd name="connsiteX5047" fmla="*/ 2143426 w 7122824"/>
              <a:gd name="connsiteY5047" fmla="*/ 2148239 h 4151891"/>
              <a:gd name="connsiteX5048" fmla="*/ 2094248 w 7122824"/>
              <a:gd name="connsiteY5048" fmla="*/ 2150158 h 4151891"/>
              <a:gd name="connsiteX5049" fmla="*/ 2094198 w 7122824"/>
              <a:gd name="connsiteY5049" fmla="*/ 2150492 h 4151891"/>
              <a:gd name="connsiteX5050" fmla="*/ 2092438 w 7122824"/>
              <a:gd name="connsiteY5050" fmla="*/ 2150228 h 4151891"/>
              <a:gd name="connsiteX5051" fmla="*/ 1982831 w 7122824"/>
              <a:gd name="connsiteY5051" fmla="*/ 2154506 h 4151891"/>
              <a:gd name="connsiteX5052" fmla="*/ 1961044 w 7122824"/>
              <a:gd name="connsiteY5052" fmla="*/ 2154138 h 4151891"/>
              <a:gd name="connsiteX5053" fmla="*/ 1960392 w 7122824"/>
              <a:gd name="connsiteY5053" fmla="*/ 2161521 h 4151891"/>
              <a:gd name="connsiteX5054" fmla="*/ 1956433 w 7122824"/>
              <a:gd name="connsiteY5054" fmla="*/ 2154797 h 4151891"/>
              <a:gd name="connsiteX5055" fmla="*/ 1956542 w 7122824"/>
              <a:gd name="connsiteY5055" fmla="*/ 2154063 h 4151891"/>
              <a:gd name="connsiteX5056" fmla="*/ 1902254 w 7122824"/>
              <a:gd name="connsiteY5056" fmla="*/ 2153148 h 4151891"/>
              <a:gd name="connsiteX5057" fmla="*/ 1860506 w 7122824"/>
              <a:gd name="connsiteY5057" fmla="*/ 2150036 h 4151891"/>
              <a:gd name="connsiteX5058" fmla="*/ 1846540 w 7122824"/>
              <a:gd name="connsiteY5058" fmla="*/ 2151076 h 4151891"/>
              <a:gd name="connsiteX5059" fmla="*/ 1833092 w 7122824"/>
              <a:gd name="connsiteY5059" fmla="*/ 2167827 h 4151891"/>
              <a:gd name="connsiteX5060" fmla="*/ 1832090 w 7122824"/>
              <a:gd name="connsiteY5060" fmla="*/ 2153606 h 4151891"/>
              <a:gd name="connsiteX5061" fmla="*/ 1747980 w 7122824"/>
              <a:gd name="connsiteY5061" fmla="*/ 2154099 h 4151891"/>
              <a:gd name="connsiteX5062" fmla="*/ 1694224 w 7122824"/>
              <a:gd name="connsiteY5062" fmla="*/ 2159349 h 4151891"/>
              <a:gd name="connsiteX5063" fmla="*/ 1693318 w 7122824"/>
              <a:gd name="connsiteY5063" fmla="*/ 2165410 h 4151891"/>
              <a:gd name="connsiteX5064" fmla="*/ 1686745 w 7122824"/>
              <a:gd name="connsiteY5064" fmla="*/ 2167590 h 4151891"/>
              <a:gd name="connsiteX5065" fmla="*/ 1697672 w 7122824"/>
              <a:gd name="connsiteY5065" fmla="*/ 2167641 h 4151891"/>
              <a:gd name="connsiteX5066" fmla="*/ 1730799 w 7122824"/>
              <a:gd name="connsiteY5066" fmla="*/ 2174173 h 4151891"/>
              <a:gd name="connsiteX5067" fmla="*/ 1778530 w 7122824"/>
              <a:gd name="connsiteY5067" fmla="*/ 2187628 h 4151891"/>
              <a:gd name="connsiteX5068" fmla="*/ 1782970 w 7122824"/>
              <a:gd name="connsiteY5068" fmla="*/ 2185872 h 4151891"/>
              <a:gd name="connsiteX5069" fmla="*/ 1798070 w 7122824"/>
              <a:gd name="connsiteY5069" fmla="*/ 2184220 h 4151891"/>
              <a:gd name="connsiteX5070" fmla="*/ 1816814 w 7122824"/>
              <a:gd name="connsiteY5070" fmla="*/ 2182591 h 4151891"/>
              <a:gd name="connsiteX5071" fmla="*/ 1823199 w 7122824"/>
              <a:gd name="connsiteY5071" fmla="*/ 2181721 h 4151891"/>
              <a:gd name="connsiteX5072" fmla="*/ 1828505 w 7122824"/>
              <a:gd name="connsiteY5072" fmla="*/ 2167141 h 4151891"/>
              <a:gd name="connsiteX5073" fmla="*/ 1846399 w 7122824"/>
              <a:gd name="connsiteY5073" fmla="*/ 2172942 h 4151891"/>
              <a:gd name="connsiteX5074" fmla="*/ 1873900 w 7122824"/>
              <a:gd name="connsiteY5074" fmla="*/ 2175488 h 4151891"/>
              <a:gd name="connsiteX5075" fmla="*/ 1884219 w 7122824"/>
              <a:gd name="connsiteY5075" fmla="*/ 2169213 h 4151891"/>
              <a:gd name="connsiteX5076" fmla="*/ 1897755 w 7122824"/>
              <a:gd name="connsiteY5076" fmla="*/ 2172799 h 4151891"/>
              <a:gd name="connsiteX5077" fmla="*/ 1929387 w 7122824"/>
              <a:gd name="connsiteY5077" fmla="*/ 2179089 h 4151891"/>
              <a:gd name="connsiteX5078" fmla="*/ 2037632 w 7122824"/>
              <a:gd name="connsiteY5078" fmla="*/ 2162694 h 4151891"/>
              <a:gd name="connsiteX5079" fmla="*/ 2041959 w 7122824"/>
              <a:gd name="connsiteY5079" fmla="*/ 2175587 h 4151891"/>
              <a:gd name="connsiteX5080" fmla="*/ 2064448 w 7122824"/>
              <a:gd name="connsiteY5080" fmla="*/ 2169828 h 4151891"/>
              <a:gd name="connsiteX5081" fmla="*/ 2102523 w 7122824"/>
              <a:gd name="connsiteY5081" fmla="*/ 2166138 h 4151891"/>
              <a:gd name="connsiteX5082" fmla="*/ 2106367 w 7122824"/>
              <a:gd name="connsiteY5082" fmla="*/ 2180522 h 4151891"/>
              <a:gd name="connsiteX5083" fmla="*/ 2121888 w 7122824"/>
              <a:gd name="connsiteY5083" fmla="*/ 2181278 h 4151891"/>
              <a:gd name="connsiteX5084" fmla="*/ 2144958 w 7122824"/>
              <a:gd name="connsiteY5084" fmla="*/ 2182315 h 4151891"/>
              <a:gd name="connsiteX5085" fmla="*/ 2161007 w 7122824"/>
              <a:gd name="connsiteY5085" fmla="*/ 2178835 h 4151891"/>
              <a:gd name="connsiteX5086" fmla="*/ 2128367 w 7122824"/>
              <a:gd name="connsiteY5086" fmla="*/ 2167930 h 4151891"/>
              <a:gd name="connsiteX5087" fmla="*/ 2129156 w 7122824"/>
              <a:gd name="connsiteY5087" fmla="*/ 2176666 h 4151891"/>
              <a:gd name="connsiteX5088" fmla="*/ 2115911 w 7122824"/>
              <a:gd name="connsiteY5088" fmla="*/ 2174687 h 4151891"/>
              <a:gd name="connsiteX5089" fmla="*/ 2124956 w 7122824"/>
              <a:gd name="connsiteY5089" fmla="*/ 2166790 h 4151891"/>
              <a:gd name="connsiteX5090" fmla="*/ 2118792 w 7122824"/>
              <a:gd name="connsiteY5090" fmla="*/ 2164731 h 4151891"/>
              <a:gd name="connsiteX5091" fmla="*/ 2114234 w 7122824"/>
              <a:gd name="connsiteY5091" fmla="*/ 2153411 h 4151891"/>
              <a:gd name="connsiteX5092" fmla="*/ 2131054 w 7122824"/>
              <a:gd name="connsiteY5092" fmla="*/ 2154111 h 4151891"/>
              <a:gd name="connsiteX5093" fmla="*/ 2142825 w 7122824"/>
              <a:gd name="connsiteY5093" fmla="*/ 2158981 h 4151891"/>
              <a:gd name="connsiteX5094" fmla="*/ 2147208 w 7122824"/>
              <a:gd name="connsiteY5094" fmla="*/ 2150553 h 4151891"/>
              <a:gd name="connsiteX5095" fmla="*/ 937576 w 7122824"/>
              <a:gd name="connsiteY5095" fmla="*/ 2148002 h 4151891"/>
              <a:gd name="connsiteX5096" fmla="*/ 945235 w 7122824"/>
              <a:gd name="connsiteY5096" fmla="*/ 2156601 h 4151891"/>
              <a:gd name="connsiteX5097" fmla="*/ 937576 w 7122824"/>
              <a:gd name="connsiteY5097" fmla="*/ 2148002 h 4151891"/>
              <a:gd name="connsiteX5098" fmla="*/ 1639715 w 7122824"/>
              <a:gd name="connsiteY5098" fmla="*/ 2145347 h 4151891"/>
              <a:gd name="connsiteX5099" fmla="*/ 1631523 w 7122824"/>
              <a:gd name="connsiteY5099" fmla="*/ 2153079 h 4151891"/>
              <a:gd name="connsiteX5100" fmla="*/ 1650980 w 7122824"/>
              <a:gd name="connsiteY5100" fmla="*/ 2148430 h 4151891"/>
              <a:gd name="connsiteX5101" fmla="*/ 1639715 w 7122824"/>
              <a:gd name="connsiteY5101" fmla="*/ 2145347 h 4151891"/>
              <a:gd name="connsiteX5102" fmla="*/ 951905 w 7122824"/>
              <a:gd name="connsiteY5102" fmla="*/ 2144396 h 4151891"/>
              <a:gd name="connsiteX5103" fmla="*/ 965150 w 7122824"/>
              <a:gd name="connsiteY5103" fmla="*/ 2146375 h 4151891"/>
              <a:gd name="connsiteX5104" fmla="*/ 954342 w 7122824"/>
              <a:gd name="connsiteY5104" fmla="*/ 2158301 h 4151891"/>
              <a:gd name="connsiteX5105" fmla="*/ 951905 w 7122824"/>
              <a:gd name="connsiteY5105" fmla="*/ 2144396 h 4151891"/>
              <a:gd name="connsiteX5106" fmla="*/ 1019618 w 7122824"/>
              <a:gd name="connsiteY5106" fmla="*/ 2143627 h 4151891"/>
              <a:gd name="connsiteX5107" fmla="*/ 1027277 w 7122824"/>
              <a:gd name="connsiteY5107" fmla="*/ 2152227 h 4151891"/>
              <a:gd name="connsiteX5108" fmla="*/ 1019618 w 7122824"/>
              <a:gd name="connsiteY5108" fmla="*/ 2143627 h 4151891"/>
              <a:gd name="connsiteX5109" fmla="*/ 2338426 w 7122824"/>
              <a:gd name="connsiteY5109" fmla="*/ 2141513 h 4151891"/>
              <a:gd name="connsiteX5110" fmla="*/ 2332986 w 7122824"/>
              <a:gd name="connsiteY5110" fmla="*/ 2143677 h 4151891"/>
              <a:gd name="connsiteX5111" fmla="*/ 2333197 w 7122824"/>
              <a:gd name="connsiteY5111" fmla="*/ 2144032 h 4151891"/>
              <a:gd name="connsiteX5112" fmla="*/ 2333662 w 7122824"/>
              <a:gd name="connsiteY5112" fmla="*/ 2146243 h 4151891"/>
              <a:gd name="connsiteX5113" fmla="*/ 2330934 w 7122824"/>
              <a:gd name="connsiteY5113" fmla="*/ 2147198 h 4151891"/>
              <a:gd name="connsiteX5114" fmla="*/ 2332161 w 7122824"/>
              <a:gd name="connsiteY5114" fmla="*/ 2144005 h 4151891"/>
              <a:gd name="connsiteX5115" fmla="*/ 2331379 w 7122824"/>
              <a:gd name="connsiteY5115" fmla="*/ 2144316 h 4151891"/>
              <a:gd name="connsiteX5116" fmla="*/ 2329872 w 7122824"/>
              <a:gd name="connsiteY5116" fmla="*/ 2145008 h 4151891"/>
              <a:gd name="connsiteX5117" fmla="*/ 2328006 w 7122824"/>
              <a:gd name="connsiteY5117" fmla="*/ 2149359 h 4151891"/>
              <a:gd name="connsiteX5118" fmla="*/ 2331836 w 7122824"/>
              <a:gd name="connsiteY5118" fmla="*/ 2150421 h 4151891"/>
              <a:gd name="connsiteX5119" fmla="*/ 2332262 w 7122824"/>
              <a:gd name="connsiteY5119" fmla="*/ 2147574 h 4151891"/>
              <a:gd name="connsiteX5120" fmla="*/ 2338607 w 7122824"/>
              <a:gd name="connsiteY5120" fmla="*/ 2146959 h 4151891"/>
              <a:gd name="connsiteX5121" fmla="*/ 2341254 w 7122824"/>
              <a:gd name="connsiteY5121" fmla="*/ 2142430 h 4151891"/>
              <a:gd name="connsiteX5122" fmla="*/ 1662709 w 7122824"/>
              <a:gd name="connsiteY5122" fmla="*/ 2140998 h 4151891"/>
              <a:gd name="connsiteX5123" fmla="*/ 1654038 w 7122824"/>
              <a:gd name="connsiteY5123" fmla="*/ 2148887 h 4151891"/>
              <a:gd name="connsiteX5124" fmla="*/ 1673278 w 7122824"/>
              <a:gd name="connsiteY5124" fmla="*/ 2143946 h 4151891"/>
              <a:gd name="connsiteX5125" fmla="*/ 1662709 w 7122824"/>
              <a:gd name="connsiteY5125" fmla="*/ 2140998 h 4151891"/>
              <a:gd name="connsiteX5126" fmla="*/ 976178 w 7122824"/>
              <a:gd name="connsiteY5126" fmla="*/ 2139242 h 4151891"/>
              <a:gd name="connsiteX5127" fmla="*/ 983182 w 7122824"/>
              <a:gd name="connsiteY5127" fmla="*/ 2141060 h 4151891"/>
              <a:gd name="connsiteX5128" fmla="*/ 969947 w 7122824"/>
              <a:gd name="connsiteY5128" fmla="*/ 2146800 h 4151891"/>
              <a:gd name="connsiteX5129" fmla="*/ 976178 w 7122824"/>
              <a:gd name="connsiteY5129" fmla="*/ 2139242 h 4151891"/>
              <a:gd name="connsiteX5130" fmla="*/ 2258921 w 7122824"/>
              <a:gd name="connsiteY5130" fmla="*/ 2138764 h 4151891"/>
              <a:gd name="connsiteX5131" fmla="*/ 2250802 w 7122824"/>
              <a:gd name="connsiteY5131" fmla="*/ 2141655 h 4151891"/>
              <a:gd name="connsiteX5132" fmla="*/ 2263567 w 7122824"/>
              <a:gd name="connsiteY5132" fmla="*/ 2143563 h 4151891"/>
              <a:gd name="connsiteX5133" fmla="*/ 2262780 w 7122824"/>
              <a:gd name="connsiteY5133" fmla="*/ 2141629 h 4151891"/>
              <a:gd name="connsiteX5134" fmla="*/ 1039854 w 7122824"/>
              <a:gd name="connsiteY5134" fmla="*/ 2138107 h 4151891"/>
              <a:gd name="connsiteX5135" fmla="*/ 1045601 w 7122824"/>
              <a:gd name="connsiteY5135" fmla="*/ 2144964 h 4151891"/>
              <a:gd name="connsiteX5136" fmla="*/ 1033035 w 7122824"/>
              <a:gd name="connsiteY5136" fmla="*/ 2146181 h 4151891"/>
              <a:gd name="connsiteX5137" fmla="*/ 1039854 w 7122824"/>
              <a:gd name="connsiteY5137" fmla="*/ 2138107 h 4151891"/>
              <a:gd name="connsiteX5138" fmla="*/ 1686464 w 7122824"/>
              <a:gd name="connsiteY5138" fmla="*/ 2138099 h 4151891"/>
              <a:gd name="connsiteX5139" fmla="*/ 1677866 w 7122824"/>
              <a:gd name="connsiteY5139" fmla="*/ 2144632 h 4151891"/>
              <a:gd name="connsiteX5140" fmla="*/ 1697132 w 7122824"/>
              <a:gd name="connsiteY5140" fmla="*/ 2141256 h 4151891"/>
              <a:gd name="connsiteX5141" fmla="*/ 1686464 w 7122824"/>
              <a:gd name="connsiteY5141" fmla="*/ 2138099 h 4151891"/>
              <a:gd name="connsiteX5142" fmla="*/ 1054693 w 7122824"/>
              <a:gd name="connsiteY5142" fmla="*/ 2135607 h 4151891"/>
              <a:gd name="connsiteX5143" fmla="*/ 1060247 w 7122824"/>
              <a:gd name="connsiteY5143" fmla="*/ 2139231 h 4151891"/>
              <a:gd name="connsiteX5144" fmla="*/ 1049571 w 7122824"/>
              <a:gd name="connsiteY5144" fmla="*/ 2140618 h 4151891"/>
              <a:gd name="connsiteX5145" fmla="*/ 1047008 w 7122824"/>
              <a:gd name="connsiteY5145" fmla="*/ 2137253 h 4151891"/>
              <a:gd name="connsiteX5146" fmla="*/ 1054693 w 7122824"/>
              <a:gd name="connsiteY5146" fmla="*/ 2135607 h 4151891"/>
              <a:gd name="connsiteX5147" fmla="*/ 1705673 w 7122824"/>
              <a:gd name="connsiteY5147" fmla="*/ 2135107 h 4151891"/>
              <a:gd name="connsiteX5148" fmla="*/ 1701719 w 7122824"/>
              <a:gd name="connsiteY5148" fmla="*/ 2141942 h 4151891"/>
              <a:gd name="connsiteX5149" fmla="*/ 1712039 w 7122824"/>
              <a:gd name="connsiteY5149" fmla="*/ 2135668 h 4151891"/>
              <a:gd name="connsiteX5150" fmla="*/ 1705673 w 7122824"/>
              <a:gd name="connsiteY5150" fmla="*/ 2135107 h 4151891"/>
              <a:gd name="connsiteX5151" fmla="*/ 2224016 w 7122824"/>
              <a:gd name="connsiteY5151" fmla="*/ 2134768 h 4151891"/>
              <a:gd name="connsiteX5152" fmla="*/ 2222452 w 7122824"/>
              <a:gd name="connsiteY5152" fmla="*/ 2135207 h 4151891"/>
              <a:gd name="connsiteX5153" fmla="*/ 2217583 w 7122824"/>
              <a:gd name="connsiteY5153" fmla="*/ 2144247 h 4151891"/>
              <a:gd name="connsiteX5154" fmla="*/ 2234406 w 7122824"/>
              <a:gd name="connsiteY5154" fmla="*/ 2146761 h 4151891"/>
              <a:gd name="connsiteX5155" fmla="*/ 2245110 w 7122824"/>
              <a:gd name="connsiteY5155" fmla="*/ 2148360 h 4151891"/>
              <a:gd name="connsiteX5156" fmla="*/ 2246666 w 7122824"/>
              <a:gd name="connsiteY5156" fmla="*/ 2137944 h 4151891"/>
              <a:gd name="connsiteX5157" fmla="*/ 2234382 w 7122824"/>
              <a:gd name="connsiteY5157" fmla="*/ 2137798 h 4151891"/>
              <a:gd name="connsiteX5158" fmla="*/ 1106632 w 7122824"/>
              <a:gd name="connsiteY5158" fmla="*/ 2133394 h 4151891"/>
              <a:gd name="connsiteX5159" fmla="*/ 1116510 w 7122824"/>
              <a:gd name="connsiteY5159" fmla="*/ 2139555 h 4151891"/>
              <a:gd name="connsiteX5160" fmla="*/ 1102565 w 7122824"/>
              <a:gd name="connsiteY5160" fmla="*/ 2140594 h 4151891"/>
              <a:gd name="connsiteX5161" fmla="*/ 1101395 w 7122824"/>
              <a:gd name="connsiteY5161" fmla="*/ 2141520 h 4151891"/>
              <a:gd name="connsiteX5162" fmla="*/ 1102146 w 7122824"/>
              <a:gd name="connsiteY5162" fmla="*/ 2144762 h 4151891"/>
              <a:gd name="connsiteX5163" fmla="*/ 1098656 w 7122824"/>
              <a:gd name="connsiteY5163" fmla="*/ 2143688 h 4151891"/>
              <a:gd name="connsiteX5164" fmla="*/ 1092605 w 7122824"/>
              <a:gd name="connsiteY5164" fmla="*/ 2148476 h 4151891"/>
              <a:gd name="connsiteX5165" fmla="*/ 1082185 w 7122824"/>
              <a:gd name="connsiteY5165" fmla="*/ 2151605 h 4151891"/>
              <a:gd name="connsiteX5166" fmla="*/ 1057453 w 7122824"/>
              <a:gd name="connsiteY5166" fmla="*/ 2160402 h 4151891"/>
              <a:gd name="connsiteX5167" fmla="*/ 1031486 w 7122824"/>
              <a:gd name="connsiteY5167" fmla="*/ 2168756 h 4151891"/>
              <a:gd name="connsiteX5168" fmla="*/ 1015988 w 7122824"/>
              <a:gd name="connsiteY5168" fmla="*/ 2168002 h 4151891"/>
              <a:gd name="connsiteX5169" fmla="*/ 1069354 w 7122824"/>
              <a:gd name="connsiteY5169" fmla="*/ 2143441 h 4151891"/>
              <a:gd name="connsiteX5170" fmla="*/ 1075441 w 7122824"/>
              <a:gd name="connsiteY5170" fmla="*/ 2141793 h 4151891"/>
              <a:gd name="connsiteX5171" fmla="*/ 1075306 w 7122824"/>
              <a:gd name="connsiteY5171" fmla="*/ 2141523 h 4151891"/>
              <a:gd name="connsiteX5172" fmla="*/ 1076605 w 7122824"/>
              <a:gd name="connsiteY5172" fmla="*/ 2141479 h 4151891"/>
              <a:gd name="connsiteX5173" fmla="*/ 1094604 w 7122824"/>
              <a:gd name="connsiteY5173" fmla="*/ 2136610 h 4151891"/>
              <a:gd name="connsiteX5174" fmla="*/ 1094487 w 7122824"/>
              <a:gd name="connsiteY5174" fmla="*/ 2136164 h 4151891"/>
              <a:gd name="connsiteX5175" fmla="*/ 1095477 w 7122824"/>
              <a:gd name="connsiteY5175" fmla="*/ 2136374 h 4151891"/>
              <a:gd name="connsiteX5176" fmla="*/ 1016746 w 7122824"/>
              <a:gd name="connsiteY5176" fmla="*/ 2132825 h 4151891"/>
              <a:gd name="connsiteX5177" fmla="*/ 1022243 w 7122824"/>
              <a:gd name="connsiteY5177" fmla="*/ 2133455 h 4151891"/>
              <a:gd name="connsiteX5178" fmla="*/ 1012597 w 7122824"/>
              <a:gd name="connsiteY5178" fmla="*/ 2138143 h 4151891"/>
              <a:gd name="connsiteX5179" fmla="*/ 1016746 w 7122824"/>
              <a:gd name="connsiteY5179" fmla="*/ 2132825 h 4151891"/>
              <a:gd name="connsiteX5180" fmla="*/ 2201454 w 7122824"/>
              <a:gd name="connsiteY5180" fmla="*/ 2132294 h 4151891"/>
              <a:gd name="connsiteX5181" fmla="*/ 2190309 w 7122824"/>
              <a:gd name="connsiteY5181" fmla="*/ 2140172 h 4151891"/>
              <a:gd name="connsiteX5182" fmla="*/ 2214354 w 7122824"/>
              <a:gd name="connsiteY5182" fmla="*/ 2136208 h 4151891"/>
              <a:gd name="connsiteX5183" fmla="*/ 2201454 w 7122824"/>
              <a:gd name="connsiteY5183" fmla="*/ 2132294 h 4151891"/>
              <a:gd name="connsiteX5184" fmla="*/ 1733897 w 7122824"/>
              <a:gd name="connsiteY5184" fmla="*/ 2131508 h 4151891"/>
              <a:gd name="connsiteX5185" fmla="*/ 1730135 w 7122824"/>
              <a:gd name="connsiteY5185" fmla="*/ 2138371 h 4151891"/>
              <a:gd name="connsiteX5186" fmla="*/ 1738925 w 7122824"/>
              <a:gd name="connsiteY5186" fmla="*/ 2131868 h 4151891"/>
              <a:gd name="connsiteX5187" fmla="*/ 1733897 w 7122824"/>
              <a:gd name="connsiteY5187" fmla="*/ 2131508 h 4151891"/>
              <a:gd name="connsiteX5188" fmla="*/ 1118657 w 7122824"/>
              <a:gd name="connsiteY5188" fmla="*/ 2131230 h 4151891"/>
              <a:gd name="connsiteX5189" fmla="*/ 1118367 w 7122824"/>
              <a:gd name="connsiteY5189" fmla="*/ 2134816 h 4151891"/>
              <a:gd name="connsiteX5190" fmla="*/ 1116865 w 7122824"/>
              <a:gd name="connsiteY5190" fmla="*/ 2131688 h 4151891"/>
              <a:gd name="connsiteX5191" fmla="*/ 1118657 w 7122824"/>
              <a:gd name="connsiteY5191" fmla="*/ 2131230 h 4151891"/>
              <a:gd name="connsiteX5192" fmla="*/ 2358924 w 7122824"/>
              <a:gd name="connsiteY5192" fmla="*/ 2130789 h 4151891"/>
              <a:gd name="connsiteX5193" fmla="*/ 2360047 w 7122824"/>
              <a:gd name="connsiteY5193" fmla="*/ 2148121 h 4151891"/>
              <a:gd name="connsiteX5194" fmla="*/ 2360315 w 7122824"/>
              <a:gd name="connsiteY5194" fmla="*/ 2148895 h 4151891"/>
              <a:gd name="connsiteX5195" fmla="*/ 2377734 w 7122824"/>
              <a:gd name="connsiteY5195" fmla="*/ 2149092 h 4151891"/>
              <a:gd name="connsiteX5196" fmla="*/ 2401441 w 7122824"/>
              <a:gd name="connsiteY5196" fmla="*/ 2164164 h 4151891"/>
              <a:gd name="connsiteX5197" fmla="*/ 2365052 w 7122824"/>
              <a:gd name="connsiteY5197" fmla="*/ 2162589 h 4151891"/>
              <a:gd name="connsiteX5198" fmla="*/ 2365097 w 7122824"/>
              <a:gd name="connsiteY5198" fmla="*/ 2162719 h 4151891"/>
              <a:gd name="connsiteX5199" fmla="*/ 2382050 w 7122824"/>
              <a:gd name="connsiteY5199" fmla="*/ 2173070 h 4151891"/>
              <a:gd name="connsiteX5200" fmla="*/ 2410294 w 7122824"/>
              <a:gd name="connsiteY5200" fmla="*/ 2189176 h 4151891"/>
              <a:gd name="connsiteX5201" fmla="*/ 2438333 w 7122824"/>
              <a:gd name="connsiteY5201" fmla="*/ 2205782 h 4151891"/>
              <a:gd name="connsiteX5202" fmla="*/ 2438461 w 7122824"/>
              <a:gd name="connsiteY5202" fmla="*/ 2205641 h 4151891"/>
              <a:gd name="connsiteX5203" fmla="*/ 2438501 w 7122824"/>
              <a:gd name="connsiteY5203" fmla="*/ 2205881 h 4151891"/>
              <a:gd name="connsiteX5204" fmla="*/ 2439351 w 7122824"/>
              <a:gd name="connsiteY5204" fmla="*/ 2206384 h 4151891"/>
              <a:gd name="connsiteX5205" fmla="*/ 2438625 w 7122824"/>
              <a:gd name="connsiteY5205" fmla="*/ 2206611 h 4151891"/>
              <a:gd name="connsiteX5206" fmla="*/ 2439041 w 7122824"/>
              <a:gd name="connsiteY5206" fmla="*/ 2209037 h 4151891"/>
              <a:gd name="connsiteX5207" fmla="*/ 2438658 w 7122824"/>
              <a:gd name="connsiteY5207" fmla="*/ 2209979 h 4151891"/>
              <a:gd name="connsiteX5208" fmla="*/ 2442696 w 7122824"/>
              <a:gd name="connsiteY5208" fmla="*/ 2209860 h 4151891"/>
              <a:gd name="connsiteX5209" fmla="*/ 2449986 w 7122824"/>
              <a:gd name="connsiteY5209" fmla="*/ 2218917 h 4151891"/>
              <a:gd name="connsiteX5210" fmla="*/ 2444873 w 7122824"/>
              <a:gd name="connsiteY5210" fmla="*/ 2219130 h 4151891"/>
              <a:gd name="connsiteX5211" fmla="*/ 2442602 w 7122824"/>
              <a:gd name="connsiteY5211" fmla="*/ 2223015 h 4151891"/>
              <a:gd name="connsiteX5212" fmla="*/ 2442853 w 7122824"/>
              <a:gd name="connsiteY5212" fmla="*/ 2223034 h 4151891"/>
              <a:gd name="connsiteX5213" fmla="*/ 2441421 w 7122824"/>
              <a:gd name="connsiteY5213" fmla="*/ 2225390 h 4151891"/>
              <a:gd name="connsiteX5214" fmla="*/ 2468338 w 7122824"/>
              <a:gd name="connsiteY5214" fmla="*/ 2221659 h 4151891"/>
              <a:gd name="connsiteX5215" fmla="*/ 2467000 w 7122824"/>
              <a:gd name="connsiteY5215" fmla="*/ 2230611 h 4151891"/>
              <a:gd name="connsiteX5216" fmla="*/ 2477245 w 7122824"/>
              <a:gd name="connsiteY5216" fmla="*/ 2231178 h 4151891"/>
              <a:gd name="connsiteX5217" fmla="*/ 2477646 w 7122824"/>
              <a:gd name="connsiteY5217" fmla="*/ 2230867 h 4151891"/>
              <a:gd name="connsiteX5218" fmla="*/ 2484699 w 7122824"/>
              <a:gd name="connsiteY5218" fmla="*/ 2230748 h 4151891"/>
              <a:gd name="connsiteX5219" fmla="*/ 2487827 w 7122824"/>
              <a:gd name="connsiteY5219" fmla="*/ 2231763 h 4151891"/>
              <a:gd name="connsiteX5220" fmla="*/ 2509244 w 7122824"/>
              <a:gd name="connsiteY5220" fmla="*/ 2232945 h 4151891"/>
              <a:gd name="connsiteX5221" fmla="*/ 2498441 w 7122824"/>
              <a:gd name="connsiteY5221" fmla="*/ 2227721 h 4151891"/>
              <a:gd name="connsiteX5222" fmla="*/ 2484748 w 7122824"/>
              <a:gd name="connsiteY5222" fmla="*/ 2214732 h 4151891"/>
              <a:gd name="connsiteX5223" fmla="*/ 2476061 w 7122824"/>
              <a:gd name="connsiteY5223" fmla="*/ 2199623 h 4151891"/>
              <a:gd name="connsiteX5224" fmla="*/ 2493826 w 7122824"/>
              <a:gd name="connsiteY5224" fmla="*/ 2205856 h 4151891"/>
              <a:gd name="connsiteX5225" fmla="*/ 2494900 w 7122824"/>
              <a:gd name="connsiteY5225" fmla="*/ 2200734 h 4151891"/>
              <a:gd name="connsiteX5226" fmla="*/ 2497139 w 7122824"/>
              <a:gd name="connsiteY5226" fmla="*/ 2200000 h 4151891"/>
              <a:gd name="connsiteX5227" fmla="*/ 2496399 w 7122824"/>
              <a:gd name="connsiteY5227" fmla="*/ 2199535 h 4151891"/>
              <a:gd name="connsiteX5228" fmla="*/ 2476116 w 7122824"/>
              <a:gd name="connsiteY5228" fmla="*/ 2187779 h 4151891"/>
              <a:gd name="connsiteX5229" fmla="*/ 2470030 w 7122824"/>
              <a:gd name="connsiteY5229" fmla="*/ 2185258 h 4151891"/>
              <a:gd name="connsiteX5230" fmla="*/ 2450501 w 7122824"/>
              <a:gd name="connsiteY5230" fmla="*/ 2193796 h 4151891"/>
              <a:gd name="connsiteX5231" fmla="*/ 2477987 w 7122824"/>
              <a:gd name="connsiteY5231" fmla="*/ 2207383 h 4151891"/>
              <a:gd name="connsiteX5232" fmla="*/ 2464445 w 7122824"/>
              <a:gd name="connsiteY5232" fmla="*/ 2214841 h 4151891"/>
              <a:gd name="connsiteX5233" fmla="*/ 2438500 w 7122824"/>
              <a:gd name="connsiteY5233" fmla="*/ 2203062 h 4151891"/>
              <a:gd name="connsiteX5234" fmla="*/ 2440481 w 7122824"/>
              <a:gd name="connsiteY5234" fmla="*/ 2200198 h 4151891"/>
              <a:gd name="connsiteX5235" fmla="*/ 2440143 w 7122824"/>
              <a:gd name="connsiteY5235" fmla="*/ 2199780 h 4151891"/>
              <a:gd name="connsiteX5236" fmla="*/ 2439365 w 7122824"/>
              <a:gd name="connsiteY5236" fmla="*/ 2200637 h 4151891"/>
              <a:gd name="connsiteX5237" fmla="*/ 2436408 w 7122824"/>
              <a:gd name="connsiteY5237" fmla="*/ 2198566 h 4151891"/>
              <a:gd name="connsiteX5238" fmla="*/ 2438033 w 7122824"/>
              <a:gd name="connsiteY5238" fmla="*/ 2197550 h 4151891"/>
              <a:gd name="connsiteX5239" fmla="*/ 2436516 w 7122824"/>
              <a:gd name="connsiteY5239" fmla="*/ 2196841 h 4151891"/>
              <a:gd name="connsiteX5240" fmla="*/ 2434038 w 7122824"/>
              <a:gd name="connsiteY5240" fmla="*/ 2191335 h 4151891"/>
              <a:gd name="connsiteX5241" fmla="*/ 2426998 w 7122824"/>
              <a:gd name="connsiteY5241" fmla="*/ 2176062 h 4151891"/>
              <a:gd name="connsiteX5242" fmla="*/ 2414149 w 7122824"/>
              <a:gd name="connsiteY5242" fmla="*/ 2178882 h 4151891"/>
              <a:gd name="connsiteX5243" fmla="*/ 2412554 w 7122824"/>
              <a:gd name="connsiteY5243" fmla="*/ 2158366 h 4151891"/>
              <a:gd name="connsiteX5244" fmla="*/ 2426601 w 7122824"/>
              <a:gd name="connsiteY5244" fmla="*/ 2161818 h 4151891"/>
              <a:gd name="connsiteX5245" fmla="*/ 2420881 w 7122824"/>
              <a:gd name="connsiteY5245" fmla="*/ 2153857 h 4151891"/>
              <a:gd name="connsiteX5246" fmla="*/ 2410633 w 7122824"/>
              <a:gd name="connsiteY5246" fmla="*/ 2149199 h 4151891"/>
              <a:gd name="connsiteX5247" fmla="*/ 2358924 w 7122824"/>
              <a:gd name="connsiteY5247" fmla="*/ 2130789 h 4151891"/>
              <a:gd name="connsiteX5248" fmla="*/ 1071119 w 7122824"/>
              <a:gd name="connsiteY5248" fmla="*/ 2127998 h 4151891"/>
              <a:gd name="connsiteX5249" fmla="*/ 1061716 w 7122824"/>
              <a:gd name="connsiteY5249" fmla="*/ 2131065 h 4151891"/>
              <a:gd name="connsiteX5250" fmla="*/ 1071119 w 7122824"/>
              <a:gd name="connsiteY5250" fmla="*/ 2127998 h 4151891"/>
              <a:gd name="connsiteX5251" fmla="*/ 758933 w 7122824"/>
              <a:gd name="connsiteY5251" fmla="*/ 2127958 h 4151891"/>
              <a:gd name="connsiteX5252" fmla="*/ 759710 w 7122824"/>
              <a:gd name="connsiteY5252" fmla="*/ 2129208 h 4151891"/>
              <a:gd name="connsiteX5253" fmla="*/ 758960 w 7122824"/>
              <a:gd name="connsiteY5253" fmla="*/ 2128001 h 4151891"/>
              <a:gd name="connsiteX5254" fmla="*/ 478643 w 7122824"/>
              <a:gd name="connsiteY5254" fmla="*/ 2127668 h 4151891"/>
              <a:gd name="connsiteX5255" fmla="*/ 491882 w 7122824"/>
              <a:gd name="connsiteY5255" fmla="*/ 2129647 h 4151891"/>
              <a:gd name="connsiteX5256" fmla="*/ 471329 w 7122824"/>
              <a:gd name="connsiteY5256" fmla="*/ 2145843 h 4151891"/>
              <a:gd name="connsiteX5257" fmla="*/ 478643 w 7122824"/>
              <a:gd name="connsiteY5257" fmla="*/ 2127668 h 4151891"/>
              <a:gd name="connsiteX5258" fmla="*/ 2163477 w 7122824"/>
              <a:gd name="connsiteY5258" fmla="*/ 2127042 h 4151891"/>
              <a:gd name="connsiteX5259" fmla="*/ 2138513 w 7122824"/>
              <a:gd name="connsiteY5259" fmla="*/ 2127851 h 4151891"/>
              <a:gd name="connsiteX5260" fmla="*/ 2174588 w 7122824"/>
              <a:gd name="connsiteY5260" fmla="*/ 2140856 h 4151891"/>
              <a:gd name="connsiteX5261" fmla="*/ 2187898 w 7122824"/>
              <a:gd name="connsiteY5261" fmla="*/ 2135381 h 4151891"/>
              <a:gd name="connsiteX5262" fmla="*/ 2163477 w 7122824"/>
              <a:gd name="connsiteY5262" fmla="*/ 2127042 h 4151891"/>
              <a:gd name="connsiteX5263" fmla="*/ 757585 w 7122824"/>
              <a:gd name="connsiteY5263" fmla="*/ 2125789 h 4151891"/>
              <a:gd name="connsiteX5264" fmla="*/ 758933 w 7122824"/>
              <a:gd name="connsiteY5264" fmla="*/ 2127958 h 4151891"/>
              <a:gd name="connsiteX5265" fmla="*/ 757709 w 7122824"/>
              <a:gd name="connsiteY5265" fmla="*/ 2125990 h 4151891"/>
              <a:gd name="connsiteX5266" fmla="*/ 1139508 w 7122824"/>
              <a:gd name="connsiteY5266" fmla="*/ 2125124 h 4151891"/>
              <a:gd name="connsiteX5267" fmla="*/ 1145007 w 7122824"/>
              <a:gd name="connsiteY5267" fmla="*/ 2125740 h 4151891"/>
              <a:gd name="connsiteX5268" fmla="*/ 1135298 w 7122824"/>
              <a:gd name="connsiteY5268" fmla="*/ 2130856 h 4151891"/>
              <a:gd name="connsiteX5269" fmla="*/ 1139508 w 7122824"/>
              <a:gd name="connsiteY5269" fmla="*/ 2125124 h 4151891"/>
              <a:gd name="connsiteX5270" fmla="*/ 527879 w 7122824"/>
              <a:gd name="connsiteY5270" fmla="*/ 2124807 h 4151891"/>
              <a:gd name="connsiteX5271" fmla="*/ 532201 w 7122824"/>
              <a:gd name="connsiteY5271" fmla="*/ 2128994 h 4151891"/>
              <a:gd name="connsiteX5272" fmla="*/ 523022 w 7122824"/>
              <a:gd name="connsiteY5272" fmla="*/ 2130604 h 4151891"/>
              <a:gd name="connsiteX5273" fmla="*/ 527879 w 7122824"/>
              <a:gd name="connsiteY5273" fmla="*/ 2124807 h 4151891"/>
              <a:gd name="connsiteX5274" fmla="*/ 2321924 w 7122824"/>
              <a:gd name="connsiteY5274" fmla="*/ 2122579 h 4151891"/>
              <a:gd name="connsiteX5275" fmla="*/ 2324162 w 7122824"/>
              <a:gd name="connsiteY5275" fmla="*/ 2126681 h 4151891"/>
              <a:gd name="connsiteX5276" fmla="*/ 2337057 w 7122824"/>
              <a:gd name="connsiteY5276" fmla="*/ 2130647 h 4151891"/>
              <a:gd name="connsiteX5277" fmla="*/ 2346643 w 7122824"/>
              <a:gd name="connsiteY5277" fmla="*/ 2131885 h 4151891"/>
              <a:gd name="connsiteX5278" fmla="*/ 2351697 w 7122824"/>
              <a:gd name="connsiteY5278" fmla="*/ 2126492 h 4151891"/>
              <a:gd name="connsiteX5279" fmla="*/ 2126600 w 7122824"/>
              <a:gd name="connsiteY5279" fmla="*/ 2122281 h 4151891"/>
              <a:gd name="connsiteX5280" fmla="*/ 2125788 w 7122824"/>
              <a:gd name="connsiteY5280" fmla="*/ 2123224 h 4151891"/>
              <a:gd name="connsiteX5281" fmla="*/ 2133611 w 7122824"/>
              <a:gd name="connsiteY5281" fmla="*/ 2126074 h 4151891"/>
              <a:gd name="connsiteX5282" fmla="*/ 2135084 w 7122824"/>
              <a:gd name="connsiteY5282" fmla="*/ 2124363 h 4151891"/>
              <a:gd name="connsiteX5283" fmla="*/ 2126600 w 7122824"/>
              <a:gd name="connsiteY5283" fmla="*/ 2122281 h 4151891"/>
              <a:gd name="connsiteX5284" fmla="*/ 736640 w 7122824"/>
              <a:gd name="connsiteY5284" fmla="*/ 2119455 h 4151891"/>
              <a:gd name="connsiteX5285" fmla="*/ 766804 w 7122824"/>
              <a:gd name="connsiteY5285" fmla="*/ 2120189 h 4151891"/>
              <a:gd name="connsiteX5286" fmla="*/ 757585 w 7122824"/>
              <a:gd name="connsiteY5286" fmla="*/ 2125789 h 4151891"/>
              <a:gd name="connsiteX5287" fmla="*/ 753047 w 7122824"/>
              <a:gd name="connsiteY5287" fmla="*/ 2128545 h 4151891"/>
              <a:gd name="connsiteX5288" fmla="*/ 739807 w 7122824"/>
              <a:gd name="connsiteY5288" fmla="*/ 2133442 h 4151891"/>
              <a:gd name="connsiteX5289" fmla="*/ 725377 w 7122824"/>
              <a:gd name="connsiteY5289" fmla="*/ 2137572 h 4151891"/>
              <a:gd name="connsiteX5290" fmla="*/ 718800 w 7122824"/>
              <a:gd name="connsiteY5290" fmla="*/ 2139731 h 4151891"/>
              <a:gd name="connsiteX5291" fmla="*/ 716584 w 7122824"/>
              <a:gd name="connsiteY5291" fmla="*/ 2154565 h 4151891"/>
              <a:gd name="connsiteX5292" fmla="*/ 630956 w 7122824"/>
              <a:gd name="connsiteY5292" fmla="*/ 2174771 h 4151891"/>
              <a:gd name="connsiteX5293" fmla="*/ 634432 w 7122824"/>
              <a:gd name="connsiteY5293" fmla="*/ 2182886 h 4151891"/>
              <a:gd name="connsiteX5294" fmla="*/ 627855 w 7122824"/>
              <a:gd name="connsiteY5294" fmla="*/ 2185045 h 4151891"/>
              <a:gd name="connsiteX5295" fmla="*/ 617864 w 7122824"/>
              <a:gd name="connsiteY5295" fmla="*/ 2180410 h 4151891"/>
              <a:gd name="connsiteX5296" fmla="*/ 593544 w 7122824"/>
              <a:gd name="connsiteY5296" fmla="*/ 2186204 h 4151891"/>
              <a:gd name="connsiteX5297" fmla="*/ 544930 w 7122824"/>
              <a:gd name="connsiteY5297" fmla="*/ 2199369 h 4151891"/>
              <a:gd name="connsiteX5298" fmla="*/ 569098 w 7122824"/>
              <a:gd name="connsiteY5298" fmla="*/ 2184122 h 4151891"/>
              <a:gd name="connsiteX5299" fmla="*/ 585786 w 7122824"/>
              <a:gd name="connsiteY5299" fmla="*/ 2164878 h 4151891"/>
              <a:gd name="connsiteX5300" fmla="*/ 643196 w 7122824"/>
              <a:gd name="connsiteY5300" fmla="*/ 2145171 h 4151891"/>
              <a:gd name="connsiteX5301" fmla="*/ 736640 w 7122824"/>
              <a:gd name="connsiteY5301" fmla="*/ 2119455 h 4151891"/>
              <a:gd name="connsiteX5302" fmla="*/ 330867 w 7122824"/>
              <a:gd name="connsiteY5302" fmla="*/ 2118227 h 4151891"/>
              <a:gd name="connsiteX5303" fmla="*/ 333300 w 7122824"/>
              <a:gd name="connsiteY5303" fmla="*/ 2121900 h 4151891"/>
              <a:gd name="connsiteX5304" fmla="*/ 324067 w 7122824"/>
              <a:gd name="connsiteY5304" fmla="*/ 2123830 h 4151891"/>
              <a:gd name="connsiteX5305" fmla="*/ 330867 w 7122824"/>
              <a:gd name="connsiteY5305" fmla="*/ 2118227 h 4151891"/>
              <a:gd name="connsiteX5306" fmla="*/ 2035007 w 7122824"/>
              <a:gd name="connsiteY5306" fmla="*/ 2117491 h 4151891"/>
              <a:gd name="connsiteX5307" fmla="*/ 2033941 w 7122824"/>
              <a:gd name="connsiteY5307" fmla="*/ 2124622 h 4151891"/>
              <a:gd name="connsiteX5308" fmla="*/ 2035916 w 7122824"/>
              <a:gd name="connsiteY5308" fmla="*/ 2119250 h 4151891"/>
              <a:gd name="connsiteX5309" fmla="*/ 2035294 w 7122824"/>
              <a:gd name="connsiteY5309" fmla="*/ 2117551 h 4151891"/>
              <a:gd name="connsiteX5310" fmla="*/ 1399842 w 7122824"/>
              <a:gd name="connsiteY5310" fmla="*/ 2115854 h 4151891"/>
              <a:gd name="connsiteX5311" fmla="*/ 1400094 w 7122824"/>
              <a:gd name="connsiteY5311" fmla="*/ 2118283 h 4151891"/>
              <a:gd name="connsiteX5312" fmla="*/ 1399909 w 7122824"/>
              <a:gd name="connsiteY5312" fmla="*/ 2116514 h 4151891"/>
              <a:gd name="connsiteX5313" fmla="*/ 516223 w 7122824"/>
              <a:gd name="connsiteY5313" fmla="*/ 2115707 h 4151891"/>
              <a:gd name="connsiteX5314" fmla="*/ 519760 w 7122824"/>
              <a:gd name="connsiteY5314" fmla="*/ 2119969 h 4151891"/>
              <a:gd name="connsiteX5315" fmla="*/ 502004 w 7122824"/>
              <a:gd name="connsiteY5315" fmla="*/ 2125151 h 4151891"/>
              <a:gd name="connsiteX5316" fmla="*/ 516223 w 7122824"/>
              <a:gd name="connsiteY5316" fmla="*/ 2115707 h 4151891"/>
              <a:gd name="connsiteX5317" fmla="*/ 2096745 w 7122824"/>
              <a:gd name="connsiteY5317" fmla="*/ 2112646 h 4151891"/>
              <a:gd name="connsiteX5318" fmla="*/ 2114055 w 7122824"/>
              <a:gd name="connsiteY5318" fmla="*/ 2118950 h 4151891"/>
              <a:gd name="connsiteX5319" fmla="*/ 2113313 w 7122824"/>
              <a:gd name="connsiteY5319" fmla="*/ 2114856 h 4151891"/>
              <a:gd name="connsiteX5320" fmla="*/ 1409091 w 7122824"/>
              <a:gd name="connsiteY5320" fmla="*/ 2112284 h 4151891"/>
              <a:gd name="connsiteX5321" fmla="*/ 1400610 w 7122824"/>
              <a:gd name="connsiteY5321" fmla="*/ 2114112 h 4151891"/>
              <a:gd name="connsiteX5322" fmla="*/ 1399732 w 7122824"/>
              <a:gd name="connsiteY5322" fmla="*/ 2114801 h 4151891"/>
              <a:gd name="connsiteX5323" fmla="*/ 1397454 w 7122824"/>
              <a:gd name="connsiteY5323" fmla="*/ 2116592 h 4151891"/>
              <a:gd name="connsiteX5324" fmla="*/ 1398353 w 7122824"/>
              <a:gd name="connsiteY5324" fmla="*/ 2121362 h 4151891"/>
              <a:gd name="connsiteX5325" fmla="*/ 1409091 w 7122824"/>
              <a:gd name="connsiteY5325" fmla="*/ 2112284 h 4151891"/>
              <a:gd name="connsiteX5326" fmla="*/ 343953 w 7122824"/>
              <a:gd name="connsiteY5326" fmla="*/ 2112138 h 4151891"/>
              <a:gd name="connsiteX5327" fmla="*/ 334755 w 7122824"/>
              <a:gd name="connsiteY5327" fmla="*/ 2113877 h 4151891"/>
              <a:gd name="connsiteX5328" fmla="*/ 343953 w 7122824"/>
              <a:gd name="connsiteY5328" fmla="*/ 2112138 h 4151891"/>
              <a:gd name="connsiteX5329" fmla="*/ 8830 w 7122824"/>
              <a:gd name="connsiteY5329" fmla="*/ 2106878 h 4151891"/>
              <a:gd name="connsiteX5330" fmla="*/ 8309 w 7122824"/>
              <a:gd name="connsiteY5330" fmla="*/ 2120341 h 4151891"/>
              <a:gd name="connsiteX5331" fmla="*/ 0 w 7122824"/>
              <a:gd name="connsiteY5331" fmla="*/ 2116090 h 4151891"/>
              <a:gd name="connsiteX5332" fmla="*/ 8830 w 7122824"/>
              <a:gd name="connsiteY5332" fmla="*/ 2106878 h 4151891"/>
              <a:gd name="connsiteX5333" fmla="*/ 1223176 w 7122824"/>
              <a:gd name="connsiteY5333" fmla="*/ 2099513 h 4151891"/>
              <a:gd name="connsiteX5334" fmla="*/ 1231367 w 7122824"/>
              <a:gd name="connsiteY5334" fmla="*/ 2101529 h 4151891"/>
              <a:gd name="connsiteX5335" fmla="*/ 1216970 w 7122824"/>
              <a:gd name="connsiteY5335" fmla="*/ 2107290 h 4151891"/>
              <a:gd name="connsiteX5336" fmla="*/ 1223176 w 7122824"/>
              <a:gd name="connsiteY5336" fmla="*/ 2099513 h 4151891"/>
              <a:gd name="connsiteX5337" fmla="*/ 885337 w 7122824"/>
              <a:gd name="connsiteY5337" fmla="*/ 2097673 h 4151891"/>
              <a:gd name="connsiteX5338" fmla="*/ 894087 w 7122824"/>
              <a:gd name="connsiteY5338" fmla="*/ 2098980 h 4151891"/>
              <a:gd name="connsiteX5339" fmla="*/ 892949 w 7122824"/>
              <a:gd name="connsiteY5339" fmla="*/ 2106596 h 4151891"/>
              <a:gd name="connsiteX5340" fmla="*/ 884199 w 7122824"/>
              <a:gd name="connsiteY5340" fmla="*/ 2105288 h 4151891"/>
              <a:gd name="connsiteX5341" fmla="*/ 885337 w 7122824"/>
              <a:gd name="connsiteY5341" fmla="*/ 2097673 h 4151891"/>
              <a:gd name="connsiteX5342" fmla="*/ 784375 w 7122824"/>
              <a:gd name="connsiteY5342" fmla="*/ 2097528 h 4151891"/>
              <a:gd name="connsiteX5343" fmla="*/ 795130 w 7122824"/>
              <a:gd name="connsiteY5343" fmla="*/ 2117464 h 4151891"/>
              <a:gd name="connsiteX5344" fmla="*/ 770080 w 7122824"/>
              <a:gd name="connsiteY5344" fmla="*/ 2130759 h 4151891"/>
              <a:gd name="connsiteX5345" fmla="*/ 784375 w 7122824"/>
              <a:gd name="connsiteY5345" fmla="*/ 2097528 h 4151891"/>
              <a:gd name="connsiteX5346" fmla="*/ 1883017 w 7122824"/>
              <a:gd name="connsiteY5346" fmla="*/ 2096549 h 4151891"/>
              <a:gd name="connsiteX5347" fmla="*/ 1890670 w 7122824"/>
              <a:gd name="connsiteY5347" fmla="*/ 2105147 h 4151891"/>
              <a:gd name="connsiteX5348" fmla="*/ 1883017 w 7122824"/>
              <a:gd name="connsiteY5348" fmla="*/ 2096549 h 4151891"/>
              <a:gd name="connsiteX5349" fmla="*/ 288534 w 7122824"/>
              <a:gd name="connsiteY5349" fmla="*/ 2095812 h 4151891"/>
              <a:gd name="connsiteX5350" fmla="*/ 289345 w 7122824"/>
              <a:gd name="connsiteY5350" fmla="*/ 2100743 h 4151891"/>
              <a:gd name="connsiteX5351" fmla="*/ 277232 w 7122824"/>
              <a:gd name="connsiteY5351" fmla="*/ 2098933 h 4151891"/>
              <a:gd name="connsiteX5352" fmla="*/ 288534 w 7122824"/>
              <a:gd name="connsiteY5352" fmla="*/ 2095812 h 4151891"/>
              <a:gd name="connsiteX5353" fmla="*/ 299881 w 7122824"/>
              <a:gd name="connsiteY5353" fmla="*/ 2091762 h 4151891"/>
              <a:gd name="connsiteX5354" fmla="*/ 290683 w 7122824"/>
              <a:gd name="connsiteY5354" fmla="*/ 2093501 h 4151891"/>
              <a:gd name="connsiteX5355" fmla="*/ 299881 w 7122824"/>
              <a:gd name="connsiteY5355" fmla="*/ 2091762 h 4151891"/>
              <a:gd name="connsiteX5356" fmla="*/ 1251731 w 7122824"/>
              <a:gd name="connsiteY5356" fmla="*/ 2091514 h 4151891"/>
              <a:gd name="connsiteX5357" fmla="*/ 1250593 w 7122824"/>
              <a:gd name="connsiteY5357" fmla="*/ 2099128 h 4151891"/>
              <a:gd name="connsiteX5358" fmla="*/ 1251731 w 7122824"/>
              <a:gd name="connsiteY5358" fmla="*/ 2091514 h 4151891"/>
              <a:gd name="connsiteX5359" fmla="*/ 40446 w 7122824"/>
              <a:gd name="connsiteY5359" fmla="*/ 2089401 h 4151891"/>
              <a:gd name="connsiteX5360" fmla="*/ 44448 w 7122824"/>
              <a:gd name="connsiteY5360" fmla="*/ 2093839 h 4151891"/>
              <a:gd name="connsiteX5361" fmla="*/ 27399 w 7122824"/>
              <a:gd name="connsiteY5361" fmla="*/ 2107092 h 4151891"/>
              <a:gd name="connsiteX5362" fmla="*/ 26250 w 7122824"/>
              <a:gd name="connsiteY5362" fmla="*/ 2094279 h 4151891"/>
              <a:gd name="connsiteX5363" fmla="*/ 40446 w 7122824"/>
              <a:gd name="connsiteY5363" fmla="*/ 2089401 h 4151891"/>
              <a:gd name="connsiteX5364" fmla="*/ 871801 w 7122824"/>
              <a:gd name="connsiteY5364" fmla="*/ 2080711 h 4151891"/>
              <a:gd name="connsiteX5365" fmla="*/ 881429 w 7122824"/>
              <a:gd name="connsiteY5365" fmla="*/ 2091397 h 4151891"/>
              <a:gd name="connsiteX5366" fmla="*/ 870217 w 7122824"/>
              <a:gd name="connsiteY5366" fmla="*/ 2102052 h 4151891"/>
              <a:gd name="connsiteX5367" fmla="*/ 871801 w 7122824"/>
              <a:gd name="connsiteY5367" fmla="*/ 2080711 h 4151891"/>
              <a:gd name="connsiteX5368" fmla="*/ 315899 w 7122824"/>
              <a:gd name="connsiteY5368" fmla="*/ 2078515 h 4151891"/>
              <a:gd name="connsiteX5369" fmla="*/ 323577 w 7122824"/>
              <a:gd name="connsiteY5369" fmla="*/ 2086995 h 4151891"/>
              <a:gd name="connsiteX5370" fmla="*/ 315899 w 7122824"/>
              <a:gd name="connsiteY5370" fmla="*/ 2078515 h 4151891"/>
              <a:gd name="connsiteX5371" fmla="*/ 57989 w 7122824"/>
              <a:gd name="connsiteY5371" fmla="*/ 2077450 h 4151891"/>
              <a:gd name="connsiteX5372" fmla="*/ 59056 w 7122824"/>
              <a:gd name="connsiteY5372" fmla="*/ 2080675 h 4151891"/>
              <a:gd name="connsiteX5373" fmla="*/ 45824 w 7122824"/>
              <a:gd name="connsiteY5373" fmla="*/ 2086358 h 4151891"/>
              <a:gd name="connsiteX5374" fmla="*/ 57989 w 7122824"/>
              <a:gd name="connsiteY5374" fmla="*/ 2077450 h 4151891"/>
              <a:gd name="connsiteX5375" fmla="*/ 2162827 w 7122824"/>
              <a:gd name="connsiteY5375" fmla="*/ 2077341 h 4151891"/>
              <a:gd name="connsiteX5376" fmla="*/ 2161223 w 7122824"/>
              <a:gd name="connsiteY5376" fmla="*/ 2079278 h 4151891"/>
              <a:gd name="connsiteX5377" fmla="*/ 2167119 w 7122824"/>
              <a:gd name="connsiteY5377" fmla="*/ 2079837 h 4151891"/>
              <a:gd name="connsiteX5378" fmla="*/ 2168585 w 7122824"/>
              <a:gd name="connsiteY5378" fmla="*/ 2078039 h 4151891"/>
              <a:gd name="connsiteX5379" fmla="*/ 2162827 w 7122824"/>
              <a:gd name="connsiteY5379" fmla="*/ 2077341 h 4151891"/>
              <a:gd name="connsiteX5380" fmla="*/ 3771647 w 7122824"/>
              <a:gd name="connsiteY5380" fmla="*/ 2077029 h 4151891"/>
              <a:gd name="connsiteX5381" fmla="*/ 3813065 w 7122824"/>
              <a:gd name="connsiteY5381" fmla="*/ 2136879 h 4151891"/>
              <a:gd name="connsiteX5382" fmla="*/ 3878951 w 7122824"/>
              <a:gd name="connsiteY5382" fmla="*/ 2216529 h 4151891"/>
              <a:gd name="connsiteX5383" fmla="*/ 3891470 w 7122824"/>
              <a:gd name="connsiteY5383" fmla="*/ 2220254 h 4151891"/>
              <a:gd name="connsiteX5384" fmla="*/ 3878485 w 7122824"/>
              <a:gd name="connsiteY5384" fmla="*/ 2203220 h 4151891"/>
              <a:gd name="connsiteX5385" fmla="*/ 3783477 w 7122824"/>
              <a:gd name="connsiteY5385" fmla="*/ 2087034 h 4151891"/>
              <a:gd name="connsiteX5386" fmla="*/ 3771647 w 7122824"/>
              <a:gd name="connsiteY5386" fmla="*/ 2077029 h 4151891"/>
              <a:gd name="connsiteX5387" fmla="*/ 905483 w 7122824"/>
              <a:gd name="connsiteY5387" fmla="*/ 2076550 h 4151891"/>
              <a:gd name="connsiteX5388" fmla="*/ 891752 w 7122824"/>
              <a:gd name="connsiteY5388" fmla="*/ 2085576 h 4151891"/>
              <a:gd name="connsiteX5389" fmla="*/ 905483 w 7122824"/>
              <a:gd name="connsiteY5389" fmla="*/ 2076550 h 4151891"/>
              <a:gd name="connsiteX5390" fmla="*/ 597064 w 7122824"/>
              <a:gd name="connsiteY5390" fmla="*/ 2072206 h 4151891"/>
              <a:gd name="connsiteX5391" fmla="*/ 580425 w 7122824"/>
              <a:gd name="connsiteY5391" fmla="*/ 2080663 h 4151891"/>
              <a:gd name="connsiteX5392" fmla="*/ 553898 w 7122824"/>
              <a:gd name="connsiteY5392" fmla="*/ 2090772 h 4151891"/>
              <a:gd name="connsiteX5393" fmla="*/ 584328 w 7122824"/>
              <a:gd name="connsiteY5393" fmla="*/ 2085938 h 4151891"/>
              <a:gd name="connsiteX5394" fmla="*/ 593220 w 7122824"/>
              <a:gd name="connsiteY5394" fmla="*/ 2081795 h 4151891"/>
              <a:gd name="connsiteX5395" fmla="*/ 595324 w 7122824"/>
              <a:gd name="connsiteY5395" fmla="*/ 2079518 h 4151891"/>
              <a:gd name="connsiteX5396" fmla="*/ 594518 w 7122824"/>
              <a:gd name="connsiteY5396" fmla="*/ 2077503 h 4151891"/>
              <a:gd name="connsiteX5397" fmla="*/ 593300 w 7122824"/>
              <a:gd name="connsiteY5397" fmla="*/ 2075797 h 4151891"/>
              <a:gd name="connsiteX5398" fmla="*/ 596110 w 7122824"/>
              <a:gd name="connsiteY5398" fmla="*/ 2075503 h 4151891"/>
              <a:gd name="connsiteX5399" fmla="*/ 595865 w 7122824"/>
              <a:gd name="connsiteY5399" fmla="*/ 2078933 h 4151891"/>
              <a:gd name="connsiteX5400" fmla="*/ 596989 w 7122824"/>
              <a:gd name="connsiteY5400" fmla="*/ 2077716 h 4151891"/>
              <a:gd name="connsiteX5401" fmla="*/ 597064 w 7122824"/>
              <a:gd name="connsiteY5401" fmla="*/ 2072206 h 4151891"/>
              <a:gd name="connsiteX5402" fmla="*/ 1995132 w 7122824"/>
              <a:gd name="connsiteY5402" fmla="*/ 2072183 h 4151891"/>
              <a:gd name="connsiteX5403" fmla="*/ 1953797 w 7122824"/>
              <a:gd name="connsiteY5403" fmla="*/ 2078512 h 4151891"/>
              <a:gd name="connsiteX5404" fmla="*/ 1924779 w 7122824"/>
              <a:gd name="connsiteY5404" fmla="*/ 2083630 h 4151891"/>
              <a:gd name="connsiteX5405" fmla="*/ 1921489 w 7122824"/>
              <a:gd name="connsiteY5405" fmla="*/ 2081208 h 4151891"/>
              <a:gd name="connsiteX5406" fmla="*/ 1915564 w 7122824"/>
              <a:gd name="connsiteY5406" fmla="*/ 2080997 h 4151891"/>
              <a:gd name="connsiteX5407" fmla="*/ 1910852 w 7122824"/>
              <a:gd name="connsiteY5407" fmla="*/ 2078271 h 4151891"/>
              <a:gd name="connsiteX5408" fmla="*/ 1910319 w 7122824"/>
              <a:gd name="connsiteY5408" fmla="*/ 2074444 h 4151891"/>
              <a:gd name="connsiteX5409" fmla="*/ 1908578 w 7122824"/>
              <a:gd name="connsiteY5409" fmla="*/ 2073563 h 4151891"/>
              <a:gd name="connsiteX5410" fmla="*/ 1879660 w 7122824"/>
              <a:gd name="connsiteY5410" fmla="*/ 2084631 h 4151891"/>
              <a:gd name="connsiteX5411" fmla="*/ 1857780 w 7122824"/>
              <a:gd name="connsiteY5411" fmla="*/ 2090025 h 4151891"/>
              <a:gd name="connsiteX5412" fmla="*/ 1849516 w 7122824"/>
              <a:gd name="connsiteY5412" fmla="*/ 2090664 h 4151891"/>
              <a:gd name="connsiteX5413" fmla="*/ 1835076 w 7122824"/>
              <a:gd name="connsiteY5413" fmla="*/ 2091778 h 4151891"/>
              <a:gd name="connsiteX5414" fmla="*/ 1760717 w 7122824"/>
              <a:gd name="connsiteY5414" fmla="*/ 2100918 h 4151891"/>
              <a:gd name="connsiteX5415" fmla="*/ 1792015 w 7122824"/>
              <a:gd name="connsiteY5415" fmla="*/ 2105595 h 4151891"/>
              <a:gd name="connsiteX5416" fmla="*/ 1804438 w 7122824"/>
              <a:gd name="connsiteY5416" fmla="*/ 2106653 h 4151891"/>
              <a:gd name="connsiteX5417" fmla="*/ 1810902 w 7122824"/>
              <a:gd name="connsiteY5417" fmla="*/ 2115788 h 4151891"/>
              <a:gd name="connsiteX5418" fmla="*/ 1822469 w 7122824"/>
              <a:gd name="connsiteY5418" fmla="*/ 2114167 h 4151891"/>
              <a:gd name="connsiteX5419" fmla="*/ 1822365 w 7122824"/>
              <a:gd name="connsiteY5419" fmla="*/ 2110130 h 4151891"/>
              <a:gd name="connsiteX5420" fmla="*/ 1823824 w 7122824"/>
              <a:gd name="connsiteY5420" fmla="*/ 2113978 h 4151891"/>
              <a:gd name="connsiteX5421" fmla="*/ 1841509 w 7122824"/>
              <a:gd name="connsiteY5421" fmla="*/ 2111500 h 4151891"/>
              <a:gd name="connsiteX5422" fmla="*/ 1908370 w 7122824"/>
              <a:gd name="connsiteY5422" fmla="*/ 2102960 h 4151891"/>
              <a:gd name="connsiteX5423" fmla="*/ 1969683 w 7122824"/>
              <a:gd name="connsiteY5423" fmla="*/ 2095129 h 4151891"/>
              <a:gd name="connsiteX5424" fmla="*/ 1976553 w 7122824"/>
              <a:gd name="connsiteY5424" fmla="*/ 2094252 h 4151891"/>
              <a:gd name="connsiteX5425" fmla="*/ 1981243 w 7122824"/>
              <a:gd name="connsiteY5425" fmla="*/ 2088410 h 4151891"/>
              <a:gd name="connsiteX5426" fmla="*/ 1989405 w 7122824"/>
              <a:gd name="connsiteY5426" fmla="*/ 2090421 h 4151891"/>
              <a:gd name="connsiteX5427" fmla="*/ 1987302 w 7122824"/>
              <a:gd name="connsiteY5427" fmla="*/ 2092879 h 4151891"/>
              <a:gd name="connsiteX5428" fmla="*/ 1998507 w 7122824"/>
              <a:gd name="connsiteY5428" fmla="*/ 2091447 h 4151891"/>
              <a:gd name="connsiteX5429" fmla="*/ 2005052 w 7122824"/>
              <a:gd name="connsiteY5429" fmla="*/ 2090740 h 4151891"/>
              <a:gd name="connsiteX5430" fmla="*/ 2064861 w 7122824"/>
              <a:gd name="connsiteY5430" fmla="*/ 2084277 h 4151891"/>
              <a:gd name="connsiteX5431" fmla="*/ 2058293 w 7122824"/>
              <a:gd name="connsiteY5431" fmla="*/ 2082315 h 4151891"/>
              <a:gd name="connsiteX5432" fmla="*/ 2021387 w 7122824"/>
              <a:gd name="connsiteY5432" fmla="*/ 2072380 h 4151891"/>
              <a:gd name="connsiteX5433" fmla="*/ 2118814 w 7122824"/>
              <a:gd name="connsiteY5433" fmla="*/ 2070634 h 4151891"/>
              <a:gd name="connsiteX5434" fmla="*/ 2115028 w 7122824"/>
              <a:gd name="connsiteY5434" fmla="*/ 2070843 h 4151891"/>
              <a:gd name="connsiteX5435" fmla="*/ 2126442 w 7122824"/>
              <a:gd name="connsiteY5435" fmla="*/ 2076433 h 4151891"/>
              <a:gd name="connsiteX5436" fmla="*/ 2130611 w 7122824"/>
              <a:gd name="connsiteY5436" fmla="*/ 2076696 h 4151891"/>
              <a:gd name="connsiteX5437" fmla="*/ 2147089 w 7122824"/>
              <a:gd name="connsiteY5437" fmla="*/ 2080619 h 4151891"/>
              <a:gd name="connsiteX5438" fmla="*/ 2147379 w 7122824"/>
              <a:gd name="connsiteY5438" fmla="*/ 2079231 h 4151891"/>
              <a:gd name="connsiteX5439" fmla="*/ 2140757 w 7122824"/>
              <a:gd name="connsiteY5439" fmla="*/ 2072777 h 4151891"/>
              <a:gd name="connsiteX5440" fmla="*/ 2118814 w 7122824"/>
              <a:gd name="connsiteY5440" fmla="*/ 2070634 h 4151891"/>
              <a:gd name="connsiteX5441" fmla="*/ 1555567 w 7122824"/>
              <a:gd name="connsiteY5441" fmla="*/ 2070604 h 4151891"/>
              <a:gd name="connsiteX5442" fmla="*/ 1561959 w 7122824"/>
              <a:gd name="connsiteY5442" fmla="*/ 2070836 h 4151891"/>
              <a:gd name="connsiteX5443" fmla="*/ 1565837 w 7122824"/>
              <a:gd name="connsiteY5443" fmla="*/ 2071778 h 4151891"/>
              <a:gd name="connsiteX5444" fmla="*/ 1551474 w 7122824"/>
              <a:gd name="connsiteY5444" fmla="*/ 2077280 h 4151891"/>
              <a:gd name="connsiteX5445" fmla="*/ 1555567 w 7122824"/>
              <a:gd name="connsiteY5445" fmla="*/ 2070604 h 4151891"/>
              <a:gd name="connsiteX5446" fmla="*/ 950062 w 7122824"/>
              <a:gd name="connsiteY5446" fmla="*/ 2061377 h 4151891"/>
              <a:gd name="connsiteX5447" fmla="*/ 946933 w 7122824"/>
              <a:gd name="connsiteY5447" fmla="*/ 2082310 h 4151891"/>
              <a:gd name="connsiteX5448" fmla="*/ 955452 w 7122824"/>
              <a:gd name="connsiteY5448" fmla="*/ 2088223 h 4151891"/>
              <a:gd name="connsiteX5449" fmla="*/ 903089 w 7122824"/>
              <a:gd name="connsiteY5449" fmla="*/ 2094322 h 4151891"/>
              <a:gd name="connsiteX5450" fmla="*/ 903599 w 7122824"/>
              <a:gd name="connsiteY5450" fmla="*/ 2093589 h 4151891"/>
              <a:gd name="connsiteX5451" fmla="*/ 902262 w 7122824"/>
              <a:gd name="connsiteY5451" fmla="*/ 2092033 h 4151891"/>
              <a:gd name="connsiteX5452" fmla="*/ 904336 w 7122824"/>
              <a:gd name="connsiteY5452" fmla="*/ 2087871 h 4151891"/>
              <a:gd name="connsiteX5453" fmla="*/ 904857 w 7122824"/>
              <a:gd name="connsiteY5453" fmla="*/ 2091781 h 4151891"/>
              <a:gd name="connsiteX5454" fmla="*/ 912819 w 7122824"/>
              <a:gd name="connsiteY5454" fmla="*/ 2080338 h 4151891"/>
              <a:gd name="connsiteX5455" fmla="*/ 921370 w 7122824"/>
              <a:gd name="connsiteY5455" fmla="*/ 2066372 h 4151891"/>
              <a:gd name="connsiteX5456" fmla="*/ 924197 w 7122824"/>
              <a:gd name="connsiteY5456" fmla="*/ 2078913 h 4151891"/>
              <a:gd name="connsiteX5457" fmla="*/ 932325 w 7122824"/>
              <a:gd name="connsiteY5457" fmla="*/ 2066463 h 4151891"/>
              <a:gd name="connsiteX5458" fmla="*/ 950062 w 7122824"/>
              <a:gd name="connsiteY5458" fmla="*/ 2061377 h 4151891"/>
              <a:gd name="connsiteX5459" fmla="*/ 1556206 w 7122824"/>
              <a:gd name="connsiteY5459" fmla="*/ 2058294 h 4151891"/>
              <a:gd name="connsiteX5460" fmla="*/ 1567195 w 7122824"/>
              <a:gd name="connsiteY5460" fmla="*/ 2061311 h 4151891"/>
              <a:gd name="connsiteX5461" fmla="*/ 1547200 w 7122824"/>
              <a:gd name="connsiteY5461" fmla="*/ 2066179 h 4151891"/>
              <a:gd name="connsiteX5462" fmla="*/ 1556206 w 7122824"/>
              <a:gd name="connsiteY5462" fmla="*/ 2058294 h 4151891"/>
              <a:gd name="connsiteX5463" fmla="*/ 972820 w 7122824"/>
              <a:gd name="connsiteY5463" fmla="*/ 2056733 h 4151891"/>
              <a:gd name="connsiteX5464" fmla="*/ 979361 w 7122824"/>
              <a:gd name="connsiteY5464" fmla="*/ 2075009 h 4151891"/>
              <a:gd name="connsiteX5465" fmla="*/ 997020 w 7122824"/>
              <a:gd name="connsiteY5465" fmla="*/ 2079221 h 4151891"/>
              <a:gd name="connsiteX5466" fmla="*/ 957908 w 7122824"/>
              <a:gd name="connsiteY5466" fmla="*/ 2084121 h 4151891"/>
              <a:gd name="connsiteX5467" fmla="*/ 957739 w 7122824"/>
              <a:gd name="connsiteY5467" fmla="*/ 2074923 h 4151891"/>
              <a:gd name="connsiteX5468" fmla="*/ 954582 w 7122824"/>
              <a:gd name="connsiteY5468" fmla="*/ 2065015 h 4151891"/>
              <a:gd name="connsiteX5469" fmla="*/ 966542 w 7122824"/>
              <a:gd name="connsiteY5469" fmla="*/ 2057367 h 4151891"/>
              <a:gd name="connsiteX5470" fmla="*/ 969640 w 7122824"/>
              <a:gd name="connsiteY5470" fmla="*/ 2078012 h 4151891"/>
              <a:gd name="connsiteX5471" fmla="*/ 972820 w 7122824"/>
              <a:gd name="connsiteY5471" fmla="*/ 2056733 h 4151891"/>
              <a:gd name="connsiteX5472" fmla="*/ 459902 w 7122824"/>
              <a:gd name="connsiteY5472" fmla="*/ 2056197 h 4151891"/>
              <a:gd name="connsiteX5473" fmla="*/ 464193 w 7122824"/>
              <a:gd name="connsiteY5473" fmla="*/ 2061147 h 4151891"/>
              <a:gd name="connsiteX5474" fmla="*/ 454975 w 7122824"/>
              <a:gd name="connsiteY5474" fmla="*/ 2062977 h 4151891"/>
              <a:gd name="connsiteX5475" fmla="*/ 459902 w 7122824"/>
              <a:gd name="connsiteY5475" fmla="*/ 2056197 h 4151891"/>
              <a:gd name="connsiteX5476" fmla="*/ 1315437 w 7122824"/>
              <a:gd name="connsiteY5476" fmla="*/ 2054181 h 4151891"/>
              <a:gd name="connsiteX5477" fmla="*/ 1314355 w 7122824"/>
              <a:gd name="connsiteY5477" fmla="*/ 2061425 h 4151891"/>
              <a:gd name="connsiteX5478" fmla="*/ 1301746 w 7122824"/>
              <a:gd name="connsiteY5478" fmla="*/ 2055200 h 4151891"/>
              <a:gd name="connsiteX5479" fmla="*/ 1315437 w 7122824"/>
              <a:gd name="connsiteY5479" fmla="*/ 2054181 h 4151891"/>
              <a:gd name="connsiteX5480" fmla="*/ 1112122 w 7122824"/>
              <a:gd name="connsiteY5480" fmla="*/ 2048922 h 4151891"/>
              <a:gd name="connsiteX5481" fmla="*/ 1120518 w 7122824"/>
              <a:gd name="connsiteY5481" fmla="*/ 2049360 h 4151891"/>
              <a:gd name="connsiteX5482" fmla="*/ 1124259 w 7122824"/>
              <a:gd name="connsiteY5482" fmla="*/ 2058309 h 4151891"/>
              <a:gd name="connsiteX5483" fmla="*/ 1112122 w 7122824"/>
              <a:gd name="connsiteY5483" fmla="*/ 2048922 h 4151891"/>
              <a:gd name="connsiteX5484" fmla="*/ 1325784 w 7122824"/>
              <a:gd name="connsiteY5484" fmla="*/ 2048175 h 4151891"/>
              <a:gd name="connsiteX5485" fmla="*/ 1328324 w 7122824"/>
              <a:gd name="connsiteY5485" fmla="*/ 2048452 h 4151891"/>
              <a:gd name="connsiteX5486" fmla="*/ 1333327 w 7122824"/>
              <a:gd name="connsiteY5486" fmla="*/ 2057511 h 4151891"/>
              <a:gd name="connsiteX5487" fmla="*/ 1325784 w 7122824"/>
              <a:gd name="connsiteY5487" fmla="*/ 2048175 h 4151891"/>
              <a:gd name="connsiteX5488" fmla="*/ 1596275 w 7122824"/>
              <a:gd name="connsiteY5488" fmla="*/ 2046971 h 4151891"/>
              <a:gd name="connsiteX5489" fmla="*/ 1600417 w 7122824"/>
              <a:gd name="connsiteY5489" fmla="*/ 2047271 h 4151891"/>
              <a:gd name="connsiteX5490" fmla="*/ 1608230 w 7122824"/>
              <a:gd name="connsiteY5490" fmla="*/ 2055883 h 4151891"/>
              <a:gd name="connsiteX5491" fmla="*/ 1581698 w 7122824"/>
              <a:gd name="connsiteY5491" fmla="*/ 2067589 h 4151891"/>
              <a:gd name="connsiteX5492" fmla="*/ 1575877 w 7122824"/>
              <a:gd name="connsiteY5492" fmla="*/ 2065433 h 4151891"/>
              <a:gd name="connsiteX5493" fmla="*/ 1575491 w 7122824"/>
              <a:gd name="connsiteY5493" fmla="*/ 2065290 h 4151891"/>
              <a:gd name="connsiteX5494" fmla="*/ 1572947 w 7122824"/>
              <a:gd name="connsiteY5494" fmla="*/ 2055312 h 4151891"/>
              <a:gd name="connsiteX5495" fmla="*/ 1591564 w 7122824"/>
              <a:gd name="connsiteY5495" fmla="*/ 2053392 h 4151891"/>
              <a:gd name="connsiteX5496" fmla="*/ 1596275 w 7122824"/>
              <a:gd name="connsiteY5496" fmla="*/ 2046971 h 4151891"/>
              <a:gd name="connsiteX5497" fmla="*/ 601365 w 7122824"/>
              <a:gd name="connsiteY5497" fmla="*/ 2046279 h 4151891"/>
              <a:gd name="connsiteX5498" fmla="*/ 601034 w 7122824"/>
              <a:gd name="connsiteY5498" fmla="*/ 2046757 h 4151891"/>
              <a:gd name="connsiteX5499" fmla="*/ 600704 w 7122824"/>
              <a:gd name="connsiteY5499" fmla="*/ 2047235 h 4151891"/>
              <a:gd name="connsiteX5500" fmla="*/ 1614542 w 7122824"/>
              <a:gd name="connsiteY5500" fmla="*/ 2046117 h 4151891"/>
              <a:gd name="connsiteX5501" fmla="*/ 1622967 w 7122824"/>
              <a:gd name="connsiteY5501" fmla="*/ 2046560 h 4151891"/>
              <a:gd name="connsiteX5502" fmla="*/ 1626674 w 7122824"/>
              <a:gd name="connsiteY5502" fmla="*/ 2055505 h 4151891"/>
              <a:gd name="connsiteX5503" fmla="*/ 1614542 w 7122824"/>
              <a:gd name="connsiteY5503" fmla="*/ 2046117 h 4151891"/>
              <a:gd name="connsiteX5504" fmla="*/ 962892 w 7122824"/>
              <a:gd name="connsiteY5504" fmla="*/ 2044481 h 4151891"/>
              <a:gd name="connsiteX5505" fmla="*/ 962603 w 7122824"/>
              <a:gd name="connsiteY5505" fmla="*/ 2048068 h 4151891"/>
              <a:gd name="connsiteX5506" fmla="*/ 961101 w 7122824"/>
              <a:gd name="connsiteY5506" fmla="*/ 2044940 h 4151891"/>
              <a:gd name="connsiteX5507" fmla="*/ 962892 w 7122824"/>
              <a:gd name="connsiteY5507" fmla="*/ 2044481 h 4151891"/>
              <a:gd name="connsiteX5508" fmla="*/ 305604 w 7122824"/>
              <a:gd name="connsiteY5508" fmla="*/ 2043108 h 4151891"/>
              <a:gd name="connsiteX5509" fmla="*/ 305176 w 7122824"/>
              <a:gd name="connsiteY5509" fmla="*/ 2048629 h 4151891"/>
              <a:gd name="connsiteX5510" fmla="*/ 302788 w 7122824"/>
              <a:gd name="connsiteY5510" fmla="*/ 2043308 h 4151891"/>
              <a:gd name="connsiteX5511" fmla="*/ 305604 w 7122824"/>
              <a:gd name="connsiteY5511" fmla="*/ 2043108 h 4151891"/>
              <a:gd name="connsiteX5512" fmla="*/ 494658 w 7122824"/>
              <a:gd name="connsiteY5512" fmla="*/ 2038859 h 4151891"/>
              <a:gd name="connsiteX5513" fmla="*/ 500770 w 7122824"/>
              <a:gd name="connsiteY5513" fmla="*/ 2039399 h 4151891"/>
              <a:gd name="connsiteX5514" fmla="*/ 490937 w 7122824"/>
              <a:gd name="connsiteY5514" fmla="*/ 2045384 h 4151891"/>
              <a:gd name="connsiteX5515" fmla="*/ 494658 w 7122824"/>
              <a:gd name="connsiteY5515" fmla="*/ 2038859 h 4151891"/>
              <a:gd name="connsiteX5516" fmla="*/ 2738751 w 7122824"/>
              <a:gd name="connsiteY5516" fmla="*/ 2038482 h 4151891"/>
              <a:gd name="connsiteX5517" fmla="*/ 2742149 w 7122824"/>
              <a:gd name="connsiteY5517" fmla="*/ 2039294 h 4151891"/>
              <a:gd name="connsiteX5518" fmla="*/ 2742432 w 7122824"/>
              <a:gd name="connsiteY5518" fmla="*/ 2038795 h 4151891"/>
              <a:gd name="connsiteX5519" fmla="*/ 251650 w 7122824"/>
              <a:gd name="connsiteY5519" fmla="*/ 2035045 h 4151891"/>
              <a:gd name="connsiteX5520" fmla="*/ 251219 w 7122824"/>
              <a:gd name="connsiteY5520" fmla="*/ 2040566 h 4151891"/>
              <a:gd name="connsiteX5521" fmla="*/ 248853 w 7122824"/>
              <a:gd name="connsiteY5521" fmla="*/ 2035248 h 4151891"/>
              <a:gd name="connsiteX5522" fmla="*/ 251650 w 7122824"/>
              <a:gd name="connsiteY5522" fmla="*/ 2035045 h 4151891"/>
              <a:gd name="connsiteX5523" fmla="*/ 1395864 w 7122824"/>
              <a:gd name="connsiteY5523" fmla="*/ 2034898 h 4151891"/>
              <a:gd name="connsiteX5524" fmla="*/ 1404645 w 7122824"/>
              <a:gd name="connsiteY5524" fmla="*/ 2041683 h 4151891"/>
              <a:gd name="connsiteX5525" fmla="*/ 1352258 w 7122824"/>
              <a:gd name="connsiteY5525" fmla="*/ 2047931 h 4151891"/>
              <a:gd name="connsiteX5526" fmla="*/ 1383413 w 7122824"/>
              <a:gd name="connsiteY5526" fmla="*/ 2036948 h 4151891"/>
              <a:gd name="connsiteX5527" fmla="*/ 1395864 w 7122824"/>
              <a:gd name="connsiteY5527" fmla="*/ 2034898 h 4151891"/>
              <a:gd name="connsiteX5528" fmla="*/ 1304644 w 7122824"/>
              <a:gd name="connsiteY5528" fmla="*/ 2032766 h 4151891"/>
              <a:gd name="connsiteX5529" fmla="*/ 1305501 w 7122824"/>
              <a:gd name="connsiteY5529" fmla="*/ 2037452 h 4151891"/>
              <a:gd name="connsiteX5530" fmla="*/ 1297416 w 7122824"/>
              <a:gd name="connsiteY5530" fmla="*/ 2039461 h 4151891"/>
              <a:gd name="connsiteX5531" fmla="*/ 1304644 w 7122824"/>
              <a:gd name="connsiteY5531" fmla="*/ 2032766 h 4151891"/>
              <a:gd name="connsiteX5532" fmla="*/ 1415238 w 7122824"/>
              <a:gd name="connsiteY5532" fmla="*/ 2032319 h 4151891"/>
              <a:gd name="connsiteX5533" fmla="*/ 1406979 w 7122824"/>
              <a:gd name="connsiteY5533" fmla="*/ 2037704 h 4151891"/>
              <a:gd name="connsiteX5534" fmla="*/ 1406005 w 7122824"/>
              <a:gd name="connsiteY5534" fmla="*/ 2034250 h 4151891"/>
              <a:gd name="connsiteX5535" fmla="*/ 1415238 w 7122824"/>
              <a:gd name="connsiteY5535" fmla="*/ 2032319 h 4151891"/>
              <a:gd name="connsiteX5536" fmla="*/ 1062132 w 7122824"/>
              <a:gd name="connsiteY5536" fmla="*/ 2031429 h 4151891"/>
              <a:gd name="connsiteX5537" fmla="*/ 1066409 w 7122824"/>
              <a:gd name="connsiteY5537" fmla="*/ 2036478 h 4151891"/>
              <a:gd name="connsiteX5538" fmla="*/ 1057191 w 7122824"/>
              <a:gd name="connsiteY5538" fmla="*/ 2038308 h 4151891"/>
              <a:gd name="connsiteX5539" fmla="*/ 1062132 w 7122824"/>
              <a:gd name="connsiteY5539" fmla="*/ 2031429 h 4151891"/>
              <a:gd name="connsiteX5540" fmla="*/ 382932 w 7122824"/>
              <a:gd name="connsiteY5540" fmla="*/ 2029836 h 4151891"/>
              <a:gd name="connsiteX5541" fmla="*/ 390592 w 7122824"/>
              <a:gd name="connsiteY5541" fmla="*/ 2038434 h 4151891"/>
              <a:gd name="connsiteX5542" fmla="*/ 382932 w 7122824"/>
              <a:gd name="connsiteY5542" fmla="*/ 2029836 h 4151891"/>
              <a:gd name="connsiteX5543" fmla="*/ 1130153 w 7122824"/>
              <a:gd name="connsiteY5543" fmla="*/ 2029676 h 4151891"/>
              <a:gd name="connsiteX5544" fmla="*/ 1132613 w 7122824"/>
              <a:gd name="connsiteY5544" fmla="*/ 2033158 h 4151891"/>
              <a:gd name="connsiteX5545" fmla="*/ 1123181 w 7122824"/>
              <a:gd name="connsiteY5545" fmla="*/ 2036419 h 4151891"/>
              <a:gd name="connsiteX5546" fmla="*/ 1130153 w 7122824"/>
              <a:gd name="connsiteY5546" fmla="*/ 2029676 h 4151891"/>
              <a:gd name="connsiteX5547" fmla="*/ 1308598 w 7122824"/>
              <a:gd name="connsiteY5547" fmla="*/ 2029452 h 4151891"/>
              <a:gd name="connsiteX5548" fmla="*/ 1308451 w 7122824"/>
              <a:gd name="connsiteY5548" fmla="*/ 2033093 h 4151891"/>
              <a:gd name="connsiteX5549" fmla="*/ 1305799 w 7122824"/>
              <a:gd name="connsiteY5549" fmla="*/ 2029548 h 4151891"/>
              <a:gd name="connsiteX5550" fmla="*/ 1308598 w 7122824"/>
              <a:gd name="connsiteY5550" fmla="*/ 2029452 h 4151891"/>
              <a:gd name="connsiteX5551" fmla="*/ 2720661 w 7122824"/>
              <a:gd name="connsiteY5551" fmla="*/ 2029289 h 4151891"/>
              <a:gd name="connsiteX5552" fmla="*/ 2722797 w 7122824"/>
              <a:gd name="connsiteY5552" fmla="*/ 2034671 h 4151891"/>
              <a:gd name="connsiteX5553" fmla="*/ 2728676 w 7122824"/>
              <a:gd name="connsiteY5553" fmla="*/ 2036076 h 4151891"/>
              <a:gd name="connsiteX5554" fmla="*/ 2726453 w 7122824"/>
              <a:gd name="connsiteY5554" fmla="*/ 2029763 h 4151891"/>
              <a:gd name="connsiteX5555" fmla="*/ 2720661 w 7122824"/>
              <a:gd name="connsiteY5555" fmla="*/ 2029289 h 4151891"/>
              <a:gd name="connsiteX5556" fmla="*/ 1029001 w 7122824"/>
              <a:gd name="connsiteY5556" fmla="*/ 2028386 h 4151891"/>
              <a:gd name="connsiteX5557" fmla="*/ 1037391 w 7122824"/>
              <a:gd name="connsiteY5557" fmla="*/ 2028867 h 4151891"/>
              <a:gd name="connsiteX5558" fmla="*/ 1041116 w 7122824"/>
              <a:gd name="connsiteY5558" fmla="*/ 2037914 h 4151891"/>
              <a:gd name="connsiteX5559" fmla="*/ 1029001 w 7122824"/>
              <a:gd name="connsiteY5559" fmla="*/ 2028386 h 4151891"/>
              <a:gd name="connsiteX5560" fmla="*/ 2523294 w 7122824"/>
              <a:gd name="connsiteY5560" fmla="*/ 2025323 h 4151891"/>
              <a:gd name="connsiteX5561" fmla="*/ 2522112 w 7122824"/>
              <a:gd name="connsiteY5561" fmla="*/ 2033232 h 4151891"/>
              <a:gd name="connsiteX5562" fmla="*/ 2524023 w 7122824"/>
              <a:gd name="connsiteY5562" fmla="*/ 2035602 h 4151891"/>
              <a:gd name="connsiteX5563" fmla="*/ 2527487 w 7122824"/>
              <a:gd name="connsiteY5563" fmla="*/ 2036482 h 4151891"/>
              <a:gd name="connsiteX5564" fmla="*/ 2531096 w 7122824"/>
              <a:gd name="connsiteY5564" fmla="*/ 2035016 h 4151891"/>
              <a:gd name="connsiteX5565" fmla="*/ 2540258 w 7122824"/>
              <a:gd name="connsiteY5565" fmla="*/ 2035604 h 4151891"/>
              <a:gd name="connsiteX5566" fmla="*/ 2539665 w 7122824"/>
              <a:gd name="connsiteY5566" fmla="*/ 2039576 h 4151891"/>
              <a:gd name="connsiteX5567" fmla="*/ 2547024 w 7122824"/>
              <a:gd name="connsiteY5567" fmla="*/ 2041446 h 4151891"/>
              <a:gd name="connsiteX5568" fmla="*/ 2545666 w 7122824"/>
              <a:gd name="connsiteY5568" fmla="*/ 2038231 h 4151891"/>
              <a:gd name="connsiteX5569" fmla="*/ 2529753 w 7122824"/>
              <a:gd name="connsiteY5569" fmla="*/ 2028641 h 4151891"/>
              <a:gd name="connsiteX5570" fmla="*/ 485019 w 7122824"/>
              <a:gd name="connsiteY5570" fmla="*/ 2021765 h 4151891"/>
              <a:gd name="connsiteX5571" fmla="*/ 483881 w 7122824"/>
              <a:gd name="connsiteY5571" fmla="*/ 2029380 h 4151891"/>
              <a:gd name="connsiteX5572" fmla="*/ 471320 w 7122824"/>
              <a:gd name="connsiteY5572" fmla="*/ 2022831 h 4151891"/>
              <a:gd name="connsiteX5573" fmla="*/ 485019 w 7122824"/>
              <a:gd name="connsiteY5573" fmla="*/ 2021765 h 4151891"/>
              <a:gd name="connsiteX5574" fmla="*/ 2634664 w 7122824"/>
              <a:gd name="connsiteY5574" fmla="*/ 2020687 h 4151891"/>
              <a:gd name="connsiteX5575" fmla="*/ 2634676 w 7122824"/>
              <a:gd name="connsiteY5575" fmla="*/ 2024112 h 4151891"/>
              <a:gd name="connsiteX5576" fmla="*/ 2633653 w 7122824"/>
              <a:gd name="connsiteY5576" fmla="*/ 2029074 h 4151891"/>
              <a:gd name="connsiteX5577" fmla="*/ 2638098 w 7122824"/>
              <a:gd name="connsiteY5577" fmla="*/ 2030761 h 4151891"/>
              <a:gd name="connsiteX5578" fmla="*/ 2651150 w 7122824"/>
              <a:gd name="connsiteY5578" fmla="*/ 2035837 h 4151891"/>
              <a:gd name="connsiteX5579" fmla="*/ 2651838 w 7122824"/>
              <a:gd name="connsiteY5579" fmla="*/ 2038044 h 4151891"/>
              <a:gd name="connsiteX5580" fmla="*/ 2653953 w 7122824"/>
              <a:gd name="connsiteY5580" fmla="*/ 2038821 h 4151891"/>
              <a:gd name="connsiteX5581" fmla="*/ 2662329 w 7122824"/>
              <a:gd name="connsiteY5581" fmla="*/ 2040360 h 4151891"/>
              <a:gd name="connsiteX5582" fmla="*/ 2660592 w 7122824"/>
              <a:gd name="connsiteY5582" fmla="*/ 2034122 h 4151891"/>
              <a:gd name="connsiteX5583" fmla="*/ 2650306 w 7122824"/>
              <a:gd name="connsiteY5583" fmla="*/ 2031021 h 4151891"/>
              <a:gd name="connsiteX5584" fmla="*/ 1174375 w 7122824"/>
              <a:gd name="connsiteY5584" fmla="*/ 2020196 h 4151891"/>
              <a:gd name="connsiteX5585" fmla="*/ 1175200 w 7122824"/>
              <a:gd name="connsiteY5585" fmla="*/ 2025031 h 4151891"/>
              <a:gd name="connsiteX5586" fmla="*/ 1151582 w 7122824"/>
              <a:gd name="connsiteY5586" fmla="*/ 2027787 h 4151891"/>
              <a:gd name="connsiteX5587" fmla="*/ 1134960 w 7122824"/>
              <a:gd name="connsiteY5587" fmla="*/ 2026874 h 4151891"/>
              <a:gd name="connsiteX5588" fmla="*/ 1174375 w 7122824"/>
              <a:gd name="connsiteY5588" fmla="*/ 2020196 h 4151891"/>
              <a:gd name="connsiteX5589" fmla="*/ 1108917 w 7122824"/>
              <a:gd name="connsiteY5589" fmla="*/ 2016424 h 4151891"/>
              <a:gd name="connsiteX5590" fmla="*/ 1111405 w 7122824"/>
              <a:gd name="connsiteY5590" fmla="*/ 2019910 h 4151891"/>
              <a:gd name="connsiteX5591" fmla="*/ 1098160 w 7122824"/>
              <a:gd name="connsiteY5591" fmla="*/ 2017931 h 4151891"/>
              <a:gd name="connsiteX5592" fmla="*/ 1108917 w 7122824"/>
              <a:gd name="connsiteY5592" fmla="*/ 2016424 h 4151891"/>
              <a:gd name="connsiteX5593" fmla="*/ 1194882 w 7122824"/>
              <a:gd name="connsiteY5593" fmla="*/ 2016365 h 4151891"/>
              <a:gd name="connsiteX5594" fmla="*/ 1175367 w 7122824"/>
              <a:gd name="connsiteY5594" fmla="*/ 2018008 h 4151891"/>
              <a:gd name="connsiteX5595" fmla="*/ 1194882 w 7122824"/>
              <a:gd name="connsiteY5595" fmla="*/ 2016365 h 4151891"/>
              <a:gd name="connsiteX5596" fmla="*/ 490946 w 7122824"/>
              <a:gd name="connsiteY5596" fmla="*/ 2014605 h 4151891"/>
              <a:gd name="connsiteX5597" fmla="*/ 507552 w 7122824"/>
              <a:gd name="connsiteY5597" fmla="*/ 2017087 h 4151891"/>
              <a:gd name="connsiteX5598" fmla="*/ 493231 w 7122824"/>
              <a:gd name="connsiteY5598" fmla="*/ 2030772 h 4151891"/>
              <a:gd name="connsiteX5599" fmla="*/ 490946 w 7122824"/>
              <a:gd name="connsiteY5599" fmla="*/ 2014605 h 4151891"/>
              <a:gd name="connsiteX5600" fmla="*/ 1687246 w 7122824"/>
              <a:gd name="connsiteY5600" fmla="*/ 2014595 h 4151891"/>
              <a:gd name="connsiteX5601" fmla="*/ 1690264 w 7122824"/>
              <a:gd name="connsiteY5601" fmla="*/ 2015045 h 4151891"/>
              <a:gd name="connsiteX5602" fmla="*/ 1689676 w 7122824"/>
              <a:gd name="connsiteY5602" fmla="*/ 2018190 h 4151891"/>
              <a:gd name="connsiteX5603" fmla="*/ 1690979 w 7122824"/>
              <a:gd name="connsiteY5603" fmla="*/ 2015796 h 4151891"/>
              <a:gd name="connsiteX5604" fmla="*/ 1691899 w 7122824"/>
              <a:gd name="connsiteY5604" fmla="*/ 2020288 h 4151891"/>
              <a:gd name="connsiteX5605" fmla="*/ 1688787 w 7122824"/>
              <a:gd name="connsiteY5605" fmla="*/ 2019823 h 4151891"/>
              <a:gd name="connsiteX5606" fmla="*/ 1689105 w 7122824"/>
              <a:gd name="connsiteY5606" fmla="*/ 2019237 h 4151891"/>
              <a:gd name="connsiteX5607" fmla="*/ 1075729 w 7122824"/>
              <a:gd name="connsiteY5607" fmla="*/ 2014152 h 4151891"/>
              <a:gd name="connsiteX5608" fmla="*/ 1083284 w 7122824"/>
              <a:gd name="connsiteY5608" fmla="*/ 2022111 h 4151891"/>
              <a:gd name="connsiteX5609" fmla="*/ 1083322 w 7122824"/>
              <a:gd name="connsiteY5609" fmla="*/ 2022953 h 4151891"/>
              <a:gd name="connsiteX5610" fmla="*/ 1089491 w 7122824"/>
              <a:gd name="connsiteY5610" fmla="*/ 2021280 h 4151891"/>
              <a:gd name="connsiteX5611" fmla="*/ 1095679 w 7122824"/>
              <a:gd name="connsiteY5611" fmla="*/ 2025173 h 4151891"/>
              <a:gd name="connsiteX5612" fmla="*/ 1083339 w 7122824"/>
              <a:gd name="connsiteY5612" fmla="*/ 2023329 h 4151891"/>
              <a:gd name="connsiteX5613" fmla="*/ 1083992 w 7122824"/>
              <a:gd name="connsiteY5613" fmla="*/ 2038186 h 4151891"/>
              <a:gd name="connsiteX5614" fmla="*/ 1090317 w 7122824"/>
              <a:gd name="connsiteY5614" fmla="*/ 2047880 h 4151891"/>
              <a:gd name="connsiteX5615" fmla="*/ 1093787 w 7122824"/>
              <a:gd name="connsiteY5615" fmla="*/ 2074940 h 4151891"/>
              <a:gd name="connsiteX5616" fmla="*/ 1076933 w 7122824"/>
              <a:gd name="connsiteY5616" fmla="*/ 2064614 h 4151891"/>
              <a:gd name="connsiteX5617" fmla="*/ 1074652 w 7122824"/>
              <a:gd name="connsiteY5617" fmla="*/ 2079885 h 4151891"/>
              <a:gd name="connsiteX5618" fmla="*/ 1032098 w 7122824"/>
              <a:gd name="connsiteY5618" fmla="*/ 2075087 h 4151891"/>
              <a:gd name="connsiteX5619" fmla="*/ 998187 w 7122824"/>
              <a:gd name="connsiteY5619" fmla="*/ 2073142 h 4151891"/>
              <a:gd name="connsiteX5620" fmla="*/ 1012483 w 7122824"/>
              <a:gd name="connsiteY5620" fmla="*/ 2050300 h 4151891"/>
              <a:gd name="connsiteX5621" fmla="*/ 1044684 w 7122824"/>
              <a:gd name="connsiteY5621" fmla="*/ 2042883 h 4151891"/>
              <a:gd name="connsiteX5622" fmla="*/ 1046608 w 7122824"/>
              <a:gd name="connsiteY5622" fmla="*/ 2042638 h 4151891"/>
              <a:gd name="connsiteX5623" fmla="*/ 1044914 w 7122824"/>
              <a:gd name="connsiteY5623" fmla="*/ 2035933 h 4151891"/>
              <a:gd name="connsiteX5624" fmla="*/ 1049810 w 7122824"/>
              <a:gd name="connsiteY5624" fmla="*/ 2037037 h 4151891"/>
              <a:gd name="connsiteX5625" fmla="*/ 1050934 w 7122824"/>
              <a:gd name="connsiteY5625" fmla="*/ 2042089 h 4151891"/>
              <a:gd name="connsiteX5626" fmla="*/ 1059508 w 7122824"/>
              <a:gd name="connsiteY5626" fmla="*/ 2040999 h 4151891"/>
              <a:gd name="connsiteX5627" fmla="*/ 1075149 w 7122824"/>
              <a:gd name="connsiteY5627" fmla="*/ 2034946 h 4151891"/>
              <a:gd name="connsiteX5628" fmla="*/ 1074444 w 7122824"/>
              <a:gd name="connsiteY5628" fmla="*/ 2030617 h 4151891"/>
              <a:gd name="connsiteX5629" fmla="*/ 1070529 w 7122824"/>
              <a:gd name="connsiteY5629" fmla="*/ 2031125 h 4151891"/>
              <a:gd name="connsiteX5630" fmla="*/ 1067967 w 7122824"/>
              <a:gd name="connsiteY5630" fmla="*/ 2027761 h 4151891"/>
              <a:gd name="connsiteX5631" fmla="*/ 1068018 w 7122824"/>
              <a:gd name="connsiteY5631" fmla="*/ 2027750 h 4151891"/>
              <a:gd name="connsiteX5632" fmla="*/ 1066937 w 7122824"/>
              <a:gd name="connsiteY5632" fmla="*/ 2027473 h 4151891"/>
              <a:gd name="connsiteX5633" fmla="*/ 1065494 w 7122824"/>
              <a:gd name="connsiteY5633" fmla="*/ 2016330 h 4151891"/>
              <a:gd name="connsiteX5634" fmla="*/ 1075729 w 7122824"/>
              <a:gd name="connsiteY5634" fmla="*/ 2014152 h 4151891"/>
              <a:gd name="connsiteX5635" fmla="*/ 2064041 w 7122824"/>
              <a:gd name="connsiteY5635" fmla="*/ 2013119 h 4151891"/>
              <a:gd name="connsiteX5636" fmla="*/ 2056569 w 7122824"/>
              <a:gd name="connsiteY5636" fmla="*/ 2015769 h 4151891"/>
              <a:gd name="connsiteX5637" fmla="*/ 2073585 w 7122824"/>
              <a:gd name="connsiteY5637" fmla="*/ 2014821 h 4151891"/>
              <a:gd name="connsiteX5638" fmla="*/ 1264088 w 7122824"/>
              <a:gd name="connsiteY5638" fmla="*/ 2012565 h 4151891"/>
              <a:gd name="connsiteX5639" fmla="*/ 1252832 w 7122824"/>
              <a:gd name="connsiteY5639" fmla="*/ 2024963 h 4151891"/>
              <a:gd name="connsiteX5640" fmla="*/ 1271227 w 7122824"/>
              <a:gd name="connsiteY5640" fmla="*/ 2027712 h 4151891"/>
              <a:gd name="connsiteX5641" fmla="*/ 1264088 w 7122824"/>
              <a:gd name="connsiteY5641" fmla="*/ 2012565 h 4151891"/>
              <a:gd name="connsiteX5642" fmla="*/ 1692292 w 7122824"/>
              <a:gd name="connsiteY5642" fmla="*/ 2011737 h 4151891"/>
              <a:gd name="connsiteX5643" fmla="*/ 1723760 w 7122824"/>
              <a:gd name="connsiteY5643" fmla="*/ 2022402 h 4151891"/>
              <a:gd name="connsiteX5644" fmla="*/ 1692292 w 7122824"/>
              <a:gd name="connsiteY5644" fmla="*/ 2011737 h 4151891"/>
              <a:gd name="connsiteX5645" fmla="*/ 1809008 w 7122824"/>
              <a:gd name="connsiteY5645" fmla="*/ 2011094 h 4151891"/>
              <a:gd name="connsiteX5646" fmla="*/ 1808785 w 7122824"/>
              <a:gd name="connsiteY5646" fmla="*/ 2013265 h 4151891"/>
              <a:gd name="connsiteX5647" fmla="*/ 1810512 w 7122824"/>
              <a:gd name="connsiteY5647" fmla="*/ 2013368 h 4151891"/>
              <a:gd name="connsiteX5648" fmla="*/ 1124277 w 7122824"/>
              <a:gd name="connsiteY5648" fmla="*/ 2010675 h 4151891"/>
              <a:gd name="connsiteX5649" fmla="*/ 1111712 w 7122824"/>
              <a:gd name="connsiteY5649" fmla="*/ 2011894 h 4151891"/>
              <a:gd name="connsiteX5650" fmla="*/ 1124277 w 7122824"/>
              <a:gd name="connsiteY5650" fmla="*/ 2010675 h 4151891"/>
              <a:gd name="connsiteX5651" fmla="*/ 442061 w 7122824"/>
              <a:gd name="connsiteY5651" fmla="*/ 2009759 h 4151891"/>
              <a:gd name="connsiteX5652" fmla="*/ 446902 w 7122824"/>
              <a:gd name="connsiteY5652" fmla="*/ 2023059 h 4151891"/>
              <a:gd name="connsiteX5653" fmla="*/ 424670 w 7122824"/>
              <a:gd name="connsiteY5653" fmla="*/ 2027430 h 4151891"/>
              <a:gd name="connsiteX5654" fmla="*/ 442061 w 7122824"/>
              <a:gd name="connsiteY5654" fmla="*/ 2009759 h 4151891"/>
              <a:gd name="connsiteX5655" fmla="*/ 1217861 w 7122824"/>
              <a:gd name="connsiteY5655" fmla="*/ 2009634 h 4151891"/>
              <a:gd name="connsiteX5656" fmla="*/ 1225274 w 7122824"/>
              <a:gd name="connsiteY5656" fmla="*/ 2020619 h 4151891"/>
              <a:gd name="connsiteX5657" fmla="*/ 1205322 w 7122824"/>
              <a:gd name="connsiteY5657" fmla="*/ 2009735 h 4151891"/>
              <a:gd name="connsiteX5658" fmla="*/ 1217861 w 7122824"/>
              <a:gd name="connsiteY5658" fmla="*/ 2009634 h 4151891"/>
              <a:gd name="connsiteX5659" fmla="*/ 1754336 w 7122824"/>
              <a:gd name="connsiteY5659" fmla="*/ 2008025 h 4151891"/>
              <a:gd name="connsiteX5660" fmla="*/ 1754852 w 7122824"/>
              <a:gd name="connsiteY5660" fmla="*/ 2009924 h 4151891"/>
              <a:gd name="connsiteX5661" fmla="*/ 1754543 w 7122824"/>
              <a:gd name="connsiteY5661" fmla="*/ 2011614 h 4151891"/>
              <a:gd name="connsiteX5662" fmla="*/ 1752844 w 7122824"/>
              <a:gd name="connsiteY5662" fmla="*/ 2011939 h 4151891"/>
              <a:gd name="connsiteX5663" fmla="*/ 1754336 w 7122824"/>
              <a:gd name="connsiteY5663" fmla="*/ 2008025 h 4151891"/>
              <a:gd name="connsiteX5664" fmla="*/ 2532915 w 7122824"/>
              <a:gd name="connsiteY5664" fmla="*/ 2007487 h 4151891"/>
              <a:gd name="connsiteX5665" fmla="*/ 2547490 w 7122824"/>
              <a:gd name="connsiteY5665" fmla="*/ 2025038 h 4151891"/>
              <a:gd name="connsiteX5666" fmla="*/ 2549736 w 7122824"/>
              <a:gd name="connsiteY5666" fmla="*/ 2010001 h 4151891"/>
              <a:gd name="connsiteX5667" fmla="*/ 2532915 w 7122824"/>
              <a:gd name="connsiteY5667" fmla="*/ 2007487 h 4151891"/>
              <a:gd name="connsiteX5668" fmla="*/ 1651987 w 7122824"/>
              <a:gd name="connsiteY5668" fmla="*/ 2006546 h 4151891"/>
              <a:gd name="connsiteX5669" fmla="*/ 1640204 w 7122824"/>
              <a:gd name="connsiteY5669" fmla="*/ 2007672 h 4151891"/>
              <a:gd name="connsiteX5670" fmla="*/ 1640132 w 7122824"/>
              <a:gd name="connsiteY5670" fmla="*/ 2007745 h 4151891"/>
              <a:gd name="connsiteX5671" fmla="*/ 1648592 w 7122824"/>
              <a:gd name="connsiteY5671" fmla="*/ 2009987 h 4151891"/>
              <a:gd name="connsiteX5672" fmla="*/ 398446 w 7122824"/>
              <a:gd name="connsiteY5672" fmla="*/ 2004954 h 4151891"/>
              <a:gd name="connsiteX5673" fmla="*/ 396941 w 7122824"/>
              <a:gd name="connsiteY5673" fmla="*/ 2008360 h 4151891"/>
              <a:gd name="connsiteX5674" fmla="*/ 395809 w 7122824"/>
              <a:gd name="connsiteY5674" fmla="*/ 2005288 h 4151891"/>
              <a:gd name="connsiteX5675" fmla="*/ 398446 w 7122824"/>
              <a:gd name="connsiteY5675" fmla="*/ 2004954 h 4151891"/>
              <a:gd name="connsiteX5676" fmla="*/ 1290660 w 7122824"/>
              <a:gd name="connsiteY5676" fmla="*/ 1999916 h 4151891"/>
              <a:gd name="connsiteX5677" fmla="*/ 1296345 w 7122824"/>
              <a:gd name="connsiteY5677" fmla="*/ 2006436 h 4151891"/>
              <a:gd name="connsiteX5678" fmla="*/ 1288224 w 7122824"/>
              <a:gd name="connsiteY5678" fmla="*/ 2008351 h 4151891"/>
              <a:gd name="connsiteX5679" fmla="*/ 1289363 w 7122824"/>
              <a:gd name="connsiteY5679" fmla="*/ 2042676 h 4151891"/>
              <a:gd name="connsiteX5680" fmla="*/ 1129403 w 7122824"/>
              <a:gd name="connsiteY5680" fmla="*/ 2059182 h 4151891"/>
              <a:gd name="connsiteX5681" fmla="*/ 1134947 w 7122824"/>
              <a:gd name="connsiteY5681" fmla="*/ 2043065 h 4151891"/>
              <a:gd name="connsiteX5682" fmla="*/ 1148944 w 7122824"/>
              <a:gd name="connsiteY5682" fmla="*/ 2042027 h 4151891"/>
              <a:gd name="connsiteX5683" fmla="*/ 1190398 w 7122824"/>
              <a:gd name="connsiteY5683" fmla="*/ 2037273 h 4151891"/>
              <a:gd name="connsiteX5684" fmla="*/ 1234664 w 7122824"/>
              <a:gd name="connsiteY5684" fmla="*/ 2032937 h 4151891"/>
              <a:gd name="connsiteX5685" fmla="*/ 1251691 w 7122824"/>
              <a:gd name="connsiteY5685" fmla="*/ 2002892 h 4151891"/>
              <a:gd name="connsiteX5686" fmla="*/ 1281474 w 7122824"/>
              <a:gd name="connsiteY5686" fmla="*/ 2001085 h 4151891"/>
              <a:gd name="connsiteX5687" fmla="*/ 1290660 w 7122824"/>
              <a:gd name="connsiteY5687" fmla="*/ 1999916 h 4151891"/>
              <a:gd name="connsiteX5688" fmla="*/ 1905314 w 7122824"/>
              <a:gd name="connsiteY5688" fmla="*/ 1999824 h 4151891"/>
              <a:gd name="connsiteX5689" fmla="*/ 1915961 w 7122824"/>
              <a:gd name="connsiteY5689" fmla="*/ 2001415 h 4151891"/>
              <a:gd name="connsiteX5690" fmla="*/ 1930915 w 7122824"/>
              <a:gd name="connsiteY5690" fmla="*/ 2003650 h 4151891"/>
              <a:gd name="connsiteX5691" fmla="*/ 1929778 w 7122824"/>
              <a:gd name="connsiteY5691" fmla="*/ 2011264 h 4151891"/>
              <a:gd name="connsiteX5692" fmla="*/ 1920906 w 7122824"/>
              <a:gd name="connsiteY5692" fmla="*/ 2009938 h 4151891"/>
              <a:gd name="connsiteX5693" fmla="*/ 1904177 w 7122824"/>
              <a:gd name="connsiteY5693" fmla="*/ 2007438 h 4151891"/>
              <a:gd name="connsiteX5694" fmla="*/ 1905314 w 7122824"/>
              <a:gd name="connsiteY5694" fmla="*/ 1999824 h 4151891"/>
              <a:gd name="connsiteX5695" fmla="*/ 1996695 w 7122824"/>
              <a:gd name="connsiteY5695" fmla="*/ 1999010 h 4151891"/>
              <a:gd name="connsiteX5696" fmla="*/ 2004858 w 7122824"/>
              <a:gd name="connsiteY5696" fmla="*/ 2001013 h 4151891"/>
              <a:gd name="connsiteX5697" fmla="*/ 1990469 w 7122824"/>
              <a:gd name="connsiteY5697" fmla="*/ 2006698 h 4151891"/>
              <a:gd name="connsiteX5698" fmla="*/ 1996695 w 7122824"/>
              <a:gd name="connsiteY5698" fmla="*/ 1999010 h 4151891"/>
              <a:gd name="connsiteX5699" fmla="*/ 2438809 w 7122824"/>
              <a:gd name="connsiteY5699" fmla="*/ 1998624 h 4151891"/>
              <a:gd name="connsiteX5700" fmla="*/ 2435942 w 7122824"/>
              <a:gd name="connsiteY5700" fmla="*/ 1998758 h 4151891"/>
              <a:gd name="connsiteX5701" fmla="*/ 2434908 w 7122824"/>
              <a:gd name="connsiteY5701" fmla="*/ 2005684 h 4151891"/>
              <a:gd name="connsiteX5702" fmla="*/ 2444099 w 7122824"/>
              <a:gd name="connsiteY5702" fmla="*/ 2007057 h 4151891"/>
              <a:gd name="connsiteX5703" fmla="*/ 2440116 w 7122824"/>
              <a:gd name="connsiteY5703" fmla="*/ 2009434 h 4151891"/>
              <a:gd name="connsiteX5704" fmla="*/ 2472351 w 7122824"/>
              <a:gd name="connsiteY5704" fmla="*/ 2016937 h 4151891"/>
              <a:gd name="connsiteX5705" fmla="*/ 2438809 w 7122824"/>
              <a:gd name="connsiteY5705" fmla="*/ 1998624 h 4151891"/>
              <a:gd name="connsiteX5706" fmla="*/ 1950290 w 7122824"/>
              <a:gd name="connsiteY5706" fmla="*/ 1998376 h 4151891"/>
              <a:gd name="connsiteX5707" fmla="*/ 1957015 w 7122824"/>
              <a:gd name="connsiteY5707" fmla="*/ 2000790 h 4151891"/>
              <a:gd name="connsiteX5708" fmla="*/ 1957478 w 7122824"/>
              <a:gd name="connsiteY5708" fmla="*/ 2002418 h 4151891"/>
              <a:gd name="connsiteX5709" fmla="*/ 1962540 w 7122824"/>
              <a:gd name="connsiteY5709" fmla="*/ 2002478 h 4151891"/>
              <a:gd name="connsiteX5710" fmla="*/ 1969049 w 7122824"/>
              <a:gd name="connsiteY5710" fmla="*/ 2011306 h 4151891"/>
              <a:gd name="connsiteX5711" fmla="*/ 1952386 w 7122824"/>
              <a:gd name="connsiteY5711" fmla="*/ 2009479 h 4151891"/>
              <a:gd name="connsiteX5712" fmla="*/ 1952105 w 7122824"/>
              <a:gd name="connsiteY5712" fmla="*/ 2007898 h 4151891"/>
              <a:gd name="connsiteX5713" fmla="*/ 1945278 w 7122824"/>
              <a:gd name="connsiteY5713" fmla="*/ 2007960 h 4151891"/>
              <a:gd name="connsiteX5714" fmla="*/ 1936547 w 7122824"/>
              <a:gd name="connsiteY5714" fmla="*/ 1998499 h 4151891"/>
              <a:gd name="connsiteX5715" fmla="*/ 1950290 w 7122824"/>
              <a:gd name="connsiteY5715" fmla="*/ 1998376 h 4151891"/>
              <a:gd name="connsiteX5716" fmla="*/ 978908 w 7122824"/>
              <a:gd name="connsiteY5716" fmla="*/ 1996998 h 4151891"/>
              <a:gd name="connsiteX5717" fmla="*/ 987748 w 7122824"/>
              <a:gd name="connsiteY5717" fmla="*/ 2009162 h 4151891"/>
              <a:gd name="connsiteX5718" fmla="*/ 947804 w 7122824"/>
              <a:gd name="connsiteY5718" fmla="*/ 2027717 h 4151891"/>
              <a:gd name="connsiteX5719" fmla="*/ 943287 w 7122824"/>
              <a:gd name="connsiteY5719" fmla="*/ 2016199 h 4151891"/>
              <a:gd name="connsiteX5720" fmla="*/ 966024 w 7122824"/>
              <a:gd name="connsiteY5720" fmla="*/ 1999719 h 4151891"/>
              <a:gd name="connsiteX5721" fmla="*/ 978908 w 7122824"/>
              <a:gd name="connsiteY5721" fmla="*/ 1996998 h 4151891"/>
              <a:gd name="connsiteX5722" fmla="*/ 1191745 w 7122824"/>
              <a:gd name="connsiteY5722" fmla="*/ 1996243 h 4151891"/>
              <a:gd name="connsiteX5723" fmla="*/ 1191318 w 7122824"/>
              <a:gd name="connsiteY5723" fmla="*/ 2001765 h 4151891"/>
              <a:gd name="connsiteX5724" fmla="*/ 1188930 w 7122824"/>
              <a:gd name="connsiteY5724" fmla="*/ 1996443 h 4151891"/>
              <a:gd name="connsiteX5725" fmla="*/ 1191745 w 7122824"/>
              <a:gd name="connsiteY5725" fmla="*/ 1996243 h 4151891"/>
              <a:gd name="connsiteX5726" fmla="*/ 1450446 w 7122824"/>
              <a:gd name="connsiteY5726" fmla="*/ 1995201 h 4151891"/>
              <a:gd name="connsiteX5727" fmla="*/ 1445111 w 7122824"/>
              <a:gd name="connsiteY5727" fmla="*/ 1997645 h 4151891"/>
              <a:gd name="connsiteX5728" fmla="*/ 1456911 w 7122824"/>
              <a:gd name="connsiteY5728" fmla="*/ 1996064 h 4151891"/>
              <a:gd name="connsiteX5729" fmla="*/ 2066122 w 7122824"/>
              <a:gd name="connsiteY5729" fmla="*/ 1994073 h 4151891"/>
              <a:gd name="connsiteX5730" fmla="*/ 2062988 w 7122824"/>
              <a:gd name="connsiteY5730" fmla="*/ 1997714 h 4151891"/>
              <a:gd name="connsiteX5731" fmla="*/ 2071557 w 7122824"/>
              <a:gd name="connsiteY5731" fmla="*/ 1999222 h 4151891"/>
              <a:gd name="connsiteX5732" fmla="*/ 2075491 w 7122824"/>
              <a:gd name="connsiteY5732" fmla="*/ 1994948 h 4151891"/>
              <a:gd name="connsiteX5733" fmla="*/ 1329544 w 7122824"/>
              <a:gd name="connsiteY5733" fmla="*/ 1993172 h 4151891"/>
              <a:gd name="connsiteX5734" fmla="*/ 1338558 w 7122824"/>
              <a:gd name="connsiteY5734" fmla="*/ 2000809 h 4151891"/>
              <a:gd name="connsiteX5735" fmla="*/ 1325968 w 7122824"/>
              <a:gd name="connsiteY5735" fmla="*/ 1994456 h 4151891"/>
              <a:gd name="connsiteX5736" fmla="*/ 1329544 w 7122824"/>
              <a:gd name="connsiteY5736" fmla="*/ 1993172 h 4151891"/>
              <a:gd name="connsiteX5737" fmla="*/ 489386 w 7122824"/>
              <a:gd name="connsiteY5737" fmla="*/ 1992536 h 4151891"/>
              <a:gd name="connsiteX5738" fmla="*/ 487115 w 7122824"/>
              <a:gd name="connsiteY5738" fmla="*/ 2007735 h 4151891"/>
              <a:gd name="connsiteX5739" fmla="*/ 464783 w 7122824"/>
              <a:gd name="connsiteY5739" fmla="*/ 2009138 h 4151891"/>
              <a:gd name="connsiteX5740" fmla="*/ 449817 w 7122824"/>
              <a:gd name="connsiteY5740" fmla="*/ 2005322 h 4151891"/>
              <a:gd name="connsiteX5741" fmla="*/ 489386 w 7122824"/>
              <a:gd name="connsiteY5741" fmla="*/ 1992536 h 4151891"/>
              <a:gd name="connsiteX5742" fmla="*/ 2040673 w 7122824"/>
              <a:gd name="connsiteY5742" fmla="*/ 1991695 h 4151891"/>
              <a:gd name="connsiteX5743" fmla="*/ 2049478 w 7122824"/>
              <a:gd name="connsiteY5743" fmla="*/ 1995696 h 4151891"/>
              <a:gd name="connsiteX5744" fmla="*/ 2052402 w 7122824"/>
              <a:gd name="connsiteY5744" fmla="*/ 1992790 h 4151891"/>
              <a:gd name="connsiteX5745" fmla="*/ 1327681 w 7122824"/>
              <a:gd name="connsiteY5745" fmla="*/ 1989815 h 4151891"/>
              <a:gd name="connsiteX5746" fmla="*/ 1329492 w 7122824"/>
              <a:gd name="connsiteY5746" fmla="*/ 1992263 h 4151891"/>
              <a:gd name="connsiteX5747" fmla="*/ 1325233 w 7122824"/>
              <a:gd name="connsiteY5747" fmla="*/ 1991627 h 4151891"/>
              <a:gd name="connsiteX5748" fmla="*/ 1327681 w 7122824"/>
              <a:gd name="connsiteY5748" fmla="*/ 1989815 h 4151891"/>
              <a:gd name="connsiteX5749" fmla="*/ 2498522 w 7122824"/>
              <a:gd name="connsiteY5749" fmla="*/ 1988278 h 4151891"/>
              <a:gd name="connsiteX5750" fmla="*/ 2497593 w 7122824"/>
              <a:gd name="connsiteY5750" fmla="*/ 1994492 h 4151891"/>
              <a:gd name="connsiteX5751" fmla="*/ 2497945 w 7122824"/>
              <a:gd name="connsiteY5751" fmla="*/ 1994762 h 4151891"/>
              <a:gd name="connsiteX5752" fmla="*/ 2500481 w 7122824"/>
              <a:gd name="connsiteY5752" fmla="*/ 1989548 h 4151891"/>
              <a:gd name="connsiteX5753" fmla="*/ 2498522 w 7122824"/>
              <a:gd name="connsiteY5753" fmla="*/ 1988278 h 4151891"/>
              <a:gd name="connsiteX5754" fmla="*/ 1807809 w 7122824"/>
              <a:gd name="connsiteY5754" fmla="*/ 1987726 h 4151891"/>
              <a:gd name="connsiteX5755" fmla="*/ 1807427 w 7122824"/>
              <a:gd name="connsiteY5755" fmla="*/ 1988821 h 4151891"/>
              <a:gd name="connsiteX5756" fmla="*/ 1806465 w 7122824"/>
              <a:gd name="connsiteY5756" fmla="*/ 1988295 h 4151891"/>
              <a:gd name="connsiteX5757" fmla="*/ 297440 w 7122824"/>
              <a:gd name="connsiteY5757" fmla="*/ 1985850 h 4151891"/>
              <a:gd name="connsiteX5758" fmla="*/ 301174 w 7122824"/>
              <a:gd name="connsiteY5758" fmla="*/ 1990817 h 4151891"/>
              <a:gd name="connsiteX5759" fmla="*/ 293091 w 7122824"/>
              <a:gd name="connsiteY5759" fmla="*/ 1992816 h 4151891"/>
              <a:gd name="connsiteX5760" fmla="*/ 297440 w 7122824"/>
              <a:gd name="connsiteY5760" fmla="*/ 1985850 h 4151891"/>
              <a:gd name="connsiteX5761" fmla="*/ 1794300 w 7122824"/>
              <a:gd name="connsiteY5761" fmla="*/ 1985706 h 4151891"/>
              <a:gd name="connsiteX5762" fmla="*/ 1793158 w 7122824"/>
              <a:gd name="connsiteY5762" fmla="*/ 1993352 h 4151891"/>
              <a:gd name="connsiteX5763" fmla="*/ 1794300 w 7122824"/>
              <a:gd name="connsiteY5763" fmla="*/ 1985706 h 4151891"/>
              <a:gd name="connsiteX5764" fmla="*/ 2336098 w 7122824"/>
              <a:gd name="connsiteY5764" fmla="*/ 1985610 h 4151891"/>
              <a:gd name="connsiteX5765" fmla="*/ 2353407 w 7122824"/>
              <a:gd name="connsiteY5765" fmla="*/ 1998728 h 4151891"/>
              <a:gd name="connsiteX5766" fmla="*/ 2336098 w 7122824"/>
              <a:gd name="connsiteY5766" fmla="*/ 1985610 h 4151891"/>
              <a:gd name="connsiteX5767" fmla="*/ 1831808 w 7122824"/>
              <a:gd name="connsiteY5767" fmla="*/ 1985465 h 4151891"/>
              <a:gd name="connsiteX5768" fmla="*/ 1839685 w 7122824"/>
              <a:gd name="connsiteY5768" fmla="*/ 1992606 h 4151891"/>
              <a:gd name="connsiteX5769" fmla="*/ 1831808 w 7122824"/>
              <a:gd name="connsiteY5769" fmla="*/ 1985465 h 4151891"/>
              <a:gd name="connsiteX5770" fmla="*/ 1899547 w 7122824"/>
              <a:gd name="connsiteY5770" fmla="*/ 1984516 h 4151891"/>
              <a:gd name="connsiteX5771" fmla="*/ 1902160 w 7122824"/>
              <a:gd name="connsiteY5771" fmla="*/ 1984803 h 4151891"/>
              <a:gd name="connsiteX5772" fmla="*/ 1907098 w 7122824"/>
              <a:gd name="connsiteY5772" fmla="*/ 1993852 h 4151891"/>
              <a:gd name="connsiteX5773" fmla="*/ 1899547 w 7122824"/>
              <a:gd name="connsiteY5773" fmla="*/ 1984516 h 4151891"/>
              <a:gd name="connsiteX5774" fmla="*/ 2190409 w 7122824"/>
              <a:gd name="connsiteY5774" fmla="*/ 1983014 h 4151891"/>
              <a:gd name="connsiteX5775" fmla="*/ 2185496 w 7122824"/>
              <a:gd name="connsiteY5775" fmla="*/ 1988515 h 4151891"/>
              <a:gd name="connsiteX5776" fmla="*/ 2204739 w 7122824"/>
              <a:gd name="connsiteY5776" fmla="*/ 1991296 h 4151891"/>
              <a:gd name="connsiteX5777" fmla="*/ 2210685 w 7122824"/>
              <a:gd name="connsiteY5777" fmla="*/ 1992089 h 4151891"/>
              <a:gd name="connsiteX5778" fmla="*/ 2200142 w 7122824"/>
              <a:gd name="connsiteY5778" fmla="*/ 1984468 h 4151891"/>
              <a:gd name="connsiteX5779" fmla="*/ 2190409 w 7122824"/>
              <a:gd name="connsiteY5779" fmla="*/ 1983014 h 4151891"/>
              <a:gd name="connsiteX5780" fmla="*/ 305395 w 7122824"/>
              <a:gd name="connsiteY5780" fmla="*/ 1982983 h 4151891"/>
              <a:gd name="connsiteX5781" fmla="*/ 305252 w 7122824"/>
              <a:gd name="connsiteY5781" fmla="*/ 1986601 h 4151891"/>
              <a:gd name="connsiteX5782" fmla="*/ 302586 w 7122824"/>
              <a:gd name="connsiteY5782" fmla="*/ 1983138 h 4151891"/>
              <a:gd name="connsiteX5783" fmla="*/ 305395 w 7122824"/>
              <a:gd name="connsiteY5783" fmla="*/ 1982983 h 4151891"/>
              <a:gd name="connsiteX5784" fmla="*/ 2220830 w 7122824"/>
              <a:gd name="connsiteY5784" fmla="*/ 1982479 h 4151891"/>
              <a:gd name="connsiteX5785" fmla="*/ 2219224 w 7122824"/>
              <a:gd name="connsiteY5785" fmla="*/ 1993227 h 4151891"/>
              <a:gd name="connsiteX5786" fmla="*/ 2254391 w 7122824"/>
              <a:gd name="connsiteY5786" fmla="*/ 1997916 h 4151891"/>
              <a:gd name="connsiteX5787" fmla="*/ 5263699 w 7122824"/>
              <a:gd name="connsiteY5787" fmla="*/ 1982352 h 4151891"/>
              <a:gd name="connsiteX5788" fmla="*/ 5264543 w 7122824"/>
              <a:gd name="connsiteY5788" fmla="*/ 1983753 h 4151891"/>
              <a:gd name="connsiteX5789" fmla="*/ 5277178 w 7122824"/>
              <a:gd name="connsiteY5789" fmla="*/ 1999110 h 4151891"/>
              <a:gd name="connsiteX5790" fmla="*/ 5277712 w 7122824"/>
              <a:gd name="connsiteY5790" fmla="*/ 1999324 h 4151891"/>
              <a:gd name="connsiteX5791" fmla="*/ 179319 w 7122824"/>
              <a:gd name="connsiteY5791" fmla="*/ 1981094 h 4151891"/>
              <a:gd name="connsiteX5792" fmla="*/ 162929 w 7122824"/>
              <a:gd name="connsiteY5792" fmla="*/ 2006705 h 4151891"/>
              <a:gd name="connsiteX5793" fmla="*/ 103514 w 7122824"/>
              <a:gd name="connsiteY5793" fmla="*/ 2048728 h 4151891"/>
              <a:gd name="connsiteX5794" fmla="*/ 77347 w 7122824"/>
              <a:gd name="connsiteY5794" fmla="*/ 2067941 h 4151891"/>
              <a:gd name="connsiteX5795" fmla="*/ 59310 w 7122824"/>
              <a:gd name="connsiteY5795" fmla="*/ 2073041 h 4151891"/>
              <a:gd name="connsiteX5796" fmla="*/ 138813 w 7122824"/>
              <a:gd name="connsiteY5796" fmla="*/ 2012195 h 4151891"/>
              <a:gd name="connsiteX5797" fmla="*/ 139136 w 7122824"/>
              <a:gd name="connsiteY5797" fmla="*/ 2011763 h 4151891"/>
              <a:gd name="connsiteX5798" fmla="*/ 138228 w 7122824"/>
              <a:gd name="connsiteY5798" fmla="*/ 2009319 h 4151891"/>
              <a:gd name="connsiteX5799" fmla="*/ 136895 w 7122824"/>
              <a:gd name="connsiteY5799" fmla="*/ 2007595 h 4151891"/>
              <a:gd name="connsiteX5800" fmla="*/ 139723 w 7122824"/>
              <a:gd name="connsiteY5800" fmla="*/ 2007305 h 4151891"/>
              <a:gd name="connsiteX5801" fmla="*/ 139434 w 7122824"/>
              <a:gd name="connsiteY5801" fmla="*/ 2011364 h 4151891"/>
              <a:gd name="connsiteX5802" fmla="*/ 147846 w 7122824"/>
              <a:gd name="connsiteY5802" fmla="*/ 2000131 h 4151891"/>
              <a:gd name="connsiteX5803" fmla="*/ 157526 w 7122824"/>
              <a:gd name="connsiteY5803" fmla="*/ 1990309 h 4151891"/>
              <a:gd name="connsiteX5804" fmla="*/ 179319 w 7122824"/>
              <a:gd name="connsiteY5804" fmla="*/ 1981094 h 4151891"/>
              <a:gd name="connsiteX5805" fmla="*/ 2393912 w 7122824"/>
              <a:gd name="connsiteY5805" fmla="*/ 1980698 h 4151891"/>
              <a:gd name="connsiteX5806" fmla="*/ 2400210 w 7122824"/>
              <a:gd name="connsiteY5806" fmla="*/ 1988097 h 4151891"/>
              <a:gd name="connsiteX5807" fmla="*/ 2398033 w 7122824"/>
              <a:gd name="connsiteY5807" fmla="*/ 1990716 h 4151891"/>
              <a:gd name="connsiteX5808" fmla="*/ 2403001 w 7122824"/>
              <a:gd name="connsiteY5808" fmla="*/ 1992764 h 4151891"/>
              <a:gd name="connsiteX5809" fmla="*/ 2414968 w 7122824"/>
              <a:gd name="connsiteY5809" fmla="*/ 1998054 h 4151891"/>
              <a:gd name="connsiteX5810" fmla="*/ 2426651 w 7122824"/>
              <a:gd name="connsiteY5810" fmla="*/ 1999799 h 4151891"/>
              <a:gd name="connsiteX5811" fmla="*/ 2426138 w 7122824"/>
              <a:gd name="connsiteY5811" fmla="*/ 1998574 h 4151891"/>
              <a:gd name="connsiteX5812" fmla="*/ 2419075 w 7122824"/>
              <a:gd name="connsiteY5812" fmla="*/ 1992007 h 4151891"/>
              <a:gd name="connsiteX5813" fmla="*/ 2409548 w 7122824"/>
              <a:gd name="connsiteY5813" fmla="*/ 1989052 h 4151891"/>
              <a:gd name="connsiteX5814" fmla="*/ 1245348 w 7122824"/>
              <a:gd name="connsiteY5814" fmla="*/ 1980234 h 4151891"/>
              <a:gd name="connsiteX5815" fmla="*/ 1254097 w 7122824"/>
              <a:gd name="connsiteY5815" fmla="*/ 1981541 h 4151891"/>
              <a:gd name="connsiteX5816" fmla="*/ 1252960 w 7122824"/>
              <a:gd name="connsiteY5816" fmla="*/ 1989156 h 4151891"/>
              <a:gd name="connsiteX5817" fmla="*/ 1244210 w 7122824"/>
              <a:gd name="connsiteY5817" fmla="*/ 1987849 h 4151891"/>
              <a:gd name="connsiteX5818" fmla="*/ 1245348 w 7122824"/>
              <a:gd name="connsiteY5818" fmla="*/ 1980234 h 4151891"/>
              <a:gd name="connsiteX5819" fmla="*/ 1492330 w 7122824"/>
              <a:gd name="connsiteY5819" fmla="*/ 1979216 h 4151891"/>
              <a:gd name="connsiteX5820" fmla="*/ 1483125 w 7122824"/>
              <a:gd name="connsiteY5820" fmla="*/ 1980954 h 4151891"/>
              <a:gd name="connsiteX5821" fmla="*/ 1492330 w 7122824"/>
              <a:gd name="connsiteY5821" fmla="*/ 1979216 h 4151891"/>
              <a:gd name="connsiteX5822" fmla="*/ 2157462 w 7122824"/>
              <a:gd name="connsiteY5822" fmla="*/ 1978872 h 4151891"/>
              <a:gd name="connsiteX5823" fmla="*/ 2150978 w 7122824"/>
              <a:gd name="connsiteY5823" fmla="*/ 1979857 h 4151891"/>
              <a:gd name="connsiteX5824" fmla="*/ 2149189 w 7122824"/>
              <a:gd name="connsiteY5824" fmla="*/ 1983267 h 4151891"/>
              <a:gd name="connsiteX5825" fmla="*/ 2167825 w 7122824"/>
              <a:gd name="connsiteY5825" fmla="*/ 1985961 h 4151891"/>
              <a:gd name="connsiteX5826" fmla="*/ 2169475 w 7122824"/>
              <a:gd name="connsiteY5826" fmla="*/ 1982621 h 4151891"/>
              <a:gd name="connsiteX5827" fmla="*/ 2157462 w 7122824"/>
              <a:gd name="connsiteY5827" fmla="*/ 1978872 h 4151891"/>
              <a:gd name="connsiteX5828" fmla="*/ 1231960 w 7122824"/>
              <a:gd name="connsiteY5828" fmla="*/ 1977539 h 4151891"/>
              <a:gd name="connsiteX5829" fmla="*/ 1239537 w 7122824"/>
              <a:gd name="connsiteY5829" fmla="*/ 1986689 h 4151891"/>
              <a:gd name="connsiteX5830" fmla="*/ 1231960 w 7122824"/>
              <a:gd name="connsiteY5830" fmla="*/ 1977539 h 4151891"/>
              <a:gd name="connsiteX5831" fmla="*/ 463812 w 7122824"/>
              <a:gd name="connsiteY5831" fmla="*/ 1973080 h 4151891"/>
              <a:gd name="connsiteX5832" fmla="*/ 471390 w 7122824"/>
              <a:gd name="connsiteY5832" fmla="*/ 1982230 h 4151891"/>
              <a:gd name="connsiteX5833" fmla="*/ 463812 w 7122824"/>
              <a:gd name="connsiteY5833" fmla="*/ 1973080 h 4151891"/>
              <a:gd name="connsiteX5834" fmla="*/ 972021 w 7122824"/>
              <a:gd name="connsiteY5834" fmla="*/ 1972575 h 4151891"/>
              <a:gd name="connsiteX5835" fmla="*/ 967979 w 7122824"/>
              <a:gd name="connsiteY5835" fmla="*/ 1973893 h 4151891"/>
              <a:gd name="connsiteX5836" fmla="*/ 957659 w 7122824"/>
              <a:gd name="connsiteY5836" fmla="*/ 1980170 h 4151891"/>
              <a:gd name="connsiteX5837" fmla="*/ 967103 w 7122824"/>
              <a:gd name="connsiteY5837" fmla="*/ 1979761 h 4151891"/>
              <a:gd name="connsiteX5838" fmla="*/ 971072 w 7122824"/>
              <a:gd name="connsiteY5838" fmla="*/ 1977889 h 4151891"/>
              <a:gd name="connsiteX5839" fmla="*/ 970390 w 7122824"/>
              <a:gd name="connsiteY5839" fmla="*/ 1975313 h 4151891"/>
              <a:gd name="connsiteX5840" fmla="*/ 1858364 w 7122824"/>
              <a:gd name="connsiteY5840" fmla="*/ 1972357 h 4151891"/>
              <a:gd name="connsiteX5841" fmla="*/ 1860633 w 7122824"/>
              <a:gd name="connsiteY5841" fmla="*/ 1985313 h 4151891"/>
              <a:gd name="connsiteX5842" fmla="*/ 1870727 w 7122824"/>
              <a:gd name="connsiteY5842" fmla="*/ 1980565 h 4151891"/>
              <a:gd name="connsiteX5843" fmla="*/ 1868708 w 7122824"/>
              <a:gd name="connsiteY5843" fmla="*/ 1994079 h 4151891"/>
              <a:gd name="connsiteX5844" fmla="*/ 1846178 w 7122824"/>
              <a:gd name="connsiteY5844" fmla="*/ 1987845 h 4151891"/>
              <a:gd name="connsiteX5845" fmla="*/ 1851911 w 7122824"/>
              <a:gd name="connsiteY5845" fmla="*/ 1980880 h 4151891"/>
              <a:gd name="connsiteX5846" fmla="*/ 1816976 w 7122824"/>
              <a:gd name="connsiteY5846" fmla="*/ 1975660 h 4151891"/>
              <a:gd name="connsiteX5847" fmla="*/ 1816944 w 7122824"/>
              <a:gd name="connsiteY5847" fmla="*/ 1986344 h 4151891"/>
              <a:gd name="connsiteX5848" fmla="*/ 1795985 w 7122824"/>
              <a:gd name="connsiteY5848" fmla="*/ 1984468 h 4151891"/>
              <a:gd name="connsiteX5849" fmla="*/ 1803184 w 7122824"/>
              <a:gd name="connsiteY5849" fmla="*/ 1986497 h 4151891"/>
              <a:gd name="connsiteX5850" fmla="*/ 1806465 w 7122824"/>
              <a:gd name="connsiteY5850" fmla="*/ 1988295 h 4151891"/>
              <a:gd name="connsiteX5851" fmla="*/ 1804054 w 7122824"/>
              <a:gd name="connsiteY5851" fmla="*/ 1989313 h 4151891"/>
              <a:gd name="connsiteX5852" fmla="*/ 1802078 w 7122824"/>
              <a:gd name="connsiteY5852" fmla="*/ 1994686 h 4151891"/>
              <a:gd name="connsiteX5853" fmla="*/ 1805931 w 7122824"/>
              <a:gd name="connsiteY5853" fmla="*/ 1993112 h 4151891"/>
              <a:gd name="connsiteX5854" fmla="*/ 1807427 w 7122824"/>
              <a:gd name="connsiteY5854" fmla="*/ 1988821 h 4151891"/>
              <a:gd name="connsiteX5855" fmla="*/ 1816300 w 7122824"/>
              <a:gd name="connsiteY5855" fmla="*/ 1993683 h 4151891"/>
              <a:gd name="connsiteX5856" fmla="*/ 1846724 w 7122824"/>
              <a:gd name="connsiteY5856" fmla="*/ 2003702 h 4151891"/>
              <a:gd name="connsiteX5857" fmla="*/ 1872954 w 7122824"/>
              <a:gd name="connsiteY5857" fmla="*/ 2004397 h 4151891"/>
              <a:gd name="connsiteX5858" fmla="*/ 1872693 w 7122824"/>
              <a:gd name="connsiteY5858" fmla="*/ 2002770 h 4151891"/>
              <a:gd name="connsiteX5859" fmla="*/ 1886343 w 7122824"/>
              <a:gd name="connsiteY5859" fmla="*/ 2002855 h 4151891"/>
              <a:gd name="connsiteX5860" fmla="*/ 1892294 w 7122824"/>
              <a:gd name="connsiteY5860" fmla="*/ 2005699 h 4151891"/>
              <a:gd name="connsiteX5861" fmla="*/ 1892934 w 7122824"/>
              <a:gd name="connsiteY5861" fmla="*/ 2009156 h 4151891"/>
              <a:gd name="connsiteX5862" fmla="*/ 1908890 w 7122824"/>
              <a:gd name="connsiteY5862" fmla="*/ 2014261 h 4151891"/>
              <a:gd name="connsiteX5863" fmla="*/ 1936382 w 7122824"/>
              <a:gd name="connsiteY5863" fmla="*/ 2026513 h 4151891"/>
              <a:gd name="connsiteX5864" fmla="*/ 1937274 w 7122824"/>
              <a:gd name="connsiteY5864" fmla="*/ 2026472 h 4151891"/>
              <a:gd name="connsiteX5865" fmla="*/ 1950686 w 7122824"/>
              <a:gd name="connsiteY5865" fmla="*/ 2026096 h 4151891"/>
              <a:gd name="connsiteX5866" fmla="*/ 1954418 w 7122824"/>
              <a:gd name="connsiteY5866" fmla="*/ 2025992 h 4151891"/>
              <a:gd name="connsiteX5867" fmla="*/ 1957218 w 7122824"/>
              <a:gd name="connsiteY5867" fmla="*/ 2023557 h 4151891"/>
              <a:gd name="connsiteX5868" fmla="*/ 1960980 w 7122824"/>
              <a:gd name="connsiteY5868" fmla="*/ 2024683 h 4151891"/>
              <a:gd name="connsiteX5869" fmla="*/ 1961133 w 7122824"/>
              <a:gd name="connsiteY5869" fmla="*/ 2025804 h 4151891"/>
              <a:gd name="connsiteX5870" fmla="*/ 1991245 w 7122824"/>
              <a:gd name="connsiteY5870" fmla="*/ 2024962 h 4151891"/>
              <a:gd name="connsiteX5871" fmla="*/ 2039117 w 7122824"/>
              <a:gd name="connsiteY5871" fmla="*/ 2016742 h 4151891"/>
              <a:gd name="connsiteX5872" fmla="*/ 2050642 w 7122824"/>
              <a:gd name="connsiteY5872" fmla="*/ 2016100 h 4151891"/>
              <a:gd name="connsiteX5873" fmla="*/ 2049074 w 7122824"/>
              <a:gd name="connsiteY5873" fmla="*/ 2004284 h 4151891"/>
              <a:gd name="connsiteX5874" fmla="*/ 2021265 w 7122824"/>
              <a:gd name="connsiteY5874" fmla="*/ 1996169 h 4151891"/>
              <a:gd name="connsiteX5875" fmla="*/ 1974269 w 7122824"/>
              <a:gd name="connsiteY5875" fmla="*/ 1998530 h 4151891"/>
              <a:gd name="connsiteX5876" fmla="*/ 1962985 w 7122824"/>
              <a:gd name="connsiteY5876" fmla="*/ 1983358 h 4151891"/>
              <a:gd name="connsiteX5877" fmla="*/ 1956581 w 7122824"/>
              <a:gd name="connsiteY5877" fmla="*/ 1982157 h 4151891"/>
              <a:gd name="connsiteX5878" fmla="*/ 1957599 w 7122824"/>
              <a:gd name="connsiteY5878" fmla="*/ 1983833 h 4151891"/>
              <a:gd name="connsiteX5879" fmla="*/ 1956074 w 7122824"/>
              <a:gd name="connsiteY5879" fmla="*/ 1994043 h 4151891"/>
              <a:gd name="connsiteX5880" fmla="*/ 1942344 w 7122824"/>
              <a:gd name="connsiteY5880" fmla="*/ 1991992 h 4151891"/>
              <a:gd name="connsiteX5881" fmla="*/ 1938655 w 7122824"/>
              <a:gd name="connsiteY5881" fmla="*/ 1986021 h 4151891"/>
              <a:gd name="connsiteX5882" fmla="*/ 1939654 w 7122824"/>
              <a:gd name="connsiteY5882" fmla="*/ 1978802 h 4151891"/>
              <a:gd name="connsiteX5883" fmla="*/ 1926302 w 7122824"/>
              <a:gd name="connsiteY5883" fmla="*/ 1975987 h 4151891"/>
              <a:gd name="connsiteX5884" fmla="*/ 1919754 w 7122824"/>
              <a:gd name="connsiteY5884" fmla="*/ 1972729 h 4151891"/>
              <a:gd name="connsiteX5885" fmla="*/ 1912349 w 7122824"/>
              <a:gd name="connsiteY5885" fmla="*/ 1975204 h 4151891"/>
              <a:gd name="connsiteX5886" fmla="*/ 1914950 w 7122824"/>
              <a:gd name="connsiteY5886" fmla="*/ 1978719 h 4151891"/>
              <a:gd name="connsiteX5887" fmla="*/ 1892785 w 7122824"/>
              <a:gd name="connsiteY5887" fmla="*/ 1976909 h 4151891"/>
              <a:gd name="connsiteX5888" fmla="*/ 1889934 w 7122824"/>
              <a:gd name="connsiteY5888" fmla="*/ 1986367 h 4151891"/>
              <a:gd name="connsiteX5889" fmla="*/ 1883100 w 7122824"/>
              <a:gd name="connsiteY5889" fmla="*/ 1990233 h 4151891"/>
              <a:gd name="connsiteX5890" fmla="*/ 1875318 w 7122824"/>
              <a:gd name="connsiteY5890" fmla="*/ 1981250 h 4151891"/>
              <a:gd name="connsiteX5891" fmla="*/ 1881071 w 7122824"/>
              <a:gd name="connsiteY5891" fmla="*/ 1981132 h 4151891"/>
              <a:gd name="connsiteX5892" fmla="*/ 1884483 w 7122824"/>
              <a:gd name="connsiteY5892" fmla="*/ 1976232 h 4151891"/>
              <a:gd name="connsiteX5893" fmla="*/ 1868869 w 7122824"/>
              <a:gd name="connsiteY5893" fmla="*/ 1974958 h 4151891"/>
              <a:gd name="connsiteX5894" fmla="*/ 204229 w 7122824"/>
              <a:gd name="connsiteY5894" fmla="*/ 1972215 h 4151891"/>
              <a:gd name="connsiteX5895" fmla="*/ 211800 w 7122824"/>
              <a:gd name="connsiteY5895" fmla="*/ 1981364 h 4151891"/>
              <a:gd name="connsiteX5896" fmla="*/ 204229 w 7122824"/>
              <a:gd name="connsiteY5896" fmla="*/ 1972215 h 4151891"/>
              <a:gd name="connsiteX5897" fmla="*/ 2108332 w 7122824"/>
              <a:gd name="connsiteY5897" fmla="*/ 1971820 h 4151891"/>
              <a:gd name="connsiteX5898" fmla="*/ 2107282 w 7122824"/>
              <a:gd name="connsiteY5898" fmla="*/ 1973327 h 4151891"/>
              <a:gd name="connsiteX5899" fmla="*/ 2113424 w 7122824"/>
              <a:gd name="connsiteY5899" fmla="*/ 1973855 h 4151891"/>
              <a:gd name="connsiteX5900" fmla="*/ 2114346 w 7122824"/>
              <a:gd name="connsiteY5900" fmla="*/ 1972248 h 4151891"/>
              <a:gd name="connsiteX5901" fmla="*/ 2024774 w 7122824"/>
              <a:gd name="connsiteY5901" fmla="*/ 1971093 h 4151891"/>
              <a:gd name="connsiteX5902" fmla="*/ 2018920 w 7122824"/>
              <a:gd name="connsiteY5902" fmla="*/ 1982613 h 4151891"/>
              <a:gd name="connsiteX5903" fmla="*/ 2020783 w 7122824"/>
              <a:gd name="connsiteY5903" fmla="*/ 1982926 h 4151891"/>
              <a:gd name="connsiteX5904" fmla="*/ 2030636 w 7122824"/>
              <a:gd name="connsiteY5904" fmla="*/ 1981076 h 4151891"/>
              <a:gd name="connsiteX5905" fmla="*/ 2039206 w 7122824"/>
              <a:gd name="connsiteY5905" fmla="*/ 1976304 h 4151891"/>
              <a:gd name="connsiteX5906" fmla="*/ 2026971 w 7122824"/>
              <a:gd name="connsiteY5906" fmla="*/ 1971204 h 4151891"/>
              <a:gd name="connsiteX5907" fmla="*/ 1288251 w 7122824"/>
              <a:gd name="connsiteY5907" fmla="*/ 1970759 h 4151891"/>
              <a:gd name="connsiteX5908" fmla="*/ 1299164 w 7122824"/>
              <a:gd name="connsiteY5908" fmla="*/ 1987569 h 4151891"/>
              <a:gd name="connsiteX5909" fmla="*/ 1280720 w 7122824"/>
              <a:gd name="connsiteY5909" fmla="*/ 1983222 h 4151891"/>
              <a:gd name="connsiteX5910" fmla="*/ 1282309 w 7122824"/>
              <a:gd name="connsiteY5910" fmla="*/ 1972586 h 4151891"/>
              <a:gd name="connsiteX5911" fmla="*/ 1288251 w 7122824"/>
              <a:gd name="connsiteY5911" fmla="*/ 1970759 h 4151891"/>
              <a:gd name="connsiteX5912" fmla="*/ 985716 w 7122824"/>
              <a:gd name="connsiteY5912" fmla="*/ 1970290 h 4151891"/>
              <a:gd name="connsiteX5913" fmla="*/ 977841 w 7122824"/>
              <a:gd name="connsiteY5913" fmla="*/ 1970677 h 4151891"/>
              <a:gd name="connsiteX5914" fmla="*/ 972909 w 7122824"/>
              <a:gd name="connsiteY5914" fmla="*/ 1972285 h 4151891"/>
              <a:gd name="connsiteX5915" fmla="*/ 972764 w 7122824"/>
              <a:gd name="connsiteY5915" fmla="*/ 1972333 h 4151891"/>
              <a:gd name="connsiteX5916" fmla="*/ 973045 w 7122824"/>
              <a:gd name="connsiteY5916" fmla="*/ 1973331 h 4151891"/>
              <a:gd name="connsiteX5917" fmla="*/ 973520 w 7122824"/>
              <a:gd name="connsiteY5917" fmla="*/ 1975010 h 4151891"/>
              <a:gd name="connsiteX5918" fmla="*/ 972484 w 7122824"/>
              <a:gd name="connsiteY5918" fmla="*/ 1977120 h 4151891"/>
              <a:gd name="connsiteX5919" fmla="*/ 975626 w 7122824"/>
              <a:gd name="connsiteY5919" fmla="*/ 1975035 h 4151891"/>
              <a:gd name="connsiteX5920" fmla="*/ 985716 w 7122824"/>
              <a:gd name="connsiteY5920" fmla="*/ 1970290 h 4151891"/>
              <a:gd name="connsiteX5921" fmla="*/ 1489348 w 7122824"/>
              <a:gd name="connsiteY5921" fmla="*/ 1968695 h 4151891"/>
              <a:gd name="connsiteX5922" fmla="*/ 1498098 w 7122824"/>
              <a:gd name="connsiteY5922" fmla="*/ 1970003 h 4151891"/>
              <a:gd name="connsiteX5923" fmla="*/ 1496960 w 7122824"/>
              <a:gd name="connsiteY5923" fmla="*/ 1977617 h 4151891"/>
              <a:gd name="connsiteX5924" fmla="*/ 1488210 w 7122824"/>
              <a:gd name="connsiteY5924" fmla="*/ 1976309 h 4151891"/>
              <a:gd name="connsiteX5925" fmla="*/ 1489348 w 7122824"/>
              <a:gd name="connsiteY5925" fmla="*/ 1968695 h 4151891"/>
              <a:gd name="connsiteX5926" fmla="*/ 1976848 w 7122824"/>
              <a:gd name="connsiteY5926" fmla="*/ 1968658 h 4151891"/>
              <a:gd name="connsiteX5927" fmla="*/ 1972136 w 7122824"/>
              <a:gd name="connsiteY5927" fmla="*/ 1968766 h 4151891"/>
              <a:gd name="connsiteX5928" fmla="*/ 1981631 w 7122824"/>
              <a:gd name="connsiteY5928" fmla="*/ 1970185 h 4151891"/>
              <a:gd name="connsiteX5929" fmla="*/ 1982501 w 7122824"/>
              <a:gd name="connsiteY5929" fmla="*/ 1968946 h 4151891"/>
              <a:gd name="connsiteX5930" fmla="*/ 1035606 w 7122824"/>
              <a:gd name="connsiteY5930" fmla="*/ 1967545 h 4151891"/>
              <a:gd name="connsiteX5931" fmla="*/ 1054453 w 7122824"/>
              <a:gd name="connsiteY5931" fmla="*/ 1970361 h 4151891"/>
              <a:gd name="connsiteX5932" fmla="*/ 1038339 w 7122824"/>
              <a:gd name="connsiteY5932" fmla="*/ 1981493 h 4151891"/>
              <a:gd name="connsiteX5933" fmla="*/ 1035606 w 7122824"/>
              <a:gd name="connsiteY5933" fmla="*/ 1967545 h 4151891"/>
              <a:gd name="connsiteX5934" fmla="*/ 1708011 w 7122824"/>
              <a:gd name="connsiteY5934" fmla="*/ 1967153 h 4151891"/>
              <a:gd name="connsiteX5935" fmla="*/ 1713534 w 7122824"/>
              <a:gd name="connsiteY5935" fmla="*/ 1967792 h 4151891"/>
              <a:gd name="connsiteX5936" fmla="*/ 1703919 w 7122824"/>
              <a:gd name="connsiteY5936" fmla="*/ 1972318 h 4151891"/>
              <a:gd name="connsiteX5937" fmla="*/ 1708011 w 7122824"/>
              <a:gd name="connsiteY5937" fmla="*/ 1967153 h 4151891"/>
              <a:gd name="connsiteX5938" fmla="*/ 1399087 w 7122824"/>
              <a:gd name="connsiteY5938" fmla="*/ 1965690 h 4151891"/>
              <a:gd name="connsiteX5939" fmla="*/ 1403010 w 7122824"/>
              <a:gd name="connsiteY5939" fmla="*/ 1969390 h 4151891"/>
              <a:gd name="connsiteX5940" fmla="*/ 1394941 w 7122824"/>
              <a:gd name="connsiteY5940" fmla="*/ 1971299 h 4151891"/>
              <a:gd name="connsiteX5941" fmla="*/ 1399087 w 7122824"/>
              <a:gd name="connsiteY5941" fmla="*/ 1965690 h 4151891"/>
              <a:gd name="connsiteX5942" fmla="*/ 455651 w 7122824"/>
              <a:gd name="connsiteY5942" fmla="*/ 1964511 h 4151891"/>
              <a:gd name="connsiteX5943" fmla="*/ 447382 w 7122824"/>
              <a:gd name="connsiteY5943" fmla="*/ 1967748 h 4151891"/>
              <a:gd name="connsiteX5944" fmla="*/ 455651 w 7122824"/>
              <a:gd name="connsiteY5944" fmla="*/ 1964511 h 4151891"/>
              <a:gd name="connsiteX5945" fmla="*/ 1595785 w 7122824"/>
              <a:gd name="connsiteY5945" fmla="*/ 1963646 h 4151891"/>
              <a:gd name="connsiteX5946" fmla="*/ 1585917 w 7122824"/>
              <a:gd name="connsiteY5946" fmla="*/ 1969833 h 4151891"/>
              <a:gd name="connsiteX5947" fmla="*/ 1595785 w 7122824"/>
              <a:gd name="connsiteY5947" fmla="*/ 1963646 h 4151891"/>
              <a:gd name="connsiteX5948" fmla="*/ 2286589 w 7122824"/>
              <a:gd name="connsiteY5948" fmla="*/ 1963335 h 4151891"/>
              <a:gd name="connsiteX5949" fmla="*/ 2291615 w 7122824"/>
              <a:gd name="connsiteY5949" fmla="*/ 1968596 h 4151891"/>
              <a:gd name="connsiteX5950" fmla="*/ 2308795 w 7122824"/>
              <a:gd name="connsiteY5950" fmla="*/ 1977714 h 4151891"/>
              <a:gd name="connsiteX5951" fmla="*/ 2330758 w 7122824"/>
              <a:gd name="connsiteY5951" fmla="*/ 1996486 h 4151891"/>
              <a:gd name="connsiteX5952" fmla="*/ 2282955 w 7122824"/>
              <a:gd name="connsiteY5952" fmla="*/ 1983148 h 4151891"/>
              <a:gd name="connsiteX5953" fmla="*/ 2282333 w 7122824"/>
              <a:gd name="connsiteY5953" fmla="*/ 1983158 h 4151891"/>
              <a:gd name="connsiteX5954" fmla="*/ 2356333 w 7122824"/>
              <a:gd name="connsiteY5954" fmla="*/ 2012107 h 4151891"/>
              <a:gd name="connsiteX5955" fmla="*/ 2369685 w 7122824"/>
              <a:gd name="connsiteY5955" fmla="*/ 2015993 h 4151891"/>
              <a:gd name="connsiteX5956" fmla="*/ 2431561 w 7122824"/>
              <a:gd name="connsiteY5956" fmla="*/ 2026387 h 4151891"/>
              <a:gd name="connsiteX5957" fmla="*/ 2430171 w 7122824"/>
              <a:gd name="connsiteY5957" fmla="*/ 2018450 h 4151891"/>
              <a:gd name="connsiteX5958" fmla="*/ 2418393 w 7122824"/>
              <a:gd name="connsiteY5958" fmla="*/ 2013564 h 4151891"/>
              <a:gd name="connsiteX5959" fmla="*/ 2417303 w 7122824"/>
              <a:gd name="connsiteY5959" fmla="*/ 2013175 h 4151891"/>
              <a:gd name="connsiteX5960" fmla="*/ 2405648 w 7122824"/>
              <a:gd name="connsiteY5960" fmla="*/ 2011971 h 4151891"/>
              <a:gd name="connsiteX5961" fmla="*/ 2362512 w 7122824"/>
              <a:gd name="connsiteY5961" fmla="*/ 2001068 h 4151891"/>
              <a:gd name="connsiteX5962" fmla="*/ 2366866 w 7122824"/>
              <a:gd name="connsiteY5962" fmla="*/ 1995516 h 4151891"/>
              <a:gd name="connsiteX5963" fmla="*/ 2367605 w 7122824"/>
              <a:gd name="connsiteY5963" fmla="*/ 1995435 h 4151891"/>
              <a:gd name="connsiteX5964" fmla="*/ 2351847 w 7122824"/>
              <a:gd name="connsiteY5964" fmla="*/ 1989810 h 4151891"/>
              <a:gd name="connsiteX5965" fmla="*/ 337862 w 7122824"/>
              <a:gd name="connsiteY5965" fmla="*/ 1962303 h 4151891"/>
              <a:gd name="connsiteX5966" fmla="*/ 345439 w 7122824"/>
              <a:gd name="connsiteY5966" fmla="*/ 1971453 h 4151891"/>
              <a:gd name="connsiteX5967" fmla="*/ 337862 w 7122824"/>
              <a:gd name="connsiteY5967" fmla="*/ 1962303 h 4151891"/>
              <a:gd name="connsiteX5968" fmla="*/ 231914 w 7122824"/>
              <a:gd name="connsiteY5968" fmla="*/ 1962106 h 4151891"/>
              <a:gd name="connsiteX5969" fmla="*/ 222695 w 7122824"/>
              <a:gd name="connsiteY5969" fmla="*/ 1963946 h 4151891"/>
              <a:gd name="connsiteX5970" fmla="*/ 231914 w 7122824"/>
              <a:gd name="connsiteY5970" fmla="*/ 1962106 h 4151891"/>
              <a:gd name="connsiteX5971" fmla="*/ 1406073 w 7122824"/>
              <a:gd name="connsiteY5971" fmla="*/ 1961615 h 4151891"/>
              <a:gd name="connsiteX5972" fmla="*/ 1405646 w 7122824"/>
              <a:gd name="connsiteY5972" fmla="*/ 1967136 h 4151891"/>
              <a:gd name="connsiteX5973" fmla="*/ 1403259 w 7122824"/>
              <a:gd name="connsiteY5973" fmla="*/ 1961815 h 4151891"/>
              <a:gd name="connsiteX5974" fmla="*/ 1406073 w 7122824"/>
              <a:gd name="connsiteY5974" fmla="*/ 1961615 h 4151891"/>
              <a:gd name="connsiteX5975" fmla="*/ 2594119 w 7122824"/>
              <a:gd name="connsiteY5975" fmla="*/ 1960612 h 4151891"/>
              <a:gd name="connsiteX5976" fmla="*/ 2657053 w 7122824"/>
              <a:gd name="connsiteY5976" fmla="*/ 1996332 h 4151891"/>
              <a:gd name="connsiteX5977" fmla="*/ 2594119 w 7122824"/>
              <a:gd name="connsiteY5977" fmla="*/ 1960612 h 4151891"/>
              <a:gd name="connsiteX5978" fmla="*/ 1341961 w 7122824"/>
              <a:gd name="connsiteY5978" fmla="*/ 1960071 h 4151891"/>
              <a:gd name="connsiteX5979" fmla="*/ 1377886 w 7122824"/>
              <a:gd name="connsiteY5979" fmla="*/ 1968337 h 4151891"/>
              <a:gd name="connsiteX5980" fmla="*/ 1355452 w 7122824"/>
              <a:gd name="connsiteY5980" fmla="*/ 1974257 h 4151891"/>
              <a:gd name="connsiteX5981" fmla="*/ 1334965 w 7122824"/>
              <a:gd name="connsiteY5981" fmla="*/ 1975832 h 4151891"/>
              <a:gd name="connsiteX5982" fmla="*/ 1325351 w 7122824"/>
              <a:gd name="connsiteY5982" fmla="*/ 1988047 h 4151891"/>
              <a:gd name="connsiteX5983" fmla="*/ 1306859 w 7122824"/>
              <a:gd name="connsiteY5983" fmla="*/ 1976269 h 4151891"/>
              <a:gd name="connsiteX5984" fmla="*/ 1341961 w 7122824"/>
              <a:gd name="connsiteY5984" fmla="*/ 1960071 h 4151891"/>
              <a:gd name="connsiteX5985" fmla="*/ 1282958 w 7122824"/>
              <a:gd name="connsiteY5985" fmla="*/ 1957721 h 4151891"/>
              <a:gd name="connsiteX5986" fmla="*/ 1288786 w 7122824"/>
              <a:gd name="connsiteY5986" fmla="*/ 1963368 h 4151891"/>
              <a:gd name="connsiteX5987" fmla="*/ 1259374 w 7122824"/>
              <a:gd name="connsiteY5987" fmla="*/ 1969699 h 4151891"/>
              <a:gd name="connsiteX5988" fmla="*/ 1260269 w 7122824"/>
              <a:gd name="connsiteY5988" fmla="*/ 1963704 h 4151891"/>
              <a:gd name="connsiteX5989" fmla="*/ 1282958 w 7122824"/>
              <a:gd name="connsiteY5989" fmla="*/ 1957721 h 4151891"/>
              <a:gd name="connsiteX5990" fmla="*/ 2429869 w 7122824"/>
              <a:gd name="connsiteY5990" fmla="*/ 1957694 h 4151891"/>
              <a:gd name="connsiteX5991" fmla="*/ 2430780 w 7122824"/>
              <a:gd name="connsiteY5991" fmla="*/ 1958460 h 4151891"/>
              <a:gd name="connsiteX5992" fmla="*/ 2437253 w 7122824"/>
              <a:gd name="connsiteY5992" fmla="*/ 1960580 h 4151891"/>
              <a:gd name="connsiteX5993" fmla="*/ 2435787 w 7122824"/>
              <a:gd name="connsiteY5993" fmla="*/ 1962673 h 4151891"/>
              <a:gd name="connsiteX5994" fmla="*/ 2440605 w 7122824"/>
              <a:gd name="connsiteY5994" fmla="*/ 1966727 h 4151891"/>
              <a:gd name="connsiteX5995" fmla="*/ 2443059 w 7122824"/>
              <a:gd name="connsiteY5995" fmla="*/ 1967556 h 4151891"/>
              <a:gd name="connsiteX5996" fmla="*/ 2449849 w 7122824"/>
              <a:gd name="connsiteY5996" fmla="*/ 1968571 h 4151891"/>
              <a:gd name="connsiteX5997" fmla="*/ 2449667 w 7122824"/>
              <a:gd name="connsiteY5997" fmla="*/ 1969790 h 4151891"/>
              <a:gd name="connsiteX5998" fmla="*/ 2467548 w 7122824"/>
              <a:gd name="connsiteY5998" fmla="*/ 1975832 h 4151891"/>
              <a:gd name="connsiteX5999" fmla="*/ 2429869 w 7122824"/>
              <a:gd name="connsiteY5999" fmla="*/ 1957694 h 4151891"/>
              <a:gd name="connsiteX6000" fmla="*/ 2349937 w 7122824"/>
              <a:gd name="connsiteY6000" fmla="*/ 1956707 h 4151891"/>
              <a:gd name="connsiteX6001" fmla="*/ 2345142 w 7122824"/>
              <a:gd name="connsiteY6001" fmla="*/ 1959883 h 4151891"/>
              <a:gd name="connsiteX6002" fmla="*/ 2370262 w 7122824"/>
              <a:gd name="connsiteY6002" fmla="*/ 1979273 h 4151891"/>
              <a:gd name="connsiteX6003" fmla="*/ 2380676 w 7122824"/>
              <a:gd name="connsiteY6003" fmla="*/ 1983564 h 4151891"/>
              <a:gd name="connsiteX6004" fmla="*/ 2383343 w 7122824"/>
              <a:gd name="connsiteY6004" fmla="*/ 1974960 h 4151891"/>
              <a:gd name="connsiteX6005" fmla="*/ 2363607 w 7122824"/>
              <a:gd name="connsiteY6005" fmla="*/ 1963427 h 4151891"/>
              <a:gd name="connsiteX6006" fmla="*/ 2355168 w 7122824"/>
              <a:gd name="connsiteY6006" fmla="*/ 1958841 h 4151891"/>
              <a:gd name="connsiteX6007" fmla="*/ 1815667 w 7122824"/>
              <a:gd name="connsiteY6007" fmla="*/ 1956067 h 4151891"/>
              <a:gd name="connsiteX6008" fmla="*/ 1810012 w 7122824"/>
              <a:gd name="connsiteY6008" fmla="*/ 1956758 h 4151891"/>
              <a:gd name="connsiteX6009" fmla="*/ 1824925 w 7122824"/>
              <a:gd name="connsiteY6009" fmla="*/ 1964335 h 4151891"/>
              <a:gd name="connsiteX6010" fmla="*/ 1827206 w 7122824"/>
              <a:gd name="connsiteY6010" fmla="*/ 1962289 h 4151891"/>
              <a:gd name="connsiteX6011" fmla="*/ 1825637 w 7122824"/>
              <a:gd name="connsiteY6011" fmla="*/ 1957361 h 4151891"/>
              <a:gd name="connsiteX6012" fmla="*/ 1815667 w 7122824"/>
              <a:gd name="connsiteY6012" fmla="*/ 1956067 h 4151891"/>
              <a:gd name="connsiteX6013" fmla="*/ 1298241 w 7122824"/>
              <a:gd name="connsiteY6013" fmla="*/ 1953927 h 4151891"/>
              <a:gd name="connsiteX6014" fmla="*/ 1289981 w 7122824"/>
              <a:gd name="connsiteY6014" fmla="*/ 1957165 h 4151891"/>
              <a:gd name="connsiteX6015" fmla="*/ 1298241 w 7122824"/>
              <a:gd name="connsiteY6015" fmla="*/ 1953927 h 4151891"/>
              <a:gd name="connsiteX6016" fmla="*/ 2577579 w 7122824"/>
              <a:gd name="connsiteY6016" fmla="*/ 1953199 h 4151891"/>
              <a:gd name="connsiteX6017" fmla="*/ 2576224 w 7122824"/>
              <a:gd name="connsiteY6017" fmla="*/ 1954811 h 4151891"/>
              <a:gd name="connsiteX6018" fmla="*/ 2584713 w 7122824"/>
              <a:gd name="connsiteY6018" fmla="*/ 1956861 h 4151891"/>
              <a:gd name="connsiteX6019" fmla="*/ 2585893 w 7122824"/>
              <a:gd name="connsiteY6019" fmla="*/ 1955456 h 4151891"/>
              <a:gd name="connsiteX6020" fmla="*/ 1092659 w 7122824"/>
              <a:gd name="connsiteY6020" fmla="*/ 1953087 h 4151891"/>
              <a:gd name="connsiteX6021" fmla="*/ 1060309 w 7122824"/>
              <a:gd name="connsiteY6021" fmla="*/ 1963666 h 4151891"/>
              <a:gd name="connsiteX6022" fmla="*/ 1092659 w 7122824"/>
              <a:gd name="connsiteY6022" fmla="*/ 1953087 h 4151891"/>
              <a:gd name="connsiteX6023" fmla="*/ 1719073 w 7122824"/>
              <a:gd name="connsiteY6023" fmla="*/ 1949724 h 4151891"/>
              <a:gd name="connsiteX6024" fmla="*/ 1725143 w 7122824"/>
              <a:gd name="connsiteY6024" fmla="*/ 1950259 h 4151891"/>
              <a:gd name="connsiteX6025" fmla="*/ 1715304 w 7122824"/>
              <a:gd name="connsiteY6025" fmla="*/ 1956243 h 4151891"/>
              <a:gd name="connsiteX6026" fmla="*/ 1719073 w 7122824"/>
              <a:gd name="connsiteY6026" fmla="*/ 1949724 h 4151891"/>
              <a:gd name="connsiteX6027" fmla="*/ 2102393 w 7122824"/>
              <a:gd name="connsiteY6027" fmla="*/ 1948969 h 4151891"/>
              <a:gd name="connsiteX6028" fmla="*/ 2101304 w 7122824"/>
              <a:gd name="connsiteY6028" fmla="*/ 1950547 h 4151891"/>
              <a:gd name="connsiteX6029" fmla="*/ 2102469 w 7122824"/>
              <a:gd name="connsiteY6029" fmla="*/ 1950674 h 4151891"/>
              <a:gd name="connsiteX6030" fmla="*/ 667726 w 7122824"/>
              <a:gd name="connsiteY6030" fmla="*/ 1948659 h 4151891"/>
              <a:gd name="connsiteX6031" fmla="*/ 666223 w 7122824"/>
              <a:gd name="connsiteY6031" fmla="*/ 1952063 h 4151891"/>
              <a:gd name="connsiteX6032" fmla="*/ 665092 w 7122824"/>
              <a:gd name="connsiteY6032" fmla="*/ 1948990 h 4151891"/>
              <a:gd name="connsiteX6033" fmla="*/ 667726 w 7122824"/>
              <a:gd name="connsiteY6033" fmla="*/ 1948659 h 4151891"/>
              <a:gd name="connsiteX6034" fmla="*/ 2557723 w 7122824"/>
              <a:gd name="connsiteY6034" fmla="*/ 1947808 h 4151891"/>
              <a:gd name="connsiteX6035" fmla="*/ 2564244 w 7122824"/>
              <a:gd name="connsiteY6035" fmla="*/ 1953022 h 4151891"/>
              <a:gd name="connsiteX6036" fmla="*/ 2562865 w 7122824"/>
              <a:gd name="connsiteY6036" fmla="*/ 1949204 h 4151891"/>
              <a:gd name="connsiteX6037" fmla="*/ 258210 w 7122824"/>
              <a:gd name="connsiteY6037" fmla="*/ 1947649 h 4151891"/>
              <a:gd name="connsiteX6038" fmla="*/ 245999 w 7122824"/>
              <a:gd name="connsiteY6038" fmla="*/ 1957048 h 4151891"/>
              <a:gd name="connsiteX6039" fmla="*/ 258210 w 7122824"/>
              <a:gd name="connsiteY6039" fmla="*/ 1947649 h 4151891"/>
              <a:gd name="connsiteX6040" fmla="*/ 166153 w 7122824"/>
              <a:gd name="connsiteY6040" fmla="*/ 1945545 h 4151891"/>
              <a:gd name="connsiteX6041" fmla="*/ 170430 w 7122824"/>
              <a:gd name="connsiteY6041" fmla="*/ 1950592 h 4151891"/>
              <a:gd name="connsiteX6042" fmla="*/ 161212 w 7122824"/>
              <a:gd name="connsiteY6042" fmla="*/ 1952424 h 4151891"/>
              <a:gd name="connsiteX6043" fmla="*/ 166153 w 7122824"/>
              <a:gd name="connsiteY6043" fmla="*/ 1945545 h 4151891"/>
              <a:gd name="connsiteX6044" fmla="*/ 1368283 w 7122824"/>
              <a:gd name="connsiteY6044" fmla="*/ 1945305 h 4151891"/>
              <a:gd name="connsiteX6045" fmla="*/ 1374352 w 7122824"/>
              <a:gd name="connsiteY6045" fmla="*/ 1945838 h 4151891"/>
              <a:gd name="connsiteX6046" fmla="*/ 1364514 w 7122824"/>
              <a:gd name="connsiteY6046" fmla="*/ 1951823 h 4151891"/>
              <a:gd name="connsiteX6047" fmla="*/ 1368283 w 7122824"/>
              <a:gd name="connsiteY6047" fmla="*/ 1945305 h 4151891"/>
              <a:gd name="connsiteX6048" fmla="*/ 1887621 w 7122824"/>
              <a:gd name="connsiteY6048" fmla="*/ 1943630 h 4151891"/>
              <a:gd name="connsiteX6049" fmla="*/ 1896297 w 7122824"/>
              <a:gd name="connsiteY6049" fmla="*/ 1956578 h 4151891"/>
              <a:gd name="connsiteX6050" fmla="*/ 1901003 w 7122824"/>
              <a:gd name="connsiteY6050" fmla="*/ 1959000 h 4151891"/>
              <a:gd name="connsiteX6051" fmla="*/ 1904959 w 7122824"/>
              <a:gd name="connsiteY6051" fmla="*/ 1959089 h 4151891"/>
              <a:gd name="connsiteX6052" fmla="*/ 1939507 w 7122824"/>
              <a:gd name="connsiteY6052" fmla="*/ 1956431 h 4151891"/>
              <a:gd name="connsiteX6053" fmla="*/ 1941089 w 7122824"/>
              <a:gd name="connsiteY6053" fmla="*/ 1949937 h 4151891"/>
              <a:gd name="connsiteX6054" fmla="*/ 1919684 w 7122824"/>
              <a:gd name="connsiteY6054" fmla="*/ 1947412 h 4151891"/>
              <a:gd name="connsiteX6055" fmla="*/ 1917838 w 7122824"/>
              <a:gd name="connsiteY6055" fmla="*/ 1951357 h 4151891"/>
              <a:gd name="connsiteX6056" fmla="*/ 1899294 w 7122824"/>
              <a:gd name="connsiteY6056" fmla="*/ 1947809 h 4151891"/>
              <a:gd name="connsiteX6057" fmla="*/ 1900688 w 7122824"/>
              <a:gd name="connsiteY6057" fmla="*/ 1945171 h 4151891"/>
              <a:gd name="connsiteX6058" fmla="*/ 1408193 w 7122824"/>
              <a:gd name="connsiteY6058" fmla="*/ 1943255 h 4151891"/>
              <a:gd name="connsiteX6059" fmla="*/ 1415182 w 7122824"/>
              <a:gd name="connsiteY6059" fmla="*/ 1949464 h 4151891"/>
              <a:gd name="connsiteX6060" fmla="*/ 1401502 w 7122824"/>
              <a:gd name="connsiteY6060" fmla="*/ 1950430 h 4151891"/>
              <a:gd name="connsiteX6061" fmla="*/ 1408193 w 7122824"/>
              <a:gd name="connsiteY6061" fmla="*/ 1943255 h 4151891"/>
              <a:gd name="connsiteX6062" fmla="*/ 1420445 w 7122824"/>
              <a:gd name="connsiteY6062" fmla="*/ 1942042 h 4151891"/>
              <a:gd name="connsiteX6063" fmla="*/ 1421546 w 7122824"/>
              <a:gd name="connsiteY6063" fmla="*/ 1945320 h 4151891"/>
              <a:gd name="connsiteX6064" fmla="*/ 1421097 w 7122824"/>
              <a:gd name="connsiteY6064" fmla="*/ 1945870 h 4151891"/>
              <a:gd name="connsiteX6065" fmla="*/ 1421483 w 7122824"/>
              <a:gd name="connsiteY6065" fmla="*/ 1949455 h 4151891"/>
              <a:gd name="connsiteX6066" fmla="*/ 1418874 w 7122824"/>
              <a:gd name="connsiteY6066" fmla="*/ 1949609 h 4151891"/>
              <a:gd name="connsiteX6067" fmla="*/ 1420534 w 7122824"/>
              <a:gd name="connsiteY6067" fmla="*/ 1946558 h 4151891"/>
              <a:gd name="connsiteX6068" fmla="*/ 1420147 w 7122824"/>
              <a:gd name="connsiteY6068" fmla="*/ 1947033 h 4151891"/>
              <a:gd name="connsiteX6069" fmla="*/ 1420445 w 7122824"/>
              <a:gd name="connsiteY6069" fmla="*/ 1942042 h 4151891"/>
              <a:gd name="connsiteX6070" fmla="*/ 176719 w 7122824"/>
              <a:gd name="connsiteY6070" fmla="*/ 1940106 h 4151891"/>
              <a:gd name="connsiteX6071" fmla="*/ 180753 w 7122824"/>
              <a:gd name="connsiteY6071" fmla="*/ 1943043 h 4151891"/>
              <a:gd name="connsiteX6072" fmla="*/ 173006 w 7122824"/>
              <a:gd name="connsiteY6072" fmla="*/ 1944999 h 4151891"/>
              <a:gd name="connsiteX6073" fmla="*/ 172003 w 7122824"/>
              <a:gd name="connsiteY6073" fmla="*/ 1941736 h 4151891"/>
              <a:gd name="connsiteX6074" fmla="*/ 176719 w 7122824"/>
              <a:gd name="connsiteY6074" fmla="*/ 1940106 h 4151891"/>
              <a:gd name="connsiteX6075" fmla="*/ 1475678 w 7122824"/>
              <a:gd name="connsiteY6075" fmla="*/ 1938520 h 4151891"/>
              <a:gd name="connsiteX6076" fmla="*/ 1479656 w 7122824"/>
              <a:gd name="connsiteY6076" fmla="*/ 1938794 h 4151891"/>
              <a:gd name="connsiteX6077" fmla="*/ 1487765 w 7122824"/>
              <a:gd name="connsiteY6077" fmla="*/ 1948240 h 4151891"/>
              <a:gd name="connsiteX6078" fmla="*/ 1475678 w 7122824"/>
              <a:gd name="connsiteY6078" fmla="*/ 1938520 h 4151891"/>
              <a:gd name="connsiteX6079" fmla="*/ 968646 w 7122824"/>
              <a:gd name="connsiteY6079" fmla="*/ 1938034 h 4151891"/>
              <a:gd name="connsiteX6080" fmla="*/ 933655 w 7122824"/>
              <a:gd name="connsiteY6080" fmla="*/ 1943750 h 4151891"/>
              <a:gd name="connsiteX6081" fmla="*/ 907128 w 7122824"/>
              <a:gd name="connsiteY6081" fmla="*/ 1953857 h 4151891"/>
              <a:gd name="connsiteX6082" fmla="*/ 948491 w 7122824"/>
              <a:gd name="connsiteY6082" fmla="*/ 1949094 h 4151891"/>
              <a:gd name="connsiteX6083" fmla="*/ 960728 w 7122824"/>
              <a:gd name="connsiteY6083" fmla="*/ 1950922 h 4151891"/>
              <a:gd name="connsiteX6084" fmla="*/ 966589 w 7122824"/>
              <a:gd name="connsiteY6084" fmla="*/ 1951798 h 4151891"/>
              <a:gd name="connsiteX6085" fmla="*/ 968646 w 7122824"/>
              <a:gd name="connsiteY6085" fmla="*/ 1938034 h 4151891"/>
              <a:gd name="connsiteX6086" fmla="*/ 268589 w 7122824"/>
              <a:gd name="connsiteY6086" fmla="*/ 1936719 h 4151891"/>
              <a:gd name="connsiteX6087" fmla="*/ 272879 w 7122824"/>
              <a:gd name="connsiteY6087" fmla="*/ 1941770 h 4151891"/>
              <a:gd name="connsiteX6088" fmla="*/ 263668 w 7122824"/>
              <a:gd name="connsiteY6088" fmla="*/ 1943600 h 4151891"/>
              <a:gd name="connsiteX6089" fmla="*/ 268589 w 7122824"/>
              <a:gd name="connsiteY6089" fmla="*/ 1936719 h 4151891"/>
              <a:gd name="connsiteX6090" fmla="*/ 2069749 w 7122824"/>
              <a:gd name="connsiteY6090" fmla="*/ 1935906 h 4151891"/>
              <a:gd name="connsiteX6091" fmla="*/ 2061480 w 7122824"/>
              <a:gd name="connsiteY6091" fmla="*/ 1939142 h 4151891"/>
              <a:gd name="connsiteX6092" fmla="*/ 2069749 w 7122824"/>
              <a:gd name="connsiteY6092" fmla="*/ 1935906 h 4151891"/>
              <a:gd name="connsiteX6093" fmla="*/ 2218273 w 7122824"/>
              <a:gd name="connsiteY6093" fmla="*/ 1935621 h 4151891"/>
              <a:gd name="connsiteX6094" fmla="*/ 2223738 w 7122824"/>
              <a:gd name="connsiteY6094" fmla="*/ 1950677 h 4151891"/>
              <a:gd name="connsiteX6095" fmla="*/ 2209967 w 7122824"/>
              <a:gd name="connsiteY6095" fmla="*/ 1948620 h 4151891"/>
              <a:gd name="connsiteX6096" fmla="*/ 2211251 w 7122824"/>
              <a:gd name="connsiteY6096" fmla="*/ 1955350 h 4151891"/>
              <a:gd name="connsiteX6097" fmla="*/ 2249872 w 7122824"/>
              <a:gd name="connsiteY6097" fmla="*/ 1970459 h 4151891"/>
              <a:gd name="connsiteX6098" fmla="*/ 2259861 w 7122824"/>
              <a:gd name="connsiteY6098" fmla="*/ 1971951 h 4151891"/>
              <a:gd name="connsiteX6099" fmla="*/ 2270571 w 7122824"/>
              <a:gd name="connsiteY6099" fmla="*/ 1973553 h 4151891"/>
              <a:gd name="connsiteX6100" fmla="*/ 2275069 w 7122824"/>
              <a:gd name="connsiteY6100" fmla="*/ 1958662 h 4151891"/>
              <a:gd name="connsiteX6101" fmla="*/ 2251970 w 7122824"/>
              <a:gd name="connsiteY6101" fmla="*/ 1949291 h 4151891"/>
              <a:gd name="connsiteX6102" fmla="*/ 2254191 w 7122824"/>
              <a:gd name="connsiteY6102" fmla="*/ 1955163 h 4151891"/>
              <a:gd name="connsiteX6103" fmla="*/ 2251223 w 7122824"/>
              <a:gd name="connsiteY6103" fmla="*/ 1953163 h 4151891"/>
              <a:gd name="connsiteX6104" fmla="*/ 2251120 w 7122824"/>
              <a:gd name="connsiteY6104" fmla="*/ 1948946 h 4151891"/>
              <a:gd name="connsiteX6105" fmla="*/ 1510642 w 7122824"/>
              <a:gd name="connsiteY6105" fmla="*/ 1935340 h 4151891"/>
              <a:gd name="connsiteX6106" fmla="*/ 1517275 w 7122824"/>
              <a:gd name="connsiteY6106" fmla="*/ 1936331 h 4151891"/>
              <a:gd name="connsiteX6107" fmla="*/ 1522023 w 7122824"/>
              <a:gd name="connsiteY6107" fmla="*/ 1942004 h 4151891"/>
              <a:gd name="connsiteX6108" fmla="*/ 1510642 w 7122824"/>
              <a:gd name="connsiteY6108" fmla="*/ 1935340 h 4151891"/>
              <a:gd name="connsiteX6109" fmla="*/ 186720 w 7122824"/>
              <a:gd name="connsiteY6109" fmla="*/ 1934704 h 4151891"/>
              <a:gd name="connsiteX6110" fmla="*/ 190752 w 7122824"/>
              <a:gd name="connsiteY6110" fmla="*/ 1937642 h 4151891"/>
              <a:gd name="connsiteX6111" fmla="*/ 184464 w 7122824"/>
              <a:gd name="connsiteY6111" fmla="*/ 1939816 h 4151891"/>
              <a:gd name="connsiteX6112" fmla="*/ 182003 w 7122824"/>
              <a:gd name="connsiteY6112" fmla="*/ 1936334 h 4151891"/>
              <a:gd name="connsiteX6113" fmla="*/ 186720 w 7122824"/>
              <a:gd name="connsiteY6113" fmla="*/ 1934704 h 4151891"/>
              <a:gd name="connsiteX6114" fmla="*/ 1042003 w 7122824"/>
              <a:gd name="connsiteY6114" fmla="*/ 1933760 h 4151891"/>
              <a:gd name="connsiteX6115" fmla="*/ 1079514 w 7122824"/>
              <a:gd name="connsiteY6115" fmla="*/ 1934767 h 4151891"/>
              <a:gd name="connsiteX6116" fmla="*/ 1042003 w 7122824"/>
              <a:gd name="connsiteY6116" fmla="*/ 1933760 h 4151891"/>
              <a:gd name="connsiteX6117" fmla="*/ 1859839 w 7122824"/>
              <a:gd name="connsiteY6117" fmla="*/ 1933269 h 4151891"/>
              <a:gd name="connsiteX6118" fmla="*/ 1854442 w 7122824"/>
              <a:gd name="connsiteY6118" fmla="*/ 1940239 h 4151891"/>
              <a:gd name="connsiteX6119" fmla="*/ 1859839 w 7122824"/>
              <a:gd name="connsiteY6119" fmla="*/ 1933269 h 4151891"/>
              <a:gd name="connsiteX6120" fmla="*/ 278961 w 7122824"/>
              <a:gd name="connsiteY6120" fmla="*/ 1932659 h 4151891"/>
              <a:gd name="connsiteX6121" fmla="*/ 283063 w 7122824"/>
              <a:gd name="connsiteY6121" fmla="*/ 1935135 h 4151891"/>
              <a:gd name="connsiteX6122" fmla="*/ 275289 w 7122824"/>
              <a:gd name="connsiteY6122" fmla="*/ 1937283 h 4151891"/>
              <a:gd name="connsiteX6123" fmla="*/ 274314 w 7122824"/>
              <a:gd name="connsiteY6123" fmla="*/ 1933827 h 4151891"/>
              <a:gd name="connsiteX6124" fmla="*/ 278961 w 7122824"/>
              <a:gd name="connsiteY6124" fmla="*/ 1932659 h 4151891"/>
              <a:gd name="connsiteX6125" fmla="*/ 1343260 w 7122824"/>
              <a:gd name="connsiteY6125" fmla="*/ 1931230 h 4151891"/>
              <a:gd name="connsiteX6126" fmla="*/ 1350830 w 7122824"/>
              <a:gd name="connsiteY6126" fmla="*/ 1940379 h 4151891"/>
              <a:gd name="connsiteX6127" fmla="*/ 1343260 w 7122824"/>
              <a:gd name="connsiteY6127" fmla="*/ 1931230 h 4151891"/>
              <a:gd name="connsiteX6128" fmla="*/ 3939089 w 7122824"/>
              <a:gd name="connsiteY6128" fmla="*/ 1930222 h 4151891"/>
              <a:gd name="connsiteX6129" fmla="*/ 3942085 w 7122824"/>
              <a:gd name="connsiteY6129" fmla="*/ 1932326 h 4151891"/>
              <a:gd name="connsiteX6130" fmla="*/ 3943133 w 7122824"/>
              <a:gd name="connsiteY6130" fmla="*/ 1933062 h 4151891"/>
              <a:gd name="connsiteX6131" fmla="*/ 2297196 w 7122824"/>
              <a:gd name="connsiteY6131" fmla="*/ 1930052 h 4151891"/>
              <a:gd name="connsiteX6132" fmla="*/ 2318053 w 7122824"/>
              <a:gd name="connsiteY6132" fmla="*/ 1945675 h 4151891"/>
              <a:gd name="connsiteX6133" fmla="*/ 2297196 w 7122824"/>
              <a:gd name="connsiteY6133" fmla="*/ 1930052 h 4151891"/>
              <a:gd name="connsiteX6134" fmla="*/ 293069 w 7122824"/>
              <a:gd name="connsiteY6134" fmla="*/ 1929783 h 4151891"/>
              <a:gd name="connsiteX6135" fmla="*/ 293288 w 7122824"/>
              <a:gd name="connsiteY6135" fmla="*/ 1931892 h 4151891"/>
              <a:gd name="connsiteX6136" fmla="*/ 293160 w 7122824"/>
              <a:gd name="connsiteY6136" fmla="*/ 1930666 h 4151891"/>
              <a:gd name="connsiteX6137" fmla="*/ 292985 w 7122824"/>
              <a:gd name="connsiteY6137" fmla="*/ 1928972 h 4151891"/>
              <a:gd name="connsiteX6138" fmla="*/ 293046 w 7122824"/>
              <a:gd name="connsiteY6138" fmla="*/ 1929561 h 4151891"/>
              <a:gd name="connsiteX6139" fmla="*/ 293069 w 7122824"/>
              <a:gd name="connsiteY6139" fmla="*/ 1929783 h 4151891"/>
              <a:gd name="connsiteX6140" fmla="*/ 1552978 w 7122824"/>
              <a:gd name="connsiteY6140" fmla="*/ 1928583 h 4151891"/>
              <a:gd name="connsiteX6141" fmla="*/ 1572619 w 7122824"/>
              <a:gd name="connsiteY6141" fmla="*/ 1934104 h 4151891"/>
              <a:gd name="connsiteX6142" fmla="*/ 1553085 w 7122824"/>
              <a:gd name="connsiteY6142" fmla="*/ 1942325 h 4151891"/>
              <a:gd name="connsiteX6143" fmla="*/ 1532365 w 7122824"/>
              <a:gd name="connsiteY6143" fmla="*/ 1936047 h 4151891"/>
              <a:gd name="connsiteX6144" fmla="*/ 1552978 w 7122824"/>
              <a:gd name="connsiteY6144" fmla="*/ 1928583 h 4151891"/>
              <a:gd name="connsiteX6145" fmla="*/ 1442523 w 7122824"/>
              <a:gd name="connsiteY6145" fmla="*/ 1928103 h 4151891"/>
              <a:gd name="connsiteX6146" fmla="*/ 1447850 w 7122824"/>
              <a:gd name="connsiteY6146" fmla="*/ 1946180 h 4151891"/>
              <a:gd name="connsiteX6147" fmla="*/ 1431685 w 7122824"/>
              <a:gd name="connsiteY6147" fmla="*/ 1946907 h 4151891"/>
              <a:gd name="connsiteX6148" fmla="*/ 1430840 w 7122824"/>
              <a:gd name="connsiteY6148" fmla="*/ 1931071 h 4151891"/>
              <a:gd name="connsiteX6149" fmla="*/ 1442523 w 7122824"/>
              <a:gd name="connsiteY6149" fmla="*/ 1928103 h 4151891"/>
              <a:gd name="connsiteX6150" fmla="*/ 1457871 w 7122824"/>
              <a:gd name="connsiteY6150" fmla="*/ 1927863 h 4151891"/>
              <a:gd name="connsiteX6151" fmla="*/ 1465945 w 7122824"/>
              <a:gd name="connsiteY6151" fmla="*/ 1930674 h 4151891"/>
              <a:gd name="connsiteX6152" fmla="*/ 1469758 w 7122824"/>
              <a:gd name="connsiteY6152" fmla="*/ 1945695 h 4151891"/>
              <a:gd name="connsiteX6153" fmla="*/ 1453248 w 7122824"/>
              <a:gd name="connsiteY6153" fmla="*/ 1941622 h 4151891"/>
              <a:gd name="connsiteX6154" fmla="*/ 1450254 w 7122824"/>
              <a:gd name="connsiteY6154" fmla="*/ 1929935 h 4151891"/>
              <a:gd name="connsiteX6155" fmla="*/ 1457871 w 7122824"/>
              <a:gd name="connsiteY6155" fmla="*/ 1927863 h 4151891"/>
              <a:gd name="connsiteX6156" fmla="*/ 289989 w 7122824"/>
              <a:gd name="connsiteY6156" fmla="*/ 1927241 h 4151891"/>
              <a:gd name="connsiteX6157" fmla="*/ 283290 w 7122824"/>
              <a:gd name="connsiteY6157" fmla="*/ 1927773 h 4151891"/>
              <a:gd name="connsiteX6158" fmla="*/ 289989 w 7122824"/>
              <a:gd name="connsiteY6158" fmla="*/ 1927241 h 4151891"/>
              <a:gd name="connsiteX6159" fmla="*/ 201605 w 7122824"/>
              <a:gd name="connsiteY6159" fmla="*/ 1926548 h 4151891"/>
              <a:gd name="connsiteX6160" fmla="*/ 192202 w 7122824"/>
              <a:gd name="connsiteY6160" fmla="*/ 1929616 h 4151891"/>
              <a:gd name="connsiteX6161" fmla="*/ 201605 w 7122824"/>
              <a:gd name="connsiteY6161" fmla="*/ 1926548 h 4151891"/>
              <a:gd name="connsiteX6162" fmla="*/ 3933699 w 7122824"/>
              <a:gd name="connsiteY6162" fmla="*/ 1926433 h 4151891"/>
              <a:gd name="connsiteX6163" fmla="*/ 3939089 w 7122824"/>
              <a:gd name="connsiteY6163" fmla="*/ 1930222 h 4151891"/>
              <a:gd name="connsiteX6164" fmla="*/ 3936843 w 7122824"/>
              <a:gd name="connsiteY6164" fmla="*/ 1928643 h 4151891"/>
              <a:gd name="connsiteX6165" fmla="*/ 3933699 w 7122824"/>
              <a:gd name="connsiteY6165" fmla="*/ 1926433 h 4151891"/>
              <a:gd name="connsiteX6166" fmla="*/ 525229 w 7122824"/>
              <a:gd name="connsiteY6166" fmla="*/ 1923647 h 4151891"/>
              <a:gd name="connsiteX6167" fmla="*/ 535037 w 7122824"/>
              <a:gd name="connsiteY6167" fmla="*/ 1933130 h 4151891"/>
              <a:gd name="connsiteX6168" fmla="*/ 525229 w 7122824"/>
              <a:gd name="connsiteY6168" fmla="*/ 1923647 h 4151891"/>
              <a:gd name="connsiteX6169" fmla="*/ 2283006 w 7122824"/>
              <a:gd name="connsiteY6169" fmla="*/ 1920376 h 4151891"/>
              <a:gd name="connsiteX6170" fmla="*/ 2278159 w 7122824"/>
              <a:gd name="connsiteY6170" fmla="*/ 1931898 h 4151891"/>
              <a:gd name="connsiteX6171" fmla="*/ 2291923 w 7122824"/>
              <a:gd name="connsiteY6171" fmla="*/ 1933954 h 4151891"/>
              <a:gd name="connsiteX6172" fmla="*/ 2283006 w 7122824"/>
              <a:gd name="connsiteY6172" fmla="*/ 1920376 h 4151891"/>
              <a:gd name="connsiteX6173" fmla="*/ 2008320 w 7122824"/>
              <a:gd name="connsiteY6173" fmla="*/ 1917988 h 4151891"/>
              <a:gd name="connsiteX6174" fmla="*/ 2015897 w 7122824"/>
              <a:gd name="connsiteY6174" fmla="*/ 1927137 h 4151891"/>
              <a:gd name="connsiteX6175" fmla="*/ 2008320 w 7122824"/>
              <a:gd name="connsiteY6175" fmla="*/ 1917988 h 4151891"/>
              <a:gd name="connsiteX6176" fmla="*/ 666939 w 7122824"/>
              <a:gd name="connsiteY6176" fmla="*/ 1917821 h 4151891"/>
              <a:gd name="connsiteX6177" fmla="*/ 666363 w 7122824"/>
              <a:gd name="connsiteY6177" fmla="*/ 1923320 h 4151891"/>
              <a:gd name="connsiteX6178" fmla="*/ 665162 w 7122824"/>
              <a:gd name="connsiteY6178" fmla="*/ 1918177 h 4151891"/>
              <a:gd name="connsiteX6179" fmla="*/ 666939 w 7122824"/>
              <a:gd name="connsiteY6179" fmla="*/ 1917821 h 4151891"/>
              <a:gd name="connsiteX6180" fmla="*/ 1400091 w 7122824"/>
              <a:gd name="connsiteY6180" fmla="*/ 1917302 h 4151891"/>
              <a:gd name="connsiteX6181" fmla="*/ 1430233 w 7122824"/>
              <a:gd name="connsiteY6181" fmla="*/ 1931961 h 4151891"/>
              <a:gd name="connsiteX6182" fmla="*/ 1420188 w 7122824"/>
              <a:gd name="connsiteY6182" fmla="*/ 1933951 h 4151891"/>
              <a:gd name="connsiteX6183" fmla="*/ 1421133 w 7122824"/>
              <a:gd name="connsiteY6183" fmla="*/ 1935635 h 4151891"/>
              <a:gd name="connsiteX6184" fmla="*/ 1418300 w 7122824"/>
              <a:gd name="connsiteY6184" fmla="*/ 1944904 h 4151891"/>
              <a:gd name="connsiteX6185" fmla="*/ 1415525 w 7122824"/>
              <a:gd name="connsiteY6185" fmla="*/ 1941326 h 4151891"/>
              <a:gd name="connsiteX6186" fmla="*/ 1416519 w 7122824"/>
              <a:gd name="connsiteY6186" fmla="*/ 1934678 h 4151891"/>
              <a:gd name="connsiteX6187" fmla="*/ 1397485 w 7122824"/>
              <a:gd name="connsiteY6187" fmla="*/ 1938449 h 4151891"/>
              <a:gd name="connsiteX6188" fmla="*/ 1387803 w 7122824"/>
              <a:gd name="connsiteY6188" fmla="*/ 1938221 h 4151891"/>
              <a:gd name="connsiteX6189" fmla="*/ 1386557 w 7122824"/>
              <a:gd name="connsiteY6189" fmla="*/ 1942183 h 4151891"/>
              <a:gd name="connsiteX6190" fmla="*/ 1379336 w 7122824"/>
              <a:gd name="connsiteY6190" fmla="*/ 1943620 h 4151891"/>
              <a:gd name="connsiteX6191" fmla="*/ 1382955 w 7122824"/>
              <a:gd name="connsiteY6191" fmla="*/ 1937638 h 4151891"/>
              <a:gd name="connsiteX6192" fmla="*/ 1387343 w 7122824"/>
              <a:gd name="connsiteY6192" fmla="*/ 1937490 h 4151891"/>
              <a:gd name="connsiteX6193" fmla="*/ 1389386 w 7122824"/>
              <a:gd name="connsiteY6193" fmla="*/ 1932626 h 4151891"/>
              <a:gd name="connsiteX6194" fmla="*/ 1401810 w 7122824"/>
              <a:gd name="connsiteY6194" fmla="*/ 1932474 h 4151891"/>
              <a:gd name="connsiteX6195" fmla="*/ 1393984 w 7122824"/>
              <a:gd name="connsiteY6195" fmla="*/ 1923370 h 4151891"/>
              <a:gd name="connsiteX6196" fmla="*/ 1400091 w 7122824"/>
              <a:gd name="connsiteY6196" fmla="*/ 1917302 h 4151891"/>
              <a:gd name="connsiteX6197" fmla="*/ 1419556 w 7122824"/>
              <a:gd name="connsiteY6197" fmla="*/ 1912790 h 4151891"/>
              <a:gd name="connsiteX6198" fmla="*/ 1422170 w 7122824"/>
              <a:gd name="connsiteY6198" fmla="*/ 1913077 h 4151891"/>
              <a:gd name="connsiteX6199" fmla="*/ 1427107 w 7122824"/>
              <a:gd name="connsiteY6199" fmla="*/ 1922126 h 4151891"/>
              <a:gd name="connsiteX6200" fmla="*/ 1419556 w 7122824"/>
              <a:gd name="connsiteY6200" fmla="*/ 1912790 h 4151891"/>
              <a:gd name="connsiteX6201" fmla="*/ 2276732 w 7122824"/>
              <a:gd name="connsiteY6201" fmla="*/ 1910058 h 4151891"/>
              <a:gd name="connsiteX6202" fmla="*/ 2270088 w 7122824"/>
              <a:gd name="connsiteY6202" fmla="*/ 1923135 h 4151891"/>
              <a:gd name="connsiteX6203" fmla="*/ 2276732 w 7122824"/>
              <a:gd name="connsiteY6203" fmla="*/ 1910058 h 4151891"/>
              <a:gd name="connsiteX6204" fmla="*/ 691858 w 7122824"/>
              <a:gd name="connsiteY6204" fmla="*/ 1909474 h 4151891"/>
              <a:gd name="connsiteX6205" fmla="*/ 710770 w 7122824"/>
              <a:gd name="connsiteY6205" fmla="*/ 1910694 h 4151891"/>
              <a:gd name="connsiteX6206" fmla="*/ 686164 w 7122824"/>
              <a:gd name="connsiteY6206" fmla="*/ 1926286 h 4151891"/>
              <a:gd name="connsiteX6207" fmla="*/ 691858 w 7122824"/>
              <a:gd name="connsiteY6207" fmla="*/ 1909474 h 4151891"/>
              <a:gd name="connsiteX6208" fmla="*/ 749294 w 7122824"/>
              <a:gd name="connsiteY6208" fmla="*/ 1908407 h 4151891"/>
              <a:gd name="connsiteX6209" fmla="*/ 759766 w 7122824"/>
              <a:gd name="connsiteY6209" fmla="*/ 1921196 h 4151891"/>
              <a:gd name="connsiteX6210" fmla="*/ 749294 w 7122824"/>
              <a:gd name="connsiteY6210" fmla="*/ 1908407 h 4151891"/>
              <a:gd name="connsiteX6211" fmla="*/ 2261892 w 7122824"/>
              <a:gd name="connsiteY6211" fmla="*/ 1908231 h 4151891"/>
              <a:gd name="connsiteX6212" fmla="*/ 2260591 w 7122824"/>
              <a:gd name="connsiteY6212" fmla="*/ 1910231 h 4151891"/>
              <a:gd name="connsiteX6213" fmla="*/ 2260940 w 7122824"/>
              <a:gd name="connsiteY6213" fmla="*/ 1910214 h 4151891"/>
              <a:gd name="connsiteX6214" fmla="*/ 2265690 w 7122824"/>
              <a:gd name="connsiteY6214" fmla="*/ 1912029 h 4151891"/>
              <a:gd name="connsiteX6215" fmla="*/ 2267556 w 7122824"/>
              <a:gd name="connsiteY6215" fmla="*/ 1908687 h 4151891"/>
              <a:gd name="connsiteX6216" fmla="*/ 2261892 w 7122824"/>
              <a:gd name="connsiteY6216" fmla="*/ 1908231 h 4151891"/>
              <a:gd name="connsiteX6217" fmla="*/ 1438748 w 7122824"/>
              <a:gd name="connsiteY6217" fmla="*/ 1907462 h 4151891"/>
              <a:gd name="connsiteX6218" fmla="*/ 1446399 w 7122824"/>
              <a:gd name="connsiteY6218" fmla="*/ 1916059 h 4151891"/>
              <a:gd name="connsiteX6219" fmla="*/ 1438748 w 7122824"/>
              <a:gd name="connsiteY6219" fmla="*/ 1907462 h 4151891"/>
              <a:gd name="connsiteX6220" fmla="*/ 1727427 w 7122824"/>
              <a:gd name="connsiteY6220" fmla="*/ 1906437 h 4151891"/>
              <a:gd name="connsiteX6221" fmla="*/ 1740506 w 7122824"/>
              <a:gd name="connsiteY6221" fmla="*/ 1910346 h 4151891"/>
              <a:gd name="connsiteX6222" fmla="*/ 1717131 w 7122824"/>
              <a:gd name="connsiteY6222" fmla="*/ 1914672 h 4151891"/>
              <a:gd name="connsiteX6223" fmla="*/ 1727427 w 7122824"/>
              <a:gd name="connsiteY6223" fmla="*/ 1906437 h 4151891"/>
              <a:gd name="connsiteX6224" fmla="*/ 2313963 w 7122824"/>
              <a:gd name="connsiteY6224" fmla="*/ 1901550 h 4151891"/>
              <a:gd name="connsiteX6225" fmla="*/ 2307705 w 7122824"/>
              <a:gd name="connsiteY6225" fmla="*/ 1922503 h 4151891"/>
              <a:gd name="connsiteX6226" fmla="*/ 2309802 w 7122824"/>
              <a:gd name="connsiteY6226" fmla="*/ 1923661 h 4151891"/>
              <a:gd name="connsiteX6227" fmla="*/ 2325578 w 7122824"/>
              <a:gd name="connsiteY6227" fmla="*/ 1926018 h 4151891"/>
              <a:gd name="connsiteX6228" fmla="*/ 2329318 w 7122824"/>
              <a:gd name="connsiteY6228" fmla="*/ 1922605 h 4151891"/>
              <a:gd name="connsiteX6229" fmla="*/ 2313963 w 7122824"/>
              <a:gd name="connsiteY6229" fmla="*/ 1901550 h 4151891"/>
              <a:gd name="connsiteX6230" fmla="*/ 718299 w 7122824"/>
              <a:gd name="connsiteY6230" fmla="*/ 1900478 h 4151891"/>
              <a:gd name="connsiteX6231" fmla="*/ 726626 w 7122824"/>
              <a:gd name="connsiteY6231" fmla="*/ 1900931 h 4151891"/>
              <a:gd name="connsiteX6232" fmla="*/ 730381 w 7122824"/>
              <a:gd name="connsiteY6232" fmla="*/ 1910196 h 4151891"/>
              <a:gd name="connsiteX6233" fmla="*/ 718299 w 7122824"/>
              <a:gd name="connsiteY6233" fmla="*/ 1900478 h 4151891"/>
              <a:gd name="connsiteX6234" fmla="*/ 1344873 w 7122824"/>
              <a:gd name="connsiteY6234" fmla="*/ 1899993 h 4151891"/>
              <a:gd name="connsiteX6235" fmla="*/ 1358808 w 7122824"/>
              <a:gd name="connsiteY6235" fmla="*/ 1900869 h 4151891"/>
              <a:gd name="connsiteX6236" fmla="*/ 1412764 w 7122824"/>
              <a:gd name="connsiteY6236" fmla="*/ 1904118 h 4151891"/>
              <a:gd name="connsiteX6237" fmla="*/ 1361282 w 7122824"/>
              <a:gd name="connsiteY6237" fmla="*/ 1915694 h 4151891"/>
              <a:gd name="connsiteX6238" fmla="*/ 1333764 w 7122824"/>
              <a:gd name="connsiteY6238" fmla="*/ 1911582 h 4151891"/>
              <a:gd name="connsiteX6239" fmla="*/ 1344873 w 7122824"/>
              <a:gd name="connsiteY6239" fmla="*/ 1899993 h 4151891"/>
              <a:gd name="connsiteX6240" fmla="*/ 1904349 w 7122824"/>
              <a:gd name="connsiteY6240" fmla="*/ 1897713 h 4151891"/>
              <a:gd name="connsiteX6241" fmla="*/ 1906445 w 7122824"/>
              <a:gd name="connsiteY6241" fmla="*/ 1899603 h 4151891"/>
              <a:gd name="connsiteX6242" fmla="*/ 1902725 w 7122824"/>
              <a:gd name="connsiteY6242" fmla="*/ 1902357 h 4151891"/>
              <a:gd name="connsiteX6243" fmla="*/ 1904349 w 7122824"/>
              <a:gd name="connsiteY6243" fmla="*/ 1897713 h 4151891"/>
              <a:gd name="connsiteX6244" fmla="*/ 2346420 w 7122824"/>
              <a:gd name="connsiteY6244" fmla="*/ 1896162 h 4151891"/>
              <a:gd name="connsiteX6245" fmla="*/ 2391297 w 7122824"/>
              <a:gd name="connsiteY6245" fmla="*/ 1915681 h 4151891"/>
              <a:gd name="connsiteX6246" fmla="*/ 2398751 w 7122824"/>
              <a:gd name="connsiteY6246" fmla="*/ 1913191 h 4151891"/>
              <a:gd name="connsiteX6247" fmla="*/ 2404675 w 7122824"/>
              <a:gd name="connsiteY6247" fmla="*/ 1912903 h 4151891"/>
              <a:gd name="connsiteX6248" fmla="*/ 2408692 w 7122824"/>
              <a:gd name="connsiteY6248" fmla="*/ 1912708 h 4151891"/>
              <a:gd name="connsiteX6249" fmla="*/ 2416613 w 7122824"/>
              <a:gd name="connsiteY6249" fmla="*/ 1913125 h 4151891"/>
              <a:gd name="connsiteX6250" fmla="*/ 2423676 w 7122824"/>
              <a:gd name="connsiteY6250" fmla="*/ 1920127 h 4151891"/>
              <a:gd name="connsiteX6251" fmla="*/ 2426029 w 7122824"/>
              <a:gd name="connsiteY6251" fmla="*/ 1933078 h 4151891"/>
              <a:gd name="connsiteX6252" fmla="*/ 2441465 w 7122824"/>
              <a:gd name="connsiteY6252" fmla="*/ 1940848 h 4151891"/>
              <a:gd name="connsiteX6253" fmla="*/ 2444622 w 7122824"/>
              <a:gd name="connsiteY6253" fmla="*/ 1941633 h 4151891"/>
              <a:gd name="connsiteX6254" fmla="*/ 2446205 w 7122824"/>
              <a:gd name="connsiteY6254" fmla="*/ 1942540 h 4151891"/>
              <a:gd name="connsiteX6255" fmla="*/ 2448393 w 7122824"/>
              <a:gd name="connsiteY6255" fmla="*/ 1927892 h 4151891"/>
              <a:gd name="connsiteX6256" fmla="*/ 2510989 w 7122824"/>
              <a:gd name="connsiteY6256" fmla="*/ 1960964 h 4151891"/>
              <a:gd name="connsiteX6257" fmla="*/ 2528046 w 7122824"/>
              <a:gd name="connsiteY6257" fmla="*/ 1962126 h 4151891"/>
              <a:gd name="connsiteX6258" fmla="*/ 2552102 w 7122824"/>
              <a:gd name="connsiteY6258" fmla="*/ 1968764 h 4151891"/>
              <a:gd name="connsiteX6259" fmla="*/ 2535829 w 7122824"/>
              <a:gd name="connsiteY6259" fmla="*/ 1956592 h 4151891"/>
              <a:gd name="connsiteX6260" fmla="*/ 2462201 w 7122824"/>
              <a:gd name="connsiteY6260" fmla="*/ 1917449 h 4151891"/>
              <a:gd name="connsiteX6261" fmla="*/ 2460108 w 7122824"/>
              <a:gd name="connsiteY6261" fmla="*/ 1916369 h 4151891"/>
              <a:gd name="connsiteX6262" fmla="*/ 2441786 w 7122824"/>
              <a:gd name="connsiteY6262" fmla="*/ 1915102 h 4151891"/>
              <a:gd name="connsiteX6263" fmla="*/ 2430852 w 7122824"/>
              <a:gd name="connsiteY6263" fmla="*/ 1915033 h 4151891"/>
              <a:gd name="connsiteX6264" fmla="*/ 2421061 w 7122824"/>
              <a:gd name="connsiteY6264" fmla="*/ 1907316 h 4151891"/>
              <a:gd name="connsiteX6265" fmla="*/ 2402148 w 7122824"/>
              <a:gd name="connsiteY6265" fmla="*/ 1903317 h 4151891"/>
              <a:gd name="connsiteX6266" fmla="*/ 2391089 w 7122824"/>
              <a:gd name="connsiteY6266" fmla="*/ 1902345 h 4151891"/>
              <a:gd name="connsiteX6267" fmla="*/ 2391034 w 7122824"/>
              <a:gd name="connsiteY6267" fmla="*/ 1902505 h 4151891"/>
              <a:gd name="connsiteX6268" fmla="*/ 2387609 w 7122824"/>
              <a:gd name="connsiteY6268" fmla="*/ 1903569 h 4151891"/>
              <a:gd name="connsiteX6269" fmla="*/ 2388720 w 7122824"/>
              <a:gd name="connsiteY6269" fmla="*/ 1902136 h 4151891"/>
              <a:gd name="connsiteX6270" fmla="*/ 2383083 w 7122824"/>
              <a:gd name="connsiteY6270" fmla="*/ 1901641 h 4151891"/>
              <a:gd name="connsiteX6271" fmla="*/ 786753 w 7122824"/>
              <a:gd name="connsiteY6271" fmla="*/ 1896071 h 4151891"/>
              <a:gd name="connsiteX6272" fmla="*/ 794369 w 7122824"/>
              <a:gd name="connsiteY6272" fmla="*/ 1904959 h 4151891"/>
              <a:gd name="connsiteX6273" fmla="*/ 786753 w 7122824"/>
              <a:gd name="connsiteY6273" fmla="*/ 1896071 h 4151891"/>
              <a:gd name="connsiteX6274" fmla="*/ 279495 w 7122824"/>
              <a:gd name="connsiteY6274" fmla="*/ 1892465 h 4151891"/>
              <a:gd name="connsiteX6275" fmla="*/ 283854 w 7122824"/>
              <a:gd name="connsiteY6275" fmla="*/ 1899089 h 4151891"/>
              <a:gd name="connsiteX6276" fmla="*/ 256223 w 7122824"/>
              <a:gd name="connsiteY6276" fmla="*/ 1901124 h 4151891"/>
              <a:gd name="connsiteX6277" fmla="*/ 279495 w 7122824"/>
              <a:gd name="connsiteY6277" fmla="*/ 1892465 h 4151891"/>
              <a:gd name="connsiteX6278" fmla="*/ 834512 w 7122824"/>
              <a:gd name="connsiteY6278" fmla="*/ 1890112 h 4151891"/>
              <a:gd name="connsiteX6279" fmla="*/ 825391 w 7122824"/>
              <a:gd name="connsiteY6279" fmla="*/ 1899887 h 4151891"/>
              <a:gd name="connsiteX6280" fmla="*/ 827032 w 7122824"/>
              <a:gd name="connsiteY6280" fmla="*/ 1909414 h 4151891"/>
              <a:gd name="connsiteX6281" fmla="*/ 806621 w 7122824"/>
              <a:gd name="connsiteY6281" fmla="*/ 1893900 h 4151891"/>
              <a:gd name="connsiteX6282" fmla="*/ 834512 w 7122824"/>
              <a:gd name="connsiteY6282" fmla="*/ 1890112 h 4151891"/>
              <a:gd name="connsiteX6283" fmla="*/ 2266155 w 7122824"/>
              <a:gd name="connsiteY6283" fmla="*/ 1885703 h 4151891"/>
              <a:gd name="connsiteX6284" fmla="*/ 2260919 w 7122824"/>
              <a:gd name="connsiteY6284" fmla="*/ 1892061 h 4151891"/>
              <a:gd name="connsiteX6285" fmla="*/ 2264588 w 7122824"/>
              <a:gd name="connsiteY6285" fmla="*/ 1891047 h 4151891"/>
              <a:gd name="connsiteX6286" fmla="*/ 2266433 w 7122824"/>
              <a:gd name="connsiteY6286" fmla="*/ 1885727 h 4151891"/>
              <a:gd name="connsiteX6287" fmla="*/ 1717623 w 7122824"/>
              <a:gd name="connsiteY6287" fmla="*/ 1884733 h 4151891"/>
              <a:gd name="connsiteX6288" fmla="*/ 1705205 w 7122824"/>
              <a:gd name="connsiteY6288" fmla="*/ 1885021 h 4151891"/>
              <a:gd name="connsiteX6289" fmla="*/ 1712713 w 7122824"/>
              <a:gd name="connsiteY6289" fmla="*/ 1886487 h 4151891"/>
              <a:gd name="connsiteX6290" fmla="*/ 2450395 w 7122824"/>
              <a:gd name="connsiteY6290" fmla="*/ 1883114 h 4151891"/>
              <a:gd name="connsiteX6291" fmla="*/ 2449252 w 7122824"/>
              <a:gd name="connsiteY6291" fmla="*/ 1890761 h 4151891"/>
              <a:gd name="connsiteX6292" fmla="*/ 2470179 w 7122824"/>
              <a:gd name="connsiteY6292" fmla="*/ 1895452 h 4151891"/>
              <a:gd name="connsiteX6293" fmla="*/ 2476039 w 7122824"/>
              <a:gd name="connsiteY6293" fmla="*/ 1900031 h 4151891"/>
              <a:gd name="connsiteX6294" fmla="*/ 2478147 w 7122824"/>
              <a:gd name="connsiteY6294" fmla="*/ 1900212 h 4151891"/>
              <a:gd name="connsiteX6295" fmla="*/ 2489477 w 7122824"/>
              <a:gd name="connsiteY6295" fmla="*/ 1902303 h 4151891"/>
              <a:gd name="connsiteX6296" fmla="*/ 2472393 w 7122824"/>
              <a:gd name="connsiteY6296" fmla="*/ 1891092 h 4151891"/>
              <a:gd name="connsiteX6297" fmla="*/ 2450395 w 7122824"/>
              <a:gd name="connsiteY6297" fmla="*/ 1883114 h 4151891"/>
              <a:gd name="connsiteX6298" fmla="*/ 1741031 w 7122824"/>
              <a:gd name="connsiteY6298" fmla="*/ 1882736 h 4151891"/>
              <a:gd name="connsiteX6299" fmla="*/ 1728075 w 7122824"/>
              <a:gd name="connsiteY6299" fmla="*/ 1884490 h 4151891"/>
              <a:gd name="connsiteX6300" fmla="*/ 1726827 w 7122824"/>
              <a:gd name="connsiteY6300" fmla="*/ 1884519 h 4151891"/>
              <a:gd name="connsiteX6301" fmla="*/ 1726450 w 7122824"/>
              <a:gd name="connsiteY6301" fmla="*/ 1886977 h 4151891"/>
              <a:gd name="connsiteX6302" fmla="*/ 1741128 w 7122824"/>
              <a:gd name="connsiteY6302" fmla="*/ 1882916 h 4151891"/>
              <a:gd name="connsiteX6303" fmla="*/ 1486455 w 7122824"/>
              <a:gd name="connsiteY6303" fmla="*/ 1882145 h 4151891"/>
              <a:gd name="connsiteX6304" fmla="*/ 1488464 w 7122824"/>
              <a:gd name="connsiteY6304" fmla="*/ 1884292 h 4151891"/>
              <a:gd name="connsiteX6305" fmla="*/ 1487821 w 7122824"/>
              <a:gd name="connsiteY6305" fmla="*/ 1895106 h 4151891"/>
              <a:gd name="connsiteX6306" fmla="*/ 1484886 w 7122824"/>
              <a:gd name="connsiteY6306" fmla="*/ 1901996 h 4151891"/>
              <a:gd name="connsiteX6307" fmla="*/ 1485429 w 7122824"/>
              <a:gd name="connsiteY6307" fmla="*/ 1901862 h 4151891"/>
              <a:gd name="connsiteX6308" fmla="*/ 1510536 w 7122824"/>
              <a:gd name="connsiteY6308" fmla="*/ 1902149 h 4151891"/>
              <a:gd name="connsiteX6309" fmla="*/ 1497690 w 7122824"/>
              <a:gd name="connsiteY6309" fmla="*/ 1914087 h 4151891"/>
              <a:gd name="connsiteX6310" fmla="*/ 1478305 w 7122824"/>
              <a:gd name="connsiteY6310" fmla="*/ 1908111 h 4151891"/>
              <a:gd name="connsiteX6311" fmla="*/ 1476280 w 7122824"/>
              <a:gd name="connsiteY6311" fmla="*/ 1921666 h 4151891"/>
              <a:gd name="connsiteX6312" fmla="*/ 1459308 w 7122824"/>
              <a:gd name="connsiteY6312" fmla="*/ 1908352 h 4151891"/>
              <a:gd name="connsiteX6313" fmla="*/ 1475340 w 7122824"/>
              <a:gd name="connsiteY6313" fmla="*/ 1904368 h 4151891"/>
              <a:gd name="connsiteX6314" fmla="*/ 1473638 w 7122824"/>
              <a:gd name="connsiteY6314" fmla="*/ 1904393 h 4151891"/>
              <a:gd name="connsiteX6315" fmla="*/ 1462890 w 7122824"/>
              <a:gd name="connsiteY6315" fmla="*/ 1901101 h 4151891"/>
              <a:gd name="connsiteX6316" fmla="*/ 1486455 w 7122824"/>
              <a:gd name="connsiteY6316" fmla="*/ 1882145 h 4151891"/>
              <a:gd name="connsiteX6317" fmla="*/ 2220046 w 7122824"/>
              <a:gd name="connsiteY6317" fmla="*/ 1881744 h 4151891"/>
              <a:gd name="connsiteX6318" fmla="*/ 2219252 w 7122824"/>
              <a:gd name="connsiteY6318" fmla="*/ 1882740 h 4151891"/>
              <a:gd name="connsiteX6319" fmla="*/ 2210021 w 7122824"/>
              <a:gd name="connsiteY6319" fmla="*/ 1889146 h 4151891"/>
              <a:gd name="connsiteX6320" fmla="*/ 2200617 w 7122824"/>
              <a:gd name="connsiteY6320" fmla="*/ 1889303 h 4151891"/>
              <a:gd name="connsiteX6321" fmla="*/ 2197716 w 7122824"/>
              <a:gd name="connsiteY6321" fmla="*/ 1898250 h 4151891"/>
              <a:gd name="connsiteX6322" fmla="*/ 2223460 w 7122824"/>
              <a:gd name="connsiteY6322" fmla="*/ 1902097 h 4151891"/>
              <a:gd name="connsiteX6323" fmla="*/ 2238366 w 7122824"/>
              <a:gd name="connsiteY6323" fmla="*/ 1896507 h 4151891"/>
              <a:gd name="connsiteX6324" fmla="*/ 2224603 w 7122824"/>
              <a:gd name="connsiteY6324" fmla="*/ 1894451 h 4151891"/>
              <a:gd name="connsiteX6325" fmla="*/ 2226420 w 7122824"/>
              <a:gd name="connsiteY6325" fmla="*/ 1882291 h 4151891"/>
              <a:gd name="connsiteX6326" fmla="*/ 1667872 w 7122824"/>
              <a:gd name="connsiteY6326" fmla="*/ 1879317 h 4151891"/>
              <a:gd name="connsiteX6327" fmla="*/ 1662854 w 7122824"/>
              <a:gd name="connsiteY6327" fmla="*/ 1882972 h 4151891"/>
              <a:gd name="connsiteX6328" fmla="*/ 1666211 w 7122824"/>
              <a:gd name="connsiteY6328" fmla="*/ 1885531 h 4151891"/>
              <a:gd name="connsiteX6329" fmla="*/ 1425965 w 7122824"/>
              <a:gd name="connsiteY6329" fmla="*/ 1878963 h 4151891"/>
              <a:gd name="connsiteX6330" fmla="*/ 1433544 w 7122824"/>
              <a:gd name="connsiteY6330" fmla="*/ 1888113 h 4151891"/>
              <a:gd name="connsiteX6331" fmla="*/ 1425965 w 7122824"/>
              <a:gd name="connsiteY6331" fmla="*/ 1878963 h 4151891"/>
              <a:gd name="connsiteX6332" fmla="*/ 1482580 w 7122824"/>
              <a:gd name="connsiteY6332" fmla="*/ 1878206 h 4151891"/>
              <a:gd name="connsiteX6333" fmla="*/ 1481411 w 7122824"/>
              <a:gd name="connsiteY6333" fmla="*/ 1878933 h 4151891"/>
              <a:gd name="connsiteX6334" fmla="*/ 1481008 w 7122824"/>
              <a:gd name="connsiteY6334" fmla="*/ 1879183 h 4151891"/>
              <a:gd name="connsiteX6335" fmla="*/ 1416134 w 7122824"/>
              <a:gd name="connsiteY6335" fmla="*/ 1878189 h 4151891"/>
              <a:gd name="connsiteX6336" fmla="*/ 1408964 w 7122824"/>
              <a:gd name="connsiteY6336" fmla="*/ 1892943 h 4151891"/>
              <a:gd name="connsiteX6337" fmla="*/ 1416134 w 7122824"/>
              <a:gd name="connsiteY6337" fmla="*/ 1878189 h 4151891"/>
              <a:gd name="connsiteX6338" fmla="*/ 1408760 w 7122824"/>
              <a:gd name="connsiteY6338" fmla="*/ 1877088 h 4151891"/>
              <a:gd name="connsiteX6339" fmla="*/ 1406446 w 7122824"/>
              <a:gd name="connsiteY6339" fmla="*/ 1892567 h 4151891"/>
              <a:gd name="connsiteX6340" fmla="*/ 1399988 w 7122824"/>
              <a:gd name="connsiteY6340" fmla="*/ 1883689 h 4151891"/>
              <a:gd name="connsiteX6341" fmla="*/ 1408760 w 7122824"/>
              <a:gd name="connsiteY6341" fmla="*/ 1877088 h 4151891"/>
              <a:gd name="connsiteX6342" fmla="*/ 3893496 w 7122824"/>
              <a:gd name="connsiteY6342" fmla="*/ 1877042 h 4151891"/>
              <a:gd name="connsiteX6343" fmla="*/ 3894687 w 7122824"/>
              <a:gd name="connsiteY6343" fmla="*/ 1877767 h 4151891"/>
              <a:gd name="connsiteX6344" fmla="*/ 3897190 w 7122824"/>
              <a:gd name="connsiteY6344" fmla="*/ 1879293 h 4151891"/>
              <a:gd name="connsiteX6345" fmla="*/ 1483006 w 7122824"/>
              <a:gd name="connsiteY6345" fmla="*/ 1876266 h 4151891"/>
              <a:gd name="connsiteX6346" fmla="*/ 1484585 w 7122824"/>
              <a:gd name="connsiteY6346" fmla="*/ 1877228 h 4151891"/>
              <a:gd name="connsiteX6347" fmla="*/ 1482234 w 7122824"/>
              <a:gd name="connsiteY6347" fmla="*/ 1879780 h 4151891"/>
              <a:gd name="connsiteX6348" fmla="*/ 1482580 w 7122824"/>
              <a:gd name="connsiteY6348" fmla="*/ 1878206 h 4151891"/>
              <a:gd name="connsiteX6349" fmla="*/ 3891980 w 7122824"/>
              <a:gd name="connsiteY6349" fmla="*/ 1876118 h 4151891"/>
              <a:gd name="connsiteX6350" fmla="*/ 3893496 w 7122824"/>
              <a:gd name="connsiteY6350" fmla="*/ 1877042 h 4151891"/>
              <a:gd name="connsiteX6351" fmla="*/ 3892079 w 7122824"/>
              <a:gd name="connsiteY6351" fmla="*/ 1876178 h 4151891"/>
              <a:gd name="connsiteX6352" fmla="*/ 1454029 w 7122824"/>
              <a:gd name="connsiteY6352" fmla="*/ 1875808 h 4151891"/>
              <a:gd name="connsiteX6353" fmla="*/ 1460718 w 7122824"/>
              <a:gd name="connsiteY6353" fmla="*/ 1883138 h 4151891"/>
              <a:gd name="connsiteX6354" fmla="*/ 1456285 w 7122824"/>
              <a:gd name="connsiteY6354" fmla="*/ 1891971 h 4151891"/>
              <a:gd name="connsiteX6355" fmla="*/ 1454029 w 7122824"/>
              <a:gd name="connsiteY6355" fmla="*/ 1875808 h 4151891"/>
              <a:gd name="connsiteX6356" fmla="*/ 2161173 w 7122824"/>
              <a:gd name="connsiteY6356" fmla="*/ 1875755 h 4151891"/>
              <a:gd name="connsiteX6357" fmla="*/ 2157822 w 7122824"/>
              <a:gd name="connsiteY6357" fmla="*/ 1884472 h 4151891"/>
              <a:gd name="connsiteX6358" fmla="*/ 2171331 w 7122824"/>
              <a:gd name="connsiteY6358" fmla="*/ 1886490 h 4151891"/>
              <a:gd name="connsiteX6359" fmla="*/ 2169197 w 7122824"/>
              <a:gd name="connsiteY6359" fmla="*/ 1876792 h 4151891"/>
              <a:gd name="connsiteX6360" fmla="*/ 2169014 w 7122824"/>
              <a:gd name="connsiteY6360" fmla="*/ 1876627 h 4151891"/>
              <a:gd name="connsiteX6361" fmla="*/ 3889680 w 7122824"/>
              <a:gd name="connsiteY6361" fmla="*/ 1874717 h 4151891"/>
              <a:gd name="connsiteX6362" fmla="*/ 3891980 w 7122824"/>
              <a:gd name="connsiteY6362" fmla="*/ 1876118 h 4151891"/>
              <a:gd name="connsiteX6363" fmla="*/ 3890514 w 7122824"/>
              <a:gd name="connsiteY6363" fmla="*/ 1875225 h 4151891"/>
              <a:gd name="connsiteX6364" fmla="*/ 3889680 w 7122824"/>
              <a:gd name="connsiteY6364" fmla="*/ 1874717 h 4151891"/>
              <a:gd name="connsiteX6365" fmla="*/ 2436104 w 7122824"/>
              <a:gd name="connsiteY6365" fmla="*/ 1874528 h 4151891"/>
              <a:gd name="connsiteX6366" fmla="*/ 2429990 w 7122824"/>
              <a:gd name="connsiteY6366" fmla="*/ 1878946 h 4151891"/>
              <a:gd name="connsiteX6367" fmla="*/ 2426113 w 7122824"/>
              <a:gd name="connsiteY6367" fmla="*/ 1877427 h 4151891"/>
              <a:gd name="connsiteX6368" fmla="*/ 2424396 w 7122824"/>
              <a:gd name="connsiteY6368" fmla="*/ 1879230 h 4151891"/>
              <a:gd name="connsiteX6369" fmla="*/ 2437545 w 7122824"/>
              <a:gd name="connsiteY6369" fmla="*/ 1874941 h 4151891"/>
              <a:gd name="connsiteX6370" fmla="*/ 1788700 w 7122824"/>
              <a:gd name="connsiteY6370" fmla="*/ 1874103 h 4151891"/>
              <a:gd name="connsiteX6371" fmla="*/ 1799640 w 7122824"/>
              <a:gd name="connsiteY6371" fmla="*/ 1883755 h 4151891"/>
              <a:gd name="connsiteX6372" fmla="*/ 1788700 w 7122824"/>
              <a:gd name="connsiteY6372" fmla="*/ 1874103 h 4151891"/>
              <a:gd name="connsiteX6373" fmla="*/ 1494417 w 7122824"/>
              <a:gd name="connsiteY6373" fmla="*/ 1873797 h 4151891"/>
              <a:gd name="connsiteX6374" fmla="*/ 1498791 w 7122824"/>
              <a:gd name="connsiteY6374" fmla="*/ 1874451 h 4151891"/>
              <a:gd name="connsiteX6375" fmla="*/ 1489388 w 7122824"/>
              <a:gd name="connsiteY6375" fmla="*/ 1877518 h 4151891"/>
              <a:gd name="connsiteX6376" fmla="*/ 1494417 w 7122824"/>
              <a:gd name="connsiteY6376" fmla="*/ 1873797 h 4151891"/>
              <a:gd name="connsiteX6377" fmla="*/ 671466 w 7122824"/>
              <a:gd name="connsiteY6377" fmla="*/ 1873793 h 4151891"/>
              <a:gd name="connsiteX6378" fmla="*/ 645455 w 7122824"/>
              <a:gd name="connsiteY6378" fmla="*/ 1890327 h 4151891"/>
              <a:gd name="connsiteX6379" fmla="*/ 633463 w 7122824"/>
              <a:gd name="connsiteY6379" fmla="*/ 1876071 h 4151891"/>
              <a:gd name="connsiteX6380" fmla="*/ 671466 w 7122824"/>
              <a:gd name="connsiteY6380" fmla="*/ 1873793 h 4151891"/>
              <a:gd name="connsiteX6381" fmla="*/ 1535298 w 7122824"/>
              <a:gd name="connsiteY6381" fmla="*/ 1873539 h 4151891"/>
              <a:gd name="connsiteX6382" fmla="*/ 1541340 w 7122824"/>
              <a:gd name="connsiteY6382" fmla="*/ 1874256 h 4151891"/>
              <a:gd name="connsiteX6383" fmla="*/ 1531719 w 7122824"/>
              <a:gd name="connsiteY6383" fmla="*/ 1878781 h 4151891"/>
              <a:gd name="connsiteX6384" fmla="*/ 1535298 w 7122824"/>
              <a:gd name="connsiteY6384" fmla="*/ 1873539 h 4151891"/>
              <a:gd name="connsiteX6385" fmla="*/ 2127330 w 7122824"/>
              <a:gd name="connsiteY6385" fmla="*/ 1871994 h 4151891"/>
              <a:gd name="connsiteX6386" fmla="*/ 2130581 w 7122824"/>
              <a:gd name="connsiteY6386" fmla="*/ 1874734 h 4151891"/>
              <a:gd name="connsiteX6387" fmla="*/ 2140385 w 7122824"/>
              <a:gd name="connsiteY6387" fmla="*/ 1875613 h 4151891"/>
              <a:gd name="connsiteX6388" fmla="*/ 2149216 w 7122824"/>
              <a:gd name="connsiteY6388" fmla="*/ 1875369 h 4151891"/>
              <a:gd name="connsiteX6389" fmla="*/ 2149812 w 7122824"/>
              <a:gd name="connsiteY6389" fmla="*/ 1874493 h 4151891"/>
              <a:gd name="connsiteX6390" fmla="*/ 6573628 w 7122824"/>
              <a:gd name="connsiteY6390" fmla="*/ 1870406 h 4151891"/>
              <a:gd name="connsiteX6391" fmla="*/ 6579359 w 7122824"/>
              <a:gd name="connsiteY6391" fmla="*/ 1879211 h 4151891"/>
              <a:gd name="connsiteX6392" fmla="*/ 6573628 w 7122824"/>
              <a:gd name="connsiteY6392" fmla="*/ 1870406 h 4151891"/>
              <a:gd name="connsiteX6393" fmla="*/ 960669 w 7122824"/>
              <a:gd name="connsiteY6393" fmla="*/ 1868741 h 4151891"/>
              <a:gd name="connsiteX6394" fmla="*/ 943356 w 7122824"/>
              <a:gd name="connsiteY6394" fmla="*/ 1870980 h 4151891"/>
              <a:gd name="connsiteX6395" fmla="*/ 960669 w 7122824"/>
              <a:gd name="connsiteY6395" fmla="*/ 1868741 h 4151891"/>
              <a:gd name="connsiteX6396" fmla="*/ 2031059 w 7122824"/>
              <a:gd name="connsiteY6396" fmla="*/ 1865499 h 4151891"/>
              <a:gd name="connsiteX6397" fmla="*/ 2028745 w 7122824"/>
              <a:gd name="connsiteY6397" fmla="*/ 1880978 h 4151891"/>
              <a:gd name="connsiteX6398" fmla="*/ 2022990 w 7122824"/>
              <a:gd name="connsiteY6398" fmla="*/ 1867457 h 4151891"/>
              <a:gd name="connsiteX6399" fmla="*/ 2031059 w 7122824"/>
              <a:gd name="connsiteY6399" fmla="*/ 1865499 h 4151891"/>
              <a:gd name="connsiteX6400" fmla="*/ 923752 w 7122824"/>
              <a:gd name="connsiteY6400" fmla="*/ 1864372 h 4151891"/>
              <a:gd name="connsiteX6401" fmla="*/ 929296 w 7122824"/>
              <a:gd name="connsiteY6401" fmla="*/ 1878736 h 4151891"/>
              <a:gd name="connsiteX6402" fmla="*/ 919057 w 7122824"/>
              <a:gd name="connsiteY6402" fmla="*/ 1878930 h 4151891"/>
              <a:gd name="connsiteX6403" fmla="*/ 909431 w 7122824"/>
              <a:gd name="connsiteY6403" fmla="*/ 1880148 h 4151891"/>
              <a:gd name="connsiteX6404" fmla="*/ 909053 w 7122824"/>
              <a:gd name="connsiteY6404" fmla="*/ 1881446 h 4151891"/>
              <a:gd name="connsiteX6405" fmla="*/ 906925 w 7122824"/>
              <a:gd name="connsiteY6405" fmla="*/ 1876314 h 4151891"/>
              <a:gd name="connsiteX6406" fmla="*/ 891024 w 7122824"/>
              <a:gd name="connsiteY6406" fmla="*/ 1890083 h 4151891"/>
              <a:gd name="connsiteX6407" fmla="*/ 872454 w 7122824"/>
              <a:gd name="connsiteY6407" fmla="*/ 1900114 h 4151891"/>
              <a:gd name="connsiteX6408" fmla="*/ 843388 w 7122824"/>
              <a:gd name="connsiteY6408" fmla="*/ 1886289 h 4151891"/>
              <a:gd name="connsiteX6409" fmla="*/ 894118 w 7122824"/>
              <a:gd name="connsiteY6409" fmla="*/ 1865872 h 4151891"/>
              <a:gd name="connsiteX6410" fmla="*/ 901955 w 7122824"/>
              <a:gd name="connsiteY6410" fmla="*/ 1868225 h 4151891"/>
              <a:gd name="connsiteX6411" fmla="*/ 909228 w 7122824"/>
              <a:gd name="connsiteY6411" fmla="*/ 1874236 h 4151891"/>
              <a:gd name="connsiteX6412" fmla="*/ 910190 w 7122824"/>
              <a:gd name="connsiteY6412" fmla="*/ 1873839 h 4151891"/>
              <a:gd name="connsiteX6413" fmla="*/ 910171 w 7122824"/>
              <a:gd name="connsiteY6413" fmla="*/ 1877338 h 4151891"/>
              <a:gd name="connsiteX6414" fmla="*/ 910878 w 7122824"/>
              <a:gd name="connsiteY6414" fmla="*/ 1875984 h 4151891"/>
              <a:gd name="connsiteX6415" fmla="*/ 923752 w 7122824"/>
              <a:gd name="connsiteY6415" fmla="*/ 1864372 h 4151891"/>
              <a:gd name="connsiteX6416" fmla="*/ 1771829 w 7122824"/>
              <a:gd name="connsiteY6416" fmla="*/ 1864052 h 4151891"/>
              <a:gd name="connsiteX6417" fmla="*/ 1764374 w 7122824"/>
              <a:gd name="connsiteY6417" fmla="*/ 1866579 h 4151891"/>
              <a:gd name="connsiteX6418" fmla="*/ 1770776 w 7122824"/>
              <a:gd name="connsiteY6418" fmla="*/ 1867896 h 4151891"/>
              <a:gd name="connsiteX6419" fmla="*/ 1750389 w 7122824"/>
              <a:gd name="connsiteY6419" fmla="*/ 1881468 h 4151891"/>
              <a:gd name="connsiteX6420" fmla="*/ 1750053 w 7122824"/>
              <a:gd name="connsiteY6420" fmla="*/ 1881514 h 4151891"/>
              <a:gd name="connsiteX6421" fmla="*/ 1757719 w 7122824"/>
              <a:gd name="connsiteY6421" fmla="*/ 1886764 h 4151891"/>
              <a:gd name="connsiteX6422" fmla="*/ 1769702 w 7122824"/>
              <a:gd name="connsiteY6422" fmla="*/ 1888749 h 4151891"/>
              <a:gd name="connsiteX6423" fmla="*/ 1778491 w 7122824"/>
              <a:gd name="connsiteY6423" fmla="*/ 1882246 h 4151891"/>
              <a:gd name="connsiteX6424" fmla="*/ 1769544 w 7122824"/>
              <a:gd name="connsiteY6424" fmla="*/ 1879346 h 4151891"/>
              <a:gd name="connsiteX6425" fmla="*/ 1771829 w 7122824"/>
              <a:gd name="connsiteY6425" fmla="*/ 1864052 h 4151891"/>
              <a:gd name="connsiteX6426" fmla="*/ 1579407 w 7122824"/>
              <a:gd name="connsiteY6426" fmla="*/ 1862098 h 4151891"/>
              <a:gd name="connsiteX6427" fmla="*/ 1590598 w 7122824"/>
              <a:gd name="connsiteY6427" fmla="*/ 1872553 h 4151891"/>
              <a:gd name="connsiteX6428" fmla="*/ 1585615 w 7122824"/>
              <a:gd name="connsiteY6428" fmla="*/ 1886304 h 4151891"/>
              <a:gd name="connsiteX6429" fmla="*/ 1584988 w 7122824"/>
              <a:gd name="connsiteY6429" fmla="*/ 1887154 h 4151891"/>
              <a:gd name="connsiteX6430" fmla="*/ 1597807 w 7122824"/>
              <a:gd name="connsiteY6430" fmla="*/ 1887219 h 4151891"/>
              <a:gd name="connsiteX6431" fmla="*/ 1583782 w 7122824"/>
              <a:gd name="connsiteY6431" fmla="*/ 1888786 h 4151891"/>
              <a:gd name="connsiteX6432" fmla="*/ 1577539 w 7122824"/>
              <a:gd name="connsiteY6432" fmla="*/ 1897241 h 4151891"/>
              <a:gd name="connsiteX6433" fmla="*/ 1542801 w 7122824"/>
              <a:gd name="connsiteY6433" fmla="*/ 1897195 h 4151891"/>
              <a:gd name="connsiteX6434" fmla="*/ 1543807 w 7122824"/>
              <a:gd name="connsiteY6434" fmla="*/ 1902517 h 4151891"/>
              <a:gd name="connsiteX6435" fmla="*/ 1538983 w 7122824"/>
              <a:gd name="connsiteY6435" fmla="*/ 1901385 h 4151891"/>
              <a:gd name="connsiteX6436" fmla="*/ 1538157 w 7122824"/>
              <a:gd name="connsiteY6436" fmla="*/ 1897188 h 4151891"/>
              <a:gd name="connsiteX6437" fmla="*/ 1514045 w 7122824"/>
              <a:gd name="connsiteY6437" fmla="*/ 1897156 h 4151891"/>
              <a:gd name="connsiteX6438" fmla="*/ 1536551 w 7122824"/>
              <a:gd name="connsiteY6438" fmla="*/ 1891116 h 4151891"/>
              <a:gd name="connsiteX6439" fmla="*/ 1546174 w 7122824"/>
              <a:gd name="connsiteY6439" fmla="*/ 1889420 h 4151891"/>
              <a:gd name="connsiteX6440" fmla="*/ 1549381 w 7122824"/>
              <a:gd name="connsiteY6440" fmla="*/ 1867960 h 4151891"/>
              <a:gd name="connsiteX6441" fmla="*/ 1555568 w 7122824"/>
              <a:gd name="connsiteY6441" fmla="*/ 1889257 h 4151891"/>
              <a:gd name="connsiteX6442" fmla="*/ 1564235 w 7122824"/>
              <a:gd name="connsiteY6442" fmla="*/ 1862607 h 4151891"/>
              <a:gd name="connsiteX6443" fmla="*/ 1579407 w 7122824"/>
              <a:gd name="connsiteY6443" fmla="*/ 1862098 h 4151891"/>
              <a:gd name="connsiteX6444" fmla="*/ 2406071 w 7122824"/>
              <a:gd name="connsiteY6444" fmla="*/ 1861053 h 4151891"/>
              <a:gd name="connsiteX6445" fmla="*/ 2398037 w 7122824"/>
              <a:gd name="connsiteY6445" fmla="*/ 1869038 h 4151891"/>
              <a:gd name="connsiteX6446" fmla="*/ 2416002 w 7122824"/>
              <a:gd name="connsiteY6446" fmla="*/ 1863905 h 4151891"/>
              <a:gd name="connsiteX6447" fmla="*/ 2406071 w 7122824"/>
              <a:gd name="connsiteY6447" fmla="*/ 1861053 h 4151891"/>
              <a:gd name="connsiteX6448" fmla="*/ 801305 w 7122824"/>
              <a:gd name="connsiteY6448" fmla="*/ 1860208 h 4151891"/>
              <a:gd name="connsiteX6449" fmla="*/ 808965 w 7122824"/>
              <a:gd name="connsiteY6449" fmla="*/ 1868806 h 4151891"/>
              <a:gd name="connsiteX6450" fmla="*/ 801305 w 7122824"/>
              <a:gd name="connsiteY6450" fmla="*/ 1860208 h 4151891"/>
              <a:gd name="connsiteX6451" fmla="*/ 491248 w 7122824"/>
              <a:gd name="connsiteY6451" fmla="*/ 1858695 h 4151891"/>
              <a:gd name="connsiteX6452" fmla="*/ 498907 w 7122824"/>
              <a:gd name="connsiteY6452" fmla="*/ 1867294 h 4151891"/>
              <a:gd name="connsiteX6453" fmla="*/ 491248 w 7122824"/>
              <a:gd name="connsiteY6453" fmla="*/ 1858695 h 4151891"/>
              <a:gd name="connsiteX6454" fmla="*/ 2384326 w 7122824"/>
              <a:gd name="connsiteY6454" fmla="*/ 1858403 h 4151891"/>
              <a:gd name="connsiteX6455" fmla="*/ 2385561 w 7122824"/>
              <a:gd name="connsiteY6455" fmla="*/ 1862288 h 4151891"/>
              <a:gd name="connsiteX6456" fmla="*/ 2393449 w 7122824"/>
              <a:gd name="connsiteY6456" fmla="*/ 1868352 h 4151891"/>
              <a:gd name="connsiteX6457" fmla="*/ 2394775 w 7122824"/>
              <a:gd name="connsiteY6457" fmla="*/ 1859480 h 4151891"/>
              <a:gd name="connsiteX6458" fmla="*/ 3876404 w 7122824"/>
              <a:gd name="connsiteY6458" fmla="*/ 1856049 h 4151891"/>
              <a:gd name="connsiteX6459" fmla="*/ 3886440 w 7122824"/>
              <a:gd name="connsiteY6459" fmla="*/ 1860632 h 4151891"/>
              <a:gd name="connsiteX6460" fmla="*/ 3876720 w 7122824"/>
              <a:gd name="connsiteY6460" fmla="*/ 1858153 h 4151891"/>
              <a:gd name="connsiteX6461" fmla="*/ 3876404 w 7122824"/>
              <a:gd name="connsiteY6461" fmla="*/ 1856049 h 4151891"/>
              <a:gd name="connsiteX6462" fmla="*/ 995336 w 7122824"/>
              <a:gd name="connsiteY6462" fmla="*/ 1852086 h 4151891"/>
              <a:gd name="connsiteX6463" fmla="*/ 982984 w 7122824"/>
              <a:gd name="connsiteY6463" fmla="*/ 1871818 h 4151891"/>
              <a:gd name="connsiteX6464" fmla="*/ 975212 w 7122824"/>
              <a:gd name="connsiteY6464" fmla="*/ 1852161 h 4151891"/>
              <a:gd name="connsiteX6465" fmla="*/ 995336 w 7122824"/>
              <a:gd name="connsiteY6465" fmla="*/ 1852086 h 4151891"/>
              <a:gd name="connsiteX6466" fmla="*/ 893788 w 7122824"/>
              <a:gd name="connsiteY6466" fmla="*/ 1851974 h 4151891"/>
              <a:gd name="connsiteX6467" fmla="*/ 898192 w 7122824"/>
              <a:gd name="connsiteY6467" fmla="*/ 1856174 h 4151891"/>
              <a:gd name="connsiteX6468" fmla="*/ 889007 w 7122824"/>
              <a:gd name="connsiteY6468" fmla="*/ 1857782 h 4151891"/>
              <a:gd name="connsiteX6469" fmla="*/ 893788 w 7122824"/>
              <a:gd name="connsiteY6469" fmla="*/ 1851974 h 4151891"/>
              <a:gd name="connsiteX6470" fmla="*/ 836139 w 7122824"/>
              <a:gd name="connsiteY6470" fmla="*/ 1850131 h 4151891"/>
              <a:gd name="connsiteX6471" fmla="*/ 843768 w 7122824"/>
              <a:gd name="connsiteY6471" fmla="*/ 1858932 h 4151891"/>
              <a:gd name="connsiteX6472" fmla="*/ 836139 w 7122824"/>
              <a:gd name="connsiteY6472" fmla="*/ 1850131 h 4151891"/>
              <a:gd name="connsiteX6473" fmla="*/ 913225 w 7122824"/>
              <a:gd name="connsiteY6473" fmla="*/ 1847860 h 4151891"/>
              <a:gd name="connsiteX6474" fmla="*/ 899513 w 7122824"/>
              <a:gd name="connsiteY6474" fmla="*/ 1849017 h 4151891"/>
              <a:gd name="connsiteX6475" fmla="*/ 913225 w 7122824"/>
              <a:gd name="connsiteY6475" fmla="*/ 1847860 h 4151891"/>
              <a:gd name="connsiteX6476" fmla="*/ 2135284 w 7122824"/>
              <a:gd name="connsiteY6476" fmla="*/ 1846971 h 4151891"/>
              <a:gd name="connsiteX6477" fmla="*/ 2138639 w 7122824"/>
              <a:gd name="connsiteY6477" fmla="*/ 1855086 h 4151891"/>
              <a:gd name="connsiteX6478" fmla="*/ 2147381 w 7122824"/>
              <a:gd name="connsiteY6478" fmla="*/ 1855476 h 4151891"/>
              <a:gd name="connsiteX6479" fmla="*/ 2155384 w 7122824"/>
              <a:gd name="connsiteY6479" fmla="*/ 1855804 h 4151891"/>
              <a:gd name="connsiteX6480" fmla="*/ 2155358 w 7122824"/>
              <a:gd name="connsiteY6480" fmla="*/ 1855357 h 4151891"/>
              <a:gd name="connsiteX6481" fmla="*/ 2135284 w 7122824"/>
              <a:gd name="connsiteY6481" fmla="*/ 1846971 h 4151891"/>
              <a:gd name="connsiteX6482" fmla="*/ 1010256 w 7122824"/>
              <a:gd name="connsiteY6482" fmla="*/ 1846268 h 4151891"/>
              <a:gd name="connsiteX6483" fmla="*/ 1020233 w 7122824"/>
              <a:gd name="connsiteY6483" fmla="*/ 1861653 h 4151891"/>
              <a:gd name="connsiteX6484" fmla="*/ 1008000 w 7122824"/>
              <a:gd name="connsiteY6484" fmla="*/ 1861369 h 4151891"/>
              <a:gd name="connsiteX6485" fmla="*/ 1010256 w 7122824"/>
              <a:gd name="connsiteY6485" fmla="*/ 1846268 h 4151891"/>
              <a:gd name="connsiteX6486" fmla="*/ 1707164 w 7122824"/>
              <a:gd name="connsiteY6486" fmla="*/ 1845985 h 4151891"/>
              <a:gd name="connsiteX6487" fmla="*/ 1714311 w 7122824"/>
              <a:gd name="connsiteY6487" fmla="*/ 1847239 h 4151891"/>
              <a:gd name="connsiteX6488" fmla="*/ 1713221 w 7122824"/>
              <a:gd name="connsiteY6488" fmla="*/ 1854530 h 4151891"/>
              <a:gd name="connsiteX6489" fmla="*/ 1700631 w 7122824"/>
              <a:gd name="connsiteY6489" fmla="*/ 1848176 h 4151891"/>
              <a:gd name="connsiteX6490" fmla="*/ 1707164 w 7122824"/>
              <a:gd name="connsiteY6490" fmla="*/ 1845985 h 4151891"/>
              <a:gd name="connsiteX6491" fmla="*/ 1027536 w 7122824"/>
              <a:gd name="connsiteY6491" fmla="*/ 1844567 h 4151891"/>
              <a:gd name="connsiteX6492" fmla="*/ 1034673 w 7122824"/>
              <a:gd name="connsiteY6492" fmla="*/ 1858006 h 4151891"/>
              <a:gd name="connsiteX6493" fmla="*/ 1024044 w 7122824"/>
              <a:gd name="connsiteY6493" fmla="*/ 1846990 h 4151891"/>
              <a:gd name="connsiteX6494" fmla="*/ 1027536 w 7122824"/>
              <a:gd name="connsiteY6494" fmla="*/ 1844567 h 4151891"/>
              <a:gd name="connsiteX6495" fmla="*/ 269697 w 7122824"/>
              <a:gd name="connsiteY6495" fmla="*/ 1841678 h 4151891"/>
              <a:gd name="connsiteX6496" fmla="*/ 277574 w 7122824"/>
              <a:gd name="connsiteY6496" fmla="*/ 1848819 h 4151891"/>
              <a:gd name="connsiteX6497" fmla="*/ 269697 w 7122824"/>
              <a:gd name="connsiteY6497" fmla="*/ 1841678 h 4151891"/>
              <a:gd name="connsiteX6498" fmla="*/ 923681 w 7122824"/>
              <a:gd name="connsiteY6498" fmla="*/ 1841137 h 4151891"/>
              <a:gd name="connsiteX6499" fmla="*/ 929949 w 7122824"/>
              <a:gd name="connsiteY6499" fmla="*/ 1841272 h 4151891"/>
              <a:gd name="connsiteX6500" fmla="*/ 935325 w 7122824"/>
              <a:gd name="connsiteY6500" fmla="*/ 1846084 h 4151891"/>
              <a:gd name="connsiteX6501" fmla="*/ 922509 w 7122824"/>
              <a:gd name="connsiteY6501" fmla="*/ 1848979 h 4151891"/>
              <a:gd name="connsiteX6502" fmla="*/ 923681 w 7122824"/>
              <a:gd name="connsiteY6502" fmla="*/ 1841137 h 4151891"/>
              <a:gd name="connsiteX6503" fmla="*/ 3871169 w 7122824"/>
              <a:gd name="connsiteY6503" fmla="*/ 1840953 h 4151891"/>
              <a:gd name="connsiteX6504" fmla="*/ 3873007 w 7122824"/>
              <a:gd name="connsiteY6504" fmla="*/ 1842140 h 4151891"/>
              <a:gd name="connsiteX6505" fmla="*/ 3872190 w 7122824"/>
              <a:gd name="connsiteY6505" fmla="*/ 1841612 h 4151891"/>
              <a:gd name="connsiteX6506" fmla="*/ 939401 w 7122824"/>
              <a:gd name="connsiteY6506" fmla="*/ 1839222 h 4151891"/>
              <a:gd name="connsiteX6507" fmla="*/ 939003 w 7122824"/>
              <a:gd name="connsiteY6507" fmla="*/ 1844541 h 4151891"/>
              <a:gd name="connsiteX6508" fmla="*/ 936374 w 7122824"/>
              <a:gd name="connsiteY6508" fmla="*/ 1840839 h 4151891"/>
              <a:gd name="connsiteX6509" fmla="*/ 939401 w 7122824"/>
              <a:gd name="connsiteY6509" fmla="*/ 1839222 h 4151891"/>
              <a:gd name="connsiteX6510" fmla="*/ 1912802 w 7122824"/>
              <a:gd name="connsiteY6510" fmla="*/ 1837754 h 4151891"/>
              <a:gd name="connsiteX6511" fmla="*/ 1923502 w 7122824"/>
              <a:gd name="connsiteY6511" fmla="*/ 1850237 h 4151891"/>
              <a:gd name="connsiteX6512" fmla="*/ 1941937 w 7122824"/>
              <a:gd name="connsiteY6512" fmla="*/ 1852992 h 4151891"/>
              <a:gd name="connsiteX6513" fmla="*/ 1912277 w 7122824"/>
              <a:gd name="connsiteY6513" fmla="*/ 1862293 h 4151891"/>
              <a:gd name="connsiteX6514" fmla="*/ 1900015 w 7122824"/>
              <a:gd name="connsiteY6514" fmla="*/ 1862016 h 4151891"/>
              <a:gd name="connsiteX6515" fmla="*/ 1895461 w 7122824"/>
              <a:gd name="connsiteY6515" fmla="*/ 1850452 h 4151891"/>
              <a:gd name="connsiteX6516" fmla="*/ 1909031 w 7122824"/>
              <a:gd name="connsiteY6516" fmla="*/ 1852479 h 4151891"/>
              <a:gd name="connsiteX6517" fmla="*/ 1912802 w 7122824"/>
              <a:gd name="connsiteY6517" fmla="*/ 1837754 h 4151891"/>
              <a:gd name="connsiteX6518" fmla="*/ 3865653 w 7122824"/>
              <a:gd name="connsiteY6518" fmla="*/ 1837389 h 4151891"/>
              <a:gd name="connsiteX6519" fmla="*/ 3871169 w 7122824"/>
              <a:gd name="connsiteY6519" fmla="*/ 1840953 h 4151891"/>
              <a:gd name="connsiteX6520" fmla="*/ 3868105 w 7122824"/>
              <a:gd name="connsiteY6520" fmla="*/ 1838973 h 4151891"/>
              <a:gd name="connsiteX6521" fmla="*/ 3865653 w 7122824"/>
              <a:gd name="connsiteY6521" fmla="*/ 1837389 h 4151891"/>
              <a:gd name="connsiteX6522" fmla="*/ 947305 w 7122824"/>
              <a:gd name="connsiteY6522" fmla="*/ 1836861 h 4151891"/>
              <a:gd name="connsiteX6523" fmla="*/ 953831 w 7122824"/>
              <a:gd name="connsiteY6523" fmla="*/ 1845293 h 4151891"/>
              <a:gd name="connsiteX6524" fmla="*/ 947305 w 7122824"/>
              <a:gd name="connsiteY6524" fmla="*/ 1836861 h 4151891"/>
              <a:gd name="connsiteX6525" fmla="*/ 673450 w 7122824"/>
              <a:gd name="connsiteY6525" fmla="*/ 1835030 h 4151891"/>
              <a:gd name="connsiteX6526" fmla="*/ 676695 w 7122824"/>
              <a:gd name="connsiteY6526" fmla="*/ 1838803 h 4151891"/>
              <a:gd name="connsiteX6527" fmla="*/ 660792 w 7122824"/>
              <a:gd name="connsiteY6527" fmla="*/ 1839323 h 4151891"/>
              <a:gd name="connsiteX6528" fmla="*/ 673450 w 7122824"/>
              <a:gd name="connsiteY6528" fmla="*/ 1835030 h 4151891"/>
              <a:gd name="connsiteX6529" fmla="*/ 376374 w 7122824"/>
              <a:gd name="connsiteY6529" fmla="*/ 1834642 h 4151891"/>
              <a:gd name="connsiteX6530" fmla="*/ 379197 w 7122824"/>
              <a:gd name="connsiteY6530" fmla="*/ 1837833 h 4151891"/>
              <a:gd name="connsiteX6531" fmla="*/ 366775 w 7122824"/>
              <a:gd name="connsiteY6531" fmla="*/ 1840629 h 4151891"/>
              <a:gd name="connsiteX6532" fmla="*/ 365957 w 7122824"/>
              <a:gd name="connsiteY6532" fmla="*/ 1835855 h 4151891"/>
              <a:gd name="connsiteX6533" fmla="*/ 376374 w 7122824"/>
              <a:gd name="connsiteY6533" fmla="*/ 1834642 h 4151891"/>
              <a:gd name="connsiteX6534" fmla="*/ 390689 w 7122824"/>
              <a:gd name="connsiteY6534" fmla="*/ 1833874 h 4151891"/>
              <a:gd name="connsiteX6535" fmla="*/ 390931 w 7122824"/>
              <a:gd name="connsiteY6535" fmla="*/ 1836210 h 4151891"/>
              <a:gd name="connsiteX6536" fmla="*/ 390747 w 7122824"/>
              <a:gd name="connsiteY6536" fmla="*/ 1834442 h 4151891"/>
              <a:gd name="connsiteX6537" fmla="*/ 567432 w 7122824"/>
              <a:gd name="connsiteY6537" fmla="*/ 1833417 h 4151891"/>
              <a:gd name="connsiteX6538" fmla="*/ 575002 w 7122824"/>
              <a:gd name="connsiteY6538" fmla="*/ 1842566 h 4151891"/>
              <a:gd name="connsiteX6539" fmla="*/ 567432 w 7122824"/>
              <a:gd name="connsiteY6539" fmla="*/ 1833417 h 4151891"/>
              <a:gd name="connsiteX6540" fmla="*/ 961630 w 7122824"/>
              <a:gd name="connsiteY6540" fmla="*/ 1833256 h 4151891"/>
              <a:gd name="connsiteX6541" fmla="*/ 974210 w 7122824"/>
              <a:gd name="connsiteY6541" fmla="*/ 1839648 h 4151891"/>
              <a:gd name="connsiteX6542" fmla="*/ 968644 w 7122824"/>
              <a:gd name="connsiteY6542" fmla="*/ 1847845 h 4151891"/>
              <a:gd name="connsiteX6543" fmla="*/ 959651 w 7122824"/>
              <a:gd name="connsiteY6543" fmla="*/ 1846501 h 4151891"/>
              <a:gd name="connsiteX6544" fmla="*/ 961630 w 7122824"/>
              <a:gd name="connsiteY6544" fmla="*/ 1833256 h 4151891"/>
              <a:gd name="connsiteX6545" fmla="*/ 390495 w 7122824"/>
              <a:gd name="connsiteY6545" fmla="*/ 1831995 h 4151891"/>
              <a:gd name="connsiteX6546" fmla="*/ 390558 w 7122824"/>
              <a:gd name="connsiteY6546" fmla="*/ 1832599 h 4151891"/>
              <a:gd name="connsiteX6547" fmla="*/ 390689 w 7122824"/>
              <a:gd name="connsiteY6547" fmla="*/ 1833874 h 4151891"/>
              <a:gd name="connsiteX6548" fmla="*/ 390381 w 7122824"/>
              <a:gd name="connsiteY6548" fmla="*/ 1830904 h 4151891"/>
              <a:gd name="connsiteX6549" fmla="*/ 390495 w 7122824"/>
              <a:gd name="connsiteY6549" fmla="*/ 1831995 h 4151891"/>
              <a:gd name="connsiteX6550" fmla="*/ 390442 w 7122824"/>
              <a:gd name="connsiteY6550" fmla="*/ 1831494 h 4151891"/>
              <a:gd name="connsiteX6551" fmla="*/ 390381 w 7122824"/>
              <a:gd name="connsiteY6551" fmla="*/ 1830904 h 4151891"/>
              <a:gd name="connsiteX6552" fmla="*/ 381741 w 7122824"/>
              <a:gd name="connsiteY6552" fmla="*/ 1830165 h 4151891"/>
              <a:gd name="connsiteX6553" fmla="*/ 386383 w 7122824"/>
              <a:gd name="connsiteY6553" fmla="*/ 1830274 h 4151891"/>
              <a:gd name="connsiteX6554" fmla="*/ 386891 w 7122824"/>
              <a:gd name="connsiteY6554" fmla="*/ 1835606 h 4151891"/>
              <a:gd name="connsiteX6555" fmla="*/ 381741 w 7122824"/>
              <a:gd name="connsiteY6555" fmla="*/ 1830165 h 4151891"/>
              <a:gd name="connsiteX6556" fmla="*/ 980713 w 7122824"/>
              <a:gd name="connsiteY6556" fmla="*/ 1828556 h 4151891"/>
              <a:gd name="connsiteX6557" fmla="*/ 988303 w 7122824"/>
              <a:gd name="connsiteY6557" fmla="*/ 1837625 h 4151891"/>
              <a:gd name="connsiteX6558" fmla="*/ 980713 w 7122824"/>
              <a:gd name="connsiteY6558" fmla="*/ 1828556 h 4151891"/>
              <a:gd name="connsiteX6559" fmla="*/ 687514 w 7122824"/>
              <a:gd name="connsiteY6559" fmla="*/ 1827923 h 4151891"/>
              <a:gd name="connsiteX6560" fmla="*/ 678051 w 7122824"/>
              <a:gd name="connsiteY6560" fmla="*/ 1831434 h 4151891"/>
              <a:gd name="connsiteX6561" fmla="*/ 687514 w 7122824"/>
              <a:gd name="connsiteY6561" fmla="*/ 1827923 h 4151891"/>
              <a:gd name="connsiteX6562" fmla="*/ 2189228 w 7122824"/>
              <a:gd name="connsiteY6562" fmla="*/ 1826478 h 4151891"/>
              <a:gd name="connsiteX6563" fmla="*/ 2185871 w 7122824"/>
              <a:gd name="connsiteY6563" fmla="*/ 1834890 h 4151891"/>
              <a:gd name="connsiteX6564" fmla="*/ 2188486 w 7122824"/>
              <a:gd name="connsiteY6564" fmla="*/ 1835281 h 4151891"/>
              <a:gd name="connsiteX6565" fmla="*/ 2191879 w 7122824"/>
              <a:gd name="connsiteY6565" fmla="*/ 1829771 h 4151891"/>
              <a:gd name="connsiteX6566" fmla="*/ 2213380 w 7122824"/>
              <a:gd name="connsiteY6566" fmla="*/ 1842367 h 4151891"/>
              <a:gd name="connsiteX6567" fmla="*/ 2200144 w 7122824"/>
              <a:gd name="connsiteY6567" fmla="*/ 1848795 h 4151891"/>
              <a:gd name="connsiteX6568" fmla="*/ 2186920 w 7122824"/>
              <a:gd name="connsiteY6568" fmla="*/ 1840553 h 4151891"/>
              <a:gd name="connsiteX6569" fmla="*/ 2185402 w 7122824"/>
              <a:gd name="connsiteY6569" fmla="*/ 1840326 h 4151891"/>
              <a:gd name="connsiteX6570" fmla="*/ 2186210 w 7122824"/>
              <a:gd name="connsiteY6570" fmla="*/ 1845934 h 4151891"/>
              <a:gd name="connsiteX6571" fmla="*/ 2191783 w 7122824"/>
              <a:gd name="connsiteY6571" fmla="*/ 1850333 h 4151891"/>
              <a:gd name="connsiteX6572" fmla="*/ 2204849 w 7122824"/>
              <a:gd name="connsiteY6572" fmla="*/ 1852643 h 4151891"/>
              <a:gd name="connsiteX6573" fmla="*/ 2205079 w 7122824"/>
              <a:gd name="connsiteY6573" fmla="*/ 1852568 h 4151891"/>
              <a:gd name="connsiteX6574" fmla="*/ 2218205 w 7122824"/>
              <a:gd name="connsiteY6574" fmla="*/ 1848863 h 4151891"/>
              <a:gd name="connsiteX6575" fmla="*/ 2222068 w 7122824"/>
              <a:gd name="connsiteY6575" fmla="*/ 1851785 h 4151891"/>
              <a:gd name="connsiteX6576" fmla="*/ 2222713 w 7122824"/>
              <a:gd name="connsiteY6576" fmla="*/ 1857015 h 4151891"/>
              <a:gd name="connsiteX6577" fmla="*/ 2225232 w 7122824"/>
              <a:gd name="connsiteY6577" fmla="*/ 1858849 h 4151891"/>
              <a:gd name="connsiteX6578" fmla="*/ 2225507 w 7122824"/>
              <a:gd name="connsiteY6578" fmla="*/ 1861684 h 4151891"/>
              <a:gd name="connsiteX6579" fmla="*/ 2227839 w 7122824"/>
              <a:gd name="connsiteY6579" fmla="*/ 1864177 h 4151891"/>
              <a:gd name="connsiteX6580" fmla="*/ 2234729 w 7122824"/>
              <a:gd name="connsiteY6580" fmla="*/ 1863838 h 4151891"/>
              <a:gd name="connsiteX6581" fmla="*/ 2243863 w 7122824"/>
              <a:gd name="connsiteY6581" fmla="*/ 1863758 h 4151891"/>
              <a:gd name="connsiteX6582" fmla="*/ 2246644 w 7122824"/>
              <a:gd name="connsiteY6582" fmla="*/ 1862048 h 4151891"/>
              <a:gd name="connsiteX6583" fmla="*/ 2270268 w 7122824"/>
              <a:gd name="connsiteY6583" fmla="*/ 1860888 h 4151891"/>
              <a:gd name="connsiteX6584" fmla="*/ 2273289 w 7122824"/>
              <a:gd name="connsiteY6584" fmla="*/ 1863541 h 4151891"/>
              <a:gd name="connsiteX6585" fmla="*/ 2311600 w 7122824"/>
              <a:gd name="connsiteY6585" fmla="*/ 1869072 h 4151891"/>
              <a:gd name="connsiteX6586" fmla="*/ 2388036 w 7122824"/>
              <a:gd name="connsiteY6586" fmla="*/ 1879188 h 4151891"/>
              <a:gd name="connsiteX6587" fmla="*/ 2386569 w 7122824"/>
              <a:gd name="connsiteY6587" fmla="*/ 1878431 h 4151891"/>
              <a:gd name="connsiteX6588" fmla="*/ 2309916 w 7122824"/>
              <a:gd name="connsiteY6588" fmla="*/ 1844926 h 4151891"/>
              <a:gd name="connsiteX6589" fmla="*/ 2317610 w 7122824"/>
              <a:gd name="connsiteY6589" fmla="*/ 1839106 h 4151891"/>
              <a:gd name="connsiteX6590" fmla="*/ 2319273 w 7122824"/>
              <a:gd name="connsiteY6590" fmla="*/ 1838820 h 4151891"/>
              <a:gd name="connsiteX6591" fmla="*/ 2314141 w 7122824"/>
              <a:gd name="connsiteY6591" fmla="*/ 1837786 h 4151891"/>
              <a:gd name="connsiteX6592" fmla="*/ 2310380 w 7122824"/>
              <a:gd name="connsiteY6592" fmla="*/ 1838231 h 4151891"/>
              <a:gd name="connsiteX6593" fmla="*/ 2312882 w 7122824"/>
              <a:gd name="connsiteY6593" fmla="*/ 1840623 h 4151891"/>
              <a:gd name="connsiteX6594" fmla="*/ 2308962 w 7122824"/>
              <a:gd name="connsiteY6594" fmla="*/ 1844708 h 4151891"/>
              <a:gd name="connsiteX6595" fmla="*/ 2306408 w 7122824"/>
              <a:gd name="connsiteY6595" fmla="*/ 1839656 h 4151891"/>
              <a:gd name="connsiteX6596" fmla="*/ 2308888 w 7122824"/>
              <a:gd name="connsiteY6596" fmla="*/ 1838408 h 4151891"/>
              <a:gd name="connsiteX6597" fmla="*/ 2300729 w 7122824"/>
              <a:gd name="connsiteY6597" fmla="*/ 1839373 h 4151891"/>
              <a:gd name="connsiteX6598" fmla="*/ 2287817 w 7122824"/>
              <a:gd name="connsiteY6598" fmla="*/ 1839569 h 4151891"/>
              <a:gd name="connsiteX6599" fmla="*/ 2287129 w 7122824"/>
              <a:gd name="connsiteY6599" fmla="*/ 1839155 h 4151891"/>
              <a:gd name="connsiteX6600" fmla="*/ 2286519 w 7122824"/>
              <a:gd name="connsiteY6600" fmla="*/ 1839263 h 4151891"/>
              <a:gd name="connsiteX6601" fmla="*/ 2289936 w 7122824"/>
              <a:gd name="connsiteY6601" fmla="*/ 1847610 h 4151891"/>
              <a:gd name="connsiteX6602" fmla="*/ 2281402 w 7122824"/>
              <a:gd name="connsiteY6602" fmla="*/ 1843592 h 4151891"/>
              <a:gd name="connsiteX6603" fmla="*/ 2275118 w 7122824"/>
              <a:gd name="connsiteY6603" fmla="*/ 1838114 h 4151891"/>
              <a:gd name="connsiteX6604" fmla="*/ 2274164 w 7122824"/>
              <a:gd name="connsiteY6604" fmla="*/ 1841461 h 4151891"/>
              <a:gd name="connsiteX6605" fmla="*/ 2269751 w 7122824"/>
              <a:gd name="connsiteY6605" fmla="*/ 1847446 h 4151891"/>
              <a:gd name="connsiteX6606" fmla="*/ 2267387 w 7122824"/>
              <a:gd name="connsiteY6606" fmla="*/ 1841035 h 4151891"/>
              <a:gd name="connsiteX6607" fmla="*/ 2268405 w 7122824"/>
              <a:gd name="connsiteY6607" fmla="*/ 1835057 h 4151891"/>
              <a:gd name="connsiteX6608" fmla="*/ 2265032 w 7122824"/>
              <a:gd name="connsiteY6608" fmla="*/ 1833702 h 4151891"/>
              <a:gd name="connsiteX6609" fmla="*/ 2254147 w 7122824"/>
              <a:gd name="connsiteY6609" fmla="*/ 1839128 h 4151891"/>
              <a:gd name="connsiteX6610" fmla="*/ 2255567 w 7122824"/>
              <a:gd name="connsiteY6610" fmla="*/ 1830819 h 4151891"/>
              <a:gd name="connsiteX6611" fmla="*/ 790354 w 7122824"/>
              <a:gd name="connsiteY6611" fmla="*/ 1824902 h 4151891"/>
              <a:gd name="connsiteX6612" fmla="*/ 789666 w 7122824"/>
              <a:gd name="connsiteY6612" fmla="*/ 1840121 h 4151891"/>
              <a:gd name="connsiteX6613" fmla="*/ 764207 w 7122824"/>
              <a:gd name="connsiteY6613" fmla="*/ 1831721 h 4151891"/>
              <a:gd name="connsiteX6614" fmla="*/ 790354 w 7122824"/>
              <a:gd name="connsiteY6614" fmla="*/ 1824902 h 4151891"/>
              <a:gd name="connsiteX6615" fmla="*/ 999849 w 7122824"/>
              <a:gd name="connsiteY6615" fmla="*/ 1823645 h 4151891"/>
              <a:gd name="connsiteX6616" fmla="*/ 1008963 w 7122824"/>
              <a:gd name="connsiteY6616" fmla="*/ 1823713 h 4151891"/>
              <a:gd name="connsiteX6617" fmla="*/ 1012232 w 7122824"/>
              <a:gd name="connsiteY6617" fmla="*/ 1825495 h 4151891"/>
              <a:gd name="connsiteX6618" fmla="*/ 1011578 w 7122824"/>
              <a:gd name="connsiteY6618" fmla="*/ 1840464 h 4151891"/>
              <a:gd name="connsiteX6619" fmla="*/ 999849 w 7122824"/>
              <a:gd name="connsiteY6619" fmla="*/ 1823645 h 4151891"/>
              <a:gd name="connsiteX6620" fmla="*/ 2096301 w 7122824"/>
              <a:gd name="connsiteY6620" fmla="*/ 1820398 h 4151891"/>
              <a:gd name="connsiteX6621" fmla="*/ 2104212 w 7122824"/>
              <a:gd name="connsiteY6621" fmla="*/ 1826034 h 4151891"/>
              <a:gd name="connsiteX6622" fmla="*/ 2157449 w 7122824"/>
              <a:gd name="connsiteY6622" fmla="*/ 1834650 h 4151891"/>
              <a:gd name="connsiteX6623" fmla="*/ 2168498 w 7122824"/>
              <a:gd name="connsiteY6623" fmla="*/ 1833956 h 4151891"/>
              <a:gd name="connsiteX6624" fmla="*/ 2170999 w 7122824"/>
              <a:gd name="connsiteY6624" fmla="*/ 1825286 h 4151891"/>
              <a:gd name="connsiteX6625" fmla="*/ 1894788 w 7122824"/>
              <a:gd name="connsiteY6625" fmla="*/ 1817731 h 4151891"/>
              <a:gd name="connsiteX6626" fmla="*/ 1724836 w 7122824"/>
              <a:gd name="connsiteY6626" fmla="*/ 1829717 h 4151891"/>
              <a:gd name="connsiteX6627" fmla="*/ 1728521 w 7122824"/>
              <a:gd name="connsiteY6627" fmla="*/ 1831265 h 4151891"/>
              <a:gd name="connsiteX6628" fmla="*/ 1757121 w 7122824"/>
              <a:gd name="connsiteY6628" fmla="*/ 1838666 h 4151891"/>
              <a:gd name="connsiteX6629" fmla="*/ 1773486 w 7122824"/>
              <a:gd name="connsiteY6629" fmla="*/ 1844238 h 4151891"/>
              <a:gd name="connsiteX6630" fmla="*/ 1774729 w 7122824"/>
              <a:gd name="connsiteY6630" fmla="*/ 1855105 h 4151891"/>
              <a:gd name="connsiteX6631" fmla="*/ 1780161 w 7122824"/>
              <a:gd name="connsiteY6631" fmla="*/ 1860608 h 4151891"/>
              <a:gd name="connsiteX6632" fmla="*/ 1781550 w 7122824"/>
              <a:gd name="connsiteY6632" fmla="*/ 1882703 h 4151891"/>
              <a:gd name="connsiteX6633" fmla="*/ 1795929 w 7122824"/>
              <a:gd name="connsiteY6633" fmla="*/ 1891105 h 4151891"/>
              <a:gd name="connsiteX6634" fmla="*/ 1807548 w 7122824"/>
              <a:gd name="connsiteY6634" fmla="*/ 1886588 h 4151891"/>
              <a:gd name="connsiteX6635" fmla="*/ 1817085 w 7122824"/>
              <a:gd name="connsiteY6635" fmla="*/ 1894266 h 4151891"/>
              <a:gd name="connsiteX6636" fmla="*/ 1809993 w 7122824"/>
              <a:gd name="connsiteY6636" fmla="*/ 1880699 h 4151891"/>
              <a:gd name="connsiteX6637" fmla="*/ 1803013 w 7122824"/>
              <a:gd name="connsiteY6637" fmla="*/ 1873361 h 4151891"/>
              <a:gd name="connsiteX6638" fmla="*/ 1794736 w 7122824"/>
              <a:gd name="connsiteY6638" fmla="*/ 1878461 h 4151891"/>
              <a:gd name="connsiteX6639" fmla="*/ 1783260 w 7122824"/>
              <a:gd name="connsiteY6639" fmla="*/ 1862971 h 4151891"/>
              <a:gd name="connsiteX6640" fmla="*/ 1791487 w 7122824"/>
              <a:gd name="connsiteY6640" fmla="*/ 1861454 h 4151891"/>
              <a:gd name="connsiteX6641" fmla="*/ 1796597 w 7122824"/>
              <a:gd name="connsiteY6641" fmla="*/ 1855247 h 4151891"/>
              <a:gd name="connsiteX6642" fmla="*/ 1778664 w 7122824"/>
              <a:gd name="connsiteY6642" fmla="*/ 1849702 h 4151891"/>
              <a:gd name="connsiteX6643" fmla="*/ 1833952 w 7122824"/>
              <a:gd name="connsiteY6643" fmla="*/ 1858785 h 4151891"/>
              <a:gd name="connsiteX6644" fmla="*/ 1889187 w 7122824"/>
              <a:gd name="connsiteY6644" fmla="*/ 1857210 h 4151891"/>
              <a:gd name="connsiteX6645" fmla="*/ 1888359 w 7122824"/>
              <a:gd name="connsiteY6645" fmla="*/ 1865356 h 4151891"/>
              <a:gd name="connsiteX6646" fmla="*/ 1887386 w 7122824"/>
              <a:gd name="connsiteY6646" fmla="*/ 1867564 h 4151891"/>
              <a:gd name="connsiteX6647" fmla="*/ 1888218 w 7122824"/>
              <a:gd name="connsiteY6647" fmla="*/ 1867701 h 4151891"/>
              <a:gd name="connsiteX6648" fmla="*/ 1998063 w 7122824"/>
              <a:gd name="connsiteY6648" fmla="*/ 1891606 h 4151891"/>
              <a:gd name="connsiteX6649" fmla="*/ 2028016 w 7122824"/>
              <a:gd name="connsiteY6649" fmla="*/ 1899558 h 4151891"/>
              <a:gd name="connsiteX6650" fmla="*/ 2028962 w 7122824"/>
              <a:gd name="connsiteY6650" fmla="*/ 1898106 h 4151891"/>
              <a:gd name="connsiteX6651" fmla="*/ 2037832 w 7122824"/>
              <a:gd name="connsiteY6651" fmla="*/ 1897206 h 4151891"/>
              <a:gd name="connsiteX6652" fmla="*/ 2044751 w 7122824"/>
              <a:gd name="connsiteY6652" fmla="*/ 1904000 h 4151891"/>
              <a:gd name="connsiteX6653" fmla="*/ 2051951 w 7122824"/>
              <a:gd name="connsiteY6653" fmla="*/ 1905911 h 4151891"/>
              <a:gd name="connsiteX6654" fmla="*/ 2068157 w 7122824"/>
              <a:gd name="connsiteY6654" fmla="*/ 1902080 h 4151891"/>
              <a:gd name="connsiteX6655" fmla="*/ 2088856 w 7122824"/>
              <a:gd name="connsiteY6655" fmla="*/ 1908300 h 4151891"/>
              <a:gd name="connsiteX6656" fmla="*/ 2118733 w 7122824"/>
              <a:gd name="connsiteY6656" fmla="*/ 1919092 h 4151891"/>
              <a:gd name="connsiteX6657" fmla="*/ 2122737 w 7122824"/>
              <a:gd name="connsiteY6657" fmla="*/ 1919690 h 4151891"/>
              <a:gd name="connsiteX6658" fmla="*/ 2122616 w 7122824"/>
              <a:gd name="connsiteY6658" fmla="*/ 1920496 h 4151891"/>
              <a:gd name="connsiteX6659" fmla="*/ 2140528 w 7122824"/>
              <a:gd name="connsiteY6659" fmla="*/ 1926966 h 4151891"/>
              <a:gd name="connsiteX6660" fmla="*/ 2148131 w 7122824"/>
              <a:gd name="connsiteY6660" fmla="*/ 1929822 h 4151891"/>
              <a:gd name="connsiteX6661" fmla="*/ 2146592 w 7122824"/>
              <a:gd name="connsiteY6661" fmla="*/ 1923255 h 4151891"/>
              <a:gd name="connsiteX6662" fmla="*/ 2167326 w 7122824"/>
              <a:gd name="connsiteY6662" fmla="*/ 1926353 h 4151891"/>
              <a:gd name="connsiteX6663" fmla="*/ 2166495 w 7122824"/>
              <a:gd name="connsiteY6663" fmla="*/ 1934482 h 4151891"/>
              <a:gd name="connsiteX6664" fmla="*/ 2164191 w 7122824"/>
              <a:gd name="connsiteY6664" fmla="*/ 1939745 h 4151891"/>
              <a:gd name="connsiteX6665" fmla="*/ 2164706 w 7122824"/>
              <a:gd name="connsiteY6665" fmla="*/ 1940251 h 4151891"/>
              <a:gd name="connsiteX6666" fmla="*/ 2166131 w 7122824"/>
              <a:gd name="connsiteY6666" fmla="*/ 1952679 h 4151891"/>
              <a:gd name="connsiteX6667" fmla="*/ 2174235 w 7122824"/>
              <a:gd name="connsiteY6667" fmla="*/ 1950763 h 4151891"/>
              <a:gd name="connsiteX6668" fmla="*/ 2170789 w 7122824"/>
              <a:gd name="connsiteY6668" fmla="*/ 1942430 h 4151891"/>
              <a:gd name="connsiteX6669" fmla="*/ 2187383 w 7122824"/>
              <a:gd name="connsiteY6669" fmla="*/ 1946475 h 4151891"/>
              <a:gd name="connsiteX6670" fmla="*/ 2197631 w 7122824"/>
              <a:gd name="connsiteY6670" fmla="*/ 1951132 h 4151891"/>
              <a:gd name="connsiteX6671" fmla="*/ 2195613 w 7122824"/>
              <a:gd name="connsiteY6671" fmla="*/ 1964640 h 4151891"/>
              <a:gd name="connsiteX6672" fmla="*/ 2200380 w 7122824"/>
              <a:gd name="connsiteY6672" fmla="*/ 1960206 h 4151891"/>
              <a:gd name="connsiteX6673" fmla="*/ 2201094 w 7122824"/>
              <a:gd name="connsiteY6673" fmla="*/ 1956951 h 4151891"/>
              <a:gd name="connsiteX6674" fmla="*/ 2200788 w 7122824"/>
              <a:gd name="connsiteY6674" fmla="*/ 1947248 h 4151891"/>
              <a:gd name="connsiteX6675" fmla="*/ 2190078 w 7122824"/>
              <a:gd name="connsiteY6675" fmla="*/ 1945647 h 4151891"/>
              <a:gd name="connsiteX6676" fmla="*/ 2183141 w 7122824"/>
              <a:gd name="connsiteY6676" fmla="*/ 1941483 h 4151891"/>
              <a:gd name="connsiteX6677" fmla="*/ 2195544 w 7122824"/>
              <a:gd name="connsiteY6677" fmla="*/ 1940468 h 4151891"/>
              <a:gd name="connsiteX6678" fmla="*/ 2205868 w 7122824"/>
              <a:gd name="connsiteY6678" fmla="*/ 1934190 h 4151891"/>
              <a:gd name="connsiteX6679" fmla="*/ 2197144 w 7122824"/>
              <a:gd name="connsiteY6679" fmla="*/ 1929759 h 4151891"/>
              <a:gd name="connsiteX6680" fmla="*/ 2199963 w 7122824"/>
              <a:gd name="connsiteY6680" fmla="*/ 1928433 h 4151891"/>
              <a:gd name="connsiteX6681" fmla="*/ 2132984 w 7122824"/>
              <a:gd name="connsiteY6681" fmla="*/ 1904212 h 4151891"/>
              <a:gd name="connsiteX6682" fmla="*/ 2095692 w 7122824"/>
              <a:gd name="connsiteY6682" fmla="*/ 1893948 h 4151891"/>
              <a:gd name="connsiteX6683" fmla="*/ 2085443 w 7122824"/>
              <a:gd name="connsiteY6683" fmla="*/ 1889291 h 4151891"/>
              <a:gd name="connsiteX6684" fmla="*/ 2086428 w 7122824"/>
              <a:gd name="connsiteY6684" fmla="*/ 1872241 h 4151891"/>
              <a:gd name="connsiteX6685" fmla="*/ 2079600 w 7122824"/>
              <a:gd name="connsiteY6685" fmla="*/ 1864653 h 4151891"/>
              <a:gd name="connsiteX6686" fmla="*/ 2065370 w 7122824"/>
              <a:gd name="connsiteY6686" fmla="*/ 1861982 h 4151891"/>
              <a:gd name="connsiteX6687" fmla="*/ 2052221 w 7122824"/>
              <a:gd name="connsiteY6687" fmla="*/ 1866269 h 4151891"/>
              <a:gd name="connsiteX6688" fmla="*/ 2039784 w 7122824"/>
              <a:gd name="connsiteY6688" fmla="*/ 1867537 h 4151891"/>
              <a:gd name="connsiteX6689" fmla="*/ 2018587 w 7122824"/>
              <a:gd name="connsiteY6689" fmla="*/ 1862204 h 4151891"/>
              <a:gd name="connsiteX6690" fmla="*/ 2005057 w 7122824"/>
              <a:gd name="connsiteY6690" fmla="*/ 1861828 h 4151891"/>
              <a:gd name="connsiteX6691" fmla="*/ 1997024 w 7122824"/>
              <a:gd name="connsiteY6691" fmla="*/ 1861604 h 4151891"/>
              <a:gd name="connsiteX6692" fmla="*/ 1953750 w 7122824"/>
              <a:gd name="connsiteY6692" fmla="*/ 1859111 h 4151891"/>
              <a:gd name="connsiteX6693" fmla="*/ 1972362 w 7122824"/>
              <a:gd name="connsiteY6693" fmla="*/ 1849646 h 4151891"/>
              <a:gd name="connsiteX6694" fmla="*/ 2007994 w 7122824"/>
              <a:gd name="connsiteY6694" fmla="*/ 1851844 h 4151891"/>
              <a:gd name="connsiteX6695" fmla="*/ 2031759 w 7122824"/>
              <a:gd name="connsiteY6695" fmla="*/ 1852253 h 4151891"/>
              <a:gd name="connsiteX6696" fmla="*/ 2026062 w 7122824"/>
              <a:gd name="connsiteY6696" fmla="*/ 1850714 h 4151891"/>
              <a:gd name="connsiteX6697" fmla="*/ 1951184 w 7122824"/>
              <a:gd name="connsiteY6697" fmla="*/ 1830404 h 4151891"/>
              <a:gd name="connsiteX6698" fmla="*/ 1942591 w 7122824"/>
              <a:gd name="connsiteY6698" fmla="*/ 1846056 h 4151891"/>
              <a:gd name="connsiteX6699" fmla="*/ 1924240 w 7122824"/>
              <a:gd name="connsiteY6699" fmla="*/ 1843314 h 4151891"/>
              <a:gd name="connsiteX6700" fmla="*/ 1916233 w 7122824"/>
              <a:gd name="connsiteY6700" fmla="*/ 1835864 h 4151891"/>
              <a:gd name="connsiteX6701" fmla="*/ 1937420 w 7122824"/>
              <a:gd name="connsiteY6701" fmla="*/ 1828347 h 4151891"/>
              <a:gd name="connsiteX6702" fmla="*/ 1928329 w 7122824"/>
              <a:gd name="connsiteY6702" fmla="*/ 1820736 h 4151891"/>
              <a:gd name="connsiteX6703" fmla="*/ 1918818 w 7122824"/>
              <a:gd name="connsiteY6703" fmla="*/ 1817954 h 4151891"/>
              <a:gd name="connsiteX6704" fmla="*/ 616696 w 7122824"/>
              <a:gd name="connsiteY6704" fmla="*/ 1817340 h 4151891"/>
              <a:gd name="connsiteX6705" fmla="*/ 607274 w 7122824"/>
              <a:gd name="connsiteY6705" fmla="*/ 1820528 h 4151891"/>
              <a:gd name="connsiteX6706" fmla="*/ 616696 w 7122824"/>
              <a:gd name="connsiteY6706" fmla="*/ 1817340 h 4151891"/>
              <a:gd name="connsiteX6707" fmla="*/ 358357 w 7122824"/>
              <a:gd name="connsiteY6707" fmla="*/ 1816821 h 4151891"/>
              <a:gd name="connsiteX6708" fmla="*/ 363182 w 7122824"/>
              <a:gd name="connsiteY6708" fmla="*/ 1821952 h 4151891"/>
              <a:gd name="connsiteX6709" fmla="*/ 353963 w 7122824"/>
              <a:gd name="connsiteY6709" fmla="*/ 1823781 h 4151891"/>
              <a:gd name="connsiteX6710" fmla="*/ 358357 w 7122824"/>
              <a:gd name="connsiteY6710" fmla="*/ 1816821 h 4151891"/>
              <a:gd name="connsiteX6711" fmla="*/ 307957 w 7122824"/>
              <a:gd name="connsiteY6711" fmla="*/ 1816480 h 4151891"/>
              <a:gd name="connsiteX6712" fmla="*/ 317764 w 7122824"/>
              <a:gd name="connsiteY6712" fmla="*/ 1825963 h 4151891"/>
              <a:gd name="connsiteX6713" fmla="*/ 307957 w 7122824"/>
              <a:gd name="connsiteY6713" fmla="*/ 1816480 h 4151891"/>
              <a:gd name="connsiteX6714" fmla="*/ 1050511 w 7122824"/>
              <a:gd name="connsiteY6714" fmla="*/ 1815227 h 4151891"/>
              <a:gd name="connsiteX6715" fmla="*/ 1054489 w 7122824"/>
              <a:gd name="connsiteY6715" fmla="*/ 1815500 h 4151891"/>
              <a:gd name="connsiteX6716" fmla="*/ 1062597 w 7122824"/>
              <a:gd name="connsiteY6716" fmla="*/ 1824946 h 4151891"/>
              <a:gd name="connsiteX6717" fmla="*/ 1050511 w 7122824"/>
              <a:gd name="connsiteY6717" fmla="*/ 1815227 h 4151891"/>
              <a:gd name="connsiteX6718" fmla="*/ 367012 w 7122824"/>
              <a:gd name="connsiteY6718" fmla="*/ 1812506 h 4151891"/>
              <a:gd name="connsiteX6719" fmla="*/ 368871 w 7122824"/>
              <a:gd name="connsiteY6719" fmla="*/ 1814646 h 4151891"/>
              <a:gd name="connsiteX6720" fmla="*/ 366967 w 7122824"/>
              <a:gd name="connsiteY6720" fmla="*/ 1817671 h 4151891"/>
              <a:gd name="connsiteX6721" fmla="*/ 364610 w 7122824"/>
              <a:gd name="connsiteY6721" fmla="*/ 1814009 h 4151891"/>
              <a:gd name="connsiteX6722" fmla="*/ 367012 w 7122824"/>
              <a:gd name="connsiteY6722" fmla="*/ 1812506 h 4151891"/>
              <a:gd name="connsiteX6723" fmla="*/ 631361 w 7122824"/>
              <a:gd name="connsiteY6723" fmla="*/ 1811486 h 4151891"/>
              <a:gd name="connsiteX6724" fmla="*/ 621521 w 7122824"/>
              <a:gd name="connsiteY6724" fmla="*/ 1817469 h 4151891"/>
              <a:gd name="connsiteX6725" fmla="*/ 631361 w 7122824"/>
              <a:gd name="connsiteY6725" fmla="*/ 1811486 h 4151891"/>
              <a:gd name="connsiteX6726" fmla="*/ 3847466 w 7122824"/>
              <a:gd name="connsiteY6726" fmla="*/ 1811267 h 4151891"/>
              <a:gd name="connsiteX6727" fmla="*/ 3849184 w 7122824"/>
              <a:gd name="connsiteY6727" fmla="*/ 1814953 h 4151891"/>
              <a:gd name="connsiteX6728" fmla="*/ 3857500 w 7122824"/>
              <a:gd name="connsiteY6728" fmla="*/ 1815850 h 4151891"/>
              <a:gd name="connsiteX6729" fmla="*/ 2741163 w 7122824"/>
              <a:gd name="connsiteY6729" fmla="*/ 1809687 h 4151891"/>
              <a:gd name="connsiteX6730" fmla="*/ 2738736 w 7122824"/>
              <a:gd name="connsiteY6730" fmla="*/ 1814161 h 4151891"/>
              <a:gd name="connsiteX6731" fmla="*/ 2747227 w 7122824"/>
              <a:gd name="connsiteY6731" fmla="*/ 1820120 h 4151891"/>
              <a:gd name="connsiteX6732" fmla="*/ 2765122 w 7122824"/>
              <a:gd name="connsiteY6732" fmla="*/ 1825921 h 4151891"/>
              <a:gd name="connsiteX6733" fmla="*/ 2752501 w 7122824"/>
              <a:gd name="connsiteY6733" fmla="*/ 1816218 h 4151891"/>
              <a:gd name="connsiteX6734" fmla="*/ 2744085 w 7122824"/>
              <a:gd name="connsiteY6734" fmla="*/ 1809910 h 4151891"/>
              <a:gd name="connsiteX6735" fmla="*/ 2741163 w 7122824"/>
              <a:gd name="connsiteY6735" fmla="*/ 1809687 h 4151891"/>
              <a:gd name="connsiteX6736" fmla="*/ 640245 w 7122824"/>
              <a:gd name="connsiteY6736" fmla="*/ 1807522 h 4151891"/>
              <a:gd name="connsiteX6737" fmla="*/ 648058 w 7122824"/>
              <a:gd name="connsiteY6737" fmla="*/ 1815103 h 4151891"/>
              <a:gd name="connsiteX6738" fmla="*/ 640245 w 7122824"/>
              <a:gd name="connsiteY6738" fmla="*/ 1807522 h 4151891"/>
              <a:gd name="connsiteX6739" fmla="*/ 333584 w 7122824"/>
              <a:gd name="connsiteY6739" fmla="*/ 1806405 h 4151891"/>
              <a:gd name="connsiteX6740" fmla="*/ 341455 w 7122824"/>
              <a:gd name="connsiteY6740" fmla="*/ 1813544 h 4151891"/>
              <a:gd name="connsiteX6741" fmla="*/ 333584 w 7122824"/>
              <a:gd name="connsiteY6741" fmla="*/ 1806405 h 4151891"/>
              <a:gd name="connsiteX6742" fmla="*/ 377331 w 7122824"/>
              <a:gd name="connsiteY6742" fmla="*/ 1805666 h 4151891"/>
              <a:gd name="connsiteX6743" fmla="*/ 383418 w 7122824"/>
              <a:gd name="connsiteY6743" fmla="*/ 1809581 h 4151891"/>
              <a:gd name="connsiteX6744" fmla="*/ 370974 w 7122824"/>
              <a:gd name="connsiteY6744" fmla="*/ 1812533 h 4151891"/>
              <a:gd name="connsiteX6745" fmla="*/ 370179 w 7122824"/>
              <a:gd name="connsiteY6745" fmla="*/ 1807603 h 4151891"/>
              <a:gd name="connsiteX6746" fmla="*/ 377331 w 7122824"/>
              <a:gd name="connsiteY6746" fmla="*/ 1805666 h 4151891"/>
              <a:gd name="connsiteX6747" fmla="*/ 3071951 w 7122824"/>
              <a:gd name="connsiteY6747" fmla="*/ 1794806 h 4151891"/>
              <a:gd name="connsiteX6748" fmla="*/ 3076441 w 7122824"/>
              <a:gd name="connsiteY6748" fmla="*/ 1797438 h 4151891"/>
              <a:gd name="connsiteX6749" fmla="*/ 3075880 w 7122824"/>
              <a:gd name="connsiteY6749" fmla="*/ 1800979 h 4151891"/>
              <a:gd name="connsiteX6750" fmla="*/ 1334677 w 7122824"/>
              <a:gd name="connsiteY6750" fmla="*/ 1789034 h 4151891"/>
              <a:gd name="connsiteX6751" fmla="*/ 1346671 w 7122824"/>
              <a:gd name="connsiteY6751" fmla="*/ 1792703 h 4151891"/>
              <a:gd name="connsiteX6752" fmla="*/ 1324413 w 7122824"/>
              <a:gd name="connsiteY6752" fmla="*/ 1797276 h 4151891"/>
              <a:gd name="connsiteX6753" fmla="*/ 1334677 w 7122824"/>
              <a:gd name="connsiteY6753" fmla="*/ 1789034 h 4151891"/>
              <a:gd name="connsiteX6754" fmla="*/ 1445573 w 7122824"/>
              <a:gd name="connsiteY6754" fmla="*/ 1788237 h 4151891"/>
              <a:gd name="connsiteX6755" fmla="*/ 1443784 w 7122824"/>
              <a:gd name="connsiteY6755" fmla="*/ 1793555 h 4151891"/>
              <a:gd name="connsiteX6756" fmla="*/ 1442953 w 7122824"/>
              <a:gd name="connsiteY6756" fmla="*/ 1788466 h 4151891"/>
              <a:gd name="connsiteX6757" fmla="*/ 1445573 w 7122824"/>
              <a:gd name="connsiteY6757" fmla="*/ 1788237 h 4151891"/>
              <a:gd name="connsiteX6758" fmla="*/ 491283 w 7122824"/>
              <a:gd name="connsiteY6758" fmla="*/ 1784039 h 4151891"/>
              <a:gd name="connsiteX6759" fmla="*/ 495838 w 7122824"/>
              <a:gd name="connsiteY6759" fmla="*/ 1787855 h 4151891"/>
              <a:gd name="connsiteX6760" fmla="*/ 473606 w 7122824"/>
              <a:gd name="connsiteY6760" fmla="*/ 1792251 h 4151891"/>
              <a:gd name="connsiteX6761" fmla="*/ 491283 w 7122824"/>
              <a:gd name="connsiteY6761" fmla="*/ 1784039 h 4151891"/>
              <a:gd name="connsiteX6762" fmla="*/ 1633116 w 7122824"/>
              <a:gd name="connsiteY6762" fmla="*/ 1783049 h 4151891"/>
              <a:gd name="connsiteX6763" fmla="*/ 1630802 w 7122824"/>
              <a:gd name="connsiteY6763" fmla="*/ 1798525 h 4151891"/>
              <a:gd name="connsiteX6764" fmla="*/ 1623699 w 7122824"/>
              <a:gd name="connsiteY6764" fmla="*/ 1786201 h 4151891"/>
              <a:gd name="connsiteX6765" fmla="*/ 1633116 w 7122824"/>
              <a:gd name="connsiteY6765" fmla="*/ 1783049 h 4151891"/>
              <a:gd name="connsiteX6766" fmla="*/ 4142380 w 7122824"/>
              <a:gd name="connsiteY6766" fmla="*/ 1782051 h 4151891"/>
              <a:gd name="connsiteX6767" fmla="*/ 4144453 w 7122824"/>
              <a:gd name="connsiteY6767" fmla="*/ 1784995 h 4151891"/>
              <a:gd name="connsiteX6768" fmla="*/ 4152785 w 7122824"/>
              <a:gd name="connsiteY6768" fmla="*/ 1786223 h 4151891"/>
              <a:gd name="connsiteX6769" fmla="*/ 4149393 w 7122824"/>
              <a:gd name="connsiteY6769" fmla="*/ 1782133 h 4151891"/>
              <a:gd name="connsiteX6770" fmla="*/ 4142380 w 7122824"/>
              <a:gd name="connsiteY6770" fmla="*/ 1782051 h 4151891"/>
              <a:gd name="connsiteX6771" fmla="*/ 2194115 w 7122824"/>
              <a:gd name="connsiteY6771" fmla="*/ 1781637 h 4151891"/>
              <a:gd name="connsiteX6772" fmla="*/ 2192736 w 7122824"/>
              <a:gd name="connsiteY6772" fmla="*/ 1790862 h 4151891"/>
              <a:gd name="connsiteX6773" fmla="*/ 2216878 w 7122824"/>
              <a:gd name="connsiteY6773" fmla="*/ 1788190 h 4151891"/>
              <a:gd name="connsiteX6774" fmla="*/ 2198496 w 7122824"/>
              <a:gd name="connsiteY6774" fmla="*/ 1783394 h 4151891"/>
              <a:gd name="connsiteX6775" fmla="*/ 1577026 w 7122824"/>
              <a:gd name="connsiteY6775" fmla="*/ 1781563 h 4151891"/>
              <a:gd name="connsiteX6776" fmla="*/ 1568322 w 7122824"/>
              <a:gd name="connsiteY6776" fmla="*/ 1787717 h 4151891"/>
              <a:gd name="connsiteX6777" fmla="*/ 1577026 w 7122824"/>
              <a:gd name="connsiteY6777" fmla="*/ 1781563 h 4151891"/>
              <a:gd name="connsiteX6778" fmla="*/ 375257 w 7122824"/>
              <a:gd name="connsiteY6778" fmla="*/ 1781262 h 4151891"/>
              <a:gd name="connsiteX6779" fmla="*/ 382887 w 7122824"/>
              <a:gd name="connsiteY6779" fmla="*/ 1790062 h 4151891"/>
              <a:gd name="connsiteX6780" fmla="*/ 375257 w 7122824"/>
              <a:gd name="connsiteY6780" fmla="*/ 1781262 h 4151891"/>
              <a:gd name="connsiteX6781" fmla="*/ 3823976 w 7122824"/>
              <a:gd name="connsiteY6781" fmla="*/ 1781105 h 4151891"/>
              <a:gd name="connsiteX6782" fmla="*/ 3836714 w 7122824"/>
              <a:gd name="connsiteY6782" fmla="*/ 1792607 h 4151891"/>
              <a:gd name="connsiteX6783" fmla="*/ 3834487 w 7122824"/>
              <a:gd name="connsiteY6783" fmla="*/ 1795073 h 4151891"/>
              <a:gd name="connsiteX6784" fmla="*/ 3823976 w 7122824"/>
              <a:gd name="connsiteY6784" fmla="*/ 1781105 h 4151891"/>
              <a:gd name="connsiteX6785" fmla="*/ 867102 w 7122824"/>
              <a:gd name="connsiteY6785" fmla="*/ 1780219 h 4151891"/>
              <a:gd name="connsiteX6786" fmla="*/ 873124 w 7122824"/>
              <a:gd name="connsiteY6786" fmla="*/ 1785528 h 4151891"/>
              <a:gd name="connsiteX6787" fmla="*/ 861676 w 7122824"/>
              <a:gd name="connsiteY6787" fmla="*/ 1787024 h 4151891"/>
              <a:gd name="connsiteX6788" fmla="*/ 867102 w 7122824"/>
              <a:gd name="connsiteY6788" fmla="*/ 1780219 h 4151891"/>
              <a:gd name="connsiteX6789" fmla="*/ 345754 w 7122824"/>
              <a:gd name="connsiteY6789" fmla="*/ 1778126 h 4151891"/>
              <a:gd name="connsiteX6790" fmla="*/ 350705 w 7122824"/>
              <a:gd name="connsiteY6790" fmla="*/ 1782406 h 4151891"/>
              <a:gd name="connsiteX6791" fmla="*/ 341518 w 7122824"/>
              <a:gd name="connsiteY6791" fmla="*/ 1784015 h 4151891"/>
              <a:gd name="connsiteX6792" fmla="*/ 345754 w 7122824"/>
              <a:gd name="connsiteY6792" fmla="*/ 1778126 h 4151891"/>
              <a:gd name="connsiteX6793" fmla="*/ 1741972 w 7122824"/>
              <a:gd name="connsiteY6793" fmla="*/ 1777480 h 4151891"/>
              <a:gd name="connsiteX6794" fmla="*/ 1732140 w 7122824"/>
              <a:gd name="connsiteY6794" fmla="*/ 1783464 h 4151891"/>
              <a:gd name="connsiteX6795" fmla="*/ 1741972 w 7122824"/>
              <a:gd name="connsiteY6795" fmla="*/ 1777480 h 4151891"/>
              <a:gd name="connsiteX6796" fmla="*/ 1595254 w 7122824"/>
              <a:gd name="connsiteY6796" fmla="*/ 1776735 h 4151891"/>
              <a:gd name="connsiteX6797" fmla="*/ 1606649 w 7122824"/>
              <a:gd name="connsiteY6797" fmla="*/ 1777040 h 4151891"/>
              <a:gd name="connsiteX6798" fmla="*/ 1613001 w 7122824"/>
              <a:gd name="connsiteY6798" fmla="*/ 1786924 h 4151891"/>
              <a:gd name="connsiteX6799" fmla="*/ 1595254 w 7122824"/>
              <a:gd name="connsiteY6799" fmla="*/ 1776735 h 4151891"/>
              <a:gd name="connsiteX6800" fmla="*/ 882501 w 7122824"/>
              <a:gd name="connsiteY6800" fmla="*/ 1776612 h 4151891"/>
              <a:gd name="connsiteX6801" fmla="*/ 874431 w 7122824"/>
              <a:gd name="connsiteY6801" fmla="*/ 1778521 h 4151891"/>
              <a:gd name="connsiteX6802" fmla="*/ 882501 w 7122824"/>
              <a:gd name="connsiteY6802" fmla="*/ 1776612 h 4151891"/>
              <a:gd name="connsiteX6803" fmla="*/ 2794237 w 7122824"/>
              <a:gd name="connsiteY6803" fmla="*/ 1775813 h 4151891"/>
              <a:gd name="connsiteX6804" fmla="*/ 2791495 w 7122824"/>
              <a:gd name="connsiteY6804" fmla="*/ 1794165 h 4151891"/>
              <a:gd name="connsiteX6805" fmla="*/ 2858358 w 7122824"/>
              <a:gd name="connsiteY6805" fmla="*/ 1836726 h 4151891"/>
              <a:gd name="connsiteX6806" fmla="*/ 2871181 w 7122824"/>
              <a:gd name="connsiteY6806" fmla="*/ 1843333 h 4151891"/>
              <a:gd name="connsiteX6807" fmla="*/ 2880744 w 7122824"/>
              <a:gd name="connsiteY6807" fmla="*/ 1852578 h 4151891"/>
              <a:gd name="connsiteX6808" fmla="*/ 2893893 w 7122824"/>
              <a:gd name="connsiteY6808" fmla="*/ 1848290 h 4151891"/>
              <a:gd name="connsiteX6809" fmla="*/ 2874336 w 7122824"/>
              <a:gd name="connsiteY6809" fmla="*/ 1834424 h 4151891"/>
              <a:gd name="connsiteX6810" fmla="*/ 2859729 w 7122824"/>
              <a:gd name="connsiteY6810" fmla="*/ 1827551 h 4151891"/>
              <a:gd name="connsiteX6811" fmla="*/ 2846263 w 7122824"/>
              <a:gd name="connsiteY6811" fmla="*/ 1813032 h 4151891"/>
              <a:gd name="connsiteX6812" fmla="*/ 2818338 w 7122824"/>
              <a:gd name="connsiteY6812" fmla="*/ 1802865 h 4151891"/>
              <a:gd name="connsiteX6813" fmla="*/ 2794237 w 7122824"/>
              <a:gd name="connsiteY6813" fmla="*/ 1775813 h 4151891"/>
              <a:gd name="connsiteX6814" fmla="*/ 775604 w 7122824"/>
              <a:gd name="connsiteY6814" fmla="*/ 1774368 h 4151891"/>
              <a:gd name="connsiteX6815" fmla="*/ 777874 w 7122824"/>
              <a:gd name="connsiteY6815" fmla="*/ 1776943 h 4151891"/>
              <a:gd name="connsiteX6816" fmla="*/ 768471 w 7122824"/>
              <a:gd name="connsiteY6816" fmla="*/ 1780010 h 4151891"/>
              <a:gd name="connsiteX6817" fmla="*/ 775604 w 7122824"/>
              <a:gd name="connsiteY6817" fmla="*/ 1774368 h 4151891"/>
              <a:gd name="connsiteX6818" fmla="*/ 402119 w 7122824"/>
              <a:gd name="connsiteY6818" fmla="*/ 1773849 h 4151891"/>
              <a:gd name="connsiteX6819" fmla="*/ 406850 w 7122824"/>
              <a:gd name="connsiteY6819" fmla="*/ 1783506 h 4151891"/>
              <a:gd name="connsiteX6820" fmla="*/ 406081 w 7122824"/>
              <a:gd name="connsiteY6820" fmla="*/ 1783936 h 4151891"/>
              <a:gd name="connsiteX6821" fmla="*/ 406807 w 7122824"/>
              <a:gd name="connsiteY6821" fmla="*/ 1784209 h 4151891"/>
              <a:gd name="connsiteX6822" fmla="*/ 407633 w 7122824"/>
              <a:gd name="connsiteY6822" fmla="*/ 1785961 h 4151891"/>
              <a:gd name="connsiteX6823" fmla="*/ 405141 w 7122824"/>
              <a:gd name="connsiteY6823" fmla="*/ 1788071 h 4151891"/>
              <a:gd name="connsiteX6824" fmla="*/ 403433 w 7122824"/>
              <a:gd name="connsiteY6824" fmla="*/ 1785417 h 4151891"/>
              <a:gd name="connsiteX6825" fmla="*/ 402534 w 7122824"/>
              <a:gd name="connsiteY6825" fmla="*/ 1785919 h 4151891"/>
              <a:gd name="connsiteX6826" fmla="*/ 390939 w 7122824"/>
              <a:gd name="connsiteY6826" fmla="*/ 1776355 h 4151891"/>
              <a:gd name="connsiteX6827" fmla="*/ 402119 w 7122824"/>
              <a:gd name="connsiteY6827" fmla="*/ 1773849 h 4151891"/>
              <a:gd name="connsiteX6828" fmla="*/ 361576 w 7122824"/>
              <a:gd name="connsiteY6828" fmla="*/ 1771172 h 4151891"/>
              <a:gd name="connsiteX6829" fmla="*/ 354606 w 7122824"/>
              <a:gd name="connsiteY6829" fmla="*/ 1777916 h 4151891"/>
              <a:gd name="connsiteX6830" fmla="*/ 352144 w 7122824"/>
              <a:gd name="connsiteY6830" fmla="*/ 1774434 h 4151891"/>
              <a:gd name="connsiteX6831" fmla="*/ 361576 w 7122824"/>
              <a:gd name="connsiteY6831" fmla="*/ 1771172 h 4151891"/>
              <a:gd name="connsiteX6832" fmla="*/ 787127 w 7122824"/>
              <a:gd name="connsiteY6832" fmla="*/ 1768571 h 4151891"/>
              <a:gd name="connsiteX6833" fmla="*/ 789845 w 7122824"/>
              <a:gd name="connsiteY6833" fmla="*/ 1769202 h 4151891"/>
              <a:gd name="connsiteX6834" fmla="*/ 792262 w 7122824"/>
              <a:gd name="connsiteY6834" fmla="*/ 1772948 h 4151891"/>
              <a:gd name="connsiteX6835" fmla="*/ 779023 w 7122824"/>
              <a:gd name="connsiteY6835" fmla="*/ 1770970 h 4151891"/>
              <a:gd name="connsiteX6836" fmla="*/ 787127 w 7122824"/>
              <a:gd name="connsiteY6836" fmla="*/ 1768571 h 4151891"/>
              <a:gd name="connsiteX6837" fmla="*/ 527715 w 7122824"/>
              <a:gd name="connsiteY6837" fmla="*/ 1768415 h 4151891"/>
              <a:gd name="connsiteX6838" fmla="*/ 529996 w 7122824"/>
              <a:gd name="connsiteY6838" fmla="*/ 1782298 h 4151891"/>
              <a:gd name="connsiteX6839" fmla="*/ 527715 w 7122824"/>
              <a:gd name="connsiteY6839" fmla="*/ 1768415 h 4151891"/>
              <a:gd name="connsiteX6840" fmla="*/ 1880371 w 7122824"/>
              <a:gd name="connsiteY6840" fmla="*/ 1767343 h 4151891"/>
              <a:gd name="connsiteX6841" fmla="*/ 1891297 w 7122824"/>
              <a:gd name="connsiteY6841" fmla="*/ 1770267 h 4151891"/>
              <a:gd name="connsiteX6842" fmla="*/ 1872398 w 7122824"/>
              <a:gd name="connsiteY6842" fmla="*/ 1775400 h 4151891"/>
              <a:gd name="connsiteX6843" fmla="*/ 1880371 w 7122824"/>
              <a:gd name="connsiteY6843" fmla="*/ 1767343 h 4151891"/>
              <a:gd name="connsiteX6844" fmla="*/ 2755415 w 7122824"/>
              <a:gd name="connsiteY6844" fmla="*/ 1765322 h 4151891"/>
              <a:gd name="connsiteX6845" fmla="*/ 2759475 w 7122824"/>
              <a:gd name="connsiteY6845" fmla="*/ 1780000 h 4151891"/>
              <a:gd name="connsiteX6846" fmla="*/ 2777670 w 7122824"/>
              <a:gd name="connsiteY6846" fmla="*/ 1773338 h 4151891"/>
              <a:gd name="connsiteX6847" fmla="*/ 2755415 w 7122824"/>
              <a:gd name="connsiteY6847" fmla="*/ 1765322 h 4151891"/>
              <a:gd name="connsiteX6848" fmla="*/ 1452179 w 7122824"/>
              <a:gd name="connsiteY6848" fmla="*/ 1763658 h 4151891"/>
              <a:gd name="connsiteX6849" fmla="*/ 1452005 w 7122824"/>
              <a:gd name="connsiteY6849" fmla="*/ 1764161 h 4151891"/>
              <a:gd name="connsiteX6850" fmla="*/ 1450631 w 7122824"/>
              <a:gd name="connsiteY6850" fmla="*/ 1764311 h 4151891"/>
              <a:gd name="connsiteX6851" fmla="*/ 755429 w 7122824"/>
              <a:gd name="connsiteY6851" fmla="*/ 1763370 h 4151891"/>
              <a:gd name="connsiteX6852" fmla="*/ 756204 w 7122824"/>
              <a:gd name="connsiteY6852" fmla="*/ 1768156 h 4151891"/>
              <a:gd name="connsiteX6853" fmla="*/ 746999 w 7122824"/>
              <a:gd name="connsiteY6853" fmla="*/ 1769896 h 4151891"/>
              <a:gd name="connsiteX6854" fmla="*/ 755429 w 7122824"/>
              <a:gd name="connsiteY6854" fmla="*/ 1763370 h 4151891"/>
              <a:gd name="connsiteX6855" fmla="*/ 1539870 w 7122824"/>
              <a:gd name="connsiteY6855" fmla="*/ 1762712 h 4151891"/>
              <a:gd name="connsiteX6856" fmla="*/ 1547660 w 7122824"/>
              <a:gd name="connsiteY6856" fmla="*/ 1770443 h 4151891"/>
              <a:gd name="connsiteX6857" fmla="*/ 1539870 w 7122824"/>
              <a:gd name="connsiteY6857" fmla="*/ 1762712 h 4151891"/>
              <a:gd name="connsiteX6858" fmla="*/ 537884 w 7122824"/>
              <a:gd name="connsiteY6858" fmla="*/ 1761995 h 4151891"/>
              <a:gd name="connsiteX6859" fmla="*/ 545763 w 7122824"/>
              <a:gd name="connsiteY6859" fmla="*/ 1762357 h 4151891"/>
              <a:gd name="connsiteX6860" fmla="*/ 548890 w 7122824"/>
              <a:gd name="connsiteY6860" fmla="*/ 1771213 h 4151891"/>
              <a:gd name="connsiteX6861" fmla="*/ 537884 w 7122824"/>
              <a:gd name="connsiteY6861" fmla="*/ 1761995 h 4151891"/>
              <a:gd name="connsiteX6862" fmla="*/ 2030222 w 7122824"/>
              <a:gd name="connsiteY6862" fmla="*/ 1761881 h 4151891"/>
              <a:gd name="connsiteX6863" fmla="*/ 2032371 w 7122824"/>
              <a:gd name="connsiteY6863" fmla="*/ 1764439 h 4151891"/>
              <a:gd name="connsiteX6864" fmla="*/ 2024102 w 7122824"/>
              <a:gd name="connsiteY6864" fmla="*/ 1767675 h 4151891"/>
              <a:gd name="connsiteX6865" fmla="*/ 2030222 w 7122824"/>
              <a:gd name="connsiteY6865" fmla="*/ 1761881 h 4151891"/>
              <a:gd name="connsiteX6866" fmla="*/ 2037769 w 7122824"/>
              <a:gd name="connsiteY6866" fmla="*/ 1761588 h 4151891"/>
              <a:gd name="connsiteX6867" fmla="*/ 2039326 w 7122824"/>
              <a:gd name="connsiteY6867" fmla="*/ 1763064 h 4151891"/>
              <a:gd name="connsiteX6868" fmla="*/ 2040162 w 7122824"/>
              <a:gd name="connsiteY6868" fmla="*/ 1762279 h 4151891"/>
              <a:gd name="connsiteX6869" fmla="*/ 2038292 w 7122824"/>
              <a:gd name="connsiteY6869" fmla="*/ 1765183 h 4151891"/>
              <a:gd name="connsiteX6870" fmla="*/ 2038567 w 7122824"/>
              <a:gd name="connsiteY6870" fmla="*/ 1764151 h 4151891"/>
              <a:gd name="connsiteX6871" fmla="*/ 2038118 w 7122824"/>
              <a:gd name="connsiteY6871" fmla="*/ 1764639 h 4151891"/>
              <a:gd name="connsiteX6872" fmla="*/ 2037720 w 7122824"/>
              <a:gd name="connsiteY6872" fmla="*/ 1766235 h 4151891"/>
              <a:gd name="connsiteX6873" fmla="*/ 2037769 w 7122824"/>
              <a:gd name="connsiteY6873" fmla="*/ 1761588 h 4151891"/>
              <a:gd name="connsiteX6874" fmla="*/ 733538 w 7122824"/>
              <a:gd name="connsiteY6874" fmla="*/ 1761249 h 4151891"/>
              <a:gd name="connsiteX6875" fmla="*/ 738316 w 7122824"/>
              <a:gd name="connsiteY6875" fmla="*/ 1771420 h 4151891"/>
              <a:gd name="connsiteX6876" fmla="*/ 734011 w 7122824"/>
              <a:gd name="connsiteY6876" fmla="*/ 1789688 h 4151891"/>
              <a:gd name="connsiteX6877" fmla="*/ 725160 w 7122824"/>
              <a:gd name="connsiteY6877" fmla="*/ 1796247 h 4151891"/>
              <a:gd name="connsiteX6878" fmla="*/ 722154 w 7122824"/>
              <a:gd name="connsiteY6878" fmla="*/ 1784765 h 4151891"/>
              <a:gd name="connsiteX6879" fmla="*/ 715038 w 7122824"/>
              <a:gd name="connsiteY6879" fmla="*/ 1800775 h 4151891"/>
              <a:gd name="connsiteX6880" fmla="*/ 702491 w 7122824"/>
              <a:gd name="connsiteY6880" fmla="*/ 1800476 h 4151891"/>
              <a:gd name="connsiteX6881" fmla="*/ 704878 w 7122824"/>
              <a:gd name="connsiteY6881" fmla="*/ 1805563 h 4151891"/>
              <a:gd name="connsiteX6882" fmla="*/ 653401 w 7122824"/>
              <a:gd name="connsiteY6882" fmla="*/ 1804174 h 4151891"/>
              <a:gd name="connsiteX6883" fmla="*/ 701023 w 7122824"/>
              <a:gd name="connsiteY6883" fmla="*/ 1789225 h 4151891"/>
              <a:gd name="connsiteX6884" fmla="*/ 733538 w 7122824"/>
              <a:gd name="connsiteY6884" fmla="*/ 1761249 h 4151891"/>
              <a:gd name="connsiteX6885" fmla="*/ 5191059 w 7122824"/>
              <a:gd name="connsiteY6885" fmla="*/ 1761205 h 4151891"/>
              <a:gd name="connsiteX6886" fmla="*/ 5217670 w 7122824"/>
              <a:gd name="connsiteY6886" fmla="*/ 1777593 h 4151891"/>
              <a:gd name="connsiteX6887" fmla="*/ 5233703 w 7122824"/>
              <a:gd name="connsiteY6887" fmla="*/ 1790345 h 4151891"/>
              <a:gd name="connsiteX6888" fmla="*/ 5288437 w 7122824"/>
              <a:gd name="connsiteY6888" fmla="*/ 1821147 h 4151891"/>
              <a:gd name="connsiteX6889" fmla="*/ 5271804 w 7122824"/>
              <a:gd name="connsiteY6889" fmla="*/ 1807218 h 4151891"/>
              <a:gd name="connsiteX6890" fmla="*/ 5217670 w 7122824"/>
              <a:gd name="connsiteY6890" fmla="*/ 1777593 h 4151891"/>
              <a:gd name="connsiteX6891" fmla="*/ 5193108 w 7122824"/>
              <a:gd name="connsiteY6891" fmla="*/ 1762028 h 4151891"/>
              <a:gd name="connsiteX6892" fmla="*/ 771215 w 7122824"/>
              <a:gd name="connsiteY6892" fmla="*/ 1759982 h 4151891"/>
              <a:gd name="connsiteX6893" fmla="*/ 757503 w 7122824"/>
              <a:gd name="connsiteY6893" fmla="*/ 1761141 h 4151891"/>
              <a:gd name="connsiteX6894" fmla="*/ 771215 w 7122824"/>
              <a:gd name="connsiteY6894" fmla="*/ 1759982 h 4151891"/>
              <a:gd name="connsiteX6895" fmla="*/ 1622038 w 7122824"/>
              <a:gd name="connsiteY6895" fmla="*/ 1758864 h 4151891"/>
              <a:gd name="connsiteX6896" fmla="*/ 1629616 w 7122824"/>
              <a:gd name="connsiteY6896" fmla="*/ 1768013 h 4151891"/>
              <a:gd name="connsiteX6897" fmla="*/ 1622038 w 7122824"/>
              <a:gd name="connsiteY6897" fmla="*/ 1758864 h 4151891"/>
              <a:gd name="connsiteX6898" fmla="*/ 1660050 w 7122824"/>
              <a:gd name="connsiteY6898" fmla="*/ 1758343 h 4151891"/>
              <a:gd name="connsiteX6899" fmla="*/ 1667665 w 7122824"/>
              <a:gd name="connsiteY6899" fmla="*/ 1759481 h 4151891"/>
              <a:gd name="connsiteX6900" fmla="*/ 1665687 w 7122824"/>
              <a:gd name="connsiteY6900" fmla="*/ 1772725 h 4151891"/>
              <a:gd name="connsiteX6901" fmla="*/ 1658071 w 7122824"/>
              <a:gd name="connsiteY6901" fmla="*/ 1771587 h 4151891"/>
              <a:gd name="connsiteX6902" fmla="*/ 1660050 w 7122824"/>
              <a:gd name="connsiteY6902" fmla="*/ 1758343 h 4151891"/>
              <a:gd name="connsiteX6903" fmla="*/ 1749904 w 7122824"/>
              <a:gd name="connsiteY6903" fmla="*/ 1756830 h 4151891"/>
              <a:gd name="connsiteX6904" fmla="*/ 1758653 w 7122824"/>
              <a:gd name="connsiteY6904" fmla="*/ 1758137 h 4151891"/>
              <a:gd name="connsiteX6905" fmla="*/ 1756340 w 7122824"/>
              <a:gd name="connsiteY6905" fmla="*/ 1773618 h 4151891"/>
              <a:gd name="connsiteX6906" fmla="*/ 1747591 w 7122824"/>
              <a:gd name="connsiteY6906" fmla="*/ 1772310 h 4151891"/>
              <a:gd name="connsiteX6907" fmla="*/ 1749904 w 7122824"/>
              <a:gd name="connsiteY6907" fmla="*/ 1756830 h 4151891"/>
              <a:gd name="connsiteX6908" fmla="*/ 1560692 w 7122824"/>
              <a:gd name="connsiteY6908" fmla="*/ 1756450 h 4151891"/>
              <a:gd name="connsiteX6909" fmla="*/ 1572271 w 7122824"/>
              <a:gd name="connsiteY6909" fmla="*/ 1759555 h 4151891"/>
              <a:gd name="connsiteX6910" fmla="*/ 1552275 w 7122824"/>
              <a:gd name="connsiteY6910" fmla="*/ 1764423 h 4151891"/>
              <a:gd name="connsiteX6911" fmla="*/ 1560692 w 7122824"/>
              <a:gd name="connsiteY6911" fmla="*/ 1756450 h 4151891"/>
              <a:gd name="connsiteX6912" fmla="*/ 1706312 w 7122824"/>
              <a:gd name="connsiteY6912" fmla="*/ 1756095 h 4151891"/>
              <a:gd name="connsiteX6913" fmla="*/ 1712561 w 7122824"/>
              <a:gd name="connsiteY6913" fmla="*/ 1766662 h 4151891"/>
              <a:gd name="connsiteX6914" fmla="*/ 1694839 w 7122824"/>
              <a:gd name="connsiteY6914" fmla="*/ 1756308 h 4151891"/>
              <a:gd name="connsiteX6915" fmla="*/ 1706312 w 7122824"/>
              <a:gd name="connsiteY6915" fmla="*/ 1756095 h 4151891"/>
              <a:gd name="connsiteX6916" fmla="*/ 1475405 w 7122824"/>
              <a:gd name="connsiteY6916" fmla="*/ 1754889 h 4151891"/>
              <a:gd name="connsiteX6917" fmla="*/ 1534637 w 7122824"/>
              <a:gd name="connsiteY6917" fmla="*/ 1765302 h 4151891"/>
              <a:gd name="connsiteX6918" fmla="*/ 1485180 w 7122824"/>
              <a:gd name="connsiteY6918" fmla="*/ 1773277 h 4151891"/>
              <a:gd name="connsiteX6919" fmla="*/ 1438748 w 7122824"/>
              <a:gd name="connsiteY6919" fmla="*/ 1781963 h 4151891"/>
              <a:gd name="connsiteX6920" fmla="*/ 1432919 w 7122824"/>
              <a:gd name="connsiteY6920" fmla="*/ 1768592 h 4151891"/>
              <a:gd name="connsiteX6921" fmla="*/ 1417151 w 7122824"/>
              <a:gd name="connsiteY6921" fmla="*/ 1769360 h 4151891"/>
              <a:gd name="connsiteX6922" fmla="*/ 1369643 w 7122824"/>
              <a:gd name="connsiteY6922" fmla="*/ 1774761 h 4151891"/>
              <a:gd name="connsiteX6923" fmla="*/ 1166003 w 7122824"/>
              <a:gd name="connsiteY6923" fmla="*/ 1814121 h 4151891"/>
              <a:gd name="connsiteX6924" fmla="*/ 1169454 w 7122824"/>
              <a:gd name="connsiteY6924" fmla="*/ 1822450 h 4151891"/>
              <a:gd name="connsiteX6925" fmla="*/ 1146943 w 7122824"/>
              <a:gd name="connsiteY6925" fmla="*/ 1815960 h 4151891"/>
              <a:gd name="connsiteX6926" fmla="*/ 1159125 w 7122824"/>
              <a:gd name="connsiteY6926" fmla="*/ 1828718 h 4151891"/>
              <a:gd name="connsiteX6927" fmla="*/ 1045479 w 7122824"/>
              <a:gd name="connsiteY6927" fmla="*/ 1848973 h 4151891"/>
              <a:gd name="connsiteX6928" fmla="*/ 1068703 w 7122824"/>
              <a:gd name="connsiteY6928" fmla="*/ 1840205 h 4151891"/>
              <a:gd name="connsiteX6929" fmla="*/ 1085587 w 7122824"/>
              <a:gd name="connsiteY6929" fmla="*/ 1830229 h 4151891"/>
              <a:gd name="connsiteX6930" fmla="*/ 1112759 w 7122824"/>
              <a:gd name="connsiteY6930" fmla="*/ 1826477 h 4151891"/>
              <a:gd name="connsiteX6931" fmla="*/ 1131174 w 7122824"/>
              <a:gd name="connsiteY6931" fmla="*/ 1816729 h 4151891"/>
              <a:gd name="connsiteX6932" fmla="*/ 1140658 w 7122824"/>
              <a:gd name="connsiteY6932" fmla="*/ 1805646 h 4151891"/>
              <a:gd name="connsiteX6933" fmla="*/ 1170854 w 7122824"/>
              <a:gd name="connsiteY6933" fmla="*/ 1802607 h 4151891"/>
              <a:gd name="connsiteX6934" fmla="*/ 1233740 w 7122824"/>
              <a:gd name="connsiteY6934" fmla="*/ 1788567 h 4151891"/>
              <a:gd name="connsiteX6935" fmla="*/ 1252715 w 7122824"/>
              <a:gd name="connsiteY6935" fmla="*/ 1784772 h 4151891"/>
              <a:gd name="connsiteX6936" fmla="*/ 1252980 w 7122824"/>
              <a:gd name="connsiteY6936" fmla="*/ 1783002 h 4151891"/>
              <a:gd name="connsiteX6937" fmla="*/ 1253549 w 7122824"/>
              <a:gd name="connsiteY6937" fmla="*/ 1779194 h 4151891"/>
              <a:gd name="connsiteX6938" fmla="*/ 1255727 w 7122824"/>
              <a:gd name="connsiteY6938" fmla="*/ 1782829 h 4151891"/>
              <a:gd name="connsiteX6939" fmla="*/ 1254387 w 7122824"/>
              <a:gd name="connsiteY6939" fmla="*/ 1784438 h 4151891"/>
              <a:gd name="connsiteX6940" fmla="*/ 1298485 w 7122824"/>
              <a:gd name="connsiteY6940" fmla="*/ 1775619 h 4151891"/>
              <a:gd name="connsiteX6941" fmla="*/ 1361597 w 7122824"/>
              <a:gd name="connsiteY6941" fmla="*/ 1765746 h 4151891"/>
              <a:gd name="connsiteX6942" fmla="*/ 1424644 w 7122824"/>
              <a:gd name="connsiteY6942" fmla="*/ 1761107 h 4151891"/>
              <a:gd name="connsiteX6943" fmla="*/ 1450150 w 7122824"/>
              <a:gd name="connsiteY6943" fmla="*/ 1764363 h 4151891"/>
              <a:gd name="connsiteX6944" fmla="*/ 1450631 w 7122824"/>
              <a:gd name="connsiteY6944" fmla="*/ 1764311 h 4151891"/>
              <a:gd name="connsiteX6945" fmla="*/ 1448420 w 7122824"/>
              <a:gd name="connsiteY6945" fmla="*/ 1765244 h 4151891"/>
              <a:gd name="connsiteX6946" fmla="*/ 1446445 w 7122824"/>
              <a:gd name="connsiteY6946" fmla="*/ 1770613 h 4151891"/>
              <a:gd name="connsiteX6947" fmla="*/ 1450117 w 7122824"/>
              <a:gd name="connsiteY6947" fmla="*/ 1769600 h 4151891"/>
              <a:gd name="connsiteX6948" fmla="*/ 1452005 w 7122824"/>
              <a:gd name="connsiteY6948" fmla="*/ 1764161 h 4151891"/>
              <a:gd name="connsiteX6949" fmla="*/ 1463746 w 7122824"/>
              <a:gd name="connsiteY6949" fmla="*/ 1762884 h 4151891"/>
              <a:gd name="connsiteX6950" fmla="*/ 1475405 w 7122824"/>
              <a:gd name="connsiteY6950" fmla="*/ 1754889 h 4151891"/>
              <a:gd name="connsiteX6951" fmla="*/ 400753 w 7122824"/>
              <a:gd name="connsiteY6951" fmla="*/ 1749203 h 4151891"/>
              <a:gd name="connsiteX6952" fmla="*/ 408065 w 7122824"/>
              <a:gd name="connsiteY6952" fmla="*/ 1749895 h 4151891"/>
              <a:gd name="connsiteX6953" fmla="*/ 410794 w 7122824"/>
              <a:gd name="connsiteY6953" fmla="*/ 1757117 h 4151891"/>
              <a:gd name="connsiteX6954" fmla="*/ 400753 w 7122824"/>
              <a:gd name="connsiteY6954" fmla="*/ 1749203 h 4151891"/>
              <a:gd name="connsiteX6955" fmla="*/ 1040732 w 7122824"/>
              <a:gd name="connsiteY6955" fmla="*/ 1747393 h 4151891"/>
              <a:gd name="connsiteX6956" fmla="*/ 1041525 w 7122824"/>
              <a:gd name="connsiteY6956" fmla="*/ 1750625 h 4151891"/>
              <a:gd name="connsiteX6957" fmla="*/ 1032100 w 7122824"/>
              <a:gd name="connsiteY6957" fmla="*/ 1753887 h 4151891"/>
              <a:gd name="connsiteX6958" fmla="*/ 1040732 w 7122824"/>
              <a:gd name="connsiteY6958" fmla="*/ 1747393 h 4151891"/>
              <a:gd name="connsiteX6959" fmla="*/ 668586 w 7122824"/>
              <a:gd name="connsiteY6959" fmla="*/ 1746946 h 4151891"/>
              <a:gd name="connsiteX6960" fmla="*/ 668130 w 7122824"/>
              <a:gd name="connsiteY6960" fmla="*/ 1749991 h 4151891"/>
              <a:gd name="connsiteX6961" fmla="*/ 665892 w 7122824"/>
              <a:gd name="connsiteY6961" fmla="*/ 1754328 h 4151891"/>
              <a:gd name="connsiteX6962" fmla="*/ 668586 w 7122824"/>
              <a:gd name="connsiteY6962" fmla="*/ 1746946 h 4151891"/>
              <a:gd name="connsiteX6963" fmla="*/ 4116146 w 7122824"/>
              <a:gd name="connsiteY6963" fmla="*/ 1744186 h 4151891"/>
              <a:gd name="connsiteX6964" fmla="*/ 4129534 w 7122824"/>
              <a:gd name="connsiteY6964" fmla="*/ 1760753 h 4151891"/>
              <a:gd name="connsiteX6965" fmla="*/ 4132825 w 7122824"/>
              <a:gd name="connsiteY6965" fmla="*/ 1769074 h 4151891"/>
              <a:gd name="connsiteX6966" fmla="*/ 4129534 w 7122824"/>
              <a:gd name="connsiteY6966" fmla="*/ 1760753 h 4151891"/>
              <a:gd name="connsiteX6967" fmla="*/ 4116146 w 7122824"/>
              <a:gd name="connsiteY6967" fmla="*/ 1744186 h 4151891"/>
              <a:gd name="connsiteX6968" fmla="*/ 867481 w 7122824"/>
              <a:gd name="connsiteY6968" fmla="*/ 1743445 h 4151891"/>
              <a:gd name="connsiteX6969" fmla="*/ 874538 w 7122824"/>
              <a:gd name="connsiteY6969" fmla="*/ 1745302 h 4151891"/>
              <a:gd name="connsiteX6970" fmla="*/ 873366 w 7122824"/>
              <a:gd name="connsiteY6970" fmla="*/ 1753144 h 4151891"/>
              <a:gd name="connsiteX6971" fmla="*/ 860826 w 7122824"/>
              <a:gd name="connsiteY6971" fmla="*/ 1746460 h 4151891"/>
              <a:gd name="connsiteX6972" fmla="*/ 867481 w 7122824"/>
              <a:gd name="connsiteY6972" fmla="*/ 1743445 h 4151891"/>
              <a:gd name="connsiteX6973" fmla="*/ 1045694 w 7122824"/>
              <a:gd name="connsiteY6973" fmla="*/ 1743144 h 4151891"/>
              <a:gd name="connsiteX6974" fmla="*/ 1045556 w 7122824"/>
              <a:gd name="connsiteY6974" fmla="*/ 1746722 h 4151891"/>
              <a:gd name="connsiteX6975" fmla="*/ 1042833 w 7122824"/>
              <a:gd name="connsiteY6975" fmla="*/ 1743654 h 4151891"/>
              <a:gd name="connsiteX6976" fmla="*/ 1045694 w 7122824"/>
              <a:gd name="connsiteY6976" fmla="*/ 1743144 h 4151891"/>
              <a:gd name="connsiteX6977" fmla="*/ 3795274 w 7122824"/>
              <a:gd name="connsiteY6977" fmla="*/ 1741014 h 4151891"/>
              <a:gd name="connsiteX6978" fmla="*/ 3808425 w 7122824"/>
              <a:gd name="connsiteY6978" fmla="*/ 1752887 h 4151891"/>
              <a:gd name="connsiteX6979" fmla="*/ 3818527 w 7122824"/>
              <a:gd name="connsiteY6979" fmla="*/ 1766484 h 4151891"/>
              <a:gd name="connsiteX6980" fmla="*/ 3826202 w 7122824"/>
              <a:gd name="connsiteY6980" fmla="*/ 1778639 h 4151891"/>
              <a:gd name="connsiteX6981" fmla="*/ 3823976 w 7122824"/>
              <a:gd name="connsiteY6981" fmla="*/ 1781105 h 4151891"/>
              <a:gd name="connsiteX6982" fmla="*/ 3795274 w 7122824"/>
              <a:gd name="connsiteY6982" fmla="*/ 1741014 h 4151891"/>
              <a:gd name="connsiteX6983" fmla="*/ 861632 w 7122824"/>
              <a:gd name="connsiteY6983" fmla="*/ 1740146 h 4151891"/>
              <a:gd name="connsiteX6984" fmla="*/ 862175 w 7122824"/>
              <a:gd name="connsiteY6984" fmla="*/ 1743444 h 4151891"/>
              <a:gd name="connsiteX6985" fmla="*/ 861853 w 7122824"/>
              <a:gd name="connsiteY6985" fmla="*/ 1741492 h 4151891"/>
              <a:gd name="connsiteX6986" fmla="*/ 861514 w 7122824"/>
              <a:gd name="connsiteY6986" fmla="*/ 1739425 h 4151891"/>
              <a:gd name="connsiteX6987" fmla="*/ 861520 w 7122824"/>
              <a:gd name="connsiteY6987" fmla="*/ 1739458 h 4151891"/>
              <a:gd name="connsiteX6988" fmla="*/ 861632 w 7122824"/>
              <a:gd name="connsiteY6988" fmla="*/ 1740146 h 4151891"/>
              <a:gd name="connsiteX6989" fmla="*/ 541300 w 7122824"/>
              <a:gd name="connsiteY6989" fmla="*/ 1739134 h 4151891"/>
              <a:gd name="connsiteX6990" fmla="*/ 545157 w 7122824"/>
              <a:gd name="connsiteY6990" fmla="*/ 1739389 h 4151891"/>
              <a:gd name="connsiteX6991" fmla="*/ 552257 w 7122824"/>
              <a:gd name="connsiteY6991" fmla="*/ 1748684 h 4151891"/>
              <a:gd name="connsiteX6992" fmla="*/ 541300 w 7122824"/>
              <a:gd name="connsiteY6992" fmla="*/ 1739134 h 4151891"/>
              <a:gd name="connsiteX6993" fmla="*/ 861686 w 7122824"/>
              <a:gd name="connsiteY6993" fmla="*/ 1739025 h 4151891"/>
              <a:gd name="connsiteX6994" fmla="*/ 861482 w 7122824"/>
              <a:gd name="connsiteY6994" fmla="*/ 1739232 h 4151891"/>
              <a:gd name="connsiteX6995" fmla="*/ 861514 w 7122824"/>
              <a:gd name="connsiteY6995" fmla="*/ 1739425 h 4151891"/>
              <a:gd name="connsiteX6996" fmla="*/ 861482 w 7122824"/>
              <a:gd name="connsiteY6996" fmla="*/ 1739232 h 4151891"/>
              <a:gd name="connsiteX6997" fmla="*/ 857936 w 7122824"/>
              <a:gd name="connsiteY6997" fmla="*/ 1742820 h 4151891"/>
              <a:gd name="connsiteX6998" fmla="*/ 858883 w 7122824"/>
              <a:gd name="connsiteY6998" fmla="*/ 1739151 h 4151891"/>
              <a:gd name="connsiteX6999" fmla="*/ 861449 w 7122824"/>
              <a:gd name="connsiteY6999" fmla="*/ 1739036 h 4151891"/>
              <a:gd name="connsiteX7000" fmla="*/ 429329 w 7122824"/>
              <a:gd name="connsiteY7000" fmla="*/ 1737672 h 4151891"/>
              <a:gd name="connsiteX7001" fmla="*/ 434720 w 7122824"/>
              <a:gd name="connsiteY7001" fmla="*/ 1743122 h 4151891"/>
              <a:gd name="connsiteX7002" fmla="*/ 423966 w 7122824"/>
              <a:gd name="connsiteY7002" fmla="*/ 1744611 h 4151891"/>
              <a:gd name="connsiteX7003" fmla="*/ 421476 w 7122824"/>
              <a:gd name="connsiteY7003" fmla="*/ 1741143 h 4151891"/>
              <a:gd name="connsiteX7004" fmla="*/ 429329 w 7122824"/>
              <a:gd name="connsiteY7004" fmla="*/ 1737672 h 4151891"/>
              <a:gd name="connsiteX7005" fmla="*/ 861212 w 7122824"/>
              <a:gd name="connsiteY7005" fmla="*/ 1737588 h 4151891"/>
              <a:gd name="connsiteX7006" fmla="*/ 861449 w 7122824"/>
              <a:gd name="connsiteY7006" fmla="*/ 1739036 h 4151891"/>
              <a:gd name="connsiteX7007" fmla="*/ 861319 w 7122824"/>
              <a:gd name="connsiteY7007" fmla="*/ 1738239 h 4151891"/>
              <a:gd name="connsiteX7008" fmla="*/ 861212 w 7122824"/>
              <a:gd name="connsiteY7008" fmla="*/ 1737588 h 4151891"/>
              <a:gd name="connsiteX7009" fmla="*/ 438761 w 7122824"/>
              <a:gd name="connsiteY7009" fmla="*/ 1735162 h 4151891"/>
              <a:gd name="connsiteX7010" fmla="*/ 437258 w 7122824"/>
              <a:gd name="connsiteY7010" fmla="*/ 1738568 h 4151891"/>
              <a:gd name="connsiteX7011" fmla="*/ 436125 w 7122824"/>
              <a:gd name="connsiteY7011" fmla="*/ 1735494 h 4151891"/>
              <a:gd name="connsiteX7012" fmla="*/ 438761 w 7122824"/>
              <a:gd name="connsiteY7012" fmla="*/ 1735162 h 4151891"/>
              <a:gd name="connsiteX7013" fmla="*/ 1981530 w 7122824"/>
              <a:gd name="connsiteY7013" fmla="*/ 1732417 h 4151891"/>
              <a:gd name="connsiteX7014" fmla="*/ 1986531 w 7122824"/>
              <a:gd name="connsiteY7014" fmla="*/ 1732813 h 4151891"/>
              <a:gd name="connsiteX7015" fmla="*/ 1977834 w 7122824"/>
              <a:gd name="connsiteY7015" fmla="*/ 1738919 h 4151891"/>
              <a:gd name="connsiteX7016" fmla="*/ 1981530 w 7122824"/>
              <a:gd name="connsiteY7016" fmla="*/ 1732417 h 4151891"/>
              <a:gd name="connsiteX7017" fmla="*/ 194097 w 7122824"/>
              <a:gd name="connsiteY7017" fmla="*/ 1732354 h 4151891"/>
              <a:gd name="connsiteX7018" fmla="*/ 201757 w 7122824"/>
              <a:gd name="connsiteY7018" fmla="*/ 1740953 h 4151891"/>
              <a:gd name="connsiteX7019" fmla="*/ 194097 w 7122824"/>
              <a:gd name="connsiteY7019" fmla="*/ 1732354 h 4151891"/>
              <a:gd name="connsiteX7020" fmla="*/ 835507 w 7122824"/>
              <a:gd name="connsiteY7020" fmla="*/ 1731666 h 4151891"/>
              <a:gd name="connsiteX7021" fmla="*/ 836274 w 7122824"/>
              <a:gd name="connsiteY7021" fmla="*/ 1747582 h 4151891"/>
              <a:gd name="connsiteX7022" fmla="*/ 803700 w 7122824"/>
              <a:gd name="connsiteY7022" fmla="*/ 1755092 h 4151891"/>
              <a:gd name="connsiteX7023" fmla="*/ 792326 w 7122824"/>
              <a:gd name="connsiteY7023" fmla="*/ 1761269 h 4151891"/>
              <a:gd name="connsiteX7024" fmla="*/ 790008 w 7122824"/>
              <a:gd name="connsiteY7024" fmla="*/ 1762528 h 4151891"/>
              <a:gd name="connsiteX7025" fmla="*/ 774881 w 7122824"/>
              <a:gd name="connsiteY7025" fmla="*/ 1760267 h 4151891"/>
              <a:gd name="connsiteX7026" fmla="*/ 776036 w 7122824"/>
              <a:gd name="connsiteY7026" fmla="*/ 1752539 h 4151891"/>
              <a:gd name="connsiteX7027" fmla="*/ 787433 w 7122824"/>
              <a:gd name="connsiteY7027" fmla="*/ 1748185 h 4151891"/>
              <a:gd name="connsiteX7028" fmla="*/ 805740 w 7122824"/>
              <a:gd name="connsiteY7028" fmla="*/ 1741440 h 4151891"/>
              <a:gd name="connsiteX7029" fmla="*/ 823815 w 7122824"/>
              <a:gd name="connsiteY7029" fmla="*/ 1736239 h 4151891"/>
              <a:gd name="connsiteX7030" fmla="*/ 835507 w 7122824"/>
              <a:gd name="connsiteY7030" fmla="*/ 1731666 h 4151891"/>
              <a:gd name="connsiteX7031" fmla="*/ 1201918 w 7122824"/>
              <a:gd name="connsiteY7031" fmla="*/ 1723990 h 4151891"/>
              <a:gd name="connsiteX7032" fmla="*/ 1203706 w 7122824"/>
              <a:gd name="connsiteY7032" fmla="*/ 1726592 h 4151891"/>
              <a:gd name="connsiteX7033" fmla="*/ 1200900 w 7122824"/>
              <a:gd name="connsiteY7033" fmla="*/ 1729272 h 4151891"/>
              <a:gd name="connsiteX7034" fmla="*/ 1204908 w 7122824"/>
              <a:gd name="connsiteY7034" fmla="*/ 1727084 h 4151891"/>
              <a:gd name="connsiteX7035" fmla="*/ 1209447 w 7122824"/>
              <a:gd name="connsiteY7035" fmla="*/ 1726635 h 4151891"/>
              <a:gd name="connsiteX7036" fmla="*/ 1200037 w 7122824"/>
              <a:gd name="connsiteY7036" fmla="*/ 1729741 h 4151891"/>
              <a:gd name="connsiteX7037" fmla="*/ 1200495 w 7122824"/>
              <a:gd name="connsiteY7037" fmla="*/ 1729492 h 4151891"/>
              <a:gd name="connsiteX7038" fmla="*/ 1199447 w 7122824"/>
              <a:gd name="connsiteY7038" fmla="*/ 1725956 h 4151891"/>
              <a:gd name="connsiteX7039" fmla="*/ 1201918 w 7122824"/>
              <a:gd name="connsiteY7039" fmla="*/ 1723990 h 4151891"/>
              <a:gd name="connsiteX7040" fmla="*/ 1842480 w 7122824"/>
              <a:gd name="connsiteY7040" fmla="*/ 1723759 h 4151891"/>
              <a:gd name="connsiteX7041" fmla="*/ 1845064 w 7122824"/>
              <a:gd name="connsiteY7041" fmla="*/ 1725897 h 4151891"/>
              <a:gd name="connsiteX7042" fmla="*/ 1841305 w 7122824"/>
              <a:gd name="connsiteY7042" fmla="*/ 1730005 h 4151891"/>
              <a:gd name="connsiteX7043" fmla="*/ 1840804 w 7122824"/>
              <a:gd name="connsiteY7043" fmla="*/ 1725261 h 4151891"/>
              <a:gd name="connsiteX7044" fmla="*/ 1842480 w 7122824"/>
              <a:gd name="connsiteY7044" fmla="*/ 1723759 h 4151891"/>
              <a:gd name="connsiteX7045" fmla="*/ 1890398 w 7122824"/>
              <a:gd name="connsiteY7045" fmla="*/ 1723404 h 4151891"/>
              <a:gd name="connsiteX7046" fmla="*/ 1916943 w 7122824"/>
              <a:gd name="connsiteY7046" fmla="*/ 1744752 h 4151891"/>
              <a:gd name="connsiteX7047" fmla="*/ 1857650 w 7122824"/>
              <a:gd name="connsiteY7047" fmla="*/ 1727991 h 4151891"/>
              <a:gd name="connsiteX7048" fmla="*/ 1890398 w 7122824"/>
              <a:gd name="connsiteY7048" fmla="*/ 1723404 h 4151891"/>
              <a:gd name="connsiteX7049" fmla="*/ 597910 w 7122824"/>
              <a:gd name="connsiteY7049" fmla="*/ 1722594 h 4151891"/>
              <a:gd name="connsiteX7050" fmla="*/ 600523 w 7122824"/>
              <a:gd name="connsiteY7050" fmla="*/ 1725617 h 4151891"/>
              <a:gd name="connsiteX7051" fmla="*/ 597991 w 7122824"/>
              <a:gd name="connsiteY7051" fmla="*/ 1727393 h 4151891"/>
              <a:gd name="connsiteX7052" fmla="*/ 596924 w 7122824"/>
              <a:gd name="connsiteY7052" fmla="*/ 1725893 h 4151891"/>
              <a:gd name="connsiteX7053" fmla="*/ 596276 w 7122824"/>
              <a:gd name="connsiteY7053" fmla="*/ 1724983 h 4151891"/>
              <a:gd name="connsiteX7054" fmla="*/ 597910 w 7122824"/>
              <a:gd name="connsiteY7054" fmla="*/ 1722594 h 4151891"/>
              <a:gd name="connsiteX7055" fmla="*/ 585978 w 7122824"/>
              <a:gd name="connsiteY7055" fmla="*/ 1722318 h 4151891"/>
              <a:gd name="connsiteX7056" fmla="*/ 586951 w 7122824"/>
              <a:gd name="connsiteY7056" fmla="*/ 1724147 h 4151891"/>
              <a:gd name="connsiteX7057" fmla="*/ 586508 w 7122824"/>
              <a:gd name="connsiteY7057" fmla="*/ 1723315 h 4151891"/>
              <a:gd name="connsiteX7058" fmla="*/ 695763 w 7122824"/>
              <a:gd name="connsiteY7058" fmla="*/ 1722301 h 4151891"/>
              <a:gd name="connsiteX7059" fmla="*/ 706558 w 7122824"/>
              <a:gd name="connsiteY7059" fmla="*/ 1731247 h 4151891"/>
              <a:gd name="connsiteX7060" fmla="*/ 679828 w 7122824"/>
              <a:gd name="connsiteY7060" fmla="*/ 1727253 h 4151891"/>
              <a:gd name="connsiteX7061" fmla="*/ 683277 w 7122824"/>
              <a:gd name="connsiteY7061" fmla="*/ 1724681 h 4151891"/>
              <a:gd name="connsiteX7062" fmla="*/ 683371 w 7122824"/>
              <a:gd name="connsiteY7062" fmla="*/ 1724650 h 4151891"/>
              <a:gd name="connsiteX7063" fmla="*/ 689530 w 7122824"/>
              <a:gd name="connsiteY7063" fmla="*/ 1722625 h 4151891"/>
              <a:gd name="connsiteX7064" fmla="*/ 695763 w 7122824"/>
              <a:gd name="connsiteY7064" fmla="*/ 1722301 h 4151891"/>
              <a:gd name="connsiteX7065" fmla="*/ 682849 w 7122824"/>
              <a:gd name="connsiteY7065" fmla="*/ 1721475 h 4151891"/>
              <a:gd name="connsiteX7066" fmla="*/ 683071 w 7122824"/>
              <a:gd name="connsiteY7066" fmla="*/ 1722821 h 4151891"/>
              <a:gd name="connsiteX7067" fmla="*/ 683371 w 7122824"/>
              <a:gd name="connsiteY7067" fmla="*/ 1724650 h 4151891"/>
              <a:gd name="connsiteX7068" fmla="*/ 585092 w 7122824"/>
              <a:gd name="connsiteY7068" fmla="*/ 1720653 h 4151891"/>
              <a:gd name="connsiteX7069" fmla="*/ 585978 w 7122824"/>
              <a:gd name="connsiteY7069" fmla="*/ 1722318 h 4151891"/>
              <a:gd name="connsiteX7070" fmla="*/ 585588 w 7122824"/>
              <a:gd name="connsiteY7070" fmla="*/ 1721587 h 4151891"/>
              <a:gd name="connsiteX7071" fmla="*/ 584770 w 7122824"/>
              <a:gd name="connsiteY7071" fmla="*/ 1720050 h 4151891"/>
              <a:gd name="connsiteX7072" fmla="*/ 584804 w 7122824"/>
              <a:gd name="connsiteY7072" fmla="*/ 1720114 h 4151891"/>
              <a:gd name="connsiteX7073" fmla="*/ 585092 w 7122824"/>
              <a:gd name="connsiteY7073" fmla="*/ 1720653 h 4151891"/>
              <a:gd name="connsiteX7074" fmla="*/ 465791 w 7122824"/>
              <a:gd name="connsiteY7074" fmla="*/ 1719797 h 4151891"/>
              <a:gd name="connsiteX7075" fmla="*/ 469539 w 7122824"/>
              <a:gd name="connsiteY7075" fmla="*/ 1725450 h 4151891"/>
              <a:gd name="connsiteX7076" fmla="*/ 449752 w 7122824"/>
              <a:gd name="connsiteY7076" fmla="*/ 1728916 h 4151891"/>
              <a:gd name="connsiteX7077" fmla="*/ 465791 w 7122824"/>
              <a:gd name="connsiteY7077" fmla="*/ 1719797 h 4151891"/>
              <a:gd name="connsiteX7078" fmla="*/ 682538 w 7122824"/>
              <a:gd name="connsiteY7078" fmla="*/ 1719577 h 4151891"/>
              <a:gd name="connsiteX7079" fmla="*/ 682849 w 7122824"/>
              <a:gd name="connsiteY7079" fmla="*/ 1721475 h 4151891"/>
              <a:gd name="connsiteX7080" fmla="*/ 682735 w 7122824"/>
              <a:gd name="connsiteY7080" fmla="*/ 1720788 h 4151891"/>
              <a:gd name="connsiteX7081" fmla="*/ 682429 w 7122824"/>
              <a:gd name="connsiteY7081" fmla="*/ 1718918 h 4151891"/>
              <a:gd name="connsiteX7082" fmla="*/ 682538 w 7122824"/>
              <a:gd name="connsiteY7082" fmla="*/ 1719577 h 4151891"/>
              <a:gd name="connsiteX7083" fmla="*/ 682535 w 7122824"/>
              <a:gd name="connsiteY7083" fmla="*/ 1719568 h 4151891"/>
              <a:gd name="connsiteX7084" fmla="*/ 682429 w 7122824"/>
              <a:gd name="connsiteY7084" fmla="*/ 1718918 h 4151891"/>
              <a:gd name="connsiteX7085" fmla="*/ 1173450 w 7122824"/>
              <a:gd name="connsiteY7085" fmla="*/ 1718810 h 4151891"/>
              <a:gd name="connsiteX7086" fmla="*/ 1184001 w 7122824"/>
              <a:gd name="connsiteY7086" fmla="*/ 1727725 h 4151891"/>
              <a:gd name="connsiteX7087" fmla="*/ 1109540 w 7122824"/>
              <a:gd name="connsiteY7087" fmla="*/ 1735575 h 4151891"/>
              <a:gd name="connsiteX7088" fmla="*/ 1117282 w 7122824"/>
              <a:gd name="connsiteY7088" fmla="*/ 1725662 h 4151891"/>
              <a:gd name="connsiteX7089" fmla="*/ 1144228 w 7122824"/>
              <a:gd name="connsiteY7089" fmla="*/ 1723364 h 4151891"/>
              <a:gd name="connsiteX7090" fmla="*/ 1169619 w 7122824"/>
              <a:gd name="connsiteY7090" fmla="*/ 1719251 h 4151891"/>
              <a:gd name="connsiteX7091" fmla="*/ 1173450 w 7122824"/>
              <a:gd name="connsiteY7091" fmla="*/ 1718810 h 4151891"/>
              <a:gd name="connsiteX7092" fmla="*/ 1254584 w 7122824"/>
              <a:gd name="connsiteY7092" fmla="*/ 1718471 h 4151891"/>
              <a:gd name="connsiteX7093" fmla="*/ 1253502 w 7122824"/>
              <a:gd name="connsiteY7093" fmla="*/ 1719805 h 4151891"/>
              <a:gd name="connsiteX7094" fmla="*/ 1254054 w 7122824"/>
              <a:gd name="connsiteY7094" fmla="*/ 1719123 h 4151891"/>
              <a:gd name="connsiteX7095" fmla="*/ 1254859 w 7122824"/>
              <a:gd name="connsiteY7095" fmla="*/ 1718132 h 4151891"/>
              <a:gd name="connsiteX7096" fmla="*/ 1254584 w 7122824"/>
              <a:gd name="connsiteY7096" fmla="*/ 1718471 h 4151891"/>
              <a:gd name="connsiteX7097" fmla="*/ 1254767 w 7122824"/>
              <a:gd name="connsiteY7097" fmla="*/ 1718242 h 4151891"/>
              <a:gd name="connsiteX7098" fmla="*/ 480073 w 7122824"/>
              <a:gd name="connsiteY7098" fmla="*/ 1716477 h 4151891"/>
              <a:gd name="connsiteX7099" fmla="*/ 471814 w 7122824"/>
              <a:gd name="connsiteY7099" fmla="*/ 1721862 h 4151891"/>
              <a:gd name="connsiteX7100" fmla="*/ 470840 w 7122824"/>
              <a:gd name="connsiteY7100" fmla="*/ 1718407 h 4151891"/>
              <a:gd name="connsiteX7101" fmla="*/ 480073 w 7122824"/>
              <a:gd name="connsiteY7101" fmla="*/ 1716477 h 4151891"/>
              <a:gd name="connsiteX7102" fmla="*/ 1257098 w 7122824"/>
              <a:gd name="connsiteY7102" fmla="*/ 1715369 h 4151891"/>
              <a:gd name="connsiteX7103" fmla="*/ 1255956 w 7122824"/>
              <a:gd name="connsiteY7103" fmla="*/ 1716776 h 4151891"/>
              <a:gd name="connsiteX7104" fmla="*/ 1255299 w 7122824"/>
              <a:gd name="connsiteY7104" fmla="*/ 1717587 h 4151891"/>
              <a:gd name="connsiteX7105" fmla="*/ 3774250 w 7122824"/>
              <a:gd name="connsiteY7105" fmla="*/ 1713078 h 4151891"/>
              <a:gd name="connsiteX7106" fmla="*/ 3784763 w 7122824"/>
              <a:gd name="connsiteY7106" fmla="*/ 1727046 h 4151891"/>
              <a:gd name="connsiteX7107" fmla="*/ 3774250 w 7122824"/>
              <a:gd name="connsiteY7107" fmla="*/ 1713078 h 4151891"/>
              <a:gd name="connsiteX7108" fmla="*/ 4085496 w 7122824"/>
              <a:gd name="connsiteY7108" fmla="*/ 1712038 h 4151891"/>
              <a:gd name="connsiteX7109" fmla="*/ 4087936 w 7122824"/>
              <a:gd name="connsiteY7109" fmla="*/ 1715431 h 4151891"/>
              <a:gd name="connsiteX7110" fmla="*/ 4100463 w 7122824"/>
              <a:gd name="connsiteY7110" fmla="*/ 1721074 h 4151891"/>
              <a:gd name="connsiteX7111" fmla="*/ 4085496 w 7122824"/>
              <a:gd name="connsiteY7111" fmla="*/ 1712038 h 4151891"/>
              <a:gd name="connsiteX7112" fmla="*/ 3771170 w 7122824"/>
              <a:gd name="connsiteY7112" fmla="*/ 1711089 h 4151891"/>
              <a:gd name="connsiteX7113" fmla="*/ 3771798 w 7122824"/>
              <a:gd name="connsiteY7113" fmla="*/ 1711494 h 4151891"/>
              <a:gd name="connsiteX7114" fmla="*/ 3774250 w 7122824"/>
              <a:gd name="connsiteY7114" fmla="*/ 1713078 h 4151891"/>
              <a:gd name="connsiteX7115" fmla="*/ 1842203 w 7122824"/>
              <a:gd name="connsiteY7115" fmla="*/ 1710862 h 4151891"/>
              <a:gd name="connsiteX7116" fmla="*/ 1840224 w 7122824"/>
              <a:gd name="connsiteY7116" fmla="*/ 1724102 h 4151891"/>
              <a:gd name="connsiteX7117" fmla="*/ 1835126 w 7122824"/>
              <a:gd name="connsiteY7117" fmla="*/ 1717211 h 4151891"/>
              <a:gd name="connsiteX7118" fmla="*/ 1842203 w 7122824"/>
              <a:gd name="connsiteY7118" fmla="*/ 1710862 h 4151891"/>
              <a:gd name="connsiteX7119" fmla="*/ 6439106 w 7122824"/>
              <a:gd name="connsiteY7119" fmla="*/ 1709097 h 4151891"/>
              <a:gd name="connsiteX7120" fmla="*/ 6450432 w 7122824"/>
              <a:gd name="connsiteY7120" fmla="*/ 1716653 h 4151891"/>
              <a:gd name="connsiteX7121" fmla="*/ 6439907 w 7122824"/>
              <a:gd name="connsiteY7121" fmla="*/ 1709676 h 4151891"/>
              <a:gd name="connsiteX7122" fmla="*/ 3766896 w 7122824"/>
              <a:gd name="connsiteY7122" fmla="*/ 1708327 h 4151891"/>
              <a:gd name="connsiteX7123" fmla="*/ 3769245 w 7122824"/>
              <a:gd name="connsiteY7123" fmla="*/ 1709845 h 4151891"/>
              <a:gd name="connsiteX7124" fmla="*/ 3771170 w 7122824"/>
              <a:gd name="connsiteY7124" fmla="*/ 1711089 h 4151891"/>
              <a:gd name="connsiteX7125" fmla="*/ 3767713 w 7122824"/>
              <a:gd name="connsiteY7125" fmla="*/ 1708855 h 4151891"/>
              <a:gd name="connsiteX7126" fmla="*/ 3766896 w 7122824"/>
              <a:gd name="connsiteY7126" fmla="*/ 1708327 h 4151891"/>
              <a:gd name="connsiteX7127" fmla="*/ 975770 w 7122824"/>
              <a:gd name="connsiteY7127" fmla="*/ 1707839 h 4151891"/>
              <a:gd name="connsiteX7128" fmla="*/ 984160 w 7122824"/>
              <a:gd name="connsiteY7128" fmla="*/ 1708321 h 4151891"/>
              <a:gd name="connsiteX7129" fmla="*/ 987886 w 7122824"/>
              <a:gd name="connsiteY7129" fmla="*/ 1717369 h 4151891"/>
              <a:gd name="connsiteX7130" fmla="*/ 975770 w 7122824"/>
              <a:gd name="connsiteY7130" fmla="*/ 1707839 h 4151891"/>
              <a:gd name="connsiteX7131" fmla="*/ 3104688 w 7122824"/>
              <a:gd name="connsiteY7131" fmla="*/ 1707487 h 4151891"/>
              <a:gd name="connsiteX7132" fmla="*/ 3134696 w 7122824"/>
              <a:gd name="connsiteY7132" fmla="*/ 1756312 h 4151891"/>
              <a:gd name="connsiteX7133" fmla="*/ 3137305 w 7122824"/>
              <a:gd name="connsiteY7133" fmla="*/ 1753060 h 4151891"/>
              <a:gd name="connsiteX7134" fmla="*/ 3141771 w 7122824"/>
              <a:gd name="connsiteY7134" fmla="*/ 1759906 h 4151891"/>
              <a:gd name="connsiteX7135" fmla="*/ 3148275 w 7122824"/>
              <a:gd name="connsiteY7135" fmla="*/ 1771407 h 4151891"/>
              <a:gd name="connsiteX7136" fmla="*/ 3164153 w 7122824"/>
              <a:gd name="connsiteY7136" fmla="*/ 1802045 h 4151891"/>
              <a:gd name="connsiteX7137" fmla="*/ 3104688 w 7122824"/>
              <a:gd name="connsiteY7137" fmla="*/ 1707487 h 4151891"/>
              <a:gd name="connsiteX7138" fmla="*/ 1256001 w 7122824"/>
              <a:gd name="connsiteY7138" fmla="*/ 1701414 h 4151891"/>
              <a:gd name="connsiteX7139" fmla="*/ 1256538 w 7122824"/>
              <a:gd name="connsiteY7139" fmla="*/ 1711128 h 4151891"/>
              <a:gd name="connsiteX7140" fmla="*/ 1255299 w 7122824"/>
              <a:gd name="connsiteY7140" fmla="*/ 1717587 h 4151891"/>
              <a:gd name="connsiteX7141" fmla="*/ 1254741 w 7122824"/>
              <a:gd name="connsiteY7141" fmla="*/ 1720494 h 4151891"/>
              <a:gd name="connsiteX7142" fmla="*/ 1254901 w 7122824"/>
              <a:gd name="connsiteY7142" fmla="*/ 1718080 h 4151891"/>
              <a:gd name="connsiteX7143" fmla="*/ 2123030 w 7122824"/>
              <a:gd name="connsiteY7143" fmla="*/ 1700528 h 4151891"/>
              <a:gd name="connsiteX7144" fmla="*/ 2144339 w 7122824"/>
              <a:gd name="connsiteY7144" fmla="*/ 1725340 h 4151891"/>
              <a:gd name="connsiteX7145" fmla="*/ 2118340 w 7122824"/>
              <a:gd name="connsiteY7145" fmla="*/ 1721454 h 4151891"/>
              <a:gd name="connsiteX7146" fmla="*/ 2135479 w 7122824"/>
              <a:gd name="connsiteY7146" fmla="*/ 1742776 h 4151891"/>
              <a:gd name="connsiteX7147" fmla="*/ 2157092 w 7122824"/>
              <a:gd name="connsiteY7147" fmla="*/ 1742878 h 4151891"/>
              <a:gd name="connsiteX7148" fmla="*/ 2173070 w 7122824"/>
              <a:gd name="connsiteY7148" fmla="*/ 1740576 h 4151891"/>
              <a:gd name="connsiteX7149" fmla="*/ 2182546 w 7122824"/>
              <a:gd name="connsiteY7149" fmla="*/ 1729485 h 4151891"/>
              <a:gd name="connsiteX7150" fmla="*/ 2168623 w 7122824"/>
              <a:gd name="connsiteY7150" fmla="*/ 1718025 h 4151891"/>
              <a:gd name="connsiteX7151" fmla="*/ 2174316 w 7122824"/>
              <a:gd name="connsiteY7151" fmla="*/ 1711318 h 4151891"/>
              <a:gd name="connsiteX7152" fmla="*/ 2149102 w 7122824"/>
              <a:gd name="connsiteY7152" fmla="*/ 1703057 h 4151891"/>
              <a:gd name="connsiteX7153" fmla="*/ 2123030 w 7122824"/>
              <a:gd name="connsiteY7153" fmla="*/ 1700528 h 4151891"/>
              <a:gd name="connsiteX7154" fmla="*/ 518111 w 7122824"/>
              <a:gd name="connsiteY7154" fmla="*/ 1700326 h 4151891"/>
              <a:gd name="connsiteX7155" fmla="*/ 501761 w 7122824"/>
              <a:gd name="connsiteY7155" fmla="*/ 1703846 h 4151891"/>
              <a:gd name="connsiteX7156" fmla="*/ 518111 w 7122824"/>
              <a:gd name="connsiteY7156" fmla="*/ 1700326 h 4151891"/>
              <a:gd name="connsiteX7157" fmla="*/ 986202 w 7122824"/>
              <a:gd name="connsiteY7157" fmla="*/ 1697874 h 4151891"/>
              <a:gd name="connsiteX7158" fmla="*/ 958594 w 7122824"/>
              <a:gd name="connsiteY7158" fmla="*/ 1704619 h 4151891"/>
              <a:gd name="connsiteX7159" fmla="*/ 938834 w 7122824"/>
              <a:gd name="connsiteY7159" fmla="*/ 1723408 h 4151891"/>
              <a:gd name="connsiteX7160" fmla="*/ 933620 w 7122824"/>
              <a:gd name="connsiteY7160" fmla="*/ 1716417 h 4151891"/>
              <a:gd name="connsiteX7161" fmla="*/ 936623 w 7122824"/>
              <a:gd name="connsiteY7161" fmla="*/ 1727737 h 4151891"/>
              <a:gd name="connsiteX7162" fmla="*/ 923112 w 7122824"/>
              <a:gd name="connsiteY7162" fmla="*/ 1723906 h 4151891"/>
              <a:gd name="connsiteX7163" fmla="*/ 910809 w 7122824"/>
              <a:gd name="connsiteY7163" fmla="*/ 1732938 h 4151891"/>
              <a:gd name="connsiteX7164" fmla="*/ 890231 w 7122824"/>
              <a:gd name="connsiteY7164" fmla="*/ 1734522 h 4151891"/>
              <a:gd name="connsiteX7165" fmla="*/ 877846 w 7122824"/>
              <a:gd name="connsiteY7165" fmla="*/ 1724906 h 4151891"/>
              <a:gd name="connsiteX7166" fmla="*/ 986202 w 7122824"/>
              <a:gd name="connsiteY7166" fmla="*/ 1697874 h 4151891"/>
              <a:gd name="connsiteX7167" fmla="*/ 1749634 w 7122824"/>
              <a:gd name="connsiteY7167" fmla="*/ 1697867 h 4151891"/>
              <a:gd name="connsiteX7168" fmla="*/ 1799219 w 7122824"/>
              <a:gd name="connsiteY7168" fmla="*/ 1708410 h 4151891"/>
              <a:gd name="connsiteX7169" fmla="*/ 1823696 w 7122824"/>
              <a:gd name="connsiteY7169" fmla="*/ 1722776 h 4151891"/>
              <a:gd name="connsiteX7170" fmla="*/ 1743016 w 7122824"/>
              <a:gd name="connsiteY7170" fmla="*/ 1710719 h 4151891"/>
              <a:gd name="connsiteX7171" fmla="*/ 1749634 w 7122824"/>
              <a:gd name="connsiteY7171" fmla="*/ 1697867 h 4151891"/>
              <a:gd name="connsiteX7172" fmla="*/ 1278172 w 7122824"/>
              <a:gd name="connsiteY7172" fmla="*/ 1697080 h 4151891"/>
              <a:gd name="connsiteX7173" fmla="*/ 1281130 w 7122824"/>
              <a:gd name="connsiteY7173" fmla="*/ 1708357 h 4151891"/>
              <a:gd name="connsiteX7174" fmla="*/ 1269018 w 7122824"/>
              <a:gd name="connsiteY7174" fmla="*/ 1706547 h 4151891"/>
              <a:gd name="connsiteX7175" fmla="*/ 1278172 w 7122824"/>
              <a:gd name="connsiteY7175" fmla="*/ 1697080 h 4151891"/>
              <a:gd name="connsiteX7176" fmla="*/ 4072518 w 7122824"/>
              <a:gd name="connsiteY7176" fmla="*/ 1695844 h 4151891"/>
              <a:gd name="connsiteX7177" fmla="*/ 4087856 w 7122824"/>
              <a:gd name="connsiteY7177" fmla="*/ 1704468 h 4151891"/>
              <a:gd name="connsiteX7178" fmla="*/ 4079854 w 7122824"/>
              <a:gd name="connsiteY7178" fmla="*/ 1696497 h 4151891"/>
              <a:gd name="connsiteX7179" fmla="*/ 4072518 w 7122824"/>
              <a:gd name="connsiteY7179" fmla="*/ 1695844 h 4151891"/>
              <a:gd name="connsiteX7180" fmla="*/ 708721 w 7122824"/>
              <a:gd name="connsiteY7180" fmla="*/ 1695032 h 4151891"/>
              <a:gd name="connsiteX7181" fmla="*/ 715658 w 7122824"/>
              <a:gd name="connsiteY7181" fmla="*/ 1701101 h 4151891"/>
              <a:gd name="connsiteX7182" fmla="*/ 682178 w 7122824"/>
              <a:gd name="connsiteY7182" fmla="*/ 1703897 h 4151891"/>
              <a:gd name="connsiteX7183" fmla="*/ 708721 w 7122824"/>
              <a:gd name="connsiteY7183" fmla="*/ 1695032 h 4151891"/>
              <a:gd name="connsiteX7184" fmla="*/ 519548 w 7122824"/>
              <a:gd name="connsiteY7184" fmla="*/ 1692496 h 4151891"/>
              <a:gd name="connsiteX7185" fmla="*/ 518409 w 7122824"/>
              <a:gd name="connsiteY7185" fmla="*/ 1700110 h 4151891"/>
              <a:gd name="connsiteX7186" fmla="*/ 519548 w 7122824"/>
              <a:gd name="connsiteY7186" fmla="*/ 1692496 h 4151891"/>
              <a:gd name="connsiteX7187" fmla="*/ 673885 w 7122824"/>
              <a:gd name="connsiteY7187" fmla="*/ 1691867 h 4151891"/>
              <a:gd name="connsiteX7188" fmla="*/ 676544 w 7122824"/>
              <a:gd name="connsiteY7188" fmla="*/ 1692399 h 4151891"/>
              <a:gd name="connsiteX7189" fmla="*/ 671588 w 7122824"/>
              <a:gd name="connsiteY7189" fmla="*/ 1715102 h 4151891"/>
              <a:gd name="connsiteX7190" fmla="*/ 680311 w 7122824"/>
              <a:gd name="connsiteY7190" fmla="*/ 1719531 h 4151891"/>
              <a:gd name="connsiteX7191" fmla="*/ 670445 w 7122824"/>
              <a:gd name="connsiteY7191" fmla="*/ 1722745 h 4151891"/>
              <a:gd name="connsiteX7192" fmla="*/ 678256 w 7122824"/>
              <a:gd name="connsiteY7192" fmla="*/ 1733290 h 4151891"/>
              <a:gd name="connsiteX7193" fmla="*/ 665069 w 7122824"/>
              <a:gd name="connsiteY7193" fmla="*/ 1748251 h 4151891"/>
              <a:gd name="connsiteX7194" fmla="*/ 608078 w 7122824"/>
              <a:gd name="connsiteY7194" fmla="*/ 1775421 h 4151891"/>
              <a:gd name="connsiteX7195" fmla="*/ 544928 w 7122824"/>
              <a:gd name="connsiteY7195" fmla="*/ 1801932 h 4151891"/>
              <a:gd name="connsiteX7196" fmla="*/ 518681 w 7122824"/>
              <a:gd name="connsiteY7196" fmla="*/ 1811816 h 4151891"/>
              <a:gd name="connsiteX7197" fmla="*/ 494743 w 7122824"/>
              <a:gd name="connsiteY7197" fmla="*/ 1825431 h 4151891"/>
              <a:gd name="connsiteX7198" fmla="*/ 489626 w 7122824"/>
              <a:gd name="connsiteY7198" fmla="*/ 1838732 h 4151891"/>
              <a:gd name="connsiteX7199" fmla="*/ 474712 w 7122824"/>
              <a:gd name="connsiteY7199" fmla="*/ 1844318 h 4151891"/>
              <a:gd name="connsiteX7200" fmla="*/ 446248 w 7122824"/>
              <a:gd name="connsiteY7200" fmla="*/ 1858559 h 4151891"/>
              <a:gd name="connsiteX7201" fmla="*/ 383755 w 7122824"/>
              <a:gd name="connsiteY7201" fmla="*/ 1891155 h 4151891"/>
              <a:gd name="connsiteX7202" fmla="*/ 324509 w 7122824"/>
              <a:gd name="connsiteY7202" fmla="*/ 1922942 h 4151891"/>
              <a:gd name="connsiteX7203" fmla="*/ 307244 w 7122824"/>
              <a:gd name="connsiteY7203" fmla="*/ 1925050 h 4151891"/>
              <a:gd name="connsiteX7204" fmla="*/ 303957 w 7122824"/>
              <a:gd name="connsiteY7204" fmla="*/ 1926121 h 4151891"/>
              <a:gd name="connsiteX7205" fmla="*/ 304840 w 7122824"/>
              <a:gd name="connsiteY7205" fmla="*/ 1930682 h 4151891"/>
              <a:gd name="connsiteX7206" fmla="*/ 299494 w 7122824"/>
              <a:gd name="connsiteY7206" fmla="*/ 1945512 h 4151891"/>
              <a:gd name="connsiteX7207" fmla="*/ 289924 w 7122824"/>
              <a:gd name="connsiteY7207" fmla="*/ 1936268 h 4151891"/>
              <a:gd name="connsiteX7208" fmla="*/ 293212 w 7122824"/>
              <a:gd name="connsiteY7208" fmla="*/ 1932592 h 4151891"/>
              <a:gd name="connsiteX7209" fmla="*/ 293310 w 7122824"/>
              <a:gd name="connsiteY7209" fmla="*/ 1932121 h 4151891"/>
              <a:gd name="connsiteX7210" fmla="*/ 294547 w 7122824"/>
              <a:gd name="connsiteY7210" fmla="*/ 1926278 h 4151891"/>
              <a:gd name="connsiteX7211" fmla="*/ 291943 w 7122824"/>
              <a:gd name="connsiteY7211" fmla="*/ 1922764 h 4151891"/>
              <a:gd name="connsiteX7212" fmla="*/ 295916 w 7122824"/>
              <a:gd name="connsiteY7212" fmla="*/ 1917106 h 4151891"/>
              <a:gd name="connsiteX7213" fmla="*/ 286120 w 7122824"/>
              <a:gd name="connsiteY7213" fmla="*/ 1909390 h 4151891"/>
              <a:gd name="connsiteX7214" fmla="*/ 284040 w 7122824"/>
              <a:gd name="connsiteY7214" fmla="*/ 1891887 h 4151891"/>
              <a:gd name="connsiteX7215" fmla="*/ 350830 w 7122824"/>
              <a:gd name="connsiteY7215" fmla="*/ 1872433 h 4151891"/>
              <a:gd name="connsiteX7216" fmla="*/ 376500 w 7122824"/>
              <a:gd name="connsiteY7216" fmla="*/ 1855951 h 4151891"/>
              <a:gd name="connsiteX7217" fmla="*/ 398022 w 7122824"/>
              <a:gd name="connsiteY7217" fmla="*/ 1837547 h 4151891"/>
              <a:gd name="connsiteX7218" fmla="*/ 388910 w 7122824"/>
              <a:gd name="connsiteY7218" fmla="*/ 1825245 h 4151891"/>
              <a:gd name="connsiteX7219" fmla="*/ 422188 w 7122824"/>
              <a:gd name="connsiteY7219" fmla="*/ 1822403 h 4151891"/>
              <a:gd name="connsiteX7220" fmla="*/ 407958 w 7122824"/>
              <a:gd name="connsiteY7220" fmla="*/ 1823403 h 4151891"/>
              <a:gd name="connsiteX7221" fmla="*/ 417439 w 7122824"/>
              <a:gd name="connsiteY7221" fmla="*/ 1833905 h 4151891"/>
              <a:gd name="connsiteX7222" fmla="*/ 421360 w 7122824"/>
              <a:gd name="connsiteY7222" fmla="*/ 1829572 h 4151891"/>
              <a:gd name="connsiteX7223" fmla="*/ 423836 w 7122824"/>
              <a:gd name="connsiteY7223" fmla="*/ 1826838 h 4151891"/>
              <a:gd name="connsiteX7224" fmla="*/ 423330 w 7122824"/>
              <a:gd name="connsiteY7224" fmla="*/ 1814759 h 4151891"/>
              <a:gd name="connsiteX7225" fmla="*/ 444797 w 7122824"/>
              <a:gd name="connsiteY7225" fmla="*/ 1805464 h 4151891"/>
              <a:gd name="connsiteX7226" fmla="*/ 455669 w 7122824"/>
              <a:gd name="connsiteY7226" fmla="*/ 1816465 h 4151891"/>
              <a:gd name="connsiteX7227" fmla="*/ 459057 w 7122824"/>
              <a:gd name="connsiteY7227" fmla="*/ 1793790 h 4151891"/>
              <a:gd name="connsiteX7228" fmla="*/ 474748 w 7122824"/>
              <a:gd name="connsiteY7228" fmla="*/ 1803949 h 4151891"/>
              <a:gd name="connsiteX7229" fmla="*/ 463251 w 7122824"/>
              <a:gd name="connsiteY7229" fmla="*/ 1828539 h 4151891"/>
              <a:gd name="connsiteX7230" fmla="*/ 486248 w 7122824"/>
              <a:gd name="connsiteY7230" fmla="*/ 1819472 h 4151891"/>
              <a:gd name="connsiteX7231" fmla="*/ 518940 w 7122824"/>
              <a:gd name="connsiteY7231" fmla="*/ 1799612 h 4151891"/>
              <a:gd name="connsiteX7232" fmla="*/ 580819 w 7122824"/>
              <a:gd name="connsiteY7232" fmla="*/ 1760668 h 4151891"/>
              <a:gd name="connsiteX7233" fmla="*/ 559304 w 7122824"/>
              <a:gd name="connsiteY7233" fmla="*/ 1737136 h 4151891"/>
              <a:gd name="connsiteX7234" fmla="*/ 588676 w 7122824"/>
              <a:gd name="connsiteY7234" fmla="*/ 1729021 h 4151891"/>
              <a:gd name="connsiteX7235" fmla="*/ 599554 w 7122824"/>
              <a:gd name="connsiteY7235" fmla="*/ 1727781 h 4151891"/>
              <a:gd name="connsiteX7236" fmla="*/ 609399 w 7122824"/>
              <a:gd name="connsiteY7236" fmla="*/ 1723392 h 4151891"/>
              <a:gd name="connsiteX7237" fmla="*/ 611403 w 7122824"/>
              <a:gd name="connsiteY7237" fmla="*/ 1722849 h 4151891"/>
              <a:gd name="connsiteX7238" fmla="*/ 611098 w 7122824"/>
              <a:gd name="connsiteY7238" fmla="*/ 1720412 h 4151891"/>
              <a:gd name="connsiteX7239" fmla="*/ 612733 w 7122824"/>
              <a:gd name="connsiteY7239" fmla="*/ 1716764 h 4151891"/>
              <a:gd name="connsiteX7240" fmla="*/ 615117 w 7122824"/>
              <a:gd name="connsiteY7240" fmla="*/ 1720234 h 4151891"/>
              <a:gd name="connsiteX7241" fmla="*/ 613342 w 7122824"/>
              <a:gd name="connsiteY7241" fmla="*/ 1722322 h 4151891"/>
              <a:gd name="connsiteX7242" fmla="*/ 617757 w 7122824"/>
              <a:gd name="connsiteY7242" fmla="*/ 1721124 h 4151891"/>
              <a:gd name="connsiteX7243" fmla="*/ 644426 w 7122824"/>
              <a:gd name="connsiteY7243" fmla="*/ 1731100 h 4151891"/>
              <a:gd name="connsiteX7244" fmla="*/ 647422 w 7122824"/>
              <a:gd name="connsiteY7244" fmla="*/ 1730246 h 4151891"/>
              <a:gd name="connsiteX7245" fmla="*/ 655759 w 7122824"/>
              <a:gd name="connsiteY7245" fmla="*/ 1726803 h 4151891"/>
              <a:gd name="connsiteX7246" fmla="*/ 649021 w 7122824"/>
              <a:gd name="connsiteY7246" fmla="*/ 1719544 h 4151891"/>
              <a:gd name="connsiteX7247" fmla="*/ 668595 w 7122824"/>
              <a:gd name="connsiteY7247" fmla="*/ 1703714 h 4151891"/>
              <a:gd name="connsiteX7248" fmla="*/ 673885 w 7122824"/>
              <a:gd name="connsiteY7248" fmla="*/ 1691867 h 4151891"/>
              <a:gd name="connsiteX7249" fmla="*/ 1865439 w 7122824"/>
              <a:gd name="connsiteY7249" fmla="*/ 1691262 h 4151891"/>
              <a:gd name="connsiteX7250" fmla="*/ 1942786 w 7122824"/>
              <a:gd name="connsiteY7250" fmla="*/ 1694864 h 4151891"/>
              <a:gd name="connsiteX7251" fmla="*/ 1940460 w 7122824"/>
              <a:gd name="connsiteY7251" fmla="*/ 1710428 h 4151891"/>
              <a:gd name="connsiteX7252" fmla="*/ 1925172 w 7122824"/>
              <a:gd name="connsiteY7252" fmla="*/ 1708144 h 4151891"/>
              <a:gd name="connsiteX7253" fmla="*/ 1900713 w 7122824"/>
              <a:gd name="connsiteY7253" fmla="*/ 1704489 h 4151891"/>
              <a:gd name="connsiteX7254" fmla="*/ 1865439 w 7122824"/>
              <a:gd name="connsiteY7254" fmla="*/ 1691262 h 4151891"/>
              <a:gd name="connsiteX7255" fmla="*/ 730174 w 7122824"/>
              <a:gd name="connsiteY7255" fmla="*/ 1690309 h 4151891"/>
              <a:gd name="connsiteX7256" fmla="*/ 739197 w 7122824"/>
              <a:gd name="connsiteY7256" fmla="*/ 1690879 h 4151891"/>
              <a:gd name="connsiteX7257" fmla="*/ 741981 w 7122824"/>
              <a:gd name="connsiteY7257" fmla="*/ 1695187 h 4151891"/>
              <a:gd name="connsiteX7258" fmla="*/ 730174 w 7122824"/>
              <a:gd name="connsiteY7258" fmla="*/ 1690309 h 4151891"/>
              <a:gd name="connsiteX7259" fmla="*/ 683735 w 7122824"/>
              <a:gd name="connsiteY7259" fmla="*/ 1689056 h 4151891"/>
              <a:gd name="connsiteX7260" fmla="*/ 683597 w 7122824"/>
              <a:gd name="connsiteY7260" fmla="*/ 1692635 h 4151891"/>
              <a:gd name="connsiteX7261" fmla="*/ 680873 w 7122824"/>
              <a:gd name="connsiteY7261" fmla="*/ 1689566 h 4151891"/>
              <a:gd name="connsiteX7262" fmla="*/ 683735 w 7122824"/>
              <a:gd name="connsiteY7262" fmla="*/ 1689056 h 4151891"/>
              <a:gd name="connsiteX7263" fmla="*/ 1983142 w 7122824"/>
              <a:gd name="connsiteY7263" fmla="*/ 1688197 h 4151891"/>
              <a:gd name="connsiteX7264" fmla="*/ 1978640 w 7122824"/>
              <a:gd name="connsiteY7264" fmla="*/ 1694931 h 4151891"/>
              <a:gd name="connsiteX7265" fmla="*/ 1988913 w 7122824"/>
              <a:gd name="connsiteY7265" fmla="*/ 1688565 h 4151891"/>
              <a:gd name="connsiteX7266" fmla="*/ 1983142 w 7122824"/>
              <a:gd name="connsiteY7266" fmla="*/ 1688197 h 4151891"/>
              <a:gd name="connsiteX7267" fmla="*/ 3755615 w 7122824"/>
              <a:gd name="connsiteY7267" fmla="*/ 1681049 h 4151891"/>
              <a:gd name="connsiteX7268" fmla="*/ 3758699 w 7122824"/>
              <a:gd name="connsiteY7268" fmla="*/ 1684861 h 4151891"/>
              <a:gd name="connsiteX7269" fmla="*/ 3750760 w 7122824"/>
              <a:gd name="connsiteY7269" fmla="*/ 1682915 h 4151891"/>
              <a:gd name="connsiteX7270" fmla="*/ 3755615 w 7122824"/>
              <a:gd name="connsiteY7270" fmla="*/ 1681049 h 4151891"/>
              <a:gd name="connsiteX7271" fmla="*/ 4068089 w 7122824"/>
              <a:gd name="connsiteY7271" fmla="*/ 1681025 h 4151891"/>
              <a:gd name="connsiteX7272" fmla="*/ 4062377 w 7122824"/>
              <a:gd name="connsiteY7272" fmla="*/ 1681464 h 4151891"/>
              <a:gd name="connsiteX7273" fmla="*/ 4074467 w 7122824"/>
              <a:gd name="connsiteY7273" fmla="*/ 1687902 h 4151891"/>
              <a:gd name="connsiteX7274" fmla="*/ 4068089 w 7122824"/>
              <a:gd name="connsiteY7274" fmla="*/ 1681025 h 4151891"/>
              <a:gd name="connsiteX7275" fmla="*/ 552722 w 7122824"/>
              <a:gd name="connsiteY7275" fmla="*/ 1680222 h 4151891"/>
              <a:gd name="connsiteX7276" fmla="*/ 558241 w 7122824"/>
              <a:gd name="connsiteY7276" fmla="*/ 1685564 h 4151891"/>
              <a:gd name="connsiteX7277" fmla="*/ 530364 w 7122824"/>
              <a:gd name="connsiteY7277" fmla="*/ 1689253 h 4151891"/>
              <a:gd name="connsiteX7278" fmla="*/ 552722 w 7122824"/>
              <a:gd name="connsiteY7278" fmla="*/ 1680222 h 4151891"/>
              <a:gd name="connsiteX7279" fmla="*/ 1022610 w 7122824"/>
              <a:gd name="connsiteY7279" fmla="*/ 1679179 h 4151891"/>
              <a:gd name="connsiteX7280" fmla="*/ 1023888 w 7122824"/>
              <a:gd name="connsiteY7280" fmla="*/ 1691782 h 4151891"/>
              <a:gd name="connsiteX7281" fmla="*/ 991683 w 7122824"/>
              <a:gd name="connsiteY7281" fmla="*/ 1697570 h 4151891"/>
              <a:gd name="connsiteX7282" fmla="*/ 1000095 w 7122824"/>
              <a:gd name="connsiteY7282" fmla="*/ 1683572 h 4151891"/>
              <a:gd name="connsiteX7283" fmla="*/ 1014429 w 7122824"/>
              <a:gd name="connsiteY7283" fmla="*/ 1681060 h 4151891"/>
              <a:gd name="connsiteX7284" fmla="*/ 1022610 w 7122824"/>
              <a:gd name="connsiteY7284" fmla="*/ 1679179 h 4151891"/>
              <a:gd name="connsiteX7285" fmla="*/ 1055582 w 7122824"/>
              <a:gd name="connsiteY7285" fmla="*/ 1676442 h 4151891"/>
              <a:gd name="connsiteX7286" fmla="*/ 1063790 w 7122824"/>
              <a:gd name="connsiteY7286" fmla="*/ 1677745 h 4151891"/>
              <a:gd name="connsiteX7287" fmla="*/ 1070866 w 7122824"/>
              <a:gd name="connsiteY7287" fmla="*/ 1678726 h 4151891"/>
              <a:gd name="connsiteX7288" fmla="*/ 1088353 w 7122824"/>
              <a:gd name="connsiteY7288" fmla="*/ 1691049 h 4151891"/>
              <a:gd name="connsiteX7289" fmla="*/ 1067788 w 7122824"/>
              <a:gd name="connsiteY7289" fmla="*/ 1692793 h 4151891"/>
              <a:gd name="connsiteX7290" fmla="*/ 1056742 w 7122824"/>
              <a:gd name="connsiteY7290" fmla="*/ 1683114 h 4151891"/>
              <a:gd name="connsiteX7291" fmla="*/ 1064265 w 7122824"/>
              <a:gd name="connsiteY7291" fmla="*/ 1695479 h 4151891"/>
              <a:gd name="connsiteX7292" fmla="*/ 1029030 w 7122824"/>
              <a:gd name="connsiteY7292" fmla="*/ 1682184 h 4151891"/>
              <a:gd name="connsiteX7293" fmla="*/ 1055582 w 7122824"/>
              <a:gd name="connsiteY7293" fmla="*/ 1676442 h 4151891"/>
              <a:gd name="connsiteX7294" fmla="*/ 1688266 w 7122824"/>
              <a:gd name="connsiteY7294" fmla="*/ 1674792 h 4151891"/>
              <a:gd name="connsiteX7295" fmla="*/ 1689305 w 7122824"/>
              <a:gd name="connsiteY7295" fmla="*/ 1676189 h 4151891"/>
              <a:gd name="connsiteX7296" fmla="*/ 1687203 w 7122824"/>
              <a:gd name="connsiteY7296" fmla="*/ 1680546 h 4151891"/>
              <a:gd name="connsiteX7297" fmla="*/ 1688266 w 7122824"/>
              <a:gd name="connsiteY7297" fmla="*/ 1674792 h 4151891"/>
              <a:gd name="connsiteX7298" fmla="*/ 1671701 w 7122824"/>
              <a:gd name="connsiteY7298" fmla="*/ 1673892 h 4151891"/>
              <a:gd name="connsiteX7299" fmla="*/ 1672833 w 7122824"/>
              <a:gd name="connsiteY7299" fmla="*/ 1686444 h 4151891"/>
              <a:gd name="connsiteX7300" fmla="*/ 1659589 w 7122824"/>
              <a:gd name="connsiteY7300" fmla="*/ 1684465 h 4151891"/>
              <a:gd name="connsiteX7301" fmla="*/ 1671701 w 7122824"/>
              <a:gd name="connsiteY7301" fmla="*/ 1673892 h 4151891"/>
              <a:gd name="connsiteX7302" fmla="*/ 1956233 w 7122824"/>
              <a:gd name="connsiteY7302" fmla="*/ 1668144 h 4151891"/>
              <a:gd name="connsiteX7303" fmla="*/ 2005433 w 7122824"/>
              <a:gd name="connsiteY7303" fmla="*/ 1680237 h 4151891"/>
              <a:gd name="connsiteX7304" fmla="*/ 2030804 w 7122824"/>
              <a:gd name="connsiteY7304" fmla="*/ 1687188 h 4151891"/>
              <a:gd name="connsiteX7305" fmla="*/ 2033092 w 7122824"/>
              <a:gd name="connsiteY7305" fmla="*/ 1703068 h 4151891"/>
              <a:gd name="connsiteX7306" fmla="*/ 1994178 w 7122824"/>
              <a:gd name="connsiteY7306" fmla="*/ 1703573 h 4151891"/>
              <a:gd name="connsiteX7307" fmla="*/ 2021665 w 7122824"/>
              <a:gd name="connsiteY7307" fmla="*/ 1717161 h 4151891"/>
              <a:gd name="connsiteX7308" fmla="*/ 2008122 w 7122824"/>
              <a:gd name="connsiteY7308" fmla="*/ 1724618 h 4151891"/>
              <a:gd name="connsiteX7309" fmla="*/ 1982178 w 7122824"/>
              <a:gd name="connsiteY7309" fmla="*/ 1712841 h 4151891"/>
              <a:gd name="connsiteX7310" fmla="*/ 1984159 w 7122824"/>
              <a:gd name="connsiteY7310" fmla="*/ 1709976 h 4151891"/>
              <a:gd name="connsiteX7311" fmla="*/ 1983822 w 7122824"/>
              <a:gd name="connsiteY7311" fmla="*/ 1709558 h 4151891"/>
              <a:gd name="connsiteX7312" fmla="*/ 1983042 w 7122824"/>
              <a:gd name="connsiteY7312" fmla="*/ 1710416 h 4151891"/>
              <a:gd name="connsiteX7313" fmla="*/ 1980087 w 7122824"/>
              <a:gd name="connsiteY7313" fmla="*/ 1708344 h 4151891"/>
              <a:gd name="connsiteX7314" fmla="*/ 1981711 w 7122824"/>
              <a:gd name="connsiteY7314" fmla="*/ 1707328 h 4151891"/>
              <a:gd name="connsiteX7315" fmla="*/ 1980194 w 7122824"/>
              <a:gd name="connsiteY7315" fmla="*/ 1706619 h 4151891"/>
              <a:gd name="connsiteX7316" fmla="*/ 1977716 w 7122824"/>
              <a:gd name="connsiteY7316" fmla="*/ 1701113 h 4151891"/>
              <a:gd name="connsiteX7317" fmla="*/ 1970676 w 7122824"/>
              <a:gd name="connsiteY7317" fmla="*/ 1685840 h 4151891"/>
              <a:gd name="connsiteX7318" fmla="*/ 1957827 w 7122824"/>
              <a:gd name="connsiteY7318" fmla="*/ 1688660 h 4151891"/>
              <a:gd name="connsiteX7319" fmla="*/ 1956233 w 7122824"/>
              <a:gd name="connsiteY7319" fmla="*/ 1668144 h 4151891"/>
              <a:gd name="connsiteX7320" fmla="*/ 3745457 w 7122824"/>
              <a:gd name="connsiteY7320" fmla="*/ 1667308 h 4151891"/>
              <a:gd name="connsiteX7321" fmla="*/ 3750653 w 7122824"/>
              <a:gd name="connsiteY7321" fmla="*/ 1673119 h 4151891"/>
              <a:gd name="connsiteX7322" fmla="*/ 3740618 w 7122824"/>
              <a:gd name="connsiteY7322" fmla="*/ 1668536 h 4151891"/>
              <a:gd name="connsiteX7323" fmla="*/ 3745457 w 7122824"/>
              <a:gd name="connsiteY7323" fmla="*/ 1667308 h 4151891"/>
              <a:gd name="connsiteX7324" fmla="*/ 1136406 w 7122824"/>
              <a:gd name="connsiteY7324" fmla="*/ 1665268 h 4151891"/>
              <a:gd name="connsiteX7325" fmla="*/ 1131879 w 7122824"/>
              <a:gd name="connsiteY7325" fmla="*/ 1672018 h 4151891"/>
              <a:gd name="connsiteX7326" fmla="*/ 1142199 w 7122824"/>
              <a:gd name="connsiteY7326" fmla="*/ 1665743 h 4151891"/>
              <a:gd name="connsiteX7327" fmla="*/ 1136406 w 7122824"/>
              <a:gd name="connsiteY7327" fmla="*/ 1665268 h 4151891"/>
              <a:gd name="connsiteX7328" fmla="*/ 1162111 w 7122824"/>
              <a:gd name="connsiteY7328" fmla="*/ 1660218 h 4151891"/>
              <a:gd name="connsiteX7329" fmla="*/ 1155707 w 7122824"/>
              <a:gd name="connsiteY7329" fmla="*/ 1667761 h 4151891"/>
              <a:gd name="connsiteX7330" fmla="*/ 1170613 w 7122824"/>
              <a:gd name="connsiteY7330" fmla="*/ 1662171 h 4151891"/>
              <a:gd name="connsiteX7331" fmla="*/ 1162111 w 7122824"/>
              <a:gd name="connsiteY7331" fmla="*/ 1660218 h 4151891"/>
              <a:gd name="connsiteX7332" fmla="*/ 3737410 w 7122824"/>
              <a:gd name="connsiteY7332" fmla="*/ 1655566 h 4151891"/>
              <a:gd name="connsiteX7333" fmla="*/ 3742607 w 7122824"/>
              <a:gd name="connsiteY7333" fmla="*/ 1661376 h 4151891"/>
              <a:gd name="connsiteX7334" fmla="*/ 3732572 w 7122824"/>
              <a:gd name="connsiteY7334" fmla="*/ 1656794 h 4151891"/>
              <a:gd name="connsiteX7335" fmla="*/ 3737410 w 7122824"/>
              <a:gd name="connsiteY7335" fmla="*/ 1655566 h 4151891"/>
              <a:gd name="connsiteX7336" fmla="*/ 1183393 w 7122824"/>
              <a:gd name="connsiteY7336" fmla="*/ 1655125 h 4151891"/>
              <a:gd name="connsiteX7337" fmla="*/ 1175202 w 7122824"/>
              <a:gd name="connsiteY7337" fmla="*/ 1662857 h 4151891"/>
              <a:gd name="connsiteX7338" fmla="*/ 1194657 w 7122824"/>
              <a:gd name="connsiteY7338" fmla="*/ 1658209 h 4151891"/>
              <a:gd name="connsiteX7339" fmla="*/ 1183393 w 7122824"/>
              <a:gd name="connsiteY7339" fmla="*/ 1655125 h 4151891"/>
              <a:gd name="connsiteX7340" fmla="*/ 563295 w 7122824"/>
              <a:gd name="connsiteY7340" fmla="*/ 1653406 h 4151891"/>
              <a:gd name="connsiteX7341" fmla="*/ 570955 w 7122824"/>
              <a:gd name="connsiteY7341" fmla="*/ 1662005 h 4151891"/>
              <a:gd name="connsiteX7342" fmla="*/ 563295 w 7122824"/>
              <a:gd name="connsiteY7342" fmla="*/ 1653406 h 4151891"/>
              <a:gd name="connsiteX7343" fmla="*/ 1206387 w 7122824"/>
              <a:gd name="connsiteY7343" fmla="*/ 1650777 h 4151891"/>
              <a:gd name="connsiteX7344" fmla="*/ 1197717 w 7122824"/>
              <a:gd name="connsiteY7344" fmla="*/ 1658666 h 4151891"/>
              <a:gd name="connsiteX7345" fmla="*/ 1216956 w 7122824"/>
              <a:gd name="connsiteY7345" fmla="*/ 1653724 h 4151891"/>
              <a:gd name="connsiteX7346" fmla="*/ 1206387 w 7122824"/>
              <a:gd name="connsiteY7346" fmla="*/ 1650777 h 4151891"/>
              <a:gd name="connsiteX7347" fmla="*/ 1802599 w 7122824"/>
              <a:gd name="connsiteY7347" fmla="*/ 1648543 h 4151891"/>
              <a:gd name="connsiteX7348" fmla="*/ 1794481 w 7122824"/>
              <a:gd name="connsiteY7348" fmla="*/ 1651433 h 4151891"/>
              <a:gd name="connsiteX7349" fmla="*/ 1809519 w 7122824"/>
              <a:gd name="connsiteY7349" fmla="*/ 1653680 h 4151891"/>
              <a:gd name="connsiteX7350" fmla="*/ 1802599 w 7122824"/>
              <a:gd name="connsiteY7350" fmla="*/ 1648543 h 4151891"/>
              <a:gd name="connsiteX7351" fmla="*/ 583530 w 7122824"/>
              <a:gd name="connsiteY7351" fmla="*/ 1647884 h 4151891"/>
              <a:gd name="connsiteX7352" fmla="*/ 589279 w 7122824"/>
              <a:gd name="connsiteY7352" fmla="*/ 1654742 h 4151891"/>
              <a:gd name="connsiteX7353" fmla="*/ 576713 w 7122824"/>
              <a:gd name="connsiteY7353" fmla="*/ 1655960 h 4151891"/>
              <a:gd name="connsiteX7354" fmla="*/ 583530 w 7122824"/>
              <a:gd name="connsiteY7354" fmla="*/ 1647884 h 4151891"/>
              <a:gd name="connsiteX7355" fmla="*/ 1230142 w 7122824"/>
              <a:gd name="connsiteY7355" fmla="*/ 1647877 h 4151891"/>
              <a:gd name="connsiteX7356" fmla="*/ 1221544 w 7122824"/>
              <a:gd name="connsiteY7356" fmla="*/ 1654409 h 4151891"/>
              <a:gd name="connsiteX7357" fmla="*/ 1240810 w 7122824"/>
              <a:gd name="connsiteY7357" fmla="*/ 1651034 h 4151891"/>
              <a:gd name="connsiteX7358" fmla="*/ 1230142 w 7122824"/>
              <a:gd name="connsiteY7358" fmla="*/ 1647877 h 4151891"/>
              <a:gd name="connsiteX7359" fmla="*/ 3035080 w 7122824"/>
              <a:gd name="connsiteY7359" fmla="*/ 1645414 h 4151891"/>
              <a:gd name="connsiteX7360" fmla="*/ 3045743 w 7122824"/>
              <a:gd name="connsiteY7360" fmla="*/ 1675844 h 4151891"/>
              <a:gd name="connsiteX7361" fmla="*/ 3059602 w 7122824"/>
              <a:gd name="connsiteY7361" fmla="*/ 1705144 h 4151891"/>
              <a:gd name="connsiteX7362" fmla="*/ 3074851 w 7122824"/>
              <a:gd name="connsiteY7362" fmla="*/ 1760559 h 4151891"/>
              <a:gd name="connsiteX7363" fmla="*/ 3100884 w 7122824"/>
              <a:gd name="connsiteY7363" fmla="*/ 1816145 h 4151891"/>
              <a:gd name="connsiteX7364" fmla="*/ 3101232 w 7122824"/>
              <a:gd name="connsiteY7364" fmla="*/ 1816359 h 4151891"/>
              <a:gd name="connsiteX7365" fmla="*/ 3133286 w 7122824"/>
              <a:gd name="connsiteY7365" fmla="*/ 1836608 h 4151891"/>
              <a:gd name="connsiteX7366" fmla="*/ 3144739 w 7122824"/>
              <a:gd name="connsiteY7366" fmla="*/ 1843783 h 4151891"/>
              <a:gd name="connsiteX7367" fmla="*/ 3100365 w 7122824"/>
              <a:gd name="connsiteY7367" fmla="*/ 1760075 h 4151891"/>
              <a:gd name="connsiteX7368" fmla="*/ 3043437 w 7122824"/>
              <a:gd name="connsiteY7368" fmla="*/ 1654802 h 4151891"/>
              <a:gd name="connsiteX7369" fmla="*/ 3035080 w 7122824"/>
              <a:gd name="connsiteY7369" fmla="*/ 1645414 h 4151891"/>
              <a:gd name="connsiteX7370" fmla="*/ 598370 w 7122824"/>
              <a:gd name="connsiteY7370" fmla="*/ 1645385 h 4151891"/>
              <a:gd name="connsiteX7371" fmla="*/ 603925 w 7122824"/>
              <a:gd name="connsiteY7371" fmla="*/ 1649010 h 4151891"/>
              <a:gd name="connsiteX7372" fmla="*/ 593248 w 7122824"/>
              <a:gd name="connsiteY7372" fmla="*/ 1650396 h 4151891"/>
              <a:gd name="connsiteX7373" fmla="*/ 590686 w 7122824"/>
              <a:gd name="connsiteY7373" fmla="*/ 1647032 h 4151891"/>
              <a:gd name="connsiteX7374" fmla="*/ 598370 w 7122824"/>
              <a:gd name="connsiteY7374" fmla="*/ 1645385 h 4151891"/>
              <a:gd name="connsiteX7375" fmla="*/ 1249351 w 7122824"/>
              <a:gd name="connsiteY7375" fmla="*/ 1644885 h 4151891"/>
              <a:gd name="connsiteX7376" fmla="*/ 1245397 w 7122824"/>
              <a:gd name="connsiteY7376" fmla="*/ 1651720 h 4151891"/>
              <a:gd name="connsiteX7377" fmla="*/ 1255717 w 7122824"/>
              <a:gd name="connsiteY7377" fmla="*/ 1645446 h 4151891"/>
              <a:gd name="connsiteX7378" fmla="*/ 1249351 w 7122824"/>
              <a:gd name="connsiteY7378" fmla="*/ 1644885 h 4151891"/>
              <a:gd name="connsiteX7379" fmla="*/ 3722470 w 7122824"/>
              <a:gd name="connsiteY7379" fmla="*/ 1643196 h 4151891"/>
              <a:gd name="connsiteX7380" fmla="*/ 3729260 w 7122824"/>
              <a:gd name="connsiteY7380" fmla="*/ 1643731 h 4151891"/>
              <a:gd name="connsiteX7381" fmla="*/ 3731723 w 7122824"/>
              <a:gd name="connsiteY7381" fmla="*/ 1645479 h 4151891"/>
              <a:gd name="connsiteX7382" fmla="*/ 3733813 w 7122824"/>
              <a:gd name="connsiteY7382" fmla="*/ 1648149 h 4151891"/>
              <a:gd name="connsiteX7383" fmla="*/ 3734560 w 7122824"/>
              <a:gd name="connsiteY7383" fmla="*/ 1649634 h 4151891"/>
              <a:gd name="connsiteX7384" fmla="*/ 3722470 w 7122824"/>
              <a:gd name="connsiteY7384" fmla="*/ 1643196 h 4151891"/>
              <a:gd name="connsiteX7385" fmla="*/ 650311 w 7122824"/>
              <a:gd name="connsiteY7385" fmla="*/ 1643172 h 4151891"/>
              <a:gd name="connsiteX7386" fmla="*/ 660188 w 7122824"/>
              <a:gd name="connsiteY7386" fmla="*/ 1649333 h 4151891"/>
              <a:gd name="connsiteX7387" fmla="*/ 646243 w 7122824"/>
              <a:gd name="connsiteY7387" fmla="*/ 1650373 h 4151891"/>
              <a:gd name="connsiteX7388" fmla="*/ 625863 w 7122824"/>
              <a:gd name="connsiteY7388" fmla="*/ 1661383 h 4151891"/>
              <a:gd name="connsiteX7389" fmla="*/ 601131 w 7122824"/>
              <a:gd name="connsiteY7389" fmla="*/ 1670181 h 4151891"/>
              <a:gd name="connsiteX7390" fmla="*/ 575164 w 7122824"/>
              <a:gd name="connsiteY7390" fmla="*/ 1678534 h 4151891"/>
              <a:gd name="connsiteX7391" fmla="*/ 559665 w 7122824"/>
              <a:gd name="connsiteY7391" fmla="*/ 1677780 h 4151891"/>
              <a:gd name="connsiteX7392" fmla="*/ 613032 w 7122824"/>
              <a:gd name="connsiteY7392" fmla="*/ 1653219 h 4151891"/>
              <a:gd name="connsiteX7393" fmla="*/ 639063 w 7122824"/>
              <a:gd name="connsiteY7393" fmla="*/ 1646176 h 4151891"/>
              <a:gd name="connsiteX7394" fmla="*/ 650311 w 7122824"/>
              <a:gd name="connsiteY7394" fmla="*/ 1643172 h 4151891"/>
              <a:gd name="connsiteX7395" fmla="*/ 1774697 w 7122824"/>
              <a:gd name="connsiteY7395" fmla="*/ 1642581 h 4151891"/>
              <a:gd name="connsiteX7396" fmla="*/ 1761260 w 7122824"/>
              <a:gd name="connsiteY7396" fmla="*/ 1654025 h 4151891"/>
              <a:gd name="connsiteX7397" fmla="*/ 1778083 w 7122824"/>
              <a:gd name="connsiteY7397" fmla="*/ 1656539 h 4151891"/>
              <a:gd name="connsiteX7398" fmla="*/ 1788789 w 7122824"/>
              <a:gd name="connsiteY7398" fmla="*/ 1658138 h 4151891"/>
              <a:gd name="connsiteX7399" fmla="*/ 1791036 w 7122824"/>
              <a:gd name="connsiteY7399" fmla="*/ 1643101 h 4151891"/>
              <a:gd name="connsiteX7400" fmla="*/ 1774697 w 7122824"/>
              <a:gd name="connsiteY7400" fmla="*/ 1642581 h 4151891"/>
              <a:gd name="connsiteX7401" fmla="*/ 1745131 w 7122824"/>
              <a:gd name="connsiteY7401" fmla="*/ 1642072 h 4151891"/>
              <a:gd name="connsiteX7402" fmla="*/ 1733988 w 7122824"/>
              <a:gd name="connsiteY7402" fmla="*/ 1649950 h 4151891"/>
              <a:gd name="connsiteX7403" fmla="*/ 1758032 w 7122824"/>
              <a:gd name="connsiteY7403" fmla="*/ 1645986 h 4151891"/>
              <a:gd name="connsiteX7404" fmla="*/ 1745131 w 7122824"/>
              <a:gd name="connsiteY7404" fmla="*/ 1642072 h 4151891"/>
              <a:gd name="connsiteX7405" fmla="*/ 2485616 w 7122824"/>
              <a:gd name="connsiteY7405" fmla="*/ 1641754 h 4151891"/>
              <a:gd name="connsiteX7406" fmla="*/ 2486233 w 7122824"/>
              <a:gd name="connsiteY7406" fmla="*/ 1641943 h 4151891"/>
              <a:gd name="connsiteX7407" fmla="*/ 2481711 w 7122824"/>
              <a:gd name="connsiteY7407" fmla="*/ 1641754 h 4151891"/>
              <a:gd name="connsiteX7408" fmla="*/ 2485616 w 7122824"/>
              <a:gd name="connsiteY7408" fmla="*/ 1641754 h 4151891"/>
              <a:gd name="connsiteX7409" fmla="*/ 1277575 w 7122824"/>
              <a:gd name="connsiteY7409" fmla="*/ 1641286 h 4151891"/>
              <a:gd name="connsiteX7410" fmla="*/ 1273813 w 7122824"/>
              <a:gd name="connsiteY7410" fmla="*/ 1648150 h 4151891"/>
              <a:gd name="connsiteX7411" fmla="*/ 1282603 w 7122824"/>
              <a:gd name="connsiteY7411" fmla="*/ 1641647 h 4151891"/>
              <a:gd name="connsiteX7412" fmla="*/ 1277575 w 7122824"/>
              <a:gd name="connsiteY7412" fmla="*/ 1641286 h 4151891"/>
              <a:gd name="connsiteX7413" fmla="*/ 662335 w 7122824"/>
              <a:gd name="connsiteY7413" fmla="*/ 1641008 h 4151891"/>
              <a:gd name="connsiteX7414" fmla="*/ 662046 w 7122824"/>
              <a:gd name="connsiteY7414" fmla="*/ 1644594 h 4151891"/>
              <a:gd name="connsiteX7415" fmla="*/ 660543 w 7122824"/>
              <a:gd name="connsiteY7415" fmla="*/ 1641466 h 4151891"/>
              <a:gd name="connsiteX7416" fmla="*/ 662335 w 7122824"/>
              <a:gd name="connsiteY7416" fmla="*/ 1641008 h 4151891"/>
              <a:gd name="connsiteX7417" fmla="*/ 614797 w 7122824"/>
              <a:gd name="connsiteY7417" fmla="*/ 1637777 h 4151891"/>
              <a:gd name="connsiteX7418" fmla="*/ 605395 w 7122824"/>
              <a:gd name="connsiteY7418" fmla="*/ 1640843 h 4151891"/>
              <a:gd name="connsiteX7419" fmla="*/ 614797 w 7122824"/>
              <a:gd name="connsiteY7419" fmla="*/ 1637777 h 4151891"/>
              <a:gd name="connsiteX7420" fmla="*/ 1707155 w 7122824"/>
              <a:gd name="connsiteY7420" fmla="*/ 1636821 h 4151891"/>
              <a:gd name="connsiteX7421" fmla="*/ 1681363 w 7122824"/>
              <a:gd name="connsiteY7421" fmla="*/ 1637656 h 4151891"/>
              <a:gd name="connsiteX7422" fmla="*/ 1704016 w 7122824"/>
              <a:gd name="connsiteY7422" fmla="*/ 1651725 h 4151891"/>
              <a:gd name="connsiteX7423" fmla="*/ 1731576 w 7122824"/>
              <a:gd name="connsiteY7423" fmla="*/ 1645160 h 4151891"/>
              <a:gd name="connsiteX7424" fmla="*/ 1707155 w 7122824"/>
              <a:gd name="connsiteY7424" fmla="*/ 1636821 h 4151891"/>
              <a:gd name="connsiteX7425" fmla="*/ 4034225 w 7122824"/>
              <a:gd name="connsiteY7425" fmla="*/ 1636740 h 4151891"/>
              <a:gd name="connsiteX7426" fmla="*/ 4030840 w 7122824"/>
              <a:gd name="connsiteY7426" fmla="*/ 1639559 h 4151891"/>
              <a:gd name="connsiteX7427" fmla="*/ 4037999 w 7122824"/>
              <a:gd name="connsiteY7427" fmla="*/ 1641546 h 4151891"/>
              <a:gd name="connsiteX7428" fmla="*/ 4034225 w 7122824"/>
              <a:gd name="connsiteY7428" fmla="*/ 1636740 h 4151891"/>
              <a:gd name="connsiteX7429" fmla="*/ 3657707 w 7122824"/>
              <a:gd name="connsiteY7429" fmla="*/ 1636376 h 4151891"/>
              <a:gd name="connsiteX7430" fmla="*/ 3655203 w 7122824"/>
              <a:gd name="connsiteY7430" fmla="*/ 1638328 h 4151891"/>
              <a:gd name="connsiteX7431" fmla="*/ 3648872 w 7122824"/>
              <a:gd name="connsiteY7431" fmla="*/ 1638123 h 4151891"/>
              <a:gd name="connsiteX7432" fmla="*/ 3648509 w 7122824"/>
              <a:gd name="connsiteY7432" fmla="*/ 1638313 h 4151891"/>
              <a:gd name="connsiteX7433" fmla="*/ 3679025 w 7122824"/>
              <a:gd name="connsiteY7433" fmla="*/ 1680046 h 4151891"/>
              <a:gd name="connsiteX7434" fmla="*/ 3722301 w 7122824"/>
              <a:gd name="connsiteY7434" fmla="*/ 1740047 h 4151891"/>
              <a:gd name="connsiteX7435" fmla="*/ 3928599 w 7122824"/>
              <a:gd name="connsiteY7435" fmla="*/ 2018832 h 4151891"/>
              <a:gd name="connsiteX7436" fmla="*/ 4127422 w 7122824"/>
              <a:gd name="connsiteY7436" fmla="*/ 2261487 h 4151891"/>
              <a:gd name="connsiteX7437" fmla="*/ 4134654 w 7122824"/>
              <a:gd name="connsiteY7437" fmla="*/ 2269829 h 4151891"/>
              <a:gd name="connsiteX7438" fmla="*/ 4146446 w 7122824"/>
              <a:gd name="connsiteY7438" fmla="*/ 2271790 h 4151891"/>
              <a:gd name="connsiteX7439" fmla="*/ 4152726 w 7122824"/>
              <a:gd name="connsiteY7439" fmla="*/ 2272903 h 4151891"/>
              <a:gd name="connsiteX7440" fmla="*/ 4011880 w 7122824"/>
              <a:gd name="connsiteY7440" fmla="*/ 2105334 h 4151891"/>
              <a:gd name="connsiteX7441" fmla="*/ 3708408 w 7122824"/>
              <a:gd name="connsiteY7441" fmla="*/ 1710080 h 4151891"/>
              <a:gd name="connsiteX7442" fmla="*/ 3721711 w 7122824"/>
              <a:gd name="connsiteY7442" fmla="*/ 1636259 h 4151891"/>
              <a:gd name="connsiteX7443" fmla="*/ 3719693 w 7122824"/>
              <a:gd name="connsiteY7443" fmla="*/ 1636771 h 4151891"/>
              <a:gd name="connsiteX7444" fmla="*/ 3719149 w 7122824"/>
              <a:gd name="connsiteY7444" fmla="*/ 1636909 h 4151891"/>
              <a:gd name="connsiteX7445" fmla="*/ 3720713 w 7122824"/>
              <a:gd name="connsiteY7445" fmla="*/ 1636512 h 4151891"/>
              <a:gd name="connsiteX7446" fmla="*/ 2536814 w 7122824"/>
              <a:gd name="connsiteY7446" fmla="*/ 1635737 h 4151891"/>
              <a:gd name="connsiteX7447" fmla="*/ 2541762 w 7122824"/>
              <a:gd name="connsiteY7447" fmla="*/ 1636288 h 4151891"/>
              <a:gd name="connsiteX7448" fmla="*/ 2545123 w 7122824"/>
              <a:gd name="connsiteY7448" fmla="*/ 1639988 h 4151891"/>
              <a:gd name="connsiteX7449" fmla="*/ 2536814 w 7122824"/>
              <a:gd name="connsiteY7449" fmla="*/ 1635737 h 4151891"/>
              <a:gd name="connsiteX7450" fmla="*/ 3724047 w 7122824"/>
              <a:gd name="connsiteY7450" fmla="*/ 1635666 h 4151891"/>
              <a:gd name="connsiteX7451" fmla="*/ 3721711 w 7122824"/>
              <a:gd name="connsiteY7451" fmla="*/ 1636259 h 4151891"/>
              <a:gd name="connsiteX7452" fmla="*/ 3722414 w 7122824"/>
              <a:gd name="connsiteY7452" fmla="*/ 1636080 h 4151891"/>
              <a:gd name="connsiteX7453" fmla="*/ 3724047 w 7122824"/>
              <a:gd name="connsiteY7453" fmla="*/ 1635666 h 4151891"/>
              <a:gd name="connsiteX7454" fmla="*/ 683186 w 7122824"/>
              <a:gd name="connsiteY7454" fmla="*/ 1634902 h 4151891"/>
              <a:gd name="connsiteX7455" fmla="*/ 688685 w 7122824"/>
              <a:gd name="connsiteY7455" fmla="*/ 1635519 h 4151891"/>
              <a:gd name="connsiteX7456" fmla="*/ 678975 w 7122824"/>
              <a:gd name="connsiteY7456" fmla="*/ 1640634 h 4151891"/>
              <a:gd name="connsiteX7457" fmla="*/ 683186 w 7122824"/>
              <a:gd name="connsiteY7457" fmla="*/ 1634902 h 4151891"/>
              <a:gd name="connsiteX7458" fmla="*/ 1670278 w 7122824"/>
              <a:gd name="connsiteY7458" fmla="*/ 1632059 h 4151891"/>
              <a:gd name="connsiteX7459" fmla="*/ 1663893 w 7122824"/>
              <a:gd name="connsiteY7459" fmla="*/ 1639475 h 4151891"/>
              <a:gd name="connsiteX7460" fmla="*/ 1678762 w 7122824"/>
              <a:gd name="connsiteY7460" fmla="*/ 1634141 h 4151891"/>
              <a:gd name="connsiteX7461" fmla="*/ 1670278 w 7122824"/>
              <a:gd name="connsiteY7461" fmla="*/ 1632059 h 4151891"/>
              <a:gd name="connsiteX7462" fmla="*/ 1578761 w 7122824"/>
              <a:gd name="connsiteY7462" fmla="*/ 1626754 h 4151891"/>
              <a:gd name="connsiteX7463" fmla="*/ 1577619 w 7122824"/>
              <a:gd name="connsiteY7463" fmla="*/ 1634401 h 4151891"/>
              <a:gd name="connsiteX7464" fmla="*/ 1578761 w 7122824"/>
              <a:gd name="connsiteY7464" fmla="*/ 1626754 h 4151891"/>
              <a:gd name="connsiteX7465" fmla="*/ 943519 w 7122824"/>
              <a:gd name="connsiteY7465" fmla="*/ 1625631 h 4151891"/>
              <a:gd name="connsiteX7466" fmla="*/ 943772 w 7122824"/>
              <a:gd name="connsiteY7466" fmla="*/ 1628061 h 4151891"/>
              <a:gd name="connsiteX7467" fmla="*/ 943588 w 7122824"/>
              <a:gd name="connsiteY7467" fmla="*/ 1626292 h 4151891"/>
              <a:gd name="connsiteX7468" fmla="*/ 952769 w 7122824"/>
              <a:gd name="connsiteY7468" fmla="*/ 1622063 h 4151891"/>
              <a:gd name="connsiteX7469" fmla="*/ 944289 w 7122824"/>
              <a:gd name="connsiteY7469" fmla="*/ 1623890 h 4151891"/>
              <a:gd name="connsiteX7470" fmla="*/ 943411 w 7122824"/>
              <a:gd name="connsiteY7470" fmla="*/ 1624579 h 4151891"/>
              <a:gd name="connsiteX7471" fmla="*/ 941133 w 7122824"/>
              <a:gd name="connsiteY7471" fmla="*/ 1626370 h 4151891"/>
              <a:gd name="connsiteX7472" fmla="*/ 942031 w 7122824"/>
              <a:gd name="connsiteY7472" fmla="*/ 1631141 h 4151891"/>
              <a:gd name="connsiteX7473" fmla="*/ 952769 w 7122824"/>
              <a:gd name="connsiteY7473" fmla="*/ 1622063 h 4151891"/>
              <a:gd name="connsiteX7474" fmla="*/ 1632655 w 7122824"/>
              <a:gd name="connsiteY7474" fmla="*/ 1621389 h 4151891"/>
              <a:gd name="connsiteX7475" fmla="*/ 1608439 w 7122824"/>
              <a:gd name="connsiteY7475" fmla="*/ 1625196 h 4151891"/>
              <a:gd name="connsiteX7476" fmla="*/ 1622857 w 7122824"/>
              <a:gd name="connsiteY7476" fmla="*/ 1633343 h 4151891"/>
              <a:gd name="connsiteX7477" fmla="*/ 1659560 w 7122824"/>
              <a:gd name="connsiteY7477" fmla="*/ 1638828 h 4151891"/>
              <a:gd name="connsiteX7478" fmla="*/ 1656991 w 7122824"/>
              <a:gd name="connsiteY7478" fmla="*/ 1624635 h 4151891"/>
              <a:gd name="connsiteX7479" fmla="*/ 1632655 w 7122824"/>
              <a:gd name="connsiteY7479" fmla="*/ 1621389 h 4151891"/>
              <a:gd name="connsiteX7480" fmla="*/ 3711951 w 7122824"/>
              <a:gd name="connsiteY7480" fmla="*/ 1618496 h 4151891"/>
              <a:gd name="connsiteX7481" fmla="*/ 3713906 w 7122824"/>
              <a:gd name="connsiteY7481" fmla="*/ 1621288 h 4151891"/>
              <a:gd name="connsiteX7482" fmla="*/ 3706376 w 7122824"/>
              <a:gd name="connsiteY7482" fmla="*/ 1619712 h 4151891"/>
              <a:gd name="connsiteX7483" fmla="*/ 3711951 w 7122824"/>
              <a:gd name="connsiteY7483" fmla="*/ 1618496 h 4151891"/>
              <a:gd name="connsiteX7484" fmla="*/ 766855 w 7122824"/>
              <a:gd name="connsiteY7484" fmla="*/ 1609291 h 4151891"/>
              <a:gd name="connsiteX7485" fmla="*/ 775045 w 7122824"/>
              <a:gd name="connsiteY7485" fmla="*/ 1611307 h 4151891"/>
              <a:gd name="connsiteX7486" fmla="*/ 760649 w 7122824"/>
              <a:gd name="connsiteY7486" fmla="*/ 1617069 h 4151891"/>
              <a:gd name="connsiteX7487" fmla="*/ 766855 w 7122824"/>
              <a:gd name="connsiteY7487" fmla="*/ 1609291 h 4151891"/>
              <a:gd name="connsiteX7488" fmla="*/ 3710788 w 7122824"/>
              <a:gd name="connsiteY7488" fmla="*/ 1609151 h 4151891"/>
              <a:gd name="connsiteX7489" fmla="*/ 3706544 w 7122824"/>
              <a:gd name="connsiteY7489" fmla="*/ 1611257 h 4151891"/>
              <a:gd name="connsiteX7490" fmla="*/ 3695145 w 7122824"/>
              <a:gd name="connsiteY7490" fmla="*/ 1618705 h 4151891"/>
              <a:gd name="connsiteX7491" fmla="*/ 3688794 w 7122824"/>
              <a:gd name="connsiteY7491" fmla="*/ 1619966 h 4151891"/>
              <a:gd name="connsiteX7492" fmla="*/ 3819642 w 7122824"/>
              <a:gd name="connsiteY7492" fmla="*/ 1804801 h 4151891"/>
              <a:gd name="connsiteX7493" fmla="*/ 3989588 w 7122824"/>
              <a:gd name="connsiteY7493" fmla="*/ 2023157 h 4151891"/>
              <a:gd name="connsiteX7494" fmla="*/ 4164171 w 7122824"/>
              <a:gd name="connsiteY7494" fmla="*/ 2241128 h 4151891"/>
              <a:gd name="connsiteX7495" fmla="*/ 4198916 w 7122824"/>
              <a:gd name="connsiteY7495" fmla="*/ 2281093 h 4151891"/>
              <a:gd name="connsiteX7496" fmla="*/ 4224722 w 7122824"/>
              <a:gd name="connsiteY7496" fmla="*/ 2285669 h 4151891"/>
              <a:gd name="connsiteX7497" fmla="*/ 4121620 w 7122824"/>
              <a:gd name="connsiteY7497" fmla="*/ 2162885 h 4151891"/>
              <a:gd name="connsiteX7498" fmla="*/ 4014550 w 7122824"/>
              <a:gd name="connsiteY7498" fmla="*/ 2035994 h 4151891"/>
              <a:gd name="connsiteX7499" fmla="*/ 3964586 w 7122824"/>
              <a:gd name="connsiteY7499" fmla="*/ 1963275 h 4151891"/>
              <a:gd name="connsiteX7500" fmla="*/ 4099349 w 7122824"/>
              <a:gd name="connsiteY7500" fmla="*/ 2132610 h 4151891"/>
              <a:gd name="connsiteX7501" fmla="*/ 4226332 w 7122824"/>
              <a:gd name="connsiteY7501" fmla="*/ 2285954 h 4151891"/>
              <a:gd name="connsiteX7502" fmla="*/ 4237521 w 7122824"/>
              <a:gd name="connsiteY7502" fmla="*/ 2287939 h 4151891"/>
              <a:gd name="connsiteX7503" fmla="*/ 4239954 w 7122824"/>
              <a:gd name="connsiteY7503" fmla="*/ 2288155 h 4151891"/>
              <a:gd name="connsiteX7504" fmla="*/ 4181912 w 7122824"/>
              <a:gd name="connsiteY7504" fmla="*/ 2219929 h 4151891"/>
              <a:gd name="connsiteX7505" fmla="*/ 3906987 w 7122824"/>
              <a:gd name="connsiteY7505" fmla="*/ 1879184 h 4151891"/>
              <a:gd name="connsiteX7506" fmla="*/ 3865653 w 7122824"/>
              <a:gd name="connsiteY7506" fmla="*/ 1837389 h 4151891"/>
              <a:gd name="connsiteX7507" fmla="*/ 3834487 w 7122824"/>
              <a:gd name="connsiteY7507" fmla="*/ 1795073 h 4151891"/>
              <a:gd name="connsiteX7508" fmla="*/ 3836714 w 7122824"/>
              <a:gd name="connsiteY7508" fmla="*/ 1792607 h 4151891"/>
              <a:gd name="connsiteX7509" fmla="*/ 3826202 w 7122824"/>
              <a:gd name="connsiteY7509" fmla="*/ 1778639 h 4151891"/>
              <a:gd name="connsiteX7510" fmla="*/ 3818527 w 7122824"/>
              <a:gd name="connsiteY7510" fmla="*/ 1766484 h 4151891"/>
              <a:gd name="connsiteX7511" fmla="*/ 3808425 w 7122824"/>
              <a:gd name="connsiteY7511" fmla="*/ 1752887 h 4151891"/>
              <a:gd name="connsiteX7512" fmla="*/ 3769755 w 7122824"/>
              <a:gd name="connsiteY7512" fmla="*/ 1694096 h 4151891"/>
              <a:gd name="connsiteX7513" fmla="*/ 3733813 w 7122824"/>
              <a:gd name="connsiteY7513" fmla="*/ 1648149 h 4151891"/>
              <a:gd name="connsiteX7514" fmla="*/ 3732882 w 7122824"/>
              <a:gd name="connsiteY7514" fmla="*/ 1646302 h 4151891"/>
              <a:gd name="connsiteX7515" fmla="*/ 3731723 w 7122824"/>
              <a:gd name="connsiteY7515" fmla="*/ 1645479 h 4151891"/>
              <a:gd name="connsiteX7516" fmla="*/ 3724047 w 7122824"/>
              <a:gd name="connsiteY7516" fmla="*/ 1635666 h 4151891"/>
              <a:gd name="connsiteX7517" fmla="*/ 2431253 w 7122824"/>
              <a:gd name="connsiteY7517" fmla="*/ 1602565 h 4151891"/>
              <a:gd name="connsiteX7518" fmla="*/ 2458531 w 7122824"/>
              <a:gd name="connsiteY7518" fmla="*/ 1608707 h 4151891"/>
              <a:gd name="connsiteX7519" fmla="*/ 2459018 w 7122824"/>
              <a:gd name="connsiteY7519" fmla="*/ 1636806 h 4151891"/>
              <a:gd name="connsiteX7520" fmla="*/ 2478655 w 7122824"/>
              <a:gd name="connsiteY7520" fmla="*/ 1641298 h 4151891"/>
              <a:gd name="connsiteX7521" fmla="*/ 2488213 w 7122824"/>
              <a:gd name="connsiteY7521" fmla="*/ 1650511 h 4151891"/>
              <a:gd name="connsiteX7522" fmla="*/ 2489351 w 7122824"/>
              <a:gd name="connsiteY7522" fmla="*/ 1642895 h 4151891"/>
              <a:gd name="connsiteX7523" fmla="*/ 2486233 w 7122824"/>
              <a:gd name="connsiteY7523" fmla="*/ 1641943 h 4151891"/>
              <a:gd name="connsiteX7524" fmla="*/ 2492546 w 7122824"/>
              <a:gd name="connsiteY7524" fmla="*/ 1642205 h 4151891"/>
              <a:gd name="connsiteX7525" fmla="*/ 2502848 w 7122824"/>
              <a:gd name="connsiteY7525" fmla="*/ 1644913 h 4151891"/>
              <a:gd name="connsiteX7526" fmla="*/ 2494325 w 7122824"/>
              <a:gd name="connsiteY7526" fmla="*/ 1651424 h 4151891"/>
              <a:gd name="connsiteX7527" fmla="*/ 2501938 w 7122824"/>
              <a:gd name="connsiteY7527" fmla="*/ 1651005 h 4151891"/>
              <a:gd name="connsiteX7528" fmla="*/ 2507432 w 7122824"/>
              <a:gd name="connsiteY7528" fmla="*/ 1645598 h 4151891"/>
              <a:gd name="connsiteX7529" fmla="*/ 2530742 w 7122824"/>
              <a:gd name="connsiteY7529" fmla="*/ 1656866 h 4151891"/>
              <a:gd name="connsiteX7530" fmla="*/ 2553608 w 7122824"/>
              <a:gd name="connsiteY7530" fmla="*/ 1669365 h 4151891"/>
              <a:gd name="connsiteX7531" fmla="*/ 2555624 w 7122824"/>
              <a:gd name="connsiteY7531" fmla="*/ 1697692 h 4151891"/>
              <a:gd name="connsiteX7532" fmla="*/ 2425202 w 7122824"/>
              <a:gd name="connsiteY7532" fmla="*/ 1634868 h 4151891"/>
              <a:gd name="connsiteX7533" fmla="*/ 2431671 w 7122824"/>
              <a:gd name="connsiteY7533" fmla="*/ 1612479 h 4151891"/>
              <a:gd name="connsiteX7534" fmla="*/ 2417465 w 7122824"/>
              <a:gd name="connsiteY7534" fmla="*/ 1613469 h 4151891"/>
              <a:gd name="connsiteX7535" fmla="*/ 2413206 w 7122824"/>
              <a:gd name="connsiteY7535" fmla="*/ 1631517 h 4151891"/>
              <a:gd name="connsiteX7536" fmla="*/ 2387484 w 7122824"/>
              <a:gd name="connsiteY7536" fmla="*/ 1627674 h 4151891"/>
              <a:gd name="connsiteX7537" fmla="*/ 2431253 w 7122824"/>
              <a:gd name="connsiteY7537" fmla="*/ 1602565 h 4151891"/>
              <a:gd name="connsiteX7538" fmla="*/ 3736229 w 7122824"/>
              <a:gd name="connsiteY7538" fmla="*/ 1597715 h 4151891"/>
              <a:gd name="connsiteX7539" fmla="*/ 3765703 w 7122824"/>
              <a:gd name="connsiteY7539" fmla="*/ 1642403 h 4151891"/>
              <a:gd name="connsiteX7540" fmla="*/ 3894484 w 7122824"/>
              <a:gd name="connsiteY7540" fmla="*/ 1826111 h 4151891"/>
              <a:gd name="connsiteX7541" fmla="*/ 3932330 w 7122824"/>
              <a:gd name="connsiteY7541" fmla="*/ 1870838 h 4151891"/>
              <a:gd name="connsiteX7542" fmla="*/ 3919963 w 7122824"/>
              <a:gd name="connsiteY7542" fmla="*/ 1849114 h 4151891"/>
              <a:gd name="connsiteX7543" fmla="*/ 3783205 w 7122824"/>
              <a:gd name="connsiteY7543" fmla="*/ 1657926 h 4151891"/>
              <a:gd name="connsiteX7544" fmla="*/ 3741351 w 7122824"/>
              <a:gd name="connsiteY7544" fmla="*/ 1597809 h 4151891"/>
              <a:gd name="connsiteX7545" fmla="*/ 2392970 w 7122824"/>
              <a:gd name="connsiteY7545" fmla="*/ 1590903 h 4151891"/>
              <a:gd name="connsiteX7546" fmla="*/ 2405766 w 7122824"/>
              <a:gd name="connsiteY7546" fmla="*/ 1595879 h 4151891"/>
              <a:gd name="connsiteX7547" fmla="*/ 2405288 w 7122824"/>
              <a:gd name="connsiteY7547" fmla="*/ 1596287 h 4151891"/>
              <a:gd name="connsiteX7548" fmla="*/ 2405788 w 7122824"/>
              <a:gd name="connsiteY7548" fmla="*/ 1600757 h 4151891"/>
              <a:gd name="connsiteX7549" fmla="*/ 2404140 w 7122824"/>
              <a:gd name="connsiteY7549" fmla="*/ 1603797 h 4151891"/>
              <a:gd name="connsiteX7550" fmla="*/ 2403452 w 7122824"/>
              <a:gd name="connsiteY7550" fmla="*/ 1600408 h 4151891"/>
              <a:gd name="connsiteX7551" fmla="*/ 2405204 w 7122824"/>
              <a:gd name="connsiteY7551" fmla="*/ 1596358 h 4151891"/>
              <a:gd name="connsiteX7552" fmla="*/ 2402614 w 7122824"/>
              <a:gd name="connsiteY7552" fmla="*/ 1598565 h 4151891"/>
              <a:gd name="connsiteX7553" fmla="*/ 2391887 w 7122824"/>
              <a:gd name="connsiteY7553" fmla="*/ 1598147 h 4151891"/>
              <a:gd name="connsiteX7554" fmla="*/ 2392970 w 7122824"/>
              <a:gd name="connsiteY7554" fmla="*/ 1590903 h 4151891"/>
              <a:gd name="connsiteX7555" fmla="*/ 2456921 w 7122824"/>
              <a:gd name="connsiteY7555" fmla="*/ 1587243 h 4151891"/>
              <a:gd name="connsiteX7556" fmla="*/ 2453391 w 7122824"/>
              <a:gd name="connsiteY7556" fmla="*/ 1592773 h 4151891"/>
              <a:gd name="connsiteX7557" fmla="*/ 2461697 w 7122824"/>
              <a:gd name="connsiteY7557" fmla="*/ 1587761 h 4151891"/>
              <a:gd name="connsiteX7558" fmla="*/ 2456921 w 7122824"/>
              <a:gd name="connsiteY7558" fmla="*/ 1587243 h 4151891"/>
              <a:gd name="connsiteX7559" fmla="*/ 1706504 w 7122824"/>
              <a:gd name="connsiteY7559" fmla="*/ 1587119 h 4151891"/>
              <a:gd name="connsiteX7560" fmla="*/ 1702211 w 7122824"/>
              <a:gd name="connsiteY7560" fmla="*/ 1592308 h 4151891"/>
              <a:gd name="connsiteX7561" fmla="*/ 1712263 w 7122824"/>
              <a:gd name="connsiteY7561" fmla="*/ 1587817 h 4151891"/>
              <a:gd name="connsiteX7562" fmla="*/ 1706504 w 7122824"/>
              <a:gd name="connsiteY7562" fmla="*/ 1587119 h 4151891"/>
              <a:gd name="connsiteX7563" fmla="*/ 2358975 w 7122824"/>
              <a:gd name="connsiteY7563" fmla="*/ 1578177 h 4151891"/>
              <a:gd name="connsiteX7564" fmla="*/ 2366398 w 7122824"/>
              <a:gd name="connsiteY7564" fmla="*/ 1578706 h 4151891"/>
              <a:gd name="connsiteX7565" fmla="*/ 2373841 w 7122824"/>
              <a:gd name="connsiteY7565" fmla="*/ 1580399 h 4151891"/>
              <a:gd name="connsiteX7566" fmla="*/ 2376341 w 7122824"/>
              <a:gd name="connsiteY7566" fmla="*/ 1594695 h 4151891"/>
              <a:gd name="connsiteX7567" fmla="*/ 2384318 w 7122824"/>
              <a:gd name="connsiteY7567" fmla="*/ 1603363 h 4151891"/>
              <a:gd name="connsiteX7568" fmla="*/ 2383342 w 7122824"/>
              <a:gd name="connsiteY7568" fmla="*/ 1620234 h 4151891"/>
              <a:gd name="connsiteX7569" fmla="*/ 2353431 w 7122824"/>
              <a:gd name="connsiteY7569" fmla="*/ 1604935 h 4151891"/>
              <a:gd name="connsiteX7570" fmla="*/ 2365570 w 7122824"/>
              <a:gd name="connsiteY7570" fmla="*/ 1594374 h 4151891"/>
              <a:gd name="connsiteX7571" fmla="*/ 2358975 w 7122824"/>
              <a:gd name="connsiteY7571" fmla="*/ 1578177 h 4151891"/>
              <a:gd name="connsiteX7572" fmla="*/ 1099884 w 7122824"/>
              <a:gd name="connsiteY7572" fmla="*/ 1568072 h 4151891"/>
              <a:gd name="connsiteX7573" fmla="*/ 1110874 w 7122824"/>
              <a:gd name="connsiteY7573" fmla="*/ 1571089 h 4151891"/>
              <a:gd name="connsiteX7574" fmla="*/ 1090879 w 7122824"/>
              <a:gd name="connsiteY7574" fmla="*/ 1575957 h 4151891"/>
              <a:gd name="connsiteX7575" fmla="*/ 1099884 w 7122824"/>
              <a:gd name="connsiteY7575" fmla="*/ 1568072 h 4151891"/>
              <a:gd name="connsiteX7576" fmla="*/ 859116 w 7122824"/>
              <a:gd name="connsiteY7576" fmla="*/ 1563960 h 4151891"/>
              <a:gd name="connsiteX7577" fmla="*/ 858033 w 7122824"/>
              <a:gd name="connsiteY7577" fmla="*/ 1571203 h 4151891"/>
              <a:gd name="connsiteX7578" fmla="*/ 845424 w 7122824"/>
              <a:gd name="connsiteY7578" fmla="*/ 1564978 h 4151891"/>
              <a:gd name="connsiteX7579" fmla="*/ 859116 w 7122824"/>
              <a:gd name="connsiteY7579" fmla="*/ 1563960 h 4151891"/>
              <a:gd name="connsiteX7580" fmla="*/ 3806108 w 7122824"/>
              <a:gd name="connsiteY7580" fmla="*/ 1562872 h 4151891"/>
              <a:gd name="connsiteX7581" fmla="*/ 3802347 w 7122824"/>
              <a:gd name="connsiteY7581" fmla="*/ 1564359 h 4151891"/>
              <a:gd name="connsiteX7582" fmla="*/ 3843954 w 7122824"/>
              <a:gd name="connsiteY7582" fmla="*/ 1624981 h 4151891"/>
              <a:gd name="connsiteX7583" fmla="*/ 4164731 w 7122824"/>
              <a:gd name="connsiteY7583" fmla="*/ 2042011 h 4151891"/>
              <a:gd name="connsiteX7584" fmla="*/ 4385614 w 7122824"/>
              <a:gd name="connsiteY7584" fmla="*/ 2295442 h 4151891"/>
              <a:gd name="connsiteX7585" fmla="*/ 4388437 w 7122824"/>
              <a:gd name="connsiteY7585" fmla="*/ 2295401 h 4151891"/>
              <a:gd name="connsiteX7586" fmla="*/ 4172511 w 7122824"/>
              <a:gd name="connsiteY7586" fmla="*/ 2042544 h 4151891"/>
              <a:gd name="connsiteX7587" fmla="*/ 3849736 w 7122824"/>
              <a:gd name="connsiteY7587" fmla="*/ 1624850 h 4151891"/>
              <a:gd name="connsiteX7588" fmla="*/ 5981600 w 7122824"/>
              <a:gd name="connsiteY7588" fmla="*/ 1558250 h 4151891"/>
              <a:gd name="connsiteX7589" fmla="*/ 5999189 w 7122824"/>
              <a:gd name="connsiteY7589" fmla="*/ 1567660 h 4151891"/>
              <a:gd name="connsiteX7590" fmla="*/ 5988663 w 7122824"/>
              <a:gd name="connsiteY7590" fmla="*/ 1560683 h 4151891"/>
              <a:gd name="connsiteX7591" fmla="*/ 5981600 w 7122824"/>
              <a:gd name="connsiteY7591" fmla="*/ 1558250 h 4151891"/>
              <a:gd name="connsiteX7592" fmla="*/ 869463 w 7122824"/>
              <a:gd name="connsiteY7592" fmla="*/ 1557953 h 4151891"/>
              <a:gd name="connsiteX7593" fmla="*/ 872003 w 7122824"/>
              <a:gd name="connsiteY7593" fmla="*/ 1558230 h 4151891"/>
              <a:gd name="connsiteX7594" fmla="*/ 877006 w 7122824"/>
              <a:gd name="connsiteY7594" fmla="*/ 1567289 h 4151891"/>
              <a:gd name="connsiteX7595" fmla="*/ 869463 w 7122824"/>
              <a:gd name="connsiteY7595" fmla="*/ 1557953 h 4151891"/>
              <a:gd name="connsiteX7596" fmla="*/ 1139953 w 7122824"/>
              <a:gd name="connsiteY7596" fmla="*/ 1556749 h 4151891"/>
              <a:gd name="connsiteX7597" fmla="*/ 1144095 w 7122824"/>
              <a:gd name="connsiteY7597" fmla="*/ 1557049 h 4151891"/>
              <a:gd name="connsiteX7598" fmla="*/ 1151908 w 7122824"/>
              <a:gd name="connsiteY7598" fmla="*/ 1565661 h 4151891"/>
              <a:gd name="connsiteX7599" fmla="*/ 1125376 w 7122824"/>
              <a:gd name="connsiteY7599" fmla="*/ 1577367 h 4151891"/>
              <a:gd name="connsiteX7600" fmla="*/ 1116625 w 7122824"/>
              <a:gd name="connsiteY7600" fmla="*/ 1565090 h 4151891"/>
              <a:gd name="connsiteX7601" fmla="*/ 1135242 w 7122824"/>
              <a:gd name="connsiteY7601" fmla="*/ 1563170 h 4151891"/>
              <a:gd name="connsiteX7602" fmla="*/ 1139953 w 7122824"/>
              <a:gd name="connsiteY7602" fmla="*/ 1556749 h 4151891"/>
              <a:gd name="connsiteX7603" fmla="*/ 1158220 w 7122824"/>
              <a:gd name="connsiteY7603" fmla="*/ 1555895 h 4151891"/>
              <a:gd name="connsiteX7604" fmla="*/ 1166646 w 7122824"/>
              <a:gd name="connsiteY7604" fmla="*/ 1556338 h 4151891"/>
              <a:gd name="connsiteX7605" fmla="*/ 1170352 w 7122824"/>
              <a:gd name="connsiteY7605" fmla="*/ 1565282 h 4151891"/>
              <a:gd name="connsiteX7606" fmla="*/ 1158220 w 7122824"/>
              <a:gd name="connsiteY7606" fmla="*/ 1555895 h 4151891"/>
              <a:gd name="connsiteX7607" fmla="*/ 2258259 w 7122824"/>
              <a:gd name="connsiteY7607" fmla="*/ 1554185 h 4151891"/>
              <a:gd name="connsiteX7608" fmla="*/ 2258418 w 7122824"/>
              <a:gd name="connsiteY7608" fmla="*/ 1555006 h 4151891"/>
              <a:gd name="connsiteX7609" fmla="*/ 2258762 w 7122824"/>
              <a:gd name="connsiteY7609" fmla="*/ 1556799 h 4151891"/>
              <a:gd name="connsiteX7610" fmla="*/ 6055684 w 7122824"/>
              <a:gd name="connsiteY7610" fmla="*/ 1553091 h 4151891"/>
              <a:gd name="connsiteX7611" fmla="*/ 6062433 w 7122824"/>
              <a:gd name="connsiteY7611" fmla="*/ 1557136 h 4151891"/>
              <a:gd name="connsiteX7612" fmla="*/ 6055813 w 7122824"/>
              <a:gd name="connsiteY7612" fmla="*/ 1553419 h 4151891"/>
              <a:gd name="connsiteX7613" fmla="*/ 2383810 w 7122824"/>
              <a:gd name="connsiteY7613" fmla="*/ 1551402 h 4151891"/>
              <a:gd name="connsiteX7614" fmla="*/ 2375790 w 7122824"/>
              <a:gd name="connsiteY7614" fmla="*/ 1559290 h 4151891"/>
              <a:gd name="connsiteX7615" fmla="*/ 2393755 w 7122824"/>
              <a:gd name="connsiteY7615" fmla="*/ 1554158 h 4151891"/>
              <a:gd name="connsiteX7616" fmla="*/ 2383810 w 7122824"/>
              <a:gd name="connsiteY7616" fmla="*/ 1551402 h 4151891"/>
              <a:gd name="connsiteX7617" fmla="*/ 6022447 w 7122824"/>
              <a:gd name="connsiteY7617" fmla="*/ 1546712 h 4151891"/>
              <a:gd name="connsiteX7618" fmla="*/ 6052864 w 7122824"/>
              <a:gd name="connsiteY7618" fmla="*/ 1561977 h 4151891"/>
              <a:gd name="connsiteX7619" fmla="*/ 6032722 w 7122824"/>
              <a:gd name="connsiteY7619" fmla="*/ 1550251 h 4151891"/>
              <a:gd name="connsiteX7620" fmla="*/ 6022447 w 7122824"/>
              <a:gd name="connsiteY7620" fmla="*/ 1546712 h 4151891"/>
              <a:gd name="connsiteX7621" fmla="*/ 5969478 w 7122824"/>
              <a:gd name="connsiteY7621" fmla="*/ 1546175 h 4151891"/>
              <a:gd name="connsiteX7622" fmla="*/ 6000358 w 7122824"/>
              <a:gd name="connsiteY7622" fmla="*/ 1566760 h 4151891"/>
              <a:gd name="connsiteX7623" fmla="*/ 5999868 w 7122824"/>
              <a:gd name="connsiteY7623" fmla="*/ 1566335 h 4151891"/>
              <a:gd name="connsiteX7624" fmla="*/ 5986200 w 7122824"/>
              <a:gd name="connsiteY7624" fmla="*/ 1555025 h 4151891"/>
              <a:gd name="connsiteX7625" fmla="*/ 588592 w 7122824"/>
              <a:gd name="connsiteY7625" fmla="*/ 1545711 h 4151891"/>
              <a:gd name="connsiteX7626" fmla="*/ 595118 w 7122824"/>
              <a:gd name="connsiteY7626" fmla="*/ 1554141 h 4151891"/>
              <a:gd name="connsiteX7627" fmla="*/ 588592 w 7122824"/>
              <a:gd name="connsiteY7627" fmla="*/ 1545711 h 4151891"/>
              <a:gd name="connsiteX7628" fmla="*/ 2187514 w 7122824"/>
              <a:gd name="connsiteY7628" fmla="*/ 1544880 h 4151891"/>
              <a:gd name="connsiteX7629" fmla="*/ 2197629 w 7122824"/>
              <a:gd name="connsiteY7629" fmla="*/ 1548599 h 4151891"/>
              <a:gd name="connsiteX7630" fmla="*/ 2211217 w 7122824"/>
              <a:gd name="connsiteY7630" fmla="*/ 1563476 h 4151891"/>
              <a:gd name="connsiteX7631" fmla="*/ 2178133 w 7122824"/>
              <a:gd name="connsiteY7631" fmla="*/ 1552108 h 4151891"/>
              <a:gd name="connsiteX7632" fmla="*/ 2187514 w 7122824"/>
              <a:gd name="connsiteY7632" fmla="*/ 1544880 h 4151891"/>
              <a:gd name="connsiteX7633" fmla="*/ 939542 w 7122824"/>
              <a:gd name="connsiteY7633" fmla="*/ 1544676 h 4151891"/>
              <a:gd name="connsiteX7634" fmla="*/ 948323 w 7122824"/>
              <a:gd name="connsiteY7634" fmla="*/ 1551461 h 4151891"/>
              <a:gd name="connsiteX7635" fmla="*/ 895937 w 7122824"/>
              <a:gd name="connsiteY7635" fmla="*/ 1557709 h 4151891"/>
              <a:gd name="connsiteX7636" fmla="*/ 927092 w 7122824"/>
              <a:gd name="connsiteY7636" fmla="*/ 1546725 h 4151891"/>
              <a:gd name="connsiteX7637" fmla="*/ 939542 w 7122824"/>
              <a:gd name="connsiteY7637" fmla="*/ 1544676 h 4151891"/>
              <a:gd name="connsiteX7638" fmla="*/ 2342470 w 7122824"/>
              <a:gd name="connsiteY7638" fmla="*/ 1543351 h 4151891"/>
              <a:gd name="connsiteX7639" fmla="*/ 2342713 w 7122824"/>
              <a:gd name="connsiteY7639" fmla="*/ 1544614 h 4151891"/>
              <a:gd name="connsiteX7640" fmla="*/ 2343057 w 7122824"/>
              <a:gd name="connsiteY7640" fmla="*/ 1546406 h 4151891"/>
              <a:gd name="connsiteX7641" fmla="*/ 2342306 w 7122824"/>
              <a:gd name="connsiteY7641" fmla="*/ 1542500 h 4151891"/>
              <a:gd name="connsiteX7642" fmla="*/ 2342354 w 7122824"/>
              <a:gd name="connsiteY7642" fmla="*/ 1542747 h 4151891"/>
              <a:gd name="connsiteX7643" fmla="*/ 2342470 w 7122824"/>
              <a:gd name="connsiteY7643" fmla="*/ 1543351 h 4151891"/>
              <a:gd name="connsiteX7644" fmla="*/ 958915 w 7122824"/>
              <a:gd name="connsiteY7644" fmla="*/ 1542098 h 4151891"/>
              <a:gd name="connsiteX7645" fmla="*/ 950658 w 7122824"/>
              <a:gd name="connsiteY7645" fmla="*/ 1547482 h 4151891"/>
              <a:gd name="connsiteX7646" fmla="*/ 949683 w 7122824"/>
              <a:gd name="connsiteY7646" fmla="*/ 1544028 h 4151891"/>
              <a:gd name="connsiteX7647" fmla="*/ 958915 w 7122824"/>
              <a:gd name="connsiteY7647" fmla="*/ 1542098 h 4151891"/>
              <a:gd name="connsiteX7648" fmla="*/ 2253293 w 7122824"/>
              <a:gd name="connsiteY7648" fmla="*/ 1541301 h 4151891"/>
              <a:gd name="connsiteX7649" fmla="*/ 2305850 w 7122824"/>
              <a:gd name="connsiteY7649" fmla="*/ 1553856 h 4151891"/>
              <a:gd name="connsiteX7650" fmla="*/ 2338385 w 7122824"/>
              <a:gd name="connsiteY7650" fmla="*/ 1585358 h 4151891"/>
              <a:gd name="connsiteX7651" fmla="*/ 2268632 w 7122824"/>
              <a:gd name="connsiteY7651" fmla="*/ 1562398 h 4151891"/>
              <a:gd name="connsiteX7652" fmla="*/ 2266262 w 7122824"/>
              <a:gd name="connsiteY7652" fmla="*/ 1557343 h 4151891"/>
              <a:gd name="connsiteX7653" fmla="*/ 2260027 w 7122824"/>
              <a:gd name="connsiteY7653" fmla="*/ 1554844 h 4151891"/>
              <a:gd name="connsiteX7654" fmla="*/ 2258199 w 7122824"/>
              <a:gd name="connsiteY7654" fmla="*/ 1553867 h 4151891"/>
              <a:gd name="connsiteX7655" fmla="*/ 2257227 w 7122824"/>
              <a:gd name="connsiteY7655" fmla="*/ 1553348 h 4151891"/>
              <a:gd name="connsiteX7656" fmla="*/ 2254060 w 7122824"/>
              <a:gd name="connsiteY7656" fmla="*/ 1557086 h 4151891"/>
              <a:gd name="connsiteX7657" fmla="*/ 2253293 w 7122824"/>
              <a:gd name="connsiteY7657" fmla="*/ 1541301 h 4151891"/>
              <a:gd name="connsiteX7658" fmla="*/ 605810 w 7122824"/>
              <a:gd name="connsiteY7658" fmla="*/ 1541208 h 4151891"/>
              <a:gd name="connsiteX7659" fmla="*/ 610087 w 7122824"/>
              <a:gd name="connsiteY7659" fmla="*/ 1546257 h 4151891"/>
              <a:gd name="connsiteX7660" fmla="*/ 600869 w 7122824"/>
              <a:gd name="connsiteY7660" fmla="*/ 1548086 h 4151891"/>
              <a:gd name="connsiteX7661" fmla="*/ 605810 w 7122824"/>
              <a:gd name="connsiteY7661" fmla="*/ 1541208 h 4151891"/>
              <a:gd name="connsiteX7662" fmla="*/ 6008857 w 7122824"/>
              <a:gd name="connsiteY7662" fmla="*/ 1537348 h 4151891"/>
              <a:gd name="connsiteX7663" fmla="*/ 6015225 w 7122824"/>
              <a:gd name="connsiteY7663" fmla="*/ 1542261 h 4151891"/>
              <a:gd name="connsiteX7664" fmla="*/ 6020181 w 7122824"/>
              <a:gd name="connsiteY7664" fmla="*/ 1544255 h 4151891"/>
              <a:gd name="connsiteX7665" fmla="*/ 619329 w 7122824"/>
              <a:gd name="connsiteY7665" fmla="*/ 1535893 h 4151891"/>
              <a:gd name="connsiteX7666" fmla="*/ 624883 w 7122824"/>
              <a:gd name="connsiteY7666" fmla="*/ 1539518 h 4151891"/>
              <a:gd name="connsiteX7667" fmla="*/ 614207 w 7122824"/>
              <a:gd name="connsiteY7667" fmla="*/ 1540903 h 4151891"/>
              <a:gd name="connsiteX7668" fmla="*/ 611644 w 7122824"/>
              <a:gd name="connsiteY7668" fmla="*/ 1537539 h 4151891"/>
              <a:gd name="connsiteX7669" fmla="*/ 619329 w 7122824"/>
              <a:gd name="connsiteY7669" fmla="*/ 1535893 h 4151891"/>
              <a:gd name="connsiteX7670" fmla="*/ 6013609 w 7122824"/>
              <a:gd name="connsiteY7670" fmla="*/ 1535529 h 4151891"/>
              <a:gd name="connsiteX7671" fmla="*/ 6074734 w 7122824"/>
              <a:gd name="connsiteY7671" fmla="*/ 1572862 h 4151891"/>
              <a:gd name="connsiteX7672" fmla="*/ 6101712 w 7122824"/>
              <a:gd name="connsiteY7672" fmla="*/ 1588380 h 4151891"/>
              <a:gd name="connsiteX7673" fmla="*/ 6104366 w 7122824"/>
              <a:gd name="connsiteY7673" fmla="*/ 1589515 h 4151891"/>
              <a:gd name="connsiteX7674" fmla="*/ 6108880 w 7122824"/>
              <a:gd name="connsiteY7674" fmla="*/ 1588878 h 4151891"/>
              <a:gd name="connsiteX7675" fmla="*/ 6103824 w 7122824"/>
              <a:gd name="connsiteY7675" fmla="*/ 1584396 h 4151891"/>
              <a:gd name="connsiteX7676" fmla="*/ 6036978 w 7122824"/>
              <a:gd name="connsiteY7676" fmla="*/ 1546930 h 4151891"/>
              <a:gd name="connsiteX7677" fmla="*/ 6035480 w 7122824"/>
              <a:gd name="connsiteY7677" fmla="*/ 1546414 h 4151891"/>
              <a:gd name="connsiteX7678" fmla="*/ 6029701 w 7122824"/>
              <a:gd name="connsiteY7678" fmla="*/ 1544423 h 4151891"/>
              <a:gd name="connsiteX7679" fmla="*/ 633170 w 7122824"/>
              <a:gd name="connsiteY7679" fmla="*/ 1531058 h 4151891"/>
              <a:gd name="connsiteX7680" fmla="*/ 639357 w 7122824"/>
              <a:gd name="connsiteY7680" fmla="*/ 1534951 h 4151891"/>
              <a:gd name="connsiteX7681" fmla="*/ 626113 w 7122824"/>
              <a:gd name="connsiteY7681" fmla="*/ 1532972 h 4151891"/>
              <a:gd name="connsiteX7682" fmla="*/ 633170 w 7122824"/>
              <a:gd name="connsiteY7682" fmla="*/ 1531058 h 4151891"/>
              <a:gd name="connsiteX7683" fmla="*/ 652595 w 7122824"/>
              <a:gd name="connsiteY7683" fmla="*/ 1526203 h 4151891"/>
              <a:gd name="connsiteX7684" fmla="*/ 655083 w 7122824"/>
              <a:gd name="connsiteY7684" fmla="*/ 1529688 h 4151891"/>
              <a:gd name="connsiteX7685" fmla="*/ 641839 w 7122824"/>
              <a:gd name="connsiteY7685" fmla="*/ 1527709 h 4151891"/>
              <a:gd name="connsiteX7686" fmla="*/ 652595 w 7122824"/>
              <a:gd name="connsiteY7686" fmla="*/ 1526203 h 4151891"/>
              <a:gd name="connsiteX7687" fmla="*/ 1368437 w 7122824"/>
              <a:gd name="connsiteY7687" fmla="*/ 1523997 h 4151891"/>
              <a:gd name="connsiteX7688" fmla="*/ 1354866 w 7122824"/>
              <a:gd name="connsiteY7688" fmla="*/ 1529824 h 4151891"/>
              <a:gd name="connsiteX7689" fmla="*/ 1358377 w 7122824"/>
              <a:gd name="connsiteY7689" fmla="*/ 1538204 h 4151891"/>
              <a:gd name="connsiteX7690" fmla="*/ 1345725 w 7122824"/>
              <a:gd name="connsiteY7690" fmla="*/ 1537884 h 4151891"/>
              <a:gd name="connsiteX7691" fmla="*/ 1331576 w 7122824"/>
              <a:gd name="connsiteY7691" fmla="*/ 1526344 h 4151891"/>
              <a:gd name="connsiteX7692" fmla="*/ 1368437 w 7122824"/>
              <a:gd name="connsiteY7692" fmla="*/ 1523997 h 4151891"/>
              <a:gd name="connsiteX7693" fmla="*/ 667954 w 7122824"/>
              <a:gd name="connsiteY7693" fmla="*/ 1520453 h 4151891"/>
              <a:gd name="connsiteX7694" fmla="*/ 655390 w 7122824"/>
              <a:gd name="connsiteY7694" fmla="*/ 1521672 h 4151891"/>
              <a:gd name="connsiteX7695" fmla="*/ 667954 w 7122824"/>
              <a:gd name="connsiteY7695" fmla="*/ 1520453 h 4151891"/>
              <a:gd name="connsiteX7696" fmla="*/ 2188201 w 7122824"/>
              <a:gd name="connsiteY7696" fmla="*/ 1515484 h 4151891"/>
              <a:gd name="connsiteX7697" fmla="*/ 2228704 w 7122824"/>
              <a:gd name="connsiteY7697" fmla="*/ 1526298 h 4151891"/>
              <a:gd name="connsiteX7698" fmla="*/ 2242576 w 7122824"/>
              <a:gd name="connsiteY7698" fmla="*/ 1549008 h 4151891"/>
              <a:gd name="connsiteX7699" fmla="*/ 2221689 w 7122824"/>
              <a:gd name="connsiteY7699" fmla="*/ 1552237 h 4151891"/>
              <a:gd name="connsiteX7700" fmla="*/ 2207518 w 7122824"/>
              <a:gd name="connsiteY7700" fmla="*/ 1543769 h 4151891"/>
              <a:gd name="connsiteX7701" fmla="*/ 2205465 w 7122824"/>
              <a:gd name="connsiteY7701" fmla="*/ 1526002 h 4151891"/>
              <a:gd name="connsiteX7702" fmla="*/ 2188201 w 7122824"/>
              <a:gd name="connsiteY7702" fmla="*/ 1515484 h 4151891"/>
              <a:gd name="connsiteX7703" fmla="*/ 1416372 w 7122824"/>
              <a:gd name="connsiteY7703" fmla="*/ 1512548 h 4151891"/>
              <a:gd name="connsiteX7704" fmla="*/ 1430022 w 7122824"/>
              <a:gd name="connsiteY7704" fmla="*/ 1512633 h 4151891"/>
              <a:gd name="connsiteX7705" fmla="*/ 1437461 w 7122824"/>
              <a:gd name="connsiteY7705" fmla="*/ 1523519 h 4151891"/>
              <a:gd name="connsiteX7706" fmla="*/ 1416372 w 7122824"/>
              <a:gd name="connsiteY7706" fmla="*/ 1512548 h 4151891"/>
              <a:gd name="connsiteX7707" fmla="*/ 1448992 w 7122824"/>
              <a:gd name="connsiteY7707" fmla="*/ 1509602 h 4151891"/>
              <a:gd name="connsiteX7708" fmla="*/ 1459639 w 7122824"/>
              <a:gd name="connsiteY7708" fmla="*/ 1511193 h 4151891"/>
              <a:gd name="connsiteX7709" fmla="*/ 1474593 w 7122824"/>
              <a:gd name="connsiteY7709" fmla="*/ 1513428 h 4151891"/>
              <a:gd name="connsiteX7710" fmla="*/ 1473456 w 7122824"/>
              <a:gd name="connsiteY7710" fmla="*/ 1521042 h 4151891"/>
              <a:gd name="connsiteX7711" fmla="*/ 1464584 w 7122824"/>
              <a:gd name="connsiteY7711" fmla="*/ 1519717 h 4151891"/>
              <a:gd name="connsiteX7712" fmla="*/ 1447854 w 7122824"/>
              <a:gd name="connsiteY7712" fmla="*/ 1517216 h 4151891"/>
              <a:gd name="connsiteX7713" fmla="*/ 1448992 w 7122824"/>
              <a:gd name="connsiteY7713" fmla="*/ 1509602 h 4151891"/>
              <a:gd name="connsiteX7714" fmla="*/ 1540373 w 7122824"/>
              <a:gd name="connsiteY7714" fmla="*/ 1508788 h 4151891"/>
              <a:gd name="connsiteX7715" fmla="*/ 1548536 w 7122824"/>
              <a:gd name="connsiteY7715" fmla="*/ 1510791 h 4151891"/>
              <a:gd name="connsiteX7716" fmla="*/ 1534147 w 7122824"/>
              <a:gd name="connsiteY7716" fmla="*/ 1516476 h 4151891"/>
              <a:gd name="connsiteX7717" fmla="*/ 1540373 w 7122824"/>
              <a:gd name="connsiteY7717" fmla="*/ 1508788 h 4151891"/>
              <a:gd name="connsiteX7718" fmla="*/ 1493968 w 7122824"/>
              <a:gd name="connsiteY7718" fmla="*/ 1508154 h 4151891"/>
              <a:gd name="connsiteX7719" fmla="*/ 1502697 w 7122824"/>
              <a:gd name="connsiteY7719" fmla="*/ 1517614 h 4151891"/>
              <a:gd name="connsiteX7720" fmla="*/ 1480225 w 7122824"/>
              <a:gd name="connsiteY7720" fmla="*/ 1508278 h 4151891"/>
              <a:gd name="connsiteX7721" fmla="*/ 1493968 w 7122824"/>
              <a:gd name="connsiteY7721" fmla="*/ 1508154 h 4151891"/>
              <a:gd name="connsiteX7722" fmla="*/ 6009330 w 7122824"/>
              <a:gd name="connsiteY7722" fmla="*/ 1506948 h 4151891"/>
              <a:gd name="connsiteX7723" fmla="*/ 6005732 w 7122824"/>
              <a:gd name="connsiteY7723" fmla="*/ 1506965 h 4151891"/>
              <a:gd name="connsiteX7724" fmla="*/ 6010995 w 7122824"/>
              <a:gd name="connsiteY7724" fmla="*/ 1510454 h 4151891"/>
              <a:gd name="connsiteX7725" fmla="*/ 5996908 w 7122824"/>
              <a:gd name="connsiteY7725" fmla="*/ 1508951 h 4151891"/>
              <a:gd name="connsiteX7726" fmla="*/ 6068188 w 7122824"/>
              <a:gd name="connsiteY7726" fmla="*/ 1554331 h 4151891"/>
              <a:gd name="connsiteX7727" fmla="*/ 6055255 w 7122824"/>
              <a:gd name="connsiteY7727" fmla="*/ 1551996 h 4151891"/>
              <a:gd name="connsiteX7728" fmla="*/ 6055684 w 7122824"/>
              <a:gd name="connsiteY7728" fmla="*/ 1553091 h 4151891"/>
              <a:gd name="connsiteX7729" fmla="*/ 6038247 w 7122824"/>
              <a:gd name="connsiteY7729" fmla="*/ 1542640 h 4151891"/>
              <a:gd name="connsiteX7730" fmla="*/ 6012604 w 7122824"/>
              <a:gd name="connsiteY7730" fmla="*/ 1528720 h 4151891"/>
              <a:gd name="connsiteX7731" fmla="*/ 6002028 w 7122824"/>
              <a:gd name="connsiteY7731" fmla="*/ 1526752 h 4151891"/>
              <a:gd name="connsiteX7732" fmla="*/ 6100805 w 7122824"/>
              <a:gd name="connsiteY7732" fmla="*/ 1581720 h 4151891"/>
              <a:gd name="connsiteX7733" fmla="*/ 6078114 w 7122824"/>
              <a:gd name="connsiteY7733" fmla="*/ 1561602 h 4151891"/>
              <a:gd name="connsiteX7734" fmla="*/ 6014541 w 7122824"/>
              <a:gd name="connsiteY7734" fmla="*/ 1508646 h 4151891"/>
              <a:gd name="connsiteX7735" fmla="*/ 522586 w 7122824"/>
              <a:gd name="connsiteY7735" fmla="*/ 1506776 h 4151891"/>
              <a:gd name="connsiteX7736" fmla="*/ 531426 w 7122824"/>
              <a:gd name="connsiteY7736" fmla="*/ 1518939 h 4151891"/>
              <a:gd name="connsiteX7737" fmla="*/ 491482 w 7122824"/>
              <a:gd name="connsiteY7737" fmla="*/ 1537495 h 4151891"/>
              <a:gd name="connsiteX7738" fmla="*/ 486965 w 7122824"/>
              <a:gd name="connsiteY7738" fmla="*/ 1525978 h 4151891"/>
              <a:gd name="connsiteX7739" fmla="*/ 509702 w 7122824"/>
              <a:gd name="connsiteY7739" fmla="*/ 1509498 h 4151891"/>
              <a:gd name="connsiteX7740" fmla="*/ 522586 w 7122824"/>
              <a:gd name="connsiteY7740" fmla="*/ 1506776 h 4151891"/>
              <a:gd name="connsiteX7741" fmla="*/ 2039436 w 7122824"/>
              <a:gd name="connsiteY7741" fmla="*/ 1502856 h 4151891"/>
              <a:gd name="connsiteX7742" fmla="*/ 2044449 w 7122824"/>
              <a:gd name="connsiteY7742" fmla="*/ 1506719 h 4151891"/>
              <a:gd name="connsiteX7743" fmla="*/ 2035245 w 7122824"/>
              <a:gd name="connsiteY7743" fmla="*/ 1508456 h 4151891"/>
              <a:gd name="connsiteX7744" fmla="*/ 2039436 w 7122824"/>
              <a:gd name="connsiteY7744" fmla="*/ 1502856 h 4151891"/>
              <a:gd name="connsiteX7745" fmla="*/ 1011605 w 7122824"/>
              <a:gd name="connsiteY7745" fmla="*/ 1497106 h 4151891"/>
              <a:gd name="connsiteX7746" fmla="*/ 991219 w 7122824"/>
              <a:gd name="connsiteY7746" fmla="*/ 1504591 h 4151891"/>
              <a:gd name="connsiteX7747" fmla="*/ 1011605 w 7122824"/>
              <a:gd name="connsiteY7747" fmla="*/ 1497106 h 4151891"/>
              <a:gd name="connsiteX7748" fmla="*/ 1879776 w 7122824"/>
              <a:gd name="connsiteY7748" fmla="*/ 1495389 h 4151891"/>
              <a:gd name="connsiteX7749" fmla="*/ 1897085 w 7122824"/>
              <a:gd name="connsiteY7749" fmla="*/ 1508506 h 4151891"/>
              <a:gd name="connsiteX7750" fmla="*/ 1879776 w 7122824"/>
              <a:gd name="connsiteY7750" fmla="*/ 1495389 h 4151891"/>
              <a:gd name="connsiteX7751" fmla="*/ 1023642 w 7122824"/>
              <a:gd name="connsiteY7751" fmla="*/ 1494967 h 4151891"/>
              <a:gd name="connsiteX7752" fmla="*/ 1034906 w 7122824"/>
              <a:gd name="connsiteY7752" fmla="*/ 1494994 h 4151891"/>
              <a:gd name="connsiteX7753" fmla="*/ 1015347 w 7122824"/>
              <a:gd name="connsiteY7753" fmla="*/ 1504547 h 4151891"/>
              <a:gd name="connsiteX7754" fmla="*/ 1023642 w 7122824"/>
              <a:gd name="connsiteY7754" fmla="*/ 1494967 h 4151891"/>
              <a:gd name="connsiteX7755" fmla="*/ 1443226 w 7122824"/>
              <a:gd name="connsiteY7755" fmla="*/ 1494294 h 4151891"/>
              <a:gd name="connsiteX7756" fmla="*/ 1445838 w 7122824"/>
              <a:gd name="connsiteY7756" fmla="*/ 1494582 h 4151891"/>
              <a:gd name="connsiteX7757" fmla="*/ 1450775 w 7122824"/>
              <a:gd name="connsiteY7757" fmla="*/ 1503631 h 4151891"/>
              <a:gd name="connsiteX7758" fmla="*/ 1443226 w 7122824"/>
              <a:gd name="connsiteY7758" fmla="*/ 1494294 h 4151891"/>
              <a:gd name="connsiteX7759" fmla="*/ 2229498 w 7122824"/>
              <a:gd name="connsiteY7759" fmla="*/ 1491572 h 4151891"/>
              <a:gd name="connsiteX7760" fmla="*/ 2223207 w 7122824"/>
              <a:gd name="connsiteY7760" fmla="*/ 1499230 h 4151891"/>
              <a:gd name="connsiteX7761" fmla="*/ 2237858 w 7122824"/>
              <a:gd name="connsiteY7761" fmla="*/ 1493602 h 4151891"/>
              <a:gd name="connsiteX7762" fmla="*/ 2229498 w 7122824"/>
              <a:gd name="connsiteY7762" fmla="*/ 1491572 h 4151891"/>
              <a:gd name="connsiteX7763" fmla="*/ 1483557 w 7122824"/>
              <a:gd name="connsiteY7763" fmla="*/ 1486949 h 4151891"/>
              <a:gd name="connsiteX7764" fmla="*/ 1497522 w 7122824"/>
              <a:gd name="connsiteY7764" fmla="*/ 1487431 h 4151891"/>
              <a:gd name="connsiteX7765" fmla="*/ 1499751 w 7122824"/>
              <a:gd name="connsiteY7765" fmla="*/ 1503822 h 4151891"/>
              <a:gd name="connsiteX7766" fmla="*/ 1486022 w 7122824"/>
              <a:gd name="connsiteY7766" fmla="*/ 1501770 h 4151891"/>
              <a:gd name="connsiteX7767" fmla="*/ 1483557 w 7122824"/>
              <a:gd name="connsiteY7767" fmla="*/ 1486949 h 4151891"/>
              <a:gd name="connsiteX7768" fmla="*/ 1927091 w 7122824"/>
              <a:gd name="connsiteY7768" fmla="*/ 1484511 h 4151891"/>
              <a:gd name="connsiteX7769" fmla="*/ 1943888 w 7122824"/>
              <a:gd name="connsiteY7769" fmla="*/ 1497874 h 4151891"/>
              <a:gd name="connsiteX7770" fmla="*/ 1938159 w 7122824"/>
              <a:gd name="connsiteY7770" fmla="*/ 1504770 h 4151891"/>
              <a:gd name="connsiteX7771" fmla="*/ 1970329 w 7122824"/>
              <a:gd name="connsiteY7771" fmla="*/ 1509577 h 4151891"/>
              <a:gd name="connsiteX7772" fmla="*/ 1966867 w 7122824"/>
              <a:gd name="connsiteY7772" fmla="*/ 1501308 h 4151891"/>
              <a:gd name="connsiteX7773" fmla="*/ 1980852 w 7122824"/>
              <a:gd name="connsiteY7773" fmla="*/ 1500297 h 4151891"/>
              <a:gd name="connsiteX7774" fmla="*/ 1978585 w 7122824"/>
              <a:gd name="connsiteY7774" fmla="*/ 1515462 h 4151891"/>
              <a:gd name="connsiteX7775" fmla="*/ 1987777 w 7122824"/>
              <a:gd name="connsiteY7775" fmla="*/ 1516835 h 4151891"/>
              <a:gd name="connsiteX7776" fmla="*/ 1906190 w 7122824"/>
              <a:gd name="connsiteY7776" fmla="*/ 1510846 h 4151891"/>
              <a:gd name="connsiteX7777" fmla="*/ 1916515 w 7122824"/>
              <a:gd name="connsiteY7777" fmla="*/ 1504637 h 4151891"/>
              <a:gd name="connsiteX7778" fmla="*/ 1927091 w 7122824"/>
              <a:gd name="connsiteY7778" fmla="*/ 1484511 h 4151891"/>
              <a:gd name="connsiteX7779" fmla="*/ 1939644 w 7122824"/>
              <a:gd name="connsiteY7779" fmla="*/ 1482515 h 4151891"/>
              <a:gd name="connsiteX7780" fmla="*/ 1939502 w 7122824"/>
              <a:gd name="connsiteY7780" fmla="*/ 1486123 h 4151891"/>
              <a:gd name="connsiteX7781" fmla="*/ 1936814 w 7122824"/>
              <a:gd name="connsiteY7781" fmla="*/ 1482818 h 4151891"/>
              <a:gd name="connsiteX7782" fmla="*/ 1939644 w 7122824"/>
              <a:gd name="connsiteY7782" fmla="*/ 1482515 h 4151891"/>
              <a:gd name="connsiteX7783" fmla="*/ 1033026 w 7122824"/>
              <a:gd name="connsiteY7783" fmla="*/ 1478473 h 4151891"/>
              <a:gd name="connsiteX7784" fmla="*/ 1041776 w 7122824"/>
              <a:gd name="connsiteY7784" fmla="*/ 1479780 h 4151891"/>
              <a:gd name="connsiteX7785" fmla="*/ 1040638 w 7122824"/>
              <a:gd name="connsiteY7785" fmla="*/ 1487396 h 4151891"/>
              <a:gd name="connsiteX7786" fmla="*/ 1031889 w 7122824"/>
              <a:gd name="connsiteY7786" fmla="*/ 1486088 h 4151891"/>
              <a:gd name="connsiteX7787" fmla="*/ 1033026 w 7122824"/>
              <a:gd name="connsiteY7787" fmla="*/ 1478473 h 4151891"/>
              <a:gd name="connsiteX7788" fmla="*/ 579284 w 7122824"/>
              <a:gd name="connsiteY7788" fmla="*/ 1477324 h 4151891"/>
              <a:gd name="connsiteX7789" fmla="*/ 598130 w 7122824"/>
              <a:gd name="connsiteY7789" fmla="*/ 1480140 h 4151891"/>
              <a:gd name="connsiteX7790" fmla="*/ 582017 w 7122824"/>
              <a:gd name="connsiteY7790" fmla="*/ 1491272 h 4151891"/>
              <a:gd name="connsiteX7791" fmla="*/ 579284 w 7122824"/>
              <a:gd name="connsiteY7791" fmla="*/ 1477324 h 4151891"/>
              <a:gd name="connsiteX7792" fmla="*/ 1984778 w 7122824"/>
              <a:gd name="connsiteY7792" fmla="*/ 1477042 h 4151891"/>
              <a:gd name="connsiteX7793" fmla="*/ 1993527 w 7122824"/>
              <a:gd name="connsiteY7793" fmla="*/ 1478349 h 4151891"/>
              <a:gd name="connsiteX7794" fmla="*/ 1990206 w 7122824"/>
              <a:gd name="connsiteY7794" fmla="*/ 1500581 h 4151891"/>
              <a:gd name="connsiteX7795" fmla="*/ 1984778 w 7122824"/>
              <a:gd name="connsiteY7795" fmla="*/ 1477042 h 4151891"/>
              <a:gd name="connsiteX7796" fmla="*/ 826636 w 7122824"/>
              <a:gd name="connsiteY7796" fmla="*/ 1467499 h 4151891"/>
              <a:gd name="connsiteX7797" fmla="*/ 832465 w 7122824"/>
              <a:gd name="connsiteY7797" fmla="*/ 1473146 h 4151891"/>
              <a:gd name="connsiteX7798" fmla="*/ 803051 w 7122824"/>
              <a:gd name="connsiteY7798" fmla="*/ 1479478 h 4151891"/>
              <a:gd name="connsiteX7799" fmla="*/ 803948 w 7122824"/>
              <a:gd name="connsiteY7799" fmla="*/ 1473482 h 4151891"/>
              <a:gd name="connsiteX7800" fmla="*/ 826636 w 7122824"/>
              <a:gd name="connsiteY7800" fmla="*/ 1467499 h 4151891"/>
              <a:gd name="connsiteX7801" fmla="*/ 841920 w 7122824"/>
              <a:gd name="connsiteY7801" fmla="*/ 1463705 h 4151891"/>
              <a:gd name="connsiteX7802" fmla="*/ 833659 w 7122824"/>
              <a:gd name="connsiteY7802" fmla="*/ 1466943 h 4151891"/>
              <a:gd name="connsiteX7803" fmla="*/ 841920 w 7122824"/>
              <a:gd name="connsiteY7803" fmla="*/ 1463705 h 4151891"/>
              <a:gd name="connsiteX7804" fmla="*/ 636337 w 7122824"/>
              <a:gd name="connsiteY7804" fmla="*/ 1462865 h 4151891"/>
              <a:gd name="connsiteX7805" fmla="*/ 603988 w 7122824"/>
              <a:gd name="connsiteY7805" fmla="*/ 1473444 h 4151891"/>
              <a:gd name="connsiteX7806" fmla="*/ 636337 w 7122824"/>
              <a:gd name="connsiteY7806" fmla="*/ 1462865 h 4151891"/>
              <a:gd name="connsiteX7807" fmla="*/ 1820441 w 7122824"/>
              <a:gd name="connsiteY7807" fmla="*/ 1462828 h 4151891"/>
              <a:gd name="connsiteX7808" fmla="*/ 1852473 w 7122824"/>
              <a:gd name="connsiteY7808" fmla="*/ 1487493 h 4151891"/>
              <a:gd name="connsiteX7809" fmla="*/ 1874436 w 7122824"/>
              <a:gd name="connsiteY7809" fmla="*/ 1506264 h 4151891"/>
              <a:gd name="connsiteX7810" fmla="*/ 1826634 w 7122824"/>
              <a:gd name="connsiteY7810" fmla="*/ 1492926 h 4151891"/>
              <a:gd name="connsiteX7811" fmla="*/ 1789260 w 7122824"/>
              <a:gd name="connsiteY7811" fmla="*/ 1493536 h 4151891"/>
              <a:gd name="connsiteX7812" fmla="*/ 1791297 w 7122824"/>
              <a:gd name="connsiteY7812" fmla="*/ 1479901 h 4151891"/>
              <a:gd name="connsiteX7813" fmla="*/ 1803538 w 7122824"/>
              <a:gd name="connsiteY7813" fmla="*/ 1481730 h 4151891"/>
              <a:gd name="connsiteX7814" fmla="*/ 1814250 w 7122824"/>
              <a:gd name="connsiteY7814" fmla="*/ 1483330 h 4151891"/>
              <a:gd name="connsiteX7815" fmla="*/ 1820441 w 7122824"/>
              <a:gd name="connsiteY7815" fmla="*/ 1462828 h 4151891"/>
              <a:gd name="connsiteX7816" fmla="*/ 1262751 w 7122824"/>
              <a:gd name="connsiteY7816" fmla="*/ 1459502 h 4151891"/>
              <a:gd name="connsiteX7817" fmla="*/ 1268821 w 7122824"/>
              <a:gd name="connsiteY7817" fmla="*/ 1460037 h 4151891"/>
              <a:gd name="connsiteX7818" fmla="*/ 1258982 w 7122824"/>
              <a:gd name="connsiteY7818" fmla="*/ 1466020 h 4151891"/>
              <a:gd name="connsiteX7819" fmla="*/ 1262751 w 7122824"/>
              <a:gd name="connsiteY7819" fmla="*/ 1459502 h 4151891"/>
              <a:gd name="connsiteX7820" fmla="*/ 1940369 w 7122824"/>
              <a:gd name="connsiteY7820" fmla="*/ 1458922 h 4151891"/>
              <a:gd name="connsiteX7821" fmla="*/ 1980931 w 7122824"/>
              <a:gd name="connsiteY7821" fmla="*/ 1470358 h 4151891"/>
              <a:gd name="connsiteX7822" fmla="*/ 1962485 w 7122824"/>
              <a:gd name="connsiteY7822" fmla="*/ 1481493 h 4151891"/>
              <a:gd name="connsiteX7823" fmla="*/ 1922935 w 7122824"/>
              <a:gd name="connsiteY7823" fmla="*/ 1467982 h 4151891"/>
              <a:gd name="connsiteX7824" fmla="*/ 1940369 w 7122824"/>
              <a:gd name="connsiteY7824" fmla="*/ 1458922 h 4151891"/>
              <a:gd name="connsiteX7825" fmla="*/ 1873147 w 7122824"/>
              <a:gd name="connsiteY7825" fmla="*/ 1457448 h 4151891"/>
              <a:gd name="connsiteX7826" fmla="*/ 1896782 w 7122824"/>
              <a:gd name="connsiteY7826" fmla="*/ 1464386 h 4151891"/>
              <a:gd name="connsiteX7827" fmla="*/ 1876274 w 7122824"/>
              <a:gd name="connsiteY7827" fmla="*/ 1476926 h 4151891"/>
              <a:gd name="connsiteX7828" fmla="*/ 1853168 w 7122824"/>
              <a:gd name="connsiteY7828" fmla="*/ 1473473 h 4151891"/>
              <a:gd name="connsiteX7829" fmla="*/ 1873147 w 7122824"/>
              <a:gd name="connsiteY7829" fmla="*/ 1457448 h 4151891"/>
              <a:gd name="connsiteX7830" fmla="*/ 1283335 w 7122824"/>
              <a:gd name="connsiteY7830" fmla="*/ 1456907 h 4151891"/>
              <a:gd name="connsiteX7831" fmla="*/ 1303987 w 7122824"/>
              <a:gd name="connsiteY7831" fmla="*/ 1470799 h 4151891"/>
              <a:gd name="connsiteX7832" fmla="*/ 1281305 w 7122824"/>
              <a:gd name="connsiteY7832" fmla="*/ 1470497 h 4151891"/>
              <a:gd name="connsiteX7833" fmla="*/ 1283335 w 7122824"/>
              <a:gd name="connsiteY7833" fmla="*/ 1456907 h 4151891"/>
              <a:gd name="connsiteX7834" fmla="*/ 1453240 w 7122824"/>
              <a:gd name="connsiteY7834" fmla="*/ 1449475 h 4151891"/>
              <a:gd name="connsiteX7835" fmla="*/ 1465195 w 7122824"/>
              <a:gd name="connsiteY7835" fmla="*/ 1453270 h 4151891"/>
              <a:gd name="connsiteX7836" fmla="*/ 1442972 w 7122824"/>
              <a:gd name="connsiteY7836" fmla="*/ 1457587 h 4151891"/>
              <a:gd name="connsiteX7837" fmla="*/ 1453240 w 7122824"/>
              <a:gd name="connsiteY7837" fmla="*/ 1449475 h 4151891"/>
              <a:gd name="connsiteX7838" fmla="*/ 1613427 w 7122824"/>
              <a:gd name="connsiteY7838" fmla="*/ 1445684 h 4151891"/>
              <a:gd name="connsiteX7839" fmla="*/ 1605159 w 7122824"/>
              <a:gd name="connsiteY7839" fmla="*/ 1448920 h 4151891"/>
              <a:gd name="connsiteX7840" fmla="*/ 1613427 w 7122824"/>
              <a:gd name="connsiteY7840" fmla="*/ 1445684 h 4151891"/>
              <a:gd name="connsiteX7841" fmla="*/ 1403517 w 7122824"/>
              <a:gd name="connsiteY7841" fmla="*/ 1443047 h 4151891"/>
              <a:gd name="connsiteX7842" fmla="*/ 1398121 w 7122824"/>
              <a:gd name="connsiteY7842" fmla="*/ 1450017 h 4151891"/>
              <a:gd name="connsiteX7843" fmla="*/ 1403517 w 7122824"/>
              <a:gd name="connsiteY7843" fmla="*/ 1443047 h 4151891"/>
              <a:gd name="connsiteX7844" fmla="*/ 1792266 w 7122824"/>
              <a:gd name="connsiteY7844" fmla="*/ 1442663 h 4151891"/>
              <a:gd name="connsiteX7845" fmla="*/ 1813386 w 7122824"/>
              <a:gd name="connsiteY7845" fmla="*/ 1443099 h 4151891"/>
              <a:gd name="connsiteX7846" fmla="*/ 1828197 w 7122824"/>
              <a:gd name="connsiteY7846" fmla="*/ 1454253 h 4151891"/>
              <a:gd name="connsiteX7847" fmla="*/ 1792266 w 7122824"/>
              <a:gd name="connsiteY7847" fmla="*/ 1442663 h 4151891"/>
              <a:gd name="connsiteX7848" fmla="*/ 886938 w 7122824"/>
              <a:gd name="connsiteY7848" fmla="*/ 1441008 h 4151891"/>
              <a:gd name="connsiteX7849" fmla="*/ 894509 w 7122824"/>
              <a:gd name="connsiteY7849" fmla="*/ 1450157 h 4151891"/>
              <a:gd name="connsiteX7850" fmla="*/ 886938 w 7122824"/>
              <a:gd name="connsiteY7850" fmla="*/ 1441008 h 4151891"/>
              <a:gd name="connsiteX7851" fmla="*/ 2190104 w 7122824"/>
              <a:gd name="connsiteY7851" fmla="*/ 1438264 h 4151891"/>
              <a:gd name="connsiteX7852" fmla="*/ 2174151 w 7122824"/>
              <a:gd name="connsiteY7852" fmla="*/ 1442133 h 4151891"/>
              <a:gd name="connsiteX7853" fmla="*/ 2221006 w 7122824"/>
              <a:gd name="connsiteY7853" fmla="*/ 1461642 h 4151891"/>
              <a:gd name="connsiteX7854" fmla="*/ 2222149 w 7122824"/>
              <a:gd name="connsiteY7854" fmla="*/ 1453996 h 4151891"/>
              <a:gd name="connsiteX7855" fmla="*/ 2197450 w 7122824"/>
              <a:gd name="connsiteY7855" fmla="*/ 1451868 h 4151891"/>
              <a:gd name="connsiteX7856" fmla="*/ 2190104 w 7122824"/>
              <a:gd name="connsiteY7856" fmla="*/ 1438264 h 4151891"/>
              <a:gd name="connsiteX7857" fmla="*/ 2204678 w 7122824"/>
              <a:gd name="connsiteY7857" fmla="*/ 1437510 h 4151891"/>
              <a:gd name="connsiteX7858" fmla="*/ 2200351 w 7122824"/>
              <a:gd name="connsiteY7858" fmla="*/ 1442922 h 4151891"/>
              <a:gd name="connsiteX7859" fmla="*/ 2210442 w 7122824"/>
              <a:gd name="connsiteY7859" fmla="*/ 1438176 h 4151891"/>
              <a:gd name="connsiteX7860" fmla="*/ 2204678 w 7122824"/>
              <a:gd name="connsiteY7860" fmla="*/ 1437510 h 4151891"/>
              <a:gd name="connsiteX7861" fmla="*/ 1745870 w 7122824"/>
              <a:gd name="connsiteY7861" fmla="*/ 1437163 h 4151891"/>
              <a:gd name="connsiteX7862" fmla="*/ 1750231 w 7122824"/>
              <a:gd name="connsiteY7862" fmla="*/ 1439379 h 4151891"/>
              <a:gd name="connsiteX7863" fmla="*/ 1767415 w 7122824"/>
              <a:gd name="connsiteY7863" fmla="*/ 1460455 h 4151891"/>
              <a:gd name="connsiteX7864" fmla="*/ 1753646 w 7122824"/>
              <a:gd name="connsiteY7864" fmla="*/ 1458397 h 4151891"/>
              <a:gd name="connsiteX7865" fmla="*/ 1759695 w 7122824"/>
              <a:gd name="connsiteY7865" fmla="*/ 1470251 h 4151891"/>
              <a:gd name="connsiteX7866" fmla="*/ 1767662 w 7122824"/>
              <a:gd name="connsiteY7866" fmla="*/ 1490210 h 4151891"/>
              <a:gd name="connsiteX7867" fmla="*/ 1682854 w 7122824"/>
              <a:gd name="connsiteY7867" fmla="*/ 1483793 h 4151891"/>
              <a:gd name="connsiteX7868" fmla="*/ 1642872 w 7122824"/>
              <a:gd name="connsiteY7868" fmla="*/ 1480947 h 4151891"/>
              <a:gd name="connsiteX7869" fmla="*/ 1621478 w 7122824"/>
              <a:gd name="connsiteY7869" fmla="*/ 1479314 h 4151891"/>
              <a:gd name="connsiteX7870" fmla="*/ 1618890 w 7122824"/>
              <a:gd name="connsiteY7870" fmla="*/ 1479468 h 4151891"/>
              <a:gd name="connsiteX7871" fmla="*/ 1618419 w 7122824"/>
              <a:gd name="connsiteY7871" fmla="*/ 1483804 h 4151891"/>
              <a:gd name="connsiteX7872" fmla="*/ 1615071 w 7122824"/>
              <a:gd name="connsiteY7872" fmla="*/ 1482667 h 4151891"/>
              <a:gd name="connsiteX7873" fmla="*/ 1618170 w 7122824"/>
              <a:gd name="connsiteY7873" fmla="*/ 1479511 h 4151891"/>
              <a:gd name="connsiteX7874" fmla="*/ 1616990 w 7122824"/>
              <a:gd name="connsiteY7874" fmla="*/ 1479581 h 4151891"/>
              <a:gd name="connsiteX7875" fmla="*/ 1603772 w 7122824"/>
              <a:gd name="connsiteY7875" fmla="*/ 1482665 h 4151891"/>
              <a:gd name="connsiteX7876" fmla="*/ 1436714 w 7122824"/>
              <a:gd name="connsiteY7876" fmla="*/ 1485856 h 4151891"/>
              <a:gd name="connsiteX7877" fmla="*/ 1426778 w 7122824"/>
              <a:gd name="connsiteY7877" fmla="*/ 1500012 h 4151891"/>
              <a:gd name="connsiteX7878" fmla="*/ 1418996 w 7122824"/>
              <a:gd name="connsiteY7878" fmla="*/ 1491029 h 4151891"/>
              <a:gd name="connsiteX7879" fmla="*/ 1429064 w 7122824"/>
              <a:gd name="connsiteY7879" fmla="*/ 1484713 h 4151891"/>
              <a:gd name="connsiteX7880" fmla="*/ 1401779 w 7122824"/>
              <a:gd name="connsiteY7880" fmla="*/ 1480635 h 4151891"/>
              <a:gd name="connsiteX7881" fmla="*/ 1404311 w 7122824"/>
              <a:gd name="connsiteY7881" fmla="*/ 1495091 h 4151891"/>
              <a:gd name="connsiteX7882" fmla="*/ 1414406 w 7122824"/>
              <a:gd name="connsiteY7882" fmla="*/ 1490342 h 4151891"/>
              <a:gd name="connsiteX7883" fmla="*/ 1412386 w 7122824"/>
              <a:gd name="connsiteY7883" fmla="*/ 1503857 h 4151891"/>
              <a:gd name="connsiteX7884" fmla="*/ 1389856 w 7122824"/>
              <a:gd name="connsiteY7884" fmla="*/ 1497623 h 4151891"/>
              <a:gd name="connsiteX7885" fmla="*/ 1395589 w 7122824"/>
              <a:gd name="connsiteY7885" fmla="*/ 1490659 h 4151891"/>
              <a:gd name="connsiteX7886" fmla="*/ 1360654 w 7122824"/>
              <a:gd name="connsiteY7886" fmla="*/ 1485439 h 4151891"/>
              <a:gd name="connsiteX7887" fmla="*/ 1360622 w 7122824"/>
              <a:gd name="connsiteY7887" fmla="*/ 1496122 h 4151891"/>
              <a:gd name="connsiteX7888" fmla="*/ 1308400 w 7122824"/>
              <a:gd name="connsiteY7888" fmla="*/ 1491446 h 4151891"/>
              <a:gd name="connsiteX7889" fmla="*/ 1311848 w 7122824"/>
              <a:gd name="connsiteY7889" fmla="*/ 1499782 h 4151891"/>
              <a:gd name="connsiteX7890" fmla="*/ 1297392 w 7122824"/>
              <a:gd name="connsiteY7890" fmla="*/ 1502315 h 4151891"/>
              <a:gd name="connsiteX7891" fmla="*/ 1282250 w 7122824"/>
              <a:gd name="connsiteY7891" fmla="*/ 1509437 h 4151891"/>
              <a:gd name="connsiteX7892" fmla="*/ 1238294 w 7122824"/>
              <a:gd name="connsiteY7892" fmla="*/ 1512253 h 4151891"/>
              <a:gd name="connsiteX7893" fmla="*/ 1149962 w 7122824"/>
              <a:gd name="connsiteY7893" fmla="*/ 1520690 h 4151891"/>
              <a:gd name="connsiteX7894" fmla="*/ 1064424 w 7122824"/>
              <a:gd name="connsiteY7894" fmla="*/ 1531370 h 4151891"/>
              <a:gd name="connsiteX7895" fmla="*/ 1021541 w 7122824"/>
              <a:gd name="connsiteY7895" fmla="*/ 1537475 h 4151891"/>
              <a:gd name="connsiteX7896" fmla="*/ 999245 w 7122824"/>
              <a:gd name="connsiteY7896" fmla="*/ 1540139 h 4151891"/>
              <a:gd name="connsiteX7897" fmla="*/ 988078 w 7122824"/>
              <a:gd name="connsiteY7897" fmla="*/ 1541598 h 4151891"/>
              <a:gd name="connsiteX7898" fmla="*/ 985050 w 7122824"/>
              <a:gd name="connsiteY7898" fmla="*/ 1530458 h 4151891"/>
              <a:gd name="connsiteX7899" fmla="*/ 1033666 w 7122824"/>
              <a:gd name="connsiteY7899" fmla="*/ 1517389 h 4151891"/>
              <a:gd name="connsiteX7900" fmla="*/ 1060819 w 7122824"/>
              <a:gd name="connsiteY7900" fmla="*/ 1513626 h 4151891"/>
              <a:gd name="connsiteX7901" fmla="*/ 1077104 w 7122824"/>
              <a:gd name="connsiteY7901" fmla="*/ 1498854 h 4151891"/>
              <a:gd name="connsiteX7902" fmla="*/ 1096928 w 7122824"/>
              <a:gd name="connsiteY7902" fmla="*/ 1500513 h 4151891"/>
              <a:gd name="connsiteX7903" fmla="*/ 1120792 w 7122824"/>
              <a:gd name="connsiteY7903" fmla="*/ 1497823 h 4151891"/>
              <a:gd name="connsiteX7904" fmla="*/ 1139813 w 7122824"/>
              <a:gd name="connsiteY7904" fmla="*/ 1494408 h 4151891"/>
              <a:gd name="connsiteX7905" fmla="*/ 1140569 w 7122824"/>
              <a:gd name="connsiteY7905" fmla="*/ 1478880 h 4151891"/>
              <a:gd name="connsiteX7906" fmla="*/ 1161460 w 7122824"/>
              <a:gd name="connsiteY7906" fmla="*/ 1496080 h 4151891"/>
              <a:gd name="connsiteX7907" fmla="*/ 1172311 w 7122824"/>
              <a:gd name="connsiteY7907" fmla="*/ 1475803 h 4151891"/>
              <a:gd name="connsiteX7908" fmla="*/ 1171556 w 7122824"/>
              <a:gd name="connsiteY7908" fmla="*/ 1491332 h 4151891"/>
              <a:gd name="connsiteX7909" fmla="*/ 1184226 w 7122824"/>
              <a:gd name="connsiteY7909" fmla="*/ 1488532 h 4151891"/>
              <a:gd name="connsiteX7910" fmla="*/ 1195393 w 7122824"/>
              <a:gd name="connsiteY7910" fmla="*/ 1487072 h 4151891"/>
              <a:gd name="connsiteX7911" fmla="*/ 1202687 w 7122824"/>
              <a:gd name="connsiteY7911" fmla="*/ 1469654 h 4151891"/>
              <a:gd name="connsiteX7912" fmla="*/ 1202427 w 7122824"/>
              <a:gd name="connsiteY7912" fmla="*/ 1481867 h 4151891"/>
              <a:gd name="connsiteX7913" fmla="*/ 1213753 w 7122824"/>
              <a:gd name="connsiteY7913" fmla="*/ 1489816 h 4151891"/>
              <a:gd name="connsiteX7914" fmla="*/ 1222545 w 7122824"/>
              <a:gd name="connsiteY7914" fmla="*/ 1483309 h 4151891"/>
              <a:gd name="connsiteX7915" fmla="*/ 1233000 w 7122824"/>
              <a:gd name="connsiteY7915" fmla="*/ 1484872 h 4151891"/>
              <a:gd name="connsiteX7916" fmla="*/ 1235020 w 7122824"/>
              <a:gd name="connsiteY7916" fmla="*/ 1471357 h 4151891"/>
              <a:gd name="connsiteX7917" fmla="*/ 1236060 w 7122824"/>
              <a:gd name="connsiteY7917" fmla="*/ 1485329 h 4151891"/>
              <a:gd name="connsiteX7918" fmla="*/ 1316769 w 7122824"/>
              <a:gd name="connsiteY7918" fmla="*/ 1477316 h 4151891"/>
              <a:gd name="connsiteX7919" fmla="*/ 1332798 w 7122824"/>
              <a:gd name="connsiteY7919" fmla="*/ 1462506 h 4151891"/>
              <a:gd name="connsiteX7920" fmla="*/ 1351157 w 7122824"/>
              <a:gd name="connsiteY7920" fmla="*/ 1465250 h 4151891"/>
              <a:gd name="connsiteX7921" fmla="*/ 1368602 w 7122824"/>
              <a:gd name="connsiteY7921" fmla="*/ 1474113 h 4151891"/>
              <a:gd name="connsiteX7922" fmla="*/ 1379612 w 7122824"/>
              <a:gd name="connsiteY7922" fmla="*/ 1463245 h 4151891"/>
              <a:gd name="connsiteX7923" fmla="*/ 1409042 w 7122824"/>
              <a:gd name="connsiteY7923" fmla="*/ 1473899 h 4151891"/>
              <a:gd name="connsiteX7924" fmla="*/ 1423955 w 7122824"/>
              <a:gd name="connsiteY7924" fmla="*/ 1468308 h 4151891"/>
              <a:gd name="connsiteX7925" fmla="*/ 1448637 w 7122824"/>
              <a:gd name="connsiteY7925" fmla="*/ 1468867 h 4151891"/>
              <a:gd name="connsiteX7926" fmla="*/ 1483185 w 7122824"/>
              <a:gd name="connsiteY7926" fmla="*/ 1466209 h 4151891"/>
              <a:gd name="connsiteX7927" fmla="*/ 1487904 w 7122824"/>
              <a:gd name="connsiteY7927" fmla="*/ 1446842 h 4151891"/>
              <a:gd name="connsiteX7928" fmla="*/ 1500346 w 7122824"/>
              <a:gd name="connsiteY7928" fmla="*/ 1445573 h 4151891"/>
              <a:gd name="connsiteX7929" fmla="*/ 1498289 w 7122824"/>
              <a:gd name="connsiteY7929" fmla="*/ 1459342 h 4151891"/>
              <a:gd name="connsiteX7930" fmla="*/ 1535465 w 7122824"/>
              <a:gd name="connsiteY7930" fmla="*/ 1461770 h 4151891"/>
              <a:gd name="connsiteX7931" fmla="*/ 1544232 w 7122824"/>
              <a:gd name="connsiteY7931" fmla="*/ 1453695 h 4151891"/>
              <a:gd name="connsiteX7932" fmla="*/ 1556472 w 7122824"/>
              <a:gd name="connsiteY7932" fmla="*/ 1455524 h 4151891"/>
              <a:gd name="connsiteX7933" fmla="*/ 1556011 w 7122824"/>
              <a:gd name="connsiteY7933" fmla="*/ 1458606 h 4151891"/>
              <a:gd name="connsiteX7934" fmla="*/ 1555440 w 7122824"/>
              <a:gd name="connsiteY7934" fmla="*/ 1458521 h 4151891"/>
              <a:gd name="connsiteX7935" fmla="*/ 1555736 w 7122824"/>
              <a:gd name="connsiteY7935" fmla="*/ 1460445 h 4151891"/>
              <a:gd name="connsiteX7936" fmla="*/ 1555328 w 7122824"/>
              <a:gd name="connsiteY7936" fmla="*/ 1463173 h 4151891"/>
              <a:gd name="connsiteX7937" fmla="*/ 1556078 w 7122824"/>
              <a:gd name="connsiteY7937" fmla="*/ 1462662 h 4151891"/>
              <a:gd name="connsiteX7938" fmla="*/ 1555736 w 7122824"/>
              <a:gd name="connsiteY7938" fmla="*/ 1460445 h 4151891"/>
              <a:gd name="connsiteX7939" fmla="*/ 1556011 w 7122824"/>
              <a:gd name="connsiteY7939" fmla="*/ 1458606 h 4151891"/>
              <a:gd name="connsiteX7940" fmla="*/ 1559699 w 7122824"/>
              <a:gd name="connsiteY7940" fmla="*/ 1459157 h 4151891"/>
              <a:gd name="connsiteX7941" fmla="*/ 1557606 w 7122824"/>
              <a:gd name="connsiteY7941" fmla="*/ 1461621 h 4151891"/>
              <a:gd name="connsiteX7942" fmla="*/ 1558975 w 7122824"/>
              <a:gd name="connsiteY7942" fmla="*/ 1460688 h 4151891"/>
              <a:gd name="connsiteX7943" fmla="*/ 1567111 w 7122824"/>
              <a:gd name="connsiteY7943" fmla="*/ 1468062 h 4151891"/>
              <a:gd name="connsiteX7944" fmla="*/ 1586359 w 7122824"/>
              <a:gd name="connsiteY7944" fmla="*/ 1463118 h 4151891"/>
              <a:gd name="connsiteX7945" fmla="*/ 1584899 w 7122824"/>
              <a:gd name="connsiteY7945" fmla="*/ 1451951 h 4151891"/>
              <a:gd name="connsiteX7946" fmla="*/ 1600656 w 7122824"/>
              <a:gd name="connsiteY7946" fmla="*/ 1451178 h 4151891"/>
              <a:gd name="connsiteX7947" fmla="*/ 1601659 w 7122824"/>
              <a:gd name="connsiteY7947" fmla="*/ 1465405 h 4151891"/>
              <a:gd name="connsiteX7948" fmla="*/ 1646459 w 7122824"/>
              <a:gd name="connsiteY7948" fmla="*/ 1467407 h 4151891"/>
              <a:gd name="connsiteX7949" fmla="*/ 1644155 w 7122824"/>
              <a:gd name="connsiteY7949" fmla="*/ 1451421 h 4151891"/>
              <a:gd name="connsiteX7950" fmla="*/ 1637219 w 7122824"/>
              <a:gd name="connsiteY7950" fmla="*/ 1447256 h 4151891"/>
              <a:gd name="connsiteX7951" fmla="*/ 1655551 w 7122824"/>
              <a:gd name="connsiteY7951" fmla="*/ 1448432 h 4151891"/>
              <a:gd name="connsiteX7952" fmla="*/ 1670622 w 7122824"/>
              <a:gd name="connsiteY7952" fmla="*/ 1452248 h 4151891"/>
              <a:gd name="connsiteX7953" fmla="*/ 1674227 w 7122824"/>
              <a:gd name="connsiteY7953" fmla="*/ 1469992 h 4151891"/>
              <a:gd name="connsiteX7954" fmla="*/ 1688429 w 7122824"/>
              <a:gd name="connsiteY7954" fmla="*/ 1467421 h 4151891"/>
              <a:gd name="connsiteX7955" fmla="*/ 1685237 w 7122824"/>
              <a:gd name="connsiteY7955" fmla="*/ 1459124 h 4151891"/>
              <a:gd name="connsiteX7956" fmla="*/ 1698365 w 7122824"/>
              <a:gd name="connsiteY7956" fmla="*/ 1453265 h 4151891"/>
              <a:gd name="connsiteX7957" fmla="*/ 1709162 w 7122824"/>
              <a:gd name="connsiteY7957" fmla="*/ 1475213 h 4151891"/>
              <a:gd name="connsiteX7958" fmla="*/ 1718570 w 7122824"/>
              <a:gd name="connsiteY7958" fmla="*/ 1475054 h 4151891"/>
              <a:gd name="connsiteX7959" fmla="*/ 1720628 w 7122824"/>
              <a:gd name="connsiteY7959" fmla="*/ 1461284 h 4151891"/>
              <a:gd name="connsiteX7960" fmla="*/ 1728278 w 7122824"/>
              <a:gd name="connsiteY7960" fmla="*/ 1462427 h 4151891"/>
              <a:gd name="connsiteX7961" fmla="*/ 1727522 w 7122824"/>
              <a:gd name="connsiteY7961" fmla="*/ 1477956 h 4151891"/>
              <a:gd name="connsiteX7962" fmla="*/ 1745011 w 7122824"/>
              <a:gd name="connsiteY7962" fmla="*/ 1474313 h 4151891"/>
              <a:gd name="connsiteX7963" fmla="*/ 1744466 w 7122824"/>
              <a:gd name="connsiteY7963" fmla="*/ 1457026 h 4151891"/>
              <a:gd name="connsiteX7964" fmla="*/ 1733756 w 7122824"/>
              <a:gd name="connsiteY7964" fmla="*/ 1455426 h 4151891"/>
              <a:gd name="connsiteX7965" fmla="*/ 1726818 w 7122824"/>
              <a:gd name="connsiteY7965" fmla="*/ 1451260 h 4151891"/>
              <a:gd name="connsiteX7966" fmla="*/ 1739222 w 7122824"/>
              <a:gd name="connsiteY7966" fmla="*/ 1450247 h 4151891"/>
              <a:gd name="connsiteX7967" fmla="*/ 1749545 w 7122824"/>
              <a:gd name="connsiteY7967" fmla="*/ 1443968 h 4151891"/>
              <a:gd name="connsiteX7968" fmla="*/ 1740822 w 7122824"/>
              <a:gd name="connsiteY7968" fmla="*/ 1439537 h 4151891"/>
              <a:gd name="connsiteX7969" fmla="*/ 1745870 w 7122824"/>
              <a:gd name="connsiteY7969" fmla="*/ 1437163 h 4151891"/>
              <a:gd name="connsiteX7970" fmla="*/ 2950016 w 7122824"/>
              <a:gd name="connsiteY7970" fmla="*/ 1435387 h 4151891"/>
              <a:gd name="connsiteX7971" fmla="*/ 2954168 w 7122824"/>
              <a:gd name="connsiteY7971" fmla="*/ 1443626 h 4151891"/>
              <a:gd name="connsiteX7972" fmla="*/ 2970580 w 7122824"/>
              <a:gd name="connsiteY7972" fmla="*/ 1469099 h 4151891"/>
              <a:gd name="connsiteX7973" fmla="*/ 2991215 w 7122824"/>
              <a:gd name="connsiteY7973" fmla="*/ 1505068 h 4151891"/>
              <a:gd name="connsiteX7974" fmla="*/ 3037756 w 7122824"/>
              <a:gd name="connsiteY7974" fmla="*/ 1570834 h 4151891"/>
              <a:gd name="connsiteX7975" fmla="*/ 3071124 w 7122824"/>
              <a:gd name="connsiteY7975" fmla="*/ 1620663 h 4151891"/>
              <a:gd name="connsiteX7976" fmla="*/ 3084271 w 7122824"/>
              <a:gd name="connsiteY7976" fmla="*/ 1639864 h 4151891"/>
              <a:gd name="connsiteX7977" fmla="*/ 3029671 w 7122824"/>
              <a:gd name="connsiteY7977" fmla="*/ 1554229 h 4151891"/>
              <a:gd name="connsiteX7978" fmla="*/ 3024342 w 7122824"/>
              <a:gd name="connsiteY7978" fmla="*/ 1546725 h 4151891"/>
              <a:gd name="connsiteX7979" fmla="*/ 2958645 w 7122824"/>
              <a:gd name="connsiteY7979" fmla="*/ 1446308 h 4151891"/>
              <a:gd name="connsiteX7980" fmla="*/ 2950016 w 7122824"/>
              <a:gd name="connsiteY7980" fmla="*/ 1435387 h 4151891"/>
              <a:gd name="connsiteX7981" fmla="*/ 1690270 w 7122824"/>
              <a:gd name="connsiteY7981" fmla="*/ 1433033 h 4151891"/>
              <a:gd name="connsiteX7982" fmla="*/ 1711004 w 7122824"/>
              <a:gd name="connsiteY7982" fmla="*/ 1436131 h 4151891"/>
              <a:gd name="connsiteX7983" fmla="*/ 1707263 w 7122824"/>
              <a:gd name="connsiteY7983" fmla="*/ 1450908 h 4151891"/>
              <a:gd name="connsiteX7984" fmla="*/ 1697456 w 7122824"/>
              <a:gd name="connsiteY7984" fmla="*/ 1444764 h 4151891"/>
              <a:gd name="connsiteX7985" fmla="*/ 1690270 w 7122824"/>
              <a:gd name="connsiteY7985" fmla="*/ 1433033 h 4151891"/>
              <a:gd name="connsiteX7986" fmla="*/ 2127453 w 7122824"/>
              <a:gd name="connsiteY7986" fmla="*/ 1432029 h 4151891"/>
              <a:gd name="connsiteX7987" fmla="*/ 2159701 w 7122824"/>
              <a:gd name="connsiteY7987" fmla="*/ 1444664 h 4151891"/>
              <a:gd name="connsiteX7988" fmla="*/ 2139125 w 7122824"/>
              <a:gd name="connsiteY7988" fmla="*/ 1433015 h 4151891"/>
              <a:gd name="connsiteX7989" fmla="*/ 2127453 w 7122824"/>
              <a:gd name="connsiteY7989" fmla="*/ 1432029 h 4151891"/>
              <a:gd name="connsiteX7990" fmla="*/ 1625895 w 7122824"/>
              <a:gd name="connsiteY7990" fmla="*/ 1431458 h 4151891"/>
              <a:gd name="connsiteX7991" fmla="*/ 1618726 w 7122824"/>
              <a:gd name="connsiteY7991" fmla="*/ 1446212 h 4151891"/>
              <a:gd name="connsiteX7992" fmla="*/ 1625895 w 7122824"/>
              <a:gd name="connsiteY7992" fmla="*/ 1431458 h 4151891"/>
              <a:gd name="connsiteX7993" fmla="*/ 1839915 w 7122824"/>
              <a:gd name="connsiteY7993" fmla="*/ 1431412 h 4151891"/>
              <a:gd name="connsiteX7994" fmla="*/ 1881369 w 7122824"/>
              <a:gd name="connsiteY7994" fmla="*/ 1437606 h 4151891"/>
              <a:gd name="connsiteX7995" fmla="*/ 1886919 w 7122824"/>
              <a:gd name="connsiteY7995" fmla="*/ 1437942 h 4151891"/>
              <a:gd name="connsiteX7996" fmla="*/ 1891655 w 7122824"/>
              <a:gd name="connsiteY7996" fmla="*/ 1438538 h 4151891"/>
              <a:gd name="connsiteX7997" fmla="*/ 1900990 w 7122824"/>
              <a:gd name="connsiteY7997" fmla="*/ 1451616 h 4151891"/>
              <a:gd name="connsiteX7998" fmla="*/ 1839915 w 7122824"/>
              <a:gd name="connsiteY7998" fmla="*/ 1431412 h 4151891"/>
              <a:gd name="connsiteX7999" fmla="*/ 6085809 w 7122824"/>
              <a:gd name="connsiteY7999" fmla="*/ 1429535 h 4151891"/>
              <a:gd name="connsiteX8000" fmla="*/ 6089583 w 7122824"/>
              <a:gd name="connsiteY8000" fmla="*/ 1431762 h 4151891"/>
              <a:gd name="connsiteX8001" fmla="*/ 6103587 w 7122824"/>
              <a:gd name="connsiteY8001" fmla="*/ 1442541 h 4151891"/>
              <a:gd name="connsiteX8002" fmla="*/ 1551998 w 7122824"/>
              <a:gd name="connsiteY8002" fmla="*/ 1427766 h 4151891"/>
              <a:gd name="connsiteX8003" fmla="*/ 1559575 w 7122824"/>
              <a:gd name="connsiteY8003" fmla="*/ 1436916 h 4151891"/>
              <a:gd name="connsiteX8004" fmla="*/ 1551998 w 7122824"/>
              <a:gd name="connsiteY8004" fmla="*/ 1427766 h 4151891"/>
              <a:gd name="connsiteX8005" fmla="*/ 943769 w 7122824"/>
              <a:gd name="connsiteY8005" fmla="*/ 1427080 h 4151891"/>
              <a:gd name="connsiteX8006" fmla="*/ 973912 w 7122824"/>
              <a:gd name="connsiteY8006" fmla="*/ 1441739 h 4151891"/>
              <a:gd name="connsiteX8007" fmla="*/ 941163 w 7122824"/>
              <a:gd name="connsiteY8007" fmla="*/ 1448228 h 4151891"/>
              <a:gd name="connsiteX8008" fmla="*/ 931480 w 7122824"/>
              <a:gd name="connsiteY8008" fmla="*/ 1447999 h 4151891"/>
              <a:gd name="connsiteX8009" fmla="*/ 930234 w 7122824"/>
              <a:gd name="connsiteY8009" fmla="*/ 1451962 h 4151891"/>
              <a:gd name="connsiteX8010" fmla="*/ 923014 w 7122824"/>
              <a:gd name="connsiteY8010" fmla="*/ 1453399 h 4151891"/>
              <a:gd name="connsiteX8011" fmla="*/ 926633 w 7122824"/>
              <a:gd name="connsiteY8011" fmla="*/ 1447417 h 4151891"/>
              <a:gd name="connsiteX8012" fmla="*/ 931021 w 7122824"/>
              <a:gd name="connsiteY8012" fmla="*/ 1447269 h 4151891"/>
              <a:gd name="connsiteX8013" fmla="*/ 933065 w 7122824"/>
              <a:gd name="connsiteY8013" fmla="*/ 1442405 h 4151891"/>
              <a:gd name="connsiteX8014" fmla="*/ 945489 w 7122824"/>
              <a:gd name="connsiteY8014" fmla="*/ 1442253 h 4151891"/>
              <a:gd name="connsiteX8015" fmla="*/ 937662 w 7122824"/>
              <a:gd name="connsiteY8015" fmla="*/ 1433148 h 4151891"/>
              <a:gd name="connsiteX8016" fmla="*/ 943769 w 7122824"/>
              <a:gd name="connsiteY8016" fmla="*/ 1427080 h 4151891"/>
              <a:gd name="connsiteX8017" fmla="*/ 1638570 w 7122824"/>
              <a:gd name="connsiteY8017" fmla="*/ 1425308 h 4151891"/>
              <a:gd name="connsiteX8018" fmla="*/ 1649399 w 7122824"/>
              <a:gd name="connsiteY8018" fmla="*/ 1426926 h 4151891"/>
              <a:gd name="connsiteX8019" fmla="*/ 1666415 w 7122824"/>
              <a:gd name="connsiteY8019" fmla="*/ 1429469 h 4151891"/>
              <a:gd name="connsiteX8020" fmla="*/ 1665278 w 7122824"/>
              <a:gd name="connsiteY8020" fmla="*/ 1437075 h 4151891"/>
              <a:gd name="connsiteX8021" fmla="*/ 1654450 w 7122824"/>
              <a:gd name="connsiteY8021" fmla="*/ 1435457 h 4151891"/>
              <a:gd name="connsiteX8022" fmla="*/ 1637433 w 7122824"/>
              <a:gd name="connsiteY8022" fmla="*/ 1432914 h 4151891"/>
              <a:gd name="connsiteX8023" fmla="*/ 1638570 w 7122824"/>
              <a:gd name="connsiteY8023" fmla="*/ 1425308 h 4151891"/>
              <a:gd name="connsiteX8024" fmla="*/ 963236 w 7122824"/>
              <a:gd name="connsiteY8024" fmla="*/ 1422568 h 4151891"/>
              <a:gd name="connsiteX8025" fmla="*/ 965848 w 7122824"/>
              <a:gd name="connsiteY8025" fmla="*/ 1422856 h 4151891"/>
              <a:gd name="connsiteX8026" fmla="*/ 970785 w 7122824"/>
              <a:gd name="connsiteY8026" fmla="*/ 1431905 h 4151891"/>
              <a:gd name="connsiteX8027" fmla="*/ 963236 w 7122824"/>
              <a:gd name="connsiteY8027" fmla="*/ 1422568 h 4151891"/>
              <a:gd name="connsiteX8028" fmla="*/ 1952369 w 7122824"/>
              <a:gd name="connsiteY8028" fmla="*/ 1422486 h 4151891"/>
              <a:gd name="connsiteX8029" fmla="*/ 1960291 w 7122824"/>
              <a:gd name="connsiteY8029" fmla="*/ 1422903 h 4151891"/>
              <a:gd name="connsiteX8030" fmla="*/ 1970455 w 7122824"/>
              <a:gd name="connsiteY8030" fmla="*/ 1446973 h 4151891"/>
              <a:gd name="connsiteX8031" fmla="*/ 2000034 w 7122824"/>
              <a:gd name="connsiteY8031" fmla="*/ 1465567 h 4151891"/>
              <a:gd name="connsiteX8032" fmla="*/ 1958209 w 7122824"/>
              <a:gd name="connsiteY8032" fmla="*/ 1456167 h 4151891"/>
              <a:gd name="connsiteX8033" fmla="*/ 1931207 w 7122824"/>
              <a:gd name="connsiteY8033" fmla="*/ 1441109 h 4151891"/>
              <a:gd name="connsiteX8034" fmla="*/ 1933471 w 7122824"/>
              <a:gd name="connsiteY8034" fmla="*/ 1425962 h 4151891"/>
              <a:gd name="connsiteX8035" fmla="*/ 1952369 w 7122824"/>
              <a:gd name="connsiteY8035" fmla="*/ 1422486 h 4151891"/>
              <a:gd name="connsiteX8036" fmla="*/ 1919509 w 7122824"/>
              <a:gd name="connsiteY8036" fmla="*/ 1421305 h 4151891"/>
              <a:gd name="connsiteX8037" fmla="*/ 1927934 w 7122824"/>
              <a:gd name="connsiteY8037" fmla="*/ 1432802 h 4151891"/>
              <a:gd name="connsiteX8038" fmla="*/ 1905704 w 7122824"/>
              <a:gd name="connsiteY8038" fmla="*/ 1421843 h 4151891"/>
              <a:gd name="connsiteX8039" fmla="*/ 1919509 w 7122824"/>
              <a:gd name="connsiteY8039" fmla="*/ 1421305 h 4151891"/>
              <a:gd name="connsiteX8040" fmla="*/ 1765489 w 7122824"/>
              <a:gd name="connsiteY8040" fmla="*/ 1421131 h 4151891"/>
              <a:gd name="connsiteX8041" fmla="*/ 1772338 w 7122824"/>
              <a:gd name="connsiteY8041" fmla="*/ 1428153 h 4151891"/>
              <a:gd name="connsiteX8042" fmla="*/ 1758641 w 7122824"/>
              <a:gd name="connsiteY8042" fmla="*/ 1429202 h 4151891"/>
              <a:gd name="connsiteX8043" fmla="*/ 1765489 w 7122824"/>
              <a:gd name="connsiteY8043" fmla="*/ 1421131 h 4151891"/>
              <a:gd name="connsiteX8044" fmla="*/ 1775597 w 7122824"/>
              <a:gd name="connsiteY8044" fmla="*/ 1420077 h 4151891"/>
              <a:gd name="connsiteX8045" fmla="*/ 1775308 w 7122824"/>
              <a:gd name="connsiteY8045" fmla="*/ 1423663 h 4151891"/>
              <a:gd name="connsiteX8046" fmla="*/ 1773805 w 7122824"/>
              <a:gd name="connsiteY8046" fmla="*/ 1420535 h 4151891"/>
              <a:gd name="connsiteX8047" fmla="*/ 1775597 w 7122824"/>
              <a:gd name="connsiteY8047" fmla="*/ 1420077 h 4151891"/>
              <a:gd name="connsiteX8048" fmla="*/ 1804618 w 7122824"/>
              <a:gd name="connsiteY8048" fmla="*/ 1419993 h 4151891"/>
              <a:gd name="connsiteX8049" fmla="*/ 1812265 w 7122824"/>
              <a:gd name="connsiteY8049" fmla="*/ 1430128 h 4151891"/>
              <a:gd name="connsiteX8050" fmla="*/ 1790947 w 7122824"/>
              <a:gd name="connsiteY8050" fmla="*/ 1420686 h 4151891"/>
              <a:gd name="connsiteX8051" fmla="*/ 1804618 w 7122824"/>
              <a:gd name="connsiteY8051" fmla="*/ 1419993 h 4151891"/>
              <a:gd name="connsiteX8052" fmla="*/ 982426 w 7122824"/>
              <a:gd name="connsiteY8052" fmla="*/ 1417240 h 4151891"/>
              <a:gd name="connsiteX8053" fmla="*/ 990078 w 7122824"/>
              <a:gd name="connsiteY8053" fmla="*/ 1425837 h 4151891"/>
              <a:gd name="connsiteX8054" fmla="*/ 982426 w 7122824"/>
              <a:gd name="connsiteY8054" fmla="*/ 1417240 h 4151891"/>
              <a:gd name="connsiteX8055" fmla="*/ 1740247 w 7122824"/>
              <a:gd name="connsiteY8055" fmla="*/ 1412766 h 4151891"/>
              <a:gd name="connsiteX8056" fmla="*/ 1748004 w 7122824"/>
              <a:gd name="connsiteY8056" fmla="*/ 1414126 h 4151891"/>
              <a:gd name="connsiteX8057" fmla="*/ 1755075 w 7122824"/>
              <a:gd name="connsiteY8057" fmla="*/ 1420624 h 4151891"/>
              <a:gd name="connsiteX8058" fmla="*/ 1717111 w 7122824"/>
              <a:gd name="connsiteY8058" fmla="*/ 1414951 h 4151891"/>
              <a:gd name="connsiteX8059" fmla="*/ 1740247 w 7122824"/>
              <a:gd name="connsiteY8059" fmla="*/ 1412766 h 4151891"/>
              <a:gd name="connsiteX8060" fmla="*/ 1029106 w 7122824"/>
              <a:gd name="connsiteY8060" fmla="*/ 1411640 h 4151891"/>
              <a:gd name="connsiteX8061" fmla="*/ 1054214 w 7122824"/>
              <a:gd name="connsiteY8061" fmla="*/ 1411928 h 4151891"/>
              <a:gd name="connsiteX8062" fmla="*/ 1041369 w 7122824"/>
              <a:gd name="connsiteY8062" fmla="*/ 1423865 h 4151891"/>
              <a:gd name="connsiteX8063" fmla="*/ 1021983 w 7122824"/>
              <a:gd name="connsiteY8063" fmla="*/ 1417889 h 4151891"/>
              <a:gd name="connsiteX8064" fmla="*/ 1019957 w 7122824"/>
              <a:gd name="connsiteY8064" fmla="*/ 1431444 h 4151891"/>
              <a:gd name="connsiteX8065" fmla="*/ 1002986 w 7122824"/>
              <a:gd name="connsiteY8065" fmla="*/ 1418130 h 4151891"/>
              <a:gd name="connsiteX8066" fmla="*/ 1029106 w 7122824"/>
              <a:gd name="connsiteY8066" fmla="*/ 1411640 h 4151891"/>
              <a:gd name="connsiteX8067" fmla="*/ 1872533 w 7122824"/>
              <a:gd name="connsiteY8067" fmla="*/ 1408945 h 4151891"/>
              <a:gd name="connsiteX8068" fmla="*/ 1875115 w 7122824"/>
              <a:gd name="connsiteY8068" fmla="*/ 1409433 h 4151891"/>
              <a:gd name="connsiteX8069" fmla="*/ 1865165 w 7122824"/>
              <a:gd name="connsiteY8069" fmla="*/ 1416155 h 4151891"/>
              <a:gd name="connsiteX8070" fmla="*/ 1872533 w 7122824"/>
              <a:gd name="connsiteY8070" fmla="*/ 1408945 h 4151891"/>
              <a:gd name="connsiteX8071" fmla="*/ 1581510 w 7122824"/>
              <a:gd name="connsiteY8071" fmla="*/ 1406984 h 4151891"/>
              <a:gd name="connsiteX8072" fmla="*/ 1594342 w 7122824"/>
              <a:gd name="connsiteY8072" fmla="*/ 1419585 h 4151891"/>
              <a:gd name="connsiteX8073" fmla="*/ 1567614 w 7122824"/>
              <a:gd name="connsiteY8073" fmla="*/ 1415590 h 4151891"/>
              <a:gd name="connsiteX8074" fmla="*/ 1581510 w 7122824"/>
              <a:gd name="connsiteY8074" fmla="*/ 1406984 h 4151891"/>
              <a:gd name="connsiteX8075" fmla="*/ 1081079 w 7122824"/>
              <a:gd name="connsiteY8075" fmla="*/ 1403129 h 4151891"/>
              <a:gd name="connsiteX8076" fmla="*/ 1087486 w 7122824"/>
              <a:gd name="connsiteY8076" fmla="*/ 1412295 h 4151891"/>
              <a:gd name="connsiteX8077" fmla="*/ 1081079 w 7122824"/>
              <a:gd name="connsiteY8077" fmla="*/ 1403129 h 4151891"/>
              <a:gd name="connsiteX8078" fmla="*/ 1125050 w 7122824"/>
              <a:gd name="connsiteY8078" fmla="*/ 1396520 h 4151891"/>
              <a:gd name="connsiteX8079" fmla="*/ 1141485 w 7122824"/>
              <a:gd name="connsiteY8079" fmla="*/ 1396997 h 4151891"/>
              <a:gd name="connsiteX8080" fmla="*/ 1098509 w 7122824"/>
              <a:gd name="connsiteY8080" fmla="*/ 1401800 h 4151891"/>
              <a:gd name="connsiteX8081" fmla="*/ 1125050 w 7122824"/>
              <a:gd name="connsiteY8081" fmla="*/ 1396520 h 4151891"/>
              <a:gd name="connsiteX8082" fmla="*/ 1154569 w 7122824"/>
              <a:gd name="connsiteY8082" fmla="*/ 1392291 h 4151891"/>
              <a:gd name="connsiteX8083" fmla="*/ 1164913 w 7122824"/>
              <a:gd name="connsiteY8083" fmla="*/ 1394035 h 4151891"/>
              <a:gd name="connsiteX8084" fmla="*/ 1146009 w 7122824"/>
              <a:gd name="connsiteY8084" fmla="*/ 1394375 h 4151891"/>
              <a:gd name="connsiteX8085" fmla="*/ 1154569 w 7122824"/>
              <a:gd name="connsiteY8085" fmla="*/ 1392291 h 4151891"/>
              <a:gd name="connsiteX8086" fmla="*/ 1181667 w 7122824"/>
              <a:gd name="connsiteY8086" fmla="*/ 1386264 h 4151891"/>
              <a:gd name="connsiteX8087" fmla="*/ 1191527 w 7122824"/>
              <a:gd name="connsiteY8087" fmla="*/ 1392815 h 4151891"/>
              <a:gd name="connsiteX8088" fmla="*/ 1172019 w 7122824"/>
              <a:gd name="connsiteY8088" fmla="*/ 1394413 h 4151891"/>
              <a:gd name="connsiteX8089" fmla="*/ 1181667 w 7122824"/>
              <a:gd name="connsiteY8089" fmla="*/ 1386264 h 4151891"/>
              <a:gd name="connsiteX8090" fmla="*/ 1215496 w 7122824"/>
              <a:gd name="connsiteY8090" fmla="*/ 1386221 h 4151891"/>
              <a:gd name="connsiteX8091" fmla="*/ 1192604 w 7122824"/>
              <a:gd name="connsiteY8091" fmla="*/ 1387313 h 4151891"/>
              <a:gd name="connsiteX8092" fmla="*/ 1215496 w 7122824"/>
              <a:gd name="connsiteY8092" fmla="*/ 1386221 h 4151891"/>
              <a:gd name="connsiteX8093" fmla="*/ 1259341 w 7122824"/>
              <a:gd name="connsiteY8093" fmla="*/ 1372794 h 4151891"/>
              <a:gd name="connsiteX8094" fmla="*/ 1292866 w 7122824"/>
              <a:gd name="connsiteY8094" fmla="*/ 1373234 h 4151891"/>
              <a:gd name="connsiteX8095" fmla="*/ 1314454 w 7122824"/>
              <a:gd name="connsiteY8095" fmla="*/ 1377674 h 4151891"/>
              <a:gd name="connsiteX8096" fmla="*/ 1271753 w 7122824"/>
              <a:gd name="connsiteY8096" fmla="*/ 1394268 h 4151891"/>
              <a:gd name="connsiteX8097" fmla="*/ 1225248 w 7122824"/>
              <a:gd name="connsiteY8097" fmla="*/ 1384222 h 4151891"/>
              <a:gd name="connsiteX8098" fmla="*/ 1259341 w 7122824"/>
              <a:gd name="connsiteY8098" fmla="*/ 1372794 h 4151891"/>
              <a:gd name="connsiteX8099" fmla="*/ 2798320 w 7122824"/>
              <a:gd name="connsiteY8099" fmla="*/ 1371496 h 4151891"/>
              <a:gd name="connsiteX8100" fmla="*/ 2828039 w 7122824"/>
              <a:gd name="connsiteY8100" fmla="*/ 1409451 h 4151891"/>
              <a:gd name="connsiteX8101" fmla="*/ 3049224 w 7122824"/>
              <a:gd name="connsiteY8101" fmla="*/ 1750645 h 4151891"/>
              <a:gd name="connsiteX8102" fmla="*/ 3074630 w 7122824"/>
              <a:gd name="connsiteY8102" fmla="*/ 1789156 h 4151891"/>
              <a:gd name="connsiteX8103" fmla="*/ 3071966 w 7122824"/>
              <a:gd name="connsiteY8103" fmla="*/ 1787282 h 4151891"/>
              <a:gd name="connsiteX8104" fmla="*/ 3070806 w 7122824"/>
              <a:gd name="connsiteY8104" fmla="*/ 1793008 h 4151891"/>
              <a:gd name="connsiteX8105" fmla="*/ 3017008 w 7122824"/>
              <a:gd name="connsiteY8105" fmla="*/ 1708500 h 4151891"/>
              <a:gd name="connsiteX8106" fmla="*/ 2807492 w 7122824"/>
              <a:gd name="connsiteY8106" fmla="*/ 1390900 h 4151891"/>
              <a:gd name="connsiteX8107" fmla="*/ 2798320 w 7122824"/>
              <a:gd name="connsiteY8107" fmla="*/ 1371496 h 4151891"/>
              <a:gd name="connsiteX8108" fmla="*/ 1350311 w 7122824"/>
              <a:gd name="connsiteY8108" fmla="*/ 1368443 h 4151891"/>
              <a:gd name="connsiteX8109" fmla="*/ 1348259 w 7122824"/>
              <a:gd name="connsiteY8109" fmla="*/ 1382173 h 4151891"/>
              <a:gd name="connsiteX8110" fmla="*/ 1338414 w 7122824"/>
              <a:gd name="connsiteY8110" fmla="*/ 1388240 h 4151891"/>
              <a:gd name="connsiteX8111" fmla="*/ 1326939 w 7122824"/>
              <a:gd name="connsiteY8111" fmla="*/ 1372748 h 4151891"/>
              <a:gd name="connsiteX8112" fmla="*/ 1350311 w 7122824"/>
              <a:gd name="connsiteY8112" fmla="*/ 1368443 h 4151891"/>
              <a:gd name="connsiteX8113" fmla="*/ 1432864 w 7122824"/>
              <a:gd name="connsiteY8113" fmla="*/ 1366988 h 4151891"/>
              <a:gd name="connsiteX8114" fmla="*/ 1429095 w 7122824"/>
              <a:gd name="connsiteY8114" fmla="*/ 1381811 h 4151891"/>
              <a:gd name="connsiteX8115" fmla="*/ 1416928 w 7122824"/>
              <a:gd name="connsiteY8115" fmla="*/ 1379993 h 4151891"/>
              <a:gd name="connsiteX8116" fmla="*/ 1382823 w 7122824"/>
              <a:gd name="connsiteY8116" fmla="*/ 1381051 h 4151891"/>
              <a:gd name="connsiteX8117" fmla="*/ 1355052 w 7122824"/>
              <a:gd name="connsiteY8117" fmla="*/ 1369208 h 4151891"/>
              <a:gd name="connsiteX8118" fmla="*/ 1432864 w 7122824"/>
              <a:gd name="connsiteY8118" fmla="*/ 1366988 h 4151891"/>
              <a:gd name="connsiteX8119" fmla="*/ 1000031 w 7122824"/>
              <a:gd name="connsiteY8119" fmla="*/ 1364367 h 4151891"/>
              <a:gd name="connsiteX8120" fmla="*/ 1000586 w 7122824"/>
              <a:gd name="connsiteY8120" fmla="*/ 1368342 h 4151891"/>
              <a:gd name="connsiteX8121" fmla="*/ 999635 w 7122824"/>
              <a:gd name="connsiteY8121" fmla="*/ 1370389 h 4151891"/>
              <a:gd name="connsiteX8122" fmla="*/ 1001669 w 7122824"/>
              <a:gd name="connsiteY8122" fmla="*/ 1368770 h 4151891"/>
              <a:gd name="connsiteX8123" fmla="*/ 1005092 w 7122824"/>
              <a:gd name="connsiteY8123" fmla="*/ 1368529 h 4151891"/>
              <a:gd name="connsiteX8124" fmla="*/ 1011038 w 7122824"/>
              <a:gd name="connsiteY8124" fmla="*/ 1370169 h 4151891"/>
              <a:gd name="connsiteX8125" fmla="*/ 1001415 w 7122824"/>
              <a:gd name="connsiteY8125" fmla="*/ 1373385 h 4151891"/>
              <a:gd name="connsiteX8126" fmla="*/ 999029 w 7122824"/>
              <a:gd name="connsiteY8126" fmla="*/ 1371688 h 4151891"/>
              <a:gd name="connsiteX8127" fmla="*/ 998893 w 7122824"/>
              <a:gd name="connsiteY8127" fmla="*/ 1371980 h 4151891"/>
              <a:gd name="connsiteX8128" fmla="*/ 996600 w 7122824"/>
              <a:gd name="connsiteY8128" fmla="*/ 1368525 h 4151891"/>
              <a:gd name="connsiteX8129" fmla="*/ 1000031 w 7122824"/>
              <a:gd name="connsiteY8129" fmla="*/ 1364367 h 4151891"/>
              <a:gd name="connsiteX8130" fmla="*/ 957532 w 7122824"/>
              <a:gd name="connsiteY8130" fmla="*/ 1361897 h 4151891"/>
              <a:gd name="connsiteX8131" fmla="*/ 974139 w 7122824"/>
              <a:gd name="connsiteY8131" fmla="*/ 1371008 h 4151891"/>
              <a:gd name="connsiteX8132" fmla="*/ 799982 w 7122824"/>
              <a:gd name="connsiteY8132" fmla="*/ 1420899 h 4151891"/>
              <a:gd name="connsiteX8133" fmla="*/ 712341 w 7122824"/>
              <a:gd name="connsiteY8133" fmla="*/ 1445240 h 4151891"/>
              <a:gd name="connsiteX8134" fmla="*/ 673153 w 7122824"/>
              <a:gd name="connsiteY8134" fmla="*/ 1457843 h 4151891"/>
              <a:gd name="connsiteX8135" fmla="*/ 646212 w 7122824"/>
              <a:gd name="connsiteY8135" fmla="*/ 1460057 h 4151891"/>
              <a:gd name="connsiteX8136" fmla="*/ 647808 w 7122824"/>
              <a:gd name="connsiteY8136" fmla="*/ 1449377 h 4151891"/>
              <a:gd name="connsiteX8137" fmla="*/ 659209 w 7122824"/>
              <a:gd name="connsiteY8137" fmla="*/ 1446400 h 4151891"/>
              <a:gd name="connsiteX8138" fmla="*/ 682241 w 7122824"/>
              <a:gd name="connsiteY8138" fmla="*/ 1438923 h 4151891"/>
              <a:gd name="connsiteX8139" fmla="*/ 726251 w 7122824"/>
              <a:gd name="connsiteY8139" fmla="*/ 1425480 h 4151891"/>
              <a:gd name="connsiteX8140" fmla="*/ 814082 w 7122824"/>
              <a:gd name="connsiteY8140" fmla="*/ 1399868 h 4151891"/>
              <a:gd name="connsiteX8141" fmla="*/ 899734 w 7122824"/>
              <a:gd name="connsiteY8141" fmla="*/ 1378349 h 4151891"/>
              <a:gd name="connsiteX8142" fmla="*/ 922272 w 7122824"/>
              <a:gd name="connsiteY8142" fmla="*/ 1374177 h 4151891"/>
              <a:gd name="connsiteX8143" fmla="*/ 939406 w 7122824"/>
              <a:gd name="connsiteY8143" fmla="*/ 1364258 h 4151891"/>
              <a:gd name="connsiteX8144" fmla="*/ 957532 w 7122824"/>
              <a:gd name="connsiteY8144" fmla="*/ 1361897 h 4151891"/>
              <a:gd name="connsiteX8145" fmla="*/ 991043 w 7122824"/>
              <a:gd name="connsiteY8145" fmla="*/ 1359575 h 4151891"/>
              <a:gd name="connsiteX8146" fmla="*/ 999329 w 7122824"/>
              <a:gd name="connsiteY8146" fmla="*/ 1363929 h 4151891"/>
              <a:gd name="connsiteX8147" fmla="*/ 991043 w 7122824"/>
              <a:gd name="connsiteY8147" fmla="*/ 1359575 h 4151891"/>
              <a:gd name="connsiteX8148" fmla="*/ 1897746 w 7122824"/>
              <a:gd name="connsiteY8148" fmla="*/ 1359271 h 4151891"/>
              <a:gd name="connsiteX8149" fmla="*/ 1897232 w 7122824"/>
              <a:gd name="connsiteY8149" fmla="*/ 1359310 h 4151891"/>
              <a:gd name="connsiteX8150" fmla="*/ 1898469 w 7122824"/>
              <a:gd name="connsiteY8150" fmla="*/ 1360735 h 4151891"/>
              <a:gd name="connsiteX8151" fmla="*/ 1898563 w 7122824"/>
              <a:gd name="connsiteY8151" fmla="*/ 1360565 h 4151891"/>
              <a:gd name="connsiteX8152" fmla="*/ 1897746 w 7122824"/>
              <a:gd name="connsiteY8152" fmla="*/ 1359271 h 4151891"/>
              <a:gd name="connsiteX8153" fmla="*/ 1456480 w 7122824"/>
              <a:gd name="connsiteY8153" fmla="*/ 1347532 h 4151891"/>
              <a:gd name="connsiteX8154" fmla="*/ 1467180 w 7122824"/>
              <a:gd name="connsiteY8154" fmla="*/ 1360015 h 4151891"/>
              <a:gd name="connsiteX8155" fmla="*/ 1485615 w 7122824"/>
              <a:gd name="connsiteY8155" fmla="*/ 1362770 h 4151891"/>
              <a:gd name="connsiteX8156" fmla="*/ 1455955 w 7122824"/>
              <a:gd name="connsiteY8156" fmla="*/ 1372072 h 4151891"/>
              <a:gd name="connsiteX8157" fmla="*/ 1443693 w 7122824"/>
              <a:gd name="connsiteY8157" fmla="*/ 1371794 h 4151891"/>
              <a:gd name="connsiteX8158" fmla="*/ 1439138 w 7122824"/>
              <a:gd name="connsiteY8158" fmla="*/ 1360230 h 4151891"/>
              <a:gd name="connsiteX8159" fmla="*/ 1452709 w 7122824"/>
              <a:gd name="connsiteY8159" fmla="*/ 1362258 h 4151891"/>
              <a:gd name="connsiteX8160" fmla="*/ 1456480 w 7122824"/>
              <a:gd name="connsiteY8160" fmla="*/ 1347532 h 4151891"/>
              <a:gd name="connsiteX8161" fmla="*/ 1715294 w 7122824"/>
              <a:gd name="connsiteY8161" fmla="*/ 1342538 h 4151891"/>
              <a:gd name="connsiteX8162" fmla="*/ 1726122 w 7122824"/>
              <a:gd name="connsiteY8162" fmla="*/ 1344156 h 4151891"/>
              <a:gd name="connsiteX8163" fmla="*/ 1743139 w 7122824"/>
              <a:gd name="connsiteY8163" fmla="*/ 1346699 h 4151891"/>
              <a:gd name="connsiteX8164" fmla="*/ 1742334 w 7122824"/>
              <a:gd name="connsiteY8164" fmla="*/ 1352085 h 4151891"/>
              <a:gd name="connsiteX8165" fmla="*/ 1731505 w 7122824"/>
              <a:gd name="connsiteY8165" fmla="*/ 1350467 h 4151891"/>
              <a:gd name="connsiteX8166" fmla="*/ 1714489 w 7122824"/>
              <a:gd name="connsiteY8166" fmla="*/ 1347924 h 4151891"/>
              <a:gd name="connsiteX8167" fmla="*/ 1715294 w 7122824"/>
              <a:gd name="connsiteY8167" fmla="*/ 1342538 h 4151891"/>
              <a:gd name="connsiteX8168" fmla="*/ 1653181 w 7122824"/>
              <a:gd name="connsiteY8168" fmla="*/ 1338159 h 4151891"/>
              <a:gd name="connsiteX8169" fmla="*/ 1661386 w 7122824"/>
              <a:gd name="connsiteY8169" fmla="*/ 1340071 h 4151891"/>
              <a:gd name="connsiteX8170" fmla="*/ 1647002 w 7122824"/>
              <a:gd name="connsiteY8170" fmla="*/ 1345757 h 4151891"/>
              <a:gd name="connsiteX8171" fmla="*/ 1653181 w 7122824"/>
              <a:gd name="connsiteY8171" fmla="*/ 1338159 h 4151891"/>
              <a:gd name="connsiteX8172" fmla="*/ 2862182 w 7122824"/>
              <a:gd name="connsiteY8172" fmla="*/ 1317414 h 4151891"/>
              <a:gd name="connsiteX8173" fmla="*/ 2865475 w 7122824"/>
              <a:gd name="connsiteY8173" fmla="*/ 1317521 h 4151891"/>
              <a:gd name="connsiteX8174" fmla="*/ 2863813 w 7122824"/>
              <a:gd name="connsiteY8174" fmla="*/ 1317942 h 4151891"/>
              <a:gd name="connsiteX8175" fmla="*/ 2862182 w 7122824"/>
              <a:gd name="connsiteY8175" fmla="*/ 1317414 h 4151891"/>
              <a:gd name="connsiteX8176" fmla="*/ 2769624 w 7122824"/>
              <a:gd name="connsiteY8176" fmla="*/ 1121986 h 4151891"/>
              <a:gd name="connsiteX8177" fmla="*/ 2769665 w 7122824"/>
              <a:gd name="connsiteY8177" fmla="*/ 1122066 h 4151891"/>
              <a:gd name="connsiteX8178" fmla="*/ 2769658 w 7122824"/>
              <a:gd name="connsiteY8178" fmla="*/ 1122071 h 4151891"/>
              <a:gd name="connsiteX8179" fmla="*/ 2771220 w 7122824"/>
              <a:gd name="connsiteY8179" fmla="*/ 1120855 h 4151891"/>
              <a:gd name="connsiteX8180" fmla="*/ 2780107 w 7122824"/>
              <a:gd name="connsiteY8180" fmla="*/ 1140878 h 4151891"/>
              <a:gd name="connsiteX8181" fmla="*/ 2774953 w 7122824"/>
              <a:gd name="connsiteY8181" fmla="*/ 1132121 h 4151891"/>
              <a:gd name="connsiteX8182" fmla="*/ 2769665 w 7122824"/>
              <a:gd name="connsiteY8182" fmla="*/ 1122066 h 4151891"/>
              <a:gd name="connsiteX8183" fmla="*/ 2759152 w 7122824"/>
              <a:gd name="connsiteY8183" fmla="*/ 1102074 h 4151891"/>
              <a:gd name="connsiteX8184" fmla="*/ 2766164 w 7122824"/>
              <a:gd name="connsiteY8184" fmla="*/ 1113557 h 4151891"/>
              <a:gd name="connsiteX8185" fmla="*/ 2769624 w 7122824"/>
              <a:gd name="connsiteY8185" fmla="*/ 1121986 h 4151891"/>
              <a:gd name="connsiteX8186" fmla="*/ 2644725 w 7122824"/>
              <a:gd name="connsiteY8186" fmla="*/ 1097106 h 4151891"/>
              <a:gd name="connsiteX8187" fmla="*/ 2649577 w 7122824"/>
              <a:gd name="connsiteY8187" fmla="*/ 1099836 h 4151891"/>
              <a:gd name="connsiteX8188" fmla="*/ 2647420 w 7122824"/>
              <a:gd name="connsiteY8188" fmla="*/ 1098623 h 4151891"/>
              <a:gd name="connsiteX8189" fmla="*/ 2643107 w 7122824"/>
              <a:gd name="connsiteY8189" fmla="*/ 1096198 h 4151891"/>
              <a:gd name="connsiteX8190" fmla="*/ 2643826 w 7122824"/>
              <a:gd name="connsiteY8190" fmla="*/ 1096601 h 4151891"/>
              <a:gd name="connsiteX8191" fmla="*/ 2644725 w 7122824"/>
              <a:gd name="connsiteY8191" fmla="*/ 1097106 h 4151891"/>
              <a:gd name="connsiteX8192" fmla="*/ 2806858 w 7122824"/>
              <a:gd name="connsiteY8192" fmla="*/ 1083888 h 4151891"/>
              <a:gd name="connsiteX8193" fmla="*/ 2812880 w 7122824"/>
              <a:gd name="connsiteY8193" fmla="*/ 1096037 h 4151891"/>
              <a:gd name="connsiteX8194" fmla="*/ 2815077 w 7122824"/>
              <a:gd name="connsiteY8194" fmla="*/ 1099127 h 4151891"/>
              <a:gd name="connsiteX8195" fmla="*/ 2814229 w 7122824"/>
              <a:gd name="connsiteY8195" fmla="*/ 1096315 h 4151891"/>
              <a:gd name="connsiteX8196" fmla="*/ 2813097 w 7122824"/>
              <a:gd name="connsiteY8196" fmla="*/ 1094250 h 4151891"/>
              <a:gd name="connsiteX8197" fmla="*/ 2731746 w 7122824"/>
              <a:gd name="connsiteY8197" fmla="*/ 1049169 h 4151891"/>
              <a:gd name="connsiteX8198" fmla="*/ 2729455 w 7122824"/>
              <a:gd name="connsiteY8198" fmla="*/ 1049464 h 4151891"/>
              <a:gd name="connsiteX8199" fmla="*/ 2733104 w 7122824"/>
              <a:gd name="connsiteY8199" fmla="*/ 1055646 h 4151891"/>
              <a:gd name="connsiteX8200" fmla="*/ 2733843 w 7122824"/>
              <a:gd name="connsiteY8200" fmla="*/ 1054891 h 4151891"/>
              <a:gd name="connsiteX8201" fmla="*/ 2731746 w 7122824"/>
              <a:gd name="connsiteY8201" fmla="*/ 1049169 h 4151891"/>
              <a:gd name="connsiteX8202" fmla="*/ 2756566 w 7122824"/>
              <a:gd name="connsiteY8202" fmla="*/ 1034496 h 4151891"/>
              <a:gd name="connsiteX8203" fmla="*/ 2759392 w 7122824"/>
              <a:gd name="connsiteY8203" fmla="*/ 1041141 h 4151891"/>
              <a:gd name="connsiteX8204" fmla="*/ 2757391 w 7122824"/>
              <a:gd name="connsiteY8204" fmla="*/ 1038354 h 4151891"/>
              <a:gd name="connsiteX8205" fmla="*/ 2756566 w 7122824"/>
              <a:gd name="connsiteY8205" fmla="*/ 1034496 h 4151891"/>
              <a:gd name="connsiteX8206" fmla="*/ 2751554 w 7122824"/>
              <a:gd name="connsiteY8206" fmla="*/ 993755 h 4151891"/>
              <a:gd name="connsiteX8207" fmla="*/ 2754675 w 7122824"/>
              <a:gd name="connsiteY8207" fmla="*/ 999139 h 4151891"/>
              <a:gd name="connsiteX8208" fmla="*/ 2753912 w 7122824"/>
              <a:gd name="connsiteY8208" fmla="*/ 1000162 h 4151891"/>
              <a:gd name="connsiteX8209" fmla="*/ 2751821 w 7122824"/>
              <a:gd name="connsiteY8209" fmla="*/ 997051 h 4151891"/>
              <a:gd name="connsiteX8210" fmla="*/ 2751554 w 7122824"/>
              <a:gd name="connsiteY8210" fmla="*/ 993755 h 4151891"/>
              <a:gd name="connsiteX8211" fmla="*/ 3004489 w 7122824"/>
              <a:gd name="connsiteY8211" fmla="*/ 980659 h 4151891"/>
              <a:gd name="connsiteX8212" fmla="*/ 3004404 w 7122824"/>
              <a:gd name="connsiteY8212" fmla="*/ 981040 h 4151891"/>
              <a:gd name="connsiteX8213" fmla="*/ 3005518 w 7122824"/>
              <a:gd name="connsiteY8213" fmla="*/ 983933 h 4151891"/>
              <a:gd name="connsiteX8214" fmla="*/ 3006129 w 7122824"/>
              <a:gd name="connsiteY8214" fmla="*/ 984194 h 4151891"/>
              <a:gd name="connsiteX8215" fmla="*/ 3006455 w 7122824"/>
              <a:gd name="connsiteY8215" fmla="*/ 983671 h 4151891"/>
              <a:gd name="connsiteX8216" fmla="*/ 3005019 w 7122824"/>
              <a:gd name="connsiteY8216" fmla="*/ 981088 h 4151891"/>
              <a:gd name="connsiteX8217" fmla="*/ 2695794 w 7122824"/>
              <a:gd name="connsiteY8217" fmla="*/ 969747 h 4151891"/>
              <a:gd name="connsiteX8218" fmla="*/ 2700269 w 7122824"/>
              <a:gd name="connsiteY8218" fmla="*/ 980247 h 4151891"/>
              <a:gd name="connsiteX8219" fmla="*/ 2697332 w 7122824"/>
              <a:gd name="connsiteY8219" fmla="*/ 976004 h 4151891"/>
              <a:gd name="connsiteX8220" fmla="*/ 2695794 w 7122824"/>
              <a:gd name="connsiteY8220" fmla="*/ 969747 h 4151891"/>
              <a:gd name="connsiteX8221" fmla="*/ 2694404 w 7122824"/>
              <a:gd name="connsiteY8221" fmla="*/ 965685 h 4151891"/>
              <a:gd name="connsiteX8222" fmla="*/ 2695794 w 7122824"/>
              <a:gd name="connsiteY8222" fmla="*/ 969747 h 4151891"/>
              <a:gd name="connsiteX8223" fmla="*/ 2694494 w 7122824"/>
              <a:gd name="connsiteY8223" fmla="*/ 968727 h 4151891"/>
              <a:gd name="connsiteX8224" fmla="*/ 2694404 w 7122824"/>
              <a:gd name="connsiteY8224" fmla="*/ 965685 h 4151891"/>
              <a:gd name="connsiteX8225" fmla="*/ 2693014 w 7122824"/>
              <a:gd name="connsiteY8225" fmla="*/ 961624 h 4151891"/>
              <a:gd name="connsiteX8226" fmla="*/ 2694404 w 7122824"/>
              <a:gd name="connsiteY8226" fmla="*/ 965685 h 4151891"/>
              <a:gd name="connsiteX8227" fmla="*/ 2693106 w 7122824"/>
              <a:gd name="connsiteY8227" fmla="*/ 964667 h 4151891"/>
              <a:gd name="connsiteX8228" fmla="*/ 2693014 w 7122824"/>
              <a:gd name="connsiteY8228" fmla="*/ 961624 h 4151891"/>
              <a:gd name="connsiteX8229" fmla="*/ 2924149 w 7122824"/>
              <a:gd name="connsiteY8229" fmla="*/ 943420 h 4151891"/>
              <a:gd name="connsiteX8230" fmla="*/ 2926345 w 7122824"/>
              <a:gd name="connsiteY8230" fmla="*/ 945685 h 4151891"/>
              <a:gd name="connsiteX8231" fmla="*/ 2930006 w 7122824"/>
              <a:gd name="connsiteY8231" fmla="*/ 946985 h 4151891"/>
              <a:gd name="connsiteX8232" fmla="*/ 2929487 w 7122824"/>
              <a:gd name="connsiteY8232" fmla="*/ 945620 h 4151891"/>
              <a:gd name="connsiteX8233" fmla="*/ 2975611 w 7122824"/>
              <a:gd name="connsiteY8233" fmla="*/ 930153 h 4151891"/>
              <a:gd name="connsiteX8234" fmla="*/ 2981408 w 7122824"/>
              <a:gd name="connsiteY8234" fmla="*/ 938823 h 4151891"/>
              <a:gd name="connsiteX8235" fmla="*/ 2979147 w 7122824"/>
              <a:gd name="connsiteY8235" fmla="*/ 931695 h 4151891"/>
              <a:gd name="connsiteX8236" fmla="*/ 2747956 w 7122824"/>
              <a:gd name="connsiteY8236" fmla="*/ 929736 h 4151891"/>
              <a:gd name="connsiteX8237" fmla="*/ 2752371 w 7122824"/>
              <a:gd name="connsiteY8237" fmla="*/ 929804 h 4151891"/>
              <a:gd name="connsiteX8238" fmla="*/ 2755114 w 7122824"/>
              <a:gd name="connsiteY8238" fmla="*/ 931723 h 4151891"/>
              <a:gd name="connsiteX8239" fmla="*/ 2747956 w 7122824"/>
              <a:gd name="connsiteY8239" fmla="*/ 929736 h 4151891"/>
              <a:gd name="connsiteX8240" fmla="*/ 2879025 w 7122824"/>
              <a:gd name="connsiteY8240" fmla="*/ 923748 h 4151891"/>
              <a:gd name="connsiteX8241" fmla="*/ 2885972 w 7122824"/>
              <a:gd name="connsiteY8241" fmla="*/ 930291 h 4151891"/>
              <a:gd name="connsiteX8242" fmla="*/ 2894310 w 7122824"/>
              <a:gd name="connsiteY8242" fmla="*/ 942366 h 4151891"/>
              <a:gd name="connsiteX8243" fmla="*/ 2910189 w 7122824"/>
              <a:gd name="connsiteY8243" fmla="*/ 964565 h 4151891"/>
              <a:gd name="connsiteX8244" fmla="*/ 2912336 w 7122824"/>
              <a:gd name="connsiteY8244" fmla="*/ 964345 h 4151891"/>
              <a:gd name="connsiteX8245" fmla="*/ 2915408 w 7122824"/>
              <a:gd name="connsiteY8245" fmla="*/ 964849 h 4151891"/>
              <a:gd name="connsiteX8246" fmla="*/ 2912090 w 7122824"/>
              <a:gd name="connsiteY8246" fmla="*/ 957794 h 4151891"/>
              <a:gd name="connsiteX8247" fmla="*/ 2904456 w 7122824"/>
              <a:gd name="connsiteY8247" fmla="*/ 936817 h 4151891"/>
              <a:gd name="connsiteX8248" fmla="*/ 2903420 w 7122824"/>
              <a:gd name="connsiteY8248" fmla="*/ 934705 h 4151891"/>
              <a:gd name="connsiteX8249" fmla="*/ 2950039 w 7122824"/>
              <a:gd name="connsiteY8249" fmla="*/ 919007 h 4151891"/>
              <a:gd name="connsiteX8250" fmla="*/ 2952670 w 7122824"/>
              <a:gd name="connsiteY8250" fmla="*/ 924423 h 4151891"/>
              <a:gd name="connsiteX8251" fmla="*/ 2955676 w 7122824"/>
              <a:gd name="connsiteY8251" fmla="*/ 921464 h 4151891"/>
              <a:gd name="connsiteX8252" fmla="*/ 2868236 w 7122824"/>
              <a:gd name="connsiteY8252" fmla="*/ 918841 h 4151891"/>
              <a:gd name="connsiteX8253" fmla="*/ 2872405 w 7122824"/>
              <a:gd name="connsiteY8253" fmla="*/ 921160 h 4151891"/>
              <a:gd name="connsiteX8254" fmla="*/ 2868271 w 7122824"/>
              <a:gd name="connsiteY8254" fmla="*/ 919847 h 4151891"/>
              <a:gd name="connsiteX8255" fmla="*/ 2878864 w 7122824"/>
              <a:gd name="connsiteY8255" fmla="*/ 927989 h 4151891"/>
              <a:gd name="connsiteX8256" fmla="*/ 2878332 w 7122824"/>
              <a:gd name="connsiteY8256" fmla="*/ 926147 h 4151891"/>
              <a:gd name="connsiteX8257" fmla="*/ 2877430 w 7122824"/>
              <a:gd name="connsiteY8257" fmla="*/ 923031 h 4151891"/>
              <a:gd name="connsiteX8258" fmla="*/ 2875888 w 7122824"/>
              <a:gd name="connsiteY8258" fmla="*/ 922339 h 4151891"/>
              <a:gd name="connsiteX8259" fmla="*/ 2868236 w 7122824"/>
              <a:gd name="connsiteY8259" fmla="*/ 918841 h 4151891"/>
              <a:gd name="connsiteX8260" fmla="*/ 2686602 w 7122824"/>
              <a:gd name="connsiteY8260" fmla="*/ 909424 h 4151891"/>
              <a:gd name="connsiteX8261" fmla="*/ 2688935 w 7122824"/>
              <a:gd name="connsiteY8261" fmla="*/ 914773 h 4151891"/>
              <a:gd name="connsiteX8262" fmla="*/ 2688164 w 7122824"/>
              <a:gd name="connsiteY8262" fmla="*/ 913810 h 4151891"/>
              <a:gd name="connsiteX8263" fmla="*/ 2745833 w 7122824"/>
              <a:gd name="connsiteY8263" fmla="*/ 895735 h 4151891"/>
              <a:gd name="connsiteX8264" fmla="*/ 2766620 w 7122824"/>
              <a:gd name="connsiteY8264" fmla="*/ 918979 h 4151891"/>
              <a:gd name="connsiteX8265" fmla="*/ 2769619 w 7122824"/>
              <a:gd name="connsiteY8265" fmla="*/ 922023 h 4151891"/>
              <a:gd name="connsiteX8266" fmla="*/ 2768133 w 7122824"/>
              <a:gd name="connsiteY8266" fmla="*/ 919920 h 4151891"/>
              <a:gd name="connsiteX8267" fmla="*/ 2766620 w 7122824"/>
              <a:gd name="connsiteY8267" fmla="*/ 918979 h 4151891"/>
              <a:gd name="connsiteX8268" fmla="*/ 2745833 w 7122824"/>
              <a:gd name="connsiteY8268" fmla="*/ 895735 h 4151891"/>
              <a:gd name="connsiteX8269" fmla="*/ 2787806 w 7122824"/>
              <a:gd name="connsiteY8269" fmla="*/ 894714 h 4151891"/>
              <a:gd name="connsiteX8270" fmla="*/ 2791041 w 7122824"/>
              <a:gd name="connsiteY8270" fmla="*/ 898779 h 4151891"/>
              <a:gd name="connsiteX8271" fmla="*/ 2789897 w 7122824"/>
              <a:gd name="connsiteY8271" fmla="*/ 897792 h 4151891"/>
              <a:gd name="connsiteX8272" fmla="*/ 2789053 w 7122824"/>
              <a:gd name="connsiteY8272" fmla="*/ 896957 h 4151891"/>
              <a:gd name="connsiteX8273" fmla="*/ 2889457 w 7122824"/>
              <a:gd name="connsiteY8273" fmla="*/ 892603 h 4151891"/>
              <a:gd name="connsiteX8274" fmla="*/ 2903737 w 7122824"/>
              <a:gd name="connsiteY8274" fmla="*/ 914835 h 4151891"/>
              <a:gd name="connsiteX8275" fmla="*/ 2905397 w 7122824"/>
              <a:gd name="connsiteY8275" fmla="*/ 917552 h 4151891"/>
              <a:gd name="connsiteX8276" fmla="*/ 2906295 w 7122824"/>
              <a:gd name="connsiteY8276" fmla="*/ 917688 h 4151891"/>
              <a:gd name="connsiteX8277" fmla="*/ 2918645 w 7122824"/>
              <a:gd name="connsiteY8277" fmla="*/ 920917 h 4151891"/>
              <a:gd name="connsiteX8278" fmla="*/ 2909451 w 7122824"/>
              <a:gd name="connsiteY8278" fmla="*/ 903523 h 4151891"/>
              <a:gd name="connsiteX8279" fmla="*/ 2907995 w 7122824"/>
              <a:gd name="connsiteY8279" fmla="*/ 900683 h 4151891"/>
              <a:gd name="connsiteX8280" fmla="*/ 2817799 w 7122824"/>
              <a:gd name="connsiteY8280" fmla="*/ 861372 h 4151891"/>
              <a:gd name="connsiteX8281" fmla="*/ 2822035 w 7122824"/>
              <a:gd name="connsiteY8281" fmla="*/ 863598 h 4151891"/>
              <a:gd name="connsiteX8282" fmla="*/ 2826218 w 7122824"/>
              <a:gd name="connsiteY8282" fmla="*/ 865530 h 4151891"/>
              <a:gd name="connsiteX8283" fmla="*/ 2835476 w 7122824"/>
              <a:gd name="connsiteY8283" fmla="*/ 879050 h 4151891"/>
              <a:gd name="connsiteX8284" fmla="*/ 2847918 w 7122824"/>
              <a:gd name="connsiteY8284" fmla="*/ 892847 h 4151891"/>
              <a:gd name="connsiteX8285" fmla="*/ 2843252 w 7122824"/>
              <a:gd name="connsiteY8285" fmla="*/ 881158 h 4151891"/>
              <a:gd name="connsiteX8286" fmla="*/ 2850179 w 7122824"/>
              <a:gd name="connsiteY8286" fmla="*/ 892386 h 4151891"/>
              <a:gd name="connsiteX8287" fmla="*/ 2851214 w 7122824"/>
              <a:gd name="connsiteY8287" fmla="*/ 894063 h 4151891"/>
              <a:gd name="connsiteX8288" fmla="*/ 2859599 w 7122824"/>
              <a:gd name="connsiteY8288" fmla="*/ 907765 h 4151891"/>
              <a:gd name="connsiteX8289" fmla="*/ 2861323 w 7122824"/>
              <a:gd name="connsiteY8289" fmla="*/ 908187 h 4151891"/>
              <a:gd name="connsiteX8290" fmla="*/ 2878283 w 7122824"/>
              <a:gd name="connsiteY8290" fmla="*/ 912214 h 4151891"/>
              <a:gd name="connsiteX8291" fmla="*/ 2891991 w 7122824"/>
              <a:gd name="connsiteY8291" fmla="*/ 915231 h 4151891"/>
              <a:gd name="connsiteX8292" fmla="*/ 2888866 w 7122824"/>
              <a:gd name="connsiteY8292" fmla="*/ 910259 h 4151891"/>
              <a:gd name="connsiteX8293" fmla="*/ 2876187 w 7122824"/>
              <a:gd name="connsiteY8293" fmla="*/ 889806 h 4151891"/>
              <a:gd name="connsiteX8294" fmla="*/ 2873057 w 7122824"/>
              <a:gd name="connsiteY8294" fmla="*/ 885456 h 4151891"/>
              <a:gd name="connsiteX8295" fmla="*/ 2790202 w 7122824"/>
              <a:gd name="connsiteY8295" fmla="*/ 849349 h 4151891"/>
              <a:gd name="connsiteX8296" fmla="*/ 2794291 w 7122824"/>
              <a:gd name="connsiteY8296" fmla="*/ 853990 h 4151891"/>
              <a:gd name="connsiteX8297" fmla="*/ 2797000 w 7122824"/>
              <a:gd name="connsiteY8297" fmla="*/ 859972 h 4151891"/>
              <a:gd name="connsiteX8298" fmla="*/ 2797542 w 7122824"/>
              <a:gd name="connsiteY8298" fmla="*/ 861312 h 4151891"/>
              <a:gd name="connsiteX8299" fmla="*/ 2799751 w 7122824"/>
              <a:gd name="connsiteY8299" fmla="*/ 853505 h 4151891"/>
              <a:gd name="connsiteX8300" fmla="*/ 2795950 w 7122824"/>
              <a:gd name="connsiteY8300" fmla="*/ 851849 h 4151891"/>
              <a:gd name="connsiteX8301" fmla="*/ 2975418 w 7122824"/>
              <a:gd name="connsiteY8301" fmla="*/ 843557 h 4151891"/>
              <a:gd name="connsiteX8302" fmla="*/ 2975473 w 7122824"/>
              <a:gd name="connsiteY8302" fmla="*/ 843766 h 4151891"/>
              <a:gd name="connsiteX8303" fmla="*/ 2975520 w 7122824"/>
              <a:gd name="connsiteY8303" fmla="*/ 843961 h 4151891"/>
              <a:gd name="connsiteX8304" fmla="*/ 2975663 w 7122824"/>
              <a:gd name="connsiteY8304" fmla="*/ 843925 h 4151891"/>
              <a:gd name="connsiteX8305" fmla="*/ 2944386 w 7122824"/>
              <a:gd name="connsiteY8305" fmla="*/ 839523 h 4151891"/>
              <a:gd name="connsiteX8306" fmla="*/ 2945776 w 7122824"/>
              <a:gd name="connsiteY8306" fmla="*/ 843583 h 4151891"/>
              <a:gd name="connsiteX8307" fmla="*/ 2944477 w 7122824"/>
              <a:gd name="connsiteY8307" fmla="*/ 842563 h 4151891"/>
              <a:gd name="connsiteX8308" fmla="*/ 2944386 w 7122824"/>
              <a:gd name="connsiteY8308" fmla="*/ 839523 h 4151891"/>
              <a:gd name="connsiteX8309" fmla="*/ 2942997 w 7122824"/>
              <a:gd name="connsiteY8309" fmla="*/ 835461 h 4151891"/>
              <a:gd name="connsiteX8310" fmla="*/ 2944386 w 7122824"/>
              <a:gd name="connsiteY8310" fmla="*/ 839523 h 4151891"/>
              <a:gd name="connsiteX8311" fmla="*/ 2943088 w 7122824"/>
              <a:gd name="connsiteY8311" fmla="*/ 838503 h 4151891"/>
              <a:gd name="connsiteX8312" fmla="*/ 2942997 w 7122824"/>
              <a:gd name="connsiteY8312" fmla="*/ 835461 h 4151891"/>
              <a:gd name="connsiteX8313" fmla="*/ 2971456 w 7122824"/>
              <a:gd name="connsiteY8313" fmla="*/ 832686 h 4151891"/>
              <a:gd name="connsiteX8314" fmla="*/ 2972945 w 7122824"/>
              <a:gd name="connsiteY8314" fmla="*/ 835591 h 4151891"/>
              <a:gd name="connsiteX8315" fmla="*/ 2973520 w 7122824"/>
              <a:gd name="connsiteY8315" fmla="*/ 837362 h 4151891"/>
              <a:gd name="connsiteX8316" fmla="*/ 2975771 w 7122824"/>
              <a:gd name="connsiteY8316" fmla="*/ 839636 h 4151891"/>
              <a:gd name="connsiteX8317" fmla="*/ 2978976 w 7122824"/>
              <a:gd name="connsiteY8317" fmla="*/ 843529 h 4151891"/>
              <a:gd name="connsiteX8318" fmla="*/ 3001637 w 7122824"/>
              <a:gd name="connsiteY8318" fmla="*/ 851195 h 4151891"/>
              <a:gd name="connsiteX8319" fmla="*/ 3010177 w 7122824"/>
              <a:gd name="connsiteY8319" fmla="*/ 855649 h 4151891"/>
              <a:gd name="connsiteX8320" fmla="*/ 3008294 w 7122824"/>
              <a:gd name="connsiteY8320" fmla="*/ 852076 h 4151891"/>
              <a:gd name="connsiteX8321" fmla="*/ 3003839 w 7122824"/>
              <a:gd name="connsiteY8321" fmla="*/ 850205 h 4151891"/>
              <a:gd name="connsiteX8322" fmla="*/ 2973074 w 7122824"/>
              <a:gd name="connsiteY8322" fmla="*/ 833517 h 4151891"/>
              <a:gd name="connsiteX8323" fmla="*/ 2961547 w 7122824"/>
              <a:gd name="connsiteY8323" fmla="*/ 827602 h 4151891"/>
              <a:gd name="connsiteX8324" fmla="*/ 2968589 w 7122824"/>
              <a:gd name="connsiteY8324" fmla="*/ 845722 h 4151891"/>
              <a:gd name="connsiteX8325" fmla="*/ 2972367 w 7122824"/>
              <a:gd name="connsiteY8325" fmla="*/ 844762 h 4151891"/>
              <a:gd name="connsiteX8326" fmla="*/ 2971828 w 7122824"/>
              <a:gd name="connsiteY8326" fmla="*/ 843612 h 4151891"/>
              <a:gd name="connsiteX8327" fmla="*/ 2967713 w 7122824"/>
              <a:gd name="connsiteY8327" fmla="*/ 833951 h 4151891"/>
              <a:gd name="connsiteX8328" fmla="*/ 2966968 w 7122824"/>
              <a:gd name="connsiteY8328" fmla="*/ 830384 h 4151891"/>
              <a:gd name="connsiteX8329" fmla="*/ 2952763 w 7122824"/>
              <a:gd name="connsiteY8329" fmla="*/ 823096 h 4151891"/>
              <a:gd name="connsiteX8330" fmla="*/ 2955030 w 7122824"/>
              <a:gd name="connsiteY8330" fmla="*/ 828750 h 4151891"/>
              <a:gd name="connsiteX8331" fmla="*/ 2957052 w 7122824"/>
              <a:gd name="connsiteY8331" fmla="*/ 832115 h 4151891"/>
              <a:gd name="connsiteX8332" fmla="*/ 2958474 w 7122824"/>
              <a:gd name="connsiteY8332" fmla="*/ 828965 h 4151891"/>
              <a:gd name="connsiteX8333" fmla="*/ 2957716 w 7122824"/>
              <a:gd name="connsiteY8333" fmla="*/ 825637 h 4151891"/>
              <a:gd name="connsiteX8334" fmla="*/ 2882950 w 7122824"/>
              <a:gd name="connsiteY8334" fmla="*/ 819856 h 4151891"/>
              <a:gd name="connsiteX8335" fmla="*/ 2886515 w 7122824"/>
              <a:gd name="connsiteY8335" fmla="*/ 826938 h 4151891"/>
              <a:gd name="connsiteX8336" fmla="*/ 2882950 w 7122824"/>
              <a:gd name="connsiteY8336" fmla="*/ 819856 h 4151891"/>
              <a:gd name="connsiteX8337" fmla="*/ 2944418 w 7122824"/>
              <a:gd name="connsiteY8337" fmla="*/ 818814 h 4151891"/>
              <a:gd name="connsiteX8338" fmla="*/ 2954996 w 7122824"/>
              <a:gd name="connsiteY8338" fmla="*/ 842694 h 4151891"/>
              <a:gd name="connsiteX8339" fmla="*/ 2957877 w 7122824"/>
              <a:gd name="connsiteY8339" fmla="*/ 849718 h 4151891"/>
              <a:gd name="connsiteX8340" fmla="*/ 2959736 w 7122824"/>
              <a:gd name="connsiteY8340" fmla="*/ 850506 h 4151891"/>
              <a:gd name="connsiteX8341" fmla="*/ 2960660 w 7122824"/>
              <a:gd name="connsiteY8341" fmla="*/ 849913 h 4151891"/>
              <a:gd name="connsiteX8342" fmla="*/ 2955750 w 7122824"/>
              <a:gd name="connsiteY8342" fmla="*/ 837065 h 4151891"/>
              <a:gd name="connsiteX8343" fmla="*/ 2950329 w 7122824"/>
              <a:gd name="connsiteY8343" fmla="*/ 821847 h 4151891"/>
              <a:gd name="connsiteX8344" fmla="*/ 2959979 w 7122824"/>
              <a:gd name="connsiteY8344" fmla="*/ 811069 h 4151891"/>
              <a:gd name="connsiteX8345" fmla="*/ 2966729 w 7122824"/>
              <a:gd name="connsiteY8345" fmla="*/ 814117 h 4151891"/>
              <a:gd name="connsiteX8346" fmla="*/ 2967556 w 7122824"/>
              <a:gd name="connsiteY8346" fmla="*/ 816702 h 4151891"/>
              <a:gd name="connsiteX8347" fmla="*/ 2961221 w 7122824"/>
              <a:gd name="connsiteY8347" fmla="*/ 814100 h 4151891"/>
              <a:gd name="connsiteX8348" fmla="*/ 2961606 w 7122824"/>
              <a:gd name="connsiteY8348" fmla="*/ 813192 h 4151891"/>
              <a:gd name="connsiteX8349" fmla="*/ 2959979 w 7122824"/>
              <a:gd name="connsiteY8349" fmla="*/ 811069 h 4151891"/>
              <a:gd name="connsiteX8350" fmla="*/ 2997224 w 7122824"/>
              <a:gd name="connsiteY8350" fmla="*/ 799664 h 4151891"/>
              <a:gd name="connsiteX8351" fmla="*/ 2998397 w 7122824"/>
              <a:gd name="connsiteY8351" fmla="*/ 802586 h 4151891"/>
              <a:gd name="connsiteX8352" fmla="*/ 2997985 w 7122824"/>
              <a:gd name="connsiteY8352" fmla="*/ 799979 h 4151891"/>
              <a:gd name="connsiteX8353" fmla="*/ 2900719 w 7122824"/>
              <a:gd name="connsiteY8353" fmla="*/ 798580 h 4151891"/>
              <a:gd name="connsiteX8354" fmla="*/ 2904937 w 7122824"/>
              <a:gd name="connsiteY8354" fmla="*/ 800303 h 4151891"/>
              <a:gd name="connsiteX8355" fmla="*/ 2905822 w 7122824"/>
              <a:gd name="connsiteY8355" fmla="*/ 802666 h 4151891"/>
              <a:gd name="connsiteX8356" fmla="*/ 2901059 w 7122824"/>
              <a:gd name="connsiteY8356" fmla="*/ 800203 h 4151891"/>
              <a:gd name="connsiteX8357" fmla="*/ 2887776 w 7122824"/>
              <a:gd name="connsiteY8357" fmla="*/ 793222 h 4151891"/>
              <a:gd name="connsiteX8358" fmla="*/ 2891947 w 7122824"/>
              <a:gd name="connsiteY8358" fmla="*/ 794959 h 4151891"/>
              <a:gd name="connsiteX8359" fmla="*/ 2892576 w 7122824"/>
              <a:gd name="connsiteY8359" fmla="*/ 797082 h 4151891"/>
              <a:gd name="connsiteX8360" fmla="*/ 2887985 w 7122824"/>
              <a:gd name="connsiteY8360" fmla="*/ 794404 h 4151891"/>
              <a:gd name="connsiteX8361" fmla="*/ 2882553 w 7122824"/>
              <a:gd name="connsiteY8361" fmla="*/ 789649 h 4151891"/>
              <a:gd name="connsiteX8362" fmla="*/ 2892679 w 7122824"/>
              <a:gd name="connsiteY8362" fmla="*/ 801197 h 4151891"/>
              <a:gd name="connsiteX8363" fmla="*/ 2901881 w 7122824"/>
              <a:gd name="connsiteY8363" fmla="*/ 812617 h 4151891"/>
              <a:gd name="connsiteX8364" fmla="*/ 2903535 w 7122824"/>
              <a:gd name="connsiteY8364" fmla="*/ 819482 h 4151891"/>
              <a:gd name="connsiteX8365" fmla="*/ 2904500 w 7122824"/>
              <a:gd name="connsiteY8365" fmla="*/ 822508 h 4151891"/>
              <a:gd name="connsiteX8366" fmla="*/ 2885161 w 7122824"/>
              <a:gd name="connsiteY8366" fmla="*/ 797405 h 4151891"/>
              <a:gd name="connsiteX8367" fmla="*/ 2883830 w 7122824"/>
              <a:gd name="connsiteY8367" fmla="*/ 793901 h 4151891"/>
              <a:gd name="connsiteX8368" fmla="*/ 2874907 w 7122824"/>
              <a:gd name="connsiteY8368" fmla="*/ 787865 h 4151891"/>
              <a:gd name="connsiteX8369" fmla="*/ 2879136 w 7122824"/>
              <a:gd name="connsiteY8369" fmla="*/ 789626 h 4151891"/>
              <a:gd name="connsiteX8370" fmla="*/ 2879675 w 7122824"/>
              <a:gd name="connsiteY8370" fmla="*/ 791066 h 4151891"/>
              <a:gd name="connsiteX8371" fmla="*/ 2875042 w 7122824"/>
              <a:gd name="connsiteY8371" fmla="*/ 788442 h 4151891"/>
              <a:gd name="connsiteX8372" fmla="*/ 2865956 w 7122824"/>
              <a:gd name="connsiteY8372" fmla="*/ 736275 h 4151891"/>
              <a:gd name="connsiteX8373" fmla="*/ 2869520 w 7122824"/>
              <a:gd name="connsiteY8373" fmla="*/ 743356 h 4151891"/>
              <a:gd name="connsiteX8374" fmla="*/ 2865956 w 7122824"/>
              <a:gd name="connsiteY8374" fmla="*/ 736275 h 4151891"/>
              <a:gd name="connsiteX8375" fmla="*/ 4628813 w 7122824"/>
              <a:gd name="connsiteY8375" fmla="*/ 568512 h 4151891"/>
              <a:gd name="connsiteX8376" fmla="*/ 4631164 w 7122824"/>
              <a:gd name="connsiteY8376" fmla="*/ 570360 h 4151891"/>
              <a:gd name="connsiteX8377" fmla="*/ 4627564 w 7122824"/>
              <a:gd name="connsiteY8377" fmla="*/ 569017 h 4151891"/>
              <a:gd name="connsiteX8378" fmla="*/ 4613980 w 7122824"/>
              <a:gd name="connsiteY8378" fmla="*/ 563949 h 4151891"/>
              <a:gd name="connsiteX8379" fmla="*/ 4617897 w 7122824"/>
              <a:gd name="connsiteY8379" fmla="*/ 564306 h 4151891"/>
              <a:gd name="connsiteX8380" fmla="*/ 4621025 w 7122824"/>
              <a:gd name="connsiteY8380" fmla="*/ 566577 h 4151891"/>
              <a:gd name="connsiteX8381" fmla="*/ 4597120 w 7122824"/>
              <a:gd name="connsiteY8381" fmla="*/ 555741 h 4151891"/>
              <a:gd name="connsiteX8382" fmla="*/ 4610041 w 7122824"/>
              <a:gd name="connsiteY8382" fmla="*/ 562480 h 4151891"/>
              <a:gd name="connsiteX8383" fmla="*/ 4600505 w 7122824"/>
              <a:gd name="connsiteY8383" fmla="*/ 558922 h 4151891"/>
              <a:gd name="connsiteX8384" fmla="*/ 4568807 w 7122824"/>
              <a:gd name="connsiteY8384" fmla="*/ 542419 h 4151891"/>
              <a:gd name="connsiteX8385" fmla="*/ 4597120 w 7122824"/>
              <a:gd name="connsiteY8385" fmla="*/ 555741 h 4151891"/>
              <a:gd name="connsiteX8386" fmla="*/ 4585421 w 7122824"/>
              <a:gd name="connsiteY8386" fmla="*/ 553296 h 4151891"/>
              <a:gd name="connsiteX8387" fmla="*/ 4582428 w 7122824"/>
              <a:gd name="connsiteY8387" fmla="*/ 552180 h 4151891"/>
              <a:gd name="connsiteX8388" fmla="*/ 4550273 w 7122824"/>
              <a:gd name="connsiteY8388" fmla="*/ 531921 h 4151891"/>
              <a:gd name="connsiteX8389" fmla="*/ 4553837 w 7122824"/>
              <a:gd name="connsiteY8389" fmla="*/ 539003 h 4151891"/>
              <a:gd name="connsiteX8390" fmla="*/ 4550273 w 7122824"/>
              <a:gd name="connsiteY8390" fmla="*/ 531921 h 4151891"/>
              <a:gd name="connsiteX8391" fmla="*/ 4334941 w 7122824"/>
              <a:gd name="connsiteY8391" fmla="*/ 454680 h 4151891"/>
              <a:gd name="connsiteX8392" fmla="*/ 4351969 w 7122824"/>
              <a:gd name="connsiteY8392" fmla="*/ 461930 h 4151891"/>
              <a:gd name="connsiteX8393" fmla="*/ 4359336 w 7122824"/>
              <a:gd name="connsiteY8393" fmla="*/ 463454 h 4151891"/>
              <a:gd name="connsiteX8394" fmla="*/ 4362529 w 7122824"/>
              <a:gd name="connsiteY8394" fmla="*/ 464040 h 4151891"/>
              <a:gd name="connsiteX8395" fmla="*/ 4367664 w 7122824"/>
              <a:gd name="connsiteY8395" fmla="*/ 465889 h 4151891"/>
              <a:gd name="connsiteX8396" fmla="*/ 4370070 w 7122824"/>
              <a:gd name="connsiteY8396" fmla="*/ 472082 h 4151891"/>
              <a:gd name="connsiteX8397" fmla="*/ 4373611 w 7122824"/>
              <a:gd name="connsiteY8397" fmla="*/ 470299 h 4151891"/>
              <a:gd name="connsiteX8398" fmla="*/ 4376236 w 7122824"/>
              <a:gd name="connsiteY8398" fmla="*/ 468976 h 4151891"/>
              <a:gd name="connsiteX8399" fmla="*/ 4378108 w 7122824"/>
              <a:gd name="connsiteY8399" fmla="*/ 469650 h 4151891"/>
              <a:gd name="connsiteX8400" fmla="*/ 4380455 w 7122824"/>
              <a:gd name="connsiteY8400" fmla="*/ 472437 h 4151891"/>
              <a:gd name="connsiteX8401" fmla="*/ 4398817 w 7122824"/>
              <a:gd name="connsiteY8401" fmla="*/ 485750 h 4151891"/>
              <a:gd name="connsiteX8402" fmla="*/ 4400355 w 7122824"/>
              <a:gd name="connsiteY8402" fmla="*/ 478480 h 4151891"/>
              <a:gd name="connsiteX8403" fmla="*/ 4411718 w 7122824"/>
              <a:gd name="connsiteY8403" fmla="*/ 491766 h 4151891"/>
              <a:gd name="connsiteX8404" fmla="*/ 4431933 w 7122824"/>
              <a:gd name="connsiteY8404" fmla="*/ 500593 h 4151891"/>
              <a:gd name="connsiteX8405" fmla="*/ 4440074 w 7122824"/>
              <a:gd name="connsiteY8405" fmla="*/ 503640 h 4151891"/>
              <a:gd name="connsiteX8406" fmla="*/ 4409919 w 7122824"/>
              <a:gd name="connsiteY8406" fmla="*/ 494081 h 4151891"/>
              <a:gd name="connsiteX8407" fmla="*/ 4321651 w 7122824"/>
              <a:gd name="connsiteY8407" fmla="*/ 454797 h 4151891"/>
              <a:gd name="connsiteX8408" fmla="*/ 4329097 w 7122824"/>
              <a:gd name="connsiteY8408" fmla="*/ 454773 h 4151891"/>
              <a:gd name="connsiteX8409" fmla="*/ 4331252 w 7122824"/>
              <a:gd name="connsiteY8409" fmla="*/ 455910 h 4151891"/>
              <a:gd name="connsiteX8410" fmla="*/ 4325766 w 7122824"/>
              <a:gd name="connsiteY8410" fmla="*/ 450774 h 4151891"/>
              <a:gd name="connsiteX8411" fmla="*/ 4332499 w 7122824"/>
              <a:gd name="connsiteY8411" fmla="*/ 453641 h 4151891"/>
              <a:gd name="connsiteX8412" fmla="*/ 4329097 w 7122824"/>
              <a:gd name="connsiteY8412" fmla="*/ 454773 h 4151891"/>
              <a:gd name="connsiteX8413" fmla="*/ 3460490 w 7122824"/>
              <a:gd name="connsiteY8413" fmla="*/ 417388 h 4151891"/>
              <a:gd name="connsiteX8414" fmla="*/ 3472578 w 7122824"/>
              <a:gd name="connsiteY8414" fmla="*/ 429833 h 4151891"/>
              <a:gd name="connsiteX8415" fmla="*/ 3473876 w 7122824"/>
              <a:gd name="connsiteY8415" fmla="*/ 430075 h 4151891"/>
              <a:gd name="connsiteX8416" fmla="*/ 3481379 w 7122824"/>
              <a:gd name="connsiteY8416" fmla="*/ 432193 h 4151891"/>
              <a:gd name="connsiteX8417" fmla="*/ 3481058 w 7122824"/>
              <a:gd name="connsiteY8417" fmla="*/ 431245 h 4151891"/>
              <a:gd name="connsiteX8418" fmla="*/ 3474521 w 7122824"/>
              <a:gd name="connsiteY8418" fmla="*/ 424280 h 4151891"/>
              <a:gd name="connsiteX8419" fmla="*/ 3439546 w 7122824"/>
              <a:gd name="connsiteY8419" fmla="*/ 406584 h 4151891"/>
              <a:gd name="connsiteX8420" fmla="*/ 3445258 w 7122824"/>
              <a:gd name="connsiteY8420" fmla="*/ 412353 h 4151891"/>
              <a:gd name="connsiteX8421" fmla="*/ 3445717 w 7122824"/>
              <a:gd name="connsiteY8421" fmla="*/ 410339 h 4151891"/>
              <a:gd name="connsiteX8422" fmla="*/ 3442469 w 7122824"/>
              <a:gd name="connsiteY8422" fmla="*/ 408811 h 4151891"/>
              <a:gd name="connsiteX8423" fmla="*/ 3216929 w 7122824"/>
              <a:gd name="connsiteY8423" fmla="*/ 404606 h 4151891"/>
              <a:gd name="connsiteX8424" fmla="*/ 3221296 w 7122824"/>
              <a:gd name="connsiteY8424" fmla="*/ 410808 h 4151891"/>
              <a:gd name="connsiteX8425" fmla="*/ 3221418 w 7122824"/>
              <a:gd name="connsiteY8425" fmla="*/ 410185 h 4151891"/>
              <a:gd name="connsiteX8426" fmla="*/ 3218085 w 7122824"/>
              <a:gd name="connsiteY8426" fmla="*/ 405712 h 4151891"/>
              <a:gd name="connsiteX8427" fmla="*/ 3997131 w 7122824"/>
              <a:gd name="connsiteY8427" fmla="*/ 403028 h 4151891"/>
              <a:gd name="connsiteX8428" fmla="*/ 4014308 w 7122824"/>
              <a:gd name="connsiteY8428" fmla="*/ 409789 h 4151891"/>
              <a:gd name="connsiteX8429" fmla="*/ 4030502 w 7122824"/>
              <a:gd name="connsiteY8429" fmla="*/ 417007 h 4151891"/>
              <a:gd name="connsiteX8430" fmla="*/ 4093023 w 7122824"/>
              <a:gd name="connsiteY8430" fmla="*/ 433306 h 4151891"/>
              <a:gd name="connsiteX8431" fmla="*/ 4062796 w 7122824"/>
              <a:gd name="connsiteY8431" fmla="*/ 420039 h 4151891"/>
              <a:gd name="connsiteX8432" fmla="*/ 4013755 w 7122824"/>
              <a:gd name="connsiteY8432" fmla="*/ 407117 h 4151891"/>
              <a:gd name="connsiteX8433" fmla="*/ 4010973 w 7122824"/>
              <a:gd name="connsiteY8433" fmla="*/ 406158 h 4151891"/>
              <a:gd name="connsiteX8434" fmla="*/ 3998973 w 7122824"/>
              <a:gd name="connsiteY8434" fmla="*/ 403460 h 4151891"/>
              <a:gd name="connsiteX8435" fmla="*/ 3227465 w 7122824"/>
              <a:gd name="connsiteY8435" fmla="*/ 396831 h 4151891"/>
              <a:gd name="connsiteX8436" fmla="*/ 3228118 w 7122824"/>
              <a:gd name="connsiteY8436" fmla="*/ 397710 h 4151891"/>
              <a:gd name="connsiteX8437" fmla="*/ 3241045 w 7122824"/>
              <a:gd name="connsiteY8437" fmla="*/ 413751 h 4151891"/>
              <a:gd name="connsiteX8438" fmla="*/ 3247971 w 7122824"/>
              <a:gd name="connsiteY8438" fmla="*/ 418759 h 4151891"/>
              <a:gd name="connsiteX8439" fmla="*/ 3244320 w 7122824"/>
              <a:gd name="connsiteY8439" fmla="*/ 411924 h 4151891"/>
              <a:gd name="connsiteX8440" fmla="*/ 3240087 w 7122824"/>
              <a:gd name="connsiteY8440" fmla="*/ 406915 h 4151891"/>
              <a:gd name="connsiteX8441" fmla="*/ 3959561 w 7122824"/>
              <a:gd name="connsiteY8441" fmla="*/ 394192 h 4151891"/>
              <a:gd name="connsiteX8442" fmla="*/ 3963422 w 7122824"/>
              <a:gd name="connsiteY8442" fmla="*/ 396040 h 4151891"/>
              <a:gd name="connsiteX8443" fmla="*/ 3983433 w 7122824"/>
              <a:gd name="connsiteY8443" fmla="*/ 404856 h 4151891"/>
              <a:gd name="connsiteX8444" fmla="*/ 3985424 w 7122824"/>
              <a:gd name="connsiteY8444" fmla="*/ 405256 h 4151891"/>
              <a:gd name="connsiteX8445" fmla="*/ 4004040 w 7122824"/>
              <a:gd name="connsiteY8445" fmla="*/ 410109 h 4151891"/>
              <a:gd name="connsiteX8446" fmla="*/ 3987860 w 7122824"/>
              <a:gd name="connsiteY8446" fmla="*/ 404085 h 4151891"/>
              <a:gd name="connsiteX8447" fmla="*/ 3971427 w 7122824"/>
              <a:gd name="connsiteY8447" fmla="*/ 396983 h 4151891"/>
              <a:gd name="connsiteX8448" fmla="*/ 3420066 w 7122824"/>
              <a:gd name="connsiteY8448" fmla="*/ 388178 h 4151891"/>
              <a:gd name="connsiteX8449" fmla="*/ 3423957 w 7122824"/>
              <a:gd name="connsiteY8449" fmla="*/ 392454 h 4151891"/>
              <a:gd name="connsiteX8450" fmla="*/ 3428396 w 7122824"/>
              <a:gd name="connsiteY8450" fmla="*/ 394080 h 4151891"/>
              <a:gd name="connsiteX8451" fmla="*/ 3430119 w 7122824"/>
              <a:gd name="connsiteY8451" fmla="*/ 397066 h 4151891"/>
              <a:gd name="connsiteX8452" fmla="*/ 3434670 w 7122824"/>
              <a:gd name="connsiteY8452" fmla="*/ 401661 h 4151891"/>
              <a:gd name="connsiteX8453" fmla="*/ 3437131 w 7122824"/>
              <a:gd name="connsiteY8453" fmla="*/ 401951 h 4151891"/>
              <a:gd name="connsiteX8454" fmla="*/ 3439035 w 7122824"/>
              <a:gd name="connsiteY8454" fmla="*/ 402175 h 4151891"/>
              <a:gd name="connsiteX8455" fmla="*/ 3428867 w 7122824"/>
              <a:gd name="connsiteY8455" fmla="*/ 392683 h 4151891"/>
              <a:gd name="connsiteX8456" fmla="*/ 3392374 w 7122824"/>
              <a:gd name="connsiteY8456" fmla="*/ 376906 h 4151891"/>
              <a:gd name="connsiteX8457" fmla="*/ 3395009 w 7122824"/>
              <a:gd name="connsiteY8457" fmla="*/ 379941 h 4151891"/>
              <a:gd name="connsiteX8458" fmla="*/ 3396148 w 7122824"/>
              <a:gd name="connsiteY8458" fmla="*/ 381252 h 4151891"/>
              <a:gd name="connsiteX8459" fmla="*/ 3398649 w 7122824"/>
              <a:gd name="connsiteY8459" fmla="*/ 390756 h 4151891"/>
              <a:gd name="connsiteX8460" fmla="*/ 3398969 w 7122824"/>
              <a:gd name="connsiteY8460" fmla="*/ 392973 h 4151891"/>
              <a:gd name="connsiteX8461" fmla="*/ 3400512 w 7122824"/>
              <a:gd name="connsiteY8461" fmla="*/ 395823 h 4151891"/>
              <a:gd name="connsiteX8462" fmla="*/ 3407451 w 7122824"/>
              <a:gd name="connsiteY8462" fmla="*/ 406953 h 4151891"/>
              <a:gd name="connsiteX8463" fmla="*/ 3410756 w 7122824"/>
              <a:gd name="connsiteY8463" fmla="*/ 407448 h 4151891"/>
              <a:gd name="connsiteX8464" fmla="*/ 3402594 w 7122824"/>
              <a:gd name="connsiteY8464" fmla="*/ 395686 h 4151891"/>
              <a:gd name="connsiteX8465" fmla="*/ 3398969 w 7122824"/>
              <a:gd name="connsiteY8465" fmla="*/ 392973 h 4151891"/>
              <a:gd name="connsiteX8466" fmla="*/ 3427829 w 7122824"/>
              <a:gd name="connsiteY8466" fmla="*/ 412594 h 4151891"/>
              <a:gd name="connsiteX8467" fmla="*/ 3411778 w 7122824"/>
              <a:gd name="connsiteY8467" fmla="*/ 390970 h 4151891"/>
              <a:gd name="connsiteX8468" fmla="*/ 3437297 w 7122824"/>
              <a:gd name="connsiteY8468" fmla="*/ 417701 h 4151891"/>
              <a:gd name="connsiteX8469" fmla="*/ 3445956 w 7122824"/>
              <a:gd name="connsiteY8469" fmla="*/ 424182 h 4151891"/>
              <a:gd name="connsiteX8470" fmla="*/ 3448943 w 7122824"/>
              <a:gd name="connsiteY8470" fmla="*/ 425079 h 4151891"/>
              <a:gd name="connsiteX8471" fmla="*/ 3447759 w 7122824"/>
              <a:gd name="connsiteY8471" fmla="*/ 421857 h 4151891"/>
              <a:gd name="connsiteX8472" fmla="*/ 3421740 w 7122824"/>
              <a:gd name="connsiteY8472" fmla="*/ 392773 h 4151891"/>
              <a:gd name="connsiteX8473" fmla="*/ 3407556 w 7122824"/>
              <a:gd name="connsiteY8473" fmla="*/ 383090 h 4151891"/>
              <a:gd name="connsiteX8474" fmla="*/ 3401041 w 7122824"/>
              <a:gd name="connsiteY8474" fmla="*/ 380451 h 4151891"/>
              <a:gd name="connsiteX8475" fmla="*/ 3399217 w 7122824"/>
              <a:gd name="connsiteY8475" fmla="*/ 379705 h 4151891"/>
              <a:gd name="connsiteX8476" fmla="*/ 3374313 w 7122824"/>
              <a:gd name="connsiteY8476" fmla="*/ 363031 h 4151891"/>
              <a:gd name="connsiteX8477" fmla="*/ 3385505 w 7122824"/>
              <a:gd name="connsiteY8477" fmla="*/ 376253 h 4151891"/>
              <a:gd name="connsiteX8478" fmla="*/ 3387136 w 7122824"/>
              <a:gd name="connsiteY8478" fmla="*/ 378181 h 4151891"/>
              <a:gd name="connsiteX8479" fmla="*/ 3388140 w 7122824"/>
              <a:gd name="connsiteY8479" fmla="*/ 375895 h 4151891"/>
              <a:gd name="connsiteX8480" fmla="*/ 3387971 w 7122824"/>
              <a:gd name="connsiteY8480" fmla="*/ 375104 h 4151891"/>
              <a:gd name="connsiteX8481" fmla="*/ 3387006 w 7122824"/>
              <a:gd name="connsiteY8481" fmla="*/ 374709 h 4151891"/>
              <a:gd name="connsiteX8482" fmla="*/ 3387930 w 7122824"/>
              <a:gd name="connsiteY8482" fmla="*/ 374911 h 4151891"/>
              <a:gd name="connsiteX8483" fmla="*/ 3387037 w 7122824"/>
              <a:gd name="connsiteY8483" fmla="*/ 370758 h 4151891"/>
              <a:gd name="connsiteX8484" fmla="*/ 3391278 w 7122824"/>
              <a:gd name="connsiteY8484" fmla="*/ 375643 h 4151891"/>
              <a:gd name="connsiteX8485" fmla="*/ 3399183 w 7122824"/>
              <a:gd name="connsiteY8485" fmla="*/ 377372 h 4151891"/>
              <a:gd name="connsiteX8486" fmla="*/ 3398024 w 7122824"/>
              <a:gd name="connsiteY8486" fmla="*/ 376581 h 4151891"/>
              <a:gd name="connsiteX8487" fmla="*/ 3383654 w 7122824"/>
              <a:gd name="connsiteY8487" fmla="*/ 367384 h 4151891"/>
              <a:gd name="connsiteX8488" fmla="*/ 2612806 w 7122824"/>
              <a:gd name="connsiteY8488" fmla="*/ 359596 h 4151891"/>
              <a:gd name="connsiteX8489" fmla="*/ 2615002 w 7122824"/>
              <a:gd name="connsiteY8489" fmla="*/ 361600 h 4151891"/>
              <a:gd name="connsiteX8490" fmla="*/ 2629854 w 7122824"/>
              <a:gd name="connsiteY8490" fmla="*/ 375988 h 4151891"/>
              <a:gd name="connsiteX8491" fmla="*/ 2627749 w 7122824"/>
              <a:gd name="connsiteY8491" fmla="*/ 374037 h 4151891"/>
              <a:gd name="connsiteX8492" fmla="*/ 3308046 w 7122824"/>
              <a:gd name="connsiteY8492" fmla="*/ 359127 h 4151891"/>
              <a:gd name="connsiteX8493" fmla="*/ 3316120 w 7122824"/>
              <a:gd name="connsiteY8493" fmla="*/ 371799 h 4151891"/>
              <a:gd name="connsiteX8494" fmla="*/ 3327291 w 7122824"/>
              <a:gd name="connsiteY8494" fmla="*/ 379183 h 4151891"/>
              <a:gd name="connsiteX8495" fmla="*/ 3319128 w 7122824"/>
              <a:gd name="connsiteY8495" fmla="*/ 367421 h 4151891"/>
              <a:gd name="connsiteX8496" fmla="*/ 3489171 w 7122824"/>
              <a:gd name="connsiteY8496" fmla="*/ 347628 h 4151891"/>
              <a:gd name="connsiteX8497" fmla="*/ 3490499 w 7122824"/>
              <a:gd name="connsiteY8497" fmla="*/ 349259 h 4151891"/>
              <a:gd name="connsiteX8498" fmla="*/ 3490693 w 7122824"/>
              <a:gd name="connsiteY8498" fmla="*/ 348493 h 4151891"/>
              <a:gd name="connsiteX8499" fmla="*/ 3296596 w 7122824"/>
              <a:gd name="connsiteY8499" fmla="*/ 338968 h 4151891"/>
              <a:gd name="connsiteX8500" fmla="*/ 3297491 w 7122824"/>
              <a:gd name="connsiteY8500" fmla="*/ 342563 h 4151891"/>
              <a:gd name="connsiteX8501" fmla="*/ 3297584 w 7122824"/>
              <a:gd name="connsiteY8501" fmla="*/ 342707 h 4151891"/>
              <a:gd name="connsiteX8502" fmla="*/ 3304803 w 7122824"/>
              <a:gd name="connsiteY8502" fmla="*/ 351047 h 4151891"/>
              <a:gd name="connsiteX8503" fmla="*/ 3323256 w 7122824"/>
              <a:gd name="connsiteY8503" fmla="*/ 362383 h 4151891"/>
              <a:gd name="connsiteX8504" fmla="*/ 3317926 w 7122824"/>
              <a:gd name="connsiteY8504" fmla="*/ 352124 h 4151891"/>
              <a:gd name="connsiteX8505" fmla="*/ 3451879 w 7122824"/>
              <a:gd name="connsiteY8505" fmla="*/ 337547 h 4151891"/>
              <a:gd name="connsiteX8506" fmla="*/ 3451954 w 7122824"/>
              <a:gd name="connsiteY8506" fmla="*/ 337619 h 4151891"/>
              <a:gd name="connsiteX8507" fmla="*/ 3451985 w 7122824"/>
              <a:gd name="connsiteY8507" fmla="*/ 337675 h 4151891"/>
              <a:gd name="connsiteX8508" fmla="*/ 3350920 w 7122824"/>
              <a:gd name="connsiteY8508" fmla="*/ 336512 h 4151891"/>
              <a:gd name="connsiteX8509" fmla="*/ 3351206 w 7122824"/>
              <a:gd name="connsiteY8509" fmla="*/ 336878 h 4151891"/>
              <a:gd name="connsiteX8510" fmla="*/ 3350925 w 7122824"/>
              <a:gd name="connsiteY8510" fmla="*/ 336987 h 4151891"/>
              <a:gd name="connsiteX8511" fmla="*/ 3350920 w 7122824"/>
              <a:gd name="connsiteY8511" fmla="*/ 336512 h 4151891"/>
              <a:gd name="connsiteX8512" fmla="*/ 2587339 w 7122824"/>
              <a:gd name="connsiteY8512" fmla="*/ 334986 h 4151891"/>
              <a:gd name="connsiteX8513" fmla="*/ 2612806 w 7122824"/>
              <a:gd name="connsiteY8513" fmla="*/ 359596 h 4151891"/>
              <a:gd name="connsiteX8514" fmla="*/ 2589568 w 7122824"/>
              <a:gd name="connsiteY8514" fmla="*/ 338395 h 4151891"/>
              <a:gd name="connsiteX8515" fmla="*/ 3411172 w 7122824"/>
              <a:gd name="connsiteY8515" fmla="*/ 334794 h 4151891"/>
              <a:gd name="connsiteX8516" fmla="*/ 3420767 w 7122824"/>
              <a:gd name="connsiteY8516" fmla="*/ 344554 h 4151891"/>
              <a:gd name="connsiteX8517" fmla="*/ 3426803 w 7122824"/>
              <a:gd name="connsiteY8517" fmla="*/ 343474 h 4151891"/>
              <a:gd name="connsiteX8518" fmla="*/ 3416597 w 7122824"/>
              <a:gd name="connsiteY8518" fmla="*/ 338103 h 4151891"/>
              <a:gd name="connsiteX8519" fmla="*/ 3858820 w 7122824"/>
              <a:gd name="connsiteY8519" fmla="*/ 332161 h 4151891"/>
              <a:gd name="connsiteX8520" fmla="*/ 3885931 w 7122824"/>
              <a:gd name="connsiteY8520" fmla="*/ 356094 h 4151891"/>
              <a:gd name="connsiteX8521" fmla="*/ 3936113 w 7122824"/>
              <a:gd name="connsiteY8521" fmla="*/ 379008 h 4151891"/>
              <a:gd name="connsiteX8522" fmla="*/ 3980559 w 7122824"/>
              <a:gd name="connsiteY8522" fmla="*/ 396504 h 4151891"/>
              <a:gd name="connsiteX8523" fmla="*/ 4051260 w 7122824"/>
              <a:gd name="connsiteY8523" fmla="*/ 415011 h 4151891"/>
              <a:gd name="connsiteX8524" fmla="*/ 4051474 w 7122824"/>
              <a:gd name="connsiteY8524" fmla="*/ 415070 h 4151891"/>
              <a:gd name="connsiteX8525" fmla="*/ 3901732 w 7122824"/>
              <a:gd name="connsiteY8525" fmla="*/ 349347 h 4151891"/>
              <a:gd name="connsiteX8526" fmla="*/ 3181809 w 7122824"/>
              <a:gd name="connsiteY8526" fmla="*/ 332049 h 4151891"/>
              <a:gd name="connsiteX8527" fmla="*/ 3183466 w 7122824"/>
              <a:gd name="connsiteY8527" fmla="*/ 332119 h 4151891"/>
              <a:gd name="connsiteX8528" fmla="*/ 3186675 w 7122824"/>
              <a:gd name="connsiteY8528" fmla="*/ 336414 h 4151891"/>
              <a:gd name="connsiteX8529" fmla="*/ 3184200 w 7122824"/>
              <a:gd name="connsiteY8529" fmla="*/ 335928 h 4151891"/>
              <a:gd name="connsiteX8530" fmla="*/ 2974307 w 7122824"/>
              <a:gd name="connsiteY8530" fmla="*/ 329828 h 4151891"/>
              <a:gd name="connsiteX8531" fmla="*/ 3035842 w 7122824"/>
              <a:gd name="connsiteY8531" fmla="*/ 379840 h 4151891"/>
              <a:gd name="connsiteX8532" fmla="*/ 3006024 w 7122824"/>
              <a:gd name="connsiteY8532" fmla="*/ 353566 h 4151891"/>
              <a:gd name="connsiteX8533" fmla="*/ 2974307 w 7122824"/>
              <a:gd name="connsiteY8533" fmla="*/ 329828 h 4151891"/>
              <a:gd name="connsiteX8534" fmla="*/ 2581227 w 7122824"/>
              <a:gd name="connsiteY8534" fmla="*/ 329078 h 4151891"/>
              <a:gd name="connsiteX8535" fmla="*/ 2582631 w 7122824"/>
              <a:gd name="connsiteY8535" fmla="*/ 329530 h 4151891"/>
              <a:gd name="connsiteX8536" fmla="*/ 2586404 w 7122824"/>
              <a:gd name="connsiteY8536" fmla="*/ 333554 h 4151891"/>
              <a:gd name="connsiteX8537" fmla="*/ 2587339 w 7122824"/>
              <a:gd name="connsiteY8537" fmla="*/ 334986 h 4151891"/>
              <a:gd name="connsiteX8538" fmla="*/ 3136722 w 7122824"/>
              <a:gd name="connsiteY8538" fmla="*/ 324329 h 4151891"/>
              <a:gd name="connsiteX8539" fmla="*/ 3165517 w 7122824"/>
              <a:gd name="connsiteY8539" fmla="*/ 372136 h 4151891"/>
              <a:gd name="connsiteX8540" fmla="*/ 3179891 w 7122824"/>
              <a:gd name="connsiteY8540" fmla="*/ 382425 h 4151891"/>
              <a:gd name="connsiteX8541" fmla="*/ 3177246 w 7122824"/>
              <a:gd name="connsiteY8541" fmla="*/ 376959 h 4151891"/>
              <a:gd name="connsiteX8542" fmla="*/ 3178143 w 7122824"/>
              <a:gd name="connsiteY8542" fmla="*/ 370146 h 4151891"/>
              <a:gd name="connsiteX8543" fmla="*/ 3188390 w 7122824"/>
              <a:gd name="connsiteY8543" fmla="*/ 384809 h 4151891"/>
              <a:gd name="connsiteX8544" fmla="*/ 3191903 w 7122824"/>
              <a:gd name="connsiteY8544" fmla="*/ 391023 h 4151891"/>
              <a:gd name="connsiteX8545" fmla="*/ 3215340 w 7122824"/>
              <a:gd name="connsiteY8545" fmla="*/ 407801 h 4151891"/>
              <a:gd name="connsiteX8546" fmla="*/ 3211877 w 7122824"/>
              <a:gd name="connsiteY8546" fmla="*/ 400208 h 4151891"/>
              <a:gd name="connsiteX8547" fmla="*/ 3212248 w 7122824"/>
              <a:gd name="connsiteY8547" fmla="*/ 400124 h 4151891"/>
              <a:gd name="connsiteX8548" fmla="*/ 3181511 w 7122824"/>
              <a:gd name="connsiteY8548" fmla="*/ 370707 h 4151891"/>
              <a:gd name="connsiteX8549" fmla="*/ 3223776 w 7122824"/>
              <a:gd name="connsiteY8549" fmla="*/ 401266 h 4151891"/>
              <a:gd name="connsiteX8550" fmla="*/ 3219341 w 7122824"/>
              <a:gd name="connsiteY8550" fmla="*/ 392935 h 4151891"/>
              <a:gd name="connsiteX8551" fmla="*/ 3216189 w 7122824"/>
              <a:gd name="connsiteY8551" fmla="*/ 387821 h 4151891"/>
              <a:gd name="connsiteX8552" fmla="*/ 3443517 w 7122824"/>
              <a:gd name="connsiteY8552" fmla="*/ 317507 h 4151891"/>
              <a:gd name="connsiteX8553" fmla="*/ 3467248 w 7122824"/>
              <a:gd name="connsiteY8553" fmla="*/ 345473 h 4151891"/>
              <a:gd name="connsiteX8554" fmla="*/ 3481078 w 7122824"/>
              <a:gd name="connsiteY8554" fmla="*/ 352930 h 4151891"/>
              <a:gd name="connsiteX8555" fmla="*/ 3494270 w 7122824"/>
              <a:gd name="connsiteY8555" fmla="*/ 359967 h 4151891"/>
              <a:gd name="connsiteX8556" fmla="*/ 3473918 w 7122824"/>
              <a:gd name="connsiteY8556" fmla="*/ 338545 h 4151891"/>
              <a:gd name="connsiteX8557" fmla="*/ 3471380 w 7122824"/>
              <a:gd name="connsiteY8557" fmla="*/ 336646 h 4151891"/>
              <a:gd name="connsiteX8558" fmla="*/ 3465749 w 7122824"/>
              <a:gd name="connsiteY8558" fmla="*/ 330947 h 4151891"/>
              <a:gd name="connsiteX8559" fmla="*/ 3465697 w 7122824"/>
              <a:gd name="connsiteY8559" fmla="*/ 330895 h 4151891"/>
              <a:gd name="connsiteX8560" fmla="*/ 3461724 w 7122824"/>
              <a:gd name="connsiteY8560" fmla="*/ 328097 h 4151891"/>
              <a:gd name="connsiteX8561" fmla="*/ 3448978 w 7122824"/>
              <a:gd name="connsiteY8561" fmla="*/ 320644 h 4151891"/>
              <a:gd name="connsiteX8562" fmla="*/ 3116590 w 7122824"/>
              <a:gd name="connsiteY8562" fmla="*/ 307462 h 4151891"/>
              <a:gd name="connsiteX8563" fmla="*/ 3122224 w 7122824"/>
              <a:gd name="connsiteY8563" fmla="*/ 310309 h 4151891"/>
              <a:gd name="connsiteX8564" fmla="*/ 3114654 w 7122824"/>
              <a:gd name="connsiteY8564" fmla="*/ 307954 h 4151891"/>
              <a:gd name="connsiteX8565" fmla="*/ 3116590 w 7122824"/>
              <a:gd name="connsiteY8565" fmla="*/ 307462 h 4151891"/>
              <a:gd name="connsiteX8566" fmla="*/ 2482997 w 7122824"/>
              <a:gd name="connsiteY8566" fmla="*/ 307115 h 4151891"/>
              <a:gd name="connsiteX8567" fmla="*/ 2486493 w 7122824"/>
              <a:gd name="connsiteY8567" fmla="*/ 310857 h 4151891"/>
              <a:gd name="connsiteX8568" fmla="*/ 2485367 w 7122824"/>
              <a:gd name="connsiteY8568" fmla="*/ 309876 h 4151891"/>
              <a:gd name="connsiteX8569" fmla="*/ 2990088 w 7122824"/>
              <a:gd name="connsiteY8569" fmla="*/ 305067 h 4151891"/>
              <a:gd name="connsiteX8570" fmla="*/ 2999093 w 7122824"/>
              <a:gd name="connsiteY8570" fmla="*/ 312199 h 4151891"/>
              <a:gd name="connsiteX8571" fmla="*/ 2990576 w 7122824"/>
              <a:gd name="connsiteY8571" fmla="*/ 305823 h 4151891"/>
              <a:gd name="connsiteX8572" fmla="*/ 3462774 w 7122824"/>
              <a:gd name="connsiteY8572" fmla="*/ 297911 h 4151891"/>
              <a:gd name="connsiteX8573" fmla="*/ 3475034 w 7122824"/>
              <a:gd name="connsiteY8573" fmla="*/ 309761 h 4151891"/>
              <a:gd name="connsiteX8574" fmla="*/ 3491723 w 7122824"/>
              <a:gd name="connsiteY8574" fmla="*/ 318224 h 4151891"/>
              <a:gd name="connsiteX8575" fmla="*/ 3495641 w 7122824"/>
              <a:gd name="connsiteY8575" fmla="*/ 320004 h 4151891"/>
              <a:gd name="connsiteX8576" fmla="*/ 3496950 w 7122824"/>
              <a:gd name="connsiteY8576" fmla="*/ 320446 h 4151891"/>
              <a:gd name="connsiteX8577" fmla="*/ 3493463 w 7122824"/>
              <a:gd name="connsiteY8577" fmla="*/ 318790 h 4151891"/>
              <a:gd name="connsiteX8578" fmla="*/ 3484631 w 7122824"/>
              <a:gd name="connsiteY8578" fmla="*/ 312569 h 4151891"/>
              <a:gd name="connsiteX8579" fmla="*/ 3482413 w 7122824"/>
              <a:gd name="connsiteY8579" fmla="*/ 309298 h 4151891"/>
              <a:gd name="connsiteX8580" fmla="*/ 3411774 w 7122824"/>
              <a:gd name="connsiteY8580" fmla="*/ 292920 h 4151891"/>
              <a:gd name="connsiteX8581" fmla="*/ 3412950 w 7122824"/>
              <a:gd name="connsiteY8581" fmla="*/ 294259 h 4151891"/>
              <a:gd name="connsiteX8582" fmla="*/ 3415267 w 7122824"/>
              <a:gd name="connsiteY8582" fmla="*/ 295380 h 4151891"/>
              <a:gd name="connsiteX8583" fmla="*/ 2929853 w 7122824"/>
              <a:gd name="connsiteY8583" fmla="*/ 292884 h 4151891"/>
              <a:gd name="connsiteX8584" fmla="*/ 2935834 w 7122824"/>
              <a:gd name="connsiteY8584" fmla="*/ 297360 h 4151891"/>
              <a:gd name="connsiteX8585" fmla="*/ 2936133 w 7122824"/>
              <a:gd name="connsiteY8585" fmla="*/ 297713 h 4151891"/>
              <a:gd name="connsiteX8586" fmla="*/ 3346064 w 7122824"/>
              <a:gd name="connsiteY8586" fmla="*/ 290628 h 4151891"/>
              <a:gd name="connsiteX8587" fmla="*/ 3347332 w 7122824"/>
              <a:gd name="connsiteY8587" fmla="*/ 291577 h 4151891"/>
              <a:gd name="connsiteX8588" fmla="*/ 3347351 w 7122824"/>
              <a:gd name="connsiteY8588" fmla="*/ 291633 h 4151891"/>
              <a:gd name="connsiteX8589" fmla="*/ 3164659 w 7122824"/>
              <a:gd name="connsiteY8589" fmla="*/ 284038 h 4151891"/>
              <a:gd name="connsiteX8590" fmla="*/ 3173141 w 7122824"/>
              <a:gd name="connsiteY8590" fmla="*/ 298017 h 4151891"/>
              <a:gd name="connsiteX8591" fmla="*/ 3206127 w 7122824"/>
              <a:gd name="connsiteY8591" fmla="*/ 322705 h 4151891"/>
              <a:gd name="connsiteX8592" fmla="*/ 3209670 w 7122824"/>
              <a:gd name="connsiteY8592" fmla="*/ 326785 h 4151891"/>
              <a:gd name="connsiteX8593" fmla="*/ 3207690 w 7122824"/>
              <a:gd name="connsiteY8593" fmla="*/ 322254 h 4151891"/>
              <a:gd name="connsiteX8594" fmla="*/ 3205472 w 7122824"/>
              <a:gd name="connsiteY8594" fmla="*/ 320554 h 4151891"/>
              <a:gd name="connsiteX8595" fmla="*/ 3211924 w 7122824"/>
              <a:gd name="connsiteY8595" fmla="*/ 320223 h 4151891"/>
              <a:gd name="connsiteX8596" fmla="*/ 3212939 w 7122824"/>
              <a:gd name="connsiteY8596" fmla="*/ 320171 h 4151891"/>
              <a:gd name="connsiteX8597" fmla="*/ 3202493 w 7122824"/>
              <a:gd name="connsiteY8597" fmla="*/ 312354 h 4151891"/>
              <a:gd name="connsiteX8598" fmla="*/ 3199889 w 7122824"/>
              <a:gd name="connsiteY8598" fmla="*/ 311038 h 4151891"/>
              <a:gd name="connsiteX8599" fmla="*/ 3200596 w 7122824"/>
              <a:gd name="connsiteY8599" fmla="*/ 310933 h 4151891"/>
              <a:gd name="connsiteX8600" fmla="*/ 2529891 w 7122824"/>
              <a:gd name="connsiteY8600" fmla="*/ 278247 h 4151891"/>
              <a:gd name="connsiteX8601" fmla="*/ 2552539 w 7122824"/>
              <a:gd name="connsiteY8601" fmla="*/ 301354 h 4151891"/>
              <a:gd name="connsiteX8602" fmla="*/ 2581227 w 7122824"/>
              <a:gd name="connsiteY8602" fmla="*/ 329078 h 4151891"/>
              <a:gd name="connsiteX8603" fmla="*/ 2578583 w 7122824"/>
              <a:gd name="connsiteY8603" fmla="*/ 328231 h 4151891"/>
              <a:gd name="connsiteX8604" fmla="*/ 2573345 w 7122824"/>
              <a:gd name="connsiteY8604" fmla="*/ 324558 h 4151891"/>
              <a:gd name="connsiteX8605" fmla="*/ 2556937 w 7122824"/>
              <a:gd name="connsiteY8605" fmla="*/ 308321 h 4151891"/>
              <a:gd name="connsiteX8606" fmla="*/ 2533913 w 7122824"/>
              <a:gd name="connsiteY8606" fmla="*/ 285436 h 4151891"/>
              <a:gd name="connsiteX8607" fmla="*/ 2530771 w 7122824"/>
              <a:gd name="connsiteY8607" fmla="*/ 279623 h 4151891"/>
              <a:gd name="connsiteX8608" fmla="*/ 2522410 w 7122824"/>
              <a:gd name="connsiteY8608" fmla="*/ 270614 h 4151891"/>
              <a:gd name="connsiteX8609" fmla="*/ 2527019 w 7122824"/>
              <a:gd name="connsiteY8609" fmla="*/ 274623 h 4151891"/>
              <a:gd name="connsiteX8610" fmla="*/ 2528873 w 7122824"/>
              <a:gd name="connsiteY8610" fmla="*/ 276657 h 4151891"/>
              <a:gd name="connsiteX8611" fmla="*/ 2529891 w 7122824"/>
              <a:gd name="connsiteY8611" fmla="*/ 278247 h 4151891"/>
              <a:gd name="connsiteX8612" fmla="*/ 3121046 w 7122824"/>
              <a:gd name="connsiteY8612" fmla="*/ 268639 h 4151891"/>
              <a:gd name="connsiteX8613" fmla="*/ 3128259 w 7122824"/>
              <a:gd name="connsiteY8613" fmla="*/ 281670 h 4151891"/>
              <a:gd name="connsiteX8614" fmla="*/ 3168117 w 7122824"/>
              <a:gd name="connsiteY8614" fmla="*/ 310103 h 4151891"/>
              <a:gd name="connsiteX8615" fmla="*/ 3167013 w 7122824"/>
              <a:gd name="connsiteY8615" fmla="*/ 308338 h 4151891"/>
              <a:gd name="connsiteX8616" fmla="*/ 3167604 w 7122824"/>
              <a:gd name="connsiteY8616" fmla="*/ 308378 h 4151891"/>
              <a:gd name="connsiteX8617" fmla="*/ 3170202 w 7122824"/>
              <a:gd name="connsiteY8617" fmla="*/ 311591 h 4151891"/>
              <a:gd name="connsiteX8618" fmla="*/ 3204898 w 7122824"/>
              <a:gd name="connsiteY8618" fmla="*/ 336342 h 4151891"/>
              <a:gd name="connsiteX8619" fmla="*/ 3215806 w 7122824"/>
              <a:gd name="connsiteY8619" fmla="*/ 343522 h 4151891"/>
              <a:gd name="connsiteX8620" fmla="*/ 3212151 w 7122824"/>
              <a:gd name="connsiteY8620" fmla="*/ 333266 h 4151891"/>
              <a:gd name="connsiteX8621" fmla="*/ 3182745 w 7122824"/>
              <a:gd name="connsiteY8621" fmla="*/ 313332 h 4151891"/>
              <a:gd name="connsiteX8622" fmla="*/ 3121046 w 7122824"/>
              <a:gd name="connsiteY8622" fmla="*/ 268639 h 4151891"/>
              <a:gd name="connsiteX8623" fmla="*/ 3508102 w 7122824"/>
              <a:gd name="connsiteY8623" fmla="*/ 256814 h 4151891"/>
              <a:gd name="connsiteX8624" fmla="*/ 3510680 w 7122824"/>
              <a:gd name="connsiteY8624" fmla="*/ 259531 h 4151891"/>
              <a:gd name="connsiteX8625" fmla="*/ 3511490 w 7122824"/>
              <a:gd name="connsiteY8625" fmla="*/ 260385 h 4151891"/>
              <a:gd name="connsiteX8626" fmla="*/ 3513207 w 7122824"/>
              <a:gd name="connsiteY8626" fmla="*/ 258001 h 4151891"/>
              <a:gd name="connsiteX8627" fmla="*/ 3442312 w 7122824"/>
              <a:gd name="connsiteY8627" fmla="*/ 256098 h 4151891"/>
              <a:gd name="connsiteX8628" fmla="*/ 3443304 w 7122824"/>
              <a:gd name="connsiteY8628" fmla="*/ 257087 h 4151891"/>
              <a:gd name="connsiteX8629" fmla="*/ 3443261 w 7122824"/>
              <a:gd name="connsiteY8629" fmla="*/ 257167 h 4151891"/>
              <a:gd name="connsiteX8630" fmla="*/ 3584161 w 7122824"/>
              <a:gd name="connsiteY8630" fmla="*/ 253884 h 4151891"/>
              <a:gd name="connsiteX8631" fmla="*/ 3593217 w 7122824"/>
              <a:gd name="connsiteY8631" fmla="*/ 258245 h 4151891"/>
              <a:gd name="connsiteX8632" fmla="*/ 3594557 w 7122824"/>
              <a:gd name="connsiteY8632" fmla="*/ 258693 h 4151891"/>
              <a:gd name="connsiteX8633" fmla="*/ 3592644 w 7122824"/>
              <a:gd name="connsiteY8633" fmla="*/ 256177 h 4151891"/>
              <a:gd name="connsiteX8634" fmla="*/ 3591177 w 7122824"/>
              <a:gd name="connsiteY8634" fmla="*/ 255584 h 4151891"/>
              <a:gd name="connsiteX8635" fmla="*/ 3592537 w 7122824"/>
              <a:gd name="connsiteY8635" fmla="*/ 256034 h 4151891"/>
              <a:gd name="connsiteX8636" fmla="*/ 3590979 w 7122824"/>
              <a:gd name="connsiteY8636" fmla="*/ 253984 h 4151891"/>
              <a:gd name="connsiteX8637" fmla="*/ 3590879 w 7122824"/>
              <a:gd name="connsiteY8637" fmla="*/ 254092 h 4151891"/>
              <a:gd name="connsiteX8638" fmla="*/ 3584161 w 7122824"/>
              <a:gd name="connsiteY8638" fmla="*/ 253884 h 4151891"/>
              <a:gd name="connsiteX8639" fmla="*/ 3487863 w 7122824"/>
              <a:gd name="connsiteY8639" fmla="*/ 251902 h 4151891"/>
              <a:gd name="connsiteX8640" fmla="*/ 3505437 w 7122824"/>
              <a:gd name="connsiteY8640" fmla="*/ 271118 h 4151891"/>
              <a:gd name="connsiteX8641" fmla="*/ 3505292 w 7122824"/>
              <a:gd name="connsiteY8641" fmla="*/ 263377 h 4151891"/>
              <a:gd name="connsiteX8642" fmla="*/ 3498602 w 7122824"/>
              <a:gd name="connsiteY8642" fmla="*/ 254553 h 4151891"/>
              <a:gd name="connsiteX8643" fmla="*/ 3863376 w 7122824"/>
              <a:gd name="connsiteY8643" fmla="*/ 250123 h 4151891"/>
              <a:gd name="connsiteX8644" fmla="*/ 3884019 w 7122824"/>
              <a:gd name="connsiteY8644" fmla="*/ 255995 h 4151891"/>
              <a:gd name="connsiteX8645" fmla="*/ 4231631 w 7122824"/>
              <a:gd name="connsiteY8645" fmla="*/ 410699 h 4151891"/>
              <a:gd name="connsiteX8646" fmla="*/ 4323805 w 7122824"/>
              <a:gd name="connsiteY8646" fmla="*/ 449940 h 4151891"/>
              <a:gd name="connsiteX8647" fmla="*/ 4318346 w 7122824"/>
              <a:gd name="connsiteY8647" fmla="*/ 452021 h 4151891"/>
              <a:gd name="connsiteX8648" fmla="*/ 4318346 w 7122824"/>
              <a:gd name="connsiteY8648" fmla="*/ 452021 h 4151891"/>
              <a:gd name="connsiteX8649" fmla="*/ 4320631 w 7122824"/>
              <a:gd name="connsiteY8649" fmla="*/ 454342 h 4151891"/>
              <a:gd name="connsiteX8650" fmla="*/ 4278481 w 7122824"/>
              <a:gd name="connsiteY8650" fmla="*/ 435583 h 4151891"/>
              <a:gd name="connsiteX8651" fmla="*/ 3905684 w 7122824"/>
              <a:gd name="connsiteY8651" fmla="*/ 273229 h 4151891"/>
              <a:gd name="connsiteX8652" fmla="*/ 3863376 w 7122824"/>
              <a:gd name="connsiteY8652" fmla="*/ 250123 h 4151891"/>
              <a:gd name="connsiteX8653" fmla="*/ 3473297 w 7122824"/>
              <a:gd name="connsiteY8653" fmla="*/ 248306 h 4151891"/>
              <a:gd name="connsiteX8654" fmla="*/ 3473994 w 7122824"/>
              <a:gd name="connsiteY8654" fmla="*/ 249281 h 4151891"/>
              <a:gd name="connsiteX8655" fmla="*/ 3474422 w 7122824"/>
              <a:gd name="connsiteY8655" fmla="*/ 248583 h 4151891"/>
              <a:gd name="connsiteX8656" fmla="*/ 3497306 w 7122824"/>
              <a:gd name="connsiteY8656" fmla="*/ 246029 h 4151891"/>
              <a:gd name="connsiteX8657" fmla="*/ 3502880 w 7122824"/>
              <a:gd name="connsiteY8657" fmla="*/ 251476 h 4151891"/>
              <a:gd name="connsiteX8658" fmla="*/ 3511714 w 7122824"/>
              <a:gd name="connsiteY8658" fmla="*/ 253330 h 4151891"/>
              <a:gd name="connsiteX8659" fmla="*/ 3511527 w 7122824"/>
              <a:gd name="connsiteY8659" fmla="*/ 252780 h 4151891"/>
              <a:gd name="connsiteX8660" fmla="*/ 3506660 w 7122824"/>
              <a:gd name="connsiteY8660" fmla="*/ 248047 h 4151891"/>
              <a:gd name="connsiteX8661" fmla="*/ 3454657 w 7122824"/>
              <a:gd name="connsiteY8661" fmla="*/ 243873 h 4151891"/>
              <a:gd name="connsiteX8662" fmla="*/ 3467006 w 7122824"/>
              <a:gd name="connsiteY8662" fmla="*/ 259138 h 4151891"/>
              <a:gd name="connsiteX8663" fmla="*/ 3494134 w 7122824"/>
              <a:gd name="connsiteY8663" fmla="*/ 283576 h 4151891"/>
              <a:gd name="connsiteX8664" fmla="*/ 3496032 w 7122824"/>
              <a:gd name="connsiteY8664" fmla="*/ 281039 h 4151891"/>
              <a:gd name="connsiteX8665" fmla="*/ 3502652 w 7122824"/>
              <a:gd name="connsiteY8665" fmla="*/ 289950 h 4151891"/>
              <a:gd name="connsiteX8666" fmla="*/ 3506277 w 7122824"/>
              <a:gd name="connsiteY8666" fmla="*/ 292663 h 4151891"/>
              <a:gd name="connsiteX8667" fmla="*/ 3504203 w 7122824"/>
              <a:gd name="connsiteY8667" fmla="*/ 289545 h 4151891"/>
              <a:gd name="connsiteX8668" fmla="*/ 3503643 w 7122824"/>
              <a:gd name="connsiteY8668" fmla="*/ 289146 h 4151891"/>
              <a:gd name="connsiteX8669" fmla="*/ 3504000 w 7122824"/>
              <a:gd name="connsiteY8669" fmla="*/ 289237 h 4151891"/>
              <a:gd name="connsiteX8670" fmla="*/ 3500023 w 7122824"/>
              <a:gd name="connsiteY8670" fmla="*/ 283259 h 4151891"/>
              <a:gd name="connsiteX8671" fmla="*/ 3498234 w 7122824"/>
              <a:gd name="connsiteY8671" fmla="*/ 282171 h 4151891"/>
              <a:gd name="connsiteX8672" fmla="*/ 3491473 w 7122824"/>
              <a:gd name="connsiteY8672" fmla="*/ 274864 h 4151891"/>
              <a:gd name="connsiteX8673" fmla="*/ 3495593 w 7122824"/>
              <a:gd name="connsiteY8673" fmla="*/ 276594 h 4151891"/>
              <a:gd name="connsiteX8674" fmla="*/ 3489483 w 7122824"/>
              <a:gd name="connsiteY8674" fmla="*/ 267407 h 4151891"/>
              <a:gd name="connsiteX8675" fmla="*/ 3488898 w 7122824"/>
              <a:gd name="connsiteY8675" fmla="*/ 268016 h 4151891"/>
              <a:gd name="connsiteX8676" fmla="*/ 3483075 w 7122824"/>
              <a:gd name="connsiteY8676" fmla="*/ 265818 h 4151891"/>
              <a:gd name="connsiteX8677" fmla="*/ 3486371 w 7122824"/>
              <a:gd name="connsiteY8677" fmla="*/ 265542 h 4151891"/>
              <a:gd name="connsiteX8678" fmla="*/ 3489057 w 7122824"/>
              <a:gd name="connsiteY8678" fmla="*/ 266766 h 4151891"/>
              <a:gd name="connsiteX8679" fmla="*/ 3488318 w 7122824"/>
              <a:gd name="connsiteY8679" fmla="*/ 265655 h 4151891"/>
              <a:gd name="connsiteX8680" fmla="*/ 3478828 w 7122824"/>
              <a:gd name="connsiteY8680" fmla="*/ 255620 h 4151891"/>
              <a:gd name="connsiteX8681" fmla="*/ 3472861 w 7122824"/>
              <a:gd name="connsiteY8681" fmla="*/ 248198 h 4151891"/>
              <a:gd name="connsiteX8682" fmla="*/ 3456117 w 7122824"/>
              <a:gd name="connsiteY8682" fmla="*/ 244064 h 4151891"/>
              <a:gd name="connsiteX8683" fmla="*/ 3478850 w 7122824"/>
              <a:gd name="connsiteY8683" fmla="*/ 242047 h 4151891"/>
              <a:gd name="connsiteX8684" fmla="*/ 3483815 w 7122824"/>
              <a:gd name="connsiteY8684" fmla="*/ 247475 h 4151891"/>
              <a:gd name="connsiteX8685" fmla="*/ 3495018 w 7122824"/>
              <a:gd name="connsiteY8685" fmla="*/ 249826 h 4151891"/>
              <a:gd name="connsiteX8686" fmla="*/ 3491129 w 7122824"/>
              <a:gd name="connsiteY8686" fmla="*/ 244696 h 4151891"/>
              <a:gd name="connsiteX8687" fmla="*/ 3381133 w 7122824"/>
              <a:gd name="connsiteY8687" fmla="*/ 238859 h 4151891"/>
              <a:gd name="connsiteX8688" fmla="*/ 3382365 w 7122824"/>
              <a:gd name="connsiteY8688" fmla="*/ 247412 h 4151891"/>
              <a:gd name="connsiteX8689" fmla="*/ 3408275 w 7122824"/>
              <a:gd name="connsiteY8689" fmla="*/ 281584 h 4151891"/>
              <a:gd name="connsiteX8690" fmla="*/ 3416891 w 7122824"/>
              <a:gd name="connsiteY8690" fmla="*/ 285217 h 4151891"/>
              <a:gd name="connsiteX8691" fmla="*/ 3505998 w 7122824"/>
              <a:gd name="connsiteY8691" fmla="*/ 236883 h 4151891"/>
              <a:gd name="connsiteX8692" fmla="*/ 3508251 w 7122824"/>
              <a:gd name="connsiteY8692" fmla="*/ 239022 h 4151891"/>
              <a:gd name="connsiteX8693" fmla="*/ 3508423 w 7122824"/>
              <a:gd name="connsiteY8693" fmla="*/ 238112 h 4151891"/>
              <a:gd name="connsiteX8694" fmla="*/ 3447750 w 7122824"/>
              <a:gd name="connsiteY8694" fmla="*/ 235335 h 4151891"/>
              <a:gd name="connsiteX8695" fmla="*/ 3451444 w 7122824"/>
              <a:gd name="connsiteY8695" fmla="*/ 239902 h 4151891"/>
              <a:gd name="connsiteX8696" fmla="*/ 3454557 w 7122824"/>
              <a:gd name="connsiteY8696" fmla="*/ 240434 h 4151891"/>
              <a:gd name="connsiteX8697" fmla="*/ 3469555 w 7122824"/>
              <a:gd name="connsiteY8697" fmla="*/ 244483 h 4151891"/>
              <a:gd name="connsiteX8698" fmla="*/ 3469828 w 7122824"/>
              <a:gd name="connsiteY8698" fmla="*/ 244540 h 4151891"/>
              <a:gd name="connsiteX8699" fmla="*/ 3468827 w 7122824"/>
              <a:gd name="connsiteY8699" fmla="*/ 243718 h 4151891"/>
              <a:gd name="connsiteX8700" fmla="*/ 3469914 w 7122824"/>
              <a:gd name="connsiteY8700" fmla="*/ 244532 h 4151891"/>
              <a:gd name="connsiteX8701" fmla="*/ 3469939 w 7122824"/>
              <a:gd name="connsiteY8701" fmla="*/ 244563 h 4151891"/>
              <a:gd name="connsiteX8702" fmla="*/ 3475529 w 7122824"/>
              <a:gd name="connsiteY8702" fmla="*/ 245736 h 4151891"/>
              <a:gd name="connsiteX8703" fmla="*/ 3475299 w 7122824"/>
              <a:gd name="connsiteY8703" fmla="*/ 242626 h 4151891"/>
              <a:gd name="connsiteX8704" fmla="*/ 3474679 w 7122824"/>
              <a:gd name="connsiteY8704" fmla="*/ 241147 h 4151891"/>
              <a:gd name="connsiteX8705" fmla="*/ 3519370 w 7122824"/>
              <a:gd name="connsiteY8705" fmla="*/ 231570 h 4151891"/>
              <a:gd name="connsiteX8706" fmla="*/ 3521735 w 7122824"/>
              <a:gd name="connsiteY8706" fmla="*/ 233850 h 4151891"/>
              <a:gd name="connsiteX8707" fmla="*/ 3522154 w 7122824"/>
              <a:gd name="connsiteY8707" fmla="*/ 232337 h 4151891"/>
              <a:gd name="connsiteX8708" fmla="*/ 3481582 w 7122824"/>
              <a:gd name="connsiteY8708" fmla="*/ 230996 h 4151891"/>
              <a:gd name="connsiteX8709" fmla="*/ 3484236 w 7122824"/>
              <a:gd name="connsiteY8709" fmla="*/ 233529 h 4151891"/>
              <a:gd name="connsiteX8710" fmla="*/ 3492764 w 7122824"/>
              <a:gd name="connsiteY8710" fmla="*/ 235264 h 4151891"/>
              <a:gd name="connsiteX8711" fmla="*/ 3490213 w 7122824"/>
              <a:gd name="connsiteY8711" fmla="*/ 232969 h 4151891"/>
              <a:gd name="connsiteX8712" fmla="*/ 2816606 w 7122824"/>
              <a:gd name="connsiteY8712" fmla="*/ 230741 h 4151891"/>
              <a:gd name="connsiteX8713" fmla="*/ 2818332 w 7122824"/>
              <a:gd name="connsiteY8713" fmla="*/ 235989 h 4151891"/>
              <a:gd name="connsiteX8714" fmla="*/ 2859160 w 7122824"/>
              <a:gd name="connsiteY8714" fmla="*/ 270221 h 4151891"/>
              <a:gd name="connsiteX8715" fmla="*/ 2852761 w 7122824"/>
              <a:gd name="connsiteY8715" fmla="*/ 256104 h 4151891"/>
              <a:gd name="connsiteX8716" fmla="*/ 2836492 w 7122824"/>
              <a:gd name="connsiteY8716" fmla="*/ 241949 h 4151891"/>
              <a:gd name="connsiteX8717" fmla="*/ 2835405 w 7122824"/>
              <a:gd name="connsiteY8717" fmla="*/ 241135 h 4151891"/>
              <a:gd name="connsiteX8718" fmla="*/ 2834456 w 7122824"/>
              <a:gd name="connsiteY8718" fmla="*/ 242404 h 4151891"/>
              <a:gd name="connsiteX8719" fmla="*/ 2816606 w 7122824"/>
              <a:gd name="connsiteY8719" fmla="*/ 230741 h 4151891"/>
              <a:gd name="connsiteX8720" fmla="*/ 3460863 w 7122824"/>
              <a:gd name="connsiteY8720" fmla="*/ 226259 h 4151891"/>
              <a:gd name="connsiteX8721" fmla="*/ 3462872 w 7122824"/>
              <a:gd name="connsiteY8721" fmla="*/ 229184 h 4151891"/>
              <a:gd name="connsiteX8722" fmla="*/ 3482376 w 7122824"/>
              <a:gd name="connsiteY8722" fmla="*/ 233151 h 4151891"/>
              <a:gd name="connsiteX8723" fmla="*/ 3480566 w 7122824"/>
              <a:gd name="connsiteY8723" fmla="*/ 230764 h 4151891"/>
              <a:gd name="connsiteX8724" fmla="*/ 2774499 w 7122824"/>
              <a:gd name="connsiteY8724" fmla="*/ 225797 h 4151891"/>
              <a:gd name="connsiteX8725" fmla="*/ 2781893 w 7122824"/>
              <a:gd name="connsiteY8725" fmla="*/ 238963 h 4151891"/>
              <a:gd name="connsiteX8726" fmla="*/ 2814662 w 7122824"/>
              <a:gd name="connsiteY8726" fmla="*/ 271119 h 4151891"/>
              <a:gd name="connsiteX8727" fmla="*/ 2811712 w 7122824"/>
              <a:gd name="connsiteY8727" fmla="*/ 265237 h 4151891"/>
              <a:gd name="connsiteX8728" fmla="*/ 2829067 w 7122824"/>
              <a:gd name="connsiteY8728" fmla="*/ 280205 h 4151891"/>
              <a:gd name="connsiteX8729" fmla="*/ 2798474 w 7122824"/>
              <a:gd name="connsiteY8729" fmla="*/ 249677 h 4151891"/>
              <a:gd name="connsiteX8730" fmla="*/ 2854659 w 7122824"/>
              <a:gd name="connsiteY8730" fmla="*/ 291726 h 4151891"/>
              <a:gd name="connsiteX8731" fmla="*/ 2853070 w 7122824"/>
              <a:gd name="connsiteY8731" fmla="*/ 288558 h 4151891"/>
              <a:gd name="connsiteX8732" fmla="*/ 2820121 w 7122824"/>
              <a:gd name="connsiteY8732" fmla="*/ 256267 h 4151891"/>
              <a:gd name="connsiteX8733" fmla="*/ 2774499 w 7122824"/>
              <a:gd name="connsiteY8733" fmla="*/ 225797 h 4151891"/>
              <a:gd name="connsiteX8734" fmla="*/ 3493647 w 7122824"/>
              <a:gd name="connsiteY8734" fmla="*/ 225154 h 4151891"/>
              <a:gd name="connsiteX8735" fmla="*/ 3500151 w 7122824"/>
              <a:gd name="connsiteY8735" fmla="*/ 231330 h 4151891"/>
              <a:gd name="connsiteX8736" fmla="*/ 3507902 w 7122824"/>
              <a:gd name="connsiteY8736" fmla="*/ 233107 h 4151891"/>
              <a:gd name="connsiteX8737" fmla="*/ 3507200 w 7122824"/>
              <a:gd name="connsiteY8737" fmla="*/ 230603 h 4151891"/>
              <a:gd name="connsiteX8738" fmla="*/ 3505547 w 7122824"/>
              <a:gd name="connsiteY8738" fmla="*/ 227998 h 4151891"/>
              <a:gd name="connsiteX8739" fmla="*/ 3389249 w 7122824"/>
              <a:gd name="connsiteY8739" fmla="*/ 215544 h 4151891"/>
              <a:gd name="connsiteX8740" fmla="*/ 3393833 w 7122824"/>
              <a:gd name="connsiteY8740" fmla="*/ 216368 h 4151891"/>
              <a:gd name="connsiteX8741" fmla="*/ 3394909 w 7122824"/>
              <a:gd name="connsiteY8741" fmla="*/ 216972 h 4151891"/>
              <a:gd name="connsiteX8742" fmla="*/ 3648970 w 7122824"/>
              <a:gd name="connsiteY8742" fmla="*/ 211602 h 4151891"/>
              <a:gd name="connsiteX8743" fmla="*/ 3666774 w 7122824"/>
              <a:gd name="connsiteY8743" fmla="*/ 228204 h 4151891"/>
              <a:gd name="connsiteX8744" fmla="*/ 3665541 w 7122824"/>
              <a:gd name="connsiteY8744" fmla="*/ 219650 h 4151891"/>
              <a:gd name="connsiteX8745" fmla="*/ 3665496 w 7122824"/>
              <a:gd name="connsiteY8745" fmla="*/ 219598 h 4151891"/>
              <a:gd name="connsiteX8746" fmla="*/ 3465166 w 7122824"/>
              <a:gd name="connsiteY8746" fmla="*/ 210451 h 4151891"/>
              <a:gd name="connsiteX8747" fmla="*/ 3465129 w 7122824"/>
              <a:gd name="connsiteY8747" fmla="*/ 218055 h 4151891"/>
              <a:gd name="connsiteX8748" fmla="*/ 3465217 w 7122824"/>
              <a:gd name="connsiteY8748" fmla="*/ 218185 h 4151891"/>
              <a:gd name="connsiteX8749" fmla="*/ 3476123 w 7122824"/>
              <a:gd name="connsiteY8749" fmla="*/ 220303 h 4151891"/>
              <a:gd name="connsiteX8750" fmla="*/ 3446468 w 7122824"/>
              <a:gd name="connsiteY8750" fmla="*/ 209742 h 4151891"/>
              <a:gd name="connsiteX8751" fmla="*/ 3445893 w 7122824"/>
              <a:gd name="connsiteY8751" fmla="*/ 211644 h 4151891"/>
              <a:gd name="connsiteX8752" fmla="*/ 3446186 w 7122824"/>
              <a:gd name="connsiteY8752" fmla="*/ 214012 h 4151891"/>
              <a:gd name="connsiteX8753" fmla="*/ 3449045 w 7122824"/>
              <a:gd name="connsiteY8753" fmla="*/ 213624 h 4151891"/>
              <a:gd name="connsiteX8754" fmla="*/ 3450264 w 7122824"/>
              <a:gd name="connsiteY8754" fmla="*/ 214738 h 4151891"/>
              <a:gd name="connsiteX8755" fmla="*/ 3447905 w 7122824"/>
              <a:gd name="connsiteY8755" fmla="*/ 215597 h 4151891"/>
              <a:gd name="connsiteX8756" fmla="*/ 3446206 w 7122824"/>
              <a:gd name="connsiteY8756" fmla="*/ 214180 h 4151891"/>
              <a:gd name="connsiteX8757" fmla="*/ 3446613 w 7122824"/>
              <a:gd name="connsiteY8757" fmla="*/ 217483 h 4151891"/>
              <a:gd name="connsiteX8758" fmla="*/ 3444956 w 7122824"/>
              <a:gd name="connsiteY8758" fmla="*/ 218327 h 4151891"/>
              <a:gd name="connsiteX8759" fmla="*/ 3445188 w 7122824"/>
              <a:gd name="connsiteY8759" fmla="*/ 219133 h 4151891"/>
              <a:gd name="connsiteX8760" fmla="*/ 3454445 w 7122824"/>
              <a:gd name="connsiteY8760" fmla="*/ 220849 h 4151891"/>
              <a:gd name="connsiteX8761" fmla="*/ 3455718 w 7122824"/>
              <a:gd name="connsiteY8761" fmla="*/ 221141 h 4151891"/>
              <a:gd name="connsiteX8762" fmla="*/ 3450586 w 7122824"/>
              <a:gd name="connsiteY8762" fmla="*/ 214816 h 4151891"/>
              <a:gd name="connsiteX8763" fmla="*/ 3450264 w 7122824"/>
              <a:gd name="connsiteY8763" fmla="*/ 214738 h 4151891"/>
              <a:gd name="connsiteX8764" fmla="*/ 3450540 w 7122824"/>
              <a:gd name="connsiteY8764" fmla="*/ 214759 h 4151891"/>
              <a:gd name="connsiteX8765" fmla="*/ 2385411 w 7122824"/>
              <a:gd name="connsiteY8765" fmla="*/ 205123 h 4151891"/>
              <a:gd name="connsiteX8766" fmla="*/ 2395604 w 7122824"/>
              <a:gd name="connsiteY8766" fmla="*/ 215030 h 4151891"/>
              <a:gd name="connsiteX8767" fmla="*/ 2407857 w 7122824"/>
              <a:gd name="connsiteY8767" fmla="*/ 225296 h 4151891"/>
              <a:gd name="connsiteX8768" fmla="*/ 2477023 w 7122824"/>
              <a:gd name="connsiteY8768" fmla="*/ 297978 h 4151891"/>
              <a:gd name="connsiteX8769" fmla="*/ 2480363 w 7122824"/>
              <a:gd name="connsiteY8769" fmla="*/ 304047 h 4151891"/>
              <a:gd name="connsiteX8770" fmla="*/ 2482997 w 7122824"/>
              <a:gd name="connsiteY8770" fmla="*/ 307115 h 4151891"/>
              <a:gd name="connsiteX8771" fmla="*/ 2468505 w 7122824"/>
              <a:gd name="connsiteY8771" fmla="*/ 291604 h 4151891"/>
              <a:gd name="connsiteX8772" fmla="*/ 2467875 w 7122824"/>
              <a:gd name="connsiteY8772" fmla="*/ 295090 h 4151891"/>
              <a:gd name="connsiteX8773" fmla="*/ 2389550 w 7122824"/>
              <a:gd name="connsiteY8773" fmla="*/ 211595 h 4151891"/>
              <a:gd name="connsiteX8774" fmla="*/ 2386824 w 7122824"/>
              <a:gd name="connsiteY8774" fmla="*/ 207824 h 4151891"/>
              <a:gd name="connsiteX8775" fmla="*/ 2384064 w 7122824"/>
              <a:gd name="connsiteY8775" fmla="*/ 203815 h 4151891"/>
              <a:gd name="connsiteX8776" fmla="*/ 2385151 w 7122824"/>
              <a:gd name="connsiteY8776" fmla="*/ 204629 h 4151891"/>
              <a:gd name="connsiteX8777" fmla="*/ 2385411 w 7122824"/>
              <a:gd name="connsiteY8777" fmla="*/ 205123 h 4151891"/>
              <a:gd name="connsiteX8778" fmla="*/ 3450804 w 7122824"/>
              <a:gd name="connsiteY8778" fmla="*/ 201680 h 4151891"/>
              <a:gd name="connsiteX8779" fmla="*/ 3449955 w 7122824"/>
              <a:gd name="connsiteY8779" fmla="*/ 210373 h 4151891"/>
              <a:gd name="connsiteX8780" fmla="*/ 3453102 w 7122824"/>
              <a:gd name="connsiteY8780" fmla="*/ 214956 h 4151891"/>
              <a:gd name="connsiteX8781" fmla="*/ 3456688 w 7122824"/>
              <a:gd name="connsiteY8781" fmla="*/ 215232 h 4151891"/>
              <a:gd name="connsiteX8782" fmla="*/ 3461355 w 7122824"/>
              <a:gd name="connsiteY8782" fmla="*/ 217434 h 4151891"/>
              <a:gd name="connsiteX8783" fmla="*/ 3453491 w 7122824"/>
              <a:gd name="connsiteY8783" fmla="*/ 215523 h 4151891"/>
              <a:gd name="connsiteX8784" fmla="*/ 3457653 w 7122824"/>
              <a:gd name="connsiteY8784" fmla="*/ 221585 h 4151891"/>
              <a:gd name="connsiteX8785" fmla="*/ 3484362 w 7122824"/>
              <a:gd name="connsiteY8785" fmla="*/ 227709 h 4151891"/>
              <a:gd name="connsiteX8786" fmla="*/ 3477127 w 7122824"/>
              <a:gd name="connsiteY8786" fmla="*/ 221205 h 4151891"/>
              <a:gd name="connsiteX8787" fmla="*/ 3465355 w 7122824"/>
              <a:gd name="connsiteY8787" fmla="*/ 218390 h 4151891"/>
              <a:gd name="connsiteX8788" fmla="*/ 3467805 w 7122824"/>
              <a:gd name="connsiteY8788" fmla="*/ 222036 h 4151891"/>
              <a:gd name="connsiteX8789" fmla="*/ 3464612 w 7122824"/>
              <a:gd name="connsiteY8789" fmla="*/ 218213 h 4151891"/>
              <a:gd name="connsiteX8790" fmla="*/ 3461355 w 7122824"/>
              <a:gd name="connsiteY8790" fmla="*/ 217434 h 4151891"/>
              <a:gd name="connsiteX8791" fmla="*/ 3464466 w 7122824"/>
              <a:gd name="connsiteY8791" fmla="*/ 218038 h 4151891"/>
              <a:gd name="connsiteX8792" fmla="*/ 3618542 w 7122824"/>
              <a:gd name="connsiteY8792" fmla="*/ 196879 h 4151891"/>
              <a:gd name="connsiteX8793" fmla="*/ 3633933 w 7122824"/>
              <a:gd name="connsiteY8793" fmla="*/ 211257 h 4151891"/>
              <a:gd name="connsiteX8794" fmla="*/ 3634745 w 7122824"/>
              <a:gd name="connsiteY8794" fmla="*/ 208048 h 4151891"/>
              <a:gd name="connsiteX8795" fmla="*/ 3633962 w 7122824"/>
              <a:gd name="connsiteY8795" fmla="*/ 204340 h 4151891"/>
              <a:gd name="connsiteX8796" fmla="*/ 2545438 w 7122824"/>
              <a:gd name="connsiteY8796" fmla="*/ 191455 h 4151891"/>
              <a:gd name="connsiteX8797" fmla="*/ 2547793 w 7122824"/>
              <a:gd name="connsiteY8797" fmla="*/ 193218 h 4151891"/>
              <a:gd name="connsiteX8798" fmla="*/ 2548246 w 7122824"/>
              <a:gd name="connsiteY8798" fmla="*/ 193665 h 4151891"/>
              <a:gd name="connsiteX8799" fmla="*/ 2699662 w 7122824"/>
              <a:gd name="connsiteY8799" fmla="*/ 183356 h 4151891"/>
              <a:gd name="connsiteX8800" fmla="*/ 2701843 w 7122824"/>
              <a:gd name="connsiteY8800" fmla="*/ 190642 h 4151891"/>
              <a:gd name="connsiteX8801" fmla="*/ 2706738 w 7122824"/>
              <a:gd name="connsiteY8801" fmla="*/ 194305 h 4151891"/>
              <a:gd name="connsiteX8802" fmla="*/ 2707367 w 7122824"/>
              <a:gd name="connsiteY8802" fmla="*/ 190819 h 4151891"/>
              <a:gd name="connsiteX8803" fmla="*/ 2699662 w 7122824"/>
              <a:gd name="connsiteY8803" fmla="*/ 183356 h 4151891"/>
              <a:gd name="connsiteX8804" fmla="*/ 3569408 w 7122824"/>
              <a:gd name="connsiteY8804" fmla="*/ 173103 h 4151891"/>
              <a:gd name="connsiteX8805" fmla="*/ 3568771 w 7122824"/>
              <a:gd name="connsiteY8805" fmla="*/ 175774 h 4151891"/>
              <a:gd name="connsiteX8806" fmla="*/ 3570882 w 7122824"/>
              <a:gd name="connsiteY8806" fmla="*/ 181028 h 4151891"/>
              <a:gd name="connsiteX8807" fmla="*/ 3633650 w 7122824"/>
              <a:gd name="connsiteY8807" fmla="*/ 239594 h 4151891"/>
              <a:gd name="connsiteX8808" fmla="*/ 3634280 w 7122824"/>
              <a:gd name="connsiteY8808" fmla="*/ 236107 h 4151891"/>
              <a:gd name="connsiteX8809" fmla="*/ 3640580 w 7122824"/>
              <a:gd name="connsiteY8809" fmla="*/ 242801 h 4151891"/>
              <a:gd name="connsiteX8810" fmla="*/ 3642023 w 7122824"/>
              <a:gd name="connsiteY8810" fmla="*/ 238229 h 4151891"/>
              <a:gd name="connsiteX8811" fmla="*/ 3654941 w 7122824"/>
              <a:gd name="connsiteY8811" fmla="*/ 251570 h 4151891"/>
              <a:gd name="connsiteX8812" fmla="*/ 3654977 w 7122824"/>
              <a:gd name="connsiteY8812" fmla="*/ 243967 h 4151891"/>
              <a:gd name="connsiteX8813" fmla="*/ 3616141 w 7122824"/>
              <a:gd name="connsiteY8813" fmla="*/ 195717 h 4151891"/>
              <a:gd name="connsiteX8814" fmla="*/ 3606849 w 7122824"/>
              <a:gd name="connsiteY8814" fmla="*/ 191221 h 4151891"/>
              <a:gd name="connsiteX8815" fmla="*/ 3621573 w 7122824"/>
              <a:gd name="connsiteY8815" fmla="*/ 209638 h 4151891"/>
              <a:gd name="connsiteX8816" fmla="*/ 3602920 w 7122824"/>
              <a:gd name="connsiteY8816" fmla="*/ 189320 h 4151891"/>
              <a:gd name="connsiteX8817" fmla="*/ 3594097 w 7122824"/>
              <a:gd name="connsiteY8817" fmla="*/ 185050 h 4151891"/>
              <a:gd name="connsiteX8818" fmla="*/ 3594611 w 7122824"/>
              <a:gd name="connsiteY8818" fmla="*/ 187481 h 4151891"/>
              <a:gd name="connsiteX8819" fmla="*/ 3607212 w 7122824"/>
              <a:gd name="connsiteY8819" fmla="*/ 200869 h 4151891"/>
              <a:gd name="connsiteX8820" fmla="*/ 3608580 w 7122824"/>
              <a:gd name="connsiteY8820" fmla="*/ 209242 h 4151891"/>
              <a:gd name="connsiteX8821" fmla="*/ 3620094 w 7122824"/>
              <a:gd name="connsiteY8821" fmla="*/ 221815 h 4151891"/>
              <a:gd name="connsiteX8822" fmla="*/ 3570540 w 7122824"/>
              <a:gd name="connsiteY8822" fmla="*/ 173652 h 4151891"/>
              <a:gd name="connsiteX8823" fmla="*/ 3567547 w 7122824"/>
              <a:gd name="connsiteY8823" fmla="*/ 143512 h 4151891"/>
              <a:gd name="connsiteX8824" fmla="*/ 3569484 w 7122824"/>
              <a:gd name="connsiteY8824" fmla="*/ 145923 h 4151891"/>
              <a:gd name="connsiteX8825" fmla="*/ 3571033 w 7122824"/>
              <a:gd name="connsiteY8825" fmla="*/ 147853 h 4151891"/>
              <a:gd name="connsiteX8826" fmla="*/ 3566385 w 7122824"/>
              <a:gd name="connsiteY8826" fmla="*/ 142065 h 4151891"/>
              <a:gd name="connsiteX8827" fmla="*/ 3567547 w 7122824"/>
              <a:gd name="connsiteY8827" fmla="*/ 143512 h 4151891"/>
              <a:gd name="connsiteX8828" fmla="*/ 3566901 w 7122824"/>
              <a:gd name="connsiteY8828" fmla="*/ 142708 h 4151891"/>
              <a:gd name="connsiteX8829" fmla="*/ 3566385 w 7122824"/>
              <a:gd name="connsiteY8829" fmla="*/ 142065 h 4151891"/>
              <a:gd name="connsiteX8830" fmla="*/ 2421061 w 7122824"/>
              <a:gd name="connsiteY8830" fmla="*/ 136246 h 4151891"/>
              <a:gd name="connsiteX8831" fmla="*/ 2422330 w 7122824"/>
              <a:gd name="connsiteY8831" fmla="*/ 137196 h 4151891"/>
              <a:gd name="connsiteX8832" fmla="*/ 2422050 w 7122824"/>
              <a:gd name="connsiteY8832" fmla="*/ 137343 h 4151891"/>
              <a:gd name="connsiteX8833" fmla="*/ 2656999 w 7122824"/>
              <a:gd name="connsiteY8833" fmla="*/ 128531 h 4151891"/>
              <a:gd name="connsiteX8834" fmla="*/ 2664393 w 7122824"/>
              <a:gd name="connsiteY8834" fmla="*/ 141696 h 4151891"/>
              <a:gd name="connsiteX8835" fmla="*/ 2683292 w 7122824"/>
              <a:gd name="connsiteY8835" fmla="*/ 159516 h 4151891"/>
              <a:gd name="connsiteX8836" fmla="*/ 2684561 w 7122824"/>
              <a:gd name="connsiteY8836" fmla="*/ 160465 h 4151891"/>
              <a:gd name="connsiteX8837" fmla="*/ 2726065 w 7122824"/>
              <a:gd name="connsiteY8837" fmla="*/ 191527 h 4151891"/>
              <a:gd name="connsiteX8838" fmla="*/ 2656999 w 7122824"/>
              <a:gd name="connsiteY8838" fmla="*/ 128531 h 4151891"/>
              <a:gd name="connsiteX8839" fmla="*/ 2328941 w 7122824"/>
              <a:gd name="connsiteY8839" fmla="*/ 63628 h 4151891"/>
              <a:gd name="connsiteX8840" fmla="*/ 2386677 w 7122824"/>
              <a:gd name="connsiteY8840" fmla="*/ 116449 h 4151891"/>
              <a:gd name="connsiteX8841" fmla="*/ 2418897 w 7122824"/>
              <a:gd name="connsiteY8841" fmla="*/ 139013 h 4151891"/>
              <a:gd name="connsiteX8842" fmla="*/ 2422050 w 7122824"/>
              <a:gd name="connsiteY8842" fmla="*/ 137343 h 4151891"/>
              <a:gd name="connsiteX8843" fmla="*/ 2465422 w 7122824"/>
              <a:gd name="connsiteY8843" fmla="*/ 185452 h 4151891"/>
              <a:gd name="connsiteX8844" fmla="*/ 2514979 w 7122824"/>
              <a:gd name="connsiteY8844" fmla="*/ 237063 h 4151891"/>
              <a:gd name="connsiteX8845" fmla="*/ 2493049 w 7122824"/>
              <a:gd name="connsiteY8845" fmla="*/ 220651 h 4151891"/>
              <a:gd name="connsiteX8846" fmla="*/ 2500581 w 7122824"/>
              <a:gd name="connsiteY8846" fmla="*/ 235899 h 4151891"/>
              <a:gd name="connsiteX8847" fmla="*/ 2539337 w 7122824"/>
              <a:gd name="connsiteY8847" fmla="*/ 278189 h 4151891"/>
              <a:gd name="connsiteX8848" fmla="*/ 2669546 w 7122824"/>
              <a:gd name="connsiteY8848" fmla="*/ 404189 h 4151891"/>
              <a:gd name="connsiteX8849" fmla="*/ 2533356 w 7122824"/>
              <a:gd name="connsiteY8849" fmla="*/ 273713 h 4151891"/>
              <a:gd name="connsiteX8850" fmla="*/ 2401595 w 7122824"/>
              <a:gd name="connsiteY8850" fmla="*/ 136942 h 4151891"/>
              <a:gd name="connsiteX8851" fmla="*/ 2409129 w 7122824"/>
              <a:gd name="connsiteY8851" fmla="*/ 152191 h 4151891"/>
              <a:gd name="connsiteX8852" fmla="*/ 2480833 w 7122824"/>
              <a:gd name="connsiteY8852" fmla="*/ 226772 h 4151891"/>
              <a:gd name="connsiteX8853" fmla="*/ 2516805 w 7122824"/>
              <a:gd name="connsiteY8853" fmla="*/ 264895 h 4151891"/>
              <a:gd name="connsiteX8854" fmla="*/ 2522410 w 7122824"/>
              <a:gd name="connsiteY8854" fmla="*/ 270614 h 4151891"/>
              <a:gd name="connsiteX8855" fmla="*/ 2517614 w 7122824"/>
              <a:gd name="connsiteY8855" fmla="*/ 266441 h 4151891"/>
              <a:gd name="connsiteX8856" fmla="*/ 2510752 w 7122824"/>
              <a:gd name="connsiteY8856" fmla="*/ 260470 h 4151891"/>
              <a:gd name="connsiteX8857" fmla="*/ 2478478 w 7122824"/>
              <a:gd name="connsiteY8857" fmla="*/ 225009 h 4151891"/>
              <a:gd name="connsiteX8858" fmla="*/ 2466828 w 7122824"/>
              <a:gd name="connsiteY8858" fmla="*/ 212616 h 4151891"/>
              <a:gd name="connsiteX8859" fmla="*/ 2464746 w 7122824"/>
              <a:gd name="connsiteY8859" fmla="*/ 212753 h 4151891"/>
              <a:gd name="connsiteX8860" fmla="*/ 2433065 w 7122824"/>
              <a:gd name="connsiteY8860" fmla="*/ 181412 h 4151891"/>
              <a:gd name="connsiteX8861" fmla="*/ 2431796 w 7122824"/>
              <a:gd name="connsiteY8861" fmla="*/ 180462 h 4151891"/>
              <a:gd name="connsiteX8862" fmla="*/ 2432573 w 7122824"/>
              <a:gd name="connsiteY8862" fmla="*/ 186979 h 4151891"/>
              <a:gd name="connsiteX8863" fmla="*/ 2395861 w 7122824"/>
              <a:gd name="connsiteY8863" fmla="*/ 149893 h 4151891"/>
              <a:gd name="connsiteX8864" fmla="*/ 2393643 w 7122824"/>
              <a:gd name="connsiteY8864" fmla="*/ 150212 h 4151891"/>
              <a:gd name="connsiteX8865" fmla="*/ 2366536 w 7122824"/>
              <a:gd name="connsiteY8865" fmla="*/ 120313 h 4151891"/>
              <a:gd name="connsiteX8866" fmla="*/ 2373786 w 7122824"/>
              <a:gd name="connsiteY8866" fmla="*/ 125740 h 4151891"/>
              <a:gd name="connsiteX8867" fmla="*/ 2368930 w 7122824"/>
              <a:gd name="connsiteY8867" fmla="*/ 114473 h 4151891"/>
              <a:gd name="connsiteX8868" fmla="*/ 2328941 w 7122824"/>
              <a:gd name="connsiteY8868" fmla="*/ 63628 h 4151891"/>
              <a:gd name="connsiteX8869" fmla="*/ 2363272 w 7122824"/>
              <a:gd name="connsiteY8869" fmla="*/ 0 h 4151891"/>
              <a:gd name="connsiteX8870" fmla="*/ 2367077 w 7122824"/>
              <a:gd name="connsiteY8870" fmla="*/ 2849 h 4151891"/>
              <a:gd name="connsiteX8871" fmla="*/ 2427763 w 7122824"/>
              <a:gd name="connsiteY8871" fmla="*/ 61552 h 4151891"/>
              <a:gd name="connsiteX8872" fmla="*/ 2489893 w 7122824"/>
              <a:gd name="connsiteY8872" fmla="*/ 115683 h 4151891"/>
              <a:gd name="connsiteX8873" fmla="*/ 2485984 w 7122824"/>
              <a:gd name="connsiteY8873" fmla="*/ 103147 h 4151891"/>
              <a:gd name="connsiteX8874" fmla="*/ 2477960 w 7122824"/>
              <a:gd name="connsiteY8874" fmla="*/ 93467 h 4151891"/>
              <a:gd name="connsiteX8875" fmla="*/ 2488696 w 7122824"/>
              <a:gd name="connsiteY8875" fmla="*/ 99523 h 4151891"/>
              <a:gd name="connsiteX8876" fmla="*/ 2494677 w 7122824"/>
              <a:gd name="connsiteY8876" fmla="*/ 103999 h 4151891"/>
              <a:gd name="connsiteX8877" fmla="*/ 2604755 w 7122824"/>
              <a:gd name="connsiteY8877" fmla="*/ 203627 h 4151891"/>
              <a:gd name="connsiteX8878" fmla="*/ 2597361 w 7122824"/>
              <a:gd name="connsiteY8878" fmla="*/ 190460 h 4151891"/>
              <a:gd name="connsiteX8879" fmla="*/ 2557198 w 7122824"/>
              <a:gd name="connsiteY8879" fmla="*/ 145138 h 4151891"/>
              <a:gd name="connsiteX8880" fmla="*/ 2560504 w 7122824"/>
              <a:gd name="connsiteY8880" fmla="*/ 145633 h 4151891"/>
              <a:gd name="connsiteX8881" fmla="*/ 2623900 w 7122824"/>
              <a:gd name="connsiteY8881" fmla="*/ 200712 h 4151891"/>
              <a:gd name="connsiteX8882" fmla="*/ 2616688 w 7122824"/>
              <a:gd name="connsiteY8882" fmla="*/ 187682 h 4151891"/>
              <a:gd name="connsiteX8883" fmla="*/ 2587090 w 7122824"/>
              <a:gd name="connsiteY8883" fmla="*/ 156202 h 4151891"/>
              <a:gd name="connsiteX8884" fmla="*/ 2603487 w 7122824"/>
              <a:gd name="connsiteY8884" fmla="*/ 164518 h 4151891"/>
              <a:gd name="connsiteX8885" fmla="*/ 2611056 w 7122824"/>
              <a:gd name="connsiteY8885" fmla="*/ 172161 h 4151891"/>
              <a:gd name="connsiteX8886" fmla="*/ 2618451 w 7122824"/>
              <a:gd name="connsiteY8886" fmla="*/ 185327 h 4151891"/>
              <a:gd name="connsiteX8887" fmla="*/ 2686422 w 7122824"/>
              <a:gd name="connsiteY8887" fmla="*/ 241852 h 4151891"/>
              <a:gd name="connsiteX8888" fmla="*/ 2682833 w 7122824"/>
              <a:gd name="connsiteY8888" fmla="*/ 231533 h 4151891"/>
              <a:gd name="connsiteX8889" fmla="*/ 2686956 w 7122824"/>
              <a:gd name="connsiteY8889" fmla="*/ 234619 h 4151891"/>
              <a:gd name="connsiteX8890" fmla="*/ 2687726 w 7122824"/>
              <a:gd name="connsiteY8890" fmla="*/ 235196 h 4151891"/>
              <a:gd name="connsiteX8891" fmla="*/ 2689764 w 7122824"/>
              <a:gd name="connsiteY8891" fmla="*/ 234742 h 4151891"/>
              <a:gd name="connsiteX8892" fmla="*/ 2748587 w 7122824"/>
              <a:gd name="connsiteY8892" fmla="*/ 288376 h 4151891"/>
              <a:gd name="connsiteX8893" fmla="*/ 2745317 w 7122824"/>
              <a:gd name="connsiteY8893" fmla="*/ 280277 h 4151891"/>
              <a:gd name="connsiteX8894" fmla="*/ 2711137 w 7122824"/>
              <a:gd name="connsiteY8894" fmla="*/ 239431 h 4151891"/>
              <a:gd name="connsiteX8895" fmla="*/ 2775128 w 7122824"/>
              <a:gd name="connsiteY8895" fmla="*/ 298630 h 4151891"/>
              <a:gd name="connsiteX8896" fmla="*/ 2767914 w 7122824"/>
              <a:gd name="connsiteY8896" fmla="*/ 285598 h 4151891"/>
              <a:gd name="connsiteX8897" fmla="*/ 2661043 w 7122824"/>
              <a:gd name="connsiteY8897" fmla="*/ 179044 h 4151891"/>
              <a:gd name="connsiteX8898" fmla="*/ 2655097 w 7122824"/>
              <a:gd name="connsiteY8898" fmla="*/ 166963 h 4151891"/>
              <a:gd name="connsiteX8899" fmla="*/ 2708573 w 7122824"/>
              <a:gd name="connsiteY8899" fmla="*/ 214616 h 4151891"/>
              <a:gd name="connsiteX8900" fmla="*/ 2707440 w 7122824"/>
              <a:gd name="connsiteY8900" fmla="*/ 213768 h 4151891"/>
              <a:gd name="connsiteX8901" fmla="*/ 2722439 w 7122824"/>
              <a:gd name="connsiteY8901" fmla="*/ 226974 h 4151891"/>
              <a:gd name="connsiteX8902" fmla="*/ 2708573 w 7122824"/>
              <a:gd name="connsiteY8902" fmla="*/ 214616 h 4151891"/>
              <a:gd name="connsiteX8903" fmla="*/ 2742782 w 7122824"/>
              <a:gd name="connsiteY8903" fmla="*/ 240218 h 4151891"/>
              <a:gd name="connsiteX8904" fmla="*/ 2734300 w 7122824"/>
              <a:gd name="connsiteY8904" fmla="*/ 226238 h 4151891"/>
              <a:gd name="connsiteX8905" fmla="*/ 2727999 w 7122824"/>
              <a:gd name="connsiteY8905" fmla="*/ 219544 h 4151891"/>
              <a:gd name="connsiteX8906" fmla="*/ 2737605 w 7122824"/>
              <a:gd name="connsiteY8906" fmla="*/ 226734 h 4151891"/>
              <a:gd name="connsiteX8907" fmla="*/ 2684807 w 7122824"/>
              <a:gd name="connsiteY8907" fmla="*/ 177892 h 4151891"/>
              <a:gd name="connsiteX8908" fmla="*/ 2695863 w 7122824"/>
              <a:gd name="connsiteY8908" fmla="*/ 186166 h 4151891"/>
              <a:gd name="connsiteX8909" fmla="*/ 2628522 w 7122824"/>
              <a:gd name="connsiteY8909" fmla="*/ 126157 h 4151891"/>
              <a:gd name="connsiteX8910" fmla="*/ 2627252 w 7122824"/>
              <a:gd name="connsiteY8910" fmla="*/ 125207 h 4151891"/>
              <a:gd name="connsiteX8911" fmla="*/ 2618771 w 7122824"/>
              <a:gd name="connsiteY8911" fmla="*/ 111227 h 4151891"/>
              <a:gd name="connsiteX8912" fmla="*/ 2558899 w 7122824"/>
              <a:gd name="connsiteY8912" fmla="*/ 51437 h 4151891"/>
              <a:gd name="connsiteX8913" fmla="*/ 2633982 w 7122824"/>
              <a:gd name="connsiteY8913" fmla="*/ 111304 h 4151891"/>
              <a:gd name="connsiteX8914" fmla="*/ 2626587 w 7122824"/>
              <a:gd name="connsiteY8914" fmla="*/ 98138 h 4151891"/>
              <a:gd name="connsiteX8915" fmla="*/ 2603425 w 7122824"/>
              <a:gd name="connsiteY8915" fmla="*/ 73171 h 4151891"/>
              <a:gd name="connsiteX8916" fmla="*/ 2608318 w 7122824"/>
              <a:gd name="connsiteY8916" fmla="*/ 76834 h 4151891"/>
              <a:gd name="connsiteX8917" fmla="*/ 2678827 w 7122824"/>
              <a:gd name="connsiteY8917" fmla="*/ 135257 h 4151891"/>
              <a:gd name="connsiteX8918" fmla="*/ 2673515 w 7122824"/>
              <a:gd name="connsiteY8918" fmla="*/ 121953 h 4151891"/>
              <a:gd name="connsiteX8919" fmla="*/ 2649084 w 7122824"/>
              <a:gd name="connsiteY8919" fmla="*/ 96036 h 4151891"/>
              <a:gd name="connsiteX8920" fmla="*/ 2676501 w 7122824"/>
              <a:gd name="connsiteY8920" fmla="*/ 120231 h 4151891"/>
              <a:gd name="connsiteX8921" fmla="*/ 2682034 w 7122824"/>
              <a:gd name="connsiteY8921" fmla="*/ 128329 h 4151891"/>
              <a:gd name="connsiteX8922" fmla="*/ 2771862 w 7122824"/>
              <a:gd name="connsiteY8922" fmla="*/ 216474 h 4151891"/>
              <a:gd name="connsiteX8923" fmla="*/ 2701571 w 7122824"/>
              <a:gd name="connsiteY8923" fmla="*/ 150582 h 4151891"/>
              <a:gd name="connsiteX8924" fmla="*/ 2707971 w 7122824"/>
              <a:gd name="connsiteY8924" fmla="*/ 164700 h 4151891"/>
              <a:gd name="connsiteX8925" fmla="*/ 2738244 w 7122824"/>
              <a:gd name="connsiteY8925" fmla="*/ 193010 h 4151891"/>
              <a:gd name="connsiteX8926" fmla="*/ 2760174 w 7122824"/>
              <a:gd name="connsiteY8926" fmla="*/ 209423 h 4151891"/>
              <a:gd name="connsiteX8927" fmla="*/ 2761443 w 7122824"/>
              <a:gd name="connsiteY8927" fmla="*/ 210372 h 4151891"/>
              <a:gd name="connsiteX8928" fmla="*/ 2757363 w 7122824"/>
              <a:gd name="connsiteY8928" fmla="*/ 205623 h 4151891"/>
              <a:gd name="connsiteX8929" fmla="*/ 2784641 w 7122824"/>
              <a:gd name="connsiteY8929" fmla="*/ 227735 h 4151891"/>
              <a:gd name="connsiteX8930" fmla="*/ 2781191 w 7122824"/>
              <a:gd name="connsiteY8930" fmla="*/ 219499 h 4151891"/>
              <a:gd name="connsiteX8931" fmla="*/ 2749511 w 7122824"/>
              <a:gd name="connsiteY8931" fmla="*/ 188158 h 4151891"/>
              <a:gd name="connsiteX8932" fmla="*/ 2744617 w 7122824"/>
              <a:gd name="connsiteY8932" fmla="*/ 184494 h 4151891"/>
              <a:gd name="connsiteX8933" fmla="*/ 2741806 w 7122824"/>
              <a:gd name="connsiteY8933" fmla="*/ 180695 h 4151891"/>
              <a:gd name="connsiteX8934" fmla="*/ 2746699 w 7122824"/>
              <a:gd name="connsiteY8934" fmla="*/ 184357 h 4151891"/>
              <a:gd name="connsiteX8935" fmla="*/ 2751273 w 7122824"/>
              <a:gd name="connsiteY8935" fmla="*/ 185802 h 4151891"/>
              <a:gd name="connsiteX8936" fmla="*/ 2786616 w 7122824"/>
              <a:gd name="connsiteY8936" fmla="*/ 212252 h 4151891"/>
              <a:gd name="connsiteX8937" fmla="*/ 2761097 w 7122824"/>
              <a:gd name="connsiteY8937" fmla="*/ 185522 h 4151891"/>
              <a:gd name="connsiteX8938" fmla="*/ 2795763 w 7122824"/>
              <a:gd name="connsiteY8938" fmla="*/ 215141 h 4151891"/>
              <a:gd name="connsiteX8939" fmla="*/ 2790276 w 7122824"/>
              <a:gd name="connsiteY8939" fmla="*/ 207360 h 4151891"/>
              <a:gd name="connsiteX8940" fmla="*/ 2782707 w 7122824"/>
              <a:gd name="connsiteY8940" fmla="*/ 199717 h 4151891"/>
              <a:gd name="connsiteX8941" fmla="*/ 2824030 w 7122824"/>
              <a:gd name="connsiteY8941" fmla="*/ 230644 h 4151891"/>
              <a:gd name="connsiteX8942" fmla="*/ 2812700 w 7122824"/>
              <a:gd name="connsiteY8942" fmla="*/ 220468 h 4151891"/>
              <a:gd name="connsiteX8943" fmla="*/ 2808756 w 7122824"/>
              <a:gd name="connsiteY8943" fmla="*/ 215538 h 4151891"/>
              <a:gd name="connsiteX8944" fmla="*/ 2792669 w 7122824"/>
              <a:gd name="connsiteY8944" fmla="*/ 201519 h 4151891"/>
              <a:gd name="connsiteX8945" fmla="*/ 2798831 w 7122824"/>
              <a:gd name="connsiteY8945" fmla="*/ 206131 h 4151891"/>
              <a:gd name="connsiteX8946" fmla="*/ 2791436 w 7122824"/>
              <a:gd name="connsiteY8946" fmla="*/ 192964 h 4151891"/>
              <a:gd name="connsiteX8947" fmla="*/ 2735964 w 7122824"/>
              <a:gd name="connsiteY8947" fmla="*/ 140141 h 4151891"/>
              <a:gd name="connsiteX8948" fmla="*/ 2846845 w 7122824"/>
              <a:gd name="connsiteY8948" fmla="*/ 230760 h 4151891"/>
              <a:gd name="connsiteX8949" fmla="*/ 2854870 w 7122824"/>
              <a:gd name="connsiteY8949" fmla="*/ 240440 h 4151891"/>
              <a:gd name="connsiteX8950" fmla="*/ 2878069 w 7122824"/>
              <a:gd name="connsiteY8950" fmla="*/ 257803 h 4151891"/>
              <a:gd name="connsiteX8951" fmla="*/ 2879795 w 7122824"/>
              <a:gd name="connsiteY8951" fmla="*/ 263052 h 4151891"/>
              <a:gd name="connsiteX8952" fmla="*/ 2873633 w 7122824"/>
              <a:gd name="connsiteY8952" fmla="*/ 258439 h 4151891"/>
              <a:gd name="connsiteX8953" fmla="*/ 2871278 w 7122824"/>
              <a:gd name="connsiteY8953" fmla="*/ 256676 h 4151891"/>
              <a:gd name="connsiteX8954" fmla="*/ 2864027 w 7122824"/>
              <a:gd name="connsiteY8954" fmla="*/ 251250 h 4151891"/>
              <a:gd name="connsiteX8955" fmla="*/ 2848533 w 7122824"/>
              <a:gd name="connsiteY8955" fmla="*/ 241350 h 4151891"/>
              <a:gd name="connsiteX8956" fmla="*/ 2843185 w 7122824"/>
              <a:gd name="connsiteY8956" fmla="*/ 235652 h 4151891"/>
              <a:gd name="connsiteX8957" fmla="*/ 2830723 w 7122824"/>
              <a:gd name="connsiteY8957" fmla="*/ 224346 h 4151891"/>
              <a:gd name="connsiteX8958" fmla="*/ 2839204 w 7122824"/>
              <a:gd name="connsiteY8958" fmla="*/ 238326 h 4151891"/>
              <a:gd name="connsiteX8959" fmla="*/ 2909120 w 7122824"/>
              <a:gd name="connsiteY8959" fmla="*/ 292630 h 4151891"/>
              <a:gd name="connsiteX8960" fmla="*/ 2905350 w 7122824"/>
              <a:gd name="connsiteY8960" fmla="*/ 282177 h 4151891"/>
              <a:gd name="connsiteX8961" fmla="*/ 2943229 w 7122824"/>
              <a:gd name="connsiteY8961" fmla="*/ 310526 h 4151891"/>
              <a:gd name="connsiteX8962" fmla="*/ 2938570 w 7122824"/>
              <a:gd name="connsiteY8962" fmla="*/ 300600 h 4151891"/>
              <a:gd name="connsiteX8963" fmla="*/ 2936133 w 7122824"/>
              <a:gd name="connsiteY8963" fmla="*/ 297713 h 4151891"/>
              <a:gd name="connsiteX8964" fmla="*/ 2940083 w 7122824"/>
              <a:gd name="connsiteY8964" fmla="*/ 300752 h 4151891"/>
              <a:gd name="connsiteX8965" fmla="*/ 2949702 w 7122824"/>
              <a:gd name="connsiteY8965" fmla="*/ 309435 h 4151891"/>
              <a:gd name="connsiteX8966" fmla="*/ 2943895 w 7122824"/>
              <a:gd name="connsiteY8966" fmla="*/ 299436 h 4151891"/>
              <a:gd name="connsiteX8967" fmla="*/ 2965825 w 7122824"/>
              <a:gd name="connsiteY8967" fmla="*/ 315848 h 4151891"/>
              <a:gd name="connsiteX8968" fmla="*/ 3002150 w 7122824"/>
              <a:gd name="connsiteY8968" fmla="*/ 345754 h 4151891"/>
              <a:gd name="connsiteX8969" fmla="*/ 3034264 w 7122824"/>
              <a:gd name="connsiteY8969" fmla="*/ 370890 h 4151891"/>
              <a:gd name="connsiteX8970" fmla="*/ 3034610 w 7122824"/>
              <a:gd name="connsiteY8970" fmla="*/ 371285 h 4151891"/>
              <a:gd name="connsiteX8971" fmla="*/ 3035878 w 7122824"/>
              <a:gd name="connsiteY8971" fmla="*/ 372235 h 4151891"/>
              <a:gd name="connsiteX8972" fmla="*/ 3038235 w 7122824"/>
              <a:gd name="connsiteY8972" fmla="*/ 373999 h 4151891"/>
              <a:gd name="connsiteX8973" fmla="*/ 3034264 w 7122824"/>
              <a:gd name="connsiteY8973" fmla="*/ 370890 h 4151891"/>
              <a:gd name="connsiteX8974" fmla="*/ 3030207 w 7122824"/>
              <a:gd name="connsiteY8974" fmla="*/ 366260 h 4151891"/>
              <a:gd name="connsiteX8975" fmla="*/ 3029578 w 7122824"/>
              <a:gd name="connsiteY8975" fmla="*/ 365541 h 4151891"/>
              <a:gd name="connsiteX8976" fmla="*/ 3044078 w 7122824"/>
              <a:gd name="connsiteY8976" fmla="*/ 376393 h 4151891"/>
              <a:gd name="connsiteX8977" fmla="*/ 3041083 w 7122824"/>
              <a:gd name="connsiteY8977" fmla="*/ 370194 h 4151891"/>
              <a:gd name="connsiteX8978" fmla="*/ 3076151 w 7122824"/>
              <a:gd name="connsiteY8978" fmla="*/ 394743 h 4151891"/>
              <a:gd name="connsiteX8979" fmla="*/ 3071886 w 7122824"/>
              <a:gd name="connsiteY8979" fmla="*/ 387594 h 4151891"/>
              <a:gd name="connsiteX8980" fmla="*/ 3091460 w 7122824"/>
              <a:gd name="connsiteY8980" fmla="*/ 402244 h 4151891"/>
              <a:gd name="connsiteX8981" fmla="*/ 3092274 w 7122824"/>
              <a:gd name="connsiteY8981" fmla="*/ 401157 h 4151891"/>
              <a:gd name="connsiteX8982" fmla="*/ 3067807 w 7122824"/>
              <a:gd name="connsiteY8982" fmla="*/ 382845 h 4151891"/>
              <a:gd name="connsiteX8983" fmla="*/ 3020322 w 7122824"/>
              <a:gd name="connsiteY8983" fmla="*/ 347307 h 4151891"/>
              <a:gd name="connsiteX8984" fmla="*/ 3018734 w 7122824"/>
              <a:gd name="connsiteY8984" fmla="*/ 344140 h 4151891"/>
              <a:gd name="connsiteX8985" fmla="*/ 3031059 w 7122824"/>
              <a:gd name="connsiteY8985" fmla="*/ 353363 h 4151891"/>
              <a:gd name="connsiteX8986" fmla="*/ 3026339 w 7122824"/>
              <a:gd name="connsiteY8986" fmla="*/ 344178 h 4151891"/>
              <a:gd name="connsiteX8987" fmla="*/ 3014826 w 7122824"/>
              <a:gd name="connsiteY8987" fmla="*/ 331604 h 4151891"/>
              <a:gd name="connsiteX8988" fmla="*/ 3055380 w 7122824"/>
              <a:gd name="connsiteY8988" fmla="*/ 363935 h 4151891"/>
              <a:gd name="connsiteX8989" fmla="*/ 3099103 w 7122824"/>
              <a:gd name="connsiteY8989" fmla="*/ 394679 h 4151891"/>
              <a:gd name="connsiteX8990" fmla="*/ 3092026 w 7122824"/>
              <a:gd name="connsiteY8990" fmla="*/ 383730 h 4151891"/>
              <a:gd name="connsiteX8991" fmla="*/ 3056046 w 7122824"/>
              <a:gd name="connsiteY8991" fmla="*/ 352844 h 4151891"/>
              <a:gd name="connsiteX8992" fmla="*/ 3019162 w 7122824"/>
              <a:gd name="connsiteY8992" fmla="*/ 323543 h 4151891"/>
              <a:gd name="connsiteX8993" fmla="*/ 3060485 w 7122824"/>
              <a:gd name="connsiteY8993" fmla="*/ 354470 h 4151891"/>
              <a:gd name="connsiteX8994" fmla="*/ 3063022 w 7122824"/>
              <a:gd name="connsiteY8994" fmla="*/ 356369 h 4151891"/>
              <a:gd name="connsiteX8995" fmla="*/ 3083364 w 7122824"/>
              <a:gd name="connsiteY8995" fmla="*/ 369614 h 4151891"/>
              <a:gd name="connsiteX8996" fmla="*/ 3100530 w 7122824"/>
              <a:gd name="connsiteY8996" fmla="*/ 380592 h 4151891"/>
              <a:gd name="connsiteX8997" fmla="*/ 3097311 w 7122824"/>
              <a:gd name="connsiteY8997" fmla="*/ 375352 h 4151891"/>
              <a:gd name="connsiteX8998" fmla="*/ 3097142 w 7122824"/>
              <a:gd name="connsiteY8998" fmla="*/ 373811 h 4151891"/>
              <a:gd name="connsiteX8999" fmla="*/ 3093187 w 7122824"/>
              <a:gd name="connsiteY8999" fmla="*/ 369334 h 4151891"/>
              <a:gd name="connsiteX9000" fmla="*/ 3072664 w 7122824"/>
              <a:gd name="connsiteY9000" fmla="*/ 355953 h 4151891"/>
              <a:gd name="connsiteX9001" fmla="*/ 2981913 w 7122824"/>
              <a:gd name="connsiteY9001" fmla="*/ 291708 h 4151891"/>
              <a:gd name="connsiteX9002" fmla="*/ 2988043 w 7122824"/>
              <a:gd name="connsiteY9002" fmla="*/ 301900 h 4151891"/>
              <a:gd name="connsiteX9003" fmla="*/ 2990088 w 7122824"/>
              <a:gd name="connsiteY9003" fmla="*/ 305067 h 4151891"/>
              <a:gd name="connsiteX9004" fmla="*/ 2976303 w 7122824"/>
              <a:gd name="connsiteY9004" fmla="*/ 294152 h 4151891"/>
              <a:gd name="connsiteX9005" fmla="*/ 2953646 w 7122824"/>
              <a:gd name="connsiteY9005" fmla="*/ 276206 h 4151891"/>
              <a:gd name="connsiteX9006" fmla="*/ 2959771 w 7122824"/>
              <a:gd name="connsiteY9006" fmla="*/ 288422 h 4151891"/>
              <a:gd name="connsiteX9007" fmla="*/ 3005678 w 7122824"/>
              <a:gd name="connsiteY9007" fmla="*/ 328715 h 4151891"/>
              <a:gd name="connsiteX9008" fmla="*/ 2955198 w 7122824"/>
              <a:gd name="connsiteY9008" fmla="*/ 286978 h 4151891"/>
              <a:gd name="connsiteX9009" fmla="*/ 2960055 w 7122824"/>
              <a:gd name="connsiteY9009" fmla="*/ 298245 h 4151891"/>
              <a:gd name="connsiteX9010" fmla="*/ 2962411 w 7122824"/>
              <a:gd name="connsiteY9010" fmla="*/ 300008 h 4151891"/>
              <a:gd name="connsiteX9011" fmla="*/ 2966675 w 7122824"/>
              <a:gd name="connsiteY9011" fmla="*/ 307157 h 4151891"/>
              <a:gd name="connsiteX9012" fmla="*/ 2960512 w 7122824"/>
              <a:gd name="connsiteY9012" fmla="*/ 302545 h 4151891"/>
              <a:gd name="connsiteX9013" fmla="*/ 2963324 w 7122824"/>
              <a:gd name="connsiteY9013" fmla="*/ 306345 h 4151891"/>
              <a:gd name="connsiteX9014" fmla="*/ 2958430 w 7122824"/>
              <a:gd name="connsiteY9014" fmla="*/ 302682 h 4151891"/>
              <a:gd name="connsiteX9015" fmla="*/ 2922815 w 7122824"/>
              <a:gd name="connsiteY9015" fmla="*/ 274331 h 4151891"/>
              <a:gd name="connsiteX9016" fmla="*/ 2922038 w 7122824"/>
              <a:gd name="connsiteY9016" fmla="*/ 267813 h 4151891"/>
              <a:gd name="connsiteX9017" fmla="*/ 2897115 w 7122824"/>
              <a:gd name="connsiteY9017" fmla="*/ 247465 h 4151891"/>
              <a:gd name="connsiteX9018" fmla="*/ 2895708 w 7122824"/>
              <a:gd name="connsiteY9018" fmla="*/ 244433 h 4151891"/>
              <a:gd name="connsiteX9019" fmla="*/ 2911796 w 7122824"/>
              <a:gd name="connsiteY9019" fmla="*/ 258452 h 4151891"/>
              <a:gd name="connsiteX9020" fmla="*/ 2825830 w 7122824"/>
              <a:gd name="connsiteY9020" fmla="*/ 182524 h 4151891"/>
              <a:gd name="connsiteX9021" fmla="*/ 2829635 w 7122824"/>
              <a:gd name="connsiteY9021" fmla="*/ 185372 h 4151891"/>
              <a:gd name="connsiteX9022" fmla="*/ 2894156 w 7122824"/>
              <a:gd name="connsiteY9022" fmla="*/ 233662 h 4151891"/>
              <a:gd name="connsiteX9023" fmla="*/ 2959353 w 7122824"/>
              <a:gd name="connsiteY9023" fmla="*/ 278781 h 4151891"/>
              <a:gd name="connsiteX9024" fmla="*/ 2953547 w 7122824"/>
              <a:gd name="connsiteY9024" fmla="*/ 268783 h 4151891"/>
              <a:gd name="connsiteX9025" fmla="*/ 2944389 w 7122824"/>
              <a:gd name="connsiteY9025" fmla="*/ 257972 h 4151891"/>
              <a:gd name="connsiteX9026" fmla="*/ 2954990 w 7122824"/>
              <a:gd name="connsiteY9026" fmla="*/ 264209 h 4151891"/>
              <a:gd name="connsiteX9027" fmla="*/ 2962102 w 7122824"/>
              <a:gd name="connsiteY9027" fmla="*/ 267553 h 4151891"/>
              <a:gd name="connsiteX9028" fmla="*/ 3076187 w 7122824"/>
              <a:gd name="connsiteY9028" fmla="*/ 348979 h 4151891"/>
              <a:gd name="connsiteX9029" fmla="*/ 3068793 w 7122824"/>
              <a:gd name="connsiteY9029" fmla="*/ 335813 h 4151891"/>
              <a:gd name="connsiteX9030" fmla="*/ 3026375 w 7122824"/>
              <a:gd name="connsiteY9030" fmla="*/ 298415 h 4151891"/>
              <a:gd name="connsiteX9031" fmla="*/ 3028459 w 7122824"/>
              <a:gd name="connsiteY9031" fmla="*/ 298277 h 4151891"/>
              <a:gd name="connsiteX9032" fmla="*/ 3079922 w 7122824"/>
              <a:gd name="connsiteY9032" fmla="*/ 333675 h 4151891"/>
              <a:gd name="connsiteX9033" fmla="*/ 3081967 w 7122824"/>
              <a:gd name="connsiteY9033" fmla="*/ 333004 h 4151891"/>
              <a:gd name="connsiteX9034" fmla="*/ 3086098 w 7122824"/>
              <a:gd name="connsiteY9034" fmla="*/ 337924 h 4151891"/>
              <a:gd name="connsiteX9035" fmla="*/ 3093790 w 7122824"/>
              <a:gd name="connsiteY9035" fmla="*/ 343216 h 4151891"/>
              <a:gd name="connsiteX9036" fmla="*/ 3086715 w 7122824"/>
              <a:gd name="connsiteY9036" fmla="*/ 332267 h 4151891"/>
              <a:gd name="connsiteX9037" fmla="*/ 3055629 w 7122824"/>
              <a:gd name="connsiteY9037" fmla="*/ 305044 h 4151891"/>
              <a:gd name="connsiteX9038" fmla="*/ 3071751 w 7122824"/>
              <a:gd name="connsiteY9038" fmla="*/ 311457 h 4151891"/>
              <a:gd name="connsiteX9039" fmla="*/ 3079182 w 7122824"/>
              <a:gd name="connsiteY9039" fmla="*/ 317019 h 4151891"/>
              <a:gd name="connsiteX9040" fmla="*/ 3089427 w 7122824"/>
              <a:gd name="connsiteY9040" fmla="*/ 328643 h 4151891"/>
              <a:gd name="connsiteX9041" fmla="*/ 3109140 w 7122824"/>
              <a:gd name="connsiteY9041" fmla="*/ 341692 h 4151891"/>
              <a:gd name="connsiteX9042" fmla="*/ 3095513 w 7122824"/>
              <a:gd name="connsiteY9042" fmla="*/ 309325 h 4151891"/>
              <a:gd name="connsiteX9043" fmla="*/ 3113559 w 7122824"/>
              <a:gd name="connsiteY9043" fmla="*/ 319183 h 4151891"/>
              <a:gd name="connsiteX9044" fmla="*/ 3116865 w 7122824"/>
              <a:gd name="connsiteY9044" fmla="*/ 323519 h 4151891"/>
              <a:gd name="connsiteX9045" fmla="*/ 3131257 w 7122824"/>
              <a:gd name="connsiteY9045" fmla="*/ 345877 h 4151891"/>
              <a:gd name="connsiteX9046" fmla="*/ 3134526 w 7122824"/>
              <a:gd name="connsiteY9046" fmla="*/ 352832 h 4151891"/>
              <a:gd name="connsiteX9047" fmla="*/ 3139248 w 7122824"/>
              <a:gd name="connsiteY9047" fmla="*/ 361621 h 4151891"/>
              <a:gd name="connsiteX9048" fmla="*/ 3156182 w 7122824"/>
              <a:gd name="connsiteY9048" fmla="*/ 372831 h 4151891"/>
              <a:gd name="connsiteX9049" fmla="*/ 3154547 w 7122824"/>
              <a:gd name="connsiteY9049" fmla="*/ 368968 h 4151891"/>
              <a:gd name="connsiteX9050" fmla="*/ 3140011 w 7122824"/>
              <a:gd name="connsiteY9050" fmla="*/ 346299 h 4151891"/>
              <a:gd name="connsiteX9051" fmla="*/ 3139010 w 7122824"/>
              <a:gd name="connsiteY9051" fmla="*/ 344845 h 4151891"/>
              <a:gd name="connsiteX9052" fmla="*/ 3138301 w 7122824"/>
              <a:gd name="connsiteY9052" fmla="*/ 343107 h 4151891"/>
              <a:gd name="connsiteX9053" fmla="*/ 3130509 w 7122824"/>
              <a:gd name="connsiteY9053" fmla="*/ 326745 h 4151891"/>
              <a:gd name="connsiteX9054" fmla="*/ 3125621 w 7122824"/>
              <a:gd name="connsiteY9054" fmla="*/ 316525 h 4151891"/>
              <a:gd name="connsiteX9055" fmla="*/ 3128095 w 7122824"/>
              <a:gd name="connsiteY9055" fmla="*/ 317046 h 4151891"/>
              <a:gd name="connsiteX9056" fmla="*/ 3126859 w 7122824"/>
              <a:gd name="connsiteY9056" fmla="*/ 313057 h 4151891"/>
              <a:gd name="connsiteX9057" fmla="*/ 3121181 w 7122824"/>
              <a:gd name="connsiteY9057" fmla="*/ 306617 h 4151891"/>
              <a:gd name="connsiteX9058" fmla="*/ 3166699 w 7122824"/>
              <a:gd name="connsiteY9058" fmla="*/ 339730 h 4151891"/>
              <a:gd name="connsiteX9059" fmla="*/ 3198150 w 7122824"/>
              <a:gd name="connsiteY9059" fmla="*/ 358558 h 4151891"/>
              <a:gd name="connsiteX9060" fmla="*/ 3194988 w 7122824"/>
              <a:gd name="connsiteY9060" fmla="*/ 353429 h 4151891"/>
              <a:gd name="connsiteX9061" fmla="*/ 3194549 w 7122824"/>
              <a:gd name="connsiteY9061" fmla="*/ 352479 h 4151891"/>
              <a:gd name="connsiteX9062" fmla="*/ 3199789 w 7122824"/>
              <a:gd name="connsiteY9062" fmla="*/ 359540 h 4151891"/>
              <a:gd name="connsiteX9063" fmla="*/ 3211293 w 7122824"/>
              <a:gd name="connsiteY9063" fmla="*/ 366426 h 4151891"/>
              <a:gd name="connsiteX9064" fmla="*/ 3203131 w 7122824"/>
              <a:gd name="connsiteY9064" fmla="*/ 354665 h 4151891"/>
              <a:gd name="connsiteX9065" fmla="*/ 3196831 w 7122824"/>
              <a:gd name="connsiteY9065" fmla="*/ 347971 h 4151891"/>
              <a:gd name="connsiteX9066" fmla="*/ 3205349 w 7122824"/>
              <a:gd name="connsiteY9066" fmla="*/ 354346 h 4151891"/>
              <a:gd name="connsiteX9067" fmla="*/ 3197819 w 7122824"/>
              <a:gd name="connsiteY9067" fmla="*/ 341361 h 4151891"/>
              <a:gd name="connsiteX9068" fmla="*/ 3164833 w 7122824"/>
              <a:gd name="connsiteY9068" fmla="*/ 316674 h 4151891"/>
              <a:gd name="connsiteX9069" fmla="*/ 3170502 w 7122824"/>
              <a:gd name="connsiteY9069" fmla="*/ 324591 h 4151891"/>
              <a:gd name="connsiteX9070" fmla="*/ 3093162 w 7122824"/>
              <a:gd name="connsiteY9070" fmla="*/ 270383 h 4151891"/>
              <a:gd name="connsiteX9071" fmla="*/ 3091893 w 7122824"/>
              <a:gd name="connsiteY9071" fmla="*/ 269433 h 4151891"/>
              <a:gd name="connsiteX9072" fmla="*/ 3081513 w 7122824"/>
              <a:gd name="connsiteY9072" fmla="*/ 257991 h 4151891"/>
              <a:gd name="connsiteX9073" fmla="*/ 3018573 w 7122824"/>
              <a:gd name="connsiteY9073" fmla="*/ 207211 h 4151891"/>
              <a:gd name="connsiteX9074" fmla="*/ 3096404 w 7122824"/>
              <a:gd name="connsiteY9074" fmla="*/ 255850 h 4151891"/>
              <a:gd name="connsiteX9075" fmla="*/ 3089010 w 7122824"/>
              <a:gd name="connsiteY9075" fmla="*/ 242684 h 4151891"/>
              <a:gd name="connsiteX9076" fmla="*/ 3064404 w 7122824"/>
              <a:gd name="connsiteY9076" fmla="*/ 222291 h 4151891"/>
              <a:gd name="connsiteX9077" fmla="*/ 3069298 w 7122824"/>
              <a:gd name="connsiteY9077" fmla="*/ 225953 h 4151891"/>
              <a:gd name="connsiteX9078" fmla="*/ 3142373 w 7122824"/>
              <a:gd name="connsiteY9078" fmla="*/ 273012 h 4151891"/>
              <a:gd name="connsiteX9079" fmla="*/ 3135160 w 7122824"/>
              <a:gd name="connsiteY9079" fmla="*/ 259982 h 4151891"/>
              <a:gd name="connsiteX9080" fmla="*/ 3109150 w 7122824"/>
              <a:gd name="connsiteY9080" fmla="*/ 238819 h 4151891"/>
              <a:gd name="connsiteX9081" fmla="*/ 3138010 w 7122824"/>
              <a:gd name="connsiteY9081" fmla="*/ 258440 h 4151891"/>
              <a:gd name="connsiteX9082" fmla="*/ 3144492 w 7122824"/>
              <a:gd name="connsiteY9082" fmla="*/ 265270 h 4151891"/>
              <a:gd name="connsiteX9083" fmla="*/ 3202163 w 7122824"/>
              <a:gd name="connsiteY9083" fmla="*/ 310701 h 4151891"/>
              <a:gd name="connsiteX9084" fmla="*/ 3205484 w 7122824"/>
              <a:gd name="connsiteY9084" fmla="*/ 310212 h 4151891"/>
              <a:gd name="connsiteX9085" fmla="*/ 3207459 w 7122824"/>
              <a:gd name="connsiteY9085" fmla="*/ 313395 h 4151891"/>
              <a:gd name="connsiteX9086" fmla="*/ 3206041 w 7122824"/>
              <a:gd name="connsiteY9086" fmla="*/ 313755 h 4151891"/>
              <a:gd name="connsiteX9087" fmla="*/ 3214108 w 7122824"/>
              <a:gd name="connsiteY9087" fmla="*/ 320112 h 4151891"/>
              <a:gd name="connsiteX9088" fmla="*/ 3214856 w 7122824"/>
              <a:gd name="connsiteY9088" fmla="*/ 320073 h 4151891"/>
              <a:gd name="connsiteX9089" fmla="*/ 3209249 w 7122824"/>
              <a:gd name="connsiteY9089" fmla="*/ 309887 h 4151891"/>
              <a:gd name="connsiteX9090" fmla="*/ 3206018 w 7122824"/>
              <a:gd name="connsiteY9090" fmla="*/ 307360 h 4151891"/>
              <a:gd name="connsiteX9091" fmla="*/ 3209038 w 7122824"/>
              <a:gd name="connsiteY9091" fmla="*/ 309503 h 4151891"/>
              <a:gd name="connsiteX9092" fmla="*/ 3203732 w 7122824"/>
              <a:gd name="connsiteY9092" fmla="*/ 299863 h 4151891"/>
              <a:gd name="connsiteX9093" fmla="*/ 3188144 w 7122824"/>
              <a:gd name="connsiteY9093" fmla="*/ 272824 h 4151891"/>
              <a:gd name="connsiteX9094" fmla="*/ 3178864 w 7122824"/>
              <a:gd name="connsiteY9094" fmla="*/ 236837 h 4151891"/>
              <a:gd name="connsiteX9095" fmla="*/ 3181462 w 7122824"/>
              <a:gd name="connsiteY9095" fmla="*/ 233959 h 4151891"/>
              <a:gd name="connsiteX9096" fmla="*/ 3169237 w 7122824"/>
              <a:gd name="connsiteY9096" fmla="*/ 186360 h 4151891"/>
              <a:gd name="connsiteX9097" fmla="*/ 3192489 w 7122824"/>
              <a:gd name="connsiteY9097" fmla="*/ 211830 h 4151891"/>
              <a:gd name="connsiteX9098" fmla="*/ 3176289 w 7122824"/>
              <a:gd name="connsiteY9098" fmla="*/ 178549 h 4151891"/>
              <a:gd name="connsiteX9099" fmla="*/ 3217211 w 7122824"/>
              <a:gd name="connsiteY9099" fmla="*/ 219974 h 4151891"/>
              <a:gd name="connsiteX9100" fmla="*/ 3278640 w 7122824"/>
              <a:gd name="connsiteY9100" fmla="*/ 312978 h 4151891"/>
              <a:gd name="connsiteX9101" fmla="*/ 3287831 w 7122824"/>
              <a:gd name="connsiteY9101" fmla="*/ 327402 h 4151891"/>
              <a:gd name="connsiteX9102" fmla="*/ 3311177 w 7122824"/>
              <a:gd name="connsiteY9102" fmla="*/ 342532 h 4151891"/>
              <a:gd name="connsiteX9103" fmla="*/ 3314220 w 7122824"/>
              <a:gd name="connsiteY9103" fmla="*/ 344991 h 4151891"/>
              <a:gd name="connsiteX9104" fmla="*/ 3300222 w 7122824"/>
              <a:gd name="connsiteY9104" fmla="*/ 318054 h 4151891"/>
              <a:gd name="connsiteX9105" fmla="*/ 3280431 w 7122824"/>
              <a:gd name="connsiteY9105" fmla="*/ 268098 h 4151891"/>
              <a:gd name="connsiteX9106" fmla="*/ 3298101 w 7122824"/>
              <a:gd name="connsiteY9106" fmla="*/ 284053 h 4151891"/>
              <a:gd name="connsiteX9107" fmla="*/ 3319365 w 7122824"/>
              <a:gd name="connsiteY9107" fmla="*/ 316681 h 4151891"/>
              <a:gd name="connsiteX9108" fmla="*/ 3362787 w 7122824"/>
              <a:gd name="connsiteY9108" fmla="*/ 386667 h 4151891"/>
              <a:gd name="connsiteX9109" fmla="*/ 3373626 w 7122824"/>
              <a:gd name="connsiteY9109" fmla="*/ 393327 h 4151891"/>
              <a:gd name="connsiteX9110" fmla="*/ 3376638 w 7122824"/>
              <a:gd name="connsiteY9110" fmla="*/ 394181 h 4151891"/>
              <a:gd name="connsiteX9111" fmla="*/ 3377052 w 7122824"/>
              <a:gd name="connsiteY9111" fmla="*/ 391940 h 4151891"/>
              <a:gd name="connsiteX9112" fmla="*/ 3370667 w 7122824"/>
              <a:gd name="connsiteY9112" fmla="*/ 385076 h 4151891"/>
              <a:gd name="connsiteX9113" fmla="*/ 3402558 w 7122824"/>
              <a:gd name="connsiteY9113" fmla="*/ 403291 h 4151891"/>
              <a:gd name="connsiteX9114" fmla="*/ 3401289 w 7122824"/>
              <a:gd name="connsiteY9114" fmla="*/ 402342 h 4151891"/>
              <a:gd name="connsiteX9115" fmla="*/ 3377039 w 7122824"/>
              <a:gd name="connsiteY9115" fmla="*/ 376561 h 4151891"/>
              <a:gd name="connsiteX9116" fmla="*/ 3376894 w 7122824"/>
              <a:gd name="connsiteY9116" fmla="*/ 368820 h 4151891"/>
              <a:gd name="connsiteX9117" fmla="*/ 3374178 w 7122824"/>
              <a:gd name="connsiteY9117" fmla="*/ 362969 h 4151891"/>
              <a:gd name="connsiteX9118" fmla="*/ 3368801 w 7122824"/>
              <a:gd name="connsiteY9118" fmla="*/ 360463 h 4151891"/>
              <a:gd name="connsiteX9119" fmla="*/ 3366210 w 7122824"/>
              <a:gd name="connsiteY9119" fmla="*/ 356653 h 4151891"/>
              <a:gd name="connsiteX9120" fmla="*/ 3363477 w 7122824"/>
              <a:gd name="connsiteY9120" fmla="*/ 352994 h 4151891"/>
              <a:gd name="connsiteX9121" fmla="*/ 3361482 w 7122824"/>
              <a:gd name="connsiteY9121" fmla="*/ 351632 h 4151891"/>
              <a:gd name="connsiteX9122" fmla="*/ 3358945 w 7122824"/>
              <a:gd name="connsiteY9122" fmla="*/ 349733 h 4151891"/>
              <a:gd name="connsiteX9123" fmla="*/ 3362967 w 7122824"/>
              <a:gd name="connsiteY9123" fmla="*/ 352312 h 4151891"/>
              <a:gd name="connsiteX9124" fmla="*/ 3358285 w 7122824"/>
              <a:gd name="connsiteY9124" fmla="*/ 346045 h 4151891"/>
              <a:gd name="connsiteX9125" fmla="*/ 3352112 w 7122824"/>
              <a:gd name="connsiteY9125" fmla="*/ 338039 h 4151891"/>
              <a:gd name="connsiteX9126" fmla="*/ 3351206 w 7122824"/>
              <a:gd name="connsiteY9126" fmla="*/ 336878 h 4151891"/>
              <a:gd name="connsiteX9127" fmla="*/ 3352504 w 7122824"/>
              <a:gd name="connsiteY9127" fmla="*/ 336368 h 4151891"/>
              <a:gd name="connsiteX9128" fmla="*/ 3359946 w 7122824"/>
              <a:gd name="connsiteY9128" fmla="*/ 332863 h 4151891"/>
              <a:gd name="connsiteX9129" fmla="*/ 3358534 w 7122824"/>
              <a:gd name="connsiteY9129" fmla="*/ 332549 h 4151891"/>
              <a:gd name="connsiteX9130" fmla="*/ 3352191 w 7122824"/>
              <a:gd name="connsiteY9130" fmla="*/ 330856 h 4151891"/>
              <a:gd name="connsiteX9131" fmla="*/ 3333581 w 7122824"/>
              <a:gd name="connsiteY9131" fmla="*/ 319242 h 4151891"/>
              <a:gd name="connsiteX9132" fmla="*/ 3334719 w 7122824"/>
              <a:gd name="connsiteY9132" fmla="*/ 317909 h 4151891"/>
              <a:gd name="connsiteX9133" fmla="*/ 3332289 w 7122824"/>
              <a:gd name="connsiteY9133" fmla="*/ 317502 h 4151891"/>
              <a:gd name="connsiteX9134" fmla="*/ 3327588 w 7122824"/>
              <a:gd name="connsiteY9134" fmla="*/ 315503 h 4151891"/>
              <a:gd name="connsiteX9135" fmla="*/ 3313679 w 7122824"/>
              <a:gd name="connsiteY9135" fmla="*/ 306824 h 4151891"/>
              <a:gd name="connsiteX9136" fmla="*/ 3319397 w 7122824"/>
              <a:gd name="connsiteY9136" fmla="*/ 308046 h 4151891"/>
              <a:gd name="connsiteX9137" fmla="*/ 3322088 w 7122824"/>
              <a:gd name="connsiteY9137" fmla="*/ 307509 h 4151891"/>
              <a:gd name="connsiteX9138" fmla="*/ 3319397 w 7122824"/>
              <a:gd name="connsiteY9138" fmla="*/ 308046 h 4151891"/>
              <a:gd name="connsiteX9139" fmla="*/ 3320346 w 7122824"/>
              <a:gd name="connsiteY9139" fmla="*/ 304076 h 4151891"/>
              <a:gd name="connsiteX9140" fmla="*/ 3335602 w 7122824"/>
              <a:gd name="connsiteY9140" fmla="*/ 311227 h 4151891"/>
              <a:gd name="connsiteX9141" fmla="*/ 3321072 w 7122824"/>
              <a:gd name="connsiteY9141" fmla="*/ 301568 h 4151891"/>
              <a:gd name="connsiteX9142" fmla="*/ 3330116 w 7122824"/>
              <a:gd name="connsiteY9142" fmla="*/ 302806 h 4151891"/>
              <a:gd name="connsiteX9143" fmla="*/ 3334001 w 7122824"/>
              <a:gd name="connsiteY9143" fmla="*/ 303102 h 4151891"/>
              <a:gd name="connsiteX9144" fmla="*/ 3370439 w 7122824"/>
              <a:gd name="connsiteY9144" fmla="*/ 323929 h 4151891"/>
              <a:gd name="connsiteX9145" fmla="*/ 3348875 w 7122824"/>
              <a:gd name="connsiteY9145" fmla="*/ 294427 h 4151891"/>
              <a:gd name="connsiteX9146" fmla="*/ 3347695 w 7122824"/>
              <a:gd name="connsiteY9146" fmla="*/ 292697 h 4151891"/>
              <a:gd name="connsiteX9147" fmla="*/ 3347351 w 7122824"/>
              <a:gd name="connsiteY9147" fmla="*/ 291633 h 4151891"/>
              <a:gd name="connsiteX9148" fmla="*/ 3352509 w 7122824"/>
              <a:gd name="connsiteY9148" fmla="*/ 295664 h 4151891"/>
              <a:gd name="connsiteX9149" fmla="*/ 3357393 w 7122824"/>
              <a:gd name="connsiteY9149" fmla="*/ 300803 h 4151891"/>
              <a:gd name="connsiteX9150" fmla="*/ 3379216 w 7122824"/>
              <a:gd name="connsiteY9150" fmla="*/ 328947 h 4151891"/>
              <a:gd name="connsiteX9151" fmla="*/ 3381966 w 7122824"/>
              <a:gd name="connsiteY9151" fmla="*/ 330517 h 4151891"/>
              <a:gd name="connsiteX9152" fmla="*/ 3393987 w 7122824"/>
              <a:gd name="connsiteY9152" fmla="*/ 336607 h 4151891"/>
              <a:gd name="connsiteX9153" fmla="*/ 3384855 w 7122824"/>
              <a:gd name="connsiteY9153" fmla="*/ 325313 h 4151891"/>
              <a:gd name="connsiteX9154" fmla="*/ 3385805 w 7122824"/>
              <a:gd name="connsiteY9154" fmla="*/ 324045 h 4151891"/>
              <a:gd name="connsiteX9155" fmla="*/ 3399115 w 7122824"/>
              <a:gd name="connsiteY9155" fmla="*/ 339205 h 4151891"/>
              <a:gd name="connsiteX9156" fmla="*/ 3411042 w 7122824"/>
              <a:gd name="connsiteY9156" fmla="*/ 345247 h 4151891"/>
              <a:gd name="connsiteX9157" fmla="*/ 3410091 w 7122824"/>
              <a:gd name="connsiteY9157" fmla="*/ 342221 h 4151891"/>
              <a:gd name="connsiteX9158" fmla="*/ 3377497 w 7122824"/>
              <a:gd name="connsiteY9158" fmla="*/ 304542 h 4151891"/>
              <a:gd name="connsiteX9159" fmla="*/ 3375599 w 7122824"/>
              <a:gd name="connsiteY9159" fmla="*/ 307078 h 4151891"/>
              <a:gd name="connsiteX9160" fmla="*/ 3374331 w 7122824"/>
              <a:gd name="connsiteY9160" fmla="*/ 306129 h 4151891"/>
              <a:gd name="connsiteX9161" fmla="*/ 3373280 w 7122824"/>
              <a:gd name="connsiteY9161" fmla="*/ 297711 h 4151891"/>
              <a:gd name="connsiteX9162" fmla="*/ 3362715 w 7122824"/>
              <a:gd name="connsiteY9162" fmla="*/ 283868 h 4151891"/>
              <a:gd name="connsiteX9163" fmla="*/ 3340047 w 7122824"/>
              <a:gd name="connsiteY9163" fmla="*/ 255596 h 4151891"/>
              <a:gd name="connsiteX9164" fmla="*/ 3358316 w 7122824"/>
              <a:gd name="connsiteY9164" fmla="*/ 276901 h 4151891"/>
              <a:gd name="connsiteX9165" fmla="*/ 3359265 w 7122824"/>
              <a:gd name="connsiteY9165" fmla="*/ 275633 h 4151891"/>
              <a:gd name="connsiteX9166" fmla="*/ 3389294 w 7122824"/>
              <a:gd name="connsiteY9166" fmla="*/ 310897 h 4151891"/>
              <a:gd name="connsiteX9167" fmla="*/ 3396179 w 7122824"/>
              <a:gd name="connsiteY9167" fmla="*/ 315748 h 4151891"/>
              <a:gd name="connsiteX9168" fmla="*/ 3417596 w 7122824"/>
              <a:gd name="connsiteY9168" fmla="*/ 328265 h 4151891"/>
              <a:gd name="connsiteX9169" fmla="*/ 3425384 w 7122824"/>
              <a:gd name="connsiteY9169" fmla="*/ 327413 h 4151891"/>
              <a:gd name="connsiteX9170" fmla="*/ 3452270 w 7122824"/>
              <a:gd name="connsiteY9170" fmla="*/ 338208 h 4151891"/>
              <a:gd name="connsiteX9171" fmla="*/ 3451985 w 7122824"/>
              <a:gd name="connsiteY9171" fmla="*/ 337675 h 4151891"/>
              <a:gd name="connsiteX9172" fmla="*/ 3452509 w 7122824"/>
              <a:gd name="connsiteY9172" fmla="*/ 338304 h 4151891"/>
              <a:gd name="connsiteX9173" fmla="*/ 3457627 w 7122824"/>
              <a:gd name="connsiteY9173" fmla="*/ 340358 h 4151891"/>
              <a:gd name="connsiteX9174" fmla="*/ 3466353 w 7122824"/>
              <a:gd name="connsiteY9174" fmla="*/ 344991 h 4151891"/>
              <a:gd name="connsiteX9175" fmla="*/ 3466625 w 7122824"/>
              <a:gd name="connsiteY9175" fmla="*/ 345138 h 4151891"/>
              <a:gd name="connsiteX9176" fmla="*/ 3442110 w 7122824"/>
              <a:gd name="connsiteY9176" fmla="*/ 316699 h 4151891"/>
              <a:gd name="connsiteX9177" fmla="*/ 3438236 w 7122824"/>
              <a:gd name="connsiteY9177" fmla="*/ 314474 h 4151891"/>
              <a:gd name="connsiteX9178" fmla="*/ 3429191 w 7122824"/>
              <a:gd name="connsiteY9178" fmla="*/ 309168 h 4151891"/>
              <a:gd name="connsiteX9179" fmla="*/ 3438859 w 7122824"/>
              <a:gd name="connsiteY9179" fmla="*/ 321917 h 4151891"/>
              <a:gd name="connsiteX9180" fmla="*/ 3451879 w 7122824"/>
              <a:gd name="connsiteY9180" fmla="*/ 337547 h 4151891"/>
              <a:gd name="connsiteX9181" fmla="*/ 3450646 w 7122824"/>
              <a:gd name="connsiteY9181" fmla="*/ 336393 h 4151891"/>
              <a:gd name="connsiteX9182" fmla="*/ 3447021 w 7122824"/>
              <a:gd name="connsiteY9182" fmla="*/ 333679 h 4151891"/>
              <a:gd name="connsiteX9183" fmla="*/ 3439317 w 7122824"/>
              <a:gd name="connsiteY9183" fmla="*/ 326218 h 4151891"/>
              <a:gd name="connsiteX9184" fmla="*/ 3430160 w 7122824"/>
              <a:gd name="connsiteY9184" fmla="*/ 315406 h 4151891"/>
              <a:gd name="connsiteX9185" fmla="*/ 3428261 w 7122824"/>
              <a:gd name="connsiteY9185" fmla="*/ 308622 h 4151891"/>
              <a:gd name="connsiteX9186" fmla="*/ 3368338 w 7122824"/>
              <a:gd name="connsiteY9186" fmla="*/ 273457 h 4151891"/>
              <a:gd name="connsiteX9187" fmla="*/ 3363684 w 7122824"/>
              <a:gd name="connsiteY9187" fmla="*/ 270718 h 4151891"/>
              <a:gd name="connsiteX9188" fmla="*/ 3369497 w 7122824"/>
              <a:gd name="connsiteY9188" fmla="*/ 270913 h 4151891"/>
              <a:gd name="connsiteX9189" fmla="*/ 3371515 w 7122824"/>
              <a:gd name="connsiteY9189" fmla="*/ 270796 h 4151891"/>
              <a:gd name="connsiteX9190" fmla="*/ 3377342 w 7122824"/>
              <a:gd name="connsiteY9190" fmla="*/ 273977 h 4151891"/>
              <a:gd name="connsiteX9191" fmla="*/ 3374608 w 7122824"/>
              <a:gd name="connsiteY9191" fmla="*/ 267603 h 4151891"/>
              <a:gd name="connsiteX9192" fmla="*/ 3388472 w 7122824"/>
              <a:gd name="connsiteY9192" fmla="*/ 273854 h 4151891"/>
              <a:gd name="connsiteX9193" fmla="*/ 3407351 w 7122824"/>
              <a:gd name="connsiteY9193" fmla="*/ 281218 h 4151891"/>
              <a:gd name="connsiteX9194" fmla="*/ 3405722 w 7122824"/>
              <a:gd name="connsiteY9194" fmla="*/ 278637 h 4151891"/>
              <a:gd name="connsiteX9195" fmla="*/ 3405171 w 7122824"/>
              <a:gd name="connsiteY9195" fmla="*/ 277766 h 4151891"/>
              <a:gd name="connsiteX9196" fmla="*/ 3402953 w 7122824"/>
              <a:gd name="connsiteY9196" fmla="*/ 278085 h 4151891"/>
              <a:gd name="connsiteX9197" fmla="*/ 3390034 w 7122824"/>
              <a:gd name="connsiteY9197" fmla="*/ 262480 h 4151891"/>
              <a:gd name="connsiteX9198" fmla="*/ 3388454 w 7122824"/>
              <a:gd name="connsiteY9198" fmla="*/ 267234 h 4151891"/>
              <a:gd name="connsiteX9199" fmla="*/ 3372997 w 7122824"/>
              <a:gd name="connsiteY9199" fmla="*/ 249729 h 4151891"/>
              <a:gd name="connsiteX9200" fmla="*/ 3361028 w 7122824"/>
              <a:gd name="connsiteY9200" fmla="*/ 235119 h 4151891"/>
              <a:gd name="connsiteX9201" fmla="*/ 3364653 w 7122824"/>
              <a:gd name="connsiteY9201" fmla="*/ 237832 h 4151891"/>
              <a:gd name="connsiteX9202" fmla="*/ 3364690 w 7122824"/>
              <a:gd name="connsiteY9202" fmla="*/ 230227 h 4151891"/>
              <a:gd name="connsiteX9203" fmla="*/ 3352164 w 7122824"/>
              <a:gd name="connsiteY9203" fmla="*/ 203892 h 4151891"/>
              <a:gd name="connsiteX9204" fmla="*/ 3395705 w 7122824"/>
              <a:gd name="connsiteY9204" fmla="*/ 234501 h 4151891"/>
              <a:gd name="connsiteX9205" fmla="*/ 3396654 w 7122824"/>
              <a:gd name="connsiteY9205" fmla="*/ 233232 h 4151891"/>
              <a:gd name="connsiteX9206" fmla="*/ 3428778 w 7122824"/>
              <a:gd name="connsiteY9206" fmla="*/ 278044 h 4151891"/>
              <a:gd name="connsiteX9207" fmla="*/ 3428455 w 7122824"/>
              <a:gd name="connsiteY9207" fmla="*/ 279342 h 4151891"/>
              <a:gd name="connsiteX9208" fmla="*/ 3431026 w 7122824"/>
              <a:gd name="connsiteY9208" fmla="*/ 281179 h 4151891"/>
              <a:gd name="connsiteX9209" fmla="*/ 3432068 w 7122824"/>
              <a:gd name="connsiteY9209" fmla="*/ 282632 h 4151891"/>
              <a:gd name="connsiteX9210" fmla="*/ 3421862 w 7122824"/>
              <a:gd name="connsiteY9210" fmla="*/ 276875 h 4151891"/>
              <a:gd name="connsiteX9211" fmla="*/ 3421871 w 7122824"/>
              <a:gd name="connsiteY9211" fmla="*/ 276891 h 4151891"/>
              <a:gd name="connsiteX9212" fmla="*/ 3422462 w 7122824"/>
              <a:gd name="connsiteY9212" fmla="*/ 279484 h 4151891"/>
              <a:gd name="connsiteX9213" fmla="*/ 3421267 w 7122824"/>
              <a:gd name="connsiteY9213" fmla="*/ 276913 h 4151891"/>
              <a:gd name="connsiteX9214" fmla="*/ 3420538 w 7122824"/>
              <a:gd name="connsiteY9214" fmla="*/ 280752 h 4151891"/>
              <a:gd name="connsiteX9215" fmla="*/ 3421750 w 7122824"/>
              <a:gd name="connsiteY9215" fmla="*/ 286217 h 4151891"/>
              <a:gd name="connsiteX9216" fmla="*/ 3422650 w 7122824"/>
              <a:gd name="connsiteY9216" fmla="*/ 287645 h 4151891"/>
              <a:gd name="connsiteX9217" fmla="*/ 3440584 w 7122824"/>
              <a:gd name="connsiteY9217" fmla="*/ 295208 h 4151891"/>
              <a:gd name="connsiteX9218" fmla="*/ 3440599 w 7122824"/>
              <a:gd name="connsiteY9218" fmla="*/ 295212 h 4151891"/>
              <a:gd name="connsiteX9219" fmla="*/ 3440618 w 7122824"/>
              <a:gd name="connsiteY9219" fmla="*/ 295223 h 4151891"/>
              <a:gd name="connsiteX9220" fmla="*/ 3449764 w 7122824"/>
              <a:gd name="connsiteY9220" fmla="*/ 299079 h 4151891"/>
              <a:gd name="connsiteX9221" fmla="*/ 3456732 w 7122824"/>
              <a:gd name="connsiteY9221" fmla="*/ 302274 h 4151891"/>
              <a:gd name="connsiteX9222" fmla="*/ 3445172 w 7122824"/>
              <a:gd name="connsiteY9222" fmla="*/ 288397 h 4151891"/>
              <a:gd name="connsiteX9223" fmla="*/ 3442631 w 7122824"/>
              <a:gd name="connsiteY9223" fmla="*/ 287036 h 4151891"/>
              <a:gd name="connsiteX9224" fmla="*/ 3433388 w 7122824"/>
              <a:gd name="connsiteY9224" fmla="*/ 282868 h 4151891"/>
              <a:gd name="connsiteX9225" fmla="*/ 3431026 w 7122824"/>
              <a:gd name="connsiteY9225" fmla="*/ 281179 h 4151891"/>
              <a:gd name="connsiteX9226" fmla="*/ 3428778 w 7122824"/>
              <a:gd name="connsiteY9226" fmla="*/ 278044 h 4151891"/>
              <a:gd name="connsiteX9227" fmla="*/ 3429199 w 7122824"/>
              <a:gd name="connsiteY9227" fmla="*/ 276350 h 4151891"/>
              <a:gd name="connsiteX9228" fmla="*/ 3437051 w 7122824"/>
              <a:gd name="connsiteY9228" fmla="*/ 279069 h 4151891"/>
              <a:gd name="connsiteX9229" fmla="*/ 3437705 w 7122824"/>
              <a:gd name="connsiteY9229" fmla="*/ 279433 h 4151891"/>
              <a:gd name="connsiteX9230" fmla="*/ 3407847 w 7122824"/>
              <a:gd name="connsiteY9230" fmla="*/ 243588 h 4151891"/>
              <a:gd name="connsiteX9231" fmla="*/ 3423167 w 7122824"/>
              <a:gd name="connsiteY9231" fmla="*/ 259011 h 4151891"/>
              <a:gd name="connsiteX9232" fmla="*/ 3424116 w 7122824"/>
              <a:gd name="connsiteY9232" fmla="*/ 257743 h 4151891"/>
              <a:gd name="connsiteX9233" fmla="*/ 3437172 w 7122824"/>
              <a:gd name="connsiteY9233" fmla="*/ 273168 h 4151891"/>
              <a:gd name="connsiteX9234" fmla="*/ 3448573 w 7122824"/>
              <a:gd name="connsiteY9234" fmla="*/ 284187 h 4151891"/>
              <a:gd name="connsiteX9235" fmla="*/ 3452758 w 7122824"/>
              <a:gd name="connsiteY9235" fmla="*/ 284920 h 4151891"/>
              <a:gd name="connsiteX9236" fmla="*/ 3477214 w 7122824"/>
              <a:gd name="connsiteY9236" fmla="*/ 298716 h 4151891"/>
              <a:gd name="connsiteX9237" fmla="*/ 3480859 w 7122824"/>
              <a:gd name="connsiteY9237" fmla="*/ 299145 h 4151891"/>
              <a:gd name="connsiteX9238" fmla="*/ 3442632 w 7122824"/>
              <a:gd name="connsiteY9238" fmla="*/ 258315 h 4151891"/>
              <a:gd name="connsiteX9239" fmla="*/ 3443261 w 7122824"/>
              <a:gd name="connsiteY9239" fmla="*/ 257167 h 4151891"/>
              <a:gd name="connsiteX9240" fmla="*/ 3446874 w 7122824"/>
              <a:gd name="connsiteY9240" fmla="*/ 261242 h 4151891"/>
              <a:gd name="connsiteX9241" fmla="*/ 3447526 w 7122824"/>
              <a:gd name="connsiteY9241" fmla="*/ 261978 h 4151891"/>
              <a:gd name="connsiteX9242" fmla="*/ 3448475 w 7122824"/>
              <a:gd name="connsiteY9242" fmla="*/ 260710 h 4151891"/>
              <a:gd name="connsiteX9243" fmla="*/ 3452419 w 7122824"/>
              <a:gd name="connsiteY9243" fmla="*/ 265640 h 4151891"/>
              <a:gd name="connsiteX9244" fmla="*/ 3453998 w 7122824"/>
              <a:gd name="connsiteY9244" fmla="*/ 260886 h 4151891"/>
              <a:gd name="connsiteX9245" fmla="*/ 3473680 w 7122824"/>
              <a:gd name="connsiteY9245" fmla="*/ 282101 h 4151891"/>
              <a:gd name="connsiteX9246" fmla="*/ 3477330 w 7122824"/>
              <a:gd name="connsiteY9246" fmla="*/ 282944 h 4151891"/>
              <a:gd name="connsiteX9247" fmla="*/ 3477197 w 7122824"/>
              <a:gd name="connsiteY9247" fmla="*/ 278249 h 4151891"/>
              <a:gd name="connsiteX9248" fmla="*/ 3447725 w 7122824"/>
              <a:gd name="connsiteY9248" fmla="*/ 242967 h 4151891"/>
              <a:gd name="connsiteX9249" fmla="*/ 3446826 w 7122824"/>
              <a:gd name="connsiteY9249" fmla="*/ 242849 h 4151891"/>
              <a:gd name="connsiteX9250" fmla="*/ 3438694 w 7122824"/>
              <a:gd name="connsiteY9250" fmla="*/ 237721 h 4151891"/>
              <a:gd name="connsiteX9251" fmla="*/ 3444117 w 7122824"/>
              <a:gd name="connsiteY9251" fmla="*/ 238648 h 4151891"/>
              <a:gd name="connsiteX9252" fmla="*/ 3439942 w 7122824"/>
              <a:gd name="connsiteY9252" fmla="*/ 233651 h 4151891"/>
              <a:gd name="connsiteX9253" fmla="*/ 3418656 w 7122824"/>
              <a:gd name="connsiteY9253" fmla="*/ 229058 h 4151891"/>
              <a:gd name="connsiteX9254" fmla="*/ 3402529 w 7122824"/>
              <a:gd name="connsiteY9254" fmla="*/ 222715 h 4151891"/>
              <a:gd name="connsiteX9255" fmla="*/ 3407852 w 7122824"/>
              <a:gd name="connsiteY9255" fmla="*/ 223633 h 4151891"/>
              <a:gd name="connsiteX9256" fmla="*/ 3414883 w 7122824"/>
              <a:gd name="connsiteY9256" fmla="*/ 227028 h 4151891"/>
              <a:gd name="connsiteX9257" fmla="*/ 3421031 w 7122824"/>
              <a:gd name="connsiteY9257" fmla="*/ 229094 h 4151891"/>
              <a:gd name="connsiteX9258" fmla="*/ 3420210 w 7122824"/>
              <a:gd name="connsiteY9258" fmla="*/ 226366 h 4151891"/>
              <a:gd name="connsiteX9259" fmla="*/ 3422088 w 7122824"/>
              <a:gd name="connsiteY9259" fmla="*/ 226823 h 4151891"/>
              <a:gd name="connsiteX9260" fmla="*/ 3430863 w 7122824"/>
              <a:gd name="connsiteY9260" fmla="*/ 229238 h 4151891"/>
              <a:gd name="connsiteX9261" fmla="*/ 3435654 w 7122824"/>
              <a:gd name="connsiteY9261" fmla="*/ 228515 h 4151891"/>
              <a:gd name="connsiteX9262" fmla="*/ 3434991 w 7122824"/>
              <a:gd name="connsiteY9262" fmla="*/ 227722 h 4151891"/>
              <a:gd name="connsiteX9263" fmla="*/ 3434754 w 7122824"/>
              <a:gd name="connsiteY9263" fmla="*/ 226079 h 4151891"/>
              <a:gd name="connsiteX9264" fmla="*/ 3429087 w 7122824"/>
              <a:gd name="connsiteY9264" fmla="*/ 224520 h 4151891"/>
              <a:gd name="connsiteX9265" fmla="*/ 3414426 w 7122824"/>
              <a:gd name="connsiteY9265" fmla="*/ 221891 h 4151891"/>
              <a:gd name="connsiteX9266" fmla="*/ 3412784 w 7122824"/>
              <a:gd name="connsiteY9266" fmla="*/ 221477 h 4151891"/>
              <a:gd name="connsiteX9267" fmla="*/ 3412580 w 7122824"/>
              <a:gd name="connsiteY9267" fmla="*/ 221345 h 4151891"/>
              <a:gd name="connsiteX9268" fmla="*/ 3407669 w 7122824"/>
              <a:gd name="connsiteY9268" fmla="*/ 218853 h 4151891"/>
              <a:gd name="connsiteX9269" fmla="*/ 3434406 w 7122824"/>
              <a:gd name="connsiteY9269" fmla="*/ 223658 h 4151891"/>
              <a:gd name="connsiteX9270" fmla="*/ 3434078 w 7122824"/>
              <a:gd name="connsiteY9270" fmla="*/ 221386 h 4151891"/>
              <a:gd name="connsiteX9271" fmla="*/ 3436973 w 7122824"/>
              <a:gd name="connsiteY9271" fmla="*/ 224120 h 4151891"/>
              <a:gd name="connsiteX9272" fmla="*/ 3445466 w 7122824"/>
              <a:gd name="connsiteY9272" fmla="*/ 225645 h 4151891"/>
              <a:gd name="connsiteX9273" fmla="*/ 3462120 w 7122824"/>
              <a:gd name="connsiteY9273" fmla="*/ 229032 h 4151891"/>
              <a:gd name="connsiteX9274" fmla="*/ 3459644 w 7122824"/>
              <a:gd name="connsiteY9274" fmla="*/ 225980 h 4151891"/>
              <a:gd name="connsiteX9275" fmla="*/ 3450896 w 7122824"/>
              <a:gd name="connsiteY9275" fmla="*/ 223980 h 4151891"/>
              <a:gd name="connsiteX9276" fmla="*/ 3446231 w 7122824"/>
              <a:gd name="connsiteY9276" fmla="*/ 222776 h 4151891"/>
              <a:gd name="connsiteX9277" fmla="*/ 3446257 w 7122824"/>
              <a:gd name="connsiteY9277" fmla="*/ 222869 h 4151891"/>
              <a:gd name="connsiteX9278" fmla="*/ 3446082 w 7122824"/>
              <a:gd name="connsiteY9278" fmla="*/ 222738 h 4151891"/>
              <a:gd name="connsiteX9279" fmla="*/ 3398804 w 7122824"/>
              <a:gd name="connsiteY9279" fmla="*/ 210536 h 4151891"/>
              <a:gd name="connsiteX9280" fmla="*/ 3442034 w 7122824"/>
              <a:gd name="connsiteY9280" fmla="*/ 218549 h 4151891"/>
              <a:gd name="connsiteX9281" fmla="*/ 3431613 w 7122824"/>
              <a:gd name="connsiteY9281" fmla="*/ 204278 h 4151891"/>
              <a:gd name="connsiteX9282" fmla="*/ 3430381 w 7122824"/>
              <a:gd name="connsiteY9282" fmla="*/ 195723 h 4151891"/>
              <a:gd name="connsiteX9283" fmla="*/ 3396875 w 7122824"/>
              <a:gd name="connsiteY9283" fmla="*/ 151709 h 4151891"/>
              <a:gd name="connsiteX9284" fmla="*/ 3398144 w 7122824"/>
              <a:gd name="connsiteY9284" fmla="*/ 152658 h 4151891"/>
              <a:gd name="connsiteX9285" fmla="*/ 3425880 w 7122824"/>
              <a:gd name="connsiteY9285" fmla="*/ 179070 h 4151891"/>
              <a:gd name="connsiteX9286" fmla="*/ 3453161 w 7122824"/>
              <a:gd name="connsiteY9286" fmla="*/ 203445 h 4151891"/>
              <a:gd name="connsiteX9287" fmla="*/ 3453196 w 7122824"/>
              <a:gd name="connsiteY9287" fmla="*/ 195840 h 4151891"/>
              <a:gd name="connsiteX9288" fmla="*/ 3451470 w 7122824"/>
              <a:gd name="connsiteY9288" fmla="*/ 190590 h 4151891"/>
              <a:gd name="connsiteX9289" fmla="*/ 3457178 w 7122824"/>
              <a:gd name="connsiteY9289" fmla="*/ 193166 h 4151891"/>
              <a:gd name="connsiteX9290" fmla="*/ 3460483 w 7122824"/>
              <a:gd name="connsiteY9290" fmla="*/ 193661 h 4151891"/>
              <a:gd name="connsiteX9291" fmla="*/ 3491730 w 7122824"/>
              <a:gd name="connsiteY9291" fmla="*/ 223333 h 4151891"/>
              <a:gd name="connsiteX9292" fmla="*/ 3504112 w 7122824"/>
              <a:gd name="connsiteY9292" fmla="*/ 225738 h 4151891"/>
              <a:gd name="connsiteX9293" fmla="*/ 3493185 w 7122824"/>
              <a:gd name="connsiteY9293" fmla="*/ 208525 h 4151891"/>
              <a:gd name="connsiteX9294" fmla="*/ 3494135 w 7122824"/>
              <a:gd name="connsiteY9294" fmla="*/ 207257 h 4151891"/>
              <a:gd name="connsiteX9295" fmla="*/ 3515958 w 7122824"/>
              <a:gd name="connsiteY9295" fmla="*/ 228283 h 4151891"/>
              <a:gd name="connsiteX9296" fmla="*/ 3522519 w 7122824"/>
              <a:gd name="connsiteY9296" fmla="*/ 229704 h 4151891"/>
              <a:gd name="connsiteX9297" fmla="*/ 3521452 w 7122824"/>
              <a:gd name="connsiteY9297" fmla="*/ 224027 h 4151891"/>
              <a:gd name="connsiteX9298" fmla="*/ 3510432 w 7122824"/>
              <a:gd name="connsiteY9298" fmla="*/ 208148 h 4151891"/>
              <a:gd name="connsiteX9299" fmla="*/ 3519627 w 7122824"/>
              <a:gd name="connsiteY9299" fmla="*/ 211354 h 4151891"/>
              <a:gd name="connsiteX9300" fmla="*/ 3523252 w 7122824"/>
              <a:gd name="connsiteY9300" fmla="*/ 214068 h 4151891"/>
              <a:gd name="connsiteX9301" fmla="*/ 3524483 w 7122824"/>
              <a:gd name="connsiteY9301" fmla="*/ 222621 h 4151891"/>
              <a:gd name="connsiteX9302" fmla="*/ 3535861 w 7122824"/>
              <a:gd name="connsiteY9302" fmla="*/ 232594 h 4151891"/>
              <a:gd name="connsiteX9303" fmla="*/ 3551881 w 7122824"/>
              <a:gd name="connsiteY9303" fmla="*/ 236063 h 4151891"/>
              <a:gd name="connsiteX9304" fmla="*/ 3571987 w 7122824"/>
              <a:gd name="connsiteY9304" fmla="*/ 241261 h 4151891"/>
              <a:gd name="connsiteX9305" fmla="*/ 3571722 w 7122824"/>
              <a:gd name="connsiteY9305" fmla="*/ 240733 h 4151891"/>
              <a:gd name="connsiteX9306" fmla="*/ 3572245 w 7122824"/>
              <a:gd name="connsiteY9306" fmla="*/ 241328 h 4151891"/>
              <a:gd name="connsiteX9307" fmla="*/ 3583594 w 7122824"/>
              <a:gd name="connsiteY9307" fmla="*/ 244262 h 4151891"/>
              <a:gd name="connsiteX9308" fmla="*/ 3556202 w 7122824"/>
              <a:gd name="connsiteY9308" fmla="*/ 208200 h 4151891"/>
              <a:gd name="connsiteX9309" fmla="*/ 3556238 w 7122824"/>
              <a:gd name="connsiteY9309" fmla="*/ 200596 h 4151891"/>
              <a:gd name="connsiteX9310" fmla="*/ 3593760 w 7122824"/>
              <a:gd name="connsiteY9310" fmla="*/ 234331 h 4151891"/>
              <a:gd name="connsiteX9311" fmla="*/ 3592528 w 7122824"/>
              <a:gd name="connsiteY9311" fmla="*/ 225778 h 4151891"/>
              <a:gd name="connsiteX9312" fmla="*/ 3589717 w 7122824"/>
              <a:gd name="connsiteY9312" fmla="*/ 221977 h 4151891"/>
              <a:gd name="connsiteX9313" fmla="*/ 3594611 w 7122824"/>
              <a:gd name="connsiteY9313" fmla="*/ 225640 h 4151891"/>
              <a:gd name="connsiteX9314" fmla="*/ 3593379 w 7122824"/>
              <a:gd name="connsiteY9314" fmla="*/ 217085 h 4151891"/>
              <a:gd name="connsiteX9315" fmla="*/ 3581410 w 7122824"/>
              <a:gd name="connsiteY9315" fmla="*/ 202475 h 4151891"/>
              <a:gd name="connsiteX9316" fmla="*/ 3581054 w 7122824"/>
              <a:gd name="connsiteY9316" fmla="*/ 207862 h 4151891"/>
              <a:gd name="connsiteX9317" fmla="*/ 3549693 w 7122824"/>
              <a:gd name="connsiteY9317" fmla="*/ 178738 h 4151891"/>
              <a:gd name="connsiteX9318" fmla="*/ 3547191 w 7122824"/>
              <a:gd name="connsiteY9318" fmla="*/ 169234 h 4151891"/>
              <a:gd name="connsiteX9319" fmla="*/ 3523891 w 7122824"/>
              <a:gd name="connsiteY9319" fmla="*/ 142185 h 4151891"/>
              <a:gd name="connsiteX9320" fmla="*/ 3548365 w 7122824"/>
              <a:gd name="connsiteY9320" fmla="*/ 159119 h 4151891"/>
              <a:gd name="connsiteX9321" fmla="*/ 3557384 w 7122824"/>
              <a:gd name="connsiteY9321" fmla="*/ 156702 h 4151891"/>
              <a:gd name="connsiteX9322" fmla="*/ 3549519 w 7122824"/>
              <a:gd name="connsiteY9322" fmla="*/ 146101 h 4151891"/>
              <a:gd name="connsiteX9323" fmla="*/ 3551875 w 7122824"/>
              <a:gd name="connsiteY9323" fmla="*/ 147864 h 4151891"/>
              <a:gd name="connsiteX9324" fmla="*/ 3564425 w 7122824"/>
              <a:gd name="connsiteY9324" fmla="*/ 157257 h 4151891"/>
              <a:gd name="connsiteX9325" fmla="*/ 3582163 w 7122824"/>
              <a:gd name="connsiteY9325" fmla="*/ 162544 h 4151891"/>
              <a:gd name="connsiteX9326" fmla="*/ 3582725 w 7122824"/>
              <a:gd name="connsiteY9326" fmla="*/ 162791 h 4151891"/>
              <a:gd name="connsiteX9327" fmla="*/ 3574015 w 7122824"/>
              <a:gd name="connsiteY9327" fmla="*/ 151150 h 4151891"/>
              <a:gd name="connsiteX9328" fmla="*/ 3586659 w 7122824"/>
              <a:gd name="connsiteY9328" fmla="*/ 162591 h 4151891"/>
              <a:gd name="connsiteX9329" fmla="*/ 3586955 w 7122824"/>
              <a:gd name="connsiteY9329" fmla="*/ 164641 h 4151891"/>
              <a:gd name="connsiteX9330" fmla="*/ 3606139 w 7122824"/>
              <a:gd name="connsiteY9330" fmla="*/ 173036 h 4151891"/>
              <a:gd name="connsiteX9331" fmla="*/ 3628713 w 7122824"/>
              <a:gd name="connsiteY9331" fmla="*/ 180289 h 4151891"/>
              <a:gd name="connsiteX9332" fmla="*/ 3604979 w 7122824"/>
              <a:gd name="connsiteY9332" fmla="*/ 165655 h 4151891"/>
              <a:gd name="connsiteX9333" fmla="*/ 3571033 w 7122824"/>
              <a:gd name="connsiteY9333" fmla="*/ 147853 h 4151891"/>
              <a:gd name="connsiteX9334" fmla="*/ 3629204 w 7122824"/>
              <a:gd name="connsiteY9334" fmla="*/ 170838 h 4151891"/>
              <a:gd name="connsiteX9335" fmla="*/ 3622423 w 7122824"/>
              <a:gd name="connsiteY9335" fmla="*/ 162787 h 4151891"/>
              <a:gd name="connsiteX9336" fmla="*/ 3634931 w 7122824"/>
              <a:gd name="connsiteY9336" fmla="*/ 173100 h 4151891"/>
              <a:gd name="connsiteX9337" fmla="*/ 3839668 w 7122824"/>
              <a:gd name="connsiteY9337" fmla="*/ 253997 h 4151891"/>
              <a:gd name="connsiteX9338" fmla="*/ 4108937 w 7122824"/>
              <a:gd name="connsiteY9338" fmla="*/ 367680 h 4151891"/>
              <a:gd name="connsiteX9339" fmla="*/ 4361032 w 7122824"/>
              <a:gd name="connsiteY9339" fmla="*/ 478586 h 4151891"/>
              <a:gd name="connsiteX9340" fmla="*/ 4358260 w 7122824"/>
              <a:gd name="connsiteY9340" fmla="*/ 477708 h 4151891"/>
              <a:gd name="connsiteX9341" fmla="*/ 4235293 w 7122824"/>
              <a:gd name="connsiteY9341" fmla="*/ 453268 h 4151891"/>
              <a:gd name="connsiteX9342" fmla="*/ 4204118 w 7122824"/>
              <a:gd name="connsiteY9342" fmla="*/ 444393 h 4151891"/>
              <a:gd name="connsiteX9343" fmla="*/ 4182984 w 7122824"/>
              <a:gd name="connsiteY9343" fmla="*/ 445562 h 4151891"/>
              <a:gd name="connsiteX9344" fmla="*/ 4296154 w 7122824"/>
              <a:gd name="connsiteY9344" fmla="*/ 484491 h 4151891"/>
              <a:gd name="connsiteX9345" fmla="*/ 4314182 w 7122824"/>
              <a:gd name="connsiteY9345" fmla="*/ 490526 h 4151891"/>
              <a:gd name="connsiteX9346" fmla="*/ 4335511 w 7122824"/>
              <a:gd name="connsiteY9346" fmla="*/ 496900 h 4151891"/>
              <a:gd name="connsiteX9347" fmla="*/ 4405159 w 7122824"/>
              <a:gd name="connsiteY9347" fmla="*/ 519218 h 4151891"/>
              <a:gd name="connsiteX9348" fmla="*/ 4475790 w 7122824"/>
              <a:gd name="connsiteY9348" fmla="*/ 543551 h 4151891"/>
              <a:gd name="connsiteX9349" fmla="*/ 4615553 w 7122824"/>
              <a:gd name="connsiteY9349" fmla="*/ 591700 h 4151891"/>
              <a:gd name="connsiteX9350" fmla="*/ 4753555 w 7122824"/>
              <a:gd name="connsiteY9350" fmla="*/ 644269 h 4151891"/>
              <a:gd name="connsiteX9351" fmla="*/ 4823743 w 7122824"/>
              <a:gd name="connsiteY9351" fmla="*/ 669884 h 4151891"/>
              <a:gd name="connsiteX9352" fmla="*/ 4891328 w 7122824"/>
              <a:gd name="connsiteY9352" fmla="*/ 698194 h 4151891"/>
              <a:gd name="connsiteX9353" fmla="*/ 5027928 w 7122824"/>
              <a:gd name="connsiteY9353" fmla="*/ 754828 h 4151891"/>
              <a:gd name="connsiteX9354" fmla="*/ 5150656 w 7122824"/>
              <a:gd name="connsiteY9354" fmla="*/ 810033 h 4151891"/>
              <a:gd name="connsiteX9355" fmla="*/ 5212019 w 7122824"/>
              <a:gd name="connsiteY9355" fmla="*/ 837635 h 4151891"/>
              <a:gd name="connsiteX9356" fmla="*/ 5272939 w 7122824"/>
              <a:gd name="connsiteY9356" fmla="*/ 866521 h 4151891"/>
              <a:gd name="connsiteX9357" fmla="*/ 5393979 w 7122824"/>
              <a:gd name="connsiteY9357" fmla="*/ 925932 h 4151891"/>
              <a:gd name="connsiteX9358" fmla="*/ 5452812 w 7122824"/>
              <a:gd name="connsiteY9358" fmla="*/ 956014 h 4151891"/>
              <a:gd name="connsiteX9359" fmla="*/ 5512701 w 7122824"/>
              <a:gd name="connsiteY9359" fmla="*/ 987895 h 4151891"/>
              <a:gd name="connsiteX9360" fmla="*/ 5912623 w 7122824"/>
              <a:gd name="connsiteY9360" fmla="*/ 1215667 h 4151891"/>
              <a:gd name="connsiteX9361" fmla="*/ 5909324 w 7122824"/>
              <a:gd name="connsiteY9361" fmla="*/ 1216207 h 4151891"/>
              <a:gd name="connsiteX9362" fmla="*/ 5975785 w 7122824"/>
              <a:gd name="connsiteY9362" fmla="*/ 1256814 h 4151891"/>
              <a:gd name="connsiteX9363" fmla="*/ 5972486 w 7122824"/>
              <a:gd name="connsiteY9363" fmla="*/ 1257353 h 4151891"/>
              <a:gd name="connsiteX9364" fmla="*/ 6051296 w 7122824"/>
              <a:gd name="connsiteY9364" fmla="*/ 1308679 h 4151891"/>
              <a:gd name="connsiteX9365" fmla="*/ 6039952 w 7122824"/>
              <a:gd name="connsiteY9365" fmla="*/ 1304771 h 4151891"/>
              <a:gd name="connsiteX9366" fmla="*/ 6034690 w 7122824"/>
              <a:gd name="connsiteY9366" fmla="*/ 1301282 h 4151891"/>
              <a:gd name="connsiteX9367" fmla="*/ 6033191 w 7122824"/>
              <a:gd name="connsiteY9367" fmla="*/ 1300767 h 4151891"/>
              <a:gd name="connsiteX9368" fmla="*/ 6031693 w 7122824"/>
              <a:gd name="connsiteY9368" fmla="*/ 1300250 h 4151891"/>
              <a:gd name="connsiteX9369" fmla="*/ 6018335 w 7122824"/>
              <a:gd name="connsiteY9369" fmla="*/ 1297323 h 4151891"/>
              <a:gd name="connsiteX9370" fmla="*/ 6037520 w 7122824"/>
              <a:gd name="connsiteY9370" fmla="*/ 1311831 h 4151891"/>
              <a:gd name="connsiteX9371" fmla="*/ 6013613 w 7122824"/>
              <a:gd name="connsiteY9371" fmla="*/ 1297133 h 4151891"/>
              <a:gd name="connsiteX9372" fmla="*/ 5997259 w 7122824"/>
              <a:gd name="connsiteY9372" fmla="*/ 1293174 h 4151891"/>
              <a:gd name="connsiteX9373" fmla="*/ 6053659 w 7122824"/>
              <a:gd name="connsiteY9373" fmla="*/ 1330316 h 4151891"/>
              <a:gd name="connsiteX9374" fmla="*/ 6045866 w 7122824"/>
              <a:gd name="connsiteY9374" fmla="*/ 1329308 h 4151891"/>
              <a:gd name="connsiteX9375" fmla="*/ 6093705 w 7122824"/>
              <a:gd name="connsiteY9375" fmla="*/ 1363501 h 4151891"/>
              <a:gd name="connsiteX9376" fmla="*/ 6087410 w 7122824"/>
              <a:gd name="connsiteY9376" fmla="*/ 1363007 h 4151891"/>
              <a:gd name="connsiteX9377" fmla="*/ 6084628 w 7122824"/>
              <a:gd name="connsiteY9377" fmla="*/ 1362049 h 4151891"/>
              <a:gd name="connsiteX9378" fmla="*/ 6069772 w 7122824"/>
              <a:gd name="connsiteY9378" fmla="*/ 1358607 h 4151891"/>
              <a:gd name="connsiteX9379" fmla="*/ 6090241 w 7122824"/>
              <a:gd name="connsiteY9379" fmla="*/ 1373556 h 4151891"/>
              <a:gd name="connsiteX9380" fmla="*/ 6106080 w 7122824"/>
              <a:gd name="connsiteY9380" fmla="*/ 1379013 h 4151891"/>
              <a:gd name="connsiteX9381" fmla="*/ 6124724 w 7122824"/>
              <a:gd name="connsiteY9381" fmla="*/ 1390223 h 4151891"/>
              <a:gd name="connsiteX9382" fmla="*/ 6124208 w 7122824"/>
              <a:gd name="connsiteY9382" fmla="*/ 1391721 h 4151891"/>
              <a:gd name="connsiteX9383" fmla="*/ 6177851 w 7122824"/>
              <a:gd name="connsiteY9383" fmla="*/ 1432700 h 4151891"/>
              <a:gd name="connsiteX9384" fmla="*/ 6150946 w 7122824"/>
              <a:gd name="connsiteY9384" fmla="*/ 1416969 h 4151891"/>
              <a:gd name="connsiteX9385" fmla="*/ 6068298 w 7122824"/>
              <a:gd name="connsiteY9385" fmla="*/ 1362885 h 4151891"/>
              <a:gd name="connsiteX9386" fmla="*/ 6053301 w 7122824"/>
              <a:gd name="connsiteY9386" fmla="*/ 1359155 h 4151891"/>
              <a:gd name="connsiteX9387" fmla="*/ 6004430 w 7122824"/>
              <a:gd name="connsiteY9387" fmla="*/ 1327958 h 4151891"/>
              <a:gd name="connsiteX9388" fmla="*/ 6001648 w 7122824"/>
              <a:gd name="connsiteY9388" fmla="*/ 1327000 h 4151891"/>
              <a:gd name="connsiteX9389" fmla="*/ 5999167 w 7122824"/>
              <a:gd name="connsiteY9389" fmla="*/ 1324469 h 4151891"/>
              <a:gd name="connsiteX9390" fmla="*/ 5948053 w 7122824"/>
              <a:gd name="connsiteY9390" fmla="*/ 1295611 h 4151891"/>
              <a:gd name="connsiteX9391" fmla="*/ 5931699 w 7122824"/>
              <a:gd name="connsiteY9391" fmla="*/ 1291652 h 4151891"/>
              <a:gd name="connsiteX9392" fmla="*/ 5968472 w 7122824"/>
              <a:gd name="connsiteY9392" fmla="*/ 1315571 h 4151891"/>
              <a:gd name="connsiteX9393" fmla="*/ 5961735 w 7122824"/>
              <a:gd name="connsiteY9393" fmla="*/ 1316361 h 4151891"/>
              <a:gd name="connsiteX9394" fmla="*/ 5996709 w 7122824"/>
              <a:gd name="connsiteY9394" fmla="*/ 1341335 h 4151891"/>
              <a:gd name="connsiteX9395" fmla="*/ 5983137 w 7122824"/>
              <a:gd name="connsiteY9395" fmla="*/ 1338334 h 4151891"/>
              <a:gd name="connsiteX9396" fmla="*/ 6026229 w 7122824"/>
              <a:gd name="connsiteY9396" fmla="*/ 1367541 h 4151891"/>
              <a:gd name="connsiteX9397" fmla="*/ 6067964 w 7122824"/>
              <a:gd name="connsiteY9397" fmla="*/ 1396519 h 4151891"/>
              <a:gd name="connsiteX9398" fmla="*/ 6073529 w 7122824"/>
              <a:gd name="connsiteY9398" fmla="*/ 1398436 h 4151891"/>
              <a:gd name="connsiteX9399" fmla="*/ 6201424 w 7122824"/>
              <a:gd name="connsiteY9399" fmla="*/ 1481033 h 4151891"/>
              <a:gd name="connsiteX9400" fmla="*/ 6202922 w 7122824"/>
              <a:gd name="connsiteY9400" fmla="*/ 1481550 h 4151891"/>
              <a:gd name="connsiteX9401" fmla="*/ 6278711 w 7122824"/>
              <a:gd name="connsiteY9401" fmla="*/ 1541647 h 4151891"/>
              <a:gd name="connsiteX9402" fmla="*/ 6276985 w 7122824"/>
              <a:gd name="connsiteY9402" fmla="*/ 1542489 h 4151891"/>
              <a:gd name="connsiteX9403" fmla="*/ 6313242 w 7122824"/>
              <a:gd name="connsiteY9403" fmla="*/ 1567904 h 4151891"/>
              <a:gd name="connsiteX9404" fmla="*/ 6303699 w 7122824"/>
              <a:gd name="connsiteY9404" fmla="*/ 1562941 h 4151891"/>
              <a:gd name="connsiteX9405" fmla="*/ 6288303 w 7122824"/>
              <a:gd name="connsiteY9405" fmla="*/ 1556201 h 4151891"/>
              <a:gd name="connsiteX9406" fmla="*/ 6228652 w 7122824"/>
              <a:gd name="connsiteY9406" fmla="*/ 1514588 h 4151891"/>
              <a:gd name="connsiteX9407" fmla="*/ 6243509 w 7122824"/>
              <a:gd name="connsiteY9407" fmla="*/ 1518031 h 4151891"/>
              <a:gd name="connsiteX9408" fmla="*/ 6219062 w 7122824"/>
              <a:gd name="connsiteY9408" fmla="*/ 1500034 h 4151891"/>
              <a:gd name="connsiteX9409" fmla="*/ 6203199 w 7122824"/>
              <a:gd name="connsiteY9409" fmla="*/ 1489783 h 4151891"/>
              <a:gd name="connsiteX9410" fmla="*/ 6195669 w 7122824"/>
              <a:gd name="connsiteY9410" fmla="*/ 1483837 h 4151891"/>
              <a:gd name="connsiteX9411" fmla="*/ 6182613 w 7122824"/>
              <a:gd name="connsiteY9411" fmla="*/ 1479339 h 4151891"/>
              <a:gd name="connsiteX9412" fmla="*/ 6179831 w 7122824"/>
              <a:gd name="connsiteY9412" fmla="*/ 1478381 h 4151891"/>
              <a:gd name="connsiteX9413" fmla="*/ 6168716 w 7122824"/>
              <a:gd name="connsiteY9413" fmla="*/ 1473116 h 4151891"/>
              <a:gd name="connsiteX9414" fmla="*/ 6167218 w 7122824"/>
              <a:gd name="connsiteY9414" fmla="*/ 1472600 h 4151891"/>
              <a:gd name="connsiteX9415" fmla="*/ 6108803 w 7122824"/>
              <a:gd name="connsiteY9415" fmla="*/ 1436439 h 4151891"/>
              <a:gd name="connsiteX9416" fmla="*/ 6101739 w 7122824"/>
              <a:gd name="connsiteY9416" fmla="*/ 1434006 h 4151891"/>
              <a:gd name="connsiteX9417" fmla="*/ 6074369 w 7122824"/>
              <a:gd name="connsiteY9417" fmla="*/ 1414763 h 4151891"/>
              <a:gd name="connsiteX9418" fmla="*/ 6058530 w 7122824"/>
              <a:gd name="connsiteY9418" fmla="*/ 1409306 h 4151891"/>
              <a:gd name="connsiteX9419" fmla="*/ 6079085 w 7122824"/>
              <a:gd name="connsiteY9419" fmla="*/ 1424616 h 4151891"/>
              <a:gd name="connsiteX9420" fmla="*/ 6085809 w 7122824"/>
              <a:gd name="connsiteY9420" fmla="*/ 1429535 h 4151891"/>
              <a:gd name="connsiteX9421" fmla="*/ 6074860 w 7122824"/>
              <a:gd name="connsiteY9421" fmla="*/ 1423070 h 4151891"/>
              <a:gd name="connsiteX9422" fmla="*/ 6060004 w 7122824"/>
              <a:gd name="connsiteY9422" fmla="*/ 1419627 h 4151891"/>
              <a:gd name="connsiteX9423" fmla="*/ 6115962 w 7122824"/>
              <a:gd name="connsiteY9423" fmla="*/ 1458053 h 4151891"/>
              <a:gd name="connsiteX9424" fmla="*/ 6094320 w 7122824"/>
              <a:gd name="connsiteY9424" fmla="*/ 1445810 h 4151891"/>
              <a:gd name="connsiteX9425" fmla="*/ 6067091 w 7122824"/>
              <a:gd name="connsiteY9425" fmla="*/ 1426856 h 4151891"/>
              <a:gd name="connsiteX9426" fmla="*/ 6036095 w 7122824"/>
              <a:gd name="connsiteY9426" fmla="*/ 1404929 h 4151891"/>
              <a:gd name="connsiteX9427" fmla="*/ 6006385 w 7122824"/>
              <a:gd name="connsiteY9427" fmla="*/ 1383443 h 4151891"/>
              <a:gd name="connsiteX9428" fmla="*/ 5990104 w 7122824"/>
              <a:gd name="connsiteY9428" fmla="*/ 1379271 h 4151891"/>
              <a:gd name="connsiteX9429" fmla="*/ 6067440 w 7122824"/>
              <a:gd name="connsiteY9429" fmla="*/ 1434876 h 4151891"/>
              <a:gd name="connsiteX9430" fmla="*/ 6068423 w 7122824"/>
              <a:gd name="connsiteY9430" fmla="*/ 1436889 h 4151891"/>
              <a:gd name="connsiteX9431" fmla="*/ 6073686 w 7122824"/>
              <a:gd name="connsiteY9431" fmla="*/ 1440378 h 4151891"/>
              <a:gd name="connsiteX9432" fmla="*/ 6073244 w 7122824"/>
              <a:gd name="connsiteY9432" fmla="*/ 1441661 h 4151891"/>
              <a:gd name="connsiteX9433" fmla="*/ 6122065 w 7122824"/>
              <a:gd name="connsiteY9433" fmla="*/ 1477868 h 4151891"/>
              <a:gd name="connsiteX9434" fmla="*/ 6124221 w 7122824"/>
              <a:gd name="connsiteY9434" fmla="*/ 1480206 h 4151891"/>
              <a:gd name="connsiteX9435" fmla="*/ 6124561 w 7122824"/>
              <a:gd name="connsiteY9435" fmla="*/ 1480461 h 4151891"/>
              <a:gd name="connsiteX9436" fmla="*/ 6131093 w 7122824"/>
              <a:gd name="connsiteY9436" fmla="*/ 1484329 h 4151891"/>
              <a:gd name="connsiteX9437" fmla="*/ 6130808 w 7122824"/>
              <a:gd name="connsiteY9437" fmla="*/ 1485156 h 4151891"/>
              <a:gd name="connsiteX9438" fmla="*/ 6179682 w 7122824"/>
              <a:gd name="connsiteY9438" fmla="*/ 1521892 h 4151891"/>
              <a:gd name="connsiteX9439" fmla="*/ 6182254 w 7122824"/>
              <a:gd name="connsiteY9439" fmla="*/ 1522779 h 4151891"/>
              <a:gd name="connsiteX9440" fmla="*/ 6287969 w 7122824"/>
              <a:gd name="connsiteY9440" fmla="*/ 1589835 h 4151891"/>
              <a:gd name="connsiteX9441" fmla="*/ 6298544 w 7122824"/>
              <a:gd name="connsiteY9441" fmla="*/ 1591803 h 4151891"/>
              <a:gd name="connsiteX9442" fmla="*/ 6271830 w 7122824"/>
              <a:gd name="connsiteY9442" fmla="*/ 1571349 h 4151891"/>
              <a:gd name="connsiteX9443" fmla="*/ 6247383 w 7122824"/>
              <a:gd name="connsiteY9443" fmla="*/ 1553354 h 4151891"/>
              <a:gd name="connsiteX9444" fmla="*/ 6229254 w 7122824"/>
              <a:gd name="connsiteY9444" fmla="*/ 1540646 h 4151891"/>
              <a:gd name="connsiteX9445" fmla="*/ 6234051 w 7122824"/>
              <a:gd name="connsiteY9445" fmla="*/ 1540623 h 4151891"/>
              <a:gd name="connsiteX9446" fmla="*/ 6251639 w 7122824"/>
              <a:gd name="connsiteY9446" fmla="*/ 1550033 h 4151891"/>
              <a:gd name="connsiteX9447" fmla="*/ 6256133 w 7122824"/>
              <a:gd name="connsiteY9447" fmla="*/ 1551581 h 4151891"/>
              <a:gd name="connsiteX9448" fmla="*/ 6369752 w 7122824"/>
              <a:gd name="connsiteY9448" fmla="*/ 1637397 h 4151891"/>
              <a:gd name="connsiteX9449" fmla="*/ 6481127 w 7122824"/>
              <a:gd name="connsiteY9449" fmla="*/ 1725553 h 4151891"/>
              <a:gd name="connsiteX9450" fmla="*/ 6459160 w 7122824"/>
              <a:gd name="connsiteY9450" fmla="*/ 1710085 h 4151891"/>
              <a:gd name="connsiteX9451" fmla="*/ 6449617 w 7122824"/>
              <a:gd name="connsiteY9451" fmla="*/ 1705123 h 4151891"/>
              <a:gd name="connsiteX9452" fmla="*/ 6440515 w 7122824"/>
              <a:gd name="connsiteY9452" fmla="*/ 1698875 h 4151891"/>
              <a:gd name="connsiteX9453" fmla="*/ 6426690 w 7122824"/>
              <a:gd name="connsiteY9453" fmla="*/ 1692437 h 4151891"/>
              <a:gd name="connsiteX9454" fmla="*/ 6374104 w 7122824"/>
              <a:gd name="connsiteY9454" fmla="*/ 1653258 h 4151891"/>
              <a:gd name="connsiteX9455" fmla="*/ 6357750 w 7122824"/>
              <a:gd name="connsiteY9455" fmla="*/ 1649300 h 4151891"/>
              <a:gd name="connsiteX9456" fmla="*/ 6399197 w 7122824"/>
              <a:gd name="connsiteY9456" fmla="*/ 1680243 h 4151891"/>
              <a:gd name="connsiteX9457" fmla="*/ 6439106 w 7122824"/>
              <a:gd name="connsiteY9457" fmla="*/ 1709097 h 4151891"/>
              <a:gd name="connsiteX9458" fmla="*/ 6424928 w 7122824"/>
              <a:gd name="connsiteY9458" fmla="*/ 1699639 h 4151891"/>
              <a:gd name="connsiteX9459" fmla="*/ 6399810 w 7122824"/>
              <a:gd name="connsiteY9459" fmla="*/ 1681501 h 4151891"/>
              <a:gd name="connsiteX9460" fmla="*/ 6386754 w 7122824"/>
              <a:gd name="connsiteY9460" fmla="*/ 1677004 h 4151891"/>
              <a:gd name="connsiteX9461" fmla="*/ 6325091 w 7122824"/>
              <a:gd name="connsiteY9461" fmla="*/ 1636373 h 4151891"/>
              <a:gd name="connsiteX9462" fmla="*/ 6315474 w 7122824"/>
              <a:gd name="connsiteY9462" fmla="*/ 1631623 h 4151891"/>
              <a:gd name="connsiteX9463" fmla="*/ 6300127 w 7122824"/>
              <a:gd name="connsiteY9463" fmla="*/ 1619874 h 4151891"/>
              <a:gd name="connsiteX9464" fmla="*/ 6302141 w 7122824"/>
              <a:gd name="connsiteY9464" fmla="*/ 1618893 h 4151891"/>
              <a:gd name="connsiteX9465" fmla="*/ 6265240 w 7122824"/>
              <a:gd name="connsiteY9465" fmla="*/ 1591719 h 4151891"/>
              <a:gd name="connsiteX9466" fmla="*/ 6357856 w 7122824"/>
              <a:gd name="connsiteY9466" fmla="*/ 1667626 h 4151891"/>
              <a:gd name="connsiteX9467" fmla="*/ 6545613 w 7122824"/>
              <a:gd name="connsiteY9467" fmla="*/ 1838921 h 4151891"/>
              <a:gd name="connsiteX9468" fmla="*/ 6569490 w 7122824"/>
              <a:gd name="connsiteY9468" fmla="*/ 1875607 h 4151891"/>
              <a:gd name="connsiteX9469" fmla="*/ 6576637 w 7122824"/>
              <a:gd name="connsiteY9469" fmla="*/ 1884218 h 4151891"/>
              <a:gd name="connsiteX9470" fmla="*/ 6616724 w 7122824"/>
              <a:gd name="connsiteY9470" fmla="*/ 1912288 h 4151891"/>
              <a:gd name="connsiteX9471" fmla="*/ 6672092 w 7122824"/>
              <a:gd name="connsiteY9471" fmla="*/ 1952426 h 4151891"/>
              <a:gd name="connsiteX9472" fmla="*/ 6727020 w 7122824"/>
              <a:gd name="connsiteY9472" fmla="*/ 1993848 h 4151891"/>
              <a:gd name="connsiteX9473" fmla="*/ 6822182 w 7122824"/>
              <a:gd name="connsiteY9473" fmla="*/ 2063732 h 4151891"/>
              <a:gd name="connsiteX9474" fmla="*/ 6911916 w 7122824"/>
              <a:gd name="connsiteY9474" fmla="*/ 2139644 h 4151891"/>
              <a:gd name="connsiteX9475" fmla="*/ 6908618 w 7122824"/>
              <a:gd name="connsiteY9475" fmla="*/ 2140183 h 4151891"/>
              <a:gd name="connsiteX9476" fmla="*/ 6940595 w 7122824"/>
              <a:gd name="connsiteY9476" fmla="*/ 2164124 h 4151891"/>
              <a:gd name="connsiteX9477" fmla="*/ 6938138 w 7122824"/>
              <a:gd name="connsiteY9477" fmla="*/ 2166390 h 4151891"/>
              <a:gd name="connsiteX9478" fmla="*/ 6973905 w 7122824"/>
              <a:gd name="connsiteY9478" fmla="*/ 2198099 h 4151891"/>
              <a:gd name="connsiteX9479" fmla="*/ 6968339 w 7122824"/>
              <a:gd name="connsiteY9479" fmla="*/ 2196182 h 4151891"/>
              <a:gd name="connsiteX9480" fmla="*/ 6963845 w 7122824"/>
              <a:gd name="connsiteY9480" fmla="*/ 2194634 h 4151891"/>
              <a:gd name="connsiteX9481" fmla="*/ 6954768 w 7122824"/>
              <a:gd name="connsiteY9481" fmla="*/ 2193182 h 4151891"/>
              <a:gd name="connsiteX9482" fmla="*/ 6962837 w 7122824"/>
              <a:gd name="connsiteY9482" fmla="*/ 2202424 h 4151891"/>
              <a:gd name="connsiteX9483" fmla="*/ 6951330 w 7122824"/>
              <a:gd name="connsiteY9483" fmla="*/ 2193433 h 4151891"/>
              <a:gd name="connsiteX9484" fmla="*/ 6942252 w 7122824"/>
              <a:gd name="connsiteY9484" fmla="*/ 2191982 h 4151891"/>
              <a:gd name="connsiteX9485" fmla="*/ 6967934 w 7122824"/>
              <a:gd name="connsiteY9485" fmla="*/ 2215429 h 4151891"/>
              <a:gd name="connsiteX9486" fmla="*/ 6962695 w 7122824"/>
              <a:gd name="connsiteY9486" fmla="*/ 2216737 h 4151891"/>
              <a:gd name="connsiteX9487" fmla="*/ 6985129 w 7122824"/>
              <a:gd name="connsiteY9487" fmla="*/ 2235715 h 4151891"/>
              <a:gd name="connsiteX9488" fmla="*/ 6979816 w 7122824"/>
              <a:gd name="connsiteY9488" fmla="*/ 2237235 h 4151891"/>
              <a:gd name="connsiteX9489" fmla="*/ 6978834 w 7122824"/>
              <a:gd name="connsiteY9489" fmla="*/ 2235221 h 4151891"/>
              <a:gd name="connsiteX9490" fmla="*/ 6970813 w 7122824"/>
              <a:gd name="connsiteY9490" fmla="*/ 2235570 h 4151891"/>
              <a:gd name="connsiteX9491" fmla="*/ 6978882 w 7122824"/>
              <a:gd name="connsiteY9491" fmla="*/ 2244812 h 4151891"/>
              <a:gd name="connsiteX9492" fmla="*/ 6987442 w 7122824"/>
              <a:gd name="connsiteY9492" fmla="*/ 2247761 h 4151891"/>
              <a:gd name="connsiteX9493" fmla="*/ 6996471 w 7122824"/>
              <a:gd name="connsiteY9493" fmla="*/ 2254223 h 4151891"/>
              <a:gd name="connsiteX9494" fmla="*/ 6996028 w 7122824"/>
              <a:gd name="connsiteY9494" fmla="*/ 2255506 h 4151891"/>
              <a:gd name="connsiteX9495" fmla="*/ 7019910 w 7122824"/>
              <a:gd name="connsiteY9495" fmla="*/ 2280010 h 4151891"/>
              <a:gd name="connsiteX9496" fmla="*/ 7006602 w 7122824"/>
              <a:gd name="connsiteY9496" fmla="*/ 2272074 h 4151891"/>
              <a:gd name="connsiteX9497" fmla="*/ 6967766 w 7122824"/>
              <a:gd name="connsiteY9497" fmla="*/ 2239547 h 4151891"/>
              <a:gd name="connsiteX9498" fmla="*/ 6958246 w 7122824"/>
              <a:gd name="connsiteY9498" fmla="*/ 2239379 h 4151891"/>
              <a:gd name="connsiteX9499" fmla="*/ 6935813 w 7122824"/>
              <a:gd name="connsiteY9499" fmla="*/ 2220400 h 4151891"/>
              <a:gd name="connsiteX9500" fmla="*/ 6934316 w 7122824"/>
              <a:gd name="connsiteY9500" fmla="*/ 2219884 h 4151891"/>
              <a:gd name="connsiteX9501" fmla="*/ 6933333 w 7122824"/>
              <a:gd name="connsiteY9501" fmla="*/ 2217871 h 4151891"/>
              <a:gd name="connsiteX9502" fmla="*/ 6908885 w 7122824"/>
              <a:gd name="connsiteY9502" fmla="*/ 2199874 h 4151891"/>
              <a:gd name="connsiteX9503" fmla="*/ 6899808 w 7122824"/>
              <a:gd name="connsiteY9503" fmla="*/ 2198423 h 4151891"/>
              <a:gd name="connsiteX9504" fmla="*/ 6915480 w 7122824"/>
              <a:gd name="connsiteY9504" fmla="*/ 2213396 h 4151891"/>
              <a:gd name="connsiteX9505" fmla="*/ 6911740 w 7122824"/>
              <a:gd name="connsiteY9505" fmla="*/ 2215219 h 4151891"/>
              <a:gd name="connsiteX9506" fmla="*/ 6925611 w 7122824"/>
              <a:gd name="connsiteY9506" fmla="*/ 2231247 h 4151891"/>
              <a:gd name="connsiteX9507" fmla="*/ 6917302 w 7122824"/>
              <a:gd name="connsiteY9507" fmla="*/ 2231736 h 4151891"/>
              <a:gd name="connsiteX9508" fmla="*/ 6956907 w 7122824"/>
              <a:gd name="connsiteY9508" fmla="*/ 2266204 h 4151891"/>
              <a:gd name="connsiteX9509" fmla="*/ 6959903 w 7122824"/>
              <a:gd name="connsiteY9509" fmla="*/ 2267236 h 4151891"/>
              <a:gd name="connsiteX9510" fmla="*/ 7020043 w 7122824"/>
              <a:gd name="connsiteY9510" fmla="*/ 2317156 h 4151891"/>
              <a:gd name="connsiteX9511" fmla="*/ 7054408 w 7122824"/>
              <a:gd name="connsiteY9511" fmla="*/ 2352930 h 4151891"/>
              <a:gd name="connsiteX9512" fmla="*/ 7052394 w 7122824"/>
              <a:gd name="connsiteY9512" fmla="*/ 2353912 h 4151891"/>
              <a:gd name="connsiteX9513" fmla="*/ 7059638 w 7122824"/>
              <a:gd name="connsiteY9513" fmla="*/ 2360446 h 4151891"/>
              <a:gd name="connsiteX9514" fmla="*/ 7064045 w 7122824"/>
              <a:gd name="connsiteY9514" fmla="*/ 2364423 h 4151891"/>
              <a:gd name="connsiteX9515" fmla="*/ 7060479 w 7122824"/>
              <a:gd name="connsiteY9515" fmla="*/ 2363369 h 4151891"/>
              <a:gd name="connsiteX9516" fmla="*/ 7055667 w 7122824"/>
              <a:gd name="connsiteY9516" fmla="*/ 2363177 h 4151891"/>
              <a:gd name="connsiteX9517" fmla="*/ 7028487 w 7122824"/>
              <a:gd name="connsiteY9517" fmla="*/ 2339212 h 4151891"/>
              <a:gd name="connsiteX9518" fmla="*/ 7036721 w 7122824"/>
              <a:gd name="connsiteY9518" fmla="*/ 2338938 h 4151891"/>
              <a:gd name="connsiteX9519" fmla="*/ 7014288 w 7122824"/>
              <a:gd name="connsiteY9519" fmla="*/ 2319960 h 4151891"/>
              <a:gd name="connsiteX9520" fmla="*/ 7007011 w 7122824"/>
              <a:gd name="connsiteY9520" fmla="*/ 2317453 h 4151891"/>
              <a:gd name="connsiteX9521" fmla="*/ 7005513 w 7122824"/>
              <a:gd name="connsiteY9521" fmla="*/ 2316937 h 4151891"/>
              <a:gd name="connsiteX9522" fmla="*/ 6999734 w 7122824"/>
              <a:gd name="connsiteY9522" fmla="*/ 2314946 h 4151891"/>
              <a:gd name="connsiteX9523" fmla="*/ 6998450 w 7122824"/>
              <a:gd name="connsiteY9523" fmla="*/ 2314504 h 4151891"/>
              <a:gd name="connsiteX9524" fmla="*/ 6970023 w 7122824"/>
              <a:gd name="connsiteY9524" fmla="*/ 2293460 h 4151891"/>
              <a:gd name="connsiteX9525" fmla="*/ 6967241 w 7122824"/>
              <a:gd name="connsiteY9525" fmla="*/ 2292502 h 4151891"/>
              <a:gd name="connsiteX9526" fmla="*/ 6955407 w 7122824"/>
              <a:gd name="connsiteY9526" fmla="*/ 2280287 h 4151891"/>
              <a:gd name="connsiteX9527" fmla="*/ 6946115 w 7122824"/>
              <a:gd name="connsiteY9527" fmla="*/ 2278762 h 4151891"/>
              <a:gd name="connsiteX9528" fmla="*/ 6965251 w 7122824"/>
              <a:gd name="connsiteY9528" fmla="*/ 2298280 h 4151891"/>
              <a:gd name="connsiteX9529" fmla="*/ 6951402 w 7122824"/>
              <a:gd name="connsiteY9529" fmla="*/ 2287046 h 4151891"/>
              <a:gd name="connsiteX9530" fmla="*/ 6943167 w 7122824"/>
              <a:gd name="connsiteY9530" fmla="*/ 2287321 h 4151891"/>
              <a:gd name="connsiteX9531" fmla="*/ 6969580 w 7122824"/>
              <a:gd name="connsiteY9531" fmla="*/ 2309345 h 4151891"/>
              <a:gd name="connsiteX9532" fmla="*/ 6957040 w 7122824"/>
              <a:gd name="connsiteY9532" fmla="*/ 2303350 h 4151891"/>
              <a:gd name="connsiteX9533" fmla="*/ 6945131 w 7122824"/>
              <a:gd name="connsiteY9533" fmla="*/ 2291348 h 4151891"/>
              <a:gd name="connsiteX9534" fmla="*/ 6931799 w 7122824"/>
              <a:gd name="connsiteY9534" fmla="*/ 2278617 h 4151891"/>
              <a:gd name="connsiteX9535" fmla="*/ 6917411 w 7122824"/>
              <a:gd name="connsiteY9535" fmla="*/ 2264086 h 4151891"/>
              <a:gd name="connsiteX9536" fmla="*/ 6907892 w 7122824"/>
              <a:gd name="connsiteY9536" fmla="*/ 2263919 h 4151891"/>
              <a:gd name="connsiteX9537" fmla="*/ 6942699 w 7122824"/>
              <a:gd name="connsiteY9537" fmla="*/ 2298409 h 4151891"/>
              <a:gd name="connsiteX9538" fmla="*/ 6946465 w 7122824"/>
              <a:gd name="connsiteY9538" fmla="*/ 2301381 h 4151891"/>
              <a:gd name="connsiteX9539" fmla="*/ 6944450 w 7122824"/>
              <a:gd name="connsiteY9539" fmla="*/ 2302363 h 4151891"/>
              <a:gd name="connsiteX9540" fmla="*/ 6965924 w 7122824"/>
              <a:gd name="connsiteY9540" fmla="*/ 2324123 h 4151891"/>
              <a:gd name="connsiteX9541" fmla="*/ 6966908 w 7122824"/>
              <a:gd name="connsiteY9541" fmla="*/ 2326136 h 4151891"/>
              <a:gd name="connsiteX9542" fmla="*/ 6969388 w 7122824"/>
              <a:gd name="connsiteY9542" fmla="*/ 2328667 h 4151891"/>
              <a:gd name="connsiteX9543" fmla="*/ 6968945 w 7122824"/>
              <a:gd name="connsiteY9543" fmla="*/ 2329950 h 4151891"/>
              <a:gd name="connsiteX9544" fmla="*/ 6970230 w 7122824"/>
              <a:gd name="connsiteY9544" fmla="*/ 2330392 h 4151891"/>
              <a:gd name="connsiteX9545" fmla="*/ 6962651 w 7122824"/>
              <a:gd name="connsiteY9545" fmla="*/ 2329457 h 4151891"/>
              <a:gd name="connsiteX9546" fmla="*/ 6986066 w 7122824"/>
              <a:gd name="connsiteY9546" fmla="*/ 2350449 h 4151891"/>
              <a:gd name="connsiteX9547" fmla="*/ 6993129 w 7122824"/>
              <a:gd name="connsiteY9547" fmla="*/ 2352882 h 4151891"/>
              <a:gd name="connsiteX9548" fmla="*/ 7044734 w 7122824"/>
              <a:gd name="connsiteY9548" fmla="*/ 2390048 h 4151891"/>
              <a:gd name="connsiteX9549" fmla="*/ 7051545 w 7122824"/>
              <a:gd name="connsiteY9549" fmla="*/ 2389043 h 4151891"/>
              <a:gd name="connsiteX9550" fmla="*/ 7039195 w 7122824"/>
              <a:gd name="connsiteY9550" fmla="*/ 2378326 h 4151891"/>
              <a:gd name="connsiteX9551" fmla="*/ 7039637 w 7122824"/>
              <a:gd name="connsiteY9551" fmla="*/ 2377043 h 4151891"/>
              <a:gd name="connsiteX9552" fmla="*/ 7028129 w 7122824"/>
              <a:gd name="connsiteY9552" fmla="*/ 2368051 h 4151891"/>
              <a:gd name="connsiteX9553" fmla="*/ 7019544 w 7122824"/>
              <a:gd name="connsiteY9553" fmla="*/ 2360307 h 4151891"/>
              <a:gd name="connsiteX9554" fmla="*/ 7023056 w 7122824"/>
              <a:gd name="connsiteY9554" fmla="*/ 2359841 h 4151891"/>
              <a:gd name="connsiteX9555" fmla="*/ 7033116 w 7122824"/>
              <a:gd name="connsiteY9555" fmla="*/ 2363307 h 4151891"/>
              <a:gd name="connsiteX9556" fmla="*/ 7034400 w 7122824"/>
              <a:gd name="connsiteY9556" fmla="*/ 2363750 h 4151891"/>
              <a:gd name="connsiteX9557" fmla="*/ 7099408 w 7122824"/>
              <a:gd name="connsiteY9557" fmla="*/ 2428031 h 4151891"/>
              <a:gd name="connsiteX9558" fmla="*/ 7111218 w 7122824"/>
              <a:gd name="connsiteY9558" fmla="*/ 2435452 h 4151891"/>
              <a:gd name="connsiteX9559" fmla="*/ 7113772 w 7122824"/>
              <a:gd name="connsiteY9559" fmla="*/ 2437767 h 4151891"/>
              <a:gd name="connsiteX9560" fmla="*/ 7101674 w 7122824"/>
              <a:gd name="connsiteY9560" fmla="*/ 2430488 h 4151891"/>
              <a:gd name="connsiteX9561" fmla="*/ 7111242 w 7122824"/>
              <a:gd name="connsiteY9561" fmla="*/ 2440246 h 4151891"/>
              <a:gd name="connsiteX9562" fmla="*/ 7114755 w 7122824"/>
              <a:gd name="connsiteY9562" fmla="*/ 2439782 h 4151891"/>
              <a:gd name="connsiteX9563" fmla="*/ 7122824 w 7122824"/>
              <a:gd name="connsiteY9563" fmla="*/ 2449024 h 4151891"/>
              <a:gd name="connsiteX9564" fmla="*/ 7118354 w 7122824"/>
              <a:gd name="connsiteY9564" fmla="*/ 2452271 h 4151891"/>
              <a:gd name="connsiteX9565" fmla="*/ 7109792 w 7122824"/>
              <a:gd name="connsiteY9565" fmla="*/ 2449321 h 4151891"/>
              <a:gd name="connsiteX9566" fmla="*/ 7083380 w 7122824"/>
              <a:gd name="connsiteY9566" fmla="*/ 2427297 h 4151891"/>
              <a:gd name="connsiteX9567" fmla="*/ 7074302 w 7122824"/>
              <a:gd name="connsiteY9567" fmla="*/ 2425846 h 4151891"/>
              <a:gd name="connsiteX9568" fmla="*/ 7107802 w 7122824"/>
              <a:gd name="connsiteY9568" fmla="*/ 2455098 h 4151891"/>
              <a:gd name="connsiteX9569" fmla="*/ 7093438 w 7122824"/>
              <a:gd name="connsiteY9569" fmla="*/ 2445362 h 4151891"/>
              <a:gd name="connsiteX9570" fmla="*/ 7086160 w 7122824"/>
              <a:gd name="connsiteY9570" fmla="*/ 2442855 h 4151891"/>
              <a:gd name="connsiteX9571" fmla="*/ 7056450 w 7122824"/>
              <a:gd name="connsiteY9571" fmla="*/ 2421370 h 4151891"/>
              <a:gd name="connsiteX9572" fmla="*/ 7050885 w 7122824"/>
              <a:gd name="connsiteY9572" fmla="*/ 2419453 h 4151891"/>
              <a:gd name="connsiteX9573" fmla="*/ 7043584 w 7122824"/>
              <a:gd name="connsiteY9573" fmla="*/ 2412151 h 4151891"/>
              <a:gd name="connsiteX9574" fmla="*/ 7045598 w 7122824"/>
              <a:gd name="connsiteY9574" fmla="*/ 2411169 h 4151891"/>
              <a:gd name="connsiteX9575" fmla="*/ 7017877 w 7122824"/>
              <a:gd name="connsiteY9575" fmla="*/ 2383907 h 4151891"/>
              <a:gd name="connsiteX9576" fmla="*/ 6937269 w 7122824"/>
              <a:gd name="connsiteY9576" fmla="*/ 2319037 h 4151891"/>
              <a:gd name="connsiteX9577" fmla="*/ 6901755 w 7122824"/>
              <a:gd name="connsiteY9577" fmla="*/ 2290766 h 4151891"/>
              <a:gd name="connsiteX9578" fmla="*/ 6892235 w 7122824"/>
              <a:gd name="connsiteY9578" fmla="*/ 2290599 h 4151891"/>
              <a:gd name="connsiteX9579" fmla="*/ 6901987 w 7122824"/>
              <a:gd name="connsiteY9579" fmla="*/ 2302514 h 4151891"/>
              <a:gd name="connsiteX9580" fmla="*/ 6910582 w 7122824"/>
              <a:gd name="connsiteY9580" fmla="*/ 2309934 h 4151891"/>
              <a:gd name="connsiteX9581" fmla="*/ 6904466 w 7122824"/>
              <a:gd name="connsiteY9581" fmla="*/ 2308784 h 4151891"/>
              <a:gd name="connsiteX9582" fmla="*/ 6901564 w 7122824"/>
              <a:gd name="connsiteY9582" fmla="*/ 2310087 h 4151891"/>
              <a:gd name="connsiteX9583" fmla="*/ 6938827 w 7122824"/>
              <a:gd name="connsiteY9583" fmla="*/ 2342313 h 4151891"/>
              <a:gd name="connsiteX9584" fmla="*/ 6956538 w 7122824"/>
              <a:gd name="connsiteY9584" fmla="*/ 2361100 h 4151891"/>
              <a:gd name="connsiteX9585" fmla="*/ 6925329 w 7122824"/>
              <a:gd name="connsiteY9585" fmla="*/ 2339099 h 4151891"/>
              <a:gd name="connsiteX9586" fmla="*/ 6912463 w 7122824"/>
              <a:gd name="connsiteY9586" fmla="*/ 2329880 h 4151891"/>
              <a:gd name="connsiteX9587" fmla="*/ 6909681 w 7122824"/>
              <a:gd name="connsiteY9587" fmla="*/ 2328921 h 4151891"/>
              <a:gd name="connsiteX9588" fmla="*/ 6906684 w 7122824"/>
              <a:gd name="connsiteY9588" fmla="*/ 2327889 h 4151891"/>
              <a:gd name="connsiteX9589" fmla="*/ 6899106 w 7122824"/>
              <a:gd name="connsiteY9589" fmla="*/ 2326953 h 4151891"/>
              <a:gd name="connsiteX9590" fmla="*/ 6907340 w 7122824"/>
              <a:gd name="connsiteY9590" fmla="*/ 2333022 h 4151891"/>
              <a:gd name="connsiteX9591" fmla="*/ 6911572 w 7122824"/>
              <a:gd name="connsiteY9591" fmla="*/ 2336108 h 4151891"/>
              <a:gd name="connsiteX9592" fmla="*/ 6906414 w 7122824"/>
              <a:gd name="connsiteY9592" fmla="*/ 2335275 h 4151891"/>
              <a:gd name="connsiteX9593" fmla="*/ 6903736 w 7122824"/>
              <a:gd name="connsiteY9593" fmla="*/ 2336447 h 4151891"/>
              <a:gd name="connsiteX9594" fmla="*/ 6895617 w 7122824"/>
              <a:gd name="connsiteY9594" fmla="*/ 2332214 h 4151891"/>
              <a:gd name="connsiteX9595" fmla="*/ 6887382 w 7122824"/>
              <a:gd name="connsiteY9595" fmla="*/ 2332489 h 4151891"/>
              <a:gd name="connsiteX9596" fmla="*/ 6900197 w 7122824"/>
              <a:gd name="connsiteY9596" fmla="*/ 2346718 h 4151891"/>
              <a:gd name="connsiteX9597" fmla="*/ 6899755 w 7122824"/>
              <a:gd name="connsiteY9597" fmla="*/ 2348001 h 4151891"/>
              <a:gd name="connsiteX9598" fmla="*/ 6905559 w 7122824"/>
              <a:gd name="connsiteY9598" fmla="*/ 2354787 h 4151891"/>
              <a:gd name="connsiteX9599" fmla="*/ 6895941 w 7122824"/>
              <a:gd name="connsiteY9599" fmla="*/ 2350038 h 4151891"/>
              <a:gd name="connsiteX9600" fmla="*/ 6888223 w 7122824"/>
              <a:gd name="connsiteY9600" fmla="*/ 2348815 h 4151891"/>
              <a:gd name="connsiteX9601" fmla="*/ 6925487 w 7122824"/>
              <a:gd name="connsiteY9601" fmla="*/ 2381040 h 4151891"/>
              <a:gd name="connsiteX9602" fmla="*/ 6923947 w 7122824"/>
              <a:gd name="connsiteY9602" fmla="*/ 2381942 h 4151891"/>
              <a:gd name="connsiteX9603" fmla="*/ 6904827 w 7122824"/>
              <a:gd name="connsiteY9603" fmla="*/ 2370811 h 4151891"/>
              <a:gd name="connsiteX9604" fmla="*/ 6897108 w 7122824"/>
              <a:gd name="connsiteY9604" fmla="*/ 2369588 h 4151891"/>
              <a:gd name="connsiteX9605" fmla="*/ 6901855 w 7122824"/>
              <a:gd name="connsiteY9605" fmla="*/ 2374575 h 4151891"/>
              <a:gd name="connsiteX9606" fmla="*/ 6884265 w 7122824"/>
              <a:gd name="connsiteY9606" fmla="*/ 2365165 h 4151891"/>
              <a:gd name="connsiteX9607" fmla="*/ 6875956 w 7122824"/>
              <a:gd name="connsiteY9607" fmla="*/ 2365653 h 4151891"/>
              <a:gd name="connsiteX9608" fmla="*/ 6878436 w 7122824"/>
              <a:gd name="connsiteY9608" fmla="*/ 2368183 h 4151891"/>
              <a:gd name="connsiteX9609" fmla="*/ 6870717 w 7122824"/>
              <a:gd name="connsiteY9609" fmla="*/ 2366959 h 4151891"/>
              <a:gd name="connsiteX9610" fmla="*/ 6903161 w 7122824"/>
              <a:gd name="connsiteY9610" fmla="*/ 2394412 h 4151891"/>
              <a:gd name="connsiteX9611" fmla="*/ 6896424 w 7122824"/>
              <a:gd name="connsiteY9611" fmla="*/ 2395202 h 4151891"/>
              <a:gd name="connsiteX9612" fmla="*/ 6898905 w 7122824"/>
              <a:gd name="connsiteY9612" fmla="*/ 2397733 h 4151891"/>
              <a:gd name="connsiteX9613" fmla="*/ 6873498 w 7122824"/>
              <a:gd name="connsiteY9613" fmla="*/ 2382518 h 4151891"/>
              <a:gd name="connsiteX9614" fmla="*/ 6865705 w 7122824"/>
              <a:gd name="connsiteY9614" fmla="*/ 2381508 h 4151891"/>
              <a:gd name="connsiteX9615" fmla="*/ 6925919 w 7122824"/>
              <a:gd name="connsiteY9615" fmla="*/ 2431214 h 4151891"/>
              <a:gd name="connsiteX9616" fmla="*/ 6880609 w 7122824"/>
              <a:gd name="connsiteY9616" fmla="*/ 2394542 h 4151891"/>
              <a:gd name="connsiteX9617" fmla="*/ 6874314 w 7122824"/>
              <a:gd name="connsiteY9617" fmla="*/ 2394049 h 4151891"/>
              <a:gd name="connsiteX9618" fmla="*/ 6858968 w 7122824"/>
              <a:gd name="connsiteY9618" fmla="*/ 2382299 h 4151891"/>
              <a:gd name="connsiteX9619" fmla="*/ 6851389 w 7122824"/>
              <a:gd name="connsiteY9619" fmla="*/ 2381364 h 4151891"/>
              <a:gd name="connsiteX9620" fmla="*/ 6838057 w 7122824"/>
              <a:gd name="connsiteY9620" fmla="*/ 2368633 h 4151891"/>
              <a:gd name="connsiteX9621" fmla="*/ 6828250 w 7122824"/>
              <a:gd name="connsiteY9621" fmla="*/ 2368605 h 4151891"/>
              <a:gd name="connsiteX9622" fmla="*/ 6845420 w 7122824"/>
              <a:gd name="connsiteY9622" fmla="*/ 2384094 h 4151891"/>
              <a:gd name="connsiteX9623" fmla="*/ 6840623 w 7122824"/>
              <a:gd name="connsiteY9623" fmla="*/ 2384117 h 4151891"/>
              <a:gd name="connsiteX9624" fmla="*/ 6918524 w 7122824"/>
              <a:gd name="connsiteY9624" fmla="*/ 2447815 h 4151891"/>
              <a:gd name="connsiteX9625" fmla="*/ 6861559 w 7122824"/>
              <a:gd name="connsiteY9625" fmla="*/ 2402579 h 4151891"/>
              <a:gd name="connsiteX9626" fmla="*/ 6853537 w 7122824"/>
              <a:gd name="connsiteY9626" fmla="*/ 2402928 h 4151891"/>
              <a:gd name="connsiteX9627" fmla="*/ 6889819 w 7122824"/>
              <a:gd name="connsiteY9627" fmla="*/ 2433139 h 4151891"/>
              <a:gd name="connsiteX9628" fmla="*/ 6844976 w 7122824"/>
              <a:gd name="connsiteY9628" fmla="*/ 2399979 h 4151891"/>
              <a:gd name="connsiteX9629" fmla="*/ 6837183 w 7122824"/>
              <a:gd name="connsiteY9629" fmla="*/ 2398969 h 4151891"/>
              <a:gd name="connsiteX9630" fmla="*/ 6894940 w 7122824"/>
              <a:gd name="connsiteY9630" fmla="*/ 2450939 h 4151891"/>
              <a:gd name="connsiteX9631" fmla="*/ 6894424 w 7122824"/>
              <a:gd name="connsiteY9631" fmla="*/ 2452438 h 4151891"/>
              <a:gd name="connsiteX9632" fmla="*/ 6893442 w 7122824"/>
              <a:gd name="connsiteY9632" fmla="*/ 2450423 h 4151891"/>
              <a:gd name="connsiteX9633" fmla="*/ 6845793 w 7122824"/>
              <a:gd name="connsiteY9633" fmla="*/ 2411509 h 4151891"/>
              <a:gd name="connsiteX9634" fmla="*/ 6836501 w 7122824"/>
              <a:gd name="connsiteY9634" fmla="*/ 2409983 h 4151891"/>
              <a:gd name="connsiteX9635" fmla="*/ 6839498 w 7122824"/>
              <a:gd name="connsiteY9635" fmla="*/ 2411016 h 4151891"/>
              <a:gd name="connsiteX9636" fmla="*/ 6832761 w 7122824"/>
              <a:gd name="connsiteY9636" fmla="*/ 2411807 h 4151891"/>
              <a:gd name="connsiteX9637" fmla="*/ 6844054 w 7122824"/>
              <a:gd name="connsiteY9637" fmla="*/ 2420724 h 4151891"/>
              <a:gd name="connsiteX9638" fmla="*/ 6836034 w 7122824"/>
              <a:gd name="connsiteY9638" fmla="*/ 2421072 h 4151891"/>
              <a:gd name="connsiteX9639" fmla="*/ 6849882 w 7122824"/>
              <a:gd name="connsiteY9639" fmla="*/ 2432305 h 4151891"/>
              <a:gd name="connsiteX9640" fmla="*/ 6844871 w 7122824"/>
              <a:gd name="connsiteY9640" fmla="*/ 2432255 h 4151891"/>
              <a:gd name="connsiteX9641" fmla="*/ 6922253 w 7122824"/>
              <a:gd name="connsiteY9641" fmla="*/ 2512050 h 4151891"/>
              <a:gd name="connsiteX9642" fmla="*/ 6921811 w 7122824"/>
              <a:gd name="connsiteY9642" fmla="*/ 2513334 h 4151891"/>
              <a:gd name="connsiteX9643" fmla="*/ 6943729 w 7122824"/>
              <a:gd name="connsiteY9643" fmla="*/ 2533809 h 4151891"/>
              <a:gd name="connsiteX9644" fmla="*/ 6948033 w 7122824"/>
              <a:gd name="connsiteY9644" fmla="*/ 2540079 h 4151891"/>
              <a:gd name="connsiteX9645" fmla="*/ 6927098 w 7122824"/>
              <a:gd name="connsiteY9645" fmla="*/ 2521618 h 4151891"/>
              <a:gd name="connsiteX9646" fmla="*/ 6917807 w 7122824"/>
              <a:gd name="connsiteY9646" fmla="*/ 2520092 h 4151891"/>
              <a:gd name="connsiteX9647" fmla="*/ 6954579 w 7122824"/>
              <a:gd name="connsiteY9647" fmla="*/ 2558610 h 4151891"/>
              <a:gd name="connsiteX9648" fmla="*/ 6962909 w 7122824"/>
              <a:gd name="connsiteY9648" fmla="*/ 2561211 h 4151891"/>
              <a:gd name="connsiteX9649" fmla="*/ 6963335 w 7122824"/>
              <a:gd name="connsiteY9649" fmla="*/ 2560556 h 4151891"/>
              <a:gd name="connsiteX9650" fmla="*/ 6964492 w 7122824"/>
              <a:gd name="connsiteY9650" fmla="*/ 2561547 h 4151891"/>
              <a:gd name="connsiteX9651" fmla="*/ 6980827 w 7122824"/>
              <a:gd name="connsiteY9651" fmla="*/ 2575552 h 4151891"/>
              <a:gd name="connsiteX9652" fmla="*/ 6976030 w 7122824"/>
              <a:gd name="connsiteY9652" fmla="*/ 2575575 h 4151891"/>
              <a:gd name="connsiteX9653" fmla="*/ 6977529 w 7122824"/>
              <a:gd name="connsiteY9653" fmla="*/ 2576091 h 4151891"/>
              <a:gd name="connsiteX9654" fmla="*/ 6977013 w 7122824"/>
              <a:gd name="connsiteY9654" fmla="*/ 2577590 h 4151891"/>
              <a:gd name="connsiteX9655" fmla="*/ 6979279 w 7122824"/>
              <a:gd name="connsiteY9655" fmla="*/ 2580045 h 4151891"/>
              <a:gd name="connsiteX9656" fmla="*/ 6973058 w 7122824"/>
              <a:gd name="connsiteY9656" fmla="*/ 2579337 h 4151891"/>
              <a:gd name="connsiteX9657" fmla="*/ 6987373 w 7122824"/>
              <a:gd name="connsiteY9657" fmla="*/ 2594083 h 4151891"/>
              <a:gd name="connsiteX9658" fmla="*/ 6984591 w 7122824"/>
              <a:gd name="connsiteY9658" fmla="*/ 2593125 h 4151891"/>
              <a:gd name="connsiteX9659" fmla="*/ 6969220 w 7122824"/>
              <a:gd name="connsiteY9659" fmla="*/ 2576580 h 4151891"/>
              <a:gd name="connsiteX9660" fmla="*/ 6961501 w 7122824"/>
              <a:gd name="connsiteY9660" fmla="*/ 2575356 h 4151891"/>
              <a:gd name="connsiteX9661" fmla="*/ 6917339 w 7122824"/>
              <a:gd name="connsiteY9661" fmla="*/ 2531181 h 4151891"/>
              <a:gd name="connsiteX9662" fmla="*/ 6908048 w 7122824"/>
              <a:gd name="connsiteY9662" fmla="*/ 2529655 h 4151891"/>
              <a:gd name="connsiteX9663" fmla="*/ 6957171 w 7122824"/>
              <a:gd name="connsiteY9663" fmla="*/ 2578891 h 4151891"/>
              <a:gd name="connsiteX9664" fmla="*/ 6963465 w 7122824"/>
              <a:gd name="connsiteY9664" fmla="*/ 2579384 h 4151891"/>
              <a:gd name="connsiteX9665" fmla="*/ 6982674 w 7122824"/>
              <a:gd name="connsiteY9665" fmla="*/ 2598688 h 4151891"/>
              <a:gd name="connsiteX9666" fmla="*/ 6981641 w 7122824"/>
              <a:gd name="connsiteY9666" fmla="*/ 2601683 h 4151891"/>
              <a:gd name="connsiteX9667" fmla="*/ 6983415 w 7122824"/>
              <a:gd name="connsiteY9667" fmla="*/ 2610432 h 4151891"/>
              <a:gd name="connsiteX9668" fmla="*/ 6978153 w 7122824"/>
              <a:gd name="connsiteY9668" fmla="*/ 2606943 h 4151891"/>
              <a:gd name="connsiteX9669" fmla="*/ 6969076 w 7122824"/>
              <a:gd name="connsiteY9669" fmla="*/ 2605492 h 4151891"/>
              <a:gd name="connsiteX9670" fmla="*/ 6978430 w 7122824"/>
              <a:gd name="connsiteY9670" fmla="*/ 2615177 h 4151891"/>
              <a:gd name="connsiteX9671" fmla="*/ 6966753 w 7122824"/>
              <a:gd name="connsiteY9671" fmla="*/ 2630302 h 4151891"/>
              <a:gd name="connsiteX9672" fmla="*/ 6959666 w 7122824"/>
              <a:gd name="connsiteY9672" fmla="*/ 2623074 h 4151891"/>
              <a:gd name="connsiteX9673" fmla="*/ 6950074 w 7122824"/>
              <a:gd name="connsiteY9673" fmla="*/ 2623120 h 4151891"/>
              <a:gd name="connsiteX9674" fmla="*/ 6961981 w 7122824"/>
              <a:gd name="connsiteY9674" fmla="*/ 2635121 h 4151891"/>
              <a:gd name="connsiteX9675" fmla="*/ 6937067 w 7122824"/>
              <a:gd name="connsiteY9675" fmla="*/ 2613613 h 4151891"/>
              <a:gd name="connsiteX9676" fmla="*/ 6927990 w 7122824"/>
              <a:gd name="connsiteY9676" fmla="*/ 2612162 h 4151891"/>
              <a:gd name="connsiteX9677" fmla="*/ 6934235 w 7122824"/>
              <a:gd name="connsiteY9677" fmla="*/ 2617664 h 4151891"/>
              <a:gd name="connsiteX9678" fmla="*/ 6922727 w 7122824"/>
              <a:gd name="connsiteY9678" fmla="*/ 2608673 h 4151891"/>
              <a:gd name="connsiteX9679" fmla="*/ 6924667 w 7122824"/>
              <a:gd name="connsiteY9679" fmla="*/ 2607905 h 4151891"/>
              <a:gd name="connsiteX9680" fmla="*/ 6883639 w 7122824"/>
              <a:gd name="connsiteY9680" fmla="*/ 2572708 h 4151891"/>
              <a:gd name="connsiteX9681" fmla="*/ 6861205 w 7122824"/>
              <a:gd name="connsiteY9681" fmla="*/ 2553729 h 4151891"/>
              <a:gd name="connsiteX9682" fmla="*/ 6851914 w 7122824"/>
              <a:gd name="connsiteY9682" fmla="*/ 2552204 h 4151891"/>
              <a:gd name="connsiteX9683" fmla="*/ 6861997 w 7122824"/>
              <a:gd name="connsiteY9683" fmla="*/ 2560465 h 4151891"/>
              <a:gd name="connsiteX9684" fmla="*/ 6860196 w 7122824"/>
              <a:gd name="connsiteY9684" fmla="*/ 2561521 h 4151891"/>
              <a:gd name="connsiteX9685" fmla="*/ 6852478 w 7122824"/>
              <a:gd name="connsiteY9685" fmla="*/ 2560297 h 4151891"/>
              <a:gd name="connsiteX9686" fmla="*/ 6853460 w 7122824"/>
              <a:gd name="connsiteY9686" fmla="*/ 2562310 h 4151891"/>
              <a:gd name="connsiteX9687" fmla="*/ 6855726 w 7122824"/>
              <a:gd name="connsiteY9687" fmla="*/ 2564767 h 4151891"/>
              <a:gd name="connsiteX9688" fmla="*/ 6858723 w 7122824"/>
              <a:gd name="connsiteY9688" fmla="*/ 2565799 h 4151891"/>
              <a:gd name="connsiteX9689" fmla="*/ 6886745 w 7122824"/>
              <a:gd name="connsiteY9689" fmla="*/ 2591490 h 4151891"/>
              <a:gd name="connsiteX9690" fmla="*/ 6895520 w 7122824"/>
              <a:gd name="connsiteY9690" fmla="*/ 2594513 h 4151891"/>
              <a:gd name="connsiteX9691" fmla="*/ 6899802 w 7122824"/>
              <a:gd name="connsiteY9691" fmla="*/ 2595988 h 4151891"/>
              <a:gd name="connsiteX9692" fmla="*/ 6902068 w 7122824"/>
              <a:gd name="connsiteY9692" fmla="*/ 2598444 h 4151891"/>
              <a:gd name="connsiteX9693" fmla="*/ 6895331 w 7122824"/>
              <a:gd name="connsiteY9693" fmla="*/ 2599235 h 4151891"/>
              <a:gd name="connsiteX9694" fmla="*/ 6903842 w 7122824"/>
              <a:gd name="connsiteY9694" fmla="*/ 2607193 h 4151891"/>
              <a:gd name="connsiteX9695" fmla="*/ 6885713 w 7122824"/>
              <a:gd name="connsiteY9695" fmla="*/ 2594486 h 4151891"/>
              <a:gd name="connsiteX9696" fmla="*/ 6879462 w 7122824"/>
              <a:gd name="connsiteY9696" fmla="*/ 2593259 h 4151891"/>
              <a:gd name="connsiteX9697" fmla="*/ 6876194 w 7122824"/>
              <a:gd name="connsiteY9697" fmla="*/ 2594318 h 4151891"/>
              <a:gd name="connsiteX9698" fmla="*/ 6872429 w 7122824"/>
              <a:gd name="connsiteY9698" fmla="*/ 2591345 h 4151891"/>
              <a:gd name="connsiteX9699" fmla="*/ 6877668 w 7122824"/>
              <a:gd name="connsiteY9699" fmla="*/ 2590038 h 4151891"/>
              <a:gd name="connsiteX9700" fmla="*/ 6797551 w 7122824"/>
              <a:gd name="connsiteY9700" fmla="*/ 2518875 h 4151891"/>
              <a:gd name="connsiteX9701" fmla="*/ 6788260 w 7122824"/>
              <a:gd name="connsiteY9701" fmla="*/ 2517350 h 4151891"/>
              <a:gd name="connsiteX9702" fmla="*/ 6796329 w 7122824"/>
              <a:gd name="connsiteY9702" fmla="*/ 2526593 h 4151891"/>
              <a:gd name="connsiteX9703" fmla="*/ 6779159 w 7122824"/>
              <a:gd name="connsiteY9703" fmla="*/ 2511103 h 4151891"/>
              <a:gd name="connsiteX9704" fmla="*/ 6771440 w 7122824"/>
              <a:gd name="connsiteY9704" fmla="*/ 2509879 h 4151891"/>
              <a:gd name="connsiteX9705" fmla="*/ 6767601 w 7122824"/>
              <a:gd name="connsiteY9705" fmla="*/ 2507121 h 4151891"/>
              <a:gd name="connsiteX9706" fmla="*/ 6701872 w 7122824"/>
              <a:gd name="connsiteY9706" fmla="*/ 2450489 h 4151891"/>
              <a:gd name="connsiteX9707" fmla="*/ 6698876 w 7122824"/>
              <a:gd name="connsiteY9707" fmla="*/ 2449456 h 4151891"/>
              <a:gd name="connsiteX9708" fmla="*/ 6672678 w 7122824"/>
              <a:gd name="connsiteY9708" fmla="*/ 2427506 h 4151891"/>
              <a:gd name="connsiteX9709" fmla="*/ 6663084 w 7122824"/>
              <a:gd name="connsiteY9709" fmla="*/ 2427553 h 4151891"/>
              <a:gd name="connsiteX9710" fmla="*/ 6678216 w 7122824"/>
              <a:gd name="connsiteY9710" fmla="*/ 2439228 h 4151891"/>
              <a:gd name="connsiteX9711" fmla="*/ 6659571 w 7122824"/>
              <a:gd name="connsiteY9711" fmla="*/ 2428017 h 4151891"/>
              <a:gd name="connsiteX9712" fmla="*/ 6650568 w 7122824"/>
              <a:gd name="connsiteY9712" fmla="*/ 2426352 h 4151891"/>
              <a:gd name="connsiteX9713" fmla="*/ 6565274 w 7122824"/>
              <a:gd name="connsiteY9713" fmla="*/ 2354752 h 4151891"/>
              <a:gd name="connsiteX9714" fmla="*/ 6479893 w 7122824"/>
              <a:gd name="connsiteY9714" fmla="*/ 2286756 h 4151891"/>
              <a:gd name="connsiteX9715" fmla="*/ 6479662 w 7122824"/>
              <a:gd name="connsiteY9715" fmla="*/ 2286423 h 4151891"/>
              <a:gd name="connsiteX9716" fmla="*/ 6477015 w 7122824"/>
              <a:gd name="connsiteY9716" fmla="*/ 2284464 h 4151891"/>
              <a:gd name="connsiteX9717" fmla="*/ 6479893 w 7122824"/>
              <a:gd name="connsiteY9717" fmla="*/ 2286756 h 4151891"/>
              <a:gd name="connsiteX9718" fmla="*/ 6481762 w 7122824"/>
              <a:gd name="connsiteY9718" fmla="*/ 2289450 h 4151891"/>
              <a:gd name="connsiteX9719" fmla="*/ 6460827 w 7122824"/>
              <a:gd name="connsiteY9719" fmla="*/ 2270988 h 4151891"/>
              <a:gd name="connsiteX9720" fmla="*/ 6458044 w 7122824"/>
              <a:gd name="connsiteY9720" fmla="*/ 2270030 h 4151891"/>
              <a:gd name="connsiteX9721" fmla="*/ 6447002 w 7122824"/>
              <a:gd name="connsiteY9721" fmla="*/ 2264549 h 4151891"/>
              <a:gd name="connsiteX9722" fmla="*/ 6521691 w 7122824"/>
              <a:gd name="connsiteY9722" fmla="*/ 2341742 h 4151891"/>
              <a:gd name="connsiteX9723" fmla="*/ 6485924 w 7122824"/>
              <a:gd name="connsiteY9723" fmla="*/ 2310032 h 4151891"/>
              <a:gd name="connsiteX9724" fmla="*/ 6475022 w 7122824"/>
              <a:gd name="connsiteY9724" fmla="*/ 2304841 h 4151891"/>
              <a:gd name="connsiteX9725" fmla="*/ 6463957 w 7122824"/>
              <a:gd name="connsiteY9725" fmla="*/ 2294566 h 4151891"/>
              <a:gd name="connsiteX9726" fmla="*/ 6449618 w 7122824"/>
              <a:gd name="connsiteY9726" fmla="*/ 2289625 h 4151891"/>
              <a:gd name="connsiteX9727" fmla="*/ 6487207 w 7122824"/>
              <a:gd name="connsiteY9727" fmla="*/ 2325075 h 4151891"/>
              <a:gd name="connsiteX9728" fmla="*/ 6442340 w 7122824"/>
              <a:gd name="connsiteY9728" fmla="*/ 2287119 h 4151891"/>
              <a:gd name="connsiteX9729" fmla="*/ 6434001 w 7122824"/>
              <a:gd name="connsiteY9729" fmla="*/ 2281613 h 4151891"/>
              <a:gd name="connsiteX9730" fmla="*/ 6431781 w 7122824"/>
              <a:gd name="connsiteY9730" fmla="*/ 2281381 h 4151891"/>
              <a:gd name="connsiteX9731" fmla="*/ 6450535 w 7122824"/>
              <a:gd name="connsiteY9731" fmla="*/ 2298023 h 4151891"/>
              <a:gd name="connsiteX9732" fmla="*/ 6438299 w 7122824"/>
              <a:gd name="connsiteY9732" fmla="*/ 2289648 h 4151891"/>
              <a:gd name="connsiteX9733" fmla="*/ 6444188 w 7122824"/>
              <a:gd name="connsiteY9733" fmla="*/ 2295654 h 4151891"/>
              <a:gd name="connsiteX9734" fmla="*/ 6431347 w 7122824"/>
              <a:gd name="connsiteY9734" fmla="*/ 2291230 h 4151891"/>
              <a:gd name="connsiteX9735" fmla="*/ 6455014 w 7122824"/>
              <a:gd name="connsiteY9735" fmla="*/ 2315660 h 4151891"/>
              <a:gd name="connsiteX9736" fmla="*/ 6453730 w 7122824"/>
              <a:gd name="connsiteY9736" fmla="*/ 2315218 h 4151891"/>
              <a:gd name="connsiteX9737" fmla="*/ 6440673 w 7122824"/>
              <a:gd name="connsiteY9737" fmla="*/ 2310719 h 4151891"/>
              <a:gd name="connsiteX9738" fmla="*/ 6491620 w 7122824"/>
              <a:gd name="connsiteY9738" fmla="*/ 2363695 h 4151891"/>
              <a:gd name="connsiteX9739" fmla="*/ 6436228 w 7122824"/>
              <a:gd name="connsiteY9739" fmla="*/ 2318762 h 4151891"/>
              <a:gd name="connsiteX9740" fmla="*/ 6424884 w 7122824"/>
              <a:gd name="connsiteY9740" fmla="*/ 2314854 h 4151891"/>
              <a:gd name="connsiteX9741" fmla="*/ 6441022 w 7122824"/>
              <a:gd name="connsiteY9741" fmla="*/ 2333339 h 4151891"/>
              <a:gd name="connsiteX9742" fmla="*/ 6432246 w 7122824"/>
              <a:gd name="connsiteY9742" fmla="*/ 2330316 h 4151891"/>
              <a:gd name="connsiteX9743" fmla="*/ 6391408 w 7122824"/>
              <a:gd name="connsiteY9743" fmla="*/ 2290396 h 4151891"/>
              <a:gd name="connsiteX9744" fmla="*/ 6393134 w 7122824"/>
              <a:gd name="connsiteY9744" fmla="*/ 2289555 h 4151891"/>
              <a:gd name="connsiteX9745" fmla="*/ 6375269 w 7122824"/>
              <a:gd name="connsiteY9745" fmla="*/ 2271911 h 4151891"/>
              <a:gd name="connsiteX9746" fmla="*/ 6388403 w 7122824"/>
              <a:gd name="connsiteY9746" fmla="*/ 2277378 h 4151891"/>
              <a:gd name="connsiteX9747" fmla="*/ 6388228 w 7122824"/>
              <a:gd name="connsiteY9747" fmla="*/ 2276752 h 4151891"/>
              <a:gd name="connsiteX9748" fmla="*/ 6417558 w 7122824"/>
              <a:gd name="connsiteY9748" fmla="*/ 2302756 h 4151891"/>
              <a:gd name="connsiteX9749" fmla="*/ 6430098 w 7122824"/>
              <a:gd name="connsiteY9749" fmla="*/ 2308751 h 4151891"/>
              <a:gd name="connsiteX9750" fmla="*/ 6401912 w 7122824"/>
              <a:gd name="connsiteY9750" fmla="*/ 2277978 h 4151891"/>
              <a:gd name="connsiteX9751" fmla="*/ 6411227 w 7122824"/>
              <a:gd name="connsiteY9751" fmla="*/ 2284299 h 4151891"/>
              <a:gd name="connsiteX9752" fmla="*/ 6418733 w 7122824"/>
              <a:gd name="connsiteY9752" fmla="*/ 2285449 h 4151891"/>
              <a:gd name="connsiteX9753" fmla="*/ 6375670 w 7122824"/>
              <a:gd name="connsiteY9753" fmla="*/ 2244096 h 4151891"/>
              <a:gd name="connsiteX9754" fmla="*/ 6365637 w 7122824"/>
              <a:gd name="connsiteY9754" fmla="*/ 2239193 h 4151891"/>
              <a:gd name="connsiteX9755" fmla="*/ 6355863 w 7122824"/>
              <a:gd name="connsiteY9755" fmla="*/ 2238744 h 4151891"/>
              <a:gd name="connsiteX9756" fmla="*/ 6330737 w 7122824"/>
              <a:gd name="connsiteY9756" fmla="*/ 2217382 h 4151891"/>
              <a:gd name="connsiteX9757" fmla="*/ 6330021 w 7122824"/>
              <a:gd name="connsiteY9757" fmla="*/ 2219123 h 4151891"/>
              <a:gd name="connsiteX9758" fmla="*/ 6328088 w 7122824"/>
              <a:gd name="connsiteY9758" fmla="*/ 2220934 h 4151891"/>
              <a:gd name="connsiteX9759" fmla="*/ 6332895 w 7122824"/>
              <a:gd name="connsiteY9759" fmla="*/ 2226077 h 4151891"/>
              <a:gd name="connsiteX9760" fmla="*/ 6340716 w 7122824"/>
              <a:gd name="connsiteY9760" fmla="*/ 2241367 h 4151891"/>
              <a:gd name="connsiteX9761" fmla="*/ 6340991 w 7122824"/>
              <a:gd name="connsiteY9761" fmla="*/ 2242505 h 4151891"/>
              <a:gd name="connsiteX9762" fmla="*/ 6326566 w 7122824"/>
              <a:gd name="connsiteY9762" fmla="*/ 2227496 h 4151891"/>
              <a:gd name="connsiteX9763" fmla="*/ 6334500 w 7122824"/>
              <a:gd name="connsiteY9763" fmla="*/ 2238806 h 4151891"/>
              <a:gd name="connsiteX9764" fmla="*/ 6339966 w 7122824"/>
              <a:gd name="connsiteY9764" fmla="*/ 2246808 h 4151891"/>
              <a:gd name="connsiteX9765" fmla="*/ 6354536 w 7122824"/>
              <a:gd name="connsiteY9765" fmla="*/ 2258493 h 4151891"/>
              <a:gd name="connsiteX9766" fmla="*/ 6318535 w 7122824"/>
              <a:gd name="connsiteY9766" fmla="*/ 2239098 h 4151891"/>
              <a:gd name="connsiteX9767" fmla="*/ 6327798 w 7122824"/>
              <a:gd name="connsiteY9767" fmla="*/ 2257030 h 4151891"/>
              <a:gd name="connsiteX9768" fmla="*/ 6315861 w 7122824"/>
              <a:gd name="connsiteY9768" fmla="*/ 2248943 h 4151891"/>
              <a:gd name="connsiteX9769" fmla="*/ 6309493 w 7122824"/>
              <a:gd name="connsiteY9769" fmla="*/ 2243761 h 4151891"/>
              <a:gd name="connsiteX9770" fmla="*/ 6310271 w 7122824"/>
              <a:gd name="connsiteY9770" fmla="*/ 2244759 h 4151891"/>
              <a:gd name="connsiteX9771" fmla="*/ 6325172 w 7122824"/>
              <a:gd name="connsiteY9771" fmla="*/ 2265080 h 4151891"/>
              <a:gd name="connsiteX9772" fmla="*/ 6326998 w 7122824"/>
              <a:gd name="connsiteY9772" fmla="*/ 2266771 h 4151891"/>
              <a:gd name="connsiteX9773" fmla="*/ 6337408 w 7122824"/>
              <a:gd name="connsiteY9773" fmla="*/ 2278255 h 4151891"/>
              <a:gd name="connsiteX9774" fmla="*/ 6336124 w 7122824"/>
              <a:gd name="connsiteY9774" fmla="*/ 2277814 h 4151891"/>
              <a:gd name="connsiteX9775" fmla="*/ 6331311 w 7122824"/>
              <a:gd name="connsiteY9775" fmla="*/ 2273291 h 4151891"/>
              <a:gd name="connsiteX9776" fmla="*/ 6337296 w 7122824"/>
              <a:gd name="connsiteY9776" fmla="*/ 2281225 h 4151891"/>
              <a:gd name="connsiteX9777" fmla="*/ 6339971 w 7122824"/>
              <a:gd name="connsiteY9777" fmla="*/ 2285139 h 4151891"/>
              <a:gd name="connsiteX9778" fmla="*/ 6345583 w 7122824"/>
              <a:gd name="connsiteY9778" fmla="*/ 2291741 h 4151891"/>
              <a:gd name="connsiteX9779" fmla="*/ 6342959 w 7122824"/>
              <a:gd name="connsiteY9779" fmla="*/ 2291651 h 4151891"/>
              <a:gd name="connsiteX9780" fmla="*/ 6341689 w 7122824"/>
              <a:gd name="connsiteY9780" fmla="*/ 2291123 h 4151891"/>
              <a:gd name="connsiteX9781" fmla="*/ 6338972 w 7122824"/>
              <a:gd name="connsiteY9781" fmla="*/ 2288071 h 4151891"/>
              <a:gd name="connsiteX9782" fmla="*/ 6327553 w 7122824"/>
              <a:gd name="connsiteY9782" fmla="*/ 2278995 h 4151891"/>
              <a:gd name="connsiteX9783" fmla="*/ 6322959 w 7122824"/>
              <a:gd name="connsiteY9783" fmla="*/ 2275975 h 4151891"/>
              <a:gd name="connsiteX9784" fmla="*/ 6353595 w 7122824"/>
              <a:gd name="connsiteY9784" fmla="*/ 2306331 h 4151891"/>
              <a:gd name="connsiteX9785" fmla="*/ 6356943 w 7122824"/>
              <a:gd name="connsiteY9785" fmla="*/ 2308348 h 4151891"/>
              <a:gd name="connsiteX9786" fmla="*/ 6356451 w 7122824"/>
              <a:gd name="connsiteY9786" fmla="*/ 2307772 h 4151891"/>
              <a:gd name="connsiteX9787" fmla="*/ 6359551 w 7122824"/>
              <a:gd name="connsiteY9787" fmla="*/ 2309919 h 4151891"/>
              <a:gd name="connsiteX9788" fmla="*/ 6364153 w 7122824"/>
              <a:gd name="connsiteY9788" fmla="*/ 2312692 h 4151891"/>
              <a:gd name="connsiteX9789" fmla="*/ 6370415 w 7122824"/>
              <a:gd name="connsiteY9789" fmla="*/ 2313802 h 4151891"/>
              <a:gd name="connsiteX9790" fmla="*/ 6367935 w 7122824"/>
              <a:gd name="connsiteY9790" fmla="*/ 2311272 h 4151891"/>
              <a:gd name="connsiteX9791" fmla="*/ 6400403 w 7122824"/>
              <a:gd name="connsiteY9791" fmla="*/ 2343520 h 4151891"/>
              <a:gd name="connsiteX9792" fmla="*/ 6397076 w 7122824"/>
              <a:gd name="connsiteY9792" fmla="*/ 2342374 h 4151891"/>
              <a:gd name="connsiteX9793" fmla="*/ 6410035 w 7122824"/>
              <a:gd name="connsiteY9793" fmla="*/ 2352164 h 4151891"/>
              <a:gd name="connsiteX9794" fmla="*/ 6409551 w 7122824"/>
              <a:gd name="connsiteY9794" fmla="*/ 2352208 h 4151891"/>
              <a:gd name="connsiteX9795" fmla="*/ 6415535 w 7122824"/>
              <a:gd name="connsiteY9795" fmla="*/ 2361180 h 4151891"/>
              <a:gd name="connsiteX9796" fmla="*/ 6417831 w 7122824"/>
              <a:gd name="connsiteY9796" fmla="*/ 2364492 h 4151891"/>
              <a:gd name="connsiteX9797" fmla="*/ 6412612 w 7122824"/>
              <a:gd name="connsiteY9797" fmla="*/ 2360902 h 4151891"/>
              <a:gd name="connsiteX9798" fmla="*/ 6391074 w 7122824"/>
              <a:gd name="connsiteY9798" fmla="*/ 2345093 h 4151891"/>
              <a:gd name="connsiteX9799" fmla="*/ 6390367 w 7122824"/>
              <a:gd name="connsiteY9799" fmla="*/ 2344850 h 4151891"/>
              <a:gd name="connsiteX9800" fmla="*/ 6416590 w 7122824"/>
              <a:gd name="connsiteY9800" fmla="*/ 2371596 h 4151891"/>
              <a:gd name="connsiteX9801" fmla="*/ 6412825 w 7122824"/>
              <a:gd name="connsiteY9801" fmla="*/ 2368623 h 4151891"/>
              <a:gd name="connsiteX9802" fmla="*/ 6400685 w 7122824"/>
              <a:gd name="connsiteY9802" fmla="*/ 2356363 h 4151891"/>
              <a:gd name="connsiteX9803" fmla="*/ 6385406 w 7122824"/>
              <a:gd name="connsiteY9803" fmla="*/ 2340933 h 4151891"/>
              <a:gd name="connsiteX9804" fmla="*/ 6382569 w 7122824"/>
              <a:gd name="connsiteY9804" fmla="*/ 2338851 h 4151891"/>
              <a:gd name="connsiteX9805" fmla="*/ 6371722 w 7122824"/>
              <a:gd name="connsiteY9805" fmla="*/ 2333639 h 4151891"/>
              <a:gd name="connsiteX9806" fmla="*/ 6339788 w 7122824"/>
              <a:gd name="connsiteY9806" fmla="*/ 2302998 h 4151891"/>
              <a:gd name="connsiteX9807" fmla="*/ 6347735 w 7122824"/>
              <a:gd name="connsiteY9807" fmla="*/ 2313076 h 4151891"/>
              <a:gd name="connsiteX9808" fmla="*/ 6358774 w 7122824"/>
              <a:gd name="connsiteY9808" fmla="*/ 2327710 h 4151891"/>
              <a:gd name="connsiteX9809" fmla="*/ 6366269 w 7122824"/>
              <a:gd name="connsiteY9809" fmla="*/ 2334872 h 4151891"/>
              <a:gd name="connsiteX9810" fmla="*/ 6377311 w 7122824"/>
              <a:gd name="connsiteY9810" fmla="*/ 2340352 h 4151891"/>
              <a:gd name="connsiteX9811" fmla="*/ 6438807 w 7122824"/>
              <a:gd name="connsiteY9811" fmla="*/ 2405100 h 4151891"/>
              <a:gd name="connsiteX9812" fmla="*/ 6452582 w 7122824"/>
              <a:gd name="connsiteY9812" fmla="*/ 2412908 h 4151891"/>
              <a:gd name="connsiteX9813" fmla="*/ 6452677 w 7122824"/>
              <a:gd name="connsiteY9813" fmla="*/ 2411687 h 4151891"/>
              <a:gd name="connsiteX9814" fmla="*/ 6453120 w 7122824"/>
              <a:gd name="connsiteY9814" fmla="*/ 2412051 h 4151891"/>
              <a:gd name="connsiteX9815" fmla="*/ 6458950 w 7122824"/>
              <a:gd name="connsiteY9815" fmla="*/ 2416826 h 4151891"/>
              <a:gd name="connsiteX9816" fmla="*/ 6495582 w 7122824"/>
              <a:gd name="connsiteY9816" fmla="*/ 2455057 h 4151891"/>
              <a:gd name="connsiteX9817" fmla="*/ 6486481 w 7122824"/>
              <a:gd name="connsiteY9817" fmla="*/ 2448810 h 4151891"/>
              <a:gd name="connsiteX9818" fmla="*/ 6453711 w 7122824"/>
              <a:gd name="connsiteY9818" fmla="*/ 2418133 h 4151891"/>
              <a:gd name="connsiteX9819" fmla="*/ 6439673 w 7122824"/>
              <a:gd name="connsiteY9819" fmla="*/ 2411622 h 4151891"/>
              <a:gd name="connsiteX9820" fmla="*/ 6454351 w 7122824"/>
              <a:gd name="connsiteY9820" fmla="*/ 2425907 h 4151891"/>
              <a:gd name="connsiteX9821" fmla="*/ 6432006 w 7122824"/>
              <a:gd name="connsiteY9821" fmla="*/ 2405522 h 4151891"/>
              <a:gd name="connsiteX9822" fmla="*/ 6408654 w 7122824"/>
              <a:gd name="connsiteY9822" fmla="*/ 2384899 h 4151891"/>
              <a:gd name="connsiteX9823" fmla="*/ 6395812 w 7122824"/>
              <a:gd name="connsiteY9823" fmla="*/ 2380474 h 4151891"/>
              <a:gd name="connsiteX9824" fmla="*/ 6474731 w 7122824"/>
              <a:gd name="connsiteY9824" fmla="*/ 2464150 h 4151891"/>
              <a:gd name="connsiteX9825" fmla="*/ 6447551 w 7122824"/>
              <a:gd name="connsiteY9825" fmla="*/ 2440185 h 4151891"/>
              <a:gd name="connsiteX9826" fmla="*/ 6433727 w 7122824"/>
              <a:gd name="connsiteY9826" fmla="*/ 2433748 h 4151891"/>
              <a:gd name="connsiteX9827" fmla="*/ 6425934 w 7122824"/>
              <a:gd name="connsiteY9827" fmla="*/ 2432738 h 4151891"/>
              <a:gd name="connsiteX9828" fmla="*/ 6449816 w 7122824"/>
              <a:gd name="connsiteY9828" fmla="*/ 2457242 h 4151891"/>
              <a:gd name="connsiteX9829" fmla="*/ 6397580 w 7122824"/>
              <a:gd name="connsiteY9829" fmla="*/ 2408673 h 4151891"/>
              <a:gd name="connsiteX9830" fmla="*/ 6399846 w 7122824"/>
              <a:gd name="connsiteY9830" fmla="*/ 2411811 h 4151891"/>
              <a:gd name="connsiteX9831" fmla="*/ 6392683 w 7122824"/>
              <a:gd name="connsiteY9831" fmla="*/ 2407097 h 4151891"/>
              <a:gd name="connsiteX9832" fmla="*/ 6385937 w 7122824"/>
              <a:gd name="connsiteY9832" fmla="*/ 2399071 h 4151891"/>
              <a:gd name="connsiteX9833" fmla="*/ 6378840 w 7122824"/>
              <a:gd name="connsiteY9833" fmla="*/ 2395422 h 4151891"/>
              <a:gd name="connsiteX9834" fmla="*/ 6374329 w 7122824"/>
              <a:gd name="connsiteY9834" fmla="*/ 2395573 h 4151891"/>
              <a:gd name="connsiteX9835" fmla="*/ 6415383 w 7122824"/>
              <a:gd name="connsiteY9835" fmla="*/ 2435565 h 4151891"/>
              <a:gd name="connsiteX9836" fmla="*/ 6413884 w 7122824"/>
              <a:gd name="connsiteY9836" fmla="*/ 2435050 h 4151891"/>
              <a:gd name="connsiteX9837" fmla="*/ 6353394 w 7122824"/>
              <a:gd name="connsiteY9837" fmla="*/ 2377111 h 4151891"/>
              <a:gd name="connsiteX9838" fmla="*/ 6339496 w 7122824"/>
              <a:gd name="connsiteY9838" fmla="*/ 2370887 h 4151891"/>
              <a:gd name="connsiteX9839" fmla="*/ 6350422 w 7122824"/>
              <a:gd name="connsiteY9839" fmla="*/ 2380874 h 4151891"/>
              <a:gd name="connsiteX9840" fmla="*/ 6328971 w 7122824"/>
              <a:gd name="connsiteY9840" fmla="*/ 2363910 h 4151891"/>
              <a:gd name="connsiteX9841" fmla="*/ 6332195 w 7122824"/>
              <a:gd name="connsiteY9841" fmla="*/ 2363585 h 4151891"/>
              <a:gd name="connsiteX9842" fmla="*/ 6318359 w 7122824"/>
              <a:gd name="connsiteY9842" fmla="*/ 2351531 h 4151891"/>
              <a:gd name="connsiteX9843" fmla="*/ 6319166 w 7122824"/>
              <a:gd name="connsiteY9843" fmla="*/ 2353604 h 4151891"/>
              <a:gd name="connsiteX9844" fmla="*/ 6314232 w 7122824"/>
              <a:gd name="connsiteY9844" fmla="*/ 2348956 h 4151891"/>
              <a:gd name="connsiteX9845" fmla="*/ 6314516 w 7122824"/>
              <a:gd name="connsiteY9845" fmla="*/ 2348182 h 4151891"/>
              <a:gd name="connsiteX9846" fmla="*/ 6302494 w 7122824"/>
              <a:gd name="connsiteY9846" fmla="*/ 2337708 h 4151891"/>
              <a:gd name="connsiteX9847" fmla="*/ 6303544 w 7122824"/>
              <a:gd name="connsiteY9847" fmla="*/ 2339050 h 4151891"/>
              <a:gd name="connsiteX9848" fmla="*/ 6306254 w 7122824"/>
              <a:gd name="connsiteY9848" fmla="*/ 2342227 h 4151891"/>
              <a:gd name="connsiteX9849" fmla="*/ 6294251 w 7122824"/>
              <a:gd name="connsiteY9849" fmla="*/ 2334658 h 4151891"/>
              <a:gd name="connsiteX9850" fmla="*/ 6289533 w 7122824"/>
              <a:gd name="connsiteY9850" fmla="*/ 2331563 h 4151891"/>
              <a:gd name="connsiteX9851" fmla="*/ 6292838 w 7122824"/>
              <a:gd name="connsiteY9851" fmla="*/ 2336329 h 4151891"/>
              <a:gd name="connsiteX9852" fmla="*/ 6290851 w 7122824"/>
              <a:gd name="connsiteY9852" fmla="*/ 2340365 h 4151891"/>
              <a:gd name="connsiteX9853" fmla="*/ 6287682 w 7122824"/>
              <a:gd name="connsiteY9853" fmla="*/ 2336936 h 4151891"/>
              <a:gd name="connsiteX9854" fmla="*/ 6286441 w 7122824"/>
              <a:gd name="connsiteY9854" fmla="*/ 2336542 h 4151891"/>
              <a:gd name="connsiteX9855" fmla="*/ 6284920 w 7122824"/>
              <a:gd name="connsiteY9855" fmla="*/ 2337485 h 4151891"/>
              <a:gd name="connsiteX9856" fmla="*/ 6302016 w 7122824"/>
              <a:gd name="connsiteY9856" fmla="*/ 2353188 h 4151891"/>
              <a:gd name="connsiteX9857" fmla="*/ 6284824 w 7122824"/>
              <a:gd name="connsiteY9857" fmla="*/ 2339649 h 4151891"/>
              <a:gd name="connsiteX9858" fmla="*/ 6284951 w 7122824"/>
              <a:gd name="connsiteY9858" fmla="*/ 2340186 h 4151891"/>
              <a:gd name="connsiteX9859" fmla="*/ 6282353 w 7122824"/>
              <a:gd name="connsiteY9859" fmla="*/ 2338184 h 4151891"/>
              <a:gd name="connsiteX9860" fmla="*/ 6280165 w 7122824"/>
              <a:gd name="connsiteY9860" fmla="*/ 2337152 h 4151891"/>
              <a:gd name="connsiteX9861" fmla="*/ 6286506 w 7122824"/>
              <a:gd name="connsiteY9861" fmla="*/ 2344632 h 4151891"/>
              <a:gd name="connsiteX9862" fmla="*/ 6275405 w 7122824"/>
              <a:gd name="connsiteY9862" fmla="*/ 2338581 h 4151891"/>
              <a:gd name="connsiteX9863" fmla="*/ 6287473 w 7122824"/>
              <a:gd name="connsiteY9863" fmla="*/ 2353208 h 4151891"/>
              <a:gd name="connsiteX9864" fmla="*/ 6302239 w 7122824"/>
              <a:gd name="connsiteY9864" fmla="*/ 2363816 h 4151891"/>
              <a:gd name="connsiteX9865" fmla="*/ 6310156 w 7122824"/>
              <a:gd name="connsiteY9865" fmla="*/ 2373580 h 4151891"/>
              <a:gd name="connsiteX9866" fmla="*/ 6311115 w 7122824"/>
              <a:gd name="connsiteY9866" fmla="*/ 2374753 h 4151891"/>
              <a:gd name="connsiteX9867" fmla="*/ 6304951 w 7122824"/>
              <a:gd name="connsiteY9867" fmla="*/ 2370863 h 4151891"/>
              <a:gd name="connsiteX9868" fmla="*/ 6281183 w 7122824"/>
              <a:gd name="connsiteY9868" fmla="*/ 2354635 h 4151891"/>
              <a:gd name="connsiteX9869" fmla="*/ 6268139 w 7122824"/>
              <a:gd name="connsiteY9869" fmla="*/ 2344828 h 4151891"/>
              <a:gd name="connsiteX9870" fmla="*/ 6258670 w 7122824"/>
              <a:gd name="connsiteY9870" fmla="*/ 2337217 h 4151891"/>
              <a:gd name="connsiteX9871" fmla="*/ 6258213 w 7122824"/>
              <a:gd name="connsiteY9871" fmla="*/ 2337839 h 4151891"/>
              <a:gd name="connsiteX9872" fmla="*/ 6256656 w 7122824"/>
              <a:gd name="connsiteY9872" fmla="*/ 2339841 h 4151891"/>
              <a:gd name="connsiteX9873" fmla="*/ 6277261 w 7122824"/>
              <a:gd name="connsiteY9873" fmla="*/ 2357712 h 4151891"/>
              <a:gd name="connsiteX9874" fmla="*/ 6274217 w 7122824"/>
              <a:gd name="connsiteY9874" fmla="*/ 2360090 h 4151891"/>
              <a:gd name="connsiteX9875" fmla="*/ 6272025 w 7122824"/>
              <a:gd name="connsiteY9875" fmla="*/ 2358677 h 4151891"/>
              <a:gd name="connsiteX9876" fmla="*/ 6272372 w 7122824"/>
              <a:gd name="connsiteY9876" fmla="*/ 2359217 h 4151891"/>
              <a:gd name="connsiteX9877" fmla="*/ 6283257 w 7122824"/>
              <a:gd name="connsiteY9877" fmla="*/ 2364931 h 4151891"/>
              <a:gd name="connsiteX9878" fmla="*/ 6289778 w 7122824"/>
              <a:gd name="connsiteY9878" fmla="*/ 2375066 h 4151891"/>
              <a:gd name="connsiteX9879" fmla="*/ 6314968 w 7122824"/>
              <a:gd name="connsiteY9879" fmla="*/ 2392399 h 4151891"/>
              <a:gd name="connsiteX9880" fmla="*/ 6299636 w 7122824"/>
              <a:gd name="connsiteY9880" fmla="*/ 2386847 h 4151891"/>
              <a:gd name="connsiteX9881" fmla="*/ 6282450 w 7122824"/>
              <a:gd name="connsiteY9881" fmla="*/ 2374880 h 4151891"/>
              <a:gd name="connsiteX9882" fmla="*/ 6277897 w 7122824"/>
              <a:gd name="connsiteY9882" fmla="*/ 2375173 h 4151891"/>
              <a:gd name="connsiteX9883" fmla="*/ 6275156 w 7122824"/>
              <a:gd name="connsiteY9883" fmla="*/ 2374784 h 4151891"/>
              <a:gd name="connsiteX9884" fmla="*/ 6278719 w 7122824"/>
              <a:gd name="connsiteY9884" fmla="*/ 2378234 h 4151891"/>
              <a:gd name="connsiteX9885" fmla="*/ 6281345 w 7122824"/>
              <a:gd name="connsiteY9885" fmla="*/ 2382334 h 4151891"/>
              <a:gd name="connsiteX9886" fmla="*/ 6280368 w 7122824"/>
              <a:gd name="connsiteY9886" fmla="*/ 2382622 h 4151891"/>
              <a:gd name="connsiteX9887" fmla="*/ 6280079 w 7122824"/>
              <a:gd name="connsiteY9887" fmla="*/ 2382528 h 4151891"/>
              <a:gd name="connsiteX9888" fmla="*/ 6285413 w 7122824"/>
              <a:gd name="connsiteY9888" fmla="*/ 2386558 h 4151891"/>
              <a:gd name="connsiteX9889" fmla="*/ 6299940 w 7122824"/>
              <a:gd name="connsiteY9889" fmla="*/ 2402059 h 4151891"/>
              <a:gd name="connsiteX9890" fmla="*/ 6316309 w 7122824"/>
              <a:gd name="connsiteY9890" fmla="*/ 2416295 h 4151891"/>
              <a:gd name="connsiteX9891" fmla="*/ 6313798 w 7122824"/>
              <a:gd name="connsiteY9891" fmla="*/ 2427131 h 4151891"/>
              <a:gd name="connsiteX9892" fmla="*/ 6352689 w 7122824"/>
              <a:gd name="connsiteY9892" fmla="*/ 2454554 h 4151891"/>
              <a:gd name="connsiteX9893" fmla="*/ 6367626 w 7122824"/>
              <a:gd name="connsiteY9893" fmla="*/ 2465141 h 4151891"/>
              <a:gd name="connsiteX9894" fmla="*/ 6368475 w 7122824"/>
              <a:gd name="connsiteY9894" fmla="*/ 2467171 h 4151891"/>
              <a:gd name="connsiteX9895" fmla="*/ 6371445 w 7122824"/>
              <a:gd name="connsiteY9895" fmla="*/ 2472766 h 4151891"/>
              <a:gd name="connsiteX9896" fmla="*/ 6366540 w 7122824"/>
              <a:gd name="connsiteY9896" fmla="*/ 2469522 h 4151891"/>
              <a:gd name="connsiteX9897" fmla="*/ 6292992 w 7122824"/>
              <a:gd name="connsiteY9897" fmla="*/ 2420738 h 4151891"/>
              <a:gd name="connsiteX9898" fmla="*/ 6264318 w 7122824"/>
              <a:gd name="connsiteY9898" fmla="*/ 2401527 h 4151891"/>
              <a:gd name="connsiteX9899" fmla="*/ 6241796 w 7122824"/>
              <a:gd name="connsiteY9899" fmla="*/ 2388341 h 4151891"/>
              <a:gd name="connsiteX9900" fmla="*/ 6227427 w 7122824"/>
              <a:gd name="connsiteY9900" fmla="*/ 2380750 h 4151891"/>
              <a:gd name="connsiteX9901" fmla="*/ 6224302 w 7122824"/>
              <a:gd name="connsiteY9901" fmla="*/ 2380296 h 4151891"/>
              <a:gd name="connsiteX9902" fmla="*/ 6222918 w 7122824"/>
              <a:gd name="connsiteY9902" fmla="*/ 2380256 h 4151891"/>
              <a:gd name="connsiteX9903" fmla="*/ 6231320 w 7122824"/>
              <a:gd name="connsiteY9903" fmla="*/ 2391400 h 4151891"/>
              <a:gd name="connsiteX9904" fmla="*/ 6234851 w 7122824"/>
              <a:gd name="connsiteY9904" fmla="*/ 2397176 h 4151891"/>
              <a:gd name="connsiteX9905" fmla="*/ 6234883 w 7122824"/>
              <a:gd name="connsiteY9905" fmla="*/ 2397201 h 4151891"/>
              <a:gd name="connsiteX9906" fmla="*/ 6258397 w 7122824"/>
              <a:gd name="connsiteY9906" fmla="*/ 2414138 h 4151891"/>
              <a:gd name="connsiteX9907" fmla="*/ 6286475 w 7122824"/>
              <a:gd name="connsiteY9907" fmla="*/ 2439499 h 4151891"/>
              <a:gd name="connsiteX9908" fmla="*/ 6289365 w 7122824"/>
              <a:gd name="connsiteY9908" fmla="*/ 2447525 h 4151891"/>
              <a:gd name="connsiteX9909" fmla="*/ 6323449 w 7122824"/>
              <a:gd name="connsiteY9909" fmla="*/ 2471606 h 4151891"/>
              <a:gd name="connsiteX9910" fmla="*/ 6312182 w 7122824"/>
              <a:gd name="connsiteY9910" fmla="*/ 2468244 h 4151891"/>
              <a:gd name="connsiteX9911" fmla="*/ 6313158 w 7122824"/>
              <a:gd name="connsiteY9911" fmla="*/ 2467878 h 4151891"/>
              <a:gd name="connsiteX9912" fmla="*/ 6314776 w 7122824"/>
              <a:gd name="connsiteY9912" fmla="*/ 2468740 h 4151891"/>
              <a:gd name="connsiteX9913" fmla="*/ 6313786 w 7122824"/>
              <a:gd name="connsiteY9913" fmla="*/ 2467641 h 4151891"/>
              <a:gd name="connsiteX9914" fmla="*/ 6313158 w 7122824"/>
              <a:gd name="connsiteY9914" fmla="*/ 2467878 h 4151891"/>
              <a:gd name="connsiteX9915" fmla="*/ 6310181 w 7122824"/>
              <a:gd name="connsiteY9915" fmla="*/ 2466293 h 4151891"/>
              <a:gd name="connsiteX9916" fmla="*/ 6308612 w 7122824"/>
              <a:gd name="connsiteY9916" fmla="*/ 2464760 h 4151891"/>
              <a:gd name="connsiteX9917" fmla="*/ 6306487 w 7122824"/>
              <a:gd name="connsiteY9917" fmla="*/ 2463522 h 4151891"/>
              <a:gd name="connsiteX9918" fmla="*/ 6297454 w 7122824"/>
              <a:gd name="connsiteY9918" fmla="*/ 2464222 h 4151891"/>
              <a:gd name="connsiteX9919" fmla="*/ 6264259 w 7122824"/>
              <a:gd name="connsiteY9919" fmla="*/ 2441524 h 4151891"/>
              <a:gd name="connsiteX9920" fmla="*/ 6257080 w 7122824"/>
              <a:gd name="connsiteY9920" fmla="*/ 2441568 h 4151891"/>
              <a:gd name="connsiteX9921" fmla="*/ 6227627 w 7122824"/>
              <a:gd name="connsiteY9921" fmla="*/ 2420919 h 4151891"/>
              <a:gd name="connsiteX9922" fmla="*/ 6221546 w 7122824"/>
              <a:gd name="connsiteY9922" fmla="*/ 2416555 h 4151891"/>
              <a:gd name="connsiteX9923" fmla="*/ 6222256 w 7122824"/>
              <a:gd name="connsiteY9923" fmla="*/ 2418616 h 4151891"/>
              <a:gd name="connsiteX9924" fmla="*/ 6224564 w 7122824"/>
              <a:gd name="connsiteY9924" fmla="*/ 2421695 h 4151891"/>
              <a:gd name="connsiteX9925" fmla="*/ 6201105 w 7122824"/>
              <a:gd name="connsiteY9925" fmla="*/ 2399802 h 4151891"/>
              <a:gd name="connsiteX9926" fmla="*/ 6201082 w 7122824"/>
              <a:gd name="connsiteY9926" fmla="*/ 2399546 h 4151891"/>
              <a:gd name="connsiteX9927" fmla="*/ 6200365 w 7122824"/>
              <a:gd name="connsiteY9927" fmla="*/ 2398979 h 4151891"/>
              <a:gd name="connsiteX9928" fmla="*/ 6201105 w 7122824"/>
              <a:gd name="connsiteY9928" fmla="*/ 2399802 h 4151891"/>
              <a:gd name="connsiteX9929" fmla="*/ 6200560 w 7122824"/>
              <a:gd name="connsiteY9929" fmla="*/ 2401593 h 4151891"/>
              <a:gd name="connsiteX9930" fmla="*/ 6193137 w 7122824"/>
              <a:gd name="connsiteY9930" fmla="*/ 2395336 h 4151891"/>
              <a:gd name="connsiteX9931" fmla="*/ 6189149 w 7122824"/>
              <a:gd name="connsiteY9931" fmla="*/ 2390379 h 4151891"/>
              <a:gd name="connsiteX9932" fmla="*/ 6181747 w 7122824"/>
              <a:gd name="connsiteY9932" fmla="*/ 2385241 h 4151891"/>
              <a:gd name="connsiteX9933" fmla="*/ 6189249 w 7122824"/>
              <a:gd name="connsiteY9933" fmla="*/ 2397513 h 4151891"/>
              <a:gd name="connsiteX9934" fmla="*/ 6190265 w 7122824"/>
              <a:gd name="connsiteY9934" fmla="*/ 2398313 h 4151891"/>
              <a:gd name="connsiteX9935" fmla="*/ 6210257 w 7122824"/>
              <a:gd name="connsiteY9935" fmla="*/ 2412430 h 4151891"/>
              <a:gd name="connsiteX9936" fmla="*/ 6304194 w 7122824"/>
              <a:gd name="connsiteY9936" fmla="*/ 2483466 h 4151891"/>
              <a:gd name="connsiteX9937" fmla="*/ 6353949 w 7122824"/>
              <a:gd name="connsiteY9937" fmla="*/ 2517292 h 4151891"/>
              <a:gd name="connsiteX9938" fmla="*/ 6356096 w 7122824"/>
              <a:gd name="connsiteY9938" fmla="*/ 2520950 h 4151891"/>
              <a:gd name="connsiteX9939" fmla="*/ 6361630 w 7122824"/>
              <a:gd name="connsiteY9939" fmla="*/ 2529209 h 4151891"/>
              <a:gd name="connsiteX9940" fmla="*/ 6345234 w 7122824"/>
              <a:gd name="connsiteY9940" fmla="*/ 2519608 h 4151891"/>
              <a:gd name="connsiteX9941" fmla="*/ 6359523 w 7122824"/>
              <a:gd name="connsiteY9941" fmla="*/ 2531117 h 4151891"/>
              <a:gd name="connsiteX9942" fmla="*/ 6356093 w 7122824"/>
              <a:gd name="connsiteY9942" fmla="*/ 2533945 h 4151891"/>
              <a:gd name="connsiteX9943" fmla="*/ 6360024 w 7122824"/>
              <a:gd name="connsiteY9943" fmla="*/ 2538955 h 4151891"/>
              <a:gd name="connsiteX9944" fmla="*/ 6344881 w 7122824"/>
              <a:gd name="connsiteY9944" fmla="*/ 2529495 h 4151891"/>
              <a:gd name="connsiteX9945" fmla="*/ 6340677 w 7122824"/>
              <a:gd name="connsiteY9945" fmla="*/ 2525850 h 4151891"/>
              <a:gd name="connsiteX9946" fmla="*/ 6339118 w 7122824"/>
              <a:gd name="connsiteY9946" fmla="*/ 2523667 h 4151891"/>
              <a:gd name="connsiteX9947" fmla="*/ 6338356 w 7122824"/>
              <a:gd name="connsiteY9947" fmla="*/ 2525418 h 4151891"/>
              <a:gd name="connsiteX9948" fmla="*/ 6318097 w 7122824"/>
              <a:gd name="connsiteY9948" fmla="*/ 2512760 h 4151891"/>
              <a:gd name="connsiteX9949" fmla="*/ 6313407 w 7122824"/>
              <a:gd name="connsiteY9949" fmla="*/ 2507363 h 4151891"/>
              <a:gd name="connsiteX9950" fmla="*/ 6303207 w 7122824"/>
              <a:gd name="connsiteY9950" fmla="*/ 2494586 h 4151891"/>
              <a:gd name="connsiteX9951" fmla="*/ 6288998 w 7122824"/>
              <a:gd name="connsiteY9951" fmla="*/ 2480724 h 4151891"/>
              <a:gd name="connsiteX9952" fmla="*/ 6310041 w 7122824"/>
              <a:gd name="connsiteY9952" fmla="*/ 2507536 h 4151891"/>
              <a:gd name="connsiteX9953" fmla="*/ 6310245 w 7122824"/>
              <a:gd name="connsiteY9953" fmla="*/ 2507855 h 4151891"/>
              <a:gd name="connsiteX9954" fmla="*/ 6304722 w 7122824"/>
              <a:gd name="connsiteY9954" fmla="*/ 2504404 h 4151891"/>
              <a:gd name="connsiteX9955" fmla="*/ 6211535 w 7122824"/>
              <a:gd name="connsiteY9955" fmla="*/ 2440356 h 4151891"/>
              <a:gd name="connsiteX9956" fmla="*/ 6221305 w 7122824"/>
              <a:gd name="connsiteY9956" fmla="*/ 2450233 h 4151891"/>
              <a:gd name="connsiteX9957" fmla="*/ 6215116 w 7122824"/>
              <a:gd name="connsiteY9957" fmla="*/ 2448569 h 4151891"/>
              <a:gd name="connsiteX9958" fmla="*/ 6192051 w 7122824"/>
              <a:gd name="connsiteY9958" fmla="*/ 2422520 h 4151891"/>
              <a:gd name="connsiteX9959" fmla="*/ 6207384 w 7122824"/>
              <a:gd name="connsiteY9959" fmla="*/ 2443830 h 4151891"/>
              <a:gd name="connsiteX9960" fmla="*/ 6205968 w 7122824"/>
              <a:gd name="connsiteY9960" fmla="*/ 2442915 h 4151891"/>
              <a:gd name="connsiteX9961" fmla="*/ 6172123 w 7122824"/>
              <a:gd name="connsiteY9961" fmla="*/ 2422735 h 4151891"/>
              <a:gd name="connsiteX9962" fmla="*/ 6214793 w 7122824"/>
              <a:gd name="connsiteY9962" fmla="*/ 2459567 h 4151891"/>
              <a:gd name="connsiteX9963" fmla="*/ 6206797 w 7122824"/>
              <a:gd name="connsiteY9963" fmla="*/ 2461881 h 4151891"/>
              <a:gd name="connsiteX9964" fmla="*/ 6210503 w 7122824"/>
              <a:gd name="connsiteY9964" fmla="*/ 2467639 h 4151891"/>
              <a:gd name="connsiteX9965" fmla="*/ 6186203 w 7122824"/>
              <a:gd name="connsiteY9965" fmla="*/ 2451688 h 4151891"/>
              <a:gd name="connsiteX9966" fmla="*/ 6162718 w 7122824"/>
              <a:gd name="connsiteY9966" fmla="*/ 2433469 h 4151891"/>
              <a:gd name="connsiteX9967" fmla="*/ 6156428 w 7122824"/>
              <a:gd name="connsiteY9967" fmla="*/ 2434895 h 4151891"/>
              <a:gd name="connsiteX9968" fmla="*/ 6127606 w 7122824"/>
              <a:gd name="connsiteY9968" fmla="*/ 2415455 h 4151891"/>
              <a:gd name="connsiteX9969" fmla="*/ 6145690 w 7122824"/>
              <a:gd name="connsiteY9969" fmla="*/ 2436484 h 4151891"/>
              <a:gd name="connsiteX9970" fmla="*/ 6174585 w 7122824"/>
              <a:gd name="connsiteY9970" fmla="*/ 2459575 h 4151891"/>
              <a:gd name="connsiteX9971" fmla="*/ 6228966 w 7122824"/>
              <a:gd name="connsiteY9971" fmla="*/ 2507532 h 4151891"/>
              <a:gd name="connsiteX9972" fmla="*/ 6172287 w 7122824"/>
              <a:gd name="connsiteY9972" fmla="*/ 2466612 h 4151891"/>
              <a:gd name="connsiteX9973" fmla="*/ 6144068 w 7122824"/>
              <a:gd name="connsiteY9973" fmla="*/ 2448701 h 4151891"/>
              <a:gd name="connsiteX9974" fmla="*/ 6134294 w 7122824"/>
              <a:gd name="connsiteY9974" fmla="*/ 2448252 h 4151891"/>
              <a:gd name="connsiteX9975" fmla="*/ 6109168 w 7122824"/>
              <a:gd name="connsiteY9975" fmla="*/ 2426890 h 4151891"/>
              <a:gd name="connsiteX9976" fmla="*/ 6109118 w 7122824"/>
              <a:gd name="connsiteY9976" fmla="*/ 2427012 h 4151891"/>
              <a:gd name="connsiteX9977" fmla="*/ 6110191 w 7122824"/>
              <a:gd name="connsiteY9977" fmla="*/ 2428538 h 4151891"/>
              <a:gd name="connsiteX9978" fmla="*/ 6111179 w 7122824"/>
              <a:gd name="connsiteY9978" fmla="*/ 2429724 h 4151891"/>
              <a:gd name="connsiteX9979" fmla="*/ 6127365 w 7122824"/>
              <a:gd name="connsiteY9979" fmla="*/ 2452070 h 4151891"/>
              <a:gd name="connsiteX9980" fmla="*/ 6127204 w 7122824"/>
              <a:gd name="connsiteY9980" fmla="*/ 2457293 h 4151891"/>
              <a:gd name="connsiteX9981" fmla="*/ 6105216 w 7122824"/>
              <a:gd name="connsiteY9981" fmla="*/ 2431441 h 4151891"/>
              <a:gd name="connsiteX9982" fmla="*/ 6103046 w 7122824"/>
              <a:gd name="connsiteY9982" fmla="*/ 2432798 h 4151891"/>
              <a:gd name="connsiteX9983" fmla="*/ 6101247 w 7122824"/>
              <a:gd name="connsiteY9983" fmla="*/ 2432855 h 4151891"/>
              <a:gd name="connsiteX9984" fmla="*/ 6066877 w 7122824"/>
              <a:gd name="connsiteY9984" fmla="*/ 2408921 h 4151891"/>
              <a:gd name="connsiteX9985" fmla="*/ 6065708 w 7122824"/>
              <a:gd name="connsiteY9985" fmla="*/ 2409529 h 4151891"/>
              <a:gd name="connsiteX9986" fmla="*/ 6065318 w 7122824"/>
              <a:gd name="connsiteY9986" fmla="*/ 2409733 h 4151891"/>
              <a:gd name="connsiteX9987" fmla="*/ 6065492 w 7122824"/>
              <a:gd name="connsiteY9987" fmla="*/ 2409642 h 4151891"/>
              <a:gd name="connsiteX9988" fmla="*/ 6065708 w 7122824"/>
              <a:gd name="connsiteY9988" fmla="*/ 2409529 h 4151891"/>
              <a:gd name="connsiteX9989" fmla="*/ 6066358 w 7122824"/>
              <a:gd name="connsiteY9989" fmla="*/ 2409192 h 4151891"/>
              <a:gd name="connsiteX9990" fmla="*/ 6066877 w 7122824"/>
              <a:gd name="connsiteY9990" fmla="*/ 2408921 h 4151891"/>
              <a:gd name="connsiteX9991" fmla="*/ 6093178 w 7122824"/>
              <a:gd name="connsiteY9991" fmla="*/ 2431517 h 4151891"/>
              <a:gd name="connsiteX9992" fmla="*/ 6132968 w 7122824"/>
              <a:gd name="connsiteY9992" fmla="*/ 2468002 h 4151891"/>
              <a:gd name="connsiteX9993" fmla="*/ 6096967 w 7122824"/>
              <a:gd name="connsiteY9993" fmla="*/ 2448607 h 4151891"/>
              <a:gd name="connsiteX9994" fmla="*/ 6106230 w 7122824"/>
              <a:gd name="connsiteY9994" fmla="*/ 2466539 h 4151891"/>
              <a:gd name="connsiteX9995" fmla="*/ 6083634 w 7122824"/>
              <a:gd name="connsiteY9995" fmla="*/ 2449700 h 4151891"/>
              <a:gd name="connsiteX9996" fmla="*/ 6061040 w 7122824"/>
              <a:gd name="connsiteY9996" fmla="*/ 2432863 h 4151891"/>
              <a:gd name="connsiteX9997" fmla="*/ 6086524 w 7122824"/>
              <a:gd name="connsiteY9997" fmla="*/ 2457728 h 4151891"/>
              <a:gd name="connsiteX9998" fmla="*/ 6081632 w 7122824"/>
              <a:gd name="connsiteY9998" fmla="*/ 2455992 h 4151891"/>
              <a:gd name="connsiteX9999" fmla="*/ 6079600 w 7122824"/>
              <a:gd name="connsiteY9999" fmla="*/ 2455109 h 4151891"/>
              <a:gd name="connsiteX10000" fmla="*/ 6060192 w 7122824"/>
              <a:gd name="connsiteY10000" fmla="*/ 2433303 h 4151891"/>
              <a:gd name="connsiteX10001" fmla="*/ 6050864 w 7122824"/>
              <a:gd name="connsiteY10001" fmla="*/ 2422825 h 4151891"/>
              <a:gd name="connsiteX10002" fmla="*/ 6063832 w 7122824"/>
              <a:gd name="connsiteY10002" fmla="*/ 2441638 h 4151891"/>
              <a:gd name="connsiteX10003" fmla="*/ 6072990 w 7122824"/>
              <a:gd name="connsiteY10003" fmla="*/ 2452807 h 4151891"/>
              <a:gd name="connsiteX10004" fmla="*/ 6071101 w 7122824"/>
              <a:gd name="connsiteY10004" fmla="*/ 2452910 h 4151891"/>
              <a:gd name="connsiteX10005" fmla="*/ 6079418 w 7122824"/>
              <a:gd name="connsiteY10005" fmla="*/ 2461424 h 4151891"/>
              <a:gd name="connsiteX10006" fmla="*/ 6081549 w 7122824"/>
              <a:gd name="connsiteY10006" fmla="*/ 2463261 h 4151891"/>
              <a:gd name="connsiteX10007" fmla="*/ 6092197 w 7122824"/>
              <a:gd name="connsiteY10007" fmla="*/ 2476302 h 4151891"/>
              <a:gd name="connsiteX10008" fmla="*/ 6105013 w 7122824"/>
              <a:gd name="connsiteY10008" fmla="*/ 2495154 h 4151891"/>
              <a:gd name="connsiteX10009" fmla="*/ 6067866 w 7122824"/>
              <a:gd name="connsiteY10009" fmla="*/ 2453792 h 4151891"/>
              <a:gd name="connsiteX10010" fmla="*/ 6067052 w 7122824"/>
              <a:gd name="connsiteY10010" fmla="*/ 2458288 h 4151891"/>
              <a:gd name="connsiteX10011" fmla="*/ 6110158 w 7122824"/>
              <a:gd name="connsiteY10011" fmla="*/ 2511042 h 4151891"/>
              <a:gd name="connsiteX10012" fmla="*/ 6108098 w 7122824"/>
              <a:gd name="connsiteY10012" fmla="*/ 2509528 h 4151891"/>
              <a:gd name="connsiteX10013" fmla="*/ 6091802 w 7122824"/>
              <a:gd name="connsiteY10013" fmla="*/ 2498944 h 4151891"/>
              <a:gd name="connsiteX10014" fmla="*/ 6080102 w 7122824"/>
              <a:gd name="connsiteY10014" fmla="*/ 2495500 h 4151891"/>
              <a:gd name="connsiteX10015" fmla="*/ 6082770 w 7122824"/>
              <a:gd name="connsiteY10015" fmla="*/ 2499646 h 4151891"/>
              <a:gd name="connsiteX10016" fmla="*/ 6081297 w 7122824"/>
              <a:gd name="connsiteY10016" fmla="*/ 2512094 h 4151891"/>
              <a:gd name="connsiteX10017" fmla="*/ 6043653 w 7122824"/>
              <a:gd name="connsiteY10017" fmla="*/ 2489556 h 4151891"/>
              <a:gd name="connsiteX10018" fmla="*/ 6069964 w 7122824"/>
              <a:gd name="connsiteY10018" fmla="*/ 2519833 h 4151891"/>
              <a:gd name="connsiteX10019" fmla="*/ 6063922 w 7122824"/>
              <a:gd name="connsiteY10019" fmla="*/ 2518413 h 4151891"/>
              <a:gd name="connsiteX10020" fmla="*/ 6060899 w 7122824"/>
              <a:gd name="connsiteY10020" fmla="*/ 2516775 h 4151891"/>
              <a:gd name="connsiteX10021" fmla="*/ 6030775 w 7122824"/>
              <a:gd name="connsiteY10021" fmla="*/ 2480923 h 4151891"/>
              <a:gd name="connsiteX10022" fmla="*/ 6012530 w 7122824"/>
              <a:gd name="connsiteY10022" fmla="*/ 2459323 h 4151891"/>
              <a:gd name="connsiteX10023" fmla="*/ 6021994 w 7122824"/>
              <a:gd name="connsiteY10023" fmla="*/ 2474672 h 4151891"/>
              <a:gd name="connsiteX10024" fmla="*/ 6053528 w 7122824"/>
              <a:gd name="connsiteY10024" fmla="*/ 2512190 h 4151891"/>
              <a:gd name="connsiteX10025" fmla="*/ 6054330 w 7122824"/>
              <a:gd name="connsiteY10025" fmla="*/ 2513216 h 4151891"/>
              <a:gd name="connsiteX10026" fmla="*/ 6054250 w 7122824"/>
              <a:gd name="connsiteY10026" fmla="*/ 2513174 h 4151891"/>
              <a:gd name="connsiteX10027" fmla="*/ 6052037 w 7122824"/>
              <a:gd name="connsiteY10027" fmla="*/ 2513786 h 4151891"/>
              <a:gd name="connsiteX10028" fmla="*/ 6063387 w 7122824"/>
              <a:gd name="connsiteY10028" fmla="*/ 2524796 h 4151891"/>
              <a:gd name="connsiteX10029" fmla="*/ 6081975 w 7122824"/>
              <a:gd name="connsiteY10029" fmla="*/ 2548559 h 4151891"/>
              <a:gd name="connsiteX10030" fmla="*/ 6084684 w 7122824"/>
              <a:gd name="connsiteY10030" fmla="*/ 2551735 h 4151891"/>
              <a:gd name="connsiteX10031" fmla="*/ 6072682 w 7122824"/>
              <a:gd name="connsiteY10031" fmla="*/ 2544166 h 4151891"/>
              <a:gd name="connsiteX10032" fmla="*/ 6054120 w 7122824"/>
              <a:gd name="connsiteY10032" fmla="*/ 2531763 h 4151891"/>
              <a:gd name="connsiteX10033" fmla="*/ 6033304 w 7122824"/>
              <a:gd name="connsiteY10033" fmla="*/ 2517689 h 4151891"/>
              <a:gd name="connsiteX10034" fmla="*/ 6028956 w 7122824"/>
              <a:gd name="connsiteY10034" fmla="*/ 2516561 h 4151891"/>
              <a:gd name="connsiteX10035" fmla="*/ 6030978 w 7122824"/>
              <a:gd name="connsiteY10035" fmla="*/ 2518085 h 4151891"/>
              <a:gd name="connsiteX10036" fmla="*/ 6040479 w 7122824"/>
              <a:gd name="connsiteY10036" fmla="*/ 2529071 h 4151891"/>
              <a:gd name="connsiteX10037" fmla="*/ 6040553 w 7122824"/>
              <a:gd name="connsiteY10037" fmla="*/ 2529273 h 4151891"/>
              <a:gd name="connsiteX10038" fmla="*/ 6046125 w 7122824"/>
              <a:gd name="connsiteY10038" fmla="*/ 2534077 h 4151891"/>
              <a:gd name="connsiteX10039" fmla="*/ 6063383 w 7122824"/>
              <a:gd name="connsiteY10039" fmla="*/ 2549695 h 4151891"/>
              <a:gd name="connsiteX10040" fmla="*/ 6052929 w 7122824"/>
              <a:gd name="connsiteY10040" fmla="*/ 2543987 h 4151891"/>
              <a:gd name="connsiteX10041" fmla="*/ 6044760 w 7122824"/>
              <a:gd name="connsiteY10041" fmla="*/ 2540666 h 4151891"/>
              <a:gd name="connsiteX10042" fmla="*/ 6046093 w 7122824"/>
              <a:gd name="connsiteY10042" fmla="*/ 2544279 h 4151891"/>
              <a:gd name="connsiteX10043" fmla="*/ 6040727 w 7122824"/>
              <a:gd name="connsiteY10043" fmla="*/ 2539026 h 4151891"/>
              <a:gd name="connsiteX10044" fmla="*/ 6036425 w 7122824"/>
              <a:gd name="connsiteY10044" fmla="*/ 2537278 h 4151891"/>
              <a:gd name="connsiteX10045" fmla="*/ 6027604 w 7122824"/>
              <a:gd name="connsiteY10045" fmla="*/ 2534180 h 4151891"/>
              <a:gd name="connsiteX10046" fmla="*/ 6039983 w 7122824"/>
              <a:gd name="connsiteY10046" fmla="*/ 2542806 h 4151891"/>
              <a:gd name="connsiteX10047" fmla="*/ 6035087 w 7122824"/>
              <a:gd name="connsiteY10047" fmla="*/ 2549349 h 4151891"/>
              <a:gd name="connsiteX10048" fmla="*/ 6055692 w 7122824"/>
              <a:gd name="connsiteY10048" fmla="*/ 2567221 h 4151891"/>
              <a:gd name="connsiteX10049" fmla="*/ 6048799 w 7122824"/>
              <a:gd name="connsiteY10049" fmla="*/ 2567118 h 4151891"/>
              <a:gd name="connsiteX10050" fmla="*/ 6040361 w 7122824"/>
              <a:gd name="connsiteY10050" fmla="*/ 2561669 h 4151891"/>
              <a:gd name="connsiteX10051" fmla="*/ 6038061 w 7122824"/>
              <a:gd name="connsiteY10051" fmla="*/ 2568706 h 4151891"/>
              <a:gd name="connsiteX10052" fmla="*/ 6035181 w 7122824"/>
              <a:gd name="connsiteY10052" fmla="*/ 2565651 h 4151891"/>
              <a:gd name="connsiteX10053" fmla="*/ 6027713 w 7122824"/>
              <a:gd name="connsiteY10053" fmla="*/ 2559722 h 4151891"/>
              <a:gd name="connsiteX10054" fmla="*/ 6027474 w 7122824"/>
              <a:gd name="connsiteY10054" fmla="*/ 2559430 h 4151891"/>
              <a:gd name="connsiteX10055" fmla="*/ 5977566 w 7122824"/>
              <a:gd name="connsiteY10055" fmla="*/ 2499150 h 4151891"/>
              <a:gd name="connsiteX10056" fmla="*/ 5975942 w 7122824"/>
              <a:gd name="connsiteY10056" fmla="*/ 2498058 h 4151891"/>
              <a:gd name="connsiteX10057" fmla="*/ 6002687 w 7122824"/>
              <a:gd name="connsiteY10057" fmla="*/ 2537865 h 4151891"/>
              <a:gd name="connsiteX10058" fmla="*/ 6004327 w 7122824"/>
              <a:gd name="connsiteY10058" fmla="*/ 2541902 h 4151891"/>
              <a:gd name="connsiteX10059" fmla="*/ 6028097 w 7122824"/>
              <a:gd name="connsiteY10059" fmla="*/ 2571547 h 4151891"/>
              <a:gd name="connsiteX10060" fmla="*/ 6029009 w 7122824"/>
              <a:gd name="connsiteY10060" fmla="*/ 2572821 h 4151891"/>
              <a:gd name="connsiteX10061" fmla="*/ 6022164 w 7122824"/>
              <a:gd name="connsiteY10061" fmla="*/ 2568636 h 4151891"/>
              <a:gd name="connsiteX10062" fmla="*/ 6021030 w 7122824"/>
              <a:gd name="connsiteY10062" fmla="*/ 2568319 h 4151891"/>
              <a:gd name="connsiteX10063" fmla="*/ 6019608 w 7122824"/>
              <a:gd name="connsiteY10063" fmla="*/ 2566408 h 4151891"/>
              <a:gd name="connsiteX10064" fmla="*/ 6005650 w 7122824"/>
              <a:gd name="connsiteY10064" fmla="*/ 2550365 h 4151891"/>
              <a:gd name="connsiteX10065" fmla="*/ 6004566 w 7122824"/>
              <a:gd name="connsiteY10065" fmla="*/ 2552872 h 4151891"/>
              <a:gd name="connsiteX10066" fmla="*/ 5962244 w 7122824"/>
              <a:gd name="connsiteY10066" fmla="*/ 2506467 h 4151891"/>
              <a:gd name="connsiteX10067" fmla="*/ 5962251 w 7122824"/>
              <a:gd name="connsiteY10067" fmla="*/ 2509127 h 4151891"/>
              <a:gd name="connsiteX10068" fmla="*/ 5959491 w 7122824"/>
              <a:gd name="connsiteY10068" fmla="*/ 2508656 h 4151891"/>
              <a:gd name="connsiteX10069" fmla="*/ 5976928 w 7122824"/>
              <a:gd name="connsiteY10069" fmla="*/ 2529773 h 4151891"/>
              <a:gd name="connsiteX10070" fmla="*/ 6010534 w 7122824"/>
              <a:gd name="connsiteY10070" fmla="*/ 2574721 h 4151891"/>
              <a:gd name="connsiteX10071" fmla="*/ 6014989 w 7122824"/>
              <a:gd name="connsiteY10071" fmla="*/ 2575804 h 4151891"/>
              <a:gd name="connsiteX10072" fmla="*/ 6017709 w 7122824"/>
              <a:gd name="connsiteY10072" fmla="*/ 2585265 h 4151891"/>
              <a:gd name="connsiteX10073" fmla="*/ 6015640 w 7122824"/>
              <a:gd name="connsiteY10073" fmla="*/ 2587867 h 4151891"/>
              <a:gd name="connsiteX10074" fmla="*/ 6009762 w 7122824"/>
              <a:gd name="connsiteY10074" fmla="*/ 2574532 h 4151891"/>
              <a:gd name="connsiteX10075" fmla="*/ 6009887 w 7122824"/>
              <a:gd name="connsiteY10075" fmla="*/ 2574562 h 4151891"/>
              <a:gd name="connsiteX10076" fmla="*/ 5973138 w 7122824"/>
              <a:gd name="connsiteY10076" fmla="*/ 2531366 h 4151891"/>
              <a:gd name="connsiteX10077" fmla="*/ 5953188 w 7122824"/>
              <a:gd name="connsiteY10077" fmla="*/ 2507580 h 4151891"/>
              <a:gd name="connsiteX10078" fmla="*/ 5952907 w 7122824"/>
              <a:gd name="connsiteY10078" fmla="*/ 2507532 h 4151891"/>
              <a:gd name="connsiteX10079" fmla="*/ 5949081 w 7122824"/>
              <a:gd name="connsiteY10079" fmla="*/ 2505692 h 4151891"/>
              <a:gd name="connsiteX10080" fmla="*/ 5963140 w 7122824"/>
              <a:gd name="connsiteY10080" fmla="*/ 2522521 h 4151891"/>
              <a:gd name="connsiteX10081" fmla="*/ 6006342 w 7122824"/>
              <a:gd name="connsiteY10081" fmla="*/ 2583221 h 4151891"/>
              <a:gd name="connsiteX10082" fmla="*/ 5948265 w 7122824"/>
              <a:gd name="connsiteY10082" fmla="*/ 2518053 h 4151891"/>
              <a:gd name="connsiteX10083" fmla="*/ 5942194 w 7122824"/>
              <a:gd name="connsiteY10083" fmla="*/ 2511367 h 4151891"/>
              <a:gd name="connsiteX10084" fmla="*/ 5944287 w 7122824"/>
              <a:gd name="connsiteY10084" fmla="*/ 2518368 h 4151891"/>
              <a:gd name="connsiteX10085" fmla="*/ 5944396 w 7122824"/>
              <a:gd name="connsiteY10085" fmla="*/ 2519308 h 4151891"/>
              <a:gd name="connsiteX10086" fmla="*/ 5946474 w 7122824"/>
              <a:gd name="connsiteY10086" fmla="*/ 2521580 h 4151891"/>
              <a:gd name="connsiteX10087" fmla="*/ 5992374 w 7122824"/>
              <a:gd name="connsiteY10087" fmla="*/ 2577861 h 4151891"/>
              <a:gd name="connsiteX10088" fmla="*/ 6020088 w 7122824"/>
              <a:gd name="connsiteY10088" fmla="*/ 2622421 h 4151891"/>
              <a:gd name="connsiteX10089" fmla="*/ 6028382 w 7122824"/>
              <a:gd name="connsiteY10089" fmla="*/ 2633321 h 4151891"/>
              <a:gd name="connsiteX10090" fmla="*/ 6030607 w 7122824"/>
              <a:gd name="connsiteY10090" fmla="*/ 2641774 h 4151891"/>
              <a:gd name="connsiteX10091" fmla="*/ 5997332 w 7122824"/>
              <a:gd name="connsiteY10091" fmla="*/ 2603197 h 4151891"/>
              <a:gd name="connsiteX10092" fmla="*/ 5940285 w 7122824"/>
              <a:gd name="connsiteY10092" fmla="*/ 2535706 h 4151891"/>
              <a:gd name="connsiteX10093" fmla="*/ 5925118 w 7122824"/>
              <a:gd name="connsiteY10093" fmla="*/ 2518749 h 4151891"/>
              <a:gd name="connsiteX10094" fmla="*/ 5916948 w 7122824"/>
              <a:gd name="connsiteY10094" fmla="*/ 2513604 h 4151891"/>
              <a:gd name="connsiteX10095" fmla="*/ 5902370 w 7122824"/>
              <a:gd name="connsiteY10095" fmla="*/ 2494579 h 4151891"/>
              <a:gd name="connsiteX10096" fmla="*/ 5884684 w 7122824"/>
              <a:gd name="connsiteY10096" fmla="*/ 2479639 h 4151891"/>
              <a:gd name="connsiteX10097" fmla="*/ 5910346 w 7122824"/>
              <a:gd name="connsiteY10097" fmla="*/ 2508029 h 4151891"/>
              <a:gd name="connsiteX10098" fmla="*/ 5916948 w 7122824"/>
              <a:gd name="connsiteY10098" fmla="*/ 2513604 h 4151891"/>
              <a:gd name="connsiteX10099" fmla="*/ 5927667 w 7122824"/>
              <a:gd name="connsiteY10099" fmla="*/ 2527130 h 4151891"/>
              <a:gd name="connsiteX10100" fmla="*/ 5927746 w 7122824"/>
              <a:gd name="connsiteY10100" fmla="*/ 2527277 h 4151891"/>
              <a:gd name="connsiteX10101" fmla="*/ 5930730 w 7122824"/>
              <a:gd name="connsiteY10101" fmla="*/ 2530579 h 4151891"/>
              <a:gd name="connsiteX10102" fmla="*/ 5985292 w 7122824"/>
              <a:gd name="connsiteY10102" fmla="*/ 2597566 h 4151891"/>
              <a:gd name="connsiteX10103" fmla="*/ 6001317 w 7122824"/>
              <a:gd name="connsiteY10103" fmla="*/ 2618324 h 4151891"/>
              <a:gd name="connsiteX10104" fmla="*/ 5999578 w 7122824"/>
              <a:gd name="connsiteY10104" fmla="*/ 2624729 h 4151891"/>
              <a:gd name="connsiteX10105" fmla="*/ 6002995 w 7122824"/>
              <a:gd name="connsiteY10105" fmla="*/ 2631204 h 4151891"/>
              <a:gd name="connsiteX10106" fmla="*/ 5979536 w 7122824"/>
              <a:gd name="connsiteY10106" fmla="*/ 2609310 h 4151891"/>
              <a:gd name="connsiteX10107" fmla="*/ 5980781 w 7122824"/>
              <a:gd name="connsiteY10107" fmla="*/ 2607563 h 4151891"/>
              <a:gd name="connsiteX10108" fmla="*/ 5980849 w 7122824"/>
              <a:gd name="connsiteY10108" fmla="*/ 2607632 h 4151891"/>
              <a:gd name="connsiteX10109" fmla="*/ 5987085 w 7122824"/>
              <a:gd name="connsiteY10109" fmla="*/ 2615352 h 4151891"/>
              <a:gd name="connsiteX10110" fmla="*/ 5997977 w 7122824"/>
              <a:gd name="connsiteY10110" fmla="*/ 2625151 h 4151891"/>
              <a:gd name="connsiteX10111" fmla="*/ 5980849 w 7122824"/>
              <a:gd name="connsiteY10111" fmla="*/ 2607632 h 4151891"/>
              <a:gd name="connsiteX10112" fmla="*/ 5980786 w 7122824"/>
              <a:gd name="connsiteY10112" fmla="*/ 2607555 h 4151891"/>
              <a:gd name="connsiteX10113" fmla="*/ 5980781 w 7122824"/>
              <a:gd name="connsiteY10113" fmla="*/ 2607563 h 4151891"/>
              <a:gd name="connsiteX10114" fmla="*/ 5972131 w 7122824"/>
              <a:gd name="connsiteY10114" fmla="*/ 2598717 h 4151891"/>
              <a:gd name="connsiteX10115" fmla="*/ 5979536 w 7122824"/>
              <a:gd name="connsiteY10115" fmla="*/ 2609310 h 4151891"/>
              <a:gd name="connsiteX10116" fmla="*/ 5978992 w 7122824"/>
              <a:gd name="connsiteY10116" fmla="*/ 2611101 h 4151891"/>
              <a:gd name="connsiteX10117" fmla="*/ 5971569 w 7122824"/>
              <a:gd name="connsiteY10117" fmla="*/ 2604845 h 4151891"/>
              <a:gd name="connsiteX10118" fmla="*/ 5960539 w 7122824"/>
              <a:gd name="connsiteY10118" fmla="*/ 2591132 h 4151891"/>
              <a:gd name="connsiteX10119" fmla="*/ 5956021 w 7122824"/>
              <a:gd name="connsiteY10119" fmla="*/ 2584864 h 4151891"/>
              <a:gd name="connsiteX10120" fmla="*/ 5952638 w 7122824"/>
              <a:gd name="connsiteY10120" fmla="*/ 2582689 h 4151891"/>
              <a:gd name="connsiteX10121" fmla="*/ 5942605 w 7122824"/>
              <a:gd name="connsiteY10121" fmla="*/ 2569399 h 4151891"/>
              <a:gd name="connsiteX10122" fmla="*/ 5946318 w 7122824"/>
              <a:gd name="connsiteY10122" fmla="*/ 2572353 h 4151891"/>
              <a:gd name="connsiteX10123" fmla="*/ 5935951 w 7122824"/>
              <a:gd name="connsiteY10123" fmla="*/ 2560935 h 4151891"/>
              <a:gd name="connsiteX10124" fmla="*/ 5942605 w 7122824"/>
              <a:gd name="connsiteY10124" fmla="*/ 2569399 h 4151891"/>
              <a:gd name="connsiteX10125" fmla="*/ 5921373 w 7122824"/>
              <a:gd name="connsiteY10125" fmla="*/ 2552510 h 4151891"/>
              <a:gd name="connsiteX10126" fmla="*/ 5926186 w 7122824"/>
              <a:gd name="connsiteY10126" fmla="*/ 2574031 h 4151891"/>
              <a:gd name="connsiteX10127" fmla="*/ 5938081 w 7122824"/>
              <a:gd name="connsiteY10127" fmla="*/ 2591984 h 4151891"/>
              <a:gd name="connsiteX10128" fmla="*/ 5918628 w 7122824"/>
              <a:gd name="connsiteY10128" fmla="*/ 2594203 h 4151891"/>
              <a:gd name="connsiteX10129" fmla="*/ 5901059 w 7122824"/>
              <a:gd name="connsiteY10129" fmla="*/ 2588720 h 4151891"/>
              <a:gd name="connsiteX10130" fmla="*/ 5797741 w 7122824"/>
              <a:gd name="connsiteY10130" fmla="*/ 2498040 h 4151891"/>
              <a:gd name="connsiteX10131" fmla="*/ 5144388 w 7122824"/>
              <a:gd name="connsiteY10131" fmla="*/ 1996006 h 4151891"/>
              <a:gd name="connsiteX10132" fmla="*/ 5121088 w 7122824"/>
              <a:gd name="connsiteY10132" fmla="*/ 1981718 h 4151891"/>
              <a:gd name="connsiteX10133" fmla="*/ 5235281 w 7122824"/>
              <a:gd name="connsiteY10133" fmla="*/ 2064062 h 4151891"/>
              <a:gd name="connsiteX10134" fmla="*/ 5655622 w 7122824"/>
              <a:gd name="connsiteY10134" fmla="*/ 2384988 h 4151891"/>
              <a:gd name="connsiteX10135" fmla="*/ 5813916 w 7122824"/>
              <a:gd name="connsiteY10135" fmla="*/ 2532846 h 4151891"/>
              <a:gd name="connsiteX10136" fmla="*/ 5855893 w 7122824"/>
              <a:gd name="connsiteY10136" fmla="*/ 2579684 h 4151891"/>
              <a:gd name="connsiteX10137" fmla="*/ 5871063 w 7122824"/>
              <a:gd name="connsiteY10137" fmla="*/ 2626428 h 4151891"/>
              <a:gd name="connsiteX10138" fmla="*/ 5775446 w 7122824"/>
              <a:gd name="connsiteY10138" fmla="*/ 2537629 h 4151891"/>
              <a:gd name="connsiteX10139" fmla="*/ 5326374 w 7122824"/>
              <a:gd name="connsiteY10139" fmla="*/ 2175447 h 4151891"/>
              <a:gd name="connsiteX10140" fmla="*/ 4565852 w 7122824"/>
              <a:gd name="connsiteY10140" fmla="*/ 1697856 h 4151891"/>
              <a:gd name="connsiteX10141" fmla="*/ 4559607 w 7122824"/>
              <a:gd name="connsiteY10141" fmla="*/ 1694236 h 4151891"/>
              <a:gd name="connsiteX10142" fmla="*/ 4553072 w 7122824"/>
              <a:gd name="connsiteY10142" fmla="*/ 1692021 h 4151891"/>
              <a:gd name="connsiteX10143" fmla="*/ 4562997 w 7122824"/>
              <a:gd name="connsiteY10143" fmla="*/ 1701428 h 4151891"/>
              <a:gd name="connsiteX10144" fmla="*/ 4564266 w 7122824"/>
              <a:gd name="connsiteY10144" fmla="*/ 1702377 h 4151891"/>
              <a:gd name="connsiteX10145" fmla="*/ 4565534 w 7122824"/>
              <a:gd name="connsiteY10145" fmla="*/ 1703326 h 4151891"/>
              <a:gd name="connsiteX10146" fmla="*/ 4571377 w 7122824"/>
              <a:gd name="connsiteY10146" fmla="*/ 1705721 h 4151891"/>
              <a:gd name="connsiteX10147" fmla="*/ 4580983 w 7122824"/>
              <a:gd name="connsiteY10147" fmla="*/ 1712910 h 4151891"/>
              <a:gd name="connsiteX10148" fmla="*/ 4494248 w 7122824"/>
              <a:gd name="connsiteY10148" fmla="*/ 1676545 h 4151891"/>
              <a:gd name="connsiteX10149" fmla="*/ 4495655 w 7122824"/>
              <a:gd name="connsiteY10149" fmla="*/ 1679577 h 4151891"/>
              <a:gd name="connsiteX10150" fmla="*/ 4424724 w 7122824"/>
              <a:gd name="connsiteY10150" fmla="*/ 1647408 h 4151891"/>
              <a:gd name="connsiteX10151" fmla="*/ 4426131 w 7122824"/>
              <a:gd name="connsiteY10151" fmla="*/ 1650440 h 4151891"/>
              <a:gd name="connsiteX10152" fmla="*/ 4216293 w 7122824"/>
              <a:gd name="connsiteY10152" fmla="*/ 1554378 h 4151891"/>
              <a:gd name="connsiteX10153" fmla="*/ 4066115 w 7122824"/>
              <a:gd name="connsiteY10153" fmla="*/ 1475449 h 4151891"/>
              <a:gd name="connsiteX10154" fmla="*/ 4131515 w 7122824"/>
              <a:gd name="connsiteY10154" fmla="*/ 1568536 h 4151891"/>
              <a:gd name="connsiteX10155" fmla="*/ 4341511 w 7122824"/>
              <a:gd name="connsiteY10155" fmla="*/ 1827528 h 4151891"/>
              <a:gd name="connsiteX10156" fmla="*/ 4774411 w 7122824"/>
              <a:gd name="connsiteY10156" fmla="*/ 2332230 h 4151891"/>
              <a:gd name="connsiteX10157" fmla="*/ 4790031 w 7122824"/>
              <a:gd name="connsiteY10157" fmla="*/ 2348297 h 4151891"/>
              <a:gd name="connsiteX10158" fmla="*/ 4820374 w 7122824"/>
              <a:gd name="connsiteY10158" fmla="*/ 2341659 h 4151891"/>
              <a:gd name="connsiteX10159" fmla="*/ 4866998 w 7122824"/>
              <a:gd name="connsiteY10159" fmla="*/ 2333054 h 4151891"/>
              <a:gd name="connsiteX10160" fmla="*/ 4881875 w 7122824"/>
              <a:gd name="connsiteY10160" fmla="*/ 2336812 h 4151891"/>
              <a:gd name="connsiteX10161" fmla="*/ 4796700 w 7122824"/>
              <a:gd name="connsiteY10161" fmla="*/ 2353457 h 4151891"/>
              <a:gd name="connsiteX10162" fmla="*/ 4795586 w 7122824"/>
              <a:gd name="connsiteY10162" fmla="*/ 2354009 h 4151891"/>
              <a:gd name="connsiteX10163" fmla="*/ 4820055 w 7122824"/>
              <a:gd name="connsiteY10163" fmla="*/ 2379179 h 4151891"/>
              <a:gd name="connsiteX10164" fmla="*/ 4845436 w 7122824"/>
              <a:gd name="connsiteY10164" fmla="*/ 2380929 h 4151891"/>
              <a:gd name="connsiteX10165" fmla="*/ 4952492 w 7122824"/>
              <a:gd name="connsiteY10165" fmla="*/ 2424807 h 4151891"/>
              <a:gd name="connsiteX10166" fmla="*/ 4887545 w 7122824"/>
              <a:gd name="connsiteY10166" fmla="*/ 2448600 h 4151891"/>
              <a:gd name="connsiteX10167" fmla="*/ 4922169 w 7122824"/>
              <a:gd name="connsiteY10167" fmla="*/ 2484214 h 4151891"/>
              <a:gd name="connsiteX10168" fmla="*/ 4924095 w 7122824"/>
              <a:gd name="connsiteY10168" fmla="*/ 2483620 h 4151891"/>
              <a:gd name="connsiteX10169" fmla="*/ 4933528 w 7122824"/>
              <a:gd name="connsiteY10169" fmla="*/ 2488937 h 4151891"/>
              <a:gd name="connsiteX10170" fmla="*/ 4929057 w 7122824"/>
              <a:gd name="connsiteY10170" fmla="*/ 2491298 h 4151891"/>
              <a:gd name="connsiteX10171" fmla="*/ 4937145 w 7122824"/>
              <a:gd name="connsiteY10171" fmla="*/ 2499618 h 4151891"/>
              <a:gd name="connsiteX10172" fmla="*/ 5258863 w 7122824"/>
              <a:gd name="connsiteY10172" fmla="*/ 2796697 h 4151891"/>
              <a:gd name="connsiteX10173" fmla="*/ 5296559 w 7122824"/>
              <a:gd name="connsiteY10173" fmla="*/ 2826643 h 4151891"/>
              <a:gd name="connsiteX10174" fmla="*/ 5299723 w 7122824"/>
              <a:gd name="connsiteY10174" fmla="*/ 2825808 h 4151891"/>
              <a:gd name="connsiteX10175" fmla="*/ 5323321 w 7122824"/>
              <a:gd name="connsiteY10175" fmla="*/ 2823276 h 4151891"/>
              <a:gd name="connsiteX10176" fmla="*/ 5338198 w 7122824"/>
              <a:gd name="connsiteY10176" fmla="*/ 2827035 h 4151891"/>
              <a:gd name="connsiteX10177" fmla="*/ 5317152 w 7122824"/>
              <a:gd name="connsiteY10177" fmla="*/ 2835753 h 4151891"/>
              <a:gd name="connsiteX10178" fmla="*/ 5308774 w 7122824"/>
              <a:gd name="connsiteY10178" fmla="*/ 2836345 h 4151891"/>
              <a:gd name="connsiteX10179" fmla="*/ 5367947 w 7122824"/>
              <a:gd name="connsiteY10179" fmla="*/ 2883352 h 4151891"/>
              <a:gd name="connsiteX10180" fmla="*/ 5471201 w 7122824"/>
              <a:gd name="connsiteY10180" fmla="*/ 2963144 h 4151891"/>
              <a:gd name="connsiteX10181" fmla="*/ 5422604 w 7122824"/>
              <a:gd name="connsiteY10181" fmla="*/ 2955831 h 4151891"/>
              <a:gd name="connsiteX10182" fmla="*/ 5398853 w 7122824"/>
              <a:gd name="connsiteY10182" fmla="*/ 2941755 h 4151891"/>
              <a:gd name="connsiteX10183" fmla="*/ 5376599 w 7122824"/>
              <a:gd name="connsiteY10183" fmla="*/ 2926830 h 4151891"/>
              <a:gd name="connsiteX10184" fmla="*/ 5362655 w 7122824"/>
              <a:gd name="connsiteY10184" fmla="*/ 2931938 h 4151891"/>
              <a:gd name="connsiteX10185" fmla="*/ 5395653 w 7122824"/>
              <a:gd name="connsiteY10185" fmla="*/ 2953976 h 4151891"/>
              <a:gd name="connsiteX10186" fmla="*/ 5438910 w 7122824"/>
              <a:gd name="connsiteY10186" fmla="*/ 2998907 h 4151891"/>
              <a:gd name="connsiteX10187" fmla="*/ 5447195 w 7122824"/>
              <a:gd name="connsiteY10187" fmla="*/ 3015343 h 4151891"/>
              <a:gd name="connsiteX10188" fmla="*/ 5448191 w 7122824"/>
              <a:gd name="connsiteY10188" fmla="*/ 3034896 h 4151891"/>
              <a:gd name="connsiteX10189" fmla="*/ 5428531 w 7122824"/>
              <a:gd name="connsiteY10189" fmla="*/ 3026100 h 4151891"/>
              <a:gd name="connsiteX10190" fmla="*/ 5406514 w 7122824"/>
              <a:gd name="connsiteY10190" fmla="*/ 3024875 h 4151891"/>
              <a:gd name="connsiteX10191" fmla="*/ 5426650 w 7122824"/>
              <a:gd name="connsiteY10191" fmla="*/ 3043056 h 4151891"/>
              <a:gd name="connsiteX10192" fmla="*/ 5417211 w 7122824"/>
              <a:gd name="connsiteY10192" fmla="*/ 3037877 h 4151891"/>
              <a:gd name="connsiteX10193" fmla="*/ 5430171 w 7122824"/>
              <a:gd name="connsiteY10193" fmla="*/ 3046235 h 4151891"/>
              <a:gd name="connsiteX10194" fmla="*/ 5426650 w 7122824"/>
              <a:gd name="connsiteY10194" fmla="*/ 3043056 h 4151891"/>
              <a:gd name="connsiteX10195" fmla="*/ 5441402 w 7122824"/>
              <a:gd name="connsiteY10195" fmla="*/ 3050778 h 4151891"/>
              <a:gd name="connsiteX10196" fmla="*/ 5444103 w 7122824"/>
              <a:gd name="connsiteY10196" fmla="*/ 3053760 h 4151891"/>
              <a:gd name="connsiteX10197" fmla="*/ 5451025 w 7122824"/>
              <a:gd name="connsiteY10197" fmla="*/ 3057190 h 4151891"/>
              <a:gd name="connsiteX10198" fmla="*/ 5466359 w 7122824"/>
              <a:gd name="connsiteY10198" fmla="*/ 3065827 h 4151891"/>
              <a:gd name="connsiteX10199" fmla="*/ 5473746 w 7122824"/>
              <a:gd name="connsiteY10199" fmla="*/ 3072127 h 4151891"/>
              <a:gd name="connsiteX10200" fmla="*/ 5472068 w 7122824"/>
              <a:gd name="connsiteY10200" fmla="*/ 3072956 h 4151891"/>
              <a:gd name="connsiteX10201" fmla="*/ 5460405 w 7122824"/>
              <a:gd name="connsiteY10201" fmla="*/ 3067385 h 4151891"/>
              <a:gd name="connsiteX10202" fmla="*/ 5470548 w 7122824"/>
              <a:gd name="connsiteY10202" fmla="*/ 3074470 h 4151891"/>
              <a:gd name="connsiteX10203" fmla="*/ 5470541 w 7122824"/>
              <a:gd name="connsiteY10203" fmla="*/ 3074477 h 4151891"/>
              <a:gd name="connsiteX10204" fmla="*/ 5470630 w 7122824"/>
              <a:gd name="connsiteY10204" fmla="*/ 3074527 h 4151891"/>
              <a:gd name="connsiteX10205" fmla="*/ 5490713 w 7122824"/>
              <a:gd name="connsiteY10205" fmla="*/ 3088556 h 4151891"/>
              <a:gd name="connsiteX10206" fmla="*/ 5479263 w 7122824"/>
              <a:gd name="connsiteY10206" fmla="*/ 3079415 h 4151891"/>
              <a:gd name="connsiteX10207" fmla="*/ 5470630 w 7122824"/>
              <a:gd name="connsiteY10207" fmla="*/ 3074527 h 4151891"/>
              <a:gd name="connsiteX10208" fmla="*/ 5470548 w 7122824"/>
              <a:gd name="connsiteY10208" fmla="*/ 3074470 h 4151891"/>
              <a:gd name="connsiteX10209" fmla="*/ 5472068 w 7122824"/>
              <a:gd name="connsiteY10209" fmla="*/ 3072956 h 4151891"/>
              <a:gd name="connsiteX10210" fmla="*/ 5497506 w 7122824"/>
              <a:gd name="connsiteY10210" fmla="*/ 3092516 h 4151891"/>
              <a:gd name="connsiteX10211" fmla="*/ 5490559 w 7122824"/>
              <a:gd name="connsiteY10211" fmla="*/ 3090204 h 4151891"/>
              <a:gd name="connsiteX10212" fmla="*/ 5484526 w 7122824"/>
              <a:gd name="connsiteY10212" fmla="*/ 3092967 h 4151891"/>
              <a:gd name="connsiteX10213" fmla="*/ 5461424 w 7122824"/>
              <a:gd name="connsiteY10213" fmla="*/ 3080557 h 4151891"/>
              <a:gd name="connsiteX10214" fmla="*/ 5386410 w 7122824"/>
              <a:gd name="connsiteY10214" fmla="*/ 3037696 h 4151891"/>
              <a:gd name="connsiteX10215" fmla="*/ 5382664 w 7122824"/>
              <a:gd name="connsiteY10215" fmla="*/ 3035292 h 4151891"/>
              <a:gd name="connsiteX10216" fmla="*/ 5382506 w 7122824"/>
              <a:gd name="connsiteY10216" fmla="*/ 3035238 h 4151891"/>
              <a:gd name="connsiteX10217" fmla="*/ 5367409 w 7122824"/>
              <a:gd name="connsiteY10217" fmla="*/ 3026877 h 4151891"/>
              <a:gd name="connsiteX10218" fmla="*/ 5360827 w 7122824"/>
              <a:gd name="connsiteY10218" fmla="*/ 3021278 h 4151891"/>
              <a:gd name="connsiteX10219" fmla="*/ 5337392 w 7122824"/>
              <a:gd name="connsiteY10219" fmla="*/ 3006239 h 4151891"/>
              <a:gd name="connsiteX10220" fmla="*/ 5335990 w 7122824"/>
              <a:gd name="connsiteY10220" fmla="*/ 3006879 h 4151891"/>
              <a:gd name="connsiteX10221" fmla="*/ 5346252 w 7122824"/>
              <a:gd name="connsiteY10221" fmla="*/ 3015611 h 4151891"/>
              <a:gd name="connsiteX10222" fmla="*/ 5367409 w 7122824"/>
              <a:gd name="connsiteY10222" fmla="*/ 3026877 h 4151891"/>
              <a:gd name="connsiteX10223" fmla="*/ 5373820 w 7122824"/>
              <a:gd name="connsiteY10223" fmla="*/ 3034096 h 4151891"/>
              <a:gd name="connsiteX10224" fmla="*/ 5393031 w 7122824"/>
              <a:gd name="connsiteY10224" fmla="*/ 3046282 h 4151891"/>
              <a:gd name="connsiteX10225" fmla="*/ 5468951 w 7122824"/>
              <a:gd name="connsiteY10225" fmla="*/ 3091514 h 4151891"/>
              <a:gd name="connsiteX10226" fmla="*/ 5512453 w 7122824"/>
              <a:gd name="connsiteY10226" fmla="*/ 3118024 h 4151891"/>
              <a:gd name="connsiteX10227" fmla="*/ 5503749 w 7122824"/>
              <a:gd name="connsiteY10227" fmla="*/ 3117212 h 4151891"/>
              <a:gd name="connsiteX10228" fmla="*/ 5491639 w 7122824"/>
              <a:gd name="connsiteY10228" fmla="*/ 3110816 h 4151891"/>
              <a:gd name="connsiteX10229" fmla="*/ 5443144 w 7122824"/>
              <a:gd name="connsiteY10229" fmla="*/ 3090769 h 4151891"/>
              <a:gd name="connsiteX10230" fmla="*/ 5380109 w 7122824"/>
              <a:gd name="connsiteY10230" fmla="*/ 3054700 h 4151891"/>
              <a:gd name="connsiteX10231" fmla="*/ 5377527 w 7122824"/>
              <a:gd name="connsiteY10231" fmla="*/ 3053022 h 4151891"/>
              <a:gd name="connsiteX10232" fmla="*/ 5376582 w 7122824"/>
              <a:gd name="connsiteY10232" fmla="*/ 3053068 h 4151891"/>
              <a:gd name="connsiteX10233" fmla="*/ 5369333 w 7122824"/>
              <a:gd name="connsiteY10233" fmla="*/ 3052150 h 4151891"/>
              <a:gd name="connsiteX10234" fmla="*/ 5376922 w 7122824"/>
              <a:gd name="connsiteY10234" fmla="*/ 3057045 h 4151891"/>
              <a:gd name="connsiteX10235" fmla="*/ 5450719 w 7122824"/>
              <a:gd name="connsiteY10235" fmla="*/ 3103671 h 4151891"/>
              <a:gd name="connsiteX10236" fmla="*/ 5383765 w 7122824"/>
              <a:gd name="connsiteY10236" fmla="*/ 3070987 h 4151891"/>
              <a:gd name="connsiteX10237" fmla="*/ 5364864 w 7122824"/>
              <a:gd name="connsiteY10237" fmla="*/ 3059873 h 4151891"/>
              <a:gd name="connsiteX10238" fmla="*/ 5367304 w 7122824"/>
              <a:gd name="connsiteY10238" fmla="*/ 3063346 h 4151891"/>
              <a:gd name="connsiteX10239" fmla="*/ 5367397 w 7122824"/>
              <a:gd name="connsiteY10239" fmla="*/ 3063615 h 4151891"/>
              <a:gd name="connsiteX10240" fmla="*/ 5394128 w 7122824"/>
              <a:gd name="connsiteY10240" fmla="*/ 3079403 h 4151891"/>
              <a:gd name="connsiteX10241" fmla="*/ 5442757 w 7122824"/>
              <a:gd name="connsiteY10241" fmla="*/ 3108586 h 4151891"/>
              <a:gd name="connsiteX10242" fmla="*/ 5442706 w 7122824"/>
              <a:gd name="connsiteY10242" fmla="*/ 3108467 h 4151891"/>
              <a:gd name="connsiteX10243" fmla="*/ 5456822 w 7122824"/>
              <a:gd name="connsiteY10243" fmla="*/ 3112083 h 4151891"/>
              <a:gd name="connsiteX10244" fmla="*/ 5454596 w 7122824"/>
              <a:gd name="connsiteY10244" fmla="*/ 3114550 h 4151891"/>
              <a:gd name="connsiteX10245" fmla="*/ 5444816 w 7122824"/>
              <a:gd name="connsiteY10245" fmla="*/ 3113416 h 4151891"/>
              <a:gd name="connsiteX10246" fmla="*/ 5443018 w 7122824"/>
              <a:gd name="connsiteY10246" fmla="*/ 3109198 h 4151891"/>
              <a:gd name="connsiteX10247" fmla="*/ 5393176 w 7122824"/>
              <a:gd name="connsiteY10247" fmla="*/ 3083403 h 4151891"/>
              <a:gd name="connsiteX10248" fmla="*/ 5369490 w 7122824"/>
              <a:gd name="connsiteY10248" fmla="*/ 3069656 h 4151891"/>
              <a:gd name="connsiteX10249" fmla="*/ 5370406 w 7122824"/>
              <a:gd name="connsiteY10249" fmla="*/ 3072302 h 4151891"/>
              <a:gd name="connsiteX10250" fmla="*/ 5367781 w 7122824"/>
              <a:gd name="connsiteY10250" fmla="*/ 3072730 h 4151891"/>
              <a:gd name="connsiteX10251" fmla="*/ 5420489 w 7122824"/>
              <a:gd name="connsiteY10251" fmla="*/ 3106887 h 4151891"/>
              <a:gd name="connsiteX10252" fmla="*/ 5418193 w 7122824"/>
              <a:gd name="connsiteY10252" fmla="*/ 3108367 h 4151891"/>
              <a:gd name="connsiteX10253" fmla="*/ 5436304 w 7122824"/>
              <a:gd name="connsiteY10253" fmla="*/ 3119512 h 4151891"/>
              <a:gd name="connsiteX10254" fmla="*/ 5438422 w 7122824"/>
              <a:gd name="connsiteY10254" fmla="*/ 3120600 h 4151891"/>
              <a:gd name="connsiteX10255" fmla="*/ 5438920 w 7122824"/>
              <a:gd name="connsiteY10255" fmla="*/ 3121667 h 4151891"/>
              <a:gd name="connsiteX10256" fmla="*/ 5444169 w 7122824"/>
              <a:gd name="connsiteY10256" fmla="*/ 3127735 h 4151891"/>
              <a:gd name="connsiteX10257" fmla="*/ 5442763 w 7122824"/>
              <a:gd name="connsiteY10257" fmla="*/ 3127043 h 4151891"/>
              <a:gd name="connsiteX10258" fmla="*/ 5409626 w 7122824"/>
              <a:gd name="connsiteY10258" fmla="*/ 3108448 h 4151891"/>
              <a:gd name="connsiteX10259" fmla="*/ 5405376 w 7122824"/>
              <a:gd name="connsiteY10259" fmla="*/ 3107488 h 4151891"/>
              <a:gd name="connsiteX10260" fmla="*/ 5361727 w 7122824"/>
              <a:gd name="connsiteY10260" fmla="*/ 3087621 h 4151891"/>
              <a:gd name="connsiteX10261" fmla="*/ 5363071 w 7122824"/>
              <a:gd name="connsiteY10261" fmla="*/ 3089044 h 4151891"/>
              <a:gd name="connsiteX10262" fmla="*/ 5430707 w 7122824"/>
              <a:gd name="connsiteY10262" fmla="*/ 3128413 h 4151891"/>
              <a:gd name="connsiteX10263" fmla="*/ 5431034 w 7122824"/>
              <a:gd name="connsiteY10263" fmla="*/ 3128600 h 4151891"/>
              <a:gd name="connsiteX10264" fmla="*/ 5438106 w 7122824"/>
              <a:gd name="connsiteY10264" fmla="*/ 3134997 h 4151891"/>
              <a:gd name="connsiteX10265" fmla="*/ 5441591 w 7122824"/>
              <a:gd name="connsiteY10265" fmla="*/ 3137337 h 4151891"/>
              <a:gd name="connsiteX10266" fmla="*/ 5435025 w 7122824"/>
              <a:gd name="connsiteY10266" fmla="*/ 3140758 h 4151891"/>
              <a:gd name="connsiteX10267" fmla="*/ 5441781 w 7122824"/>
              <a:gd name="connsiteY10267" fmla="*/ 3148190 h 4151891"/>
              <a:gd name="connsiteX10268" fmla="*/ 5443012 w 7122824"/>
              <a:gd name="connsiteY10268" fmla="*/ 3154975 h 4151891"/>
              <a:gd name="connsiteX10269" fmla="*/ 5422008 w 7122824"/>
              <a:gd name="connsiteY10269" fmla="*/ 3137573 h 4151891"/>
              <a:gd name="connsiteX10270" fmla="*/ 5416355 w 7122824"/>
              <a:gd name="connsiteY10270" fmla="*/ 3143473 h 4151891"/>
              <a:gd name="connsiteX10271" fmla="*/ 5405819 w 7122824"/>
              <a:gd name="connsiteY10271" fmla="*/ 3132673 h 4151891"/>
              <a:gd name="connsiteX10272" fmla="*/ 5410318 w 7122824"/>
              <a:gd name="connsiteY10272" fmla="*/ 3140868 h 4151891"/>
              <a:gd name="connsiteX10273" fmla="*/ 5412748 w 7122824"/>
              <a:gd name="connsiteY10273" fmla="*/ 3144826 h 4151891"/>
              <a:gd name="connsiteX10274" fmla="*/ 5418808 w 7122824"/>
              <a:gd name="connsiteY10274" fmla="*/ 3149261 h 4151891"/>
              <a:gd name="connsiteX10275" fmla="*/ 5415026 w 7122824"/>
              <a:gd name="connsiteY10275" fmla="*/ 3148536 h 4151891"/>
              <a:gd name="connsiteX10276" fmla="*/ 5419639 w 7122824"/>
              <a:gd name="connsiteY10276" fmla="*/ 3156052 h 4151891"/>
              <a:gd name="connsiteX10277" fmla="*/ 5426980 w 7122824"/>
              <a:gd name="connsiteY10277" fmla="*/ 3165430 h 4151891"/>
              <a:gd name="connsiteX10278" fmla="*/ 5408749 w 7122824"/>
              <a:gd name="connsiteY10278" fmla="*/ 3150962 h 4151891"/>
              <a:gd name="connsiteX10279" fmla="*/ 5403097 w 7122824"/>
              <a:gd name="connsiteY10279" fmla="*/ 3146252 h 4151891"/>
              <a:gd name="connsiteX10280" fmla="*/ 5402885 w 7122824"/>
              <a:gd name="connsiteY10280" fmla="*/ 3146211 h 4151891"/>
              <a:gd name="connsiteX10281" fmla="*/ 5390492 w 7122824"/>
              <a:gd name="connsiteY10281" fmla="*/ 3138636 h 4151891"/>
              <a:gd name="connsiteX10282" fmla="*/ 5388658 w 7122824"/>
              <a:gd name="connsiteY10282" fmla="*/ 3136891 h 4151891"/>
              <a:gd name="connsiteX10283" fmla="*/ 5390484 w 7122824"/>
              <a:gd name="connsiteY10283" fmla="*/ 3140995 h 4151891"/>
              <a:gd name="connsiteX10284" fmla="*/ 5407774 w 7122824"/>
              <a:gd name="connsiteY10284" fmla="*/ 3159228 h 4151891"/>
              <a:gd name="connsiteX10285" fmla="*/ 5423048 w 7122824"/>
              <a:gd name="connsiteY10285" fmla="*/ 3175510 h 4151891"/>
              <a:gd name="connsiteX10286" fmla="*/ 5432481 w 7122824"/>
              <a:gd name="connsiteY10286" fmla="*/ 3186110 h 4151891"/>
              <a:gd name="connsiteX10287" fmla="*/ 5428903 w 7122824"/>
              <a:gd name="connsiteY10287" fmla="*/ 3183957 h 4151891"/>
              <a:gd name="connsiteX10288" fmla="*/ 5402419 w 7122824"/>
              <a:gd name="connsiteY10288" fmla="*/ 3169510 h 4151891"/>
              <a:gd name="connsiteX10289" fmla="*/ 5389700 w 7122824"/>
              <a:gd name="connsiteY10289" fmla="*/ 3160114 h 4151891"/>
              <a:gd name="connsiteX10290" fmla="*/ 5389457 w 7122824"/>
              <a:gd name="connsiteY10290" fmla="*/ 3162399 h 4151891"/>
              <a:gd name="connsiteX10291" fmla="*/ 5389513 w 7122824"/>
              <a:gd name="connsiteY10291" fmla="*/ 3162470 h 4151891"/>
              <a:gd name="connsiteX10292" fmla="*/ 5388369 w 7122824"/>
              <a:gd name="connsiteY10292" fmla="*/ 3161847 h 4151891"/>
              <a:gd name="connsiteX10293" fmla="*/ 5346196 w 7122824"/>
              <a:gd name="connsiteY10293" fmla="*/ 3136880 h 4151891"/>
              <a:gd name="connsiteX10294" fmla="*/ 5329504 w 7122824"/>
              <a:gd name="connsiteY10294" fmla="*/ 3130056 h 4151891"/>
              <a:gd name="connsiteX10295" fmla="*/ 5353800 w 7122824"/>
              <a:gd name="connsiteY10295" fmla="*/ 3144519 h 4151891"/>
              <a:gd name="connsiteX10296" fmla="*/ 5394098 w 7122824"/>
              <a:gd name="connsiteY10296" fmla="*/ 3168368 h 4151891"/>
              <a:gd name="connsiteX10297" fmla="*/ 5396209 w 7122824"/>
              <a:gd name="connsiteY10297" fmla="*/ 3171083 h 4151891"/>
              <a:gd name="connsiteX10298" fmla="*/ 5398599 w 7122824"/>
              <a:gd name="connsiteY10298" fmla="*/ 3176810 h 4151891"/>
              <a:gd name="connsiteX10299" fmla="*/ 5364424 w 7122824"/>
              <a:gd name="connsiteY10299" fmla="*/ 3155810 h 4151891"/>
              <a:gd name="connsiteX10300" fmla="*/ 5392820 w 7122824"/>
              <a:gd name="connsiteY10300" fmla="*/ 3189257 h 4151891"/>
              <a:gd name="connsiteX10301" fmla="*/ 5380781 w 7122824"/>
              <a:gd name="connsiteY10301" fmla="*/ 3192748 h 4151891"/>
              <a:gd name="connsiteX10302" fmla="*/ 5376253 w 7122824"/>
              <a:gd name="connsiteY10302" fmla="*/ 3190795 h 4151891"/>
              <a:gd name="connsiteX10303" fmla="*/ 5381566 w 7122824"/>
              <a:gd name="connsiteY10303" fmla="*/ 3201774 h 4151891"/>
              <a:gd name="connsiteX10304" fmla="*/ 5394675 w 7122824"/>
              <a:gd name="connsiteY10304" fmla="*/ 3216116 h 4151891"/>
              <a:gd name="connsiteX10305" fmla="*/ 5396506 w 7122824"/>
              <a:gd name="connsiteY10305" fmla="*/ 3217901 h 4151891"/>
              <a:gd name="connsiteX10306" fmla="*/ 5345571 w 7122824"/>
              <a:gd name="connsiteY10306" fmla="*/ 3188692 h 4151891"/>
              <a:gd name="connsiteX10307" fmla="*/ 5338685 w 7122824"/>
              <a:gd name="connsiteY10307" fmla="*/ 3189106 h 4151891"/>
              <a:gd name="connsiteX10308" fmla="*/ 5379991 w 7122824"/>
              <a:gd name="connsiteY10308" fmla="*/ 3215427 h 4151891"/>
              <a:gd name="connsiteX10309" fmla="*/ 5359295 w 7122824"/>
              <a:gd name="connsiteY10309" fmla="*/ 3205869 h 4151891"/>
              <a:gd name="connsiteX10310" fmla="*/ 5344687 w 7122824"/>
              <a:gd name="connsiteY10310" fmla="*/ 3197499 h 4151891"/>
              <a:gd name="connsiteX10311" fmla="*/ 5342525 w 7122824"/>
              <a:gd name="connsiteY10311" fmla="*/ 3195698 h 4151891"/>
              <a:gd name="connsiteX10312" fmla="*/ 5333525 w 7122824"/>
              <a:gd name="connsiteY10312" fmla="*/ 3189416 h 4151891"/>
              <a:gd name="connsiteX10313" fmla="*/ 5332828 w 7122824"/>
              <a:gd name="connsiteY10313" fmla="*/ 3189458 h 4151891"/>
              <a:gd name="connsiteX10314" fmla="*/ 5332973 w 7122824"/>
              <a:gd name="connsiteY10314" fmla="*/ 3190768 h 4151891"/>
              <a:gd name="connsiteX10315" fmla="*/ 5330901 w 7122824"/>
              <a:gd name="connsiteY10315" fmla="*/ 3189574 h 4151891"/>
              <a:gd name="connsiteX10316" fmla="*/ 5325237 w 7122824"/>
              <a:gd name="connsiteY10316" fmla="*/ 3189914 h 4151891"/>
              <a:gd name="connsiteX10317" fmla="*/ 5336325 w 7122824"/>
              <a:gd name="connsiteY10317" fmla="*/ 3196911 h 4151891"/>
              <a:gd name="connsiteX10318" fmla="*/ 5337529 w 7122824"/>
              <a:gd name="connsiteY10318" fmla="*/ 3198770 h 4151891"/>
              <a:gd name="connsiteX10319" fmla="*/ 5340041 w 7122824"/>
              <a:gd name="connsiteY10319" fmla="*/ 3203312 h 4151891"/>
              <a:gd name="connsiteX10320" fmla="*/ 5327826 w 7122824"/>
              <a:gd name="connsiteY10320" fmla="*/ 3194480 h 4151891"/>
              <a:gd name="connsiteX10321" fmla="*/ 5322719 w 7122824"/>
              <a:gd name="connsiteY10321" fmla="*/ 3190688 h 4151891"/>
              <a:gd name="connsiteX10322" fmla="*/ 5323202 w 7122824"/>
              <a:gd name="connsiteY10322" fmla="*/ 3194210 h 4151891"/>
              <a:gd name="connsiteX10323" fmla="*/ 5331650 w 7122824"/>
              <a:gd name="connsiteY10323" fmla="*/ 3201776 h 4151891"/>
              <a:gd name="connsiteX10324" fmla="*/ 5338243 w 7122824"/>
              <a:gd name="connsiteY10324" fmla="*/ 3207546 h 4151891"/>
              <a:gd name="connsiteX10325" fmla="*/ 5356150 w 7122824"/>
              <a:gd name="connsiteY10325" fmla="*/ 3215143 h 4151891"/>
              <a:gd name="connsiteX10326" fmla="*/ 5368254 w 7122824"/>
              <a:gd name="connsiteY10326" fmla="*/ 3218063 h 4151891"/>
              <a:gd name="connsiteX10327" fmla="*/ 5365241 w 7122824"/>
              <a:gd name="connsiteY10327" fmla="*/ 3215880 h 4151891"/>
              <a:gd name="connsiteX10328" fmla="*/ 5362941 w 7122824"/>
              <a:gd name="connsiteY10328" fmla="*/ 3213705 h 4151891"/>
              <a:gd name="connsiteX10329" fmla="*/ 5370833 w 7122824"/>
              <a:gd name="connsiteY10329" fmla="*/ 3218685 h 4151891"/>
              <a:gd name="connsiteX10330" fmla="*/ 5377433 w 7122824"/>
              <a:gd name="connsiteY10330" fmla="*/ 3220276 h 4151891"/>
              <a:gd name="connsiteX10331" fmla="*/ 5400704 w 7122824"/>
              <a:gd name="connsiteY10331" fmla="*/ 3218673 h 4151891"/>
              <a:gd name="connsiteX10332" fmla="*/ 5439253 w 7122824"/>
              <a:gd name="connsiteY10332" fmla="*/ 3243194 h 4151891"/>
              <a:gd name="connsiteX10333" fmla="*/ 5407701 w 7122824"/>
              <a:gd name="connsiteY10333" fmla="*/ 3241869 h 4151891"/>
              <a:gd name="connsiteX10334" fmla="*/ 5424709 w 7122824"/>
              <a:gd name="connsiteY10334" fmla="*/ 3252116 h 4151891"/>
              <a:gd name="connsiteX10335" fmla="*/ 5438742 w 7122824"/>
              <a:gd name="connsiteY10335" fmla="*/ 3259121 h 4151891"/>
              <a:gd name="connsiteX10336" fmla="*/ 5468313 w 7122824"/>
              <a:gd name="connsiteY10336" fmla="*/ 3287978 h 4151891"/>
              <a:gd name="connsiteX10337" fmla="*/ 5472709 w 7122824"/>
              <a:gd name="connsiteY10337" fmla="*/ 3292539 h 4151891"/>
              <a:gd name="connsiteX10338" fmla="*/ 5469066 w 7122824"/>
              <a:gd name="connsiteY10338" fmla="*/ 3290815 h 4151891"/>
              <a:gd name="connsiteX10339" fmla="*/ 5459235 w 7122824"/>
              <a:gd name="connsiteY10339" fmla="*/ 3286382 h 4151891"/>
              <a:gd name="connsiteX10340" fmla="*/ 5459271 w 7122824"/>
              <a:gd name="connsiteY10340" fmla="*/ 3286866 h 4151891"/>
              <a:gd name="connsiteX10341" fmla="*/ 5444738 w 7122824"/>
              <a:gd name="connsiteY10341" fmla="*/ 3273071 h 4151891"/>
              <a:gd name="connsiteX10342" fmla="*/ 5412819 w 7122824"/>
              <a:gd name="connsiteY10342" fmla="*/ 3247571 h 4151891"/>
              <a:gd name="connsiteX10343" fmla="*/ 5407271 w 7122824"/>
              <a:gd name="connsiteY10343" fmla="*/ 3241850 h 4151891"/>
              <a:gd name="connsiteX10344" fmla="*/ 5366483 w 7122824"/>
              <a:gd name="connsiteY10344" fmla="*/ 3240137 h 4151891"/>
              <a:gd name="connsiteX10345" fmla="*/ 5355196 w 7122824"/>
              <a:gd name="connsiteY10345" fmla="*/ 3240588 h 4151891"/>
              <a:gd name="connsiteX10346" fmla="*/ 5364901 w 7122824"/>
              <a:gd name="connsiteY10346" fmla="*/ 3251992 h 4151891"/>
              <a:gd name="connsiteX10347" fmla="*/ 5357780 w 7122824"/>
              <a:gd name="connsiteY10347" fmla="*/ 3247449 h 4151891"/>
              <a:gd name="connsiteX10348" fmla="*/ 5350884 w 7122824"/>
              <a:gd name="connsiteY10348" fmla="*/ 3242049 h 4151891"/>
              <a:gd name="connsiteX10349" fmla="*/ 5342176 w 7122824"/>
              <a:gd name="connsiteY10349" fmla="*/ 3245886 h 4151891"/>
              <a:gd name="connsiteX10350" fmla="*/ 5351967 w 7122824"/>
              <a:gd name="connsiteY10350" fmla="*/ 3253601 h 4151891"/>
              <a:gd name="connsiteX10351" fmla="*/ 5376022 w 7122824"/>
              <a:gd name="connsiteY10351" fmla="*/ 3260028 h 4151891"/>
              <a:gd name="connsiteX10352" fmla="*/ 5353507 w 7122824"/>
              <a:gd name="connsiteY10352" fmla="*/ 3264220 h 4151891"/>
              <a:gd name="connsiteX10353" fmla="*/ 5343443 w 7122824"/>
              <a:gd name="connsiteY10353" fmla="*/ 3265610 h 4151891"/>
              <a:gd name="connsiteX10354" fmla="*/ 5350028 w 7122824"/>
              <a:gd name="connsiteY10354" fmla="*/ 3274853 h 4151891"/>
              <a:gd name="connsiteX10355" fmla="*/ 5362844 w 7122824"/>
              <a:gd name="connsiteY10355" fmla="*/ 3286464 h 4151891"/>
              <a:gd name="connsiteX10356" fmla="*/ 5412489 w 7122824"/>
              <a:gd name="connsiteY10356" fmla="*/ 3335681 h 4151891"/>
              <a:gd name="connsiteX10357" fmla="*/ 5356279 w 7122824"/>
              <a:gd name="connsiteY10357" fmla="*/ 3289884 h 4151891"/>
              <a:gd name="connsiteX10358" fmla="*/ 5344739 w 7122824"/>
              <a:gd name="connsiteY10358" fmla="*/ 3280954 h 4151891"/>
              <a:gd name="connsiteX10359" fmla="*/ 5330969 w 7122824"/>
              <a:gd name="connsiteY10359" fmla="*/ 3267335 h 4151891"/>
              <a:gd name="connsiteX10360" fmla="*/ 5322109 w 7122824"/>
              <a:gd name="connsiteY10360" fmla="*/ 3268559 h 4151891"/>
              <a:gd name="connsiteX10361" fmla="*/ 5328960 w 7122824"/>
              <a:gd name="connsiteY10361" fmla="*/ 3276012 h 4151891"/>
              <a:gd name="connsiteX10362" fmla="*/ 5328582 w 7122824"/>
              <a:gd name="connsiteY10362" fmla="*/ 3282450 h 4151891"/>
              <a:gd name="connsiteX10363" fmla="*/ 5350400 w 7122824"/>
              <a:gd name="connsiteY10363" fmla="*/ 3302635 h 4151891"/>
              <a:gd name="connsiteX10364" fmla="*/ 5360736 w 7122824"/>
              <a:gd name="connsiteY10364" fmla="*/ 3311883 h 4151891"/>
              <a:gd name="connsiteX10365" fmla="*/ 5362438 w 7122824"/>
              <a:gd name="connsiteY10365" fmla="*/ 3311890 h 4151891"/>
              <a:gd name="connsiteX10366" fmla="*/ 5370908 w 7122824"/>
              <a:gd name="connsiteY10366" fmla="*/ 3323101 h 4151891"/>
              <a:gd name="connsiteX10367" fmla="*/ 5369455 w 7122824"/>
              <a:gd name="connsiteY10367" fmla="*/ 3323094 h 4151891"/>
              <a:gd name="connsiteX10368" fmla="*/ 5370113 w 7122824"/>
              <a:gd name="connsiteY10368" fmla="*/ 3323997 h 4151891"/>
              <a:gd name="connsiteX10369" fmla="*/ 5368565 w 7122824"/>
              <a:gd name="connsiteY10369" fmla="*/ 3325186 h 4151891"/>
              <a:gd name="connsiteX10370" fmla="*/ 5366634 w 7122824"/>
              <a:gd name="connsiteY10370" fmla="*/ 3323082 h 4151891"/>
              <a:gd name="connsiteX10371" fmla="*/ 5364875 w 7122824"/>
              <a:gd name="connsiteY10371" fmla="*/ 3323074 h 4151891"/>
              <a:gd name="connsiteX10372" fmla="*/ 5372947 w 7122824"/>
              <a:gd name="connsiteY10372" fmla="*/ 3336860 h 4151891"/>
              <a:gd name="connsiteX10373" fmla="*/ 5362851 w 7122824"/>
              <a:gd name="connsiteY10373" fmla="*/ 3329550 h 4151891"/>
              <a:gd name="connsiteX10374" fmla="*/ 5354192 w 7122824"/>
              <a:gd name="connsiteY10374" fmla="*/ 3321693 h 4151891"/>
              <a:gd name="connsiteX10375" fmla="*/ 5350553 w 7122824"/>
              <a:gd name="connsiteY10375" fmla="*/ 3320059 h 4151891"/>
              <a:gd name="connsiteX10376" fmla="*/ 5350089 w 7122824"/>
              <a:gd name="connsiteY10376" fmla="*/ 3317970 h 4151891"/>
              <a:gd name="connsiteX10377" fmla="*/ 5342678 w 7122824"/>
              <a:gd name="connsiteY10377" fmla="*/ 3311248 h 4151891"/>
              <a:gd name="connsiteX10378" fmla="*/ 5326087 w 7122824"/>
              <a:gd name="connsiteY10378" fmla="*/ 3298515 h 4151891"/>
              <a:gd name="connsiteX10379" fmla="*/ 5326607 w 7122824"/>
              <a:gd name="connsiteY10379" fmla="*/ 3299936 h 4151891"/>
              <a:gd name="connsiteX10380" fmla="*/ 5344862 w 7122824"/>
              <a:gd name="connsiteY10380" fmla="*/ 3322076 h 4151891"/>
              <a:gd name="connsiteX10381" fmla="*/ 5343766 w 7122824"/>
              <a:gd name="connsiteY10381" fmla="*/ 3322267 h 4151891"/>
              <a:gd name="connsiteX10382" fmla="*/ 5344980 w 7122824"/>
              <a:gd name="connsiteY10382" fmla="*/ 3323570 h 4151891"/>
              <a:gd name="connsiteX10383" fmla="*/ 5346115 w 7122824"/>
              <a:gd name="connsiteY10383" fmla="*/ 3324817 h 4151891"/>
              <a:gd name="connsiteX10384" fmla="*/ 5341693 w 7122824"/>
              <a:gd name="connsiteY10384" fmla="*/ 3322630 h 4151891"/>
              <a:gd name="connsiteX10385" fmla="*/ 5338530 w 7122824"/>
              <a:gd name="connsiteY10385" fmla="*/ 3323184 h 4151891"/>
              <a:gd name="connsiteX10386" fmla="*/ 5352056 w 7122824"/>
              <a:gd name="connsiteY10386" fmla="*/ 3331670 h 4151891"/>
              <a:gd name="connsiteX10387" fmla="*/ 5354710 w 7122824"/>
              <a:gd name="connsiteY10387" fmla="*/ 3337503 h 4151891"/>
              <a:gd name="connsiteX10388" fmla="*/ 5343368 w 7122824"/>
              <a:gd name="connsiteY10388" fmla="*/ 3329482 h 4151891"/>
              <a:gd name="connsiteX10389" fmla="*/ 5421804 w 7122824"/>
              <a:gd name="connsiteY10389" fmla="*/ 3410928 h 4151891"/>
              <a:gd name="connsiteX10390" fmla="*/ 5426113 w 7122824"/>
              <a:gd name="connsiteY10390" fmla="*/ 3415811 h 4151891"/>
              <a:gd name="connsiteX10391" fmla="*/ 5425764 w 7122824"/>
              <a:gd name="connsiteY10391" fmla="*/ 3415663 h 4151891"/>
              <a:gd name="connsiteX10392" fmla="*/ 5395869 w 7122824"/>
              <a:gd name="connsiteY10392" fmla="*/ 3399292 h 4151891"/>
              <a:gd name="connsiteX10393" fmla="*/ 5411871 w 7122824"/>
              <a:gd name="connsiteY10393" fmla="*/ 3411040 h 4151891"/>
              <a:gd name="connsiteX10394" fmla="*/ 5426145 w 7122824"/>
              <a:gd name="connsiteY10394" fmla="*/ 3419012 h 4151891"/>
              <a:gd name="connsiteX10395" fmla="*/ 5432237 w 7122824"/>
              <a:gd name="connsiteY10395" fmla="*/ 3422755 h 4151891"/>
              <a:gd name="connsiteX10396" fmla="*/ 5448040 w 7122824"/>
              <a:gd name="connsiteY10396" fmla="*/ 3440669 h 4151891"/>
              <a:gd name="connsiteX10397" fmla="*/ 5446437 w 7122824"/>
              <a:gd name="connsiteY10397" fmla="*/ 3441706 h 4151891"/>
              <a:gd name="connsiteX10398" fmla="*/ 5448846 w 7122824"/>
              <a:gd name="connsiteY10398" fmla="*/ 3442888 h 4151891"/>
              <a:gd name="connsiteX10399" fmla="*/ 5453129 w 7122824"/>
              <a:gd name="connsiteY10399" fmla="*/ 3446438 h 4151891"/>
              <a:gd name="connsiteX10400" fmla="*/ 5464941 w 7122824"/>
              <a:gd name="connsiteY10400" fmla="*/ 3459828 h 4151891"/>
              <a:gd name="connsiteX10401" fmla="*/ 5459355 w 7122824"/>
              <a:gd name="connsiteY10401" fmla="*/ 3456770 h 4151891"/>
              <a:gd name="connsiteX10402" fmla="*/ 5457127 w 7122824"/>
              <a:gd name="connsiteY10402" fmla="*/ 3460617 h 4151891"/>
              <a:gd name="connsiteX10403" fmla="*/ 5443435 w 7122824"/>
              <a:gd name="connsiteY10403" fmla="*/ 3448404 h 4151891"/>
              <a:gd name="connsiteX10404" fmla="*/ 5455589 w 7122824"/>
              <a:gd name="connsiteY10404" fmla="*/ 3463009 h 4151891"/>
              <a:gd name="connsiteX10405" fmla="*/ 5446536 w 7122824"/>
              <a:gd name="connsiteY10405" fmla="*/ 3458900 h 4151891"/>
              <a:gd name="connsiteX10406" fmla="*/ 5442576 w 7122824"/>
              <a:gd name="connsiteY10406" fmla="*/ 3457382 h 4151891"/>
              <a:gd name="connsiteX10407" fmla="*/ 5415739 w 7122824"/>
              <a:gd name="connsiteY10407" fmla="*/ 3429230 h 4151891"/>
              <a:gd name="connsiteX10408" fmla="*/ 5410646 w 7122824"/>
              <a:gd name="connsiteY10408" fmla="*/ 3434786 h 4151891"/>
              <a:gd name="connsiteX10409" fmla="*/ 5382600 w 7122824"/>
              <a:gd name="connsiteY10409" fmla="*/ 3444446 h 4151891"/>
              <a:gd name="connsiteX10410" fmla="*/ 5377696 w 7122824"/>
              <a:gd name="connsiteY10410" fmla="*/ 3451107 h 4151891"/>
              <a:gd name="connsiteX10411" fmla="*/ 5375789 w 7122824"/>
              <a:gd name="connsiteY10411" fmla="*/ 3454309 h 4151891"/>
              <a:gd name="connsiteX10412" fmla="*/ 5397512 w 7122824"/>
              <a:gd name="connsiteY10412" fmla="*/ 3477623 h 4151891"/>
              <a:gd name="connsiteX10413" fmla="*/ 5401515 w 7122824"/>
              <a:gd name="connsiteY10413" fmla="*/ 3481930 h 4151891"/>
              <a:gd name="connsiteX10414" fmla="*/ 5395509 w 7122824"/>
              <a:gd name="connsiteY10414" fmla="*/ 3479916 h 4151891"/>
              <a:gd name="connsiteX10415" fmla="*/ 5393367 w 7122824"/>
              <a:gd name="connsiteY10415" fmla="*/ 3479410 h 4151891"/>
              <a:gd name="connsiteX10416" fmla="*/ 5380477 w 7122824"/>
              <a:gd name="connsiteY10416" fmla="*/ 3466407 h 4151891"/>
              <a:gd name="connsiteX10417" fmla="*/ 5373321 w 7122824"/>
              <a:gd name="connsiteY10417" fmla="*/ 3458451 h 4151891"/>
              <a:gd name="connsiteX10418" fmla="*/ 5372478 w 7122824"/>
              <a:gd name="connsiteY10418" fmla="*/ 3459869 h 4151891"/>
              <a:gd name="connsiteX10419" fmla="*/ 5354513 w 7122824"/>
              <a:gd name="connsiteY10419" fmla="*/ 3465002 h 4151891"/>
              <a:gd name="connsiteX10420" fmla="*/ 5363618 w 7122824"/>
              <a:gd name="connsiteY10420" fmla="*/ 3477306 h 4151891"/>
              <a:gd name="connsiteX10421" fmla="*/ 5313960 w 7122824"/>
              <a:gd name="connsiteY10421" fmla="*/ 3498820 h 4151891"/>
              <a:gd name="connsiteX10422" fmla="*/ 5331175 w 7122824"/>
              <a:gd name="connsiteY10422" fmla="*/ 3508282 h 4151891"/>
              <a:gd name="connsiteX10423" fmla="*/ 5346030 w 7122824"/>
              <a:gd name="connsiteY10423" fmla="*/ 3519924 h 4151891"/>
              <a:gd name="connsiteX10424" fmla="*/ 5340761 w 7122824"/>
              <a:gd name="connsiteY10424" fmla="*/ 3517308 h 4151891"/>
              <a:gd name="connsiteX10425" fmla="*/ 5334480 w 7122824"/>
              <a:gd name="connsiteY10425" fmla="*/ 3511575 h 4151891"/>
              <a:gd name="connsiteX10426" fmla="*/ 5328709 w 7122824"/>
              <a:gd name="connsiteY10426" fmla="*/ 3507505 h 4151891"/>
              <a:gd name="connsiteX10427" fmla="*/ 5328715 w 7122824"/>
              <a:gd name="connsiteY10427" fmla="*/ 3510608 h 4151891"/>
              <a:gd name="connsiteX10428" fmla="*/ 5326899 w 7122824"/>
              <a:gd name="connsiteY10428" fmla="*/ 3509547 h 4151891"/>
              <a:gd name="connsiteX10429" fmla="*/ 5307663 w 7122824"/>
              <a:gd name="connsiteY10429" fmla="*/ 3502762 h 4151891"/>
              <a:gd name="connsiteX10430" fmla="*/ 5333357 w 7122824"/>
              <a:gd name="connsiteY10430" fmla="*/ 3517079 h 4151891"/>
              <a:gd name="connsiteX10431" fmla="*/ 5334942 w 7122824"/>
              <a:gd name="connsiteY10431" fmla="*/ 3518022 h 4151891"/>
              <a:gd name="connsiteX10432" fmla="*/ 5335114 w 7122824"/>
              <a:gd name="connsiteY10432" fmla="*/ 3518222 h 4151891"/>
              <a:gd name="connsiteX10433" fmla="*/ 5339463 w 7122824"/>
              <a:gd name="connsiteY10433" fmla="*/ 3522352 h 4151891"/>
              <a:gd name="connsiteX10434" fmla="*/ 5302135 w 7122824"/>
              <a:gd name="connsiteY10434" fmla="*/ 3503494 h 4151891"/>
              <a:gd name="connsiteX10435" fmla="*/ 5300786 w 7122824"/>
              <a:gd name="connsiteY10435" fmla="*/ 3502773 h 4151891"/>
              <a:gd name="connsiteX10436" fmla="*/ 5296472 w 7122824"/>
              <a:gd name="connsiteY10436" fmla="*/ 3503855 h 4151891"/>
              <a:gd name="connsiteX10437" fmla="*/ 5346122 w 7122824"/>
              <a:gd name="connsiteY10437" fmla="*/ 3533792 h 4151891"/>
              <a:gd name="connsiteX10438" fmla="*/ 5291273 w 7122824"/>
              <a:gd name="connsiteY10438" fmla="*/ 3505702 h 4151891"/>
              <a:gd name="connsiteX10439" fmla="*/ 5290608 w 7122824"/>
              <a:gd name="connsiteY10439" fmla="*/ 3505325 h 4151891"/>
              <a:gd name="connsiteX10440" fmla="*/ 5283144 w 7122824"/>
              <a:gd name="connsiteY10440" fmla="*/ 3507198 h 4151891"/>
              <a:gd name="connsiteX10441" fmla="*/ 5293733 w 7122824"/>
              <a:gd name="connsiteY10441" fmla="*/ 3513381 h 4151891"/>
              <a:gd name="connsiteX10442" fmla="*/ 5287181 w 7122824"/>
              <a:gd name="connsiteY10442" fmla="*/ 3510864 h 4151891"/>
              <a:gd name="connsiteX10443" fmla="*/ 5283105 w 7122824"/>
              <a:gd name="connsiteY10443" fmla="*/ 3507208 h 4151891"/>
              <a:gd name="connsiteX10444" fmla="*/ 5283060 w 7122824"/>
              <a:gd name="connsiteY10444" fmla="*/ 3507219 h 4151891"/>
              <a:gd name="connsiteX10445" fmla="*/ 5276028 w 7122824"/>
              <a:gd name="connsiteY10445" fmla="*/ 3512421 h 4151891"/>
              <a:gd name="connsiteX10446" fmla="*/ 5274389 w 7122824"/>
              <a:gd name="connsiteY10446" fmla="*/ 3517910 h 4151891"/>
              <a:gd name="connsiteX10447" fmla="*/ 5297896 w 7122824"/>
              <a:gd name="connsiteY10447" fmla="*/ 3540851 h 4151891"/>
              <a:gd name="connsiteX10448" fmla="*/ 5302294 w 7122824"/>
              <a:gd name="connsiteY10448" fmla="*/ 3545414 h 4151891"/>
              <a:gd name="connsiteX10449" fmla="*/ 5298650 w 7122824"/>
              <a:gd name="connsiteY10449" fmla="*/ 3543689 h 4151891"/>
              <a:gd name="connsiteX10450" fmla="*/ 5288819 w 7122824"/>
              <a:gd name="connsiteY10450" fmla="*/ 3539255 h 4151891"/>
              <a:gd name="connsiteX10451" fmla="*/ 5288855 w 7122824"/>
              <a:gd name="connsiteY10451" fmla="*/ 3539739 h 4151891"/>
              <a:gd name="connsiteX10452" fmla="*/ 5274322 w 7122824"/>
              <a:gd name="connsiteY10452" fmla="*/ 3525944 h 4151891"/>
              <a:gd name="connsiteX10453" fmla="*/ 5271696 w 7122824"/>
              <a:gd name="connsiteY10453" fmla="*/ 3523846 h 4151891"/>
              <a:gd name="connsiteX10454" fmla="*/ 5262930 w 7122824"/>
              <a:gd name="connsiteY10454" fmla="*/ 3530755 h 4151891"/>
              <a:gd name="connsiteX10455" fmla="*/ 5252528 w 7122824"/>
              <a:gd name="connsiteY10455" fmla="*/ 3533663 h 4151891"/>
              <a:gd name="connsiteX10456" fmla="*/ 5231691 w 7122824"/>
              <a:gd name="connsiteY10456" fmla="*/ 3549309 h 4151891"/>
              <a:gd name="connsiteX10457" fmla="*/ 5222196 w 7122824"/>
              <a:gd name="connsiteY10457" fmla="*/ 3559225 h 4151891"/>
              <a:gd name="connsiteX10458" fmla="*/ 5217276 w 7122824"/>
              <a:gd name="connsiteY10458" fmla="*/ 3562784 h 4151891"/>
              <a:gd name="connsiteX10459" fmla="*/ 5218040 w 7122824"/>
              <a:gd name="connsiteY10459" fmla="*/ 3563505 h 4151891"/>
              <a:gd name="connsiteX10460" fmla="*/ 5242074 w 7122824"/>
              <a:gd name="connsiteY10460" fmla="*/ 3588555 h 4151891"/>
              <a:gd name="connsiteX10461" fmla="*/ 5213930 w 7122824"/>
              <a:gd name="connsiteY10461" fmla="*/ 3565771 h 4151891"/>
              <a:gd name="connsiteX10462" fmla="*/ 5213563 w 7122824"/>
              <a:gd name="connsiteY10462" fmla="*/ 3565470 h 4151891"/>
              <a:gd name="connsiteX10463" fmla="*/ 5211896 w 7122824"/>
              <a:gd name="connsiteY10463" fmla="*/ 3566675 h 4151891"/>
              <a:gd name="connsiteX10464" fmla="*/ 5200923 w 7122824"/>
              <a:gd name="connsiteY10464" fmla="*/ 3573407 h 4151891"/>
              <a:gd name="connsiteX10465" fmla="*/ 5198739 w 7122824"/>
              <a:gd name="connsiteY10465" fmla="*/ 3575557 h 4151891"/>
              <a:gd name="connsiteX10466" fmla="*/ 5199697 w 7122824"/>
              <a:gd name="connsiteY10466" fmla="*/ 3576871 h 4151891"/>
              <a:gd name="connsiteX10467" fmla="*/ 5198148 w 7122824"/>
              <a:gd name="connsiteY10467" fmla="*/ 3578059 h 4151891"/>
              <a:gd name="connsiteX10468" fmla="*/ 5197223 w 7122824"/>
              <a:gd name="connsiteY10468" fmla="*/ 3577051 h 4151891"/>
              <a:gd name="connsiteX10469" fmla="*/ 5195878 w 7122824"/>
              <a:gd name="connsiteY10469" fmla="*/ 3578374 h 4151891"/>
              <a:gd name="connsiteX10470" fmla="*/ 5201229 w 7122824"/>
              <a:gd name="connsiteY10470" fmla="*/ 3587511 h 4151891"/>
              <a:gd name="connsiteX10471" fmla="*/ 5202388 w 7122824"/>
              <a:gd name="connsiteY10471" fmla="*/ 3588445 h 4151891"/>
              <a:gd name="connsiteX10472" fmla="*/ 5201633 w 7122824"/>
              <a:gd name="connsiteY10472" fmla="*/ 3603965 h 4151891"/>
              <a:gd name="connsiteX10473" fmla="*/ 5248428 w 7122824"/>
              <a:gd name="connsiteY10473" fmla="*/ 3597218 h 4151891"/>
              <a:gd name="connsiteX10474" fmla="*/ 5247896 w 7122824"/>
              <a:gd name="connsiteY10474" fmla="*/ 3596930 h 4151891"/>
              <a:gd name="connsiteX10475" fmla="*/ 5242074 w 7122824"/>
              <a:gd name="connsiteY10475" fmla="*/ 3588555 h 4151891"/>
              <a:gd name="connsiteX10476" fmla="*/ 5249442 w 7122824"/>
              <a:gd name="connsiteY10476" fmla="*/ 3597072 h 4151891"/>
              <a:gd name="connsiteX10477" fmla="*/ 5262088 w 7122824"/>
              <a:gd name="connsiteY10477" fmla="*/ 3595248 h 4151891"/>
              <a:gd name="connsiteX10478" fmla="*/ 5292328 w 7122824"/>
              <a:gd name="connsiteY10478" fmla="*/ 3583112 h 4151891"/>
              <a:gd name="connsiteX10479" fmla="*/ 5317024 w 7122824"/>
              <a:gd name="connsiteY10479" fmla="*/ 3566963 h 4151891"/>
              <a:gd name="connsiteX10480" fmla="*/ 5310871 w 7122824"/>
              <a:gd name="connsiteY10480" fmla="*/ 3560852 h 4151891"/>
              <a:gd name="connsiteX10481" fmla="*/ 5314010 w 7122824"/>
              <a:gd name="connsiteY10481" fmla="*/ 3562307 h 4151891"/>
              <a:gd name="connsiteX10482" fmla="*/ 5320428 w 7122824"/>
              <a:gd name="connsiteY10482" fmla="*/ 3564738 h 4151891"/>
              <a:gd name="connsiteX10483" fmla="*/ 5321181 w 7122824"/>
              <a:gd name="connsiteY10483" fmla="*/ 3564246 h 4151891"/>
              <a:gd name="connsiteX10484" fmla="*/ 5328543 w 7122824"/>
              <a:gd name="connsiteY10484" fmla="*/ 3535903 h 4151891"/>
              <a:gd name="connsiteX10485" fmla="*/ 5331271 w 7122824"/>
              <a:gd name="connsiteY10485" fmla="*/ 3559500 h 4151891"/>
              <a:gd name="connsiteX10486" fmla="*/ 5348101 w 7122824"/>
              <a:gd name="connsiteY10486" fmla="*/ 3549768 h 4151891"/>
              <a:gd name="connsiteX10487" fmla="*/ 5402868 w 7122824"/>
              <a:gd name="connsiteY10487" fmla="*/ 3568635 h 4151891"/>
              <a:gd name="connsiteX10488" fmla="*/ 5414804 w 7122824"/>
              <a:gd name="connsiteY10488" fmla="*/ 3582925 h 4151891"/>
              <a:gd name="connsiteX10489" fmla="*/ 5397454 w 7122824"/>
              <a:gd name="connsiteY10489" fmla="*/ 3594403 h 4151891"/>
              <a:gd name="connsiteX10490" fmla="*/ 5383259 w 7122824"/>
              <a:gd name="connsiteY10490" fmla="*/ 3596973 h 4151891"/>
              <a:gd name="connsiteX10491" fmla="*/ 5375156 w 7122824"/>
              <a:gd name="connsiteY10491" fmla="*/ 3598889 h 4151891"/>
              <a:gd name="connsiteX10492" fmla="*/ 5373138 w 7122824"/>
              <a:gd name="connsiteY10492" fmla="*/ 3612396 h 4151891"/>
              <a:gd name="connsiteX10493" fmla="*/ 5364349 w 7122824"/>
              <a:gd name="connsiteY10493" fmla="*/ 3618900 h 4151891"/>
              <a:gd name="connsiteX10494" fmla="*/ 5348985 w 7122824"/>
              <a:gd name="connsiteY10494" fmla="*/ 3627548 h 4151891"/>
              <a:gd name="connsiteX10495" fmla="*/ 5278735 w 7122824"/>
              <a:gd name="connsiteY10495" fmla="*/ 3680887 h 4151891"/>
              <a:gd name="connsiteX10496" fmla="*/ 5312152 w 7122824"/>
              <a:gd name="connsiteY10496" fmla="*/ 3687445 h 4151891"/>
              <a:gd name="connsiteX10497" fmla="*/ 5353875 w 7122824"/>
              <a:gd name="connsiteY10497" fmla="*/ 3688990 h 4151891"/>
              <a:gd name="connsiteX10498" fmla="*/ 5341767 w 7122824"/>
              <a:gd name="connsiteY10498" fmla="*/ 3707243 h 4151891"/>
              <a:gd name="connsiteX10499" fmla="*/ 5355460 w 7122824"/>
              <a:gd name="connsiteY10499" fmla="*/ 3720233 h 4151891"/>
              <a:gd name="connsiteX10500" fmla="*/ 5358378 w 7122824"/>
              <a:gd name="connsiteY10500" fmla="*/ 3742556 h 4151891"/>
              <a:gd name="connsiteX10501" fmla="*/ 5375599 w 7122824"/>
              <a:gd name="connsiteY10501" fmla="*/ 3751123 h 4151891"/>
              <a:gd name="connsiteX10502" fmla="*/ 5350471 w 7122824"/>
              <a:gd name="connsiteY10502" fmla="*/ 3753621 h 4151891"/>
              <a:gd name="connsiteX10503" fmla="*/ 5340311 w 7122824"/>
              <a:gd name="connsiteY10503" fmla="*/ 3769299 h 4151891"/>
              <a:gd name="connsiteX10504" fmla="*/ 5326019 w 7122824"/>
              <a:gd name="connsiteY10504" fmla="*/ 3781234 h 4151891"/>
              <a:gd name="connsiteX10505" fmla="*/ 5238098 w 7122824"/>
              <a:gd name="connsiteY10505" fmla="*/ 3839491 h 4151891"/>
              <a:gd name="connsiteX10506" fmla="*/ 5193734 w 7122824"/>
              <a:gd name="connsiteY10506" fmla="*/ 3874811 h 4151891"/>
              <a:gd name="connsiteX10507" fmla="*/ 5104403 w 7122824"/>
              <a:gd name="connsiteY10507" fmla="*/ 3942497 h 4151891"/>
              <a:gd name="connsiteX10508" fmla="*/ 5158748 w 7122824"/>
              <a:gd name="connsiteY10508" fmla="*/ 3953744 h 4151891"/>
              <a:gd name="connsiteX10509" fmla="*/ 5174885 w 7122824"/>
              <a:gd name="connsiteY10509" fmla="*/ 3960845 h 4151891"/>
              <a:gd name="connsiteX10510" fmla="*/ 5176312 w 7122824"/>
              <a:gd name="connsiteY10510" fmla="*/ 3982685 h 4151891"/>
              <a:gd name="connsiteX10511" fmla="*/ 5151157 w 7122824"/>
              <a:gd name="connsiteY10511" fmla="*/ 3983616 h 4151891"/>
              <a:gd name="connsiteX10512" fmla="*/ 5123427 w 7122824"/>
              <a:gd name="connsiteY10512" fmla="*/ 3982599 h 4151891"/>
              <a:gd name="connsiteX10513" fmla="*/ 5110192 w 7122824"/>
              <a:gd name="connsiteY10513" fmla="*/ 3987461 h 4151891"/>
              <a:gd name="connsiteX10514" fmla="*/ 5106588 w 7122824"/>
              <a:gd name="connsiteY10514" fmla="*/ 3989136 h 4151891"/>
              <a:gd name="connsiteX10515" fmla="*/ 5106720 w 7122824"/>
              <a:gd name="connsiteY10515" fmla="*/ 3993224 h 4151891"/>
              <a:gd name="connsiteX10516" fmla="*/ 5104413 w 7122824"/>
              <a:gd name="connsiteY10516" fmla="*/ 3992880 h 4151891"/>
              <a:gd name="connsiteX10517" fmla="*/ 5106021 w 7122824"/>
              <a:gd name="connsiteY10517" fmla="*/ 3989400 h 4151891"/>
              <a:gd name="connsiteX10518" fmla="*/ 5103788 w 7122824"/>
              <a:gd name="connsiteY10518" fmla="*/ 3990437 h 4151891"/>
              <a:gd name="connsiteX10519" fmla="*/ 5097129 w 7122824"/>
              <a:gd name="connsiteY10519" fmla="*/ 3991177 h 4151891"/>
              <a:gd name="connsiteX10520" fmla="*/ 5112423 w 7122824"/>
              <a:gd name="connsiteY10520" fmla="*/ 3993462 h 4151891"/>
              <a:gd name="connsiteX10521" fmla="*/ 5120685 w 7122824"/>
              <a:gd name="connsiteY10521" fmla="*/ 4000949 h 4151891"/>
              <a:gd name="connsiteX10522" fmla="*/ 5129344 w 7122824"/>
              <a:gd name="connsiteY10522" fmla="*/ 4014490 h 4151891"/>
              <a:gd name="connsiteX10523" fmla="*/ 5165135 w 7122824"/>
              <a:gd name="connsiteY10523" fmla="*/ 4026092 h 4151891"/>
              <a:gd name="connsiteX10524" fmla="*/ 5176358 w 7122824"/>
              <a:gd name="connsiteY10524" fmla="*/ 4043403 h 4151891"/>
              <a:gd name="connsiteX10525" fmla="*/ 5131805 w 7122824"/>
              <a:gd name="connsiteY10525" fmla="*/ 4039872 h 4151891"/>
              <a:gd name="connsiteX10526" fmla="*/ 5089239 w 7122824"/>
              <a:gd name="connsiteY10526" fmla="*/ 4033511 h 4151891"/>
              <a:gd name="connsiteX10527" fmla="*/ 5045003 w 7122824"/>
              <a:gd name="connsiteY10527" fmla="*/ 4048788 h 4151891"/>
              <a:gd name="connsiteX10528" fmla="*/ 5024016 w 7122824"/>
              <a:gd name="connsiteY10528" fmla="*/ 4053208 h 4151891"/>
              <a:gd name="connsiteX10529" fmla="*/ 4990329 w 7122824"/>
              <a:gd name="connsiteY10529" fmla="*/ 4060682 h 4151891"/>
              <a:gd name="connsiteX10530" fmla="*/ 4965332 w 7122824"/>
              <a:gd name="connsiteY10530" fmla="*/ 4071016 h 4151891"/>
              <a:gd name="connsiteX10531" fmla="*/ 4871625 w 7122824"/>
              <a:gd name="connsiteY10531" fmla="*/ 4105217 h 4151891"/>
              <a:gd name="connsiteX10532" fmla="*/ 4689594 w 7122824"/>
              <a:gd name="connsiteY10532" fmla="*/ 4148107 h 4151891"/>
              <a:gd name="connsiteX10533" fmla="*/ 4297955 w 7122824"/>
              <a:gd name="connsiteY10533" fmla="*/ 4083331 h 4151891"/>
              <a:gd name="connsiteX10534" fmla="*/ 4321398 w 7122824"/>
              <a:gd name="connsiteY10534" fmla="*/ 4071200 h 4151891"/>
              <a:gd name="connsiteX10535" fmla="*/ 4110555 w 7122824"/>
              <a:gd name="connsiteY10535" fmla="*/ 3994617 h 4151891"/>
              <a:gd name="connsiteX10536" fmla="*/ 4006820 w 7122824"/>
              <a:gd name="connsiteY10536" fmla="*/ 3949411 h 4151891"/>
              <a:gd name="connsiteX10537" fmla="*/ 3955793 w 7122824"/>
              <a:gd name="connsiteY10537" fmla="*/ 3926413 h 4151891"/>
              <a:gd name="connsiteX10538" fmla="*/ 3927587 w 7122824"/>
              <a:gd name="connsiteY10538" fmla="*/ 3897184 h 4151891"/>
              <a:gd name="connsiteX10539" fmla="*/ 4094945 w 7122824"/>
              <a:gd name="connsiteY10539" fmla="*/ 3973523 h 4151891"/>
              <a:gd name="connsiteX10540" fmla="*/ 4134842 w 7122824"/>
              <a:gd name="connsiteY10540" fmla="*/ 3987302 h 4151891"/>
              <a:gd name="connsiteX10541" fmla="*/ 4167575 w 7122824"/>
              <a:gd name="connsiteY10541" fmla="*/ 3998446 h 4151891"/>
              <a:gd name="connsiteX10542" fmla="*/ 4198295 w 7122824"/>
              <a:gd name="connsiteY10542" fmla="*/ 4010854 h 4151891"/>
              <a:gd name="connsiteX10543" fmla="*/ 4229897 w 7122824"/>
              <a:gd name="connsiteY10543" fmla="*/ 4027824 h 4151891"/>
              <a:gd name="connsiteX10544" fmla="*/ 4404100 w 7122824"/>
              <a:gd name="connsiteY10544" fmla="*/ 4060107 h 4151891"/>
              <a:gd name="connsiteX10545" fmla="*/ 4586643 w 7122824"/>
              <a:gd name="connsiteY10545" fmla="*/ 4076702 h 4151891"/>
              <a:gd name="connsiteX10546" fmla="*/ 4551107 w 7122824"/>
              <a:gd name="connsiteY10546" fmla="*/ 4065138 h 4151891"/>
              <a:gd name="connsiteX10547" fmla="*/ 4582265 w 7122824"/>
              <a:gd name="connsiteY10547" fmla="*/ 4043217 h 4151891"/>
              <a:gd name="connsiteX10548" fmla="*/ 4222305 w 7122824"/>
              <a:gd name="connsiteY10548" fmla="*/ 3944351 h 4151891"/>
              <a:gd name="connsiteX10549" fmla="*/ 4050103 w 7122824"/>
              <a:gd name="connsiteY10549" fmla="*/ 3867288 h 4151891"/>
              <a:gd name="connsiteX10550" fmla="*/ 3879526 w 7122824"/>
              <a:gd name="connsiteY10550" fmla="*/ 3781088 h 4151891"/>
              <a:gd name="connsiteX10551" fmla="*/ 3829641 w 7122824"/>
              <a:gd name="connsiteY10551" fmla="*/ 3750444 h 4151891"/>
              <a:gd name="connsiteX10552" fmla="*/ 3805724 w 7122824"/>
              <a:gd name="connsiteY10552" fmla="*/ 3734363 h 4151891"/>
              <a:gd name="connsiteX10553" fmla="*/ 3785190 w 7122824"/>
              <a:gd name="connsiteY10553" fmla="*/ 3715661 h 4151891"/>
              <a:gd name="connsiteX10554" fmla="*/ 3824737 w 7122824"/>
              <a:gd name="connsiteY10554" fmla="*/ 3730950 h 4151891"/>
              <a:gd name="connsiteX10555" fmla="*/ 3867849 w 7122824"/>
              <a:gd name="connsiteY10555" fmla="*/ 3754590 h 4151891"/>
              <a:gd name="connsiteX10556" fmla="*/ 3956129 w 7122824"/>
              <a:gd name="connsiteY10556" fmla="*/ 3800352 h 4151891"/>
              <a:gd name="connsiteX10557" fmla="*/ 4044343 w 7122824"/>
              <a:gd name="connsiteY10557" fmla="*/ 3844801 h 4151891"/>
              <a:gd name="connsiteX10558" fmla="*/ 4086421 w 7122824"/>
              <a:gd name="connsiteY10558" fmla="*/ 3864899 h 4151891"/>
              <a:gd name="connsiteX10559" fmla="*/ 4101847 w 7122824"/>
              <a:gd name="connsiteY10559" fmla="*/ 3875020 h 4151891"/>
              <a:gd name="connsiteX10560" fmla="*/ 4121273 w 7122824"/>
              <a:gd name="connsiteY10560" fmla="*/ 3881050 h 4151891"/>
              <a:gd name="connsiteX10561" fmla="*/ 4113238 w 7122824"/>
              <a:gd name="connsiteY10561" fmla="*/ 3872033 h 4151891"/>
              <a:gd name="connsiteX10562" fmla="*/ 4087107 w 7122824"/>
              <a:gd name="connsiteY10562" fmla="*/ 3860311 h 4151891"/>
              <a:gd name="connsiteX10563" fmla="*/ 4032404 w 7122824"/>
              <a:gd name="connsiteY10563" fmla="*/ 3830510 h 4151891"/>
              <a:gd name="connsiteX10564" fmla="*/ 3930002 w 7122824"/>
              <a:gd name="connsiteY10564" fmla="*/ 3776385 h 4151891"/>
              <a:gd name="connsiteX10565" fmla="*/ 3909759 w 7122824"/>
              <a:gd name="connsiteY10565" fmla="*/ 3767106 h 4151891"/>
              <a:gd name="connsiteX10566" fmla="*/ 3892162 w 7122824"/>
              <a:gd name="connsiteY10566" fmla="*/ 3748843 h 4151891"/>
              <a:gd name="connsiteX10567" fmla="*/ 3867559 w 7122824"/>
              <a:gd name="connsiteY10567" fmla="*/ 3737349 h 4151891"/>
              <a:gd name="connsiteX10568" fmla="*/ 3841858 w 7122824"/>
              <a:gd name="connsiteY10568" fmla="*/ 3721002 h 4151891"/>
              <a:gd name="connsiteX10569" fmla="*/ 3794081 w 7122824"/>
              <a:gd name="connsiteY10569" fmla="*/ 3687546 h 4151891"/>
              <a:gd name="connsiteX10570" fmla="*/ 3771694 w 7122824"/>
              <a:gd name="connsiteY10570" fmla="*/ 3671694 h 4151891"/>
              <a:gd name="connsiteX10571" fmla="*/ 3754644 w 7122824"/>
              <a:gd name="connsiteY10571" fmla="*/ 3670709 h 4151891"/>
              <a:gd name="connsiteX10572" fmla="*/ 3695041 w 7122824"/>
              <a:gd name="connsiteY10572" fmla="*/ 3621416 h 4151891"/>
              <a:gd name="connsiteX10573" fmla="*/ 3696840 w 7122824"/>
              <a:gd name="connsiteY10573" fmla="*/ 3626375 h 4151891"/>
              <a:gd name="connsiteX10574" fmla="*/ 3695427 w 7122824"/>
              <a:gd name="connsiteY10574" fmla="*/ 3630202 h 4151891"/>
              <a:gd name="connsiteX10575" fmla="*/ 3696963 w 7122824"/>
              <a:gd name="connsiteY10575" fmla="*/ 3628980 h 4151891"/>
              <a:gd name="connsiteX10576" fmla="*/ 3698751 w 7122824"/>
              <a:gd name="connsiteY10576" fmla="*/ 3631583 h 4151891"/>
              <a:gd name="connsiteX10577" fmla="*/ 3695228 w 7122824"/>
              <a:gd name="connsiteY10577" fmla="*/ 3635727 h 4151891"/>
              <a:gd name="connsiteX10578" fmla="*/ 3694492 w 7122824"/>
              <a:gd name="connsiteY10578" fmla="*/ 3630947 h 4151891"/>
              <a:gd name="connsiteX10579" fmla="*/ 3694839 w 7122824"/>
              <a:gd name="connsiteY10579" fmla="*/ 3630670 h 4151891"/>
              <a:gd name="connsiteX10580" fmla="*/ 3689342 w 7122824"/>
              <a:gd name="connsiteY10580" fmla="*/ 3628381 h 4151891"/>
              <a:gd name="connsiteX10581" fmla="*/ 3683676 w 7122824"/>
              <a:gd name="connsiteY10581" fmla="*/ 3625971 h 4151891"/>
              <a:gd name="connsiteX10582" fmla="*/ 3689152 w 7122824"/>
              <a:gd name="connsiteY10582" fmla="*/ 3618973 h 4151891"/>
              <a:gd name="connsiteX10583" fmla="*/ 3666151 w 7122824"/>
              <a:gd name="connsiteY10583" fmla="*/ 3596776 h 4151891"/>
              <a:gd name="connsiteX10584" fmla="*/ 3631105 w 7122824"/>
              <a:gd name="connsiteY10584" fmla="*/ 3571475 h 4151891"/>
              <a:gd name="connsiteX10585" fmla="*/ 3560568 w 7122824"/>
              <a:gd name="connsiteY10585" fmla="*/ 3522111 h 4151891"/>
              <a:gd name="connsiteX10586" fmla="*/ 3509849 w 7122824"/>
              <a:gd name="connsiteY10586" fmla="*/ 3485189 h 4151891"/>
              <a:gd name="connsiteX10587" fmla="*/ 3501556 w 7122824"/>
              <a:gd name="connsiteY10587" fmla="*/ 3483173 h 4151891"/>
              <a:gd name="connsiteX10588" fmla="*/ 3482153 w 7122824"/>
              <a:gd name="connsiteY10588" fmla="*/ 3468413 h 4151891"/>
              <a:gd name="connsiteX10589" fmla="*/ 3486735 w 7122824"/>
              <a:gd name="connsiteY10589" fmla="*/ 3468363 h 4151891"/>
              <a:gd name="connsiteX10590" fmla="*/ 3420500 w 7122824"/>
              <a:gd name="connsiteY10590" fmla="*/ 3420146 h 4151891"/>
              <a:gd name="connsiteX10591" fmla="*/ 3279884 w 7122824"/>
              <a:gd name="connsiteY10591" fmla="*/ 3318360 h 4151891"/>
              <a:gd name="connsiteX10592" fmla="*/ 3212027 w 7122824"/>
              <a:gd name="connsiteY10592" fmla="*/ 3269592 h 4151891"/>
              <a:gd name="connsiteX10593" fmla="*/ 3168263 w 7122824"/>
              <a:gd name="connsiteY10593" fmla="*/ 3235269 h 4151891"/>
              <a:gd name="connsiteX10594" fmla="*/ 3168463 w 7122824"/>
              <a:gd name="connsiteY10594" fmla="*/ 3236443 h 4151891"/>
              <a:gd name="connsiteX10595" fmla="*/ 3164216 w 7122824"/>
              <a:gd name="connsiteY10595" fmla="*/ 3235808 h 4151891"/>
              <a:gd name="connsiteX10596" fmla="*/ 3166076 w 7122824"/>
              <a:gd name="connsiteY10596" fmla="*/ 3233553 h 4151891"/>
              <a:gd name="connsiteX10597" fmla="*/ 3164457 w 7122824"/>
              <a:gd name="connsiteY10597" fmla="*/ 3232284 h 4151891"/>
              <a:gd name="connsiteX10598" fmla="*/ 3161358 w 7122824"/>
              <a:gd name="connsiteY10598" fmla="*/ 3234029 h 4151891"/>
              <a:gd name="connsiteX10599" fmla="*/ 3145669 w 7122824"/>
              <a:gd name="connsiteY10599" fmla="*/ 3221498 h 4151891"/>
              <a:gd name="connsiteX10600" fmla="*/ 3145983 w 7122824"/>
              <a:gd name="connsiteY10600" fmla="*/ 3221149 h 4151891"/>
              <a:gd name="connsiteX10601" fmla="*/ 3145709 w 7122824"/>
              <a:gd name="connsiteY10601" fmla="*/ 3218297 h 4151891"/>
              <a:gd name="connsiteX10602" fmla="*/ 3145256 w 7122824"/>
              <a:gd name="connsiteY10602" fmla="*/ 3216478 h 4151891"/>
              <a:gd name="connsiteX10603" fmla="*/ 3147727 w 7122824"/>
              <a:gd name="connsiteY10603" fmla="*/ 3214512 h 4151891"/>
              <a:gd name="connsiteX10604" fmla="*/ 3148424 w 7122824"/>
              <a:gd name="connsiteY10604" fmla="*/ 3215528 h 4151891"/>
              <a:gd name="connsiteX10605" fmla="*/ 3149909 w 7122824"/>
              <a:gd name="connsiteY10605" fmla="*/ 3214463 h 4151891"/>
              <a:gd name="connsiteX10606" fmla="*/ 3163306 w 7122824"/>
              <a:gd name="connsiteY10606" fmla="*/ 3224855 h 4151891"/>
              <a:gd name="connsiteX10607" fmla="*/ 3197423 w 7122824"/>
              <a:gd name="connsiteY10607" fmla="*/ 3247846 h 4151891"/>
              <a:gd name="connsiteX10608" fmla="*/ 3196833 w 7122824"/>
              <a:gd name="connsiteY10608" fmla="*/ 3240607 h 4151891"/>
              <a:gd name="connsiteX10609" fmla="*/ 3215001 w 7122824"/>
              <a:gd name="connsiteY10609" fmla="*/ 3256939 h 4151891"/>
              <a:gd name="connsiteX10610" fmla="*/ 3220820 w 7122824"/>
              <a:gd name="connsiteY10610" fmla="*/ 3263953 h 4151891"/>
              <a:gd name="connsiteX10611" fmla="*/ 3262981 w 7122824"/>
              <a:gd name="connsiteY10611" fmla="*/ 3293009 h 4151891"/>
              <a:gd name="connsiteX10612" fmla="*/ 3265538 w 7122824"/>
              <a:gd name="connsiteY10612" fmla="*/ 3291615 h 4151891"/>
              <a:gd name="connsiteX10613" fmla="*/ 3281994 w 7122824"/>
              <a:gd name="connsiteY10613" fmla="*/ 3302846 h 4151891"/>
              <a:gd name="connsiteX10614" fmla="*/ 3290625 w 7122824"/>
              <a:gd name="connsiteY10614" fmla="*/ 3311516 h 4151891"/>
              <a:gd name="connsiteX10615" fmla="*/ 3310683 w 7122824"/>
              <a:gd name="connsiteY10615" fmla="*/ 3324578 h 4151891"/>
              <a:gd name="connsiteX10616" fmla="*/ 3320122 w 7122824"/>
              <a:gd name="connsiteY10616" fmla="*/ 3328909 h 4151891"/>
              <a:gd name="connsiteX10617" fmla="*/ 3333540 w 7122824"/>
              <a:gd name="connsiteY10617" fmla="*/ 3338344 h 4151891"/>
              <a:gd name="connsiteX10618" fmla="*/ 3332656 w 7122824"/>
              <a:gd name="connsiteY10618" fmla="*/ 3338888 h 4151891"/>
              <a:gd name="connsiteX10619" fmla="*/ 3333165 w 7122824"/>
              <a:gd name="connsiteY10619" fmla="*/ 3339219 h 4151891"/>
              <a:gd name="connsiteX10620" fmla="*/ 3333582 w 7122824"/>
              <a:gd name="connsiteY10620" fmla="*/ 3338866 h 4151891"/>
              <a:gd name="connsiteX10621" fmla="*/ 3334273 w 7122824"/>
              <a:gd name="connsiteY10621" fmla="*/ 3339940 h 4151891"/>
              <a:gd name="connsiteX10622" fmla="*/ 3338766 w 7122824"/>
              <a:gd name="connsiteY10622" fmla="*/ 3342866 h 4151891"/>
              <a:gd name="connsiteX10623" fmla="*/ 3340547 w 7122824"/>
              <a:gd name="connsiteY10623" fmla="*/ 3342498 h 4151891"/>
              <a:gd name="connsiteX10624" fmla="*/ 3356333 w 7122824"/>
              <a:gd name="connsiteY10624" fmla="*/ 3350146 h 4151891"/>
              <a:gd name="connsiteX10625" fmla="*/ 3362567 w 7122824"/>
              <a:gd name="connsiteY10625" fmla="*/ 3356264 h 4151891"/>
              <a:gd name="connsiteX10626" fmla="*/ 3362613 w 7122824"/>
              <a:gd name="connsiteY10626" fmla="*/ 3356167 h 4151891"/>
              <a:gd name="connsiteX10627" fmla="*/ 3362644 w 7122824"/>
              <a:gd name="connsiteY10627" fmla="*/ 3356339 h 4151891"/>
              <a:gd name="connsiteX10628" fmla="*/ 3362980 w 7122824"/>
              <a:gd name="connsiteY10628" fmla="*/ 3356668 h 4151891"/>
              <a:gd name="connsiteX10629" fmla="*/ 3362741 w 7122824"/>
              <a:gd name="connsiteY10629" fmla="*/ 3356876 h 4151891"/>
              <a:gd name="connsiteX10630" fmla="*/ 3363119 w 7122824"/>
              <a:gd name="connsiteY10630" fmla="*/ 3358945 h 4151891"/>
              <a:gd name="connsiteX10631" fmla="*/ 3365985 w 7122824"/>
              <a:gd name="connsiteY10631" fmla="*/ 3360883 h 4151891"/>
              <a:gd name="connsiteX10632" fmla="*/ 3368252 w 7122824"/>
              <a:gd name="connsiteY10632" fmla="*/ 3358868 h 4151891"/>
              <a:gd name="connsiteX10633" fmla="*/ 3375855 w 7122824"/>
              <a:gd name="connsiteY10633" fmla="*/ 3359591 h 4151891"/>
              <a:gd name="connsiteX10634" fmla="*/ 3381734 w 7122824"/>
              <a:gd name="connsiteY10634" fmla="*/ 3361963 h 4151891"/>
              <a:gd name="connsiteX10635" fmla="*/ 3321862 w 7122824"/>
              <a:gd name="connsiteY10635" fmla="*/ 3319943 h 4151891"/>
              <a:gd name="connsiteX10636" fmla="*/ 3252854 w 7122824"/>
              <a:gd name="connsiteY10636" fmla="*/ 3270806 h 4151891"/>
              <a:gd name="connsiteX10637" fmla="*/ 3217618 w 7122824"/>
              <a:gd name="connsiteY10637" fmla="*/ 3246782 h 4151891"/>
              <a:gd name="connsiteX10638" fmla="*/ 3202166 w 7122824"/>
              <a:gd name="connsiteY10638" fmla="*/ 3235092 h 4151891"/>
              <a:gd name="connsiteX10639" fmla="*/ 3193506 w 7122824"/>
              <a:gd name="connsiteY10639" fmla="*/ 3221551 h 4151891"/>
              <a:gd name="connsiteX10640" fmla="*/ 3208386 w 7122824"/>
              <a:gd name="connsiteY10640" fmla="*/ 3214395 h 4151891"/>
              <a:gd name="connsiteX10641" fmla="*/ 3224910 w 7122824"/>
              <a:gd name="connsiteY10641" fmla="*/ 3229371 h 4151891"/>
              <a:gd name="connsiteX10642" fmla="*/ 3263401 w 7122824"/>
              <a:gd name="connsiteY10642" fmla="*/ 3263003 h 4151891"/>
              <a:gd name="connsiteX10643" fmla="*/ 3302768 w 7122824"/>
              <a:gd name="connsiteY10643" fmla="*/ 3290773 h 4151891"/>
              <a:gd name="connsiteX10644" fmla="*/ 3313210 w 7122824"/>
              <a:gd name="connsiteY10644" fmla="*/ 3292821 h 4151891"/>
              <a:gd name="connsiteX10645" fmla="*/ 3316406 w 7122824"/>
              <a:gd name="connsiteY10645" fmla="*/ 3293134 h 4151891"/>
              <a:gd name="connsiteX10646" fmla="*/ 3315489 w 7122824"/>
              <a:gd name="connsiteY10646" fmla="*/ 3291007 h 4151891"/>
              <a:gd name="connsiteX10647" fmla="*/ 3319749 w 7122824"/>
              <a:gd name="connsiteY10647" fmla="*/ 3291644 h 4151891"/>
              <a:gd name="connsiteX10648" fmla="*/ 3318594 w 7122824"/>
              <a:gd name="connsiteY10648" fmla="*/ 3293347 h 4151891"/>
              <a:gd name="connsiteX10649" fmla="*/ 3322649 w 7122824"/>
              <a:gd name="connsiteY10649" fmla="*/ 3293743 h 4151891"/>
              <a:gd name="connsiteX10650" fmla="*/ 3344001 w 7122824"/>
              <a:gd name="connsiteY10650" fmla="*/ 3306054 h 4151891"/>
              <a:gd name="connsiteX10651" fmla="*/ 3413395 w 7122824"/>
              <a:gd name="connsiteY10651" fmla="*/ 3363064 h 4151891"/>
              <a:gd name="connsiteX10652" fmla="*/ 3449932 w 7122824"/>
              <a:gd name="connsiteY10652" fmla="*/ 3388847 h 4151891"/>
              <a:gd name="connsiteX10653" fmla="*/ 3468802 w 7122824"/>
              <a:gd name="connsiteY10653" fmla="*/ 3401634 h 4151891"/>
              <a:gd name="connsiteX10654" fmla="*/ 3477623 w 7122824"/>
              <a:gd name="connsiteY10654" fmla="*/ 3409863 h 4151891"/>
              <a:gd name="connsiteX10655" fmla="*/ 3510165 w 7122824"/>
              <a:gd name="connsiteY10655" fmla="*/ 3424706 h 4151891"/>
              <a:gd name="connsiteX10656" fmla="*/ 3517873 w 7122824"/>
              <a:gd name="connsiteY10656" fmla="*/ 3422450 h 4151891"/>
              <a:gd name="connsiteX10657" fmla="*/ 3464223 w 7122824"/>
              <a:gd name="connsiteY10657" fmla="*/ 3376913 h 4151891"/>
              <a:gd name="connsiteX10658" fmla="*/ 3410439 w 7122824"/>
              <a:gd name="connsiteY10658" fmla="*/ 3340996 h 4151891"/>
              <a:gd name="connsiteX10659" fmla="*/ 3308182 w 7122824"/>
              <a:gd name="connsiteY10659" fmla="*/ 3265005 h 4151891"/>
              <a:gd name="connsiteX10660" fmla="*/ 3308534 w 7122824"/>
              <a:gd name="connsiteY10660" fmla="*/ 3262643 h 4151891"/>
              <a:gd name="connsiteX10661" fmla="*/ 3309414 w 7122824"/>
              <a:gd name="connsiteY10661" fmla="*/ 3260822 h 4151891"/>
              <a:gd name="connsiteX10662" fmla="*/ 3308892 w 7122824"/>
              <a:gd name="connsiteY10662" fmla="*/ 3260256 h 4151891"/>
              <a:gd name="connsiteX10663" fmla="*/ 3309182 w 7122824"/>
              <a:gd name="connsiteY10663" fmla="*/ 3258314 h 4151891"/>
              <a:gd name="connsiteX10664" fmla="*/ 3304737 w 7122824"/>
              <a:gd name="connsiteY10664" fmla="*/ 3256672 h 4151891"/>
              <a:gd name="connsiteX10665" fmla="*/ 3299762 w 7122824"/>
              <a:gd name="connsiteY10665" fmla="*/ 3248112 h 4151891"/>
              <a:gd name="connsiteX10666" fmla="*/ 3290129 w 7122824"/>
              <a:gd name="connsiteY10666" fmla="*/ 3249800 h 4151891"/>
              <a:gd name="connsiteX10667" fmla="*/ 3277693 w 7122824"/>
              <a:gd name="connsiteY10667" fmla="*/ 3251068 h 4151891"/>
              <a:gd name="connsiteX10668" fmla="*/ 3275656 w 7122824"/>
              <a:gd name="connsiteY10668" fmla="*/ 3243761 h 4151891"/>
              <a:gd name="connsiteX10669" fmla="*/ 3276279 w 7122824"/>
              <a:gd name="connsiteY10669" fmla="*/ 3242112 h 4151891"/>
              <a:gd name="connsiteX10670" fmla="*/ 3272318 w 7122824"/>
              <a:gd name="connsiteY10670" fmla="*/ 3241520 h 4151891"/>
              <a:gd name="connsiteX10671" fmla="*/ 3274793 w 7122824"/>
              <a:gd name="connsiteY10671" fmla="*/ 3239530 h 4151891"/>
              <a:gd name="connsiteX10672" fmla="*/ 3276374 w 7122824"/>
              <a:gd name="connsiteY10672" fmla="*/ 3241856 h 4151891"/>
              <a:gd name="connsiteX10673" fmla="*/ 3277196 w 7122824"/>
              <a:gd name="connsiteY10673" fmla="*/ 3239672 h 4151891"/>
              <a:gd name="connsiteX10674" fmla="*/ 3278182 w 7122824"/>
              <a:gd name="connsiteY10674" fmla="*/ 3237332 h 4151891"/>
              <a:gd name="connsiteX10675" fmla="*/ 3269850 w 7122824"/>
              <a:gd name="connsiteY10675" fmla="*/ 3240776 h 4151891"/>
              <a:gd name="connsiteX10676" fmla="*/ 3259639 w 7122824"/>
              <a:gd name="connsiteY10676" fmla="*/ 3235863 h 4151891"/>
              <a:gd name="connsiteX10677" fmla="*/ 3235914 w 7122824"/>
              <a:gd name="connsiteY10677" fmla="*/ 3218509 h 4151891"/>
              <a:gd name="connsiteX10678" fmla="*/ 3180670 w 7122824"/>
              <a:gd name="connsiteY10678" fmla="*/ 3171429 h 4151891"/>
              <a:gd name="connsiteX10679" fmla="*/ 3201407 w 7122824"/>
              <a:gd name="connsiteY10679" fmla="*/ 3177394 h 4151891"/>
              <a:gd name="connsiteX10680" fmla="*/ 3194047 w 7122824"/>
              <a:gd name="connsiteY10680" fmla="*/ 3165612 h 4151891"/>
              <a:gd name="connsiteX10681" fmla="*/ 3188053 w 7122824"/>
              <a:gd name="connsiteY10681" fmla="*/ 3162566 h 4151891"/>
              <a:gd name="connsiteX10682" fmla="*/ 3181525 w 7122824"/>
              <a:gd name="connsiteY10682" fmla="*/ 3164622 h 4151891"/>
              <a:gd name="connsiteX10683" fmla="*/ 3181672 w 7122824"/>
              <a:gd name="connsiteY10683" fmla="*/ 3164894 h 4151891"/>
              <a:gd name="connsiteX10684" fmla="*/ 3182069 w 7122824"/>
              <a:gd name="connsiteY10684" fmla="*/ 3167095 h 4151891"/>
              <a:gd name="connsiteX10685" fmla="*/ 3179029 w 7122824"/>
              <a:gd name="connsiteY10685" fmla="*/ 3168003 h 4151891"/>
              <a:gd name="connsiteX10686" fmla="*/ 3180563 w 7122824"/>
              <a:gd name="connsiteY10686" fmla="*/ 3164925 h 4151891"/>
              <a:gd name="connsiteX10687" fmla="*/ 3180055 w 7122824"/>
              <a:gd name="connsiteY10687" fmla="*/ 3165084 h 4151891"/>
              <a:gd name="connsiteX10688" fmla="*/ 3160403 w 7122824"/>
              <a:gd name="connsiteY10688" fmla="*/ 3160584 h 4151891"/>
              <a:gd name="connsiteX10689" fmla="*/ 3136258 w 7122824"/>
              <a:gd name="connsiteY10689" fmla="*/ 3146033 h 4151891"/>
              <a:gd name="connsiteX10690" fmla="*/ 3092303 w 7122824"/>
              <a:gd name="connsiteY10690" fmla="*/ 3117577 h 4151891"/>
              <a:gd name="connsiteX10691" fmla="*/ 3057715 w 7122824"/>
              <a:gd name="connsiteY10691" fmla="*/ 3089219 h 4151891"/>
              <a:gd name="connsiteX10692" fmla="*/ 3076110 w 7122824"/>
              <a:gd name="connsiteY10692" fmla="*/ 3079460 h 4151891"/>
              <a:gd name="connsiteX10693" fmla="*/ 3070781 w 7122824"/>
              <a:gd name="connsiteY10693" fmla="*/ 3052348 h 4151891"/>
              <a:gd name="connsiteX10694" fmla="*/ 3080572 w 7122824"/>
              <a:gd name="connsiteY10694" fmla="*/ 3060065 h 4151891"/>
              <a:gd name="connsiteX10695" fmla="*/ 3089087 w 7122824"/>
              <a:gd name="connsiteY10695" fmla="*/ 3067167 h 4151891"/>
              <a:gd name="connsiteX10696" fmla="*/ 3089972 w 7122824"/>
              <a:gd name="connsiteY10696" fmla="*/ 3067313 h 4151891"/>
              <a:gd name="connsiteX10697" fmla="*/ 3091925 w 7122824"/>
              <a:gd name="connsiteY10697" fmla="*/ 3059446 h 4151891"/>
              <a:gd name="connsiteX10698" fmla="*/ 3097890 w 7122824"/>
              <a:gd name="connsiteY10698" fmla="*/ 3068619 h 4151891"/>
              <a:gd name="connsiteX10699" fmla="*/ 3099578 w 7122824"/>
              <a:gd name="connsiteY10699" fmla="*/ 3068897 h 4151891"/>
              <a:gd name="connsiteX10700" fmla="*/ 3099096 w 7122824"/>
              <a:gd name="connsiteY10700" fmla="*/ 3070474 h 4151891"/>
              <a:gd name="connsiteX10701" fmla="*/ 3101823 w 7122824"/>
              <a:gd name="connsiteY10701" fmla="*/ 3074668 h 4151891"/>
              <a:gd name="connsiteX10702" fmla="*/ 3104828 w 7122824"/>
              <a:gd name="connsiteY10702" fmla="*/ 3073004 h 4151891"/>
              <a:gd name="connsiteX10703" fmla="*/ 3107382 w 7122824"/>
              <a:gd name="connsiteY10703" fmla="*/ 3079444 h 4151891"/>
              <a:gd name="connsiteX10704" fmla="*/ 3114704 w 7122824"/>
              <a:gd name="connsiteY10704" fmla="*/ 3091481 h 4151891"/>
              <a:gd name="connsiteX10705" fmla="*/ 3120291 w 7122824"/>
              <a:gd name="connsiteY10705" fmla="*/ 3085476 h 4151891"/>
              <a:gd name="connsiteX10706" fmla="*/ 3120302 w 7122824"/>
              <a:gd name="connsiteY10706" fmla="*/ 3085412 h 4151891"/>
              <a:gd name="connsiteX10707" fmla="*/ 3117161 w 7122824"/>
              <a:gd name="connsiteY10707" fmla="*/ 3081604 h 4151891"/>
              <a:gd name="connsiteX10708" fmla="*/ 3120583 w 7122824"/>
              <a:gd name="connsiteY10708" fmla="*/ 3083527 h 4151891"/>
              <a:gd name="connsiteX10709" fmla="*/ 3121805 w 7122824"/>
              <a:gd name="connsiteY10709" fmla="*/ 3075346 h 4151891"/>
              <a:gd name="connsiteX10710" fmla="*/ 3104426 w 7122824"/>
              <a:gd name="connsiteY10710" fmla="*/ 3057376 h 4151891"/>
              <a:gd name="connsiteX10711" fmla="*/ 3081557 w 7122824"/>
              <a:gd name="connsiteY10711" fmla="*/ 3043015 h 4151891"/>
              <a:gd name="connsiteX10712" fmla="*/ 3059171 w 7122824"/>
              <a:gd name="connsiteY10712" fmla="*/ 3027163 h 4151891"/>
              <a:gd name="connsiteX10713" fmla="*/ 3045281 w 7122824"/>
              <a:gd name="connsiteY10713" fmla="*/ 3005023 h 4151891"/>
              <a:gd name="connsiteX10714" fmla="*/ 3116502 w 7122824"/>
              <a:gd name="connsiteY10714" fmla="*/ 3049800 h 4151891"/>
              <a:gd name="connsiteX10715" fmla="*/ 3191601 w 7122824"/>
              <a:gd name="connsiteY10715" fmla="*/ 3098282 h 4151891"/>
              <a:gd name="connsiteX10716" fmla="*/ 3230120 w 7122824"/>
              <a:gd name="connsiteY10716" fmla="*/ 3125315 h 4151891"/>
              <a:gd name="connsiteX10717" fmla="*/ 3222341 w 7122824"/>
              <a:gd name="connsiteY10717" fmla="*/ 3115458 h 4151891"/>
              <a:gd name="connsiteX10718" fmla="*/ 3209829 w 7122824"/>
              <a:gd name="connsiteY10718" fmla="*/ 3106553 h 4151891"/>
              <a:gd name="connsiteX10719" fmla="*/ 3174783 w 7122824"/>
              <a:gd name="connsiteY10719" fmla="*/ 3081253 h 4151891"/>
              <a:gd name="connsiteX10720" fmla="*/ 3104246 w 7122824"/>
              <a:gd name="connsiteY10720" fmla="*/ 3031889 h 4151891"/>
              <a:gd name="connsiteX10721" fmla="*/ 3028389 w 7122824"/>
              <a:gd name="connsiteY10721" fmla="*/ 2976668 h 4151891"/>
              <a:gd name="connsiteX10722" fmla="*/ 3013174 w 7122824"/>
              <a:gd name="connsiteY10722" fmla="*/ 2970522 h 4151891"/>
              <a:gd name="connsiteX10723" fmla="*/ 2979428 w 7122824"/>
              <a:gd name="connsiteY10723" fmla="*/ 2946979 h 4151891"/>
              <a:gd name="connsiteX10724" fmla="*/ 2913702 w 7122824"/>
              <a:gd name="connsiteY10724" fmla="*/ 2909017 h 4151891"/>
              <a:gd name="connsiteX10725" fmla="*/ 2848194 w 7122824"/>
              <a:gd name="connsiteY10725" fmla="*/ 2859136 h 4151891"/>
              <a:gd name="connsiteX10726" fmla="*/ 2877155 w 7122824"/>
              <a:gd name="connsiteY10726" fmla="*/ 2872844 h 4151891"/>
              <a:gd name="connsiteX10727" fmla="*/ 2905702 w 7122824"/>
              <a:gd name="connsiteY10727" fmla="*/ 2889322 h 4151891"/>
              <a:gd name="connsiteX10728" fmla="*/ 2913972 w 7122824"/>
              <a:gd name="connsiteY10728" fmla="*/ 2893582 h 4151891"/>
              <a:gd name="connsiteX10729" fmla="*/ 2823562 w 7122824"/>
              <a:gd name="connsiteY10729" fmla="*/ 2828138 h 4151891"/>
              <a:gd name="connsiteX10730" fmla="*/ 2755704 w 7122824"/>
              <a:gd name="connsiteY10730" fmla="*/ 2779370 h 4151891"/>
              <a:gd name="connsiteX10731" fmla="*/ 2742922 w 7122824"/>
              <a:gd name="connsiteY10731" fmla="*/ 2769345 h 4151891"/>
              <a:gd name="connsiteX10732" fmla="*/ 2740014 w 7122824"/>
              <a:gd name="connsiteY10732" fmla="*/ 2772459 h 4151891"/>
              <a:gd name="connsiteX10733" fmla="*/ 2740537 w 7122824"/>
              <a:gd name="connsiteY10733" fmla="*/ 2767474 h 4151891"/>
              <a:gd name="connsiteX10734" fmla="*/ 2727760 w 7122824"/>
              <a:gd name="connsiteY10734" fmla="*/ 2757453 h 4151891"/>
              <a:gd name="connsiteX10735" fmla="*/ 2727341 w 7122824"/>
              <a:gd name="connsiteY10735" fmla="*/ 2764811 h 4151891"/>
              <a:gd name="connsiteX10736" fmla="*/ 2724817 w 7122824"/>
              <a:gd name="connsiteY10736" fmla="*/ 2760700 h 4151891"/>
              <a:gd name="connsiteX10737" fmla="*/ 2725605 w 7122824"/>
              <a:gd name="connsiteY10737" fmla="*/ 2755763 h 4151891"/>
              <a:gd name="connsiteX10738" fmla="*/ 2689317 w 7122824"/>
              <a:gd name="connsiteY10738" fmla="*/ 2727304 h 4151891"/>
              <a:gd name="connsiteX10739" fmla="*/ 2706984 w 7122824"/>
              <a:gd name="connsiteY10739" fmla="*/ 2734634 h 4151891"/>
              <a:gd name="connsiteX10740" fmla="*/ 2742068 w 7122824"/>
              <a:gd name="connsiteY10740" fmla="*/ 2758276 h 4151891"/>
              <a:gd name="connsiteX10741" fmla="*/ 2747873 w 7122824"/>
              <a:gd name="connsiteY10741" fmla="*/ 2752058 h 4151891"/>
              <a:gd name="connsiteX10742" fmla="*/ 2746873 w 7122824"/>
              <a:gd name="connsiteY10742" fmla="*/ 2761585 h 4151891"/>
              <a:gd name="connsiteX10743" fmla="*/ 2819984 w 7122824"/>
              <a:gd name="connsiteY10743" fmla="*/ 2811970 h 4151891"/>
              <a:gd name="connsiteX10744" fmla="*/ 2897874 w 7122824"/>
              <a:gd name="connsiteY10744" fmla="*/ 2862693 h 4151891"/>
              <a:gd name="connsiteX10745" fmla="*/ 2935979 w 7122824"/>
              <a:gd name="connsiteY10745" fmla="*/ 2888450 h 4151891"/>
              <a:gd name="connsiteX10746" fmla="*/ 2952960 w 7122824"/>
              <a:gd name="connsiteY10746" fmla="*/ 2900368 h 4151891"/>
              <a:gd name="connsiteX10747" fmla="*/ 2966425 w 7122824"/>
              <a:gd name="connsiteY10747" fmla="*/ 2914887 h 4151891"/>
              <a:gd name="connsiteX10748" fmla="*/ 2998025 w 7122824"/>
              <a:gd name="connsiteY10748" fmla="*/ 2931855 h 4151891"/>
              <a:gd name="connsiteX10749" fmla="*/ 3030431 w 7122824"/>
              <a:gd name="connsiteY10749" fmla="*/ 2953895 h 4151891"/>
              <a:gd name="connsiteX10750" fmla="*/ 3066739 w 7122824"/>
              <a:gd name="connsiteY10750" fmla="*/ 2981207 h 4151891"/>
              <a:gd name="connsiteX10751" fmla="*/ 3083908 w 7122824"/>
              <a:gd name="connsiteY10751" fmla="*/ 2991656 h 4151891"/>
              <a:gd name="connsiteX10752" fmla="*/ 3100306 w 7122824"/>
              <a:gd name="connsiteY10752" fmla="*/ 3002940 h 4151891"/>
              <a:gd name="connsiteX10753" fmla="*/ 3100832 w 7122824"/>
              <a:gd name="connsiteY10753" fmla="*/ 3000875 h 4151891"/>
              <a:gd name="connsiteX10754" fmla="*/ 3084990 w 7122824"/>
              <a:gd name="connsiteY10754" fmla="*/ 2989863 h 4151891"/>
              <a:gd name="connsiteX10755" fmla="*/ 3053529 w 7122824"/>
              <a:gd name="connsiteY10755" fmla="*/ 2966726 h 4151891"/>
              <a:gd name="connsiteX10756" fmla="*/ 3026986 w 7122824"/>
              <a:gd name="connsiteY10756" fmla="*/ 2945563 h 4151891"/>
              <a:gd name="connsiteX10757" fmla="*/ 3017195 w 7122824"/>
              <a:gd name="connsiteY10757" fmla="*/ 2937846 h 4151891"/>
              <a:gd name="connsiteX10758" fmla="*/ 3001313 w 7122824"/>
              <a:gd name="connsiteY10758" fmla="*/ 2930783 h 4151891"/>
              <a:gd name="connsiteX10759" fmla="*/ 2970601 w 7122824"/>
              <a:gd name="connsiteY10759" fmla="*/ 2906130 h 4151891"/>
              <a:gd name="connsiteX10760" fmla="*/ 2941433 w 7122824"/>
              <a:gd name="connsiteY10760" fmla="*/ 2883417 h 4151891"/>
              <a:gd name="connsiteX10761" fmla="*/ 2939989 w 7122824"/>
              <a:gd name="connsiteY10761" fmla="*/ 2885084 h 4151891"/>
              <a:gd name="connsiteX10762" fmla="*/ 2940313 w 7122824"/>
              <a:gd name="connsiteY10762" fmla="*/ 2882544 h 4151891"/>
              <a:gd name="connsiteX10763" fmla="*/ 2935821 w 7122824"/>
              <a:gd name="connsiteY10763" fmla="*/ 2879046 h 4151891"/>
              <a:gd name="connsiteX10764" fmla="*/ 2923060 w 7122824"/>
              <a:gd name="connsiteY10764" fmla="*/ 2870090 h 4151891"/>
              <a:gd name="connsiteX10765" fmla="*/ 2922413 w 7122824"/>
              <a:gd name="connsiteY10765" fmla="*/ 2874425 h 4151891"/>
              <a:gd name="connsiteX10766" fmla="*/ 2915898 w 7122824"/>
              <a:gd name="connsiteY10766" fmla="*/ 2865929 h 4151891"/>
              <a:gd name="connsiteX10767" fmla="*/ 2916584 w 7122824"/>
              <a:gd name="connsiteY10767" fmla="*/ 2865546 h 4151891"/>
              <a:gd name="connsiteX10768" fmla="*/ 2878221 w 7122824"/>
              <a:gd name="connsiteY10768" fmla="*/ 2838621 h 4151891"/>
              <a:gd name="connsiteX10769" fmla="*/ 2878278 w 7122824"/>
              <a:gd name="connsiteY10769" fmla="*/ 2839092 h 4151891"/>
              <a:gd name="connsiteX10770" fmla="*/ 2867679 w 7122824"/>
              <a:gd name="connsiteY10770" fmla="*/ 2837509 h 4151891"/>
              <a:gd name="connsiteX10771" fmla="*/ 2868027 w 7122824"/>
              <a:gd name="connsiteY10771" fmla="*/ 2831466 h 4151891"/>
              <a:gd name="connsiteX10772" fmla="*/ 2865539 w 7122824"/>
              <a:gd name="connsiteY10772" fmla="*/ 2829720 h 4151891"/>
              <a:gd name="connsiteX10773" fmla="*/ 2796532 w 7122824"/>
              <a:gd name="connsiteY10773" fmla="*/ 2780585 h 4151891"/>
              <a:gd name="connsiteX10774" fmla="*/ 2761295 w 7122824"/>
              <a:gd name="connsiteY10774" fmla="*/ 2756559 h 4151891"/>
              <a:gd name="connsiteX10775" fmla="*/ 2745844 w 7122824"/>
              <a:gd name="connsiteY10775" fmla="*/ 2744871 h 4151891"/>
              <a:gd name="connsiteX10776" fmla="*/ 2737184 w 7122824"/>
              <a:gd name="connsiteY10776" fmla="*/ 2731330 h 4151891"/>
              <a:gd name="connsiteX10777" fmla="*/ 2752064 w 7122824"/>
              <a:gd name="connsiteY10777" fmla="*/ 2724173 h 4151891"/>
              <a:gd name="connsiteX10778" fmla="*/ 2768587 w 7122824"/>
              <a:gd name="connsiteY10778" fmla="*/ 2739149 h 4151891"/>
              <a:gd name="connsiteX10779" fmla="*/ 2807079 w 7122824"/>
              <a:gd name="connsiteY10779" fmla="*/ 2772781 h 4151891"/>
              <a:gd name="connsiteX10780" fmla="*/ 2826592 w 7122824"/>
              <a:gd name="connsiteY10780" fmla="*/ 2787813 h 4151891"/>
              <a:gd name="connsiteX10781" fmla="*/ 2838557 w 7122824"/>
              <a:gd name="connsiteY10781" fmla="*/ 2795489 h 4151891"/>
              <a:gd name="connsiteX10782" fmla="*/ 2843315 w 7122824"/>
              <a:gd name="connsiteY10782" fmla="*/ 2796201 h 4151891"/>
              <a:gd name="connsiteX10783" fmla="*/ 2842996 w 7122824"/>
              <a:gd name="connsiteY10783" fmla="*/ 2798337 h 4151891"/>
              <a:gd name="connsiteX10784" fmla="*/ 2846445 w 7122824"/>
              <a:gd name="connsiteY10784" fmla="*/ 2800550 h 4151891"/>
              <a:gd name="connsiteX10785" fmla="*/ 2856888 w 7122824"/>
              <a:gd name="connsiteY10785" fmla="*/ 2802600 h 4151891"/>
              <a:gd name="connsiteX10786" fmla="*/ 2860084 w 7122824"/>
              <a:gd name="connsiteY10786" fmla="*/ 2802912 h 4151891"/>
              <a:gd name="connsiteX10787" fmla="*/ 2859167 w 7122824"/>
              <a:gd name="connsiteY10787" fmla="*/ 2800785 h 4151891"/>
              <a:gd name="connsiteX10788" fmla="*/ 2863426 w 7122824"/>
              <a:gd name="connsiteY10788" fmla="*/ 2801422 h 4151891"/>
              <a:gd name="connsiteX10789" fmla="*/ 2862272 w 7122824"/>
              <a:gd name="connsiteY10789" fmla="*/ 2803126 h 4151891"/>
              <a:gd name="connsiteX10790" fmla="*/ 2866327 w 7122824"/>
              <a:gd name="connsiteY10790" fmla="*/ 2803521 h 4151891"/>
              <a:gd name="connsiteX10791" fmla="*/ 2887679 w 7122824"/>
              <a:gd name="connsiteY10791" fmla="*/ 2815832 h 4151891"/>
              <a:gd name="connsiteX10792" fmla="*/ 2921617 w 7122824"/>
              <a:gd name="connsiteY10792" fmla="*/ 2845494 h 4151891"/>
              <a:gd name="connsiteX10793" fmla="*/ 2956520 w 7122824"/>
              <a:gd name="connsiteY10793" fmla="*/ 2872414 h 4151891"/>
              <a:gd name="connsiteX10794" fmla="*/ 2958944 w 7122824"/>
              <a:gd name="connsiteY10794" fmla="*/ 2866344 h 4151891"/>
              <a:gd name="connsiteX10795" fmla="*/ 2958631 w 7122824"/>
              <a:gd name="connsiteY10795" fmla="*/ 2873891 h 4151891"/>
              <a:gd name="connsiteX10796" fmla="*/ 2973406 w 7122824"/>
              <a:gd name="connsiteY10796" fmla="*/ 2883848 h 4151891"/>
              <a:gd name="connsiteX10797" fmla="*/ 2980338 w 7122824"/>
              <a:gd name="connsiteY10797" fmla="*/ 2886696 h 4151891"/>
              <a:gd name="connsiteX10798" fmla="*/ 2979685 w 7122824"/>
              <a:gd name="connsiteY10798" fmla="*/ 2887319 h 4151891"/>
              <a:gd name="connsiteX10799" fmla="*/ 2980522 w 7122824"/>
              <a:gd name="connsiteY10799" fmla="*/ 2888973 h 4151891"/>
              <a:gd name="connsiteX10800" fmla="*/ 2993610 w 7122824"/>
              <a:gd name="connsiteY10800" fmla="*/ 2898625 h 4151891"/>
              <a:gd name="connsiteX10801" fmla="*/ 2999581 w 7122824"/>
              <a:gd name="connsiteY10801" fmla="*/ 2902671 h 4151891"/>
              <a:gd name="connsiteX10802" fmla="*/ 2998111 w 7122824"/>
              <a:gd name="connsiteY10802" fmla="*/ 2892581 h 4151891"/>
              <a:gd name="connsiteX10803" fmla="*/ 3031376 w 7122824"/>
              <a:gd name="connsiteY10803" fmla="*/ 2914298 h 4151891"/>
              <a:gd name="connsiteX10804" fmla="*/ 3024016 w 7122824"/>
              <a:gd name="connsiteY10804" fmla="*/ 2921058 h 4151891"/>
              <a:gd name="connsiteX10805" fmla="*/ 3030227 w 7122824"/>
              <a:gd name="connsiteY10805" fmla="*/ 2921986 h 4151891"/>
              <a:gd name="connsiteX10806" fmla="*/ 3028225 w 7122824"/>
              <a:gd name="connsiteY10806" fmla="*/ 2926100 h 4151891"/>
              <a:gd name="connsiteX10807" fmla="*/ 3029690 w 7122824"/>
              <a:gd name="connsiteY10807" fmla="*/ 2927467 h 4151891"/>
              <a:gd name="connsiteX10808" fmla="*/ 3029370 w 7122824"/>
              <a:gd name="connsiteY10808" fmla="*/ 2928143 h 4151891"/>
              <a:gd name="connsiteX10809" fmla="*/ 3029807 w 7122824"/>
              <a:gd name="connsiteY10809" fmla="*/ 2931188 h 4151891"/>
              <a:gd name="connsiteX10810" fmla="*/ 3028443 w 7122824"/>
              <a:gd name="connsiteY10810" fmla="*/ 2933983 h 4151891"/>
              <a:gd name="connsiteX10811" fmla="*/ 3028585 w 7122824"/>
              <a:gd name="connsiteY10811" fmla="*/ 2934859 h 4151891"/>
              <a:gd name="connsiteX10812" fmla="*/ 3033653 w 7122824"/>
              <a:gd name="connsiteY10812" fmla="*/ 2932110 h 4151891"/>
              <a:gd name="connsiteX10813" fmla="*/ 3033036 w 7122824"/>
              <a:gd name="connsiteY10813" fmla="*/ 2927959 h 4151891"/>
              <a:gd name="connsiteX10814" fmla="*/ 3041779 w 7122824"/>
              <a:gd name="connsiteY10814" fmla="*/ 2929265 h 4151891"/>
              <a:gd name="connsiteX10815" fmla="*/ 3040415 w 7122824"/>
              <a:gd name="connsiteY10815" fmla="*/ 2933582 h 4151891"/>
              <a:gd name="connsiteX10816" fmla="*/ 3041239 w 7122824"/>
              <a:gd name="connsiteY10816" fmla="*/ 2933883 h 4151891"/>
              <a:gd name="connsiteX10817" fmla="*/ 3043433 w 7122824"/>
              <a:gd name="connsiteY10817" fmla="*/ 2934189 h 4151891"/>
              <a:gd name="connsiteX10818" fmla="*/ 3040708 w 7122824"/>
              <a:gd name="connsiteY10818" fmla="*/ 2925540 h 4151891"/>
              <a:gd name="connsiteX10819" fmla="*/ 3030450 w 7122824"/>
              <a:gd name="connsiteY10819" fmla="*/ 2922223 h 4151891"/>
              <a:gd name="connsiteX10820" fmla="*/ 3034205 w 7122824"/>
              <a:gd name="connsiteY10820" fmla="*/ 2913738 h 4151891"/>
              <a:gd name="connsiteX10821" fmla="*/ 3038185 w 7122824"/>
              <a:gd name="connsiteY10821" fmla="*/ 2912395 h 4151891"/>
              <a:gd name="connsiteX10822" fmla="*/ 3007901 w 7122824"/>
              <a:gd name="connsiteY10822" fmla="*/ 2886691 h 4151891"/>
              <a:gd name="connsiteX10823" fmla="*/ 2954118 w 7122824"/>
              <a:gd name="connsiteY10823" fmla="*/ 2850774 h 4151891"/>
              <a:gd name="connsiteX10824" fmla="*/ 2851860 w 7122824"/>
              <a:gd name="connsiteY10824" fmla="*/ 2774782 h 4151891"/>
              <a:gd name="connsiteX10825" fmla="*/ 2852213 w 7122824"/>
              <a:gd name="connsiteY10825" fmla="*/ 2772422 h 4151891"/>
              <a:gd name="connsiteX10826" fmla="*/ 2853092 w 7122824"/>
              <a:gd name="connsiteY10826" fmla="*/ 2770599 h 4151891"/>
              <a:gd name="connsiteX10827" fmla="*/ 2852570 w 7122824"/>
              <a:gd name="connsiteY10827" fmla="*/ 2770033 h 4151891"/>
              <a:gd name="connsiteX10828" fmla="*/ 2852859 w 7122824"/>
              <a:gd name="connsiteY10828" fmla="*/ 2768092 h 4151891"/>
              <a:gd name="connsiteX10829" fmla="*/ 2848415 w 7122824"/>
              <a:gd name="connsiteY10829" fmla="*/ 2766450 h 4151891"/>
              <a:gd name="connsiteX10830" fmla="*/ 2845020 w 7122824"/>
              <a:gd name="connsiteY10830" fmla="*/ 2760608 h 4151891"/>
              <a:gd name="connsiteX10831" fmla="*/ 2838002 w 7122824"/>
              <a:gd name="connsiteY10831" fmla="*/ 2758843 h 4151891"/>
              <a:gd name="connsiteX10832" fmla="*/ 2833807 w 7122824"/>
              <a:gd name="connsiteY10832" fmla="*/ 2759578 h 4151891"/>
              <a:gd name="connsiteX10833" fmla="*/ 2821371 w 7122824"/>
              <a:gd name="connsiteY10833" fmla="*/ 2760846 h 4151891"/>
              <a:gd name="connsiteX10834" fmla="*/ 2819335 w 7122824"/>
              <a:gd name="connsiteY10834" fmla="*/ 2753539 h 4151891"/>
              <a:gd name="connsiteX10835" fmla="*/ 2819573 w 7122824"/>
              <a:gd name="connsiteY10835" fmla="*/ 2752905 h 4151891"/>
              <a:gd name="connsiteX10836" fmla="*/ 2818950 w 7122824"/>
              <a:gd name="connsiteY10836" fmla="*/ 2751739 h 4151891"/>
              <a:gd name="connsiteX10837" fmla="*/ 2815996 w 7122824"/>
              <a:gd name="connsiteY10837" fmla="*/ 2751298 h 4151891"/>
              <a:gd name="connsiteX10838" fmla="*/ 2817897 w 7122824"/>
              <a:gd name="connsiteY10838" fmla="*/ 2749770 h 4151891"/>
              <a:gd name="connsiteX10839" fmla="*/ 2817085 w 7122824"/>
              <a:gd name="connsiteY10839" fmla="*/ 2748251 h 4151891"/>
              <a:gd name="connsiteX10840" fmla="*/ 2813527 w 7122824"/>
              <a:gd name="connsiteY10840" fmla="*/ 2750555 h 4151891"/>
              <a:gd name="connsiteX10841" fmla="*/ 2803316 w 7122824"/>
              <a:gd name="connsiteY10841" fmla="*/ 2745642 h 4151891"/>
              <a:gd name="connsiteX10842" fmla="*/ 2779592 w 7122824"/>
              <a:gd name="connsiteY10842" fmla="*/ 2728287 h 4151891"/>
              <a:gd name="connsiteX10843" fmla="*/ 2778908 w 7122824"/>
              <a:gd name="connsiteY10843" fmla="*/ 2727704 h 4151891"/>
              <a:gd name="connsiteX10844" fmla="*/ 2771569 w 7122824"/>
              <a:gd name="connsiteY10844" fmla="*/ 2727318 h 4151891"/>
              <a:gd name="connsiteX10845" fmla="*/ 2767862 w 7122824"/>
              <a:gd name="connsiteY10845" fmla="*/ 2718373 h 4151891"/>
              <a:gd name="connsiteX10846" fmla="*/ 2767966 w 7122824"/>
              <a:gd name="connsiteY10846" fmla="*/ 2718379 h 4151891"/>
              <a:gd name="connsiteX10847" fmla="*/ 2750341 w 7122824"/>
              <a:gd name="connsiteY10847" fmla="*/ 2703358 h 4151891"/>
              <a:gd name="connsiteX10848" fmla="*/ 2747724 w 7122824"/>
              <a:gd name="connsiteY10848" fmla="*/ 2705658 h 4151891"/>
              <a:gd name="connsiteX10849" fmla="*/ 2758584 w 7122824"/>
              <a:gd name="connsiteY10849" fmla="*/ 2716623 h 4151891"/>
              <a:gd name="connsiteX10850" fmla="*/ 2725681 w 7122824"/>
              <a:gd name="connsiteY10850" fmla="*/ 2705530 h 4151891"/>
              <a:gd name="connsiteX10851" fmla="*/ 2729250 w 7122824"/>
              <a:gd name="connsiteY10851" fmla="*/ 2730336 h 4151891"/>
              <a:gd name="connsiteX10852" fmla="*/ 2700350 w 7122824"/>
              <a:gd name="connsiteY10852" fmla="*/ 2713700 h 4151891"/>
              <a:gd name="connsiteX10853" fmla="*/ 2697096 w 7122824"/>
              <a:gd name="connsiteY10853" fmla="*/ 2703975 h 4151891"/>
              <a:gd name="connsiteX10854" fmla="*/ 2708065 w 7122824"/>
              <a:gd name="connsiteY10854" fmla="*/ 2704075 h 4151891"/>
              <a:gd name="connsiteX10855" fmla="*/ 2716465 w 7122824"/>
              <a:gd name="connsiteY10855" fmla="*/ 2709564 h 4151891"/>
              <a:gd name="connsiteX10856" fmla="*/ 2723561 w 7122824"/>
              <a:gd name="connsiteY10856" fmla="*/ 2704817 h 4151891"/>
              <a:gd name="connsiteX10857" fmla="*/ 2681313 w 7122824"/>
              <a:gd name="connsiteY10857" fmla="*/ 2690574 h 4151891"/>
              <a:gd name="connsiteX10858" fmla="*/ 2681889 w 7122824"/>
              <a:gd name="connsiteY10858" fmla="*/ 2693512 h 4151891"/>
              <a:gd name="connsiteX10859" fmla="*/ 2679861 w 7122824"/>
              <a:gd name="connsiteY10859" fmla="*/ 2693768 h 4151891"/>
              <a:gd name="connsiteX10860" fmla="*/ 2680651 w 7122824"/>
              <a:gd name="connsiteY10860" fmla="*/ 2690351 h 4151891"/>
              <a:gd name="connsiteX10861" fmla="*/ 2678349 w 7122824"/>
              <a:gd name="connsiteY10861" fmla="*/ 2689576 h 4151891"/>
              <a:gd name="connsiteX10862" fmla="*/ 2676294 w 7122824"/>
              <a:gd name="connsiteY10862" fmla="*/ 2690208 h 4151891"/>
              <a:gd name="connsiteX10863" fmla="*/ 2671185 w 7122824"/>
              <a:gd name="connsiteY10863" fmla="*/ 2689050 h 4151891"/>
              <a:gd name="connsiteX10864" fmla="*/ 2665074 w 7122824"/>
              <a:gd name="connsiteY10864" fmla="*/ 2685100 h 4151891"/>
              <a:gd name="connsiteX10865" fmla="*/ 2638101 w 7122824"/>
              <a:gd name="connsiteY10865" fmla="*/ 2676008 h 4151891"/>
              <a:gd name="connsiteX10866" fmla="*/ 2641335 w 7122824"/>
              <a:gd name="connsiteY10866" fmla="*/ 2684800 h 4151891"/>
              <a:gd name="connsiteX10867" fmla="*/ 2640306 w 7122824"/>
              <a:gd name="connsiteY10867" fmla="*/ 2699802 h 4151891"/>
              <a:gd name="connsiteX10868" fmla="*/ 2591604 w 7122824"/>
              <a:gd name="connsiteY10868" fmla="*/ 2660462 h 4151891"/>
              <a:gd name="connsiteX10869" fmla="*/ 2575113 w 7122824"/>
              <a:gd name="connsiteY10869" fmla="*/ 2654952 h 4151891"/>
              <a:gd name="connsiteX10870" fmla="*/ 2570556 w 7122824"/>
              <a:gd name="connsiteY10870" fmla="*/ 2643632 h 4151891"/>
              <a:gd name="connsiteX10871" fmla="*/ 2570735 w 7122824"/>
              <a:gd name="connsiteY10871" fmla="*/ 2643605 h 4151891"/>
              <a:gd name="connsiteX10872" fmla="*/ 2569134 w 7122824"/>
              <a:gd name="connsiteY10872" fmla="*/ 2642312 h 4151891"/>
              <a:gd name="connsiteX10873" fmla="*/ 2572286 w 7122824"/>
              <a:gd name="connsiteY10873" fmla="*/ 2643366 h 4151891"/>
              <a:gd name="connsiteX10874" fmla="*/ 2579318 w 7122824"/>
              <a:gd name="connsiteY10874" fmla="*/ 2642283 h 4151891"/>
              <a:gd name="connsiteX10875" fmla="*/ 2587376 w 7122824"/>
              <a:gd name="connsiteY10875" fmla="*/ 2644332 h 4151891"/>
              <a:gd name="connsiteX10876" fmla="*/ 2599146 w 7122824"/>
              <a:gd name="connsiteY10876" fmla="*/ 2649203 h 4151891"/>
              <a:gd name="connsiteX10877" fmla="*/ 2603530 w 7122824"/>
              <a:gd name="connsiteY10877" fmla="*/ 2640774 h 4151891"/>
              <a:gd name="connsiteX10878" fmla="*/ 2588704 w 7122824"/>
              <a:gd name="connsiteY10878" fmla="*/ 2635445 h 4151891"/>
              <a:gd name="connsiteX10879" fmla="*/ 2566491 w 7122824"/>
              <a:gd name="connsiteY10879" fmla="*/ 2629012 h 4151891"/>
              <a:gd name="connsiteX10880" fmla="*/ 2552082 w 7122824"/>
              <a:gd name="connsiteY10880" fmla="*/ 2624707 h 4151891"/>
              <a:gd name="connsiteX10881" fmla="*/ 2552610 w 7122824"/>
              <a:gd name="connsiteY10881" fmla="*/ 2628100 h 4151891"/>
              <a:gd name="connsiteX10882" fmla="*/ 2539366 w 7122824"/>
              <a:gd name="connsiteY10882" fmla="*/ 2626121 h 4151891"/>
              <a:gd name="connsiteX10883" fmla="*/ 2541126 w 7122824"/>
              <a:gd name="connsiteY10883" fmla="*/ 2621435 h 4151891"/>
              <a:gd name="connsiteX10884" fmla="*/ 2503926 w 7122824"/>
              <a:gd name="connsiteY10884" fmla="*/ 2610321 h 4151891"/>
              <a:gd name="connsiteX10885" fmla="*/ 2476902 w 7122824"/>
              <a:gd name="connsiteY10885" fmla="*/ 2604726 h 4151891"/>
              <a:gd name="connsiteX10886" fmla="*/ 2466107 w 7122824"/>
              <a:gd name="connsiteY10886" fmla="*/ 2601166 h 4151891"/>
              <a:gd name="connsiteX10887" fmla="*/ 2460091 w 7122824"/>
              <a:gd name="connsiteY10887" fmla="*/ 2597112 h 4151891"/>
              <a:gd name="connsiteX10888" fmla="*/ 2457945 w 7122824"/>
              <a:gd name="connsiteY10888" fmla="*/ 2595666 h 4151891"/>
              <a:gd name="connsiteX10889" fmla="*/ 2459055 w 7122824"/>
              <a:gd name="connsiteY10889" fmla="*/ 2595306 h 4151891"/>
              <a:gd name="connsiteX10890" fmla="*/ 2467798 w 7122824"/>
              <a:gd name="connsiteY10890" fmla="*/ 2592467 h 4151891"/>
              <a:gd name="connsiteX10891" fmla="*/ 2483080 w 7122824"/>
              <a:gd name="connsiteY10891" fmla="*/ 2594750 h 4151891"/>
              <a:gd name="connsiteX10892" fmla="*/ 2488160 w 7122824"/>
              <a:gd name="connsiteY10892" fmla="*/ 2595509 h 4151891"/>
              <a:gd name="connsiteX10893" fmla="*/ 2484574 w 7122824"/>
              <a:gd name="connsiteY10893" fmla="*/ 2593005 h 4151891"/>
              <a:gd name="connsiteX10894" fmla="*/ 2489733 w 7122824"/>
              <a:gd name="connsiteY10894" fmla="*/ 2592042 h 4151891"/>
              <a:gd name="connsiteX10895" fmla="*/ 2491468 w 7122824"/>
              <a:gd name="connsiteY10895" fmla="*/ 2580434 h 4151891"/>
              <a:gd name="connsiteX10896" fmla="*/ 2533547 w 7122824"/>
              <a:gd name="connsiteY10896" fmla="*/ 2595760 h 4151891"/>
              <a:gd name="connsiteX10897" fmla="*/ 2532174 w 7122824"/>
              <a:gd name="connsiteY10897" fmla="*/ 2587660 h 4151891"/>
              <a:gd name="connsiteX10898" fmla="*/ 2536563 w 7122824"/>
              <a:gd name="connsiteY10898" fmla="*/ 2582914 h 4151891"/>
              <a:gd name="connsiteX10899" fmla="*/ 2554293 w 7122824"/>
              <a:gd name="connsiteY10899" fmla="*/ 2597222 h 4151891"/>
              <a:gd name="connsiteX10900" fmla="*/ 2572621 w 7122824"/>
              <a:gd name="connsiteY10900" fmla="*/ 2609990 h 4151891"/>
              <a:gd name="connsiteX10901" fmla="*/ 2592963 w 7122824"/>
              <a:gd name="connsiteY10901" fmla="*/ 2617398 h 4151891"/>
              <a:gd name="connsiteX10902" fmla="*/ 2644603 w 7122824"/>
              <a:gd name="connsiteY10902" fmla="*/ 2636014 h 4151891"/>
              <a:gd name="connsiteX10903" fmla="*/ 2654279 w 7122824"/>
              <a:gd name="connsiteY10903" fmla="*/ 2639201 h 4151891"/>
              <a:gd name="connsiteX10904" fmla="*/ 2635982 w 7122824"/>
              <a:gd name="connsiteY10904" fmla="*/ 2627356 h 4151891"/>
              <a:gd name="connsiteX10905" fmla="*/ 2616930 w 7122824"/>
              <a:gd name="connsiteY10905" fmla="*/ 2616432 h 4151891"/>
              <a:gd name="connsiteX10906" fmla="*/ 2601547 w 7122824"/>
              <a:gd name="connsiteY10906" fmla="*/ 2599170 h 4151891"/>
              <a:gd name="connsiteX10907" fmla="*/ 2589075 w 7122824"/>
              <a:gd name="connsiteY10907" fmla="*/ 2594770 h 4151891"/>
              <a:gd name="connsiteX10908" fmla="*/ 2533947 w 7122824"/>
              <a:gd name="connsiteY10908" fmla="*/ 2578309 h 4151891"/>
              <a:gd name="connsiteX10909" fmla="*/ 2534412 w 7122824"/>
              <a:gd name="connsiteY10909" fmla="*/ 2580688 h 4151891"/>
              <a:gd name="connsiteX10910" fmla="*/ 2532202 w 7122824"/>
              <a:gd name="connsiteY10910" fmla="*/ 2584830 h 4151891"/>
              <a:gd name="connsiteX10911" fmla="*/ 2533210 w 7122824"/>
              <a:gd name="connsiteY10911" fmla="*/ 2578090 h 4151891"/>
              <a:gd name="connsiteX10912" fmla="*/ 2516031 w 7122824"/>
              <a:gd name="connsiteY10912" fmla="*/ 2572960 h 4151891"/>
              <a:gd name="connsiteX10913" fmla="*/ 2514148 w 7122824"/>
              <a:gd name="connsiteY10913" fmla="*/ 2585566 h 4151891"/>
              <a:gd name="connsiteX10914" fmla="*/ 2498249 w 7122824"/>
              <a:gd name="connsiteY10914" fmla="*/ 2570623 h 4151891"/>
              <a:gd name="connsiteX10915" fmla="*/ 2502278 w 7122824"/>
              <a:gd name="connsiteY10915" fmla="*/ 2569216 h 4151891"/>
              <a:gd name="connsiteX10916" fmla="*/ 2500522 w 7122824"/>
              <a:gd name="connsiteY10916" fmla="*/ 2568743 h 4151891"/>
              <a:gd name="connsiteX10917" fmla="*/ 2497066 w 7122824"/>
              <a:gd name="connsiteY10917" fmla="*/ 2570060 h 4151891"/>
              <a:gd name="connsiteX10918" fmla="*/ 2494101 w 7122824"/>
              <a:gd name="connsiteY10918" fmla="*/ 2567755 h 4151891"/>
              <a:gd name="connsiteX10919" fmla="*/ 2495240 w 7122824"/>
              <a:gd name="connsiteY10919" fmla="*/ 2567321 h 4151891"/>
              <a:gd name="connsiteX10920" fmla="*/ 2493084 w 7122824"/>
              <a:gd name="connsiteY10920" fmla="*/ 2566741 h 4151891"/>
              <a:gd name="connsiteX10921" fmla="*/ 2492197 w 7122824"/>
              <a:gd name="connsiteY10921" fmla="*/ 2568887 h 4151891"/>
              <a:gd name="connsiteX10922" fmla="*/ 2480767 w 7122824"/>
              <a:gd name="connsiteY10922" fmla="*/ 2571469 h 4151891"/>
              <a:gd name="connsiteX10923" fmla="*/ 2481300 w 7122824"/>
              <a:gd name="connsiteY10923" fmla="*/ 2587144 h 4151891"/>
              <a:gd name="connsiteX10924" fmla="*/ 2446814 w 7122824"/>
              <a:gd name="connsiteY10924" fmla="*/ 2569514 h 4151891"/>
              <a:gd name="connsiteX10925" fmla="*/ 2446648 w 7122824"/>
              <a:gd name="connsiteY10925" fmla="*/ 2560132 h 4151891"/>
              <a:gd name="connsiteX10926" fmla="*/ 2460227 w 7122824"/>
              <a:gd name="connsiteY10926" fmla="*/ 2563720 h 4151891"/>
              <a:gd name="connsiteX10927" fmla="*/ 2473856 w 7122824"/>
              <a:gd name="connsiteY10927" fmla="*/ 2563783 h 4151891"/>
              <a:gd name="connsiteX10928" fmla="*/ 2474669 w 7122824"/>
              <a:gd name="connsiteY10928" fmla="*/ 2561783 h 4151891"/>
              <a:gd name="connsiteX10929" fmla="*/ 2439840 w 7122824"/>
              <a:gd name="connsiteY10929" fmla="*/ 2552406 h 4151891"/>
              <a:gd name="connsiteX10930" fmla="*/ 2422085 w 7122824"/>
              <a:gd name="connsiteY10930" fmla="*/ 2547346 h 4151891"/>
              <a:gd name="connsiteX10931" fmla="*/ 2421444 w 7122824"/>
              <a:gd name="connsiteY10931" fmla="*/ 2548679 h 4151891"/>
              <a:gd name="connsiteX10932" fmla="*/ 2410205 w 7122824"/>
              <a:gd name="connsiteY10932" fmla="*/ 2544576 h 4151891"/>
              <a:gd name="connsiteX10933" fmla="*/ 2411934 w 7122824"/>
              <a:gd name="connsiteY10933" fmla="*/ 2544454 h 4151891"/>
              <a:gd name="connsiteX10934" fmla="*/ 2380876 w 7122824"/>
              <a:gd name="connsiteY10934" fmla="*/ 2535602 h 4151891"/>
              <a:gd name="connsiteX10935" fmla="*/ 2380492 w 7122824"/>
              <a:gd name="connsiteY10935" fmla="*/ 2535728 h 4151891"/>
              <a:gd name="connsiteX10936" fmla="*/ 2380710 w 7122824"/>
              <a:gd name="connsiteY10936" fmla="*/ 2535555 h 4151891"/>
              <a:gd name="connsiteX10937" fmla="*/ 2359111 w 7122824"/>
              <a:gd name="connsiteY10937" fmla="*/ 2529399 h 4151891"/>
              <a:gd name="connsiteX10938" fmla="*/ 2279094 w 7122824"/>
              <a:gd name="connsiteY10938" fmla="*/ 2503372 h 4151891"/>
              <a:gd name="connsiteX10939" fmla="*/ 2276809 w 7122824"/>
              <a:gd name="connsiteY10939" fmla="*/ 2518664 h 4151891"/>
              <a:gd name="connsiteX10940" fmla="*/ 2265330 w 7122824"/>
              <a:gd name="connsiteY10940" fmla="*/ 2501315 h 4151891"/>
              <a:gd name="connsiteX10941" fmla="*/ 2261515 w 7122824"/>
              <a:gd name="connsiteY10941" fmla="*/ 2516379 h 4151891"/>
              <a:gd name="connsiteX10942" fmla="*/ 2238830 w 7122824"/>
              <a:gd name="connsiteY10942" fmla="*/ 2512989 h 4151891"/>
              <a:gd name="connsiteX10943" fmla="*/ 2232713 w 7122824"/>
              <a:gd name="connsiteY10943" fmla="*/ 2512075 h 4151891"/>
              <a:gd name="connsiteX10944" fmla="*/ 2224153 w 7122824"/>
              <a:gd name="connsiteY10944" fmla="*/ 2517050 h 4151891"/>
              <a:gd name="connsiteX10945" fmla="*/ 2210458 w 7122824"/>
              <a:gd name="connsiteY10945" fmla="*/ 2504060 h 4151891"/>
              <a:gd name="connsiteX10946" fmla="*/ 2210865 w 7122824"/>
              <a:gd name="connsiteY10946" fmla="*/ 2501836 h 4151891"/>
              <a:gd name="connsiteX10947" fmla="*/ 2211594 w 7122824"/>
              <a:gd name="connsiteY10947" fmla="*/ 2501697 h 4151891"/>
              <a:gd name="connsiteX10948" fmla="*/ 2211174 w 7122824"/>
              <a:gd name="connsiteY10948" fmla="*/ 2500146 h 4151891"/>
              <a:gd name="connsiteX10949" fmla="*/ 2211711 w 7122824"/>
              <a:gd name="connsiteY10949" fmla="*/ 2497211 h 4151891"/>
              <a:gd name="connsiteX10950" fmla="*/ 2203752 w 7122824"/>
              <a:gd name="connsiteY10950" fmla="*/ 2498368 h 4151891"/>
              <a:gd name="connsiteX10951" fmla="*/ 2188403 w 7122824"/>
              <a:gd name="connsiteY10951" fmla="*/ 2496464 h 4151891"/>
              <a:gd name="connsiteX10952" fmla="*/ 2184394 w 7122824"/>
              <a:gd name="connsiteY10952" fmla="*/ 2495344 h 4151891"/>
              <a:gd name="connsiteX10953" fmla="*/ 2173395 w 7122824"/>
              <a:gd name="connsiteY10953" fmla="*/ 2492268 h 4151891"/>
              <a:gd name="connsiteX10954" fmla="*/ 2136717 w 7122824"/>
              <a:gd name="connsiteY10954" fmla="*/ 2488350 h 4151891"/>
              <a:gd name="connsiteX10955" fmla="*/ 2121423 w 7122824"/>
              <a:gd name="connsiteY10955" fmla="*/ 2486064 h 4151891"/>
              <a:gd name="connsiteX10956" fmla="*/ 2114551 w 7122824"/>
              <a:gd name="connsiteY10956" fmla="*/ 2500672 h 4151891"/>
              <a:gd name="connsiteX10957" fmla="*/ 2127172 w 7122824"/>
              <a:gd name="connsiteY10957" fmla="*/ 2510375 h 4151891"/>
              <a:gd name="connsiteX10958" fmla="*/ 2085748 w 7122824"/>
              <a:gd name="connsiteY10958" fmla="*/ 2496368 h 4151891"/>
              <a:gd name="connsiteX10959" fmla="*/ 2093465 w 7122824"/>
              <a:gd name="connsiteY10959" fmla="*/ 2486577 h 4151891"/>
              <a:gd name="connsiteX10960" fmla="*/ 1958506 w 7122824"/>
              <a:gd name="connsiteY10960" fmla="*/ 2474226 h 4151891"/>
              <a:gd name="connsiteX10961" fmla="*/ 2017324 w 7122824"/>
              <a:gd name="connsiteY10961" fmla="*/ 2464256 h 4151891"/>
              <a:gd name="connsiteX10962" fmla="*/ 2052918 w 7122824"/>
              <a:gd name="connsiteY10962" fmla="*/ 2466708 h 4151891"/>
              <a:gd name="connsiteX10963" fmla="*/ 2073229 w 7122824"/>
              <a:gd name="connsiteY10963" fmla="*/ 2465054 h 4151891"/>
              <a:gd name="connsiteX10964" fmla="*/ 2084691 w 7122824"/>
              <a:gd name="connsiteY10964" fmla="*/ 2451133 h 4151891"/>
              <a:gd name="connsiteX10965" fmla="*/ 2107631 w 7122824"/>
              <a:gd name="connsiteY10965" fmla="*/ 2454561 h 4151891"/>
              <a:gd name="connsiteX10966" fmla="*/ 2091581 w 7122824"/>
              <a:gd name="connsiteY10966" fmla="*/ 2467796 h 4151891"/>
              <a:gd name="connsiteX10967" fmla="*/ 2214305 w 7122824"/>
              <a:gd name="connsiteY10967" fmla="*/ 2478318 h 4151891"/>
              <a:gd name="connsiteX10968" fmla="*/ 2216362 w 7122824"/>
              <a:gd name="connsiteY10968" fmla="*/ 2464555 h 4151891"/>
              <a:gd name="connsiteX10969" fmla="*/ 2259506 w 7122824"/>
              <a:gd name="connsiteY10969" fmla="*/ 2476719 h 4151891"/>
              <a:gd name="connsiteX10970" fmla="*/ 2262786 w 7122824"/>
              <a:gd name="connsiteY10970" fmla="*/ 2478516 h 4151891"/>
              <a:gd name="connsiteX10971" fmla="*/ 2260377 w 7122824"/>
              <a:gd name="connsiteY10971" fmla="*/ 2479535 h 4151891"/>
              <a:gd name="connsiteX10972" fmla="*/ 2258401 w 7122824"/>
              <a:gd name="connsiteY10972" fmla="*/ 2484908 h 4151891"/>
              <a:gd name="connsiteX10973" fmla="*/ 2262252 w 7122824"/>
              <a:gd name="connsiteY10973" fmla="*/ 2483333 h 4151891"/>
              <a:gd name="connsiteX10974" fmla="*/ 2263749 w 7122824"/>
              <a:gd name="connsiteY10974" fmla="*/ 2479044 h 4151891"/>
              <a:gd name="connsiteX10975" fmla="*/ 2272622 w 7122824"/>
              <a:gd name="connsiteY10975" fmla="*/ 2483905 h 4151891"/>
              <a:gd name="connsiteX10976" fmla="*/ 2303046 w 7122824"/>
              <a:gd name="connsiteY10976" fmla="*/ 2493923 h 4151891"/>
              <a:gd name="connsiteX10977" fmla="*/ 2315964 w 7122824"/>
              <a:gd name="connsiteY10977" fmla="*/ 2494265 h 4151891"/>
              <a:gd name="connsiteX10978" fmla="*/ 2313464 w 7122824"/>
              <a:gd name="connsiteY10978" fmla="*/ 2492153 h 4151891"/>
              <a:gd name="connsiteX10979" fmla="*/ 2313816 w 7122824"/>
              <a:gd name="connsiteY10979" fmla="*/ 2491704 h 4151891"/>
              <a:gd name="connsiteX10980" fmla="*/ 2312979 w 7122824"/>
              <a:gd name="connsiteY10980" fmla="*/ 2488409 h 4151891"/>
              <a:gd name="connsiteX10981" fmla="*/ 2315145 w 7122824"/>
              <a:gd name="connsiteY10981" fmla="*/ 2484841 h 4151891"/>
              <a:gd name="connsiteX10982" fmla="*/ 2315816 w 7122824"/>
              <a:gd name="connsiteY10982" fmla="*/ 2489194 h 4151891"/>
              <a:gd name="connsiteX10983" fmla="*/ 2318372 w 7122824"/>
              <a:gd name="connsiteY10983" fmla="*/ 2489278 h 4151891"/>
              <a:gd name="connsiteX10984" fmla="*/ 2319541 w 7122824"/>
              <a:gd name="connsiteY10984" fmla="*/ 2494361 h 4151891"/>
              <a:gd name="connsiteX10985" fmla="*/ 2334841 w 7122824"/>
              <a:gd name="connsiteY10985" fmla="*/ 2494767 h 4151891"/>
              <a:gd name="connsiteX10986" fmla="*/ 2365213 w 7122824"/>
              <a:gd name="connsiteY10986" fmla="*/ 2504483 h 4151891"/>
              <a:gd name="connsiteX10987" fmla="*/ 2389679 w 7122824"/>
              <a:gd name="connsiteY10987" fmla="*/ 2515386 h 4151891"/>
              <a:gd name="connsiteX10988" fmla="*/ 2389295 w 7122824"/>
              <a:gd name="connsiteY10988" fmla="*/ 2509500 h 4151891"/>
              <a:gd name="connsiteX10989" fmla="*/ 2373677 w 7122824"/>
              <a:gd name="connsiteY10989" fmla="*/ 2496823 h 4151891"/>
              <a:gd name="connsiteX10990" fmla="*/ 2336448 w 7122824"/>
              <a:gd name="connsiteY10990" fmla="*/ 2476719 h 4151891"/>
              <a:gd name="connsiteX10991" fmla="*/ 2315077 w 7122824"/>
              <a:gd name="connsiteY10991" fmla="*/ 2462676 h 4151891"/>
              <a:gd name="connsiteX10992" fmla="*/ 2307601 w 7122824"/>
              <a:gd name="connsiteY10992" fmla="*/ 2460825 h 4151891"/>
              <a:gd name="connsiteX10993" fmla="*/ 2293818 w 7122824"/>
              <a:gd name="connsiteY10993" fmla="*/ 2446685 h 4151891"/>
              <a:gd name="connsiteX10994" fmla="*/ 2285683 w 7122824"/>
              <a:gd name="connsiteY10994" fmla="*/ 2459276 h 4151891"/>
              <a:gd name="connsiteX10995" fmla="*/ 2271989 w 7122824"/>
              <a:gd name="connsiteY10995" fmla="*/ 2446289 h 4151891"/>
              <a:gd name="connsiteX10996" fmla="*/ 2259514 w 7122824"/>
              <a:gd name="connsiteY10996" fmla="*/ 2447812 h 4151891"/>
              <a:gd name="connsiteX10997" fmla="*/ 2255278 w 7122824"/>
              <a:gd name="connsiteY10997" fmla="*/ 2451054 h 4151891"/>
              <a:gd name="connsiteX10998" fmla="*/ 2264340 w 7122824"/>
              <a:gd name="connsiteY10998" fmla="*/ 2456631 h 4151891"/>
              <a:gd name="connsiteX10999" fmla="*/ 2293048 w 7122824"/>
              <a:gd name="connsiteY10999" fmla="*/ 2473238 h 4151891"/>
              <a:gd name="connsiteX11000" fmla="*/ 2236876 w 7122824"/>
              <a:gd name="connsiteY11000" fmla="*/ 2450986 h 4151891"/>
              <a:gd name="connsiteX11001" fmla="*/ 2243486 w 7122824"/>
              <a:gd name="connsiteY11001" fmla="*/ 2447256 h 4151891"/>
              <a:gd name="connsiteX11002" fmla="*/ 2238741 w 7122824"/>
              <a:gd name="connsiteY11002" fmla="*/ 2443918 h 4151891"/>
              <a:gd name="connsiteX11003" fmla="*/ 2238590 w 7122824"/>
              <a:gd name="connsiteY11003" fmla="*/ 2444010 h 4151891"/>
              <a:gd name="connsiteX11004" fmla="*/ 2239344 w 7122824"/>
              <a:gd name="connsiteY11004" fmla="*/ 2448107 h 4151891"/>
              <a:gd name="connsiteX11005" fmla="*/ 2236357 w 7122824"/>
              <a:gd name="connsiteY11005" fmla="*/ 2448220 h 4151891"/>
              <a:gd name="connsiteX11006" fmla="*/ 2238146 w 7122824"/>
              <a:gd name="connsiteY11006" fmla="*/ 2444283 h 4151891"/>
              <a:gd name="connsiteX11007" fmla="*/ 2234725 w 7122824"/>
              <a:gd name="connsiteY11007" fmla="*/ 2446388 h 4151891"/>
              <a:gd name="connsiteX11008" fmla="*/ 2223534 w 7122824"/>
              <a:gd name="connsiteY11008" fmla="*/ 2443159 h 4151891"/>
              <a:gd name="connsiteX11009" fmla="*/ 2210370 w 7122824"/>
              <a:gd name="connsiteY11009" fmla="*/ 2437942 h 4151891"/>
              <a:gd name="connsiteX11010" fmla="*/ 2187700 w 7122824"/>
              <a:gd name="connsiteY11010" fmla="*/ 2438384 h 4151891"/>
              <a:gd name="connsiteX11011" fmla="*/ 2150307 w 7122824"/>
              <a:gd name="connsiteY11011" fmla="*/ 2437190 h 4151891"/>
              <a:gd name="connsiteX11012" fmla="*/ 2128393 w 7122824"/>
              <a:gd name="connsiteY11012" fmla="*/ 2435460 h 4151891"/>
              <a:gd name="connsiteX11013" fmla="*/ 2126528 w 7122824"/>
              <a:gd name="connsiteY11013" fmla="*/ 2440754 h 4151891"/>
              <a:gd name="connsiteX11014" fmla="*/ 2123019 w 7122824"/>
              <a:gd name="connsiteY11014" fmla="*/ 2442369 h 4151891"/>
              <a:gd name="connsiteX11015" fmla="*/ 2124911 w 7122824"/>
              <a:gd name="connsiteY11015" fmla="*/ 2437003 h 4151891"/>
              <a:gd name="connsiteX11016" fmla="*/ 2128284 w 7122824"/>
              <a:gd name="connsiteY11016" fmla="*/ 2435450 h 4151891"/>
              <a:gd name="connsiteX11017" fmla="*/ 2118164 w 7122824"/>
              <a:gd name="connsiteY11017" fmla="*/ 2434651 h 4151891"/>
              <a:gd name="connsiteX11018" fmla="*/ 2112883 w 7122824"/>
              <a:gd name="connsiteY11018" fmla="*/ 2434235 h 4151891"/>
              <a:gd name="connsiteX11019" fmla="*/ 2038064 w 7122824"/>
              <a:gd name="connsiteY11019" fmla="*/ 2430096 h 4151891"/>
              <a:gd name="connsiteX11020" fmla="*/ 2051016 w 7122824"/>
              <a:gd name="connsiteY11020" fmla="*/ 2416656 h 4151891"/>
              <a:gd name="connsiteX11021" fmla="*/ 2091019 w 7122824"/>
              <a:gd name="connsiteY11021" fmla="*/ 2419246 h 4151891"/>
              <a:gd name="connsiteX11022" fmla="*/ 2133775 w 7122824"/>
              <a:gd name="connsiteY11022" fmla="*/ 2424333 h 4151891"/>
              <a:gd name="connsiteX11023" fmla="*/ 2155414 w 7122824"/>
              <a:gd name="connsiteY11023" fmla="*/ 2426003 h 4151891"/>
              <a:gd name="connsiteX11024" fmla="*/ 2166120 w 7122824"/>
              <a:gd name="connsiteY11024" fmla="*/ 2427603 h 4151891"/>
              <a:gd name="connsiteX11025" fmla="*/ 2167158 w 7122824"/>
              <a:gd name="connsiteY11025" fmla="*/ 2420659 h 4151891"/>
              <a:gd name="connsiteX11026" fmla="*/ 2160230 w 7122824"/>
              <a:gd name="connsiteY11026" fmla="*/ 2417885 h 4151891"/>
              <a:gd name="connsiteX11027" fmla="*/ 2167513 w 7122824"/>
              <a:gd name="connsiteY11027" fmla="*/ 2411066 h 4151891"/>
              <a:gd name="connsiteX11028" fmla="*/ 2172151 w 7122824"/>
              <a:gd name="connsiteY11028" fmla="*/ 2413187 h 4151891"/>
              <a:gd name="connsiteX11029" fmla="*/ 2223795 w 7122824"/>
              <a:gd name="connsiteY11029" fmla="*/ 2425278 h 4151891"/>
              <a:gd name="connsiteX11030" fmla="*/ 2249564 w 7122824"/>
              <a:gd name="connsiteY11030" fmla="*/ 2430693 h 4151891"/>
              <a:gd name="connsiteX11031" fmla="*/ 2258354 w 7122824"/>
              <a:gd name="connsiteY11031" fmla="*/ 2424189 h 4151891"/>
              <a:gd name="connsiteX11032" fmla="*/ 2236328 w 7122824"/>
              <a:gd name="connsiteY11032" fmla="*/ 2414644 h 4151891"/>
              <a:gd name="connsiteX11033" fmla="*/ 2221035 w 7122824"/>
              <a:gd name="connsiteY11033" fmla="*/ 2412359 h 4151891"/>
              <a:gd name="connsiteX11034" fmla="*/ 2214315 w 7122824"/>
              <a:gd name="connsiteY11034" fmla="*/ 2411209 h 4151891"/>
              <a:gd name="connsiteX11035" fmla="*/ 2214672 w 7122824"/>
              <a:gd name="connsiteY11035" fmla="*/ 2413253 h 4151891"/>
              <a:gd name="connsiteX11036" fmla="*/ 2201428 w 7122824"/>
              <a:gd name="connsiteY11036" fmla="*/ 2411274 h 4151891"/>
              <a:gd name="connsiteX11037" fmla="*/ 2207653 w 7122824"/>
              <a:gd name="connsiteY11037" fmla="*/ 2399825 h 4151891"/>
              <a:gd name="connsiteX11038" fmla="*/ 2211799 w 7122824"/>
              <a:gd name="connsiteY11038" fmla="*/ 2403400 h 4151891"/>
              <a:gd name="connsiteX11039" fmla="*/ 2218346 w 7122824"/>
              <a:gd name="connsiteY11039" fmla="*/ 2401795 h 4151891"/>
              <a:gd name="connsiteX11040" fmla="*/ 2228523 w 7122824"/>
              <a:gd name="connsiteY11040" fmla="*/ 2404098 h 4151891"/>
              <a:gd name="connsiteX11041" fmla="*/ 2252764 w 7122824"/>
              <a:gd name="connsiteY11041" fmla="*/ 2409283 h 4151891"/>
              <a:gd name="connsiteX11042" fmla="*/ 2271185 w 7122824"/>
              <a:gd name="connsiteY11042" fmla="*/ 2414015 h 4151891"/>
              <a:gd name="connsiteX11043" fmla="*/ 2271711 w 7122824"/>
              <a:gd name="connsiteY11043" fmla="*/ 2418246 h 4151891"/>
              <a:gd name="connsiteX11044" fmla="*/ 2273126 w 7122824"/>
              <a:gd name="connsiteY11044" fmla="*/ 2421982 h 4151891"/>
              <a:gd name="connsiteX11045" fmla="*/ 2272093 w 7122824"/>
              <a:gd name="connsiteY11045" fmla="*/ 2421316 h 4151891"/>
              <a:gd name="connsiteX11046" fmla="*/ 2272320 w 7122824"/>
              <a:gd name="connsiteY11046" fmla="*/ 2423149 h 4151891"/>
              <a:gd name="connsiteX11047" fmla="*/ 2289529 w 7122824"/>
              <a:gd name="connsiteY11047" fmla="*/ 2433538 h 4151891"/>
              <a:gd name="connsiteX11048" fmla="*/ 2337527 w 7122824"/>
              <a:gd name="connsiteY11048" fmla="*/ 2445400 h 4151891"/>
              <a:gd name="connsiteX11049" fmla="*/ 2337983 w 7122824"/>
              <a:gd name="connsiteY11049" fmla="*/ 2442746 h 4151891"/>
              <a:gd name="connsiteX11050" fmla="*/ 2312388 w 7122824"/>
              <a:gd name="connsiteY11050" fmla="*/ 2428118 h 4151891"/>
              <a:gd name="connsiteX11051" fmla="*/ 2291094 w 7122824"/>
              <a:gd name="connsiteY11051" fmla="*/ 2416804 h 4151891"/>
              <a:gd name="connsiteX11052" fmla="*/ 2273919 w 7122824"/>
              <a:gd name="connsiteY11052" fmla="*/ 2412445 h 4151891"/>
              <a:gd name="connsiteX11053" fmla="*/ 2286037 w 7122824"/>
              <a:gd name="connsiteY11053" fmla="*/ 2414116 h 4151891"/>
              <a:gd name="connsiteX11054" fmla="*/ 2239081 w 7122824"/>
              <a:gd name="connsiteY11054" fmla="*/ 2389168 h 4151891"/>
              <a:gd name="connsiteX11055" fmla="*/ 2212418 w 7122824"/>
              <a:gd name="connsiteY11055" fmla="*/ 2387197 h 4151891"/>
              <a:gd name="connsiteX11056" fmla="*/ 2179872 w 7122824"/>
              <a:gd name="connsiteY11056" fmla="*/ 2386145 h 4151891"/>
              <a:gd name="connsiteX11057" fmla="*/ 2163698 w 7122824"/>
              <a:gd name="connsiteY11057" fmla="*/ 2386128 h 4151891"/>
              <a:gd name="connsiteX11058" fmla="*/ 2160717 w 7122824"/>
              <a:gd name="connsiteY11058" fmla="*/ 2390430 h 4151891"/>
              <a:gd name="connsiteX11059" fmla="*/ 2155106 w 7122824"/>
              <a:gd name="connsiteY11059" fmla="*/ 2390565 h 4151891"/>
              <a:gd name="connsiteX11060" fmla="*/ 2157757 w 7122824"/>
              <a:gd name="connsiteY11060" fmla="*/ 2386121 h 4151891"/>
              <a:gd name="connsiteX11061" fmla="*/ 2125270 w 7122824"/>
              <a:gd name="connsiteY11061" fmla="*/ 2386087 h 4151891"/>
              <a:gd name="connsiteX11062" fmla="*/ 2127631 w 7122824"/>
              <a:gd name="connsiteY11062" fmla="*/ 2386719 h 4151891"/>
              <a:gd name="connsiteX11063" fmla="*/ 2129245 w 7122824"/>
              <a:gd name="connsiteY11063" fmla="*/ 2408156 h 4151891"/>
              <a:gd name="connsiteX11064" fmla="*/ 2120717 w 7122824"/>
              <a:gd name="connsiteY11064" fmla="*/ 2400753 h 4151891"/>
              <a:gd name="connsiteX11065" fmla="*/ 2112599 w 7122824"/>
              <a:gd name="connsiteY11065" fmla="*/ 2390602 h 4151891"/>
              <a:gd name="connsiteX11066" fmla="*/ 2117775 w 7122824"/>
              <a:gd name="connsiteY11066" fmla="*/ 2386079 h 4151891"/>
              <a:gd name="connsiteX11067" fmla="*/ 2044653 w 7122824"/>
              <a:gd name="connsiteY11067" fmla="*/ 2386002 h 4151891"/>
              <a:gd name="connsiteX11068" fmla="*/ 2047010 w 7122824"/>
              <a:gd name="connsiteY11068" fmla="*/ 2380859 h 4151891"/>
              <a:gd name="connsiteX11069" fmla="*/ 2045018 w 7122824"/>
              <a:gd name="connsiteY11069" fmla="*/ 2380493 h 4151891"/>
              <a:gd name="connsiteX11070" fmla="*/ 2042671 w 7122824"/>
              <a:gd name="connsiteY11070" fmla="*/ 2374501 h 4151891"/>
              <a:gd name="connsiteX11071" fmla="*/ 2041938 w 7122824"/>
              <a:gd name="connsiteY11071" fmla="*/ 2376526 h 4151891"/>
              <a:gd name="connsiteX11072" fmla="*/ 2033861 w 7122824"/>
              <a:gd name="connsiteY11072" fmla="*/ 2387463 h 4151891"/>
              <a:gd name="connsiteX11073" fmla="*/ 1970367 w 7122824"/>
              <a:gd name="connsiteY11073" fmla="*/ 2387378 h 4151891"/>
              <a:gd name="connsiteX11074" fmla="*/ 1992873 w 7122824"/>
              <a:gd name="connsiteY11074" fmla="*/ 2381338 h 4151891"/>
              <a:gd name="connsiteX11075" fmla="*/ 2002496 w 7122824"/>
              <a:gd name="connsiteY11075" fmla="*/ 2379642 h 4151891"/>
              <a:gd name="connsiteX11076" fmla="*/ 2005702 w 7122824"/>
              <a:gd name="connsiteY11076" fmla="*/ 2358182 h 4151891"/>
              <a:gd name="connsiteX11077" fmla="*/ 2011890 w 7122824"/>
              <a:gd name="connsiteY11077" fmla="*/ 2379479 h 4151891"/>
              <a:gd name="connsiteX11078" fmla="*/ 2020557 w 7122824"/>
              <a:gd name="connsiteY11078" fmla="*/ 2352828 h 4151891"/>
              <a:gd name="connsiteX11079" fmla="*/ 2035728 w 7122824"/>
              <a:gd name="connsiteY11079" fmla="*/ 2352320 h 4151891"/>
              <a:gd name="connsiteX11080" fmla="*/ 2046920 w 7122824"/>
              <a:gd name="connsiteY11080" fmla="*/ 2362775 h 4151891"/>
              <a:gd name="connsiteX11081" fmla="*/ 2042717 w 7122824"/>
              <a:gd name="connsiteY11081" fmla="*/ 2374375 h 4151891"/>
              <a:gd name="connsiteX11082" fmla="*/ 2048645 w 7122824"/>
              <a:gd name="connsiteY11082" fmla="*/ 2375445 h 4151891"/>
              <a:gd name="connsiteX11083" fmla="*/ 2050177 w 7122824"/>
              <a:gd name="connsiteY11083" fmla="*/ 2380482 h 4151891"/>
              <a:gd name="connsiteX11084" fmla="*/ 2051330 w 7122824"/>
              <a:gd name="connsiteY11084" fmla="*/ 2380551 h 4151891"/>
              <a:gd name="connsiteX11085" fmla="*/ 2059788 w 7122824"/>
              <a:gd name="connsiteY11085" fmla="*/ 2378884 h 4151891"/>
              <a:gd name="connsiteX11086" fmla="*/ 2049413 w 7122824"/>
              <a:gd name="connsiteY11086" fmla="*/ 2354143 h 4151891"/>
              <a:gd name="connsiteX11087" fmla="*/ 2107273 w 7122824"/>
              <a:gd name="connsiteY11087" fmla="*/ 2362789 h 4151891"/>
              <a:gd name="connsiteX11088" fmla="*/ 2072549 w 7122824"/>
              <a:gd name="connsiteY11088" fmla="*/ 2366720 h 4151891"/>
              <a:gd name="connsiteX11089" fmla="*/ 2122534 w 7122824"/>
              <a:gd name="connsiteY11089" fmla="*/ 2375753 h 4151891"/>
              <a:gd name="connsiteX11090" fmla="*/ 2126081 w 7122824"/>
              <a:gd name="connsiteY11090" fmla="*/ 2362473 h 4151891"/>
              <a:gd name="connsiteX11091" fmla="*/ 2112775 w 7122824"/>
              <a:gd name="connsiteY11091" fmla="*/ 2357358 h 4151891"/>
              <a:gd name="connsiteX11092" fmla="*/ 2119807 w 7122824"/>
              <a:gd name="connsiteY11092" fmla="*/ 2352155 h 4151891"/>
              <a:gd name="connsiteX11093" fmla="*/ 2134616 w 7122824"/>
              <a:gd name="connsiteY11093" fmla="*/ 2355932 h 4151891"/>
              <a:gd name="connsiteX11094" fmla="*/ 2133403 w 7122824"/>
              <a:gd name="connsiteY11094" fmla="*/ 2374511 h 4151891"/>
              <a:gd name="connsiteX11095" fmla="*/ 2144794 w 7122824"/>
              <a:gd name="connsiteY11095" fmla="*/ 2371523 h 4151891"/>
              <a:gd name="connsiteX11096" fmla="*/ 2140276 w 7122824"/>
              <a:gd name="connsiteY11096" fmla="*/ 2359904 h 4151891"/>
              <a:gd name="connsiteX11097" fmla="*/ 2161386 w 7122824"/>
              <a:gd name="connsiteY11097" fmla="*/ 2355128 h 4151891"/>
              <a:gd name="connsiteX11098" fmla="*/ 2142487 w 7122824"/>
              <a:gd name="connsiteY11098" fmla="*/ 2347124 h 4151891"/>
              <a:gd name="connsiteX11099" fmla="*/ 2099336 w 7122824"/>
              <a:gd name="connsiteY11099" fmla="*/ 2332056 h 4151891"/>
              <a:gd name="connsiteX11100" fmla="*/ 2072567 w 7122824"/>
              <a:gd name="connsiteY11100" fmla="*/ 2325716 h 4151891"/>
              <a:gd name="connsiteX11101" fmla="*/ 2033860 w 7122824"/>
              <a:gd name="connsiteY11101" fmla="*/ 2329546 h 4151891"/>
              <a:gd name="connsiteX11102" fmla="*/ 1988392 w 7122824"/>
              <a:gd name="connsiteY11102" fmla="*/ 2332132 h 4151891"/>
              <a:gd name="connsiteX11103" fmla="*/ 1967850 w 7122824"/>
              <a:gd name="connsiteY11103" fmla="*/ 2335317 h 4151891"/>
              <a:gd name="connsiteX11104" fmla="*/ 1949428 w 7122824"/>
              <a:gd name="connsiteY11104" fmla="*/ 2343507 h 4151891"/>
              <a:gd name="connsiteX11105" fmla="*/ 1857000 w 7122824"/>
              <a:gd name="connsiteY11105" fmla="*/ 2348196 h 4151891"/>
              <a:gd name="connsiteX11106" fmla="*/ 1811532 w 7122824"/>
              <a:gd name="connsiteY11106" fmla="*/ 2350783 h 4151891"/>
              <a:gd name="connsiteX11107" fmla="*/ 1789435 w 7122824"/>
              <a:gd name="connsiteY11107" fmla="*/ 2352171 h 4151891"/>
              <a:gd name="connsiteX11108" fmla="*/ 1770423 w 7122824"/>
              <a:gd name="connsiteY11108" fmla="*/ 2355584 h 4151891"/>
              <a:gd name="connsiteX11109" fmla="*/ 1763778 w 7122824"/>
              <a:gd name="connsiteY11109" fmla="*/ 2368662 h 4151891"/>
              <a:gd name="connsiteX11110" fmla="*/ 1746536 w 7122824"/>
              <a:gd name="connsiteY11110" fmla="*/ 2368951 h 4151891"/>
              <a:gd name="connsiteX11111" fmla="*/ 1606545 w 7122824"/>
              <a:gd name="connsiteY11111" fmla="*/ 2390246 h 4151891"/>
              <a:gd name="connsiteX11112" fmla="*/ 1520850 w 7122824"/>
              <a:gd name="connsiteY11112" fmla="*/ 2402194 h 4151891"/>
              <a:gd name="connsiteX11113" fmla="*/ 1497224 w 7122824"/>
              <a:gd name="connsiteY11113" fmla="*/ 2403354 h 4151891"/>
              <a:gd name="connsiteX11114" fmla="*/ 1488434 w 7122824"/>
              <a:gd name="connsiteY11114" fmla="*/ 2409858 h 4151891"/>
              <a:gd name="connsiteX11115" fmla="*/ 1481790 w 7122824"/>
              <a:gd name="connsiteY11115" fmla="*/ 2422936 h 4151891"/>
              <a:gd name="connsiteX11116" fmla="*/ 1463045 w 7122824"/>
              <a:gd name="connsiteY11116" fmla="*/ 2424565 h 4151891"/>
              <a:gd name="connsiteX11117" fmla="*/ 1431314 w 7122824"/>
              <a:gd name="connsiteY11117" fmla="*/ 2427641 h 4151891"/>
              <a:gd name="connsiteX11118" fmla="*/ 1493149 w 7122824"/>
              <a:gd name="connsiteY11118" fmla="*/ 2430627 h 4151891"/>
              <a:gd name="connsiteX11119" fmla="*/ 1487576 w 7122824"/>
              <a:gd name="connsiteY11119" fmla="*/ 2446992 h 4151891"/>
              <a:gd name="connsiteX11120" fmla="*/ 1471597 w 7122824"/>
              <a:gd name="connsiteY11120" fmla="*/ 2449295 h 4151891"/>
              <a:gd name="connsiteX11121" fmla="*/ 1456945 w 7122824"/>
              <a:gd name="connsiteY11121" fmla="*/ 2454922 h 4151891"/>
              <a:gd name="connsiteX11122" fmla="*/ 1448155 w 7122824"/>
              <a:gd name="connsiteY11122" fmla="*/ 2461425 h 4151891"/>
              <a:gd name="connsiteX11123" fmla="*/ 1460930 w 7122824"/>
              <a:gd name="connsiteY11123" fmla="*/ 2458640 h 4151891"/>
              <a:gd name="connsiteX11124" fmla="*/ 1460976 w 7122824"/>
              <a:gd name="connsiteY11124" fmla="*/ 2457841 h 4151891"/>
              <a:gd name="connsiteX11125" fmla="*/ 1460183 w 7122824"/>
              <a:gd name="connsiteY11125" fmla="*/ 2456068 h 4151891"/>
              <a:gd name="connsiteX11126" fmla="*/ 1462492 w 7122824"/>
              <a:gd name="connsiteY11126" fmla="*/ 2455586 h 4151891"/>
              <a:gd name="connsiteX11127" fmla="*/ 1461260 w 7122824"/>
              <a:gd name="connsiteY11127" fmla="*/ 2458568 h 4151891"/>
              <a:gd name="connsiteX11128" fmla="*/ 1463576 w 7122824"/>
              <a:gd name="connsiteY11128" fmla="*/ 2458064 h 4151891"/>
              <a:gd name="connsiteX11129" fmla="*/ 1479630 w 7122824"/>
              <a:gd name="connsiteY11129" fmla="*/ 2458313 h 4151891"/>
              <a:gd name="connsiteX11130" fmla="*/ 1469083 w 7122824"/>
              <a:gd name="connsiteY11130" fmla="*/ 2466117 h 4151891"/>
              <a:gd name="connsiteX11131" fmla="*/ 1450267 w 7122824"/>
              <a:gd name="connsiteY11131" fmla="*/ 2478680 h 4151891"/>
              <a:gd name="connsiteX11132" fmla="*/ 1357889 w 7122824"/>
              <a:gd name="connsiteY11132" fmla="*/ 2503961 h 4151891"/>
              <a:gd name="connsiteX11133" fmla="*/ 1346569 w 7122824"/>
              <a:gd name="connsiteY11133" fmla="*/ 2496015 h 4151891"/>
              <a:gd name="connsiteX11134" fmla="*/ 1331858 w 7122824"/>
              <a:gd name="connsiteY11134" fmla="*/ 2510754 h 4151891"/>
              <a:gd name="connsiteX11135" fmla="*/ 1306500 w 7122824"/>
              <a:gd name="connsiteY11135" fmla="*/ 2514783 h 4151891"/>
              <a:gd name="connsiteX11136" fmla="*/ 1196195 w 7122824"/>
              <a:gd name="connsiteY11136" fmla="*/ 2544942 h 4151891"/>
              <a:gd name="connsiteX11137" fmla="*/ 1086276 w 7122824"/>
              <a:gd name="connsiteY11137" fmla="*/ 2582977 h 4151891"/>
              <a:gd name="connsiteX11138" fmla="*/ 1031949 w 7122824"/>
              <a:gd name="connsiteY11138" fmla="*/ 2603001 h 4151891"/>
              <a:gd name="connsiteX11139" fmla="*/ 1007260 w 7122824"/>
              <a:gd name="connsiteY11139" fmla="*/ 2611275 h 4151891"/>
              <a:gd name="connsiteX11140" fmla="*/ 989979 w 7122824"/>
              <a:gd name="connsiteY11140" fmla="*/ 2611820 h 4151891"/>
              <a:gd name="connsiteX11141" fmla="*/ 992916 w 7122824"/>
              <a:gd name="connsiteY11141" fmla="*/ 2609896 h 4151891"/>
              <a:gd name="connsiteX11142" fmla="*/ 990313 w 7122824"/>
              <a:gd name="connsiteY11142" fmla="*/ 2610874 h 4151891"/>
              <a:gd name="connsiteX11143" fmla="*/ 989131 w 7122824"/>
              <a:gd name="connsiteY11143" fmla="*/ 2609081 h 4151891"/>
              <a:gd name="connsiteX11144" fmla="*/ 990773 w 7122824"/>
              <a:gd name="connsiteY11144" fmla="*/ 2607800 h 4151891"/>
              <a:gd name="connsiteX11145" fmla="*/ 993323 w 7122824"/>
              <a:gd name="connsiteY11145" fmla="*/ 2609669 h 4151891"/>
              <a:gd name="connsiteX11146" fmla="*/ 996429 w 7122824"/>
              <a:gd name="connsiteY11146" fmla="*/ 2608549 h 4151891"/>
              <a:gd name="connsiteX11147" fmla="*/ 1000675 w 7122824"/>
              <a:gd name="connsiteY11147" fmla="*/ 2603018 h 4151891"/>
              <a:gd name="connsiteX11148" fmla="*/ 982815 w 7122824"/>
              <a:gd name="connsiteY11148" fmla="*/ 2609186 h 4151891"/>
              <a:gd name="connsiteX11149" fmla="*/ 979104 w 7122824"/>
              <a:gd name="connsiteY11149" fmla="*/ 2602638 h 4151891"/>
              <a:gd name="connsiteX11150" fmla="*/ 968428 w 7122824"/>
              <a:gd name="connsiteY11150" fmla="*/ 2590382 h 4151891"/>
              <a:gd name="connsiteX11151" fmla="*/ 999643 w 7122824"/>
              <a:gd name="connsiteY11151" fmla="*/ 2570260 h 4151891"/>
              <a:gd name="connsiteX11152" fmla="*/ 1011232 w 7122824"/>
              <a:gd name="connsiteY11152" fmla="*/ 2564223 h 4151891"/>
              <a:gd name="connsiteX11153" fmla="*/ 1010841 w 7122824"/>
              <a:gd name="connsiteY11153" fmla="*/ 2561748 h 4151891"/>
              <a:gd name="connsiteX11154" fmla="*/ 1009111 w 7122824"/>
              <a:gd name="connsiteY11154" fmla="*/ 2559964 h 4151891"/>
              <a:gd name="connsiteX11155" fmla="*/ 1013371 w 7122824"/>
              <a:gd name="connsiteY11155" fmla="*/ 2560601 h 4151891"/>
              <a:gd name="connsiteX11156" fmla="*/ 1011661 w 7122824"/>
              <a:gd name="connsiteY11156" fmla="*/ 2563999 h 4151891"/>
              <a:gd name="connsiteX11157" fmla="*/ 1015308 w 7122824"/>
              <a:gd name="connsiteY11157" fmla="*/ 2562100 h 4151891"/>
              <a:gd name="connsiteX11158" fmla="*/ 1031119 w 7122824"/>
              <a:gd name="connsiteY11158" fmla="*/ 2556234 h 4151891"/>
              <a:gd name="connsiteX11159" fmla="*/ 1059605 w 7122824"/>
              <a:gd name="connsiteY11159" fmla="*/ 2541730 h 4151891"/>
              <a:gd name="connsiteX11160" fmla="*/ 1075198 w 7122824"/>
              <a:gd name="connsiteY11160" fmla="*/ 2531552 h 4151891"/>
              <a:gd name="connsiteX11161" fmla="*/ 1057688 w 7122824"/>
              <a:gd name="connsiteY11161" fmla="*/ 2536500 h 4151891"/>
              <a:gd name="connsiteX11162" fmla="*/ 1045339 w 7122824"/>
              <a:gd name="connsiteY11162" fmla="*/ 2539990 h 4151891"/>
              <a:gd name="connsiteX11163" fmla="*/ 1015598 w 7122824"/>
              <a:gd name="connsiteY11163" fmla="*/ 2555479 h 4151891"/>
              <a:gd name="connsiteX11164" fmla="*/ 951902 w 7122824"/>
              <a:gd name="connsiteY11164" fmla="*/ 2575406 h 4151891"/>
              <a:gd name="connsiteX11165" fmla="*/ 805118 w 7122824"/>
              <a:gd name="connsiteY11165" fmla="*/ 2610774 h 4151891"/>
              <a:gd name="connsiteX11166" fmla="*/ 819481 w 7122824"/>
              <a:gd name="connsiteY11166" fmla="*/ 2587905 h 4151891"/>
              <a:gd name="connsiteX11167" fmla="*/ 844855 w 7122824"/>
              <a:gd name="connsiteY11167" fmla="*/ 2575044 h 4151891"/>
              <a:gd name="connsiteX11168" fmla="*/ 913764 w 7122824"/>
              <a:gd name="connsiteY11168" fmla="*/ 2560325 h 4151891"/>
              <a:gd name="connsiteX11169" fmla="*/ 948395 w 7122824"/>
              <a:gd name="connsiteY11169" fmla="*/ 2548302 h 4151891"/>
              <a:gd name="connsiteX11170" fmla="*/ 1022610 w 7122824"/>
              <a:gd name="connsiteY11170" fmla="*/ 2519003 h 4151891"/>
              <a:gd name="connsiteX11171" fmla="*/ 1093566 w 7122824"/>
              <a:gd name="connsiteY11171" fmla="*/ 2492345 h 4151891"/>
              <a:gd name="connsiteX11172" fmla="*/ 1188577 w 7122824"/>
              <a:gd name="connsiteY11172" fmla="*/ 2459899 h 4151891"/>
              <a:gd name="connsiteX11173" fmla="*/ 1222565 w 7122824"/>
              <a:gd name="connsiteY11173" fmla="*/ 2439967 h 4151891"/>
              <a:gd name="connsiteX11174" fmla="*/ 1238736 w 7122824"/>
              <a:gd name="connsiteY11174" fmla="*/ 2436385 h 4151891"/>
              <a:gd name="connsiteX11175" fmla="*/ 1314704 w 7122824"/>
              <a:gd name="connsiteY11175" fmla="*/ 2418033 h 4151891"/>
              <a:gd name="connsiteX11176" fmla="*/ 1333062 w 7122824"/>
              <a:gd name="connsiteY11176" fmla="*/ 2408529 h 4151891"/>
              <a:gd name="connsiteX11177" fmla="*/ 1398940 w 7122824"/>
              <a:gd name="connsiteY11177" fmla="*/ 2394921 h 4151891"/>
              <a:gd name="connsiteX11178" fmla="*/ 1413161 w 7122824"/>
              <a:gd name="connsiteY11178" fmla="*/ 2393921 h 4151891"/>
              <a:gd name="connsiteX11179" fmla="*/ 1471980 w 7122824"/>
              <a:gd name="connsiteY11179" fmla="*/ 2383948 h 4151891"/>
              <a:gd name="connsiteX11180" fmla="*/ 1515749 w 7122824"/>
              <a:gd name="connsiteY11180" fmla="*/ 2373552 h 4151891"/>
              <a:gd name="connsiteX11181" fmla="*/ 1559073 w 7122824"/>
              <a:gd name="connsiteY11181" fmla="*/ 2364391 h 4151891"/>
              <a:gd name="connsiteX11182" fmla="*/ 1595822 w 7122824"/>
              <a:gd name="connsiteY11182" fmla="*/ 2357370 h 4151891"/>
              <a:gd name="connsiteX11183" fmla="*/ 1677412 w 7122824"/>
              <a:gd name="connsiteY11183" fmla="*/ 2343248 h 4151891"/>
              <a:gd name="connsiteX11184" fmla="*/ 1771249 w 7122824"/>
              <a:gd name="connsiteY11184" fmla="*/ 2329128 h 4151891"/>
              <a:gd name="connsiteX11185" fmla="*/ 1857560 w 7122824"/>
              <a:gd name="connsiteY11185" fmla="*/ 2323525 h 4151891"/>
              <a:gd name="connsiteX11186" fmla="*/ 1865228 w 7122824"/>
              <a:gd name="connsiteY11186" fmla="*/ 2322813 h 4151891"/>
              <a:gd name="connsiteX11187" fmla="*/ 1872546 w 7122824"/>
              <a:gd name="connsiteY11187" fmla="*/ 2318722 h 4151891"/>
              <a:gd name="connsiteX11188" fmla="*/ 1872030 w 7122824"/>
              <a:gd name="connsiteY11188" fmla="*/ 2322181 h 4151891"/>
              <a:gd name="connsiteX11189" fmla="*/ 1900303 w 7122824"/>
              <a:gd name="connsiteY11189" fmla="*/ 2319555 h 4151891"/>
              <a:gd name="connsiteX11190" fmla="*/ 1943679 w 7122824"/>
              <a:gd name="connsiteY11190" fmla="*/ 2319197 h 4151891"/>
              <a:gd name="connsiteX11191" fmla="*/ 2035554 w 7122824"/>
              <a:gd name="connsiteY11191" fmla="*/ 2319082 h 4151891"/>
              <a:gd name="connsiteX11192" fmla="*/ 2043464 w 7122824"/>
              <a:gd name="connsiteY11192" fmla="*/ 2319188 h 4151891"/>
              <a:gd name="connsiteX11193" fmla="*/ 2040997 w 7122824"/>
              <a:gd name="connsiteY11193" fmla="*/ 2317855 h 4151891"/>
              <a:gd name="connsiteX11194" fmla="*/ 2034948 w 7122824"/>
              <a:gd name="connsiteY11194" fmla="*/ 2305980 h 4151891"/>
              <a:gd name="connsiteX11195" fmla="*/ 1987763 w 7122824"/>
              <a:gd name="connsiteY11195" fmla="*/ 2298930 h 4151891"/>
              <a:gd name="connsiteX11196" fmla="*/ 1902877 w 7122824"/>
              <a:gd name="connsiteY11196" fmla="*/ 2273708 h 4151891"/>
              <a:gd name="connsiteX11197" fmla="*/ 1898617 w 7122824"/>
              <a:gd name="connsiteY11197" fmla="*/ 2271776 h 4151891"/>
              <a:gd name="connsiteX11198" fmla="*/ 1895070 w 7122824"/>
              <a:gd name="connsiteY11198" fmla="*/ 2272185 h 4151891"/>
              <a:gd name="connsiteX11199" fmla="*/ 1893205 w 7122824"/>
              <a:gd name="connsiteY11199" fmla="*/ 2269319 h 4151891"/>
              <a:gd name="connsiteX11200" fmla="*/ 1887858 w 7122824"/>
              <a:gd name="connsiteY11200" fmla="*/ 2266893 h 4151891"/>
              <a:gd name="connsiteX11201" fmla="*/ 1878498 w 7122824"/>
              <a:gd name="connsiteY11201" fmla="*/ 2258284 h 4151891"/>
              <a:gd name="connsiteX11202" fmla="*/ 1873473 w 7122824"/>
              <a:gd name="connsiteY11202" fmla="*/ 2259583 h 4151891"/>
              <a:gd name="connsiteX11203" fmla="*/ 1850036 w 7122824"/>
              <a:gd name="connsiteY11203" fmla="*/ 2264088 h 4151891"/>
              <a:gd name="connsiteX11204" fmla="*/ 1849104 w 7122824"/>
              <a:gd name="connsiteY11204" fmla="*/ 2264123 h 4151891"/>
              <a:gd name="connsiteX11205" fmla="*/ 1825965 w 7122824"/>
              <a:gd name="connsiteY11205" fmla="*/ 2264983 h 4151891"/>
              <a:gd name="connsiteX11206" fmla="*/ 1622324 w 7122824"/>
              <a:gd name="connsiteY11206" fmla="*/ 2304343 h 4151891"/>
              <a:gd name="connsiteX11207" fmla="*/ 1625776 w 7122824"/>
              <a:gd name="connsiteY11207" fmla="*/ 2312671 h 4151891"/>
              <a:gd name="connsiteX11208" fmla="*/ 1603265 w 7122824"/>
              <a:gd name="connsiteY11208" fmla="*/ 2306183 h 4151891"/>
              <a:gd name="connsiteX11209" fmla="*/ 1615447 w 7122824"/>
              <a:gd name="connsiteY11209" fmla="*/ 2318939 h 4151891"/>
              <a:gd name="connsiteX11210" fmla="*/ 1501800 w 7122824"/>
              <a:gd name="connsiteY11210" fmla="*/ 2339195 h 4151891"/>
              <a:gd name="connsiteX11211" fmla="*/ 1525025 w 7122824"/>
              <a:gd name="connsiteY11211" fmla="*/ 2330427 h 4151891"/>
              <a:gd name="connsiteX11212" fmla="*/ 1541909 w 7122824"/>
              <a:gd name="connsiteY11212" fmla="*/ 2320451 h 4151891"/>
              <a:gd name="connsiteX11213" fmla="*/ 1569081 w 7122824"/>
              <a:gd name="connsiteY11213" fmla="*/ 2316699 h 4151891"/>
              <a:gd name="connsiteX11214" fmla="*/ 1587496 w 7122824"/>
              <a:gd name="connsiteY11214" fmla="*/ 2306951 h 4151891"/>
              <a:gd name="connsiteX11215" fmla="*/ 1596980 w 7122824"/>
              <a:gd name="connsiteY11215" fmla="*/ 2295868 h 4151891"/>
              <a:gd name="connsiteX11216" fmla="*/ 1627176 w 7122824"/>
              <a:gd name="connsiteY11216" fmla="*/ 2292828 h 4151891"/>
              <a:gd name="connsiteX11217" fmla="*/ 1690062 w 7122824"/>
              <a:gd name="connsiteY11217" fmla="*/ 2278789 h 4151891"/>
              <a:gd name="connsiteX11218" fmla="*/ 1709037 w 7122824"/>
              <a:gd name="connsiteY11218" fmla="*/ 2274994 h 4151891"/>
              <a:gd name="connsiteX11219" fmla="*/ 1709302 w 7122824"/>
              <a:gd name="connsiteY11219" fmla="*/ 2273223 h 4151891"/>
              <a:gd name="connsiteX11220" fmla="*/ 1709871 w 7122824"/>
              <a:gd name="connsiteY11220" fmla="*/ 2269417 h 4151891"/>
              <a:gd name="connsiteX11221" fmla="*/ 1712049 w 7122824"/>
              <a:gd name="connsiteY11221" fmla="*/ 2273050 h 4151891"/>
              <a:gd name="connsiteX11222" fmla="*/ 1710708 w 7122824"/>
              <a:gd name="connsiteY11222" fmla="*/ 2274659 h 4151891"/>
              <a:gd name="connsiteX11223" fmla="*/ 1754808 w 7122824"/>
              <a:gd name="connsiteY11223" fmla="*/ 2265840 h 4151891"/>
              <a:gd name="connsiteX11224" fmla="*/ 1817919 w 7122824"/>
              <a:gd name="connsiteY11224" fmla="*/ 2255968 h 4151891"/>
              <a:gd name="connsiteX11225" fmla="*/ 1877757 w 7122824"/>
              <a:gd name="connsiteY11225" fmla="*/ 2251564 h 4151891"/>
              <a:gd name="connsiteX11226" fmla="*/ 1878738 w 7122824"/>
              <a:gd name="connsiteY11226" fmla="*/ 2249403 h 4151891"/>
              <a:gd name="connsiteX11227" fmla="*/ 1887681 w 7122824"/>
              <a:gd name="connsiteY11227" fmla="*/ 2249761 h 4151891"/>
              <a:gd name="connsiteX11228" fmla="*/ 1907922 w 7122824"/>
              <a:gd name="connsiteY11228" fmla="*/ 2254125 h 4151891"/>
              <a:gd name="connsiteX11229" fmla="*/ 1908502 w 7122824"/>
              <a:gd name="connsiteY11229" fmla="*/ 2253879 h 4151891"/>
              <a:gd name="connsiteX11230" fmla="*/ 1908382 w 7122824"/>
              <a:gd name="connsiteY11230" fmla="*/ 2254224 h 4151891"/>
              <a:gd name="connsiteX11231" fmla="*/ 1908855 w 7122824"/>
              <a:gd name="connsiteY11231" fmla="*/ 2254326 h 4151891"/>
              <a:gd name="connsiteX11232" fmla="*/ 1920068 w 7122824"/>
              <a:gd name="connsiteY11232" fmla="*/ 2253106 h 4151891"/>
              <a:gd name="connsiteX11233" fmla="*/ 1931727 w 7122824"/>
              <a:gd name="connsiteY11233" fmla="*/ 2245110 h 4151891"/>
              <a:gd name="connsiteX11234" fmla="*/ 1990533 w 7122824"/>
              <a:gd name="connsiteY11234" fmla="*/ 2255449 h 4151891"/>
              <a:gd name="connsiteX11235" fmla="*/ 1956839 w 7122824"/>
              <a:gd name="connsiteY11235" fmla="*/ 2246542 h 4151891"/>
              <a:gd name="connsiteX11236" fmla="*/ 1929694 w 7122824"/>
              <a:gd name="connsiteY11236" fmla="*/ 2239380 h 4151891"/>
              <a:gd name="connsiteX11237" fmla="*/ 1922763 w 7122824"/>
              <a:gd name="connsiteY11237" fmla="*/ 2222819 h 4151891"/>
              <a:gd name="connsiteX11238" fmla="*/ 2010979 w 7122824"/>
              <a:gd name="connsiteY11238" fmla="*/ 2249497 h 4151891"/>
              <a:gd name="connsiteX11239" fmla="*/ 2011710 w 7122824"/>
              <a:gd name="connsiteY11239" fmla="*/ 2247918 h 4151891"/>
              <a:gd name="connsiteX11240" fmla="*/ 2017014 w 7122824"/>
              <a:gd name="connsiteY11240" fmla="*/ 2246672 h 4151891"/>
              <a:gd name="connsiteX11241" fmla="*/ 2028592 w 7122824"/>
              <a:gd name="connsiteY11241" fmla="*/ 2249777 h 4151891"/>
              <a:gd name="connsiteX11242" fmla="*/ 2026409 w 7122824"/>
              <a:gd name="connsiteY11242" fmla="*/ 2254163 h 4151891"/>
              <a:gd name="connsiteX11243" fmla="*/ 2074986 w 7122824"/>
              <a:gd name="connsiteY11243" fmla="*/ 2268854 h 4151891"/>
              <a:gd name="connsiteX11244" fmla="*/ 2097530 w 7122824"/>
              <a:gd name="connsiteY11244" fmla="*/ 2275328 h 4151891"/>
              <a:gd name="connsiteX11245" fmla="*/ 2101844 w 7122824"/>
              <a:gd name="connsiteY11245" fmla="*/ 2278061 h 4151891"/>
              <a:gd name="connsiteX11246" fmla="*/ 2127627 w 7122824"/>
              <a:gd name="connsiteY11246" fmla="*/ 2277134 h 4151891"/>
              <a:gd name="connsiteX11247" fmla="*/ 2143816 w 7122824"/>
              <a:gd name="connsiteY11247" fmla="*/ 2281396 h 4151891"/>
              <a:gd name="connsiteX11248" fmla="*/ 2153259 w 7122824"/>
              <a:gd name="connsiteY11248" fmla="*/ 2270166 h 4151891"/>
              <a:gd name="connsiteX11249" fmla="*/ 2167469 w 7122824"/>
              <a:gd name="connsiteY11249" fmla="*/ 2289408 h 4151891"/>
              <a:gd name="connsiteX11250" fmla="*/ 2109809 w 7122824"/>
              <a:gd name="connsiteY11250" fmla="*/ 2290125 h 4151891"/>
              <a:gd name="connsiteX11251" fmla="*/ 2103199 w 7122824"/>
              <a:gd name="connsiteY11251" fmla="*/ 2285347 h 4151891"/>
              <a:gd name="connsiteX11252" fmla="*/ 2094635 w 7122824"/>
              <a:gd name="connsiteY11252" fmla="*/ 2284211 h 4151891"/>
              <a:gd name="connsiteX11253" fmla="*/ 2088061 w 7122824"/>
              <a:gd name="connsiteY11253" fmla="*/ 2282477 h 4151891"/>
              <a:gd name="connsiteX11254" fmla="*/ 2087125 w 7122824"/>
              <a:gd name="connsiteY11254" fmla="*/ 2288746 h 4151891"/>
              <a:gd name="connsiteX11255" fmla="*/ 2082695 w 7122824"/>
              <a:gd name="connsiteY11255" fmla="*/ 2281061 h 4151891"/>
              <a:gd name="connsiteX11256" fmla="*/ 2067978 w 7122824"/>
              <a:gd name="connsiteY11256" fmla="*/ 2277178 h 4151891"/>
              <a:gd name="connsiteX11257" fmla="*/ 2057842 w 7122824"/>
              <a:gd name="connsiteY11257" fmla="*/ 2277413 h 4151891"/>
              <a:gd name="connsiteX11258" fmla="*/ 2052740 w 7122824"/>
              <a:gd name="connsiteY11258" fmla="*/ 2274778 h 4151891"/>
              <a:gd name="connsiteX11259" fmla="*/ 2052437 w 7122824"/>
              <a:gd name="connsiteY11259" fmla="*/ 2272736 h 4151891"/>
              <a:gd name="connsiteX11260" fmla="*/ 2010873 w 7122824"/>
              <a:gd name="connsiteY11260" fmla="*/ 2260826 h 4151891"/>
              <a:gd name="connsiteX11261" fmla="*/ 2003342 w 7122824"/>
              <a:gd name="connsiteY11261" fmla="*/ 2258836 h 4151891"/>
              <a:gd name="connsiteX11262" fmla="*/ 2003982 w 7122824"/>
              <a:gd name="connsiteY11262" fmla="*/ 2260665 h 4151891"/>
              <a:gd name="connsiteX11263" fmla="*/ 1998469 w 7122824"/>
              <a:gd name="connsiteY11263" fmla="*/ 2260149 h 4151891"/>
              <a:gd name="connsiteX11264" fmla="*/ 1997573 w 7122824"/>
              <a:gd name="connsiteY11264" fmla="*/ 2257310 h 4151891"/>
              <a:gd name="connsiteX11265" fmla="*/ 1990871 w 7122824"/>
              <a:gd name="connsiteY11265" fmla="*/ 2255539 h 4151891"/>
              <a:gd name="connsiteX11266" fmla="*/ 1947160 w 7122824"/>
              <a:gd name="connsiteY11266" fmla="*/ 2262586 h 4151891"/>
              <a:gd name="connsiteX11267" fmla="*/ 1964601 w 7122824"/>
              <a:gd name="connsiteY11267" fmla="*/ 2266347 h 4151891"/>
              <a:gd name="connsiteX11268" fmla="*/ 2041177 w 7122824"/>
              <a:gd name="connsiteY11268" fmla="*/ 2285234 h 4151891"/>
              <a:gd name="connsiteX11269" fmla="*/ 2074554 w 7122824"/>
              <a:gd name="connsiteY11269" fmla="*/ 2300930 h 4151891"/>
              <a:gd name="connsiteX11270" fmla="*/ 2117534 w 7122824"/>
              <a:gd name="connsiteY11270" fmla="*/ 2315187 h 4151891"/>
              <a:gd name="connsiteX11271" fmla="*/ 2133292 w 7122824"/>
              <a:gd name="connsiteY11271" fmla="*/ 2321608 h 4151891"/>
              <a:gd name="connsiteX11272" fmla="*/ 2135651 w 7122824"/>
              <a:gd name="connsiteY11272" fmla="*/ 2318629 h 4151891"/>
              <a:gd name="connsiteX11273" fmla="*/ 2141174 w 7122824"/>
              <a:gd name="connsiteY11273" fmla="*/ 2319268 h 4151891"/>
              <a:gd name="connsiteX11274" fmla="*/ 2137785 w 7122824"/>
              <a:gd name="connsiteY11274" fmla="*/ 2323438 h 4151891"/>
              <a:gd name="connsiteX11275" fmla="*/ 2155757 w 7122824"/>
              <a:gd name="connsiteY11275" fmla="*/ 2330760 h 4151891"/>
              <a:gd name="connsiteX11276" fmla="*/ 2156786 w 7122824"/>
              <a:gd name="connsiteY11276" fmla="*/ 2325274 h 4151891"/>
              <a:gd name="connsiteX11277" fmla="*/ 2160858 w 7122824"/>
              <a:gd name="connsiteY11277" fmla="*/ 2316339 h 4151891"/>
              <a:gd name="connsiteX11278" fmla="*/ 2165819 w 7122824"/>
              <a:gd name="connsiteY11278" fmla="*/ 2316457 h 4151891"/>
              <a:gd name="connsiteX11279" fmla="*/ 2156912 w 7122824"/>
              <a:gd name="connsiteY11279" fmla="*/ 2311669 h 4151891"/>
              <a:gd name="connsiteX11280" fmla="*/ 2226155 w 7122824"/>
              <a:gd name="connsiteY11280" fmla="*/ 2329182 h 4151891"/>
              <a:gd name="connsiteX11281" fmla="*/ 2261746 w 7122824"/>
              <a:gd name="connsiteY11281" fmla="*/ 2344320 h 4151891"/>
              <a:gd name="connsiteX11282" fmla="*/ 2344541 w 7122824"/>
              <a:gd name="connsiteY11282" fmla="*/ 2357923 h 4151891"/>
              <a:gd name="connsiteX11283" fmla="*/ 2369721 w 7122824"/>
              <a:gd name="connsiteY11283" fmla="*/ 2363403 h 4151891"/>
              <a:gd name="connsiteX11284" fmla="*/ 2366001 w 7122824"/>
              <a:gd name="connsiteY11284" fmla="*/ 2355858 h 4151891"/>
              <a:gd name="connsiteX11285" fmla="*/ 2374423 w 7122824"/>
              <a:gd name="connsiteY11285" fmla="*/ 2356127 h 4151891"/>
              <a:gd name="connsiteX11286" fmla="*/ 2378319 w 7122824"/>
              <a:gd name="connsiteY11286" fmla="*/ 2364028 h 4151891"/>
              <a:gd name="connsiteX11287" fmla="*/ 2371613 w 7122824"/>
              <a:gd name="connsiteY11287" fmla="*/ 2363814 h 4151891"/>
              <a:gd name="connsiteX11288" fmla="*/ 2383217 w 7122824"/>
              <a:gd name="connsiteY11288" fmla="*/ 2366340 h 4151891"/>
              <a:gd name="connsiteX11289" fmla="*/ 2383159 w 7122824"/>
              <a:gd name="connsiteY11289" fmla="*/ 2364018 h 4151891"/>
              <a:gd name="connsiteX11290" fmla="*/ 2384111 w 7122824"/>
              <a:gd name="connsiteY11290" fmla="*/ 2366534 h 4151891"/>
              <a:gd name="connsiteX11291" fmla="*/ 2454385 w 7122824"/>
              <a:gd name="connsiteY11291" fmla="*/ 2381828 h 4151891"/>
              <a:gd name="connsiteX11292" fmla="*/ 2484316 w 7122824"/>
              <a:gd name="connsiteY11292" fmla="*/ 2389773 h 4151891"/>
              <a:gd name="connsiteX11293" fmla="*/ 2484881 w 7122824"/>
              <a:gd name="connsiteY11293" fmla="*/ 2385350 h 4151891"/>
              <a:gd name="connsiteX11294" fmla="*/ 2489218 w 7122824"/>
              <a:gd name="connsiteY11294" fmla="*/ 2379866 h 4151891"/>
              <a:gd name="connsiteX11295" fmla="*/ 2487916 w 7122824"/>
              <a:gd name="connsiteY11295" fmla="*/ 2389958 h 4151891"/>
              <a:gd name="connsiteX11296" fmla="*/ 2487373 w 7122824"/>
              <a:gd name="connsiteY11296" fmla="*/ 2390585 h 4151891"/>
              <a:gd name="connsiteX11297" fmla="*/ 2508179 w 7122824"/>
              <a:gd name="connsiteY11297" fmla="*/ 2396108 h 4151891"/>
              <a:gd name="connsiteX11298" fmla="*/ 2506280 w 7122824"/>
              <a:gd name="connsiteY11298" fmla="*/ 2393824 h 4151891"/>
              <a:gd name="connsiteX11299" fmla="*/ 2515385 w 7122824"/>
              <a:gd name="connsiteY11299" fmla="*/ 2392928 h 4151891"/>
              <a:gd name="connsiteX11300" fmla="*/ 2519680 w 7122824"/>
              <a:gd name="connsiteY11300" fmla="*/ 2394693 h 4151891"/>
              <a:gd name="connsiteX11301" fmla="*/ 2524479 w 7122824"/>
              <a:gd name="connsiteY11301" fmla="*/ 2392302 h 4151891"/>
              <a:gd name="connsiteX11302" fmla="*/ 2535151 w 7122824"/>
              <a:gd name="connsiteY11302" fmla="*/ 2392530 h 4151891"/>
              <a:gd name="connsiteX11303" fmla="*/ 2539174 w 7122824"/>
              <a:gd name="connsiteY11303" fmla="*/ 2387332 h 4151891"/>
              <a:gd name="connsiteX11304" fmla="*/ 2537198 w 7122824"/>
              <a:gd name="connsiteY11304" fmla="*/ 2393263 h 4151891"/>
              <a:gd name="connsiteX11305" fmla="*/ 2536662 w 7122824"/>
              <a:gd name="connsiteY11305" fmla="*/ 2393427 h 4151891"/>
              <a:gd name="connsiteX11306" fmla="*/ 2545179 w 7122824"/>
              <a:gd name="connsiteY11306" fmla="*/ 2398521 h 4151891"/>
              <a:gd name="connsiteX11307" fmla="*/ 2596850 w 7122824"/>
              <a:gd name="connsiteY11307" fmla="*/ 2417188 h 4151891"/>
              <a:gd name="connsiteX11308" fmla="*/ 2621029 w 7122824"/>
              <a:gd name="connsiteY11308" fmla="*/ 2430474 h 4151891"/>
              <a:gd name="connsiteX11309" fmla="*/ 2622056 w 7122824"/>
              <a:gd name="connsiteY11309" fmla="*/ 2439433 h 4151891"/>
              <a:gd name="connsiteX11310" fmla="*/ 2622214 w 7122824"/>
              <a:gd name="connsiteY11310" fmla="*/ 2438737 h 4151891"/>
              <a:gd name="connsiteX11311" fmla="*/ 2625510 w 7122824"/>
              <a:gd name="connsiteY11311" fmla="*/ 2442177 h 4151891"/>
              <a:gd name="connsiteX11312" fmla="*/ 2630557 w 7122824"/>
              <a:gd name="connsiteY11312" fmla="*/ 2440984 h 4151891"/>
              <a:gd name="connsiteX11313" fmla="*/ 2627111 w 7122824"/>
              <a:gd name="connsiteY11313" fmla="*/ 2432652 h 4151891"/>
              <a:gd name="connsiteX11314" fmla="*/ 2643705 w 7122824"/>
              <a:gd name="connsiteY11314" fmla="*/ 2436696 h 4151891"/>
              <a:gd name="connsiteX11315" fmla="*/ 2653953 w 7122824"/>
              <a:gd name="connsiteY11315" fmla="*/ 2441353 h 4151891"/>
              <a:gd name="connsiteX11316" fmla="*/ 2651935 w 7122824"/>
              <a:gd name="connsiteY11316" fmla="*/ 2454862 h 4151891"/>
              <a:gd name="connsiteX11317" fmla="*/ 2658542 w 7122824"/>
              <a:gd name="connsiteY11317" fmla="*/ 2442039 h 4151891"/>
              <a:gd name="connsiteX11318" fmla="*/ 2680875 w 7122824"/>
              <a:gd name="connsiteY11318" fmla="*/ 2450776 h 4151891"/>
              <a:gd name="connsiteX11319" fmla="*/ 2680073 w 7122824"/>
              <a:gd name="connsiteY11319" fmla="*/ 2447383 h 4151891"/>
              <a:gd name="connsiteX11320" fmla="*/ 2663936 w 7122824"/>
              <a:gd name="connsiteY11320" fmla="*/ 2440281 h 4151891"/>
              <a:gd name="connsiteX11321" fmla="*/ 2664161 w 7122824"/>
              <a:gd name="connsiteY11321" fmla="*/ 2439963 h 4151891"/>
              <a:gd name="connsiteX11322" fmla="*/ 2663979 w 7122824"/>
              <a:gd name="connsiteY11322" fmla="*/ 2440166 h 4151891"/>
              <a:gd name="connsiteX11323" fmla="*/ 2664463 w 7122824"/>
              <a:gd name="connsiteY11323" fmla="*/ 2435714 h 4151891"/>
              <a:gd name="connsiteX11324" fmla="*/ 2664593 w 7122824"/>
              <a:gd name="connsiteY11324" fmla="*/ 2435675 h 4151891"/>
              <a:gd name="connsiteX11325" fmla="*/ 2661988 w 7122824"/>
              <a:gd name="connsiteY11325" fmla="*/ 2436310 h 4151891"/>
              <a:gd name="connsiteX11326" fmla="*/ 2655446 w 7122824"/>
              <a:gd name="connsiteY11326" fmla="*/ 2434322 h 4151891"/>
              <a:gd name="connsiteX11327" fmla="*/ 2640142 w 7122824"/>
              <a:gd name="connsiteY11327" fmla="*/ 2421647 h 4151891"/>
              <a:gd name="connsiteX11328" fmla="*/ 2616613 w 7122824"/>
              <a:gd name="connsiteY11328" fmla="*/ 2413442 h 4151891"/>
              <a:gd name="connsiteX11329" fmla="*/ 2608543 w 7122824"/>
              <a:gd name="connsiteY11329" fmla="*/ 2405981 h 4151891"/>
              <a:gd name="connsiteX11330" fmla="*/ 2605564 w 7122824"/>
              <a:gd name="connsiteY11330" fmla="*/ 2400313 h 4151891"/>
              <a:gd name="connsiteX11331" fmla="*/ 2589306 w 7122824"/>
              <a:gd name="connsiteY11331" fmla="*/ 2394433 h 4151891"/>
              <a:gd name="connsiteX11332" fmla="*/ 2552013 w 7122824"/>
              <a:gd name="connsiteY11332" fmla="*/ 2384170 h 4151891"/>
              <a:gd name="connsiteX11333" fmla="*/ 2541764 w 7122824"/>
              <a:gd name="connsiteY11333" fmla="*/ 2379513 h 4151891"/>
              <a:gd name="connsiteX11334" fmla="*/ 2542749 w 7122824"/>
              <a:gd name="connsiteY11334" fmla="*/ 2362462 h 4151891"/>
              <a:gd name="connsiteX11335" fmla="*/ 2521206 w 7122824"/>
              <a:gd name="connsiteY11335" fmla="*/ 2351426 h 4151891"/>
              <a:gd name="connsiteX11336" fmla="*/ 2482385 w 7122824"/>
              <a:gd name="connsiteY11336" fmla="*/ 2340936 h 4151891"/>
              <a:gd name="connsiteX11337" fmla="*/ 2407506 w 7122824"/>
              <a:gd name="connsiteY11337" fmla="*/ 2320626 h 4151891"/>
              <a:gd name="connsiteX11338" fmla="*/ 2398914 w 7122824"/>
              <a:gd name="connsiteY11338" fmla="*/ 2336277 h 4151891"/>
              <a:gd name="connsiteX11339" fmla="*/ 2380562 w 7122824"/>
              <a:gd name="connsiteY11339" fmla="*/ 2333535 h 4151891"/>
              <a:gd name="connsiteX11340" fmla="*/ 2372555 w 7122824"/>
              <a:gd name="connsiteY11340" fmla="*/ 2326086 h 4151891"/>
              <a:gd name="connsiteX11341" fmla="*/ 2393742 w 7122824"/>
              <a:gd name="connsiteY11341" fmla="*/ 2318570 h 4151891"/>
              <a:gd name="connsiteX11342" fmla="*/ 2386072 w 7122824"/>
              <a:gd name="connsiteY11342" fmla="*/ 2312146 h 4151891"/>
              <a:gd name="connsiteX11343" fmla="*/ 2385855 w 7122824"/>
              <a:gd name="connsiteY11343" fmla="*/ 2313593 h 4151891"/>
              <a:gd name="connsiteX11344" fmla="*/ 2377106 w 7122824"/>
              <a:gd name="connsiteY11344" fmla="*/ 2312286 h 4151891"/>
              <a:gd name="connsiteX11345" fmla="*/ 2377612 w 7122824"/>
              <a:gd name="connsiteY11345" fmla="*/ 2308899 h 4151891"/>
              <a:gd name="connsiteX11346" fmla="*/ 2373729 w 7122824"/>
              <a:gd name="connsiteY11346" fmla="*/ 2307763 h 4151891"/>
              <a:gd name="connsiteX11347" fmla="*/ 2346430 w 7122824"/>
              <a:gd name="connsiteY11347" fmla="*/ 2302121 h 4151891"/>
              <a:gd name="connsiteX11348" fmla="*/ 2290812 w 7122824"/>
              <a:gd name="connsiteY11348" fmla="*/ 2290681 h 4151891"/>
              <a:gd name="connsiteX11349" fmla="*/ 2268101 w 7122824"/>
              <a:gd name="connsiteY11349" fmla="*/ 2285724 h 4151891"/>
              <a:gd name="connsiteX11350" fmla="*/ 2264426 w 7122824"/>
              <a:gd name="connsiteY11350" fmla="*/ 2278922 h 4151891"/>
              <a:gd name="connsiteX11351" fmla="*/ 2275360 w 7122824"/>
              <a:gd name="connsiteY11351" fmla="*/ 2278992 h 4151891"/>
              <a:gd name="connsiteX11352" fmla="*/ 2284483 w 7122824"/>
              <a:gd name="connsiteY11352" fmla="*/ 2274702 h 4151891"/>
              <a:gd name="connsiteX11353" fmla="*/ 2285109 w 7122824"/>
              <a:gd name="connsiteY11353" fmla="*/ 2268736 h 4151891"/>
              <a:gd name="connsiteX11354" fmla="*/ 2291551 w 7122824"/>
              <a:gd name="connsiteY11354" fmla="*/ 2261836 h 4151891"/>
              <a:gd name="connsiteX11355" fmla="*/ 2290135 w 7122824"/>
              <a:gd name="connsiteY11355" fmla="*/ 2275337 h 4151891"/>
              <a:gd name="connsiteX11356" fmla="*/ 2289497 w 7122824"/>
              <a:gd name="connsiteY11356" fmla="*/ 2276020 h 4151891"/>
              <a:gd name="connsiteX11357" fmla="*/ 2290189 w 7122824"/>
              <a:gd name="connsiteY11357" fmla="*/ 2276322 h 4151891"/>
              <a:gd name="connsiteX11358" fmla="*/ 2293457 w 7122824"/>
              <a:gd name="connsiteY11358" fmla="*/ 2281697 h 4151891"/>
              <a:gd name="connsiteX11359" fmla="*/ 2304233 w 7122824"/>
              <a:gd name="connsiteY11359" fmla="*/ 2272364 h 4151891"/>
              <a:gd name="connsiteX11360" fmla="*/ 2296200 w 7122824"/>
              <a:gd name="connsiteY11360" fmla="*/ 2263345 h 4151891"/>
              <a:gd name="connsiteX11361" fmla="*/ 2321126 w 7122824"/>
              <a:gd name="connsiteY11361" fmla="*/ 2263945 h 4151891"/>
              <a:gd name="connsiteX11362" fmla="*/ 2308135 w 7122824"/>
              <a:gd name="connsiteY11362" fmla="*/ 2277636 h 4151891"/>
              <a:gd name="connsiteX11363" fmla="*/ 2342370 w 7122824"/>
              <a:gd name="connsiteY11363" fmla="*/ 2287442 h 4151891"/>
              <a:gd name="connsiteX11364" fmla="*/ 2344991 w 7122824"/>
              <a:gd name="connsiteY11364" fmla="*/ 2288932 h 4151891"/>
              <a:gd name="connsiteX11365" fmla="*/ 2357215 w 7122824"/>
              <a:gd name="connsiteY11365" fmla="*/ 2291640 h 4151891"/>
              <a:gd name="connsiteX11366" fmla="*/ 2357561 w 7122824"/>
              <a:gd name="connsiteY11366" fmla="*/ 2292866 h 4151891"/>
              <a:gd name="connsiteX11367" fmla="*/ 2358735 w 7122824"/>
              <a:gd name="connsiteY11367" fmla="*/ 2293014 h 4151891"/>
              <a:gd name="connsiteX11368" fmla="*/ 2364818 w 7122824"/>
              <a:gd name="connsiteY11368" fmla="*/ 2295300 h 4151891"/>
              <a:gd name="connsiteX11369" fmla="*/ 2364801 w 7122824"/>
              <a:gd name="connsiteY11369" fmla="*/ 2294617 h 4151891"/>
              <a:gd name="connsiteX11370" fmla="*/ 2365099 w 7122824"/>
              <a:gd name="connsiteY11370" fmla="*/ 2295406 h 4151891"/>
              <a:gd name="connsiteX11371" fmla="*/ 2379460 w 7122824"/>
              <a:gd name="connsiteY11371" fmla="*/ 2300802 h 4151891"/>
              <a:gd name="connsiteX11372" fmla="*/ 2393426 w 7122824"/>
              <a:gd name="connsiteY11372" fmla="*/ 2299762 h 4151891"/>
              <a:gd name="connsiteX11373" fmla="*/ 2403288 w 7122824"/>
              <a:gd name="connsiteY11373" fmla="*/ 2296545 h 4151891"/>
              <a:gd name="connsiteX11374" fmla="*/ 2426526 w 7122824"/>
              <a:gd name="connsiteY11374" fmla="*/ 2287511 h 4151891"/>
              <a:gd name="connsiteX11375" fmla="*/ 2414291 w 7122824"/>
              <a:gd name="connsiteY11375" fmla="*/ 2285682 h 4151891"/>
              <a:gd name="connsiteX11376" fmla="*/ 2416963 w 7122824"/>
              <a:gd name="connsiteY11376" fmla="*/ 2278266 h 4151891"/>
              <a:gd name="connsiteX11377" fmla="*/ 2432028 w 7122824"/>
              <a:gd name="connsiteY11377" fmla="*/ 2282079 h 4151891"/>
              <a:gd name="connsiteX11378" fmla="*/ 2456243 w 7122824"/>
              <a:gd name="connsiteY11378" fmla="*/ 2285698 h 4151891"/>
              <a:gd name="connsiteX11379" fmla="*/ 2502939 w 7122824"/>
              <a:gd name="connsiteY11379" fmla="*/ 2295802 h 4151891"/>
              <a:gd name="connsiteX11380" fmla="*/ 2545049 w 7122824"/>
              <a:gd name="connsiteY11380" fmla="*/ 2305222 h 4151891"/>
              <a:gd name="connsiteX11381" fmla="*/ 2560533 w 7122824"/>
              <a:gd name="connsiteY11381" fmla="*/ 2316256 h 4151891"/>
              <a:gd name="connsiteX11382" fmla="*/ 2572334 w 7122824"/>
              <a:gd name="connsiteY11382" fmla="*/ 2319664 h 4151891"/>
              <a:gd name="connsiteX11383" fmla="*/ 2496897 w 7122824"/>
              <a:gd name="connsiteY11383" fmla="*/ 2269441 h 4151891"/>
              <a:gd name="connsiteX11384" fmla="*/ 2433937 w 7122824"/>
              <a:gd name="connsiteY11384" fmla="*/ 2232152 h 4151891"/>
              <a:gd name="connsiteX11385" fmla="*/ 2402375 w 7122824"/>
              <a:gd name="connsiteY11385" fmla="*/ 2214930 h 4151891"/>
              <a:gd name="connsiteX11386" fmla="*/ 2387538 w 7122824"/>
              <a:gd name="connsiteY11386" fmla="*/ 2209586 h 4151891"/>
              <a:gd name="connsiteX11387" fmla="*/ 2386804 w 7122824"/>
              <a:gd name="connsiteY11387" fmla="*/ 2199159 h 4151891"/>
              <a:gd name="connsiteX11388" fmla="*/ 2381495 w 7122824"/>
              <a:gd name="connsiteY11388" fmla="*/ 2198366 h 4151891"/>
              <a:gd name="connsiteX11389" fmla="*/ 2380480 w 7122824"/>
              <a:gd name="connsiteY11389" fmla="*/ 2198214 h 4151891"/>
              <a:gd name="connsiteX11390" fmla="*/ 2376447 w 7122824"/>
              <a:gd name="connsiteY11390" fmla="*/ 2200111 h 4151891"/>
              <a:gd name="connsiteX11391" fmla="*/ 2375039 w 7122824"/>
              <a:gd name="connsiteY11391" fmla="*/ 2197401 h 4151891"/>
              <a:gd name="connsiteX11392" fmla="*/ 2357035 w 7122824"/>
              <a:gd name="connsiteY11392" fmla="*/ 2194711 h 4151891"/>
              <a:gd name="connsiteX11393" fmla="*/ 2321761 w 7122824"/>
              <a:gd name="connsiteY11393" fmla="*/ 2181484 h 4151891"/>
              <a:gd name="connsiteX11394" fmla="*/ 2341536 w 7122824"/>
              <a:gd name="connsiteY11394" fmla="*/ 2182404 h 4151891"/>
              <a:gd name="connsiteX11395" fmla="*/ 2323976 w 7122824"/>
              <a:gd name="connsiteY11395" fmla="*/ 2173279 h 4151891"/>
              <a:gd name="connsiteX11396" fmla="*/ 2301562 w 7122824"/>
              <a:gd name="connsiteY11396" fmla="*/ 2155685 h 4151891"/>
              <a:gd name="connsiteX11397" fmla="*/ 2298715 w 7122824"/>
              <a:gd name="connsiteY11397" fmla="*/ 2163243 h 4151891"/>
              <a:gd name="connsiteX11398" fmla="*/ 2294796 w 7122824"/>
              <a:gd name="connsiteY11398" fmla="*/ 2169855 h 4151891"/>
              <a:gd name="connsiteX11399" fmla="*/ 2292391 w 7122824"/>
              <a:gd name="connsiteY11399" fmla="*/ 2169720 h 4151891"/>
              <a:gd name="connsiteX11400" fmla="*/ 2292031 w 7122824"/>
              <a:gd name="connsiteY11400" fmla="*/ 2172123 h 4151891"/>
              <a:gd name="connsiteX11401" fmla="*/ 2290550 w 7122824"/>
              <a:gd name="connsiteY11401" fmla="*/ 2169617 h 4151891"/>
              <a:gd name="connsiteX11402" fmla="*/ 2282198 w 7122824"/>
              <a:gd name="connsiteY11402" fmla="*/ 2169146 h 4151891"/>
              <a:gd name="connsiteX11403" fmla="*/ 2268797 w 7122824"/>
              <a:gd name="connsiteY11403" fmla="*/ 2165971 h 4151891"/>
              <a:gd name="connsiteX11404" fmla="*/ 2277218 w 7122824"/>
              <a:gd name="connsiteY11404" fmla="*/ 2182862 h 4151891"/>
              <a:gd name="connsiteX11405" fmla="*/ 2267794 w 7122824"/>
              <a:gd name="connsiteY11405" fmla="*/ 2180352 h 4151891"/>
              <a:gd name="connsiteX11406" fmla="*/ 2268424 w 7122824"/>
              <a:gd name="connsiteY11406" fmla="*/ 2184176 h 4151891"/>
              <a:gd name="connsiteX11407" fmla="*/ 2266813 w 7122824"/>
              <a:gd name="connsiteY11407" fmla="*/ 2192366 h 4151891"/>
              <a:gd name="connsiteX11408" fmla="*/ 2237689 w 7122824"/>
              <a:gd name="connsiteY11408" fmla="*/ 2183414 h 4151891"/>
              <a:gd name="connsiteX11409" fmla="*/ 2235027 w 7122824"/>
              <a:gd name="connsiteY11409" fmla="*/ 2185873 h 4151891"/>
              <a:gd name="connsiteX11410" fmla="*/ 2234961 w 7122824"/>
              <a:gd name="connsiteY11410" fmla="*/ 2186227 h 4151891"/>
              <a:gd name="connsiteX11411" fmla="*/ 2233670 w 7122824"/>
              <a:gd name="connsiteY11411" fmla="*/ 2190879 h 4151891"/>
              <a:gd name="connsiteX11412" fmla="*/ 2232767 w 7122824"/>
              <a:gd name="connsiteY11412" fmla="*/ 2186271 h 4151891"/>
              <a:gd name="connsiteX11413" fmla="*/ 2233219 w 7122824"/>
              <a:gd name="connsiteY11413" fmla="*/ 2185478 h 4151891"/>
              <a:gd name="connsiteX11414" fmla="*/ 2232793 w 7122824"/>
              <a:gd name="connsiteY11414" fmla="*/ 2181060 h 4151891"/>
              <a:gd name="connsiteX11415" fmla="*/ 2232008 w 7122824"/>
              <a:gd name="connsiteY11415" fmla="*/ 2175925 h 4151891"/>
              <a:gd name="connsiteX11416" fmla="*/ 2240609 w 7122824"/>
              <a:gd name="connsiteY11416" fmla="*/ 2173111 h 4151891"/>
              <a:gd name="connsiteX11417" fmla="*/ 2235805 w 7122824"/>
              <a:gd name="connsiteY11417" fmla="*/ 2171832 h 4151891"/>
              <a:gd name="connsiteX11418" fmla="*/ 2235809 w 7122824"/>
              <a:gd name="connsiteY11418" fmla="*/ 2171837 h 4151891"/>
              <a:gd name="connsiteX11419" fmla="*/ 2231548 w 7122824"/>
              <a:gd name="connsiteY11419" fmla="*/ 2171200 h 4151891"/>
              <a:gd name="connsiteX11420" fmla="*/ 2231907 w 7122824"/>
              <a:gd name="connsiteY11420" fmla="*/ 2170794 h 4151891"/>
              <a:gd name="connsiteX11421" fmla="*/ 2230581 w 7122824"/>
              <a:gd name="connsiteY11421" fmla="*/ 2170441 h 4151891"/>
              <a:gd name="connsiteX11422" fmla="*/ 2226173 w 7122824"/>
              <a:gd name="connsiteY11422" fmla="*/ 2174939 h 4151891"/>
              <a:gd name="connsiteX11423" fmla="*/ 2219988 w 7122824"/>
              <a:gd name="connsiteY11423" fmla="*/ 2184524 h 4151891"/>
              <a:gd name="connsiteX11424" fmla="*/ 2234333 w 7122824"/>
              <a:gd name="connsiteY11424" fmla="*/ 2191338 h 4151891"/>
              <a:gd name="connsiteX11425" fmla="*/ 2245485 w 7122824"/>
              <a:gd name="connsiteY11425" fmla="*/ 2189891 h 4151891"/>
              <a:gd name="connsiteX11426" fmla="*/ 2268211 w 7122824"/>
              <a:gd name="connsiteY11426" fmla="*/ 2199090 h 4151891"/>
              <a:gd name="connsiteX11427" fmla="*/ 2270533 w 7122824"/>
              <a:gd name="connsiteY11427" fmla="*/ 2199174 h 4151891"/>
              <a:gd name="connsiteX11428" fmla="*/ 2273928 w 7122824"/>
              <a:gd name="connsiteY11428" fmla="*/ 2201405 h 4151891"/>
              <a:gd name="connsiteX11429" fmla="*/ 2282070 w 7122824"/>
              <a:gd name="connsiteY11429" fmla="*/ 2204700 h 4151891"/>
              <a:gd name="connsiteX11430" fmla="*/ 2277616 w 7122824"/>
              <a:gd name="connsiteY11430" fmla="*/ 2182237 h 4151891"/>
              <a:gd name="connsiteX11431" fmla="*/ 2298782 w 7122824"/>
              <a:gd name="connsiteY11431" fmla="*/ 2186957 h 4151891"/>
              <a:gd name="connsiteX11432" fmla="*/ 2307723 w 7122824"/>
              <a:gd name="connsiteY11432" fmla="*/ 2189850 h 4151891"/>
              <a:gd name="connsiteX11433" fmla="*/ 2310033 w 7122824"/>
              <a:gd name="connsiteY11433" fmla="*/ 2205764 h 4151891"/>
              <a:gd name="connsiteX11434" fmla="*/ 2298596 w 7122824"/>
              <a:gd name="connsiteY11434" fmla="*/ 2209116 h 4151891"/>
              <a:gd name="connsiteX11435" fmla="*/ 2297133 w 7122824"/>
              <a:gd name="connsiteY11435" fmla="*/ 2210401 h 4151891"/>
              <a:gd name="connsiteX11436" fmla="*/ 2296547 w 7122824"/>
              <a:gd name="connsiteY11436" fmla="*/ 2214324 h 4151891"/>
              <a:gd name="connsiteX11437" fmla="*/ 2295018 w 7122824"/>
              <a:gd name="connsiteY11437" fmla="*/ 2212258 h 4151891"/>
              <a:gd name="connsiteX11438" fmla="*/ 2291401 w 7122824"/>
              <a:gd name="connsiteY11438" fmla="*/ 2215436 h 4151891"/>
              <a:gd name="connsiteX11439" fmla="*/ 2297373 w 7122824"/>
              <a:gd name="connsiteY11439" fmla="*/ 2217822 h 4151891"/>
              <a:gd name="connsiteX11440" fmla="*/ 2297126 w 7122824"/>
              <a:gd name="connsiteY11440" fmla="*/ 2215482 h 4151891"/>
              <a:gd name="connsiteX11441" fmla="*/ 2298802 w 7122824"/>
              <a:gd name="connsiteY11441" fmla="*/ 2213980 h 4151891"/>
              <a:gd name="connsiteX11442" fmla="*/ 2301386 w 7122824"/>
              <a:gd name="connsiteY11442" fmla="*/ 2216118 h 4151891"/>
              <a:gd name="connsiteX11443" fmla="*/ 2299072 w 7122824"/>
              <a:gd name="connsiteY11443" fmla="*/ 2218648 h 4151891"/>
              <a:gd name="connsiteX11444" fmla="*/ 2301667 w 7122824"/>
              <a:gd name="connsiteY11444" fmla="*/ 2220254 h 4151891"/>
              <a:gd name="connsiteX11445" fmla="*/ 2302263 w 7122824"/>
              <a:gd name="connsiteY11445" fmla="*/ 2226401 h 4151891"/>
              <a:gd name="connsiteX11446" fmla="*/ 2248551 w 7122824"/>
              <a:gd name="connsiteY11446" fmla="*/ 2208295 h 4151891"/>
              <a:gd name="connsiteX11447" fmla="*/ 2199338 w 7122824"/>
              <a:gd name="connsiteY11447" fmla="*/ 2200941 h 4151891"/>
              <a:gd name="connsiteX11448" fmla="*/ 2203390 w 7122824"/>
              <a:gd name="connsiteY11448" fmla="*/ 2193072 h 4151891"/>
              <a:gd name="connsiteX11449" fmla="*/ 2177817 w 7122824"/>
              <a:gd name="connsiteY11449" fmla="*/ 2184450 h 4151891"/>
              <a:gd name="connsiteX11450" fmla="*/ 2174604 w 7122824"/>
              <a:gd name="connsiteY11450" fmla="*/ 2183377 h 4151891"/>
              <a:gd name="connsiteX11451" fmla="*/ 2179907 w 7122824"/>
              <a:gd name="connsiteY11451" fmla="*/ 2199327 h 4151891"/>
              <a:gd name="connsiteX11452" fmla="*/ 2101776 w 7122824"/>
              <a:gd name="connsiteY11452" fmla="*/ 2195627 h 4151891"/>
              <a:gd name="connsiteX11453" fmla="*/ 2102241 w 7122824"/>
              <a:gd name="connsiteY11453" fmla="*/ 2196647 h 4151891"/>
              <a:gd name="connsiteX11454" fmla="*/ 2097980 w 7122824"/>
              <a:gd name="connsiteY11454" fmla="*/ 2196011 h 4151891"/>
              <a:gd name="connsiteX11455" fmla="*/ 2098545 w 7122824"/>
              <a:gd name="connsiteY11455" fmla="*/ 2195474 h 4151891"/>
              <a:gd name="connsiteX11456" fmla="*/ 2055772 w 7122824"/>
              <a:gd name="connsiteY11456" fmla="*/ 2193448 h 4151891"/>
              <a:gd name="connsiteX11457" fmla="*/ 1931271 w 7122824"/>
              <a:gd name="connsiteY11457" fmla="*/ 2197870 h 4151891"/>
              <a:gd name="connsiteX11458" fmla="*/ 1946139 w 7122824"/>
              <a:gd name="connsiteY11458" fmla="*/ 2192537 h 4151891"/>
              <a:gd name="connsiteX11459" fmla="*/ 1933746 w 7122824"/>
              <a:gd name="connsiteY11459" fmla="*/ 2181304 h 4151891"/>
              <a:gd name="connsiteX11460" fmla="*/ 1923656 w 7122824"/>
              <a:gd name="connsiteY11460" fmla="*/ 2186050 h 4151891"/>
              <a:gd name="connsiteX11461" fmla="*/ 1915521 w 7122824"/>
              <a:gd name="connsiteY11461" fmla="*/ 2198644 h 4151891"/>
              <a:gd name="connsiteX11462" fmla="*/ 1894137 w 7122824"/>
              <a:gd name="connsiteY11462" fmla="*/ 2197012 h 4151891"/>
              <a:gd name="connsiteX11463" fmla="*/ 1885379 w 7122824"/>
              <a:gd name="connsiteY11463" fmla="*/ 2192837 h 4151891"/>
              <a:gd name="connsiteX11464" fmla="*/ 1884426 w 7122824"/>
              <a:gd name="connsiteY11464" fmla="*/ 2191462 h 4151891"/>
              <a:gd name="connsiteX11465" fmla="*/ 1883717 w 7122824"/>
              <a:gd name="connsiteY11465" fmla="*/ 2194641 h 4151891"/>
              <a:gd name="connsiteX11466" fmla="*/ 1882631 w 7122824"/>
              <a:gd name="connsiteY11466" fmla="*/ 2196443 h 4151891"/>
              <a:gd name="connsiteX11467" fmla="*/ 1882412 w 7122824"/>
              <a:gd name="connsiteY11467" fmla="*/ 2196465 h 4151891"/>
              <a:gd name="connsiteX11468" fmla="*/ 1883402 w 7122824"/>
              <a:gd name="connsiteY11468" fmla="*/ 2198570 h 4151891"/>
              <a:gd name="connsiteX11469" fmla="*/ 1879143 w 7122824"/>
              <a:gd name="connsiteY11469" fmla="*/ 2197933 h 4151891"/>
              <a:gd name="connsiteX11470" fmla="*/ 1880279 w 7122824"/>
              <a:gd name="connsiteY11470" fmla="*/ 2196679 h 4151891"/>
              <a:gd name="connsiteX11471" fmla="*/ 1879315 w 7122824"/>
              <a:gd name="connsiteY11471" fmla="*/ 2196776 h 4151891"/>
              <a:gd name="connsiteX11472" fmla="*/ 1879809 w 7122824"/>
              <a:gd name="connsiteY11472" fmla="*/ 2195004 h 4151891"/>
              <a:gd name="connsiteX11473" fmla="*/ 1878616 w 7122824"/>
              <a:gd name="connsiteY11473" fmla="*/ 2196256 h 4151891"/>
              <a:gd name="connsiteX11474" fmla="*/ 1846297 w 7122824"/>
              <a:gd name="connsiteY11474" fmla="*/ 2194553 h 4151891"/>
              <a:gd name="connsiteX11475" fmla="*/ 1767185 w 7122824"/>
              <a:gd name="connsiteY11475" fmla="*/ 2192112 h 4151891"/>
              <a:gd name="connsiteX11476" fmla="*/ 1773421 w 7122824"/>
              <a:gd name="connsiteY11476" fmla="*/ 2189647 h 4151891"/>
              <a:gd name="connsiteX11477" fmla="*/ 1722838 w 7122824"/>
              <a:gd name="connsiteY11477" fmla="*/ 2185635 h 4151891"/>
              <a:gd name="connsiteX11478" fmla="*/ 1690545 w 7122824"/>
              <a:gd name="connsiteY11478" fmla="*/ 2183973 h 4151891"/>
              <a:gd name="connsiteX11479" fmla="*/ 1675036 w 7122824"/>
              <a:gd name="connsiteY11479" fmla="*/ 2183236 h 4151891"/>
              <a:gd name="connsiteX11480" fmla="*/ 1667650 w 7122824"/>
              <a:gd name="connsiteY11480" fmla="*/ 2182132 h 4151891"/>
              <a:gd name="connsiteX11481" fmla="*/ 1666444 w 7122824"/>
              <a:gd name="connsiteY11481" fmla="*/ 2169301 h 4151891"/>
              <a:gd name="connsiteX11482" fmla="*/ 1689274 w 7122824"/>
              <a:gd name="connsiteY11482" fmla="*/ 2159833 h 4151891"/>
              <a:gd name="connsiteX11483" fmla="*/ 1662699 w 7122824"/>
              <a:gd name="connsiteY11483" fmla="*/ 2162428 h 4151891"/>
              <a:gd name="connsiteX11484" fmla="*/ 1637186 w 7122824"/>
              <a:gd name="connsiteY11484" fmla="*/ 2166060 h 4151891"/>
              <a:gd name="connsiteX11485" fmla="*/ 1661367 w 7122824"/>
              <a:gd name="connsiteY11485" fmla="*/ 2170776 h 4151891"/>
              <a:gd name="connsiteX11486" fmla="*/ 1634218 w 7122824"/>
              <a:gd name="connsiteY11486" fmla="*/ 2174494 h 4151891"/>
              <a:gd name="connsiteX11487" fmla="*/ 1603227 w 7122824"/>
              <a:gd name="connsiteY11487" fmla="*/ 2174268 h 4151891"/>
              <a:gd name="connsiteX11488" fmla="*/ 1585965 w 7122824"/>
              <a:gd name="connsiteY11488" fmla="*/ 2175510 h 4151891"/>
              <a:gd name="connsiteX11489" fmla="*/ 1582072 w 7122824"/>
              <a:gd name="connsiteY11489" fmla="*/ 2173904 h 4151891"/>
              <a:gd name="connsiteX11490" fmla="*/ 1576968 w 7122824"/>
              <a:gd name="connsiteY11490" fmla="*/ 2174631 h 4151891"/>
              <a:gd name="connsiteX11491" fmla="*/ 1547023 w 7122824"/>
              <a:gd name="connsiteY11491" fmla="*/ 2177973 h 4151891"/>
              <a:gd name="connsiteX11492" fmla="*/ 1549696 w 7122824"/>
              <a:gd name="connsiteY11492" fmla="*/ 2170555 h 4151891"/>
              <a:gd name="connsiteX11493" fmla="*/ 1560146 w 7122824"/>
              <a:gd name="connsiteY11493" fmla="*/ 2172117 h 4151891"/>
              <a:gd name="connsiteX11494" fmla="*/ 1560544 w 7122824"/>
              <a:gd name="connsiteY11494" fmla="*/ 2169054 h 4151891"/>
              <a:gd name="connsiteX11495" fmla="*/ 1558257 w 7122824"/>
              <a:gd name="connsiteY11495" fmla="*/ 2168992 h 4151891"/>
              <a:gd name="connsiteX11496" fmla="*/ 1551906 w 7122824"/>
              <a:gd name="connsiteY11496" fmla="*/ 2159108 h 4151891"/>
              <a:gd name="connsiteX11497" fmla="*/ 1561868 w 7122824"/>
              <a:gd name="connsiteY11497" fmla="*/ 2158876 h 4151891"/>
              <a:gd name="connsiteX11498" fmla="*/ 1562116 w 7122824"/>
              <a:gd name="connsiteY11498" fmla="*/ 2156973 h 4151891"/>
              <a:gd name="connsiteX11499" fmla="*/ 1569920 w 7122824"/>
              <a:gd name="connsiteY11499" fmla="*/ 2148563 h 4151891"/>
              <a:gd name="connsiteX11500" fmla="*/ 1604897 w 7122824"/>
              <a:gd name="connsiteY11500" fmla="*/ 2144672 h 4151891"/>
              <a:gd name="connsiteX11501" fmla="*/ 1685811 w 7122824"/>
              <a:gd name="connsiteY11501" fmla="*/ 2133312 h 4151891"/>
              <a:gd name="connsiteX11502" fmla="*/ 1810793 w 7122824"/>
              <a:gd name="connsiteY11502" fmla="*/ 2115803 h 4151891"/>
              <a:gd name="connsiteX11503" fmla="*/ 1791021 w 7122824"/>
              <a:gd name="connsiteY11503" fmla="*/ 2112468 h 4151891"/>
              <a:gd name="connsiteX11504" fmla="*/ 1770969 w 7122824"/>
              <a:gd name="connsiteY11504" fmla="*/ 2111387 h 4151891"/>
              <a:gd name="connsiteX11505" fmla="*/ 1755011 w 7122824"/>
              <a:gd name="connsiteY11505" fmla="*/ 2107172 h 4151891"/>
              <a:gd name="connsiteX11506" fmla="*/ 1754117 w 7122824"/>
              <a:gd name="connsiteY11506" fmla="*/ 2101729 h 4151891"/>
              <a:gd name="connsiteX11507" fmla="*/ 1743229 w 7122824"/>
              <a:gd name="connsiteY11507" fmla="*/ 2103068 h 4151891"/>
              <a:gd name="connsiteX11508" fmla="*/ 1555599 w 7122824"/>
              <a:gd name="connsiteY11508" fmla="*/ 2131051 h 4151891"/>
              <a:gd name="connsiteX11509" fmla="*/ 1426582 w 7122824"/>
              <a:gd name="connsiteY11509" fmla="*/ 2152013 h 4151891"/>
              <a:gd name="connsiteX11510" fmla="*/ 1427077 w 7122824"/>
              <a:gd name="connsiteY11510" fmla="*/ 2177486 h 4151891"/>
              <a:gd name="connsiteX11511" fmla="*/ 1406377 w 7122824"/>
              <a:gd name="connsiteY11511" fmla="*/ 2169726 h 4151891"/>
              <a:gd name="connsiteX11512" fmla="*/ 1414151 w 7122824"/>
              <a:gd name="connsiteY11512" fmla="*/ 2160001 h 4151891"/>
              <a:gd name="connsiteX11513" fmla="*/ 1420510 w 7122824"/>
              <a:gd name="connsiteY11513" fmla="*/ 2158423 h 4151891"/>
              <a:gd name="connsiteX11514" fmla="*/ 1425582 w 7122824"/>
              <a:gd name="connsiteY11514" fmla="*/ 2152175 h 4151891"/>
              <a:gd name="connsiteX11515" fmla="*/ 1346755 w 7122824"/>
              <a:gd name="connsiteY11515" fmla="*/ 2164983 h 4151891"/>
              <a:gd name="connsiteX11516" fmla="*/ 1310485 w 7122824"/>
              <a:gd name="connsiteY11516" fmla="*/ 2170620 h 4151891"/>
              <a:gd name="connsiteX11517" fmla="*/ 1312338 w 7122824"/>
              <a:gd name="connsiteY11517" fmla="*/ 2172890 h 4151891"/>
              <a:gd name="connsiteX11518" fmla="*/ 1311019 w 7122824"/>
              <a:gd name="connsiteY11518" fmla="*/ 2181719 h 4151891"/>
              <a:gd name="connsiteX11519" fmla="*/ 1307512 w 7122824"/>
              <a:gd name="connsiteY11519" fmla="*/ 2176118 h 4151891"/>
              <a:gd name="connsiteX11520" fmla="*/ 1307896 w 7122824"/>
              <a:gd name="connsiteY11520" fmla="*/ 2171022 h 4151891"/>
              <a:gd name="connsiteX11521" fmla="*/ 1300603 w 7122824"/>
              <a:gd name="connsiteY11521" fmla="*/ 2172156 h 4151891"/>
              <a:gd name="connsiteX11522" fmla="*/ 1278806 w 7122824"/>
              <a:gd name="connsiteY11522" fmla="*/ 2178084 h 4151891"/>
              <a:gd name="connsiteX11523" fmla="*/ 1269444 w 7122824"/>
              <a:gd name="connsiteY11523" fmla="*/ 2182304 h 4151891"/>
              <a:gd name="connsiteX11524" fmla="*/ 1267340 w 7122824"/>
              <a:gd name="connsiteY11524" fmla="*/ 2190129 h 4151891"/>
              <a:gd name="connsiteX11525" fmla="*/ 1265025 w 7122824"/>
              <a:gd name="connsiteY11525" fmla="*/ 2184296 h 4151891"/>
              <a:gd name="connsiteX11526" fmla="*/ 1257641 w 7122824"/>
              <a:gd name="connsiteY11526" fmla="*/ 2187625 h 4151891"/>
              <a:gd name="connsiteX11527" fmla="*/ 1206868 w 7122824"/>
              <a:gd name="connsiteY11527" fmla="*/ 2204793 h 4151891"/>
              <a:gd name="connsiteX11528" fmla="*/ 1184113 w 7122824"/>
              <a:gd name="connsiteY11528" fmla="*/ 2212334 h 4151891"/>
              <a:gd name="connsiteX11529" fmla="*/ 1165076 w 7122824"/>
              <a:gd name="connsiteY11529" fmla="*/ 2214179 h 4151891"/>
              <a:gd name="connsiteX11530" fmla="*/ 1184183 w 7122824"/>
              <a:gd name="connsiteY11530" fmla="*/ 2201404 h 4151891"/>
              <a:gd name="connsiteX11531" fmla="*/ 1177707 w 7122824"/>
              <a:gd name="connsiteY11531" fmla="*/ 2191679 h 4151891"/>
              <a:gd name="connsiteX11532" fmla="*/ 1171292 w 7122824"/>
              <a:gd name="connsiteY11532" fmla="*/ 2190720 h 4151891"/>
              <a:gd name="connsiteX11533" fmla="*/ 1171980 w 7122824"/>
              <a:gd name="connsiteY11533" fmla="*/ 2191322 h 4151891"/>
              <a:gd name="connsiteX11534" fmla="*/ 1154898 w 7122824"/>
              <a:gd name="connsiteY11534" fmla="*/ 2195008 h 4151891"/>
              <a:gd name="connsiteX11535" fmla="*/ 1145260 w 7122824"/>
              <a:gd name="connsiteY11535" fmla="*/ 2194485 h 4151891"/>
              <a:gd name="connsiteX11536" fmla="*/ 1145274 w 7122824"/>
              <a:gd name="connsiteY11536" fmla="*/ 2194537 h 4151891"/>
              <a:gd name="connsiteX11537" fmla="*/ 1144964 w 7122824"/>
              <a:gd name="connsiteY11537" fmla="*/ 2194469 h 4151891"/>
              <a:gd name="connsiteX11538" fmla="*/ 1138500 w 7122824"/>
              <a:gd name="connsiteY11538" fmla="*/ 2194118 h 4151891"/>
              <a:gd name="connsiteX11539" fmla="*/ 1140143 w 7122824"/>
              <a:gd name="connsiteY11539" fmla="*/ 2193417 h 4151891"/>
              <a:gd name="connsiteX11540" fmla="*/ 1139859 w 7122824"/>
              <a:gd name="connsiteY11540" fmla="*/ 2193355 h 4151891"/>
              <a:gd name="connsiteX11541" fmla="*/ 1137614 w 7122824"/>
              <a:gd name="connsiteY11541" fmla="*/ 2185938 h 4151891"/>
              <a:gd name="connsiteX11542" fmla="*/ 1143493 w 7122824"/>
              <a:gd name="connsiteY11542" fmla="*/ 2187749 h 4151891"/>
              <a:gd name="connsiteX11543" fmla="*/ 1144492 w 7122824"/>
              <a:gd name="connsiteY11543" fmla="*/ 2191559 h 4151891"/>
              <a:gd name="connsiteX11544" fmla="*/ 1151462 w 7122824"/>
              <a:gd name="connsiteY11544" fmla="*/ 2188584 h 4151891"/>
              <a:gd name="connsiteX11545" fmla="*/ 1165043 w 7122824"/>
              <a:gd name="connsiteY11545" fmla="*/ 2185254 h 4151891"/>
              <a:gd name="connsiteX11546" fmla="*/ 1169882 w 7122824"/>
              <a:gd name="connsiteY11546" fmla="*/ 2189488 h 4151891"/>
              <a:gd name="connsiteX11547" fmla="*/ 1175447 w 7122824"/>
              <a:gd name="connsiteY11547" fmla="*/ 2182690 h 4151891"/>
              <a:gd name="connsiteX11548" fmla="*/ 1184216 w 7122824"/>
              <a:gd name="connsiteY11548" fmla="*/ 2182120 h 4151891"/>
              <a:gd name="connsiteX11549" fmla="*/ 1186189 w 7122824"/>
              <a:gd name="connsiteY11549" fmla="*/ 2179406 h 4151891"/>
              <a:gd name="connsiteX11550" fmla="*/ 1186002 w 7122824"/>
              <a:gd name="connsiteY11550" fmla="*/ 2185048 h 4151891"/>
              <a:gd name="connsiteX11551" fmla="*/ 1193850 w 7122824"/>
              <a:gd name="connsiteY11551" fmla="*/ 2189035 h 4151891"/>
              <a:gd name="connsiteX11552" fmla="*/ 1199340 w 7122824"/>
              <a:gd name="connsiteY11552" fmla="*/ 2186348 h 4151891"/>
              <a:gd name="connsiteX11553" fmla="*/ 1199342 w 7122824"/>
              <a:gd name="connsiteY11553" fmla="*/ 2185527 h 4151891"/>
              <a:gd name="connsiteX11554" fmla="*/ 1200472 w 7122824"/>
              <a:gd name="connsiteY11554" fmla="*/ 2181804 h 4151891"/>
              <a:gd name="connsiteX11555" fmla="*/ 1201371 w 7122824"/>
              <a:gd name="connsiteY11555" fmla="*/ 2185354 h 4151891"/>
              <a:gd name="connsiteX11556" fmla="*/ 1201650 w 7122824"/>
              <a:gd name="connsiteY11556" fmla="*/ 2185219 h 4151891"/>
              <a:gd name="connsiteX11557" fmla="*/ 1202251 w 7122824"/>
              <a:gd name="connsiteY11557" fmla="*/ 2174656 h 4151891"/>
              <a:gd name="connsiteX11558" fmla="*/ 1213774 w 7122824"/>
              <a:gd name="connsiteY11558" fmla="*/ 2179506 h 4151891"/>
              <a:gd name="connsiteX11559" fmla="*/ 1213285 w 7122824"/>
              <a:gd name="connsiteY11559" fmla="*/ 2193241 h 4151891"/>
              <a:gd name="connsiteX11560" fmla="*/ 1218639 w 7122824"/>
              <a:gd name="connsiteY11560" fmla="*/ 2191850 h 4151891"/>
              <a:gd name="connsiteX11561" fmla="*/ 1218593 w 7122824"/>
              <a:gd name="connsiteY11561" fmla="*/ 2189995 h 4151891"/>
              <a:gd name="connsiteX11562" fmla="*/ 1219237 w 7122824"/>
              <a:gd name="connsiteY11562" fmla="*/ 2191695 h 4151891"/>
              <a:gd name="connsiteX11563" fmla="*/ 1227925 w 7122824"/>
              <a:gd name="connsiteY11563" fmla="*/ 2189437 h 4151891"/>
              <a:gd name="connsiteX11564" fmla="*/ 1220577 w 7122824"/>
              <a:gd name="connsiteY11564" fmla="*/ 2175832 h 4151891"/>
              <a:gd name="connsiteX11565" fmla="*/ 1230607 w 7122824"/>
              <a:gd name="connsiteY11565" fmla="*/ 2169734 h 4151891"/>
              <a:gd name="connsiteX11566" fmla="*/ 1226704 w 7122824"/>
              <a:gd name="connsiteY11566" fmla="*/ 2166574 h 4151891"/>
              <a:gd name="connsiteX11567" fmla="*/ 1235877 w 7122824"/>
              <a:gd name="connsiteY11567" fmla="*/ 2164995 h 4151891"/>
              <a:gd name="connsiteX11568" fmla="*/ 1232898 w 7122824"/>
              <a:gd name="connsiteY11568" fmla="*/ 2168900 h 4151891"/>
              <a:gd name="connsiteX11569" fmla="*/ 1279948 w 7122824"/>
              <a:gd name="connsiteY11569" fmla="*/ 2153437 h 4151891"/>
              <a:gd name="connsiteX11570" fmla="*/ 1386963 w 7122824"/>
              <a:gd name="connsiteY11570" fmla="*/ 2124351 h 4151891"/>
              <a:gd name="connsiteX11571" fmla="*/ 1352499 w 7122824"/>
              <a:gd name="connsiteY11571" fmla="*/ 2116074 h 4151891"/>
              <a:gd name="connsiteX11572" fmla="*/ 1315295 w 7122824"/>
              <a:gd name="connsiteY11572" fmla="*/ 2126148 h 4151891"/>
              <a:gd name="connsiteX11573" fmla="*/ 1274159 w 7122824"/>
              <a:gd name="connsiteY11573" fmla="*/ 2137653 h 4151891"/>
              <a:gd name="connsiteX11574" fmla="*/ 1274233 w 7122824"/>
              <a:gd name="connsiteY11574" fmla="*/ 2137664 h 4151891"/>
              <a:gd name="connsiteX11575" fmla="*/ 1271877 w 7122824"/>
              <a:gd name="connsiteY11575" fmla="*/ 2138789 h 4151891"/>
              <a:gd name="connsiteX11576" fmla="*/ 1271650 w 7122824"/>
              <a:gd name="connsiteY11576" fmla="*/ 2138314 h 4151891"/>
              <a:gd name="connsiteX11577" fmla="*/ 1234094 w 7122824"/>
              <a:gd name="connsiteY11577" fmla="*/ 2148148 h 4151891"/>
              <a:gd name="connsiteX11578" fmla="*/ 1071433 w 7122824"/>
              <a:gd name="connsiteY11578" fmla="*/ 2191928 h 4151891"/>
              <a:gd name="connsiteX11579" fmla="*/ 1072000 w 7122824"/>
              <a:gd name="connsiteY11579" fmla="*/ 2192695 h 4151891"/>
              <a:gd name="connsiteX11580" fmla="*/ 1060755 w 7122824"/>
              <a:gd name="connsiteY11580" fmla="*/ 2204725 h 4151891"/>
              <a:gd name="connsiteX11581" fmla="*/ 1042246 w 7122824"/>
              <a:gd name="connsiteY11581" fmla="*/ 2212440 h 4151891"/>
              <a:gd name="connsiteX11582" fmla="*/ 1035568 w 7122824"/>
              <a:gd name="connsiteY11582" fmla="*/ 2215223 h 4151891"/>
              <a:gd name="connsiteX11583" fmla="*/ 1036620 w 7122824"/>
              <a:gd name="connsiteY11583" fmla="*/ 2211346 h 4151891"/>
              <a:gd name="connsiteX11584" fmla="*/ 1034691 w 7122824"/>
              <a:gd name="connsiteY11584" fmla="*/ 2211762 h 4151891"/>
              <a:gd name="connsiteX11585" fmla="*/ 1022667 w 7122824"/>
              <a:gd name="connsiteY11585" fmla="*/ 2209835 h 4151891"/>
              <a:gd name="connsiteX11586" fmla="*/ 1008238 w 7122824"/>
              <a:gd name="connsiteY11586" fmla="*/ 2216485 h 4151891"/>
              <a:gd name="connsiteX11587" fmla="*/ 1009411 w 7122824"/>
              <a:gd name="connsiteY11587" fmla="*/ 2219330 h 4151891"/>
              <a:gd name="connsiteX11588" fmla="*/ 1002878 w 7122824"/>
              <a:gd name="connsiteY11588" fmla="*/ 2218955 h 4151891"/>
              <a:gd name="connsiteX11589" fmla="*/ 989366 w 7122824"/>
              <a:gd name="connsiteY11589" fmla="*/ 2225183 h 4151891"/>
              <a:gd name="connsiteX11590" fmla="*/ 950378 w 7122824"/>
              <a:gd name="connsiteY11590" fmla="*/ 2234990 h 4151891"/>
              <a:gd name="connsiteX11591" fmla="*/ 914739 w 7122824"/>
              <a:gd name="connsiteY11591" fmla="*/ 2245037 h 4151891"/>
              <a:gd name="connsiteX11592" fmla="*/ 903736 w 7122824"/>
              <a:gd name="connsiteY11592" fmla="*/ 2255900 h 4151891"/>
              <a:gd name="connsiteX11593" fmla="*/ 897935 w 7122824"/>
              <a:gd name="connsiteY11593" fmla="*/ 2273795 h 4151891"/>
              <a:gd name="connsiteX11594" fmla="*/ 865127 w 7122824"/>
              <a:gd name="connsiteY11594" fmla="*/ 2285828 h 4151891"/>
              <a:gd name="connsiteX11595" fmla="*/ 842116 w 7122824"/>
              <a:gd name="connsiteY11595" fmla="*/ 2293333 h 4151891"/>
              <a:gd name="connsiteX11596" fmla="*/ 860959 w 7122824"/>
              <a:gd name="connsiteY11596" fmla="*/ 2282339 h 4151891"/>
              <a:gd name="connsiteX11597" fmla="*/ 876779 w 7122824"/>
              <a:gd name="connsiteY11597" fmla="*/ 2270633 h 4151891"/>
              <a:gd name="connsiteX11598" fmla="*/ 874379 w 7122824"/>
              <a:gd name="connsiteY11598" fmla="*/ 2269689 h 4151891"/>
              <a:gd name="connsiteX11599" fmla="*/ 872256 w 7122824"/>
              <a:gd name="connsiteY11599" fmla="*/ 2269706 h 4151891"/>
              <a:gd name="connsiteX11600" fmla="*/ 872628 w 7122824"/>
              <a:gd name="connsiteY11600" fmla="*/ 2271166 h 4151891"/>
              <a:gd name="connsiteX11601" fmla="*/ 870463 w 7122824"/>
              <a:gd name="connsiteY11601" fmla="*/ 2274735 h 4151891"/>
              <a:gd name="connsiteX11602" fmla="*/ 870498 w 7122824"/>
              <a:gd name="connsiteY11602" fmla="*/ 2270848 h 4151891"/>
              <a:gd name="connsiteX11603" fmla="*/ 870831 w 7122824"/>
              <a:gd name="connsiteY11603" fmla="*/ 2269718 h 4151891"/>
              <a:gd name="connsiteX11604" fmla="*/ 870662 w 7122824"/>
              <a:gd name="connsiteY11604" fmla="*/ 2269720 h 4151891"/>
              <a:gd name="connsiteX11605" fmla="*/ 866143 w 7122824"/>
              <a:gd name="connsiteY11605" fmla="*/ 2258102 h 4151891"/>
              <a:gd name="connsiteX11606" fmla="*/ 929607 w 7122824"/>
              <a:gd name="connsiteY11606" fmla="*/ 2230561 h 4151891"/>
              <a:gd name="connsiteX11607" fmla="*/ 927038 w 7122824"/>
              <a:gd name="connsiteY11607" fmla="*/ 2228442 h 4151891"/>
              <a:gd name="connsiteX11608" fmla="*/ 926566 w 7122824"/>
              <a:gd name="connsiteY11608" fmla="*/ 2221684 h 4151891"/>
              <a:gd name="connsiteX11609" fmla="*/ 930540 w 7122824"/>
              <a:gd name="connsiteY11609" fmla="*/ 2221989 h 4151891"/>
              <a:gd name="connsiteX11610" fmla="*/ 936686 w 7122824"/>
              <a:gd name="connsiteY11610" fmla="*/ 2223865 h 4151891"/>
              <a:gd name="connsiteX11611" fmla="*/ 937515 w 7122824"/>
              <a:gd name="connsiteY11611" fmla="*/ 2227128 h 4151891"/>
              <a:gd name="connsiteX11612" fmla="*/ 948164 w 7122824"/>
              <a:gd name="connsiteY11612" fmla="*/ 2222507 h 4151891"/>
              <a:gd name="connsiteX11613" fmla="*/ 952209 w 7122824"/>
              <a:gd name="connsiteY11613" fmla="*/ 2218129 h 4151891"/>
              <a:gd name="connsiteX11614" fmla="*/ 954428 w 7122824"/>
              <a:gd name="connsiteY11614" fmla="*/ 2219789 h 4151891"/>
              <a:gd name="connsiteX11615" fmla="*/ 960486 w 7122824"/>
              <a:gd name="connsiteY11615" fmla="*/ 2217161 h 4151891"/>
              <a:gd name="connsiteX11616" fmla="*/ 959606 w 7122824"/>
              <a:gd name="connsiteY11616" fmla="*/ 2215982 h 4151891"/>
              <a:gd name="connsiteX11617" fmla="*/ 976485 w 7122824"/>
              <a:gd name="connsiteY11617" fmla="*/ 2210218 h 4151891"/>
              <a:gd name="connsiteX11618" fmla="*/ 1037094 w 7122824"/>
              <a:gd name="connsiteY11618" fmla="*/ 2183916 h 4151891"/>
              <a:gd name="connsiteX11619" fmla="*/ 1209139 w 7122824"/>
              <a:gd name="connsiteY11619" fmla="*/ 2118102 h 4151891"/>
              <a:gd name="connsiteX11620" fmla="*/ 1294931 w 7122824"/>
              <a:gd name="connsiteY11620" fmla="*/ 2095681 h 4151891"/>
              <a:gd name="connsiteX11621" fmla="*/ 1305115 w 7122824"/>
              <a:gd name="connsiteY11621" fmla="*/ 2094534 h 4151891"/>
              <a:gd name="connsiteX11622" fmla="*/ 1303348 w 7122824"/>
              <a:gd name="connsiteY11622" fmla="*/ 2084287 h 4151891"/>
              <a:gd name="connsiteX11623" fmla="*/ 1311438 w 7122824"/>
              <a:gd name="connsiteY11623" fmla="*/ 2090010 h 4151891"/>
              <a:gd name="connsiteX11624" fmla="*/ 1308558 w 7122824"/>
              <a:gd name="connsiteY11624" fmla="*/ 2094146 h 4151891"/>
              <a:gd name="connsiteX11625" fmla="*/ 1380174 w 7122824"/>
              <a:gd name="connsiteY11625" fmla="*/ 2086077 h 4151891"/>
              <a:gd name="connsiteX11626" fmla="*/ 1389436 w 7122824"/>
              <a:gd name="connsiteY11626" fmla="*/ 2086681 h 4151891"/>
              <a:gd name="connsiteX11627" fmla="*/ 1390653 w 7122824"/>
              <a:gd name="connsiteY11627" fmla="*/ 2081160 h 4151891"/>
              <a:gd name="connsiteX11628" fmla="*/ 1395562 w 7122824"/>
              <a:gd name="connsiteY11628" fmla="*/ 2077380 h 4151891"/>
              <a:gd name="connsiteX11629" fmla="*/ 1394325 w 7122824"/>
              <a:gd name="connsiteY11629" fmla="*/ 2085657 h 4151891"/>
              <a:gd name="connsiteX11630" fmla="*/ 1392695 w 7122824"/>
              <a:gd name="connsiteY11630" fmla="*/ 2086892 h 4151891"/>
              <a:gd name="connsiteX11631" fmla="*/ 1398723 w 7122824"/>
              <a:gd name="connsiteY11631" fmla="*/ 2087285 h 4151891"/>
              <a:gd name="connsiteX11632" fmla="*/ 1417766 w 7122824"/>
              <a:gd name="connsiteY11632" fmla="*/ 2083877 h 4151891"/>
              <a:gd name="connsiteX11633" fmla="*/ 1457631 w 7122824"/>
              <a:gd name="connsiteY11633" fmla="*/ 2068208 h 4151891"/>
              <a:gd name="connsiteX11634" fmla="*/ 1543519 w 7122824"/>
              <a:gd name="connsiteY11634" fmla="*/ 2065408 h 4151891"/>
              <a:gd name="connsiteX11635" fmla="*/ 1543174 w 7122824"/>
              <a:gd name="connsiteY11635" fmla="*/ 2069418 h 4151891"/>
              <a:gd name="connsiteX11636" fmla="*/ 1547848 w 7122824"/>
              <a:gd name="connsiteY11636" fmla="*/ 2069110 h 4151891"/>
              <a:gd name="connsiteX11637" fmla="*/ 1546204 w 7122824"/>
              <a:gd name="connsiteY11637" fmla="*/ 2080110 h 4151891"/>
              <a:gd name="connsiteX11638" fmla="*/ 1549815 w 7122824"/>
              <a:gd name="connsiteY11638" fmla="*/ 2086054 h 4151891"/>
              <a:gd name="connsiteX11639" fmla="*/ 1548162 w 7122824"/>
              <a:gd name="connsiteY11639" fmla="*/ 2097109 h 4151891"/>
              <a:gd name="connsiteX11640" fmla="*/ 1558284 w 7122824"/>
              <a:gd name="connsiteY11640" fmla="*/ 2081685 h 4151891"/>
              <a:gd name="connsiteX11641" fmla="*/ 1588916 w 7122824"/>
              <a:gd name="connsiteY11641" fmla="*/ 2073756 h 4151891"/>
              <a:gd name="connsiteX11642" fmla="*/ 1589943 w 7122824"/>
              <a:gd name="connsiteY11642" fmla="*/ 2073574 h 4151891"/>
              <a:gd name="connsiteX11643" fmla="*/ 1590853 w 7122824"/>
              <a:gd name="connsiteY11643" fmla="*/ 2067489 h 4151891"/>
              <a:gd name="connsiteX11644" fmla="*/ 1595113 w 7122824"/>
              <a:gd name="connsiteY11644" fmla="*/ 2068126 h 4151891"/>
              <a:gd name="connsiteX11645" fmla="*/ 1594417 w 7122824"/>
              <a:gd name="connsiteY11645" fmla="*/ 2072784 h 4151891"/>
              <a:gd name="connsiteX11646" fmla="*/ 1656092 w 7122824"/>
              <a:gd name="connsiteY11646" fmla="*/ 2061906 h 4151891"/>
              <a:gd name="connsiteX11647" fmla="*/ 1794054 w 7122824"/>
              <a:gd name="connsiteY11647" fmla="*/ 2043699 h 4151891"/>
              <a:gd name="connsiteX11648" fmla="*/ 1787162 w 7122824"/>
              <a:gd name="connsiteY11648" fmla="*/ 2027035 h 4151891"/>
              <a:gd name="connsiteX11649" fmla="*/ 1796338 w 7122824"/>
              <a:gd name="connsiteY11649" fmla="*/ 2028406 h 4151891"/>
              <a:gd name="connsiteX11650" fmla="*/ 1803299 w 7122824"/>
              <a:gd name="connsiteY11650" fmla="*/ 2034137 h 4151891"/>
              <a:gd name="connsiteX11651" fmla="*/ 1828390 w 7122824"/>
              <a:gd name="connsiteY11651" fmla="*/ 2031893 h 4151891"/>
              <a:gd name="connsiteX11652" fmla="*/ 1870344 w 7122824"/>
              <a:gd name="connsiteY11652" fmla="*/ 2029596 h 4151891"/>
              <a:gd name="connsiteX11653" fmla="*/ 1862609 w 7122824"/>
              <a:gd name="connsiteY11653" fmla="*/ 2027312 h 4151891"/>
              <a:gd name="connsiteX11654" fmla="*/ 1822772 w 7122824"/>
              <a:gd name="connsiteY11654" fmla="*/ 2013151 h 4151891"/>
              <a:gd name="connsiteX11655" fmla="*/ 1822632 w 7122824"/>
              <a:gd name="connsiteY11655" fmla="*/ 2014092 h 4151891"/>
              <a:gd name="connsiteX11656" fmla="*/ 1824759 w 7122824"/>
              <a:gd name="connsiteY11656" fmla="*/ 2014219 h 4151891"/>
              <a:gd name="connsiteX11657" fmla="*/ 1822465 w 7122824"/>
              <a:gd name="connsiteY11657" fmla="*/ 2015204 h 4151891"/>
              <a:gd name="connsiteX11658" fmla="*/ 1820487 w 7122824"/>
              <a:gd name="connsiteY11658" fmla="*/ 2028442 h 4151891"/>
              <a:gd name="connsiteX11659" fmla="*/ 1814103 w 7122824"/>
              <a:gd name="connsiteY11659" fmla="*/ 2018794 h 4151891"/>
              <a:gd name="connsiteX11660" fmla="*/ 1811189 w 7122824"/>
              <a:gd name="connsiteY11660" fmla="*/ 2020046 h 4151891"/>
              <a:gd name="connsiteX11661" fmla="*/ 1814698 w 7122824"/>
              <a:gd name="connsiteY11661" fmla="*/ 2028426 h 4151891"/>
              <a:gd name="connsiteX11662" fmla="*/ 1802047 w 7122824"/>
              <a:gd name="connsiteY11662" fmla="*/ 2028106 h 4151891"/>
              <a:gd name="connsiteX11663" fmla="*/ 1799735 w 7122824"/>
              <a:gd name="connsiteY11663" fmla="*/ 2026220 h 4151891"/>
              <a:gd name="connsiteX11664" fmla="*/ 1794263 w 7122824"/>
              <a:gd name="connsiteY11664" fmla="*/ 2026283 h 4151891"/>
              <a:gd name="connsiteX11665" fmla="*/ 1782508 w 7122824"/>
              <a:gd name="connsiteY11665" fmla="*/ 2022768 h 4151891"/>
              <a:gd name="connsiteX11666" fmla="*/ 1776391 w 7122824"/>
              <a:gd name="connsiteY11666" fmla="*/ 2021853 h 4151891"/>
              <a:gd name="connsiteX11667" fmla="*/ 1767830 w 7122824"/>
              <a:gd name="connsiteY11667" fmla="*/ 2026828 h 4151891"/>
              <a:gd name="connsiteX11668" fmla="*/ 1754137 w 7122824"/>
              <a:gd name="connsiteY11668" fmla="*/ 2013838 h 4151891"/>
              <a:gd name="connsiteX11669" fmla="*/ 1754543 w 7122824"/>
              <a:gd name="connsiteY11669" fmla="*/ 2011614 h 4151891"/>
              <a:gd name="connsiteX11670" fmla="*/ 1755273 w 7122824"/>
              <a:gd name="connsiteY11670" fmla="*/ 2011475 h 4151891"/>
              <a:gd name="connsiteX11671" fmla="*/ 1754852 w 7122824"/>
              <a:gd name="connsiteY11671" fmla="*/ 2009924 h 4151891"/>
              <a:gd name="connsiteX11672" fmla="*/ 1755388 w 7122824"/>
              <a:gd name="connsiteY11672" fmla="*/ 2006990 h 4151891"/>
              <a:gd name="connsiteX11673" fmla="*/ 1747431 w 7122824"/>
              <a:gd name="connsiteY11673" fmla="*/ 2008146 h 4151891"/>
              <a:gd name="connsiteX11674" fmla="*/ 1732080 w 7122824"/>
              <a:gd name="connsiteY11674" fmla="*/ 2006242 h 4151891"/>
              <a:gd name="connsiteX11675" fmla="*/ 1728071 w 7122824"/>
              <a:gd name="connsiteY11675" fmla="*/ 2005122 h 4151891"/>
              <a:gd name="connsiteX11676" fmla="*/ 1717073 w 7122824"/>
              <a:gd name="connsiteY11676" fmla="*/ 2002046 h 4151891"/>
              <a:gd name="connsiteX11677" fmla="*/ 1712090 w 7122824"/>
              <a:gd name="connsiteY11677" fmla="*/ 2001355 h 4151891"/>
              <a:gd name="connsiteX11678" fmla="*/ 1694616 w 7122824"/>
              <a:gd name="connsiteY11678" fmla="*/ 2002474 h 4151891"/>
              <a:gd name="connsiteX11679" fmla="*/ 1658910 w 7122824"/>
              <a:gd name="connsiteY11679" fmla="*/ 2005885 h 4151891"/>
              <a:gd name="connsiteX11680" fmla="*/ 1658228 w 7122824"/>
              <a:gd name="connsiteY11680" fmla="*/ 2010450 h 4151891"/>
              <a:gd name="connsiteX11681" fmla="*/ 1670849 w 7122824"/>
              <a:gd name="connsiteY11681" fmla="*/ 2020153 h 4151891"/>
              <a:gd name="connsiteX11682" fmla="*/ 1635318 w 7122824"/>
              <a:gd name="connsiteY11682" fmla="*/ 2008138 h 4151891"/>
              <a:gd name="connsiteX11683" fmla="*/ 1618333 w 7122824"/>
              <a:gd name="connsiteY11683" fmla="*/ 2009761 h 4151891"/>
              <a:gd name="connsiteX11684" fmla="*/ 1610004 w 7122824"/>
              <a:gd name="connsiteY11684" fmla="*/ 2013552 h 4151891"/>
              <a:gd name="connsiteX11685" fmla="*/ 1598041 w 7122824"/>
              <a:gd name="connsiteY11685" fmla="*/ 2016936 h 4151891"/>
              <a:gd name="connsiteX11686" fmla="*/ 1574952 w 7122824"/>
              <a:gd name="connsiteY11686" fmla="*/ 2015077 h 4151891"/>
              <a:gd name="connsiteX11687" fmla="*/ 1573655 w 7122824"/>
              <a:gd name="connsiteY11687" fmla="*/ 2014986 h 4151891"/>
              <a:gd name="connsiteX11688" fmla="*/ 1520746 w 7122824"/>
              <a:gd name="connsiteY11688" fmla="*/ 2021591 h 4151891"/>
              <a:gd name="connsiteX11689" fmla="*/ 1477862 w 7122824"/>
              <a:gd name="connsiteY11689" fmla="*/ 2027697 h 4151891"/>
              <a:gd name="connsiteX11690" fmla="*/ 1475991 w 7122824"/>
              <a:gd name="connsiteY11690" fmla="*/ 2027920 h 4151891"/>
              <a:gd name="connsiteX11691" fmla="*/ 1476061 w 7122824"/>
              <a:gd name="connsiteY11691" fmla="*/ 2028763 h 4151891"/>
              <a:gd name="connsiteX11692" fmla="*/ 1469007 w 7122824"/>
              <a:gd name="connsiteY11692" fmla="*/ 2028755 h 4151891"/>
              <a:gd name="connsiteX11693" fmla="*/ 1455566 w 7122824"/>
              <a:gd name="connsiteY11693" fmla="*/ 2030360 h 4151891"/>
              <a:gd name="connsiteX11694" fmla="*/ 1444399 w 7122824"/>
              <a:gd name="connsiteY11694" fmla="*/ 2031820 h 4151891"/>
              <a:gd name="connsiteX11695" fmla="*/ 1443557 w 7122824"/>
              <a:gd name="connsiteY11695" fmla="*/ 2028724 h 4151891"/>
              <a:gd name="connsiteX11696" fmla="*/ 1434915 w 7122824"/>
              <a:gd name="connsiteY11696" fmla="*/ 2028713 h 4151891"/>
              <a:gd name="connsiteX11697" fmla="*/ 1393442 w 7122824"/>
              <a:gd name="connsiteY11697" fmla="*/ 2032156 h 4151891"/>
              <a:gd name="connsiteX11698" fmla="*/ 1352870 w 7122824"/>
              <a:gd name="connsiteY11698" fmla="*/ 2032388 h 4151891"/>
              <a:gd name="connsiteX11699" fmla="*/ 1331543 w 7122824"/>
              <a:gd name="connsiteY11699" fmla="*/ 2030776 h 4151891"/>
              <a:gd name="connsiteX11700" fmla="*/ 1320868 w 7122824"/>
              <a:gd name="connsiteY11700" fmla="*/ 2029180 h 4151891"/>
              <a:gd name="connsiteX11701" fmla="*/ 1318593 w 7122824"/>
              <a:gd name="connsiteY11701" fmla="*/ 2013102 h 4151891"/>
              <a:gd name="connsiteX11702" fmla="*/ 1341614 w 7122824"/>
              <a:gd name="connsiteY11702" fmla="*/ 2025986 h 4151891"/>
              <a:gd name="connsiteX11703" fmla="*/ 1349904 w 7122824"/>
              <a:gd name="connsiteY11703" fmla="*/ 2020929 h 4151891"/>
              <a:gd name="connsiteX11704" fmla="*/ 1341469 w 7122824"/>
              <a:gd name="connsiteY11704" fmla="*/ 2016520 h 4151891"/>
              <a:gd name="connsiteX11705" fmla="*/ 1358851 w 7122824"/>
              <a:gd name="connsiteY11705" fmla="*/ 1992362 h 4151891"/>
              <a:gd name="connsiteX11706" fmla="*/ 1380662 w 7122824"/>
              <a:gd name="connsiteY11706" fmla="*/ 1992473 h 4151891"/>
              <a:gd name="connsiteX11707" fmla="*/ 1367311 w 7122824"/>
              <a:gd name="connsiteY11707" fmla="*/ 1998348 h 4151891"/>
              <a:gd name="connsiteX11708" fmla="*/ 1434160 w 7122824"/>
              <a:gd name="connsiteY11708" fmla="*/ 2008337 h 4151891"/>
              <a:gd name="connsiteX11709" fmla="*/ 1391989 w 7122824"/>
              <a:gd name="connsiteY11709" fmla="*/ 1989707 h 4151891"/>
              <a:gd name="connsiteX11710" fmla="*/ 1456078 w 7122824"/>
              <a:gd name="connsiteY11710" fmla="*/ 1985119 h 4151891"/>
              <a:gd name="connsiteX11711" fmla="*/ 1476594 w 7122824"/>
              <a:gd name="connsiteY11711" fmla="*/ 1983463 h 4151891"/>
              <a:gd name="connsiteX11712" fmla="*/ 1478614 w 7122824"/>
              <a:gd name="connsiteY11712" fmla="*/ 1986748 h 4151891"/>
              <a:gd name="connsiteX11713" fmla="*/ 1479963 w 7122824"/>
              <a:gd name="connsiteY11713" fmla="*/ 1985189 h 4151891"/>
              <a:gd name="connsiteX11714" fmla="*/ 1491228 w 7122824"/>
              <a:gd name="connsiteY11714" fmla="*/ 1985215 h 4151891"/>
              <a:gd name="connsiteX11715" fmla="*/ 1481241 w 7122824"/>
              <a:gd name="connsiteY11715" fmla="*/ 1995225 h 4151891"/>
              <a:gd name="connsiteX11716" fmla="*/ 1480828 w 7122824"/>
              <a:gd name="connsiteY11716" fmla="*/ 1995415 h 4151891"/>
              <a:gd name="connsiteX11717" fmla="*/ 1477757 w 7122824"/>
              <a:gd name="connsiteY11717" fmla="*/ 2006983 h 4151891"/>
              <a:gd name="connsiteX11718" fmla="*/ 1474937 w 7122824"/>
              <a:gd name="connsiteY11718" fmla="*/ 1996926 h 4151891"/>
              <a:gd name="connsiteX11719" fmla="*/ 1471669 w 7122824"/>
              <a:gd name="connsiteY11719" fmla="*/ 1994769 h 4151891"/>
              <a:gd name="connsiteX11720" fmla="*/ 1473602 w 7122824"/>
              <a:gd name="connsiteY11720" fmla="*/ 1992537 h 4151891"/>
              <a:gd name="connsiteX11721" fmla="*/ 1466668 w 7122824"/>
              <a:gd name="connsiteY11721" fmla="*/ 1997718 h 4151891"/>
              <a:gd name="connsiteX11722" fmla="*/ 1464082 w 7122824"/>
              <a:gd name="connsiteY11722" fmla="*/ 1991390 h 4151891"/>
              <a:gd name="connsiteX11723" fmla="*/ 1459349 w 7122824"/>
              <a:gd name="connsiteY11723" fmla="*/ 1996390 h 4151891"/>
              <a:gd name="connsiteX11724" fmla="*/ 1458190 w 7122824"/>
              <a:gd name="connsiteY11724" fmla="*/ 1996235 h 4151891"/>
              <a:gd name="connsiteX11725" fmla="*/ 1469258 w 7122824"/>
              <a:gd name="connsiteY11725" fmla="*/ 2001253 h 4151891"/>
              <a:gd name="connsiteX11726" fmla="*/ 1473634 w 7122824"/>
              <a:gd name="connsiteY11726" fmla="*/ 2010525 h 4151891"/>
              <a:gd name="connsiteX11727" fmla="*/ 1489987 w 7122824"/>
              <a:gd name="connsiteY11727" fmla="*/ 2007611 h 4151891"/>
              <a:gd name="connsiteX11728" fmla="*/ 1517141 w 7122824"/>
              <a:gd name="connsiteY11728" fmla="*/ 2003847 h 4151891"/>
              <a:gd name="connsiteX11729" fmla="*/ 1533426 w 7122824"/>
              <a:gd name="connsiteY11729" fmla="*/ 1989075 h 4151891"/>
              <a:gd name="connsiteX11730" fmla="*/ 1553250 w 7122824"/>
              <a:gd name="connsiteY11730" fmla="*/ 1990735 h 4151891"/>
              <a:gd name="connsiteX11731" fmla="*/ 1563321 w 7122824"/>
              <a:gd name="connsiteY11731" fmla="*/ 1989599 h 4151891"/>
              <a:gd name="connsiteX11732" fmla="*/ 1502185 w 7122824"/>
              <a:gd name="connsiteY11732" fmla="*/ 1984004 h 4151891"/>
              <a:gd name="connsiteX11733" fmla="*/ 1561002 w 7122824"/>
              <a:gd name="connsiteY11733" fmla="*/ 1974034 h 4151891"/>
              <a:gd name="connsiteX11734" fmla="*/ 1596596 w 7122824"/>
              <a:gd name="connsiteY11734" fmla="*/ 1976487 h 4151891"/>
              <a:gd name="connsiteX11735" fmla="*/ 1597262 w 7122824"/>
              <a:gd name="connsiteY11735" fmla="*/ 1976109 h 4151891"/>
              <a:gd name="connsiteX11736" fmla="*/ 1596891 w 7122824"/>
              <a:gd name="connsiteY11736" fmla="*/ 1969102 h 4151891"/>
              <a:gd name="connsiteX11737" fmla="*/ 1601279 w 7122824"/>
              <a:gd name="connsiteY11737" fmla="*/ 1973834 h 4151891"/>
              <a:gd name="connsiteX11738" fmla="*/ 1608197 w 7122824"/>
              <a:gd name="connsiteY11738" fmla="*/ 1969915 h 4151891"/>
              <a:gd name="connsiteX11739" fmla="*/ 1616907 w 7122824"/>
              <a:gd name="connsiteY11739" fmla="*/ 1974832 h 4151891"/>
              <a:gd name="connsiteX11740" fmla="*/ 1628368 w 7122824"/>
              <a:gd name="connsiteY11740" fmla="*/ 1960911 h 4151891"/>
              <a:gd name="connsiteX11741" fmla="*/ 1651309 w 7122824"/>
              <a:gd name="connsiteY11741" fmla="*/ 1964340 h 4151891"/>
              <a:gd name="connsiteX11742" fmla="*/ 1635260 w 7122824"/>
              <a:gd name="connsiteY11742" fmla="*/ 1977574 h 4151891"/>
              <a:gd name="connsiteX11743" fmla="*/ 1648473 w 7122824"/>
              <a:gd name="connsiteY11743" fmla="*/ 1977718 h 4151891"/>
              <a:gd name="connsiteX11744" fmla="*/ 1651715 w 7122824"/>
              <a:gd name="connsiteY11744" fmla="*/ 1977294 h 4151891"/>
              <a:gd name="connsiteX11745" fmla="*/ 1659010 w 7122824"/>
              <a:gd name="connsiteY11745" fmla="*/ 1959876 h 4151891"/>
              <a:gd name="connsiteX11746" fmla="*/ 1658749 w 7122824"/>
              <a:gd name="connsiteY11746" fmla="*/ 1972089 h 4151891"/>
              <a:gd name="connsiteX11747" fmla="*/ 1663581 w 7122824"/>
              <a:gd name="connsiteY11747" fmla="*/ 1977699 h 4151891"/>
              <a:gd name="connsiteX11748" fmla="*/ 1664105 w 7122824"/>
              <a:gd name="connsiteY11748" fmla="*/ 1977888 h 4151891"/>
              <a:gd name="connsiteX11749" fmla="*/ 1672852 w 7122824"/>
              <a:gd name="connsiteY11749" fmla="*/ 1977982 h 4151891"/>
              <a:gd name="connsiteX11750" fmla="*/ 1678868 w 7122824"/>
              <a:gd name="connsiteY11750" fmla="*/ 1973531 h 4151891"/>
              <a:gd name="connsiteX11751" fmla="*/ 1689322 w 7122824"/>
              <a:gd name="connsiteY11751" fmla="*/ 1975093 h 4151891"/>
              <a:gd name="connsiteX11752" fmla="*/ 1691342 w 7122824"/>
              <a:gd name="connsiteY11752" fmla="*/ 1961579 h 4151891"/>
              <a:gd name="connsiteX11753" fmla="*/ 1692382 w 7122824"/>
              <a:gd name="connsiteY11753" fmla="*/ 1975551 h 4151891"/>
              <a:gd name="connsiteX11754" fmla="*/ 1773091 w 7122824"/>
              <a:gd name="connsiteY11754" fmla="*/ 1967538 h 4151891"/>
              <a:gd name="connsiteX11755" fmla="*/ 1785629 w 7122824"/>
              <a:gd name="connsiteY11755" fmla="*/ 1955953 h 4151891"/>
              <a:gd name="connsiteX11756" fmla="*/ 1778458 w 7122824"/>
              <a:gd name="connsiteY11756" fmla="*/ 1950910 h 4151891"/>
              <a:gd name="connsiteX11757" fmla="*/ 1763197 w 7122824"/>
              <a:gd name="connsiteY11757" fmla="*/ 1947543 h 4151891"/>
              <a:gd name="connsiteX11758" fmla="*/ 1743349 w 7122824"/>
              <a:gd name="connsiteY11758" fmla="*/ 1947929 h 4151891"/>
              <a:gd name="connsiteX11759" fmla="*/ 1751129 w 7122824"/>
              <a:gd name="connsiteY11759" fmla="*/ 1949615 h 4151891"/>
              <a:gd name="connsiteX11760" fmla="*/ 1760309 w 7122824"/>
              <a:gd name="connsiteY11760" fmla="*/ 1961021 h 4151891"/>
              <a:gd name="connsiteX11761" fmla="*/ 1737626 w 7122824"/>
              <a:gd name="connsiteY11761" fmla="*/ 1960719 h 4151891"/>
              <a:gd name="connsiteX11762" fmla="*/ 1739526 w 7122824"/>
              <a:gd name="connsiteY11762" fmla="*/ 1948003 h 4151891"/>
              <a:gd name="connsiteX11763" fmla="*/ 1731378 w 7122824"/>
              <a:gd name="connsiteY11763" fmla="*/ 1948162 h 4151891"/>
              <a:gd name="connsiteX11764" fmla="*/ 1693985 w 7122824"/>
              <a:gd name="connsiteY11764" fmla="*/ 1946968 h 4151891"/>
              <a:gd name="connsiteX11765" fmla="*/ 1672071 w 7122824"/>
              <a:gd name="connsiteY11765" fmla="*/ 1945237 h 4151891"/>
              <a:gd name="connsiteX11766" fmla="*/ 1670205 w 7122824"/>
              <a:gd name="connsiteY11766" fmla="*/ 1950533 h 4151891"/>
              <a:gd name="connsiteX11767" fmla="*/ 1666697 w 7122824"/>
              <a:gd name="connsiteY11767" fmla="*/ 1952147 h 4151891"/>
              <a:gd name="connsiteX11768" fmla="*/ 1668589 w 7122824"/>
              <a:gd name="connsiteY11768" fmla="*/ 1946782 h 4151891"/>
              <a:gd name="connsiteX11769" fmla="*/ 1671962 w 7122824"/>
              <a:gd name="connsiteY11769" fmla="*/ 1945228 h 4151891"/>
              <a:gd name="connsiteX11770" fmla="*/ 1656560 w 7122824"/>
              <a:gd name="connsiteY11770" fmla="*/ 1944013 h 4151891"/>
              <a:gd name="connsiteX11771" fmla="*/ 1581742 w 7122824"/>
              <a:gd name="connsiteY11771" fmla="*/ 1939875 h 4151891"/>
              <a:gd name="connsiteX11772" fmla="*/ 1594695 w 7122824"/>
              <a:gd name="connsiteY11772" fmla="*/ 1926434 h 4151891"/>
              <a:gd name="connsiteX11773" fmla="*/ 1634697 w 7122824"/>
              <a:gd name="connsiteY11773" fmla="*/ 1929025 h 4151891"/>
              <a:gd name="connsiteX11774" fmla="*/ 1677454 w 7122824"/>
              <a:gd name="connsiteY11774" fmla="*/ 1934111 h 4151891"/>
              <a:gd name="connsiteX11775" fmla="*/ 1699093 w 7122824"/>
              <a:gd name="connsiteY11775" fmla="*/ 1935782 h 4151891"/>
              <a:gd name="connsiteX11776" fmla="*/ 1709798 w 7122824"/>
              <a:gd name="connsiteY11776" fmla="*/ 1937381 h 4151891"/>
              <a:gd name="connsiteX11777" fmla="*/ 1712083 w 7122824"/>
              <a:gd name="connsiteY11777" fmla="*/ 1922089 h 4151891"/>
              <a:gd name="connsiteX11778" fmla="*/ 1767473 w 7122824"/>
              <a:gd name="connsiteY11778" fmla="*/ 1935056 h 4151891"/>
              <a:gd name="connsiteX11779" fmla="*/ 1793243 w 7122824"/>
              <a:gd name="connsiteY11779" fmla="*/ 1940471 h 4151891"/>
              <a:gd name="connsiteX11780" fmla="*/ 1802032 w 7122824"/>
              <a:gd name="connsiteY11780" fmla="*/ 1933968 h 4151891"/>
              <a:gd name="connsiteX11781" fmla="*/ 1780006 w 7122824"/>
              <a:gd name="connsiteY11781" fmla="*/ 1924422 h 4151891"/>
              <a:gd name="connsiteX11782" fmla="*/ 1764713 w 7122824"/>
              <a:gd name="connsiteY11782" fmla="*/ 1922137 h 4151891"/>
              <a:gd name="connsiteX11783" fmla="*/ 1752118 w 7122824"/>
              <a:gd name="connsiteY11783" fmla="*/ 1914002 h 4151891"/>
              <a:gd name="connsiteX11784" fmla="*/ 1772201 w 7122824"/>
              <a:gd name="connsiteY11784" fmla="*/ 1913876 h 4151891"/>
              <a:gd name="connsiteX11785" fmla="*/ 1796442 w 7122824"/>
              <a:gd name="connsiteY11785" fmla="*/ 1919062 h 4151891"/>
              <a:gd name="connsiteX11786" fmla="*/ 1815998 w 7122824"/>
              <a:gd name="connsiteY11786" fmla="*/ 1932927 h 4151891"/>
              <a:gd name="connsiteX11787" fmla="*/ 1833207 w 7122824"/>
              <a:gd name="connsiteY11787" fmla="*/ 1943316 h 4151891"/>
              <a:gd name="connsiteX11788" fmla="*/ 1881205 w 7122824"/>
              <a:gd name="connsiteY11788" fmla="*/ 1955178 h 4151891"/>
              <a:gd name="connsiteX11789" fmla="*/ 1880432 w 7122824"/>
              <a:gd name="connsiteY11789" fmla="*/ 1939429 h 4151891"/>
              <a:gd name="connsiteX11790" fmla="*/ 1862537 w 7122824"/>
              <a:gd name="connsiteY11790" fmla="*/ 1933628 h 4151891"/>
              <a:gd name="connsiteX11791" fmla="*/ 1817598 w 7122824"/>
              <a:gd name="connsiteY11791" fmla="*/ 1922223 h 4151891"/>
              <a:gd name="connsiteX11792" fmla="*/ 1943606 w 7122824"/>
              <a:gd name="connsiteY11792" fmla="*/ 1939609 h 4151891"/>
              <a:gd name="connsiteX11793" fmla="*/ 1944226 w 7122824"/>
              <a:gd name="connsiteY11793" fmla="*/ 1937063 h 4151891"/>
              <a:gd name="connsiteX11794" fmla="*/ 1956668 w 7122824"/>
              <a:gd name="connsiteY11794" fmla="*/ 1935794 h 4151891"/>
              <a:gd name="connsiteX11795" fmla="*/ 1955846 w 7122824"/>
              <a:gd name="connsiteY11795" fmla="*/ 1941298 h 4151891"/>
              <a:gd name="connsiteX11796" fmla="*/ 1997926 w 7122824"/>
              <a:gd name="connsiteY11796" fmla="*/ 1947104 h 4151891"/>
              <a:gd name="connsiteX11797" fmla="*/ 2000554 w 7122824"/>
              <a:gd name="connsiteY11797" fmla="*/ 1943917 h 4151891"/>
              <a:gd name="connsiteX11798" fmla="*/ 2012794 w 7122824"/>
              <a:gd name="connsiteY11798" fmla="*/ 1945745 h 4151891"/>
              <a:gd name="connsiteX11799" fmla="*/ 2012334 w 7122824"/>
              <a:gd name="connsiteY11799" fmla="*/ 1948828 h 4151891"/>
              <a:gd name="connsiteX11800" fmla="*/ 2011762 w 7122824"/>
              <a:gd name="connsiteY11800" fmla="*/ 1948742 h 4151891"/>
              <a:gd name="connsiteX11801" fmla="*/ 2011805 w 7122824"/>
              <a:gd name="connsiteY11801" fmla="*/ 1949019 h 4151891"/>
              <a:gd name="connsiteX11802" fmla="*/ 2012295 w 7122824"/>
              <a:gd name="connsiteY11802" fmla="*/ 1949087 h 4151891"/>
              <a:gd name="connsiteX11803" fmla="*/ 2012334 w 7122824"/>
              <a:gd name="connsiteY11803" fmla="*/ 1948828 h 4151891"/>
              <a:gd name="connsiteX11804" fmla="*/ 2016022 w 7122824"/>
              <a:gd name="connsiteY11804" fmla="*/ 1949379 h 4151891"/>
              <a:gd name="connsiteX11805" fmla="*/ 2015854 w 7122824"/>
              <a:gd name="connsiteY11805" fmla="*/ 1949578 h 4151891"/>
              <a:gd name="connsiteX11806" fmla="*/ 2042674 w 7122824"/>
              <a:gd name="connsiteY11806" fmla="*/ 1953278 h 4151891"/>
              <a:gd name="connsiteX11807" fmla="*/ 2041221 w 7122824"/>
              <a:gd name="connsiteY11807" fmla="*/ 1942173 h 4151891"/>
              <a:gd name="connsiteX11808" fmla="*/ 2056979 w 7122824"/>
              <a:gd name="connsiteY11808" fmla="*/ 1941400 h 4151891"/>
              <a:gd name="connsiteX11809" fmla="*/ 2058799 w 7122824"/>
              <a:gd name="connsiteY11809" fmla="*/ 1947536 h 4151891"/>
              <a:gd name="connsiteX11810" fmla="*/ 2058005 w 7122824"/>
              <a:gd name="connsiteY11810" fmla="*/ 1955394 h 4151891"/>
              <a:gd name="connsiteX11811" fmla="*/ 2060509 w 7122824"/>
              <a:gd name="connsiteY11811" fmla="*/ 1955740 h 4151891"/>
              <a:gd name="connsiteX11812" fmla="*/ 2089350 w 7122824"/>
              <a:gd name="connsiteY11812" fmla="*/ 1957028 h 4151891"/>
              <a:gd name="connsiteX11813" fmla="*/ 2087084 w 7122824"/>
              <a:gd name="connsiteY11813" fmla="*/ 1951548 h 4151891"/>
              <a:gd name="connsiteX11814" fmla="*/ 2098894 w 7122824"/>
              <a:gd name="connsiteY11814" fmla="*/ 1945757 h 4151891"/>
              <a:gd name="connsiteX11815" fmla="*/ 2079176 w 7122824"/>
              <a:gd name="connsiteY11815" fmla="*/ 1932531 h 4151891"/>
              <a:gd name="connsiteX11816" fmla="*/ 2075048 w 7122824"/>
              <a:gd name="connsiteY11816" fmla="*/ 1936435 h 4151891"/>
              <a:gd name="connsiteX11817" fmla="*/ 2075769 w 7122824"/>
              <a:gd name="connsiteY11817" fmla="*/ 1931610 h 4151891"/>
              <a:gd name="connsiteX11818" fmla="*/ 2058155 w 7122824"/>
              <a:gd name="connsiteY11818" fmla="*/ 1927164 h 4151891"/>
              <a:gd name="connsiteX11819" fmla="*/ 2008628 w 7122824"/>
              <a:gd name="connsiteY11819" fmla="*/ 1915072 h 4151891"/>
              <a:gd name="connsiteX11820" fmla="*/ 1962845 w 7122824"/>
              <a:gd name="connsiteY11820" fmla="*/ 1898851 h 4151891"/>
              <a:gd name="connsiteX11821" fmla="*/ 1943650 w 7122824"/>
              <a:gd name="connsiteY11821" fmla="*/ 1891290 h 4151891"/>
              <a:gd name="connsiteX11822" fmla="*/ 1932875 w 7122824"/>
              <a:gd name="connsiteY11822" fmla="*/ 1900625 h 4151891"/>
              <a:gd name="connsiteX11823" fmla="*/ 1933876 w 7122824"/>
              <a:gd name="connsiteY11823" fmla="*/ 1914845 h 4151891"/>
              <a:gd name="connsiteX11824" fmla="*/ 1910733 w 7122824"/>
              <a:gd name="connsiteY11824" fmla="*/ 1914514 h 4151891"/>
              <a:gd name="connsiteX11825" fmla="*/ 1915594 w 7122824"/>
              <a:gd name="connsiteY11825" fmla="*/ 1901170 h 4151891"/>
              <a:gd name="connsiteX11826" fmla="*/ 1925156 w 7122824"/>
              <a:gd name="connsiteY11826" fmla="*/ 1910416 h 4151891"/>
              <a:gd name="connsiteX11827" fmla="*/ 1925527 w 7122824"/>
              <a:gd name="connsiteY11827" fmla="*/ 1887020 h 4151891"/>
              <a:gd name="connsiteX11828" fmla="*/ 1913546 w 7122824"/>
              <a:gd name="connsiteY11828" fmla="*/ 1885229 h 4151891"/>
              <a:gd name="connsiteX11829" fmla="*/ 1895423 w 7122824"/>
              <a:gd name="connsiteY11829" fmla="*/ 1880958 h 4151891"/>
              <a:gd name="connsiteX11830" fmla="*/ 1886463 w 7122824"/>
              <a:gd name="connsiteY11830" fmla="*/ 1892371 h 4151891"/>
              <a:gd name="connsiteX11831" fmla="*/ 1885372 w 7122824"/>
              <a:gd name="connsiteY11831" fmla="*/ 1893984 h 4151891"/>
              <a:gd name="connsiteX11832" fmla="*/ 1885616 w 7122824"/>
              <a:gd name="connsiteY11832" fmla="*/ 1893689 h 4151891"/>
              <a:gd name="connsiteX11833" fmla="*/ 1887219 w 7122824"/>
              <a:gd name="connsiteY11833" fmla="*/ 1897536 h 4151891"/>
              <a:gd name="connsiteX11834" fmla="*/ 1887199 w 7122824"/>
              <a:gd name="connsiteY11834" fmla="*/ 1897559 h 4151891"/>
              <a:gd name="connsiteX11835" fmla="*/ 1888321 w 7122824"/>
              <a:gd name="connsiteY11835" fmla="*/ 1897095 h 4151891"/>
              <a:gd name="connsiteX11836" fmla="*/ 1887794 w 7122824"/>
              <a:gd name="connsiteY11836" fmla="*/ 1911086 h 4151891"/>
              <a:gd name="connsiteX11837" fmla="*/ 1829935 w 7122824"/>
              <a:gd name="connsiteY11837" fmla="*/ 1902440 h 4151891"/>
              <a:gd name="connsiteX11838" fmla="*/ 1846599 w 7122824"/>
              <a:gd name="connsiteY11838" fmla="*/ 1895551 h 4151891"/>
              <a:gd name="connsiteX11839" fmla="*/ 1854777 w 7122824"/>
              <a:gd name="connsiteY11839" fmla="*/ 1895478 h 4151891"/>
              <a:gd name="connsiteX11840" fmla="*/ 1861415 w 7122824"/>
              <a:gd name="connsiteY11840" fmla="*/ 1893944 h 4151891"/>
              <a:gd name="connsiteX11841" fmla="*/ 1860564 w 7122824"/>
              <a:gd name="connsiteY11841" fmla="*/ 1892960 h 4151891"/>
              <a:gd name="connsiteX11842" fmla="*/ 1863738 w 7122824"/>
              <a:gd name="connsiteY11842" fmla="*/ 1889931 h 4151891"/>
              <a:gd name="connsiteX11843" fmla="*/ 1864665 w 7122824"/>
              <a:gd name="connsiteY11843" fmla="*/ 1893062 h 4151891"/>
              <a:gd name="connsiteX11844" fmla="*/ 1880287 w 7122824"/>
              <a:gd name="connsiteY11844" fmla="*/ 1888078 h 4151891"/>
              <a:gd name="connsiteX11845" fmla="*/ 1821356 w 7122824"/>
              <a:gd name="connsiteY11845" fmla="*/ 1876145 h 4151891"/>
              <a:gd name="connsiteX11846" fmla="*/ 1814439 w 7122824"/>
              <a:gd name="connsiteY11846" fmla="*/ 1903251 h 4151891"/>
              <a:gd name="connsiteX11847" fmla="*/ 1788441 w 7122824"/>
              <a:gd name="connsiteY11847" fmla="*/ 1899366 h 4151891"/>
              <a:gd name="connsiteX11848" fmla="*/ 1723551 w 7122824"/>
              <a:gd name="connsiteY11848" fmla="*/ 1895923 h 4151891"/>
              <a:gd name="connsiteX11849" fmla="*/ 1588330 w 7122824"/>
              <a:gd name="connsiteY11849" fmla="*/ 1895780 h 4151891"/>
              <a:gd name="connsiteX11850" fmla="*/ 1603465 w 7122824"/>
              <a:gd name="connsiteY11850" fmla="*/ 1888661 h 4151891"/>
              <a:gd name="connsiteX11851" fmla="*/ 1603198 w 7122824"/>
              <a:gd name="connsiteY11851" fmla="*/ 1885339 h 4151891"/>
              <a:gd name="connsiteX11852" fmla="*/ 1602331 w 7122824"/>
              <a:gd name="connsiteY11852" fmla="*/ 1884597 h 4151891"/>
              <a:gd name="connsiteX11853" fmla="*/ 1603122 w 7122824"/>
              <a:gd name="connsiteY11853" fmla="*/ 1884404 h 4151891"/>
              <a:gd name="connsiteX11854" fmla="*/ 1602234 w 7122824"/>
              <a:gd name="connsiteY11854" fmla="*/ 1873365 h 4151891"/>
              <a:gd name="connsiteX11855" fmla="*/ 1593091 w 7122824"/>
              <a:gd name="connsiteY11855" fmla="*/ 1863922 h 4151891"/>
              <a:gd name="connsiteX11856" fmla="*/ 1650951 w 7122824"/>
              <a:gd name="connsiteY11856" fmla="*/ 1872568 h 4151891"/>
              <a:gd name="connsiteX11857" fmla="*/ 1616227 w 7122824"/>
              <a:gd name="connsiteY11857" fmla="*/ 1876498 h 4151891"/>
              <a:gd name="connsiteX11858" fmla="*/ 1628935 w 7122824"/>
              <a:gd name="connsiteY11858" fmla="*/ 1878239 h 4151891"/>
              <a:gd name="connsiteX11859" fmla="*/ 1637098 w 7122824"/>
              <a:gd name="connsiteY11859" fmla="*/ 1877240 h 4151891"/>
              <a:gd name="connsiteX11860" fmla="*/ 1637989 w 7122824"/>
              <a:gd name="connsiteY11860" fmla="*/ 1876486 h 4151891"/>
              <a:gd name="connsiteX11861" fmla="*/ 1638808 w 7122824"/>
              <a:gd name="connsiteY11861" fmla="*/ 1877030 h 4151891"/>
              <a:gd name="connsiteX11862" fmla="*/ 1642369 w 7122824"/>
              <a:gd name="connsiteY11862" fmla="*/ 1876594 h 4151891"/>
              <a:gd name="connsiteX11863" fmla="*/ 1655227 w 7122824"/>
              <a:gd name="connsiteY11863" fmla="*/ 1877160 h 4151891"/>
              <a:gd name="connsiteX11864" fmla="*/ 1655319 w 7122824"/>
              <a:gd name="connsiteY11864" fmla="*/ 1877230 h 4151891"/>
              <a:gd name="connsiteX11865" fmla="*/ 1668599 w 7122824"/>
              <a:gd name="connsiteY11865" fmla="*/ 1876596 h 4151891"/>
              <a:gd name="connsiteX11866" fmla="*/ 1669759 w 7122824"/>
              <a:gd name="connsiteY11866" fmla="*/ 1872251 h 4151891"/>
              <a:gd name="connsiteX11867" fmla="*/ 1656452 w 7122824"/>
              <a:gd name="connsiteY11867" fmla="*/ 1867137 h 4151891"/>
              <a:gd name="connsiteX11868" fmla="*/ 1663484 w 7122824"/>
              <a:gd name="connsiteY11868" fmla="*/ 1861934 h 4151891"/>
              <a:gd name="connsiteX11869" fmla="*/ 1678294 w 7122824"/>
              <a:gd name="connsiteY11869" fmla="*/ 1865710 h 4151891"/>
              <a:gd name="connsiteX11870" fmla="*/ 1677081 w 7122824"/>
              <a:gd name="connsiteY11870" fmla="*/ 1884289 h 4151891"/>
              <a:gd name="connsiteX11871" fmla="*/ 1688472 w 7122824"/>
              <a:gd name="connsiteY11871" fmla="*/ 1881302 h 4151891"/>
              <a:gd name="connsiteX11872" fmla="*/ 1687580 w 7122824"/>
              <a:gd name="connsiteY11872" fmla="*/ 1879007 h 4151891"/>
              <a:gd name="connsiteX11873" fmla="*/ 1681570 w 7122824"/>
              <a:gd name="connsiteY11873" fmla="*/ 1874443 h 4151891"/>
              <a:gd name="connsiteX11874" fmla="*/ 1685318 w 7122824"/>
              <a:gd name="connsiteY11874" fmla="*/ 1873187 h 4151891"/>
              <a:gd name="connsiteX11875" fmla="*/ 1683954 w 7122824"/>
              <a:gd name="connsiteY11875" fmla="*/ 1869682 h 4151891"/>
              <a:gd name="connsiteX11876" fmla="*/ 1713082 w 7122824"/>
              <a:gd name="connsiteY11876" fmla="*/ 1863092 h 4151891"/>
              <a:gd name="connsiteX11877" fmla="*/ 1712958 w 7122824"/>
              <a:gd name="connsiteY11877" fmla="*/ 1863923 h 4151891"/>
              <a:gd name="connsiteX11878" fmla="*/ 1715663 w 7122824"/>
              <a:gd name="connsiteY11878" fmla="*/ 1863016 h 4151891"/>
              <a:gd name="connsiteX11879" fmla="*/ 1730485 w 7122824"/>
              <a:gd name="connsiteY11879" fmla="*/ 1863210 h 4151891"/>
              <a:gd name="connsiteX11880" fmla="*/ 1730106 w 7122824"/>
              <a:gd name="connsiteY11880" fmla="*/ 1862510 h 4151891"/>
              <a:gd name="connsiteX11881" fmla="*/ 1723014 w 7122824"/>
              <a:gd name="connsiteY11881" fmla="*/ 1848941 h 4151891"/>
              <a:gd name="connsiteX11882" fmla="*/ 1742215 w 7122824"/>
              <a:gd name="connsiteY11882" fmla="*/ 1844255 h 4151891"/>
              <a:gd name="connsiteX11883" fmla="*/ 1709903 w 7122824"/>
              <a:gd name="connsiteY11883" fmla="*/ 1841515 h 4151891"/>
              <a:gd name="connsiteX11884" fmla="*/ 1700987 w 7122824"/>
              <a:gd name="connsiteY11884" fmla="*/ 1844474 h 4151891"/>
              <a:gd name="connsiteX11885" fmla="*/ 1701946 w 7122824"/>
              <a:gd name="connsiteY11885" fmla="*/ 1845385 h 4151891"/>
              <a:gd name="connsiteX11886" fmla="*/ 1697686 w 7122824"/>
              <a:gd name="connsiteY11886" fmla="*/ 1844748 h 4151891"/>
              <a:gd name="connsiteX11887" fmla="*/ 1698744 w 7122824"/>
              <a:gd name="connsiteY11887" fmla="*/ 1844220 h 4151891"/>
              <a:gd name="connsiteX11888" fmla="*/ 1700465 w 7122824"/>
              <a:gd name="connsiteY11888" fmla="*/ 1835053 h 4151891"/>
              <a:gd name="connsiteX11889" fmla="*/ 1702059 w 7122824"/>
              <a:gd name="connsiteY11889" fmla="*/ 1831554 h 4151891"/>
              <a:gd name="connsiteX11890" fmla="*/ 1517430 w 7122824"/>
              <a:gd name="connsiteY11890" fmla="*/ 1854621 h 4151891"/>
              <a:gd name="connsiteX11891" fmla="*/ 1468219 w 7122824"/>
              <a:gd name="connsiteY11891" fmla="*/ 1861337 h 4151891"/>
              <a:gd name="connsiteX11892" fmla="*/ 1472772 w 7122824"/>
              <a:gd name="connsiteY11892" fmla="*/ 1854774 h 4151891"/>
              <a:gd name="connsiteX11893" fmla="*/ 1456545 w 7122824"/>
              <a:gd name="connsiteY11893" fmla="*/ 1855963 h 4151891"/>
              <a:gd name="connsiteX11894" fmla="*/ 1456907 w 7122824"/>
              <a:gd name="connsiteY11894" fmla="*/ 1858564 h 4151891"/>
              <a:gd name="connsiteX11895" fmla="*/ 1455956 w 7122824"/>
              <a:gd name="connsiteY11895" fmla="*/ 1860611 h 4151891"/>
              <a:gd name="connsiteX11896" fmla="*/ 1457991 w 7122824"/>
              <a:gd name="connsiteY11896" fmla="*/ 1858991 h 4151891"/>
              <a:gd name="connsiteX11897" fmla="*/ 1461414 w 7122824"/>
              <a:gd name="connsiteY11897" fmla="*/ 1858750 h 4151891"/>
              <a:gd name="connsiteX11898" fmla="*/ 1467360 w 7122824"/>
              <a:gd name="connsiteY11898" fmla="*/ 1860391 h 4151891"/>
              <a:gd name="connsiteX11899" fmla="*/ 1457737 w 7122824"/>
              <a:gd name="connsiteY11899" fmla="*/ 1863607 h 4151891"/>
              <a:gd name="connsiteX11900" fmla="*/ 1455351 w 7122824"/>
              <a:gd name="connsiteY11900" fmla="*/ 1861910 h 4151891"/>
              <a:gd name="connsiteX11901" fmla="*/ 1455215 w 7122824"/>
              <a:gd name="connsiteY11901" fmla="*/ 1862203 h 4151891"/>
              <a:gd name="connsiteX11902" fmla="*/ 1452923 w 7122824"/>
              <a:gd name="connsiteY11902" fmla="*/ 1858746 h 4151891"/>
              <a:gd name="connsiteX11903" fmla="*/ 1455134 w 7122824"/>
              <a:gd name="connsiteY11903" fmla="*/ 1856066 h 4151891"/>
              <a:gd name="connsiteX11904" fmla="*/ 1446735 w 7122824"/>
              <a:gd name="connsiteY11904" fmla="*/ 1856681 h 4151891"/>
              <a:gd name="connsiteX11905" fmla="*/ 1423366 w 7122824"/>
              <a:gd name="connsiteY11905" fmla="*/ 1857337 h 4151891"/>
              <a:gd name="connsiteX11906" fmla="*/ 1430461 w 7122824"/>
              <a:gd name="connsiteY11906" fmla="*/ 1861230 h 4151891"/>
              <a:gd name="connsiteX11907" fmla="*/ 1368257 w 7122824"/>
              <a:gd name="connsiteY11907" fmla="*/ 1879049 h 4151891"/>
              <a:gd name="connsiteX11908" fmla="*/ 1372841 w 7122824"/>
              <a:gd name="connsiteY11908" fmla="*/ 1894436 h 4151891"/>
              <a:gd name="connsiteX11909" fmla="*/ 1346112 w 7122824"/>
              <a:gd name="connsiteY11909" fmla="*/ 1890442 h 4151891"/>
              <a:gd name="connsiteX11910" fmla="*/ 1348553 w 7122824"/>
              <a:gd name="connsiteY11910" fmla="*/ 1884694 h 4151891"/>
              <a:gd name="connsiteX11911" fmla="*/ 1323822 w 7122824"/>
              <a:gd name="connsiteY11911" fmla="*/ 1891779 h 4151891"/>
              <a:gd name="connsiteX11912" fmla="*/ 1322486 w 7122824"/>
              <a:gd name="connsiteY11912" fmla="*/ 1900720 h 4151891"/>
              <a:gd name="connsiteX11913" fmla="*/ 1311947 w 7122824"/>
              <a:gd name="connsiteY11913" fmla="*/ 1895181 h 4151891"/>
              <a:gd name="connsiteX11914" fmla="*/ 1291591 w 7122824"/>
              <a:gd name="connsiteY11914" fmla="*/ 1901012 h 4151891"/>
              <a:gd name="connsiteX11915" fmla="*/ 1286073 w 7122824"/>
              <a:gd name="connsiteY11915" fmla="*/ 1907000 h 4151891"/>
              <a:gd name="connsiteX11916" fmla="*/ 1274695 w 7122824"/>
              <a:gd name="connsiteY11916" fmla="*/ 1912148 h 4151891"/>
              <a:gd name="connsiteX11917" fmla="*/ 1274235 w 7122824"/>
              <a:gd name="connsiteY11917" fmla="*/ 1913038 h 4151891"/>
              <a:gd name="connsiteX11918" fmla="*/ 1274210 w 7122824"/>
              <a:gd name="connsiteY11918" fmla="*/ 1912367 h 4151891"/>
              <a:gd name="connsiteX11919" fmla="*/ 1273844 w 7122824"/>
              <a:gd name="connsiteY11919" fmla="*/ 1912532 h 4151891"/>
              <a:gd name="connsiteX11920" fmla="*/ 1274190 w 7122824"/>
              <a:gd name="connsiteY11920" fmla="*/ 1911852 h 4151891"/>
              <a:gd name="connsiteX11921" fmla="*/ 1274190 w 7122824"/>
              <a:gd name="connsiteY11921" fmla="*/ 1911839 h 4151891"/>
              <a:gd name="connsiteX11922" fmla="*/ 1275145 w 7122824"/>
              <a:gd name="connsiteY11922" fmla="*/ 1906946 h 4151891"/>
              <a:gd name="connsiteX11923" fmla="*/ 1276236 w 7122824"/>
              <a:gd name="connsiteY11923" fmla="*/ 1907789 h 4151891"/>
              <a:gd name="connsiteX11924" fmla="*/ 1276933 w 7122824"/>
              <a:gd name="connsiteY11924" fmla="*/ 1905710 h 4151891"/>
              <a:gd name="connsiteX11925" fmla="*/ 1272781 w 7122824"/>
              <a:gd name="connsiteY11925" fmla="*/ 1906515 h 4151891"/>
              <a:gd name="connsiteX11926" fmla="*/ 1272628 w 7122824"/>
              <a:gd name="connsiteY11926" fmla="*/ 1906445 h 4151891"/>
              <a:gd name="connsiteX11927" fmla="*/ 1263643 w 7122824"/>
              <a:gd name="connsiteY11927" fmla="*/ 1909018 h 4151891"/>
              <a:gd name="connsiteX11928" fmla="*/ 1264896 w 7122824"/>
              <a:gd name="connsiteY11928" fmla="*/ 1910986 h 4151891"/>
              <a:gd name="connsiteX11929" fmla="*/ 1254296 w 7122824"/>
              <a:gd name="connsiteY11929" fmla="*/ 1920399 h 4151891"/>
              <a:gd name="connsiteX11930" fmla="*/ 1257627 w 7122824"/>
              <a:gd name="connsiteY11930" fmla="*/ 1912171 h 4151891"/>
              <a:gd name="connsiteX11931" fmla="*/ 1259879 w 7122824"/>
              <a:gd name="connsiteY11931" fmla="*/ 1910096 h 4151891"/>
              <a:gd name="connsiteX11932" fmla="*/ 1256303 w 7122824"/>
              <a:gd name="connsiteY11932" fmla="*/ 1911121 h 4151891"/>
              <a:gd name="connsiteX11933" fmla="*/ 1207669 w 7122824"/>
              <a:gd name="connsiteY11933" fmla="*/ 1924629 h 4151891"/>
              <a:gd name="connsiteX11934" fmla="*/ 1208059 w 7122824"/>
              <a:gd name="connsiteY11934" fmla="*/ 1925447 h 4151891"/>
              <a:gd name="connsiteX11935" fmla="*/ 1204046 w 7122824"/>
              <a:gd name="connsiteY11935" fmla="*/ 1925635 h 4151891"/>
              <a:gd name="connsiteX11936" fmla="*/ 1168664 w 7122824"/>
              <a:gd name="connsiteY11936" fmla="*/ 1935463 h 4151891"/>
              <a:gd name="connsiteX11937" fmla="*/ 1129475 w 7122824"/>
              <a:gd name="connsiteY11937" fmla="*/ 1948065 h 4151891"/>
              <a:gd name="connsiteX11938" fmla="*/ 1102535 w 7122824"/>
              <a:gd name="connsiteY11938" fmla="*/ 1950279 h 4151891"/>
              <a:gd name="connsiteX11939" fmla="*/ 1104131 w 7122824"/>
              <a:gd name="connsiteY11939" fmla="*/ 1939599 h 4151891"/>
              <a:gd name="connsiteX11940" fmla="*/ 1115531 w 7122824"/>
              <a:gd name="connsiteY11940" fmla="*/ 1936622 h 4151891"/>
              <a:gd name="connsiteX11941" fmla="*/ 1116764 w 7122824"/>
              <a:gd name="connsiteY11941" fmla="*/ 1936222 h 4151891"/>
              <a:gd name="connsiteX11942" fmla="*/ 1106913 w 7122824"/>
              <a:gd name="connsiteY11942" fmla="*/ 1933604 h 4151891"/>
              <a:gd name="connsiteX11943" fmla="*/ 1102586 w 7122824"/>
              <a:gd name="connsiteY11943" fmla="*/ 1920546 h 4151891"/>
              <a:gd name="connsiteX11944" fmla="*/ 1170600 w 7122824"/>
              <a:gd name="connsiteY11944" fmla="*/ 1903042 h 4151891"/>
              <a:gd name="connsiteX11945" fmla="*/ 1210365 w 7122824"/>
              <a:gd name="connsiteY11945" fmla="*/ 1896498 h 4151891"/>
              <a:gd name="connsiteX11946" fmla="*/ 1223152 w 7122824"/>
              <a:gd name="connsiteY11946" fmla="*/ 1898460 h 4151891"/>
              <a:gd name="connsiteX11947" fmla="*/ 1229597 w 7122824"/>
              <a:gd name="connsiteY11947" fmla="*/ 1901989 h 4151891"/>
              <a:gd name="connsiteX11948" fmla="*/ 1243898 w 7122824"/>
              <a:gd name="connsiteY11948" fmla="*/ 1897819 h 4151891"/>
              <a:gd name="connsiteX11949" fmla="*/ 1243955 w 7122824"/>
              <a:gd name="connsiteY11949" fmla="*/ 1897281 h 4151891"/>
              <a:gd name="connsiteX11950" fmla="*/ 1244591 w 7122824"/>
              <a:gd name="connsiteY11950" fmla="*/ 1897616 h 4151891"/>
              <a:gd name="connsiteX11951" fmla="*/ 1270403 w 7122824"/>
              <a:gd name="connsiteY11951" fmla="*/ 1890089 h 4151891"/>
              <a:gd name="connsiteX11952" fmla="*/ 1356056 w 7122824"/>
              <a:gd name="connsiteY11952" fmla="*/ 1868570 h 4151891"/>
              <a:gd name="connsiteX11953" fmla="*/ 1378594 w 7122824"/>
              <a:gd name="connsiteY11953" fmla="*/ 1864399 h 4151891"/>
              <a:gd name="connsiteX11954" fmla="*/ 1388495 w 7122824"/>
              <a:gd name="connsiteY11954" fmla="*/ 1858668 h 4151891"/>
              <a:gd name="connsiteX11955" fmla="*/ 1355209 w 7122824"/>
              <a:gd name="connsiteY11955" fmla="*/ 1860561 h 4151891"/>
              <a:gd name="connsiteX11956" fmla="*/ 1333112 w 7122824"/>
              <a:gd name="connsiteY11956" fmla="*/ 1861948 h 4151891"/>
              <a:gd name="connsiteX11957" fmla="*/ 1314101 w 7122824"/>
              <a:gd name="connsiteY11957" fmla="*/ 1865362 h 4151891"/>
              <a:gd name="connsiteX11958" fmla="*/ 1307456 w 7122824"/>
              <a:gd name="connsiteY11958" fmla="*/ 1878440 h 4151891"/>
              <a:gd name="connsiteX11959" fmla="*/ 1290214 w 7122824"/>
              <a:gd name="connsiteY11959" fmla="*/ 1878729 h 4151891"/>
              <a:gd name="connsiteX11960" fmla="*/ 1150224 w 7122824"/>
              <a:gd name="connsiteY11960" fmla="*/ 1900024 h 4151891"/>
              <a:gd name="connsiteX11961" fmla="*/ 1064528 w 7122824"/>
              <a:gd name="connsiteY11961" fmla="*/ 1911973 h 4151891"/>
              <a:gd name="connsiteX11962" fmla="*/ 1040902 w 7122824"/>
              <a:gd name="connsiteY11962" fmla="*/ 1913133 h 4151891"/>
              <a:gd name="connsiteX11963" fmla="*/ 1032112 w 7122824"/>
              <a:gd name="connsiteY11963" fmla="*/ 1919637 h 4151891"/>
              <a:gd name="connsiteX11964" fmla="*/ 1025468 w 7122824"/>
              <a:gd name="connsiteY11964" fmla="*/ 1932715 h 4151891"/>
              <a:gd name="connsiteX11965" fmla="*/ 1006723 w 7122824"/>
              <a:gd name="connsiteY11965" fmla="*/ 1934344 h 4151891"/>
              <a:gd name="connsiteX11966" fmla="*/ 974993 w 7122824"/>
              <a:gd name="connsiteY11966" fmla="*/ 1937419 h 4151891"/>
              <a:gd name="connsiteX11967" fmla="*/ 1036827 w 7122824"/>
              <a:gd name="connsiteY11967" fmla="*/ 1940406 h 4151891"/>
              <a:gd name="connsiteX11968" fmla="*/ 1031254 w 7122824"/>
              <a:gd name="connsiteY11968" fmla="*/ 1956770 h 4151891"/>
              <a:gd name="connsiteX11969" fmla="*/ 1015274 w 7122824"/>
              <a:gd name="connsiteY11969" fmla="*/ 1959073 h 4151891"/>
              <a:gd name="connsiteX11970" fmla="*/ 1000623 w 7122824"/>
              <a:gd name="connsiteY11970" fmla="*/ 1964701 h 4151891"/>
              <a:gd name="connsiteX11971" fmla="*/ 991833 w 7122824"/>
              <a:gd name="connsiteY11971" fmla="*/ 1971204 h 4151891"/>
              <a:gd name="connsiteX11972" fmla="*/ 1004609 w 7122824"/>
              <a:gd name="connsiteY11972" fmla="*/ 1968418 h 4151891"/>
              <a:gd name="connsiteX11973" fmla="*/ 1004654 w 7122824"/>
              <a:gd name="connsiteY11973" fmla="*/ 1967619 h 4151891"/>
              <a:gd name="connsiteX11974" fmla="*/ 1003861 w 7122824"/>
              <a:gd name="connsiteY11974" fmla="*/ 1965846 h 4151891"/>
              <a:gd name="connsiteX11975" fmla="*/ 1006170 w 7122824"/>
              <a:gd name="connsiteY11975" fmla="*/ 1965363 h 4151891"/>
              <a:gd name="connsiteX11976" fmla="*/ 1004938 w 7122824"/>
              <a:gd name="connsiteY11976" fmla="*/ 1968347 h 4151891"/>
              <a:gd name="connsiteX11977" fmla="*/ 1007254 w 7122824"/>
              <a:gd name="connsiteY11977" fmla="*/ 1967842 h 4151891"/>
              <a:gd name="connsiteX11978" fmla="*/ 1023308 w 7122824"/>
              <a:gd name="connsiteY11978" fmla="*/ 1968091 h 4151891"/>
              <a:gd name="connsiteX11979" fmla="*/ 1012761 w 7122824"/>
              <a:gd name="connsiteY11979" fmla="*/ 1975895 h 4151891"/>
              <a:gd name="connsiteX11980" fmla="*/ 993946 w 7122824"/>
              <a:gd name="connsiteY11980" fmla="*/ 1988458 h 4151891"/>
              <a:gd name="connsiteX11981" fmla="*/ 901568 w 7122824"/>
              <a:gd name="connsiteY11981" fmla="*/ 2013739 h 4151891"/>
              <a:gd name="connsiteX11982" fmla="*/ 890247 w 7122824"/>
              <a:gd name="connsiteY11982" fmla="*/ 2005794 h 4151891"/>
              <a:gd name="connsiteX11983" fmla="*/ 875536 w 7122824"/>
              <a:gd name="connsiteY11983" fmla="*/ 2020533 h 4151891"/>
              <a:gd name="connsiteX11984" fmla="*/ 850178 w 7122824"/>
              <a:gd name="connsiteY11984" fmla="*/ 2024562 h 4151891"/>
              <a:gd name="connsiteX11985" fmla="*/ 739873 w 7122824"/>
              <a:gd name="connsiteY11985" fmla="*/ 2054721 h 4151891"/>
              <a:gd name="connsiteX11986" fmla="*/ 629954 w 7122824"/>
              <a:gd name="connsiteY11986" fmla="*/ 2092756 h 4151891"/>
              <a:gd name="connsiteX11987" fmla="*/ 575626 w 7122824"/>
              <a:gd name="connsiteY11987" fmla="*/ 2112779 h 4151891"/>
              <a:gd name="connsiteX11988" fmla="*/ 550937 w 7122824"/>
              <a:gd name="connsiteY11988" fmla="*/ 2121053 h 4151891"/>
              <a:gd name="connsiteX11989" fmla="*/ 533656 w 7122824"/>
              <a:gd name="connsiteY11989" fmla="*/ 2121598 h 4151891"/>
              <a:gd name="connsiteX11990" fmla="*/ 536593 w 7122824"/>
              <a:gd name="connsiteY11990" fmla="*/ 2119674 h 4151891"/>
              <a:gd name="connsiteX11991" fmla="*/ 533992 w 7122824"/>
              <a:gd name="connsiteY11991" fmla="*/ 2120652 h 4151891"/>
              <a:gd name="connsiteX11992" fmla="*/ 532808 w 7122824"/>
              <a:gd name="connsiteY11992" fmla="*/ 2118859 h 4151891"/>
              <a:gd name="connsiteX11993" fmla="*/ 534451 w 7122824"/>
              <a:gd name="connsiteY11993" fmla="*/ 2117578 h 4151891"/>
              <a:gd name="connsiteX11994" fmla="*/ 537002 w 7122824"/>
              <a:gd name="connsiteY11994" fmla="*/ 2119447 h 4151891"/>
              <a:gd name="connsiteX11995" fmla="*/ 540106 w 7122824"/>
              <a:gd name="connsiteY11995" fmla="*/ 2118326 h 4151891"/>
              <a:gd name="connsiteX11996" fmla="*/ 544353 w 7122824"/>
              <a:gd name="connsiteY11996" fmla="*/ 2112797 h 4151891"/>
              <a:gd name="connsiteX11997" fmla="*/ 526493 w 7122824"/>
              <a:gd name="connsiteY11997" fmla="*/ 2118964 h 4151891"/>
              <a:gd name="connsiteX11998" fmla="*/ 522782 w 7122824"/>
              <a:gd name="connsiteY11998" fmla="*/ 2112416 h 4151891"/>
              <a:gd name="connsiteX11999" fmla="*/ 512105 w 7122824"/>
              <a:gd name="connsiteY11999" fmla="*/ 2100160 h 4151891"/>
              <a:gd name="connsiteX12000" fmla="*/ 543320 w 7122824"/>
              <a:gd name="connsiteY12000" fmla="*/ 2080038 h 4151891"/>
              <a:gd name="connsiteX12001" fmla="*/ 554910 w 7122824"/>
              <a:gd name="connsiteY12001" fmla="*/ 2074002 h 4151891"/>
              <a:gd name="connsiteX12002" fmla="*/ 554519 w 7122824"/>
              <a:gd name="connsiteY12002" fmla="*/ 2071526 h 4151891"/>
              <a:gd name="connsiteX12003" fmla="*/ 552789 w 7122824"/>
              <a:gd name="connsiteY12003" fmla="*/ 2069743 h 4151891"/>
              <a:gd name="connsiteX12004" fmla="*/ 557048 w 7122824"/>
              <a:gd name="connsiteY12004" fmla="*/ 2070379 h 4151891"/>
              <a:gd name="connsiteX12005" fmla="*/ 555339 w 7122824"/>
              <a:gd name="connsiteY12005" fmla="*/ 2073777 h 4151891"/>
              <a:gd name="connsiteX12006" fmla="*/ 558986 w 7122824"/>
              <a:gd name="connsiteY12006" fmla="*/ 2071879 h 4151891"/>
              <a:gd name="connsiteX12007" fmla="*/ 574797 w 7122824"/>
              <a:gd name="connsiteY12007" fmla="*/ 2066013 h 4151891"/>
              <a:gd name="connsiteX12008" fmla="*/ 603284 w 7122824"/>
              <a:gd name="connsiteY12008" fmla="*/ 2051509 h 4151891"/>
              <a:gd name="connsiteX12009" fmla="*/ 618875 w 7122824"/>
              <a:gd name="connsiteY12009" fmla="*/ 2041330 h 4151891"/>
              <a:gd name="connsiteX12010" fmla="*/ 601365 w 7122824"/>
              <a:gd name="connsiteY12010" fmla="*/ 2046279 h 4151891"/>
              <a:gd name="connsiteX12011" fmla="*/ 589017 w 7122824"/>
              <a:gd name="connsiteY12011" fmla="*/ 2049767 h 4151891"/>
              <a:gd name="connsiteX12012" fmla="*/ 559275 w 7122824"/>
              <a:gd name="connsiteY12012" fmla="*/ 2065257 h 4151891"/>
              <a:gd name="connsiteX12013" fmla="*/ 495580 w 7122824"/>
              <a:gd name="connsiteY12013" fmla="*/ 2085184 h 4151891"/>
              <a:gd name="connsiteX12014" fmla="*/ 348796 w 7122824"/>
              <a:gd name="connsiteY12014" fmla="*/ 2120552 h 4151891"/>
              <a:gd name="connsiteX12015" fmla="*/ 363158 w 7122824"/>
              <a:gd name="connsiteY12015" fmla="*/ 2097683 h 4151891"/>
              <a:gd name="connsiteX12016" fmla="*/ 388532 w 7122824"/>
              <a:gd name="connsiteY12016" fmla="*/ 2084821 h 4151891"/>
              <a:gd name="connsiteX12017" fmla="*/ 457442 w 7122824"/>
              <a:gd name="connsiteY12017" fmla="*/ 2070104 h 4151891"/>
              <a:gd name="connsiteX12018" fmla="*/ 492073 w 7122824"/>
              <a:gd name="connsiteY12018" fmla="*/ 2058080 h 4151891"/>
              <a:gd name="connsiteX12019" fmla="*/ 566288 w 7122824"/>
              <a:gd name="connsiteY12019" fmla="*/ 2028782 h 4151891"/>
              <a:gd name="connsiteX12020" fmla="*/ 637243 w 7122824"/>
              <a:gd name="connsiteY12020" fmla="*/ 2002122 h 4151891"/>
              <a:gd name="connsiteX12021" fmla="*/ 732255 w 7122824"/>
              <a:gd name="connsiteY12021" fmla="*/ 1969678 h 4151891"/>
              <a:gd name="connsiteX12022" fmla="*/ 766243 w 7122824"/>
              <a:gd name="connsiteY12022" fmla="*/ 1949746 h 4151891"/>
              <a:gd name="connsiteX12023" fmla="*/ 782415 w 7122824"/>
              <a:gd name="connsiteY12023" fmla="*/ 1946164 h 4151891"/>
              <a:gd name="connsiteX12024" fmla="*/ 858382 w 7122824"/>
              <a:gd name="connsiteY12024" fmla="*/ 1927812 h 4151891"/>
              <a:gd name="connsiteX12025" fmla="*/ 876740 w 7122824"/>
              <a:gd name="connsiteY12025" fmla="*/ 1918307 h 4151891"/>
              <a:gd name="connsiteX12026" fmla="*/ 942618 w 7122824"/>
              <a:gd name="connsiteY12026" fmla="*/ 1904700 h 4151891"/>
              <a:gd name="connsiteX12027" fmla="*/ 956839 w 7122824"/>
              <a:gd name="connsiteY12027" fmla="*/ 1903700 h 4151891"/>
              <a:gd name="connsiteX12028" fmla="*/ 1015658 w 7122824"/>
              <a:gd name="connsiteY12028" fmla="*/ 1893726 h 4151891"/>
              <a:gd name="connsiteX12029" fmla="*/ 1059427 w 7122824"/>
              <a:gd name="connsiteY12029" fmla="*/ 1883330 h 4151891"/>
              <a:gd name="connsiteX12030" fmla="*/ 1102751 w 7122824"/>
              <a:gd name="connsiteY12030" fmla="*/ 1874170 h 4151891"/>
              <a:gd name="connsiteX12031" fmla="*/ 1139500 w 7122824"/>
              <a:gd name="connsiteY12031" fmla="*/ 1867148 h 4151891"/>
              <a:gd name="connsiteX12032" fmla="*/ 1221091 w 7122824"/>
              <a:gd name="connsiteY12032" fmla="*/ 1853026 h 4151891"/>
              <a:gd name="connsiteX12033" fmla="*/ 1314927 w 7122824"/>
              <a:gd name="connsiteY12033" fmla="*/ 1838907 h 4151891"/>
              <a:gd name="connsiteX12034" fmla="*/ 1401238 w 7122824"/>
              <a:gd name="connsiteY12034" fmla="*/ 1833304 h 4151891"/>
              <a:gd name="connsiteX12035" fmla="*/ 1487357 w 7122824"/>
              <a:gd name="connsiteY12035" fmla="*/ 1828975 h 4151891"/>
              <a:gd name="connsiteX12036" fmla="*/ 1551471 w 7122824"/>
              <a:gd name="connsiteY12036" fmla="*/ 1828895 h 4151891"/>
              <a:gd name="connsiteX12037" fmla="*/ 1630016 w 7122824"/>
              <a:gd name="connsiteY12037" fmla="*/ 1809172 h 4151891"/>
              <a:gd name="connsiteX12038" fmla="*/ 1672390 w 7122824"/>
              <a:gd name="connsiteY12038" fmla="*/ 1802812 h 4151891"/>
              <a:gd name="connsiteX12039" fmla="*/ 1672129 w 7122824"/>
              <a:gd name="connsiteY12039" fmla="*/ 1802837 h 4151891"/>
              <a:gd name="connsiteX12040" fmla="*/ 1637210 w 7122824"/>
              <a:gd name="connsiteY12040" fmla="*/ 1788137 h 4151891"/>
              <a:gd name="connsiteX12041" fmla="*/ 1671305 w 7122824"/>
              <a:gd name="connsiteY12041" fmla="*/ 1786912 h 4151891"/>
              <a:gd name="connsiteX12042" fmla="*/ 1687494 w 7122824"/>
              <a:gd name="connsiteY12042" fmla="*/ 1791174 h 4151891"/>
              <a:gd name="connsiteX12043" fmla="*/ 1696937 w 7122824"/>
              <a:gd name="connsiteY12043" fmla="*/ 1779944 h 4151891"/>
              <a:gd name="connsiteX12044" fmla="*/ 1711148 w 7122824"/>
              <a:gd name="connsiteY12044" fmla="*/ 1799186 h 4151891"/>
              <a:gd name="connsiteX12045" fmla="*/ 1682107 w 7122824"/>
              <a:gd name="connsiteY12045" fmla="*/ 1801903 h 4151891"/>
              <a:gd name="connsiteX12046" fmla="*/ 1721597 w 7122824"/>
              <a:gd name="connsiteY12046" fmla="*/ 1799667 h 4151891"/>
              <a:gd name="connsiteX12047" fmla="*/ 1751551 w 7122824"/>
              <a:gd name="connsiteY12047" fmla="*/ 1797202 h 4151891"/>
              <a:gd name="connsiteX12048" fmla="*/ 1763422 w 7122824"/>
              <a:gd name="connsiteY12048" fmla="*/ 1791948 h 4151891"/>
              <a:gd name="connsiteX12049" fmla="*/ 1744386 w 7122824"/>
              <a:gd name="connsiteY12049" fmla="*/ 1793831 h 4151891"/>
              <a:gd name="connsiteX12050" fmla="*/ 1746690 w 7122824"/>
              <a:gd name="connsiteY12050" fmla="*/ 1778416 h 4151891"/>
              <a:gd name="connsiteX12051" fmla="*/ 1772910 w 7122824"/>
              <a:gd name="connsiteY12051" fmla="*/ 1780757 h 4151891"/>
              <a:gd name="connsiteX12052" fmla="*/ 1768261 w 7122824"/>
              <a:gd name="connsiteY12052" fmla="*/ 1759574 h 4151891"/>
              <a:gd name="connsiteX12053" fmla="*/ 1826099 w 7122824"/>
              <a:gd name="connsiteY12053" fmla="*/ 1768217 h 4151891"/>
              <a:gd name="connsiteX12054" fmla="*/ 1800487 w 7122824"/>
              <a:gd name="connsiteY12054" fmla="*/ 1772270 h 4151891"/>
              <a:gd name="connsiteX12055" fmla="*/ 1782166 w 7122824"/>
              <a:gd name="connsiteY12055" fmla="*/ 1771108 h 4151891"/>
              <a:gd name="connsiteX12056" fmla="*/ 1776587 w 7122824"/>
              <a:gd name="connsiteY12056" fmla="*/ 1782292 h 4151891"/>
              <a:gd name="connsiteX12057" fmla="*/ 1775430 w 7122824"/>
              <a:gd name="connsiteY12057" fmla="*/ 1795237 h 4151891"/>
              <a:gd name="connsiteX12058" fmla="*/ 1808846 w 7122824"/>
              <a:gd name="connsiteY12058" fmla="*/ 1792487 h 4151891"/>
              <a:gd name="connsiteX12059" fmla="*/ 1808221 w 7122824"/>
              <a:gd name="connsiteY12059" fmla="*/ 1791844 h 4151891"/>
              <a:gd name="connsiteX12060" fmla="*/ 1808104 w 7122824"/>
              <a:gd name="connsiteY12060" fmla="*/ 1788700 h 4151891"/>
              <a:gd name="connsiteX12061" fmla="*/ 1819038 w 7122824"/>
              <a:gd name="connsiteY12061" fmla="*/ 1788771 h 4151891"/>
              <a:gd name="connsiteX12062" fmla="*/ 1829129 w 7122824"/>
              <a:gd name="connsiteY12062" fmla="*/ 1784025 h 4151891"/>
              <a:gd name="connsiteX12063" fmla="*/ 1833867 w 7122824"/>
              <a:gd name="connsiteY12063" fmla="*/ 1786101 h 4151891"/>
              <a:gd name="connsiteX12064" fmla="*/ 1836561 w 7122824"/>
              <a:gd name="connsiteY12064" fmla="*/ 1790530 h 4151891"/>
              <a:gd name="connsiteX12065" fmla="*/ 1838365 w 7122824"/>
              <a:gd name="connsiteY12065" fmla="*/ 1790410 h 4151891"/>
              <a:gd name="connsiteX12066" fmla="*/ 1847911 w 7122824"/>
              <a:gd name="connsiteY12066" fmla="*/ 1782142 h 4151891"/>
              <a:gd name="connsiteX12067" fmla="*/ 1839878 w 7122824"/>
              <a:gd name="connsiteY12067" fmla="*/ 1773124 h 4151891"/>
              <a:gd name="connsiteX12068" fmla="*/ 1864804 w 7122824"/>
              <a:gd name="connsiteY12068" fmla="*/ 1773722 h 4151891"/>
              <a:gd name="connsiteX12069" fmla="*/ 1851814 w 7122824"/>
              <a:gd name="connsiteY12069" fmla="*/ 1787414 h 4151891"/>
              <a:gd name="connsiteX12070" fmla="*/ 1865645 w 7122824"/>
              <a:gd name="connsiteY12070" fmla="*/ 1788596 h 4151891"/>
              <a:gd name="connsiteX12071" fmla="*/ 1908953 w 7122824"/>
              <a:gd name="connsiteY12071" fmla="*/ 1785715 h 4151891"/>
              <a:gd name="connsiteX12072" fmla="*/ 1918672 w 7122824"/>
              <a:gd name="connsiteY12072" fmla="*/ 1785633 h 4151891"/>
              <a:gd name="connsiteX12073" fmla="*/ 1914059 w 7122824"/>
              <a:gd name="connsiteY12073" fmla="*/ 1781228 h 4151891"/>
              <a:gd name="connsiteX12074" fmla="*/ 1926196 w 7122824"/>
              <a:gd name="connsiteY12074" fmla="*/ 1775129 h 4151891"/>
              <a:gd name="connsiteX12075" fmla="*/ 1924633 w 7122824"/>
              <a:gd name="connsiteY12075" fmla="*/ 1785584 h 4151891"/>
              <a:gd name="connsiteX12076" fmla="*/ 1954775 w 7122824"/>
              <a:gd name="connsiteY12076" fmla="*/ 1785331 h 4151891"/>
              <a:gd name="connsiteX12077" fmla="*/ 2000958 w 7122824"/>
              <a:gd name="connsiteY12077" fmla="*/ 1783830 h 4151891"/>
              <a:gd name="connsiteX12078" fmla="*/ 2042981 w 7122824"/>
              <a:gd name="connsiteY12078" fmla="*/ 1772912 h 4151891"/>
              <a:gd name="connsiteX12079" fmla="*/ 2071989 w 7122824"/>
              <a:gd name="connsiteY12079" fmla="*/ 1770459 h 4151891"/>
              <a:gd name="connsiteX12080" fmla="*/ 2067590 w 7122824"/>
              <a:gd name="connsiteY12080" fmla="*/ 1765001 h 4151891"/>
              <a:gd name="connsiteX12081" fmla="*/ 2060515 w 7122824"/>
              <a:gd name="connsiteY12081" fmla="*/ 1760265 h 4151891"/>
              <a:gd name="connsiteX12082" fmla="*/ 2030319 w 7122824"/>
              <a:gd name="connsiteY12082" fmla="*/ 1755753 h 4151891"/>
              <a:gd name="connsiteX12083" fmla="*/ 1993841 w 7122824"/>
              <a:gd name="connsiteY12083" fmla="*/ 1739460 h 4151891"/>
              <a:gd name="connsiteX12084" fmla="*/ 2056877 w 7122824"/>
              <a:gd name="connsiteY12084" fmla="*/ 1742943 h 4151891"/>
              <a:gd name="connsiteX12085" fmla="*/ 2065560 w 7122824"/>
              <a:gd name="connsiteY12085" fmla="*/ 1747337 h 4151891"/>
              <a:gd name="connsiteX12086" fmla="*/ 2080369 w 7122824"/>
              <a:gd name="connsiteY12086" fmla="*/ 1752390 h 4151891"/>
              <a:gd name="connsiteX12087" fmla="*/ 2103960 w 7122824"/>
              <a:gd name="connsiteY12087" fmla="*/ 1769855 h 4151891"/>
              <a:gd name="connsiteX12088" fmla="*/ 2103844 w 7122824"/>
              <a:gd name="connsiteY12088" fmla="*/ 1770038 h 4151891"/>
              <a:gd name="connsiteX12089" fmla="*/ 2177040 w 7122824"/>
              <a:gd name="connsiteY12089" fmla="*/ 1774783 h 4151891"/>
              <a:gd name="connsiteX12090" fmla="*/ 2172898 w 7122824"/>
              <a:gd name="connsiteY12090" fmla="*/ 1773121 h 4151891"/>
              <a:gd name="connsiteX12091" fmla="*/ 2120769 w 7122824"/>
              <a:gd name="connsiteY12091" fmla="*/ 1757514 h 4151891"/>
              <a:gd name="connsiteX12092" fmla="*/ 2096490 w 7122824"/>
              <a:gd name="connsiteY12092" fmla="*/ 1752584 h 4151891"/>
              <a:gd name="connsiteX12093" fmla="*/ 2069674 w 7122824"/>
              <a:gd name="connsiteY12093" fmla="*/ 1745450 h 4151891"/>
              <a:gd name="connsiteX12094" fmla="*/ 2052694 w 7122824"/>
              <a:gd name="connsiteY12094" fmla="*/ 1733531 h 4151891"/>
              <a:gd name="connsiteX12095" fmla="*/ 2035282 w 7122824"/>
              <a:gd name="connsiteY12095" fmla="*/ 1726240 h 4151891"/>
              <a:gd name="connsiteX12096" fmla="*/ 2050461 w 7122824"/>
              <a:gd name="connsiteY12096" fmla="*/ 1706621 h 4151891"/>
              <a:gd name="connsiteX12097" fmla="*/ 2040239 w 7122824"/>
              <a:gd name="connsiteY12097" fmla="*/ 1703531 h 4151891"/>
              <a:gd name="connsiteX12098" fmla="*/ 2040957 w 7122824"/>
              <a:gd name="connsiteY12098" fmla="*/ 1688264 h 4151891"/>
              <a:gd name="connsiteX12099" fmla="*/ 2070902 w 7122824"/>
              <a:gd name="connsiteY12099" fmla="*/ 1684922 h 4151891"/>
              <a:gd name="connsiteX12100" fmla="*/ 1974132 w 7122824"/>
              <a:gd name="connsiteY12100" fmla="*/ 1645448 h 4151891"/>
              <a:gd name="connsiteX12101" fmla="*/ 1865602 w 7122824"/>
              <a:gd name="connsiteY12101" fmla="*/ 1632357 h 4151891"/>
              <a:gd name="connsiteX12102" fmla="*/ 1879754 w 7122824"/>
              <a:gd name="connsiteY12102" fmla="*/ 1642289 h 4151891"/>
              <a:gd name="connsiteX12103" fmla="*/ 1892217 w 7122824"/>
              <a:gd name="connsiteY12103" fmla="*/ 1642588 h 4151891"/>
              <a:gd name="connsiteX12104" fmla="*/ 1894519 w 7122824"/>
              <a:gd name="connsiteY12104" fmla="*/ 1658565 h 4151891"/>
              <a:gd name="connsiteX12105" fmla="*/ 1945119 w 7122824"/>
              <a:gd name="connsiteY12105" fmla="*/ 1673943 h 4151891"/>
              <a:gd name="connsiteX12106" fmla="*/ 1873921 w 7122824"/>
              <a:gd name="connsiteY12106" fmla="*/ 1670860 h 4151891"/>
              <a:gd name="connsiteX12107" fmla="*/ 1875939 w 7122824"/>
              <a:gd name="connsiteY12107" fmla="*/ 1657352 h 4151891"/>
              <a:gd name="connsiteX12108" fmla="*/ 1882285 w 7122824"/>
              <a:gd name="connsiteY12108" fmla="*/ 1656737 h 4151891"/>
              <a:gd name="connsiteX12109" fmla="*/ 1886486 w 7122824"/>
              <a:gd name="connsiteY12109" fmla="*/ 1649548 h 4151891"/>
              <a:gd name="connsiteX12110" fmla="*/ 1876664 w 7122824"/>
              <a:gd name="connsiteY12110" fmla="*/ 1653455 h 4151891"/>
              <a:gd name="connsiteX12111" fmla="*/ 1876875 w 7122824"/>
              <a:gd name="connsiteY12111" fmla="*/ 1653811 h 4151891"/>
              <a:gd name="connsiteX12112" fmla="*/ 1877341 w 7122824"/>
              <a:gd name="connsiteY12112" fmla="*/ 1656021 h 4151891"/>
              <a:gd name="connsiteX12113" fmla="*/ 1874613 w 7122824"/>
              <a:gd name="connsiteY12113" fmla="*/ 1656976 h 4151891"/>
              <a:gd name="connsiteX12114" fmla="*/ 1875840 w 7122824"/>
              <a:gd name="connsiteY12114" fmla="*/ 1653783 h 4151891"/>
              <a:gd name="connsiteX12115" fmla="*/ 1875057 w 7122824"/>
              <a:gd name="connsiteY12115" fmla="*/ 1654094 h 4151891"/>
              <a:gd name="connsiteX12116" fmla="*/ 1864777 w 7122824"/>
              <a:gd name="connsiteY12116" fmla="*/ 1658811 h 4151891"/>
              <a:gd name="connsiteX12117" fmla="*/ 1845308 w 7122824"/>
              <a:gd name="connsiteY12117" fmla="*/ 1665282 h 4151891"/>
              <a:gd name="connsiteX12118" fmla="*/ 1838474 w 7122824"/>
              <a:gd name="connsiteY12118" fmla="*/ 1679634 h 4151891"/>
              <a:gd name="connsiteX12119" fmla="*/ 1812475 w 7122824"/>
              <a:gd name="connsiteY12119" fmla="*/ 1675749 h 4151891"/>
              <a:gd name="connsiteX12120" fmla="*/ 1820896 w 7122824"/>
              <a:gd name="connsiteY12120" fmla="*/ 1692641 h 4151891"/>
              <a:gd name="connsiteX12121" fmla="*/ 1717112 w 7122824"/>
              <a:gd name="connsiteY12121" fmla="*/ 1689639 h 4151891"/>
              <a:gd name="connsiteX12122" fmla="*/ 1723585 w 7122824"/>
              <a:gd name="connsiteY12122" fmla="*/ 1709106 h 4151891"/>
              <a:gd name="connsiteX12123" fmla="*/ 1474948 w 7122824"/>
              <a:gd name="connsiteY12123" fmla="*/ 1707649 h 4151891"/>
              <a:gd name="connsiteX12124" fmla="*/ 1489817 w 7122824"/>
              <a:gd name="connsiteY12124" fmla="*/ 1702315 h 4151891"/>
              <a:gd name="connsiteX12125" fmla="*/ 1477424 w 7122824"/>
              <a:gd name="connsiteY12125" fmla="*/ 1691083 h 4151891"/>
              <a:gd name="connsiteX12126" fmla="*/ 1467334 w 7122824"/>
              <a:gd name="connsiteY12126" fmla="*/ 1695828 h 4151891"/>
              <a:gd name="connsiteX12127" fmla="*/ 1459198 w 7122824"/>
              <a:gd name="connsiteY12127" fmla="*/ 1708422 h 4151891"/>
              <a:gd name="connsiteX12128" fmla="*/ 1437814 w 7122824"/>
              <a:gd name="connsiteY12128" fmla="*/ 1706790 h 4151891"/>
              <a:gd name="connsiteX12129" fmla="*/ 1429058 w 7122824"/>
              <a:gd name="connsiteY12129" fmla="*/ 1702615 h 4151891"/>
              <a:gd name="connsiteX12130" fmla="*/ 1428104 w 7122824"/>
              <a:gd name="connsiteY12130" fmla="*/ 1701240 h 4151891"/>
              <a:gd name="connsiteX12131" fmla="*/ 1427395 w 7122824"/>
              <a:gd name="connsiteY12131" fmla="*/ 1704419 h 4151891"/>
              <a:gd name="connsiteX12132" fmla="*/ 1426309 w 7122824"/>
              <a:gd name="connsiteY12132" fmla="*/ 1706221 h 4151891"/>
              <a:gd name="connsiteX12133" fmla="*/ 1426090 w 7122824"/>
              <a:gd name="connsiteY12133" fmla="*/ 1706244 h 4151891"/>
              <a:gd name="connsiteX12134" fmla="*/ 1427080 w 7122824"/>
              <a:gd name="connsiteY12134" fmla="*/ 1708348 h 4151891"/>
              <a:gd name="connsiteX12135" fmla="*/ 1422820 w 7122824"/>
              <a:gd name="connsiteY12135" fmla="*/ 1707711 h 4151891"/>
              <a:gd name="connsiteX12136" fmla="*/ 1423957 w 7122824"/>
              <a:gd name="connsiteY12136" fmla="*/ 1706457 h 4151891"/>
              <a:gd name="connsiteX12137" fmla="*/ 1422993 w 7122824"/>
              <a:gd name="connsiteY12137" fmla="*/ 1706554 h 4151891"/>
              <a:gd name="connsiteX12138" fmla="*/ 1423488 w 7122824"/>
              <a:gd name="connsiteY12138" fmla="*/ 1704782 h 4151891"/>
              <a:gd name="connsiteX12139" fmla="*/ 1422293 w 7122824"/>
              <a:gd name="connsiteY12139" fmla="*/ 1706033 h 4151891"/>
              <a:gd name="connsiteX12140" fmla="*/ 1389975 w 7122824"/>
              <a:gd name="connsiteY12140" fmla="*/ 1704331 h 4151891"/>
              <a:gd name="connsiteX12141" fmla="*/ 1310862 w 7122824"/>
              <a:gd name="connsiteY12141" fmla="*/ 1701890 h 4151891"/>
              <a:gd name="connsiteX12142" fmla="*/ 1341749 w 7122824"/>
              <a:gd name="connsiteY12142" fmla="*/ 1693998 h 4151891"/>
              <a:gd name="connsiteX12143" fmla="*/ 1360493 w 7122824"/>
              <a:gd name="connsiteY12143" fmla="*/ 1692370 h 4151891"/>
              <a:gd name="connsiteX12144" fmla="*/ 1366877 w 7122824"/>
              <a:gd name="connsiteY12144" fmla="*/ 1691500 h 4151891"/>
              <a:gd name="connsiteX12145" fmla="*/ 1372182 w 7122824"/>
              <a:gd name="connsiteY12145" fmla="*/ 1676919 h 4151891"/>
              <a:gd name="connsiteX12146" fmla="*/ 1390077 w 7122824"/>
              <a:gd name="connsiteY12146" fmla="*/ 1682721 h 4151891"/>
              <a:gd name="connsiteX12147" fmla="*/ 1417579 w 7122824"/>
              <a:gd name="connsiteY12147" fmla="*/ 1685266 h 4151891"/>
              <a:gd name="connsiteX12148" fmla="*/ 1427898 w 7122824"/>
              <a:gd name="connsiteY12148" fmla="*/ 1678991 h 4151891"/>
              <a:gd name="connsiteX12149" fmla="*/ 1441432 w 7122824"/>
              <a:gd name="connsiteY12149" fmla="*/ 1682577 h 4151891"/>
              <a:gd name="connsiteX12150" fmla="*/ 1473065 w 7122824"/>
              <a:gd name="connsiteY12150" fmla="*/ 1688868 h 4151891"/>
              <a:gd name="connsiteX12151" fmla="*/ 1581310 w 7122824"/>
              <a:gd name="connsiteY12151" fmla="*/ 1672473 h 4151891"/>
              <a:gd name="connsiteX12152" fmla="*/ 1585637 w 7122824"/>
              <a:gd name="connsiteY12152" fmla="*/ 1685366 h 4151891"/>
              <a:gd name="connsiteX12153" fmla="*/ 1608126 w 7122824"/>
              <a:gd name="connsiteY12153" fmla="*/ 1679606 h 4151891"/>
              <a:gd name="connsiteX12154" fmla="*/ 1646201 w 7122824"/>
              <a:gd name="connsiteY12154" fmla="*/ 1675916 h 4151891"/>
              <a:gd name="connsiteX12155" fmla="*/ 1650044 w 7122824"/>
              <a:gd name="connsiteY12155" fmla="*/ 1690300 h 4151891"/>
              <a:gd name="connsiteX12156" fmla="*/ 1665566 w 7122824"/>
              <a:gd name="connsiteY12156" fmla="*/ 1691056 h 4151891"/>
              <a:gd name="connsiteX12157" fmla="*/ 1711223 w 7122824"/>
              <a:gd name="connsiteY12157" fmla="*/ 1687196 h 4151891"/>
              <a:gd name="connsiteX12158" fmla="*/ 1692423 w 7122824"/>
              <a:gd name="connsiteY12158" fmla="*/ 1657809 h 4151891"/>
              <a:gd name="connsiteX12159" fmla="*/ 1526509 w 7122824"/>
              <a:gd name="connsiteY12159" fmla="*/ 1664284 h 4151891"/>
              <a:gd name="connsiteX12160" fmla="*/ 1445933 w 7122824"/>
              <a:gd name="connsiteY12160" fmla="*/ 1662926 h 4151891"/>
              <a:gd name="connsiteX12161" fmla="*/ 1404184 w 7122824"/>
              <a:gd name="connsiteY12161" fmla="*/ 1659815 h 4151891"/>
              <a:gd name="connsiteX12162" fmla="*/ 1390219 w 7122824"/>
              <a:gd name="connsiteY12162" fmla="*/ 1660854 h 4151891"/>
              <a:gd name="connsiteX12163" fmla="*/ 1376770 w 7122824"/>
              <a:gd name="connsiteY12163" fmla="*/ 1677604 h 4151891"/>
              <a:gd name="connsiteX12164" fmla="*/ 1375768 w 7122824"/>
              <a:gd name="connsiteY12164" fmla="*/ 1663385 h 4151891"/>
              <a:gd name="connsiteX12165" fmla="*/ 1206377 w 7122824"/>
              <a:gd name="connsiteY12165" fmla="*/ 1672206 h 4151891"/>
              <a:gd name="connsiteX12166" fmla="*/ 1120647 w 7122824"/>
              <a:gd name="connsiteY12166" fmla="*/ 1684410 h 4151891"/>
              <a:gd name="connsiteX12167" fmla="*/ 1090701 w 7122824"/>
              <a:gd name="connsiteY12167" fmla="*/ 1687752 h 4151891"/>
              <a:gd name="connsiteX12168" fmla="*/ 1093374 w 7122824"/>
              <a:gd name="connsiteY12168" fmla="*/ 1680333 h 4151891"/>
              <a:gd name="connsiteX12169" fmla="*/ 1103824 w 7122824"/>
              <a:gd name="connsiteY12169" fmla="*/ 1681895 h 4151891"/>
              <a:gd name="connsiteX12170" fmla="*/ 1113598 w 7122824"/>
              <a:gd name="connsiteY12170" fmla="*/ 1658342 h 4151891"/>
              <a:gd name="connsiteX12171" fmla="*/ 1148576 w 7122824"/>
              <a:gd name="connsiteY12171" fmla="*/ 1654450 h 4151891"/>
              <a:gd name="connsiteX12172" fmla="*/ 1229489 w 7122824"/>
              <a:gd name="connsiteY12172" fmla="*/ 1643090 h 4151891"/>
              <a:gd name="connsiteX12173" fmla="*/ 1385187 w 7122824"/>
              <a:gd name="connsiteY12173" fmla="*/ 1621279 h 4151891"/>
              <a:gd name="connsiteX12174" fmla="*/ 1542186 w 7122824"/>
              <a:gd name="connsiteY12174" fmla="*/ 1601226 h 4151891"/>
              <a:gd name="connsiteX12175" fmla="*/ 1621114 w 7122824"/>
              <a:gd name="connsiteY12175" fmla="*/ 1592696 h 4151891"/>
              <a:gd name="connsiteX12176" fmla="*/ 1637999 w 7122824"/>
              <a:gd name="connsiteY12176" fmla="*/ 1589552 h 4151891"/>
              <a:gd name="connsiteX12177" fmla="*/ 1647534 w 7122824"/>
              <a:gd name="connsiteY12177" fmla="*/ 1587154 h 4151891"/>
              <a:gd name="connsiteX12178" fmla="*/ 1645959 w 7122824"/>
              <a:gd name="connsiteY12178" fmla="*/ 1583357 h 4151891"/>
              <a:gd name="connsiteX12179" fmla="*/ 1650219 w 7122824"/>
              <a:gd name="connsiteY12179" fmla="*/ 1583993 h 4151891"/>
              <a:gd name="connsiteX12180" fmla="*/ 1648890 w 7122824"/>
              <a:gd name="connsiteY12180" fmla="*/ 1586812 h 4151891"/>
              <a:gd name="connsiteX12181" fmla="*/ 1655057 w 7122824"/>
              <a:gd name="connsiteY12181" fmla="*/ 1585261 h 4151891"/>
              <a:gd name="connsiteX12182" fmla="*/ 1693035 w 7122824"/>
              <a:gd name="connsiteY12182" fmla="*/ 1590937 h 4151891"/>
              <a:gd name="connsiteX12183" fmla="*/ 1624014 w 7122824"/>
              <a:gd name="connsiteY12183" fmla="*/ 1583749 h 4151891"/>
              <a:gd name="connsiteX12184" fmla="*/ 1538810 w 7122824"/>
              <a:gd name="connsiteY12184" fmla="*/ 1581961 h 4151891"/>
              <a:gd name="connsiteX12185" fmla="*/ 1497475 w 7122824"/>
              <a:gd name="connsiteY12185" fmla="*/ 1588291 h 4151891"/>
              <a:gd name="connsiteX12186" fmla="*/ 1460341 w 7122824"/>
              <a:gd name="connsiteY12186" fmla="*/ 1587432 h 4151891"/>
              <a:gd name="connsiteX12187" fmla="*/ 1423338 w 7122824"/>
              <a:gd name="connsiteY12187" fmla="*/ 1594410 h 4151891"/>
              <a:gd name="connsiteX12188" fmla="*/ 1378753 w 7122824"/>
              <a:gd name="connsiteY12188" fmla="*/ 1601557 h 4151891"/>
              <a:gd name="connsiteX12189" fmla="*/ 1286907 w 7122824"/>
              <a:gd name="connsiteY12189" fmla="*/ 1612846 h 4151891"/>
              <a:gd name="connsiteX12190" fmla="*/ 1099277 w 7122824"/>
              <a:gd name="connsiteY12190" fmla="*/ 1640829 h 4151891"/>
              <a:gd name="connsiteX12191" fmla="*/ 890433 w 7122824"/>
              <a:gd name="connsiteY12191" fmla="*/ 1674761 h 4151891"/>
              <a:gd name="connsiteX12192" fmla="*/ 844281 w 7122824"/>
              <a:gd name="connsiteY12192" fmla="*/ 1681934 h 4151891"/>
              <a:gd name="connsiteX12193" fmla="*/ 801320 w 7122824"/>
              <a:gd name="connsiteY12193" fmla="*/ 1697403 h 4151891"/>
              <a:gd name="connsiteX12194" fmla="*/ 750547 w 7122824"/>
              <a:gd name="connsiteY12194" fmla="*/ 1714571 h 4151891"/>
              <a:gd name="connsiteX12195" fmla="*/ 727791 w 7122824"/>
              <a:gd name="connsiteY12195" fmla="*/ 1722112 h 4151891"/>
              <a:gd name="connsiteX12196" fmla="*/ 708754 w 7122824"/>
              <a:gd name="connsiteY12196" fmla="*/ 1723958 h 4151891"/>
              <a:gd name="connsiteX12197" fmla="*/ 727861 w 7122824"/>
              <a:gd name="connsiteY12197" fmla="*/ 1711182 h 4151891"/>
              <a:gd name="connsiteX12198" fmla="*/ 717646 w 7122824"/>
              <a:gd name="connsiteY12198" fmla="*/ 1695842 h 4151891"/>
              <a:gd name="connsiteX12199" fmla="*/ 728808 w 7122824"/>
              <a:gd name="connsiteY12199" fmla="*/ 1694383 h 4151891"/>
              <a:gd name="connsiteX12200" fmla="*/ 737528 w 7122824"/>
              <a:gd name="connsiteY12200" fmla="*/ 1698813 h 4151891"/>
              <a:gd name="connsiteX12201" fmla="*/ 743019 w 7122824"/>
              <a:gd name="connsiteY12201" fmla="*/ 1696127 h 4151891"/>
              <a:gd name="connsiteX12202" fmla="*/ 743020 w 7122824"/>
              <a:gd name="connsiteY12202" fmla="*/ 1695306 h 4151891"/>
              <a:gd name="connsiteX12203" fmla="*/ 744150 w 7122824"/>
              <a:gd name="connsiteY12203" fmla="*/ 1691582 h 4151891"/>
              <a:gd name="connsiteX12204" fmla="*/ 745050 w 7122824"/>
              <a:gd name="connsiteY12204" fmla="*/ 1695133 h 4151891"/>
              <a:gd name="connsiteX12205" fmla="*/ 745330 w 7122824"/>
              <a:gd name="connsiteY12205" fmla="*/ 1694997 h 4151891"/>
              <a:gd name="connsiteX12206" fmla="*/ 745930 w 7122824"/>
              <a:gd name="connsiteY12206" fmla="*/ 1684435 h 4151891"/>
              <a:gd name="connsiteX12207" fmla="*/ 757453 w 7122824"/>
              <a:gd name="connsiteY12207" fmla="*/ 1689285 h 4151891"/>
              <a:gd name="connsiteX12208" fmla="*/ 756963 w 7122824"/>
              <a:gd name="connsiteY12208" fmla="*/ 1703020 h 4151891"/>
              <a:gd name="connsiteX12209" fmla="*/ 771603 w 7122824"/>
              <a:gd name="connsiteY12209" fmla="*/ 1699215 h 4151891"/>
              <a:gd name="connsiteX12210" fmla="*/ 764255 w 7122824"/>
              <a:gd name="connsiteY12210" fmla="*/ 1685611 h 4151891"/>
              <a:gd name="connsiteX12211" fmla="*/ 774574 w 7122824"/>
              <a:gd name="connsiteY12211" fmla="*/ 1679336 h 4151891"/>
              <a:gd name="connsiteX12212" fmla="*/ 823626 w 7122824"/>
              <a:gd name="connsiteY12212" fmla="*/ 1663215 h 4151891"/>
              <a:gd name="connsiteX12213" fmla="*/ 930641 w 7122824"/>
              <a:gd name="connsiteY12213" fmla="*/ 1634130 h 4151891"/>
              <a:gd name="connsiteX12214" fmla="*/ 896178 w 7122824"/>
              <a:gd name="connsiteY12214" fmla="*/ 1625852 h 4151891"/>
              <a:gd name="connsiteX12215" fmla="*/ 858973 w 7122824"/>
              <a:gd name="connsiteY12215" fmla="*/ 1635927 h 4151891"/>
              <a:gd name="connsiteX12216" fmla="*/ 817837 w 7122824"/>
              <a:gd name="connsiteY12216" fmla="*/ 1647431 h 4151891"/>
              <a:gd name="connsiteX12217" fmla="*/ 817911 w 7122824"/>
              <a:gd name="connsiteY12217" fmla="*/ 1647442 h 4151891"/>
              <a:gd name="connsiteX12218" fmla="*/ 815556 w 7122824"/>
              <a:gd name="connsiteY12218" fmla="*/ 1648567 h 4151891"/>
              <a:gd name="connsiteX12219" fmla="*/ 815329 w 7122824"/>
              <a:gd name="connsiteY12219" fmla="*/ 1648092 h 4151891"/>
              <a:gd name="connsiteX12220" fmla="*/ 777773 w 7122824"/>
              <a:gd name="connsiteY12220" fmla="*/ 1657926 h 4151891"/>
              <a:gd name="connsiteX12221" fmla="*/ 614060 w 7122824"/>
              <a:gd name="connsiteY12221" fmla="*/ 1701990 h 4151891"/>
              <a:gd name="connsiteX12222" fmla="*/ 586031 w 7122824"/>
              <a:gd name="connsiteY12222" fmla="*/ 1713436 h 4151891"/>
              <a:gd name="connsiteX12223" fmla="*/ 566346 w 7122824"/>
              <a:gd name="connsiteY12223" fmla="*/ 1719613 h 4151891"/>
              <a:gd name="connsiteX12224" fmla="*/ 533044 w 7122824"/>
              <a:gd name="connsiteY12224" fmla="*/ 1734960 h 4151891"/>
              <a:gd name="connsiteX12225" fmla="*/ 494055 w 7122824"/>
              <a:gd name="connsiteY12225" fmla="*/ 1744769 h 4151891"/>
              <a:gd name="connsiteX12226" fmla="*/ 458416 w 7122824"/>
              <a:gd name="connsiteY12226" fmla="*/ 1754815 h 4151891"/>
              <a:gd name="connsiteX12227" fmla="*/ 447413 w 7122824"/>
              <a:gd name="connsiteY12227" fmla="*/ 1765679 h 4151891"/>
              <a:gd name="connsiteX12228" fmla="*/ 441612 w 7122824"/>
              <a:gd name="connsiteY12228" fmla="*/ 1783573 h 4151891"/>
              <a:gd name="connsiteX12229" fmla="*/ 408804 w 7122824"/>
              <a:gd name="connsiteY12229" fmla="*/ 1795607 h 4151891"/>
              <a:gd name="connsiteX12230" fmla="*/ 385795 w 7122824"/>
              <a:gd name="connsiteY12230" fmla="*/ 1803112 h 4151891"/>
              <a:gd name="connsiteX12231" fmla="*/ 404636 w 7122824"/>
              <a:gd name="connsiteY12231" fmla="*/ 1792117 h 4151891"/>
              <a:gd name="connsiteX12232" fmla="*/ 420456 w 7122824"/>
              <a:gd name="connsiteY12232" fmla="*/ 1780412 h 4151891"/>
              <a:gd name="connsiteX12233" fmla="*/ 418058 w 7122824"/>
              <a:gd name="connsiteY12233" fmla="*/ 1779467 h 4151891"/>
              <a:gd name="connsiteX12234" fmla="*/ 415935 w 7122824"/>
              <a:gd name="connsiteY12234" fmla="*/ 1779485 h 4151891"/>
              <a:gd name="connsiteX12235" fmla="*/ 416305 w 7122824"/>
              <a:gd name="connsiteY12235" fmla="*/ 1780944 h 4151891"/>
              <a:gd name="connsiteX12236" fmla="*/ 414139 w 7122824"/>
              <a:gd name="connsiteY12236" fmla="*/ 1784514 h 4151891"/>
              <a:gd name="connsiteX12237" fmla="*/ 414176 w 7122824"/>
              <a:gd name="connsiteY12237" fmla="*/ 1780626 h 4151891"/>
              <a:gd name="connsiteX12238" fmla="*/ 414510 w 7122824"/>
              <a:gd name="connsiteY12238" fmla="*/ 1779496 h 4151891"/>
              <a:gd name="connsiteX12239" fmla="*/ 414339 w 7122824"/>
              <a:gd name="connsiteY12239" fmla="*/ 1779497 h 4151891"/>
              <a:gd name="connsiteX12240" fmla="*/ 409821 w 7122824"/>
              <a:gd name="connsiteY12240" fmla="*/ 1767880 h 4151891"/>
              <a:gd name="connsiteX12241" fmla="*/ 752817 w 7122824"/>
              <a:gd name="connsiteY12241" fmla="*/ 1627880 h 4151891"/>
              <a:gd name="connsiteX12242" fmla="*/ 923852 w 7122824"/>
              <a:gd name="connsiteY12242" fmla="*/ 1595855 h 4151891"/>
              <a:gd name="connsiteX12243" fmla="*/ 961444 w 7122824"/>
              <a:gd name="connsiteY12243" fmla="*/ 1593655 h 4151891"/>
              <a:gd name="connsiteX12244" fmla="*/ 1001308 w 7122824"/>
              <a:gd name="connsiteY12244" fmla="*/ 1577986 h 4151891"/>
              <a:gd name="connsiteX12245" fmla="*/ 1087197 w 7122824"/>
              <a:gd name="connsiteY12245" fmla="*/ 1575186 h 4151891"/>
              <a:gd name="connsiteX12246" fmla="*/ 1089728 w 7122824"/>
              <a:gd name="connsiteY12246" fmla="*/ 1589634 h 4151891"/>
              <a:gd name="connsiteX12247" fmla="*/ 1091842 w 7122824"/>
              <a:gd name="connsiteY12247" fmla="*/ 1606887 h 4151891"/>
              <a:gd name="connsiteX12248" fmla="*/ 1101962 w 7122824"/>
              <a:gd name="connsiteY12248" fmla="*/ 1591463 h 4151891"/>
              <a:gd name="connsiteX12249" fmla="*/ 1132594 w 7122824"/>
              <a:gd name="connsiteY12249" fmla="*/ 1583533 h 4151891"/>
              <a:gd name="connsiteX12250" fmla="*/ 1199769 w 7122824"/>
              <a:gd name="connsiteY12250" fmla="*/ 1571684 h 4151891"/>
              <a:gd name="connsiteX12251" fmla="*/ 1337731 w 7122824"/>
              <a:gd name="connsiteY12251" fmla="*/ 1553476 h 4151891"/>
              <a:gd name="connsiteX12252" fmla="*/ 1330840 w 7122824"/>
              <a:gd name="connsiteY12252" fmla="*/ 1536813 h 4151891"/>
              <a:gd name="connsiteX12253" fmla="*/ 1340016 w 7122824"/>
              <a:gd name="connsiteY12253" fmla="*/ 1538184 h 4151891"/>
              <a:gd name="connsiteX12254" fmla="*/ 1346977 w 7122824"/>
              <a:gd name="connsiteY12254" fmla="*/ 1543914 h 4151891"/>
              <a:gd name="connsiteX12255" fmla="*/ 1372068 w 7122824"/>
              <a:gd name="connsiteY12255" fmla="*/ 1541671 h 4151891"/>
              <a:gd name="connsiteX12256" fmla="*/ 1425665 w 7122824"/>
              <a:gd name="connsiteY12256" fmla="*/ 1538737 h 4151891"/>
              <a:gd name="connsiteX12257" fmla="*/ 1534922 w 7122824"/>
              <a:gd name="connsiteY12257" fmla="*/ 1534739 h 4151891"/>
              <a:gd name="connsiteX12258" fmla="*/ 1582795 w 7122824"/>
              <a:gd name="connsiteY12258" fmla="*/ 1526520 h 4151891"/>
              <a:gd name="connsiteX12259" fmla="*/ 1636136 w 7122824"/>
              <a:gd name="connsiteY12259" fmla="*/ 1523547 h 4151891"/>
              <a:gd name="connsiteX12260" fmla="*/ 1745422 w 7122824"/>
              <a:gd name="connsiteY12260" fmla="*/ 1521113 h 4151891"/>
              <a:gd name="connsiteX12261" fmla="*/ 1523802 w 7122824"/>
              <a:gd name="connsiteY12261" fmla="*/ 1495813 h 4151891"/>
              <a:gd name="connsiteX12262" fmla="*/ 1553975 w 7122824"/>
              <a:gd name="connsiteY12262" fmla="*/ 1490942 h 4151891"/>
              <a:gd name="connsiteX12263" fmla="*/ 1574313 w 7122824"/>
              <a:gd name="connsiteY12263" fmla="*/ 1490854 h 4151891"/>
              <a:gd name="connsiteX12264" fmla="*/ 1592252 w 7122824"/>
              <a:gd name="connsiteY12264" fmla="*/ 1484156 h 4151891"/>
              <a:gd name="connsiteX12265" fmla="*/ 1607317 w 7122824"/>
              <a:gd name="connsiteY12265" fmla="*/ 1487969 h 4151891"/>
              <a:gd name="connsiteX12266" fmla="*/ 1625054 w 7122824"/>
              <a:gd name="connsiteY12266" fmla="*/ 1484366 h 4151891"/>
              <a:gd name="connsiteX12267" fmla="*/ 1661693 w 7122824"/>
              <a:gd name="connsiteY12267" fmla="*/ 1488539 h 4151891"/>
              <a:gd name="connsiteX12268" fmla="*/ 1835284 w 7122824"/>
              <a:gd name="connsiteY12268" fmla="*/ 1512655 h 4151891"/>
              <a:gd name="connsiteX12269" fmla="*/ 2003816 w 7122824"/>
              <a:gd name="connsiteY12269" fmla="*/ 1540966 h 4151891"/>
              <a:gd name="connsiteX12270" fmla="*/ 2043096 w 7122824"/>
              <a:gd name="connsiteY12270" fmla="*/ 1548398 h 4151891"/>
              <a:gd name="connsiteX12271" fmla="*/ 2053148 w 7122824"/>
              <a:gd name="connsiteY12271" fmla="*/ 1543907 h 4151891"/>
              <a:gd name="connsiteX12272" fmla="*/ 2038311 w 7122824"/>
              <a:gd name="connsiteY12272" fmla="*/ 1538564 h 4151891"/>
              <a:gd name="connsiteX12273" fmla="*/ 2019730 w 7122824"/>
              <a:gd name="connsiteY12273" fmla="*/ 1537350 h 4151891"/>
              <a:gd name="connsiteX12274" fmla="*/ 2015240 w 7122824"/>
              <a:gd name="connsiteY12274" fmla="*/ 1527300 h 4151891"/>
              <a:gd name="connsiteX12275" fmla="*/ 2033794 w 7122824"/>
              <a:gd name="connsiteY12275" fmla="*/ 1526946 h 4151891"/>
              <a:gd name="connsiteX12276" fmla="*/ 2053904 w 7122824"/>
              <a:gd name="connsiteY12276" fmla="*/ 1528387 h 4151891"/>
              <a:gd name="connsiteX12277" fmla="*/ 2054500 w 7122824"/>
              <a:gd name="connsiteY12277" fmla="*/ 1503463 h 4151891"/>
              <a:gd name="connsiteX12278" fmla="*/ 2046468 w 7122824"/>
              <a:gd name="connsiteY12278" fmla="*/ 1494446 h 4151891"/>
              <a:gd name="connsiteX12279" fmla="*/ 2024043 w 7122824"/>
              <a:gd name="connsiteY12279" fmla="*/ 1478849 h 4151891"/>
              <a:gd name="connsiteX12280" fmla="*/ 2018840 w 7122824"/>
              <a:gd name="connsiteY12280" fmla="*/ 1471818 h 4151891"/>
              <a:gd name="connsiteX12281" fmla="*/ 2033289 w 7122824"/>
              <a:gd name="connsiteY12281" fmla="*/ 1469287 h 4151891"/>
              <a:gd name="connsiteX12282" fmla="*/ 2071725 w 7122824"/>
              <a:gd name="connsiteY12282" fmla="*/ 1471904 h 4151891"/>
              <a:gd name="connsiteX12283" fmla="*/ 2146925 w 7122824"/>
              <a:gd name="connsiteY12283" fmla="*/ 1498775 h 4151891"/>
              <a:gd name="connsiteX12284" fmla="*/ 2164591 w 7122824"/>
              <a:gd name="connsiteY12284" fmla="*/ 1506105 h 4151891"/>
              <a:gd name="connsiteX12285" fmla="*/ 2178297 w 7122824"/>
              <a:gd name="connsiteY12285" fmla="*/ 1517272 h 4151891"/>
              <a:gd name="connsiteX12286" fmla="*/ 2174799 w 7122824"/>
              <a:gd name="connsiteY12286" fmla="*/ 1551143 h 4151891"/>
              <a:gd name="connsiteX12287" fmla="*/ 2109231 w 7122824"/>
              <a:gd name="connsiteY12287" fmla="*/ 1522585 h 4151891"/>
              <a:gd name="connsiteX12288" fmla="*/ 2090753 w 7122824"/>
              <a:gd name="connsiteY12288" fmla="*/ 1499761 h 4151891"/>
              <a:gd name="connsiteX12289" fmla="*/ 2065923 w 7122824"/>
              <a:gd name="connsiteY12289" fmla="*/ 1489797 h 4151891"/>
              <a:gd name="connsiteX12290" fmla="*/ 2077898 w 7122824"/>
              <a:gd name="connsiteY12290" fmla="*/ 1503833 h 4151891"/>
              <a:gd name="connsiteX12291" fmla="*/ 2062077 w 7122824"/>
              <a:gd name="connsiteY12291" fmla="*/ 1515539 h 4151891"/>
              <a:gd name="connsiteX12292" fmla="*/ 2068353 w 7122824"/>
              <a:gd name="connsiteY12292" fmla="*/ 1525857 h 4151891"/>
              <a:gd name="connsiteX12293" fmla="*/ 2064925 w 7122824"/>
              <a:gd name="connsiteY12293" fmla="*/ 1548794 h 4151891"/>
              <a:gd name="connsiteX12294" fmla="*/ 2083936 w 7122824"/>
              <a:gd name="connsiteY12294" fmla="*/ 1545382 h 4151891"/>
              <a:gd name="connsiteX12295" fmla="*/ 2081689 w 7122824"/>
              <a:gd name="connsiteY12295" fmla="*/ 1560419 h 4151891"/>
              <a:gd name="connsiteX12296" fmla="*/ 2095453 w 7122824"/>
              <a:gd name="connsiteY12296" fmla="*/ 1562475 h 4151891"/>
              <a:gd name="connsiteX12297" fmla="*/ 2088524 w 7122824"/>
              <a:gd name="connsiteY12297" fmla="*/ 1546067 h 4151891"/>
              <a:gd name="connsiteX12298" fmla="*/ 2413441 w 7122824"/>
              <a:gd name="connsiteY12298" fmla="*/ 1661327 h 4151891"/>
              <a:gd name="connsiteX12299" fmla="*/ 2489740 w 7122824"/>
              <a:gd name="connsiteY12299" fmla="*/ 1693052 h 4151891"/>
              <a:gd name="connsiteX12300" fmla="*/ 2527648 w 7122824"/>
              <a:gd name="connsiteY12300" fmla="*/ 1709661 h 4151891"/>
              <a:gd name="connsiteX12301" fmla="*/ 2546588 w 7122824"/>
              <a:gd name="connsiteY12301" fmla="*/ 1717181 h 4151891"/>
              <a:gd name="connsiteX12302" fmla="*/ 2563380 w 7122824"/>
              <a:gd name="connsiteY12302" fmla="*/ 1730373 h 4151891"/>
              <a:gd name="connsiteX12303" fmla="*/ 2640241 w 7122824"/>
              <a:gd name="connsiteY12303" fmla="*/ 1765309 h 4151891"/>
              <a:gd name="connsiteX12304" fmla="*/ 2715049 w 7122824"/>
              <a:gd name="connsiteY12304" fmla="*/ 1796551 h 4151891"/>
              <a:gd name="connsiteX12305" fmla="*/ 2706978 w 7122824"/>
              <a:gd name="connsiteY12305" fmla="*/ 1787789 h 4151891"/>
              <a:gd name="connsiteX12306" fmla="*/ 2687782 w 7122824"/>
              <a:gd name="connsiteY12306" fmla="*/ 1780231 h 4151891"/>
              <a:gd name="connsiteX12307" fmla="*/ 2671056 w 7122824"/>
              <a:gd name="connsiteY12307" fmla="*/ 1768350 h 4151891"/>
              <a:gd name="connsiteX12308" fmla="*/ 2656906 w 7122824"/>
              <a:gd name="connsiteY12308" fmla="*/ 1758419 h 4151891"/>
              <a:gd name="connsiteX12309" fmla="*/ 2650015 w 7122824"/>
              <a:gd name="connsiteY12309" fmla="*/ 1741756 h 4151891"/>
              <a:gd name="connsiteX12310" fmla="*/ 2628859 w 7122824"/>
              <a:gd name="connsiteY12310" fmla="*/ 1738594 h 4151891"/>
              <a:gd name="connsiteX12311" fmla="*/ 2614023 w 7122824"/>
              <a:gd name="connsiteY12311" fmla="*/ 1733251 h 4151891"/>
              <a:gd name="connsiteX12312" fmla="*/ 2616727 w 7122824"/>
              <a:gd name="connsiteY12312" fmla="*/ 1715155 h 4151891"/>
              <a:gd name="connsiteX12313" fmla="*/ 2610120 w 7122824"/>
              <a:gd name="connsiteY12313" fmla="*/ 1727977 h 4151891"/>
              <a:gd name="connsiteX12314" fmla="*/ 2573114 w 7122824"/>
              <a:gd name="connsiteY12314" fmla="*/ 1707074 h 4151891"/>
              <a:gd name="connsiteX12315" fmla="*/ 2587508 w 7122824"/>
              <a:gd name="connsiteY12315" fmla="*/ 1673528 h 4151891"/>
              <a:gd name="connsiteX12316" fmla="*/ 2588320 w 7122824"/>
              <a:gd name="connsiteY12316" fmla="*/ 1689023 h 4151891"/>
              <a:gd name="connsiteX12317" fmla="*/ 2595076 w 7122824"/>
              <a:gd name="connsiteY12317" fmla="*/ 1691987 h 4151891"/>
              <a:gd name="connsiteX12318" fmla="*/ 2602587 w 7122824"/>
              <a:gd name="connsiteY12318" fmla="*/ 1692745 h 4151891"/>
              <a:gd name="connsiteX12319" fmla="*/ 2602935 w 7122824"/>
              <a:gd name="connsiteY12319" fmla="*/ 1692381 h 4151891"/>
              <a:gd name="connsiteX12320" fmla="*/ 2602891 w 7122824"/>
              <a:gd name="connsiteY12320" fmla="*/ 1692775 h 4151891"/>
              <a:gd name="connsiteX12321" fmla="*/ 2603130 w 7122824"/>
              <a:gd name="connsiteY12321" fmla="*/ 1692799 h 4151891"/>
              <a:gd name="connsiteX12322" fmla="*/ 2602870 w 7122824"/>
              <a:gd name="connsiteY12322" fmla="*/ 1692963 h 4151891"/>
              <a:gd name="connsiteX12323" fmla="*/ 2602284 w 7122824"/>
              <a:gd name="connsiteY12323" fmla="*/ 1698122 h 4151891"/>
              <a:gd name="connsiteX12324" fmla="*/ 2599016 w 7122824"/>
              <a:gd name="connsiteY12324" fmla="*/ 1696466 h 4151891"/>
              <a:gd name="connsiteX12325" fmla="*/ 2601616 w 7122824"/>
              <a:gd name="connsiteY12325" fmla="*/ 1693756 h 4151891"/>
              <a:gd name="connsiteX12326" fmla="*/ 2597879 w 7122824"/>
              <a:gd name="connsiteY12326" fmla="*/ 1696119 h 4151891"/>
              <a:gd name="connsiteX12327" fmla="*/ 2591995 w 7122824"/>
              <a:gd name="connsiteY12327" fmla="*/ 1695825 h 4151891"/>
              <a:gd name="connsiteX12328" fmla="*/ 2600458 w 7122824"/>
              <a:gd name="connsiteY12328" fmla="*/ 1700216 h 4151891"/>
              <a:gd name="connsiteX12329" fmla="*/ 2625516 w 7122824"/>
              <a:gd name="connsiteY12329" fmla="*/ 1708652 h 4151891"/>
              <a:gd name="connsiteX12330" fmla="*/ 2648816 w 7122824"/>
              <a:gd name="connsiteY12330" fmla="*/ 1718387 h 4151891"/>
              <a:gd name="connsiteX12331" fmla="*/ 2674587 w 7122824"/>
              <a:gd name="connsiteY12331" fmla="*/ 1723801 h 4151891"/>
              <a:gd name="connsiteX12332" fmla="*/ 2678876 w 7122824"/>
              <a:gd name="connsiteY12332" fmla="*/ 1736949 h 4151891"/>
              <a:gd name="connsiteX12333" fmla="*/ 2693267 w 7122824"/>
              <a:gd name="connsiteY12333" fmla="*/ 1743528 h 4151891"/>
              <a:gd name="connsiteX12334" fmla="*/ 2746925 w 7122824"/>
              <a:gd name="connsiteY12334" fmla="*/ 1759364 h 4151891"/>
              <a:gd name="connsiteX12335" fmla="*/ 2704460 w 7122824"/>
              <a:gd name="connsiteY12335" fmla="*/ 1731392 h 4151891"/>
              <a:gd name="connsiteX12336" fmla="*/ 2682462 w 7122824"/>
              <a:gd name="connsiteY12336" fmla="*/ 1723414 h 4151891"/>
              <a:gd name="connsiteX12337" fmla="*/ 2661121 w 7122824"/>
              <a:gd name="connsiteY12337" fmla="*/ 1709282 h 4151891"/>
              <a:gd name="connsiteX12338" fmla="*/ 2629362 w 7122824"/>
              <a:gd name="connsiteY12338" fmla="*/ 1682910 h 4151891"/>
              <a:gd name="connsiteX12339" fmla="*/ 2613937 w 7122824"/>
              <a:gd name="connsiteY12339" fmla="*/ 1672788 h 4151891"/>
              <a:gd name="connsiteX12340" fmla="*/ 2593767 w 7122824"/>
              <a:gd name="connsiteY12340" fmla="*/ 1652572 h 4151891"/>
              <a:gd name="connsiteX12341" fmla="*/ 2588651 w 7122824"/>
              <a:gd name="connsiteY12341" fmla="*/ 1665882 h 4151891"/>
              <a:gd name="connsiteX12342" fmla="*/ 2566468 w 7122824"/>
              <a:gd name="connsiteY12342" fmla="*/ 1646930 h 4151891"/>
              <a:gd name="connsiteX12343" fmla="*/ 2536663 w 7122824"/>
              <a:gd name="connsiteY12343" fmla="*/ 1628407 h 4151891"/>
              <a:gd name="connsiteX12344" fmla="*/ 2509880 w 7122824"/>
              <a:gd name="connsiteY12344" fmla="*/ 1610594 h 4151891"/>
              <a:gd name="connsiteX12345" fmla="*/ 2478677 w 7122824"/>
              <a:gd name="connsiteY12345" fmla="*/ 1599679 h 4151891"/>
              <a:gd name="connsiteX12346" fmla="*/ 2499370 w 7122824"/>
              <a:gd name="connsiteY12346" fmla="*/ 1618143 h 4151891"/>
              <a:gd name="connsiteX12347" fmla="*/ 2445744 w 7122824"/>
              <a:gd name="connsiteY12347" fmla="*/ 1591631 h 4151891"/>
              <a:gd name="connsiteX12348" fmla="*/ 2450402 w 7122824"/>
              <a:gd name="connsiteY12348" fmla="*/ 1581383 h 4151891"/>
              <a:gd name="connsiteX12349" fmla="*/ 2441684 w 7122824"/>
              <a:gd name="connsiteY12349" fmla="*/ 1576953 h 4151891"/>
              <a:gd name="connsiteX12350" fmla="*/ 2437025 w 7122824"/>
              <a:gd name="connsiteY12350" fmla="*/ 1587201 h 4151891"/>
              <a:gd name="connsiteX12351" fmla="*/ 2416986 w 7122824"/>
              <a:gd name="connsiteY12351" fmla="*/ 1574826 h 4151891"/>
              <a:gd name="connsiteX12352" fmla="*/ 2406377 w 7122824"/>
              <a:gd name="connsiteY12352" fmla="*/ 1563861 h 4151891"/>
              <a:gd name="connsiteX12353" fmla="*/ 2392315 w 7122824"/>
              <a:gd name="connsiteY12353" fmla="*/ 1574267 h 4151891"/>
              <a:gd name="connsiteX12354" fmla="*/ 2372890 w 7122824"/>
              <a:gd name="connsiteY12354" fmla="*/ 1568237 h 4151891"/>
              <a:gd name="connsiteX12355" fmla="*/ 2356551 w 7122824"/>
              <a:gd name="connsiteY12355" fmla="*/ 1564232 h 4151891"/>
              <a:gd name="connsiteX12356" fmla="*/ 2368900 w 7122824"/>
              <a:gd name="connsiteY12356" fmla="*/ 1542628 h 4151891"/>
              <a:gd name="connsiteX12357" fmla="*/ 2349007 w 7122824"/>
              <a:gd name="connsiteY12357" fmla="*/ 1541479 h 4151891"/>
              <a:gd name="connsiteX12358" fmla="*/ 2342306 w 7122824"/>
              <a:gd name="connsiteY12358" fmla="*/ 1542500 h 4151891"/>
              <a:gd name="connsiteX12359" fmla="*/ 2339408 w 7122824"/>
              <a:gd name="connsiteY12359" fmla="*/ 1542943 h 4151891"/>
              <a:gd name="connsiteX12360" fmla="*/ 2329779 w 7122824"/>
              <a:gd name="connsiteY12360" fmla="*/ 1544598 h 4151891"/>
              <a:gd name="connsiteX12361" fmla="*/ 2313211 w 7122824"/>
              <a:gd name="connsiteY12361" fmla="*/ 1542122 h 4151891"/>
              <a:gd name="connsiteX12362" fmla="*/ 2320216 w 7122824"/>
              <a:gd name="connsiteY12362" fmla="*/ 1535353 h 4151891"/>
              <a:gd name="connsiteX12363" fmla="*/ 2335510 w 7122824"/>
              <a:gd name="connsiteY12363" fmla="*/ 1537638 h 4151891"/>
              <a:gd name="connsiteX12364" fmla="*/ 2335085 w 7122824"/>
              <a:gd name="connsiteY12364" fmla="*/ 1530018 h 4151891"/>
              <a:gd name="connsiteX12365" fmla="*/ 2305793 w 7122824"/>
              <a:gd name="connsiteY12365" fmla="*/ 1539450 h 4151891"/>
              <a:gd name="connsiteX12366" fmla="*/ 2285786 w 7122824"/>
              <a:gd name="connsiteY12366" fmla="*/ 1516398 h 4151891"/>
              <a:gd name="connsiteX12367" fmla="*/ 2283767 w 7122824"/>
              <a:gd name="connsiteY12367" fmla="*/ 1529906 h 4151891"/>
              <a:gd name="connsiteX12368" fmla="*/ 2257600 w 7122824"/>
              <a:gd name="connsiteY12368" fmla="*/ 1518439 h 4151891"/>
              <a:gd name="connsiteX12369" fmla="*/ 2268832 w 7122824"/>
              <a:gd name="connsiteY12369" fmla="*/ 1506048 h 4151891"/>
              <a:gd name="connsiteX12370" fmla="*/ 2255068 w 7122824"/>
              <a:gd name="connsiteY12370" fmla="*/ 1503991 h 4151891"/>
              <a:gd name="connsiteX12371" fmla="*/ 2248423 w 7122824"/>
              <a:gd name="connsiteY12371" fmla="*/ 1517068 h 4151891"/>
              <a:gd name="connsiteX12372" fmla="*/ 2214875 w 7122824"/>
              <a:gd name="connsiteY12372" fmla="*/ 1502675 h 4151891"/>
              <a:gd name="connsiteX12373" fmla="*/ 2215173 w 7122824"/>
              <a:gd name="connsiteY12373" fmla="*/ 1490213 h 4151891"/>
              <a:gd name="connsiteX12374" fmla="*/ 2198808 w 7122824"/>
              <a:gd name="connsiteY12374" fmla="*/ 1484641 h 4151891"/>
              <a:gd name="connsiteX12375" fmla="*/ 2152568 w 7122824"/>
              <a:gd name="connsiteY12375" fmla="*/ 1471477 h 4151891"/>
              <a:gd name="connsiteX12376" fmla="*/ 2062917 w 7122824"/>
              <a:gd name="connsiteY12376" fmla="*/ 1447138 h 4151891"/>
              <a:gd name="connsiteX12377" fmla="*/ 1985464 w 7122824"/>
              <a:gd name="connsiteY12377" fmla="*/ 1424881 h 4151891"/>
              <a:gd name="connsiteX12378" fmla="*/ 1974530 w 7122824"/>
              <a:gd name="connsiteY12378" fmla="*/ 1424810 h 4151891"/>
              <a:gd name="connsiteX12379" fmla="*/ 1964738 w 7122824"/>
              <a:gd name="connsiteY12379" fmla="*/ 1417094 h 4151891"/>
              <a:gd name="connsiteX12380" fmla="*/ 1926762 w 7122824"/>
              <a:gd name="connsiteY12380" fmla="*/ 1411419 h 4151891"/>
              <a:gd name="connsiteX12381" fmla="*/ 1833981 w 7122824"/>
              <a:gd name="connsiteY12381" fmla="*/ 1397555 h 4151891"/>
              <a:gd name="connsiteX12382" fmla="*/ 1649856 w 7122824"/>
              <a:gd name="connsiteY12382" fmla="*/ 1379421 h 4151891"/>
              <a:gd name="connsiteX12383" fmla="*/ 1609048 w 7122824"/>
              <a:gd name="connsiteY12383" fmla="*/ 1371760 h 4151891"/>
              <a:gd name="connsiteX12384" fmla="*/ 1595899 w 7122824"/>
              <a:gd name="connsiteY12384" fmla="*/ 1376048 h 4151891"/>
              <a:gd name="connsiteX12385" fmla="*/ 1583462 w 7122824"/>
              <a:gd name="connsiteY12385" fmla="*/ 1377316 h 4151891"/>
              <a:gd name="connsiteX12386" fmla="*/ 1497427 w 7122824"/>
              <a:gd name="connsiteY12386" fmla="*/ 1368889 h 4151891"/>
              <a:gd name="connsiteX12387" fmla="*/ 1516041 w 7122824"/>
              <a:gd name="connsiteY12387" fmla="*/ 1359424 h 4151891"/>
              <a:gd name="connsiteX12388" fmla="*/ 1551671 w 7122824"/>
              <a:gd name="connsiteY12388" fmla="*/ 1361623 h 4151891"/>
              <a:gd name="connsiteX12389" fmla="*/ 1646279 w 7122824"/>
              <a:gd name="connsiteY12389" fmla="*/ 1363252 h 4151891"/>
              <a:gd name="connsiteX12390" fmla="*/ 1691060 w 7122824"/>
              <a:gd name="connsiteY12390" fmla="*/ 1365255 h 4151891"/>
              <a:gd name="connsiteX12391" fmla="*/ 1734311 w 7122824"/>
              <a:gd name="connsiteY12391" fmla="*/ 1367027 h 4151891"/>
              <a:gd name="connsiteX12392" fmla="*/ 1761883 w 7122824"/>
              <a:gd name="connsiteY12392" fmla="*/ 1358642 h 4151891"/>
              <a:gd name="connsiteX12393" fmla="*/ 1766630 w 7122824"/>
              <a:gd name="connsiteY12393" fmla="*/ 1368730 h 4151891"/>
              <a:gd name="connsiteX12394" fmla="*/ 1778407 w 7122824"/>
              <a:gd name="connsiteY12394" fmla="*/ 1373616 h 4151891"/>
              <a:gd name="connsiteX12395" fmla="*/ 1855278 w 7122824"/>
              <a:gd name="connsiteY12395" fmla="*/ 1378850 h 4151891"/>
              <a:gd name="connsiteX12396" fmla="*/ 1946756 w 7122824"/>
              <a:gd name="connsiteY12396" fmla="*/ 1390956 h 4151891"/>
              <a:gd name="connsiteX12397" fmla="*/ 1981702 w 7122824"/>
              <a:gd name="connsiteY12397" fmla="*/ 1397742 h 4151891"/>
              <a:gd name="connsiteX12398" fmla="*/ 1997127 w 7122824"/>
              <a:gd name="connsiteY12398" fmla="*/ 1407863 h 4151891"/>
              <a:gd name="connsiteX12399" fmla="*/ 2021825 w 7122824"/>
              <a:gd name="connsiteY12399" fmla="*/ 1409991 h 4151891"/>
              <a:gd name="connsiteX12400" fmla="*/ 2111088 w 7122824"/>
              <a:gd name="connsiteY12400" fmla="*/ 1426456 h 4151891"/>
              <a:gd name="connsiteX12401" fmla="*/ 2075553 w 7122824"/>
              <a:gd name="connsiteY12401" fmla="*/ 1414893 h 4151891"/>
              <a:gd name="connsiteX12402" fmla="*/ 2046954 w 7122824"/>
              <a:gd name="connsiteY12402" fmla="*/ 1407493 h 4151891"/>
              <a:gd name="connsiteX12403" fmla="*/ 2040868 w 7122824"/>
              <a:gd name="connsiteY12403" fmla="*/ 1395900 h 4151891"/>
              <a:gd name="connsiteX12404" fmla="*/ 2032403 w 7122824"/>
              <a:gd name="connsiteY12404" fmla="*/ 1391509 h 4151891"/>
              <a:gd name="connsiteX12405" fmla="*/ 2000130 w 7122824"/>
              <a:gd name="connsiteY12405" fmla="*/ 1377306 h 4151891"/>
              <a:gd name="connsiteX12406" fmla="*/ 1995307 w 7122824"/>
              <a:gd name="connsiteY12406" fmla="*/ 1390395 h 4151891"/>
              <a:gd name="connsiteX12407" fmla="*/ 1985478 w 7122824"/>
              <a:gd name="connsiteY12407" fmla="*/ 1382933 h 4151891"/>
              <a:gd name="connsiteX12408" fmla="*/ 1994399 w 7122824"/>
              <a:gd name="connsiteY12408" fmla="*/ 1384267 h 4151891"/>
              <a:gd name="connsiteX12409" fmla="*/ 1984862 w 7122824"/>
              <a:gd name="connsiteY12409" fmla="*/ 1376588 h 4151891"/>
              <a:gd name="connsiteX12410" fmla="*/ 1973668 w 7122824"/>
              <a:gd name="connsiteY12410" fmla="*/ 1388725 h 4151891"/>
              <a:gd name="connsiteX12411" fmla="*/ 1961853 w 7122824"/>
              <a:gd name="connsiteY12411" fmla="*/ 1384093 h 4151891"/>
              <a:gd name="connsiteX12412" fmla="*/ 1963681 w 7122824"/>
              <a:gd name="connsiteY12412" fmla="*/ 1371859 h 4151891"/>
              <a:gd name="connsiteX12413" fmla="*/ 1896188 w 7122824"/>
              <a:gd name="connsiteY12413" fmla="*/ 1364900 h 4151891"/>
              <a:gd name="connsiteX12414" fmla="*/ 1897107 w 7122824"/>
              <a:gd name="connsiteY12414" fmla="*/ 1363222 h 4151891"/>
              <a:gd name="connsiteX12415" fmla="*/ 1896348 w 7122824"/>
              <a:gd name="connsiteY12415" fmla="*/ 1363272 h 4151891"/>
              <a:gd name="connsiteX12416" fmla="*/ 1895200 w 7122824"/>
              <a:gd name="connsiteY12416" fmla="*/ 1361240 h 4151891"/>
              <a:gd name="connsiteX12417" fmla="*/ 1896722 w 7122824"/>
              <a:gd name="connsiteY12417" fmla="*/ 1359349 h 4151891"/>
              <a:gd name="connsiteX12418" fmla="*/ 1892541 w 7122824"/>
              <a:gd name="connsiteY12418" fmla="*/ 1359666 h 4151891"/>
              <a:gd name="connsiteX12419" fmla="*/ 1870515 w 7122824"/>
              <a:gd name="connsiteY12419" fmla="*/ 1350121 h 4151891"/>
              <a:gd name="connsiteX12420" fmla="*/ 1820302 w 7122824"/>
              <a:gd name="connsiteY12420" fmla="*/ 1342618 h 4151891"/>
              <a:gd name="connsiteX12421" fmla="*/ 1813430 w 7122824"/>
              <a:gd name="connsiteY12421" fmla="*/ 1357224 h 4151891"/>
              <a:gd name="connsiteX12422" fmla="*/ 1812656 w 7122824"/>
              <a:gd name="connsiteY12422" fmla="*/ 1341475 h 4151891"/>
              <a:gd name="connsiteX12423" fmla="*/ 1438466 w 7122824"/>
              <a:gd name="connsiteY12423" fmla="*/ 1327509 h 4151891"/>
              <a:gd name="connsiteX12424" fmla="*/ 1061108 w 7122824"/>
              <a:gd name="connsiteY12424" fmla="*/ 1364400 h 4151891"/>
              <a:gd name="connsiteX12425" fmla="*/ 1011897 w 7122824"/>
              <a:gd name="connsiteY12425" fmla="*/ 1371116 h 4151891"/>
              <a:gd name="connsiteX12426" fmla="*/ 1033220 w 7122824"/>
              <a:gd name="connsiteY12426" fmla="*/ 1353978 h 4151891"/>
              <a:gd name="connsiteX12427" fmla="*/ 1080019 w 7122824"/>
              <a:gd name="connsiteY12427" fmla="*/ 1342472 h 4151891"/>
              <a:gd name="connsiteX12428" fmla="*/ 1173694 w 7122824"/>
              <a:gd name="connsiteY12428" fmla="*/ 1318950 h 4151891"/>
              <a:gd name="connsiteX12429" fmla="*/ 1265275 w 7122824"/>
              <a:gd name="connsiteY12429" fmla="*/ 1309446 h 4151891"/>
              <a:gd name="connsiteX12430" fmla="*/ 1359723 w 7122824"/>
              <a:gd name="connsiteY12430" fmla="*/ 1301673 h 4151891"/>
              <a:gd name="connsiteX12431" fmla="*/ 1452632 w 7122824"/>
              <a:gd name="connsiteY12431" fmla="*/ 1295493 h 4151891"/>
              <a:gd name="connsiteX12432" fmla="*/ 1544637 w 7122824"/>
              <a:gd name="connsiteY12432" fmla="*/ 1293609 h 4151891"/>
              <a:gd name="connsiteX12433" fmla="*/ 1586658 w 7122824"/>
              <a:gd name="connsiteY12433" fmla="*/ 1282690 h 4151891"/>
              <a:gd name="connsiteX12434" fmla="*/ 1632315 w 7122824"/>
              <a:gd name="connsiteY12434" fmla="*/ 1278831 h 4151891"/>
              <a:gd name="connsiteX12435" fmla="*/ 1724707 w 7122824"/>
              <a:gd name="connsiteY12435" fmla="*/ 1284820 h 4151891"/>
              <a:gd name="connsiteX12436" fmla="*/ 1738700 w 7122824"/>
              <a:gd name="connsiteY12436" fmla="*/ 1285347 h 4151891"/>
              <a:gd name="connsiteX12437" fmla="*/ 1736415 w 7122824"/>
              <a:gd name="connsiteY12437" fmla="*/ 1300640 h 4151891"/>
              <a:gd name="connsiteX12438" fmla="*/ 1826891 w 7122824"/>
              <a:gd name="connsiteY12438" fmla="*/ 1298526 h 4151891"/>
              <a:gd name="connsiteX12439" fmla="*/ 1848302 w 7122824"/>
              <a:gd name="connsiteY12439" fmla="*/ 1301725 h 4151891"/>
              <a:gd name="connsiteX12440" fmla="*/ 1860281 w 7122824"/>
              <a:gd name="connsiteY12440" fmla="*/ 1303515 h 4151891"/>
              <a:gd name="connsiteX12441" fmla="*/ 1867541 w 7122824"/>
              <a:gd name="connsiteY12441" fmla="*/ 1296784 h 4151891"/>
              <a:gd name="connsiteX12442" fmla="*/ 1885664 w 7122824"/>
              <a:gd name="connsiteY12442" fmla="*/ 1301055 h 4151891"/>
              <a:gd name="connsiteX12443" fmla="*/ 1909650 w 7122824"/>
              <a:gd name="connsiteY12443" fmla="*/ 1306202 h 4151891"/>
              <a:gd name="connsiteX12444" fmla="*/ 2091648 w 7122824"/>
              <a:gd name="connsiteY12444" fmla="*/ 1349033 h 4151891"/>
              <a:gd name="connsiteX12445" fmla="*/ 2272288 w 7122824"/>
              <a:gd name="connsiteY12445" fmla="*/ 1399215 h 4151891"/>
              <a:gd name="connsiteX12446" fmla="*/ 2447126 w 7122824"/>
              <a:gd name="connsiteY12446" fmla="*/ 1467291 h 4151891"/>
              <a:gd name="connsiteX12447" fmla="*/ 2788260 w 7122824"/>
              <a:gd name="connsiteY12447" fmla="*/ 1639687 h 4151891"/>
              <a:gd name="connsiteX12448" fmla="*/ 2957494 w 7122824"/>
              <a:gd name="connsiteY12448" fmla="*/ 1734808 h 4151891"/>
              <a:gd name="connsiteX12449" fmla="*/ 3041958 w 7122824"/>
              <a:gd name="connsiteY12449" fmla="*/ 1783387 h 4151891"/>
              <a:gd name="connsiteX12450" fmla="*/ 3077475 w 7122824"/>
              <a:gd name="connsiteY12450" fmla="*/ 1802152 h 4151891"/>
              <a:gd name="connsiteX12451" fmla="*/ 3077915 w 7122824"/>
              <a:gd name="connsiteY12451" fmla="*/ 1799377 h 4151891"/>
              <a:gd name="connsiteX12452" fmla="*/ 3076441 w 7122824"/>
              <a:gd name="connsiteY12452" fmla="*/ 1797438 h 4151891"/>
              <a:gd name="connsiteX12453" fmla="*/ 3075244 w 7122824"/>
              <a:gd name="connsiteY12453" fmla="*/ 1790088 h 4151891"/>
              <a:gd name="connsiteX12454" fmla="*/ 3086636 w 7122824"/>
              <a:gd name="connsiteY12454" fmla="*/ 1807356 h 4151891"/>
              <a:gd name="connsiteX12455" fmla="*/ 3098301 w 7122824"/>
              <a:gd name="connsiteY12455" fmla="*/ 1814551 h 4151891"/>
              <a:gd name="connsiteX12456" fmla="*/ 2954486 w 7122824"/>
              <a:gd name="connsiteY12456" fmla="*/ 1594502 h 4151891"/>
              <a:gd name="connsiteX12457" fmla="*/ 2649577 w 7122824"/>
              <a:gd name="connsiteY12457" fmla="*/ 1099836 h 4151891"/>
              <a:gd name="connsiteX12458" fmla="*/ 2672697 w 7122824"/>
              <a:gd name="connsiteY12458" fmla="*/ 1130410 h 4151891"/>
              <a:gd name="connsiteX12459" fmla="*/ 2691017 w 7122824"/>
              <a:gd name="connsiteY12459" fmla="*/ 1151428 h 4151891"/>
              <a:gd name="connsiteX12460" fmla="*/ 2657490 w 7122824"/>
              <a:gd name="connsiteY12460" fmla="*/ 1070417 h 4151891"/>
              <a:gd name="connsiteX12461" fmla="*/ 2765227 w 7122824"/>
              <a:gd name="connsiteY12461" fmla="*/ 1222906 h 4151891"/>
              <a:gd name="connsiteX12462" fmla="*/ 2765227 w 7122824"/>
              <a:gd name="connsiteY12462" fmla="*/ 1222906 h 4151891"/>
              <a:gd name="connsiteX12463" fmla="*/ 2798512 w 7122824"/>
              <a:gd name="connsiteY12463" fmla="*/ 1252958 h 4151891"/>
              <a:gd name="connsiteX12464" fmla="*/ 2814707 w 7122824"/>
              <a:gd name="connsiteY12464" fmla="*/ 1265901 h 4151891"/>
              <a:gd name="connsiteX12465" fmla="*/ 2824239 w 7122824"/>
              <a:gd name="connsiteY12465" fmla="*/ 1275466 h 4151891"/>
              <a:gd name="connsiteX12466" fmla="*/ 2821375 w 7122824"/>
              <a:gd name="connsiteY12466" fmla="*/ 1270222 h 4151891"/>
              <a:gd name="connsiteX12467" fmla="*/ 2802864 w 7122824"/>
              <a:gd name="connsiteY12467" fmla="*/ 1232437 h 4151891"/>
              <a:gd name="connsiteX12468" fmla="*/ 2790657 w 7122824"/>
              <a:gd name="connsiteY12468" fmla="*/ 1205325 h 4151891"/>
              <a:gd name="connsiteX12469" fmla="*/ 2792295 w 7122824"/>
              <a:gd name="connsiteY12469" fmla="*/ 1207619 h 4151891"/>
              <a:gd name="connsiteX12470" fmla="*/ 2803883 w 7122824"/>
              <a:gd name="connsiteY12470" fmla="*/ 1226992 h 4151891"/>
              <a:gd name="connsiteX12471" fmla="*/ 2805140 w 7122824"/>
              <a:gd name="connsiteY12471" fmla="*/ 1228789 h 4151891"/>
              <a:gd name="connsiteX12472" fmla="*/ 2810082 w 7122824"/>
              <a:gd name="connsiteY12472" fmla="*/ 1239749 h 4151891"/>
              <a:gd name="connsiteX12473" fmla="*/ 2827576 w 7122824"/>
              <a:gd name="connsiteY12473" fmla="*/ 1274439 h 4151891"/>
              <a:gd name="connsiteX12474" fmla="*/ 2833939 w 7122824"/>
              <a:gd name="connsiteY12474" fmla="*/ 1285883 h 4151891"/>
              <a:gd name="connsiteX12475" fmla="*/ 2850754 w 7122824"/>
              <a:gd name="connsiteY12475" fmla="*/ 1307250 h 4151891"/>
              <a:gd name="connsiteX12476" fmla="*/ 2902482 w 7122824"/>
              <a:gd name="connsiteY12476" fmla="*/ 1393093 h 4151891"/>
              <a:gd name="connsiteX12477" fmla="*/ 3098060 w 7122824"/>
              <a:gd name="connsiteY12477" fmla="*/ 1692901 h 4151891"/>
              <a:gd name="connsiteX12478" fmla="*/ 3096163 w 7122824"/>
              <a:gd name="connsiteY12478" fmla="*/ 1691051 h 4151891"/>
              <a:gd name="connsiteX12479" fmla="*/ 3101366 w 7122824"/>
              <a:gd name="connsiteY12479" fmla="*/ 1707852 h 4151891"/>
              <a:gd name="connsiteX12480" fmla="*/ 3096238 w 7122824"/>
              <a:gd name="connsiteY12480" fmla="*/ 1722422 h 4151891"/>
              <a:gd name="connsiteX12481" fmla="*/ 3123097 w 7122824"/>
              <a:gd name="connsiteY12481" fmla="*/ 1778315 h 4151891"/>
              <a:gd name="connsiteX12482" fmla="*/ 3161265 w 7122824"/>
              <a:gd name="connsiteY12482" fmla="*/ 1854136 h 4151891"/>
              <a:gd name="connsiteX12483" fmla="*/ 3168044 w 7122824"/>
              <a:gd name="connsiteY12483" fmla="*/ 1858384 h 4151891"/>
              <a:gd name="connsiteX12484" fmla="*/ 3194853 w 7122824"/>
              <a:gd name="connsiteY12484" fmla="*/ 1874502 h 4151891"/>
              <a:gd name="connsiteX12485" fmla="*/ 3210983 w 7122824"/>
              <a:gd name="connsiteY12485" fmla="*/ 1882627 h 4151891"/>
              <a:gd name="connsiteX12486" fmla="*/ 3189127 w 7122824"/>
              <a:gd name="connsiteY12486" fmla="*/ 1843926 h 4151891"/>
              <a:gd name="connsiteX12487" fmla="*/ 3171889 w 7122824"/>
              <a:gd name="connsiteY12487" fmla="*/ 1805399 h 4151891"/>
              <a:gd name="connsiteX12488" fmla="*/ 3230862 w 7122824"/>
              <a:gd name="connsiteY12488" fmla="*/ 1892640 h 4151891"/>
              <a:gd name="connsiteX12489" fmla="*/ 3256034 w 7122824"/>
              <a:gd name="connsiteY12489" fmla="*/ 1905318 h 4151891"/>
              <a:gd name="connsiteX12490" fmla="*/ 3136403 w 7122824"/>
              <a:gd name="connsiteY12490" fmla="*/ 1721628 h 4151891"/>
              <a:gd name="connsiteX12491" fmla="*/ 3133963 w 7122824"/>
              <a:gd name="connsiteY12491" fmla="*/ 1717800 h 4151891"/>
              <a:gd name="connsiteX12492" fmla="*/ 3133234 w 7122824"/>
              <a:gd name="connsiteY12492" fmla="*/ 1717344 h 4151891"/>
              <a:gd name="connsiteX12493" fmla="*/ 3133299 w 7122824"/>
              <a:gd name="connsiteY12493" fmla="*/ 1716759 h 4151891"/>
              <a:gd name="connsiteX12494" fmla="*/ 3125851 w 7122824"/>
              <a:gd name="connsiteY12494" fmla="*/ 1705078 h 4151891"/>
              <a:gd name="connsiteX12495" fmla="*/ 3125817 w 7122824"/>
              <a:gd name="connsiteY12495" fmla="*/ 1705637 h 4151891"/>
              <a:gd name="connsiteX12496" fmla="*/ 3120036 w 7122824"/>
              <a:gd name="connsiteY12496" fmla="*/ 1699267 h 4151891"/>
              <a:gd name="connsiteX12497" fmla="*/ 3101891 w 7122824"/>
              <a:gd name="connsiteY12497" fmla="*/ 1672468 h 4151891"/>
              <a:gd name="connsiteX12498" fmla="*/ 3028262 w 7122824"/>
              <a:gd name="connsiteY12498" fmla="*/ 1566509 h 4151891"/>
              <a:gd name="connsiteX12499" fmla="*/ 2937372 w 7122824"/>
              <a:gd name="connsiteY12499" fmla="*/ 1422155 h 4151891"/>
              <a:gd name="connsiteX12500" fmla="*/ 2889485 w 7122824"/>
              <a:gd name="connsiteY12500" fmla="*/ 1351062 h 4151891"/>
              <a:gd name="connsiteX12501" fmla="*/ 2788773 w 7122824"/>
              <a:gd name="connsiteY12501" fmla="*/ 1157990 h 4151891"/>
              <a:gd name="connsiteX12502" fmla="*/ 2777057 w 7122824"/>
              <a:gd name="connsiteY12502" fmla="*/ 1126877 h 4151891"/>
              <a:gd name="connsiteX12503" fmla="*/ 2772169 w 7122824"/>
              <a:gd name="connsiteY12503" fmla="*/ 1119422 h 4151891"/>
              <a:gd name="connsiteX12504" fmla="*/ 2772419 w 7122824"/>
              <a:gd name="connsiteY12504" fmla="*/ 1119044 h 4151891"/>
              <a:gd name="connsiteX12505" fmla="*/ 2771309 w 7122824"/>
              <a:gd name="connsiteY12505" fmla="*/ 1118110 h 4151891"/>
              <a:gd name="connsiteX12506" fmla="*/ 2772169 w 7122824"/>
              <a:gd name="connsiteY12506" fmla="*/ 1119422 h 4151891"/>
              <a:gd name="connsiteX12507" fmla="*/ 2771220 w 7122824"/>
              <a:gd name="connsiteY12507" fmla="*/ 1120855 h 4151891"/>
              <a:gd name="connsiteX12508" fmla="*/ 2756327 w 7122824"/>
              <a:gd name="connsiteY12508" fmla="*/ 1095430 h 4151891"/>
              <a:gd name="connsiteX12509" fmla="*/ 2757633 w 7122824"/>
              <a:gd name="connsiteY12509" fmla="*/ 1102024 h 4151891"/>
              <a:gd name="connsiteX12510" fmla="*/ 2754421 w 7122824"/>
              <a:gd name="connsiteY12510" fmla="*/ 1107204 h 4151891"/>
              <a:gd name="connsiteX12511" fmla="*/ 2763071 w 7122824"/>
              <a:gd name="connsiteY12511" fmla="*/ 1129677 h 4151891"/>
              <a:gd name="connsiteX12512" fmla="*/ 2777812 w 7122824"/>
              <a:gd name="connsiteY12512" fmla="*/ 1165703 h 4151891"/>
              <a:gd name="connsiteX12513" fmla="*/ 2790907 w 7122824"/>
              <a:gd name="connsiteY12513" fmla="*/ 1196815 h 4151891"/>
              <a:gd name="connsiteX12514" fmla="*/ 2786890 w 7122824"/>
              <a:gd name="connsiteY12514" fmla="*/ 1189399 h 4151891"/>
              <a:gd name="connsiteX12515" fmla="*/ 2770076 w 7122824"/>
              <a:gd name="connsiteY12515" fmla="*/ 1149065 h 4151891"/>
              <a:gd name="connsiteX12516" fmla="*/ 2733463 w 7122824"/>
              <a:gd name="connsiteY12516" fmla="*/ 1066503 h 4151891"/>
              <a:gd name="connsiteX12517" fmla="*/ 2715773 w 7122824"/>
              <a:gd name="connsiteY12517" fmla="*/ 1021913 h 4151891"/>
              <a:gd name="connsiteX12518" fmla="*/ 2700269 w 7122824"/>
              <a:gd name="connsiteY12518" fmla="*/ 980247 h 4151891"/>
              <a:gd name="connsiteX12519" fmla="*/ 2720511 w 7122824"/>
              <a:gd name="connsiteY12519" fmla="*/ 1028249 h 4151891"/>
              <a:gd name="connsiteX12520" fmla="*/ 2727854 w 7122824"/>
              <a:gd name="connsiteY12520" fmla="*/ 1044129 h 4151891"/>
              <a:gd name="connsiteX12521" fmla="*/ 2725323 w 7122824"/>
              <a:gd name="connsiteY12521" fmla="*/ 1028407 h 4151891"/>
              <a:gd name="connsiteX12522" fmla="*/ 2683225 w 7122824"/>
              <a:gd name="connsiteY12522" fmla="*/ 919669 h 4151891"/>
              <a:gd name="connsiteX12523" fmla="*/ 2725626 w 7122824"/>
              <a:gd name="connsiteY12523" fmla="*/ 1019117 h 4151891"/>
              <a:gd name="connsiteX12524" fmla="*/ 2730225 w 7122824"/>
              <a:gd name="connsiteY12524" fmla="*/ 1025819 h 4151891"/>
              <a:gd name="connsiteX12525" fmla="*/ 2727145 w 7122824"/>
              <a:gd name="connsiteY12525" fmla="*/ 1019166 h 4151891"/>
              <a:gd name="connsiteX12526" fmla="*/ 2705767 w 7122824"/>
              <a:gd name="connsiteY12526" fmla="*/ 963229 h 4151891"/>
              <a:gd name="connsiteX12527" fmla="*/ 2692880 w 7122824"/>
              <a:gd name="connsiteY12527" fmla="*/ 927053 h 4151891"/>
              <a:gd name="connsiteX12528" fmla="*/ 2696143 w 7122824"/>
              <a:gd name="connsiteY12528" fmla="*/ 931489 h 4151891"/>
              <a:gd name="connsiteX12529" fmla="*/ 2696306 w 7122824"/>
              <a:gd name="connsiteY12529" fmla="*/ 931670 h 4151891"/>
              <a:gd name="connsiteX12530" fmla="*/ 2696983 w 7122824"/>
              <a:gd name="connsiteY12530" fmla="*/ 933222 h 4151891"/>
              <a:gd name="connsiteX12531" fmla="*/ 2707070 w 7122824"/>
              <a:gd name="connsiteY12531" fmla="*/ 958278 h 4151891"/>
              <a:gd name="connsiteX12532" fmla="*/ 2703102 w 7122824"/>
              <a:gd name="connsiteY12532" fmla="*/ 939972 h 4151891"/>
              <a:gd name="connsiteX12533" fmla="*/ 2702344 w 7122824"/>
              <a:gd name="connsiteY12533" fmla="*/ 938196 h 4151891"/>
              <a:gd name="connsiteX12534" fmla="*/ 2705170 w 7122824"/>
              <a:gd name="connsiteY12534" fmla="*/ 938559 h 4151891"/>
              <a:gd name="connsiteX12535" fmla="*/ 2702126 w 7122824"/>
              <a:gd name="connsiteY12535" fmla="*/ 932832 h 4151891"/>
              <a:gd name="connsiteX12536" fmla="*/ 2697626 w 7122824"/>
              <a:gd name="connsiteY12536" fmla="*/ 926451 h 4151891"/>
              <a:gd name="connsiteX12537" fmla="*/ 2695848 w 7122824"/>
              <a:gd name="connsiteY12537" fmla="*/ 921349 h 4151891"/>
              <a:gd name="connsiteX12538" fmla="*/ 2704746 w 7122824"/>
              <a:gd name="connsiteY12538" fmla="*/ 936222 h 4151891"/>
              <a:gd name="connsiteX12539" fmla="*/ 2742464 w 7122824"/>
              <a:gd name="connsiteY12539" fmla="*/ 1031501 h 4151891"/>
              <a:gd name="connsiteX12540" fmla="*/ 2760312 w 7122824"/>
              <a:gd name="connsiteY12540" fmla="*/ 1067377 h 4151891"/>
              <a:gd name="connsiteX12541" fmla="*/ 2758712 w 7122824"/>
              <a:gd name="connsiteY12541" fmla="*/ 1062042 h 4151891"/>
              <a:gd name="connsiteX12542" fmla="*/ 2728294 w 7122824"/>
              <a:gd name="connsiteY12542" fmla="*/ 983909 h 4151891"/>
              <a:gd name="connsiteX12543" fmla="*/ 2716572 w 7122824"/>
              <a:gd name="connsiteY12543" fmla="*/ 954572 h 4151891"/>
              <a:gd name="connsiteX12544" fmla="*/ 2725681 w 7122824"/>
              <a:gd name="connsiteY12544" fmla="*/ 970721 h 4151891"/>
              <a:gd name="connsiteX12545" fmla="*/ 2762169 w 7122824"/>
              <a:gd name="connsiteY12545" fmla="*/ 1057083 h 4151891"/>
              <a:gd name="connsiteX12546" fmla="*/ 2778326 w 7122824"/>
              <a:gd name="connsiteY12546" fmla="*/ 1090368 h 4151891"/>
              <a:gd name="connsiteX12547" fmla="*/ 2767953 w 7122824"/>
              <a:gd name="connsiteY12547" fmla="*/ 1066358 h 4151891"/>
              <a:gd name="connsiteX12548" fmla="*/ 2759392 w 7122824"/>
              <a:gd name="connsiteY12548" fmla="*/ 1041141 h 4151891"/>
              <a:gd name="connsiteX12549" fmla="*/ 2778540 w 7122824"/>
              <a:gd name="connsiteY12549" fmla="*/ 1083822 h 4151891"/>
              <a:gd name="connsiteX12550" fmla="*/ 2787527 w 7122824"/>
              <a:gd name="connsiteY12550" fmla="*/ 1095951 h 4151891"/>
              <a:gd name="connsiteX12551" fmla="*/ 2811068 w 7122824"/>
              <a:gd name="connsiteY12551" fmla="*/ 1143849 h 4151891"/>
              <a:gd name="connsiteX12552" fmla="*/ 2815667 w 7122824"/>
              <a:gd name="connsiteY12552" fmla="*/ 1150550 h 4151891"/>
              <a:gd name="connsiteX12553" fmla="*/ 2811281 w 7122824"/>
              <a:gd name="connsiteY12553" fmla="*/ 1137303 h 4151891"/>
              <a:gd name="connsiteX12554" fmla="*/ 2805926 w 7122824"/>
              <a:gd name="connsiteY12554" fmla="*/ 1125232 h 4151891"/>
              <a:gd name="connsiteX12555" fmla="*/ 2796472 w 7122824"/>
              <a:gd name="connsiteY12555" fmla="*/ 1112212 h 4151891"/>
              <a:gd name="connsiteX12556" fmla="*/ 2790222 w 7122824"/>
              <a:gd name="connsiteY12556" fmla="*/ 1097731 h 4151891"/>
              <a:gd name="connsiteX12557" fmla="*/ 2795997 w 7122824"/>
              <a:gd name="connsiteY12557" fmla="*/ 1102858 h 4151891"/>
              <a:gd name="connsiteX12558" fmla="*/ 2787718 w 7122824"/>
              <a:gd name="connsiteY12558" fmla="*/ 1084201 h 4151891"/>
              <a:gd name="connsiteX12559" fmla="*/ 2767540 w 7122824"/>
              <a:gd name="connsiteY12559" fmla="*/ 1032318 h 4151891"/>
              <a:gd name="connsiteX12560" fmla="*/ 2787417 w 7122824"/>
              <a:gd name="connsiteY12560" fmla="*/ 1075948 h 4151891"/>
              <a:gd name="connsiteX12561" fmla="*/ 2805150 w 7122824"/>
              <a:gd name="connsiteY12561" fmla="*/ 1114116 h 4151891"/>
              <a:gd name="connsiteX12562" fmla="*/ 2810098 w 7122824"/>
              <a:gd name="connsiteY12562" fmla="*/ 1120434 h 4151891"/>
              <a:gd name="connsiteX12563" fmla="*/ 2816580 w 7122824"/>
              <a:gd name="connsiteY12563" fmla="*/ 1129088 h 4151891"/>
              <a:gd name="connsiteX12564" fmla="*/ 2816438 w 7122824"/>
              <a:gd name="connsiteY12564" fmla="*/ 1126904 h 4151891"/>
              <a:gd name="connsiteX12565" fmla="*/ 2772648 w 7122824"/>
              <a:gd name="connsiteY12565" fmla="*/ 1023397 h 4151891"/>
              <a:gd name="connsiteX12566" fmla="*/ 2769633 w 7122824"/>
              <a:gd name="connsiteY12566" fmla="*/ 1012911 h 4151891"/>
              <a:gd name="connsiteX12567" fmla="*/ 2761853 w 7122824"/>
              <a:gd name="connsiteY12567" fmla="*/ 1000558 h 4151891"/>
              <a:gd name="connsiteX12568" fmla="*/ 2770167 w 7122824"/>
              <a:gd name="connsiteY12568" fmla="*/ 1006032 h 4151891"/>
              <a:gd name="connsiteX12569" fmla="*/ 2782247 w 7122824"/>
              <a:gd name="connsiteY12569" fmla="*/ 1020062 h 4151891"/>
              <a:gd name="connsiteX12570" fmla="*/ 2777935 w 7122824"/>
              <a:gd name="connsiteY12570" fmla="*/ 1010227 h 4151891"/>
              <a:gd name="connsiteX12571" fmla="*/ 2786115 w 7122824"/>
              <a:gd name="connsiteY12571" fmla="*/ 1018466 h 4151891"/>
              <a:gd name="connsiteX12572" fmla="*/ 2779337 w 7122824"/>
              <a:gd name="connsiteY12572" fmla="*/ 1002426 h 4151891"/>
              <a:gd name="connsiteX12573" fmla="*/ 2769130 w 7122824"/>
              <a:gd name="connsiteY12573" fmla="*/ 989214 h 4151891"/>
              <a:gd name="connsiteX12574" fmla="*/ 2764728 w 7122824"/>
              <a:gd name="connsiteY12574" fmla="*/ 978544 h 4151891"/>
              <a:gd name="connsiteX12575" fmla="*/ 2764193 w 7122824"/>
              <a:gd name="connsiteY12575" fmla="*/ 977259 h 4151891"/>
              <a:gd name="connsiteX12576" fmla="*/ 2768594 w 7122824"/>
              <a:gd name="connsiteY12576" fmla="*/ 982302 h 4151891"/>
              <a:gd name="connsiteX12577" fmla="*/ 2785246 w 7122824"/>
              <a:gd name="connsiteY12577" fmla="*/ 1002823 h 4151891"/>
              <a:gd name="connsiteX12578" fmla="*/ 2803083 w 7122824"/>
              <a:gd name="connsiteY12578" fmla="*/ 1027834 h 4151891"/>
              <a:gd name="connsiteX12579" fmla="*/ 2816573 w 7122824"/>
              <a:gd name="connsiteY12579" fmla="*/ 1045287 h 4151891"/>
              <a:gd name="connsiteX12580" fmla="*/ 2814584 w 7122824"/>
              <a:gd name="connsiteY12580" fmla="*/ 1036916 h 4151891"/>
              <a:gd name="connsiteX12581" fmla="*/ 2813580 w 7122824"/>
              <a:gd name="connsiteY12581" fmla="*/ 1035383 h 4151891"/>
              <a:gd name="connsiteX12582" fmla="*/ 2797209 w 7122824"/>
              <a:gd name="connsiteY12582" fmla="*/ 1011492 h 4151891"/>
              <a:gd name="connsiteX12583" fmla="*/ 2794203 w 7122824"/>
              <a:gd name="connsiteY12583" fmla="*/ 1001104 h 4151891"/>
              <a:gd name="connsiteX12584" fmla="*/ 2786126 w 7122824"/>
              <a:gd name="connsiteY12584" fmla="*/ 993218 h 4151891"/>
              <a:gd name="connsiteX12585" fmla="*/ 2783049 w 7122824"/>
              <a:gd name="connsiteY12585" fmla="*/ 982588 h 4151891"/>
              <a:gd name="connsiteX12586" fmla="*/ 2765436 w 7122824"/>
              <a:gd name="connsiteY12586" fmla="*/ 960720 h 4151891"/>
              <a:gd name="connsiteX12587" fmla="*/ 2763594 w 7122824"/>
              <a:gd name="connsiteY12587" fmla="*/ 955476 h 4151891"/>
              <a:gd name="connsiteX12588" fmla="*/ 2765661 w 7122824"/>
              <a:gd name="connsiteY12588" fmla="*/ 956971 h 4151891"/>
              <a:gd name="connsiteX12589" fmla="*/ 2757094 w 7122824"/>
              <a:gd name="connsiteY12589" fmla="*/ 946183 h 4151891"/>
              <a:gd name="connsiteX12590" fmla="*/ 2753127 w 7122824"/>
              <a:gd name="connsiteY12590" fmla="*/ 938882 h 4151891"/>
              <a:gd name="connsiteX12591" fmla="*/ 2765865 w 7122824"/>
              <a:gd name="connsiteY12591" fmla="*/ 950383 h 4151891"/>
              <a:gd name="connsiteX12592" fmla="*/ 2778440 w 7122824"/>
              <a:gd name="connsiteY12592" fmla="*/ 966714 h 4151891"/>
              <a:gd name="connsiteX12593" fmla="*/ 2794340 w 7122824"/>
              <a:gd name="connsiteY12593" fmla="*/ 985986 h 4151891"/>
              <a:gd name="connsiteX12594" fmla="*/ 2797929 w 7122824"/>
              <a:gd name="connsiteY12594" fmla="*/ 987637 h 4151891"/>
              <a:gd name="connsiteX12595" fmla="*/ 2805512 w 7122824"/>
              <a:gd name="connsiteY12595" fmla="*/ 995331 h 4151891"/>
              <a:gd name="connsiteX12596" fmla="*/ 2807717 w 7122824"/>
              <a:gd name="connsiteY12596" fmla="*/ 998501 h 4151891"/>
              <a:gd name="connsiteX12597" fmla="*/ 2807066 w 7122824"/>
              <a:gd name="connsiteY12597" fmla="*/ 997282 h 4151891"/>
              <a:gd name="connsiteX12598" fmla="*/ 2804670 w 7122824"/>
              <a:gd name="connsiteY12598" fmla="*/ 993709 h 4151891"/>
              <a:gd name="connsiteX12599" fmla="*/ 2789908 w 7122824"/>
              <a:gd name="connsiteY12599" fmla="*/ 973621 h 4151891"/>
              <a:gd name="connsiteX12600" fmla="*/ 2785866 w 7122824"/>
              <a:gd name="connsiteY12600" fmla="*/ 965981 h 4151891"/>
              <a:gd name="connsiteX12601" fmla="*/ 2785469 w 7122824"/>
              <a:gd name="connsiteY12601" fmla="*/ 965146 h 4151891"/>
              <a:gd name="connsiteX12602" fmla="*/ 2778915 w 7122824"/>
              <a:gd name="connsiteY12602" fmla="*/ 955449 h 4151891"/>
              <a:gd name="connsiteX12603" fmla="*/ 2773613 w 7122824"/>
              <a:gd name="connsiteY12603" fmla="*/ 947057 h 4151891"/>
              <a:gd name="connsiteX12604" fmla="*/ 2773598 w 7122824"/>
              <a:gd name="connsiteY12604" fmla="*/ 947040 h 4151891"/>
              <a:gd name="connsiteX12605" fmla="*/ 2773593 w 7122824"/>
              <a:gd name="connsiteY12605" fmla="*/ 947027 h 4151891"/>
              <a:gd name="connsiteX12606" fmla="*/ 2754768 w 7122824"/>
              <a:gd name="connsiteY12606" fmla="*/ 917234 h 4151891"/>
              <a:gd name="connsiteX12607" fmla="*/ 2735560 w 7122824"/>
              <a:gd name="connsiteY12607" fmla="*/ 886459 h 4151891"/>
              <a:gd name="connsiteX12608" fmla="*/ 2742297 w 7122824"/>
              <a:gd name="connsiteY12608" fmla="*/ 888112 h 4151891"/>
              <a:gd name="connsiteX12609" fmla="*/ 2738205 w 7122824"/>
              <a:gd name="connsiteY12609" fmla="*/ 882885 h 4151891"/>
              <a:gd name="connsiteX12610" fmla="*/ 2737989 w 7122824"/>
              <a:gd name="connsiteY12610" fmla="*/ 880875 h 4151891"/>
              <a:gd name="connsiteX12611" fmla="*/ 2736846 w 7122824"/>
              <a:gd name="connsiteY12611" fmla="*/ 875171 h 4151891"/>
              <a:gd name="connsiteX12612" fmla="*/ 2740310 w 7122824"/>
              <a:gd name="connsiteY12612" fmla="*/ 879316 h 4151891"/>
              <a:gd name="connsiteX12613" fmla="*/ 2792215 w 7122824"/>
              <a:gd name="connsiteY12613" fmla="*/ 941556 h 4151891"/>
              <a:gd name="connsiteX12614" fmla="*/ 2800061 w 7122824"/>
              <a:gd name="connsiteY12614" fmla="*/ 951144 h 4151891"/>
              <a:gd name="connsiteX12615" fmla="*/ 2809498 w 7122824"/>
              <a:gd name="connsiteY12615" fmla="*/ 962498 h 4151891"/>
              <a:gd name="connsiteX12616" fmla="*/ 2822379 w 7122824"/>
              <a:gd name="connsiteY12616" fmla="*/ 975570 h 4151891"/>
              <a:gd name="connsiteX12617" fmla="*/ 2827785 w 7122824"/>
              <a:gd name="connsiteY12617" fmla="*/ 981648 h 4151891"/>
              <a:gd name="connsiteX12618" fmla="*/ 2825650 w 7122824"/>
              <a:gd name="connsiteY12618" fmla="*/ 977556 h 4151891"/>
              <a:gd name="connsiteX12619" fmla="*/ 2839405 w 7122824"/>
              <a:gd name="connsiteY12619" fmla="*/ 993960 h 4151891"/>
              <a:gd name="connsiteX12620" fmla="*/ 2851424 w 7122824"/>
              <a:gd name="connsiteY12620" fmla="*/ 996499 h 4151891"/>
              <a:gd name="connsiteX12621" fmla="*/ 2820923 w 7122824"/>
              <a:gd name="connsiteY12621" fmla="*/ 956448 h 4151891"/>
              <a:gd name="connsiteX12622" fmla="*/ 2802876 w 7122824"/>
              <a:gd name="connsiteY12622" fmla="*/ 926760 h 4151891"/>
              <a:gd name="connsiteX12623" fmla="*/ 2802441 w 7122824"/>
              <a:gd name="connsiteY12623" fmla="*/ 918937 h 4151891"/>
              <a:gd name="connsiteX12624" fmla="*/ 2778774 w 7122824"/>
              <a:gd name="connsiteY12624" fmla="*/ 888797 h 4151891"/>
              <a:gd name="connsiteX12625" fmla="*/ 2787806 w 7122824"/>
              <a:gd name="connsiteY12625" fmla="*/ 894714 h 4151891"/>
              <a:gd name="connsiteX12626" fmla="*/ 2786851 w 7122824"/>
              <a:gd name="connsiteY12626" fmla="*/ 894781 h 4151891"/>
              <a:gd name="connsiteX12627" fmla="*/ 2785652 w 7122824"/>
              <a:gd name="connsiteY12627" fmla="*/ 893597 h 4151891"/>
              <a:gd name="connsiteX12628" fmla="*/ 2786236 w 7122824"/>
              <a:gd name="connsiteY12628" fmla="*/ 894824 h 4151891"/>
              <a:gd name="connsiteX12629" fmla="*/ 2786851 w 7122824"/>
              <a:gd name="connsiteY12629" fmla="*/ 894781 h 4151891"/>
              <a:gd name="connsiteX12630" fmla="*/ 2789053 w 7122824"/>
              <a:gd name="connsiteY12630" fmla="*/ 896957 h 4151891"/>
              <a:gd name="connsiteX12631" fmla="*/ 2790032 w 7122824"/>
              <a:gd name="connsiteY12631" fmla="*/ 898718 h 4151891"/>
              <a:gd name="connsiteX12632" fmla="*/ 2791576 w 7122824"/>
              <a:gd name="connsiteY12632" fmla="*/ 900366 h 4151891"/>
              <a:gd name="connsiteX12633" fmla="*/ 2799708 w 7122824"/>
              <a:gd name="connsiteY12633" fmla="*/ 902121 h 4151891"/>
              <a:gd name="connsiteX12634" fmla="*/ 2811983 w 7122824"/>
              <a:gd name="connsiteY12634" fmla="*/ 916341 h 4151891"/>
              <a:gd name="connsiteX12635" fmla="*/ 2818952 w 7122824"/>
              <a:gd name="connsiteY12635" fmla="*/ 925531 h 4151891"/>
              <a:gd name="connsiteX12636" fmla="*/ 2819030 w 7122824"/>
              <a:gd name="connsiteY12636" fmla="*/ 919383 h 4151891"/>
              <a:gd name="connsiteX12637" fmla="*/ 2819140 w 7122824"/>
              <a:gd name="connsiteY12637" fmla="*/ 911775 h 4151891"/>
              <a:gd name="connsiteX12638" fmla="*/ 2818870 w 7122824"/>
              <a:gd name="connsiteY12638" fmla="*/ 910712 h 4151891"/>
              <a:gd name="connsiteX12639" fmla="*/ 2798832 w 7122824"/>
              <a:gd name="connsiteY12639" fmla="*/ 883419 h 4151891"/>
              <a:gd name="connsiteX12640" fmla="*/ 2763934 w 7122824"/>
              <a:gd name="connsiteY12640" fmla="*/ 840588 h 4151891"/>
              <a:gd name="connsiteX12641" fmla="*/ 2763014 w 7122824"/>
              <a:gd name="connsiteY12641" fmla="*/ 836831 h 4151891"/>
              <a:gd name="connsiteX12642" fmla="*/ 2752771 w 7122824"/>
              <a:gd name="connsiteY12642" fmla="*/ 830340 h 4151891"/>
              <a:gd name="connsiteX12643" fmla="*/ 2748386 w 7122824"/>
              <a:gd name="connsiteY12643" fmla="*/ 818260 h 4151891"/>
              <a:gd name="connsiteX12644" fmla="*/ 2765638 w 7122824"/>
              <a:gd name="connsiteY12644" fmla="*/ 823382 h 4151891"/>
              <a:gd name="connsiteX12645" fmla="*/ 2764279 w 7122824"/>
              <a:gd name="connsiteY12645" fmla="*/ 819931 h 4151891"/>
              <a:gd name="connsiteX12646" fmla="*/ 2767917 w 7122824"/>
              <a:gd name="connsiteY12646" fmla="*/ 824058 h 4151891"/>
              <a:gd name="connsiteX12647" fmla="*/ 2783870 w 7122824"/>
              <a:gd name="connsiteY12647" fmla="*/ 828794 h 4151891"/>
              <a:gd name="connsiteX12648" fmla="*/ 2754937 w 7122824"/>
              <a:gd name="connsiteY12648" fmla="*/ 810025 h 4151891"/>
              <a:gd name="connsiteX12649" fmla="*/ 2803895 w 7122824"/>
              <a:gd name="connsiteY12649" fmla="*/ 814294 h 4151891"/>
              <a:gd name="connsiteX12650" fmla="*/ 2806308 w 7122824"/>
              <a:gd name="connsiteY12650" fmla="*/ 811259 h 4151891"/>
              <a:gd name="connsiteX12651" fmla="*/ 2843329 w 7122824"/>
              <a:gd name="connsiteY12651" fmla="*/ 814523 h 4151891"/>
              <a:gd name="connsiteX12652" fmla="*/ 2866677 w 7122824"/>
              <a:gd name="connsiteY12652" fmla="*/ 823273 h 4151891"/>
              <a:gd name="connsiteX12653" fmla="*/ 2865126 w 7122824"/>
              <a:gd name="connsiteY12653" fmla="*/ 819823 h 4151891"/>
              <a:gd name="connsiteX12654" fmla="*/ 2865823 w 7122824"/>
              <a:gd name="connsiteY12654" fmla="*/ 819018 h 4151891"/>
              <a:gd name="connsiteX12655" fmla="*/ 2862228 w 7122824"/>
              <a:gd name="connsiteY12655" fmla="*/ 811354 h 4151891"/>
              <a:gd name="connsiteX12656" fmla="*/ 2859180 w 7122824"/>
              <a:gd name="connsiteY12656" fmla="*/ 806846 h 4151891"/>
              <a:gd name="connsiteX12657" fmla="*/ 2849726 w 7122824"/>
              <a:gd name="connsiteY12657" fmla="*/ 786236 h 4151891"/>
              <a:gd name="connsiteX12658" fmla="*/ 2856380 w 7122824"/>
              <a:gd name="connsiteY12658" fmla="*/ 788515 h 4151891"/>
              <a:gd name="connsiteX12659" fmla="*/ 2869299 w 7122824"/>
              <a:gd name="connsiteY12659" fmla="*/ 800988 h 4151891"/>
              <a:gd name="connsiteX12660" fmla="*/ 2872451 w 7122824"/>
              <a:gd name="connsiteY12660" fmla="*/ 806579 h 4151891"/>
              <a:gd name="connsiteX12661" fmla="*/ 2884990 w 7122824"/>
              <a:gd name="connsiteY12661" fmla="*/ 829856 h 4151891"/>
              <a:gd name="connsiteX12662" fmla="*/ 2894314 w 7122824"/>
              <a:gd name="connsiteY12662" fmla="*/ 833141 h 4151891"/>
              <a:gd name="connsiteX12663" fmla="*/ 2893252 w 7122824"/>
              <a:gd name="connsiteY12663" fmla="*/ 823805 h 4151891"/>
              <a:gd name="connsiteX12664" fmla="*/ 2918434 w 7122824"/>
              <a:gd name="connsiteY12664" fmla="*/ 830390 h 4151891"/>
              <a:gd name="connsiteX12665" fmla="*/ 2938310 w 7122824"/>
              <a:gd name="connsiteY12665" fmla="*/ 841423 h 4151891"/>
              <a:gd name="connsiteX12666" fmla="*/ 2946052 w 7122824"/>
              <a:gd name="connsiteY12666" fmla="*/ 844705 h 4151891"/>
              <a:gd name="connsiteX12667" fmla="*/ 2945776 w 7122824"/>
              <a:gd name="connsiteY12667" fmla="*/ 843583 h 4151891"/>
              <a:gd name="connsiteX12668" fmla="*/ 2946299 w 7122824"/>
              <a:gd name="connsiteY12668" fmla="*/ 844811 h 4151891"/>
              <a:gd name="connsiteX12669" fmla="*/ 2952850 w 7122824"/>
              <a:gd name="connsiteY12669" fmla="*/ 847588 h 4151891"/>
              <a:gd name="connsiteX12670" fmla="*/ 2952488 w 7122824"/>
              <a:gd name="connsiteY12670" fmla="*/ 846708 h 4151891"/>
              <a:gd name="connsiteX12671" fmla="*/ 2941914 w 7122824"/>
              <a:gd name="connsiteY12671" fmla="*/ 817529 h 4151891"/>
              <a:gd name="connsiteX12672" fmla="*/ 2922959 w 7122824"/>
              <a:gd name="connsiteY12672" fmla="*/ 807804 h 4151891"/>
              <a:gd name="connsiteX12673" fmla="*/ 2923968 w 7122824"/>
              <a:gd name="connsiteY12673" fmla="*/ 808082 h 4151891"/>
              <a:gd name="connsiteX12674" fmla="*/ 2941014 w 7122824"/>
              <a:gd name="connsiteY12674" fmla="*/ 815049 h 4151891"/>
              <a:gd name="connsiteX12675" fmla="*/ 2933208 w 7122824"/>
              <a:gd name="connsiteY12675" fmla="*/ 793506 h 4151891"/>
              <a:gd name="connsiteX12676" fmla="*/ 2943134 w 7122824"/>
              <a:gd name="connsiteY12676" fmla="*/ 815915 h 4151891"/>
              <a:gd name="connsiteX12677" fmla="*/ 2949082 w 7122824"/>
              <a:gd name="connsiteY12677" fmla="*/ 818346 h 4151891"/>
              <a:gd name="connsiteX12678" fmla="*/ 2942863 w 7122824"/>
              <a:gd name="connsiteY12678" fmla="*/ 800889 h 4151891"/>
              <a:gd name="connsiteX12679" fmla="*/ 2946126 w 7122824"/>
              <a:gd name="connsiteY12679" fmla="*/ 805327 h 4151891"/>
              <a:gd name="connsiteX12680" fmla="*/ 2946288 w 7122824"/>
              <a:gd name="connsiteY12680" fmla="*/ 805506 h 4151891"/>
              <a:gd name="connsiteX12681" fmla="*/ 2946966 w 7122824"/>
              <a:gd name="connsiteY12681" fmla="*/ 807058 h 4151891"/>
              <a:gd name="connsiteX12682" fmla="*/ 2951306 w 7122824"/>
              <a:gd name="connsiteY12682" fmla="*/ 819255 h 4151891"/>
              <a:gd name="connsiteX12683" fmla="*/ 2956663 w 7122824"/>
              <a:gd name="connsiteY12683" fmla="*/ 821445 h 4151891"/>
              <a:gd name="connsiteX12684" fmla="*/ 2954416 w 7122824"/>
              <a:gd name="connsiteY12684" fmla="*/ 815623 h 4151891"/>
              <a:gd name="connsiteX12685" fmla="*/ 2953085 w 7122824"/>
              <a:gd name="connsiteY12685" fmla="*/ 813809 h 4151891"/>
              <a:gd name="connsiteX12686" fmla="*/ 2952327 w 7122824"/>
              <a:gd name="connsiteY12686" fmla="*/ 812033 h 4151891"/>
              <a:gd name="connsiteX12687" fmla="*/ 2955153 w 7122824"/>
              <a:gd name="connsiteY12687" fmla="*/ 812395 h 4151891"/>
              <a:gd name="connsiteX12688" fmla="*/ 2952108 w 7122824"/>
              <a:gd name="connsiteY12688" fmla="*/ 806668 h 4151891"/>
              <a:gd name="connsiteX12689" fmla="*/ 2947608 w 7122824"/>
              <a:gd name="connsiteY12689" fmla="*/ 800288 h 4151891"/>
              <a:gd name="connsiteX12690" fmla="*/ 2945830 w 7122824"/>
              <a:gd name="connsiteY12690" fmla="*/ 795187 h 4151891"/>
              <a:gd name="connsiteX12691" fmla="*/ 2954728 w 7122824"/>
              <a:gd name="connsiteY12691" fmla="*/ 810058 h 4151891"/>
              <a:gd name="connsiteX12692" fmla="*/ 2959624 w 7122824"/>
              <a:gd name="connsiteY12692" fmla="*/ 822655 h 4151891"/>
              <a:gd name="connsiteX12693" fmla="*/ 2966927 w 7122824"/>
              <a:gd name="connsiteY12693" fmla="*/ 825639 h 4151891"/>
              <a:gd name="connsiteX12694" fmla="*/ 3000280 w 7122824"/>
              <a:gd name="connsiteY12694" fmla="*/ 836871 h 4151891"/>
              <a:gd name="connsiteX12695" fmla="*/ 2996884 w 7122824"/>
              <a:gd name="connsiteY12695" fmla="*/ 830427 h 4151891"/>
              <a:gd name="connsiteX12696" fmla="*/ 2973270 w 7122824"/>
              <a:gd name="connsiteY12696" fmla="*/ 819049 h 4151891"/>
              <a:gd name="connsiteX12697" fmla="*/ 2972782 w 7122824"/>
              <a:gd name="connsiteY12697" fmla="*/ 818848 h 4151891"/>
              <a:gd name="connsiteX12698" fmla="*/ 2972880 w 7122824"/>
              <a:gd name="connsiteY12698" fmla="*/ 817085 h 4151891"/>
              <a:gd name="connsiteX12699" fmla="*/ 2993497 w 7122824"/>
              <a:gd name="connsiteY12699" fmla="*/ 824001 h 4151891"/>
              <a:gd name="connsiteX12700" fmla="*/ 2992942 w 7122824"/>
              <a:gd name="connsiteY12700" fmla="*/ 822949 h 4151891"/>
              <a:gd name="connsiteX12701" fmla="*/ 2986948 w 7122824"/>
              <a:gd name="connsiteY12701" fmla="*/ 808517 h 4151891"/>
              <a:gd name="connsiteX12702" fmla="*/ 2953844 w 7122824"/>
              <a:gd name="connsiteY12702" fmla="*/ 796436 h 4151891"/>
              <a:gd name="connsiteX12703" fmla="*/ 2937701 w 7122824"/>
              <a:gd name="connsiteY12703" fmla="*/ 788728 h 4151891"/>
              <a:gd name="connsiteX12704" fmla="*/ 2938755 w 7122824"/>
              <a:gd name="connsiteY12704" fmla="*/ 788407 h 4151891"/>
              <a:gd name="connsiteX12705" fmla="*/ 2938146 w 7122824"/>
              <a:gd name="connsiteY12705" fmla="*/ 787647 h 4151891"/>
              <a:gd name="connsiteX12706" fmla="*/ 2936584 w 7122824"/>
              <a:gd name="connsiteY12706" fmla="*/ 783260 h 4151891"/>
              <a:gd name="connsiteX12707" fmla="*/ 2938820 w 7122824"/>
              <a:gd name="connsiteY12707" fmla="*/ 788387 h 4151891"/>
              <a:gd name="connsiteX12708" fmla="*/ 2944276 w 7122824"/>
              <a:gd name="connsiteY12708" fmla="*/ 786727 h 4151891"/>
              <a:gd name="connsiteX12709" fmla="*/ 2983264 w 7122824"/>
              <a:gd name="connsiteY12709" fmla="*/ 801068 h 4151891"/>
              <a:gd name="connsiteX12710" fmla="*/ 2983983 w 7122824"/>
              <a:gd name="connsiteY12710" fmla="*/ 801377 h 4151891"/>
              <a:gd name="connsiteX12711" fmla="*/ 2980489 w 7122824"/>
              <a:gd name="connsiteY12711" fmla="*/ 792965 h 4151891"/>
              <a:gd name="connsiteX12712" fmla="*/ 2881206 w 7122824"/>
              <a:gd name="connsiteY12712" fmla="*/ 753571 h 4151891"/>
              <a:gd name="connsiteX12713" fmla="*/ 2878197 w 7122824"/>
              <a:gd name="connsiteY12713" fmla="*/ 750790 h 4151891"/>
              <a:gd name="connsiteX12714" fmla="*/ 2887090 w 7122824"/>
              <a:gd name="connsiteY12714" fmla="*/ 748840 h 4151891"/>
              <a:gd name="connsiteX12715" fmla="*/ 2904506 w 7122824"/>
              <a:gd name="connsiteY12715" fmla="*/ 753849 h 4151891"/>
              <a:gd name="connsiteX12716" fmla="*/ 2906337 w 7122824"/>
              <a:gd name="connsiteY12716" fmla="*/ 754264 h 4151891"/>
              <a:gd name="connsiteX12717" fmla="*/ 2907936 w 7122824"/>
              <a:gd name="connsiteY12717" fmla="*/ 755013 h 4151891"/>
              <a:gd name="connsiteX12718" fmla="*/ 2947072 w 7122824"/>
              <a:gd name="connsiteY12718" fmla="*/ 769105 h 4151891"/>
              <a:gd name="connsiteX12719" fmla="*/ 2906085 w 7122824"/>
              <a:gd name="connsiteY12719" fmla="*/ 746446 h 4151891"/>
              <a:gd name="connsiteX12720" fmla="*/ 2881674 w 7122824"/>
              <a:gd name="connsiteY12720" fmla="*/ 735907 h 4151891"/>
              <a:gd name="connsiteX12721" fmla="*/ 2876855 w 7122824"/>
              <a:gd name="connsiteY12721" fmla="*/ 733357 h 4151891"/>
              <a:gd name="connsiteX12722" fmla="*/ 2864177 w 7122824"/>
              <a:gd name="connsiteY12722" fmla="*/ 717167 h 4151891"/>
              <a:gd name="connsiteX12723" fmla="*/ 2902608 w 7122824"/>
              <a:gd name="connsiteY12723" fmla="*/ 726331 h 4151891"/>
              <a:gd name="connsiteX12724" fmla="*/ 2925749 w 7122824"/>
              <a:gd name="connsiteY12724" fmla="*/ 733405 h 4151891"/>
              <a:gd name="connsiteX12725" fmla="*/ 2907716 w 7122824"/>
              <a:gd name="connsiteY12725" fmla="*/ 718705 h 4151891"/>
              <a:gd name="connsiteX12726" fmla="*/ 2831004 w 7122824"/>
              <a:gd name="connsiteY12726" fmla="*/ 656181 h 4151891"/>
              <a:gd name="connsiteX12727" fmla="*/ 2773907 w 7122824"/>
              <a:gd name="connsiteY12727" fmla="*/ 607795 h 4151891"/>
              <a:gd name="connsiteX12728" fmla="*/ 2718078 w 7122824"/>
              <a:gd name="connsiteY12728" fmla="*/ 560359 h 4151891"/>
              <a:gd name="connsiteX12729" fmla="*/ 2607232 w 7122824"/>
              <a:gd name="connsiteY12729" fmla="*/ 462137 h 4151891"/>
              <a:gd name="connsiteX12730" fmla="*/ 2600156 w 7122824"/>
              <a:gd name="connsiteY12730" fmla="*/ 451188 h 4151891"/>
              <a:gd name="connsiteX12731" fmla="*/ 2622862 w 7122824"/>
              <a:gd name="connsiteY12731" fmla="*/ 471855 h 4151891"/>
              <a:gd name="connsiteX12732" fmla="*/ 2679148 w 7122824"/>
              <a:gd name="connsiteY12732" fmla="*/ 523592 h 4151891"/>
              <a:gd name="connsiteX12733" fmla="*/ 2688121 w 7122824"/>
              <a:gd name="connsiteY12733" fmla="*/ 532004 h 4151891"/>
              <a:gd name="connsiteX12734" fmla="*/ 2690477 w 7122824"/>
              <a:gd name="connsiteY12734" fmla="*/ 533767 h 4151891"/>
              <a:gd name="connsiteX12735" fmla="*/ 2814916 w 7122824"/>
              <a:gd name="connsiteY12735" fmla="*/ 642162 h 4151891"/>
              <a:gd name="connsiteX12736" fmla="*/ 2806253 w 7122824"/>
              <a:gd name="connsiteY12736" fmla="*/ 628046 h 4151891"/>
              <a:gd name="connsiteX12737" fmla="*/ 2673022 w 7122824"/>
              <a:gd name="connsiteY12737" fmla="*/ 511374 h 4151891"/>
              <a:gd name="connsiteX12738" fmla="*/ 2615960 w 7122824"/>
              <a:gd name="connsiteY12738" fmla="*/ 455384 h 4151891"/>
              <a:gd name="connsiteX12739" fmla="*/ 2558762 w 7122824"/>
              <a:gd name="connsiteY12739" fmla="*/ 397312 h 4151891"/>
              <a:gd name="connsiteX12740" fmla="*/ 2647679 w 7122824"/>
              <a:gd name="connsiteY12740" fmla="*/ 479122 h 4151891"/>
              <a:gd name="connsiteX12741" fmla="*/ 2640145 w 7122824"/>
              <a:gd name="connsiteY12741" fmla="*/ 463873 h 4151891"/>
              <a:gd name="connsiteX12742" fmla="*/ 2513845 w 7122824"/>
              <a:gd name="connsiteY12742" fmla="*/ 350410 h 4151891"/>
              <a:gd name="connsiteX12743" fmla="*/ 2514619 w 7122824"/>
              <a:gd name="connsiteY12743" fmla="*/ 354664 h 4151891"/>
              <a:gd name="connsiteX12744" fmla="*/ 2487831 w 7122824"/>
              <a:gd name="connsiteY12744" fmla="*/ 326984 h 4151891"/>
              <a:gd name="connsiteX12745" fmla="*/ 2502650 w 7122824"/>
              <a:gd name="connsiteY12745" fmla="*/ 340054 h 4151891"/>
              <a:gd name="connsiteX12746" fmla="*/ 2500469 w 7122824"/>
              <a:gd name="connsiteY12746" fmla="*/ 332767 h 4151891"/>
              <a:gd name="connsiteX12747" fmla="*/ 2628176 w 7122824"/>
              <a:gd name="connsiteY12747" fmla="*/ 449263 h 4151891"/>
              <a:gd name="connsiteX12748" fmla="*/ 2620645 w 7122824"/>
              <a:gd name="connsiteY12748" fmla="*/ 434015 h 4151891"/>
              <a:gd name="connsiteX12749" fmla="*/ 2612940 w 7122824"/>
              <a:gd name="connsiteY12749" fmla="*/ 426553 h 4151891"/>
              <a:gd name="connsiteX12750" fmla="*/ 2538348 w 7122824"/>
              <a:gd name="connsiteY12750" fmla="*/ 361116 h 4151891"/>
              <a:gd name="connsiteX12751" fmla="*/ 2501866 w 7122824"/>
              <a:gd name="connsiteY12751" fmla="*/ 327312 h 4151891"/>
              <a:gd name="connsiteX12752" fmla="*/ 2486493 w 7122824"/>
              <a:gd name="connsiteY12752" fmla="*/ 310857 h 4151891"/>
              <a:gd name="connsiteX12753" fmla="*/ 2542364 w 7122824"/>
              <a:gd name="connsiteY12753" fmla="*/ 359529 h 4151891"/>
              <a:gd name="connsiteX12754" fmla="*/ 2598750 w 7122824"/>
              <a:gd name="connsiteY12754" fmla="*/ 409997 h 4151891"/>
              <a:gd name="connsiteX12755" fmla="*/ 2653769 w 7122824"/>
              <a:gd name="connsiteY12755" fmla="*/ 460784 h 4151891"/>
              <a:gd name="connsiteX12756" fmla="*/ 2709916 w 7122824"/>
              <a:gd name="connsiteY12756" fmla="*/ 510438 h 4151891"/>
              <a:gd name="connsiteX12757" fmla="*/ 2701434 w 7122824"/>
              <a:gd name="connsiteY12757" fmla="*/ 496458 h 4151891"/>
              <a:gd name="connsiteX12758" fmla="*/ 2656480 w 7122824"/>
              <a:gd name="connsiteY12758" fmla="*/ 457161 h 4151891"/>
              <a:gd name="connsiteX12759" fmla="*/ 2612656 w 7122824"/>
              <a:gd name="connsiteY12759" fmla="*/ 416731 h 4151891"/>
              <a:gd name="connsiteX12760" fmla="*/ 2523879 w 7122824"/>
              <a:gd name="connsiteY12760" fmla="*/ 337003 h 4151891"/>
              <a:gd name="connsiteX12761" fmla="*/ 2518527 w 7122824"/>
              <a:gd name="connsiteY12761" fmla="*/ 329040 h 4151891"/>
              <a:gd name="connsiteX12762" fmla="*/ 2494416 w 7122824"/>
              <a:gd name="connsiteY12762" fmla="*/ 305343 h 4151891"/>
              <a:gd name="connsiteX12763" fmla="*/ 2469985 w 7122824"/>
              <a:gd name="connsiteY12763" fmla="*/ 279425 h 4151891"/>
              <a:gd name="connsiteX12764" fmla="*/ 2469665 w 7122824"/>
              <a:gd name="connsiteY12764" fmla="*/ 277207 h 4151891"/>
              <a:gd name="connsiteX12765" fmla="*/ 2516666 w 7122824"/>
              <a:gd name="connsiteY12765" fmla="*/ 323972 h 4151891"/>
              <a:gd name="connsiteX12766" fmla="*/ 2520290 w 7122824"/>
              <a:gd name="connsiteY12766" fmla="*/ 326685 h 4151891"/>
              <a:gd name="connsiteX12767" fmla="*/ 2531309 w 7122824"/>
              <a:gd name="connsiteY12767" fmla="*/ 342564 h 4151891"/>
              <a:gd name="connsiteX12768" fmla="*/ 2530215 w 7122824"/>
              <a:gd name="connsiteY12768" fmla="*/ 336092 h 4151891"/>
              <a:gd name="connsiteX12769" fmla="*/ 2521414 w 7122824"/>
              <a:gd name="connsiteY12769" fmla="*/ 319895 h 4151891"/>
              <a:gd name="connsiteX12770" fmla="*/ 2500433 w 7122824"/>
              <a:gd name="connsiteY12770" fmla="*/ 302213 h 4151891"/>
              <a:gd name="connsiteX12771" fmla="*/ 2481215 w 7122824"/>
              <a:gd name="connsiteY12771" fmla="*/ 282177 h 4151891"/>
              <a:gd name="connsiteX12772" fmla="*/ 2441966 w 7122824"/>
              <a:gd name="connsiteY12772" fmla="*/ 243192 h 4151891"/>
              <a:gd name="connsiteX12773" fmla="*/ 2442285 w 7122824"/>
              <a:gd name="connsiteY12773" fmla="*/ 245409 h 4151891"/>
              <a:gd name="connsiteX12774" fmla="*/ 2439747 w 7122824"/>
              <a:gd name="connsiteY12774" fmla="*/ 243510 h 4151891"/>
              <a:gd name="connsiteX12775" fmla="*/ 2432215 w 7122824"/>
              <a:gd name="connsiteY12775" fmla="*/ 228262 h 4151891"/>
              <a:gd name="connsiteX12776" fmla="*/ 2405429 w 7122824"/>
              <a:gd name="connsiteY12776" fmla="*/ 200582 h 4151891"/>
              <a:gd name="connsiteX12777" fmla="*/ 2404478 w 7122824"/>
              <a:gd name="connsiteY12777" fmla="*/ 201851 h 4151891"/>
              <a:gd name="connsiteX12778" fmla="*/ 2348231 w 7122824"/>
              <a:gd name="connsiteY12778" fmla="*/ 144773 h 4151891"/>
              <a:gd name="connsiteX12779" fmla="*/ 2392509 w 7122824"/>
              <a:gd name="connsiteY12779" fmla="*/ 187240 h 4151891"/>
              <a:gd name="connsiteX12780" fmla="*/ 2393460 w 7122824"/>
              <a:gd name="connsiteY12780" fmla="*/ 185972 h 4151891"/>
              <a:gd name="connsiteX12781" fmla="*/ 2490089 w 7122824"/>
              <a:gd name="connsiteY12781" fmla="*/ 283166 h 4151891"/>
              <a:gd name="connsiteX12782" fmla="*/ 2590516 w 7122824"/>
              <a:gd name="connsiteY12782" fmla="*/ 375285 h 4151891"/>
              <a:gd name="connsiteX12783" fmla="*/ 2586746 w 7122824"/>
              <a:gd name="connsiteY12783" fmla="*/ 364832 h 4151891"/>
              <a:gd name="connsiteX12784" fmla="*/ 2652681 w 7122824"/>
              <a:gd name="connsiteY12784" fmla="*/ 421812 h 4151891"/>
              <a:gd name="connsiteX12785" fmla="*/ 2646555 w 7122824"/>
              <a:gd name="connsiteY12785" fmla="*/ 409595 h 4151891"/>
              <a:gd name="connsiteX12786" fmla="*/ 2614100 w 7122824"/>
              <a:gd name="connsiteY12786" fmla="*/ 373999 h 4151891"/>
              <a:gd name="connsiteX12787" fmla="*/ 2647405 w 7122824"/>
              <a:gd name="connsiteY12787" fmla="*/ 400903 h 4151891"/>
              <a:gd name="connsiteX12788" fmla="*/ 2639691 w 7122824"/>
              <a:gd name="connsiteY12788" fmla="*/ 385519 h 4151891"/>
              <a:gd name="connsiteX12789" fmla="*/ 2629854 w 7122824"/>
              <a:gd name="connsiteY12789" fmla="*/ 375988 h 4151891"/>
              <a:gd name="connsiteX12790" fmla="*/ 2666377 w 7122824"/>
              <a:gd name="connsiteY12790" fmla="*/ 409846 h 4151891"/>
              <a:gd name="connsiteX12791" fmla="*/ 2705946 w 7122824"/>
              <a:gd name="connsiteY12791" fmla="*/ 444716 h 4151891"/>
              <a:gd name="connsiteX12792" fmla="*/ 2699819 w 7122824"/>
              <a:gd name="connsiteY12792" fmla="*/ 432499 h 4151891"/>
              <a:gd name="connsiteX12793" fmla="*/ 2661064 w 7122824"/>
              <a:gd name="connsiteY12793" fmla="*/ 390209 h 4151891"/>
              <a:gd name="connsiteX12794" fmla="*/ 2699675 w 7122824"/>
              <a:gd name="connsiteY12794" fmla="*/ 424759 h 4151891"/>
              <a:gd name="connsiteX12795" fmla="*/ 2739415 w 7122824"/>
              <a:gd name="connsiteY12795" fmla="*/ 458176 h 4151891"/>
              <a:gd name="connsiteX12796" fmla="*/ 2732202 w 7122824"/>
              <a:gd name="connsiteY12796" fmla="*/ 445146 h 4151891"/>
              <a:gd name="connsiteX12797" fmla="*/ 2730935 w 7122824"/>
              <a:gd name="connsiteY12797" fmla="*/ 444197 h 4151891"/>
              <a:gd name="connsiteX12798" fmla="*/ 2676869 w 7122824"/>
              <a:gd name="connsiteY12798" fmla="*/ 394405 h 4151891"/>
              <a:gd name="connsiteX12799" fmla="*/ 2621990 w 7122824"/>
              <a:gd name="connsiteY12799" fmla="*/ 345701 h 4151891"/>
              <a:gd name="connsiteX12800" fmla="*/ 2617095 w 7122824"/>
              <a:gd name="connsiteY12800" fmla="*/ 342038 h 4151891"/>
              <a:gd name="connsiteX12801" fmla="*/ 2603090 w 7122824"/>
              <a:gd name="connsiteY12801" fmla="*/ 327882 h 4151891"/>
              <a:gd name="connsiteX12802" fmla="*/ 2598197 w 7122824"/>
              <a:gd name="connsiteY12802" fmla="*/ 324220 h 4151891"/>
              <a:gd name="connsiteX12803" fmla="*/ 2594253 w 7122824"/>
              <a:gd name="connsiteY12803" fmla="*/ 319289 h 4151891"/>
              <a:gd name="connsiteX12804" fmla="*/ 2539375 w 7122824"/>
              <a:gd name="connsiteY12804" fmla="*/ 270586 h 4151891"/>
              <a:gd name="connsiteX12805" fmla="*/ 2522513 w 7122824"/>
              <a:gd name="connsiteY12805" fmla="*/ 252312 h 4151891"/>
              <a:gd name="connsiteX12806" fmla="*/ 2625969 w 7122824"/>
              <a:gd name="connsiteY12806" fmla="*/ 343026 h 4151891"/>
              <a:gd name="connsiteX12807" fmla="*/ 2626918 w 7122824"/>
              <a:gd name="connsiteY12807" fmla="*/ 341758 h 4151891"/>
              <a:gd name="connsiteX12808" fmla="*/ 2657011 w 7122824"/>
              <a:gd name="connsiteY12808" fmla="*/ 369933 h 4151891"/>
              <a:gd name="connsiteX12809" fmla="*/ 2649798 w 7122824"/>
              <a:gd name="connsiteY12809" fmla="*/ 356903 h 4151891"/>
              <a:gd name="connsiteX12810" fmla="*/ 2604250 w 7122824"/>
              <a:gd name="connsiteY12810" fmla="*/ 313487 h 4151891"/>
              <a:gd name="connsiteX12811" fmla="*/ 2602982 w 7122824"/>
              <a:gd name="connsiteY12811" fmla="*/ 312536 h 4151891"/>
              <a:gd name="connsiteX12812" fmla="*/ 2561834 w 7122824"/>
              <a:gd name="connsiteY12812" fmla="*/ 276088 h 4151891"/>
              <a:gd name="connsiteX12813" fmla="*/ 2541802 w 7122824"/>
              <a:gd name="connsiteY12813" fmla="*/ 257139 h 4151891"/>
              <a:gd name="connsiteX12814" fmla="*/ 2522584 w 7122824"/>
              <a:gd name="connsiteY12814" fmla="*/ 237102 h 4151891"/>
              <a:gd name="connsiteX12815" fmla="*/ 2447116 w 7122824"/>
              <a:gd name="connsiteY12815" fmla="*/ 157726 h 4151891"/>
              <a:gd name="connsiteX12816" fmla="*/ 2482421 w 7122824"/>
              <a:gd name="connsiteY12816" fmla="*/ 191780 h 4151891"/>
              <a:gd name="connsiteX12817" fmla="*/ 2484185 w 7122824"/>
              <a:gd name="connsiteY12817" fmla="*/ 189425 h 4151891"/>
              <a:gd name="connsiteX12818" fmla="*/ 2515864 w 7122824"/>
              <a:gd name="connsiteY12818" fmla="*/ 220767 h 4151891"/>
              <a:gd name="connsiteX12819" fmla="*/ 2545324 w 7122824"/>
              <a:gd name="connsiteY12819" fmla="*/ 250164 h 4151891"/>
              <a:gd name="connsiteX12820" fmla="*/ 2574962 w 7122824"/>
              <a:gd name="connsiteY12820" fmla="*/ 276303 h 4151891"/>
              <a:gd name="connsiteX12821" fmla="*/ 2637272 w 7122824"/>
              <a:gd name="connsiteY12821" fmla="*/ 330569 h 4151891"/>
              <a:gd name="connsiteX12822" fmla="*/ 2633822 w 7122824"/>
              <a:gd name="connsiteY12822" fmla="*/ 322334 h 4151891"/>
              <a:gd name="connsiteX12823" fmla="*/ 2670851 w 7122824"/>
              <a:gd name="connsiteY12823" fmla="*/ 359374 h 4151891"/>
              <a:gd name="connsiteX12824" fmla="*/ 2667401 w 7122824"/>
              <a:gd name="connsiteY12824" fmla="*/ 351138 h 4151891"/>
              <a:gd name="connsiteX12825" fmla="*/ 2664726 w 7122824"/>
              <a:gd name="connsiteY12825" fmla="*/ 347158 h 4151891"/>
              <a:gd name="connsiteX12826" fmla="*/ 2656244 w 7122824"/>
              <a:gd name="connsiteY12826" fmla="*/ 333178 h 4151891"/>
              <a:gd name="connsiteX12827" fmla="*/ 2514030 w 7122824"/>
              <a:gd name="connsiteY12827" fmla="*/ 200172 h 4151891"/>
              <a:gd name="connsiteX12828" fmla="*/ 2512624 w 7122824"/>
              <a:gd name="connsiteY12828" fmla="*/ 197141 h 4151891"/>
              <a:gd name="connsiteX12829" fmla="*/ 2523817 w 7122824"/>
              <a:gd name="connsiteY12829" fmla="*/ 207498 h 4151891"/>
              <a:gd name="connsiteX12830" fmla="*/ 2533924 w 7122824"/>
              <a:gd name="connsiteY12830" fmla="*/ 217041 h 4151891"/>
              <a:gd name="connsiteX12831" fmla="*/ 2532829 w 7122824"/>
              <a:gd name="connsiteY12831" fmla="*/ 210568 h 4151891"/>
              <a:gd name="connsiteX12832" fmla="*/ 2560747 w 7122824"/>
              <a:gd name="connsiteY12832" fmla="*/ 237115 h 4151891"/>
              <a:gd name="connsiteX12833" fmla="*/ 2588483 w 7122824"/>
              <a:gd name="connsiteY12833" fmla="*/ 263527 h 4151891"/>
              <a:gd name="connsiteX12834" fmla="*/ 2582358 w 7122824"/>
              <a:gd name="connsiteY12834" fmla="*/ 251310 h 4151891"/>
              <a:gd name="connsiteX12835" fmla="*/ 2531004 w 7122824"/>
              <a:gd name="connsiteY12835" fmla="*/ 197895 h 4151891"/>
              <a:gd name="connsiteX12836" fmla="*/ 2479291 w 7122824"/>
              <a:gd name="connsiteY12836" fmla="*/ 147603 h 4151891"/>
              <a:gd name="connsiteX12837" fmla="*/ 2473166 w 7122824"/>
              <a:gd name="connsiteY12837" fmla="*/ 135387 h 4151891"/>
              <a:gd name="connsiteX12838" fmla="*/ 2494466 w 7122824"/>
              <a:gd name="connsiteY12838" fmla="*/ 155286 h 4151891"/>
              <a:gd name="connsiteX12839" fmla="*/ 2615379 w 7122824"/>
              <a:gd name="connsiteY12839" fmla="*/ 268392 h 4151891"/>
              <a:gd name="connsiteX12840" fmla="*/ 2615874 w 7122824"/>
              <a:gd name="connsiteY12840" fmla="*/ 265088 h 4151891"/>
              <a:gd name="connsiteX12841" fmla="*/ 2634771 w 7122824"/>
              <a:gd name="connsiteY12841" fmla="*/ 282906 h 4151891"/>
              <a:gd name="connsiteX12842" fmla="*/ 2641073 w 7122824"/>
              <a:gd name="connsiteY12842" fmla="*/ 289600 h 4151891"/>
              <a:gd name="connsiteX12843" fmla="*/ 2593205 w 7122824"/>
              <a:gd name="connsiteY12843" fmla="*/ 236815 h 4151891"/>
              <a:gd name="connsiteX12844" fmla="*/ 2570601 w 7122824"/>
              <a:gd name="connsiteY12844" fmla="*/ 215729 h 4151891"/>
              <a:gd name="connsiteX12845" fmla="*/ 2548246 w 7122824"/>
              <a:gd name="connsiteY12845" fmla="*/ 193665 h 4151891"/>
              <a:gd name="connsiteX12846" fmla="*/ 2551866 w 7122824"/>
              <a:gd name="connsiteY12846" fmla="*/ 196514 h 4151891"/>
              <a:gd name="connsiteX12847" fmla="*/ 2556630 w 7122824"/>
              <a:gd name="connsiteY12847" fmla="*/ 201811 h 4151891"/>
              <a:gd name="connsiteX12848" fmla="*/ 2554130 w 7122824"/>
              <a:gd name="connsiteY12848" fmla="*/ 192307 h 4151891"/>
              <a:gd name="connsiteX12849" fmla="*/ 2542343 w 7122824"/>
              <a:gd name="connsiteY12849" fmla="*/ 177833 h 4151891"/>
              <a:gd name="connsiteX12850" fmla="*/ 2581728 w 7122824"/>
              <a:gd name="connsiteY12850" fmla="*/ 216637 h 4151891"/>
              <a:gd name="connsiteX12851" fmla="*/ 2624145 w 7122824"/>
              <a:gd name="connsiteY12851" fmla="*/ 254036 h 4151891"/>
              <a:gd name="connsiteX12852" fmla="*/ 2617564 w 7122824"/>
              <a:gd name="connsiteY12852" fmla="*/ 239783 h 4151891"/>
              <a:gd name="connsiteX12853" fmla="*/ 2583207 w 7122824"/>
              <a:gd name="connsiteY12853" fmla="*/ 204459 h 4151891"/>
              <a:gd name="connsiteX12854" fmla="*/ 2548852 w 7122824"/>
              <a:gd name="connsiteY12854" fmla="*/ 169136 h 4151891"/>
              <a:gd name="connsiteX12855" fmla="*/ 2589050 w 7122824"/>
              <a:gd name="connsiteY12855" fmla="*/ 206854 h 4151891"/>
              <a:gd name="connsiteX12856" fmla="*/ 2591407 w 7122824"/>
              <a:gd name="connsiteY12856" fmla="*/ 208616 h 4151891"/>
              <a:gd name="connsiteX12857" fmla="*/ 2610031 w 7122824"/>
              <a:gd name="connsiteY12857" fmla="*/ 224535 h 4151891"/>
              <a:gd name="connsiteX12858" fmla="*/ 2628655 w 7122824"/>
              <a:gd name="connsiteY12858" fmla="*/ 240451 h 4151891"/>
              <a:gd name="connsiteX12859" fmla="*/ 2619993 w 7122824"/>
              <a:gd name="connsiteY12859" fmla="*/ 226336 h 4151891"/>
              <a:gd name="connsiteX12860" fmla="*/ 2600280 w 7122824"/>
              <a:gd name="connsiteY12860" fmla="*/ 209605 h 4151891"/>
              <a:gd name="connsiteX12861" fmla="*/ 2513090 w 7122824"/>
              <a:gd name="connsiteY12861" fmla="*/ 133044 h 4151891"/>
              <a:gd name="connsiteX12862" fmla="*/ 2520304 w 7122824"/>
              <a:gd name="connsiteY12862" fmla="*/ 146075 h 4151891"/>
              <a:gd name="connsiteX12863" fmla="*/ 2528328 w 7122824"/>
              <a:gd name="connsiteY12863" fmla="*/ 155754 h 4151891"/>
              <a:gd name="connsiteX12864" fmla="*/ 2484999 w 7122824"/>
              <a:gd name="connsiteY12864" fmla="*/ 112021 h 4151891"/>
              <a:gd name="connsiteX12865" fmla="*/ 2491399 w 7122824"/>
              <a:gd name="connsiteY12865" fmla="*/ 126137 h 4151891"/>
              <a:gd name="connsiteX12866" fmla="*/ 2534098 w 7122824"/>
              <a:gd name="connsiteY12866" fmla="*/ 173358 h 4151891"/>
              <a:gd name="connsiteX12867" fmla="*/ 2485556 w 7122824"/>
              <a:gd name="connsiteY12867" fmla="*/ 123743 h 4151891"/>
              <a:gd name="connsiteX12868" fmla="*/ 2490595 w 7122824"/>
              <a:gd name="connsiteY12868" fmla="*/ 135146 h 4151891"/>
              <a:gd name="connsiteX12869" fmla="*/ 2498301 w 7122824"/>
              <a:gd name="connsiteY12869" fmla="*/ 144871 h 4151891"/>
              <a:gd name="connsiteX12870" fmla="*/ 2490733 w 7122824"/>
              <a:gd name="connsiteY12870" fmla="*/ 137228 h 4151891"/>
              <a:gd name="connsiteX12871" fmla="*/ 2492913 w 7122824"/>
              <a:gd name="connsiteY12871" fmla="*/ 144514 h 4151891"/>
              <a:gd name="connsiteX12872" fmla="*/ 2488021 w 7122824"/>
              <a:gd name="connsiteY12872" fmla="*/ 140852 h 4151891"/>
              <a:gd name="connsiteX12873" fmla="*/ 2454932 w 7122824"/>
              <a:gd name="connsiteY12873" fmla="*/ 106477 h 4151891"/>
              <a:gd name="connsiteX12874" fmla="*/ 2448352 w 7122824"/>
              <a:gd name="connsiteY12874" fmla="*/ 92225 h 4151891"/>
              <a:gd name="connsiteX12875" fmla="*/ 2363272 w 7122824"/>
              <a:gd name="connsiteY12875" fmla="*/ 0 h 4151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</a:cxnLst>
            <a:rect l="l" t="t" r="r" b="b"/>
            <a:pathLst>
              <a:path w="7122824" h="4151891">
                <a:moveTo>
                  <a:pt x="4668426" y="4065668"/>
                </a:moveTo>
                <a:cubicBezTo>
                  <a:pt x="4664637" y="4065298"/>
                  <a:pt x="4661356" y="4066761"/>
                  <a:pt x="4660328" y="4073643"/>
                </a:cubicBezTo>
                <a:cubicBezTo>
                  <a:pt x="4664917" y="4074328"/>
                  <a:pt x="4677512" y="4082464"/>
                  <a:pt x="4679569" y="4068702"/>
                </a:cubicBezTo>
                <a:cubicBezTo>
                  <a:pt x="4676510" y="4068244"/>
                  <a:pt x="4672214" y="4066039"/>
                  <a:pt x="4668426" y="4065668"/>
                </a:cubicBezTo>
                <a:close/>
                <a:moveTo>
                  <a:pt x="4613329" y="4064665"/>
                </a:moveTo>
                <a:cubicBezTo>
                  <a:pt x="4605363" y="4063475"/>
                  <a:pt x="4597877" y="4064310"/>
                  <a:pt x="4596734" y="4071957"/>
                </a:cubicBezTo>
                <a:cubicBezTo>
                  <a:pt x="4601322" y="4072642"/>
                  <a:pt x="4630514" y="4084821"/>
                  <a:pt x="4632799" y="4069529"/>
                </a:cubicBezTo>
                <a:cubicBezTo>
                  <a:pt x="4629740" y="4069071"/>
                  <a:pt x="4621295" y="4065856"/>
                  <a:pt x="4613329" y="4064665"/>
                </a:cubicBezTo>
                <a:close/>
                <a:moveTo>
                  <a:pt x="4698023" y="4064229"/>
                </a:moveTo>
                <a:cubicBezTo>
                  <a:pt x="4695127" y="4063991"/>
                  <a:pt x="4692604" y="4065178"/>
                  <a:pt x="4691804" y="4070529"/>
                </a:cubicBezTo>
                <a:cubicBezTo>
                  <a:pt x="4696392" y="4071215"/>
                  <a:pt x="4704884" y="4077174"/>
                  <a:pt x="4706483" y="4066469"/>
                </a:cubicBezTo>
                <a:cubicBezTo>
                  <a:pt x="4704189" y="4066126"/>
                  <a:pt x="4700919" y="4064466"/>
                  <a:pt x="4698023" y="4064229"/>
                </a:cubicBezTo>
                <a:close/>
                <a:moveTo>
                  <a:pt x="4728534" y="4062339"/>
                </a:moveTo>
                <a:cubicBezTo>
                  <a:pt x="4726699" y="4062846"/>
                  <a:pt x="4725267" y="4064586"/>
                  <a:pt x="4724581" y="4069174"/>
                </a:cubicBezTo>
                <a:cubicBezTo>
                  <a:pt x="4729170" y="4069860"/>
                  <a:pt x="4733758" y="4070545"/>
                  <a:pt x="4734900" y="4062899"/>
                </a:cubicBezTo>
                <a:cubicBezTo>
                  <a:pt x="4732606" y="4062556"/>
                  <a:pt x="4730369" y="4061831"/>
                  <a:pt x="4728534" y="4062339"/>
                </a:cubicBezTo>
                <a:close/>
                <a:moveTo>
                  <a:pt x="4240032" y="4061567"/>
                </a:moveTo>
                <a:cubicBezTo>
                  <a:pt x="4256171" y="4063902"/>
                  <a:pt x="4271526" y="4071663"/>
                  <a:pt x="4287580" y="4074062"/>
                </a:cubicBezTo>
                <a:cubicBezTo>
                  <a:pt x="4282547" y="4076420"/>
                  <a:pt x="4275762" y="4080070"/>
                  <a:pt x="4269205" y="4082200"/>
                </a:cubicBezTo>
                <a:cubicBezTo>
                  <a:pt x="4263165" y="4082594"/>
                  <a:pt x="4257478" y="4078893"/>
                  <a:pt x="4251602" y="4076461"/>
                </a:cubicBezTo>
                <a:cubicBezTo>
                  <a:pt x="4238096" y="4072887"/>
                  <a:pt x="4224591" y="4069314"/>
                  <a:pt x="4209813" y="4065551"/>
                </a:cubicBezTo>
                <a:cubicBezTo>
                  <a:pt x="4220382" y="4060717"/>
                  <a:pt x="4230349" y="4060165"/>
                  <a:pt x="4240032" y="4061567"/>
                </a:cubicBezTo>
                <a:close/>
                <a:moveTo>
                  <a:pt x="4756911" y="4056645"/>
                </a:moveTo>
                <a:cubicBezTo>
                  <a:pt x="4753124" y="4056047"/>
                  <a:pt x="4749789" y="4057437"/>
                  <a:pt x="4748666" y="4064956"/>
                </a:cubicBezTo>
                <a:cubicBezTo>
                  <a:pt x="4753253" y="4065642"/>
                  <a:pt x="4765840" y="4073776"/>
                  <a:pt x="4767859" y="4060268"/>
                </a:cubicBezTo>
                <a:cubicBezTo>
                  <a:pt x="4764928" y="4059830"/>
                  <a:pt x="4760690" y="4057242"/>
                  <a:pt x="4756911" y="4056645"/>
                </a:cubicBezTo>
                <a:close/>
                <a:moveTo>
                  <a:pt x="4781923" y="4053771"/>
                </a:moveTo>
                <a:cubicBezTo>
                  <a:pt x="4778998" y="4053725"/>
                  <a:pt x="4776419" y="4055294"/>
                  <a:pt x="4775505" y="4061411"/>
                </a:cubicBezTo>
                <a:cubicBezTo>
                  <a:pt x="4780094" y="4062096"/>
                  <a:pt x="4788621" y="4067800"/>
                  <a:pt x="4790412" y="4055821"/>
                </a:cubicBezTo>
                <a:cubicBezTo>
                  <a:pt x="4788118" y="4055478"/>
                  <a:pt x="4784848" y="4053817"/>
                  <a:pt x="4781923" y="4053771"/>
                </a:cubicBezTo>
                <a:close/>
                <a:moveTo>
                  <a:pt x="4121427" y="4034092"/>
                </a:moveTo>
                <a:cubicBezTo>
                  <a:pt x="4164706" y="4048587"/>
                  <a:pt x="4164706" y="4048587"/>
                  <a:pt x="4181307" y="4062308"/>
                </a:cubicBezTo>
                <a:cubicBezTo>
                  <a:pt x="4154283" y="4055059"/>
                  <a:pt x="4154283" y="4055059"/>
                  <a:pt x="4121427" y="4034092"/>
                </a:cubicBezTo>
                <a:close/>
                <a:moveTo>
                  <a:pt x="3979906" y="3971240"/>
                </a:moveTo>
                <a:cubicBezTo>
                  <a:pt x="3980312" y="3971405"/>
                  <a:pt x="3980696" y="3971876"/>
                  <a:pt x="3980930" y="3972737"/>
                </a:cubicBezTo>
                <a:cubicBezTo>
                  <a:pt x="3980688" y="3974357"/>
                  <a:pt x="3979026" y="3975762"/>
                  <a:pt x="3979026" y="3975762"/>
                </a:cubicBezTo>
                <a:cubicBezTo>
                  <a:pt x="3977258" y="3973016"/>
                  <a:pt x="3978686" y="3970748"/>
                  <a:pt x="3979906" y="3971240"/>
                </a:cubicBezTo>
                <a:close/>
                <a:moveTo>
                  <a:pt x="3988153" y="3970710"/>
                </a:moveTo>
                <a:cubicBezTo>
                  <a:pt x="3996877" y="3970391"/>
                  <a:pt x="4005879" y="3982068"/>
                  <a:pt x="4013489" y="3985568"/>
                </a:cubicBezTo>
                <a:cubicBezTo>
                  <a:pt x="4012799" y="3990187"/>
                  <a:pt x="4010823" y="3993041"/>
                  <a:pt x="4008617" y="3997435"/>
                </a:cubicBezTo>
                <a:cubicBezTo>
                  <a:pt x="4005855" y="3995185"/>
                  <a:pt x="4003017" y="3993448"/>
                  <a:pt x="4000217" y="3991456"/>
                </a:cubicBezTo>
                <a:cubicBezTo>
                  <a:pt x="3993330" y="3985704"/>
                  <a:pt x="3986216" y="3981492"/>
                  <a:pt x="3979583" y="3975777"/>
                </a:cubicBezTo>
                <a:cubicBezTo>
                  <a:pt x="3982368" y="3972257"/>
                  <a:pt x="3985245" y="3970817"/>
                  <a:pt x="3988153" y="3970710"/>
                </a:cubicBezTo>
                <a:close/>
                <a:moveTo>
                  <a:pt x="3949113" y="3958519"/>
                </a:moveTo>
                <a:cubicBezTo>
                  <a:pt x="3959744" y="3960034"/>
                  <a:pt x="3970294" y="3965761"/>
                  <a:pt x="3980246" y="3969621"/>
                </a:cubicBezTo>
                <a:cubicBezTo>
                  <a:pt x="3965267" y="3986360"/>
                  <a:pt x="3949500" y="3966608"/>
                  <a:pt x="3938475" y="3958634"/>
                </a:cubicBezTo>
                <a:cubicBezTo>
                  <a:pt x="3942017" y="3957978"/>
                  <a:pt x="3945570" y="3958015"/>
                  <a:pt x="3949113" y="3958519"/>
                </a:cubicBezTo>
                <a:close/>
                <a:moveTo>
                  <a:pt x="4217438" y="3918057"/>
                </a:moveTo>
                <a:cubicBezTo>
                  <a:pt x="4214518" y="3917978"/>
                  <a:pt x="4211949" y="3919484"/>
                  <a:pt x="4211053" y="3925472"/>
                </a:cubicBezTo>
                <a:cubicBezTo>
                  <a:pt x="4215642" y="3926158"/>
                  <a:pt x="4224361" y="3930588"/>
                  <a:pt x="4225922" y="3920138"/>
                </a:cubicBezTo>
                <a:cubicBezTo>
                  <a:pt x="4223629" y="3919795"/>
                  <a:pt x="4220359" y="3918135"/>
                  <a:pt x="4217438" y="3918057"/>
                </a:cubicBezTo>
                <a:close/>
                <a:moveTo>
                  <a:pt x="4202346" y="3909190"/>
                </a:moveTo>
                <a:cubicBezTo>
                  <a:pt x="4200511" y="3909697"/>
                  <a:pt x="4199078" y="3911437"/>
                  <a:pt x="4198393" y="3916024"/>
                </a:cubicBezTo>
                <a:cubicBezTo>
                  <a:pt x="4202982" y="3916710"/>
                  <a:pt x="4207569" y="3917395"/>
                  <a:pt x="4208712" y="3909750"/>
                </a:cubicBezTo>
                <a:cubicBezTo>
                  <a:pt x="4206417" y="3909407"/>
                  <a:pt x="4204181" y="3908682"/>
                  <a:pt x="4202346" y="3909190"/>
                </a:cubicBezTo>
                <a:close/>
                <a:moveTo>
                  <a:pt x="3843327" y="3900599"/>
                </a:moveTo>
                <a:cubicBezTo>
                  <a:pt x="3846673" y="3907264"/>
                  <a:pt x="3851541" y="3915697"/>
                  <a:pt x="3854911" y="3923907"/>
                </a:cubicBezTo>
                <a:cubicBezTo>
                  <a:pt x="3849367" y="3919996"/>
                  <a:pt x="3843597" y="3917593"/>
                  <a:pt x="3838302" y="3913719"/>
                </a:cubicBezTo>
                <a:cubicBezTo>
                  <a:pt x="3838978" y="3909196"/>
                  <a:pt x="3841153" y="3904898"/>
                  <a:pt x="3843327" y="3900599"/>
                </a:cubicBezTo>
                <a:close/>
                <a:moveTo>
                  <a:pt x="3908045" y="3893539"/>
                </a:moveTo>
                <a:cubicBezTo>
                  <a:pt x="3910932" y="3894371"/>
                  <a:pt x="3912936" y="3897077"/>
                  <a:pt x="3912116" y="3902567"/>
                </a:cubicBezTo>
                <a:cubicBezTo>
                  <a:pt x="3910545" y="3902332"/>
                  <a:pt x="3893267" y="3899750"/>
                  <a:pt x="3898682" y="3895749"/>
                </a:cubicBezTo>
                <a:cubicBezTo>
                  <a:pt x="3901390" y="3893748"/>
                  <a:pt x="3905159" y="3892708"/>
                  <a:pt x="3908045" y="3893539"/>
                </a:cubicBezTo>
                <a:close/>
                <a:moveTo>
                  <a:pt x="3883146" y="3882758"/>
                </a:moveTo>
                <a:cubicBezTo>
                  <a:pt x="3887521" y="3883411"/>
                  <a:pt x="3892113" y="3882607"/>
                  <a:pt x="3890805" y="3891357"/>
                </a:cubicBezTo>
                <a:cubicBezTo>
                  <a:pt x="3886431" y="3890703"/>
                  <a:pt x="3882056" y="3890049"/>
                  <a:pt x="3883146" y="3882758"/>
                </a:cubicBezTo>
                <a:close/>
                <a:moveTo>
                  <a:pt x="4125860" y="3881736"/>
                </a:moveTo>
                <a:cubicBezTo>
                  <a:pt x="4125403" y="3884794"/>
                  <a:pt x="4124946" y="3887852"/>
                  <a:pt x="4124718" y="3889381"/>
                </a:cubicBezTo>
                <a:cubicBezTo>
                  <a:pt x="4132365" y="3890525"/>
                  <a:pt x="4138482" y="3891439"/>
                  <a:pt x="4145875" y="3892543"/>
                </a:cubicBezTo>
                <a:cubicBezTo>
                  <a:pt x="4147659" y="3892810"/>
                  <a:pt x="4150234" y="3894758"/>
                  <a:pt x="4150006" y="3896287"/>
                </a:cubicBezTo>
                <a:cubicBezTo>
                  <a:pt x="4154366" y="3898502"/>
                  <a:pt x="4158954" y="3899188"/>
                  <a:pt x="4163313" y="3901403"/>
                </a:cubicBezTo>
                <a:cubicBezTo>
                  <a:pt x="4169430" y="3902317"/>
                  <a:pt x="4172034" y="3905833"/>
                  <a:pt x="4177465" y="3911334"/>
                </a:cubicBezTo>
                <a:cubicBezTo>
                  <a:pt x="4180066" y="3914849"/>
                  <a:pt x="4184883" y="3914006"/>
                  <a:pt x="4186026" y="3906360"/>
                </a:cubicBezTo>
                <a:cubicBezTo>
                  <a:pt x="4181438" y="3905674"/>
                  <a:pt x="4175549" y="3903231"/>
                  <a:pt x="4169659" y="3900787"/>
                </a:cubicBezTo>
                <a:cubicBezTo>
                  <a:pt x="4165300" y="3898572"/>
                  <a:pt x="4157424" y="3898959"/>
                  <a:pt x="4153750" y="3892157"/>
                </a:cubicBezTo>
                <a:cubicBezTo>
                  <a:pt x="4150726" y="3886233"/>
                  <a:pt x="4145991" y="3884353"/>
                  <a:pt x="4140893" y="3883591"/>
                </a:cubicBezTo>
                <a:cubicBezTo>
                  <a:pt x="4135795" y="3882830"/>
                  <a:pt x="4130335" y="3883186"/>
                  <a:pt x="4125860" y="3881736"/>
                </a:cubicBezTo>
                <a:close/>
                <a:moveTo>
                  <a:pt x="3770372" y="3859818"/>
                </a:moveTo>
                <a:cubicBezTo>
                  <a:pt x="3769712" y="3864232"/>
                  <a:pt x="3769052" y="3868647"/>
                  <a:pt x="3768393" y="3873062"/>
                </a:cubicBezTo>
                <a:cubicBezTo>
                  <a:pt x="3766024" y="3868195"/>
                  <a:pt x="3761921" y="3864573"/>
                  <a:pt x="3757820" y="3860951"/>
                </a:cubicBezTo>
                <a:cubicBezTo>
                  <a:pt x="3761287" y="3858460"/>
                  <a:pt x="3765829" y="3859139"/>
                  <a:pt x="3770372" y="3859818"/>
                </a:cubicBezTo>
                <a:close/>
                <a:moveTo>
                  <a:pt x="3760123" y="3856015"/>
                </a:moveTo>
                <a:lnTo>
                  <a:pt x="3760195" y="3856881"/>
                </a:lnTo>
                <a:cubicBezTo>
                  <a:pt x="3760252" y="3857574"/>
                  <a:pt x="3760292" y="3858056"/>
                  <a:pt x="3760292" y="3858056"/>
                </a:cubicBezTo>
                <a:close/>
                <a:moveTo>
                  <a:pt x="3759813" y="3852274"/>
                </a:moveTo>
                <a:cubicBezTo>
                  <a:pt x="3759733" y="3851311"/>
                  <a:pt x="3759854" y="3852756"/>
                  <a:pt x="3759993" y="3854443"/>
                </a:cubicBezTo>
                <a:lnTo>
                  <a:pt x="3760123" y="3856015"/>
                </a:lnTo>
                <a:lnTo>
                  <a:pt x="3759966" y="3854121"/>
                </a:lnTo>
                <a:cubicBezTo>
                  <a:pt x="3759889" y="3853184"/>
                  <a:pt x="3759840" y="3852596"/>
                  <a:pt x="3759813" y="3852274"/>
                </a:cubicBezTo>
                <a:close/>
                <a:moveTo>
                  <a:pt x="3824574" y="3849090"/>
                </a:moveTo>
                <a:cubicBezTo>
                  <a:pt x="3826936" y="3848496"/>
                  <a:pt x="3829540" y="3848933"/>
                  <a:pt x="3832176" y="3849813"/>
                </a:cubicBezTo>
                <a:cubicBezTo>
                  <a:pt x="3837448" y="3851573"/>
                  <a:pt x="3842852" y="3855101"/>
                  <a:pt x="3846720" y="3855679"/>
                </a:cubicBezTo>
                <a:cubicBezTo>
                  <a:pt x="3846038" y="3860242"/>
                  <a:pt x="3845356" y="3864804"/>
                  <a:pt x="3844485" y="3870635"/>
                </a:cubicBezTo>
                <a:cubicBezTo>
                  <a:pt x="3835847" y="3864938"/>
                  <a:pt x="3827019" y="3860509"/>
                  <a:pt x="3818418" y="3854560"/>
                </a:cubicBezTo>
                <a:cubicBezTo>
                  <a:pt x="3820090" y="3851311"/>
                  <a:pt x="3822211" y="3849685"/>
                  <a:pt x="3824574" y="3849090"/>
                </a:cubicBezTo>
                <a:close/>
                <a:moveTo>
                  <a:pt x="3751564" y="3848963"/>
                </a:moveTo>
                <a:cubicBezTo>
                  <a:pt x="3754312" y="3849373"/>
                  <a:pt x="3757074" y="3851395"/>
                  <a:pt x="3759836" y="3853417"/>
                </a:cubicBezTo>
                <a:cubicBezTo>
                  <a:pt x="3758102" y="3854767"/>
                  <a:pt x="3757867" y="3856340"/>
                  <a:pt x="3756173" y="3857427"/>
                </a:cubicBezTo>
                <a:cubicBezTo>
                  <a:pt x="3753175" y="3856980"/>
                  <a:pt x="3750623" y="3855258"/>
                  <a:pt x="3751564" y="3848963"/>
                </a:cubicBezTo>
                <a:close/>
                <a:moveTo>
                  <a:pt x="3741972" y="3846679"/>
                </a:moveTo>
                <a:cubicBezTo>
                  <a:pt x="3742534" y="3846557"/>
                  <a:pt x="3742829" y="3847015"/>
                  <a:pt x="3743297" y="3848740"/>
                </a:cubicBezTo>
                <a:cubicBezTo>
                  <a:pt x="3741394" y="3851764"/>
                  <a:pt x="3741636" y="3850145"/>
                  <a:pt x="3739037" y="3848103"/>
                </a:cubicBezTo>
                <a:cubicBezTo>
                  <a:pt x="3740578" y="3847505"/>
                  <a:pt x="3741409" y="3846802"/>
                  <a:pt x="3741972" y="3846679"/>
                </a:cubicBezTo>
                <a:close/>
                <a:moveTo>
                  <a:pt x="3796869" y="3832720"/>
                </a:moveTo>
                <a:cubicBezTo>
                  <a:pt x="3802567" y="3833091"/>
                  <a:pt x="3807908" y="3836293"/>
                  <a:pt x="3812655" y="3840368"/>
                </a:cubicBezTo>
                <a:lnTo>
                  <a:pt x="3818888" y="3846486"/>
                </a:lnTo>
                <a:lnTo>
                  <a:pt x="3818934" y="3846389"/>
                </a:lnTo>
                <a:lnTo>
                  <a:pt x="3818966" y="3846561"/>
                </a:lnTo>
                <a:lnTo>
                  <a:pt x="3819301" y="3846890"/>
                </a:lnTo>
                <a:lnTo>
                  <a:pt x="3819064" y="3847098"/>
                </a:lnTo>
                <a:lnTo>
                  <a:pt x="3819809" y="3851191"/>
                </a:lnTo>
                <a:cubicBezTo>
                  <a:pt x="3819809" y="3851191"/>
                  <a:pt x="3818024" y="3852480"/>
                  <a:pt x="3817797" y="3854003"/>
                </a:cubicBezTo>
                <a:cubicBezTo>
                  <a:pt x="3817246" y="3852365"/>
                  <a:pt x="3817027" y="3851164"/>
                  <a:pt x="3817198" y="3850022"/>
                </a:cubicBezTo>
                <a:lnTo>
                  <a:pt x="3818264" y="3847791"/>
                </a:lnTo>
                <a:lnTo>
                  <a:pt x="3814976" y="3850647"/>
                </a:lnTo>
                <a:cubicBezTo>
                  <a:pt x="3804923" y="3856402"/>
                  <a:pt x="3795250" y="3842335"/>
                  <a:pt x="3788084" y="3834533"/>
                </a:cubicBezTo>
                <a:cubicBezTo>
                  <a:pt x="3791082" y="3833057"/>
                  <a:pt x="3794020" y="3832535"/>
                  <a:pt x="3796869" y="3832720"/>
                </a:cubicBezTo>
                <a:close/>
                <a:moveTo>
                  <a:pt x="3789903" y="3829088"/>
                </a:moveTo>
                <a:cubicBezTo>
                  <a:pt x="3790614" y="3829194"/>
                  <a:pt x="3791203" y="3830111"/>
                  <a:pt x="3791672" y="3831835"/>
                </a:cubicBezTo>
                <a:cubicBezTo>
                  <a:pt x="3789768" y="3834860"/>
                  <a:pt x="3788347" y="3834647"/>
                  <a:pt x="3787411" y="3831198"/>
                </a:cubicBezTo>
                <a:cubicBezTo>
                  <a:pt x="3788363" y="3829686"/>
                  <a:pt x="3789194" y="3828983"/>
                  <a:pt x="3789903" y="3829088"/>
                </a:cubicBezTo>
                <a:close/>
                <a:moveTo>
                  <a:pt x="3762032" y="3812519"/>
                </a:moveTo>
                <a:cubicBezTo>
                  <a:pt x="3771915" y="3813588"/>
                  <a:pt x="3781301" y="3823731"/>
                  <a:pt x="3789862" y="3828565"/>
                </a:cubicBezTo>
                <a:cubicBezTo>
                  <a:pt x="3776497" y="3845530"/>
                  <a:pt x="3762973" y="3822967"/>
                  <a:pt x="3752043" y="3815013"/>
                </a:cubicBezTo>
                <a:cubicBezTo>
                  <a:pt x="3755401" y="3812816"/>
                  <a:pt x="3758738" y="3812163"/>
                  <a:pt x="3762032" y="3812519"/>
                </a:cubicBezTo>
                <a:close/>
                <a:moveTo>
                  <a:pt x="3754161" y="3810707"/>
                </a:moveTo>
                <a:lnTo>
                  <a:pt x="3754270" y="3811269"/>
                </a:lnTo>
                <a:cubicBezTo>
                  <a:pt x="3754394" y="3811913"/>
                  <a:pt x="3754480" y="3812361"/>
                  <a:pt x="3754480" y="3812361"/>
                </a:cubicBezTo>
                <a:close/>
                <a:moveTo>
                  <a:pt x="3753533" y="3807440"/>
                </a:moveTo>
                <a:lnTo>
                  <a:pt x="3753834" y="3809000"/>
                </a:lnTo>
                <a:lnTo>
                  <a:pt x="3754161" y="3810707"/>
                </a:lnTo>
                <a:lnTo>
                  <a:pt x="3753776" y="3808702"/>
                </a:lnTo>
                <a:close/>
                <a:moveTo>
                  <a:pt x="3753446" y="3806984"/>
                </a:moveTo>
                <a:cubicBezTo>
                  <a:pt x="3753360" y="3806536"/>
                  <a:pt x="3753381" y="3806649"/>
                  <a:pt x="3753462" y="3807068"/>
                </a:cubicBezTo>
                <a:lnTo>
                  <a:pt x="3753533" y="3807440"/>
                </a:lnTo>
                <a:close/>
                <a:moveTo>
                  <a:pt x="3675158" y="3806517"/>
                </a:moveTo>
                <a:cubicBezTo>
                  <a:pt x="3678075" y="3806953"/>
                  <a:pt x="3683908" y="3807826"/>
                  <a:pt x="3682818" y="3815116"/>
                </a:cubicBezTo>
                <a:cubicBezTo>
                  <a:pt x="3678443" y="3814463"/>
                  <a:pt x="3673850" y="3815267"/>
                  <a:pt x="3675158" y="3806517"/>
                </a:cubicBezTo>
                <a:close/>
                <a:moveTo>
                  <a:pt x="3721860" y="3781838"/>
                </a:moveTo>
                <a:cubicBezTo>
                  <a:pt x="3732793" y="3783090"/>
                  <a:pt x="3744470" y="3801912"/>
                  <a:pt x="3752878" y="3807696"/>
                </a:cubicBezTo>
                <a:cubicBezTo>
                  <a:pt x="3747191" y="3814721"/>
                  <a:pt x="3740784" y="3805889"/>
                  <a:pt x="3735159" y="3802161"/>
                </a:cubicBezTo>
                <a:cubicBezTo>
                  <a:pt x="3726780" y="3796185"/>
                  <a:pt x="3719681" y="3791974"/>
                  <a:pt x="3711323" y="3787575"/>
                </a:cubicBezTo>
                <a:cubicBezTo>
                  <a:pt x="3714653" y="3782955"/>
                  <a:pt x="3718215" y="3781421"/>
                  <a:pt x="3721860" y="3781838"/>
                </a:cubicBezTo>
                <a:close/>
                <a:moveTo>
                  <a:pt x="3649791" y="3780892"/>
                </a:moveTo>
                <a:cubicBezTo>
                  <a:pt x="3652002" y="3786048"/>
                  <a:pt x="3652755" y="3790988"/>
                  <a:pt x="3653312" y="3797239"/>
                </a:cubicBezTo>
                <a:cubicBezTo>
                  <a:pt x="3650395" y="3796803"/>
                  <a:pt x="3647478" y="3796367"/>
                  <a:pt x="3644563" y="3795931"/>
                </a:cubicBezTo>
                <a:cubicBezTo>
                  <a:pt x="3646726" y="3791428"/>
                  <a:pt x="3647627" y="3785395"/>
                  <a:pt x="3649791" y="3780892"/>
                </a:cubicBezTo>
                <a:close/>
                <a:moveTo>
                  <a:pt x="3710967" y="3779691"/>
                </a:moveTo>
                <a:cubicBezTo>
                  <a:pt x="3710967" y="3779691"/>
                  <a:pt x="3711989" y="3781401"/>
                  <a:pt x="3711534" y="3784447"/>
                </a:cubicBezTo>
                <a:cubicBezTo>
                  <a:pt x="3709829" y="3787305"/>
                  <a:pt x="3708558" y="3785558"/>
                  <a:pt x="3707287" y="3783812"/>
                </a:cubicBezTo>
                <a:cubicBezTo>
                  <a:pt x="3707514" y="3782288"/>
                  <a:pt x="3709241" y="3780990"/>
                  <a:pt x="3710967" y="3779691"/>
                </a:cubicBezTo>
                <a:close/>
                <a:moveTo>
                  <a:pt x="3700785" y="3773572"/>
                </a:moveTo>
                <a:cubicBezTo>
                  <a:pt x="3705272" y="3775734"/>
                  <a:pt x="3708191" y="3777660"/>
                  <a:pt x="3711110" y="3779587"/>
                </a:cubicBezTo>
                <a:cubicBezTo>
                  <a:pt x="3707319" y="3783493"/>
                  <a:pt x="3699477" y="3782322"/>
                  <a:pt x="3700785" y="3773572"/>
                </a:cubicBezTo>
                <a:close/>
                <a:moveTo>
                  <a:pt x="5237441" y="3760181"/>
                </a:moveTo>
                <a:cubicBezTo>
                  <a:pt x="5227968" y="3771272"/>
                  <a:pt x="5216805" y="3772731"/>
                  <a:pt x="5206741" y="3779043"/>
                </a:cubicBezTo>
                <a:cubicBezTo>
                  <a:pt x="5210883" y="3780966"/>
                  <a:pt x="5215014" y="3784709"/>
                  <a:pt x="5217616" y="3788225"/>
                </a:cubicBezTo>
                <a:cubicBezTo>
                  <a:pt x="5221361" y="3784095"/>
                  <a:pt x="5241959" y="3771800"/>
                  <a:pt x="5237441" y="3760181"/>
                </a:cubicBezTo>
                <a:close/>
                <a:moveTo>
                  <a:pt x="3961644" y="3752972"/>
                </a:moveTo>
                <a:cubicBezTo>
                  <a:pt x="3960117" y="3752744"/>
                  <a:pt x="3956828" y="3753816"/>
                  <a:pt x="3955914" y="3759932"/>
                </a:cubicBezTo>
                <a:cubicBezTo>
                  <a:pt x="3958974" y="3760390"/>
                  <a:pt x="3960731" y="3759089"/>
                  <a:pt x="3961644" y="3752972"/>
                </a:cubicBezTo>
                <a:close/>
                <a:moveTo>
                  <a:pt x="3653155" y="3730829"/>
                </a:moveTo>
                <a:cubicBezTo>
                  <a:pt x="3663936" y="3743283"/>
                  <a:pt x="3680265" y="3748563"/>
                  <a:pt x="3684824" y="3770929"/>
                </a:cubicBezTo>
                <a:cubicBezTo>
                  <a:pt x="3676229" y="3764998"/>
                  <a:pt x="3669180" y="3759297"/>
                  <a:pt x="3660842" y="3753405"/>
                </a:cubicBezTo>
                <a:cubicBezTo>
                  <a:pt x="3655339" y="3747936"/>
                  <a:pt x="3651381" y="3742697"/>
                  <a:pt x="3653155" y="3730829"/>
                </a:cubicBezTo>
                <a:close/>
                <a:moveTo>
                  <a:pt x="3973666" y="3725716"/>
                </a:moveTo>
                <a:cubicBezTo>
                  <a:pt x="3971640" y="3726195"/>
                  <a:pt x="3969825" y="3727878"/>
                  <a:pt x="3969139" y="3732465"/>
                </a:cubicBezTo>
                <a:cubicBezTo>
                  <a:pt x="3973728" y="3733151"/>
                  <a:pt x="3978088" y="3735366"/>
                  <a:pt x="3979459" y="3726191"/>
                </a:cubicBezTo>
                <a:cubicBezTo>
                  <a:pt x="3977929" y="3725962"/>
                  <a:pt x="3975692" y="3725237"/>
                  <a:pt x="3973666" y="3725716"/>
                </a:cubicBezTo>
                <a:close/>
                <a:moveTo>
                  <a:pt x="3623969" y="3721871"/>
                </a:moveTo>
                <a:cubicBezTo>
                  <a:pt x="3623741" y="3723394"/>
                  <a:pt x="3625013" y="3725142"/>
                  <a:pt x="3624785" y="3726664"/>
                </a:cubicBezTo>
                <a:cubicBezTo>
                  <a:pt x="3622830" y="3729487"/>
                  <a:pt x="3621560" y="3727739"/>
                  <a:pt x="3620538" y="3726029"/>
                </a:cubicBezTo>
                <a:cubicBezTo>
                  <a:pt x="3622014" y="3724693"/>
                  <a:pt x="3622242" y="3723171"/>
                  <a:pt x="3623969" y="3721871"/>
                </a:cubicBezTo>
                <a:close/>
                <a:moveTo>
                  <a:pt x="3782240" y="3719689"/>
                </a:moveTo>
                <a:cubicBezTo>
                  <a:pt x="3782654" y="3719337"/>
                  <a:pt x="3782889" y="3720199"/>
                  <a:pt x="3783825" y="3723649"/>
                </a:cubicBezTo>
                <a:cubicBezTo>
                  <a:pt x="3782405" y="3723436"/>
                  <a:pt x="3780985" y="3723224"/>
                  <a:pt x="3779565" y="3723012"/>
                </a:cubicBezTo>
                <a:cubicBezTo>
                  <a:pt x="3781227" y="3721606"/>
                  <a:pt x="3781824" y="3720041"/>
                  <a:pt x="3782240" y="3719689"/>
                </a:cubicBezTo>
                <a:close/>
                <a:moveTo>
                  <a:pt x="3950268" y="3714012"/>
                </a:moveTo>
                <a:cubicBezTo>
                  <a:pt x="3949353" y="3720129"/>
                  <a:pt x="3952184" y="3722115"/>
                  <a:pt x="3955243" y="3722573"/>
                </a:cubicBezTo>
                <a:cubicBezTo>
                  <a:pt x="3957617" y="3727617"/>
                  <a:pt x="3962204" y="3728302"/>
                  <a:pt x="3964805" y="3731818"/>
                </a:cubicBezTo>
                <a:cubicBezTo>
                  <a:pt x="3965491" y="3727230"/>
                  <a:pt x="3964191" y="3725473"/>
                  <a:pt x="3961360" y="3723486"/>
                </a:cubicBezTo>
                <a:cubicBezTo>
                  <a:pt x="3957000" y="3721271"/>
                  <a:pt x="3954628" y="3716227"/>
                  <a:pt x="3950268" y="3714012"/>
                </a:cubicBezTo>
                <a:close/>
                <a:moveTo>
                  <a:pt x="3604049" y="3704734"/>
                </a:moveTo>
                <a:cubicBezTo>
                  <a:pt x="3604759" y="3704840"/>
                  <a:pt x="3605355" y="3705707"/>
                  <a:pt x="3605838" y="3707337"/>
                </a:cubicBezTo>
                <a:lnTo>
                  <a:pt x="3604121" y="3709355"/>
                </a:lnTo>
                <a:lnTo>
                  <a:pt x="3605664" y="3707644"/>
                </a:lnTo>
                <a:cubicBezTo>
                  <a:pt x="3611209" y="3711555"/>
                  <a:pt x="3618252" y="3715690"/>
                  <a:pt x="3623321" y="3721072"/>
                </a:cubicBezTo>
                <a:cubicBezTo>
                  <a:pt x="3615999" y="3730767"/>
                  <a:pt x="3607536" y="3715630"/>
                  <a:pt x="3601991" y="3711719"/>
                </a:cubicBezTo>
                <a:lnTo>
                  <a:pt x="3602304" y="3711371"/>
                </a:lnTo>
                <a:lnTo>
                  <a:pt x="3602031" y="3708519"/>
                </a:lnTo>
                <a:cubicBezTo>
                  <a:pt x="3601762" y="3707895"/>
                  <a:pt x="3601464" y="3707462"/>
                  <a:pt x="3601577" y="3706700"/>
                </a:cubicBezTo>
                <a:cubicBezTo>
                  <a:pt x="3602515" y="3705283"/>
                  <a:pt x="3603340" y="3704628"/>
                  <a:pt x="3604049" y="3704734"/>
                </a:cubicBezTo>
                <a:close/>
                <a:moveTo>
                  <a:pt x="3591909" y="3697056"/>
                </a:moveTo>
                <a:cubicBezTo>
                  <a:pt x="3595859" y="3697434"/>
                  <a:pt x="3599840" y="3700568"/>
                  <a:pt x="3602829" y="3704400"/>
                </a:cubicBezTo>
                <a:cubicBezTo>
                  <a:pt x="3597306" y="3709592"/>
                  <a:pt x="3592433" y="3699837"/>
                  <a:pt x="3588009" y="3697672"/>
                </a:cubicBezTo>
                <a:cubicBezTo>
                  <a:pt x="3589279" y="3697109"/>
                  <a:pt x="3590593" y="3696929"/>
                  <a:pt x="3591909" y="3697056"/>
                </a:cubicBezTo>
                <a:close/>
                <a:moveTo>
                  <a:pt x="3923145" y="3696280"/>
                </a:moveTo>
                <a:cubicBezTo>
                  <a:pt x="3921374" y="3696796"/>
                  <a:pt x="3920005" y="3698546"/>
                  <a:pt x="3919319" y="3703134"/>
                </a:cubicBezTo>
                <a:cubicBezTo>
                  <a:pt x="3922377" y="3703591"/>
                  <a:pt x="3928012" y="3705996"/>
                  <a:pt x="3929383" y="3696821"/>
                </a:cubicBezTo>
                <a:cubicBezTo>
                  <a:pt x="3927089" y="3696478"/>
                  <a:pt x="3924916" y="3695763"/>
                  <a:pt x="3923145" y="3696280"/>
                </a:cubicBezTo>
                <a:close/>
                <a:moveTo>
                  <a:pt x="5258374" y="3695794"/>
                </a:moveTo>
                <a:lnTo>
                  <a:pt x="5249826" y="3715229"/>
                </a:lnTo>
                <a:cubicBezTo>
                  <a:pt x="5243824" y="3722702"/>
                  <a:pt x="5236735" y="3728287"/>
                  <a:pt x="5230583" y="3732840"/>
                </a:cubicBezTo>
                <a:lnTo>
                  <a:pt x="5229895" y="3733507"/>
                </a:lnTo>
                <a:lnTo>
                  <a:pt x="5231099" y="3734803"/>
                </a:lnTo>
                <a:lnTo>
                  <a:pt x="5229213" y="3734171"/>
                </a:lnTo>
                <a:lnTo>
                  <a:pt x="5220332" y="3742804"/>
                </a:lnTo>
                <a:cubicBezTo>
                  <a:pt x="5216873" y="3746554"/>
                  <a:pt x="5213249" y="3750312"/>
                  <a:pt x="5209097" y="3752818"/>
                </a:cubicBezTo>
                <a:cubicBezTo>
                  <a:pt x="5205810" y="3753891"/>
                  <a:pt x="5196177" y="3755578"/>
                  <a:pt x="5199623" y="3763910"/>
                </a:cubicBezTo>
                <a:cubicBezTo>
                  <a:pt x="5220004" y="3751322"/>
                  <a:pt x="5239987" y="3732682"/>
                  <a:pt x="5261468" y="3724948"/>
                </a:cubicBezTo>
                <a:cubicBezTo>
                  <a:pt x="5261081" y="3717073"/>
                  <a:pt x="5257865" y="3707213"/>
                  <a:pt x="5261837" y="3701553"/>
                </a:cubicBezTo>
                <a:lnTo>
                  <a:pt x="5262350" y="3699964"/>
                </a:lnTo>
                <a:close/>
                <a:moveTo>
                  <a:pt x="3728357" y="3681288"/>
                </a:moveTo>
                <a:cubicBezTo>
                  <a:pt x="3730911" y="3681079"/>
                  <a:pt x="3733388" y="3681228"/>
                  <a:pt x="3735799" y="3681676"/>
                </a:cubicBezTo>
                <a:cubicBezTo>
                  <a:pt x="3752672" y="3684819"/>
                  <a:pt x="3766283" y="3702670"/>
                  <a:pt x="3780434" y="3715579"/>
                </a:cubicBezTo>
                <a:lnTo>
                  <a:pt x="3779158" y="3716520"/>
                </a:lnTo>
                <a:lnTo>
                  <a:pt x="3779876" y="3716068"/>
                </a:lnTo>
                <a:cubicBezTo>
                  <a:pt x="3780409" y="3716148"/>
                  <a:pt x="3780649" y="3716962"/>
                  <a:pt x="3781132" y="3718591"/>
                </a:cubicBezTo>
                <a:cubicBezTo>
                  <a:pt x="3780081" y="3720770"/>
                  <a:pt x="3779555" y="3721859"/>
                  <a:pt x="3779023" y="3721780"/>
                </a:cubicBezTo>
                <a:lnTo>
                  <a:pt x="3776957" y="3718106"/>
                </a:lnTo>
                <a:lnTo>
                  <a:pt x="3773701" y="3718686"/>
                </a:lnTo>
                <a:cubicBezTo>
                  <a:pt x="3767144" y="3718236"/>
                  <a:pt x="3761125" y="3708822"/>
                  <a:pt x="3755746" y="3705853"/>
                </a:cubicBezTo>
                <a:cubicBezTo>
                  <a:pt x="3745803" y="3699643"/>
                  <a:pt x="3733880" y="3696287"/>
                  <a:pt x="3728357" y="3681288"/>
                </a:cubicBezTo>
                <a:close/>
                <a:moveTo>
                  <a:pt x="3531593" y="3659837"/>
                </a:moveTo>
                <a:cubicBezTo>
                  <a:pt x="3533800" y="3660166"/>
                  <a:pt x="3537280" y="3659528"/>
                  <a:pt x="3539983" y="3660318"/>
                </a:cubicBezTo>
                <a:cubicBezTo>
                  <a:pt x="3542686" y="3661107"/>
                  <a:pt x="3544612" y="3663325"/>
                  <a:pt x="3543709" y="3669365"/>
                </a:cubicBezTo>
                <a:cubicBezTo>
                  <a:pt x="3539295" y="3668705"/>
                  <a:pt x="3529789" y="3671915"/>
                  <a:pt x="3531593" y="3659837"/>
                </a:cubicBezTo>
                <a:close/>
                <a:moveTo>
                  <a:pt x="3688821" y="3653568"/>
                </a:moveTo>
                <a:cubicBezTo>
                  <a:pt x="3691028" y="3653897"/>
                  <a:pt x="3694513" y="3653231"/>
                  <a:pt x="3697214" y="3654031"/>
                </a:cubicBezTo>
                <a:cubicBezTo>
                  <a:pt x="3699916" y="3654830"/>
                  <a:pt x="3701835" y="3657095"/>
                  <a:pt x="3700909" y="3663286"/>
                </a:cubicBezTo>
                <a:cubicBezTo>
                  <a:pt x="3696494" y="3662627"/>
                  <a:pt x="3687201" y="3664403"/>
                  <a:pt x="3688821" y="3653568"/>
                </a:cubicBezTo>
                <a:close/>
                <a:moveTo>
                  <a:pt x="3839881" y="3638760"/>
                </a:moveTo>
                <a:cubicBezTo>
                  <a:pt x="3838046" y="3639268"/>
                  <a:pt x="3836614" y="3641008"/>
                  <a:pt x="3835928" y="3645596"/>
                </a:cubicBezTo>
                <a:cubicBezTo>
                  <a:pt x="3840516" y="3646281"/>
                  <a:pt x="3845103" y="3646967"/>
                  <a:pt x="3846246" y="3639320"/>
                </a:cubicBezTo>
                <a:cubicBezTo>
                  <a:pt x="3843952" y="3638977"/>
                  <a:pt x="3841715" y="3638252"/>
                  <a:pt x="3839881" y="3638760"/>
                </a:cubicBezTo>
                <a:close/>
                <a:moveTo>
                  <a:pt x="3672964" y="3634958"/>
                </a:moveTo>
                <a:cubicBezTo>
                  <a:pt x="3672258" y="3639680"/>
                  <a:pt x="3671553" y="3644400"/>
                  <a:pt x="3670651" y="3650433"/>
                </a:cubicBezTo>
                <a:cubicBezTo>
                  <a:pt x="3669738" y="3645470"/>
                  <a:pt x="3666696" y="3643675"/>
                  <a:pt x="3665313" y="3641859"/>
                </a:cubicBezTo>
                <a:cubicBezTo>
                  <a:pt x="3667402" y="3638954"/>
                  <a:pt x="3670874" y="3637863"/>
                  <a:pt x="3672964" y="3634958"/>
                </a:cubicBezTo>
                <a:close/>
                <a:moveTo>
                  <a:pt x="3819675" y="3627925"/>
                </a:moveTo>
                <a:cubicBezTo>
                  <a:pt x="3818031" y="3628461"/>
                  <a:pt x="3816598" y="3630201"/>
                  <a:pt x="3815913" y="3634788"/>
                </a:cubicBezTo>
                <a:cubicBezTo>
                  <a:pt x="3818972" y="3635245"/>
                  <a:pt x="3823561" y="3635931"/>
                  <a:pt x="3824703" y="3628285"/>
                </a:cubicBezTo>
                <a:cubicBezTo>
                  <a:pt x="3823174" y="3628057"/>
                  <a:pt x="3821319" y="3627389"/>
                  <a:pt x="3819675" y="3627925"/>
                </a:cubicBezTo>
                <a:close/>
                <a:moveTo>
                  <a:pt x="3746265" y="3624771"/>
                </a:moveTo>
                <a:cubicBezTo>
                  <a:pt x="3744239" y="3625250"/>
                  <a:pt x="3742424" y="3626933"/>
                  <a:pt x="3741738" y="3631521"/>
                </a:cubicBezTo>
                <a:cubicBezTo>
                  <a:pt x="3746326" y="3632206"/>
                  <a:pt x="3750914" y="3632892"/>
                  <a:pt x="3752057" y="3625245"/>
                </a:cubicBezTo>
                <a:cubicBezTo>
                  <a:pt x="3750528" y="3625017"/>
                  <a:pt x="3748291" y="3624292"/>
                  <a:pt x="3746265" y="3624771"/>
                </a:cubicBezTo>
                <a:close/>
                <a:moveTo>
                  <a:pt x="3489888" y="3623690"/>
                </a:moveTo>
                <a:cubicBezTo>
                  <a:pt x="3503017" y="3630343"/>
                  <a:pt x="3516604" y="3633938"/>
                  <a:pt x="3523528" y="3650611"/>
                </a:cubicBezTo>
                <a:cubicBezTo>
                  <a:pt x="3515395" y="3652524"/>
                  <a:pt x="3506643" y="3648088"/>
                  <a:pt x="3497891" y="3643652"/>
                </a:cubicBezTo>
                <a:cubicBezTo>
                  <a:pt x="3490444" y="3640975"/>
                  <a:pt x="3488060" y="3635927"/>
                  <a:pt x="3489888" y="3623690"/>
                </a:cubicBezTo>
                <a:close/>
                <a:moveTo>
                  <a:pt x="3634263" y="3618832"/>
                </a:moveTo>
                <a:cubicBezTo>
                  <a:pt x="3641402" y="3621506"/>
                  <a:pt x="3649030" y="3622645"/>
                  <a:pt x="3654897" y="3625127"/>
                </a:cubicBezTo>
                <a:cubicBezTo>
                  <a:pt x="3653958" y="3631410"/>
                  <a:pt x="3653254" y="3636122"/>
                  <a:pt x="3652550" y="3640834"/>
                </a:cubicBezTo>
                <a:cubicBezTo>
                  <a:pt x="3647386" y="3633639"/>
                  <a:pt x="3640698" y="3626217"/>
                  <a:pt x="3634263" y="3618832"/>
                </a:cubicBezTo>
                <a:close/>
                <a:moveTo>
                  <a:pt x="5332004" y="3615630"/>
                </a:moveTo>
                <a:cubicBezTo>
                  <a:pt x="5327443" y="3616512"/>
                  <a:pt x="5313221" y="3617514"/>
                  <a:pt x="5311851" y="3626689"/>
                </a:cubicBezTo>
                <a:cubicBezTo>
                  <a:pt x="5315137" y="3625617"/>
                  <a:pt x="5318196" y="3626074"/>
                  <a:pt x="5321483" y="3625001"/>
                </a:cubicBezTo>
                <a:cubicBezTo>
                  <a:pt x="5325227" y="3620871"/>
                  <a:pt x="5330861" y="3623276"/>
                  <a:pt x="5332004" y="3615630"/>
                </a:cubicBezTo>
                <a:close/>
                <a:moveTo>
                  <a:pt x="3668490" y="3612797"/>
                </a:moveTo>
                <a:cubicBezTo>
                  <a:pt x="3671536" y="3613252"/>
                  <a:pt x="3676323" y="3612476"/>
                  <a:pt x="3675016" y="3621226"/>
                </a:cubicBezTo>
                <a:cubicBezTo>
                  <a:pt x="3671970" y="3620770"/>
                  <a:pt x="3667401" y="3620088"/>
                  <a:pt x="3668490" y="3612797"/>
                </a:cubicBezTo>
                <a:close/>
                <a:moveTo>
                  <a:pt x="3397801" y="3609235"/>
                </a:moveTo>
                <a:cubicBezTo>
                  <a:pt x="3400718" y="3609671"/>
                  <a:pt x="3406785" y="3608974"/>
                  <a:pt x="3405379" y="3618384"/>
                </a:cubicBezTo>
                <a:cubicBezTo>
                  <a:pt x="3401004" y="3617730"/>
                  <a:pt x="3396395" y="3618646"/>
                  <a:pt x="3397801" y="3609235"/>
                </a:cubicBezTo>
                <a:close/>
                <a:moveTo>
                  <a:pt x="3622452" y="3605575"/>
                </a:moveTo>
                <a:cubicBezTo>
                  <a:pt x="3625279" y="3607502"/>
                  <a:pt x="3628105" y="3609429"/>
                  <a:pt x="3629408" y="3611129"/>
                </a:cubicBezTo>
                <a:cubicBezTo>
                  <a:pt x="3628967" y="3614072"/>
                  <a:pt x="3627005" y="3616787"/>
                  <a:pt x="3625043" y="3619503"/>
                </a:cubicBezTo>
                <a:cubicBezTo>
                  <a:pt x="3624179" y="3614860"/>
                  <a:pt x="3623316" y="3610218"/>
                  <a:pt x="3622452" y="3605575"/>
                </a:cubicBezTo>
                <a:close/>
                <a:moveTo>
                  <a:pt x="3718218" y="3604947"/>
                </a:moveTo>
                <a:cubicBezTo>
                  <a:pt x="3716192" y="3605426"/>
                  <a:pt x="3714377" y="3607109"/>
                  <a:pt x="3713692" y="3611697"/>
                </a:cubicBezTo>
                <a:cubicBezTo>
                  <a:pt x="3716750" y="3612153"/>
                  <a:pt x="3722639" y="3614596"/>
                  <a:pt x="3724010" y="3605421"/>
                </a:cubicBezTo>
                <a:cubicBezTo>
                  <a:pt x="3722481" y="3605193"/>
                  <a:pt x="3720244" y="3604468"/>
                  <a:pt x="3718218" y="3604947"/>
                </a:cubicBezTo>
                <a:close/>
                <a:moveTo>
                  <a:pt x="3601148" y="3593411"/>
                </a:moveTo>
                <a:cubicBezTo>
                  <a:pt x="3601887" y="3593327"/>
                  <a:pt x="3602540" y="3593814"/>
                  <a:pt x="3603022" y="3595443"/>
                </a:cubicBezTo>
                <a:cubicBezTo>
                  <a:pt x="3601374" y="3596754"/>
                  <a:pt x="3601147" y="3598276"/>
                  <a:pt x="3599500" y="3599588"/>
                </a:cubicBezTo>
                <a:cubicBezTo>
                  <a:pt x="3599954" y="3596542"/>
                  <a:pt x="3598762" y="3594807"/>
                  <a:pt x="3598762" y="3594807"/>
                </a:cubicBezTo>
                <a:cubicBezTo>
                  <a:pt x="3599585" y="3594151"/>
                  <a:pt x="3600409" y="3593495"/>
                  <a:pt x="3601148" y="3593411"/>
                </a:cubicBezTo>
                <a:close/>
                <a:moveTo>
                  <a:pt x="3597177" y="3589249"/>
                </a:moveTo>
                <a:cubicBezTo>
                  <a:pt x="3598610" y="3589630"/>
                  <a:pt x="3599961" y="3590569"/>
                  <a:pt x="3601302" y="3591574"/>
                </a:cubicBezTo>
                <a:cubicBezTo>
                  <a:pt x="3599138" y="3596077"/>
                  <a:pt x="3595469" y="3590702"/>
                  <a:pt x="3592553" y="3590266"/>
                </a:cubicBezTo>
                <a:cubicBezTo>
                  <a:pt x="3594226" y="3589042"/>
                  <a:pt x="3595743" y="3588867"/>
                  <a:pt x="3597177" y="3589249"/>
                </a:cubicBezTo>
                <a:close/>
                <a:moveTo>
                  <a:pt x="3432418" y="3585223"/>
                </a:moveTo>
                <a:cubicBezTo>
                  <a:pt x="3435335" y="3585659"/>
                  <a:pt x="3438009" y="3586058"/>
                  <a:pt x="3441168" y="3586531"/>
                </a:cubicBezTo>
                <a:cubicBezTo>
                  <a:pt x="3440508" y="3590945"/>
                  <a:pt x="3439848" y="3595359"/>
                  <a:pt x="3439189" y="3599774"/>
                </a:cubicBezTo>
                <a:cubicBezTo>
                  <a:pt x="3436030" y="3599302"/>
                  <a:pt x="3433356" y="3598903"/>
                  <a:pt x="3430439" y="3598467"/>
                </a:cubicBezTo>
                <a:cubicBezTo>
                  <a:pt x="3431099" y="3594052"/>
                  <a:pt x="3431758" y="3589637"/>
                  <a:pt x="3432418" y="3585223"/>
                </a:cubicBezTo>
                <a:close/>
                <a:moveTo>
                  <a:pt x="3594566" y="3583013"/>
                </a:moveTo>
                <a:lnTo>
                  <a:pt x="3594987" y="3585208"/>
                </a:lnTo>
                <a:cubicBezTo>
                  <a:pt x="3595109" y="3585851"/>
                  <a:pt x="3595195" y="3586299"/>
                  <a:pt x="3595195" y="3586299"/>
                </a:cubicBezTo>
                <a:close/>
                <a:moveTo>
                  <a:pt x="3594543" y="3582892"/>
                </a:moveTo>
                <a:lnTo>
                  <a:pt x="3594553" y="3582940"/>
                </a:lnTo>
                <a:lnTo>
                  <a:pt x="3594566" y="3583013"/>
                </a:lnTo>
                <a:close/>
                <a:moveTo>
                  <a:pt x="5192086" y="3582107"/>
                </a:moveTo>
                <a:lnTo>
                  <a:pt x="5190613" y="3583558"/>
                </a:lnTo>
                <a:lnTo>
                  <a:pt x="5194225" y="3583992"/>
                </a:lnTo>
                <a:lnTo>
                  <a:pt x="5192436" y="3582424"/>
                </a:lnTo>
                <a:close/>
                <a:moveTo>
                  <a:pt x="3594215" y="3581179"/>
                </a:moveTo>
                <a:lnTo>
                  <a:pt x="3594543" y="3582892"/>
                </a:lnTo>
                <a:lnTo>
                  <a:pt x="3594495" y="3582640"/>
                </a:lnTo>
                <a:close/>
                <a:moveTo>
                  <a:pt x="3594167" y="3580924"/>
                </a:moveTo>
                <a:lnTo>
                  <a:pt x="3594215" y="3581179"/>
                </a:lnTo>
                <a:lnTo>
                  <a:pt x="3594183" y="3581008"/>
                </a:lnTo>
                <a:cubicBezTo>
                  <a:pt x="3594103" y="3580588"/>
                  <a:pt x="3594081" y="3580476"/>
                  <a:pt x="3594167" y="3580924"/>
                </a:cubicBezTo>
                <a:close/>
                <a:moveTo>
                  <a:pt x="3832908" y="3577301"/>
                </a:moveTo>
                <a:lnTo>
                  <a:pt x="3827391" y="3582819"/>
                </a:lnTo>
                <a:lnTo>
                  <a:pt x="3831259" y="3583840"/>
                </a:lnTo>
                <a:lnTo>
                  <a:pt x="3830025" y="3584386"/>
                </a:lnTo>
                <a:lnTo>
                  <a:pt x="3835163" y="3585747"/>
                </a:lnTo>
                <a:cubicBezTo>
                  <a:pt x="3838059" y="3585985"/>
                  <a:pt x="3840582" y="3584799"/>
                  <a:pt x="3841382" y="3579447"/>
                </a:cubicBezTo>
                <a:cubicBezTo>
                  <a:pt x="3839088" y="3579104"/>
                  <a:pt x="3835809" y="3577506"/>
                  <a:pt x="3832908" y="3577301"/>
                </a:cubicBezTo>
                <a:close/>
                <a:moveTo>
                  <a:pt x="3573484" y="3571827"/>
                </a:moveTo>
                <a:cubicBezTo>
                  <a:pt x="3580871" y="3574573"/>
                  <a:pt x="3586494" y="3578696"/>
                  <a:pt x="3593388" y="3583010"/>
                </a:cubicBezTo>
                <a:cubicBezTo>
                  <a:pt x="3593388" y="3583010"/>
                  <a:pt x="3591916" y="3584158"/>
                  <a:pt x="3591677" y="3585764"/>
                </a:cubicBezTo>
                <a:cubicBezTo>
                  <a:pt x="3584288" y="3583018"/>
                  <a:pt x="3576860" y="3580540"/>
                  <a:pt x="3573484" y="3571827"/>
                </a:cubicBezTo>
                <a:close/>
                <a:moveTo>
                  <a:pt x="3719823" y="3570663"/>
                </a:moveTo>
                <a:cubicBezTo>
                  <a:pt x="3742438" y="3584985"/>
                  <a:pt x="3766608" y="3601104"/>
                  <a:pt x="3790790" y="3615400"/>
                </a:cubicBezTo>
                <a:cubicBezTo>
                  <a:pt x="3766064" y="3583825"/>
                  <a:pt x="3753214" y="3575652"/>
                  <a:pt x="3719823" y="3570663"/>
                </a:cubicBezTo>
                <a:close/>
                <a:moveTo>
                  <a:pt x="3417734" y="3568090"/>
                </a:moveTo>
                <a:cubicBezTo>
                  <a:pt x="3419153" y="3568302"/>
                  <a:pt x="3420573" y="3568514"/>
                  <a:pt x="3421993" y="3568726"/>
                </a:cubicBezTo>
                <a:cubicBezTo>
                  <a:pt x="3421299" y="3573370"/>
                  <a:pt x="3420605" y="3578014"/>
                  <a:pt x="3419680" y="3584206"/>
                </a:cubicBezTo>
                <a:cubicBezTo>
                  <a:pt x="3418260" y="3583994"/>
                  <a:pt x="3416840" y="3583782"/>
                  <a:pt x="3415420" y="3583569"/>
                </a:cubicBezTo>
                <a:cubicBezTo>
                  <a:pt x="3416345" y="3577377"/>
                  <a:pt x="3417039" y="3572733"/>
                  <a:pt x="3417734" y="3568090"/>
                </a:cubicBezTo>
                <a:close/>
                <a:moveTo>
                  <a:pt x="3809027" y="3562167"/>
                </a:moveTo>
                <a:lnTo>
                  <a:pt x="3807470" y="3566562"/>
                </a:lnTo>
                <a:lnTo>
                  <a:pt x="3810718" y="3562735"/>
                </a:lnTo>
                <a:close/>
                <a:moveTo>
                  <a:pt x="3548247" y="3549668"/>
                </a:moveTo>
                <a:cubicBezTo>
                  <a:pt x="3555354" y="3555350"/>
                  <a:pt x="3560455" y="3563810"/>
                  <a:pt x="3563773" y="3573544"/>
                </a:cubicBezTo>
                <a:cubicBezTo>
                  <a:pt x="3559104" y="3572847"/>
                  <a:pt x="3553759" y="3576667"/>
                  <a:pt x="3547759" y="3574231"/>
                </a:cubicBezTo>
                <a:cubicBezTo>
                  <a:pt x="3540201" y="3571562"/>
                  <a:pt x="3547121" y="3557198"/>
                  <a:pt x="3548247" y="3549668"/>
                </a:cubicBezTo>
                <a:close/>
                <a:moveTo>
                  <a:pt x="3528011" y="3545495"/>
                </a:moveTo>
                <a:cubicBezTo>
                  <a:pt x="3535853" y="3546667"/>
                  <a:pt x="3535853" y="3546667"/>
                  <a:pt x="3537683" y="3555885"/>
                </a:cubicBezTo>
                <a:cubicBezTo>
                  <a:pt x="3534981" y="3552500"/>
                  <a:pt x="3530712" y="3548880"/>
                  <a:pt x="3528011" y="3545495"/>
                </a:cubicBezTo>
                <a:close/>
                <a:moveTo>
                  <a:pt x="3517825" y="3531860"/>
                </a:moveTo>
                <a:cubicBezTo>
                  <a:pt x="3519430" y="3531541"/>
                  <a:pt x="3521279" y="3532190"/>
                  <a:pt x="3522802" y="3532418"/>
                </a:cubicBezTo>
                <a:cubicBezTo>
                  <a:pt x="3521713" y="3539708"/>
                  <a:pt x="3517361" y="3537567"/>
                  <a:pt x="3514316" y="3537112"/>
                </a:cubicBezTo>
                <a:cubicBezTo>
                  <a:pt x="3514860" y="3533466"/>
                  <a:pt x="3516220" y="3532179"/>
                  <a:pt x="3517825" y="3531860"/>
                </a:cubicBezTo>
                <a:close/>
                <a:moveTo>
                  <a:pt x="5352191" y="3528291"/>
                </a:moveTo>
                <a:lnTo>
                  <a:pt x="5357653" y="3531542"/>
                </a:lnTo>
                <a:lnTo>
                  <a:pt x="5353127" y="3529255"/>
                </a:lnTo>
                <a:close/>
                <a:moveTo>
                  <a:pt x="3755681" y="3523663"/>
                </a:moveTo>
                <a:lnTo>
                  <a:pt x="3751726" y="3525869"/>
                </a:lnTo>
                <a:lnTo>
                  <a:pt x="3773574" y="3537601"/>
                </a:lnTo>
                <a:lnTo>
                  <a:pt x="3776436" y="3538132"/>
                </a:lnTo>
                <a:lnTo>
                  <a:pt x="3772903" y="3533657"/>
                </a:lnTo>
                <a:cubicBezTo>
                  <a:pt x="3767173" y="3528789"/>
                  <a:pt x="3760416" y="3524591"/>
                  <a:pt x="3755681" y="3523663"/>
                </a:cubicBezTo>
                <a:close/>
                <a:moveTo>
                  <a:pt x="5300662" y="3515276"/>
                </a:moveTo>
                <a:cubicBezTo>
                  <a:pt x="5301577" y="3515361"/>
                  <a:pt x="5302283" y="3515842"/>
                  <a:pt x="5302129" y="3517491"/>
                </a:cubicBezTo>
                <a:cubicBezTo>
                  <a:pt x="5300640" y="3517351"/>
                  <a:pt x="5299552" y="3517250"/>
                  <a:pt x="5298855" y="3516978"/>
                </a:cubicBezTo>
                <a:cubicBezTo>
                  <a:pt x="5298159" y="3516704"/>
                  <a:pt x="5297854" y="3516261"/>
                  <a:pt x="5297931" y="3515436"/>
                </a:cubicBezTo>
                <a:cubicBezTo>
                  <a:pt x="5298619" y="3515501"/>
                  <a:pt x="5299745" y="3515190"/>
                  <a:pt x="5300662" y="3515276"/>
                </a:cubicBezTo>
                <a:close/>
                <a:moveTo>
                  <a:pt x="5296463" y="3513221"/>
                </a:moveTo>
                <a:cubicBezTo>
                  <a:pt x="5297379" y="3513306"/>
                  <a:pt x="5298085" y="3513788"/>
                  <a:pt x="5297931" y="3515436"/>
                </a:cubicBezTo>
                <a:cubicBezTo>
                  <a:pt x="5296443" y="3515297"/>
                  <a:pt x="5295355" y="3515196"/>
                  <a:pt x="5294659" y="3514924"/>
                </a:cubicBezTo>
                <a:cubicBezTo>
                  <a:pt x="5293962" y="3514651"/>
                  <a:pt x="5293656" y="3514206"/>
                  <a:pt x="5293733" y="3513381"/>
                </a:cubicBezTo>
                <a:cubicBezTo>
                  <a:pt x="5294420" y="3513445"/>
                  <a:pt x="5295546" y="3513134"/>
                  <a:pt x="5296463" y="3513221"/>
                </a:cubicBezTo>
                <a:close/>
                <a:moveTo>
                  <a:pt x="3499349" y="3512482"/>
                </a:moveTo>
                <a:cubicBezTo>
                  <a:pt x="3498644" y="3517204"/>
                  <a:pt x="3497977" y="3521662"/>
                  <a:pt x="3497037" y="3527958"/>
                </a:cubicBezTo>
                <a:cubicBezTo>
                  <a:pt x="3494622" y="3524379"/>
                  <a:pt x="3493755" y="3519422"/>
                  <a:pt x="3490803" y="3517640"/>
                </a:cubicBezTo>
                <a:cubicBezTo>
                  <a:pt x="3494185" y="3516537"/>
                  <a:pt x="3496228" y="3513624"/>
                  <a:pt x="3499349" y="3512482"/>
                </a:cubicBezTo>
                <a:close/>
                <a:moveTo>
                  <a:pt x="3329544" y="3512391"/>
                </a:moveTo>
                <a:cubicBezTo>
                  <a:pt x="3344045" y="3520825"/>
                  <a:pt x="3374392" y="3526927"/>
                  <a:pt x="3378244" y="3553882"/>
                </a:cubicBezTo>
                <a:cubicBezTo>
                  <a:pt x="3333024" y="3520746"/>
                  <a:pt x="3333024" y="3520746"/>
                  <a:pt x="3329544" y="3512391"/>
                </a:cubicBezTo>
                <a:close/>
                <a:moveTo>
                  <a:pt x="3627972" y="3508733"/>
                </a:moveTo>
                <a:cubicBezTo>
                  <a:pt x="3627515" y="3511792"/>
                  <a:pt x="3627058" y="3514850"/>
                  <a:pt x="3626831" y="3516378"/>
                </a:cubicBezTo>
                <a:cubicBezTo>
                  <a:pt x="3631190" y="3518593"/>
                  <a:pt x="3635549" y="3520808"/>
                  <a:pt x="3640137" y="3521494"/>
                </a:cubicBezTo>
                <a:cubicBezTo>
                  <a:pt x="3636006" y="3517750"/>
                  <a:pt x="3632104" y="3512477"/>
                  <a:pt x="3627972" y="3508733"/>
                </a:cubicBezTo>
                <a:close/>
                <a:moveTo>
                  <a:pt x="3320294" y="3500026"/>
                </a:moveTo>
                <a:lnTo>
                  <a:pt x="3320553" y="3501598"/>
                </a:lnTo>
                <a:cubicBezTo>
                  <a:pt x="3320553" y="3501598"/>
                  <a:pt x="3320472" y="3501109"/>
                  <a:pt x="3320357" y="3500408"/>
                </a:cubicBezTo>
                <a:close/>
                <a:moveTo>
                  <a:pt x="3608049" y="3497548"/>
                </a:moveTo>
                <a:cubicBezTo>
                  <a:pt x="3605270" y="3496743"/>
                  <a:pt x="3603244" y="3497221"/>
                  <a:pt x="3605489" y="3502246"/>
                </a:cubicBezTo>
                <a:cubicBezTo>
                  <a:pt x="3608320" y="3504233"/>
                  <a:pt x="3613752" y="3509735"/>
                  <a:pt x="3615123" y="3500559"/>
                </a:cubicBezTo>
                <a:cubicBezTo>
                  <a:pt x="3614358" y="3500445"/>
                  <a:pt x="3610827" y="3498354"/>
                  <a:pt x="3608049" y="3497548"/>
                </a:cubicBezTo>
                <a:close/>
                <a:moveTo>
                  <a:pt x="3319672" y="3496245"/>
                </a:moveTo>
                <a:lnTo>
                  <a:pt x="3319898" y="3497613"/>
                </a:lnTo>
                <a:lnTo>
                  <a:pt x="3320294" y="3500026"/>
                </a:lnTo>
                <a:lnTo>
                  <a:pt x="3319951" y="3497939"/>
                </a:lnTo>
                <a:close/>
                <a:moveTo>
                  <a:pt x="3319589" y="3495744"/>
                </a:moveTo>
                <a:cubicBezTo>
                  <a:pt x="3319509" y="3495256"/>
                  <a:pt x="3319529" y="3495378"/>
                  <a:pt x="3319605" y="3495835"/>
                </a:cubicBezTo>
                <a:lnTo>
                  <a:pt x="3319672" y="3496245"/>
                </a:lnTo>
                <a:close/>
                <a:moveTo>
                  <a:pt x="3749981" y="3494395"/>
                </a:moveTo>
                <a:cubicBezTo>
                  <a:pt x="3759746" y="3500544"/>
                  <a:pt x="3769309" y="3509790"/>
                  <a:pt x="3777609" y="3517023"/>
                </a:cubicBezTo>
                <a:cubicBezTo>
                  <a:pt x="3769994" y="3505202"/>
                  <a:pt x="3769994" y="3505202"/>
                  <a:pt x="3749981" y="3494395"/>
                </a:cubicBezTo>
                <a:close/>
                <a:moveTo>
                  <a:pt x="3309575" y="3492169"/>
                </a:moveTo>
                <a:cubicBezTo>
                  <a:pt x="3312322" y="3492579"/>
                  <a:pt x="3315093" y="3494550"/>
                  <a:pt x="3317825" y="3496775"/>
                </a:cubicBezTo>
                <a:cubicBezTo>
                  <a:pt x="3316136" y="3497820"/>
                  <a:pt x="3315909" y="3499343"/>
                  <a:pt x="3315681" y="3500866"/>
                </a:cubicBezTo>
                <a:cubicBezTo>
                  <a:pt x="3312683" y="3500417"/>
                  <a:pt x="3308665" y="3498260"/>
                  <a:pt x="3309575" y="3492169"/>
                </a:cubicBezTo>
                <a:close/>
                <a:moveTo>
                  <a:pt x="3289169" y="3481820"/>
                </a:moveTo>
                <a:cubicBezTo>
                  <a:pt x="3290798" y="3482645"/>
                  <a:pt x="3291911" y="3485616"/>
                  <a:pt x="3291211" y="3490300"/>
                </a:cubicBezTo>
                <a:cubicBezTo>
                  <a:pt x="3288365" y="3488506"/>
                  <a:pt x="3287083" y="3486673"/>
                  <a:pt x="3284037" y="3486217"/>
                </a:cubicBezTo>
                <a:cubicBezTo>
                  <a:pt x="3285398" y="3482317"/>
                  <a:pt x="3287542" y="3480996"/>
                  <a:pt x="3289169" y="3481820"/>
                </a:cubicBezTo>
                <a:close/>
                <a:moveTo>
                  <a:pt x="3449992" y="3477918"/>
                </a:moveTo>
                <a:cubicBezTo>
                  <a:pt x="3451110" y="3477700"/>
                  <a:pt x="3452187" y="3477861"/>
                  <a:pt x="3453218" y="3478255"/>
                </a:cubicBezTo>
                <a:cubicBezTo>
                  <a:pt x="3456308" y="3479439"/>
                  <a:pt x="3458977" y="3482728"/>
                  <a:pt x="3461056" y="3484195"/>
                </a:cubicBezTo>
                <a:cubicBezTo>
                  <a:pt x="3458657" y="3490002"/>
                  <a:pt x="3456482" y="3494300"/>
                  <a:pt x="3454557" y="3498636"/>
                </a:cubicBezTo>
                <a:cubicBezTo>
                  <a:pt x="3452211" y="3492120"/>
                  <a:pt x="3448190" y="3489979"/>
                  <a:pt x="3442194" y="3489082"/>
                </a:cubicBezTo>
                <a:cubicBezTo>
                  <a:pt x="3444144" y="3486292"/>
                  <a:pt x="3445271" y="3478754"/>
                  <a:pt x="3449992" y="3477918"/>
                </a:cubicBezTo>
                <a:close/>
                <a:moveTo>
                  <a:pt x="3278337" y="3473552"/>
                </a:moveTo>
                <a:cubicBezTo>
                  <a:pt x="3280642" y="3474477"/>
                  <a:pt x="3282991" y="3476375"/>
                  <a:pt x="3285086" y="3477463"/>
                </a:cubicBezTo>
                <a:lnTo>
                  <a:pt x="3284854" y="3477593"/>
                </a:lnTo>
                <a:lnTo>
                  <a:pt x="3285310" y="3478323"/>
                </a:lnTo>
                <a:cubicBezTo>
                  <a:pt x="3285617" y="3478929"/>
                  <a:pt x="3285898" y="3479716"/>
                  <a:pt x="3285789" y="3480445"/>
                </a:cubicBezTo>
                <a:cubicBezTo>
                  <a:pt x="3284015" y="3481671"/>
                  <a:pt x="3284015" y="3481671"/>
                  <a:pt x="3283579" y="3484587"/>
                </a:cubicBezTo>
                <a:cubicBezTo>
                  <a:pt x="3283688" y="3483857"/>
                  <a:pt x="3283626" y="3481612"/>
                  <a:pt x="3283703" y="3479761"/>
                </a:cubicBezTo>
                <a:lnTo>
                  <a:pt x="3283892" y="3478128"/>
                </a:lnTo>
                <a:lnTo>
                  <a:pt x="3281392" y="3479523"/>
                </a:lnTo>
                <a:cubicBezTo>
                  <a:pt x="3277954" y="3479880"/>
                  <a:pt x="3275152" y="3475979"/>
                  <a:pt x="3271841" y="3475484"/>
                </a:cubicBezTo>
                <a:cubicBezTo>
                  <a:pt x="3273766" y="3472676"/>
                  <a:pt x="3276029" y="3472627"/>
                  <a:pt x="3278337" y="3473552"/>
                </a:cubicBezTo>
                <a:close/>
                <a:moveTo>
                  <a:pt x="3726160" y="3471338"/>
                </a:moveTo>
                <a:cubicBezTo>
                  <a:pt x="3723509" y="3471691"/>
                  <a:pt x="3720108" y="3474590"/>
                  <a:pt x="3719465" y="3478891"/>
                </a:cubicBezTo>
                <a:cubicBezTo>
                  <a:pt x="3722524" y="3479348"/>
                  <a:pt x="3727341" y="3478504"/>
                  <a:pt x="3729942" y="3482021"/>
                </a:cubicBezTo>
                <a:cubicBezTo>
                  <a:pt x="3732544" y="3485535"/>
                  <a:pt x="3735374" y="3487522"/>
                  <a:pt x="3738204" y="3489508"/>
                </a:cubicBezTo>
                <a:cubicBezTo>
                  <a:pt x="3744093" y="3491951"/>
                  <a:pt x="3748751" y="3481704"/>
                  <a:pt x="3740876" y="3482090"/>
                </a:cubicBezTo>
                <a:cubicBezTo>
                  <a:pt x="3737818" y="3481633"/>
                  <a:pt x="3727956" y="3484850"/>
                  <a:pt x="3729327" y="3475674"/>
                </a:cubicBezTo>
                <a:cubicBezTo>
                  <a:pt x="3729613" y="3473764"/>
                  <a:pt x="3729211" y="3472531"/>
                  <a:pt x="3728429" y="3471876"/>
                </a:cubicBezTo>
                <a:cubicBezTo>
                  <a:pt x="3727843" y="3471386"/>
                  <a:pt x="3727042" y="3471220"/>
                  <a:pt x="3726160" y="3471338"/>
                </a:cubicBezTo>
                <a:close/>
                <a:moveTo>
                  <a:pt x="5281893" y="3464874"/>
                </a:moveTo>
                <a:lnTo>
                  <a:pt x="5273909" y="3467520"/>
                </a:lnTo>
                <a:lnTo>
                  <a:pt x="5274365" y="3467789"/>
                </a:lnTo>
                <a:lnTo>
                  <a:pt x="5283183" y="3466244"/>
                </a:lnTo>
                <a:lnTo>
                  <a:pt x="5282450" y="3465454"/>
                </a:lnTo>
                <a:close/>
                <a:moveTo>
                  <a:pt x="3548479" y="3458280"/>
                </a:moveTo>
                <a:lnTo>
                  <a:pt x="3548058" y="3461095"/>
                </a:lnTo>
                <a:cubicBezTo>
                  <a:pt x="3555705" y="3462237"/>
                  <a:pt x="3562868" y="3464871"/>
                  <a:pt x="3569601" y="3472130"/>
                </a:cubicBezTo>
                <a:lnTo>
                  <a:pt x="3566810" y="3466298"/>
                </a:lnTo>
                <a:lnTo>
                  <a:pt x="3550498" y="3459189"/>
                </a:lnTo>
                <a:close/>
                <a:moveTo>
                  <a:pt x="5296908" y="3456394"/>
                </a:moveTo>
                <a:lnTo>
                  <a:pt x="5296079" y="3457150"/>
                </a:lnTo>
                <a:lnTo>
                  <a:pt x="5296140" y="3460720"/>
                </a:lnTo>
                <a:lnTo>
                  <a:pt x="5292728" y="3460210"/>
                </a:lnTo>
                <a:lnTo>
                  <a:pt x="5290884" y="3461894"/>
                </a:lnTo>
                <a:lnTo>
                  <a:pt x="5285255" y="3463760"/>
                </a:lnTo>
                <a:lnTo>
                  <a:pt x="5287019" y="3465572"/>
                </a:lnTo>
                <a:lnTo>
                  <a:pt x="5295766" y="3464040"/>
                </a:lnTo>
                <a:cubicBezTo>
                  <a:pt x="5297523" y="3462740"/>
                  <a:pt x="5297980" y="3459681"/>
                  <a:pt x="5296908" y="3456394"/>
                </a:cubicBezTo>
                <a:close/>
                <a:moveTo>
                  <a:pt x="3251781" y="3455951"/>
                </a:moveTo>
                <a:cubicBezTo>
                  <a:pt x="3259025" y="3457034"/>
                  <a:pt x="3266066" y="3461181"/>
                  <a:pt x="3272882" y="3466843"/>
                </a:cubicBezTo>
                <a:lnTo>
                  <a:pt x="3272452" y="3467322"/>
                </a:lnTo>
                <a:lnTo>
                  <a:pt x="3273307" y="3471685"/>
                </a:lnTo>
                <a:cubicBezTo>
                  <a:pt x="3273090" y="3473143"/>
                  <a:pt x="3271315" y="3474369"/>
                  <a:pt x="3271097" y="3475827"/>
                </a:cubicBezTo>
                <a:lnTo>
                  <a:pt x="3272351" y="3467435"/>
                </a:lnTo>
                <a:lnTo>
                  <a:pt x="3269206" y="3470938"/>
                </a:lnTo>
                <a:cubicBezTo>
                  <a:pt x="3263913" y="3467051"/>
                  <a:pt x="3258347" y="3461576"/>
                  <a:pt x="3251781" y="3455951"/>
                </a:cubicBezTo>
                <a:close/>
                <a:moveTo>
                  <a:pt x="3681693" y="3445025"/>
                </a:moveTo>
                <a:cubicBezTo>
                  <a:pt x="3680291" y="3445255"/>
                  <a:pt x="3679217" y="3446560"/>
                  <a:pt x="3678759" y="3449619"/>
                </a:cubicBezTo>
                <a:cubicBezTo>
                  <a:pt x="3680289" y="3449847"/>
                  <a:pt x="3683347" y="3450304"/>
                  <a:pt x="3684876" y="3450532"/>
                </a:cubicBezTo>
                <a:cubicBezTo>
                  <a:pt x="3687060" y="3456852"/>
                  <a:pt x="3691648" y="3457537"/>
                  <a:pt x="3696235" y="3458223"/>
                </a:cubicBezTo>
                <a:cubicBezTo>
                  <a:pt x="3702124" y="3460666"/>
                  <a:pt x="3707784" y="3464639"/>
                  <a:pt x="3711432" y="3469874"/>
                </a:cubicBezTo>
                <a:cubicBezTo>
                  <a:pt x="3713260" y="3457640"/>
                  <a:pt x="3701281" y="3455850"/>
                  <a:pt x="3695354" y="3453662"/>
                </a:cubicBezTo>
                <a:cubicBezTo>
                  <a:pt x="3693060" y="3453319"/>
                  <a:pt x="3685900" y="3444334"/>
                  <a:pt x="3681693" y="3445025"/>
                </a:cubicBezTo>
                <a:close/>
                <a:moveTo>
                  <a:pt x="3223846" y="3436187"/>
                </a:moveTo>
                <a:cubicBezTo>
                  <a:pt x="3226381" y="3436530"/>
                  <a:pt x="3228548" y="3440733"/>
                  <a:pt x="3229306" y="3443144"/>
                </a:cubicBezTo>
                <a:cubicBezTo>
                  <a:pt x="3226614" y="3441210"/>
                  <a:pt x="3223921" y="3439275"/>
                  <a:pt x="3221229" y="3437340"/>
                </a:cubicBezTo>
                <a:cubicBezTo>
                  <a:pt x="3222116" y="3436387"/>
                  <a:pt x="3223002" y="3436073"/>
                  <a:pt x="3223846" y="3436187"/>
                </a:cubicBezTo>
                <a:close/>
                <a:moveTo>
                  <a:pt x="3224503" y="3432551"/>
                </a:moveTo>
                <a:lnTo>
                  <a:pt x="3224863" y="3434428"/>
                </a:lnTo>
                <a:cubicBezTo>
                  <a:pt x="3224863" y="3434428"/>
                  <a:pt x="3224776" y="3433979"/>
                  <a:pt x="3224652" y="3433336"/>
                </a:cubicBezTo>
                <a:close/>
                <a:moveTo>
                  <a:pt x="3223939" y="3429626"/>
                </a:moveTo>
                <a:lnTo>
                  <a:pt x="3224217" y="3431068"/>
                </a:lnTo>
                <a:lnTo>
                  <a:pt x="3224503" y="3432551"/>
                </a:lnTo>
                <a:lnTo>
                  <a:pt x="3224159" y="3430769"/>
                </a:lnTo>
                <a:close/>
                <a:moveTo>
                  <a:pt x="3387689" y="3429143"/>
                </a:moveTo>
                <a:cubicBezTo>
                  <a:pt x="3386995" y="3433787"/>
                  <a:pt x="3386302" y="3438431"/>
                  <a:pt x="3385376" y="3444623"/>
                </a:cubicBezTo>
                <a:cubicBezTo>
                  <a:pt x="3384451" y="3439737"/>
                  <a:pt x="3383295" y="3436399"/>
                  <a:pt x="3380289" y="3434368"/>
                </a:cubicBezTo>
                <a:cubicBezTo>
                  <a:pt x="3382139" y="3433061"/>
                  <a:pt x="3385840" y="3430449"/>
                  <a:pt x="3387689" y="3429143"/>
                </a:cubicBezTo>
                <a:close/>
                <a:moveTo>
                  <a:pt x="3223829" y="3429051"/>
                </a:moveTo>
                <a:lnTo>
                  <a:pt x="3223939" y="3429626"/>
                </a:lnTo>
                <a:lnTo>
                  <a:pt x="3223845" y="3429135"/>
                </a:lnTo>
                <a:cubicBezTo>
                  <a:pt x="3223765" y="3428716"/>
                  <a:pt x="3223743" y="3428603"/>
                  <a:pt x="3223829" y="3429051"/>
                </a:cubicBezTo>
                <a:close/>
                <a:moveTo>
                  <a:pt x="3520056" y="3428769"/>
                </a:moveTo>
                <a:lnTo>
                  <a:pt x="3519993" y="3429189"/>
                </a:lnTo>
                <a:lnTo>
                  <a:pt x="3535327" y="3436184"/>
                </a:lnTo>
                <a:lnTo>
                  <a:pt x="3533142" y="3434047"/>
                </a:lnTo>
                <a:cubicBezTo>
                  <a:pt x="3529060" y="3431287"/>
                  <a:pt x="3524644" y="3429454"/>
                  <a:pt x="3520056" y="3428769"/>
                </a:cubicBezTo>
                <a:close/>
                <a:moveTo>
                  <a:pt x="3201524" y="3423160"/>
                </a:moveTo>
                <a:cubicBezTo>
                  <a:pt x="3208917" y="3425873"/>
                  <a:pt x="3216544" y="3427013"/>
                  <a:pt x="3221922" y="3431034"/>
                </a:cubicBezTo>
                <a:cubicBezTo>
                  <a:pt x="3221687" y="3432608"/>
                  <a:pt x="3221687" y="3432608"/>
                  <a:pt x="3219965" y="3433692"/>
                </a:cubicBezTo>
                <a:cubicBezTo>
                  <a:pt x="3213882" y="3434392"/>
                  <a:pt x="3205784" y="3436399"/>
                  <a:pt x="3199212" y="3438635"/>
                </a:cubicBezTo>
                <a:cubicBezTo>
                  <a:pt x="3199917" y="3433914"/>
                  <a:pt x="3200819" y="3427881"/>
                  <a:pt x="3201524" y="3423160"/>
                </a:cubicBezTo>
                <a:close/>
                <a:moveTo>
                  <a:pt x="5284283" y="3413412"/>
                </a:moveTo>
                <a:lnTo>
                  <a:pt x="5283695" y="3414033"/>
                </a:lnTo>
                <a:cubicBezTo>
                  <a:pt x="5282529" y="3416594"/>
                  <a:pt x="5283008" y="3418620"/>
                  <a:pt x="5287061" y="3417663"/>
                </a:cubicBezTo>
                <a:lnTo>
                  <a:pt x="5291160" y="3417010"/>
                </a:lnTo>
                <a:lnTo>
                  <a:pt x="5285266" y="3413640"/>
                </a:lnTo>
                <a:close/>
                <a:moveTo>
                  <a:pt x="3387005" y="3410376"/>
                </a:moveTo>
                <a:cubicBezTo>
                  <a:pt x="3390350" y="3417041"/>
                  <a:pt x="3395220" y="3425475"/>
                  <a:pt x="3398589" y="3433685"/>
                </a:cubicBezTo>
                <a:cubicBezTo>
                  <a:pt x="3393045" y="3429774"/>
                  <a:pt x="3387275" y="3427371"/>
                  <a:pt x="3381980" y="3423497"/>
                </a:cubicBezTo>
                <a:cubicBezTo>
                  <a:pt x="3382656" y="3418974"/>
                  <a:pt x="3384830" y="3414676"/>
                  <a:pt x="3387005" y="3410376"/>
                </a:cubicBezTo>
                <a:close/>
                <a:moveTo>
                  <a:pt x="5294550" y="3406558"/>
                </a:moveTo>
                <a:lnTo>
                  <a:pt x="5290190" y="3407186"/>
                </a:lnTo>
                <a:lnTo>
                  <a:pt x="5290093" y="3407288"/>
                </a:lnTo>
                <a:lnTo>
                  <a:pt x="5290382" y="3410158"/>
                </a:lnTo>
                <a:lnTo>
                  <a:pt x="5296549" y="3416484"/>
                </a:lnTo>
                <a:lnTo>
                  <a:pt x="5304635" y="3419507"/>
                </a:lnTo>
                <a:cubicBezTo>
                  <a:pt x="5310347" y="3422705"/>
                  <a:pt x="5315829" y="3427433"/>
                  <a:pt x="5320839" y="3430527"/>
                </a:cubicBezTo>
                <a:cubicBezTo>
                  <a:pt x="5329328" y="3436486"/>
                  <a:pt x="5341153" y="3443675"/>
                  <a:pt x="5351697" y="3442503"/>
                </a:cubicBezTo>
                <a:lnTo>
                  <a:pt x="5356607" y="3440374"/>
                </a:lnTo>
                <a:lnTo>
                  <a:pt x="5354443" y="3438121"/>
                </a:lnTo>
                <a:cubicBezTo>
                  <a:pt x="5351570" y="3435410"/>
                  <a:pt x="5349007" y="3433370"/>
                  <a:pt x="5347058" y="3432530"/>
                </a:cubicBezTo>
                <a:cubicBezTo>
                  <a:pt x="5344041" y="3431228"/>
                  <a:pt x="5342253" y="3436710"/>
                  <a:pt x="5336780" y="3436781"/>
                </a:cubicBezTo>
                <a:cubicBezTo>
                  <a:pt x="5329896" y="3435895"/>
                  <a:pt x="5328170" y="3430634"/>
                  <a:pt x="5320057" y="3422963"/>
                </a:cubicBezTo>
                <a:cubicBezTo>
                  <a:pt x="5312857" y="3417772"/>
                  <a:pt x="5306569" y="3415059"/>
                  <a:pt x="5302388" y="3411169"/>
                </a:cubicBezTo>
                <a:lnTo>
                  <a:pt x="5297539" y="3406566"/>
                </a:lnTo>
                <a:lnTo>
                  <a:pt x="5297678" y="3406835"/>
                </a:lnTo>
                <a:cubicBezTo>
                  <a:pt x="5297843" y="3407348"/>
                  <a:pt x="5297817" y="3407700"/>
                  <a:pt x="5297554" y="3407848"/>
                </a:cubicBezTo>
                <a:close/>
                <a:moveTo>
                  <a:pt x="3638619" y="3406099"/>
                </a:moveTo>
                <a:cubicBezTo>
                  <a:pt x="3637705" y="3412216"/>
                  <a:pt x="3637019" y="3416804"/>
                  <a:pt x="3636334" y="3421392"/>
                </a:cubicBezTo>
                <a:cubicBezTo>
                  <a:pt x="3645281" y="3424293"/>
                  <a:pt x="3654001" y="3428722"/>
                  <a:pt x="3661418" y="3431393"/>
                </a:cubicBezTo>
                <a:cubicBezTo>
                  <a:pt x="3665752" y="3432041"/>
                  <a:pt x="3667825" y="3449548"/>
                  <a:pt x="3673785" y="3441058"/>
                </a:cubicBezTo>
                <a:cubicBezTo>
                  <a:pt x="3677528" y="3436928"/>
                  <a:pt x="3674928" y="3433413"/>
                  <a:pt x="3671868" y="3432955"/>
                </a:cubicBezTo>
                <a:cubicBezTo>
                  <a:pt x="3667281" y="3432270"/>
                  <a:pt x="3664934" y="3428792"/>
                  <a:pt x="3661032" y="3423519"/>
                </a:cubicBezTo>
                <a:cubicBezTo>
                  <a:pt x="3654299" y="3416259"/>
                  <a:pt x="3647109" y="3412058"/>
                  <a:pt x="3638619" y="3406099"/>
                </a:cubicBezTo>
                <a:close/>
                <a:moveTo>
                  <a:pt x="5192031" y="3404493"/>
                </a:moveTo>
                <a:lnTo>
                  <a:pt x="5193284" y="3407148"/>
                </a:lnTo>
                <a:lnTo>
                  <a:pt x="5207321" y="3414817"/>
                </a:lnTo>
                <a:lnTo>
                  <a:pt x="5199288" y="3408328"/>
                </a:lnTo>
                <a:lnTo>
                  <a:pt x="5195930" y="3406009"/>
                </a:lnTo>
                <a:lnTo>
                  <a:pt x="5193675" y="3404728"/>
                </a:lnTo>
                <a:close/>
                <a:moveTo>
                  <a:pt x="3575029" y="3404414"/>
                </a:moveTo>
                <a:cubicBezTo>
                  <a:pt x="3573201" y="3416648"/>
                  <a:pt x="3583063" y="3413431"/>
                  <a:pt x="3587651" y="3414116"/>
                </a:cubicBezTo>
                <a:cubicBezTo>
                  <a:pt x="3588564" y="3408000"/>
                  <a:pt x="3586556" y="3405745"/>
                  <a:pt x="3583746" y="3404934"/>
                </a:cubicBezTo>
                <a:cubicBezTo>
                  <a:pt x="3580935" y="3404124"/>
                  <a:pt x="3577323" y="3404756"/>
                  <a:pt x="3575029" y="3404414"/>
                </a:cubicBezTo>
                <a:close/>
                <a:moveTo>
                  <a:pt x="5251608" y="3402396"/>
                </a:moveTo>
                <a:lnTo>
                  <a:pt x="5253237" y="3408473"/>
                </a:lnTo>
                <a:lnTo>
                  <a:pt x="5256948" y="3405451"/>
                </a:lnTo>
                <a:lnTo>
                  <a:pt x="5255502" y="3403967"/>
                </a:lnTo>
                <a:cubicBezTo>
                  <a:pt x="5253547" y="3402429"/>
                  <a:pt x="5252103" y="3401718"/>
                  <a:pt x="5251608" y="3402396"/>
                </a:cubicBezTo>
                <a:close/>
                <a:moveTo>
                  <a:pt x="3621409" y="3395711"/>
                </a:moveTo>
                <a:cubicBezTo>
                  <a:pt x="3618605" y="3395292"/>
                  <a:pt x="3614018" y="3394607"/>
                  <a:pt x="3612876" y="3402253"/>
                </a:cubicBezTo>
                <a:cubicBezTo>
                  <a:pt x="3615679" y="3402671"/>
                  <a:pt x="3620038" y="3404887"/>
                  <a:pt x="3621409" y="3395711"/>
                </a:cubicBezTo>
                <a:close/>
                <a:moveTo>
                  <a:pt x="3334225" y="3395527"/>
                </a:moveTo>
                <a:cubicBezTo>
                  <a:pt x="3334934" y="3395633"/>
                  <a:pt x="3335528" y="3396526"/>
                  <a:pt x="3336002" y="3398206"/>
                </a:cubicBezTo>
                <a:cubicBezTo>
                  <a:pt x="3334347" y="3399567"/>
                  <a:pt x="3334151" y="3400879"/>
                  <a:pt x="3332496" y="3402240"/>
                </a:cubicBezTo>
                <a:cubicBezTo>
                  <a:pt x="3332731" y="3400666"/>
                  <a:pt x="3331508" y="3399143"/>
                  <a:pt x="3331742" y="3397568"/>
                </a:cubicBezTo>
                <a:cubicBezTo>
                  <a:pt x="3332687" y="3396101"/>
                  <a:pt x="3333515" y="3395420"/>
                  <a:pt x="3334225" y="3395527"/>
                </a:cubicBezTo>
                <a:close/>
                <a:moveTo>
                  <a:pt x="5221398" y="3395330"/>
                </a:moveTo>
                <a:lnTo>
                  <a:pt x="5228148" y="3402741"/>
                </a:lnTo>
                <a:lnTo>
                  <a:pt x="5232022" y="3406678"/>
                </a:lnTo>
                <a:lnTo>
                  <a:pt x="5237534" y="3405572"/>
                </a:lnTo>
                <a:lnTo>
                  <a:pt x="5237920" y="3405191"/>
                </a:lnTo>
                <a:lnTo>
                  <a:pt x="5237462" y="3404916"/>
                </a:lnTo>
                <a:close/>
                <a:moveTo>
                  <a:pt x="3563225" y="3393416"/>
                </a:moveTo>
                <a:cubicBezTo>
                  <a:pt x="3562084" y="3393392"/>
                  <a:pt x="3560808" y="3394082"/>
                  <a:pt x="3559376" y="3395821"/>
                </a:cubicBezTo>
                <a:cubicBezTo>
                  <a:pt x="3563506" y="3399566"/>
                  <a:pt x="3566081" y="3401513"/>
                  <a:pt x="3570441" y="3403728"/>
                </a:cubicBezTo>
                <a:cubicBezTo>
                  <a:pt x="3568853" y="3399974"/>
                  <a:pt x="3566646" y="3393488"/>
                  <a:pt x="3563225" y="3393416"/>
                </a:cubicBezTo>
                <a:close/>
                <a:moveTo>
                  <a:pt x="3327894" y="3391788"/>
                </a:moveTo>
                <a:cubicBezTo>
                  <a:pt x="3329706" y="3392059"/>
                  <a:pt x="3331727" y="3393479"/>
                  <a:pt x="3333118" y="3394432"/>
                </a:cubicBezTo>
                <a:cubicBezTo>
                  <a:pt x="3329466" y="3398360"/>
                  <a:pt x="3326687" y="3396453"/>
                  <a:pt x="3323939" y="3396043"/>
                </a:cubicBezTo>
                <a:cubicBezTo>
                  <a:pt x="3324484" y="3392397"/>
                  <a:pt x="3326084" y="3391518"/>
                  <a:pt x="3327894" y="3391788"/>
                </a:cubicBezTo>
                <a:close/>
                <a:moveTo>
                  <a:pt x="5177803" y="3390951"/>
                </a:moveTo>
                <a:lnTo>
                  <a:pt x="5178544" y="3392571"/>
                </a:lnTo>
                <a:lnTo>
                  <a:pt x="5202395" y="3405811"/>
                </a:lnTo>
                <a:lnTo>
                  <a:pt x="5218996" y="3416466"/>
                </a:lnTo>
                <a:lnTo>
                  <a:pt x="5220466" y="3413861"/>
                </a:lnTo>
                <a:lnTo>
                  <a:pt x="5219284" y="3412988"/>
                </a:lnTo>
                <a:cubicBezTo>
                  <a:pt x="5211677" y="3406405"/>
                  <a:pt x="5214576" y="3409828"/>
                  <a:pt x="5219041" y="3415272"/>
                </a:cubicBezTo>
                <a:lnTo>
                  <a:pt x="5219097" y="3415344"/>
                </a:lnTo>
                <a:lnTo>
                  <a:pt x="5217953" y="3414720"/>
                </a:lnTo>
                <a:close/>
                <a:moveTo>
                  <a:pt x="5251592" y="3390447"/>
                </a:moveTo>
                <a:cubicBezTo>
                  <a:pt x="5251592" y="3390447"/>
                  <a:pt x="5250916" y="3391197"/>
                  <a:pt x="5249872" y="3392310"/>
                </a:cubicBezTo>
                <a:lnTo>
                  <a:pt x="5249334" y="3392862"/>
                </a:lnTo>
                <a:lnTo>
                  <a:pt x="5258393" y="3400959"/>
                </a:lnTo>
                <a:lnTo>
                  <a:pt x="5260269" y="3402746"/>
                </a:lnTo>
                <a:lnTo>
                  <a:pt x="5263140" y="3400407"/>
                </a:lnTo>
                <a:lnTo>
                  <a:pt x="5260868" y="3398619"/>
                </a:lnTo>
                <a:cubicBezTo>
                  <a:pt x="5256780" y="3394770"/>
                  <a:pt x="5253101" y="3391098"/>
                  <a:pt x="5251592" y="3390447"/>
                </a:cubicBezTo>
                <a:close/>
                <a:moveTo>
                  <a:pt x="3603802" y="3387120"/>
                </a:moveTo>
                <a:cubicBezTo>
                  <a:pt x="3602182" y="3387496"/>
                  <a:pt x="3600806" y="3388854"/>
                  <a:pt x="3600254" y="3392550"/>
                </a:cubicBezTo>
                <a:cubicBezTo>
                  <a:pt x="3603313" y="3393007"/>
                  <a:pt x="3607444" y="3396750"/>
                  <a:pt x="3608815" y="3387575"/>
                </a:cubicBezTo>
                <a:cubicBezTo>
                  <a:pt x="3607286" y="3387347"/>
                  <a:pt x="3605421" y="3386743"/>
                  <a:pt x="3603802" y="3387120"/>
                </a:cubicBezTo>
                <a:close/>
                <a:moveTo>
                  <a:pt x="3583921" y="3376299"/>
                </a:moveTo>
                <a:cubicBezTo>
                  <a:pt x="3583463" y="3379357"/>
                  <a:pt x="3583235" y="3380887"/>
                  <a:pt x="3582817" y="3383691"/>
                </a:cubicBezTo>
                <a:cubicBezTo>
                  <a:pt x="3585875" y="3384147"/>
                  <a:pt x="3588934" y="3384605"/>
                  <a:pt x="3591992" y="3385062"/>
                </a:cubicBezTo>
                <a:cubicBezTo>
                  <a:pt x="3592412" y="3382258"/>
                  <a:pt x="3592640" y="3380729"/>
                  <a:pt x="3593097" y="3377671"/>
                </a:cubicBezTo>
                <a:cubicBezTo>
                  <a:pt x="3590038" y="3377213"/>
                  <a:pt x="3586979" y="3376757"/>
                  <a:pt x="3583921" y="3376299"/>
                </a:cubicBezTo>
                <a:close/>
                <a:moveTo>
                  <a:pt x="5259829" y="3372891"/>
                </a:moveTo>
                <a:lnTo>
                  <a:pt x="5269446" y="3380886"/>
                </a:lnTo>
                <a:lnTo>
                  <a:pt x="5277833" y="3388440"/>
                </a:lnTo>
                <a:lnTo>
                  <a:pt x="5278162" y="3388172"/>
                </a:lnTo>
                <a:lnTo>
                  <a:pt x="5277223" y="3387281"/>
                </a:lnTo>
                <a:lnTo>
                  <a:pt x="5265133" y="3375868"/>
                </a:lnTo>
                <a:close/>
                <a:moveTo>
                  <a:pt x="3314050" y="3369596"/>
                </a:moveTo>
                <a:cubicBezTo>
                  <a:pt x="3313390" y="3374010"/>
                  <a:pt x="3312730" y="3378426"/>
                  <a:pt x="3312071" y="3382840"/>
                </a:cubicBezTo>
                <a:cubicBezTo>
                  <a:pt x="3309702" y="3377974"/>
                  <a:pt x="3305600" y="3374351"/>
                  <a:pt x="3301497" y="3370729"/>
                </a:cubicBezTo>
                <a:cubicBezTo>
                  <a:pt x="3304965" y="3368238"/>
                  <a:pt x="3309507" y="3368917"/>
                  <a:pt x="3314050" y="3369596"/>
                </a:cubicBezTo>
                <a:close/>
                <a:moveTo>
                  <a:pt x="3390048" y="3367798"/>
                </a:moveTo>
                <a:lnTo>
                  <a:pt x="3388779" y="3376291"/>
                </a:lnTo>
                <a:lnTo>
                  <a:pt x="3392301" y="3378672"/>
                </a:lnTo>
                <a:cubicBezTo>
                  <a:pt x="3397961" y="3382645"/>
                  <a:pt x="3403622" y="3386617"/>
                  <a:pt x="3409282" y="3390589"/>
                </a:cubicBezTo>
                <a:cubicBezTo>
                  <a:pt x="3414942" y="3394562"/>
                  <a:pt x="3418616" y="3401364"/>
                  <a:pt x="3422747" y="3405109"/>
                </a:cubicBezTo>
                <a:cubicBezTo>
                  <a:pt x="3433584" y="3414546"/>
                  <a:pt x="3446314" y="3413060"/>
                  <a:pt x="3454348" y="3422078"/>
                </a:cubicBezTo>
                <a:cubicBezTo>
                  <a:pt x="3465210" y="3433081"/>
                  <a:pt x="3474976" y="3439230"/>
                  <a:pt x="3486753" y="3444116"/>
                </a:cubicBezTo>
                <a:cubicBezTo>
                  <a:pt x="3499603" y="3452290"/>
                  <a:pt x="3510695" y="3461765"/>
                  <a:pt x="3523062" y="3471430"/>
                </a:cubicBezTo>
                <a:cubicBezTo>
                  <a:pt x="3534382" y="3479374"/>
                  <a:pt x="3546198" y="3484006"/>
                  <a:pt x="3557035" y="3493442"/>
                </a:cubicBezTo>
                <a:cubicBezTo>
                  <a:pt x="3562695" y="3497415"/>
                  <a:pt x="3566370" y="3504218"/>
                  <a:pt x="3572030" y="3508190"/>
                </a:cubicBezTo>
                <a:cubicBezTo>
                  <a:pt x="3577689" y="3512162"/>
                  <a:pt x="3583350" y="3516135"/>
                  <a:pt x="3589010" y="3520108"/>
                </a:cubicBezTo>
                <a:cubicBezTo>
                  <a:pt x="3600103" y="3529582"/>
                  <a:pt x="3612736" y="3537463"/>
                  <a:pt x="3624056" y="3545407"/>
                </a:cubicBezTo>
                <a:cubicBezTo>
                  <a:pt x="3635377" y="3553353"/>
                  <a:pt x="3648428" y="3558430"/>
                  <a:pt x="3659292" y="3569433"/>
                </a:cubicBezTo>
                <a:cubicBezTo>
                  <a:pt x="3668855" y="3578679"/>
                  <a:pt x="3679718" y="3589683"/>
                  <a:pt x="3692612" y="3585356"/>
                </a:cubicBezTo>
                <a:cubicBezTo>
                  <a:pt x="3686978" y="3582951"/>
                  <a:pt x="3682618" y="3580736"/>
                  <a:pt x="3676730" y="3578293"/>
                </a:cubicBezTo>
                <a:cubicBezTo>
                  <a:pt x="3672370" y="3576078"/>
                  <a:pt x="3668468" y="3570805"/>
                  <a:pt x="3664108" y="3568590"/>
                </a:cubicBezTo>
                <a:cubicBezTo>
                  <a:pt x="3659749" y="3566375"/>
                  <a:pt x="3657605" y="3559802"/>
                  <a:pt x="3653473" y="3556057"/>
                </a:cubicBezTo>
                <a:cubicBezTo>
                  <a:pt x="3649342" y="3552313"/>
                  <a:pt x="3643709" y="3549908"/>
                  <a:pt x="3638048" y="3545935"/>
                </a:cubicBezTo>
                <a:cubicBezTo>
                  <a:pt x="3614912" y="3533359"/>
                  <a:pt x="3594056" y="3517735"/>
                  <a:pt x="3572943" y="3502073"/>
                </a:cubicBezTo>
                <a:cubicBezTo>
                  <a:pt x="3552087" y="3486450"/>
                  <a:pt x="3530479" y="3474101"/>
                  <a:pt x="3509852" y="3456948"/>
                </a:cubicBezTo>
                <a:cubicBezTo>
                  <a:pt x="3501590" y="3449461"/>
                  <a:pt x="3494242" y="3435855"/>
                  <a:pt x="3483308" y="3435785"/>
                </a:cubicBezTo>
                <a:cubicBezTo>
                  <a:pt x="3478720" y="3435099"/>
                  <a:pt x="3477190" y="3434871"/>
                  <a:pt x="3473516" y="3428068"/>
                </a:cubicBezTo>
                <a:cubicBezTo>
                  <a:pt x="3471372" y="3421494"/>
                  <a:pt x="3463268" y="3423410"/>
                  <a:pt x="3457634" y="3421005"/>
                </a:cubicBezTo>
                <a:cubicBezTo>
                  <a:pt x="3452605" y="3418039"/>
                  <a:pt x="3447375" y="3413805"/>
                  <a:pt x="3442178" y="3409348"/>
                </a:cubicBezTo>
                <a:lnTo>
                  <a:pt x="3431434" y="3400195"/>
                </a:lnTo>
                <a:lnTo>
                  <a:pt x="3428605" y="3399325"/>
                </a:lnTo>
                <a:lnTo>
                  <a:pt x="3428084" y="3397343"/>
                </a:lnTo>
                <a:lnTo>
                  <a:pt x="3426922" y="3396352"/>
                </a:lnTo>
                <a:cubicBezTo>
                  <a:pt x="3416085" y="3386917"/>
                  <a:pt x="3403235" y="3378743"/>
                  <a:pt x="3392143" y="3369268"/>
                </a:cubicBezTo>
                <a:close/>
                <a:moveTo>
                  <a:pt x="3303801" y="3365793"/>
                </a:moveTo>
                <a:lnTo>
                  <a:pt x="3303873" y="3366660"/>
                </a:lnTo>
                <a:cubicBezTo>
                  <a:pt x="3303930" y="3367353"/>
                  <a:pt x="3303970" y="3367834"/>
                  <a:pt x="3303970" y="3367834"/>
                </a:cubicBezTo>
                <a:close/>
                <a:moveTo>
                  <a:pt x="3303491" y="3362053"/>
                </a:moveTo>
                <a:cubicBezTo>
                  <a:pt x="3303412" y="3361089"/>
                  <a:pt x="3303531" y="3362534"/>
                  <a:pt x="3303671" y="3364221"/>
                </a:cubicBezTo>
                <a:lnTo>
                  <a:pt x="3303801" y="3365793"/>
                </a:lnTo>
                <a:lnTo>
                  <a:pt x="3303644" y="3363900"/>
                </a:lnTo>
                <a:cubicBezTo>
                  <a:pt x="3303567" y="3362963"/>
                  <a:pt x="3303518" y="3362375"/>
                  <a:pt x="3303491" y="3362053"/>
                </a:cubicBezTo>
                <a:close/>
                <a:moveTo>
                  <a:pt x="3295241" y="3358741"/>
                </a:moveTo>
                <a:cubicBezTo>
                  <a:pt x="3297990" y="3359151"/>
                  <a:pt x="3300752" y="3361173"/>
                  <a:pt x="3303514" y="3363195"/>
                </a:cubicBezTo>
                <a:cubicBezTo>
                  <a:pt x="3301781" y="3364545"/>
                  <a:pt x="3301546" y="3366119"/>
                  <a:pt x="3299850" y="3367206"/>
                </a:cubicBezTo>
                <a:cubicBezTo>
                  <a:pt x="3296853" y="3366758"/>
                  <a:pt x="3294301" y="3365036"/>
                  <a:pt x="3295241" y="3358741"/>
                </a:cubicBezTo>
                <a:close/>
                <a:moveTo>
                  <a:pt x="3361943" y="3357570"/>
                </a:moveTo>
                <a:lnTo>
                  <a:pt x="3361567" y="3357896"/>
                </a:lnTo>
                <a:lnTo>
                  <a:pt x="3361733" y="3358008"/>
                </a:lnTo>
                <a:close/>
                <a:moveTo>
                  <a:pt x="3605861" y="3356511"/>
                </a:moveTo>
                <a:lnTo>
                  <a:pt x="3605471" y="3357633"/>
                </a:lnTo>
                <a:lnTo>
                  <a:pt x="3606230" y="3356712"/>
                </a:lnTo>
                <a:close/>
                <a:moveTo>
                  <a:pt x="3285650" y="3356458"/>
                </a:moveTo>
                <a:cubicBezTo>
                  <a:pt x="3286213" y="3356335"/>
                  <a:pt x="3286507" y="3356793"/>
                  <a:pt x="3286975" y="3358517"/>
                </a:cubicBezTo>
                <a:cubicBezTo>
                  <a:pt x="3285072" y="3361543"/>
                  <a:pt x="3285313" y="3359924"/>
                  <a:pt x="3282716" y="3357881"/>
                </a:cubicBezTo>
                <a:cubicBezTo>
                  <a:pt x="3284257" y="3357284"/>
                  <a:pt x="3285087" y="3356580"/>
                  <a:pt x="3285650" y="3356458"/>
                </a:cubicBezTo>
                <a:close/>
                <a:moveTo>
                  <a:pt x="5294940" y="3355251"/>
                </a:moveTo>
                <a:lnTo>
                  <a:pt x="5293105" y="3356292"/>
                </a:lnTo>
                <a:lnTo>
                  <a:pt x="5289664" y="3357519"/>
                </a:lnTo>
                <a:lnTo>
                  <a:pt x="5299397" y="3367664"/>
                </a:lnTo>
                <a:cubicBezTo>
                  <a:pt x="5303688" y="3372208"/>
                  <a:pt x="5305543" y="3374659"/>
                  <a:pt x="5297006" y="3367848"/>
                </a:cubicBezTo>
                <a:cubicBezTo>
                  <a:pt x="5287890" y="3360614"/>
                  <a:pt x="5291019" y="3364657"/>
                  <a:pt x="5296948" y="3370994"/>
                </a:cubicBezTo>
                <a:lnTo>
                  <a:pt x="5303023" y="3377246"/>
                </a:lnTo>
                <a:lnTo>
                  <a:pt x="5319191" y="3380513"/>
                </a:lnTo>
                <a:cubicBezTo>
                  <a:pt x="5323296" y="3382690"/>
                  <a:pt x="5326742" y="3391022"/>
                  <a:pt x="5322768" y="3396682"/>
                </a:cubicBezTo>
                <a:lnTo>
                  <a:pt x="5322254" y="3397058"/>
                </a:lnTo>
                <a:lnTo>
                  <a:pt x="5328057" y="3403267"/>
                </a:lnTo>
                <a:cubicBezTo>
                  <a:pt x="5332142" y="3407678"/>
                  <a:pt x="5335381" y="3411159"/>
                  <a:pt x="5337346" y="3413051"/>
                </a:cubicBezTo>
                <a:lnTo>
                  <a:pt x="5361021" y="3438460"/>
                </a:lnTo>
                <a:lnTo>
                  <a:pt x="5361646" y="3438188"/>
                </a:lnTo>
                <a:cubicBezTo>
                  <a:pt x="5366919" y="3434286"/>
                  <a:pt x="5370453" y="3428952"/>
                  <a:pt x="5374063" y="3424410"/>
                </a:cubicBezTo>
                <a:lnTo>
                  <a:pt x="5378741" y="3421134"/>
                </a:lnTo>
                <a:lnTo>
                  <a:pt x="5372975" y="3413783"/>
                </a:lnTo>
                <a:cubicBezTo>
                  <a:pt x="5369858" y="3410229"/>
                  <a:pt x="5366551" y="3407065"/>
                  <a:pt x="5363179" y="3405088"/>
                </a:cubicBezTo>
                <a:cubicBezTo>
                  <a:pt x="5361670" y="3404437"/>
                  <a:pt x="5356296" y="3404203"/>
                  <a:pt x="5354787" y="3403551"/>
                </a:cubicBezTo>
                <a:cubicBezTo>
                  <a:pt x="5346077" y="3397709"/>
                  <a:pt x="5336304" y="3388974"/>
                  <a:pt x="5325173" y="3380002"/>
                </a:cubicBezTo>
                <a:cubicBezTo>
                  <a:pt x="5323082" y="3378057"/>
                  <a:pt x="5313681" y="3368615"/>
                  <a:pt x="5304615" y="3359578"/>
                </a:cubicBezTo>
                <a:lnTo>
                  <a:pt x="5304586" y="3359550"/>
                </a:lnTo>
                <a:lnTo>
                  <a:pt x="5298310" y="3357013"/>
                </a:lnTo>
                <a:close/>
                <a:moveTo>
                  <a:pt x="3544403" y="3353333"/>
                </a:moveTo>
                <a:lnTo>
                  <a:pt x="3548955" y="3357003"/>
                </a:lnTo>
                <a:cubicBezTo>
                  <a:pt x="3558987" y="3363975"/>
                  <a:pt x="3569440" y="3369445"/>
                  <a:pt x="3580018" y="3371026"/>
                </a:cubicBezTo>
                <a:lnTo>
                  <a:pt x="3561844" y="3361716"/>
                </a:lnTo>
                <a:close/>
                <a:moveTo>
                  <a:pt x="3514609" y="3351871"/>
                </a:moveTo>
                <a:cubicBezTo>
                  <a:pt x="3511322" y="3352944"/>
                  <a:pt x="3506276" y="3355317"/>
                  <a:pt x="3502989" y="3356388"/>
                </a:cubicBezTo>
                <a:cubicBezTo>
                  <a:pt x="3505820" y="3358375"/>
                  <a:pt x="3509950" y="3362119"/>
                  <a:pt x="3512552" y="3365635"/>
                </a:cubicBezTo>
                <a:cubicBezTo>
                  <a:pt x="3513238" y="3361047"/>
                  <a:pt x="3513923" y="3356459"/>
                  <a:pt x="3514609" y="3351871"/>
                </a:cubicBezTo>
                <a:close/>
                <a:moveTo>
                  <a:pt x="3098923" y="3348410"/>
                </a:moveTo>
                <a:cubicBezTo>
                  <a:pt x="3101969" y="3348865"/>
                  <a:pt x="3106755" y="3348090"/>
                  <a:pt x="3105447" y="3356839"/>
                </a:cubicBezTo>
                <a:cubicBezTo>
                  <a:pt x="3102402" y="3356384"/>
                  <a:pt x="3097832" y="3355701"/>
                  <a:pt x="3098923" y="3348410"/>
                </a:cubicBezTo>
                <a:close/>
                <a:moveTo>
                  <a:pt x="3497400" y="3341483"/>
                </a:moveTo>
                <a:cubicBezTo>
                  <a:pt x="3492354" y="3343856"/>
                  <a:pt x="3487310" y="3346228"/>
                  <a:pt x="3482035" y="3350130"/>
                </a:cubicBezTo>
                <a:cubicBezTo>
                  <a:pt x="3486396" y="3352346"/>
                  <a:pt x="3490983" y="3353031"/>
                  <a:pt x="3495342" y="3355246"/>
                </a:cubicBezTo>
                <a:cubicBezTo>
                  <a:pt x="3496028" y="3350658"/>
                  <a:pt x="3496714" y="3346071"/>
                  <a:pt x="3497400" y="3341483"/>
                </a:cubicBezTo>
                <a:close/>
                <a:moveTo>
                  <a:pt x="5315401" y="3337203"/>
                </a:moveTo>
                <a:lnTo>
                  <a:pt x="5315233" y="3337507"/>
                </a:lnTo>
                <a:lnTo>
                  <a:pt x="5318063" y="3339885"/>
                </a:lnTo>
                <a:lnTo>
                  <a:pt x="5320297" y="3341428"/>
                </a:lnTo>
                <a:cubicBezTo>
                  <a:pt x="5319350" y="3340440"/>
                  <a:pt x="5317626" y="3338962"/>
                  <a:pt x="5315568" y="3337328"/>
                </a:cubicBezTo>
                <a:close/>
                <a:moveTo>
                  <a:pt x="5412489" y="3335681"/>
                </a:moveTo>
                <a:cubicBezTo>
                  <a:pt x="5420924" y="3340494"/>
                  <a:pt x="5422654" y="3345271"/>
                  <a:pt x="5420988" y="3345504"/>
                </a:cubicBezTo>
                <a:cubicBezTo>
                  <a:pt x="5420433" y="3345582"/>
                  <a:pt x="5419500" y="3345155"/>
                  <a:pt x="5418311" y="3344056"/>
                </a:cubicBezTo>
                <a:cubicBezTo>
                  <a:pt x="5416726" y="3342591"/>
                  <a:pt x="5414689" y="3339931"/>
                  <a:pt x="5412489" y="3335681"/>
                </a:cubicBezTo>
                <a:close/>
                <a:moveTo>
                  <a:pt x="5317077" y="3334184"/>
                </a:moveTo>
                <a:lnTo>
                  <a:pt x="5316086" y="3335970"/>
                </a:lnTo>
                <a:lnTo>
                  <a:pt x="5318999" y="3338016"/>
                </a:lnTo>
                <a:cubicBezTo>
                  <a:pt x="5323854" y="3341692"/>
                  <a:pt x="5327167" y="3344565"/>
                  <a:pt x="5327090" y="3345388"/>
                </a:cubicBezTo>
                <a:cubicBezTo>
                  <a:pt x="5327167" y="3344565"/>
                  <a:pt x="5325430" y="3343986"/>
                  <a:pt x="5323675" y="3343615"/>
                </a:cubicBezTo>
                <a:lnTo>
                  <a:pt x="5321525" y="3343253"/>
                </a:lnTo>
                <a:lnTo>
                  <a:pt x="5326825" y="3348538"/>
                </a:lnTo>
                <a:cubicBezTo>
                  <a:pt x="5336211" y="3357035"/>
                  <a:pt x="5347958" y="3366208"/>
                  <a:pt x="5352018" y="3374213"/>
                </a:cubicBezTo>
                <a:cubicBezTo>
                  <a:pt x="5352931" y="3376693"/>
                  <a:pt x="5351639" y="3380651"/>
                  <a:pt x="5353149" y="3381303"/>
                </a:cubicBezTo>
                <a:cubicBezTo>
                  <a:pt x="5358244" y="3387670"/>
                  <a:pt x="5376475" y="3402140"/>
                  <a:pt x="5380975" y="3410335"/>
                </a:cubicBezTo>
                <a:cubicBezTo>
                  <a:pt x="5382262" y="3412106"/>
                  <a:pt x="5382459" y="3414363"/>
                  <a:pt x="5382334" y="3416177"/>
                </a:cubicBezTo>
                <a:lnTo>
                  <a:pt x="5381833" y="3418969"/>
                </a:lnTo>
                <a:lnTo>
                  <a:pt x="5386942" y="3415391"/>
                </a:lnTo>
                <a:cubicBezTo>
                  <a:pt x="5393173" y="3415540"/>
                  <a:pt x="5398793" y="3417162"/>
                  <a:pt x="5404135" y="3419133"/>
                </a:cubicBezTo>
                <a:lnTo>
                  <a:pt x="5407218" y="3420293"/>
                </a:lnTo>
                <a:lnTo>
                  <a:pt x="5401062" y="3413834"/>
                </a:lnTo>
                <a:close/>
                <a:moveTo>
                  <a:pt x="3210346" y="3313005"/>
                </a:moveTo>
                <a:lnTo>
                  <a:pt x="3218898" y="3316561"/>
                </a:lnTo>
                <a:lnTo>
                  <a:pt x="3218835" y="3316296"/>
                </a:lnTo>
                <a:cubicBezTo>
                  <a:pt x="3220295" y="3316514"/>
                  <a:pt x="3222482" y="3316841"/>
                  <a:pt x="3224169" y="3318025"/>
                </a:cubicBezTo>
                <a:lnTo>
                  <a:pt x="3224456" y="3318871"/>
                </a:lnTo>
                <a:lnTo>
                  <a:pt x="3227911" y="3320308"/>
                </a:lnTo>
                <a:cubicBezTo>
                  <a:pt x="3228951" y="3322024"/>
                  <a:pt x="3232246" y="3322517"/>
                  <a:pt x="3233286" y="3324231"/>
                </a:cubicBezTo>
                <a:cubicBezTo>
                  <a:pt x="3232601" y="3328808"/>
                  <a:pt x="3231918" y="3333384"/>
                  <a:pt x="3231271" y="3337707"/>
                </a:cubicBezTo>
                <a:cubicBezTo>
                  <a:pt x="3224833" y="3330506"/>
                  <a:pt x="3216581" y="3323295"/>
                  <a:pt x="3208140" y="3317354"/>
                </a:cubicBezTo>
                <a:cubicBezTo>
                  <a:pt x="3208368" y="3315829"/>
                  <a:pt x="3210117" y="3314531"/>
                  <a:pt x="3210346" y="3313005"/>
                </a:cubicBezTo>
                <a:close/>
                <a:moveTo>
                  <a:pt x="5481288" y="3307978"/>
                </a:moveTo>
                <a:lnTo>
                  <a:pt x="5484425" y="3309434"/>
                </a:lnTo>
                <a:lnTo>
                  <a:pt x="5491616" y="3312158"/>
                </a:lnTo>
                <a:lnTo>
                  <a:pt x="5502699" y="3323657"/>
                </a:lnTo>
                <a:lnTo>
                  <a:pt x="5513795" y="3336174"/>
                </a:lnTo>
                <a:lnTo>
                  <a:pt x="5509376" y="3334213"/>
                </a:lnTo>
                <a:lnTo>
                  <a:pt x="5505771" y="3332297"/>
                </a:lnTo>
                <a:close/>
                <a:moveTo>
                  <a:pt x="3193470" y="3290670"/>
                </a:moveTo>
                <a:lnTo>
                  <a:pt x="3196246" y="3303566"/>
                </a:lnTo>
                <a:lnTo>
                  <a:pt x="3209079" y="3309341"/>
                </a:lnTo>
                <a:lnTo>
                  <a:pt x="3208048" y="3310115"/>
                </a:lnTo>
                <a:lnTo>
                  <a:pt x="3209743" y="3312581"/>
                </a:lnTo>
                <a:cubicBezTo>
                  <a:pt x="3209515" y="3314104"/>
                  <a:pt x="3207869" y="3315415"/>
                  <a:pt x="3207641" y="3316937"/>
                </a:cubicBezTo>
                <a:lnTo>
                  <a:pt x="3205513" y="3312014"/>
                </a:lnTo>
                <a:lnTo>
                  <a:pt x="3196699" y="3305666"/>
                </a:lnTo>
                <a:lnTo>
                  <a:pt x="3196990" y="3307017"/>
                </a:lnTo>
                <a:cubicBezTo>
                  <a:pt x="3194073" y="3306582"/>
                  <a:pt x="3191156" y="3306146"/>
                  <a:pt x="3188240" y="3305709"/>
                </a:cubicBezTo>
                <a:lnTo>
                  <a:pt x="3189727" y="3301433"/>
                </a:lnTo>
                <a:lnTo>
                  <a:pt x="3182406" y="3297338"/>
                </a:lnTo>
                <a:lnTo>
                  <a:pt x="3189968" y="3300741"/>
                </a:lnTo>
                <a:close/>
                <a:moveTo>
                  <a:pt x="3470289" y="3289863"/>
                </a:moveTo>
                <a:lnTo>
                  <a:pt x="3466375" y="3292799"/>
                </a:lnTo>
                <a:lnTo>
                  <a:pt x="3478725" y="3299202"/>
                </a:lnTo>
                <a:lnTo>
                  <a:pt x="3476355" y="3295222"/>
                </a:lnTo>
                <a:cubicBezTo>
                  <a:pt x="3474511" y="3292363"/>
                  <a:pt x="3472466" y="3289968"/>
                  <a:pt x="3470289" y="3289863"/>
                </a:cubicBezTo>
                <a:close/>
                <a:moveTo>
                  <a:pt x="3167222" y="3282641"/>
                </a:moveTo>
                <a:cubicBezTo>
                  <a:pt x="3167960" y="3282557"/>
                  <a:pt x="3168612" y="3283044"/>
                  <a:pt x="3169095" y="3284673"/>
                </a:cubicBezTo>
                <a:cubicBezTo>
                  <a:pt x="3167675" y="3284461"/>
                  <a:pt x="3167447" y="3285984"/>
                  <a:pt x="3166993" y="3289030"/>
                </a:cubicBezTo>
                <a:cubicBezTo>
                  <a:pt x="3166027" y="3285771"/>
                  <a:pt x="3166255" y="3284248"/>
                  <a:pt x="3164835" y="3284037"/>
                </a:cubicBezTo>
                <a:cubicBezTo>
                  <a:pt x="3165659" y="3283381"/>
                  <a:pt x="3166483" y="3282726"/>
                  <a:pt x="3167222" y="3282641"/>
                </a:cubicBezTo>
                <a:close/>
                <a:moveTo>
                  <a:pt x="3163320" y="3278076"/>
                </a:moveTo>
                <a:cubicBezTo>
                  <a:pt x="3165280" y="3278369"/>
                  <a:pt x="3167119" y="3279471"/>
                  <a:pt x="3168446" y="3281324"/>
                </a:cubicBezTo>
                <a:cubicBezTo>
                  <a:pt x="3164826" y="3284093"/>
                  <a:pt x="3160603" y="3280152"/>
                  <a:pt x="3157467" y="3279684"/>
                </a:cubicBezTo>
                <a:cubicBezTo>
                  <a:pt x="3159277" y="3278299"/>
                  <a:pt x="3161358" y="3277783"/>
                  <a:pt x="3163320" y="3278076"/>
                </a:cubicBezTo>
                <a:close/>
                <a:moveTo>
                  <a:pt x="3160998" y="3272919"/>
                </a:moveTo>
                <a:lnTo>
                  <a:pt x="3161086" y="3273760"/>
                </a:lnTo>
                <a:cubicBezTo>
                  <a:pt x="3161187" y="3274742"/>
                  <a:pt x="3161268" y="3275528"/>
                  <a:pt x="3161268" y="3275528"/>
                </a:cubicBezTo>
                <a:close/>
                <a:moveTo>
                  <a:pt x="3160807" y="3271074"/>
                </a:moveTo>
                <a:lnTo>
                  <a:pt x="3160895" y="3271918"/>
                </a:lnTo>
                <a:lnTo>
                  <a:pt x="3160998" y="3272919"/>
                </a:lnTo>
                <a:close/>
                <a:moveTo>
                  <a:pt x="3389694" y="3270281"/>
                </a:moveTo>
                <a:lnTo>
                  <a:pt x="3389570" y="3281856"/>
                </a:lnTo>
                <a:cubicBezTo>
                  <a:pt x="3392628" y="3282313"/>
                  <a:pt x="3397217" y="3282999"/>
                  <a:pt x="3401576" y="3285214"/>
                </a:cubicBezTo>
                <a:cubicBezTo>
                  <a:pt x="3400504" y="3281927"/>
                  <a:pt x="3399432" y="3278641"/>
                  <a:pt x="3398132" y="3276882"/>
                </a:cubicBezTo>
                <a:cubicBezTo>
                  <a:pt x="3406235" y="3274967"/>
                  <a:pt x="3405092" y="3282612"/>
                  <a:pt x="3405022" y="3293546"/>
                </a:cubicBezTo>
                <a:cubicBezTo>
                  <a:pt x="3404952" y="3304478"/>
                  <a:pt x="3415657" y="3306079"/>
                  <a:pt x="3419826" y="3309567"/>
                </a:cubicBezTo>
                <a:cubicBezTo>
                  <a:pt x="3437852" y="3323205"/>
                  <a:pt x="3455676" y="3339939"/>
                  <a:pt x="3478002" y="3337021"/>
                </a:cubicBezTo>
                <a:lnTo>
                  <a:pt x="3444535" y="3302182"/>
                </a:lnTo>
                <a:lnTo>
                  <a:pt x="3423204" y="3290867"/>
                </a:lnTo>
                <a:close/>
                <a:moveTo>
                  <a:pt x="3160717" y="3270224"/>
                </a:moveTo>
                <a:cubicBezTo>
                  <a:pt x="3160657" y="3269635"/>
                  <a:pt x="3160697" y="3270028"/>
                  <a:pt x="3160779" y="3270814"/>
                </a:cubicBezTo>
                <a:lnTo>
                  <a:pt x="3160807" y="3271074"/>
                </a:lnTo>
                <a:close/>
                <a:moveTo>
                  <a:pt x="3500667" y="3267320"/>
                </a:moveTo>
                <a:lnTo>
                  <a:pt x="3499592" y="3269711"/>
                </a:lnTo>
                <a:cubicBezTo>
                  <a:pt x="3501122" y="3269940"/>
                  <a:pt x="3502326" y="3269729"/>
                  <a:pt x="3503262" y="3268696"/>
                </a:cubicBezTo>
                <a:lnTo>
                  <a:pt x="3503318" y="3268533"/>
                </a:lnTo>
                <a:lnTo>
                  <a:pt x="3503195" y="3268365"/>
                </a:lnTo>
                <a:close/>
                <a:moveTo>
                  <a:pt x="3378784" y="3263763"/>
                </a:moveTo>
                <a:lnTo>
                  <a:pt x="3377959" y="3264641"/>
                </a:lnTo>
                <a:cubicBezTo>
                  <a:pt x="3377526" y="3265103"/>
                  <a:pt x="3377814" y="3264795"/>
                  <a:pt x="3378392" y="3264179"/>
                </a:cubicBezTo>
                <a:close/>
                <a:moveTo>
                  <a:pt x="2972059" y="3260930"/>
                </a:moveTo>
                <a:lnTo>
                  <a:pt x="2972229" y="3261468"/>
                </a:lnTo>
                <a:cubicBezTo>
                  <a:pt x="2972378" y="3261942"/>
                  <a:pt x="2972482" y="3262273"/>
                  <a:pt x="2972482" y="3262273"/>
                </a:cubicBezTo>
                <a:close/>
                <a:moveTo>
                  <a:pt x="2971614" y="3259513"/>
                </a:moveTo>
                <a:lnTo>
                  <a:pt x="2972059" y="3260930"/>
                </a:lnTo>
                <a:lnTo>
                  <a:pt x="2971702" y="3259798"/>
                </a:lnTo>
                <a:close/>
                <a:moveTo>
                  <a:pt x="3307540" y="3258790"/>
                </a:moveTo>
                <a:lnTo>
                  <a:pt x="3308892" y="3260256"/>
                </a:lnTo>
                <a:lnTo>
                  <a:pt x="3308534" y="3262643"/>
                </a:lnTo>
                <a:lnTo>
                  <a:pt x="3307312" y="3265178"/>
                </a:lnTo>
                <a:cubicBezTo>
                  <a:pt x="3306347" y="3261920"/>
                  <a:pt x="3306347" y="3261920"/>
                  <a:pt x="3305154" y="3260185"/>
                </a:cubicBezTo>
                <a:cubicBezTo>
                  <a:pt x="3305978" y="3259529"/>
                  <a:pt x="3306802" y="3258874"/>
                  <a:pt x="3307540" y="3258790"/>
                </a:cubicBezTo>
                <a:close/>
                <a:moveTo>
                  <a:pt x="2971237" y="3258312"/>
                </a:moveTo>
                <a:lnTo>
                  <a:pt x="2971614" y="3259513"/>
                </a:lnTo>
                <a:lnTo>
                  <a:pt x="2971256" y="3258375"/>
                </a:lnTo>
                <a:cubicBezTo>
                  <a:pt x="2971158" y="3258065"/>
                  <a:pt x="2971133" y="3257982"/>
                  <a:pt x="2971237" y="3258312"/>
                </a:cubicBezTo>
                <a:close/>
                <a:moveTo>
                  <a:pt x="3136029" y="3254913"/>
                </a:moveTo>
                <a:cubicBezTo>
                  <a:pt x="3143917" y="3254687"/>
                  <a:pt x="3154261" y="3268198"/>
                  <a:pt x="3158500" y="3270981"/>
                </a:cubicBezTo>
                <a:cubicBezTo>
                  <a:pt x="3148627" y="3285135"/>
                  <a:pt x="3137255" y="3267806"/>
                  <a:pt x="3129277" y="3260623"/>
                </a:cubicBezTo>
                <a:lnTo>
                  <a:pt x="3129686" y="3260042"/>
                </a:lnTo>
                <a:lnTo>
                  <a:pt x="3127728" y="3255508"/>
                </a:lnTo>
                <a:cubicBezTo>
                  <a:pt x="3130796" y="3254408"/>
                  <a:pt x="3131023" y="3252886"/>
                  <a:pt x="3131988" y="3256144"/>
                </a:cubicBezTo>
                <a:lnTo>
                  <a:pt x="3131024" y="3258141"/>
                </a:lnTo>
                <a:lnTo>
                  <a:pt x="3132331" y="3256284"/>
                </a:lnTo>
                <a:cubicBezTo>
                  <a:pt x="3133468" y="3255369"/>
                  <a:pt x="3134715" y="3254950"/>
                  <a:pt x="3136029" y="3254913"/>
                </a:cubicBezTo>
                <a:close/>
                <a:moveTo>
                  <a:pt x="2967539" y="3251439"/>
                </a:moveTo>
                <a:cubicBezTo>
                  <a:pt x="2968827" y="3253236"/>
                  <a:pt x="2969881" y="3256600"/>
                  <a:pt x="2969413" y="3259737"/>
                </a:cubicBezTo>
                <a:cubicBezTo>
                  <a:pt x="2967421" y="3262646"/>
                  <a:pt x="2964375" y="3262192"/>
                  <a:pt x="2961329" y="3261736"/>
                </a:cubicBezTo>
                <a:cubicBezTo>
                  <a:pt x="2963556" y="3257258"/>
                  <a:pt x="2965547" y="3254349"/>
                  <a:pt x="2967539" y="3251439"/>
                </a:cubicBezTo>
                <a:close/>
                <a:moveTo>
                  <a:pt x="3125017" y="3250000"/>
                </a:moveTo>
                <a:cubicBezTo>
                  <a:pt x="3126839" y="3250273"/>
                  <a:pt x="3128863" y="3251693"/>
                  <a:pt x="3130213" y="3252641"/>
                </a:cubicBezTo>
                <a:cubicBezTo>
                  <a:pt x="3128101" y="3256797"/>
                  <a:pt x="3123943" y="3254685"/>
                  <a:pt x="3121027" y="3254249"/>
                </a:cubicBezTo>
                <a:cubicBezTo>
                  <a:pt x="3121572" y="3250603"/>
                  <a:pt x="3123194" y="3249728"/>
                  <a:pt x="3125017" y="3250000"/>
                </a:cubicBezTo>
                <a:close/>
                <a:moveTo>
                  <a:pt x="3396344" y="3237655"/>
                </a:moveTo>
                <a:lnTo>
                  <a:pt x="3399825" y="3240266"/>
                </a:lnTo>
                <a:cubicBezTo>
                  <a:pt x="3406072" y="3245108"/>
                  <a:pt x="3412261" y="3250332"/>
                  <a:pt x="3418343" y="3256712"/>
                </a:cubicBezTo>
                <a:cubicBezTo>
                  <a:pt x="3424330" y="3263730"/>
                  <a:pt x="3431237" y="3269387"/>
                  <a:pt x="3438387" y="3274723"/>
                </a:cubicBezTo>
                <a:lnTo>
                  <a:pt x="3453954" y="3286360"/>
                </a:lnTo>
                <a:lnTo>
                  <a:pt x="3460082" y="3289537"/>
                </a:lnTo>
                <a:lnTo>
                  <a:pt x="3461426" y="3280545"/>
                </a:lnTo>
                <a:lnTo>
                  <a:pt x="3453437" y="3276884"/>
                </a:lnTo>
                <a:cubicBezTo>
                  <a:pt x="3449842" y="3274784"/>
                  <a:pt x="3446801" y="3271593"/>
                  <a:pt x="3443979" y="3268240"/>
                </a:cubicBezTo>
                <a:lnTo>
                  <a:pt x="3441147" y="3264893"/>
                </a:lnTo>
                <a:lnTo>
                  <a:pt x="3428134" y="3264429"/>
                </a:lnTo>
                <a:cubicBezTo>
                  <a:pt x="3427290" y="3259613"/>
                  <a:pt x="3424688" y="3256097"/>
                  <a:pt x="3420558" y="3252354"/>
                </a:cubicBezTo>
                <a:lnTo>
                  <a:pt x="3418020" y="3250215"/>
                </a:lnTo>
                <a:lnTo>
                  <a:pt x="3411238" y="3247128"/>
                </a:lnTo>
                <a:close/>
                <a:moveTo>
                  <a:pt x="3517344" y="3235494"/>
                </a:moveTo>
                <a:cubicBezTo>
                  <a:pt x="3515318" y="3235973"/>
                  <a:pt x="3513503" y="3237656"/>
                  <a:pt x="3512817" y="3242244"/>
                </a:cubicBezTo>
                <a:cubicBezTo>
                  <a:pt x="3517406" y="3242929"/>
                  <a:pt x="3521765" y="3245144"/>
                  <a:pt x="3523137" y="3235970"/>
                </a:cubicBezTo>
                <a:cubicBezTo>
                  <a:pt x="3521607" y="3235741"/>
                  <a:pt x="3519370" y="3235015"/>
                  <a:pt x="3517344" y="3235494"/>
                </a:cubicBezTo>
                <a:close/>
                <a:moveTo>
                  <a:pt x="3325917" y="3229467"/>
                </a:moveTo>
                <a:cubicBezTo>
                  <a:pt x="3326332" y="3229116"/>
                  <a:pt x="3326567" y="3229978"/>
                  <a:pt x="3327503" y="3233427"/>
                </a:cubicBezTo>
                <a:cubicBezTo>
                  <a:pt x="3326083" y="3233214"/>
                  <a:pt x="3324663" y="3233003"/>
                  <a:pt x="3323243" y="3232790"/>
                </a:cubicBezTo>
                <a:cubicBezTo>
                  <a:pt x="3324904" y="3231384"/>
                  <a:pt x="3325502" y="3229819"/>
                  <a:pt x="3325917" y="3229467"/>
                </a:cubicBezTo>
                <a:close/>
                <a:moveTo>
                  <a:pt x="3493945" y="3223790"/>
                </a:moveTo>
                <a:cubicBezTo>
                  <a:pt x="3493032" y="3229907"/>
                  <a:pt x="3495861" y="3231894"/>
                  <a:pt x="3498921" y="3232350"/>
                </a:cubicBezTo>
                <a:cubicBezTo>
                  <a:pt x="3501295" y="3237395"/>
                  <a:pt x="3505882" y="3238081"/>
                  <a:pt x="3508483" y="3241596"/>
                </a:cubicBezTo>
                <a:cubicBezTo>
                  <a:pt x="3509169" y="3237008"/>
                  <a:pt x="3507869" y="3235251"/>
                  <a:pt x="3505038" y="3233264"/>
                </a:cubicBezTo>
                <a:cubicBezTo>
                  <a:pt x="3500678" y="3231050"/>
                  <a:pt x="3498306" y="3226005"/>
                  <a:pt x="3493945" y="3223790"/>
                </a:cubicBezTo>
                <a:close/>
                <a:moveTo>
                  <a:pt x="3365484" y="3216739"/>
                </a:moveTo>
                <a:lnTo>
                  <a:pt x="3365054" y="3217482"/>
                </a:lnTo>
                <a:lnTo>
                  <a:pt x="3366543" y="3217479"/>
                </a:lnTo>
                <a:close/>
                <a:moveTo>
                  <a:pt x="3466823" y="3206058"/>
                </a:moveTo>
                <a:cubicBezTo>
                  <a:pt x="3465051" y="3206575"/>
                  <a:pt x="3463682" y="3208324"/>
                  <a:pt x="3462996" y="3212912"/>
                </a:cubicBezTo>
                <a:cubicBezTo>
                  <a:pt x="3466056" y="3213369"/>
                  <a:pt x="3471690" y="3215775"/>
                  <a:pt x="3473061" y="3206599"/>
                </a:cubicBezTo>
                <a:cubicBezTo>
                  <a:pt x="3470767" y="3206256"/>
                  <a:pt x="3468594" y="3205540"/>
                  <a:pt x="3466823" y="3206058"/>
                </a:cubicBezTo>
                <a:close/>
                <a:moveTo>
                  <a:pt x="3139138" y="3205938"/>
                </a:moveTo>
                <a:cubicBezTo>
                  <a:pt x="3141484" y="3206690"/>
                  <a:pt x="3143869" y="3208249"/>
                  <a:pt x="3145875" y="3209350"/>
                </a:cubicBezTo>
                <a:lnTo>
                  <a:pt x="3141439" y="3210770"/>
                </a:lnTo>
                <a:lnTo>
                  <a:pt x="3144914" y="3213106"/>
                </a:lnTo>
                <a:lnTo>
                  <a:pt x="3146170" y="3210330"/>
                </a:lnTo>
                <a:lnTo>
                  <a:pt x="3145678" y="3213621"/>
                </a:lnTo>
                <a:lnTo>
                  <a:pt x="3146507" y="3214177"/>
                </a:lnTo>
                <a:lnTo>
                  <a:pt x="3145605" y="3214108"/>
                </a:lnTo>
                <a:lnTo>
                  <a:pt x="3145032" y="3217944"/>
                </a:lnTo>
                <a:cubicBezTo>
                  <a:pt x="3145259" y="3216422"/>
                  <a:pt x="3144191" y="3214706"/>
                  <a:pt x="3144191" y="3214706"/>
                </a:cubicBezTo>
                <a:lnTo>
                  <a:pt x="3144499" y="3214023"/>
                </a:lnTo>
                <a:lnTo>
                  <a:pt x="3138684" y="3213573"/>
                </a:lnTo>
                <a:cubicBezTo>
                  <a:pt x="3136223" y="3211513"/>
                  <a:pt x="3133900" y="3208533"/>
                  <a:pt x="3131687" y="3207450"/>
                </a:cubicBezTo>
                <a:lnTo>
                  <a:pt x="3133779" y="3207120"/>
                </a:lnTo>
                <a:close/>
                <a:moveTo>
                  <a:pt x="3134116" y="3200484"/>
                </a:moveTo>
                <a:cubicBezTo>
                  <a:pt x="3135238" y="3203634"/>
                  <a:pt x="3134366" y="3209467"/>
                  <a:pt x="3131905" y="3204627"/>
                </a:cubicBezTo>
                <a:cubicBezTo>
                  <a:pt x="3132124" y="3203168"/>
                  <a:pt x="3132341" y="3201710"/>
                  <a:pt x="3134116" y="3200484"/>
                </a:cubicBezTo>
                <a:close/>
                <a:moveTo>
                  <a:pt x="3159156" y="3192552"/>
                </a:moveTo>
                <a:cubicBezTo>
                  <a:pt x="3161046" y="3193027"/>
                  <a:pt x="3162853" y="3194067"/>
                  <a:pt x="3164388" y="3194296"/>
                </a:cubicBezTo>
                <a:cubicBezTo>
                  <a:pt x="3169852" y="3199732"/>
                  <a:pt x="3175542" y="3203662"/>
                  <a:pt x="3181723" y="3193808"/>
                </a:cubicBezTo>
                <a:cubicBezTo>
                  <a:pt x="3183668" y="3201797"/>
                  <a:pt x="3185613" y="3209786"/>
                  <a:pt x="3185572" y="3220559"/>
                </a:cubicBezTo>
                <a:cubicBezTo>
                  <a:pt x="3177262" y="3213158"/>
                  <a:pt x="3166967" y="3208540"/>
                  <a:pt x="3156672" y="3203922"/>
                </a:cubicBezTo>
                <a:cubicBezTo>
                  <a:pt x="3153827" y="3201957"/>
                  <a:pt x="3151207" y="3198486"/>
                  <a:pt x="3153417" y="3194197"/>
                </a:cubicBezTo>
                <a:cubicBezTo>
                  <a:pt x="3155290" y="3192167"/>
                  <a:pt x="3157265" y="3192078"/>
                  <a:pt x="3159156" y="3192552"/>
                </a:cubicBezTo>
                <a:close/>
                <a:moveTo>
                  <a:pt x="3119818" y="3192378"/>
                </a:moveTo>
                <a:cubicBezTo>
                  <a:pt x="3125056" y="3193305"/>
                  <a:pt x="3129201" y="3197108"/>
                  <a:pt x="3133472" y="3200062"/>
                </a:cubicBezTo>
                <a:cubicBezTo>
                  <a:pt x="3125972" y="3208203"/>
                  <a:pt x="3119867" y="3196486"/>
                  <a:pt x="3114172" y="3192547"/>
                </a:cubicBezTo>
                <a:cubicBezTo>
                  <a:pt x="3116205" y="3192080"/>
                  <a:pt x="3118072" y="3192069"/>
                  <a:pt x="3119818" y="3192378"/>
                </a:cubicBezTo>
                <a:close/>
                <a:moveTo>
                  <a:pt x="3221427" y="3188594"/>
                </a:moveTo>
                <a:cubicBezTo>
                  <a:pt x="3219592" y="3189101"/>
                  <a:pt x="3218160" y="3190841"/>
                  <a:pt x="3217474" y="3195429"/>
                </a:cubicBezTo>
                <a:cubicBezTo>
                  <a:pt x="3220532" y="3195886"/>
                  <a:pt x="3226650" y="3196800"/>
                  <a:pt x="3227792" y="3189154"/>
                </a:cubicBezTo>
                <a:cubicBezTo>
                  <a:pt x="3225498" y="3188811"/>
                  <a:pt x="3223261" y="3188086"/>
                  <a:pt x="3221427" y="3188594"/>
                </a:cubicBezTo>
                <a:close/>
                <a:moveTo>
                  <a:pt x="5422933" y="3185416"/>
                </a:moveTo>
                <a:lnTo>
                  <a:pt x="5441967" y="3196649"/>
                </a:lnTo>
                <a:lnTo>
                  <a:pt x="5443921" y="3198815"/>
                </a:lnTo>
                <a:cubicBezTo>
                  <a:pt x="5447721" y="3202892"/>
                  <a:pt x="5452143" y="3207471"/>
                  <a:pt x="5457889" y="3213165"/>
                </a:cubicBezTo>
                <a:cubicBezTo>
                  <a:pt x="5459705" y="3215512"/>
                  <a:pt x="5473936" y="3229275"/>
                  <a:pt x="5475884" y="3232949"/>
                </a:cubicBezTo>
                <a:lnTo>
                  <a:pt x="5473585" y="3232585"/>
                </a:lnTo>
                <a:lnTo>
                  <a:pt x="5472510" y="3232193"/>
                </a:lnTo>
                <a:lnTo>
                  <a:pt x="5465331" y="3225986"/>
                </a:lnTo>
                <a:cubicBezTo>
                  <a:pt x="5457130" y="3217854"/>
                  <a:pt x="5447568" y="3206105"/>
                  <a:pt x="5443488" y="3202782"/>
                </a:cubicBezTo>
                <a:close/>
                <a:moveTo>
                  <a:pt x="3139526" y="3184311"/>
                </a:moveTo>
                <a:cubicBezTo>
                  <a:pt x="3142937" y="3184471"/>
                  <a:pt x="3145609" y="3189343"/>
                  <a:pt x="3148630" y="3190912"/>
                </a:cubicBezTo>
                <a:cubicBezTo>
                  <a:pt x="3144601" y="3188819"/>
                  <a:pt x="3140105" y="3188148"/>
                  <a:pt x="3135826" y="3186017"/>
                </a:cubicBezTo>
                <a:cubicBezTo>
                  <a:pt x="3137168" y="3184727"/>
                  <a:pt x="3138388" y="3184257"/>
                  <a:pt x="3139526" y="3184311"/>
                </a:cubicBezTo>
                <a:close/>
                <a:moveTo>
                  <a:pt x="3137308" y="3179127"/>
                </a:moveTo>
                <a:cubicBezTo>
                  <a:pt x="3138647" y="3180817"/>
                  <a:pt x="3138429" y="3182276"/>
                  <a:pt x="3138211" y="3183734"/>
                </a:cubicBezTo>
                <a:cubicBezTo>
                  <a:pt x="3136000" y="3187876"/>
                  <a:pt x="3135315" y="3181811"/>
                  <a:pt x="3137308" y="3179127"/>
                </a:cubicBezTo>
                <a:close/>
                <a:moveTo>
                  <a:pt x="5321073" y="3175835"/>
                </a:moveTo>
                <a:cubicBezTo>
                  <a:pt x="5319605" y="3176114"/>
                  <a:pt x="5319361" y="3176715"/>
                  <a:pt x="5319740" y="3177373"/>
                </a:cubicBezTo>
                <a:lnTo>
                  <a:pt x="5320223" y="3177804"/>
                </a:lnTo>
                <a:lnTo>
                  <a:pt x="5323235" y="3177422"/>
                </a:lnTo>
                <a:close/>
                <a:moveTo>
                  <a:pt x="5299773" y="3173847"/>
                </a:moveTo>
                <a:lnTo>
                  <a:pt x="5308418" y="3179303"/>
                </a:lnTo>
                <a:lnTo>
                  <a:pt x="5310758" y="3179006"/>
                </a:lnTo>
                <a:close/>
                <a:moveTo>
                  <a:pt x="5279690" y="3160522"/>
                </a:moveTo>
                <a:lnTo>
                  <a:pt x="5278915" y="3160736"/>
                </a:lnTo>
                <a:lnTo>
                  <a:pt x="5278403" y="3161459"/>
                </a:lnTo>
                <a:cubicBezTo>
                  <a:pt x="5278319" y="3162352"/>
                  <a:pt x="5278580" y="3163277"/>
                  <a:pt x="5279267" y="3163341"/>
                </a:cubicBezTo>
                <a:cubicBezTo>
                  <a:pt x="5279878" y="3164230"/>
                  <a:pt x="5279960" y="3163337"/>
                  <a:pt x="5279891" y="3162222"/>
                </a:cubicBezTo>
                <a:close/>
                <a:moveTo>
                  <a:pt x="3125015" y="3155031"/>
                </a:moveTo>
                <a:cubicBezTo>
                  <a:pt x="3125202" y="3155423"/>
                  <a:pt x="3125044" y="3156488"/>
                  <a:pt x="3124726" y="3158617"/>
                </a:cubicBezTo>
                <a:cubicBezTo>
                  <a:pt x="3124937" y="3157197"/>
                  <a:pt x="3123222" y="3155490"/>
                  <a:pt x="3123222" y="3155490"/>
                </a:cubicBezTo>
                <a:cubicBezTo>
                  <a:pt x="3124292" y="3154924"/>
                  <a:pt x="3124827" y="3154640"/>
                  <a:pt x="3125015" y="3155031"/>
                </a:cubicBezTo>
                <a:close/>
                <a:moveTo>
                  <a:pt x="3215913" y="3149608"/>
                </a:moveTo>
                <a:lnTo>
                  <a:pt x="3215071" y="3155248"/>
                </a:lnTo>
                <a:lnTo>
                  <a:pt x="3235402" y="3170008"/>
                </a:lnTo>
                <a:lnTo>
                  <a:pt x="3232499" y="3163345"/>
                </a:lnTo>
                <a:cubicBezTo>
                  <a:pt x="3234707" y="3163675"/>
                  <a:pt x="3238191" y="3163009"/>
                  <a:pt x="3240893" y="3163809"/>
                </a:cubicBezTo>
                <a:cubicBezTo>
                  <a:pt x="3243594" y="3164608"/>
                  <a:pt x="3245512" y="3166872"/>
                  <a:pt x="3244587" y="3173064"/>
                </a:cubicBezTo>
                <a:lnTo>
                  <a:pt x="3238573" y="3172309"/>
                </a:lnTo>
                <a:lnTo>
                  <a:pt x="3246634" y="3178160"/>
                </a:lnTo>
                <a:lnTo>
                  <a:pt x="3282303" y="3204354"/>
                </a:lnTo>
                <a:lnTo>
                  <a:pt x="3272034" y="3191066"/>
                </a:lnTo>
                <a:cubicBezTo>
                  <a:pt x="3274590" y="3190857"/>
                  <a:pt x="3277067" y="3191006"/>
                  <a:pt x="3279477" y="3191455"/>
                </a:cubicBezTo>
                <a:cubicBezTo>
                  <a:pt x="3296350" y="3194597"/>
                  <a:pt x="3309961" y="3212449"/>
                  <a:pt x="3324112" y="3225357"/>
                </a:cubicBezTo>
                <a:lnTo>
                  <a:pt x="3322837" y="3226298"/>
                </a:lnTo>
                <a:lnTo>
                  <a:pt x="3323554" y="3225846"/>
                </a:lnTo>
                <a:cubicBezTo>
                  <a:pt x="3324087" y="3225926"/>
                  <a:pt x="3324328" y="3226741"/>
                  <a:pt x="3324810" y="3228370"/>
                </a:cubicBezTo>
                <a:cubicBezTo>
                  <a:pt x="3323759" y="3230548"/>
                  <a:pt x="3323233" y="3231637"/>
                  <a:pt x="3322701" y="3231558"/>
                </a:cubicBezTo>
                <a:lnTo>
                  <a:pt x="3320635" y="3227883"/>
                </a:lnTo>
                <a:lnTo>
                  <a:pt x="3317378" y="3228465"/>
                </a:lnTo>
                <a:cubicBezTo>
                  <a:pt x="3310821" y="3228014"/>
                  <a:pt x="3304804" y="3218601"/>
                  <a:pt x="3299424" y="3215631"/>
                </a:cubicBezTo>
                <a:lnTo>
                  <a:pt x="3290398" y="3210347"/>
                </a:lnTo>
                <a:lnTo>
                  <a:pt x="3317988" y="3230773"/>
                </a:lnTo>
                <a:cubicBezTo>
                  <a:pt x="3330837" y="3238946"/>
                  <a:pt x="3343497" y="3248394"/>
                  <a:pt x="3356092" y="3256530"/>
                </a:cubicBezTo>
                <a:cubicBezTo>
                  <a:pt x="3363510" y="3259202"/>
                  <a:pt x="3377502" y="3259730"/>
                  <a:pt x="3379805" y="3275708"/>
                </a:cubicBezTo>
                <a:cubicBezTo>
                  <a:pt x="3380034" y="3274178"/>
                  <a:pt x="3381792" y="3272877"/>
                  <a:pt x="3382021" y="3271348"/>
                </a:cubicBezTo>
                <a:cubicBezTo>
                  <a:pt x="3382249" y="3269819"/>
                  <a:pt x="3380947" y="3268061"/>
                  <a:pt x="3380947" y="3268061"/>
                </a:cubicBezTo>
                <a:lnTo>
                  <a:pt x="3386025" y="3268027"/>
                </a:lnTo>
                <a:lnTo>
                  <a:pt x="3378893" y="3263647"/>
                </a:lnTo>
                <a:lnTo>
                  <a:pt x="3373319" y="3260222"/>
                </a:lnTo>
                <a:lnTo>
                  <a:pt x="3358528" y="3250277"/>
                </a:lnTo>
                <a:lnTo>
                  <a:pt x="3358631" y="3254460"/>
                </a:lnTo>
                <a:lnTo>
                  <a:pt x="3356544" y="3248943"/>
                </a:lnTo>
                <a:lnTo>
                  <a:pt x="3349403" y="3244141"/>
                </a:lnTo>
                <a:cubicBezTo>
                  <a:pt x="3340683" y="3239712"/>
                  <a:pt x="3333385" y="3237058"/>
                  <a:pt x="3328868" y="3225439"/>
                </a:cubicBezTo>
                <a:cubicBezTo>
                  <a:pt x="3342969" y="3224419"/>
                  <a:pt x="3355591" y="3234122"/>
                  <a:pt x="3368414" y="3240729"/>
                </a:cubicBezTo>
                <a:lnTo>
                  <a:pt x="3379893" y="3247023"/>
                </a:lnTo>
                <a:lnTo>
                  <a:pt x="3368201" y="3238276"/>
                </a:lnTo>
                <a:cubicBezTo>
                  <a:pt x="3363840" y="3236061"/>
                  <a:pt x="3357495" y="3236677"/>
                  <a:pt x="3355122" y="3231632"/>
                </a:cubicBezTo>
                <a:cubicBezTo>
                  <a:pt x="3353513" y="3226701"/>
                  <a:pt x="3354753" y="3221024"/>
                  <a:pt x="3356728" y="3215652"/>
                </a:cubicBezTo>
                <a:lnTo>
                  <a:pt x="3358383" y="3211766"/>
                </a:lnTo>
                <a:lnTo>
                  <a:pt x="3348523" y="3204862"/>
                </a:lnTo>
                <a:lnTo>
                  <a:pt x="3348558" y="3204942"/>
                </a:lnTo>
                <a:cubicBezTo>
                  <a:pt x="3348240" y="3208388"/>
                  <a:pt x="3347232" y="3212482"/>
                  <a:pt x="3346889" y="3214781"/>
                </a:cubicBezTo>
                <a:cubicBezTo>
                  <a:pt x="3342245" y="3214087"/>
                  <a:pt x="3337601" y="3213393"/>
                  <a:pt x="3332957" y="3212699"/>
                </a:cubicBezTo>
                <a:lnTo>
                  <a:pt x="3343697" y="3201482"/>
                </a:lnTo>
                <a:lnTo>
                  <a:pt x="3337759" y="3197324"/>
                </a:lnTo>
                <a:cubicBezTo>
                  <a:pt x="3330798" y="3191594"/>
                  <a:pt x="3322079" y="3187164"/>
                  <a:pt x="3315373" y="3181472"/>
                </a:cubicBezTo>
                <a:cubicBezTo>
                  <a:pt x="3313422" y="3178836"/>
                  <a:pt x="3310706" y="3176085"/>
                  <a:pt x="3307704" y="3175246"/>
                </a:cubicBezTo>
                <a:lnTo>
                  <a:pt x="3301552" y="3178682"/>
                </a:lnTo>
                <a:lnTo>
                  <a:pt x="3303430" y="3179970"/>
                </a:lnTo>
                <a:cubicBezTo>
                  <a:pt x="3307177" y="3183233"/>
                  <a:pt x="3310375" y="3187555"/>
                  <a:pt x="3311009" y="3193773"/>
                </a:cubicBezTo>
                <a:cubicBezTo>
                  <a:pt x="3292416" y="3194382"/>
                  <a:pt x="3275664" y="3180935"/>
                  <a:pt x="3258684" y="3169017"/>
                </a:cubicBezTo>
                <a:cubicBezTo>
                  <a:pt x="3248918" y="3162868"/>
                  <a:pt x="3240657" y="3155379"/>
                  <a:pt x="3229951" y="3153780"/>
                </a:cubicBezTo>
                <a:cubicBezTo>
                  <a:pt x="3226893" y="3153323"/>
                  <a:pt x="3223777" y="3153248"/>
                  <a:pt x="3220938" y="3152629"/>
                </a:cubicBezTo>
                <a:close/>
                <a:moveTo>
                  <a:pt x="3383558" y="3148539"/>
                </a:moveTo>
                <a:lnTo>
                  <a:pt x="3382171" y="3150940"/>
                </a:lnTo>
                <a:lnTo>
                  <a:pt x="3385782" y="3154625"/>
                </a:lnTo>
                <a:lnTo>
                  <a:pt x="3386104" y="3155284"/>
                </a:lnTo>
                <a:lnTo>
                  <a:pt x="3389924" y="3149099"/>
                </a:lnTo>
                <a:cubicBezTo>
                  <a:pt x="3387630" y="3148756"/>
                  <a:pt x="3385394" y="3148031"/>
                  <a:pt x="3383558" y="3148539"/>
                </a:cubicBezTo>
                <a:close/>
                <a:moveTo>
                  <a:pt x="5416355" y="3143473"/>
                </a:moveTo>
                <a:cubicBezTo>
                  <a:pt x="5418115" y="3144232"/>
                  <a:pt x="5419623" y="3144884"/>
                  <a:pt x="5419623" y="3144884"/>
                </a:cubicBezTo>
                <a:cubicBezTo>
                  <a:pt x="5417344" y="3146157"/>
                  <a:pt x="5416352" y="3146338"/>
                  <a:pt x="5416018" y="3145933"/>
                </a:cubicBezTo>
                <a:cubicBezTo>
                  <a:pt x="5415683" y="3145529"/>
                  <a:pt x="5416007" y="3144539"/>
                  <a:pt x="5416355" y="3143473"/>
                </a:cubicBezTo>
                <a:close/>
                <a:moveTo>
                  <a:pt x="5250043" y="3142852"/>
                </a:moveTo>
                <a:lnTo>
                  <a:pt x="5247035" y="3144304"/>
                </a:lnTo>
                <a:lnTo>
                  <a:pt x="5267082" y="3155275"/>
                </a:lnTo>
                <a:cubicBezTo>
                  <a:pt x="5264539" y="3151573"/>
                  <a:pt x="5261493" y="3149556"/>
                  <a:pt x="5257732" y="3147473"/>
                </a:cubicBezTo>
                <a:close/>
                <a:moveTo>
                  <a:pt x="3082687" y="3135214"/>
                </a:moveTo>
                <a:cubicBezTo>
                  <a:pt x="3091723" y="3137082"/>
                  <a:pt x="3099802" y="3143898"/>
                  <a:pt x="3107147" y="3149720"/>
                </a:cubicBezTo>
                <a:cubicBezTo>
                  <a:pt x="3111023" y="3153449"/>
                  <a:pt x="3116455" y="3158986"/>
                  <a:pt x="3122347" y="3161441"/>
                </a:cubicBezTo>
                <a:cubicBezTo>
                  <a:pt x="3126710" y="3163667"/>
                  <a:pt x="3131532" y="3162814"/>
                  <a:pt x="3135894" y="3165040"/>
                </a:cubicBezTo>
                <a:cubicBezTo>
                  <a:pt x="3137194" y="3166809"/>
                  <a:pt x="3140674" y="3174941"/>
                  <a:pt x="3136922" y="3179104"/>
                </a:cubicBezTo>
                <a:cubicBezTo>
                  <a:pt x="3134931" y="3181957"/>
                  <a:pt x="3130568" y="3179730"/>
                  <a:pt x="3127507" y="3179273"/>
                </a:cubicBezTo>
                <a:cubicBezTo>
                  <a:pt x="3114422" y="3172592"/>
                  <a:pt x="3102243" y="3161586"/>
                  <a:pt x="3089388" y="3153366"/>
                </a:cubicBezTo>
                <a:cubicBezTo>
                  <a:pt x="3086177" y="3143438"/>
                  <a:pt x="3078754" y="3140754"/>
                  <a:pt x="3073322" y="3135217"/>
                </a:cubicBezTo>
                <a:cubicBezTo>
                  <a:pt x="3076556" y="3134519"/>
                  <a:pt x="3079675" y="3134592"/>
                  <a:pt x="3082687" y="3135214"/>
                </a:cubicBezTo>
                <a:close/>
                <a:moveTo>
                  <a:pt x="5441917" y="3134862"/>
                </a:moveTo>
                <a:lnTo>
                  <a:pt x="5463482" y="3147269"/>
                </a:lnTo>
                <a:lnTo>
                  <a:pt x="5467073" y="3151992"/>
                </a:lnTo>
                <a:cubicBezTo>
                  <a:pt x="5468072" y="3153563"/>
                  <a:pt x="5468497" y="3154680"/>
                  <a:pt x="5467970" y="3154974"/>
                </a:cubicBezTo>
                <a:cubicBezTo>
                  <a:pt x="5467663" y="3155145"/>
                  <a:pt x="5467096" y="3155031"/>
                  <a:pt x="5466329" y="3154691"/>
                </a:cubicBezTo>
                <a:cubicBezTo>
                  <a:pt x="5465563" y="3154350"/>
                  <a:pt x="5464597" y="3153785"/>
                  <a:pt x="5463495" y="3153054"/>
                </a:cubicBezTo>
                <a:cubicBezTo>
                  <a:pt x="5460189" y="3150863"/>
                  <a:pt x="5455653" y="3147187"/>
                  <a:pt x="5451560" y="3143666"/>
                </a:cubicBezTo>
                <a:cubicBezTo>
                  <a:pt x="5447467" y="3140144"/>
                  <a:pt x="5443818" y="3136778"/>
                  <a:pt x="5442287" y="3135206"/>
                </a:cubicBezTo>
                <a:close/>
                <a:moveTo>
                  <a:pt x="3291577" y="3134683"/>
                </a:moveTo>
                <a:lnTo>
                  <a:pt x="3291743" y="3134808"/>
                </a:lnTo>
                <a:lnTo>
                  <a:pt x="3294624" y="3136821"/>
                </a:lnTo>
                <a:lnTo>
                  <a:pt x="3295735" y="3135024"/>
                </a:lnTo>
                <a:close/>
                <a:moveTo>
                  <a:pt x="3025456" y="3132533"/>
                </a:moveTo>
                <a:lnTo>
                  <a:pt x="3033636" y="3135271"/>
                </a:lnTo>
                <a:lnTo>
                  <a:pt x="3033566" y="3133469"/>
                </a:lnTo>
                <a:lnTo>
                  <a:pt x="3043900" y="3138705"/>
                </a:lnTo>
                <a:lnTo>
                  <a:pt x="3045599" y="3139273"/>
                </a:lnTo>
                <a:cubicBezTo>
                  <a:pt x="3052273" y="3141645"/>
                  <a:pt x="3058829" y="3144588"/>
                  <a:pt x="3065035" y="3149442"/>
                </a:cubicBezTo>
                <a:cubicBezTo>
                  <a:pt x="3069803" y="3154276"/>
                  <a:pt x="3077073" y="3166501"/>
                  <a:pt x="3085033" y="3163045"/>
                </a:cubicBezTo>
                <a:lnTo>
                  <a:pt x="3085389" y="3162786"/>
                </a:lnTo>
                <a:lnTo>
                  <a:pt x="3085631" y="3159976"/>
                </a:lnTo>
                <a:cubicBezTo>
                  <a:pt x="3085930" y="3157978"/>
                  <a:pt x="3086556" y="3156220"/>
                  <a:pt x="3087864" y="3157182"/>
                </a:cubicBezTo>
                <a:cubicBezTo>
                  <a:pt x="3087640" y="3158681"/>
                  <a:pt x="3087640" y="3158681"/>
                  <a:pt x="3088873" y="3160141"/>
                </a:cubicBezTo>
                <a:lnTo>
                  <a:pt x="3088514" y="3160557"/>
                </a:lnTo>
                <a:lnTo>
                  <a:pt x="3093498" y="3163715"/>
                </a:lnTo>
                <a:cubicBezTo>
                  <a:pt x="3097713" y="3168984"/>
                  <a:pt x="3099329" y="3179827"/>
                  <a:pt x="3096629" y="3190024"/>
                </a:cubicBezTo>
                <a:lnTo>
                  <a:pt x="3082834" y="3178881"/>
                </a:lnTo>
                <a:lnTo>
                  <a:pt x="3078997" y="3178661"/>
                </a:lnTo>
                <a:lnTo>
                  <a:pt x="3077220" y="3174347"/>
                </a:lnTo>
                <a:lnTo>
                  <a:pt x="3059061" y="3159678"/>
                </a:lnTo>
                <a:lnTo>
                  <a:pt x="3054620" y="3159291"/>
                </a:lnTo>
                <a:cubicBezTo>
                  <a:pt x="3050321" y="3157866"/>
                  <a:pt x="3045945" y="3155648"/>
                  <a:pt x="3041568" y="3153430"/>
                </a:cubicBezTo>
                <a:cubicBezTo>
                  <a:pt x="3037845" y="3152092"/>
                  <a:pt x="3035388" y="3150161"/>
                  <a:pt x="3034089" y="3147034"/>
                </a:cubicBezTo>
                <a:lnTo>
                  <a:pt x="3033790" y="3139265"/>
                </a:lnTo>
                <a:close/>
                <a:moveTo>
                  <a:pt x="3238719" y="3131194"/>
                </a:moveTo>
                <a:lnTo>
                  <a:pt x="3238795" y="3131405"/>
                </a:lnTo>
                <a:lnTo>
                  <a:pt x="3264713" y="3149594"/>
                </a:lnTo>
                <a:cubicBezTo>
                  <a:pt x="3272975" y="3157082"/>
                  <a:pt x="3282538" y="3166328"/>
                  <a:pt x="3292558" y="3172515"/>
                </a:cubicBezTo>
                <a:lnTo>
                  <a:pt x="3293170" y="3172935"/>
                </a:lnTo>
                <a:lnTo>
                  <a:pt x="3273259" y="3143749"/>
                </a:lnTo>
                <a:cubicBezTo>
                  <a:pt x="3268192" y="3139295"/>
                  <a:pt x="3262730" y="3135848"/>
                  <a:pt x="3256948" y="3133670"/>
                </a:cubicBezTo>
                <a:cubicBezTo>
                  <a:pt x="3251166" y="3131491"/>
                  <a:pt x="3245065" y="3130579"/>
                  <a:pt x="3238719" y="3131194"/>
                </a:cubicBezTo>
                <a:close/>
                <a:moveTo>
                  <a:pt x="3280310" y="3124903"/>
                </a:moveTo>
                <a:lnTo>
                  <a:pt x="3278957" y="3125277"/>
                </a:lnTo>
                <a:lnTo>
                  <a:pt x="3279265" y="3125452"/>
                </a:lnTo>
                <a:lnTo>
                  <a:pt x="3279630" y="3125727"/>
                </a:lnTo>
                <a:close/>
                <a:moveTo>
                  <a:pt x="5446146" y="3124295"/>
                </a:moveTo>
                <a:lnTo>
                  <a:pt x="5448435" y="3125356"/>
                </a:lnTo>
                <a:cubicBezTo>
                  <a:pt x="5454106" y="3128033"/>
                  <a:pt x="5460283" y="3131173"/>
                  <a:pt x="5463602" y="3133977"/>
                </a:cubicBezTo>
                <a:cubicBezTo>
                  <a:pt x="5466832" y="3137744"/>
                  <a:pt x="5463663" y="3137032"/>
                  <a:pt x="5458667" y="3134868"/>
                </a:cubicBezTo>
                <a:lnTo>
                  <a:pt x="5454476" y="3132806"/>
                </a:lnTo>
                <a:lnTo>
                  <a:pt x="5450939" y="3129123"/>
                </a:lnTo>
                <a:close/>
                <a:moveTo>
                  <a:pt x="2941479" y="3119013"/>
                </a:moveTo>
                <a:cubicBezTo>
                  <a:pt x="2944395" y="3119448"/>
                  <a:pt x="2950463" y="3118752"/>
                  <a:pt x="2949056" y="3128162"/>
                </a:cubicBezTo>
                <a:cubicBezTo>
                  <a:pt x="2944681" y="3127509"/>
                  <a:pt x="2940072" y="3128423"/>
                  <a:pt x="2941479" y="3119013"/>
                </a:cubicBezTo>
                <a:close/>
                <a:moveTo>
                  <a:pt x="5453469" y="3103928"/>
                </a:moveTo>
                <a:cubicBezTo>
                  <a:pt x="5456446" y="3104206"/>
                  <a:pt x="5457820" y="3104334"/>
                  <a:pt x="5457666" y="3105983"/>
                </a:cubicBezTo>
                <a:lnTo>
                  <a:pt x="5455337" y="3106634"/>
                </a:lnTo>
                <a:lnTo>
                  <a:pt x="5454797" y="3106244"/>
                </a:lnTo>
                <a:lnTo>
                  <a:pt x="5454782" y="3106568"/>
                </a:lnTo>
                <a:close/>
                <a:moveTo>
                  <a:pt x="3002081" y="3103759"/>
                </a:moveTo>
                <a:cubicBezTo>
                  <a:pt x="3006497" y="3104418"/>
                  <a:pt x="3009812" y="3112436"/>
                  <a:pt x="3008932" y="3118322"/>
                </a:cubicBezTo>
                <a:cubicBezTo>
                  <a:pt x="3004517" y="3117662"/>
                  <a:pt x="3000103" y="3117002"/>
                  <a:pt x="2995688" y="3116342"/>
                </a:cubicBezTo>
                <a:cubicBezTo>
                  <a:pt x="2997820" y="3112148"/>
                  <a:pt x="2998919" y="3104790"/>
                  <a:pt x="3002081" y="3103759"/>
                </a:cubicBezTo>
                <a:close/>
                <a:moveTo>
                  <a:pt x="5450719" y="3103671"/>
                </a:moveTo>
                <a:cubicBezTo>
                  <a:pt x="5452248" y="3102151"/>
                  <a:pt x="5453469" y="3103928"/>
                  <a:pt x="5453469" y="3103928"/>
                </a:cubicBezTo>
                <a:cubicBezTo>
                  <a:pt x="5452704" y="3104688"/>
                  <a:pt x="5452017" y="3104624"/>
                  <a:pt x="5451521" y="3104369"/>
                </a:cubicBezTo>
                <a:cubicBezTo>
                  <a:pt x="5451024" y="3104115"/>
                  <a:pt x="5450719" y="3103671"/>
                  <a:pt x="5450719" y="3103671"/>
                </a:cubicBezTo>
                <a:close/>
                <a:moveTo>
                  <a:pt x="3313552" y="3102189"/>
                </a:moveTo>
                <a:lnTo>
                  <a:pt x="3311899" y="3108474"/>
                </a:lnTo>
                <a:lnTo>
                  <a:pt x="3311799" y="3110887"/>
                </a:lnTo>
                <a:lnTo>
                  <a:pt x="3332605" y="3124003"/>
                </a:lnTo>
                <a:lnTo>
                  <a:pt x="3333894" y="3124508"/>
                </a:lnTo>
                <a:lnTo>
                  <a:pt x="3317644" y="3105569"/>
                </a:lnTo>
                <a:close/>
                <a:moveTo>
                  <a:pt x="5284048" y="3098456"/>
                </a:moveTo>
                <a:lnTo>
                  <a:pt x="5284022" y="3098584"/>
                </a:lnTo>
                <a:lnTo>
                  <a:pt x="5284745" y="3099076"/>
                </a:lnTo>
                <a:close/>
                <a:moveTo>
                  <a:pt x="2976096" y="3095001"/>
                </a:moveTo>
                <a:cubicBezTo>
                  <a:pt x="2979013" y="3095437"/>
                  <a:pt x="2981686" y="3095836"/>
                  <a:pt x="2984846" y="3096309"/>
                </a:cubicBezTo>
                <a:cubicBezTo>
                  <a:pt x="2984186" y="3100723"/>
                  <a:pt x="2983527" y="3105137"/>
                  <a:pt x="2982867" y="3109553"/>
                </a:cubicBezTo>
                <a:cubicBezTo>
                  <a:pt x="2979707" y="3109081"/>
                  <a:pt x="2977034" y="3108681"/>
                  <a:pt x="2974117" y="3108245"/>
                </a:cubicBezTo>
                <a:cubicBezTo>
                  <a:pt x="2974777" y="3103830"/>
                  <a:pt x="2975437" y="3099416"/>
                  <a:pt x="2976096" y="3095001"/>
                </a:cubicBezTo>
                <a:close/>
                <a:moveTo>
                  <a:pt x="3138244" y="3092791"/>
                </a:moveTo>
                <a:lnTo>
                  <a:pt x="3138679" y="3095064"/>
                </a:lnTo>
                <a:lnTo>
                  <a:pt x="3138664" y="3094986"/>
                </a:lnTo>
                <a:close/>
                <a:moveTo>
                  <a:pt x="3138221" y="3092670"/>
                </a:moveTo>
                <a:lnTo>
                  <a:pt x="3138230" y="3092717"/>
                </a:lnTo>
                <a:lnTo>
                  <a:pt x="3138244" y="3092791"/>
                </a:lnTo>
                <a:close/>
                <a:moveTo>
                  <a:pt x="3125222" y="3091021"/>
                </a:moveTo>
                <a:lnTo>
                  <a:pt x="3125410" y="3093081"/>
                </a:lnTo>
                <a:lnTo>
                  <a:pt x="3132071" y="3094077"/>
                </a:lnTo>
                <a:close/>
                <a:moveTo>
                  <a:pt x="3137893" y="3090957"/>
                </a:moveTo>
                <a:lnTo>
                  <a:pt x="3138173" y="3092419"/>
                </a:lnTo>
                <a:lnTo>
                  <a:pt x="3138221" y="3092670"/>
                </a:lnTo>
                <a:close/>
                <a:moveTo>
                  <a:pt x="3137845" y="3090702"/>
                </a:moveTo>
                <a:cubicBezTo>
                  <a:pt x="3137759" y="3090254"/>
                  <a:pt x="3137781" y="3090366"/>
                  <a:pt x="3137861" y="3090786"/>
                </a:cubicBezTo>
                <a:lnTo>
                  <a:pt x="3137893" y="3090957"/>
                </a:lnTo>
                <a:close/>
                <a:moveTo>
                  <a:pt x="2950805" y="3081378"/>
                </a:moveTo>
                <a:cubicBezTo>
                  <a:pt x="2953977" y="3081656"/>
                  <a:pt x="2957060" y="3082509"/>
                  <a:pt x="2960201" y="3082978"/>
                </a:cubicBezTo>
                <a:cubicBezTo>
                  <a:pt x="2958853" y="3086629"/>
                  <a:pt x="2957337" y="3088720"/>
                  <a:pt x="2955728" y="3089741"/>
                </a:cubicBezTo>
                <a:lnTo>
                  <a:pt x="2950903" y="3090067"/>
                </a:lnTo>
                <a:lnTo>
                  <a:pt x="2950273" y="3090882"/>
                </a:lnTo>
                <a:lnTo>
                  <a:pt x="2950572" y="3089984"/>
                </a:lnTo>
                <a:lnTo>
                  <a:pt x="2940896" y="3083227"/>
                </a:lnTo>
                <a:cubicBezTo>
                  <a:pt x="2944380" y="3081397"/>
                  <a:pt x="2947636" y="3081101"/>
                  <a:pt x="2950805" y="3081378"/>
                </a:cubicBezTo>
                <a:close/>
                <a:moveTo>
                  <a:pt x="3265575" y="3081105"/>
                </a:moveTo>
                <a:lnTo>
                  <a:pt x="3265623" y="3081778"/>
                </a:lnTo>
                <a:lnTo>
                  <a:pt x="3274395" y="3087307"/>
                </a:lnTo>
                <a:lnTo>
                  <a:pt x="3276356" y="3087168"/>
                </a:lnTo>
                <a:lnTo>
                  <a:pt x="3276255" y="3088481"/>
                </a:lnTo>
                <a:lnTo>
                  <a:pt x="3288426" y="3096153"/>
                </a:lnTo>
                <a:lnTo>
                  <a:pt x="3290124" y="3088964"/>
                </a:lnTo>
                <a:close/>
                <a:moveTo>
                  <a:pt x="2961411" y="3077868"/>
                </a:moveTo>
                <a:cubicBezTo>
                  <a:pt x="2962832" y="3078080"/>
                  <a:pt x="2964252" y="3078292"/>
                  <a:pt x="2965671" y="3078504"/>
                </a:cubicBezTo>
                <a:cubicBezTo>
                  <a:pt x="2964977" y="3083148"/>
                  <a:pt x="2964283" y="3087792"/>
                  <a:pt x="2963358" y="3093984"/>
                </a:cubicBezTo>
                <a:cubicBezTo>
                  <a:pt x="2961938" y="3093772"/>
                  <a:pt x="2960518" y="3093560"/>
                  <a:pt x="2959099" y="3093347"/>
                </a:cubicBezTo>
                <a:cubicBezTo>
                  <a:pt x="2960024" y="3087155"/>
                  <a:pt x="2960718" y="3082511"/>
                  <a:pt x="2961411" y="3077868"/>
                </a:cubicBezTo>
                <a:close/>
                <a:moveTo>
                  <a:pt x="2942829" y="3076717"/>
                </a:moveTo>
                <a:lnTo>
                  <a:pt x="2943198" y="3077412"/>
                </a:lnTo>
                <a:cubicBezTo>
                  <a:pt x="2943834" y="3078607"/>
                  <a:pt x="2944560" y="3079974"/>
                  <a:pt x="2944560" y="3079974"/>
                </a:cubicBezTo>
                <a:close/>
                <a:moveTo>
                  <a:pt x="3126394" y="3076031"/>
                </a:moveTo>
                <a:cubicBezTo>
                  <a:pt x="3126165" y="3077561"/>
                  <a:pt x="3125212" y="3081327"/>
                  <a:pt x="3124669" y="3084959"/>
                </a:cubicBezTo>
                <a:lnTo>
                  <a:pt x="3124752" y="3085870"/>
                </a:lnTo>
                <a:lnTo>
                  <a:pt x="3137065" y="3092787"/>
                </a:lnTo>
                <a:lnTo>
                  <a:pt x="3135908" y="3094650"/>
                </a:lnTo>
                <a:lnTo>
                  <a:pt x="3138679" y="3095064"/>
                </a:lnTo>
                <a:lnTo>
                  <a:pt x="3139173" y="3095137"/>
                </a:lnTo>
                <a:cubicBezTo>
                  <a:pt x="3145062" y="3097582"/>
                  <a:pt x="3150168" y="3102644"/>
                  <a:pt x="3155190" y="3108051"/>
                </a:cubicBezTo>
                <a:lnTo>
                  <a:pt x="3155193" y="3108053"/>
                </a:lnTo>
                <a:lnTo>
                  <a:pt x="3157892" y="3107228"/>
                </a:lnTo>
                <a:lnTo>
                  <a:pt x="3156372" y="3109193"/>
                </a:lnTo>
                <a:lnTo>
                  <a:pt x="3166871" y="3119337"/>
                </a:lnTo>
                <a:lnTo>
                  <a:pt x="3166131" y="3115354"/>
                </a:lnTo>
                <a:cubicBezTo>
                  <a:pt x="3168957" y="3117280"/>
                  <a:pt x="3171783" y="3119207"/>
                  <a:pt x="3173085" y="3120907"/>
                </a:cubicBezTo>
                <a:lnTo>
                  <a:pt x="3171625" y="3123708"/>
                </a:lnTo>
                <a:lnTo>
                  <a:pt x="3178694" y="3128840"/>
                </a:lnTo>
                <a:lnTo>
                  <a:pt x="3198575" y="3134906"/>
                </a:lnTo>
                <a:lnTo>
                  <a:pt x="3197447" y="3142453"/>
                </a:lnTo>
                <a:lnTo>
                  <a:pt x="3209484" y="3151192"/>
                </a:lnTo>
                <a:lnTo>
                  <a:pt x="3213424" y="3147640"/>
                </a:lnTo>
                <a:lnTo>
                  <a:pt x="3210846" y="3138646"/>
                </a:lnTo>
                <a:cubicBezTo>
                  <a:pt x="3210180" y="3135257"/>
                  <a:pt x="3209097" y="3132034"/>
                  <a:pt x="3205611" y="3130080"/>
                </a:cubicBezTo>
                <a:cubicBezTo>
                  <a:pt x="3197121" y="3124121"/>
                  <a:pt x="3189931" y="3119920"/>
                  <a:pt x="3181441" y="3113961"/>
                </a:cubicBezTo>
                <a:cubicBezTo>
                  <a:pt x="3162702" y="3103344"/>
                  <a:pt x="3144904" y="3088177"/>
                  <a:pt x="3126394" y="3076031"/>
                </a:cubicBezTo>
                <a:close/>
                <a:moveTo>
                  <a:pt x="2942381" y="3075875"/>
                </a:moveTo>
                <a:cubicBezTo>
                  <a:pt x="2942199" y="3075533"/>
                  <a:pt x="2942244" y="3075618"/>
                  <a:pt x="2942415" y="3075939"/>
                </a:cubicBezTo>
                <a:lnTo>
                  <a:pt x="2942829" y="3076717"/>
                </a:lnTo>
                <a:close/>
                <a:moveTo>
                  <a:pt x="2978723" y="3075198"/>
                </a:moveTo>
                <a:cubicBezTo>
                  <a:pt x="2979461" y="3075114"/>
                  <a:pt x="2980114" y="3075601"/>
                  <a:pt x="2980597" y="3077230"/>
                </a:cubicBezTo>
                <a:cubicBezTo>
                  <a:pt x="2980597" y="3077230"/>
                  <a:pt x="2978949" y="3078541"/>
                  <a:pt x="2978494" y="3081587"/>
                </a:cubicBezTo>
                <a:cubicBezTo>
                  <a:pt x="2978949" y="3078541"/>
                  <a:pt x="2977756" y="3076806"/>
                  <a:pt x="2976336" y="3076593"/>
                </a:cubicBezTo>
                <a:cubicBezTo>
                  <a:pt x="2977160" y="3075938"/>
                  <a:pt x="2977984" y="3075282"/>
                  <a:pt x="2978723" y="3075198"/>
                </a:cubicBezTo>
                <a:close/>
                <a:moveTo>
                  <a:pt x="2992885" y="3073136"/>
                </a:moveTo>
                <a:cubicBezTo>
                  <a:pt x="2998639" y="3073043"/>
                  <a:pt x="3007502" y="3084632"/>
                  <a:pt x="3010616" y="3087444"/>
                </a:cubicBezTo>
                <a:cubicBezTo>
                  <a:pt x="3025878" y="3099110"/>
                  <a:pt x="3040128" y="3108799"/>
                  <a:pt x="3055875" y="3118973"/>
                </a:cubicBezTo>
                <a:cubicBezTo>
                  <a:pt x="3060226" y="3119623"/>
                  <a:pt x="3064147" y="3124902"/>
                  <a:pt x="3067839" y="3131710"/>
                </a:cubicBezTo>
                <a:cubicBezTo>
                  <a:pt x="3052119" y="3123104"/>
                  <a:pt x="3036142" y="3114461"/>
                  <a:pt x="3020166" y="3105816"/>
                </a:cubicBezTo>
                <a:cubicBezTo>
                  <a:pt x="3014699" y="3102132"/>
                  <a:pt x="2982910" y="3094253"/>
                  <a:pt x="2988497" y="3077882"/>
                </a:cubicBezTo>
                <a:cubicBezTo>
                  <a:pt x="2989395" y="3074497"/>
                  <a:pt x="2990967" y="3073167"/>
                  <a:pt x="2992885" y="3073136"/>
                </a:cubicBezTo>
                <a:close/>
                <a:moveTo>
                  <a:pt x="5474188" y="3071907"/>
                </a:moveTo>
                <a:cubicBezTo>
                  <a:pt x="5474761" y="3071960"/>
                  <a:pt x="5475124" y="3072410"/>
                  <a:pt x="5475046" y="3073234"/>
                </a:cubicBezTo>
                <a:lnTo>
                  <a:pt x="5473746" y="3072127"/>
                </a:lnTo>
                <a:close/>
                <a:moveTo>
                  <a:pt x="2989832" y="3066302"/>
                </a:moveTo>
                <a:cubicBezTo>
                  <a:pt x="2989613" y="3067760"/>
                  <a:pt x="2990952" y="3069451"/>
                  <a:pt x="2990734" y="3070909"/>
                </a:cubicBezTo>
                <a:cubicBezTo>
                  <a:pt x="2988960" y="3072135"/>
                  <a:pt x="2988742" y="3073593"/>
                  <a:pt x="2988524" y="3075051"/>
                </a:cubicBezTo>
                <a:cubicBezTo>
                  <a:pt x="2987403" y="3071903"/>
                  <a:pt x="2987839" y="3068986"/>
                  <a:pt x="2989832" y="3066302"/>
                </a:cubicBezTo>
                <a:close/>
                <a:moveTo>
                  <a:pt x="3194096" y="3063830"/>
                </a:moveTo>
                <a:lnTo>
                  <a:pt x="3200380" y="3070056"/>
                </a:lnTo>
                <a:lnTo>
                  <a:pt x="3197151" y="3065836"/>
                </a:lnTo>
                <a:close/>
                <a:moveTo>
                  <a:pt x="2963630" y="3057682"/>
                </a:moveTo>
                <a:cubicBezTo>
                  <a:pt x="2966755" y="3058345"/>
                  <a:pt x="2969893" y="3059992"/>
                  <a:pt x="2972766" y="3060421"/>
                </a:cubicBezTo>
                <a:cubicBezTo>
                  <a:pt x="2972077" y="3065032"/>
                  <a:pt x="2971159" y="3071179"/>
                  <a:pt x="2970470" y="3075789"/>
                </a:cubicBezTo>
                <a:cubicBezTo>
                  <a:pt x="2965413" y="3070320"/>
                  <a:pt x="2959877" y="3066350"/>
                  <a:pt x="2954571" y="3060844"/>
                </a:cubicBezTo>
                <a:cubicBezTo>
                  <a:pt x="2957393" y="3057338"/>
                  <a:pt x="2960506" y="3057018"/>
                  <a:pt x="2963630" y="3057682"/>
                </a:cubicBezTo>
                <a:close/>
                <a:moveTo>
                  <a:pt x="2953932" y="3056640"/>
                </a:moveTo>
                <a:cubicBezTo>
                  <a:pt x="2954771" y="3056558"/>
                  <a:pt x="2955520" y="3057084"/>
                  <a:pt x="2956898" y="3058945"/>
                </a:cubicBezTo>
                <a:cubicBezTo>
                  <a:pt x="2953176" y="3061698"/>
                  <a:pt x="2953418" y="3060079"/>
                  <a:pt x="2950423" y="3057977"/>
                </a:cubicBezTo>
                <a:cubicBezTo>
                  <a:pt x="2952163" y="3057409"/>
                  <a:pt x="2953093" y="3056722"/>
                  <a:pt x="2953932" y="3056640"/>
                </a:cubicBezTo>
                <a:close/>
                <a:moveTo>
                  <a:pt x="3036217" y="3051348"/>
                </a:moveTo>
                <a:cubicBezTo>
                  <a:pt x="3039124" y="3052001"/>
                  <a:pt x="3040641" y="3054946"/>
                  <a:pt x="3037404" y="3061645"/>
                </a:cubicBezTo>
                <a:cubicBezTo>
                  <a:pt x="3036425" y="3058215"/>
                  <a:pt x="3035407" y="3055053"/>
                  <a:pt x="3032970" y="3051406"/>
                </a:cubicBezTo>
                <a:cubicBezTo>
                  <a:pt x="3034124" y="3051168"/>
                  <a:pt x="3035248" y="3051131"/>
                  <a:pt x="3036217" y="3051348"/>
                </a:cubicBezTo>
                <a:close/>
                <a:moveTo>
                  <a:pt x="3025375" y="3046309"/>
                </a:moveTo>
                <a:cubicBezTo>
                  <a:pt x="3026280" y="3046236"/>
                  <a:pt x="3026907" y="3046744"/>
                  <a:pt x="3025794" y="3049059"/>
                </a:cubicBezTo>
                <a:cubicBezTo>
                  <a:pt x="3025794" y="3049059"/>
                  <a:pt x="3025552" y="3050678"/>
                  <a:pt x="3024054" y="3050455"/>
                </a:cubicBezTo>
                <a:cubicBezTo>
                  <a:pt x="3024296" y="3048836"/>
                  <a:pt x="3023288" y="3047031"/>
                  <a:pt x="3023288" y="3047031"/>
                </a:cubicBezTo>
                <a:cubicBezTo>
                  <a:pt x="3023288" y="3047031"/>
                  <a:pt x="3024471" y="3046380"/>
                  <a:pt x="3025375" y="3046309"/>
                </a:cubicBezTo>
                <a:close/>
                <a:moveTo>
                  <a:pt x="3061503" y="3041638"/>
                </a:moveTo>
                <a:cubicBezTo>
                  <a:pt x="3063108" y="3041319"/>
                  <a:pt x="3064957" y="3041968"/>
                  <a:pt x="3066480" y="3042195"/>
                </a:cubicBezTo>
                <a:cubicBezTo>
                  <a:pt x="3065391" y="3049487"/>
                  <a:pt x="3061039" y="3047346"/>
                  <a:pt x="3057993" y="3046890"/>
                </a:cubicBezTo>
                <a:cubicBezTo>
                  <a:pt x="3058538" y="3043245"/>
                  <a:pt x="3059898" y="3041957"/>
                  <a:pt x="3061503" y="3041638"/>
                </a:cubicBezTo>
                <a:close/>
                <a:moveTo>
                  <a:pt x="3044573" y="3035410"/>
                </a:moveTo>
                <a:cubicBezTo>
                  <a:pt x="3047710" y="3035878"/>
                  <a:pt x="3050847" y="3036347"/>
                  <a:pt x="3053983" y="3036815"/>
                </a:cubicBezTo>
                <a:cubicBezTo>
                  <a:pt x="3052847" y="3044420"/>
                  <a:pt x="3053052" y="3053780"/>
                  <a:pt x="3051727" y="3062652"/>
                </a:cubicBezTo>
                <a:cubicBezTo>
                  <a:pt x="3049460" y="3056352"/>
                  <a:pt x="3047233" y="3049800"/>
                  <a:pt x="3042982" y="3046055"/>
                </a:cubicBezTo>
                <a:cubicBezTo>
                  <a:pt x="3043663" y="3041493"/>
                  <a:pt x="3044118" y="3038451"/>
                  <a:pt x="3044573" y="3035410"/>
                </a:cubicBezTo>
                <a:close/>
                <a:moveTo>
                  <a:pt x="2880206" y="3033832"/>
                </a:moveTo>
                <a:cubicBezTo>
                  <a:pt x="2878567" y="3044805"/>
                  <a:pt x="2869285" y="3036851"/>
                  <a:pt x="2866527" y="3034797"/>
                </a:cubicBezTo>
                <a:cubicBezTo>
                  <a:pt x="2871464" y="3032525"/>
                  <a:pt x="2875960" y="3033198"/>
                  <a:pt x="2880206" y="3033832"/>
                </a:cubicBezTo>
                <a:close/>
                <a:moveTo>
                  <a:pt x="2869855" y="3030648"/>
                </a:moveTo>
                <a:lnTo>
                  <a:pt x="2870128" y="3032068"/>
                </a:lnTo>
                <a:cubicBezTo>
                  <a:pt x="2870128" y="3032068"/>
                  <a:pt x="2870041" y="3031619"/>
                  <a:pt x="2869917" y="3030975"/>
                </a:cubicBezTo>
                <a:close/>
                <a:moveTo>
                  <a:pt x="3182874" y="3030285"/>
                </a:moveTo>
                <a:lnTo>
                  <a:pt x="3182764" y="3030869"/>
                </a:lnTo>
                <a:lnTo>
                  <a:pt x="3183815" y="3031273"/>
                </a:lnTo>
                <a:close/>
                <a:moveTo>
                  <a:pt x="2909727" y="3030199"/>
                </a:moveTo>
                <a:cubicBezTo>
                  <a:pt x="2912644" y="3030635"/>
                  <a:pt x="2915560" y="3031071"/>
                  <a:pt x="2918477" y="3031507"/>
                </a:cubicBezTo>
                <a:cubicBezTo>
                  <a:pt x="2918021" y="3034553"/>
                  <a:pt x="2917794" y="3036075"/>
                  <a:pt x="2917339" y="3039121"/>
                </a:cubicBezTo>
                <a:cubicBezTo>
                  <a:pt x="2914423" y="3038685"/>
                  <a:pt x="2911506" y="3038250"/>
                  <a:pt x="2908589" y="3037814"/>
                </a:cubicBezTo>
                <a:cubicBezTo>
                  <a:pt x="2909045" y="3034768"/>
                  <a:pt x="2909272" y="3033244"/>
                  <a:pt x="2909727" y="3030199"/>
                </a:cubicBezTo>
                <a:close/>
                <a:moveTo>
                  <a:pt x="2869481" y="3028704"/>
                </a:moveTo>
                <a:lnTo>
                  <a:pt x="2869481" y="3028705"/>
                </a:lnTo>
                <a:lnTo>
                  <a:pt x="2869855" y="3030648"/>
                </a:lnTo>
                <a:close/>
                <a:moveTo>
                  <a:pt x="2869143" y="3026946"/>
                </a:moveTo>
                <a:lnTo>
                  <a:pt x="2869424" y="3028407"/>
                </a:lnTo>
                <a:lnTo>
                  <a:pt x="2869481" y="3028704"/>
                </a:lnTo>
                <a:close/>
                <a:moveTo>
                  <a:pt x="2869093" y="3026689"/>
                </a:moveTo>
                <a:lnTo>
                  <a:pt x="2869143" y="3026946"/>
                </a:lnTo>
                <a:lnTo>
                  <a:pt x="2869109" y="3026773"/>
                </a:lnTo>
                <a:cubicBezTo>
                  <a:pt x="2869029" y="3026352"/>
                  <a:pt x="2869007" y="3026240"/>
                  <a:pt x="2869093" y="3026689"/>
                </a:cubicBezTo>
                <a:close/>
                <a:moveTo>
                  <a:pt x="2861075" y="3024270"/>
                </a:moveTo>
                <a:cubicBezTo>
                  <a:pt x="2863254" y="3024786"/>
                  <a:pt x="2865349" y="3025866"/>
                  <a:pt x="2867445" y="3026945"/>
                </a:cubicBezTo>
                <a:cubicBezTo>
                  <a:pt x="2863643" y="3032251"/>
                  <a:pt x="2857757" y="3031371"/>
                  <a:pt x="2854200" y="3024966"/>
                </a:cubicBezTo>
                <a:cubicBezTo>
                  <a:pt x="2856632" y="3023797"/>
                  <a:pt x="2858896" y="3023753"/>
                  <a:pt x="2861075" y="3024270"/>
                </a:cubicBezTo>
                <a:close/>
                <a:moveTo>
                  <a:pt x="3043027" y="3022261"/>
                </a:moveTo>
                <a:cubicBezTo>
                  <a:pt x="3042321" y="3026981"/>
                  <a:pt x="3041656" y="3031441"/>
                  <a:pt x="3040715" y="3037736"/>
                </a:cubicBezTo>
                <a:cubicBezTo>
                  <a:pt x="3038300" y="3034157"/>
                  <a:pt x="3037432" y="3029201"/>
                  <a:pt x="3034480" y="3027419"/>
                </a:cubicBezTo>
                <a:lnTo>
                  <a:pt x="3038667" y="3024891"/>
                </a:lnTo>
                <a:lnTo>
                  <a:pt x="3038588" y="3023929"/>
                </a:lnTo>
                <a:lnTo>
                  <a:pt x="3038621" y="3024321"/>
                </a:lnTo>
                <a:lnTo>
                  <a:pt x="3038668" y="3024892"/>
                </a:lnTo>
                <a:close/>
                <a:moveTo>
                  <a:pt x="2873223" y="3022169"/>
                </a:moveTo>
                <a:cubicBezTo>
                  <a:pt x="2884098" y="3028495"/>
                  <a:pt x="2903886" y="3033509"/>
                  <a:pt x="2914726" y="3046992"/>
                </a:cubicBezTo>
                <a:lnTo>
                  <a:pt x="2917845" y="3054219"/>
                </a:lnTo>
                <a:lnTo>
                  <a:pt x="2925638" y="3055885"/>
                </a:lnTo>
                <a:cubicBezTo>
                  <a:pt x="2928951" y="3055795"/>
                  <a:pt x="2931978" y="3053908"/>
                  <a:pt x="2933004" y="3047043"/>
                </a:cubicBezTo>
                <a:cubicBezTo>
                  <a:pt x="2928401" y="3046355"/>
                  <a:pt x="2924054" y="3045706"/>
                  <a:pt x="2919451" y="3045018"/>
                </a:cubicBezTo>
                <a:cubicBezTo>
                  <a:pt x="2921670" y="3040671"/>
                  <a:pt x="2923366" y="3038065"/>
                  <a:pt x="2925840" y="3033756"/>
                </a:cubicBezTo>
                <a:cubicBezTo>
                  <a:pt x="2928424" y="3035701"/>
                  <a:pt x="2933026" y="3036389"/>
                  <a:pt x="2937402" y="3038603"/>
                </a:cubicBezTo>
                <a:cubicBezTo>
                  <a:pt x="2941776" y="3040815"/>
                  <a:pt x="2949192" y="3041924"/>
                  <a:pt x="2952920" y="3048459"/>
                </a:cubicBezTo>
                <a:cubicBezTo>
                  <a:pt x="2958995" y="3060285"/>
                  <a:pt x="2940385" y="3060623"/>
                  <a:pt x="2937088" y="3061690"/>
                </a:cubicBezTo>
                <a:cubicBezTo>
                  <a:pt x="2938166" y="3064971"/>
                  <a:pt x="2943531" y="3079809"/>
                  <a:pt x="2937621" y="3077366"/>
                </a:cubicBezTo>
                <a:cubicBezTo>
                  <a:pt x="2925831" y="3074044"/>
                  <a:pt x="2914727" y="3066147"/>
                  <a:pt x="2903135" y="3059736"/>
                </a:cubicBezTo>
                <a:cubicBezTo>
                  <a:pt x="2900296" y="3057752"/>
                  <a:pt x="2899673" y="3051420"/>
                  <a:pt x="2902970" y="3050354"/>
                </a:cubicBezTo>
                <a:lnTo>
                  <a:pt x="2903860" y="3050364"/>
                </a:lnTo>
                <a:lnTo>
                  <a:pt x="2895725" y="3044373"/>
                </a:lnTo>
                <a:cubicBezTo>
                  <a:pt x="2876485" y="3030002"/>
                  <a:pt x="2875832" y="3028435"/>
                  <a:pt x="2873223" y="3022169"/>
                </a:cubicBezTo>
                <a:close/>
                <a:moveTo>
                  <a:pt x="3038432" y="3022038"/>
                </a:moveTo>
                <a:lnTo>
                  <a:pt x="3038588" y="3023929"/>
                </a:lnTo>
                <a:lnTo>
                  <a:pt x="3038454" y="3022313"/>
                </a:lnTo>
                <a:close/>
                <a:moveTo>
                  <a:pt x="3023759" y="3020807"/>
                </a:moveTo>
                <a:cubicBezTo>
                  <a:pt x="3028006" y="3021442"/>
                  <a:pt x="3032502" y="3022114"/>
                  <a:pt x="3036999" y="3022786"/>
                </a:cubicBezTo>
                <a:cubicBezTo>
                  <a:pt x="3031365" y="3029729"/>
                  <a:pt x="3027323" y="3026011"/>
                  <a:pt x="3023759" y="3020807"/>
                </a:cubicBezTo>
                <a:close/>
                <a:moveTo>
                  <a:pt x="3038302" y="3020465"/>
                </a:moveTo>
                <a:lnTo>
                  <a:pt x="3038432" y="3022038"/>
                </a:lnTo>
                <a:lnTo>
                  <a:pt x="3038354" y="3021108"/>
                </a:lnTo>
                <a:cubicBezTo>
                  <a:pt x="3038283" y="3020251"/>
                  <a:pt x="3038248" y="3019822"/>
                  <a:pt x="3038302" y="3020465"/>
                </a:cubicBezTo>
                <a:close/>
                <a:moveTo>
                  <a:pt x="2857227" y="3020332"/>
                </a:moveTo>
                <a:lnTo>
                  <a:pt x="2857812" y="3022193"/>
                </a:lnTo>
                <a:cubicBezTo>
                  <a:pt x="2857812" y="3022193"/>
                  <a:pt x="2857627" y="3021606"/>
                  <a:pt x="2857397" y="3020873"/>
                </a:cubicBezTo>
                <a:close/>
                <a:moveTo>
                  <a:pt x="2843947" y="3020307"/>
                </a:moveTo>
                <a:cubicBezTo>
                  <a:pt x="2844850" y="3020814"/>
                  <a:pt x="2845651" y="3021679"/>
                  <a:pt x="2846217" y="3022883"/>
                </a:cubicBezTo>
                <a:cubicBezTo>
                  <a:pt x="2843083" y="3023904"/>
                  <a:pt x="2839947" y="3024927"/>
                  <a:pt x="2836813" y="3025950"/>
                </a:cubicBezTo>
                <a:cubicBezTo>
                  <a:pt x="2837631" y="3020481"/>
                  <a:pt x="2841239" y="3018784"/>
                  <a:pt x="2843947" y="3020307"/>
                </a:cubicBezTo>
                <a:close/>
                <a:moveTo>
                  <a:pt x="2856566" y="3018233"/>
                </a:moveTo>
                <a:lnTo>
                  <a:pt x="2857227" y="3020332"/>
                </a:lnTo>
                <a:lnTo>
                  <a:pt x="2856704" y="3018673"/>
                </a:lnTo>
                <a:cubicBezTo>
                  <a:pt x="2856520" y="3018086"/>
                  <a:pt x="2856428" y="3017793"/>
                  <a:pt x="2856566" y="3018233"/>
                </a:cubicBezTo>
                <a:close/>
                <a:moveTo>
                  <a:pt x="3312398" y="3015458"/>
                </a:moveTo>
                <a:lnTo>
                  <a:pt x="3309252" y="3016329"/>
                </a:lnTo>
                <a:lnTo>
                  <a:pt x="3309086" y="3016808"/>
                </a:lnTo>
                <a:lnTo>
                  <a:pt x="3310642" y="3018083"/>
                </a:lnTo>
                <a:lnTo>
                  <a:pt x="3312595" y="3015710"/>
                </a:lnTo>
                <a:close/>
                <a:moveTo>
                  <a:pt x="3114618" y="3010459"/>
                </a:moveTo>
                <a:lnTo>
                  <a:pt x="3123714" y="3021597"/>
                </a:lnTo>
                <a:lnTo>
                  <a:pt x="3134485" y="3023886"/>
                </a:lnTo>
                <a:lnTo>
                  <a:pt x="3116621" y="3011851"/>
                </a:lnTo>
                <a:close/>
                <a:moveTo>
                  <a:pt x="2965081" y="3008480"/>
                </a:moveTo>
                <a:cubicBezTo>
                  <a:pt x="2963059" y="3008957"/>
                  <a:pt x="2961249" y="3010633"/>
                  <a:pt x="2960565" y="3015203"/>
                </a:cubicBezTo>
                <a:cubicBezTo>
                  <a:pt x="2965144" y="3015887"/>
                  <a:pt x="2969722" y="3016571"/>
                  <a:pt x="2970860" y="3008954"/>
                </a:cubicBezTo>
                <a:cubicBezTo>
                  <a:pt x="2969334" y="3008726"/>
                  <a:pt x="2967102" y="3008003"/>
                  <a:pt x="2965081" y="3008480"/>
                </a:cubicBezTo>
                <a:close/>
                <a:moveTo>
                  <a:pt x="3003418" y="2996898"/>
                </a:moveTo>
                <a:lnTo>
                  <a:pt x="3003068" y="2997676"/>
                </a:lnTo>
                <a:lnTo>
                  <a:pt x="3004889" y="2998724"/>
                </a:lnTo>
                <a:close/>
                <a:moveTo>
                  <a:pt x="2794565" y="2993453"/>
                </a:moveTo>
                <a:cubicBezTo>
                  <a:pt x="2814520" y="2996436"/>
                  <a:pt x="2816055" y="2996665"/>
                  <a:pt x="2828588" y="3017806"/>
                </a:cubicBezTo>
                <a:cubicBezTo>
                  <a:pt x="2797996" y="3001995"/>
                  <a:pt x="2797996" y="3001995"/>
                  <a:pt x="2794565" y="2993453"/>
                </a:cubicBezTo>
                <a:close/>
                <a:moveTo>
                  <a:pt x="2832848" y="2991598"/>
                </a:moveTo>
                <a:cubicBezTo>
                  <a:pt x="2834476" y="2992423"/>
                  <a:pt x="2835588" y="2995394"/>
                  <a:pt x="2834889" y="3000078"/>
                </a:cubicBezTo>
                <a:cubicBezTo>
                  <a:pt x="2832044" y="2998285"/>
                  <a:pt x="2830761" y="2996451"/>
                  <a:pt x="2827715" y="2995996"/>
                </a:cubicBezTo>
                <a:cubicBezTo>
                  <a:pt x="2829075" y="2992095"/>
                  <a:pt x="2831219" y="2990774"/>
                  <a:pt x="2832848" y="2991598"/>
                </a:cubicBezTo>
                <a:close/>
                <a:moveTo>
                  <a:pt x="2787673" y="2985528"/>
                </a:moveTo>
                <a:cubicBezTo>
                  <a:pt x="2788795" y="2988792"/>
                  <a:pt x="2788117" y="2993335"/>
                  <a:pt x="2789011" y="2998113"/>
                </a:cubicBezTo>
                <a:cubicBezTo>
                  <a:pt x="2787890" y="2994849"/>
                  <a:pt x="2784968" y="2992864"/>
                  <a:pt x="2782535" y="2989405"/>
                </a:cubicBezTo>
                <a:cubicBezTo>
                  <a:pt x="2784073" y="2988086"/>
                  <a:pt x="2785874" y="2986808"/>
                  <a:pt x="2787673" y="2985528"/>
                </a:cubicBezTo>
                <a:close/>
                <a:moveTo>
                  <a:pt x="2979270" y="2983993"/>
                </a:moveTo>
                <a:lnTo>
                  <a:pt x="2990730" y="2990583"/>
                </a:lnTo>
                <a:lnTo>
                  <a:pt x="2993669" y="2987696"/>
                </a:lnTo>
                <a:lnTo>
                  <a:pt x="2994546" y="2987788"/>
                </a:lnTo>
                <a:lnTo>
                  <a:pt x="2987284" y="2985142"/>
                </a:lnTo>
                <a:cubicBezTo>
                  <a:pt x="2984895" y="2984736"/>
                  <a:pt x="2982258" y="2984440"/>
                  <a:pt x="2979270" y="2983993"/>
                </a:cubicBezTo>
                <a:close/>
                <a:moveTo>
                  <a:pt x="2822014" y="2983330"/>
                </a:moveTo>
                <a:cubicBezTo>
                  <a:pt x="2824320" y="2984256"/>
                  <a:pt x="2826669" y="2986154"/>
                  <a:pt x="2828763" y="2987241"/>
                </a:cubicBezTo>
                <a:lnTo>
                  <a:pt x="2828531" y="2987371"/>
                </a:lnTo>
                <a:lnTo>
                  <a:pt x="2828988" y="2988102"/>
                </a:lnTo>
                <a:cubicBezTo>
                  <a:pt x="2829296" y="2988707"/>
                  <a:pt x="2829576" y="2989494"/>
                  <a:pt x="2829467" y="2990223"/>
                </a:cubicBezTo>
                <a:cubicBezTo>
                  <a:pt x="2827693" y="2991448"/>
                  <a:pt x="2827693" y="2991448"/>
                  <a:pt x="2827257" y="2994366"/>
                </a:cubicBezTo>
                <a:cubicBezTo>
                  <a:pt x="2827365" y="2993636"/>
                  <a:pt x="2827303" y="2991391"/>
                  <a:pt x="2827381" y="2989538"/>
                </a:cubicBezTo>
                <a:lnTo>
                  <a:pt x="2827570" y="2987907"/>
                </a:lnTo>
                <a:lnTo>
                  <a:pt x="2825070" y="2989301"/>
                </a:lnTo>
                <a:cubicBezTo>
                  <a:pt x="2821632" y="2989658"/>
                  <a:pt x="2818831" y="2985757"/>
                  <a:pt x="2815519" y="2985262"/>
                </a:cubicBezTo>
                <a:cubicBezTo>
                  <a:pt x="2817443" y="2982454"/>
                  <a:pt x="2819707" y="2982405"/>
                  <a:pt x="2822014" y="2983330"/>
                </a:cubicBezTo>
                <a:close/>
                <a:moveTo>
                  <a:pt x="3269837" y="2981116"/>
                </a:moveTo>
                <a:lnTo>
                  <a:pt x="3268261" y="2982895"/>
                </a:lnTo>
                <a:lnTo>
                  <a:pt x="3270577" y="2984086"/>
                </a:lnTo>
                <a:cubicBezTo>
                  <a:pt x="3272751" y="2985730"/>
                  <a:pt x="3274663" y="2987970"/>
                  <a:pt x="3276117" y="2991314"/>
                </a:cubicBezTo>
                <a:lnTo>
                  <a:pt x="3273579" y="2991776"/>
                </a:lnTo>
                <a:lnTo>
                  <a:pt x="3273620" y="2991798"/>
                </a:lnTo>
                <a:lnTo>
                  <a:pt x="3274599" y="2992686"/>
                </a:lnTo>
                <a:lnTo>
                  <a:pt x="3274944" y="2992426"/>
                </a:lnTo>
                <a:lnTo>
                  <a:pt x="3276169" y="2994108"/>
                </a:lnTo>
                <a:lnTo>
                  <a:pt x="3281359" y="2998811"/>
                </a:lnTo>
                <a:lnTo>
                  <a:pt x="3282375" y="2999063"/>
                </a:lnTo>
                <a:lnTo>
                  <a:pt x="3288379" y="2996349"/>
                </a:lnTo>
                <a:cubicBezTo>
                  <a:pt x="3289296" y="2994141"/>
                  <a:pt x="3288492" y="2991676"/>
                  <a:pt x="3284554" y="2991868"/>
                </a:cubicBezTo>
                <a:cubicBezTo>
                  <a:pt x="3281496" y="2991412"/>
                  <a:pt x="3271634" y="2994628"/>
                  <a:pt x="3273005" y="2985453"/>
                </a:cubicBezTo>
                <a:cubicBezTo>
                  <a:pt x="3273290" y="2983541"/>
                  <a:pt x="3272889" y="2982309"/>
                  <a:pt x="3272106" y="2981654"/>
                </a:cubicBezTo>
                <a:cubicBezTo>
                  <a:pt x="3271520" y="2981164"/>
                  <a:pt x="3270720" y="2980998"/>
                  <a:pt x="3269837" y="2981116"/>
                </a:cubicBezTo>
                <a:close/>
                <a:moveTo>
                  <a:pt x="2771433" y="2980270"/>
                </a:moveTo>
                <a:lnTo>
                  <a:pt x="2770819" y="2980610"/>
                </a:lnTo>
                <a:lnTo>
                  <a:pt x="2770668" y="2981248"/>
                </a:lnTo>
                <a:close/>
                <a:moveTo>
                  <a:pt x="2771467" y="2975062"/>
                </a:moveTo>
                <a:lnTo>
                  <a:pt x="2772138" y="2979416"/>
                </a:lnTo>
                <a:lnTo>
                  <a:pt x="2774693" y="2979500"/>
                </a:lnTo>
                <a:cubicBezTo>
                  <a:pt x="2776289" y="2980541"/>
                  <a:pt x="2777402" y="2983513"/>
                  <a:pt x="2776699" y="2988219"/>
                </a:cubicBezTo>
                <a:cubicBezTo>
                  <a:pt x="2773888" y="2986195"/>
                  <a:pt x="2772598" y="2984399"/>
                  <a:pt x="2769787" y="2982375"/>
                </a:cubicBezTo>
                <a:lnTo>
                  <a:pt x="2770138" y="2981926"/>
                </a:lnTo>
                <a:lnTo>
                  <a:pt x="2769300" y="2978631"/>
                </a:lnTo>
                <a:cubicBezTo>
                  <a:pt x="2769294" y="2977462"/>
                  <a:pt x="2769819" y="2976373"/>
                  <a:pt x="2771467" y="2975062"/>
                </a:cubicBezTo>
                <a:close/>
                <a:moveTo>
                  <a:pt x="2766882" y="2970930"/>
                </a:moveTo>
                <a:cubicBezTo>
                  <a:pt x="2768074" y="2972665"/>
                  <a:pt x="2769268" y="2974400"/>
                  <a:pt x="2770687" y="2974613"/>
                </a:cubicBezTo>
                <a:cubicBezTo>
                  <a:pt x="2767164" y="2978757"/>
                  <a:pt x="2765973" y="2977022"/>
                  <a:pt x="2766882" y="2970930"/>
                </a:cubicBezTo>
                <a:close/>
                <a:moveTo>
                  <a:pt x="819257" y="2970641"/>
                </a:moveTo>
                <a:cubicBezTo>
                  <a:pt x="820449" y="2972637"/>
                  <a:pt x="820221" y="2974159"/>
                  <a:pt x="821680" y="2974378"/>
                </a:cubicBezTo>
                <a:cubicBezTo>
                  <a:pt x="818574" y="2975211"/>
                  <a:pt x="815202" y="2977820"/>
                  <a:pt x="812930" y="2973070"/>
                </a:cubicBezTo>
                <a:cubicBezTo>
                  <a:pt x="814388" y="2973287"/>
                  <a:pt x="817533" y="2972201"/>
                  <a:pt x="819257" y="2970641"/>
                </a:cubicBezTo>
                <a:close/>
                <a:moveTo>
                  <a:pt x="3092028" y="2968918"/>
                </a:moveTo>
                <a:lnTo>
                  <a:pt x="3091737" y="2970873"/>
                </a:lnTo>
                <a:lnTo>
                  <a:pt x="3092608" y="2971125"/>
                </a:lnTo>
                <a:close/>
                <a:moveTo>
                  <a:pt x="2935366" y="2968087"/>
                </a:moveTo>
                <a:cubicBezTo>
                  <a:pt x="2933130" y="2970868"/>
                  <a:pt x="2931175" y="2975249"/>
                  <a:pt x="2928966" y="2979591"/>
                </a:cubicBezTo>
                <a:cubicBezTo>
                  <a:pt x="2933544" y="2980276"/>
                  <a:pt x="2937413" y="2983968"/>
                  <a:pt x="2939554" y="2990518"/>
                </a:cubicBezTo>
                <a:cubicBezTo>
                  <a:pt x="2943031" y="2998566"/>
                  <a:pt x="2948064" y="2996203"/>
                  <a:pt x="2953687" y="2998601"/>
                </a:cubicBezTo>
                <a:cubicBezTo>
                  <a:pt x="2954332" y="2994284"/>
                  <a:pt x="2955014" y="2989713"/>
                  <a:pt x="2955925" y="2983620"/>
                </a:cubicBezTo>
                <a:cubicBezTo>
                  <a:pt x="2951803" y="2979888"/>
                  <a:pt x="2946408" y="2975968"/>
                  <a:pt x="2940760" y="2972008"/>
                </a:cubicBezTo>
                <a:cubicBezTo>
                  <a:pt x="2939461" y="2970257"/>
                  <a:pt x="2938163" y="2968505"/>
                  <a:pt x="2935366" y="2968087"/>
                </a:cubicBezTo>
                <a:close/>
                <a:moveTo>
                  <a:pt x="2875687" y="2965864"/>
                </a:moveTo>
                <a:cubicBezTo>
                  <a:pt x="2873689" y="2966153"/>
                  <a:pt x="2871929" y="2967457"/>
                  <a:pt x="2871357" y="2971289"/>
                </a:cubicBezTo>
                <a:cubicBezTo>
                  <a:pt x="2875948" y="2971975"/>
                  <a:pt x="2880310" y="2974194"/>
                  <a:pt x="2881455" y="2966529"/>
                </a:cubicBezTo>
                <a:cubicBezTo>
                  <a:pt x="2879925" y="2966301"/>
                  <a:pt x="2877686" y="2965575"/>
                  <a:pt x="2875687" y="2965864"/>
                </a:cubicBezTo>
                <a:close/>
                <a:moveTo>
                  <a:pt x="831050" y="2965509"/>
                </a:moveTo>
                <a:cubicBezTo>
                  <a:pt x="829742" y="2974258"/>
                  <a:pt x="825427" y="2971875"/>
                  <a:pt x="822999" y="2967288"/>
                </a:cubicBezTo>
                <a:cubicBezTo>
                  <a:pt x="826045" y="2967742"/>
                  <a:pt x="827786" y="2966512"/>
                  <a:pt x="831050" y="2965509"/>
                </a:cubicBezTo>
                <a:close/>
                <a:moveTo>
                  <a:pt x="917812" y="2963534"/>
                </a:moveTo>
                <a:cubicBezTo>
                  <a:pt x="924285" y="2964501"/>
                  <a:pt x="921568" y="2971617"/>
                  <a:pt x="920688" y="2977503"/>
                </a:cubicBezTo>
                <a:cubicBezTo>
                  <a:pt x="915832" y="2976777"/>
                  <a:pt x="916932" y="2969420"/>
                  <a:pt x="917812" y="2963534"/>
                </a:cubicBezTo>
                <a:close/>
                <a:moveTo>
                  <a:pt x="3225371" y="2954803"/>
                </a:moveTo>
                <a:cubicBezTo>
                  <a:pt x="3223969" y="2955033"/>
                  <a:pt x="3222895" y="2956338"/>
                  <a:pt x="3222438" y="2959397"/>
                </a:cubicBezTo>
                <a:cubicBezTo>
                  <a:pt x="3223967" y="2959626"/>
                  <a:pt x="3227025" y="2960082"/>
                  <a:pt x="3228555" y="2960311"/>
                </a:cubicBezTo>
                <a:lnTo>
                  <a:pt x="3229848" y="2961924"/>
                </a:lnTo>
                <a:lnTo>
                  <a:pt x="3236383" y="2962512"/>
                </a:lnTo>
                <a:cubicBezTo>
                  <a:pt x="3241645" y="2963494"/>
                  <a:pt x="3246322" y="2965756"/>
                  <a:pt x="3249346" y="2971680"/>
                </a:cubicBezTo>
                <a:lnTo>
                  <a:pt x="3252514" y="2973643"/>
                </a:lnTo>
                <a:lnTo>
                  <a:pt x="3249979" y="2967779"/>
                </a:lnTo>
                <a:cubicBezTo>
                  <a:pt x="3246472" y="2965529"/>
                  <a:pt x="3241995" y="2964533"/>
                  <a:pt x="3239032" y="2963440"/>
                </a:cubicBezTo>
                <a:cubicBezTo>
                  <a:pt x="3236737" y="2963097"/>
                  <a:pt x="3229579" y="2954112"/>
                  <a:pt x="3225371" y="2954803"/>
                </a:cubicBezTo>
                <a:close/>
                <a:moveTo>
                  <a:pt x="845685" y="2953211"/>
                </a:moveTo>
                <a:cubicBezTo>
                  <a:pt x="847201" y="2953037"/>
                  <a:pt x="848965" y="2953701"/>
                  <a:pt x="849694" y="2953810"/>
                </a:cubicBezTo>
                <a:cubicBezTo>
                  <a:pt x="849694" y="2953810"/>
                  <a:pt x="850919" y="2955596"/>
                  <a:pt x="850684" y="2957165"/>
                </a:cubicBezTo>
                <a:cubicBezTo>
                  <a:pt x="849225" y="2956947"/>
                  <a:pt x="842456" y="2962349"/>
                  <a:pt x="843158" y="2957644"/>
                </a:cubicBezTo>
                <a:cubicBezTo>
                  <a:pt x="842897" y="2954398"/>
                  <a:pt x="844168" y="2953385"/>
                  <a:pt x="845685" y="2953211"/>
                </a:cubicBezTo>
                <a:close/>
                <a:moveTo>
                  <a:pt x="824375" y="2949696"/>
                </a:moveTo>
                <a:cubicBezTo>
                  <a:pt x="826225" y="2949786"/>
                  <a:pt x="828194" y="2951571"/>
                  <a:pt x="829326" y="2953976"/>
                </a:cubicBezTo>
                <a:cubicBezTo>
                  <a:pt x="826191" y="2954999"/>
                  <a:pt x="823275" y="2954563"/>
                  <a:pt x="820140" y="2955585"/>
                </a:cubicBezTo>
                <a:cubicBezTo>
                  <a:pt x="820794" y="2951211"/>
                  <a:pt x="822525" y="2949605"/>
                  <a:pt x="824375" y="2949696"/>
                </a:cubicBezTo>
                <a:close/>
                <a:moveTo>
                  <a:pt x="854891" y="2949420"/>
                </a:moveTo>
                <a:cubicBezTo>
                  <a:pt x="855190" y="2950086"/>
                  <a:pt x="854948" y="2951704"/>
                  <a:pt x="854464" y="2954941"/>
                </a:cubicBezTo>
                <a:cubicBezTo>
                  <a:pt x="853391" y="2951471"/>
                  <a:pt x="853391" y="2951471"/>
                  <a:pt x="852077" y="2949620"/>
                </a:cubicBezTo>
                <a:cubicBezTo>
                  <a:pt x="853753" y="2949044"/>
                  <a:pt x="854593" y="2948755"/>
                  <a:pt x="854891" y="2949420"/>
                </a:cubicBezTo>
                <a:close/>
                <a:moveTo>
                  <a:pt x="2911461" y="2947716"/>
                </a:moveTo>
                <a:cubicBezTo>
                  <a:pt x="2910536" y="2953908"/>
                  <a:pt x="2909842" y="2958551"/>
                  <a:pt x="2909148" y="2963196"/>
                </a:cubicBezTo>
                <a:cubicBezTo>
                  <a:pt x="2908088" y="2959872"/>
                  <a:pt x="2905504" y="2956321"/>
                  <a:pt x="2902690" y="2954317"/>
                </a:cubicBezTo>
                <a:cubicBezTo>
                  <a:pt x="2905967" y="2953225"/>
                  <a:pt x="2907953" y="2950357"/>
                  <a:pt x="2911461" y="2947716"/>
                </a:cubicBezTo>
                <a:close/>
                <a:moveTo>
                  <a:pt x="2933747" y="2947597"/>
                </a:moveTo>
                <a:cubicBezTo>
                  <a:pt x="2940259" y="2950129"/>
                  <a:pt x="2945553" y="2955591"/>
                  <a:pt x="2950602" y="2961603"/>
                </a:cubicBezTo>
                <a:lnTo>
                  <a:pt x="2957140" y="2968949"/>
                </a:lnTo>
                <a:lnTo>
                  <a:pt x="2965991" y="2978893"/>
                </a:lnTo>
                <a:cubicBezTo>
                  <a:pt x="2966674" y="2974324"/>
                  <a:pt x="2967585" y="2968229"/>
                  <a:pt x="2968268" y="2963659"/>
                </a:cubicBezTo>
                <a:cubicBezTo>
                  <a:pt x="2990448" y="2970088"/>
                  <a:pt x="3016844" y="2970918"/>
                  <a:pt x="3031259" y="2997992"/>
                </a:cubicBezTo>
                <a:cubicBezTo>
                  <a:pt x="3024954" y="3000165"/>
                  <a:pt x="3017553" y="2997501"/>
                  <a:pt x="3011874" y="3004180"/>
                </a:cubicBezTo>
                <a:cubicBezTo>
                  <a:pt x="3006385" y="3009590"/>
                  <a:pt x="3007844" y="3020711"/>
                  <a:pt x="3006479" y="3029852"/>
                </a:cubicBezTo>
                <a:cubicBezTo>
                  <a:pt x="3008460" y="3027033"/>
                  <a:pt x="3010441" y="3024214"/>
                  <a:pt x="3012195" y="3022919"/>
                </a:cubicBezTo>
                <a:cubicBezTo>
                  <a:pt x="3011057" y="3030536"/>
                  <a:pt x="3006183" y="3042268"/>
                  <a:pt x="3011376" y="3049273"/>
                </a:cubicBezTo>
                <a:cubicBezTo>
                  <a:pt x="3019177" y="3057967"/>
                  <a:pt x="3027423" y="3065430"/>
                  <a:pt x="3034142" y="3072663"/>
                </a:cubicBezTo>
                <a:cubicBezTo>
                  <a:pt x="3022389" y="3067793"/>
                  <a:pt x="3008682" y="3067302"/>
                  <a:pt x="2997385" y="3059383"/>
                </a:cubicBezTo>
                <a:cubicBezTo>
                  <a:pt x="2991737" y="3055425"/>
                  <a:pt x="2988031" y="3048900"/>
                  <a:pt x="2982383" y="3044941"/>
                </a:cubicBezTo>
                <a:cubicBezTo>
                  <a:pt x="2978259" y="3041210"/>
                  <a:pt x="2970884" y="3040108"/>
                  <a:pt x="2965236" y="3036149"/>
                </a:cubicBezTo>
                <a:cubicBezTo>
                  <a:pt x="2940687" y="3024693"/>
                  <a:pt x="2919030" y="3004324"/>
                  <a:pt x="2896853" y="2985695"/>
                </a:cubicBezTo>
                <a:cubicBezTo>
                  <a:pt x="2906692" y="2982493"/>
                  <a:pt x="2915847" y="2983861"/>
                  <a:pt x="2924775" y="2986753"/>
                </a:cubicBezTo>
                <a:cubicBezTo>
                  <a:pt x="2925687" y="2980658"/>
                  <a:pt x="2928350" y="2973269"/>
                  <a:pt x="2926210" y="2966719"/>
                </a:cubicBezTo>
                <a:cubicBezTo>
                  <a:pt x="2925902" y="2963558"/>
                  <a:pt x="2924547" y="2962187"/>
                  <a:pt x="2923077" y="2961578"/>
                </a:cubicBezTo>
                <a:lnTo>
                  <a:pt x="2919587" y="2961057"/>
                </a:lnTo>
                <a:lnTo>
                  <a:pt x="2919474" y="2961294"/>
                </a:lnTo>
                <a:lnTo>
                  <a:pt x="2919356" y="2961023"/>
                </a:lnTo>
                <a:lnTo>
                  <a:pt x="2919262" y="2961009"/>
                </a:lnTo>
                <a:lnTo>
                  <a:pt x="2919327" y="2960955"/>
                </a:lnTo>
                <a:lnTo>
                  <a:pt x="2917316" y="2956301"/>
                </a:lnTo>
                <a:cubicBezTo>
                  <a:pt x="2919191" y="2953467"/>
                  <a:pt x="2920611" y="2953679"/>
                  <a:pt x="2921575" y="2956938"/>
                </a:cubicBezTo>
                <a:lnTo>
                  <a:pt x="2919849" y="2960515"/>
                </a:lnTo>
                <a:lnTo>
                  <a:pt x="2923584" y="2957371"/>
                </a:lnTo>
                <a:cubicBezTo>
                  <a:pt x="2927945" y="2955102"/>
                  <a:pt x="2932439" y="2956358"/>
                  <a:pt x="2937187" y="2955899"/>
                </a:cubicBezTo>
                <a:cubicBezTo>
                  <a:pt x="2937642" y="2952853"/>
                  <a:pt x="2936317" y="2949539"/>
                  <a:pt x="2933747" y="2947597"/>
                </a:cubicBezTo>
                <a:close/>
                <a:moveTo>
                  <a:pt x="2853827" y="2945946"/>
                </a:moveTo>
                <a:cubicBezTo>
                  <a:pt x="2850900" y="2945900"/>
                  <a:pt x="2848319" y="2947474"/>
                  <a:pt x="2847402" y="2953605"/>
                </a:cubicBezTo>
                <a:cubicBezTo>
                  <a:pt x="2851994" y="2954291"/>
                  <a:pt x="2860488" y="2960262"/>
                  <a:pt x="2862321" y="2947999"/>
                </a:cubicBezTo>
                <a:cubicBezTo>
                  <a:pt x="2860025" y="2947656"/>
                  <a:pt x="2856754" y="2945992"/>
                  <a:pt x="2853827" y="2945946"/>
                </a:cubicBezTo>
                <a:close/>
                <a:moveTo>
                  <a:pt x="843331" y="2941644"/>
                </a:moveTo>
                <a:cubicBezTo>
                  <a:pt x="844769" y="2941834"/>
                  <a:pt x="845912" y="2942598"/>
                  <a:pt x="846448" y="2944260"/>
                </a:cubicBezTo>
                <a:cubicBezTo>
                  <a:pt x="846542" y="2946253"/>
                  <a:pt x="845848" y="2947731"/>
                  <a:pt x="844705" y="2948822"/>
                </a:cubicBezTo>
                <a:lnTo>
                  <a:pt x="844483" y="2948933"/>
                </a:lnTo>
                <a:lnTo>
                  <a:pt x="844064" y="2952881"/>
                </a:lnTo>
                <a:cubicBezTo>
                  <a:pt x="843094" y="2953563"/>
                  <a:pt x="841747" y="2953362"/>
                  <a:pt x="841283" y="2952465"/>
                </a:cubicBezTo>
                <a:lnTo>
                  <a:pt x="843539" y="2949409"/>
                </a:lnTo>
                <a:lnTo>
                  <a:pt x="840275" y="2951054"/>
                </a:lnTo>
                <a:cubicBezTo>
                  <a:pt x="836879" y="2951931"/>
                  <a:pt x="833053" y="2951754"/>
                  <a:pt x="831519" y="2951525"/>
                </a:cubicBezTo>
                <a:cubicBezTo>
                  <a:pt x="831751" y="2949977"/>
                  <a:pt x="830450" y="2948200"/>
                  <a:pt x="830681" y="2946652"/>
                </a:cubicBezTo>
                <a:cubicBezTo>
                  <a:pt x="832004" y="2945662"/>
                  <a:pt x="839007" y="2941071"/>
                  <a:pt x="843331" y="2941644"/>
                </a:cubicBezTo>
                <a:close/>
                <a:moveTo>
                  <a:pt x="2767618" y="2939404"/>
                </a:moveTo>
                <a:lnTo>
                  <a:pt x="2767895" y="2940846"/>
                </a:lnTo>
                <a:lnTo>
                  <a:pt x="2768180" y="2942329"/>
                </a:lnTo>
                <a:lnTo>
                  <a:pt x="2767837" y="2940546"/>
                </a:lnTo>
                <a:close/>
                <a:moveTo>
                  <a:pt x="2931367" y="2938922"/>
                </a:moveTo>
                <a:cubicBezTo>
                  <a:pt x="2930673" y="2943565"/>
                  <a:pt x="2929979" y="2948209"/>
                  <a:pt x="2929054" y="2954401"/>
                </a:cubicBezTo>
                <a:cubicBezTo>
                  <a:pt x="2928129" y="2949515"/>
                  <a:pt x="2926973" y="2946177"/>
                  <a:pt x="2923967" y="2944146"/>
                </a:cubicBezTo>
                <a:cubicBezTo>
                  <a:pt x="2925817" y="2942840"/>
                  <a:pt x="2929517" y="2940228"/>
                  <a:pt x="2931367" y="2938922"/>
                </a:cubicBezTo>
                <a:close/>
                <a:moveTo>
                  <a:pt x="2767507" y="2938830"/>
                </a:moveTo>
                <a:lnTo>
                  <a:pt x="2767618" y="2939404"/>
                </a:lnTo>
                <a:lnTo>
                  <a:pt x="2767523" y="2938914"/>
                </a:lnTo>
                <a:cubicBezTo>
                  <a:pt x="2767443" y="2938494"/>
                  <a:pt x="2767421" y="2938381"/>
                  <a:pt x="2767507" y="2938830"/>
                </a:cubicBezTo>
                <a:close/>
                <a:moveTo>
                  <a:pt x="3063733" y="2938547"/>
                </a:moveTo>
                <a:cubicBezTo>
                  <a:pt x="3063505" y="2940077"/>
                  <a:pt x="3063276" y="2941606"/>
                  <a:pt x="3063048" y="2943135"/>
                </a:cubicBezTo>
                <a:cubicBezTo>
                  <a:pt x="3065650" y="2946651"/>
                  <a:pt x="3068022" y="2951695"/>
                  <a:pt x="3071081" y="2952152"/>
                </a:cubicBezTo>
                <a:lnTo>
                  <a:pt x="3075485" y="2952811"/>
                </a:lnTo>
                <a:lnTo>
                  <a:pt x="3074541" y="2946536"/>
                </a:lnTo>
                <a:lnTo>
                  <a:pt x="3075297" y="2943211"/>
                </a:lnTo>
                <a:close/>
                <a:moveTo>
                  <a:pt x="2700444" y="2937118"/>
                </a:moveTo>
                <a:cubicBezTo>
                  <a:pt x="2707753" y="2936550"/>
                  <a:pt x="2715062" y="2944860"/>
                  <a:pt x="2720662" y="2946852"/>
                </a:cubicBezTo>
                <a:cubicBezTo>
                  <a:pt x="2731205" y="2949967"/>
                  <a:pt x="2743479" y="2950262"/>
                  <a:pt x="2749370" y="2963460"/>
                </a:cubicBezTo>
                <a:cubicBezTo>
                  <a:pt x="2730304" y="2955992"/>
                  <a:pt x="2710982" y="2948485"/>
                  <a:pt x="2693198" y="2941208"/>
                </a:cubicBezTo>
                <a:cubicBezTo>
                  <a:pt x="2695572" y="2938484"/>
                  <a:pt x="2698008" y="2937308"/>
                  <a:pt x="2700444" y="2937118"/>
                </a:cubicBezTo>
                <a:close/>
                <a:moveTo>
                  <a:pt x="2757439" y="2935617"/>
                </a:moveTo>
                <a:cubicBezTo>
                  <a:pt x="2757301" y="2935177"/>
                  <a:pt x="2757394" y="2935470"/>
                  <a:pt x="2757578" y="2936057"/>
                </a:cubicBezTo>
                <a:lnTo>
                  <a:pt x="2757831" y="2936860"/>
                </a:lnTo>
                <a:close/>
                <a:moveTo>
                  <a:pt x="2745202" y="2932938"/>
                </a:moveTo>
                <a:lnTo>
                  <a:pt x="2758172" y="2937945"/>
                </a:lnTo>
                <a:lnTo>
                  <a:pt x="2765599" y="2940813"/>
                </a:lnTo>
                <a:lnTo>
                  <a:pt x="2764582" y="2942196"/>
                </a:lnTo>
                <a:lnTo>
                  <a:pt x="2768365" y="2943295"/>
                </a:lnTo>
                <a:lnTo>
                  <a:pt x="2768331" y="2943114"/>
                </a:lnTo>
                <a:lnTo>
                  <a:pt x="2768180" y="2942329"/>
                </a:lnTo>
                <a:lnTo>
                  <a:pt x="2768366" y="2943295"/>
                </a:lnTo>
                <a:lnTo>
                  <a:pt x="2773105" y="2944673"/>
                </a:lnTo>
                <a:cubicBezTo>
                  <a:pt x="2776312" y="2946152"/>
                  <a:pt x="2779563" y="2947885"/>
                  <a:pt x="2782911" y="2948972"/>
                </a:cubicBezTo>
                <a:cubicBezTo>
                  <a:pt x="2792880" y="2953591"/>
                  <a:pt x="2804629" y="2958476"/>
                  <a:pt x="2814853" y="2963135"/>
                </a:cubicBezTo>
                <a:cubicBezTo>
                  <a:pt x="2818973" y="2966879"/>
                  <a:pt x="2815693" y="2967955"/>
                  <a:pt x="2820270" y="2968638"/>
                </a:cubicBezTo>
                <a:cubicBezTo>
                  <a:pt x="2824848" y="2969322"/>
                  <a:pt x="2829197" y="2971537"/>
                  <a:pt x="2832020" y="2973523"/>
                </a:cubicBezTo>
                <a:cubicBezTo>
                  <a:pt x="2840692" y="2976384"/>
                  <a:pt x="2849199" y="2982089"/>
                  <a:pt x="2858125" y="2984988"/>
                </a:cubicBezTo>
                <a:cubicBezTo>
                  <a:pt x="2862703" y="2985672"/>
                  <a:pt x="2869265" y="2983523"/>
                  <a:pt x="2869646" y="2991405"/>
                </a:cubicBezTo>
                <a:cubicBezTo>
                  <a:pt x="2868960" y="2995997"/>
                  <a:pt x="2868503" y="2999057"/>
                  <a:pt x="2871097" y="3002575"/>
                </a:cubicBezTo>
                <a:cubicBezTo>
                  <a:pt x="2873234" y="3009154"/>
                  <a:pt x="2879337" y="3010067"/>
                  <a:pt x="2882974" y="3015304"/>
                </a:cubicBezTo>
                <a:cubicBezTo>
                  <a:pt x="2872548" y="3013746"/>
                  <a:pt x="2863393" y="3012378"/>
                  <a:pt x="2854237" y="3011010"/>
                </a:cubicBezTo>
                <a:cubicBezTo>
                  <a:pt x="2856145" y="3019119"/>
                  <a:pt x="2846075" y="3023874"/>
                  <a:pt x="2846379" y="3011400"/>
                </a:cubicBezTo>
                <a:cubicBezTo>
                  <a:pt x="2847826" y="2991274"/>
                  <a:pt x="2838442" y="2991436"/>
                  <a:pt x="2829999" y="2987045"/>
                </a:cubicBezTo>
                <a:lnTo>
                  <a:pt x="2816668" y="2979847"/>
                </a:lnTo>
                <a:lnTo>
                  <a:pt x="2816986" y="2981463"/>
                </a:lnTo>
                <a:cubicBezTo>
                  <a:pt x="2816767" y="2982921"/>
                  <a:pt x="2814993" y="2984147"/>
                  <a:pt x="2814775" y="2985605"/>
                </a:cubicBezTo>
                <a:lnTo>
                  <a:pt x="2815713" y="2979330"/>
                </a:lnTo>
                <a:lnTo>
                  <a:pt x="2814645" y="2978755"/>
                </a:lnTo>
                <a:lnTo>
                  <a:pt x="2812884" y="2980717"/>
                </a:lnTo>
                <a:lnTo>
                  <a:pt x="2803783" y="2972888"/>
                </a:lnTo>
                <a:lnTo>
                  <a:pt x="2792770" y="2966941"/>
                </a:lnTo>
                <a:lnTo>
                  <a:pt x="2758807" y="2944622"/>
                </a:lnTo>
                <a:lnTo>
                  <a:pt x="2742890" y="2948413"/>
                </a:lnTo>
                <a:cubicBezTo>
                  <a:pt x="2743595" y="2943692"/>
                  <a:pt x="2744497" y="2937659"/>
                  <a:pt x="2745202" y="2932938"/>
                </a:cubicBezTo>
                <a:close/>
                <a:moveTo>
                  <a:pt x="2915180" y="2932183"/>
                </a:moveTo>
                <a:cubicBezTo>
                  <a:pt x="2918097" y="2932618"/>
                  <a:pt x="2923930" y="2933490"/>
                  <a:pt x="2922848" y="2940734"/>
                </a:cubicBezTo>
                <a:cubicBezTo>
                  <a:pt x="2918473" y="2940081"/>
                  <a:pt x="2913874" y="2940926"/>
                  <a:pt x="2915180" y="2932183"/>
                </a:cubicBezTo>
                <a:close/>
                <a:moveTo>
                  <a:pt x="1034089" y="2928046"/>
                </a:moveTo>
                <a:cubicBezTo>
                  <a:pt x="1035661" y="2928281"/>
                  <a:pt x="1037231" y="2928515"/>
                  <a:pt x="1038801" y="2928750"/>
                </a:cubicBezTo>
                <a:cubicBezTo>
                  <a:pt x="1033863" y="2929560"/>
                  <a:pt x="1024426" y="2938986"/>
                  <a:pt x="1019501" y="2928962"/>
                </a:cubicBezTo>
                <a:cubicBezTo>
                  <a:pt x="1024439" y="2928152"/>
                  <a:pt x="1029151" y="2928855"/>
                  <a:pt x="1034089" y="2928046"/>
                </a:cubicBezTo>
                <a:close/>
                <a:moveTo>
                  <a:pt x="2733079" y="2927217"/>
                </a:moveTo>
                <a:cubicBezTo>
                  <a:pt x="2737081" y="2928202"/>
                  <a:pt x="2740313" y="2931780"/>
                  <a:pt x="2739408" y="2937837"/>
                </a:cubicBezTo>
                <a:cubicBezTo>
                  <a:pt x="2733889" y="2935465"/>
                  <a:pt x="2728121" y="2933055"/>
                  <a:pt x="2722125" y="2932158"/>
                </a:cubicBezTo>
                <a:cubicBezTo>
                  <a:pt x="2724302" y="2927840"/>
                  <a:pt x="2729076" y="2926231"/>
                  <a:pt x="2733079" y="2927217"/>
                </a:cubicBezTo>
                <a:close/>
                <a:moveTo>
                  <a:pt x="3054738" y="2926446"/>
                </a:moveTo>
                <a:lnTo>
                  <a:pt x="3051556" y="2932715"/>
                </a:lnTo>
                <a:lnTo>
                  <a:pt x="3049007" y="2934967"/>
                </a:lnTo>
                <a:lnTo>
                  <a:pt x="3051162" y="2935268"/>
                </a:lnTo>
                <a:lnTo>
                  <a:pt x="3054330" y="2934341"/>
                </a:lnTo>
                <a:lnTo>
                  <a:pt x="3053183" y="2931475"/>
                </a:lnTo>
                <a:cubicBezTo>
                  <a:pt x="3054724" y="2930879"/>
                  <a:pt x="3055789" y="2931038"/>
                  <a:pt x="3056201" y="2931927"/>
                </a:cubicBezTo>
                <a:lnTo>
                  <a:pt x="3055830" y="2933902"/>
                </a:lnTo>
                <a:lnTo>
                  <a:pt x="3056859" y="2933601"/>
                </a:lnTo>
                <a:lnTo>
                  <a:pt x="3057304" y="2931585"/>
                </a:lnTo>
                <a:lnTo>
                  <a:pt x="3057647" y="2933370"/>
                </a:lnTo>
                <a:lnTo>
                  <a:pt x="3061550" y="2932228"/>
                </a:lnTo>
                <a:close/>
                <a:moveTo>
                  <a:pt x="2715836" y="2919679"/>
                </a:moveTo>
                <a:cubicBezTo>
                  <a:pt x="2718722" y="2920497"/>
                  <a:pt x="2721751" y="2922885"/>
                  <a:pt x="2723109" y="2923862"/>
                </a:cubicBezTo>
                <a:lnTo>
                  <a:pt x="2722527" y="2924242"/>
                </a:lnTo>
                <a:lnTo>
                  <a:pt x="2723587" y="2927547"/>
                </a:lnTo>
                <a:cubicBezTo>
                  <a:pt x="2723267" y="2928472"/>
                  <a:pt x="2722386" y="2929508"/>
                  <a:pt x="2721335" y="2931686"/>
                </a:cubicBezTo>
                <a:cubicBezTo>
                  <a:pt x="2721563" y="2930164"/>
                  <a:pt x="2721790" y="2928640"/>
                  <a:pt x="2720598" y="2926905"/>
                </a:cubicBezTo>
                <a:cubicBezTo>
                  <a:pt x="2720712" y="2926144"/>
                  <a:pt x="2721181" y="2925436"/>
                  <a:pt x="2721621" y="2924917"/>
                </a:cubicBezTo>
                <a:lnTo>
                  <a:pt x="2721870" y="2924670"/>
                </a:lnTo>
                <a:lnTo>
                  <a:pt x="2720062" y="2925849"/>
                </a:lnTo>
                <a:cubicBezTo>
                  <a:pt x="2716735" y="2926876"/>
                  <a:pt x="2712724" y="2925406"/>
                  <a:pt x="2709413" y="2924911"/>
                </a:cubicBezTo>
                <a:cubicBezTo>
                  <a:pt x="2710205" y="2919611"/>
                  <a:pt x="2712949" y="2918861"/>
                  <a:pt x="2715836" y="2919679"/>
                </a:cubicBezTo>
                <a:close/>
                <a:moveTo>
                  <a:pt x="3182297" y="2915877"/>
                </a:moveTo>
                <a:lnTo>
                  <a:pt x="3180486" y="2927998"/>
                </a:lnTo>
                <a:lnTo>
                  <a:pt x="3187210" y="2930400"/>
                </a:lnTo>
                <a:cubicBezTo>
                  <a:pt x="3190289" y="2930506"/>
                  <a:pt x="3193387" y="2930260"/>
                  <a:pt x="3196204" y="2931464"/>
                </a:cubicBezTo>
                <a:cubicBezTo>
                  <a:pt x="3199263" y="2931920"/>
                  <a:pt x="3200527" y="2933925"/>
                  <a:pt x="3200883" y="2936771"/>
                </a:cubicBezTo>
                <a:lnTo>
                  <a:pt x="3200687" y="2939414"/>
                </a:lnTo>
                <a:lnTo>
                  <a:pt x="3205097" y="2941171"/>
                </a:lnTo>
                <a:cubicBezTo>
                  <a:pt x="3209430" y="2941819"/>
                  <a:pt x="3211504" y="2959326"/>
                  <a:pt x="3217462" y="2950836"/>
                </a:cubicBezTo>
                <a:cubicBezTo>
                  <a:pt x="3221207" y="2946706"/>
                  <a:pt x="3218605" y="2943190"/>
                  <a:pt x="3215547" y="2942733"/>
                </a:cubicBezTo>
                <a:cubicBezTo>
                  <a:pt x="3210959" y="2942048"/>
                  <a:pt x="3208612" y="2938570"/>
                  <a:pt x="3204710" y="2933297"/>
                </a:cubicBezTo>
                <a:cubicBezTo>
                  <a:pt x="3197977" y="2926037"/>
                  <a:pt x="3190788" y="2921836"/>
                  <a:pt x="3182297" y="2915877"/>
                </a:cubicBezTo>
                <a:close/>
                <a:moveTo>
                  <a:pt x="2887514" y="2914258"/>
                </a:moveTo>
                <a:cubicBezTo>
                  <a:pt x="2889772" y="2919109"/>
                  <a:pt x="2890327" y="2923705"/>
                  <a:pt x="2891368" y="2928374"/>
                </a:cubicBezTo>
                <a:cubicBezTo>
                  <a:pt x="2888452" y="2927938"/>
                  <a:pt x="2885535" y="2927502"/>
                  <a:pt x="2882618" y="2927066"/>
                </a:cubicBezTo>
                <a:cubicBezTo>
                  <a:pt x="2884737" y="2922869"/>
                  <a:pt x="2885396" y="2918454"/>
                  <a:pt x="2887514" y="2914258"/>
                </a:cubicBezTo>
                <a:close/>
                <a:moveTo>
                  <a:pt x="3168533" y="2913821"/>
                </a:moveTo>
                <a:cubicBezTo>
                  <a:pt x="3168076" y="2916879"/>
                  <a:pt x="3168173" y="2918848"/>
                  <a:pt x="3168766" y="2920109"/>
                </a:cubicBezTo>
                <a:lnTo>
                  <a:pt x="3170916" y="2921476"/>
                </a:lnTo>
                <a:lnTo>
                  <a:pt x="3171876" y="2921905"/>
                </a:lnTo>
                <a:close/>
                <a:moveTo>
                  <a:pt x="2685725" y="2906591"/>
                </a:moveTo>
                <a:cubicBezTo>
                  <a:pt x="2686849" y="2906759"/>
                  <a:pt x="2688265" y="2906785"/>
                  <a:pt x="2689732" y="2906900"/>
                </a:cubicBezTo>
                <a:cubicBezTo>
                  <a:pt x="2694134" y="2907244"/>
                  <a:pt x="2698993" y="2908372"/>
                  <a:pt x="2697788" y="2916438"/>
                </a:cubicBezTo>
                <a:cubicBezTo>
                  <a:pt x="2693292" y="2915766"/>
                  <a:pt x="2683843" y="2919181"/>
                  <a:pt x="2685725" y="2906591"/>
                </a:cubicBezTo>
                <a:close/>
                <a:moveTo>
                  <a:pt x="3165088" y="2905489"/>
                </a:moveTo>
                <a:cubicBezTo>
                  <a:pt x="3162284" y="2905070"/>
                  <a:pt x="3157696" y="2904385"/>
                  <a:pt x="3156554" y="2912031"/>
                </a:cubicBezTo>
                <a:cubicBezTo>
                  <a:pt x="3159357" y="2912449"/>
                  <a:pt x="3163716" y="2914664"/>
                  <a:pt x="3165088" y="2905489"/>
                </a:cubicBezTo>
                <a:close/>
                <a:moveTo>
                  <a:pt x="2877903" y="2905305"/>
                </a:moveTo>
                <a:cubicBezTo>
                  <a:pt x="2878613" y="2905411"/>
                  <a:pt x="2879205" y="2906304"/>
                  <a:pt x="2879680" y="2907984"/>
                </a:cubicBezTo>
                <a:cubicBezTo>
                  <a:pt x="2878026" y="2909345"/>
                  <a:pt x="2877829" y="2910657"/>
                  <a:pt x="2876174" y="2912018"/>
                </a:cubicBezTo>
                <a:cubicBezTo>
                  <a:pt x="2876409" y="2910444"/>
                  <a:pt x="2875185" y="2908921"/>
                  <a:pt x="2875421" y="2907347"/>
                </a:cubicBezTo>
                <a:cubicBezTo>
                  <a:pt x="2876365" y="2905880"/>
                  <a:pt x="2877192" y="2905199"/>
                  <a:pt x="2877903" y="2905305"/>
                </a:cubicBezTo>
                <a:close/>
                <a:moveTo>
                  <a:pt x="3007359" y="2903721"/>
                </a:moveTo>
                <a:lnTo>
                  <a:pt x="3005528" y="2906701"/>
                </a:lnTo>
                <a:lnTo>
                  <a:pt x="3009781" y="2909582"/>
                </a:lnTo>
                <a:lnTo>
                  <a:pt x="3013812" y="2904360"/>
                </a:lnTo>
                <a:cubicBezTo>
                  <a:pt x="3011483" y="2904012"/>
                  <a:pt x="3009211" y="2903280"/>
                  <a:pt x="3007359" y="2903721"/>
                </a:cubicBezTo>
                <a:close/>
                <a:moveTo>
                  <a:pt x="1092633" y="2903468"/>
                </a:moveTo>
                <a:lnTo>
                  <a:pt x="1094500" y="2907967"/>
                </a:lnTo>
                <a:lnTo>
                  <a:pt x="1097083" y="2908088"/>
                </a:lnTo>
                <a:cubicBezTo>
                  <a:pt x="1098808" y="2909147"/>
                  <a:pt x="1099896" y="2912116"/>
                  <a:pt x="1099193" y="2916821"/>
                </a:cubicBezTo>
                <a:lnTo>
                  <a:pt x="1091506" y="2911072"/>
                </a:lnTo>
                <a:lnTo>
                  <a:pt x="1091496" y="2911082"/>
                </a:lnTo>
                <a:lnTo>
                  <a:pt x="1091497" y="2911066"/>
                </a:lnTo>
                <a:lnTo>
                  <a:pt x="1091153" y="2910809"/>
                </a:lnTo>
                <a:lnTo>
                  <a:pt x="1091498" y="2910483"/>
                </a:lnTo>
                <a:lnTo>
                  <a:pt x="1091503" y="2907191"/>
                </a:lnTo>
                <a:cubicBezTo>
                  <a:pt x="1091486" y="2906021"/>
                  <a:pt x="1091657" y="2904879"/>
                  <a:pt x="1092633" y="2903468"/>
                </a:cubicBezTo>
                <a:close/>
                <a:moveTo>
                  <a:pt x="2871573" y="2901567"/>
                </a:moveTo>
                <a:cubicBezTo>
                  <a:pt x="2873383" y="2901837"/>
                  <a:pt x="2875406" y="2903257"/>
                  <a:pt x="2876796" y="2904211"/>
                </a:cubicBezTo>
                <a:cubicBezTo>
                  <a:pt x="2873144" y="2908138"/>
                  <a:pt x="2870365" y="2906231"/>
                  <a:pt x="2867618" y="2905821"/>
                </a:cubicBezTo>
                <a:cubicBezTo>
                  <a:pt x="2868162" y="2902174"/>
                  <a:pt x="2869762" y="2901296"/>
                  <a:pt x="2871573" y="2901567"/>
                </a:cubicBezTo>
                <a:close/>
                <a:moveTo>
                  <a:pt x="2623835" y="2901287"/>
                </a:moveTo>
                <a:cubicBezTo>
                  <a:pt x="2626899" y="2901745"/>
                  <a:pt x="2631263" y="2903978"/>
                  <a:pt x="2634096" y="2905983"/>
                </a:cubicBezTo>
                <a:cubicBezTo>
                  <a:pt x="2641524" y="2908675"/>
                  <a:pt x="2647166" y="2911100"/>
                  <a:pt x="2654594" y="2913791"/>
                </a:cubicBezTo>
                <a:lnTo>
                  <a:pt x="2694750" y="2933885"/>
                </a:lnTo>
                <a:lnTo>
                  <a:pt x="2694821" y="2933730"/>
                </a:lnTo>
                <a:lnTo>
                  <a:pt x="2694859" y="2933938"/>
                </a:lnTo>
                <a:lnTo>
                  <a:pt x="2695151" y="2934085"/>
                </a:lnTo>
                <a:lnTo>
                  <a:pt x="2694913" y="2934232"/>
                </a:lnTo>
                <a:lnTo>
                  <a:pt x="2695666" y="2938329"/>
                </a:lnTo>
                <a:cubicBezTo>
                  <a:pt x="2693841" y="2940292"/>
                  <a:pt x="2692833" y="2939768"/>
                  <a:pt x="2692680" y="2938442"/>
                </a:cubicBezTo>
                <a:lnTo>
                  <a:pt x="2694468" y="2934504"/>
                </a:lnTo>
                <a:lnTo>
                  <a:pt x="2691046" y="2936610"/>
                </a:lnTo>
                <a:cubicBezTo>
                  <a:pt x="2686991" y="2937708"/>
                  <a:pt x="2683130" y="2935056"/>
                  <a:pt x="2679856" y="2933381"/>
                </a:cubicBezTo>
                <a:cubicBezTo>
                  <a:pt x="2674191" y="2929371"/>
                  <a:pt x="2668064" y="2928456"/>
                  <a:pt x="2660635" y="2925765"/>
                </a:cubicBezTo>
                <a:cubicBezTo>
                  <a:pt x="2646009" y="2918834"/>
                  <a:pt x="2631408" y="2913489"/>
                  <a:pt x="2616552" y="2908107"/>
                </a:cubicBezTo>
                <a:cubicBezTo>
                  <a:pt x="2618546" y="2905241"/>
                  <a:pt x="2622072" y="2902606"/>
                  <a:pt x="2623835" y="2901287"/>
                </a:cubicBezTo>
                <a:close/>
                <a:moveTo>
                  <a:pt x="3147480" y="2896898"/>
                </a:moveTo>
                <a:cubicBezTo>
                  <a:pt x="3145860" y="2897275"/>
                  <a:pt x="3144484" y="2898632"/>
                  <a:pt x="3143932" y="2902328"/>
                </a:cubicBezTo>
                <a:cubicBezTo>
                  <a:pt x="3146991" y="2902785"/>
                  <a:pt x="3151121" y="2906529"/>
                  <a:pt x="3152493" y="2897354"/>
                </a:cubicBezTo>
                <a:cubicBezTo>
                  <a:pt x="3150964" y="2897125"/>
                  <a:pt x="3149100" y="2896521"/>
                  <a:pt x="3147480" y="2896898"/>
                </a:cubicBezTo>
                <a:close/>
                <a:moveTo>
                  <a:pt x="952049" y="2893614"/>
                </a:moveTo>
                <a:cubicBezTo>
                  <a:pt x="953584" y="2894149"/>
                  <a:pt x="954963" y="2895497"/>
                  <a:pt x="956065" y="2897947"/>
                </a:cubicBezTo>
                <a:cubicBezTo>
                  <a:pt x="950091" y="2898621"/>
                  <a:pt x="943638" y="2900792"/>
                  <a:pt x="937185" y="2902962"/>
                </a:cubicBezTo>
                <a:cubicBezTo>
                  <a:pt x="941416" y="2897718"/>
                  <a:pt x="947441" y="2892006"/>
                  <a:pt x="952049" y="2893614"/>
                </a:cubicBezTo>
                <a:close/>
                <a:moveTo>
                  <a:pt x="960040" y="2890434"/>
                </a:moveTo>
                <a:cubicBezTo>
                  <a:pt x="960143" y="2891070"/>
                  <a:pt x="959512" y="2892630"/>
                  <a:pt x="958250" y="2895752"/>
                </a:cubicBezTo>
                <a:cubicBezTo>
                  <a:pt x="958492" y="2894133"/>
                  <a:pt x="957218" y="2892012"/>
                  <a:pt x="957419" y="2890663"/>
                </a:cubicBezTo>
                <a:cubicBezTo>
                  <a:pt x="959097" y="2890087"/>
                  <a:pt x="959935" y="2889798"/>
                  <a:pt x="960040" y="2890434"/>
                </a:cubicBezTo>
                <a:close/>
                <a:moveTo>
                  <a:pt x="2663974" y="2890047"/>
                </a:moveTo>
                <a:cubicBezTo>
                  <a:pt x="2668389" y="2890707"/>
                  <a:pt x="2671879" y="2897550"/>
                  <a:pt x="2670995" y="2903474"/>
                </a:cubicBezTo>
                <a:cubicBezTo>
                  <a:pt x="2666580" y="2902814"/>
                  <a:pt x="2662165" y="2902155"/>
                  <a:pt x="2657750" y="2901495"/>
                </a:cubicBezTo>
                <a:cubicBezTo>
                  <a:pt x="2659645" y="2898881"/>
                  <a:pt x="2660800" y="2891153"/>
                  <a:pt x="2663974" y="2890047"/>
                </a:cubicBezTo>
                <a:close/>
                <a:moveTo>
                  <a:pt x="3127598" y="2886077"/>
                </a:moveTo>
                <a:cubicBezTo>
                  <a:pt x="3127142" y="2889136"/>
                  <a:pt x="3126913" y="2890665"/>
                  <a:pt x="3126494" y="2893468"/>
                </a:cubicBezTo>
                <a:cubicBezTo>
                  <a:pt x="3129553" y="2893926"/>
                  <a:pt x="3132612" y="2894382"/>
                  <a:pt x="3135670" y="2894840"/>
                </a:cubicBezTo>
                <a:cubicBezTo>
                  <a:pt x="3136089" y="2892036"/>
                  <a:pt x="3136318" y="2890507"/>
                  <a:pt x="3136774" y="2887448"/>
                </a:cubicBezTo>
                <a:cubicBezTo>
                  <a:pt x="3133716" y="2886992"/>
                  <a:pt x="3130657" y="2886534"/>
                  <a:pt x="3127598" y="2886077"/>
                </a:cubicBezTo>
                <a:close/>
                <a:moveTo>
                  <a:pt x="2683385" y="2883789"/>
                </a:moveTo>
                <a:cubicBezTo>
                  <a:pt x="2685633" y="2884125"/>
                  <a:pt x="2689112" y="2883487"/>
                  <a:pt x="2691804" y="2884276"/>
                </a:cubicBezTo>
                <a:cubicBezTo>
                  <a:pt x="2694495" y="2885064"/>
                  <a:pt x="2696399" y="2887278"/>
                  <a:pt x="2695496" y="2893318"/>
                </a:cubicBezTo>
                <a:lnTo>
                  <a:pt x="2690009" y="2893005"/>
                </a:lnTo>
                <a:lnTo>
                  <a:pt x="2691856" y="2895976"/>
                </a:lnTo>
                <a:cubicBezTo>
                  <a:pt x="2689428" y="2895612"/>
                  <a:pt x="2687867" y="2894989"/>
                  <a:pt x="2687025" y="2893697"/>
                </a:cubicBezTo>
                <a:lnTo>
                  <a:pt x="2686906" y="2892210"/>
                </a:lnTo>
                <a:close/>
                <a:moveTo>
                  <a:pt x="2856680" y="2880546"/>
                </a:moveTo>
                <a:cubicBezTo>
                  <a:pt x="2858308" y="2880069"/>
                  <a:pt x="2860154" y="2880739"/>
                  <a:pt x="2861678" y="2880967"/>
                </a:cubicBezTo>
                <a:cubicBezTo>
                  <a:pt x="2860606" y="2888139"/>
                  <a:pt x="2856037" y="2887457"/>
                  <a:pt x="2852991" y="2887001"/>
                </a:cubicBezTo>
                <a:cubicBezTo>
                  <a:pt x="2853642" y="2882644"/>
                  <a:pt x="2855052" y="2881022"/>
                  <a:pt x="2856680" y="2880546"/>
                </a:cubicBezTo>
                <a:close/>
                <a:moveTo>
                  <a:pt x="2635656" y="2879377"/>
                </a:moveTo>
                <a:cubicBezTo>
                  <a:pt x="2637327" y="2878923"/>
                  <a:pt x="2639018" y="2879134"/>
                  <a:pt x="2640694" y="2879775"/>
                </a:cubicBezTo>
                <a:cubicBezTo>
                  <a:pt x="2645723" y="2881695"/>
                  <a:pt x="2650626" y="2887467"/>
                  <a:pt x="2654524" y="2890650"/>
                </a:cubicBezTo>
                <a:cubicBezTo>
                  <a:pt x="2646244" y="2894037"/>
                  <a:pt x="2637823" y="2889696"/>
                  <a:pt x="2629149" y="2885317"/>
                </a:cubicBezTo>
                <a:cubicBezTo>
                  <a:pt x="2631233" y="2881775"/>
                  <a:pt x="2633427" y="2879984"/>
                  <a:pt x="2635656" y="2879377"/>
                </a:cubicBezTo>
                <a:close/>
                <a:moveTo>
                  <a:pt x="2575847" y="2874772"/>
                </a:moveTo>
                <a:cubicBezTo>
                  <a:pt x="2579016" y="2875054"/>
                  <a:pt x="2582382" y="2876706"/>
                  <a:pt x="2583954" y="2876941"/>
                </a:cubicBezTo>
                <a:cubicBezTo>
                  <a:pt x="2584403" y="2884669"/>
                  <a:pt x="2584891" y="2892148"/>
                  <a:pt x="2585566" y="2898378"/>
                </a:cubicBezTo>
                <a:cubicBezTo>
                  <a:pt x="2580855" y="2897674"/>
                  <a:pt x="2577489" y="2898703"/>
                  <a:pt x="2577038" y="2890974"/>
                </a:cubicBezTo>
                <a:cubicBezTo>
                  <a:pt x="2578569" y="2880733"/>
                  <a:pt x="2575204" y="2881762"/>
                  <a:pt x="2568921" y="2880823"/>
                </a:cubicBezTo>
                <a:cubicBezTo>
                  <a:pt x="2569705" y="2875578"/>
                  <a:pt x="2572677" y="2874489"/>
                  <a:pt x="2575847" y="2874772"/>
                </a:cubicBezTo>
                <a:close/>
                <a:moveTo>
                  <a:pt x="2621315" y="2874480"/>
                </a:moveTo>
                <a:cubicBezTo>
                  <a:pt x="2620177" y="2882094"/>
                  <a:pt x="2614344" y="2881223"/>
                  <a:pt x="2611428" y="2880787"/>
                </a:cubicBezTo>
                <a:cubicBezTo>
                  <a:pt x="2612566" y="2873172"/>
                  <a:pt x="2616940" y="2873825"/>
                  <a:pt x="2621315" y="2874480"/>
                </a:cubicBezTo>
                <a:close/>
                <a:moveTo>
                  <a:pt x="2979565" y="2870253"/>
                </a:moveTo>
                <a:cubicBezTo>
                  <a:pt x="2980780" y="2869607"/>
                  <a:pt x="2982967" y="2869934"/>
                  <a:pt x="2987342" y="2870588"/>
                </a:cubicBezTo>
                <a:cubicBezTo>
                  <a:pt x="2986375" y="2877062"/>
                  <a:pt x="2986375" y="2877062"/>
                  <a:pt x="2977625" y="2875754"/>
                </a:cubicBezTo>
                <a:cubicBezTo>
                  <a:pt x="2978109" y="2872517"/>
                  <a:pt x="2978350" y="2870899"/>
                  <a:pt x="2979565" y="2870253"/>
                </a:cubicBezTo>
                <a:close/>
                <a:moveTo>
                  <a:pt x="2498936" y="2864579"/>
                </a:moveTo>
                <a:cubicBezTo>
                  <a:pt x="2503433" y="2865251"/>
                  <a:pt x="2507898" y="2864426"/>
                  <a:pt x="2506807" y="2871718"/>
                </a:cubicBezTo>
                <a:cubicBezTo>
                  <a:pt x="2503810" y="2871270"/>
                  <a:pt x="2497847" y="2871870"/>
                  <a:pt x="2498936" y="2864579"/>
                </a:cubicBezTo>
                <a:close/>
                <a:moveTo>
                  <a:pt x="1194900" y="2862438"/>
                </a:moveTo>
                <a:cubicBezTo>
                  <a:pt x="1199160" y="2863075"/>
                  <a:pt x="1197749" y="2872518"/>
                  <a:pt x="1196848" y="2878551"/>
                </a:cubicBezTo>
                <a:cubicBezTo>
                  <a:pt x="1192588" y="2877914"/>
                  <a:pt x="1193960" y="2868734"/>
                  <a:pt x="1194900" y="2862438"/>
                </a:cubicBezTo>
                <a:close/>
                <a:moveTo>
                  <a:pt x="3058287" y="2861649"/>
                </a:moveTo>
                <a:lnTo>
                  <a:pt x="3051425" y="2864317"/>
                </a:lnTo>
                <a:lnTo>
                  <a:pt x="3055023" y="2866592"/>
                </a:lnTo>
                <a:lnTo>
                  <a:pt x="3057318" y="2868127"/>
                </a:lnTo>
                <a:close/>
                <a:moveTo>
                  <a:pt x="3025856" y="2859828"/>
                </a:moveTo>
                <a:lnTo>
                  <a:pt x="3025714" y="2859909"/>
                </a:lnTo>
                <a:lnTo>
                  <a:pt x="3026317" y="2860141"/>
                </a:lnTo>
                <a:close/>
                <a:moveTo>
                  <a:pt x="2642600" y="2858187"/>
                </a:moveTo>
                <a:cubicBezTo>
                  <a:pt x="2645646" y="2858643"/>
                  <a:pt x="2650433" y="2857868"/>
                  <a:pt x="2649125" y="2866617"/>
                </a:cubicBezTo>
                <a:cubicBezTo>
                  <a:pt x="2646079" y="2866162"/>
                  <a:pt x="2641511" y="2865479"/>
                  <a:pt x="2642600" y="2858187"/>
                </a:cubicBezTo>
                <a:close/>
                <a:moveTo>
                  <a:pt x="3041077" y="2851261"/>
                </a:moveTo>
                <a:lnTo>
                  <a:pt x="3035628" y="2854329"/>
                </a:lnTo>
                <a:lnTo>
                  <a:pt x="3040188" y="2857212"/>
                </a:lnTo>
                <a:close/>
                <a:moveTo>
                  <a:pt x="2932111" y="2849693"/>
                </a:moveTo>
                <a:cubicBezTo>
                  <a:pt x="2940873" y="2852574"/>
                  <a:pt x="2949407" y="2856991"/>
                  <a:pt x="2957690" y="2861371"/>
                </a:cubicBezTo>
                <a:lnTo>
                  <a:pt x="2957386" y="2861622"/>
                </a:lnTo>
                <a:lnTo>
                  <a:pt x="2958105" y="2866294"/>
                </a:lnTo>
                <a:cubicBezTo>
                  <a:pt x="2956229" y="2869127"/>
                  <a:pt x="2955037" y="2867392"/>
                  <a:pt x="2953846" y="2865657"/>
                </a:cubicBezTo>
                <a:lnTo>
                  <a:pt x="2957012" y="2861931"/>
                </a:lnTo>
                <a:lnTo>
                  <a:pt x="2954201" y="2864249"/>
                </a:lnTo>
                <a:cubicBezTo>
                  <a:pt x="2946089" y="2868107"/>
                  <a:pt x="2938265" y="2853363"/>
                  <a:pt x="2932111" y="2849693"/>
                </a:cubicBezTo>
                <a:close/>
                <a:moveTo>
                  <a:pt x="2822322" y="2846080"/>
                </a:moveTo>
                <a:cubicBezTo>
                  <a:pt x="2824530" y="2846409"/>
                  <a:pt x="2828014" y="2845743"/>
                  <a:pt x="2830744" y="2846349"/>
                </a:cubicBezTo>
                <a:cubicBezTo>
                  <a:pt x="2833475" y="2846954"/>
                  <a:pt x="2835451" y="2848833"/>
                  <a:pt x="2834641" y="2854251"/>
                </a:cubicBezTo>
                <a:cubicBezTo>
                  <a:pt x="2830226" y="2853591"/>
                  <a:pt x="2820704" y="2856915"/>
                  <a:pt x="2822322" y="2846080"/>
                </a:cubicBezTo>
                <a:close/>
                <a:moveTo>
                  <a:pt x="3134187" y="2841985"/>
                </a:moveTo>
                <a:lnTo>
                  <a:pt x="3134355" y="2846074"/>
                </a:lnTo>
                <a:lnTo>
                  <a:pt x="3136112" y="2846449"/>
                </a:lnTo>
                <a:close/>
                <a:moveTo>
                  <a:pt x="5261085" y="2841477"/>
                </a:moveTo>
                <a:lnTo>
                  <a:pt x="5253022" y="2843679"/>
                </a:lnTo>
                <a:lnTo>
                  <a:pt x="5251058" y="2844651"/>
                </a:lnTo>
                <a:lnTo>
                  <a:pt x="5281509" y="2869754"/>
                </a:lnTo>
                <a:lnTo>
                  <a:pt x="5298266" y="2870911"/>
                </a:lnTo>
                <a:lnTo>
                  <a:pt x="5283833" y="2859920"/>
                </a:lnTo>
                <a:close/>
                <a:moveTo>
                  <a:pt x="649285" y="2833770"/>
                </a:moveTo>
                <a:cubicBezTo>
                  <a:pt x="649057" y="2835293"/>
                  <a:pt x="650288" y="2837035"/>
                  <a:pt x="650288" y="2837035"/>
                </a:cubicBezTo>
                <a:cubicBezTo>
                  <a:pt x="647145" y="2838122"/>
                  <a:pt x="643771" y="2840731"/>
                  <a:pt x="641538" y="2835727"/>
                </a:cubicBezTo>
                <a:cubicBezTo>
                  <a:pt x="644454" y="2836163"/>
                  <a:pt x="646140" y="2834857"/>
                  <a:pt x="649285" y="2833770"/>
                </a:cubicBezTo>
                <a:close/>
                <a:moveTo>
                  <a:pt x="2796577" y="2833299"/>
                </a:moveTo>
                <a:cubicBezTo>
                  <a:pt x="2799113" y="2833292"/>
                  <a:pt x="2801971" y="2834877"/>
                  <a:pt x="2804161" y="2835204"/>
                </a:cubicBezTo>
                <a:cubicBezTo>
                  <a:pt x="2802355" y="2847283"/>
                  <a:pt x="2795562" y="2841638"/>
                  <a:pt x="2790924" y="2840944"/>
                </a:cubicBezTo>
                <a:cubicBezTo>
                  <a:pt x="2791827" y="2834905"/>
                  <a:pt x="2794041" y="2833307"/>
                  <a:pt x="2796577" y="2833299"/>
                </a:cubicBezTo>
                <a:close/>
                <a:moveTo>
                  <a:pt x="3112645" y="2830949"/>
                </a:moveTo>
                <a:lnTo>
                  <a:pt x="3112840" y="2836213"/>
                </a:lnTo>
                <a:lnTo>
                  <a:pt x="3115513" y="2837886"/>
                </a:lnTo>
                <a:close/>
                <a:moveTo>
                  <a:pt x="659210" y="2827209"/>
                </a:moveTo>
                <a:cubicBezTo>
                  <a:pt x="658982" y="2828732"/>
                  <a:pt x="658755" y="2830255"/>
                  <a:pt x="660456" y="2830509"/>
                </a:cubicBezTo>
                <a:cubicBezTo>
                  <a:pt x="657312" y="2831596"/>
                  <a:pt x="653941" y="2834206"/>
                  <a:pt x="651707" y="2829202"/>
                </a:cubicBezTo>
                <a:cubicBezTo>
                  <a:pt x="654623" y="2829638"/>
                  <a:pt x="656310" y="2828332"/>
                  <a:pt x="659210" y="2827209"/>
                </a:cubicBezTo>
                <a:close/>
                <a:moveTo>
                  <a:pt x="2430085" y="2824783"/>
                </a:moveTo>
                <a:cubicBezTo>
                  <a:pt x="2432017" y="2824326"/>
                  <a:pt x="2434150" y="2825018"/>
                  <a:pt x="2435609" y="2825235"/>
                </a:cubicBezTo>
                <a:cubicBezTo>
                  <a:pt x="2434518" y="2832527"/>
                  <a:pt x="2430144" y="2831874"/>
                  <a:pt x="2425769" y="2831219"/>
                </a:cubicBezTo>
                <a:cubicBezTo>
                  <a:pt x="2426423" y="2826845"/>
                  <a:pt x="2428154" y="2825240"/>
                  <a:pt x="2430085" y="2824783"/>
                </a:cubicBezTo>
                <a:close/>
                <a:moveTo>
                  <a:pt x="2754023" y="2822783"/>
                </a:moveTo>
                <a:cubicBezTo>
                  <a:pt x="2759879" y="2825217"/>
                  <a:pt x="2765734" y="2827652"/>
                  <a:pt x="2771589" y="2830087"/>
                </a:cubicBezTo>
                <a:cubicBezTo>
                  <a:pt x="2772629" y="2831802"/>
                  <a:pt x="2775923" y="2832294"/>
                  <a:pt x="2776963" y="2834009"/>
                </a:cubicBezTo>
                <a:cubicBezTo>
                  <a:pt x="2776280" y="2838586"/>
                  <a:pt x="2775595" y="2843163"/>
                  <a:pt x="2774950" y="2847485"/>
                </a:cubicBezTo>
                <a:cubicBezTo>
                  <a:pt x="2768511" y="2840284"/>
                  <a:pt x="2760259" y="2833072"/>
                  <a:pt x="2751818" y="2827132"/>
                </a:cubicBezTo>
                <a:cubicBezTo>
                  <a:pt x="2752046" y="2825606"/>
                  <a:pt x="2753795" y="2824308"/>
                  <a:pt x="2754023" y="2822783"/>
                </a:cubicBezTo>
                <a:close/>
                <a:moveTo>
                  <a:pt x="1380079" y="2815413"/>
                </a:moveTo>
                <a:cubicBezTo>
                  <a:pt x="1386362" y="2816352"/>
                  <a:pt x="1392645" y="2817291"/>
                  <a:pt x="1398926" y="2818229"/>
                </a:cubicBezTo>
                <a:cubicBezTo>
                  <a:pt x="1397076" y="2830613"/>
                  <a:pt x="1387422" y="2830752"/>
                  <a:pt x="1382478" y="2831596"/>
                </a:cubicBezTo>
                <a:cubicBezTo>
                  <a:pt x="1381602" y="2826717"/>
                  <a:pt x="1380957" y="2820291"/>
                  <a:pt x="1380079" y="2815413"/>
                </a:cubicBezTo>
                <a:close/>
                <a:moveTo>
                  <a:pt x="1412489" y="2813743"/>
                </a:moveTo>
                <a:cubicBezTo>
                  <a:pt x="1416863" y="2814397"/>
                  <a:pt x="1421461" y="2813551"/>
                  <a:pt x="1420379" y="2820796"/>
                </a:cubicBezTo>
                <a:cubicBezTo>
                  <a:pt x="1417463" y="2820360"/>
                  <a:pt x="1411406" y="2820987"/>
                  <a:pt x="1412489" y="2813743"/>
                </a:cubicBezTo>
                <a:close/>
                <a:moveTo>
                  <a:pt x="686081" y="2812837"/>
                </a:moveTo>
                <a:cubicBezTo>
                  <a:pt x="679410" y="2816464"/>
                  <a:pt x="667939" y="2831703"/>
                  <a:pt x="661597" y="2824591"/>
                </a:cubicBezTo>
                <a:cubicBezTo>
                  <a:pt x="668468" y="2817912"/>
                  <a:pt x="677088" y="2811493"/>
                  <a:pt x="686081" y="2812837"/>
                </a:cubicBezTo>
                <a:close/>
                <a:moveTo>
                  <a:pt x="2328868" y="2808944"/>
                </a:moveTo>
                <a:cubicBezTo>
                  <a:pt x="2328208" y="2813358"/>
                  <a:pt x="2327549" y="2817773"/>
                  <a:pt x="2326889" y="2822187"/>
                </a:cubicBezTo>
                <a:cubicBezTo>
                  <a:pt x="2324283" y="2818790"/>
                  <a:pt x="2323200" y="2815619"/>
                  <a:pt x="2320375" y="2813692"/>
                </a:cubicBezTo>
                <a:cubicBezTo>
                  <a:pt x="2323640" y="2812676"/>
                  <a:pt x="2325603" y="2809960"/>
                  <a:pt x="2328868" y="2808944"/>
                </a:cubicBezTo>
                <a:close/>
                <a:moveTo>
                  <a:pt x="922762" y="2807288"/>
                </a:moveTo>
                <a:cubicBezTo>
                  <a:pt x="927468" y="2807991"/>
                  <a:pt x="933977" y="2807360"/>
                  <a:pt x="932805" y="2815202"/>
                </a:cubicBezTo>
                <a:cubicBezTo>
                  <a:pt x="928099" y="2814499"/>
                  <a:pt x="921355" y="2816698"/>
                  <a:pt x="922762" y="2807288"/>
                </a:cubicBezTo>
                <a:close/>
                <a:moveTo>
                  <a:pt x="2726084" y="2807115"/>
                </a:moveTo>
                <a:cubicBezTo>
                  <a:pt x="2735130" y="2810071"/>
                  <a:pt x="2743944" y="2814595"/>
                  <a:pt x="2752756" y="2819119"/>
                </a:cubicBezTo>
                <a:lnTo>
                  <a:pt x="2751726" y="2819892"/>
                </a:lnTo>
                <a:lnTo>
                  <a:pt x="2753421" y="2822359"/>
                </a:lnTo>
                <a:cubicBezTo>
                  <a:pt x="2753194" y="2823882"/>
                  <a:pt x="2751546" y="2825193"/>
                  <a:pt x="2751319" y="2826716"/>
                </a:cubicBezTo>
                <a:lnTo>
                  <a:pt x="2749191" y="2821792"/>
                </a:lnTo>
                <a:lnTo>
                  <a:pt x="2738307" y="2813954"/>
                </a:lnTo>
                <a:cubicBezTo>
                  <a:pt x="2734510" y="2811582"/>
                  <a:pt x="2730490" y="2809377"/>
                  <a:pt x="2726084" y="2807115"/>
                </a:cubicBezTo>
                <a:close/>
                <a:moveTo>
                  <a:pt x="1450432" y="2804090"/>
                </a:moveTo>
                <a:cubicBezTo>
                  <a:pt x="1457679" y="2806706"/>
                  <a:pt x="1463637" y="2809128"/>
                  <a:pt x="1470917" y="2813281"/>
                </a:cubicBezTo>
                <a:cubicBezTo>
                  <a:pt x="1468924" y="2816047"/>
                  <a:pt x="1468475" y="2819044"/>
                  <a:pt x="1466482" y="2821811"/>
                </a:cubicBezTo>
                <a:cubicBezTo>
                  <a:pt x="1460300" y="2820887"/>
                  <a:pt x="1453964" y="2822750"/>
                  <a:pt x="1449737" y="2819309"/>
                </a:cubicBezTo>
                <a:cubicBezTo>
                  <a:pt x="1445548" y="2815619"/>
                  <a:pt x="1449759" y="2808586"/>
                  <a:pt x="1450432" y="2804090"/>
                </a:cubicBezTo>
                <a:close/>
                <a:moveTo>
                  <a:pt x="1042769" y="2804080"/>
                </a:moveTo>
                <a:cubicBezTo>
                  <a:pt x="1049243" y="2805048"/>
                  <a:pt x="1046542" y="2812051"/>
                  <a:pt x="1045646" y="2818045"/>
                </a:cubicBezTo>
                <a:cubicBezTo>
                  <a:pt x="1040790" y="2817319"/>
                  <a:pt x="1042096" y="2808577"/>
                  <a:pt x="1042769" y="2804080"/>
                </a:cubicBezTo>
                <a:close/>
                <a:moveTo>
                  <a:pt x="3013639" y="2799888"/>
                </a:moveTo>
                <a:lnTo>
                  <a:pt x="3009459" y="2803023"/>
                </a:lnTo>
                <a:cubicBezTo>
                  <a:pt x="3027513" y="2818227"/>
                  <a:pt x="3045997" y="2828807"/>
                  <a:pt x="3064088" y="2843756"/>
                </a:cubicBezTo>
                <a:cubicBezTo>
                  <a:pt x="3081886" y="2858922"/>
                  <a:pt x="3102540" y="2877643"/>
                  <a:pt x="3123696" y="2880804"/>
                </a:cubicBezTo>
                <a:cubicBezTo>
                  <a:pt x="3116762" y="2876641"/>
                  <a:pt x="3109572" y="2872439"/>
                  <a:pt x="3102153" y="2869768"/>
                </a:cubicBezTo>
                <a:cubicBezTo>
                  <a:pt x="3099324" y="2867782"/>
                  <a:pt x="3096951" y="2862737"/>
                  <a:pt x="3094349" y="2859222"/>
                </a:cubicBezTo>
                <a:cubicBezTo>
                  <a:pt x="3091290" y="2858765"/>
                  <a:pt x="3088232" y="2858308"/>
                  <a:pt x="3087159" y="2855020"/>
                </a:cubicBezTo>
                <a:cubicBezTo>
                  <a:pt x="3080198" y="2849291"/>
                  <a:pt x="3071277" y="2847957"/>
                  <a:pt x="3066075" y="2840926"/>
                </a:cubicBezTo>
                <a:cubicBezTo>
                  <a:pt x="3059532" y="2832392"/>
                  <a:pt x="3051885" y="2831250"/>
                  <a:pt x="3044695" y="2827049"/>
                </a:cubicBezTo>
                <a:cubicBezTo>
                  <a:pt x="3039263" y="2821547"/>
                  <a:pt x="3031617" y="2820404"/>
                  <a:pt x="3024884" y="2813144"/>
                </a:cubicBezTo>
                <a:cubicBezTo>
                  <a:pt x="3023517" y="2811182"/>
                  <a:pt x="3021876" y="2807858"/>
                  <a:pt x="3020033" y="2805000"/>
                </a:cubicBezTo>
                <a:lnTo>
                  <a:pt x="3016102" y="2801527"/>
                </a:lnTo>
                <a:close/>
                <a:moveTo>
                  <a:pt x="3069671" y="2798726"/>
                </a:moveTo>
                <a:lnTo>
                  <a:pt x="3069971" y="2808246"/>
                </a:lnTo>
                <a:lnTo>
                  <a:pt x="3070146" y="2808350"/>
                </a:lnTo>
                <a:lnTo>
                  <a:pt x="3079323" y="2806884"/>
                </a:lnTo>
                <a:lnTo>
                  <a:pt x="3077637" y="2805393"/>
                </a:lnTo>
                <a:close/>
                <a:moveTo>
                  <a:pt x="1773138" y="2796002"/>
                </a:moveTo>
                <a:cubicBezTo>
                  <a:pt x="1772911" y="2797525"/>
                  <a:pt x="1774103" y="2799260"/>
                  <a:pt x="1773875" y="2800783"/>
                </a:cubicBezTo>
                <a:cubicBezTo>
                  <a:pt x="1772000" y="2803616"/>
                  <a:pt x="1770808" y="2801882"/>
                  <a:pt x="1769615" y="2800146"/>
                </a:cubicBezTo>
                <a:cubicBezTo>
                  <a:pt x="1771263" y="2798836"/>
                  <a:pt x="1771491" y="2797313"/>
                  <a:pt x="1773138" y="2796002"/>
                </a:cubicBezTo>
                <a:close/>
                <a:moveTo>
                  <a:pt x="2710899" y="2792420"/>
                </a:moveTo>
                <a:cubicBezTo>
                  <a:pt x="2711637" y="2792335"/>
                  <a:pt x="2712291" y="2792823"/>
                  <a:pt x="2712774" y="2794451"/>
                </a:cubicBezTo>
                <a:cubicBezTo>
                  <a:pt x="2711353" y="2794239"/>
                  <a:pt x="2711126" y="2795762"/>
                  <a:pt x="2710671" y="2798808"/>
                </a:cubicBezTo>
                <a:cubicBezTo>
                  <a:pt x="2709706" y="2795549"/>
                  <a:pt x="2709933" y="2794027"/>
                  <a:pt x="2708513" y="2793814"/>
                </a:cubicBezTo>
                <a:cubicBezTo>
                  <a:pt x="2709336" y="2793159"/>
                  <a:pt x="2710160" y="2792504"/>
                  <a:pt x="2710899" y="2792420"/>
                </a:cubicBezTo>
                <a:close/>
                <a:moveTo>
                  <a:pt x="1814651" y="2791055"/>
                </a:moveTo>
                <a:cubicBezTo>
                  <a:pt x="1819025" y="2791708"/>
                  <a:pt x="1823619" y="2790903"/>
                  <a:pt x="1822311" y="2799654"/>
                </a:cubicBezTo>
                <a:cubicBezTo>
                  <a:pt x="1819394" y="2799218"/>
                  <a:pt x="1813561" y="2798346"/>
                  <a:pt x="1814651" y="2791055"/>
                </a:cubicBezTo>
                <a:close/>
                <a:moveTo>
                  <a:pt x="2706997" y="2787854"/>
                </a:moveTo>
                <a:cubicBezTo>
                  <a:pt x="2708958" y="2788146"/>
                  <a:pt x="2710798" y="2789250"/>
                  <a:pt x="2712124" y="2791102"/>
                </a:cubicBezTo>
                <a:cubicBezTo>
                  <a:pt x="2708504" y="2793871"/>
                  <a:pt x="2704282" y="2789930"/>
                  <a:pt x="2701144" y="2789461"/>
                </a:cubicBezTo>
                <a:cubicBezTo>
                  <a:pt x="2702955" y="2788077"/>
                  <a:pt x="2705037" y="2787561"/>
                  <a:pt x="2706997" y="2787854"/>
                </a:cubicBezTo>
                <a:close/>
                <a:moveTo>
                  <a:pt x="2203107" y="2783279"/>
                </a:moveTo>
                <a:cubicBezTo>
                  <a:pt x="2212123" y="2784626"/>
                  <a:pt x="2222943" y="2786243"/>
                  <a:pt x="2232216" y="2787628"/>
                </a:cubicBezTo>
                <a:cubicBezTo>
                  <a:pt x="2238399" y="2788553"/>
                  <a:pt x="2239134" y="2794211"/>
                  <a:pt x="2237801" y="2803127"/>
                </a:cubicBezTo>
                <a:cubicBezTo>
                  <a:pt x="2228528" y="2801742"/>
                  <a:pt x="2217709" y="2800125"/>
                  <a:pt x="2208692" y="2798778"/>
                </a:cubicBezTo>
                <a:cubicBezTo>
                  <a:pt x="2202509" y="2797854"/>
                  <a:pt x="2202073" y="2790191"/>
                  <a:pt x="2203107" y="2783279"/>
                </a:cubicBezTo>
                <a:close/>
                <a:moveTo>
                  <a:pt x="2704676" y="2782697"/>
                </a:moveTo>
                <a:lnTo>
                  <a:pt x="2704947" y="2785306"/>
                </a:lnTo>
                <a:cubicBezTo>
                  <a:pt x="2704947" y="2785306"/>
                  <a:pt x="2704865" y="2784521"/>
                  <a:pt x="2704763" y="2783539"/>
                </a:cubicBezTo>
                <a:close/>
                <a:moveTo>
                  <a:pt x="1650479" y="2782269"/>
                </a:moveTo>
                <a:cubicBezTo>
                  <a:pt x="1653395" y="2782705"/>
                  <a:pt x="1654853" y="2782923"/>
                  <a:pt x="1657770" y="2783359"/>
                </a:cubicBezTo>
                <a:cubicBezTo>
                  <a:pt x="1657550" y="2784830"/>
                  <a:pt x="1659008" y="2785049"/>
                  <a:pt x="1658788" y="2786520"/>
                </a:cubicBezTo>
                <a:cubicBezTo>
                  <a:pt x="1656890" y="2789245"/>
                  <a:pt x="1653314" y="2793224"/>
                  <a:pt x="1651416" y="2795949"/>
                </a:cubicBezTo>
                <a:cubicBezTo>
                  <a:pt x="1650617" y="2791317"/>
                  <a:pt x="1651278" y="2786902"/>
                  <a:pt x="1650479" y="2782269"/>
                </a:cubicBezTo>
                <a:close/>
                <a:moveTo>
                  <a:pt x="2704485" y="2780852"/>
                </a:moveTo>
                <a:lnTo>
                  <a:pt x="2704676" y="2782697"/>
                </a:lnTo>
                <a:lnTo>
                  <a:pt x="2704572" y="2781697"/>
                </a:lnTo>
                <a:close/>
                <a:moveTo>
                  <a:pt x="3047888" y="2780062"/>
                </a:moveTo>
                <a:lnTo>
                  <a:pt x="3048659" y="2786574"/>
                </a:lnTo>
                <a:lnTo>
                  <a:pt x="3051775" y="2790129"/>
                </a:lnTo>
                <a:cubicBezTo>
                  <a:pt x="3053000" y="2792398"/>
                  <a:pt x="3054197" y="2794857"/>
                  <a:pt x="3055612" y="2795849"/>
                </a:cubicBezTo>
                <a:lnTo>
                  <a:pt x="3058999" y="2798919"/>
                </a:lnTo>
                <a:lnTo>
                  <a:pt x="3061941" y="2799359"/>
                </a:lnTo>
                <a:cubicBezTo>
                  <a:pt x="3062856" y="2793243"/>
                  <a:pt x="3062267" y="2788464"/>
                  <a:pt x="3061397" y="2782080"/>
                </a:cubicBezTo>
                <a:lnTo>
                  <a:pt x="3058625" y="2781666"/>
                </a:lnTo>
                <a:lnTo>
                  <a:pt x="3052253" y="2785499"/>
                </a:lnTo>
                <a:lnTo>
                  <a:pt x="3048324" y="2780128"/>
                </a:lnTo>
                <a:close/>
                <a:moveTo>
                  <a:pt x="2704396" y="2780002"/>
                </a:moveTo>
                <a:lnTo>
                  <a:pt x="2704485" y="2780852"/>
                </a:lnTo>
                <a:lnTo>
                  <a:pt x="2704456" y="2780592"/>
                </a:lnTo>
                <a:cubicBezTo>
                  <a:pt x="2704376" y="2779806"/>
                  <a:pt x="2704335" y="2779413"/>
                  <a:pt x="2704396" y="2780002"/>
                </a:cubicBezTo>
                <a:close/>
                <a:moveTo>
                  <a:pt x="1662900" y="2779415"/>
                </a:moveTo>
                <a:cubicBezTo>
                  <a:pt x="1663199" y="2780080"/>
                  <a:pt x="1662957" y="2781698"/>
                  <a:pt x="1662473" y="2784935"/>
                </a:cubicBezTo>
                <a:cubicBezTo>
                  <a:pt x="1661400" y="2781465"/>
                  <a:pt x="1661400" y="2781465"/>
                  <a:pt x="1660085" y="2779614"/>
                </a:cubicBezTo>
                <a:cubicBezTo>
                  <a:pt x="1661762" y="2779038"/>
                  <a:pt x="1662601" y="2778750"/>
                  <a:pt x="1662900" y="2779415"/>
                </a:cubicBezTo>
                <a:close/>
                <a:moveTo>
                  <a:pt x="2570333" y="2779071"/>
                </a:moveTo>
                <a:lnTo>
                  <a:pt x="2570379" y="2779082"/>
                </a:lnTo>
                <a:cubicBezTo>
                  <a:pt x="2571500" y="2779443"/>
                  <a:pt x="2572593" y="2779994"/>
                  <a:pt x="2573247" y="2780868"/>
                </a:cubicBezTo>
                <a:close/>
                <a:moveTo>
                  <a:pt x="974031" y="2777719"/>
                </a:moveTo>
                <a:cubicBezTo>
                  <a:pt x="973336" y="2782364"/>
                  <a:pt x="972642" y="2787008"/>
                  <a:pt x="971718" y="2793200"/>
                </a:cubicBezTo>
                <a:cubicBezTo>
                  <a:pt x="970776" y="2789894"/>
                  <a:pt x="968659" y="2784831"/>
                  <a:pt x="967720" y="2783107"/>
                </a:cubicBezTo>
                <a:cubicBezTo>
                  <a:pt x="969122" y="2781734"/>
                  <a:pt x="972395" y="2779058"/>
                  <a:pt x="974031" y="2777719"/>
                </a:cubicBezTo>
                <a:close/>
                <a:moveTo>
                  <a:pt x="2566905" y="2777302"/>
                </a:moveTo>
                <a:lnTo>
                  <a:pt x="2568003" y="2777634"/>
                </a:lnTo>
                <a:lnTo>
                  <a:pt x="2570333" y="2779071"/>
                </a:lnTo>
                <a:lnTo>
                  <a:pt x="2567340" y="2778433"/>
                </a:lnTo>
                <a:close/>
                <a:moveTo>
                  <a:pt x="814590" y="2775729"/>
                </a:moveTo>
                <a:cubicBezTo>
                  <a:pt x="813283" y="2784479"/>
                  <a:pt x="807667" y="2782149"/>
                  <a:pt x="805187" y="2778797"/>
                </a:cubicBezTo>
                <a:cubicBezTo>
                  <a:pt x="808321" y="2777774"/>
                  <a:pt x="811455" y="2776751"/>
                  <a:pt x="814590" y="2775729"/>
                </a:cubicBezTo>
                <a:close/>
                <a:moveTo>
                  <a:pt x="1767821" y="2775577"/>
                </a:moveTo>
                <a:cubicBezTo>
                  <a:pt x="1772722" y="2775708"/>
                  <a:pt x="1777289" y="2777594"/>
                  <a:pt x="1778357" y="2786171"/>
                </a:cubicBezTo>
                <a:cubicBezTo>
                  <a:pt x="1772695" y="2782119"/>
                  <a:pt x="1768821" y="2778332"/>
                  <a:pt x="1762924" y="2775848"/>
                </a:cubicBezTo>
                <a:cubicBezTo>
                  <a:pt x="1764515" y="2775684"/>
                  <a:pt x="1766186" y="2775533"/>
                  <a:pt x="1767821" y="2775577"/>
                </a:cubicBezTo>
                <a:close/>
                <a:moveTo>
                  <a:pt x="1007983" y="2775204"/>
                </a:moveTo>
                <a:cubicBezTo>
                  <a:pt x="1010900" y="2775640"/>
                  <a:pt x="1016967" y="2774943"/>
                  <a:pt x="1015560" y="2784353"/>
                </a:cubicBezTo>
                <a:cubicBezTo>
                  <a:pt x="1011187" y="2783700"/>
                  <a:pt x="1006576" y="2784615"/>
                  <a:pt x="1007983" y="2775204"/>
                </a:cubicBezTo>
                <a:close/>
                <a:moveTo>
                  <a:pt x="2922462" y="2773542"/>
                </a:moveTo>
                <a:lnTo>
                  <a:pt x="2921636" y="2774420"/>
                </a:lnTo>
                <a:cubicBezTo>
                  <a:pt x="2921203" y="2774881"/>
                  <a:pt x="2921491" y="2774573"/>
                  <a:pt x="2922070" y="2773958"/>
                </a:cubicBezTo>
                <a:close/>
                <a:moveTo>
                  <a:pt x="2923185" y="2772773"/>
                </a:moveTo>
                <a:lnTo>
                  <a:pt x="2922462" y="2773542"/>
                </a:lnTo>
                <a:lnTo>
                  <a:pt x="2922883" y="2773093"/>
                </a:lnTo>
                <a:close/>
                <a:moveTo>
                  <a:pt x="989998" y="2772517"/>
                </a:moveTo>
                <a:cubicBezTo>
                  <a:pt x="992914" y="2772953"/>
                  <a:pt x="998981" y="2772255"/>
                  <a:pt x="997575" y="2781666"/>
                </a:cubicBezTo>
                <a:cubicBezTo>
                  <a:pt x="993200" y="2781012"/>
                  <a:pt x="988591" y="2781927"/>
                  <a:pt x="989998" y="2772517"/>
                </a:cubicBezTo>
                <a:close/>
                <a:moveTo>
                  <a:pt x="1231504" y="2771411"/>
                </a:moveTo>
                <a:cubicBezTo>
                  <a:pt x="1233774" y="2771749"/>
                  <a:pt x="1236972" y="2771070"/>
                  <a:pt x="1239376" y="2771815"/>
                </a:cubicBezTo>
                <a:cubicBezTo>
                  <a:pt x="1241780" y="2772560"/>
                  <a:pt x="1243390" y="2774730"/>
                  <a:pt x="1242488" y="2780770"/>
                </a:cubicBezTo>
                <a:cubicBezTo>
                  <a:pt x="1237946" y="2780091"/>
                  <a:pt x="1229698" y="2783490"/>
                  <a:pt x="1231504" y="2771411"/>
                </a:cubicBezTo>
                <a:close/>
                <a:moveTo>
                  <a:pt x="2515738" y="2770709"/>
                </a:moveTo>
                <a:lnTo>
                  <a:pt x="2515907" y="2771247"/>
                </a:lnTo>
                <a:cubicBezTo>
                  <a:pt x="2516056" y="2771721"/>
                  <a:pt x="2516160" y="2772051"/>
                  <a:pt x="2516160" y="2772051"/>
                </a:cubicBezTo>
                <a:close/>
                <a:moveTo>
                  <a:pt x="3030999" y="2770399"/>
                </a:moveTo>
                <a:lnTo>
                  <a:pt x="3030450" y="2771204"/>
                </a:lnTo>
                <a:lnTo>
                  <a:pt x="3031988" y="2771539"/>
                </a:lnTo>
                <a:close/>
                <a:moveTo>
                  <a:pt x="2925542" y="2770268"/>
                </a:moveTo>
                <a:lnTo>
                  <a:pt x="2923185" y="2772773"/>
                </a:lnTo>
                <a:lnTo>
                  <a:pt x="2924239" y="2771652"/>
                </a:lnTo>
                <a:cubicBezTo>
                  <a:pt x="2924963" y="2770883"/>
                  <a:pt x="2925542" y="2770268"/>
                  <a:pt x="2925542" y="2770268"/>
                </a:cubicBezTo>
                <a:close/>
                <a:moveTo>
                  <a:pt x="2515291" y="2769290"/>
                </a:moveTo>
                <a:lnTo>
                  <a:pt x="2515738" y="2770709"/>
                </a:lnTo>
                <a:lnTo>
                  <a:pt x="2515381" y="2769576"/>
                </a:lnTo>
                <a:close/>
                <a:moveTo>
                  <a:pt x="513924" y="2768725"/>
                </a:moveTo>
                <a:cubicBezTo>
                  <a:pt x="517905" y="2769320"/>
                  <a:pt x="516494" y="2778763"/>
                  <a:pt x="515592" y="2784795"/>
                </a:cubicBezTo>
                <a:cubicBezTo>
                  <a:pt x="510206" y="2783990"/>
                  <a:pt x="512984" y="2775020"/>
                  <a:pt x="513924" y="2768725"/>
                </a:cubicBezTo>
                <a:close/>
                <a:moveTo>
                  <a:pt x="2851218" y="2768568"/>
                </a:moveTo>
                <a:lnTo>
                  <a:pt x="2852570" y="2770033"/>
                </a:lnTo>
                <a:lnTo>
                  <a:pt x="2852213" y="2772422"/>
                </a:lnTo>
                <a:lnTo>
                  <a:pt x="2850990" y="2774956"/>
                </a:lnTo>
                <a:cubicBezTo>
                  <a:pt x="2850025" y="2771698"/>
                  <a:pt x="2850025" y="2771698"/>
                  <a:pt x="2848832" y="2769963"/>
                </a:cubicBezTo>
                <a:cubicBezTo>
                  <a:pt x="2849655" y="2769308"/>
                  <a:pt x="2850480" y="2768652"/>
                  <a:pt x="2851218" y="2768568"/>
                </a:cubicBezTo>
                <a:close/>
                <a:moveTo>
                  <a:pt x="2514914" y="2768091"/>
                </a:moveTo>
                <a:cubicBezTo>
                  <a:pt x="2514811" y="2767760"/>
                  <a:pt x="2514837" y="2767843"/>
                  <a:pt x="2514934" y="2768152"/>
                </a:cubicBezTo>
                <a:lnTo>
                  <a:pt x="2515291" y="2769290"/>
                </a:lnTo>
                <a:close/>
                <a:moveTo>
                  <a:pt x="2679708" y="2764691"/>
                </a:moveTo>
                <a:cubicBezTo>
                  <a:pt x="2687595" y="2764465"/>
                  <a:pt x="2697939" y="2777977"/>
                  <a:pt x="2702178" y="2780760"/>
                </a:cubicBezTo>
                <a:cubicBezTo>
                  <a:pt x="2692305" y="2794913"/>
                  <a:pt x="2680932" y="2777585"/>
                  <a:pt x="2672956" y="2770401"/>
                </a:cubicBezTo>
                <a:lnTo>
                  <a:pt x="2673364" y="2769820"/>
                </a:lnTo>
                <a:lnTo>
                  <a:pt x="2671405" y="2765286"/>
                </a:lnTo>
                <a:cubicBezTo>
                  <a:pt x="2674473" y="2764187"/>
                  <a:pt x="2674701" y="2762663"/>
                  <a:pt x="2675665" y="2765923"/>
                </a:cubicBezTo>
                <a:lnTo>
                  <a:pt x="2674702" y="2767919"/>
                </a:lnTo>
                <a:lnTo>
                  <a:pt x="2676008" y="2766062"/>
                </a:lnTo>
                <a:cubicBezTo>
                  <a:pt x="2677146" y="2765148"/>
                  <a:pt x="2678394" y="2764728"/>
                  <a:pt x="2679708" y="2764691"/>
                </a:cubicBezTo>
                <a:close/>
                <a:moveTo>
                  <a:pt x="1274084" y="2763254"/>
                </a:moveTo>
                <a:cubicBezTo>
                  <a:pt x="1278459" y="2763907"/>
                  <a:pt x="1283068" y="2762993"/>
                  <a:pt x="1281662" y="2772403"/>
                </a:cubicBezTo>
                <a:cubicBezTo>
                  <a:pt x="1278746" y="2771968"/>
                  <a:pt x="1272678" y="2772665"/>
                  <a:pt x="1274084" y="2763254"/>
                </a:cubicBezTo>
                <a:close/>
                <a:moveTo>
                  <a:pt x="1997585" y="2762888"/>
                </a:moveTo>
                <a:cubicBezTo>
                  <a:pt x="1998777" y="2764622"/>
                  <a:pt x="1998550" y="2766146"/>
                  <a:pt x="1998322" y="2767669"/>
                </a:cubicBezTo>
                <a:cubicBezTo>
                  <a:pt x="1996447" y="2770503"/>
                  <a:pt x="1996674" y="2768979"/>
                  <a:pt x="1994061" y="2767032"/>
                </a:cubicBezTo>
                <a:cubicBezTo>
                  <a:pt x="1995710" y="2765722"/>
                  <a:pt x="1997356" y="2764410"/>
                  <a:pt x="1997585" y="2762888"/>
                </a:cubicBezTo>
                <a:close/>
                <a:moveTo>
                  <a:pt x="2957667" y="2762623"/>
                </a:moveTo>
                <a:lnTo>
                  <a:pt x="2962021" y="2766491"/>
                </a:lnTo>
                <a:cubicBezTo>
                  <a:pt x="2973995" y="2780527"/>
                  <a:pt x="2989648" y="2789119"/>
                  <a:pt x="3003571" y="2800580"/>
                </a:cubicBezTo>
                <a:lnTo>
                  <a:pt x="3004576" y="2793854"/>
                </a:lnTo>
                <a:lnTo>
                  <a:pt x="2975250" y="2774330"/>
                </a:lnTo>
                <a:lnTo>
                  <a:pt x="2971812" y="2774208"/>
                </a:lnTo>
                <a:lnTo>
                  <a:pt x="2969479" y="2770487"/>
                </a:lnTo>
                <a:close/>
                <a:moveTo>
                  <a:pt x="2047943" y="2760270"/>
                </a:moveTo>
                <a:cubicBezTo>
                  <a:pt x="2050152" y="2760599"/>
                  <a:pt x="2053637" y="2759927"/>
                  <a:pt x="2056347" y="2760663"/>
                </a:cubicBezTo>
                <a:cubicBezTo>
                  <a:pt x="2059058" y="2761400"/>
                  <a:pt x="2060998" y="2763524"/>
                  <a:pt x="2060106" y="2769490"/>
                </a:cubicBezTo>
                <a:cubicBezTo>
                  <a:pt x="2055691" y="2768830"/>
                  <a:pt x="2046164" y="2772180"/>
                  <a:pt x="2047943" y="2760270"/>
                </a:cubicBezTo>
                <a:close/>
                <a:moveTo>
                  <a:pt x="1856048" y="2760160"/>
                </a:moveTo>
                <a:cubicBezTo>
                  <a:pt x="1858296" y="2760495"/>
                  <a:pt x="1861776" y="2759858"/>
                  <a:pt x="1864467" y="2760645"/>
                </a:cubicBezTo>
                <a:cubicBezTo>
                  <a:pt x="1867158" y="2761434"/>
                  <a:pt x="1869062" y="2763648"/>
                  <a:pt x="1868159" y="2769687"/>
                </a:cubicBezTo>
                <a:cubicBezTo>
                  <a:pt x="1863913" y="2769053"/>
                  <a:pt x="1854243" y="2772238"/>
                  <a:pt x="1856048" y="2760160"/>
                </a:cubicBezTo>
                <a:close/>
                <a:moveTo>
                  <a:pt x="2668694" y="2759778"/>
                </a:moveTo>
                <a:cubicBezTo>
                  <a:pt x="2670517" y="2760050"/>
                  <a:pt x="2672541" y="2761471"/>
                  <a:pt x="2673891" y="2762418"/>
                </a:cubicBezTo>
                <a:cubicBezTo>
                  <a:pt x="2671778" y="2766575"/>
                  <a:pt x="2667622" y="2764463"/>
                  <a:pt x="2664705" y="2764027"/>
                </a:cubicBezTo>
                <a:cubicBezTo>
                  <a:pt x="2665250" y="2760381"/>
                  <a:pt x="2666872" y="2759506"/>
                  <a:pt x="2668694" y="2759778"/>
                </a:cubicBezTo>
                <a:close/>
                <a:moveTo>
                  <a:pt x="853753" y="2759746"/>
                </a:moveTo>
                <a:cubicBezTo>
                  <a:pt x="852662" y="2767038"/>
                  <a:pt x="846612" y="2767624"/>
                  <a:pt x="844349" y="2762814"/>
                </a:cubicBezTo>
                <a:cubicBezTo>
                  <a:pt x="847701" y="2760334"/>
                  <a:pt x="850837" y="2759311"/>
                  <a:pt x="853753" y="2759746"/>
                </a:cubicBezTo>
                <a:close/>
                <a:moveTo>
                  <a:pt x="1988510" y="2758084"/>
                </a:moveTo>
                <a:cubicBezTo>
                  <a:pt x="1991427" y="2758520"/>
                  <a:pt x="1994116" y="2760478"/>
                  <a:pt x="1996805" y="2762438"/>
                </a:cubicBezTo>
                <a:cubicBezTo>
                  <a:pt x="1996578" y="2763960"/>
                  <a:pt x="1994891" y="2765266"/>
                  <a:pt x="1993205" y="2766571"/>
                </a:cubicBezTo>
                <a:cubicBezTo>
                  <a:pt x="1990288" y="2766135"/>
                  <a:pt x="1987600" y="2764176"/>
                  <a:pt x="1988510" y="2758084"/>
                </a:cubicBezTo>
                <a:close/>
                <a:moveTo>
                  <a:pt x="3027364" y="2756882"/>
                </a:moveTo>
                <a:lnTo>
                  <a:pt x="3027479" y="2757478"/>
                </a:lnTo>
                <a:lnTo>
                  <a:pt x="3027881" y="2757009"/>
                </a:lnTo>
                <a:close/>
                <a:moveTo>
                  <a:pt x="3026657" y="2756707"/>
                </a:moveTo>
                <a:lnTo>
                  <a:pt x="3024374" y="2758938"/>
                </a:lnTo>
                <a:cubicBezTo>
                  <a:pt x="3022542" y="2760005"/>
                  <a:pt x="3020641" y="2759969"/>
                  <a:pt x="3018719" y="2759276"/>
                </a:cubicBezTo>
                <a:lnTo>
                  <a:pt x="3016856" y="2758117"/>
                </a:lnTo>
                <a:lnTo>
                  <a:pt x="3013267" y="2762381"/>
                </a:lnTo>
                <a:cubicBezTo>
                  <a:pt x="3015434" y="2762704"/>
                  <a:pt x="3018640" y="2764357"/>
                  <a:pt x="3021527" y="2764430"/>
                </a:cubicBezTo>
                <a:lnTo>
                  <a:pt x="3026158" y="2759022"/>
                </a:lnTo>
                <a:lnTo>
                  <a:pt x="3025209" y="2758591"/>
                </a:lnTo>
                <a:cubicBezTo>
                  <a:pt x="3026040" y="2757888"/>
                  <a:pt x="3026456" y="2757536"/>
                  <a:pt x="3026694" y="2757159"/>
                </a:cubicBezTo>
                <a:lnTo>
                  <a:pt x="3026803" y="2756743"/>
                </a:lnTo>
                <a:close/>
                <a:moveTo>
                  <a:pt x="1312245" y="2754017"/>
                </a:moveTo>
                <a:cubicBezTo>
                  <a:pt x="1315242" y="2754465"/>
                  <a:pt x="1321222" y="2753754"/>
                  <a:pt x="1319815" y="2763165"/>
                </a:cubicBezTo>
                <a:cubicBezTo>
                  <a:pt x="1315320" y="2762493"/>
                  <a:pt x="1310839" y="2763427"/>
                  <a:pt x="1312245" y="2754017"/>
                </a:cubicBezTo>
                <a:close/>
                <a:moveTo>
                  <a:pt x="1030113" y="2752417"/>
                </a:moveTo>
                <a:cubicBezTo>
                  <a:pt x="1034006" y="2752242"/>
                  <a:pt x="1038144" y="2753255"/>
                  <a:pt x="1041958" y="2753825"/>
                </a:cubicBezTo>
                <a:cubicBezTo>
                  <a:pt x="1038444" y="2756460"/>
                  <a:pt x="1034738" y="2760384"/>
                  <a:pt x="1031226" y="2763019"/>
                </a:cubicBezTo>
                <a:cubicBezTo>
                  <a:pt x="1026648" y="2762335"/>
                  <a:pt x="1022303" y="2760106"/>
                  <a:pt x="1019738" y="2758142"/>
                </a:cubicBezTo>
                <a:cubicBezTo>
                  <a:pt x="1022572" y="2753957"/>
                  <a:pt x="1026220" y="2752593"/>
                  <a:pt x="1030113" y="2752417"/>
                </a:cubicBezTo>
                <a:close/>
                <a:moveTo>
                  <a:pt x="2689311" y="2751806"/>
                </a:moveTo>
                <a:cubicBezTo>
                  <a:pt x="2693686" y="2752460"/>
                  <a:pt x="2698295" y="2751545"/>
                  <a:pt x="2696928" y="2760694"/>
                </a:cubicBezTo>
                <a:cubicBezTo>
                  <a:pt x="2692553" y="2760041"/>
                  <a:pt x="2687905" y="2761217"/>
                  <a:pt x="2689311" y="2751806"/>
                </a:cubicBezTo>
                <a:close/>
                <a:moveTo>
                  <a:pt x="3002515" y="2747765"/>
                </a:moveTo>
                <a:lnTo>
                  <a:pt x="3003408" y="2750662"/>
                </a:lnTo>
                <a:lnTo>
                  <a:pt x="3004357" y="2753026"/>
                </a:lnTo>
                <a:lnTo>
                  <a:pt x="3009783" y="2754305"/>
                </a:lnTo>
                <a:lnTo>
                  <a:pt x="3009450" y="2753034"/>
                </a:lnTo>
                <a:close/>
                <a:moveTo>
                  <a:pt x="1207429" y="2746071"/>
                </a:moveTo>
                <a:cubicBezTo>
                  <a:pt x="1220453" y="2752741"/>
                  <a:pt x="1234834" y="2748591"/>
                  <a:pt x="1247484" y="2747333"/>
                </a:cubicBezTo>
                <a:cubicBezTo>
                  <a:pt x="1224684" y="2764393"/>
                  <a:pt x="1198716" y="2773109"/>
                  <a:pt x="1175255" y="2763306"/>
                </a:cubicBezTo>
                <a:cubicBezTo>
                  <a:pt x="1185320" y="2758512"/>
                  <a:pt x="1197970" y="2757253"/>
                  <a:pt x="1207429" y="2746071"/>
                </a:cubicBezTo>
                <a:close/>
                <a:moveTo>
                  <a:pt x="1359209" y="2745640"/>
                </a:moveTo>
                <a:cubicBezTo>
                  <a:pt x="1357400" y="2757747"/>
                  <a:pt x="1349226" y="2752049"/>
                  <a:pt x="1345273" y="2748298"/>
                </a:cubicBezTo>
                <a:cubicBezTo>
                  <a:pt x="1349917" y="2747412"/>
                  <a:pt x="1354564" y="2746526"/>
                  <a:pt x="1359209" y="2745640"/>
                </a:cubicBezTo>
                <a:close/>
                <a:moveTo>
                  <a:pt x="1114842" y="2740153"/>
                </a:moveTo>
                <a:cubicBezTo>
                  <a:pt x="1114842" y="2740153"/>
                  <a:pt x="1116137" y="2741903"/>
                  <a:pt x="1115910" y="2743427"/>
                </a:cubicBezTo>
                <a:cubicBezTo>
                  <a:pt x="1112638" y="2744494"/>
                  <a:pt x="1109591" y="2744039"/>
                  <a:pt x="1107613" y="2746858"/>
                </a:cubicBezTo>
                <a:cubicBezTo>
                  <a:pt x="1108751" y="2739242"/>
                  <a:pt x="1111797" y="2739697"/>
                  <a:pt x="1114842" y="2740153"/>
                </a:cubicBezTo>
                <a:close/>
                <a:moveTo>
                  <a:pt x="2335060" y="2739625"/>
                </a:moveTo>
                <a:cubicBezTo>
                  <a:pt x="2338264" y="2739124"/>
                  <a:pt x="2342472" y="2739753"/>
                  <a:pt x="2344003" y="2739981"/>
                </a:cubicBezTo>
                <a:cubicBezTo>
                  <a:pt x="2395550" y="2749251"/>
                  <a:pt x="2446410" y="2763120"/>
                  <a:pt x="2497500" y="2775455"/>
                </a:cubicBezTo>
                <a:cubicBezTo>
                  <a:pt x="2506647" y="2787531"/>
                  <a:pt x="2518864" y="2787789"/>
                  <a:pt x="2530877" y="2791152"/>
                </a:cubicBezTo>
                <a:cubicBezTo>
                  <a:pt x="2544420" y="2794742"/>
                  <a:pt x="2559266" y="2800095"/>
                  <a:pt x="2573856" y="2805410"/>
                </a:cubicBezTo>
                <a:cubicBezTo>
                  <a:pt x="2602245" y="2814353"/>
                  <a:pt x="2631452" y="2826553"/>
                  <a:pt x="2658898" y="2840057"/>
                </a:cubicBezTo>
                <a:cubicBezTo>
                  <a:pt x="2671984" y="2846713"/>
                  <a:pt x="2685070" y="2853370"/>
                  <a:pt x="2698198" y="2859746"/>
                </a:cubicBezTo>
                <a:cubicBezTo>
                  <a:pt x="2710838" y="2867642"/>
                  <a:pt x="2723466" y="2877365"/>
                  <a:pt x="2736780" y="2882488"/>
                </a:cubicBezTo>
                <a:cubicBezTo>
                  <a:pt x="2766216" y="2893155"/>
                  <a:pt x="2795677" y="2905393"/>
                  <a:pt x="2825113" y="2916059"/>
                </a:cubicBezTo>
                <a:cubicBezTo>
                  <a:pt x="2822739" y="2911004"/>
                  <a:pt x="2820594" y="2904415"/>
                  <a:pt x="2818221" y="2899359"/>
                </a:cubicBezTo>
                <a:cubicBezTo>
                  <a:pt x="2813630" y="2898673"/>
                  <a:pt x="2809039" y="2897986"/>
                  <a:pt x="2804449" y="2897301"/>
                </a:cubicBezTo>
                <a:cubicBezTo>
                  <a:pt x="2795496" y="2894396"/>
                  <a:pt x="2786797" y="2891528"/>
                  <a:pt x="2776314" y="2888396"/>
                </a:cubicBezTo>
                <a:cubicBezTo>
                  <a:pt x="2758638" y="2881052"/>
                  <a:pt x="2741444" y="2872215"/>
                  <a:pt x="2722428" y="2863366"/>
                </a:cubicBezTo>
                <a:cubicBezTo>
                  <a:pt x="2686673" y="2842640"/>
                  <a:pt x="2651190" y="2820100"/>
                  <a:pt x="2613234" y="2801890"/>
                </a:cubicBezTo>
                <a:cubicBezTo>
                  <a:pt x="2707604" y="2815993"/>
                  <a:pt x="2792985" y="2871063"/>
                  <a:pt x="2879107" y="2919426"/>
                </a:cubicBezTo>
                <a:cubicBezTo>
                  <a:pt x="2871611" y="2927709"/>
                  <a:pt x="2865683" y="2935965"/>
                  <a:pt x="2857609" y="2927184"/>
                </a:cubicBezTo>
                <a:cubicBezTo>
                  <a:pt x="2853475" y="2923431"/>
                  <a:pt x="2848041" y="2917919"/>
                  <a:pt x="2843477" y="2918804"/>
                </a:cubicBezTo>
                <a:cubicBezTo>
                  <a:pt x="2840416" y="2918347"/>
                  <a:pt x="2839271" y="2926011"/>
                  <a:pt x="2837320" y="2928592"/>
                </a:cubicBezTo>
                <a:cubicBezTo>
                  <a:pt x="2842958" y="2931002"/>
                  <a:pt x="2850609" y="2932145"/>
                  <a:pt x="2856502" y="2934593"/>
                </a:cubicBezTo>
                <a:cubicBezTo>
                  <a:pt x="2859773" y="2936257"/>
                  <a:pt x="2863906" y="2938050"/>
                  <a:pt x="2867445" y="2936448"/>
                </a:cubicBezTo>
                <a:lnTo>
                  <a:pt x="2867969" y="2935992"/>
                </a:lnTo>
                <a:lnTo>
                  <a:pt x="2866690" y="2933632"/>
                </a:lnTo>
                <a:cubicBezTo>
                  <a:pt x="2868326" y="2932402"/>
                  <a:pt x="2869144" y="2931787"/>
                  <a:pt x="2869677" y="2931866"/>
                </a:cubicBezTo>
                <a:lnTo>
                  <a:pt x="2870634" y="2933671"/>
                </a:lnTo>
                <a:lnTo>
                  <a:pt x="2870732" y="2933584"/>
                </a:lnTo>
                <a:lnTo>
                  <a:pt x="2870755" y="2933901"/>
                </a:lnTo>
                <a:lnTo>
                  <a:pt x="2870950" y="2934269"/>
                </a:lnTo>
                <a:lnTo>
                  <a:pt x="2870799" y="2934505"/>
                </a:lnTo>
                <a:lnTo>
                  <a:pt x="2871468" y="2943856"/>
                </a:lnTo>
                <a:cubicBezTo>
                  <a:pt x="2873449" y="2952600"/>
                  <a:pt x="2878997" y="2956368"/>
                  <a:pt x="2886551" y="2951620"/>
                </a:cubicBezTo>
                <a:cubicBezTo>
                  <a:pt x="2887191" y="2959551"/>
                  <a:pt x="2892068" y="2977518"/>
                  <a:pt x="2883756" y="2982544"/>
                </a:cubicBezTo>
                <a:cubicBezTo>
                  <a:pt x="2880046" y="2986430"/>
                  <a:pt x="2874573" y="2981172"/>
                  <a:pt x="2870212" y="2978953"/>
                </a:cubicBezTo>
                <a:cubicBezTo>
                  <a:pt x="2863247" y="2973211"/>
                  <a:pt x="2856053" y="2969002"/>
                  <a:pt x="2850390" y="2965022"/>
                </a:cubicBezTo>
                <a:cubicBezTo>
                  <a:pt x="2823172" y="2949985"/>
                  <a:pt x="2795928" y="2933376"/>
                  <a:pt x="2768711" y="2918339"/>
                </a:cubicBezTo>
                <a:cubicBezTo>
                  <a:pt x="2740696" y="2902531"/>
                  <a:pt x="2712957" y="2887482"/>
                  <a:pt x="2684856" y="2873785"/>
                </a:cubicBezTo>
                <a:lnTo>
                  <a:pt x="2633138" y="2851884"/>
                </a:lnTo>
                <a:lnTo>
                  <a:pt x="2633273" y="2857343"/>
                </a:lnTo>
                <a:lnTo>
                  <a:pt x="2630840" y="2850911"/>
                </a:lnTo>
                <a:lnTo>
                  <a:pt x="2598810" y="2837345"/>
                </a:lnTo>
                <a:cubicBezTo>
                  <a:pt x="2570878" y="2825336"/>
                  <a:pt x="2540985" y="2817736"/>
                  <a:pt x="2510862" y="2811667"/>
                </a:cubicBezTo>
                <a:cubicBezTo>
                  <a:pt x="2507802" y="2811209"/>
                  <a:pt x="2499692" y="2813132"/>
                  <a:pt x="2497318" y="2808076"/>
                </a:cubicBezTo>
                <a:cubicBezTo>
                  <a:pt x="2494945" y="2803020"/>
                  <a:pt x="2495861" y="2796888"/>
                  <a:pt x="2491270" y="2796202"/>
                </a:cubicBezTo>
                <a:cubicBezTo>
                  <a:pt x="2476196" y="2792383"/>
                  <a:pt x="2459388" y="2791438"/>
                  <a:pt x="2444085" y="2789152"/>
                </a:cubicBezTo>
                <a:cubicBezTo>
                  <a:pt x="2415493" y="2783312"/>
                  <a:pt x="2386874" y="2775902"/>
                  <a:pt x="2359198" y="2763930"/>
                </a:cubicBezTo>
                <a:cubicBezTo>
                  <a:pt x="2348906" y="2759519"/>
                  <a:pt x="2338461" y="2756129"/>
                  <a:pt x="2332145" y="2746044"/>
                </a:cubicBezTo>
                <a:cubicBezTo>
                  <a:pt x="2329657" y="2741755"/>
                  <a:pt x="2331856" y="2740125"/>
                  <a:pt x="2335060" y="2739625"/>
                </a:cubicBezTo>
                <a:close/>
                <a:moveTo>
                  <a:pt x="2569357" y="2738724"/>
                </a:moveTo>
                <a:cubicBezTo>
                  <a:pt x="2575238" y="2739247"/>
                  <a:pt x="2580271" y="2741553"/>
                  <a:pt x="2579154" y="2749030"/>
                </a:cubicBezTo>
                <a:cubicBezTo>
                  <a:pt x="2574591" y="2748349"/>
                  <a:pt x="2551961" y="2755852"/>
                  <a:pt x="2554462" y="2739122"/>
                </a:cubicBezTo>
                <a:cubicBezTo>
                  <a:pt x="2556743" y="2739463"/>
                  <a:pt x="2563475" y="2738201"/>
                  <a:pt x="2569357" y="2738724"/>
                </a:cubicBezTo>
                <a:close/>
                <a:moveTo>
                  <a:pt x="2982197" y="2734751"/>
                </a:moveTo>
                <a:lnTo>
                  <a:pt x="2980338" y="2735239"/>
                </a:lnTo>
                <a:lnTo>
                  <a:pt x="2980629" y="2737573"/>
                </a:lnTo>
                <a:lnTo>
                  <a:pt x="2980108" y="2738738"/>
                </a:lnTo>
                <a:lnTo>
                  <a:pt x="2982917" y="2740069"/>
                </a:lnTo>
                <a:lnTo>
                  <a:pt x="2985506" y="2741297"/>
                </a:lnTo>
                <a:cubicBezTo>
                  <a:pt x="2991548" y="2743372"/>
                  <a:pt x="2997277" y="2743838"/>
                  <a:pt x="2998076" y="2738485"/>
                </a:cubicBezTo>
                <a:cubicBezTo>
                  <a:pt x="2993488" y="2737800"/>
                  <a:pt x="2987626" y="2736923"/>
                  <a:pt x="2983038" y="2736238"/>
                </a:cubicBezTo>
                <a:close/>
                <a:moveTo>
                  <a:pt x="2277861" y="2734690"/>
                </a:moveTo>
                <a:cubicBezTo>
                  <a:pt x="2281203" y="2743397"/>
                  <a:pt x="2273393" y="2743872"/>
                  <a:pt x="2268651" y="2744531"/>
                </a:cubicBezTo>
                <a:cubicBezTo>
                  <a:pt x="2272611" y="2740473"/>
                  <a:pt x="2274353" y="2737448"/>
                  <a:pt x="2277861" y="2734690"/>
                </a:cubicBezTo>
                <a:close/>
                <a:moveTo>
                  <a:pt x="1126533" y="2733855"/>
                </a:moveTo>
                <a:cubicBezTo>
                  <a:pt x="1125445" y="2741147"/>
                  <a:pt x="1119232" y="2741709"/>
                  <a:pt x="1117355" y="2735466"/>
                </a:cubicBezTo>
                <a:cubicBezTo>
                  <a:pt x="1120321" y="2734417"/>
                  <a:pt x="1123786" y="2733445"/>
                  <a:pt x="1126533" y="2733855"/>
                </a:cubicBezTo>
                <a:close/>
                <a:moveTo>
                  <a:pt x="1282005" y="2733446"/>
                </a:moveTo>
                <a:cubicBezTo>
                  <a:pt x="1284360" y="2733798"/>
                  <a:pt x="1289301" y="2732977"/>
                  <a:pt x="1293396" y="2733784"/>
                </a:cubicBezTo>
                <a:cubicBezTo>
                  <a:pt x="1297489" y="2734590"/>
                  <a:pt x="1300738" y="2737025"/>
                  <a:pt x="1299713" y="2743890"/>
                </a:cubicBezTo>
                <a:cubicBezTo>
                  <a:pt x="1295000" y="2743186"/>
                  <a:pt x="1279763" y="2748448"/>
                  <a:pt x="1282005" y="2733446"/>
                </a:cubicBezTo>
                <a:close/>
                <a:moveTo>
                  <a:pt x="1068259" y="2733342"/>
                </a:moveTo>
                <a:cubicBezTo>
                  <a:pt x="1070504" y="2733677"/>
                  <a:pt x="1073988" y="2733012"/>
                  <a:pt x="1076679" y="2733809"/>
                </a:cubicBezTo>
                <a:cubicBezTo>
                  <a:pt x="1079369" y="2734606"/>
                  <a:pt x="1081266" y="2736869"/>
                  <a:pt x="1080341" y="2743061"/>
                </a:cubicBezTo>
                <a:cubicBezTo>
                  <a:pt x="1075844" y="2742388"/>
                  <a:pt x="1066639" y="2744178"/>
                  <a:pt x="1068259" y="2733342"/>
                </a:cubicBezTo>
                <a:close/>
                <a:moveTo>
                  <a:pt x="1516507" y="2731221"/>
                </a:moveTo>
                <a:cubicBezTo>
                  <a:pt x="1511471" y="2744790"/>
                  <a:pt x="1510075" y="2754128"/>
                  <a:pt x="1499773" y="2752589"/>
                </a:cubicBezTo>
                <a:cubicBezTo>
                  <a:pt x="1504344" y="2742134"/>
                  <a:pt x="1510155" y="2733455"/>
                  <a:pt x="1516507" y="2731221"/>
                </a:cubicBezTo>
                <a:close/>
                <a:moveTo>
                  <a:pt x="2282703" y="2730700"/>
                </a:moveTo>
                <a:cubicBezTo>
                  <a:pt x="2283000" y="2731365"/>
                  <a:pt x="2282759" y="2732983"/>
                  <a:pt x="2282276" y="2736221"/>
                </a:cubicBezTo>
                <a:cubicBezTo>
                  <a:pt x="2282517" y="2734603"/>
                  <a:pt x="2281203" y="2732752"/>
                  <a:pt x="2279888" y="2730900"/>
                </a:cubicBezTo>
                <a:cubicBezTo>
                  <a:pt x="2281566" y="2730323"/>
                  <a:pt x="2282404" y="2730035"/>
                  <a:pt x="2282703" y="2730700"/>
                </a:cubicBezTo>
                <a:close/>
                <a:moveTo>
                  <a:pt x="1562902" y="2729174"/>
                </a:moveTo>
                <a:lnTo>
                  <a:pt x="1564284" y="2730672"/>
                </a:lnTo>
                <a:lnTo>
                  <a:pt x="1564462" y="2730344"/>
                </a:lnTo>
                <a:lnTo>
                  <a:pt x="1564601" y="2731015"/>
                </a:lnTo>
                <a:lnTo>
                  <a:pt x="1564775" y="2731206"/>
                </a:lnTo>
                <a:lnTo>
                  <a:pt x="1564680" y="2731404"/>
                </a:lnTo>
                <a:lnTo>
                  <a:pt x="1565382" y="2734836"/>
                </a:lnTo>
                <a:lnTo>
                  <a:pt x="1563183" y="2734507"/>
                </a:lnTo>
                <a:lnTo>
                  <a:pt x="1562673" y="2735562"/>
                </a:lnTo>
                <a:cubicBezTo>
                  <a:pt x="1561481" y="2733826"/>
                  <a:pt x="1561708" y="2732303"/>
                  <a:pt x="1560515" y="2730569"/>
                </a:cubicBezTo>
                <a:cubicBezTo>
                  <a:pt x="1561339" y="2729913"/>
                  <a:pt x="1562163" y="2729258"/>
                  <a:pt x="1562902" y="2729174"/>
                </a:cubicBezTo>
                <a:close/>
                <a:moveTo>
                  <a:pt x="2960544" y="2724059"/>
                </a:moveTo>
                <a:lnTo>
                  <a:pt x="2964877" y="2731453"/>
                </a:lnTo>
                <a:lnTo>
                  <a:pt x="2971059" y="2734448"/>
                </a:lnTo>
                <a:lnTo>
                  <a:pt x="2977017" y="2737272"/>
                </a:lnTo>
                <a:lnTo>
                  <a:pt x="2978289" y="2735777"/>
                </a:lnTo>
                <a:lnTo>
                  <a:pt x="2977524" y="2735977"/>
                </a:lnTo>
                <a:cubicBezTo>
                  <a:pt x="2974695" y="2733991"/>
                  <a:pt x="2973851" y="2729174"/>
                  <a:pt x="2971022" y="2727188"/>
                </a:cubicBezTo>
                <a:cubicBezTo>
                  <a:pt x="2969701" y="2725558"/>
                  <a:pt x="2967847" y="2724890"/>
                  <a:pt x="2965940" y="2724572"/>
                </a:cubicBezTo>
                <a:cubicBezTo>
                  <a:pt x="2964032" y="2724255"/>
                  <a:pt x="2962074" y="2724288"/>
                  <a:pt x="2960544" y="2724059"/>
                </a:cubicBezTo>
                <a:close/>
                <a:moveTo>
                  <a:pt x="2296065" y="2722469"/>
                </a:moveTo>
                <a:cubicBezTo>
                  <a:pt x="2300325" y="2723106"/>
                  <a:pt x="2298936" y="2732394"/>
                  <a:pt x="2298011" y="2738586"/>
                </a:cubicBezTo>
                <a:cubicBezTo>
                  <a:pt x="2293751" y="2737949"/>
                  <a:pt x="2295139" y="2728661"/>
                  <a:pt x="2296065" y="2722469"/>
                </a:cubicBezTo>
                <a:close/>
                <a:moveTo>
                  <a:pt x="2689849" y="2720108"/>
                </a:moveTo>
                <a:cubicBezTo>
                  <a:pt x="2691209" y="2723426"/>
                  <a:pt x="2690982" y="2724948"/>
                  <a:pt x="2688710" y="2727722"/>
                </a:cubicBezTo>
                <a:cubicBezTo>
                  <a:pt x="2688938" y="2726200"/>
                  <a:pt x="2687868" y="2724483"/>
                  <a:pt x="2687868" y="2724483"/>
                </a:cubicBezTo>
                <a:cubicBezTo>
                  <a:pt x="2688096" y="2722961"/>
                  <a:pt x="2688323" y="2721437"/>
                  <a:pt x="2689849" y="2720108"/>
                </a:cubicBezTo>
                <a:close/>
                <a:moveTo>
                  <a:pt x="2515646" y="2719654"/>
                </a:moveTo>
                <a:cubicBezTo>
                  <a:pt x="2518450" y="2721605"/>
                  <a:pt x="2524059" y="2725508"/>
                  <a:pt x="2522752" y="2734252"/>
                </a:cubicBezTo>
                <a:cubicBezTo>
                  <a:pt x="2518209" y="2733573"/>
                  <a:pt x="2515182" y="2733121"/>
                  <a:pt x="2510640" y="2732442"/>
                </a:cubicBezTo>
                <a:cubicBezTo>
                  <a:pt x="2511274" y="2728195"/>
                  <a:pt x="2513460" y="2723924"/>
                  <a:pt x="2515646" y="2719654"/>
                </a:cubicBezTo>
                <a:close/>
                <a:moveTo>
                  <a:pt x="2493995" y="2718108"/>
                </a:moveTo>
                <a:cubicBezTo>
                  <a:pt x="2497706" y="2719433"/>
                  <a:pt x="2500305" y="2722973"/>
                  <a:pt x="2499149" y="2730711"/>
                </a:cubicBezTo>
                <a:cubicBezTo>
                  <a:pt x="2493030" y="2729797"/>
                  <a:pt x="2485381" y="2728654"/>
                  <a:pt x="2479262" y="2727740"/>
                </a:cubicBezTo>
                <a:cubicBezTo>
                  <a:pt x="2474909" y="2725480"/>
                  <a:pt x="2480634" y="2718560"/>
                  <a:pt x="2482164" y="2718789"/>
                </a:cubicBezTo>
                <a:cubicBezTo>
                  <a:pt x="2485459" y="2717670"/>
                  <a:pt x="2490283" y="2716783"/>
                  <a:pt x="2493995" y="2718108"/>
                </a:cubicBezTo>
                <a:close/>
                <a:moveTo>
                  <a:pt x="2155592" y="2716648"/>
                </a:moveTo>
                <a:cubicBezTo>
                  <a:pt x="2157800" y="2716978"/>
                  <a:pt x="2161286" y="2716292"/>
                  <a:pt x="2163988" y="2717097"/>
                </a:cubicBezTo>
                <a:cubicBezTo>
                  <a:pt x="2166688" y="2717903"/>
                  <a:pt x="2168601" y="2720201"/>
                  <a:pt x="2167660" y="2726496"/>
                </a:cubicBezTo>
                <a:cubicBezTo>
                  <a:pt x="2163245" y="2725836"/>
                  <a:pt x="2153985" y="2727401"/>
                  <a:pt x="2155592" y="2716648"/>
                </a:cubicBezTo>
                <a:close/>
                <a:moveTo>
                  <a:pt x="2953336" y="2716590"/>
                </a:moveTo>
                <a:lnTo>
                  <a:pt x="2952054" y="2718101"/>
                </a:lnTo>
                <a:lnTo>
                  <a:pt x="2954211" y="2717418"/>
                </a:lnTo>
                <a:close/>
                <a:moveTo>
                  <a:pt x="1333678" y="2716543"/>
                </a:moveTo>
                <a:cubicBezTo>
                  <a:pt x="1332739" y="2722825"/>
                  <a:pt x="1330227" y="2728873"/>
                  <a:pt x="1329289" y="2735156"/>
                </a:cubicBezTo>
                <a:cubicBezTo>
                  <a:pt x="1324567" y="2734451"/>
                  <a:pt x="1319846" y="2733745"/>
                  <a:pt x="1315386" y="2733078"/>
                </a:cubicBezTo>
                <a:cubicBezTo>
                  <a:pt x="1317263" y="2720513"/>
                  <a:pt x="1326679" y="2720314"/>
                  <a:pt x="1333678" y="2716543"/>
                </a:cubicBezTo>
                <a:close/>
                <a:moveTo>
                  <a:pt x="2682816" y="2715717"/>
                </a:moveTo>
                <a:cubicBezTo>
                  <a:pt x="2685162" y="2716468"/>
                  <a:pt x="2687547" y="2718027"/>
                  <a:pt x="2689553" y="2719128"/>
                </a:cubicBezTo>
                <a:cubicBezTo>
                  <a:pt x="2685867" y="2724992"/>
                  <a:pt x="2680576" y="2719391"/>
                  <a:pt x="2676313" y="2717150"/>
                </a:cubicBezTo>
                <a:cubicBezTo>
                  <a:pt x="2678163" y="2715021"/>
                  <a:pt x="2680470" y="2714966"/>
                  <a:pt x="2682816" y="2715717"/>
                </a:cubicBezTo>
                <a:close/>
                <a:moveTo>
                  <a:pt x="2997136" y="2715189"/>
                </a:moveTo>
                <a:lnTo>
                  <a:pt x="2997482" y="2715769"/>
                </a:lnTo>
                <a:lnTo>
                  <a:pt x="2999675" y="2718710"/>
                </a:lnTo>
                <a:lnTo>
                  <a:pt x="3001504" y="2715547"/>
                </a:lnTo>
                <a:close/>
                <a:moveTo>
                  <a:pt x="2358089" y="2714204"/>
                </a:moveTo>
                <a:cubicBezTo>
                  <a:pt x="2359066" y="2715152"/>
                  <a:pt x="2359749" y="2718061"/>
                  <a:pt x="2361116" y="2723877"/>
                </a:cubicBezTo>
                <a:cubicBezTo>
                  <a:pt x="2358434" y="2721872"/>
                  <a:pt x="2355987" y="2718300"/>
                  <a:pt x="2353304" y="2716295"/>
                </a:cubicBezTo>
                <a:cubicBezTo>
                  <a:pt x="2355843" y="2714270"/>
                  <a:pt x="2357114" y="2713257"/>
                  <a:pt x="2358089" y="2714204"/>
                </a:cubicBezTo>
                <a:close/>
                <a:moveTo>
                  <a:pt x="2184143" y="2713789"/>
                </a:moveTo>
                <a:cubicBezTo>
                  <a:pt x="2185679" y="2714018"/>
                  <a:pt x="2185453" y="2715526"/>
                  <a:pt x="2185228" y="2717034"/>
                </a:cubicBezTo>
                <a:cubicBezTo>
                  <a:pt x="2197285" y="2720377"/>
                  <a:pt x="2208033" y="2721982"/>
                  <a:pt x="2218555" y="2725096"/>
                </a:cubicBezTo>
                <a:cubicBezTo>
                  <a:pt x="2222906" y="2725746"/>
                  <a:pt x="2227512" y="2726434"/>
                  <a:pt x="2232117" y="2727123"/>
                </a:cubicBezTo>
                <a:cubicBezTo>
                  <a:pt x="2235188" y="2727582"/>
                  <a:pt x="2236723" y="2727811"/>
                  <a:pt x="2239569" y="2729778"/>
                </a:cubicBezTo>
                <a:cubicBezTo>
                  <a:pt x="2238893" y="2734301"/>
                  <a:pt x="2238217" y="2738823"/>
                  <a:pt x="2237541" y="2743346"/>
                </a:cubicBezTo>
                <a:cubicBezTo>
                  <a:pt x="2225521" y="2739753"/>
                  <a:pt x="2213494" y="2737955"/>
                  <a:pt x="2199676" y="2735891"/>
                </a:cubicBezTo>
                <a:cubicBezTo>
                  <a:pt x="2191999" y="2734744"/>
                  <a:pt x="2180989" y="2734896"/>
                  <a:pt x="2176425" y="2723424"/>
                </a:cubicBezTo>
                <a:cubicBezTo>
                  <a:pt x="2178636" y="2719131"/>
                  <a:pt x="2182157" y="2716575"/>
                  <a:pt x="2184143" y="2713789"/>
                </a:cubicBezTo>
                <a:close/>
                <a:moveTo>
                  <a:pt x="2379086" y="2713041"/>
                </a:moveTo>
                <a:cubicBezTo>
                  <a:pt x="2413669" y="2722866"/>
                  <a:pt x="2446465" y="2732424"/>
                  <a:pt x="2480567" y="2743730"/>
                </a:cubicBezTo>
                <a:cubicBezTo>
                  <a:pt x="2496978" y="2749288"/>
                  <a:pt x="2515151" y="2753556"/>
                  <a:pt x="2531307" y="2759075"/>
                </a:cubicBezTo>
                <a:cubicBezTo>
                  <a:pt x="2538746" y="2761740"/>
                  <a:pt x="2546186" y="2764405"/>
                  <a:pt x="2553852" y="2765550"/>
                </a:cubicBezTo>
                <a:cubicBezTo>
                  <a:pt x="2557132" y="2767204"/>
                  <a:pt x="2562120" y="2768240"/>
                  <a:pt x="2565129" y="2772692"/>
                </a:cubicBezTo>
                <a:lnTo>
                  <a:pt x="2566905" y="2777302"/>
                </a:lnTo>
                <a:lnTo>
                  <a:pt x="2562453" y="2775957"/>
                </a:lnTo>
                <a:cubicBezTo>
                  <a:pt x="2558680" y="2775199"/>
                  <a:pt x="2554790" y="2775006"/>
                  <a:pt x="2550958" y="2774433"/>
                </a:cubicBezTo>
                <a:cubicBezTo>
                  <a:pt x="2541985" y="2771538"/>
                  <a:pt x="2533012" y="2768645"/>
                  <a:pt x="2523813" y="2767271"/>
                </a:cubicBezTo>
                <a:lnTo>
                  <a:pt x="2511807" y="2763831"/>
                </a:lnTo>
                <a:lnTo>
                  <a:pt x="2513091" y="2769515"/>
                </a:lnTo>
                <a:cubicBezTo>
                  <a:pt x="2511099" y="2772425"/>
                  <a:pt x="2508053" y="2771969"/>
                  <a:pt x="2505007" y="2771515"/>
                </a:cubicBezTo>
                <a:lnTo>
                  <a:pt x="2509960" y="2763301"/>
                </a:lnTo>
                <a:lnTo>
                  <a:pt x="2467194" y="2751048"/>
                </a:lnTo>
                <a:cubicBezTo>
                  <a:pt x="2449023" y="2746779"/>
                  <a:pt x="2431077" y="2740993"/>
                  <a:pt x="2413161" y="2736763"/>
                </a:cubicBezTo>
                <a:lnTo>
                  <a:pt x="2390970" y="2730909"/>
                </a:lnTo>
                <a:lnTo>
                  <a:pt x="2391206" y="2731532"/>
                </a:lnTo>
                <a:lnTo>
                  <a:pt x="2389836" y="2730609"/>
                </a:lnTo>
                <a:lnTo>
                  <a:pt x="2386016" y="2729601"/>
                </a:lnTo>
                <a:cubicBezTo>
                  <a:pt x="2378576" y="2726937"/>
                  <a:pt x="2377498" y="2723672"/>
                  <a:pt x="2379086" y="2713041"/>
                </a:cubicBezTo>
                <a:close/>
                <a:moveTo>
                  <a:pt x="1355104" y="2712602"/>
                </a:moveTo>
                <a:cubicBezTo>
                  <a:pt x="1359994" y="2712940"/>
                  <a:pt x="1364463" y="2714786"/>
                  <a:pt x="1367412" y="2721511"/>
                </a:cubicBezTo>
                <a:cubicBezTo>
                  <a:pt x="1362541" y="2722354"/>
                  <a:pt x="1356125" y="2722966"/>
                  <a:pt x="1351024" y="2725347"/>
                </a:cubicBezTo>
                <a:cubicBezTo>
                  <a:pt x="1347930" y="2724884"/>
                  <a:pt x="1346154" y="2726189"/>
                  <a:pt x="1343060" y="2725727"/>
                </a:cubicBezTo>
                <a:cubicBezTo>
                  <a:pt x="1341972" y="2722423"/>
                  <a:pt x="1341115" y="2717581"/>
                  <a:pt x="1340256" y="2712740"/>
                </a:cubicBezTo>
                <a:cubicBezTo>
                  <a:pt x="1344897" y="2713433"/>
                  <a:pt x="1350211" y="2712264"/>
                  <a:pt x="1355104" y="2712602"/>
                </a:cubicBezTo>
                <a:close/>
                <a:moveTo>
                  <a:pt x="1382889" y="2711906"/>
                </a:moveTo>
                <a:cubicBezTo>
                  <a:pt x="1383992" y="2712071"/>
                  <a:pt x="1385398" y="2712097"/>
                  <a:pt x="1386862" y="2712211"/>
                </a:cubicBezTo>
                <a:cubicBezTo>
                  <a:pt x="1391254" y="2712553"/>
                  <a:pt x="1396162" y="2713689"/>
                  <a:pt x="1394956" y="2721754"/>
                </a:cubicBezTo>
                <a:cubicBezTo>
                  <a:pt x="1390541" y="2721094"/>
                  <a:pt x="1381007" y="2724497"/>
                  <a:pt x="1382889" y="2711906"/>
                </a:cubicBezTo>
                <a:close/>
                <a:moveTo>
                  <a:pt x="1378243" y="2710561"/>
                </a:moveTo>
                <a:cubicBezTo>
                  <a:pt x="1376314" y="2714916"/>
                  <a:pt x="1375635" y="2719459"/>
                  <a:pt x="1373685" y="2722264"/>
                </a:cubicBezTo>
                <a:cubicBezTo>
                  <a:pt x="1372388" y="2718974"/>
                  <a:pt x="1369866" y="2717050"/>
                  <a:pt x="1368821" y="2713797"/>
                </a:cubicBezTo>
                <a:cubicBezTo>
                  <a:pt x="1372045" y="2712730"/>
                  <a:pt x="1375268" y="2711665"/>
                  <a:pt x="1378243" y="2710561"/>
                </a:cubicBezTo>
                <a:close/>
                <a:moveTo>
                  <a:pt x="2365673" y="2710484"/>
                </a:moveTo>
                <a:cubicBezTo>
                  <a:pt x="2367171" y="2710708"/>
                  <a:pt x="2369462" y="2710326"/>
                  <a:pt x="2371211" y="2711016"/>
                </a:cubicBezTo>
                <a:cubicBezTo>
                  <a:pt x="2372959" y="2711704"/>
                  <a:pt x="2374164" y="2713464"/>
                  <a:pt x="2373491" y="2717973"/>
                </a:cubicBezTo>
                <a:cubicBezTo>
                  <a:pt x="2370743" y="2717562"/>
                  <a:pt x="2364286" y="2719757"/>
                  <a:pt x="2365673" y="2710484"/>
                </a:cubicBezTo>
                <a:close/>
                <a:moveTo>
                  <a:pt x="2677795" y="2710262"/>
                </a:moveTo>
                <a:cubicBezTo>
                  <a:pt x="2678915" y="2713411"/>
                  <a:pt x="2678043" y="2719245"/>
                  <a:pt x="2675584" y="2714405"/>
                </a:cubicBezTo>
                <a:cubicBezTo>
                  <a:pt x="2675801" y="2712946"/>
                  <a:pt x="2676020" y="2711488"/>
                  <a:pt x="2677795" y="2710262"/>
                </a:cubicBezTo>
                <a:close/>
                <a:moveTo>
                  <a:pt x="1121136" y="2710169"/>
                </a:moveTo>
                <a:cubicBezTo>
                  <a:pt x="1123384" y="2710504"/>
                  <a:pt x="1126866" y="2709850"/>
                  <a:pt x="1129556" y="2710644"/>
                </a:cubicBezTo>
                <a:cubicBezTo>
                  <a:pt x="1132247" y="2711437"/>
                  <a:pt x="1134145" y="2713680"/>
                  <a:pt x="1133230" y="2719811"/>
                </a:cubicBezTo>
                <a:cubicBezTo>
                  <a:pt x="1128733" y="2719139"/>
                  <a:pt x="1119341" y="2722175"/>
                  <a:pt x="1121136" y="2710169"/>
                </a:cubicBezTo>
                <a:close/>
                <a:moveTo>
                  <a:pt x="2462367" y="2709394"/>
                </a:moveTo>
                <a:cubicBezTo>
                  <a:pt x="2468135" y="2711813"/>
                  <a:pt x="2473426" y="2715718"/>
                  <a:pt x="2478965" y="2719660"/>
                </a:cubicBezTo>
                <a:cubicBezTo>
                  <a:pt x="2472970" y="2718765"/>
                  <a:pt x="2467225" y="2717906"/>
                  <a:pt x="2461230" y="2717011"/>
                </a:cubicBezTo>
                <a:cubicBezTo>
                  <a:pt x="2461685" y="2713963"/>
                  <a:pt x="2462140" y="2710918"/>
                  <a:pt x="2462367" y="2709394"/>
                </a:cubicBezTo>
                <a:close/>
                <a:moveTo>
                  <a:pt x="2901919" y="2709321"/>
                </a:moveTo>
                <a:lnTo>
                  <a:pt x="2901195" y="2709351"/>
                </a:lnTo>
                <a:cubicBezTo>
                  <a:pt x="2899522" y="2710079"/>
                  <a:pt x="2898089" y="2711819"/>
                  <a:pt x="2897519" y="2715642"/>
                </a:cubicBezTo>
                <a:lnTo>
                  <a:pt x="2905016" y="2714603"/>
                </a:lnTo>
                <a:lnTo>
                  <a:pt x="2906429" y="2711282"/>
                </a:lnTo>
                <a:close/>
                <a:moveTo>
                  <a:pt x="1408531" y="2708351"/>
                </a:moveTo>
                <a:cubicBezTo>
                  <a:pt x="1410963" y="2708172"/>
                  <a:pt x="1413540" y="2709705"/>
                  <a:pt x="1414661" y="2712938"/>
                </a:cubicBezTo>
                <a:cubicBezTo>
                  <a:pt x="1411299" y="2713968"/>
                  <a:pt x="1407976" y="2714748"/>
                  <a:pt x="1403271" y="2714045"/>
                </a:cubicBezTo>
                <a:cubicBezTo>
                  <a:pt x="1403813" y="2710422"/>
                  <a:pt x="1406099" y="2708530"/>
                  <a:pt x="1408531" y="2708351"/>
                </a:cubicBezTo>
                <a:close/>
                <a:moveTo>
                  <a:pt x="961459" y="2708206"/>
                </a:moveTo>
                <a:cubicBezTo>
                  <a:pt x="963547" y="2708470"/>
                  <a:pt x="965003" y="2709853"/>
                  <a:pt x="965314" y="2713009"/>
                </a:cubicBezTo>
                <a:cubicBezTo>
                  <a:pt x="939854" y="2726308"/>
                  <a:pt x="913778" y="2745473"/>
                  <a:pt x="887757" y="2741585"/>
                </a:cubicBezTo>
                <a:cubicBezTo>
                  <a:pt x="905920" y="2735230"/>
                  <a:pt x="922107" y="2729875"/>
                  <a:pt x="939460" y="2718475"/>
                </a:cubicBezTo>
                <a:cubicBezTo>
                  <a:pt x="943245" y="2716708"/>
                  <a:pt x="955196" y="2707416"/>
                  <a:pt x="961459" y="2708206"/>
                </a:cubicBezTo>
                <a:close/>
                <a:moveTo>
                  <a:pt x="2198031" y="2707820"/>
                </a:moveTo>
                <a:cubicBezTo>
                  <a:pt x="2196724" y="2716569"/>
                  <a:pt x="2189317" y="2712481"/>
                  <a:pt x="2186616" y="2709097"/>
                </a:cubicBezTo>
                <a:cubicBezTo>
                  <a:pt x="2191322" y="2709800"/>
                  <a:pt x="2194676" y="2708809"/>
                  <a:pt x="2198031" y="2707820"/>
                </a:cubicBezTo>
                <a:close/>
                <a:moveTo>
                  <a:pt x="2941561" y="2705420"/>
                </a:moveTo>
                <a:lnTo>
                  <a:pt x="2939649" y="2708690"/>
                </a:lnTo>
                <a:cubicBezTo>
                  <a:pt x="2941179" y="2708919"/>
                  <a:pt x="2943033" y="2709587"/>
                  <a:pt x="2944677" y="2709051"/>
                </a:cubicBezTo>
                <a:lnTo>
                  <a:pt x="2944921" y="2708606"/>
                </a:lnTo>
                <a:close/>
                <a:moveTo>
                  <a:pt x="2102330" y="2703862"/>
                </a:moveTo>
                <a:cubicBezTo>
                  <a:pt x="2103446" y="2707126"/>
                  <a:pt x="2104336" y="2711902"/>
                  <a:pt x="2103657" y="2716443"/>
                </a:cubicBezTo>
                <a:cubicBezTo>
                  <a:pt x="2100972" y="2712947"/>
                  <a:pt x="2096493" y="2710730"/>
                  <a:pt x="2093809" y="2707232"/>
                </a:cubicBezTo>
                <a:cubicBezTo>
                  <a:pt x="2095603" y="2705953"/>
                  <a:pt x="2099193" y="2703393"/>
                  <a:pt x="2102330" y="2703862"/>
                </a:cubicBezTo>
                <a:close/>
                <a:moveTo>
                  <a:pt x="1171021" y="2702580"/>
                </a:moveTo>
                <a:cubicBezTo>
                  <a:pt x="1172316" y="2704330"/>
                  <a:pt x="1172316" y="2704330"/>
                  <a:pt x="1172088" y="2705854"/>
                </a:cubicBezTo>
                <a:cubicBezTo>
                  <a:pt x="1170339" y="2707149"/>
                  <a:pt x="1167065" y="2708216"/>
                  <a:pt x="1163792" y="2709284"/>
                </a:cubicBezTo>
                <a:cubicBezTo>
                  <a:pt x="1164703" y="2703192"/>
                  <a:pt x="1167975" y="2702124"/>
                  <a:pt x="1171021" y="2702580"/>
                </a:cubicBezTo>
                <a:close/>
                <a:moveTo>
                  <a:pt x="1685265" y="2702450"/>
                </a:moveTo>
                <a:cubicBezTo>
                  <a:pt x="1686281" y="2705629"/>
                  <a:pt x="1687338" y="2708539"/>
                  <a:pt x="1688169" y="2712951"/>
                </a:cubicBezTo>
                <a:cubicBezTo>
                  <a:pt x="1685252" y="2712515"/>
                  <a:pt x="1682336" y="2712080"/>
                  <a:pt x="1679419" y="2711644"/>
                </a:cubicBezTo>
                <a:cubicBezTo>
                  <a:pt x="1681504" y="2707667"/>
                  <a:pt x="1683365" y="2705193"/>
                  <a:pt x="1685265" y="2702450"/>
                </a:cubicBezTo>
                <a:close/>
                <a:moveTo>
                  <a:pt x="2663496" y="2702156"/>
                </a:moveTo>
                <a:cubicBezTo>
                  <a:pt x="2668733" y="2703084"/>
                  <a:pt x="2672878" y="2706887"/>
                  <a:pt x="2677150" y="2709840"/>
                </a:cubicBezTo>
                <a:cubicBezTo>
                  <a:pt x="2669650" y="2717981"/>
                  <a:pt x="2663545" y="2706263"/>
                  <a:pt x="2657849" y="2702326"/>
                </a:cubicBezTo>
                <a:cubicBezTo>
                  <a:pt x="2659883" y="2701857"/>
                  <a:pt x="2661750" y="2701847"/>
                  <a:pt x="2663496" y="2702156"/>
                </a:cubicBezTo>
                <a:close/>
                <a:moveTo>
                  <a:pt x="1151015" y="2701888"/>
                </a:moveTo>
                <a:cubicBezTo>
                  <a:pt x="1153958" y="2702327"/>
                  <a:pt x="1158939" y="2709263"/>
                  <a:pt x="1158034" y="2715321"/>
                </a:cubicBezTo>
                <a:cubicBezTo>
                  <a:pt x="1153619" y="2714661"/>
                  <a:pt x="1149206" y="2714002"/>
                  <a:pt x="1144790" y="2713342"/>
                </a:cubicBezTo>
                <a:cubicBezTo>
                  <a:pt x="1146715" y="2710533"/>
                  <a:pt x="1147845" y="2702962"/>
                  <a:pt x="1151015" y="2701888"/>
                </a:cubicBezTo>
                <a:close/>
                <a:moveTo>
                  <a:pt x="1453616" y="2700023"/>
                </a:moveTo>
                <a:cubicBezTo>
                  <a:pt x="1455824" y="2700354"/>
                  <a:pt x="1459303" y="2699716"/>
                  <a:pt x="1462007" y="2700506"/>
                </a:cubicBezTo>
                <a:cubicBezTo>
                  <a:pt x="1464709" y="2701295"/>
                  <a:pt x="1466634" y="2703512"/>
                  <a:pt x="1465732" y="2709552"/>
                </a:cubicBezTo>
                <a:cubicBezTo>
                  <a:pt x="1461317" y="2708892"/>
                  <a:pt x="1451811" y="2712103"/>
                  <a:pt x="1453616" y="2700023"/>
                </a:cubicBezTo>
                <a:close/>
                <a:moveTo>
                  <a:pt x="1435375" y="2699562"/>
                </a:moveTo>
                <a:cubicBezTo>
                  <a:pt x="1436203" y="2704460"/>
                  <a:pt x="1437263" y="2707801"/>
                  <a:pt x="1436565" y="2712470"/>
                </a:cubicBezTo>
                <a:cubicBezTo>
                  <a:pt x="1430464" y="2711558"/>
                  <a:pt x="1420440" y="2717751"/>
                  <a:pt x="1415928" y="2706203"/>
                </a:cubicBezTo>
                <a:cubicBezTo>
                  <a:pt x="1422494" y="2704002"/>
                  <a:pt x="1428809" y="2701764"/>
                  <a:pt x="1435375" y="2699562"/>
                </a:cubicBezTo>
                <a:close/>
                <a:moveTo>
                  <a:pt x="2765105" y="2698372"/>
                </a:moveTo>
                <a:cubicBezTo>
                  <a:pt x="2763270" y="2698879"/>
                  <a:pt x="2761838" y="2700620"/>
                  <a:pt x="2761152" y="2705208"/>
                </a:cubicBezTo>
                <a:cubicBezTo>
                  <a:pt x="2764211" y="2705664"/>
                  <a:pt x="2770327" y="2706579"/>
                  <a:pt x="2771470" y="2698932"/>
                </a:cubicBezTo>
                <a:cubicBezTo>
                  <a:pt x="2769177" y="2698590"/>
                  <a:pt x="2766940" y="2697864"/>
                  <a:pt x="2765105" y="2698372"/>
                </a:cubicBezTo>
                <a:close/>
                <a:moveTo>
                  <a:pt x="2881299" y="2697916"/>
                </a:moveTo>
                <a:lnTo>
                  <a:pt x="2875976" y="2704606"/>
                </a:lnTo>
                <a:cubicBezTo>
                  <a:pt x="2877117" y="2704386"/>
                  <a:pt x="2879740" y="2703508"/>
                  <a:pt x="2882994" y="2702578"/>
                </a:cubicBezTo>
                <a:lnTo>
                  <a:pt x="2886889" y="2701732"/>
                </a:lnTo>
                <a:close/>
                <a:moveTo>
                  <a:pt x="1193079" y="2697342"/>
                </a:moveTo>
                <a:cubicBezTo>
                  <a:pt x="1195184" y="2697728"/>
                  <a:pt x="1197300" y="2698420"/>
                  <a:pt x="1199471" y="2699497"/>
                </a:cubicBezTo>
                <a:cubicBezTo>
                  <a:pt x="1191648" y="2699832"/>
                  <a:pt x="1181456" y="2707336"/>
                  <a:pt x="1173210" y="2700086"/>
                </a:cubicBezTo>
                <a:cubicBezTo>
                  <a:pt x="1180549" y="2697797"/>
                  <a:pt x="1186766" y="2696187"/>
                  <a:pt x="1193079" y="2697342"/>
                </a:cubicBezTo>
                <a:close/>
                <a:moveTo>
                  <a:pt x="2683203" y="2694089"/>
                </a:moveTo>
                <a:cubicBezTo>
                  <a:pt x="2686614" y="2694249"/>
                  <a:pt x="2689286" y="2699121"/>
                  <a:pt x="2692308" y="2700690"/>
                </a:cubicBezTo>
                <a:cubicBezTo>
                  <a:pt x="2688279" y="2698598"/>
                  <a:pt x="2683783" y="2697926"/>
                  <a:pt x="2679504" y="2695796"/>
                </a:cubicBezTo>
                <a:cubicBezTo>
                  <a:pt x="2680846" y="2694506"/>
                  <a:pt x="2682065" y="2694035"/>
                  <a:pt x="2683203" y="2694089"/>
                </a:cubicBezTo>
                <a:close/>
                <a:moveTo>
                  <a:pt x="2600030" y="2692039"/>
                </a:moveTo>
                <a:cubicBezTo>
                  <a:pt x="2602527" y="2692241"/>
                  <a:pt x="2605021" y="2692697"/>
                  <a:pt x="2607470" y="2693269"/>
                </a:cubicBezTo>
                <a:cubicBezTo>
                  <a:pt x="2610735" y="2694032"/>
                  <a:pt x="2613920" y="2695000"/>
                  <a:pt x="2616928" y="2695843"/>
                </a:cubicBezTo>
                <a:cubicBezTo>
                  <a:pt x="2633112" y="2701149"/>
                  <a:pt x="2649513" y="2706749"/>
                  <a:pt x="2661237" y="2722675"/>
                </a:cubicBezTo>
                <a:cubicBezTo>
                  <a:pt x="2652574" y="2738703"/>
                  <a:pt x="2637553" y="2723860"/>
                  <a:pt x="2628817" y="2719405"/>
                </a:cubicBezTo>
                <a:cubicBezTo>
                  <a:pt x="2613361" y="2709222"/>
                  <a:pt x="2595427" y="2703393"/>
                  <a:pt x="2578567" y="2700873"/>
                </a:cubicBezTo>
                <a:cubicBezTo>
                  <a:pt x="2585013" y="2693125"/>
                  <a:pt x="2592538" y="2691434"/>
                  <a:pt x="2600030" y="2692039"/>
                </a:cubicBezTo>
                <a:close/>
                <a:moveTo>
                  <a:pt x="982188" y="2690450"/>
                </a:moveTo>
                <a:cubicBezTo>
                  <a:pt x="984831" y="2693910"/>
                  <a:pt x="990789" y="2696333"/>
                  <a:pt x="989483" y="2705076"/>
                </a:cubicBezTo>
                <a:cubicBezTo>
                  <a:pt x="986392" y="2704615"/>
                  <a:pt x="981755" y="2703921"/>
                  <a:pt x="978922" y="2703498"/>
                </a:cubicBezTo>
                <a:cubicBezTo>
                  <a:pt x="978010" y="2699020"/>
                  <a:pt x="980228" y="2694755"/>
                  <a:pt x="982188" y="2690450"/>
                </a:cubicBezTo>
                <a:close/>
                <a:moveTo>
                  <a:pt x="969397" y="2687390"/>
                </a:moveTo>
                <a:cubicBezTo>
                  <a:pt x="975394" y="2688287"/>
                  <a:pt x="973415" y="2701526"/>
                  <a:pt x="975490" y="2706432"/>
                </a:cubicBezTo>
                <a:cubicBezTo>
                  <a:pt x="967575" y="2709846"/>
                  <a:pt x="967830" y="2697882"/>
                  <a:pt x="969397" y="2687390"/>
                </a:cubicBezTo>
                <a:close/>
                <a:moveTo>
                  <a:pt x="2559162" y="2687227"/>
                </a:moveTo>
                <a:cubicBezTo>
                  <a:pt x="2561426" y="2687565"/>
                  <a:pt x="2565374" y="2686970"/>
                  <a:pt x="2568531" y="2687804"/>
                </a:cubicBezTo>
                <a:cubicBezTo>
                  <a:pt x="2571685" y="2688637"/>
                  <a:pt x="2574049" y="2690899"/>
                  <a:pt x="2573144" y="2696953"/>
                </a:cubicBezTo>
                <a:cubicBezTo>
                  <a:pt x="2568846" y="2694731"/>
                  <a:pt x="2562998" y="2692540"/>
                  <a:pt x="2557229" y="2689835"/>
                </a:cubicBezTo>
                <a:cubicBezTo>
                  <a:pt x="2557229" y="2689835"/>
                  <a:pt x="2558969" y="2688515"/>
                  <a:pt x="2559162" y="2687227"/>
                </a:cubicBezTo>
                <a:close/>
                <a:moveTo>
                  <a:pt x="1268250" y="2687000"/>
                </a:moveTo>
                <a:cubicBezTo>
                  <a:pt x="1269387" y="2687169"/>
                  <a:pt x="1270740" y="2687171"/>
                  <a:pt x="1272107" y="2687245"/>
                </a:cubicBezTo>
                <a:cubicBezTo>
                  <a:pt x="1276210" y="2687469"/>
                  <a:pt x="1280432" y="2688350"/>
                  <a:pt x="1279227" y="2696416"/>
                </a:cubicBezTo>
                <a:cubicBezTo>
                  <a:pt x="1274684" y="2695737"/>
                  <a:pt x="1266409" y="2699328"/>
                  <a:pt x="1268250" y="2687000"/>
                </a:cubicBezTo>
                <a:close/>
                <a:moveTo>
                  <a:pt x="2947301" y="2686615"/>
                </a:moveTo>
                <a:lnTo>
                  <a:pt x="2947436" y="2687967"/>
                </a:lnTo>
                <a:lnTo>
                  <a:pt x="2950395" y="2688409"/>
                </a:lnTo>
                <a:close/>
                <a:moveTo>
                  <a:pt x="2842858" y="2685587"/>
                </a:moveTo>
                <a:lnTo>
                  <a:pt x="2841780" y="2686095"/>
                </a:lnTo>
                <a:lnTo>
                  <a:pt x="2842951" y="2686898"/>
                </a:lnTo>
                <a:close/>
                <a:moveTo>
                  <a:pt x="1298291" y="2685231"/>
                </a:moveTo>
                <a:cubicBezTo>
                  <a:pt x="1300170" y="2685123"/>
                  <a:pt x="1302188" y="2686591"/>
                  <a:pt x="1303304" y="2689094"/>
                </a:cubicBezTo>
                <a:cubicBezTo>
                  <a:pt x="1300160" y="2690181"/>
                  <a:pt x="1297017" y="2691268"/>
                  <a:pt x="1294099" y="2690832"/>
                </a:cubicBezTo>
                <a:cubicBezTo>
                  <a:pt x="1294668" y="2687025"/>
                  <a:pt x="1296412" y="2685339"/>
                  <a:pt x="1298291" y="2685231"/>
                </a:cubicBezTo>
                <a:close/>
                <a:moveTo>
                  <a:pt x="2924496" y="2684539"/>
                </a:moveTo>
                <a:cubicBezTo>
                  <a:pt x="2917922" y="2686683"/>
                  <a:pt x="2911348" y="2688828"/>
                  <a:pt x="2904545" y="2692501"/>
                </a:cubicBezTo>
                <a:cubicBezTo>
                  <a:pt x="2911734" y="2696702"/>
                  <a:pt x="2918696" y="2702432"/>
                  <a:pt x="2925886" y="2706633"/>
                </a:cubicBezTo>
                <a:cubicBezTo>
                  <a:pt x="2925270" y="2700288"/>
                  <a:pt x="2924883" y="2692414"/>
                  <a:pt x="2924496" y="2684539"/>
                </a:cubicBezTo>
                <a:close/>
                <a:moveTo>
                  <a:pt x="1793241" y="2684106"/>
                </a:moveTo>
                <a:cubicBezTo>
                  <a:pt x="1798097" y="2684832"/>
                  <a:pt x="1796997" y="2692191"/>
                  <a:pt x="1796118" y="2698077"/>
                </a:cubicBezTo>
                <a:cubicBezTo>
                  <a:pt x="1789643" y="2697109"/>
                  <a:pt x="1792361" y="2689993"/>
                  <a:pt x="1793241" y="2684106"/>
                </a:cubicBezTo>
                <a:close/>
                <a:moveTo>
                  <a:pt x="1838708" y="2684006"/>
                </a:moveTo>
                <a:cubicBezTo>
                  <a:pt x="1841625" y="2685783"/>
                  <a:pt x="1841625" y="2685783"/>
                  <a:pt x="1837572" y="2691612"/>
                </a:cubicBezTo>
                <a:cubicBezTo>
                  <a:pt x="1838043" y="2688465"/>
                  <a:pt x="1838512" y="2685317"/>
                  <a:pt x="1838708" y="2684006"/>
                </a:cubicBezTo>
                <a:close/>
                <a:moveTo>
                  <a:pt x="1881246" y="2683850"/>
                </a:moveTo>
                <a:cubicBezTo>
                  <a:pt x="1884291" y="2684305"/>
                  <a:pt x="1889085" y="2683489"/>
                  <a:pt x="1887965" y="2690983"/>
                </a:cubicBezTo>
                <a:cubicBezTo>
                  <a:pt x="1884918" y="2690528"/>
                  <a:pt x="1880163" y="2691093"/>
                  <a:pt x="1881246" y="2683850"/>
                </a:cubicBezTo>
                <a:close/>
                <a:moveTo>
                  <a:pt x="2556842" y="2683816"/>
                </a:moveTo>
                <a:lnTo>
                  <a:pt x="2557098" y="2684065"/>
                </a:lnTo>
                <a:lnTo>
                  <a:pt x="2557435" y="2684394"/>
                </a:lnTo>
                <a:cubicBezTo>
                  <a:pt x="2557681" y="2684873"/>
                  <a:pt x="2558016" y="2685669"/>
                  <a:pt x="2558563" y="2686869"/>
                </a:cubicBezTo>
                <a:cubicBezTo>
                  <a:pt x="2555069" y="2690819"/>
                  <a:pt x="2556743" y="2689330"/>
                  <a:pt x="2554304" y="2686232"/>
                </a:cubicBezTo>
                <a:lnTo>
                  <a:pt x="2555242" y="2685338"/>
                </a:lnTo>
                <a:close/>
                <a:moveTo>
                  <a:pt x="1985870" y="2683465"/>
                </a:moveTo>
                <a:cubicBezTo>
                  <a:pt x="1990245" y="2684119"/>
                  <a:pt x="1994854" y="2683204"/>
                  <a:pt x="1993448" y="2692616"/>
                </a:cubicBezTo>
                <a:cubicBezTo>
                  <a:pt x="1990532" y="2692179"/>
                  <a:pt x="1984464" y="2692877"/>
                  <a:pt x="1985870" y="2683465"/>
                </a:cubicBezTo>
                <a:close/>
                <a:moveTo>
                  <a:pt x="1930561" y="2682791"/>
                </a:moveTo>
                <a:cubicBezTo>
                  <a:pt x="1929901" y="2687206"/>
                  <a:pt x="1929242" y="2691621"/>
                  <a:pt x="1928582" y="2696036"/>
                </a:cubicBezTo>
                <a:cubicBezTo>
                  <a:pt x="1926494" y="2691210"/>
                  <a:pt x="1923936" y="2687818"/>
                  <a:pt x="1921378" y="2684429"/>
                </a:cubicBezTo>
                <a:cubicBezTo>
                  <a:pt x="1924596" y="2683404"/>
                  <a:pt x="1927813" y="2682381"/>
                  <a:pt x="1930561" y="2682791"/>
                </a:cubicBezTo>
                <a:close/>
                <a:moveTo>
                  <a:pt x="1244449" y="2682789"/>
                </a:moveTo>
                <a:cubicBezTo>
                  <a:pt x="1245462" y="2682573"/>
                  <a:pt x="1246410" y="2682665"/>
                  <a:pt x="1247208" y="2683219"/>
                </a:cubicBezTo>
                <a:cubicBezTo>
                  <a:pt x="1248274" y="2683956"/>
                  <a:pt x="1249076" y="2685512"/>
                  <a:pt x="1249419" y="2688245"/>
                </a:cubicBezTo>
                <a:cubicBezTo>
                  <a:pt x="1244780" y="2689085"/>
                  <a:pt x="1240180" y="2689674"/>
                  <a:pt x="1235764" y="2689014"/>
                </a:cubicBezTo>
                <a:cubicBezTo>
                  <a:pt x="1237777" y="2686873"/>
                  <a:pt x="1241411" y="2683438"/>
                  <a:pt x="1244449" y="2682789"/>
                </a:cubicBezTo>
                <a:close/>
                <a:moveTo>
                  <a:pt x="1337140" y="2677987"/>
                </a:moveTo>
                <a:cubicBezTo>
                  <a:pt x="1330751" y="2680041"/>
                  <a:pt x="1324322" y="2680585"/>
                  <a:pt x="1317673" y="2682600"/>
                </a:cubicBezTo>
                <a:cubicBezTo>
                  <a:pt x="1312796" y="2683376"/>
                  <a:pt x="1305927" y="2686862"/>
                  <a:pt x="1303702" y="2680512"/>
                </a:cubicBezTo>
                <a:cubicBezTo>
                  <a:pt x="1315009" y="2679193"/>
                  <a:pt x="1326095" y="2679345"/>
                  <a:pt x="1337140" y="2677987"/>
                </a:cubicBezTo>
                <a:close/>
                <a:moveTo>
                  <a:pt x="1593935" y="2676160"/>
                </a:moveTo>
                <a:cubicBezTo>
                  <a:pt x="1598310" y="2676814"/>
                  <a:pt x="1602685" y="2677467"/>
                  <a:pt x="1601596" y="2684759"/>
                </a:cubicBezTo>
                <a:cubicBezTo>
                  <a:pt x="1598679" y="2684322"/>
                  <a:pt x="1592628" y="2684909"/>
                  <a:pt x="1593935" y="2676160"/>
                </a:cubicBezTo>
                <a:close/>
                <a:moveTo>
                  <a:pt x="1523204" y="2676003"/>
                </a:moveTo>
                <a:cubicBezTo>
                  <a:pt x="1525172" y="2676998"/>
                  <a:pt x="1526918" y="2679142"/>
                  <a:pt x="1528322" y="2682916"/>
                </a:cubicBezTo>
                <a:cubicBezTo>
                  <a:pt x="1527013" y="2691677"/>
                  <a:pt x="1522161" y="2692537"/>
                  <a:pt x="1517077" y="2694947"/>
                </a:cubicBezTo>
                <a:cubicBezTo>
                  <a:pt x="1508682" y="2698446"/>
                  <a:pt x="1500286" y="2701945"/>
                  <a:pt x="1491891" y="2705444"/>
                </a:cubicBezTo>
                <a:cubicBezTo>
                  <a:pt x="1493512" y="2694594"/>
                  <a:pt x="1495979" y="2688625"/>
                  <a:pt x="1502834" y="2684895"/>
                </a:cubicBezTo>
                <a:cubicBezTo>
                  <a:pt x="1509417" y="2680356"/>
                  <a:pt x="1517304" y="2673017"/>
                  <a:pt x="1523204" y="2676003"/>
                </a:cubicBezTo>
                <a:close/>
                <a:moveTo>
                  <a:pt x="1075733" y="2674957"/>
                </a:moveTo>
                <a:cubicBezTo>
                  <a:pt x="1077612" y="2674849"/>
                  <a:pt x="1079629" y="2676319"/>
                  <a:pt x="1080745" y="2678821"/>
                </a:cubicBezTo>
                <a:cubicBezTo>
                  <a:pt x="1077829" y="2678386"/>
                  <a:pt x="1074686" y="2679473"/>
                  <a:pt x="1071541" y="2680559"/>
                </a:cubicBezTo>
                <a:cubicBezTo>
                  <a:pt x="1072110" y="2676752"/>
                  <a:pt x="1073852" y="2675066"/>
                  <a:pt x="1075733" y="2674957"/>
                </a:cubicBezTo>
                <a:close/>
                <a:moveTo>
                  <a:pt x="2520633" y="2673281"/>
                </a:moveTo>
                <a:cubicBezTo>
                  <a:pt x="2549149" y="2680656"/>
                  <a:pt x="2549149" y="2680656"/>
                  <a:pt x="2548466" y="2685224"/>
                </a:cubicBezTo>
                <a:cubicBezTo>
                  <a:pt x="2539692" y="2680799"/>
                  <a:pt x="2531173" y="2676413"/>
                  <a:pt x="2520633" y="2673281"/>
                </a:cubicBezTo>
                <a:close/>
                <a:moveTo>
                  <a:pt x="1642511" y="2669628"/>
                </a:moveTo>
                <a:cubicBezTo>
                  <a:pt x="1643384" y="2674271"/>
                  <a:pt x="1642724" y="2678686"/>
                  <a:pt x="1642064" y="2683101"/>
                </a:cubicBezTo>
                <a:cubicBezTo>
                  <a:pt x="1637466" y="2682414"/>
                  <a:pt x="1631334" y="2681498"/>
                  <a:pt x="1625460" y="2680620"/>
                </a:cubicBezTo>
                <a:cubicBezTo>
                  <a:pt x="1626998" y="2670319"/>
                  <a:pt x="1635720" y="2673126"/>
                  <a:pt x="1640538" y="2672342"/>
                </a:cubicBezTo>
                <a:cubicBezTo>
                  <a:pt x="1640758" y="2670870"/>
                  <a:pt x="1642291" y="2671099"/>
                  <a:pt x="1642511" y="2669628"/>
                </a:cubicBezTo>
                <a:close/>
                <a:moveTo>
                  <a:pt x="1348028" y="2669319"/>
                </a:moveTo>
                <a:cubicBezTo>
                  <a:pt x="1351759" y="2669876"/>
                  <a:pt x="1355851" y="2672035"/>
                  <a:pt x="1358208" y="2672387"/>
                </a:cubicBezTo>
                <a:cubicBezTo>
                  <a:pt x="1358208" y="2672387"/>
                  <a:pt x="1359551" y="2674136"/>
                  <a:pt x="1359326" y="2675650"/>
                </a:cubicBezTo>
                <a:cubicBezTo>
                  <a:pt x="1352817" y="2676226"/>
                  <a:pt x="1346534" y="2675287"/>
                  <a:pt x="1340025" y="2675862"/>
                </a:cubicBezTo>
                <a:cubicBezTo>
                  <a:pt x="1340930" y="2669805"/>
                  <a:pt x="1344298" y="2668761"/>
                  <a:pt x="1348028" y="2669319"/>
                </a:cubicBezTo>
                <a:close/>
                <a:moveTo>
                  <a:pt x="2617500" y="2669113"/>
                </a:moveTo>
                <a:lnTo>
                  <a:pt x="2617514" y="2669131"/>
                </a:lnTo>
                <a:lnTo>
                  <a:pt x="2620307" y="2670052"/>
                </a:lnTo>
                <a:close/>
                <a:moveTo>
                  <a:pt x="1727162" y="2667338"/>
                </a:moveTo>
                <a:cubicBezTo>
                  <a:pt x="1726529" y="2671585"/>
                  <a:pt x="1725856" y="2676081"/>
                  <a:pt x="1723661" y="2680350"/>
                </a:cubicBezTo>
                <a:cubicBezTo>
                  <a:pt x="1721288" y="2675399"/>
                  <a:pt x="1720212" y="2672173"/>
                  <a:pt x="1719137" y="2668948"/>
                </a:cubicBezTo>
                <a:cubicBezTo>
                  <a:pt x="1722407" y="2667905"/>
                  <a:pt x="1725453" y="2668360"/>
                  <a:pt x="1727162" y="2667338"/>
                </a:cubicBezTo>
                <a:close/>
                <a:moveTo>
                  <a:pt x="2913079" y="2666780"/>
                </a:moveTo>
                <a:lnTo>
                  <a:pt x="2912333" y="2671778"/>
                </a:lnTo>
                <a:cubicBezTo>
                  <a:pt x="2911875" y="2674836"/>
                  <a:pt x="2914477" y="2678351"/>
                  <a:pt x="2914933" y="2675293"/>
                </a:cubicBezTo>
                <a:lnTo>
                  <a:pt x="2916409" y="2668710"/>
                </a:lnTo>
                <a:close/>
                <a:moveTo>
                  <a:pt x="1279193" y="2665880"/>
                </a:moveTo>
                <a:cubicBezTo>
                  <a:pt x="1278517" y="2670403"/>
                  <a:pt x="1277616" y="2676434"/>
                  <a:pt x="1276940" y="2680956"/>
                </a:cubicBezTo>
                <a:cubicBezTo>
                  <a:pt x="1273834" y="2680492"/>
                  <a:pt x="1270729" y="2680029"/>
                  <a:pt x="1267623" y="2679564"/>
                </a:cubicBezTo>
                <a:cubicBezTo>
                  <a:pt x="1261413" y="2678636"/>
                  <a:pt x="1257405" y="2684203"/>
                  <a:pt x="1251195" y="2683274"/>
                </a:cubicBezTo>
                <a:cubicBezTo>
                  <a:pt x="1242804" y="2665067"/>
                  <a:pt x="1274309" y="2666692"/>
                  <a:pt x="1279193" y="2665880"/>
                </a:cubicBezTo>
                <a:close/>
                <a:moveTo>
                  <a:pt x="1371135" y="2665830"/>
                </a:moveTo>
                <a:cubicBezTo>
                  <a:pt x="1369997" y="2673445"/>
                  <a:pt x="1364165" y="2672573"/>
                  <a:pt x="1361931" y="2667568"/>
                </a:cubicBezTo>
                <a:cubicBezTo>
                  <a:pt x="1365075" y="2666481"/>
                  <a:pt x="1368219" y="2665394"/>
                  <a:pt x="1371135" y="2665830"/>
                </a:cubicBezTo>
                <a:close/>
                <a:moveTo>
                  <a:pt x="2687305" y="2660252"/>
                </a:moveTo>
                <a:lnTo>
                  <a:pt x="2682495" y="2665160"/>
                </a:lnTo>
                <a:lnTo>
                  <a:pt x="2676748" y="2674068"/>
                </a:lnTo>
                <a:lnTo>
                  <a:pt x="2679571" y="2674818"/>
                </a:lnTo>
                <a:lnTo>
                  <a:pt x="2680285" y="2676634"/>
                </a:lnTo>
                <a:lnTo>
                  <a:pt x="2690655" y="2681560"/>
                </a:lnTo>
                <a:cubicBezTo>
                  <a:pt x="2694849" y="2674402"/>
                  <a:pt x="2698979" y="2678133"/>
                  <a:pt x="2701808" y="2680113"/>
                </a:cubicBezTo>
                <a:cubicBezTo>
                  <a:pt x="2713350" y="2686509"/>
                  <a:pt x="2726622" y="2690048"/>
                  <a:pt x="2738392" y="2694921"/>
                </a:cubicBezTo>
                <a:lnTo>
                  <a:pt x="2736711" y="2691743"/>
                </a:lnTo>
                <a:lnTo>
                  <a:pt x="2724348" y="2681208"/>
                </a:lnTo>
                <a:cubicBezTo>
                  <a:pt x="2726277" y="2678760"/>
                  <a:pt x="2728198" y="2677679"/>
                  <a:pt x="2730079" y="2677492"/>
                </a:cubicBezTo>
                <a:lnTo>
                  <a:pt x="2733550" y="2678533"/>
                </a:lnTo>
                <a:lnTo>
                  <a:pt x="2733875" y="2673433"/>
                </a:lnTo>
                <a:lnTo>
                  <a:pt x="2731732" y="2672344"/>
                </a:lnTo>
                <a:lnTo>
                  <a:pt x="2725204" y="2674399"/>
                </a:lnTo>
                <a:lnTo>
                  <a:pt x="2725350" y="2674673"/>
                </a:lnTo>
                <a:cubicBezTo>
                  <a:pt x="2725619" y="2675297"/>
                  <a:pt x="2725861" y="2676111"/>
                  <a:pt x="2725747" y="2676873"/>
                </a:cubicBezTo>
                <a:lnTo>
                  <a:pt x="2724166" y="2677345"/>
                </a:lnTo>
                <a:lnTo>
                  <a:pt x="2723134" y="2682587"/>
                </a:lnTo>
                <a:cubicBezTo>
                  <a:pt x="2714039" y="2679823"/>
                  <a:pt x="2704024" y="2667291"/>
                  <a:pt x="2694012" y="2673636"/>
                </a:cubicBezTo>
                <a:lnTo>
                  <a:pt x="2691348" y="2676095"/>
                </a:lnTo>
                <a:lnTo>
                  <a:pt x="2691284" y="2676448"/>
                </a:lnTo>
                <a:cubicBezTo>
                  <a:pt x="2690817" y="2678242"/>
                  <a:pt x="2690100" y="2680371"/>
                  <a:pt x="2689992" y="2681100"/>
                </a:cubicBezTo>
                <a:cubicBezTo>
                  <a:pt x="2690428" y="2678184"/>
                  <a:pt x="2688871" y="2677951"/>
                  <a:pt x="2689088" y="2676493"/>
                </a:cubicBezTo>
                <a:lnTo>
                  <a:pt x="2689542" y="2675700"/>
                </a:lnTo>
                <a:lnTo>
                  <a:pt x="2689115" y="2671281"/>
                </a:lnTo>
                <a:cubicBezTo>
                  <a:pt x="2689000" y="2669458"/>
                  <a:pt x="2688855" y="2667830"/>
                  <a:pt x="2688330" y="2666146"/>
                </a:cubicBezTo>
                <a:lnTo>
                  <a:pt x="2694005" y="2664290"/>
                </a:lnTo>
                <a:lnTo>
                  <a:pt x="2691399" y="2662720"/>
                </a:lnTo>
                <a:lnTo>
                  <a:pt x="2688984" y="2664897"/>
                </a:lnTo>
                <a:cubicBezTo>
                  <a:pt x="2688452" y="2664817"/>
                  <a:pt x="2688259" y="2663685"/>
                  <a:pt x="2687871" y="2661421"/>
                </a:cubicBezTo>
                <a:lnTo>
                  <a:pt x="2688347" y="2660880"/>
                </a:lnTo>
                <a:close/>
                <a:moveTo>
                  <a:pt x="2667661" y="2659441"/>
                </a:moveTo>
                <a:cubicBezTo>
                  <a:pt x="2665905" y="2660736"/>
                  <a:pt x="2663443" y="2661535"/>
                  <a:pt x="2661247" y="2663153"/>
                </a:cubicBezTo>
                <a:lnTo>
                  <a:pt x="2659540" y="2666218"/>
                </a:lnTo>
                <a:lnTo>
                  <a:pt x="2666025" y="2671219"/>
                </a:lnTo>
                <a:lnTo>
                  <a:pt x="2669919" y="2672254"/>
                </a:lnTo>
                <a:lnTo>
                  <a:pt x="2668666" y="2665141"/>
                </a:lnTo>
                <a:lnTo>
                  <a:pt x="2668403" y="2668395"/>
                </a:lnTo>
                <a:cubicBezTo>
                  <a:pt x="2668615" y="2666976"/>
                  <a:pt x="2666899" y="2665268"/>
                  <a:pt x="2666899" y="2665268"/>
                </a:cubicBezTo>
                <a:lnTo>
                  <a:pt x="2668611" y="2664830"/>
                </a:lnTo>
                <a:close/>
                <a:moveTo>
                  <a:pt x="1764463" y="2657971"/>
                </a:moveTo>
                <a:cubicBezTo>
                  <a:pt x="1770938" y="2658939"/>
                  <a:pt x="1768219" y="2666054"/>
                  <a:pt x="1767341" y="2671941"/>
                </a:cubicBezTo>
                <a:cubicBezTo>
                  <a:pt x="1762485" y="2671215"/>
                  <a:pt x="1763804" y="2662385"/>
                  <a:pt x="1764463" y="2657971"/>
                </a:cubicBezTo>
                <a:close/>
                <a:moveTo>
                  <a:pt x="1828133" y="2655827"/>
                </a:moveTo>
                <a:cubicBezTo>
                  <a:pt x="1833450" y="2656814"/>
                  <a:pt x="1838627" y="2658745"/>
                  <a:pt x="1843264" y="2659437"/>
                </a:cubicBezTo>
                <a:cubicBezTo>
                  <a:pt x="1841266" y="2662227"/>
                  <a:pt x="1839269" y="2665016"/>
                  <a:pt x="1837047" y="2669314"/>
                </a:cubicBezTo>
                <a:cubicBezTo>
                  <a:pt x="1831122" y="2668428"/>
                  <a:pt x="1824713" y="2669015"/>
                  <a:pt x="1818531" y="2668091"/>
                </a:cubicBezTo>
                <a:cubicBezTo>
                  <a:pt x="1816986" y="2667860"/>
                  <a:pt x="1805524" y="2659973"/>
                  <a:pt x="1812157" y="2657876"/>
                </a:cubicBezTo>
                <a:cubicBezTo>
                  <a:pt x="1817358" y="2654795"/>
                  <a:pt x="1822816" y="2654840"/>
                  <a:pt x="1828133" y="2655827"/>
                </a:cubicBezTo>
                <a:close/>
                <a:moveTo>
                  <a:pt x="1692200" y="2655218"/>
                </a:moveTo>
                <a:cubicBezTo>
                  <a:pt x="1691062" y="2662823"/>
                  <a:pt x="1685068" y="2661927"/>
                  <a:pt x="1683025" y="2656796"/>
                </a:cubicBezTo>
                <a:cubicBezTo>
                  <a:pt x="1685969" y="2655895"/>
                  <a:pt x="1689202" y="2654769"/>
                  <a:pt x="1692200" y="2655218"/>
                </a:cubicBezTo>
                <a:close/>
                <a:moveTo>
                  <a:pt x="2821303" y="2652603"/>
                </a:moveTo>
                <a:lnTo>
                  <a:pt x="2821418" y="2652940"/>
                </a:lnTo>
                <a:cubicBezTo>
                  <a:pt x="2823255" y="2656341"/>
                  <a:pt x="2826143" y="2657945"/>
                  <a:pt x="2829246" y="2659190"/>
                </a:cubicBezTo>
                <a:lnTo>
                  <a:pt x="2829504" y="2659306"/>
                </a:lnTo>
                <a:close/>
                <a:moveTo>
                  <a:pt x="1925186" y="2651299"/>
                </a:moveTo>
                <a:cubicBezTo>
                  <a:pt x="1937770" y="2651689"/>
                  <a:pt x="1949877" y="2653498"/>
                  <a:pt x="1962242" y="2655346"/>
                </a:cubicBezTo>
                <a:cubicBezTo>
                  <a:pt x="1960260" y="2658031"/>
                  <a:pt x="1959825" y="2660949"/>
                  <a:pt x="1957844" y="2663634"/>
                </a:cubicBezTo>
                <a:cubicBezTo>
                  <a:pt x="1945914" y="2658871"/>
                  <a:pt x="1935312" y="2655794"/>
                  <a:pt x="1925186" y="2651299"/>
                </a:cubicBezTo>
                <a:close/>
                <a:moveTo>
                  <a:pt x="2622314" y="2649448"/>
                </a:moveTo>
                <a:lnTo>
                  <a:pt x="2615825" y="2650289"/>
                </a:lnTo>
                <a:cubicBezTo>
                  <a:pt x="2613949" y="2651432"/>
                  <a:pt x="2612550" y="2653606"/>
                  <a:pt x="2611990" y="2657350"/>
                </a:cubicBezTo>
                <a:cubicBezTo>
                  <a:pt x="2615047" y="2657806"/>
                  <a:pt x="2620373" y="2660937"/>
                  <a:pt x="2625243" y="2661892"/>
                </a:cubicBezTo>
                <a:lnTo>
                  <a:pt x="2631697" y="2661106"/>
                </a:lnTo>
                <a:lnTo>
                  <a:pt x="2625866" y="2652423"/>
                </a:lnTo>
                <a:close/>
                <a:moveTo>
                  <a:pt x="2019708" y="2649062"/>
                </a:moveTo>
                <a:cubicBezTo>
                  <a:pt x="2023836" y="2649647"/>
                  <a:pt x="2027094" y="2652019"/>
                  <a:pt x="2025974" y="2659520"/>
                </a:cubicBezTo>
                <a:cubicBezTo>
                  <a:pt x="2021261" y="2658815"/>
                  <a:pt x="2006214" y="2662805"/>
                  <a:pt x="2008228" y="2649330"/>
                </a:cubicBezTo>
                <a:cubicBezTo>
                  <a:pt x="2010584" y="2649682"/>
                  <a:pt x="2015581" y="2648479"/>
                  <a:pt x="2019708" y="2649062"/>
                </a:cubicBezTo>
                <a:close/>
                <a:moveTo>
                  <a:pt x="2150797" y="2647898"/>
                </a:moveTo>
                <a:cubicBezTo>
                  <a:pt x="2150334" y="2650990"/>
                  <a:pt x="2149872" y="2654084"/>
                  <a:pt x="2149640" y="2655632"/>
                </a:cubicBezTo>
                <a:cubicBezTo>
                  <a:pt x="2148113" y="2655403"/>
                  <a:pt x="2145289" y="2653399"/>
                  <a:pt x="2143067" y="2657812"/>
                </a:cubicBezTo>
                <a:cubicBezTo>
                  <a:pt x="2145058" y="2654947"/>
                  <a:pt x="2152465" y="2657635"/>
                  <a:pt x="2153994" y="2657863"/>
                </a:cubicBezTo>
                <a:cubicBezTo>
                  <a:pt x="2164919" y="2657915"/>
                  <a:pt x="2175383" y="2661059"/>
                  <a:pt x="2187120" y="2664395"/>
                </a:cubicBezTo>
                <a:cubicBezTo>
                  <a:pt x="2206751" y="2668909"/>
                  <a:pt x="2226151" y="2674972"/>
                  <a:pt x="2246824" y="2681223"/>
                </a:cubicBezTo>
                <a:cubicBezTo>
                  <a:pt x="2223930" y="2679383"/>
                  <a:pt x="2202309" y="2677735"/>
                  <a:pt x="2179160" y="2675857"/>
                </a:cubicBezTo>
                <a:cubicBezTo>
                  <a:pt x="2168488" y="2675844"/>
                  <a:pt x="2157562" y="2675793"/>
                  <a:pt x="2146867" y="2674194"/>
                </a:cubicBezTo>
                <a:cubicBezTo>
                  <a:pt x="2140525" y="2674827"/>
                  <a:pt x="2135940" y="2674142"/>
                  <a:pt x="2131358" y="2673457"/>
                </a:cubicBezTo>
                <a:cubicBezTo>
                  <a:pt x="2128556" y="2673039"/>
                  <a:pt x="2127029" y="2672810"/>
                  <a:pt x="2123973" y="2672354"/>
                </a:cubicBezTo>
                <a:cubicBezTo>
                  <a:pt x="2123138" y="2667485"/>
                  <a:pt x="2123600" y="2664391"/>
                  <a:pt x="2122766" y="2659522"/>
                </a:cubicBezTo>
                <a:cubicBezTo>
                  <a:pt x="2132604" y="2654667"/>
                  <a:pt x="2140936" y="2651167"/>
                  <a:pt x="2150797" y="2647898"/>
                </a:cubicBezTo>
                <a:close/>
                <a:moveTo>
                  <a:pt x="2049543" y="2647705"/>
                </a:moveTo>
                <a:cubicBezTo>
                  <a:pt x="2072495" y="2651135"/>
                  <a:pt x="2094965" y="2656047"/>
                  <a:pt x="2117689" y="2660998"/>
                </a:cubicBezTo>
                <a:cubicBezTo>
                  <a:pt x="2108485" y="2670247"/>
                  <a:pt x="2099721" y="2666088"/>
                  <a:pt x="2090541" y="2664716"/>
                </a:cubicBezTo>
                <a:cubicBezTo>
                  <a:pt x="2079857" y="2664674"/>
                  <a:pt x="2070677" y="2663302"/>
                  <a:pt x="2059549" y="2664490"/>
                </a:cubicBezTo>
                <a:cubicBezTo>
                  <a:pt x="2053164" y="2665349"/>
                  <a:pt x="2029141" y="2670829"/>
                  <a:pt x="2031830" y="2652833"/>
                </a:cubicBezTo>
                <a:cubicBezTo>
                  <a:pt x="2037696" y="2653710"/>
                  <a:pt x="2043817" y="2654624"/>
                  <a:pt x="2049543" y="2647705"/>
                </a:cubicBezTo>
                <a:close/>
                <a:moveTo>
                  <a:pt x="1378485" y="2647415"/>
                </a:moveTo>
                <a:cubicBezTo>
                  <a:pt x="1350413" y="2657194"/>
                  <a:pt x="1324125" y="2667263"/>
                  <a:pt x="1296013" y="2677323"/>
                </a:cubicBezTo>
                <a:cubicBezTo>
                  <a:pt x="1291419" y="2676637"/>
                  <a:pt x="1283763" y="2675493"/>
                  <a:pt x="1288679" y="2663551"/>
                </a:cubicBezTo>
                <a:cubicBezTo>
                  <a:pt x="1294661" y="2654938"/>
                  <a:pt x="1303849" y="2656310"/>
                  <a:pt x="1310205" y="2655675"/>
                </a:cubicBezTo>
                <a:cubicBezTo>
                  <a:pt x="1333827" y="2654715"/>
                  <a:pt x="1355518" y="2643983"/>
                  <a:pt x="1378485" y="2647415"/>
                </a:cubicBezTo>
                <a:close/>
                <a:moveTo>
                  <a:pt x="1974459" y="2644531"/>
                </a:moveTo>
                <a:cubicBezTo>
                  <a:pt x="1983586" y="2645894"/>
                  <a:pt x="1990937" y="2646993"/>
                  <a:pt x="2000061" y="2648356"/>
                </a:cubicBezTo>
                <a:cubicBezTo>
                  <a:pt x="1995652" y="2657055"/>
                  <a:pt x="1988923" y="2660468"/>
                  <a:pt x="1983220" y="2667414"/>
                </a:cubicBezTo>
                <a:cubicBezTo>
                  <a:pt x="1981799" y="2657844"/>
                  <a:pt x="1972674" y="2656481"/>
                  <a:pt x="1974459" y="2644531"/>
                </a:cubicBezTo>
                <a:close/>
                <a:moveTo>
                  <a:pt x="1910343" y="2644143"/>
                </a:moveTo>
                <a:cubicBezTo>
                  <a:pt x="1911392" y="2647196"/>
                  <a:pt x="1912170" y="2652053"/>
                  <a:pt x="1911477" y="2656690"/>
                </a:cubicBezTo>
                <a:cubicBezTo>
                  <a:pt x="1907062" y="2656031"/>
                  <a:pt x="1902647" y="2655371"/>
                  <a:pt x="1898233" y="2654711"/>
                </a:cubicBezTo>
                <a:cubicBezTo>
                  <a:pt x="1899619" y="2645437"/>
                  <a:pt x="1905735" y="2644772"/>
                  <a:pt x="1910343" y="2644143"/>
                </a:cubicBezTo>
                <a:close/>
                <a:moveTo>
                  <a:pt x="2751237" y="2643046"/>
                </a:moveTo>
                <a:lnTo>
                  <a:pt x="2749010" y="2657956"/>
                </a:lnTo>
                <a:lnTo>
                  <a:pt x="2790311" y="2687939"/>
                </a:lnTo>
                <a:cubicBezTo>
                  <a:pt x="2814265" y="2703764"/>
                  <a:pt x="2837750" y="2724470"/>
                  <a:pt x="2861665" y="2740551"/>
                </a:cubicBezTo>
                <a:cubicBezTo>
                  <a:pt x="2874516" y="2748724"/>
                  <a:pt x="2887175" y="2758172"/>
                  <a:pt x="2899770" y="2766308"/>
                </a:cubicBezTo>
                <a:cubicBezTo>
                  <a:pt x="2907188" y="2768980"/>
                  <a:pt x="2921180" y="2769507"/>
                  <a:pt x="2923483" y="2785485"/>
                </a:cubicBezTo>
                <a:cubicBezTo>
                  <a:pt x="2923712" y="2783956"/>
                  <a:pt x="2925470" y="2782655"/>
                  <a:pt x="2925698" y="2781126"/>
                </a:cubicBezTo>
                <a:cubicBezTo>
                  <a:pt x="2925927" y="2779597"/>
                  <a:pt x="2924626" y="2777839"/>
                  <a:pt x="2924626" y="2777839"/>
                </a:cubicBezTo>
                <a:cubicBezTo>
                  <a:pt x="2931402" y="2772598"/>
                  <a:pt x="2938363" y="2778328"/>
                  <a:pt x="2933248" y="2791635"/>
                </a:cubicBezTo>
                <a:cubicBezTo>
                  <a:pt x="2936307" y="2792092"/>
                  <a:pt x="2940895" y="2792778"/>
                  <a:pt x="2945255" y="2794992"/>
                </a:cubicBezTo>
                <a:cubicBezTo>
                  <a:pt x="2944182" y="2791705"/>
                  <a:pt x="2943109" y="2788418"/>
                  <a:pt x="2941809" y="2786660"/>
                </a:cubicBezTo>
                <a:cubicBezTo>
                  <a:pt x="2949913" y="2784744"/>
                  <a:pt x="2948770" y="2792390"/>
                  <a:pt x="2948700" y="2803323"/>
                </a:cubicBezTo>
                <a:cubicBezTo>
                  <a:pt x="2948664" y="2808791"/>
                  <a:pt x="2951324" y="2811923"/>
                  <a:pt x="2954512" y="2814127"/>
                </a:cubicBezTo>
                <a:lnTo>
                  <a:pt x="2961197" y="2818007"/>
                </a:lnTo>
                <a:lnTo>
                  <a:pt x="2959351" y="2813541"/>
                </a:lnTo>
                <a:cubicBezTo>
                  <a:pt x="2965160" y="2814409"/>
                  <a:pt x="2969708" y="2815087"/>
                  <a:pt x="2974255" y="2815767"/>
                </a:cubicBezTo>
                <a:cubicBezTo>
                  <a:pt x="2977285" y="2816220"/>
                  <a:pt x="2978549" y="2816409"/>
                  <a:pt x="2981580" y="2816862"/>
                </a:cubicBezTo>
                <a:lnTo>
                  <a:pt x="2979477" y="2830935"/>
                </a:lnTo>
                <a:lnTo>
                  <a:pt x="2990980" y="2839280"/>
                </a:lnTo>
                <a:lnTo>
                  <a:pt x="2996597" y="2841713"/>
                </a:lnTo>
                <a:lnTo>
                  <a:pt x="2990559" y="2830644"/>
                </a:lnTo>
                <a:lnTo>
                  <a:pt x="3019743" y="2844784"/>
                </a:lnTo>
                <a:lnTo>
                  <a:pt x="2985149" y="2808770"/>
                </a:lnTo>
                <a:lnTo>
                  <a:pt x="2978713" y="2803559"/>
                </a:lnTo>
                <a:lnTo>
                  <a:pt x="2978712" y="2803567"/>
                </a:lnTo>
                <a:cubicBezTo>
                  <a:pt x="2978003" y="2806110"/>
                  <a:pt x="2976728" y="2807836"/>
                  <a:pt x="2974035" y="2807433"/>
                </a:cubicBezTo>
                <a:lnTo>
                  <a:pt x="2975396" y="2800872"/>
                </a:lnTo>
                <a:lnTo>
                  <a:pt x="2964432" y="2791995"/>
                </a:lnTo>
                <a:cubicBezTo>
                  <a:pt x="2957388" y="2787034"/>
                  <a:pt x="2950255" y="2782451"/>
                  <a:pt x="2943180" y="2777485"/>
                </a:cubicBezTo>
                <a:cubicBezTo>
                  <a:pt x="2937774" y="2773551"/>
                  <a:pt x="2934063" y="2767003"/>
                  <a:pt x="2930160" y="2761729"/>
                </a:cubicBezTo>
                <a:cubicBezTo>
                  <a:pt x="2924728" y="2756228"/>
                  <a:pt x="2917538" y="2752027"/>
                  <a:pt x="2911878" y="2748055"/>
                </a:cubicBezTo>
                <a:cubicBezTo>
                  <a:pt x="2907519" y="2745840"/>
                  <a:pt x="2901173" y="2746455"/>
                  <a:pt x="2898800" y="2741410"/>
                </a:cubicBezTo>
                <a:lnTo>
                  <a:pt x="2900188" y="2727601"/>
                </a:lnTo>
                <a:lnTo>
                  <a:pt x="2890882" y="2722702"/>
                </a:lnTo>
                <a:lnTo>
                  <a:pt x="2890567" y="2724559"/>
                </a:lnTo>
                <a:cubicBezTo>
                  <a:pt x="2885923" y="2723865"/>
                  <a:pt x="2881279" y="2723171"/>
                  <a:pt x="2876635" y="2722477"/>
                </a:cubicBezTo>
                <a:lnTo>
                  <a:pt x="2881375" y="2717526"/>
                </a:lnTo>
                <a:lnTo>
                  <a:pt x="2867568" y="2709992"/>
                </a:lnTo>
                <a:lnTo>
                  <a:pt x="2858697" y="2705151"/>
                </a:lnTo>
                <a:lnTo>
                  <a:pt x="2852556" y="2702939"/>
                </a:lnTo>
                <a:lnTo>
                  <a:pt x="2827920" y="2695871"/>
                </a:lnTo>
                <a:cubicBezTo>
                  <a:pt x="2819285" y="2691095"/>
                  <a:pt x="2810852" y="2684754"/>
                  <a:pt x="2802362" y="2678795"/>
                </a:cubicBezTo>
                <a:cubicBezTo>
                  <a:pt x="2792596" y="2672646"/>
                  <a:pt x="2784334" y="2665158"/>
                  <a:pt x="2773629" y="2663558"/>
                </a:cubicBezTo>
                <a:cubicBezTo>
                  <a:pt x="2767512" y="2662644"/>
                  <a:pt x="2761166" y="2663260"/>
                  <a:pt x="2757264" y="2657986"/>
                </a:cubicBezTo>
                <a:cubicBezTo>
                  <a:pt x="2755440" y="2655368"/>
                  <a:pt x="2755189" y="2651813"/>
                  <a:pt x="2754523" y="2648424"/>
                </a:cubicBezTo>
                <a:close/>
                <a:moveTo>
                  <a:pt x="1882884" y="2641190"/>
                </a:moveTo>
                <a:cubicBezTo>
                  <a:pt x="1883293" y="2649026"/>
                  <a:pt x="1883217" y="2658348"/>
                  <a:pt x="1883399" y="2667707"/>
                </a:cubicBezTo>
                <a:cubicBezTo>
                  <a:pt x="1877473" y="2666822"/>
                  <a:pt x="1863971" y="2672581"/>
                  <a:pt x="1862699" y="2659947"/>
                </a:cubicBezTo>
                <a:cubicBezTo>
                  <a:pt x="1860745" y="2651880"/>
                  <a:pt x="1866064" y="2648009"/>
                  <a:pt x="1870474" y="2650223"/>
                </a:cubicBezTo>
                <a:cubicBezTo>
                  <a:pt x="1874883" y="2652437"/>
                  <a:pt x="1878883" y="2646813"/>
                  <a:pt x="1882884" y="2641190"/>
                </a:cubicBezTo>
                <a:close/>
                <a:moveTo>
                  <a:pt x="2836772" y="2638574"/>
                </a:moveTo>
                <a:cubicBezTo>
                  <a:pt x="2837305" y="2638654"/>
                  <a:pt x="2837856" y="2639825"/>
                  <a:pt x="2838957" y="2642167"/>
                </a:cubicBezTo>
                <a:cubicBezTo>
                  <a:pt x="2837538" y="2641955"/>
                  <a:pt x="2836118" y="2641742"/>
                  <a:pt x="2834697" y="2641531"/>
                </a:cubicBezTo>
                <a:cubicBezTo>
                  <a:pt x="2835726" y="2639507"/>
                  <a:pt x="2836240" y="2638495"/>
                  <a:pt x="2836772" y="2638574"/>
                </a:cubicBezTo>
                <a:close/>
                <a:moveTo>
                  <a:pt x="1393897" y="2638224"/>
                </a:moveTo>
                <a:cubicBezTo>
                  <a:pt x="1396813" y="2638660"/>
                  <a:pt x="1402647" y="2639531"/>
                  <a:pt x="1401557" y="2646823"/>
                </a:cubicBezTo>
                <a:cubicBezTo>
                  <a:pt x="1397182" y="2646169"/>
                  <a:pt x="1392590" y="2646973"/>
                  <a:pt x="1393897" y="2638224"/>
                </a:cubicBezTo>
                <a:close/>
                <a:moveTo>
                  <a:pt x="2734504" y="2638193"/>
                </a:moveTo>
                <a:lnTo>
                  <a:pt x="2723624" y="2639528"/>
                </a:lnTo>
                <a:lnTo>
                  <a:pt x="2744199" y="2654464"/>
                </a:lnTo>
                <a:lnTo>
                  <a:pt x="2743221" y="2644381"/>
                </a:lnTo>
                <a:cubicBezTo>
                  <a:pt x="2742491" y="2638800"/>
                  <a:pt x="2738788" y="2637856"/>
                  <a:pt x="2734504" y="2638193"/>
                </a:cubicBezTo>
                <a:close/>
                <a:moveTo>
                  <a:pt x="2414171" y="2635537"/>
                </a:moveTo>
                <a:cubicBezTo>
                  <a:pt x="2419027" y="2636262"/>
                  <a:pt x="2417639" y="2645550"/>
                  <a:pt x="2416715" y="2651742"/>
                </a:cubicBezTo>
                <a:cubicBezTo>
                  <a:pt x="2410241" y="2650775"/>
                  <a:pt x="2413477" y="2640181"/>
                  <a:pt x="2414171" y="2635537"/>
                </a:cubicBezTo>
                <a:close/>
                <a:moveTo>
                  <a:pt x="1408228" y="2634618"/>
                </a:moveTo>
                <a:cubicBezTo>
                  <a:pt x="1412643" y="2635278"/>
                  <a:pt x="1417056" y="2635938"/>
                  <a:pt x="1421472" y="2636598"/>
                </a:cubicBezTo>
                <a:cubicBezTo>
                  <a:pt x="1420372" y="2643956"/>
                  <a:pt x="1414047" y="2646019"/>
                  <a:pt x="1410664" y="2648523"/>
                </a:cubicBezTo>
                <a:cubicBezTo>
                  <a:pt x="1409851" y="2643887"/>
                  <a:pt x="1409040" y="2639253"/>
                  <a:pt x="1408228" y="2634618"/>
                </a:cubicBezTo>
                <a:close/>
                <a:moveTo>
                  <a:pt x="2542909" y="2631789"/>
                </a:moveTo>
                <a:cubicBezTo>
                  <a:pt x="2545826" y="2632225"/>
                  <a:pt x="2548742" y="2632661"/>
                  <a:pt x="2551659" y="2633097"/>
                </a:cubicBezTo>
                <a:cubicBezTo>
                  <a:pt x="2551203" y="2636142"/>
                  <a:pt x="2550785" y="2638937"/>
                  <a:pt x="2550521" y="2640713"/>
                </a:cubicBezTo>
                <a:cubicBezTo>
                  <a:pt x="2547604" y="2640277"/>
                  <a:pt x="2544688" y="2639841"/>
                  <a:pt x="2541771" y="2639406"/>
                </a:cubicBezTo>
                <a:cubicBezTo>
                  <a:pt x="2542037" y="2637630"/>
                  <a:pt x="2542454" y="2634835"/>
                  <a:pt x="2542909" y="2631789"/>
                </a:cubicBezTo>
                <a:close/>
                <a:moveTo>
                  <a:pt x="2386622" y="2631761"/>
                </a:moveTo>
                <a:cubicBezTo>
                  <a:pt x="2390997" y="2632415"/>
                  <a:pt x="2395590" y="2631611"/>
                  <a:pt x="2394282" y="2640360"/>
                </a:cubicBezTo>
                <a:cubicBezTo>
                  <a:pt x="2391366" y="2639924"/>
                  <a:pt x="2385532" y="2639052"/>
                  <a:pt x="2386622" y="2631761"/>
                </a:cubicBezTo>
                <a:close/>
                <a:moveTo>
                  <a:pt x="1540162" y="2631453"/>
                </a:moveTo>
                <a:cubicBezTo>
                  <a:pt x="1542910" y="2631865"/>
                  <a:pt x="1544866" y="2633724"/>
                  <a:pt x="1543950" y="2639855"/>
                </a:cubicBezTo>
                <a:cubicBezTo>
                  <a:pt x="1539454" y="2639183"/>
                  <a:pt x="1530062" y="2642220"/>
                  <a:pt x="1531627" y="2631745"/>
                </a:cubicBezTo>
                <a:cubicBezTo>
                  <a:pt x="1533875" y="2632081"/>
                  <a:pt x="1537414" y="2631043"/>
                  <a:pt x="1540162" y="2631453"/>
                </a:cubicBezTo>
                <a:close/>
                <a:moveTo>
                  <a:pt x="2792639" y="2631051"/>
                </a:moveTo>
                <a:cubicBezTo>
                  <a:pt x="2788815" y="2630480"/>
                  <a:pt x="2785470" y="2631934"/>
                  <a:pt x="2784328" y="2639580"/>
                </a:cubicBezTo>
                <a:cubicBezTo>
                  <a:pt x="2787769" y="2640094"/>
                  <a:pt x="2795857" y="2644821"/>
                  <a:pt x="2800554" y="2641345"/>
                </a:cubicBezTo>
                <a:lnTo>
                  <a:pt x="2802487" y="2637401"/>
                </a:lnTo>
                <a:lnTo>
                  <a:pt x="2795763" y="2632064"/>
                </a:lnTo>
                <a:close/>
                <a:moveTo>
                  <a:pt x="1432500" y="2629463"/>
                </a:moveTo>
                <a:cubicBezTo>
                  <a:pt x="1435230" y="2629486"/>
                  <a:pt x="1438087" y="2631069"/>
                  <a:pt x="1439505" y="2631282"/>
                </a:cubicBezTo>
                <a:cubicBezTo>
                  <a:pt x="1437699" y="2643361"/>
                  <a:pt x="1430905" y="2637716"/>
                  <a:pt x="1426268" y="2637023"/>
                </a:cubicBezTo>
                <a:cubicBezTo>
                  <a:pt x="1427171" y="2630983"/>
                  <a:pt x="1429771" y="2629442"/>
                  <a:pt x="1432500" y="2629463"/>
                </a:cubicBezTo>
                <a:close/>
                <a:moveTo>
                  <a:pt x="2519419" y="2627622"/>
                </a:moveTo>
                <a:cubicBezTo>
                  <a:pt x="2522559" y="2628091"/>
                  <a:pt x="2527500" y="2627270"/>
                  <a:pt x="2531397" y="2628047"/>
                </a:cubicBezTo>
                <a:cubicBezTo>
                  <a:pt x="2535296" y="2628825"/>
                  <a:pt x="2538152" y="2631201"/>
                  <a:pt x="2537126" y="2638068"/>
                </a:cubicBezTo>
                <a:cubicBezTo>
                  <a:pt x="2532414" y="2637363"/>
                  <a:pt x="2517176" y="2642624"/>
                  <a:pt x="2519419" y="2627622"/>
                </a:cubicBezTo>
                <a:close/>
                <a:moveTo>
                  <a:pt x="1550809" y="2626386"/>
                </a:moveTo>
                <a:cubicBezTo>
                  <a:pt x="1555184" y="2627039"/>
                  <a:pt x="1559776" y="2626235"/>
                  <a:pt x="1558468" y="2634985"/>
                </a:cubicBezTo>
                <a:cubicBezTo>
                  <a:pt x="1554094" y="2634331"/>
                  <a:pt x="1549719" y="2633676"/>
                  <a:pt x="1550809" y="2626386"/>
                </a:cubicBezTo>
                <a:close/>
                <a:moveTo>
                  <a:pt x="1473068" y="2623047"/>
                </a:moveTo>
                <a:cubicBezTo>
                  <a:pt x="1474975" y="2622757"/>
                  <a:pt x="1477107" y="2623458"/>
                  <a:pt x="1478565" y="2623676"/>
                </a:cubicBezTo>
                <a:cubicBezTo>
                  <a:pt x="1477482" y="2630920"/>
                  <a:pt x="1471835" y="2628801"/>
                  <a:pt x="1468919" y="2628365"/>
                </a:cubicBezTo>
                <a:cubicBezTo>
                  <a:pt x="1469479" y="2624618"/>
                  <a:pt x="1471161" y="2623337"/>
                  <a:pt x="1473068" y="2623047"/>
                </a:cubicBezTo>
                <a:close/>
                <a:moveTo>
                  <a:pt x="2815245" y="2621011"/>
                </a:moveTo>
                <a:lnTo>
                  <a:pt x="2815750" y="2628792"/>
                </a:lnTo>
                <a:lnTo>
                  <a:pt x="2817359" y="2632051"/>
                </a:lnTo>
                <a:cubicBezTo>
                  <a:pt x="2819290" y="2633512"/>
                  <a:pt x="2821527" y="2634237"/>
                  <a:pt x="2822943" y="2635230"/>
                </a:cubicBezTo>
                <a:cubicBezTo>
                  <a:pt x="2833419" y="2638359"/>
                  <a:pt x="2837747" y="2651253"/>
                  <a:pt x="2846923" y="2652624"/>
                </a:cubicBezTo>
                <a:cubicBezTo>
                  <a:pt x="2853040" y="2653538"/>
                  <a:pt x="2855413" y="2658582"/>
                  <a:pt x="2859061" y="2663817"/>
                </a:cubicBezTo>
                <a:cubicBezTo>
                  <a:pt x="2862735" y="2670620"/>
                  <a:pt x="2868852" y="2671534"/>
                  <a:pt x="2874969" y="2672448"/>
                </a:cubicBezTo>
                <a:cubicBezTo>
                  <a:pt x="2879558" y="2673133"/>
                  <a:pt x="2884145" y="2673819"/>
                  <a:pt x="2888048" y="2679093"/>
                </a:cubicBezTo>
                <a:cubicBezTo>
                  <a:pt x="2890878" y="2681079"/>
                  <a:pt x="2896081" y="2688110"/>
                  <a:pt x="2901125" y="2685737"/>
                </a:cubicBezTo>
                <a:cubicBezTo>
                  <a:pt x="2904158" y="2684627"/>
                  <a:pt x="2903543" y="2678281"/>
                  <a:pt x="2902725" y="2675032"/>
                </a:cubicBezTo>
                <a:cubicBezTo>
                  <a:pt x="2900774" y="2672396"/>
                  <a:pt x="2898920" y="2671728"/>
                  <a:pt x="2897199" y="2671470"/>
                </a:cubicBezTo>
                <a:lnTo>
                  <a:pt x="2895789" y="2671143"/>
                </a:lnTo>
                <a:lnTo>
                  <a:pt x="2896451" y="2672697"/>
                </a:lnTo>
                <a:lnTo>
                  <a:pt x="2895905" y="2673348"/>
                </a:lnTo>
                <a:lnTo>
                  <a:pt x="2896334" y="2674959"/>
                </a:lnTo>
                <a:cubicBezTo>
                  <a:pt x="2896704" y="2675597"/>
                  <a:pt x="2897100" y="2676046"/>
                  <a:pt x="2897100" y="2676046"/>
                </a:cubicBezTo>
                <a:cubicBezTo>
                  <a:pt x="2896872" y="2677569"/>
                  <a:pt x="2894830" y="2678820"/>
                  <a:pt x="2894602" y="2680343"/>
                </a:cubicBezTo>
                <a:cubicBezTo>
                  <a:pt x="2894181" y="2678723"/>
                  <a:pt x="2894027" y="2677533"/>
                  <a:pt x="2894198" y="2676391"/>
                </a:cubicBezTo>
                <a:lnTo>
                  <a:pt x="2895142" y="2674150"/>
                </a:lnTo>
                <a:lnTo>
                  <a:pt x="2894149" y="2674215"/>
                </a:lnTo>
                <a:cubicBezTo>
                  <a:pt x="2893461" y="2673906"/>
                  <a:pt x="2892834" y="2672985"/>
                  <a:pt x="2892205" y="2672063"/>
                </a:cubicBezTo>
                <a:lnTo>
                  <a:pt x="2894314" y="2670800"/>
                </a:lnTo>
                <a:lnTo>
                  <a:pt x="2892477" y="2670374"/>
                </a:lnTo>
                <a:cubicBezTo>
                  <a:pt x="2887890" y="2669689"/>
                  <a:pt x="2883987" y="2664415"/>
                  <a:pt x="2881347" y="2661155"/>
                </a:cubicBezTo>
                <a:cubicBezTo>
                  <a:pt x="2875916" y="2655653"/>
                  <a:pt x="2871785" y="2651909"/>
                  <a:pt x="2866125" y="2647936"/>
                </a:cubicBezTo>
                <a:lnTo>
                  <a:pt x="2829379" y="2626043"/>
                </a:lnTo>
                <a:close/>
                <a:moveTo>
                  <a:pt x="2769189" y="2621000"/>
                </a:moveTo>
                <a:lnTo>
                  <a:pt x="2763413" y="2627805"/>
                </a:lnTo>
                <a:lnTo>
                  <a:pt x="2765013" y="2628928"/>
                </a:lnTo>
                <a:lnTo>
                  <a:pt x="2771360" y="2630021"/>
                </a:lnTo>
                <a:cubicBezTo>
                  <a:pt x="2774313" y="2629876"/>
                  <a:pt x="2776892" y="2628308"/>
                  <a:pt x="2777692" y="2622955"/>
                </a:cubicBezTo>
                <a:cubicBezTo>
                  <a:pt x="2775398" y="2622612"/>
                  <a:pt x="2772119" y="2621016"/>
                  <a:pt x="2769189" y="2621000"/>
                </a:cubicBezTo>
                <a:close/>
                <a:moveTo>
                  <a:pt x="2707746" y="2619343"/>
                </a:moveTo>
                <a:cubicBezTo>
                  <a:pt x="2705748" y="2619631"/>
                  <a:pt x="2704048" y="2620549"/>
                  <a:pt x="2704469" y="2622957"/>
                </a:cubicBezTo>
                <a:lnTo>
                  <a:pt x="2705206" y="2623952"/>
                </a:lnTo>
                <a:lnTo>
                  <a:pt x="2714382" y="2632818"/>
                </a:lnTo>
                <a:lnTo>
                  <a:pt x="2721642" y="2638088"/>
                </a:lnTo>
                <a:lnTo>
                  <a:pt x="2717720" y="2628454"/>
                </a:lnTo>
                <a:cubicBezTo>
                  <a:pt x="2717582" y="2624135"/>
                  <a:pt x="2717389" y="2620198"/>
                  <a:pt x="2712802" y="2619513"/>
                </a:cubicBezTo>
                <a:cubicBezTo>
                  <a:pt x="2712037" y="2619398"/>
                  <a:pt x="2709743" y="2619055"/>
                  <a:pt x="2707746" y="2619343"/>
                </a:cubicBezTo>
                <a:close/>
                <a:moveTo>
                  <a:pt x="1215255" y="2618180"/>
                </a:moveTo>
                <a:lnTo>
                  <a:pt x="1216032" y="2619430"/>
                </a:lnTo>
                <a:cubicBezTo>
                  <a:pt x="1216032" y="2619430"/>
                  <a:pt x="1215698" y="2618894"/>
                  <a:pt x="1215281" y="2618223"/>
                </a:cubicBezTo>
                <a:close/>
                <a:moveTo>
                  <a:pt x="934965" y="2617890"/>
                </a:moveTo>
                <a:cubicBezTo>
                  <a:pt x="939212" y="2618524"/>
                  <a:pt x="943708" y="2619197"/>
                  <a:pt x="948204" y="2619868"/>
                </a:cubicBezTo>
                <a:cubicBezTo>
                  <a:pt x="941520" y="2625292"/>
                  <a:pt x="934586" y="2630679"/>
                  <a:pt x="927652" y="2636065"/>
                </a:cubicBezTo>
                <a:cubicBezTo>
                  <a:pt x="928591" y="2629783"/>
                  <a:pt x="932528" y="2623949"/>
                  <a:pt x="934965" y="2617890"/>
                </a:cubicBezTo>
                <a:close/>
                <a:moveTo>
                  <a:pt x="1213906" y="2616011"/>
                </a:moveTo>
                <a:lnTo>
                  <a:pt x="1214031" y="2616211"/>
                </a:lnTo>
                <a:lnTo>
                  <a:pt x="1215255" y="2618180"/>
                </a:lnTo>
                <a:close/>
                <a:moveTo>
                  <a:pt x="984201" y="2615029"/>
                </a:moveTo>
                <a:cubicBezTo>
                  <a:pt x="986258" y="2615149"/>
                  <a:pt x="988226" y="2616934"/>
                  <a:pt x="988523" y="2619215"/>
                </a:cubicBezTo>
                <a:cubicBezTo>
                  <a:pt x="985558" y="2620262"/>
                  <a:pt x="982561" y="2619814"/>
                  <a:pt x="979345" y="2620825"/>
                </a:cubicBezTo>
                <a:cubicBezTo>
                  <a:pt x="979998" y="2616450"/>
                  <a:pt x="982144" y="2614907"/>
                  <a:pt x="984201" y="2615029"/>
                </a:cubicBezTo>
                <a:close/>
                <a:moveTo>
                  <a:pt x="5978992" y="2611101"/>
                </a:moveTo>
                <a:lnTo>
                  <a:pt x="5980298" y="2612203"/>
                </a:lnTo>
                <a:cubicBezTo>
                  <a:pt x="5979497" y="2612414"/>
                  <a:pt x="5978995" y="2612129"/>
                  <a:pt x="5978849" y="2611573"/>
                </a:cubicBezTo>
                <a:close/>
                <a:moveTo>
                  <a:pt x="2737707" y="2609765"/>
                </a:moveTo>
                <a:lnTo>
                  <a:pt x="2741995" y="2612774"/>
                </a:lnTo>
                <a:lnTo>
                  <a:pt x="2743622" y="2610308"/>
                </a:lnTo>
                <a:close/>
                <a:moveTo>
                  <a:pt x="1192961" y="2609676"/>
                </a:moveTo>
                <a:cubicBezTo>
                  <a:pt x="1203169" y="2608804"/>
                  <a:pt x="1213248" y="2608935"/>
                  <a:pt x="1223125" y="2610411"/>
                </a:cubicBezTo>
                <a:lnTo>
                  <a:pt x="1213906" y="2616011"/>
                </a:lnTo>
                <a:lnTo>
                  <a:pt x="1209368" y="2618767"/>
                </a:lnTo>
                <a:cubicBezTo>
                  <a:pt x="1204732" y="2621021"/>
                  <a:pt x="1200182" y="2622698"/>
                  <a:pt x="1196128" y="2623663"/>
                </a:cubicBezTo>
                <a:cubicBezTo>
                  <a:pt x="1191310" y="2624515"/>
                  <a:pt x="1186492" y="2625367"/>
                  <a:pt x="1181699" y="2627793"/>
                </a:cubicBezTo>
                <a:cubicBezTo>
                  <a:pt x="1180171" y="2627565"/>
                  <a:pt x="1176881" y="2628645"/>
                  <a:pt x="1175122" y="2629954"/>
                </a:cubicBezTo>
                <a:cubicBezTo>
                  <a:pt x="1174475" y="2634283"/>
                  <a:pt x="1173824" y="2638638"/>
                  <a:pt x="1172906" y="2644787"/>
                </a:cubicBezTo>
                <a:cubicBezTo>
                  <a:pt x="1146522" y="2622537"/>
                  <a:pt x="1114274" y="2651741"/>
                  <a:pt x="1087278" y="2664992"/>
                </a:cubicBezTo>
                <a:cubicBezTo>
                  <a:pt x="1088577" y="2666758"/>
                  <a:pt x="1089686" y="2669804"/>
                  <a:pt x="1090755" y="2673108"/>
                </a:cubicBezTo>
                <a:cubicBezTo>
                  <a:pt x="1087696" y="2672650"/>
                  <a:pt x="1085708" y="2675496"/>
                  <a:pt x="1084178" y="2675268"/>
                </a:cubicBezTo>
                <a:cubicBezTo>
                  <a:pt x="1081145" y="2676386"/>
                  <a:pt x="1078773" y="2671317"/>
                  <a:pt x="1074186" y="2670632"/>
                </a:cubicBezTo>
                <a:cubicBezTo>
                  <a:pt x="1066308" y="2671026"/>
                  <a:pt x="1057972" y="2674495"/>
                  <a:pt x="1049866" y="2676426"/>
                </a:cubicBezTo>
                <a:cubicBezTo>
                  <a:pt x="1033423" y="2681826"/>
                  <a:pt x="1018075" y="2692105"/>
                  <a:pt x="1001252" y="2689590"/>
                </a:cubicBezTo>
                <a:cubicBezTo>
                  <a:pt x="1008520" y="2682819"/>
                  <a:pt x="1018154" y="2681116"/>
                  <a:pt x="1025421" y="2674345"/>
                </a:cubicBezTo>
                <a:cubicBezTo>
                  <a:pt x="1032227" y="2670647"/>
                  <a:pt x="1034027" y="2658607"/>
                  <a:pt x="1042107" y="2655100"/>
                </a:cubicBezTo>
                <a:cubicBezTo>
                  <a:pt x="1060540" y="2646854"/>
                  <a:pt x="1080042" y="2641911"/>
                  <a:pt x="1099518" y="2635392"/>
                </a:cubicBezTo>
                <a:cubicBezTo>
                  <a:pt x="1130547" y="2623941"/>
                  <a:pt x="1162337" y="2612293"/>
                  <a:pt x="1192961" y="2609676"/>
                </a:cubicBezTo>
                <a:close/>
                <a:moveTo>
                  <a:pt x="2330903" y="2608905"/>
                </a:moveTo>
                <a:cubicBezTo>
                  <a:pt x="2334197" y="2608647"/>
                  <a:pt x="2337917" y="2609203"/>
                  <a:pt x="2338548" y="2609297"/>
                </a:cubicBezTo>
                <a:cubicBezTo>
                  <a:pt x="2345923" y="2611704"/>
                  <a:pt x="2355192" y="2611785"/>
                  <a:pt x="2362758" y="2612915"/>
                </a:cubicBezTo>
                <a:cubicBezTo>
                  <a:pt x="2361423" y="2621855"/>
                  <a:pt x="2354912" y="2624017"/>
                  <a:pt x="2351427" y="2626630"/>
                </a:cubicBezTo>
                <a:cubicBezTo>
                  <a:pt x="2344090" y="2623967"/>
                  <a:pt x="2328753" y="2624809"/>
                  <a:pt x="2325816" y="2613400"/>
                </a:cubicBezTo>
                <a:cubicBezTo>
                  <a:pt x="2324742" y="2610237"/>
                  <a:pt x="2327610" y="2609164"/>
                  <a:pt x="2330903" y="2608905"/>
                </a:cubicBezTo>
                <a:close/>
                <a:moveTo>
                  <a:pt x="787190" y="2608449"/>
                </a:moveTo>
                <a:cubicBezTo>
                  <a:pt x="788406" y="2610286"/>
                  <a:pt x="788164" y="2611904"/>
                  <a:pt x="789622" y="2612121"/>
                </a:cubicBezTo>
                <a:cubicBezTo>
                  <a:pt x="786464" y="2613304"/>
                  <a:pt x="783307" y="2614487"/>
                  <a:pt x="780389" y="2614052"/>
                </a:cubicBezTo>
                <a:cubicBezTo>
                  <a:pt x="781357" y="2607577"/>
                  <a:pt x="784274" y="2608013"/>
                  <a:pt x="787190" y="2608449"/>
                </a:cubicBezTo>
                <a:close/>
                <a:moveTo>
                  <a:pt x="972545" y="2605929"/>
                </a:moveTo>
                <a:cubicBezTo>
                  <a:pt x="974034" y="2606457"/>
                  <a:pt x="975283" y="2607786"/>
                  <a:pt x="976081" y="2610191"/>
                </a:cubicBezTo>
                <a:cubicBezTo>
                  <a:pt x="969812" y="2610821"/>
                  <a:pt x="963315" y="2612984"/>
                  <a:pt x="958326" y="2615373"/>
                </a:cubicBezTo>
                <a:cubicBezTo>
                  <a:pt x="961450" y="2609963"/>
                  <a:pt x="968078" y="2604343"/>
                  <a:pt x="972545" y="2605929"/>
                </a:cubicBezTo>
                <a:close/>
                <a:moveTo>
                  <a:pt x="2307947" y="2604725"/>
                </a:moveTo>
                <a:cubicBezTo>
                  <a:pt x="2314421" y="2605692"/>
                  <a:pt x="2311431" y="2614630"/>
                  <a:pt x="2310490" y="2620925"/>
                </a:cubicBezTo>
                <a:cubicBezTo>
                  <a:pt x="2305634" y="2620200"/>
                  <a:pt x="2307046" y="2610757"/>
                  <a:pt x="2307947" y="2604725"/>
                </a:cubicBezTo>
                <a:close/>
                <a:moveTo>
                  <a:pt x="800276" y="2602359"/>
                </a:moveTo>
                <a:cubicBezTo>
                  <a:pt x="796140" y="2609527"/>
                  <a:pt x="793620" y="2607593"/>
                  <a:pt x="791077" y="2604099"/>
                </a:cubicBezTo>
                <a:cubicBezTo>
                  <a:pt x="794075" y="2604546"/>
                  <a:pt x="797050" y="2603434"/>
                  <a:pt x="800276" y="2602359"/>
                </a:cubicBezTo>
                <a:close/>
                <a:moveTo>
                  <a:pt x="2778242" y="2601118"/>
                </a:moveTo>
                <a:lnTo>
                  <a:pt x="2779673" y="2602187"/>
                </a:lnTo>
                <a:cubicBezTo>
                  <a:pt x="2783804" y="2605932"/>
                  <a:pt x="2793982" y="2621522"/>
                  <a:pt x="2799941" y="2613033"/>
                </a:cubicBezTo>
                <a:lnTo>
                  <a:pt x="2800253" y="2608702"/>
                </a:lnTo>
                <a:close/>
                <a:moveTo>
                  <a:pt x="2510198" y="2598413"/>
                </a:moveTo>
                <a:cubicBezTo>
                  <a:pt x="2508421" y="2598537"/>
                  <a:pt x="2507048" y="2599889"/>
                  <a:pt x="2506366" y="2604458"/>
                </a:cubicBezTo>
                <a:cubicBezTo>
                  <a:pt x="2509422" y="2604915"/>
                  <a:pt x="2515307" y="2607351"/>
                  <a:pt x="2516444" y="2599736"/>
                </a:cubicBezTo>
                <a:cubicBezTo>
                  <a:pt x="2514153" y="2599393"/>
                  <a:pt x="2511974" y="2598289"/>
                  <a:pt x="2510198" y="2598413"/>
                </a:cubicBezTo>
                <a:close/>
                <a:moveTo>
                  <a:pt x="465153" y="2597100"/>
                </a:moveTo>
                <a:cubicBezTo>
                  <a:pt x="464493" y="2601515"/>
                  <a:pt x="465291" y="2606147"/>
                  <a:pt x="464632" y="2610562"/>
                </a:cubicBezTo>
                <a:cubicBezTo>
                  <a:pt x="461715" y="2610126"/>
                  <a:pt x="458799" y="2609690"/>
                  <a:pt x="456321" y="2606312"/>
                </a:cubicBezTo>
                <a:cubicBezTo>
                  <a:pt x="459678" y="2603804"/>
                  <a:pt x="461796" y="2599608"/>
                  <a:pt x="465153" y="2597100"/>
                </a:cubicBezTo>
                <a:close/>
                <a:moveTo>
                  <a:pt x="6876194" y="2594318"/>
                </a:moveTo>
                <a:cubicBezTo>
                  <a:pt x="6876194" y="2594318"/>
                  <a:pt x="6876194" y="2594318"/>
                  <a:pt x="6879959" y="2597290"/>
                </a:cubicBezTo>
                <a:cubicBezTo>
                  <a:pt x="6879959" y="2597290"/>
                  <a:pt x="6879959" y="2597290"/>
                  <a:pt x="6879018" y="2596547"/>
                </a:cubicBezTo>
                <a:close/>
                <a:moveTo>
                  <a:pt x="2724076" y="2592290"/>
                </a:moveTo>
                <a:lnTo>
                  <a:pt x="2727124" y="2596900"/>
                </a:lnTo>
                <a:lnTo>
                  <a:pt x="2726067" y="2598884"/>
                </a:lnTo>
                <a:lnTo>
                  <a:pt x="2726764" y="2598936"/>
                </a:lnTo>
                <a:cubicBezTo>
                  <a:pt x="2727438" y="2599270"/>
                  <a:pt x="2728172" y="2599896"/>
                  <a:pt x="2728860" y="2600826"/>
                </a:cubicBezTo>
                <a:lnTo>
                  <a:pt x="2727711" y="2601677"/>
                </a:lnTo>
                <a:lnTo>
                  <a:pt x="2734086" y="2602629"/>
                </a:lnTo>
                <a:cubicBezTo>
                  <a:pt x="2744993" y="2601132"/>
                  <a:pt x="2754784" y="2608849"/>
                  <a:pt x="2763732" y="2611750"/>
                </a:cubicBezTo>
                <a:lnTo>
                  <a:pt x="2772132" y="2614334"/>
                </a:lnTo>
                <a:lnTo>
                  <a:pt x="2746055" y="2598727"/>
                </a:lnTo>
                <a:cubicBezTo>
                  <a:pt x="2740817" y="2597163"/>
                  <a:pt x="2735024" y="2596688"/>
                  <a:pt x="2729370" y="2595289"/>
                </a:cubicBezTo>
                <a:close/>
                <a:moveTo>
                  <a:pt x="2924482" y="2591443"/>
                </a:moveTo>
                <a:lnTo>
                  <a:pt x="2923777" y="2592261"/>
                </a:lnTo>
                <a:lnTo>
                  <a:pt x="2928270" y="2596512"/>
                </a:lnTo>
                <a:lnTo>
                  <a:pt x="2926490" y="2591937"/>
                </a:lnTo>
                <a:close/>
                <a:moveTo>
                  <a:pt x="2210137" y="2590109"/>
                </a:moveTo>
                <a:cubicBezTo>
                  <a:pt x="2222444" y="2591947"/>
                  <a:pt x="2236101" y="2595265"/>
                  <a:pt x="2248337" y="2595816"/>
                </a:cubicBezTo>
                <a:cubicBezTo>
                  <a:pt x="2251413" y="2596276"/>
                  <a:pt x="2256581" y="2595899"/>
                  <a:pt x="2260759" y="2596875"/>
                </a:cubicBezTo>
                <a:cubicBezTo>
                  <a:pt x="2264938" y="2597851"/>
                  <a:pt x="2268129" y="2600178"/>
                  <a:pt x="2267251" y="2606048"/>
                </a:cubicBezTo>
                <a:cubicBezTo>
                  <a:pt x="2253408" y="2603980"/>
                  <a:pt x="2241325" y="2600642"/>
                  <a:pt x="2227290" y="2601609"/>
                </a:cubicBezTo>
                <a:cubicBezTo>
                  <a:pt x="2222675" y="2600920"/>
                  <a:pt x="2208159" y="2603347"/>
                  <a:pt x="2210137" y="2590109"/>
                </a:cubicBezTo>
                <a:close/>
                <a:moveTo>
                  <a:pt x="2655044" y="2589255"/>
                </a:moveTo>
                <a:lnTo>
                  <a:pt x="2651620" y="2592615"/>
                </a:lnTo>
                <a:lnTo>
                  <a:pt x="2652582" y="2598438"/>
                </a:lnTo>
                <a:lnTo>
                  <a:pt x="2653069" y="2598675"/>
                </a:lnTo>
                <a:close/>
                <a:moveTo>
                  <a:pt x="1341659" y="2587895"/>
                </a:moveTo>
                <a:cubicBezTo>
                  <a:pt x="1344819" y="2588367"/>
                  <a:pt x="1347492" y="2588767"/>
                  <a:pt x="1350408" y="2589202"/>
                </a:cubicBezTo>
                <a:cubicBezTo>
                  <a:pt x="1350180" y="2590726"/>
                  <a:pt x="1349726" y="2593771"/>
                  <a:pt x="1349270" y="2596818"/>
                </a:cubicBezTo>
                <a:cubicBezTo>
                  <a:pt x="1346354" y="2596381"/>
                  <a:pt x="1343681" y="2595982"/>
                  <a:pt x="1340521" y="2595510"/>
                </a:cubicBezTo>
                <a:cubicBezTo>
                  <a:pt x="1340976" y="2592463"/>
                  <a:pt x="1341431" y="2589419"/>
                  <a:pt x="1341659" y="2587895"/>
                </a:cubicBezTo>
                <a:close/>
                <a:moveTo>
                  <a:pt x="1240697" y="2587750"/>
                </a:moveTo>
                <a:cubicBezTo>
                  <a:pt x="1246301" y="2590137"/>
                  <a:pt x="1256758" y="2592989"/>
                  <a:pt x="1251452" y="2607686"/>
                </a:cubicBezTo>
                <a:cubicBezTo>
                  <a:pt x="1246825" y="2617837"/>
                  <a:pt x="1232486" y="2621890"/>
                  <a:pt x="1226402" y="2620980"/>
                </a:cubicBezTo>
                <a:cubicBezTo>
                  <a:pt x="1229734" y="2609087"/>
                  <a:pt x="1234587" y="2597421"/>
                  <a:pt x="1240697" y="2587750"/>
                </a:cubicBezTo>
                <a:close/>
                <a:moveTo>
                  <a:pt x="2339339" y="2586771"/>
                </a:moveTo>
                <a:cubicBezTo>
                  <a:pt x="2342087" y="2587182"/>
                  <a:pt x="2348300" y="2586620"/>
                  <a:pt x="2346992" y="2595369"/>
                </a:cubicBezTo>
                <a:cubicBezTo>
                  <a:pt x="2342496" y="2594697"/>
                  <a:pt x="2338250" y="2594063"/>
                  <a:pt x="2339339" y="2586771"/>
                </a:cubicBezTo>
                <a:close/>
                <a:moveTo>
                  <a:pt x="2486506" y="2586496"/>
                </a:moveTo>
                <a:lnTo>
                  <a:pt x="2486877" y="2587191"/>
                </a:lnTo>
                <a:cubicBezTo>
                  <a:pt x="2487512" y="2588386"/>
                  <a:pt x="2488239" y="2589752"/>
                  <a:pt x="2488239" y="2589752"/>
                </a:cubicBezTo>
                <a:close/>
                <a:moveTo>
                  <a:pt x="744856" y="2586033"/>
                </a:moveTo>
                <a:cubicBezTo>
                  <a:pt x="746135" y="2587828"/>
                  <a:pt x="745901" y="2589397"/>
                  <a:pt x="745666" y="2590965"/>
                </a:cubicBezTo>
                <a:cubicBezTo>
                  <a:pt x="742404" y="2592081"/>
                  <a:pt x="735645" y="2595882"/>
                  <a:pt x="733555" y="2589155"/>
                </a:cubicBezTo>
                <a:cubicBezTo>
                  <a:pt x="736817" y="2588039"/>
                  <a:pt x="740080" y="2586923"/>
                  <a:pt x="744856" y="2586033"/>
                </a:cubicBezTo>
                <a:close/>
                <a:moveTo>
                  <a:pt x="6007045" y="2585891"/>
                </a:moveTo>
                <a:lnTo>
                  <a:pt x="6009865" y="2586756"/>
                </a:lnTo>
                <a:lnTo>
                  <a:pt x="6009547" y="2586823"/>
                </a:lnTo>
                <a:lnTo>
                  <a:pt x="6010020" y="2587292"/>
                </a:lnTo>
                <a:lnTo>
                  <a:pt x="6009760" y="2589697"/>
                </a:lnTo>
                <a:cubicBezTo>
                  <a:pt x="6008158" y="2590118"/>
                  <a:pt x="6007807" y="2588783"/>
                  <a:pt x="6007045" y="2585891"/>
                </a:cubicBezTo>
                <a:close/>
                <a:moveTo>
                  <a:pt x="2486059" y="2585653"/>
                </a:moveTo>
                <a:lnTo>
                  <a:pt x="2486506" y="2586496"/>
                </a:lnTo>
                <a:lnTo>
                  <a:pt x="2486093" y="2585717"/>
                </a:lnTo>
                <a:cubicBezTo>
                  <a:pt x="2485923" y="2585397"/>
                  <a:pt x="2485877" y="2585311"/>
                  <a:pt x="2486059" y="2585653"/>
                </a:cubicBezTo>
                <a:close/>
                <a:moveTo>
                  <a:pt x="2522401" y="2584977"/>
                </a:moveTo>
                <a:cubicBezTo>
                  <a:pt x="2523139" y="2584892"/>
                  <a:pt x="2523791" y="2585379"/>
                  <a:pt x="2524275" y="2587009"/>
                </a:cubicBezTo>
                <a:cubicBezTo>
                  <a:pt x="2524275" y="2587009"/>
                  <a:pt x="2522627" y="2588319"/>
                  <a:pt x="2522172" y="2591365"/>
                </a:cubicBezTo>
                <a:cubicBezTo>
                  <a:pt x="2522627" y="2588319"/>
                  <a:pt x="2521435" y="2586584"/>
                  <a:pt x="2520015" y="2586372"/>
                </a:cubicBezTo>
                <a:cubicBezTo>
                  <a:pt x="2520839" y="2585716"/>
                  <a:pt x="2521661" y="2585061"/>
                  <a:pt x="2522401" y="2584977"/>
                </a:cubicBezTo>
                <a:close/>
                <a:moveTo>
                  <a:pt x="6006342" y="2583221"/>
                </a:moveTo>
                <a:cubicBezTo>
                  <a:pt x="6006342" y="2583221"/>
                  <a:pt x="6006829" y="2583451"/>
                  <a:pt x="6007162" y="2583898"/>
                </a:cubicBezTo>
                <a:cubicBezTo>
                  <a:pt x="6007495" y="2584346"/>
                  <a:pt x="6007670" y="2585013"/>
                  <a:pt x="6007045" y="2585891"/>
                </a:cubicBezTo>
                <a:cubicBezTo>
                  <a:pt x="6007045" y="2585891"/>
                  <a:pt x="6005093" y="2584978"/>
                  <a:pt x="6006342" y="2583221"/>
                </a:cubicBezTo>
                <a:close/>
                <a:moveTo>
                  <a:pt x="756204" y="2581984"/>
                </a:moveTo>
                <a:cubicBezTo>
                  <a:pt x="755065" y="2589598"/>
                  <a:pt x="749069" y="2588702"/>
                  <a:pt x="747005" y="2583723"/>
                </a:cubicBezTo>
                <a:cubicBezTo>
                  <a:pt x="749979" y="2582611"/>
                  <a:pt x="752978" y="2583059"/>
                  <a:pt x="756204" y="2581984"/>
                </a:cubicBezTo>
                <a:close/>
                <a:moveTo>
                  <a:pt x="1708053" y="2581736"/>
                </a:moveTo>
                <a:cubicBezTo>
                  <a:pt x="1710835" y="2585265"/>
                  <a:pt x="1713389" y="2590318"/>
                  <a:pt x="1706915" y="2589350"/>
                </a:cubicBezTo>
                <a:cubicBezTo>
                  <a:pt x="1707143" y="2587827"/>
                  <a:pt x="1707597" y="2584782"/>
                  <a:pt x="1708053" y="2581736"/>
                </a:cubicBezTo>
                <a:close/>
                <a:moveTo>
                  <a:pt x="2912560" y="2581647"/>
                </a:moveTo>
                <a:lnTo>
                  <a:pt x="2916925" y="2585777"/>
                </a:lnTo>
                <a:lnTo>
                  <a:pt x="2917285" y="2583365"/>
                </a:lnTo>
                <a:close/>
                <a:moveTo>
                  <a:pt x="2706601" y="2580412"/>
                </a:moveTo>
                <a:lnTo>
                  <a:pt x="2705784" y="2582767"/>
                </a:lnTo>
                <a:lnTo>
                  <a:pt x="2707260" y="2580974"/>
                </a:lnTo>
                <a:close/>
                <a:moveTo>
                  <a:pt x="6212897" y="2579937"/>
                </a:moveTo>
                <a:lnTo>
                  <a:pt x="6240896" y="2600109"/>
                </a:lnTo>
                <a:lnTo>
                  <a:pt x="6243376" y="2603351"/>
                </a:lnTo>
                <a:lnTo>
                  <a:pt x="6246033" y="2607390"/>
                </a:lnTo>
                <a:lnTo>
                  <a:pt x="6231870" y="2598493"/>
                </a:lnTo>
                <a:lnTo>
                  <a:pt x="6218711" y="2589442"/>
                </a:lnTo>
                <a:lnTo>
                  <a:pt x="6214847" y="2582793"/>
                </a:lnTo>
                <a:close/>
                <a:moveTo>
                  <a:pt x="496767" y="2579622"/>
                </a:moveTo>
                <a:cubicBezTo>
                  <a:pt x="498292" y="2580233"/>
                  <a:pt x="499671" y="2581592"/>
                  <a:pt x="500769" y="2584059"/>
                </a:cubicBezTo>
                <a:cubicBezTo>
                  <a:pt x="495581" y="2588025"/>
                  <a:pt x="488911" y="2593349"/>
                  <a:pt x="483721" y="2597313"/>
                </a:cubicBezTo>
                <a:cubicBezTo>
                  <a:pt x="484183" y="2594222"/>
                  <a:pt x="483379" y="2589362"/>
                  <a:pt x="482572" y="2584501"/>
                </a:cubicBezTo>
                <a:cubicBezTo>
                  <a:pt x="486290" y="2582686"/>
                  <a:pt x="492193" y="2577791"/>
                  <a:pt x="496767" y="2579622"/>
                </a:cubicBezTo>
                <a:close/>
                <a:moveTo>
                  <a:pt x="2138209" y="2579216"/>
                </a:moveTo>
                <a:cubicBezTo>
                  <a:pt x="2141082" y="2579645"/>
                  <a:pt x="2146929" y="2578545"/>
                  <a:pt x="2151772" y="2579237"/>
                </a:cubicBezTo>
                <a:cubicBezTo>
                  <a:pt x="2156618" y="2579927"/>
                  <a:pt x="2160460" y="2582410"/>
                  <a:pt x="2159325" y="2590008"/>
                </a:cubicBezTo>
                <a:cubicBezTo>
                  <a:pt x="2154829" y="2589336"/>
                  <a:pt x="2135707" y="2595960"/>
                  <a:pt x="2138209" y="2579216"/>
                </a:cubicBezTo>
                <a:close/>
                <a:moveTo>
                  <a:pt x="2437564" y="2578631"/>
                </a:moveTo>
                <a:cubicBezTo>
                  <a:pt x="2440381" y="2578657"/>
                  <a:pt x="2443518" y="2580312"/>
                  <a:pt x="2445726" y="2580643"/>
                </a:cubicBezTo>
                <a:cubicBezTo>
                  <a:pt x="2444107" y="2591479"/>
                  <a:pt x="2435741" y="2587063"/>
                  <a:pt x="2431325" y="2586403"/>
                </a:cubicBezTo>
                <a:cubicBezTo>
                  <a:pt x="2432251" y="2580211"/>
                  <a:pt x="2434747" y="2578606"/>
                  <a:pt x="2437564" y="2578631"/>
                </a:cubicBezTo>
                <a:close/>
                <a:moveTo>
                  <a:pt x="6025939" y="2575336"/>
                </a:moveTo>
                <a:lnTo>
                  <a:pt x="6031488" y="2579273"/>
                </a:lnTo>
                <a:lnTo>
                  <a:pt x="6035699" y="2582159"/>
                </a:lnTo>
                <a:lnTo>
                  <a:pt x="6038419" y="2585956"/>
                </a:lnTo>
                <a:cubicBezTo>
                  <a:pt x="6041372" y="2590531"/>
                  <a:pt x="6042592" y="2593540"/>
                  <a:pt x="6038348" y="2590970"/>
                </a:cubicBezTo>
                <a:cubicBezTo>
                  <a:pt x="6035038" y="2588155"/>
                  <a:pt x="6030929" y="2582576"/>
                  <a:pt x="6027360" y="2577419"/>
                </a:cubicBezTo>
                <a:close/>
                <a:moveTo>
                  <a:pt x="1759670" y="2574509"/>
                </a:moveTo>
                <a:cubicBezTo>
                  <a:pt x="1762367" y="2576415"/>
                  <a:pt x="1765064" y="2578321"/>
                  <a:pt x="1767761" y="2580232"/>
                </a:cubicBezTo>
                <a:cubicBezTo>
                  <a:pt x="1765862" y="2582956"/>
                  <a:pt x="1763965" y="2585682"/>
                  <a:pt x="1762066" y="2588407"/>
                </a:cubicBezTo>
                <a:cubicBezTo>
                  <a:pt x="1762725" y="2583993"/>
                  <a:pt x="1761927" y="2579360"/>
                  <a:pt x="1759670" y="2574509"/>
                </a:cubicBezTo>
                <a:close/>
                <a:moveTo>
                  <a:pt x="1328123" y="2570932"/>
                </a:moveTo>
                <a:cubicBezTo>
                  <a:pt x="1330810" y="2574417"/>
                  <a:pt x="1335064" y="2578135"/>
                  <a:pt x="1337752" y="2581618"/>
                </a:cubicBezTo>
                <a:cubicBezTo>
                  <a:pt x="1333938" y="2585673"/>
                  <a:pt x="1330350" y="2588220"/>
                  <a:pt x="1326538" y="2592274"/>
                </a:cubicBezTo>
                <a:cubicBezTo>
                  <a:pt x="1327665" y="2584735"/>
                  <a:pt x="1328791" y="2577198"/>
                  <a:pt x="1328123" y="2570932"/>
                </a:cubicBezTo>
                <a:close/>
                <a:moveTo>
                  <a:pt x="6035672" y="2569432"/>
                </a:moveTo>
                <a:lnTo>
                  <a:pt x="6036071" y="2569742"/>
                </a:lnTo>
                <a:cubicBezTo>
                  <a:pt x="6037873" y="2570994"/>
                  <a:pt x="6041791" y="2574044"/>
                  <a:pt x="6045935" y="2577505"/>
                </a:cubicBezTo>
                <a:cubicBezTo>
                  <a:pt x="6050078" y="2580966"/>
                  <a:pt x="6054447" y="2584839"/>
                  <a:pt x="6057150" y="2587742"/>
                </a:cubicBezTo>
                <a:cubicBezTo>
                  <a:pt x="6058052" y="2588710"/>
                  <a:pt x="6058767" y="2589570"/>
                  <a:pt x="6059228" y="2590270"/>
                </a:cubicBezTo>
                <a:cubicBezTo>
                  <a:pt x="6059690" y="2590971"/>
                  <a:pt x="6059896" y="2591512"/>
                  <a:pt x="6059776" y="2591842"/>
                </a:cubicBezTo>
                <a:cubicBezTo>
                  <a:pt x="6059573" y="2592410"/>
                  <a:pt x="6058402" y="2592174"/>
                  <a:pt x="6056688" y="2591446"/>
                </a:cubicBezTo>
                <a:lnTo>
                  <a:pt x="6051441" y="2588676"/>
                </a:lnTo>
                <a:close/>
                <a:moveTo>
                  <a:pt x="772221" y="2568737"/>
                </a:moveTo>
                <a:cubicBezTo>
                  <a:pt x="775138" y="2569173"/>
                  <a:pt x="781201" y="2568503"/>
                  <a:pt x="779898" y="2577217"/>
                </a:cubicBezTo>
                <a:cubicBezTo>
                  <a:pt x="775524" y="2576563"/>
                  <a:pt x="771149" y="2575910"/>
                  <a:pt x="772221" y="2568737"/>
                </a:cubicBezTo>
                <a:close/>
                <a:moveTo>
                  <a:pt x="514312" y="2567673"/>
                </a:moveTo>
                <a:cubicBezTo>
                  <a:pt x="514088" y="2569171"/>
                  <a:pt x="515602" y="2569397"/>
                  <a:pt x="515377" y="2570897"/>
                </a:cubicBezTo>
                <a:cubicBezTo>
                  <a:pt x="511901" y="2573441"/>
                  <a:pt x="504092" y="2584277"/>
                  <a:pt x="502146" y="2576580"/>
                </a:cubicBezTo>
                <a:cubicBezTo>
                  <a:pt x="505622" y="2574036"/>
                  <a:pt x="509321" y="2569991"/>
                  <a:pt x="514312" y="2567673"/>
                </a:cubicBezTo>
                <a:close/>
                <a:moveTo>
                  <a:pt x="1851883" y="2567603"/>
                </a:moveTo>
                <a:cubicBezTo>
                  <a:pt x="1851224" y="2572016"/>
                  <a:pt x="1851523" y="2581088"/>
                  <a:pt x="1845048" y="2580121"/>
                </a:cubicBezTo>
                <a:cubicBezTo>
                  <a:pt x="1845929" y="2574234"/>
                  <a:pt x="1847027" y="2566877"/>
                  <a:pt x="1851883" y="2567603"/>
                </a:cubicBezTo>
                <a:close/>
                <a:moveTo>
                  <a:pt x="1361805" y="2566772"/>
                </a:moveTo>
                <a:cubicBezTo>
                  <a:pt x="1359491" y="2582252"/>
                  <a:pt x="1353667" y="2579799"/>
                  <a:pt x="1348073" y="2575798"/>
                </a:cubicBezTo>
                <a:cubicBezTo>
                  <a:pt x="1351564" y="2573155"/>
                  <a:pt x="1358083" y="2570965"/>
                  <a:pt x="1361805" y="2566772"/>
                </a:cubicBezTo>
                <a:close/>
                <a:moveTo>
                  <a:pt x="1904670" y="2565603"/>
                </a:moveTo>
                <a:cubicBezTo>
                  <a:pt x="1908042" y="2564502"/>
                  <a:pt x="1912746" y="2565205"/>
                  <a:pt x="1915883" y="2565674"/>
                </a:cubicBezTo>
                <a:cubicBezTo>
                  <a:pt x="1913846" y="2568577"/>
                  <a:pt x="1911574" y="2573047"/>
                  <a:pt x="1909537" y="2575951"/>
                </a:cubicBezTo>
                <a:cubicBezTo>
                  <a:pt x="1908437" y="2572579"/>
                  <a:pt x="1907573" y="2567640"/>
                  <a:pt x="1904670" y="2565603"/>
                </a:cubicBezTo>
                <a:close/>
                <a:moveTo>
                  <a:pt x="2121606" y="2562466"/>
                </a:moveTo>
                <a:cubicBezTo>
                  <a:pt x="2123210" y="2562147"/>
                  <a:pt x="2125059" y="2562796"/>
                  <a:pt x="2126582" y="2563023"/>
                </a:cubicBezTo>
                <a:cubicBezTo>
                  <a:pt x="2125494" y="2570314"/>
                  <a:pt x="2121143" y="2568173"/>
                  <a:pt x="2118096" y="2567718"/>
                </a:cubicBezTo>
                <a:cubicBezTo>
                  <a:pt x="2118642" y="2564073"/>
                  <a:pt x="2120002" y="2562786"/>
                  <a:pt x="2121606" y="2562466"/>
                </a:cubicBezTo>
                <a:close/>
                <a:moveTo>
                  <a:pt x="1053386" y="2562428"/>
                </a:moveTo>
                <a:cubicBezTo>
                  <a:pt x="1048138" y="2567897"/>
                  <a:pt x="1041793" y="2568513"/>
                  <a:pt x="1036748" y="2570886"/>
                </a:cubicBezTo>
                <a:cubicBezTo>
                  <a:pt x="1026885" y="2574103"/>
                  <a:pt x="1018553" y="2577548"/>
                  <a:pt x="1010221" y="2580993"/>
                </a:cubicBezTo>
                <a:cubicBezTo>
                  <a:pt x="1020241" y="2587181"/>
                  <a:pt x="1030788" y="2579375"/>
                  <a:pt x="1040650" y="2576160"/>
                </a:cubicBezTo>
                <a:cubicBezTo>
                  <a:pt x="1042293" y="2575624"/>
                  <a:pt x="1046339" y="2574273"/>
                  <a:pt x="1049542" y="2572016"/>
                </a:cubicBezTo>
                <a:lnTo>
                  <a:pt x="1051647" y="2569739"/>
                </a:lnTo>
                <a:lnTo>
                  <a:pt x="1050840" y="2567725"/>
                </a:lnTo>
                <a:cubicBezTo>
                  <a:pt x="1050535" y="2567127"/>
                  <a:pt x="1050231" y="2566758"/>
                  <a:pt x="1049623" y="2566018"/>
                </a:cubicBezTo>
                <a:cubicBezTo>
                  <a:pt x="1051415" y="2564600"/>
                  <a:pt x="1052188" y="2564715"/>
                  <a:pt x="1052432" y="2565725"/>
                </a:cubicBezTo>
                <a:lnTo>
                  <a:pt x="1052187" y="2569154"/>
                </a:lnTo>
                <a:lnTo>
                  <a:pt x="1053311" y="2567938"/>
                </a:lnTo>
                <a:cubicBezTo>
                  <a:pt x="1054086" y="2566344"/>
                  <a:pt x="1054247" y="2564511"/>
                  <a:pt x="1053386" y="2562428"/>
                </a:cubicBezTo>
                <a:close/>
                <a:moveTo>
                  <a:pt x="2069674" y="2561073"/>
                </a:moveTo>
                <a:cubicBezTo>
                  <a:pt x="2071196" y="2561301"/>
                  <a:pt x="2074242" y="2561756"/>
                  <a:pt x="2077288" y="2562211"/>
                </a:cubicBezTo>
                <a:cubicBezTo>
                  <a:pt x="2075710" y="2572773"/>
                  <a:pt x="2067864" y="2573180"/>
                  <a:pt x="2069674" y="2561073"/>
                </a:cubicBezTo>
                <a:close/>
                <a:moveTo>
                  <a:pt x="2377618" y="2561061"/>
                </a:moveTo>
                <a:cubicBezTo>
                  <a:pt x="2381737" y="2561709"/>
                  <a:pt x="2384986" y="2564144"/>
                  <a:pt x="2383865" y="2571644"/>
                </a:cubicBezTo>
                <a:cubicBezTo>
                  <a:pt x="2377582" y="2570705"/>
                  <a:pt x="2364106" y="2574930"/>
                  <a:pt x="2366157" y="2561201"/>
                </a:cubicBezTo>
                <a:cubicBezTo>
                  <a:pt x="2368513" y="2561552"/>
                  <a:pt x="2373500" y="2560414"/>
                  <a:pt x="2377618" y="2561061"/>
                </a:cubicBezTo>
                <a:close/>
                <a:moveTo>
                  <a:pt x="2011889" y="2560825"/>
                </a:moveTo>
                <a:cubicBezTo>
                  <a:pt x="2013823" y="2560094"/>
                  <a:pt x="2016140" y="2560515"/>
                  <a:pt x="2018281" y="2561058"/>
                </a:cubicBezTo>
                <a:cubicBezTo>
                  <a:pt x="2019707" y="2561418"/>
                  <a:pt x="2021056" y="2561835"/>
                  <a:pt x="2022159" y="2561999"/>
                </a:cubicBezTo>
                <a:cubicBezTo>
                  <a:pt x="2020347" y="2574125"/>
                  <a:pt x="2012212" y="2568162"/>
                  <a:pt x="2007797" y="2567502"/>
                </a:cubicBezTo>
                <a:cubicBezTo>
                  <a:pt x="2008405" y="2563438"/>
                  <a:pt x="2009955" y="2561556"/>
                  <a:pt x="2011889" y="2560825"/>
                </a:cubicBezTo>
                <a:close/>
                <a:moveTo>
                  <a:pt x="1963996" y="2560676"/>
                </a:moveTo>
                <a:cubicBezTo>
                  <a:pt x="1966912" y="2561112"/>
                  <a:pt x="1972980" y="2560415"/>
                  <a:pt x="1971574" y="2569826"/>
                </a:cubicBezTo>
                <a:cubicBezTo>
                  <a:pt x="1967199" y="2569173"/>
                  <a:pt x="1962590" y="2570087"/>
                  <a:pt x="1963996" y="2560676"/>
                </a:cubicBezTo>
                <a:close/>
                <a:moveTo>
                  <a:pt x="6962158" y="2559546"/>
                </a:moveTo>
                <a:cubicBezTo>
                  <a:pt x="6963657" y="2560062"/>
                  <a:pt x="6963657" y="2560062"/>
                  <a:pt x="6963657" y="2560062"/>
                </a:cubicBezTo>
                <a:lnTo>
                  <a:pt x="6963335" y="2560556"/>
                </a:lnTo>
                <a:lnTo>
                  <a:pt x="6962450" y="2559796"/>
                </a:lnTo>
                <a:cubicBezTo>
                  <a:pt x="6962158" y="2559546"/>
                  <a:pt x="6962158" y="2559546"/>
                  <a:pt x="6962158" y="2559546"/>
                </a:cubicBezTo>
                <a:close/>
                <a:moveTo>
                  <a:pt x="2004170" y="2559331"/>
                </a:moveTo>
                <a:cubicBezTo>
                  <a:pt x="2003504" y="2563790"/>
                  <a:pt x="2002563" y="2570085"/>
                  <a:pt x="2001857" y="2574806"/>
                </a:cubicBezTo>
                <a:cubicBezTo>
                  <a:pt x="1994719" y="2572131"/>
                  <a:pt x="1987326" y="2569417"/>
                  <a:pt x="1981224" y="2568505"/>
                </a:cubicBezTo>
                <a:cubicBezTo>
                  <a:pt x="1987447" y="2558173"/>
                  <a:pt x="1996601" y="2559541"/>
                  <a:pt x="2004170" y="2559331"/>
                </a:cubicBezTo>
                <a:close/>
                <a:moveTo>
                  <a:pt x="1953703" y="2558685"/>
                </a:moveTo>
                <a:cubicBezTo>
                  <a:pt x="1953009" y="2563328"/>
                  <a:pt x="1952083" y="2569521"/>
                  <a:pt x="1951389" y="2574164"/>
                </a:cubicBezTo>
                <a:cubicBezTo>
                  <a:pt x="1948642" y="2573754"/>
                  <a:pt x="1946893" y="2573492"/>
                  <a:pt x="1944146" y="2573082"/>
                </a:cubicBezTo>
                <a:cubicBezTo>
                  <a:pt x="1938150" y="2572186"/>
                  <a:pt x="1939307" y="2564446"/>
                  <a:pt x="1935273" y="2560678"/>
                </a:cubicBezTo>
                <a:cubicBezTo>
                  <a:pt x="1941500" y="2560026"/>
                  <a:pt x="1947476" y="2559337"/>
                  <a:pt x="1953703" y="2558685"/>
                </a:cubicBezTo>
                <a:close/>
                <a:moveTo>
                  <a:pt x="2141364" y="2557995"/>
                </a:moveTo>
                <a:cubicBezTo>
                  <a:pt x="2146751" y="2558800"/>
                  <a:pt x="2144480" y="2565983"/>
                  <a:pt x="2143601" y="2571869"/>
                </a:cubicBezTo>
                <a:cubicBezTo>
                  <a:pt x="2139385" y="2571239"/>
                  <a:pt x="2140485" y="2563881"/>
                  <a:pt x="2141364" y="2557995"/>
                </a:cubicBezTo>
                <a:close/>
                <a:moveTo>
                  <a:pt x="2047175" y="2557711"/>
                </a:moveTo>
                <a:cubicBezTo>
                  <a:pt x="2048358" y="2557888"/>
                  <a:pt x="2049778" y="2558100"/>
                  <a:pt x="2051434" y="2558348"/>
                </a:cubicBezTo>
                <a:cubicBezTo>
                  <a:pt x="2050532" y="2564382"/>
                  <a:pt x="2049828" y="2569102"/>
                  <a:pt x="2049123" y="2573823"/>
                </a:cubicBezTo>
                <a:cubicBezTo>
                  <a:pt x="2047466" y="2573576"/>
                  <a:pt x="2046046" y="2573364"/>
                  <a:pt x="2044863" y="2573187"/>
                </a:cubicBezTo>
                <a:cubicBezTo>
                  <a:pt x="2045568" y="2568465"/>
                  <a:pt x="2046274" y="2563746"/>
                  <a:pt x="2047175" y="2557711"/>
                </a:cubicBezTo>
                <a:close/>
                <a:moveTo>
                  <a:pt x="2651323" y="2553271"/>
                </a:moveTo>
                <a:lnTo>
                  <a:pt x="2660181" y="2559578"/>
                </a:lnTo>
                <a:lnTo>
                  <a:pt x="2685531" y="2575944"/>
                </a:lnTo>
                <a:lnTo>
                  <a:pt x="2701883" y="2577493"/>
                </a:lnTo>
                <a:cubicBezTo>
                  <a:pt x="2691502" y="2564999"/>
                  <a:pt x="2676209" y="2562713"/>
                  <a:pt x="2663130" y="2556070"/>
                </a:cubicBezTo>
                <a:close/>
                <a:moveTo>
                  <a:pt x="1406384" y="2551599"/>
                </a:moveTo>
                <a:cubicBezTo>
                  <a:pt x="1405253" y="2559166"/>
                  <a:pt x="1404386" y="2564966"/>
                  <a:pt x="1403256" y="2572532"/>
                </a:cubicBezTo>
                <a:cubicBezTo>
                  <a:pt x="1406322" y="2572990"/>
                  <a:pt x="1411146" y="2572164"/>
                  <a:pt x="1411774" y="2578444"/>
                </a:cubicBezTo>
                <a:cubicBezTo>
                  <a:pt x="1394490" y="2580504"/>
                  <a:pt x="1376271" y="2587064"/>
                  <a:pt x="1359411" y="2584544"/>
                </a:cubicBezTo>
                <a:lnTo>
                  <a:pt x="1359921" y="2583811"/>
                </a:lnTo>
                <a:lnTo>
                  <a:pt x="1358584" y="2582255"/>
                </a:lnTo>
                <a:cubicBezTo>
                  <a:pt x="1358801" y="2580797"/>
                  <a:pt x="1360439" y="2579550"/>
                  <a:pt x="1360657" y="2578093"/>
                </a:cubicBezTo>
                <a:lnTo>
                  <a:pt x="1361179" y="2582002"/>
                </a:lnTo>
                <a:lnTo>
                  <a:pt x="1369140" y="2570560"/>
                </a:lnTo>
                <a:cubicBezTo>
                  <a:pt x="1372034" y="2565610"/>
                  <a:pt x="1374732" y="2560664"/>
                  <a:pt x="1377691" y="2556594"/>
                </a:cubicBezTo>
                <a:cubicBezTo>
                  <a:pt x="1381887" y="2549485"/>
                  <a:pt x="1380970" y="2566108"/>
                  <a:pt x="1380519" y="2569134"/>
                </a:cubicBezTo>
                <a:cubicBezTo>
                  <a:pt x="1385117" y="2569822"/>
                  <a:pt x="1386437" y="2560995"/>
                  <a:pt x="1388647" y="2556684"/>
                </a:cubicBezTo>
                <a:cubicBezTo>
                  <a:pt x="1392843" y="2549576"/>
                  <a:pt x="1401559" y="2552425"/>
                  <a:pt x="1406384" y="2551599"/>
                </a:cubicBezTo>
                <a:close/>
                <a:moveTo>
                  <a:pt x="2376303" y="2547132"/>
                </a:moveTo>
                <a:cubicBezTo>
                  <a:pt x="2379440" y="2547601"/>
                  <a:pt x="2382577" y="2548070"/>
                  <a:pt x="2387283" y="2548773"/>
                </a:cubicBezTo>
                <a:cubicBezTo>
                  <a:pt x="2386827" y="2551820"/>
                  <a:pt x="2386372" y="2554866"/>
                  <a:pt x="2386144" y="2556388"/>
                </a:cubicBezTo>
                <a:cubicBezTo>
                  <a:pt x="2381439" y="2555686"/>
                  <a:pt x="2378302" y="2555217"/>
                  <a:pt x="2375165" y="2554748"/>
                </a:cubicBezTo>
                <a:cubicBezTo>
                  <a:pt x="2375392" y="2553225"/>
                  <a:pt x="2375848" y="2550179"/>
                  <a:pt x="2376303" y="2547132"/>
                </a:cubicBezTo>
                <a:close/>
                <a:moveTo>
                  <a:pt x="1429141" y="2546955"/>
                </a:moveTo>
                <a:cubicBezTo>
                  <a:pt x="1435188" y="2547858"/>
                  <a:pt x="1430096" y="2561252"/>
                  <a:pt x="1435683" y="2565231"/>
                </a:cubicBezTo>
                <a:cubicBezTo>
                  <a:pt x="1441270" y="2569211"/>
                  <a:pt x="1450187" y="2559535"/>
                  <a:pt x="1453342" y="2569442"/>
                </a:cubicBezTo>
                <a:cubicBezTo>
                  <a:pt x="1441079" y="2570492"/>
                  <a:pt x="1428487" y="2572018"/>
                  <a:pt x="1414230" y="2574343"/>
                </a:cubicBezTo>
                <a:cubicBezTo>
                  <a:pt x="1413370" y="2569759"/>
                  <a:pt x="1414881" y="2569985"/>
                  <a:pt x="1414060" y="2565145"/>
                </a:cubicBezTo>
                <a:cubicBezTo>
                  <a:pt x="1414750" y="2560530"/>
                  <a:pt x="1411955" y="2558541"/>
                  <a:pt x="1410903" y="2555237"/>
                </a:cubicBezTo>
                <a:cubicBezTo>
                  <a:pt x="1414387" y="2552613"/>
                  <a:pt x="1417869" y="2549987"/>
                  <a:pt x="1422865" y="2547589"/>
                </a:cubicBezTo>
                <a:cubicBezTo>
                  <a:pt x="1422635" y="2549128"/>
                  <a:pt x="1421789" y="2575472"/>
                  <a:pt x="1425962" y="2568233"/>
                </a:cubicBezTo>
                <a:cubicBezTo>
                  <a:pt x="1428355" y="2562563"/>
                  <a:pt x="1427993" y="2554646"/>
                  <a:pt x="1429141" y="2546955"/>
                </a:cubicBezTo>
                <a:close/>
                <a:moveTo>
                  <a:pt x="916223" y="2546419"/>
                </a:moveTo>
                <a:cubicBezTo>
                  <a:pt x="918351" y="2545902"/>
                  <a:pt x="920373" y="2547340"/>
                  <a:pt x="920515" y="2551369"/>
                </a:cubicBezTo>
                <a:cubicBezTo>
                  <a:pt x="917365" y="2552502"/>
                  <a:pt x="914449" y="2552067"/>
                  <a:pt x="911298" y="2553199"/>
                </a:cubicBezTo>
                <a:cubicBezTo>
                  <a:pt x="911864" y="2549409"/>
                  <a:pt x="914097" y="2546936"/>
                  <a:pt x="916223" y="2546419"/>
                </a:cubicBezTo>
                <a:close/>
                <a:moveTo>
                  <a:pt x="2588251" y="2545188"/>
                </a:moveTo>
                <a:cubicBezTo>
                  <a:pt x="2591387" y="2545656"/>
                  <a:pt x="2594524" y="2546125"/>
                  <a:pt x="2597662" y="2546594"/>
                </a:cubicBezTo>
                <a:cubicBezTo>
                  <a:pt x="2596525" y="2554198"/>
                  <a:pt x="2596731" y="2563558"/>
                  <a:pt x="2595405" y="2572430"/>
                </a:cubicBezTo>
                <a:cubicBezTo>
                  <a:pt x="2593138" y="2566131"/>
                  <a:pt x="2590911" y="2559578"/>
                  <a:pt x="2586660" y="2555834"/>
                </a:cubicBezTo>
                <a:cubicBezTo>
                  <a:pt x="2587341" y="2551271"/>
                  <a:pt x="2587796" y="2548229"/>
                  <a:pt x="2588251" y="2545188"/>
                </a:cubicBezTo>
                <a:close/>
                <a:moveTo>
                  <a:pt x="6082437" y="2542431"/>
                </a:moveTo>
                <a:lnTo>
                  <a:pt x="6102933" y="2559866"/>
                </a:lnTo>
                <a:cubicBezTo>
                  <a:pt x="6106879" y="2563347"/>
                  <a:pt x="6120035" y="2570857"/>
                  <a:pt x="6129399" y="2577616"/>
                </a:cubicBezTo>
                <a:lnTo>
                  <a:pt x="6136698" y="2583682"/>
                </a:lnTo>
                <a:lnTo>
                  <a:pt x="6137259" y="2584677"/>
                </a:lnTo>
                <a:lnTo>
                  <a:pt x="6137996" y="2586887"/>
                </a:lnTo>
                <a:cubicBezTo>
                  <a:pt x="6134052" y="2585566"/>
                  <a:pt x="6118145" y="2573781"/>
                  <a:pt x="6115533" y="2572373"/>
                </a:cubicBezTo>
                <a:cubicBezTo>
                  <a:pt x="6108975" y="2567636"/>
                  <a:pt x="6103734" y="2564022"/>
                  <a:pt x="6099090" y="2560942"/>
                </a:cubicBezTo>
                <a:lnTo>
                  <a:pt x="6096633" y="2559370"/>
                </a:lnTo>
                <a:close/>
                <a:moveTo>
                  <a:pt x="6042355" y="2542071"/>
                </a:moveTo>
                <a:cubicBezTo>
                  <a:pt x="6042808" y="2542334"/>
                  <a:pt x="6042792" y="2543342"/>
                  <a:pt x="6041908" y="2545800"/>
                </a:cubicBezTo>
                <a:cubicBezTo>
                  <a:pt x="6041908" y="2545800"/>
                  <a:pt x="6041020" y="2544419"/>
                  <a:pt x="6039983" y="2542806"/>
                </a:cubicBezTo>
                <a:cubicBezTo>
                  <a:pt x="6040977" y="2542288"/>
                  <a:pt x="6041901" y="2541808"/>
                  <a:pt x="6042355" y="2542071"/>
                </a:cubicBezTo>
                <a:close/>
                <a:moveTo>
                  <a:pt x="1568443" y="2539143"/>
                </a:moveTo>
                <a:cubicBezTo>
                  <a:pt x="1570651" y="2539473"/>
                  <a:pt x="1574134" y="2538818"/>
                  <a:pt x="1576840" y="2539582"/>
                </a:cubicBezTo>
                <a:cubicBezTo>
                  <a:pt x="1579547" y="2540345"/>
                  <a:pt x="1581478" y="2542528"/>
                  <a:pt x="1580581" y="2548531"/>
                </a:cubicBezTo>
                <a:cubicBezTo>
                  <a:pt x="1576166" y="2547871"/>
                  <a:pt x="1566649" y="2551151"/>
                  <a:pt x="1568443" y="2539143"/>
                </a:cubicBezTo>
                <a:close/>
                <a:moveTo>
                  <a:pt x="2355934" y="2537194"/>
                </a:moveTo>
                <a:cubicBezTo>
                  <a:pt x="2358852" y="2537629"/>
                  <a:pt x="2364684" y="2538501"/>
                  <a:pt x="2363594" y="2545792"/>
                </a:cubicBezTo>
                <a:cubicBezTo>
                  <a:pt x="2359220" y="2545138"/>
                  <a:pt x="2354626" y="2545943"/>
                  <a:pt x="2355934" y="2537194"/>
                </a:cubicBezTo>
                <a:close/>
                <a:moveTo>
                  <a:pt x="1057688" y="2536500"/>
                </a:moveTo>
                <a:lnTo>
                  <a:pt x="1057027" y="2537456"/>
                </a:lnTo>
                <a:cubicBezTo>
                  <a:pt x="1056698" y="2537933"/>
                  <a:pt x="1056916" y="2537615"/>
                  <a:pt x="1057355" y="2536979"/>
                </a:cubicBezTo>
                <a:close/>
                <a:moveTo>
                  <a:pt x="1419214" y="2534703"/>
                </a:moveTo>
                <a:cubicBezTo>
                  <a:pt x="1419402" y="2535094"/>
                  <a:pt x="1419243" y="2536159"/>
                  <a:pt x="1418925" y="2538289"/>
                </a:cubicBezTo>
                <a:cubicBezTo>
                  <a:pt x="1418925" y="2538289"/>
                  <a:pt x="1419136" y="2536869"/>
                  <a:pt x="1417422" y="2535161"/>
                </a:cubicBezTo>
                <a:cubicBezTo>
                  <a:pt x="1418491" y="2534595"/>
                  <a:pt x="1419026" y="2534312"/>
                  <a:pt x="1419214" y="2534703"/>
                </a:cubicBezTo>
                <a:close/>
                <a:moveTo>
                  <a:pt x="2582266" y="2533707"/>
                </a:moveTo>
                <a:lnTo>
                  <a:pt x="2582298" y="2534099"/>
                </a:lnTo>
                <a:cubicBezTo>
                  <a:pt x="2582387" y="2535170"/>
                  <a:pt x="2582458" y="2536027"/>
                  <a:pt x="2582458" y="2536027"/>
                </a:cubicBezTo>
                <a:close/>
                <a:moveTo>
                  <a:pt x="761925" y="2533330"/>
                </a:moveTo>
                <a:cubicBezTo>
                  <a:pt x="762224" y="2533995"/>
                  <a:pt x="761982" y="2535614"/>
                  <a:pt x="761498" y="2538851"/>
                </a:cubicBezTo>
                <a:cubicBezTo>
                  <a:pt x="760184" y="2537000"/>
                  <a:pt x="760426" y="2535381"/>
                  <a:pt x="759110" y="2533530"/>
                </a:cubicBezTo>
                <a:cubicBezTo>
                  <a:pt x="760788" y="2532953"/>
                  <a:pt x="761628" y="2532664"/>
                  <a:pt x="761925" y="2533330"/>
                </a:cubicBezTo>
                <a:close/>
                <a:moveTo>
                  <a:pt x="2582110" y="2531815"/>
                </a:moveTo>
                <a:lnTo>
                  <a:pt x="2582132" y="2532091"/>
                </a:lnTo>
                <a:lnTo>
                  <a:pt x="2582266" y="2533707"/>
                </a:lnTo>
                <a:close/>
                <a:moveTo>
                  <a:pt x="2567437" y="2530585"/>
                </a:moveTo>
                <a:cubicBezTo>
                  <a:pt x="2571683" y="2531220"/>
                  <a:pt x="2576181" y="2531892"/>
                  <a:pt x="2580677" y="2532564"/>
                </a:cubicBezTo>
                <a:cubicBezTo>
                  <a:pt x="2575042" y="2539507"/>
                  <a:pt x="2571001" y="2535789"/>
                  <a:pt x="2567437" y="2530585"/>
                </a:cubicBezTo>
                <a:close/>
                <a:moveTo>
                  <a:pt x="2581979" y="2530243"/>
                </a:moveTo>
                <a:cubicBezTo>
                  <a:pt x="2581927" y="2529600"/>
                  <a:pt x="2581961" y="2530029"/>
                  <a:pt x="2582032" y="2530886"/>
                </a:cubicBezTo>
                <a:lnTo>
                  <a:pt x="2582110" y="2531815"/>
                </a:lnTo>
                <a:close/>
                <a:moveTo>
                  <a:pt x="950980" y="2529081"/>
                </a:moveTo>
                <a:cubicBezTo>
                  <a:pt x="952713" y="2528594"/>
                  <a:pt x="954844" y="2529285"/>
                  <a:pt x="957092" y="2529621"/>
                </a:cubicBezTo>
                <a:cubicBezTo>
                  <a:pt x="956003" y="2536913"/>
                  <a:pt x="950258" y="2536054"/>
                  <a:pt x="947259" y="2535606"/>
                </a:cubicBezTo>
                <a:cubicBezTo>
                  <a:pt x="947913" y="2531231"/>
                  <a:pt x="949248" y="2529567"/>
                  <a:pt x="950980" y="2529081"/>
                </a:cubicBezTo>
                <a:close/>
                <a:moveTo>
                  <a:pt x="2615035" y="2528184"/>
                </a:moveTo>
                <a:lnTo>
                  <a:pt x="2613588" y="2528339"/>
                </a:lnTo>
                <a:lnTo>
                  <a:pt x="2625499" y="2534886"/>
                </a:lnTo>
                <a:lnTo>
                  <a:pt x="2639338" y="2544739"/>
                </a:lnTo>
                <a:lnTo>
                  <a:pt x="2640090" y="2534126"/>
                </a:lnTo>
                <a:cubicBezTo>
                  <a:pt x="2631204" y="2538662"/>
                  <a:pt x="2623387" y="2530166"/>
                  <a:pt x="2615035" y="2528184"/>
                </a:cubicBezTo>
                <a:close/>
                <a:moveTo>
                  <a:pt x="707971" y="2525267"/>
                </a:moveTo>
                <a:cubicBezTo>
                  <a:pt x="708267" y="2525933"/>
                  <a:pt x="708025" y="2527551"/>
                  <a:pt x="707541" y="2530788"/>
                </a:cubicBezTo>
                <a:cubicBezTo>
                  <a:pt x="706097" y="2528918"/>
                  <a:pt x="706340" y="2527299"/>
                  <a:pt x="705176" y="2525470"/>
                </a:cubicBezTo>
                <a:cubicBezTo>
                  <a:pt x="706843" y="2524892"/>
                  <a:pt x="707676" y="2524602"/>
                  <a:pt x="707971" y="2525267"/>
                </a:cubicBezTo>
                <a:close/>
                <a:moveTo>
                  <a:pt x="2674294" y="2523216"/>
                </a:moveTo>
                <a:cubicBezTo>
                  <a:pt x="2671808" y="2522845"/>
                  <a:pt x="2669443" y="2522980"/>
                  <a:pt x="2667556" y="2524163"/>
                </a:cubicBezTo>
                <a:lnTo>
                  <a:pt x="2665162" y="2528644"/>
                </a:lnTo>
                <a:lnTo>
                  <a:pt x="2667392" y="2531375"/>
                </a:lnTo>
                <a:lnTo>
                  <a:pt x="2683900" y="2534884"/>
                </a:lnTo>
                <a:lnTo>
                  <a:pt x="2687771" y="2527183"/>
                </a:lnTo>
                <a:cubicBezTo>
                  <a:pt x="2684713" y="2526726"/>
                  <a:pt x="2679264" y="2523960"/>
                  <a:pt x="2674294" y="2523216"/>
                </a:cubicBezTo>
                <a:close/>
                <a:moveTo>
                  <a:pt x="1760966" y="2522988"/>
                </a:moveTo>
                <a:cubicBezTo>
                  <a:pt x="1760771" y="2524299"/>
                  <a:pt x="1762058" y="2526100"/>
                  <a:pt x="1761823" y="2527674"/>
                </a:cubicBezTo>
                <a:cubicBezTo>
                  <a:pt x="1758778" y="2527218"/>
                  <a:pt x="1755497" y="2528337"/>
                  <a:pt x="1753739" y="2529683"/>
                </a:cubicBezTo>
                <a:cubicBezTo>
                  <a:pt x="1754679" y="2523389"/>
                  <a:pt x="1757921" y="2522533"/>
                  <a:pt x="1760966" y="2522988"/>
                </a:cubicBezTo>
                <a:close/>
                <a:moveTo>
                  <a:pt x="2552485" y="2522224"/>
                </a:moveTo>
                <a:lnTo>
                  <a:pt x="2551308" y="2525395"/>
                </a:lnTo>
                <a:cubicBezTo>
                  <a:pt x="2550816" y="2529994"/>
                  <a:pt x="2550839" y="2535060"/>
                  <a:pt x="2550155" y="2539630"/>
                </a:cubicBezTo>
                <a:cubicBezTo>
                  <a:pt x="2552137" y="2536811"/>
                  <a:pt x="2554119" y="2533993"/>
                  <a:pt x="2555872" y="2532696"/>
                </a:cubicBezTo>
                <a:cubicBezTo>
                  <a:pt x="2555303" y="2536506"/>
                  <a:pt x="2553801" y="2541342"/>
                  <a:pt x="2553089" y="2546104"/>
                </a:cubicBezTo>
                <a:lnTo>
                  <a:pt x="2554076" y="2552603"/>
                </a:lnTo>
                <a:lnTo>
                  <a:pt x="2567495" y="2559176"/>
                </a:lnTo>
                <a:lnTo>
                  <a:pt x="2566966" y="2556809"/>
                </a:lnTo>
                <a:cubicBezTo>
                  <a:pt x="2566966" y="2556809"/>
                  <a:pt x="2568149" y="2556158"/>
                  <a:pt x="2569053" y="2556087"/>
                </a:cubicBezTo>
                <a:cubicBezTo>
                  <a:pt x="2569958" y="2556015"/>
                  <a:pt x="2570584" y="2556522"/>
                  <a:pt x="2569472" y="2558837"/>
                </a:cubicBezTo>
                <a:lnTo>
                  <a:pt x="2568460" y="2559650"/>
                </a:lnTo>
                <a:lnTo>
                  <a:pt x="2578009" y="2564326"/>
                </a:lnTo>
                <a:lnTo>
                  <a:pt x="2576649" y="2561184"/>
                </a:lnTo>
                <a:cubicBezTo>
                  <a:pt x="2577802" y="2560946"/>
                  <a:pt x="2578926" y="2560909"/>
                  <a:pt x="2579895" y="2561126"/>
                </a:cubicBezTo>
                <a:cubicBezTo>
                  <a:pt x="2581349" y="2561452"/>
                  <a:pt x="2582454" y="2562352"/>
                  <a:pt x="2582793" y="2564007"/>
                </a:cubicBezTo>
                <a:lnTo>
                  <a:pt x="2582241" y="2566399"/>
                </a:lnTo>
                <a:lnTo>
                  <a:pt x="2585275" y="2567885"/>
                </a:lnTo>
                <a:cubicBezTo>
                  <a:pt x="2589634" y="2570102"/>
                  <a:pt x="2597642" y="2577550"/>
                  <a:pt x="2603143" y="2572121"/>
                </a:cubicBezTo>
                <a:cubicBezTo>
                  <a:pt x="2611933" y="2565617"/>
                  <a:pt x="2600383" y="2559199"/>
                  <a:pt x="2601526" y="2551554"/>
                </a:cubicBezTo>
                <a:cubicBezTo>
                  <a:pt x="2606115" y="2552239"/>
                  <a:pt x="2612651" y="2550350"/>
                  <a:pt x="2616819" y="2553839"/>
                </a:cubicBezTo>
                <a:cubicBezTo>
                  <a:pt x="2619000" y="2554946"/>
                  <a:pt x="2618982" y="2557680"/>
                  <a:pt x="2618334" y="2560709"/>
                </a:cubicBezTo>
                <a:lnTo>
                  <a:pt x="2618039" y="2561829"/>
                </a:lnTo>
                <a:lnTo>
                  <a:pt x="2621187" y="2561568"/>
                </a:lnTo>
                <a:cubicBezTo>
                  <a:pt x="2622545" y="2562944"/>
                  <a:pt x="2623292" y="2565791"/>
                  <a:pt x="2624250" y="2569843"/>
                </a:cubicBezTo>
                <a:lnTo>
                  <a:pt x="2624646" y="2570173"/>
                </a:lnTo>
                <a:lnTo>
                  <a:pt x="2658693" y="2573401"/>
                </a:lnTo>
                <a:lnTo>
                  <a:pt x="2658441" y="2572965"/>
                </a:lnTo>
                <a:cubicBezTo>
                  <a:pt x="2654636" y="2570083"/>
                  <a:pt x="2650284" y="2568261"/>
                  <a:pt x="2648104" y="2567154"/>
                </a:cubicBezTo>
                <a:cubicBezTo>
                  <a:pt x="2641143" y="2561424"/>
                  <a:pt x="2633954" y="2557223"/>
                  <a:pt x="2625235" y="2552793"/>
                </a:cubicBezTo>
                <a:cubicBezTo>
                  <a:pt x="2618300" y="2548630"/>
                  <a:pt x="2609352" y="2545729"/>
                  <a:pt x="2602848" y="2536941"/>
                </a:cubicBezTo>
                <a:cubicBezTo>
                  <a:pt x="2601279" y="2534362"/>
                  <a:pt x="2599444" y="2532914"/>
                  <a:pt x="2597619" y="2531889"/>
                </a:cubicBezTo>
                <a:lnTo>
                  <a:pt x="2597507" y="2531834"/>
                </a:lnTo>
                <a:lnTo>
                  <a:pt x="2580245" y="2528311"/>
                </a:lnTo>
                <a:cubicBezTo>
                  <a:pt x="2571068" y="2526940"/>
                  <a:pt x="2561665" y="2527097"/>
                  <a:pt x="2552946" y="2522668"/>
                </a:cubicBezTo>
                <a:close/>
                <a:moveTo>
                  <a:pt x="839254" y="2520058"/>
                </a:moveTo>
                <a:cubicBezTo>
                  <a:pt x="843629" y="2520711"/>
                  <a:pt x="848222" y="2519907"/>
                  <a:pt x="846914" y="2528656"/>
                </a:cubicBezTo>
                <a:cubicBezTo>
                  <a:pt x="843996" y="2528220"/>
                  <a:pt x="838164" y="2527348"/>
                  <a:pt x="839254" y="2520058"/>
                </a:cubicBezTo>
                <a:close/>
                <a:moveTo>
                  <a:pt x="1586475" y="2519897"/>
                </a:moveTo>
                <a:cubicBezTo>
                  <a:pt x="1587933" y="2520115"/>
                  <a:pt x="1587705" y="2521638"/>
                  <a:pt x="1588935" y="2523380"/>
                </a:cubicBezTo>
                <a:cubicBezTo>
                  <a:pt x="1585792" y="2524467"/>
                  <a:pt x="1582648" y="2525553"/>
                  <a:pt x="1579503" y="2526640"/>
                </a:cubicBezTo>
                <a:cubicBezTo>
                  <a:pt x="1580413" y="2520549"/>
                  <a:pt x="1583558" y="2519461"/>
                  <a:pt x="1586475" y="2519897"/>
                </a:cubicBezTo>
                <a:close/>
                <a:moveTo>
                  <a:pt x="1764920" y="2519673"/>
                </a:moveTo>
                <a:cubicBezTo>
                  <a:pt x="1765252" y="2520116"/>
                  <a:pt x="1765091" y="2521186"/>
                  <a:pt x="1764773" y="2523315"/>
                </a:cubicBezTo>
                <a:cubicBezTo>
                  <a:pt x="1764773" y="2523315"/>
                  <a:pt x="1763464" y="2521426"/>
                  <a:pt x="1762121" y="2519770"/>
                </a:cubicBezTo>
                <a:cubicBezTo>
                  <a:pt x="1763766" y="2519411"/>
                  <a:pt x="1764588" y="2519232"/>
                  <a:pt x="1764920" y="2519673"/>
                </a:cubicBezTo>
                <a:close/>
                <a:moveTo>
                  <a:pt x="1485322" y="2518607"/>
                </a:moveTo>
                <a:cubicBezTo>
                  <a:pt x="1487530" y="2518938"/>
                  <a:pt x="1491010" y="2518300"/>
                  <a:pt x="1493713" y="2519090"/>
                </a:cubicBezTo>
                <a:cubicBezTo>
                  <a:pt x="1496415" y="2519879"/>
                  <a:pt x="1498341" y="2522097"/>
                  <a:pt x="1497438" y="2528137"/>
                </a:cubicBezTo>
                <a:cubicBezTo>
                  <a:pt x="1493023" y="2527477"/>
                  <a:pt x="1483517" y="2530687"/>
                  <a:pt x="1485322" y="2518607"/>
                </a:cubicBezTo>
                <a:close/>
                <a:moveTo>
                  <a:pt x="2508759" y="2518258"/>
                </a:moveTo>
                <a:cubicBezTo>
                  <a:pt x="2506737" y="2518735"/>
                  <a:pt x="2504927" y="2520411"/>
                  <a:pt x="2504244" y="2524982"/>
                </a:cubicBezTo>
                <a:cubicBezTo>
                  <a:pt x="2508822" y="2525666"/>
                  <a:pt x="2513400" y="2526350"/>
                  <a:pt x="2514538" y="2518732"/>
                </a:cubicBezTo>
                <a:cubicBezTo>
                  <a:pt x="2513012" y="2518504"/>
                  <a:pt x="2510780" y="2517781"/>
                  <a:pt x="2508759" y="2518258"/>
                </a:cubicBezTo>
                <a:close/>
                <a:moveTo>
                  <a:pt x="6134882" y="2517281"/>
                </a:moveTo>
                <a:lnTo>
                  <a:pt x="6142097" y="2522278"/>
                </a:lnTo>
                <a:cubicBezTo>
                  <a:pt x="6151690" y="2531585"/>
                  <a:pt x="6161709" y="2540670"/>
                  <a:pt x="6172478" y="2549594"/>
                </a:cubicBezTo>
                <a:lnTo>
                  <a:pt x="6188466" y="2561673"/>
                </a:lnTo>
                <a:lnTo>
                  <a:pt x="6187983" y="2561716"/>
                </a:lnTo>
                <a:cubicBezTo>
                  <a:pt x="6188619" y="2562984"/>
                  <a:pt x="6190448" y="2565728"/>
                  <a:pt x="6193966" y="2570689"/>
                </a:cubicBezTo>
                <a:lnTo>
                  <a:pt x="6196262" y="2574001"/>
                </a:lnTo>
                <a:lnTo>
                  <a:pt x="6191043" y="2570410"/>
                </a:lnTo>
                <a:lnTo>
                  <a:pt x="6157736" y="2545963"/>
                </a:lnTo>
                <a:lnTo>
                  <a:pt x="6148527" y="2533264"/>
                </a:lnTo>
                <a:close/>
                <a:moveTo>
                  <a:pt x="2772824" y="2514610"/>
                </a:moveTo>
                <a:lnTo>
                  <a:pt x="2771397" y="2516170"/>
                </a:lnTo>
                <a:lnTo>
                  <a:pt x="2772895" y="2514638"/>
                </a:lnTo>
                <a:close/>
                <a:moveTo>
                  <a:pt x="941341" y="2511987"/>
                </a:moveTo>
                <a:cubicBezTo>
                  <a:pt x="940885" y="2515032"/>
                  <a:pt x="940430" y="2518078"/>
                  <a:pt x="940202" y="2519602"/>
                </a:cubicBezTo>
                <a:cubicBezTo>
                  <a:pt x="935788" y="2518942"/>
                  <a:pt x="931373" y="2518282"/>
                  <a:pt x="927641" y="2513053"/>
                </a:cubicBezTo>
                <a:cubicBezTo>
                  <a:pt x="932055" y="2513713"/>
                  <a:pt x="936698" y="2512849"/>
                  <a:pt x="941341" y="2511987"/>
                </a:cubicBezTo>
                <a:close/>
                <a:moveTo>
                  <a:pt x="1630697" y="2510418"/>
                </a:moveTo>
                <a:cubicBezTo>
                  <a:pt x="1630467" y="2511954"/>
                  <a:pt x="1631751" y="2513717"/>
                  <a:pt x="1631521" y="2515253"/>
                </a:cubicBezTo>
                <a:cubicBezTo>
                  <a:pt x="1623726" y="2515660"/>
                  <a:pt x="1615929" y="2516065"/>
                  <a:pt x="1607904" y="2518009"/>
                </a:cubicBezTo>
                <a:cubicBezTo>
                  <a:pt x="1603387" y="2518905"/>
                  <a:pt x="1594673" y="2525459"/>
                  <a:pt x="1591282" y="2517096"/>
                </a:cubicBezTo>
                <a:cubicBezTo>
                  <a:pt x="1604076" y="2514294"/>
                  <a:pt x="1616389" y="2512992"/>
                  <a:pt x="1630697" y="2510418"/>
                </a:cubicBezTo>
                <a:close/>
                <a:moveTo>
                  <a:pt x="4893980" y="2509818"/>
                </a:moveTo>
                <a:lnTo>
                  <a:pt x="4889679" y="2512089"/>
                </a:lnTo>
                <a:lnTo>
                  <a:pt x="4886533" y="2513525"/>
                </a:lnTo>
                <a:lnTo>
                  <a:pt x="4941437" y="2568452"/>
                </a:lnTo>
                <a:cubicBezTo>
                  <a:pt x="5018184" y="2642777"/>
                  <a:pt x="5099251" y="2716660"/>
                  <a:pt x="5178453" y="2784795"/>
                </a:cubicBezTo>
                <a:lnTo>
                  <a:pt x="5244193" y="2838991"/>
                </a:lnTo>
                <a:lnTo>
                  <a:pt x="5255081" y="2836608"/>
                </a:lnTo>
                <a:lnTo>
                  <a:pt x="5197753" y="2790129"/>
                </a:lnTo>
                <a:cubicBezTo>
                  <a:pt x="5120257" y="2727249"/>
                  <a:pt x="5052759" y="2666308"/>
                  <a:pt x="4990210" y="2606289"/>
                </a:cubicBezTo>
                <a:close/>
                <a:moveTo>
                  <a:pt x="6228966" y="2507532"/>
                </a:moveTo>
                <a:cubicBezTo>
                  <a:pt x="6233518" y="2509006"/>
                  <a:pt x="6236475" y="2510580"/>
                  <a:pt x="6238180" y="2511904"/>
                </a:cubicBezTo>
                <a:cubicBezTo>
                  <a:pt x="6239459" y="2512896"/>
                  <a:pt x="6240033" y="2513747"/>
                  <a:pt x="6240047" y="2514308"/>
                </a:cubicBezTo>
                <a:cubicBezTo>
                  <a:pt x="6240090" y="2515990"/>
                  <a:pt x="6235094" y="2515065"/>
                  <a:pt x="6228966" y="2507532"/>
                </a:cubicBezTo>
                <a:close/>
                <a:moveTo>
                  <a:pt x="1651204" y="2506586"/>
                </a:moveTo>
                <a:cubicBezTo>
                  <a:pt x="1648891" y="2522062"/>
                  <a:pt x="1635461" y="2515228"/>
                  <a:pt x="1631689" y="2508229"/>
                </a:cubicBezTo>
                <a:cubicBezTo>
                  <a:pt x="1638208" y="2507594"/>
                  <a:pt x="1644725" y="2506960"/>
                  <a:pt x="1651204" y="2506586"/>
                </a:cubicBezTo>
                <a:close/>
                <a:moveTo>
                  <a:pt x="947268" y="2504827"/>
                </a:moveTo>
                <a:cubicBezTo>
                  <a:pt x="951867" y="2505514"/>
                  <a:pt x="957998" y="2506431"/>
                  <a:pt x="963874" y="2507309"/>
                </a:cubicBezTo>
                <a:cubicBezTo>
                  <a:pt x="958837" y="2511305"/>
                  <a:pt x="954590" y="2516999"/>
                  <a:pt x="949554" y="2520994"/>
                </a:cubicBezTo>
                <a:cubicBezTo>
                  <a:pt x="948714" y="2516121"/>
                  <a:pt x="948106" y="2509701"/>
                  <a:pt x="947268" y="2504827"/>
                </a:cubicBezTo>
                <a:close/>
                <a:moveTo>
                  <a:pt x="2143568" y="2504816"/>
                </a:moveTo>
                <a:cubicBezTo>
                  <a:pt x="2145108" y="2504219"/>
                  <a:pt x="2146174" y="2504378"/>
                  <a:pt x="2146586" y="2505267"/>
                </a:cubicBezTo>
                <a:lnTo>
                  <a:pt x="2145997" y="2508412"/>
                </a:lnTo>
                <a:lnTo>
                  <a:pt x="2147301" y="2506017"/>
                </a:lnTo>
                <a:cubicBezTo>
                  <a:pt x="2148645" y="2507670"/>
                  <a:pt x="2148433" y="2509090"/>
                  <a:pt x="2148222" y="2510509"/>
                </a:cubicBezTo>
                <a:cubicBezTo>
                  <a:pt x="2146664" y="2510277"/>
                  <a:pt x="2146664" y="2510277"/>
                  <a:pt x="2145109" y="2510044"/>
                </a:cubicBezTo>
                <a:lnTo>
                  <a:pt x="2145427" y="2509459"/>
                </a:lnTo>
                <a:close/>
                <a:moveTo>
                  <a:pt x="1532052" y="2504373"/>
                </a:moveTo>
                <a:cubicBezTo>
                  <a:pt x="1535692" y="2504721"/>
                  <a:pt x="1538885" y="2506760"/>
                  <a:pt x="1539607" y="2512332"/>
                </a:cubicBezTo>
                <a:cubicBezTo>
                  <a:pt x="1540823" y="2525004"/>
                  <a:pt x="1537933" y="2533938"/>
                  <a:pt x="1546639" y="2538101"/>
                </a:cubicBezTo>
                <a:cubicBezTo>
                  <a:pt x="1554825" y="2544008"/>
                  <a:pt x="1551935" y="2552944"/>
                  <a:pt x="1550109" y="2565162"/>
                </a:cubicBezTo>
                <a:cubicBezTo>
                  <a:pt x="1544483" y="2561197"/>
                  <a:pt x="1538881" y="2558799"/>
                  <a:pt x="1533255" y="2554836"/>
                </a:cubicBezTo>
                <a:cubicBezTo>
                  <a:pt x="1532342" y="2560944"/>
                  <a:pt x="1531658" y="2565526"/>
                  <a:pt x="1530973" y="2570106"/>
                </a:cubicBezTo>
                <a:cubicBezTo>
                  <a:pt x="1517745" y="2565007"/>
                  <a:pt x="1504059" y="2562962"/>
                  <a:pt x="1488420" y="2565309"/>
                </a:cubicBezTo>
                <a:cubicBezTo>
                  <a:pt x="1477320" y="2566772"/>
                  <a:pt x="1464013" y="2572590"/>
                  <a:pt x="1454509" y="2563364"/>
                </a:cubicBezTo>
                <a:cubicBezTo>
                  <a:pt x="1456791" y="2548093"/>
                  <a:pt x="1460518" y="2543967"/>
                  <a:pt x="1468805" y="2540522"/>
                </a:cubicBezTo>
                <a:cubicBezTo>
                  <a:pt x="1479906" y="2539058"/>
                  <a:pt x="1491235" y="2536066"/>
                  <a:pt x="1501006" y="2533104"/>
                </a:cubicBezTo>
                <a:cubicBezTo>
                  <a:pt x="1510371" y="2531121"/>
                  <a:pt x="1521016" y="2532711"/>
                  <a:pt x="1531470" y="2525167"/>
                </a:cubicBezTo>
                <a:cubicBezTo>
                  <a:pt x="1538466" y="2519967"/>
                  <a:pt x="1524780" y="2517922"/>
                  <a:pt x="1523260" y="2517695"/>
                </a:cubicBezTo>
                <a:cubicBezTo>
                  <a:pt x="1517405" y="2515259"/>
                  <a:pt x="1514820" y="2511751"/>
                  <a:pt x="1521816" y="2506551"/>
                </a:cubicBezTo>
                <a:cubicBezTo>
                  <a:pt x="1524325" y="2505364"/>
                  <a:pt x="1528411" y="2504025"/>
                  <a:pt x="1532052" y="2504373"/>
                </a:cubicBezTo>
                <a:close/>
                <a:moveTo>
                  <a:pt x="1720410" y="2502787"/>
                </a:moveTo>
                <a:cubicBezTo>
                  <a:pt x="1714278" y="2501871"/>
                  <a:pt x="1710755" y="2504473"/>
                  <a:pt x="1709154" y="2515185"/>
                </a:cubicBezTo>
                <a:cubicBezTo>
                  <a:pt x="1715553" y="2514317"/>
                  <a:pt x="1721913" y="2513701"/>
                  <a:pt x="1727549" y="2517934"/>
                </a:cubicBezTo>
                <a:cubicBezTo>
                  <a:pt x="1728921" y="2508753"/>
                  <a:pt x="1726541" y="2503703"/>
                  <a:pt x="1720410" y="2502787"/>
                </a:cubicBezTo>
                <a:close/>
                <a:moveTo>
                  <a:pt x="2148614" y="2501959"/>
                </a:moveTo>
                <a:cubicBezTo>
                  <a:pt x="2159221" y="2503543"/>
                  <a:pt x="2171857" y="2503941"/>
                  <a:pt x="2180083" y="2512624"/>
                </a:cubicBezTo>
                <a:cubicBezTo>
                  <a:pt x="2169434" y="2509542"/>
                  <a:pt x="2158131" y="2510835"/>
                  <a:pt x="2148614" y="2501959"/>
                </a:cubicBezTo>
                <a:close/>
                <a:moveTo>
                  <a:pt x="898384" y="2499981"/>
                </a:moveTo>
                <a:cubicBezTo>
                  <a:pt x="902058" y="2500773"/>
                  <a:pt x="904489" y="2504815"/>
                  <a:pt x="903224" y="2513281"/>
                </a:cubicBezTo>
                <a:cubicBezTo>
                  <a:pt x="896743" y="2515389"/>
                  <a:pt x="888981" y="2515769"/>
                  <a:pt x="880992" y="2517652"/>
                </a:cubicBezTo>
                <a:cubicBezTo>
                  <a:pt x="882679" y="2506365"/>
                  <a:pt x="892260" y="2498660"/>
                  <a:pt x="898384" y="2499981"/>
                </a:cubicBezTo>
                <a:close/>
                <a:moveTo>
                  <a:pt x="1674182" y="2499856"/>
                </a:moveTo>
                <a:cubicBezTo>
                  <a:pt x="1678893" y="2500560"/>
                  <a:pt x="1682751" y="2503111"/>
                  <a:pt x="1681596" y="2510840"/>
                </a:cubicBezTo>
                <a:cubicBezTo>
                  <a:pt x="1677073" y="2510165"/>
                  <a:pt x="1659142" y="2516702"/>
                  <a:pt x="1661645" y="2499958"/>
                </a:cubicBezTo>
                <a:cubicBezTo>
                  <a:pt x="1663907" y="2500295"/>
                  <a:pt x="1669472" y="2499152"/>
                  <a:pt x="1674182" y="2499856"/>
                </a:cubicBezTo>
                <a:close/>
                <a:moveTo>
                  <a:pt x="1968454" y="2499495"/>
                </a:moveTo>
                <a:cubicBezTo>
                  <a:pt x="1972267" y="2499495"/>
                  <a:pt x="1975684" y="2500810"/>
                  <a:pt x="1976451" y="2506422"/>
                </a:cubicBezTo>
                <a:cubicBezTo>
                  <a:pt x="1969934" y="2507057"/>
                  <a:pt x="1963416" y="2507692"/>
                  <a:pt x="1956899" y="2508326"/>
                </a:cubicBezTo>
                <a:cubicBezTo>
                  <a:pt x="1957369" y="2505180"/>
                  <a:pt x="1957800" y="2502295"/>
                  <a:pt x="1958074" y="2500458"/>
                </a:cubicBezTo>
                <a:cubicBezTo>
                  <a:pt x="1960430" y="2500811"/>
                  <a:pt x="1964640" y="2499496"/>
                  <a:pt x="1968454" y="2499495"/>
                </a:cubicBezTo>
                <a:close/>
                <a:moveTo>
                  <a:pt x="1977839" y="2498853"/>
                </a:moveTo>
                <a:cubicBezTo>
                  <a:pt x="1985377" y="2499979"/>
                  <a:pt x="1991643" y="2499307"/>
                  <a:pt x="1999416" y="2498860"/>
                </a:cubicBezTo>
                <a:cubicBezTo>
                  <a:pt x="1997104" y="2514334"/>
                  <a:pt x="1979718" y="2506910"/>
                  <a:pt x="1977839" y="2498853"/>
                </a:cubicBezTo>
                <a:close/>
                <a:moveTo>
                  <a:pt x="2210658" y="2498247"/>
                </a:moveTo>
                <a:lnTo>
                  <a:pt x="2211174" y="2500146"/>
                </a:lnTo>
                <a:lnTo>
                  <a:pt x="2210865" y="2501836"/>
                </a:lnTo>
                <a:lnTo>
                  <a:pt x="2209167" y="2502161"/>
                </a:lnTo>
                <a:cubicBezTo>
                  <a:pt x="2208755" y="2501272"/>
                  <a:pt x="2208996" y="2499654"/>
                  <a:pt x="2210658" y="2498247"/>
                </a:cubicBezTo>
                <a:close/>
                <a:moveTo>
                  <a:pt x="854768" y="2495176"/>
                </a:moveTo>
                <a:cubicBezTo>
                  <a:pt x="854909" y="2495560"/>
                  <a:pt x="854361" y="2496569"/>
                  <a:pt x="853264" y="2498582"/>
                </a:cubicBezTo>
                <a:cubicBezTo>
                  <a:pt x="853476" y="2497162"/>
                  <a:pt x="853476" y="2497162"/>
                  <a:pt x="852132" y="2495510"/>
                </a:cubicBezTo>
                <a:cubicBezTo>
                  <a:pt x="853794" y="2495031"/>
                  <a:pt x="854626" y="2494792"/>
                  <a:pt x="854768" y="2495176"/>
                </a:cubicBezTo>
                <a:close/>
                <a:moveTo>
                  <a:pt x="2009813" y="2492543"/>
                </a:moveTo>
                <a:cubicBezTo>
                  <a:pt x="2032902" y="2494404"/>
                  <a:pt x="2055992" y="2496263"/>
                  <a:pt x="2078827" y="2498084"/>
                </a:cubicBezTo>
                <a:cubicBezTo>
                  <a:pt x="2070510" y="2501614"/>
                  <a:pt x="2061961" y="2506702"/>
                  <a:pt x="2054364" y="2507158"/>
                </a:cubicBezTo>
                <a:cubicBezTo>
                  <a:pt x="2046279" y="2509133"/>
                  <a:pt x="2039125" y="2504881"/>
                  <a:pt x="2031274" y="2505298"/>
                </a:cubicBezTo>
                <a:cubicBezTo>
                  <a:pt x="2025179" y="2504388"/>
                  <a:pt x="2007527" y="2507849"/>
                  <a:pt x="2009813" y="2492543"/>
                </a:cubicBezTo>
                <a:close/>
                <a:moveTo>
                  <a:pt x="2102673" y="2491666"/>
                </a:moveTo>
                <a:cubicBezTo>
                  <a:pt x="2099776" y="2491430"/>
                  <a:pt x="2097254" y="2492615"/>
                  <a:pt x="2096453" y="2497967"/>
                </a:cubicBezTo>
                <a:cubicBezTo>
                  <a:pt x="2101042" y="2498653"/>
                  <a:pt x="2109533" y="2504612"/>
                  <a:pt x="2111132" y="2493907"/>
                </a:cubicBezTo>
                <a:cubicBezTo>
                  <a:pt x="2108838" y="2493564"/>
                  <a:pt x="2105568" y="2491903"/>
                  <a:pt x="2102673" y="2491666"/>
                </a:cubicBezTo>
                <a:close/>
                <a:moveTo>
                  <a:pt x="1746982" y="2490139"/>
                </a:moveTo>
                <a:cubicBezTo>
                  <a:pt x="1750076" y="2490405"/>
                  <a:pt x="1752587" y="2491954"/>
                  <a:pt x="1752668" y="2496658"/>
                </a:cubicBezTo>
                <a:cubicBezTo>
                  <a:pt x="1750905" y="2497959"/>
                  <a:pt x="1747840" y="2497501"/>
                  <a:pt x="1744546" y="2498573"/>
                </a:cubicBezTo>
                <a:cubicBezTo>
                  <a:pt x="1744478" y="2509513"/>
                  <a:pt x="1744220" y="2521728"/>
                  <a:pt x="1745685" y="2532897"/>
                </a:cubicBezTo>
                <a:cubicBezTo>
                  <a:pt x="1691765" y="2538918"/>
                  <a:pt x="1637845" y="2544939"/>
                  <a:pt x="1585726" y="2549404"/>
                </a:cubicBezTo>
                <a:cubicBezTo>
                  <a:pt x="1586641" y="2543284"/>
                  <a:pt x="1586212" y="2535659"/>
                  <a:pt x="1591267" y="2533286"/>
                </a:cubicBezTo>
                <a:cubicBezTo>
                  <a:pt x="1596324" y="2530913"/>
                  <a:pt x="1600923" y="2531601"/>
                  <a:pt x="1605266" y="2532250"/>
                </a:cubicBezTo>
                <a:cubicBezTo>
                  <a:pt x="1619290" y="2532780"/>
                  <a:pt x="1634000" y="2528722"/>
                  <a:pt x="1646720" y="2527495"/>
                </a:cubicBezTo>
                <a:cubicBezTo>
                  <a:pt x="1662480" y="2525156"/>
                  <a:pt x="1676505" y="2525688"/>
                  <a:pt x="1690986" y="2523159"/>
                </a:cubicBezTo>
                <a:cubicBezTo>
                  <a:pt x="1700641" y="2521473"/>
                  <a:pt x="1704651" y="2505126"/>
                  <a:pt x="1708013" y="2493113"/>
                </a:cubicBezTo>
                <a:cubicBezTo>
                  <a:pt x="1717183" y="2492919"/>
                  <a:pt x="1728142" y="2492993"/>
                  <a:pt x="1737796" y="2491307"/>
                </a:cubicBezTo>
                <a:cubicBezTo>
                  <a:pt x="1740210" y="2490886"/>
                  <a:pt x="1743887" y="2489871"/>
                  <a:pt x="1746982" y="2490139"/>
                </a:cubicBezTo>
                <a:close/>
                <a:moveTo>
                  <a:pt x="2315111" y="2490048"/>
                </a:moveTo>
                <a:lnTo>
                  <a:pt x="2314497" y="2490387"/>
                </a:lnTo>
                <a:lnTo>
                  <a:pt x="2314346" y="2491026"/>
                </a:lnTo>
                <a:close/>
                <a:moveTo>
                  <a:pt x="1648066" y="2486465"/>
                </a:moveTo>
                <a:cubicBezTo>
                  <a:pt x="1648365" y="2487131"/>
                  <a:pt x="1648124" y="2488749"/>
                  <a:pt x="1647639" y="2491986"/>
                </a:cubicBezTo>
                <a:cubicBezTo>
                  <a:pt x="1646325" y="2490134"/>
                  <a:pt x="1646567" y="2488517"/>
                  <a:pt x="1645252" y="2486665"/>
                </a:cubicBezTo>
                <a:cubicBezTo>
                  <a:pt x="1646929" y="2486089"/>
                  <a:pt x="1647768" y="2485800"/>
                  <a:pt x="1648066" y="2486465"/>
                </a:cubicBezTo>
                <a:close/>
                <a:moveTo>
                  <a:pt x="2474794" y="2485506"/>
                </a:moveTo>
                <a:lnTo>
                  <a:pt x="2472644" y="2489370"/>
                </a:lnTo>
                <a:cubicBezTo>
                  <a:pt x="2477222" y="2490054"/>
                  <a:pt x="2481091" y="2493746"/>
                  <a:pt x="2483232" y="2500296"/>
                </a:cubicBezTo>
                <a:cubicBezTo>
                  <a:pt x="2486710" y="2508344"/>
                  <a:pt x="2491743" y="2505981"/>
                  <a:pt x="2497364" y="2508379"/>
                </a:cubicBezTo>
                <a:cubicBezTo>
                  <a:pt x="2498010" y="2504063"/>
                  <a:pt x="2498692" y="2499492"/>
                  <a:pt x="2499603" y="2493398"/>
                </a:cubicBezTo>
                <a:lnTo>
                  <a:pt x="2492600" y="2488037"/>
                </a:lnTo>
                <a:lnTo>
                  <a:pt x="2477586" y="2486390"/>
                </a:lnTo>
                <a:close/>
                <a:moveTo>
                  <a:pt x="1785867" y="2483395"/>
                </a:moveTo>
                <a:cubicBezTo>
                  <a:pt x="1789238" y="2483479"/>
                  <a:pt x="1792059" y="2487255"/>
                  <a:pt x="1794880" y="2491030"/>
                </a:cubicBezTo>
                <a:cubicBezTo>
                  <a:pt x="1790465" y="2490371"/>
                  <a:pt x="1786486" y="2486794"/>
                  <a:pt x="1782289" y="2484677"/>
                </a:cubicBezTo>
                <a:cubicBezTo>
                  <a:pt x="1783557" y="2483748"/>
                  <a:pt x="1784742" y="2483366"/>
                  <a:pt x="1785867" y="2483395"/>
                </a:cubicBezTo>
                <a:close/>
                <a:moveTo>
                  <a:pt x="945708" y="2482758"/>
                </a:moveTo>
                <a:cubicBezTo>
                  <a:pt x="945015" y="2487394"/>
                  <a:pt x="944091" y="2493578"/>
                  <a:pt x="943437" y="2497957"/>
                </a:cubicBezTo>
                <a:cubicBezTo>
                  <a:pt x="935440" y="2498605"/>
                  <a:pt x="929257" y="2497682"/>
                  <a:pt x="921105" y="2499361"/>
                </a:cubicBezTo>
                <a:cubicBezTo>
                  <a:pt x="916238" y="2500214"/>
                  <a:pt x="909593" y="2502381"/>
                  <a:pt x="906138" y="2495544"/>
                </a:cubicBezTo>
                <a:cubicBezTo>
                  <a:pt x="919131" y="2491428"/>
                  <a:pt x="932419" y="2487094"/>
                  <a:pt x="945708" y="2482758"/>
                </a:cubicBezTo>
                <a:close/>
                <a:moveTo>
                  <a:pt x="2310561" y="2480708"/>
                </a:moveTo>
                <a:cubicBezTo>
                  <a:pt x="2311753" y="2482443"/>
                  <a:pt x="2312945" y="2484179"/>
                  <a:pt x="2314365" y="2484390"/>
                </a:cubicBezTo>
                <a:cubicBezTo>
                  <a:pt x="2310842" y="2488535"/>
                  <a:pt x="2309650" y="2486800"/>
                  <a:pt x="2310561" y="2480708"/>
                </a:cubicBezTo>
                <a:close/>
                <a:moveTo>
                  <a:pt x="362934" y="2480420"/>
                </a:moveTo>
                <a:cubicBezTo>
                  <a:pt x="364127" y="2482415"/>
                  <a:pt x="363900" y="2483937"/>
                  <a:pt x="365358" y="2484155"/>
                </a:cubicBezTo>
                <a:cubicBezTo>
                  <a:pt x="362251" y="2484988"/>
                  <a:pt x="358880" y="2487597"/>
                  <a:pt x="356608" y="2482848"/>
                </a:cubicBezTo>
                <a:cubicBezTo>
                  <a:pt x="358066" y="2483066"/>
                  <a:pt x="361210" y="2481978"/>
                  <a:pt x="362934" y="2480420"/>
                </a:cubicBezTo>
                <a:close/>
                <a:moveTo>
                  <a:pt x="1784003" y="2480037"/>
                </a:moveTo>
                <a:cubicBezTo>
                  <a:pt x="1784713" y="2480142"/>
                  <a:pt x="1785317" y="2480959"/>
                  <a:pt x="1785815" y="2482485"/>
                </a:cubicBezTo>
                <a:cubicBezTo>
                  <a:pt x="1784182" y="2483692"/>
                  <a:pt x="1782762" y="2483480"/>
                  <a:pt x="1781555" y="2481848"/>
                </a:cubicBezTo>
                <a:cubicBezTo>
                  <a:pt x="1782476" y="2480534"/>
                  <a:pt x="1783293" y="2479930"/>
                  <a:pt x="1784003" y="2480037"/>
                </a:cubicBezTo>
                <a:close/>
                <a:moveTo>
                  <a:pt x="4949008" y="2479662"/>
                </a:moveTo>
                <a:cubicBezTo>
                  <a:pt x="4947368" y="2490642"/>
                  <a:pt x="4938773" y="2487754"/>
                  <a:pt x="4935062" y="2482389"/>
                </a:cubicBezTo>
                <a:cubicBezTo>
                  <a:pt x="4939945" y="2479911"/>
                  <a:pt x="4944360" y="2480571"/>
                  <a:pt x="4949008" y="2479662"/>
                </a:cubicBezTo>
                <a:close/>
                <a:moveTo>
                  <a:pt x="6100524" y="2478617"/>
                </a:moveTo>
                <a:lnTo>
                  <a:pt x="6103046" y="2480529"/>
                </a:lnTo>
                <a:cubicBezTo>
                  <a:pt x="6111195" y="2486782"/>
                  <a:pt x="6118900" y="2493303"/>
                  <a:pt x="6124014" y="2501250"/>
                </a:cubicBezTo>
                <a:cubicBezTo>
                  <a:pt x="6124459" y="2501941"/>
                  <a:pt x="6123324" y="2501800"/>
                  <a:pt x="6121390" y="2501160"/>
                </a:cubicBezTo>
                <a:lnTo>
                  <a:pt x="6120120" y="2500632"/>
                </a:lnTo>
                <a:close/>
                <a:moveTo>
                  <a:pt x="2264131" y="2477947"/>
                </a:moveTo>
                <a:lnTo>
                  <a:pt x="2263749" y="2479044"/>
                </a:lnTo>
                <a:lnTo>
                  <a:pt x="2262786" y="2478516"/>
                </a:lnTo>
                <a:close/>
                <a:moveTo>
                  <a:pt x="753763" y="2476071"/>
                </a:moveTo>
                <a:cubicBezTo>
                  <a:pt x="755593" y="2475543"/>
                  <a:pt x="757321" y="2477005"/>
                  <a:pt x="757496" y="2481039"/>
                </a:cubicBezTo>
                <a:cubicBezTo>
                  <a:pt x="754216" y="2482153"/>
                  <a:pt x="752460" y="2483494"/>
                  <a:pt x="749413" y="2483039"/>
                </a:cubicBezTo>
                <a:cubicBezTo>
                  <a:pt x="749999" y="2479116"/>
                  <a:pt x="751933" y="2476600"/>
                  <a:pt x="753763" y="2476071"/>
                </a:cubicBezTo>
                <a:close/>
                <a:moveTo>
                  <a:pt x="2250623" y="2475929"/>
                </a:moveTo>
                <a:cubicBezTo>
                  <a:pt x="2250165" y="2478987"/>
                  <a:pt x="2249937" y="2480515"/>
                  <a:pt x="2249480" y="2483574"/>
                </a:cubicBezTo>
                <a:cubicBezTo>
                  <a:pt x="2253452" y="2477914"/>
                  <a:pt x="2253452" y="2477914"/>
                  <a:pt x="2250623" y="2475929"/>
                </a:cubicBezTo>
                <a:close/>
                <a:moveTo>
                  <a:pt x="2288129" y="2475687"/>
                </a:moveTo>
                <a:cubicBezTo>
                  <a:pt x="2291046" y="2476123"/>
                  <a:pt x="2297097" y="2475536"/>
                  <a:pt x="2296007" y="2482828"/>
                </a:cubicBezTo>
                <a:cubicBezTo>
                  <a:pt x="2291633" y="2482174"/>
                  <a:pt x="2287040" y="2482979"/>
                  <a:pt x="2288129" y="2475687"/>
                </a:cubicBezTo>
                <a:close/>
                <a:moveTo>
                  <a:pt x="2419365" y="2475642"/>
                </a:moveTo>
                <a:cubicBezTo>
                  <a:pt x="2417367" y="2475930"/>
                  <a:pt x="2415607" y="2477235"/>
                  <a:pt x="2415035" y="2481066"/>
                </a:cubicBezTo>
                <a:cubicBezTo>
                  <a:pt x="2417330" y="2481410"/>
                  <a:pt x="2419569" y="2482136"/>
                  <a:pt x="2421377" y="2481818"/>
                </a:cubicBezTo>
                <a:lnTo>
                  <a:pt x="2424425" y="2477346"/>
                </a:lnTo>
                <a:lnTo>
                  <a:pt x="2422619" y="2476017"/>
                </a:lnTo>
                <a:close/>
                <a:moveTo>
                  <a:pt x="374727" y="2475287"/>
                </a:moveTo>
                <a:cubicBezTo>
                  <a:pt x="373420" y="2484037"/>
                  <a:pt x="369105" y="2481653"/>
                  <a:pt x="366677" y="2477065"/>
                </a:cubicBezTo>
                <a:cubicBezTo>
                  <a:pt x="369722" y="2477521"/>
                  <a:pt x="371464" y="2476291"/>
                  <a:pt x="374727" y="2475287"/>
                </a:cubicBezTo>
                <a:close/>
                <a:moveTo>
                  <a:pt x="1932916" y="2473685"/>
                </a:moveTo>
                <a:cubicBezTo>
                  <a:pt x="1942065" y="2475052"/>
                  <a:pt x="1937176" y="2486913"/>
                  <a:pt x="1934079" y="2497204"/>
                </a:cubicBezTo>
                <a:cubicBezTo>
                  <a:pt x="1931680" y="2492386"/>
                  <a:pt x="1932371" y="2487769"/>
                  <a:pt x="1930010" y="2482693"/>
                </a:cubicBezTo>
                <a:cubicBezTo>
                  <a:pt x="1928255" y="2484005"/>
                  <a:pt x="1926271" y="2486857"/>
                  <a:pt x="1922990" y="2487940"/>
                </a:cubicBezTo>
                <a:cubicBezTo>
                  <a:pt x="1923451" y="2484862"/>
                  <a:pt x="1922155" y="2483094"/>
                  <a:pt x="1919566" y="2479560"/>
                </a:cubicBezTo>
                <a:cubicBezTo>
                  <a:pt x="1913029" y="2483304"/>
                  <a:pt x="1907994" y="2485699"/>
                  <a:pt x="1901434" y="2487867"/>
                </a:cubicBezTo>
                <a:cubicBezTo>
                  <a:pt x="1909034" y="2487429"/>
                  <a:pt x="1919105" y="2482638"/>
                  <a:pt x="1925580" y="2491475"/>
                </a:cubicBezTo>
                <a:cubicBezTo>
                  <a:pt x="1931029" y="2496748"/>
                  <a:pt x="1932469" y="2507981"/>
                  <a:pt x="1932383" y="2518985"/>
                </a:cubicBezTo>
                <a:cubicBezTo>
                  <a:pt x="1904703" y="2516423"/>
                  <a:pt x="1877881" y="2520284"/>
                  <a:pt x="1849763" y="2522378"/>
                </a:cubicBezTo>
                <a:cubicBezTo>
                  <a:pt x="1835577" y="2523406"/>
                  <a:pt x="1822917" y="2524661"/>
                  <a:pt x="1809192" y="2522611"/>
                </a:cubicBezTo>
                <a:cubicBezTo>
                  <a:pt x="1801821" y="2521509"/>
                  <a:pt x="1794196" y="2520369"/>
                  <a:pt x="1787865" y="2520998"/>
                </a:cubicBezTo>
                <a:cubicBezTo>
                  <a:pt x="1783290" y="2520314"/>
                  <a:pt x="1780240" y="2519859"/>
                  <a:pt x="1777190" y="2519402"/>
                </a:cubicBezTo>
                <a:cubicBezTo>
                  <a:pt x="1776355" y="2514557"/>
                  <a:pt x="1775751" y="2508170"/>
                  <a:pt x="1774915" y="2503323"/>
                </a:cubicBezTo>
                <a:cubicBezTo>
                  <a:pt x="1783375" y="2509310"/>
                  <a:pt x="1790311" y="2515068"/>
                  <a:pt x="1797935" y="2516207"/>
                </a:cubicBezTo>
                <a:cubicBezTo>
                  <a:pt x="1799461" y="2516435"/>
                  <a:pt x="1805307" y="2517309"/>
                  <a:pt x="1806227" y="2511151"/>
                </a:cubicBezTo>
                <a:cubicBezTo>
                  <a:pt x="1806917" y="2506532"/>
                  <a:pt x="1799316" y="2506970"/>
                  <a:pt x="1797791" y="2506742"/>
                </a:cubicBezTo>
                <a:cubicBezTo>
                  <a:pt x="1799401" y="2495966"/>
                  <a:pt x="1824238" y="2494955"/>
                  <a:pt x="1815174" y="2482583"/>
                </a:cubicBezTo>
                <a:cubicBezTo>
                  <a:pt x="1822989" y="2482440"/>
                  <a:pt x="1830883" y="2481783"/>
                  <a:pt x="1836984" y="2482695"/>
                </a:cubicBezTo>
                <a:cubicBezTo>
                  <a:pt x="1835374" y="2493472"/>
                  <a:pt x="1828208" y="2489254"/>
                  <a:pt x="1823634" y="2488570"/>
                </a:cubicBezTo>
                <a:cubicBezTo>
                  <a:pt x="1819723" y="2514742"/>
                  <a:pt x="1881101" y="2498731"/>
                  <a:pt x="1890481" y="2498559"/>
                </a:cubicBezTo>
                <a:cubicBezTo>
                  <a:pt x="1889404" y="2464034"/>
                  <a:pt x="1856264" y="2499741"/>
                  <a:pt x="1848311" y="2479929"/>
                </a:cubicBezTo>
                <a:cubicBezTo>
                  <a:pt x="1868572" y="2478235"/>
                  <a:pt x="1891909" y="2478574"/>
                  <a:pt x="1912400" y="2475341"/>
                </a:cubicBezTo>
                <a:cubicBezTo>
                  <a:pt x="1918731" y="2474712"/>
                  <a:pt x="1926816" y="2472774"/>
                  <a:pt x="1932916" y="2473685"/>
                </a:cubicBezTo>
                <a:close/>
                <a:moveTo>
                  <a:pt x="461489" y="2473312"/>
                </a:moveTo>
                <a:cubicBezTo>
                  <a:pt x="467963" y="2474279"/>
                  <a:pt x="465245" y="2481395"/>
                  <a:pt x="464366" y="2487282"/>
                </a:cubicBezTo>
                <a:cubicBezTo>
                  <a:pt x="459510" y="2486556"/>
                  <a:pt x="460609" y="2479198"/>
                  <a:pt x="461489" y="2473312"/>
                </a:cubicBezTo>
                <a:close/>
                <a:moveTo>
                  <a:pt x="761717" y="2473205"/>
                </a:moveTo>
                <a:cubicBezTo>
                  <a:pt x="762050" y="2473638"/>
                  <a:pt x="761891" y="2474700"/>
                  <a:pt x="761574" y="2476823"/>
                </a:cubicBezTo>
                <a:cubicBezTo>
                  <a:pt x="760241" y="2475091"/>
                  <a:pt x="760241" y="2475091"/>
                  <a:pt x="758909" y="2473360"/>
                </a:cubicBezTo>
                <a:cubicBezTo>
                  <a:pt x="760559" y="2472969"/>
                  <a:pt x="761384" y="2472773"/>
                  <a:pt x="761717" y="2473205"/>
                </a:cubicBezTo>
                <a:close/>
                <a:moveTo>
                  <a:pt x="2677152" y="2472700"/>
                </a:moveTo>
                <a:cubicBezTo>
                  <a:pt x="2676237" y="2478817"/>
                  <a:pt x="2675552" y="2483404"/>
                  <a:pt x="2674866" y="2487992"/>
                </a:cubicBezTo>
                <a:lnTo>
                  <a:pt x="2667034" y="2482330"/>
                </a:lnTo>
                <a:lnTo>
                  <a:pt x="2666980" y="2482687"/>
                </a:lnTo>
                <a:lnTo>
                  <a:pt x="2666054" y="2490917"/>
                </a:lnTo>
                <a:lnTo>
                  <a:pt x="2693308" y="2499173"/>
                </a:lnTo>
                <a:lnTo>
                  <a:pt x="2693880" y="2497556"/>
                </a:lnTo>
                <a:cubicBezTo>
                  <a:pt x="2696558" y="2490121"/>
                  <a:pt x="2700928" y="2492341"/>
                  <a:pt x="2705527" y="2493029"/>
                </a:cubicBezTo>
                <a:lnTo>
                  <a:pt x="2698525" y="2500754"/>
                </a:lnTo>
                <a:lnTo>
                  <a:pt x="2699317" y="2500994"/>
                </a:lnTo>
                <a:lnTo>
                  <a:pt x="2700201" y="2500583"/>
                </a:lnTo>
                <a:cubicBezTo>
                  <a:pt x="2700723" y="2500589"/>
                  <a:pt x="2701086" y="2500886"/>
                  <a:pt x="2701281" y="2501402"/>
                </a:cubicBezTo>
                <a:lnTo>
                  <a:pt x="2701249" y="2501579"/>
                </a:lnTo>
                <a:lnTo>
                  <a:pt x="2703930" y="2502391"/>
                </a:lnTo>
                <a:lnTo>
                  <a:pt x="2706139" y="2499903"/>
                </a:lnTo>
                <a:cubicBezTo>
                  <a:pt x="2712321" y="2497374"/>
                  <a:pt x="2719424" y="2504900"/>
                  <a:pt x="2723851" y="2506736"/>
                </a:cubicBezTo>
                <a:lnTo>
                  <a:pt x="2724811" y="2509036"/>
                </a:lnTo>
                <a:lnTo>
                  <a:pt x="2727611" y="2509943"/>
                </a:lnTo>
                <a:cubicBezTo>
                  <a:pt x="2731969" y="2512159"/>
                  <a:pt x="2734114" y="2518731"/>
                  <a:pt x="2738284" y="2522221"/>
                </a:cubicBezTo>
                <a:cubicBezTo>
                  <a:pt x="2748076" y="2529932"/>
                  <a:pt x="2761813" y="2530424"/>
                  <a:pt x="2773820" y="2533779"/>
                </a:cubicBezTo>
                <a:lnTo>
                  <a:pt x="2828846" y="2554038"/>
                </a:lnTo>
                <a:lnTo>
                  <a:pt x="2816239" y="2544075"/>
                </a:lnTo>
                <a:cubicBezTo>
                  <a:pt x="2808004" y="2538154"/>
                  <a:pt x="2797984" y="2531967"/>
                  <a:pt x="2789722" y="2524478"/>
                </a:cubicBezTo>
                <a:lnTo>
                  <a:pt x="2785740" y="2519711"/>
                </a:lnTo>
                <a:lnTo>
                  <a:pt x="2774527" y="2515283"/>
                </a:lnTo>
                <a:lnTo>
                  <a:pt x="2774820" y="2517663"/>
                </a:lnTo>
                <a:cubicBezTo>
                  <a:pt x="2773637" y="2517487"/>
                  <a:pt x="2772217" y="2517274"/>
                  <a:pt x="2770561" y="2517027"/>
                </a:cubicBezTo>
                <a:lnTo>
                  <a:pt x="2770616" y="2516969"/>
                </a:lnTo>
                <a:lnTo>
                  <a:pt x="2770261" y="2513597"/>
                </a:lnTo>
                <a:lnTo>
                  <a:pt x="2740606" y="2501887"/>
                </a:lnTo>
                <a:cubicBezTo>
                  <a:pt x="2719190" y="2493052"/>
                  <a:pt x="2698057" y="2483641"/>
                  <a:pt x="2677152" y="2472700"/>
                </a:cubicBezTo>
                <a:close/>
                <a:moveTo>
                  <a:pt x="2407527" y="2471372"/>
                </a:moveTo>
                <a:lnTo>
                  <a:pt x="2406769" y="2473563"/>
                </a:lnTo>
                <a:lnTo>
                  <a:pt x="2408431" y="2471542"/>
                </a:lnTo>
                <a:close/>
                <a:moveTo>
                  <a:pt x="635642" y="2471315"/>
                </a:moveTo>
                <a:cubicBezTo>
                  <a:pt x="649012" y="2476432"/>
                  <a:pt x="622778" y="2494336"/>
                  <a:pt x="619251" y="2496927"/>
                </a:cubicBezTo>
                <a:cubicBezTo>
                  <a:pt x="600140" y="2510959"/>
                  <a:pt x="579199" y="2524978"/>
                  <a:pt x="559836" y="2538950"/>
                </a:cubicBezTo>
                <a:cubicBezTo>
                  <a:pt x="551054" y="2545172"/>
                  <a:pt x="542717" y="2550163"/>
                  <a:pt x="533669" y="2558163"/>
                </a:cubicBezTo>
                <a:cubicBezTo>
                  <a:pt x="528605" y="2560525"/>
                  <a:pt x="520637" y="2571805"/>
                  <a:pt x="515632" y="2563262"/>
                </a:cubicBezTo>
                <a:cubicBezTo>
                  <a:pt x="542093" y="2543833"/>
                  <a:pt x="568446" y="2523372"/>
                  <a:pt x="595135" y="2502417"/>
                </a:cubicBezTo>
                <a:lnTo>
                  <a:pt x="595458" y="2501985"/>
                </a:lnTo>
                <a:lnTo>
                  <a:pt x="594551" y="2499541"/>
                </a:lnTo>
                <a:cubicBezTo>
                  <a:pt x="594241" y="2498943"/>
                  <a:pt x="593900" y="2498568"/>
                  <a:pt x="593218" y="2497817"/>
                </a:cubicBezTo>
                <a:cubicBezTo>
                  <a:pt x="595021" y="2496399"/>
                  <a:pt x="595798" y="2496516"/>
                  <a:pt x="596045" y="2497526"/>
                </a:cubicBezTo>
                <a:lnTo>
                  <a:pt x="595756" y="2501586"/>
                </a:lnTo>
                <a:lnTo>
                  <a:pt x="604168" y="2490353"/>
                </a:lnTo>
                <a:cubicBezTo>
                  <a:pt x="607581" y="2486999"/>
                  <a:pt x="611102" y="2484018"/>
                  <a:pt x="613847" y="2480531"/>
                </a:cubicBezTo>
                <a:cubicBezTo>
                  <a:pt x="621131" y="2473824"/>
                  <a:pt x="628188" y="2468644"/>
                  <a:pt x="635642" y="2471315"/>
                </a:cubicBezTo>
                <a:close/>
                <a:moveTo>
                  <a:pt x="1701670" y="2470455"/>
                </a:moveTo>
                <a:cubicBezTo>
                  <a:pt x="1704587" y="2470891"/>
                  <a:pt x="1707503" y="2471327"/>
                  <a:pt x="1710420" y="2471763"/>
                </a:cubicBezTo>
                <a:cubicBezTo>
                  <a:pt x="1710192" y="2473285"/>
                  <a:pt x="1709737" y="2476332"/>
                  <a:pt x="1709282" y="2479377"/>
                </a:cubicBezTo>
                <a:cubicBezTo>
                  <a:pt x="1706365" y="2478941"/>
                  <a:pt x="1703449" y="2478506"/>
                  <a:pt x="1700532" y="2478070"/>
                </a:cubicBezTo>
                <a:cubicBezTo>
                  <a:pt x="1700988" y="2475025"/>
                  <a:pt x="1701442" y="2471978"/>
                  <a:pt x="1701670" y="2470455"/>
                </a:cubicBezTo>
                <a:close/>
                <a:moveTo>
                  <a:pt x="1948652" y="2469438"/>
                </a:moveTo>
                <a:cubicBezTo>
                  <a:pt x="1947514" y="2477053"/>
                  <a:pt x="1941680" y="2476181"/>
                  <a:pt x="1939447" y="2471176"/>
                </a:cubicBezTo>
                <a:cubicBezTo>
                  <a:pt x="1942591" y="2470089"/>
                  <a:pt x="1945508" y="2470524"/>
                  <a:pt x="1948652" y="2469438"/>
                </a:cubicBezTo>
                <a:close/>
                <a:moveTo>
                  <a:pt x="2613783" y="2469093"/>
                </a:moveTo>
                <a:cubicBezTo>
                  <a:pt x="2609068" y="2468388"/>
                  <a:pt x="2604640" y="2469681"/>
                  <a:pt x="2603498" y="2477327"/>
                </a:cubicBezTo>
                <a:cubicBezTo>
                  <a:pt x="2606939" y="2477841"/>
                  <a:pt x="2616348" y="2484524"/>
                  <a:pt x="2621897" y="2480736"/>
                </a:cubicBezTo>
                <a:lnTo>
                  <a:pt x="2625668" y="2473102"/>
                </a:lnTo>
                <a:lnTo>
                  <a:pt x="2620473" y="2471308"/>
                </a:lnTo>
                <a:lnTo>
                  <a:pt x="2620454" y="2471176"/>
                </a:lnTo>
                <a:close/>
                <a:moveTo>
                  <a:pt x="1688282" y="2467761"/>
                </a:moveTo>
                <a:cubicBezTo>
                  <a:pt x="1692656" y="2468415"/>
                  <a:pt x="1697266" y="2467500"/>
                  <a:pt x="1695859" y="2476911"/>
                </a:cubicBezTo>
                <a:cubicBezTo>
                  <a:pt x="1692944" y="2476475"/>
                  <a:pt x="1686876" y="2477171"/>
                  <a:pt x="1688282" y="2467761"/>
                </a:cubicBezTo>
                <a:close/>
                <a:moveTo>
                  <a:pt x="6307539" y="2465010"/>
                </a:moveTo>
                <a:cubicBezTo>
                  <a:pt x="6307475" y="2464909"/>
                  <a:pt x="6307905" y="2465099"/>
                  <a:pt x="6309041" y="2465684"/>
                </a:cubicBezTo>
                <a:lnTo>
                  <a:pt x="6310181" y="2466293"/>
                </a:lnTo>
                <a:lnTo>
                  <a:pt x="6312182" y="2468244"/>
                </a:lnTo>
                <a:cubicBezTo>
                  <a:pt x="6309779" y="2466574"/>
                  <a:pt x="6307669" y="2465211"/>
                  <a:pt x="6307539" y="2465010"/>
                </a:cubicBezTo>
                <a:close/>
                <a:moveTo>
                  <a:pt x="2374347" y="2463528"/>
                </a:moveTo>
                <a:lnTo>
                  <a:pt x="2368671" y="2465427"/>
                </a:lnTo>
                <a:cubicBezTo>
                  <a:pt x="2370200" y="2465655"/>
                  <a:pt x="2369971" y="2467183"/>
                  <a:pt x="2371272" y="2468941"/>
                </a:cubicBezTo>
                <a:lnTo>
                  <a:pt x="2344676" y="2466770"/>
                </a:lnTo>
                <a:lnTo>
                  <a:pt x="2358531" y="2472912"/>
                </a:lnTo>
                <a:cubicBezTo>
                  <a:pt x="2362651" y="2476657"/>
                  <a:pt x="2359371" y="2477732"/>
                  <a:pt x="2363948" y="2478416"/>
                </a:cubicBezTo>
                <a:cubicBezTo>
                  <a:pt x="2368525" y="2479100"/>
                  <a:pt x="2372875" y="2481316"/>
                  <a:pt x="2375697" y="2483302"/>
                </a:cubicBezTo>
                <a:cubicBezTo>
                  <a:pt x="2384370" y="2486163"/>
                  <a:pt x="2392877" y="2491868"/>
                  <a:pt x="2401803" y="2494766"/>
                </a:cubicBezTo>
                <a:lnTo>
                  <a:pt x="2407908" y="2495191"/>
                </a:lnTo>
                <a:lnTo>
                  <a:pt x="2407442" y="2492564"/>
                </a:lnTo>
                <a:cubicBezTo>
                  <a:pt x="2409798" y="2492916"/>
                  <a:pt x="2414739" y="2492083"/>
                  <a:pt x="2418862" y="2492700"/>
                </a:cubicBezTo>
                <a:cubicBezTo>
                  <a:pt x="2422985" y="2493316"/>
                  <a:pt x="2426289" y="2495380"/>
                  <a:pt x="2425370" y="2501528"/>
                </a:cubicBezTo>
                <a:cubicBezTo>
                  <a:pt x="2423014" y="2501176"/>
                  <a:pt x="2418015" y="2502392"/>
                  <a:pt x="2413864" y="2501968"/>
                </a:cubicBezTo>
                <a:lnTo>
                  <a:pt x="2413400" y="2501764"/>
                </a:lnTo>
                <a:lnTo>
                  <a:pt x="2414775" y="2512354"/>
                </a:lnTo>
                <a:lnTo>
                  <a:pt x="2416611" y="2514699"/>
                </a:lnTo>
                <a:lnTo>
                  <a:pt x="2417301" y="2514905"/>
                </a:lnTo>
                <a:lnTo>
                  <a:pt x="2417414" y="2515724"/>
                </a:lnTo>
                <a:lnTo>
                  <a:pt x="2420150" y="2519221"/>
                </a:lnTo>
                <a:lnTo>
                  <a:pt x="2423324" y="2522082"/>
                </a:lnTo>
                <a:lnTo>
                  <a:pt x="2427182" y="2520714"/>
                </a:lnTo>
                <a:cubicBezTo>
                  <a:pt x="2428927" y="2520812"/>
                  <a:pt x="2430285" y="2522187"/>
                  <a:pt x="2431261" y="2526111"/>
                </a:cubicBezTo>
                <a:cubicBezTo>
                  <a:pt x="2434022" y="2539031"/>
                  <a:pt x="2439524" y="2533599"/>
                  <a:pt x="2447170" y="2534742"/>
                </a:cubicBezTo>
                <a:cubicBezTo>
                  <a:pt x="2453689" y="2536888"/>
                  <a:pt x="2460827" y="2541766"/>
                  <a:pt x="2468148" y="2542713"/>
                </a:cubicBezTo>
                <a:lnTo>
                  <a:pt x="2473977" y="2542231"/>
                </a:lnTo>
                <a:lnTo>
                  <a:pt x="2472759" y="2539785"/>
                </a:lnTo>
                <a:cubicBezTo>
                  <a:pt x="2474861" y="2535429"/>
                  <a:pt x="2474861" y="2535429"/>
                  <a:pt x="2477020" y="2540422"/>
                </a:cubicBezTo>
                <a:lnTo>
                  <a:pt x="2474163" y="2542216"/>
                </a:lnTo>
                <a:lnTo>
                  <a:pt x="2475516" y="2542104"/>
                </a:lnTo>
                <a:lnTo>
                  <a:pt x="2494746" y="2536825"/>
                </a:lnTo>
                <a:lnTo>
                  <a:pt x="2473833" y="2523390"/>
                </a:lnTo>
                <a:cubicBezTo>
                  <a:pt x="2462578" y="2514538"/>
                  <a:pt x="2451620" y="2504788"/>
                  <a:pt x="2440531" y="2495473"/>
                </a:cubicBezTo>
                <a:cubicBezTo>
                  <a:pt x="2450370" y="2492271"/>
                  <a:pt x="2459526" y="2493639"/>
                  <a:pt x="2468454" y="2496531"/>
                </a:cubicBezTo>
                <a:lnTo>
                  <a:pt x="2469366" y="2483786"/>
                </a:lnTo>
                <a:lnTo>
                  <a:pt x="2453639" y="2478807"/>
                </a:lnTo>
                <a:cubicBezTo>
                  <a:pt x="2445449" y="2477812"/>
                  <a:pt x="2437409" y="2479738"/>
                  <a:pt x="2430590" y="2488752"/>
                </a:cubicBezTo>
                <a:lnTo>
                  <a:pt x="2429467" y="2486175"/>
                </a:lnTo>
                <a:lnTo>
                  <a:pt x="2427433" y="2492323"/>
                </a:lnTo>
                <a:cubicBezTo>
                  <a:pt x="2423724" y="2496208"/>
                  <a:pt x="2418251" y="2490950"/>
                  <a:pt x="2413889" y="2488731"/>
                </a:cubicBezTo>
                <a:cubicBezTo>
                  <a:pt x="2406924" y="2482990"/>
                  <a:pt x="2399732" y="2478780"/>
                  <a:pt x="2394068" y="2474800"/>
                </a:cubicBezTo>
                <a:close/>
                <a:moveTo>
                  <a:pt x="2479973" y="2463525"/>
                </a:moveTo>
                <a:lnTo>
                  <a:pt x="2478763" y="2465905"/>
                </a:lnTo>
                <a:lnTo>
                  <a:pt x="2480865" y="2465677"/>
                </a:lnTo>
                <a:close/>
                <a:moveTo>
                  <a:pt x="5869726" y="2463504"/>
                </a:moveTo>
                <a:lnTo>
                  <a:pt x="5872894" y="2466595"/>
                </a:lnTo>
                <a:lnTo>
                  <a:pt x="5878347" y="2472628"/>
                </a:lnTo>
                <a:lnTo>
                  <a:pt x="5873818" y="2465728"/>
                </a:lnTo>
                <a:close/>
                <a:moveTo>
                  <a:pt x="920134" y="2463302"/>
                </a:moveTo>
                <a:cubicBezTo>
                  <a:pt x="924510" y="2463956"/>
                  <a:pt x="929118" y="2463041"/>
                  <a:pt x="927712" y="2472452"/>
                </a:cubicBezTo>
                <a:cubicBezTo>
                  <a:pt x="924795" y="2472016"/>
                  <a:pt x="918728" y="2472713"/>
                  <a:pt x="920134" y="2463302"/>
                </a:cubicBezTo>
                <a:close/>
                <a:moveTo>
                  <a:pt x="4847535" y="2463258"/>
                </a:moveTo>
                <a:lnTo>
                  <a:pt x="4843877" y="2464598"/>
                </a:lnTo>
                <a:cubicBezTo>
                  <a:pt x="4847859" y="2474573"/>
                  <a:pt x="4854438" y="2480245"/>
                  <a:pt x="4861738" y="2483486"/>
                </a:cubicBezTo>
                <a:lnTo>
                  <a:pt x="4869142" y="2484918"/>
                </a:lnTo>
                <a:close/>
                <a:moveTo>
                  <a:pt x="389362" y="2462989"/>
                </a:moveTo>
                <a:cubicBezTo>
                  <a:pt x="390880" y="2462815"/>
                  <a:pt x="392644" y="2463479"/>
                  <a:pt x="393372" y="2463589"/>
                </a:cubicBezTo>
                <a:cubicBezTo>
                  <a:pt x="393372" y="2463589"/>
                  <a:pt x="394596" y="2465375"/>
                  <a:pt x="394362" y="2466942"/>
                </a:cubicBezTo>
                <a:cubicBezTo>
                  <a:pt x="392904" y="2466725"/>
                  <a:pt x="386133" y="2472128"/>
                  <a:pt x="386836" y="2467422"/>
                </a:cubicBezTo>
                <a:cubicBezTo>
                  <a:pt x="386576" y="2464176"/>
                  <a:pt x="387845" y="2463163"/>
                  <a:pt x="389362" y="2462989"/>
                </a:cubicBezTo>
                <a:close/>
                <a:moveTo>
                  <a:pt x="1428343" y="2462796"/>
                </a:moveTo>
                <a:lnTo>
                  <a:pt x="1424301" y="2464114"/>
                </a:lnTo>
                <a:cubicBezTo>
                  <a:pt x="1421241" y="2463658"/>
                  <a:pt x="1415353" y="2461215"/>
                  <a:pt x="1413981" y="2470391"/>
                </a:cubicBezTo>
                <a:cubicBezTo>
                  <a:pt x="1417040" y="2470849"/>
                  <a:pt x="1420365" y="2469525"/>
                  <a:pt x="1423424" y="2469982"/>
                </a:cubicBezTo>
                <a:lnTo>
                  <a:pt x="1427394" y="2468110"/>
                </a:lnTo>
                <a:lnTo>
                  <a:pt x="1426712" y="2465535"/>
                </a:lnTo>
                <a:close/>
                <a:moveTo>
                  <a:pt x="660552" y="2462437"/>
                </a:moveTo>
                <a:cubicBezTo>
                  <a:pt x="663550" y="2462885"/>
                  <a:pt x="669528" y="2462176"/>
                  <a:pt x="668122" y="2471586"/>
                </a:cubicBezTo>
                <a:cubicBezTo>
                  <a:pt x="663875" y="2470951"/>
                  <a:pt x="659146" y="2471848"/>
                  <a:pt x="660552" y="2462437"/>
                </a:cubicBezTo>
                <a:close/>
                <a:moveTo>
                  <a:pt x="1744573" y="2460981"/>
                </a:moveTo>
                <a:cubicBezTo>
                  <a:pt x="1750801" y="2461229"/>
                  <a:pt x="1757028" y="2467479"/>
                  <a:pt x="1755487" y="2477791"/>
                </a:cubicBezTo>
                <a:cubicBezTo>
                  <a:pt x="1749261" y="2476860"/>
                  <a:pt x="1742803" y="2477486"/>
                  <a:pt x="1737043" y="2473443"/>
                </a:cubicBezTo>
                <a:cubicBezTo>
                  <a:pt x="1732605" y="2471189"/>
                  <a:pt x="1736649" y="2465428"/>
                  <a:pt x="1738631" y="2462808"/>
                </a:cubicBezTo>
                <a:cubicBezTo>
                  <a:pt x="1740420" y="2461483"/>
                  <a:pt x="1742497" y="2460899"/>
                  <a:pt x="1744573" y="2460981"/>
                </a:cubicBezTo>
                <a:close/>
                <a:moveTo>
                  <a:pt x="2481433" y="2460651"/>
                </a:moveTo>
                <a:lnTo>
                  <a:pt x="2481413" y="2460690"/>
                </a:lnTo>
                <a:lnTo>
                  <a:pt x="2494280" y="2471381"/>
                </a:lnTo>
                <a:lnTo>
                  <a:pt x="2506553" y="2485170"/>
                </a:lnTo>
                <a:lnTo>
                  <a:pt x="2510828" y="2480921"/>
                </a:lnTo>
                <a:lnTo>
                  <a:pt x="2511946" y="2473437"/>
                </a:lnTo>
                <a:lnTo>
                  <a:pt x="2512414" y="2473565"/>
                </a:lnTo>
                <a:close/>
                <a:moveTo>
                  <a:pt x="1442038" y="2460511"/>
                </a:moveTo>
                <a:cubicBezTo>
                  <a:pt x="1440508" y="2460283"/>
                  <a:pt x="1437450" y="2459826"/>
                  <a:pt x="1434163" y="2460898"/>
                </a:cubicBezTo>
                <a:cubicBezTo>
                  <a:pt x="1432633" y="2460670"/>
                  <a:pt x="1430932" y="2461588"/>
                  <a:pt x="1429231" y="2462506"/>
                </a:cubicBezTo>
                <a:lnTo>
                  <a:pt x="1429085" y="2462554"/>
                </a:lnTo>
                <a:lnTo>
                  <a:pt x="1429367" y="2463552"/>
                </a:lnTo>
                <a:cubicBezTo>
                  <a:pt x="1429663" y="2463998"/>
                  <a:pt x="1429959" y="2464446"/>
                  <a:pt x="1429842" y="2465232"/>
                </a:cubicBezTo>
                <a:lnTo>
                  <a:pt x="1428806" y="2467341"/>
                </a:lnTo>
                <a:lnTo>
                  <a:pt x="1431947" y="2465257"/>
                </a:lnTo>
                <a:cubicBezTo>
                  <a:pt x="1436536" y="2465943"/>
                  <a:pt x="1440895" y="2468157"/>
                  <a:pt x="1442038" y="2460511"/>
                </a:cubicBezTo>
                <a:close/>
                <a:moveTo>
                  <a:pt x="4832860" y="2459830"/>
                </a:moveTo>
                <a:lnTo>
                  <a:pt x="4835478" y="2462450"/>
                </a:lnTo>
                <a:lnTo>
                  <a:pt x="4836650" y="2460651"/>
                </a:lnTo>
                <a:close/>
                <a:moveTo>
                  <a:pt x="368053" y="2459474"/>
                </a:moveTo>
                <a:cubicBezTo>
                  <a:pt x="369902" y="2459564"/>
                  <a:pt x="371872" y="2461349"/>
                  <a:pt x="373003" y="2463755"/>
                </a:cubicBezTo>
                <a:cubicBezTo>
                  <a:pt x="369869" y="2464777"/>
                  <a:pt x="366953" y="2464341"/>
                  <a:pt x="363819" y="2465364"/>
                </a:cubicBezTo>
                <a:cubicBezTo>
                  <a:pt x="364472" y="2460989"/>
                  <a:pt x="366202" y="2459384"/>
                  <a:pt x="368053" y="2459474"/>
                </a:cubicBezTo>
                <a:close/>
                <a:moveTo>
                  <a:pt x="398569" y="2459198"/>
                </a:moveTo>
                <a:cubicBezTo>
                  <a:pt x="398867" y="2459863"/>
                  <a:pt x="398626" y="2461482"/>
                  <a:pt x="398141" y="2464719"/>
                </a:cubicBezTo>
                <a:cubicBezTo>
                  <a:pt x="397068" y="2461249"/>
                  <a:pt x="397068" y="2461249"/>
                  <a:pt x="395755" y="2459399"/>
                </a:cubicBezTo>
                <a:cubicBezTo>
                  <a:pt x="397432" y="2458822"/>
                  <a:pt x="398271" y="2458533"/>
                  <a:pt x="398569" y="2459198"/>
                </a:cubicBezTo>
                <a:close/>
                <a:moveTo>
                  <a:pt x="2164333" y="2457375"/>
                </a:moveTo>
                <a:cubicBezTo>
                  <a:pt x="2166226" y="2457099"/>
                  <a:pt x="2168357" y="2457790"/>
                  <a:pt x="2169856" y="2458014"/>
                </a:cubicBezTo>
                <a:cubicBezTo>
                  <a:pt x="2168766" y="2465304"/>
                  <a:pt x="2164737" y="2463212"/>
                  <a:pt x="2160242" y="2462540"/>
                </a:cubicBezTo>
                <a:cubicBezTo>
                  <a:pt x="2160786" y="2458894"/>
                  <a:pt x="2162440" y="2457651"/>
                  <a:pt x="2164333" y="2457375"/>
                </a:cubicBezTo>
                <a:close/>
                <a:moveTo>
                  <a:pt x="2573668" y="2457237"/>
                </a:moveTo>
                <a:cubicBezTo>
                  <a:pt x="2570609" y="2456779"/>
                  <a:pt x="2564746" y="2455903"/>
                  <a:pt x="2563603" y="2463549"/>
                </a:cubicBezTo>
                <a:cubicBezTo>
                  <a:pt x="2567937" y="2464197"/>
                  <a:pt x="2572297" y="2466411"/>
                  <a:pt x="2573668" y="2457237"/>
                </a:cubicBezTo>
                <a:close/>
                <a:moveTo>
                  <a:pt x="1855410" y="2455912"/>
                </a:moveTo>
                <a:cubicBezTo>
                  <a:pt x="1857180" y="2455788"/>
                  <a:pt x="1858912" y="2457214"/>
                  <a:pt x="1859333" y="2459612"/>
                </a:cubicBezTo>
                <a:cubicBezTo>
                  <a:pt x="1856059" y="2460681"/>
                  <a:pt x="1852786" y="2461748"/>
                  <a:pt x="1851263" y="2461520"/>
                </a:cubicBezTo>
                <a:cubicBezTo>
                  <a:pt x="1851832" y="2457713"/>
                  <a:pt x="1853639" y="2456037"/>
                  <a:pt x="1855410" y="2455912"/>
                </a:cubicBezTo>
                <a:close/>
                <a:moveTo>
                  <a:pt x="911973" y="2454732"/>
                </a:moveTo>
                <a:cubicBezTo>
                  <a:pt x="910666" y="2463482"/>
                  <a:pt x="906096" y="2462798"/>
                  <a:pt x="903704" y="2457969"/>
                </a:cubicBezTo>
                <a:cubicBezTo>
                  <a:pt x="906967" y="2456966"/>
                  <a:pt x="910230" y="2455962"/>
                  <a:pt x="911973" y="2454732"/>
                </a:cubicBezTo>
                <a:close/>
                <a:moveTo>
                  <a:pt x="2052108" y="2453868"/>
                </a:moveTo>
                <a:cubicBezTo>
                  <a:pt x="2050801" y="2462611"/>
                  <a:pt x="2046614" y="2460708"/>
                  <a:pt x="2042240" y="2460054"/>
                </a:cubicBezTo>
                <a:cubicBezTo>
                  <a:pt x="2043360" y="2452561"/>
                  <a:pt x="2047733" y="2453214"/>
                  <a:pt x="2052108" y="2453868"/>
                </a:cubicBezTo>
                <a:close/>
                <a:moveTo>
                  <a:pt x="794184" y="2452526"/>
                </a:moveTo>
                <a:cubicBezTo>
                  <a:pt x="797100" y="2452961"/>
                  <a:pt x="803167" y="2452264"/>
                  <a:pt x="801761" y="2461675"/>
                </a:cubicBezTo>
                <a:cubicBezTo>
                  <a:pt x="798844" y="2461239"/>
                  <a:pt x="792778" y="2461936"/>
                  <a:pt x="794184" y="2452526"/>
                </a:cubicBezTo>
                <a:close/>
                <a:moveTo>
                  <a:pt x="688237" y="2452328"/>
                </a:moveTo>
                <a:cubicBezTo>
                  <a:pt x="687101" y="2459934"/>
                  <a:pt x="681269" y="2459063"/>
                  <a:pt x="679018" y="2454169"/>
                </a:cubicBezTo>
                <a:cubicBezTo>
                  <a:pt x="682171" y="2453030"/>
                  <a:pt x="685086" y="2453466"/>
                  <a:pt x="688237" y="2452328"/>
                </a:cubicBezTo>
                <a:close/>
                <a:moveTo>
                  <a:pt x="1862396" y="2451837"/>
                </a:moveTo>
                <a:cubicBezTo>
                  <a:pt x="1862694" y="2452502"/>
                  <a:pt x="1862452" y="2454121"/>
                  <a:pt x="1861968" y="2457358"/>
                </a:cubicBezTo>
                <a:cubicBezTo>
                  <a:pt x="1860895" y="2453888"/>
                  <a:pt x="1860895" y="2453888"/>
                  <a:pt x="1859581" y="2452037"/>
                </a:cubicBezTo>
                <a:cubicBezTo>
                  <a:pt x="1861258" y="2451460"/>
                  <a:pt x="1862097" y="2451172"/>
                  <a:pt x="1862396" y="2451837"/>
                </a:cubicBezTo>
                <a:close/>
                <a:moveTo>
                  <a:pt x="6094446" y="2451763"/>
                </a:moveTo>
                <a:cubicBezTo>
                  <a:pt x="6094446" y="2451763"/>
                  <a:pt x="6093561" y="2451964"/>
                  <a:pt x="6092788" y="2452138"/>
                </a:cubicBezTo>
                <a:lnTo>
                  <a:pt x="6092663" y="2452167"/>
                </a:lnTo>
                <a:lnTo>
                  <a:pt x="6091792" y="2452364"/>
                </a:lnTo>
                <a:cubicBezTo>
                  <a:pt x="6091570" y="2452415"/>
                  <a:pt x="6091627" y="2452402"/>
                  <a:pt x="6091833" y="2452356"/>
                </a:cubicBezTo>
                <a:lnTo>
                  <a:pt x="6092663" y="2452167"/>
                </a:lnTo>
                <a:close/>
                <a:moveTo>
                  <a:pt x="387008" y="2451422"/>
                </a:moveTo>
                <a:cubicBezTo>
                  <a:pt x="388448" y="2451612"/>
                  <a:pt x="389591" y="2452376"/>
                  <a:pt x="390126" y="2454039"/>
                </a:cubicBezTo>
                <a:cubicBezTo>
                  <a:pt x="390220" y="2456031"/>
                  <a:pt x="389525" y="2457510"/>
                  <a:pt x="388383" y="2458600"/>
                </a:cubicBezTo>
                <a:lnTo>
                  <a:pt x="388162" y="2458711"/>
                </a:lnTo>
                <a:lnTo>
                  <a:pt x="387742" y="2462659"/>
                </a:lnTo>
                <a:cubicBezTo>
                  <a:pt x="386771" y="2463341"/>
                  <a:pt x="385424" y="2463140"/>
                  <a:pt x="384961" y="2462243"/>
                </a:cubicBezTo>
                <a:lnTo>
                  <a:pt x="387217" y="2459188"/>
                </a:lnTo>
                <a:lnTo>
                  <a:pt x="383953" y="2460831"/>
                </a:lnTo>
                <a:cubicBezTo>
                  <a:pt x="380556" y="2461709"/>
                  <a:pt x="376730" y="2461532"/>
                  <a:pt x="375198" y="2461303"/>
                </a:cubicBezTo>
                <a:cubicBezTo>
                  <a:pt x="375429" y="2459755"/>
                  <a:pt x="374128" y="2457978"/>
                  <a:pt x="374360" y="2456431"/>
                </a:cubicBezTo>
                <a:cubicBezTo>
                  <a:pt x="375682" y="2455441"/>
                  <a:pt x="382685" y="2450851"/>
                  <a:pt x="387008" y="2451422"/>
                </a:cubicBezTo>
                <a:close/>
                <a:moveTo>
                  <a:pt x="1798283" y="2450293"/>
                </a:moveTo>
                <a:cubicBezTo>
                  <a:pt x="1810639" y="2450787"/>
                  <a:pt x="1823132" y="2455359"/>
                  <a:pt x="1834208" y="2458559"/>
                </a:cubicBezTo>
                <a:cubicBezTo>
                  <a:pt x="1827435" y="2462183"/>
                  <a:pt x="1819590" y="2462557"/>
                  <a:pt x="1811774" y="2464479"/>
                </a:cubicBezTo>
                <a:cubicBezTo>
                  <a:pt x="1805453" y="2465080"/>
                  <a:pt x="1797833" y="2463942"/>
                  <a:pt x="1791287" y="2466054"/>
                </a:cubicBezTo>
                <a:cubicBezTo>
                  <a:pt x="1784740" y="2468167"/>
                  <a:pt x="1785398" y="2474190"/>
                  <a:pt x="1781672" y="2478269"/>
                </a:cubicBezTo>
                <a:cubicBezTo>
                  <a:pt x="1774674" y="2483406"/>
                  <a:pt x="1767338" y="2469946"/>
                  <a:pt x="1763181" y="2466491"/>
                </a:cubicBezTo>
                <a:cubicBezTo>
                  <a:pt x="1773707" y="2453382"/>
                  <a:pt x="1785927" y="2449800"/>
                  <a:pt x="1798283" y="2450293"/>
                </a:cubicBezTo>
                <a:close/>
                <a:moveTo>
                  <a:pt x="2734595" y="2450184"/>
                </a:moveTo>
                <a:lnTo>
                  <a:pt x="2729116" y="2460964"/>
                </a:lnTo>
                <a:cubicBezTo>
                  <a:pt x="2736535" y="2463636"/>
                  <a:pt x="2743953" y="2466309"/>
                  <a:pt x="2751371" y="2468981"/>
                </a:cubicBezTo>
                <a:cubicBezTo>
                  <a:pt x="2755731" y="2471195"/>
                  <a:pt x="2760705" y="2479755"/>
                  <a:pt x="2766208" y="2474324"/>
                </a:cubicBezTo>
                <a:cubicBezTo>
                  <a:pt x="2766436" y="2472795"/>
                  <a:pt x="2765135" y="2471038"/>
                  <a:pt x="2763606" y="2470809"/>
                </a:cubicBezTo>
                <a:cubicBezTo>
                  <a:pt x="2774312" y="2472409"/>
                  <a:pt x="2786977" y="2469611"/>
                  <a:pt x="2793024" y="2481458"/>
                </a:cubicBezTo>
                <a:cubicBezTo>
                  <a:pt x="2800829" y="2492005"/>
                  <a:pt x="2813977" y="2487716"/>
                  <a:pt x="2819796" y="2501092"/>
                </a:cubicBezTo>
                <a:lnTo>
                  <a:pt x="2812789" y="2502368"/>
                </a:lnTo>
                <a:lnTo>
                  <a:pt x="2816838" y="2503546"/>
                </a:lnTo>
                <a:lnTo>
                  <a:pt x="2818622" y="2502204"/>
                </a:lnTo>
                <a:lnTo>
                  <a:pt x="2820341" y="2504565"/>
                </a:lnTo>
                <a:lnTo>
                  <a:pt x="2851299" y="2513574"/>
                </a:lnTo>
                <a:lnTo>
                  <a:pt x="2874228" y="2523330"/>
                </a:lnTo>
                <a:lnTo>
                  <a:pt x="2873922" y="2521427"/>
                </a:lnTo>
                <a:cubicBezTo>
                  <a:pt x="2872914" y="2520103"/>
                  <a:pt x="2871378" y="2519484"/>
                  <a:pt x="2869721" y="2519236"/>
                </a:cubicBezTo>
                <a:cubicBezTo>
                  <a:pt x="2865388" y="2518588"/>
                  <a:pt x="2861486" y="2513315"/>
                  <a:pt x="2857355" y="2509571"/>
                </a:cubicBezTo>
                <a:cubicBezTo>
                  <a:pt x="2849055" y="2502338"/>
                  <a:pt x="2838578" y="2499210"/>
                  <a:pt x="2830316" y="2491721"/>
                </a:cubicBezTo>
                <a:lnTo>
                  <a:pt x="2817979" y="2483534"/>
                </a:lnTo>
                <a:lnTo>
                  <a:pt x="2808170" y="2480032"/>
                </a:lnTo>
                <a:lnTo>
                  <a:pt x="2756826" y="2459202"/>
                </a:lnTo>
                <a:lnTo>
                  <a:pt x="2744010" y="2454004"/>
                </a:lnTo>
                <a:lnTo>
                  <a:pt x="2743795" y="2456905"/>
                </a:lnTo>
                <a:lnTo>
                  <a:pt x="2739625" y="2452225"/>
                </a:lnTo>
                <a:close/>
                <a:moveTo>
                  <a:pt x="2413578" y="2442066"/>
                </a:moveTo>
                <a:lnTo>
                  <a:pt x="2414312" y="2443450"/>
                </a:lnTo>
                <a:lnTo>
                  <a:pt x="2414410" y="2443363"/>
                </a:lnTo>
                <a:lnTo>
                  <a:pt x="2414433" y="2443679"/>
                </a:lnTo>
                <a:lnTo>
                  <a:pt x="2414629" y="2444047"/>
                </a:lnTo>
                <a:lnTo>
                  <a:pt x="2414476" y="2444284"/>
                </a:lnTo>
                <a:lnTo>
                  <a:pt x="2415145" y="2453635"/>
                </a:lnTo>
                <a:lnTo>
                  <a:pt x="2417520" y="2457529"/>
                </a:lnTo>
                <a:lnTo>
                  <a:pt x="2421130" y="2457893"/>
                </a:lnTo>
                <a:cubicBezTo>
                  <a:pt x="2427248" y="2458807"/>
                  <a:pt x="2433136" y="2461250"/>
                  <a:pt x="2437953" y="2460406"/>
                </a:cubicBezTo>
                <a:cubicBezTo>
                  <a:pt x="2442770" y="2459563"/>
                  <a:pt x="2442611" y="2450160"/>
                  <a:pt x="2443297" y="2445571"/>
                </a:cubicBezTo>
                <a:close/>
                <a:moveTo>
                  <a:pt x="6057612" y="2441945"/>
                </a:moveTo>
                <a:cubicBezTo>
                  <a:pt x="6056899" y="2441679"/>
                  <a:pt x="6056346" y="2442017"/>
                  <a:pt x="6056312" y="2443512"/>
                </a:cubicBezTo>
                <a:cubicBezTo>
                  <a:pt x="6056663" y="2444848"/>
                  <a:pt x="6058265" y="2444427"/>
                  <a:pt x="6058616" y="2445761"/>
                </a:cubicBezTo>
                <a:cubicBezTo>
                  <a:pt x="6060967" y="2447372"/>
                  <a:pt x="6061250" y="2446617"/>
                  <a:pt x="6060678" y="2445361"/>
                </a:cubicBezTo>
                <a:cubicBezTo>
                  <a:pt x="6060393" y="2444732"/>
                  <a:pt x="6059893" y="2443977"/>
                  <a:pt x="6059331" y="2443330"/>
                </a:cubicBezTo>
                <a:cubicBezTo>
                  <a:pt x="6058769" y="2442683"/>
                  <a:pt x="6058146" y="2442144"/>
                  <a:pt x="6057612" y="2441945"/>
                </a:cubicBezTo>
                <a:close/>
                <a:moveTo>
                  <a:pt x="5849503" y="2440946"/>
                </a:moveTo>
                <a:cubicBezTo>
                  <a:pt x="5848650" y="2440434"/>
                  <a:pt x="5847834" y="2440403"/>
                  <a:pt x="5847231" y="2441162"/>
                </a:cubicBezTo>
                <a:lnTo>
                  <a:pt x="5847456" y="2441764"/>
                </a:lnTo>
                <a:lnTo>
                  <a:pt x="5853143" y="2447316"/>
                </a:lnTo>
                <a:lnTo>
                  <a:pt x="5852990" y="2445473"/>
                </a:lnTo>
                <a:cubicBezTo>
                  <a:pt x="5852143" y="2443569"/>
                  <a:pt x="5850781" y="2441714"/>
                  <a:pt x="5849503" y="2440946"/>
                </a:cubicBezTo>
                <a:close/>
                <a:moveTo>
                  <a:pt x="2232259" y="2440576"/>
                </a:moveTo>
                <a:lnTo>
                  <a:pt x="2238254" y="2443575"/>
                </a:lnTo>
                <a:lnTo>
                  <a:pt x="2234781" y="2441132"/>
                </a:lnTo>
                <a:close/>
                <a:moveTo>
                  <a:pt x="1124049" y="2438881"/>
                </a:moveTo>
                <a:cubicBezTo>
                  <a:pt x="1124190" y="2439265"/>
                  <a:pt x="1123641" y="2440271"/>
                  <a:pt x="1122545" y="2442286"/>
                </a:cubicBezTo>
                <a:cubicBezTo>
                  <a:pt x="1122757" y="2440865"/>
                  <a:pt x="1121414" y="2439212"/>
                  <a:pt x="1121414" y="2439212"/>
                </a:cubicBezTo>
                <a:cubicBezTo>
                  <a:pt x="1123075" y="2438736"/>
                  <a:pt x="1123907" y="2438496"/>
                  <a:pt x="1124049" y="2438881"/>
                </a:cubicBezTo>
                <a:close/>
                <a:moveTo>
                  <a:pt x="2381061" y="2438230"/>
                </a:moveTo>
                <a:lnTo>
                  <a:pt x="2380999" y="2438371"/>
                </a:lnTo>
                <a:cubicBezTo>
                  <a:pt x="2386635" y="2440779"/>
                  <a:pt x="2394287" y="2441923"/>
                  <a:pt x="2400179" y="2444370"/>
                </a:cubicBezTo>
                <a:cubicBezTo>
                  <a:pt x="2403451" y="2446036"/>
                  <a:pt x="2407583" y="2447828"/>
                  <a:pt x="2411123" y="2446227"/>
                </a:cubicBezTo>
                <a:lnTo>
                  <a:pt x="2411647" y="2445770"/>
                </a:lnTo>
                <a:lnTo>
                  <a:pt x="2410369" y="2443410"/>
                </a:lnTo>
                <a:lnTo>
                  <a:pt x="2412798" y="2441974"/>
                </a:lnTo>
                <a:close/>
                <a:moveTo>
                  <a:pt x="714531" y="2437871"/>
                </a:moveTo>
                <a:cubicBezTo>
                  <a:pt x="711043" y="2440556"/>
                  <a:pt x="706044" y="2443017"/>
                  <a:pt x="702321" y="2447270"/>
                </a:cubicBezTo>
                <a:cubicBezTo>
                  <a:pt x="697688" y="2436957"/>
                  <a:pt x="711511" y="2437419"/>
                  <a:pt x="714531" y="2437871"/>
                </a:cubicBezTo>
                <a:close/>
                <a:moveTo>
                  <a:pt x="577767" y="2437824"/>
                </a:moveTo>
                <a:cubicBezTo>
                  <a:pt x="579338" y="2438059"/>
                  <a:pt x="580909" y="2438293"/>
                  <a:pt x="582480" y="2438529"/>
                </a:cubicBezTo>
                <a:cubicBezTo>
                  <a:pt x="577541" y="2439338"/>
                  <a:pt x="568104" y="2448763"/>
                  <a:pt x="563179" y="2438740"/>
                </a:cubicBezTo>
                <a:cubicBezTo>
                  <a:pt x="568118" y="2437930"/>
                  <a:pt x="572829" y="2438634"/>
                  <a:pt x="577767" y="2437824"/>
                </a:cubicBezTo>
                <a:close/>
                <a:moveTo>
                  <a:pt x="622475" y="2435767"/>
                </a:moveTo>
                <a:cubicBezTo>
                  <a:pt x="624597" y="2435282"/>
                  <a:pt x="626610" y="2436785"/>
                  <a:pt x="626753" y="2440815"/>
                </a:cubicBezTo>
                <a:cubicBezTo>
                  <a:pt x="623836" y="2440379"/>
                  <a:pt x="620685" y="2441513"/>
                  <a:pt x="617534" y="2442646"/>
                </a:cubicBezTo>
                <a:cubicBezTo>
                  <a:pt x="618120" y="2438723"/>
                  <a:pt x="620354" y="2436251"/>
                  <a:pt x="622475" y="2435767"/>
                </a:cubicBezTo>
                <a:close/>
                <a:moveTo>
                  <a:pt x="1824605" y="2435526"/>
                </a:moveTo>
                <a:cubicBezTo>
                  <a:pt x="1826355" y="2435042"/>
                  <a:pt x="1828488" y="2435734"/>
                  <a:pt x="1830675" y="2436061"/>
                </a:cubicBezTo>
                <a:cubicBezTo>
                  <a:pt x="1829585" y="2443352"/>
                  <a:pt x="1823752" y="2442481"/>
                  <a:pt x="1820836" y="2442045"/>
                </a:cubicBezTo>
                <a:cubicBezTo>
                  <a:pt x="1821489" y="2437670"/>
                  <a:pt x="1822855" y="2436010"/>
                  <a:pt x="1824605" y="2435526"/>
                </a:cubicBezTo>
                <a:close/>
                <a:moveTo>
                  <a:pt x="2667871" y="2434876"/>
                </a:moveTo>
                <a:lnTo>
                  <a:pt x="2665762" y="2435390"/>
                </a:lnTo>
                <a:lnTo>
                  <a:pt x="2666621" y="2436544"/>
                </a:lnTo>
                <a:close/>
                <a:moveTo>
                  <a:pt x="1864515" y="2433477"/>
                </a:moveTo>
                <a:cubicBezTo>
                  <a:pt x="1867476" y="2433749"/>
                  <a:pt x="1870485" y="2436250"/>
                  <a:pt x="1871504" y="2439686"/>
                </a:cubicBezTo>
                <a:cubicBezTo>
                  <a:pt x="1867008" y="2439014"/>
                  <a:pt x="1862561" y="2439718"/>
                  <a:pt x="1857824" y="2440651"/>
                </a:cubicBezTo>
                <a:cubicBezTo>
                  <a:pt x="1858645" y="2435164"/>
                  <a:pt x="1861555" y="2433206"/>
                  <a:pt x="1864515" y="2433477"/>
                </a:cubicBezTo>
                <a:close/>
                <a:moveTo>
                  <a:pt x="1876767" y="2432264"/>
                </a:moveTo>
                <a:cubicBezTo>
                  <a:pt x="1878324" y="2432496"/>
                  <a:pt x="1878096" y="2434020"/>
                  <a:pt x="1877869" y="2435542"/>
                </a:cubicBezTo>
                <a:lnTo>
                  <a:pt x="1877419" y="2436092"/>
                </a:lnTo>
                <a:lnTo>
                  <a:pt x="1877805" y="2439676"/>
                </a:lnTo>
                <a:cubicBezTo>
                  <a:pt x="1877530" y="2440180"/>
                  <a:pt x="1876752" y="2440063"/>
                  <a:pt x="1875196" y="2439830"/>
                </a:cubicBezTo>
                <a:lnTo>
                  <a:pt x="1876856" y="2436780"/>
                </a:lnTo>
                <a:lnTo>
                  <a:pt x="1876469" y="2437254"/>
                </a:lnTo>
                <a:cubicBezTo>
                  <a:pt x="1875373" y="2437602"/>
                  <a:pt x="1875258" y="2434373"/>
                  <a:pt x="1876767" y="2432264"/>
                </a:cubicBezTo>
                <a:close/>
                <a:moveTo>
                  <a:pt x="6459197" y="2430340"/>
                </a:moveTo>
                <a:lnTo>
                  <a:pt x="6474155" y="2442888"/>
                </a:lnTo>
                <a:cubicBezTo>
                  <a:pt x="6483508" y="2452573"/>
                  <a:pt x="6493592" y="2460834"/>
                  <a:pt x="6503159" y="2470593"/>
                </a:cubicBezTo>
                <a:close/>
                <a:moveTo>
                  <a:pt x="633041" y="2430327"/>
                </a:moveTo>
                <a:cubicBezTo>
                  <a:pt x="634555" y="2430164"/>
                  <a:pt x="635957" y="2430763"/>
                  <a:pt x="637074" y="2433265"/>
                </a:cubicBezTo>
                <a:cubicBezTo>
                  <a:pt x="634158" y="2432829"/>
                  <a:pt x="632472" y="2434133"/>
                  <a:pt x="629328" y="2435220"/>
                </a:cubicBezTo>
                <a:cubicBezTo>
                  <a:pt x="629556" y="2433698"/>
                  <a:pt x="629784" y="2432175"/>
                  <a:pt x="628326" y="2431957"/>
                </a:cubicBezTo>
                <a:cubicBezTo>
                  <a:pt x="629897" y="2431414"/>
                  <a:pt x="631526" y="2430490"/>
                  <a:pt x="633041" y="2430327"/>
                </a:cubicBezTo>
                <a:close/>
                <a:moveTo>
                  <a:pt x="1932000" y="2428742"/>
                </a:moveTo>
                <a:cubicBezTo>
                  <a:pt x="1933104" y="2428907"/>
                  <a:pt x="1934512" y="2428919"/>
                  <a:pt x="1935978" y="2429016"/>
                </a:cubicBezTo>
                <a:cubicBezTo>
                  <a:pt x="1940379" y="2429302"/>
                  <a:pt x="1945301" y="2430335"/>
                  <a:pt x="1944087" y="2438461"/>
                </a:cubicBezTo>
                <a:cubicBezTo>
                  <a:pt x="1939673" y="2437802"/>
                  <a:pt x="1930149" y="2441126"/>
                  <a:pt x="1932000" y="2428742"/>
                </a:cubicBezTo>
                <a:close/>
                <a:moveTo>
                  <a:pt x="1424968" y="2428256"/>
                </a:moveTo>
                <a:cubicBezTo>
                  <a:pt x="1413603" y="2432811"/>
                  <a:pt x="1400912" y="2434041"/>
                  <a:pt x="1389977" y="2433972"/>
                </a:cubicBezTo>
                <a:cubicBezTo>
                  <a:pt x="1380344" y="2435659"/>
                  <a:pt x="1371167" y="2434288"/>
                  <a:pt x="1363450" y="2444078"/>
                </a:cubicBezTo>
                <a:cubicBezTo>
                  <a:pt x="1377216" y="2446135"/>
                  <a:pt x="1390135" y="2443376"/>
                  <a:pt x="1404814" y="2439315"/>
                </a:cubicBezTo>
                <a:cubicBezTo>
                  <a:pt x="1409403" y="2440001"/>
                  <a:pt x="1412461" y="2440458"/>
                  <a:pt x="1417048" y="2441144"/>
                </a:cubicBezTo>
                <a:cubicBezTo>
                  <a:pt x="1418323" y="2441335"/>
                  <a:pt x="1421382" y="2441791"/>
                  <a:pt x="1422912" y="2442020"/>
                </a:cubicBezTo>
                <a:cubicBezTo>
                  <a:pt x="1423597" y="2437432"/>
                  <a:pt x="1424283" y="2432844"/>
                  <a:pt x="1424968" y="2428256"/>
                </a:cubicBezTo>
                <a:close/>
                <a:moveTo>
                  <a:pt x="724912" y="2426941"/>
                </a:moveTo>
                <a:cubicBezTo>
                  <a:pt x="727028" y="2426455"/>
                  <a:pt x="729038" y="2427958"/>
                  <a:pt x="729201" y="2431991"/>
                </a:cubicBezTo>
                <a:cubicBezTo>
                  <a:pt x="725969" y="2433112"/>
                  <a:pt x="722737" y="2434232"/>
                  <a:pt x="719990" y="2433821"/>
                </a:cubicBezTo>
                <a:cubicBezTo>
                  <a:pt x="720576" y="2429901"/>
                  <a:pt x="722797" y="2427427"/>
                  <a:pt x="724912" y="2426941"/>
                </a:cubicBezTo>
                <a:close/>
                <a:moveTo>
                  <a:pt x="6454351" y="2425907"/>
                </a:moveTo>
                <a:lnTo>
                  <a:pt x="6455539" y="2426990"/>
                </a:lnTo>
                <a:lnTo>
                  <a:pt x="6459197" y="2430340"/>
                </a:lnTo>
                <a:lnTo>
                  <a:pt x="6457090" y="2428572"/>
                </a:lnTo>
                <a:close/>
                <a:moveTo>
                  <a:pt x="1966964" y="2425561"/>
                </a:moveTo>
                <a:cubicBezTo>
                  <a:pt x="1969403" y="2425099"/>
                  <a:pt x="1971657" y="2425436"/>
                  <a:pt x="1973597" y="2426553"/>
                </a:cubicBezTo>
                <a:cubicBezTo>
                  <a:pt x="1975537" y="2427670"/>
                  <a:pt x="1977162" y="2429567"/>
                  <a:pt x="1978345" y="2432227"/>
                </a:cubicBezTo>
                <a:cubicBezTo>
                  <a:pt x="1975496" y="2430146"/>
                  <a:pt x="1971358" y="2427872"/>
                  <a:pt x="1966964" y="2425561"/>
                </a:cubicBezTo>
                <a:close/>
                <a:moveTo>
                  <a:pt x="2673236" y="2425291"/>
                </a:moveTo>
                <a:lnTo>
                  <a:pt x="2675495" y="2428102"/>
                </a:lnTo>
                <a:cubicBezTo>
                  <a:pt x="2679879" y="2429931"/>
                  <a:pt x="2684786" y="2430664"/>
                  <a:pt x="2686838" y="2431752"/>
                </a:cubicBezTo>
                <a:cubicBezTo>
                  <a:pt x="2688253" y="2432745"/>
                  <a:pt x="2692402" y="2433755"/>
                  <a:pt x="2696173" y="2434674"/>
                </a:cubicBezTo>
                <a:lnTo>
                  <a:pt x="2697243" y="2435031"/>
                </a:lnTo>
                <a:close/>
                <a:moveTo>
                  <a:pt x="1498326" y="2423981"/>
                </a:moveTo>
                <a:cubicBezTo>
                  <a:pt x="1510914" y="2424330"/>
                  <a:pt x="1523246" y="2424640"/>
                  <a:pt x="1535836" y="2424989"/>
                </a:cubicBezTo>
                <a:cubicBezTo>
                  <a:pt x="1524120" y="2429367"/>
                  <a:pt x="1502731" y="2447368"/>
                  <a:pt x="1498326" y="2423981"/>
                </a:cubicBezTo>
                <a:close/>
                <a:moveTo>
                  <a:pt x="735283" y="2422881"/>
                </a:moveTo>
                <a:cubicBezTo>
                  <a:pt x="736772" y="2422897"/>
                  <a:pt x="738170" y="2423520"/>
                  <a:pt x="739386" y="2425357"/>
                </a:cubicBezTo>
                <a:cubicBezTo>
                  <a:pt x="736228" y="2426540"/>
                  <a:pt x="734526" y="2427941"/>
                  <a:pt x="731611" y="2427504"/>
                </a:cubicBezTo>
                <a:cubicBezTo>
                  <a:pt x="731611" y="2427504"/>
                  <a:pt x="730395" y="2425669"/>
                  <a:pt x="730636" y="2424049"/>
                </a:cubicBezTo>
                <a:cubicBezTo>
                  <a:pt x="732215" y="2423456"/>
                  <a:pt x="733795" y="2422866"/>
                  <a:pt x="735283" y="2422881"/>
                </a:cubicBezTo>
                <a:close/>
                <a:moveTo>
                  <a:pt x="749391" y="2420005"/>
                </a:moveTo>
                <a:lnTo>
                  <a:pt x="749611" y="2422113"/>
                </a:lnTo>
                <a:lnTo>
                  <a:pt x="749483" y="2420888"/>
                </a:lnTo>
                <a:close/>
                <a:moveTo>
                  <a:pt x="749306" y="2419194"/>
                </a:moveTo>
                <a:cubicBezTo>
                  <a:pt x="749245" y="2418605"/>
                  <a:pt x="749286" y="2418997"/>
                  <a:pt x="749368" y="2419783"/>
                </a:cubicBezTo>
                <a:lnTo>
                  <a:pt x="749391" y="2420005"/>
                </a:lnTo>
                <a:close/>
                <a:moveTo>
                  <a:pt x="1873698" y="2419163"/>
                </a:moveTo>
                <a:cubicBezTo>
                  <a:pt x="1880172" y="2420130"/>
                  <a:pt x="1876934" y="2430724"/>
                  <a:pt x="1874622" y="2435127"/>
                </a:cubicBezTo>
                <a:cubicBezTo>
                  <a:pt x="1873234" y="2433337"/>
                  <a:pt x="1873466" y="2431789"/>
                  <a:pt x="1871847" y="2431547"/>
                </a:cubicBezTo>
                <a:cubicBezTo>
                  <a:pt x="1872541" y="2426903"/>
                  <a:pt x="1873004" y="2423807"/>
                  <a:pt x="1873698" y="2419163"/>
                </a:cubicBezTo>
                <a:close/>
                <a:moveTo>
                  <a:pt x="2009300" y="2418804"/>
                </a:moveTo>
                <a:cubicBezTo>
                  <a:pt x="2016239" y="2420040"/>
                  <a:pt x="2023015" y="2423440"/>
                  <a:pt x="2028942" y="2424325"/>
                </a:cubicBezTo>
                <a:cubicBezTo>
                  <a:pt x="2022423" y="2426536"/>
                  <a:pt x="2015925" y="2430339"/>
                  <a:pt x="2009407" y="2432546"/>
                </a:cubicBezTo>
                <a:cubicBezTo>
                  <a:pt x="2001376" y="2434528"/>
                  <a:pt x="1994507" y="2428729"/>
                  <a:pt x="1988687" y="2426268"/>
                </a:cubicBezTo>
                <a:cubicBezTo>
                  <a:pt x="1995263" y="2418496"/>
                  <a:pt x="2002363" y="2417569"/>
                  <a:pt x="2009300" y="2418804"/>
                </a:cubicBezTo>
                <a:close/>
                <a:moveTo>
                  <a:pt x="1898845" y="2418325"/>
                </a:moveTo>
                <a:cubicBezTo>
                  <a:pt x="1901297" y="2423405"/>
                  <a:pt x="1901949" y="2429787"/>
                  <a:pt x="1904172" y="2436402"/>
                </a:cubicBezTo>
                <a:cubicBezTo>
                  <a:pt x="1898120" y="2433927"/>
                  <a:pt x="1893408" y="2433222"/>
                  <a:pt x="1888006" y="2437128"/>
                </a:cubicBezTo>
                <a:cubicBezTo>
                  <a:pt x="1887125" y="2432283"/>
                  <a:pt x="1887814" y="2427674"/>
                  <a:pt x="1887161" y="2421292"/>
                </a:cubicBezTo>
                <a:cubicBezTo>
                  <a:pt x="1890533" y="2420225"/>
                  <a:pt x="1893903" y="2419158"/>
                  <a:pt x="1898845" y="2418325"/>
                </a:cubicBezTo>
                <a:close/>
                <a:moveTo>
                  <a:pt x="1914194" y="2418084"/>
                </a:moveTo>
                <a:cubicBezTo>
                  <a:pt x="1917033" y="2418910"/>
                  <a:pt x="1919948" y="2420550"/>
                  <a:pt x="1922266" y="2420896"/>
                </a:cubicBezTo>
                <a:cubicBezTo>
                  <a:pt x="1928193" y="2421782"/>
                  <a:pt x="1927254" y="2428064"/>
                  <a:pt x="1926080" y="2435917"/>
                </a:cubicBezTo>
                <a:cubicBezTo>
                  <a:pt x="1920389" y="2433460"/>
                  <a:pt x="1915752" y="2432767"/>
                  <a:pt x="1909570" y="2431844"/>
                </a:cubicBezTo>
                <a:cubicBezTo>
                  <a:pt x="1904698" y="2432722"/>
                  <a:pt x="1902546" y="2425977"/>
                  <a:pt x="1906576" y="2420156"/>
                </a:cubicBezTo>
                <a:cubicBezTo>
                  <a:pt x="1908590" y="2417247"/>
                  <a:pt x="1911354" y="2417258"/>
                  <a:pt x="1914194" y="2418084"/>
                </a:cubicBezTo>
                <a:close/>
                <a:moveTo>
                  <a:pt x="746310" y="2417463"/>
                </a:moveTo>
                <a:cubicBezTo>
                  <a:pt x="746497" y="2416213"/>
                  <a:pt x="741955" y="2424472"/>
                  <a:pt x="739612" y="2417994"/>
                </a:cubicBezTo>
                <a:cubicBezTo>
                  <a:pt x="741230" y="2418236"/>
                  <a:pt x="744878" y="2415972"/>
                  <a:pt x="746310" y="2417463"/>
                </a:cubicBezTo>
                <a:close/>
                <a:moveTo>
                  <a:pt x="657927" y="2416770"/>
                </a:moveTo>
                <a:cubicBezTo>
                  <a:pt x="656619" y="2425519"/>
                  <a:pt x="650787" y="2424648"/>
                  <a:pt x="648524" y="2419837"/>
                </a:cubicBezTo>
                <a:cubicBezTo>
                  <a:pt x="651658" y="2418815"/>
                  <a:pt x="654792" y="2417792"/>
                  <a:pt x="657927" y="2416770"/>
                </a:cubicBezTo>
                <a:close/>
                <a:moveTo>
                  <a:pt x="2229402" y="2416368"/>
                </a:moveTo>
                <a:cubicBezTo>
                  <a:pt x="2230527" y="2416537"/>
                  <a:pt x="2231943" y="2416564"/>
                  <a:pt x="2233411" y="2416679"/>
                </a:cubicBezTo>
                <a:cubicBezTo>
                  <a:pt x="2237812" y="2417022"/>
                  <a:pt x="2242672" y="2418151"/>
                  <a:pt x="2241466" y="2426216"/>
                </a:cubicBezTo>
                <a:cubicBezTo>
                  <a:pt x="2236970" y="2425544"/>
                  <a:pt x="2227521" y="2428959"/>
                  <a:pt x="2229402" y="2416368"/>
                </a:cubicBezTo>
                <a:close/>
                <a:moveTo>
                  <a:pt x="5969751" y="2415377"/>
                </a:moveTo>
                <a:lnTo>
                  <a:pt x="5973808" y="2419565"/>
                </a:lnTo>
                <a:lnTo>
                  <a:pt x="5974643" y="2420239"/>
                </a:lnTo>
                <a:lnTo>
                  <a:pt x="5970326" y="2415710"/>
                </a:lnTo>
                <a:close/>
                <a:moveTo>
                  <a:pt x="981551" y="2413869"/>
                </a:moveTo>
                <a:cubicBezTo>
                  <a:pt x="986257" y="2414571"/>
                  <a:pt x="992766" y="2413941"/>
                  <a:pt x="991360" y="2423352"/>
                </a:cubicBezTo>
                <a:cubicBezTo>
                  <a:pt x="986654" y="2422649"/>
                  <a:pt x="980144" y="2423279"/>
                  <a:pt x="981551" y="2413869"/>
                </a:cubicBezTo>
                <a:close/>
                <a:moveTo>
                  <a:pt x="636311" y="2413246"/>
                </a:moveTo>
                <a:lnTo>
                  <a:pt x="638179" y="2417746"/>
                </a:lnTo>
                <a:lnTo>
                  <a:pt x="640760" y="2417866"/>
                </a:lnTo>
                <a:lnTo>
                  <a:pt x="642511" y="2425110"/>
                </a:lnTo>
                <a:lnTo>
                  <a:pt x="643042" y="2424926"/>
                </a:lnTo>
                <a:cubicBezTo>
                  <a:pt x="644557" y="2424763"/>
                  <a:pt x="645958" y="2425361"/>
                  <a:pt x="647075" y="2427864"/>
                </a:cubicBezTo>
                <a:cubicBezTo>
                  <a:pt x="645617" y="2427645"/>
                  <a:pt x="642472" y="2428732"/>
                  <a:pt x="640786" y="2430037"/>
                </a:cubicBezTo>
                <a:cubicBezTo>
                  <a:pt x="639556" y="2428296"/>
                  <a:pt x="639783" y="2426774"/>
                  <a:pt x="638325" y="2426556"/>
                </a:cubicBezTo>
                <a:lnTo>
                  <a:pt x="641394" y="2425495"/>
                </a:lnTo>
                <a:lnTo>
                  <a:pt x="635184" y="2420851"/>
                </a:lnTo>
                <a:lnTo>
                  <a:pt x="635174" y="2420861"/>
                </a:lnTo>
                <a:lnTo>
                  <a:pt x="635175" y="2420844"/>
                </a:lnTo>
                <a:lnTo>
                  <a:pt x="634831" y="2420588"/>
                </a:lnTo>
                <a:lnTo>
                  <a:pt x="635175" y="2420262"/>
                </a:lnTo>
                <a:lnTo>
                  <a:pt x="635181" y="2416970"/>
                </a:lnTo>
                <a:cubicBezTo>
                  <a:pt x="635164" y="2415800"/>
                  <a:pt x="635335" y="2414657"/>
                  <a:pt x="636311" y="2413246"/>
                </a:cubicBezTo>
                <a:close/>
                <a:moveTo>
                  <a:pt x="6448867" y="2408565"/>
                </a:moveTo>
                <a:cubicBezTo>
                  <a:pt x="6452705" y="2411324"/>
                  <a:pt x="6452705" y="2411324"/>
                  <a:pt x="6452705" y="2411324"/>
                </a:cubicBezTo>
                <a:lnTo>
                  <a:pt x="6452677" y="2411687"/>
                </a:lnTo>
                <a:lnTo>
                  <a:pt x="6450127" y="2409599"/>
                </a:lnTo>
                <a:cubicBezTo>
                  <a:pt x="6448867" y="2408565"/>
                  <a:pt x="6448867" y="2408565"/>
                  <a:pt x="6448867" y="2408565"/>
                </a:cubicBezTo>
                <a:close/>
                <a:moveTo>
                  <a:pt x="1123261" y="2408042"/>
                </a:moveTo>
                <a:cubicBezTo>
                  <a:pt x="1123410" y="2408686"/>
                  <a:pt x="1123169" y="2410305"/>
                  <a:pt x="1122684" y="2413541"/>
                </a:cubicBezTo>
                <a:cubicBezTo>
                  <a:pt x="1122927" y="2411923"/>
                  <a:pt x="1123169" y="2410305"/>
                  <a:pt x="1121485" y="2408398"/>
                </a:cubicBezTo>
                <a:cubicBezTo>
                  <a:pt x="1122569" y="2407732"/>
                  <a:pt x="1123110" y="2407400"/>
                  <a:pt x="1123261" y="2408042"/>
                </a:cubicBezTo>
                <a:close/>
                <a:moveTo>
                  <a:pt x="6210083" y="2407211"/>
                </a:moveTo>
                <a:lnTo>
                  <a:pt x="6214725" y="2411648"/>
                </a:lnTo>
                <a:cubicBezTo>
                  <a:pt x="6216675" y="2413410"/>
                  <a:pt x="6218415" y="2414870"/>
                  <a:pt x="6219545" y="2415642"/>
                </a:cubicBezTo>
                <a:lnTo>
                  <a:pt x="6217657" y="2413690"/>
                </a:lnTo>
                <a:close/>
                <a:moveTo>
                  <a:pt x="6035145" y="2403771"/>
                </a:moveTo>
                <a:cubicBezTo>
                  <a:pt x="6034277" y="2403999"/>
                  <a:pt x="6033498" y="2404561"/>
                  <a:pt x="6033675" y="2405228"/>
                </a:cubicBezTo>
                <a:cubicBezTo>
                  <a:pt x="6033675" y="2405228"/>
                  <a:pt x="6039097" y="2405228"/>
                  <a:pt x="6037144" y="2404315"/>
                </a:cubicBezTo>
                <a:cubicBezTo>
                  <a:pt x="6036968" y="2403648"/>
                  <a:pt x="6036013" y="2403543"/>
                  <a:pt x="6035145" y="2403771"/>
                </a:cubicBezTo>
                <a:close/>
                <a:moveTo>
                  <a:pt x="495726" y="2403391"/>
                </a:moveTo>
                <a:cubicBezTo>
                  <a:pt x="497263" y="2403927"/>
                  <a:pt x="498641" y="2405276"/>
                  <a:pt x="499743" y="2407726"/>
                </a:cubicBezTo>
                <a:cubicBezTo>
                  <a:pt x="493769" y="2408400"/>
                  <a:pt x="487317" y="2410570"/>
                  <a:pt x="480862" y="2412740"/>
                </a:cubicBezTo>
                <a:cubicBezTo>
                  <a:pt x="485094" y="2407496"/>
                  <a:pt x="491119" y="2401785"/>
                  <a:pt x="495726" y="2403391"/>
                </a:cubicBezTo>
                <a:close/>
                <a:moveTo>
                  <a:pt x="6200560" y="2401593"/>
                </a:moveTo>
                <a:lnTo>
                  <a:pt x="6201866" y="2402695"/>
                </a:lnTo>
                <a:cubicBezTo>
                  <a:pt x="6201066" y="2402905"/>
                  <a:pt x="6200564" y="2402621"/>
                  <a:pt x="6200417" y="2402065"/>
                </a:cubicBezTo>
                <a:close/>
                <a:moveTo>
                  <a:pt x="2453589" y="2401269"/>
                </a:moveTo>
                <a:lnTo>
                  <a:pt x="2481893" y="2415846"/>
                </a:lnTo>
                <a:cubicBezTo>
                  <a:pt x="2492586" y="2422102"/>
                  <a:pt x="2503186" y="2428767"/>
                  <a:pt x="2513843" y="2435050"/>
                </a:cubicBezTo>
                <a:lnTo>
                  <a:pt x="2535708" y="2448565"/>
                </a:lnTo>
                <a:lnTo>
                  <a:pt x="2546852" y="2450103"/>
                </a:lnTo>
                <a:cubicBezTo>
                  <a:pt x="2547308" y="2447043"/>
                  <a:pt x="2546236" y="2443756"/>
                  <a:pt x="2543406" y="2441770"/>
                </a:cubicBezTo>
                <a:lnTo>
                  <a:pt x="2552370" y="2437374"/>
                </a:lnTo>
                <a:lnTo>
                  <a:pt x="2550039" y="2432506"/>
                </a:lnTo>
                <a:lnTo>
                  <a:pt x="2535648" y="2422853"/>
                </a:lnTo>
                <a:lnTo>
                  <a:pt x="2533090" y="2425220"/>
                </a:lnTo>
                <a:lnTo>
                  <a:pt x="2533532" y="2422195"/>
                </a:lnTo>
                <a:lnTo>
                  <a:pt x="2524807" y="2419993"/>
                </a:lnTo>
                <a:lnTo>
                  <a:pt x="2524508" y="2423931"/>
                </a:lnTo>
                <a:lnTo>
                  <a:pt x="2522773" y="2419479"/>
                </a:lnTo>
                <a:lnTo>
                  <a:pt x="2514477" y="2417385"/>
                </a:lnTo>
                <a:cubicBezTo>
                  <a:pt x="2497884" y="2413341"/>
                  <a:pt x="2480604" y="2413886"/>
                  <a:pt x="2464950" y="2405294"/>
                </a:cubicBezTo>
                <a:close/>
                <a:moveTo>
                  <a:pt x="6388182" y="2400226"/>
                </a:moveTo>
                <a:lnTo>
                  <a:pt x="6389719" y="2401784"/>
                </a:lnTo>
                <a:lnTo>
                  <a:pt x="6392653" y="2404093"/>
                </a:lnTo>
                <a:lnTo>
                  <a:pt x="6388883" y="2400587"/>
                </a:lnTo>
                <a:close/>
                <a:moveTo>
                  <a:pt x="503717" y="2400213"/>
                </a:moveTo>
                <a:cubicBezTo>
                  <a:pt x="503821" y="2400849"/>
                  <a:pt x="503190" y="2402409"/>
                  <a:pt x="501928" y="2405530"/>
                </a:cubicBezTo>
                <a:cubicBezTo>
                  <a:pt x="502170" y="2403912"/>
                  <a:pt x="500895" y="2401790"/>
                  <a:pt x="501097" y="2400442"/>
                </a:cubicBezTo>
                <a:cubicBezTo>
                  <a:pt x="502774" y="2399865"/>
                  <a:pt x="503614" y="2399576"/>
                  <a:pt x="503717" y="2400213"/>
                </a:cubicBezTo>
                <a:close/>
                <a:moveTo>
                  <a:pt x="1148179" y="2399696"/>
                </a:moveTo>
                <a:cubicBezTo>
                  <a:pt x="1154640" y="2399056"/>
                  <a:pt x="1160866" y="2399986"/>
                  <a:pt x="1167091" y="2400916"/>
                </a:cubicBezTo>
                <a:cubicBezTo>
                  <a:pt x="1159693" y="2407839"/>
                  <a:pt x="1151824" y="2417903"/>
                  <a:pt x="1142485" y="2416508"/>
                </a:cubicBezTo>
                <a:cubicBezTo>
                  <a:pt x="1143425" y="2410225"/>
                  <a:pt x="1143041" y="2402139"/>
                  <a:pt x="1148179" y="2399696"/>
                </a:cubicBezTo>
                <a:close/>
                <a:moveTo>
                  <a:pt x="1205616" y="2398629"/>
                </a:moveTo>
                <a:cubicBezTo>
                  <a:pt x="1215980" y="2401781"/>
                  <a:pt x="1215980" y="2401781"/>
                  <a:pt x="1216087" y="2411418"/>
                </a:cubicBezTo>
                <a:cubicBezTo>
                  <a:pt x="1213762" y="2406259"/>
                  <a:pt x="1209689" y="2402444"/>
                  <a:pt x="1205616" y="2398629"/>
                </a:cubicBezTo>
                <a:close/>
                <a:moveTo>
                  <a:pt x="1719007" y="2397735"/>
                </a:moveTo>
                <a:cubicBezTo>
                  <a:pt x="1720006" y="2397786"/>
                  <a:pt x="1720813" y="2398790"/>
                  <a:pt x="1721218" y="2401207"/>
                </a:cubicBezTo>
                <a:cubicBezTo>
                  <a:pt x="1724546" y="2407990"/>
                  <a:pt x="1712117" y="2410845"/>
                  <a:pt x="1710618" y="2410620"/>
                </a:cubicBezTo>
                <a:cubicBezTo>
                  <a:pt x="1711307" y="2406011"/>
                  <a:pt x="1716013" y="2397582"/>
                  <a:pt x="1719007" y="2397735"/>
                </a:cubicBezTo>
                <a:close/>
                <a:moveTo>
                  <a:pt x="2227062" y="2393567"/>
                </a:moveTo>
                <a:cubicBezTo>
                  <a:pt x="2229312" y="2393903"/>
                  <a:pt x="2232790" y="2393266"/>
                  <a:pt x="2235481" y="2394053"/>
                </a:cubicBezTo>
                <a:cubicBezTo>
                  <a:pt x="2238174" y="2394842"/>
                  <a:pt x="2240077" y="2397055"/>
                  <a:pt x="2239174" y="2403095"/>
                </a:cubicBezTo>
                <a:cubicBezTo>
                  <a:pt x="2234928" y="2402461"/>
                  <a:pt x="2225258" y="2405646"/>
                  <a:pt x="2227062" y="2393567"/>
                </a:cubicBezTo>
                <a:close/>
                <a:moveTo>
                  <a:pt x="1174620" y="2390699"/>
                </a:moveTo>
                <a:cubicBezTo>
                  <a:pt x="1176744" y="2391016"/>
                  <a:pt x="1180227" y="2390351"/>
                  <a:pt x="1182947" y="2391153"/>
                </a:cubicBezTo>
                <a:cubicBezTo>
                  <a:pt x="1185669" y="2391955"/>
                  <a:pt x="1187629" y="2394226"/>
                  <a:pt x="1186703" y="2400417"/>
                </a:cubicBezTo>
                <a:cubicBezTo>
                  <a:pt x="1182207" y="2399746"/>
                  <a:pt x="1173001" y="2401535"/>
                  <a:pt x="1174620" y="2390699"/>
                </a:cubicBezTo>
                <a:close/>
                <a:moveTo>
                  <a:pt x="2400358" y="2390324"/>
                </a:moveTo>
                <a:cubicBezTo>
                  <a:pt x="2401986" y="2389848"/>
                  <a:pt x="2403833" y="2390518"/>
                  <a:pt x="2405355" y="2390746"/>
                </a:cubicBezTo>
                <a:cubicBezTo>
                  <a:pt x="2404284" y="2397917"/>
                  <a:pt x="2399715" y="2397235"/>
                  <a:pt x="2396669" y="2396779"/>
                </a:cubicBezTo>
                <a:cubicBezTo>
                  <a:pt x="2397320" y="2392422"/>
                  <a:pt x="2398730" y="2390800"/>
                  <a:pt x="2400358" y="2390324"/>
                </a:cubicBezTo>
                <a:close/>
                <a:moveTo>
                  <a:pt x="1801196" y="2390215"/>
                </a:moveTo>
                <a:cubicBezTo>
                  <a:pt x="1806399" y="2389386"/>
                  <a:pt x="1812074" y="2390635"/>
                  <a:pt x="1815131" y="2391092"/>
                </a:cubicBezTo>
                <a:cubicBezTo>
                  <a:pt x="1833221" y="2393795"/>
                  <a:pt x="1852270" y="2391827"/>
                  <a:pt x="1869085" y="2394339"/>
                </a:cubicBezTo>
                <a:cubicBezTo>
                  <a:pt x="1851331" y="2398113"/>
                  <a:pt x="1835104" y="2402109"/>
                  <a:pt x="1817604" y="2405916"/>
                </a:cubicBezTo>
                <a:cubicBezTo>
                  <a:pt x="1808431" y="2404545"/>
                  <a:pt x="1799259" y="2403174"/>
                  <a:pt x="1790086" y="2401804"/>
                </a:cubicBezTo>
                <a:cubicBezTo>
                  <a:pt x="1791260" y="2393951"/>
                  <a:pt x="1795992" y="2391044"/>
                  <a:pt x="1801196" y="2390215"/>
                </a:cubicBezTo>
                <a:close/>
                <a:moveTo>
                  <a:pt x="2179334" y="2389156"/>
                </a:moveTo>
                <a:cubicBezTo>
                  <a:pt x="2181005" y="2388702"/>
                  <a:pt x="2182695" y="2388913"/>
                  <a:pt x="2184371" y="2389552"/>
                </a:cubicBezTo>
                <a:cubicBezTo>
                  <a:pt x="2189400" y="2391473"/>
                  <a:pt x="2194305" y="2397245"/>
                  <a:pt x="2198202" y="2400428"/>
                </a:cubicBezTo>
                <a:lnTo>
                  <a:pt x="2196474" y="2400462"/>
                </a:lnTo>
                <a:lnTo>
                  <a:pt x="2196828" y="2400568"/>
                </a:lnTo>
                <a:cubicBezTo>
                  <a:pt x="2194313" y="2417394"/>
                  <a:pt x="2179197" y="2405753"/>
                  <a:pt x="2173452" y="2404894"/>
                </a:cubicBezTo>
                <a:cubicBezTo>
                  <a:pt x="2174024" y="2401069"/>
                  <a:pt x="2175395" y="2398831"/>
                  <a:pt x="2177226" y="2397639"/>
                </a:cubicBezTo>
                <a:lnTo>
                  <a:pt x="2178306" y="2397477"/>
                </a:lnTo>
                <a:lnTo>
                  <a:pt x="2172826" y="2395095"/>
                </a:lnTo>
                <a:cubicBezTo>
                  <a:pt x="2174910" y="2391553"/>
                  <a:pt x="2177105" y="2389762"/>
                  <a:pt x="2179334" y="2389156"/>
                </a:cubicBezTo>
                <a:close/>
                <a:moveTo>
                  <a:pt x="2654090" y="2388314"/>
                </a:moveTo>
                <a:lnTo>
                  <a:pt x="2654039" y="2388472"/>
                </a:lnTo>
                <a:lnTo>
                  <a:pt x="2654243" y="2388520"/>
                </a:lnTo>
                <a:close/>
                <a:moveTo>
                  <a:pt x="2360671" y="2387934"/>
                </a:moveTo>
                <a:cubicBezTo>
                  <a:pt x="2361346" y="2388268"/>
                  <a:pt x="2362079" y="2388895"/>
                  <a:pt x="2362767" y="2389825"/>
                </a:cubicBezTo>
                <a:cubicBezTo>
                  <a:pt x="2361149" y="2389583"/>
                  <a:pt x="2360907" y="2391202"/>
                  <a:pt x="2359046" y="2392579"/>
                </a:cubicBezTo>
                <a:cubicBezTo>
                  <a:pt x="2357162" y="2388574"/>
                  <a:pt x="2358649" y="2386935"/>
                  <a:pt x="2360671" y="2387934"/>
                </a:cubicBezTo>
                <a:close/>
                <a:moveTo>
                  <a:pt x="1700277" y="2387503"/>
                </a:moveTo>
                <a:cubicBezTo>
                  <a:pt x="1704460" y="2389711"/>
                  <a:pt x="1708875" y="2390371"/>
                  <a:pt x="1712827" y="2394127"/>
                </a:cubicBezTo>
                <a:cubicBezTo>
                  <a:pt x="1710430" y="2400098"/>
                  <a:pt x="1705322" y="2404083"/>
                  <a:pt x="1701138" y="2401874"/>
                </a:cubicBezTo>
                <a:cubicBezTo>
                  <a:pt x="1698195" y="2401435"/>
                  <a:pt x="1699584" y="2392148"/>
                  <a:pt x="1700277" y="2387503"/>
                </a:cubicBezTo>
                <a:close/>
                <a:moveTo>
                  <a:pt x="1666687" y="2386720"/>
                </a:moveTo>
                <a:cubicBezTo>
                  <a:pt x="1671050" y="2386864"/>
                  <a:pt x="1675334" y="2387463"/>
                  <a:pt x="1679474" y="2388681"/>
                </a:cubicBezTo>
                <a:cubicBezTo>
                  <a:pt x="1684994" y="2390306"/>
                  <a:pt x="1690260" y="2393033"/>
                  <a:pt x="1695123" y="2397250"/>
                </a:cubicBezTo>
                <a:cubicBezTo>
                  <a:pt x="1689611" y="2402632"/>
                  <a:pt x="1684136" y="2407761"/>
                  <a:pt x="1679038" y="2410360"/>
                </a:cubicBezTo>
                <a:cubicBezTo>
                  <a:pt x="1672482" y="2412225"/>
                  <a:pt x="1668812" y="2407023"/>
                  <a:pt x="1661991" y="2410657"/>
                </a:cubicBezTo>
                <a:cubicBezTo>
                  <a:pt x="1663527" y="2410887"/>
                  <a:pt x="1664834" y="2412633"/>
                  <a:pt x="1664381" y="2415669"/>
                </a:cubicBezTo>
                <a:cubicBezTo>
                  <a:pt x="1652953" y="2418615"/>
                  <a:pt x="1643515" y="2418757"/>
                  <a:pt x="1632769" y="2417152"/>
                </a:cubicBezTo>
                <a:cubicBezTo>
                  <a:pt x="1628163" y="2416463"/>
                  <a:pt x="1623557" y="2415774"/>
                  <a:pt x="1617672" y="2414895"/>
                </a:cubicBezTo>
                <a:cubicBezTo>
                  <a:pt x="1613921" y="2418989"/>
                  <a:pt x="1610171" y="2423081"/>
                  <a:pt x="1605111" y="2425429"/>
                </a:cubicBezTo>
                <a:cubicBezTo>
                  <a:pt x="1595219" y="2428605"/>
                  <a:pt x="1585781" y="2428746"/>
                  <a:pt x="1576569" y="2427370"/>
                </a:cubicBezTo>
                <a:cubicBezTo>
                  <a:pt x="1571963" y="2426682"/>
                  <a:pt x="1567614" y="2426032"/>
                  <a:pt x="1563235" y="2423825"/>
                </a:cubicBezTo>
                <a:cubicBezTo>
                  <a:pt x="1560165" y="2423367"/>
                  <a:pt x="1559763" y="2415548"/>
                  <a:pt x="1558908" y="2410768"/>
                </a:cubicBezTo>
                <a:cubicBezTo>
                  <a:pt x="1581280" y="2406354"/>
                  <a:pt x="1604323" y="2399195"/>
                  <a:pt x="1626922" y="2393264"/>
                </a:cubicBezTo>
                <a:cubicBezTo>
                  <a:pt x="1639777" y="2389950"/>
                  <a:pt x="1653595" y="2386287"/>
                  <a:pt x="1666687" y="2386720"/>
                </a:cubicBezTo>
                <a:close/>
                <a:moveTo>
                  <a:pt x="1243075" y="2386292"/>
                </a:moveTo>
                <a:cubicBezTo>
                  <a:pt x="1247451" y="2386947"/>
                  <a:pt x="1252059" y="2386032"/>
                  <a:pt x="1250691" y="2395181"/>
                </a:cubicBezTo>
                <a:cubicBezTo>
                  <a:pt x="1247775" y="2394745"/>
                  <a:pt x="1241668" y="2395704"/>
                  <a:pt x="1243075" y="2386292"/>
                </a:cubicBezTo>
                <a:close/>
                <a:moveTo>
                  <a:pt x="1745881" y="2383946"/>
                </a:moveTo>
                <a:cubicBezTo>
                  <a:pt x="1748468" y="2384209"/>
                  <a:pt x="1750939" y="2384777"/>
                  <a:pt x="1753188" y="2385510"/>
                </a:cubicBezTo>
                <a:cubicBezTo>
                  <a:pt x="1750066" y="2390612"/>
                  <a:pt x="1746351" y="2394432"/>
                  <a:pt x="1742395" y="2397223"/>
                </a:cubicBezTo>
                <a:lnTo>
                  <a:pt x="1731017" y="2402370"/>
                </a:lnTo>
                <a:lnTo>
                  <a:pt x="1730557" y="2403260"/>
                </a:lnTo>
                <a:lnTo>
                  <a:pt x="1730532" y="2402589"/>
                </a:lnTo>
                <a:lnTo>
                  <a:pt x="1730168" y="2402753"/>
                </a:lnTo>
                <a:lnTo>
                  <a:pt x="1730513" y="2402073"/>
                </a:lnTo>
                <a:lnTo>
                  <a:pt x="1730513" y="2402061"/>
                </a:lnTo>
                <a:cubicBezTo>
                  <a:pt x="1730457" y="2399936"/>
                  <a:pt x="1730471" y="2395851"/>
                  <a:pt x="1731468" y="2397168"/>
                </a:cubicBezTo>
                <a:lnTo>
                  <a:pt x="1732557" y="2398011"/>
                </a:lnTo>
                <a:lnTo>
                  <a:pt x="1733255" y="2395931"/>
                </a:lnTo>
                <a:cubicBezTo>
                  <a:pt x="1733338" y="2393482"/>
                  <a:pt x="1725732" y="2401296"/>
                  <a:pt x="1722358" y="2393631"/>
                </a:cubicBezTo>
                <a:cubicBezTo>
                  <a:pt x="1729329" y="2385126"/>
                  <a:pt x="1738124" y="2383160"/>
                  <a:pt x="1745881" y="2383946"/>
                </a:cubicBezTo>
                <a:close/>
                <a:moveTo>
                  <a:pt x="6174778" y="2383234"/>
                </a:moveTo>
                <a:cubicBezTo>
                  <a:pt x="6174630" y="2384771"/>
                  <a:pt x="6176434" y="2387060"/>
                  <a:pt x="6179311" y="2389706"/>
                </a:cubicBezTo>
                <a:lnTo>
                  <a:pt x="6186026" y="2394982"/>
                </a:lnTo>
                <a:lnTo>
                  <a:pt x="6176837" y="2383627"/>
                </a:lnTo>
                <a:close/>
                <a:moveTo>
                  <a:pt x="735819" y="2382687"/>
                </a:moveTo>
                <a:cubicBezTo>
                  <a:pt x="738009" y="2383399"/>
                  <a:pt x="739615" y="2385374"/>
                  <a:pt x="740176" y="2389310"/>
                </a:cubicBezTo>
                <a:cubicBezTo>
                  <a:pt x="730958" y="2389474"/>
                  <a:pt x="721989" y="2389676"/>
                  <a:pt x="712545" y="2391347"/>
                </a:cubicBezTo>
                <a:cubicBezTo>
                  <a:pt x="717379" y="2389757"/>
                  <a:pt x="729243" y="2380549"/>
                  <a:pt x="735819" y="2382687"/>
                </a:cubicBezTo>
                <a:close/>
                <a:moveTo>
                  <a:pt x="6923947" y="2381942"/>
                </a:moveTo>
                <a:lnTo>
                  <a:pt x="6924970" y="2382538"/>
                </a:lnTo>
                <a:cubicBezTo>
                  <a:pt x="6924221" y="2382280"/>
                  <a:pt x="6923846" y="2382151"/>
                  <a:pt x="6923910" y="2381964"/>
                </a:cubicBezTo>
                <a:close/>
                <a:moveTo>
                  <a:pt x="2399972" y="2381512"/>
                </a:moveTo>
                <a:cubicBezTo>
                  <a:pt x="2395154" y="2382360"/>
                  <a:pt x="2392940" y="2386717"/>
                  <a:pt x="2389196" y="2390847"/>
                </a:cubicBezTo>
                <a:cubicBezTo>
                  <a:pt x="2386981" y="2395206"/>
                  <a:pt x="2389354" y="2400251"/>
                  <a:pt x="2390198" y="2405067"/>
                </a:cubicBezTo>
                <a:lnTo>
                  <a:pt x="2380139" y="2404923"/>
                </a:lnTo>
                <a:lnTo>
                  <a:pt x="2422784" y="2429205"/>
                </a:lnTo>
                <a:lnTo>
                  <a:pt x="2419391" y="2432516"/>
                </a:lnTo>
                <a:lnTo>
                  <a:pt x="2427523" y="2433638"/>
                </a:lnTo>
                <a:lnTo>
                  <a:pt x="2431192" y="2424037"/>
                </a:lnTo>
                <a:lnTo>
                  <a:pt x="2434060" y="2434541"/>
                </a:lnTo>
                <a:lnTo>
                  <a:pt x="2498464" y="2443427"/>
                </a:lnTo>
                <a:lnTo>
                  <a:pt x="2490168" y="2438938"/>
                </a:lnTo>
                <a:cubicBezTo>
                  <a:pt x="2479040" y="2432976"/>
                  <a:pt x="2467936" y="2426627"/>
                  <a:pt x="2457381" y="2418796"/>
                </a:cubicBezTo>
                <a:lnTo>
                  <a:pt x="2416764" y="2387869"/>
                </a:lnTo>
                <a:lnTo>
                  <a:pt x="2409167" y="2384061"/>
                </a:lnTo>
                <a:cubicBezTo>
                  <a:pt x="2406089" y="2382427"/>
                  <a:pt x="2403145" y="2381204"/>
                  <a:pt x="2399972" y="2381512"/>
                </a:cubicBezTo>
                <a:close/>
                <a:moveTo>
                  <a:pt x="1290835" y="2380334"/>
                </a:moveTo>
                <a:cubicBezTo>
                  <a:pt x="1287139" y="2384554"/>
                  <a:pt x="1283676" y="2387220"/>
                  <a:pt x="1281712" y="2390109"/>
                </a:cubicBezTo>
                <a:cubicBezTo>
                  <a:pt x="1282979" y="2391889"/>
                  <a:pt x="1282514" y="2395002"/>
                  <a:pt x="1283353" y="2399636"/>
                </a:cubicBezTo>
                <a:cubicBezTo>
                  <a:pt x="1276518" y="2394106"/>
                  <a:pt x="1269972" y="2388354"/>
                  <a:pt x="1262943" y="2384121"/>
                </a:cubicBezTo>
                <a:cubicBezTo>
                  <a:pt x="1272401" y="2382352"/>
                  <a:pt x="1281376" y="2382103"/>
                  <a:pt x="1290835" y="2380334"/>
                </a:cubicBezTo>
                <a:close/>
                <a:moveTo>
                  <a:pt x="2523244" y="2380031"/>
                </a:moveTo>
                <a:cubicBezTo>
                  <a:pt x="2524458" y="2379385"/>
                  <a:pt x="2526646" y="2379712"/>
                  <a:pt x="2531020" y="2380366"/>
                </a:cubicBezTo>
                <a:cubicBezTo>
                  <a:pt x="2530053" y="2386841"/>
                  <a:pt x="2530053" y="2386841"/>
                  <a:pt x="2521303" y="2385533"/>
                </a:cubicBezTo>
                <a:cubicBezTo>
                  <a:pt x="2521787" y="2382296"/>
                  <a:pt x="2522029" y="2380677"/>
                  <a:pt x="2523244" y="2380031"/>
                </a:cubicBezTo>
                <a:close/>
                <a:moveTo>
                  <a:pt x="2661962" y="2379442"/>
                </a:moveTo>
                <a:lnTo>
                  <a:pt x="2656938" y="2379525"/>
                </a:lnTo>
                <a:lnTo>
                  <a:pt x="2654415" y="2387312"/>
                </a:lnTo>
                <a:lnTo>
                  <a:pt x="2657475" y="2387769"/>
                </a:lnTo>
                <a:lnTo>
                  <a:pt x="2655921" y="2388920"/>
                </a:lnTo>
                <a:lnTo>
                  <a:pt x="2667312" y="2391628"/>
                </a:lnTo>
                <a:cubicBezTo>
                  <a:pt x="2671759" y="2391511"/>
                  <a:pt x="2676073" y="2390983"/>
                  <a:pt x="2679781" y="2392319"/>
                </a:cubicBezTo>
                <a:lnTo>
                  <a:pt x="2682017" y="2392859"/>
                </a:lnTo>
                <a:close/>
                <a:moveTo>
                  <a:pt x="2277006" y="2378208"/>
                </a:moveTo>
                <a:lnTo>
                  <a:pt x="2276820" y="2381480"/>
                </a:lnTo>
                <a:lnTo>
                  <a:pt x="2273286" y="2388475"/>
                </a:lnTo>
                <a:lnTo>
                  <a:pt x="2280459" y="2392266"/>
                </a:lnTo>
                <a:lnTo>
                  <a:pt x="2367539" y="2425362"/>
                </a:lnTo>
                <a:lnTo>
                  <a:pt x="2368658" y="2425516"/>
                </a:lnTo>
                <a:lnTo>
                  <a:pt x="2361899" y="2409137"/>
                </a:lnTo>
                <a:cubicBezTo>
                  <a:pt x="2357308" y="2408451"/>
                  <a:pt x="2352717" y="2407765"/>
                  <a:pt x="2348126" y="2407079"/>
                </a:cubicBezTo>
                <a:cubicBezTo>
                  <a:pt x="2339173" y="2404174"/>
                  <a:pt x="2330475" y="2401307"/>
                  <a:pt x="2319992" y="2398173"/>
                </a:cubicBezTo>
                <a:lnTo>
                  <a:pt x="2318498" y="2397480"/>
                </a:lnTo>
                <a:lnTo>
                  <a:pt x="2286257" y="2392662"/>
                </a:lnTo>
                <a:lnTo>
                  <a:pt x="2292877" y="2385579"/>
                </a:lnTo>
                <a:close/>
                <a:moveTo>
                  <a:pt x="1780787" y="2377697"/>
                </a:moveTo>
                <a:cubicBezTo>
                  <a:pt x="1780128" y="2382111"/>
                  <a:pt x="1779468" y="2386527"/>
                  <a:pt x="1778808" y="2390941"/>
                </a:cubicBezTo>
                <a:cubicBezTo>
                  <a:pt x="1771873" y="2386899"/>
                  <a:pt x="1766212" y="2383040"/>
                  <a:pt x="1758804" y="2380428"/>
                </a:cubicBezTo>
                <a:cubicBezTo>
                  <a:pt x="1766652" y="2380097"/>
                  <a:pt x="1773193" y="2378066"/>
                  <a:pt x="1780787" y="2377697"/>
                </a:cubicBezTo>
                <a:close/>
                <a:moveTo>
                  <a:pt x="2328755" y="2376709"/>
                </a:moveTo>
                <a:lnTo>
                  <a:pt x="2333558" y="2379273"/>
                </a:lnTo>
                <a:lnTo>
                  <a:pt x="2336611" y="2378299"/>
                </a:lnTo>
                <a:close/>
                <a:moveTo>
                  <a:pt x="2502623" y="2376122"/>
                </a:moveTo>
                <a:cubicBezTo>
                  <a:pt x="2501963" y="2380537"/>
                  <a:pt x="2502723" y="2385164"/>
                  <a:pt x="2502064" y="2389578"/>
                </a:cubicBezTo>
                <a:cubicBezTo>
                  <a:pt x="2497804" y="2388942"/>
                  <a:pt x="2499123" y="2380112"/>
                  <a:pt x="2502623" y="2376122"/>
                </a:cubicBezTo>
                <a:close/>
                <a:moveTo>
                  <a:pt x="6011192" y="2373617"/>
                </a:moveTo>
                <a:lnTo>
                  <a:pt x="6010124" y="2376465"/>
                </a:lnTo>
                <a:lnTo>
                  <a:pt x="6017964" y="2385667"/>
                </a:lnTo>
                <a:cubicBezTo>
                  <a:pt x="6020635" y="2389038"/>
                  <a:pt x="6023124" y="2391712"/>
                  <a:pt x="6027191" y="2393615"/>
                </a:cubicBezTo>
                <a:cubicBezTo>
                  <a:pt x="6023016" y="2388054"/>
                  <a:pt x="6018176" y="2381597"/>
                  <a:pt x="6012692" y="2375131"/>
                </a:cubicBezTo>
                <a:close/>
                <a:moveTo>
                  <a:pt x="1942778" y="2372366"/>
                </a:moveTo>
                <a:cubicBezTo>
                  <a:pt x="1943668" y="2372760"/>
                  <a:pt x="1944362" y="2373458"/>
                  <a:pt x="1944787" y="2374513"/>
                </a:cubicBezTo>
                <a:cubicBezTo>
                  <a:pt x="1943859" y="2380722"/>
                  <a:pt x="1945509" y="2390491"/>
                  <a:pt x="1940250" y="2394467"/>
                </a:cubicBezTo>
                <a:cubicBezTo>
                  <a:pt x="1935030" y="2398182"/>
                  <a:pt x="1925042" y="2392194"/>
                  <a:pt x="1919212" y="2391322"/>
                </a:cubicBezTo>
                <a:cubicBezTo>
                  <a:pt x="1920633" y="2381815"/>
                  <a:pt x="1936543" y="2369612"/>
                  <a:pt x="1942778" y="2372366"/>
                </a:cubicBezTo>
                <a:close/>
                <a:moveTo>
                  <a:pt x="2351745" y="2371180"/>
                </a:moveTo>
                <a:cubicBezTo>
                  <a:pt x="2344692" y="2371298"/>
                  <a:pt x="2344610" y="2377735"/>
                  <a:pt x="2342784" y="2382592"/>
                </a:cubicBezTo>
                <a:lnTo>
                  <a:pt x="2341986" y="2383774"/>
                </a:lnTo>
                <a:lnTo>
                  <a:pt x="2358180" y="2392420"/>
                </a:lnTo>
                <a:lnTo>
                  <a:pt x="2369247" y="2398721"/>
                </a:lnTo>
                <a:lnTo>
                  <a:pt x="2371916" y="2391392"/>
                </a:lnTo>
                <a:cubicBezTo>
                  <a:pt x="2374772" y="2394945"/>
                  <a:pt x="2378877" y="2397122"/>
                  <a:pt x="2381479" y="2400637"/>
                </a:cubicBezTo>
                <a:cubicBezTo>
                  <a:pt x="2382621" y="2392991"/>
                  <a:pt x="2387737" y="2379683"/>
                  <a:pt x="2381849" y="2377241"/>
                </a:cubicBezTo>
                <a:cubicBezTo>
                  <a:pt x="2377744" y="2375064"/>
                  <a:pt x="2373155" y="2374378"/>
                  <a:pt x="2369869" y="2375451"/>
                </a:cubicBezTo>
                <a:cubicBezTo>
                  <a:pt x="2363523" y="2376065"/>
                  <a:pt x="2357863" y="2372094"/>
                  <a:pt x="2351745" y="2371180"/>
                </a:cubicBezTo>
                <a:close/>
                <a:moveTo>
                  <a:pt x="2468070" y="2370959"/>
                </a:moveTo>
                <a:cubicBezTo>
                  <a:pt x="2467411" y="2375374"/>
                  <a:pt x="2466751" y="2379788"/>
                  <a:pt x="2466091" y="2384203"/>
                </a:cubicBezTo>
                <a:cubicBezTo>
                  <a:pt x="2465008" y="2381033"/>
                  <a:pt x="2462182" y="2379106"/>
                  <a:pt x="2459575" y="2375707"/>
                </a:cubicBezTo>
                <a:cubicBezTo>
                  <a:pt x="2462841" y="2374691"/>
                  <a:pt x="2464585" y="2373447"/>
                  <a:pt x="2468070" y="2370959"/>
                </a:cubicBezTo>
                <a:close/>
                <a:moveTo>
                  <a:pt x="6434466" y="2370428"/>
                </a:moveTo>
                <a:lnTo>
                  <a:pt x="6462465" y="2390600"/>
                </a:lnTo>
                <a:lnTo>
                  <a:pt x="6464945" y="2393842"/>
                </a:lnTo>
                <a:lnTo>
                  <a:pt x="6467603" y="2397881"/>
                </a:lnTo>
                <a:lnTo>
                  <a:pt x="6453438" y="2388985"/>
                </a:lnTo>
                <a:lnTo>
                  <a:pt x="6440280" y="2379934"/>
                </a:lnTo>
                <a:lnTo>
                  <a:pt x="6436416" y="2373285"/>
                </a:lnTo>
                <a:close/>
                <a:moveTo>
                  <a:pt x="1882288" y="2369185"/>
                </a:moveTo>
                <a:cubicBezTo>
                  <a:pt x="1885205" y="2369621"/>
                  <a:pt x="1891272" y="2368924"/>
                  <a:pt x="1889865" y="2378335"/>
                </a:cubicBezTo>
                <a:cubicBezTo>
                  <a:pt x="1886948" y="2377899"/>
                  <a:pt x="1880882" y="2378596"/>
                  <a:pt x="1882288" y="2369185"/>
                </a:cubicBezTo>
                <a:close/>
                <a:moveTo>
                  <a:pt x="1938902" y="2368428"/>
                </a:moveTo>
                <a:lnTo>
                  <a:pt x="1937330" y="2369405"/>
                </a:lnTo>
                <a:cubicBezTo>
                  <a:pt x="1936928" y="2369655"/>
                  <a:pt x="1937197" y="2369489"/>
                  <a:pt x="1937733" y="2369154"/>
                </a:cubicBezTo>
                <a:close/>
                <a:moveTo>
                  <a:pt x="1872456" y="2368411"/>
                </a:moveTo>
                <a:cubicBezTo>
                  <a:pt x="1871531" y="2374603"/>
                  <a:pt x="1871761" y="2384132"/>
                  <a:pt x="1865286" y="2383165"/>
                </a:cubicBezTo>
                <a:cubicBezTo>
                  <a:pt x="1866212" y="2376973"/>
                  <a:pt x="1867600" y="2367686"/>
                  <a:pt x="1872456" y="2368411"/>
                </a:cubicBezTo>
                <a:close/>
                <a:moveTo>
                  <a:pt x="6006021" y="2368396"/>
                </a:moveTo>
                <a:lnTo>
                  <a:pt x="6007461" y="2370116"/>
                </a:lnTo>
                <a:lnTo>
                  <a:pt x="6005758" y="2372080"/>
                </a:lnTo>
                <a:lnTo>
                  <a:pt x="6007638" y="2373548"/>
                </a:lnTo>
                <a:lnTo>
                  <a:pt x="6009538" y="2375779"/>
                </a:lnTo>
                <a:lnTo>
                  <a:pt x="6007461" y="2370116"/>
                </a:lnTo>
                <a:lnTo>
                  <a:pt x="6007691" y="2370084"/>
                </a:lnTo>
                <a:close/>
                <a:moveTo>
                  <a:pt x="1824231" y="2368100"/>
                </a:moveTo>
                <a:cubicBezTo>
                  <a:pt x="1826273" y="2373231"/>
                  <a:pt x="1828815" y="2378438"/>
                  <a:pt x="1829162" y="2384658"/>
                </a:cubicBezTo>
                <a:cubicBezTo>
                  <a:pt x="1820419" y="2383351"/>
                  <a:pt x="1811426" y="2382007"/>
                  <a:pt x="1802434" y="2380664"/>
                </a:cubicBezTo>
                <a:cubicBezTo>
                  <a:pt x="1804746" y="2365189"/>
                  <a:pt x="1817765" y="2370351"/>
                  <a:pt x="1824231" y="2368100"/>
                </a:cubicBezTo>
                <a:close/>
                <a:moveTo>
                  <a:pt x="1865082" y="2367309"/>
                </a:moveTo>
                <a:cubicBezTo>
                  <a:pt x="1864388" y="2371953"/>
                  <a:pt x="1863463" y="2378144"/>
                  <a:pt x="1862769" y="2382789"/>
                </a:cubicBezTo>
                <a:cubicBezTo>
                  <a:pt x="1860185" y="2379237"/>
                  <a:pt x="1859125" y="2375914"/>
                  <a:pt x="1856310" y="2373911"/>
                </a:cubicBezTo>
                <a:cubicBezTo>
                  <a:pt x="1859818" y="2371270"/>
                  <a:pt x="1861573" y="2369949"/>
                  <a:pt x="1865082" y="2367309"/>
                </a:cubicBezTo>
                <a:close/>
                <a:moveTo>
                  <a:pt x="1939328" y="2366487"/>
                </a:moveTo>
                <a:cubicBezTo>
                  <a:pt x="1939622" y="2366169"/>
                  <a:pt x="1940051" y="2366596"/>
                  <a:pt x="1940908" y="2367450"/>
                </a:cubicBezTo>
                <a:cubicBezTo>
                  <a:pt x="1940695" y="2368870"/>
                  <a:pt x="1940483" y="2370290"/>
                  <a:pt x="1938556" y="2370002"/>
                </a:cubicBezTo>
                <a:lnTo>
                  <a:pt x="1938902" y="2368428"/>
                </a:lnTo>
                <a:close/>
                <a:moveTo>
                  <a:pt x="1910350" y="2366030"/>
                </a:moveTo>
                <a:cubicBezTo>
                  <a:pt x="1913165" y="2368033"/>
                  <a:pt x="1915979" y="2370036"/>
                  <a:pt x="1917040" y="2373359"/>
                </a:cubicBezTo>
                <a:cubicBezTo>
                  <a:pt x="1915055" y="2376228"/>
                  <a:pt x="1914592" y="2379324"/>
                  <a:pt x="1912607" y="2382193"/>
                </a:cubicBezTo>
                <a:cubicBezTo>
                  <a:pt x="1912009" y="2375773"/>
                  <a:pt x="1911180" y="2370901"/>
                  <a:pt x="1910350" y="2366030"/>
                </a:cubicBezTo>
                <a:close/>
                <a:moveTo>
                  <a:pt x="7064045" y="2364423"/>
                </a:moveTo>
                <a:lnTo>
                  <a:pt x="7064745" y="2364629"/>
                </a:lnTo>
                <a:cubicBezTo>
                  <a:pt x="7069565" y="2369401"/>
                  <a:pt x="7069565" y="2369401"/>
                  <a:pt x="7069565" y="2369401"/>
                </a:cubicBezTo>
                <a:close/>
                <a:moveTo>
                  <a:pt x="2245021" y="2364324"/>
                </a:moveTo>
                <a:cubicBezTo>
                  <a:pt x="2249329" y="2366571"/>
                  <a:pt x="2253637" y="2368818"/>
                  <a:pt x="2255963" y="2373976"/>
                </a:cubicBezTo>
                <a:cubicBezTo>
                  <a:pt x="2252934" y="2373524"/>
                  <a:pt x="2243381" y="2375304"/>
                  <a:pt x="2245021" y="2364324"/>
                </a:cubicBezTo>
                <a:close/>
                <a:moveTo>
                  <a:pt x="1950739" y="2364019"/>
                </a:moveTo>
                <a:cubicBezTo>
                  <a:pt x="1952197" y="2364237"/>
                  <a:pt x="1953655" y="2364455"/>
                  <a:pt x="1955113" y="2364674"/>
                </a:cubicBezTo>
                <a:cubicBezTo>
                  <a:pt x="1953219" y="2367371"/>
                  <a:pt x="1949431" y="2372769"/>
                  <a:pt x="1945710" y="2367740"/>
                </a:cubicBezTo>
                <a:cubicBezTo>
                  <a:pt x="1947386" y="2366500"/>
                  <a:pt x="1949062" y="2365259"/>
                  <a:pt x="1950739" y="2364019"/>
                </a:cubicBezTo>
                <a:close/>
                <a:moveTo>
                  <a:pt x="1127787" y="2364015"/>
                </a:moveTo>
                <a:cubicBezTo>
                  <a:pt x="1119415" y="2367537"/>
                  <a:pt x="1108206" y="2369045"/>
                  <a:pt x="1101777" y="2380549"/>
                </a:cubicBezTo>
                <a:cubicBezTo>
                  <a:pt x="1097871" y="2375191"/>
                  <a:pt x="1093963" y="2369834"/>
                  <a:pt x="1089785" y="2366292"/>
                </a:cubicBezTo>
                <a:cubicBezTo>
                  <a:pt x="1102996" y="2361901"/>
                  <a:pt x="1115509" y="2362180"/>
                  <a:pt x="1127787" y="2364015"/>
                </a:cubicBezTo>
                <a:close/>
                <a:moveTo>
                  <a:pt x="1991620" y="2363761"/>
                </a:moveTo>
                <a:cubicBezTo>
                  <a:pt x="1993343" y="2363460"/>
                  <a:pt x="1995476" y="2364151"/>
                  <a:pt x="1997663" y="2364478"/>
                </a:cubicBezTo>
                <a:cubicBezTo>
                  <a:pt x="1996573" y="2371769"/>
                  <a:pt x="1990958" y="2369439"/>
                  <a:pt x="1988041" y="2369003"/>
                </a:cubicBezTo>
                <a:cubicBezTo>
                  <a:pt x="1988586" y="2365358"/>
                  <a:pt x="1989898" y="2364063"/>
                  <a:pt x="1991620" y="2363761"/>
                </a:cubicBezTo>
                <a:close/>
                <a:moveTo>
                  <a:pt x="2180859" y="2363373"/>
                </a:moveTo>
                <a:lnTo>
                  <a:pt x="2184089" y="2368601"/>
                </a:lnTo>
                <a:cubicBezTo>
                  <a:pt x="2184011" y="2371521"/>
                  <a:pt x="2183115" y="2374904"/>
                  <a:pt x="2182772" y="2377198"/>
                </a:cubicBezTo>
                <a:cubicBezTo>
                  <a:pt x="2187588" y="2376355"/>
                  <a:pt x="2192634" y="2373981"/>
                  <a:pt x="2197450" y="2373137"/>
                </a:cubicBezTo>
                <a:lnTo>
                  <a:pt x="2195533" y="2369588"/>
                </a:lnTo>
                <a:close/>
                <a:moveTo>
                  <a:pt x="2619259" y="2361389"/>
                </a:moveTo>
                <a:cubicBezTo>
                  <a:pt x="2618574" y="2365976"/>
                  <a:pt x="2616359" y="2370336"/>
                  <a:pt x="2614144" y="2374694"/>
                </a:cubicBezTo>
                <a:lnTo>
                  <a:pt x="2616540" y="2375052"/>
                </a:lnTo>
                <a:lnTo>
                  <a:pt x="2621184" y="2368628"/>
                </a:lnTo>
                <a:lnTo>
                  <a:pt x="2626161" y="2369931"/>
                </a:lnTo>
                <a:lnTo>
                  <a:pt x="2625520" y="2367014"/>
                </a:lnTo>
                <a:cubicBezTo>
                  <a:pt x="2623766" y="2364798"/>
                  <a:pt x="2621325" y="2363260"/>
                  <a:pt x="2619259" y="2361389"/>
                </a:cubicBezTo>
                <a:close/>
                <a:moveTo>
                  <a:pt x="5981652" y="2360080"/>
                </a:moveTo>
                <a:lnTo>
                  <a:pt x="5981791" y="2360478"/>
                </a:lnTo>
                <a:lnTo>
                  <a:pt x="5984516" y="2362688"/>
                </a:lnTo>
                <a:cubicBezTo>
                  <a:pt x="5986039" y="2363595"/>
                  <a:pt x="5987519" y="2364335"/>
                  <a:pt x="5987519" y="2364335"/>
                </a:cubicBezTo>
                <a:cubicBezTo>
                  <a:pt x="5991938" y="2367572"/>
                  <a:pt x="5993764" y="2368548"/>
                  <a:pt x="5994017" y="2368285"/>
                </a:cubicBezTo>
                <a:cubicBezTo>
                  <a:pt x="5994205" y="2368087"/>
                  <a:pt x="5993509" y="2367194"/>
                  <a:pt x="5992355" y="2366032"/>
                </a:cubicBezTo>
                <a:cubicBezTo>
                  <a:pt x="5990625" y="2364292"/>
                  <a:pt x="5987868" y="2361952"/>
                  <a:pt x="5985533" y="2360468"/>
                </a:cubicBezTo>
                <a:close/>
                <a:moveTo>
                  <a:pt x="1416991" y="2358962"/>
                </a:moveTo>
                <a:cubicBezTo>
                  <a:pt x="1414679" y="2374437"/>
                  <a:pt x="1401795" y="2367686"/>
                  <a:pt x="1399678" y="2361201"/>
                </a:cubicBezTo>
                <a:cubicBezTo>
                  <a:pt x="1404441" y="2360306"/>
                  <a:pt x="1410716" y="2359633"/>
                  <a:pt x="1416991" y="2358962"/>
                </a:cubicBezTo>
                <a:close/>
                <a:moveTo>
                  <a:pt x="2168672" y="2358212"/>
                </a:moveTo>
                <a:lnTo>
                  <a:pt x="2167119" y="2368605"/>
                </a:lnTo>
                <a:cubicBezTo>
                  <a:pt x="2164060" y="2368149"/>
                  <a:pt x="2161001" y="2367691"/>
                  <a:pt x="2156413" y="2367006"/>
                </a:cubicBezTo>
                <a:cubicBezTo>
                  <a:pt x="2155042" y="2376181"/>
                  <a:pt x="2164446" y="2376023"/>
                  <a:pt x="2169035" y="2376708"/>
                </a:cubicBezTo>
                <a:cubicBezTo>
                  <a:pt x="2172080" y="2376382"/>
                  <a:pt x="2174488" y="2375961"/>
                  <a:pt x="2176365" y="2374091"/>
                </a:cubicBezTo>
                <a:lnTo>
                  <a:pt x="2180360" y="2363162"/>
                </a:lnTo>
                <a:close/>
                <a:moveTo>
                  <a:pt x="2237585" y="2356340"/>
                </a:moveTo>
                <a:lnTo>
                  <a:pt x="2238496" y="2360901"/>
                </a:lnTo>
                <a:lnTo>
                  <a:pt x="2238146" y="2367655"/>
                </a:lnTo>
                <a:lnTo>
                  <a:pt x="2241876" y="2369525"/>
                </a:lnTo>
                <a:lnTo>
                  <a:pt x="2256450" y="2379025"/>
                </a:lnTo>
                <a:lnTo>
                  <a:pt x="2257573" y="2378409"/>
                </a:lnTo>
                <a:cubicBezTo>
                  <a:pt x="2259493" y="2377328"/>
                  <a:pt x="2261576" y="2376466"/>
                  <a:pt x="2263871" y="2376809"/>
                </a:cubicBezTo>
                <a:cubicBezTo>
                  <a:pt x="2266929" y="2377267"/>
                  <a:pt x="2271060" y="2381011"/>
                  <a:pt x="2273406" y="2384488"/>
                </a:cubicBezTo>
                <a:cubicBezTo>
                  <a:pt x="2274092" y="2379900"/>
                  <a:pt x="2272969" y="2377388"/>
                  <a:pt x="2271349" y="2375582"/>
                </a:cubicBezTo>
                <a:lnTo>
                  <a:pt x="2271345" y="2375578"/>
                </a:lnTo>
                <a:lnTo>
                  <a:pt x="2266106" y="2373145"/>
                </a:lnTo>
                <a:close/>
                <a:moveTo>
                  <a:pt x="2487380" y="2355720"/>
                </a:moveTo>
                <a:lnTo>
                  <a:pt x="2486116" y="2364185"/>
                </a:lnTo>
                <a:lnTo>
                  <a:pt x="2501368" y="2371150"/>
                </a:lnTo>
                <a:lnTo>
                  <a:pt x="2501063" y="2371401"/>
                </a:lnTo>
                <a:lnTo>
                  <a:pt x="2501784" y="2376072"/>
                </a:lnTo>
                <a:cubicBezTo>
                  <a:pt x="2499908" y="2378905"/>
                  <a:pt x="2498716" y="2377170"/>
                  <a:pt x="2497523" y="2375435"/>
                </a:cubicBezTo>
                <a:lnTo>
                  <a:pt x="2500690" y="2371710"/>
                </a:lnTo>
                <a:lnTo>
                  <a:pt x="2497879" y="2374027"/>
                </a:lnTo>
                <a:cubicBezTo>
                  <a:pt x="2493824" y="2375956"/>
                  <a:pt x="2489839" y="2373235"/>
                  <a:pt x="2486100" y="2369572"/>
                </a:cubicBezTo>
                <a:lnTo>
                  <a:pt x="2485412" y="2368897"/>
                </a:lnTo>
                <a:lnTo>
                  <a:pt x="2485068" y="2371201"/>
                </a:lnTo>
                <a:lnTo>
                  <a:pt x="2483140" y="2366673"/>
                </a:lnTo>
                <a:lnTo>
                  <a:pt x="2475788" y="2359471"/>
                </a:lnTo>
                <a:lnTo>
                  <a:pt x="2481108" y="2361900"/>
                </a:lnTo>
                <a:lnTo>
                  <a:pt x="2479311" y="2357679"/>
                </a:lnTo>
                <a:cubicBezTo>
                  <a:pt x="2480854" y="2356328"/>
                  <a:pt x="2484002" y="2356798"/>
                  <a:pt x="2487380" y="2355720"/>
                </a:cubicBezTo>
                <a:close/>
                <a:moveTo>
                  <a:pt x="1380073" y="2354594"/>
                </a:moveTo>
                <a:cubicBezTo>
                  <a:pt x="1382255" y="2359517"/>
                  <a:pt x="1384733" y="2364228"/>
                  <a:pt x="1385618" y="2368958"/>
                </a:cubicBezTo>
                <a:cubicBezTo>
                  <a:pt x="1382393" y="2369241"/>
                  <a:pt x="1378899" y="2369103"/>
                  <a:pt x="1375379" y="2369151"/>
                </a:cubicBezTo>
                <a:lnTo>
                  <a:pt x="1365753" y="2370370"/>
                </a:lnTo>
                <a:lnTo>
                  <a:pt x="1365375" y="2371667"/>
                </a:lnTo>
                <a:lnTo>
                  <a:pt x="1363247" y="2366536"/>
                </a:lnTo>
                <a:lnTo>
                  <a:pt x="1347345" y="2380305"/>
                </a:lnTo>
                <a:cubicBezTo>
                  <a:pt x="1341004" y="2384657"/>
                  <a:pt x="1334612" y="2388048"/>
                  <a:pt x="1328776" y="2390336"/>
                </a:cubicBezTo>
                <a:cubicBezTo>
                  <a:pt x="1323409" y="2373733"/>
                  <a:pt x="1309154" y="2376342"/>
                  <a:pt x="1299711" y="2376511"/>
                </a:cubicBezTo>
                <a:cubicBezTo>
                  <a:pt x="1315893" y="2370634"/>
                  <a:pt x="1334332" y="2354577"/>
                  <a:pt x="1350440" y="2356094"/>
                </a:cubicBezTo>
                <a:cubicBezTo>
                  <a:pt x="1353125" y="2356347"/>
                  <a:pt x="1355744" y="2357088"/>
                  <a:pt x="1358278" y="2358446"/>
                </a:cubicBezTo>
                <a:lnTo>
                  <a:pt x="1365551" y="2364458"/>
                </a:lnTo>
                <a:lnTo>
                  <a:pt x="1366512" y="2364060"/>
                </a:lnTo>
                <a:lnTo>
                  <a:pt x="1366492" y="2367560"/>
                </a:lnTo>
                <a:lnTo>
                  <a:pt x="1367200" y="2366206"/>
                </a:lnTo>
                <a:cubicBezTo>
                  <a:pt x="1373426" y="2367136"/>
                  <a:pt x="1377434" y="2361605"/>
                  <a:pt x="1380073" y="2354594"/>
                </a:cubicBezTo>
                <a:close/>
                <a:moveTo>
                  <a:pt x="2228151" y="2354274"/>
                </a:moveTo>
                <a:cubicBezTo>
                  <a:pt x="2225118" y="2355383"/>
                  <a:pt x="2221603" y="2357988"/>
                  <a:pt x="2218544" y="2357530"/>
                </a:cubicBezTo>
                <a:cubicBezTo>
                  <a:pt x="2217779" y="2357416"/>
                  <a:pt x="2216747" y="2356480"/>
                  <a:pt x="2215657" y="2355925"/>
                </a:cubicBezTo>
                <a:lnTo>
                  <a:pt x="2215010" y="2356064"/>
                </a:lnTo>
                <a:lnTo>
                  <a:pt x="2226987" y="2362065"/>
                </a:lnTo>
                <a:close/>
                <a:moveTo>
                  <a:pt x="2575392" y="2353270"/>
                </a:moveTo>
                <a:lnTo>
                  <a:pt x="2570865" y="2358770"/>
                </a:lnTo>
                <a:lnTo>
                  <a:pt x="2572106" y="2359554"/>
                </a:lnTo>
                <a:lnTo>
                  <a:pt x="2573332" y="2359216"/>
                </a:lnTo>
                <a:cubicBezTo>
                  <a:pt x="2574267" y="2358183"/>
                  <a:pt x="2574936" y="2356328"/>
                  <a:pt x="2575392" y="2353270"/>
                </a:cubicBezTo>
                <a:close/>
                <a:moveTo>
                  <a:pt x="6240686" y="2350839"/>
                </a:moveTo>
                <a:lnTo>
                  <a:pt x="6244491" y="2355584"/>
                </a:lnTo>
                <a:lnTo>
                  <a:pt x="6257729" y="2365643"/>
                </a:lnTo>
                <a:lnTo>
                  <a:pt x="6268751" y="2373971"/>
                </a:lnTo>
                <a:lnTo>
                  <a:pt x="6266816" y="2371609"/>
                </a:lnTo>
                <a:lnTo>
                  <a:pt x="6262369" y="2368763"/>
                </a:lnTo>
                <a:cubicBezTo>
                  <a:pt x="6258536" y="2366050"/>
                  <a:pt x="6254384" y="2362656"/>
                  <a:pt x="6250146" y="2359019"/>
                </a:cubicBezTo>
                <a:close/>
                <a:moveTo>
                  <a:pt x="1257627" y="2350429"/>
                </a:moveTo>
                <a:cubicBezTo>
                  <a:pt x="1262002" y="2351083"/>
                  <a:pt x="1266594" y="2350278"/>
                  <a:pt x="1265287" y="2359028"/>
                </a:cubicBezTo>
                <a:cubicBezTo>
                  <a:pt x="1262371" y="2358592"/>
                  <a:pt x="1256537" y="2357720"/>
                  <a:pt x="1257627" y="2350429"/>
                </a:cubicBezTo>
                <a:close/>
                <a:moveTo>
                  <a:pt x="947569" y="2348917"/>
                </a:moveTo>
                <a:cubicBezTo>
                  <a:pt x="951945" y="2349571"/>
                  <a:pt x="956537" y="2348767"/>
                  <a:pt x="955230" y="2357516"/>
                </a:cubicBezTo>
                <a:cubicBezTo>
                  <a:pt x="952314" y="2357080"/>
                  <a:pt x="946480" y="2356208"/>
                  <a:pt x="947569" y="2348917"/>
                </a:cubicBezTo>
                <a:close/>
                <a:moveTo>
                  <a:pt x="2561739" y="2343934"/>
                </a:moveTo>
                <a:cubicBezTo>
                  <a:pt x="2559532" y="2344320"/>
                  <a:pt x="2557726" y="2345940"/>
                  <a:pt x="2557041" y="2350528"/>
                </a:cubicBezTo>
                <a:cubicBezTo>
                  <a:pt x="2561628" y="2351213"/>
                  <a:pt x="2567517" y="2353657"/>
                  <a:pt x="2568850" y="2344736"/>
                </a:cubicBezTo>
                <a:cubicBezTo>
                  <a:pt x="2566556" y="2344393"/>
                  <a:pt x="2563947" y="2343547"/>
                  <a:pt x="2561739" y="2343934"/>
                </a:cubicBezTo>
                <a:close/>
                <a:moveTo>
                  <a:pt x="192963" y="2343549"/>
                </a:moveTo>
                <a:cubicBezTo>
                  <a:pt x="192735" y="2345071"/>
                  <a:pt x="193966" y="2346812"/>
                  <a:pt x="193966" y="2346812"/>
                </a:cubicBezTo>
                <a:cubicBezTo>
                  <a:pt x="190822" y="2347899"/>
                  <a:pt x="187450" y="2350510"/>
                  <a:pt x="185217" y="2345505"/>
                </a:cubicBezTo>
                <a:cubicBezTo>
                  <a:pt x="188132" y="2345941"/>
                  <a:pt x="189818" y="2344635"/>
                  <a:pt x="192963" y="2343549"/>
                </a:cubicBezTo>
                <a:close/>
                <a:moveTo>
                  <a:pt x="2340256" y="2343078"/>
                </a:moveTo>
                <a:cubicBezTo>
                  <a:pt x="2342791" y="2343071"/>
                  <a:pt x="2345650" y="2344655"/>
                  <a:pt x="2347839" y="2344983"/>
                </a:cubicBezTo>
                <a:cubicBezTo>
                  <a:pt x="2346034" y="2357062"/>
                  <a:pt x="2339240" y="2351416"/>
                  <a:pt x="2334603" y="2350723"/>
                </a:cubicBezTo>
                <a:cubicBezTo>
                  <a:pt x="2335505" y="2344683"/>
                  <a:pt x="2337719" y="2343084"/>
                  <a:pt x="2340256" y="2343078"/>
                </a:cubicBezTo>
                <a:close/>
                <a:moveTo>
                  <a:pt x="1451658" y="2342308"/>
                </a:moveTo>
                <a:cubicBezTo>
                  <a:pt x="1447465" y="2349387"/>
                  <a:pt x="1443273" y="2356467"/>
                  <a:pt x="1439307" y="2362039"/>
                </a:cubicBezTo>
                <a:cubicBezTo>
                  <a:pt x="1436465" y="2360074"/>
                  <a:pt x="1416838" y="2346351"/>
                  <a:pt x="1431535" y="2342383"/>
                </a:cubicBezTo>
                <a:cubicBezTo>
                  <a:pt x="1437861" y="2340247"/>
                  <a:pt x="1443768" y="2342670"/>
                  <a:pt x="1451658" y="2342308"/>
                </a:cubicBezTo>
                <a:close/>
                <a:moveTo>
                  <a:pt x="1350110" y="2342196"/>
                </a:moveTo>
                <a:cubicBezTo>
                  <a:pt x="1352197" y="2341949"/>
                  <a:pt x="1354221" y="2343370"/>
                  <a:pt x="1354514" y="2346395"/>
                </a:cubicBezTo>
                <a:cubicBezTo>
                  <a:pt x="1351380" y="2347418"/>
                  <a:pt x="1348246" y="2348439"/>
                  <a:pt x="1345329" y="2348003"/>
                </a:cubicBezTo>
                <a:cubicBezTo>
                  <a:pt x="1345873" y="2344358"/>
                  <a:pt x="1348023" y="2342443"/>
                  <a:pt x="1350110" y="2342196"/>
                </a:cubicBezTo>
                <a:close/>
                <a:moveTo>
                  <a:pt x="1292461" y="2340353"/>
                </a:moveTo>
                <a:cubicBezTo>
                  <a:pt x="1295376" y="2340789"/>
                  <a:pt x="1301210" y="2341661"/>
                  <a:pt x="1300090" y="2349154"/>
                </a:cubicBezTo>
                <a:cubicBezTo>
                  <a:pt x="1295715" y="2348500"/>
                  <a:pt x="1291154" y="2349095"/>
                  <a:pt x="1292461" y="2340353"/>
                </a:cubicBezTo>
                <a:close/>
                <a:moveTo>
                  <a:pt x="1369547" y="2338082"/>
                </a:moveTo>
                <a:cubicBezTo>
                  <a:pt x="1367906" y="2349061"/>
                  <a:pt x="1357840" y="2345952"/>
                  <a:pt x="1355834" y="2339239"/>
                </a:cubicBezTo>
                <a:cubicBezTo>
                  <a:pt x="1360249" y="2339898"/>
                  <a:pt x="1364898" y="2338990"/>
                  <a:pt x="1369547" y="2338082"/>
                </a:cubicBezTo>
                <a:close/>
                <a:moveTo>
                  <a:pt x="2591606" y="2337193"/>
                </a:moveTo>
                <a:cubicBezTo>
                  <a:pt x="2592678" y="2340480"/>
                  <a:pt x="2593978" y="2342237"/>
                  <a:pt x="2595050" y="2345524"/>
                </a:cubicBezTo>
                <a:lnTo>
                  <a:pt x="2594775" y="2345580"/>
                </a:lnTo>
                <a:lnTo>
                  <a:pt x="2593263" y="2355133"/>
                </a:lnTo>
                <a:cubicBezTo>
                  <a:pt x="2592418" y="2358172"/>
                  <a:pt x="2591018" y="2360337"/>
                  <a:pt x="2588325" y="2359934"/>
                </a:cubicBezTo>
                <a:cubicBezTo>
                  <a:pt x="2588787" y="2356839"/>
                  <a:pt x="2589365" y="2352969"/>
                  <a:pt x="2590354" y="2349951"/>
                </a:cubicBezTo>
                <a:lnTo>
                  <a:pt x="2594307" y="2345676"/>
                </a:lnTo>
                <a:lnTo>
                  <a:pt x="2584905" y="2347591"/>
                </a:lnTo>
                <a:cubicBezTo>
                  <a:pt x="2581022" y="2349160"/>
                  <a:pt x="2577896" y="2352210"/>
                  <a:pt x="2579295" y="2358542"/>
                </a:cubicBezTo>
                <a:cubicBezTo>
                  <a:pt x="2580956" y="2366608"/>
                  <a:pt x="2592118" y="2365148"/>
                  <a:pt x="2596706" y="2365834"/>
                </a:cubicBezTo>
                <a:cubicBezTo>
                  <a:pt x="2602824" y="2366748"/>
                  <a:pt x="2608941" y="2367662"/>
                  <a:pt x="2612298" y="2355658"/>
                </a:cubicBezTo>
                <a:lnTo>
                  <a:pt x="2611696" y="2345870"/>
                </a:lnTo>
                <a:lnTo>
                  <a:pt x="2602745" y="2339909"/>
                </a:lnTo>
                <a:close/>
                <a:moveTo>
                  <a:pt x="202888" y="2336987"/>
                </a:moveTo>
                <a:cubicBezTo>
                  <a:pt x="202660" y="2338510"/>
                  <a:pt x="202432" y="2340033"/>
                  <a:pt x="204134" y="2340287"/>
                </a:cubicBezTo>
                <a:cubicBezTo>
                  <a:pt x="200990" y="2341374"/>
                  <a:pt x="197618" y="2343984"/>
                  <a:pt x="195385" y="2338980"/>
                </a:cubicBezTo>
                <a:cubicBezTo>
                  <a:pt x="198302" y="2339416"/>
                  <a:pt x="199987" y="2338110"/>
                  <a:pt x="202888" y="2336987"/>
                </a:cubicBezTo>
                <a:close/>
                <a:moveTo>
                  <a:pt x="1466579" y="2336491"/>
                </a:moveTo>
                <a:cubicBezTo>
                  <a:pt x="1466579" y="2336491"/>
                  <a:pt x="1481605" y="2349543"/>
                  <a:pt x="1476555" y="2351875"/>
                </a:cubicBezTo>
                <a:cubicBezTo>
                  <a:pt x="1471761" y="2354246"/>
                  <a:pt x="1467388" y="2352049"/>
                  <a:pt x="1464322" y="2351591"/>
                </a:cubicBezTo>
                <a:cubicBezTo>
                  <a:pt x="1464999" y="2347061"/>
                  <a:pt x="1465900" y="2341024"/>
                  <a:pt x="1466579" y="2336491"/>
                </a:cubicBezTo>
                <a:close/>
                <a:moveTo>
                  <a:pt x="6911572" y="2336108"/>
                </a:moveTo>
                <a:lnTo>
                  <a:pt x="6911972" y="2336173"/>
                </a:lnTo>
                <a:cubicBezTo>
                  <a:pt x="6918733" y="2340178"/>
                  <a:pt x="6918733" y="2340178"/>
                  <a:pt x="6918733" y="2340178"/>
                </a:cubicBezTo>
                <a:cubicBezTo>
                  <a:pt x="6915736" y="2339145"/>
                  <a:pt x="6915736" y="2339145"/>
                  <a:pt x="6915736" y="2339145"/>
                </a:cubicBezTo>
                <a:close/>
                <a:moveTo>
                  <a:pt x="1483858" y="2334789"/>
                </a:moveTo>
                <a:cubicBezTo>
                  <a:pt x="1487672" y="2335064"/>
                  <a:pt x="1491856" y="2342462"/>
                  <a:pt x="1490994" y="2348228"/>
                </a:cubicBezTo>
                <a:cubicBezTo>
                  <a:pt x="1487930" y="2347769"/>
                  <a:pt x="1473930" y="2348820"/>
                  <a:pt x="1480365" y="2337212"/>
                </a:cubicBezTo>
                <a:cubicBezTo>
                  <a:pt x="1481356" y="2335396"/>
                  <a:pt x="1482585" y="2334696"/>
                  <a:pt x="1483858" y="2334789"/>
                </a:cubicBezTo>
                <a:close/>
                <a:moveTo>
                  <a:pt x="1973764" y="2334562"/>
                </a:moveTo>
                <a:cubicBezTo>
                  <a:pt x="1975695" y="2334105"/>
                  <a:pt x="1977828" y="2334796"/>
                  <a:pt x="1979286" y="2335014"/>
                </a:cubicBezTo>
                <a:cubicBezTo>
                  <a:pt x="1978196" y="2342306"/>
                  <a:pt x="1973822" y="2341651"/>
                  <a:pt x="1969447" y="2340997"/>
                </a:cubicBezTo>
                <a:cubicBezTo>
                  <a:pt x="1970101" y="2336623"/>
                  <a:pt x="1971832" y="2335018"/>
                  <a:pt x="1973764" y="2334562"/>
                </a:cubicBezTo>
                <a:close/>
                <a:moveTo>
                  <a:pt x="726019" y="2331900"/>
                </a:moveTo>
                <a:cubicBezTo>
                  <a:pt x="728936" y="2332336"/>
                  <a:pt x="734986" y="2331750"/>
                  <a:pt x="733896" y="2339041"/>
                </a:cubicBezTo>
                <a:cubicBezTo>
                  <a:pt x="730981" y="2338605"/>
                  <a:pt x="724930" y="2339192"/>
                  <a:pt x="726019" y="2331900"/>
                </a:cubicBezTo>
                <a:close/>
                <a:moveTo>
                  <a:pt x="2166224" y="2331737"/>
                </a:moveTo>
                <a:lnTo>
                  <a:pt x="2161777" y="2333213"/>
                </a:lnTo>
                <a:lnTo>
                  <a:pt x="2179681" y="2340507"/>
                </a:lnTo>
                <a:lnTo>
                  <a:pt x="2179336" y="2339163"/>
                </a:lnTo>
                <a:cubicBezTo>
                  <a:pt x="2185198" y="2340040"/>
                  <a:pt x="2196290" y="2349513"/>
                  <a:pt x="2198537" y="2334477"/>
                </a:cubicBezTo>
                <a:cubicBezTo>
                  <a:pt x="2188234" y="2334110"/>
                  <a:pt x="2177441" y="2330152"/>
                  <a:pt x="2166224" y="2331737"/>
                </a:cubicBezTo>
                <a:close/>
                <a:moveTo>
                  <a:pt x="1380003" y="2331359"/>
                </a:moveTo>
                <a:cubicBezTo>
                  <a:pt x="1381644" y="2331604"/>
                  <a:pt x="1384032" y="2331159"/>
                  <a:pt x="1386271" y="2331494"/>
                </a:cubicBezTo>
                <a:cubicBezTo>
                  <a:pt x="1388511" y="2331828"/>
                  <a:pt x="1390601" y="2332943"/>
                  <a:pt x="1391647" y="2336306"/>
                </a:cubicBezTo>
                <a:cubicBezTo>
                  <a:pt x="1386870" y="2337195"/>
                  <a:pt x="1382345" y="2338123"/>
                  <a:pt x="1378831" y="2339201"/>
                </a:cubicBezTo>
                <a:cubicBezTo>
                  <a:pt x="1379299" y="2336064"/>
                  <a:pt x="1379534" y="2334495"/>
                  <a:pt x="1380003" y="2331359"/>
                </a:cubicBezTo>
                <a:close/>
                <a:moveTo>
                  <a:pt x="2412325" y="2330451"/>
                </a:moveTo>
                <a:cubicBezTo>
                  <a:pt x="2415353" y="2330903"/>
                  <a:pt x="2418382" y="2331356"/>
                  <a:pt x="2419895" y="2331582"/>
                </a:cubicBezTo>
                <a:cubicBezTo>
                  <a:pt x="2420507" y="2337849"/>
                  <a:pt x="2421344" y="2342605"/>
                  <a:pt x="2421955" y="2348871"/>
                </a:cubicBezTo>
                <a:cubicBezTo>
                  <a:pt x="2418927" y="2348418"/>
                  <a:pt x="2415899" y="2347966"/>
                  <a:pt x="2411357" y="2347287"/>
                </a:cubicBezTo>
                <a:cubicBezTo>
                  <a:pt x="2412260" y="2341247"/>
                  <a:pt x="2412936" y="2336717"/>
                  <a:pt x="2412325" y="2330451"/>
                </a:cubicBezTo>
                <a:close/>
                <a:moveTo>
                  <a:pt x="6211192" y="2330170"/>
                </a:moveTo>
                <a:cubicBezTo>
                  <a:pt x="6208986" y="2332932"/>
                  <a:pt x="6224477" y="2341081"/>
                  <a:pt x="6228385" y="2343074"/>
                </a:cubicBezTo>
                <a:lnTo>
                  <a:pt x="6229074" y="2343421"/>
                </a:lnTo>
                <a:lnTo>
                  <a:pt x="6221597" y="2335097"/>
                </a:lnTo>
                <a:lnTo>
                  <a:pt x="6215129" y="2331167"/>
                </a:lnTo>
                <a:cubicBezTo>
                  <a:pt x="6213020" y="2330063"/>
                  <a:pt x="6211430" y="2329508"/>
                  <a:pt x="6211192" y="2330170"/>
                </a:cubicBezTo>
                <a:close/>
                <a:moveTo>
                  <a:pt x="1395722" y="2329443"/>
                </a:moveTo>
                <a:cubicBezTo>
                  <a:pt x="1396050" y="2329909"/>
                  <a:pt x="1395808" y="2331526"/>
                  <a:pt x="1395325" y="2334763"/>
                </a:cubicBezTo>
                <a:cubicBezTo>
                  <a:pt x="1395567" y="2333144"/>
                  <a:pt x="1394011" y="2332911"/>
                  <a:pt x="1392696" y="2331061"/>
                </a:cubicBezTo>
                <a:cubicBezTo>
                  <a:pt x="1394494" y="2329677"/>
                  <a:pt x="1395395" y="2328977"/>
                  <a:pt x="1395722" y="2329443"/>
                </a:cubicBezTo>
                <a:close/>
                <a:moveTo>
                  <a:pt x="1403627" y="2327082"/>
                </a:moveTo>
                <a:cubicBezTo>
                  <a:pt x="1406672" y="2327537"/>
                  <a:pt x="1411242" y="2328221"/>
                  <a:pt x="1410152" y="2335515"/>
                </a:cubicBezTo>
                <a:cubicBezTo>
                  <a:pt x="1407106" y="2335060"/>
                  <a:pt x="1402320" y="2335835"/>
                  <a:pt x="1403627" y="2327082"/>
                </a:cubicBezTo>
                <a:close/>
                <a:moveTo>
                  <a:pt x="4710736" y="2326385"/>
                </a:moveTo>
                <a:cubicBezTo>
                  <a:pt x="4709704" y="2325515"/>
                  <a:pt x="4710136" y="2326185"/>
                  <a:pt x="4712426" y="2328812"/>
                </a:cubicBezTo>
                <a:cubicBezTo>
                  <a:pt x="4725405" y="2345007"/>
                  <a:pt x="4715131" y="2335731"/>
                  <a:pt x="4730336" y="2349459"/>
                </a:cubicBezTo>
                <a:lnTo>
                  <a:pt x="4757394" y="2378641"/>
                </a:lnTo>
                <a:lnTo>
                  <a:pt x="4758705" y="2378913"/>
                </a:lnTo>
                <a:lnTo>
                  <a:pt x="4762798" y="2378625"/>
                </a:lnTo>
                <a:lnTo>
                  <a:pt x="4758453" y="2374235"/>
                </a:lnTo>
                <a:cubicBezTo>
                  <a:pt x="4735884" y="2351340"/>
                  <a:pt x="4714345" y="2329430"/>
                  <a:pt x="4710736" y="2326385"/>
                </a:cubicBezTo>
                <a:close/>
                <a:moveTo>
                  <a:pt x="2661459" y="2325299"/>
                </a:moveTo>
                <a:lnTo>
                  <a:pt x="2669702" y="2332589"/>
                </a:lnTo>
                <a:cubicBezTo>
                  <a:pt x="2667797" y="2340123"/>
                  <a:pt x="2662231" y="2340855"/>
                  <a:pt x="2656466" y="2339017"/>
                </a:cubicBezTo>
                <a:lnTo>
                  <a:pt x="2651533" y="2335943"/>
                </a:lnTo>
                <a:lnTo>
                  <a:pt x="2652704" y="2341368"/>
                </a:lnTo>
                <a:lnTo>
                  <a:pt x="2662385" y="2343079"/>
                </a:lnTo>
                <a:cubicBezTo>
                  <a:pt x="2666973" y="2343765"/>
                  <a:pt x="2671561" y="2344450"/>
                  <a:pt x="2676149" y="2345136"/>
                </a:cubicBezTo>
                <a:cubicBezTo>
                  <a:pt x="2677678" y="2345364"/>
                  <a:pt x="2680737" y="2345821"/>
                  <a:pt x="2681555" y="2349071"/>
                </a:cubicBezTo>
                <a:cubicBezTo>
                  <a:pt x="2681097" y="2352131"/>
                  <a:pt x="2679366" y="2354997"/>
                  <a:pt x="2682169" y="2355415"/>
                </a:cubicBezTo>
                <a:cubicBezTo>
                  <a:pt x="2686529" y="2357631"/>
                  <a:pt x="2691345" y="2356787"/>
                  <a:pt x="2695934" y="2357472"/>
                </a:cubicBezTo>
                <a:cubicBezTo>
                  <a:pt x="2698228" y="2357815"/>
                  <a:pt x="2698456" y="2356287"/>
                  <a:pt x="2698876" y="2354786"/>
                </a:cubicBezTo>
                <a:lnTo>
                  <a:pt x="2700039" y="2354071"/>
                </a:lnTo>
                <a:lnTo>
                  <a:pt x="2695414" y="2345159"/>
                </a:lnTo>
                <a:cubicBezTo>
                  <a:pt x="2691510" y="2341644"/>
                  <a:pt x="2686773" y="2339764"/>
                  <a:pt x="2682186" y="2339079"/>
                </a:cubicBezTo>
                <a:cubicBezTo>
                  <a:pt x="2679127" y="2338621"/>
                  <a:pt x="2676068" y="2338165"/>
                  <a:pt x="2674311" y="2339464"/>
                </a:cubicBezTo>
                <a:cubicBezTo>
                  <a:pt x="2673467" y="2334649"/>
                  <a:pt x="2672586" y="2330088"/>
                  <a:pt x="2671513" y="2326802"/>
                </a:cubicBezTo>
                <a:close/>
                <a:moveTo>
                  <a:pt x="1129772" y="2325252"/>
                </a:moveTo>
                <a:cubicBezTo>
                  <a:pt x="1131031" y="2325766"/>
                  <a:pt x="1132143" y="2326919"/>
                  <a:pt x="1133016" y="2329025"/>
                </a:cubicBezTo>
                <a:cubicBezTo>
                  <a:pt x="1127948" y="2331165"/>
                  <a:pt x="1121526" y="2331784"/>
                  <a:pt x="1117114" y="2329545"/>
                </a:cubicBezTo>
                <a:cubicBezTo>
                  <a:pt x="1120913" y="2327940"/>
                  <a:pt x="1125997" y="2323712"/>
                  <a:pt x="1129772" y="2325252"/>
                </a:cubicBezTo>
                <a:close/>
                <a:moveTo>
                  <a:pt x="832696" y="2324863"/>
                </a:moveTo>
                <a:cubicBezTo>
                  <a:pt x="833740" y="2325327"/>
                  <a:pt x="834697" y="2326291"/>
                  <a:pt x="835519" y="2328055"/>
                </a:cubicBezTo>
                <a:cubicBezTo>
                  <a:pt x="831032" y="2329027"/>
                  <a:pt x="827834" y="2329919"/>
                  <a:pt x="823098" y="2330851"/>
                </a:cubicBezTo>
                <a:cubicBezTo>
                  <a:pt x="823337" y="2329247"/>
                  <a:pt x="822039" y="2327683"/>
                  <a:pt x="822279" y="2326077"/>
                </a:cubicBezTo>
                <a:cubicBezTo>
                  <a:pt x="825651" y="2326580"/>
                  <a:pt x="829563" y="2323472"/>
                  <a:pt x="832696" y="2324863"/>
                </a:cubicBezTo>
                <a:close/>
                <a:moveTo>
                  <a:pt x="847012" y="2324095"/>
                </a:moveTo>
                <a:lnTo>
                  <a:pt x="847253" y="2326432"/>
                </a:lnTo>
                <a:cubicBezTo>
                  <a:pt x="847253" y="2326432"/>
                  <a:pt x="847172" y="2325647"/>
                  <a:pt x="847070" y="2324663"/>
                </a:cubicBezTo>
                <a:close/>
                <a:moveTo>
                  <a:pt x="1023753" y="2323639"/>
                </a:moveTo>
                <a:cubicBezTo>
                  <a:pt x="1028250" y="2324311"/>
                  <a:pt x="1032731" y="2323377"/>
                  <a:pt x="1031324" y="2332787"/>
                </a:cubicBezTo>
                <a:cubicBezTo>
                  <a:pt x="1028577" y="2332377"/>
                  <a:pt x="1022347" y="2333050"/>
                  <a:pt x="1023753" y="2323639"/>
                </a:cubicBezTo>
                <a:close/>
                <a:moveTo>
                  <a:pt x="956166" y="2323521"/>
                </a:moveTo>
                <a:cubicBezTo>
                  <a:pt x="960541" y="2324175"/>
                  <a:pt x="965139" y="2323330"/>
                  <a:pt x="964058" y="2330574"/>
                </a:cubicBezTo>
                <a:cubicBezTo>
                  <a:pt x="961141" y="2330138"/>
                  <a:pt x="955084" y="2330765"/>
                  <a:pt x="956166" y="2323521"/>
                </a:cubicBezTo>
                <a:close/>
                <a:moveTo>
                  <a:pt x="1417952" y="2323477"/>
                </a:moveTo>
                <a:cubicBezTo>
                  <a:pt x="1422449" y="2324150"/>
                  <a:pt x="1426725" y="2326292"/>
                  <a:pt x="1430532" y="2329870"/>
                </a:cubicBezTo>
                <a:cubicBezTo>
                  <a:pt x="1428842" y="2332626"/>
                  <a:pt x="1426903" y="2335349"/>
                  <a:pt x="1424966" y="2338066"/>
                </a:cubicBezTo>
                <a:cubicBezTo>
                  <a:pt x="1421969" y="2337618"/>
                  <a:pt x="1418971" y="2337171"/>
                  <a:pt x="1415973" y="2336723"/>
                </a:cubicBezTo>
                <a:cubicBezTo>
                  <a:pt x="1416632" y="2332309"/>
                  <a:pt x="1417293" y="2327892"/>
                  <a:pt x="1417952" y="2323477"/>
                </a:cubicBezTo>
                <a:close/>
                <a:moveTo>
                  <a:pt x="229758" y="2322615"/>
                </a:moveTo>
                <a:cubicBezTo>
                  <a:pt x="223088" y="2326242"/>
                  <a:pt x="211617" y="2341482"/>
                  <a:pt x="205274" y="2334369"/>
                </a:cubicBezTo>
                <a:cubicBezTo>
                  <a:pt x="212146" y="2327690"/>
                  <a:pt x="220766" y="2321271"/>
                  <a:pt x="229758" y="2322615"/>
                </a:cubicBezTo>
                <a:close/>
                <a:moveTo>
                  <a:pt x="846816" y="2322217"/>
                </a:moveTo>
                <a:lnTo>
                  <a:pt x="846880" y="2322821"/>
                </a:lnTo>
                <a:lnTo>
                  <a:pt x="847012" y="2324095"/>
                </a:lnTo>
                <a:close/>
                <a:moveTo>
                  <a:pt x="846703" y="2321126"/>
                </a:moveTo>
                <a:cubicBezTo>
                  <a:pt x="846643" y="2320537"/>
                  <a:pt x="846683" y="2320929"/>
                  <a:pt x="846765" y="2321715"/>
                </a:cubicBezTo>
                <a:lnTo>
                  <a:pt x="846816" y="2322217"/>
                </a:lnTo>
                <a:close/>
                <a:moveTo>
                  <a:pt x="838063" y="2320386"/>
                </a:moveTo>
                <a:cubicBezTo>
                  <a:pt x="838792" y="2320495"/>
                  <a:pt x="841093" y="2320061"/>
                  <a:pt x="842706" y="2320496"/>
                </a:cubicBezTo>
                <a:cubicBezTo>
                  <a:pt x="844317" y="2320931"/>
                  <a:pt x="845241" y="2322238"/>
                  <a:pt x="843213" y="2325827"/>
                </a:cubicBezTo>
                <a:cubicBezTo>
                  <a:pt x="840297" y="2325391"/>
                  <a:pt x="839065" y="2323650"/>
                  <a:pt x="838063" y="2320386"/>
                </a:cubicBezTo>
                <a:close/>
                <a:moveTo>
                  <a:pt x="1437035" y="2318778"/>
                </a:moveTo>
                <a:cubicBezTo>
                  <a:pt x="1439952" y="2319214"/>
                  <a:pt x="1446025" y="2318480"/>
                  <a:pt x="1444624" y="2327847"/>
                </a:cubicBezTo>
                <a:cubicBezTo>
                  <a:pt x="1440250" y="2327193"/>
                  <a:pt x="1435635" y="2328145"/>
                  <a:pt x="1437035" y="2318778"/>
                </a:cubicBezTo>
                <a:close/>
                <a:moveTo>
                  <a:pt x="1143837" y="2318145"/>
                </a:moveTo>
                <a:cubicBezTo>
                  <a:pt x="1142196" y="2329117"/>
                  <a:pt x="1136880" y="2323672"/>
                  <a:pt x="1134373" y="2321656"/>
                </a:cubicBezTo>
                <a:cubicBezTo>
                  <a:pt x="1137360" y="2320460"/>
                  <a:pt x="1140599" y="2319302"/>
                  <a:pt x="1143837" y="2318145"/>
                </a:cubicBezTo>
                <a:close/>
                <a:moveTo>
                  <a:pt x="466440" y="2317066"/>
                </a:moveTo>
                <a:cubicBezTo>
                  <a:pt x="471146" y="2317769"/>
                  <a:pt x="477654" y="2317138"/>
                  <a:pt x="476482" y="2324981"/>
                </a:cubicBezTo>
                <a:cubicBezTo>
                  <a:pt x="471777" y="2324278"/>
                  <a:pt x="465034" y="2326477"/>
                  <a:pt x="466440" y="2317066"/>
                </a:cubicBezTo>
                <a:close/>
                <a:moveTo>
                  <a:pt x="1246675" y="2315125"/>
                </a:moveTo>
                <a:cubicBezTo>
                  <a:pt x="1254437" y="2316284"/>
                  <a:pt x="1252645" y="2328273"/>
                  <a:pt x="1245988" y="2330343"/>
                </a:cubicBezTo>
                <a:cubicBezTo>
                  <a:pt x="1239331" y="2332414"/>
                  <a:pt x="1218102" y="2338180"/>
                  <a:pt x="1220529" y="2321943"/>
                </a:cubicBezTo>
                <a:cubicBezTo>
                  <a:pt x="1228739" y="2320105"/>
                  <a:pt x="1239172" y="2314003"/>
                  <a:pt x="1246675" y="2315125"/>
                </a:cubicBezTo>
                <a:close/>
                <a:moveTo>
                  <a:pt x="994110" y="2313869"/>
                </a:moveTo>
                <a:cubicBezTo>
                  <a:pt x="1001357" y="2316483"/>
                  <a:pt x="1007316" y="2318906"/>
                  <a:pt x="1014596" y="2323059"/>
                </a:cubicBezTo>
                <a:cubicBezTo>
                  <a:pt x="1012602" y="2325825"/>
                  <a:pt x="1012153" y="2328823"/>
                  <a:pt x="1010160" y="2331589"/>
                </a:cubicBezTo>
                <a:cubicBezTo>
                  <a:pt x="1003978" y="2330665"/>
                  <a:pt x="997642" y="2332528"/>
                  <a:pt x="993415" y="2329088"/>
                </a:cubicBezTo>
                <a:cubicBezTo>
                  <a:pt x="989227" y="2325397"/>
                  <a:pt x="993437" y="2318364"/>
                  <a:pt x="994110" y="2313869"/>
                </a:cubicBezTo>
                <a:close/>
                <a:moveTo>
                  <a:pt x="1456171" y="2313866"/>
                </a:moveTo>
                <a:cubicBezTo>
                  <a:pt x="1458493" y="2314213"/>
                  <a:pt x="1461939" y="2313004"/>
                  <a:pt x="1465285" y="2313935"/>
                </a:cubicBezTo>
                <a:cubicBezTo>
                  <a:pt x="1466401" y="2314245"/>
                  <a:pt x="1467506" y="2314793"/>
                  <a:pt x="1468554" y="2315716"/>
                </a:cubicBezTo>
                <a:cubicBezTo>
                  <a:pt x="1471203" y="2319177"/>
                  <a:pt x="1468573" y="2326189"/>
                  <a:pt x="1467900" y="2330686"/>
                </a:cubicBezTo>
                <a:cubicBezTo>
                  <a:pt x="1462157" y="2326763"/>
                  <a:pt x="1454640" y="2324107"/>
                  <a:pt x="1456171" y="2313866"/>
                </a:cubicBezTo>
                <a:close/>
                <a:moveTo>
                  <a:pt x="586446" y="2313858"/>
                </a:moveTo>
                <a:cubicBezTo>
                  <a:pt x="592921" y="2314826"/>
                  <a:pt x="590219" y="2321829"/>
                  <a:pt x="589324" y="2327823"/>
                </a:cubicBezTo>
                <a:cubicBezTo>
                  <a:pt x="584467" y="2327098"/>
                  <a:pt x="585774" y="2318355"/>
                  <a:pt x="586446" y="2313858"/>
                </a:cubicBezTo>
                <a:close/>
                <a:moveTo>
                  <a:pt x="6910582" y="2309934"/>
                </a:moveTo>
                <a:lnTo>
                  <a:pt x="6911157" y="2310042"/>
                </a:lnTo>
                <a:cubicBezTo>
                  <a:pt x="6913637" y="2312572"/>
                  <a:pt x="6913637" y="2312572"/>
                  <a:pt x="6913637" y="2312572"/>
                </a:cubicBezTo>
                <a:close/>
                <a:moveTo>
                  <a:pt x="6256531" y="2309254"/>
                </a:moveTo>
                <a:lnTo>
                  <a:pt x="6268617" y="2323531"/>
                </a:lnTo>
                <a:lnTo>
                  <a:pt x="6269229" y="2324253"/>
                </a:lnTo>
                <a:lnTo>
                  <a:pt x="6280686" y="2329366"/>
                </a:lnTo>
                <a:lnTo>
                  <a:pt x="6271192" y="2319092"/>
                </a:lnTo>
                <a:lnTo>
                  <a:pt x="6264947" y="2314699"/>
                </a:lnTo>
                <a:close/>
                <a:moveTo>
                  <a:pt x="1073018" y="2307562"/>
                </a:moveTo>
                <a:cubicBezTo>
                  <a:pt x="1071712" y="2316304"/>
                  <a:pt x="1065878" y="2315432"/>
                  <a:pt x="1063596" y="2310750"/>
                </a:cubicBezTo>
                <a:cubicBezTo>
                  <a:pt x="1066736" y="2309686"/>
                  <a:pt x="1069878" y="2308624"/>
                  <a:pt x="1073018" y="2307562"/>
                </a:cubicBezTo>
                <a:close/>
                <a:moveTo>
                  <a:pt x="814680" y="2307044"/>
                </a:moveTo>
                <a:cubicBezTo>
                  <a:pt x="816620" y="2306532"/>
                  <a:pt x="818632" y="2308034"/>
                  <a:pt x="819504" y="2312174"/>
                </a:cubicBezTo>
                <a:cubicBezTo>
                  <a:pt x="816353" y="2313306"/>
                  <a:pt x="813203" y="2314439"/>
                  <a:pt x="810286" y="2314003"/>
                </a:cubicBezTo>
                <a:cubicBezTo>
                  <a:pt x="810872" y="2310083"/>
                  <a:pt x="812740" y="2307555"/>
                  <a:pt x="814680" y="2307044"/>
                </a:cubicBezTo>
                <a:close/>
                <a:moveTo>
                  <a:pt x="764279" y="2306701"/>
                </a:moveTo>
                <a:cubicBezTo>
                  <a:pt x="768984" y="2307405"/>
                  <a:pt x="775493" y="2306774"/>
                  <a:pt x="774087" y="2316184"/>
                </a:cubicBezTo>
                <a:cubicBezTo>
                  <a:pt x="769381" y="2315481"/>
                  <a:pt x="762872" y="2316112"/>
                  <a:pt x="764279" y="2306701"/>
                </a:cubicBezTo>
                <a:close/>
                <a:moveTo>
                  <a:pt x="6212668" y="2305847"/>
                </a:moveTo>
                <a:lnTo>
                  <a:pt x="6211753" y="2306042"/>
                </a:lnTo>
                <a:cubicBezTo>
                  <a:pt x="6211543" y="2306088"/>
                  <a:pt x="6211595" y="2306076"/>
                  <a:pt x="6211792" y="2306035"/>
                </a:cubicBezTo>
                <a:lnTo>
                  <a:pt x="6212669" y="2305848"/>
                </a:lnTo>
                <a:close/>
                <a:moveTo>
                  <a:pt x="1316816" y="2305780"/>
                </a:moveTo>
                <a:cubicBezTo>
                  <a:pt x="1316588" y="2307304"/>
                  <a:pt x="1317781" y="2309039"/>
                  <a:pt x="1317553" y="2310561"/>
                </a:cubicBezTo>
                <a:cubicBezTo>
                  <a:pt x="1315678" y="2313395"/>
                  <a:pt x="1314485" y="2311659"/>
                  <a:pt x="1313293" y="2309925"/>
                </a:cubicBezTo>
                <a:cubicBezTo>
                  <a:pt x="1314941" y="2308614"/>
                  <a:pt x="1315169" y="2307091"/>
                  <a:pt x="1316816" y="2305780"/>
                </a:cubicBezTo>
                <a:close/>
                <a:moveTo>
                  <a:pt x="1506833" y="2305448"/>
                </a:moveTo>
                <a:cubicBezTo>
                  <a:pt x="1507937" y="2305614"/>
                  <a:pt x="1509345" y="2305626"/>
                  <a:pt x="1510812" y="2305721"/>
                </a:cubicBezTo>
                <a:cubicBezTo>
                  <a:pt x="1515211" y="2306008"/>
                  <a:pt x="1520134" y="2307041"/>
                  <a:pt x="1518920" y="2315167"/>
                </a:cubicBezTo>
                <a:cubicBezTo>
                  <a:pt x="1514505" y="2314507"/>
                  <a:pt x="1504982" y="2317832"/>
                  <a:pt x="1506833" y="2305448"/>
                </a:cubicBezTo>
                <a:close/>
                <a:moveTo>
                  <a:pt x="823335" y="2302728"/>
                </a:moveTo>
                <a:cubicBezTo>
                  <a:pt x="824076" y="2302632"/>
                  <a:pt x="824724" y="2303143"/>
                  <a:pt x="825193" y="2304867"/>
                </a:cubicBezTo>
                <a:cubicBezTo>
                  <a:pt x="823531" y="2306274"/>
                  <a:pt x="823531" y="2306274"/>
                  <a:pt x="823289" y="2307892"/>
                </a:cubicBezTo>
                <a:cubicBezTo>
                  <a:pt x="822112" y="2306062"/>
                  <a:pt x="820691" y="2305850"/>
                  <a:pt x="820933" y="2304231"/>
                </a:cubicBezTo>
                <a:cubicBezTo>
                  <a:pt x="821764" y="2303528"/>
                  <a:pt x="822595" y="2302824"/>
                  <a:pt x="823335" y="2302728"/>
                </a:cubicBezTo>
                <a:close/>
                <a:moveTo>
                  <a:pt x="1087683" y="2301708"/>
                </a:moveTo>
                <a:cubicBezTo>
                  <a:pt x="1086376" y="2310457"/>
                  <a:pt x="1080761" y="2308128"/>
                  <a:pt x="1077843" y="2307691"/>
                </a:cubicBezTo>
                <a:cubicBezTo>
                  <a:pt x="1078933" y="2300400"/>
                  <a:pt x="1083309" y="2301054"/>
                  <a:pt x="1087683" y="2301708"/>
                </a:cubicBezTo>
                <a:close/>
                <a:moveTo>
                  <a:pt x="2613109" y="2300876"/>
                </a:moveTo>
                <a:cubicBezTo>
                  <a:pt x="2613723" y="2307222"/>
                  <a:pt x="2614567" y="2312037"/>
                  <a:pt x="2613653" y="2318156"/>
                </a:cubicBezTo>
                <a:cubicBezTo>
                  <a:pt x="2617477" y="2318727"/>
                  <a:pt x="2621529" y="2317768"/>
                  <a:pt x="2625666" y="2316238"/>
                </a:cubicBezTo>
                <a:lnTo>
                  <a:pt x="2627314" y="2315532"/>
                </a:lnTo>
                <a:lnTo>
                  <a:pt x="2628062" y="2312937"/>
                </a:lnTo>
                <a:cubicBezTo>
                  <a:pt x="2626226" y="2309536"/>
                  <a:pt x="2623071" y="2307110"/>
                  <a:pt x="2619939" y="2304525"/>
                </a:cubicBezTo>
                <a:lnTo>
                  <a:pt x="2617643" y="2301829"/>
                </a:lnTo>
                <a:close/>
                <a:moveTo>
                  <a:pt x="1358328" y="2300832"/>
                </a:moveTo>
                <a:cubicBezTo>
                  <a:pt x="1362703" y="2301487"/>
                  <a:pt x="1367297" y="2300682"/>
                  <a:pt x="1365989" y="2309432"/>
                </a:cubicBezTo>
                <a:cubicBezTo>
                  <a:pt x="1363072" y="2308996"/>
                  <a:pt x="1357239" y="2308124"/>
                  <a:pt x="1358328" y="2300832"/>
                </a:cubicBezTo>
                <a:close/>
                <a:moveTo>
                  <a:pt x="6450535" y="2298023"/>
                </a:moveTo>
                <a:cubicBezTo>
                  <a:pt x="6455087" y="2299498"/>
                  <a:pt x="6458044" y="2301073"/>
                  <a:pt x="6459749" y="2302396"/>
                </a:cubicBezTo>
                <a:cubicBezTo>
                  <a:pt x="6461028" y="2303388"/>
                  <a:pt x="6461602" y="2304237"/>
                  <a:pt x="6461616" y="2304799"/>
                </a:cubicBezTo>
                <a:cubicBezTo>
                  <a:pt x="6461659" y="2306482"/>
                  <a:pt x="6456663" y="2305556"/>
                  <a:pt x="6450535" y="2298023"/>
                </a:cubicBezTo>
                <a:close/>
                <a:moveTo>
                  <a:pt x="1096568" y="2297744"/>
                </a:moveTo>
                <a:cubicBezTo>
                  <a:pt x="1100943" y="2298398"/>
                  <a:pt x="1105551" y="2297482"/>
                  <a:pt x="1104380" y="2305325"/>
                </a:cubicBezTo>
                <a:cubicBezTo>
                  <a:pt x="1101464" y="2304889"/>
                  <a:pt x="1095162" y="2307154"/>
                  <a:pt x="1096568" y="2297744"/>
                </a:cubicBezTo>
                <a:close/>
                <a:moveTo>
                  <a:pt x="789906" y="2296626"/>
                </a:moveTo>
                <a:cubicBezTo>
                  <a:pt x="794152" y="2297261"/>
                  <a:pt x="798867" y="2296475"/>
                  <a:pt x="797778" y="2303767"/>
                </a:cubicBezTo>
                <a:cubicBezTo>
                  <a:pt x="794780" y="2303318"/>
                  <a:pt x="788817" y="2303918"/>
                  <a:pt x="789906" y="2296626"/>
                </a:cubicBezTo>
                <a:close/>
                <a:moveTo>
                  <a:pt x="2442945" y="2296449"/>
                </a:moveTo>
                <a:lnTo>
                  <a:pt x="2441951" y="2297633"/>
                </a:lnTo>
                <a:lnTo>
                  <a:pt x="2443128" y="2297835"/>
                </a:lnTo>
                <a:close/>
                <a:moveTo>
                  <a:pt x="833653" y="2295887"/>
                </a:moveTo>
                <a:cubicBezTo>
                  <a:pt x="835958" y="2295629"/>
                  <a:pt x="838085" y="2296349"/>
                  <a:pt x="839740" y="2299803"/>
                </a:cubicBezTo>
                <a:cubicBezTo>
                  <a:pt x="835260" y="2300737"/>
                  <a:pt x="832027" y="2301858"/>
                  <a:pt x="827297" y="2302754"/>
                </a:cubicBezTo>
                <a:cubicBezTo>
                  <a:pt x="827531" y="2301186"/>
                  <a:pt x="826266" y="2299393"/>
                  <a:pt x="826501" y="2297824"/>
                </a:cubicBezTo>
                <a:cubicBezTo>
                  <a:pt x="828866" y="2297376"/>
                  <a:pt x="831348" y="2296144"/>
                  <a:pt x="833653" y="2295887"/>
                </a:cubicBezTo>
                <a:close/>
                <a:moveTo>
                  <a:pt x="6328210" y="2293656"/>
                </a:moveTo>
                <a:cubicBezTo>
                  <a:pt x="6327342" y="2293885"/>
                  <a:pt x="6327236" y="2294835"/>
                  <a:pt x="6327600" y="2296167"/>
                </a:cubicBezTo>
                <a:lnTo>
                  <a:pt x="6327933" y="2296890"/>
                </a:lnTo>
                <a:lnTo>
                  <a:pt x="6331727" y="2301534"/>
                </a:lnTo>
                <a:lnTo>
                  <a:pt x="6330231" y="2300435"/>
                </a:lnTo>
                <a:lnTo>
                  <a:pt x="6350926" y="2320211"/>
                </a:lnTo>
                <a:lnTo>
                  <a:pt x="6340816" y="2307940"/>
                </a:lnTo>
                <a:close/>
                <a:moveTo>
                  <a:pt x="1746784" y="2293058"/>
                </a:moveTo>
                <a:cubicBezTo>
                  <a:pt x="1755802" y="2294405"/>
                  <a:pt x="1766621" y="2296022"/>
                  <a:pt x="1775895" y="2297407"/>
                </a:cubicBezTo>
                <a:cubicBezTo>
                  <a:pt x="1782077" y="2298331"/>
                  <a:pt x="1782812" y="2303989"/>
                  <a:pt x="1781479" y="2312906"/>
                </a:cubicBezTo>
                <a:cubicBezTo>
                  <a:pt x="1772206" y="2311520"/>
                  <a:pt x="1761386" y="2309903"/>
                  <a:pt x="1752370" y="2308556"/>
                </a:cubicBezTo>
                <a:cubicBezTo>
                  <a:pt x="1746187" y="2307632"/>
                  <a:pt x="1745752" y="2299970"/>
                  <a:pt x="1746784" y="2293058"/>
                </a:cubicBezTo>
                <a:close/>
                <a:moveTo>
                  <a:pt x="1194157" y="2292047"/>
                </a:moveTo>
                <a:cubicBezTo>
                  <a:pt x="1197073" y="2292483"/>
                  <a:pt x="1198531" y="2292701"/>
                  <a:pt x="1201449" y="2293137"/>
                </a:cubicBezTo>
                <a:cubicBezTo>
                  <a:pt x="1201228" y="2294609"/>
                  <a:pt x="1202686" y="2294827"/>
                  <a:pt x="1202467" y="2296298"/>
                </a:cubicBezTo>
                <a:cubicBezTo>
                  <a:pt x="1200569" y="2299023"/>
                  <a:pt x="1196993" y="2303002"/>
                  <a:pt x="1195094" y="2305727"/>
                </a:cubicBezTo>
                <a:cubicBezTo>
                  <a:pt x="1194296" y="2301095"/>
                  <a:pt x="1194956" y="2296680"/>
                  <a:pt x="1194157" y="2292047"/>
                </a:cubicBezTo>
                <a:close/>
                <a:moveTo>
                  <a:pt x="2448370" y="2289993"/>
                </a:moveTo>
                <a:lnTo>
                  <a:pt x="2446216" y="2292556"/>
                </a:lnTo>
                <a:lnTo>
                  <a:pt x="2446409" y="2292897"/>
                </a:lnTo>
                <a:lnTo>
                  <a:pt x="2445102" y="2294249"/>
                </a:lnTo>
                <a:lnTo>
                  <a:pt x="2447934" y="2292628"/>
                </a:lnTo>
                <a:cubicBezTo>
                  <a:pt x="2449537" y="2292244"/>
                  <a:pt x="2451055" y="2292376"/>
                  <a:pt x="2452532" y="2292789"/>
                </a:cubicBezTo>
                <a:lnTo>
                  <a:pt x="2455126" y="2293976"/>
                </a:lnTo>
                <a:lnTo>
                  <a:pt x="2456858" y="2292043"/>
                </a:lnTo>
                <a:cubicBezTo>
                  <a:pt x="2454564" y="2291700"/>
                  <a:pt x="2451294" y="2290040"/>
                  <a:pt x="2448370" y="2289993"/>
                </a:cubicBezTo>
                <a:close/>
                <a:moveTo>
                  <a:pt x="2591566" y="2289840"/>
                </a:moveTo>
                <a:lnTo>
                  <a:pt x="2593078" y="2302600"/>
                </a:lnTo>
                <a:lnTo>
                  <a:pt x="2595106" y="2297118"/>
                </a:lnTo>
                <a:cubicBezTo>
                  <a:pt x="2596263" y="2300456"/>
                  <a:pt x="2596089" y="2304387"/>
                  <a:pt x="2595020" y="2307392"/>
                </a:cubicBezTo>
                <a:lnTo>
                  <a:pt x="2594860" y="2307529"/>
                </a:lnTo>
                <a:lnTo>
                  <a:pt x="2605620" y="2309137"/>
                </a:lnTo>
                <a:lnTo>
                  <a:pt x="2605372" y="2301292"/>
                </a:lnTo>
                <a:lnTo>
                  <a:pt x="2605172" y="2294962"/>
                </a:lnTo>
                <a:lnTo>
                  <a:pt x="2598960" y="2297438"/>
                </a:lnTo>
                <a:cubicBezTo>
                  <a:pt x="2599146" y="2296189"/>
                  <a:pt x="2599370" y="2294689"/>
                  <a:pt x="2598136" y="2292973"/>
                </a:cubicBezTo>
                <a:lnTo>
                  <a:pt x="2605143" y="2294020"/>
                </a:lnTo>
                <a:lnTo>
                  <a:pt x="2605074" y="2291859"/>
                </a:lnTo>
                <a:cubicBezTo>
                  <a:pt x="2600742" y="2291211"/>
                  <a:pt x="2596154" y="2290526"/>
                  <a:pt x="2591566" y="2289840"/>
                </a:cubicBezTo>
                <a:close/>
                <a:moveTo>
                  <a:pt x="1206577" y="2289193"/>
                </a:moveTo>
                <a:cubicBezTo>
                  <a:pt x="1206876" y="2289857"/>
                  <a:pt x="1206635" y="2291476"/>
                  <a:pt x="1206151" y="2294713"/>
                </a:cubicBezTo>
                <a:cubicBezTo>
                  <a:pt x="1205078" y="2291244"/>
                  <a:pt x="1205078" y="2291244"/>
                  <a:pt x="1203763" y="2289392"/>
                </a:cubicBezTo>
                <a:cubicBezTo>
                  <a:pt x="1205441" y="2288816"/>
                  <a:pt x="1206280" y="2288527"/>
                  <a:pt x="1206577" y="2289193"/>
                </a:cubicBezTo>
                <a:close/>
                <a:moveTo>
                  <a:pt x="517709" y="2287498"/>
                </a:moveTo>
                <a:cubicBezTo>
                  <a:pt x="517015" y="2292143"/>
                  <a:pt x="516321" y="2296786"/>
                  <a:pt x="515395" y="2302978"/>
                </a:cubicBezTo>
                <a:cubicBezTo>
                  <a:pt x="514453" y="2299673"/>
                  <a:pt x="512338" y="2294609"/>
                  <a:pt x="511398" y="2292886"/>
                </a:cubicBezTo>
                <a:cubicBezTo>
                  <a:pt x="512800" y="2291512"/>
                  <a:pt x="516072" y="2288837"/>
                  <a:pt x="517709" y="2287498"/>
                </a:cubicBezTo>
                <a:close/>
                <a:moveTo>
                  <a:pt x="358269" y="2285507"/>
                </a:moveTo>
                <a:cubicBezTo>
                  <a:pt x="356961" y="2294257"/>
                  <a:pt x="351345" y="2291926"/>
                  <a:pt x="348865" y="2288574"/>
                </a:cubicBezTo>
                <a:cubicBezTo>
                  <a:pt x="351999" y="2287553"/>
                  <a:pt x="355133" y="2286529"/>
                  <a:pt x="358269" y="2285507"/>
                </a:cubicBezTo>
                <a:close/>
                <a:moveTo>
                  <a:pt x="1311499" y="2285355"/>
                </a:moveTo>
                <a:cubicBezTo>
                  <a:pt x="1316400" y="2285487"/>
                  <a:pt x="1320967" y="2287372"/>
                  <a:pt x="1322035" y="2295950"/>
                </a:cubicBezTo>
                <a:cubicBezTo>
                  <a:pt x="1316372" y="2291896"/>
                  <a:pt x="1312498" y="2288111"/>
                  <a:pt x="1306602" y="2285625"/>
                </a:cubicBezTo>
                <a:cubicBezTo>
                  <a:pt x="1308193" y="2285463"/>
                  <a:pt x="1309865" y="2285311"/>
                  <a:pt x="1311499" y="2285355"/>
                </a:cubicBezTo>
                <a:close/>
                <a:moveTo>
                  <a:pt x="551661" y="2284982"/>
                </a:moveTo>
                <a:cubicBezTo>
                  <a:pt x="554577" y="2285418"/>
                  <a:pt x="560644" y="2284721"/>
                  <a:pt x="559238" y="2294132"/>
                </a:cubicBezTo>
                <a:cubicBezTo>
                  <a:pt x="554865" y="2293479"/>
                  <a:pt x="550254" y="2294394"/>
                  <a:pt x="551661" y="2284982"/>
                </a:cubicBezTo>
                <a:close/>
                <a:moveTo>
                  <a:pt x="6319143" y="2283273"/>
                </a:moveTo>
                <a:cubicBezTo>
                  <a:pt x="6318605" y="2283058"/>
                  <a:pt x="6318344" y="2283289"/>
                  <a:pt x="6318609" y="2284290"/>
                </a:cubicBezTo>
                <a:lnTo>
                  <a:pt x="6320120" y="2287330"/>
                </a:lnTo>
                <a:lnTo>
                  <a:pt x="6320702" y="2288039"/>
                </a:lnTo>
                <a:lnTo>
                  <a:pt x="6322577" y="2289609"/>
                </a:lnTo>
                <a:lnTo>
                  <a:pt x="6324802" y="2288620"/>
                </a:lnTo>
                <a:lnTo>
                  <a:pt x="6321695" y="2285638"/>
                </a:lnTo>
                <a:close/>
                <a:moveTo>
                  <a:pt x="533675" y="2282294"/>
                </a:moveTo>
                <a:cubicBezTo>
                  <a:pt x="536591" y="2282730"/>
                  <a:pt x="542659" y="2282033"/>
                  <a:pt x="541253" y="2291444"/>
                </a:cubicBezTo>
                <a:cubicBezTo>
                  <a:pt x="536878" y="2290791"/>
                  <a:pt x="532269" y="2291705"/>
                  <a:pt x="533675" y="2282294"/>
                </a:cubicBezTo>
                <a:close/>
                <a:moveTo>
                  <a:pt x="775181" y="2281188"/>
                </a:moveTo>
                <a:cubicBezTo>
                  <a:pt x="777452" y="2281528"/>
                  <a:pt x="780650" y="2280848"/>
                  <a:pt x="783054" y="2281593"/>
                </a:cubicBezTo>
                <a:cubicBezTo>
                  <a:pt x="785458" y="2282338"/>
                  <a:pt x="787069" y="2284508"/>
                  <a:pt x="786166" y="2290548"/>
                </a:cubicBezTo>
                <a:cubicBezTo>
                  <a:pt x="781623" y="2289870"/>
                  <a:pt x="773377" y="2293268"/>
                  <a:pt x="775181" y="2281188"/>
                </a:cubicBezTo>
                <a:close/>
                <a:moveTo>
                  <a:pt x="1790999" y="2279256"/>
                </a:moveTo>
                <a:cubicBezTo>
                  <a:pt x="1795708" y="2279925"/>
                  <a:pt x="1800705" y="2282582"/>
                  <a:pt x="1802993" y="2282924"/>
                </a:cubicBezTo>
                <a:cubicBezTo>
                  <a:pt x="1800452" y="2299926"/>
                  <a:pt x="1785312" y="2288182"/>
                  <a:pt x="1780736" y="2287499"/>
                </a:cubicBezTo>
                <a:cubicBezTo>
                  <a:pt x="1781870" y="2279900"/>
                  <a:pt x="1786291" y="2278585"/>
                  <a:pt x="1790999" y="2279256"/>
                </a:cubicBezTo>
                <a:close/>
                <a:moveTo>
                  <a:pt x="57602" y="2278503"/>
                </a:moveTo>
                <a:cubicBezTo>
                  <a:pt x="61583" y="2279098"/>
                  <a:pt x="60172" y="2288541"/>
                  <a:pt x="59270" y="2294573"/>
                </a:cubicBezTo>
                <a:cubicBezTo>
                  <a:pt x="53885" y="2293768"/>
                  <a:pt x="56661" y="2284798"/>
                  <a:pt x="57602" y="2278503"/>
                </a:cubicBezTo>
                <a:close/>
                <a:moveTo>
                  <a:pt x="1901896" y="2278459"/>
                </a:moveTo>
                <a:cubicBezTo>
                  <a:pt x="1901999" y="2279095"/>
                  <a:pt x="1901368" y="2280655"/>
                  <a:pt x="1900106" y="2283777"/>
                </a:cubicBezTo>
                <a:cubicBezTo>
                  <a:pt x="1900590" y="2280539"/>
                  <a:pt x="1900590" y="2280539"/>
                  <a:pt x="1899275" y="2278688"/>
                </a:cubicBezTo>
                <a:cubicBezTo>
                  <a:pt x="1900952" y="2278112"/>
                  <a:pt x="1901792" y="2277823"/>
                  <a:pt x="1901896" y="2278459"/>
                </a:cubicBezTo>
                <a:close/>
                <a:moveTo>
                  <a:pt x="2577881" y="2275484"/>
                </a:moveTo>
                <a:cubicBezTo>
                  <a:pt x="2576075" y="2275800"/>
                  <a:pt x="2574699" y="2277158"/>
                  <a:pt x="2574128" y="2280981"/>
                </a:cubicBezTo>
                <a:cubicBezTo>
                  <a:pt x="2577187" y="2281439"/>
                  <a:pt x="2582847" y="2285411"/>
                  <a:pt x="2584218" y="2276235"/>
                </a:cubicBezTo>
                <a:cubicBezTo>
                  <a:pt x="2581924" y="2275892"/>
                  <a:pt x="2579687" y="2275167"/>
                  <a:pt x="2577881" y="2275484"/>
                </a:cubicBezTo>
                <a:close/>
                <a:moveTo>
                  <a:pt x="947605" y="2274261"/>
                </a:moveTo>
                <a:cubicBezTo>
                  <a:pt x="949400" y="2274482"/>
                  <a:pt x="950974" y="2275585"/>
                  <a:pt x="952161" y="2278077"/>
                </a:cubicBezTo>
                <a:cubicBezTo>
                  <a:pt x="945156" y="2283205"/>
                  <a:pt x="937557" y="2283613"/>
                  <a:pt x="929928" y="2282473"/>
                </a:cubicBezTo>
                <a:cubicBezTo>
                  <a:pt x="934845" y="2280892"/>
                  <a:pt x="942222" y="2273601"/>
                  <a:pt x="947605" y="2274261"/>
                </a:cubicBezTo>
                <a:close/>
                <a:moveTo>
                  <a:pt x="817762" y="2273032"/>
                </a:moveTo>
                <a:cubicBezTo>
                  <a:pt x="822137" y="2273685"/>
                  <a:pt x="826745" y="2272770"/>
                  <a:pt x="825340" y="2282181"/>
                </a:cubicBezTo>
                <a:cubicBezTo>
                  <a:pt x="822423" y="2281746"/>
                  <a:pt x="816356" y="2282443"/>
                  <a:pt x="817762" y="2273032"/>
                </a:cubicBezTo>
                <a:close/>
                <a:moveTo>
                  <a:pt x="1541263" y="2272666"/>
                </a:moveTo>
                <a:cubicBezTo>
                  <a:pt x="1542455" y="2274401"/>
                  <a:pt x="1542228" y="2275925"/>
                  <a:pt x="1542000" y="2277447"/>
                </a:cubicBezTo>
                <a:cubicBezTo>
                  <a:pt x="1540124" y="2280281"/>
                  <a:pt x="1540352" y="2278757"/>
                  <a:pt x="1537739" y="2276810"/>
                </a:cubicBezTo>
                <a:cubicBezTo>
                  <a:pt x="1539387" y="2275500"/>
                  <a:pt x="1541035" y="2274188"/>
                  <a:pt x="1541263" y="2272666"/>
                </a:cubicBezTo>
                <a:close/>
                <a:moveTo>
                  <a:pt x="2033348" y="2271785"/>
                </a:moveTo>
                <a:cubicBezTo>
                  <a:pt x="2032041" y="2280534"/>
                  <a:pt x="2027690" y="2278393"/>
                  <a:pt x="2024644" y="2277938"/>
                </a:cubicBezTo>
                <a:cubicBezTo>
                  <a:pt x="2025733" y="2270647"/>
                  <a:pt x="2030302" y="2271329"/>
                  <a:pt x="2033348" y="2271785"/>
                </a:cubicBezTo>
                <a:close/>
                <a:moveTo>
                  <a:pt x="831579" y="2271483"/>
                </a:moveTo>
                <a:cubicBezTo>
                  <a:pt x="834496" y="2271919"/>
                  <a:pt x="840328" y="2272790"/>
                  <a:pt x="839209" y="2280283"/>
                </a:cubicBezTo>
                <a:cubicBezTo>
                  <a:pt x="834835" y="2279631"/>
                  <a:pt x="830273" y="2280226"/>
                  <a:pt x="831579" y="2271483"/>
                </a:cubicBezTo>
                <a:close/>
                <a:moveTo>
                  <a:pt x="6381793" y="2271047"/>
                </a:moveTo>
                <a:cubicBezTo>
                  <a:pt x="6388112" y="2276335"/>
                  <a:pt x="6388112" y="2276335"/>
                  <a:pt x="6388112" y="2276335"/>
                </a:cubicBezTo>
                <a:lnTo>
                  <a:pt x="6388228" y="2276752"/>
                </a:lnTo>
                <a:close/>
                <a:moveTo>
                  <a:pt x="1323424" y="2270440"/>
                </a:moveTo>
                <a:cubicBezTo>
                  <a:pt x="1325894" y="2270007"/>
                  <a:pt x="1328463" y="2271594"/>
                  <a:pt x="1329446" y="2275749"/>
                </a:cubicBezTo>
                <a:cubicBezTo>
                  <a:pt x="1326075" y="2276850"/>
                  <a:pt x="1321134" y="2277715"/>
                  <a:pt x="1317997" y="2277246"/>
                </a:cubicBezTo>
                <a:cubicBezTo>
                  <a:pt x="1318584" y="2273325"/>
                  <a:pt x="1320955" y="2270872"/>
                  <a:pt x="1323424" y="2270440"/>
                </a:cubicBezTo>
                <a:close/>
                <a:moveTo>
                  <a:pt x="1591622" y="2270048"/>
                </a:moveTo>
                <a:cubicBezTo>
                  <a:pt x="1593829" y="2270378"/>
                  <a:pt x="1597314" y="2269705"/>
                  <a:pt x="1600025" y="2270441"/>
                </a:cubicBezTo>
                <a:cubicBezTo>
                  <a:pt x="1602736" y="2271179"/>
                  <a:pt x="1604676" y="2273302"/>
                  <a:pt x="1603784" y="2279269"/>
                </a:cubicBezTo>
                <a:cubicBezTo>
                  <a:pt x="1599369" y="2278609"/>
                  <a:pt x="1589842" y="2281959"/>
                  <a:pt x="1591622" y="2270048"/>
                </a:cubicBezTo>
                <a:close/>
                <a:moveTo>
                  <a:pt x="1399726" y="2269938"/>
                </a:moveTo>
                <a:cubicBezTo>
                  <a:pt x="1401974" y="2270274"/>
                  <a:pt x="1405453" y="2269636"/>
                  <a:pt x="1408145" y="2270424"/>
                </a:cubicBezTo>
                <a:cubicBezTo>
                  <a:pt x="1410836" y="2271212"/>
                  <a:pt x="1412740" y="2273426"/>
                  <a:pt x="1411837" y="2279465"/>
                </a:cubicBezTo>
                <a:cubicBezTo>
                  <a:pt x="1407591" y="2278831"/>
                  <a:pt x="1397921" y="2282017"/>
                  <a:pt x="1399726" y="2269938"/>
                </a:cubicBezTo>
                <a:close/>
                <a:moveTo>
                  <a:pt x="397430" y="2269525"/>
                </a:moveTo>
                <a:cubicBezTo>
                  <a:pt x="396340" y="2276816"/>
                  <a:pt x="390289" y="2277403"/>
                  <a:pt x="388027" y="2272593"/>
                </a:cubicBezTo>
                <a:cubicBezTo>
                  <a:pt x="391379" y="2270112"/>
                  <a:pt x="394513" y="2269089"/>
                  <a:pt x="397430" y="2269525"/>
                </a:cubicBezTo>
                <a:close/>
                <a:moveTo>
                  <a:pt x="802075" y="2268348"/>
                </a:moveTo>
                <a:cubicBezTo>
                  <a:pt x="803980" y="2268073"/>
                  <a:pt x="806005" y="2269494"/>
                  <a:pt x="807026" y="2272629"/>
                </a:cubicBezTo>
                <a:cubicBezTo>
                  <a:pt x="804110" y="2272193"/>
                  <a:pt x="800976" y="2273214"/>
                  <a:pt x="797841" y="2274238"/>
                </a:cubicBezTo>
                <a:cubicBezTo>
                  <a:pt x="798386" y="2270591"/>
                  <a:pt x="800170" y="2268622"/>
                  <a:pt x="802075" y="2268348"/>
                </a:cubicBezTo>
                <a:close/>
                <a:moveTo>
                  <a:pt x="1532188" y="2267862"/>
                </a:moveTo>
                <a:cubicBezTo>
                  <a:pt x="1535105" y="2268298"/>
                  <a:pt x="1537794" y="2270258"/>
                  <a:pt x="1540483" y="2272216"/>
                </a:cubicBezTo>
                <a:cubicBezTo>
                  <a:pt x="1540256" y="2273739"/>
                  <a:pt x="1538569" y="2275044"/>
                  <a:pt x="1536883" y="2276349"/>
                </a:cubicBezTo>
                <a:cubicBezTo>
                  <a:pt x="1533967" y="2275913"/>
                  <a:pt x="1531278" y="2273955"/>
                  <a:pt x="1532188" y="2267862"/>
                </a:cubicBezTo>
                <a:close/>
                <a:moveTo>
                  <a:pt x="2198295" y="2267701"/>
                </a:moveTo>
                <a:cubicBezTo>
                  <a:pt x="2196987" y="2276451"/>
                  <a:pt x="2192958" y="2274358"/>
                  <a:pt x="2188462" y="2273686"/>
                </a:cubicBezTo>
                <a:cubicBezTo>
                  <a:pt x="2189551" y="2266395"/>
                  <a:pt x="2195297" y="2267253"/>
                  <a:pt x="2198295" y="2267701"/>
                </a:cubicBezTo>
                <a:close/>
                <a:moveTo>
                  <a:pt x="1338822" y="2266834"/>
                </a:moveTo>
                <a:cubicBezTo>
                  <a:pt x="1337685" y="2274449"/>
                  <a:pt x="1331593" y="2273539"/>
                  <a:pt x="1330752" y="2268742"/>
                </a:cubicBezTo>
                <a:cubicBezTo>
                  <a:pt x="1333799" y="2269197"/>
                  <a:pt x="1335548" y="2267901"/>
                  <a:pt x="1338822" y="2266834"/>
                </a:cubicBezTo>
                <a:close/>
                <a:moveTo>
                  <a:pt x="2563202" y="2264724"/>
                </a:moveTo>
                <a:cubicBezTo>
                  <a:pt x="2560347" y="2264656"/>
                  <a:pt x="2557840" y="2266170"/>
                  <a:pt x="2556945" y="2272160"/>
                </a:cubicBezTo>
                <a:cubicBezTo>
                  <a:pt x="2561278" y="2272807"/>
                  <a:pt x="2569769" y="2278767"/>
                  <a:pt x="2571559" y="2266788"/>
                </a:cubicBezTo>
                <a:cubicBezTo>
                  <a:pt x="2569264" y="2266444"/>
                  <a:pt x="2566059" y="2264793"/>
                  <a:pt x="2563202" y="2264724"/>
                </a:cubicBezTo>
                <a:close/>
                <a:moveTo>
                  <a:pt x="1231926" y="2264590"/>
                </a:moveTo>
                <a:cubicBezTo>
                  <a:pt x="1232828" y="2265097"/>
                  <a:pt x="1233631" y="2265962"/>
                  <a:pt x="1234196" y="2267165"/>
                </a:cubicBezTo>
                <a:cubicBezTo>
                  <a:pt x="1231061" y="2268187"/>
                  <a:pt x="1227927" y="2269210"/>
                  <a:pt x="1224792" y="2270232"/>
                </a:cubicBezTo>
                <a:cubicBezTo>
                  <a:pt x="1225610" y="2264764"/>
                  <a:pt x="1229218" y="2263066"/>
                  <a:pt x="1231926" y="2264590"/>
                </a:cubicBezTo>
                <a:close/>
                <a:moveTo>
                  <a:pt x="855924" y="2263795"/>
                </a:moveTo>
                <a:lnTo>
                  <a:pt x="857802" y="2264214"/>
                </a:lnTo>
                <a:lnTo>
                  <a:pt x="858442" y="2264070"/>
                </a:lnTo>
                <a:lnTo>
                  <a:pt x="859659" y="2264629"/>
                </a:lnTo>
                <a:lnTo>
                  <a:pt x="861360" y="2265008"/>
                </a:lnTo>
                <a:lnTo>
                  <a:pt x="861482" y="2265463"/>
                </a:lnTo>
                <a:lnTo>
                  <a:pt x="862550" y="2265952"/>
                </a:lnTo>
                <a:lnTo>
                  <a:pt x="862946" y="2270907"/>
                </a:lnTo>
                <a:lnTo>
                  <a:pt x="863494" y="2272943"/>
                </a:lnTo>
                <a:lnTo>
                  <a:pt x="863103" y="2272859"/>
                </a:lnTo>
                <a:lnTo>
                  <a:pt x="863173" y="2273728"/>
                </a:lnTo>
                <a:lnTo>
                  <a:pt x="862403" y="2274158"/>
                </a:lnTo>
                <a:lnTo>
                  <a:pt x="863130" y="2274430"/>
                </a:lnTo>
                <a:cubicBezTo>
                  <a:pt x="863442" y="2274761"/>
                  <a:pt x="863722" y="2275320"/>
                  <a:pt x="863956" y="2276182"/>
                </a:cubicBezTo>
                <a:cubicBezTo>
                  <a:pt x="863004" y="2277695"/>
                  <a:pt x="862173" y="2278398"/>
                  <a:pt x="861463" y="2278293"/>
                </a:cubicBezTo>
                <a:lnTo>
                  <a:pt x="859755" y="2275639"/>
                </a:lnTo>
                <a:lnTo>
                  <a:pt x="858857" y="2276142"/>
                </a:lnTo>
                <a:cubicBezTo>
                  <a:pt x="854533" y="2276017"/>
                  <a:pt x="850308" y="2269420"/>
                  <a:pt x="847261" y="2266577"/>
                </a:cubicBezTo>
                <a:lnTo>
                  <a:pt x="856085" y="2264600"/>
                </a:lnTo>
                <a:close/>
                <a:moveTo>
                  <a:pt x="573791" y="2262195"/>
                </a:moveTo>
                <a:cubicBezTo>
                  <a:pt x="577684" y="2262020"/>
                  <a:pt x="581821" y="2263034"/>
                  <a:pt x="585635" y="2263604"/>
                </a:cubicBezTo>
                <a:cubicBezTo>
                  <a:pt x="582121" y="2266238"/>
                  <a:pt x="578416" y="2270162"/>
                  <a:pt x="574903" y="2272798"/>
                </a:cubicBezTo>
                <a:cubicBezTo>
                  <a:pt x="570325" y="2272113"/>
                  <a:pt x="565981" y="2269884"/>
                  <a:pt x="563415" y="2267920"/>
                </a:cubicBezTo>
                <a:cubicBezTo>
                  <a:pt x="566250" y="2263735"/>
                  <a:pt x="569898" y="2262371"/>
                  <a:pt x="573791" y="2262195"/>
                </a:cubicBezTo>
                <a:close/>
                <a:moveTo>
                  <a:pt x="817899" y="2261394"/>
                </a:moveTo>
                <a:cubicBezTo>
                  <a:pt x="816760" y="2269009"/>
                  <a:pt x="813844" y="2268574"/>
                  <a:pt x="810928" y="2268138"/>
                </a:cubicBezTo>
                <a:cubicBezTo>
                  <a:pt x="809469" y="2267919"/>
                  <a:pt x="809697" y="2266397"/>
                  <a:pt x="808466" y="2264656"/>
                </a:cubicBezTo>
                <a:cubicBezTo>
                  <a:pt x="811610" y="2263568"/>
                  <a:pt x="814754" y="2262481"/>
                  <a:pt x="817899" y="2261394"/>
                </a:cubicBezTo>
                <a:close/>
                <a:moveTo>
                  <a:pt x="6396600" y="2259192"/>
                </a:moveTo>
                <a:lnTo>
                  <a:pt x="6398289" y="2260694"/>
                </a:lnTo>
                <a:lnTo>
                  <a:pt x="6399571" y="2261449"/>
                </a:lnTo>
                <a:close/>
                <a:moveTo>
                  <a:pt x="1243449" y="2258793"/>
                </a:moveTo>
                <a:cubicBezTo>
                  <a:pt x="1244427" y="2258776"/>
                  <a:pt x="1245358" y="2258950"/>
                  <a:pt x="1246166" y="2259424"/>
                </a:cubicBezTo>
                <a:cubicBezTo>
                  <a:pt x="1247245" y="2260054"/>
                  <a:pt x="1248109" y="2261219"/>
                  <a:pt x="1248584" y="2263169"/>
                </a:cubicBezTo>
                <a:cubicBezTo>
                  <a:pt x="1244117" y="2264007"/>
                  <a:pt x="1237461" y="2267526"/>
                  <a:pt x="1235345" y="2261191"/>
                </a:cubicBezTo>
                <a:cubicBezTo>
                  <a:pt x="1237154" y="2260617"/>
                  <a:pt x="1240516" y="2258844"/>
                  <a:pt x="1243449" y="2258793"/>
                </a:cubicBezTo>
                <a:close/>
                <a:moveTo>
                  <a:pt x="984036" y="2258637"/>
                </a:moveTo>
                <a:cubicBezTo>
                  <a:pt x="988296" y="2259274"/>
                  <a:pt x="987197" y="2266631"/>
                  <a:pt x="986318" y="2272519"/>
                </a:cubicBezTo>
                <a:cubicBezTo>
                  <a:pt x="982057" y="2271882"/>
                  <a:pt x="983157" y="2264522"/>
                  <a:pt x="984036" y="2258637"/>
                </a:cubicBezTo>
                <a:close/>
                <a:moveTo>
                  <a:pt x="2336693" y="2257564"/>
                </a:moveTo>
                <a:cubicBezTo>
                  <a:pt x="2340410" y="2257887"/>
                  <a:pt x="2344621" y="2260042"/>
                  <a:pt x="2347619" y="2260490"/>
                </a:cubicBezTo>
                <a:cubicBezTo>
                  <a:pt x="2345526" y="2274497"/>
                  <a:pt x="2333217" y="2266293"/>
                  <a:pt x="2328721" y="2265622"/>
                </a:cubicBezTo>
                <a:cubicBezTo>
                  <a:pt x="2329748" y="2258748"/>
                  <a:pt x="2332974" y="2257241"/>
                  <a:pt x="2336693" y="2257564"/>
                </a:cubicBezTo>
                <a:close/>
                <a:moveTo>
                  <a:pt x="751107" y="2255849"/>
                </a:moveTo>
                <a:cubicBezTo>
                  <a:pt x="764132" y="2262519"/>
                  <a:pt x="778512" y="2258370"/>
                  <a:pt x="791163" y="2257111"/>
                </a:cubicBezTo>
                <a:cubicBezTo>
                  <a:pt x="768362" y="2274172"/>
                  <a:pt x="742395" y="2282887"/>
                  <a:pt x="718933" y="2273084"/>
                </a:cubicBezTo>
                <a:cubicBezTo>
                  <a:pt x="728998" y="2268290"/>
                  <a:pt x="741648" y="2267031"/>
                  <a:pt x="751107" y="2255849"/>
                </a:cubicBezTo>
                <a:close/>
                <a:moveTo>
                  <a:pt x="1211751" y="2253592"/>
                </a:moveTo>
                <a:cubicBezTo>
                  <a:pt x="1211523" y="2255115"/>
                  <a:pt x="1212753" y="2256856"/>
                  <a:pt x="1212525" y="2258378"/>
                </a:cubicBezTo>
                <a:cubicBezTo>
                  <a:pt x="1209381" y="2259466"/>
                  <a:pt x="1206237" y="2260553"/>
                  <a:pt x="1203321" y="2260117"/>
                </a:cubicBezTo>
                <a:cubicBezTo>
                  <a:pt x="1204231" y="2254025"/>
                  <a:pt x="1207375" y="2252938"/>
                  <a:pt x="1211751" y="2253592"/>
                </a:cubicBezTo>
                <a:close/>
                <a:moveTo>
                  <a:pt x="994206" y="2252217"/>
                </a:moveTo>
                <a:cubicBezTo>
                  <a:pt x="996479" y="2252556"/>
                  <a:pt x="999677" y="2251860"/>
                  <a:pt x="1002085" y="2252578"/>
                </a:cubicBezTo>
                <a:cubicBezTo>
                  <a:pt x="1004494" y="2253298"/>
                  <a:pt x="1006109" y="2255432"/>
                  <a:pt x="1005212" y="2261436"/>
                </a:cubicBezTo>
                <a:cubicBezTo>
                  <a:pt x="1000670" y="2260757"/>
                  <a:pt x="992412" y="2264224"/>
                  <a:pt x="994206" y="2252217"/>
                </a:cubicBezTo>
                <a:close/>
                <a:moveTo>
                  <a:pt x="1189860" y="2251471"/>
                </a:moveTo>
                <a:cubicBezTo>
                  <a:pt x="1190939" y="2254785"/>
                  <a:pt x="1193558" y="2258328"/>
                  <a:pt x="1194636" y="2261641"/>
                </a:cubicBezTo>
                <a:cubicBezTo>
                  <a:pt x="1194998" y="2268000"/>
                  <a:pt x="1191254" y="2273745"/>
                  <a:pt x="1190333" y="2279910"/>
                </a:cubicBezTo>
                <a:cubicBezTo>
                  <a:pt x="1189450" y="2285820"/>
                  <a:pt x="1184561" y="2286928"/>
                  <a:pt x="1181482" y="2286468"/>
                </a:cubicBezTo>
                <a:cubicBezTo>
                  <a:pt x="1178402" y="2286008"/>
                  <a:pt x="1178015" y="2278069"/>
                  <a:pt x="1178475" y="2274987"/>
                </a:cubicBezTo>
                <a:cubicBezTo>
                  <a:pt x="1176245" y="2279381"/>
                  <a:pt x="1175131" y="2286832"/>
                  <a:pt x="1171360" y="2290997"/>
                </a:cubicBezTo>
                <a:cubicBezTo>
                  <a:pt x="1167588" y="2295163"/>
                  <a:pt x="1163892" y="2288305"/>
                  <a:pt x="1158812" y="2290697"/>
                </a:cubicBezTo>
                <a:cubicBezTo>
                  <a:pt x="1160122" y="2292466"/>
                  <a:pt x="1159891" y="2294013"/>
                  <a:pt x="1161200" y="2295785"/>
                </a:cubicBezTo>
                <a:cubicBezTo>
                  <a:pt x="1144493" y="2291712"/>
                  <a:pt x="1127352" y="2292303"/>
                  <a:pt x="1109723" y="2294396"/>
                </a:cubicBezTo>
                <a:cubicBezTo>
                  <a:pt x="1126272" y="2288990"/>
                  <a:pt x="1141052" y="2284891"/>
                  <a:pt x="1157344" y="2279446"/>
                </a:cubicBezTo>
                <a:cubicBezTo>
                  <a:pt x="1169236" y="2273606"/>
                  <a:pt x="1181167" y="2267509"/>
                  <a:pt x="1189860" y="2251471"/>
                </a:cubicBezTo>
                <a:close/>
                <a:moveTo>
                  <a:pt x="1250714" y="2250368"/>
                </a:moveTo>
                <a:lnTo>
                  <a:pt x="1250403" y="2253989"/>
                </a:lnTo>
                <a:cubicBezTo>
                  <a:pt x="1249304" y="2254653"/>
                  <a:pt x="1247686" y="2254411"/>
                  <a:pt x="1246863" y="2253459"/>
                </a:cubicBezTo>
                <a:lnTo>
                  <a:pt x="1248648" y="2251490"/>
                </a:lnTo>
                <a:close/>
                <a:moveTo>
                  <a:pt x="1227537" y="2250204"/>
                </a:moveTo>
                <a:cubicBezTo>
                  <a:pt x="1225896" y="2261184"/>
                  <a:pt x="1216298" y="2254939"/>
                  <a:pt x="1213824" y="2251363"/>
                </a:cubicBezTo>
                <a:cubicBezTo>
                  <a:pt x="1218474" y="2250453"/>
                  <a:pt x="1222888" y="2251113"/>
                  <a:pt x="1227537" y="2250204"/>
                </a:cubicBezTo>
                <a:close/>
                <a:moveTo>
                  <a:pt x="658521" y="2249931"/>
                </a:moveTo>
                <a:cubicBezTo>
                  <a:pt x="658521" y="2249931"/>
                  <a:pt x="659815" y="2251682"/>
                  <a:pt x="659588" y="2253205"/>
                </a:cubicBezTo>
                <a:cubicBezTo>
                  <a:pt x="656315" y="2254272"/>
                  <a:pt x="653270" y="2253817"/>
                  <a:pt x="651291" y="2256636"/>
                </a:cubicBezTo>
                <a:cubicBezTo>
                  <a:pt x="652429" y="2249020"/>
                  <a:pt x="655475" y="2249476"/>
                  <a:pt x="658521" y="2249931"/>
                </a:cubicBezTo>
                <a:close/>
                <a:moveTo>
                  <a:pt x="2224583" y="2249796"/>
                </a:moveTo>
                <a:cubicBezTo>
                  <a:pt x="2244202" y="2252727"/>
                  <a:pt x="2262547" y="2255469"/>
                  <a:pt x="2282421" y="2258439"/>
                </a:cubicBezTo>
                <a:cubicBezTo>
                  <a:pt x="2281903" y="2261907"/>
                  <a:pt x="2280411" y="2264048"/>
                  <a:pt x="2278372" y="2265270"/>
                </a:cubicBezTo>
                <a:lnTo>
                  <a:pt x="2271479" y="2266511"/>
                </a:lnTo>
                <a:lnTo>
                  <a:pt x="2271020" y="2274589"/>
                </a:lnTo>
                <a:cubicBezTo>
                  <a:pt x="2269422" y="2274350"/>
                  <a:pt x="2268649" y="2272688"/>
                  <a:pt x="2268494" y="2270479"/>
                </a:cubicBezTo>
                <a:lnTo>
                  <a:pt x="2269201" y="2266058"/>
                </a:lnTo>
                <a:lnTo>
                  <a:pt x="2256808" y="2262491"/>
                </a:lnTo>
                <a:cubicBezTo>
                  <a:pt x="2252222" y="2261806"/>
                  <a:pt x="2242212" y="2255582"/>
                  <a:pt x="2238488" y="2261330"/>
                </a:cubicBezTo>
                <a:lnTo>
                  <a:pt x="2237850" y="2262610"/>
                </a:lnTo>
                <a:lnTo>
                  <a:pt x="2238950" y="2262843"/>
                </a:lnTo>
                <a:cubicBezTo>
                  <a:pt x="2240479" y="2263840"/>
                  <a:pt x="2241290" y="2265899"/>
                  <a:pt x="2240605" y="2270473"/>
                </a:cubicBezTo>
                <a:cubicBezTo>
                  <a:pt x="2238418" y="2270146"/>
                  <a:pt x="2236162" y="2270276"/>
                  <a:pt x="2234629" y="2269313"/>
                </a:cubicBezTo>
                <a:lnTo>
                  <a:pt x="2234593" y="2269139"/>
                </a:lnTo>
                <a:lnTo>
                  <a:pt x="2232909" y="2272514"/>
                </a:lnTo>
                <a:cubicBezTo>
                  <a:pt x="2231807" y="2277274"/>
                  <a:pt x="2231441" y="2282341"/>
                  <a:pt x="2231744" y="2285539"/>
                </a:cubicBezTo>
                <a:cubicBezTo>
                  <a:pt x="2233688" y="2293447"/>
                  <a:pt x="2238021" y="2294095"/>
                  <a:pt x="2242337" y="2296579"/>
                </a:cubicBezTo>
                <a:cubicBezTo>
                  <a:pt x="2246732" y="2298548"/>
                  <a:pt x="2252156" y="2304087"/>
                  <a:pt x="2244052" y="2306028"/>
                </a:cubicBezTo>
                <a:lnTo>
                  <a:pt x="2235039" y="2303721"/>
                </a:lnTo>
                <a:lnTo>
                  <a:pt x="2235123" y="2307159"/>
                </a:lnTo>
                <a:lnTo>
                  <a:pt x="2233692" y="2303376"/>
                </a:lnTo>
                <a:lnTo>
                  <a:pt x="2229249" y="2302240"/>
                </a:lnTo>
                <a:cubicBezTo>
                  <a:pt x="2220076" y="2300869"/>
                  <a:pt x="2209375" y="2299270"/>
                  <a:pt x="2198673" y="2297670"/>
                </a:cubicBezTo>
                <a:cubicBezTo>
                  <a:pt x="2200708" y="2284054"/>
                  <a:pt x="2214007" y="2289193"/>
                  <a:pt x="2219745" y="2282170"/>
                </a:cubicBezTo>
                <a:cubicBezTo>
                  <a:pt x="2213400" y="2282797"/>
                  <a:pt x="2207054" y="2283425"/>
                  <a:pt x="2200708" y="2284054"/>
                </a:cubicBezTo>
                <a:cubicBezTo>
                  <a:pt x="2201400" y="2279429"/>
                  <a:pt x="2202320" y="2273262"/>
                  <a:pt x="2203012" y="2268637"/>
                </a:cubicBezTo>
                <a:cubicBezTo>
                  <a:pt x="2210655" y="2269779"/>
                  <a:pt x="2223033" y="2281085"/>
                  <a:pt x="2229232" y="2270979"/>
                </a:cubicBezTo>
                <a:cubicBezTo>
                  <a:pt x="2236729" y="2262643"/>
                  <a:pt x="2223431" y="2257504"/>
                  <a:pt x="2224583" y="2249796"/>
                </a:cubicBezTo>
                <a:close/>
                <a:moveTo>
                  <a:pt x="2078360" y="2249085"/>
                </a:moveTo>
                <a:cubicBezTo>
                  <a:pt x="2081277" y="2249521"/>
                  <a:pt x="2087344" y="2248825"/>
                  <a:pt x="2085938" y="2258235"/>
                </a:cubicBezTo>
                <a:cubicBezTo>
                  <a:pt x="2081563" y="2257581"/>
                  <a:pt x="2076955" y="2258497"/>
                  <a:pt x="2078360" y="2249085"/>
                </a:cubicBezTo>
                <a:close/>
                <a:moveTo>
                  <a:pt x="2113035" y="2248502"/>
                </a:moveTo>
                <a:lnTo>
                  <a:pt x="2116220" y="2249580"/>
                </a:lnTo>
                <a:lnTo>
                  <a:pt x="2116372" y="2248565"/>
                </a:lnTo>
                <a:cubicBezTo>
                  <a:pt x="2117895" y="2248792"/>
                  <a:pt x="2120942" y="2249247"/>
                  <a:pt x="2123988" y="2249702"/>
                </a:cubicBezTo>
                <a:lnTo>
                  <a:pt x="2122696" y="2258345"/>
                </a:lnTo>
                <a:lnTo>
                  <a:pt x="2122832" y="2258809"/>
                </a:lnTo>
                <a:lnTo>
                  <a:pt x="2122624" y="2258824"/>
                </a:lnTo>
                <a:lnTo>
                  <a:pt x="2122008" y="2262947"/>
                </a:lnTo>
                <a:cubicBezTo>
                  <a:pt x="2118962" y="2262492"/>
                  <a:pt x="2115916" y="2262037"/>
                  <a:pt x="2114393" y="2261809"/>
                </a:cubicBezTo>
                <a:lnTo>
                  <a:pt x="2114755" y="2259382"/>
                </a:lnTo>
                <a:lnTo>
                  <a:pt x="2107838" y="2259873"/>
                </a:lnTo>
                <a:cubicBezTo>
                  <a:pt x="2101923" y="2259572"/>
                  <a:pt x="2096889" y="2257265"/>
                  <a:pt x="2098140" y="2248901"/>
                </a:cubicBezTo>
                <a:cubicBezTo>
                  <a:pt x="2100421" y="2249241"/>
                  <a:pt x="2107152" y="2247979"/>
                  <a:pt x="2113035" y="2248502"/>
                </a:cubicBezTo>
                <a:close/>
                <a:moveTo>
                  <a:pt x="2355631" y="2248428"/>
                </a:moveTo>
                <a:cubicBezTo>
                  <a:pt x="2377268" y="2257945"/>
                  <a:pt x="2400679" y="2267728"/>
                  <a:pt x="2422086" y="2278782"/>
                </a:cubicBezTo>
                <a:lnTo>
                  <a:pt x="2382015" y="2268705"/>
                </a:lnTo>
                <a:lnTo>
                  <a:pt x="2380204" y="2280830"/>
                </a:lnTo>
                <a:cubicBezTo>
                  <a:pt x="2377530" y="2277265"/>
                  <a:pt x="2373287" y="2273466"/>
                  <a:pt x="2370380" y="2271450"/>
                </a:cubicBezTo>
                <a:lnTo>
                  <a:pt x="2377900" y="2267670"/>
                </a:lnTo>
                <a:lnTo>
                  <a:pt x="2375890" y="2267165"/>
                </a:lnTo>
                <a:cubicBezTo>
                  <a:pt x="2371558" y="2264947"/>
                  <a:pt x="2353334" y="2263795"/>
                  <a:pt x="2355631" y="2248428"/>
                </a:cubicBezTo>
                <a:close/>
                <a:moveTo>
                  <a:pt x="2206225" y="2247051"/>
                </a:moveTo>
                <a:cubicBezTo>
                  <a:pt x="2209142" y="2247487"/>
                  <a:pt x="2212059" y="2247923"/>
                  <a:pt x="2214975" y="2248359"/>
                </a:cubicBezTo>
                <a:cubicBezTo>
                  <a:pt x="2214281" y="2253003"/>
                  <a:pt x="2213587" y="2257647"/>
                  <a:pt x="2212661" y="2263839"/>
                </a:cubicBezTo>
                <a:cubicBezTo>
                  <a:pt x="2209745" y="2263403"/>
                  <a:pt x="2206829" y="2262967"/>
                  <a:pt x="2203913" y="2262532"/>
                </a:cubicBezTo>
                <a:cubicBezTo>
                  <a:pt x="2204838" y="2256340"/>
                  <a:pt x="2205532" y="2251696"/>
                  <a:pt x="2206225" y="2247051"/>
                </a:cubicBezTo>
                <a:close/>
                <a:moveTo>
                  <a:pt x="2162634" y="2246317"/>
                </a:moveTo>
                <a:cubicBezTo>
                  <a:pt x="2166757" y="2246933"/>
                  <a:pt x="2170009" y="2249346"/>
                  <a:pt x="2168883" y="2256884"/>
                </a:cubicBezTo>
                <a:cubicBezTo>
                  <a:pt x="2164171" y="2256179"/>
                  <a:pt x="2149133" y="2260097"/>
                  <a:pt x="2151161" y="2246529"/>
                </a:cubicBezTo>
                <a:cubicBezTo>
                  <a:pt x="2153518" y="2246882"/>
                  <a:pt x="2158510" y="2245701"/>
                  <a:pt x="2162634" y="2246317"/>
                </a:cubicBezTo>
                <a:close/>
                <a:moveTo>
                  <a:pt x="1821539" y="2244468"/>
                </a:moveTo>
                <a:cubicBezTo>
                  <a:pt x="1824881" y="2253175"/>
                  <a:pt x="1817070" y="2253651"/>
                  <a:pt x="1812328" y="2254309"/>
                </a:cubicBezTo>
                <a:cubicBezTo>
                  <a:pt x="1816289" y="2250251"/>
                  <a:pt x="1818031" y="2247227"/>
                  <a:pt x="1821539" y="2244468"/>
                </a:cubicBezTo>
                <a:close/>
                <a:moveTo>
                  <a:pt x="670212" y="2243633"/>
                </a:moveTo>
                <a:cubicBezTo>
                  <a:pt x="669123" y="2250926"/>
                  <a:pt x="662909" y="2251487"/>
                  <a:pt x="661033" y="2245244"/>
                </a:cubicBezTo>
                <a:cubicBezTo>
                  <a:pt x="663999" y="2244196"/>
                  <a:pt x="667466" y="2243223"/>
                  <a:pt x="670212" y="2243633"/>
                </a:cubicBezTo>
                <a:close/>
                <a:moveTo>
                  <a:pt x="825683" y="2243224"/>
                </a:moveTo>
                <a:cubicBezTo>
                  <a:pt x="828039" y="2243576"/>
                  <a:pt x="832979" y="2242755"/>
                  <a:pt x="837074" y="2243562"/>
                </a:cubicBezTo>
                <a:cubicBezTo>
                  <a:pt x="841169" y="2244368"/>
                  <a:pt x="844417" y="2246804"/>
                  <a:pt x="843392" y="2253668"/>
                </a:cubicBezTo>
                <a:cubicBezTo>
                  <a:pt x="838678" y="2252964"/>
                  <a:pt x="823441" y="2258226"/>
                  <a:pt x="825683" y="2243224"/>
                </a:cubicBezTo>
                <a:close/>
                <a:moveTo>
                  <a:pt x="611935" y="2243120"/>
                </a:moveTo>
                <a:cubicBezTo>
                  <a:pt x="614183" y="2243456"/>
                  <a:pt x="617666" y="2242790"/>
                  <a:pt x="620357" y="2243587"/>
                </a:cubicBezTo>
                <a:cubicBezTo>
                  <a:pt x="623047" y="2244385"/>
                  <a:pt x="624944" y="2246647"/>
                  <a:pt x="624018" y="2252838"/>
                </a:cubicBezTo>
                <a:cubicBezTo>
                  <a:pt x="619522" y="2252167"/>
                  <a:pt x="610316" y="2253956"/>
                  <a:pt x="611935" y="2243120"/>
                </a:cubicBezTo>
                <a:close/>
                <a:moveTo>
                  <a:pt x="6316015" y="2242255"/>
                </a:moveTo>
                <a:cubicBezTo>
                  <a:pt x="6316015" y="2242255"/>
                  <a:pt x="6315130" y="2242456"/>
                  <a:pt x="6314356" y="2242630"/>
                </a:cubicBezTo>
                <a:lnTo>
                  <a:pt x="6313655" y="2242789"/>
                </a:lnTo>
                <a:lnTo>
                  <a:pt x="6313361" y="2242856"/>
                </a:lnTo>
                <a:cubicBezTo>
                  <a:pt x="6313140" y="2242907"/>
                  <a:pt x="6313195" y="2242894"/>
                  <a:pt x="6313402" y="2242847"/>
                </a:cubicBezTo>
                <a:lnTo>
                  <a:pt x="6313655" y="2242789"/>
                </a:lnTo>
                <a:close/>
                <a:moveTo>
                  <a:pt x="1826380" y="2240478"/>
                </a:moveTo>
                <a:cubicBezTo>
                  <a:pt x="1826679" y="2241144"/>
                  <a:pt x="1826437" y="2242762"/>
                  <a:pt x="1825953" y="2245999"/>
                </a:cubicBezTo>
                <a:cubicBezTo>
                  <a:pt x="1826195" y="2244381"/>
                  <a:pt x="1824881" y="2242529"/>
                  <a:pt x="1823566" y="2240679"/>
                </a:cubicBezTo>
                <a:cubicBezTo>
                  <a:pt x="1825244" y="2240102"/>
                  <a:pt x="1826082" y="2239814"/>
                  <a:pt x="1826380" y="2240478"/>
                </a:cubicBezTo>
                <a:close/>
                <a:moveTo>
                  <a:pt x="1059064" y="2238536"/>
                </a:moveTo>
                <a:cubicBezTo>
                  <a:pt x="1056004" y="2238079"/>
                  <a:pt x="1054016" y="2240909"/>
                  <a:pt x="1053331" y="2245495"/>
                </a:cubicBezTo>
                <a:lnTo>
                  <a:pt x="1055580" y="2244874"/>
                </a:lnTo>
                <a:lnTo>
                  <a:pt x="1057396" y="2243346"/>
                </a:lnTo>
                <a:close/>
                <a:moveTo>
                  <a:pt x="1497054" y="2237615"/>
                </a:moveTo>
                <a:cubicBezTo>
                  <a:pt x="1496826" y="2239138"/>
                  <a:pt x="1498075" y="2239325"/>
                  <a:pt x="1497848" y="2240847"/>
                </a:cubicBezTo>
                <a:cubicBezTo>
                  <a:pt x="1494873" y="2241959"/>
                  <a:pt x="1491647" y="2243034"/>
                  <a:pt x="1488421" y="2244109"/>
                </a:cubicBezTo>
                <a:cubicBezTo>
                  <a:pt x="1489332" y="2238017"/>
                  <a:pt x="1493806" y="2237130"/>
                  <a:pt x="1497054" y="2237615"/>
                </a:cubicBezTo>
                <a:close/>
                <a:moveTo>
                  <a:pt x="1124907" y="2237168"/>
                </a:moveTo>
                <a:cubicBezTo>
                  <a:pt x="1124680" y="2238691"/>
                  <a:pt x="1124453" y="2240213"/>
                  <a:pt x="1124453" y="2240213"/>
                </a:cubicBezTo>
                <a:cubicBezTo>
                  <a:pt x="1124225" y="2241736"/>
                  <a:pt x="1122441" y="2243027"/>
                  <a:pt x="1122214" y="2244550"/>
                </a:cubicBezTo>
                <a:cubicBezTo>
                  <a:pt x="1122214" y="2244550"/>
                  <a:pt x="1121794" y="2236703"/>
                  <a:pt x="1124907" y="2237168"/>
                </a:cubicBezTo>
                <a:close/>
                <a:moveTo>
                  <a:pt x="2466209" y="2235911"/>
                </a:moveTo>
                <a:lnTo>
                  <a:pt x="2466053" y="2236951"/>
                </a:lnTo>
                <a:lnTo>
                  <a:pt x="2467655" y="2236473"/>
                </a:lnTo>
                <a:close/>
                <a:moveTo>
                  <a:pt x="1323803" y="2233667"/>
                </a:moveTo>
                <a:cubicBezTo>
                  <a:pt x="1326195" y="2234025"/>
                  <a:pt x="1328653" y="2235194"/>
                  <a:pt x="1330860" y="2235525"/>
                </a:cubicBezTo>
                <a:cubicBezTo>
                  <a:pt x="1330626" y="2237092"/>
                  <a:pt x="1330157" y="2240229"/>
                  <a:pt x="1329688" y="2243367"/>
                </a:cubicBezTo>
                <a:cubicBezTo>
                  <a:pt x="1325742" y="2239569"/>
                  <a:pt x="1321562" y="2237341"/>
                  <a:pt x="1317148" y="2236682"/>
                </a:cubicBezTo>
                <a:cubicBezTo>
                  <a:pt x="1319088" y="2233765"/>
                  <a:pt x="1321412" y="2233311"/>
                  <a:pt x="1323803" y="2233667"/>
                </a:cubicBezTo>
                <a:close/>
                <a:moveTo>
                  <a:pt x="1502015" y="2233366"/>
                </a:moveTo>
                <a:cubicBezTo>
                  <a:pt x="1502356" y="2233749"/>
                  <a:pt x="1502196" y="2234814"/>
                  <a:pt x="1501878" y="2236944"/>
                </a:cubicBezTo>
                <a:cubicBezTo>
                  <a:pt x="1500534" y="2235291"/>
                  <a:pt x="1500534" y="2235291"/>
                  <a:pt x="1499154" y="2233876"/>
                </a:cubicBezTo>
                <a:cubicBezTo>
                  <a:pt x="1500834" y="2233279"/>
                  <a:pt x="1501674" y="2232982"/>
                  <a:pt x="1502015" y="2233366"/>
                </a:cubicBezTo>
                <a:close/>
                <a:moveTo>
                  <a:pt x="1839742" y="2232247"/>
                </a:moveTo>
                <a:cubicBezTo>
                  <a:pt x="1844002" y="2232884"/>
                  <a:pt x="1842614" y="2242172"/>
                  <a:pt x="1841689" y="2248364"/>
                </a:cubicBezTo>
                <a:cubicBezTo>
                  <a:pt x="1837429" y="2247727"/>
                  <a:pt x="1838817" y="2238440"/>
                  <a:pt x="1839742" y="2232247"/>
                </a:cubicBezTo>
                <a:close/>
                <a:moveTo>
                  <a:pt x="2338992" y="2232149"/>
                </a:moveTo>
                <a:cubicBezTo>
                  <a:pt x="2341722" y="2235366"/>
                  <a:pt x="2344416" y="2238833"/>
                  <a:pt x="2347333" y="2240802"/>
                </a:cubicBezTo>
                <a:cubicBezTo>
                  <a:pt x="2350250" y="2242769"/>
                  <a:pt x="2354962" y="2243474"/>
                  <a:pt x="2354290" y="2247970"/>
                </a:cubicBezTo>
                <a:cubicBezTo>
                  <a:pt x="2348008" y="2247032"/>
                  <a:pt x="2341726" y="2246093"/>
                  <a:pt x="2335443" y="2245154"/>
                </a:cubicBezTo>
                <a:cubicBezTo>
                  <a:pt x="2336115" y="2240657"/>
                  <a:pt x="2338320" y="2236646"/>
                  <a:pt x="2338992" y="2232149"/>
                </a:cubicBezTo>
                <a:close/>
                <a:moveTo>
                  <a:pt x="6384668" y="2232035"/>
                </a:moveTo>
                <a:cubicBezTo>
                  <a:pt x="6383345" y="2231789"/>
                  <a:pt x="6383216" y="2232163"/>
                  <a:pt x="6385099" y="2233650"/>
                </a:cubicBezTo>
                <a:cubicBezTo>
                  <a:pt x="6385099" y="2233650"/>
                  <a:pt x="6385099" y="2233650"/>
                  <a:pt x="6405267" y="2250172"/>
                </a:cubicBezTo>
                <a:cubicBezTo>
                  <a:pt x="6406965" y="2252014"/>
                  <a:pt x="6416604" y="2257399"/>
                  <a:pt x="6419915" y="2258181"/>
                </a:cubicBezTo>
                <a:cubicBezTo>
                  <a:pt x="6421018" y="2258440"/>
                  <a:pt x="6421419" y="2258190"/>
                  <a:pt x="6420589" y="2257126"/>
                </a:cubicBezTo>
                <a:lnTo>
                  <a:pt x="6408786" y="2242994"/>
                </a:lnTo>
                <a:lnTo>
                  <a:pt x="6407771" y="2242180"/>
                </a:lnTo>
                <a:lnTo>
                  <a:pt x="6401698" y="2236595"/>
                </a:lnTo>
                <a:lnTo>
                  <a:pt x="6400678" y="2236984"/>
                </a:lnTo>
                <a:lnTo>
                  <a:pt x="6395054" y="2239194"/>
                </a:lnTo>
                <a:lnTo>
                  <a:pt x="6389346" y="2233975"/>
                </a:lnTo>
                <a:lnTo>
                  <a:pt x="6388867" y="2233351"/>
                </a:lnTo>
                <a:close/>
                <a:moveTo>
                  <a:pt x="1317954" y="2230368"/>
                </a:moveTo>
                <a:lnTo>
                  <a:pt x="1318175" y="2231714"/>
                </a:lnTo>
                <a:cubicBezTo>
                  <a:pt x="1318354" y="2232799"/>
                  <a:pt x="1318496" y="2233666"/>
                  <a:pt x="1318496" y="2233666"/>
                </a:cubicBezTo>
                <a:close/>
                <a:moveTo>
                  <a:pt x="1317837" y="2229654"/>
                </a:moveTo>
                <a:lnTo>
                  <a:pt x="1317841" y="2229680"/>
                </a:lnTo>
                <a:lnTo>
                  <a:pt x="1317954" y="2230368"/>
                </a:lnTo>
                <a:close/>
                <a:moveTo>
                  <a:pt x="2059324" y="2229433"/>
                </a:moveTo>
                <a:cubicBezTo>
                  <a:pt x="2062128" y="2231384"/>
                  <a:pt x="2067736" y="2235287"/>
                  <a:pt x="2066430" y="2244030"/>
                </a:cubicBezTo>
                <a:cubicBezTo>
                  <a:pt x="2061888" y="2243351"/>
                  <a:pt x="2058860" y="2242898"/>
                  <a:pt x="2054317" y="2242220"/>
                </a:cubicBezTo>
                <a:cubicBezTo>
                  <a:pt x="2054951" y="2237973"/>
                  <a:pt x="2057137" y="2233703"/>
                  <a:pt x="2059324" y="2229433"/>
                </a:cubicBezTo>
                <a:close/>
                <a:moveTo>
                  <a:pt x="997623" y="2229356"/>
                </a:moveTo>
                <a:cubicBezTo>
                  <a:pt x="998758" y="2229526"/>
                  <a:pt x="1000112" y="2229530"/>
                  <a:pt x="1001478" y="2229611"/>
                </a:cubicBezTo>
                <a:cubicBezTo>
                  <a:pt x="1005578" y="2229853"/>
                  <a:pt x="1009794" y="2230780"/>
                  <a:pt x="1008579" y="2238906"/>
                </a:cubicBezTo>
                <a:cubicBezTo>
                  <a:pt x="1004037" y="2238228"/>
                  <a:pt x="995772" y="2241740"/>
                  <a:pt x="997623" y="2229356"/>
                </a:cubicBezTo>
                <a:close/>
                <a:moveTo>
                  <a:pt x="1318008" y="2229248"/>
                </a:moveTo>
                <a:lnTo>
                  <a:pt x="1317804" y="2229454"/>
                </a:lnTo>
                <a:lnTo>
                  <a:pt x="1317837" y="2229654"/>
                </a:lnTo>
                <a:lnTo>
                  <a:pt x="1317803" y="2229454"/>
                </a:lnTo>
                <a:lnTo>
                  <a:pt x="1314258" y="2233042"/>
                </a:lnTo>
                <a:cubicBezTo>
                  <a:pt x="1314576" y="2230912"/>
                  <a:pt x="1314735" y="2229847"/>
                  <a:pt x="1315205" y="2229372"/>
                </a:cubicBezTo>
                <a:lnTo>
                  <a:pt x="1317771" y="2229257"/>
                </a:lnTo>
                <a:close/>
                <a:moveTo>
                  <a:pt x="2473588" y="2228644"/>
                </a:moveTo>
                <a:lnTo>
                  <a:pt x="2472125" y="2229553"/>
                </a:lnTo>
                <a:cubicBezTo>
                  <a:pt x="2471724" y="2229803"/>
                  <a:pt x="2471992" y="2229636"/>
                  <a:pt x="2472528" y="2229303"/>
                </a:cubicBezTo>
                <a:close/>
                <a:moveTo>
                  <a:pt x="2311539" y="2228152"/>
                </a:moveTo>
                <a:cubicBezTo>
                  <a:pt x="2313663" y="2228469"/>
                  <a:pt x="2317145" y="2227814"/>
                  <a:pt x="2319872" y="2228580"/>
                </a:cubicBezTo>
                <a:cubicBezTo>
                  <a:pt x="2322597" y="2229347"/>
                  <a:pt x="2324569" y="2231536"/>
                  <a:pt x="2323672" y="2237539"/>
                </a:cubicBezTo>
                <a:cubicBezTo>
                  <a:pt x="2319176" y="2236867"/>
                  <a:pt x="2309746" y="2240160"/>
                  <a:pt x="2311539" y="2228152"/>
                </a:cubicBezTo>
                <a:close/>
                <a:moveTo>
                  <a:pt x="2037672" y="2227887"/>
                </a:moveTo>
                <a:cubicBezTo>
                  <a:pt x="2041384" y="2229213"/>
                  <a:pt x="2043983" y="2232752"/>
                  <a:pt x="2042826" y="2240490"/>
                </a:cubicBezTo>
                <a:cubicBezTo>
                  <a:pt x="2036708" y="2239576"/>
                  <a:pt x="2029059" y="2238432"/>
                  <a:pt x="2022941" y="2237518"/>
                </a:cubicBezTo>
                <a:cubicBezTo>
                  <a:pt x="2018587" y="2235258"/>
                  <a:pt x="2024312" y="2228339"/>
                  <a:pt x="2025842" y="2228568"/>
                </a:cubicBezTo>
                <a:cubicBezTo>
                  <a:pt x="2029137" y="2227449"/>
                  <a:pt x="2033961" y="2226562"/>
                  <a:pt x="2037672" y="2227887"/>
                </a:cubicBezTo>
                <a:close/>
                <a:moveTo>
                  <a:pt x="1317534" y="2227810"/>
                </a:moveTo>
                <a:lnTo>
                  <a:pt x="1317771" y="2229257"/>
                </a:lnTo>
                <a:lnTo>
                  <a:pt x="1317640" y="2228460"/>
                </a:lnTo>
                <a:cubicBezTo>
                  <a:pt x="1317498" y="2227592"/>
                  <a:pt x="1317426" y="2227159"/>
                  <a:pt x="1317534" y="2227810"/>
                </a:cubicBezTo>
                <a:close/>
                <a:moveTo>
                  <a:pt x="1699270" y="2226426"/>
                </a:moveTo>
                <a:cubicBezTo>
                  <a:pt x="1701477" y="2226756"/>
                  <a:pt x="1704965" y="2226070"/>
                  <a:pt x="1707665" y="2226876"/>
                </a:cubicBezTo>
                <a:cubicBezTo>
                  <a:pt x="1710365" y="2227682"/>
                  <a:pt x="1712279" y="2229979"/>
                  <a:pt x="1711338" y="2236274"/>
                </a:cubicBezTo>
                <a:cubicBezTo>
                  <a:pt x="1706923" y="2235614"/>
                  <a:pt x="1697663" y="2237180"/>
                  <a:pt x="1699270" y="2226426"/>
                </a:cubicBezTo>
                <a:close/>
                <a:moveTo>
                  <a:pt x="877356" y="2226321"/>
                </a:moveTo>
                <a:cubicBezTo>
                  <a:pt x="876418" y="2232604"/>
                  <a:pt x="873906" y="2238652"/>
                  <a:pt x="872967" y="2244934"/>
                </a:cubicBezTo>
                <a:lnTo>
                  <a:pt x="865803" y="2243864"/>
                </a:lnTo>
                <a:lnTo>
                  <a:pt x="867116" y="2247339"/>
                </a:lnTo>
                <a:cubicBezTo>
                  <a:pt x="862411" y="2246636"/>
                  <a:pt x="855904" y="2247266"/>
                  <a:pt x="857076" y="2239425"/>
                </a:cubicBezTo>
                <a:lnTo>
                  <a:pt x="860978" y="2239794"/>
                </a:lnTo>
                <a:lnTo>
                  <a:pt x="866291" y="2231291"/>
                </a:lnTo>
                <a:cubicBezTo>
                  <a:pt x="869753" y="2229200"/>
                  <a:pt x="873857" y="2228207"/>
                  <a:pt x="877356" y="2226321"/>
                </a:cubicBezTo>
                <a:close/>
                <a:moveTo>
                  <a:pt x="2474383" y="2224892"/>
                </a:moveTo>
                <a:cubicBezTo>
                  <a:pt x="2474685" y="2224523"/>
                  <a:pt x="2475046" y="2225404"/>
                  <a:pt x="2475768" y="2227167"/>
                </a:cubicBezTo>
                <a:lnTo>
                  <a:pt x="2474989" y="2227773"/>
                </a:lnTo>
                <a:lnTo>
                  <a:pt x="2474653" y="2228034"/>
                </a:lnTo>
                <a:cubicBezTo>
                  <a:pt x="2474081" y="2228570"/>
                  <a:pt x="2473478" y="2229307"/>
                  <a:pt x="2473356" y="2230116"/>
                </a:cubicBezTo>
                <a:lnTo>
                  <a:pt x="2473588" y="2228644"/>
                </a:lnTo>
                <a:lnTo>
                  <a:pt x="2473939" y="2226428"/>
                </a:lnTo>
                <a:cubicBezTo>
                  <a:pt x="2474097" y="2225573"/>
                  <a:pt x="2474233" y="2225076"/>
                  <a:pt x="2474383" y="2224892"/>
                </a:cubicBezTo>
                <a:close/>
                <a:moveTo>
                  <a:pt x="1901767" y="2223982"/>
                </a:moveTo>
                <a:cubicBezTo>
                  <a:pt x="1902743" y="2224931"/>
                  <a:pt x="1903428" y="2227839"/>
                  <a:pt x="1904795" y="2233655"/>
                </a:cubicBezTo>
                <a:cubicBezTo>
                  <a:pt x="1902112" y="2231651"/>
                  <a:pt x="1899665" y="2228078"/>
                  <a:pt x="1896982" y="2226074"/>
                </a:cubicBezTo>
                <a:cubicBezTo>
                  <a:pt x="1899522" y="2224049"/>
                  <a:pt x="1900791" y="2223034"/>
                  <a:pt x="1901767" y="2223982"/>
                </a:cubicBezTo>
                <a:close/>
                <a:moveTo>
                  <a:pt x="1727820" y="2223568"/>
                </a:moveTo>
                <a:cubicBezTo>
                  <a:pt x="1729356" y="2223797"/>
                  <a:pt x="1729131" y="2225305"/>
                  <a:pt x="1728905" y="2226812"/>
                </a:cubicBezTo>
                <a:cubicBezTo>
                  <a:pt x="1740963" y="2230155"/>
                  <a:pt x="1751711" y="2231760"/>
                  <a:pt x="1762233" y="2234875"/>
                </a:cubicBezTo>
                <a:cubicBezTo>
                  <a:pt x="1766583" y="2235525"/>
                  <a:pt x="1771190" y="2236214"/>
                  <a:pt x="1775796" y="2236902"/>
                </a:cubicBezTo>
                <a:cubicBezTo>
                  <a:pt x="1778867" y="2237361"/>
                  <a:pt x="1780401" y="2237590"/>
                  <a:pt x="1783247" y="2239556"/>
                </a:cubicBezTo>
                <a:cubicBezTo>
                  <a:pt x="1782571" y="2244079"/>
                  <a:pt x="1781895" y="2248602"/>
                  <a:pt x="1781219" y="2253125"/>
                </a:cubicBezTo>
                <a:cubicBezTo>
                  <a:pt x="1769200" y="2249532"/>
                  <a:pt x="1757172" y="2247734"/>
                  <a:pt x="1743354" y="2245669"/>
                </a:cubicBezTo>
                <a:cubicBezTo>
                  <a:pt x="1735677" y="2244522"/>
                  <a:pt x="1724667" y="2244674"/>
                  <a:pt x="1720103" y="2233203"/>
                </a:cubicBezTo>
                <a:cubicBezTo>
                  <a:pt x="1722314" y="2228910"/>
                  <a:pt x="1725835" y="2226353"/>
                  <a:pt x="1727820" y="2223568"/>
                </a:cubicBezTo>
                <a:close/>
                <a:moveTo>
                  <a:pt x="650419" y="2222576"/>
                </a:moveTo>
                <a:cubicBezTo>
                  <a:pt x="654794" y="2223229"/>
                  <a:pt x="659169" y="2223883"/>
                  <a:pt x="658079" y="2231174"/>
                </a:cubicBezTo>
                <a:cubicBezTo>
                  <a:pt x="655163" y="2230738"/>
                  <a:pt x="649111" y="2231325"/>
                  <a:pt x="650419" y="2222576"/>
                </a:cubicBezTo>
                <a:close/>
                <a:moveTo>
                  <a:pt x="898781" y="2222380"/>
                </a:moveTo>
                <a:cubicBezTo>
                  <a:pt x="903673" y="2222718"/>
                  <a:pt x="908141" y="2224564"/>
                  <a:pt x="911090" y="2231289"/>
                </a:cubicBezTo>
                <a:cubicBezTo>
                  <a:pt x="906219" y="2232132"/>
                  <a:pt x="899802" y="2232744"/>
                  <a:pt x="894703" y="2235125"/>
                </a:cubicBezTo>
                <a:cubicBezTo>
                  <a:pt x="891609" y="2234663"/>
                  <a:pt x="889832" y="2235967"/>
                  <a:pt x="886738" y="2235505"/>
                </a:cubicBezTo>
                <a:lnTo>
                  <a:pt x="886410" y="2233985"/>
                </a:lnTo>
                <a:lnTo>
                  <a:pt x="880288" y="2234832"/>
                </a:lnTo>
                <a:cubicBezTo>
                  <a:pt x="879043" y="2233098"/>
                  <a:pt x="879270" y="2231584"/>
                  <a:pt x="877799" y="2231364"/>
                </a:cubicBezTo>
                <a:lnTo>
                  <a:pt x="885144" y="2228118"/>
                </a:lnTo>
                <a:lnTo>
                  <a:pt x="883935" y="2222519"/>
                </a:lnTo>
                <a:cubicBezTo>
                  <a:pt x="888575" y="2223212"/>
                  <a:pt x="893889" y="2222042"/>
                  <a:pt x="898781" y="2222380"/>
                </a:cubicBezTo>
                <a:close/>
                <a:moveTo>
                  <a:pt x="1291829" y="2221887"/>
                </a:moveTo>
                <a:cubicBezTo>
                  <a:pt x="1292674" y="2226754"/>
                  <a:pt x="1293519" y="2231621"/>
                  <a:pt x="1292596" y="2237804"/>
                </a:cubicBezTo>
                <a:cubicBezTo>
                  <a:pt x="1281366" y="2239286"/>
                  <a:pt x="1271443" y="2242544"/>
                  <a:pt x="1260022" y="2245314"/>
                </a:cubicBezTo>
                <a:lnTo>
                  <a:pt x="1250714" y="2250368"/>
                </a:lnTo>
                <a:lnTo>
                  <a:pt x="1250825" y="2249088"/>
                </a:lnTo>
                <a:lnTo>
                  <a:pt x="1248648" y="2251490"/>
                </a:lnTo>
                <a:lnTo>
                  <a:pt x="1246330" y="2252749"/>
                </a:lnTo>
                <a:cubicBezTo>
                  <a:pt x="1241714" y="2252059"/>
                  <a:pt x="1235819" y="2251178"/>
                  <a:pt x="1231203" y="2250489"/>
                </a:cubicBezTo>
                <a:cubicBezTo>
                  <a:pt x="1231666" y="2247398"/>
                  <a:pt x="1231896" y="2245852"/>
                  <a:pt x="1232358" y="2242760"/>
                </a:cubicBezTo>
                <a:cubicBezTo>
                  <a:pt x="1235665" y="2241675"/>
                  <a:pt x="1238935" y="2240846"/>
                  <a:pt x="1243755" y="2238407"/>
                </a:cubicBezTo>
                <a:cubicBezTo>
                  <a:pt x="1248832" y="2236005"/>
                  <a:pt x="1255447" y="2233833"/>
                  <a:pt x="1262062" y="2231661"/>
                </a:cubicBezTo>
                <a:cubicBezTo>
                  <a:pt x="1268677" y="2229489"/>
                  <a:pt x="1273752" y="2227087"/>
                  <a:pt x="1280136" y="2226461"/>
                </a:cubicBezTo>
                <a:cubicBezTo>
                  <a:pt x="1283675" y="2223830"/>
                  <a:pt x="1288522" y="2222973"/>
                  <a:pt x="1291829" y="2221887"/>
                </a:cubicBezTo>
                <a:close/>
                <a:moveTo>
                  <a:pt x="921920" y="2220339"/>
                </a:moveTo>
                <a:cubicBezTo>
                  <a:pt x="919993" y="2224694"/>
                  <a:pt x="919314" y="2229237"/>
                  <a:pt x="917362" y="2232042"/>
                </a:cubicBezTo>
                <a:cubicBezTo>
                  <a:pt x="916066" y="2228752"/>
                  <a:pt x="913545" y="2226828"/>
                  <a:pt x="912499" y="2223575"/>
                </a:cubicBezTo>
                <a:cubicBezTo>
                  <a:pt x="915723" y="2222509"/>
                  <a:pt x="918946" y="2221443"/>
                  <a:pt x="921920" y="2220339"/>
                </a:cubicBezTo>
                <a:close/>
                <a:moveTo>
                  <a:pt x="1909350" y="2220263"/>
                </a:moveTo>
                <a:cubicBezTo>
                  <a:pt x="1910848" y="2220486"/>
                  <a:pt x="1913141" y="2220104"/>
                  <a:pt x="1914888" y="2220793"/>
                </a:cubicBezTo>
                <a:cubicBezTo>
                  <a:pt x="1916637" y="2221483"/>
                  <a:pt x="1917843" y="2223243"/>
                  <a:pt x="1917169" y="2227751"/>
                </a:cubicBezTo>
                <a:cubicBezTo>
                  <a:pt x="1914422" y="2227340"/>
                  <a:pt x="1907965" y="2229535"/>
                  <a:pt x="1909350" y="2220263"/>
                </a:cubicBezTo>
                <a:close/>
                <a:moveTo>
                  <a:pt x="664813" y="2219947"/>
                </a:moveTo>
                <a:cubicBezTo>
                  <a:pt x="667063" y="2220283"/>
                  <a:pt x="670544" y="2219628"/>
                  <a:pt x="673234" y="2220422"/>
                </a:cubicBezTo>
                <a:cubicBezTo>
                  <a:pt x="675925" y="2221215"/>
                  <a:pt x="677824" y="2223458"/>
                  <a:pt x="676908" y="2229589"/>
                </a:cubicBezTo>
                <a:cubicBezTo>
                  <a:pt x="672412" y="2228917"/>
                  <a:pt x="663019" y="2231953"/>
                  <a:pt x="664813" y="2219947"/>
                </a:cubicBezTo>
                <a:close/>
                <a:moveTo>
                  <a:pt x="2006046" y="2219173"/>
                </a:moveTo>
                <a:cubicBezTo>
                  <a:pt x="2011814" y="2221591"/>
                  <a:pt x="2017104" y="2225496"/>
                  <a:pt x="2022644" y="2229439"/>
                </a:cubicBezTo>
                <a:cubicBezTo>
                  <a:pt x="2016648" y="2228543"/>
                  <a:pt x="2010903" y="2227684"/>
                  <a:pt x="2004908" y="2226788"/>
                </a:cubicBezTo>
                <a:cubicBezTo>
                  <a:pt x="2005362" y="2223742"/>
                  <a:pt x="2005818" y="2220696"/>
                  <a:pt x="2006046" y="2219173"/>
                </a:cubicBezTo>
                <a:close/>
                <a:moveTo>
                  <a:pt x="505137" y="2217984"/>
                </a:moveTo>
                <a:cubicBezTo>
                  <a:pt x="507226" y="2218248"/>
                  <a:pt x="508681" y="2219631"/>
                  <a:pt x="508992" y="2222788"/>
                </a:cubicBezTo>
                <a:cubicBezTo>
                  <a:pt x="483533" y="2236086"/>
                  <a:pt x="457456" y="2255251"/>
                  <a:pt x="431434" y="2251364"/>
                </a:cubicBezTo>
                <a:cubicBezTo>
                  <a:pt x="449598" y="2245008"/>
                  <a:pt x="465785" y="2239653"/>
                  <a:pt x="483138" y="2228253"/>
                </a:cubicBezTo>
                <a:cubicBezTo>
                  <a:pt x="486923" y="2226486"/>
                  <a:pt x="498873" y="2217194"/>
                  <a:pt x="505137" y="2217984"/>
                </a:cubicBezTo>
                <a:close/>
                <a:moveTo>
                  <a:pt x="1741709" y="2217598"/>
                </a:moveTo>
                <a:cubicBezTo>
                  <a:pt x="1740402" y="2226348"/>
                  <a:pt x="1732995" y="2222259"/>
                  <a:pt x="1730294" y="2218874"/>
                </a:cubicBezTo>
                <a:cubicBezTo>
                  <a:pt x="1735000" y="2219578"/>
                  <a:pt x="1738355" y="2218587"/>
                  <a:pt x="1741709" y="2217598"/>
                </a:cubicBezTo>
                <a:close/>
                <a:moveTo>
                  <a:pt x="1658240" y="2214211"/>
                </a:moveTo>
                <a:cubicBezTo>
                  <a:pt x="1658950" y="2214318"/>
                  <a:pt x="1659546" y="2215185"/>
                  <a:pt x="1660029" y="2216814"/>
                </a:cubicBezTo>
                <a:lnTo>
                  <a:pt x="1657220" y="2219493"/>
                </a:lnTo>
                <a:lnTo>
                  <a:pt x="1661229" y="2217306"/>
                </a:lnTo>
                <a:cubicBezTo>
                  <a:pt x="1662797" y="2216788"/>
                  <a:pt x="1664311" y="2216638"/>
                  <a:pt x="1665769" y="2216857"/>
                </a:cubicBezTo>
                <a:cubicBezTo>
                  <a:pt x="1664669" y="2224214"/>
                  <a:pt x="1655040" y="2228792"/>
                  <a:pt x="1656359" y="2219963"/>
                </a:cubicBezTo>
                <a:lnTo>
                  <a:pt x="1656816" y="2219714"/>
                </a:lnTo>
                <a:lnTo>
                  <a:pt x="1655769" y="2216178"/>
                </a:lnTo>
                <a:cubicBezTo>
                  <a:pt x="1656706" y="2214761"/>
                  <a:pt x="1657530" y="2214106"/>
                  <a:pt x="1658240" y="2214211"/>
                </a:cubicBezTo>
                <a:close/>
                <a:moveTo>
                  <a:pt x="6360000" y="2213689"/>
                </a:moveTo>
                <a:lnTo>
                  <a:pt x="6354695" y="2216637"/>
                </a:lnTo>
                <a:lnTo>
                  <a:pt x="6357964" y="2219273"/>
                </a:lnTo>
                <a:cubicBezTo>
                  <a:pt x="6362072" y="2222526"/>
                  <a:pt x="6365685" y="2225411"/>
                  <a:pt x="6367259" y="2226975"/>
                </a:cubicBezTo>
                <a:lnTo>
                  <a:pt x="6393900" y="2248265"/>
                </a:lnTo>
                <a:close/>
                <a:moveTo>
                  <a:pt x="1054232" y="2212816"/>
                </a:moveTo>
                <a:cubicBezTo>
                  <a:pt x="1055731" y="2213040"/>
                  <a:pt x="1055556" y="2214210"/>
                  <a:pt x="1056845" y="2215839"/>
                </a:cubicBezTo>
                <a:cubicBezTo>
                  <a:pt x="1055886" y="2217131"/>
                  <a:pt x="1055031" y="2217722"/>
                  <a:pt x="1054313" y="2217615"/>
                </a:cubicBezTo>
                <a:lnTo>
                  <a:pt x="1053246" y="2216114"/>
                </a:lnTo>
                <a:lnTo>
                  <a:pt x="1052598" y="2215204"/>
                </a:lnTo>
                <a:cubicBezTo>
                  <a:pt x="1052808" y="2213799"/>
                  <a:pt x="1054057" y="2213986"/>
                  <a:pt x="1054232" y="2212816"/>
                </a:cubicBezTo>
                <a:close/>
                <a:moveTo>
                  <a:pt x="1042299" y="2212540"/>
                </a:moveTo>
                <a:lnTo>
                  <a:pt x="1043274" y="2214369"/>
                </a:lnTo>
                <a:cubicBezTo>
                  <a:pt x="1043274" y="2214369"/>
                  <a:pt x="1043092" y="2214027"/>
                  <a:pt x="1042830" y="2213537"/>
                </a:cubicBezTo>
                <a:close/>
                <a:moveTo>
                  <a:pt x="1152085" y="2212523"/>
                </a:moveTo>
                <a:cubicBezTo>
                  <a:pt x="1156145" y="2213130"/>
                  <a:pt x="1159921" y="2215624"/>
                  <a:pt x="1162879" y="2221469"/>
                </a:cubicBezTo>
                <a:cubicBezTo>
                  <a:pt x="1153435" y="2223145"/>
                  <a:pt x="1142742" y="2224634"/>
                  <a:pt x="1136150" y="2217475"/>
                </a:cubicBezTo>
                <a:cubicBezTo>
                  <a:pt x="1137875" y="2216189"/>
                  <a:pt x="1137875" y="2216189"/>
                  <a:pt x="1139599" y="2214903"/>
                </a:cubicBezTo>
                <a:lnTo>
                  <a:pt x="1139693" y="2214873"/>
                </a:lnTo>
                <a:lnTo>
                  <a:pt x="1145852" y="2212846"/>
                </a:lnTo>
                <a:cubicBezTo>
                  <a:pt x="1147955" y="2212388"/>
                  <a:pt x="1150055" y="2212220"/>
                  <a:pt x="1152085" y="2212523"/>
                </a:cubicBezTo>
                <a:close/>
                <a:moveTo>
                  <a:pt x="714699" y="2212358"/>
                </a:moveTo>
                <a:cubicBezTo>
                  <a:pt x="715995" y="2214108"/>
                  <a:pt x="715995" y="2214108"/>
                  <a:pt x="715768" y="2215632"/>
                </a:cubicBezTo>
                <a:cubicBezTo>
                  <a:pt x="714016" y="2216926"/>
                  <a:pt x="710744" y="2217994"/>
                  <a:pt x="707471" y="2219062"/>
                </a:cubicBezTo>
                <a:cubicBezTo>
                  <a:pt x="708380" y="2212971"/>
                  <a:pt x="711654" y="2211902"/>
                  <a:pt x="714699" y="2212358"/>
                </a:cubicBezTo>
                <a:close/>
                <a:moveTo>
                  <a:pt x="1228944" y="2212229"/>
                </a:moveTo>
                <a:cubicBezTo>
                  <a:pt x="1229960" y="2215407"/>
                  <a:pt x="1231015" y="2218317"/>
                  <a:pt x="1231847" y="2222730"/>
                </a:cubicBezTo>
                <a:cubicBezTo>
                  <a:pt x="1228930" y="2222294"/>
                  <a:pt x="1226014" y="2221858"/>
                  <a:pt x="1223098" y="2221422"/>
                </a:cubicBezTo>
                <a:cubicBezTo>
                  <a:pt x="1225182" y="2217446"/>
                  <a:pt x="1227043" y="2214971"/>
                  <a:pt x="1228944" y="2212229"/>
                </a:cubicBezTo>
                <a:close/>
                <a:moveTo>
                  <a:pt x="1139171" y="2211696"/>
                </a:moveTo>
                <a:lnTo>
                  <a:pt x="1139693" y="2214873"/>
                </a:lnTo>
                <a:lnTo>
                  <a:pt x="1139392" y="2213043"/>
                </a:lnTo>
                <a:close/>
                <a:moveTo>
                  <a:pt x="694694" y="2211666"/>
                </a:moveTo>
                <a:cubicBezTo>
                  <a:pt x="697637" y="2212106"/>
                  <a:pt x="702617" y="2219042"/>
                  <a:pt x="701713" y="2225099"/>
                </a:cubicBezTo>
                <a:cubicBezTo>
                  <a:pt x="697298" y="2224439"/>
                  <a:pt x="692883" y="2223780"/>
                  <a:pt x="688469" y="2223120"/>
                </a:cubicBezTo>
                <a:cubicBezTo>
                  <a:pt x="690393" y="2220311"/>
                  <a:pt x="691524" y="2212740"/>
                  <a:pt x="694694" y="2211666"/>
                </a:cubicBezTo>
                <a:close/>
                <a:moveTo>
                  <a:pt x="922114" y="2210019"/>
                </a:moveTo>
                <a:cubicBezTo>
                  <a:pt x="923801" y="2210647"/>
                  <a:pt x="925152" y="2212355"/>
                  <a:pt x="925861" y="2215672"/>
                </a:cubicBezTo>
                <a:cubicBezTo>
                  <a:pt x="919109" y="2217875"/>
                  <a:pt x="912591" y="2218506"/>
                  <a:pt x="906074" y="2219138"/>
                </a:cubicBezTo>
                <a:cubicBezTo>
                  <a:pt x="908958" y="2215956"/>
                  <a:pt x="917052" y="2208135"/>
                  <a:pt x="922114" y="2210019"/>
                </a:cubicBezTo>
                <a:close/>
                <a:moveTo>
                  <a:pt x="1138859" y="2209799"/>
                </a:moveTo>
                <a:lnTo>
                  <a:pt x="1139058" y="2211009"/>
                </a:lnTo>
                <a:lnTo>
                  <a:pt x="1139171" y="2211696"/>
                </a:lnTo>
                <a:close/>
                <a:moveTo>
                  <a:pt x="1138750" y="2209138"/>
                </a:moveTo>
                <a:cubicBezTo>
                  <a:pt x="1138644" y="2208488"/>
                  <a:pt x="1138715" y="2208922"/>
                  <a:pt x="1138858" y="2209789"/>
                </a:cubicBezTo>
                <a:lnTo>
                  <a:pt x="1138859" y="2209799"/>
                </a:lnTo>
                <a:close/>
                <a:moveTo>
                  <a:pt x="1629772" y="2209031"/>
                </a:moveTo>
                <a:cubicBezTo>
                  <a:pt x="1631758" y="2208994"/>
                  <a:pt x="1633795" y="2209354"/>
                  <a:pt x="1635636" y="2210658"/>
                </a:cubicBezTo>
                <a:lnTo>
                  <a:pt x="1639268" y="2216307"/>
                </a:lnTo>
                <a:lnTo>
                  <a:pt x="1646007" y="2213641"/>
                </a:lnTo>
                <a:cubicBezTo>
                  <a:pt x="1647124" y="2216904"/>
                  <a:pt x="1648014" y="2221680"/>
                  <a:pt x="1647335" y="2226222"/>
                </a:cubicBezTo>
                <a:lnTo>
                  <a:pt x="1638785" y="2218225"/>
                </a:lnTo>
                <a:lnTo>
                  <a:pt x="1602659" y="2224773"/>
                </a:lnTo>
                <a:cubicBezTo>
                  <a:pt x="1590312" y="2226683"/>
                  <a:pt x="1578108" y="2227627"/>
                  <a:pt x="1565862" y="2225797"/>
                </a:cubicBezTo>
                <a:cubicBezTo>
                  <a:pt x="1567018" y="2218063"/>
                  <a:pt x="1570310" y="2216974"/>
                  <a:pt x="1573603" y="2215884"/>
                </a:cubicBezTo>
                <a:cubicBezTo>
                  <a:pt x="1583018" y="2215710"/>
                  <a:pt x="1591134" y="2213759"/>
                  <a:pt x="1600549" y="2213585"/>
                </a:cubicBezTo>
                <a:cubicBezTo>
                  <a:pt x="1608409" y="2211597"/>
                  <a:pt x="1616294" y="2211194"/>
                  <a:pt x="1625941" y="2209473"/>
                </a:cubicBezTo>
                <a:cubicBezTo>
                  <a:pt x="1627147" y="2209257"/>
                  <a:pt x="1628447" y="2209056"/>
                  <a:pt x="1629772" y="2209031"/>
                </a:cubicBezTo>
                <a:close/>
                <a:moveTo>
                  <a:pt x="1710906" y="2208692"/>
                </a:moveTo>
                <a:lnTo>
                  <a:pt x="1709824" y="2210027"/>
                </a:lnTo>
                <a:cubicBezTo>
                  <a:pt x="1709759" y="2210108"/>
                  <a:pt x="1709996" y="2209814"/>
                  <a:pt x="1710376" y="2209344"/>
                </a:cubicBezTo>
                <a:close/>
                <a:moveTo>
                  <a:pt x="1711181" y="2208354"/>
                </a:moveTo>
                <a:lnTo>
                  <a:pt x="1710906" y="2208692"/>
                </a:lnTo>
                <a:lnTo>
                  <a:pt x="1711090" y="2208465"/>
                </a:lnTo>
                <a:close/>
                <a:moveTo>
                  <a:pt x="736757" y="2207121"/>
                </a:moveTo>
                <a:cubicBezTo>
                  <a:pt x="738863" y="2207506"/>
                  <a:pt x="740979" y="2208198"/>
                  <a:pt x="743149" y="2209275"/>
                </a:cubicBezTo>
                <a:cubicBezTo>
                  <a:pt x="735326" y="2209611"/>
                  <a:pt x="725135" y="2217114"/>
                  <a:pt x="716888" y="2209864"/>
                </a:cubicBezTo>
                <a:cubicBezTo>
                  <a:pt x="724227" y="2207575"/>
                  <a:pt x="730444" y="2205965"/>
                  <a:pt x="736757" y="2207121"/>
                </a:cubicBezTo>
                <a:close/>
                <a:moveTo>
                  <a:pt x="2437183" y="2207066"/>
                </a:moveTo>
                <a:lnTo>
                  <a:pt x="2434241" y="2207991"/>
                </a:lnTo>
                <a:cubicBezTo>
                  <a:pt x="2428410" y="2207779"/>
                  <a:pt x="2421197" y="2204063"/>
                  <a:pt x="2419655" y="2214385"/>
                </a:cubicBezTo>
                <a:cubicBezTo>
                  <a:pt x="2420795" y="2214164"/>
                  <a:pt x="2423418" y="2213286"/>
                  <a:pt x="2426671" y="2212355"/>
                </a:cubicBezTo>
                <a:lnTo>
                  <a:pt x="2436378" y="2210251"/>
                </a:lnTo>
                <a:lnTo>
                  <a:pt x="2435846" y="2208560"/>
                </a:lnTo>
                <a:close/>
                <a:moveTo>
                  <a:pt x="936395" y="2206699"/>
                </a:moveTo>
                <a:cubicBezTo>
                  <a:pt x="935428" y="2213173"/>
                  <a:pt x="931052" y="2212520"/>
                  <a:pt x="928136" y="2212084"/>
                </a:cubicBezTo>
                <a:cubicBezTo>
                  <a:pt x="928136" y="2212084"/>
                  <a:pt x="926919" y="2210248"/>
                  <a:pt x="927161" y="2208629"/>
                </a:cubicBezTo>
                <a:cubicBezTo>
                  <a:pt x="930078" y="2209065"/>
                  <a:pt x="933237" y="2207882"/>
                  <a:pt x="936395" y="2206699"/>
                </a:cubicBezTo>
                <a:close/>
                <a:moveTo>
                  <a:pt x="1713420" y="2205590"/>
                </a:moveTo>
                <a:lnTo>
                  <a:pt x="1711621" y="2207809"/>
                </a:lnTo>
                <a:lnTo>
                  <a:pt x="1712279" y="2206998"/>
                </a:lnTo>
                <a:cubicBezTo>
                  <a:pt x="1712912" y="2206216"/>
                  <a:pt x="1713420" y="2205590"/>
                  <a:pt x="1713420" y="2205590"/>
                </a:cubicBezTo>
                <a:close/>
                <a:moveTo>
                  <a:pt x="2143708" y="2201818"/>
                </a:moveTo>
                <a:cubicBezTo>
                  <a:pt x="2146205" y="2202020"/>
                  <a:pt x="2148699" y="2202475"/>
                  <a:pt x="2151148" y="2203048"/>
                </a:cubicBezTo>
                <a:cubicBezTo>
                  <a:pt x="2154412" y="2203811"/>
                  <a:pt x="2157598" y="2204778"/>
                  <a:pt x="2160606" y="2205622"/>
                </a:cubicBezTo>
                <a:cubicBezTo>
                  <a:pt x="2176790" y="2210927"/>
                  <a:pt x="2193190" y="2216527"/>
                  <a:pt x="2204914" y="2232453"/>
                </a:cubicBezTo>
                <a:cubicBezTo>
                  <a:pt x="2196252" y="2248481"/>
                  <a:pt x="2181232" y="2233638"/>
                  <a:pt x="2172495" y="2229184"/>
                </a:cubicBezTo>
                <a:cubicBezTo>
                  <a:pt x="2157040" y="2219000"/>
                  <a:pt x="2139106" y="2213171"/>
                  <a:pt x="2122245" y="2210652"/>
                </a:cubicBezTo>
                <a:cubicBezTo>
                  <a:pt x="2128692" y="2202903"/>
                  <a:pt x="2136216" y="2201213"/>
                  <a:pt x="2143708" y="2201818"/>
                </a:cubicBezTo>
                <a:close/>
                <a:moveTo>
                  <a:pt x="525865" y="2200229"/>
                </a:moveTo>
                <a:cubicBezTo>
                  <a:pt x="528509" y="2203688"/>
                  <a:pt x="534467" y="2206111"/>
                  <a:pt x="533161" y="2214855"/>
                </a:cubicBezTo>
                <a:cubicBezTo>
                  <a:pt x="530070" y="2214392"/>
                  <a:pt x="525434" y="2213699"/>
                  <a:pt x="522600" y="2213276"/>
                </a:cubicBezTo>
                <a:cubicBezTo>
                  <a:pt x="521688" y="2208798"/>
                  <a:pt x="523906" y="2204533"/>
                  <a:pt x="525865" y="2200229"/>
                </a:cubicBezTo>
                <a:close/>
                <a:moveTo>
                  <a:pt x="2320412" y="2199494"/>
                </a:moveTo>
                <a:cubicBezTo>
                  <a:pt x="2323329" y="2199929"/>
                  <a:pt x="2326245" y="2200365"/>
                  <a:pt x="2329162" y="2200801"/>
                </a:cubicBezTo>
                <a:lnTo>
                  <a:pt x="2327041" y="2214992"/>
                </a:lnTo>
                <a:lnTo>
                  <a:pt x="2331246" y="2213955"/>
                </a:lnTo>
                <a:lnTo>
                  <a:pt x="2346458" y="2213632"/>
                </a:lnTo>
                <a:lnTo>
                  <a:pt x="2346625" y="2211455"/>
                </a:lnTo>
                <a:lnTo>
                  <a:pt x="2347274" y="2213871"/>
                </a:lnTo>
                <a:lnTo>
                  <a:pt x="2360644" y="2219781"/>
                </a:lnTo>
                <a:cubicBezTo>
                  <a:pt x="2365055" y="2223197"/>
                  <a:pt x="2369248" y="2228119"/>
                  <a:pt x="2373266" y="2234975"/>
                </a:cubicBezTo>
                <a:lnTo>
                  <a:pt x="2346701" y="2227465"/>
                </a:lnTo>
                <a:lnTo>
                  <a:pt x="2344994" y="2232788"/>
                </a:lnTo>
                <a:lnTo>
                  <a:pt x="2345428" y="2227106"/>
                </a:lnTo>
                <a:lnTo>
                  <a:pt x="2313972" y="2218213"/>
                </a:lnTo>
                <a:lnTo>
                  <a:pt x="2323714" y="2215812"/>
                </a:lnTo>
                <a:lnTo>
                  <a:pt x="2318099" y="2214972"/>
                </a:lnTo>
                <a:cubicBezTo>
                  <a:pt x="2319025" y="2208782"/>
                  <a:pt x="2319718" y="2204137"/>
                  <a:pt x="2320412" y="2199494"/>
                </a:cubicBezTo>
                <a:close/>
                <a:moveTo>
                  <a:pt x="6288446" y="2199413"/>
                </a:moveTo>
                <a:lnTo>
                  <a:pt x="6287277" y="2200020"/>
                </a:lnTo>
                <a:lnTo>
                  <a:pt x="6286887" y="2200223"/>
                </a:lnTo>
                <a:cubicBezTo>
                  <a:pt x="6286714" y="2200313"/>
                  <a:pt x="6286829" y="2200254"/>
                  <a:pt x="6287060" y="2200134"/>
                </a:cubicBezTo>
                <a:lnTo>
                  <a:pt x="6287277" y="2200020"/>
                </a:lnTo>
                <a:lnTo>
                  <a:pt x="6287926" y="2199684"/>
                </a:lnTo>
                <a:cubicBezTo>
                  <a:pt x="6288215" y="2199534"/>
                  <a:pt x="6288446" y="2199413"/>
                  <a:pt x="6288446" y="2199413"/>
                </a:cubicBezTo>
                <a:cubicBezTo>
                  <a:pt x="6290261" y="2202235"/>
                  <a:pt x="6292299" y="2204480"/>
                  <a:pt x="6294462" y="2206404"/>
                </a:cubicBezTo>
                <a:lnTo>
                  <a:pt x="6296506" y="2207934"/>
                </a:lnTo>
                <a:lnTo>
                  <a:pt x="6288573" y="2199449"/>
                </a:lnTo>
                <a:close/>
                <a:moveTo>
                  <a:pt x="1432092" y="2198061"/>
                </a:moveTo>
                <a:cubicBezTo>
                  <a:pt x="1434299" y="2198391"/>
                  <a:pt x="1437780" y="2197754"/>
                  <a:pt x="1440482" y="2198543"/>
                </a:cubicBezTo>
                <a:cubicBezTo>
                  <a:pt x="1443185" y="2199333"/>
                  <a:pt x="1445111" y="2201551"/>
                  <a:pt x="1444208" y="2207591"/>
                </a:cubicBezTo>
                <a:cubicBezTo>
                  <a:pt x="1439793" y="2206931"/>
                  <a:pt x="1430287" y="2210141"/>
                  <a:pt x="1432092" y="2198061"/>
                </a:cubicBezTo>
                <a:close/>
                <a:moveTo>
                  <a:pt x="513075" y="2197169"/>
                </a:moveTo>
                <a:cubicBezTo>
                  <a:pt x="519071" y="2198064"/>
                  <a:pt x="517093" y="2211304"/>
                  <a:pt x="519168" y="2216211"/>
                </a:cubicBezTo>
                <a:cubicBezTo>
                  <a:pt x="511252" y="2219625"/>
                  <a:pt x="511507" y="2207661"/>
                  <a:pt x="513075" y="2197169"/>
                </a:cubicBezTo>
                <a:close/>
                <a:moveTo>
                  <a:pt x="2102839" y="2197005"/>
                </a:moveTo>
                <a:cubicBezTo>
                  <a:pt x="2105105" y="2197343"/>
                  <a:pt x="2109053" y="2196748"/>
                  <a:pt x="2112209" y="2197582"/>
                </a:cubicBezTo>
                <a:cubicBezTo>
                  <a:pt x="2115364" y="2198415"/>
                  <a:pt x="2117726" y="2200678"/>
                  <a:pt x="2116822" y="2206732"/>
                </a:cubicBezTo>
                <a:cubicBezTo>
                  <a:pt x="2112523" y="2204509"/>
                  <a:pt x="2106676" y="2202319"/>
                  <a:pt x="2100906" y="2199613"/>
                </a:cubicBezTo>
                <a:cubicBezTo>
                  <a:pt x="2100906" y="2199613"/>
                  <a:pt x="2102646" y="2198293"/>
                  <a:pt x="2102839" y="2197005"/>
                </a:cubicBezTo>
                <a:close/>
                <a:moveTo>
                  <a:pt x="811929" y="2196778"/>
                </a:moveTo>
                <a:cubicBezTo>
                  <a:pt x="813065" y="2196948"/>
                  <a:pt x="814419" y="2196949"/>
                  <a:pt x="815786" y="2197023"/>
                </a:cubicBezTo>
                <a:cubicBezTo>
                  <a:pt x="819888" y="2197247"/>
                  <a:pt x="824110" y="2198128"/>
                  <a:pt x="822904" y="2206194"/>
                </a:cubicBezTo>
                <a:cubicBezTo>
                  <a:pt x="818362" y="2205515"/>
                  <a:pt x="810087" y="2209106"/>
                  <a:pt x="811929" y="2196778"/>
                </a:cubicBezTo>
                <a:close/>
                <a:moveTo>
                  <a:pt x="841969" y="2195010"/>
                </a:moveTo>
                <a:cubicBezTo>
                  <a:pt x="843849" y="2194901"/>
                  <a:pt x="845865" y="2196370"/>
                  <a:pt x="846982" y="2198872"/>
                </a:cubicBezTo>
                <a:cubicBezTo>
                  <a:pt x="843838" y="2199959"/>
                  <a:pt x="840695" y="2201046"/>
                  <a:pt x="837777" y="2200610"/>
                </a:cubicBezTo>
                <a:cubicBezTo>
                  <a:pt x="838346" y="2196803"/>
                  <a:pt x="840090" y="2195117"/>
                  <a:pt x="841969" y="2195010"/>
                </a:cubicBezTo>
                <a:close/>
                <a:moveTo>
                  <a:pt x="1336919" y="2193885"/>
                </a:moveTo>
                <a:cubicBezTo>
                  <a:pt x="1341775" y="2194611"/>
                  <a:pt x="1340676" y="2201969"/>
                  <a:pt x="1339796" y="2207855"/>
                </a:cubicBezTo>
                <a:cubicBezTo>
                  <a:pt x="1333321" y="2206887"/>
                  <a:pt x="1336039" y="2199772"/>
                  <a:pt x="1336919" y="2193885"/>
                </a:cubicBezTo>
                <a:close/>
                <a:moveTo>
                  <a:pt x="1424924" y="2193628"/>
                </a:moveTo>
                <a:cubicBezTo>
                  <a:pt x="1427970" y="2194083"/>
                  <a:pt x="1432763" y="2193268"/>
                  <a:pt x="1431643" y="2200762"/>
                </a:cubicBezTo>
                <a:cubicBezTo>
                  <a:pt x="1428597" y="2200306"/>
                  <a:pt x="1423841" y="2200872"/>
                  <a:pt x="1424924" y="2193628"/>
                </a:cubicBezTo>
                <a:close/>
                <a:moveTo>
                  <a:pt x="1529548" y="2193243"/>
                </a:moveTo>
                <a:cubicBezTo>
                  <a:pt x="1533923" y="2193897"/>
                  <a:pt x="1538532" y="2192982"/>
                  <a:pt x="1537126" y="2202394"/>
                </a:cubicBezTo>
                <a:cubicBezTo>
                  <a:pt x="1534210" y="2201958"/>
                  <a:pt x="1528142" y="2202655"/>
                  <a:pt x="1529548" y="2193243"/>
                </a:cubicBezTo>
                <a:close/>
                <a:moveTo>
                  <a:pt x="1474239" y="2192569"/>
                </a:moveTo>
                <a:cubicBezTo>
                  <a:pt x="1473579" y="2196984"/>
                  <a:pt x="1472920" y="2201399"/>
                  <a:pt x="1472260" y="2205813"/>
                </a:cubicBezTo>
                <a:cubicBezTo>
                  <a:pt x="1470172" y="2200988"/>
                  <a:pt x="1467614" y="2197596"/>
                  <a:pt x="1465056" y="2194207"/>
                </a:cubicBezTo>
                <a:cubicBezTo>
                  <a:pt x="1468273" y="2193182"/>
                  <a:pt x="1471491" y="2192158"/>
                  <a:pt x="1474239" y="2192569"/>
                </a:cubicBezTo>
                <a:close/>
                <a:moveTo>
                  <a:pt x="788128" y="2192567"/>
                </a:moveTo>
                <a:cubicBezTo>
                  <a:pt x="789140" y="2192351"/>
                  <a:pt x="790088" y="2192443"/>
                  <a:pt x="790887" y="2192997"/>
                </a:cubicBezTo>
                <a:cubicBezTo>
                  <a:pt x="791952" y="2193735"/>
                  <a:pt x="792754" y="2195290"/>
                  <a:pt x="793097" y="2198023"/>
                </a:cubicBezTo>
                <a:cubicBezTo>
                  <a:pt x="788459" y="2198863"/>
                  <a:pt x="783858" y="2199453"/>
                  <a:pt x="779442" y="2198792"/>
                </a:cubicBezTo>
                <a:cubicBezTo>
                  <a:pt x="781455" y="2196651"/>
                  <a:pt x="785090" y="2193217"/>
                  <a:pt x="788128" y="2192567"/>
                </a:cubicBezTo>
                <a:close/>
                <a:moveTo>
                  <a:pt x="1712323" y="2191636"/>
                </a:moveTo>
                <a:cubicBezTo>
                  <a:pt x="1712632" y="2194894"/>
                  <a:pt x="1712941" y="2198151"/>
                  <a:pt x="1712860" y="2201350"/>
                </a:cubicBezTo>
                <a:lnTo>
                  <a:pt x="1711621" y="2207809"/>
                </a:lnTo>
                <a:lnTo>
                  <a:pt x="1711063" y="2210715"/>
                </a:lnTo>
                <a:lnTo>
                  <a:pt x="1711222" y="2208302"/>
                </a:lnTo>
                <a:close/>
                <a:moveTo>
                  <a:pt x="974434" y="2190548"/>
                </a:moveTo>
                <a:cubicBezTo>
                  <a:pt x="969135" y="2194228"/>
                  <a:pt x="963839" y="2197910"/>
                  <a:pt x="958082" y="2194067"/>
                </a:cubicBezTo>
                <a:cubicBezTo>
                  <a:pt x="963162" y="2191845"/>
                  <a:pt x="968241" y="2189623"/>
                  <a:pt x="974434" y="2190548"/>
                </a:cubicBezTo>
                <a:close/>
                <a:moveTo>
                  <a:pt x="1442524" y="2188096"/>
                </a:moveTo>
                <a:cubicBezTo>
                  <a:pt x="1432886" y="2189761"/>
                  <a:pt x="1424553" y="2193175"/>
                  <a:pt x="1414916" y="2194841"/>
                </a:cubicBezTo>
                <a:cubicBezTo>
                  <a:pt x="1406582" y="2198254"/>
                  <a:pt x="1398730" y="2200187"/>
                  <a:pt x="1395156" y="2213629"/>
                </a:cubicBezTo>
                <a:cubicBezTo>
                  <a:pt x="1394080" y="2210364"/>
                  <a:pt x="1391245" y="2208387"/>
                  <a:pt x="1389942" y="2206639"/>
                </a:cubicBezTo>
                <a:cubicBezTo>
                  <a:pt x="1389261" y="2211196"/>
                  <a:pt x="1392095" y="2213172"/>
                  <a:pt x="1392945" y="2217958"/>
                </a:cubicBezTo>
                <a:cubicBezTo>
                  <a:pt x="1388618" y="2215499"/>
                  <a:pt x="1383139" y="2210281"/>
                  <a:pt x="1379434" y="2214127"/>
                </a:cubicBezTo>
                <a:cubicBezTo>
                  <a:pt x="1372632" y="2217770"/>
                  <a:pt x="1373027" y="2225593"/>
                  <a:pt x="1367131" y="2223159"/>
                </a:cubicBezTo>
                <a:cubicBezTo>
                  <a:pt x="1359706" y="2220497"/>
                  <a:pt x="1352280" y="2217835"/>
                  <a:pt x="1346553" y="2224744"/>
                </a:cubicBezTo>
                <a:cubicBezTo>
                  <a:pt x="1341309" y="2230172"/>
                  <a:pt x="1335018" y="2219914"/>
                  <a:pt x="1334168" y="2215129"/>
                </a:cubicBezTo>
                <a:lnTo>
                  <a:pt x="1366306" y="2202796"/>
                </a:lnTo>
                <a:lnTo>
                  <a:pt x="1381936" y="2196799"/>
                </a:lnTo>
                <a:lnTo>
                  <a:pt x="1382386" y="2193784"/>
                </a:lnTo>
                <a:lnTo>
                  <a:pt x="1384282" y="2195899"/>
                </a:lnTo>
                <a:lnTo>
                  <a:pt x="1387631" y="2194614"/>
                </a:lnTo>
                <a:cubicBezTo>
                  <a:pt x="1405839" y="2188825"/>
                  <a:pt x="1424285" y="2185370"/>
                  <a:pt x="1442524" y="2188096"/>
                </a:cubicBezTo>
                <a:close/>
                <a:moveTo>
                  <a:pt x="880819" y="2187765"/>
                </a:moveTo>
                <a:cubicBezTo>
                  <a:pt x="874429" y="2189819"/>
                  <a:pt x="868000" y="2190363"/>
                  <a:pt x="861351" y="2192378"/>
                </a:cubicBezTo>
                <a:cubicBezTo>
                  <a:pt x="856474" y="2193154"/>
                  <a:pt x="849605" y="2196641"/>
                  <a:pt x="847379" y="2190291"/>
                </a:cubicBezTo>
                <a:cubicBezTo>
                  <a:pt x="858687" y="2188972"/>
                  <a:pt x="869772" y="2189124"/>
                  <a:pt x="880819" y="2187765"/>
                </a:cubicBezTo>
                <a:close/>
                <a:moveTo>
                  <a:pt x="1734494" y="2187302"/>
                </a:moveTo>
                <a:cubicBezTo>
                  <a:pt x="1737747" y="2186241"/>
                  <a:pt x="1738131" y="2194037"/>
                  <a:pt x="1737452" y="2198579"/>
                </a:cubicBezTo>
                <a:cubicBezTo>
                  <a:pt x="1734424" y="2198126"/>
                  <a:pt x="1729881" y="2197448"/>
                  <a:pt x="1725339" y="2196769"/>
                </a:cubicBezTo>
                <a:cubicBezTo>
                  <a:pt x="1726245" y="2190713"/>
                  <a:pt x="1729952" y="2186623"/>
                  <a:pt x="1734494" y="2187302"/>
                </a:cubicBezTo>
                <a:close/>
                <a:moveTo>
                  <a:pt x="619410" y="2184736"/>
                </a:moveTo>
                <a:cubicBezTo>
                  <a:pt x="621289" y="2184628"/>
                  <a:pt x="623308" y="2186097"/>
                  <a:pt x="624424" y="2188599"/>
                </a:cubicBezTo>
                <a:cubicBezTo>
                  <a:pt x="621507" y="2188164"/>
                  <a:pt x="618364" y="2189250"/>
                  <a:pt x="615219" y="2190338"/>
                </a:cubicBezTo>
                <a:cubicBezTo>
                  <a:pt x="615787" y="2186530"/>
                  <a:pt x="617531" y="2184845"/>
                  <a:pt x="619410" y="2184736"/>
                </a:cubicBezTo>
                <a:close/>
                <a:moveTo>
                  <a:pt x="975870" y="2182717"/>
                </a:moveTo>
                <a:cubicBezTo>
                  <a:pt x="978981" y="2183183"/>
                  <a:pt x="978981" y="2183183"/>
                  <a:pt x="974731" y="2190331"/>
                </a:cubicBezTo>
                <a:cubicBezTo>
                  <a:pt x="975414" y="2185763"/>
                  <a:pt x="975641" y="2184240"/>
                  <a:pt x="975870" y="2182717"/>
                </a:cubicBezTo>
                <a:close/>
                <a:moveTo>
                  <a:pt x="1130208" y="2182090"/>
                </a:moveTo>
                <a:cubicBezTo>
                  <a:pt x="1130958" y="2181652"/>
                  <a:pt x="1131823" y="2181748"/>
                  <a:pt x="1132866" y="2182621"/>
                </a:cubicBezTo>
                <a:cubicBezTo>
                  <a:pt x="1138302" y="2188122"/>
                  <a:pt x="1130353" y="2199437"/>
                  <a:pt x="1127909" y="2205323"/>
                </a:cubicBezTo>
                <a:cubicBezTo>
                  <a:pt x="1130970" y="2205781"/>
                  <a:pt x="1133801" y="2207767"/>
                  <a:pt x="1136634" y="2209753"/>
                </a:cubicBezTo>
                <a:cubicBezTo>
                  <a:pt x="1133116" y="2212353"/>
                  <a:pt x="1129828" y="2213425"/>
                  <a:pt x="1126767" y="2212967"/>
                </a:cubicBezTo>
                <a:cubicBezTo>
                  <a:pt x="1125625" y="2220611"/>
                  <a:pt x="1133961" y="2217168"/>
                  <a:pt x="1134578" y="2223512"/>
                </a:cubicBezTo>
                <a:cubicBezTo>
                  <a:pt x="1135004" y="2231130"/>
                  <a:pt x="1124909" y="2235873"/>
                  <a:pt x="1121392" y="2238473"/>
                </a:cubicBezTo>
                <a:lnTo>
                  <a:pt x="1109012" y="2244375"/>
                </a:lnTo>
                <a:lnTo>
                  <a:pt x="1109060" y="2244614"/>
                </a:lnTo>
                <a:lnTo>
                  <a:pt x="1108642" y="2244551"/>
                </a:lnTo>
                <a:lnTo>
                  <a:pt x="1064400" y="2265643"/>
                </a:lnTo>
                <a:cubicBezTo>
                  <a:pt x="1043162" y="2273408"/>
                  <a:pt x="1021441" y="2282669"/>
                  <a:pt x="1001251" y="2292154"/>
                </a:cubicBezTo>
                <a:cubicBezTo>
                  <a:pt x="991383" y="2295368"/>
                  <a:pt x="983072" y="2300378"/>
                  <a:pt x="975003" y="2302037"/>
                </a:cubicBezTo>
                <a:cubicBezTo>
                  <a:pt x="968388" y="2304435"/>
                  <a:pt x="955725" y="2305408"/>
                  <a:pt x="951064" y="2315653"/>
                </a:cubicBezTo>
                <a:cubicBezTo>
                  <a:pt x="948393" y="2323067"/>
                  <a:pt x="952755" y="2325283"/>
                  <a:pt x="945949" y="2328954"/>
                </a:cubicBezTo>
                <a:lnTo>
                  <a:pt x="940748" y="2330902"/>
                </a:lnTo>
                <a:lnTo>
                  <a:pt x="935540" y="2339018"/>
                </a:lnTo>
                <a:cubicBezTo>
                  <a:pt x="932278" y="2340707"/>
                  <a:pt x="928628" y="2340953"/>
                  <a:pt x="926157" y="2341375"/>
                </a:cubicBezTo>
                <a:lnTo>
                  <a:pt x="925551" y="2337284"/>
                </a:lnTo>
                <a:lnTo>
                  <a:pt x="902571" y="2348781"/>
                </a:lnTo>
                <a:cubicBezTo>
                  <a:pt x="880622" y="2359567"/>
                  <a:pt x="860458" y="2370620"/>
                  <a:pt x="840076" y="2381377"/>
                </a:cubicBezTo>
                <a:cubicBezTo>
                  <a:pt x="819911" y="2392434"/>
                  <a:pt x="799949" y="2400391"/>
                  <a:pt x="780831" y="2413163"/>
                </a:cubicBezTo>
                <a:cubicBezTo>
                  <a:pt x="775555" y="2417064"/>
                  <a:pt x="767283" y="2421818"/>
                  <a:pt x="763568" y="2415272"/>
                </a:cubicBezTo>
                <a:cubicBezTo>
                  <a:pt x="762037" y="2415043"/>
                  <a:pt x="759434" y="2411529"/>
                  <a:pt x="760279" y="2416344"/>
                </a:cubicBezTo>
                <a:cubicBezTo>
                  <a:pt x="760050" y="2417872"/>
                  <a:pt x="761390" y="2419375"/>
                  <a:pt x="761161" y="2420904"/>
                </a:cubicBezTo>
                <a:cubicBezTo>
                  <a:pt x="758946" y="2425261"/>
                  <a:pt x="756731" y="2429619"/>
                  <a:pt x="755817" y="2435734"/>
                </a:cubicBezTo>
                <a:cubicBezTo>
                  <a:pt x="753213" y="2432219"/>
                  <a:pt x="750380" y="2430233"/>
                  <a:pt x="746246" y="2426490"/>
                </a:cubicBezTo>
                <a:cubicBezTo>
                  <a:pt x="747891" y="2425953"/>
                  <a:pt x="748876" y="2424603"/>
                  <a:pt x="749533" y="2422813"/>
                </a:cubicBezTo>
                <a:lnTo>
                  <a:pt x="749633" y="2422343"/>
                </a:lnTo>
                <a:lnTo>
                  <a:pt x="750869" y="2416500"/>
                </a:lnTo>
                <a:cubicBezTo>
                  <a:pt x="751097" y="2414972"/>
                  <a:pt x="749795" y="2413214"/>
                  <a:pt x="748264" y="2412986"/>
                </a:cubicBezTo>
                <a:cubicBezTo>
                  <a:pt x="750024" y="2411686"/>
                  <a:pt x="751782" y="2410385"/>
                  <a:pt x="752240" y="2407327"/>
                </a:cubicBezTo>
                <a:cubicBezTo>
                  <a:pt x="749406" y="2405341"/>
                  <a:pt x="744818" y="2404655"/>
                  <a:pt x="742442" y="2399611"/>
                </a:cubicBezTo>
                <a:cubicBezTo>
                  <a:pt x="741254" y="2397090"/>
                  <a:pt x="741384" y="2393593"/>
                  <a:pt x="741487" y="2390287"/>
                </a:cubicBezTo>
                <a:lnTo>
                  <a:pt x="740810" y="2385360"/>
                </a:lnTo>
                <a:lnTo>
                  <a:pt x="740527" y="2388329"/>
                </a:lnTo>
                <a:cubicBezTo>
                  <a:pt x="736266" y="2387692"/>
                  <a:pt x="737638" y="2378512"/>
                  <a:pt x="738579" y="2372216"/>
                </a:cubicBezTo>
                <a:cubicBezTo>
                  <a:pt x="740709" y="2372535"/>
                  <a:pt x="741421" y="2375055"/>
                  <a:pt x="741488" y="2378249"/>
                </a:cubicBezTo>
                <a:lnTo>
                  <a:pt x="741141" y="2381885"/>
                </a:lnTo>
                <a:lnTo>
                  <a:pt x="773743" y="2372478"/>
                </a:lnTo>
                <a:cubicBezTo>
                  <a:pt x="785015" y="2369897"/>
                  <a:pt x="796292" y="2367283"/>
                  <a:pt x="807153" y="2362655"/>
                </a:cubicBezTo>
                <a:cubicBezTo>
                  <a:pt x="817018" y="2359440"/>
                  <a:pt x="825584" y="2354469"/>
                  <a:pt x="832821" y="2346173"/>
                </a:cubicBezTo>
                <a:cubicBezTo>
                  <a:pt x="840084" y="2339443"/>
                  <a:pt x="845164" y="2326397"/>
                  <a:pt x="854345" y="2327769"/>
                </a:cubicBezTo>
                <a:cubicBezTo>
                  <a:pt x="855487" y="2320125"/>
                  <a:pt x="849366" y="2319210"/>
                  <a:pt x="845232" y="2315466"/>
                </a:cubicBezTo>
                <a:cubicBezTo>
                  <a:pt x="854871" y="2313781"/>
                  <a:pt x="872915" y="2297723"/>
                  <a:pt x="878510" y="2312624"/>
                </a:cubicBezTo>
                <a:cubicBezTo>
                  <a:pt x="874536" y="2318282"/>
                  <a:pt x="868872" y="2314311"/>
                  <a:pt x="864280" y="2313625"/>
                </a:cubicBezTo>
                <a:cubicBezTo>
                  <a:pt x="862700" y="2324200"/>
                  <a:pt x="868529" y="2326633"/>
                  <a:pt x="873761" y="2324126"/>
                </a:cubicBezTo>
                <a:lnTo>
                  <a:pt x="877682" y="2319794"/>
                </a:lnTo>
                <a:lnTo>
                  <a:pt x="880157" y="2317060"/>
                </a:lnTo>
                <a:cubicBezTo>
                  <a:pt x="881473" y="2313735"/>
                  <a:pt x="881638" y="2309576"/>
                  <a:pt x="879651" y="2304981"/>
                </a:cubicBezTo>
                <a:cubicBezTo>
                  <a:pt x="886231" y="2302838"/>
                  <a:pt x="893467" y="2294543"/>
                  <a:pt x="901119" y="2295686"/>
                </a:cubicBezTo>
                <a:cubicBezTo>
                  <a:pt x="905709" y="2296372"/>
                  <a:pt x="907399" y="2306001"/>
                  <a:pt x="911991" y="2306688"/>
                </a:cubicBezTo>
                <a:cubicBezTo>
                  <a:pt x="913133" y="2299043"/>
                  <a:pt x="914237" y="2291655"/>
                  <a:pt x="915379" y="2284012"/>
                </a:cubicBezTo>
                <a:cubicBezTo>
                  <a:pt x="921044" y="2287983"/>
                  <a:pt x="926936" y="2290427"/>
                  <a:pt x="931070" y="2294171"/>
                </a:cubicBezTo>
                <a:cubicBezTo>
                  <a:pt x="926678" y="2302630"/>
                  <a:pt x="923775" y="2311575"/>
                  <a:pt x="919573" y="2318760"/>
                </a:cubicBezTo>
                <a:cubicBezTo>
                  <a:pt x="927224" y="2319904"/>
                  <a:pt x="936018" y="2313404"/>
                  <a:pt x="942569" y="2309694"/>
                </a:cubicBezTo>
                <a:cubicBezTo>
                  <a:pt x="954615" y="2302377"/>
                  <a:pt x="964938" y="2296105"/>
                  <a:pt x="975263" y="2289833"/>
                </a:cubicBezTo>
                <a:lnTo>
                  <a:pt x="1015966" y="2264216"/>
                </a:lnTo>
                <a:lnTo>
                  <a:pt x="1013235" y="2256968"/>
                </a:lnTo>
                <a:cubicBezTo>
                  <a:pt x="1014608" y="2257174"/>
                  <a:pt x="1015613" y="2257713"/>
                  <a:pt x="1016161" y="2258963"/>
                </a:cubicBezTo>
                <a:lnTo>
                  <a:pt x="1016309" y="2264001"/>
                </a:lnTo>
                <a:lnTo>
                  <a:pt x="1037142" y="2250890"/>
                </a:lnTo>
                <a:cubicBezTo>
                  <a:pt x="1030631" y="2242103"/>
                  <a:pt x="1022364" y="2234616"/>
                  <a:pt x="1015626" y="2227357"/>
                </a:cubicBezTo>
                <a:cubicBezTo>
                  <a:pt x="1023963" y="2223914"/>
                  <a:pt x="1036920" y="2210482"/>
                  <a:pt x="1044999" y="2219243"/>
                </a:cubicBezTo>
                <a:cubicBezTo>
                  <a:pt x="1047347" y="2222720"/>
                  <a:pt x="1052396" y="2220348"/>
                  <a:pt x="1055875" y="2218003"/>
                </a:cubicBezTo>
                <a:cubicBezTo>
                  <a:pt x="1059278" y="2216167"/>
                  <a:pt x="1062624" y="2214713"/>
                  <a:pt x="1065722" y="2213613"/>
                </a:cubicBezTo>
                <a:lnTo>
                  <a:pt x="1067725" y="2213071"/>
                </a:lnTo>
                <a:lnTo>
                  <a:pt x="1067420" y="2210634"/>
                </a:lnTo>
                <a:cubicBezTo>
                  <a:pt x="1067591" y="2209492"/>
                  <a:pt x="1068116" y="2208402"/>
                  <a:pt x="1069054" y="2206986"/>
                </a:cubicBezTo>
                <a:cubicBezTo>
                  <a:pt x="1069054" y="2206986"/>
                  <a:pt x="1070246" y="2208721"/>
                  <a:pt x="1071439" y="2210456"/>
                </a:cubicBezTo>
                <a:lnTo>
                  <a:pt x="1069664" y="2212544"/>
                </a:lnTo>
                <a:lnTo>
                  <a:pt x="1074078" y="2211346"/>
                </a:lnTo>
                <a:cubicBezTo>
                  <a:pt x="1085248" y="2209889"/>
                  <a:pt x="1094200" y="2212789"/>
                  <a:pt x="1100748" y="2221322"/>
                </a:cubicBezTo>
                <a:cubicBezTo>
                  <a:pt x="1103059" y="2225053"/>
                  <a:pt x="1104398" y="2226555"/>
                  <a:pt x="1103744" y="2220467"/>
                </a:cubicBezTo>
                <a:cubicBezTo>
                  <a:pt x="1104885" y="2212824"/>
                  <a:pt x="1110551" y="2216796"/>
                  <a:pt x="1112081" y="2217024"/>
                </a:cubicBezTo>
                <a:cubicBezTo>
                  <a:pt x="1113223" y="2209381"/>
                  <a:pt x="1108404" y="2210223"/>
                  <a:pt x="1105342" y="2209766"/>
                </a:cubicBezTo>
                <a:cubicBezTo>
                  <a:pt x="1107855" y="2192950"/>
                  <a:pt x="1118728" y="2203951"/>
                  <a:pt x="1124917" y="2193936"/>
                </a:cubicBezTo>
                <a:cubicBezTo>
                  <a:pt x="1125834" y="2191728"/>
                  <a:pt x="1126595" y="2189095"/>
                  <a:pt x="1127407" y="2186849"/>
                </a:cubicBezTo>
                <a:lnTo>
                  <a:pt x="1128664" y="2184711"/>
                </a:lnTo>
                <a:close/>
                <a:moveTo>
                  <a:pt x="2359679" y="2181373"/>
                </a:moveTo>
                <a:lnTo>
                  <a:pt x="2358575" y="2183198"/>
                </a:lnTo>
                <a:lnTo>
                  <a:pt x="2367887" y="2183632"/>
                </a:lnTo>
                <a:lnTo>
                  <a:pt x="2367442" y="2182773"/>
                </a:lnTo>
                <a:cubicBezTo>
                  <a:pt x="2364789" y="2181122"/>
                  <a:pt x="2361988" y="2180468"/>
                  <a:pt x="2359679" y="2181373"/>
                </a:cubicBezTo>
                <a:close/>
                <a:moveTo>
                  <a:pt x="1186495" y="2180531"/>
                </a:moveTo>
                <a:cubicBezTo>
                  <a:pt x="1188028" y="2180759"/>
                  <a:pt x="1192293" y="2180618"/>
                  <a:pt x="1195519" y="2181101"/>
                </a:cubicBezTo>
                <a:cubicBezTo>
                  <a:pt x="1198743" y="2181583"/>
                  <a:pt x="1200929" y="2182688"/>
                  <a:pt x="1198303" y="2185408"/>
                </a:cubicBezTo>
                <a:cubicBezTo>
                  <a:pt x="1193704" y="2184722"/>
                  <a:pt x="1188878" y="2185557"/>
                  <a:pt x="1186495" y="2180531"/>
                </a:cubicBezTo>
                <a:close/>
                <a:moveTo>
                  <a:pt x="1140056" y="2179277"/>
                </a:moveTo>
                <a:cubicBezTo>
                  <a:pt x="1140396" y="2179661"/>
                  <a:pt x="1140236" y="2180726"/>
                  <a:pt x="1139918" y="2182856"/>
                </a:cubicBezTo>
                <a:cubicBezTo>
                  <a:pt x="1138575" y="2181203"/>
                  <a:pt x="1138575" y="2181203"/>
                  <a:pt x="1137195" y="2179788"/>
                </a:cubicBezTo>
                <a:cubicBezTo>
                  <a:pt x="1138876" y="2179191"/>
                  <a:pt x="1139716" y="2178895"/>
                  <a:pt x="1140056" y="2179277"/>
                </a:cubicBezTo>
                <a:close/>
                <a:moveTo>
                  <a:pt x="891707" y="2179096"/>
                </a:moveTo>
                <a:cubicBezTo>
                  <a:pt x="895437" y="2179654"/>
                  <a:pt x="899529" y="2181814"/>
                  <a:pt x="901886" y="2182166"/>
                </a:cubicBezTo>
                <a:cubicBezTo>
                  <a:pt x="901886" y="2182166"/>
                  <a:pt x="903230" y="2183914"/>
                  <a:pt x="903004" y="2185429"/>
                </a:cubicBezTo>
                <a:cubicBezTo>
                  <a:pt x="896496" y="2186004"/>
                  <a:pt x="890213" y="2185065"/>
                  <a:pt x="883703" y="2185641"/>
                </a:cubicBezTo>
                <a:cubicBezTo>
                  <a:pt x="884608" y="2179583"/>
                  <a:pt x="887976" y="2178539"/>
                  <a:pt x="891707" y="2179096"/>
                </a:cubicBezTo>
                <a:close/>
                <a:moveTo>
                  <a:pt x="2439463" y="2178418"/>
                </a:moveTo>
                <a:cubicBezTo>
                  <a:pt x="2437443" y="2178940"/>
                  <a:pt x="2435635" y="2180645"/>
                  <a:pt x="2434962" y="2185153"/>
                </a:cubicBezTo>
                <a:cubicBezTo>
                  <a:pt x="2439520" y="2185834"/>
                  <a:pt x="2444080" y="2186515"/>
                  <a:pt x="2445234" y="2178787"/>
                </a:cubicBezTo>
                <a:cubicBezTo>
                  <a:pt x="2443714" y="2178560"/>
                  <a:pt x="2441483" y="2177897"/>
                  <a:pt x="2439463" y="2178418"/>
                </a:cubicBezTo>
                <a:close/>
                <a:moveTo>
                  <a:pt x="822871" y="2175659"/>
                </a:moveTo>
                <a:cubicBezTo>
                  <a:pt x="822195" y="2180182"/>
                  <a:pt x="821294" y="2186212"/>
                  <a:pt x="820618" y="2190735"/>
                </a:cubicBezTo>
                <a:cubicBezTo>
                  <a:pt x="817513" y="2190271"/>
                  <a:pt x="814407" y="2189807"/>
                  <a:pt x="811302" y="2189342"/>
                </a:cubicBezTo>
                <a:cubicBezTo>
                  <a:pt x="805091" y="2188414"/>
                  <a:pt x="801084" y="2193981"/>
                  <a:pt x="794873" y="2193053"/>
                </a:cubicBezTo>
                <a:cubicBezTo>
                  <a:pt x="786482" y="2174845"/>
                  <a:pt x="817988" y="2176470"/>
                  <a:pt x="822871" y="2175659"/>
                </a:cubicBezTo>
                <a:close/>
                <a:moveTo>
                  <a:pt x="914814" y="2175607"/>
                </a:moveTo>
                <a:cubicBezTo>
                  <a:pt x="913675" y="2183223"/>
                  <a:pt x="907844" y="2182352"/>
                  <a:pt x="905609" y="2177346"/>
                </a:cubicBezTo>
                <a:cubicBezTo>
                  <a:pt x="908754" y="2176259"/>
                  <a:pt x="911897" y="2175172"/>
                  <a:pt x="914814" y="2175607"/>
                </a:cubicBezTo>
                <a:close/>
                <a:moveTo>
                  <a:pt x="1009045" y="2170444"/>
                </a:moveTo>
                <a:cubicBezTo>
                  <a:pt x="1011292" y="2170878"/>
                  <a:pt x="1013211" y="2172442"/>
                  <a:pt x="1014564" y="2175786"/>
                </a:cubicBezTo>
                <a:cubicBezTo>
                  <a:pt x="1004652" y="2180589"/>
                  <a:pt x="995680" y="2180819"/>
                  <a:pt x="986686" y="2179475"/>
                </a:cubicBezTo>
                <a:cubicBezTo>
                  <a:pt x="992652" y="2178010"/>
                  <a:pt x="1002309" y="2169143"/>
                  <a:pt x="1009045" y="2170444"/>
                </a:cubicBezTo>
                <a:close/>
                <a:moveTo>
                  <a:pt x="1478932" y="2169401"/>
                </a:moveTo>
                <a:cubicBezTo>
                  <a:pt x="1478251" y="2173953"/>
                  <a:pt x="1479343" y="2177220"/>
                  <a:pt x="1480210" y="2182003"/>
                </a:cubicBezTo>
                <a:cubicBezTo>
                  <a:pt x="1471838" y="2185148"/>
                  <a:pt x="1454341" y="2196496"/>
                  <a:pt x="1448005" y="2187792"/>
                </a:cubicBezTo>
                <a:cubicBezTo>
                  <a:pt x="1442956" y="2179280"/>
                  <a:pt x="1452842" y="2174810"/>
                  <a:pt x="1456417" y="2173794"/>
                </a:cubicBezTo>
                <a:cubicBezTo>
                  <a:pt x="1461023" y="2172930"/>
                  <a:pt x="1465886" y="2172106"/>
                  <a:pt x="1470751" y="2171281"/>
                </a:cubicBezTo>
                <a:cubicBezTo>
                  <a:pt x="1474068" y="2170226"/>
                  <a:pt x="1475842" y="2168939"/>
                  <a:pt x="1478932" y="2169401"/>
                </a:cubicBezTo>
                <a:close/>
                <a:moveTo>
                  <a:pt x="2211370" y="2169395"/>
                </a:moveTo>
                <a:lnTo>
                  <a:pt x="2211022" y="2169402"/>
                </a:lnTo>
                <a:lnTo>
                  <a:pt x="2204925" y="2172931"/>
                </a:lnTo>
                <a:cubicBezTo>
                  <a:pt x="2202731" y="2174550"/>
                  <a:pt x="2200804" y="2176987"/>
                  <a:pt x="2200121" y="2181555"/>
                </a:cubicBezTo>
                <a:cubicBezTo>
                  <a:pt x="2204707" y="2182241"/>
                  <a:pt x="2209291" y="2182925"/>
                  <a:pt x="2213876" y="2183610"/>
                </a:cubicBezTo>
                <a:close/>
                <a:moveTo>
                  <a:pt x="1371811" y="2165605"/>
                </a:moveTo>
                <a:cubicBezTo>
                  <a:pt x="1377128" y="2166593"/>
                  <a:pt x="1382304" y="2168523"/>
                  <a:pt x="1386941" y="2169216"/>
                </a:cubicBezTo>
                <a:cubicBezTo>
                  <a:pt x="1384944" y="2172005"/>
                  <a:pt x="1382947" y="2174794"/>
                  <a:pt x="1380725" y="2179092"/>
                </a:cubicBezTo>
                <a:cubicBezTo>
                  <a:pt x="1374800" y="2178207"/>
                  <a:pt x="1368391" y="2178793"/>
                  <a:pt x="1362209" y="2177870"/>
                </a:cubicBezTo>
                <a:cubicBezTo>
                  <a:pt x="1360664" y="2177639"/>
                  <a:pt x="1349201" y="2169751"/>
                  <a:pt x="1355835" y="2167655"/>
                </a:cubicBezTo>
                <a:cubicBezTo>
                  <a:pt x="1361036" y="2164574"/>
                  <a:pt x="1366494" y="2164619"/>
                  <a:pt x="1371811" y="2165605"/>
                </a:cubicBezTo>
                <a:close/>
                <a:moveTo>
                  <a:pt x="922163" y="2157193"/>
                </a:moveTo>
                <a:lnTo>
                  <a:pt x="873282" y="2174920"/>
                </a:lnTo>
                <a:lnTo>
                  <a:pt x="873303" y="2175175"/>
                </a:lnTo>
                <a:lnTo>
                  <a:pt x="873169" y="2174961"/>
                </a:lnTo>
                <a:lnTo>
                  <a:pt x="839691" y="2187101"/>
                </a:lnTo>
                <a:cubicBezTo>
                  <a:pt x="835097" y="2186415"/>
                  <a:pt x="827442" y="2185271"/>
                  <a:pt x="832356" y="2173330"/>
                </a:cubicBezTo>
                <a:cubicBezTo>
                  <a:pt x="838339" y="2164716"/>
                  <a:pt x="847527" y="2166089"/>
                  <a:pt x="853883" y="2165453"/>
                </a:cubicBezTo>
                <a:cubicBezTo>
                  <a:pt x="877505" y="2164494"/>
                  <a:pt x="899195" y="2153761"/>
                  <a:pt x="922163" y="2157193"/>
                </a:cubicBezTo>
                <a:close/>
                <a:moveTo>
                  <a:pt x="1592728" y="2155489"/>
                </a:moveTo>
                <a:lnTo>
                  <a:pt x="1590076" y="2159444"/>
                </a:lnTo>
                <a:lnTo>
                  <a:pt x="1593222" y="2157483"/>
                </a:lnTo>
                <a:lnTo>
                  <a:pt x="1597113" y="2158243"/>
                </a:lnTo>
                <a:lnTo>
                  <a:pt x="1598520" y="2155964"/>
                </a:lnTo>
                <a:cubicBezTo>
                  <a:pt x="1596990" y="2155736"/>
                  <a:pt x="1594753" y="2155011"/>
                  <a:pt x="1592728" y="2155489"/>
                </a:cubicBezTo>
                <a:close/>
                <a:moveTo>
                  <a:pt x="1518138" y="2154309"/>
                </a:moveTo>
                <a:cubicBezTo>
                  <a:pt x="1527263" y="2155673"/>
                  <a:pt x="1534614" y="2156771"/>
                  <a:pt x="1543740" y="2158135"/>
                </a:cubicBezTo>
                <a:cubicBezTo>
                  <a:pt x="1541535" y="2162484"/>
                  <a:pt x="1538750" y="2165512"/>
                  <a:pt x="1535804" y="2168320"/>
                </a:cubicBezTo>
                <a:lnTo>
                  <a:pt x="1533238" y="2170877"/>
                </a:lnTo>
                <a:lnTo>
                  <a:pt x="1537356" y="2172189"/>
                </a:lnTo>
                <a:cubicBezTo>
                  <a:pt x="1540415" y="2174010"/>
                  <a:pt x="1542998" y="2176806"/>
                  <a:pt x="1544674" y="2181270"/>
                </a:cubicBezTo>
                <a:cubicBezTo>
                  <a:pt x="1536801" y="2181701"/>
                  <a:pt x="1530455" y="2182358"/>
                  <a:pt x="1524110" y="2183014"/>
                </a:cubicBezTo>
                <a:cubicBezTo>
                  <a:pt x="1521995" y="2176276"/>
                  <a:pt x="1517411" y="2175591"/>
                  <a:pt x="1513063" y="2173336"/>
                </a:cubicBezTo>
                <a:cubicBezTo>
                  <a:pt x="1511655" y="2182759"/>
                  <a:pt x="1518235" y="2180531"/>
                  <a:pt x="1520586" y="2185700"/>
                </a:cubicBezTo>
                <a:cubicBezTo>
                  <a:pt x="1508834" y="2180732"/>
                  <a:pt x="1497102" y="2177373"/>
                  <a:pt x="1485351" y="2172406"/>
                </a:cubicBezTo>
                <a:lnTo>
                  <a:pt x="1493940" y="2170549"/>
                </a:lnTo>
                <a:lnTo>
                  <a:pt x="1468864" y="2161078"/>
                </a:lnTo>
                <a:cubicBezTo>
                  <a:pt x="1481447" y="2161468"/>
                  <a:pt x="1493555" y="2163276"/>
                  <a:pt x="1505921" y="2165124"/>
                </a:cubicBezTo>
                <a:lnTo>
                  <a:pt x="1504221" y="2168326"/>
                </a:lnTo>
                <a:lnTo>
                  <a:pt x="1511904" y="2166664"/>
                </a:lnTo>
                <a:cubicBezTo>
                  <a:pt x="1514744" y="2166762"/>
                  <a:pt x="1517498" y="2167174"/>
                  <a:pt x="1520112" y="2167966"/>
                </a:cubicBezTo>
                <a:lnTo>
                  <a:pt x="1522166" y="2168251"/>
                </a:lnTo>
                <a:lnTo>
                  <a:pt x="1521316" y="2166643"/>
                </a:lnTo>
                <a:cubicBezTo>
                  <a:pt x="1519079" y="2163613"/>
                  <a:pt x="1517245" y="2160284"/>
                  <a:pt x="1518138" y="2154309"/>
                </a:cubicBezTo>
                <a:close/>
                <a:moveTo>
                  <a:pt x="1454021" y="2153921"/>
                </a:moveTo>
                <a:cubicBezTo>
                  <a:pt x="1455069" y="2156975"/>
                  <a:pt x="1455848" y="2161831"/>
                  <a:pt x="1455155" y="2166468"/>
                </a:cubicBezTo>
                <a:cubicBezTo>
                  <a:pt x="1450740" y="2165809"/>
                  <a:pt x="1446326" y="2165149"/>
                  <a:pt x="1441911" y="2164490"/>
                </a:cubicBezTo>
                <a:cubicBezTo>
                  <a:pt x="1443297" y="2155215"/>
                  <a:pt x="1449414" y="2154550"/>
                  <a:pt x="1454021" y="2153921"/>
                </a:cubicBezTo>
                <a:close/>
                <a:moveTo>
                  <a:pt x="1618433" y="2150439"/>
                </a:moveTo>
                <a:cubicBezTo>
                  <a:pt x="1615503" y="2150424"/>
                  <a:pt x="1612924" y="2151993"/>
                  <a:pt x="1612029" y="2157984"/>
                </a:cubicBezTo>
                <a:cubicBezTo>
                  <a:pt x="1616617" y="2158669"/>
                  <a:pt x="1625108" y="2164627"/>
                  <a:pt x="1626936" y="2152394"/>
                </a:cubicBezTo>
                <a:cubicBezTo>
                  <a:pt x="1624641" y="2152051"/>
                  <a:pt x="1621362" y="2150454"/>
                  <a:pt x="1618433" y="2150439"/>
                </a:cubicBezTo>
                <a:close/>
                <a:moveTo>
                  <a:pt x="2143426" y="2148239"/>
                </a:moveTo>
                <a:lnTo>
                  <a:pt x="2094248" y="2150158"/>
                </a:lnTo>
                <a:lnTo>
                  <a:pt x="2094198" y="2150492"/>
                </a:lnTo>
                <a:lnTo>
                  <a:pt x="2092438" y="2150228"/>
                </a:lnTo>
                <a:lnTo>
                  <a:pt x="1982831" y="2154506"/>
                </a:lnTo>
                <a:lnTo>
                  <a:pt x="1961044" y="2154138"/>
                </a:lnTo>
                <a:lnTo>
                  <a:pt x="1960392" y="2161521"/>
                </a:lnTo>
                <a:cubicBezTo>
                  <a:pt x="1957155" y="2161037"/>
                  <a:pt x="1956346" y="2158146"/>
                  <a:pt x="1956433" y="2154797"/>
                </a:cubicBezTo>
                <a:lnTo>
                  <a:pt x="1956542" y="2154063"/>
                </a:lnTo>
                <a:lnTo>
                  <a:pt x="1902254" y="2153148"/>
                </a:lnTo>
                <a:cubicBezTo>
                  <a:pt x="1888262" y="2152620"/>
                  <a:pt x="1874270" y="2152093"/>
                  <a:pt x="1860506" y="2150036"/>
                </a:cubicBezTo>
                <a:cubicBezTo>
                  <a:pt x="1856172" y="2149389"/>
                  <a:pt x="1851813" y="2147174"/>
                  <a:pt x="1846540" y="2151076"/>
                </a:cubicBezTo>
                <a:cubicBezTo>
                  <a:pt x="1839966" y="2153220"/>
                  <a:pt x="1837065" y="2162167"/>
                  <a:pt x="1833092" y="2167827"/>
                </a:cubicBezTo>
                <a:cubicBezTo>
                  <a:pt x="1830491" y="2164311"/>
                  <a:pt x="1831405" y="2158194"/>
                  <a:pt x="1832090" y="2153606"/>
                </a:cubicBezTo>
                <a:cubicBezTo>
                  <a:pt x="1804348" y="2151806"/>
                  <a:pt x="1776261" y="2152299"/>
                  <a:pt x="1747980" y="2154099"/>
                </a:cubicBezTo>
                <a:lnTo>
                  <a:pt x="1694224" y="2159349"/>
                </a:lnTo>
                <a:lnTo>
                  <a:pt x="1693318" y="2165410"/>
                </a:lnTo>
                <a:cubicBezTo>
                  <a:pt x="1691791" y="2165181"/>
                  <a:pt x="1688967" y="2163178"/>
                  <a:pt x="1686745" y="2167590"/>
                </a:cubicBezTo>
                <a:cubicBezTo>
                  <a:pt x="1688735" y="2164725"/>
                  <a:pt x="1696143" y="2167413"/>
                  <a:pt x="1697672" y="2167641"/>
                </a:cubicBezTo>
                <a:cubicBezTo>
                  <a:pt x="1708598" y="2167693"/>
                  <a:pt x="1719061" y="2170838"/>
                  <a:pt x="1730799" y="2174173"/>
                </a:cubicBezTo>
                <a:lnTo>
                  <a:pt x="1778530" y="2187628"/>
                </a:lnTo>
                <a:lnTo>
                  <a:pt x="1782970" y="2185872"/>
                </a:lnTo>
                <a:cubicBezTo>
                  <a:pt x="1788226" y="2184703"/>
                  <a:pt x="1793368" y="2184299"/>
                  <a:pt x="1798070" y="2184220"/>
                </a:cubicBezTo>
                <a:cubicBezTo>
                  <a:pt x="1804416" y="2183604"/>
                  <a:pt x="1810507" y="2182951"/>
                  <a:pt x="1816814" y="2182591"/>
                </a:cubicBezTo>
                <a:cubicBezTo>
                  <a:pt x="1818344" y="2182820"/>
                  <a:pt x="1821403" y="2183277"/>
                  <a:pt x="1823199" y="2181721"/>
                </a:cubicBezTo>
                <a:cubicBezTo>
                  <a:pt x="1825376" y="2177618"/>
                  <a:pt x="1826061" y="2173030"/>
                  <a:pt x="1828505" y="2167141"/>
                </a:cubicBezTo>
                <a:cubicBezTo>
                  <a:pt x="1831950" y="2175473"/>
                  <a:pt x="1840054" y="2173557"/>
                  <a:pt x="1846399" y="2172942"/>
                </a:cubicBezTo>
                <a:cubicBezTo>
                  <a:pt x="1855803" y="2172783"/>
                  <a:pt x="1864267" y="2177175"/>
                  <a:pt x="1873900" y="2175488"/>
                </a:cubicBezTo>
                <a:cubicBezTo>
                  <a:pt x="1878717" y="2174644"/>
                  <a:pt x="1882004" y="2173573"/>
                  <a:pt x="1884219" y="2169213"/>
                </a:cubicBezTo>
                <a:cubicBezTo>
                  <a:pt x="1888808" y="2169899"/>
                  <a:pt x="1893166" y="2172113"/>
                  <a:pt x="1897755" y="2172799"/>
                </a:cubicBezTo>
                <a:cubicBezTo>
                  <a:pt x="1907976" y="2175890"/>
                  <a:pt x="1918682" y="2177489"/>
                  <a:pt x="1929387" y="2179089"/>
                </a:cubicBezTo>
                <a:cubicBezTo>
                  <a:pt x="1964535" y="2182778"/>
                  <a:pt x="2002769" y="2188491"/>
                  <a:pt x="2037632" y="2162694"/>
                </a:cubicBezTo>
                <a:cubicBezTo>
                  <a:pt x="2038514" y="2167256"/>
                  <a:pt x="2038901" y="2175131"/>
                  <a:pt x="2041959" y="2175587"/>
                </a:cubicBezTo>
                <a:cubicBezTo>
                  <a:pt x="2048077" y="2176502"/>
                  <a:pt x="2057912" y="2171717"/>
                  <a:pt x="2064448" y="2169828"/>
                </a:cubicBezTo>
                <a:cubicBezTo>
                  <a:pt x="2071022" y="2167684"/>
                  <a:pt x="2100220" y="2150160"/>
                  <a:pt x="2102523" y="2166138"/>
                </a:cubicBezTo>
                <a:cubicBezTo>
                  <a:pt x="2103138" y="2172483"/>
                  <a:pt x="2102262" y="2178345"/>
                  <a:pt x="2106367" y="2180522"/>
                </a:cubicBezTo>
                <a:cubicBezTo>
                  <a:pt x="2110727" y="2182737"/>
                  <a:pt x="2117300" y="2180592"/>
                  <a:pt x="2121888" y="2181278"/>
                </a:cubicBezTo>
                <a:cubicBezTo>
                  <a:pt x="2129744" y="2181018"/>
                  <a:pt x="2137392" y="2182161"/>
                  <a:pt x="2144958" y="2182315"/>
                </a:cubicBezTo>
                <a:lnTo>
                  <a:pt x="2161007" y="2178835"/>
                </a:lnTo>
                <a:lnTo>
                  <a:pt x="2128367" y="2167930"/>
                </a:lnTo>
                <a:lnTo>
                  <a:pt x="2129156" y="2176666"/>
                </a:lnTo>
                <a:cubicBezTo>
                  <a:pt x="2124741" y="2176007"/>
                  <a:pt x="2120326" y="2175347"/>
                  <a:pt x="2115911" y="2174687"/>
                </a:cubicBezTo>
                <a:lnTo>
                  <a:pt x="2124956" y="2166790"/>
                </a:lnTo>
                <a:lnTo>
                  <a:pt x="2118792" y="2164731"/>
                </a:lnTo>
                <a:cubicBezTo>
                  <a:pt x="2117490" y="2162980"/>
                  <a:pt x="2107248" y="2158335"/>
                  <a:pt x="2114234" y="2153411"/>
                </a:cubicBezTo>
                <a:cubicBezTo>
                  <a:pt x="2119501" y="2149526"/>
                  <a:pt x="2126724" y="2153464"/>
                  <a:pt x="2131054" y="2154111"/>
                </a:cubicBezTo>
                <a:cubicBezTo>
                  <a:pt x="2135373" y="2156570"/>
                  <a:pt x="2138241" y="2158296"/>
                  <a:pt x="2142825" y="2158981"/>
                </a:cubicBezTo>
                <a:cubicBezTo>
                  <a:pt x="2145881" y="2159437"/>
                  <a:pt x="2152677" y="2155778"/>
                  <a:pt x="2147208" y="2150553"/>
                </a:cubicBezTo>
                <a:close/>
                <a:moveTo>
                  <a:pt x="937576" y="2148002"/>
                </a:moveTo>
                <a:cubicBezTo>
                  <a:pt x="940492" y="2148438"/>
                  <a:pt x="946324" y="2149310"/>
                  <a:pt x="945235" y="2156601"/>
                </a:cubicBezTo>
                <a:cubicBezTo>
                  <a:pt x="940861" y="2155947"/>
                  <a:pt x="936268" y="2156752"/>
                  <a:pt x="937576" y="2148002"/>
                </a:cubicBezTo>
                <a:close/>
                <a:moveTo>
                  <a:pt x="1639715" y="2145347"/>
                </a:moveTo>
                <a:cubicBezTo>
                  <a:pt x="1635867" y="2144934"/>
                  <a:pt x="1632532" y="2146325"/>
                  <a:pt x="1631523" y="2153079"/>
                </a:cubicBezTo>
                <a:cubicBezTo>
                  <a:pt x="1636111" y="2153765"/>
                  <a:pt x="1648733" y="2163468"/>
                  <a:pt x="1650980" y="2148430"/>
                </a:cubicBezTo>
                <a:cubicBezTo>
                  <a:pt x="1647921" y="2147974"/>
                  <a:pt x="1643562" y="2145759"/>
                  <a:pt x="1639715" y="2145347"/>
                </a:cubicBezTo>
                <a:close/>
                <a:moveTo>
                  <a:pt x="951905" y="2144396"/>
                </a:moveTo>
                <a:cubicBezTo>
                  <a:pt x="956321" y="2145056"/>
                  <a:pt x="960735" y="2145716"/>
                  <a:pt x="965150" y="2146375"/>
                </a:cubicBezTo>
                <a:cubicBezTo>
                  <a:pt x="964050" y="2153734"/>
                  <a:pt x="957724" y="2155797"/>
                  <a:pt x="954342" y="2158301"/>
                </a:cubicBezTo>
                <a:cubicBezTo>
                  <a:pt x="953529" y="2153666"/>
                  <a:pt x="952718" y="2149032"/>
                  <a:pt x="951905" y="2144396"/>
                </a:cubicBezTo>
                <a:close/>
                <a:moveTo>
                  <a:pt x="1019618" y="2143627"/>
                </a:moveTo>
                <a:cubicBezTo>
                  <a:pt x="1022534" y="2144064"/>
                  <a:pt x="1028584" y="2143477"/>
                  <a:pt x="1027277" y="2152227"/>
                </a:cubicBezTo>
                <a:cubicBezTo>
                  <a:pt x="1022902" y="2151572"/>
                  <a:pt x="1018528" y="2150920"/>
                  <a:pt x="1019618" y="2143627"/>
                </a:cubicBezTo>
                <a:close/>
                <a:moveTo>
                  <a:pt x="2338426" y="2141513"/>
                </a:moveTo>
                <a:lnTo>
                  <a:pt x="2332986" y="2143677"/>
                </a:lnTo>
                <a:lnTo>
                  <a:pt x="2333197" y="2144032"/>
                </a:lnTo>
                <a:cubicBezTo>
                  <a:pt x="2333501" y="2144662"/>
                  <a:pt x="2333776" y="2145481"/>
                  <a:pt x="2333662" y="2146243"/>
                </a:cubicBezTo>
                <a:cubicBezTo>
                  <a:pt x="2331765" y="2148295"/>
                  <a:pt x="2330987" y="2148178"/>
                  <a:pt x="2330934" y="2147198"/>
                </a:cubicBezTo>
                <a:lnTo>
                  <a:pt x="2332161" y="2144005"/>
                </a:lnTo>
                <a:lnTo>
                  <a:pt x="2331379" y="2144316"/>
                </a:lnTo>
                <a:lnTo>
                  <a:pt x="2329872" y="2145008"/>
                </a:lnTo>
                <a:lnTo>
                  <a:pt x="2328006" y="2149359"/>
                </a:lnTo>
                <a:lnTo>
                  <a:pt x="2331836" y="2150421"/>
                </a:lnTo>
                <a:lnTo>
                  <a:pt x="2332262" y="2147574"/>
                </a:lnTo>
                <a:cubicBezTo>
                  <a:pt x="2334019" y="2146273"/>
                  <a:pt x="2336621" y="2149789"/>
                  <a:pt x="2338607" y="2146959"/>
                </a:cubicBezTo>
                <a:lnTo>
                  <a:pt x="2341254" y="2142430"/>
                </a:lnTo>
                <a:close/>
                <a:moveTo>
                  <a:pt x="1662709" y="2140998"/>
                </a:moveTo>
                <a:cubicBezTo>
                  <a:pt x="1658729" y="2140599"/>
                  <a:pt x="1655066" y="2142007"/>
                  <a:pt x="1654038" y="2148887"/>
                </a:cubicBezTo>
                <a:cubicBezTo>
                  <a:pt x="1660155" y="2149802"/>
                  <a:pt x="1671031" y="2158983"/>
                  <a:pt x="1673278" y="2143946"/>
                </a:cubicBezTo>
                <a:cubicBezTo>
                  <a:pt x="1670984" y="2143603"/>
                  <a:pt x="1666688" y="2141398"/>
                  <a:pt x="1662709" y="2140998"/>
                </a:cubicBezTo>
                <a:close/>
                <a:moveTo>
                  <a:pt x="976178" y="2139242"/>
                </a:moveTo>
                <a:cubicBezTo>
                  <a:pt x="978908" y="2139264"/>
                  <a:pt x="981765" y="2140848"/>
                  <a:pt x="983182" y="2141060"/>
                </a:cubicBezTo>
                <a:cubicBezTo>
                  <a:pt x="981378" y="2153140"/>
                  <a:pt x="974584" y="2147494"/>
                  <a:pt x="969947" y="2146800"/>
                </a:cubicBezTo>
                <a:cubicBezTo>
                  <a:pt x="970849" y="2140761"/>
                  <a:pt x="973450" y="2139220"/>
                  <a:pt x="976178" y="2139242"/>
                </a:cubicBezTo>
                <a:close/>
                <a:moveTo>
                  <a:pt x="2258921" y="2138764"/>
                </a:moveTo>
                <a:cubicBezTo>
                  <a:pt x="2256338" y="2138183"/>
                  <a:pt x="2253554" y="2138940"/>
                  <a:pt x="2250802" y="2141655"/>
                </a:cubicBezTo>
                <a:lnTo>
                  <a:pt x="2263567" y="2143563"/>
                </a:lnTo>
                <a:lnTo>
                  <a:pt x="2262780" y="2141629"/>
                </a:lnTo>
                <a:close/>
                <a:moveTo>
                  <a:pt x="1039854" y="2138107"/>
                </a:moveTo>
                <a:cubicBezTo>
                  <a:pt x="1042777" y="2137963"/>
                  <a:pt x="1045523" y="2140308"/>
                  <a:pt x="1045601" y="2144964"/>
                </a:cubicBezTo>
                <a:cubicBezTo>
                  <a:pt x="1042573" y="2144512"/>
                  <a:pt x="1037803" y="2145346"/>
                  <a:pt x="1033035" y="2146181"/>
                </a:cubicBezTo>
                <a:cubicBezTo>
                  <a:pt x="1033826" y="2140883"/>
                  <a:pt x="1036930" y="2138250"/>
                  <a:pt x="1039854" y="2138107"/>
                </a:cubicBezTo>
                <a:close/>
                <a:moveTo>
                  <a:pt x="1686464" y="2138099"/>
                </a:moveTo>
                <a:cubicBezTo>
                  <a:pt x="1682449" y="2137499"/>
                  <a:pt x="1678780" y="2138514"/>
                  <a:pt x="1677866" y="2144632"/>
                </a:cubicBezTo>
                <a:cubicBezTo>
                  <a:pt x="1682453" y="2145316"/>
                  <a:pt x="1695075" y="2155020"/>
                  <a:pt x="1697132" y="2141256"/>
                </a:cubicBezTo>
                <a:cubicBezTo>
                  <a:pt x="1694839" y="2140914"/>
                  <a:pt x="1690478" y="2138699"/>
                  <a:pt x="1686464" y="2138099"/>
                </a:cubicBezTo>
                <a:close/>
                <a:moveTo>
                  <a:pt x="1054693" y="2135607"/>
                </a:moveTo>
                <a:cubicBezTo>
                  <a:pt x="1057179" y="2135419"/>
                  <a:pt x="1059309" y="2136110"/>
                  <a:pt x="1060247" y="2139231"/>
                </a:cubicBezTo>
                <a:cubicBezTo>
                  <a:pt x="1057500" y="2138821"/>
                  <a:pt x="1052787" y="2139607"/>
                  <a:pt x="1049571" y="2140618"/>
                </a:cubicBezTo>
                <a:cubicBezTo>
                  <a:pt x="1048289" y="2138936"/>
                  <a:pt x="1048508" y="2137478"/>
                  <a:pt x="1047008" y="2137253"/>
                </a:cubicBezTo>
                <a:cubicBezTo>
                  <a:pt x="1049366" y="2136860"/>
                  <a:pt x="1052206" y="2135794"/>
                  <a:pt x="1054693" y="2135607"/>
                </a:cubicBezTo>
                <a:close/>
                <a:moveTo>
                  <a:pt x="1705673" y="2135107"/>
                </a:moveTo>
                <a:cubicBezTo>
                  <a:pt x="1703838" y="2135614"/>
                  <a:pt x="1702405" y="2137354"/>
                  <a:pt x="1701719" y="2141942"/>
                </a:cubicBezTo>
                <a:cubicBezTo>
                  <a:pt x="1704779" y="2142399"/>
                  <a:pt x="1710896" y="2143313"/>
                  <a:pt x="1712039" y="2135668"/>
                </a:cubicBezTo>
                <a:cubicBezTo>
                  <a:pt x="1709745" y="2135325"/>
                  <a:pt x="1707508" y="2134600"/>
                  <a:pt x="1705673" y="2135107"/>
                </a:cubicBezTo>
                <a:close/>
                <a:moveTo>
                  <a:pt x="2224016" y="2134768"/>
                </a:moveTo>
                <a:lnTo>
                  <a:pt x="2222452" y="2135207"/>
                </a:lnTo>
                <a:cubicBezTo>
                  <a:pt x="2220046" y="2136913"/>
                  <a:pt x="2218258" y="2139723"/>
                  <a:pt x="2217583" y="2144247"/>
                </a:cubicBezTo>
                <a:cubicBezTo>
                  <a:pt x="2223700" y="2145162"/>
                  <a:pt x="2229817" y="2146075"/>
                  <a:pt x="2234406" y="2146761"/>
                </a:cubicBezTo>
                <a:cubicBezTo>
                  <a:pt x="2237464" y="2147218"/>
                  <a:pt x="2242051" y="2147904"/>
                  <a:pt x="2245110" y="2148360"/>
                </a:cubicBezTo>
                <a:lnTo>
                  <a:pt x="2246666" y="2137944"/>
                </a:lnTo>
                <a:lnTo>
                  <a:pt x="2234382" y="2137798"/>
                </a:lnTo>
                <a:close/>
                <a:moveTo>
                  <a:pt x="1106632" y="2133394"/>
                </a:moveTo>
                <a:cubicBezTo>
                  <a:pt x="1110501" y="2133191"/>
                  <a:pt x="1114140" y="2134515"/>
                  <a:pt x="1116510" y="2139555"/>
                </a:cubicBezTo>
                <a:cubicBezTo>
                  <a:pt x="1112184" y="2138908"/>
                  <a:pt x="1107374" y="2139751"/>
                  <a:pt x="1102565" y="2140594"/>
                </a:cubicBezTo>
                <a:lnTo>
                  <a:pt x="1101395" y="2141520"/>
                </a:lnTo>
                <a:lnTo>
                  <a:pt x="1102146" y="2144762"/>
                </a:lnTo>
                <a:lnTo>
                  <a:pt x="1098656" y="2143688"/>
                </a:lnTo>
                <a:lnTo>
                  <a:pt x="1092605" y="2148476"/>
                </a:lnTo>
                <a:cubicBezTo>
                  <a:pt x="1089074" y="2149901"/>
                  <a:pt x="1085467" y="2150534"/>
                  <a:pt x="1082185" y="2151605"/>
                </a:cubicBezTo>
                <a:cubicBezTo>
                  <a:pt x="1073865" y="2155047"/>
                  <a:pt x="1065773" y="2156961"/>
                  <a:pt x="1057453" y="2160402"/>
                </a:cubicBezTo>
                <a:cubicBezTo>
                  <a:pt x="1048088" y="2162127"/>
                  <a:pt x="1039769" y="2165569"/>
                  <a:pt x="1031486" y="2168756"/>
                </a:cubicBezTo>
                <a:cubicBezTo>
                  <a:pt x="1026677" y="2169599"/>
                  <a:pt x="1019426" y="2176325"/>
                  <a:pt x="1015988" y="2168002"/>
                </a:cubicBezTo>
                <a:cubicBezTo>
                  <a:pt x="1034345" y="2160073"/>
                  <a:pt x="1051213" y="2151662"/>
                  <a:pt x="1069354" y="2143441"/>
                </a:cubicBezTo>
                <a:lnTo>
                  <a:pt x="1075441" y="2141793"/>
                </a:lnTo>
                <a:lnTo>
                  <a:pt x="1075306" y="2141523"/>
                </a:lnTo>
                <a:lnTo>
                  <a:pt x="1076605" y="2141479"/>
                </a:lnTo>
                <a:lnTo>
                  <a:pt x="1094604" y="2136610"/>
                </a:lnTo>
                <a:lnTo>
                  <a:pt x="1094487" y="2136164"/>
                </a:lnTo>
                <a:lnTo>
                  <a:pt x="1095477" y="2136374"/>
                </a:lnTo>
                <a:close/>
                <a:moveTo>
                  <a:pt x="1016746" y="2132825"/>
                </a:moveTo>
                <a:cubicBezTo>
                  <a:pt x="1018653" y="2132536"/>
                  <a:pt x="1020785" y="2133237"/>
                  <a:pt x="1022243" y="2133455"/>
                </a:cubicBezTo>
                <a:cubicBezTo>
                  <a:pt x="1021161" y="2140699"/>
                  <a:pt x="1015513" y="2138578"/>
                  <a:pt x="1012597" y="2138143"/>
                </a:cubicBezTo>
                <a:cubicBezTo>
                  <a:pt x="1013157" y="2134396"/>
                  <a:pt x="1014839" y="2133115"/>
                  <a:pt x="1016746" y="2132825"/>
                </a:cubicBezTo>
                <a:close/>
                <a:moveTo>
                  <a:pt x="2201454" y="2132294"/>
                </a:moveTo>
                <a:cubicBezTo>
                  <a:pt x="2196297" y="2131490"/>
                  <a:pt x="2191433" y="2132653"/>
                  <a:pt x="2190309" y="2140172"/>
                </a:cubicBezTo>
                <a:cubicBezTo>
                  <a:pt x="2196427" y="2141086"/>
                  <a:pt x="2212107" y="2151246"/>
                  <a:pt x="2214354" y="2136208"/>
                </a:cubicBezTo>
                <a:cubicBezTo>
                  <a:pt x="2212060" y="2135866"/>
                  <a:pt x="2206611" y="2133097"/>
                  <a:pt x="2201454" y="2132294"/>
                </a:cubicBezTo>
                <a:close/>
                <a:moveTo>
                  <a:pt x="1733897" y="2131508"/>
                </a:moveTo>
                <a:cubicBezTo>
                  <a:pt x="1732253" y="2132044"/>
                  <a:pt x="1730821" y="2133784"/>
                  <a:pt x="1730135" y="2138371"/>
                </a:cubicBezTo>
                <a:cubicBezTo>
                  <a:pt x="1733194" y="2138829"/>
                  <a:pt x="1737782" y="2139514"/>
                  <a:pt x="1738925" y="2131868"/>
                </a:cubicBezTo>
                <a:cubicBezTo>
                  <a:pt x="1737396" y="2131640"/>
                  <a:pt x="1735541" y="2130972"/>
                  <a:pt x="1733897" y="2131508"/>
                </a:cubicBezTo>
                <a:close/>
                <a:moveTo>
                  <a:pt x="1118657" y="2131230"/>
                </a:moveTo>
                <a:cubicBezTo>
                  <a:pt x="1118845" y="2131621"/>
                  <a:pt x="1118686" y="2132686"/>
                  <a:pt x="1118367" y="2134816"/>
                </a:cubicBezTo>
                <a:cubicBezTo>
                  <a:pt x="1116441" y="2134528"/>
                  <a:pt x="1116653" y="2133108"/>
                  <a:pt x="1116865" y="2131688"/>
                </a:cubicBezTo>
                <a:cubicBezTo>
                  <a:pt x="1117935" y="2131122"/>
                  <a:pt x="1118469" y="2130839"/>
                  <a:pt x="1118657" y="2131230"/>
                </a:cubicBezTo>
                <a:close/>
                <a:moveTo>
                  <a:pt x="2358924" y="2130789"/>
                </a:moveTo>
                <a:cubicBezTo>
                  <a:pt x="2359672" y="2136242"/>
                  <a:pt x="2359533" y="2142409"/>
                  <a:pt x="2360047" y="2148121"/>
                </a:cubicBezTo>
                <a:lnTo>
                  <a:pt x="2360315" y="2148895"/>
                </a:lnTo>
                <a:lnTo>
                  <a:pt x="2377734" y="2149092"/>
                </a:lnTo>
                <a:cubicBezTo>
                  <a:pt x="2386714" y="2150239"/>
                  <a:pt x="2395166" y="2153847"/>
                  <a:pt x="2401441" y="2164164"/>
                </a:cubicBezTo>
                <a:lnTo>
                  <a:pt x="2365052" y="2162589"/>
                </a:lnTo>
                <a:lnTo>
                  <a:pt x="2365097" y="2162719"/>
                </a:lnTo>
                <a:cubicBezTo>
                  <a:pt x="2368770" y="2169520"/>
                  <a:pt x="2376646" y="2169134"/>
                  <a:pt x="2382050" y="2173070"/>
                </a:cubicBezTo>
                <a:cubicBezTo>
                  <a:pt x="2391421" y="2178378"/>
                  <a:pt x="2400789" y="2183684"/>
                  <a:pt x="2410294" y="2189176"/>
                </a:cubicBezTo>
                <a:lnTo>
                  <a:pt x="2438333" y="2205782"/>
                </a:lnTo>
                <a:lnTo>
                  <a:pt x="2438461" y="2205641"/>
                </a:lnTo>
                <a:lnTo>
                  <a:pt x="2438501" y="2205881"/>
                </a:lnTo>
                <a:lnTo>
                  <a:pt x="2439351" y="2206384"/>
                </a:lnTo>
                <a:lnTo>
                  <a:pt x="2438625" y="2206611"/>
                </a:lnTo>
                <a:lnTo>
                  <a:pt x="2439041" y="2209037"/>
                </a:lnTo>
                <a:lnTo>
                  <a:pt x="2438658" y="2209979"/>
                </a:lnTo>
                <a:lnTo>
                  <a:pt x="2442696" y="2209860"/>
                </a:lnTo>
                <a:cubicBezTo>
                  <a:pt x="2447540" y="2210272"/>
                  <a:pt x="2450928" y="2212611"/>
                  <a:pt x="2449986" y="2218917"/>
                </a:cubicBezTo>
                <a:cubicBezTo>
                  <a:pt x="2448457" y="2218688"/>
                  <a:pt x="2446545" y="2218403"/>
                  <a:pt x="2444873" y="2219130"/>
                </a:cubicBezTo>
                <a:lnTo>
                  <a:pt x="2442602" y="2223015"/>
                </a:lnTo>
                <a:lnTo>
                  <a:pt x="2442853" y="2223034"/>
                </a:lnTo>
                <a:lnTo>
                  <a:pt x="2441421" y="2225390"/>
                </a:lnTo>
                <a:lnTo>
                  <a:pt x="2468338" y="2221659"/>
                </a:lnTo>
                <a:lnTo>
                  <a:pt x="2467000" y="2230611"/>
                </a:lnTo>
                <a:lnTo>
                  <a:pt x="2477245" y="2231178"/>
                </a:lnTo>
                <a:lnTo>
                  <a:pt x="2477646" y="2230867"/>
                </a:lnTo>
                <a:cubicBezTo>
                  <a:pt x="2480168" y="2229680"/>
                  <a:pt x="2482462" y="2230023"/>
                  <a:pt x="2484699" y="2230748"/>
                </a:cubicBezTo>
                <a:lnTo>
                  <a:pt x="2487827" y="2231763"/>
                </a:lnTo>
                <a:lnTo>
                  <a:pt x="2509244" y="2232945"/>
                </a:lnTo>
                <a:lnTo>
                  <a:pt x="2498441" y="2227721"/>
                </a:lnTo>
                <a:cubicBezTo>
                  <a:pt x="2492553" y="2225278"/>
                  <a:pt x="2489950" y="2221761"/>
                  <a:pt x="2484748" y="2214732"/>
                </a:cubicBezTo>
                <a:cubicBezTo>
                  <a:pt x="2482146" y="2211216"/>
                  <a:pt x="2474919" y="2207270"/>
                  <a:pt x="2476061" y="2199623"/>
                </a:cubicBezTo>
                <a:lnTo>
                  <a:pt x="2493826" y="2205856"/>
                </a:lnTo>
                <a:lnTo>
                  <a:pt x="2494900" y="2200734"/>
                </a:lnTo>
                <a:lnTo>
                  <a:pt x="2497139" y="2200000"/>
                </a:lnTo>
                <a:lnTo>
                  <a:pt x="2496399" y="2199535"/>
                </a:lnTo>
                <a:lnTo>
                  <a:pt x="2476116" y="2187779"/>
                </a:lnTo>
                <a:lnTo>
                  <a:pt x="2470030" y="2185258"/>
                </a:lnTo>
                <a:cubicBezTo>
                  <a:pt x="2463192" y="2184235"/>
                  <a:pt x="2456329" y="2185975"/>
                  <a:pt x="2450501" y="2193796"/>
                </a:cubicBezTo>
                <a:cubicBezTo>
                  <a:pt x="2457867" y="2196477"/>
                  <a:pt x="2471774" y="2196974"/>
                  <a:pt x="2477987" y="2207383"/>
                </a:cubicBezTo>
                <a:cubicBezTo>
                  <a:pt x="2481391" y="2215793"/>
                  <a:pt x="2465733" y="2216613"/>
                  <a:pt x="2464445" y="2214841"/>
                </a:cubicBezTo>
                <a:cubicBezTo>
                  <a:pt x="2455327" y="2213478"/>
                  <a:pt x="2446924" y="2209062"/>
                  <a:pt x="2438500" y="2203062"/>
                </a:cubicBezTo>
                <a:cubicBezTo>
                  <a:pt x="2438500" y="2203062"/>
                  <a:pt x="2440249" y="2201745"/>
                  <a:pt x="2440481" y="2200198"/>
                </a:cubicBezTo>
                <a:lnTo>
                  <a:pt x="2440143" y="2199780"/>
                </a:lnTo>
                <a:lnTo>
                  <a:pt x="2439365" y="2200637"/>
                </a:lnTo>
                <a:cubicBezTo>
                  <a:pt x="2438176" y="2201312"/>
                  <a:pt x="2437292" y="2199940"/>
                  <a:pt x="2436408" y="2198566"/>
                </a:cubicBezTo>
                <a:lnTo>
                  <a:pt x="2438033" y="2197550"/>
                </a:lnTo>
                <a:lnTo>
                  <a:pt x="2436516" y="2196841"/>
                </a:lnTo>
                <a:cubicBezTo>
                  <a:pt x="2435244" y="2196256"/>
                  <a:pt x="2434220" y="2195313"/>
                  <a:pt x="2434038" y="2191335"/>
                </a:cubicBezTo>
                <a:cubicBezTo>
                  <a:pt x="2432154" y="2183153"/>
                  <a:pt x="2433269" y="2175682"/>
                  <a:pt x="2426998" y="2176062"/>
                </a:cubicBezTo>
                <a:cubicBezTo>
                  <a:pt x="2422209" y="2176926"/>
                  <a:pt x="2416726" y="2182428"/>
                  <a:pt x="2414149" y="2178882"/>
                </a:cubicBezTo>
                <a:cubicBezTo>
                  <a:pt x="2410283" y="2173564"/>
                  <a:pt x="2413149" y="2164775"/>
                  <a:pt x="2412554" y="2158366"/>
                </a:cubicBezTo>
                <a:lnTo>
                  <a:pt x="2426601" y="2161818"/>
                </a:lnTo>
                <a:lnTo>
                  <a:pt x="2420881" y="2153857"/>
                </a:lnTo>
                <a:cubicBezTo>
                  <a:pt x="2418052" y="2151870"/>
                  <a:pt x="2413463" y="2151184"/>
                  <a:pt x="2410633" y="2149199"/>
                </a:cubicBezTo>
                <a:cubicBezTo>
                  <a:pt x="2392739" y="2143398"/>
                  <a:pt x="2375289" y="2136361"/>
                  <a:pt x="2358924" y="2130789"/>
                </a:cubicBezTo>
                <a:close/>
                <a:moveTo>
                  <a:pt x="1071119" y="2127998"/>
                </a:moveTo>
                <a:cubicBezTo>
                  <a:pt x="1069812" y="2136747"/>
                  <a:pt x="1064223" y="2135913"/>
                  <a:pt x="1061716" y="2131065"/>
                </a:cubicBezTo>
                <a:cubicBezTo>
                  <a:pt x="1065094" y="2130079"/>
                  <a:pt x="1067985" y="2129020"/>
                  <a:pt x="1071119" y="2127998"/>
                </a:cubicBezTo>
                <a:close/>
                <a:moveTo>
                  <a:pt x="758933" y="2127958"/>
                </a:moveTo>
                <a:lnTo>
                  <a:pt x="759710" y="2129208"/>
                </a:lnTo>
                <a:cubicBezTo>
                  <a:pt x="759710" y="2129208"/>
                  <a:pt x="759377" y="2128672"/>
                  <a:pt x="758960" y="2128001"/>
                </a:cubicBezTo>
                <a:close/>
                <a:moveTo>
                  <a:pt x="478643" y="2127668"/>
                </a:moveTo>
                <a:cubicBezTo>
                  <a:pt x="482889" y="2128303"/>
                  <a:pt x="487386" y="2128974"/>
                  <a:pt x="491882" y="2129647"/>
                </a:cubicBezTo>
                <a:cubicBezTo>
                  <a:pt x="485197" y="2135071"/>
                  <a:pt x="478264" y="2140458"/>
                  <a:pt x="471329" y="2145843"/>
                </a:cubicBezTo>
                <a:cubicBezTo>
                  <a:pt x="472268" y="2139561"/>
                  <a:pt x="476206" y="2133727"/>
                  <a:pt x="478643" y="2127668"/>
                </a:cubicBezTo>
                <a:close/>
                <a:moveTo>
                  <a:pt x="2163477" y="2127042"/>
                </a:moveTo>
                <a:lnTo>
                  <a:pt x="2138513" y="2127851"/>
                </a:lnTo>
                <a:lnTo>
                  <a:pt x="2174588" y="2140856"/>
                </a:lnTo>
                <a:lnTo>
                  <a:pt x="2187898" y="2135381"/>
                </a:lnTo>
                <a:cubicBezTo>
                  <a:pt x="2179715" y="2132596"/>
                  <a:pt x="2171710" y="2129054"/>
                  <a:pt x="2163477" y="2127042"/>
                </a:cubicBezTo>
                <a:close/>
                <a:moveTo>
                  <a:pt x="757585" y="2125789"/>
                </a:moveTo>
                <a:lnTo>
                  <a:pt x="758933" y="2127958"/>
                </a:lnTo>
                <a:lnTo>
                  <a:pt x="757709" y="2125990"/>
                </a:lnTo>
                <a:close/>
                <a:moveTo>
                  <a:pt x="1139508" y="2125124"/>
                </a:moveTo>
                <a:cubicBezTo>
                  <a:pt x="1141421" y="2124794"/>
                  <a:pt x="1143548" y="2125522"/>
                  <a:pt x="1145007" y="2125740"/>
                </a:cubicBezTo>
                <a:cubicBezTo>
                  <a:pt x="1143607" y="2135108"/>
                  <a:pt x="1138214" y="2131292"/>
                  <a:pt x="1135298" y="2130856"/>
                </a:cubicBezTo>
                <a:cubicBezTo>
                  <a:pt x="1135898" y="2126842"/>
                  <a:pt x="1137596" y="2125454"/>
                  <a:pt x="1139508" y="2125124"/>
                </a:cubicBezTo>
                <a:close/>
                <a:moveTo>
                  <a:pt x="527879" y="2124807"/>
                </a:moveTo>
                <a:cubicBezTo>
                  <a:pt x="529936" y="2124928"/>
                  <a:pt x="531904" y="2126713"/>
                  <a:pt x="532201" y="2128994"/>
                </a:cubicBezTo>
                <a:cubicBezTo>
                  <a:pt x="529236" y="2130040"/>
                  <a:pt x="526239" y="2129593"/>
                  <a:pt x="523022" y="2130604"/>
                </a:cubicBezTo>
                <a:cubicBezTo>
                  <a:pt x="523677" y="2126228"/>
                  <a:pt x="525822" y="2124686"/>
                  <a:pt x="527879" y="2124807"/>
                </a:cubicBezTo>
                <a:close/>
                <a:moveTo>
                  <a:pt x="2321924" y="2122579"/>
                </a:moveTo>
                <a:lnTo>
                  <a:pt x="2324162" y="2126681"/>
                </a:lnTo>
                <a:lnTo>
                  <a:pt x="2337057" y="2130647"/>
                </a:lnTo>
                <a:cubicBezTo>
                  <a:pt x="2340000" y="2131869"/>
                  <a:pt x="2343384" y="2132766"/>
                  <a:pt x="2346643" y="2131885"/>
                </a:cubicBezTo>
                <a:lnTo>
                  <a:pt x="2351697" y="2126492"/>
                </a:lnTo>
                <a:close/>
                <a:moveTo>
                  <a:pt x="2126600" y="2122281"/>
                </a:moveTo>
                <a:lnTo>
                  <a:pt x="2125788" y="2123224"/>
                </a:lnTo>
                <a:lnTo>
                  <a:pt x="2133611" y="2126074"/>
                </a:lnTo>
                <a:lnTo>
                  <a:pt x="2135084" y="2124363"/>
                </a:lnTo>
                <a:cubicBezTo>
                  <a:pt x="2132789" y="2124020"/>
                  <a:pt x="2129520" y="2122359"/>
                  <a:pt x="2126600" y="2122281"/>
                </a:cubicBezTo>
                <a:close/>
                <a:moveTo>
                  <a:pt x="736640" y="2119455"/>
                </a:moveTo>
                <a:cubicBezTo>
                  <a:pt x="746848" y="2118582"/>
                  <a:pt x="756926" y="2118713"/>
                  <a:pt x="766804" y="2120189"/>
                </a:cubicBezTo>
                <a:lnTo>
                  <a:pt x="757585" y="2125789"/>
                </a:lnTo>
                <a:lnTo>
                  <a:pt x="753047" y="2128545"/>
                </a:lnTo>
                <a:cubicBezTo>
                  <a:pt x="748410" y="2130799"/>
                  <a:pt x="743861" y="2132476"/>
                  <a:pt x="739807" y="2133442"/>
                </a:cubicBezTo>
                <a:cubicBezTo>
                  <a:pt x="734988" y="2134294"/>
                  <a:pt x="730171" y="2135145"/>
                  <a:pt x="725377" y="2137572"/>
                </a:cubicBezTo>
                <a:cubicBezTo>
                  <a:pt x="723849" y="2137343"/>
                  <a:pt x="720560" y="2138423"/>
                  <a:pt x="718800" y="2139731"/>
                </a:cubicBezTo>
                <a:cubicBezTo>
                  <a:pt x="718153" y="2144062"/>
                  <a:pt x="717503" y="2148416"/>
                  <a:pt x="716584" y="2154565"/>
                </a:cubicBezTo>
                <a:cubicBezTo>
                  <a:pt x="690199" y="2132315"/>
                  <a:pt x="657952" y="2161519"/>
                  <a:pt x="630956" y="2174771"/>
                </a:cubicBezTo>
                <a:cubicBezTo>
                  <a:pt x="632254" y="2176536"/>
                  <a:pt x="633363" y="2179583"/>
                  <a:pt x="634432" y="2182886"/>
                </a:cubicBezTo>
                <a:cubicBezTo>
                  <a:pt x="631374" y="2182429"/>
                  <a:pt x="629385" y="2185274"/>
                  <a:pt x="627855" y="2185045"/>
                </a:cubicBezTo>
                <a:cubicBezTo>
                  <a:pt x="624822" y="2186164"/>
                  <a:pt x="622452" y="2181095"/>
                  <a:pt x="617864" y="2180410"/>
                </a:cubicBezTo>
                <a:cubicBezTo>
                  <a:pt x="609987" y="2180804"/>
                  <a:pt x="601651" y="2184273"/>
                  <a:pt x="593544" y="2186204"/>
                </a:cubicBezTo>
                <a:cubicBezTo>
                  <a:pt x="577101" y="2191604"/>
                  <a:pt x="561754" y="2201883"/>
                  <a:pt x="544930" y="2199369"/>
                </a:cubicBezTo>
                <a:cubicBezTo>
                  <a:pt x="552196" y="2192597"/>
                  <a:pt x="561832" y="2190895"/>
                  <a:pt x="569098" y="2184122"/>
                </a:cubicBezTo>
                <a:cubicBezTo>
                  <a:pt x="575905" y="2180425"/>
                  <a:pt x="577705" y="2168385"/>
                  <a:pt x="585786" y="2164878"/>
                </a:cubicBezTo>
                <a:cubicBezTo>
                  <a:pt x="604217" y="2156631"/>
                  <a:pt x="623720" y="2151689"/>
                  <a:pt x="643196" y="2145171"/>
                </a:cubicBezTo>
                <a:cubicBezTo>
                  <a:pt x="674224" y="2133719"/>
                  <a:pt x="706016" y="2122072"/>
                  <a:pt x="736640" y="2119455"/>
                </a:cubicBezTo>
                <a:close/>
                <a:moveTo>
                  <a:pt x="330867" y="2118227"/>
                </a:moveTo>
                <a:cubicBezTo>
                  <a:pt x="332084" y="2120064"/>
                  <a:pt x="331842" y="2121682"/>
                  <a:pt x="333300" y="2121900"/>
                </a:cubicBezTo>
                <a:cubicBezTo>
                  <a:pt x="330142" y="2123083"/>
                  <a:pt x="326984" y="2124266"/>
                  <a:pt x="324067" y="2123830"/>
                </a:cubicBezTo>
                <a:cubicBezTo>
                  <a:pt x="325034" y="2117356"/>
                  <a:pt x="327952" y="2117792"/>
                  <a:pt x="330867" y="2118227"/>
                </a:cubicBezTo>
                <a:close/>
                <a:moveTo>
                  <a:pt x="2035007" y="2117491"/>
                </a:moveTo>
                <a:lnTo>
                  <a:pt x="2033941" y="2124622"/>
                </a:lnTo>
                <a:cubicBezTo>
                  <a:pt x="2035162" y="2121679"/>
                  <a:pt x="2035773" y="2120206"/>
                  <a:pt x="2035916" y="2119250"/>
                </a:cubicBezTo>
                <a:lnTo>
                  <a:pt x="2035294" y="2117551"/>
                </a:lnTo>
                <a:close/>
                <a:moveTo>
                  <a:pt x="1399842" y="2115854"/>
                </a:moveTo>
                <a:lnTo>
                  <a:pt x="1400094" y="2118283"/>
                </a:lnTo>
                <a:cubicBezTo>
                  <a:pt x="1400094" y="2118283"/>
                  <a:pt x="1400012" y="2117497"/>
                  <a:pt x="1399909" y="2116514"/>
                </a:cubicBezTo>
                <a:close/>
                <a:moveTo>
                  <a:pt x="516223" y="2115707"/>
                </a:moveTo>
                <a:cubicBezTo>
                  <a:pt x="517713" y="2116236"/>
                  <a:pt x="518960" y="2117565"/>
                  <a:pt x="519760" y="2119969"/>
                </a:cubicBezTo>
                <a:cubicBezTo>
                  <a:pt x="513491" y="2120599"/>
                  <a:pt x="506992" y="2122762"/>
                  <a:pt x="502004" y="2125151"/>
                </a:cubicBezTo>
                <a:cubicBezTo>
                  <a:pt x="505127" y="2119741"/>
                  <a:pt x="511756" y="2114121"/>
                  <a:pt x="516223" y="2115707"/>
                </a:cubicBezTo>
                <a:close/>
                <a:moveTo>
                  <a:pt x="2096745" y="2112646"/>
                </a:moveTo>
                <a:lnTo>
                  <a:pt x="2114055" y="2118950"/>
                </a:lnTo>
                <a:lnTo>
                  <a:pt x="2113313" y="2114856"/>
                </a:lnTo>
                <a:close/>
                <a:moveTo>
                  <a:pt x="1409091" y="2112284"/>
                </a:moveTo>
                <a:cubicBezTo>
                  <a:pt x="1407448" y="2112821"/>
                  <a:pt x="1403510" y="2113014"/>
                  <a:pt x="1400610" y="2114112"/>
                </a:cubicBezTo>
                <a:lnTo>
                  <a:pt x="1399732" y="2114801"/>
                </a:lnTo>
                <a:lnTo>
                  <a:pt x="1397454" y="2116592"/>
                </a:lnTo>
                <a:cubicBezTo>
                  <a:pt x="1396939" y="2117748"/>
                  <a:pt x="1397100" y="2119287"/>
                  <a:pt x="1398353" y="2121362"/>
                </a:cubicBezTo>
                <a:cubicBezTo>
                  <a:pt x="1401603" y="2120546"/>
                  <a:pt x="1407720" y="2121460"/>
                  <a:pt x="1409091" y="2112284"/>
                </a:cubicBezTo>
                <a:close/>
                <a:moveTo>
                  <a:pt x="343953" y="2112138"/>
                </a:moveTo>
                <a:cubicBezTo>
                  <a:pt x="339817" y="2119304"/>
                  <a:pt x="337298" y="2117370"/>
                  <a:pt x="334755" y="2113877"/>
                </a:cubicBezTo>
                <a:cubicBezTo>
                  <a:pt x="337753" y="2114325"/>
                  <a:pt x="340728" y="2113212"/>
                  <a:pt x="343953" y="2112138"/>
                </a:cubicBezTo>
                <a:close/>
                <a:moveTo>
                  <a:pt x="8830" y="2106878"/>
                </a:moveTo>
                <a:cubicBezTo>
                  <a:pt x="8170" y="2111293"/>
                  <a:pt x="8969" y="2115925"/>
                  <a:pt x="8309" y="2120341"/>
                </a:cubicBezTo>
                <a:cubicBezTo>
                  <a:pt x="5392" y="2119905"/>
                  <a:pt x="2477" y="2119469"/>
                  <a:pt x="0" y="2116090"/>
                </a:cubicBezTo>
                <a:cubicBezTo>
                  <a:pt x="3356" y="2113583"/>
                  <a:pt x="5474" y="2109386"/>
                  <a:pt x="8830" y="2106878"/>
                </a:cubicBezTo>
                <a:close/>
                <a:moveTo>
                  <a:pt x="1223176" y="2099513"/>
                </a:moveTo>
                <a:cubicBezTo>
                  <a:pt x="1225982" y="2099537"/>
                  <a:pt x="1229118" y="2101192"/>
                  <a:pt x="1231367" y="2101529"/>
                </a:cubicBezTo>
                <a:cubicBezTo>
                  <a:pt x="1229747" y="2112364"/>
                  <a:pt x="1221217" y="2107924"/>
                  <a:pt x="1216970" y="2107290"/>
                </a:cubicBezTo>
                <a:cubicBezTo>
                  <a:pt x="1217896" y="2101098"/>
                  <a:pt x="1220370" y="2099490"/>
                  <a:pt x="1223176" y="2099513"/>
                </a:cubicBezTo>
                <a:close/>
                <a:moveTo>
                  <a:pt x="885337" y="2097673"/>
                </a:moveTo>
                <a:cubicBezTo>
                  <a:pt x="888497" y="2098145"/>
                  <a:pt x="891171" y="2098545"/>
                  <a:pt x="894087" y="2098980"/>
                </a:cubicBezTo>
                <a:cubicBezTo>
                  <a:pt x="893859" y="2100504"/>
                  <a:pt x="893404" y="2103549"/>
                  <a:pt x="892949" y="2106596"/>
                </a:cubicBezTo>
                <a:cubicBezTo>
                  <a:pt x="890032" y="2106160"/>
                  <a:pt x="887360" y="2105761"/>
                  <a:pt x="884199" y="2105288"/>
                </a:cubicBezTo>
                <a:cubicBezTo>
                  <a:pt x="884654" y="2102241"/>
                  <a:pt x="885109" y="2099196"/>
                  <a:pt x="885337" y="2097673"/>
                </a:cubicBezTo>
                <a:close/>
                <a:moveTo>
                  <a:pt x="784375" y="2097528"/>
                </a:moveTo>
                <a:cubicBezTo>
                  <a:pt x="789979" y="2099915"/>
                  <a:pt x="800436" y="2102768"/>
                  <a:pt x="795130" y="2117464"/>
                </a:cubicBezTo>
                <a:cubicBezTo>
                  <a:pt x="790503" y="2127616"/>
                  <a:pt x="776164" y="2131668"/>
                  <a:pt x="770080" y="2130759"/>
                </a:cubicBezTo>
                <a:cubicBezTo>
                  <a:pt x="773412" y="2118865"/>
                  <a:pt x="778266" y="2107200"/>
                  <a:pt x="784375" y="2097528"/>
                </a:cubicBezTo>
                <a:close/>
                <a:moveTo>
                  <a:pt x="1883017" y="2096549"/>
                </a:moveTo>
                <a:cubicBezTo>
                  <a:pt x="1885765" y="2096961"/>
                  <a:pt x="1891977" y="2096398"/>
                  <a:pt x="1890670" y="2105147"/>
                </a:cubicBezTo>
                <a:cubicBezTo>
                  <a:pt x="1886174" y="2104475"/>
                  <a:pt x="1881927" y="2103841"/>
                  <a:pt x="1883017" y="2096549"/>
                </a:cubicBezTo>
                <a:close/>
                <a:moveTo>
                  <a:pt x="288534" y="2095812"/>
                </a:moveTo>
                <a:cubicBezTo>
                  <a:pt x="289814" y="2097606"/>
                  <a:pt x="289579" y="2099175"/>
                  <a:pt x="289345" y="2100743"/>
                </a:cubicBezTo>
                <a:cubicBezTo>
                  <a:pt x="286082" y="2101859"/>
                  <a:pt x="279323" y="2105660"/>
                  <a:pt x="277232" y="2098933"/>
                </a:cubicBezTo>
                <a:cubicBezTo>
                  <a:pt x="280494" y="2097818"/>
                  <a:pt x="283757" y="2096702"/>
                  <a:pt x="288534" y="2095812"/>
                </a:cubicBezTo>
                <a:close/>
                <a:moveTo>
                  <a:pt x="299881" y="2091762"/>
                </a:moveTo>
                <a:cubicBezTo>
                  <a:pt x="298742" y="2099377"/>
                  <a:pt x="292747" y="2098480"/>
                  <a:pt x="290683" y="2093501"/>
                </a:cubicBezTo>
                <a:cubicBezTo>
                  <a:pt x="293658" y="2092389"/>
                  <a:pt x="296656" y="2092838"/>
                  <a:pt x="299881" y="2091762"/>
                </a:cubicBezTo>
                <a:close/>
                <a:moveTo>
                  <a:pt x="1251731" y="2091514"/>
                </a:moveTo>
                <a:cubicBezTo>
                  <a:pt x="1254512" y="2095044"/>
                  <a:pt x="1257067" y="2100096"/>
                  <a:pt x="1250593" y="2099128"/>
                </a:cubicBezTo>
                <a:cubicBezTo>
                  <a:pt x="1250820" y="2097605"/>
                  <a:pt x="1251276" y="2094560"/>
                  <a:pt x="1251731" y="2091514"/>
                </a:cubicBezTo>
                <a:close/>
                <a:moveTo>
                  <a:pt x="40446" y="2089401"/>
                </a:moveTo>
                <a:cubicBezTo>
                  <a:pt x="41971" y="2090012"/>
                  <a:pt x="43349" y="2091369"/>
                  <a:pt x="44448" y="2093839"/>
                </a:cubicBezTo>
                <a:cubicBezTo>
                  <a:pt x="39258" y="2097803"/>
                  <a:pt x="32589" y="2103127"/>
                  <a:pt x="27399" y="2107092"/>
                </a:cubicBezTo>
                <a:cubicBezTo>
                  <a:pt x="27862" y="2104001"/>
                  <a:pt x="27056" y="2099140"/>
                  <a:pt x="26250" y="2094279"/>
                </a:cubicBezTo>
                <a:cubicBezTo>
                  <a:pt x="29969" y="2092464"/>
                  <a:pt x="35871" y="2087569"/>
                  <a:pt x="40446" y="2089401"/>
                </a:cubicBezTo>
                <a:close/>
                <a:moveTo>
                  <a:pt x="871801" y="2080711"/>
                </a:moveTo>
                <a:cubicBezTo>
                  <a:pt x="874488" y="2084195"/>
                  <a:pt x="878743" y="2087913"/>
                  <a:pt x="881429" y="2091397"/>
                </a:cubicBezTo>
                <a:cubicBezTo>
                  <a:pt x="877616" y="2095452"/>
                  <a:pt x="874029" y="2097997"/>
                  <a:pt x="870217" y="2102052"/>
                </a:cubicBezTo>
                <a:cubicBezTo>
                  <a:pt x="871343" y="2094514"/>
                  <a:pt x="872469" y="2086976"/>
                  <a:pt x="871801" y="2080711"/>
                </a:cubicBezTo>
                <a:close/>
                <a:moveTo>
                  <a:pt x="315899" y="2078515"/>
                </a:moveTo>
                <a:cubicBezTo>
                  <a:pt x="318815" y="2078951"/>
                  <a:pt x="324879" y="2078281"/>
                  <a:pt x="323577" y="2086995"/>
                </a:cubicBezTo>
                <a:cubicBezTo>
                  <a:pt x="319201" y="2086341"/>
                  <a:pt x="314827" y="2085687"/>
                  <a:pt x="315899" y="2078515"/>
                </a:cubicBezTo>
                <a:close/>
                <a:moveTo>
                  <a:pt x="57989" y="2077450"/>
                </a:moveTo>
                <a:cubicBezTo>
                  <a:pt x="57765" y="2078950"/>
                  <a:pt x="59280" y="2079175"/>
                  <a:pt x="59056" y="2080675"/>
                </a:cubicBezTo>
                <a:cubicBezTo>
                  <a:pt x="55579" y="2083219"/>
                  <a:pt x="47769" y="2094055"/>
                  <a:pt x="45824" y="2086358"/>
                </a:cubicBezTo>
                <a:cubicBezTo>
                  <a:pt x="49300" y="2083813"/>
                  <a:pt x="53000" y="2079769"/>
                  <a:pt x="57989" y="2077450"/>
                </a:cubicBezTo>
                <a:close/>
                <a:moveTo>
                  <a:pt x="2162827" y="2077341"/>
                </a:moveTo>
                <a:lnTo>
                  <a:pt x="2161223" y="2079278"/>
                </a:lnTo>
                <a:lnTo>
                  <a:pt x="2167119" y="2079837"/>
                </a:lnTo>
                <a:lnTo>
                  <a:pt x="2168585" y="2078039"/>
                </a:lnTo>
                <a:cubicBezTo>
                  <a:pt x="2167056" y="2077811"/>
                  <a:pt x="2164819" y="2077085"/>
                  <a:pt x="2162827" y="2077341"/>
                </a:cubicBezTo>
                <a:close/>
                <a:moveTo>
                  <a:pt x="3771647" y="2077029"/>
                </a:moveTo>
                <a:cubicBezTo>
                  <a:pt x="3773969" y="2083673"/>
                  <a:pt x="3811008" y="2131103"/>
                  <a:pt x="3813065" y="2136879"/>
                </a:cubicBezTo>
                <a:lnTo>
                  <a:pt x="3878951" y="2216529"/>
                </a:lnTo>
                <a:lnTo>
                  <a:pt x="3891470" y="2220254"/>
                </a:lnTo>
                <a:lnTo>
                  <a:pt x="3878485" y="2203220"/>
                </a:lnTo>
                <a:cubicBezTo>
                  <a:pt x="3847224" y="2162870"/>
                  <a:pt x="3813423" y="2120786"/>
                  <a:pt x="3783477" y="2087034"/>
                </a:cubicBezTo>
                <a:cubicBezTo>
                  <a:pt x="3773955" y="2077131"/>
                  <a:pt x="3770872" y="2074814"/>
                  <a:pt x="3771647" y="2077029"/>
                </a:cubicBezTo>
                <a:close/>
                <a:moveTo>
                  <a:pt x="905483" y="2076550"/>
                </a:moveTo>
                <a:cubicBezTo>
                  <a:pt x="903170" y="2092030"/>
                  <a:pt x="897345" y="2089577"/>
                  <a:pt x="891752" y="2085576"/>
                </a:cubicBezTo>
                <a:cubicBezTo>
                  <a:pt x="895242" y="2082933"/>
                  <a:pt x="901761" y="2080742"/>
                  <a:pt x="905483" y="2076550"/>
                </a:cubicBezTo>
                <a:close/>
                <a:moveTo>
                  <a:pt x="597064" y="2072206"/>
                </a:moveTo>
                <a:cubicBezTo>
                  <a:pt x="591816" y="2077676"/>
                  <a:pt x="585471" y="2078291"/>
                  <a:pt x="580425" y="2080663"/>
                </a:cubicBezTo>
                <a:cubicBezTo>
                  <a:pt x="570563" y="2083881"/>
                  <a:pt x="562231" y="2087325"/>
                  <a:pt x="553898" y="2090772"/>
                </a:cubicBezTo>
                <a:cubicBezTo>
                  <a:pt x="563919" y="2096959"/>
                  <a:pt x="574466" y="2089153"/>
                  <a:pt x="584328" y="2085938"/>
                </a:cubicBezTo>
                <a:cubicBezTo>
                  <a:pt x="585972" y="2085402"/>
                  <a:pt x="590017" y="2084052"/>
                  <a:pt x="593220" y="2081795"/>
                </a:cubicBezTo>
                <a:lnTo>
                  <a:pt x="595324" y="2079518"/>
                </a:lnTo>
                <a:lnTo>
                  <a:pt x="594518" y="2077503"/>
                </a:lnTo>
                <a:cubicBezTo>
                  <a:pt x="594212" y="2076905"/>
                  <a:pt x="593909" y="2076536"/>
                  <a:pt x="593300" y="2075797"/>
                </a:cubicBezTo>
                <a:cubicBezTo>
                  <a:pt x="595093" y="2074378"/>
                  <a:pt x="595866" y="2074493"/>
                  <a:pt x="596110" y="2075503"/>
                </a:cubicBezTo>
                <a:lnTo>
                  <a:pt x="595865" y="2078933"/>
                </a:lnTo>
                <a:lnTo>
                  <a:pt x="596989" y="2077716"/>
                </a:lnTo>
                <a:cubicBezTo>
                  <a:pt x="597764" y="2076122"/>
                  <a:pt x="597925" y="2074290"/>
                  <a:pt x="597064" y="2072206"/>
                </a:cubicBezTo>
                <a:close/>
                <a:moveTo>
                  <a:pt x="1995132" y="2072183"/>
                </a:moveTo>
                <a:cubicBezTo>
                  <a:pt x="1980912" y="2073184"/>
                  <a:pt x="1968475" y="2074452"/>
                  <a:pt x="1953797" y="2078512"/>
                </a:cubicBezTo>
                <a:cubicBezTo>
                  <a:pt x="1942788" y="2081558"/>
                  <a:pt x="1933244" y="2086580"/>
                  <a:pt x="1924779" y="2083630"/>
                </a:cubicBezTo>
                <a:lnTo>
                  <a:pt x="1921489" y="2081208"/>
                </a:lnTo>
                <a:lnTo>
                  <a:pt x="1915564" y="2080997"/>
                </a:lnTo>
                <a:cubicBezTo>
                  <a:pt x="1913615" y="2080609"/>
                  <a:pt x="1911925" y="2079819"/>
                  <a:pt x="1910852" y="2078271"/>
                </a:cubicBezTo>
                <a:lnTo>
                  <a:pt x="1910319" y="2074444"/>
                </a:lnTo>
                <a:lnTo>
                  <a:pt x="1908578" y="2073563"/>
                </a:lnTo>
                <a:cubicBezTo>
                  <a:pt x="1899581" y="2072951"/>
                  <a:pt x="1888374" y="2081243"/>
                  <a:pt x="1879660" y="2084631"/>
                </a:cubicBezTo>
                <a:cubicBezTo>
                  <a:pt x="1872335" y="2087445"/>
                  <a:pt x="1865126" y="2089039"/>
                  <a:pt x="1857780" y="2090025"/>
                </a:cubicBezTo>
                <a:lnTo>
                  <a:pt x="1849516" y="2090664"/>
                </a:lnTo>
                <a:lnTo>
                  <a:pt x="1835076" y="2091778"/>
                </a:lnTo>
                <a:lnTo>
                  <a:pt x="1760717" y="2100918"/>
                </a:lnTo>
                <a:lnTo>
                  <a:pt x="1792015" y="2105595"/>
                </a:lnTo>
                <a:cubicBezTo>
                  <a:pt x="1795091" y="2106054"/>
                  <a:pt x="1800259" y="2105677"/>
                  <a:pt x="1804438" y="2106653"/>
                </a:cubicBezTo>
                <a:lnTo>
                  <a:pt x="1810902" y="2115788"/>
                </a:lnTo>
                <a:lnTo>
                  <a:pt x="1822469" y="2114167"/>
                </a:lnTo>
                <a:lnTo>
                  <a:pt x="1822365" y="2110130"/>
                </a:lnTo>
                <a:lnTo>
                  <a:pt x="1823824" y="2113978"/>
                </a:lnTo>
                <a:lnTo>
                  <a:pt x="1841509" y="2111500"/>
                </a:lnTo>
                <a:lnTo>
                  <a:pt x="1908370" y="2102960"/>
                </a:lnTo>
                <a:lnTo>
                  <a:pt x="1969683" y="2095129"/>
                </a:lnTo>
                <a:lnTo>
                  <a:pt x="1976553" y="2094252"/>
                </a:lnTo>
                <a:lnTo>
                  <a:pt x="1981243" y="2088410"/>
                </a:lnTo>
                <a:cubicBezTo>
                  <a:pt x="1984059" y="2088435"/>
                  <a:pt x="1987197" y="2090091"/>
                  <a:pt x="1989405" y="2090421"/>
                </a:cubicBezTo>
                <a:lnTo>
                  <a:pt x="1987302" y="2092879"/>
                </a:lnTo>
                <a:lnTo>
                  <a:pt x="1998507" y="2091447"/>
                </a:lnTo>
                <a:lnTo>
                  <a:pt x="2005052" y="2090740"/>
                </a:lnTo>
                <a:lnTo>
                  <a:pt x="2064861" y="2084277"/>
                </a:lnTo>
                <a:lnTo>
                  <a:pt x="2058293" y="2082315"/>
                </a:lnTo>
                <a:lnTo>
                  <a:pt x="2021387" y="2072380"/>
                </a:lnTo>
                <a:close/>
                <a:moveTo>
                  <a:pt x="2118814" y="2070634"/>
                </a:moveTo>
                <a:lnTo>
                  <a:pt x="2115028" y="2070843"/>
                </a:lnTo>
                <a:lnTo>
                  <a:pt x="2126442" y="2076433"/>
                </a:lnTo>
                <a:lnTo>
                  <a:pt x="2130611" y="2076696"/>
                </a:lnTo>
                <a:lnTo>
                  <a:pt x="2147089" y="2080619"/>
                </a:lnTo>
                <a:lnTo>
                  <a:pt x="2147379" y="2079231"/>
                </a:lnTo>
                <a:lnTo>
                  <a:pt x="2140757" y="2072777"/>
                </a:lnTo>
                <a:cubicBezTo>
                  <a:pt x="2135034" y="2071177"/>
                  <a:pt x="2127090" y="2070617"/>
                  <a:pt x="2118814" y="2070634"/>
                </a:cubicBezTo>
                <a:close/>
                <a:moveTo>
                  <a:pt x="1555567" y="2070604"/>
                </a:moveTo>
                <a:cubicBezTo>
                  <a:pt x="1557501" y="2069873"/>
                  <a:pt x="1559818" y="2070293"/>
                  <a:pt x="1561959" y="2070836"/>
                </a:cubicBezTo>
                <a:cubicBezTo>
                  <a:pt x="1563385" y="2071196"/>
                  <a:pt x="1564733" y="2071613"/>
                  <a:pt x="1565837" y="2071778"/>
                </a:cubicBezTo>
                <a:cubicBezTo>
                  <a:pt x="1564025" y="2083903"/>
                  <a:pt x="1555890" y="2077940"/>
                  <a:pt x="1551474" y="2077280"/>
                </a:cubicBezTo>
                <a:cubicBezTo>
                  <a:pt x="1552082" y="2073217"/>
                  <a:pt x="1553633" y="2071335"/>
                  <a:pt x="1555567" y="2070604"/>
                </a:cubicBezTo>
                <a:close/>
                <a:moveTo>
                  <a:pt x="950062" y="2061377"/>
                </a:moveTo>
                <a:cubicBezTo>
                  <a:pt x="948930" y="2068944"/>
                  <a:pt x="948064" y="2074744"/>
                  <a:pt x="946933" y="2082310"/>
                </a:cubicBezTo>
                <a:cubicBezTo>
                  <a:pt x="950000" y="2082768"/>
                  <a:pt x="954824" y="2081943"/>
                  <a:pt x="955452" y="2088223"/>
                </a:cubicBezTo>
                <a:cubicBezTo>
                  <a:pt x="938167" y="2090283"/>
                  <a:pt x="919950" y="2096842"/>
                  <a:pt x="903089" y="2094322"/>
                </a:cubicBezTo>
                <a:lnTo>
                  <a:pt x="903599" y="2093589"/>
                </a:lnTo>
                <a:lnTo>
                  <a:pt x="902262" y="2092033"/>
                </a:lnTo>
                <a:cubicBezTo>
                  <a:pt x="902480" y="2090575"/>
                  <a:pt x="904117" y="2089329"/>
                  <a:pt x="904336" y="2087871"/>
                </a:cubicBezTo>
                <a:lnTo>
                  <a:pt x="904857" y="2091781"/>
                </a:lnTo>
                <a:lnTo>
                  <a:pt x="912819" y="2080338"/>
                </a:lnTo>
                <a:cubicBezTo>
                  <a:pt x="915712" y="2075389"/>
                  <a:pt x="918410" y="2070441"/>
                  <a:pt x="921370" y="2066372"/>
                </a:cubicBezTo>
                <a:cubicBezTo>
                  <a:pt x="925565" y="2059263"/>
                  <a:pt x="924649" y="2075886"/>
                  <a:pt x="924197" y="2078913"/>
                </a:cubicBezTo>
                <a:cubicBezTo>
                  <a:pt x="928796" y="2079600"/>
                  <a:pt x="930114" y="2070772"/>
                  <a:pt x="932325" y="2066463"/>
                </a:cubicBezTo>
                <a:cubicBezTo>
                  <a:pt x="936522" y="2059354"/>
                  <a:pt x="945238" y="2062203"/>
                  <a:pt x="950062" y="2061377"/>
                </a:cubicBezTo>
                <a:close/>
                <a:moveTo>
                  <a:pt x="1556206" y="2058294"/>
                </a:moveTo>
                <a:cubicBezTo>
                  <a:pt x="1560358" y="2058718"/>
                  <a:pt x="1564840" y="2060959"/>
                  <a:pt x="1567195" y="2061311"/>
                </a:cubicBezTo>
                <a:cubicBezTo>
                  <a:pt x="1565129" y="2075142"/>
                  <a:pt x="1551912" y="2066882"/>
                  <a:pt x="1547200" y="2066179"/>
                </a:cubicBezTo>
                <a:cubicBezTo>
                  <a:pt x="1548234" y="2059263"/>
                  <a:pt x="1552054" y="2057870"/>
                  <a:pt x="1556206" y="2058294"/>
                </a:cubicBezTo>
                <a:close/>
                <a:moveTo>
                  <a:pt x="972820" y="2056733"/>
                </a:moveTo>
                <a:cubicBezTo>
                  <a:pt x="978866" y="2057637"/>
                  <a:pt x="973775" y="2071030"/>
                  <a:pt x="979361" y="2075009"/>
                </a:cubicBezTo>
                <a:cubicBezTo>
                  <a:pt x="984949" y="2078989"/>
                  <a:pt x="993865" y="2069314"/>
                  <a:pt x="997020" y="2079221"/>
                </a:cubicBezTo>
                <a:cubicBezTo>
                  <a:pt x="984757" y="2080271"/>
                  <a:pt x="972165" y="2081796"/>
                  <a:pt x="957908" y="2084121"/>
                </a:cubicBezTo>
                <a:cubicBezTo>
                  <a:pt x="957049" y="2079537"/>
                  <a:pt x="958560" y="2079763"/>
                  <a:pt x="957739" y="2074923"/>
                </a:cubicBezTo>
                <a:cubicBezTo>
                  <a:pt x="958428" y="2070308"/>
                  <a:pt x="955633" y="2068319"/>
                  <a:pt x="954582" y="2065015"/>
                </a:cubicBezTo>
                <a:cubicBezTo>
                  <a:pt x="958064" y="2062391"/>
                  <a:pt x="961548" y="2059767"/>
                  <a:pt x="966542" y="2057367"/>
                </a:cubicBezTo>
                <a:cubicBezTo>
                  <a:pt x="966313" y="2058906"/>
                  <a:pt x="965467" y="2085251"/>
                  <a:pt x="969640" y="2078012"/>
                </a:cubicBezTo>
                <a:cubicBezTo>
                  <a:pt x="972034" y="2072341"/>
                  <a:pt x="971671" y="2064424"/>
                  <a:pt x="972820" y="2056733"/>
                </a:cubicBezTo>
                <a:close/>
                <a:moveTo>
                  <a:pt x="459902" y="2056197"/>
                </a:moveTo>
                <a:cubicBezTo>
                  <a:pt x="462029" y="2055679"/>
                  <a:pt x="464052" y="2057118"/>
                  <a:pt x="464193" y="2061147"/>
                </a:cubicBezTo>
                <a:cubicBezTo>
                  <a:pt x="461043" y="2062281"/>
                  <a:pt x="458127" y="2061845"/>
                  <a:pt x="454975" y="2062977"/>
                </a:cubicBezTo>
                <a:cubicBezTo>
                  <a:pt x="455542" y="2059187"/>
                  <a:pt x="457775" y="2056714"/>
                  <a:pt x="459902" y="2056197"/>
                </a:cubicBezTo>
                <a:close/>
                <a:moveTo>
                  <a:pt x="1315437" y="2054181"/>
                </a:moveTo>
                <a:cubicBezTo>
                  <a:pt x="1315251" y="2055430"/>
                  <a:pt x="1314803" y="2058428"/>
                  <a:pt x="1314355" y="2061425"/>
                </a:cubicBezTo>
                <a:cubicBezTo>
                  <a:pt x="1309941" y="2060765"/>
                  <a:pt x="1305301" y="2061604"/>
                  <a:pt x="1301746" y="2055200"/>
                </a:cubicBezTo>
                <a:cubicBezTo>
                  <a:pt x="1306422" y="2054111"/>
                  <a:pt x="1311024" y="2053522"/>
                  <a:pt x="1315437" y="2054181"/>
                </a:cubicBezTo>
                <a:close/>
                <a:moveTo>
                  <a:pt x="1112122" y="2048922"/>
                </a:moveTo>
                <a:cubicBezTo>
                  <a:pt x="1114329" y="2049251"/>
                  <a:pt x="1117812" y="2048597"/>
                  <a:pt x="1120518" y="2049360"/>
                </a:cubicBezTo>
                <a:cubicBezTo>
                  <a:pt x="1123225" y="2050124"/>
                  <a:pt x="1125156" y="2052306"/>
                  <a:pt x="1124259" y="2058309"/>
                </a:cubicBezTo>
                <a:cubicBezTo>
                  <a:pt x="1119845" y="2057650"/>
                  <a:pt x="1110328" y="2060930"/>
                  <a:pt x="1112122" y="2048922"/>
                </a:cubicBezTo>
                <a:close/>
                <a:moveTo>
                  <a:pt x="1325784" y="2048175"/>
                </a:moveTo>
                <a:cubicBezTo>
                  <a:pt x="1326471" y="2048278"/>
                  <a:pt x="1327376" y="2048310"/>
                  <a:pt x="1328324" y="2048452"/>
                </a:cubicBezTo>
                <a:cubicBezTo>
                  <a:pt x="1331171" y="2048878"/>
                  <a:pt x="1334407" y="2050285"/>
                  <a:pt x="1333327" y="2057511"/>
                </a:cubicBezTo>
                <a:cubicBezTo>
                  <a:pt x="1328832" y="2056839"/>
                  <a:pt x="1324384" y="2057542"/>
                  <a:pt x="1325784" y="2048175"/>
                </a:cubicBezTo>
                <a:close/>
                <a:moveTo>
                  <a:pt x="1596275" y="2046971"/>
                </a:moveTo>
                <a:cubicBezTo>
                  <a:pt x="1597733" y="2046120"/>
                  <a:pt x="1599096" y="2046389"/>
                  <a:pt x="1600417" y="2047271"/>
                </a:cubicBezTo>
                <a:cubicBezTo>
                  <a:pt x="1603057" y="2049037"/>
                  <a:pt x="1605524" y="2053258"/>
                  <a:pt x="1608230" y="2055883"/>
                </a:cubicBezTo>
                <a:cubicBezTo>
                  <a:pt x="1599967" y="2059349"/>
                  <a:pt x="1590189" y="2062589"/>
                  <a:pt x="1581698" y="2067589"/>
                </a:cubicBezTo>
                <a:lnTo>
                  <a:pt x="1575877" y="2065433"/>
                </a:lnTo>
                <a:lnTo>
                  <a:pt x="1575491" y="2065290"/>
                </a:lnTo>
                <a:cubicBezTo>
                  <a:pt x="1574321" y="2062961"/>
                  <a:pt x="1573764" y="2059352"/>
                  <a:pt x="1572947" y="2055312"/>
                </a:cubicBezTo>
                <a:cubicBezTo>
                  <a:pt x="1577241" y="2055953"/>
                  <a:pt x="1586930" y="2063669"/>
                  <a:pt x="1591564" y="2053392"/>
                </a:cubicBezTo>
                <a:cubicBezTo>
                  <a:pt x="1593263" y="2049794"/>
                  <a:pt x="1594816" y="2047822"/>
                  <a:pt x="1596275" y="2046971"/>
                </a:cubicBezTo>
                <a:close/>
                <a:moveTo>
                  <a:pt x="601365" y="2046279"/>
                </a:moveTo>
                <a:lnTo>
                  <a:pt x="601034" y="2046757"/>
                </a:lnTo>
                <a:cubicBezTo>
                  <a:pt x="600594" y="2047393"/>
                  <a:pt x="600374" y="2047711"/>
                  <a:pt x="600704" y="2047235"/>
                </a:cubicBezTo>
                <a:close/>
                <a:moveTo>
                  <a:pt x="1614542" y="2046117"/>
                </a:moveTo>
                <a:cubicBezTo>
                  <a:pt x="1616790" y="2046453"/>
                  <a:pt x="1620271" y="2045798"/>
                  <a:pt x="1622967" y="2046560"/>
                </a:cubicBezTo>
                <a:cubicBezTo>
                  <a:pt x="1625663" y="2047322"/>
                  <a:pt x="1627571" y="2049501"/>
                  <a:pt x="1626674" y="2055505"/>
                </a:cubicBezTo>
                <a:cubicBezTo>
                  <a:pt x="1622428" y="2054870"/>
                  <a:pt x="1612747" y="2058124"/>
                  <a:pt x="1614542" y="2046117"/>
                </a:cubicBezTo>
                <a:close/>
                <a:moveTo>
                  <a:pt x="962892" y="2044481"/>
                </a:moveTo>
                <a:cubicBezTo>
                  <a:pt x="963080" y="2044872"/>
                  <a:pt x="962922" y="2045937"/>
                  <a:pt x="962603" y="2048068"/>
                </a:cubicBezTo>
                <a:cubicBezTo>
                  <a:pt x="962603" y="2048068"/>
                  <a:pt x="962815" y="2046648"/>
                  <a:pt x="961101" y="2044940"/>
                </a:cubicBezTo>
                <a:cubicBezTo>
                  <a:pt x="962169" y="2044373"/>
                  <a:pt x="962705" y="2044090"/>
                  <a:pt x="962892" y="2044481"/>
                </a:cubicBezTo>
                <a:close/>
                <a:moveTo>
                  <a:pt x="305604" y="2043108"/>
                </a:moveTo>
                <a:cubicBezTo>
                  <a:pt x="305902" y="2043774"/>
                  <a:pt x="305659" y="2045392"/>
                  <a:pt x="305176" y="2048629"/>
                </a:cubicBezTo>
                <a:cubicBezTo>
                  <a:pt x="303861" y="2046778"/>
                  <a:pt x="304103" y="2045159"/>
                  <a:pt x="302788" y="2043308"/>
                </a:cubicBezTo>
                <a:cubicBezTo>
                  <a:pt x="304465" y="2042731"/>
                  <a:pt x="305305" y="2042443"/>
                  <a:pt x="305604" y="2043108"/>
                </a:cubicBezTo>
                <a:close/>
                <a:moveTo>
                  <a:pt x="494658" y="2038859"/>
                </a:moveTo>
                <a:cubicBezTo>
                  <a:pt x="496391" y="2038372"/>
                  <a:pt x="498522" y="2039063"/>
                  <a:pt x="500770" y="2039399"/>
                </a:cubicBezTo>
                <a:cubicBezTo>
                  <a:pt x="499680" y="2046690"/>
                  <a:pt x="493935" y="2045832"/>
                  <a:pt x="490937" y="2045384"/>
                </a:cubicBezTo>
                <a:cubicBezTo>
                  <a:pt x="491591" y="2041010"/>
                  <a:pt x="492925" y="2039345"/>
                  <a:pt x="494658" y="2038859"/>
                </a:cubicBezTo>
                <a:close/>
                <a:moveTo>
                  <a:pt x="2738751" y="2038482"/>
                </a:moveTo>
                <a:lnTo>
                  <a:pt x="2742149" y="2039294"/>
                </a:lnTo>
                <a:lnTo>
                  <a:pt x="2742432" y="2038795"/>
                </a:lnTo>
                <a:close/>
                <a:moveTo>
                  <a:pt x="251650" y="2035045"/>
                </a:moveTo>
                <a:cubicBezTo>
                  <a:pt x="251945" y="2035710"/>
                  <a:pt x="251703" y="2037328"/>
                  <a:pt x="251219" y="2040566"/>
                </a:cubicBezTo>
                <a:cubicBezTo>
                  <a:pt x="249774" y="2038695"/>
                  <a:pt x="250017" y="2037077"/>
                  <a:pt x="248853" y="2035248"/>
                </a:cubicBezTo>
                <a:cubicBezTo>
                  <a:pt x="250520" y="2034670"/>
                  <a:pt x="251354" y="2034381"/>
                  <a:pt x="251650" y="2035045"/>
                </a:cubicBezTo>
                <a:close/>
                <a:moveTo>
                  <a:pt x="1395864" y="2034898"/>
                </a:moveTo>
                <a:cubicBezTo>
                  <a:pt x="1400193" y="2034763"/>
                  <a:pt x="1403911" y="2036101"/>
                  <a:pt x="1404645" y="2041683"/>
                </a:cubicBezTo>
                <a:cubicBezTo>
                  <a:pt x="1387097" y="2043753"/>
                  <a:pt x="1369806" y="2045861"/>
                  <a:pt x="1352258" y="2047931"/>
                </a:cubicBezTo>
                <a:cubicBezTo>
                  <a:pt x="1361752" y="2036838"/>
                  <a:pt x="1373530" y="2040162"/>
                  <a:pt x="1383413" y="2036948"/>
                </a:cubicBezTo>
                <a:cubicBezTo>
                  <a:pt x="1386593" y="2036641"/>
                  <a:pt x="1391535" y="2035033"/>
                  <a:pt x="1395864" y="2034898"/>
                </a:cubicBezTo>
                <a:close/>
                <a:moveTo>
                  <a:pt x="1304644" y="2032766"/>
                </a:moveTo>
                <a:cubicBezTo>
                  <a:pt x="1304448" y="2034077"/>
                  <a:pt x="1305736" y="2035879"/>
                  <a:pt x="1305501" y="2037452"/>
                </a:cubicBezTo>
                <a:cubicBezTo>
                  <a:pt x="1302455" y="2036997"/>
                  <a:pt x="1299175" y="2038115"/>
                  <a:pt x="1297416" y="2039461"/>
                </a:cubicBezTo>
                <a:cubicBezTo>
                  <a:pt x="1298357" y="2033167"/>
                  <a:pt x="1301598" y="2032311"/>
                  <a:pt x="1304644" y="2032766"/>
                </a:cubicBezTo>
                <a:close/>
                <a:moveTo>
                  <a:pt x="1415238" y="2032319"/>
                </a:moveTo>
                <a:cubicBezTo>
                  <a:pt x="1414270" y="2038794"/>
                  <a:pt x="1409895" y="2038140"/>
                  <a:pt x="1406979" y="2037704"/>
                </a:cubicBezTo>
                <a:cubicBezTo>
                  <a:pt x="1407221" y="2036085"/>
                  <a:pt x="1407221" y="2036085"/>
                  <a:pt x="1406005" y="2034250"/>
                </a:cubicBezTo>
                <a:cubicBezTo>
                  <a:pt x="1409162" y="2033066"/>
                  <a:pt x="1412079" y="2033502"/>
                  <a:pt x="1415238" y="2032319"/>
                </a:cubicBezTo>
                <a:close/>
                <a:moveTo>
                  <a:pt x="1062132" y="2031429"/>
                </a:moveTo>
                <a:cubicBezTo>
                  <a:pt x="1064255" y="2030945"/>
                  <a:pt x="1066265" y="2032448"/>
                  <a:pt x="1066409" y="2036478"/>
                </a:cubicBezTo>
                <a:cubicBezTo>
                  <a:pt x="1063259" y="2037611"/>
                  <a:pt x="1060342" y="2037175"/>
                  <a:pt x="1057191" y="2038308"/>
                </a:cubicBezTo>
                <a:cubicBezTo>
                  <a:pt x="1057777" y="2034387"/>
                  <a:pt x="1060010" y="2031914"/>
                  <a:pt x="1062132" y="2031429"/>
                </a:cubicBezTo>
                <a:close/>
                <a:moveTo>
                  <a:pt x="382932" y="2029836"/>
                </a:moveTo>
                <a:cubicBezTo>
                  <a:pt x="387305" y="2030489"/>
                  <a:pt x="391899" y="2029686"/>
                  <a:pt x="390592" y="2038434"/>
                </a:cubicBezTo>
                <a:cubicBezTo>
                  <a:pt x="387675" y="2037998"/>
                  <a:pt x="381842" y="2037127"/>
                  <a:pt x="382932" y="2029836"/>
                </a:cubicBezTo>
                <a:close/>
                <a:moveTo>
                  <a:pt x="1130153" y="2029676"/>
                </a:moveTo>
                <a:cubicBezTo>
                  <a:pt x="1131611" y="2029893"/>
                  <a:pt x="1131384" y="2031417"/>
                  <a:pt x="1132613" y="2033158"/>
                </a:cubicBezTo>
                <a:cubicBezTo>
                  <a:pt x="1129470" y="2034244"/>
                  <a:pt x="1126326" y="2035331"/>
                  <a:pt x="1123181" y="2036419"/>
                </a:cubicBezTo>
                <a:cubicBezTo>
                  <a:pt x="1124092" y="2030327"/>
                  <a:pt x="1127236" y="2029240"/>
                  <a:pt x="1130153" y="2029676"/>
                </a:cubicBezTo>
                <a:close/>
                <a:moveTo>
                  <a:pt x="1308598" y="2029452"/>
                </a:moveTo>
                <a:cubicBezTo>
                  <a:pt x="1308930" y="2029894"/>
                  <a:pt x="1308769" y="2030965"/>
                  <a:pt x="1308451" y="2033093"/>
                </a:cubicBezTo>
                <a:cubicBezTo>
                  <a:pt x="1308451" y="2033093"/>
                  <a:pt x="1307142" y="2031204"/>
                  <a:pt x="1305799" y="2029548"/>
                </a:cubicBezTo>
                <a:cubicBezTo>
                  <a:pt x="1307444" y="2029190"/>
                  <a:pt x="1308266" y="2029009"/>
                  <a:pt x="1308598" y="2029452"/>
                </a:cubicBezTo>
                <a:close/>
                <a:moveTo>
                  <a:pt x="2720661" y="2029289"/>
                </a:moveTo>
                <a:lnTo>
                  <a:pt x="2722797" y="2034671"/>
                </a:lnTo>
                <a:lnTo>
                  <a:pt x="2728676" y="2036076"/>
                </a:lnTo>
                <a:lnTo>
                  <a:pt x="2726453" y="2029763"/>
                </a:lnTo>
                <a:cubicBezTo>
                  <a:pt x="2724599" y="2029096"/>
                  <a:pt x="2722190" y="2029518"/>
                  <a:pt x="2720661" y="2029289"/>
                </a:cubicBezTo>
                <a:close/>
                <a:moveTo>
                  <a:pt x="1029001" y="2028386"/>
                </a:moveTo>
                <a:cubicBezTo>
                  <a:pt x="1031208" y="2028715"/>
                  <a:pt x="1034688" y="2028078"/>
                  <a:pt x="1037391" y="2028867"/>
                </a:cubicBezTo>
                <a:cubicBezTo>
                  <a:pt x="1040093" y="2029658"/>
                  <a:pt x="1042019" y="2031875"/>
                  <a:pt x="1041116" y="2037914"/>
                </a:cubicBezTo>
                <a:cubicBezTo>
                  <a:pt x="1036701" y="2037255"/>
                  <a:pt x="1027195" y="2040465"/>
                  <a:pt x="1029001" y="2028386"/>
                </a:cubicBezTo>
                <a:close/>
                <a:moveTo>
                  <a:pt x="2523294" y="2025323"/>
                </a:moveTo>
                <a:lnTo>
                  <a:pt x="2522112" y="2033232"/>
                </a:lnTo>
                <a:lnTo>
                  <a:pt x="2524023" y="2035602"/>
                </a:lnTo>
                <a:lnTo>
                  <a:pt x="2527487" y="2036482"/>
                </a:lnTo>
                <a:lnTo>
                  <a:pt x="2531096" y="2035016"/>
                </a:lnTo>
                <a:cubicBezTo>
                  <a:pt x="2534205" y="2034699"/>
                  <a:pt x="2537199" y="2035146"/>
                  <a:pt x="2540258" y="2035604"/>
                </a:cubicBezTo>
                <a:lnTo>
                  <a:pt x="2539665" y="2039576"/>
                </a:lnTo>
                <a:lnTo>
                  <a:pt x="2547024" y="2041446"/>
                </a:lnTo>
                <a:lnTo>
                  <a:pt x="2545666" y="2038231"/>
                </a:lnTo>
                <a:lnTo>
                  <a:pt x="2529753" y="2028641"/>
                </a:lnTo>
                <a:close/>
                <a:moveTo>
                  <a:pt x="485019" y="2021765"/>
                </a:moveTo>
                <a:cubicBezTo>
                  <a:pt x="484563" y="2024810"/>
                  <a:pt x="484108" y="2027856"/>
                  <a:pt x="483881" y="2029380"/>
                </a:cubicBezTo>
                <a:cubicBezTo>
                  <a:pt x="479466" y="2028720"/>
                  <a:pt x="475051" y="2028060"/>
                  <a:pt x="471320" y="2022831"/>
                </a:cubicBezTo>
                <a:cubicBezTo>
                  <a:pt x="475734" y="2023491"/>
                  <a:pt x="480376" y="2022628"/>
                  <a:pt x="485019" y="2021765"/>
                </a:cubicBezTo>
                <a:close/>
                <a:moveTo>
                  <a:pt x="2634664" y="2020687"/>
                </a:moveTo>
                <a:lnTo>
                  <a:pt x="2634676" y="2024112"/>
                </a:lnTo>
                <a:lnTo>
                  <a:pt x="2633653" y="2029074"/>
                </a:lnTo>
                <a:lnTo>
                  <a:pt x="2638098" y="2030761"/>
                </a:lnTo>
                <a:cubicBezTo>
                  <a:pt x="2642419" y="2033230"/>
                  <a:pt x="2647437" y="2029290"/>
                  <a:pt x="2651150" y="2035837"/>
                </a:cubicBezTo>
                <a:lnTo>
                  <a:pt x="2651838" y="2038044"/>
                </a:lnTo>
                <a:lnTo>
                  <a:pt x="2653953" y="2038821"/>
                </a:lnTo>
                <a:lnTo>
                  <a:pt x="2662329" y="2040360"/>
                </a:lnTo>
                <a:lnTo>
                  <a:pt x="2660592" y="2034122"/>
                </a:lnTo>
                <a:cubicBezTo>
                  <a:pt x="2657188" y="2032050"/>
                  <a:pt x="2652601" y="2031364"/>
                  <a:pt x="2650306" y="2031021"/>
                </a:cubicBezTo>
                <a:close/>
                <a:moveTo>
                  <a:pt x="1174375" y="2020196"/>
                </a:moveTo>
                <a:cubicBezTo>
                  <a:pt x="1174145" y="2021733"/>
                  <a:pt x="1175430" y="2023495"/>
                  <a:pt x="1175200" y="2025031"/>
                </a:cubicBezTo>
                <a:cubicBezTo>
                  <a:pt x="1167403" y="2025438"/>
                  <a:pt x="1159607" y="2025844"/>
                  <a:pt x="1151582" y="2027787"/>
                </a:cubicBezTo>
                <a:cubicBezTo>
                  <a:pt x="1147066" y="2028684"/>
                  <a:pt x="1138351" y="2035237"/>
                  <a:pt x="1134960" y="2026874"/>
                </a:cubicBezTo>
                <a:cubicBezTo>
                  <a:pt x="1147754" y="2024073"/>
                  <a:pt x="1160067" y="2022771"/>
                  <a:pt x="1174375" y="2020196"/>
                </a:cubicBezTo>
                <a:close/>
                <a:moveTo>
                  <a:pt x="1108917" y="2016424"/>
                </a:moveTo>
                <a:cubicBezTo>
                  <a:pt x="1110389" y="2016644"/>
                  <a:pt x="1110161" y="2018168"/>
                  <a:pt x="1111405" y="2019910"/>
                </a:cubicBezTo>
                <a:cubicBezTo>
                  <a:pt x="1106762" y="2020773"/>
                  <a:pt x="1101893" y="2023160"/>
                  <a:pt x="1098160" y="2017931"/>
                </a:cubicBezTo>
                <a:cubicBezTo>
                  <a:pt x="1101331" y="2016848"/>
                  <a:pt x="1105973" y="2015985"/>
                  <a:pt x="1108917" y="2016424"/>
                </a:cubicBezTo>
                <a:close/>
                <a:moveTo>
                  <a:pt x="1194882" y="2016365"/>
                </a:moveTo>
                <a:cubicBezTo>
                  <a:pt x="1192569" y="2031841"/>
                  <a:pt x="1179139" y="2025006"/>
                  <a:pt x="1175367" y="2018008"/>
                </a:cubicBezTo>
                <a:cubicBezTo>
                  <a:pt x="1181886" y="2017372"/>
                  <a:pt x="1188403" y="2016738"/>
                  <a:pt x="1194882" y="2016365"/>
                </a:cubicBezTo>
                <a:close/>
                <a:moveTo>
                  <a:pt x="490946" y="2014605"/>
                </a:moveTo>
                <a:cubicBezTo>
                  <a:pt x="495545" y="2015293"/>
                  <a:pt x="501676" y="2016208"/>
                  <a:pt x="507552" y="2017087"/>
                </a:cubicBezTo>
                <a:cubicBezTo>
                  <a:pt x="502515" y="2021083"/>
                  <a:pt x="498268" y="2026777"/>
                  <a:pt x="493231" y="2030772"/>
                </a:cubicBezTo>
                <a:cubicBezTo>
                  <a:pt x="492393" y="2025899"/>
                  <a:pt x="491784" y="2019479"/>
                  <a:pt x="490946" y="2014605"/>
                </a:cubicBezTo>
                <a:close/>
                <a:moveTo>
                  <a:pt x="1687246" y="2014595"/>
                </a:moveTo>
                <a:cubicBezTo>
                  <a:pt x="1688787" y="2013998"/>
                  <a:pt x="1689852" y="2014156"/>
                  <a:pt x="1690264" y="2015045"/>
                </a:cubicBezTo>
                <a:lnTo>
                  <a:pt x="1689676" y="2018190"/>
                </a:lnTo>
                <a:lnTo>
                  <a:pt x="1690979" y="2015796"/>
                </a:lnTo>
                <a:cubicBezTo>
                  <a:pt x="1692324" y="2017448"/>
                  <a:pt x="1692112" y="2018868"/>
                  <a:pt x="1691899" y="2020288"/>
                </a:cubicBezTo>
                <a:cubicBezTo>
                  <a:pt x="1690343" y="2020055"/>
                  <a:pt x="1690343" y="2020055"/>
                  <a:pt x="1688787" y="2019823"/>
                </a:cubicBezTo>
                <a:lnTo>
                  <a:pt x="1689105" y="2019237"/>
                </a:lnTo>
                <a:close/>
                <a:moveTo>
                  <a:pt x="1075729" y="2014152"/>
                </a:moveTo>
                <a:cubicBezTo>
                  <a:pt x="1079370" y="2014500"/>
                  <a:pt x="1082563" y="2016539"/>
                  <a:pt x="1083284" y="2022111"/>
                </a:cubicBezTo>
                <a:lnTo>
                  <a:pt x="1083322" y="2022953"/>
                </a:lnTo>
                <a:lnTo>
                  <a:pt x="1089491" y="2021280"/>
                </a:lnTo>
                <a:cubicBezTo>
                  <a:pt x="1091778" y="2021078"/>
                  <a:pt x="1093920" y="2021845"/>
                  <a:pt x="1095679" y="2025173"/>
                </a:cubicBezTo>
                <a:lnTo>
                  <a:pt x="1083339" y="2023329"/>
                </a:lnTo>
                <a:lnTo>
                  <a:pt x="1083992" y="2038186"/>
                </a:lnTo>
                <a:cubicBezTo>
                  <a:pt x="1084510" y="2042524"/>
                  <a:pt x="1085964" y="2045798"/>
                  <a:pt x="1090317" y="2047880"/>
                </a:cubicBezTo>
                <a:cubicBezTo>
                  <a:pt x="1098503" y="2053786"/>
                  <a:pt x="1095613" y="2062722"/>
                  <a:pt x="1093787" y="2074940"/>
                </a:cubicBezTo>
                <a:cubicBezTo>
                  <a:pt x="1088161" y="2070976"/>
                  <a:pt x="1082561" y="2068577"/>
                  <a:pt x="1076933" y="2064614"/>
                </a:cubicBezTo>
                <a:cubicBezTo>
                  <a:pt x="1076020" y="2070723"/>
                  <a:pt x="1075337" y="2075304"/>
                  <a:pt x="1074652" y="2079885"/>
                </a:cubicBezTo>
                <a:cubicBezTo>
                  <a:pt x="1061423" y="2074786"/>
                  <a:pt x="1047736" y="2072740"/>
                  <a:pt x="1032098" y="2075087"/>
                </a:cubicBezTo>
                <a:cubicBezTo>
                  <a:pt x="1020997" y="2076550"/>
                  <a:pt x="1007691" y="2082368"/>
                  <a:pt x="998187" y="2073142"/>
                </a:cubicBezTo>
                <a:cubicBezTo>
                  <a:pt x="1000470" y="2057872"/>
                  <a:pt x="1004196" y="2053745"/>
                  <a:pt x="1012483" y="2050300"/>
                </a:cubicBezTo>
                <a:cubicBezTo>
                  <a:pt x="1023584" y="2048836"/>
                  <a:pt x="1034914" y="2045845"/>
                  <a:pt x="1044684" y="2042883"/>
                </a:cubicBezTo>
                <a:lnTo>
                  <a:pt x="1046608" y="2042638"/>
                </a:lnTo>
                <a:lnTo>
                  <a:pt x="1044914" y="2035933"/>
                </a:lnTo>
                <a:cubicBezTo>
                  <a:pt x="1046437" y="2036160"/>
                  <a:pt x="1048396" y="2036081"/>
                  <a:pt x="1049810" y="2037037"/>
                </a:cubicBezTo>
                <a:lnTo>
                  <a:pt x="1050934" y="2042089"/>
                </a:lnTo>
                <a:lnTo>
                  <a:pt x="1059508" y="2040999"/>
                </a:lnTo>
                <a:cubicBezTo>
                  <a:pt x="1064647" y="2040206"/>
                  <a:pt x="1069921" y="2038717"/>
                  <a:pt x="1075149" y="2034946"/>
                </a:cubicBezTo>
                <a:lnTo>
                  <a:pt x="1074444" y="2030617"/>
                </a:lnTo>
                <a:lnTo>
                  <a:pt x="1070529" y="2031125"/>
                </a:lnTo>
                <a:cubicBezTo>
                  <a:pt x="1069248" y="2029443"/>
                  <a:pt x="1069466" y="2027985"/>
                  <a:pt x="1067967" y="2027761"/>
                </a:cubicBezTo>
                <a:lnTo>
                  <a:pt x="1068018" y="2027750"/>
                </a:lnTo>
                <a:lnTo>
                  <a:pt x="1066937" y="2027473"/>
                </a:lnTo>
                <a:cubicBezTo>
                  <a:pt x="1061084" y="2025037"/>
                  <a:pt x="1058498" y="2021529"/>
                  <a:pt x="1065494" y="2016330"/>
                </a:cubicBezTo>
                <a:cubicBezTo>
                  <a:pt x="1068003" y="2015143"/>
                  <a:pt x="1072089" y="2013803"/>
                  <a:pt x="1075729" y="2014152"/>
                </a:cubicBezTo>
                <a:close/>
                <a:moveTo>
                  <a:pt x="2064041" y="2013119"/>
                </a:moveTo>
                <a:lnTo>
                  <a:pt x="2056569" y="2015769"/>
                </a:lnTo>
                <a:lnTo>
                  <a:pt x="2073585" y="2014821"/>
                </a:lnTo>
                <a:close/>
                <a:moveTo>
                  <a:pt x="1264088" y="2012565"/>
                </a:moveTo>
                <a:cubicBezTo>
                  <a:pt x="1257956" y="2011649"/>
                  <a:pt x="1254433" y="2014251"/>
                  <a:pt x="1252832" y="2024963"/>
                </a:cubicBezTo>
                <a:cubicBezTo>
                  <a:pt x="1259230" y="2024096"/>
                  <a:pt x="1265591" y="2023479"/>
                  <a:pt x="1271227" y="2027712"/>
                </a:cubicBezTo>
                <a:cubicBezTo>
                  <a:pt x="1272598" y="2018530"/>
                  <a:pt x="1270219" y="2013482"/>
                  <a:pt x="1264088" y="2012565"/>
                </a:cubicBezTo>
                <a:close/>
                <a:moveTo>
                  <a:pt x="1692292" y="2011737"/>
                </a:moveTo>
                <a:cubicBezTo>
                  <a:pt x="1702899" y="2013322"/>
                  <a:pt x="1715536" y="2013719"/>
                  <a:pt x="1723760" y="2022402"/>
                </a:cubicBezTo>
                <a:cubicBezTo>
                  <a:pt x="1713112" y="2019321"/>
                  <a:pt x="1701810" y="2020614"/>
                  <a:pt x="1692292" y="2011737"/>
                </a:cubicBezTo>
                <a:close/>
                <a:moveTo>
                  <a:pt x="1809008" y="2011094"/>
                </a:moveTo>
                <a:lnTo>
                  <a:pt x="1808785" y="2013265"/>
                </a:lnTo>
                <a:lnTo>
                  <a:pt x="1810512" y="2013368"/>
                </a:lnTo>
                <a:close/>
                <a:moveTo>
                  <a:pt x="1124277" y="2010675"/>
                </a:moveTo>
                <a:cubicBezTo>
                  <a:pt x="1122466" y="2022789"/>
                  <a:pt x="1114288" y="2015374"/>
                  <a:pt x="1111712" y="2011894"/>
                </a:cubicBezTo>
                <a:cubicBezTo>
                  <a:pt x="1116254" y="2012573"/>
                  <a:pt x="1119508" y="2011511"/>
                  <a:pt x="1124277" y="2010675"/>
                </a:cubicBezTo>
                <a:close/>
                <a:moveTo>
                  <a:pt x="442061" y="2009759"/>
                </a:moveTo>
                <a:cubicBezTo>
                  <a:pt x="445736" y="2010551"/>
                  <a:pt x="448167" y="2014593"/>
                  <a:pt x="446902" y="2023059"/>
                </a:cubicBezTo>
                <a:cubicBezTo>
                  <a:pt x="440422" y="2025168"/>
                  <a:pt x="432658" y="2025546"/>
                  <a:pt x="424670" y="2027430"/>
                </a:cubicBezTo>
                <a:cubicBezTo>
                  <a:pt x="426357" y="2016143"/>
                  <a:pt x="435937" y="2008438"/>
                  <a:pt x="442061" y="2009759"/>
                </a:cubicBezTo>
                <a:close/>
                <a:moveTo>
                  <a:pt x="1217861" y="2009634"/>
                </a:moveTo>
                <a:cubicBezTo>
                  <a:pt x="1222572" y="2010338"/>
                  <a:pt x="1226429" y="2012890"/>
                  <a:pt x="1225274" y="2020619"/>
                </a:cubicBezTo>
                <a:cubicBezTo>
                  <a:pt x="1220751" y="2019943"/>
                  <a:pt x="1202821" y="2026481"/>
                  <a:pt x="1205322" y="2009735"/>
                </a:cubicBezTo>
                <a:cubicBezTo>
                  <a:pt x="1207584" y="2010073"/>
                  <a:pt x="1213150" y="2008930"/>
                  <a:pt x="1217861" y="2009634"/>
                </a:cubicBezTo>
                <a:close/>
                <a:moveTo>
                  <a:pt x="1754336" y="2008025"/>
                </a:moveTo>
                <a:lnTo>
                  <a:pt x="1754852" y="2009924"/>
                </a:lnTo>
                <a:lnTo>
                  <a:pt x="1754543" y="2011614"/>
                </a:lnTo>
                <a:lnTo>
                  <a:pt x="1752844" y="2011939"/>
                </a:lnTo>
                <a:cubicBezTo>
                  <a:pt x="1752433" y="2011051"/>
                  <a:pt x="1752675" y="2009432"/>
                  <a:pt x="1754336" y="2008025"/>
                </a:cubicBezTo>
                <a:close/>
                <a:moveTo>
                  <a:pt x="2532915" y="2007487"/>
                </a:moveTo>
                <a:cubicBezTo>
                  <a:pt x="2530896" y="2020995"/>
                  <a:pt x="2543358" y="2021294"/>
                  <a:pt x="2547490" y="2025038"/>
                </a:cubicBezTo>
                <a:cubicBezTo>
                  <a:pt x="2548175" y="2020450"/>
                  <a:pt x="2549051" y="2014588"/>
                  <a:pt x="2549736" y="2010001"/>
                </a:cubicBezTo>
                <a:cubicBezTo>
                  <a:pt x="2545149" y="2009316"/>
                  <a:pt x="2539032" y="2008401"/>
                  <a:pt x="2532915" y="2007487"/>
                </a:cubicBezTo>
                <a:close/>
                <a:moveTo>
                  <a:pt x="1651987" y="2006546"/>
                </a:moveTo>
                <a:lnTo>
                  <a:pt x="1640204" y="2007672"/>
                </a:lnTo>
                <a:lnTo>
                  <a:pt x="1640132" y="2007745"/>
                </a:lnTo>
                <a:cubicBezTo>
                  <a:pt x="1642425" y="2008088"/>
                  <a:pt x="1645695" y="2009750"/>
                  <a:pt x="1648592" y="2009987"/>
                </a:cubicBezTo>
                <a:close/>
                <a:moveTo>
                  <a:pt x="398446" y="2004954"/>
                </a:moveTo>
                <a:cubicBezTo>
                  <a:pt x="398587" y="2005339"/>
                  <a:pt x="398039" y="2006347"/>
                  <a:pt x="396941" y="2008360"/>
                </a:cubicBezTo>
                <a:cubicBezTo>
                  <a:pt x="397154" y="2006940"/>
                  <a:pt x="397154" y="2006940"/>
                  <a:pt x="395809" y="2005288"/>
                </a:cubicBezTo>
                <a:cubicBezTo>
                  <a:pt x="397473" y="2004809"/>
                  <a:pt x="398304" y="2004571"/>
                  <a:pt x="398446" y="2004954"/>
                </a:cubicBezTo>
                <a:close/>
                <a:moveTo>
                  <a:pt x="1290660" y="1999916"/>
                </a:moveTo>
                <a:cubicBezTo>
                  <a:pt x="1293754" y="2000183"/>
                  <a:pt x="1296265" y="2001732"/>
                  <a:pt x="1296345" y="2006436"/>
                </a:cubicBezTo>
                <a:cubicBezTo>
                  <a:pt x="1294584" y="2007737"/>
                  <a:pt x="1291518" y="2007279"/>
                  <a:pt x="1288224" y="2008351"/>
                </a:cubicBezTo>
                <a:cubicBezTo>
                  <a:pt x="1288156" y="2019291"/>
                  <a:pt x="1287898" y="2031507"/>
                  <a:pt x="1289363" y="2042676"/>
                </a:cubicBezTo>
                <a:cubicBezTo>
                  <a:pt x="1235443" y="2048697"/>
                  <a:pt x="1181523" y="2054718"/>
                  <a:pt x="1129403" y="2059182"/>
                </a:cubicBezTo>
                <a:cubicBezTo>
                  <a:pt x="1130318" y="2053063"/>
                  <a:pt x="1129891" y="2045438"/>
                  <a:pt x="1134947" y="2043065"/>
                </a:cubicBezTo>
                <a:cubicBezTo>
                  <a:pt x="1140002" y="2040692"/>
                  <a:pt x="1144601" y="2041379"/>
                  <a:pt x="1148944" y="2042027"/>
                </a:cubicBezTo>
                <a:cubicBezTo>
                  <a:pt x="1162968" y="2042559"/>
                  <a:pt x="1177679" y="2038500"/>
                  <a:pt x="1190398" y="2037273"/>
                </a:cubicBezTo>
                <a:cubicBezTo>
                  <a:pt x="1206158" y="2034934"/>
                  <a:pt x="1220183" y="2035466"/>
                  <a:pt x="1234664" y="2032937"/>
                </a:cubicBezTo>
                <a:cubicBezTo>
                  <a:pt x="1244319" y="2031252"/>
                  <a:pt x="1248328" y="2014903"/>
                  <a:pt x="1251691" y="2002892"/>
                </a:cubicBezTo>
                <a:cubicBezTo>
                  <a:pt x="1260861" y="2002698"/>
                  <a:pt x="1271819" y="2002771"/>
                  <a:pt x="1281474" y="2001085"/>
                </a:cubicBezTo>
                <a:cubicBezTo>
                  <a:pt x="1283888" y="2000665"/>
                  <a:pt x="1287566" y="1999649"/>
                  <a:pt x="1290660" y="1999916"/>
                </a:cubicBezTo>
                <a:close/>
                <a:moveTo>
                  <a:pt x="1905314" y="1999824"/>
                </a:moveTo>
                <a:cubicBezTo>
                  <a:pt x="1908356" y="2000278"/>
                  <a:pt x="1911397" y="2000733"/>
                  <a:pt x="1915961" y="2001415"/>
                </a:cubicBezTo>
                <a:cubicBezTo>
                  <a:pt x="1920523" y="2002096"/>
                  <a:pt x="1926606" y="2003006"/>
                  <a:pt x="1930915" y="2003650"/>
                </a:cubicBezTo>
                <a:cubicBezTo>
                  <a:pt x="1930460" y="2006695"/>
                  <a:pt x="1930006" y="2009741"/>
                  <a:pt x="1929778" y="2011264"/>
                </a:cubicBezTo>
                <a:cubicBezTo>
                  <a:pt x="1926990" y="2010847"/>
                  <a:pt x="1923948" y="2010393"/>
                  <a:pt x="1920906" y="2009938"/>
                </a:cubicBezTo>
                <a:cubicBezTo>
                  <a:pt x="1914822" y="2009029"/>
                  <a:pt x="1908739" y="2008120"/>
                  <a:pt x="1904177" y="2007438"/>
                </a:cubicBezTo>
                <a:cubicBezTo>
                  <a:pt x="1904403" y="2005916"/>
                  <a:pt x="1904859" y="2002870"/>
                  <a:pt x="1905314" y="1999824"/>
                </a:cubicBezTo>
                <a:close/>
                <a:moveTo>
                  <a:pt x="1996695" y="1999010"/>
                </a:moveTo>
                <a:cubicBezTo>
                  <a:pt x="1999512" y="1999039"/>
                  <a:pt x="2002651" y="2000684"/>
                  <a:pt x="2004858" y="2001013"/>
                </a:cubicBezTo>
                <a:cubicBezTo>
                  <a:pt x="2003064" y="2013020"/>
                  <a:pt x="1994884" y="2007358"/>
                  <a:pt x="1990469" y="2006698"/>
                </a:cubicBezTo>
                <a:cubicBezTo>
                  <a:pt x="1991386" y="2000567"/>
                  <a:pt x="1993879" y="1998980"/>
                  <a:pt x="1996695" y="1999010"/>
                </a:cubicBezTo>
                <a:close/>
                <a:moveTo>
                  <a:pt x="2438809" y="1998624"/>
                </a:moveTo>
                <a:lnTo>
                  <a:pt x="2435942" y="1998758"/>
                </a:lnTo>
                <a:lnTo>
                  <a:pt x="2434908" y="2005684"/>
                </a:lnTo>
                <a:cubicBezTo>
                  <a:pt x="2437971" y="2006142"/>
                  <a:pt x="2441034" y="2006600"/>
                  <a:pt x="2444099" y="2007057"/>
                </a:cubicBezTo>
                <a:lnTo>
                  <a:pt x="2440116" y="2009434"/>
                </a:lnTo>
                <a:lnTo>
                  <a:pt x="2472351" y="2016937"/>
                </a:lnTo>
                <a:cubicBezTo>
                  <a:pt x="2461566" y="2010635"/>
                  <a:pt x="2450558" y="2000929"/>
                  <a:pt x="2438809" y="1998624"/>
                </a:cubicBezTo>
                <a:close/>
                <a:moveTo>
                  <a:pt x="1950290" y="1998376"/>
                </a:moveTo>
                <a:cubicBezTo>
                  <a:pt x="1952933" y="1998657"/>
                  <a:pt x="1955368" y="1999338"/>
                  <a:pt x="1957015" y="2000790"/>
                </a:cubicBezTo>
                <a:lnTo>
                  <a:pt x="1957478" y="2002418"/>
                </a:lnTo>
                <a:lnTo>
                  <a:pt x="1962540" y="2002478"/>
                </a:lnTo>
                <a:cubicBezTo>
                  <a:pt x="1966663" y="2003094"/>
                  <a:pt x="1969967" y="2005159"/>
                  <a:pt x="1969049" y="2011306"/>
                </a:cubicBezTo>
                <a:cubicBezTo>
                  <a:pt x="1965514" y="2010778"/>
                  <a:pt x="1956035" y="2013779"/>
                  <a:pt x="1952386" y="2009479"/>
                </a:cubicBezTo>
                <a:lnTo>
                  <a:pt x="1952105" y="2007898"/>
                </a:lnTo>
                <a:lnTo>
                  <a:pt x="1945278" y="2007960"/>
                </a:lnTo>
                <a:cubicBezTo>
                  <a:pt x="1939991" y="2007397"/>
                  <a:pt x="1935540" y="2005237"/>
                  <a:pt x="1936547" y="1998499"/>
                </a:cubicBezTo>
                <a:cubicBezTo>
                  <a:pt x="1938882" y="1998848"/>
                  <a:pt x="1945003" y="1997813"/>
                  <a:pt x="1950290" y="1998376"/>
                </a:cubicBezTo>
                <a:close/>
                <a:moveTo>
                  <a:pt x="978908" y="1996998"/>
                </a:moveTo>
                <a:cubicBezTo>
                  <a:pt x="981027" y="2001961"/>
                  <a:pt x="985150" y="2005675"/>
                  <a:pt x="987748" y="2009162"/>
                </a:cubicBezTo>
                <a:cubicBezTo>
                  <a:pt x="974704" y="2014698"/>
                  <a:pt x="961367" y="2020450"/>
                  <a:pt x="947804" y="2027717"/>
                </a:cubicBezTo>
                <a:cubicBezTo>
                  <a:pt x="946957" y="2022943"/>
                  <a:pt x="945885" y="2019685"/>
                  <a:pt x="943287" y="2016199"/>
                </a:cubicBezTo>
                <a:cubicBezTo>
                  <a:pt x="950747" y="2008021"/>
                  <a:pt x="957945" y="2001609"/>
                  <a:pt x="966024" y="1999719"/>
                </a:cubicBezTo>
                <a:cubicBezTo>
                  <a:pt x="971055" y="1997373"/>
                  <a:pt x="974332" y="1996314"/>
                  <a:pt x="978908" y="1996998"/>
                </a:cubicBezTo>
                <a:close/>
                <a:moveTo>
                  <a:pt x="1191745" y="1996243"/>
                </a:moveTo>
                <a:cubicBezTo>
                  <a:pt x="1192044" y="1996908"/>
                  <a:pt x="1191801" y="1998527"/>
                  <a:pt x="1191318" y="2001765"/>
                </a:cubicBezTo>
                <a:cubicBezTo>
                  <a:pt x="1190003" y="1999913"/>
                  <a:pt x="1190245" y="1998294"/>
                  <a:pt x="1188930" y="1996443"/>
                </a:cubicBezTo>
                <a:cubicBezTo>
                  <a:pt x="1190607" y="1995867"/>
                  <a:pt x="1191447" y="1995579"/>
                  <a:pt x="1191745" y="1996243"/>
                </a:cubicBezTo>
                <a:close/>
                <a:moveTo>
                  <a:pt x="1450446" y="1995201"/>
                </a:moveTo>
                <a:lnTo>
                  <a:pt x="1445111" y="1997645"/>
                </a:lnTo>
                <a:lnTo>
                  <a:pt x="1456911" y="1996064"/>
                </a:lnTo>
                <a:close/>
                <a:moveTo>
                  <a:pt x="2066122" y="1994073"/>
                </a:moveTo>
                <a:lnTo>
                  <a:pt x="2062988" y="1997714"/>
                </a:lnTo>
                <a:cubicBezTo>
                  <a:pt x="2065281" y="1998057"/>
                  <a:pt x="2068608" y="1999336"/>
                  <a:pt x="2071557" y="1999222"/>
                </a:cubicBezTo>
                <a:lnTo>
                  <a:pt x="2075491" y="1994948"/>
                </a:lnTo>
                <a:close/>
                <a:moveTo>
                  <a:pt x="1329544" y="1993172"/>
                </a:moveTo>
                <a:cubicBezTo>
                  <a:pt x="1332917" y="1993257"/>
                  <a:pt x="1335738" y="1997033"/>
                  <a:pt x="1338558" y="2000809"/>
                </a:cubicBezTo>
                <a:cubicBezTo>
                  <a:pt x="1334143" y="2000150"/>
                  <a:pt x="1330165" y="1996573"/>
                  <a:pt x="1325968" y="1994456"/>
                </a:cubicBezTo>
                <a:cubicBezTo>
                  <a:pt x="1327235" y="1993527"/>
                  <a:pt x="1328420" y="1993144"/>
                  <a:pt x="1329544" y="1993172"/>
                </a:cubicBezTo>
                <a:close/>
                <a:moveTo>
                  <a:pt x="489386" y="1992536"/>
                </a:moveTo>
                <a:cubicBezTo>
                  <a:pt x="488694" y="1997172"/>
                  <a:pt x="487769" y="2003356"/>
                  <a:pt x="487115" y="2007735"/>
                </a:cubicBezTo>
                <a:cubicBezTo>
                  <a:pt x="479117" y="2008384"/>
                  <a:pt x="472935" y="2007460"/>
                  <a:pt x="464783" y="2009138"/>
                </a:cubicBezTo>
                <a:cubicBezTo>
                  <a:pt x="459916" y="2009992"/>
                  <a:pt x="453271" y="2012159"/>
                  <a:pt x="449817" y="2005322"/>
                </a:cubicBezTo>
                <a:cubicBezTo>
                  <a:pt x="462808" y="2001206"/>
                  <a:pt x="476097" y="1996872"/>
                  <a:pt x="489386" y="1992536"/>
                </a:cubicBezTo>
                <a:close/>
                <a:moveTo>
                  <a:pt x="2040673" y="1991695"/>
                </a:moveTo>
                <a:lnTo>
                  <a:pt x="2049478" y="1995696"/>
                </a:lnTo>
                <a:lnTo>
                  <a:pt x="2052402" y="1992790"/>
                </a:lnTo>
                <a:close/>
                <a:moveTo>
                  <a:pt x="1327681" y="1989815"/>
                </a:moveTo>
                <a:cubicBezTo>
                  <a:pt x="1328391" y="1989920"/>
                  <a:pt x="1328995" y="1990737"/>
                  <a:pt x="1329492" y="1992263"/>
                </a:cubicBezTo>
                <a:cubicBezTo>
                  <a:pt x="1327860" y="1993471"/>
                  <a:pt x="1326441" y="1993258"/>
                  <a:pt x="1325233" y="1991627"/>
                </a:cubicBezTo>
                <a:cubicBezTo>
                  <a:pt x="1326155" y="1990313"/>
                  <a:pt x="1326971" y="1989709"/>
                  <a:pt x="1327681" y="1989815"/>
                </a:cubicBezTo>
                <a:close/>
                <a:moveTo>
                  <a:pt x="2498522" y="1988278"/>
                </a:moveTo>
                <a:lnTo>
                  <a:pt x="2497593" y="1994492"/>
                </a:lnTo>
                <a:lnTo>
                  <a:pt x="2497945" y="1994762"/>
                </a:lnTo>
                <a:lnTo>
                  <a:pt x="2500481" y="1989548"/>
                </a:lnTo>
                <a:cubicBezTo>
                  <a:pt x="2500625" y="1988592"/>
                  <a:pt x="2499923" y="1988487"/>
                  <a:pt x="2498522" y="1988278"/>
                </a:cubicBezTo>
                <a:close/>
                <a:moveTo>
                  <a:pt x="1807809" y="1987726"/>
                </a:moveTo>
                <a:lnTo>
                  <a:pt x="1807427" y="1988821"/>
                </a:lnTo>
                <a:lnTo>
                  <a:pt x="1806465" y="1988295"/>
                </a:lnTo>
                <a:close/>
                <a:moveTo>
                  <a:pt x="297440" y="1985850"/>
                </a:moveTo>
                <a:cubicBezTo>
                  <a:pt x="299270" y="1985321"/>
                  <a:pt x="301000" y="1986783"/>
                  <a:pt x="301174" y="1990817"/>
                </a:cubicBezTo>
                <a:cubicBezTo>
                  <a:pt x="297894" y="1991931"/>
                  <a:pt x="296137" y="1993272"/>
                  <a:pt x="293091" y="1992816"/>
                </a:cubicBezTo>
                <a:cubicBezTo>
                  <a:pt x="293677" y="1988894"/>
                  <a:pt x="295611" y="1986378"/>
                  <a:pt x="297440" y="1985850"/>
                </a:cubicBezTo>
                <a:close/>
                <a:moveTo>
                  <a:pt x="1794300" y="1985706"/>
                </a:moveTo>
                <a:cubicBezTo>
                  <a:pt x="1793844" y="1988765"/>
                  <a:pt x="1793615" y="1990293"/>
                  <a:pt x="1793158" y="1993352"/>
                </a:cubicBezTo>
                <a:cubicBezTo>
                  <a:pt x="1797130" y="1987692"/>
                  <a:pt x="1797130" y="1987692"/>
                  <a:pt x="1794300" y="1985706"/>
                </a:cubicBezTo>
                <a:close/>
                <a:moveTo>
                  <a:pt x="2336098" y="1985610"/>
                </a:moveTo>
                <a:cubicBezTo>
                  <a:pt x="2340591" y="1987786"/>
                  <a:pt x="2355386" y="1985484"/>
                  <a:pt x="2353407" y="1998728"/>
                </a:cubicBezTo>
                <a:cubicBezTo>
                  <a:pt x="2347784" y="1993374"/>
                  <a:pt x="2341941" y="1989492"/>
                  <a:pt x="2336098" y="1985610"/>
                </a:cubicBezTo>
                <a:close/>
                <a:moveTo>
                  <a:pt x="1831808" y="1985465"/>
                </a:moveTo>
                <a:cubicBezTo>
                  <a:pt x="1834724" y="1985902"/>
                  <a:pt x="1840776" y="1985315"/>
                  <a:pt x="1839685" y="1992606"/>
                </a:cubicBezTo>
                <a:cubicBezTo>
                  <a:pt x="1835311" y="1991952"/>
                  <a:pt x="1830718" y="1992756"/>
                  <a:pt x="1831808" y="1985465"/>
                </a:cubicBezTo>
                <a:close/>
                <a:moveTo>
                  <a:pt x="1899547" y="1984516"/>
                </a:moveTo>
                <a:cubicBezTo>
                  <a:pt x="1900277" y="1984625"/>
                  <a:pt x="1901204" y="1984661"/>
                  <a:pt x="1902160" y="1984803"/>
                </a:cubicBezTo>
                <a:cubicBezTo>
                  <a:pt x="1905032" y="1985233"/>
                  <a:pt x="1908178" y="1986626"/>
                  <a:pt x="1907098" y="1993852"/>
                </a:cubicBezTo>
                <a:cubicBezTo>
                  <a:pt x="1902723" y="1993199"/>
                  <a:pt x="1898147" y="1993883"/>
                  <a:pt x="1899547" y="1984516"/>
                </a:cubicBezTo>
                <a:close/>
                <a:moveTo>
                  <a:pt x="2190409" y="1983014"/>
                </a:moveTo>
                <a:lnTo>
                  <a:pt x="2185496" y="1988515"/>
                </a:lnTo>
                <a:lnTo>
                  <a:pt x="2204739" y="1991296"/>
                </a:lnTo>
                <a:lnTo>
                  <a:pt x="2210685" y="1992089"/>
                </a:lnTo>
                <a:lnTo>
                  <a:pt x="2200142" y="1984468"/>
                </a:lnTo>
                <a:cubicBezTo>
                  <a:pt x="2196808" y="1982797"/>
                  <a:pt x="2193490" y="1982008"/>
                  <a:pt x="2190409" y="1983014"/>
                </a:cubicBezTo>
                <a:close/>
                <a:moveTo>
                  <a:pt x="305395" y="1982983"/>
                </a:moveTo>
                <a:cubicBezTo>
                  <a:pt x="305728" y="1983415"/>
                  <a:pt x="305569" y="1984478"/>
                  <a:pt x="305252" y="1986601"/>
                </a:cubicBezTo>
                <a:cubicBezTo>
                  <a:pt x="303919" y="1984869"/>
                  <a:pt x="303919" y="1984869"/>
                  <a:pt x="302586" y="1983138"/>
                </a:cubicBezTo>
                <a:cubicBezTo>
                  <a:pt x="304236" y="1982746"/>
                  <a:pt x="305061" y="1982550"/>
                  <a:pt x="305395" y="1982983"/>
                </a:cubicBezTo>
                <a:close/>
                <a:moveTo>
                  <a:pt x="2220830" y="1982479"/>
                </a:moveTo>
                <a:lnTo>
                  <a:pt x="2219224" y="1993227"/>
                </a:lnTo>
                <a:lnTo>
                  <a:pt x="2254391" y="1997916"/>
                </a:lnTo>
                <a:close/>
                <a:moveTo>
                  <a:pt x="5263699" y="1982352"/>
                </a:moveTo>
                <a:lnTo>
                  <a:pt x="5264543" y="1983753"/>
                </a:lnTo>
                <a:cubicBezTo>
                  <a:pt x="5267247" y="1988026"/>
                  <a:pt x="5272141" y="1995104"/>
                  <a:pt x="5277178" y="1999110"/>
                </a:cubicBezTo>
                <a:lnTo>
                  <a:pt x="5277712" y="1999324"/>
                </a:lnTo>
                <a:close/>
                <a:moveTo>
                  <a:pt x="179319" y="1981094"/>
                </a:moveTo>
                <a:cubicBezTo>
                  <a:pt x="192689" y="1986210"/>
                  <a:pt x="166456" y="2004114"/>
                  <a:pt x="162929" y="2006705"/>
                </a:cubicBezTo>
                <a:cubicBezTo>
                  <a:pt x="143818" y="2020737"/>
                  <a:pt x="122877" y="2034756"/>
                  <a:pt x="103514" y="2048728"/>
                </a:cubicBezTo>
                <a:cubicBezTo>
                  <a:pt x="94732" y="2054950"/>
                  <a:pt x="86396" y="2059940"/>
                  <a:pt x="77347" y="2067941"/>
                </a:cubicBezTo>
                <a:cubicBezTo>
                  <a:pt x="72282" y="2070302"/>
                  <a:pt x="64315" y="2081583"/>
                  <a:pt x="59310" y="2073041"/>
                </a:cubicBezTo>
                <a:cubicBezTo>
                  <a:pt x="85771" y="2053611"/>
                  <a:pt x="112124" y="2033149"/>
                  <a:pt x="138813" y="2012195"/>
                </a:cubicBezTo>
                <a:lnTo>
                  <a:pt x="139136" y="2011763"/>
                </a:lnTo>
                <a:lnTo>
                  <a:pt x="138228" y="2009319"/>
                </a:lnTo>
                <a:cubicBezTo>
                  <a:pt x="137920" y="2008721"/>
                  <a:pt x="137578" y="2008346"/>
                  <a:pt x="136895" y="2007595"/>
                </a:cubicBezTo>
                <a:cubicBezTo>
                  <a:pt x="138698" y="2006178"/>
                  <a:pt x="139476" y="2006294"/>
                  <a:pt x="139723" y="2007305"/>
                </a:cubicBezTo>
                <a:lnTo>
                  <a:pt x="139434" y="2011364"/>
                </a:lnTo>
                <a:lnTo>
                  <a:pt x="147846" y="2000131"/>
                </a:lnTo>
                <a:cubicBezTo>
                  <a:pt x="151259" y="1996777"/>
                  <a:pt x="154780" y="1993796"/>
                  <a:pt x="157526" y="1990309"/>
                </a:cubicBezTo>
                <a:cubicBezTo>
                  <a:pt x="164810" y="1983602"/>
                  <a:pt x="171867" y="1978422"/>
                  <a:pt x="179319" y="1981094"/>
                </a:cubicBezTo>
                <a:close/>
                <a:moveTo>
                  <a:pt x="2393912" y="1980698"/>
                </a:moveTo>
                <a:lnTo>
                  <a:pt x="2400210" y="1988097"/>
                </a:lnTo>
                <a:lnTo>
                  <a:pt x="2398033" y="1990716"/>
                </a:lnTo>
                <a:lnTo>
                  <a:pt x="2403001" y="1992764"/>
                </a:lnTo>
                <a:lnTo>
                  <a:pt x="2414968" y="1998054"/>
                </a:lnTo>
                <a:lnTo>
                  <a:pt x="2426651" y="1999799"/>
                </a:lnTo>
                <a:lnTo>
                  <a:pt x="2426138" y="1998574"/>
                </a:lnTo>
                <a:lnTo>
                  <a:pt x="2419075" y="1992007"/>
                </a:lnTo>
                <a:cubicBezTo>
                  <a:pt x="2415934" y="1990788"/>
                  <a:pt x="2412493" y="1990274"/>
                  <a:pt x="2409548" y="1989052"/>
                </a:cubicBezTo>
                <a:close/>
                <a:moveTo>
                  <a:pt x="1245348" y="1980234"/>
                </a:moveTo>
                <a:cubicBezTo>
                  <a:pt x="1248265" y="1980670"/>
                  <a:pt x="1251180" y="1981106"/>
                  <a:pt x="1254097" y="1981541"/>
                </a:cubicBezTo>
                <a:cubicBezTo>
                  <a:pt x="1253870" y="1983064"/>
                  <a:pt x="1253415" y="1986110"/>
                  <a:pt x="1252960" y="1989156"/>
                </a:cubicBezTo>
                <a:cubicBezTo>
                  <a:pt x="1250043" y="1988720"/>
                  <a:pt x="1247126" y="1988284"/>
                  <a:pt x="1244210" y="1987849"/>
                </a:cubicBezTo>
                <a:cubicBezTo>
                  <a:pt x="1244665" y="1984803"/>
                  <a:pt x="1245121" y="1981757"/>
                  <a:pt x="1245348" y="1980234"/>
                </a:cubicBezTo>
                <a:close/>
                <a:moveTo>
                  <a:pt x="1492330" y="1979216"/>
                </a:moveTo>
                <a:cubicBezTo>
                  <a:pt x="1491193" y="1986831"/>
                  <a:pt x="1485359" y="1985959"/>
                  <a:pt x="1483125" y="1980954"/>
                </a:cubicBezTo>
                <a:cubicBezTo>
                  <a:pt x="1486269" y="1979867"/>
                  <a:pt x="1489186" y="1980303"/>
                  <a:pt x="1492330" y="1979216"/>
                </a:cubicBezTo>
                <a:close/>
                <a:moveTo>
                  <a:pt x="2157462" y="1978872"/>
                </a:moveTo>
                <a:cubicBezTo>
                  <a:pt x="2155104" y="1978519"/>
                  <a:pt x="2152817" y="1978666"/>
                  <a:pt x="2150978" y="1979857"/>
                </a:cubicBezTo>
                <a:lnTo>
                  <a:pt x="2149189" y="1983267"/>
                </a:lnTo>
                <a:lnTo>
                  <a:pt x="2167825" y="1985961"/>
                </a:lnTo>
                <a:lnTo>
                  <a:pt x="2169475" y="1982621"/>
                </a:lnTo>
                <a:cubicBezTo>
                  <a:pt x="2167181" y="1982278"/>
                  <a:pt x="2162177" y="1979576"/>
                  <a:pt x="2157462" y="1978872"/>
                </a:cubicBezTo>
                <a:close/>
                <a:moveTo>
                  <a:pt x="1231960" y="1977539"/>
                </a:moveTo>
                <a:cubicBezTo>
                  <a:pt x="1236334" y="1978193"/>
                  <a:pt x="1240944" y="1977278"/>
                  <a:pt x="1239537" y="1986689"/>
                </a:cubicBezTo>
                <a:cubicBezTo>
                  <a:pt x="1236621" y="1986252"/>
                  <a:pt x="1230554" y="1986949"/>
                  <a:pt x="1231960" y="1977539"/>
                </a:cubicBezTo>
                <a:close/>
                <a:moveTo>
                  <a:pt x="463812" y="1973080"/>
                </a:moveTo>
                <a:cubicBezTo>
                  <a:pt x="468187" y="1973733"/>
                  <a:pt x="472796" y="1972819"/>
                  <a:pt x="471390" y="1982230"/>
                </a:cubicBezTo>
                <a:cubicBezTo>
                  <a:pt x="468474" y="1981795"/>
                  <a:pt x="462406" y="1982491"/>
                  <a:pt x="463812" y="1973080"/>
                </a:cubicBezTo>
                <a:close/>
                <a:moveTo>
                  <a:pt x="972021" y="1972575"/>
                </a:moveTo>
                <a:lnTo>
                  <a:pt x="967979" y="1973893"/>
                </a:lnTo>
                <a:cubicBezTo>
                  <a:pt x="964919" y="1973436"/>
                  <a:pt x="959031" y="1970993"/>
                  <a:pt x="957659" y="1980170"/>
                </a:cubicBezTo>
                <a:cubicBezTo>
                  <a:pt x="960718" y="1980627"/>
                  <a:pt x="964043" y="1979303"/>
                  <a:pt x="967103" y="1979761"/>
                </a:cubicBezTo>
                <a:lnTo>
                  <a:pt x="971072" y="1977889"/>
                </a:lnTo>
                <a:lnTo>
                  <a:pt x="970390" y="1975313"/>
                </a:lnTo>
                <a:close/>
                <a:moveTo>
                  <a:pt x="1858364" y="1972357"/>
                </a:moveTo>
                <a:lnTo>
                  <a:pt x="1860633" y="1985313"/>
                </a:lnTo>
                <a:cubicBezTo>
                  <a:pt x="1864151" y="1982710"/>
                  <a:pt x="1867439" y="1981637"/>
                  <a:pt x="1870727" y="1980565"/>
                </a:cubicBezTo>
                <a:cubicBezTo>
                  <a:pt x="1870042" y="1985154"/>
                  <a:pt x="1869394" y="1989489"/>
                  <a:pt x="1868708" y="1994079"/>
                </a:cubicBezTo>
                <a:cubicBezTo>
                  <a:pt x="1861058" y="1992936"/>
                  <a:pt x="1853637" y="1990263"/>
                  <a:pt x="1846178" y="1987845"/>
                </a:cubicBezTo>
                <a:cubicBezTo>
                  <a:pt x="1848165" y="1985014"/>
                  <a:pt x="1849924" y="1983712"/>
                  <a:pt x="1851911" y="1980880"/>
                </a:cubicBezTo>
                <a:cubicBezTo>
                  <a:pt x="1839671" y="1979052"/>
                  <a:pt x="1829216" y="1977489"/>
                  <a:pt x="1816976" y="1975660"/>
                </a:cubicBezTo>
                <a:cubicBezTo>
                  <a:pt x="1818049" y="1978949"/>
                  <a:pt x="1817363" y="1983539"/>
                  <a:pt x="1816944" y="1986344"/>
                </a:cubicBezTo>
                <a:lnTo>
                  <a:pt x="1795985" y="1984468"/>
                </a:lnTo>
                <a:lnTo>
                  <a:pt x="1803184" y="1986497"/>
                </a:lnTo>
                <a:lnTo>
                  <a:pt x="1806465" y="1988295"/>
                </a:lnTo>
                <a:lnTo>
                  <a:pt x="1804054" y="1989313"/>
                </a:lnTo>
                <a:cubicBezTo>
                  <a:pt x="1803090" y="1990537"/>
                  <a:pt x="1802421" y="1992392"/>
                  <a:pt x="1802078" y="1994686"/>
                </a:cubicBezTo>
                <a:cubicBezTo>
                  <a:pt x="1803735" y="1994933"/>
                  <a:pt x="1804996" y="1994340"/>
                  <a:pt x="1805931" y="1993112"/>
                </a:cubicBezTo>
                <a:lnTo>
                  <a:pt x="1807427" y="1988821"/>
                </a:lnTo>
                <a:lnTo>
                  <a:pt x="1816300" y="1993683"/>
                </a:lnTo>
                <a:cubicBezTo>
                  <a:pt x="1826320" y="1999871"/>
                  <a:pt x="1836408" y="2002550"/>
                  <a:pt x="1846724" y="2003702"/>
                </a:cubicBezTo>
                <a:lnTo>
                  <a:pt x="1872954" y="2004397"/>
                </a:lnTo>
                <a:lnTo>
                  <a:pt x="1872693" y="2002770"/>
                </a:lnTo>
                <a:cubicBezTo>
                  <a:pt x="1875691" y="2003218"/>
                  <a:pt x="1881535" y="2002136"/>
                  <a:pt x="1886343" y="2002855"/>
                </a:cubicBezTo>
                <a:cubicBezTo>
                  <a:pt x="1888748" y="2003214"/>
                  <a:pt x="1890893" y="2004023"/>
                  <a:pt x="1892294" y="2005699"/>
                </a:cubicBezTo>
                <a:lnTo>
                  <a:pt x="1892934" y="2009156"/>
                </a:lnTo>
                <a:lnTo>
                  <a:pt x="1908890" y="2014261"/>
                </a:lnTo>
                <a:lnTo>
                  <a:pt x="1936382" y="2026513"/>
                </a:lnTo>
                <a:lnTo>
                  <a:pt x="1937274" y="2026472"/>
                </a:lnTo>
                <a:lnTo>
                  <a:pt x="1950686" y="2026096"/>
                </a:lnTo>
                <a:lnTo>
                  <a:pt x="1954418" y="2025992"/>
                </a:lnTo>
                <a:lnTo>
                  <a:pt x="1957218" y="2023557"/>
                </a:lnTo>
                <a:cubicBezTo>
                  <a:pt x="1958701" y="2022767"/>
                  <a:pt x="1960090" y="2022791"/>
                  <a:pt x="1960980" y="2024683"/>
                </a:cubicBezTo>
                <a:lnTo>
                  <a:pt x="1961133" y="2025804"/>
                </a:lnTo>
                <a:lnTo>
                  <a:pt x="1991245" y="2024962"/>
                </a:lnTo>
                <a:cubicBezTo>
                  <a:pt x="2006766" y="2025717"/>
                  <a:pt x="2022358" y="2015540"/>
                  <a:pt x="2039117" y="2016742"/>
                </a:cubicBezTo>
                <a:lnTo>
                  <a:pt x="2050642" y="2016100"/>
                </a:lnTo>
                <a:lnTo>
                  <a:pt x="2049074" y="2004284"/>
                </a:lnTo>
                <a:cubicBezTo>
                  <a:pt x="2043414" y="1995082"/>
                  <a:pt x="2028147" y="1997197"/>
                  <a:pt x="2021265" y="1996169"/>
                </a:cubicBezTo>
                <a:cubicBezTo>
                  <a:pt x="2006429" y="1990826"/>
                  <a:pt x="1987907" y="1980503"/>
                  <a:pt x="1974269" y="1998530"/>
                </a:cubicBezTo>
                <a:cubicBezTo>
                  <a:pt x="1972467" y="1989661"/>
                  <a:pt x="1968075" y="1985487"/>
                  <a:pt x="1962985" y="1983358"/>
                </a:cubicBezTo>
                <a:lnTo>
                  <a:pt x="1956581" y="1982157"/>
                </a:lnTo>
                <a:lnTo>
                  <a:pt x="1957599" y="1983833"/>
                </a:lnTo>
                <a:cubicBezTo>
                  <a:pt x="1957570" y="1986640"/>
                  <a:pt x="1956660" y="1990116"/>
                  <a:pt x="1956074" y="1994043"/>
                </a:cubicBezTo>
                <a:cubicBezTo>
                  <a:pt x="1951497" y="1993359"/>
                  <a:pt x="1946686" y="1994246"/>
                  <a:pt x="1942344" y="1991992"/>
                </a:cubicBezTo>
                <a:cubicBezTo>
                  <a:pt x="1939537" y="1990770"/>
                  <a:pt x="1938687" y="1988635"/>
                  <a:pt x="1938655" y="1986021"/>
                </a:cubicBezTo>
                <a:lnTo>
                  <a:pt x="1939654" y="1978802"/>
                </a:lnTo>
                <a:lnTo>
                  <a:pt x="1926302" y="1975987"/>
                </a:lnTo>
                <a:cubicBezTo>
                  <a:pt x="1924906" y="1974867"/>
                  <a:pt x="1922402" y="1973320"/>
                  <a:pt x="1919754" y="1972729"/>
                </a:cubicBezTo>
                <a:cubicBezTo>
                  <a:pt x="1917107" y="1972137"/>
                  <a:pt x="1914315" y="1972502"/>
                  <a:pt x="1912349" y="1975204"/>
                </a:cubicBezTo>
                <a:cubicBezTo>
                  <a:pt x="1913878" y="1975432"/>
                  <a:pt x="1913649" y="1976962"/>
                  <a:pt x="1914950" y="1978719"/>
                </a:cubicBezTo>
                <a:lnTo>
                  <a:pt x="1892785" y="1976909"/>
                </a:lnTo>
                <a:lnTo>
                  <a:pt x="1889934" y="1986367"/>
                </a:lnTo>
                <a:cubicBezTo>
                  <a:pt x="1888033" y="1988625"/>
                  <a:pt x="1885509" y="1989811"/>
                  <a:pt x="1883100" y="1990233"/>
                </a:cubicBezTo>
                <a:cubicBezTo>
                  <a:pt x="1878308" y="1992646"/>
                  <a:pt x="1877463" y="1987827"/>
                  <a:pt x="1875318" y="1981250"/>
                </a:cubicBezTo>
                <a:cubicBezTo>
                  <a:pt x="1876848" y="1981479"/>
                  <a:pt x="1879079" y="1981812"/>
                  <a:pt x="1881071" y="1981132"/>
                </a:cubicBezTo>
                <a:lnTo>
                  <a:pt x="1884483" y="1976232"/>
                </a:lnTo>
                <a:lnTo>
                  <a:pt x="1868869" y="1974958"/>
                </a:lnTo>
                <a:close/>
                <a:moveTo>
                  <a:pt x="204229" y="1972215"/>
                </a:moveTo>
                <a:cubicBezTo>
                  <a:pt x="207227" y="1972663"/>
                  <a:pt x="213207" y="1971954"/>
                  <a:pt x="211800" y="1981364"/>
                </a:cubicBezTo>
                <a:cubicBezTo>
                  <a:pt x="207554" y="1980729"/>
                  <a:pt x="202823" y="1981627"/>
                  <a:pt x="204229" y="1972215"/>
                </a:cubicBezTo>
                <a:close/>
                <a:moveTo>
                  <a:pt x="2108332" y="1971820"/>
                </a:moveTo>
                <a:lnTo>
                  <a:pt x="2107282" y="1973327"/>
                </a:lnTo>
                <a:cubicBezTo>
                  <a:pt x="2109449" y="1973651"/>
                  <a:pt x="2111621" y="1974367"/>
                  <a:pt x="2113424" y="1973855"/>
                </a:cubicBezTo>
                <a:lnTo>
                  <a:pt x="2114346" y="1972248"/>
                </a:lnTo>
                <a:close/>
                <a:moveTo>
                  <a:pt x="2024774" y="1971093"/>
                </a:moveTo>
                <a:lnTo>
                  <a:pt x="2018920" y="1982613"/>
                </a:lnTo>
                <a:lnTo>
                  <a:pt x="2020783" y="1982926"/>
                </a:lnTo>
                <a:cubicBezTo>
                  <a:pt x="2024061" y="1983221"/>
                  <a:pt x="2027234" y="1982913"/>
                  <a:pt x="2030636" y="1981076"/>
                </a:cubicBezTo>
                <a:lnTo>
                  <a:pt x="2039206" y="1976304"/>
                </a:lnTo>
                <a:lnTo>
                  <a:pt x="2026971" y="1971204"/>
                </a:lnTo>
                <a:close/>
                <a:moveTo>
                  <a:pt x="1288251" y="1970759"/>
                </a:moveTo>
                <a:cubicBezTo>
                  <a:pt x="1294480" y="1971006"/>
                  <a:pt x="1300706" y="1977258"/>
                  <a:pt x="1299164" y="1987569"/>
                </a:cubicBezTo>
                <a:cubicBezTo>
                  <a:pt x="1292939" y="1986638"/>
                  <a:pt x="1286480" y="1987265"/>
                  <a:pt x="1280720" y="1983222"/>
                </a:cubicBezTo>
                <a:cubicBezTo>
                  <a:pt x="1276283" y="1980967"/>
                  <a:pt x="1280326" y="1975206"/>
                  <a:pt x="1282309" y="1972586"/>
                </a:cubicBezTo>
                <a:cubicBezTo>
                  <a:pt x="1284098" y="1971261"/>
                  <a:pt x="1286174" y="1970677"/>
                  <a:pt x="1288251" y="1970759"/>
                </a:cubicBezTo>
                <a:close/>
                <a:moveTo>
                  <a:pt x="985716" y="1970290"/>
                </a:moveTo>
                <a:cubicBezTo>
                  <a:pt x="984187" y="1970061"/>
                  <a:pt x="981128" y="1969604"/>
                  <a:pt x="977841" y="1970677"/>
                </a:cubicBezTo>
                <a:cubicBezTo>
                  <a:pt x="976311" y="1970449"/>
                  <a:pt x="974610" y="1971367"/>
                  <a:pt x="972909" y="1972285"/>
                </a:cubicBezTo>
                <a:lnTo>
                  <a:pt x="972764" y="1972333"/>
                </a:lnTo>
                <a:lnTo>
                  <a:pt x="973045" y="1973331"/>
                </a:lnTo>
                <a:cubicBezTo>
                  <a:pt x="973342" y="1973776"/>
                  <a:pt x="973638" y="1974224"/>
                  <a:pt x="973520" y="1975010"/>
                </a:cubicBezTo>
                <a:lnTo>
                  <a:pt x="972484" y="1977120"/>
                </a:lnTo>
                <a:lnTo>
                  <a:pt x="975626" y="1975035"/>
                </a:lnTo>
                <a:cubicBezTo>
                  <a:pt x="980214" y="1975721"/>
                  <a:pt x="984573" y="1977936"/>
                  <a:pt x="985716" y="1970290"/>
                </a:cubicBezTo>
                <a:close/>
                <a:moveTo>
                  <a:pt x="1489348" y="1968695"/>
                </a:moveTo>
                <a:cubicBezTo>
                  <a:pt x="1492266" y="1969131"/>
                  <a:pt x="1495181" y="1969567"/>
                  <a:pt x="1498098" y="1970003"/>
                </a:cubicBezTo>
                <a:cubicBezTo>
                  <a:pt x="1497870" y="1971525"/>
                  <a:pt x="1497415" y="1974571"/>
                  <a:pt x="1496960" y="1977617"/>
                </a:cubicBezTo>
                <a:cubicBezTo>
                  <a:pt x="1494044" y="1977181"/>
                  <a:pt x="1491127" y="1976745"/>
                  <a:pt x="1488210" y="1976309"/>
                </a:cubicBezTo>
                <a:cubicBezTo>
                  <a:pt x="1488665" y="1973263"/>
                  <a:pt x="1489120" y="1970217"/>
                  <a:pt x="1489348" y="1968695"/>
                </a:cubicBezTo>
                <a:close/>
                <a:moveTo>
                  <a:pt x="1976848" y="1968658"/>
                </a:moveTo>
                <a:lnTo>
                  <a:pt x="1972136" y="1968766"/>
                </a:lnTo>
                <a:lnTo>
                  <a:pt x="1981631" y="1970185"/>
                </a:lnTo>
                <a:lnTo>
                  <a:pt x="1982501" y="1968946"/>
                </a:lnTo>
                <a:close/>
                <a:moveTo>
                  <a:pt x="1035606" y="1967545"/>
                </a:moveTo>
                <a:cubicBezTo>
                  <a:pt x="1041888" y="1968484"/>
                  <a:pt x="1048171" y="1969423"/>
                  <a:pt x="1054453" y="1970361"/>
                </a:cubicBezTo>
                <a:cubicBezTo>
                  <a:pt x="1052914" y="1980663"/>
                  <a:pt x="1043270" y="1980726"/>
                  <a:pt x="1038339" y="1981493"/>
                </a:cubicBezTo>
                <a:cubicBezTo>
                  <a:pt x="1037689" y="1976883"/>
                  <a:pt x="1036778" y="1972234"/>
                  <a:pt x="1035606" y="1967545"/>
                </a:cubicBezTo>
                <a:close/>
                <a:moveTo>
                  <a:pt x="1708011" y="1967153"/>
                </a:moveTo>
                <a:cubicBezTo>
                  <a:pt x="1709904" y="1966876"/>
                  <a:pt x="1712035" y="1967568"/>
                  <a:pt x="1713534" y="1967792"/>
                </a:cubicBezTo>
                <a:cubicBezTo>
                  <a:pt x="1712444" y="1975083"/>
                  <a:pt x="1708415" y="1972990"/>
                  <a:pt x="1703919" y="1972318"/>
                </a:cubicBezTo>
                <a:cubicBezTo>
                  <a:pt x="1704464" y="1968672"/>
                  <a:pt x="1706118" y="1967429"/>
                  <a:pt x="1708011" y="1967153"/>
                </a:cubicBezTo>
                <a:close/>
                <a:moveTo>
                  <a:pt x="1399087" y="1965690"/>
                </a:moveTo>
                <a:cubicBezTo>
                  <a:pt x="1400857" y="1965566"/>
                  <a:pt x="1402591" y="1966992"/>
                  <a:pt x="1403010" y="1969390"/>
                </a:cubicBezTo>
                <a:cubicBezTo>
                  <a:pt x="1399737" y="1970459"/>
                  <a:pt x="1396464" y="1971526"/>
                  <a:pt x="1394941" y="1971299"/>
                </a:cubicBezTo>
                <a:cubicBezTo>
                  <a:pt x="1395510" y="1967491"/>
                  <a:pt x="1397318" y="1965815"/>
                  <a:pt x="1399087" y="1965690"/>
                </a:cubicBezTo>
                <a:close/>
                <a:moveTo>
                  <a:pt x="455651" y="1964511"/>
                </a:moveTo>
                <a:cubicBezTo>
                  <a:pt x="454343" y="1973260"/>
                  <a:pt x="449774" y="1972577"/>
                  <a:pt x="447382" y="1967748"/>
                </a:cubicBezTo>
                <a:cubicBezTo>
                  <a:pt x="450645" y="1966744"/>
                  <a:pt x="453909" y="1965741"/>
                  <a:pt x="455651" y="1964511"/>
                </a:cubicBezTo>
                <a:close/>
                <a:moveTo>
                  <a:pt x="1595785" y="1963646"/>
                </a:moveTo>
                <a:cubicBezTo>
                  <a:pt x="1594480" y="1972389"/>
                  <a:pt x="1590291" y="1970486"/>
                  <a:pt x="1585917" y="1969833"/>
                </a:cubicBezTo>
                <a:cubicBezTo>
                  <a:pt x="1587037" y="1962339"/>
                  <a:pt x="1591411" y="1962993"/>
                  <a:pt x="1595785" y="1963646"/>
                </a:cubicBezTo>
                <a:close/>
                <a:moveTo>
                  <a:pt x="2286589" y="1963335"/>
                </a:moveTo>
                <a:lnTo>
                  <a:pt x="2291615" y="1968596"/>
                </a:lnTo>
                <a:cubicBezTo>
                  <a:pt x="2297064" y="1972476"/>
                  <a:pt x="2302901" y="1975286"/>
                  <a:pt x="2308795" y="1977714"/>
                </a:cubicBezTo>
                <a:cubicBezTo>
                  <a:pt x="2317749" y="1980602"/>
                  <a:pt x="2333928" y="1975275"/>
                  <a:pt x="2330758" y="1996486"/>
                </a:cubicBezTo>
                <a:cubicBezTo>
                  <a:pt x="2314408" y="1992494"/>
                  <a:pt x="2299787" y="1985662"/>
                  <a:pt x="2282955" y="1983148"/>
                </a:cubicBezTo>
                <a:lnTo>
                  <a:pt x="2282333" y="1983158"/>
                </a:lnTo>
                <a:lnTo>
                  <a:pt x="2356333" y="2012107"/>
                </a:lnTo>
                <a:lnTo>
                  <a:pt x="2369685" y="2015993"/>
                </a:lnTo>
                <a:lnTo>
                  <a:pt x="2431561" y="2026387"/>
                </a:lnTo>
                <a:lnTo>
                  <a:pt x="2430171" y="2018450"/>
                </a:lnTo>
                <a:cubicBezTo>
                  <a:pt x="2425812" y="2016236"/>
                  <a:pt x="2422982" y="2014250"/>
                  <a:pt x="2418393" y="2013564"/>
                </a:cubicBezTo>
                <a:lnTo>
                  <a:pt x="2417303" y="2013175"/>
                </a:lnTo>
                <a:lnTo>
                  <a:pt x="2405648" y="2011971"/>
                </a:lnTo>
                <a:cubicBezTo>
                  <a:pt x="2386768" y="2008181"/>
                  <a:pt x="2367108" y="2001754"/>
                  <a:pt x="2362512" y="2001068"/>
                </a:cubicBezTo>
                <a:cubicBezTo>
                  <a:pt x="2363192" y="1996518"/>
                  <a:pt x="2364894" y="1995610"/>
                  <a:pt x="2366866" y="1995516"/>
                </a:cubicBezTo>
                <a:lnTo>
                  <a:pt x="2367605" y="1995435"/>
                </a:lnTo>
                <a:lnTo>
                  <a:pt x="2351847" y="1989810"/>
                </a:lnTo>
                <a:close/>
                <a:moveTo>
                  <a:pt x="337862" y="1962303"/>
                </a:moveTo>
                <a:cubicBezTo>
                  <a:pt x="340778" y="1962740"/>
                  <a:pt x="346846" y="1962042"/>
                  <a:pt x="345439" y="1971453"/>
                </a:cubicBezTo>
                <a:cubicBezTo>
                  <a:pt x="342522" y="1971017"/>
                  <a:pt x="336455" y="1971714"/>
                  <a:pt x="337862" y="1962303"/>
                </a:cubicBezTo>
                <a:close/>
                <a:moveTo>
                  <a:pt x="231914" y="1962106"/>
                </a:moveTo>
                <a:cubicBezTo>
                  <a:pt x="230778" y="1969713"/>
                  <a:pt x="224946" y="1968841"/>
                  <a:pt x="222695" y="1963946"/>
                </a:cubicBezTo>
                <a:cubicBezTo>
                  <a:pt x="225848" y="1962809"/>
                  <a:pt x="228763" y="1963244"/>
                  <a:pt x="231914" y="1962106"/>
                </a:cubicBezTo>
                <a:close/>
                <a:moveTo>
                  <a:pt x="1406073" y="1961615"/>
                </a:moveTo>
                <a:cubicBezTo>
                  <a:pt x="1406371" y="1962280"/>
                  <a:pt x="1406130" y="1963899"/>
                  <a:pt x="1405646" y="1967136"/>
                </a:cubicBezTo>
                <a:cubicBezTo>
                  <a:pt x="1404574" y="1963666"/>
                  <a:pt x="1404574" y="1963666"/>
                  <a:pt x="1403259" y="1961815"/>
                </a:cubicBezTo>
                <a:cubicBezTo>
                  <a:pt x="1404936" y="1961239"/>
                  <a:pt x="1405774" y="1960950"/>
                  <a:pt x="1406073" y="1961615"/>
                </a:cubicBezTo>
                <a:close/>
                <a:moveTo>
                  <a:pt x="2594119" y="1960612"/>
                </a:moveTo>
                <a:cubicBezTo>
                  <a:pt x="2615433" y="1973178"/>
                  <a:pt x="2635739" y="1983768"/>
                  <a:pt x="2657053" y="1996332"/>
                </a:cubicBezTo>
                <a:cubicBezTo>
                  <a:pt x="2657738" y="1991745"/>
                  <a:pt x="2629426" y="1973705"/>
                  <a:pt x="2594119" y="1960612"/>
                </a:cubicBezTo>
                <a:close/>
                <a:moveTo>
                  <a:pt x="1341961" y="1960071"/>
                </a:moveTo>
                <a:cubicBezTo>
                  <a:pt x="1354317" y="1960565"/>
                  <a:pt x="1366810" y="1965137"/>
                  <a:pt x="1377886" y="1968337"/>
                </a:cubicBezTo>
                <a:cubicBezTo>
                  <a:pt x="1371113" y="1971962"/>
                  <a:pt x="1363268" y="1972334"/>
                  <a:pt x="1355452" y="1974257"/>
                </a:cubicBezTo>
                <a:cubicBezTo>
                  <a:pt x="1349130" y="1974858"/>
                  <a:pt x="1341512" y="1973720"/>
                  <a:pt x="1334965" y="1975832"/>
                </a:cubicBezTo>
                <a:cubicBezTo>
                  <a:pt x="1328418" y="1977945"/>
                  <a:pt x="1329076" y="1983968"/>
                  <a:pt x="1325351" y="1988047"/>
                </a:cubicBezTo>
                <a:cubicBezTo>
                  <a:pt x="1318352" y="1993184"/>
                  <a:pt x="1311016" y="1979724"/>
                  <a:pt x="1306859" y="1976269"/>
                </a:cubicBezTo>
                <a:cubicBezTo>
                  <a:pt x="1317385" y="1963160"/>
                  <a:pt x="1329604" y="1959578"/>
                  <a:pt x="1341961" y="1960071"/>
                </a:cubicBezTo>
                <a:close/>
                <a:moveTo>
                  <a:pt x="1282958" y="1957721"/>
                </a:moveTo>
                <a:cubicBezTo>
                  <a:pt x="1285272" y="1958438"/>
                  <a:pt x="1287290" y="1960144"/>
                  <a:pt x="1288786" y="1963368"/>
                </a:cubicBezTo>
                <a:cubicBezTo>
                  <a:pt x="1279057" y="1964979"/>
                  <a:pt x="1269104" y="1968088"/>
                  <a:pt x="1259374" y="1969699"/>
                </a:cubicBezTo>
                <a:cubicBezTo>
                  <a:pt x="1259597" y="1968201"/>
                  <a:pt x="1259821" y="1966701"/>
                  <a:pt x="1260269" y="1963704"/>
                </a:cubicBezTo>
                <a:cubicBezTo>
                  <a:pt x="1266407" y="1962323"/>
                  <a:pt x="1276014" y="1955570"/>
                  <a:pt x="1282958" y="1957721"/>
                </a:cubicBezTo>
                <a:close/>
                <a:moveTo>
                  <a:pt x="2429869" y="1957694"/>
                </a:moveTo>
                <a:lnTo>
                  <a:pt x="2430780" y="1958460"/>
                </a:lnTo>
                <a:lnTo>
                  <a:pt x="2437253" y="1960580"/>
                </a:lnTo>
                <a:lnTo>
                  <a:pt x="2435787" y="1962673"/>
                </a:lnTo>
                <a:lnTo>
                  <a:pt x="2440605" y="1966727"/>
                </a:lnTo>
                <a:lnTo>
                  <a:pt x="2443059" y="1967556"/>
                </a:lnTo>
                <a:lnTo>
                  <a:pt x="2449849" y="1968571"/>
                </a:lnTo>
                <a:lnTo>
                  <a:pt x="2449667" y="1969790"/>
                </a:lnTo>
                <a:lnTo>
                  <a:pt x="2467548" y="1975832"/>
                </a:lnTo>
                <a:cubicBezTo>
                  <a:pt x="2448221" y="1960437"/>
                  <a:pt x="2448221" y="1960437"/>
                  <a:pt x="2429869" y="1957694"/>
                </a:cubicBezTo>
                <a:close/>
                <a:moveTo>
                  <a:pt x="2349937" y="1956707"/>
                </a:moveTo>
                <a:lnTo>
                  <a:pt x="2345142" y="1959883"/>
                </a:lnTo>
                <a:lnTo>
                  <a:pt x="2370262" y="1979273"/>
                </a:lnTo>
                <a:lnTo>
                  <a:pt x="2380676" y="1983564"/>
                </a:lnTo>
                <a:lnTo>
                  <a:pt x="2383343" y="1974960"/>
                </a:lnTo>
                <a:lnTo>
                  <a:pt x="2363607" y="1963427"/>
                </a:lnTo>
                <a:cubicBezTo>
                  <a:pt x="2360825" y="1962425"/>
                  <a:pt x="2357993" y="1960536"/>
                  <a:pt x="2355168" y="1958841"/>
                </a:cubicBezTo>
                <a:close/>
                <a:moveTo>
                  <a:pt x="1815667" y="1956067"/>
                </a:moveTo>
                <a:lnTo>
                  <a:pt x="1810012" y="1956758"/>
                </a:lnTo>
                <a:lnTo>
                  <a:pt x="1824925" y="1964335"/>
                </a:lnTo>
                <a:lnTo>
                  <a:pt x="1827206" y="1962289"/>
                </a:lnTo>
                <a:lnTo>
                  <a:pt x="1825637" y="1957361"/>
                </a:lnTo>
                <a:cubicBezTo>
                  <a:pt x="1822806" y="1955375"/>
                  <a:pt x="1818935" y="1955123"/>
                  <a:pt x="1815667" y="1956067"/>
                </a:cubicBezTo>
                <a:close/>
                <a:moveTo>
                  <a:pt x="1298241" y="1953927"/>
                </a:moveTo>
                <a:cubicBezTo>
                  <a:pt x="1297152" y="1961218"/>
                  <a:pt x="1292475" y="1962011"/>
                  <a:pt x="1289981" y="1957165"/>
                </a:cubicBezTo>
                <a:cubicBezTo>
                  <a:pt x="1291511" y="1955903"/>
                  <a:pt x="1294840" y="1955159"/>
                  <a:pt x="1298241" y="1953927"/>
                </a:cubicBezTo>
                <a:close/>
                <a:moveTo>
                  <a:pt x="2577579" y="1953199"/>
                </a:moveTo>
                <a:lnTo>
                  <a:pt x="2576224" y="1954811"/>
                </a:lnTo>
                <a:cubicBezTo>
                  <a:pt x="2578518" y="1955154"/>
                  <a:pt x="2581788" y="1956815"/>
                  <a:pt x="2584713" y="1956861"/>
                </a:cubicBezTo>
                <a:lnTo>
                  <a:pt x="2585893" y="1955456"/>
                </a:lnTo>
                <a:close/>
                <a:moveTo>
                  <a:pt x="1092659" y="1953087"/>
                </a:moveTo>
                <a:cubicBezTo>
                  <a:pt x="1084953" y="1973514"/>
                  <a:pt x="1069190" y="1966535"/>
                  <a:pt x="1060309" y="1963666"/>
                </a:cubicBezTo>
                <a:cubicBezTo>
                  <a:pt x="1069925" y="1951232"/>
                  <a:pt x="1081839" y="1954554"/>
                  <a:pt x="1092659" y="1953087"/>
                </a:cubicBezTo>
                <a:close/>
                <a:moveTo>
                  <a:pt x="1719073" y="1949724"/>
                </a:moveTo>
                <a:cubicBezTo>
                  <a:pt x="1720823" y="1949240"/>
                  <a:pt x="1722956" y="1949932"/>
                  <a:pt x="1725143" y="1950259"/>
                </a:cubicBezTo>
                <a:cubicBezTo>
                  <a:pt x="1724054" y="1957550"/>
                  <a:pt x="1719679" y="1956896"/>
                  <a:pt x="1715304" y="1956243"/>
                </a:cubicBezTo>
                <a:cubicBezTo>
                  <a:pt x="1715957" y="1951867"/>
                  <a:pt x="1717324" y="1950208"/>
                  <a:pt x="1719073" y="1949724"/>
                </a:cubicBezTo>
                <a:close/>
                <a:moveTo>
                  <a:pt x="2102393" y="1948969"/>
                </a:moveTo>
                <a:lnTo>
                  <a:pt x="2101304" y="1950547"/>
                </a:lnTo>
                <a:lnTo>
                  <a:pt x="2102469" y="1950674"/>
                </a:lnTo>
                <a:close/>
                <a:moveTo>
                  <a:pt x="667726" y="1948659"/>
                </a:moveTo>
                <a:cubicBezTo>
                  <a:pt x="667868" y="1949044"/>
                  <a:pt x="667320" y="1950050"/>
                  <a:pt x="666223" y="1952063"/>
                </a:cubicBezTo>
                <a:cubicBezTo>
                  <a:pt x="666436" y="1950643"/>
                  <a:pt x="665092" y="1948990"/>
                  <a:pt x="665092" y="1948990"/>
                </a:cubicBezTo>
                <a:cubicBezTo>
                  <a:pt x="666753" y="1948513"/>
                  <a:pt x="667585" y="1948275"/>
                  <a:pt x="667726" y="1948659"/>
                </a:cubicBezTo>
                <a:close/>
                <a:moveTo>
                  <a:pt x="2557723" y="1947808"/>
                </a:moveTo>
                <a:lnTo>
                  <a:pt x="2564244" y="1953022"/>
                </a:lnTo>
                <a:lnTo>
                  <a:pt x="2562865" y="1949204"/>
                </a:lnTo>
                <a:close/>
                <a:moveTo>
                  <a:pt x="258210" y="1947649"/>
                </a:moveTo>
                <a:cubicBezTo>
                  <a:pt x="254721" y="1950334"/>
                  <a:pt x="249723" y="1952794"/>
                  <a:pt x="245999" y="1957048"/>
                </a:cubicBezTo>
                <a:cubicBezTo>
                  <a:pt x="241365" y="1946735"/>
                  <a:pt x="255190" y="1947197"/>
                  <a:pt x="258210" y="1947649"/>
                </a:cubicBezTo>
                <a:close/>
                <a:moveTo>
                  <a:pt x="166153" y="1945545"/>
                </a:moveTo>
                <a:cubicBezTo>
                  <a:pt x="168276" y="1945060"/>
                  <a:pt x="170287" y="1946564"/>
                  <a:pt x="170430" y="1950592"/>
                </a:cubicBezTo>
                <a:cubicBezTo>
                  <a:pt x="167514" y="1950157"/>
                  <a:pt x="164363" y="1951291"/>
                  <a:pt x="161212" y="1952424"/>
                </a:cubicBezTo>
                <a:cubicBezTo>
                  <a:pt x="161798" y="1948501"/>
                  <a:pt x="164032" y="1946029"/>
                  <a:pt x="166153" y="1945545"/>
                </a:cubicBezTo>
                <a:close/>
                <a:moveTo>
                  <a:pt x="1368283" y="1945305"/>
                </a:moveTo>
                <a:cubicBezTo>
                  <a:pt x="1370032" y="1944821"/>
                  <a:pt x="1372165" y="1945512"/>
                  <a:pt x="1374352" y="1945838"/>
                </a:cubicBezTo>
                <a:cubicBezTo>
                  <a:pt x="1373263" y="1953130"/>
                  <a:pt x="1367430" y="1952259"/>
                  <a:pt x="1364514" y="1951823"/>
                </a:cubicBezTo>
                <a:cubicBezTo>
                  <a:pt x="1365167" y="1947448"/>
                  <a:pt x="1366533" y="1945789"/>
                  <a:pt x="1368283" y="1945305"/>
                </a:cubicBezTo>
                <a:close/>
                <a:moveTo>
                  <a:pt x="1887621" y="1943630"/>
                </a:moveTo>
                <a:cubicBezTo>
                  <a:pt x="1889880" y="1949439"/>
                  <a:pt x="1892858" y="1953597"/>
                  <a:pt x="1896297" y="1956578"/>
                </a:cubicBezTo>
                <a:lnTo>
                  <a:pt x="1901003" y="1959000"/>
                </a:lnTo>
                <a:lnTo>
                  <a:pt x="1904959" y="1959089"/>
                </a:lnTo>
                <a:cubicBezTo>
                  <a:pt x="1911079" y="1960004"/>
                  <a:pt x="1935919" y="1969972"/>
                  <a:pt x="1939507" y="1956431"/>
                </a:cubicBezTo>
                <a:lnTo>
                  <a:pt x="1941089" y="1949937"/>
                </a:lnTo>
                <a:lnTo>
                  <a:pt x="1919684" y="1947412"/>
                </a:lnTo>
                <a:lnTo>
                  <a:pt x="1917838" y="1951357"/>
                </a:lnTo>
                <a:cubicBezTo>
                  <a:pt x="1912649" y="1955137"/>
                  <a:pt x="1903817" y="1948485"/>
                  <a:pt x="1899294" y="1947809"/>
                </a:cubicBezTo>
                <a:lnTo>
                  <a:pt x="1900688" y="1945171"/>
                </a:lnTo>
                <a:close/>
                <a:moveTo>
                  <a:pt x="1408193" y="1943255"/>
                </a:moveTo>
                <a:cubicBezTo>
                  <a:pt x="1411154" y="1943527"/>
                  <a:pt x="1414164" y="1946028"/>
                  <a:pt x="1415182" y="1949464"/>
                </a:cubicBezTo>
                <a:cubicBezTo>
                  <a:pt x="1410685" y="1948792"/>
                  <a:pt x="1406239" y="1949496"/>
                  <a:pt x="1401502" y="1950430"/>
                </a:cubicBezTo>
                <a:cubicBezTo>
                  <a:pt x="1402322" y="1944943"/>
                  <a:pt x="1405232" y="1942983"/>
                  <a:pt x="1408193" y="1943255"/>
                </a:cubicBezTo>
                <a:close/>
                <a:moveTo>
                  <a:pt x="1420445" y="1942042"/>
                </a:moveTo>
                <a:cubicBezTo>
                  <a:pt x="1422002" y="1942275"/>
                  <a:pt x="1421774" y="1943797"/>
                  <a:pt x="1421546" y="1945320"/>
                </a:cubicBezTo>
                <a:lnTo>
                  <a:pt x="1421097" y="1945870"/>
                </a:lnTo>
                <a:lnTo>
                  <a:pt x="1421483" y="1949455"/>
                </a:lnTo>
                <a:cubicBezTo>
                  <a:pt x="1421208" y="1949958"/>
                  <a:pt x="1420430" y="1949841"/>
                  <a:pt x="1418874" y="1949609"/>
                </a:cubicBezTo>
                <a:lnTo>
                  <a:pt x="1420534" y="1946558"/>
                </a:lnTo>
                <a:lnTo>
                  <a:pt x="1420147" y="1947033"/>
                </a:lnTo>
                <a:cubicBezTo>
                  <a:pt x="1419050" y="1947379"/>
                  <a:pt x="1418936" y="1944152"/>
                  <a:pt x="1420445" y="1942042"/>
                </a:cubicBezTo>
                <a:close/>
                <a:moveTo>
                  <a:pt x="176719" y="1940106"/>
                </a:moveTo>
                <a:cubicBezTo>
                  <a:pt x="178234" y="1939942"/>
                  <a:pt x="179635" y="1940541"/>
                  <a:pt x="180753" y="1943043"/>
                </a:cubicBezTo>
                <a:cubicBezTo>
                  <a:pt x="177835" y="1942607"/>
                  <a:pt x="176150" y="1943911"/>
                  <a:pt x="173006" y="1944999"/>
                </a:cubicBezTo>
                <a:cubicBezTo>
                  <a:pt x="173235" y="1943476"/>
                  <a:pt x="173461" y="1941953"/>
                  <a:pt x="172003" y="1941736"/>
                </a:cubicBezTo>
                <a:cubicBezTo>
                  <a:pt x="173575" y="1941192"/>
                  <a:pt x="175203" y="1940267"/>
                  <a:pt x="176719" y="1940106"/>
                </a:cubicBezTo>
                <a:close/>
                <a:moveTo>
                  <a:pt x="1475678" y="1938520"/>
                </a:moveTo>
                <a:cubicBezTo>
                  <a:pt x="1476782" y="1938685"/>
                  <a:pt x="1478190" y="1938698"/>
                  <a:pt x="1479656" y="1938794"/>
                </a:cubicBezTo>
                <a:cubicBezTo>
                  <a:pt x="1484056" y="1939080"/>
                  <a:pt x="1488979" y="1940113"/>
                  <a:pt x="1487765" y="1948240"/>
                </a:cubicBezTo>
                <a:cubicBezTo>
                  <a:pt x="1483350" y="1947579"/>
                  <a:pt x="1473828" y="1950904"/>
                  <a:pt x="1475678" y="1938520"/>
                </a:cubicBezTo>
                <a:close/>
                <a:moveTo>
                  <a:pt x="968646" y="1938034"/>
                </a:moveTo>
                <a:cubicBezTo>
                  <a:pt x="957282" y="1942589"/>
                  <a:pt x="944590" y="1943820"/>
                  <a:pt x="933655" y="1943750"/>
                </a:cubicBezTo>
                <a:cubicBezTo>
                  <a:pt x="924022" y="1945437"/>
                  <a:pt x="914846" y="1944065"/>
                  <a:pt x="907128" y="1953857"/>
                </a:cubicBezTo>
                <a:cubicBezTo>
                  <a:pt x="920894" y="1955913"/>
                  <a:pt x="933815" y="1953155"/>
                  <a:pt x="948491" y="1949094"/>
                </a:cubicBezTo>
                <a:cubicBezTo>
                  <a:pt x="953081" y="1949779"/>
                  <a:pt x="956139" y="1950236"/>
                  <a:pt x="960728" y="1950922"/>
                </a:cubicBezTo>
                <a:cubicBezTo>
                  <a:pt x="962001" y="1951113"/>
                  <a:pt x="965059" y="1951570"/>
                  <a:pt x="966589" y="1951798"/>
                </a:cubicBezTo>
                <a:cubicBezTo>
                  <a:pt x="967275" y="1947210"/>
                  <a:pt x="967960" y="1942622"/>
                  <a:pt x="968646" y="1938034"/>
                </a:cubicBezTo>
                <a:close/>
                <a:moveTo>
                  <a:pt x="268589" y="1936719"/>
                </a:moveTo>
                <a:cubicBezTo>
                  <a:pt x="270705" y="1936234"/>
                  <a:pt x="272715" y="1937736"/>
                  <a:pt x="272879" y="1941770"/>
                </a:cubicBezTo>
                <a:cubicBezTo>
                  <a:pt x="269647" y="1942890"/>
                  <a:pt x="266415" y="1944010"/>
                  <a:pt x="263668" y="1943600"/>
                </a:cubicBezTo>
                <a:cubicBezTo>
                  <a:pt x="264253" y="1939678"/>
                  <a:pt x="266474" y="1937204"/>
                  <a:pt x="268589" y="1936719"/>
                </a:cubicBezTo>
                <a:close/>
                <a:moveTo>
                  <a:pt x="2069749" y="1935906"/>
                </a:moveTo>
                <a:cubicBezTo>
                  <a:pt x="2068659" y="1943197"/>
                  <a:pt x="2063873" y="1943972"/>
                  <a:pt x="2061480" y="1939142"/>
                </a:cubicBezTo>
                <a:cubicBezTo>
                  <a:pt x="2064963" y="1936681"/>
                  <a:pt x="2068008" y="1937136"/>
                  <a:pt x="2069749" y="1935906"/>
                </a:cubicBezTo>
                <a:close/>
                <a:moveTo>
                  <a:pt x="2218273" y="1935621"/>
                </a:moveTo>
                <a:lnTo>
                  <a:pt x="2223738" y="1950677"/>
                </a:lnTo>
                <a:cubicBezTo>
                  <a:pt x="2219148" y="1949991"/>
                  <a:pt x="2214557" y="1949306"/>
                  <a:pt x="2209967" y="1948620"/>
                </a:cubicBezTo>
                <a:lnTo>
                  <a:pt x="2211251" y="1955350"/>
                </a:lnTo>
                <a:lnTo>
                  <a:pt x="2249872" y="1970459"/>
                </a:lnTo>
                <a:lnTo>
                  <a:pt x="2259861" y="1971951"/>
                </a:lnTo>
                <a:cubicBezTo>
                  <a:pt x="2262921" y="1972409"/>
                  <a:pt x="2265981" y="1972866"/>
                  <a:pt x="2270571" y="1973553"/>
                </a:cubicBezTo>
                <a:lnTo>
                  <a:pt x="2275069" y="1958662"/>
                </a:lnTo>
                <a:lnTo>
                  <a:pt x="2251970" y="1949291"/>
                </a:lnTo>
                <a:lnTo>
                  <a:pt x="2254191" y="1955163"/>
                </a:lnTo>
                <a:cubicBezTo>
                  <a:pt x="2252771" y="1954951"/>
                  <a:pt x="2251763" y="1954411"/>
                  <a:pt x="2251223" y="1953163"/>
                </a:cubicBezTo>
                <a:lnTo>
                  <a:pt x="2251120" y="1948946"/>
                </a:lnTo>
                <a:close/>
                <a:moveTo>
                  <a:pt x="1510642" y="1935340"/>
                </a:moveTo>
                <a:cubicBezTo>
                  <a:pt x="1513081" y="1934877"/>
                  <a:pt x="1515335" y="1935213"/>
                  <a:pt x="1517275" y="1936331"/>
                </a:cubicBezTo>
                <a:cubicBezTo>
                  <a:pt x="1519215" y="1937448"/>
                  <a:pt x="1520840" y="1939345"/>
                  <a:pt x="1522023" y="1942004"/>
                </a:cubicBezTo>
                <a:cubicBezTo>
                  <a:pt x="1519173" y="1939924"/>
                  <a:pt x="1515037" y="1937651"/>
                  <a:pt x="1510642" y="1935340"/>
                </a:cubicBezTo>
                <a:close/>
                <a:moveTo>
                  <a:pt x="186720" y="1934704"/>
                </a:moveTo>
                <a:cubicBezTo>
                  <a:pt x="188235" y="1934540"/>
                  <a:pt x="189636" y="1935139"/>
                  <a:pt x="190752" y="1937642"/>
                </a:cubicBezTo>
                <a:cubicBezTo>
                  <a:pt x="189295" y="1937424"/>
                  <a:pt x="186150" y="1938511"/>
                  <a:pt x="184464" y="1939816"/>
                </a:cubicBezTo>
                <a:cubicBezTo>
                  <a:pt x="183234" y="1938075"/>
                  <a:pt x="183462" y="1936552"/>
                  <a:pt x="182003" y="1936334"/>
                </a:cubicBezTo>
                <a:cubicBezTo>
                  <a:pt x="183575" y="1935790"/>
                  <a:pt x="185204" y="1934866"/>
                  <a:pt x="186720" y="1934704"/>
                </a:cubicBezTo>
                <a:close/>
                <a:moveTo>
                  <a:pt x="1042003" y="1933760"/>
                </a:moveTo>
                <a:cubicBezTo>
                  <a:pt x="1054593" y="1934108"/>
                  <a:pt x="1066924" y="1934419"/>
                  <a:pt x="1079514" y="1934767"/>
                </a:cubicBezTo>
                <a:cubicBezTo>
                  <a:pt x="1067798" y="1939145"/>
                  <a:pt x="1046409" y="1957146"/>
                  <a:pt x="1042003" y="1933760"/>
                </a:cubicBezTo>
                <a:close/>
                <a:moveTo>
                  <a:pt x="1859839" y="1933269"/>
                </a:moveTo>
                <a:cubicBezTo>
                  <a:pt x="1858898" y="1939564"/>
                  <a:pt x="1857282" y="1940663"/>
                  <a:pt x="1854442" y="1940239"/>
                </a:cubicBezTo>
                <a:cubicBezTo>
                  <a:pt x="1855109" y="1935780"/>
                  <a:pt x="1856999" y="1932845"/>
                  <a:pt x="1859839" y="1933269"/>
                </a:cubicBezTo>
                <a:close/>
                <a:moveTo>
                  <a:pt x="278961" y="1932659"/>
                </a:moveTo>
                <a:cubicBezTo>
                  <a:pt x="280449" y="1932675"/>
                  <a:pt x="281848" y="1933298"/>
                  <a:pt x="283063" y="1935135"/>
                </a:cubicBezTo>
                <a:cubicBezTo>
                  <a:pt x="279905" y="1936318"/>
                  <a:pt x="278204" y="1937719"/>
                  <a:pt x="275289" y="1937283"/>
                </a:cubicBezTo>
                <a:cubicBezTo>
                  <a:pt x="275289" y="1937283"/>
                  <a:pt x="274072" y="1935446"/>
                  <a:pt x="274314" y="1933827"/>
                </a:cubicBezTo>
                <a:cubicBezTo>
                  <a:pt x="275893" y="1933234"/>
                  <a:pt x="277472" y="1932644"/>
                  <a:pt x="278961" y="1932659"/>
                </a:cubicBezTo>
                <a:close/>
                <a:moveTo>
                  <a:pt x="1343260" y="1931230"/>
                </a:moveTo>
                <a:cubicBezTo>
                  <a:pt x="1346008" y="1931641"/>
                  <a:pt x="1352237" y="1930968"/>
                  <a:pt x="1350830" y="1940379"/>
                </a:cubicBezTo>
                <a:cubicBezTo>
                  <a:pt x="1347833" y="1939931"/>
                  <a:pt x="1341853" y="1940641"/>
                  <a:pt x="1343260" y="1931230"/>
                </a:cubicBezTo>
                <a:close/>
                <a:moveTo>
                  <a:pt x="3939089" y="1930222"/>
                </a:moveTo>
                <a:lnTo>
                  <a:pt x="3942085" y="1932326"/>
                </a:lnTo>
                <a:cubicBezTo>
                  <a:pt x="3943482" y="1933308"/>
                  <a:pt x="3944181" y="1933800"/>
                  <a:pt x="3943133" y="1933062"/>
                </a:cubicBezTo>
                <a:close/>
                <a:moveTo>
                  <a:pt x="2297196" y="1930052"/>
                </a:moveTo>
                <a:cubicBezTo>
                  <a:pt x="2300641" y="1938384"/>
                  <a:pt x="2300641" y="1938384"/>
                  <a:pt x="2318053" y="1945675"/>
                </a:cubicBezTo>
                <a:cubicBezTo>
                  <a:pt x="2317241" y="1930182"/>
                  <a:pt x="2304576" y="1932979"/>
                  <a:pt x="2297196" y="1930052"/>
                </a:cubicBezTo>
                <a:close/>
                <a:moveTo>
                  <a:pt x="293069" y="1929783"/>
                </a:moveTo>
                <a:lnTo>
                  <a:pt x="293288" y="1931892"/>
                </a:lnTo>
                <a:lnTo>
                  <a:pt x="293160" y="1930666"/>
                </a:lnTo>
                <a:close/>
                <a:moveTo>
                  <a:pt x="292985" y="1928972"/>
                </a:moveTo>
                <a:cubicBezTo>
                  <a:pt x="292923" y="1928383"/>
                  <a:pt x="292964" y="1928775"/>
                  <a:pt x="293046" y="1929561"/>
                </a:cubicBezTo>
                <a:lnTo>
                  <a:pt x="293069" y="1929783"/>
                </a:lnTo>
                <a:close/>
                <a:moveTo>
                  <a:pt x="1552978" y="1928583"/>
                </a:moveTo>
                <a:cubicBezTo>
                  <a:pt x="1559917" y="1929819"/>
                  <a:pt x="1566693" y="1933219"/>
                  <a:pt x="1572619" y="1934104"/>
                </a:cubicBezTo>
                <a:cubicBezTo>
                  <a:pt x="1566102" y="1936314"/>
                  <a:pt x="1559603" y="1940117"/>
                  <a:pt x="1553085" y="1942325"/>
                </a:cubicBezTo>
                <a:cubicBezTo>
                  <a:pt x="1545053" y="1944307"/>
                  <a:pt x="1538186" y="1938508"/>
                  <a:pt x="1532365" y="1936047"/>
                </a:cubicBezTo>
                <a:cubicBezTo>
                  <a:pt x="1538942" y="1928274"/>
                  <a:pt x="1546041" y="1927348"/>
                  <a:pt x="1552978" y="1928583"/>
                </a:cubicBezTo>
                <a:close/>
                <a:moveTo>
                  <a:pt x="1442523" y="1928103"/>
                </a:moveTo>
                <a:cubicBezTo>
                  <a:pt x="1444975" y="1933183"/>
                  <a:pt x="1445627" y="1939564"/>
                  <a:pt x="1447850" y="1946180"/>
                </a:cubicBezTo>
                <a:cubicBezTo>
                  <a:pt x="1441798" y="1943705"/>
                  <a:pt x="1437085" y="1943001"/>
                  <a:pt x="1431685" y="1946907"/>
                </a:cubicBezTo>
                <a:cubicBezTo>
                  <a:pt x="1430803" y="1942062"/>
                  <a:pt x="1431492" y="1937452"/>
                  <a:pt x="1430840" y="1931071"/>
                </a:cubicBezTo>
                <a:cubicBezTo>
                  <a:pt x="1434211" y="1930003"/>
                  <a:pt x="1437581" y="1928936"/>
                  <a:pt x="1442523" y="1928103"/>
                </a:cubicBezTo>
                <a:close/>
                <a:moveTo>
                  <a:pt x="1457871" y="1927863"/>
                </a:moveTo>
                <a:cubicBezTo>
                  <a:pt x="1460711" y="1928687"/>
                  <a:pt x="1463626" y="1930327"/>
                  <a:pt x="1465945" y="1930674"/>
                </a:cubicBezTo>
                <a:cubicBezTo>
                  <a:pt x="1471871" y="1931560"/>
                  <a:pt x="1470932" y="1937842"/>
                  <a:pt x="1469758" y="1945695"/>
                </a:cubicBezTo>
                <a:cubicBezTo>
                  <a:pt x="1464068" y="1943238"/>
                  <a:pt x="1459430" y="1942546"/>
                  <a:pt x="1453248" y="1941622"/>
                </a:cubicBezTo>
                <a:cubicBezTo>
                  <a:pt x="1448377" y="1942500"/>
                  <a:pt x="1446223" y="1935756"/>
                  <a:pt x="1450254" y="1929935"/>
                </a:cubicBezTo>
                <a:cubicBezTo>
                  <a:pt x="1452268" y="1927025"/>
                  <a:pt x="1455032" y="1927036"/>
                  <a:pt x="1457871" y="1927863"/>
                </a:cubicBezTo>
                <a:close/>
                <a:moveTo>
                  <a:pt x="289989" y="1927241"/>
                </a:moveTo>
                <a:cubicBezTo>
                  <a:pt x="290175" y="1925992"/>
                  <a:pt x="285632" y="1934251"/>
                  <a:pt x="283290" y="1927773"/>
                </a:cubicBezTo>
                <a:cubicBezTo>
                  <a:pt x="284908" y="1928014"/>
                  <a:pt x="288557" y="1925750"/>
                  <a:pt x="289989" y="1927241"/>
                </a:cubicBezTo>
                <a:close/>
                <a:moveTo>
                  <a:pt x="201605" y="1926548"/>
                </a:moveTo>
                <a:cubicBezTo>
                  <a:pt x="200297" y="1935297"/>
                  <a:pt x="194465" y="1934425"/>
                  <a:pt x="192202" y="1929616"/>
                </a:cubicBezTo>
                <a:cubicBezTo>
                  <a:pt x="195336" y="1928593"/>
                  <a:pt x="198470" y="1927570"/>
                  <a:pt x="201605" y="1926548"/>
                </a:cubicBezTo>
                <a:close/>
                <a:moveTo>
                  <a:pt x="3933699" y="1926433"/>
                </a:moveTo>
                <a:lnTo>
                  <a:pt x="3939089" y="1930222"/>
                </a:lnTo>
                <a:lnTo>
                  <a:pt x="3936843" y="1928643"/>
                </a:lnTo>
                <a:cubicBezTo>
                  <a:pt x="3935097" y="1927415"/>
                  <a:pt x="3933699" y="1926433"/>
                  <a:pt x="3933699" y="1926433"/>
                </a:cubicBezTo>
                <a:close/>
                <a:moveTo>
                  <a:pt x="525229" y="1923647"/>
                </a:moveTo>
                <a:cubicBezTo>
                  <a:pt x="529935" y="1924350"/>
                  <a:pt x="536444" y="1923719"/>
                  <a:pt x="535037" y="1933130"/>
                </a:cubicBezTo>
                <a:cubicBezTo>
                  <a:pt x="530332" y="1932426"/>
                  <a:pt x="523823" y="1933057"/>
                  <a:pt x="525229" y="1923647"/>
                </a:cubicBezTo>
                <a:close/>
                <a:moveTo>
                  <a:pt x="2283006" y="1920376"/>
                </a:moveTo>
                <a:cubicBezTo>
                  <a:pt x="2282321" y="1924963"/>
                  <a:pt x="2280374" y="1927539"/>
                  <a:pt x="2278159" y="1931898"/>
                </a:cubicBezTo>
                <a:cubicBezTo>
                  <a:pt x="2282746" y="1932583"/>
                  <a:pt x="2287335" y="1933269"/>
                  <a:pt x="2291923" y="1933954"/>
                </a:cubicBezTo>
                <a:cubicBezTo>
                  <a:pt x="2293255" y="1925034"/>
                  <a:pt x="2287367" y="1922591"/>
                  <a:pt x="2283006" y="1920376"/>
                </a:cubicBezTo>
                <a:close/>
                <a:moveTo>
                  <a:pt x="2008320" y="1917988"/>
                </a:moveTo>
                <a:cubicBezTo>
                  <a:pt x="2012695" y="1918641"/>
                  <a:pt x="2017303" y="1917727"/>
                  <a:pt x="2015897" y="1927137"/>
                </a:cubicBezTo>
                <a:cubicBezTo>
                  <a:pt x="2012981" y="1926702"/>
                  <a:pt x="2006914" y="1927399"/>
                  <a:pt x="2008320" y="1917988"/>
                </a:cubicBezTo>
                <a:close/>
                <a:moveTo>
                  <a:pt x="666939" y="1917821"/>
                </a:moveTo>
                <a:cubicBezTo>
                  <a:pt x="667089" y="1918464"/>
                  <a:pt x="666847" y="1920083"/>
                  <a:pt x="666363" y="1923320"/>
                </a:cubicBezTo>
                <a:cubicBezTo>
                  <a:pt x="666605" y="1921701"/>
                  <a:pt x="666847" y="1920083"/>
                  <a:pt x="665162" y="1918177"/>
                </a:cubicBezTo>
                <a:cubicBezTo>
                  <a:pt x="666247" y="1917511"/>
                  <a:pt x="666789" y="1917179"/>
                  <a:pt x="666939" y="1917821"/>
                </a:cubicBezTo>
                <a:close/>
                <a:moveTo>
                  <a:pt x="1400091" y="1917302"/>
                </a:moveTo>
                <a:cubicBezTo>
                  <a:pt x="1409610" y="1916827"/>
                  <a:pt x="1426942" y="1930279"/>
                  <a:pt x="1430233" y="1931961"/>
                </a:cubicBezTo>
                <a:lnTo>
                  <a:pt x="1420188" y="1933951"/>
                </a:lnTo>
                <a:lnTo>
                  <a:pt x="1421133" y="1935635"/>
                </a:lnTo>
                <a:cubicBezTo>
                  <a:pt x="1420843" y="1938955"/>
                  <a:pt x="1419455" y="1942703"/>
                  <a:pt x="1418300" y="1944904"/>
                </a:cubicBezTo>
                <a:cubicBezTo>
                  <a:pt x="1416912" y="1943115"/>
                  <a:pt x="1417143" y="1941567"/>
                  <a:pt x="1415525" y="1941326"/>
                </a:cubicBezTo>
                <a:lnTo>
                  <a:pt x="1416519" y="1934678"/>
                </a:lnTo>
                <a:lnTo>
                  <a:pt x="1397485" y="1938449"/>
                </a:lnTo>
                <a:lnTo>
                  <a:pt x="1387803" y="1938221"/>
                </a:lnTo>
                <a:lnTo>
                  <a:pt x="1386557" y="1942183"/>
                </a:lnTo>
                <a:cubicBezTo>
                  <a:pt x="1384638" y="1945251"/>
                  <a:pt x="1381620" y="1943961"/>
                  <a:pt x="1379336" y="1943620"/>
                </a:cubicBezTo>
                <a:cubicBezTo>
                  <a:pt x="1379880" y="1939975"/>
                  <a:pt x="1381295" y="1938322"/>
                  <a:pt x="1382955" y="1937638"/>
                </a:cubicBezTo>
                <a:lnTo>
                  <a:pt x="1387343" y="1937490"/>
                </a:lnTo>
                <a:lnTo>
                  <a:pt x="1389386" y="1932626"/>
                </a:lnTo>
                <a:cubicBezTo>
                  <a:pt x="1392684" y="1929325"/>
                  <a:pt x="1398345" y="1931957"/>
                  <a:pt x="1401810" y="1932474"/>
                </a:cubicBezTo>
                <a:cubicBezTo>
                  <a:pt x="1402971" y="1924713"/>
                  <a:pt x="1398349" y="1924022"/>
                  <a:pt x="1393984" y="1923370"/>
                </a:cubicBezTo>
                <a:cubicBezTo>
                  <a:pt x="1394612" y="1919166"/>
                  <a:pt x="1396917" y="1917460"/>
                  <a:pt x="1400091" y="1917302"/>
                </a:cubicBezTo>
                <a:close/>
                <a:moveTo>
                  <a:pt x="1419556" y="1912790"/>
                </a:moveTo>
                <a:cubicBezTo>
                  <a:pt x="1420286" y="1912899"/>
                  <a:pt x="1421213" y="1912935"/>
                  <a:pt x="1422170" y="1913077"/>
                </a:cubicBezTo>
                <a:cubicBezTo>
                  <a:pt x="1425040" y="1913507"/>
                  <a:pt x="1428187" y="1914900"/>
                  <a:pt x="1427107" y="1922126"/>
                </a:cubicBezTo>
                <a:cubicBezTo>
                  <a:pt x="1422731" y="1921473"/>
                  <a:pt x="1418157" y="1922157"/>
                  <a:pt x="1419556" y="1912790"/>
                </a:cubicBezTo>
                <a:close/>
                <a:moveTo>
                  <a:pt x="2276732" y="1910058"/>
                </a:moveTo>
                <a:cubicBezTo>
                  <a:pt x="2272144" y="1909372"/>
                  <a:pt x="2271001" y="1917019"/>
                  <a:pt x="2270088" y="1923135"/>
                </a:cubicBezTo>
                <a:cubicBezTo>
                  <a:pt x="2274674" y="1923821"/>
                  <a:pt x="2275817" y="1916176"/>
                  <a:pt x="2276732" y="1910058"/>
                </a:cubicBezTo>
                <a:close/>
                <a:moveTo>
                  <a:pt x="691858" y="1909474"/>
                </a:moveTo>
                <a:cubicBezTo>
                  <a:pt x="698318" y="1908834"/>
                  <a:pt x="704545" y="1909764"/>
                  <a:pt x="710770" y="1910694"/>
                </a:cubicBezTo>
                <a:cubicBezTo>
                  <a:pt x="703370" y="1917617"/>
                  <a:pt x="695501" y="1927682"/>
                  <a:pt x="686164" y="1926286"/>
                </a:cubicBezTo>
                <a:cubicBezTo>
                  <a:pt x="687103" y="1920004"/>
                  <a:pt x="686719" y="1911918"/>
                  <a:pt x="691858" y="1909474"/>
                </a:cubicBezTo>
                <a:close/>
                <a:moveTo>
                  <a:pt x="749294" y="1908407"/>
                </a:moveTo>
                <a:cubicBezTo>
                  <a:pt x="759658" y="1911560"/>
                  <a:pt x="759658" y="1911560"/>
                  <a:pt x="759766" y="1921196"/>
                </a:cubicBezTo>
                <a:cubicBezTo>
                  <a:pt x="757441" y="1916037"/>
                  <a:pt x="753368" y="1912223"/>
                  <a:pt x="749294" y="1908407"/>
                </a:cubicBezTo>
                <a:close/>
                <a:moveTo>
                  <a:pt x="2261892" y="1908231"/>
                </a:moveTo>
                <a:lnTo>
                  <a:pt x="2260591" y="1910231"/>
                </a:lnTo>
                <a:lnTo>
                  <a:pt x="2260940" y="1910214"/>
                </a:lnTo>
                <a:lnTo>
                  <a:pt x="2265690" y="1912029"/>
                </a:lnTo>
                <a:lnTo>
                  <a:pt x="2267556" y="1908687"/>
                </a:lnTo>
                <a:cubicBezTo>
                  <a:pt x="2266026" y="1908458"/>
                  <a:pt x="2263853" y="1907743"/>
                  <a:pt x="2261892" y="1908231"/>
                </a:cubicBezTo>
                <a:close/>
                <a:moveTo>
                  <a:pt x="1438748" y="1907462"/>
                </a:moveTo>
                <a:cubicBezTo>
                  <a:pt x="1441744" y="1907909"/>
                  <a:pt x="1447707" y="1907310"/>
                  <a:pt x="1446399" y="1916059"/>
                </a:cubicBezTo>
                <a:cubicBezTo>
                  <a:pt x="1441904" y="1915387"/>
                  <a:pt x="1437659" y="1914753"/>
                  <a:pt x="1438748" y="1907462"/>
                </a:cubicBezTo>
                <a:close/>
                <a:moveTo>
                  <a:pt x="1727427" y="1906437"/>
                </a:moveTo>
                <a:cubicBezTo>
                  <a:pt x="1732236" y="1907156"/>
                  <a:pt x="1737507" y="1909898"/>
                  <a:pt x="1740506" y="1910346"/>
                </a:cubicBezTo>
                <a:cubicBezTo>
                  <a:pt x="1737992" y="1927172"/>
                  <a:pt x="1722876" y="1915531"/>
                  <a:pt x="1717131" y="1914672"/>
                </a:cubicBezTo>
                <a:cubicBezTo>
                  <a:pt x="1718273" y="1907024"/>
                  <a:pt x="1722618" y="1905718"/>
                  <a:pt x="1727427" y="1906437"/>
                </a:cubicBezTo>
                <a:close/>
                <a:moveTo>
                  <a:pt x="2313963" y="1901550"/>
                </a:moveTo>
                <a:cubicBezTo>
                  <a:pt x="2312820" y="1909198"/>
                  <a:pt x="2310377" y="1915085"/>
                  <a:pt x="2307705" y="1922503"/>
                </a:cubicBezTo>
                <a:lnTo>
                  <a:pt x="2309802" y="1923661"/>
                </a:lnTo>
                <a:lnTo>
                  <a:pt x="2325578" y="1926018"/>
                </a:lnTo>
                <a:lnTo>
                  <a:pt x="2329318" y="1922605"/>
                </a:lnTo>
                <a:cubicBezTo>
                  <a:pt x="2324114" y="1915575"/>
                  <a:pt x="2318911" y="1908544"/>
                  <a:pt x="2313963" y="1901550"/>
                </a:cubicBezTo>
                <a:close/>
                <a:moveTo>
                  <a:pt x="718299" y="1900478"/>
                </a:moveTo>
                <a:cubicBezTo>
                  <a:pt x="720422" y="1900795"/>
                  <a:pt x="723905" y="1900129"/>
                  <a:pt x="726626" y="1900931"/>
                </a:cubicBezTo>
                <a:cubicBezTo>
                  <a:pt x="729347" y="1901734"/>
                  <a:pt x="731307" y="1904005"/>
                  <a:pt x="730381" y="1910196"/>
                </a:cubicBezTo>
                <a:cubicBezTo>
                  <a:pt x="725885" y="1909524"/>
                  <a:pt x="716679" y="1911314"/>
                  <a:pt x="718299" y="1900478"/>
                </a:cubicBezTo>
                <a:close/>
                <a:moveTo>
                  <a:pt x="1344873" y="1899993"/>
                </a:moveTo>
                <a:cubicBezTo>
                  <a:pt x="1350076" y="1899164"/>
                  <a:pt x="1355751" y="1900413"/>
                  <a:pt x="1358808" y="1900869"/>
                </a:cubicBezTo>
                <a:cubicBezTo>
                  <a:pt x="1376899" y="1903573"/>
                  <a:pt x="1395948" y="1901606"/>
                  <a:pt x="1412764" y="1904118"/>
                </a:cubicBezTo>
                <a:cubicBezTo>
                  <a:pt x="1395008" y="1907892"/>
                  <a:pt x="1378782" y="1911887"/>
                  <a:pt x="1361282" y="1915694"/>
                </a:cubicBezTo>
                <a:cubicBezTo>
                  <a:pt x="1352109" y="1914323"/>
                  <a:pt x="1342937" y="1912953"/>
                  <a:pt x="1333764" y="1911582"/>
                </a:cubicBezTo>
                <a:cubicBezTo>
                  <a:pt x="1334938" y="1903729"/>
                  <a:pt x="1339670" y="1900822"/>
                  <a:pt x="1344873" y="1899993"/>
                </a:cubicBezTo>
                <a:close/>
                <a:moveTo>
                  <a:pt x="1904349" y="1897713"/>
                </a:moveTo>
                <a:cubicBezTo>
                  <a:pt x="1905023" y="1898047"/>
                  <a:pt x="1905758" y="1898673"/>
                  <a:pt x="1906445" y="1899603"/>
                </a:cubicBezTo>
                <a:cubicBezTo>
                  <a:pt x="1904827" y="1899362"/>
                  <a:pt x="1904586" y="1900980"/>
                  <a:pt x="1902725" y="1902357"/>
                </a:cubicBezTo>
                <a:cubicBezTo>
                  <a:pt x="1900841" y="1898352"/>
                  <a:pt x="1902327" y="1896713"/>
                  <a:pt x="1904349" y="1897713"/>
                </a:cubicBezTo>
                <a:close/>
                <a:moveTo>
                  <a:pt x="2346420" y="1896162"/>
                </a:moveTo>
                <a:lnTo>
                  <a:pt x="2391297" y="1915681"/>
                </a:lnTo>
                <a:lnTo>
                  <a:pt x="2398751" y="1913191"/>
                </a:lnTo>
                <a:lnTo>
                  <a:pt x="2404675" y="1912903"/>
                </a:lnTo>
                <a:lnTo>
                  <a:pt x="2408692" y="1912708"/>
                </a:lnTo>
                <a:cubicBezTo>
                  <a:pt x="2411845" y="1912391"/>
                  <a:pt x="2414452" y="1912486"/>
                  <a:pt x="2416613" y="1913125"/>
                </a:cubicBezTo>
                <a:cubicBezTo>
                  <a:pt x="2419856" y="1914083"/>
                  <a:pt x="2422096" y="1916266"/>
                  <a:pt x="2423676" y="1920127"/>
                </a:cubicBezTo>
                <a:lnTo>
                  <a:pt x="2426029" y="1933078"/>
                </a:lnTo>
                <a:lnTo>
                  <a:pt x="2441465" y="1940848"/>
                </a:lnTo>
                <a:lnTo>
                  <a:pt x="2444622" y="1941633"/>
                </a:lnTo>
                <a:lnTo>
                  <a:pt x="2446205" y="1942540"/>
                </a:lnTo>
                <a:lnTo>
                  <a:pt x="2448393" y="1927892"/>
                </a:lnTo>
                <a:lnTo>
                  <a:pt x="2510989" y="1960964"/>
                </a:lnTo>
                <a:lnTo>
                  <a:pt x="2528046" y="1962126"/>
                </a:lnTo>
                <a:lnTo>
                  <a:pt x="2552102" y="1968764"/>
                </a:lnTo>
                <a:lnTo>
                  <a:pt x="2535829" y="1956592"/>
                </a:lnTo>
                <a:cubicBezTo>
                  <a:pt x="2511430" y="1942002"/>
                  <a:pt x="2486829" y="1930510"/>
                  <a:pt x="2462201" y="1917449"/>
                </a:cubicBezTo>
                <a:lnTo>
                  <a:pt x="2460108" y="1916369"/>
                </a:lnTo>
                <a:lnTo>
                  <a:pt x="2441786" y="1915102"/>
                </a:lnTo>
                <a:cubicBezTo>
                  <a:pt x="2438499" y="1916175"/>
                  <a:pt x="2433682" y="1917018"/>
                  <a:pt x="2430852" y="1915033"/>
                </a:cubicBezTo>
                <a:cubicBezTo>
                  <a:pt x="2426264" y="1914347"/>
                  <a:pt x="2423891" y="1909302"/>
                  <a:pt x="2421061" y="1907316"/>
                </a:cubicBezTo>
                <a:cubicBezTo>
                  <a:pt x="2415172" y="1904873"/>
                  <a:pt x="2408672" y="1903901"/>
                  <a:pt x="2402148" y="1903317"/>
                </a:cubicBezTo>
                <a:lnTo>
                  <a:pt x="2391089" y="1902345"/>
                </a:lnTo>
                <a:lnTo>
                  <a:pt x="2391034" y="1902505"/>
                </a:lnTo>
                <a:cubicBezTo>
                  <a:pt x="2390154" y="1903547"/>
                  <a:pt x="2389030" y="1903782"/>
                  <a:pt x="2387609" y="1903569"/>
                </a:cubicBezTo>
                <a:lnTo>
                  <a:pt x="2388720" y="1902136"/>
                </a:lnTo>
                <a:lnTo>
                  <a:pt x="2383083" y="1901641"/>
                </a:lnTo>
                <a:close/>
                <a:moveTo>
                  <a:pt x="786753" y="1896071"/>
                </a:moveTo>
                <a:cubicBezTo>
                  <a:pt x="791128" y="1896724"/>
                  <a:pt x="795737" y="1895810"/>
                  <a:pt x="794369" y="1904959"/>
                </a:cubicBezTo>
                <a:cubicBezTo>
                  <a:pt x="791453" y="1904523"/>
                  <a:pt x="785347" y="1905482"/>
                  <a:pt x="786753" y="1896071"/>
                </a:cubicBezTo>
                <a:close/>
                <a:moveTo>
                  <a:pt x="279495" y="1892465"/>
                </a:moveTo>
                <a:cubicBezTo>
                  <a:pt x="281687" y="1893178"/>
                  <a:pt x="283293" y="1895152"/>
                  <a:pt x="283854" y="1899089"/>
                </a:cubicBezTo>
                <a:cubicBezTo>
                  <a:pt x="274635" y="1899252"/>
                  <a:pt x="265667" y="1899454"/>
                  <a:pt x="256223" y="1901124"/>
                </a:cubicBezTo>
                <a:cubicBezTo>
                  <a:pt x="261058" y="1899535"/>
                  <a:pt x="272921" y="1890326"/>
                  <a:pt x="279495" y="1892465"/>
                </a:cubicBezTo>
                <a:close/>
                <a:moveTo>
                  <a:pt x="834512" y="1890112"/>
                </a:moveTo>
                <a:cubicBezTo>
                  <a:pt x="830817" y="1894332"/>
                  <a:pt x="827355" y="1896998"/>
                  <a:pt x="825391" y="1899887"/>
                </a:cubicBezTo>
                <a:cubicBezTo>
                  <a:pt x="826656" y="1901667"/>
                  <a:pt x="826192" y="1904780"/>
                  <a:pt x="827032" y="1909414"/>
                </a:cubicBezTo>
                <a:cubicBezTo>
                  <a:pt x="820196" y="1903884"/>
                  <a:pt x="813649" y="1898133"/>
                  <a:pt x="806621" y="1893900"/>
                </a:cubicBezTo>
                <a:cubicBezTo>
                  <a:pt x="816079" y="1892130"/>
                  <a:pt x="825054" y="1891881"/>
                  <a:pt x="834512" y="1890112"/>
                </a:cubicBezTo>
                <a:close/>
                <a:moveTo>
                  <a:pt x="2266155" y="1885703"/>
                </a:moveTo>
                <a:lnTo>
                  <a:pt x="2260919" y="1892061"/>
                </a:lnTo>
                <a:cubicBezTo>
                  <a:pt x="2262449" y="1892290"/>
                  <a:pt x="2263653" y="1892080"/>
                  <a:pt x="2264588" y="1891047"/>
                </a:cubicBezTo>
                <a:lnTo>
                  <a:pt x="2266433" y="1885727"/>
                </a:lnTo>
                <a:close/>
                <a:moveTo>
                  <a:pt x="1717623" y="1884733"/>
                </a:moveTo>
                <a:lnTo>
                  <a:pt x="1705205" y="1885021"/>
                </a:lnTo>
                <a:lnTo>
                  <a:pt x="1712713" y="1886487"/>
                </a:lnTo>
                <a:close/>
                <a:moveTo>
                  <a:pt x="2450395" y="1883114"/>
                </a:moveTo>
                <a:cubicBezTo>
                  <a:pt x="2449937" y="1886173"/>
                  <a:pt x="2449709" y="1887702"/>
                  <a:pt x="2449252" y="1890761"/>
                </a:cubicBezTo>
                <a:cubicBezTo>
                  <a:pt x="2456899" y="1891904"/>
                  <a:pt x="2463244" y="1891288"/>
                  <a:pt x="2470179" y="1895452"/>
                </a:cubicBezTo>
                <a:lnTo>
                  <a:pt x="2476039" y="1900031"/>
                </a:lnTo>
                <a:lnTo>
                  <a:pt x="2478147" y="1900212"/>
                </a:lnTo>
                <a:lnTo>
                  <a:pt x="2489477" y="1902303"/>
                </a:lnTo>
                <a:lnTo>
                  <a:pt x="2472393" y="1891092"/>
                </a:lnTo>
                <a:cubicBezTo>
                  <a:pt x="2465688" y="1885400"/>
                  <a:pt x="2457813" y="1885787"/>
                  <a:pt x="2450395" y="1883114"/>
                </a:cubicBezTo>
                <a:close/>
                <a:moveTo>
                  <a:pt x="1741031" y="1882736"/>
                </a:moveTo>
                <a:lnTo>
                  <a:pt x="1728075" y="1884490"/>
                </a:lnTo>
                <a:lnTo>
                  <a:pt x="1726827" y="1884519"/>
                </a:lnTo>
                <a:lnTo>
                  <a:pt x="1726450" y="1886977"/>
                </a:lnTo>
                <a:cubicBezTo>
                  <a:pt x="1731267" y="1886133"/>
                  <a:pt x="1736312" y="1883760"/>
                  <a:pt x="1741128" y="1882916"/>
                </a:cubicBezTo>
                <a:close/>
                <a:moveTo>
                  <a:pt x="1486455" y="1882145"/>
                </a:moveTo>
                <a:cubicBezTo>
                  <a:pt x="1487346" y="1882538"/>
                  <a:pt x="1488039" y="1883236"/>
                  <a:pt x="1488464" y="1884292"/>
                </a:cubicBezTo>
                <a:cubicBezTo>
                  <a:pt x="1488001" y="1887396"/>
                  <a:pt x="1488181" y="1891391"/>
                  <a:pt x="1487821" y="1895106"/>
                </a:cubicBezTo>
                <a:lnTo>
                  <a:pt x="1484886" y="1901996"/>
                </a:lnTo>
                <a:lnTo>
                  <a:pt x="1485429" y="1901862"/>
                </a:lnTo>
                <a:cubicBezTo>
                  <a:pt x="1493872" y="1900429"/>
                  <a:pt x="1502148" y="1900126"/>
                  <a:pt x="1510536" y="1902149"/>
                </a:cubicBezTo>
                <a:cubicBezTo>
                  <a:pt x="1506544" y="1907711"/>
                  <a:pt x="1503873" y="1915010"/>
                  <a:pt x="1497690" y="1914087"/>
                </a:cubicBezTo>
                <a:cubicBezTo>
                  <a:pt x="1491283" y="1914670"/>
                  <a:pt x="1486034" y="1909266"/>
                  <a:pt x="1478305" y="1908111"/>
                </a:cubicBezTo>
                <a:cubicBezTo>
                  <a:pt x="1477630" y="1912629"/>
                  <a:pt x="1476954" y="1917148"/>
                  <a:pt x="1476280" y="1921666"/>
                </a:cubicBezTo>
                <a:cubicBezTo>
                  <a:pt x="1472319" y="1916455"/>
                  <a:pt x="1465040" y="1912288"/>
                  <a:pt x="1459308" y="1908352"/>
                </a:cubicBezTo>
                <a:lnTo>
                  <a:pt x="1475340" y="1904368"/>
                </a:lnTo>
                <a:lnTo>
                  <a:pt x="1473638" y="1904393"/>
                </a:lnTo>
                <a:cubicBezTo>
                  <a:pt x="1469760" y="1903251"/>
                  <a:pt x="1465805" y="1901536"/>
                  <a:pt x="1462890" y="1901101"/>
                </a:cubicBezTo>
                <a:cubicBezTo>
                  <a:pt x="1464310" y="1891593"/>
                  <a:pt x="1480221" y="1879390"/>
                  <a:pt x="1486455" y="1882145"/>
                </a:cubicBezTo>
                <a:close/>
                <a:moveTo>
                  <a:pt x="2220046" y="1881744"/>
                </a:moveTo>
                <a:lnTo>
                  <a:pt x="2219252" y="1882740"/>
                </a:lnTo>
                <a:cubicBezTo>
                  <a:pt x="2216525" y="1886600"/>
                  <a:pt x="2213717" y="1889698"/>
                  <a:pt x="2210021" y="1889146"/>
                </a:cubicBezTo>
                <a:cubicBezTo>
                  <a:pt x="2206962" y="1888688"/>
                  <a:pt x="2203904" y="1888231"/>
                  <a:pt x="2200617" y="1889303"/>
                </a:cubicBezTo>
                <a:cubicBezTo>
                  <a:pt x="2197330" y="1890376"/>
                  <a:pt x="2195115" y="1894735"/>
                  <a:pt x="2197716" y="1898250"/>
                </a:cubicBezTo>
                <a:cubicBezTo>
                  <a:pt x="2206207" y="1904208"/>
                  <a:pt x="2216043" y="1899426"/>
                  <a:pt x="2223460" y="1902097"/>
                </a:cubicBezTo>
                <a:cubicBezTo>
                  <a:pt x="2227819" y="1904312"/>
                  <a:pt x="2236767" y="1907212"/>
                  <a:pt x="2238366" y="1896507"/>
                </a:cubicBezTo>
                <a:cubicBezTo>
                  <a:pt x="2233779" y="1895822"/>
                  <a:pt x="2229191" y="1895136"/>
                  <a:pt x="2224603" y="1894451"/>
                </a:cubicBezTo>
                <a:lnTo>
                  <a:pt x="2226420" y="1882291"/>
                </a:lnTo>
                <a:close/>
                <a:moveTo>
                  <a:pt x="1667872" y="1879317"/>
                </a:moveTo>
                <a:lnTo>
                  <a:pt x="1662854" y="1882972"/>
                </a:lnTo>
                <a:lnTo>
                  <a:pt x="1666211" y="1885531"/>
                </a:lnTo>
                <a:close/>
                <a:moveTo>
                  <a:pt x="1425965" y="1878963"/>
                </a:moveTo>
                <a:cubicBezTo>
                  <a:pt x="1428882" y="1879398"/>
                  <a:pt x="1434949" y="1878702"/>
                  <a:pt x="1433544" y="1888113"/>
                </a:cubicBezTo>
                <a:cubicBezTo>
                  <a:pt x="1430626" y="1887677"/>
                  <a:pt x="1424559" y="1888374"/>
                  <a:pt x="1425965" y="1878963"/>
                </a:cubicBezTo>
                <a:close/>
                <a:moveTo>
                  <a:pt x="1482580" y="1878206"/>
                </a:moveTo>
                <a:lnTo>
                  <a:pt x="1481411" y="1878933"/>
                </a:lnTo>
                <a:cubicBezTo>
                  <a:pt x="1480875" y="1879267"/>
                  <a:pt x="1480607" y="1879433"/>
                  <a:pt x="1481008" y="1879183"/>
                </a:cubicBezTo>
                <a:close/>
                <a:moveTo>
                  <a:pt x="1416134" y="1878189"/>
                </a:moveTo>
                <a:cubicBezTo>
                  <a:pt x="1415208" y="1884381"/>
                  <a:pt x="1415438" y="1893911"/>
                  <a:pt x="1408964" y="1892943"/>
                </a:cubicBezTo>
                <a:cubicBezTo>
                  <a:pt x="1409889" y="1886751"/>
                  <a:pt x="1411278" y="1877464"/>
                  <a:pt x="1416134" y="1878189"/>
                </a:cubicBezTo>
                <a:close/>
                <a:moveTo>
                  <a:pt x="1408760" y="1877088"/>
                </a:moveTo>
                <a:cubicBezTo>
                  <a:pt x="1408065" y="1881731"/>
                  <a:pt x="1407140" y="1887923"/>
                  <a:pt x="1406446" y="1892567"/>
                </a:cubicBezTo>
                <a:cubicBezTo>
                  <a:pt x="1403863" y="1889016"/>
                  <a:pt x="1402803" y="1885692"/>
                  <a:pt x="1399988" y="1883689"/>
                </a:cubicBezTo>
                <a:cubicBezTo>
                  <a:pt x="1403497" y="1881049"/>
                  <a:pt x="1405251" y="1879728"/>
                  <a:pt x="1408760" y="1877088"/>
                </a:cubicBezTo>
                <a:close/>
                <a:moveTo>
                  <a:pt x="3893496" y="1877042"/>
                </a:moveTo>
                <a:lnTo>
                  <a:pt x="3894687" y="1877767"/>
                </a:lnTo>
                <a:cubicBezTo>
                  <a:pt x="3896077" y="1878616"/>
                  <a:pt x="3897190" y="1879293"/>
                  <a:pt x="3897190" y="1879293"/>
                </a:cubicBezTo>
                <a:close/>
                <a:moveTo>
                  <a:pt x="1483006" y="1876266"/>
                </a:moveTo>
                <a:cubicBezTo>
                  <a:pt x="1483300" y="1875947"/>
                  <a:pt x="1483729" y="1876374"/>
                  <a:pt x="1484585" y="1877228"/>
                </a:cubicBezTo>
                <a:cubicBezTo>
                  <a:pt x="1484374" y="1878648"/>
                  <a:pt x="1484162" y="1880068"/>
                  <a:pt x="1482234" y="1879780"/>
                </a:cubicBezTo>
                <a:lnTo>
                  <a:pt x="1482580" y="1878206"/>
                </a:lnTo>
                <a:close/>
                <a:moveTo>
                  <a:pt x="3891980" y="1876118"/>
                </a:moveTo>
                <a:lnTo>
                  <a:pt x="3893496" y="1877042"/>
                </a:lnTo>
                <a:lnTo>
                  <a:pt x="3892079" y="1876178"/>
                </a:lnTo>
                <a:close/>
                <a:moveTo>
                  <a:pt x="1454029" y="1875808"/>
                </a:moveTo>
                <a:cubicBezTo>
                  <a:pt x="1456843" y="1877811"/>
                  <a:pt x="1459658" y="1879814"/>
                  <a:pt x="1460718" y="1883138"/>
                </a:cubicBezTo>
                <a:cubicBezTo>
                  <a:pt x="1458733" y="1886007"/>
                  <a:pt x="1458270" y="1889102"/>
                  <a:pt x="1456285" y="1891971"/>
                </a:cubicBezTo>
                <a:cubicBezTo>
                  <a:pt x="1455687" y="1885551"/>
                  <a:pt x="1454858" y="1880680"/>
                  <a:pt x="1454029" y="1875808"/>
                </a:cubicBezTo>
                <a:close/>
                <a:moveTo>
                  <a:pt x="2161173" y="1875755"/>
                </a:moveTo>
                <a:lnTo>
                  <a:pt x="2157822" y="1884472"/>
                </a:lnTo>
                <a:cubicBezTo>
                  <a:pt x="2162410" y="1885158"/>
                  <a:pt x="2166998" y="1885843"/>
                  <a:pt x="2171331" y="1886490"/>
                </a:cubicBezTo>
                <a:cubicBezTo>
                  <a:pt x="2172017" y="1881904"/>
                  <a:pt x="2170952" y="1879008"/>
                  <a:pt x="2169197" y="1876792"/>
                </a:cubicBezTo>
                <a:lnTo>
                  <a:pt x="2169014" y="1876627"/>
                </a:lnTo>
                <a:close/>
                <a:moveTo>
                  <a:pt x="3889680" y="1874717"/>
                </a:moveTo>
                <a:lnTo>
                  <a:pt x="3891980" y="1876118"/>
                </a:lnTo>
                <a:lnTo>
                  <a:pt x="3890514" y="1875225"/>
                </a:lnTo>
                <a:cubicBezTo>
                  <a:pt x="3889401" y="1874547"/>
                  <a:pt x="3888845" y="1874208"/>
                  <a:pt x="3889680" y="1874717"/>
                </a:cubicBezTo>
                <a:close/>
                <a:moveTo>
                  <a:pt x="2436104" y="1874528"/>
                </a:moveTo>
                <a:lnTo>
                  <a:pt x="2429990" y="1878946"/>
                </a:lnTo>
                <a:lnTo>
                  <a:pt x="2426113" y="1877427"/>
                </a:lnTo>
                <a:lnTo>
                  <a:pt x="2424396" y="1879230"/>
                </a:lnTo>
                <a:cubicBezTo>
                  <a:pt x="2427454" y="1879688"/>
                  <a:pt x="2435945" y="1885645"/>
                  <a:pt x="2437545" y="1874941"/>
                </a:cubicBezTo>
                <a:close/>
                <a:moveTo>
                  <a:pt x="1788700" y="1874103"/>
                </a:moveTo>
                <a:cubicBezTo>
                  <a:pt x="1793008" y="1876349"/>
                  <a:pt x="1797316" y="1878597"/>
                  <a:pt x="1799640" y="1883755"/>
                </a:cubicBezTo>
                <a:cubicBezTo>
                  <a:pt x="1796613" y="1883302"/>
                  <a:pt x="1787059" y="1885082"/>
                  <a:pt x="1788700" y="1874103"/>
                </a:cubicBezTo>
                <a:close/>
                <a:moveTo>
                  <a:pt x="1494417" y="1873797"/>
                </a:moveTo>
                <a:cubicBezTo>
                  <a:pt x="1495875" y="1874015"/>
                  <a:pt x="1497334" y="1874233"/>
                  <a:pt x="1498791" y="1874451"/>
                </a:cubicBezTo>
                <a:cubicBezTo>
                  <a:pt x="1496898" y="1877150"/>
                  <a:pt x="1493109" y="1882547"/>
                  <a:pt x="1489388" y="1877518"/>
                </a:cubicBezTo>
                <a:cubicBezTo>
                  <a:pt x="1491065" y="1876278"/>
                  <a:pt x="1492740" y="1875037"/>
                  <a:pt x="1494417" y="1873797"/>
                </a:cubicBezTo>
                <a:close/>
                <a:moveTo>
                  <a:pt x="671466" y="1873793"/>
                </a:moveTo>
                <a:cubicBezTo>
                  <a:pt x="663093" y="1877316"/>
                  <a:pt x="651883" y="1878823"/>
                  <a:pt x="645455" y="1890327"/>
                </a:cubicBezTo>
                <a:cubicBezTo>
                  <a:pt x="641549" y="1884970"/>
                  <a:pt x="637642" y="1879612"/>
                  <a:pt x="633463" y="1876071"/>
                </a:cubicBezTo>
                <a:cubicBezTo>
                  <a:pt x="646673" y="1871680"/>
                  <a:pt x="659187" y="1871958"/>
                  <a:pt x="671466" y="1873793"/>
                </a:cubicBezTo>
                <a:close/>
                <a:moveTo>
                  <a:pt x="1535298" y="1873539"/>
                </a:moveTo>
                <a:cubicBezTo>
                  <a:pt x="1537020" y="1873238"/>
                  <a:pt x="1539153" y="1873929"/>
                  <a:pt x="1541340" y="1874256"/>
                </a:cubicBezTo>
                <a:cubicBezTo>
                  <a:pt x="1540252" y="1881547"/>
                  <a:pt x="1534636" y="1879217"/>
                  <a:pt x="1531719" y="1878781"/>
                </a:cubicBezTo>
                <a:cubicBezTo>
                  <a:pt x="1532264" y="1875136"/>
                  <a:pt x="1533576" y="1873841"/>
                  <a:pt x="1535298" y="1873539"/>
                </a:cubicBezTo>
                <a:close/>
                <a:moveTo>
                  <a:pt x="2127330" y="1871994"/>
                </a:moveTo>
                <a:lnTo>
                  <a:pt x="2130581" y="1874734"/>
                </a:lnTo>
                <a:cubicBezTo>
                  <a:pt x="2134154" y="1875463"/>
                  <a:pt x="2138090" y="1875270"/>
                  <a:pt x="2140385" y="1875613"/>
                </a:cubicBezTo>
                <a:cubicBezTo>
                  <a:pt x="2143443" y="1876070"/>
                  <a:pt x="2146502" y="1876526"/>
                  <a:pt x="2149216" y="1875369"/>
                </a:cubicBezTo>
                <a:lnTo>
                  <a:pt x="2149812" y="1874493"/>
                </a:lnTo>
                <a:close/>
                <a:moveTo>
                  <a:pt x="6573628" y="1870406"/>
                </a:moveTo>
                <a:lnTo>
                  <a:pt x="6579359" y="1879211"/>
                </a:lnTo>
                <a:cubicBezTo>
                  <a:pt x="6574690" y="1879743"/>
                  <a:pt x="6568960" y="1870939"/>
                  <a:pt x="6573628" y="1870406"/>
                </a:cubicBezTo>
                <a:close/>
                <a:moveTo>
                  <a:pt x="960669" y="1868741"/>
                </a:moveTo>
                <a:cubicBezTo>
                  <a:pt x="958357" y="1884216"/>
                  <a:pt x="945474" y="1877464"/>
                  <a:pt x="943356" y="1870980"/>
                </a:cubicBezTo>
                <a:cubicBezTo>
                  <a:pt x="948119" y="1870083"/>
                  <a:pt x="954394" y="1869411"/>
                  <a:pt x="960669" y="1868741"/>
                </a:cubicBezTo>
                <a:close/>
                <a:moveTo>
                  <a:pt x="2031059" y="1865499"/>
                </a:moveTo>
                <a:cubicBezTo>
                  <a:pt x="2030365" y="1870143"/>
                  <a:pt x="2029439" y="1876334"/>
                  <a:pt x="2028745" y="1880978"/>
                </a:cubicBezTo>
                <a:cubicBezTo>
                  <a:pt x="2027865" y="1876099"/>
                  <a:pt x="2025411" y="1870985"/>
                  <a:pt x="2022990" y="1867457"/>
                </a:cubicBezTo>
                <a:cubicBezTo>
                  <a:pt x="2024532" y="1866106"/>
                  <a:pt x="2027679" y="1866576"/>
                  <a:pt x="2031059" y="1865499"/>
                </a:cubicBezTo>
                <a:close/>
                <a:moveTo>
                  <a:pt x="923752" y="1864372"/>
                </a:moveTo>
                <a:cubicBezTo>
                  <a:pt x="925933" y="1869295"/>
                  <a:pt x="928411" y="1874006"/>
                  <a:pt x="929296" y="1878736"/>
                </a:cubicBezTo>
                <a:cubicBezTo>
                  <a:pt x="926071" y="1879020"/>
                  <a:pt x="922578" y="1878881"/>
                  <a:pt x="919057" y="1878930"/>
                </a:cubicBezTo>
                <a:lnTo>
                  <a:pt x="909431" y="1880148"/>
                </a:lnTo>
                <a:lnTo>
                  <a:pt x="909053" y="1881446"/>
                </a:lnTo>
                <a:lnTo>
                  <a:pt x="906925" y="1876314"/>
                </a:lnTo>
                <a:lnTo>
                  <a:pt x="891024" y="1890083"/>
                </a:lnTo>
                <a:cubicBezTo>
                  <a:pt x="884683" y="1894435"/>
                  <a:pt x="878290" y="1897826"/>
                  <a:pt x="872454" y="1900114"/>
                </a:cubicBezTo>
                <a:cubicBezTo>
                  <a:pt x="867088" y="1883511"/>
                  <a:pt x="852832" y="1886120"/>
                  <a:pt x="843388" y="1886289"/>
                </a:cubicBezTo>
                <a:cubicBezTo>
                  <a:pt x="859572" y="1880413"/>
                  <a:pt x="878011" y="1864355"/>
                  <a:pt x="894118" y="1865872"/>
                </a:cubicBezTo>
                <a:cubicBezTo>
                  <a:pt x="896803" y="1866125"/>
                  <a:pt x="899422" y="1866867"/>
                  <a:pt x="901955" y="1868225"/>
                </a:cubicBezTo>
                <a:lnTo>
                  <a:pt x="909228" y="1874236"/>
                </a:lnTo>
                <a:lnTo>
                  <a:pt x="910190" y="1873839"/>
                </a:lnTo>
                <a:lnTo>
                  <a:pt x="910171" y="1877338"/>
                </a:lnTo>
                <a:lnTo>
                  <a:pt x="910878" y="1875984"/>
                </a:lnTo>
                <a:cubicBezTo>
                  <a:pt x="917105" y="1876914"/>
                  <a:pt x="921113" y="1871384"/>
                  <a:pt x="923752" y="1864372"/>
                </a:cubicBezTo>
                <a:close/>
                <a:moveTo>
                  <a:pt x="1771829" y="1864052"/>
                </a:moveTo>
                <a:lnTo>
                  <a:pt x="1764374" y="1866579"/>
                </a:lnTo>
                <a:lnTo>
                  <a:pt x="1770776" y="1867896"/>
                </a:lnTo>
                <a:cubicBezTo>
                  <a:pt x="1764982" y="1875420"/>
                  <a:pt x="1757846" y="1879323"/>
                  <a:pt x="1750389" y="1881468"/>
                </a:cubicBezTo>
                <a:lnTo>
                  <a:pt x="1750053" y="1881514"/>
                </a:lnTo>
                <a:lnTo>
                  <a:pt x="1757719" y="1886764"/>
                </a:lnTo>
                <a:cubicBezTo>
                  <a:pt x="1761807" y="1887961"/>
                  <a:pt x="1766006" y="1888197"/>
                  <a:pt x="1769702" y="1888749"/>
                </a:cubicBezTo>
                <a:cubicBezTo>
                  <a:pt x="1771715" y="1887486"/>
                  <a:pt x="1779107" y="1888591"/>
                  <a:pt x="1778491" y="1882246"/>
                </a:cubicBezTo>
                <a:cubicBezTo>
                  <a:pt x="1776118" y="1877201"/>
                  <a:pt x="1771073" y="1879575"/>
                  <a:pt x="1769544" y="1879346"/>
                </a:cubicBezTo>
                <a:cubicBezTo>
                  <a:pt x="1770458" y="1873229"/>
                  <a:pt x="1771143" y="1868642"/>
                  <a:pt x="1771829" y="1864052"/>
                </a:cubicBezTo>
                <a:close/>
                <a:moveTo>
                  <a:pt x="1579407" y="1862098"/>
                </a:moveTo>
                <a:cubicBezTo>
                  <a:pt x="1585133" y="1862530"/>
                  <a:pt x="1590197" y="1864788"/>
                  <a:pt x="1590598" y="1872553"/>
                </a:cubicBezTo>
                <a:cubicBezTo>
                  <a:pt x="1590675" y="1877265"/>
                  <a:pt x="1588403" y="1882019"/>
                  <a:pt x="1585615" y="1886304"/>
                </a:cubicBezTo>
                <a:lnTo>
                  <a:pt x="1584988" y="1887154"/>
                </a:lnTo>
                <a:lnTo>
                  <a:pt x="1597807" y="1887219"/>
                </a:lnTo>
                <a:lnTo>
                  <a:pt x="1583782" y="1888786"/>
                </a:lnTo>
                <a:lnTo>
                  <a:pt x="1577539" y="1897241"/>
                </a:lnTo>
                <a:lnTo>
                  <a:pt x="1542801" y="1897195"/>
                </a:lnTo>
                <a:lnTo>
                  <a:pt x="1543807" y="1902517"/>
                </a:lnTo>
                <a:cubicBezTo>
                  <a:pt x="1542365" y="1902301"/>
                  <a:pt x="1540403" y="1902418"/>
                  <a:pt x="1538983" y="1901385"/>
                </a:cubicBezTo>
                <a:lnTo>
                  <a:pt x="1538157" y="1897188"/>
                </a:lnTo>
                <a:lnTo>
                  <a:pt x="1514045" y="1897156"/>
                </a:lnTo>
                <a:cubicBezTo>
                  <a:pt x="1521887" y="1895193"/>
                  <a:pt x="1528455" y="1893042"/>
                  <a:pt x="1536551" y="1891116"/>
                </a:cubicBezTo>
                <a:cubicBezTo>
                  <a:pt x="1539606" y="1891573"/>
                  <a:pt x="1542890" y="1890496"/>
                  <a:pt x="1546174" y="1889420"/>
                </a:cubicBezTo>
                <a:cubicBezTo>
                  <a:pt x="1547090" y="1883289"/>
                  <a:pt x="1548235" y="1875625"/>
                  <a:pt x="1549381" y="1867960"/>
                </a:cubicBezTo>
                <a:cubicBezTo>
                  <a:pt x="1557018" y="1869102"/>
                  <a:pt x="1555186" y="1881365"/>
                  <a:pt x="1555568" y="1889257"/>
                </a:cubicBezTo>
                <a:cubicBezTo>
                  <a:pt x="1564580" y="1881201"/>
                  <a:pt x="1565267" y="1876603"/>
                  <a:pt x="1564235" y="1862607"/>
                </a:cubicBezTo>
                <a:cubicBezTo>
                  <a:pt x="1567290" y="1863063"/>
                  <a:pt x="1573680" y="1861667"/>
                  <a:pt x="1579407" y="1862098"/>
                </a:cubicBezTo>
                <a:close/>
                <a:moveTo>
                  <a:pt x="2406071" y="1861053"/>
                </a:moveTo>
                <a:cubicBezTo>
                  <a:pt x="2402410" y="1860701"/>
                  <a:pt x="2399066" y="1862156"/>
                  <a:pt x="2398037" y="1869038"/>
                </a:cubicBezTo>
                <a:cubicBezTo>
                  <a:pt x="2402625" y="1869723"/>
                  <a:pt x="2413946" y="1877668"/>
                  <a:pt x="2416002" y="1863905"/>
                </a:cubicBezTo>
                <a:cubicBezTo>
                  <a:pt x="2413708" y="1863562"/>
                  <a:pt x="2409731" y="1861404"/>
                  <a:pt x="2406071" y="1861053"/>
                </a:cubicBezTo>
                <a:close/>
                <a:moveTo>
                  <a:pt x="801305" y="1860208"/>
                </a:moveTo>
                <a:cubicBezTo>
                  <a:pt x="805681" y="1860862"/>
                  <a:pt x="810272" y="1860057"/>
                  <a:pt x="808965" y="1868806"/>
                </a:cubicBezTo>
                <a:cubicBezTo>
                  <a:pt x="806048" y="1868370"/>
                  <a:pt x="800216" y="1867499"/>
                  <a:pt x="801305" y="1860208"/>
                </a:cubicBezTo>
                <a:close/>
                <a:moveTo>
                  <a:pt x="491248" y="1858695"/>
                </a:moveTo>
                <a:cubicBezTo>
                  <a:pt x="495622" y="1859349"/>
                  <a:pt x="500215" y="1858545"/>
                  <a:pt x="498907" y="1867294"/>
                </a:cubicBezTo>
                <a:cubicBezTo>
                  <a:pt x="495991" y="1866859"/>
                  <a:pt x="490158" y="1865987"/>
                  <a:pt x="491248" y="1858695"/>
                </a:cubicBezTo>
                <a:close/>
                <a:moveTo>
                  <a:pt x="2384326" y="1858403"/>
                </a:moveTo>
                <a:lnTo>
                  <a:pt x="2385561" y="1862288"/>
                </a:lnTo>
                <a:cubicBezTo>
                  <a:pt x="2388114" y="1864818"/>
                  <a:pt x="2391384" y="1866480"/>
                  <a:pt x="2393449" y="1868352"/>
                </a:cubicBezTo>
                <a:lnTo>
                  <a:pt x="2394775" y="1859480"/>
                </a:lnTo>
                <a:close/>
                <a:moveTo>
                  <a:pt x="3876404" y="1856049"/>
                </a:moveTo>
                <a:cubicBezTo>
                  <a:pt x="3873939" y="1853823"/>
                  <a:pt x="3883974" y="1858406"/>
                  <a:pt x="3886440" y="1860632"/>
                </a:cubicBezTo>
                <a:cubicBezTo>
                  <a:pt x="3884768" y="1862483"/>
                  <a:pt x="3878706" y="1860367"/>
                  <a:pt x="3876720" y="1858153"/>
                </a:cubicBezTo>
                <a:cubicBezTo>
                  <a:pt x="3876057" y="1857415"/>
                  <a:pt x="3875847" y="1856666"/>
                  <a:pt x="3876404" y="1856049"/>
                </a:cubicBezTo>
                <a:close/>
                <a:moveTo>
                  <a:pt x="995336" y="1852086"/>
                </a:moveTo>
                <a:cubicBezTo>
                  <a:pt x="991143" y="1859166"/>
                  <a:pt x="986952" y="1866246"/>
                  <a:pt x="982984" y="1871818"/>
                </a:cubicBezTo>
                <a:cubicBezTo>
                  <a:pt x="980145" y="1869852"/>
                  <a:pt x="960516" y="1856130"/>
                  <a:pt x="975212" y="1852161"/>
                </a:cubicBezTo>
                <a:cubicBezTo>
                  <a:pt x="981539" y="1850025"/>
                  <a:pt x="987446" y="1852449"/>
                  <a:pt x="995336" y="1852086"/>
                </a:cubicBezTo>
                <a:close/>
                <a:moveTo>
                  <a:pt x="893788" y="1851974"/>
                </a:moveTo>
                <a:cubicBezTo>
                  <a:pt x="895875" y="1851727"/>
                  <a:pt x="897899" y="1853148"/>
                  <a:pt x="898192" y="1856174"/>
                </a:cubicBezTo>
                <a:cubicBezTo>
                  <a:pt x="895058" y="1857196"/>
                  <a:pt x="891924" y="1858218"/>
                  <a:pt x="889007" y="1857782"/>
                </a:cubicBezTo>
                <a:cubicBezTo>
                  <a:pt x="889551" y="1854137"/>
                  <a:pt x="891701" y="1852222"/>
                  <a:pt x="893788" y="1851974"/>
                </a:cubicBezTo>
                <a:close/>
                <a:moveTo>
                  <a:pt x="836139" y="1850131"/>
                </a:moveTo>
                <a:cubicBezTo>
                  <a:pt x="839054" y="1850567"/>
                  <a:pt x="844887" y="1851438"/>
                  <a:pt x="843768" y="1858932"/>
                </a:cubicBezTo>
                <a:cubicBezTo>
                  <a:pt x="839392" y="1858278"/>
                  <a:pt x="834833" y="1858873"/>
                  <a:pt x="836139" y="1850131"/>
                </a:cubicBezTo>
                <a:close/>
                <a:moveTo>
                  <a:pt x="913225" y="1847860"/>
                </a:moveTo>
                <a:cubicBezTo>
                  <a:pt x="911585" y="1858839"/>
                  <a:pt x="901518" y="1855730"/>
                  <a:pt x="899513" y="1849017"/>
                </a:cubicBezTo>
                <a:cubicBezTo>
                  <a:pt x="903927" y="1849676"/>
                  <a:pt x="908576" y="1848768"/>
                  <a:pt x="913225" y="1847860"/>
                </a:cubicBezTo>
                <a:close/>
                <a:moveTo>
                  <a:pt x="2135284" y="1846971"/>
                </a:moveTo>
                <a:lnTo>
                  <a:pt x="2138639" y="1855086"/>
                </a:lnTo>
                <a:lnTo>
                  <a:pt x="2147381" y="1855476"/>
                </a:lnTo>
                <a:lnTo>
                  <a:pt x="2155384" y="1855804"/>
                </a:lnTo>
                <a:lnTo>
                  <a:pt x="2155358" y="1855357"/>
                </a:lnTo>
                <a:cubicBezTo>
                  <a:pt x="2151513" y="1848224"/>
                  <a:pt x="2139700" y="1848805"/>
                  <a:pt x="2135284" y="1846971"/>
                </a:cubicBezTo>
                <a:close/>
                <a:moveTo>
                  <a:pt x="1010256" y="1846268"/>
                </a:moveTo>
                <a:cubicBezTo>
                  <a:pt x="1010256" y="1846268"/>
                  <a:pt x="1025283" y="1859321"/>
                  <a:pt x="1020233" y="1861653"/>
                </a:cubicBezTo>
                <a:cubicBezTo>
                  <a:pt x="1015439" y="1864024"/>
                  <a:pt x="1011066" y="1861827"/>
                  <a:pt x="1008000" y="1861369"/>
                </a:cubicBezTo>
                <a:cubicBezTo>
                  <a:pt x="1008676" y="1856839"/>
                  <a:pt x="1009578" y="1850803"/>
                  <a:pt x="1010256" y="1846268"/>
                </a:cubicBezTo>
                <a:close/>
                <a:moveTo>
                  <a:pt x="1707164" y="1845985"/>
                </a:moveTo>
                <a:cubicBezTo>
                  <a:pt x="1709583" y="1846160"/>
                  <a:pt x="1712104" y="1846909"/>
                  <a:pt x="1714311" y="1847239"/>
                </a:cubicBezTo>
                <a:cubicBezTo>
                  <a:pt x="1713875" y="1850156"/>
                  <a:pt x="1713439" y="1853072"/>
                  <a:pt x="1713221" y="1854530"/>
                </a:cubicBezTo>
                <a:cubicBezTo>
                  <a:pt x="1709024" y="1852412"/>
                  <a:pt x="1704828" y="1850294"/>
                  <a:pt x="1700631" y="1848176"/>
                </a:cubicBezTo>
                <a:cubicBezTo>
                  <a:pt x="1702430" y="1846209"/>
                  <a:pt x="1704746" y="1845810"/>
                  <a:pt x="1707164" y="1845985"/>
                </a:cubicBezTo>
                <a:close/>
                <a:moveTo>
                  <a:pt x="1027536" y="1844567"/>
                </a:moveTo>
                <a:cubicBezTo>
                  <a:pt x="1031351" y="1844843"/>
                  <a:pt x="1035534" y="1852240"/>
                  <a:pt x="1034673" y="1858006"/>
                </a:cubicBezTo>
                <a:cubicBezTo>
                  <a:pt x="1031608" y="1857548"/>
                  <a:pt x="1017608" y="1858598"/>
                  <a:pt x="1024044" y="1846990"/>
                </a:cubicBezTo>
                <a:cubicBezTo>
                  <a:pt x="1025034" y="1845175"/>
                  <a:pt x="1026264" y="1844474"/>
                  <a:pt x="1027536" y="1844567"/>
                </a:cubicBezTo>
                <a:close/>
                <a:moveTo>
                  <a:pt x="269697" y="1841678"/>
                </a:moveTo>
                <a:cubicBezTo>
                  <a:pt x="272614" y="1842114"/>
                  <a:pt x="278664" y="1841528"/>
                  <a:pt x="277574" y="1848819"/>
                </a:cubicBezTo>
                <a:cubicBezTo>
                  <a:pt x="274658" y="1848383"/>
                  <a:pt x="268607" y="1848970"/>
                  <a:pt x="269697" y="1841678"/>
                </a:cubicBezTo>
                <a:close/>
                <a:moveTo>
                  <a:pt x="923681" y="1841137"/>
                </a:moveTo>
                <a:cubicBezTo>
                  <a:pt x="925322" y="1841383"/>
                  <a:pt x="927710" y="1840937"/>
                  <a:pt x="929949" y="1841272"/>
                </a:cubicBezTo>
                <a:cubicBezTo>
                  <a:pt x="932189" y="1841607"/>
                  <a:pt x="934280" y="1842721"/>
                  <a:pt x="935325" y="1846084"/>
                </a:cubicBezTo>
                <a:cubicBezTo>
                  <a:pt x="930548" y="1846973"/>
                  <a:pt x="926024" y="1847901"/>
                  <a:pt x="922509" y="1848979"/>
                </a:cubicBezTo>
                <a:cubicBezTo>
                  <a:pt x="922978" y="1845842"/>
                  <a:pt x="923212" y="1844273"/>
                  <a:pt x="923681" y="1841137"/>
                </a:cubicBezTo>
                <a:close/>
                <a:moveTo>
                  <a:pt x="3871169" y="1840953"/>
                </a:moveTo>
                <a:lnTo>
                  <a:pt x="3873007" y="1842140"/>
                </a:lnTo>
                <a:cubicBezTo>
                  <a:pt x="3873825" y="1842667"/>
                  <a:pt x="3873280" y="1842316"/>
                  <a:pt x="3872190" y="1841612"/>
                </a:cubicBezTo>
                <a:close/>
                <a:moveTo>
                  <a:pt x="939401" y="1839222"/>
                </a:moveTo>
                <a:cubicBezTo>
                  <a:pt x="939728" y="1839687"/>
                  <a:pt x="939487" y="1841304"/>
                  <a:pt x="939003" y="1844541"/>
                </a:cubicBezTo>
                <a:cubicBezTo>
                  <a:pt x="939245" y="1842922"/>
                  <a:pt x="937689" y="1842690"/>
                  <a:pt x="936374" y="1840839"/>
                </a:cubicBezTo>
                <a:cubicBezTo>
                  <a:pt x="938172" y="1839454"/>
                  <a:pt x="939073" y="1838756"/>
                  <a:pt x="939401" y="1839222"/>
                </a:cubicBezTo>
                <a:close/>
                <a:moveTo>
                  <a:pt x="1912802" y="1837754"/>
                </a:moveTo>
                <a:cubicBezTo>
                  <a:pt x="1916729" y="1843006"/>
                  <a:pt x="1919158" y="1847774"/>
                  <a:pt x="1923502" y="1850237"/>
                </a:cubicBezTo>
                <a:cubicBezTo>
                  <a:pt x="1929647" y="1851155"/>
                  <a:pt x="1935792" y="1852074"/>
                  <a:pt x="1941937" y="1852992"/>
                </a:cubicBezTo>
                <a:cubicBezTo>
                  <a:pt x="1932075" y="1855923"/>
                  <a:pt x="1921949" y="1860630"/>
                  <a:pt x="1912277" y="1862293"/>
                </a:cubicBezTo>
                <a:cubicBezTo>
                  <a:pt x="1907440" y="1863126"/>
                  <a:pt x="1904367" y="1862666"/>
                  <a:pt x="1900015" y="1862016"/>
                </a:cubicBezTo>
                <a:cubicBezTo>
                  <a:pt x="1896942" y="1861557"/>
                  <a:pt x="1896542" y="1853723"/>
                  <a:pt x="1895461" y="1850452"/>
                </a:cubicBezTo>
                <a:cubicBezTo>
                  <a:pt x="1900070" y="1851141"/>
                  <a:pt x="1904423" y="1851791"/>
                  <a:pt x="1909031" y="1852479"/>
                </a:cubicBezTo>
                <a:cubicBezTo>
                  <a:pt x="1909675" y="1848171"/>
                  <a:pt x="1912120" y="1842317"/>
                  <a:pt x="1912802" y="1837754"/>
                </a:cubicBezTo>
                <a:close/>
                <a:moveTo>
                  <a:pt x="3865653" y="1837389"/>
                </a:moveTo>
                <a:lnTo>
                  <a:pt x="3871169" y="1840953"/>
                </a:lnTo>
                <a:lnTo>
                  <a:pt x="3868105" y="1838973"/>
                </a:lnTo>
                <a:cubicBezTo>
                  <a:pt x="3866743" y="1838093"/>
                  <a:pt x="3865653" y="1837389"/>
                  <a:pt x="3865653" y="1837389"/>
                </a:cubicBezTo>
                <a:close/>
                <a:moveTo>
                  <a:pt x="947305" y="1836861"/>
                </a:moveTo>
                <a:cubicBezTo>
                  <a:pt x="950351" y="1837316"/>
                  <a:pt x="954920" y="1837999"/>
                  <a:pt x="953831" y="1845293"/>
                </a:cubicBezTo>
                <a:cubicBezTo>
                  <a:pt x="950784" y="1844838"/>
                  <a:pt x="945997" y="1845612"/>
                  <a:pt x="947305" y="1836861"/>
                </a:cubicBezTo>
                <a:close/>
                <a:moveTo>
                  <a:pt x="673450" y="1835030"/>
                </a:moveTo>
                <a:cubicBezTo>
                  <a:pt x="674708" y="1835543"/>
                  <a:pt x="675822" y="1836698"/>
                  <a:pt x="676695" y="1838803"/>
                </a:cubicBezTo>
                <a:cubicBezTo>
                  <a:pt x="671627" y="1840943"/>
                  <a:pt x="665204" y="1841563"/>
                  <a:pt x="660792" y="1839323"/>
                </a:cubicBezTo>
                <a:cubicBezTo>
                  <a:pt x="664592" y="1837718"/>
                  <a:pt x="669675" y="1833491"/>
                  <a:pt x="673450" y="1835030"/>
                </a:cubicBezTo>
                <a:close/>
                <a:moveTo>
                  <a:pt x="376374" y="1834642"/>
                </a:moveTo>
                <a:cubicBezTo>
                  <a:pt x="377418" y="1835105"/>
                  <a:pt x="378374" y="1836069"/>
                  <a:pt x="379197" y="1837833"/>
                </a:cubicBezTo>
                <a:cubicBezTo>
                  <a:pt x="374709" y="1838804"/>
                  <a:pt x="371512" y="1839696"/>
                  <a:pt x="366775" y="1840629"/>
                </a:cubicBezTo>
                <a:cubicBezTo>
                  <a:pt x="367015" y="1839025"/>
                  <a:pt x="365717" y="1837461"/>
                  <a:pt x="365957" y="1835855"/>
                </a:cubicBezTo>
                <a:cubicBezTo>
                  <a:pt x="369329" y="1836359"/>
                  <a:pt x="373242" y="1833251"/>
                  <a:pt x="376374" y="1834642"/>
                </a:cubicBezTo>
                <a:close/>
                <a:moveTo>
                  <a:pt x="390689" y="1833874"/>
                </a:moveTo>
                <a:lnTo>
                  <a:pt x="390931" y="1836210"/>
                </a:lnTo>
                <a:cubicBezTo>
                  <a:pt x="390931" y="1836210"/>
                  <a:pt x="390850" y="1835424"/>
                  <a:pt x="390747" y="1834442"/>
                </a:cubicBezTo>
                <a:close/>
                <a:moveTo>
                  <a:pt x="567432" y="1833417"/>
                </a:moveTo>
                <a:cubicBezTo>
                  <a:pt x="571928" y="1834089"/>
                  <a:pt x="576409" y="1833155"/>
                  <a:pt x="575002" y="1842566"/>
                </a:cubicBezTo>
                <a:cubicBezTo>
                  <a:pt x="572255" y="1842155"/>
                  <a:pt x="566025" y="1842828"/>
                  <a:pt x="567432" y="1833417"/>
                </a:cubicBezTo>
                <a:close/>
                <a:moveTo>
                  <a:pt x="961630" y="1833256"/>
                </a:moveTo>
                <a:cubicBezTo>
                  <a:pt x="966127" y="1833928"/>
                  <a:pt x="970403" y="1836070"/>
                  <a:pt x="974210" y="1839648"/>
                </a:cubicBezTo>
                <a:cubicBezTo>
                  <a:pt x="972522" y="1842405"/>
                  <a:pt x="970582" y="1845128"/>
                  <a:pt x="968644" y="1847845"/>
                </a:cubicBezTo>
                <a:cubicBezTo>
                  <a:pt x="965647" y="1847397"/>
                  <a:pt x="962649" y="1846949"/>
                  <a:pt x="959651" y="1846501"/>
                </a:cubicBezTo>
                <a:cubicBezTo>
                  <a:pt x="960310" y="1842087"/>
                  <a:pt x="960971" y="1837670"/>
                  <a:pt x="961630" y="1833256"/>
                </a:cubicBezTo>
                <a:close/>
                <a:moveTo>
                  <a:pt x="390495" y="1831995"/>
                </a:moveTo>
                <a:lnTo>
                  <a:pt x="390558" y="1832599"/>
                </a:lnTo>
                <a:lnTo>
                  <a:pt x="390689" y="1833874"/>
                </a:lnTo>
                <a:close/>
                <a:moveTo>
                  <a:pt x="390381" y="1830904"/>
                </a:moveTo>
                <a:lnTo>
                  <a:pt x="390495" y="1831995"/>
                </a:lnTo>
                <a:lnTo>
                  <a:pt x="390442" y="1831494"/>
                </a:lnTo>
                <a:cubicBezTo>
                  <a:pt x="390361" y="1830708"/>
                  <a:pt x="390321" y="1830315"/>
                  <a:pt x="390381" y="1830904"/>
                </a:cubicBezTo>
                <a:close/>
                <a:moveTo>
                  <a:pt x="381741" y="1830165"/>
                </a:moveTo>
                <a:cubicBezTo>
                  <a:pt x="382470" y="1830273"/>
                  <a:pt x="384770" y="1829838"/>
                  <a:pt x="386383" y="1830274"/>
                </a:cubicBezTo>
                <a:cubicBezTo>
                  <a:pt x="387995" y="1830710"/>
                  <a:pt x="388918" y="1832015"/>
                  <a:pt x="386891" y="1835606"/>
                </a:cubicBezTo>
                <a:cubicBezTo>
                  <a:pt x="383974" y="1835170"/>
                  <a:pt x="382743" y="1833429"/>
                  <a:pt x="381741" y="1830165"/>
                </a:cubicBezTo>
                <a:close/>
                <a:moveTo>
                  <a:pt x="980713" y="1828556"/>
                </a:moveTo>
                <a:cubicBezTo>
                  <a:pt x="983630" y="1828992"/>
                  <a:pt x="989702" y="1828258"/>
                  <a:pt x="988303" y="1837625"/>
                </a:cubicBezTo>
                <a:cubicBezTo>
                  <a:pt x="983929" y="1836972"/>
                  <a:pt x="979313" y="1837923"/>
                  <a:pt x="980713" y="1828556"/>
                </a:cubicBezTo>
                <a:close/>
                <a:moveTo>
                  <a:pt x="687514" y="1827923"/>
                </a:moveTo>
                <a:cubicBezTo>
                  <a:pt x="685874" y="1838896"/>
                  <a:pt x="680559" y="1833450"/>
                  <a:pt x="678051" y="1831434"/>
                </a:cubicBezTo>
                <a:cubicBezTo>
                  <a:pt x="681039" y="1830238"/>
                  <a:pt x="684277" y="1829081"/>
                  <a:pt x="687514" y="1827923"/>
                </a:cubicBezTo>
                <a:close/>
                <a:moveTo>
                  <a:pt x="2189228" y="1826478"/>
                </a:moveTo>
                <a:lnTo>
                  <a:pt x="2185871" y="1834890"/>
                </a:lnTo>
                <a:lnTo>
                  <a:pt x="2188486" y="1835281"/>
                </a:lnTo>
                <a:lnTo>
                  <a:pt x="2191879" y="1829771"/>
                </a:lnTo>
                <a:cubicBezTo>
                  <a:pt x="2194701" y="1831756"/>
                  <a:pt x="2215819" y="1836476"/>
                  <a:pt x="2213380" y="1842367"/>
                </a:cubicBezTo>
                <a:cubicBezTo>
                  <a:pt x="2211475" y="1849901"/>
                  <a:pt x="2205909" y="1850634"/>
                  <a:pt x="2200144" y="1848795"/>
                </a:cubicBezTo>
                <a:lnTo>
                  <a:pt x="2186920" y="1840553"/>
                </a:lnTo>
                <a:lnTo>
                  <a:pt x="2185402" y="1840326"/>
                </a:lnTo>
                <a:lnTo>
                  <a:pt x="2186210" y="1845934"/>
                </a:lnTo>
                <a:cubicBezTo>
                  <a:pt x="2187485" y="1848029"/>
                  <a:pt x="2189479" y="1849402"/>
                  <a:pt x="2191783" y="1850333"/>
                </a:cubicBezTo>
                <a:lnTo>
                  <a:pt x="2204849" y="1852643"/>
                </a:lnTo>
                <a:lnTo>
                  <a:pt x="2205079" y="1852568"/>
                </a:lnTo>
                <a:cubicBezTo>
                  <a:pt x="2209840" y="1850349"/>
                  <a:pt x="2214381" y="1848291"/>
                  <a:pt x="2218205" y="1848863"/>
                </a:cubicBezTo>
                <a:cubicBezTo>
                  <a:pt x="2220613" y="1848441"/>
                  <a:pt x="2221589" y="1849759"/>
                  <a:pt x="2222068" y="1851785"/>
                </a:cubicBezTo>
                <a:lnTo>
                  <a:pt x="2222713" y="1857015"/>
                </a:lnTo>
                <a:lnTo>
                  <a:pt x="2225232" y="1858849"/>
                </a:lnTo>
                <a:lnTo>
                  <a:pt x="2225507" y="1861684"/>
                </a:lnTo>
                <a:lnTo>
                  <a:pt x="2227839" y="1864177"/>
                </a:lnTo>
                <a:cubicBezTo>
                  <a:pt x="2229913" y="1864682"/>
                  <a:pt x="2232321" y="1864260"/>
                  <a:pt x="2234729" y="1863838"/>
                </a:cubicBezTo>
                <a:lnTo>
                  <a:pt x="2243863" y="1863758"/>
                </a:lnTo>
                <a:lnTo>
                  <a:pt x="2246644" y="1862048"/>
                </a:lnTo>
                <a:cubicBezTo>
                  <a:pt x="2254289" y="1863190"/>
                  <a:pt x="2262393" y="1861274"/>
                  <a:pt x="2270268" y="1860888"/>
                </a:cubicBezTo>
                <a:lnTo>
                  <a:pt x="2273289" y="1863541"/>
                </a:lnTo>
                <a:lnTo>
                  <a:pt x="2311600" y="1869072"/>
                </a:lnTo>
                <a:lnTo>
                  <a:pt x="2388036" y="1879188"/>
                </a:lnTo>
                <a:lnTo>
                  <a:pt x="2386569" y="1878431"/>
                </a:lnTo>
                <a:cubicBezTo>
                  <a:pt x="2361188" y="1866268"/>
                  <a:pt x="2335638" y="1855023"/>
                  <a:pt x="2309916" y="1844926"/>
                </a:cubicBezTo>
                <a:cubicBezTo>
                  <a:pt x="2312333" y="1841835"/>
                  <a:pt x="2314920" y="1840104"/>
                  <a:pt x="2317610" y="1839106"/>
                </a:cubicBezTo>
                <a:lnTo>
                  <a:pt x="2319273" y="1838820"/>
                </a:lnTo>
                <a:lnTo>
                  <a:pt x="2314141" y="1837786"/>
                </a:lnTo>
                <a:lnTo>
                  <a:pt x="2310380" y="1838231"/>
                </a:lnTo>
                <a:lnTo>
                  <a:pt x="2312882" y="1840623"/>
                </a:lnTo>
                <a:cubicBezTo>
                  <a:pt x="2311036" y="1841904"/>
                  <a:pt x="2309190" y="1843185"/>
                  <a:pt x="2308962" y="1844708"/>
                </a:cubicBezTo>
                <a:cubicBezTo>
                  <a:pt x="2307798" y="1841421"/>
                  <a:pt x="2308026" y="1839897"/>
                  <a:pt x="2306408" y="1839656"/>
                </a:cubicBezTo>
                <a:lnTo>
                  <a:pt x="2308888" y="1838408"/>
                </a:lnTo>
                <a:lnTo>
                  <a:pt x="2300729" y="1839373"/>
                </a:lnTo>
                <a:cubicBezTo>
                  <a:pt x="2296274" y="1839977"/>
                  <a:pt x="2291902" y="1840350"/>
                  <a:pt x="2287817" y="1839569"/>
                </a:cubicBezTo>
                <a:lnTo>
                  <a:pt x="2287129" y="1839155"/>
                </a:lnTo>
                <a:lnTo>
                  <a:pt x="2286519" y="1839263"/>
                </a:lnTo>
                <a:cubicBezTo>
                  <a:pt x="2287810" y="1841024"/>
                  <a:pt x="2288873" y="1844316"/>
                  <a:pt x="2289936" y="1847610"/>
                </a:cubicBezTo>
                <a:cubicBezTo>
                  <a:pt x="2286894" y="1847155"/>
                  <a:pt x="2284025" y="1845551"/>
                  <a:pt x="2281402" y="1843592"/>
                </a:cubicBezTo>
                <a:lnTo>
                  <a:pt x="2275118" y="1838114"/>
                </a:lnTo>
                <a:lnTo>
                  <a:pt x="2274164" y="1841461"/>
                </a:lnTo>
                <a:cubicBezTo>
                  <a:pt x="2273267" y="1844845"/>
                  <a:pt x="2272045" y="1847789"/>
                  <a:pt x="2269751" y="1847446"/>
                </a:cubicBezTo>
                <a:cubicBezTo>
                  <a:pt x="2267457" y="1847103"/>
                  <a:pt x="2267092" y="1844312"/>
                  <a:pt x="2267387" y="1841035"/>
                </a:cubicBezTo>
                <a:lnTo>
                  <a:pt x="2268405" y="1835057"/>
                </a:lnTo>
                <a:lnTo>
                  <a:pt x="2265032" y="1833702"/>
                </a:lnTo>
                <a:cubicBezTo>
                  <a:pt x="2261470" y="1834345"/>
                  <a:pt x="2257647" y="1836516"/>
                  <a:pt x="2254147" y="1839128"/>
                </a:cubicBezTo>
                <a:lnTo>
                  <a:pt x="2255567" y="1830819"/>
                </a:lnTo>
                <a:close/>
                <a:moveTo>
                  <a:pt x="790354" y="1824902"/>
                </a:moveTo>
                <a:cubicBezTo>
                  <a:pt x="798114" y="1826062"/>
                  <a:pt x="796322" y="1838052"/>
                  <a:pt x="789666" y="1840121"/>
                </a:cubicBezTo>
                <a:cubicBezTo>
                  <a:pt x="783009" y="1842193"/>
                  <a:pt x="761781" y="1847958"/>
                  <a:pt x="764207" y="1831721"/>
                </a:cubicBezTo>
                <a:cubicBezTo>
                  <a:pt x="772417" y="1829883"/>
                  <a:pt x="782851" y="1823781"/>
                  <a:pt x="790354" y="1824902"/>
                </a:cubicBezTo>
                <a:close/>
                <a:moveTo>
                  <a:pt x="999849" y="1823645"/>
                </a:moveTo>
                <a:cubicBezTo>
                  <a:pt x="1002171" y="1823992"/>
                  <a:pt x="1005616" y="1822783"/>
                  <a:pt x="1008963" y="1823713"/>
                </a:cubicBezTo>
                <a:cubicBezTo>
                  <a:pt x="1010079" y="1824024"/>
                  <a:pt x="1011184" y="1824572"/>
                  <a:pt x="1012232" y="1825495"/>
                </a:cubicBezTo>
                <a:cubicBezTo>
                  <a:pt x="1014881" y="1828954"/>
                  <a:pt x="1012250" y="1835968"/>
                  <a:pt x="1011578" y="1840464"/>
                </a:cubicBezTo>
                <a:cubicBezTo>
                  <a:pt x="1005834" y="1836541"/>
                  <a:pt x="998318" y="1833886"/>
                  <a:pt x="999849" y="1823645"/>
                </a:cubicBezTo>
                <a:close/>
                <a:moveTo>
                  <a:pt x="2096301" y="1820398"/>
                </a:moveTo>
                <a:lnTo>
                  <a:pt x="2104212" y="1826034"/>
                </a:lnTo>
                <a:cubicBezTo>
                  <a:pt x="2120821" y="1833573"/>
                  <a:pt x="2140245" y="1832078"/>
                  <a:pt x="2157449" y="1834650"/>
                </a:cubicBezTo>
                <a:cubicBezTo>
                  <a:pt x="2159744" y="1834993"/>
                  <a:pt x="2164772" y="1835353"/>
                  <a:pt x="2168498" y="1833956"/>
                </a:cubicBezTo>
                <a:lnTo>
                  <a:pt x="2170999" y="1825286"/>
                </a:lnTo>
                <a:close/>
                <a:moveTo>
                  <a:pt x="1894788" y="1817731"/>
                </a:moveTo>
                <a:lnTo>
                  <a:pt x="1724836" y="1829717"/>
                </a:lnTo>
                <a:lnTo>
                  <a:pt x="1728521" y="1831265"/>
                </a:lnTo>
                <a:cubicBezTo>
                  <a:pt x="1737468" y="1834165"/>
                  <a:pt x="1747945" y="1837295"/>
                  <a:pt x="1757121" y="1838666"/>
                </a:cubicBezTo>
                <a:cubicBezTo>
                  <a:pt x="1761710" y="1839352"/>
                  <a:pt x="1771571" y="1836135"/>
                  <a:pt x="1773486" y="1844238"/>
                </a:cubicBezTo>
                <a:cubicBezTo>
                  <a:pt x="1774305" y="1847487"/>
                  <a:pt x="1773391" y="1853603"/>
                  <a:pt x="1774729" y="1855105"/>
                </a:cubicBezTo>
                <a:cubicBezTo>
                  <a:pt x="1776057" y="1858431"/>
                  <a:pt x="1778861" y="1858850"/>
                  <a:pt x="1780161" y="1860608"/>
                </a:cubicBezTo>
                <a:cubicBezTo>
                  <a:pt x="1784292" y="1864352"/>
                  <a:pt x="1780935" y="1876358"/>
                  <a:pt x="1781550" y="1882703"/>
                </a:cubicBezTo>
                <a:cubicBezTo>
                  <a:pt x="1781708" y="1892107"/>
                  <a:pt x="1791113" y="1891949"/>
                  <a:pt x="1795929" y="1891105"/>
                </a:cubicBezTo>
                <a:cubicBezTo>
                  <a:pt x="1799216" y="1890034"/>
                  <a:pt x="1802960" y="1885902"/>
                  <a:pt x="1807548" y="1886588"/>
                </a:cubicBezTo>
                <a:cubicBezTo>
                  <a:pt x="1810607" y="1887045"/>
                  <a:pt x="1814737" y="1890790"/>
                  <a:pt x="1817085" y="1894266"/>
                </a:cubicBezTo>
                <a:cubicBezTo>
                  <a:pt x="1818455" y="1885092"/>
                  <a:pt x="1812593" y="1884215"/>
                  <a:pt x="1809993" y="1880699"/>
                </a:cubicBezTo>
                <a:lnTo>
                  <a:pt x="1803013" y="1873361"/>
                </a:lnTo>
                <a:lnTo>
                  <a:pt x="1794736" y="1878461"/>
                </a:lnTo>
                <a:cubicBezTo>
                  <a:pt x="1792385" y="1873691"/>
                  <a:pt x="1787074" y="1868218"/>
                  <a:pt x="1783260" y="1862971"/>
                </a:cubicBezTo>
                <a:lnTo>
                  <a:pt x="1791487" y="1861454"/>
                </a:lnTo>
                <a:lnTo>
                  <a:pt x="1796597" y="1855247"/>
                </a:lnTo>
                <a:cubicBezTo>
                  <a:pt x="1790669" y="1853059"/>
                  <a:pt x="1784782" y="1850616"/>
                  <a:pt x="1778664" y="1849702"/>
                </a:cubicBezTo>
                <a:lnTo>
                  <a:pt x="1833952" y="1858785"/>
                </a:lnTo>
                <a:lnTo>
                  <a:pt x="1889187" y="1857210"/>
                </a:lnTo>
                <a:cubicBezTo>
                  <a:pt x="1888961" y="1858715"/>
                  <a:pt x="1888837" y="1862158"/>
                  <a:pt x="1888359" y="1865356"/>
                </a:cubicBezTo>
                <a:lnTo>
                  <a:pt x="1887386" y="1867564"/>
                </a:lnTo>
                <a:lnTo>
                  <a:pt x="1888218" y="1867701"/>
                </a:lnTo>
                <a:cubicBezTo>
                  <a:pt x="1924675" y="1874842"/>
                  <a:pt x="1961180" y="1882968"/>
                  <a:pt x="1998063" y="1891606"/>
                </a:cubicBezTo>
                <a:lnTo>
                  <a:pt x="2028016" y="1899558"/>
                </a:lnTo>
                <a:lnTo>
                  <a:pt x="2028962" y="1898106"/>
                </a:lnTo>
                <a:cubicBezTo>
                  <a:pt x="2031506" y="1896756"/>
                  <a:pt x="2034691" y="1896539"/>
                  <a:pt x="2037832" y="1897206"/>
                </a:cubicBezTo>
                <a:lnTo>
                  <a:pt x="2044751" y="1904000"/>
                </a:lnTo>
                <a:lnTo>
                  <a:pt x="2051951" y="1905911"/>
                </a:lnTo>
                <a:cubicBezTo>
                  <a:pt x="2057839" y="1908353"/>
                  <a:pt x="2061355" y="1905753"/>
                  <a:pt x="2068157" y="1902080"/>
                </a:cubicBezTo>
                <a:cubicBezTo>
                  <a:pt x="2074934" y="1896839"/>
                  <a:pt x="2082967" y="1905857"/>
                  <a:pt x="2088856" y="1908300"/>
                </a:cubicBezTo>
                <a:lnTo>
                  <a:pt x="2118733" y="1919092"/>
                </a:lnTo>
                <a:lnTo>
                  <a:pt x="2122737" y="1919690"/>
                </a:lnTo>
                <a:lnTo>
                  <a:pt x="2122616" y="1920496"/>
                </a:lnTo>
                <a:lnTo>
                  <a:pt x="2140528" y="1926966"/>
                </a:lnTo>
                <a:lnTo>
                  <a:pt x="2148131" y="1929822"/>
                </a:lnTo>
                <a:lnTo>
                  <a:pt x="2146592" y="1923255"/>
                </a:lnTo>
                <a:cubicBezTo>
                  <a:pt x="2152338" y="1924113"/>
                  <a:pt x="2159831" y="1925233"/>
                  <a:pt x="2167326" y="1926353"/>
                </a:cubicBezTo>
                <a:cubicBezTo>
                  <a:pt x="2166984" y="1928642"/>
                  <a:pt x="2166912" y="1931684"/>
                  <a:pt x="2166495" y="1934482"/>
                </a:cubicBezTo>
                <a:lnTo>
                  <a:pt x="2164191" y="1939745"/>
                </a:lnTo>
                <a:lnTo>
                  <a:pt x="2164706" y="1940251"/>
                </a:lnTo>
                <a:cubicBezTo>
                  <a:pt x="2166276" y="1943320"/>
                  <a:pt x="2166931" y="1947326"/>
                  <a:pt x="2166131" y="1952679"/>
                </a:cubicBezTo>
                <a:cubicBezTo>
                  <a:pt x="2169418" y="1951607"/>
                  <a:pt x="2172477" y="1952064"/>
                  <a:pt x="2174235" y="1950763"/>
                </a:cubicBezTo>
                <a:cubicBezTo>
                  <a:pt x="2174692" y="1947704"/>
                  <a:pt x="2173620" y="1944418"/>
                  <a:pt x="2170789" y="1942430"/>
                </a:cubicBezTo>
                <a:cubicBezTo>
                  <a:pt x="2176906" y="1943344"/>
                  <a:pt x="2182795" y="1945789"/>
                  <a:pt x="2187383" y="1946475"/>
                </a:cubicBezTo>
                <a:cubicBezTo>
                  <a:pt x="2191743" y="1948689"/>
                  <a:pt x="2194801" y="1949146"/>
                  <a:pt x="2197631" y="1951132"/>
                </a:cubicBezTo>
                <a:cubicBezTo>
                  <a:pt x="2196946" y="1955720"/>
                  <a:pt x="2196260" y="1960307"/>
                  <a:pt x="2195613" y="1964640"/>
                </a:cubicBezTo>
                <a:cubicBezTo>
                  <a:pt x="2197907" y="1964983"/>
                  <a:pt x="2199387" y="1962925"/>
                  <a:pt x="2200380" y="1960206"/>
                </a:cubicBezTo>
                <a:lnTo>
                  <a:pt x="2201094" y="1956951"/>
                </a:lnTo>
                <a:lnTo>
                  <a:pt x="2200788" y="1947248"/>
                </a:lnTo>
                <a:cubicBezTo>
                  <a:pt x="2197728" y="1946790"/>
                  <a:pt x="2193138" y="1946105"/>
                  <a:pt x="2190078" y="1945647"/>
                </a:cubicBezTo>
                <a:cubicBezTo>
                  <a:pt x="2188548" y="1945418"/>
                  <a:pt x="2182683" y="1944542"/>
                  <a:pt x="2183141" y="1941483"/>
                </a:cubicBezTo>
                <a:cubicBezTo>
                  <a:pt x="2184017" y="1935617"/>
                  <a:pt x="2194281" y="1938455"/>
                  <a:pt x="2195544" y="1940468"/>
                </a:cubicBezTo>
                <a:cubicBezTo>
                  <a:pt x="2195544" y="1940468"/>
                  <a:pt x="2209581" y="1940741"/>
                  <a:pt x="2205868" y="1934190"/>
                </a:cubicBezTo>
                <a:cubicBezTo>
                  <a:pt x="2204566" y="1932431"/>
                  <a:pt x="2196687" y="1932819"/>
                  <a:pt x="2197144" y="1929759"/>
                </a:cubicBezTo>
                <a:lnTo>
                  <a:pt x="2199963" y="1928433"/>
                </a:lnTo>
                <a:lnTo>
                  <a:pt x="2132984" y="1904212"/>
                </a:lnTo>
                <a:cubicBezTo>
                  <a:pt x="2119449" y="1900625"/>
                  <a:pt x="2107698" y="1897306"/>
                  <a:pt x="2095692" y="1893948"/>
                </a:cubicBezTo>
                <a:cubicBezTo>
                  <a:pt x="2092861" y="1891962"/>
                  <a:pt x="2088044" y="1892806"/>
                  <a:pt x="2085443" y="1889291"/>
                </a:cubicBezTo>
                <a:cubicBezTo>
                  <a:pt x="2081312" y="1885546"/>
                  <a:pt x="2085514" y="1878357"/>
                  <a:pt x="2086428" y="1872241"/>
                </a:cubicBezTo>
                <a:lnTo>
                  <a:pt x="2079600" y="1864653"/>
                </a:lnTo>
                <a:lnTo>
                  <a:pt x="2065370" y="1861982"/>
                </a:lnTo>
                <a:cubicBezTo>
                  <a:pt x="2061010" y="1859766"/>
                  <a:pt x="2054893" y="1858852"/>
                  <a:pt x="2052221" y="1866269"/>
                </a:cubicBezTo>
                <a:cubicBezTo>
                  <a:pt x="2047856" y="1876300"/>
                  <a:pt x="2044181" y="1869498"/>
                  <a:pt x="2039784" y="1867537"/>
                </a:cubicBezTo>
                <a:cubicBezTo>
                  <a:pt x="2032805" y="1864541"/>
                  <a:pt x="2025727" y="1862978"/>
                  <a:pt x="2018587" y="1862204"/>
                </a:cubicBezTo>
                <a:lnTo>
                  <a:pt x="2005057" y="1861828"/>
                </a:lnTo>
                <a:lnTo>
                  <a:pt x="1997024" y="1861604"/>
                </a:lnTo>
                <a:cubicBezTo>
                  <a:pt x="1982579" y="1861921"/>
                  <a:pt x="1968050" y="1862811"/>
                  <a:pt x="1953750" y="1859111"/>
                </a:cubicBezTo>
                <a:cubicBezTo>
                  <a:pt x="1955540" y="1847132"/>
                  <a:pt x="1967774" y="1848961"/>
                  <a:pt x="1972362" y="1849646"/>
                </a:cubicBezTo>
                <a:cubicBezTo>
                  <a:pt x="1984597" y="1851474"/>
                  <a:pt x="1997060" y="1851774"/>
                  <a:pt x="2007994" y="1851844"/>
                </a:cubicBezTo>
                <a:lnTo>
                  <a:pt x="2031759" y="1852253"/>
                </a:lnTo>
                <a:lnTo>
                  <a:pt x="2026062" y="1850714"/>
                </a:lnTo>
                <a:cubicBezTo>
                  <a:pt x="2000521" y="1843770"/>
                  <a:pt x="1974980" y="1836826"/>
                  <a:pt x="1951184" y="1830404"/>
                </a:cubicBezTo>
                <a:cubicBezTo>
                  <a:pt x="1949852" y="1839326"/>
                  <a:pt x="1948938" y="1845441"/>
                  <a:pt x="1942591" y="1846056"/>
                </a:cubicBezTo>
                <a:cubicBezTo>
                  <a:pt x="1936246" y="1846672"/>
                  <a:pt x="1930357" y="1844228"/>
                  <a:pt x="1924240" y="1843314"/>
                </a:cubicBezTo>
                <a:cubicBezTo>
                  <a:pt x="1922965" y="1843123"/>
                  <a:pt x="1915547" y="1840453"/>
                  <a:pt x="1916233" y="1835864"/>
                </a:cubicBezTo>
                <a:cubicBezTo>
                  <a:pt x="1919133" y="1826918"/>
                  <a:pt x="1932642" y="1828937"/>
                  <a:pt x="1937420" y="1828347"/>
                </a:cubicBezTo>
                <a:cubicBezTo>
                  <a:pt x="1934933" y="1824068"/>
                  <a:pt x="1931784" y="1822034"/>
                  <a:pt x="1928329" y="1820736"/>
                </a:cubicBezTo>
                <a:lnTo>
                  <a:pt x="1918818" y="1817954"/>
                </a:lnTo>
                <a:close/>
                <a:moveTo>
                  <a:pt x="616696" y="1817340"/>
                </a:moveTo>
                <a:cubicBezTo>
                  <a:pt x="615389" y="1826082"/>
                  <a:pt x="609556" y="1825210"/>
                  <a:pt x="607274" y="1820528"/>
                </a:cubicBezTo>
                <a:cubicBezTo>
                  <a:pt x="610415" y="1819465"/>
                  <a:pt x="613556" y="1818402"/>
                  <a:pt x="616696" y="1817340"/>
                </a:cubicBezTo>
                <a:close/>
                <a:moveTo>
                  <a:pt x="358357" y="1816821"/>
                </a:moveTo>
                <a:cubicBezTo>
                  <a:pt x="360298" y="1816310"/>
                  <a:pt x="362310" y="1817813"/>
                  <a:pt x="363182" y="1821952"/>
                </a:cubicBezTo>
                <a:cubicBezTo>
                  <a:pt x="360030" y="1823084"/>
                  <a:pt x="356880" y="1824217"/>
                  <a:pt x="353963" y="1823781"/>
                </a:cubicBezTo>
                <a:cubicBezTo>
                  <a:pt x="354550" y="1819860"/>
                  <a:pt x="356419" y="1817333"/>
                  <a:pt x="358357" y="1816821"/>
                </a:cubicBezTo>
                <a:close/>
                <a:moveTo>
                  <a:pt x="307957" y="1816480"/>
                </a:moveTo>
                <a:cubicBezTo>
                  <a:pt x="312662" y="1817183"/>
                  <a:pt x="319170" y="1816551"/>
                  <a:pt x="317764" y="1825963"/>
                </a:cubicBezTo>
                <a:cubicBezTo>
                  <a:pt x="313059" y="1825260"/>
                  <a:pt x="306550" y="1825891"/>
                  <a:pt x="307957" y="1816480"/>
                </a:cubicBezTo>
                <a:close/>
                <a:moveTo>
                  <a:pt x="1050511" y="1815227"/>
                </a:moveTo>
                <a:cubicBezTo>
                  <a:pt x="1051615" y="1815392"/>
                  <a:pt x="1053023" y="1815404"/>
                  <a:pt x="1054489" y="1815500"/>
                </a:cubicBezTo>
                <a:cubicBezTo>
                  <a:pt x="1058890" y="1815786"/>
                  <a:pt x="1063812" y="1816818"/>
                  <a:pt x="1062597" y="1824946"/>
                </a:cubicBezTo>
                <a:cubicBezTo>
                  <a:pt x="1058184" y="1824286"/>
                  <a:pt x="1048660" y="1827611"/>
                  <a:pt x="1050511" y="1815227"/>
                </a:cubicBezTo>
                <a:close/>
                <a:moveTo>
                  <a:pt x="367012" y="1812506"/>
                </a:moveTo>
                <a:cubicBezTo>
                  <a:pt x="367753" y="1812410"/>
                  <a:pt x="368402" y="1812921"/>
                  <a:pt x="368871" y="1814646"/>
                </a:cubicBezTo>
                <a:cubicBezTo>
                  <a:pt x="367209" y="1816052"/>
                  <a:pt x="367209" y="1816052"/>
                  <a:pt x="366967" y="1817671"/>
                </a:cubicBezTo>
                <a:cubicBezTo>
                  <a:pt x="365789" y="1815841"/>
                  <a:pt x="364368" y="1815628"/>
                  <a:pt x="364610" y="1814009"/>
                </a:cubicBezTo>
                <a:cubicBezTo>
                  <a:pt x="365442" y="1813306"/>
                  <a:pt x="366272" y="1812603"/>
                  <a:pt x="367012" y="1812506"/>
                </a:cubicBezTo>
                <a:close/>
                <a:moveTo>
                  <a:pt x="631361" y="1811486"/>
                </a:moveTo>
                <a:cubicBezTo>
                  <a:pt x="630053" y="1820235"/>
                  <a:pt x="624439" y="1817905"/>
                  <a:pt x="621521" y="1817469"/>
                </a:cubicBezTo>
                <a:cubicBezTo>
                  <a:pt x="622612" y="1810178"/>
                  <a:pt x="626986" y="1810832"/>
                  <a:pt x="631361" y="1811486"/>
                </a:cubicBezTo>
                <a:close/>
                <a:moveTo>
                  <a:pt x="3847466" y="1811267"/>
                </a:moveTo>
                <a:cubicBezTo>
                  <a:pt x="3847536" y="1812636"/>
                  <a:pt x="3848212" y="1813900"/>
                  <a:pt x="3849184" y="1814953"/>
                </a:cubicBezTo>
                <a:cubicBezTo>
                  <a:pt x="3852102" y="1818111"/>
                  <a:pt x="3857680" y="1819370"/>
                  <a:pt x="3857500" y="1815850"/>
                </a:cubicBezTo>
                <a:close/>
                <a:moveTo>
                  <a:pt x="2741163" y="1809687"/>
                </a:moveTo>
                <a:cubicBezTo>
                  <a:pt x="2740019" y="1810150"/>
                  <a:pt x="2739137" y="1811485"/>
                  <a:pt x="2738736" y="1814161"/>
                </a:cubicBezTo>
                <a:cubicBezTo>
                  <a:pt x="2741795" y="1814618"/>
                  <a:pt x="2746612" y="1813774"/>
                  <a:pt x="2747227" y="1820120"/>
                </a:cubicBezTo>
                <a:cubicBezTo>
                  <a:pt x="2753116" y="1822563"/>
                  <a:pt x="2759233" y="1823477"/>
                  <a:pt x="2765122" y="1825921"/>
                </a:cubicBezTo>
                <a:cubicBezTo>
                  <a:pt x="2766950" y="1813687"/>
                  <a:pt x="2756860" y="1818433"/>
                  <a:pt x="2752501" y="1816218"/>
                </a:cubicBezTo>
                <a:cubicBezTo>
                  <a:pt x="2750909" y="1815100"/>
                  <a:pt x="2747259" y="1811202"/>
                  <a:pt x="2744085" y="1809910"/>
                </a:cubicBezTo>
                <a:cubicBezTo>
                  <a:pt x="2743026" y="1809480"/>
                  <a:pt x="2742022" y="1809339"/>
                  <a:pt x="2741163" y="1809687"/>
                </a:cubicBezTo>
                <a:close/>
                <a:moveTo>
                  <a:pt x="640245" y="1807522"/>
                </a:moveTo>
                <a:cubicBezTo>
                  <a:pt x="644621" y="1808176"/>
                  <a:pt x="649230" y="1807260"/>
                  <a:pt x="648058" y="1815103"/>
                </a:cubicBezTo>
                <a:cubicBezTo>
                  <a:pt x="645142" y="1814668"/>
                  <a:pt x="638839" y="1816932"/>
                  <a:pt x="640245" y="1807522"/>
                </a:cubicBezTo>
                <a:close/>
                <a:moveTo>
                  <a:pt x="333584" y="1806405"/>
                </a:moveTo>
                <a:cubicBezTo>
                  <a:pt x="337830" y="1807039"/>
                  <a:pt x="342544" y="1806253"/>
                  <a:pt x="341455" y="1813544"/>
                </a:cubicBezTo>
                <a:cubicBezTo>
                  <a:pt x="338457" y="1813096"/>
                  <a:pt x="332494" y="1813696"/>
                  <a:pt x="333584" y="1806405"/>
                </a:cubicBezTo>
                <a:close/>
                <a:moveTo>
                  <a:pt x="377331" y="1805666"/>
                </a:moveTo>
                <a:cubicBezTo>
                  <a:pt x="379637" y="1805408"/>
                  <a:pt x="381764" y="1806128"/>
                  <a:pt x="383418" y="1809581"/>
                </a:cubicBezTo>
                <a:cubicBezTo>
                  <a:pt x="378938" y="1810516"/>
                  <a:pt x="375705" y="1811636"/>
                  <a:pt x="370974" y="1812533"/>
                </a:cubicBezTo>
                <a:cubicBezTo>
                  <a:pt x="371208" y="1810964"/>
                  <a:pt x="369944" y="1809172"/>
                  <a:pt x="370179" y="1807603"/>
                </a:cubicBezTo>
                <a:cubicBezTo>
                  <a:pt x="372544" y="1807155"/>
                  <a:pt x="375026" y="1805922"/>
                  <a:pt x="377331" y="1805666"/>
                </a:cubicBezTo>
                <a:close/>
                <a:moveTo>
                  <a:pt x="3071951" y="1794806"/>
                </a:moveTo>
                <a:lnTo>
                  <a:pt x="3076441" y="1797438"/>
                </a:lnTo>
                <a:lnTo>
                  <a:pt x="3075880" y="1800979"/>
                </a:lnTo>
                <a:close/>
                <a:moveTo>
                  <a:pt x="1334677" y="1789034"/>
                </a:moveTo>
                <a:cubicBezTo>
                  <a:pt x="1339386" y="1789704"/>
                  <a:pt x="1344382" y="1792361"/>
                  <a:pt x="1346671" y="1792703"/>
                </a:cubicBezTo>
                <a:cubicBezTo>
                  <a:pt x="1344131" y="1809704"/>
                  <a:pt x="1328990" y="1797961"/>
                  <a:pt x="1324413" y="1797276"/>
                </a:cubicBezTo>
                <a:cubicBezTo>
                  <a:pt x="1325548" y="1789678"/>
                  <a:pt x="1329969" y="1788363"/>
                  <a:pt x="1334677" y="1789034"/>
                </a:cubicBezTo>
                <a:close/>
                <a:moveTo>
                  <a:pt x="1445573" y="1788237"/>
                </a:moveTo>
                <a:cubicBezTo>
                  <a:pt x="1445677" y="1788873"/>
                  <a:pt x="1445046" y="1790434"/>
                  <a:pt x="1443784" y="1793555"/>
                </a:cubicBezTo>
                <a:cubicBezTo>
                  <a:pt x="1444268" y="1790317"/>
                  <a:pt x="1444268" y="1790317"/>
                  <a:pt x="1442953" y="1788466"/>
                </a:cubicBezTo>
                <a:cubicBezTo>
                  <a:pt x="1444631" y="1787889"/>
                  <a:pt x="1445469" y="1787601"/>
                  <a:pt x="1445573" y="1788237"/>
                </a:cubicBezTo>
                <a:close/>
                <a:moveTo>
                  <a:pt x="491283" y="1784039"/>
                </a:moveTo>
                <a:cubicBezTo>
                  <a:pt x="493078" y="1784260"/>
                  <a:pt x="494652" y="1785362"/>
                  <a:pt x="495838" y="1787855"/>
                </a:cubicBezTo>
                <a:cubicBezTo>
                  <a:pt x="488834" y="1792983"/>
                  <a:pt x="481235" y="1793392"/>
                  <a:pt x="473606" y="1792251"/>
                </a:cubicBezTo>
                <a:cubicBezTo>
                  <a:pt x="478522" y="1790671"/>
                  <a:pt x="485900" y="1783379"/>
                  <a:pt x="491283" y="1784039"/>
                </a:cubicBezTo>
                <a:close/>
                <a:moveTo>
                  <a:pt x="1633116" y="1783049"/>
                </a:moveTo>
                <a:cubicBezTo>
                  <a:pt x="1632214" y="1789082"/>
                  <a:pt x="1631509" y="1793803"/>
                  <a:pt x="1630802" y="1798525"/>
                </a:cubicBezTo>
                <a:cubicBezTo>
                  <a:pt x="1628357" y="1794941"/>
                  <a:pt x="1626145" y="1789784"/>
                  <a:pt x="1623699" y="1786201"/>
                </a:cubicBezTo>
                <a:cubicBezTo>
                  <a:pt x="1626851" y="1785063"/>
                  <a:pt x="1630003" y="1783925"/>
                  <a:pt x="1633116" y="1783049"/>
                </a:cubicBezTo>
                <a:close/>
                <a:moveTo>
                  <a:pt x="4142380" y="1782051"/>
                </a:moveTo>
                <a:cubicBezTo>
                  <a:pt x="4142439" y="1783224"/>
                  <a:pt x="4143274" y="1784210"/>
                  <a:pt x="4144453" y="1784995"/>
                </a:cubicBezTo>
                <a:cubicBezTo>
                  <a:pt x="4147992" y="1787350"/>
                  <a:pt x="4154635" y="1787892"/>
                  <a:pt x="4152785" y="1786223"/>
                </a:cubicBezTo>
                <a:cubicBezTo>
                  <a:pt x="4153900" y="1784990"/>
                  <a:pt x="4151947" y="1783227"/>
                  <a:pt x="4149393" y="1782133"/>
                </a:cubicBezTo>
                <a:cubicBezTo>
                  <a:pt x="4146837" y="1781039"/>
                  <a:pt x="4143679" y="1780612"/>
                  <a:pt x="4142380" y="1782051"/>
                </a:cubicBezTo>
                <a:close/>
                <a:moveTo>
                  <a:pt x="2194115" y="1781637"/>
                </a:moveTo>
                <a:lnTo>
                  <a:pt x="2192736" y="1790862"/>
                </a:lnTo>
                <a:lnTo>
                  <a:pt x="2216878" y="1788190"/>
                </a:lnTo>
                <a:lnTo>
                  <a:pt x="2198496" y="1783394"/>
                </a:lnTo>
                <a:close/>
                <a:moveTo>
                  <a:pt x="1577026" y="1781563"/>
                </a:moveTo>
                <a:cubicBezTo>
                  <a:pt x="1575719" y="1790312"/>
                  <a:pt x="1571368" y="1788171"/>
                  <a:pt x="1568322" y="1787717"/>
                </a:cubicBezTo>
                <a:cubicBezTo>
                  <a:pt x="1569411" y="1780425"/>
                  <a:pt x="1573980" y="1781108"/>
                  <a:pt x="1577026" y="1781563"/>
                </a:cubicBezTo>
                <a:close/>
                <a:moveTo>
                  <a:pt x="375257" y="1781262"/>
                </a:moveTo>
                <a:cubicBezTo>
                  <a:pt x="378174" y="1781697"/>
                  <a:pt x="384006" y="1782569"/>
                  <a:pt x="382887" y="1790062"/>
                </a:cubicBezTo>
                <a:cubicBezTo>
                  <a:pt x="378513" y="1789408"/>
                  <a:pt x="373951" y="1790004"/>
                  <a:pt x="375257" y="1781262"/>
                </a:cubicBezTo>
                <a:close/>
                <a:moveTo>
                  <a:pt x="3823976" y="1781105"/>
                </a:moveTo>
                <a:cubicBezTo>
                  <a:pt x="3829317" y="1785928"/>
                  <a:pt x="3831782" y="1788154"/>
                  <a:pt x="3836714" y="1792607"/>
                </a:cubicBezTo>
                <a:lnTo>
                  <a:pt x="3834487" y="1795073"/>
                </a:lnTo>
                <a:cubicBezTo>
                  <a:pt x="3834248" y="1790380"/>
                  <a:pt x="3819522" y="1786037"/>
                  <a:pt x="3823976" y="1781105"/>
                </a:cubicBezTo>
                <a:close/>
                <a:moveTo>
                  <a:pt x="867102" y="1780219"/>
                </a:moveTo>
                <a:cubicBezTo>
                  <a:pt x="869572" y="1779785"/>
                  <a:pt x="872141" y="1781372"/>
                  <a:pt x="873124" y="1785528"/>
                </a:cubicBezTo>
                <a:cubicBezTo>
                  <a:pt x="869752" y="1786627"/>
                  <a:pt x="864813" y="1787493"/>
                  <a:pt x="861676" y="1787024"/>
                </a:cubicBezTo>
                <a:cubicBezTo>
                  <a:pt x="862262" y="1783103"/>
                  <a:pt x="864632" y="1780651"/>
                  <a:pt x="867102" y="1780219"/>
                </a:cubicBezTo>
                <a:close/>
                <a:moveTo>
                  <a:pt x="345754" y="1778126"/>
                </a:moveTo>
                <a:cubicBezTo>
                  <a:pt x="347658" y="1777851"/>
                  <a:pt x="349681" y="1779271"/>
                  <a:pt x="350705" y="1782406"/>
                </a:cubicBezTo>
                <a:cubicBezTo>
                  <a:pt x="347788" y="1781970"/>
                  <a:pt x="344654" y="1782993"/>
                  <a:pt x="341518" y="1784015"/>
                </a:cubicBezTo>
                <a:cubicBezTo>
                  <a:pt x="342063" y="1780369"/>
                  <a:pt x="343848" y="1778400"/>
                  <a:pt x="345754" y="1778126"/>
                </a:cubicBezTo>
                <a:close/>
                <a:moveTo>
                  <a:pt x="1741972" y="1777480"/>
                </a:moveTo>
                <a:cubicBezTo>
                  <a:pt x="1740664" y="1786229"/>
                  <a:pt x="1736635" y="1784137"/>
                  <a:pt x="1732140" y="1783464"/>
                </a:cubicBezTo>
                <a:cubicBezTo>
                  <a:pt x="1733229" y="1776173"/>
                  <a:pt x="1738975" y="1777032"/>
                  <a:pt x="1741972" y="1777480"/>
                </a:cubicBezTo>
                <a:close/>
                <a:moveTo>
                  <a:pt x="1595254" y="1776735"/>
                </a:moveTo>
                <a:cubicBezTo>
                  <a:pt x="1597610" y="1777087"/>
                  <a:pt x="1602550" y="1776265"/>
                  <a:pt x="1606649" y="1777040"/>
                </a:cubicBezTo>
                <a:cubicBezTo>
                  <a:pt x="1610748" y="1777815"/>
                  <a:pt x="1614007" y="1780187"/>
                  <a:pt x="1613001" y="1786924"/>
                </a:cubicBezTo>
                <a:cubicBezTo>
                  <a:pt x="1608288" y="1786220"/>
                  <a:pt x="1593013" y="1791735"/>
                  <a:pt x="1595254" y="1776735"/>
                </a:cubicBezTo>
                <a:close/>
                <a:moveTo>
                  <a:pt x="882501" y="1776612"/>
                </a:moveTo>
                <a:cubicBezTo>
                  <a:pt x="881363" y="1784227"/>
                  <a:pt x="875271" y="1783317"/>
                  <a:pt x="874431" y="1778521"/>
                </a:cubicBezTo>
                <a:cubicBezTo>
                  <a:pt x="877477" y="1778975"/>
                  <a:pt x="879228" y="1777680"/>
                  <a:pt x="882501" y="1776612"/>
                </a:cubicBezTo>
                <a:close/>
                <a:moveTo>
                  <a:pt x="2794237" y="1775813"/>
                </a:moveTo>
                <a:cubicBezTo>
                  <a:pt x="2793323" y="1781931"/>
                  <a:pt x="2792408" y="1788048"/>
                  <a:pt x="2791495" y="1794165"/>
                </a:cubicBezTo>
                <a:cubicBezTo>
                  <a:pt x="2814136" y="1810054"/>
                  <a:pt x="2835030" y="1825424"/>
                  <a:pt x="2858358" y="1836726"/>
                </a:cubicBezTo>
                <a:cubicBezTo>
                  <a:pt x="2862717" y="1838941"/>
                  <a:pt x="2867305" y="1839627"/>
                  <a:pt x="2871181" y="1843333"/>
                </a:cubicBezTo>
                <a:cubicBezTo>
                  <a:pt x="2874266" y="1845357"/>
                  <a:pt x="2874855" y="1850134"/>
                  <a:pt x="2880744" y="1852578"/>
                </a:cubicBezTo>
                <a:cubicBezTo>
                  <a:pt x="2882273" y="1852807"/>
                  <a:pt x="2894508" y="1854635"/>
                  <a:pt x="2893893" y="1848290"/>
                </a:cubicBezTo>
                <a:cubicBezTo>
                  <a:pt x="2893735" y="1838886"/>
                  <a:pt x="2878441" y="1836600"/>
                  <a:pt x="2874336" y="1834424"/>
                </a:cubicBezTo>
                <a:cubicBezTo>
                  <a:pt x="2869976" y="1832209"/>
                  <a:pt x="2864088" y="1829767"/>
                  <a:pt x="2859729" y="1827551"/>
                </a:cubicBezTo>
                <a:cubicBezTo>
                  <a:pt x="2854068" y="1823578"/>
                  <a:pt x="2852115" y="1815730"/>
                  <a:pt x="2846263" y="1813032"/>
                </a:cubicBezTo>
                <a:cubicBezTo>
                  <a:pt x="2837507" y="1808857"/>
                  <a:pt x="2826573" y="1808786"/>
                  <a:pt x="2818338" y="1802865"/>
                </a:cubicBezTo>
                <a:cubicBezTo>
                  <a:pt x="2810076" y="1795378"/>
                  <a:pt x="2804485" y="1780472"/>
                  <a:pt x="2794237" y="1775813"/>
                </a:cubicBezTo>
                <a:close/>
                <a:moveTo>
                  <a:pt x="775604" y="1774368"/>
                </a:moveTo>
                <a:cubicBezTo>
                  <a:pt x="776506" y="1774875"/>
                  <a:pt x="777309" y="1775740"/>
                  <a:pt x="777874" y="1776943"/>
                </a:cubicBezTo>
                <a:cubicBezTo>
                  <a:pt x="774740" y="1777965"/>
                  <a:pt x="771606" y="1778987"/>
                  <a:pt x="768471" y="1780010"/>
                </a:cubicBezTo>
                <a:cubicBezTo>
                  <a:pt x="769288" y="1774542"/>
                  <a:pt x="772896" y="1772845"/>
                  <a:pt x="775604" y="1774368"/>
                </a:cubicBezTo>
                <a:close/>
                <a:moveTo>
                  <a:pt x="402119" y="1773849"/>
                </a:moveTo>
                <a:cubicBezTo>
                  <a:pt x="405604" y="1773773"/>
                  <a:pt x="408013" y="1775724"/>
                  <a:pt x="406850" y="1783506"/>
                </a:cubicBezTo>
                <a:lnTo>
                  <a:pt x="406081" y="1783936"/>
                </a:lnTo>
                <a:lnTo>
                  <a:pt x="406807" y="1784209"/>
                </a:lnTo>
                <a:cubicBezTo>
                  <a:pt x="407120" y="1784539"/>
                  <a:pt x="407400" y="1785099"/>
                  <a:pt x="407633" y="1785961"/>
                </a:cubicBezTo>
                <a:cubicBezTo>
                  <a:pt x="406682" y="1787473"/>
                  <a:pt x="405851" y="1788177"/>
                  <a:pt x="405141" y="1788071"/>
                </a:cubicBezTo>
                <a:lnTo>
                  <a:pt x="403433" y="1785417"/>
                </a:lnTo>
                <a:lnTo>
                  <a:pt x="402534" y="1785919"/>
                </a:lnTo>
                <a:cubicBezTo>
                  <a:pt x="398211" y="1785795"/>
                  <a:pt x="393986" y="1779197"/>
                  <a:pt x="390939" y="1776355"/>
                </a:cubicBezTo>
                <a:cubicBezTo>
                  <a:pt x="394074" y="1776028"/>
                  <a:pt x="398634" y="1773924"/>
                  <a:pt x="402119" y="1773849"/>
                </a:cubicBezTo>
                <a:close/>
                <a:moveTo>
                  <a:pt x="361576" y="1771172"/>
                </a:moveTo>
                <a:cubicBezTo>
                  <a:pt x="360438" y="1778787"/>
                  <a:pt x="357522" y="1778351"/>
                  <a:pt x="354606" y="1777916"/>
                </a:cubicBezTo>
                <a:cubicBezTo>
                  <a:pt x="353148" y="1777698"/>
                  <a:pt x="353375" y="1776175"/>
                  <a:pt x="352144" y="1774434"/>
                </a:cubicBezTo>
                <a:cubicBezTo>
                  <a:pt x="355289" y="1773347"/>
                  <a:pt x="358433" y="1772259"/>
                  <a:pt x="361576" y="1771172"/>
                </a:cubicBezTo>
                <a:close/>
                <a:moveTo>
                  <a:pt x="787127" y="1768571"/>
                </a:moveTo>
                <a:cubicBezTo>
                  <a:pt x="788105" y="1768554"/>
                  <a:pt x="789035" y="1768728"/>
                  <a:pt x="789845" y="1769202"/>
                </a:cubicBezTo>
                <a:cubicBezTo>
                  <a:pt x="790923" y="1769833"/>
                  <a:pt x="791787" y="1770997"/>
                  <a:pt x="792262" y="1772948"/>
                </a:cubicBezTo>
                <a:cubicBezTo>
                  <a:pt x="787795" y="1773786"/>
                  <a:pt x="781139" y="1777304"/>
                  <a:pt x="779023" y="1770970"/>
                </a:cubicBezTo>
                <a:cubicBezTo>
                  <a:pt x="780832" y="1770394"/>
                  <a:pt x="784194" y="1768622"/>
                  <a:pt x="787127" y="1768571"/>
                </a:cubicBezTo>
                <a:close/>
                <a:moveTo>
                  <a:pt x="527715" y="1768415"/>
                </a:moveTo>
                <a:cubicBezTo>
                  <a:pt x="531975" y="1769052"/>
                  <a:pt x="530876" y="1776410"/>
                  <a:pt x="529996" y="1782298"/>
                </a:cubicBezTo>
                <a:cubicBezTo>
                  <a:pt x="525735" y="1781661"/>
                  <a:pt x="526835" y="1774301"/>
                  <a:pt x="527715" y="1768415"/>
                </a:cubicBezTo>
                <a:close/>
                <a:moveTo>
                  <a:pt x="1880371" y="1767343"/>
                </a:moveTo>
                <a:cubicBezTo>
                  <a:pt x="1884089" y="1767666"/>
                  <a:pt x="1888299" y="1769820"/>
                  <a:pt x="1891297" y="1770267"/>
                </a:cubicBezTo>
                <a:cubicBezTo>
                  <a:pt x="1889204" y="1784276"/>
                  <a:pt x="1876895" y="1776072"/>
                  <a:pt x="1872398" y="1775400"/>
                </a:cubicBezTo>
                <a:cubicBezTo>
                  <a:pt x="1873426" y="1768526"/>
                  <a:pt x="1876652" y="1767019"/>
                  <a:pt x="1880371" y="1767343"/>
                </a:cubicBezTo>
                <a:close/>
                <a:moveTo>
                  <a:pt x="2755415" y="1765322"/>
                </a:moveTo>
                <a:cubicBezTo>
                  <a:pt x="2754273" y="1772969"/>
                  <a:pt x="2754888" y="1779315"/>
                  <a:pt x="2759475" y="1780000"/>
                </a:cubicBezTo>
                <a:cubicBezTo>
                  <a:pt x="2765364" y="1782443"/>
                  <a:pt x="2771711" y="1781828"/>
                  <a:pt x="2777670" y="1773338"/>
                </a:cubicBezTo>
                <a:cubicBezTo>
                  <a:pt x="2770479" y="1769138"/>
                  <a:pt x="2762833" y="1767995"/>
                  <a:pt x="2755415" y="1765322"/>
                </a:cubicBezTo>
                <a:close/>
                <a:moveTo>
                  <a:pt x="1452179" y="1763658"/>
                </a:moveTo>
                <a:lnTo>
                  <a:pt x="1452005" y="1764161"/>
                </a:lnTo>
                <a:lnTo>
                  <a:pt x="1450631" y="1764311"/>
                </a:lnTo>
                <a:close/>
                <a:moveTo>
                  <a:pt x="755429" y="1763370"/>
                </a:moveTo>
                <a:cubicBezTo>
                  <a:pt x="755201" y="1764893"/>
                  <a:pt x="756431" y="1766635"/>
                  <a:pt x="756204" y="1768156"/>
                </a:cubicBezTo>
                <a:cubicBezTo>
                  <a:pt x="753059" y="1769244"/>
                  <a:pt x="749916" y="1770332"/>
                  <a:pt x="746999" y="1769896"/>
                </a:cubicBezTo>
                <a:cubicBezTo>
                  <a:pt x="747910" y="1763804"/>
                  <a:pt x="751053" y="1762716"/>
                  <a:pt x="755429" y="1763370"/>
                </a:cubicBezTo>
                <a:close/>
                <a:moveTo>
                  <a:pt x="1539870" y="1762712"/>
                </a:moveTo>
                <a:cubicBezTo>
                  <a:pt x="1542786" y="1763148"/>
                  <a:pt x="1548859" y="1762413"/>
                  <a:pt x="1547660" y="1770443"/>
                </a:cubicBezTo>
                <a:cubicBezTo>
                  <a:pt x="1544744" y="1770007"/>
                  <a:pt x="1538471" y="1772080"/>
                  <a:pt x="1539870" y="1762712"/>
                </a:cubicBezTo>
                <a:close/>
                <a:moveTo>
                  <a:pt x="537884" y="1761995"/>
                </a:moveTo>
                <a:cubicBezTo>
                  <a:pt x="540156" y="1762335"/>
                  <a:pt x="543355" y="1761639"/>
                  <a:pt x="545763" y="1762357"/>
                </a:cubicBezTo>
                <a:cubicBezTo>
                  <a:pt x="548172" y="1763076"/>
                  <a:pt x="549787" y="1765210"/>
                  <a:pt x="548890" y="1771213"/>
                </a:cubicBezTo>
                <a:cubicBezTo>
                  <a:pt x="544347" y="1770534"/>
                  <a:pt x="536090" y="1774002"/>
                  <a:pt x="537884" y="1761995"/>
                </a:cubicBezTo>
                <a:close/>
                <a:moveTo>
                  <a:pt x="2030222" y="1761881"/>
                </a:moveTo>
                <a:cubicBezTo>
                  <a:pt x="2031025" y="1762373"/>
                  <a:pt x="2031772" y="1763231"/>
                  <a:pt x="2032371" y="1764439"/>
                </a:cubicBezTo>
                <a:cubicBezTo>
                  <a:pt x="2030629" y="1765669"/>
                  <a:pt x="2027366" y="1766672"/>
                  <a:pt x="2024102" y="1767675"/>
                </a:cubicBezTo>
                <a:cubicBezTo>
                  <a:pt x="2024918" y="1762207"/>
                  <a:pt x="2027815" y="1760404"/>
                  <a:pt x="2030222" y="1761881"/>
                </a:cubicBezTo>
                <a:close/>
                <a:moveTo>
                  <a:pt x="2037769" y="1761588"/>
                </a:moveTo>
                <a:lnTo>
                  <a:pt x="2039326" y="1763064"/>
                </a:lnTo>
                <a:lnTo>
                  <a:pt x="2040162" y="1762279"/>
                </a:lnTo>
                <a:cubicBezTo>
                  <a:pt x="2041384" y="1765644"/>
                  <a:pt x="2041384" y="1765644"/>
                  <a:pt x="2038292" y="1765183"/>
                </a:cubicBezTo>
                <a:lnTo>
                  <a:pt x="2038567" y="1764151"/>
                </a:lnTo>
                <a:lnTo>
                  <a:pt x="2038118" y="1764639"/>
                </a:lnTo>
                <a:cubicBezTo>
                  <a:pt x="2037902" y="1765021"/>
                  <a:pt x="2037841" y="1765425"/>
                  <a:pt x="2037720" y="1766235"/>
                </a:cubicBezTo>
                <a:cubicBezTo>
                  <a:pt x="2035835" y="1763471"/>
                  <a:pt x="2036338" y="1761064"/>
                  <a:pt x="2037769" y="1761588"/>
                </a:cubicBezTo>
                <a:close/>
                <a:moveTo>
                  <a:pt x="733538" y="1761249"/>
                </a:moveTo>
                <a:cubicBezTo>
                  <a:pt x="734617" y="1764563"/>
                  <a:pt x="737236" y="1768106"/>
                  <a:pt x="738316" y="1771420"/>
                </a:cubicBezTo>
                <a:cubicBezTo>
                  <a:pt x="738676" y="1777778"/>
                  <a:pt x="734933" y="1783523"/>
                  <a:pt x="734011" y="1789688"/>
                </a:cubicBezTo>
                <a:cubicBezTo>
                  <a:pt x="733128" y="1795598"/>
                  <a:pt x="728239" y="1796706"/>
                  <a:pt x="725160" y="1796247"/>
                </a:cubicBezTo>
                <a:cubicBezTo>
                  <a:pt x="722080" y="1795786"/>
                  <a:pt x="721693" y="1787848"/>
                  <a:pt x="722154" y="1784765"/>
                </a:cubicBezTo>
                <a:cubicBezTo>
                  <a:pt x="719922" y="1789159"/>
                  <a:pt x="718809" y="1796610"/>
                  <a:pt x="715038" y="1800775"/>
                </a:cubicBezTo>
                <a:cubicBezTo>
                  <a:pt x="711267" y="1804942"/>
                  <a:pt x="707571" y="1798083"/>
                  <a:pt x="702491" y="1800476"/>
                </a:cubicBezTo>
                <a:cubicBezTo>
                  <a:pt x="703800" y="1802245"/>
                  <a:pt x="703569" y="1803791"/>
                  <a:pt x="704878" y="1805563"/>
                </a:cubicBezTo>
                <a:cubicBezTo>
                  <a:pt x="688172" y="1801490"/>
                  <a:pt x="671029" y="1802081"/>
                  <a:pt x="653401" y="1804174"/>
                </a:cubicBezTo>
                <a:cubicBezTo>
                  <a:pt x="669950" y="1798768"/>
                  <a:pt x="684730" y="1794670"/>
                  <a:pt x="701023" y="1789225"/>
                </a:cubicBezTo>
                <a:cubicBezTo>
                  <a:pt x="712915" y="1783384"/>
                  <a:pt x="724845" y="1777287"/>
                  <a:pt x="733538" y="1761249"/>
                </a:cubicBezTo>
                <a:close/>
                <a:moveTo>
                  <a:pt x="5191059" y="1761205"/>
                </a:moveTo>
                <a:lnTo>
                  <a:pt x="5217670" y="1777593"/>
                </a:lnTo>
                <a:cubicBezTo>
                  <a:pt x="5222871" y="1781729"/>
                  <a:pt x="5231103" y="1788277"/>
                  <a:pt x="5233703" y="1790345"/>
                </a:cubicBezTo>
                <a:cubicBezTo>
                  <a:pt x="5246604" y="1796362"/>
                  <a:pt x="5312267" y="1840104"/>
                  <a:pt x="5288437" y="1821147"/>
                </a:cubicBezTo>
                <a:cubicBezTo>
                  <a:pt x="5283624" y="1816080"/>
                  <a:pt x="5277926" y="1811459"/>
                  <a:pt x="5271804" y="1807218"/>
                </a:cubicBezTo>
                <a:cubicBezTo>
                  <a:pt x="5253436" y="1794498"/>
                  <a:pt x="5231247" y="1785207"/>
                  <a:pt x="5217670" y="1777593"/>
                </a:cubicBezTo>
                <a:lnTo>
                  <a:pt x="5193108" y="1762028"/>
                </a:lnTo>
                <a:close/>
                <a:moveTo>
                  <a:pt x="771215" y="1759982"/>
                </a:moveTo>
                <a:cubicBezTo>
                  <a:pt x="769574" y="1770962"/>
                  <a:pt x="759977" y="1764717"/>
                  <a:pt x="757503" y="1761141"/>
                </a:cubicBezTo>
                <a:cubicBezTo>
                  <a:pt x="762151" y="1760232"/>
                  <a:pt x="766566" y="1760891"/>
                  <a:pt x="771215" y="1759982"/>
                </a:cubicBezTo>
                <a:close/>
                <a:moveTo>
                  <a:pt x="1622038" y="1758864"/>
                </a:moveTo>
                <a:cubicBezTo>
                  <a:pt x="1624955" y="1759300"/>
                  <a:pt x="1631022" y="1758603"/>
                  <a:pt x="1629616" y="1768013"/>
                </a:cubicBezTo>
                <a:cubicBezTo>
                  <a:pt x="1625241" y="1767360"/>
                  <a:pt x="1620632" y="1768274"/>
                  <a:pt x="1622038" y="1758864"/>
                </a:cubicBezTo>
                <a:close/>
                <a:moveTo>
                  <a:pt x="1660050" y="1758343"/>
                </a:moveTo>
                <a:cubicBezTo>
                  <a:pt x="1661573" y="1758570"/>
                  <a:pt x="1664618" y="1759026"/>
                  <a:pt x="1667665" y="1759481"/>
                </a:cubicBezTo>
                <a:cubicBezTo>
                  <a:pt x="1667006" y="1763896"/>
                  <a:pt x="1666346" y="1768310"/>
                  <a:pt x="1665687" y="1772725"/>
                </a:cubicBezTo>
                <a:cubicBezTo>
                  <a:pt x="1662640" y="1772271"/>
                  <a:pt x="1659593" y="1771815"/>
                  <a:pt x="1658071" y="1771587"/>
                </a:cubicBezTo>
                <a:cubicBezTo>
                  <a:pt x="1658731" y="1767172"/>
                  <a:pt x="1659390" y="1762758"/>
                  <a:pt x="1660050" y="1758343"/>
                </a:cubicBezTo>
                <a:close/>
                <a:moveTo>
                  <a:pt x="1749904" y="1756830"/>
                </a:moveTo>
                <a:cubicBezTo>
                  <a:pt x="1752820" y="1757266"/>
                  <a:pt x="1755737" y="1757702"/>
                  <a:pt x="1758653" y="1758137"/>
                </a:cubicBezTo>
                <a:cubicBezTo>
                  <a:pt x="1757959" y="1762782"/>
                  <a:pt x="1757265" y="1767425"/>
                  <a:pt x="1756340" y="1773618"/>
                </a:cubicBezTo>
                <a:cubicBezTo>
                  <a:pt x="1753424" y="1773181"/>
                  <a:pt x="1750507" y="1772746"/>
                  <a:pt x="1747591" y="1772310"/>
                </a:cubicBezTo>
                <a:cubicBezTo>
                  <a:pt x="1748516" y="1766118"/>
                  <a:pt x="1749210" y="1761474"/>
                  <a:pt x="1749904" y="1756830"/>
                </a:cubicBezTo>
                <a:close/>
                <a:moveTo>
                  <a:pt x="1560692" y="1756450"/>
                </a:moveTo>
                <a:cubicBezTo>
                  <a:pt x="1564647" y="1756846"/>
                  <a:pt x="1569129" y="1759086"/>
                  <a:pt x="1572271" y="1759555"/>
                </a:cubicBezTo>
                <a:cubicBezTo>
                  <a:pt x="1570204" y="1773386"/>
                  <a:pt x="1556986" y="1765126"/>
                  <a:pt x="1552275" y="1764423"/>
                </a:cubicBezTo>
                <a:cubicBezTo>
                  <a:pt x="1553308" y="1757508"/>
                  <a:pt x="1556736" y="1756056"/>
                  <a:pt x="1560692" y="1756450"/>
                </a:cubicBezTo>
                <a:close/>
                <a:moveTo>
                  <a:pt x="1706312" y="1756095"/>
                </a:moveTo>
                <a:cubicBezTo>
                  <a:pt x="1710435" y="1756712"/>
                  <a:pt x="1713687" y="1759124"/>
                  <a:pt x="1712561" y="1766662"/>
                </a:cubicBezTo>
                <a:cubicBezTo>
                  <a:pt x="1707849" y="1765958"/>
                  <a:pt x="1692812" y="1769876"/>
                  <a:pt x="1694839" y="1756308"/>
                </a:cubicBezTo>
                <a:cubicBezTo>
                  <a:pt x="1697195" y="1756660"/>
                  <a:pt x="1702189" y="1755480"/>
                  <a:pt x="1706312" y="1756095"/>
                </a:cubicBezTo>
                <a:close/>
                <a:moveTo>
                  <a:pt x="1475405" y="1754889"/>
                </a:moveTo>
                <a:cubicBezTo>
                  <a:pt x="1495055" y="1757826"/>
                  <a:pt x="1514732" y="1762328"/>
                  <a:pt x="1534637" y="1765302"/>
                </a:cubicBezTo>
                <a:cubicBezTo>
                  <a:pt x="1518450" y="1768874"/>
                  <a:pt x="1500922" y="1770941"/>
                  <a:pt x="1485180" y="1773277"/>
                </a:cubicBezTo>
                <a:cubicBezTo>
                  <a:pt x="1470714" y="1775802"/>
                  <a:pt x="1452272" y="1783983"/>
                  <a:pt x="1438748" y="1781963"/>
                </a:cubicBezTo>
                <a:cubicBezTo>
                  <a:pt x="1434154" y="1781276"/>
                  <a:pt x="1435524" y="1772107"/>
                  <a:pt x="1432919" y="1768592"/>
                </a:cubicBezTo>
                <a:cubicBezTo>
                  <a:pt x="1428782" y="1764849"/>
                  <a:pt x="1421971" y="1768519"/>
                  <a:pt x="1417151" y="1769360"/>
                </a:cubicBezTo>
                <a:cubicBezTo>
                  <a:pt x="1402227" y="1774943"/>
                  <a:pt x="1385411" y="1773993"/>
                  <a:pt x="1369643" y="1774761"/>
                </a:cubicBezTo>
                <a:cubicBezTo>
                  <a:pt x="1301317" y="1783301"/>
                  <a:pt x="1232962" y="1802512"/>
                  <a:pt x="1166003" y="1814121"/>
                </a:cubicBezTo>
                <a:cubicBezTo>
                  <a:pt x="1167305" y="1815878"/>
                  <a:pt x="1168380" y="1819163"/>
                  <a:pt x="1169454" y="1822450"/>
                </a:cubicBezTo>
                <a:cubicBezTo>
                  <a:pt x="1161113" y="1825890"/>
                  <a:pt x="1154371" y="1818632"/>
                  <a:pt x="1146943" y="1815960"/>
                </a:cubicBezTo>
                <a:cubicBezTo>
                  <a:pt x="1145116" y="1828186"/>
                  <a:pt x="1157204" y="1820619"/>
                  <a:pt x="1159125" y="1828718"/>
                </a:cubicBezTo>
                <a:cubicBezTo>
                  <a:pt x="1120576" y="1837020"/>
                  <a:pt x="1081972" y="1854426"/>
                  <a:pt x="1045479" y="1848973"/>
                </a:cubicBezTo>
                <a:cubicBezTo>
                  <a:pt x="1053781" y="1845788"/>
                  <a:pt x="1061247" y="1848206"/>
                  <a:pt x="1068703" y="1840205"/>
                </a:cubicBezTo>
                <a:cubicBezTo>
                  <a:pt x="1073956" y="1834740"/>
                  <a:pt x="1078187" y="1829123"/>
                  <a:pt x="1085587" y="1830229"/>
                </a:cubicBezTo>
                <a:cubicBezTo>
                  <a:pt x="1094774" y="1831601"/>
                  <a:pt x="1103116" y="1828161"/>
                  <a:pt x="1112759" y="1826477"/>
                </a:cubicBezTo>
                <a:cubicBezTo>
                  <a:pt x="1119113" y="1825864"/>
                  <a:pt x="1126768" y="1827007"/>
                  <a:pt x="1131174" y="1816729"/>
                </a:cubicBezTo>
                <a:cubicBezTo>
                  <a:pt x="1135150" y="1811073"/>
                  <a:pt x="1135836" y="1806488"/>
                  <a:pt x="1140658" y="1805646"/>
                </a:cubicBezTo>
                <a:cubicBezTo>
                  <a:pt x="1151375" y="1807248"/>
                  <a:pt x="1160982" y="1805819"/>
                  <a:pt x="1170854" y="1802607"/>
                </a:cubicBezTo>
                <a:cubicBezTo>
                  <a:pt x="1191645" y="1797902"/>
                  <a:pt x="1212693" y="1793234"/>
                  <a:pt x="1233740" y="1788567"/>
                </a:cubicBezTo>
                <a:lnTo>
                  <a:pt x="1252715" y="1784772"/>
                </a:lnTo>
                <a:lnTo>
                  <a:pt x="1252980" y="1783002"/>
                </a:lnTo>
                <a:cubicBezTo>
                  <a:pt x="1253151" y="1781860"/>
                  <a:pt x="1253321" y="1780718"/>
                  <a:pt x="1253549" y="1779194"/>
                </a:cubicBezTo>
                <a:cubicBezTo>
                  <a:pt x="1255679" y="1779513"/>
                  <a:pt x="1256161" y="1781142"/>
                  <a:pt x="1255727" y="1782829"/>
                </a:cubicBezTo>
                <a:lnTo>
                  <a:pt x="1254387" y="1784438"/>
                </a:lnTo>
                <a:lnTo>
                  <a:pt x="1298485" y="1775619"/>
                </a:lnTo>
                <a:cubicBezTo>
                  <a:pt x="1319889" y="1771623"/>
                  <a:pt x="1341021" y="1768140"/>
                  <a:pt x="1361597" y="1765746"/>
                </a:cubicBezTo>
                <a:cubicBezTo>
                  <a:pt x="1383947" y="1762837"/>
                  <a:pt x="1404283" y="1761188"/>
                  <a:pt x="1424644" y="1761107"/>
                </a:cubicBezTo>
                <a:cubicBezTo>
                  <a:pt x="1431521" y="1761352"/>
                  <a:pt x="1440856" y="1763919"/>
                  <a:pt x="1450150" y="1764363"/>
                </a:cubicBezTo>
                <a:lnTo>
                  <a:pt x="1450631" y="1764311"/>
                </a:lnTo>
                <a:lnTo>
                  <a:pt x="1448420" y="1765244"/>
                </a:lnTo>
                <a:cubicBezTo>
                  <a:pt x="1447455" y="1766467"/>
                  <a:pt x="1446786" y="1768321"/>
                  <a:pt x="1446445" y="1770613"/>
                </a:cubicBezTo>
                <a:cubicBezTo>
                  <a:pt x="1447976" y="1770842"/>
                  <a:pt x="1449180" y="1770631"/>
                  <a:pt x="1450117" y="1769600"/>
                </a:cubicBezTo>
                <a:lnTo>
                  <a:pt x="1452005" y="1764161"/>
                </a:lnTo>
                <a:lnTo>
                  <a:pt x="1463746" y="1762884"/>
                </a:lnTo>
                <a:cubicBezTo>
                  <a:pt x="1468060" y="1761491"/>
                  <a:pt x="1472050" y="1759010"/>
                  <a:pt x="1475405" y="1754889"/>
                </a:cubicBezTo>
                <a:close/>
                <a:moveTo>
                  <a:pt x="400753" y="1749203"/>
                </a:moveTo>
                <a:cubicBezTo>
                  <a:pt x="403106" y="1749554"/>
                  <a:pt x="405967" y="1749181"/>
                  <a:pt x="408065" y="1749895"/>
                </a:cubicBezTo>
                <a:cubicBezTo>
                  <a:pt x="410163" y="1750609"/>
                  <a:pt x="411497" y="1752412"/>
                  <a:pt x="410794" y="1757117"/>
                </a:cubicBezTo>
                <a:cubicBezTo>
                  <a:pt x="406089" y="1756414"/>
                  <a:pt x="399582" y="1757043"/>
                  <a:pt x="400753" y="1749203"/>
                </a:cubicBezTo>
                <a:close/>
                <a:moveTo>
                  <a:pt x="1040732" y="1747393"/>
                </a:moveTo>
                <a:cubicBezTo>
                  <a:pt x="1040504" y="1748916"/>
                  <a:pt x="1041753" y="1749102"/>
                  <a:pt x="1041525" y="1750625"/>
                </a:cubicBezTo>
                <a:cubicBezTo>
                  <a:pt x="1038551" y="1751738"/>
                  <a:pt x="1035325" y="1752812"/>
                  <a:pt x="1032100" y="1753887"/>
                </a:cubicBezTo>
                <a:cubicBezTo>
                  <a:pt x="1033010" y="1747796"/>
                  <a:pt x="1037484" y="1746908"/>
                  <a:pt x="1040732" y="1747393"/>
                </a:cubicBezTo>
                <a:close/>
                <a:moveTo>
                  <a:pt x="668586" y="1746946"/>
                </a:moveTo>
                <a:cubicBezTo>
                  <a:pt x="668358" y="1748468"/>
                  <a:pt x="668130" y="1749991"/>
                  <a:pt x="668130" y="1749991"/>
                </a:cubicBezTo>
                <a:cubicBezTo>
                  <a:pt x="667903" y="1751515"/>
                  <a:pt x="666120" y="1752805"/>
                  <a:pt x="665892" y="1754328"/>
                </a:cubicBezTo>
                <a:cubicBezTo>
                  <a:pt x="665892" y="1754328"/>
                  <a:pt x="665473" y="1746481"/>
                  <a:pt x="668586" y="1746946"/>
                </a:cubicBezTo>
                <a:close/>
                <a:moveTo>
                  <a:pt x="4116146" y="1744186"/>
                </a:moveTo>
                <a:cubicBezTo>
                  <a:pt x="4111691" y="1749119"/>
                  <a:pt x="4126419" y="1753463"/>
                  <a:pt x="4129534" y="1760753"/>
                </a:cubicBezTo>
                <a:cubicBezTo>
                  <a:pt x="4129620" y="1764375"/>
                  <a:pt x="4131061" y="1767167"/>
                  <a:pt x="4132825" y="1769074"/>
                </a:cubicBezTo>
                <a:cubicBezTo>
                  <a:pt x="4138115" y="1774795"/>
                  <a:pt x="4146306" y="1772538"/>
                  <a:pt x="4129534" y="1760753"/>
                </a:cubicBezTo>
                <a:cubicBezTo>
                  <a:pt x="4133988" y="1755820"/>
                  <a:pt x="4121487" y="1749010"/>
                  <a:pt x="4116146" y="1744186"/>
                </a:cubicBezTo>
                <a:close/>
                <a:moveTo>
                  <a:pt x="867481" y="1743445"/>
                </a:moveTo>
                <a:cubicBezTo>
                  <a:pt x="869873" y="1743803"/>
                  <a:pt x="872331" y="1744972"/>
                  <a:pt x="874538" y="1745302"/>
                </a:cubicBezTo>
                <a:cubicBezTo>
                  <a:pt x="874303" y="1746871"/>
                  <a:pt x="873834" y="1750008"/>
                  <a:pt x="873366" y="1753144"/>
                </a:cubicBezTo>
                <a:cubicBezTo>
                  <a:pt x="869421" y="1749349"/>
                  <a:pt x="865240" y="1747119"/>
                  <a:pt x="860826" y="1746460"/>
                </a:cubicBezTo>
                <a:cubicBezTo>
                  <a:pt x="862766" y="1743543"/>
                  <a:pt x="865090" y="1743089"/>
                  <a:pt x="867481" y="1743445"/>
                </a:cubicBezTo>
                <a:close/>
                <a:moveTo>
                  <a:pt x="1045694" y="1743144"/>
                </a:moveTo>
                <a:cubicBezTo>
                  <a:pt x="1046033" y="1743527"/>
                  <a:pt x="1045874" y="1744592"/>
                  <a:pt x="1045556" y="1746722"/>
                </a:cubicBezTo>
                <a:cubicBezTo>
                  <a:pt x="1044212" y="1745070"/>
                  <a:pt x="1044212" y="1745070"/>
                  <a:pt x="1042833" y="1743654"/>
                </a:cubicBezTo>
                <a:cubicBezTo>
                  <a:pt x="1044513" y="1743058"/>
                  <a:pt x="1045352" y="1742760"/>
                  <a:pt x="1045694" y="1743144"/>
                </a:cubicBezTo>
                <a:close/>
                <a:moveTo>
                  <a:pt x="3795274" y="1741014"/>
                </a:moveTo>
                <a:cubicBezTo>
                  <a:pt x="3798152" y="1743612"/>
                  <a:pt x="3803083" y="1748064"/>
                  <a:pt x="3808425" y="1752887"/>
                </a:cubicBezTo>
                <a:cubicBezTo>
                  <a:pt x="3803600" y="1758232"/>
                  <a:pt x="3815823" y="1759565"/>
                  <a:pt x="3818527" y="1766484"/>
                </a:cubicBezTo>
                <a:cubicBezTo>
                  <a:pt x="3815928" y="1769363"/>
                  <a:pt x="3821270" y="1774186"/>
                  <a:pt x="3826202" y="1778639"/>
                </a:cubicBezTo>
                <a:lnTo>
                  <a:pt x="3823976" y="1781105"/>
                </a:lnTo>
                <a:cubicBezTo>
                  <a:pt x="3808771" y="1767377"/>
                  <a:pt x="3798258" y="1753408"/>
                  <a:pt x="3795274" y="1741014"/>
                </a:cubicBezTo>
                <a:close/>
                <a:moveTo>
                  <a:pt x="861632" y="1740146"/>
                </a:moveTo>
                <a:lnTo>
                  <a:pt x="862175" y="1743444"/>
                </a:lnTo>
                <a:cubicBezTo>
                  <a:pt x="862175" y="1743444"/>
                  <a:pt x="862032" y="1742576"/>
                  <a:pt x="861853" y="1741492"/>
                </a:cubicBezTo>
                <a:close/>
                <a:moveTo>
                  <a:pt x="861514" y="1739425"/>
                </a:moveTo>
                <a:lnTo>
                  <a:pt x="861520" y="1739458"/>
                </a:lnTo>
                <a:lnTo>
                  <a:pt x="861632" y="1740146"/>
                </a:lnTo>
                <a:close/>
                <a:moveTo>
                  <a:pt x="541300" y="1739134"/>
                </a:moveTo>
                <a:cubicBezTo>
                  <a:pt x="542435" y="1739304"/>
                  <a:pt x="543790" y="1739309"/>
                  <a:pt x="545157" y="1739389"/>
                </a:cubicBezTo>
                <a:cubicBezTo>
                  <a:pt x="549256" y="1739631"/>
                  <a:pt x="553471" y="1740558"/>
                  <a:pt x="552257" y="1748684"/>
                </a:cubicBezTo>
                <a:cubicBezTo>
                  <a:pt x="547714" y="1748005"/>
                  <a:pt x="539449" y="1751518"/>
                  <a:pt x="541300" y="1739134"/>
                </a:cubicBezTo>
                <a:close/>
                <a:moveTo>
                  <a:pt x="861686" y="1739025"/>
                </a:moveTo>
                <a:lnTo>
                  <a:pt x="861482" y="1739232"/>
                </a:lnTo>
                <a:lnTo>
                  <a:pt x="861514" y="1739425"/>
                </a:lnTo>
                <a:lnTo>
                  <a:pt x="861482" y="1739232"/>
                </a:lnTo>
                <a:lnTo>
                  <a:pt x="857936" y="1742820"/>
                </a:lnTo>
                <a:cubicBezTo>
                  <a:pt x="858254" y="1740690"/>
                  <a:pt x="858413" y="1739625"/>
                  <a:pt x="858883" y="1739151"/>
                </a:cubicBezTo>
                <a:lnTo>
                  <a:pt x="861449" y="1739036"/>
                </a:lnTo>
                <a:close/>
                <a:moveTo>
                  <a:pt x="429329" y="1737672"/>
                </a:moveTo>
                <a:cubicBezTo>
                  <a:pt x="431833" y="1737273"/>
                  <a:pt x="433927" y="1738359"/>
                  <a:pt x="434720" y="1743122"/>
                </a:cubicBezTo>
                <a:cubicBezTo>
                  <a:pt x="431777" y="1742681"/>
                  <a:pt x="427136" y="1743537"/>
                  <a:pt x="423966" y="1744611"/>
                </a:cubicBezTo>
                <a:cubicBezTo>
                  <a:pt x="422721" y="1742877"/>
                  <a:pt x="422948" y="1741362"/>
                  <a:pt x="421476" y="1741143"/>
                </a:cubicBezTo>
                <a:cubicBezTo>
                  <a:pt x="423909" y="1739958"/>
                  <a:pt x="426824" y="1738072"/>
                  <a:pt x="429329" y="1737672"/>
                </a:cubicBezTo>
                <a:close/>
                <a:moveTo>
                  <a:pt x="861212" y="1737588"/>
                </a:moveTo>
                <a:lnTo>
                  <a:pt x="861449" y="1739036"/>
                </a:lnTo>
                <a:lnTo>
                  <a:pt x="861319" y="1738239"/>
                </a:lnTo>
                <a:cubicBezTo>
                  <a:pt x="861176" y="1737371"/>
                  <a:pt x="861105" y="1736937"/>
                  <a:pt x="861212" y="1737588"/>
                </a:cubicBezTo>
                <a:close/>
                <a:moveTo>
                  <a:pt x="438761" y="1735162"/>
                </a:moveTo>
                <a:cubicBezTo>
                  <a:pt x="438903" y="1735547"/>
                  <a:pt x="438355" y="1736554"/>
                  <a:pt x="437258" y="1738568"/>
                </a:cubicBezTo>
                <a:cubicBezTo>
                  <a:pt x="437469" y="1737147"/>
                  <a:pt x="437681" y="1735727"/>
                  <a:pt x="436125" y="1735494"/>
                </a:cubicBezTo>
                <a:cubicBezTo>
                  <a:pt x="437788" y="1735017"/>
                  <a:pt x="438620" y="1734778"/>
                  <a:pt x="438761" y="1735162"/>
                </a:cubicBezTo>
                <a:close/>
                <a:moveTo>
                  <a:pt x="1981530" y="1732417"/>
                </a:moveTo>
                <a:cubicBezTo>
                  <a:pt x="1983160" y="1731926"/>
                  <a:pt x="1985008" y="1732585"/>
                  <a:pt x="1986531" y="1732813"/>
                </a:cubicBezTo>
                <a:cubicBezTo>
                  <a:pt x="1985448" y="1740057"/>
                  <a:pt x="1980880" y="1739374"/>
                  <a:pt x="1977834" y="1738919"/>
                </a:cubicBezTo>
                <a:cubicBezTo>
                  <a:pt x="1978487" y="1734548"/>
                  <a:pt x="1979900" y="1732907"/>
                  <a:pt x="1981530" y="1732417"/>
                </a:cubicBezTo>
                <a:close/>
                <a:moveTo>
                  <a:pt x="194097" y="1732354"/>
                </a:moveTo>
                <a:cubicBezTo>
                  <a:pt x="198472" y="1733008"/>
                  <a:pt x="202847" y="1733661"/>
                  <a:pt x="201757" y="1740953"/>
                </a:cubicBezTo>
                <a:cubicBezTo>
                  <a:pt x="198841" y="1740517"/>
                  <a:pt x="192789" y="1741103"/>
                  <a:pt x="194097" y="1732354"/>
                </a:cubicBezTo>
                <a:close/>
                <a:moveTo>
                  <a:pt x="835507" y="1731666"/>
                </a:moveTo>
                <a:cubicBezTo>
                  <a:pt x="836352" y="1736532"/>
                  <a:pt x="837198" y="1741400"/>
                  <a:pt x="836274" y="1747582"/>
                </a:cubicBezTo>
                <a:cubicBezTo>
                  <a:pt x="825044" y="1749064"/>
                  <a:pt x="815121" y="1752323"/>
                  <a:pt x="803700" y="1755092"/>
                </a:cubicBezTo>
                <a:lnTo>
                  <a:pt x="792326" y="1761269"/>
                </a:lnTo>
                <a:lnTo>
                  <a:pt x="790008" y="1762528"/>
                </a:lnTo>
                <a:cubicBezTo>
                  <a:pt x="785393" y="1761837"/>
                  <a:pt x="779497" y="1760957"/>
                  <a:pt x="774881" y="1760267"/>
                </a:cubicBezTo>
                <a:cubicBezTo>
                  <a:pt x="775344" y="1757176"/>
                  <a:pt x="775575" y="1755631"/>
                  <a:pt x="776036" y="1752539"/>
                </a:cubicBezTo>
                <a:cubicBezTo>
                  <a:pt x="779344" y="1751453"/>
                  <a:pt x="782613" y="1750625"/>
                  <a:pt x="787433" y="1748185"/>
                </a:cubicBezTo>
                <a:cubicBezTo>
                  <a:pt x="792510" y="1745783"/>
                  <a:pt x="799125" y="1743611"/>
                  <a:pt x="805740" y="1741440"/>
                </a:cubicBezTo>
                <a:cubicBezTo>
                  <a:pt x="812355" y="1739267"/>
                  <a:pt x="817431" y="1736865"/>
                  <a:pt x="823815" y="1736239"/>
                </a:cubicBezTo>
                <a:cubicBezTo>
                  <a:pt x="827353" y="1733608"/>
                  <a:pt x="832200" y="1732752"/>
                  <a:pt x="835507" y="1731666"/>
                </a:cubicBezTo>
                <a:close/>
                <a:moveTo>
                  <a:pt x="1201918" y="1723990"/>
                </a:moveTo>
                <a:cubicBezTo>
                  <a:pt x="1202628" y="1724096"/>
                  <a:pt x="1203224" y="1724964"/>
                  <a:pt x="1203706" y="1726592"/>
                </a:cubicBezTo>
                <a:lnTo>
                  <a:pt x="1200900" y="1729272"/>
                </a:lnTo>
                <a:lnTo>
                  <a:pt x="1204908" y="1727084"/>
                </a:lnTo>
                <a:cubicBezTo>
                  <a:pt x="1206475" y="1726567"/>
                  <a:pt x="1207989" y="1726416"/>
                  <a:pt x="1209447" y="1726635"/>
                </a:cubicBezTo>
                <a:cubicBezTo>
                  <a:pt x="1208348" y="1733992"/>
                  <a:pt x="1198718" y="1738571"/>
                  <a:pt x="1200037" y="1729741"/>
                </a:cubicBezTo>
                <a:lnTo>
                  <a:pt x="1200495" y="1729492"/>
                </a:lnTo>
                <a:lnTo>
                  <a:pt x="1199447" y="1725956"/>
                </a:lnTo>
                <a:cubicBezTo>
                  <a:pt x="1200385" y="1724539"/>
                  <a:pt x="1201208" y="1723884"/>
                  <a:pt x="1201918" y="1723990"/>
                </a:cubicBezTo>
                <a:close/>
                <a:moveTo>
                  <a:pt x="1842480" y="1723759"/>
                </a:moveTo>
                <a:cubicBezTo>
                  <a:pt x="1843041" y="1723648"/>
                  <a:pt x="1843754" y="1724144"/>
                  <a:pt x="1845064" y="1725897"/>
                </a:cubicBezTo>
                <a:cubicBezTo>
                  <a:pt x="1843180" y="1727172"/>
                  <a:pt x="1842953" y="1728695"/>
                  <a:pt x="1841305" y="1730005"/>
                </a:cubicBezTo>
                <a:cubicBezTo>
                  <a:pt x="1841761" y="1726960"/>
                  <a:pt x="1840804" y="1725261"/>
                  <a:pt x="1840804" y="1725261"/>
                </a:cubicBezTo>
                <a:cubicBezTo>
                  <a:pt x="1841510" y="1724587"/>
                  <a:pt x="1841920" y="1723870"/>
                  <a:pt x="1842480" y="1723759"/>
                </a:cubicBezTo>
                <a:close/>
                <a:moveTo>
                  <a:pt x="1890398" y="1723404"/>
                </a:moveTo>
                <a:cubicBezTo>
                  <a:pt x="1900171" y="1725062"/>
                  <a:pt x="1908908" y="1731043"/>
                  <a:pt x="1916943" y="1744752"/>
                </a:cubicBezTo>
                <a:cubicBezTo>
                  <a:pt x="1897678" y="1738714"/>
                  <a:pt x="1878665" y="1732711"/>
                  <a:pt x="1857650" y="1727991"/>
                </a:cubicBezTo>
                <a:cubicBezTo>
                  <a:pt x="1869820" y="1724411"/>
                  <a:pt x="1880627" y="1721746"/>
                  <a:pt x="1890398" y="1723404"/>
                </a:cubicBezTo>
                <a:close/>
                <a:moveTo>
                  <a:pt x="597910" y="1722594"/>
                </a:moveTo>
                <a:cubicBezTo>
                  <a:pt x="599409" y="1722818"/>
                  <a:pt x="599234" y="1723989"/>
                  <a:pt x="600523" y="1725617"/>
                </a:cubicBezTo>
                <a:cubicBezTo>
                  <a:pt x="599564" y="1726910"/>
                  <a:pt x="598709" y="1727501"/>
                  <a:pt x="597991" y="1727393"/>
                </a:cubicBezTo>
                <a:lnTo>
                  <a:pt x="596924" y="1725893"/>
                </a:lnTo>
                <a:lnTo>
                  <a:pt x="596276" y="1724983"/>
                </a:lnTo>
                <a:cubicBezTo>
                  <a:pt x="596485" y="1723578"/>
                  <a:pt x="597735" y="1723765"/>
                  <a:pt x="597910" y="1722594"/>
                </a:cubicBezTo>
                <a:close/>
                <a:moveTo>
                  <a:pt x="585978" y="1722318"/>
                </a:moveTo>
                <a:lnTo>
                  <a:pt x="586951" y="1724147"/>
                </a:lnTo>
                <a:cubicBezTo>
                  <a:pt x="586951" y="1724147"/>
                  <a:pt x="586769" y="1723806"/>
                  <a:pt x="586508" y="1723315"/>
                </a:cubicBezTo>
                <a:close/>
                <a:moveTo>
                  <a:pt x="695763" y="1722301"/>
                </a:moveTo>
                <a:cubicBezTo>
                  <a:pt x="699822" y="1722908"/>
                  <a:pt x="703600" y="1725403"/>
                  <a:pt x="706558" y="1731247"/>
                </a:cubicBezTo>
                <a:cubicBezTo>
                  <a:pt x="697113" y="1732923"/>
                  <a:pt x="686420" y="1734412"/>
                  <a:pt x="679828" y="1727253"/>
                </a:cubicBezTo>
                <a:cubicBezTo>
                  <a:pt x="681552" y="1725967"/>
                  <a:pt x="681552" y="1725967"/>
                  <a:pt x="683277" y="1724681"/>
                </a:cubicBezTo>
                <a:lnTo>
                  <a:pt x="683371" y="1724650"/>
                </a:lnTo>
                <a:lnTo>
                  <a:pt x="689530" y="1722625"/>
                </a:lnTo>
                <a:cubicBezTo>
                  <a:pt x="691633" y="1722167"/>
                  <a:pt x="693733" y="1721998"/>
                  <a:pt x="695763" y="1722301"/>
                </a:cubicBezTo>
                <a:close/>
                <a:moveTo>
                  <a:pt x="682849" y="1721475"/>
                </a:moveTo>
                <a:lnTo>
                  <a:pt x="683071" y="1722821"/>
                </a:lnTo>
                <a:lnTo>
                  <a:pt x="683371" y="1724650"/>
                </a:lnTo>
                <a:close/>
                <a:moveTo>
                  <a:pt x="585092" y="1720653"/>
                </a:moveTo>
                <a:lnTo>
                  <a:pt x="585978" y="1722318"/>
                </a:lnTo>
                <a:lnTo>
                  <a:pt x="585588" y="1721587"/>
                </a:lnTo>
                <a:close/>
                <a:moveTo>
                  <a:pt x="584770" y="1720050"/>
                </a:moveTo>
                <a:cubicBezTo>
                  <a:pt x="584589" y="1719709"/>
                  <a:pt x="584634" y="1719795"/>
                  <a:pt x="584804" y="1720114"/>
                </a:cubicBezTo>
                <a:lnTo>
                  <a:pt x="585092" y="1720653"/>
                </a:lnTo>
                <a:close/>
                <a:moveTo>
                  <a:pt x="465791" y="1719797"/>
                </a:moveTo>
                <a:cubicBezTo>
                  <a:pt x="467479" y="1720425"/>
                  <a:pt x="468830" y="1722134"/>
                  <a:pt x="469539" y="1725450"/>
                </a:cubicBezTo>
                <a:cubicBezTo>
                  <a:pt x="462786" y="1727652"/>
                  <a:pt x="456270" y="1728285"/>
                  <a:pt x="449752" y="1728916"/>
                </a:cubicBezTo>
                <a:cubicBezTo>
                  <a:pt x="452637" y="1725734"/>
                  <a:pt x="460730" y="1717912"/>
                  <a:pt x="465791" y="1719797"/>
                </a:cubicBezTo>
                <a:close/>
                <a:moveTo>
                  <a:pt x="682538" y="1719577"/>
                </a:moveTo>
                <a:lnTo>
                  <a:pt x="682849" y="1721475"/>
                </a:lnTo>
                <a:lnTo>
                  <a:pt x="682735" y="1720788"/>
                </a:lnTo>
                <a:close/>
                <a:moveTo>
                  <a:pt x="682429" y="1718918"/>
                </a:moveTo>
                <a:lnTo>
                  <a:pt x="682538" y="1719577"/>
                </a:lnTo>
                <a:lnTo>
                  <a:pt x="682535" y="1719568"/>
                </a:lnTo>
                <a:cubicBezTo>
                  <a:pt x="682393" y="1718701"/>
                  <a:pt x="682322" y="1718266"/>
                  <a:pt x="682429" y="1718918"/>
                </a:cubicBezTo>
                <a:close/>
                <a:moveTo>
                  <a:pt x="1173450" y="1718810"/>
                </a:moveTo>
                <a:cubicBezTo>
                  <a:pt x="1177422" y="1718737"/>
                  <a:pt x="1181597" y="1720249"/>
                  <a:pt x="1184001" y="1727725"/>
                </a:cubicBezTo>
                <a:cubicBezTo>
                  <a:pt x="1158355" y="1731800"/>
                  <a:pt x="1134032" y="1739236"/>
                  <a:pt x="1109540" y="1735575"/>
                </a:cubicBezTo>
                <a:cubicBezTo>
                  <a:pt x="1110696" y="1727841"/>
                  <a:pt x="1113988" y="1726752"/>
                  <a:pt x="1117282" y="1725662"/>
                </a:cubicBezTo>
                <a:cubicBezTo>
                  <a:pt x="1126696" y="1725488"/>
                  <a:pt x="1134812" y="1723538"/>
                  <a:pt x="1144228" y="1723364"/>
                </a:cubicBezTo>
                <a:cubicBezTo>
                  <a:pt x="1152088" y="1721375"/>
                  <a:pt x="1159973" y="1720972"/>
                  <a:pt x="1169619" y="1719251"/>
                </a:cubicBezTo>
                <a:cubicBezTo>
                  <a:pt x="1170825" y="1719035"/>
                  <a:pt x="1172127" y="1718834"/>
                  <a:pt x="1173450" y="1718810"/>
                </a:cubicBezTo>
                <a:close/>
                <a:moveTo>
                  <a:pt x="1254584" y="1718471"/>
                </a:moveTo>
                <a:lnTo>
                  <a:pt x="1253502" y="1719805"/>
                </a:lnTo>
                <a:cubicBezTo>
                  <a:pt x="1253437" y="1719886"/>
                  <a:pt x="1253674" y="1719592"/>
                  <a:pt x="1254054" y="1719123"/>
                </a:cubicBezTo>
                <a:close/>
                <a:moveTo>
                  <a:pt x="1254859" y="1718132"/>
                </a:moveTo>
                <a:lnTo>
                  <a:pt x="1254584" y="1718471"/>
                </a:lnTo>
                <a:lnTo>
                  <a:pt x="1254767" y="1718242"/>
                </a:lnTo>
                <a:close/>
                <a:moveTo>
                  <a:pt x="480073" y="1716477"/>
                </a:moveTo>
                <a:cubicBezTo>
                  <a:pt x="479105" y="1722952"/>
                  <a:pt x="474730" y="1722298"/>
                  <a:pt x="471814" y="1721862"/>
                </a:cubicBezTo>
                <a:cubicBezTo>
                  <a:pt x="471814" y="1721862"/>
                  <a:pt x="470597" y="1720026"/>
                  <a:pt x="470840" y="1718407"/>
                </a:cubicBezTo>
                <a:cubicBezTo>
                  <a:pt x="473755" y="1718842"/>
                  <a:pt x="476914" y="1717659"/>
                  <a:pt x="480073" y="1716477"/>
                </a:cubicBezTo>
                <a:close/>
                <a:moveTo>
                  <a:pt x="1257098" y="1715369"/>
                </a:moveTo>
                <a:cubicBezTo>
                  <a:pt x="1257098" y="1715369"/>
                  <a:pt x="1256590" y="1715995"/>
                  <a:pt x="1255956" y="1716776"/>
                </a:cubicBezTo>
                <a:lnTo>
                  <a:pt x="1255299" y="1717587"/>
                </a:lnTo>
                <a:close/>
                <a:moveTo>
                  <a:pt x="3774250" y="1713078"/>
                </a:moveTo>
                <a:cubicBezTo>
                  <a:pt x="3779592" y="1717901"/>
                  <a:pt x="3792093" y="1724711"/>
                  <a:pt x="3784763" y="1727046"/>
                </a:cubicBezTo>
                <a:cubicBezTo>
                  <a:pt x="3784523" y="1722353"/>
                  <a:pt x="3769796" y="1718010"/>
                  <a:pt x="3774250" y="1713078"/>
                </a:cubicBezTo>
                <a:close/>
                <a:moveTo>
                  <a:pt x="4085496" y="1712038"/>
                </a:moveTo>
                <a:cubicBezTo>
                  <a:pt x="4085556" y="1713212"/>
                  <a:pt x="4086522" y="1714362"/>
                  <a:pt x="4087936" y="1715431"/>
                </a:cubicBezTo>
                <a:cubicBezTo>
                  <a:pt x="4092179" y="1718631"/>
                  <a:pt x="4100463" y="1721074"/>
                  <a:pt x="4100463" y="1721074"/>
                </a:cubicBezTo>
                <a:cubicBezTo>
                  <a:pt x="4100595" y="1715970"/>
                  <a:pt x="4087723" y="1709572"/>
                  <a:pt x="4085496" y="1712038"/>
                </a:cubicBezTo>
                <a:close/>
                <a:moveTo>
                  <a:pt x="3771170" y="1711089"/>
                </a:moveTo>
                <a:lnTo>
                  <a:pt x="3771798" y="1711494"/>
                </a:lnTo>
                <a:cubicBezTo>
                  <a:pt x="3773161" y="1712375"/>
                  <a:pt x="3774250" y="1713078"/>
                  <a:pt x="3774250" y="1713078"/>
                </a:cubicBezTo>
                <a:close/>
                <a:moveTo>
                  <a:pt x="1842203" y="1710862"/>
                </a:moveTo>
                <a:cubicBezTo>
                  <a:pt x="1842818" y="1715296"/>
                  <a:pt x="1843421" y="1721515"/>
                  <a:pt x="1840224" y="1724102"/>
                </a:cubicBezTo>
                <a:cubicBezTo>
                  <a:pt x="1839175" y="1720880"/>
                  <a:pt x="1836400" y="1718934"/>
                  <a:pt x="1835126" y="1717211"/>
                </a:cubicBezTo>
                <a:cubicBezTo>
                  <a:pt x="1837073" y="1714438"/>
                  <a:pt x="1839019" y="1711664"/>
                  <a:pt x="1842203" y="1710862"/>
                </a:cubicBezTo>
                <a:close/>
                <a:moveTo>
                  <a:pt x="6439106" y="1709097"/>
                </a:moveTo>
                <a:lnTo>
                  <a:pt x="6450432" y="1716653"/>
                </a:lnTo>
                <a:cubicBezTo>
                  <a:pt x="6439907" y="1709676"/>
                  <a:pt x="6439907" y="1709676"/>
                  <a:pt x="6439907" y="1709676"/>
                </a:cubicBezTo>
                <a:close/>
                <a:moveTo>
                  <a:pt x="3766896" y="1708327"/>
                </a:moveTo>
                <a:cubicBezTo>
                  <a:pt x="3767304" y="1708591"/>
                  <a:pt x="3768053" y="1709074"/>
                  <a:pt x="3769245" y="1709845"/>
                </a:cubicBezTo>
                <a:lnTo>
                  <a:pt x="3771170" y="1711089"/>
                </a:lnTo>
                <a:lnTo>
                  <a:pt x="3767713" y="1708855"/>
                </a:lnTo>
                <a:cubicBezTo>
                  <a:pt x="3766623" y="1708151"/>
                  <a:pt x="3766079" y="1707799"/>
                  <a:pt x="3766896" y="1708327"/>
                </a:cubicBezTo>
                <a:close/>
                <a:moveTo>
                  <a:pt x="975770" y="1707839"/>
                </a:moveTo>
                <a:cubicBezTo>
                  <a:pt x="977977" y="1708169"/>
                  <a:pt x="981458" y="1707532"/>
                  <a:pt x="984160" y="1708321"/>
                </a:cubicBezTo>
                <a:cubicBezTo>
                  <a:pt x="986863" y="1709112"/>
                  <a:pt x="988789" y="1711329"/>
                  <a:pt x="987886" y="1717369"/>
                </a:cubicBezTo>
                <a:cubicBezTo>
                  <a:pt x="983471" y="1716709"/>
                  <a:pt x="973965" y="1719919"/>
                  <a:pt x="975770" y="1707839"/>
                </a:cubicBezTo>
                <a:close/>
                <a:moveTo>
                  <a:pt x="3104688" y="1707487"/>
                </a:moveTo>
                <a:cubicBezTo>
                  <a:pt x="3112979" y="1716665"/>
                  <a:pt x="3138018" y="1755948"/>
                  <a:pt x="3134696" y="1756312"/>
                </a:cubicBezTo>
                <a:lnTo>
                  <a:pt x="3137305" y="1753060"/>
                </a:lnTo>
                <a:lnTo>
                  <a:pt x="3141771" y="1759906"/>
                </a:lnTo>
                <a:lnTo>
                  <a:pt x="3148275" y="1771407"/>
                </a:lnTo>
                <a:cubicBezTo>
                  <a:pt x="3158147" y="1789057"/>
                  <a:pt x="3165179" y="1802300"/>
                  <a:pt x="3164153" y="1802045"/>
                </a:cubicBezTo>
                <a:cubicBezTo>
                  <a:pt x="3162786" y="1801704"/>
                  <a:pt x="3147090" y="1777368"/>
                  <a:pt x="3104688" y="1707487"/>
                </a:cubicBezTo>
                <a:close/>
                <a:moveTo>
                  <a:pt x="1256001" y="1701414"/>
                </a:moveTo>
                <a:cubicBezTo>
                  <a:pt x="1256310" y="1704671"/>
                  <a:pt x="1256619" y="1707929"/>
                  <a:pt x="1256538" y="1711128"/>
                </a:cubicBezTo>
                <a:lnTo>
                  <a:pt x="1255299" y="1717587"/>
                </a:lnTo>
                <a:lnTo>
                  <a:pt x="1254741" y="1720494"/>
                </a:lnTo>
                <a:lnTo>
                  <a:pt x="1254901" y="1718080"/>
                </a:lnTo>
                <a:close/>
                <a:moveTo>
                  <a:pt x="2123030" y="1700528"/>
                </a:moveTo>
                <a:cubicBezTo>
                  <a:pt x="2127816" y="1710363"/>
                  <a:pt x="2146852" y="1708518"/>
                  <a:pt x="2144339" y="1725340"/>
                </a:cubicBezTo>
                <a:cubicBezTo>
                  <a:pt x="2136692" y="1724196"/>
                  <a:pt x="2127517" y="1722825"/>
                  <a:pt x="2118340" y="1721454"/>
                </a:cubicBezTo>
                <a:cubicBezTo>
                  <a:pt x="2116055" y="1736746"/>
                  <a:pt x="2129819" y="1738803"/>
                  <a:pt x="2135479" y="1742776"/>
                </a:cubicBezTo>
                <a:cubicBezTo>
                  <a:pt x="2142282" y="1739102"/>
                  <a:pt x="2149674" y="1740207"/>
                  <a:pt x="2157092" y="1742878"/>
                </a:cubicBezTo>
                <a:cubicBezTo>
                  <a:pt x="2160151" y="1743336"/>
                  <a:pt x="2168641" y="1749294"/>
                  <a:pt x="2173070" y="1740576"/>
                </a:cubicBezTo>
                <a:cubicBezTo>
                  <a:pt x="2175971" y="1731629"/>
                  <a:pt x="2177500" y="1731858"/>
                  <a:pt x="2182546" y="1729485"/>
                </a:cubicBezTo>
                <a:cubicBezTo>
                  <a:pt x="2187818" y="1725583"/>
                  <a:pt x="2170152" y="1718253"/>
                  <a:pt x="2168623" y="1718025"/>
                </a:cubicBezTo>
                <a:cubicBezTo>
                  <a:pt x="2170610" y="1715194"/>
                  <a:pt x="2172329" y="1714149"/>
                  <a:pt x="2174316" y="1711318"/>
                </a:cubicBezTo>
                <a:cubicBezTo>
                  <a:pt x="2166476" y="1706239"/>
                  <a:pt x="2157860" y="1704170"/>
                  <a:pt x="2149102" y="1703057"/>
                </a:cubicBezTo>
                <a:cubicBezTo>
                  <a:pt x="2140343" y="1701943"/>
                  <a:pt x="2131442" y="1701786"/>
                  <a:pt x="2123030" y="1700528"/>
                </a:cubicBezTo>
                <a:close/>
                <a:moveTo>
                  <a:pt x="518111" y="1700326"/>
                </a:moveTo>
                <a:cubicBezTo>
                  <a:pt x="512814" y="1704006"/>
                  <a:pt x="507517" y="1707688"/>
                  <a:pt x="501761" y="1703846"/>
                </a:cubicBezTo>
                <a:cubicBezTo>
                  <a:pt x="506840" y="1701624"/>
                  <a:pt x="511919" y="1699401"/>
                  <a:pt x="518111" y="1700326"/>
                </a:cubicBezTo>
                <a:close/>
                <a:moveTo>
                  <a:pt x="986202" y="1697874"/>
                </a:moveTo>
                <a:cubicBezTo>
                  <a:pt x="976565" y="1699540"/>
                  <a:pt x="968231" y="1702954"/>
                  <a:pt x="958594" y="1704619"/>
                </a:cubicBezTo>
                <a:cubicBezTo>
                  <a:pt x="950260" y="1708033"/>
                  <a:pt x="942409" y="1709965"/>
                  <a:pt x="938834" y="1723408"/>
                </a:cubicBezTo>
                <a:cubicBezTo>
                  <a:pt x="937759" y="1720142"/>
                  <a:pt x="934924" y="1718165"/>
                  <a:pt x="933620" y="1716417"/>
                </a:cubicBezTo>
                <a:cubicBezTo>
                  <a:pt x="932940" y="1720974"/>
                  <a:pt x="935773" y="1722951"/>
                  <a:pt x="936623" y="1727737"/>
                </a:cubicBezTo>
                <a:cubicBezTo>
                  <a:pt x="932296" y="1725278"/>
                  <a:pt x="926817" y="1720059"/>
                  <a:pt x="923112" y="1723906"/>
                </a:cubicBezTo>
                <a:cubicBezTo>
                  <a:pt x="916310" y="1727548"/>
                  <a:pt x="916705" y="1735372"/>
                  <a:pt x="910809" y="1732938"/>
                </a:cubicBezTo>
                <a:cubicBezTo>
                  <a:pt x="903383" y="1730276"/>
                  <a:pt x="895958" y="1727613"/>
                  <a:pt x="890231" y="1734522"/>
                </a:cubicBezTo>
                <a:cubicBezTo>
                  <a:pt x="884987" y="1739950"/>
                  <a:pt x="878696" y="1729692"/>
                  <a:pt x="877846" y="1724906"/>
                </a:cubicBezTo>
                <a:cubicBezTo>
                  <a:pt x="912420" y="1711696"/>
                  <a:pt x="949723" y="1692423"/>
                  <a:pt x="986202" y="1697874"/>
                </a:cubicBezTo>
                <a:close/>
                <a:moveTo>
                  <a:pt x="1749634" y="1697867"/>
                </a:moveTo>
                <a:cubicBezTo>
                  <a:pt x="1766040" y="1701624"/>
                  <a:pt x="1782433" y="1707207"/>
                  <a:pt x="1799219" y="1708410"/>
                </a:cubicBezTo>
                <a:cubicBezTo>
                  <a:pt x="1807146" y="1707766"/>
                  <a:pt x="1823114" y="1705713"/>
                  <a:pt x="1823696" y="1722776"/>
                </a:cubicBezTo>
                <a:cubicBezTo>
                  <a:pt x="1797654" y="1718883"/>
                  <a:pt x="1770335" y="1714802"/>
                  <a:pt x="1743016" y="1710719"/>
                </a:cubicBezTo>
                <a:cubicBezTo>
                  <a:pt x="1744979" y="1706311"/>
                  <a:pt x="1747198" y="1701942"/>
                  <a:pt x="1749634" y="1697867"/>
                </a:cubicBezTo>
                <a:close/>
                <a:moveTo>
                  <a:pt x="1278172" y="1697080"/>
                </a:moveTo>
                <a:cubicBezTo>
                  <a:pt x="1281425" y="1696019"/>
                  <a:pt x="1281808" y="1703815"/>
                  <a:pt x="1281130" y="1708357"/>
                </a:cubicBezTo>
                <a:cubicBezTo>
                  <a:pt x="1278102" y="1707905"/>
                  <a:pt x="1273560" y="1707226"/>
                  <a:pt x="1269018" y="1706547"/>
                </a:cubicBezTo>
                <a:cubicBezTo>
                  <a:pt x="1269922" y="1700491"/>
                  <a:pt x="1273630" y="1696402"/>
                  <a:pt x="1278172" y="1697080"/>
                </a:cubicBezTo>
                <a:close/>
                <a:moveTo>
                  <a:pt x="4072518" y="1695844"/>
                </a:moveTo>
                <a:cubicBezTo>
                  <a:pt x="4074984" y="1698069"/>
                  <a:pt x="4087856" y="1704468"/>
                  <a:pt x="4087856" y="1704468"/>
                </a:cubicBezTo>
                <a:cubicBezTo>
                  <a:pt x="4087411" y="1699590"/>
                  <a:pt x="4083577" y="1697434"/>
                  <a:pt x="4079854" y="1696497"/>
                </a:cubicBezTo>
                <a:cubicBezTo>
                  <a:pt x="4076130" y="1695560"/>
                  <a:pt x="4072518" y="1695844"/>
                  <a:pt x="4072518" y="1695844"/>
                </a:cubicBezTo>
                <a:close/>
                <a:moveTo>
                  <a:pt x="708721" y="1695032"/>
                </a:moveTo>
                <a:cubicBezTo>
                  <a:pt x="711438" y="1695597"/>
                  <a:pt x="713834" y="1697384"/>
                  <a:pt x="715658" y="1701101"/>
                </a:cubicBezTo>
                <a:cubicBezTo>
                  <a:pt x="703881" y="1705579"/>
                  <a:pt x="693044" y="1705521"/>
                  <a:pt x="682178" y="1703897"/>
                </a:cubicBezTo>
                <a:cubicBezTo>
                  <a:pt x="689506" y="1702651"/>
                  <a:pt x="700569" y="1693339"/>
                  <a:pt x="708721" y="1695032"/>
                </a:cubicBezTo>
                <a:close/>
                <a:moveTo>
                  <a:pt x="519548" y="1692496"/>
                </a:moveTo>
                <a:cubicBezTo>
                  <a:pt x="522659" y="1692961"/>
                  <a:pt x="522659" y="1692961"/>
                  <a:pt x="518409" y="1700110"/>
                </a:cubicBezTo>
                <a:cubicBezTo>
                  <a:pt x="519093" y="1695541"/>
                  <a:pt x="519320" y="1694018"/>
                  <a:pt x="519548" y="1692496"/>
                </a:cubicBezTo>
                <a:close/>
                <a:moveTo>
                  <a:pt x="673885" y="1691867"/>
                </a:moveTo>
                <a:cubicBezTo>
                  <a:pt x="674635" y="1691430"/>
                  <a:pt x="675500" y="1691527"/>
                  <a:pt x="676544" y="1692399"/>
                </a:cubicBezTo>
                <a:cubicBezTo>
                  <a:pt x="681980" y="1697900"/>
                  <a:pt x="674031" y="1709215"/>
                  <a:pt x="671588" y="1715102"/>
                </a:cubicBezTo>
                <a:cubicBezTo>
                  <a:pt x="674647" y="1715559"/>
                  <a:pt x="677480" y="1717545"/>
                  <a:pt x="680311" y="1719531"/>
                </a:cubicBezTo>
                <a:cubicBezTo>
                  <a:pt x="676794" y="1722132"/>
                  <a:pt x="673505" y="1723203"/>
                  <a:pt x="670445" y="1722745"/>
                </a:cubicBezTo>
                <a:cubicBezTo>
                  <a:pt x="669303" y="1730390"/>
                  <a:pt x="677639" y="1726946"/>
                  <a:pt x="678256" y="1733290"/>
                </a:cubicBezTo>
                <a:cubicBezTo>
                  <a:pt x="678681" y="1740908"/>
                  <a:pt x="668587" y="1745651"/>
                  <a:pt x="665069" y="1748251"/>
                </a:cubicBezTo>
                <a:cubicBezTo>
                  <a:pt x="646180" y="1759494"/>
                  <a:pt x="626472" y="1767490"/>
                  <a:pt x="608078" y="1775421"/>
                </a:cubicBezTo>
                <a:cubicBezTo>
                  <a:pt x="586840" y="1783186"/>
                  <a:pt x="565119" y="1792447"/>
                  <a:pt x="544928" y="1801932"/>
                </a:cubicBezTo>
                <a:cubicBezTo>
                  <a:pt x="535060" y="1805147"/>
                  <a:pt x="526750" y="1810156"/>
                  <a:pt x="518681" y="1811816"/>
                </a:cubicBezTo>
                <a:cubicBezTo>
                  <a:pt x="512065" y="1814214"/>
                  <a:pt x="499404" y="1815187"/>
                  <a:pt x="494743" y="1825431"/>
                </a:cubicBezTo>
                <a:cubicBezTo>
                  <a:pt x="492071" y="1832845"/>
                  <a:pt x="496434" y="1835061"/>
                  <a:pt x="489626" y="1838732"/>
                </a:cubicBezTo>
                <a:cubicBezTo>
                  <a:pt x="484808" y="1839575"/>
                  <a:pt x="479761" y="1841946"/>
                  <a:pt x="474712" y="1844318"/>
                </a:cubicBezTo>
                <a:cubicBezTo>
                  <a:pt x="464872" y="1849099"/>
                  <a:pt x="456345" y="1853816"/>
                  <a:pt x="446248" y="1858559"/>
                </a:cubicBezTo>
                <a:cubicBezTo>
                  <a:pt x="424300" y="1869345"/>
                  <a:pt x="404135" y="1880399"/>
                  <a:pt x="383755" y="1891155"/>
                </a:cubicBezTo>
                <a:cubicBezTo>
                  <a:pt x="363590" y="1902212"/>
                  <a:pt x="343626" y="1910169"/>
                  <a:pt x="324509" y="1922942"/>
                </a:cubicBezTo>
                <a:cubicBezTo>
                  <a:pt x="319232" y="1926841"/>
                  <a:pt x="310961" y="1931597"/>
                  <a:pt x="307244" y="1925050"/>
                </a:cubicBezTo>
                <a:cubicBezTo>
                  <a:pt x="305715" y="1924821"/>
                  <a:pt x="303112" y="1921306"/>
                  <a:pt x="303957" y="1926121"/>
                </a:cubicBezTo>
                <a:cubicBezTo>
                  <a:pt x="303728" y="1927650"/>
                  <a:pt x="305068" y="1929153"/>
                  <a:pt x="304840" y="1930682"/>
                </a:cubicBezTo>
                <a:cubicBezTo>
                  <a:pt x="302625" y="1935039"/>
                  <a:pt x="300408" y="1939398"/>
                  <a:pt x="299494" y="1945512"/>
                </a:cubicBezTo>
                <a:cubicBezTo>
                  <a:pt x="296891" y="1941997"/>
                  <a:pt x="294058" y="1940011"/>
                  <a:pt x="289924" y="1936268"/>
                </a:cubicBezTo>
                <a:cubicBezTo>
                  <a:pt x="291569" y="1935731"/>
                  <a:pt x="292553" y="1934380"/>
                  <a:pt x="293212" y="1932592"/>
                </a:cubicBezTo>
                <a:lnTo>
                  <a:pt x="293310" y="1932121"/>
                </a:lnTo>
                <a:lnTo>
                  <a:pt x="294547" y="1926278"/>
                </a:lnTo>
                <a:cubicBezTo>
                  <a:pt x="294774" y="1924750"/>
                  <a:pt x="293473" y="1922992"/>
                  <a:pt x="291943" y="1922764"/>
                </a:cubicBezTo>
                <a:cubicBezTo>
                  <a:pt x="293701" y="1921464"/>
                  <a:pt x="295460" y="1920163"/>
                  <a:pt x="295916" y="1917106"/>
                </a:cubicBezTo>
                <a:cubicBezTo>
                  <a:pt x="293085" y="1915119"/>
                  <a:pt x="288494" y="1914434"/>
                  <a:pt x="286120" y="1909390"/>
                </a:cubicBezTo>
                <a:cubicBezTo>
                  <a:pt x="283743" y="1904347"/>
                  <a:pt x="286646" y="1895402"/>
                  <a:pt x="284040" y="1891887"/>
                </a:cubicBezTo>
                <a:cubicBezTo>
                  <a:pt x="305725" y="1882886"/>
                  <a:pt x="329109" y="1881690"/>
                  <a:pt x="350830" y="1872433"/>
                </a:cubicBezTo>
                <a:cubicBezTo>
                  <a:pt x="360697" y="1869218"/>
                  <a:pt x="369262" y="1864247"/>
                  <a:pt x="376500" y="1855951"/>
                </a:cubicBezTo>
                <a:cubicBezTo>
                  <a:pt x="383763" y="1849222"/>
                  <a:pt x="388841" y="1836175"/>
                  <a:pt x="398022" y="1837547"/>
                </a:cubicBezTo>
                <a:cubicBezTo>
                  <a:pt x="399165" y="1829903"/>
                  <a:pt x="393044" y="1828988"/>
                  <a:pt x="388910" y="1825245"/>
                </a:cubicBezTo>
                <a:cubicBezTo>
                  <a:pt x="398548" y="1823559"/>
                  <a:pt x="416593" y="1807501"/>
                  <a:pt x="422188" y="1822403"/>
                </a:cubicBezTo>
                <a:cubicBezTo>
                  <a:pt x="418213" y="1828061"/>
                  <a:pt x="412550" y="1824089"/>
                  <a:pt x="407958" y="1823403"/>
                </a:cubicBezTo>
                <a:cubicBezTo>
                  <a:pt x="406378" y="1833977"/>
                  <a:pt x="412208" y="1836411"/>
                  <a:pt x="417439" y="1833905"/>
                </a:cubicBezTo>
                <a:lnTo>
                  <a:pt x="421360" y="1829572"/>
                </a:lnTo>
                <a:lnTo>
                  <a:pt x="423836" y="1826838"/>
                </a:lnTo>
                <a:cubicBezTo>
                  <a:pt x="425151" y="1823514"/>
                  <a:pt x="425316" y="1819354"/>
                  <a:pt x="423330" y="1814759"/>
                </a:cubicBezTo>
                <a:cubicBezTo>
                  <a:pt x="429909" y="1812616"/>
                  <a:pt x="437145" y="1804321"/>
                  <a:pt x="444797" y="1805464"/>
                </a:cubicBezTo>
                <a:cubicBezTo>
                  <a:pt x="449387" y="1806151"/>
                  <a:pt x="451077" y="1815779"/>
                  <a:pt x="455669" y="1816465"/>
                </a:cubicBezTo>
                <a:cubicBezTo>
                  <a:pt x="456810" y="1808822"/>
                  <a:pt x="457915" y="1801433"/>
                  <a:pt x="459057" y="1793790"/>
                </a:cubicBezTo>
                <a:cubicBezTo>
                  <a:pt x="464721" y="1797761"/>
                  <a:pt x="470613" y="1800204"/>
                  <a:pt x="474748" y="1803949"/>
                </a:cubicBezTo>
                <a:cubicBezTo>
                  <a:pt x="470355" y="1812409"/>
                  <a:pt x="467453" y="1821353"/>
                  <a:pt x="463251" y="1828539"/>
                </a:cubicBezTo>
                <a:cubicBezTo>
                  <a:pt x="470903" y="1829682"/>
                  <a:pt x="479696" y="1823182"/>
                  <a:pt x="486248" y="1819472"/>
                </a:cubicBezTo>
                <a:cubicBezTo>
                  <a:pt x="498292" y="1812156"/>
                  <a:pt x="508616" y="1805884"/>
                  <a:pt x="518940" y="1799612"/>
                </a:cubicBezTo>
                <a:cubicBezTo>
                  <a:pt x="539332" y="1787030"/>
                  <a:pt x="560210" y="1772957"/>
                  <a:pt x="580819" y="1760668"/>
                </a:cubicBezTo>
                <a:cubicBezTo>
                  <a:pt x="574309" y="1751881"/>
                  <a:pt x="566042" y="1744393"/>
                  <a:pt x="559304" y="1737136"/>
                </a:cubicBezTo>
                <a:cubicBezTo>
                  <a:pt x="567642" y="1733692"/>
                  <a:pt x="580599" y="1720260"/>
                  <a:pt x="588676" y="1729021"/>
                </a:cubicBezTo>
                <a:cubicBezTo>
                  <a:pt x="591025" y="1732498"/>
                  <a:pt x="596073" y="1730126"/>
                  <a:pt x="599554" y="1727781"/>
                </a:cubicBezTo>
                <a:cubicBezTo>
                  <a:pt x="602955" y="1725946"/>
                  <a:pt x="606302" y="1724492"/>
                  <a:pt x="609399" y="1723392"/>
                </a:cubicBezTo>
                <a:lnTo>
                  <a:pt x="611403" y="1722849"/>
                </a:lnTo>
                <a:lnTo>
                  <a:pt x="611098" y="1720412"/>
                </a:lnTo>
                <a:cubicBezTo>
                  <a:pt x="611268" y="1719269"/>
                  <a:pt x="611794" y="1718180"/>
                  <a:pt x="612733" y="1716764"/>
                </a:cubicBezTo>
                <a:cubicBezTo>
                  <a:pt x="612733" y="1716764"/>
                  <a:pt x="613926" y="1718499"/>
                  <a:pt x="615117" y="1720234"/>
                </a:cubicBezTo>
                <a:lnTo>
                  <a:pt x="613342" y="1722322"/>
                </a:lnTo>
                <a:lnTo>
                  <a:pt x="617757" y="1721124"/>
                </a:lnTo>
                <a:cubicBezTo>
                  <a:pt x="628926" y="1719668"/>
                  <a:pt x="637878" y="1722567"/>
                  <a:pt x="644426" y="1731100"/>
                </a:cubicBezTo>
                <a:cubicBezTo>
                  <a:pt x="646736" y="1734832"/>
                  <a:pt x="648076" y="1736334"/>
                  <a:pt x="647422" y="1730246"/>
                </a:cubicBezTo>
                <a:cubicBezTo>
                  <a:pt x="648564" y="1722602"/>
                  <a:pt x="654229" y="1726574"/>
                  <a:pt x="655759" y="1726803"/>
                </a:cubicBezTo>
                <a:cubicBezTo>
                  <a:pt x="656901" y="1719159"/>
                  <a:pt x="652081" y="1720002"/>
                  <a:pt x="649021" y="1719544"/>
                </a:cubicBezTo>
                <a:cubicBezTo>
                  <a:pt x="651533" y="1702728"/>
                  <a:pt x="662406" y="1713730"/>
                  <a:pt x="668595" y="1703714"/>
                </a:cubicBezTo>
                <a:cubicBezTo>
                  <a:pt x="670428" y="1699299"/>
                  <a:pt x="671636" y="1693179"/>
                  <a:pt x="673885" y="1691867"/>
                </a:cubicBezTo>
                <a:close/>
                <a:moveTo>
                  <a:pt x="1865439" y="1691262"/>
                </a:moveTo>
                <a:cubicBezTo>
                  <a:pt x="1890365" y="1691804"/>
                  <a:pt x="1916332" y="1694093"/>
                  <a:pt x="1942786" y="1694864"/>
                </a:cubicBezTo>
                <a:cubicBezTo>
                  <a:pt x="1941856" y="1701090"/>
                  <a:pt x="1941159" y="1705759"/>
                  <a:pt x="1940460" y="1710428"/>
                </a:cubicBezTo>
                <a:cubicBezTo>
                  <a:pt x="1935874" y="1709743"/>
                  <a:pt x="1931288" y="1709057"/>
                  <a:pt x="1925172" y="1708144"/>
                </a:cubicBezTo>
                <a:cubicBezTo>
                  <a:pt x="1917529" y="1707001"/>
                  <a:pt x="1908356" y="1705631"/>
                  <a:pt x="1900713" y="1704489"/>
                </a:cubicBezTo>
                <a:cubicBezTo>
                  <a:pt x="1894597" y="1703575"/>
                  <a:pt x="1863113" y="1706827"/>
                  <a:pt x="1865439" y="1691262"/>
                </a:cubicBezTo>
                <a:close/>
                <a:moveTo>
                  <a:pt x="730174" y="1690309"/>
                </a:moveTo>
                <a:cubicBezTo>
                  <a:pt x="731707" y="1690538"/>
                  <a:pt x="735971" y="1690397"/>
                  <a:pt x="739197" y="1690879"/>
                </a:cubicBezTo>
                <a:cubicBezTo>
                  <a:pt x="742421" y="1691361"/>
                  <a:pt x="744608" y="1692466"/>
                  <a:pt x="741981" y="1695187"/>
                </a:cubicBezTo>
                <a:cubicBezTo>
                  <a:pt x="737383" y="1694500"/>
                  <a:pt x="732556" y="1695336"/>
                  <a:pt x="730174" y="1690309"/>
                </a:cubicBezTo>
                <a:close/>
                <a:moveTo>
                  <a:pt x="683735" y="1689056"/>
                </a:moveTo>
                <a:cubicBezTo>
                  <a:pt x="684074" y="1689439"/>
                  <a:pt x="683916" y="1690504"/>
                  <a:pt x="683597" y="1692635"/>
                </a:cubicBezTo>
                <a:cubicBezTo>
                  <a:pt x="682253" y="1690982"/>
                  <a:pt x="682253" y="1690982"/>
                  <a:pt x="680873" y="1689566"/>
                </a:cubicBezTo>
                <a:cubicBezTo>
                  <a:pt x="682554" y="1688970"/>
                  <a:pt x="683393" y="1688672"/>
                  <a:pt x="683735" y="1689056"/>
                </a:cubicBezTo>
                <a:close/>
                <a:moveTo>
                  <a:pt x="1983142" y="1688197"/>
                </a:moveTo>
                <a:cubicBezTo>
                  <a:pt x="1981122" y="1688718"/>
                  <a:pt x="1979314" y="1690422"/>
                  <a:pt x="1978640" y="1694931"/>
                </a:cubicBezTo>
                <a:cubicBezTo>
                  <a:pt x="1983198" y="1695612"/>
                  <a:pt x="1987758" y="1696294"/>
                  <a:pt x="1988913" y="1688565"/>
                </a:cubicBezTo>
                <a:cubicBezTo>
                  <a:pt x="1987393" y="1688338"/>
                  <a:pt x="1985162" y="1687676"/>
                  <a:pt x="1983142" y="1688197"/>
                </a:cubicBezTo>
                <a:close/>
                <a:moveTo>
                  <a:pt x="3755615" y="1681049"/>
                </a:moveTo>
                <a:cubicBezTo>
                  <a:pt x="3757861" y="1681865"/>
                  <a:pt x="3759814" y="1683627"/>
                  <a:pt x="3758699" y="1684861"/>
                </a:cubicBezTo>
                <a:lnTo>
                  <a:pt x="3750760" y="1682915"/>
                </a:lnTo>
                <a:cubicBezTo>
                  <a:pt x="3750826" y="1680363"/>
                  <a:pt x="3753368" y="1680233"/>
                  <a:pt x="3755615" y="1681049"/>
                </a:cubicBezTo>
                <a:close/>
                <a:moveTo>
                  <a:pt x="4068089" y="1681025"/>
                </a:moveTo>
                <a:cubicBezTo>
                  <a:pt x="4065016" y="1679369"/>
                  <a:pt x="4062053" y="1678933"/>
                  <a:pt x="4062377" y="1681464"/>
                </a:cubicBezTo>
                <a:cubicBezTo>
                  <a:pt x="4064843" y="1683691"/>
                  <a:pt x="4077343" y="1690499"/>
                  <a:pt x="4074467" y="1687902"/>
                </a:cubicBezTo>
                <a:cubicBezTo>
                  <a:pt x="4074347" y="1685556"/>
                  <a:pt x="4071163" y="1682681"/>
                  <a:pt x="4068089" y="1681025"/>
                </a:cubicBezTo>
                <a:close/>
                <a:moveTo>
                  <a:pt x="552722" y="1680222"/>
                </a:moveTo>
                <a:cubicBezTo>
                  <a:pt x="554969" y="1680657"/>
                  <a:pt x="556890" y="1682220"/>
                  <a:pt x="558241" y="1685564"/>
                </a:cubicBezTo>
                <a:cubicBezTo>
                  <a:pt x="548331" y="1690367"/>
                  <a:pt x="539358" y="1690597"/>
                  <a:pt x="530364" y="1689253"/>
                </a:cubicBezTo>
                <a:cubicBezTo>
                  <a:pt x="536329" y="1687788"/>
                  <a:pt x="545987" y="1678921"/>
                  <a:pt x="552722" y="1680222"/>
                </a:cubicBezTo>
                <a:close/>
                <a:moveTo>
                  <a:pt x="1022610" y="1679179"/>
                </a:moveTo>
                <a:cubicBezTo>
                  <a:pt x="1021929" y="1683732"/>
                  <a:pt x="1023022" y="1686998"/>
                  <a:pt x="1023888" y="1691782"/>
                </a:cubicBezTo>
                <a:cubicBezTo>
                  <a:pt x="1015516" y="1694926"/>
                  <a:pt x="998020" y="1706274"/>
                  <a:pt x="991683" y="1697570"/>
                </a:cubicBezTo>
                <a:cubicBezTo>
                  <a:pt x="986635" y="1689059"/>
                  <a:pt x="996520" y="1684589"/>
                  <a:pt x="1000095" y="1683572"/>
                </a:cubicBezTo>
                <a:cubicBezTo>
                  <a:pt x="1004701" y="1682709"/>
                  <a:pt x="1009565" y="1681884"/>
                  <a:pt x="1014429" y="1681060"/>
                </a:cubicBezTo>
                <a:cubicBezTo>
                  <a:pt x="1017746" y="1680004"/>
                  <a:pt x="1019520" y="1678717"/>
                  <a:pt x="1022610" y="1679179"/>
                </a:cubicBezTo>
                <a:close/>
                <a:moveTo>
                  <a:pt x="1055582" y="1676442"/>
                </a:moveTo>
                <a:cubicBezTo>
                  <a:pt x="1058423" y="1676541"/>
                  <a:pt x="1061176" y="1676952"/>
                  <a:pt x="1063790" y="1677745"/>
                </a:cubicBezTo>
                <a:cubicBezTo>
                  <a:pt x="1066081" y="1678086"/>
                  <a:pt x="1068483" y="1678345"/>
                  <a:pt x="1070866" y="1678726"/>
                </a:cubicBezTo>
                <a:cubicBezTo>
                  <a:pt x="1078017" y="1679870"/>
                  <a:pt x="1085001" y="1682118"/>
                  <a:pt x="1088353" y="1691049"/>
                </a:cubicBezTo>
                <a:cubicBezTo>
                  <a:pt x="1080480" y="1691479"/>
                  <a:pt x="1074134" y="1692136"/>
                  <a:pt x="1067788" y="1692793"/>
                </a:cubicBezTo>
                <a:cubicBezTo>
                  <a:pt x="1065673" y="1686055"/>
                  <a:pt x="1061090" y="1685369"/>
                  <a:pt x="1056742" y="1683114"/>
                </a:cubicBezTo>
                <a:cubicBezTo>
                  <a:pt x="1055333" y="1692538"/>
                  <a:pt x="1061913" y="1690310"/>
                  <a:pt x="1064265" y="1695479"/>
                </a:cubicBezTo>
                <a:cubicBezTo>
                  <a:pt x="1052512" y="1690510"/>
                  <a:pt x="1040780" y="1687152"/>
                  <a:pt x="1029030" y="1682184"/>
                </a:cubicBezTo>
                <a:cubicBezTo>
                  <a:pt x="1037753" y="1678671"/>
                  <a:pt x="1047062" y="1676148"/>
                  <a:pt x="1055582" y="1676442"/>
                </a:cubicBezTo>
                <a:close/>
                <a:moveTo>
                  <a:pt x="1688266" y="1674792"/>
                </a:moveTo>
                <a:cubicBezTo>
                  <a:pt x="1688678" y="1674927"/>
                  <a:pt x="1689064" y="1675375"/>
                  <a:pt x="1689305" y="1676189"/>
                </a:cubicBezTo>
                <a:cubicBezTo>
                  <a:pt x="1689078" y="1677713"/>
                  <a:pt x="1687431" y="1679023"/>
                  <a:pt x="1687203" y="1680546"/>
                </a:cubicBezTo>
                <a:cubicBezTo>
                  <a:pt x="1685584" y="1676801"/>
                  <a:pt x="1687034" y="1674390"/>
                  <a:pt x="1688266" y="1674792"/>
                </a:cubicBezTo>
                <a:close/>
                <a:moveTo>
                  <a:pt x="1671701" y="1673892"/>
                </a:moveTo>
                <a:cubicBezTo>
                  <a:pt x="1672493" y="1678654"/>
                  <a:pt x="1672041" y="1681682"/>
                  <a:pt x="1672833" y="1686444"/>
                </a:cubicBezTo>
                <a:cubicBezTo>
                  <a:pt x="1668418" y="1685785"/>
                  <a:pt x="1664004" y="1685125"/>
                  <a:pt x="1659589" y="1684465"/>
                </a:cubicBezTo>
                <a:cubicBezTo>
                  <a:pt x="1663211" y="1680363"/>
                  <a:pt x="1668079" y="1677994"/>
                  <a:pt x="1671701" y="1673892"/>
                </a:cubicBezTo>
                <a:close/>
                <a:moveTo>
                  <a:pt x="1956233" y="1668144"/>
                </a:moveTo>
                <a:cubicBezTo>
                  <a:pt x="1972717" y="1672187"/>
                  <a:pt x="1989202" y="1676230"/>
                  <a:pt x="2005433" y="1680237"/>
                </a:cubicBezTo>
                <a:cubicBezTo>
                  <a:pt x="2014319" y="1683145"/>
                  <a:pt x="2023438" y="1684507"/>
                  <a:pt x="2030804" y="1687188"/>
                </a:cubicBezTo>
                <a:cubicBezTo>
                  <a:pt x="2036884" y="1688096"/>
                  <a:pt x="2034016" y="1696886"/>
                  <a:pt x="2033092" y="1703068"/>
                </a:cubicBezTo>
                <a:cubicBezTo>
                  <a:pt x="2021628" y="1696614"/>
                  <a:pt x="2005836" y="1687933"/>
                  <a:pt x="1994178" y="1703573"/>
                </a:cubicBezTo>
                <a:cubicBezTo>
                  <a:pt x="2001546" y="1706255"/>
                  <a:pt x="2015453" y="1706752"/>
                  <a:pt x="2021665" y="1717161"/>
                </a:cubicBezTo>
                <a:cubicBezTo>
                  <a:pt x="2025069" y="1725571"/>
                  <a:pt x="2009411" y="1726391"/>
                  <a:pt x="2008122" y="1724618"/>
                </a:cubicBezTo>
                <a:cubicBezTo>
                  <a:pt x="1999004" y="1723256"/>
                  <a:pt x="1990602" y="1718840"/>
                  <a:pt x="1982178" y="1712841"/>
                </a:cubicBezTo>
                <a:cubicBezTo>
                  <a:pt x="1982178" y="1712841"/>
                  <a:pt x="1983927" y="1711522"/>
                  <a:pt x="1984159" y="1709976"/>
                </a:cubicBezTo>
                <a:lnTo>
                  <a:pt x="1983822" y="1709558"/>
                </a:lnTo>
                <a:lnTo>
                  <a:pt x="1983042" y="1710416"/>
                </a:lnTo>
                <a:cubicBezTo>
                  <a:pt x="1981853" y="1711091"/>
                  <a:pt x="1980969" y="1709718"/>
                  <a:pt x="1980087" y="1708344"/>
                </a:cubicBezTo>
                <a:lnTo>
                  <a:pt x="1981711" y="1707328"/>
                </a:lnTo>
                <a:lnTo>
                  <a:pt x="1980194" y="1706619"/>
                </a:lnTo>
                <a:cubicBezTo>
                  <a:pt x="1978922" y="1706033"/>
                  <a:pt x="1977898" y="1705091"/>
                  <a:pt x="1977716" y="1701113"/>
                </a:cubicBezTo>
                <a:cubicBezTo>
                  <a:pt x="1975831" y="1692931"/>
                  <a:pt x="1976948" y="1685460"/>
                  <a:pt x="1970676" y="1685840"/>
                </a:cubicBezTo>
                <a:cubicBezTo>
                  <a:pt x="1965886" y="1686704"/>
                  <a:pt x="1960404" y="1692206"/>
                  <a:pt x="1957827" y="1688660"/>
                </a:cubicBezTo>
                <a:cubicBezTo>
                  <a:pt x="1953962" y="1683343"/>
                  <a:pt x="1956828" y="1674553"/>
                  <a:pt x="1956233" y="1668144"/>
                </a:cubicBezTo>
                <a:close/>
                <a:moveTo>
                  <a:pt x="3745457" y="1667308"/>
                </a:moveTo>
                <a:cubicBezTo>
                  <a:pt x="3747965" y="1668453"/>
                  <a:pt x="3750534" y="1670772"/>
                  <a:pt x="3750653" y="1673119"/>
                </a:cubicBezTo>
                <a:lnTo>
                  <a:pt x="3740618" y="1668536"/>
                </a:lnTo>
                <a:cubicBezTo>
                  <a:pt x="3740498" y="1666190"/>
                  <a:pt x="3742948" y="1666162"/>
                  <a:pt x="3745457" y="1667308"/>
                </a:cubicBezTo>
                <a:close/>
                <a:moveTo>
                  <a:pt x="1136406" y="1665268"/>
                </a:moveTo>
                <a:cubicBezTo>
                  <a:pt x="1134380" y="1665747"/>
                  <a:pt x="1132565" y="1667430"/>
                  <a:pt x="1131879" y="1672018"/>
                </a:cubicBezTo>
                <a:cubicBezTo>
                  <a:pt x="1136467" y="1672703"/>
                  <a:pt x="1141056" y="1673389"/>
                  <a:pt x="1142199" y="1665743"/>
                </a:cubicBezTo>
                <a:cubicBezTo>
                  <a:pt x="1140669" y="1665514"/>
                  <a:pt x="1138432" y="1664789"/>
                  <a:pt x="1136406" y="1665268"/>
                </a:cubicBezTo>
                <a:close/>
                <a:moveTo>
                  <a:pt x="1162111" y="1660218"/>
                </a:moveTo>
                <a:cubicBezTo>
                  <a:pt x="1159182" y="1660203"/>
                  <a:pt x="1156602" y="1661772"/>
                  <a:pt x="1155707" y="1667761"/>
                </a:cubicBezTo>
                <a:cubicBezTo>
                  <a:pt x="1160295" y="1668447"/>
                  <a:pt x="1168785" y="1674406"/>
                  <a:pt x="1170613" y="1662171"/>
                </a:cubicBezTo>
                <a:cubicBezTo>
                  <a:pt x="1168320" y="1661829"/>
                  <a:pt x="1165041" y="1660232"/>
                  <a:pt x="1162111" y="1660218"/>
                </a:cubicBezTo>
                <a:close/>
                <a:moveTo>
                  <a:pt x="3737410" y="1655566"/>
                </a:moveTo>
                <a:cubicBezTo>
                  <a:pt x="3739919" y="1656711"/>
                  <a:pt x="3742487" y="1659031"/>
                  <a:pt x="3742607" y="1661376"/>
                </a:cubicBezTo>
                <a:lnTo>
                  <a:pt x="3732572" y="1656794"/>
                </a:lnTo>
                <a:cubicBezTo>
                  <a:pt x="3732452" y="1654448"/>
                  <a:pt x="3734902" y="1654420"/>
                  <a:pt x="3737410" y="1655566"/>
                </a:cubicBezTo>
                <a:close/>
                <a:moveTo>
                  <a:pt x="1183393" y="1655125"/>
                </a:moveTo>
                <a:cubicBezTo>
                  <a:pt x="1179546" y="1654712"/>
                  <a:pt x="1176211" y="1656103"/>
                  <a:pt x="1175202" y="1662857"/>
                </a:cubicBezTo>
                <a:cubicBezTo>
                  <a:pt x="1179789" y="1663543"/>
                  <a:pt x="1192410" y="1673246"/>
                  <a:pt x="1194657" y="1658209"/>
                </a:cubicBezTo>
                <a:cubicBezTo>
                  <a:pt x="1191599" y="1657752"/>
                  <a:pt x="1187240" y="1655537"/>
                  <a:pt x="1183393" y="1655125"/>
                </a:cubicBezTo>
                <a:close/>
                <a:moveTo>
                  <a:pt x="563295" y="1653406"/>
                </a:moveTo>
                <a:cubicBezTo>
                  <a:pt x="566212" y="1653842"/>
                  <a:pt x="572263" y="1653255"/>
                  <a:pt x="570955" y="1662005"/>
                </a:cubicBezTo>
                <a:cubicBezTo>
                  <a:pt x="566581" y="1661351"/>
                  <a:pt x="562207" y="1660698"/>
                  <a:pt x="563295" y="1653406"/>
                </a:cubicBezTo>
                <a:close/>
                <a:moveTo>
                  <a:pt x="1206387" y="1650777"/>
                </a:moveTo>
                <a:cubicBezTo>
                  <a:pt x="1202407" y="1650377"/>
                  <a:pt x="1198744" y="1651785"/>
                  <a:pt x="1197717" y="1658666"/>
                </a:cubicBezTo>
                <a:cubicBezTo>
                  <a:pt x="1203834" y="1659581"/>
                  <a:pt x="1214709" y="1668762"/>
                  <a:pt x="1216956" y="1653724"/>
                </a:cubicBezTo>
                <a:cubicBezTo>
                  <a:pt x="1214662" y="1653381"/>
                  <a:pt x="1210366" y="1651176"/>
                  <a:pt x="1206387" y="1650777"/>
                </a:cubicBezTo>
                <a:close/>
                <a:moveTo>
                  <a:pt x="1802599" y="1648543"/>
                </a:moveTo>
                <a:cubicBezTo>
                  <a:pt x="1800015" y="1647961"/>
                  <a:pt x="1797232" y="1648718"/>
                  <a:pt x="1794481" y="1651433"/>
                </a:cubicBezTo>
                <a:cubicBezTo>
                  <a:pt x="1799069" y="1652118"/>
                  <a:pt x="1804931" y="1652994"/>
                  <a:pt x="1809519" y="1653680"/>
                </a:cubicBezTo>
                <a:cubicBezTo>
                  <a:pt x="1807568" y="1651043"/>
                  <a:pt x="1805184" y="1649124"/>
                  <a:pt x="1802599" y="1648543"/>
                </a:cubicBezTo>
                <a:close/>
                <a:moveTo>
                  <a:pt x="583530" y="1647884"/>
                </a:moveTo>
                <a:cubicBezTo>
                  <a:pt x="586455" y="1647741"/>
                  <a:pt x="589200" y="1650086"/>
                  <a:pt x="589279" y="1654742"/>
                </a:cubicBezTo>
                <a:cubicBezTo>
                  <a:pt x="586251" y="1654289"/>
                  <a:pt x="581481" y="1655124"/>
                  <a:pt x="576713" y="1655960"/>
                </a:cubicBezTo>
                <a:cubicBezTo>
                  <a:pt x="577505" y="1650661"/>
                  <a:pt x="580607" y="1648028"/>
                  <a:pt x="583530" y="1647884"/>
                </a:cubicBezTo>
                <a:close/>
                <a:moveTo>
                  <a:pt x="1230142" y="1647877"/>
                </a:moveTo>
                <a:cubicBezTo>
                  <a:pt x="1226128" y="1647278"/>
                  <a:pt x="1222458" y="1648292"/>
                  <a:pt x="1221544" y="1654409"/>
                </a:cubicBezTo>
                <a:cubicBezTo>
                  <a:pt x="1226132" y="1655095"/>
                  <a:pt x="1238753" y="1664798"/>
                  <a:pt x="1240810" y="1651034"/>
                </a:cubicBezTo>
                <a:cubicBezTo>
                  <a:pt x="1238517" y="1650692"/>
                  <a:pt x="1234156" y="1648477"/>
                  <a:pt x="1230142" y="1647877"/>
                </a:cubicBezTo>
                <a:close/>
                <a:moveTo>
                  <a:pt x="3035080" y="1645414"/>
                </a:moveTo>
                <a:cubicBezTo>
                  <a:pt x="3030453" y="1642742"/>
                  <a:pt x="3036266" y="1658391"/>
                  <a:pt x="3045743" y="1675844"/>
                </a:cubicBezTo>
                <a:cubicBezTo>
                  <a:pt x="3050157" y="1685446"/>
                  <a:pt x="3054034" y="1685021"/>
                  <a:pt x="3059602" y="1705144"/>
                </a:cubicBezTo>
                <a:cubicBezTo>
                  <a:pt x="3059640" y="1720830"/>
                  <a:pt x="3066101" y="1740154"/>
                  <a:pt x="3074851" y="1760559"/>
                </a:cubicBezTo>
                <a:lnTo>
                  <a:pt x="3100884" y="1816145"/>
                </a:lnTo>
                <a:lnTo>
                  <a:pt x="3101232" y="1816359"/>
                </a:lnTo>
                <a:cubicBezTo>
                  <a:pt x="3110282" y="1822056"/>
                  <a:pt x="3121559" y="1829204"/>
                  <a:pt x="3133286" y="1836608"/>
                </a:cubicBezTo>
                <a:lnTo>
                  <a:pt x="3144739" y="1843783"/>
                </a:lnTo>
                <a:lnTo>
                  <a:pt x="3100365" y="1760075"/>
                </a:lnTo>
                <a:cubicBezTo>
                  <a:pt x="3081970" y="1720063"/>
                  <a:pt x="3068840" y="1697407"/>
                  <a:pt x="3043437" y="1654802"/>
                </a:cubicBezTo>
                <a:cubicBezTo>
                  <a:pt x="3039325" y="1649229"/>
                  <a:pt x="3036622" y="1646304"/>
                  <a:pt x="3035080" y="1645414"/>
                </a:cubicBezTo>
                <a:close/>
                <a:moveTo>
                  <a:pt x="598370" y="1645385"/>
                </a:moveTo>
                <a:cubicBezTo>
                  <a:pt x="600857" y="1645197"/>
                  <a:pt x="602988" y="1645888"/>
                  <a:pt x="603925" y="1649010"/>
                </a:cubicBezTo>
                <a:cubicBezTo>
                  <a:pt x="601178" y="1648600"/>
                  <a:pt x="596464" y="1649386"/>
                  <a:pt x="593248" y="1650396"/>
                </a:cubicBezTo>
                <a:cubicBezTo>
                  <a:pt x="591967" y="1648715"/>
                  <a:pt x="592184" y="1647256"/>
                  <a:pt x="590686" y="1647032"/>
                </a:cubicBezTo>
                <a:cubicBezTo>
                  <a:pt x="593043" y="1646638"/>
                  <a:pt x="595884" y="1645572"/>
                  <a:pt x="598370" y="1645385"/>
                </a:cubicBezTo>
                <a:close/>
                <a:moveTo>
                  <a:pt x="1249351" y="1644885"/>
                </a:moveTo>
                <a:cubicBezTo>
                  <a:pt x="1247516" y="1645393"/>
                  <a:pt x="1246083" y="1647133"/>
                  <a:pt x="1245397" y="1651720"/>
                </a:cubicBezTo>
                <a:cubicBezTo>
                  <a:pt x="1248456" y="1652177"/>
                  <a:pt x="1254574" y="1653091"/>
                  <a:pt x="1255717" y="1645446"/>
                </a:cubicBezTo>
                <a:cubicBezTo>
                  <a:pt x="1253423" y="1645103"/>
                  <a:pt x="1251186" y="1644378"/>
                  <a:pt x="1249351" y="1644885"/>
                </a:cubicBezTo>
                <a:close/>
                <a:moveTo>
                  <a:pt x="3722470" y="1643196"/>
                </a:moveTo>
                <a:cubicBezTo>
                  <a:pt x="3723583" y="1641963"/>
                  <a:pt x="3726545" y="1642399"/>
                  <a:pt x="3729260" y="1643731"/>
                </a:cubicBezTo>
                <a:lnTo>
                  <a:pt x="3731723" y="1645479"/>
                </a:lnTo>
                <a:lnTo>
                  <a:pt x="3733813" y="1648149"/>
                </a:lnTo>
                <a:lnTo>
                  <a:pt x="3734560" y="1649634"/>
                </a:lnTo>
                <a:cubicBezTo>
                  <a:pt x="3734560" y="1649634"/>
                  <a:pt x="3724936" y="1645423"/>
                  <a:pt x="3722470" y="1643196"/>
                </a:cubicBezTo>
                <a:close/>
                <a:moveTo>
                  <a:pt x="650311" y="1643172"/>
                </a:moveTo>
                <a:cubicBezTo>
                  <a:pt x="654179" y="1642969"/>
                  <a:pt x="657819" y="1644293"/>
                  <a:pt x="660188" y="1649333"/>
                </a:cubicBezTo>
                <a:cubicBezTo>
                  <a:pt x="655862" y="1648687"/>
                  <a:pt x="651052" y="1649529"/>
                  <a:pt x="646243" y="1650373"/>
                </a:cubicBezTo>
                <a:cubicBezTo>
                  <a:pt x="640291" y="1658854"/>
                  <a:pt x="632428" y="1659240"/>
                  <a:pt x="625863" y="1661383"/>
                </a:cubicBezTo>
                <a:cubicBezTo>
                  <a:pt x="617542" y="1664825"/>
                  <a:pt x="609451" y="1666739"/>
                  <a:pt x="601131" y="1670181"/>
                </a:cubicBezTo>
                <a:cubicBezTo>
                  <a:pt x="591766" y="1671906"/>
                  <a:pt x="583446" y="1675347"/>
                  <a:pt x="575164" y="1678534"/>
                </a:cubicBezTo>
                <a:cubicBezTo>
                  <a:pt x="570354" y="1679377"/>
                  <a:pt x="563104" y="1686103"/>
                  <a:pt x="559665" y="1677780"/>
                </a:cubicBezTo>
                <a:cubicBezTo>
                  <a:pt x="578023" y="1669851"/>
                  <a:pt x="594891" y="1661439"/>
                  <a:pt x="613032" y="1653219"/>
                </a:cubicBezTo>
                <a:cubicBezTo>
                  <a:pt x="622651" y="1651533"/>
                  <a:pt x="630971" y="1648091"/>
                  <a:pt x="639063" y="1646176"/>
                </a:cubicBezTo>
                <a:cubicBezTo>
                  <a:pt x="642345" y="1645105"/>
                  <a:pt x="646442" y="1643375"/>
                  <a:pt x="650311" y="1643172"/>
                </a:cubicBezTo>
                <a:close/>
                <a:moveTo>
                  <a:pt x="1774697" y="1642581"/>
                </a:moveTo>
                <a:cubicBezTo>
                  <a:pt x="1768413" y="1642782"/>
                  <a:pt x="1762612" y="1644977"/>
                  <a:pt x="1761260" y="1654025"/>
                </a:cubicBezTo>
                <a:cubicBezTo>
                  <a:pt x="1767378" y="1654939"/>
                  <a:pt x="1773496" y="1655853"/>
                  <a:pt x="1778083" y="1656539"/>
                </a:cubicBezTo>
                <a:cubicBezTo>
                  <a:pt x="1781142" y="1656996"/>
                  <a:pt x="1785730" y="1657682"/>
                  <a:pt x="1788789" y="1658138"/>
                </a:cubicBezTo>
                <a:cubicBezTo>
                  <a:pt x="1789436" y="1653806"/>
                  <a:pt x="1790122" y="1649218"/>
                  <a:pt x="1791036" y="1643101"/>
                </a:cubicBezTo>
                <a:cubicBezTo>
                  <a:pt x="1787748" y="1644173"/>
                  <a:pt x="1780981" y="1642380"/>
                  <a:pt x="1774697" y="1642581"/>
                </a:cubicBezTo>
                <a:close/>
                <a:moveTo>
                  <a:pt x="1745131" y="1642072"/>
                </a:moveTo>
                <a:cubicBezTo>
                  <a:pt x="1739975" y="1641269"/>
                  <a:pt x="1735112" y="1642431"/>
                  <a:pt x="1733988" y="1649950"/>
                </a:cubicBezTo>
                <a:cubicBezTo>
                  <a:pt x="1740105" y="1650864"/>
                  <a:pt x="1755785" y="1661024"/>
                  <a:pt x="1758032" y="1645986"/>
                </a:cubicBezTo>
                <a:cubicBezTo>
                  <a:pt x="1755738" y="1645643"/>
                  <a:pt x="1750288" y="1642876"/>
                  <a:pt x="1745131" y="1642072"/>
                </a:cubicBezTo>
                <a:close/>
                <a:moveTo>
                  <a:pt x="2485616" y="1641754"/>
                </a:moveTo>
                <a:lnTo>
                  <a:pt x="2486233" y="1641943"/>
                </a:lnTo>
                <a:lnTo>
                  <a:pt x="2481711" y="1641754"/>
                </a:lnTo>
                <a:cubicBezTo>
                  <a:pt x="2483239" y="1641983"/>
                  <a:pt x="2484442" y="1641774"/>
                  <a:pt x="2485616" y="1641754"/>
                </a:cubicBezTo>
                <a:close/>
                <a:moveTo>
                  <a:pt x="1277575" y="1641286"/>
                </a:moveTo>
                <a:cubicBezTo>
                  <a:pt x="1275931" y="1641822"/>
                  <a:pt x="1274498" y="1643562"/>
                  <a:pt x="1273813" y="1648150"/>
                </a:cubicBezTo>
                <a:cubicBezTo>
                  <a:pt x="1276872" y="1648607"/>
                  <a:pt x="1281460" y="1649293"/>
                  <a:pt x="1282603" y="1641647"/>
                </a:cubicBezTo>
                <a:cubicBezTo>
                  <a:pt x="1281074" y="1641418"/>
                  <a:pt x="1279219" y="1640750"/>
                  <a:pt x="1277575" y="1641286"/>
                </a:cubicBezTo>
                <a:close/>
                <a:moveTo>
                  <a:pt x="662335" y="1641008"/>
                </a:moveTo>
                <a:cubicBezTo>
                  <a:pt x="662524" y="1641399"/>
                  <a:pt x="662364" y="1642464"/>
                  <a:pt x="662046" y="1644594"/>
                </a:cubicBezTo>
                <a:cubicBezTo>
                  <a:pt x="660120" y="1644306"/>
                  <a:pt x="660331" y="1642887"/>
                  <a:pt x="660543" y="1641466"/>
                </a:cubicBezTo>
                <a:cubicBezTo>
                  <a:pt x="661613" y="1640900"/>
                  <a:pt x="662147" y="1640617"/>
                  <a:pt x="662335" y="1641008"/>
                </a:cubicBezTo>
                <a:close/>
                <a:moveTo>
                  <a:pt x="614797" y="1637777"/>
                </a:moveTo>
                <a:cubicBezTo>
                  <a:pt x="613490" y="1646525"/>
                  <a:pt x="607901" y="1645691"/>
                  <a:pt x="605395" y="1640843"/>
                </a:cubicBezTo>
                <a:cubicBezTo>
                  <a:pt x="608773" y="1639857"/>
                  <a:pt x="611664" y="1638798"/>
                  <a:pt x="614797" y="1637777"/>
                </a:cubicBezTo>
                <a:close/>
                <a:moveTo>
                  <a:pt x="1707155" y="1636821"/>
                </a:moveTo>
                <a:cubicBezTo>
                  <a:pt x="1698921" y="1634809"/>
                  <a:pt x="1690460" y="1634326"/>
                  <a:pt x="1681363" y="1637656"/>
                </a:cubicBezTo>
                <a:cubicBezTo>
                  <a:pt x="1688135" y="1644661"/>
                  <a:pt x="1696853" y="1649091"/>
                  <a:pt x="1704016" y="1651725"/>
                </a:cubicBezTo>
                <a:cubicBezTo>
                  <a:pt x="1712963" y="1654626"/>
                  <a:pt x="1723282" y="1648350"/>
                  <a:pt x="1731576" y="1645160"/>
                </a:cubicBezTo>
                <a:cubicBezTo>
                  <a:pt x="1723393" y="1642374"/>
                  <a:pt x="1715388" y="1638832"/>
                  <a:pt x="1707155" y="1636821"/>
                </a:cubicBezTo>
                <a:close/>
                <a:moveTo>
                  <a:pt x="4034225" y="1636740"/>
                </a:moveTo>
                <a:cubicBezTo>
                  <a:pt x="4032338" y="1636248"/>
                  <a:pt x="4030515" y="1637028"/>
                  <a:pt x="4030840" y="1639559"/>
                </a:cubicBezTo>
                <a:lnTo>
                  <a:pt x="4037999" y="1641546"/>
                </a:lnTo>
                <a:cubicBezTo>
                  <a:pt x="4038065" y="1638993"/>
                  <a:pt x="4036113" y="1637231"/>
                  <a:pt x="4034225" y="1636740"/>
                </a:cubicBezTo>
                <a:close/>
                <a:moveTo>
                  <a:pt x="3657707" y="1636376"/>
                </a:moveTo>
                <a:lnTo>
                  <a:pt x="3655203" y="1638328"/>
                </a:lnTo>
                <a:cubicBezTo>
                  <a:pt x="3653684" y="1638279"/>
                  <a:pt x="3650686" y="1636913"/>
                  <a:pt x="3648872" y="1638123"/>
                </a:cubicBezTo>
                <a:lnTo>
                  <a:pt x="3648509" y="1638313"/>
                </a:lnTo>
                <a:lnTo>
                  <a:pt x="3679025" y="1680046"/>
                </a:lnTo>
                <a:cubicBezTo>
                  <a:pt x="3694495" y="1701136"/>
                  <a:pt x="3709194" y="1721310"/>
                  <a:pt x="3722301" y="1740047"/>
                </a:cubicBezTo>
                <a:cubicBezTo>
                  <a:pt x="3785521" y="1834434"/>
                  <a:pt x="3858737" y="1932625"/>
                  <a:pt x="3928599" y="2018832"/>
                </a:cubicBezTo>
                <a:cubicBezTo>
                  <a:pt x="3995995" y="2102812"/>
                  <a:pt x="4060805" y="2182220"/>
                  <a:pt x="4127422" y="2261487"/>
                </a:cubicBezTo>
                <a:lnTo>
                  <a:pt x="4134654" y="2269829"/>
                </a:lnTo>
                <a:lnTo>
                  <a:pt x="4146446" y="2271790"/>
                </a:lnTo>
                <a:lnTo>
                  <a:pt x="4152726" y="2272903"/>
                </a:lnTo>
                <a:lnTo>
                  <a:pt x="4011880" y="2105334"/>
                </a:lnTo>
                <a:cubicBezTo>
                  <a:pt x="3904579" y="1973784"/>
                  <a:pt x="3802122" y="1842296"/>
                  <a:pt x="3708408" y="1710080"/>
                </a:cubicBezTo>
                <a:close/>
                <a:moveTo>
                  <a:pt x="3721711" y="1636259"/>
                </a:moveTo>
                <a:lnTo>
                  <a:pt x="3719693" y="1636771"/>
                </a:lnTo>
                <a:cubicBezTo>
                  <a:pt x="3718967" y="1636955"/>
                  <a:pt x="3718604" y="1637048"/>
                  <a:pt x="3719149" y="1636909"/>
                </a:cubicBezTo>
                <a:cubicBezTo>
                  <a:pt x="3719421" y="1636840"/>
                  <a:pt x="3719919" y="1636713"/>
                  <a:pt x="3720713" y="1636512"/>
                </a:cubicBezTo>
                <a:close/>
                <a:moveTo>
                  <a:pt x="2536814" y="1635737"/>
                </a:moveTo>
                <a:cubicBezTo>
                  <a:pt x="2538272" y="1635954"/>
                  <a:pt x="2540150" y="1635859"/>
                  <a:pt x="2541762" y="1636288"/>
                </a:cubicBezTo>
                <a:cubicBezTo>
                  <a:pt x="2543376" y="1636717"/>
                  <a:pt x="2544724" y="1637671"/>
                  <a:pt x="2545123" y="1639988"/>
                </a:cubicBezTo>
                <a:cubicBezTo>
                  <a:pt x="2543803" y="1648816"/>
                  <a:pt x="2535934" y="1641623"/>
                  <a:pt x="2536814" y="1635737"/>
                </a:cubicBezTo>
                <a:close/>
                <a:moveTo>
                  <a:pt x="3724047" y="1635666"/>
                </a:moveTo>
                <a:lnTo>
                  <a:pt x="3721711" y="1636259"/>
                </a:lnTo>
                <a:lnTo>
                  <a:pt x="3722414" y="1636080"/>
                </a:lnTo>
                <a:cubicBezTo>
                  <a:pt x="3723321" y="1635850"/>
                  <a:pt x="3724047" y="1635666"/>
                  <a:pt x="3724047" y="1635666"/>
                </a:cubicBezTo>
                <a:close/>
                <a:moveTo>
                  <a:pt x="683186" y="1634902"/>
                </a:moveTo>
                <a:cubicBezTo>
                  <a:pt x="685099" y="1634572"/>
                  <a:pt x="687226" y="1635300"/>
                  <a:pt x="688685" y="1635519"/>
                </a:cubicBezTo>
                <a:cubicBezTo>
                  <a:pt x="687285" y="1644886"/>
                  <a:pt x="681891" y="1641069"/>
                  <a:pt x="678975" y="1640634"/>
                </a:cubicBezTo>
                <a:cubicBezTo>
                  <a:pt x="679575" y="1636619"/>
                  <a:pt x="681273" y="1635232"/>
                  <a:pt x="683186" y="1634902"/>
                </a:cubicBezTo>
                <a:close/>
                <a:moveTo>
                  <a:pt x="1670278" y="1632059"/>
                </a:moveTo>
                <a:cubicBezTo>
                  <a:pt x="1667359" y="1631981"/>
                  <a:pt x="1664788" y="1633487"/>
                  <a:pt x="1663893" y="1639475"/>
                </a:cubicBezTo>
                <a:cubicBezTo>
                  <a:pt x="1668482" y="1640161"/>
                  <a:pt x="1676972" y="1646120"/>
                  <a:pt x="1678762" y="1634141"/>
                </a:cubicBezTo>
                <a:cubicBezTo>
                  <a:pt x="1676468" y="1633798"/>
                  <a:pt x="1673198" y="1632137"/>
                  <a:pt x="1670278" y="1632059"/>
                </a:cubicBezTo>
                <a:close/>
                <a:moveTo>
                  <a:pt x="1578761" y="1626754"/>
                </a:moveTo>
                <a:cubicBezTo>
                  <a:pt x="1578533" y="1628283"/>
                  <a:pt x="1578075" y="1631342"/>
                  <a:pt x="1577619" y="1634401"/>
                </a:cubicBezTo>
                <a:cubicBezTo>
                  <a:pt x="1580062" y="1628512"/>
                  <a:pt x="1580062" y="1628512"/>
                  <a:pt x="1578761" y="1626754"/>
                </a:cubicBezTo>
                <a:close/>
                <a:moveTo>
                  <a:pt x="943519" y="1625631"/>
                </a:moveTo>
                <a:lnTo>
                  <a:pt x="943772" y="1628061"/>
                </a:lnTo>
                <a:cubicBezTo>
                  <a:pt x="943772" y="1628061"/>
                  <a:pt x="943690" y="1627275"/>
                  <a:pt x="943588" y="1626292"/>
                </a:cubicBezTo>
                <a:close/>
                <a:moveTo>
                  <a:pt x="952769" y="1622063"/>
                </a:moveTo>
                <a:cubicBezTo>
                  <a:pt x="951126" y="1622599"/>
                  <a:pt x="947188" y="1622793"/>
                  <a:pt x="944289" y="1623890"/>
                </a:cubicBezTo>
                <a:lnTo>
                  <a:pt x="943411" y="1624579"/>
                </a:lnTo>
                <a:lnTo>
                  <a:pt x="941133" y="1626370"/>
                </a:lnTo>
                <a:cubicBezTo>
                  <a:pt x="940617" y="1627527"/>
                  <a:pt x="940777" y="1629065"/>
                  <a:pt x="942031" y="1631141"/>
                </a:cubicBezTo>
                <a:cubicBezTo>
                  <a:pt x="945281" y="1630324"/>
                  <a:pt x="951398" y="1631238"/>
                  <a:pt x="952769" y="1622063"/>
                </a:cubicBezTo>
                <a:close/>
                <a:moveTo>
                  <a:pt x="1632655" y="1621389"/>
                </a:moveTo>
                <a:cubicBezTo>
                  <a:pt x="1624378" y="1620543"/>
                  <a:pt x="1616121" y="1620872"/>
                  <a:pt x="1608439" y="1625196"/>
                </a:cubicBezTo>
                <a:cubicBezTo>
                  <a:pt x="1601891" y="1628907"/>
                  <a:pt x="1619798" y="1632886"/>
                  <a:pt x="1622857" y="1633343"/>
                </a:cubicBezTo>
                <a:cubicBezTo>
                  <a:pt x="1635281" y="1633897"/>
                  <a:pt x="1647326" y="1637000"/>
                  <a:pt x="1659560" y="1638828"/>
                </a:cubicBezTo>
                <a:cubicBezTo>
                  <a:pt x="1658423" y="1634228"/>
                  <a:pt x="1657580" y="1629412"/>
                  <a:pt x="1656991" y="1624635"/>
                </a:cubicBezTo>
                <a:cubicBezTo>
                  <a:pt x="1649230" y="1624257"/>
                  <a:pt x="1640933" y="1622235"/>
                  <a:pt x="1632655" y="1621389"/>
                </a:cubicBezTo>
                <a:close/>
                <a:moveTo>
                  <a:pt x="3711951" y="1618496"/>
                </a:moveTo>
                <a:cubicBezTo>
                  <a:pt x="3713787" y="1618940"/>
                  <a:pt x="3715019" y="1620053"/>
                  <a:pt x="3713906" y="1621288"/>
                </a:cubicBezTo>
                <a:cubicBezTo>
                  <a:pt x="3716371" y="1623513"/>
                  <a:pt x="3706376" y="1619712"/>
                  <a:pt x="3706376" y="1619712"/>
                </a:cubicBezTo>
                <a:cubicBezTo>
                  <a:pt x="3707675" y="1618273"/>
                  <a:pt x="3710115" y="1618050"/>
                  <a:pt x="3711951" y="1618496"/>
                </a:cubicBezTo>
                <a:close/>
                <a:moveTo>
                  <a:pt x="766855" y="1609291"/>
                </a:moveTo>
                <a:cubicBezTo>
                  <a:pt x="769660" y="1609315"/>
                  <a:pt x="772797" y="1610970"/>
                  <a:pt x="775045" y="1611307"/>
                </a:cubicBezTo>
                <a:cubicBezTo>
                  <a:pt x="773426" y="1622142"/>
                  <a:pt x="764895" y="1617703"/>
                  <a:pt x="760649" y="1617069"/>
                </a:cubicBezTo>
                <a:cubicBezTo>
                  <a:pt x="761574" y="1610877"/>
                  <a:pt x="764049" y="1609268"/>
                  <a:pt x="766855" y="1609291"/>
                </a:cubicBezTo>
                <a:close/>
                <a:moveTo>
                  <a:pt x="3710788" y="1609151"/>
                </a:moveTo>
                <a:lnTo>
                  <a:pt x="3706544" y="1611257"/>
                </a:lnTo>
                <a:cubicBezTo>
                  <a:pt x="3701690" y="1612367"/>
                  <a:pt x="3698479" y="1617546"/>
                  <a:pt x="3695145" y="1618705"/>
                </a:cubicBezTo>
                <a:lnTo>
                  <a:pt x="3688794" y="1619966"/>
                </a:lnTo>
                <a:lnTo>
                  <a:pt x="3819642" y="1804801"/>
                </a:lnTo>
                <a:cubicBezTo>
                  <a:pt x="3873486" y="1877666"/>
                  <a:pt x="3930034" y="1950733"/>
                  <a:pt x="3989588" y="2023157"/>
                </a:cubicBezTo>
                <a:cubicBezTo>
                  <a:pt x="4047704" y="2094282"/>
                  <a:pt x="4104870" y="2167907"/>
                  <a:pt x="4164171" y="2241128"/>
                </a:cubicBezTo>
                <a:lnTo>
                  <a:pt x="4198916" y="2281093"/>
                </a:lnTo>
                <a:lnTo>
                  <a:pt x="4224722" y="2285669"/>
                </a:lnTo>
                <a:lnTo>
                  <a:pt x="4121620" y="2162885"/>
                </a:lnTo>
                <a:cubicBezTo>
                  <a:pt x="4086390" y="2120629"/>
                  <a:pt x="4050800" y="2078049"/>
                  <a:pt x="4014550" y="2035994"/>
                </a:cubicBezTo>
                <a:cubicBezTo>
                  <a:pt x="3993526" y="2008057"/>
                  <a:pt x="3917844" y="1907641"/>
                  <a:pt x="3964586" y="1963275"/>
                </a:cubicBezTo>
                <a:cubicBezTo>
                  <a:pt x="4012514" y="2022963"/>
                  <a:pt x="4056119" y="2078561"/>
                  <a:pt x="4099349" y="2132610"/>
                </a:cubicBezTo>
                <a:lnTo>
                  <a:pt x="4226332" y="2285954"/>
                </a:lnTo>
                <a:lnTo>
                  <a:pt x="4237521" y="2287939"/>
                </a:lnTo>
                <a:lnTo>
                  <a:pt x="4239954" y="2288155"/>
                </a:lnTo>
                <a:lnTo>
                  <a:pt x="4181912" y="2219929"/>
                </a:lnTo>
                <a:cubicBezTo>
                  <a:pt x="4083456" y="2103429"/>
                  <a:pt x="3992941" y="1988875"/>
                  <a:pt x="3906987" y="1879184"/>
                </a:cubicBezTo>
                <a:cubicBezTo>
                  <a:pt x="3893598" y="1862619"/>
                  <a:pt x="3857500" y="1815850"/>
                  <a:pt x="3865653" y="1837389"/>
                </a:cubicBezTo>
                <a:cubicBezTo>
                  <a:pt x="3852675" y="1821194"/>
                  <a:pt x="3839936" y="1809692"/>
                  <a:pt x="3834487" y="1795073"/>
                </a:cubicBezTo>
                <a:cubicBezTo>
                  <a:pt x="3847466" y="1811267"/>
                  <a:pt x="3854146" y="1803869"/>
                  <a:pt x="3836714" y="1792607"/>
                </a:cubicBezTo>
                <a:cubicBezTo>
                  <a:pt x="3841539" y="1787262"/>
                  <a:pt x="3826440" y="1783331"/>
                  <a:pt x="3826202" y="1778639"/>
                </a:cubicBezTo>
                <a:cubicBezTo>
                  <a:pt x="3828800" y="1775760"/>
                  <a:pt x="3821403" y="1769082"/>
                  <a:pt x="3818527" y="1766484"/>
                </a:cubicBezTo>
                <a:cubicBezTo>
                  <a:pt x="3822980" y="1761552"/>
                  <a:pt x="3810890" y="1755113"/>
                  <a:pt x="3808425" y="1752887"/>
                </a:cubicBezTo>
                <a:cubicBezTo>
                  <a:pt x="3796236" y="1732928"/>
                  <a:pt x="3783582" y="1713482"/>
                  <a:pt x="3769755" y="1694096"/>
                </a:cubicBezTo>
                <a:lnTo>
                  <a:pt x="3733813" y="1648149"/>
                </a:lnTo>
                <a:lnTo>
                  <a:pt x="3732882" y="1646302"/>
                </a:lnTo>
                <a:lnTo>
                  <a:pt x="3731723" y="1645479"/>
                </a:lnTo>
                <a:lnTo>
                  <a:pt x="3724047" y="1635666"/>
                </a:lnTo>
                <a:close/>
                <a:moveTo>
                  <a:pt x="2431253" y="1602565"/>
                </a:moveTo>
                <a:cubicBezTo>
                  <a:pt x="2441027" y="1604157"/>
                  <a:pt x="2450605" y="1607523"/>
                  <a:pt x="2458531" y="1608707"/>
                </a:cubicBezTo>
                <a:cubicBezTo>
                  <a:pt x="2460221" y="1618303"/>
                  <a:pt x="2457355" y="1628773"/>
                  <a:pt x="2459018" y="1636806"/>
                </a:cubicBezTo>
                <a:cubicBezTo>
                  <a:pt x="2463764" y="1646857"/>
                  <a:pt x="2472771" y="1638860"/>
                  <a:pt x="2478655" y="1641298"/>
                </a:cubicBezTo>
                <a:cubicBezTo>
                  <a:pt x="2483239" y="1641983"/>
                  <a:pt x="2481873" y="1651121"/>
                  <a:pt x="2488213" y="1650511"/>
                </a:cubicBezTo>
                <a:cubicBezTo>
                  <a:pt x="2491497" y="1649445"/>
                  <a:pt x="2490651" y="1644648"/>
                  <a:pt x="2489351" y="1642895"/>
                </a:cubicBezTo>
                <a:lnTo>
                  <a:pt x="2486233" y="1641943"/>
                </a:lnTo>
                <a:lnTo>
                  <a:pt x="2492546" y="1642205"/>
                </a:lnTo>
                <a:cubicBezTo>
                  <a:pt x="2495952" y="1642714"/>
                  <a:pt x="2499270" y="1643599"/>
                  <a:pt x="2502848" y="1644913"/>
                </a:cubicBezTo>
                <a:cubicBezTo>
                  <a:pt x="2500047" y="1644494"/>
                  <a:pt x="2495462" y="1643809"/>
                  <a:pt x="2494325" y="1651424"/>
                </a:cubicBezTo>
                <a:cubicBezTo>
                  <a:pt x="2497382" y="1651881"/>
                  <a:pt x="2500210" y="1653860"/>
                  <a:pt x="2501938" y="1651005"/>
                </a:cubicBezTo>
                <a:cubicBezTo>
                  <a:pt x="2505677" y="1646893"/>
                  <a:pt x="2502848" y="1644913"/>
                  <a:pt x="2507432" y="1645598"/>
                </a:cubicBezTo>
                <a:cubicBezTo>
                  <a:pt x="2514845" y="1648263"/>
                  <a:pt x="2523558" y="1652678"/>
                  <a:pt x="2530742" y="1656866"/>
                </a:cubicBezTo>
                <a:cubicBezTo>
                  <a:pt x="2537927" y="1661053"/>
                  <a:pt x="2546867" y="1663947"/>
                  <a:pt x="2553608" y="1669365"/>
                </a:cubicBezTo>
                <a:cubicBezTo>
                  <a:pt x="2560793" y="1673553"/>
                  <a:pt x="2557217" y="1687031"/>
                  <a:pt x="2555624" y="1697692"/>
                </a:cubicBezTo>
                <a:cubicBezTo>
                  <a:pt x="2511632" y="1680219"/>
                  <a:pt x="2468549" y="1656655"/>
                  <a:pt x="2425202" y="1634868"/>
                </a:cubicBezTo>
                <a:cubicBezTo>
                  <a:pt x="2426340" y="1627252"/>
                  <a:pt x="2429005" y="1619865"/>
                  <a:pt x="2431671" y="1612479"/>
                </a:cubicBezTo>
                <a:cubicBezTo>
                  <a:pt x="2427088" y="1611794"/>
                  <a:pt x="2422276" y="1612632"/>
                  <a:pt x="2417465" y="1613469"/>
                </a:cubicBezTo>
                <a:cubicBezTo>
                  <a:pt x="2421138" y="1620246"/>
                  <a:pt x="2417172" y="1625882"/>
                  <a:pt x="2413206" y="1631517"/>
                </a:cubicBezTo>
                <a:cubicBezTo>
                  <a:pt x="2404293" y="1630185"/>
                  <a:pt x="2396652" y="1629044"/>
                  <a:pt x="2387484" y="1627674"/>
                </a:cubicBezTo>
                <a:cubicBezTo>
                  <a:pt x="2398128" y="1602179"/>
                  <a:pt x="2414964" y="1599910"/>
                  <a:pt x="2431253" y="1602565"/>
                </a:cubicBezTo>
                <a:close/>
                <a:moveTo>
                  <a:pt x="3736229" y="1597715"/>
                </a:moveTo>
                <a:lnTo>
                  <a:pt x="3765703" y="1642403"/>
                </a:lnTo>
                <a:cubicBezTo>
                  <a:pt x="3807458" y="1705006"/>
                  <a:pt x="3851387" y="1768918"/>
                  <a:pt x="3894484" y="1826111"/>
                </a:cubicBezTo>
                <a:cubicBezTo>
                  <a:pt x="3907625" y="1843570"/>
                  <a:pt x="3927522" y="1867423"/>
                  <a:pt x="3932330" y="1870838"/>
                </a:cubicBezTo>
                <a:cubicBezTo>
                  <a:pt x="3935213" y="1872887"/>
                  <a:pt x="3932664" y="1867577"/>
                  <a:pt x="3919963" y="1849114"/>
                </a:cubicBezTo>
                <a:cubicBezTo>
                  <a:pt x="3874261" y="1786959"/>
                  <a:pt x="3828440" y="1722457"/>
                  <a:pt x="3783205" y="1657926"/>
                </a:cubicBezTo>
                <a:lnTo>
                  <a:pt x="3741351" y="1597809"/>
                </a:lnTo>
                <a:close/>
                <a:moveTo>
                  <a:pt x="2392970" y="1590903"/>
                </a:moveTo>
                <a:cubicBezTo>
                  <a:pt x="2397161" y="1593062"/>
                  <a:pt x="2401351" y="1595219"/>
                  <a:pt x="2405766" y="1595879"/>
                </a:cubicBezTo>
                <a:lnTo>
                  <a:pt x="2405288" y="1596287"/>
                </a:lnTo>
                <a:lnTo>
                  <a:pt x="2405788" y="1600757"/>
                </a:lnTo>
                <a:cubicBezTo>
                  <a:pt x="2405592" y="1602069"/>
                  <a:pt x="2405036" y="1603125"/>
                  <a:pt x="2404140" y="1603797"/>
                </a:cubicBezTo>
                <a:cubicBezTo>
                  <a:pt x="2403479" y="1602893"/>
                  <a:pt x="2403256" y="1601720"/>
                  <a:pt x="2403452" y="1600408"/>
                </a:cubicBezTo>
                <a:lnTo>
                  <a:pt x="2405204" y="1596358"/>
                </a:lnTo>
                <a:lnTo>
                  <a:pt x="2402614" y="1598565"/>
                </a:lnTo>
                <a:cubicBezTo>
                  <a:pt x="2399210" y="1600103"/>
                  <a:pt x="2395198" y="1598641"/>
                  <a:pt x="2391887" y="1598147"/>
                </a:cubicBezTo>
                <a:cubicBezTo>
                  <a:pt x="2392074" y="1596897"/>
                  <a:pt x="2392522" y="1593900"/>
                  <a:pt x="2392970" y="1590903"/>
                </a:cubicBezTo>
                <a:close/>
                <a:moveTo>
                  <a:pt x="2456921" y="1587243"/>
                </a:moveTo>
                <a:cubicBezTo>
                  <a:pt x="2455337" y="1587592"/>
                  <a:pt x="2453962" y="1588950"/>
                  <a:pt x="2453391" y="1592773"/>
                </a:cubicBezTo>
                <a:cubicBezTo>
                  <a:pt x="2456450" y="1593230"/>
                  <a:pt x="2460554" y="1595407"/>
                  <a:pt x="2461697" y="1587761"/>
                </a:cubicBezTo>
                <a:cubicBezTo>
                  <a:pt x="2460295" y="1587551"/>
                  <a:pt x="2458504" y="1586893"/>
                  <a:pt x="2456921" y="1587243"/>
                </a:cubicBezTo>
                <a:close/>
                <a:moveTo>
                  <a:pt x="1706504" y="1587119"/>
                </a:moveTo>
                <a:cubicBezTo>
                  <a:pt x="1704512" y="1587375"/>
                  <a:pt x="1702763" y="1588612"/>
                  <a:pt x="1702211" y="1592308"/>
                </a:cubicBezTo>
                <a:cubicBezTo>
                  <a:pt x="1705270" y="1592764"/>
                  <a:pt x="1711120" y="1595463"/>
                  <a:pt x="1712263" y="1587817"/>
                </a:cubicBezTo>
                <a:cubicBezTo>
                  <a:pt x="1710734" y="1587588"/>
                  <a:pt x="1708497" y="1586863"/>
                  <a:pt x="1706504" y="1587119"/>
                </a:cubicBezTo>
                <a:close/>
                <a:moveTo>
                  <a:pt x="2358975" y="1578177"/>
                </a:moveTo>
                <a:cubicBezTo>
                  <a:pt x="2361117" y="1578497"/>
                  <a:pt x="2363756" y="1578504"/>
                  <a:pt x="2366398" y="1578706"/>
                </a:cubicBezTo>
                <a:cubicBezTo>
                  <a:pt x="2369041" y="1578907"/>
                  <a:pt x="2371686" y="1579303"/>
                  <a:pt x="2373841" y="1580399"/>
                </a:cubicBezTo>
                <a:cubicBezTo>
                  <a:pt x="2378150" y="1582589"/>
                  <a:pt x="2375507" y="1589929"/>
                  <a:pt x="2376341" y="1594695"/>
                </a:cubicBezTo>
                <a:cubicBezTo>
                  <a:pt x="2376986" y="1600720"/>
                  <a:pt x="2381747" y="1599885"/>
                  <a:pt x="2384318" y="1603363"/>
                </a:cubicBezTo>
                <a:cubicBezTo>
                  <a:pt x="2386889" y="1606842"/>
                  <a:pt x="2384247" y="1614182"/>
                  <a:pt x="2383342" y="1620234"/>
                </a:cubicBezTo>
                <a:cubicBezTo>
                  <a:pt x="2374950" y="1614339"/>
                  <a:pt x="2360667" y="1616846"/>
                  <a:pt x="2353431" y="1604935"/>
                </a:cubicBezTo>
                <a:cubicBezTo>
                  <a:pt x="2344657" y="1591249"/>
                  <a:pt x="2359775" y="1593508"/>
                  <a:pt x="2365570" y="1594374"/>
                </a:cubicBezTo>
                <a:cubicBezTo>
                  <a:pt x="2366889" y="1585547"/>
                  <a:pt x="2357619" y="1587256"/>
                  <a:pt x="2358975" y="1578177"/>
                </a:cubicBezTo>
                <a:close/>
                <a:moveTo>
                  <a:pt x="1099884" y="1568072"/>
                </a:moveTo>
                <a:cubicBezTo>
                  <a:pt x="1104036" y="1568496"/>
                  <a:pt x="1108518" y="1570737"/>
                  <a:pt x="1110874" y="1571089"/>
                </a:cubicBezTo>
                <a:cubicBezTo>
                  <a:pt x="1108807" y="1584919"/>
                  <a:pt x="1095591" y="1576660"/>
                  <a:pt x="1090879" y="1575957"/>
                </a:cubicBezTo>
                <a:cubicBezTo>
                  <a:pt x="1091913" y="1569041"/>
                  <a:pt x="1095733" y="1567648"/>
                  <a:pt x="1099884" y="1568072"/>
                </a:cubicBezTo>
                <a:close/>
                <a:moveTo>
                  <a:pt x="859116" y="1563960"/>
                </a:moveTo>
                <a:cubicBezTo>
                  <a:pt x="858929" y="1565208"/>
                  <a:pt x="858481" y="1568206"/>
                  <a:pt x="858033" y="1571203"/>
                </a:cubicBezTo>
                <a:cubicBezTo>
                  <a:pt x="853619" y="1570544"/>
                  <a:pt x="848980" y="1571383"/>
                  <a:pt x="845424" y="1564978"/>
                </a:cubicBezTo>
                <a:cubicBezTo>
                  <a:pt x="850100" y="1563889"/>
                  <a:pt x="854702" y="1563300"/>
                  <a:pt x="859116" y="1563960"/>
                </a:cubicBezTo>
                <a:close/>
                <a:moveTo>
                  <a:pt x="3806108" y="1562872"/>
                </a:moveTo>
                <a:lnTo>
                  <a:pt x="3802347" y="1564359"/>
                </a:lnTo>
                <a:lnTo>
                  <a:pt x="3843954" y="1624981"/>
                </a:lnTo>
                <a:cubicBezTo>
                  <a:pt x="3942814" y="1764500"/>
                  <a:pt x="4050326" y="1903384"/>
                  <a:pt x="4164731" y="2042011"/>
                </a:cubicBezTo>
                <a:lnTo>
                  <a:pt x="4385614" y="2295442"/>
                </a:lnTo>
                <a:lnTo>
                  <a:pt x="4388437" y="2295401"/>
                </a:lnTo>
                <a:lnTo>
                  <a:pt x="4172511" y="2042544"/>
                </a:lnTo>
                <a:cubicBezTo>
                  <a:pt x="4058960" y="1903755"/>
                  <a:pt x="3950672" y="1764512"/>
                  <a:pt x="3849736" y="1624850"/>
                </a:cubicBezTo>
                <a:close/>
                <a:moveTo>
                  <a:pt x="5981600" y="1558250"/>
                </a:moveTo>
                <a:cubicBezTo>
                  <a:pt x="5988146" y="1562181"/>
                  <a:pt x="5993925" y="1564172"/>
                  <a:pt x="5999189" y="1567660"/>
                </a:cubicBezTo>
                <a:cubicBezTo>
                  <a:pt x="5995424" y="1564688"/>
                  <a:pt x="5991143" y="1563214"/>
                  <a:pt x="5988663" y="1560683"/>
                </a:cubicBezTo>
                <a:cubicBezTo>
                  <a:pt x="5987378" y="1560241"/>
                  <a:pt x="5984382" y="1559208"/>
                  <a:pt x="5981600" y="1558250"/>
                </a:cubicBezTo>
                <a:close/>
                <a:moveTo>
                  <a:pt x="869463" y="1557953"/>
                </a:moveTo>
                <a:cubicBezTo>
                  <a:pt x="870149" y="1558056"/>
                  <a:pt x="871054" y="1558089"/>
                  <a:pt x="872003" y="1558230"/>
                </a:cubicBezTo>
                <a:cubicBezTo>
                  <a:pt x="874849" y="1558656"/>
                  <a:pt x="878085" y="1560063"/>
                  <a:pt x="877006" y="1567289"/>
                </a:cubicBezTo>
                <a:cubicBezTo>
                  <a:pt x="872509" y="1566618"/>
                  <a:pt x="868063" y="1567322"/>
                  <a:pt x="869463" y="1557953"/>
                </a:cubicBezTo>
                <a:close/>
                <a:moveTo>
                  <a:pt x="1139953" y="1556749"/>
                </a:moveTo>
                <a:cubicBezTo>
                  <a:pt x="1141411" y="1555898"/>
                  <a:pt x="1142775" y="1556167"/>
                  <a:pt x="1144095" y="1557049"/>
                </a:cubicBezTo>
                <a:cubicBezTo>
                  <a:pt x="1146735" y="1558816"/>
                  <a:pt x="1149203" y="1563036"/>
                  <a:pt x="1151908" y="1565661"/>
                </a:cubicBezTo>
                <a:cubicBezTo>
                  <a:pt x="1143645" y="1569127"/>
                  <a:pt x="1133868" y="1572367"/>
                  <a:pt x="1125376" y="1577367"/>
                </a:cubicBezTo>
                <a:cubicBezTo>
                  <a:pt x="1118858" y="1579527"/>
                  <a:pt x="1118259" y="1573169"/>
                  <a:pt x="1116625" y="1565090"/>
                </a:cubicBezTo>
                <a:cubicBezTo>
                  <a:pt x="1120919" y="1565731"/>
                  <a:pt x="1130608" y="1573448"/>
                  <a:pt x="1135242" y="1563170"/>
                </a:cubicBezTo>
                <a:cubicBezTo>
                  <a:pt x="1136942" y="1559572"/>
                  <a:pt x="1138495" y="1557601"/>
                  <a:pt x="1139953" y="1556749"/>
                </a:cubicBezTo>
                <a:close/>
                <a:moveTo>
                  <a:pt x="1158220" y="1555895"/>
                </a:moveTo>
                <a:cubicBezTo>
                  <a:pt x="1160468" y="1556231"/>
                  <a:pt x="1163950" y="1555576"/>
                  <a:pt x="1166646" y="1556338"/>
                </a:cubicBezTo>
                <a:cubicBezTo>
                  <a:pt x="1169340" y="1557100"/>
                  <a:pt x="1171250" y="1559279"/>
                  <a:pt x="1170352" y="1565282"/>
                </a:cubicBezTo>
                <a:cubicBezTo>
                  <a:pt x="1166106" y="1564648"/>
                  <a:pt x="1156426" y="1567902"/>
                  <a:pt x="1158220" y="1555895"/>
                </a:cubicBezTo>
                <a:close/>
                <a:moveTo>
                  <a:pt x="2258259" y="1554185"/>
                </a:moveTo>
                <a:lnTo>
                  <a:pt x="2258418" y="1555006"/>
                </a:lnTo>
                <a:cubicBezTo>
                  <a:pt x="2258609" y="1556002"/>
                  <a:pt x="2258762" y="1556799"/>
                  <a:pt x="2258762" y="1556799"/>
                </a:cubicBezTo>
                <a:close/>
                <a:moveTo>
                  <a:pt x="6055684" y="1553091"/>
                </a:moveTo>
                <a:lnTo>
                  <a:pt x="6062433" y="1557136"/>
                </a:lnTo>
                <a:cubicBezTo>
                  <a:pt x="6055813" y="1553419"/>
                  <a:pt x="6055813" y="1553419"/>
                  <a:pt x="6055813" y="1553419"/>
                </a:cubicBezTo>
                <a:close/>
                <a:moveTo>
                  <a:pt x="2383810" y="1551402"/>
                </a:moveTo>
                <a:cubicBezTo>
                  <a:pt x="2380144" y="1551082"/>
                  <a:pt x="2376799" y="1552536"/>
                  <a:pt x="2375790" y="1559290"/>
                </a:cubicBezTo>
                <a:cubicBezTo>
                  <a:pt x="2380379" y="1559976"/>
                  <a:pt x="2391699" y="1567921"/>
                  <a:pt x="2393755" y="1554158"/>
                </a:cubicBezTo>
                <a:cubicBezTo>
                  <a:pt x="2391461" y="1553815"/>
                  <a:pt x="2387475" y="1551722"/>
                  <a:pt x="2383810" y="1551402"/>
                </a:cubicBezTo>
                <a:close/>
                <a:moveTo>
                  <a:pt x="6022447" y="1546712"/>
                </a:moveTo>
                <a:cubicBezTo>
                  <a:pt x="6033490" y="1552191"/>
                  <a:pt x="6043107" y="1556941"/>
                  <a:pt x="6052864" y="1561977"/>
                </a:cubicBezTo>
                <a:cubicBezTo>
                  <a:pt x="6046103" y="1557972"/>
                  <a:pt x="6039269" y="1554182"/>
                  <a:pt x="6032722" y="1550251"/>
                </a:cubicBezTo>
                <a:cubicBezTo>
                  <a:pt x="6031222" y="1549735"/>
                  <a:pt x="6027458" y="1546762"/>
                  <a:pt x="6022447" y="1546712"/>
                </a:cubicBezTo>
                <a:close/>
                <a:moveTo>
                  <a:pt x="5969478" y="1546175"/>
                </a:moveTo>
                <a:lnTo>
                  <a:pt x="6000358" y="1566760"/>
                </a:lnTo>
                <a:lnTo>
                  <a:pt x="5999868" y="1566335"/>
                </a:lnTo>
                <a:lnTo>
                  <a:pt x="5986200" y="1555025"/>
                </a:lnTo>
                <a:close/>
                <a:moveTo>
                  <a:pt x="588592" y="1545711"/>
                </a:moveTo>
                <a:cubicBezTo>
                  <a:pt x="591638" y="1546167"/>
                  <a:pt x="596425" y="1545392"/>
                  <a:pt x="595118" y="1554141"/>
                </a:cubicBezTo>
                <a:cubicBezTo>
                  <a:pt x="592073" y="1553686"/>
                  <a:pt x="587502" y="1553003"/>
                  <a:pt x="588592" y="1545711"/>
                </a:cubicBezTo>
                <a:close/>
                <a:moveTo>
                  <a:pt x="2187514" y="1544880"/>
                </a:moveTo>
                <a:cubicBezTo>
                  <a:pt x="2191796" y="1545320"/>
                  <a:pt x="2196201" y="1547583"/>
                  <a:pt x="2197629" y="1548599"/>
                </a:cubicBezTo>
                <a:cubicBezTo>
                  <a:pt x="2202269" y="1549293"/>
                  <a:pt x="2219751" y="1548693"/>
                  <a:pt x="2211217" y="1563476"/>
                </a:cubicBezTo>
                <a:cubicBezTo>
                  <a:pt x="2200862" y="1558716"/>
                  <a:pt x="2188724" y="1555298"/>
                  <a:pt x="2178133" y="1552108"/>
                </a:cubicBezTo>
                <a:cubicBezTo>
                  <a:pt x="2179072" y="1545826"/>
                  <a:pt x="2183232" y="1544440"/>
                  <a:pt x="2187514" y="1544880"/>
                </a:cubicBezTo>
                <a:close/>
                <a:moveTo>
                  <a:pt x="939542" y="1544676"/>
                </a:moveTo>
                <a:cubicBezTo>
                  <a:pt x="943870" y="1544541"/>
                  <a:pt x="947589" y="1545879"/>
                  <a:pt x="948323" y="1551461"/>
                </a:cubicBezTo>
                <a:cubicBezTo>
                  <a:pt x="930775" y="1553531"/>
                  <a:pt x="913484" y="1555639"/>
                  <a:pt x="895937" y="1557709"/>
                </a:cubicBezTo>
                <a:cubicBezTo>
                  <a:pt x="905430" y="1546617"/>
                  <a:pt x="917209" y="1549940"/>
                  <a:pt x="927092" y="1546725"/>
                </a:cubicBezTo>
                <a:cubicBezTo>
                  <a:pt x="930271" y="1546419"/>
                  <a:pt x="935213" y="1544812"/>
                  <a:pt x="939542" y="1544676"/>
                </a:cubicBezTo>
                <a:close/>
                <a:moveTo>
                  <a:pt x="2342470" y="1543351"/>
                </a:moveTo>
                <a:lnTo>
                  <a:pt x="2342713" y="1544614"/>
                </a:lnTo>
                <a:cubicBezTo>
                  <a:pt x="2342904" y="1545610"/>
                  <a:pt x="2343057" y="1546406"/>
                  <a:pt x="2343057" y="1546406"/>
                </a:cubicBezTo>
                <a:close/>
                <a:moveTo>
                  <a:pt x="2342306" y="1542500"/>
                </a:moveTo>
                <a:lnTo>
                  <a:pt x="2342354" y="1542747"/>
                </a:lnTo>
                <a:lnTo>
                  <a:pt x="2342470" y="1543351"/>
                </a:lnTo>
                <a:close/>
                <a:moveTo>
                  <a:pt x="958915" y="1542098"/>
                </a:moveTo>
                <a:cubicBezTo>
                  <a:pt x="957948" y="1548572"/>
                  <a:pt x="953573" y="1547919"/>
                  <a:pt x="950658" y="1547482"/>
                </a:cubicBezTo>
                <a:cubicBezTo>
                  <a:pt x="950899" y="1545864"/>
                  <a:pt x="950899" y="1545864"/>
                  <a:pt x="949683" y="1544028"/>
                </a:cubicBezTo>
                <a:cubicBezTo>
                  <a:pt x="952841" y="1542844"/>
                  <a:pt x="955757" y="1543280"/>
                  <a:pt x="958915" y="1542098"/>
                </a:cubicBezTo>
                <a:close/>
                <a:moveTo>
                  <a:pt x="2253293" y="1541301"/>
                </a:moveTo>
                <a:cubicBezTo>
                  <a:pt x="2271152" y="1545536"/>
                  <a:pt x="2287966" y="1548049"/>
                  <a:pt x="2305850" y="1553856"/>
                </a:cubicBezTo>
                <a:cubicBezTo>
                  <a:pt x="2318893" y="1558939"/>
                  <a:pt x="2335708" y="1561451"/>
                  <a:pt x="2338385" y="1585358"/>
                </a:cubicBezTo>
                <a:cubicBezTo>
                  <a:pt x="2313764" y="1584551"/>
                  <a:pt x="2289956" y="1576554"/>
                  <a:pt x="2268632" y="1562398"/>
                </a:cubicBezTo>
                <a:cubicBezTo>
                  <a:pt x="2273905" y="1558485"/>
                  <a:pt x="2271535" y="1553430"/>
                  <a:pt x="2266262" y="1557343"/>
                </a:cubicBezTo>
                <a:cubicBezTo>
                  <a:pt x="2263753" y="1559318"/>
                  <a:pt x="2261868" y="1556687"/>
                  <a:pt x="2260027" y="1554844"/>
                </a:cubicBezTo>
                <a:lnTo>
                  <a:pt x="2258199" y="1553867"/>
                </a:lnTo>
                <a:lnTo>
                  <a:pt x="2257227" y="1553348"/>
                </a:lnTo>
                <a:cubicBezTo>
                  <a:pt x="2256256" y="1553497"/>
                  <a:pt x="2255225" y="1554518"/>
                  <a:pt x="2254060" y="1557086"/>
                </a:cubicBezTo>
                <a:cubicBezTo>
                  <a:pt x="2253447" y="1550726"/>
                  <a:pt x="2254135" y="1546128"/>
                  <a:pt x="2253293" y="1541301"/>
                </a:cubicBezTo>
                <a:close/>
                <a:moveTo>
                  <a:pt x="605810" y="1541208"/>
                </a:moveTo>
                <a:cubicBezTo>
                  <a:pt x="607932" y="1540723"/>
                  <a:pt x="609943" y="1542226"/>
                  <a:pt x="610087" y="1546257"/>
                </a:cubicBezTo>
                <a:cubicBezTo>
                  <a:pt x="606936" y="1547389"/>
                  <a:pt x="604019" y="1546954"/>
                  <a:pt x="600869" y="1548086"/>
                </a:cubicBezTo>
                <a:cubicBezTo>
                  <a:pt x="601455" y="1544165"/>
                  <a:pt x="603687" y="1541692"/>
                  <a:pt x="605810" y="1541208"/>
                </a:cubicBezTo>
                <a:close/>
                <a:moveTo>
                  <a:pt x="6008857" y="1537348"/>
                </a:moveTo>
                <a:lnTo>
                  <a:pt x="6015225" y="1542261"/>
                </a:lnTo>
                <a:lnTo>
                  <a:pt x="6020181" y="1544255"/>
                </a:lnTo>
                <a:close/>
                <a:moveTo>
                  <a:pt x="619329" y="1535893"/>
                </a:moveTo>
                <a:cubicBezTo>
                  <a:pt x="621815" y="1535704"/>
                  <a:pt x="623947" y="1536396"/>
                  <a:pt x="624883" y="1539518"/>
                </a:cubicBezTo>
                <a:cubicBezTo>
                  <a:pt x="621919" y="1540565"/>
                  <a:pt x="617422" y="1539893"/>
                  <a:pt x="614207" y="1540903"/>
                </a:cubicBezTo>
                <a:cubicBezTo>
                  <a:pt x="612926" y="1539222"/>
                  <a:pt x="613143" y="1537763"/>
                  <a:pt x="611644" y="1537539"/>
                </a:cubicBezTo>
                <a:cubicBezTo>
                  <a:pt x="614002" y="1537146"/>
                  <a:pt x="616843" y="1536080"/>
                  <a:pt x="619329" y="1535893"/>
                </a:cubicBezTo>
                <a:close/>
                <a:moveTo>
                  <a:pt x="6013609" y="1535529"/>
                </a:moveTo>
                <a:cubicBezTo>
                  <a:pt x="6033237" y="1548753"/>
                  <a:pt x="6054665" y="1560922"/>
                  <a:pt x="6074734" y="1572862"/>
                </a:cubicBezTo>
                <a:cubicBezTo>
                  <a:pt x="6084351" y="1577611"/>
                  <a:pt x="6092094" y="1583630"/>
                  <a:pt x="6101712" y="1588380"/>
                </a:cubicBezTo>
                <a:cubicBezTo>
                  <a:pt x="6102278" y="1588994"/>
                  <a:pt x="6103250" y="1589344"/>
                  <a:pt x="6104366" y="1589515"/>
                </a:cubicBezTo>
                <a:lnTo>
                  <a:pt x="6108880" y="1588878"/>
                </a:lnTo>
                <a:lnTo>
                  <a:pt x="6103824" y="1584396"/>
                </a:lnTo>
                <a:lnTo>
                  <a:pt x="6036978" y="1546930"/>
                </a:lnTo>
                <a:cubicBezTo>
                  <a:pt x="6036978" y="1546930"/>
                  <a:pt x="6036978" y="1546930"/>
                  <a:pt x="6035480" y="1546414"/>
                </a:cubicBezTo>
                <a:cubicBezTo>
                  <a:pt x="6035480" y="1546414"/>
                  <a:pt x="6035480" y="1546414"/>
                  <a:pt x="6029701" y="1544423"/>
                </a:cubicBezTo>
                <a:close/>
                <a:moveTo>
                  <a:pt x="633170" y="1531058"/>
                </a:moveTo>
                <a:cubicBezTo>
                  <a:pt x="635456" y="1530857"/>
                  <a:pt x="637598" y="1531624"/>
                  <a:pt x="639357" y="1534951"/>
                </a:cubicBezTo>
                <a:cubicBezTo>
                  <a:pt x="634756" y="1535540"/>
                  <a:pt x="630117" y="1536379"/>
                  <a:pt x="626113" y="1532972"/>
                </a:cubicBezTo>
                <a:cubicBezTo>
                  <a:pt x="628452" y="1532428"/>
                  <a:pt x="630882" y="1531258"/>
                  <a:pt x="633170" y="1531058"/>
                </a:cubicBezTo>
                <a:close/>
                <a:moveTo>
                  <a:pt x="652595" y="1526203"/>
                </a:moveTo>
                <a:cubicBezTo>
                  <a:pt x="654066" y="1526423"/>
                  <a:pt x="653838" y="1527946"/>
                  <a:pt x="655083" y="1529688"/>
                </a:cubicBezTo>
                <a:cubicBezTo>
                  <a:pt x="650440" y="1530552"/>
                  <a:pt x="645571" y="1532938"/>
                  <a:pt x="641839" y="1527709"/>
                </a:cubicBezTo>
                <a:cubicBezTo>
                  <a:pt x="645009" y="1526626"/>
                  <a:pt x="649651" y="1525763"/>
                  <a:pt x="652595" y="1526203"/>
                </a:cubicBezTo>
                <a:close/>
                <a:moveTo>
                  <a:pt x="1368437" y="1523997"/>
                </a:moveTo>
                <a:cubicBezTo>
                  <a:pt x="1363549" y="1524837"/>
                  <a:pt x="1358431" y="1527215"/>
                  <a:pt x="1354866" y="1529824"/>
                </a:cubicBezTo>
                <a:cubicBezTo>
                  <a:pt x="1356190" y="1531593"/>
                  <a:pt x="1357284" y="1534899"/>
                  <a:pt x="1358377" y="1538204"/>
                </a:cubicBezTo>
                <a:cubicBezTo>
                  <a:pt x="1353489" y="1539045"/>
                  <a:pt x="1349925" y="1541654"/>
                  <a:pt x="1345725" y="1537884"/>
                </a:cubicBezTo>
                <a:cubicBezTo>
                  <a:pt x="1341527" y="1534116"/>
                  <a:pt x="1337557" y="1528809"/>
                  <a:pt x="1331576" y="1526344"/>
                </a:cubicBezTo>
                <a:cubicBezTo>
                  <a:pt x="1344916" y="1522053"/>
                  <a:pt x="1357568" y="1522373"/>
                  <a:pt x="1368437" y="1523997"/>
                </a:cubicBezTo>
                <a:close/>
                <a:moveTo>
                  <a:pt x="667954" y="1520453"/>
                </a:moveTo>
                <a:cubicBezTo>
                  <a:pt x="666144" y="1532566"/>
                  <a:pt x="657965" y="1525153"/>
                  <a:pt x="655390" y="1521672"/>
                </a:cubicBezTo>
                <a:cubicBezTo>
                  <a:pt x="659931" y="1522350"/>
                  <a:pt x="663186" y="1521289"/>
                  <a:pt x="667954" y="1520453"/>
                </a:cubicBezTo>
                <a:close/>
                <a:moveTo>
                  <a:pt x="2188201" y="1515484"/>
                </a:moveTo>
                <a:cubicBezTo>
                  <a:pt x="2201749" y="1519361"/>
                  <a:pt x="2214910" y="1525825"/>
                  <a:pt x="2228704" y="1526298"/>
                </a:cubicBezTo>
                <a:cubicBezTo>
                  <a:pt x="2236380" y="1527447"/>
                  <a:pt x="2250198" y="1529511"/>
                  <a:pt x="2242576" y="1549008"/>
                </a:cubicBezTo>
                <a:cubicBezTo>
                  <a:pt x="2239417" y="1559648"/>
                  <a:pt x="2226063" y="1554478"/>
                  <a:pt x="2221689" y="1552237"/>
                </a:cubicBezTo>
                <a:cubicBezTo>
                  <a:pt x="2217314" y="1549995"/>
                  <a:pt x="2213660" y="1544687"/>
                  <a:pt x="2207518" y="1543769"/>
                </a:cubicBezTo>
                <a:cubicBezTo>
                  <a:pt x="2201609" y="1541299"/>
                  <a:pt x="2203841" y="1536871"/>
                  <a:pt x="2205465" y="1526002"/>
                </a:cubicBezTo>
                <a:cubicBezTo>
                  <a:pt x="2199324" y="1525083"/>
                  <a:pt x="2185881" y="1531012"/>
                  <a:pt x="2188201" y="1515484"/>
                </a:cubicBezTo>
                <a:close/>
                <a:moveTo>
                  <a:pt x="1416372" y="1512548"/>
                </a:moveTo>
                <a:cubicBezTo>
                  <a:pt x="1419369" y="1512996"/>
                  <a:pt x="1425213" y="1511914"/>
                  <a:pt x="1430022" y="1512633"/>
                </a:cubicBezTo>
                <a:cubicBezTo>
                  <a:pt x="1434830" y="1513351"/>
                  <a:pt x="1438603" y="1515870"/>
                  <a:pt x="1437461" y="1523519"/>
                </a:cubicBezTo>
                <a:cubicBezTo>
                  <a:pt x="1431465" y="1522622"/>
                  <a:pt x="1413857" y="1529375"/>
                  <a:pt x="1416372" y="1512548"/>
                </a:cubicBezTo>
                <a:close/>
                <a:moveTo>
                  <a:pt x="1448992" y="1509602"/>
                </a:moveTo>
                <a:cubicBezTo>
                  <a:pt x="1452034" y="1510057"/>
                  <a:pt x="1455075" y="1510511"/>
                  <a:pt x="1459639" y="1511193"/>
                </a:cubicBezTo>
                <a:cubicBezTo>
                  <a:pt x="1464201" y="1511875"/>
                  <a:pt x="1470284" y="1512784"/>
                  <a:pt x="1474593" y="1513428"/>
                </a:cubicBezTo>
                <a:cubicBezTo>
                  <a:pt x="1474138" y="1516474"/>
                  <a:pt x="1473684" y="1519519"/>
                  <a:pt x="1473456" y="1521042"/>
                </a:cubicBezTo>
                <a:cubicBezTo>
                  <a:pt x="1470668" y="1520625"/>
                  <a:pt x="1467625" y="1520171"/>
                  <a:pt x="1464584" y="1519717"/>
                </a:cubicBezTo>
                <a:cubicBezTo>
                  <a:pt x="1458501" y="1518808"/>
                  <a:pt x="1452416" y="1517898"/>
                  <a:pt x="1447854" y="1517216"/>
                </a:cubicBezTo>
                <a:cubicBezTo>
                  <a:pt x="1448082" y="1515694"/>
                  <a:pt x="1448537" y="1512648"/>
                  <a:pt x="1448992" y="1509602"/>
                </a:cubicBezTo>
                <a:close/>
                <a:moveTo>
                  <a:pt x="1540373" y="1508788"/>
                </a:moveTo>
                <a:cubicBezTo>
                  <a:pt x="1543189" y="1508817"/>
                  <a:pt x="1546328" y="1510461"/>
                  <a:pt x="1548536" y="1510791"/>
                </a:cubicBezTo>
                <a:cubicBezTo>
                  <a:pt x="1546742" y="1522798"/>
                  <a:pt x="1538561" y="1517136"/>
                  <a:pt x="1534147" y="1516476"/>
                </a:cubicBezTo>
                <a:cubicBezTo>
                  <a:pt x="1535064" y="1510345"/>
                  <a:pt x="1537557" y="1508759"/>
                  <a:pt x="1540373" y="1508788"/>
                </a:cubicBezTo>
                <a:close/>
                <a:moveTo>
                  <a:pt x="1493968" y="1508154"/>
                </a:moveTo>
                <a:cubicBezTo>
                  <a:pt x="1499254" y="1508716"/>
                  <a:pt x="1503705" y="1510876"/>
                  <a:pt x="1502697" y="1517614"/>
                </a:cubicBezTo>
                <a:cubicBezTo>
                  <a:pt x="1498029" y="1516916"/>
                  <a:pt x="1478211" y="1521753"/>
                  <a:pt x="1480225" y="1508278"/>
                </a:cubicBezTo>
                <a:cubicBezTo>
                  <a:pt x="1482560" y="1508626"/>
                  <a:pt x="1488682" y="1507592"/>
                  <a:pt x="1493968" y="1508154"/>
                </a:cubicBezTo>
                <a:close/>
                <a:moveTo>
                  <a:pt x="6009330" y="1506948"/>
                </a:moveTo>
                <a:cubicBezTo>
                  <a:pt x="6005690" y="1505873"/>
                  <a:pt x="6003065" y="1505328"/>
                  <a:pt x="6005732" y="1506965"/>
                </a:cubicBezTo>
                <a:cubicBezTo>
                  <a:pt x="6005732" y="1506965"/>
                  <a:pt x="6005732" y="1506965"/>
                  <a:pt x="6010995" y="1510454"/>
                </a:cubicBezTo>
                <a:cubicBezTo>
                  <a:pt x="6005217" y="1508462"/>
                  <a:pt x="5994641" y="1506494"/>
                  <a:pt x="5996908" y="1508951"/>
                </a:cubicBezTo>
                <a:cubicBezTo>
                  <a:pt x="6020815" y="1523650"/>
                  <a:pt x="6044281" y="1539632"/>
                  <a:pt x="6068188" y="1554331"/>
                </a:cubicBezTo>
                <a:cubicBezTo>
                  <a:pt x="6063854" y="1552838"/>
                  <a:pt x="6056822" y="1551358"/>
                  <a:pt x="6055255" y="1551996"/>
                </a:cubicBezTo>
                <a:lnTo>
                  <a:pt x="6055684" y="1553091"/>
                </a:lnTo>
                <a:lnTo>
                  <a:pt x="6038247" y="1542640"/>
                </a:lnTo>
                <a:cubicBezTo>
                  <a:pt x="6029997" y="1538003"/>
                  <a:pt x="6021505" y="1533462"/>
                  <a:pt x="6012604" y="1528720"/>
                </a:cubicBezTo>
                <a:cubicBezTo>
                  <a:pt x="6011319" y="1528277"/>
                  <a:pt x="6005540" y="1526286"/>
                  <a:pt x="6002028" y="1526752"/>
                </a:cubicBezTo>
                <a:lnTo>
                  <a:pt x="6100805" y="1581720"/>
                </a:lnTo>
                <a:lnTo>
                  <a:pt x="6078114" y="1561602"/>
                </a:lnTo>
                <a:lnTo>
                  <a:pt x="6014541" y="1508646"/>
                </a:lnTo>
                <a:close/>
                <a:moveTo>
                  <a:pt x="522586" y="1506776"/>
                </a:moveTo>
                <a:cubicBezTo>
                  <a:pt x="524704" y="1511740"/>
                  <a:pt x="528828" y="1515454"/>
                  <a:pt x="531426" y="1518939"/>
                </a:cubicBezTo>
                <a:cubicBezTo>
                  <a:pt x="518382" y="1524477"/>
                  <a:pt x="505045" y="1530229"/>
                  <a:pt x="491482" y="1537495"/>
                </a:cubicBezTo>
                <a:cubicBezTo>
                  <a:pt x="490635" y="1532722"/>
                  <a:pt x="489563" y="1529464"/>
                  <a:pt x="486965" y="1525978"/>
                </a:cubicBezTo>
                <a:cubicBezTo>
                  <a:pt x="494425" y="1517799"/>
                  <a:pt x="501622" y="1511388"/>
                  <a:pt x="509702" y="1509498"/>
                </a:cubicBezTo>
                <a:cubicBezTo>
                  <a:pt x="514732" y="1507152"/>
                  <a:pt x="518010" y="1506093"/>
                  <a:pt x="522586" y="1506776"/>
                </a:cubicBezTo>
                <a:close/>
                <a:moveTo>
                  <a:pt x="2039436" y="1502856"/>
                </a:moveTo>
                <a:cubicBezTo>
                  <a:pt x="2041316" y="1502747"/>
                  <a:pt x="2043333" y="1504216"/>
                  <a:pt x="2044449" y="1506719"/>
                </a:cubicBezTo>
                <a:cubicBezTo>
                  <a:pt x="2041533" y="1506283"/>
                  <a:pt x="2038389" y="1507370"/>
                  <a:pt x="2035245" y="1508456"/>
                </a:cubicBezTo>
                <a:cubicBezTo>
                  <a:pt x="2035814" y="1504650"/>
                  <a:pt x="2037557" y="1502964"/>
                  <a:pt x="2039436" y="1502856"/>
                </a:cubicBezTo>
                <a:close/>
                <a:moveTo>
                  <a:pt x="1011605" y="1497106"/>
                </a:moveTo>
                <a:cubicBezTo>
                  <a:pt x="1009626" y="1510351"/>
                  <a:pt x="997502" y="1505530"/>
                  <a:pt x="991219" y="1504591"/>
                </a:cubicBezTo>
                <a:cubicBezTo>
                  <a:pt x="998601" y="1498172"/>
                  <a:pt x="1005104" y="1497640"/>
                  <a:pt x="1011605" y="1497106"/>
                </a:cubicBezTo>
                <a:close/>
                <a:moveTo>
                  <a:pt x="1879776" y="1495389"/>
                </a:moveTo>
                <a:cubicBezTo>
                  <a:pt x="1884268" y="1497564"/>
                  <a:pt x="1899065" y="1495262"/>
                  <a:pt x="1897085" y="1508506"/>
                </a:cubicBezTo>
                <a:cubicBezTo>
                  <a:pt x="1891462" y="1503152"/>
                  <a:pt x="1885619" y="1499271"/>
                  <a:pt x="1879776" y="1495389"/>
                </a:cubicBezTo>
                <a:close/>
                <a:moveTo>
                  <a:pt x="1023642" y="1494967"/>
                </a:moveTo>
                <a:cubicBezTo>
                  <a:pt x="1027533" y="1494346"/>
                  <a:pt x="1031919" y="1495327"/>
                  <a:pt x="1034906" y="1494994"/>
                </a:cubicBezTo>
                <a:cubicBezTo>
                  <a:pt x="1029498" y="1500424"/>
                  <a:pt x="1020201" y="1513071"/>
                  <a:pt x="1015347" y="1504547"/>
                </a:cubicBezTo>
                <a:cubicBezTo>
                  <a:pt x="1016354" y="1497809"/>
                  <a:pt x="1019750" y="1495588"/>
                  <a:pt x="1023642" y="1494967"/>
                </a:cubicBezTo>
                <a:close/>
                <a:moveTo>
                  <a:pt x="1443226" y="1494294"/>
                </a:moveTo>
                <a:cubicBezTo>
                  <a:pt x="1443955" y="1494403"/>
                  <a:pt x="1444882" y="1494439"/>
                  <a:pt x="1445838" y="1494582"/>
                </a:cubicBezTo>
                <a:cubicBezTo>
                  <a:pt x="1448709" y="1495010"/>
                  <a:pt x="1451856" y="1496404"/>
                  <a:pt x="1450775" y="1503631"/>
                </a:cubicBezTo>
                <a:cubicBezTo>
                  <a:pt x="1446401" y="1502977"/>
                  <a:pt x="1441826" y="1503661"/>
                  <a:pt x="1443226" y="1494294"/>
                </a:cubicBezTo>
                <a:close/>
                <a:moveTo>
                  <a:pt x="2229498" y="1491572"/>
                </a:moveTo>
                <a:cubicBezTo>
                  <a:pt x="2226637" y="1491535"/>
                  <a:pt x="2224120" y="1493113"/>
                  <a:pt x="2223207" y="1499230"/>
                </a:cubicBezTo>
                <a:cubicBezTo>
                  <a:pt x="2227794" y="1499916"/>
                  <a:pt x="2236030" y="1505836"/>
                  <a:pt x="2237858" y="1493602"/>
                </a:cubicBezTo>
                <a:cubicBezTo>
                  <a:pt x="2235564" y="1493260"/>
                  <a:pt x="2232358" y="1491609"/>
                  <a:pt x="2229498" y="1491572"/>
                </a:cubicBezTo>
                <a:close/>
                <a:moveTo>
                  <a:pt x="1483557" y="1486949"/>
                </a:moveTo>
                <a:cubicBezTo>
                  <a:pt x="1488134" y="1487633"/>
                  <a:pt x="1493180" y="1485176"/>
                  <a:pt x="1497522" y="1487431"/>
                </a:cubicBezTo>
                <a:cubicBezTo>
                  <a:pt x="1503390" y="1489913"/>
                  <a:pt x="1500925" y="1495969"/>
                  <a:pt x="1499751" y="1503822"/>
                </a:cubicBezTo>
                <a:cubicBezTo>
                  <a:pt x="1495175" y="1503137"/>
                  <a:pt x="1490363" y="1504025"/>
                  <a:pt x="1486022" y="1501770"/>
                </a:cubicBezTo>
                <a:cubicBezTo>
                  <a:pt x="1480408" y="1499325"/>
                  <a:pt x="1482618" y="1493232"/>
                  <a:pt x="1483557" y="1486949"/>
                </a:cubicBezTo>
                <a:close/>
                <a:moveTo>
                  <a:pt x="1927091" y="1484511"/>
                </a:moveTo>
                <a:cubicBezTo>
                  <a:pt x="1934751" y="1485656"/>
                  <a:pt x="1939971" y="1492638"/>
                  <a:pt x="1943888" y="1497874"/>
                </a:cubicBezTo>
                <a:cubicBezTo>
                  <a:pt x="1941903" y="1500678"/>
                  <a:pt x="1940145" y="1501966"/>
                  <a:pt x="1938159" y="1504770"/>
                </a:cubicBezTo>
                <a:cubicBezTo>
                  <a:pt x="1948883" y="1506372"/>
                  <a:pt x="1959605" y="1507975"/>
                  <a:pt x="1970329" y="1509577"/>
                </a:cubicBezTo>
                <a:cubicBezTo>
                  <a:pt x="1969251" y="1506315"/>
                  <a:pt x="1968172" y="1503054"/>
                  <a:pt x="1966867" y="1501308"/>
                </a:cubicBezTo>
                <a:cubicBezTo>
                  <a:pt x="1971689" y="1500478"/>
                  <a:pt x="1976029" y="1501127"/>
                  <a:pt x="1980852" y="1500297"/>
                </a:cubicBezTo>
                <a:cubicBezTo>
                  <a:pt x="1980172" y="1504847"/>
                  <a:pt x="1979492" y="1509396"/>
                  <a:pt x="1978585" y="1515462"/>
                </a:cubicBezTo>
                <a:cubicBezTo>
                  <a:pt x="1981649" y="1515920"/>
                  <a:pt x="1984713" y="1516378"/>
                  <a:pt x="1987777" y="1516835"/>
                </a:cubicBezTo>
                <a:cubicBezTo>
                  <a:pt x="1984831" y="1536550"/>
                  <a:pt x="1915382" y="1512219"/>
                  <a:pt x="1906190" y="1510846"/>
                </a:cubicBezTo>
                <a:cubicBezTo>
                  <a:pt x="1907550" y="1501747"/>
                  <a:pt x="1912998" y="1507212"/>
                  <a:pt x="1916515" y="1504637"/>
                </a:cubicBezTo>
                <a:cubicBezTo>
                  <a:pt x="1921791" y="1500774"/>
                  <a:pt x="1925505" y="1495128"/>
                  <a:pt x="1927091" y="1484511"/>
                </a:cubicBezTo>
                <a:close/>
                <a:moveTo>
                  <a:pt x="1939644" y="1482515"/>
                </a:moveTo>
                <a:cubicBezTo>
                  <a:pt x="1939980" y="1482928"/>
                  <a:pt x="1939821" y="1483994"/>
                  <a:pt x="1939502" y="1486123"/>
                </a:cubicBezTo>
                <a:cubicBezTo>
                  <a:pt x="1939715" y="1484704"/>
                  <a:pt x="1938371" y="1483051"/>
                  <a:pt x="1936814" y="1482818"/>
                </a:cubicBezTo>
                <a:cubicBezTo>
                  <a:pt x="1938477" y="1482341"/>
                  <a:pt x="1939308" y="1482103"/>
                  <a:pt x="1939644" y="1482515"/>
                </a:cubicBezTo>
                <a:close/>
                <a:moveTo>
                  <a:pt x="1033026" y="1478473"/>
                </a:moveTo>
                <a:cubicBezTo>
                  <a:pt x="1035943" y="1478909"/>
                  <a:pt x="1038860" y="1479345"/>
                  <a:pt x="1041776" y="1479780"/>
                </a:cubicBezTo>
                <a:cubicBezTo>
                  <a:pt x="1041548" y="1481304"/>
                  <a:pt x="1041093" y="1484350"/>
                  <a:pt x="1040638" y="1487396"/>
                </a:cubicBezTo>
                <a:cubicBezTo>
                  <a:pt x="1037722" y="1486960"/>
                  <a:pt x="1034806" y="1486524"/>
                  <a:pt x="1031889" y="1486088"/>
                </a:cubicBezTo>
                <a:cubicBezTo>
                  <a:pt x="1032344" y="1483043"/>
                  <a:pt x="1032799" y="1479995"/>
                  <a:pt x="1033026" y="1478473"/>
                </a:cubicBezTo>
                <a:close/>
                <a:moveTo>
                  <a:pt x="579284" y="1477324"/>
                </a:moveTo>
                <a:cubicBezTo>
                  <a:pt x="585566" y="1478263"/>
                  <a:pt x="591848" y="1479201"/>
                  <a:pt x="598130" y="1480140"/>
                </a:cubicBezTo>
                <a:cubicBezTo>
                  <a:pt x="596592" y="1490441"/>
                  <a:pt x="586948" y="1490504"/>
                  <a:pt x="582017" y="1491272"/>
                </a:cubicBezTo>
                <a:cubicBezTo>
                  <a:pt x="581367" y="1486662"/>
                  <a:pt x="580456" y="1482012"/>
                  <a:pt x="579284" y="1477324"/>
                </a:cubicBezTo>
                <a:close/>
                <a:moveTo>
                  <a:pt x="1984778" y="1477042"/>
                </a:moveTo>
                <a:cubicBezTo>
                  <a:pt x="1987694" y="1477478"/>
                  <a:pt x="1990611" y="1477914"/>
                  <a:pt x="1993527" y="1478349"/>
                </a:cubicBezTo>
                <a:cubicBezTo>
                  <a:pt x="1992444" y="1485594"/>
                  <a:pt x="1991325" y="1493087"/>
                  <a:pt x="1990206" y="1500581"/>
                </a:cubicBezTo>
                <a:cubicBezTo>
                  <a:pt x="1988408" y="1492652"/>
                  <a:pt x="1986611" y="1484722"/>
                  <a:pt x="1984778" y="1477042"/>
                </a:cubicBezTo>
                <a:close/>
                <a:moveTo>
                  <a:pt x="826636" y="1467499"/>
                </a:moveTo>
                <a:cubicBezTo>
                  <a:pt x="828950" y="1468216"/>
                  <a:pt x="830969" y="1469923"/>
                  <a:pt x="832465" y="1473146"/>
                </a:cubicBezTo>
                <a:cubicBezTo>
                  <a:pt x="822735" y="1474757"/>
                  <a:pt x="812782" y="1477867"/>
                  <a:pt x="803051" y="1479478"/>
                </a:cubicBezTo>
                <a:cubicBezTo>
                  <a:pt x="803276" y="1477978"/>
                  <a:pt x="803500" y="1476480"/>
                  <a:pt x="803948" y="1473482"/>
                </a:cubicBezTo>
                <a:cubicBezTo>
                  <a:pt x="810084" y="1472101"/>
                  <a:pt x="819692" y="1465349"/>
                  <a:pt x="826636" y="1467499"/>
                </a:cubicBezTo>
                <a:close/>
                <a:moveTo>
                  <a:pt x="841920" y="1463705"/>
                </a:moveTo>
                <a:cubicBezTo>
                  <a:pt x="840830" y="1470997"/>
                  <a:pt x="836153" y="1471789"/>
                  <a:pt x="833659" y="1466943"/>
                </a:cubicBezTo>
                <a:cubicBezTo>
                  <a:pt x="835189" y="1465681"/>
                  <a:pt x="838517" y="1464936"/>
                  <a:pt x="841920" y="1463705"/>
                </a:cubicBezTo>
                <a:close/>
                <a:moveTo>
                  <a:pt x="636337" y="1462865"/>
                </a:moveTo>
                <a:cubicBezTo>
                  <a:pt x="628631" y="1483292"/>
                  <a:pt x="612868" y="1476313"/>
                  <a:pt x="603988" y="1473444"/>
                </a:cubicBezTo>
                <a:cubicBezTo>
                  <a:pt x="613602" y="1461009"/>
                  <a:pt x="625516" y="1464331"/>
                  <a:pt x="636337" y="1462865"/>
                </a:cubicBezTo>
                <a:close/>
                <a:moveTo>
                  <a:pt x="1820441" y="1462828"/>
                </a:moveTo>
                <a:cubicBezTo>
                  <a:pt x="1829124" y="1476259"/>
                  <a:pt x="1840685" y="1482634"/>
                  <a:pt x="1852473" y="1487493"/>
                </a:cubicBezTo>
                <a:cubicBezTo>
                  <a:pt x="1861428" y="1490381"/>
                  <a:pt x="1877606" y="1485053"/>
                  <a:pt x="1874436" y="1506264"/>
                </a:cubicBezTo>
                <a:cubicBezTo>
                  <a:pt x="1858086" y="1502272"/>
                  <a:pt x="1843464" y="1495441"/>
                  <a:pt x="1826634" y="1492926"/>
                </a:cubicBezTo>
                <a:cubicBezTo>
                  <a:pt x="1814421" y="1492650"/>
                  <a:pt x="1801727" y="1493850"/>
                  <a:pt x="1789260" y="1493536"/>
                </a:cubicBezTo>
                <a:cubicBezTo>
                  <a:pt x="1789939" y="1488991"/>
                  <a:pt x="1790619" y="1484446"/>
                  <a:pt x="1791297" y="1479901"/>
                </a:cubicBezTo>
                <a:cubicBezTo>
                  <a:pt x="1795888" y="1480587"/>
                  <a:pt x="1798949" y="1481044"/>
                  <a:pt x="1803538" y="1481730"/>
                </a:cubicBezTo>
                <a:cubicBezTo>
                  <a:pt x="1806599" y="1482187"/>
                  <a:pt x="1809659" y="1482644"/>
                  <a:pt x="1814250" y="1483330"/>
                </a:cubicBezTo>
                <a:cubicBezTo>
                  <a:pt x="1816911" y="1475983"/>
                  <a:pt x="1819347" y="1470151"/>
                  <a:pt x="1820441" y="1462828"/>
                </a:cubicBezTo>
                <a:close/>
                <a:moveTo>
                  <a:pt x="1262751" y="1459502"/>
                </a:moveTo>
                <a:cubicBezTo>
                  <a:pt x="1264501" y="1459018"/>
                  <a:pt x="1266634" y="1459710"/>
                  <a:pt x="1268821" y="1460037"/>
                </a:cubicBezTo>
                <a:cubicBezTo>
                  <a:pt x="1267732" y="1467328"/>
                  <a:pt x="1263357" y="1466674"/>
                  <a:pt x="1258982" y="1466020"/>
                </a:cubicBezTo>
                <a:cubicBezTo>
                  <a:pt x="1259636" y="1461646"/>
                  <a:pt x="1261002" y="1459986"/>
                  <a:pt x="1262751" y="1459502"/>
                </a:cubicBezTo>
                <a:close/>
                <a:moveTo>
                  <a:pt x="1940369" y="1458922"/>
                </a:moveTo>
                <a:cubicBezTo>
                  <a:pt x="1955390" y="1460399"/>
                  <a:pt x="1975407" y="1469532"/>
                  <a:pt x="1980931" y="1470358"/>
                </a:cubicBezTo>
                <a:cubicBezTo>
                  <a:pt x="1978900" y="1483946"/>
                  <a:pt x="1968546" y="1482398"/>
                  <a:pt x="1962485" y="1481493"/>
                </a:cubicBezTo>
                <a:cubicBezTo>
                  <a:pt x="1949269" y="1476635"/>
                  <a:pt x="1935860" y="1473059"/>
                  <a:pt x="1922935" y="1467982"/>
                </a:cubicBezTo>
                <a:cubicBezTo>
                  <a:pt x="1924142" y="1459907"/>
                  <a:pt x="1931357" y="1458036"/>
                  <a:pt x="1940369" y="1458922"/>
                </a:cubicBezTo>
                <a:close/>
                <a:moveTo>
                  <a:pt x="1873147" y="1457448"/>
                </a:moveTo>
                <a:cubicBezTo>
                  <a:pt x="1882350" y="1458658"/>
                  <a:pt x="1892162" y="1463695"/>
                  <a:pt x="1896782" y="1464386"/>
                </a:cubicBezTo>
                <a:cubicBezTo>
                  <a:pt x="1889925" y="1468122"/>
                  <a:pt x="1882899" y="1474743"/>
                  <a:pt x="1876274" y="1476926"/>
                </a:cubicBezTo>
                <a:cubicBezTo>
                  <a:pt x="1868108" y="1478880"/>
                  <a:pt x="1860869" y="1474624"/>
                  <a:pt x="1853168" y="1473473"/>
                </a:cubicBezTo>
                <a:cubicBezTo>
                  <a:pt x="1855352" y="1458856"/>
                  <a:pt x="1863945" y="1456238"/>
                  <a:pt x="1873147" y="1457448"/>
                </a:cubicBezTo>
                <a:close/>
                <a:moveTo>
                  <a:pt x="1283335" y="1456907"/>
                </a:moveTo>
                <a:cubicBezTo>
                  <a:pt x="1288855" y="1459275"/>
                  <a:pt x="1301521" y="1456537"/>
                  <a:pt x="1303987" y="1470799"/>
                </a:cubicBezTo>
                <a:cubicBezTo>
                  <a:pt x="1296268" y="1471190"/>
                  <a:pt x="1288774" y="1470069"/>
                  <a:pt x="1281305" y="1470497"/>
                </a:cubicBezTo>
                <a:cubicBezTo>
                  <a:pt x="1281982" y="1465967"/>
                  <a:pt x="1282658" y="1461436"/>
                  <a:pt x="1283335" y="1456907"/>
                </a:cubicBezTo>
                <a:close/>
                <a:moveTo>
                  <a:pt x="1453240" y="1449475"/>
                </a:moveTo>
                <a:cubicBezTo>
                  <a:pt x="1457946" y="1450212"/>
                  <a:pt x="1462934" y="1452932"/>
                  <a:pt x="1465195" y="1453270"/>
                </a:cubicBezTo>
                <a:cubicBezTo>
                  <a:pt x="1462693" y="1470015"/>
                  <a:pt x="1449003" y="1458488"/>
                  <a:pt x="1442972" y="1457587"/>
                </a:cubicBezTo>
                <a:cubicBezTo>
                  <a:pt x="1444108" y="1449988"/>
                  <a:pt x="1448533" y="1448740"/>
                  <a:pt x="1453240" y="1449475"/>
                </a:cubicBezTo>
                <a:close/>
                <a:moveTo>
                  <a:pt x="1613427" y="1445684"/>
                </a:moveTo>
                <a:cubicBezTo>
                  <a:pt x="1612337" y="1452975"/>
                  <a:pt x="1607551" y="1453751"/>
                  <a:pt x="1605159" y="1448920"/>
                </a:cubicBezTo>
                <a:cubicBezTo>
                  <a:pt x="1608641" y="1446459"/>
                  <a:pt x="1611686" y="1446914"/>
                  <a:pt x="1613427" y="1445684"/>
                </a:cubicBezTo>
                <a:close/>
                <a:moveTo>
                  <a:pt x="1403517" y="1443047"/>
                </a:moveTo>
                <a:cubicBezTo>
                  <a:pt x="1402577" y="1449343"/>
                  <a:pt x="1400961" y="1450442"/>
                  <a:pt x="1398121" y="1450017"/>
                </a:cubicBezTo>
                <a:cubicBezTo>
                  <a:pt x="1398786" y="1445558"/>
                  <a:pt x="1400677" y="1442623"/>
                  <a:pt x="1403517" y="1443047"/>
                </a:cubicBezTo>
                <a:close/>
                <a:moveTo>
                  <a:pt x="1792266" y="1442663"/>
                </a:moveTo>
                <a:cubicBezTo>
                  <a:pt x="1795336" y="1443123"/>
                  <a:pt x="1804886" y="1442218"/>
                  <a:pt x="1813386" y="1443099"/>
                </a:cubicBezTo>
                <a:cubicBezTo>
                  <a:pt x="1821885" y="1443980"/>
                  <a:pt x="1829332" y="1446648"/>
                  <a:pt x="1828197" y="1454253"/>
                </a:cubicBezTo>
                <a:cubicBezTo>
                  <a:pt x="1822056" y="1453334"/>
                  <a:pt x="1789804" y="1459140"/>
                  <a:pt x="1792266" y="1442663"/>
                </a:cubicBezTo>
                <a:close/>
                <a:moveTo>
                  <a:pt x="886938" y="1441008"/>
                </a:moveTo>
                <a:cubicBezTo>
                  <a:pt x="889686" y="1441419"/>
                  <a:pt x="895915" y="1440746"/>
                  <a:pt x="894509" y="1450157"/>
                </a:cubicBezTo>
                <a:cubicBezTo>
                  <a:pt x="891511" y="1449710"/>
                  <a:pt x="885531" y="1450419"/>
                  <a:pt x="886938" y="1441008"/>
                </a:cubicBezTo>
                <a:close/>
                <a:moveTo>
                  <a:pt x="2190104" y="1438264"/>
                </a:moveTo>
                <a:cubicBezTo>
                  <a:pt x="2184469" y="1435858"/>
                  <a:pt x="2178968" y="1441290"/>
                  <a:pt x="2174151" y="1442133"/>
                </a:cubicBezTo>
                <a:cubicBezTo>
                  <a:pt x="2185603" y="1457914"/>
                  <a:pt x="2204412" y="1457599"/>
                  <a:pt x="2221006" y="1461642"/>
                </a:cubicBezTo>
                <a:cubicBezTo>
                  <a:pt x="2221235" y="1460112"/>
                  <a:pt x="2221692" y="1457054"/>
                  <a:pt x="2222149" y="1453996"/>
                </a:cubicBezTo>
                <a:cubicBezTo>
                  <a:pt x="2214502" y="1452853"/>
                  <a:pt x="2204412" y="1457599"/>
                  <a:pt x="2197450" y="1451868"/>
                </a:cubicBezTo>
                <a:cubicBezTo>
                  <a:pt x="2194850" y="1448353"/>
                  <a:pt x="2194463" y="1440479"/>
                  <a:pt x="2190104" y="1438264"/>
                </a:cubicBezTo>
                <a:close/>
                <a:moveTo>
                  <a:pt x="2204678" y="1437510"/>
                </a:moveTo>
                <a:cubicBezTo>
                  <a:pt x="2202680" y="1437798"/>
                  <a:pt x="2200922" y="1439099"/>
                  <a:pt x="2200351" y="1442922"/>
                </a:cubicBezTo>
                <a:cubicBezTo>
                  <a:pt x="2203410" y="1443379"/>
                  <a:pt x="2209299" y="1445822"/>
                  <a:pt x="2210442" y="1438176"/>
                </a:cubicBezTo>
                <a:cubicBezTo>
                  <a:pt x="2208912" y="1437947"/>
                  <a:pt x="2206675" y="1437222"/>
                  <a:pt x="2204678" y="1437510"/>
                </a:cubicBezTo>
                <a:close/>
                <a:moveTo>
                  <a:pt x="1745870" y="1437163"/>
                </a:moveTo>
                <a:cubicBezTo>
                  <a:pt x="1747782" y="1437448"/>
                  <a:pt x="1749581" y="1438500"/>
                  <a:pt x="1750231" y="1439379"/>
                </a:cubicBezTo>
                <a:cubicBezTo>
                  <a:pt x="1756351" y="1440294"/>
                  <a:pt x="1769435" y="1446941"/>
                  <a:pt x="1767415" y="1460455"/>
                </a:cubicBezTo>
                <a:cubicBezTo>
                  <a:pt x="1762826" y="1459769"/>
                  <a:pt x="1758236" y="1459084"/>
                  <a:pt x="1753646" y="1458397"/>
                </a:cubicBezTo>
                <a:cubicBezTo>
                  <a:pt x="1752502" y="1466047"/>
                  <a:pt x="1756864" y="1468263"/>
                  <a:pt x="1759695" y="1470251"/>
                </a:cubicBezTo>
                <a:cubicBezTo>
                  <a:pt x="1763828" y="1473997"/>
                  <a:pt x="1767275" y="1482332"/>
                  <a:pt x="1767662" y="1490210"/>
                </a:cubicBezTo>
                <a:cubicBezTo>
                  <a:pt x="1739894" y="1487625"/>
                  <a:pt x="1710622" y="1486379"/>
                  <a:pt x="1682854" y="1483793"/>
                </a:cubicBezTo>
                <a:cubicBezTo>
                  <a:pt x="1670639" y="1483533"/>
                  <a:pt x="1656871" y="1481475"/>
                  <a:pt x="1642872" y="1480947"/>
                </a:cubicBezTo>
                <a:cubicBezTo>
                  <a:pt x="1636752" y="1480033"/>
                  <a:pt x="1628873" y="1480420"/>
                  <a:pt x="1621478" y="1479314"/>
                </a:cubicBezTo>
                <a:lnTo>
                  <a:pt x="1618890" y="1479468"/>
                </a:lnTo>
                <a:lnTo>
                  <a:pt x="1618419" y="1483804"/>
                </a:lnTo>
                <a:cubicBezTo>
                  <a:pt x="1617264" y="1484603"/>
                  <a:pt x="1615645" y="1484361"/>
                  <a:pt x="1615071" y="1482667"/>
                </a:cubicBezTo>
                <a:lnTo>
                  <a:pt x="1618170" y="1479511"/>
                </a:lnTo>
                <a:lnTo>
                  <a:pt x="1616990" y="1479581"/>
                </a:lnTo>
                <a:cubicBezTo>
                  <a:pt x="1612584" y="1480609"/>
                  <a:pt x="1608362" y="1483350"/>
                  <a:pt x="1603772" y="1482665"/>
                </a:cubicBezTo>
                <a:cubicBezTo>
                  <a:pt x="1548033" y="1480592"/>
                  <a:pt x="1493209" y="1472400"/>
                  <a:pt x="1436714" y="1485856"/>
                </a:cubicBezTo>
                <a:cubicBezTo>
                  <a:pt x="1436872" y="1495264"/>
                  <a:pt x="1431596" y="1499168"/>
                  <a:pt x="1426778" y="1500012"/>
                </a:cubicBezTo>
                <a:cubicBezTo>
                  <a:pt x="1421985" y="1502424"/>
                  <a:pt x="1421141" y="1497605"/>
                  <a:pt x="1418996" y="1491029"/>
                </a:cubicBezTo>
                <a:cubicBezTo>
                  <a:pt x="1422056" y="1491486"/>
                  <a:pt x="1427921" y="1492362"/>
                  <a:pt x="1429064" y="1484713"/>
                </a:cubicBezTo>
                <a:cubicBezTo>
                  <a:pt x="1420139" y="1483379"/>
                  <a:pt x="1410960" y="1482007"/>
                  <a:pt x="1401779" y="1480635"/>
                </a:cubicBezTo>
                <a:cubicBezTo>
                  <a:pt x="1402623" y="1485453"/>
                  <a:pt x="1403467" y="1490272"/>
                  <a:pt x="1404311" y="1495091"/>
                </a:cubicBezTo>
                <a:cubicBezTo>
                  <a:pt x="1407829" y="1492488"/>
                  <a:pt x="1411117" y="1491415"/>
                  <a:pt x="1414406" y="1490342"/>
                </a:cubicBezTo>
                <a:cubicBezTo>
                  <a:pt x="1413720" y="1494932"/>
                  <a:pt x="1413072" y="1499267"/>
                  <a:pt x="1412386" y="1503857"/>
                </a:cubicBezTo>
                <a:cubicBezTo>
                  <a:pt x="1404736" y="1502714"/>
                  <a:pt x="1397315" y="1500041"/>
                  <a:pt x="1389856" y="1497623"/>
                </a:cubicBezTo>
                <a:cubicBezTo>
                  <a:pt x="1391843" y="1494791"/>
                  <a:pt x="1393602" y="1493491"/>
                  <a:pt x="1395589" y="1490659"/>
                </a:cubicBezTo>
                <a:cubicBezTo>
                  <a:pt x="1383349" y="1488830"/>
                  <a:pt x="1372895" y="1487267"/>
                  <a:pt x="1360654" y="1485439"/>
                </a:cubicBezTo>
                <a:cubicBezTo>
                  <a:pt x="1361727" y="1488727"/>
                  <a:pt x="1361041" y="1493317"/>
                  <a:pt x="1360622" y="1496122"/>
                </a:cubicBezTo>
                <a:cubicBezTo>
                  <a:pt x="1343563" y="1495136"/>
                  <a:pt x="1326760" y="1494190"/>
                  <a:pt x="1308400" y="1491446"/>
                </a:cubicBezTo>
                <a:cubicBezTo>
                  <a:pt x="1311004" y="1494963"/>
                  <a:pt x="1312305" y="1496722"/>
                  <a:pt x="1311848" y="1499782"/>
                </a:cubicBezTo>
                <a:cubicBezTo>
                  <a:pt x="1307029" y="1500626"/>
                  <a:pt x="1302210" y="1501470"/>
                  <a:pt x="1297392" y="1502315"/>
                </a:cubicBezTo>
                <a:cubicBezTo>
                  <a:pt x="1291043" y="1502930"/>
                  <a:pt x="1287069" y="1508593"/>
                  <a:pt x="1282250" y="1509437"/>
                </a:cubicBezTo>
                <a:cubicBezTo>
                  <a:pt x="1268506" y="1508947"/>
                  <a:pt x="1252750" y="1509721"/>
                  <a:pt x="1238294" y="1512253"/>
                </a:cubicBezTo>
                <a:cubicBezTo>
                  <a:pt x="1210095" y="1514296"/>
                  <a:pt x="1179920" y="1517346"/>
                  <a:pt x="1149962" y="1520690"/>
                </a:cubicBezTo>
                <a:cubicBezTo>
                  <a:pt x="1121534" y="1524262"/>
                  <a:pt x="1092852" y="1527798"/>
                  <a:pt x="1064424" y="1531370"/>
                </a:cubicBezTo>
                <a:cubicBezTo>
                  <a:pt x="1049968" y="1533902"/>
                  <a:pt x="1035512" y="1536434"/>
                  <a:pt x="1021541" y="1537475"/>
                </a:cubicBezTo>
                <a:cubicBezTo>
                  <a:pt x="1013663" y="1537861"/>
                  <a:pt x="1007085" y="1540006"/>
                  <a:pt x="999245" y="1540139"/>
                </a:cubicBezTo>
                <a:cubicBezTo>
                  <a:pt x="995955" y="1541211"/>
                  <a:pt x="992896" y="1540754"/>
                  <a:pt x="988078" y="1541598"/>
                </a:cubicBezTo>
                <a:cubicBezTo>
                  <a:pt x="987194" y="1537034"/>
                  <a:pt x="986123" y="1533746"/>
                  <a:pt x="985050" y="1530458"/>
                </a:cubicBezTo>
                <a:cubicBezTo>
                  <a:pt x="1001950" y="1522034"/>
                  <a:pt x="1017935" y="1519731"/>
                  <a:pt x="1033666" y="1517389"/>
                </a:cubicBezTo>
                <a:cubicBezTo>
                  <a:pt x="1043074" y="1517231"/>
                  <a:pt x="1051182" y="1515314"/>
                  <a:pt x="1060819" y="1513626"/>
                </a:cubicBezTo>
                <a:cubicBezTo>
                  <a:pt x="1067167" y="1513010"/>
                  <a:pt x="1070717" y="1499724"/>
                  <a:pt x="1077104" y="1498854"/>
                </a:cubicBezTo>
                <a:cubicBezTo>
                  <a:pt x="1083387" y="1496926"/>
                  <a:pt x="1090618" y="1500873"/>
                  <a:pt x="1096928" y="1500513"/>
                </a:cubicBezTo>
                <a:cubicBezTo>
                  <a:pt x="1104579" y="1501656"/>
                  <a:pt x="1112457" y="1501269"/>
                  <a:pt x="1120792" y="1497823"/>
                </a:cubicBezTo>
                <a:cubicBezTo>
                  <a:pt x="1127370" y="1495677"/>
                  <a:pt x="1133234" y="1496554"/>
                  <a:pt x="1139813" y="1494408"/>
                </a:cubicBezTo>
                <a:cubicBezTo>
                  <a:pt x="1142873" y="1494866"/>
                  <a:pt x="1139883" y="1483469"/>
                  <a:pt x="1140569" y="1478880"/>
                </a:cubicBezTo>
                <a:cubicBezTo>
                  <a:pt x="1147533" y="1484613"/>
                  <a:pt x="1153583" y="1496466"/>
                  <a:pt x="1161460" y="1496080"/>
                </a:cubicBezTo>
                <a:cubicBezTo>
                  <a:pt x="1166279" y="1495234"/>
                  <a:pt x="1169867" y="1481694"/>
                  <a:pt x="1172311" y="1475803"/>
                </a:cubicBezTo>
                <a:cubicBezTo>
                  <a:pt x="1171625" y="1480393"/>
                  <a:pt x="1172241" y="1486741"/>
                  <a:pt x="1171556" y="1491332"/>
                </a:cubicBezTo>
                <a:cubicBezTo>
                  <a:pt x="1176374" y="1490487"/>
                  <a:pt x="1180938" y="1489605"/>
                  <a:pt x="1184226" y="1488532"/>
                </a:cubicBezTo>
                <a:cubicBezTo>
                  <a:pt x="1188816" y="1489218"/>
                  <a:pt x="1192105" y="1488145"/>
                  <a:pt x="1195393" y="1487072"/>
                </a:cubicBezTo>
                <a:cubicBezTo>
                  <a:pt x="1197838" y="1481181"/>
                  <a:pt x="1200282" y="1475291"/>
                  <a:pt x="1202687" y="1469654"/>
                </a:cubicBezTo>
                <a:cubicBezTo>
                  <a:pt x="1203570" y="1474217"/>
                  <a:pt x="1201354" y="1478579"/>
                  <a:pt x="1202427" y="1481867"/>
                </a:cubicBezTo>
                <a:cubicBezTo>
                  <a:pt x="1205030" y="1485384"/>
                  <a:pt x="1208934" y="1490660"/>
                  <a:pt x="1213753" y="1489816"/>
                </a:cubicBezTo>
                <a:cubicBezTo>
                  <a:pt x="1215512" y="1488515"/>
                  <a:pt x="1219257" y="1484382"/>
                  <a:pt x="1222545" y="1483309"/>
                </a:cubicBezTo>
                <a:cubicBezTo>
                  <a:pt x="1225606" y="1483767"/>
                  <a:pt x="1228666" y="1484225"/>
                  <a:pt x="1233000" y="1484872"/>
                </a:cubicBezTo>
                <a:cubicBezTo>
                  <a:pt x="1233687" y="1480282"/>
                  <a:pt x="1234372" y="1475692"/>
                  <a:pt x="1235020" y="1471357"/>
                </a:cubicBezTo>
                <a:cubicBezTo>
                  <a:pt x="1239610" y="1472043"/>
                  <a:pt x="1236747" y="1480740"/>
                  <a:pt x="1236060" y="1485329"/>
                </a:cubicBezTo>
                <a:cubicBezTo>
                  <a:pt x="1262757" y="1484626"/>
                  <a:pt x="1289126" y="1494823"/>
                  <a:pt x="1316769" y="1477316"/>
                </a:cubicBezTo>
                <a:cubicBezTo>
                  <a:pt x="1322044" y="1473412"/>
                  <a:pt x="1326247" y="1466220"/>
                  <a:pt x="1332798" y="1462506"/>
                </a:cubicBezTo>
                <a:cubicBezTo>
                  <a:pt x="1338074" y="1458602"/>
                  <a:pt x="1345267" y="1462805"/>
                  <a:pt x="1351157" y="1465250"/>
                </a:cubicBezTo>
                <a:cubicBezTo>
                  <a:pt x="1356821" y="1469224"/>
                  <a:pt x="1360953" y="1472970"/>
                  <a:pt x="1368602" y="1474113"/>
                </a:cubicBezTo>
                <a:cubicBezTo>
                  <a:pt x="1373193" y="1474799"/>
                  <a:pt x="1374794" y="1464089"/>
                  <a:pt x="1379612" y="1463245"/>
                </a:cubicBezTo>
                <a:cubicBezTo>
                  <a:pt x="1389223" y="1459989"/>
                  <a:pt x="1397417" y="1478418"/>
                  <a:pt x="1409042" y="1473899"/>
                </a:cubicBezTo>
                <a:cubicBezTo>
                  <a:pt x="1414089" y="1471526"/>
                  <a:pt x="1417835" y="1467393"/>
                  <a:pt x="1423955" y="1468308"/>
                </a:cubicBezTo>
                <a:cubicBezTo>
                  <a:pt x="1431579" y="1467882"/>
                  <a:pt x="1440987" y="1467724"/>
                  <a:pt x="1448637" y="1468867"/>
                </a:cubicBezTo>
                <a:cubicBezTo>
                  <a:pt x="1454757" y="1469782"/>
                  <a:pt x="1479597" y="1479750"/>
                  <a:pt x="1483185" y="1466209"/>
                </a:cubicBezTo>
                <a:cubicBezTo>
                  <a:pt x="1484290" y="1458814"/>
                  <a:pt x="1482627" y="1450746"/>
                  <a:pt x="1487904" y="1446842"/>
                </a:cubicBezTo>
                <a:cubicBezTo>
                  <a:pt x="1491166" y="1444201"/>
                  <a:pt x="1495756" y="1444887"/>
                  <a:pt x="1500346" y="1445573"/>
                </a:cubicBezTo>
                <a:cubicBezTo>
                  <a:pt x="1499660" y="1450162"/>
                  <a:pt x="1498974" y="1454752"/>
                  <a:pt x="1498289" y="1459342"/>
                </a:cubicBezTo>
                <a:cubicBezTo>
                  <a:pt x="1510757" y="1459641"/>
                  <a:pt x="1522996" y="1461470"/>
                  <a:pt x="1535465" y="1461770"/>
                </a:cubicBezTo>
                <a:cubicBezTo>
                  <a:pt x="1538269" y="1462189"/>
                  <a:pt x="1540486" y="1457827"/>
                  <a:pt x="1544232" y="1453695"/>
                </a:cubicBezTo>
                <a:cubicBezTo>
                  <a:pt x="1547977" y="1449562"/>
                  <a:pt x="1553869" y="1452006"/>
                  <a:pt x="1556472" y="1455524"/>
                </a:cubicBezTo>
                <a:lnTo>
                  <a:pt x="1556011" y="1458606"/>
                </a:lnTo>
                <a:lnTo>
                  <a:pt x="1555440" y="1458521"/>
                </a:lnTo>
                <a:lnTo>
                  <a:pt x="1555736" y="1460445"/>
                </a:lnTo>
                <a:lnTo>
                  <a:pt x="1555328" y="1463173"/>
                </a:lnTo>
                <a:lnTo>
                  <a:pt x="1556078" y="1462662"/>
                </a:lnTo>
                <a:lnTo>
                  <a:pt x="1555736" y="1460445"/>
                </a:lnTo>
                <a:lnTo>
                  <a:pt x="1556011" y="1458606"/>
                </a:lnTo>
                <a:lnTo>
                  <a:pt x="1559699" y="1459157"/>
                </a:lnTo>
                <a:lnTo>
                  <a:pt x="1557606" y="1461621"/>
                </a:lnTo>
                <a:lnTo>
                  <a:pt x="1558975" y="1460688"/>
                </a:lnTo>
                <a:cubicBezTo>
                  <a:pt x="1562072" y="1460564"/>
                  <a:pt x="1563840" y="1466400"/>
                  <a:pt x="1567111" y="1468062"/>
                </a:cubicBezTo>
                <a:cubicBezTo>
                  <a:pt x="1573003" y="1470507"/>
                  <a:pt x="1580265" y="1463771"/>
                  <a:pt x="1586359" y="1463118"/>
                </a:cubicBezTo>
                <a:cubicBezTo>
                  <a:pt x="1585541" y="1459867"/>
                  <a:pt x="1586227" y="1455278"/>
                  <a:pt x="1584899" y="1451951"/>
                </a:cubicBezTo>
                <a:cubicBezTo>
                  <a:pt x="1589718" y="1451107"/>
                  <a:pt x="1594765" y="1448733"/>
                  <a:pt x="1600656" y="1451178"/>
                </a:cubicBezTo>
                <a:cubicBezTo>
                  <a:pt x="1603488" y="1453165"/>
                  <a:pt x="1602344" y="1460815"/>
                  <a:pt x="1601659" y="1465405"/>
                </a:cubicBezTo>
                <a:cubicBezTo>
                  <a:pt x="1615657" y="1465932"/>
                  <a:pt x="1631159" y="1465120"/>
                  <a:pt x="1646459" y="1467407"/>
                </a:cubicBezTo>
                <a:cubicBezTo>
                  <a:pt x="1645615" y="1462588"/>
                  <a:pt x="1646987" y="1453409"/>
                  <a:pt x="1644155" y="1451421"/>
                </a:cubicBezTo>
                <a:cubicBezTo>
                  <a:pt x="1642855" y="1449663"/>
                  <a:pt x="1636989" y="1448786"/>
                  <a:pt x="1637219" y="1447256"/>
                </a:cubicBezTo>
                <a:cubicBezTo>
                  <a:pt x="1637675" y="1444196"/>
                  <a:pt x="1654021" y="1448203"/>
                  <a:pt x="1655551" y="1448432"/>
                </a:cubicBezTo>
                <a:cubicBezTo>
                  <a:pt x="1660141" y="1449117"/>
                  <a:pt x="1664731" y="1449804"/>
                  <a:pt x="1670622" y="1452248"/>
                </a:cubicBezTo>
                <a:cubicBezTo>
                  <a:pt x="1676514" y="1454692"/>
                  <a:pt x="1675599" y="1460812"/>
                  <a:pt x="1674227" y="1469992"/>
                </a:cubicBezTo>
                <a:cubicBezTo>
                  <a:pt x="1679046" y="1469147"/>
                  <a:pt x="1683865" y="1468304"/>
                  <a:pt x="1688429" y="1467421"/>
                </a:cubicBezTo>
                <a:cubicBezTo>
                  <a:pt x="1687355" y="1464133"/>
                  <a:pt x="1686283" y="1460845"/>
                  <a:pt x="1685237" y="1459124"/>
                </a:cubicBezTo>
                <a:cubicBezTo>
                  <a:pt x="1688498" y="1456483"/>
                  <a:pt x="1695990" y="1448218"/>
                  <a:pt x="1698365" y="1453265"/>
                </a:cubicBezTo>
                <a:cubicBezTo>
                  <a:pt x="1703112" y="1463359"/>
                  <a:pt x="1700211" y="1472311"/>
                  <a:pt x="1709162" y="1475213"/>
                </a:cubicBezTo>
                <a:cubicBezTo>
                  <a:pt x="1712222" y="1475670"/>
                  <a:pt x="1716584" y="1477885"/>
                  <a:pt x="1718570" y="1475054"/>
                </a:cubicBezTo>
                <a:cubicBezTo>
                  <a:pt x="1720787" y="1470693"/>
                  <a:pt x="1718641" y="1464116"/>
                  <a:pt x="1720628" y="1461284"/>
                </a:cubicBezTo>
                <a:cubicBezTo>
                  <a:pt x="1724145" y="1458682"/>
                  <a:pt x="1726977" y="1460669"/>
                  <a:pt x="1728278" y="1462427"/>
                </a:cubicBezTo>
                <a:cubicBezTo>
                  <a:pt x="1732156" y="1466135"/>
                  <a:pt x="1728208" y="1473366"/>
                  <a:pt x="1727522" y="1477956"/>
                </a:cubicBezTo>
                <a:cubicBezTo>
                  <a:pt x="1733616" y="1477302"/>
                  <a:pt x="1740192" y="1475157"/>
                  <a:pt x="1745011" y="1474313"/>
                </a:cubicBezTo>
                <a:cubicBezTo>
                  <a:pt x="1745926" y="1468193"/>
                  <a:pt x="1745082" y="1463374"/>
                  <a:pt x="1744466" y="1457026"/>
                </a:cubicBezTo>
                <a:cubicBezTo>
                  <a:pt x="1741406" y="1456569"/>
                  <a:pt x="1736817" y="1455883"/>
                  <a:pt x="1733756" y="1455426"/>
                </a:cubicBezTo>
                <a:cubicBezTo>
                  <a:pt x="1732226" y="1455197"/>
                  <a:pt x="1726361" y="1454320"/>
                  <a:pt x="1726818" y="1451260"/>
                </a:cubicBezTo>
                <a:cubicBezTo>
                  <a:pt x="1727695" y="1445396"/>
                  <a:pt x="1737960" y="1448233"/>
                  <a:pt x="1739222" y="1450247"/>
                </a:cubicBezTo>
                <a:cubicBezTo>
                  <a:pt x="1739222" y="1450247"/>
                  <a:pt x="1753259" y="1450519"/>
                  <a:pt x="1749545" y="1443968"/>
                </a:cubicBezTo>
                <a:cubicBezTo>
                  <a:pt x="1748244" y="1442210"/>
                  <a:pt x="1740366" y="1442597"/>
                  <a:pt x="1740822" y="1439537"/>
                </a:cubicBezTo>
                <a:cubicBezTo>
                  <a:pt x="1741930" y="1437357"/>
                  <a:pt x="1743957" y="1436877"/>
                  <a:pt x="1745870" y="1437163"/>
                </a:cubicBezTo>
                <a:close/>
                <a:moveTo>
                  <a:pt x="2950016" y="1435387"/>
                </a:moveTo>
                <a:cubicBezTo>
                  <a:pt x="2950315" y="1436433"/>
                  <a:pt x="2951532" y="1438943"/>
                  <a:pt x="2954168" y="1443626"/>
                </a:cubicBezTo>
                <a:cubicBezTo>
                  <a:pt x="2959993" y="1451637"/>
                  <a:pt x="2966029" y="1460920"/>
                  <a:pt x="2970580" y="1469099"/>
                </a:cubicBezTo>
                <a:cubicBezTo>
                  <a:pt x="2979485" y="1483762"/>
                  <a:pt x="2983536" y="1491713"/>
                  <a:pt x="2991215" y="1505068"/>
                </a:cubicBezTo>
                <a:cubicBezTo>
                  <a:pt x="3004465" y="1526423"/>
                  <a:pt x="3024253" y="1549470"/>
                  <a:pt x="3037756" y="1570834"/>
                </a:cubicBezTo>
                <a:cubicBezTo>
                  <a:pt x="3049000" y="1587579"/>
                  <a:pt x="3059878" y="1603943"/>
                  <a:pt x="3071124" y="1620663"/>
                </a:cubicBezTo>
                <a:lnTo>
                  <a:pt x="3084271" y="1639864"/>
                </a:lnTo>
                <a:lnTo>
                  <a:pt x="3029671" y="1554229"/>
                </a:lnTo>
                <a:lnTo>
                  <a:pt x="3024342" y="1546725"/>
                </a:lnTo>
                <a:cubicBezTo>
                  <a:pt x="3003372" y="1513283"/>
                  <a:pt x="2982312" y="1482586"/>
                  <a:pt x="2958645" y="1446308"/>
                </a:cubicBezTo>
                <a:cubicBezTo>
                  <a:pt x="2956495" y="1442275"/>
                  <a:pt x="2949120" y="1432247"/>
                  <a:pt x="2950016" y="1435387"/>
                </a:cubicBezTo>
                <a:close/>
                <a:moveTo>
                  <a:pt x="1690270" y="1433033"/>
                </a:moveTo>
                <a:cubicBezTo>
                  <a:pt x="1696016" y="1433892"/>
                  <a:pt x="1703510" y="1435011"/>
                  <a:pt x="1711004" y="1436131"/>
                </a:cubicBezTo>
                <a:cubicBezTo>
                  <a:pt x="1710320" y="1440708"/>
                  <a:pt x="1710718" y="1448305"/>
                  <a:pt x="1707263" y="1450908"/>
                </a:cubicBezTo>
                <a:cubicBezTo>
                  <a:pt x="1703354" y="1456562"/>
                  <a:pt x="1700226" y="1446738"/>
                  <a:pt x="1697456" y="1444764"/>
                </a:cubicBezTo>
                <a:cubicBezTo>
                  <a:pt x="1694648" y="1443045"/>
                  <a:pt x="1688902" y="1442186"/>
                  <a:pt x="1690270" y="1433033"/>
                </a:cubicBezTo>
                <a:close/>
                <a:moveTo>
                  <a:pt x="2127453" y="1432029"/>
                </a:moveTo>
                <a:cubicBezTo>
                  <a:pt x="2137702" y="1436686"/>
                  <a:pt x="2149453" y="1440006"/>
                  <a:pt x="2159701" y="1444664"/>
                </a:cubicBezTo>
                <a:cubicBezTo>
                  <a:pt x="2160215" y="1441223"/>
                  <a:pt x="2150535" y="1435379"/>
                  <a:pt x="2139125" y="1433015"/>
                </a:cubicBezTo>
                <a:cubicBezTo>
                  <a:pt x="2135323" y="1432227"/>
                  <a:pt x="2131328" y="1431826"/>
                  <a:pt x="2127453" y="1432029"/>
                </a:cubicBezTo>
                <a:close/>
                <a:moveTo>
                  <a:pt x="1625895" y="1431458"/>
                </a:moveTo>
                <a:cubicBezTo>
                  <a:pt x="1624969" y="1437650"/>
                  <a:pt x="1623582" y="1446938"/>
                  <a:pt x="1618726" y="1446212"/>
                </a:cubicBezTo>
                <a:cubicBezTo>
                  <a:pt x="1619651" y="1440021"/>
                  <a:pt x="1619420" y="1430491"/>
                  <a:pt x="1625895" y="1431458"/>
                </a:cubicBezTo>
                <a:close/>
                <a:moveTo>
                  <a:pt x="1839915" y="1431412"/>
                </a:moveTo>
                <a:cubicBezTo>
                  <a:pt x="1853734" y="1433476"/>
                  <a:pt x="1867320" y="1437089"/>
                  <a:pt x="1881369" y="1437606"/>
                </a:cubicBezTo>
                <a:cubicBezTo>
                  <a:pt x="1882905" y="1437836"/>
                  <a:pt x="1884851" y="1437830"/>
                  <a:pt x="1886919" y="1437942"/>
                </a:cubicBezTo>
                <a:cubicBezTo>
                  <a:pt x="1888470" y="1438025"/>
                  <a:pt x="1890089" y="1438174"/>
                  <a:pt x="1891655" y="1438538"/>
                </a:cubicBezTo>
                <a:cubicBezTo>
                  <a:pt x="1896351" y="1439629"/>
                  <a:pt x="1900563" y="1442650"/>
                  <a:pt x="1900990" y="1451616"/>
                </a:cubicBezTo>
                <a:cubicBezTo>
                  <a:pt x="1880444" y="1443798"/>
                  <a:pt x="1859412" y="1437490"/>
                  <a:pt x="1839915" y="1431412"/>
                </a:cubicBezTo>
                <a:close/>
                <a:moveTo>
                  <a:pt x="6085809" y="1429535"/>
                </a:moveTo>
                <a:lnTo>
                  <a:pt x="6089583" y="1431762"/>
                </a:lnTo>
                <a:cubicBezTo>
                  <a:pt x="6094498" y="1435042"/>
                  <a:pt x="6099296" y="1438669"/>
                  <a:pt x="6103587" y="1442541"/>
                </a:cubicBezTo>
                <a:close/>
                <a:moveTo>
                  <a:pt x="1551998" y="1427766"/>
                </a:moveTo>
                <a:cubicBezTo>
                  <a:pt x="1556373" y="1428420"/>
                  <a:pt x="1560982" y="1427505"/>
                  <a:pt x="1559575" y="1436916"/>
                </a:cubicBezTo>
                <a:cubicBezTo>
                  <a:pt x="1556660" y="1436480"/>
                  <a:pt x="1550591" y="1437177"/>
                  <a:pt x="1551998" y="1427766"/>
                </a:cubicBezTo>
                <a:close/>
                <a:moveTo>
                  <a:pt x="943769" y="1427080"/>
                </a:moveTo>
                <a:cubicBezTo>
                  <a:pt x="953288" y="1426606"/>
                  <a:pt x="970621" y="1440057"/>
                  <a:pt x="973912" y="1441739"/>
                </a:cubicBezTo>
                <a:cubicBezTo>
                  <a:pt x="962992" y="1443679"/>
                  <a:pt x="951811" y="1447363"/>
                  <a:pt x="941163" y="1448228"/>
                </a:cubicBezTo>
                <a:lnTo>
                  <a:pt x="931480" y="1447999"/>
                </a:lnTo>
                <a:lnTo>
                  <a:pt x="930234" y="1451962"/>
                </a:lnTo>
                <a:cubicBezTo>
                  <a:pt x="928317" y="1455030"/>
                  <a:pt x="925298" y="1453740"/>
                  <a:pt x="923014" y="1453399"/>
                </a:cubicBezTo>
                <a:cubicBezTo>
                  <a:pt x="923558" y="1449753"/>
                  <a:pt x="924973" y="1448100"/>
                  <a:pt x="926633" y="1447417"/>
                </a:cubicBezTo>
                <a:lnTo>
                  <a:pt x="931021" y="1447269"/>
                </a:lnTo>
                <a:lnTo>
                  <a:pt x="933065" y="1442405"/>
                </a:lnTo>
                <a:cubicBezTo>
                  <a:pt x="936363" y="1439103"/>
                  <a:pt x="942023" y="1441736"/>
                  <a:pt x="945489" y="1442253"/>
                </a:cubicBezTo>
                <a:cubicBezTo>
                  <a:pt x="946648" y="1434492"/>
                  <a:pt x="942027" y="1433801"/>
                  <a:pt x="937662" y="1433148"/>
                </a:cubicBezTo>
                <a:cubicBezTo>
                  <a:pt x="938291" y="1428944"/>
                  <a:pt x="940595" y="1427239"/>
                  <a:pt x="943769" y="1427080"/>
                </a:cubicBezTo>
                <a:close/>
                <a:moveTo>
                  <a:pt x="1638570" y="1425308"/>
                </a:moveTo>
                <a:cubicBezTo>
                  <a:pt x="1643210" y="1426002"/>
                  <a:pt x="1646305" y="1426464"/>
                  <a:pt x="1649399" y="1426926"/>
                </a:cubicBezTo>
                <a:cubicBezTo>
                  <a:pt x="1655586" y="1427850"/>
                  <a:pt x="1660227" y="1428544"/>
                  <a:pt x="1666415" y="1429469"/>
                </a:cubicBezTo>
                <a:cubicBezTo>
                  <a:pt x="1665945" y="1432616"/>
                  <a:pt x="1665474" y="1435763"/>
                  <a:pt x="1665278" y="1437075"/>
                </a:cubicBezTo>
                <a:cubicBezTo>
                  <a:pt x="1662184" y="1436612"/>
                  <a:pt x="1659090" y="1436150"/>
                  <a:pt x="1654450" y="1435457"/>
                </a:cubicBezTo>
                <a:cubicBezTo>
                  <a:pt x="1649808" y="1434763"/>
                  <a:pt x="1643621" y="1433839"/>
                  <a:pt x="1637433" y="1432914"/>
                </a:cubicBezTo>
                <a:cubicBezTo>
                  <a:pt x="1637629" y="1431603"/>
                  <a:pt x="1638099" y="1428455"/>
                  <a:pt x="1638570" y="1425308"/>
                </a:cubicBezTo>
                <a:close/>
                <a:moveTo>
                  <a:pt x="963236" y="1422568"/>
                </a:moveTo>
                <a:cubicBezTo>
                  <a:pt x="963965" y="1422677"/>
                  <a:pt x="964891" y="1422713"/>
                  <a:pt x="965848" y="1422856"/>
                </a:cubicBezTo>
                <a:cubicBezTo>
                  <a:pt x="968718" y="1423285"/>
                  <a:pt x="971865" y="1424679"/>
                  <a:pt x="970785" y="1431905"/>
                </a:cubicBezTo>
                <a:cubicBezTo>
                  <a:pt x="966410" y="1431251"/>
                  <a:pt x="961836" y="1431936"/>
                  <a:pt x="963236" y="1422568"/>
                </a:cubicBezTo>
                <a:close/>
                <a:moveTo>
                  <a:pt x="1952369" y="1422486"/>
                </a:moveTo>
                <a:cubicBezTo>
                  <a:pt x="1955523" y="1422169"/>
                  <a:pt x="1958131" y="1422264"/>
                  <a:pt x="1960291" y="1422903"/>
                </a:cubicBezTo>
                <a:cubicBezTo>
                  <a:pt x="1966776" y="1424820"/>
                  <a:pt x="1969251" y="1431636"/>
                  <a:pt x="1970455" y="1446973"/>
                </a:cubicBezTo>
                <a:cubicBezTo>
                  <a:pt x="1976302" y="1449422"/>
                  <a:pt x="2002336" y="1450163"/>
                  <a:pt x="2000034" y="1465567"/>
                </a:cubicBezTo>
                <a:cubicBezTo>
                  <a:pt x="1985072" y="1461756"/>
                  <a:pt x="1971882" y="1458210"/>
                  <a:pt x="1958209" y="1456167"/>
                </a:cubicBezTo>
                <a:cubicBezTo>
                  <a:pt x="1950843" y="1453492"/>
                  <a:pt x="1930195" y="1458280"/>
                  <a:pt x="1931207" y="1441109"/>
                </a:cubicBezTo>
                <a:cubicBezTo>
                  <a:pt x="1931898" y="1436488"/>
                  <a:pt x="1930241" y="1426791"/>
                  <a:pt x="1933471" y="1425962"/>
                </a:cubicBezTo>
                <a:cubicBezTo>
                  <a:pt x="1938466" y="1421983"/>
                  <a:pt x="1946062" y="1423118"/>
                  <a:pt x="1952369" y="1422486"/>
                </a:cubicBezTo>
                <a:close/>
                <a:moveTo>
                  <a:pt x="1919509" y="1421305"/>
                </a:moveTo>
                <a:cubicBezTo>
                  <a:pt x="1924795" y="1421865"/>
                  <a:pt x="1929185" y="1424430"/>
                  <a:pt x="1927934" y="1432802"/>
                </a:cubicBezTo>
                <a:cubicBezTo>
                  <a:pt x="1921708" y="1431872"/>
                  <a:pt x="1903432" y="1437042"/>
                  <a:pt x="1905704" y="1421843"/>
                </a:cubicBezTo>
                <a:cubicBezTo>
                  <a:pt x="1908039" y="1422192"/>
                  <a:pt x="1914222" y="1420746"/>
                  <a:pt x="1919509" y="1421305"/>
                </a:cubicBezTo>
                <a:close/>
                <a:moveTo>
                  <a:pt x="1765489" y="1421131"/>
                </a:moveTo>
                <a:cubicBezTo>
                  <a:pt x="1768518" y="1421002"/>
                  <a:pt x="1771545" y="1423390"/>
                  <a:pt x="1772338" y="1428153"/>
                </a:cubicBezTo>
                <a:cubicBezTo>
                  <a:pt x="1767696" y="1429007"/>
                  <a:pt x="1763283" y="1428347"/>
                  <a:pt x="1758641" y="1429202"/>
                </a:cubicBezTo>
                <a:cubicBezTo>
                  <a:pt x="1759433" y="1423902"/>
                  <a:pt x="1762461" y="1421259"/>
                  <a:pt x="1765489" y="1421131"/>
                </a:cubicBezTo>
                <a:close/>
                <a:moveTo>
                  <a:pt x="1775597" y="1420077"/>
                </a:moveTo>
                <a:cubicBezTo>
                  <a:pt x="1775785" y="1420469"/>
                  <a:pt x="1775626" y="1421533"/>
                  <a:pt x="1775308" y="1423663"/>
                </a:cubicBezTo>
                <a:cubicBezTo>
                  <a:pt x="1773592" y="1421955"/>
                  <a:pt x="1773592" y="1421955"/>
                  <a:pt x="1773805" y="1420535"/>
                </a:cubicBezTo>
                <a:cubicBezTo>
                  <a:pt x="1774874" y="1419970"/>
                  <a:pt x="1775409" y="1419686"/>
                  <a:pt x="1775597" y="1420077"/>
                </a:cubicBezTo>
                <a:close/>
                <a:moveTo>
                  <a:pt x="1804618" y="1419993"/>
                </a:moveTo>
                <a:cubicBezTo>
                  <a:pt x="1809515" y="1420333"/>
                  <a:pt x="1813408" y="1422479"/>
                  <a:pt x="1812265" y="1430128"/>
                </a:cubicBezTo>
                <a:cubicBezTo>
                  <a:pt x="1807768" y="1429455"/>
                  <a:pt x="1788661" y="1435983"/>
                  <a:pt x="1790947" y="1420686"/>
                </a:cubicBezTo>
                <a:cubicBezTo>
                  <a:pt x="1793820" y="1421116"/>
                  <a:pt x="1799721" y="1419652"/>
                  <a:pt x="1804618" y="1419993"/>
                </a:cubicBezTo>
                <a:close/>
                <a:moveTo>
                  <a:pt x="982426" y="1417240"/>
                </a:moveTo>
                <a:cubicBezTo>
                  <a:pt x="985422" y="1417688"/>
                  <a:pt x="991385" y="1417088"/>
                  <a:pt x="990078" y="1425837"/>
                </a:cubicBezTo>
                <a:cubicBezTo>
                  <a:pt x="985582" y="1425166"/>
                  <a:pt x="981336" y="1424531"/>
                  <a:pt x="982426" y="1417240"/>
                </a:cubicBezTo>
                <a:close/>
                <a:moveTo>
                  <a:pt x="1740247" y="1412766"/>
                </a:moveTo>
                <a:cubicBezTo>
                  <a:pt x="1743028" y="1412860"/>
                  <a:pt x="1745680" y="1413252"/>
                  <a:pt x="1748004" y="1414126"/>
                </a:cubicBezTo>
                <a:cubicBezTo>
                  <a:pt x="1751103" y="1415290"/>
                  <a:pt x="1753618" y="1417310"/>
                  <a:pt x="1755075" y="1420624"/>
                </a:cubicBezTo>
                <a:cubicBezTo>
                  <a:pt x="1741571" y="1418605"/>
                  <a:pt x="1729341" y="1416778"/>
                  <a:pt x="1717111" y="1414951"/>
                </a:cubicBezTo>
                <a:cubicBezTo>
                  <a:pt x="1722398" y="1414870"/>
                  <a:pt x="1731904" y="1412481"/>
                  <a:pt x="1740247" y="1412766"/>
                </a:cubicBezTo>
                <a:close/>
                <a:moveTo>
                  <a:pt x="1029106" y="1411640"/>
                </a:moveTo>
                <a:cubicBezTo>
                  <a:pt x="1037550" y="1410207"/>
                  <a:pt x="1045826" y="1409904"/>
                  <a:pt x="1054214" y="1411928"/>
                </a:cubicBezTo>
                <a:cubicBezTo>
                  <a:pt x="1050223" y="1417489"/>
                  <a:pt x="1047551" y="1424789"/>
                  <a:pt x="1041369" y="1423865"/>
                </a:cubicBezTo>
                <a:cubicBezTo>
                  <a:pt x="1034961" y="1424448"/>
                  <a:pt x="1029713" y="1419044"/>
                  <a:pt x="1021983" y="1417889"/>
                </a:cubicBezTo>
                <a:cubicBezTo>
                  <a:pt x="1021308" y="1422408"/>
                  <a:pt x="1020633" y="1426926"/>
                  <a:pt x="1019957" y="1431444"/>
                </a:cubicBezTo>
                <a:cubicBezTo>
                  <a:pt x="1015997" y="1426233"/>
                  <a:pt x="1008718" y="1422066"/>
                  <a:pt x="1002986" y="1418130"/>
                </a:cubicBezTo>
                <a:cubicBezTo>
                  <a:pt x="1012050" y="1415635"/>
                  <a:pt x="1020662" y="1413073"/>
                  <a:pt x="1029106" y="1411640"/>
                </a:cubicBezTo>
                <a:close/>
                <a:moveTo>
                  <a:pt x="1872533" y="1408945"/>
                </a:moveTo>
                <a:cubicBezTo>
                  <a:pt x="1873490" y="1409088"/>
                  <a:pt x="1874387" y="1409325"/>
                  <a:pt x="1875115" y="1409433"/>
                </a:cubicBezTo>
                <a:cubicBezTo>
                  <a:pt x="1873715" y="1418801"/>
                  <a:pt x="1869540" y="1416809"/>
                  <a:pt x="1865165" y="1416155"/>
                </a:cubicBezTo>
                <a:cubicBezTo>
                  <a:pt x="1866246" y="1408929"/>
                  <a:pt x="1869662" y="1408516"/>
                  <a:pt x="1872533" y="1408945"/>
                </a:cubicBezTo>
                <a:close/>
                <a:moveTo>
                  <a:pt x="1581510" y="1406984"/>
                </a:moveTo>
                <a:cubicBezTo>
                  <a:pt x="1587791" y="1408318"/>
                  <a:pt x="1593894" y="1413187"/>
                  <a:pt x="1594342" y="1419585"/>
                </a:cubicBezTo>
                <a:cubicBezTo>
                  <a:pt x="1585600" y="1418278"/>
                  <a:pt x="1576607" y="1416934"/>
                  <a:pt x="1567614" y="1415590"/>
                </a:cubicBezTo>
                <a:cubicBezTo>
                  <a:pt x="1568771" y="1407850"/>
                  <a:pt x="1575229" y="1405650"/>
                  <a:pt x="1581510" y="1406984"/>
                </a:cubicBezTo>
                <a:close/>
                <a:moveTo>
                  <a:pt x="1081079" y="1403129"/>
                </a:moveTo>
                <a:cubicBezTo>
                  <a:pt x="1084227" y="1403599"/>
                  <a:pt x="1088886" y="1402927"/>
                  <a:pt x="1087486" y="1412295"/>
                </a:cubicBezTo>
                <a:cubicBezTo>
                  <a:pt x="1084601" y="1411863"/>
                  <a:pt x="1079639" y="1412764"/>
                  <a:pt x="1081079" y="1403129"/>
                </a:cubicBezTo>
                <a:close/>
                <a:moveTo>
                  <a:pt x="1125050" y="1396520"/>
                </a:moveTo>
                <a:cubicBezTo>
                  <a:pt x="1129224" y="1396568"/>
                  <a:pt x="1134479" y="1396752"/>
                  <a:pt x="1141485" y="1396997"/>
                </a:cubicBezTo>
                <a:cubicBezTo>
                  <a:pt x="1127238" y="1398075"/>
                  <a:pt x="1112991" y="1399153"/>
                  <a:pt x="1098509" y="1401800"/>
                </a:cubicBezTo>
                <a:cubicBezTo>
                  <a:pt x="1109722" y="1397462"/>
                  <a:pt x="1112526" y="1396378"/>
                  <a:pt x="1125050" y="1396520"/>
                </a:cubicBezTo>
                <a:close/>
                <a:moveTo>
                  <a:pt x="1154569" y="1392291"/>
                </a:moveTo>
                <a:cubicBezTo>
                  <a:pt x="1158824" y="1392729"/>
                  <a:pt x="1163376" y="1393805"/>
                  <a:pt x="1164913" y="1394035"/>
                </a:cubicBezTo>
                <a:cubicBezTo>
                  <a:pt x="1162831" y="1407967"/>
                  <a:pt x="1143778" y="1398790"/>
                  <a:pt x="1146009" y="1394375"/>
                </a:cubicBezTo>
                <a:cubicBezTo>
                  <a:pt x="1146357" y="1392053"/>
                  <a:pt x="1150314" y="1391853"/>
                  <a:pt x="1154569" y="1392291"/>
                </a:cubicBezTo>
                <a:close/>
                <a:moveTo>
                  <a:pt x="1181667" y="1386264"/>
                </a:moveTo>
                <a:cubicBezTo>
                  <a:pt x="1186014" y="1386726"/>
                  <a:pt x="1190396" y="1389638"/>
                  <a:pt x="1191527" y="1392815"/>
                </a:cubicBezTo>
                <a:cubicBezTo>
                  <a:pt x="1185024" y="1393347"/>
                  <a:pt x="1178741" y="1392409"/>
                  <a:pt x="1172019" y="1394413"/>
                </a:cubicBezTo>
                <a:cubicBezTo>
                  <a:pt x="1173009" y="1387791"/>
                  <a:pt x="1177321" y="1385803"/>
                  <a:pt x="1181667" y="1386264"/>
                </a:cubicBezTo>
                <a:close/>
                <a:moveTo>
                  <a:pt x="1215496" y="1386221"/>
                </a:moveTo>
                <a:cubicBezTo>
                  <a:pt x="1213517" y="1399465"/>
                  <a:pt x="1195972" y="1393834"/>
                  <a:pt x="1192604" y="1387313"/>
                </a:cubicBezTo>
                <a:cubicBezTo>
                  <a:pt x="1200289" y="1385453"/>
                  <a:pt x="1208002" y="1385101"/>
                  <a:pt x="1215496" y="1386221"/>
                </a:cubicBezTo>
                <a:close/>
                <a:moveTo>
                  <a:pt x="1259341" y="1372794"/>
                </a:moveTo>
                <a:cubicBezTo>
                  <a:pt x="1270661" y="1371238"/>
                  <a:pt x="1281886" y="1371660"/>
                  <a:pt x="1292866" y="1373234"/>
                </a:cubicBezTo>
                <a:cubicBezTo>
                  <a:pt x="1300186" y="1374284"/>
                  <a:pt x="1307397" y="1375845"/>
                  <a:pt x="1314454" y="1377674"/>
                </a:cubicBezTo>
                <a:cubicBezTo>
                  <a:pt x="1302864" y="1392723"/>
                  <a:pt x="1285912" y="1393287"/>
                  <a:pt x="1271753" y="1394268"/>
                </a:cubicBezTo>
                <a:cubicBezTo>
                  <a:pt x="1256071" y="1395023"/>
                  <a:pt x="1237143" y="1398390"/>
                  <a:pt x="1225248" y="1384222"/>
                </a:cubicBezTo>
                <a:cubicBezTo>
                  <a:pt x="1236607" y="1377884"/>
                  <a:pt x="1248021" y="1374350"/>
                  <a:pt x="1259341" y="1372794"/>
                </a:cubicBezTo>
                <a:close/>
                <a:moveTo>
                  <a:pt x="2798320" y="1371496"/>
                </a:moveTo>
                <a:cubicBezTo>
                  <a:pt x="2798487" y="1366121"/>
                  <a:pt x="2822103" y="1396817"/>
                  <a:pt x="2828039" y="1409451"/>
                </a:cubicBezTo>
                <a:cubicBezTo>
                  <a:pt x="2903037" y="1523428"/>
                  <a:pt x="2975690" y="1637525"/>
                  <a:pt x="3049224" y="1750645"/>
                </a:cubicBezTo>
                <a:lnTo>
                  <a:pt x="3074630" y="1789156"/>
                </a:lnTo>
                <a:lnTo>
                  <a:pt x="3071966" y="1787282"/>
                </a:lnTo>
                <a:lnTo>
                  <a:pt x="3070806" y="1793008"/>
                </a:lnTo>
                <a:lnTo>
                  <a:pt x="3017008" y="1708500"/>
                </a:lnTo>
                <a:cubicBezTo>
                  <a:pt x="2944973" y="1600651"/>
                  <a:pt x="2869442" y="1498880"/>
                  <a:pt x="2807492" y="1390900"/>
                </a:cubicBezTo>
                <a:cubicBezTo>
                  <a:pt x="2800813" y="1379087"/>
                  <a:pt x="2798264" y="1373288"/>
                  <a:pt x="2798320" y="1371496"/>
                </a:cubicBezTo>
                <a:close/>
                <a:moveTo>
                  <a:pt x="1350311" y="1368443"/>
                </a:moveTo>
                <a:cubicBezTo>
                  <a:pt x="1349627" y="1373019"/>
                  <a:pt x="1348943" y="1377596"/>
                  <a:pt x="1348259" y="1382173"/>
                </a:cubicBezTo>
                <a:cubicBezTo>
                  <a:pt x="1344804" y="1384775"/>
                  <a:pt x="1341602" y="1387416"/>
                  <a:pt x="1338414" y="1388240"/>
                </a:cubicBezTo>
                <a:cubicBezTo>
                  <a:pt x="1336062" y="1383469"/>
                  <a:pt x="1330751" y="1377997"/>
                  <a:pt x="1326939" y="1372748"/>
                </a:cubicBezTo>
                <a:cubicBezTo>
                  <a:pt x="1334888" y="1370817"/>
                  <a:pt x="1342610" y="1370411"/>
                  <a:pt x="1350311" y="1368443"/>
                </a:cubicBezTo>
                <a:close/>
                <a:moveTo>
                  <a:pt x="1432864" y="1366988"/>
                </a:moveTo>
                <a:cubicBezTo>
                  <a:pt x="1432414" y="1369998"/>
                  <a:pt x="1432362" y="1380760"/>
                  <a:pt x="1429095" y="1381811"/>
                </a:cubicBezTo>
                <a:cubicBezTo>
                  <a:pt x="1424532" y="1381129"/>
                  <a:pt x="1419970" y="1380447"/>
                  <a:pt x="1416928" y="1379993"/>
                </a:cubicBezTo>
                <a:cubicBezTo>
                  <a:pt x="1406057" y="1379906"/>
                  <a:pt x="1395186" y="1379820"/>
                  <a:pt x="1382823" y="1381051"/>
                </a:cubicBezTo>
                <a:cubicBezTo>
                  <a:pt x="1378036" y="1381874"/>
                  <a:pt x="1352578" y="1385762"/>
                  <a:pt x="1355052" y="1369208"/>
                </a:cubicBezTo>
                <a:cubicBezTo>
                  <a:pt x="1381581" y="1368556"/>
                  <a:pt x="1406335" y="1367639"/>
                  <a:pt x="1432864" y="1366988"/>
                </a:cubicBezTo>
                <a:close/>
                <a:moveTo>
                  <a:pt x="1000031" y="1364367"/>
                </a:moveTo>
                <a:cubicBezTo>
                  <a:pt x="1000552" y="1366001"/>
                  <a:pt x="1000757" y="1367200"/>
                  <a:pt x="1000586" y="1368342"/>
                </a:cubicBezTo>
                <a:lnTo>
                  <a:pt x="999635" y="1370389"/>
                </a:lnTo>
                <a:lnTo>
                  <a:pt x="1001669" y="1368770"/>
                </a:lnTo>
                <a:cubicBezTo>
                  <a:pt x="1002793" y="1368373"/>
                  <a:pt x="1003957" y="1368359"/>
                  <a:pt x="1005092" y="1368529"/>
                </a:cubicBezTo>
                <a:cubicBezTo>
                  <a:pt x="1007363" y="1368868"/>
                  <a:pt x="1009524" y="1369943"/>
                  <a:pt x="1011038" y="1370169"/>
                </a:cubicBezTo>
                <a:cubicBezTo>
                  <a:pt x="1009884" y="1377895"/>
                  <a:pt x="1004980" y="1375751"/>
                  <a:pt x="1001415" y="1373385"/>
                </a:cubicBezTo>
                <a:lnTo>
                  <a:pt x="999029" y="1371688"/>
                </a:lnTo>
                <a:lnTo>
                  <a:pt x="998893" y="1371980"/>
                </a:lnTo>
                <a:cubicBezTo>
                  <a:pt x="997872" y="1370272"/>
                  <a:pt x="997872" y="1370272"/>
                  <a:pt x="996600" y="1368525"/>
                </a:cubicBezTo>
                <a:cubicBezTo>
                  <a:pt x="998328" y="1367226"/>
                  <a:pt x="998555" y="1365703"/>
                  <a:pt x="1000031" y="1364367"/>
                </a:cubicBezTo>
                <a:close/>
                <a:moveTo>
                  <a:pt x="957532" y="1361897"/>
                </a:moveTo>
                <a:cubicBezTo>
                  <a:pt x="963567" y="1363189"/>
                  <a:pt x="969350" y="1366393"/>
                  <a:pt x="974139" y="1371008"/>
                </a:cubicBezTo>
                <a:cubicBezTo>
                  <a:pt x="915664" y="1386969"/>
                  <a:pt x="857153" y="1403184"/>
                  <a:pt x="799982" y="1420899"/>
                </a:cubicBezTo>
                <a:cubicBezTo>
                  <a:pt x="770854" y="1429026"/>
                  <a:pt x="741470" y="1437114"/>
                  <a:pt x="712341" y="1445240"/>
                </a:cubicBezTo>
                <a:cubicBezTo>
                  <a:pt x="699219" y="1449260"/>
                  <a:pt x="686541" y="1452044"/>
                  <a:pt x="673153" y="1457843"/>
                </a:cubicBezTo>
                <a:cubicBezTo>
                  <a:pt x="666572" y="1459980"/>
                  <a:pt x="650741" y="1471653"/>
                  <a:pt x="646212" y="1460057"/>
                </a:cubicBezTo>
                <a:cubicBezTo>
                  <a:pt x="646668" y="1457006"/>
                  <a:pt x="647352" y="1452428"/>
                  <a:pt x="647808" y="1449377"/>
                </a:cubicBezTo>
                <a:cubicBezTo>
                  <a:pt x="651098" y="1448308"/>
                  <a:pt x="655919" y="1447469"/>
                  <a:pt x="659209" y="1446400"/>
                </a:cubicBezTo>
                <a:cubicBezTo>
                  <a:pt x="666017" y="1442738"/>
                  <a:pt x="674129" y="1440830"/>
                  <a:pt x="682241" y="1438923"/>
                </a:cubicBezTo>
                <a:cubicBezTo>
                  <a:pt x="696868" y="1433569"/>
                  <a:pt x="711559" y="1429525"/>
                  <a:pt x="726251" y="1425480"/>
                </a:cubicBezTo>
                <a:cubicBezTo>
                  <a:pt x="755607" y="1415828"/>
                  <a:pt x="784990" y="1407740"/>
                  <a:pt x="814082" y="1399868"/>
                </a:cubicBezTo>
                <a:cubicBezTo>
                  <a:pt x="843465" y="1391779"/>
                  <a:pt x="870833" y="1384949"/>
                  <a:pt x="899734" y="1378349"/>
                </a:cubicBezTo>
                <a:cubicBezTo>
                  <a:pt x="907846" y="1376441"/>
                  <a:pt x="914161" y="1376085"/>
                  <a:pt x="922272" y="1374177"/>
                </a:cubicBezTo>
                <a:cubicBezTo>
                  <a:pt x="928852" y="1372040"/>
                  <a:pt x="934357" y="1366624"/>
                  <a:pt x="939406" y="1364258"/>
                </a:cubicBezTo>
                <a:cubicBezTo>
                  <a:pt x="945207" y="1361225"/>
                  <a:pt x="951496" y="1360605"/>
                  <a:pt x="957532" y="1361897"/>
                </a:cubicBezTo>
                <a:close/>
                <a:moveTo>
                  <a:pt x="991043" y="1359575"/>
                </a:moveTo>
                <a:cubicBezTo>
                  <a:pt x="994039" y="1360023"/>
                  <a:pt x="996809" y="1361995"/>
                  <a:pt x="999329" y="1363929"/>
                </a:cubicBezTo>
                <a:cubicBezTo>
                  <a:pt x="995899" y="1368087"/>
                  <a:pt x="989904" y="1367191"/>
                  <a:pt x="991043" y="1359575"/>
                </a:cubicBezTo>
                <a:close/>
                <a:moveTo>
                  <a:pt x="1897746" y="1359271"/>
                </a:moveTo>
                <a:lnTo>
                  <a:pt x="1897232" y="1359310"/>
                </a:lnTo>
                <a:lnTo>
                  <a:pt x="1898469" y="1360735"/>
                </a:lnTo>
                <a:lnTo>
                  <a:pt x="1898563" y="1360565"/>
                </a:lnTo>
                <a:cubicBezTo>
                  <a:pt x="1898738" y="1359712"/>
                  <a:pt x="1898383" y="1359366"/>
                  <a:pt x="1897746" y="1359271"/>
                </a:cubicBezTo>
                <a:close/>
                <a:moveTo>
                  <a:pt x="1456480" y="1347532"/>
                </a:moveTo>
                <a:cubicBezTo>
                  <a:pt x="1460408" y="1352784"/>
                  <a:pt x="1462836" y="1357552"/>
                  <a:pt x="1467180" y="1360015"/>
                </a:cubicBezTo>
                <a:cubicBezTo>
                  <a:pt x="1473325" y="1360934"/>
                  <a:pt x="1479470" y="1361852"/>
                  <a:pt x="1485615" y="1362770"/>
                </a:cubicBezTo>
                <a:cubicBezTo>
                  <a:pt x="1475753" y="1365702"/>
                  <a:pt x="1465627" y="1370408"/>
                  <a:pt x="1455955" y="1372072"/>
                </a:cubicBezTo>
                <a:cubicBezTo>
                  <a:pt x="1451118" y="1372904"/>
                  <a:pt x="1448045" y="1372445"/>
                  <a:pt x="1443693" y="1371794"/>
                </a:cubicBezTo>
                <a:cubicBezTo>
                  <a:pt x="1440620" y="1371336"/>
                  <a:pt x="1440220" y="1363502"/>
                  <a:pt x="1439138" y="1360230"/>
                </a:cubicBezTo>
                <a:cubicBezTo>
                  <a:pt x="1443748" y="1360919"/>
                  <a:pt x="1448101" y="1361569"/>
                  <a:pt x="1452709" y="1362258"/>
                </a:cubicBezTo>
                <a:cubicBezTo>
                  <a:pt x="1453353" y="1357949"/>
                  <a:pt x="1455798" y="1352096"/>
                  <a:pt x="1456480" y="1347532"/>
                </a:cubicBezTo>
                <a:close/>
                <a:moveTo>
                  <a:pt x="1715294" y="1342538"/>
                </a:moveTo>
                <a:cubicBezTo>
                  <a:pt x="1719935" y="1343232"/>
                  <a:pt x="1723029" y="1343694"/>
                  <a:pt x="1726122" y="1344156"/>
                </a:cubicBezTo>
                <a:cubicBezTo>
                  <a:pt x="1732311" y="1345081"/>
                  <a:pt x="1738498" y="1346006"/>
                  <a:pt x="1743139" y="1346699"/>
                </a:cubicBezTo>
                <a:cubicBezTo>
                  <a:pt x="1742929" y="1348104"/>
                  <a:pt x="1742754" y="1349275"/>
                  <a:pt x="1742334" y="1352085"/>
                </a:cubicBezTo>
                <a:cubicBezTo>
                  <a:pt x="1739240" y="1351623"/>
                  <a:pt x="1736146" y="1351160"/>
                  <a:pt x="1731505" y="1350467"/>
                </a:cubicBezTo>
                <a:cubicBezTo>
                  <a:pt x="1726865" y="1349773"/>
                  <a:pt x="1720677" y="1348849"/>
                  <a:pt x="1714489" y="1347924"/>
                </a:cubicBezTo>
                <a:cubicBezTo>
                  <a:pt x="1714909" y="1345114"/>
                  <a:pt x="1715084" y="1343943"/>
                  <a:pt x="1715294" y="1342538"/>
                </a:cubicBezTo>
                <a:close/>
                <a:moveTo>
                  <a:pt x="1653181" y="1338159"/>
                </a:moveTo>
                <a:cubicBezTo>
                  <a:pt x="1655990" y="1338155"/>
                  <a:pt x="1659139" y="1339735"/>
                  <a:pt x="1661386" y="1340071"/>
                </a:cubicBezTo>
                <a:cubicBezTo>
                  <a:pt x="1659554" y="1352334"/>
                  <a:pt x="1651248" y="1346391"/>
                  <a:pt x="1647002" y="1345757"/>
                </a:cubicBezTo>
                <a:cubicBezTo>
                  <a:pt x="1647899" y="1339754"/>
                  <a:pt x="1650371" y="1338164"/>
                  <a:pt x="1653181" y="1338159"/>
                </a:cubicBezTo>
                <a:close/>
                <a:moveTo>
                  <a:pt x="2862182" y="1317414"/>
                </a:moveTo>
                <a:cubicBezTo>
                  <a:pt x="2862264" y="1314880"/>
                  <a:pt x="2865516" y="1316254"/>
                  <a:pt x="2865475" y="1317521"/>
                </a:cubicBezTo>
                <a:cubicBezTo>
                  <a:pt x="2865454" y="1318154"/>
                  <a:pt x="2864631" y="1318127"/>
                  <a:pt x="2863813" y="1317942"/>
                </a:cubicBezTo>
                <a:cubicBezTo>
                  <a:pt x="2862995" y="1317756"/>
                  <a:pt x="2862182" y="1317414"/>
                  <a:pt x="2862182" y="1317414"/>
                </a:cubicBezTo>
                <a:close/>
                <a:moveTo>
                  <a:pt x="2769624" y="1121986"/>
                </a:moveTo>
                <a:lnTo>
                  <a:pt x="2769665" y="1122066"/>
                </a:lnTo>
                <a:lnTo>
                  <a:pt x="2769658" y="1122071"/>
                </a:lnTo>
                <a:close/>
                <a:moveTo>
                  <a:pt x="2771220" y="1120855"/>
                </a:moveTo>
                <a:cubicBezTo>
                  <a:pt x="2776324" y="1131483"/>
                  <a:pt x="2780702" y="1141083"/>
                  <a:pt x="2780107" y="1140878"/>
                </a:cubicBezTo>
                <a:cubicBezTo>
                  <a:pt x="2779809" y="1140776"/>
                  <a:pt x="2778267" y="1138223"/>
                  <a:pt x="2774953" y="1132121"/>
                </a:cubicBezTo>
                <a:lnTo>
                  <a:pt x="2769665" y="1122066"/>
                </a:lnTo>
                <a:close/>
                <a:moveTo>
                  <a:pt x="2759152" y="1102074"/>
                </a:moveTo>
                <a:cubicBezTo>
                  <a:pt x="2760737" y="1104028"/>
                  <a:pt x="2763744" y="1109039"/>
                  <a:pt x="2766164" y="1113557"/>
                </a:cubicBezTo>
                <a:lnTo>
                  <a:pt x="2769624" y="1121986"/>
                </a:lnTo>
                <a:close/>
                <a:moveTo>
                  <a:pt x="2644725" y="1097106"/>
                </a:moveTo>
                <a:lnTo>
                  <a:pt x="2649577" y="1099836"/>
                </a:lnTo>
                <a:cubicBezTo>
                  <a:pt x="2649577" y="1099836"/>
                  <a:pt x="2648619" y="1099296"/>
                  <a:pt x="2647420" y="1098623"/>
                </a:cubicBezTo>
                <a:close/>
                <a:moveTo>
                  <a:pt x="2643107" y="1096198"/>
                </a:moveTo>
                <a:cubicBezTo>
                  <a:pt x="2642388" y="1095792"/>
                  <a:pt x="2642867" y="1096063"/>
                  <a:pt x="2643826" y="1096601"/>
                </a:cubicBezTo>
                <a:lnTo>
                  <a:pt x="2644725" y="1097106"/>
                </a:lnTo>
                <a:close/>
                <a:moveTo>
                  <a:pt x="2806858" y="1083888"/>
                </a:moveTo>
                <a:lnTo>
                  <a:pt x="2812880" y="1096037"/>
                </a:lnTo>
                <a:cubicBezTo>
                  <a:pt x="2814077" y="1098216"/>
                  <a:pt x="2814951" y="1099565"/>
                  <a:pt x="2815077" y="1099127"/>
                </a:cubicBezTo>
                <a:lnTo>
                  <a:pt x="2814229" y="1096315"/>
                </a:lnTo>
                <a:lnTo>
                  <a:pt x="2813097" y="1094250"/>
                </a:lnTo>
                <a:close/>
                <a:moveTo>
                  <a:pt x="2731746" y="1049169"/>
                </a:moveTo>
                <a:cubicBezTo>
                  <a:pt x="2730638" y="1048129"/>
                  <a:pt x="2729500" y="1048093"/>
                  <a:pt x="2729455" y="1049464"/>
                </a:cubicBezTo>
                <a:cubicBezTo>
                  <a:pt x="2729455" y="1049464"/>
                  <a:pt x="2731853" y="1054655"/>
                  <a:pt x="2733104" y="1055646"/>
                </a:cubicBezTo>
                <a:cubicBezTo>
                  <a:pt x="2733521" y="1055977"/>
                  <a:pt x="2733812" y="1055841"/>
                  <a:pt x="2733843" y="1054891"/>
                </a:cubicBezTo>
                <a:cubicBezTo>
                  <a:pt x="2733928" y="1052252"/>
                  <a:pt x="2732853" y="1050210"/>
                  <a:pt x="2731746" y="1049169"/>
                </a:cubicBezTo>
                <a:close/>
                <a:moveTo>
                  <a:pt x="2756566" y="1034496"/>
                </a:moveTo>
                <a:cubicBezTo>
                  <a:pt x="2759564" y="1035862"/>
                  <a:pt x="2759516" y="1037340"/>
                  <a:pt x="2759392" y="1041141"/>
                </a:cubicBezTo>
                <a:cubicBezTo>
                  <a:pt x="2758653" y="1040483"/>
                  <a:pt x="2757923" y="1039507"/>
                  <a:pt x="2757391" y="1038354"/>
                </a:cubicBezTo>
                <a:cubicBezTo>
                  <a:pt x="2756858" y="1037201"/>
                  <a:pt x="2756521" y="1035869"/>
                  <a:pt x="2756566" y="1034496"/>
                </a:cubicBezTo>
                <a:close/>
                <a:moveTo>
                  <a:pt x="2751554" y="993755"/>
                </a:moveTo>
                <a:cubicBezTo>
                  <a:pt x="2751554" y="993755"/>
                  <a:pt x="2754757" y="996606"/>
                  <a:pt x="2754675" y="999139"/>
                </a:cubicBezTo>
                <a:cubicBezTo>
                  <a:pt x="2754643" y="1000142"/>
                  <a:pt x="2754334" y="1000383"/>
                  <a:pt x="2753912" y="1000162"/>
                </a:cubicBezTo>
                <a:cubicBezTo>
                  <a:pt x="2753282" y="999829"/>
                  <a:pt x="2752399" y="998455"/>
                  <a:pt x="2751821" y="997051"/>
                </a:cubicBezTo>
                <a:cubicBezTo>
                  <a:pt x="2751243" y="995647"/>
                  <a:pt x="2750969" y="994210"/>
                  <a:pt x="2751554" y="993755"/>
                </a:cubicBezTo>
                <a:close/>
                <a:moveTo>
                  <a:pt x="3004489" y="980659"/>
                </a:moveTo>
                <a:lnTo>
                  <a:pt x="3004404" y="981040"/>
                </a:lnTo>
                <a:lnTo>
                  <a:pt x="3005518" y="983933"/>
                </a:lnTo>
                <a:lnTo>
                  <a:pt x="3006129" y="984194"/>
                </a:lnTo>
                <a:lnTo>
                  <a:pt x="3006455" y="983671"/>
                </a:lnTo>
                <a:cubicBezTo>
                  <a:pt x="3006497" y="982404"/>
                  <a:pt x="3004977" y="982354"/>
                  <a:pt x="3005019" y="981088"/>
                </a:cubicBezTo>
                <a:close/>
                <a:moveTo>
                  <a:pt x="2695794" y="969747"/>
                </a:moveTo>
                <a:cubicBezTo>
                  <a:pt x="2698750" y="972379"/>
                  <a:pt x="2700392" y="976448"/>
                  <a:pt x="2700269" y="980247"/>
                </a:cubicBezTo>
                <a:cubicBezTo>
                  <a:pt x="2698663" y="978928"/>
                  <a:pt x="2697881" y="977634"/>
                  <a:pt x="2697332" y="976004"/>
                </a:cubicBezTo>
                <a:cubicBezTo>
                  <a:pt x="2696782" y="974375"/>
                  <a:pt x="2696467" y="972410"/>
                  <a:pt x="2695794" y="969747"/>
                </a:cubicBezTo>
                <a:close/>
                <a:moveTo>
                  <a:pt x="2694404" y="965685"/>
                </a:moveTo>
                <a:cubicBezTo>
                  <a:pt x="2697443" y="965784"/>
                  <a:pt x="2695835" y="968480"/>
                  <a:pt x="2695794" y="969747"/>
                </a:cubicBezTo>
                <a:cubicBezTo>
                  <a:pt x="2695032" y="969722"/>
                  <a:pt x="2694662" y="969392"/>
                  <a:pt x="2694494" y="968727"/>
                </a:cubicBezTo>
                <a:cubicBezTo>
                  <a:pt x="2694327" y="968060"/>
                  <a:pt x="2694359" y="967058"/>
                  <a:pt x="2694404" y="965685"/>
                </a:cubicBezTo>
                <a:close/>
                <a:moveTo>
                  <a:pt x="2693014" y="961624"/>
                </a:moveTo>
                <a:cubicBezTo>
                  <a:pt x="2696054" y="961723"/>
                  <a:pt x="2694446" y="964419"/>
                  <a:pt x="2694404" y="965685"/>
                </a:cubicBezTo>
                <a:cubicBezTo>
                  <a:pt x="2693644" y="965661"/>
                  <a:pt x="2693274" y="965332"/>
                  <a:pt x="2693106" y="964667"/>
                </a:cubicBezTo>
                <a:cubicBezTo>
                  <a:pt x="2692937" y="964000"/>
                  <a:pt x="2692970" y="962997"/>
                  <a:pt x="2693014" y="961624"/>
                </a:cubicBezTo>
                <a:close/>
                <a:moveTo>
                  <a:pt x="2924149" y="943420"/>
                </a:moveTo>
                <a:lnTo>
                  <a:pt x="2926345" y="945685"/>
                </a:lnTo>
                <a:cubicBezTo>
                  <a:pt x="2928561" y="947523"/>
                  <a:pt x="2929700" y="947838"/>
                  <a:pt x="2930006" y="946985"/>
                </a:cubicBezTo>
                <a:lnTo>
                  <a:pt x="2929487" y="945620"/>
                </a:lnTo>
                <a:close/>
                <a:moveTo>
                  <a:pt x="2975611" y="930153"/>
                </a:moveTo>
                <a:lnTo>
                  <a:pt x="2981408" y="938823"/>
                </a:lnTo>
                <a:lnTo>
                  <a:pt x="2979147" y="931695"/>
                </a:lnTo>
                <a:close/>
                <a:moveTo>
                  <a:pt x="2747956" y="929736"/>
                </a:moveTo>
                <a:cubicBezTo>
                  <a:pt x="2749069" y="928502"/>
                  <a:pt x="2750859" y="928999"/>
                  <a:pt x="2752371" y="929804"/>
                </a:cubicBezTo>
                <a:cubicBezTo>
                  <a:pt x="2753883" y="930610"/>
                  <a:pt x="2755114" y="931723"/>
                  <a:pt x="2755114" y="931723"/>
                </a:cubicBezTo>
                <a:cubicBezTo>
                  <a:pt x="2757580" y="933948"/>
                  <a:pt x="2747956" y="929736"/>
                  <a:pt x="2747956" y="929736"/>
                </a:cubicBezTo>
                <a:close/>
                <a:moveTo>
                  <a:pt x="2879025" y="923748"/>
                </a:moveTo>
                <a:lnTo>
                  <a:pt x="2885972" y="930291"/>
                </a:lnTo>
                <a:cubicBezTo>
                  <a:pt x="2888881" y="934674"/>
                  <a:pt x="2891701" y="939680"/>
                  <a:pt x="2894310" y="942366"/>
                </a:cubicBezTo>
                <a:cubicBezTo>
                  <a:pt x="2898500" y="949468"/>
                  <a:pt x="2902821" y="958075"/>
                  <a:pt x="2910189" y="964565"/>
                </a:cubicBezTo>
                <a:cubicBezTo>
                  <a:pt x="2910189" y="964565"/>
                  <a:pt x="2911128" y="964386"/>
                  <a:pt x="2912336" y="964345"/>
                </a:cubicBezTo>
                <a:lnTo>
                  <a:pt x="2915408" y="964849"/>
                </a:lnTo>
                <a:lnTo>
                  <a:pt x="2912090" y="957794"/>
                </a:lnTo>
                <a:cubicBezTo>
                  <a:pt x="2909366" y="950484"/>
                  <a:pt x="2907268" y="943927"/>
                  <a:pt x="2904456" y="936817"/>
                </a:cubicBezTo>
                <a:lnTo>
                  <a:pt x="2903420" y="934705"/>
                </a:lnTo>
                <a:close/>
                <a:moveTo>
                  <a:pt x="2950039" y="919007"/>
                </a:moveTo>
                <a:lnTo>
                  <a:pt x="2952670" y="924423"/>
                </a:lnTo>
                <a:lnTo>
                  <a:pt x="2955676" y="921464"/>
                </a:lnTo>
                <a:close/>
                <a:moveTo>
                  <a:pt x="2868236" y="918841"/>
                </a:moveTo>
                <a:cubicBezTo>
                  <a:pt x="2867398" y="918505"/>
                  <a:pt x="2868529" y="919139"/>
                  <a:pt x="2872405" y="921160"/>
                </a:cubicBezTo>
                <a:lnTo>
                  <a:pt x="2868271" y="919847"/>
                </a:lnTo>
                <a:lnTo>
                  <a:pt x="2878864" y="927989"/>
                </a:lnTo>
                <a:cubicBezTo>
                  <a:pt x="2882273" y="929758"/>
                  <a:pt x="2880359" y="928149"/>
                  <a:pt x="2878332" y="926147"/>
                </a:cubicBezTo>
                <a:lnTo>
                  <a:pt x="2877430" y="923031"/>
                </a:lnTo>
                <a:lnTo>
                  <a:pt x="2875888" y="922339"/>
                </a:lnTo>
                <a:cubicBezTo>
                  <a:pt x="2871884" y="920480"/>
                  <a:pt x="2869076" y="919175"/>
                  <a:pt x="2868236" y="918841"/>
                </a:cubicBezTo>
                <a:close/>
                <a:moveTo>
                  <a:pt x="2686602" y="909424"/>
                </a:moveTo>
                <a:lnTo>
                  <a:pt x="2688935" y="914773"/>
                </a:lnTo>
                <a:lnTo>
                  <a:pt x="2688164" y="913810"/>
                </a:lnTo>
                <a:close/>
                <a:moveTo>
                  <a:pt x="2745833" y="895735"/>
                </a:moveTo>
                <a:cubicBezTo>
                  <a:pt x="2753642" y="902784"/>
                  <a:pt x="2761450" y="909834"/>
                  <a:pt x="2766620" y="918979"/>
                </a:cubicBezTo>
                <a:lnTo>
                  <a:pt x="2769619" y="922023"/>
                </a:lnTo>
                <a:lnTo>
                  <a:pt x="2768133" y="919920"/>
                </a:lnTo>
                <a:lnTo>
                  <a:pt x="2766620" y="918979"/>
                </a:lnTo>
                <a:cubicBezTo>
                  <a:pt x="2761688" y="914525"/>
                  <a:pt x="2756107" y="905010"/>
                  <a:pt x="2745833" y="895735"/>
                </a:cubicBezTo>
                <a:close/>
                <a:moveTo>
                  <a:pt x="2787806" y="894714"/>
                </a:moveTo>
                <a:cubicBezTo>
                  <a:pt x="2789482" y="896816"/>
                  <a:pt x="2790980" y="898567"/>
                  <a:pt x="2791041" y="898779"/>
                </a:cubicBezTo>
                <a:cubicBezTo>
                  <a:pt x="2791071" y="898885"/>
                  <a:pt x="2790743" y="898606"/>
                  <a:pt x="2789897" y="897792"/>
                </a:cubicBezTo>
                <a:lnTo>
                  <a:pt x="2789053" y="896957"/>
                </a:lnTo>
                <a:close/>
                <a:moveTo>
                  <a:pt x="2889457" y="892603"/>
                </a:moveTo>
                <a:lnTo>
                  <a:pt x="2903737" y="914835"/>
                </a:lnTo>
                <a:lnTo>
                  <a:pt x="2905397" y="917552"/>
                </a:lnTo>
                <a:lnTo>
                  <a:pt x="2906295" y="917688"/>
                </a:lnTo>
                <a:lnTo>
                  <a:pt x="2918645" y="920917"/>
                </a:lnTo>
                <a:lnTo>
                  <a:pt x="2909451" y="903523"/>
                </a:lnTo>
                <a:lnTo>
                  <a:pt x="2907995" y="900683"/>
                </a:lnTo>
                <a:close/>
                <a:moveTo>
                  <a:pt x="2817799" y="861372"/>
                </a:moveTo>
                <a:lnTo>
                  <a:pt x="2822035" y="863598"/>
                </a:lnTo>
                <a:lnTo>
                  <a:pt x="2826218" y="865530"/>
                </a:lnTo>
                <a:lnTo>
                  <a:pt x="2835476" y="879050"/>
                </a:lnTo>
                <a:cubicBezTo>
                  <a:pt x="2840425" y="885701"/>
                  <a:pt x="2844798" y="890780"/>
                  <a:pt x="2847918" y="892847"/>
                </a:cubicBezTo>
                <a:lnTo>
                  <a:pt x="2843252" y="881158"/>
                </a:lnTo>
                <a:lnTo>
                  <a:pt x="2850179" y="892386"/>
                </a:lnTo>
                <a:lnTo>
                  <a:pt x="2851214" y="894063"/>
                </a:lnTo>
                <a:lnTo>
                  <a:pt x="2859599" y="907765"/>
                </a:lnTo>
                <a:lnTo>
                  <a:pt x="2861323" y="908187"/>
                </a:lnTo>
                <a:cubicBezTo>
                  <a:pt x="2865882" y="909293"/>
                  <a:pt x="2872010" y="910761"/>
                  <a:pt x="2878283" y="912214"/>
                </a:cubicBezTo>
                <a:lnTo>
                  <a:pt x="2891991" y="915231"/>
                </a:lnTo>
                <a:lnTo>
                  <a:pt x="2888866" y="910259"/>
                </a:lnTo>
                <a:lnTo>
                  <a:pt x="2876187" y="889806"/>
                </a:lnTo>
                <a:lnTo>
                  <a:pt x="2873057" y="885456"/>
                </a:lnTo>
                <a:close/>
                <a:moveTo>
                  <a:pt x="2790202" y="849349"/>
                </a:moveTo>
                <a:lnTo>
                  <a:pt x="2794291" y="853990"/>
                </a:lnTo>
                <a:lnTo>
                  <a:pt x="2797000" y="859972"/>
                </a:lnTo>
                <a:lnTo>
                  <a:pt x="2797542" y="861312"/>
                </a:lnTo>
                <a:lnTo>
                  <a:pt x="2799751" y="853505"/>
                </a:lnTo>
                <a:lnTo>
                  <a:pt x="2795950" y="851849"/>
                </a:lnTo>
                <a:close/>
                <a:moveTo>
                  <a:pt x="2975418" y="843557"/>
                </a:moveTo>
                <a:lnTo>
                  <a:pt x="2975473" y="843766"/>
                </a:lnTo>
                <a:lnTo>
                  <a:pt x="2975520" y="843961"/>
                </a:lnTo>
                <a:lnTo>
                  <a:pt x="2975663" y="843925"/>
                </a:lnTo>
                <a:close/>
                <a:moveTo>
                  <a:pt x="2944386" y="839523"/>
                </a:moveTo>
                <a:cubicBezTo>
                  <a:pt x="2947425" y="839622"/>
                  <a:pt x="2945817" y="842317"/>
                  <a:pt x="2945776" y="843583"/>
                </a:cubicBezTo>
                <a:cubicBezTo>
                  <a:pt x="2945016" y="843558"/>
                  <a:pt x="2944646" y="843229"/>
                  <a:pt x="2944477" y="842563"/>
                </a:cubicBezTo>
                <a:cubicBezTo>
                  <a:pt x="2944309" y="841897"/>
                  <a:pt x="2944341" y="840894"/>
                  <a:pt x="2944386" y="839523"/>
                </a:cubicBezTo>
                <a:close/>
                <a:moveTo>
                  <a:pt x="2942997" y="835461"/>
                </a:moveTo>
                <a:cubicBezTo>
                  <a:pt x="2946036" y="835560"/>
                  <a:pt x="2944428" y="838255"/>
                  <a:pt x="2944386" y="839523"/>
                </a:cubicBezTo>
                <a:cubicBezTo>
                  <a:pt x="2943627" y="839497"/>
                  <a:pt x="2943257" y="839168"/>
                  <a:pt x="2943088" y="838503"/>
                </a:cubicBezTo>
                <a:cubicBezTo>
                  <a:pt x="2942920" y="837837"/>
                  <a:pt x="2942953" y="836834"/>
                  <a:pt x="2942997" y="835461"/>
                </a:cubicBezTo>
                <a:close/>
                <a:moveTo>
                  <a:pt x="2971456" y="832686"/>
                </a:moveTo>
                <a:lnTo>
                  <a:pt x="2972945" y="835591"/>
                </a:lnTo>
                <a:lnTo>
                  <a:pt x="2973520" y="837362"/>
                </a:lnTo>
                <a:lnTo>
                  <a:pt x="2975771" y="839636"/>
                </a:lnTo>
                <a:lnTo>
                  <a:pt x="2978976" y="843529"/>
                </a:lnTo>
                <a:lnTo>
                  <a:pt x="3001637" y="851195"/>
                </a:lnTo>
                <a:lnTo>
                  <a:pt x="3010177" y="855649"/>
                </a:lnTo>
                <a:lnTo>
                  <a:pt x="3008294" y="852076"/>
                </a:lnTo>
                <a:lnTo>
                  <a:pt x="3003839" y="850205"/>
                </a:lnTo>
                <a:cubicBezTo>
                  <a:pt x="2998688" y="848230"/>
                  <a:pt x="2987494" y="841626"/>
                  <a:pt x="2973074" y="833517"/>
                </a:cubicBezTo>
                <a:close/>
                <a:moveTo>
                  <a:pt x="2961547" y="827602"/>
                </a:moveTo>
                <a:lnTo>
                  <a:pt x="2968589" y="845722"/>
                </a:lnTo>
                <a:lnTo>
                  <a:pt x="2972367" y="844762"/>
                </a:lnTo>
                <a:lnTo>
                  <a:pt x="2971828" y="843612"/>
                </a:lnTo>
                <a:cubicBezTo>
                  <a:pt x="2970260" y="840194"/>
                  <a:pt x="2968741" y="836729"/>
                  <a:pt x="2967713" y="833951"/>
                </a:cubicBezTo>
                <a:lnTo>
                  <a:pt x="2966968" y="830384"/>
                </a:lnTo>
                <a:close/>
                <a:moveTo>
                  <a:pt x="2952763" y="823096"/>
                </a:moveTo>
                <a:lnTo>
                  <a:pt x="2955030" y="828750"/>
                </a:lnTo>
                <a:cubicBezTo>
                  <a:pt x="2955938" y="830784"/>
                  <a:pt x="2956672" y="832103"/>
                  <a:pt x="2957052" y="832115"/>
                </a:cubicBezTo>
                <a:cubicBezTo>
                  <a:pt x="2958255" y="832154"/>
                  <a:pt x="2958614" y="830871"/>
                  <a:pt x="2958474" y="828965"/>
                </a:cubicBezTo>
                <a:lnTo>
                  <a:pt x="2957716" y="825637"/>
                </a:lnTo>
                <a:close/>
                <a:moveTo>
                  <a:pt x="2882950" y="819856"/>
                </a:moveTo>
                <a:cubicBezTo>
                  <a:pt x="2885551" y="821924"/>
                  <a:pt x="2889114" y="829005"/>
                  <a:pt x="2886515" y="826938"/>
                </a:cubicBezTo>
                <a:cubicBezTo>
                  <a:pt x="2884101" y="829972"/>
                  <a:pt x="2880880" y="822456"/>
                  <a:pt x="2882950" y="819856"/>
                </a:cubicBezTo>
                <a:close/>
                <a:moveTo>
                  <a:pt x="2944418" y="818814"/>
                </a:moveTo>
                <a:lnTo>
                  <a:pt x="2954996" y="842694"/>
                </a:lnTo>
                <a:lnTo>
                  <a:pt x="2957877" y="849718"/>
                </a:lnTo>
                <a:lnTo>
                  <a:pt x="2959736" y="850506"/>
                </a:lnTo>
                <a:lnTo>
                  <a:pt x="2960660" y="849913"/>
                </a:lnTo>
                <a:lnTo>
                  <a:pt x="2955750" y="837065"/>
                </a:lnTo>
                <a:lnTo>
                  <a:pt x="2950329" y="821847"/>
                </a:lnTo>
                <a:close/>
                <a:moveTo>
                  <a:pt x="2959979" y="811069"/>
                </a:moveTo>
                <a:cubicBezTo>
                  <a:pt x="2963721" y="811923"/>
                  <a:pt x="2965686" y="812955"/>
                  <a:pt x="2966729" y="814117"/>
                </a:cubicBezTo>
                <a:lnTo>
                  <a:pt x="2967556" y="816702"/>
                </a:lnTo>
                <a:lnTo>
                  <a:pt x="2961221" y="814100"/>
                </a:lnTo>
                <a:lnTo>
                  <a:pt x="2961606" y="813192"/>
                </a:lnTo>
                <a:cubicBezTo>
                  <a:pt x="2961706" y="811956"/>
                  <a:pt x="2961254" y="811022"/>
                  <a:pt x="2959979" y="811069"/>
                </a:cubicBezTo>
                <a:close/>
                <a:moveTo>
                  <a:pt x="2997224" y="799664"/>
                </a:moveTo>
                <a:lnTo>
                  <a:pt x="2998397" y="802586"/>
                </a:lnTo>
                <a:lnTo>
                  <a:pt x="2997985" y="799979"/>
                </a:lnTo>
                <a:close/>
                <a:moveTo>
                  <a:pt x="2900719" y="798580"/>
                </a:moveTo>
                <a:lnTo>
                  <a:pt x="2904937" y="800303"/>
                </a:lnTo>
                <a:lnTo>
                  <a:pt x="2905822" y="802666"/>
                </a:lnTo>
                <a:cubicBezTo>
                  <a:pt x="2904615" y="804183"/>
                  <a:pt x="2902557" y="802546"/>
                  <a:pt x="2901059" y="800203"/>
                </a:cubicBezTo>
                <a:close/>
                <a:moveTo>
                  <a:pt x="2887776" y="793222"/>
                </a:moveTo>
                <a:lnTo>
                  <a:pt x="2891947" y="794959"/>
                </a:lnTo>
                <a:lnTo>
                  <a:pt x="2892576" y="797082"/>
                </a:lnTo>
                <a:cubicBezTo>
                  <a:pt x="2891541" y="798382"/>
                  <a:pt x="2889483" y="796746"/>
                  <a:pt x="2887985" y="794404"/>
                </a:cubicBezTo>
                <a:close/>
                <a:moveTo>
                  <a:pt x="2882553" y="789649"/>
                </a:moveTo>
                <a:lnTo>
                  <a:pt x="2892679" y="801197"/>
                </a:lnTo>
                <a:lnTo>
                  <a:pt x="2901881" y="812617"/>
                </a:lnTo>
                <a:lnTo>
                  <a:pt x="2903535" y="819482"/>
                </a:lnTo>
                <a:lnTo>
                  <a:pt x="2904500" y="822508"/>
                </a:lnTo>
                <a:lnTo>
                  <a:pt x="2885161" y="797405"/>
                </a:lnTo>
                <a:lnTo>
                  <a:pt x="2883830" y="793901"/>
                </a:lnTo>
                <a:close/>
                <a:moveTo>
                  <a:pt x="2874907" y="787865"/>
                </a:moveTo>
                <a:lnTo>
                  <a:pt x="2879136" y="789626"/>
                </a:lnTo>
                <a:lnTo>
                  <a:pt x="2879675" y="791066"/>
                </a:lnTo>
                <a:cubicBezTo>
                  <a:pt x="2878641" y="792367"/>
                  <a:pt x="2876583" y="790730"/>
                  <a:pt x="2875042" y="788442"/>
                </a:cubicBezTo>
                <a:close/>
                <a:moveTo>
                  <a:pt x="2865956" y="736275"/>
                </a:moveTo>
                <a:cubicBezTo>
                  <a:pt x="2865956" y="736275"/>
                  <a:pt x="2871588" y="740756"/>
                  <a:pt x="2869520" y="743356"/>
                </a:cubicBezTo>
                <a:cubicBezTo>
                  <a:pt x="2866920" y="741289"/>
                  <a:pt x="2863355" y="734207"/>
                  <a:pt x="2865956" y="736275"/>
                </a:cubicBezTo>
                <a:close/>
                <a:moveTo>
                  <a:pt x="4628813" y="568512"/>
                </a:moveTo>
                <a:lnTo>
                  <a:pt x="4631164" y="570360"/>
                </a:lnTo>
                <a:lnTo>
                  <a:pt x="4627564" y="569017"/>
                </a:lnTo>
                <a:close/>
                <a:moveTo>
                  <a:pt x="4613980" y="563949"/>
                </a:moveTo>
                <a:lnTo>
                  <a:pt x="4617897" y="564306"/>
                </a:lnTo>
                <a:lnTo>
                  <a:pt x="4621025" y="566577"/>
                </a:lnTo>
                <a:close/>
                <a:moveTo>
                  <a:pt x="4597120" y="555741"/>
                </a:moveTo>
                <a:lnTo>
                  <a:pt x="4610041" y="562480"/>
                </a:lnTo>
                <a:lnTo>
                  <a:pt x="4600505" y="558922"/>
                </a:lnTo>
                <a:close/>
                <a:moveTo>
                  <a:pt x="4568807" y="542419"/>
                </a:moveTo>
                <a:cubicBezTo>
                  <a:pt x="4576420" y="543520"/>
                  <a:pt x="4589321" y="549536"/>
                  <a:pt x="4597120" y="555741"/>
                </a:cubicBezTo>
                <a:lnTo>
                  <a:pt x="4585421" y="553296"/>
                </a:lnTo>
                <a:lnTo>
                  <a:pt x="4582428" y="552180"/>
                </a:lnTo>
                <a:close/>
                <a:moveTo>
                  <a:pt x="4550273" y="531921"/>
                </a:moveTo>
                <a:lnTo>
                  <a:pt x="4553837" y="539003"/>
                </a:lnTo>
                <a:cubicBezTo>
                  <a:pt x="4551769" y="541603"/>
                  <a:pt x="4545605" y="532454"/>
                  <a:pt x="4550273" y="531921"/>
                </a:cubicBezTo>
                <a:close/>
                <a:moveTo>
                  <a:pt x="4334941" y="454680"/>
                </a:moveTo>
                <a:lnTo>
                  <a:pt x="4351969" y="461930"/>
                </a:lnTo>
                <a:cubicBezTo>
                  <a:pt x="4355604" y="462698"/>
                  <a:pt x="4357421" y="463082"/>
                  <a:pt x="4359336" y="463454"/>
                </a:cubicBezTo>
                <a:lnTo>
                  <a:pt x="4362529" y="464040"/>
                </a:lnTo>
                <a:lnTo>
                  <a:pt x="4367664" y="465889"/>
                </a:lnTo>
                <a:lnTo>
                  <a:pt x="4370070" y="472082"/>
                </a:lnTo>
                <a:cubicBezTo>
                  <a:pt x="4371371" y="473116"/>
                  <a:pt x="4372491" y="471708"/>
                  <a:pt x="4373611" y="470299"/>
                </a:cubicBezTo>
                <a:lnTo>
                  <a:pt x="4376236" y="468976"/>
                </a:lnTo>
                <a:lnTo>
                  <a:pt x="4378108" y="469650"/>
                </a:lnTo>
                <a:lnTo>
                  <a:pt x="4380455" y="472437"/>
                </a:lnTo>
                <a:cubicBezTo>
                  <a:pt x="4384706" y="477975"/>
                  <a:pt x="4391555" y="486873"/>
                  <a:pt x="4398817" y="485750"/>
                </a:cubicBezTo>
                <a:cubicBezTo>
                  <a:pt x="4398817" y="485750"/>
                  <a:pt x="4397755" y="476412"/>
                  <a:pt x="4400355" y="478480"/>
                </a:cubicBezTo>
                <a:cubicBezTo>
                  <a:pt x="4402954" y="480548"/>
                  <a:pt x="4406084" y="487285"/>
                  <a:pt x="4411718" y="491766"/>
                </a:cubicBezTo>
                <a:cubicBezTo>
                  <a:pt x="4414317" y="493833"/>
                  <a:pt x="4422671" y="497117"/>
                  <a:pt x="4431933" y="500593"/>
                </a:cubicBezTo>
                <a:lnTo>
                  <a:pt x="4440074" y="503640"/>
                </a:lnTo>
                <a:lnTo>
                  <a:pt x="4409919" y="494081"/>
                </a:lnTo>
                <a:lnTo>
                  <a:pt x="4321651" y="454797"/>
                </a:lnTo>
                <a:lnTo>
                  <a:pt x="4329097" y="454773"/>
                </a:lnTo>
                <a:cubicBezTo>
                  <a:pt x="4329097" y="454773"/>
                  <a:pt x="4329978" y="455562"/>
                  <a:pt x="4331252" y="455910"/>
                </a:cubicBezTo>
                <a:close/>
                <a:moveTo>
                  <a:pt x="4325766" y="450774"/>
                </a:moveTo>
                <a:lnTo>
                  <a:pt x="4332499" y="453641"/>
                </a:lnTo>
                <a:lnTo>
                  <a:pt x="4329097" y="454773"/>
                </a:lnTo>
                <a:close/>
                <a:moveTo>
                  <a:pt x="3460490" y="417388"/>
                </a:moveTo>
                <a:lnTo>
                  <a:pt x="3472578" y="429833"/>
                </a:lnTo>
                <a:lnTo>
                  <a:pt x="3473876" y="430075"/>
                </a:lnTo>
                <a:lnTo>
                  <a:pt x="3481379" y="432193"/>
                </a:lnTo>
                <a:lnTo>
                  <a:pt x="3481058" y="431245"/>
                </a:lnTo>
                <a:lnTo>
                  <a:pt x="3474521" y="424280"/>
                </a:lnTo>
                <a:close/>
                <a:moveTo>
                  <a:pt x="3439546" y="406584"/>
                </a:moveTo>
                <a:lnTo>
                  <a:pt x="3445258" y="412353"/>
                </a:lnTo>
                <a:lnTo>
                  <a:pt x="3445717" y="410339"/>
                </a:lnTo>
                <a:lnTo>
                  <a:pt x="3442469" y="408811"/>
                </a:lnTo>
                <a:close/>
                <a:moveTo>
                  <a:pt x="3216929" y="404606"/>
                </a:moveTo>
                <a:lnTo>
                  <a:pt x="3221296" y="410808"/>
                </a:lnTo>
                <a:lnTo>
                  <a:pt x="3221418" y="410185"/>
                </a:lnTo>
                <a:cubicBezTo>
                  <a:pt x="3220057" y="408177"/>
                  <a:pt x="3218085" y="405712"/>
                  <a:pt x="3218085" y="405712"/>
                </a:cubicBezTo>
                <a:close/>
                <a:moveTo>
                  <a:pt x="3997131" y="403028"/>
                </a:moveTo>
                <a:lnTo>
                  <a:pt x="4014308" y="409789"/>
                </a:lnTo>
                <a:lnTo>
                  <a:pt x="4030502" y="417007"/>
                </a:lnTo>
                <a:lnTo>
                  <a:pt x="4093023" y="433306"/>
                </a:lnTo>
                <a:lnTo>
                  <a:pt x="4062796" y="420039"/>
                </a:lnTo>
                <a:lnTo>
                  <a:pt x="4013755" y="407117"/>
                </a:lnTo>
                <a:cubicBezTo>
                  <a:pt x="4015770" y="406135"/>
                  <a:pt x="4014271" y="405619"/>
                  <a:pt x="4010973" y="406158"/>
                </a:cubicBezTo>
                <a:cubicBezTo>
                  <a:pt x="4006478" y="404609"/>
                  <a:pt x="4003696" y="403651"/>
                  <a:pt x="3998973" y="403460"/>
                </a:cubicBezTo>
                <a:close/>
                <a:moveTo>
                  <a:pt x="3227465" y="396831"/>
                </a:moveTo>
                <a:lnTo>
                  <a:pt x="3228118" y="397710"/>
                </a:lnTo>
                <a:lnTo>
                  <a:pt x="3241045" y="413751"/>
                </a:lnTo>
                <a:lnTo>
                  <a:pt x="3247971" y="418759"/>
                </a:lnTo>
                <a:lnTo>
                  <a:pt x="3244320" y="411924"/>
                </a:lnTo>
                <a:lnTo>
                  <a:pt x="3240087" y="406915"/>
                </a:lnTo>
                <a:close/>
                <a:moveTo>
                  <a:pt x="3959561" y="394192"/>
                </a:moveTo>
                <a:lnTo>
                  <a:pt x="3963422" y="396040"/>
                </a:lnTo>
                <a:lnTo>
                  <a:pt x="3983433" y="404856"/>
                </a:lnTo>
                <a:lnTo>
                  <a:pt x="3985424" y="405256"/>
                </a:lnTo>
                <a:lnTo>
                  <a:pt x="4004040" y="410109"/>
                </a:lnTo>
                <a:lnTo>
                  <a:pt x="3987860" y="404085"/>
                </a:lnTo>
                <a:lnTo>
                  <a:pt x="3971427" y="396983"/>
                </a:lnTo>
                <a:close/>
                <a:moveTo>
                  <a:pt x="3420066" y="388178"/>
                </a:moveTo>
                <a:lnTo>
                  <a:pt x="3423957" y="392454"/>
                </a:lnTo>
                <a:cubicBezTo>
                  <a:pt x="3426039" y="392316"/>
                  <a:pt x="3427308" y="393266"/>
                  <a:pt x="3428396" y="394080"/>
                </a:cubicBezTo>
                <a:cubicBezTo>
                  <a:pt x="3427582" y="395167"/>
                  <a:pt x="3428851" y="396116"/>
                  <a:pt x="3430119" y="397066"/>
                </a:cubicBezTo>
                <a:lnTo>
                  <a:pt x="3434670" y="401661"/>
                </a:lnTo>
                <a:lnTo>
                  <a:pt x="3437131" y="401951"/>
                </a:lnTo>
                <a:cubicBezTo>
                  <a:pt x="3439438" y="403624"/>
                  <a:pt x="3441338" y="405249"/>
                  <a:pt x="3439035" y="402175"/>
                </a:cubicBezTo>
                <a:lnTo>
                  <a:pt x="3428867" y="392683"/>
                </a:lnTo>
                <a:close/>
                <a:moveTo>
                  <a:pt x="3392374" y="376906"/>
                </a:moveTo>
                <a:lnTo>
                  <a:pt x="3395009" y="379941"/>
                </a:lnTo>
                <a:cubicBezTo>
                  <a:pt x="3396148" y="381252"/>
                  <a:pt x="3396148" y="381252"/>
                  <a:pt x="3396148" y="381252"/>
                </a:cubicBezTo>
                <a:cubicBezTo>
                  <a:pt x="3396469" y="383470"/>
                  <a:pt x="3396113" y="388857"/>
                  <a:pt x="3398649" y="390756"/>
                </a:cubicBezTo>
                <a:cubicBezTo>
                  <a:pt x="3399918" y="391705"/>
                  <a:pt x="3398969" y="392973"/>
                  <a:pt x="3398969" y="392973"/>
                </a:cubicBezTo>
                <a:cubicBezTo>
                  <a:pt x="3399243" y="394874"/>
                  <a:pt x="3400512" y="395823"/>
                  <a:pt x="3400512" y="395823"/>
                </a:cubicBezTo>
                <a:cubicBezTo>
                  <a:pt x="3403187" y="399806"/>
                  <a:pt x="3404776" y="402972"/>
                  <a:pt x="3407451" y="406953"/>
                </a:cubicBezTo>
                <a:cubicBezTo>
                  <a:pt x="3408400" y="405685"/>
                  <a:pt x="3409669" y="406635"/>
                  <a:pt x="3410756" y="407448"/>
                </a:cubicBezTo>
                <a:cubicBezTo>
                  <a:pt x="3414562" y="410297"/>
                  <a:pt x="3404950" y="397449"/>
                  <a:pt x="3402594" y="395686"/>
                </a:cubicBezTo>
                <a:cubicBezTo>
                  <a:pt x="3398969" y="392973"/>
                  <a:pt x="3398969" y="392973"/>
                  <a:pt x="3398969" y="392973"/>
                </a:cubicBezTo>
                <a:cubicBezTo>
                  <a:pt x="3408757" y="400298"/>
                  <a:pt x="3419311" y="406219"/>
                  <a:pt x="3427829" y="412594"/>
                </a:cubicBezTo>
                <a:cubicBezTo>
                  <a:pt x="3422478" y="404632"/>
                  <a:pt x="3416042" y="398119"/>
                  <a:pt x="3411778" y="390970"/>
                </a:cubicBezTo>
                <a:cubicBezTo>
                  <a:pt x="3420616" y="399563"/>
                  <a:pt x="3428640" y="409243"/>
                  <a:pt x="3437297" y="417701"/>
                </a:cubicBezTo>
                <a:lnTo>
                  <a:pt x="3445956" y="424182"/>
                </a:lnTo>
                <a:lnTo>
                  <a:pt x="3448943" y="425079"/>
                </a:lnTo>
                <a:lnTo>
                  <a:pt x="3447759" y="421857"/>
                </a:lnTo>
                <a:cubicBezTo>
                  <a:pt x="3438921" y="413264"/>
                  <a:pt x="3429629" y="402634"/>
                  <a:pt x="3421740" y="392773"/>
                </a:cubicBezTo>
                <a:lnTo>
                  <a:pt x="3407556" y="383090"/>
                </a:lnTo>
                <a:lnTo>
                  <a:pt x="3401041" y="380451"/>
                </a:lnTo>
                <a:lnTo>
                  <a:pt x="3399217" y="379705"/>
                </a:lnTo>
                <a:close/>
                <a:moveTo>
                  <a:pt x="3374313" y="363031"/>
                </a:moveTo>
                <a:lnTo>
                  <a:pt x="3385505" y="376253"/>
                </a:lnTo>
                <a:cubicBezTo>
                  <a:pt x="3387136" y="378181"/>
                  <a:pt x="3387136" y="378181"/>
                  <a:pt x="3387136" y="378181"/>
                </a:cubicBezTo>
                <a:cubicBezTo>
                  <a:pt x="3387771" y="378656"/>
                  <a:pt x="3388132" y="377513"/>
                  <a:pt x="3388140" y="375895"/>
                </a:cubicBezTo>
                <a:lnTo>
                  <a:pt x="3387971" y="375104"/>
                </a:lnTo>
                <a:lnTo>
                  <a:pt x="3387006" y="374709"/>
                </a:lnTo>
                <a:lnTo>
                  <a:pt x="3387930" y="374911"/>
                </a:lnTo>
                <a:lnTo>
                  <a:pt x="3387037" y="370758"/>
                </a:lnTo>
                <a:lnTo>
                  <a:pt x="3391278" y="375643"/>
                </a:lnTo>
                <a:lnTo>
                  <a:pt x="3399183" y="377372"/>
                </a:lnTo>
                <a:lnTo>
                  <a:pt x="3398024" y="376581"/>
                </a:lnTo>
                <a:lnTo>
                  <a:pt x="3383654" y="367384"/>
                </a:lnTo>
                <a:close/>
                <a:moveTo>
                  <a:pt x="2612806" y="359596"/>
                </a:moveTo>
                <a:lnTo>
                  <a:pt x="2615002" y="361600"/>
                </a:lnTo>
                <a:lnTo>
                  <a:pt x="2629854" y="375988"/>
                </a:lnTo>
                <a:lnTo>
                  <a:pt x="2627749" y="374037"/>
                </a:lnTo>
                <a:close/>
                <a:moveTo>
                  <a:pt x="3308046" y="359127"/>
                </a:moveTo>
                <a:lnTo>
                  <a:pt x="3316120" y="371799"/>
                </a:lnTo>
                <a:lnTo>
                  <a:pt x="3327291" y="379183"/>
                </a:lnTo>
                <a:cubicBezTo>
                  <a:pt x="3332185" y="382846"/>
                  <a:pt x="3322753" y="370134"/>
                  <a:pt x="3319128" y="367421"/>
                </a:cubicBezTo>
                <a:close/>
                <a:moveTo>
                  <a:pt x="3489171" y="347628"/>
                </a:moveTo>
                <a:lnTo>
                  <a:pt x="3490499" y="349259"/>
                </a:lnTo>
                <a:lnTo>
                  <a:pt x="3490693" y="348493"/>
                </a:lnTo>
                <a:close/>
                <a:moveTo>
                  <a:pt x="3296596" y="338968"/>
                </a:moveTo>
                <a:lnTo>
                  <a:pt x="3297491" y="342563"/>
                </a:lnTo>
                <a:lnTo>
                  <a:pt x="3297584" y="342707"/>
                </a:lnTo>
                <a:lnTo>
                  <a:pt x="3304803" y="351047"/>
                </a:lnTo>
                <a:lnTo>
                  <a:pt x="3323256" y="362383"/>
                </a:lnTo>
                <a:lnTo>
                  <a:pt x="3317926" y="352124"/>
                </a:lnTo>
                <a:close/>
                <a:moveTo>
                  <a:pt x="3451879" y="337547"/>
                </a:moveTo>
                <a:lnTo>
                  <a:pt x="3451954" y="337619"/>
                </a:lnTo>
                <a:lnTo>
                  <a:pt x="3451985" y="337675"/>
                </a:lnTo>
                <a:close/>
                <a:moveTo>
                  <a:pt x="3350920" y="336512"/>
                </a:moveTo>
                <a:lnTo>
                  <a:pt x="3351206" y="336878"/>
                </a:lnTo>
                <a:lnTo>
                  <a:pt x="3350925" y="336987"/>
                </a:lnTo>
                <a:cubicBezTo>
                  <a:pt x="3350640" y="337030"/>
                  <a:pt x="3350617" y="336892"/>
                  <a:pt x="3350920" y="336512"/>
                </a:cubicBezTo>
                <a:close/>
                <a:moveTo>
                  <a:pt x="2587339" y="334986"/>
                </a:moveTo>
                <a:lnTo>
                  <a:pt x="2612806" y="359596"/>
                </a:lnTo>
                <a:lnTo>
                  <a:pt x="2589568" y="338395"/>
                </a:lnTo>
                <a:close/>
                <a:moveTo>
                  <a:pt x="3411172" y="334794"/>
                </a:moveTo>
                <a:lnTo>
                  <a:pt x="3420767" y="344554"/>
                </a:lnTo>
                <a:lnTo>
                  <a:pt x="3426803" y="343474"/>
                </a:lnTo>
                <a:lnTo>
                  <a:pt x="3416597" y="338103"/>
                </a:lnTo>
                <a:close/>
                <a:moveTo>
                  <a:pt x="3858820" y="332161"/>
                </a:moveTo>
                <a:lnTo>
                  <a:pt x="3885931" y="356094"/>
                </a:lnTo>
                <a:lnTo>
                  <a:pt x="3936113" y="379008"/>
                </a:lnTo>
                <a:lnTo>
                  <a:pt x="3980559" y="396504"/>
                </a:lnTo>
                <a:lnTo>
                  <a:pt x="4051260" y="415011"/>
                </a:lnTo>
                <a:lnTo>
                  <a:pt x="4051474" y="415070"/>
                </a:lnTo>
                <a:lnTo>
                  <a:pt x="3901732" y="349347"/>
                </a:lnTo>
                <a:close/>
                <a:moveTo>
                  <a:pt x="3181809" y="332049"/>
                </a:moveTo>
                <a:lnTo>
                  <a:pt x="3183466" y="332119"/>
                </a:lnTo>
                <a:cubicBezTo>
                  <a:pt x="3186022" y="333213"/>
                  <a:pt x="3187974" y="334976"/>
                  <a:pt x="3186675" y="336414"/>
                </a:cubicBezTo>
                <a:lnTo>
                  <a:pt x="3184200" y="335928"/>
                </a:lnTo>
                <a:close/>
                <a:moveTo>
                  <a:pt x="2974307" y="329828"/>
                </a:moveTo>
                <a:cubicBezTo>
                  <a:pt x="2994200" y="346695"/>
                  <a:pt x="3013913" y="363427"/>
                  <a:pt x="3035842" y="379840"/>
                </a:cubicBezTo>
                <a:cubicBezTo>
                  <a:pt x="3025917" y="370433"/>
                  <a:pt x="3014862" y="362159"/>
                  <a:pt x="3006024" y="353566"/>
                </a:cubicBezTo>
                <a:cubicBezTo>
                  <a:pt x="2995150" y="345427"/>
                  <a:pt x="2984094" y="337153"/>
                  <a:pt x="2974307" y="329828"/>
                </a:cubicBezTo>
                <a:close/>
                <a:moveTo>
                  <a:pt x="2581227" y="329078"/>
                </a:moveTo>
                <a:lnTo>
                  <a:pt x="2582631" y="329530"/>
                </a:lnTo>
                <a:cubicBezTo>
                  <a:pt x="2583899" y="330478"/>
                  <a:pt x="2585202" y="331949"/>
                  <a:pt x="2586404" y="333554"/>
                </a:cubicBezTo>
                <a:lnTo>
                  <a:pt x="2587339" y="334986"/>
                </a:lnTo>
                <a:close/>
                <a:moveTo>
                  <a:pt x="3136722" y="324329"/>
                </a:moveTo>
                <a:lnTo>
                  <a:pt x="3165517" y="372136"/>
                </a:lnTo>
                <a:lnTo>
                  <a:pt x="3179891" y="382425"/>
                </a:lnTo>
                <a:lnTo>
                  <a:pt x="3177246" y="376959"/>
                </a:lnTo>
                <a:lnTo>
                  <a:pt x="3178143" y="370146"/>
                </a:lnTo>
                <a:lnTo>
                  <a:pt x="3188390" y="384809"/>
                </a:lnTo>
                <a:lnTo>
                  <a:pt x="3191903" y="391023"/>
                </a:lnTo>
                <a:lnTo>
                  <a:pt x="3215340" y="407801"/>
                </a:lnTo>
                <a:lnTo>
                  <a:pt x="3211877" y="400208"/>
                </a:lnTo>
                <a:lnTo>
                  <a:pt x="3212248" y="400124"/>
                </a:lnTo>
                <a:lnTo>
                  <a:pt x="3181511" y="370707"/>
                </a:lnTo>
                <a:lnTo>
                  <a:pt x="3223776" y="401266"/>
                </a:lnTo>
                <a:lnTo>
                  <a:pt x="3219341" y="392935"/>
                </a:lnTo>
                <a:lnTo>
                  <a:pt x="3216189" y="387821"/>
                </a:lnTo>
                <a:close/>
                <a:moveTo>
                  <a:pt x="3443517" y="317507"/>
                </a:moveTo>
                <a:lnTo>
                  <a:pt x="3467248" y="345473"/>
                </a:lnTo>
                <a:lnTo>
                  <a:pt x="3481078" y="352930"/>
                </a:lnTo>
                <a:lnTo>
                  <a:pt x="3494270" y="359967"/>
                </a:lnTo>
                <a:lnTo>
                  <a:pt x="3473918" y="338545"/>
                </a:lnTo>
                <a:cubicBezTo>
                  <a:pt x="3471380" y="336646"/>
                  <a:pt x="3471380" y="336646"/>
                  <a:pt x="3471380" y="336646"/>
                </a:cubicBezTo>
                <a:cubicBezTo>
                  <a:pt x="3468162" y="333390"/>
                  <a:pt x="3466553" y="331761"/>
                  <a:pt x="3465749" y="330947"/>
                </a:cubicBezTo>
                <a:lnTo>
                  <a:pt x="3465697" y="330895"/>
                </a:lnTo>
                <a:lnTo>
                  <a:pt x="3461724" y="328097"/>
                </a:lnTo>
                <a:lnTo>
                  <a:pt x="3448978" y="320644"/>
                </a:lnTo>
                <a:close/>
                <a:moveTo>
                  <a:pt x="3116590" y="307462"/>
                </a:moveTo>
                <a:cubicBezTo>
                  <a:pt x="3118482" y="308051"/>
                  <a:pt x="3120991" y="309197"/>
                  <a:pt x="3122224" y="310309"/>
                </a:cubicBezTo>
                <a:cubicBezTo>
                  <a:pt x="3119996" y="312777"/>
                  <a:pt x="3114654" y="307954"/>
                  <a:pt x="3114654" y="307954"/>
                </a:cubicBezTo>
                <a:cubicBezTo>
                  <a:pt x="3113422" y="306839"/>
                  <a:pt x="3114698" y="306873"/>
                  <a:pt x="3116590" y="307462"/>
                </a:cubicBezTo>
                <a:close/>
                <a:moveTo>
                  <a:pt x="2482997" y="307115"/>
                </a:moveTo>
                <a:lnTo>
                  <a:pt x="2486493" y="310857"/>
                </a:lnTo>
                <a:lnTo>
                  <a:pt x="2485367" y="309876"/>
                </a:lnTo>
                <a:close/>
                <a:moveTo>
                  <a:pt x="2990088" y="305067"/>
                </a:moveTo>
                <a:lnTo>
                  <a:pt x="2999093" y="312199"/>
                </a:lnTo>
                <a:cubicBezTo>
                  <a:pt x="2999093" y="312199"/>
                  <a:pt x="2999093" y="312199"/>
                  <a:pt x="2990576" y="305823"/>
                </a:cubicBezTo>
                <a:close/>
                <a:moveTo>
                  <a:pt x="3462774" y="297911"/>
                </a:moveTo>
                <a:lnTo>
                  <a:pt x="3475034" y="309761"/>
                </a:lnTo>
                <a:lnTo>
                  <a:pt x="3491723" y="318224"/>
                </a:lnTo>
                <a:lnTo>
                  <a:pt x="3495641" y="320004"/>
                </a:lnTo>
                <a:lnTo>
                  <a:pt x="3496950" y="320446"/>
                </a:lnTo>
                <a:lnTo>
                  <a:pt x="3493463" y="318790"/>
                </a:lnTo>
                <a:cubicBezTo>
                  <a:pt x="3489678" y="316721"/>
                  <a:pt x="3486583" y="314642"/>
                  <a:pt x="3484631" y="312569"/>
                </a:cubicBezTo>
                <a:lnTo>
                  <a:pt x="3482413" y="309298"/>
                </a:lnTo>
                <a:close/>
                <a:moveTo>
                  <a:pt x="3411774" y="292920"/>
                </a:moveTo>
                <a:lnTo>
                  <a:pt x="3412950" y="294259"/>
                </a:lnTo>
                <a:lnTo>
                  <a:pt x="3415267" y="295380"/>
                </a:lnTo>
                <a:close/>
                <a:moveTo>
                  <a:pt x="2929853" y="292884"/>
                </a:moveTo>
                <a:cubicBezTo>
                  <a:pt x="2929853" y="292884"/>
                  <a:pt x="2929853" y="292884"/>
                  <a:pt x="2935834" y="297360"/>
                </a:cubicBezTo>
                <a:lnTo>
                  <a:pt x="2936133" y="297713"/>
                </a:lnTo>
                <a:close/>
                <a:moveTo>
                  <a:pt x="3346064" y="290628"/>
                </a:moveTo>
                <a:cubicBezTo>
                  <a:pt x="3346064" y="290628"/>
                  <a:pt x="3346064" y="290628"/>
                  <a:pt x="3347332" y="291577"/>
                </a:cubicBezTo>
                <a:lnTo>
                  <a:pt x="3347351" y="291633"/>
                </a:lnTo>
                <a:close/>
                <a:moveTo>
                  <a:pt x="3164659" y="284038"/>
                </a:moveTo>
                <a:cubicBezTo>
                  <a:pt x="3161034" y="281325"/>
                  <a:pt x="3168248" y="294355"/>
                  <a:pt x="3173141" y="298017"/>
                </a:cubicBezTo>
                <a:cubicBezTo>
                  <a:pt x="3206127" y="322705"/>
                  <a:pt x="3206127" y="322705"/>
                  <a:pt x="3206127" y="322705"/>
                </a:cubicBezTo>
                <a:lnTo>
                  <a:pt x="3209670" y="326785"/>
                </a:lnTo>
                <a:lnTo>
                  <a:pt x="3207690" y="322254"/>
                </a:lnTo>
                <a:cubicBezTo>
                  <a:pt x="3206801" y="320682"/>
                  <a:pt x="3206028" y="319937"/>
                  <a:pt x="3205472" y="320554"/>
                </a:cubicBezTo>
                <a:cubicBezTo>
                  <a:pt x="3206585" y="319321"/>
                  <a:pt x="3209548" y="319757"/>
                  <a:pt x="3211924" y="320223"/>
                </a:cubicBezTo>
                <a:lnTo>
                  <a:pt x="3212939" y="320171"/>
                </a:lnTo>
                <a:lnTo>
                  <a:pt x="3202493" y="312354"/>
                </a:lnTo>
                <a:lnTo>
                  <a:pt x="3199889" y="311038"/>
                </a:lnTo>
                <a:lnTo>
                  <a:pt x="3200596" y="310933"/>
                </a:lnTo>
                <a:close/>
                <a:moveTo>
                  <a:pt x="2529891" y="278247"/>
                </a:moveTo>
                <a:lnTo>
                  <a:pt x="2552539" y="301354"/>
                </a:lnTo>
                <a:lnTo>
                  <a:pt x="2581227" y="329078"/>
                </a:lnTo>
                <a:lnTo>
                  <a:pt x="2578583" y="328231"/>
                </a:lnTo>
                <a:cubicBezTo>
                  <a:pt x="2576968" y="327270"/>
                  <a:pt x="2575157" y="325914"/>
                  <a:pt x="2573345" y="324558"/>
                </a:cubicBezTo>
                <a:cubicBezTo>
                  <a:pt x="2556937" y="308321"/>
                  <a:pt x="2556937" y="308321"/>
                  <a:pt x="2556937" y="308321"/>
                </a:cubicBezTo>
                <a:cubicBezTo>
                  <a:pt x="2549051" y="300722"/>
                  <a:pt x="2541483" y="293080"/>
                  <a:pt x="2533913" y="285436"/>
                </a:cubicBezTo>
                <a:cubicBezTo>
                  <a:pt x="2533143" y="284012"/>
                  <a:pt x="2532007" y="281748"/>
                  <a:pt x="2530771" y="279623"/>
                </a:cubicBezTo>
                <a:close/>
                <a:moveTo>
                  <a:pt x="2522410" y="270614"/>
                </a:moveTo>
                <a:lnTo>
                  <a:pt x="2527019" y="274623"/>
                </a:lnTo>
                <a:cubicBezTo>
                  <a:pt x="2527609" y="275065"/>
                  <a:pt x="2528238" y="275783"/>
                  <a:pt x="2528873" y="276657"/>
                </a:cubicBezTo>
                <a:lnTo>
                  <a:pt x="2529891" y="278247"/>
                </a:lnTo>
                <a:close/>
                <a:moveTo>
                  <a:pt x="3121046" y="268639"/>
                </a:moveTo>
                <a:cubicBezTo>
                  <a:pt x="3117421" y="265927"/>
                  <a:pt x="3123366" y="278007"/>
                  <a:pt x="3128259" y="281670"/>
                </a:cubicBezTo>
                <a:lnTo>
                  <a:pt x="3168117" y="310103"/>
                </a:lnTo>
                <a:lnTo>
                  <a:pt x="3167013" y="308338"/>
                </a:lnTo>
                <a:lnTo>
                  <a:pt x="3167604" y="308378"/>
                </a:lnTo>
                <a:lnTo>
                  <a:pt x="3170202" y="311591"/>
                </a:lnTo>
                <a:lnTo>
                  <a:pt x="3204898" y="336342"/>
                </a:lnTo>
                <a:lnTo>
                  <a:pt x="3215806" y="343522"/>
                </a:lnTo>
                <a:lnTo>
                  <a:pt x="3212151" y="333266"/>
                </a:lnTo>
                <a:lnTo>
                  <a:pt x="3182745" y="313332"/>
                </a:lnTo>
                <a:cubicBezTo>
                  <a:pt x="3162073" y="298355"/>
                  <a:pt x="3141638" y="283061"/>
                  <a:pt x="3121046" y="268639"/>
                </a:cubicBezTo>
                <a:close/>
                <a:moveTo>
                  <a:pt x="3508102" y="256814"/>
                </a:moveTo>
                <a:lnTo>
                  <a:pt x="3510680" y="259531"/>
                </a:lnTo>
                <a:cubicBezTo>
                  <a:pt x="3511490" y="260385"/>
                  <a:pt x="3511490" y="260385"/>
                  <a:pt x="3511490" y="260385"/>
                </a:cubicBezTo>
                <a:lnTo>
                  <a:pt x="3513207" y="258001"/>
                </a:lnTo>
                <a:close/>
                <a:moveTo>
                  <a:pt x="3442312" y="256098"/>
                </a:moveTo>
                <a:cubicBezTo>
                  <a:pt x="3442947" y="256572"/>
                  <a:pt x="3443263" y="256810"/>
                  <a:pt x="3443304" y="257087"/>
                </a:cubicBezTo>
                <a:lnTo>
                  <a:pt x="3443261" y="257167"/>
                </a:lnTo>
                <a:close/>
                <a:moveTo>
                  <a:pt x="3584161" y="253884"/>
                </a:moveTo>
                <a:cubicBezTo>
                  <a:pt x="3584309" y="254629"/>
                  <a:pt x="3587979" y="256287"/>
                  <a:pt x="3593217" y="258245"/>
                </a:cubicBezTo>
                <a:lnTo>
                  <a:pt x="3594557" y="258693"/>
                </a:lnTo>
                <a:lnTo>
                  <a:pt x="3592644" y="256177"/>
                </a:lnTo>
                <a:lnTo>
                  <a:pt x="3591177" y="255584"/>
                </a:lnTo>
                <a:lnTo>
                  <a:pt x="3592537" y="256034"/>
                </a:lnTo>
                <a:lnTo>
                  <a:pt x="3590979" y="253984"/>
                </a:lnTo>
                <a:lnTo>
                  <a:pt x="3590879" y="254092"/>
                </a:lnTo>
                <a:cubicBezTo>
                  <a:pt x="3590879" y="254092"/>
                  <a:pt x="3584458" y="255374"/>
                  <a:pt x="3584161" y="253884"/>
                </a:cubicBezTo>
                <a:close/>
                <a:moveTo>
                  <a:pt x="3487863" y="251902"/>
                </a:moveTo>
                <a:lnTo>
                  <a:pt x="3505437" y="271118"/>
                </a:lnTo>
                <a:cubicBezTo>
                  <a:pt x="3507794" y="272881"/>
                  <a:pt x="3505292" y="263377"/>
                  <a:pt x="3505292" y="263377"/>
                </a:cubicBezTo>
                <a:lnTo>
                  <a:pt x="3498602" y="254553"/>
                </a:lnTo>
                <a:close/>
                <a:moveTo>
                  <a:pt x="3863376" y="250123"/>
                </a:moveTo>
                <a:cubicBezTo>
                  <a:pt x="3865134" y="249775"/>
                  <a:pt x="3871273" y="251341"/>
                  <a:pt x="3884019" y="255995"/>
                </a:cubicBezTo>
                <a:cubicBezTo>
                  <a:pt x="4000683" y="299436"/>
                  <a:pt x="4113445" y="357290"/>
                  <a:pt x="4231631" y="410699"/>
                </a:cubicBezTo>
                <a:lnTo>
                  <a:pt x="4323805" y="449940"/>
                </a:lnTo>
                <a:lnTo>
                  <a:pt x="4318346" y="452021"/>
                </a:lnTo>
                <a:cubicBezTo>
                  <a:pt x="4317761" y="441453"/>
                  <a:pt x="4318346" y="452021"/>
                  <a:pt x="4318346" y="452021"/>
                </a:cubicBezTo>
                <a:lnTo>
                  <a:pt x="4320631" y="454342"/>
                </a:lnTo>
                <a:lnTo>
                  <a:pt x="4278481" y="435583"/>
                </a:lnTo>
                <a:cubicBezTo>
                  <a:pt x="4154850" y="381557"/>
                  <a:pt x="4030401" y="328559"/>
                  <a:pt x="3905684" y="273229"/>
                </a:cubicBezTo>
                <a:cubicBezTo>
                  <a:pt x="3892248" y="269441"/>
                  <a:pt x="3858101" y="251168"/>
                  <a:pt x="3863376" y="250123"/>
                </a:cubicBezTo>
                <a:close/>
                <a:moveTo>
                  <a:pt x="3473297" y="248306"/>
                </a:moveTo>
                <a:lnTo>
                  <a:pt x="3473994" y="249281"/>
                </a:lnTo>
                <a:lnTo>
                  <a:pt x="3474422" y="248583"/>
                </a:lnTo>
                <a:close/>
                <a:moveTo>
                  <a:pt x="3497306" y="246029"/>
                </a:moveTo>
                <a:lnTo>
                  <a:pt x="3502880" y="251476"/>
                </a:lnTo>
                <a:lnTo>
                  <a:pt x="3511714" y="253330"/>
                </a:lnTo>
                <a:lnTo>
                  <a:pt x="3511527" y="252780"/>
                </a:lnTo>
                <a:lnTo>
                  <a:pt x="3506660" y="248047"/>
                </a:lnTo>
                <a:close/>
                <a:moveTo>
                  <a:pt x="3454657" y="243873"/>
                </a:moveTo>
                <a:lnTo>
                  <a:pt x="3467006" y="259138"/>
                </a:lnTo>
                <a:cubicBezTo>
                  <a:pt x="3475114" y="268281"/>
                  <a:pt x="3483941" y="276795"/>
                  <a:pt x="3494134" y="283576"/>
                </a:cubicBezTo>
                <a:cubicBezTo>
                  <a:pt x="3495403" y="284525"/>
                  <a:pt x="3496351" y="283256"/>
                  <a:pt x="3496032" y="281039"/>
                </a:cubicBezTo>
                <a:cubicBezTo>
                  <a:pt x="3498707" y="285020"/>
                  <a:pt x="3503601" y="288682"/>
                  <a:pt x="3502652" y="289950"/>
                </a:cubicBezTo>
                <a:cubicBezTo>
                  <a:pt x="3503246" y="294069"/>
                  <a:pt x="3507190" y="299000"/>
                  <a:pt x="3506277" y="292663"/>
                </a:cubicBezTo>
                <a:lnTo>
                  <a:pt x="3504203" y="289545"/>
                </a:lnTo>
                <a:lnTo>
                  <a:pt x="3503643" y="289146"/>
                </a:lnTo>
                <a:lnTo>
                  <a:pt x="3504000" y="289237"/>
                </a:lnTo>
                <a:lnTo>
                  <a:pt x="3500023" y="283259"/>
                </a:lnTo>
                <a:lnTo>
                  <a:pt x="3498234" y="282171"/>
                </a:lnTo>
                <a:cubicBezTo>
                  <a:pt x="3486630" y="274996"/>
                  <a:pt x="3480683" y="270779"/>
                  <a:pt x="3491473" y="274864"/>
                </a:cubicBezTo>
                <a:lnTo>
                  <a:pt x="3495593" y="276594"/>
                </a:lnTo>
                <a:lnTo>
                  <a:pt x="3489483" y="267407"/>
                </a:lnTo>
                <a:lnTo>
                  <a:pt x="3488898" y="268016"/>
                </a:lnTo>
                <a:cubicBezTo>
                  <a:pt x="3486412" y="268512"/>
                  <a:pt x="3483075" y="265818"/>
                  <a:pt x="3483075" y="265818"/>
                </a:cubicBezTo>
                <a:cubicBezTo>
                  <a:pt x="3483429" y="265166"/>
                  <a:pt x="3484890" y="265201"/>
                  <a:pt x="3486371" y="265542"/>
                </a:cubicBezTo>
                <a:lnTo>
                  <a:pt x="3489057" y="266766"/>
                </a:lnTo>
                <a:lnTo>
                  <a:pt x="3488318" y="265655"/>
                </a:lnTo>
                <a:cubicBezTo>
                  <a:pt x="3485100" y="262398"/>
                  <a:pt x="3481916" y="259097"/>
                  <a:pt x="3478828" y="255620"/>
                </a:cubicBezTo>
                <a:lnTo>
                  <a:pt x="3472861" y="248198"/>
                </a:lnTo>
                <a:lnTo>
                  <a:pt x="3456117" y="244064"/>
                </a:lnTo>
                <a:close/>
                <a:moveTo>
                  <a:pt x="3478850" y="242047"/>
                </a:moveTo>
                <a:lnTo>
                  <a:pt x="3483815" y="247475"/>
                </a:lnTo>
                <a:lnTo>
                  <a:pt x="3495018" y="249826"/>
                </a:lnTo>
                <a:lnTo>
                  <a:pt x="3491129" y="244696"/>
                </a:lnTo>
                <a:close/>
                <a:moveTo>
                  <a:pt x="3381133" y="238859"/>
                </a:moveTo>
                <a:cubicBezTo>
                  <a:pt x="3379865" y="237910"/>
                  <a:pt x="3379828" y="245514"/>
                  <a:pt x="3382365" y="247412"/>
                </a:cubicBezTo>
                <a:lnTo>
                  <a:pt x="3408275" y="281584"/>
                </a:lnTo>
                <a:lnTo>
                  <a:pt x="3416891" y="285217"/>
                </a:lnTo>
                <a:close/>
                <a:moveTo>
                  <a:pt x="3505998" y="236883"/>
                </a:moveTo>
                <a:lnTo>
                  <a:pt x="3508251" y="239022"/>
                </a:lnTo>
                <a:lnTo>
                  <a:pt x="3508423" y="238112"/>
                </a:lnTo>
                <a:close/>
                <a:moveTo>
                  <a:pt x="3447750" y="235335"/>
                </a:moveTo>
                <a:lnTo>
                  <a:pt x="3451444" y="239902"/>
                </a:lnTo>
                <a:lnTo>
                  <a:pt x="3454557" y="240434"/>
                </a:lnTo>
                <a:cubicBezTo>
                  <a:pt x="3461818" y="242409"/>
                  <a:pt x="3468934" y="244607"/>
                  <a:pt x="3469555" y="244483"/>
                </a:cubicBezTo>
                <a:lnTo>
                  <a:pt x="3469828" y="244540"/>
                </a:lnTo>
                <a:lnTo>
                  <a:pt x="3468827" y="243718"/>
                </a:lnTo>
                <a:cubicBezTo>
                  <a:pt x="3468827" y="243718"/>
                  <a:pt x="3468827" y="243718"/>
                  <a:pt x="3469914" y="244532"/>
                </a:cubicBezTo>
                <a:lnTo>
                  <a:pt x="3469939" y="244563"/>
                </a:lnTo>
                <a:lnTo>
                  <a:pt x="3475529" y="245736"/>
                </a:lnTo>
                <a:lnTo>
                  <a:pt x="3475299" y="242626"/>
                </a:lnTo>
                <a:lnTo>
                  <a:pt x="3474679" y="241147"/>
                </a:lnTo>
                <a:close/>
                <a:moveTo>
                  <a:pt x="3519370" y="231570"/>
                </a:moveTo>
                <a:lnTo>
                  <a:pt x="3521735" y="233850"/>
                </a:lnTo>
                <a:lnTo>
                  <a:pt x="3522154" y="232337"/>
                </a:lnTo>
                <a:close/>
                <a:moveTo>
                  <a:pt x="3481582" y="230996"/>
                </a:moveTo>
                <a:lnTo>
                  <a:pt x="3484236" y="233529"/>
                </a:lnTo>
                <a:lnTo>
                  <a:pt x="3492764" y="235264"/>
                </a:lnTo>
                <a:lnTo>
                  <a:pt x="3490213" y="232969"/>
                </a:lnTo>
                <a:close/>
                <a:moveTo>
                  <a:pt x="2816606" y="230741"/>
                </a:moveTo>
                <a:cubicBezTo>
                  <a:pt x="2815337" y="229791"/>
                  <a:pt x="2815657" y="232009"/>
                  <a:pt x="2818332" y="235989"/>
                </a:cubicBezTo>
                <a:cubicBezTo>
                  <a:pt x="2831882" y="248110"/>
                  <a:pt x="2845749" y="260184"/>
                  <a:pt x="2859160" y="270221"/>
                </a:cubicBezTo>
                <a:cubicBezTo>
                  <a:pt x="2865323" y="274833"/>
                  <a:pt x="2855572" y="259903"/>
                  <a:pt x="2852761" y="256104"/>
                </a:cubicBezTo>
                <a:cubicBezTo>
                  <a:pt x="2846599" y="251492"/>
                  <a:pt x="2841706" y="247829"/>
                  <a:pt x="2836492" y="241949"/>
                </a:cubicBezTo>
                <a:lnTo>
                  <a:pt x="2835405" y="241135"/>
                </a:lnTo>
                <a:cubicBezTo>
                  <a:pt x="2834136" y="240186"/>
                  <a:pt x="2833187" y="241454"/>
                  <a:pt x="2834456" y="242404"/>
                </a:cubicBezTo>
                <a:cubicBezTo>
                  <a:pt x="2828293" y="237792"/>
                  <a:pt x="2822586" y="235217"/>
                  <a:pt x="2816606" y="230741"/>
                </a:cubicBezTo>
                <a:close/>
                <a:moveTo>
                  <a:pt x="3460863" y="226259"/>
                </a:moveTo>
                <a:lnTo>
                  <a:pt x="3462872" y="229184"/>
                </a:lnTo>
                <a:lnTo>
                  <a:pt x="3482376" y="233151"/>
                </a:lnTo>
                <a:lnTo>
                  <a:pt x="3480566" y="230764"/>
                </a:lnTo>
                <a:close/>
                <a:moveTo>
                  <a:pt x="2774499" y="225797"/>
                </a:moveTo>
                <a:cubicBezTo>
                  <a:pt x="2770874" y="223084"/>
                  <a:pt x="2780169" y="235977"/>
                  <a:pt x="2781893" y="238963"/>
                </a:cubicBezTo>
                <a:cubicBezTo>
                  <a:pt x="2793088" y="249320"/>
                  <a:pt x="2803332" y="260945"/>
                  <a:pt x="2814662" y="271119"/>
                </a:cubicBezTo>
                <a:cubicBezTo>
                  <a:pt x="2813574" y="270305"/>
                  <a:pt x="2813118" y="268269"/>
                  <a:pt x="2811712" y="265237"/>
                </a:cubicBezTo>
                <a:cubicBezTo>
                  <a:pt x="2816743" y="270981"/>
                  <a:pt x="2822905" y="275593"/>
                  <a:pt x="2829067" y="280205"/>
                </a:cubicBezTo>
                <a:cubicBezTo>
                  <a:pt x="2818961" y="270662"/>
                  <a:pt x="2809804" y="259852"/>
                  <a:pt x="2798474" y="249677"/>
                </a:cubicBezTo>
                <a:cubicBezTo>
                  <a:pt x="2815373" y="260346"/>
                  <a:pt x="2836354" y="278027"/>
                  <a:pt x="2854659" y="291726"/>
                </a:cubicBezTo>
                <a:cubicBezTo>
                  <a:pt x="2855608" y="290458"/>
                  <a:pt x="2854340" y="289509"/>
                  <a:pt x="2853070" y="288558"/>
                </a:cubicBezTo>
                <a:cubicBezTo>
                  <a:pt x="2841877" y="278203"/>
                  <a:pt x="2831497" y="266759"/>
                  <a:pt x="2820121" y="256267"/>
                </a:cubicBezTo>
                <a:cubicBezTo>
                  <a:pt x="2804354" y="244466"/>
                  <a:pt x="2788404" y="232530"/>
                  <a:pt x="2774499" y="225797"/>
                </a:cubicBezTo>
                <a:close/>
                <a:moveTo>
                  <a:pt x="3493647" y="225154"/>
                </a:moveTo>
                <a:lnTo>
                  <a:pt x="3500151" y="231330"/>
                </a:lnTo>
                <a:lnTo>
                  <a:pt x="3507902" y="233107"/>
                </a:lnTo>
                <a:lnTo>
                  <a:pt x="3507200" y="230603"/>
                </a:lnTo>
                <a:lnTo>
                  <a:pt x="3505547" y="227998"/>
                </a:lnTo>
                <a:close/>
                <a:moveTo>
                  <a:pt x="3389249" y="215544"/>
                </a:moveTo>
                <a:lnTo>
                  <a:pt x="3393833" y="216368"/>
                </a:lnTo>
                <a:lnTo>
                  <a:pt x="3394909" y="216972"/>
                </a:lnTo>
                <a:close/>
                <a:moveTo>
                  <a:pt x="3648970" y="211602"/>
                </a:moveTo>
                <a:lnTo>
                  <a:pt x="3666774" y="228204"/>
                </a:lnTo>
                <a:cubicBezTo>
                  <a:pt x="3669130" y="229967"/>
                  <a:pt x="3666811" y="220599"/>
                  <a:pt x="3665541" y="219650"/>
                </a:cubicBezTo>
                <a:lnTo>
                  <a:pt x="3665496" y="219598"/>
                </a:lnTo>
                <a:close/>
                <a:moveTo>
                  <a:pt x="3465166" y="210451"/>
                </a:moveTo>
                <a:cubicBezTo>
                  <a:pt x="3462628" y="208552"/>
                  <a:pt x="3463860" y="217106"/>
                  <a:pt x="3465129" y="218055"/>
                </a:cubicBezTo>
                <a:lnTo>
                  <a:pt x="3465217" y="218185"/>
                </a:lnTo>
                <a:lnTo>
                  <a:pt x="3476123" y="220303"/>
                </a:lnTo>
                <a:close/>
                <a:moveTo>
                  <a:pt x="3446468" y="209742"/>
                </a:moveTo>
                <a:cubicBezTo>
                  <a:pt x="3445765" y="208227"/>
                  <a:pt x="3445721" y="209607"/>
                  <a:pt x="3445893" y="211644"/>
                </a:cubicBezTo>
                <a:lnTo>
                  <a:pt x="3446186" y="214012"/>
                </a:lnTo>
                <a:lnTo>
                  <a:pt x="3449045" y="213624"/>
                </a:lnTo>
                <a:cubicBezTo>
                  <a:pt x="3449728" y="213682"/>
                  <a:pt x="3450114" y="213993"/>
                  <a:pt x="3450264" y="214738"/>
                </a:cubicBezTo>
                <a:cubicBezTo>
                  <a:pt x="3449642" y="214862"/>
                  <a:pt x="3448733" y="215432"/>
                  <a:pt x="3447905" y="215597"/>
                </a:cubicBezTo>
                <a:lnTo>
                  <a:pt x="3446206" y="214180"/>
                </a:lnTo>
                <a:lnTo>
                  <a:pt x="3446613" y="217483"/>
                </a:lnTo>
                <a:cubicBezTo>
                  <a:pt x="3445344" y="216533"/>
                  <a:pt x="3444904" y="217122"/>
                  <a:pt x="3444956" y="218327"/>
                </a:cubicBezTo>
                <a:lnTo>
                  <a:pt x="3445188" y="219133"/>
                </a:lnTo>
                <a:lnTo>
                  <a:pt x="3454445" y="220849"/>
                </a:lnTo>
                <a:lnTo>
                  <a:pt x="3455718" y="221141"/>
                </a:lnTo>
                <a:lnTo>
                  <a:pt x="3450586" y="214816"/>
                </a:lnTo>
                <a:lnTo>
                  <a:pt x="3450264" y="214738"/>
                </a:lnTo>
                <a:lnTo>
                  <a:pt x="3450540" y="214759"/>
                </a:lnTo>
                <a:close/>
                <a:moveTo>
                  <a:pt x="2385411" y="205123"/>
                </a:moveTo>
                <a:lnTo>
                  <a:pt x="2395604" y="215030"/>
                </a:lnTo>
                <a:cubicBezTo>
                  <a:pt x="2399541" y="218648"/>
                  <a:pt x="2403597" y="222107"/>
                  <a:pt x="2407857" y="225296"/>
                </a:cubicBezTo>
                <a:cubicBezTo>
                  <a:pt x="2428801" y="250581"/>
                  <a:pt x="2452913" y="274280"/>
                  <a:pt x="2477023" y="297978"/>
                </a:cubicBezTo>
                <a:cubicBezTo>
                  <a:pt x="2477817" y="299561"/>
                  <a:pt x="2478953" y="301824"/>
                  <a:pt x="2480363" y="304047"/>
                </a:cubicBezTo>
                <a:lnTo>
                  <a:pt x="2482997" y="307115"/>
                </a:lnTo>
                <a:lnTo>
                  <a:pt x="2468505" y="291604"/>
                </a:lnTo>
                <a:cubicBezTo>
                  <a:pt x="2464881" y="288890"/>
                  <a:pt x="2466287" y="291923"/>
                  <a:pt x="2467875" y="295090"/>
                </a:cubicBezTo>
                <a:cubicBezTo>
                  <a:pt x="2442176" y="268223"/>
                  <a:pt x="2414120" y="239594"/>
                  <a:pt x="2389550" y="211595"/>
                </a:cubicBezTo>
                <a:cubicBezTo>
                  <a:pt x="2388690" y="210103"/>
                  <a:pt x="2387668" y="208915"/>
                  <a:pt x="2386824" y="207824"/>
                </a:cubicBezTo>
                <a:close/>
                <a:moveTo>
                  <a:pt x="2384064" y="203815"/>
                </a:moveTo>
                <a:cubicBezTo>
                  <a:pt x="2384064" y="203815"/>
                  <a:pt x="2384064" y="203815"/>
                  <a:pt x="2385151" y="204629"/>
                </a:cubicBezTo>
                <a:lnTo>
                  <a:pt x="2385411" y="205123"/>
                </a:lnTo>
                <a:close/>
                <a:moveTo>
                  <a:pt x="3450804" y="201680"/>
                </a:moveTo>
                <a:cubicBezTo>
                  <a:pt x="3449536" y="200731"/>
                  <a:pt x="3449500" y="208336"/>
                  <a:pt x="3449955" y="210373"/>
                </a:cubicBezTo>
                <a:lnTo>
                  <a:pt x="3453102" y="214956"/>
                </a:lnTo>
                <a:lnTo>
                  <a:pt x="3456688" y="215232"/>
                </a:lnTo>
                <a:cubicBezTo>
                  <a:pt x="3458387" y="215507"/>
                  <a:pt x="3459791" y="216067"/>
                  <a:pt x="3461355" y="217434"/>
                </a:cubicBezTo>
                <a:lnTo>
                  <a:pt x="3453491" y="215523"/>
                </a:lnTo>
                <a:lnTo>
                  <a:pt x="3457653" y="221585"/>
                </a:lnTo>
                <a:lnTo>
                  <a:pt x="3484362" y="227709"/>
                </a:lnTo>
                <a:lnTo>
                  <a:pt x="3477127" y="221205"/>
                </a:lnTo>
                <a:lnTo>
                  <a:pt x="3465355" y="218390"/>
                </a:lnTo>
                <a:lnTo>
                  <a:pt x="3467805" y="222036"/>
                </a:lnTo>
                <a:lnTo>
                  <a:pt x="3464612" y="218213"/>
                </a:lnTo>
                <a:lnTo>
                  <a:pt x="3461355" y="217434"/>
                </a:lnTo>
                <a:lnTo>
                  <a:pt x="3464466" y="218038"/>
                </a:lnTo>
                <a:close/>
                <a:moveTo>
                  <a:pt x="3618542" y="196879"/>
                </a:moveTo>
                <a:lnTo>
                  <a:pt x="3633933" y="211257"/>
                </a:lnTo>
                <a:cubicBezTo>
                  <a:pt x="3634478" y="211664"/>
                  <a:pt x="3634759" y="209966"/>
                  <a:pt x="3634745" y="208048"/>
                </a:cubicBezTo>
                <a:lnTo>
                  <a:pt x="3633962" y="204340"/>
                </a:lnTo>
                <a:close/>
                <a:moveTo>
                  <a:pt x="2545438" y="191455"/>
                </a:moveTo>
                <a:cubicBezTo>
                  <a:pt x="2545438" y="191455"/>
                  <a:pt x="2545438" y="191455"/>
                  <a:pt x="2547793" y="193218"/>
                </a:cubicBezTo>
                <a:lnTo>
                  <a:pt x="2548246" y="193665"/>
                </a:lnTo>
                <a:close/>
                <a:moveTo>
                  <a:pt x="2699662" y="183356"/>
                </a:moveTo>
                <a:cubicBezTo>
                  <a:pt x="2697307" y="181593"/>
                  <a:pt x="2699168" y="186661"/>
                  <a:pt x="2701843" y="190642"/>
                </a:cubicBezTo>
                <a:cubicBezTo>
                  <a:pt x="2703113" y="191592"/>
                  <a:pt x="2705469" y="193355"/>
                  <a:pt x="2706738" y="194305"/>
                </a:cubicBezTo>
                <a:cubicBezTo>
                  <a:pt x="2710362" y="197017"/>
                  <a:pt x="2708956" y="193986"/>
                  <a:pt x="2707367" y="190819"/>
                </a:cubicBezTo>
                <a:cubicBezTo>
                  <a:pt x="2703742" y="188105"/>
                  <a:pt x="2702200" y="185255"/>
                  <a:pt x="2699662" y="183356"/>
                </a:cubicBezTo>
                <a:close/>
                <a:moveTo>
                  <a:pt x="3569408" y="173103"/>
                </a:moveTo>
                <a:lnTo>
                  <a:pt x="3568771" y="175774"/>
                </a:lnTo>
                <a:cubicBezTo>
                  <a:pt x="3568954" y="177748"/>
                  <a:pt x="3569614" y="180079"/>
                  <a:pt x="3570882" y="181028"/>
                </a:cubicBezTo>
                <a:cubicBezTo>
                  <a:pt x="3591233" y="202195"/>
                  <a:pt x="3609502" y="223500"/>
                  <a:pt x="3633650" y="239594"/>
                </a:cubicBezTo>
                <a:cubicBezTo>
                  <a:pt x="3634737" y="240408"/>
                  <a:pt x="3634599" y="238325"/>
                  <a:pt x="3634280" y="236107"/>
                </a:cubicBezTo>
                <a:cubicBezTo>
                  <a:pt x="3636636" y="237871"/>
                  <a:pt x="3638224" y="241038"/>
                  <a:pt x="3640580" y="242801"/>
                </a:cubicBezTo>
                <a:cubicBezTo>
                  <a:pt x="3641848" y="243751"/>
                  <a:pt x="3641529" y="241534"/>
                  <a:pt x="3642023" y="238229"/>
                </a:cubicBezTo>
                <a:cubicBezTo>
                  <a:pt x="3645967" y="243159"/>
                  <a:pt x="3650861" y="246822"/>
                  <a:pt x="3654941" y="251570"/>
                </a:cubicBezTo>
                <a:cubicBezTo>
                  <a:pt x="3657478" y="253469"/>
                  <a:pt x="3656245" y="244916"/>
                  <a:pt x="3654977" y="243967"/>
                </a:cubicBezTo>
                <a:lnTo>
                  <a:pt x="3616141" y="195717"/>
                </a:lnTo>
                <a:lnTo>
                  <a:pt x="3606849" y="191221"/>
                </a:lnTo>
                <a:lnTo>
                  <a:pt x="3621573" y="209638"/>
                </a:lnTo>
                <a:lnTo>
                  <a:pt x="3602920" y="189320"/>
                </a:lnTo>
                <a:lnTo>
                  <a:pt x="3594097" y="185050"/>
                </a:lnTo>
                <a:lnTo>
                  <a:pt x="3594611" y="187481"/>
                </a:lnTo>
                <a:cubicBezTo>
                  <a:pt x="3607212" y="200869"/>
                  <a:pt x="3607212" y="200869"/>
                  <a:pt x="3607212" y="200869"/>
                </a:cubicBezTo>
                <a:cubicBezTo>
                  <a:pt x="3606718" y="204174"/>
                  <a:pt x="3607037" y="206391"/>
                  <a:pt x="3608580" y="209242"/>
                </a:cubicBezTo>
                <a:cubicBezTo>
                  <a:pt x="3612204" y="211955"/>
                  <a:pt x="3616149" y="216886"/>
                  <a:pt x="3620094" y="221815"/>
                </a:cubicBezTo>
                <a:lnTo>
                  <a:pt x="3570540" y="173652"/>
                </a:lnTo>
                <a:close/>
                <a:moveTo>
                  <a:pt x="3567547" y="143512"/>
                </a:moveTo>
                <a:lnTo>
                  <a:pt x="3569484" y="145923"/>
                </a:lnTo>
                <a:cubicBezTo>
                  <a:pt x="3570344" y="146996"/>
                  <a:pt x="3571033" y="147853"/>
                  <a:pt x="3571033" y="147853"/>
                </a:cubicBezTo>
                <a:close/>
                <a:moveTo>
                  <a:pt x="3566385" y="142065"/>
                </a:moveTo>
                <a:lnTo>
                  <a:pt x="3567547" y="143512"/>
                </a:lnTo>
                <a:lnTo>
                  <a:pt x="3566901" y="142708"/>
                </a:lnTo>
                <a:cubicBezTo>
                  <a:pt x="3566213" y="141851"/>
                  <a:pt x="3565867" y="141422"/>
                  <a:pt x="3566385" y="142065"/>
                </a:cubicBezTo>
                <a:close/>
                <a:moveTo>
                  <a:pt x="2421061" y="136246"/>
                </a:moveTo>
                <a:cubicBezTo>
                  <a:pt x="2421061" y="136246"/>
                  <a:pt x="2421061" y="136246"/>
                  <a:pt x="2422330" y="137196"/>
                </a:cubicBezTo>
                <a:lnTo>
                  <a:pt x="2422050" y="137343"/>
                </a:lnTo>
                <a:close/>
                <a:moveTo>
                  <a:pt x="2656999" y="128531"/>
                </a:moveTo>
                <a:cubicBezTo>
                  <a:pt x="2653374" y="125818"/>
                  <a:pt x="2659500" y="138034"/>
                  <a:pt x="2664393" y="141696"/>
                </a:cubicBezTo>
                <a:cubicBezTo>
                  <a:pt x="2670829" y="148209"/>
                  <a:pt x="2676992" y="152821"/>
                  <a:pt x="2683292" y="159516"/>
                </a:cubicBezTo>
                <a:cubicBezTo>
                  <a:pt x="2683292" y="159516"/>
                  <a:pt x="2683292" y="159516"/>
                  <a:pt x="2684561" y="160465"/>
                </a:cubicBezTo>
                <a:cubicBezTo>
                  <a:pt x="2697972" y="170503"/>
                  <a:pt x="2712653" y="181490"/>
                  <a:pt x="2726065" y="191527"/>
                </a:cubicBezTo>
                <a:cubicBezTo>
                  <a:pt x="2703360" y="170860"/>
                  <a:pt x="2679703" y="149197"/>
                  <a:pt x="2656999" y="128531"/>
                </a:cubicBezTo>
                <a:close/>
                <a:moveTo>
                  <a:pt x="2328941" y="63628"/>
                </a:moveTo>
                <a:cubicBezTo>
                  <a:pt x="2345210" y="77783"/>
                  <a:pt x="2366785" y="99582"/>
                  <a:pt x="2386677" y="116449"/>
                </a:cubicBezTo>
                <a:cubicBezTo>
                  <a:pt x="2400612" y="128150"/>
                  <a:pt x="2413067" y="137789"/>
                  <a:pt x="2418897" y="139013"/>
                </a:cubicBezTo>
                <a:lnTo>
                  <a:pt x="2422050" y="137343"/>
                </a:lnTo>
                <a:lnTo>
                  <a:pt x="2465422" y="185452"/>
                </a:lnTo>
                <a:cubicBezTo>
                  <a:pt x="2481177" y="202227"/>
                  <a:pt x="2497800" y="219402"/>
                  <a:pt x="2514979" y="237063"/>
                </a:cubicBezTo>
                <a:cubicBezTo>
                  <a:pt x="2507410" y="229420"/>
                  <a:pt x="2500298" y="226077"/>
                  <a:pt x="2493049" y="220651"/>
                </a:cubicBezTo>
                <a:cubicBezTo>
                  <a:pt x="2489424" y="217938"/>
                  <a:pt x="2499174" y="232867"/>
                  <a:pt x="2500581" y="235899"/>
                </a:cubicBezTo>
                <a:cubicBezTo>
                  <a:pt x="2512230" y="248292"/>
                  <a:pt x="2525468" y="263853"/>
                  <a:pt x="2539337" y="278189"/>
                </a:cubicBezTo>
                <a:cubicBezTo>
                  <a:pt x="2580311" y="320161"/>
                  <a:pt x="2628889" y="362171"/>
                  <a:pt x="2669546" y="404189"/>
                </a:cubicBezTo>
                <a:cubicBezTo>
                  <a:pt x="2623186" y="361860"/>
                  <a:pt x="2577955" y="318398"/>
                  <a:pt x="2533356" y="273713"/>
                </a:cubicBezTo>
                <a:cubicBezTo>
                  <a:pt x="2488758" y="229029"/>
                  <a:pt x="2446057" y="181807"/>
                  <a:pt x="2401595" y="136942"/>
                </a:cubicBezTo>
                <a:cubicBezTo>
                  <a:pt x="2399239" y="135179"/>
                  <a:pt x="2404097" y="146446"/>
                  <a:pt x="2409129" y="152191"/>
                </a:cubicBezTo>
                <a:cubicBezTo>
                  <a:pt x="2433421" y="176024"/>
                  <a:pt x="2457670" y="201805"/>
                  <a:pt x="2480833" y="226772"/>
                </a:cubicBezTo>
                <a:cubicBezTo>
                  <a:pt x="2493049" y="239730"/>
                  <a:pt x="2504947" y="252452"/>
                  <a:pt x="2516805" y="264895"/>
                </a:cubicBezTo>
                <a:lnTo>
                  <a:pt x="2522410" y="270614"/>
                </a:lnTo>
                <a:lnTo>
                  <a:pt x="2517614" y="266441"/>
                </a:lnTo>
                <a:cubicBezTo>
                  <a:pt x="2510752" y="260470"/>
                  <a:pt x="2510752" y="260470"/>
                  <a:pt x="2510752" y="260470"/>
                </a:cubicBezTo>
                <a:cubicBezTo>
                  <a:pt x="2500371" y="249026"/>
                  <a:pt x="2488858" y="236453"/>
                  <a:pt x="2478478" y="225009"/>
                </a:cubicBezTo>
                <a:cubicBezTo>
                  <a:pt x="2473583" y="221347"/>
                  <a:pt x="2470908" y="217366"/>
                  <a:pt x="2466828" y="212616"/>
                </a:cubicBezTo>
                <a:cubicBezTo>
                  <a:pt x="2465560" y="211666"/>
                  <a:pt x="2464291" y="210717"/>
                  <a:pt x="2464746" y="212753"/>
                </a:cubicBezTo>
                <a:cubicBezTo>
                  <a:pt x="2454366" y="201310"/>
                  <a:pt x="2444260" y="191767"/>
                  <a:pt x="2433065" y="181412"/>
                </a:cubicBezTo>
                <a:cubicBezTo>
                  <a:pt x="2432610" y="179374"/>
                  <a:pt x="2431796" y="180462"/>
                  <a:pt x="2431796" y="180462"/>
                </a:cubicBezTo>
                <a:cubicBezTo>
                  <a:pt x="2430847" y="181729"/>
                  <a:pt x="2432435" y="184898"/>
                  <a:pt x="2432573" y="186979"/>
                </a:cubicBezTo>
                <a:cubicBezTo>
                  <a:pt x="2395861" y="149893"/>
                  <a:pt x="2395861" y="149893"/>
                  <a:pt x="2395861" y="149893"/>
                </a:cubicBezTo>
                <a:cubicBezTo>
                  <a:pt x="2394592" y="148944"/>
                  <a:pt x="2394592" y="148944"/>
                  <a:pt x="2393643" y="150212"/>
                </a:cubicBezTo>
                <a:cubicBezTo>
                  <a:pt x="2384486" y="139400"/>
                  <a:pt x="2375830" y="130944"/>
                  <a:pt x="2366536" y="120313"/>
                </a:cubicBezTo>
                <a:cubicBezTo>
                  <a:pt x="2368893" y="122078"/>
                  <a:pt x="2371430" y="123977"/>
                  <a:pt x="2373786" y="125740"/>
                </a:cubicBezTo>
                <a:cubicBezTo>
                  <a:pt x="2377593" y="128588"/>
                  <a:pt x="2369249" y="116691"/>
                  <a:pt x="2368930" y="114473"/>
                </a:cubicBezTo>
                <a:cubicBezTo>
                  <a:pt x="2356823" y="97781"/>
                  <a:pt x="2344535" y="80952"/>
                  <a:pt x="2328941" y="63628"/>
                </a:cubicBezTo>
                <a:close/>
                <a:moveTo>
                  <a:pt x="2363272" y="0"/>
                </a:moveTo>
                <a:cubicBezTo>
                  <a:pt x="2367077" y="2849"/>
                  <a:pt x="2367077" y="2849"/>
                  <a:pt x="2367077" y="2849"/>
                </a:cubicBezTo>
                <a:cubicBezTo>
                  <a:pt x="2387245" y="21616"/>
                  <a:pt x="2407277" y="40566"/>
                  <a:pt x="2427763" y="61552"/>
                </a:cubicBezTo>
                <a:cubicBezTo>
                  <a:pt x="2448744" y="79233"/>
                  <a:pt x="2469999" y="98814"/>
                  <a:pt x="2489893" y="115683"/>
                </a:cubicBezTo>
                <a:cubicBezTo>
                  <a:pt x="2495873" y="120158"/>
                  <a:pt x="2487391" y="106179"/>
                  <a:pt x="2485984" y="103147"/>
                </a:cubicBezTo>
                <a:cubicBezTo>
                  <a:pt x="2477960" y="93467"/>
                  <a:pt x="2477960" y="93467"/>
                  <a:pt x="2477960" y="93467"/>
                </a:cubicBezTo>
                <a:cubicBezTo>
                  <a:pt x="2481585" y="96180"/>
                  <a:pt x="2486478" y="99842"/>
                  <a:pt x="2488696" y="99523"/>
                </a:cubicBezTo>
                <a:cubicBezTo>
                  <a:pt x="2491053" y="101287"/>
                  <a:pt x="2493590" y="103186"/>
                  <a:pt x="2494677" y="103999"/>
                </a:cubicBezTo>
                <a:cubicBezTo>
                  <a:pt x="2530164" y="138190"/>
                  <a:pt x="2567687" y="171926"/>
                  <a:pt x="2604755" y="203627"/>
                </a:cubicBezTo>
                <a:cubicBezTo>
                  <a:pt x="2609649" y="207289"/>
                  <a:pt x="2599898" y="192359"/>
                  <a:pt x="2597361" y="190460"/>
                </a:cubicBezTo>
                <a:cubicBezTo>
                  <a:pt x="2584441" y="174854"/>
                  <a:pt x="2571203" y="159294"/>
                  <a:pt x="2557198" y="145138"/>
                </a:cubicBezTo>
                <a:cubicBezTo>
                  <a:pt x="2558468" y="146088"/>
                  <a:pt x="2559417" y="144820"/>
                  <a:pt x="2560504" y="145633"/>
                </a:cubicBezTo>
                <a:cubicBezTo>
                  <a:pt x="2580852" y="164537"/>
                  <a:pt x="2600884" y="183486"/>
                  <a:pt x="2623900" y="200712"/>
                </a:cubicBezTo>
                <a:cubicBezTo>
                  <a:pt x="2627845" y="205643"/>
                  <a:pt x="2619364" y="191664"/>
                  <a:pt x="2616688" y="187682"/>
                </a:cubicBezTo>
                <a:cubicBezTo>
                  <a:pt x="2607395" y="177053"/>
                  <a:pt x="2597470" y="167646"/>
                  <a:pt x="2587090" y="156202"/>
                </a:cubicBezTo>
                <a:cubicBezTo>
                  <a:pt x="2592751" y="158462"/>
                  <a:pt x="2597644" y="162123"/>
                  <a:pt x="2603487" y="164518"/>
                </a:cubicBezTo>
                <a:cubicBezTo>
                  <a:pt x="2611056" y="172161"/>
                  <a:pt x="2611056" y="172161"/>
                  <a:pt x="2611056" y="172161"/>
                </a:cubicBezTo>
                <a:cubicBezTo>
                  <a:pt x="2611377" y="174379"/>
                  <a:pt x="2615776" y="181346"/>
                  <a:pt x="2618451" y="185327"/>
                </a:cubicBezTo>
                <a:cubicBezTo>
                  <a:pt x="2641923" y="204590"/>
                  <a:pt x="2663224" y="224489"/>
                  <a:pt x="2686422" y="241852"/>
                </a:cubicBezTo>
                <a:cubicBezTo>
                  <a:pt x="2691315" y="245513"/>
                  <a:pt x="2683921" y="232348"/>
                  <a:pt x="2682833" y="231533"/>
                </a:cubicBezTo>
                <a:lnTo>
                  <a:pt x="2686956" y="234619"/>
                </a:lnTo>
                <a:cubicBezTo>
                  <a:pt x="2687726" y="235196"/>
                  <a:pt x="2687726" y="235196"/>
                  <a:pt x="2687726" y="235196"/>
                </a:cubicBezTo>
                <a:cubicBezTo>
                  <a:pt x="2690083" y="236959"/>
                  <a:pt x="2690083" y="236959"/>
                  <a:pt x="2689764" y="234742"/>
                </a:cubicBezTo>
                <a:cubicBezTo>
                  <a:pt x="2708708" y="252877"/>
                  <a:pt x="2727606" y="270695"/>
                  <a:pt x="2748587" y="288376"/>
                </a:cubicBezTo>
                <a:cubicBezTo>
                  <a:pt x="2751399" y="292176"/>
                  <a:pt x="2745592" y="282178"/>
                  <a:pt x="2745317" y="280277"/>
                </a:cubicBezTo>
                <a:cubicBezTo>
                  <a:pt x="2735706" y="267429"/>
                  <a:pt x="2725142" y="253587"/>
                  <a:pt x="2711137" y="239431"/>
                </a:cubicBezTo>
                <a:cubicBezTo>
                  <a:pt x="2731623" y="260416"/>
                  <a:pt x="2752743" y="280180"/>
                  <a:pt x="2775128" y="298630"/>
                </a:cubicBezTo>
                <a:cubicBezTo>
                  <a:pt x="2774673" y="296592"/>
                  <a:pt x="2770271" y="287362"/>
                  <a:pt x="2767914" y="285598"/>
                </a:cubicBezTo>
                <a:cubicBezTo>
                  <a:pt x="2734190" y="249052"/>
                  <a:pt x="2698566" y="212780"/>
                  <a:pt x="2661043" y="179044"/>
                </a:cubicBezTo>
                <a:cubicBezTo>
                  <a:pt x="2661991" y="177776"/>
                  <a:pt x="2659042" y="171893"/>
                  <a:pt x="2655097" y="166963"/>
                </a:cubicBezTo>
                <a:lnTo>
                  <a:pt x="2708573" y="214616"/>
                </a:lnTo>
                <a:lnTo>
                  <a:pt x="2707440" y="213768"/>
                </a:lnTo>
                <a:cubicBezTo>
                  <a:pt x="2712333" y="217431"/>
                  <a:pt x="2717226" y="221093"/>
                  <a:pt x="2722439" y="226974"/>
                </a:cubicBezTo>
                <a:lnTo>
                  <a:pt x="2708573" y="214616"/>
                </a:lnTo>
                <a:lnTo>
                  <a:pt x="2742782" y="240218"/>
                </a:lnTo>
                <a:cubicBezTo>
                  <a:pt x="2741374" y="237187"/>
                  <a:pt x="2735707" y="229270"/>
                  <a:pt x="2734300" y="226238"/>
                </a:cubicBezTo>
                <a:cubicBezTo>
                  <a:pt x="2731943" y="224475"/>
                  <a:pt x="2729406" y="222576"/>
                  <a:pt x="2727999" y="219544"/>
                </a:cubicBezTo>
                <a:cubicBezTo>
                  <a:pt x="2737605" y="226734"/>
                  <a:pt x="2737605" y="226734"/>
                  <a:pt x="2737605" y="226734"/>
                </a:cubicBezTo>
                <a:cubicBezTo>
                  <a:pt x="2721062" y="210679"/>
                  <a:pt x="2702619" y="194897"/>
                  <a:pt x="2684807" y="177892"/>
                </a:cubicBezTo>
                <a:cubicBezTo>
                  <a:pt x="2688433" y="180605"/>
                  <a:pt x="2692057" y="183318"/>
                  <a:pt x="2695863" y="186166"/>
                </a:cubicBezTo>
                <a:cubicBezTo>
                  <a:pt x="2672345" y="166587"/>
                  <a:pt x="2649822" y="146055"/>
                  <a:pt x="2628522" y="126157"/>
                </a:cubicBezTo>
                <a:lnTo>
                  <a:pt x="2627252" y="125207"/>
                </a:lnTo>
                <a:cubicBezTo>
                  <a:pt x="2626933" y="122988"/>
                  <a:pt x="2621127" y="112990"/>
                  <a:pt x="2618771" y="111227"/>
                </a:cubicBezTo>
                <a:cubicBezTo>
                  <a:pt x="2598605" y="92459"/>
                  <a:pt x="2578117" y="71473"/>
                  <a:pt x="2558899" y="51437"/>
                </a:cubicBezTo>
                <a:cubicBezTo>
                  <a:pt x="2583639" y="71648"/>
                  <a:pt x="2609515" y="92993"/>
                  <a:pt x="2633982" y="111304"/>
                </a:cubicBezTo>
                <a:cubicBezTo>
                  <a:pt x="2638875" y="114966"/>
                  <a:pt x="2630212" y="100851"/>
                  <a:pt x="2626587" y="98138"/>
                </a:cubicBezTo>
                <a:cubicBezTo>
                  <a:pt x="2619832" y="89408"/>
                  <a:pt x="2612262" y="81764"/>
                  <a:pt x="2603425" y="73171"/>
                </a:cubicBezTo>
                <a:cubicBezTo>
                  <a:pt x="2604694" y="74121"/>
                  <a:pt x="2607049" y="75884"/>
                  <a:pt x="2608318" y="76834"/>
                </a:cubicBezTo>
                <a:cubicBezTo>
                  <a:pt x="2631836" y="96413"/>
                  <a:pt x="2654360" y="116946"/>
                  <a:pt x="2678827" y="135257"/>
                </a:cubicBezTo>
                <a:cubicBezTo>
                  <a:pt x="2684808" y="139733"/>
                  <a:pt x="2675057" y="124803"/>
                  <a:pt x="2673515" y="121953"/>
                </a:cubicBezTo>
                <a:cubicBezTo>
                  <a:pt x="2664677" y="113360"/>
                  <a:pt x="2656653" y="103680"/>
                  <a:pt x="2649084" y="96036"/>
                </a:cubicBezTo>
                <a:cubicBezTo>
                  <a:pt x="2657922" y="104630"/>
                  <a:pt x="2666895" y="113042"/>
                  <a:pt x="2676501" y="120231"/>
                </a:cubicBezTo>
                <a:cubicBezTo>
                  <a:pt x="2678089" y="123398"/>
                  <a:pt x="2680764" y="127379"/>
                  <a:pt x="2682034" y="128329"/>
                </a:cubicBezTo>
                <a:cubicBezTo>
                  <a:pt x="2711177" y="157771"/>
                  <a:pt x="2740501" y="187350"/>
                  <a:pt x="2771862" y="216474"/>
                </a:cubicBezTo>
                <a:cubicBezTo>
                  <a:pt x="2748206" y="194812"/>
                  <a:pt x="2725363" y="172063"/>
                  <a:pt x="2701571" y="150582"/>
                </a:cubicBezTo>
                <a:cubicBezTo>
                  <a:pt x="2697945" y="147869"/>
                  <a:pt x="2703891" y="159951"/>
                  <a:pt x="2707971" y="164700"/>
                </a:cubicBezTo>
                <a:cubicBezTo>
                  <a:pt x="2738244" y="193010"/>
                  <a:pt x="2738244" y="193010"/>
                  <a:pt x="2738244" y="193010"/>
                </a:cubicBezTo>
                <a:cubicBezTo>
                  <a:pt x="2760174" y="209423"/>
                  <a:pt x="2760174" y="209423"/>
                  <a:pt x="2760174" y="209423"/>
                </a:cubicBezTo>
                <a:lnTo>
                  <a:pt x="2761443" y="210372"/>
                </a:lnTo>
                <a:cubicBezTo>
                  <a:pt x="2757363" y="205623"/>
                  <a:pt x="2757363" y="205623"/>
                  <a:pt x="2757363" y="205623"/>
                </a:cubicBezTo>
                <a:cubicBezTo>
                  <a:pt x="2765068" y="213086"/>
                  <a:pt x="2774855" y="220410"/>
                  <a:pt x="2784641" y="227735"/>
                </a:cubicBezTo>
                <a:cubicBezTo>
                  <a:pt x="2788266" y="230447"/>
                  <a:pt x="2785136" y="224430"/>
                  <a:pt x="2781191" y="219499"/>
                </a:cubicBezTo>
                <a:cubicBezTo>
                  <a:pt x="2770810" y="208056"/>
                  <a:pt x="2759436" y="197564"/>
                  <a:pt x="2749511" y="188158"/>
                </a:cubicBezTo>
                <a:cubicBezTo>
                  <a:pt x="2746973" y="186258"/>
                  <a:pt x="2745885" y="185445"/>
                  <a:pt x="2744617" y="184494"/>
                </a:cubicBezTo>
                <a:cubicBezTo>
                  <a:pt x="2744162" y="182459"/>
                  <a:pt x="2742894" y="181509"/>
                  <a:pt x="2741806" y="180695"/>
                </a:cubicBezTo>
                <a:cubicBezTo>
                  <a:pt x="2742894" y="181509"/>
                  <a:pt x="2744162" y="182459"/>
                  <a:pt x="2746699" y="184357"/>
                </a:cubicBezTo>
                <a:cubicBezTo>
                  <a:pt x="2747786" y="185171"/>
                  <a:pt x="2750005" y="184853"/>
                  <a:pt x="2751273" y="185802"/>
                </a:cubicBezTo>
                <a:cubicBezTo>
                  <a:pt x="2763416" y="194890"/>
                  <a:pt x="2774472" y="203164"/>
                  <a:pt x="2786616" y="212252"/>
                </a:cubicBezTo>
                <a:cubicBezTo>
                  <a:pt x="2778727" y="202391"/>
                  <a:pt x="2769753" y="193980"/>
                  <a:pt x="2761097" y="185522"/>
                </a:cubicBezTo>
                <a:cubicBezTo>
                  <a:pt x="2773239" y="194610"/>
                  <a:pt x="2784433" y="204966"/>
                  <a:pt x="2795763" y="215141"/>
                </a:cubicBezTo>
                <a:cubicBezTo>
                  <a:pt x="2794220" y="212291"/>
                  <a:pt x="2791544" y="208310"/>
                  <a:pt x="2790276" y="207360"/>
                </a:cubicBezTo>
                <a:cubicBezTo>
                  <a:pt x="2782707" y="199717"/>
                  <a:pt x="2782707" y="199717"/>
                  <a:pt x="2782707" y="199717"/>
                </a:cubicBezTo>
                <a:cubicBezTo>
                  <a:pt x="2797387" y="210703"/>
                  <a:pt x="2810800" y="220741"/>
                  <a:pt x="2824030" y="230644"/>
                </a:cubicBezTo>
                <a:cubicBezTo>
                  <a:pt x="2820405" y="227931"/>
                  <a:pt x="2816325" y="223181"/>
                  <a:pt x="2812700" y="220468"/>
                </a:cubicBezTo>
                <a:cubicBezTo>
                  <a:pt x="2811613" y="219655"/>
                  <a:pt x="2810025" y="216487"/>
                  <a:pt x="2808756" y="215538"/>
                </a:cubicBezTo>
                <a:cubicBezTo>
                  <a:pt x="2802775" y="211061"/>
                  <a:pt x="2798831" y="206131"/>
                  <a:pt x="2792669" y="201519"/>
                </a:cubicBezTo>
                <a:cubicBezTo>
                  <a:pt x="2798831" y="206131"/>
                  <a:pt x="2798831" y="206131"/>
                  <a:pt x="2798831" y="206131"/>
                </a:cubicBezTo>
                <a:cubicBezTo>
                  <a:pt x="2803724" y="209792"/>
                  <a:pt x="2793974" y="194864"/>
                  <a:pt x="2791436" y="192964"/>
                </a:cubicBezTo>
                <a:cubicBezTo>
                  <a:pt x="2774755" y="174827"/>
                  <a:pt x="2755811" y="156691"/>
                  <a:pt x="2735964" y="140141"/>
                </a:cubicBezTo>
                <a:cubicBezTo>
                  <a:pt x="2774117" y="170392"/>
                  <a:pt x="2810097" y="201278"/>
                  <a:pt x="2846845" y="230760"/>
                </a:cubicBezTo>
                <a:cubicBezTo>
                  <a:pt x="2848570" y="233745"/>
                  <a:pt x="2852194" y="236459"/>
                  <a:pt x="2854870" y="240440"/>
                </a:cubicBezTo>
                <a:cubicBezTo>
                  <a:pt x="2862119" y="245865"/>
                  <a:pt x="2870819" y="252376"/>
                  <a:pt x="2878069" y="257803"/>
                </a:cubicBezTo>
                <a:cubicBezTo>
                  <a:pt x="2878389" y="260020"/>
                  <a:pt x="2879476" y="260834"/>
                  <a:pt x="2879795" y="263052"/>
                </a:cubicBezTo>
                <a:lnTo>
                  <a:pt x="2873633" y="258439"/>
                </a:lnTo>
                <a:cubicBezTo>
                  <a:pt x="2872545" y="257625"/>
                  <a:pt x="2871278" y="256676"/>
                  <a:pt x="2871278" y="256676"/>
                </a:cubicBezTo>
                <a:lnTo>
                  <a:pt x="2864027" y="251250"/>
                </a:lnTo>
                <a:cubicBezTo>
                  <a:pt x="2856597" y="245689"/>
                  <a:pt x="2851703" y="242027"/>
                  <a:pt x="2848533" y="241350"/>
                </a:cubicBezTo>
                <a:cubicBezTo>
                  <a:pt x="2845996" y="239451"/>
                  <a:pt x="2844453" y="236601"/>
                  <a:pt x="2843185" y="235652"/>
                </a:cubicBezTo>
                <a:cubicBezTo>
                  <a:pt x="2839559" y="232939"/>
                  <a:pt x="2835615" y="228008"/>
                  <a:pt x="2830723" y="224346"/>
                </a:cubicBezTo>
                <a:cubicBezTo>
                  <a:pt x="2828504" y="224665"/>
                  <a:pt x="2834491" y="234799"/>
                  <a:pt x="2839204" y="238326"/>
                </a:cubicBezTo>
                <a:cubicBezTo>
                  <a:pt x="2862722" y="257905"/>
                  <a:pt x="2885108" y="276355"/>
                  <a:pt x="2909120" y="292630"/>
                </a:cubicBezTo>
                <a:cubicBezTo>
                  <a:pt x="2912744" y="295342"/>
                  <a:pt x="2908342" y="286113"/>
                  <a:pt x="2905350" y="282177"/>
                </a:cubicBezTo>
                <a:cubicBezTo>
                  <a:pt x="2916860" y="292488"/>
                  <a:pt x="2930273" y="302525"/>
                  <a:pt x="2943229" y="310526"/>
                </a:cubicBezTo>
                <a:cubicBezTo>
                  <a:pt x="2945948" y="312562"/>
                  <a:pt x="2941856" y="305206"/>
                  <a:pt x="2938570" y="300600"/>
                </a:cubicBezTo>
                <a:lnTo>
                  <a:pt x="2936133" y="297713"/>
                </a:lnTo>
                <a:lnTo>
                  <a:pt x="2940083" y="300752"/>
                </a:lnTo>
                <a:cubicBezTo>
                  <a:pt x="2943334" y="303397"/>
                  <a:pt x="2946483" y="306178"/>
                  <a:pt x="2949702" y="309435"/>
                </a:cubicBezTo>
                <a:cubicBezTo>
                  <a:pt x="2948159" y="306584"/>
                  <a:pt x="2945301" y="302467"/>
                  <a:pt x="2943895" y="299436"/>
                </a:cubicBezTo>
                <a:cubicBezTo>
                  <a:pt x="2965825" y="315848"/>
                  <a:pt x="2965825" y="315848"/>
                  <a:pt x="2965825" y="315848"/>
                </a:cubicBezTo>
                <a:cubicBezTo>
                  <a:pt x="2978127" y="326045"/>
                  <a:pt x="2990158" y="336039"/>
                  <a:pt x="3002150" y="345754"/>
                </a:cubicBezTo>
                <a:lnTo>
                  <a:pt x="3034264" y="370890"/>
                </a:lnTo>
                <a:lnTo>
                  <a:pt x="3034610" y="371285"/>
                </a:lnTo>
                <a:cubicBezTo>
                  <a:pt x="3034610" y="371285"/>
                  <a:pt x="3034610" y="371285"/>
                  <a:pt x="3035878" y="372235"/>
                </a:cubicBezTo>
                <a:cubicBezTo>
                  <a:pt x="3035878" y="372235"/>
                  <a:pt x="3037148" y="373185"/>
                  <a:pt x="3038235" y="373999"/>
                </a:cubicBezTo>
                <a:lnTo>
                  <a:pt x="3034264" y="370890"/>
                </a:lnTo>
                <a:lnTo>
                  <a:pt x="3030207" y="366260"/>
                </a:lnTo>
                <a:cubicBezTo>
                  <a:pt x="3029578" y="365541"/>
                  <a:pt x="3029578" y="365541"/>
                  <a:pt x="3029578" y="365541"/>
                </a:cubicBezTo>
                <a:cubicBezTo>
                  <a:pt x="3033523" y="370472"/>
                  <a:pt x="3038235" y="373999"/>
                  <a:pt x="3044078" y="376393"/>
                </a:cubicBezTo>
                <a:cubicBezTo>
                  <a:pt x="3047703" y="379105"/>
                  <a:pt x="3043940" y="374310"/>
                  <a:pt x="3041083" y="370194"/>
                </a:cubicBezTo>
                <a:cubicBezTo>
                  <a:pt x="3052138" y="378468"/>
                  <a:pt x="3064281" y="387556"/>
                  <a:pt x="3076151" y="394743"/>
                </a:cubicBezTo>
                <a:cubicBezTo>
                  <a:pt x="3079776" y="397456"/>
                  <a:pt x="3075831" y="392525"/>
                  <a:pt x="3071886" y="387594"/>
                </a:cubicBezTo>
                <a:cubicBezTo>
                  <a:pt x="3091460" y="402244"/>
                  <a:pt x="3091460" y="402244"/>
                  <a:pt x="3091460" y="402244"/>
                </a:cubicBezTo>
                <a:cubicBezTo>
                  <a:pt x="3092730" y="403194"/>
                  <a:pt x="3092730" y="403194"/>
                  <a:pt x="3092274" y="401157"/>
                </a:cubicBezTo>
                <a:cubicBezTo>
                  <a:pt x="3083755" y="394782"/>
                  <a:pt x="3076324" y="389220"/>
                  <a:pt x="3067807" y="382845"/>
                </a:cubicBezTo>
                <a:cubicBezTo>
                  <a:pt x="3052039" y="371045"/>
                  <a:pt x="3036089" y="359108"/>
                  <a:pt x="3020322" y="347307"/>
                </a:cubicBezTo>
                <a:cubicBezTo>
                  <a:pt x="3018734" y="344140"/>
                  <a:pt x="3018734" y="344140"/>
                  <a:pt x="3018734" y="344140"/>
                </a:cubicBezTo>
                <a:cubicBezTo>
                  <a:pt x="3022540" y="346988"/>
                  <a:pt x="3027433" y="350650"/>
                  <a:pt x="3031059" y="353363"/>
                </a:cubicBezTo>
                <a:cubicBezTo>
                  <a:pt x="3035952" y="357026"/>
                  <a:pt x="3027608" y="345127"/>
                  <a:pt x="3026339" y="344178"/>
                </a:cubicBezTo>
                <a:cubicBezTo>
                  <a:pt x="3022395" y="339247"/>
                  <a:pt x="3017501" y="335585"/>
                  <a:pt x="3014826" y="331604"/>
                </a:cubicBezTo>
                <a:cubicBezTo>
                  <a:pt x="3027289" y="342909"/>
                  <a:pt x="3041969" y="353897"/>
                  <a:pt x="3055380" y="363935"/>
                </a:cubicBezTo>
                <a:cubicBezTo>
                  <a:pt x="3070061" y="374922"/>
                  <a:pt x="3083473" y="384959"/>
                  <a:pt x="3099103" y="394679"/>
                </a:cubicBezTo>
                <a:cubicBezTo>
                  <a:pt x="3103815" y="398205"/>
                  <a:pt x="3094384" y="385494"/>
                  <a:pt x="3092026" y="383730"/>
                </a:cubicBezTo>
                <a:cubicBezTo>
                  <a:pt x="3080652" y="373238"/>
                  <a:pt x="3067241" y="363200"/>
                  <a:pt x="3056046" y="352844"/>
                </a:cubicBezTo>
                <a:cubicBezTo>
                  <a:pt x="3043904" y="343756"/>
                  <a:pt x="3031305" y="332631"/>
                  <a:pt x="3019162" y="323543"/>
                </a:cubicBezTo>
                <a:cubicBezTo>
                  <a:pt x="3032574" y="333581"/>
                  <a:pt x="3047073" y="344432"/>
                  <a:pt x="3060485" y="354470"/>
                </a:cubicBezTo>
                <a:cubicBezTo>
                  <a:pt x="3061754" y="355420"/>
                  <a:pt x="3063022" y="356369"/>
                  <a:pt x="3063022" y="356369"/>
                </a:cubicBezTo>
                <a:cubicBezTo>
                  <a:pt x="3083364" y="369614"/>
                  <a:pt x="3083364" y="369614"/>
                  <a:pt x="3083364" y="369614"/>
                </a:cubicBezTo>
                <a:lnTo>
                  <a:pt x="3100530" y="380592"/>
                </a:lnTo>
                <a:lnTo>
                  <a:pt x="3097311" y="375352"/>
                </a:lnTo>
                <a:lnTo>
                  <a:pt x="3097142" y="373811"/>
                </a:lnTo>
                <a:lnTo>
                  <a:pt x="3093187" y="369334"/>
                </a:lnTo>
                <a:cubicBezTo>
                  <a:pt x="3072664" y="355953"/>
                  <a:pt x="3072664" y="355953"/>
                  <a:pt x="3072664" y="355953"/>
                </a:cubicBezTo>
                <a:cubicBezTo>
                  <a:pt x="3042216" y="333165"/>
                  <a:pt x="3013986" y="310058"/>
                  <a:pt x="2981913" y="291708"/>
                </a:cubicBezTo>
                <a:cubicBezTo>
                  <a:pt x="2979195" y="289673"/>
                  <a:pt x="2984533" y="296849"/>
                  <a:pt x="2988043" y="301900"/>
                </a:cubicBezTo>
                <a:lnTo>
                  <a:pt x="2990088" y="305067"/>
                </a:lnTo>
                <a:lnTo>
                  <a:pt x="2976303" y="294152"/>
                </a:lnTo>
                <a:cubicBezTo>
                  <a:pt x="2968905" y="288120"/>
                  <a:pt x="2961530" y="282106"/>
                  <a:pt x="2953646" y="276206"/>
                </a:cubicBezTo>
                <a:cubicBezTo>
                  <a:pt x="2948753" y="272544"/>
                  <a:pt x="2958048" y="285437"/>
                  <a:pt x="2959771" y="288422"/>
                </a:cubicBezTo>
                <a:cubicBezTo>
                  <a:pt x="2974591" y="301492"/>
                  <a:pt x="2990859" y="315646"/>
                  <a:pt x="3005678" y="328715"/>
                </a:cubicBezTo>
                <a:cubicBezTo>
                  <a:pt x="2987373" y="315015"/>
                  <a:pt x="2971285" y="300997"/>
                  <a:pt x="2955198" y="286978"/>
                </a:cubicBezTo>
                <a:cubicBezTo>
                  <a:pt x="2947767" y="281416"/>
                  <a:pt x="2957380" y="294264"/>
                  <a:pt x="2960055" y="298245"/>
                </a:cubicBezTo>
                <a:lnTo>
                  <a:pt x="2962411" y="300008"/>
                </a:lnTo>
                <a:cubicBezTo>
                  <a:pt x="2962731" y="302226"/>
                  <a:pt x="2964138" y="305258"/>
                  <a:pt x="2966675" y="307157"/>
                </a:cubicBezTo>
                <a:cubicBezTo>
                  <a:pt x="2964138" y="305258"/>
                  <a:pt x="2963050" y="304444"/>
                  <a:pt x="2960512" y="302545"/>
                </a:cubicBezTo>
                <a:cubicBezTo>
                  <a:pt x="2961782" y="303495"/>
                  <a:pt x="2962236" y="305531"/>
                  <a:pt x="2963324" y="306345"/>
                </a:cubicBezTo>
                <a:cubicBezTo>
                  <a:pt x="2958430" y="302682"/>
                  <a:pt x="2958430" y="302682"/>
                  <a:pt x="2958430" y="302682"/>
                </a:cubicBezTo>
                <a:cubicBezTo>
                  <a:pt x="2922815" y="274331"/>
                  <a:pt x="2922815" y="274331"/>
                  <a:pt x="2922815" y="274331"/>
                </a:cubicBezTo>
                <a:cubicBezTo>
                  <a:pt x="2926120" y="274826"/>
                  <a:pt x="2924714" y="271795"/>
                  <a:pt x="2922038" y="267813"/>
                </a:cubicBezTo>
                <a:cubicBezTo>
                  <a:pt x="2913338" y="261302"/>
                  <a:pt x="2905633" y="253840"/>
                  <a:pt x="2897115" y="247465"/>
                </a:cubicBezTo>
                <a:cubicBezTo>
                  <a:pt x="2895846" y="246515"/>
                  <a:pt x="2896796" y="245247"/>
                  <a:pt x="2895708" y="244433"/>
                </a:cubicBezTo>
                <a:cubicBezTo>
                  <a:pt x="2901689" y="248910"/>
                  <a:pt x="2906902" y="254790"/>
                  <a:pt x="2911796" y="258452"/>
                </a:cubicBezTo>
                <a:cubicBezTo>
                  <a:pt x="2884515" y="234077"/>
                  <a:pt x="2855647" y="208798"/>
                  <a:pt x="2825830" y="182524"/>
                </a:cubicBezTo>
                <a:cubicBezTo>
                  <a:pt x="2829635" y="185372"/>
                  <a:pt x="2829635" y="185372"/>
                  <a:pt x="2829635" y="185372"/>
                </a:cubicBezTo>
                <a:cubicBezTo>
                  <a:pt x="2851565" y="201786"/>
                  <a:pt x="2872226" y="217249"/>
                  <a:pt x="2894156" y="233662"/>
                </a:cubicBezTo>
                <a:cubicBezTo>
                  <a:pt x="2914818" y="249125"/>
                  <a:pt x="2937879" y="264405"/>
                  <a:pt x="2959353" y="278781"/>
                </a:cubicBezTo>
                <a:cubicBezTo>
                  <a:pt x="2964247" y="282443"/>
                  <a:pt x="2954815" y="269732"/>
                  <a:pt x="2953547" y="268783"/>
                </a:cubicBezTo>
                <a:cubicBezTo>
                  <a:pt x="2944389" y="257972"/>
                  <a:pt x="2944389" y="257972"/>
                  <a:pt x="2944389" y="257972"/>
                </a:cubicBezTo>
                <a:cubicBezTo>
                  <a:pt x="2949283" y="261634"/>
                  <a:pt x="2953721" y="263260"/>
                  <a:pt x="2954990" y="264209"/>
                </a:cubicBezTo>
                <a:cubicBezTo>
                  <a:pt x="2958477" y="264841"/>
                  <a:pt x="2959564" y="265653"/>
                  <a:pt x="2962102" y="267553"/>
                </a:cubicBezTo>
                <a:cubicBezTo>
                  <a:pt x="2999799" y="295767"/>
                  <a:pt x="3036409" y="323167"/>
                  <a:pt x="3076187" y="348979"/>
                </a:cubicBezTo>
                <a:cubicBezTo>
                  <a:pt x="3081080" y="352641"/>
                  <a:pt x="3070381" y="338980"/>
                  <a:pt x="3068793" y="335813"/>
                </a:cubicBezTo>
                <a:cubicBezTo>
                  <a:pt x="3054926" y="323739"/>
                  <a:pt x="3040108" y="310671"/>
                  <a:pt x="3026375" y="298415"/>
                </a:cubicBezTo>
                <a:cubicBezTo>
                  <a:pt x="3026375" y="298415"/>
                  <a:pt x="3027189" y="297327"/>
                  <a:pt x="3028459" y="298277"/>
                </a:cubicBezTo>
                <a:lnTo>
                  <a:pt x="3079922" y="333675"/>
                </a:lnTo>
                <a:lnTo>
                  <a:pt x="3081967" y="333004"/>
                </a:lnTo>
                <a:lnTo>
                  <a:pt x="3086098" y="337924"/>
                </a:lnTo>
                <a:lnTo>
                  <a:pt x="3093790" y="343216"/>
                </a:lnTo>
                <a:cubicBezTo>
                  <a:pt x="3099771" y="347692"/>
                  <a:pt x="3089072" y="334030"/>
                  <a:pt x="3086715" y="332267"/>
                </a:cubicBezTo>
                <a:cubicBezTo>
                  <a:pt x="3076609" y="322725"/>
                  <a:pt x="3065735" y="314586"/>
                  <a:pt x="3055629" y="305044"/>
                </a:cubicBezTo>
                <a:cubicBezTo>
                  <a:pt x="3060248" y="306805"/>
                  <a:pt x="3065910" y="309064"/>
                  <a:pt x="3071751" y="311457"/>
                </a:cubicBezTo>
                <a:cubicBezTo>
                  <a:pt x="3079182" y="317019"/>
                  <a:pt x="3079182" y="317019"/>
                  <a:pt x="3079182" y="317019"/>
                </a:cubicBezTo>
                <a:cubicBezTo>
                  <a:pt x="3080590" y="320051"/>
                  <a:pt x="3083721" y="326068"/>
                  <a:pt x="3089427" y="328643"/>
                </a:cubicBezTo>
                <a:lnTo>
                  <a:pt x="3109140" y="341692"/>
                </a:lnTo>
                <a:lnTo>
                  <a:pt x="3095513" y="309325"/>
                </a:lnTo>
                <a:cubicBezTo>
                  <a:pt x="3088202" y="288919"/>
                  <a:pt x="3099827" y="301654"/>
                  <a:pt x="3113559" y="319183"/>
                </a:cubicBezTo>
                <a:lnTo>
                  <a:pt x="3116865" y="323519"/>
                </a:lnTo>
                <a:lnTo>
                  <a:pt x="3131257" y="345877"/>
                </a:lnTo>
                <a:cubicBezTo>
                  <a:pt x="3131257" y="345877"/>
                  <a:pt x="3132508" y="348713"/>
                  <a:pt x="3134526" y="352832"/>
                </a:cubicBezTo>
                <a:lnTo>
                  <a:pt x="3139248" y="361621"/>
                </a:lnTo>
                <a:lnTo>
                  <a:pt x="3156182" y="372831"/>
                </a:lnTo>
                <a:lnTo>
                  <a:pt x="3154547" y="368968"/>
                </a:lnTo>
                <a:cubicBezTo>
                  <a:pt x="3150702" y="362370"/>
                  <a:pt x="3145396" y="354264"/>
                  <a:pt x="3140011" y="346299"/>
                </a:cubicBezTo>
                <a:lnTo>
                  <a:pt x="3139010" y="344845"/>
                </a:lnTo>
                <a:lnTo>
                  <a:pt x="3138301" y="343107"/>
                </a:lnTo>
                <a:cubicBezTo>
                  <a:pt x="3135176" y="335621"/>
                  <a:pt x="3131743" y="327858"/>
                  <a:pt x="3130509" y="326745"/>
                </a:cubicBezTo>
                <a:cubicBezTo>
                  <a:pt x="3126486" y="320873"/>
                  <a:pt x="3125200" y="317753"/>
                  <a:pt x="3125621" y="316525"/>
                </a:cubicBezTo>
                <a:lnTo>
                  <a:pt x="3128095" y="317046"/>
                </a:lnTo>
                <a:lnTo>
                  <a:pt x="3126859" y="313057"/>
                </a:lnTo>
                <a:cubicBezTo>
                  <a:pt x="3125600" y="310914"/>
                  <a:pt x="3123628" y="308449"/>
                  <a:pt x="3121181" y="306617"/>
                </a:cubicBezTo>
                <a:cubicBezTo>
                  <a:pt x="3136405" y="318011"/>
                  <a:pt x="3151629" y="329405"/>
                  <a:pt x="3166699" y="339730"/>
                </a:cubicBezTo>
                <a:lnTo>
                  <a:pt x="3198150" y="358558"/>
                </a:lnTo>
                <a:lnTo>
                  <a:pt x="3194988" y="353429"/>
                </a:lnTo>
                <a:lnTo>
                  <a:pt x="3194549" y="352479"/>
                </a:lnTo>
                <a:lnTo>
                  <a:pt x="3199789" y="359540"/>
                </a:lnTo>
                <a:lnTo>
                  <a:pt x="3211293" y="366426"/>
                </a:lnTo>
                <a:cubicBezTo>
                  <a:pt x="3215099" y="369275"/>
                  <a:pt x="3204400" y="355614"/>
                  <a:pt x="3203131" y="354665"/>
                </a:cubicBezTo>
                <a:cubicBezTo>
                  <a:pt x="3196831" y="347971"/>
                  <a:pt x="3196831" y="347971"/>
                  <a:pt x="3196831" y="347971"/>
                </a:cubicBezTo>
                <a:cubicBezTo>
                  <a:pt x="3205349" y="354346"/>
                  <a:pt x="3205349" y="354346"/>
                  <a:pt x="3205349" y="354346"/>
                </a:cubicBezTo>
                <a:cubicBezTo>
                  <a:pt x="3209787" y="355972"/>
                  <a:pt x="3200356" y="343260"/>
                  <a:pt x="3197819" y="341361"/>
                </a:cubicBezTo>
                <a:cubicBezTo>
                  <a:pt x="3186763" y="333087"/>
                  <a:pt x="3178107" y="324630"/>
                  <a:pt x="3164833" y="316674"/>
                </a:cubicBezTo>
                <a:cubicBezTo>
                  <a:pt x="3162477" y="314911"/>
                  <a:pt x="3166557" y="319660"/>
                  <a:pt x="3170502" y="324591"/>
                </a:cubicBezTo>
                <a:cubicBezTo>
                  <a:pt x="3143184" y="307821"/>
                  <a:pt x="3117447" y="288560"/>
                  <a:pt x="3093162" y="270383"/>
                </a:cubicBezTo>
                <a:cubicBezTo>
                  <a:pt x="3091893" y="269433"/>
                  <a:pt x="3091893" y="269433"/>
                  <a:pt x="3091893" y="269433"/>
                </a:cubicBezTo>
                <a:cubicBezTo>
                  <a:pt x="3090350" y="266583"/>
                  <a:pt x="3083868" y="259753"/>
                  <a:pt x="3081513" y="257991"/>
                </a:cubicBezTo>
                <a:cubicBezTo>
                  <a:pt x="3060531" y="240310"/>
                  <a:pt x="3039690" y="224711"/>
                  <a:pt x="3018573" y="207211"/>
                </a:cubicBezTo>
                <a:cubicBezTo>
                  <a:pt x="3044939" y="222986"/>
                  <a:pt x="3071442" y="240843"/>
                  <a:pt x="3096404" y="255850"/>
                </a:cubicBezTo>
                <a:cubicBezTo>
                  <a:pt x="3100029" y="258563"/>
                  <a:pt x="3091547" y="244583"/>
                  <a:pt x="3089010" y="242684"/>
                </a:cubicBezTo>
                <a:cubicBezTo>
                  <a:pt x="3080491" y="236309"/>
                  <a:pt x="3071973" y="229934"/>
                  <a:pt x="3064404" y="222291"/>
                </a:cubicBezTo>
                <a:cubicBezTo>
                  <a:pt x="3065672" y="223240"/>
                  <a:pt x="3066760" y="224053"/>
                  <a:pt x="3069298" y="225953"/>
                </a:cubicBezTo>
                <a:cubicBezTo>
                  <a:pt x="3093446" y="242047"/>
                  <a:pt x="3117458" y="258322"/>
                  <a:pt x="3142373" y="273012"/>
                </a:cubicBezTo>
                <a:cubicBezTo>
                  <a:pt x="3148080" y="275587"/>
                  <a:pt x="3137516" y="261745"/>
                  <a:pt x="3135160" y="259982"/>
                </a:cubicBezTo>
                <a:cubicBezTo>
                  <a:pt x="3126641" y="253606"/>
                  <a:pt x="3117669" y="245194"/>
                  <a:pt x="3109150" y="238819"/>
                </a:cubicBezTo>
                <a:cubicBezTo>
                  <a:pt x="3119886" y="244876"/>
                  <a:pt x="3128404" y="251251"/>
                  <a:pt x="3138010" y="258440"/>
                </a:cubicBezTo>
                <a:cubicBezTo>
                  <a:pt x="3140548" y="260339"/>
                  <a:pt x="3143223" y="264320"/>
                  <a:pt x="3144492" y="265270"/>
                </a:cubicBezTo>
                <a:lnTo>
                  <a:pt x="3202163" y="310701"/>
                </a:lnTo>
                <a:lnTo>
                  <a:pt x="3205484" y="310212"/>
                </a:lnTo>
                <a:cubicBezTo>
                  <a:pt x="3207424" y="310750"/>
                  <a:pt x="3208759" y="311956"/>
                  <a:pt x="3207459" y="313395"/>
                </a:cubicBezTo>
                <a:lnTo>
                  <a:pt x="3206041" y="313755"/>
                </a:lnTo>
                <a:lnTo>
                  <a:pt x="3214108" y="320112"/>
                </a:lnTo>
                <a:lnTo>
                  <a:pt x="3214856" y="320073"/>
                </a:lnTo>
                <a:lnTo>
                  <a:pt x="3209249" y="309887"/>
                </a:lnTo>
                <a:lnTo>
                  <a:pt x="3206018" y="307360"/>
                </a:lnTo>
                <a:lnTo>
                  <a:pt x="3209038" y="309503"/>
                </a:lnTo>
                <a:lnTo>
                  <a:pt x="3203732" y="299863"/>
                </a:lnTo>
                <a:cubicBezTo>
                  <a:pt x="3198440" y="292194"/>
                  <a:pt x="3192406" y="283387"/>
                  <a:pt x="3188144" y="272824"/>
                </a:cubicBezTo>
                <a:cubicBezTo>
                  <a:pt x="3182973" y="263679"/>
                  <a:pt x="3181979" y="244126"/>
                  <a:pt x="3178864" y="236837"/>
                </a:cubicBezTo>
                <a:cubicBezTo>
                  <a:pt x="3168484" y="217765"/>
                  <a:pt x="3174064" y="227280"/>
                  <a:pt x="3181462" y="233959"/>
                </a:cubicBezTo>
                <a:cubicBezTo>
                  <a:pt x="3214748" y="264012"/>
                  <a:pt x="3175164" y="210365"/>
                  <a:pt x="3169237" y="186360"/>
                </a:cubicBezTo>
                <a:cubicBezTo>
                  <a:pt x="3184336" y="190291"/>
                  <a:pt x="3180227" y="209713"/>
                  <a:pt x="3192489" y="211830"/>
                </a:cubicBezTo>
                <a:lnTo>
                  <a:pt x="3176289" y="178549"/>
                </a:lnTo>
                <a:cubicBezTo>
                  <a:pt x="3192727" y="170258"/>
                  <a:pt x="3212280" y="215522"/>
                  <a:pt x="3217211" y="219974"/>
                </a:cubicBezTo>
                <a:cubicBezTo>
                  <a:pt x="3237554" y="249906"/>
                  <a:pt x="3258138" y="281222"/>
                  <a:pt x="3278640" y="312978"/>
                </a:cubicBezTo>
                <a:lnTo>
                  <a:pt x="3287831" y="327402"/>
                </a:lnTo>
                <a:lnTo>
                  <a:pt x="3311177" y="342532"/>
                </a:lnTo>
                <a:lnTo>
                  <a:pt x="3314220" y="344991"/>
                </a:lnTo>
                <a:lnTo>
                  <a:pt x="3300222" y="318054"/>
                </a:lnTo>
                <a:cubicBezTo>
                  <a:pt x="3299985" y="313361"/>
                  <a:pt x="3280431" y="268098"/>
                  <a:pt x="3280431" y="268098"/>
                </a:cubicBezTo>
                <a:cubicBezTo>
                  <a:pt x="3287244" y="255595"/>
                  <a:pt x="3292932" y="274907"/>
                  <a:pt x="3298101" y="284053"/>
                </a:cubicBezTo>
                <a:cubicBezTo>
                  <a:pt x="3287589" y="270084"/>
                  <a:pt x="3306148" y="295794"/>
                  <a:pt x="3319365" y="316681"/>
                </a:cubicBezTo>
                <a:lnTo>
                  <a:pt x="3362787" y="386667"/>
                </a:lnTo>
                <a:lnTo>
                  <a:pt x="3373626" y="393327"/>
                </a:lnTo>
                <a:lnTo>
                  <a:pt x="3376638" y="394181"/>
                </a:lnTo>
                <a:lnTo>
                  <a:pt x="3377052" y="391940"/>
                </a:lnTo>
                <a:cubicBezTo>
                  <a:pt x="3375617" y="389700"/>
                  <a:pt x="3373023" y="386839"/>
                  <a:pt x="3370667" y="385076"/>
                </a:cubicBezTo>
                <a:cubicBezTo>
                  <a:pt x="3382490" y="391947"/>
                  <a:pt x="3393226" y="398003"/>
                  <a:pt x="3402558" y="403291"/>
                </a:cubicBezTo>
                <a:lnTo>
                  <a:pt x="3401289" y="402342"/>
                </a:lnTo>
                <a:cubicBezTo>
                  <a:pt x="3377039" y="376561"/>
                  <a:pt x="3377039" y="376561"/>
                  <a:pt x="3377039" y="376561"/>
                </a:cubicBezTo>
                <a:cubicBezTo>
                  <a:pt x="3379395" y="378324"/>
                  <a:pt x="3376894" y="368820"/>
                  <a:pt x="3376894" y="368820"/>
                </a:cubicBezTo>
                <a:lnTo>
                  <a:pt x="3374178" y="362969"/>
                </a:lnTo>
                <a:lnTo>
                  <a:pt x="3368801" y="360463"/>
                </a:lnTo>
                <a:lnTo>
                  <a:pt x="3366210" y="356653"/>
                </a:lnTo>
                <a:lnTo>
                  <a:pt x="3363477" y="352994"/>
                </a:lnTo>
                <a:lnTo>
                  <a:pt x="3361482" y="351632"/>
                </a:lnTo>
                <a:cubicBezTo>
                  <a:pt x="3361482" y="351632"/>
                  <a:pt x="3360214" y="350683"/>
                  <a:pt x="3358945" y="349733"/>
                </a:cubicBezTo>
                <a:lnTo>
                  <a:pt x="3362967" y="352312"/>
                </a:lnTo>
                <a:lnTo>
                  <a:pt x="3358285" y="346045"/>
                </a:lnTo>
                <a:cubicBezTo>
                  <a:pt x="3355711" y="342672"/>
                  <a:pt x="3353431" y="339731"/>
                  <a:pt x="3352112" y="338039"/>
                </a:cubicBezTo>
                <a:lnTo>
                  <a:pt x="3351206" y="336878"/>
                </a:lnTo>
                <a:lnTo>
                  <a:pt x="3352504" y="336368"/>
                </a:lnTo>
                <a:lnTo>
                  <a:pt x="3359946" y="332863"/>
                </a:lnTo>
                <a:lnTo>
                  <a:pt x="3358534" y="332549"/>
                </a:lnTo>
                <a:lnTo>
                  <a:pt x="3352191" y="330856"/>
                </a:lnTo>
                <a:lnTo>
                  <a:pt x="3333581" y="319242"/>
                </a:lnTo>
                <a:lnTo>
                  <a:pt x="3334719" y="317909"/>
                </a:lnTo>
                <a:cubicBezTo>
                  <a:pt x="3334794" y="318282"/>
                  <a:pt x="3333836" y="318069"/>
                  <a:pt x="3332289" y="317502"/>
                </a:cubicBezTo>
                <a:lnTo>
                  <a:pt x="3327588" y="315503"/>
                </a:lnTo>
                <a:lnTo>
                  <a:pt x="3313679" y="306824"/>
                </a:lnTo>
                <a:lnTo>
                  <a:pt x="3319397" y="308046"/>
                </a:lnTo>
                <a:cubicBezTo>
                  <a:pt x="3319743" y="309786"/>
                  <a:pt x="3320041" y="311276"/>
                  <a:pt x="3322088" y="307509"/>
                </a:cubicBezTo>
                <a:cubicBezTo>
                  <a:pt x="3322088" y="307509"/>
                  <a:pt x="3320846" y="307757"/>
                  <a:pt x="3319397" y="308046"/>
                </a:cubicBezTo>
                <a:lnTo>
                  <a:pt x="3320346" y="304076"/>
                </a:lnTo>
                <a:lnTo>
                  <a:pt x="3335602" y="311227"/>
                </a:lnTo>
                <a:lnTo>
                  <a:pt x="3321072" y="301568"/>
                </a:lnTo>
                <a:lnTo>
                  <a:pt x="3330116" y="302806"/>
                </a:lnTo>
                <a:lnTo>
                  <a:pt x="3334001" y="303102"/>
                </a:lnTo>
                <a:lnTo>
                  <a:pt x="3370439" y="323929"/>
                </a:lnTo>
                <a:lnTo>
                  <a:pt x="3348875" y="294427"/>
                </a:lnTo>
                <a:cubicBezTo>
                  <a:pt x="3348331" y="294020"/>
                  <a:pt x="3347945" y="293308"/>
                  <a:pt x="3347695" y="292697"/>
                </a:cubicBezTo>
                <a:lnTo>
                  <a:pt x="3347351" y="291633"/>
                </a:lnTo>
                <a:lnTo>
                  <a:pt x="3352509" y="295664"/>
                </a:lnTo>
                <a:cubicBezTo>
                  <a:pt x="3354379" y="297274"/>
                  <a:pt x="3355988" y="298903"/>
                  <a:pt x="3357393" y="300803"/>
                </a:cubicBezTo>
                <a:lnTo>
                  <a:pt x="3379216" y="328947"/>
                </a:lnTo>
                <a:lnTo>
                  <a:pt x="3381966" y="330517"/>
                </a:lnTo>
                <a:lnTo>
                  <a:pt x="3393987" y="336607"/>
                </a:lnTo>
                <a:lnTo>
                  <a:pt x="3384855" y="325313"/>
                </a:lnTo>
                <a:lnTo>
                  <a:pt x="3385805" y="324045"/>
                </a:lnTo>
                <a:lnTo>
                  <a:pt x="3399115" y="339205"/>
                </a:lnTo>
                <a:lnTo>
                  <a:pt x="3411042" y="345247"/>
                </a:lnTo>
                <a:lnTo>
                  <a:pt x="3410091" y="342221"/>
                </a:lnTo>
                <a:cubicBezTo>
                  <a:pt x="3397809" y="331051"/>
                  <a:pt x="3387111" y="317390"/>
                  <a:pt x="3377497" y="304542"/>
                </a:cubicBezTo>
                <a:cubicBezTo>
                  <a:pt x="3376229" y="303592"/>
                  <a:pt x="3376549" y="305810"/>
                  <a:pt x="3375599" y="307078"/>
                </a:cubicBezTo>
                <a:cubicBezTo>
                  <a:pt x="3374331" y="306129"/>
                  <a:pt x="3374331" y="306129"/>
                  <a:pt x="3374331" y="306129"/>
                </a:cubicBezTo>
                <a:cubicBezTo>
                  <a:pt x="3375280" y="304861"/>
                  <a:pt x="3375635" y="299474"/>
                  <a:pt x="3373280" y="297711"/>
                </a:cubicBezTo>
                <a:cubicBezTo>
                  <a:pt x="3362715" y="283868"/>
                  <a:pt x="3362715" y="283868"/>
                  <a:pt x="3362715" y="283868"/>
                </a:cubicBezTo>
                <a:cubicBezTo>
                  <a:pt x="3355010" y="276406"/>
                  <a:pt x="3348071" y="265277"/>
                  <a:pt x="3340047" y="255596"/>
                </a:cubicBezTo>
                <a:cubicBezTo>
                  <a:pt x="3345534" y="263378"/>
                  <a:pt x="3352016" y="270208"/>
                  <a:pt x="3358316" y="276901"/>
                </a:cubicBezTo>
                <a:cubicBezTo>
                  <a:pt x="3359584" y="277851"/>
                  <a:pt x="3360533" y="276583"/>
                  <a:pt x="3359265" y="275633"/>
                </a:cubicBezTo>
                <a:lnTo>
                  <a:pt x="3389294" y="310897"/>
                </a:lnTo>
                <a:lnTo>
                  <a:pt x="3396179" y="315748"/>
                </a:lnTo>
                <a:cubicBezTo>
                  <a:pt x="3402633" y="320602"/>
                  <a:pt x="3410624" y="326559"/>
                  <a:pt x="3417596" y="328265"/>
                </a:cubicBezTo>
                <a:cubicBezTo>
                  <a:pt x="3419095" y="328442"/>
                  <a:pt x="3423885" y="327237"/>
                  <a:pt x="3425384" y="327413"/>
                </a:cubicBezTo>
                <a:lnTo>
                  <a:pt x="3452270" y="338208"/>
                </a:lnTo>
                <a:lnTo>
                  <a:pt x="3451985" y="337675"/>
                </a:lnTo>
                <a:lnTo>
                  <a:pt x="3452509" y="338304"/>
                </a:lnTo>
                <a:lnTo>
                  <a:pt x="3457627" y="340358"/>
                </a:lnTo>
                <a:cubicBezTo>
                  <a:pt x="3458802" y="340939"/>
                  <a:pt x="3462077" y="342689"/>
                  <a:pt x="3466353" y="344991"/>
                </a:cubicBezTo>
                <a:lnTo>
                  <a:pt x="3466625" y="345138"/>
                </a:lnTo>
                <a:lnTo>
                  <a:pt x="3442110" y="316699"/>
                </a:lnTo>
                <a:lnTo>
                  <a:pt x="3438236" y="314474"/>
                </a:lnTo>
                <a:lnTo>
                  <a:pt x="3429191" y="309168"/>
                </a:lnTo>
                <a:lnTo>
                  <a:pt x="3438859" y="321917"/>
                </a:lnTo>
                <a:lnTo>
                  <a:pt x="3451879" y="337547"/>
                </a:lnTo>
                <a:lnTo>
                  <a:pt x="3450646" y="336393"/>
                </a:lnTo>
                <a:cubicBezTo>
                  <a:pt x="3449559" y="335579"/>
                  <a:pt x="3448290" y="334629"/>
                  <a:pt x="3447021" y="333679"/>
                </a:cubicBezTo>
                <a:cubicBezTo>
                  <a:pt x="3439317" y="326218"/>
                  <a:pt x="3439317" y="326218"/>
                  <a:pt x="3439317" y="326218"/>
                </a:cubicBezTo>
                <a:cubicBezTo>
                  <a:pt x="3435692" y="323504"/>
                  <a:pt x="3433016" y="319524"/>
                  <a:pt x="3430160" y="315406"/>
                </a:cubicBezTo>
                <a:lnTo>
                  <a:pt x="3428261" y="308622"/>
                </a:lnTo>
                <a:lnTo>
                  <a:pt x="3368338" y="273457"/>
                </a:lnTo>
                <a:lnTo>
                  <a:pt x="3363684" y="270718"/>
                </a:lnTo>
                <a:lnTo>
                  <a:pt x="3369497" y="270913"/>
                </a:lnTo>
                <a:lnTo>
                  <a:pt x="3371515" y="270796"/>
                </a:lnTo>
                <a:lnTo>
                  <a:pt x="3377342" y="273977"/>
                </a:lnTo>
                <a:lnTo>
                  <a:pt x="3374608" y="267603"/>
                </a:lnTo>
                <a:cubicBezTo>
                  <a:pt x="3374608" y="267603"/>
                  <a:pt x="3381059" y="270610"/>
                  <a:pt x="3388472" y="273854"/>
                </a:cubicBezTo>
                <a:lnTo>
                  <a:pt x="3407351" y="281218"/>
                </a:lnTo>
                <a:lnTo>
                  <a:pt x="3405722" y="278637"/>
                </a:lnTo>
                <a:cubicBezTo>
                  <a:pt x="3405171" y="277766"/>
                  <a:pt x="3405171" y="277766"/>
                  <a:pt x="3405171" y="277766"/>
                </a:cubicBezTo>
                <a:cubicBezTo>
                  <a:pt x="3403903" y="276817"/>
                  <a:pt x="3403903" y="276817"/>
                  <a:pt x="3402953" y="278085"/>
                </a:cubicBezTo>
                <a:cubicBezTo>
                  <a:pt x="3399009" y="273155"/>
                  <a:pt x="3395246" y="268361"/>
                  <a:pt x="3390034" y="262480"/>
                </a:cubicBezTo>
                <a:cubicBezTo>
                  <a:pt x="3389084" y="263748"/>
                  <a:pt x="3388135" y="265017"/>
                  <a:pt x="3388454" y="267234"/>
                </a:cubicBezTo>
                <a:cubicBezTo>
                  <a:pt x="3372997" y="249729"/>
                  <a:pt x="3372997" y="249729"/>
                  <a:pt x="3372997" y="249729"/>
                </a:cubicBezTo>
                <a:cubicBezTo>
                  <a:pt x="3368917" y="244979"/>
                  <a:pt x="3364972" y="240049"/>
                  <a:pt x="3361028" y="235119"/>
                </a:cubicBezTo>
                <a:cubicBezTo>
                  <a:pt x="3362297" y="236069"/>
                  <a:pt x="3363565" y="237018"/>
                  <a:pt x="3364653" y="237832"/>
                </a:cubicBezTo>
                <a:cubicBezTo>
                  <a:pt x="3365921" y="238781"/>
                  <a:pt x="3365009" y="232445"/>
                  <a:pt x="3364690" y="230227"/>
                </a:cubicBezTo>
                <a:cubicBezTo>
                  <a:pt x="3361239" y="221992"/>
                  <a:pt x="3356702" y="212942"/>
                  <a:pt x="3352164" y="203892"/>
                </a:cubicBezTo>
                <a:cubicBezTo>
                  <a:pt x="3365714" y="216013"/>
                  <a:pt x="3389651" y="245234"/>
                  <a:pt x="3395705" y="234501"/>
                </a:cubicBezTo>
                <a:lnTo>
                  <a:pt x="3396654" y="233232"/>
                </a:lnTo>
                <a:lnTo>
                  <a:pt x="3428778" y="278044"/>
                </a:lnTo>
                <a:lnTo>
                  <a:pt x="3428455" y="279342"/>
                </a:lnTo>
                <a:lnTo>
                  <a:pt x="3431026" y="281179"/>
                </a:lnTo>
                <a:lnTo>
                  <a:pt x="3432068" y="282632"/>
                </a:lnTo>
                <a:lnTo>
                  <a:pt x="3421862" y="276875"/>
                </a:lnTo>
                <a:lnTo>
                  <a:pt x="3421871" y="276891"/>
                </a:lnTo>
                <a:cubicBezTo>
                  <a:pt x="3422979" y="278834"/>
                  <a:pt x="3423762" y="280518"/>
                  <a:pt x="3422462" y="279484"/>
                </a:cubicBezTo>
                <a:lnTo>
                  <a:pt x="3421267" y="276913"/>
                </a:lnTo>
                <a:lnTo>
                  <a:pt x="3420538" y="280752"/>
                </a:lnTo>
                <a:cubicBezTo>
                  <a:pt x="3420864" y="282868"/>
                  <a:pt x="3421522" y="285198"/>
                  <a:pt x="3421750" y="286217"/>
                </a:cubicBezTo>
                <a:lnTo>
                  <a:pt x="3422650" y="287645"/>
                </a:lnTo>
                <a:lnTo>
                  <a:pt x="3440584" y="295208"/>
                </a:lnTo>
                <a:lnTo>
                  <a:pt x="3440599" y="295212"/>
                </a:lnTo>
                <a:lnTo>
                  <a:pt x="3440618" y="295223"/>
                </a:lnTo>
                <a:lnTo>
                  <a:pt x="3449764" y="299079"/>
                </a:lnTo>
                <a:lnTo>
                  <a:pt x="3456732" y="302274"/>
                </a:lnTo>
                <a:lnTo>
                  <a:pt x="3445172" y="288397"/>
                </a:lnTo>
                <a:lnTo>
                  <a:pt x="3442631" y="287036"/>
                </a:lnTo>
                <a:cubicBezTo>
                  <a:pt x="3442631" y="287036"/>
                  <a:pt x="3437588" y="285148"/>
                  <a:pt x="3433388" y="282868"/>
                </a:cubicBezTo>
                <a:lnTo>
                  <a:pt x="3431026" y="281179"/>
                </a:lnTo>
                <a:lnTo>
                  <a:pt x="3428778" y="278044"/>
                </a:lnTo>
                <a:lnTo>
                  <a:pt x="3429199" y="276350"/>
                </a:lnTo>
                <a:cubicBezTo>
                  <a:pt x="3430452" y="276109"/>
                  <a:pt x="3433390" y="277252"/>
                  <a:pt x="3437051" y="279069"/>
                </a:cubicBezTo>
                <a:lnTo>
                  <a:pt x="3437705" y="279433"/>
                </a:lnTo>
                <a:lnTo>
                  <a:pt x="3407847" y="243588"/>
                </a:lnTo>
                <a:cubicBezTo>
                  <a:pt x="3413060" y="249469"/>
                  <a:pt x="3417954" y="253131"/>
                  <a:pt x="3423167" y="259011"/>
                </a:cubicBezTo>
                <a:cubicBezTo>
                  <a:pt x="3424254" y="259825"/>
                  <a:pt x="3425204" y="258557"/>
                  <a:pt x="3424116" y="257743"/>
                </a:cubicBezTo>
                <a:cubicBezTo>
                  <a:pt x="3428060" y="262674"/>
                  <a:pt x="3433227" y="268237"/>
                  <a:pt x="3437172" y="273168"/>
                </a:cubicBezTo>
                <a:lnTo>
                  <a:pt x="3448573" y="284187"/>
                </a:lnTo>
                <a:lnTo>
                  <a:pt x="3452758" y="284920"/>
                </a:lnTo>
                <a:cubicBezTo>
                  <a:pt x="3462206" y="287803"/>
                  <a:pt x="3472762" y="296421"/>
                  <a:pt x="3477214" y="298716"/>
                </a:cubicBezTo>
                <a:lnTo>
                  <a:pt x="3480859" y="299145"/>
                </a:lnTo>
                <a:lnTo>
                  <a:pt x="3442632" y="258315"/>
                </a:lnTo>
                <a:lnTo>
                  <a:pt x="3443261" y="257167"/>
                </a:lnTo>
                <a:lnTo>
                  <a:pt x="3446874" y="261242"/>
                </a:lnTo>
                <a:cubicBezTo>
                  <a:pt x="3447526" y="261978"/>
                  <a:pt x="3447526" y="261978"/>
                  <a:pt x="3447526" y="261978"/>
                </a:cubicBezTo>
                <a:lnTo>
                  <a:pt x="3448475" y="260710"/>
                </a:lnTo>
                <a:cubicBezTo>
                  <a:pt x="3449743" y="261659"/>
                  <a:pt x="3451151" y="264691"/>
                  <a:pt x="3452419" y="265640"/>
                </a:cubicBezTo>
                <a:cubicBezTo>
                  <a:pt x="3453507" y="266454"/>
                  <a:pt x="3454318" y="263104"/>
                  <a:pt x="3453998" y="260886"/>
                </a:cubicBezTo>
                <a:lnTo>
                  <a:pt x="3473680" y="282101"/>
                </a:lnTo>
                <a:lnTo>
                  <a:pt x="3477330" y="282944"/>
                </a:lnTo>
                <a:lnTo>
                  <a:pt x="3477197" y="278249"/>
                </a:lnTo>
                <a:lnTo>
                  <a:pt x="3447725" y="242967"/>
                </a:lnTo>
                <a:lnTo>
                  <a:pt x="3446826" y="242849"/>
                </a:lnTo>
                <a:cubicBezTo>
                  <a:pt x="3442279" y="241915"/>
                  <a:pt x="3437923" y="240330"/>
                  <a:pt x="3438694" y="237721"/>
                </a:cubicBezTo>
                <a:lnTo>
                  <a:pt x="3444117" y="238648"/>
                </a:lnTo>
                <a:lnTo>
                  <a:pt x="3439942" y="233651"/>
                </a:lnTo>
                <a:lnTo>
                  <a:pt x="3418656" y="229058"/>
                </a:lnTo>
                <a:cubicBezTo>
                  <a:pt x="3418656" y="229058"/>
                  <a:pt x="3399097" y="224950"/>
                  <a:pt x="3402529" y="222715"/>
                </a:cubicBezTo>
                <a:lnTo>
                  <a:pt x="3407852" y="223633"/>
                </a:lnTo>
                <a:lnTo>
                  <a:pt x="3414883" y="227028"/>
                </a:lnTo>
                <a:cubicBezTo>
                  <a:pt x="3417670" y="228260"/>
                  <a:pt x="3419935" y="229089"/>
                  <a:pt x="3421031" y="229094"/>
                </a:cubicBezTo>
                <a:lnTo>
                  <a:pt x="3420210" y="226366"/>
                </a:lnTo>
                <a:lnTo>
                  <a:pt x="3422088" y="226823"/>
                </a:lnTo>
                <a:cubicBezTo>
                  <a:pt x="3420845" y="227070"/>
                  <a:pt x="3425758" y="228481"/>
                  <a:pt x="3430863" y="229238"/>
                </a:cubicBezTo>
                <a:lnTo>
                  <a:pt x="3435654" y="228515"/>
                </a:lnTo>
                <a:lnTo>
                  <a:pt x="3434991" y="227722"/>
                </a:lnTo>
                <a:lnTo>
                  <a:pt x="3434754" y="226079"/>
                </a:lnTo>
                <a:lnTo>
                  <a:pt x="3429087" y="224520"/>
                </a:lnTo>
                <a:cubicBezTo>
                  <a:pt x="3423061" y="223333"/>
                  <a:pt x="3416543" y="222243"/>
                  <a:pt x="3414426" y="221891"/>
                </a:cubicBezTo>
                <a:lnTo>
                  <a:pt x="3412784" y="221477"/>
                </a:lnTo>
                <a:lnTo>
                  <a:pt x="3412580" y="221345"/>
                </a:lnTo>
                <a:lnTo>
                  <a:pt x="3407669" y="218853"/>
                </a:lnTo>
                <a:lnTo>
                  <a:pt x="3434406" y="223658"/>
                </a:lnTo>
                <a:lnTo>
                  <a:pt x="3434078" y="221386"/>
                </a:lnTo>
                <a:lnTo>
                  <a:pt x="3436973" y="224120"/>
                </a:lnTo>
                <a:lnTo>
                  <a:pt x="3445466" y="225645"/>
                </a:lnTo>
                <a:lnTo>
                  <a:pt x="3462120" y="229032"/>
                </a:lnTo>
                <a:lnTo>
                  <a:pt x="3459644" y="225980"/>
                </a:lnTo>
                <a:lnTo>
                  <a:pt x="3450896" y="223980"/>
                </a:lnTo>
                <a:lnTo>
                  <a:pt x="3446231" y="222776"/>
                </a:lnTo>
                <a:lnTo>
                  <a:pt x="3446257" y="222869"/>
                </a:lnTo>
                <a:lnTo>
                  <a:pt x="3446082" y="222738"/>
                </a:lnTo>
                <a:lnTo>
                  <a:pt x="3398804" y="210536"/>
                </a:lnTo>
                <a:lnTo>
                  <a:pt x="3442034" y="218549"/>
                </a:lnTo>
                <a:lnTo>
                  <a:pt x="3431613" y="204278"/>
                </a:lnTo>
                <a:cubicBezTo>
                  <a:pt x="3432881" y="205228"/>
                  <a:pt x="3430700" y="197942"/>
                  <a:pt x="3430381" y="195723"/>
                </a:cubicBezTo>
                <a:cubicBezTo>
                  <a:pt x="3418594" y="181248"/>
                  <a:pt x="3408843" y="166320"/>
                  <a:pt x="3396875" y="151709"/>
                </a:cubicBezTo>
                <a:cubicBezTo>
                  <a:pt x="3398144" y="152658"/>
                  <a:pt x="3398144" y="152658"/>
                  <a:pt x="3398144" y="152658"/>
                </a:cubicBezTo>
                <a:cubicBezTo>
                  <a:pt x="3406800" y="161116"/>
                  <a:pt x="3416906" y="170658"/>
                  <a:pt x="3425880" y="179070"/>
                </a:cubicBezTo>
                <a:cubicBezTo>
                  <a:pt x="3434718" y="187663"/>
                  <a:pt x="3443374" y="196120"/>
                  <a:pt x="3453161" y="203445"/>
                </a:cubicBezTo>
                <a:cubicBezTo>
                  <a:pt x="3455698" y="205343"/>
                  <a:pt x="3454466" y="196789"/>
                  <a:pt x="3453196" y="195840"/>
                </a:cubicBezTo>
                <a:cubicBezTo>
                  <a:pt x="3452877" y="193622"/>
                  <a:pt x="3451791" y="192808"/>
                  <a:pt x="3451470" y="190590"/>
                </a:cubicBezTo>
                <a:cubicBezTo>
                  <a:pt x="3453554" y="190453"/>
                  <a:pt x="3455909" y="192216"/>
                  <a:pt x="3457178" y="193166"/>
                </a:cubicBezTo>
                <a:cubicBezTo>
                  <a:pt x="3457178" y="193166"/>
                  <a:pt x="3458265" y="193980"/>
                  <a:pt x="3460483" y="193661"/>
                </a:cubicBezTo>
                <a:lnTo>
                  <a:pt x="3491730" y="223333"/>
                </a:lnTo>
                <a:lnTo>
                  <a:pt x="3504112" y="225738"/>
                </a:lnTo>
                <a:lnTo>
                  <a:pt x="3493185" y="208525"/>
                </a:lnTo>
                <a:lnTo>
                  <a:pt x="3494135" y="207257"/>
                </a:lnTo>
                <a:lnTo>
                  <a:pt x="3515958" y="228283"/>
                </a:lnTo>
                <a:lnTo>
                  <a:pt x="3522519" y="229704"/>
                </a:lnTo>
                <a:lnTo>
                  <a:pt x="3521452" y="224027"/>
                </a:lnTo>
                <a:cubicBezTo>
                  <a:pt x="3517508" y="219096"/>
                  <a:pt x="3513429" y="214348"/>
                  <a:pt x="3510432" y="208148"/>
                </a:cubicBezTo>
                <a:cubicBezTo>
                  <a:pt x="3512970" y="210048"/>
                  <a:pt x="3516276" y="210543"/>
                  <a:pt x="3519627" y="211354"/>
                </a:cubicBezTo>
                <a:cubicBezTo>
                  <a:pt x="3523252" y="214068"/>
                  <a:pt x="3523252" y="214068"/>
                  <a:pt x="3523252" y="214068"/>
                </a:cubicBezTo>
                <a:cubicBezTo>
                  <a:pt x="3521489" y="216423"/>
                  <a:pt x="3521946" y="220723"/>
                  <a:pt x="3524483" y="222621"/>
                </a:cubicBezTo>
                <a:lnTo>
                  <a:pt x="3535861" y="232594"/>
                </a:lnTo>
                <a:lnTo>
                  <a:pt x="3551881" y="236063"/>
                </a:lnTo>
                <a:lnTo>
                  <a:pt x="3571987" y="241261"/>
                </a:lnTo>
                <a:lnTo>
                  <a:pt x="3571722" y="240733"/>
                </a:lnTo>
                <a:lnTo>
                  <a:pt x="3572245" y="241328"/>
                </a:lnTo>
                <a:lnTo>
                  <a:pt x="3583594" y="244262"/>
                </a:lnTo>
                <a:lnTo>
                  <a:pt x="3556202" y="208200"/>
                </a:lnTo>
                <a:cubicBezTo>
                  <a:pt x="3557150" y="206931"/>
                  <a:pt x="3557644" y="203627"/>
                  <a:pt x="3556238" y="200596"/>
                </a:cubicBezTo>
                <a:cubicBezTo>
                  <a:pt x="3566937" y="214257"/>
                  <a:pt x="3578450" y="226830"/>
                  <a:pt x="3593760" y="234331"/>
                </a:cubicBezTo>
                <a:cubicBezTo>
                  <a:pt x="3594848" y="235145"/>
                  <a:pt x="3592848" y="227996"/>
                  <a:pt x="3592528" y="225778"/>
                </a:cubicBezTo>
                <a:cubicBezTo>
                  <a:pt x="3589717" y="221977"/>
                  <a:pt x="3589717" y="221977"/>
                  <a:pt x="3589717" y="221977"/>
                </a:cubicBezTo>
                <a:cubicBezTo>
                  <a:pt x="3592074" y="223741"/>
                  <a:pt x="3593342" y="224690"/>
                  <a:pt x="3594611" y="225640"/>
                </a:cubicBezTo>
                <a:cubicBezTo>
                  <a:pt x="3595698" y="226453"/>
                  <a:pt x="3594466" y="217900"/>
                  <a:pt x="3593379" y="217085"/>
                </a:cubicBezTo>
                <a:cubicBezTo>
                  <a:pt x="3589433" y="212155"/>
                  <a:pt x="3585490" y="207225"/>
                  <a:pt x="3581410" y="202475"/>
                </a:cubicBezTo>
                <a:cubicBezTo>
                  <a:pt x="3580142" y="201526"/>
                  <a:pt x="3580916" y="205780"/>
                  <a:pt x="3581054" y="207862"/>
                </a:cubicBezTo>
                <a:cubicBezTo>
                  <a:pt x="3570180" y="199723"/>
                  <a:pt x="3559935" y="188099"/>
                  <a:pt x="3549693" y="178738"/>
                </a:cubicBezTo>
                <a:cubicBezTo>
                  <a:pt x="3549373" y="176519"/>
                  <a:pt x="3548460" y="170184"/>
                  <a:pt x="3547191" y="169234"/>
                </a:cubicBezTo>
                <a:cubicBezTo>
                  <a:pt x="3523891" y="142185"/>
                  <a:pt x="3523891" y="142185"/>
                  <a:pt x="3523891" y="142185"/>
                </a:cubicBezTo>
                <a:lnTo>
                  <a:pt x="3548365" y="159119"/>
                </a:lnTo>
                <a:lnTo>
                  <a:pt x="3557384" y="156702"/>
                </a:lnTo>
                <a:lnTo>
                  <a:pt x="3549519" y="146101"/>
                </a:lnTo>
                <a:cubicBezTo>
                  <a:pt x="3551875" y="147864"/>
                  <a:pt x="3551875" y="147864"/>
                  <a:pt x="3551875" y="147864"/>
                </a:cubicBezTo>
                <a:lnTo>
                  <a:pt x="3564425" y="157257"/>
                </a:lnTo>
                <a:lnTo>
                  <a:pt x="3582163" y="162544"/>
                </a:lnTo>
                <a:lnTo>
                  <a:pt x="3582725" y="162791"/>
                </a:lnTo>
                <a:lnTo>
                  <a:pt x="3574015" y="151150"/>
                </a:lnTo>
                <a:cubicBezTo>
                  <a:pt x="3578909" y="154812"/>
                  <a:pt x="3581766" y="158929"/>
                  <a:pt x="3586659" y="162591"/>
                </a:cubicBezTo>
                <a:lnTo>
                  <a:pt x="3586955" y="164641"/>
                </a:lnTo>
                <a:lnTo>
                  <a:pt x="3606139" y="173036"/>
                </a:lnTo>
                <a:cubicBezTo>
                  <a:pt x="3614082" y="176390"/>
                  <a:pt x="3621792" y="179206"/>
                  <a:pt x="3628713" y="180289"/>
                </a:cubicBezTo>
                <a:cubicBezTo>
                  <a:pt x="3650950" y="185240"/>
                  <a:pt x="3613212" y="172204"/>
                  <a:pt x="3604979" y="165655"/>
                </a:cubicBezTo>
                <a:cubicBezTo>
                  <a:pt x="3592512" y="159984"/>
                  <a:pt x="3581865" y="156469"/>
                  <a:pt x="3571033" y="147853"/>
                </a:cubicBezTo>
                <a:lnTo>
                  <a:pt x="3629204" y="170838"/>
                </a:lnTo>
                <a:lnTo>
                  <a:pt x="3622423" y="162787"/>
                </a:lnTo>
                <a:lnTo>
                  <a:pt x="3634931" y="173100"/>
                </a:lnTo>
                <a:lnTo>
                  <a:pt x="3839668" y="253997"/>
                </a:lnTo>
                <a:cubicBezTo>
                  <a:pt x="3929360" y="290824"/>
                  <a:pt x="4019158" y="328906"/>
                  <a:pt x="4108937" y="367680"/>
                </a:cubicBezTo>
                <a:lnTo>
                  <a:pt x="4361032" y="478586"/>
                </a:lnTo>
                <a:lnTo>
                  <a:pt x="4358260" y="477708"/>
                </a:lnTo>
                <a:cubicBezTo>
                  <a:pt x="4315778" y="466110"/>
                  <a:pt x="4266252" y="448209"/>
                  <a:pt x="4235293" y="453268"/>
                </a:cubicBezTo>
                <a:cubicBezTo>
                  <a:pt x="4214529" y="451070"/>
                  <a:pt x="4214313" y="447177"/>
                  <a:pt x="4204118" y="444393"/>
                </a:cubicBezTo>
                <a:cubicBezTo>
                  <a:pt x="4179093" y="435736"/>
                  <a:pt x="4158299" y="432980"/>
                  <a:pt x="4182984" y="445562"/>
                </a:cubicBezTo>
                <a:cubicBezTo>
                  <a:pt x="4229171" y="463649"/>
                  <a:pt x="4253672" y="472894"/>
                  <a:pt x="4296154" y="484491"/>
                </a:cubicBezTo>
                <a:lnTo>
                  <a:pt x="4314182" y="490526"/>
                </a:lnTo>
                <a:lnTo>
                  <a:pt x="4335511" y="496900"/>
                </a:lnTo>
                <a:cubicBezTo>
                  <a:pt x="4358626" y="504863"/>
                  <a:pt x="4382259" y="511329"/>
                  <a:pt x="4405159" y="519218"/>
                </a:cubicBezTo>
                <a:cubicBezTo>
                  <a:pt x="4405159" y="519218"/>
                  <a:pt x="4405159" y="519218"/>
                  <a:pt x="4475790" y="543551"/>
                </a:cubicBezTo>
                <a:cubicBezTo>
                  <a:pt x="4475790" y="543551"/>
                  <a:pt x="4475790" y="543551"/>
                  <a:pt x="4615553" y="591700"/>
                </a:cubicBezTo>
                <a:cubicBezTo>
                  <a:pt x="4615553" y="591700"/>
                  <a:pt x="4615553" y="591700"/>
                  <a:pt x="4753555" y="644269"/>
                </a:cubicBezTo>
                <a:cubicBezTo>
                  <a:pt x="4753555" y="644269"/>
                  <a:pt x="4753555" y="644269"/>
                  <a:pt x="4823743" y="669884"/>
                </a:cubicBezTo>
                <a:cubicBezTo>
                  <a:pt x="4823743" y="669884"/>
                  <a:pt x="4823743" y="669884"/>
                  <a:pt x="4891328" y="698194"/>
                </a:cubicBezTo>
                <a:cubicBezTo>
                  <a:pt x="4891328" y="698194"/>
                  <a:pt x="4891328" y="698194"/>
                  <a:pt x="5027928" y="754828"/>
                </a:cubicBezTo>
                <a:cubicBezTo>
                  <a:pt x="5070204" y="772504"/>
                  <a:pt x="5110393" y="791375"/>
                  <a:pt x="5150656" y="810033"/>
                </a:cubicBezTo>
                <a:cubicBezTo>
                  <a:pt x="5150656" y="810033"/>
                  <a:pt x="5150656" y="810033"/>
                  <a:pt x="5212019" y="837635"/>
                </a:cubicBezTo>
                <a:cubicBezTo>
                  <a:pt x="5232679" y="847864"/>
                  <a:pt x="5252281" y="856293"/>
                  <a:pt x="5272939" y="866521"/>
                </a:cubicBezTo>
                <a:cubicBezTo>
                  <a:pt x="5312686" y="886676"/>
                  <a:pt x="5352948" y="905334"/>
                  <a:pt x="5393979" y="925932"/>
                </a:cubicBezTo>
                <a:cubicBezTo>
                  <a:pt x="5393979" y="925932"/>
                  <a:pt x="5393979" y="925932"/>
                  <a:pt x="5452812" y="956014"/>
                </a:cubicBezTo>
                <a:cubicBezTo>
                  <a:pt x="5473470" y="966243"/>
                  <a:pt x="5494055" y="976685"/>
                  <a:pt x="5512701" y="987895"/>
                </a:cubicBezTo>
                <a:cubicBezTo>
                  <a:pt x="5648834" y="1055617"/>
                  <a:pt x="5783443" y="1132628"/>
                  <a:pt x="5912623" y="1215667"/>
                </a:cubicBezTo>
                <a:cubicBezTo>
                  <a:pt x="5908342" y="1214193"/>
                  <a:pt x="5906542" y="1215248"/>
                  <a:pt x="5909324" y="1216207"/>
                </a:cubicBezTo>
                <a:cubicBezTo>
                  <a:pt x="5930449" y="1229947"/>
                  <a:pt x="5953375" y="1242631"/>
                  <a:pt x="5975785" y="1256814"/>
                </a:cubicBezTo>
                <a:cubicBezTo>
                  <a:pt x="5971504" y="1255340"/>
                  <a:pt x="5969490" y="1256321"/>
                  <a:pt x="5972486" y="1257353"/>
                </a:cubicBezTo>
                <a:cubicBezTo>
                  <a:pt x="5995951" y="1273336"/>
                  <a:pt x="6028420" y="1290985"/>
                  <a:pt x="6051296" y="1308679"/>
                </a:cubicBezTo>
                <a:cubicBezTo>
                  <a:pt x="6048514" y="1307720"/>
                  <a:pt x="6044234" y="1306246"/>
                  <a:pt x="6039952" y="1304771"/>
                </a:cubicBezTo>
                <a:cubicBezTo>
                  <a:pt x="6039952" y="1304771"/>
                  <a:pt x="6039952" y="1304771"/>
                  <a:pt x="6034690" y="1301282"/>
                </a:cubicBezTo>
                <a:cubicBezTo>
                  <a:pt x="6034690" y="1301282"/>
                  <a:pt x="6034690" y="1301282"/>
                  <a:pt x="6033191" y="1300767"/>
                </a:cubicBezTo>
                <a:cubicBezTo>
                  <a:pt x="6033191" y="1300767"/>
                  <a:pt x="6033191" y="1300767"/>
                  <a:pt x="6031693" y="1300250"/>
                </a:cubicBezTo>
                <a:cubicBezTo>
                  <a:pt x="6028911" y="1299292"/>
                  <a:pt x="6011575" y="1293320"/>
                  <a:pt x="6018335" y="1297323"/>
                </a:cubicBezTo>
                <a:cubicBezTo>
                  <a:pt x="6024441" y="1302538"/>
                  <a:pt x="6030685" y="1308041"/>
                  <a:pt x="6037520" y="1311831"/>
                </a:cubicBezTo>
                <a:cubicBezTo>
                  <a:pt x="6037520" y="1311831"/>
                  <a:pt x="6037520" y="1311831"/>
                  <a:pt x="6013613" y="1297133"/>
                </a:cubicBezTo>
                <a:cubicBezTo>
                  <a:pt x="6008276" y="1293858"/>
                  <a:pt x="5993279" y="1290128"/>
                  <a:pt x="5997259" y="1293174"/>
                </a:cubicBezTo>
                <a:cubicBezTo>
                  <a:pt x="6015387" y="1305882"/>
                  <a:pt x="6034032" y="1317093"/>
                  <a:pt x="6053659" y="1330316"/>
                </a:cubicBezTo>
                <a:cubicBezTo>
                  <a:pt x="6047880" y="1328326"/>
                  <a:pt x="6042101" y="1326335"/>
                  <a:pt x="6045866" y="1329308"/>
                </a:cubicBezTo>
                <a:cubicBezTo>
                  <a:pt x="6061212" y="1341057"/>
                  <a:pt x="6076558" y="1352806"/>
                  <a:pt x="6093705" y="1363501"/>
                </a:cubicBezTo>
                <a:cubicBezTo>
                  <a:pt x="6089424" y="1362026"/>
                  <a:pt x="6085144" y="1360551"/>
                  <a:pt x="6087410" y="1363007"/>
                </a:cubicBezTo>
                <a:cubicBezTo>
                  <a:pt x="6087410" y="1363007"/>
                  <a:pt x="6087410" y="1363007"/>
                  <a:pt x="6084628" y="1362049"/>
                </a:cubicBezTo>
                <a:cubicBezTo>
                  <a:pt x="6082148" y="1359520"/>
                  <a:pt x="6065025" y="1353621"/>
                  <a:pt x="6069772" y="1358607"/>
                </a:cubicBezTo>
                <a:cubicBezTo>
                  <a:pt x="6077375" y="1364338"/>
                  <a:pt x="6083922" y="1368268"/>
                  <a:pt x="6090241" y="1373556"/>
                </a:cubicBezTo>
                <a:cubicBezTo>
                  <a:pt x="6094006" y="1376529"/>
                  <a:pt x="6101282" y="1379036"/>
                  <a:pt x="6106080" y="1379013"/>
                </a:cubicBezTo>
                <a:cubicBezTo>
                  <a:pt x="6111342" y="1382501"/>
                  <a:pt x="6118177" y="1386293"/>
                  <a:pt x="6124724" y="1390223"/>
                </a:cubicBezTo>
                <a:cubicBezTo>
                  <a:pt x="6122923" y="1391278"/>
                  <a:pt x="6122923" y="1391278"/>
                  <a:pt x="6124208" y="1391721"/>
                </a:cubicBezTo>
                <a:cubicBezTo>
                  <a:pt x="6141821" y="1405927"/>
                  <a:pt x="6161521" y="1418937"/>
                  <a:pt x="6177851" y="1432700"/>
                </a:cubicBezTo>
                <a:cubicBezTo>
                  <a:pt x="6169805" y="1428253"/>
                  <a:pt x="6160489" y="1421932"/>
                  <a:pt x="6150946" y="1416969"/>
                </a:cubicBezTo>
                <a:cubicBezTo>
                  <a:pt x="6125214" y="1398531"/>
                  <a:pt x="6096045" y="1380343"/>
                  <a:pt x="6068298" y="1362885"/>
                </a:cubicBezTo>
                <a:cubicBezTo>
                  <a:pt x="6063804" y="1361337"/>
                  <a:pt x="6053744" y="1357871"/>
                  <a:pt x="6053301" y="1359155"/>
                </a:cubicBezTo>
                <a:cubicBezTo>
                  <a:pt x="6037439" y="1348903"/>
                  <a:pt x="6020292" y="1338210"/>
                  <a:pt x="6004430" y="1327958"/>
                </a:cubicBezTo>
                <a:cubicBezTo>
                  <a:pt x="6004430" y="1327958"/>
                  <a:pt x="6004430" y="1327958"/>
                  <a:pt x="6001648" y="1327000"/>
                </a:cubicBezTo>
                <a:cubicBezTo>
                  <a:pt x="6000150" y="1326484"/>
                  <a:pt x="6000150" y="1326484"/>
                  <a:pt x="5999167" y="1324469"/>
                </a:cubicBezTo>
                <a:cubicBezTo>
                  <a:pt x="5981504" y="1315273"/>
                  <a:pt x="5965715" y="1304807"/>
                  <a:pt x="5948053" y="1295611"/>
                </a:cubicBezTo>
                <a:cubicBezTo>
                  <a:pt x="5944288" y="1292638"/>
                  <a:pt x="5926952" y="1286665"/>
                  <a:pt x="5931699" y="1291652"/>
                </a:cubicBezTo>
                <a:cubicBezTo>
                  <a:pt x="5931699" y="1291652"/>
                  <a:pt x="5931699" y="1291652"/>
                  <a:pt x="5968472" y="1315571"/>
                </a:cubicBezTo>
                <a:cubicBezTo>
                  <a:pt x="5962693" y="1313580"/>
                  <a:pt x="5959395" y="1314119"/>
                  <a:pt x="5961735" y="1316361"/>
                </a:cubicBezTo>
                <a:cubicBezTo>
                  <a:pt x="5973243" y="1325352"/>
                  <a:pt x="5985126" y="1332557"/>
                  <a:pt x="5996709" y="1341335"/>
                </a:cubicBezTo>
                <a:cubicBezTo>
                  <a:pt x="5990930" y="1339344"/>
                  <a:pt x="5977358" y="1336343"/>
                  <a:pt x="5983137" y="1338334"/>
                </a:cubicBezTo>
                <a:cubicBezTo>
                  <a:pt x="5997501" y="1348070"/>
                  <a:pt x="6011865" y="1357806"/>
                  <a:pt x="6026229" y="1367541"/>
                </a:cubicBezTo>
                <a:cubicBezTo>
                  <a:pt x="6039309" y="1376834"/>
                  <a:pt x="6054115" y="1385286"/>
                  <a:pt x="6067964" y="1396519"/>
                </a:cubicBezTo>
                <a:cubicBezTo>
                  <a:pt x="6069249" y="1396962"/>
                  <a:pt x="6070747" y="1397478"/>
                  <a:pt x="6073529" y="1398436"/>
                </a:cubicBezTo>
                <a:cubicBezTo>
                  <a:pt x="6115780" y="1425917"/>
                  <a:pt x="6159314" y="1453840"/>
                  <a:pt x="6201424" y="1481033"/>
                </a:cubicBezTo>
                <a:cubicBezTo>
                  <a:pt x="6202922" y="1481550"/>
                  <a:pt x="6201424" y="1481033"/>
                  <a:pt x="6202922" y="1481550"/>
                </a:cubicBezTo>
                <a:cubicBezTo>
                  <a:pt x="6228139" y="1501486"/>
                  <a:pt x="6253569" y="1521496"/>
                  <a:pt x="6278711" y="1541647"/>
                </a:cubicBezTo>
                <a:cubicBezTo>
                  <a:pt x="6277427" y="1541204"/>
                  <a:pt x="6275928" y="1540689"/>
                  <a:pt x="6276985" y="1542489"/>
                </a:cubicBezTo>
                <a:cubicBezTo>
                  <a:pt x="6276985" y="1542489"/>
                  <a:pt x="6276985" y="1542489"/>
                  <a:pt x="6313242" y="1567904"/>
                </a:cubicBezTo>
                <a:cubicBezTo>
                  <a:pt x="6313242" y="1567904"/>
                  <a:pt x="6313242" y="1567904"/>
                  <a:pt x="6303699" y="1562941"/>
                </a:cubicBezTo>
                <a:cubicBezTo>
                  <a:pt x="6299860" y="1560183"/>
                  <a:pt x="6291085" y="1557160"/>
                  <a:pt x="6288303" y="1556201"/>
                </a:cubicBezTo>
                <a:cubicBezTo>
                  <a:pt x="6268676" y="1542977"/>
                  <a:pt x="6249565" y="1528255"/>
                  <a:pt x="6228652" y="1514588"/>
                </a:cubicBezTo>
                <a:cubicBezTo>
                  <a:pt x="6234218" y="1516506"/>
                  <a:pt x="6247273" y="1521003"/>
                  <a:pt x="6243509" y="1518031"/>
                </a:cubicBezTo>
                <a:cubicBezTo>
                  <a:pt x="6243509" y="1518031"/>
                  <a:pt x="6230643" y="1508811"/>
                  <a:pt x="6219062" y="1500034"/>
                </a:cubicBezTo>
                <a:cubicBezTo>
                  <a:pt x="6213798" y="1496546"/>
                  <a:pt x="6206964" y="1492755"/>
                  <a:pt x="6203199" y="1489783"/>
                </a:cubicBezTo>
                <a:cubicBezTo>
                  <a:pt x="6199434" y="1486810"/>
                  <a:pt x="6195669" y="1483837"/>
                  <a:pt x="6195669" y="1483837"/>
                </a:cubicBezTo>
                <a:cubicBezTo>
                  <a:pt x="6191831" y="1481079"/>
                  <a:pt x="6185610" y="1480372"/>
                  <a:pt x="6182613" y="1479339"/>
                </a:cubicBezTo>
                <a:cubicBezTo>
                  <a:pt x="6182613" y="1479339"/>
                  <a:pt x="6182613" y="1479339"/>
                  <a:pt x="6179831" y="1478381"/>
                </a:cubicBezTo>
                <a:cubicBezTo>
                  <a:pt x="6175993" y="1475623"/>
                  <a:pt x="6171712" y="1474148"/>
                  <a:pt x="6168716" y="1473116"/>
                </a:cubicBezTo>
                <a:lnTo>
                  <a:pt x="6167218" y="1472600"/>
                </a:lnTo>
                <a:cubicBezTo>
                  <a:pt x="6147074" y="1460873"/>
                  <a:pt x="6127448" y="1447650"/>
                  <a:pt x="6108803" y="1436439"/>
                </a:cubicBezTo>
                <a:cubicBezTo>
                  <a:pt x="6107519" y="1435996"/>
                  <a:pt x="6104522" y="1434964"/>
                  <a:pt x="6101739" y="1434006"/>
                </a:cubicBezTo>
                <a:cubicBezTo>
                  <a:pt x="6091729" y="1425531"/>
                  <a:pt x="6082629" y="1419284"/>
                  <a:pt x="6074369" y="1414763"/>
                </a:cubicBezTo>
                <a:cubicBezTo>
                  <a:pt x="6069548" y="1409990"/>
                  <a:pt x="6054767" y="1406334"/>
                  <a:pt x="6058530" y="1409306"/>
                </a:cubicBezTo>
                <a:cubicBezTo>
                  <a:pt x="6064321" y="1413694"/>
                  <a:pt x="6071375" y="1418938"/>
                  <a:pt x="6079085" y="1424616"/>
                </a:cubicBezTo>
                <a:lnTo>
                  <a:pt x="6085809" y="1429535"/>
                </a:lnTo>
                <a:lnTo>
                  <a:pt x="6074860" y="1423070"/>
                </a:lnTo>
                <a:cubicBezTo>
                  <a:pt x="6071095" y="1420098"/>
                  <a:pt x="6054740" y="1416138"/>
                  <a:pt x="6060004" y="1419627"/>
                </a:cubicBezTo>
                <a:cubicBezTo>
                  <a:pt x="6069873" y="1427815"/>
                  <a:pt x="6096777" y="1443545"/>
                  <a:pt x="6115962" y="1458053"/>
                </a:cubicBezTo>
                <a:cubicBezTo>
                  <a:pt x="6107916" y="1453606"/>
                  <a:pt x="6101082" y="1449816"/>
                  <a:pt x="6094320" y="1445810"/>
                </a:cubicBezTo>
                <a:cubicBezTo>
                  <a:pt x="6085219" y="1439564"/>
                  <a:pt x="6076192" y="1433103"/>
                  <a:pt x="6067091" y="1426856"/>
                </a:cubicBezTo>
                <a:cubicBezTo>
                  <a:pt x="6067091" y="1426856"/>
                  <a:pt x="6067091" y="1426856"/>
                  <a:pt x="6036095" y="1404929"/>
                </a:cubicBezTo>
                <a:cubicBezTo>
                  <a:pt x="6026085" y="1396454"/>
                  <a:pt x="6015487" y="1389690"/>
                  <a:pt x="6006385" y="1383443"/>
                </a:cubicBezTo>
                <a:cubicBezTo>
                  <a:pt x="6001122" y="1379955"/>
                  <a:pt x="5984768" y="1375997"/>
                  <a:pt x="5990104" y="1379271"/>
                </a:cubicBezTo>
                <a:cubicBezTo>
                  <a:pt x="6015763" y="1397923"/>
                  <a:pt x="6041708" y="1416436"/>
                  <a:pt x="6067440" y="1434876"/>
                </a:cubicBezTo>
                <a:cubicBezTo>
                  <a:pt x="6067440" y="1434876"/>
                  <a:pt x="6066923" y="1436373"/>
                  <a:pt x="6068423" y="1436889"/>
                </a:cubicBezTo>
                <a:cubicBezTo>
                  <a:pt x="6069920" y="1437406"/>
                  <a:pt x="6072704" y="1438363"/>
                  <a:pt x="6073686" y="1440378"/>
                </a:cubicBezTo>
                <a:cubicBezTo>
                  <a:pt x="6072188" y="1439862"/>
                  <a:pt x="6072188" y="1439862"/>
                  <a:pt x="6073244" y="1441661"/>
                </a:cubicBezTo>
                <a:cubicBezTo>
                  <a:pt x="6090087" y="1453927"/>
                  <a:pt x="6106719" y="1466119"/>
                  <a:pt x="6122065" y="1477868"/>
                </a:cubicBezTo>
                <a:lnTo>
                  <a:pt x="6124221" y="1480206"/>
                </a:lnTo>
                <a:lnTo>
                  <a:pt x="6124561" y="1480461"/>
                </a:lnTo>
                <a:lnTo>
                  <a:pt x="6131093" y="1484329"/>
                </a:lnTo>
                <a:lnTo>
                  <a:pt x="6130808" y="1485156"/>
                </a:lnTo>
                <a:lnTo>
                  <a:pt x="6179682" y="1521892"/>
                </a:lnTo>
                <a:lnTo>
                  <a:pt x="6182254" y="1522779"/>
                </a:lnTo>
                <a:cubicBezTo>
                  <a:pt x="6217996" y="1549692"/>
                  <a:pt x="6256267" y="1574127"/>
                  <a:pt x="6287969" y="1589835"/>
                </a:cubicBezTo>
                <a:cubicBezTo>
                  <a:pt x="6289467" y="1590351"/>
                  <a:pt x="6303807" y="1595292"/>
                  <a:pt x="6298544" y="1591803"/>
                </a:cubicBezTo>
                <a:cubicBezTo>
                  <a:pt x="6297562" y="1589789"/>
                  <a:pt x="6285679" y="1582584"/>
                  <a:pt x="6271830" y="1571349"/>
                </a:cubicBezTo>
                <a:cubicBezTo>
                  <a:pt x="6271830" y="1571349"/>
                  <a:pt x="6271830" y="1571349"/>
                  <a:pt x="6247383" y="1553354"/>
                </a:cubicBezTo>
                <a:cubicBezTo>
                  <a:pt x="6240622" y="1549349"/>
                  <a:pt x="6234517" y="1544134"/>
                  <a:pt x="6229254" y="1540646"/>
                </a:cubicBezTo>
                <a:cubicBezTo>
                  <a:pt x="6232036" y="1541605"/>
                  <a:pt x="6233535" y="1542120"/>
                  <a:pt x="6234051" y="1540623"/>
                </a:cubicBezTo>
                <a:cubicBezTo>
                  <a:pt x="6239313" y="1544111"/>
                  <a:pt x="6246074" y="1548116"/>
                  <a:pt x="6251639" y="1550033"/>
                </a:cubicBezTo>
                <a:cubicBezTo>
                  <a:pt x="6251639" y="1550033"/>
                  <a:pt x="6253138" y="1550549"/>
                  <a:pt x="6256133" y="1551581"/>
                </a:cubicBezTo>
                <a:cubicBezTo>
                  <a:pt x="6292931" y="1580295"/>
                  <a:pt x="6331743" y="1608027"/>
                  <a:pt x="6369752" y="1637397"/>
                </a:cubicBezTo>
                <a:cubicBezTo>
                  <a:pt x="6408048" y="1666627"/>
                  <a:pt x="6444329" y="1696838"/>
                  <a:pt x="6481127" y="1725553"/>
                </a:cubicBezTo>
                <a:cubicBezTo>
                  <a:pt x="6475023" y="1720337"/>
                  <a:pt x="6466764" y="1715817"/>
                  <a:pt x="6459160" y="1710085"/>
                </a:cubicBezTo>
                <a:cubicBezTo>
                  <a:pt x="6456680" y="1707556"/>
                  <a:pt x="6452399" y="1706081"/>
                  <a:pt x="6449617" y="1705123"/>
                </a:cubicBezTo>
                <a:cubicBezTo>
                  <a:pt x="6449617" y="1705123"/>
                  <a:pt x="6449617" y="1705123"/>
                  <a:pt x="6440515" y="1698875"/>
                </a:cubicBezTo>
                <a:cubicBezTo>
                  <a:pt x="6436751" y="1695903"/>
                  <a:pt x="6430972" y="1693912"/>
                  <a:pt x="6426690" y="1692437"/>
                </a:cubicBezTo>
                <a:cubicBezTo>
                  <a:pt x="6409846" y="1680171"/>
                  <a:pt x="6391717" y="1667464"/>
                  <a:pt x="6374104" y="1653258"/>
                </a:cubicBezTo>
                <a:cubicBezTo>
                  <a:pt x="6368768" y="1649983"/>
                  <a:pt x="6353985" y="1646327"/>
                  <a:pt x="6357750" y="1649300"/>
                </a:cubicBezTo>
                <a:cubicBezTo>
                  <a:pt x="6371856" y="1659784"/>
                  <a:pt x="6385587" y="1670139"/>
                  <a:pt x="6399197" y="1680243"/>
                </a:cubicBezTo>
                <a:lnTo>
                  <a:pt x="6439106" y="1709097"/>
                </a:lnTo>
                <a:lnTo>
                  <a:pt x="6424928" y="1699639"/>
                </a:lnTo>
                <a:cubicBezTo>
                  <a:pt x="6416495" y="1693711"/>
                  <a:pt x="6408125" y="1687598"/>
                  <a:pt x="6399810" y="1681501"/>
                </a:cubicBezTo>
                <a:cubicBezTo>
                  <a:pt x="6397330" y="1678972"/>
                  <a:pt x="6391551" y="1676981"/>
                  <a:pt x="6386754" y="1677004"/>
                </a:cubicBezTo>
                <a:cubicBezTo>
                  <a:pt x="6367644" y="1662282"/>
                  <a:pt x="6346217" y="1650113"/>
                  <a:pt x="6325091" y="1636373"/>
                </a:cubicBezTo>
                <a:cubicBezTo>
                  <a:pt x="6324035" y="1634573"/>
                  <a:pt x="6319753" y="1633098"/>
                  <a:pt x="6315474" y="1631623"/>
                </a:cubicBezTo>
                <a:cubicBezTo>
                  <a:pt x="6315474" y="1631623"/>
                  <a:pt x="6315474" y="1631623"/>
                  <a:pt x="6300127" y="1619874"/>
                </a:cubicBezTo>
                <a:cubicBezTo>
                  <a:pt x="6303124" y="1620906"/>
                  <a:pt x="6304408" y="1621348"/>
                  <a:pt x="6302141" y="1618893"/>
                </a:cubicBezTo>
                <a:lnTo>
                  <a:pt x="6265240" y="1591719"/>
                </a:lnTo>
                <a:lnTo>
                  <a:pt x="6357856" y="1667626"/>
                </a:lnTo>
                <a:cubicBezTo>
                  <a:pt x="6425547" y="1725719"/>
                  <a:pt x="6497375" y="1778610"/>
                  <a:pt x="6545613" y="1838921"/>
                </a:cubicBezTo>
                <a:cubicBezTo>
                  <a:pt x="6556977" y="1852207"/>
                  <a:pt x="6558659" y="1866990"/>
                  <a:pt x="6569490" y="1875607"/>
                </a:cubicBezTo>
                <a:lnTo>
                  <a:pt x="6576637" y="1884218"/>
                </a:lnTo>
                <a:lnTo>
                  <a:pt x="6616724" y="1912288"/>
                </a:lnTo>
                <a:cubicBezTo>
                  <a:pt x="6616724" y="1912288"/>
                  <a:pt x="6616724" y="1912288"/>
                  <a:pt x="6672092" y="1952426"/>
                </a:cubicBezTo>
                <a:cubicBezTo>
                  <a:pt x="6672092" y="1952426"/>
                  <a:pt x="6672092" y="1952426"/>
                  <a:pt x="6727020" y="1993848"/>
                </a:cubicBezTo>
                <a:cubicBezTo>
                  <a:pt x="6759954" y="2015007"/>
                  <a:pt x="6790722" y="2038293"/>
                  <a:pt x="6822182" y="2063732"/>
                </a:cubicBezTo>
                <a:cubicBezTo>
                  <a:pt x="6852661" y="2087157"/>
                  <a:pt x="6882395" y="2113437"/>
                  <a:pt x="6911916" y="2139644"/>
                </a:cubicBezTo>
                <a:cubicBezTo>
                  <a:pt x="6909133" y="2138685"/>
                  <a:pt x="6909133" y="2138685"/>
                  <a:pt x="6908618" y="2140183"/>
                </a:cubicBezTo>
                <a:cubicBezTo>
                  <a:pt x="6918702" y="2148444"/>
                  <a:pt x="6930069" y="2157148"/>
                  <a:pt x="6940595" y="2164124"/>
                </a:cubicBezTo>
                <a:cubicBezTo>
                  <a:pt x="6938655" y="2164892"/>
                  <a:pt x="6937156" y="2164376"/>
                  <a:pt x="6938138" y="2166390"/>
                </a:cubicBezTo>
                <a:cubicBezTo>
                  <a:pt x="6949205" y="2176664"/>
                  <a:pt x="6963568" y="2186400"/>
                  <a:pt x="6973905" y="2198099"/>
                </a:cubicBezTo>
                <a:cubicBezTo>
                  <a:pt x="6972620" y="2197657"/>
                  <a:pt x="6969624" y="2196624"/>
                  <a:pt x="6968339" y="2196182"/>
                </a:cubicBezTo>
                <a:cubicBezTo>
                  <a:pt x="6968339" y="2196182"/>
                  <a:pt x="6968339" y="2196182"/>
                  <a:pt x="6963845" y="2194634"/>
                </a:cubicBezTo>
                <a:cubicBezTo>
                  <a:pt x="6961579" y="2192177"/>
                  <a:pt x="6952287" y="2190652"/>
                  <a:pt x="6954768" y="2193182"/>
                </a:cubicBezTo>
                <a:cubicBezTo>
                  <a:pt x="6954768" y="2193182"/>
                  <a:pt x="6954768" y="2193182"/>
                  <a:pt x="6962837" y="2202424"/>
                </a:cubicBezTo>
                <a:cubicBezTo>
                  <a:pt x="6962837" y="2202424"/>
                  <a:pt x="6962837" y="2202424"/>
                  <a:pt x="6951330" y="2193433"/>
                </a:cubicBezTo>
                <a:cubicBezTo>
                  <a:pt x="6950487" y="2191707"/>
                  <a:pt x="6941270" y="2189968"/>
                  <a:pt x="6942252" y="2191982"/>
                </a:cubicBezTo>
                <a:cubicBezTo>
                  <a:pt x="6950836" y="2199726"/>
                  <a:pt x="6959349" y="2207685"/>
                  <a:pt x="6967934" y="2215429"/>
                </a:cubicBezTo>
                <a:cubicBezTo>
                  <a:pt x="6965152" y="2214471"/>
                  <a:pt x="6961927" y="2214797"/>
                  <a:pt x="6962695" y="2216737"/>
                </a:cubicBezTo>
                <a:cubicBezTo>
                  <a:pt x="6969996" y="2224039"/>
                  <a:pt x="6977526" y="2229983"/>
                  <a:pt x="6985129" y="2235715"/>
                </a:cubicBezTo>
                <a:cubicBezTo>
                  <a:pt x="6981830" y="2236254"/>
                  <a:pt x="6980332" y="2235737"/>
                  <a:pt x="6979816" y="2237235"/>
                </a:cubicBezTo>
                <a:cubicBezTo>
                  <a:pt x="6979816" y="2237235"/>
                  <a:pt x="6979816" y="2237235"/>
                  <a:pt x="6978834" y="2235221"/>
                </a:cubicBezTo>
                <a:cubicBezTo>
                  <a:pt x="6977549" y="2234779"/>
                  <a:pt x="6968258" y="2233254"/>
                  <a:pt x="6970813" y="2235570"/>
                </a:cubicBezTo>
                <a:cubicBezTo>
                  <a:pt x="6973079" y="2238026"/>
                  <a:pt x="6976327" y="2242497"/>
                  <a:pt x="6978882" y="2244812"/>
                </a:cubicBezTo>
                <a:cubicBezTo>
                  <a:pt x="6981148" y="2247268"/>
                  <a:pt x="6985945" y="2247245"/>
                  <a:pt x="6987442" y="2247761"/>
                </a:cubicBezTo>
                <a:cubicBezTo>
                  <a:pt x="6990439" y="2248794"/>
                  <a:pt x="6994204" y="2251767"/>
                  <a:pt x="6996471" y="2254223"/>
                </a:cubicBezTo>
                <a:cubicBezTo>
                  <a:pt x="6996471" y="2254223"/>
                  <a:pt x="6996471" y="2254223"/>
                  <a:pt x="6996028" y="2255506"/>
                </a:cubicBezTo>
                <a:cubicBezTo>
                  <a:pt x="7004540" y="2263465"/>
                  <a:pt x="7013339" y="2271283"/>
                  <a:pt x="7019910" y="2280010"/>
                </a:cubicBezTo>
                <a:cubicBezTo>
                  <a:pt x="7015629" y="2278535"/>
                  <a:pt x="7010367" y="2275047"/>
                  <a:pt x="7006602" y="2272074"/>
                </a:cubicBezTo>
                <a:cubicBezTo>
                  <a:pt x="6994480" y="2260000"/>
                  <a:pt x="6980190" y="2250050"/>
                  <a:pt x="6967766" y="2239547"/>
                </a:cubicBezTo>
                <a:cubicBezTo>
                  <a:pt x="6964984" y="2238589"/>
                  <a:pt x="6958763" y="2237881"/>
                  <a:pt x="6958246" y="2239379"/>
                </a:cubicBezTo>
                <a:cubicBezTo>
                  <a:pt x="6950946" y="2232077"/>
                  <a:pt x="6943416" y="2226132"/>
                  <a:pt x="6935813" y="2220400"/>
                </a:cubicBezTo>
                <a:cubicBezTo>
                  <a:pt x="6935813" y="2220400"/>
                  <a:pt x="6935813" y="2220400"/>
                  <a:pt x="6934316" y="2219884"/>
                </a:cubicBezTo>
                <a:cubicBezTo>
                  <a:pt x="6934831" y="2218387"/>
                  <a:pt x="6933333" y="2217871"/>
                  <a:pt x="6933333" y="2217871"/>
                </a:cubicBezTo>
                <a:cubicBezTo>
                  <a:pt x="6925729" y="2212140"/>
                  <a:pt x="6916702" y="2205679"/>
                  <a:pt x="6908885" y="2199874"/>
                </a:cubicBezTo>
                <a:cubicBezTo>
                  <a:pt x="6908117" y="2197934"/>
                  <a:pt x="6897541" y="2195966"/>
                  <a:pt x="6899808" y="2198423"/>
                </a:cubicBezTo>
                <a:cubicBezTo>
                  <a:pt x="6904628" y="2203195"/>
                  <a:pt x="6910873" y="2208697"/>
                  <a:pt x="6915480" y="2213396"/>
                </a:cubicBezTo>
                <a:cubicBezTo>
                  <a:pt x="6912181" y="2213935"/>
                  <a:pt x="6910683" y="2213419"/>
                  <a:pt x="6911740" y="2215219"/>
                </a:cubicBezTo>
                <a:cubicBezTo>
                  <a:pt x="6915970" y="2221703"/>
                  <a:pt x="6920791" y="2226476"/>
                  <a:pt x="6925611" y="2231247"/>
                </a:cubicBezTo>
                <a:cubicBezTo>
                  <a:pt x="6922616" y="2230216"/>
                  <a:pt x="6914822" y="2229205"/>
                  <a:pt x="6917302" y="2231736"/>
                </a:cubicBezTo>
                <a:cubicBezTo>
                  <a:pt x="6929136" y="2243951"/>
                  <a:pt x="6943501" y="2253686"/>
                  <a:pt x="6956907" y="2266204"/>
                </a:cubicBezTo>
                <a:cubicBezTo>
                  <a:pt x="6956907" y="2266204"/>
                  <a:pt x="6958406" y="2266720"/>
                  <a:pt x="6959903" y="2267236"/>
                </a:cubicBezTo>
                <a:cubicBezTo>
                  <a:pt x="6979782" y="2283897"/>
                  <a:pt x="6999950" y="2300420"/>
                  <a:pt x="7020043" y="2317156"/>
                </a:cubicBezTo>
                <a:cubicBezTo>
                  <a:pt x="7031951" y="2329157"/>
                  <a:pt x="7042287" y="2340855"/>
                  <a:pt x="7054408" y="2352930"/>
                </a:cubicBezTo>
                <a:cubicBezTo>
                  <a:pt x="7052911" y="2352414"/>
                  <a:pt x="7052911" y="2352414"/>
                  <a:pt x="7052394" y="2353912"/>
                </a:cubicBezTo>
                <a:cubicBezTo>
                  <a:pt x="7052394" y="2353912"/>
                  <a:pt x="7052394" y="2353912"/>
                  <a:pt x="7059638" y="2360446"/>
                </a:cubicBezTo>
                <a:lnTo>
                  <a:pt x="7064045" y="2364423"/>
                </a:lnTo>
                <a:lnTo>
                  <a:pt x="7060479" y="2363369"/>
                </a:lnTo>
                <a:cubicBezTo>
                  <a:pt x="7058622" y="2362939"/>
                  <a:pt x="7056674" y="2362686"/>
                  <a:pt x="7055667" y="2363177"/>
                </a:cubicBezTo>
                <a:cubicBezTo>
                  <a:pt x="7047082" y="2355432"/>
                  <a:pt x="7037072" y="2346958"/>
                  <a:pt x="7028487" y="2339212"/>
                </a:cubicBezTo>
                <a:cubicBezTo>
                  <a:pt x="7031269" y="2340171"/>
                  <a:pt x="7039062" y="2341181"/>
                  <a:pt x="7036721" y="2338938"/>
                </a:cubicBezTo>
                <a:cubicBezTo>
                  <a:pt x="7036721" y="2338938"/>
                  <a:pt x="7036721" y="2338938"/>
                  <a:pt x="7014288" y="2319960"/>
                </a:cubicBezTo>
                <a:cubicBezTo>
                  <a:pt x="7013307" y="2317946"/>
                  <a:pt x="7009794" y="2318412"/>
                  <a:pt x="7007011" y="2317453"/>
                </a:cubicBezTo>
                <a:cubicBezTo>
                  <a:pt x="7007011" y="2317453"/>
                  <a:pt x="7007011" y="2317453"/>
                  <a:pt x="7005513" y="2316937"/>
                </a:cubicBezTo>
                <a:cubicBezTo>
                  <a:pt x="7004531" y="2314923"/>
                  <a:pt x="7001233" y="2315462"/>
                  <a:pt x="6999734" y="2314946"/>
                </a:cubicBezTo>
                <a:cubicBezTo>
                  <a:pt x="6999734" y="2314946"/>
                  <a:pt x="6999734" y="2314946"/>
                  <a:pt x="6998450" y="2314504"/>
                </a:cubicBezTo>
                <a:cubicBezTo>
                  <a:pt x="6989650" y="2306685"/>
                  <a:pt x="6980622" y="2300224"/>
                  <a:pt x="6970023" y="2293460"/>
                </a:cubicBezTo>
                <a:cubicBezTo>
                  <a:pt x="6970539" y="2291963"/>
                  <a:pt x="6968740" y="2293018"/>
                  <a:pt x="6967241" y="2292502"/>
                </a:cubicBezTo>
                <a:cubicBezTo>
                  <a:pt x="6962494" y="2287516"/>
                  <a:pt x="6957674" y="2282744"/>
                  <a:pt x="6955407" y="2280287"/>
                </a:cubicBezTo>
                <a:cubicBezTo>
                  <a:pt x="6952926" y="2277758"/>
                  <a:pt x="6943333" y="2277804"/>
                  <a:pt x="6946115" y="2278762"/>
                </a:cubicBezTo>
                <a:cubicBezTo>
                  <a:pt x="6950936" y="2283534"/>
                  <a:pt x="6958238" y="2290837"/>
                  <a:pt x="6965251" y="2298280"/>
                </a:cubicBezTo>
                <a:cubicBezTo>
                  <a:pt x="6962002" y="2293810"/>
                  <a:pt x="6956739" y="2290321"/>
                  <a:pt x="6951402" y="2287046"/>
                </a:cubicBezTo>
                <a:cubicBezTo>
                  <a:pt x="6949904" y="2286530"/>
                  <a:pt x="6941343" y="2283580"/>
                  <a:pt x="6943167" y="2287321"/>
                </a:cubicBezTo>
                <a:cubicBezTo>
                  <a:pt x="6947914" y="2292307"/>
                  <a:pt x="6960780" y="2301526"/>
                  <a:pt x="6969580" y="2309345"/>
                </a:cubicBezTo>
                <a:cubicBezTo>
                  <a:pt x="6965601" y="2306299"/>
                  <a:pt x="6961321" y="2304824"/>
                  <a:pt x="6957040" y="2303350"/>
                </a:cubicBezTo>
                <a:cubicBezTo>
                  <a:pt x="6953717" y="2299093"/>
                  <a:pt x="6949953" y="2296121"/>
                  <a:pt x="6945131" y="2291348"/>
                </a:cubicBezTo>
                <a:cubicBezTo>
                  <a:pt x="6945131" y="2291348"/>
                  <a:pt x="6945131" y="2291348"/>
                  <a:pt x="6931799" y="2278617"/>
                </a:cubicBezTo>
                <a:cubicBezTo>
                  <a:pt x="6927052" y="2273631"/>
                  <a:pt x="6922232" y="2268858"/>
                  <a:pt x="6917411" y="2264086"/>
                </a:cubicBezTo>
                <a:cubicBezTo>
                  <a:pt x="6915145" y="2261629"/>
                  <a:pt x="6906910" y="2261905"/>
                  <a:pt x="6907892" y="2263919"/>
                </a:cubicBezTo>
                <a:cubicBezTo>
                  <a:pt x="6919725" y="2276133"/>
                  <a:pt x="6932076" y="2286851"/>
                  <a:pt x="6942699" y="2298409"/>
                </a:cubicBezTo>
                <a:cubicBezTo>
                  <a:pt x="6944197" y="2298925"/>
                  <a:pt x="6944966" y="2300865"/>
                  <a:pt x="6946465" y="2301381"/>
                </a:cubicBezTo>
                <a:cubicBezTo>
                  <a:pt x="6944966" y="2300865"/>
                  <a:pt x="6944966" y="2300865"/>
                  <a:pt x="6944450" y="2302363"/>
                </a:cubicBezTo>
                <a:cubicBezTo>
                  <a:pt x="6951751" y="2309665"/>
                  <a:pt x="6960336" y="2317410"/>
                  <a:pt x="6965924" y="2324123"/>
                </a:cubicBezTo>
                <a:cubicBezTo>
                  <a:pt x="6965410" y="2325620"/>
                  <a:pt x="6966908" y="2326136"/>
                  <a:pt x="6966908" y="2326136"/>
                </a:cubicBezTo>
                <a:cubicBezTo>
                  <a:pt x="6966908" y="2326136"/>
                  <a:pt x="6966908" y="2326136"/>
                  <a:pt x="6969388" y="2328667"/>
                </a:cubicBezTo>
                <a:lnTo>
                  <a:pt x="6968945" y="2329950"/>
                </a:lnTo>
                <a:cubicBezTo>
                  <a:pt x="6968945" y="2329950"/>
                  <a:pt x="6968945" y="2329950"/>
                  <a:pt x="6970230" y="2330392"/>
                </a:cubicBezTo>
                <a:cubicBezTo>
                  <a:pt x="6965949" y="2328918"/>
                  <a:pt x="6961152" y="2328941"/>
                  <a:pt x="6962651" y="2329457"/>
                </a:cubicBezTo>
                <a:cubicBezTo>
                  <a:pt x="6969738" y="2336686"/>
                  <a:pt x="6976825" y="2343915"/>
                  <a:pt x="6986066" y="2350449"/>
                </a:cubicBezTo>
                <a:cubicBezTo>
                  <a:pt x="6985550" y="2351947"/>
                  <a:pt x="6989831" y="2353421"/>
                  <a:pt x="6993129" y="2352882"/>
                </a:cubicBezTo>
                <a:cubicBezTo>
                  <a:pt x="7008802" y="2367855"/>
                  <a:pt x="7027914" y="2382577"/>
                  <a:pt x="7044734" y="2390048"/>
                </a:cubicBezTo>
                <a:cubicBezTo>
                  <a:pt x="7046232" y="2390564"/>
                  <a:pt x="7054026" y="2391573"/>
                  <a:pt x="7051545" y="2389043"/>
                </a:cubicBezTo>
                <a:cubicBezTo>
                  <a:pt x="7051545" y="2389043"/>
                  <a:pt x="7045440" y="2383829"/>
                  <a:pt x="7039195" y="2378326"/>
                </a:cubicBezTo>
                <a:cubicBezTo>
                  <a:pt x="7039637" y="2377043"/>
                  <a:pt x="7039637" y="2377043"/>
                  <a:pt x="7039637" y="2377043"/>
                </a:cubicBezTo>
                <a:cubicBezTo>
                  <a:pt x="7039637" y="2377043"/>
                  <a:pt x="7039637" y="2377043"/>
                  <a:pt x="7028129" y="2368051"/>
                </a:cubicBezTo>
                <a:cubicBezTo>
                  <a:pt x="7024806" y="2363795"/>
                  <a:pt x="7022540" y="2361339"/>
                  <a:pt x="7019544" y="2360307"/>
                </a:cubicBezTo>
                <a:cubicBezTo>
                  <a:pt x="7021558" y="2359324"/>
                  <a:pt x="7023056" y="2359841"/>
                  <a:pt x="7023056" y="2359841"/>
                </a:cubicBezTo>
                <a:cubicBezTo>
                  <a:pt x="7025838" y="2360800"/>
                  <a:pt x="7028835" y="2361832"/>
                  <a:pt x="7033116" y="2363307"/>
                </a:cubicBezTo>
                <a:cubicBezTo>
                  <a:pt x="7032599" y="2364804"/>
                  <a:pt x="7033116" y="2363307"/>
                  <a:pt x="7034400" y="2363750"/>
                </a:cubicBezTo>
                <a:cubicBezTo>
                  <a:pt x="7056015" y="2385796"/>
                  <a:pt x="7077933" y="2406272"/>
                  <a:pt x="7099408" y="2428031"/>
                </a:cubicBezTo>
                <a:cubicBezTo>
                  <a:pt x="7103173" y="2431005"/>
                  <a:pt x="7107453" y="2432479"/>
                  <a:pt x="7111218" y="2435452"/>
                </a:cubicBezTo>
                <a:cubicBezTo>
                  <a:pt x="7112716" y="2435968"/>
                  <a:pt x="7112274" y="2437251"/>
                  <a:pt x="7113772" y="2437767"/>
                </a:cubicBezTo>
                <a:cubicBezTo>
                  <a:pt x="7109933" y="2435009"/>
                  <a:pt x="7105955" y="2431963"/>
                  <a:pt x="7101674" y="2430488"/>
                </a:cubicBezTo>
                <a:cubicBezTo>
                  <a:pt x="7105439" y="2433461"/>
                  <a:pt x="7109491" y="2436292"/>
                  <a:pt x="7111242" y="2440246"/>
                </a:cubicBezTo>
                <a:cubicBezTo>
                  <a:pt x="7113256" y="2439265"/>
                  <a:pt x="7114755" y="2439782"/>
                  <a:pt x="7114755" y="2439782"/>
                </a:cubicBezTo>
                <a:cubicBezTo>
                  <a:pt x="7117020" y="2442237"/>
                  <a:pt x="7118845" y="2445978"/>
                  <a:pt x="7122824" y="2449024"/>
                </a:cubicBezTo>
                <a:cubicBezTo>
                  <a:pt x="7120810" y="2450006"/>
                  <a:pt x="7118796" y="2450987"/>
                  <a:pt x="7118354" y="2452271"/>
                </a:cubicBezTo>
                <a:cubicBezTo>
                  <a:pt x="7116013" y="2450029"/>
                  <a:pt x="7111733" y="2448554"/>
                  <a:pt x="7109792" y="2449321"/>
                </a:cubicBezTo>
                <a:cubicBezTo>
                  <a:pt x="7101207" y="2441576"/>
                  <a:pt x="7092106" y="2435330"/>
                  <a:pt x="7083380" y="2427297"/>
                </a:cubicBezTo>
                <a:cubicBezTo>
                  <a:pt x="7082538" y="2425570"/>
                  <a:pt x="7073320" y="2423831"/>
                  <a:pt x="7074302" y="2425846"/>
                </a:cubicBezTo>
                <a:cubicBezTo>
                  <a:pt x="7085368" y="2436120"/>
                  <a:pt x="7096219" y="2446321"/>
                  <a:pt x="7107802" y="2455098"/>
                </a:cubicBezTo>
                <a:cubicBezTo>
                  <a:pt x="7104037" y="2452126"/>
                  <a:pt x="7098700" y="2448851"/>
                  <a:pt x="7093438" y="2445362"/>
                </a:cubicBezTo>
                <a:cubicBezTo>
                  <a:pt x="7092454" y="2443348"/>
                  <a:pt x="7089157" y="2443887"/>
                  <a:pt x="7086160" y="2442855"/>
                </a:cubicBezTo>
                <a:cubicBezTo>
                  <a:pt x="7086160" y="2442855"/>
                  <a:pt x="7086160" y="2442855"/>
                  <a:pt x="7056450" y="2421370"/>
                </a:cubicBezTo>
                <a:cubicBezTo>
                  <a:pt x="7055165" y="2420928"/>
                  <a:pt x="7052169" y="2419896"/>
                  <a:pt x="7050885" y="2419453"/>
                </a:cubicBezTo>
                <a:cubicBezTo>
                  <a:pt x="7050885" y="2419453"/>
                  <a:pt x="7050885" y="2419453"/>
                  <a:pt x="7043584" y="2412151"/>
                </a:cubicBezTo>
                <a:cubicBezTo>
                  <a:pt x="7045082" y="2412668"/>
                  <a:pt x="7046580" y="2413184"/>
                  <a:pt x="7045598" y="2411169"/>
                </a:cubicBezTo>
                <a:cubicBezTo>
                  <a:pt x="7036546" y="2399913"/>
                  <a:pt x="7027961" y="2392168"/>
                  <a:pt x="7017877" y="2383907"/>
                </a:cubicBezTo>
                <a:cubicBezTo>
                  <a:pt x="6997950" y="2357655"/>
                  <a:pt x="6964941" y="2336709"/>
                  <a:pt x="6937269" y="2319037"/>
                </a:cubicBezTo>
                <a:cubicBezTo>
                  <a:pt x="6926203" y="2308763"/>
                  <a:pt x="6915137" y="2298488"/>
                  <a:pt x="6901755" y="2290766"/>
                </a:cubicBezTo>
                <a:cubicBezTo>
                  <a:pt x="6900257" y="2290250"/>
                  <a:pt x="6891180" y="2288798"/>
                  <a:pt x="6892235" y="2290599"/>
                </a:cubicBezTo>
                <a:cubicBezTo>
                  <a:pt x="6894772" y="2294704"/>
                  <a:pt x="6898221" y="2298764"/>
                  <a:pt x="6901987" y="2302514"/>
                </a:cubicBezTo>
                <a:lnTo>
                  <a:pt x="6910582" y="2309934"/>
                </a:lnTo>
                <a:lnTo>
                  <a:pt x="6904466" y="2308784"/>
                </a:lnTo>
                <a:cubicBezTo>
                  <a:pt x="6902133" y="2308609"/>
                  <a:pt x="6900430" y="2308860"/>
                  <a:pt x="6901564" y="2310087"/>
                </a:cubicBezTo>
                <a:cubicBezTo>
                  <a:pt x="6913913" y="2320805"/>
                  <a:pt x="6926035" y="2332880"/>
                  <a:pt x="6938827" y="2342313"/>
                </a:cubicBezTo>
                <a:cubicBezTo>
                  <a:pt x="6944416" y="2349026"/>
                  <a:pt x="6950219" y="2355811"/>
                  <a:pt x="6956538" y="2361100"/>
                </a:cubicBezTo>
                <a:cubicBezTo>
                  <a:pt x="6945938" y="2354337"/>
                  <a:pt x="6935855" y="2346077"/>
                  <a:pt x="6925329" y="2339099"/>
                </a:cubicBezTo>
                <a:cubicBezTo>
                  <a:pt x="6921490" y="2336341"/>
                  <a:pt x="6917725" y="2333368"/>
                  <a:pt x="6912463" y="2329880"/>
                </a:cubicBezTo>
                <a:cubicBezTo>
                  <a:pt x="6912463" y="2329880"/>
                  <a:pt x="6910965" y="2329364"/>
                  <a:pt x="6909681" y="2328921"/>
                </a:cubicBezTo>
                <a:cubicBezTo>
                  <a:pt x="6909681" y="2328921"/>
                  <a:pt x="6909681" y="2328921"/>
                  <a:pt x="6906684" y="2327889"/>
                </a:cubicBezTo>
                <a:cubicBezTo>
                  <a:pt x="6904418" y="2325432"/>
                  <a:pt x="6894611" y="2325405"/>
                  <a:pt x="6899106" y="2326953"/>
                </a:cubicBezTo>
                <a:cubicBezTo>
                  <a:pt x="6901630" y="2328660"/>
                  <a:pt x="6904471" y="2330836"/>
                  <a:pt x="6907340" y="2333022"/>
                </a:cubicBezTo>
                <a:lnTo>
                  <a:pt x="6911572" y="2336108"/>
                </a:lnTo>
                <a:lnTo>
                  <a:pt x="6906414" y="2335275"/>
                </a:lnTo>
                <a:cubicBezTo>
                  <a:pt x="6904250" y="2335128"/>
                  <a:pt x="6902566" y="2335326"/>
                  <a:pt x="6903736" y="2336447"/>
                </a:cubicBezTo>
                <a:cubicBezTo>
                  <a:pt x="6900954" y="2335488"/>
                  <a:pt x="6898400" y="2333173"/>
                  <a:pt x="6895617" y="2332214"/>
                </a:cubicBezTo>
                <a:cubicBezTo>
                  <a:pt x="6895617" y="2332214"/>
                  <a:pt x="6886399" y="2330475"/>
                  <a:pt x="6887382" y="2332489"/>
                </a:cubicBezTo>
                <a:cubicBezTo>
                  <a:pt x="6890631" y="2336958"/>
                  <a:pt x="6895450" y="2341731"/>
                  <a:pt x="6900197" y="2346718"/>
                </a:cubicBezTo>
                <a:cubicBezTo>
                  <a:pt x="6898701" y="2346201"/>
                  <a:pt x="6898701" y="2346201"/>
                  <a:pt x="6899755" y="2348001"/>
                </a:cubicBezTo>
                <a:cubicBezTo>
                  <a:pt x="6899755" y="2348001"/>
                  <a:pt x="6899755" y="2348001"/>
                  <a:pt x="6905559" y="2354787"/>
                </a:cubicBezTo>
                <a:cubicBezTo>
                  <a:pt x="6903004" y="2352471"/>
                  <a:pt x="6898723" y="2350996"/>
                  <a:pt x="6895941" y="2350038"/>
                </a:cubicBezTo>
                <a:cubicBezTo>
                  <a:pt x="6894443" y="2349522"/>
                  <a:pt x="6885882" y="2346572"/>
                  <a:pt x="6888223" y="2348815"/>
                </a:cubicBezTo>
                <a:cubicBezTo>
                  <a:pt x="6899288" y="2359089"/>
                  <a:pt x="6914937" y="2369268"/>
                  <a:pt x="6925487" y="2381040"/>
                </a:cubicBezTo>
                <a:lnTo>
                  <a:pt x="6923947" y="2381942"/>
                </a:lnTo>
                <a:lnTo>
                  <a:pt x="6904827" y="2370811"/>
                </a:lnTo>
                <a:cubicBezTo>
                  <a:pt x="6903845" y="2368797"/>
                  <a:pt x="6894768" y="2367346"/>
                  <a:pt x="6897108" y="2369588"/>
                </a:cubicBezTo>
                <a:cubicBezTo>
                  <a:pt x="6898090" y="2371602"/>
                  <a:pt x="6899072" y="2373616"/>
                  <a:pt x="6901855" y="2374575"/>
                </a:cubicBezTo>
                <a:cubicBezTo>
                  <a:pt x="6896592" y="2371086"/>
                  <a:pt x="6890044" y="2367155"/>
                  <a:pt x="6884265" y="2365165"/>
                </a:cubicBezTo>
                <a:cubicBezTo>
                  <a:pt x="6882767" y="2364648"/>
                  <a:pt x="6874206" y="2361699"/>
                  <a:pt x="6875956" y="2365653"/>
                </a:cubicBezTo>
                <a:cubicBezTo>
                  <a:pt x="6875956" y="2365653"/>
                  <a:pt x="6875956" y="2365653"/>
                  <a:pt x="6878436" y="2368183"/>
                </a:cubicBezTo>
                <a:cubicBezTo>
                  <a:pt x="6875441" y="2367151"/>
                  <a:pt x="6869220" y="2366443"/>
                  <a:pt x="6870717" y="2366959"/>
                </a:cubicBezTo>
                <a:cubicBezTo>
                  <a:pt x="6881784" y="2377234"/>
                  <a:pt x="6893593" y="2384654"/>
                  <a:pt x="6903161" y="2394412"/>
                </a:cubicBezTo>
                <a:cubicBezTo>
                  <a:pt x="6900379" y="2393454"/>
                  <a:pt x="6894158" y="2392747"/>
                  <a:pt x="6896424" y="2395202"/>
                </a:cubicBezTo>
                <a:cubicBezTo>
                  <a:pt x="6896424" y="2395202"/>
                  <a:pt x="6896424" y="2395202"/>
                  <a:pt x="6898905" y="2397733"/>
                </a:cubicBezTo>
                <a:cubicBezTo>
                  <a:pt x="6891161" y="2391715"/>
                  <a:pt x="6883558" y="2385984"/>
                  <a:pt x="6873498" y="2382518"/>
                </a:cubicBezTo>
                <a:cubicBezTo>
                  <a:pt x="6872517" y="2380504"/>
                  <a:pt x="6862709" y="2380476"/>
                  <a:pt x="6865705" y="2381508"/>
                </a:cubicBezTo>
                <a:cubicBezTo>
                  <a:pt x="6885872" y="2398031"/>
                  <a:pt x="6910296" y="2411231"/>
                  <a:pt x="6925919" y="2431214"/>
                </a:cubicBezTo>
                <a:cubicBezTo>
                  <a:pt x="6910572" y="2419465"/>
                  <a:pt x="6897756" y="2405236"/>
                  <a:pt x="6880609" y="2394542"/>
                </a:cubicBezTo>
                <a:cubicBezTo>
                  <a:pt x="6880609" y="2394542"/>
                  <a:pt x="6877096" y="2395008"/>
                  <a:pt x="6874314" y="2394049"/>
                </a:cubicBezTo>
                <a:cubicBezTo>
                  <a:pt x="6869052" y="2390560"/>
                  <a:pt x="6864231" y="2385788"/>
                  <a:pt x="6858968" y="2382299"/>
                </a:cubicBezTo>
                <a:cubicBezTo>
                  <a:pt x="6857470" y="2381782"/>
                  <a:pt x="6853189" y="2380308"/>
                  <a:pt x="6851389" y="2381364"/>
                </a:cubicBezTo>
                <a:cubicBezTo>
                  <a:pt x="6846642" y="2376378"/>
                  <a:pt x="6842589" y="2373545"/>
                  <a:pt x="6838057" y="2368633"/>
                </a:cubicBezTo>
                <a:cubicBezTo>
                  <a:pt x="6835060" y="2367600"/>
                  <a:pt x="6827267" y="2366591"/>
                  <a:pt x="6828250" y="2368605"/>
                </a:cubicBezTo>
                <a:cubicBezTo>
                  <a:pt x="6834569" y="2373893"/>
                  <a:pt x="6839316" y="2378879"/>
                  <a:pt x="6845420" y="2384094"/>
                </a:cubicBezTo>
                <a:cubicBezTo>
                  <a:pt x="6842638" y="2383135"/>
                  <a:pt x="6839125" y="2383601"/>
                  <a:pt x="6840623" y="2384117"/>
                </a:cubicBezTo>
                <a:cubicBezTo>
                  <a:pt x="6866822" y="2406068"/>
                  <a:pt x="6894782" y="2423599"/>
                  <a:pt x="6918524" y="2447815"/>
                </a:cubicBezTo>
                <a:cubicBezTo>
                  <a:pt x="6899879" y="2436604"/>
                  <a:pt x="6881186" y="2415804"/>
                  <a:pt x="6861559" y="2402579"/>
                </a:cubicBezTo>
                <a:cubicBezTo>
                  <a:pt x="6860275" y="2402137"/>
                  <a:pt x="6850983" y="2400611"/>
                  <a:pt x="6853537" y="2402928"/>
                </a:cubicBezTo>
                <a:cubicBezTo>
                  <a:pt x="6864390" y="2413129"/>
                  <a:pt x="6877469" y="2422422"/>
                  <a:pt x="6889819" y="2433139"/>
                </a:cubicBezTo>
                <a:cubicBezTo>
                  <a:pt x="6873958" y="2422887"/>
                  <a:pt x="6859569" y="2408357"/>
                  <a:pt x="6844976" y="2399979"/>
                </a:cubicBezTo>
                <a:cubicBezTo>
                  <a:pt x="6843478" y="2399462"/>
                  <a:pt x="6834187" y="2397936"/>
                  <a:pt x="6837183" y="2398969"/>
                </a:cubicBezTo>
                <a:cubicBezTo>
                  <a:pt x="6856621" y="2416914"/>
                  <a:pt x="6876787" y="2433436"/>
                  <a:pt x="6894940" y="2450939"/>
                </a:cubicBezTo>
                <a:cubicBezTo>
                  <a:pt x="6894424" y="2452438"/>
                  <a:pt x="6894424" y="2452438"/>
                  <a:pt x="6894424" y="2452438"/>
                </a:cubicBezTo>
                <a:cubicBezTo>
                  <a:pt x="6894424" y="2452438"/>
                  <a:pt x="6894424" y="2452438"/>
                  <a:pt x="6893442" y="2450423"/>
                </a:cubicBezTo>
                <a:cubicBezTo>
                  <a:pt x="6879268" y="2435967"/>
                  <a:pt x="6862423" y="2423701"/>
                  <a:pt x="6845793" y="2411509"/>
                </a:cubicBezTo>
                <a:cubicBezTo>
                  <a:pt x="6843238" y="2409193"/>
                  <a:pt x="6835217" y="2409542"/>
                  <a:pt x="6836501" y="2409983"/>
                </a:cubicBezTo>
                <a:cubicBezTo>
                  <a:pt x="6836501" y="2409983"/>
                  <a:pt x="6836501" y="2409983"/>
                  <a:pt x="6839498" y="2411016"/>
                </a:cubicBezTo>
                <a:cubicBezTo>
                  <a:pt x="6835217" y="2409542"/>
                  <a:pt x="6829765" y="2410775"/>
                  <a:pt x="6832761" y="2411807"/>
                </a:cubicBezTo>
                <a:cubicBezTo>
                  <a:pt x="6833743" y="2413820"/>
                  <a:pt x="6839006" y="2417309"/>
                  <a:pt x="6844054" y="2420724"/>
                </a:cubicBezTo>
                <a:cubicBezTo>
                  <a:pt x="6839774" y="2419249"/>
                  <a:pt x="6835051" y="2419058"/>
                  <a:pt x="6836034" y="2421072"/>
                </a:cubicBezTo>
                <a:cubicBezTo>
                  <a:pt x="6836034" y="2421072"/>
                  <a:pt x="6836034" y="2421072"/>
                  <a:pt x="6849882" y="2432305"/>
                </a:cubicBezTo>
                <a:cubicBezTo>
                  <a:pt x="6846885" y="2431273"/>
                  <a:pt x="6843587" y="2431812"/>
                  <a:pt x="6844871" y="2432255"/>
                </a:cubicBezTo>
                <a:cubicBezTo>
                  <a:pt x="6869293" y="2460056"/>
                  <a:pt x="6896031" y="2485304"/>
                  <a:pt x="6922253" y="2512050"/>
                </a:cubicBezTo>
                <a:cubicBezTo>
                  <a:pt x="6920755" y="2511534"/>
                  <a:pt x="6920755" y="2511534"/>
                  <a:pt x="6921811" y="2513334"/>
                </a:cubicBezTo>
                <a:cubicBezTo>
                  <a:pt x="6921811" y="2513334"/>
                  <a:pt x="6921811" y="2513334"/>
                  <a:pt x="6943729" y="2533809"/>
                </a:cubicBezTo>
                <a:cubicBezTo>
                  <a:pt x="6943729" y="2533809"/>
                  <a:pt x="6943729" y="2533809"/>
                  <a:pt x="6948033" y="2540079"/>
                </a:cubicBezTo>
                <a:cubicBezTo>
                  <a:pt x="6940947" y="2532851"/>
                  <a:pt x="6934628" y="2527563"/>
                  <a:pt x="6927098" y="2521618"/>
                </a:cubicBezTo>
                <a:cubicBezTo>
                  <a:pt x="6924544" y="2519301"/>
                  <a:pt x="6916824" y="2518078"/>
                  <a:pt x="6917807" y="2520092"/>
                </a:cubicBezTo>
                <a:cubicBezTo>
                  <a:pt x="6931655" y="2531326"/>
                  <a:pt x="6944987" y="2544056"/>
                  <a:pt x="6954579" y="2558610"/>
                </a:cubicBezTo>
                <a:cubicBezTo>
                  <a:pt x="6955947" y="2561416"/>
                  <a:pt x="6960921" y="2561962"/>
                  <a:pt x="6962909" y="2561211"/>
                </a:cubicBezTo>
                <a:lnTo>
                  <a:pt x="6963335" y="2560556"/>
                </a:lnTo>
                <a:lnTo>
                  <a:pt x="6964492" y="2561547"/>
                </a:lnTo>
                <a:cubicBezTo>
                  <a:pt x="6966825" y="2563547"/>
                  <a:pt x="6971493" y="2567549"/>
                  <a:pt x="6980827" y="2575552"/>
                </a:cubicBezTo>
                <a:cubicBezTo>
                  <a:pt x="6978044" y="2574593"/>
                  <a:pt x="6974532" y="2575059"/>
                  <a:pt x="6976030" y="2575575"/>
                </a:cubicBezTo>
                <a:cubicBezTo>
                  <a:pt x="6976030" y="2575575"/>
                  <a:pt x="6976030" y="2575575"/>
                  <a:pt x="6977529" y="2576091"/>
                </a:cubicBezTo>
                <a:cubicBezTo>
                  <a:pt x="6975515" y="2577072"/>
                  <a:pt x="6975515" y="2577072"/>
                  <a:pt x="6977013" y="2577590"/>
                </a:cubicBezTo>
                <a:cubicBezTo>
                  <a:pt x="6977013" y="2577590"/>
                  <a:pt x="6977013" y="2577590"/>
                  <a:pt x="6979279" y="2580045"/>
                </a:cubicBezTo>
                <a:cubicBezTo>
                  <a:pt x="6976496" y="2579086"/>
                  <a:pt x="6971773" y="2578896"/>
                  <a:pt x="6973058" y="2579337"/>
                </a:cubicBezTo>
                <a:cubicBezTo>
                  <a:pt x="6977805" y="2584325"/>
                  <a:pt x="6982626" y="2589097"/>
                  <a:pt x="6987373" y="2594083"/>
                </a:cubicBezTo>
                <a:cubicBezTo>
                  <a:pt x="6985874" y="2593566"/>
                  <a:pt x="6985874" y="2593566"/>
                  <a:pt x="6984591" y="2593125"/>
                </a:cubicBezTo>
                <a:cubicBezTo>
                  <a:pt x="6984591" y="2593125"/>
                  <a:pt x="6984591" y="2593125"/>
                  <a:pt x="6969220" y="2576580"/>
                </a:cubicBezTo>
                <a:cubicBezTo>
                  <a:pt x="6967721" y="2576063"/>
                  <a:pt x="6963441" y="2574589"/>
                  <a:pt x="6961501" y="2575356"/>
                </a:cubicBezTo>
                <a:cubicBezTo>
                  <a:pt x="6945313" y="2561880"/>
                  <a:pt x="6931439" y="2545851"/>
                  <a:pt x="6917339" y="2531181"/>
                </a:cubicBezTo>
                <a:cubicBezTo>
                  <a:pt x="6914859" y="2528651"/>
                  <a:pt x="6906550" y="2529139"/>
                  <a:pt x="6908048" y="2529655"/>
                </a:cubicBezTo>
                <a:cubicBezTo>
                  <a:pt x="6924703" y="2546642"/>
                  <a:pt x="6938574" y="2562672"/>
                  <a:pt x="6957171" y="2578891"/>
                </a:cubicBezTo>
                <a:cubicBezTo>
                  <a:pt x="6958668" y="2579406"/>
                  <a:pt x="6961450" y="2580366"/>
                  <a:pt x="6963465" y="2579384"/>
                </a:cubicBezTo>
                <a:cubicBezTo>
                  <a:pt x="6970551" y="2586613"/>
                  <a:pt x="6976355" y="2593399"/>
                  <a:pt x="6982674" y="2598688"/>
                </a:cubicBezTo>
                <a:cubicBezTo>
                  <a:pt x="6982157" y="2600185"/>
                  <a:pt x="6980143" y="2601167"/>
                  <a:pt x="6981641" y="2601683"/>
                </a:cubicBezTo>
                <a:cubicBezTo>
                  <a:pt x="6981968" y="2604907"/>
                  <a:pt x="6982433" y="2608418"/>
                  <a:pt x="6983415" y="2610432"/>
                </a:cubicBezTo>
                <a:cubicBezTo>
                  <a:pt x="6981918" y="2609916"/>
                  <a:pt x="6979652" y="2607460"/>
                  <a:pt x="6978153" y="2606943"/>
                </a:cubicBezTo>
                <a:cubicBezTo>
                  <a:pt x="6975673" y="2604414"/>
                  <a:pt x="6966595" y="2602962"/>
                  <a:pt x="6969076" y="2605492"/>
                </a:cubicBezTo>
                <a:cubicBezTo>
                  <a:pt x="6972398" y="2609748"/>
                  <a:pt x="6976163" y="2612721"/>
                  <a:pt x="6978430" y="2615177"/>
                </a:cubicBezTo>
                <a:cubicBezTo>
                  <a:pt x="6978430" y="2615177"/>
                  <a:pt x="6978430" y="2615177"/>
                  <a:pt x="6966753" y="2630302"/>
                </a:cubicBezTo>
                <a:cubicBezTo>
                  <a:pt x="6964413" y="2628060"/>
                  <a:pt x="6962147" y="2625604"/>
                  <a:pt x="6959666" y="2623074"/>
                </a:cubicBezTo>
                <a:cubicBezTo>
                  <a:pt x="6956884" y="2622116"/>
                  <a:pt x="6947593" y="2620590"/>
                  <a:pt x="6950074" y="2623120"/>
                </a:cubicBezTo>
                <a:cubicBezTo>
                  <a:pt x="6950074" y="2623120"/>
                  <a:pt x="6950074" y="2623120"/>
                  <a:pt x="6961981" y="2635121"/>
                </a:cubicBezTo>
                <a:cubicBezTo>
                  <a:pt x="6952880" y="2628874"/>
                  <a:pt x="6945578" y="2621572"/>
                  <a:pt x="6937067" y="2613613"/>
                </a:cubicBezTo>
                <a:cubicBezTo>
                  <a:pt x="6934727" y="2611370"/>
                  <a:pt x="6927008" y="2610147"/>
                  <a:pt x="6927990" y="2612162"/>
                </a:cubicBezTo>
                <a:cubicBezTo>
                  <a:pt x="6927990" y="2612162"/>
                  <a:pt x="6927990" y="2612162"/>
                  <a:pt x="6934235" y="2617664"/>
                </a:cubicBezTo>
                <a:cubicBezTo>
                  <a:pt x="6930256" y="2614617"/>
                  <a:pt x="6926492" y="2611645"/>
                  <a:pt x="6922727" y="2608673"/>
                </a:cubicBezTo>
                <a:cubicBezTo>
                  <a:pt x="6924226" y="2609189"/>
                  <a:pt x="6924226" y="2609189"/>
                  <a:pt x="6924667" y="2607905"/>
                </a:cubicBezTo>
                <a:cubicBezTo>
                  <a:pt x="6910820" y="2596672"/>
                  <a:pt x="6897487" y="2583941"/>
                  <a:pt x="6883639" y="2572708"/>
                </a:cubicBezTo>
                <a:cubicBezTo>
                  <a:pt x="6876338" y="2565405"/>
                  <a:pt x="6868808" y="2559461"/>
                  <a:pt x="6861205" y="2553729"/>
                </a:cubicBezTo>
                <a:cubicBezTo>
                  <a:pt x="6858725" y="2551200"/>
                  <a:pt x="6851146" y="2550263"/>
                  <a:pt x="6851914" y="2552204"/>
                </a:cubicBezTo>
                <a:cubicBezTo>
                  <a:pt x="6855966" y="2555037"/>
                  <a:pt x="6859731" y="2558008"/>
                  <a:pt x="6861997" y="2560465"/>
                </a:cubicBezTo>
                <a:cubicBezTo>
                  <a:pt x="6861997" y="2560465"/>
                  <a:pt x="6860713" y="2560023"/>
                  <a:pt x="6860196" y="2561521"/>
                </a:cubicBezTo>
                <a:cubicBezTo>
                  <a:pt x="6857716" y="2558990"/>
                  <a:pt x="6852920" y="2559013"/>
                  <a:pt x="6852478" y="2560297"/>
                </a:cubicBezTo>
                <a:cubicBezTo>
                  <a:pt x="6852478" y="2560297"/>
                  <a:pt x="6852478" y="2560297"/>
                  <a:pt x="6853460" y="2562310"/>
                </a:cubicBezTo>
                <a:cubicBezTo>
                  <a:pt x="6853460" y="2562310"/>
                  <a:pt x="6853460" y="2562310"/>
                  <a:pt x="6855726" y="2564767"/>
                </a:cubicBezTo>
                <a:cubicBezTo>
                  <a:pt x="6855726" y="2564767"/>
                  <a:pt x="6857225" y="2565283"/>
                  <a:pt x="6858723" y="2565799"/>
                </a:cubicBezTo>
                <a:cubicBezTo>
                  <a:pt x="6868593" y="2573987"/>
                  <a:pt x="6876662" y="2583228"/>
                  <a:pt x="6886745" y="2591490"/>
                </a:cubicBezTo>
                <a:cubicBezTo>
                  <a:pt x="6887727" y="2593504"/>
                  <a:pt x="6892524" y="2593480"/>
                  <a:pt x="6895520" y="2594513"/>
                </a:cubicBezTo>
                <a:cubicBezTo>
                  <a:pt x="6896805" y="2594956"/>
                  <a:pt x="6898303" y="2595471"/>
                  <a:pt x="6899802" y="2595988"/>
                </a:cubicBezTo>
                <a:cubicBezTo>
                  <a:pt x="6899802" y="2595988"/>
                  <a:pt x="6899802" y="2595988"/>
                  <a:pt x="6902068" y="2598444"/>
                </a:cubicBezTo>
                <a:cubicBezTo>
                  <a:pt x="6897787" y="2596969"/>
                  <a:pt x="6894489" y="2597509"/>
                  <a:pt x="6895331" y="2599235"/>
                </a:cubicBezTo>
                <a:cubicBezTo>
                  <a:pt x="6897811" y="2601765"/>
                  <a:pt x="6901576" y="2604737"/>
                  <a:pt x="6903842" y="2607193"/>
                </a:cubicBezTo>
                <a:cubicBezTo>
                  <a:pt x="6897295" y="2603262"/>
                  <a:pt x="6892548" y="2598276"/>
                  <a:pt x="6885713" y="2594486"/>
                </a:cubicBezTo>
                <a:cubicBezTo>
                  <a:pt x="6884964" y="2594228"/>
                  <a:pt x="6881964" y="2593553"/>
                  <a:pt x="6879462" y="2593259"/>
                </a:cubicBezTo>
                <a:lnTo>
                  <a:pt x="6876194" y="2594318"/>
                </a:lnTo>
                <a:lnTo>
                  <a:pt x="6872429" y="2591345"/>
                </a:lnTo>
                <a:cubicBezTo>
                  <a:pt x="6875654" y="2591021"/>
                  <a:pt x="6877152" y="2591535"/>
                  <a:pt x="6877668" y="2590038"/>
                </a:cubicBezTo>
                <a:cubicBezTo>
                  <a:pt x="6849972" y="2567572"/>
                  <a:pt x="6824732" y="2542840"/>
                  <a:pt x="6797551" y="2518875"/>
                </a:cubicBezTo>
                <a:cubicBezTo>
                  <a:pt x="6796495" y="2517075"/>
                  <a:pt x="6787492" y="2515409"/>
                  <a:pt x="6788260" y="2517350"/>
                </a:cubicBezTo>
                <a:cubicBezTo>
                  <a:pt x="6791508" y="2521820"/>
                  <a:pt x="6794064" y="2524136"/>
                  <a:pt x="6796329" y="2526593"/>
                </a:cubicBezTo>
                <a:cubicBezTo>
                  <a:pt x="6790225" y="2521377"/>
                  <a:pt x="6785478" y="2516391"/>
                  <a:pt x="6779159" y="2511103"/>
                </a:cubicBezTo>
                <a:cubicBezTo>
                  <a:pt x="6778176" y="2509088"/>
                  <a:pt x="6773380" y="2509112"/>
                  <a:pt x="6771440" y="2509879"/>
                </a:cubicBezTo>
                <a:cubicBezTo>
                  <a:pt x="6771440" y="2509879"/>
                  <a:pt x="6771440" y="2509879"/>
                  <a:pt x="6767601" y="2507121"/>
                </a:cubicBezTo>
                <a:cubicBezTo>
                  <a:pt x="6747182" y="2487161"/>
                  <a:pt x="6724748" y="2468183"/>
                  <a:pt x="6701872" y="2450489"/>
                </a:cubicBezTo>
                <a:cubicBezTo>
                  <a:pt x="6700374" y="2449973"/>
                  <a:pt x="6700374" y="2449973"/>
                  <a:pt x="6698876" y="2449456"/>
                </a:cubicBezTo>
                <a:cubicBezTo>
                  <a:pt x="6690291" y="2441712"/>
                  <a:pt x="6681190" y="2435465"/>
                  <a:pt x="6672678" y="2427506"/>
                </a:cubicBezTo>
                <a:cubicBezTo>
                  <a:pt x="6669895" y="2426547"/>
                  <a:pt x="6662102" y="2425538"/>
                  <a:pt x="6663084" y="2427553"/>
                </a:cubicBezTo>
                <a:cubicBezTo>
                  <a:pt x="6663084" y="2427553"/>
                  <a:pt x="6663084" y="2427553"/>
                  <a:pt x="6678216" y="2439228"/>
                </a:cubicBezTo>
                <a:cubicBezTo>
                  <a:pt x="6671669" y="2435296"/>
                  <a:pt x="6664908" y="2431292"/>
                  <a:pt x="6659571" y="2428017"/>
                </a:cubicBezTo>
                <a:cubicBezTo>
                  <a:pt x="6658074" y="2427501"/>
                  <a:pt x="6652508" y="2425584"/>
                  <a:pt x="6650568" y="2426352"/>
                </a:cubicBezTo>
                <a:cubicBezTo>
                  <a:pt x="6622602" y="2402237"/>
                  <a:pt x="6594185" y="2378385"/>
                  <a:pt x="6565274" y="2354752"/>
                </a:cubicBezTo>
                <a:lnTo>
                  <a:pt x="6479893" y="2286756"/>
                </a:lnTo>
                <a:lnTo>
                  <a:pt x="6479662" y="2286423"/>
                </a:lnTo>
                <a:cubicBezTo>
                  <a:pt x="6478758" y="2285484"/>
                  <a:pt x="6477763" y="2284722"/>
                  <a:pt x="6477015" y="2284464"/>
                </a:cubicBezTo>
                <a:lnTo>
                  <a:pt x="6479893" y="2286756"/>
                </a:lnTo>
                <a:lnTo>
                  <a:pt x="6481762" y="2289450"/>
                </a:lnTo>
                <a:cubicBezTo>
                  <a:pt x="6474675" y="2282221"/>
                  <a:pt x="6468430" y="2276719"/>
                  <a:pt x="6460827" y="2270988"/>
                </a:cubicBezTo>
                <a:cubicBezTo>
                  <a:pt x="6459329" y="2270472"/>
                  <a:pt x="6459329" y="2270472"/>
                  <a:pt x="6458044" y="2270030"/>
                </a:cubicBezTo>
                <a:cubicBezTo>
                  <a:pt x="6455564" y="2267499"/>
                  <a:pt x="6441739" y="2261062"/>
                  <a:pt x="6447002" y="2264549"/>
                </a:cubicBezTo>
                <a:cubicBezTo>
                  <a:pt x="6471726" y="2290779"/>
                  <a:pt x="6498464" y="2316028"/>
                  <a:pt x="6521691" y="2341742"/>
                </a:cubicBezTo>
                <a:cubicBezTo>
                  <a:pt x="6510838" y="2331540"/>
                  <a:pt x="6498488" y="2320823"/>
                  <a:pt x="6485924" y="2310032"/>
                </a:cubicBezTo>
                <a:cubicBezTo>
                  <a:pt x="6483584" y="2307790"/>
                  <a:pt x="6477806" y="2305800"/>
                  <a:pt x="6475022" y="2304841"/>
                </a:cubicBezTo>
                <a:cubicBezTo>
                  <a:pt x="6475022" y="2304841"/>
                  <a:pt x="6475022" y="2304841"/>
                  <a:pt x="6463957" y="2294566"/>
                </a:cubicBezTo>
                <a:cubicBezTo>
                  <a:pt x="6460193" y="2291594"/>
                  <a:pt x="6447653" y="2285598"/>
                  <a:pt x="6449618" y="2289625"/>
                </a:cubicBezTo>
                <a:cubicBezTo>
                  <a:pt x="6463024" y="2302142"/>
                  <a:pt x="6475373" y="2312860"/>
                  <a:pt x="6487207" y="2325075"/>
                </a:cubicBezTo>
                <a:cubicBezTo>
                  <a:pt x="6472590" y="2311901"/>
                  <a:pt x="6457686" y="2298868"/>
                  <a:pt x="6442340" y="2287119"/>
                </a:cubicBezTo>
                <a:cubicBezTo>
                  <a:pt x="6441207" y="2285890"/>
                  <a:pt x="6437241" y="2283328"/>
                  <a:pt x="6434001" y="2281613"/>
                </a:cubicBezTo>
                <a:lnTo>
                  <a:pt x="6431781" y="2281381"/>
                </a:lnTo>
                <a:lnTo>
                  <a:pt x="6450535" y="2298023"/>
                </a:lnTo>
                <a:lnTo>
                  <a:pt x="6438299" y="2289648"/>
                </a:lnTo>
                <a:lnTo>
                  <a:pt x="6444188" y="2295654"/>
                </a:lnTo>
                <a:cubicBezTo>
                  <a:pt x="6441848" y="2293412"/>
                  <a:pt x="6428023" y="2286974"/>
                  <a:pt x="6431347" y="2291230"/>
                </a:cubicBezTo>
                <a:cubicBezTo>
                  <a:pt x="6439415" y="2300472"/>
                  <a:pt x="6446428" y="2307915"/>
                  <a:pt x="6455014" y="2315660"/>
                </a:cubicBezTo>
                <a:cubicBezTo>
                  <a:pt x="6455014" y="2315660"/>
                  <a:pt x="6455014" y="2315660"/>
                  <a:pt x="6453730" y="2315218"/>
                </a:cubicBezTo>
                <a:cubicBezTo>
                  <a:pt x="6450733" y="2314184"/>
                  <a:pt x="6437425" y="2306249"/>
                  <a:pt x="6440673" y="2310719"/>
                </a:cubicBezTo>
                <a:cubicBezTo>
                  <a:pt x="6458827" y="2328223"/>
                  <a:pt x="6475482" y="2345210"/>
                  <a:pt x="6491620" y="2363695"/>
                </a:cubicBezTo>
                <a:cubicBezTo>
                  <a:pt x="6472509" y="2348973"/>
                  <a:pt x="6455339" y="2333483"/>
                  <a:pt x="6436228" y="2318762"/>
                </a:cubicBezTo>
                <a:cubicBezTo>
                  <a:pt x="6434943" y="2318319"/>
                  <a:pt x="6421347" y="2310524"/>
                  <a:pt x="6424884" y="2314854"/>
                </a:cubicBezTo>
                <a:cubicBezTo>
                  <a:pt x="6430472" y="2321566"/>
                  <a:pt x="6435220" y="2326552"/>
                  <a:pt x="6441022" y="2333339"/>
                </a:cubicBezTo>
                <a:cubicBezTo>
                  <a:pt x="6437257" y="2330366"/>
                  <a:pt x="6431478" y="2328375"/>
                  <a:pt x="6432246" y="2330316"/>
                </a:cubicBezTo>
                <a:cubicBezTo>
                  <a:pt x="6418072" y="2315858"/>
                  <a:pt x="6404740" y="2303127"/>
                  <a:pt x="6391408" y="2290396"/>
                </a:cubicBezTo>
                <a:cubicBezTo>
                  <a:pt x="6394191" y="2291355"/>
                  <a:pt x="6395688" y="2291871"/>
                  <a:pt x="6393134" y="2289555"/>
                </a:cubicBezTo>
                <a:cubicBezTo>
                  <a:pt x="6387104" y="2284126"/>
                  <a:pt x="6381301" y="2277341"/>
                  <a:pt x="6375269" y="2271911"/>
                </a:cubicBezTo>
                <a:cubicBezTo>
                  <a:pt x="6379056" y="2274472"/>
                  <a:pt x="6386505" y="2277352"/>
                  <a:pt x="6388403" y="2277378"/>
                </a:cubicBezTo>
                <a:lnTo>
                  <a:pt x="6388228" y="2276752"/>
                </a:lnTo>
                <a:lnTo>
                  <a:pt x="6417558" y="2302756"/>
                </a:lnTo>
                <a:cubicBezTo>
                  <a:pt x="6420039" y="2305286"/>
                  <a:pt x="6434920" y="2313524"/>
                  <a:pt x="6430098" y="2308751"/>
                </a:cubicBezTo>
                <a:cubicBezTo>
                  <a:pt x="6421047" y="2297495"/>
                  <a:pt x="6411479" y="2287737"/>
                  <a:pt x="6401912" y="2277978"/>
                </a:cubicBezTo>
                <a:cubicBezTo>
                  <a:pt x="6404392" y="2280508"/>
                  <a:pt x="6408673" y="2281983"/>
                  <a:pt x="6411227" y="2284299"/>
                </a:cubicBezTo>
                <a:cubicBezTo>
                  <a:pt x="6412512" y="2284742"/>
                  <a:pt x="6423553" y="2290221"/>
                  <a:pt x="6418733" y="2285449"/>
                </a:cubicBezTo>
                <a:lnTo>
                  <a:pt x="6375670" y="2244096"/>
                </a:lnTo>
                <a:lnTo>
                  <a:pt x="6365637" y="2239193"/>
                </a:lnTo>
                <a:cubicBezTo>
                  <a:pt x="6361338" y="2239586"/>
                  <a:pt x="6359632" y="2240472"/>
                  <a:pt x="6355863" y="2238744"/>
                </a:cubicBezTo>
                <a:cubicBezTo>
                  <a:pt x="6346154" y="2234264"/>
                  <a:pt x="6341337" y="2223243"/>
                  <a:pt x="6330737" y="2217382"/>
                </a:cubicBezTo>
                <a:cubicBezTo>
                  <a:pt x="6330959" y="2217727"/>
                  <a:pt x="6330639" y="2218373"/>
                  <a:pt x="6330021" y="2219123"/>
                </a:cubicBezTo>
                <a:lnTo>
                  <a:pt x="6328088" y="2220934"/>
                </a:lnTo>
                <a:lnTo>
                  <a:pt x="6332895" y="2226077"/>
                </a:lnTo>
                <a:cubicBezTo>
                  <a:pt x="6336504" y="2230727"/>
                  <a:pt x="6338765" y="2235087"/>
                  <a:pt x="6340716" y="2241367"/>
                </a:cubicBezTo>
                <a:lnTo>
                  <a:pt x="6340991" y="2242505"/>
                </a:lnTo>
                <a:lnTo>
                  <a:pt x="6326566" y="2227496"/>
                </a:lnTo>
                <a:cubicBezTo>
                  <a:pt x="6328968" y="2231212"/>
                  <a:pt x="6331874" y="2235189"/>
                  <a:pt x="6334500" y="2238806"/>
                </a:cubicBezTo>
                <a:lnTo>
                  <a:pt x="6339966" y="2246808"/>
                </a:lnTo>
                <a:lnTo>
                  <a:pt x="6354536" y="2258493"/>
                </a:lnTo>
                <a:cubicBezTo>
                  <a:pt x="6380690" y="2280860"/>
                  <a:pt x="6320241" y="2238212"/>
                  <a:pt x="6318535" y="2239098"/>
                </a:cubicBezTo>
                <a:lnTo>
                  <a:pt x="6327798" y="2257030"/>
                </a:lnTo>
                <a:cubicBezTo>
                  <a:pt x="6326946" y="2257473"/>
                  <a:pt x="6321297" y="2253263"/>
                  <a:pt x="6315861" y="2248943"/>
                </a:cubicBezTo>
                <a:lnTo>
                  <a:pt x="6309493" y="2243761"/>
                </a:lnTo>
                <a:lnTo>
                  <a:pt x="6310271" y="2244759"/>
                </a:lnTo>
                <a:lnTo>
                  <a:pt x="6325172" y="2265080"/>
                </a:lnTo>
                <a:lnTo>
                  <a:pt x="6326998" y="2266771"/>
                </a:lnTo>
                <a:cubicBezTo>
                  <a:pt x="6330320" y="2271027"/>
                  <a:pt x="6333570" y="2275497"/>
                  <a:pt x="6337408" y="2278255"/>
                </a:cubicBezTo>
                <a:cubicBezTo>
                  <a:pt x="6337408" y="2278255"/>
                  <a:pt x="6337408" y="2278255"/>
                  <a:pt x="6336124" y="2277814"/>
                </a:cubicBezTo>
                <a:lnTo>
                  <a:pt x="6331311" y="2273291"/>
                </a:lnTo>
                <a:lnTo>
                  <a:pt x="6337296" y="2281225"/>
                </a:lnTo>
                <a:lnTo>
                  <a:pt x="6339971" y="2285139"/>
                </a:lnTo>
                <a:lnTo>
                  <a:pt x="6345583" y="2291741"/>
                </a:lnTo>
                <a:cubicBezTo>
                  <a:pt x="6346028" y="2292433"/>
                  <a:pt x="6344894" y="2292291"/>
                  <a:pt x="6342959" y="2291651"/>
                </a:cubicBezTo>
                <a:lnTo>
                  <a:pt x="6341689" y="2291123"/>
                </a:lnTo>
                <a:lnTo>
                  <a:pt x="6338972" y="2288071"/>
                </a:lnTo>
                <a:lnTo>
                  <a:pt x="6327553" y="2278995"/>
                </a:lnTo>
                <a:lnTo>
                  <a:pt x="6322959" y="2275975"/>
                </a:lnTo>
                <a:lnTo>
                  <a:pt x="6353595" y="2306331"/>
                </a:lnTo>
                <a:lnTo>
                  <a:pt x="6356943" y="2308348"/>
                </a:lnTo>
                <a:lnTo>
                  <a:pt x="6356451" y="2307772"/>
                </a:lnTo>
                <a:lnTo>
                  <a:pt x="6359551" y="2309919"/>
                </a:lnTo>
                <a:lnTo>
                  <a:pt x="6364153" y="2312692"/>
                </a:lnTo>
                <a:cubicBezTo>
                  <a:pt x="6367888" y="2314188"/>
                  <a:pt x="6370907" y="2314808"/>
                  <a:pt x="6370415" y="2313802"/>
                </a:cubicBezTo>
                <a:cubicBezTo>
                  <a:pt x="6370415" y="2313802"/>
                  <a:pt x="6370415" y="2313802"/>
                  <a:pt x="6367935" y="2311272"/>
                </a:cubicBezTo>
                <a:cubicBezTo>
                  <a:pt x="6367935" y="2311272"/>
                  <a:pt x="6367935" y="2311272"/>
                  <a:pt x="6400403" y="2343520"/>
                </a:cubicBezTo>
                <a:lnTo>
                  <a:pt x="6397076" y="2342374"/>
                </a:lnTo>
                <a:lnTo>
                  <a:pt x="6410035" y="2352164"/>
                </a:lnTo>
                <a:lnTo>
                  <a:pt x="6409551" y="2352208"/>
                </a:lnTo>
                <a:cubicBezTo>
                  <a:pt x="6410188" y="2353474"/>
                  <a:pt x="6412017" y="2356219"/>
                  <a:pt x="6415535" y="2361180"/>
                </a:cubicBezTo>
                <a:lnTo>
                  <a:pt x="6417831" y="2364492"/>
                </a:lnTo>
                <a:lnTo>
                  <a:pt x="6412612" y="2360902"/>
                </a:lnTo>
                <a:lnTo>
                  <a:pt x="6391074" y="2345093"/>
                </a:lnTo>
                <a:lnTo>
                  <a:pt x="6390367" y="2344850"/>
                </a:lnTo>
                <a:cubicBezTo>
                  <a:pt x="6399721" y="2354535"/>
                  <a:pt x="6408520" y="2362353"/>
                  <a:pt x="6416590" y="2371596"/>
                </a:cubicBezTo>
                <a:cubicBezTo>
                  <a:pt x="6415092" y="2371079"/>
                  <a:pt x="6414109" y="2369066"/>
                  <a:pt x="6412825" y="2368623"/>
                </a:cubicBezTo>
                <a:cubicBezTo>
                  <a:pt x="6412825" y="2368623"/>
                  <a:pt x="6412825" y="2368623"/>
                  <a:pt x="6400685" y="2356363"/>
                </a:cubicBezTo>
                <a:lnTo>
                  <a:pt x="6385406" y="2340933"/>
                </a:lnTo>
                <a:lnTo>
                  <a:pt x="6382569" y="2338851"/>
                </a:lnTo>
                <a:lnTo>
                  <a:pt x="6371722" y="2333639"/>
                </a:lnTo>
                <a:lnTo>
                  <a:pt x="6339788" y="2302998"/>
                </a:lnTo>
                <a:lnTo>
                  <a:pt x="6347735" y="2313076"/>
                </a:lnTo>
                <a:lnTo>
                  <a:pt x="6358774" y="2327710"/>
                </a:lnTo>
                <a:lnTo>
                  <a:pt x="6366269" y="2334872"/>
                </a:lnTo>
                <a:cubicBezTo>
                  <a:pt x="6368750" y="2337403"/>
                  <a:pt x="6374528" y="2339393"/>
                  <a:pt x="6377311" y="2340352"/>
                </a:cubicBezTo>
                <a:cubicBezTo>
                  <a:pt x="6398713" y="2362325"/>
                  <a:pt x="6418903" y="2383643"/>
                  <a:pt x="6438807" y="2405100"/>
                </a:cubicBezTo>
                <a:cubicBezTo>
                  <a:pt x="6442422" y="2408678"/>
                  <a:pt x="6450260" y="2412905"/>
                  <a:pt x="6452582" y="2412908"/>
                </a:cubicBezTo>
                <a:lnTo>
                  <a:pt x="6452677" y="2411687"/>
                </a:lnTo>
                <a:lnTo>
                  <a:pt x="6453120" y="2412051"/>
                </a:lnTo>
                <a:cubicBezTo>
                  <a:pt x="6454538" y="2413212"/>
                  <a:pt x="6456429" y="2414761"/>
                  <a:pt x="6458950" y="2416826"/>
                </a:cubicBezTo>
                <a:cubicBezTo>
                  <a:pt x="6472356" y="2429344"/>
                  <a:pt x="6483674" y="2443056"/>
                  <a:pt x="6495582" y="2455057"/>
                </a:cubicBezTo>
                <a:cubicBezTo>
                  <a:pt x="6493242" y="2452814"/>
                  <a:pt x="6488961" y="2451340"/>
                  <a:pt x="6486481" y="2448810"/>
                </a:cubicBezTo>
                <a:cubicBezTo>
                  <a:pt x="6475629" y="2438609"/>
                  <a:pt x="6464563" y="2428334"/>
                  <a:pt x="6453711" y="2418133"/>
                </a:cubicBezTo>
                <a:cubicBezTo>
                  <a:pt x="6449732" y="2415088"/>
                  <a:pt x="6437332" y="2409379"/>
                  <a:pt x="6439673" y="2411622"/>
                </a:cubicBezTo>
                <a:lnTo>
                  <a:pt x="6454351" y="2425907"/>
                </a:lnTo>
                <a:lnTo>
                  <a:pt x="6432006" y="2405522"/>
                </a:lnTo>
                <a:cubicBezTo>
                  <a:pt x="6424193" y="2398480"/>
                  <a:pt x="6416409" y="2391580"/>
                  <a:pt x="6408654" y="2384899"/>
                </a:cubicBezTo>
                <a:cubicBezTo>
                  <a:pt x="6404815" y="2382140"/>
                  <a:pt x="6390992" y="2375702"/>
                  <a:pt x="6395812" y="2380474"/>
                </a:cubicBezTo>
                <a:cubicBezTo>
                  <a:pt x="6422803" y="2409161"/>
                  <a:pt x="6449026" y="2435906"/>
                  <a:pt x="6474731" y="2464150"/>
                </a:cubicBezTo>
                <a:cubicBezTo>
                  <a:pt x="6466146" y="2456405"/>
                  <a:pt x="6456350" y="2448004"/>
                  <a:pt x="6447551" y="2440185"/>
                </a:cubicBezTo>
                <a:cubicBezTo>
                  <a:pt x="6445284" y="2437730"/>
                  <a:pt x="6434170" y="2432464"/>
                  <a:pt x="6433727" y="2433748"/>
                </a:cubicBezTo>
                <a:cubicBezTo>
                  <a:pt x="6427947" y="2431756"/>
                  <a:pt x="6423667" y="2430282"/>
                  <a:pt x="6425934" y="2432738"/>
                </a:cubicBezTo>
                <a:cubicBezTo>
                  <a:pt x="6434733" y="2440557"/>
                  <a:pt x="6442802" y="2449800"/>
                  <a:pt x="6449816" y="2457242"/>
                </a:cubicBezTo>
                <a:lnTo>
                  <a:pt x="6397580" y="2408673"/>
                </a:lnTo>
                <a:lnTo>
                  <a:pt x="6399846" y="2411811"/>
                </a:lnTo>
                <a:cubicBezTo>
                  <a:pt x="6399572" y="2414024"/>
                  <a:pt x="6396094" y="2410837"/>
                  <a:pt x="6392683" y="2407097"/>
                </a:cubicBezTo>
                <a:lnTo>
                  <a:pt x="6385937" y="2399071"/>
                </a:lnTo>
                <a:lnTo>
                  <a:pt x="6378840" y="2395422"/>
                </a:lnTo>
                <a:cubicBezTo>
                  <a:pt x="6375293" y="2393990"/>
                  <a:pt x="6372667" y="2393445"/>
                  <a:pt x="6374329" y="2395573"/>
                </a:cubicBezTo>
                <a:cubicBezTo>
                  <a:pt x="6374329" y="2395573"/>
                  <a:pt x="6374329" y="2395573"/>
                  <a:pt x="6415383" y="2435565"/>
                </a:cubicBezTo>
                <a:cubicBezTo>
                  <a:pt x="6415383" y="2435565"/>
                  <a:pt x="6415383" y="2435565"/>
                  <a:pt x="6413884" y="2435050"/>
                </a:cubicBezTo>
                <a:cubicBezTo>
                  <a:pt x="6393465" y="2415091"/>
                  <a:pt x="6372529" y="2396628"/>
                  <a:pt x="6353394" y="2377111"/>
                </a:cubicBezTo>
                <a:cubicBezTo>
                  <a:pt x="6348573" y="2372339"/>
                  <a:pt x="6337016" y="2368357"/>
                  <a:pt x="6339496" y="2370887"/>
                </a:cubicBezTo>
                <a:cubicBezTo>
                  <a:pt x="6339496" y="2370887"/>
                  <a:pt x="6339496" y="2370887"/>
                  <a:pt x="6350422" y="2380874"/>
                </a:cubicBezTo>
                <a:cubicBezTo>
                  <a:pt x="6344317" y="2375659"/>
                  <a:pt x="6336499" y="2369854"/>
                  <a:pt x="6328971" y="2363910"/>
                </a:cubicBezTo>
                <a:cubicBezTo>
                  <a:pt x="6331752" y="2364868"/>
                  <a:pt x="6332195" y="2363585"/>
                  <a:pt x="6332195" y="2363585"/>
                </a:cubicBezTo>
                <a:lnTo>
                  <a:pt x="6318359" y="2351531"/>
                </a:lnTo>
                <a:lnTo>
                  <a:pt x="6319166" y="2353604"/>
                </a:lnTo>
                <a:cubicBezTo>
                  <a:pt x="6319166" y="2353604"/>
                  <a:pt x="6314935" y="2351626"/>
                  <a:pt x="6314232" y="2348956"/>
                </a:cubicBezTo>
                <a:lnTo>
                  <a:pt x="6314516" y="2348182"/>
                </a:lnTo>
                <a:lnTo>
                  <a:pt x="6302494" y="2337708"/>
                </a:lnTo>
                <a:lnTo>
                  <a:pt x="6303544" y="2339050"/>
                </a:lnTo>
                <a:lnTo>
                  <a:pt x="6306254" y="2342227"/>
                </a:lnTo>
                <a:lnTo>
                  <a:pt x="6294251" y="2334658"/>
                </a:lnTo>
                <a:lnTo>
                  <a:pt x="6289533" y="2331563"/>
                </a:lnTo>
                <a:lnTo>
                  <a:pt x="6292838" y="2336329"/>
                </a:lnTo>
                <a:cubicBezTo>
                  <a:pt x="6297889" y="2344131"/>
                  <a:pt x="6301815" y="2351928"/>
                  <a:pt x="6290851" y="2340365"/>
                </a:cubicBezTo>
                <a:lnTo>
                  <a:pt x="6287682" y="2336936"/>
                </a:lnTo>
                <a:lnTo>
                  <a:pt x="6286441" y="2336542"/>
                </a:lnTo>
                <a:cubicBezTo>
                  <a:pt x="6284611" y="2336121"/>
                  <a:pt x="6283787" y="2336256"/>
                  <a:pt x="6284920" y="2337485"/>
                </a:cubicBezTo>
                <a:cubicBezTo>
                  <a:pt x="6291165" y="2342987"/>
                  <a:pt x="6295985" y="2347759"/>
                  <a:pt x="6302016" y="2353188"/>
                </a:cubicBezTo>
                <a:lnTo>
                  <a:pt x="6284824" y="2339649"/>
                </a:lnTo>
                <a:lnTo>
                  <a:pt x="6284951" y="2340186"/>
                </a:lnTo>
                <a:cubicBezTo>
                  <a:pt x="6285377" y="2339964"/>
                  <a:pt x="6284304" y="2339217"/>
                  <a:pt x="6282353" y="2338184"/>
                </a:cubicBezTo>
                <a:lnTo>
                  <a:pt x="6280165" y="2337152"/>
                </a:lnTo>
                <a:lnTo>
                  <a:pt x="6286506" y="2344632"/>
                </a:lnTo>
                <a:lnTo>
                  <a:pt x="6275405" y="2338581"/>
                </a:lnTo>
                <a:cubicBezTo>
                  <a:pt x="6258367" y="2333916"/>
                  <a:pt x="6275700" y="2346112"/>
                  <a:pt x="6287473" y="2353208"/>
                </a:cubicBezTo>
                <a:lnTo>
                  <a:pt x="6302239" y="2363816"/>
                </a:lnTo>
                <a:lnTo>
                  <a:pt x="6310156" y="2373580"/>
                </a:lnTo>
                <a:lnTo>
                  <a:pt x="6311115" y="2374753"/>
                </a:lnTo>
                <a:lnTo>
                  <a:pt x="6304951" y="2370863"/>
                </a:lnTo>
                <a:cubicBezTo>
                  <a:pt x="6296626" y="2365662"/>
                  <a:pt x="6288478" y="2360370"/>
                  <a:pt x="6281183" y="2354635"/>
                </a:cubicBezTo>
                <a:cubicBezTo>
                  <a:pt x="6276888" y="2351643"/>
                  <a:pt x="6272540" y="2348314"/>
                  <a:pt x="6268139" y="2344828"/>
                </a:cubicBezTo>
                <a:lnTo>
                  <a:pt x="6258670" y="2337217"/>
                </a:lnTo>
                <a:lnTo>
                  <a:pt x="6258213" y="2337839"/>
                </a:lnTo>
                <a:cubicBezTo>
                  <a:pt x="6257286" y="2339051"/>
                  <a:pt x="6256656" y="2339841"/>
                  <a:pt x="6256656" y="2339841"/>
                </a:cubicBezTo>
                <a:cubicBezTo>
                  <a:pt x="6258435" y="2342604"/>
                  <a:pt x="6273556" y="2351954"/>
                  <a:pt x="6277261" y="2357712"/>
                </a:cubicBezTo>
                <a:cubicBezTo>
                  <a:pt x="6277261" y="2357712"/>
                  <a:pt x="6281460" y="2364237"/>
                  <a:pt x="6274217" y="2360090"/>
                </a:cubicBezTo>
                <a:lnTo>
                  <a:pt x="6272025" y="2358677"/>
                </a:lnTo>
                <a:lnTo>
                  <a:pt x="6272372" y="2359217"/>
                </a:lnTo>
                <a:cubicBezTo>
                  <a:pt x="6276746" y="2362477"/>
                  <a:pt x="6279489" y="2363201"/>
                  <a:pt x="6283257" y="2364931"/>
                </a:cubicBezTo>
                <a:cubicBezTo>
                  <a:pt x="6284145" y="2366313"/>
                  <a:pt x="6284972" y="2371724"/>
                  <a:pt x="6289778" y="2375066"/>
                </a:cubicBezTo>
                <a:cubicBezTo>
                  <a:pt x="6294151" y="2378325"/>
                  <a:pt x="6307630" y="2384533"/>
                  <a:pt x="6314968" y="2392399"/>
                </a:cubicBezTo>
                <a:cubicBezTo>
                  <a:pt x="6327568" y="2404906"/>
                  <a:pt x="6304157" y="2390336"/>
                  <a:pt x="6299636" y="2386847"/>
                </a:cubicBezTo>
                <a:cubicBezTo>
                  <a:pt x="6292235" y="2383011"/>
                  <a:pt x="6286082" y="2376987"/>
                  <a:pt x="6282450" y="2374880"/>
                </a:cubicBezTo>
                <a:cubicBezTo>
                  <a:pt x="6281154" y="2374633"/>
                  <a:pt x="6279581" y="2374989"/>
                  <a:pt x="6277897" y="2375173"/>
                </a:cubicBezTo>
                <a:lnTo>
                  <a:pt x="6275156" y="2374784"/>
                </a:lnTo>
                <a:lnTo>
                  <a:pt x="6278719" y="2378234"/>
                </a:lnTo>
                <a:cubicBezTo>
                  <a:pt x="6280520" y="2380169"/>
                  <a:pt x="6281584" y="2381673"/>
                  <a:pt x="6281345" y="2382334"/>
                </a:cubicBezTo>
                <a:cubicBezTo>
                  <a:pt x="6281244" y="2382618"/>
                  <a:pt x="6280900" y="2382700"/>
                  <a:pt x="6280368" y="2382622"/>
                </a:cubicBezTo>
                <a:lnTo>
                  <a:pt x="6280079" y="2382528"/>
                </a:lnTo>
                <a:lnTo>
                  <a:pt x="6285413" y="2386558"/>
                </a:lnTo>
                <a:cubicBezTo>
                  <a:pt x="6289935" y="2390048"/>
                  <a:pt x="6293641" y="2395806"/>
                  <a:pt x="6299940" y="2402059"/>
                </a:cubicBezTo>
                <a:cubicBezTo>
                  <a:pt x="6308836" y="2408808"/>
                  <a:pt x="6314309" y="2409649"/>
                  <a:pt x="6316309" y="2416295"/>
                </a:cubicBezTo>
                <a:cubicBezTo>
                  <a:pt x="6317135" y="2421707"/>
                  <a:pt x="6312020" y="2424367"/>
                  <a:pt x="6313798" y="2427131"/>
                </a:cubicBezTo>
                <a:cubicBezTo>
                  <a:pt x="6318393" y="2434271"/>
                  <a:pt x="6343509" y="2447953"/>
                  <a:pt x="6352689" y="2454554"/>
                </a:cubicBezTo>
                <a:lnTo>
                  <a:pt x="6367626" y="2465141"/>
                </a:lnTo>
                <a:lnTo>
                  <a:pt x="6368475" y="2467171"/>
                </a:lnTo>
                <a:lnTo>
                  <a:pt x="6371445" y="2472766"/>
                </a:lnTo>
                <a:lnTo>
                  <a:pt x="6366540" y="2469522"/>
                </a:lnTo>
                <a:cubicBezTo>
                  <a:pt x="6343196" y="2453804"/>
                  <a:pt x="6319251" y="2437668"/>
                  <a:pt x="6292992" y="2420738"/>
                </a:cubicBezTo>
                <a:cubicBezTo>
                  <a:pt x="6288618" y="2417478"/>
                  <a:pt x="6277129" y="2410235"/>
                  <a:pt x="6264318" y="2401527"/>
                </a:cubicBezTo>
                <a:cubicBezTo>
                  <a:pt x="6259796" y="2398038"/>
                  <a:pt x="6224539" y="2372723"/>
                  <a:pt x="6241796" y="2388341"/>
                </a:cubicBezTo>
                <a:cubicBezTo>
                  <a:pt x="6258029" y="2402954"/>
                  <a:pt x="6230912" y="2382627"/>
                  <a:pt x="6227427" y="2380750"/>
                </a:cubicBezTo>
                <a:cubicBezTo>
                  <a:pt x="6226741" y="2380569"/>
                  <a:pt x="6225616" y="2380405"/>
                  <a:pt x="6224302" y="2380296"/>
                </a:cubicBezTo>
                <a:lnTo>
                  <a:pt x="6222918" y="2380256"/>
                </a:lnTo>
                <a:lnTo>
                  <a:pt x="6231320" y="2391400"/>
                </a:lnTo>
                <a:lnTo>
                  <a:pt x="6234851" y="2397176"/>
                </a:lnTo>
                <a:lnTo>
                  <a:pt x="6234883" y="2397201"/>
                </a:lnTo>
                <a:cubicBezTo>
                  <a:pt x="6245283" y="2404665"/>
                  <a:pt x="6256136" y="2412393"/>
                  <a:pt x="6258397" y="2414138"/>
                </a:cubicBezTo>
                <a:cubicBezTo>
                  <a:pt x="6269069" y="2423650"/>
                  <a:pt x="6279286" y="2431863"/>
                  <a:pt x="6286475" y="2439499"/>
                </a:cubicBezTo>
                <a:cubicBezTo>
                  <a:pt x="6287365" y="2440880"/>
                  <a:pt x="6288475" y="2446144"/>
                  <a:pt x="6289365" y="2447525"/>
                </a:cubicBezTo>
                <a:cubicBezTo>
                  <a:pt x="6299371" y="2459537"/>
                  <a:pt x="6327961" y="2467415"/>
                  <a:pt x="6323449" y="2471606"/>
                </a:cubicBezTo>
                <a:cubicBezTo>
                  <a:pt x="6323449" y="2471606"/>
                  <a:pt x="6317371" y="2469235"/>
                  <a:pt x="6312182" y="2468244"/>
                </a:cubicBezTo>
                <a:lnTo>
                  <a:pt x="6313158" y="2467878"/>
                </a:lnTo>
                <a:lnTo>
                  <a:pt x="6314776" y="2468740"/>
                </a:lnTo>
                <a:cubicBezTo>
                  <a:pt x="6314331" y="2468049"/>
                  <a:pt x="6314109" y="2467703"/>
                  <a:pt x="6313786" y="2467641"/>
                </a:cubicBezTo>
                <a:lnTo>
                  <a:pt x="6313158" y="2467878"/>
                </a:lnTo>
                <a:lnTo>
                  <a:pt x="6310181" y="2466293"/>
                </a:lnTo>
                <a:lnTo>
                  <a:pt x="6308612" y="2464760"/>
                </a:lnTo>
                <a:cubicBezTo>
                  <a:pt x="6307429" y="2463954"/>
                  <a:pt x="6306487" y="2463522"/>
                  <a:pt x="6306487" y="2463522"/>
                </a:cubicBezTo>
                <a:cubicBezTo>
                  <a:pt x="6306487" y="2463522"/>
                  <a:pt x="6301371" y="2466182"/>
                  <a:pt x="6297454" y="2464222"/>
                </a:cubicBezTo>
                <a:cubicBezTo>
                  <a:pt x="6288634" y="2461125"/>
                  <a:pt x="6271376" y="2445508"/>
                  <a:pt x="6264259" y="2441524"/>
                </a:cubicBezTo>
                <a:cubicBezTo>
                  <a:pt x="6263369" y="2440142"/>
                  <a:pt x="6259674" y="2442064"/>
                  <a:pt x="6257080" y="2441568"/>
                </a:cubicBezTo>
                <a:cubicBezTo>
                  <a:pt x="6248518" y="2438874"/>
                  <a:pt x="6237546" y="2428787"/>
                  <a:pt x="6227627" y="2420919"/>
                </a:cubicBezTo>
                <a:lnTo>
                  <a:pt x="6221546" y="2416555"/>
                </a:lnTo>
                <a:lnTo>
                  <a:pt x="6222256" y="2418616"/>
                </a:lnTo>
                <a:cubicBezTo>
                  <a:pt x="6222909" y="2420287"/>
                  <a:pt x="6223763" y="2421906"/>
                  <a:pt x="6224564" y="2421695"/>
                </a:cubicBezTo>
                <a:cubicBezTo>
                  <a:pt x="6222963" y="2422117"/>
                  <a:pt x="6211058" y="2410503"/>
                  <a:pt x="6201105" y="2399802"/>
                </a:cubicBezTo>
                <a:lnTo>
                  <a:pt x="6201082" y="2399546"/>
                </a:lnTo>
                <a:lnTo>
                  <a:pt x="6200365" y="2398979"/>
                </a:lnTo>
                <a:lnTo>
                  <a:pt x="6201105" y="2399802"/>
                </a:lnTo>
                <a:lnTo>
                  <a:pt x="6200560" y="2401593"/>
                </a:lnTo>
                <a:lnTo>
                  <a:pt x="6193137" y="2395336"/>
                </a:lnTo>
                <a:lnTo>
                  <a:pt x="6189149" y="2390379"/>
                </a:lnTo>
                <a:lnTo>
                  <a:pt x="6181747" y="2385241"/>
                </a:lnTo>
                <a:lnTo>
                  <a:pt x="6189249" y="2397513"/>
                </a:lnTo>
                <a:lnTo>
                  <a:pt x="6190265" y="2398313"/>
                </a:lnTo>
                <a:cubicBezTo>
                  <a:pt x="6198533" y="2404233"/>
                  <a:pt x="6207552" y="2409995"/>
                  <a:pt x="6210257" y="2412430"/>
                </a:cubicBezTo>
                <a:cubicBezTo>
                  <a:pt x="6240560" y="2437710"/>
                  <a:pt x="6272007" y="2460934"/>
                  <a:pt x="6304194" y="2483466"/>
                </a:cubicBezTo>
                <a:lnTo>
                  <a:pt x="6353949" y="2517292"/>
                </a:lnTo>
                <a:lnTo>
                  <a:pt x="6356096" y="2520950"/>
                </a:lnTo>
                <a:lnTo>
                  <a:pt x="6361630" y="2529209"/>
                </a:lnTo>
                <a:lnTo>
                  <a:pt x="6345234" y="2519608"/>
                </a:lnTo>
                <a:lnTo>
                  <a:pt x="6359523" y="2531117"/>
                </a:lnTo>
                <a:lnTo>
                  <a:pt x="6356093" y="2533945"/>
                </a:lnTo>
                <a:lnTo>
                  <a:pt x="6360024" y="2538955"/>
                </a:lnTo>
                <a:lnTo>
                  <a:pt x="6344881" y="2529495"/>
                </a:lnTo>
                <a:lnTo>
                  <a:pt x="6340677" y="2525850"/>
                </a:lnTo>
                <a:cubicBezTo>
                  <a:pt x="6339383" y="2524608"/>
                  <a:pt x="6338717" y="2523773"/>
                  <a:pt x="6339118" y="2523667"/>
                </a:cubicBezTo>
                <a:lnTo>
                  <a:pt x="6338356" y="2525418"/>
                </a:lnTo>
                <a:lnTo>
                  <a:pt x="6318097" y="2512760"/>
                </a:lnTo>
                <a:lnTo>
                  <a:pt x="6313407" y="2507363"/>
                </a:lnTo>
                <a:cubicBezTo>
                  <a:pt x="6310488" y="2503879"/>
                  <a:pt x="6307227" y="2499832"/>
                  <a:pt x="6303207" y="2494586"/>
                </a:cubicBezTo>
                <a:cubicBezTo>
                  <a:pt x="6300903" y="2492339"/>
                  <a:pt x="6284467" y="2470024"/>
                  <a:pt x="6288998" y="2480724"/>
                </a:cubicBezTo>
                <a:cubicBezTo>
                  <a:pt x="6292766" y="2488535"/>
                  <a:pt x="6307035" y="2502618"/>
                  <a:pt x="6310041" y="2507536"/>
                </a:cubicBezTo>
                <a:lnTo>
                  <a:pt x="6310245" y="2507855"/>
                </a:lnTo>
                <a:lnTo>
                  <a:pt x="6304722" y="2504404"/>
                </a:lnTo>
                <a:cubicBezTo>
                  <a:pt x="6271316" y="2485504"/>
                  <a:pt x="6246647" y="2458369"/>
                  <a:pt x="6211535" y="2440356"/>
                </a:cubicBezTo>
                <a:cubicBezTo>
                  <a:pt x="6216473" y="2444935"/>
                  <a:pt x="6224171" y="2450154"/>
                  <a:pt x="6221305" y="2450233"/>
                </a:cubicBezTo>
                <a:lnTo>
                  <a:pt x="6215116" y="2448569"/>
                </a:lnTo>
                <a:lnTo>
                  <a:pt x="6192051" y="2422520"/>
                </a:lnTo>
                <a:lnTo>
                  <a:pt x="6207384" y="2443830"/>
                </a:lnTo>
                <a:lnTo>
                  <a:pt x="6205968" y="2442915"/>
                </a:lnTo>
                <a:cubicBezTo>
                  <a:pt x="6194996" y="2435509"/>
                  <a:pt x="6178286" y="2423910"/>
                  <a:pt x="6172123" y="2422735"/>
                </a:cubicBezTo>
                <a:cubicBezTo>
                  <a:pt x="6188430" y="2441000"/>
                  <a:pt x="6198425" y="2445331"/>
                  <a:pt x="6214793" y="2459567"/>
                </a:cubicBezTo>
                <a:cubicBezTo>
                  <a:pt x="6238278" y="2477787"/>
                  <a:pt x="6217609" y="2463943"/>
                  <a:pt x="6206797" y="2461881"/>
                </a:cubicBezTo>
                <a:cubicBezTo>
                  <a:pt x="6198581" y="2460313"/>
                  <a:pt x="6216792" y="2466212"/>
                  <a:pt x="6210503" y="2467639"/>
                </a:cubicBezTo>
                <a:cubicBezTo>
                  <a:pt x="6204213" y="2469066"/>
                  <a:pt x="6193318" y="2455672"/>
                  <a:pt x="6186203" y="2451688"/>
                </a:cubicBezTo>
                <a:cubicBezTo>
                  <a:pt x="6179618" y="2445583"/>
                  <a:pt x="6172429" y="2437947"/>
                  <a:pt x="6162718" y="2433469"/>
                </a:cubicBezTo>
                <a:cubicBezTo>
                  <a:pt x="6162718" y="2433469"/>
                  <a:pt x="6159023" y="2435390"/>
                  <a:pt x="6156428" y="2434895"/>
                </a:cubicBezTo>
                <a:cubicBezTo>
                  <a:pt x="6152796" y="2432788"/>
                  <a:pt x="6132127" y="2418944"/>
                  <a:pt x="6127606" y="2415455"/>
                </a:cubicBezTo>
                <a:cubicBezTo>
                  <a:pt x="6100500" y="2402809"/>
                  <a:pt x="6139390" y="2430230"/>
                  <a:pt x="6145690" y="2436484"/>
                </a:cubicBezTo>
                <a:cubicBezTo>
                  <a:pt x="6159391" y="2446573"/>
                  <a:pt x="6170880" y="2453817"/>
                  <a:pt x="6174585" y="2459575"/>
                </a:cubicBezTo>
                <a:cubicBezTo>
                  <a:pt x="6193770" y="2478186"/>
                  <a:pt x="6210065" y="2488772"/>
                  <a:pt x="6228966" y="2507532"/>
                </a:cubicBezTo>
                <a:cubicBezTo>
                  <a:pt x="6207481" y="2495957"/>
                  <a:pt x="6192954" y="2480456"/>
                  <a:pt x="6172287" y="2466612"/>
                </a:cubicBezTo>
                <a:cubicBezTo>
                  <a:pt x="6162959" y="2459782"/>
                  <a:pt x="6154880" y="2450764"/>
                  <a:pt x="6144068" y="2448701"/>
                </a:cubicBezTo>
                <a:cubicBezTo>
                  <a:pt x="6139769" y="2449094"/>
                  <a:pt x="6138063" y="2449981"/>
                  <a:pt x="6134294" y="2448252"/>
                </a:cubicBezTo>
                <a:cubicBezTo>
                  <a:pt x="6124585" y="2443772"/>
                  <a:pt x="6119769" y="2432751"/>
                  <a:pt x="6109168" y="2426890"/>
                </a:cubicBezTo>
                <a:lnTo>
                  <a:pt x="6109118" y="2427012"/>
                </a:lnTo>
                <a:lnTo>
                  <a:pt x="6110191" y="2428538"/>
                </a:lnTo>
                <a:lnTo>
                  <a:pt x="6111179" y="2429724"/>
                </a:lnTo>
                <a:lnTo>
                  <a:pt x="6127365" y="2452070"/>
                </a:lnTo>
                <a:lnTo>
                  <a:pt x="6127204" y="2457293"/>
                </a:lnTo>
                <a:lnTo>
                  <a:pt x="6105216" y="2431441"/>
                </a:lnTo>
                <a:lnTo>
                  <a:pt x="6103046" y="2432798"/>
                </a:lnTo>
                <a:cubicBezTo>
                  <a:pt x="6102186" y="2433173"/>
                  <a:pt x="6101506" y="2433258"/>
                  <a:pt x="6101247" y="2432855"/>
                </a:cubicBezTo>
                <a:cubicBezTo>
                  <a:pt x="6094067" y="2432899"/>
                  <a:pt x="6076578" y="2405721"/>
                  <a:pt x="6066877" y="2408921"/>
                </a:cubicBezTo>
                <a:lnTo>
                  <a:pt x="6065708" y="2409529"/>
                </a:lnTo>
                <a:lnTo>
                  <a:pt x="6065318" y="2409733"/>
                </a:lnTo>
                <a:cubicBezTo>
                  <a:pt x="6065144" y="2409822"/>
                  <a:pt x="6065261" y="2409762"/>
                  <a:pt x="6065492" y="2409642"/>
                </a:cubicBezTo>
                <a:lnTo>
                  <a:pt x="6065708" y="2409529"/>
                </a:lnTo>
                <a:lnTo>
                  <a:pt x="6066358" y="2409192"/>
                </a:lnTo>
                <a:cubicBezTo>
                  <a:pt x="6066646" y="2409042"/>
                  <a:pt x="6066877" y="2408921"/>
                  <a:pt x="6066877" y="2408921"/>
                </a:cubicBezTo>
                <a:cubicBezTo>
                  <a:pt x="6074140" y="2420208"/>
                  <a:pt x="6084950" y="2422270"/>
                  <a:pt x="6093178" y="2431517"/>
                </a:cubicBezTo>
                <a:cubicBezTo>
                  <a:pt x="6104072" y="2444911"/>
                  <a:pt x="6116068" y="2455887"/>
                  <a:pt x="6132968" y="2468002"/>
                </a:cubicBezTo>
                <a:cubicBezTo>
                  <a:pt x="6159121" y="2490368"/>
                  <a:pt x="6098673" y="2447720"/>
                  <a:pt x="6096967" y="2448607"/>
                </a:cubicBezTo>
                <a:lnTo>
                  <a:pt x="6106230" y="2466539"/>
                </a:lnTo>
                <a:cubicBezTo>
                  <a:pt x="6104524" y="2467426"/>
                  <a:pt x="6083634" y="2449700"/>
                  <a:pt x="6083634" y="2449700"/>
                </a:cubicBezTo>
                <a:cubicBezTo>
                  <a:pt x="6072146" y="2442457"/>
                  <a:pt x="6071034" y="2437194"/>
                  <a:pt x="6061040" y="2432863"/>
                </a:cubicBezTo>
                <a:cubicBezTo>
                  <a:pt x="6064745" y="2438621"/>
                  <a:pt x="6088230" y="2456841"/>
                  <a:pt x="6086524" y="2457728"/>
                </a:cubicBezTo>
                <a:cubicBezTo>
                  <a:pt x="6086098" y="2457950"/>
                  <a:pt x="6084079" y="2457097"/>
                  <a:pt x="6081632" y="2455992"/>
                </a:cubicBezTo>
                <a:lnTo>
                  <a:pt x="6079600" y="2455109"/>
                </a:lnTo>
                <a:lnTo>
                  <a:pt x="6060192" y="2433303"/>
                </a:lnTo>
                <a:lnTo>
                  <a:pt x="6050864" y="2422825"/>
                </a:lnTo>
                <a:cubicBezTo>
                  <a:pt x="6054837" y="2429511"/>
                  <a:pt x="6059231" y="2435698"/>
                  <a:pt x="6063832" y="2441638"/>
                </a:cubicBezTo>
                <a:lnTo>
                  <a:pt x="6072990" y="2452807"/>
                </a:lnTo>
                <a:lnTo>
                  <a:pt x="6071101" y="2452910"/>
                </a:lnTo>
                <a:cubicBezTo>
                  <a:pt x="6071589" y="2454083"/>
                  <a:pt x="6073973" y="2456647"/>
                  <a:pt x="6079418" y="2461424"/>
                </a:cubicBezTo>
                <a:lnTo>
                  <a:pt x="6081549" y="2463261"/>
                </a:lnTo>
                <a:lnTo>
                  <a:pt x="6092197" y="2476302"/>
                </a:lnTo>
                <a:cubicBezTo>
                  <a:pt x="6096763" y="2482251"/>
                  <a:pt x="6101107" y="2488451"/>
                  <a:pt x="6105013" y="2495154"/>
                </a:cubicBezTo>
                <a:cubicBezTo>
                  <a:pt x="6091154" y="2482628"/>
                  <a:pt x="6080415" y="2467853"/>
                  <a:pt x="6067866" y="2453792"/>
                </a:cubicBezTo>
                <a:cubicBezTo>
                  <a:pt x="6057913" y="2443090"/>
                  <a:pt x="6063986" y="2453149"/>
                  <a:pt x="6067052" y="2458288"/>
                </a:cubicBezTo>
                <a:lnTo>
                  <a:pt x="6110158" y="2511042"/>
                </a:lnTo>
                <a:lnTo>
                  <a:pt x="6108098" y="2509528"/>
                </a:lnTo>
                <a:cubicBezTo>
                  <a:pt x="6099202" y="2502781"/>
                  <a:pt x="6075286" y="2484478"/>
                  <a:pt x="6091802" y="2498944"/>
                </a:cubicBezTo>
                <a:cubicBezTo>
                  <a:pt x="6105575" y="2512685"/>
                  <a:pt x="6086464" y="2497724"/>
                  <a:pt x="6080102" y="2495500"/>
                </a:cubicBezTo>
                <a:cubicBezTo>
                  <a:pt x="6080991" y="2496882"/>
                  <a:pt x="6081880" y="2498263"/>
                  <a:pt x="6082770" y="2499646"/>
                </a:cubicBezTo>
                <a:cubicBezTo>
                  <a:pt x="6081880" y="2498263"/>
                  <a:pt x="6083287" y="2511060"/>
                  <a:pt x="6081297" y="2512094"/>
                </a:cubicBezTo>
                <a:cubicBezTo>
                  <a:pt x="6077885" y="2513868"/>
                  <a:pt x="6048174" y="2493047"/>
                  <a:pt x="6043653" y="2489556"/>
                </a:cubicBezTo>
                <a:cubicBezTo>
                  <a:pt x="6023663" y="2480893"/>
                  <a:pt x="6073659" y="2517911"/>
                  <a:pt x="6069964" y="2519833"/>
                </a:cubicBezTo>
                <a:cubicBezTo>
                  <a:pt x="6069333" y="2520622"/>
                  <a:pt x="6066930" y="2519836"/>
                  <a:pt x="6063922" y="2518413"/>
                </a:cubicBezTo>
                <a:lnTo>
                  <a:pt x="6060899" y="2516775"/>
                </a:lnTo>
                <a:lnTo>
                  <a:pt x="6030775" y="2480923"/>
                </a:lnTo>
                <a:cubicBezTo>
                  <a:pt x="6027853" y="2477412"/>
                  <a:pt x="6016000" y="2458409"/>
                  <a:pt x="6012530" y="2459323"/>
                </a:cubicBezTo>
                <a:cubicBezTo>
                  <a:pt x="6009327" y="2460166"/>
                  <a:pt x="6021585" y="2473114"/>
                  <a:pt x="6021994" y="2474672"/>
                </a:cubicBezTo>
                <a:cubicBezTo>
                  <a:pt x="6033421" y="2487720"/>
                  <a:pt x="6043731" y="2500052"/>
                  <a:pt x="6053528" y="2512190"/>
                </a:cubicBezTo>
                <a:lnTo>
                  <a:pt x="6054330" y="2513216"/>
                </a:lnTo>
                <a:lnTo>
                  <a:pt x="6054250" y="2513174"/>
                </a:lnTo>
                <a:cubicBezTo>
                  <a:pt x="6048148" y="2509660"/>
                  <a:pt x="6044297" y="2507360"/>
                  <a:pt x="6052037" y="2513786"/>
                </a:cubicBezTo>
                <a:lnTo>
                  <a:pt x="6063387" y="2524796"/>
                </a:lnTo>
                <a:lnTo>
                  <a:pt x="6081975" y="2548559"/>
                </a:lnTo>
                <a:lnTo>
                  <a:pt x="6084684" y="2551735"/>
                </a:lnTo>
                <a:lnTo>
                  <a:pt x="6072682" y="2544166"/>
                </a:lnTo>
                <a:cubicBezTo>
                  <a:pt x="6067567" y="2540869"/>
                  <a:pt x="6061619" y="2536932"/>
                  <a:pt x="6054120" y="2531763"/>
                </a:cubicBezTo>
                <a:cubicBezTo>
                  <a:pt x="6046115" y="2526397"/>
                  <a:pt x="6040420" y="2521673"/>
                  <a:pt x="6033304" y="2517689"/>
                </a:cubicBezTo>
                <a:lnTo>
                  <a:pt x="6028956" y="2516561"/>
                </a:lnTo>
                <a:lnTo>
                  <a:pt x="6030978" y="2518085"/>
                </a:lnTo>
                <a:cubicBezTo>
                  <a:pt x="6034338" y="2521003"/>
                  <a:pt x="6037592" y="2524474"/>
                  <a:pt x="6040479" y="2529071"/>
                </a:cubicBezTo>
                <a:lnTo>
                  <a:pt x="6040553" y="2529273"/>
                </a:lnTo>
                <a:lnTo>
                  <a:pt x="6046125" y="2534077"/>
                </a:lnTo>
                <a:cubicBezTo>
                  <a:pt x="6055304" y="2540678"/>
                  <a:pt x="6067610" y="2545652"/>
                  <a:pt x="6063383" y="2549695"/>
                </a:cubicBezTo>
                <a:cubicBezTo>
                  <a:pt x="6064236" y="2549252"/>
                  <a:pt x="6059087" y="2546702"/>
                  <a:pt x="6052929" y="2543987"/>
                </a:cubicBezTo>
                <a:lnTo>
                  <a:pt x="6044760" y="2540666"/>
                </a:lnTo>
                <a:lnTo>
                  <a:pt x="6046093" y="2544279"/>
                </a:lnTo>
                <a:lnTo>
                  <a:pt x="6040727" y="2539026"/>
                </a:lnTo>
                <a:lnTo>
                  <a:pt x="6036425" y="2537278"/>
                </a:lnTo>
                <a:cubicBezTo>
                  <a:pt x="6036425" y="2537278"/>
                  <a:pt x="6028198" y="2528030"/>
                  <a:pt x="6027604" y="2534180"/>
                </a:cubicBezTo>
                <a:cubicBezTo>
                  <a:pt x="6027604" y="2534180"/>
                  <a:pt x="6035609" y="2539547"/>
                  <a:pt x="6039983" y="2542806"/>
                </a:cubicBezTo>
                <a:cubicBezTo>
                  <a:pt x="6037609" y="2546192"/>
                  <a:pt x="6035087" y="2549349"/>
                  <a:pt x="6035087" y="2549349"/>
                </a:cubicBezTo>
                <a:cubicBezTo>
                  <a:pt x="6036866" y="2552112"/>
                  <a:pt x="6051988" y="2561462"/>
                  <a:pt x="6055692" y="2567221"/>
                </a:cubicBezTo>
                <a:cubicBezTo>
                  <a:pt x="6055692" y="2567221"/>
                  <a:pt x="6061177" y="2575743"/>
                  <a:pt x="6048799" y="2567118"/>
                </a:cubicBezTo>
                <a:cubicBezTo>
                  <a:pt x="6039472" y="2560287"/>
                  <a:pt x="6048576" y="2563237"/>
                  <a:pt x="6040361" y="2561669"/>
                </a:cubicBezTo>
                <a:cubicBezTo>
                  <a:pt x="6045982" y="2562741"/>
                  <a:pt x="6042360" y="2568314"/>
                  <a:pt x="6038061" y="2568706"/>
                </a:cubicBezTo>
                <a:cubicBezTo>
                  <a:pt x="6038709" y="2568831"/>
                  <a:pt x="6037454" y="2567580"/>
                  <a:pt x="6035181" y="2565651"/>
                </a:cubicBezTo>
                <a:lnTo>
                  <a:pt x="6027713" y="2559722"/>
                </a:lnTo>
                <a:lnTo>
                  <a:pt x="6027474" y="2559430"/>
                </a:lnTo>
                <a:lnTo>
                  <a:pt x="5977566" y="2499150"/>
                </a:lnTo>
                <a:lnTo>
                  <a:pt x="5975942" y="2498058"/>
                </a:lnTo>
                <a:cubicBezTo>
                  <a:pt x="5976148" y="2500300"/>
                  <a:pt x="5994274" y="2522371"/>
                  <a:pt x="6002687" y="2537865"/>
                </a:cubicBezTo>
                <a:lnTo>
                  <a:pt x="6004327" y="2541902"/>
                </a:lnTo>
                <a:lnTo>
                  <a:pt x="6028097" y="2571547"/>
                </a:lnTo>
                <a:lnTo>
                  <a:pt x="6029009" y="2572821"/>
                </a:lnTo>
                <a:lnTo>
                  <a:pt x="6022164" y="2568636"/>
                </a:lnTo>
                <a:lnTo>
                  <a:pt x="6021030" y="2568319"/>
                </a:lnTo>
                <a:lnTo>
                  <a:pt x="6019608" y="2566408"/>
                </a:lnTo>
                <a:lnTo>
                  <a:pt x="6005650" y="2550365"/>
                </a:lnTo>
                <a:lnTo>
                  <a:pt x="6004566" y="2552872"/>
                </a:lnTo>
                <a:cubicBezTo>
                  <a:pt x="5994797" y="2553593"/>
                  <a:pt x="5978089" y="2514119"/>
                  <a:pt x="5962244" y="2506467"/>
                </a:cubicBezTo>
                <a:cubicBezTo>
                  <a:pt x="5963543" y="2507501"/>
                  <a:pt x="5963676" y="2508668"/>
                  <a:pt x="5962251" y="2509127"/>
                </a:cubicBezTo>
                <a:lnTo>
                  <a:pt x="5959491" y="2508656"/>
                </a:lnTo>
                <a:lnTo>
                  <a:pt x="5976928" y="2529773"/>
                </a:lnTo>
                <a:lnTo>
                  <a:pt x="6010534" y="2574721"/>
                </a:lnTo>
                <a:lnTo>
                  <a:pt x="6014989" y="2575804"/>
                </a:lnTo>
                <a:cubicBezTo>
                  <a:pt x="6017056" y="2577360"/>
                  <a:pt x="6018430" y="2580356"/>
                  <a:pt x="6017709" y="2585265"/>
                </a:cubicBezTo>
                <a:lnTo>
                  <a:pt x="6015640" y="2587867"/>
                </a:lnTo>
                <a:cubicBezTo>
                  <a:pt x="6001176" y="2581536"/>
                  <a:pt x="6004553" y="2575290"/>
                  <a:pt x="6009762" y="2574532"/>
                </a:cubicBezTo>
                <a:lnTo>
                  <a:pt x="6009887" y="2574562"/>
                </a:lnTo>
                <a:lnTo>
                  <a:pt x="5973138" y="2531366"/>
                </a:lnTo>
                <a:lnTo>
                  <a:pt x="5953188" y="2507580"/>
                </a:lnTo>
                <a:lnTo>
                  <a:pt x="5952907" y="2507532"/>
                </a:lnTo>
                <a:lnTo>
                  <a:pt x="5949081" y="2505692"/>
                </a:lnTo>
                <a:lnTo>
                  <a:pt x="5963140" y="2522521"/>
                </a:lnTo>
                <a:cubicBezTo>
                  <a:pt x="5978779" y="2542488"/>
                  <a:pt x="5993042" y="2563056"/>
                  <a:pt x="6006342" y="2583221"/>
                </a:cubicBezTo>
                <a:cubicBezTo>
                  <a:pt x="5986600" y="2561897"/>
                  <a:pt x="5967572" y="2540027"/>
                  <a:pt x="5948265" y="2518053"/>
                </a:cubicBezTo>
                <a:lnTo>
                  <a:pt x="5942194" y="2511367"/>
                </a:lnTo>
                <a:lnTo>
                  <a:pt x="5944287" y="2518368"/>
                </a:lnTo>
                <a:lnTo>
                  <a:pt x="5944396" y="2519308"/>
                </a:lnTo>
                <a:lnTo>
                  <a:pt x="5946474" y="2521580"/>
                </a:lnTo>
                <a:cubicBezTo>
                  <a:pt x="5962283" y="2539859"/>
                  <a:pt x="5977603" y="2558617"/>
                  <a:pt x="5992374" y="2577861"/>
                </a:cubicBezTo>
                <a:cubicBezTo>
                  <a:pt x="6003439" y="2592788"/>
                  <a:pt x="6018410" y="2609542"/>
                  <a:pt x="6020088" y="2622421"/>
                </a:cubicBezTo>
                <a:cubicBezTo>
                  <a:pt x="6023858" y="2630230"/>
                  <a:pt x="6025726" y="2629738"/>
                  <a:pt x="6028382" y="2633321"/>
                </a:cubicBezTo>
                <a:cubicBezTo>
                  <a:pt x="6035762" y="2641844"/>
                  <a:pt x="6039798" y="2649582"/>
                  <a:pt x="6030607" y="2641774"/>
                </a:cubicBezTo>
                <a:cubicBezTo>
                  <a:pt x="6015988" y="2626355"/>
                  <a:pt x="6008397" y="2618124"/>
                  <a:pt x="5997332" y="2603197"/>
                </a:cubicBezTo>
                <a:cubicBezTo>
                  <a:pt x="5977034" y="2579759"/>
                  <a:pt x="5958873" y="2557661"/>
                  <a:pt x="5940285" y="2535706"/>
                </a:cubicBezTo>
                <a:lnTo>
                  <a:pt x="5925118" y="2518749"/>
                </a:lnTo>
                <a:lnTo>
                  <a:pt x="5916948" y="2513604"/>
                </a:lnTo>
                <a:cubicBezTo>
                  <a:pt x="5913600" y="2506696"/>
                  <a:pt x="5908569" y="2500570"/>
                  <a:pt x="5902370" y="2494579"/>
                </a:cubicBezTo>
                <a:lnTo>
                  <a:pt x="5884684" y="2479639"/>
                </a:lnTo>
                <a:lnTo>
                  <a:pt x="5910346" y="2508029"/>
                </a:lnTo>
                <a:lnTo>
                  <a:pt x="5916948" y="2513604"/>
                </a:lnTo>
                <a:cubicBezTo>
                  <a:pt x="5919524" y="2514592"/>
                  <a:pt x="5923347" y="2519845"/>
                  <a:pt x="5927667" y="2527130"/>
                </a:cubicBezTo>
                <a:lnTo>
                  <a:pt x="5927746" y="2527277"/>
                </a:lnTo>
                <a:lnTo>
                  <a:pt x="5930730" y="2530579"/>
                </a:lnTo>
                <a:cubicBezTo>
                  <a:pt x="5949701" y="2553178"/>
                  <a:pt x="5968127" y="2576276"/>
                  <a:pt x="5985292" y="2597566"/>
                </a:cubicBezTo>
                <a:cubicBezTo>
                  <a:pt x="5990660" y="2604954"/>
                  <a:pt x="5998660" y="2614741"/>
                  <a:pt x="6001317" y="2618324"/>
                </a:cubicBezTo>
                <a:cubicBezTo>
                  <a:pt x="6002781" y="2623885"/>
                  <a:pt x="5998523" y="2620725"/>
                  <a:pt x="5999578" y="2624729"/>
                </a:cubicBezTo>
                <a:cubicBezTo>
                  <a:pt x="5999578" y="2624729"/>
                  <a:pt x="6001394" y="2631625"/>
                  <a:pt x="6002995" y="2631204"/>
                </a:cubicBezTo>
                <a:cubicBezTo>
                  <a:pt x="6001394" y="2631625"/>
                  <a:pt x="5989489" y="2620011"/>
                  <a:pt x="5979536" y="2609310"/>
                </a:cubicBezTo>
                <a:lnTo>
                  <a:pt x="5980781" y="2607563"/>
                </a:lnTo>
                <a:lnTo>
                  <a:pt x="5980849" y="2607632"/>
                </a:lnTo>
                <a:lnTo>
                  <a:pt x="5987085" y="2615352"/>
                </a:lnTo>
                <a:cubicBezTo>
                  <a:pt x="5991017" y="2619312"/>
                  <a:pt x="5995715" y="2623606"/>
                  <a:pt x="5997977" y="2625151"/>
                </a:cubicBezTo>
                <a:lnTo>
                  <a:pt x="5980849" y="2607632"/>
                </a:lnTo>
                <a:lnTo>
                  <a:pt x="5980786" y="2607555"/>
                </a:lnTo>
                <a:lnTo>
                  <a:pt x="5980781" y="2607563"/>
                </a:lnTo>
                <a:lnTo>
                  <a:pt x="5972131" y="2598717"/>
                </a:lnTo>
                <a:cubicBezTo>
                  <a:pt x="5956051" y="2582712"/>
                  <a:pt x="5966580" y="2595060"/>
                  <a:pt x="5979536" y="2609310"/>
                </a:cubicBezTo>
                <a:lnTo>
                  <a:pt x="5978992" y="2611101"/>
                </a:lnTo>
                <a:lnTo>
                  <a:pt x="5971569" y="2604845"/>
                </a:lnTo>
                <a:cubicBezTo>
                  <a:pt x="5967577" y="2600734"/>
                  <a:pt x="5964046" y="2596049"/>
                  <a:pt x="5960539" y="2591132"/>
                </a:cubicBezTo>
                <a:lnTo>
                  <a:pt x="5956021" y="2584864"/>
                </a:lnTo>
                <a:lnTo>
                  <a:pt x="5952638" y="2582689"/>
                </a:lnTo>
                <a:cubicBezTo>
                  <a:pt x="5949419" y="2579066"/>
                  <a:pt x="5945687" y="2573974"/>
                  <a:pt x="5942605" y="2569399"/>
                </a:cubicBezTo>
                <a:lnTo>
                  <a:pt x="5946318" y="2572353"/>
                </a:lnTo>
                <a:lnTo>
                  <a:pt x="5935951" y="2560935"/>
                </a:lnTo>
                <a:lnTo>
                  <a:pt x="5942605" y="2569399"/>
                </a:lnTo>
                <a:cubicBezTo>
                  <a:pt x="5928642" y="2554045"/>
                  <a:pt x="5901247" y="2528007"/>
                  <a:pt x="5921373" y="2552510"/>
                </a:cubicBezTo>
                <a:cubicBezTo>
                  <a:pt x="5921904" y="2557179"/>
                  <a:pt x="5920021" y="2564881"/>
                  <a:pt x="5926186" y="2574031"/>
                </a:cubicBezTo>
                <a:cubicBezTo>
                  <a:pt x="5929316" y="2580768"/>
                  <a:pt x="5939618" y="2584715"/>
                  <a:pt x="5938081" y="2591984"/>
                </a:cubicBezTo>
                <a:cubicBezTo>
                  <a:pt x="5937548" y="2587316"/>
                  <a:pt x="5916029" y="2592135"/>
                  <a:pt x="5918628" y="2594203"/>
                </a:cubicBezTo>
                <a:cubicBezTo>
                  <a:pt x="5916029" y="2592135"/>
                  <a:pt x="5905728" y="2588188"/>
                  <a:pt x="5901059" y="2588720"/>
                </a:cubicBezTo>
                <a:cubicBezTo>
                  <a:pt x="5863506" y="2580786"/>
                  <a:pt x="5835968" y="2532695"/>
                  <a:pt x="5797741" y="2498040"/>
                </a:cubicBezTo>
                <a:cubicBezTo>
                  <a:pt x="5612582" y="2328813"/>
                  <a:pt x="5355307" y="2128402"/>
                  <a:pt x="5144388" y="1996006"/>
                </a:cubicBezTo>
                <a:cubicBezTo>
                  <a:pt x="5128357" y="1983253"/>
                  <a:pt x="5139188" y="1991870"/>
                  <a:pt x="5121088" y="1981718"/>
                </a:cubicBezTo>
                <a:cubicBezTo>
                  <a:pt x="5097355" y="1967085"/>
                  <a:pt x="5216649" y="2049242"/>
                  <a:pt x="5235281" y="2064062"/>
                </a:cubicBezTo>
                <a:cubicBezTo>
                  <a:pt x="5370951" y="2158539"/>
                  <a:pt x="5506189" y="2252672"/>
                  <a:pt x="5655622" y="2384988"/>
                </a:cubicBezTo>
                <a:cubicBezTo>
                  <a:pt x="5707281" y="2430328"/>
                  <a:pt x="5772373" y="2486353"/>
                  <a:pt x="5813916" y="2532846"/>
                </a:cubicBezTo>
                <a:cubicBezTo>
                  <a:pt x="5830913" y="2550612"/>
                  <a:pt x="5847474" y="2568034"/>
                  <a:pt x="5855893" y="2579684"/>
                </a:cubicBezTo>
                <a:cubicBezTo>
                  <a:pt x="5855893" y="2579684"/>
                  <a:pt x="5875200" y="2621227"/>
                  <a:pt x="5871063" y="2626428"/>
                </a:cubicBezTo>
                <a:cubicBezTo>
                  <a:pt x="5861912" y="2632595"/>
                  <a:pt x="5789408" y="2552982"/>
                  <a:pt x="5775446" y="2537629"/>
                </a:cubicBezTo>
                <a:cubicBezTo>
                  <a:pt x="5646181" y="2412864"/>
                  <a:pt x="5478262" y="2287780"/>
                  <a:pt x="5326374" y="2175447"/>
                </a:cubicBezTo>
                <a:cubicBezTo>
                  <a:pt x="5070779" y="1989821"/>
                  <a:pt x="4813978" y="1838619"/>
                  <a:pt x="4565852" y="1697856"/>
                </a:cubicBezTo>
                <a:lnTo>
                  <a:pt x="4559607" y="1694236"/>
                </a:lnTo>
                <a:lnTo>
                  <a:pt x="4553072" y="1692021"/>
                </a:lnTo>
                <a:cubicBezTo>
                  <a:pt x="4545961" y="1688677"/>
                  <a:pt x="4560641" y="1699665"/>
                  <a:pt x="4562997" y="1701428"/>
                </a:cubicBezTo>
                <a:cubicBezTo>
                  <a:pt x="4564266" y="1702377"/>
                  <a:pt x="4564266" y="1702377"/>
                  <a:pt x="4564266" y="1702377"/>
                </a:cubicBezTo>
                <a:cubicBezTo>
                  <a:pt x="4565534" y="1703326"/>
                  <a:pt x="4565534" y="1703326"/>
                  <a:pt x="4565534" y="1703326"/>
                </a:cubicBezTo>
                <a:cubicBezTo>
                  <a:pt x="4571377" y="1705721"/>
                  <a:pt x="4571377" y="1705721"/>
                  <a:pt x="4571377" y="1705721"/>
                </a:cubicBezTo>
                <a:cubicBezTo>
                  <a:pt x="4575002" y="1708434"/>
                  <a:pt x="4578627" y="1711146"/>
                  <a:pt x="4580983" y="1712910"/>
                </a:cubicBezTo>
                <a:cubicBezTo>
                  <a:pt x="4553493" y="1703925"/>
                  <a:pt x="4520652" y="1686979"/>
                  <a:pt x="4494248" y="1676545"/>
                </a:cubicBezTo>
                <a:cubicBezTo>
                  <a:pt x="4491711" y="1674646"/>
                  <a:pt x="4492030" y="1676864"/>
                  <a:pt x="4495655" y="1679577"/>
                </a:cubicBezTo>
                <a:cubicBezTo>
                  <a:pt x="4471332" y="1669006"/>
                  <a:pt x="4447959" y="1657166"/>
                  <a:pt x="4424724" y="1647408"/>
                </a:cubicBezTo>
                <a:cubicBezTo>
                  <a:pt x="4422368" y="1645644"/>
                  <a:pt x="4422507" y="1647727"/>
                  <a:pt x="4426131" y="1650440"/>
                </a:cubicBezTo>
                <a:cubicBezTo>
                  <a:pt x="4355497" y="1620330"/>
                  <a:pt x="4285347" y="1588252"/>
                  <a:pt x="4216293" y="1554378"/>
                </a:cubicBezTo>
                <a:lnTo>
                  <a:pt x="4066115" y="1475449"/>
                </a:lnTo>
                <a:lnTo>
                  <a:pt x="4131515" y="1568536"/>
                </a:lnTo>
                <a:cubicBezTo>
                  <a:pt x="4196684" y="1654984"/>
                  <a:pt x="4271648" y="1741320"/>
                  <a:pt x="4341511" y="1827528"/>
                </a:cubicBezTo>
                <a:cubicBezTo>
                  <a:pt x="4476119" y="1993832"/>
                  <a:pt x="4617319" y="2163990"/>
                  <a:pt x="4774411" y="2332230"/>
                </a:cubicBezTo>
                <a:lnTo>
                  <a:pt x="4790031" y="2348297"/>
                </a:lnTo>
                <a:lnTo>
                  <a:pt x="4820374" y="2341659"/>
                </a:lnTo>
                <a:cubicBezTo>
                  <a:pt x="4835006" y="2337997"/>
                  <a:pt x="4851603" y="2331997"/>
                  <a:pt x="4866998" y="2333054"/>
                </a:cubicBezTo>
                <a:cubicBezTo>
                  <a:pt x="4872130" y="2333406"/>
                  <a:pt x="4877128" y="2334543"/>
                  <a:pt x="4881875" y="2336812"/>
                </a:cubicBezTo>
                <a:cubicBezTo>
                  <a:pt x="4853961" y="2356035"/>
                  <a:pt x="4825422" y="2339294"/>
                  <a:pt x="4796700" y="2353457"/>
                </a:cubicBezTo>
                <a:lnTo>
                  <a:pt x="4795586" y="2354009"/>
                </a:lnTo>
                <a:lnTo>
                  <a:pt x="4820055" y="2379179"/>
                </a:lnTo>
                <a:lnTo>
                  <a:pt x="4845436" y="2380929"/>
                </a:lnTo>
                <a:cubicBezTo>
                  <a:pt x="4883441" y="2388172"/>
                  <a:pt x="4918291" y="2404323"/>
                  <a:pt x="4952492" y="2424807"/>
                </a:cubicBezTo>
                <a:lnTo>
                  <a:pt x="4887545" y="2448600"/>
                </a:lnTo>
                <a:lnTo>
                  <a:pt x="4922169" y="2484214"/>
                </a:lnTo>
                <a:lnTo>
                  <a:pt x="4924095" y="2483620"/>
                </a:lnTo>
                <a:cubicBezTo>
                  <a:pt x="4928216" y="2483064"/>
                  <a:pt x="4931920" y="2484007"/>
                  <a:pt x="4933528" y="2488937"/>
                </a:cubicBezTo>
                <a:lnTo>
                  <a:pt x="4929057" y="2491298"/>
                </a:lnTo>
                <a:lnTo>
                  <a:pt x="4937145" y="2499618"/>
                </a:lnTo>
                <a:cubicBezTo>
                  <a:pt x="5038904" y="2598209"/>
                  <a:pt x="5149215" y="2704521"/>
                  <a:pt x="5258863" y="2796697"/>
                </a:cubicBezTo>
                <a:lnTo>
                  <a:pt x="5296559" y="2826643"/>
                </a:lnTo>
                <a:lnTo>
                  <a:pt x="5299723" y="2825808"/>
                </a:lnTo>
                <a:cubicBezTo>
                  <a:pt x="5307625" y="2823983"/>
                  <a:pt x="5315622" y="2822747"/>
                  <a:pt x="5323321" y="2823276"/>
                </a:cubicBezTo>
                <a:cubicBezTo>
                  <a:pt x="5328451" y="2823629"/>
                  <a:pt x="5333450" y="2824765"/>
                  <a:pt x="5338198" y="2827035"/>
                </a:cubicBezTo>
                <a:cubicBezTo>
                  <a:pt x="5331219" y="2831840"/>
                  <a:pt x="5324201" y="2834398"/>
                  <a:pt x="5317152" y="2835753"/>
                </a:cubicBezTo>
                <a:lnTo>
                  <a:pt x="5308774" y="2836345"/>
                </a:lnTo>
                <a:lnTo>
                  <a:pt x="5367947" y="2883352"/>
                </a:lnTo>
                <a:cubicBezTo>
                  <a:pt x="5385379" y="2894614"/>
                  <a:pt x="5475786" y="2953107"/>
                  <a:pt x="5471201" y="2963144"/>
                </a:cubicBezTo>
                <a:cubicBezTo>
                  <a:pt x="5466746" y="2968077"/>
                  <a:pt x="5422604" y="2955831"/>
                  <a:pt x="5422604" y="2955831"/>
                </a:cubicBezTo>
                <a:cubicBezTo>
                  <a:pt x="5416168" y="2952631"/>
                  <a:pt x="5407975" y="2947660"/>
                  <a:pt x="5398853" y="2941755"/>
                </a:cubicBezTo>
                <a:lnTo>
                  <a:pt x="5376599" y="2926830"/>
                </a:lnTo>
                <a:lnTo>
                  <a:pt x="5362655" y="2931938"/>
                </a:lnTo>
                <a:lnTo>
                  <a:pt x="5395653" y="2953976"/>
                </a:lnTo>
                <a:cubicBezTo>
                  <a:pt x="5415442" y="2967274"/>
                  <a:pt x="5431923" y="2981034"/>
                  <a:pt x="5438910" y="2998907"/>
                </a:cubicBezTo>
                <a:cubicBezTo>
                  <a:pt x="5439149" y="3003601"/>
                  <a:pt x="5444730" y="3013117"/>
                  <a:pt x="5447195" y="3015343"/>
                </a:cubicBezTo>
                <a:cubicBezTo>
                  <a:pt x="5444730" y="3013117"/>
                  <a:pt x="5443498" y="3035135"/>
                  <a:pt x="5448191" y="3034896"/>
                </a:cubicBezTo>
                <a:cubicBezTo>
                  <a:pt x="5441270" y="3037602"/>
                  <a:pt x="5435690" y="3028086"/>
                  <a:pt x="5428531" y="3026100"/>
                </a:cubicBezTo>
                <a:cubicBezTo>
                  <a:pt x="5418496" y="3021516"/>
                  <a:pt x="5411206" y="3024635"/>
                  <a:pt x="5406514" y="3024875"/>
                </a:cubicBezTo>
                <a:cubicBezTo>
                  <a:pt x="5379046" y="3009031"/>
                  <a:pt x="5409218" y="3031794"/>
                  <a:pt x="5426650" y="3043056"/>
                </a:cubicBezTo>
                <a:lnTo>
                  <a:pt x="5417211" y="3037877"/>
                </a:lnTo>
                <a:lnTo>
                  <a:pt x="5430171" y="3046235"/>
                </a:lnTo>
                <a:lnTo>
                  <a:pt x="5426650" y="3043056"/>
                </a:lnTo>
                <a:cubicBezTo>
                  <a:pt x="5431668" y="3045347"/>
                  <a:pt x="5437301" y="3048195"/>
                  <a:pt x="5441402" y="3050778"/>
                </a:cubicBezTo>
                <a:lnTo>
                  <a:pt x="5444103" y="3053760"/>
                </a:lnTo>
                <a:lnTo>
                  <a:pt x="5451025" y="3057190"/>
                </a:lnTo>
                <a:cubicBezTo>
                  <a:pt x="5456450" y="3059845"/>
                  <a:pt x="5461649" y="3062562"/>
                  <a:pt x="5466359" y="3065827"/>
                </a:cubicBezTo>
                <a:lnTo>
                  <a:pt x="5473746" y="3072127"/>
                </a:lnTo>
                <a:lnTo>
                  <a:pt x="5472068" y="3072956"/>
                </a:lnTo>
                <a:cubicBezTo>
                  <a:pt x="5455890" y="3062507"/>
                  <a:pt x="5441985" y="3054142"/>
                  <a:pt x="5460405" y="3067385"/>
                </a:cubicBezTo>
                <a:lnTo>
                  <a:pt x="5470548" y="3074470"/>
                </a:lnTo>
                <a:lnTo>
                  <a:pt x="5470541" y="3074477"/>
                </a:lnTo>
                <a:lnTo>
                  <a:pt x="5470630" y="3074527"/>
                </a:lnTo>
                <a:lnTo>
                  <a:pt x="5490713" y="3088556"/>
                </a:lnTo>
                <a:cubicBezTo>
                  <a:pt x="5488819" y="3086577"/>
                  <a:pt x="5483813" y="3082645"/>
                  <a:pt x="5479263" y="3079415"/>
                </a:cubicBezTo>
                <a:lnTo>
                  <a:pt x="5470630" y="3074527"/>
                </a:lnTo>
                <a:lnTo>
                  <a:pt x="5470548" y="3074470"/>
                </a:lnTo>
                <a:lnTo>
                  <a:pt x="5472068" y="3072956"/>
                </a:lnTo>
                <a:cubicBezTo>
                  <a:pt x="5484255" y="3081023"/>
                  <a:pt x="5497659" y="3090867"/>
                  <a:pt x="5497506" y="3092516"/>
                </a:cubicBezTo>
                <a:cubicBezTo>
                  <a:pt x="5497659" y="3090867"/>
                  <a:pt x="5490559" y="3090204"/>
                  <a:pt x="5490559" y="3090204"/>
                </a:cubicBezTo>
                <a:cubicBezTo>
                  <a:pt x="5486436" y="3089819"/>
                  <a:pt x="5490252" y="3093502"/>
                  <a:pt x="5484526" y="3092967"/>
                </a:cubicBezTo>
                <a:cubicBezTo>
                  <a:pt x="5480557" y="3090934"/>
                  <a:pt x="5469592" y="3084644"/>
                  <a:pt x="5461424" y="3080557"/>
                </a:cubicBezTo>
                <a:cubicBezTo>
                  <a:pt x="5437612" y="3067108"/>
                  <a:pt x="5411809" y="3052712"/>
                  <a:pt x="5386410" y="3037696"/>
                </a:cubicBezTo>
                <a:lnTo>
                  <a:pt x="5382664" y="3035292"/>
                </a:lnTo>
                <a:lnTo>
                  <a:pt x="5382506" y="3035238"/>
                </a:lnTo>
                <a:cubicBezTo>
                  <a:pt x="5374612" y="3032169"/>
                  <a:pt x="5368805" y="3029256"/>
                  <a:pt x="5367409" y="3026877"/>
                </a:cubicBezTo>
                <a:lnTo>
                  <a:pt x="5360827" y="3021278"/>
                </a:lnTo>
                <a:lnTo>
                  <a:pt x="5337392" y="3006239"/>
                </a:lnTo>
                <a:lnTo>
                  <a:pt x="5335990" y="3006879"/>
                </a:lnTo>
                <a:lnTo>
                  <a:pt x="5346252" y="3015611"/>
                </a:lnTo>
                <a:cubicBezTo>
                  <a:pt x="5353179" y="3020745"/>
                  <a:pt x="5360045" y="3024706"/>
                  <a:pt x="5367409" y="3026877"/>
                </a:cubicBezTo>
                <a:lnTo>
                  <a:pt x="5373820" y="3034096"/>
                </a:lnTo>
                <a:lnTo>
                  <a:pt x="5393031" y="3046282"/>
                </a:lnTo>
                <a:cubicBezTo>
                  <a:pt x="5417733" y="3061025"/>
                  <a:pt x="5442505" y="3075326"/>
                  <a:pt x="5468951" y="3091514"/>
                </a:cubicBezTo>
                <a:cubicBezTo>
                  <a:pt x="5485487" y="3099986"/>
                  <a:pt x="5494849" y="3106127"/>
                  <a:pt x="5512453" y="3118024"/>
                </a:cubicBezTo>
                <a:cubicBezTo>
                  <a:pt x="5521661" y="3125814"/>
                  <a:pt x="5513366" y="3123099"/>
                  <a:pt x="5503749" y="3117212"/>
                </a:cubicBezTo>
                <a:cubicBezTo>
                  <a:pt x="5499781" y="3115179"/>
                  <a:pt x="5499960" y="3113255"/>
                  <a:pt x="5491639" y="3110816"/>
                </a:cubicBezTo>
                <a:cubicBezTo>
                  <a:pt x="5478660" y="3111268"/>
                  <a:pt x="5459681" y="3099241"/>
                  <a:pt x="5443144" y="3090769"/>
                </a:cubicBezTo>
                <a:cubicBezTo>
                  <a:pt x="5421743" y="3079347"/>
                  <a:pt x="5400730" y="3067304"/>
                  <a:pt x="5380109" y="3054700"/>
                </a:cubicBezTo>
                <a:lnTo>
                  <a:pt x="5377527" y="3053022"/>
                </a:lnTo>
                <a:lnTo>
                  <a:pt x="5376582" y="3053068"/>
                </a:lnTo>
                <a:lnTo>
                  <a:pt x="5369333" y="3052150"/>
                </a:lnTo>
                <a:lnTo>
                  <a:pt x="5376922" y="3057045"/>
                </a:lnTo>
                <a:cubicBezTo>
                  <a:pt x="5401761" y="3072493"/>
                  <a:pt x="5426451" y="3087686"/>
                  <a:pt x="5450719" y="3103671"/>
                </a:cubicBezTo>
                <a:cubicBezTo>
                  <a:pt x="5428648" y="3093851"/>
                  <a:pt x="5406023" y="3083147"/>
                  <a:pt x="5383765" y="3070987"/>
                </a:cubicBezTo>
                <a:lnTo>
                  <a:pt x="5364864" y="3059873"/>
                </a:lnTo>
                <a:lnTo>
                  <a:pt x="5367304" y="3063346"/>
                </a:lnTo>
                <a:lnTo>
                  <a:pt x="5367397" y="3063615"/>
                </a:lnTo>
                <a:lnTo>
                  <a:pt x="5394128" y="3079403"/>
                </a:lnTo>
                <a:lnTo>
                  <a:pt x="5442757" y="3108586"/>
                </a:lnTo>
                <a:lnTo>
                  <a:pt x="5442706" y="3108467"/>
                </a:lnTo>
                <a:cubicBezTo>
                  <a:pt x="5442602" y="3103204"/>
                  <a:pt x="5448210" y="3098850"/>
                  <a:pt x="5456822" y="3112083"/>
                </a:cubicBezTo>
                <a:lnTo>
                  <a:pt x="5454596" y="3114550"/>
                </a:lnTo>
                <a:cubicBezTo>
                  <a:pt x="5449870" y="3116065"/>
                  <a:pt x="5446689" y="3115200"/>
                  <a:pt x="5444816" y="3113416"/>
                </a:cubicBezTo>
                <a:lnTo>
                  <a:pt x="5443018" y="3109198"/>
                </a:lnTo>
                <a:lnTo>
                  <a:pt x="5393176" y="3083403"/>
                </a:lnTo>
                <a:lnTo>
                  <a:pt x="5369490" y="3069656"/>
                </a:lnTo>
                <a:lnTo>
                  <a:pt x="5370406" y="3072302"/>
                </a:lnTo>
                <a:cubicBezTo>
                  <a:pt x="5370188" y="3073784"/>
                  <a:pt x="5369014" y="3073844"/>
                  <a:pt x="5367781" y="3072730"/>
                </a:cubicBezTo>
                <a:cubicBezTo>
                  <a:pt x="5377924" y="3087111"/>
                  <a:pt x="5419600" y="3097131"/>
                  <a:pt x="5420489" y="3106887"/>
                </a:cubicBezTo>
                <a:lnTo>
                  <a:pt x="5418193" y="3108367"/>
                </a:lnTo>
                <a:lnTo>
                  <a:pt x="5436304" y="3119512"/>
                </a:lnTo>
                <a:lnTo>
                  <a:pt x="5438422" y="3120600"/>
                </a:lnTo>
                <a:lnTo>
                  <a:pt x="5438920" y="3121667"/>
                </a:lnTo>
                <a:lnTo>
                  <a:pt x="5444169" y="3127735"/>
                </a:lnTo>
                <a:lnTo>
                  <a:pt x="5442763" y="3127043"/>
                </a:lnTo>
                <a:lnTo>
                  <a:pt x="5409626" y="3108448"/>
                </a:lnTo>
                <a:lnTo>
                  <a:pt x="5405376" y="3107488"/>
                </a:lnTo>
                <a:cubicBezTo>
                  <a:pt x="5388714" y="3101726"/>
                  <a:pt x="5363974" y="3087457"/>
                  <a:pt x="5361727" y="3087621"/>
                </a:cubicBezTo>
                <a:lnTo>
                  <a:pt x="5363071" y="3089044"/>
                </a:lnTo>
                <a:lnTo>
                  <a:pt x="5430707" y="3128413"/>
                </a:lnTo>
                <a:lnTo>
                  <a:pt x="5431034" y="3128600"/>
                </a:lnTo>
                <a:lnTo>
                  <a:pt x="5438106" y="3134997"/>
                </a:lnTo>
                <a:cubicBezTo>
                  <a:pt x="5440381" y="3136925"/>
                  <a:pt x="5441819" y="3137957"/>
                  <a:pt x="5441591" y="3137337"/>
                </a:cubicBezTo>
                <a:cubicBezTo>
                  <a:pt x="5441909" y="3141644"/>
                  <a:pt x="5437003" y="3146129"/>
                  <a:pt x="5435025" y="3140758"/>
                </a:cubicBezTo>
                <a:cubicBezTo>
                  <a:pt x="5437917" y="3148607"/>
                  <a:pt x="5433517" y="3140108"/>
                  <a:pt x="5441781" y="3148190"/>
                </a:cubicBezTo>
                <a:cubicBezTo>
                  <a:pt x="5452317" y="3158991"/>
                  <a:pt x="5443012" y="3154975"/>
                  <a:pt x="5443012" y="3154975"/>
                </a:cubicBezTo>
                <a:cubicBezTo>
                  <a:pt x="5436724" y="3152262"/>
                  <a:pt x="5425025" y="3138875"/>
                  <a:pt x="5422008" y="3137573"/>
                </a:cubicBezTo>
                <a:cubicBezTo>
                  <a:pt x="5422008" y="3137573"/>
                  <a:pt x="5419307" y="3140578"/>
                  <a:pt x="5416355" y="3143473"/>
                </a:cubicBezTo>
                <a:cubicBezTo>
                  <a:pt x="5412424" y="3139692"/>
                  <a:pt x="5405819" y="3132673"/>
                  <a:pt x="5405819" y="3132673"/>
                </a:cubicBezTo>
                <a:cubicBezTo>
                  <a:pt x="5399849" y="3134266"/>
                  <a:pt x="5410318" y="3140868"/>
                  <a:pt x="5410318" y="3140868"/>
                </a:cubicBezTo>
                <a:lnTo>
                  <a:pt x="5412748" y="3144826"/>
                </a:lnTo>
                <a:lnTo>
                  <a:pt x="5418808" y="3149261"/>
                </a:lnTo>
                <a:lnTo>
                  <a:pt x="5415026" y="3148536"/>
                </a:lnTo>
                <a:lnTo>
                  <a:pt x="5419639" y="3156052"/>
                </a:lnTo>
                <a:cubicBezTo>
                  <a:pt x="5423326" y="3161682"/>
                  <a:pt x="5426683" y="3166344"/>
                  <a:pt x="5426980" y="3165430"/>
                </a:cubicBezTo>
                <a:cubicBezTo>
                  <a:pt x="5423684" y="3170262"/>
                  <a:pt x="5416762" y="3158937"/>
                  <a:pt x="5408749" y="3150962"/>
                </a:cubicBezTo>
                <a:lnTo>
                  <a:pt x="5403097" y="3146252"/>
                </a:lnTo>
                <a:lnTo>
                  <a:pt x="5402885" y="3146211"/>
                </a:lnTo>
                <a:cubicBezTo>
                  <a:pt x="5397879" y="3144115"/>
                  <a:pt x="5393921" y="3141474"/>
                  <a:pt x="5390492" y="3138636"/>
                </a:cubicBezTo>
                <a:lnTo>
                  <a:pt x="5388658" y="3136891"/>
                </a:lnTo>
                <a:lnTo>
                  <a:pt x="5390484" y="3140995"/>
                </a:lnTo>
                <a:cubicBezTo>
                  <a:pt x="5395578" y="3147363"/>
                  <a:pt x="5401170" y="3152208"/>
                  <a:pt x="5407774" y="3159228"/>
                </a:cubicBezTo>
                <a:cubicBezTo>
                  <a:pt x="5414102" y="3165780"/>
                  <a:pt x="5418960" y="3171003"/>
                  <a:pt x="5423048" y="3175510"/>
                </a:cubicBezTo>
                <a:lnTo>
                  <a:pt x="5432481" y="3186110"/>
                </a:lnTo>
                <a:lnTo>
                  <a:pt x="5428903" y="3183957"/>
                </a:lnTo>
                <a:lnTo>
                  <a:pt x="5402419" y="3169510"/>
                </a:lnTo>
                <a:lnTo>
                  <a:pt x="5389700" y="3160114"/>
                </a:lnTo>
                <a:cubicBezTo>
                  <a:pt x="5382093" y="3153531"/>
                  <a:pt x="5384992" y="3156954"/>
                  <a:pt x="5389457" y="3162399"/>
                </a:cubicBezTo>
                <a:lnTo>
                  <a:pt x="5389513" y="3162470"/>
                </a:lnTo>
                <a:lnTo>
                  <a:pt x="5388369" y="3161847"/>
                </a:lnTo>
                <a:cubicBezTo>
                  <a:pt x="5374791" y="3154169"/>
                  <a:pt x="5360938" y="3146017"/>
                  <a:pt x="5346196" y="3136880"/>
                </a:cubicBezTo>
                <a:cubicBezTo>
                  <a:pt x="5344592" y="3136731"/>
                  <a:pt x="5329812" y="3126758"/>
                  <a:pt x="5329504" y="3130056"/>
                </a:cubicBezTo>
                <a:cubicBezTo>
                  <a:pt x="5329170" y="3133629"/>
                  <a:pt x="5349857" y="3142211"/>
                  <a:pt x="5353800" y="3144519"/>
                </a:cubicBezTo>
                <a:lnTo>
                  <a:pt x="5394098" y="3168368"/>
                </a:lnTo>
                <a:lnTo>
                  <a:pt x="5396209" y="3171083"/>
                </a:lnTo>
                <a:cubicBezTo>
                  <a:pt x="5398105" y="3173817"/>
                  <a:pt x="5399274" y="3176059"/>
                  <a:pt x="5398599" y="3176810"/>
                </a:cubicBezTo>
                <a:cubicBezTo>
                  <a:pt x="5397308" y="3180770"/>
                  <a:pt x="5352606" y="3137507"/>
                  <a:pt x="5364424" y="3155810"/>
                </a:cubicBezTo>
                <a:cubicBezTo>
                  <a:pt x="5368606" y="3159699"/>
                  <a:pt x="5394012" y="3185602"/>
                  <a:pt x="5392820" y="3189257"/>
                </a:cubicBezTo>
                <a:cubicBezTo>
                  <a:pt x="5392124" y="3191389"/>
                  <a:pt x="5379272" y="3192097"/>
                  <a:pt x="5380781" y="3192748"/>
                </a:cubicBezTo>
                <a:cubicBezTo>
                  <a:pt x="5379272" y="3192097"/>
                  <a:pt x="5377762" y="3191446"/>
                  <a:pt x="5376253" y="3190795"/>
                </a:cubicBezTo>
                <a:cubicBezTo>
                  <a:pt x="5379490" y="3196708"/>
                  <a:pt x="5397377" y="3213112"/>
                  <a:pt x="5381566" y="3201774"/>
                </a:cubicBezTo>
                <a:cubicBezTo>
                  <a:pt x="5364591" y="3187847"/>
                  <a:pt x="5386563" y="3208446"/>
                  <a:pt x="5394675" y="3216116"/>
                </a:cubicBezTo>
                <a:lnTo>
                  <a:pt x="5396506" y="3217901"/>
                </a:lnTo>
                <a:lnTo>
                  <a:pt x="5345571" y="3188692"/>
                </a:lnTo>
                <a:lnTo>
                  <a:pt x="5338685" y="3189106"/>
                </a:lnTo>
                <a:lnTo>
                  <a:pt x="5379991" y="3215427"/>
                </a:lnTo>
                <a:cubicBezTo>
                  <a:pt x="5372739" y="3212671"/>
                  <a:pt x="5365910" y="3209401"/>
                  <a:pt x="5359295" y="3205869"/>
                </a:cubicBezTo>
                <a:lnTo>
                  <a:pt x="5344687" y="3197499"/>
                </a:lnTo>
                <a:lnTo>
                  <a:pt x="5342525" y="3195698"/>
                </a:lnTo>
                <a:lnTo>
                  <a:pt x="5333525" y="3189416"/>
                </a:lnTo>
                <a:lnTo>
                  <a:pt x="5332828" y="3189458"/>
                </a:lnTo>
                <a:lnTo>
                  <a:pt x="5332973" y="3190768"/>
                </a:lnTo>
                <a:lnTo>
                  <a:pt x="5330901" y="3189574"/>
                </a:lnTo>
                <a:lnTo>
                  <a:pt x="5325237" y="3189914"/>
                </a:lnTo>
                <a:lnTo>
                  <a:pt x="5336325" y="3196911"/>
                </a:lnTo>
                <a:lnTo>
                  <a:pt x="5337529" y="3198770"/>
                </a:lnTo>
                <a:cubicBezTo>
                  <a:pt x="5339020" y="3201004"/>
                  <a:pt x="5340191" y="3202856"/>
                  <a:pt x="5340041" y="3203312"/>
                </a:cubicBezTo>
                <a:cubicBezTo>
                  <a:pt x="5339744" y="3204226"/>
                  <a:pt x="5334141" y="3199637"/>
                  <a:pt x="5327826" y="3194480"/>
                </a:cubicBezTo>
                <a:lnTo>
                  <a:pt x="5322719" y="3190688"/>
                </a:lnTo>
                <a:lnTo>
                  <a:pt x="5323202" y="3194210"/>
                </a:lnTo>
                <a:lnTo>
                  <a:pt x="5331650" y="3201776"/>
                </a:lnTo>
                <a:lnTo>
                  <a:pt x="5338243" y="3207546"/>
                </a:lnTo>
                <a:lnTo>
                  <a:pt x="5356150" y="3215143"/>
                </a:lnTo>
                <a:lnTo>
                  <a:pt x="5368254" y="3218063"/>
                </a:lnTo>
                <a:lnTo>
                  <a:pt x="5365241" y="3215880"/>
                </a:lnTo>
                <a:lnTo>
                  <a:pt x="5362941" y="3213705"/>
                </a:lnTo>
                <a:lnTo>
                  <a:pt x="5370833" y="3218685"/>
                </a:lnTo>
                <a:lnTo>
                  <a:pt x="5377433" y="3220276"/>
                </a:lnTo>
                <a:cubicBezTo>
                  <a:pt x="5384972" y="3220621"/>
                  <a:pt x="5392842" y="3219844"/>
                  <a:pt x="5400704" y="3218673"/>
                </a:cubicBezTo>
                <a:cubicBezTo>
                  <a:pt x="5413623" y="3215914"/>
                  <a:pt x="5438967" y="3213709"/>
                  <a:pt x="5439253" y="3243194"/>
                </a:cubicBezTo>
                <a:lnTo>
                  <a:pt x="5407701" y="3241869"/>
                </a:lnTo>
                <a:lnTo>
                  <a:pt x="5424709" y="3252116"/>
                </a:lnTo>
                <a:lnTo>
                  <a:pt x="5438742" y="3259121"/>
                </a:lnTo>
                <a:lnTo>
                  <a:pt x="5468313" y="3287978"/>
                </a:lnTo>
                <a:lnTo>
                  <a:pt x="5472709" y="3292539"/>
                </a:lnTo>
                <a:lnTo>
                  <a:pt x="5469066" y="3290815"/>
                </a:lnTo>
                <a:cubicBezTo>
                  <a:pt x="5463596" y="3288157"/>
                  <a:pt x="5460590" y="3286802"/>
                  <a:pt x="5459235" y="3286382"/>
                </a:cubicBezTo>
                <a:lnTo>
                  <a:pt x="5459271" y="3286866"/>
                </a:lnTo>
                <a:lnTo>
                  <a:pt x="5444738" y="3273071"/>
                </a:lnTo>
                <a:cubicBezTo>
                  <a:pt x="5434172" y="3263907"/>
                  <a:pt x="5423570" y="3255511"/>
                  <a:pt x="5412819" y="3247571"/>
                </a:cubicBezTo>
                <a:lnTo>
                  <a:pt x="5407271" y="3241850"/>
                </a:lnTo>
                <a:lnTo>
                  <a:pt x="5366483" y="3240137"/>
                </a:lnTo>
                <a:lnTo>
                  <a:pt x="5355196" y="3240588"/>
                </a:lnTo>
                <a:lnTo>
                  <a:pt x="5364901" y="3251992"/>
                </a:lnTo>
                <a:cubicBezTo>
                  <a:pt x="5366058" y="3253844"/>
                  <a:pt x="5364366" y="3252983"/>
                  <a:pt x="5357780" y="3247449"/>
                </a:cubicBezTo>
                <a:lnTo>
                  <a:pt x="5350884" y="3242049"/>
                </a:lnTo>
                <a:lnTo>
                  <a:pt x="5342176" y="3245886"/>
                </a:lnTo>
                <a:cubicBezTo>
                  <a:pt x="5339959" y="3250244"/>
                  <a:pt x="5350437" y="3253373"/>
                  <a:pt x="5351967" y="3253601"/>
                </a:cubicBezTo>
                <a:cubicBezTo>
                  <a:pt x="5356555" y="3254287"/>
                  <a:pt x="5374062" y="3252213"/>
                  <a:pt x="5376022" y="3260028"/>
                </a:cubicBezTo>
                <a:cubicBezTo>
                  <a:pt x="5376675" y="3266119"/>
                  <a:pt x="5355036" y="3264448"/>
                  <a:pt x="5353507" y="3264220"/>
                </a:cubicBezTo>
                <a:lnTo>
                  <a:pt x="5343443" y="3265610"/>
                </a:lnTo>
                <a:lnTo>
                  <a:pt x="5350028" y="3274853"/>
                </a:lnTo>
                <a:cubicBezTo>
                  <a:pt x="5354091" y="3278778"/>
                  <a:pt x="5358711" y="3282422"/>
                  <a:pt x="5362844" y="3286464"/>
                </a:cubicBezTo>
                <a:cubicBezTo>
                  <a:pt x="5379885" y="3304588"/>
                  <a:pt x="5397553" y="3316381"/>
                  <a:pt x="5412489" y="3335681"/>
                </a:cubicBezTo>
                <a:cubicBezTo>
                  <a:pt x="5390889" y="3320107"/>
                  <a:pt x="5377780" y="3305764"/>
                  <a:pt x="5356279" y="3289884"/>
                </a:cubicBezTo>
                <a:cubicBezTo>
                  <a:pt x="5353135" y="3288528"/>
                  <a:pt x="5349307" y="3285313"/>
                  <a:pt x="5344739" y="3280954"/>
                </a:cubicBezTo>
                <a:lnTo>
                  <a:pt x="5330969" y="3267335"/>
                </a:lnTo>
                <a:lnTo>
                  <a:pt x="5322109" y="3268559"/>
                </a:lnTo>
                <a:lnTo>
                  <a:pt x="5328960" y="3276012"/>
                </a:lnTo>
                <a:cubicBezTo>
                  <a:pt x="5329872" y="3278489"/>
                  <a:pt x="5328582" y="3282450"/>
                  <a:pt x="5328582" y="3282450"/>
                </a:cubicBezTo>
                <a:cubicBezTo>
                  <a:pt x="5334589" y="3291296"/>
                  <a:pt x="5343300" y="3297139"/>
                  <a:pt x="5350400" y="3302635"/>
                </a:cubicBezTo>
                <a:lnTo>
                  <a:pt x="5360736" y="3311883"/>
                </a:lnTo>
                <a:lnTo>
                  <a:pt x="5362438" y="3311890"/>
                </a:lnTo>
                <a:cubicBezTo>
                  <a:pt x="5367692" y="3312675"/>
                  <a:pt x="5372071" y="3315318"/>
                  <a:pt x="5370908" y="3323101"/>
                </a:cubicBezTo>
                <a:lnTo>
                  <a:pt x="5369455" y="3323094"/>
                </a:lnTo>
                <a:lnTo>
                  <a:pt x="5370113" y="3323997"/>
                </a:lnTo>
                <a:cubicBezTo>
                  <a:pt x="5370018" y="3325607"/>
                  <a:pt x="5369397" y="3325751"/>
                  <a:pt x="5368565" y="3325186"/>
                </a:cubicBezTo>
                <a:lnTo>
                  <a:pt x="5366634" y="3323082"/>
                </a:lnTo>
                <a:lnTo>
                  <a:pt x="5364875" y="3323074"/>
                </a:lnTo>
                <a:lnTo>
                  <a:pt x="5372947" y="3336860"/>
                </a:lnTo>
                <a:cubicBezTo>
                  <a:pt x="5374956" y="3340158"/>
                  <a:pt x="5373761" y="3339643"/>
                  <a:pt x="5362851" y="3329550"/>
                </a:cubicBezTo>
                <a:lnTo>
                  <a:pt x="5354192" y="3321693"/>
                </a:lnTo>
                <a:lnTo>
                  <a:pt x="5350553" y="3320059"/>
                </a:lnTo>
                <a:lnTo>
                  <a:pt x="5350089" y="3317970"/>
                </a:lnTo>
                <a:lnTo>
                  <a:pt x="5342678" y="3311248"/>
                </a:lnTo>
                <a:lnTo>
                  <a:pt x="5326087" y="3298515"/>
                </a:lnTo>
                <a:lnTo>
                  <a:pt x="5326607" y="3299936"/>
                </a:lnTo>
                <a:cubicBezTo>
                  <a:pt x="5332159" y="3308126"/>
                  <a:pt x="5338894" y="3314930"/>
                  <a:pt x="5344862" y="3322076"/>
                </a:cubicBezTo>
                <a:lnTo>
                  <a:pt x="5343766" y="3322267"/>
                </a:lnTo>
                <a:lnTo>
                  <a:pt x="5344980" y="3323570"/>
                </a:lnTo>
                <a:lnTo>
                  <a:pt x="5346115" y="3324817"/>
                </a:lnTo>
                <a:lnTo>
                  <a:pt x="5341693" y="3322630"/>
                </a:lnTo>
                <a:lnTo>
                  <a:pt x="5338530" y="3323184"/>
                </a:lnTo>
                <a:lnTo>
                  <a:pt x="5352056" y="3331670"/>
                </a:lnTo>
                <a:lnTo>
                  <a:pt x="5354710" y="3337503"/>
                </a:lnTo>
                <a:cubicBezTo>
                  <a:pt x="5355102" y="3340343"/>
                  <a:pt x="5348693" y="3333604"/>
                  <a:pt x="5343368" y="3329482"/>
                </a:cubicBezTo>
                <a:cubicBezTo>
                  <a:pt x="5366885" y="3361171"/>
                  <a:pt x="5397690" y="3381065"/>
                  <a:pt x="5421804" y="3410928"/>
                </a:cubicBezTo>
                <a:lnTo>
                  <a:pt x="5426113" y="3415811"/>
                </a:lnTo>
                <a:lnTo>
                  <a:pt x="5425764" y="3415663"/>
                </a:lnTo>
                <a:cubicBezTo>
                  <a:pt x="5420421" y="3413501"/>
                  <a:pt x="5404191" y="3401731"/>
                  <a:pt x="5395869" y="3399292"/>
                </a:cubicBezTo>
                <a:cubicBezTo>
                  <a:pt x="5384572" y="3396574"/>
                  <a:pt x="5409277" y="3409134"/>
                  <a:pt x="5411871" y="3411040"/>
                </a:cubicBezTo>
                <a:cubicBezTo>
                  <a:pt x="5417703" y="3414148"/>
                  <a:pt x="5422230" y="3416702"/>
                  <a:pt x="5426145" y="3419012"/>
                </a:cubicBezTo>
                <a:lnTo>
                  <a:pt x="5432237" y="3422755"/>
                </a:lnTo>
                <a:lnTo>
                  <a:pt x="5448040" y="3440669"/>
                </a:lnTo>
                <a:lnTo>
                  <a:pt x="5446437" y="3441706"/>
                </a:lnTo>
                <a:cubicBezTo>
                  <a:pt x="5446476" y="3441294"/>
                  <a:pt x="5447409" y="3441814"/>
                  <a:pt x="5448846" y="3442888"/>
                </a:cubicBezTo>
                <a:lnTo>
                  <a:pt x="5453129" y="3446438"/>
                </a:lnTo>
                <a:lnTo>
                  <a:pt x="5464941" y="3459828"/>
                </a:lnTo>
                <a:lnTo>
                  <a:pt x="5459355" y="3456770"/>
                </a:lnTo>
                <a:lnTo>
                  <a:pt x="5457127" y="3460617"/>
                </a:lnTo>
                <a:lnTo>
                  <a:pt x="5443435" y="3448404"/>
                </a:lnTo>
                <a:lnTo>
                  <a:pt x="5455589" y="3463009"/>
                </a:lnTo>
                <a:lnTo>
                  <a:pt x="5446536" y="3458900"/>
                </a:lnTo>
                <a:lnTo>
                  <a:pt x="5442576" y="3457382"/>
                </a:lnTo>
                <a:lnTo>
                  <a:pt x="5415739" y="3429230"/>
                </a:lnTo>
                <a:lnTo>
                  <a:pt x="5410646" y="3434786"/>
                </a:lnTo>
                <a:cubicBezTo>
                  <a:pt x="5401707" y="3441145"/>
                  <a:pt x="5392804" y="3438936"/>
                  <a:pt x="5382600" y="3444446"/>
                </a:cubicBezTo>
                <a:cubicBezTo>
                  <a:pt x="5380192" y="3444868"/>
                  <a:pt x="5378970" y="3447812"/>
                  <a:pt x="5377696" y="3451107"/>
                </a:cubicBezTo>
                <a:lnTo>
                  <a:pt x="5375789" y="3454309"/>
                </a:lnTo>
                <a:lnTo>
                  <a:pt x="5397512" y="3477623"/>
                </a:lnTo>
                <a:lnTo>
                  <a:pt x="5401515" y="3481930"/>
                </a:lnTo>
                <a:lnTo>
                  <a:pt x="5395509" y="3479916"/>
                </a:lnTo>
                <a:lnTo>
                  <a:pt x="5393367" y="3479410"/>
                </a:lnTo>
                <a:lnTo>
                  <a:pt x="5380477" y="3466407"/>
                </a:lnTo>
                <a:lnTo>
                  <a:pt x="5373321" y="3458451"/>
                </a:lnTo>
                <a:lnTo>
                  <a:pt x="5372478" y="3459869"/>
                </a:lnTo>
                <a:cubicBezTo>
                  <a:pt x="5367205" y="3463772"/>
                  <a:pt x="5361087" y="3462858"/>
                  <a:pt x="5354513" y="3465002"/>
                </a:cubicBezTo>
                <a:cubicBezTo>
                  <a:pt x="5357115" y="3468518"/>
                  <a:pt x="5361246" y="3472262"/>
                  <a:pt x="5363618" y="3477306"/>
                </a:cubicBezTo>
                <a:lnTo>
                  <a:pt x="5313960" y="3498820"/>
                </a:lnTo>
                <a:lnTo>
                  <a:pt x="5331175" y="3508282"/>
                </a:lnTo>
                <a:cubicBezTo>
                  <a:pt x="5331175" y="3508282"/>
                  <a:pt x="5350307" y="3518661"/>
                  <a:pt x="5346030" y="3519924"/>
                </a:cubicBezTo>
                <a:lnTo>
                  <a:pt x="5340761" y="3517308"/>
                </a:lnTo>
                <a:lnTo>
                  <a:pt x="5334480" y="3511575"/>
                </a:lnTo>
                <a:cubicBezTo>
                  <a:pt x="5331956" y="3509422"/>
                  <a:pt x="5329850" y="3507851"/>
                  <a:pt x="5328709" y="3507505"/>
                </a:cubicBezTo>
                <a:lnTo>
                  <a:pt x="5328715" y="3510608"/>
                </a:lnTo>
                <a:lnTo>
                  <a:pt x="5326899" y="3509547"/>
                </a:lnTo>
                <a:cubicBezTo>
                  <a:pt x="5329646" y="3509804"/>
                  <a:pt x="5308150" y="3497542"/>
                  <a:pt x="5307663" y="3502762"/>
                </a:cubicBezTo>
                <a:cubicBezTo>
                  <a:pt x="5307508" y="3504411"/>
                  <a:pt x="5329159" y="3515025"/>
                  <a:pt x="5333357" y="3517079"/>
                </a:cubicBezTo>
                <a:lnTo>
                  <a:pt x="5334942" y="3518022"/>
                </a:lnTo>
                <a:lnTo>
                  <a:pt x="5335114" y="3518222"/>
                </a:lnTo>
                <a:lnTo>
                  <a:pt x="5339463" y="3522352"/>
                </a:lnTo>
                <a:lnTo>
                  <a:pt x="5302135" y="3503494"/>
                </a:lnTo>
                <a:lnTo>
                  <a:pt x="5300786" y="3502773"/>
                </a:lnTo>
                <a:lnTo>
                  <a:pt x="5296472" y="3503855"/>
                </a:lnTo>
                <a:lnTo>
                  <a:pt x="5346122" y="3533792"/>
                </a:lnTo>
                <a:cubicBezTo>
                  <a:pt x="5328960" y="3527063"/>
                  <a:pt x="5310287" y="3516727"/>
                  <a:pt x="5291273" y="3505702"/>
                </a:cubicBezTo>
                <a:lnTo>
                  <a:pt x="5290608" y="3505325"/>
                </a:lnTo>
                <a:lnTo>
                  <a:pt x="5283144" y="3507198"/>
                </a:lnTo>
                <a:lnTo>
                  <a:pt x="5293733" y="3513381"/>
                </a:lnTo>
                <a:cubicBezTo>
                  <a:pt x="5290947" y="3512290"/>
                  <a:pt x="5288867" y="3511680"/>
                  <a:pt x="5287181" y="3510864"/>
                </a:cubicBezTo>
                <a:lnTo>
                  <a:pt x="5283105" y="3507208"/>
                </a:lnTo>
                <a:lnTo>
                  <a:pt x="5283060" y="3507219"/>
                </a:lnTo>
                <a:cubicBezTo>
                  <a:pt x="5279008" y="3508177"/>
                  <a:pt x="5277193" y="3509860"/>
                  <a:pt x="5276028" y="3512421"/>
                </a:cubicBezTo>
                <a:lnTo>
                  <a:pt x="5274389" y="3517910"/>
                </a:lnTo>
                <a:lnTo>
                  <a:pt x="5297896" y="3540851"/>
                </a:lnTo>
                <a:lnTo>
                  <a:pt x="5302294" y="3545414"/>
                </a:lnTo>
                <a:lnTo>
                  <a:pt x="5298650" y="3543689"/>
                </a:lnTo>
                <a:cubicBezTo>
                  <a:pt x="5293180" y="3541031"/>
                  <a:pt x="5290174" y="3539676"/>
                  <a:pt x="5288819" y="3539255"/>
                </a:cubicBezTo>
                <a:lnTo>
                  <a:pt x="5288855" y="3539739"/>
                </a:lnTo>
                <a:lnTo>
                  <a:pt x="5274322" y="3525944"/>
                </a:lnTo>
                <a:lnTo>
                  <a:pt x="5271696" y="3523846"/>
                </a:lnTo>
                <a:lnTo>
                  <a:pt x="5262930" y="3530755"/>
                </a:lnTo>
                <a:cubicBezTo>
                  <a:pt x="5259017" y="3532092"/>
                  <a:pt x="5255032" y="3532604"/>
                  <a:pt x="5252528" y="3533663"/>
                </a:cubicBezTo>
                <a:cubicBezTo>
                  <a:pt x="5244387" y="3535833"/>
                  <a:pt x="5237650" y="3540820"/>
                  <a:pt x="5231691" y="3549309"/>
                </a:cubicBezTo>
                <a:cubicBezTo>
                  <a:pt x="5228712" y="3553555"/>
                  <a:pt x="5225521" y="3556596"/>
                  <a:pt x="5222196" y="3559225"/>
                </a:cubicBezTo>
                <a:lnTo>
                  <a:pt x="5217276" y="3562784"/>
                </a:lnTo>
                <a:lnTo>
                  <a:pt x="5218040" y="3563505"/>
                </a:lnTo>
                <a:cubicBezTo>
                  <a:pt x="5226454" y="3571131"/>
                  <a:pt x="5234606" y="3578905"/>
                  <a:pt x="5242074" y="3588555"/>
                </a:cubicBezTo>
                <a:cubicBezTo>
                  <a:pt x="5231273" y="3580767"/>
                  <a:pt x="5222595" y="3573288"/>
                  <a:pt x="5213930" y="3565771"/>
                </a:cubicBezTo>
                <a:lnTo>
                  <a:pt x="5213563" y="3565470"/>
                </a:lnTo>
                <a:lnTo>
                  <a:pt x="5211896" y="3566675"/>
                </a:lnTo>
                <a:cubicBezTo>
                  <a:pt x="5207844" y="3567633"/>
                  <a:pt x="5204329" y="3570235"/>
                  <a:pt x="5200923" y="3573407"/>
                </a:cubicBezTo>
                <a:lnTo>
                  <a:pt x="5198739" y="3575557"/>
                </a:lnTo>
                <a:lnTo>
                  <a:pt x="5199697" y="3576871"/>
                </a:lnTo>
                <a:cubicBezTo>
                  <a:pt x="5199602" y="3578481"/>
                  <a:pt x="5198981" y="3578624"/>
                  <a:pt x="5198148" y="3578059"/>
                </a:cubicBezTo>
                <a:lnTo>
                  <a:pt x="5197223" y="3577051"/>
                </a:lnTo>
                <a:lnTo>
                  <a:pt x="5195878" y="3578374"/>
                </a:lnTo>
                <a:lnTo>
                  <a:pt x="5201229" y="3587511"/>
                </a:lnTo>
                <a:lnTo>
                  <a:pt x="5202388" y="3588445"/>
                </a:lnTo>
                <a:cubicBezTo>
                  <a:pt x="5204991" y="3591960"/>
                  <a:pt x="5202318" y="3599377"/>
                  <a:pt x="5201633" y="3603965"/>
                </a:cubicBezTo>
                <a:lnTo>
                  <a:pt x="5248428" y="3597218"/>
                </a:lnTo>
                <a:lnTo>
                  <a:pt x="5247896" y="3596930"/>
                </a:lnTo>
                <a:cubicBezTo>
                  <a:pt x="5246311" y="3595465"/>
                  <a:pt x="5244273" y="3592805"/>
                  <a:pt x="5242074" y="3588555"/>
                </a:cubicBezTo>
                <a:lnTo>
                  <a:pt x="5249442" y="3597072"/>
                </a:lnTo>
                <a:lnTo>
                  <a:pt x="5262088" y="3595248"/>
                </a:lnTo>
                <a:cubicBezTo>
                  <a:pt x="5272283" y="3592196"/>
                  <a:pt x="5282422" y="3588215"/>
                  <a:pt x="5292328" y="3583112"/>
                </a:cubicBezTo>
                <a:lnTo>
                  <a:pt x="5317024" y="3566963"/>
                </a:lnTo>
                <a:lnTo>
                  <a:pt x="5310871" y="3560852"/>
                </a:lnTo>
                <a:lnTo>
                  <a:pt x="5314010" y="3562307"/>
                </a:lnTo>
                <a:lnTo>
                  <a:pt x="5320428" y="3564738"/>
                </a:lnTo>
                <a:lnTo>
                  <a:pt x="5321181" y="3564246"/>
                </a:lnTo>
                <a:cubicBezTo>
                  <a:pt x="5312005" y="3562874"/>
                  <a:pt x="5319825" y="3531473"/>
                  <a:pt x="5328543" y="3535903"/>
                </a:cubicBezTo>
                <a:cubicBezTo>
                  <a:pt x="5332675" y="3539646"/>
                  <a:pt x="5329126" y="3552926"/>
                  <a:pt x="5331271" y="3559500"/>
                </a:cubicBezTo>
                <a:cubicBezTo>
                  <a:pt x="5335016" y="3555370"/>
                  <a:pt x="5340060" y="3552997"/>
                  <a:pt x="5348101" y="3549768"/>
                </a:cubicBezTo>
                <a:cubicBezTo>
                  <a:pt x="5354903" y="3546094"/>
                  <a:pt x="5384575" y="3556783"/>
                  <a:pt x="5402868" y="3568635"/>
                </a:cubicBezTo>
                <a:cubicBezTo>
                  <a:pt x="5406999" y="3572380"/>
                  <a:pt x="5416632" y="3570692"/>
                  <a:pt x="5414804" y="3582925"/>
                </a:cubicBezTo>
                <a:cubicBezTo>
                  <a:pt x="5412976" y="3595160"/>
                  <a:pt x="5403800" y="3593788"/>
                  <a:pt x="5397454" y="3594403"/>
                </a:cubicBezTo>
                <a:cubicBezTo>
                  <a:pt x="5392637" y="3595247"/>
                  <a:pt x="5387821" y="3596091"/>
                  <a:pt x="5383259" y="3596973"/>
                </a:cubicBezTo>
                <a:cubicBezTo>
                  <a:pt x="5379972" y="3598045"/>
                  <a:pt x="5378215" y="3599345"/>
                  <a:pt x="5375156" y="3598889"/>
                </a:cubicBezTo>
                <a:cubicBezTo>
                  <a:pt x="5374471" y="3603476"/>
                  <a:pt x="5375353" y="3608037"/>
                  <a:pt x="5373138" y="3612396"/>
                </a:cubicBezTo>
                <a:cubicBezTo>
                  <a:pt x="5372452" y="3616984"/>
                  <a:pt x="5367636" y="3617828"/>
                  <a:pt x="5364349" y="3618900"/>
                </a:cubicBezTo>
                <a:cubicBezTo>
                  <a:pt x="5359303" y="3621273"/>
                  <a:pt x="5354259" y="3623646"/>
                  <a:pt x="5348985" y="3627548"/>
                </a:cubicBezTo>
                <a:cubicBezTo>
                  <a:pt x="5325086" y="3642737"/>
                  <a:pt x="5302043" y="3660920"/>
                  <a:pt x="5278735" y="3680887"/>
                </a:cubicBezTo>
                <a:cubicBezTo>
                  <a:pt x="5288070" y="3691663"/>
                  <a:pt x="5301218" y="3687374"/>
                  <a:pt x="5312152" y="3687445"/>
                </a:cubicBezTo>
                <a:cubicBezTo>
                  <a:pt x="5325891" y="3687934"/>
                  <a:pt x="5339883" y="3688461"/>
                  <a:pt x="5353875" y="3688990"/>
                </a:cubicBezTo>
                <a:cubicBezTo>
                  <a:pt x="5348830" y="3691362"/>
                  <a:pt x="5336982" y="3697408"/>
                  <a:pt x="5341767" y="3707243"/>
                </a:cubicBezTo>
                <a:cubicBezTo>
                  <a:pt x="5343682" y="3715346"/>
                  <a:pt x="5353544" y="3712130"/>
                  <a:pt x="5355460" y="3720233"/>
                </a:cubicBezTo>
                <a:cubicBezTo>
                  <a:pt x="5357376" y="3728336"/>
                  <a:pt x="5352946" y="3737054"/>
                  <a:pt x="5358378" y="3742556"/>
                </a:cubicBezTo>
                <a:cubicBezTo>
                  <a:pt x="5363810" y="3748058"/>
                  <a:pt x="5369900" y="3747404"/>
                  <a:pt x="5375599" y="3751123"/>
                </a:cubicBezTo>
                <a:cubicBezTo>
                  <a:pt x="5367457" y="3753293"/>
                  <a:pt x="5359031" y="3748646"/>
                  <a:pt x="5350471" y="3753621"/>
                </a:cubicBezTo>
                <a:cubicBezTo>
                  <a:pt x="5345197" y="3757523"/>
                  <a:pt x="5342983" y="3761882"/>
                  <a:pt x="5340311" y="3769299"/>
                </a:cubicBezTo>
                <a:cubicBezTo>
                  <a:pt x="5337638" y="3776717"/>
                  <a:pt x="5330837" y="3780391"/>
                  <a:pt x="5326019" y="3781234"/>
                </a:cubicBezTo>
                <a:cubicBezTo>
                  <a:pt x="5296461" y="3792451"/>
                  <a:pt x="5266388" y="3815837"/>
                  <a:pt x="5238098" y="3839491"/>
                </a:cubicBezTo>
                <a:cubicBezTo>
                  <a:pt x="5222278" y="3851196"/>
                  <a:pt x="5207987" y="3863131"/>
                  <a:pt x="5193734" y="3874811"/>
                </a:cubicBezTo>
                <a:cubicBezTo>
                  <a:pt x="5188716" y="3878751"/>
                  <a:pt x="5119767" y="3933849"/>
                  <a:pt x="5104403" y="3942497"/>
                </a:cubicBezTo>
                <a:cubicBezTo>
                  <a:pt x="5122755" y="3945239"/>
                  <a:pt x="5140624" y="3949473"/>
                  <a:pt x="5158748" y="3953744"/>
                </a:cubicBezTo>
                <a:cubicBezTo>
                  <a:pt x="5164865" y="3954657"/>
                  <a:pt x="5170982" y="3955572"/>
                  <a:pt x="5174885" y="3960845"/>
                </a:cubicBezTo>
                <a:cubicBezTo>
                  <a:pt x="5179015" y="3964590"/>
                  <a:pt x="5180511" y="3975496"/>
                  <a:pt x="5176312" y="3982685"/>
                </a:cubicBezTo>
                <a:cubicBezTo>
                  <a:pt x="5170124" y="3992704"/>
                  <a:pt x="5158803" y="3984759"/>
                  <a:pt x="5151157" y="3983616"/>
                </a:cubicBezTo>
                <a:cubicBezTo>
                  <a:pt x="5141751" y="3983774"/>
                  <a:pt x="5132575" y="3982403"/>
                  <a:pt x="5123427" y="3982599"/>
                </a:cubicBezTo>
                <a:cubicBezTo>
                  <a:pt x="5118725" y="3982678"/>
                  <a:pt x="5114444" y="3985165"/>
                  <a:pt x="5110192" y="3987461"/>
                </a:cubicBezTo>
                <a:lnTo>
                  <a:pt x="5106588" y="3989136"/>
                </a:lnTo>
                <a:lnTo>
                  <a:pt x="5106720" y="3993224"/>
                </a:lnTo>
                <a:cubicBezTo>
                  <a:pt x="5106068" y="3993955"/>
                  <a:pt x="5105003" y="3993795"/>
                  <a:pt x="5104413" y="3992880"/>
                </a:cubicBezTo>
                <a:lnTo>
                  <a:pt x="5106021" y="3989400"/>
                </a:lnTo>
                <a:lnTo>
                  <a:pt x="5103788" y="3990437"/>
                </a:lnTo>
                <a:cubicBezTo>
                  <a:pt x="5101626" y="3991164"/>
                  <a:pt x="5099424" y="3991519"/>
                  <a:pt x="5097129" y="3991177"/>
                </a:cubicBezTo>
                <a:cubicBezTo>
                  <a:pt x="5095529" y="4001881"/>
                  <a:pt x="5109135" y="3994534"/>
                  <a:pt x="5112423" y="3993462"/>
                </a:cubicBezTo>
                <a:cubicBezTo>
                  <a:pt x="5117240" y="3992618"/>
                  <a:pt x="5119841" y="3996134"/>
                  <a:pt x="5120685" y="4000949"/>
                </a:cubicBezTo>
                <a:cubicBezTo>
                  <a:pt x="5122602" y="4009053"/>
                  <a:pt x="5123457" y="4012048"/>
                  <a:pt x="5129344" y="4014490"/>
                </a:cubicBezTo>
                <a:cubicBezTo>
                  <a:pt x="5141121" y="4019377"/>
                  <a:pt x="5153129" y="4022735"/>
                  <a:pt x="5165135" y="4026092"/>
                </a:cubicBezTo>
                <a:cubicBezTo>
                  <a:pt x="5169723" y="4026777"/>
                  <a:pt x="5184304" y="4032084"/>
                  <a:pt x="5176358" y="4043403"/>
                </a:cubicBezTo>
                <a:cubicBezTo>
                  <a:pt x="5168210" y="4057819"/>
                  <a:pt x="5140981" y="4041243"/>
                  <a:pt x="5131805" y="4039872"/>
                </a:cubicBezTo>
                <a:cubicBezTo>
                  <a:pt x="5118755" y="4034795"/>
                  <a:pt x="5103918" y="4029451"/>
                  <a:pt x="5089239" y="4033511"/>
                </a:cubicBezTo>
                <a:cubicBezTo>
                  <a:pt x="5074790" y="4036042"/>
                  <a:pt x="5059681" y="4044727"/>
                  <a:pt x="5045003" y="4048788"/>
                </a:cubicBezTo>
                <a:cubicBezTo>
                  <a:pt x="5036900" y="4050704"/>
                  <a:pt x="5030364" y="4052593"/>
                  <a:pt x="5024016" y="4053208"/>
                </a:cubicBezTo>
                <a:cubicBezTo>
                  <a:pt x="5016170" y="4055163"/>
                  <a:pt x="4994915" y="4061367"/>
                  <a:pt x="4990329" y="4060682"/>
                </a:cubicBezTo>
                <a:cubicBezTo>
                  <a:pt x="4982683" y="4059539"/>
                  <a:pt x="4972136" y="4067343"/>
                  <a:pt x="4965332" y="4071016"/>
                </a:cubicBezTo>
                <a:cubicBezTo>
                  <a:pt x="4934055" y="4083279"/>
                  <a:pt x="4902967" y="4094267"/>
                  <a:pt x="4871625" y="4105217"/>
                </a:cubicBezTo>
                <a:cubicBezTo>
                  <a:pt x="4810764" y="4127129"/>
                  <a:pt x="4750805" y="4144747"/>
                  <a:pt x="4689594" y="4148107"/>
                </a:cubicBezTo>
                <a:cubicBezTo>
                  <a:pt x="4556282" y="4156066"/>
                  <a:pt x="4415754" y="4158256"/>
                  <a:pt x="4297955" y="4083331"/>
                </a:cubicBezTo>
                <a:cubicBezTo>
                  <a:pt x="4303071" y="4070024"/>
                  <a:pt x="4313548" y="4073153"/>
                  <a:pt x="4321398" y="4071200"/>
                </a:cubicBezTo>
                <a:cubicBezTo>
                  <a:pt x="4250095" y="4049601"/>
                  <a:pt x="4180754" y="4023606"/>
                  <a:pt x="4110555" y="3994617"/>
                </a:cubicBezTo>
                <a:cubicBezTo>
                  <a:pt x="4077005" y="3980223"/>
                  <a:pt x="4041900" y="3964033"/>
                  <a:pt x="4006820" y="3949411"/>
                </a:cubicBezTo>
                <a:cubicBezTo>
                  <a:pt x="3991127" y="3941073"/>
                  <a:pt x="3973462" y="3933744"/>
                  <a:pt x="3955793" y="3926413"/>
                </a:cubicBezTo>
                <a:cubicBezTo>
                  <a:pt x="3947073" y="3921983"/>
                  <a:pt x="3924160" y="3920123"/>
                  <a:pt x="3927587" y="3897184"/>
                </a:cubicBezTo>
                <a:cubicBezTo>
                  <a:pt x="3982936" y="3922652"/>
                  <a:pt x="4037839" y="3949357"/>
                  <a:pt x="4094945" y="3973523"/>
                </a:cubicBezTo>
                <a:cubicBezTo>
                  <a:pt x="4108254" y="3978638"/>
                  <a:pt x="4121332" y="3985284"/>
                  <a:pt x="4134842" y="3987302"/>
                </a:cubicBezTo>
                <a:cubicBezTo>
                  <a:pt x="4145547" y="3988902"/>
                  <a:pt x="4158468" y="3986142"/>
                  <a:pt x="4167575" y="3998446"/>
                </a:cubicBezTo>
                <a:cubicBezTo>
                  <a:pt x="4175381" y="4008993"/>
                  <a:pt x="4188503" y="4003138"/>
                  <a:pt x="4198295" y="4010854"/>
                </a:cubicBezTo>
                <a:cubicBezTo>
                  <a:pt x="4209616" y="4018799"/>
                  <a:pt x="4218106" y="4024758"/>
                  <a:pt x="4229897" y="4027824"/>
                </a:cubicBezTo>
                <a:cubicBezTo>
                  <a:pt x="4287302" y="4039528"/>
                  <a:pt x="4346237" y="4051461"/>
                  <a:pt x="4404100" y="4060107"/>
                </a:cubicBezTo>
                <a:cubicBezTo>
                  <a:pt x="4463722" y="4067454"/>
                  <a:pt x="4524807" y="4073716"/>
                  <a:pt x="4586643" y="4076702"/>
                </a:cubicBezTo>
                <a:cubicBezTo>
                  <a:pt x="4589157" y="4059881"/>
                  <a:pt x="4557225" y="4066053"/>
                  <a:pt x="4551107" y="4065138"/>
                </a:cubicBezTo>
                <a:cubicBezTo>
                  <a:pt x="4554078" y="4045259"/>
                  <a:pt x="4572430" y="4048001"/>
                  <a:pt x="4582265" y="4043217"/>
                </a:cubicBezTo>
                <a:cubicBezTo>
                  <a:pt x="4459147" y="4024820"/>
                  <a:pt x="4339779" y="3990046"/>
                  <a:pt x="4222305" y="3944351"/>
                </a:cubicBezTo>
                <a:cubicBezTo>
                  <a:pt x="4164969" y="3921713"/>
                  <a:pt x="4106752" y="3894514"/>
                  <a:pt x="4050103" y="3867288"/>
                </a:cubicBezTo>
                <a:cubicBezTo>
                  <a:pt x="3992140" y="3840127"/>
                  <a:pt x="3935490" y="3812901"/>
                  <a:pt x="3879526" y="3781088"/>
                </a:cubicBezTo>
                <a:cubicBezTo>
                  <a:pt x="3862304" y="3772522"/>
                  <a:pt x="3846851" y="3760832"/>
                  <a:pt x="3829641" y="3750444"/>
                </a:cubicBezTo>
                <a:cubicBezTo>
                  <a:pt x="3821151" y="3744485"/>
                  <a:pt x="3812915" y="3738565"/>
                  <a:pt x="3805724" y="3734363"/>
                </a:cubicBezTo>
                <a:cubicBezTo>
                  <a:pt x="3797005" y="3729934"/>
                  <a:pt x="3789707" y="3727279"/>
                  <a:pt x="3785190" y="3715661"/>
                </a:cubicBezTo>
                <a:cubicBezTo>
                  <a:pt x="3799290" y="3714641"/>
                  <a:pt x="3811912" y="3724344"/>
                  <a:pt x="3824737" y="3730950"/>
                </a:cubicBezTo>
                <a:cubicBezTo>
                  <a:pt x="3839117" y="3739353"/>
                  <a:pt x="3853724" y="3746225"/>
                  <a:pt x="3867849" y="3754590"/>
                </a:cubicBezTo>
                <a:cubicBezTo>
                  <a:pt x="3896838" y="3769865"/>
                  <a:pt x="3927140" y="3785076"/>
                  <a:pt x="3956129" y="3800352"/>
                </a:cubicBezTo>
                <a:cubicBezTo>
                  <a:pt x="3984862" y="3815589"/>
                  <a:pt x="4015353" y="3829526"/>
                  <a:pt x="4044343" y="3844801"/>
                </a:cubicBezTo>
                <a:cubicBezTo>
                  <a:pt x="4058696" y="3851636"/>
                  <a:pt x="4072042" y="3856496"/>
                  <a:pt x="4086421" y="3864899"/>
                </a:cubicBezTo>
                <a:cubicBezTo>
                  <a:pt x="4092310" y="3867342"/>
                  <a:pt x="4096442" y="3871086"/>
                  <a:pt x="4101847" y="3875020"/>
                </a:cubicBezTo>
                <a:cubicBezTo>
                  <a:pt x="4107278" y="3880522"/>
                  <a:pt x="4115155" y="3880136"/>
                  <a:pt x="4121273" y="3881050"/>
                </a:cubicBezTo>
                <a:cubicBezTo>
                  <a:pt x="4122644" y="3871875"/>
                  <a:pt x="4117826" y="3872719"/>
                  <a:pt x="4113238" y="3872033"/>
                </a:cubicBezTo>
                <a:cubicBezTo>
                  <a:pt x="4104061" y="3870661"/>
                  <a:pt x="4095826" y="3864740"/>
                  <a:pt x="4087107" y="3860311"/>
                </a:cubicBezTo>
                <a:cubicBezTo>
                  <a:pt x="4068329" y="3849949"/>
                  <a:pt x="4051145" y="3841127"/>
                  <a:pt x="4032404" y="3830510"/>
                </a:cubicBezTo>
                <a:cubicBezTo>
                  <a:pt x="3999541" y="3811529"/>
                  <a:pt x="3965121" y="3790752"/>
                  <a:pt x="3930002" y="3776385"/>
                </a:cubicBezTo>
                <a:cubicBezTo>
                  <a:pt x="3924113" y="3773941"/>
                  <a:pt x="3916694" y="3771270"/>
                  <a:pt x="3909759" y="3767106"/>
                </a:cubicBezTo>
                <a:cubicBezTo>
                  <a:pt x="3902569" y="3762906"/>
                  <a:pt x="3897594" y="3754345"/>
                  <a:pt x="3892162" y="3748843"/>
                </a:cubicBezTo>
                <a:cubicBezTo>
                  <a:pt x="3885201" y="3743113"/>
                  <a:pt x="3875795" y="3743271"/>
                  <a:pt x="3867559" y="3737349"/>
                </a:cubicBezTo>
                <a:cubicBezTo>
                  <a:pt x="3858841" y="3732920"/>
                  <a:pt x="3850349" y="3726961"/>
                  <a:pt x="3841858" y="3721002"/>
                </a:cubicBezTo>
                <a:cubicBezTo>
                  <a:pt x="3826368" y="3709568"/>
                  <a:pt x="3809641" y="3697688"/>
                  <a:pt x="3794081" y="3687546"/>
                </a:cubicBezTo>
                <a:cubicBezTo>
                  <a:pt x="3787120" y="3681816"/>
                  <a:pt x="3778401" y="3677386"/>
                  <a:pt x="3771694" y="3671694"/>
                </a:cubicBezTo>
                <a:cubicBezTo>
                  <a:pt x="3767792" y="3666421"/>
                  <a:pt x="3760831" y="3660691"/>
                  <a:pt x="3754644" y="3670709"/>
                </a:cubicBezTo>
                <a:cubicBezTo>
                  <a:pt x="3741896" y="3640924"/>
                  <a:pt x="3720424" y="3618956"/>
                  <a:pt x="3695041" y="3621416"/>
                </a:cubicBezTo>
                <a:cubicBezTo>
                  <a:pt x="3696341" y="3623174"/>
                  <a:pt x="3696877" y="3624818"/>
                  <a:pt x="3696840" y="3626375"/>
                </a:cubicBezTo>
                <a:lnTo>
                  <a:pt x="3695427" y="3630202"/>
                </a:lnTo>
                <a:lnTo>
                  <a:pt x="3696963" y="3628980"/>
                </a:lnTo>
                <a:cubicBezTo>
                  <a:pt x="3697672" y="3629086"/>
                  <a:pt x="3698269" y="3629954"/>
                  <a:pt x="3698751" y="3631583"/>
                </a:cubicBezTo>
                <a:cubicBezTo>
                  <a:pt x="3697104" y="3632894"/>
                  <a:pt x="3695456" y="3634204"/>
                  <a:pt x="3695228" y="3635727"/>
                </a:cubicBezTo>
                <a:cubicBezTo>
                  <a:pt x="3695456" y="3634204"/>
                  <a:pt x="3694264" y="3632469"/>
                  <a:pt x="3694492" y="3630947"/>
                </a:cubicBezTo>
                <a:lnTo>
                  <a:pt x="3694839" y="3630670"/>
                </a:lnTo>
                <a:lnTo>
                  <a:pt x="3689342" y="3628381"/>
                </a:lnTo>
                <a:cubicBezTo>
                  <a:pt x="3687519" y="3627718"/>
                  <a:pt x="3685729" y="3627059"/>
                  <a:pt x="3683676" y="3625971"/>
                </a:cubicBezTo>
                <a:cubicBezTo>
                  <a:pt x="3685663" y="3623141"/>
                  <a:pt x="3687165" y="3621802"/>
                  <a:pt x="3689152" y="3618973"/>
                </a:cubicBezTo>
                <a:cubicBezTo>
                  <a:pt x="3684889" y="3607393"/>
                  <a:pt x="3673112" y="3602505"/>
                  <a:pt x="3666151" y="3596776"/>
                </a:cubicBezTo>
                <a:cubicBezTo>
                  <a:pt x="3653263" y="3588856"/>
                  <a:pt x="3642197" y="3580949"/>
                  <a:pt x="3631105" y="3571475"/>
                </a:cubicBezTo>
                <a:cubicBezTo>
                  <a:pt x="3608464" y="3555585"/>
                  <a:pt x="3584777" y="3537975"/>
                  <a:pt x="3560568" y="3522111"/>
                </a:cubicBezTo>
                <a:lnTo>
                  <a:pt x="3509849" y="3485189"/>
                </a:lnTo>
                <a:lnTo>
                  <a:pt x="3501556" y="3483173"/>
                </a:lnTo>
                <a:cubicBezTo>
                  <a:pt x="3494363" y="3479330"/>
                  <a:pt x="3487665" y="3472399"/>
                  <a:pt x="3482153" y="3468413"/>
                </a:cubicBezTo>
                <a:lnTo>
                  <a:pt x="3486735" y="3468363"/>
                </a:lnTo>
                <a:lnTo>
                  <a:pt x="3420500" y="3420146"/>
                </a:lnTo>
                <a:cubicBezTo>
                  <a:pt x="3373878" y="3386863"/>
                  <a:pt x="3326505" y="3351643"/>
                  <a:pt x="3279884" y="3318360"/>
                </a:cubicBezTo>
                <a:cubicBezTo>
                  <a:pt x="3257465" y="3301851"/>
                  <a:pt x="3234624" y="3285997"/>
                  <a:pt x="3212027" y="3269592"/>
                </a:cubicBezTo>
                <a:lnTo>
                  <a:pt x="3168263" y="3235269"/>
                </a:lnTo>
                <a:lnTo>
                  <a:pt x="3168463" y="3236443"/>
                </a:lnTo>
                <a:cubicBezTo>
                  <a:pt x="3166508" y="3239265"/>
                  <a:pt x="3165237" y="3237518"/>
                  <a:pt x="3164216" y="3235808"/>
                </a:cubicBezTo>
                <a:lnTo>
                  <a:pt x="3166076" y="3233553"/>
                </a:lnTo>
                <a:lnTo>
                  <a:pt x="3164457" y="3232284"/>
                </a:lnTo>
                <a:lnTo>
                  <a:pt x="3161358" y="3234029"/>
                </a:lnTo>
                <a:cubicBezTo>
                  <a:pt x="3155628" y="3233679"/>
                  <a:pt x="3149827" y="3224431"/>
                  <a:pt x="3145669" y="3221498"/>
                </a:cubicBezTo>
                <a:lnTo>
                  <a:pt x="3145983" y="3221149"/>
                </a:lnTo>
                <a:lnTo>
                  <a:pt x="3145709" y="3218297"/>
                </a:lnTo>
                <a:cubicBezTo>
                  <a:pt x="3145440" y="3217673"/>
                  <a:pt x="3145142" y="3217240"/>
                  <a:pt x="3145256" y="3216478"/>
                </a:cubicBezTo>
                <a:cubicBezTo>
                  <a:pt x="3146193" y="3215061"/>
                  <a:pt x="3147017" y="3214406"/>
                  <a:pt x="3147727" y="3214512"/>
                </a:cubicBezTo>
                <a:lnTo>
                  <a:pt x="3148424" y="3215528"/>
                </a:lnTo>
                <a:lnTo>
                  <a:pt x="3149909" y="3214463"/>
                </a:lnTo>
                <a:cubicBezTo>
                  <a:pt x="3154899" y="3214415"/>
                  <a:pt x="3161384" y="3222028"/>
                  <a:pt x="3163306" y="3224855"/>
                </a:cubicBezTo>
                <a:lnTo>
                  <a:pt x="3197423" y="3247846"/>
                </a:lnTo>
                <a:lnTo>
                  <a:pt x="3196833" y="3240607"/>
                </a:lnTo>
                <a:cubicBezTo>
                  <a:pt x="3202223" y="3246834"/>
                  <a:pt x="3209001" y="3251267"/>
                  <a:pt x="3215001" y="3256939"/>
                </a:cubicBezTo>
                <a:lnTo>
                  <a:pt x="3220820" y="3263953"/>
                </a:lnTo>
                <a:lnTo>
                  <a:pt x="3262981" y="3293009"/>
                </a:lnTo>
                <a:lnTo>
                  <a:pt x="3265538" y="3291615"/>
                </a:lnTo>
                <a:cubicBezTo>
                  <a:pt x="3271005" y="3292241"/>
                  <a:pt x="3276657" y="3297261"/>
                  <a:pt x="3281994" y="3302846"/>
                </a:cubicBezTo>
                <a:lnTo>
                  <a:pt x="3290625" y="3311516"/>
                </a:lnTo>
                <a:lnTo>
                  <a:pt x="3310683" y="3324578"/>
                </a:lnTo>
                <a:lnTo>
                  <a:pt x="3320122" y="3328909"/>
                </a:lnTo>
                <a:cubicBezTo>
                  <a:pt x="3324773" y="3332182"/>
                  <a:pt x="3329259" y="3335927"/>
                  <a:pt x="3333540" y="3338344"/>
                </a:cubicBezTo>
                <a:lnTo>
                  <a:pt x="3332656" y="3338888"/>
                </a:lnTo>
                <a:lnTo>
                  <a:pt x="3333165" y="3339219"/>
                </a:lnTo>
                <a:lnTo>
                  <a:pt x="3333582" y="3338866"/>
                </a:lnTo>
                <a:lnTo>
                  <a:pt x="3334273" y="3339940"/>
                </a:lnTo>
                <a:lnTo>
                  <a:pt x="3338766" y="3342866"/>
                </a:lnTo>
                <a:lnTo>
                  <a:pt x="3340547" y="3342498"/>
                </a:lnTo>
                <a:cubicBezTo>
                  <a:pt x="3346245" y="3342869"/>
                  <a:pt x="3351586" y="3346072"/>
                  <a:pt x="3356333" y="3350146"/>
                </a:cubicBezTo>
                <a:lnTo>
                  <a:pt x="3362567" y="3356264"/>
                </a:lnTo>
                <a:lnTo>
                  <a:pt x="3362613" y="3356167"/>
                </a:lnTo>
                <a:lnTo>
                  <a:pt x="3362644" y="3356339"/>
                </a:lnTo>
                <a:lnTo>
                  <a:pt x="3362980" y="3356668"/>
                </a:lnTo>
                <a:lnTo>
                  <a:pt x="3362741" y="3356876"/>
                </a:lnTo>
                <a:lnTo>
                  <a:pt x="3363119" y="3358945"/>
                </a:lnTo>
                <a:lnTo>
                  <a:pt x="3365985" y="3360883"/>
                </a:lnTo>
                <a:lnTo>
                  <a:pt x="3368252" y="3358868"/>
                </a:lnTo>
                <a:cubicBezTo>
                  <a:pt x="3370614" y="3358274"/>
                  <a:pt x="3373218" y="3358711"/>
                  <a:pt x="3375855" y="3359591"/>
                </a:cubicBezTo>
                <a:lnTo>
                  <a:pt x="3381734" y="3361963"/>
                </a:lnTo>
                <a:lnTo>
                  <a:pt x="3321862" y="3319943"/>
                </a:lnTo>
                <a:cubicBezTo>
                  <a:pt x="3299220" y="3304052"/>
                  <a:pt x="3276834" y="3288200"/>
                  <a:pt x="3252854" y="3270806"/>
                </a:cubicBezTo>
                <a:cubicBezTo>
                  <a:pt x="3241789" y="3262900"/>
                  <a:pt x="3228938" y="3254726"/>
                  <a:pt x="3217618" y="3246782"/>
                </a:cubicBezTo>
                <a:cubicBezTo>
                  <a:pt x="3211958" y="3242809"/>
                  <a:pt x="3207826" y="3239065"/>
                  <a:pt x="3202166" y="3235092"/>
                </a:cubicBezTo>
                <a:cubicBezTo>
                  <a:pt x="3197807" y="3232877"/>
                  <a:pt x="3195917" y="3226341"/>
                  <a:pt x="3193506" y="3221551"/>
                </a:cubicBezTo>
                <a:cubicBezTo>
                  <a:pt x="3197478" y="3215892"/>
                  <a:pt x="3202725" y="3210422"/>
                  <a:pt x="3208386" y="3214395"/>
                </a:cubicBezTo>
                <a:cubicBezTo>
                  <a:pt x="3214047" y="3218367"/>
                  <a:pt x="3219478" y="3223869"/>
                  <a:pt x="3224910" y="3229371"/>
                </a:cubicBezTo>
                <a:cubicBezTo>
                  <a:pt x="3238870" y="3240577"/>
                  <a:pt x="3251008" y="3251770"/>
                  <a:pt x="3263401" y="3263003"/>
                </a:cubicBezTo>
                <a:cubicBezTo>
                  <a:pt x="3276022" y="3272706"/>
                  <a:pt x="3289690" y="3284129"/>
                  <a:pt x="3302768" y="3290773"/>
                </a:cubicBezTo>
                <a:cubicBezTo>
                  <a:pt x="3306496" y="3291981"/>
                  <a:pt x="3309937" y="3292496"/>
                  <a:pt x="3313210" y="3292821"/>
                </a:cubicBezTo>
                <a:lnTo>
                  <a:pt x="3316406" y="3293134"/>
                </a:lnTo>
                <a:lnTo>
                  <a:pt x="3315489" y="3291007"/>
                </a:lnTo>
                <a:cubicBezTo>
                  <a:pt x="3318563" y="3289863"/>
                  <a:pt x="3317612" y="3286514"/>
                  <a:pt x="3319749" y="3291644"/>
                </a:cubicBezTo>
                <a:lnTo>
                  <a:pt x="3318594" y="3293347"/>
                </a:lnTo>
                <a:lnTo>
                  <a:pt x="3322649" y="3293743"/>
                </a:lnTo>
                <a:cubicBezTo>
                  <a:pt x="3330105" y="3296160"/>
                  <a:pt x="3336812" y="3301853"/>
                  <a:pt x="3344001" y="3306054"/>
                </a:cubicBezTo>
                <a:cubicBezTo>
                  <a:pt x="3368171" y="3322173"/>
                  <a:pt x="3387200" y="3350030"/>
                  <a:pt x="3413395" y="3363064"/>
                </a:cubicBezTo>
                <a:cubicBezTo>
                  <a:pt x="3426219" y="3369670"/>
                  <a:pt x="3437082" y="3380674"/>
                  <a:pt x="3449932" y="3388847"/>
                </a:cubicBezTo>
                <a:cubicBezTo>
                  <a:pt x="3456242" y="3393699"/>
                  <a:pt x="3462661" y="3397393"/>
                  <a:pt x="3468802" y="3401634"/>
                </a:cubicBezTo>
                <a:lnTo>
                  <a:pt x="3477623" y="3409863"/>
                </a:lnTo>
                <a:lnTo>
                  <a:pt x="3510165" y="3424706"/>
                </a:lnTo>
                <a:lnTo>
                  <a:pt x="3517873" y="3422450"/>
                </a:lnTo>
                <a:cubicBezTo>
                  <a:pt x="3500075" y="3407283"/>
                  <a:pt x="3482022" y="3392079"/>
                  <a:pt x="3464223" y="3376913"/>
                </a:cubicBezTo>
                <a:cubicBezTo>
                  <a:pt x="3447661" y="3362191"/>
                  <a:pt x="3431392" y="3347253"/>
                  <a:pt x="3410439" y="3340996"/>
                </a:cubicBezTo>
                <a:cubicBezTo>
                  <a:pt x="3371845" y="3328975"/>
                  <a:pt x="3340975" y="3294919"/>
                  <a:pt x="3308182" y="3265005"/>
                </a:cubicBezTo>
                <a:lnTo>
                  <a:pt x="3308534" y="3262643"/>
                </a:lnTo>
                <a:lnTo>
                  <a:pt x="3309414" y="3260822"/>
                </a:lnTo>
                <a:lnTo>
                  <a:pt x="3308892" y="3260256"/>
                </a:lnTo>
                <a:lnTo>
                  <a:pt x="3309182" y="3258314"/>
                </a:lnTo>
                <a:cubicBezTo>
                  <a:pt x="3308063" y="3257951"/>
                  <a:pt x="3306038" y="3258430"/>
                  <a:pt x="3304737" y="3256672"/>
                </a:cubicBezTo>
                <a:cubicBezTo>
                  <a:pt x="3301906" y="3254687"/>
                  <a:pt x="3302592" y="3250099"/>
                  <a:pt x="3299762" y="3248112"/>
                </a:cubicBezTo>
                <a:cubicBezTo>
                  <a:pt x="3296959" y="3247693"/>
                  <a:pt x="3293671" y="3248766"/>
                  <a:pt x="3290129" y="3249800"/>
                </a:cubicBezTo>
                <a:cubicBezTo>
                  <a:pt x="3285339" y="3252211"/>
                  <a:pt x="3280751" y="3251525"/>
                  <a:pt x="3277693" y="3251068"/>
                </a:cubicBezTo>
                <a:cubicBezTo>
                  <a:pt x="3274748" y="3249846"/>
                  <a:pt x="3274822" y="3246731"/>
                  <a:pt x="3275656" y="3243761"/>
                </a:cubicBezTo>
                <a:lnTo>
                  <a:pt x="3276279" y="3242112"/>
                </a:lnTo>
                <a:lnTo>
                  <a:pt x="3272318" y="3241520"/>
                </a:lnTo>
                <a:cubicBezTo>
                  <a:pt x="3273258" y="3240087"/>
                  <a:pt x="3274083" y="3239424"/>
                  <a:pt x="3274793" y="3239530"/>
                </a:cubicBezTo>
                <a:lnTo>
                  <a:pt x="3276374" y="3241856"/>
                </a:lnTo>
                <a:lnTo>
                  <a:pt x="3277196" y="3239672"/>
                </a:lnTo>
                <a:cubicBezTo>
                  <a:pt x="3277711" y="3238515"/>
                  <a:pt x="3278134" y="3237650"/>
                  <a:pt x="3278182" y="3237332"/>
                </a:cubicBezTo>
                <a:cubicBezTo>
                  <a:pt x="3275351" y="3235345"/>
                  <a:pt x="3271378" y="3241005"/>
                  <a:pt x="3269850" y="3240776"/>
                </a:cubicBezTo>
                <a:cubicBezTo>
                  <a:pt x="3266600" y="3241594"/>
                  <a:pt x="3262430" y="3238104"/>
                  <a:pt x="3259639" y="3235863"/>
                </a:cubicBezTo>
                <a:cubicBezTo>
                  <a:pt x="3251339" y="3228630"/>
                  <a:pt x="3244149" y="3224429"/>
                  <a:pt x="3235914" y="3218509"/>
                </a:cubicBezTo>
                <a:cubicBezTo>
                  <a:pt x="3216331" y="3203076"/>
                  <a:pt x="3198533" y="3187909"/>
                  <a:pt x="3180670" y="3171429"/>
                </a:cubicBezTo>
                <a:cubicBezTo>
                  <a:pt x="3188387" y="3161639"/>
                  <a:pt x="3195963" y="3173715"/>
                  <a:pt x="3201407" y="3177394"/>
                </a:cubicBezTo>
                <a:cubicBezTo>
                  <a:pt x="3202284" y="3171533"/>
                  <a:pt x="3196878" y="3167598"/>
                  <a:pt x="3194047" y="3165612"/>
                </a:cubicBezTo>
                <a:cubicBezTo>
                  <a:pt x="3192861" y="3163089"/>
                  <a:pt x="3190624" y="3162364"/>
                  <a:pt x="3188053" y="3162566"/>
                </a:cubicBezTo>
                <a:lnTo>
                  <a:pt x="3181525" y="3164622"/>
                </a:lnTo>
                <a:lnTo>
                  <a:pt x="3181672" y="3164894"/>
                </a:lnTo>
                <a:cubicBezTo>
                  <a:pt x="3181942" y="3165518"/>
                  <a:pt x="3182182" y="3166333"/>
                  <a:pt x="3182069" y="3167095"/>
                </a:cubicBezTo>
                <a:cubicBezTo>
                  <a:pt x="3180307" y="3169166"/>
                  <a:pt x="3179242" y="3169008"/>
                  <a:pt x="3179029" y="3168003"/>
                </a:cubicBezTo>
                <a:lnTo>
                  <a:pt x="3180563" y="3164925"/>
                </a:lnTo>
                <a:lnTo>
                  <a:pt x="3180055" y="3165084"/>
                </a:lnTo>
                <a:cubicBezTo>
                  <a:pt x="3173253" y="3168758"/>
                  <a:pt x="3167592" y="3164785"/>
                  <a:pt x="3160403" y="3160584"/>
                </a:cubicBezTo>
                <a:cubicBezTo>
                  <a:pt x="3153468" y="3156421"/>
                  <a:pt x="3144749" y="3151991"/>
                  <a:pt x="3136258" y="3146033"/>
                </a:cubicBezTo>
                <a:cubicBezTo>
                  <a:pt x="3120349" y="3137402"/>
                  <a:pt x="3106225" y="3129038"/>
                  <a:pt x="3092303" y="3117577"/>
                </a:cubicBezTo>
                <a:cubicBezTo>
                  <a:pt x="3079454" y="3109404"/>
                  <a:pt x="3065881" y="3106073"/>
                  <a:pt x="3057715" y="3089219"/>
                </a:cubicBezTo>
                <a:cubicBezTo>
                  <a:pt x="3064518" y="3085546"/>
                  <a:pt x="3069308" y="3083134"/>
                  <a:pt x="3076110" y="3079460"/>
                </a:cubicBezTo>
                <a:cubicBezTo>
                  <a:pt x="3070679" y="3073959"/>
                  <a:pt x="3057431" y="3059734"/>
                  <a:pt x="3070781" y="3052348"/>
                </a:cubicBezTo>
                <a:cubicBezTo>
                  <a:pt x="3077584" y="3048675"/>
                  <a:pt x="3078656" y="3051962"/>
                  <a:pt x="3080572" y="3060065"/>
                </a:cubicBezTo>
                <a:cubicBezTo>
                  <a:pt x="3082200" y="3064868"/>
                  <a:pt x="3085479" y="3066465"/>
                  <a:pt x="3089087" y="3067167"/>
                </a:cubicBezTo>
                <a:lnTo>
                  <a:pt x="3089972" y="3067313"/>
                </a:lnTo>
                <a:lnTo>
                  <a:pt x="3091925" y="3059446"/>
                </a:lnTo>
                <a:lnTo>
                  <a:pt x="3097890" y="3068619"/>
                </a:lnTo>
                <a:lnTo>
                  <a:pt x="3099578" y="3068897"/>
                </a:lnTo>
                <a:lnTo>
                  <a:pt x="3099096" y="3070474"/>
                </a:lnTo>
                <a:lnTo>
                  <a:pt x="3101823" y="3074668"/>
                </a:lnTo>
                <a:lnTo>
                  <a:pt x="3104828" y="3073004"/>
                </a:lnTo>
                <a:cubicBezTo>
                  <a:pt x="3106711" y="3073481"/>
                  <a:pt x="3107954" y="3075621"/>
                  <a:pt x="3107382" y="3079444"/>
                </a:cubicBezTo>
                <a:cubicBezTo>
                  <a:pt x="3107541" y="3088848"/>
                  <a:pt x="3108842" y="3090605"/>
                  <a:pt x="3114704" y="3091481"/>
                </a:cubicBezTo>
                <a:cubicBezTo>
                  <a:pt x="3117877" y="3091174"/>
                  <a:pt x="3119424" y="3088669"/>
                  <a:pt x="3120291" y="3085476"/>
                </a:cubicBezTo>
                <a:lnTo>
                  <a:pt x="3120302" y="3085412"/>
                </a:lnTo>
                <a:lnTo>
                  <a:pt x="3117161" y="3081604"/>
                </a:lnTo>
                <a:lnTo>
                  <a:pt x="3120583" y="3083527"/>
                </a:lnTo>
                <a:lnTo>
                  <a:pt x="3121805" y="3075346"/>
                </a:lnTo>
                <a:cubicBezTo>
                  <a:pt x="3121837" y="3064667"/>
                  <a:pt x="3108786" y="3059590"/>
                  <a:pt x="3104426" y="3057376"/>
                </a:cubicBezTo>
                <a:cubicBezTo>
                  <a:pt x="3097466" y="3051645"/>
                  <a:pt x="3090275" y="3047444"/>
                  <a:pt x="3081557" y="3043015"/>
                </a:cubicBezTo>
                <a:cubicBezTo>
                  <a:pt x="3074622" y="3038851"/>
                  <a:pt x="3065675" y="3035951"/>
                  <a:pt x="3059171" y="3027163"/>
                </a:cubicBezTo>
                <a:cubicBezTo>
                  <a:pt x="3052895" y="3016844"/>
                  <a:pt x="3042348" y="3024649"/>
                  <a:pt x="3045281" y="3005023"/>
                </a:cubicBezTo>
                <a:cubicBezTo>
                  <a:pt x="3070632" y="3013242"/>
                  <a:pt x="3093633" y="3035439"/>
                  <a:pt x="3116502" y="3049800"/>
                </a:cubicBezTo>
                <a:cubicBezTo>
                  <a:pt x="3141947" y="3066109"/>
                  <a:pt x="3165901" y="3081935"/>
                  <a:pt x="3191601" y="3098282"/>
                </a:cubicBezTo>
                <a:lnTo>
                  <a:pt x="3230120" y="3125315"/>
                </a:lnTo>
                <a:lnTo>
                  <a:pt x="3222341" y="3115458"/>
                </a:lnTo>
                <a:cubicBezTo>
                  <a:pt x="3217994" y="3112073"/>
                  <a:pt x="3213309" y="3109418"/>
                  <a:pt x="3209829" y="3106553"/>
                </a:cubicBezTo>
                <a:cubicBezTo>
                  <a:pt x="3196941" y="3098635"/>
                  <a:pt x="3185875" y="3090727"/>
                  <a:pt x="3174783" y="3081253"/>
                </a:cubicBezTo>
                <a:cubicBezTo>
                  <a:pt x="3152142" y="3065363"/>
                  <a:pt x="3128455" y="3047753"/>
                  <a:pt x="3104246" y="3031889"/>
                </a:cubicBezTo>
                <a:lnTo>
                  <a:pt x="3028389" y="2976668"/>
                </a:lnTo>
                <a:lnTo>
                  <a:pt x="3013174" y="2970522"/>
                </a:lnTo>
                <a:cubicBezTo>
                  <a:pt x="3001853" y="2962577"/>
                  <a:pt x="2990761" y="2953102"/>
                  <a:pt x="2979428" y="2946979"/>
                </a:cubicBezTo>
                <a:cubicBezTo>
                  <a:pt x="2958115" y="2934415"/>
                  <a:pt x="2934815" y="2924679"/>
                  <a:pt x="2913702" y="2909017"/>
                </a:cubicBezTo>
                <a:cubicBezTo>
                  <a:pt x="2891317" y="2893165"/>
                  <a:pt x="2870581" y="2874988"/>
                  <a:pt x="2848194" y="2859136"/>
                </a:cubicBezTo>
                <a:cubicBezTo>
                  <a:pt x="2858188" y="2863756"/>
                  <a:pt x="2866907" y="2868186"/>
                  <a:pt x="2877155" y="2872844"/>
                </a:cubicBezTo>
                <a:cubicBezTo>
                  <a:pt x="2887404" y="2877502"/>
                  <a:pt x="2895437" y="2886519"/>
                  <a:pt x="2905702" y="2889322"/>
                </a:cubicBezTo>
                <a:lnTo>
                  <a:pt x="2913972" y="2893582"/>
                </a:lnTo>
                <a:lnTo>
                  <a:pt x="2823562" y="2828138"/>
                </a:lnTo>
                <a:cubicBezTo>
                  <a:pt x="2801143" y="2811630"/>
                  <a:pt x="2778301" y="2795774"/>
                  <a:pt x="2755704" y="2779370"/>
                </a:cubicBezTo>
                <a:lnTo>
                  <a:pt x="2742922" y="2769345"/>
                </a:lnTo>
                <a:lnTo>
                  <a:pt x="2740014" y="2772459"/>
                </a:lnTo>
                <a:lnTo>
                  <a:pt x="2740537" y="2767474"/>
                </a:lnTo>
                <a:lnTo>
                  <a:pt x="2727760" y="2757453"/>
                </a:lnTo>
                <a:lnTo>
                  <a:pt x="2727341" y="2764811"/>
                </a:lnTo>
                <a:cubicBezTo>
                  <a:pt x="2725744" y="2764572"/>
                  <a:pt x="2724971" y="2762910"/>
                  <a:pt x="2724817" y="2760700"/>
                </a:cubicBezTo>
                <a:lnTo>
                  <a:pt x="2725605" y="2755763"/>
                </a:lnTo>
                <a:lnTo>
                  <a:pt x="2689317" y="2727304"/>
                </a:lnTo>
                <a:cubicBezTo>
                  <a:pt x="2693747" y="2718585"/>
                  <a:pt x="2704421" y="2730863"/>
                  <a:pt x="2706984" y="2734634"/>
                </a:cubicBezTo>
                <a:lnTo>
                  <a:pt x="2742068" y="2758276"/>
                </a:lnTo>
                <a:lnTo>
                  <a:pt x="2747873" y="2752058"/>
                </a:lnTo>
                <a:lnTo>
                  <a:pt x="2746873" y="2761585"/>
                </a:lnTo>
                <a:lnTo>
                  <a:pt x="2819984" y="2811970"/>
                </a:lnTo>
                <a:cubicBezTo>
                  <a:pt x="2845429" y="2828278"/>
                  <a:pt x="2872659" y="2844854"/>
                  <a:pt x="2897874" y="2862693"/>
                </a:cubicBezTo>
                <a:cubicBezTo>
                  <a:pt x="2910762" y="2870611"/>
                  <a:pt x="2923129" y="2880276"/>
                  <a:pt x="2935979" y="2888450"/>
                </a:cubicBezTo>
                <a:cubicBezTo>
                  <a:pt x="2941640" y="2892422"/>
                  <a:pt x="2947300" y="2896395"/>
                  <a:pt x="2952960" y="2900368"/>
                </a:cubicBezTo>
                <a:cubicBezTo>
                  <a:pt x="2958620" y="2904340"/>
                  <a:pt x="2962294" y="2911143"/>
                  <a:pt x="2966425" y="2914887"/>
                </a:cubicBezTo>
                <a:cubicBezTo>
                  <a:pt x="2977262" y="2924323"/>
                  <a:pt x="2989992" y="2922838"/>
                  <a:pt x="2998025" y="2931855"/>
                </a:cubicBezTo>
                <a:cubicBezTo>
                  <a:pt x="3008889" y="2942859"/>
                  <a:pt x="3018654" y="2949008"/>
                  <a:pt x="3030431" y="2953895"/>
                </a:cubicBezTo>
                <a:cubicBezTo>
                  <a:pt x="3043281" y="2962068"/>
                  <a:pt x="3054373" y="2971542"/>
                  <a:pt x="3066739" y="2981207"/>
                </a:cubicBezTo>
                <a:cubicBezTo>
                  <a:pt x="3072400" y="2985180"/>
                  <a:pt x="3078184" y="2988324"/>
                  <a:pt x="3083908" y="2991656"/>
                </a:cubicBezTo>
                <a:lnTo>
                  <a:pt x="3100306" y="3002940"/>
                </a:lnTo>
                <a:lnTo>
                  <a:pt x="3100832" y="3000875"/>
                </a:lnTo>
                <a:lnTo>
                  <a:pt x="3084990" y="2989863"/>
                </a:lnTo>
                <a:cubicBezTo>
                  <a:pt x="3074402" y="2982678"/>
                  <a:pt x="3063844" y="2975303"/>
                  <a:pt x="3053529" y="2966726"/>
                </a:cubicBezTo>
                <a:cubicBezTo>
                  <a:pt x="3045267" y="2959238"/>
                  <a:pt x="3037919" y="2945634"/>
                  <a:pt x="3026986" y="2945563"/>
                </a:cubicBezTo>
                <a:cubicBezTo>
                  <a:pt x="3022398" y="2944877"/>
                  <a:pt x="3020869" y="2944649"/>
                  <a:pt x="3017195" y="2937846"/>
                </a:cubicBezTo>
                <a:cubicBezTo>
                  <a:pt x="3015049" y="2931272"/>
                  <a:pt x="3006946" y="2933188"/>
                  <a:pt x="3001313" y="2930783"/>
                </a:cubicBezTo>
                <a:cubicBezTo>
                  <a:pt x="2991255" y="2924851"/>
                  <a:pt x="2980391" y="2913847"/>
                  <a:pt x="2970601" y="2906130"/>
                </a:cubicBezTo>
                <a:lnTo>
                  <a:pt x="2941433" y="2883417"/>
                </a:lnTo>
                <a:lnTo>
                  <a:pt x="2939989" y="2885084"/>
                </a:lnTo>
                <a:lnTo>
                  <a:pt x="2940313" y="2882544"/>
                </a:lnTo>
                <a:lnTo>
                  <a:pt x="2935821" y="2879046"/>
                </a:lnTo>
                <a:lnTo>
                  <a:pt x="2923060" y="2870090"/>
                </a:lnTo>
                <a:lnTo>
                  <a:pt x="2922413" y="2874425"/>
                </a:lnTo>
                <a:cubicBezTo>
                  <a:pt x="2921330" y="2871254"/>
                  <a:pt x="2918503" y="2869328"/>
                  <a:pt x="2915898" y="2865929"/>
                </a:cubicBezTo>
                <a:lnTo>
                  <a:pt x="2916584" y="2865546"/>
                </a:lnTo>
                <a:lnTo>
                  <a:pt x="2878221" y="2838621"/>
                </a:lnTo>
                <a:lnTo>
                  <a:pt x="2878278" y="2839092"/>
                </a:lnTo>
                <a:cubicBezTo>
                  <a:pt x="2875249" y="2838640"/>
                  <a:pt x="2872221" y="2838188"/>
                  <a:pt x="2867679" y="2837509"/>
                </a:cubicBezTo>
                <a:lnTo>
                  <a:pt x="2868027" y="2831466"/>
                </a:lnTo>
                <a:lnTo>
                  <a:pt x="2865539" y="2829720"/>
                </a:lnTo>
                <a:cubicBezTo>
                  <a:pt x="2842898" y="2813830"/>
                  <a:pt x="2820511" y="2797978"/>
                  <a:pt x="2796532" y="2780585"/>
                </a:cubicBezTo>
                <a:cubicBezTo>
                  <a:pt x="2785466" y="2772678"/>
                  <a:pt x="2772616" y="2764504"/>
                  <a:pt x="2761295" y="2756559"/>
                </a:cubicBezTo>
                <a:cubicBezTo>
                  <a:pt x="2755636" y="2752586"/>
                  <a:pt x="2751504" y="2748843"/>
                  <a:pt x="2745844" y="2744871"/>
                </a:cubicBezTo>
                <a:cubicBezTo>
                  <a:pt x="2741484" y="2742655"/>
                  <a:pt x="2739595" y="2736120"/>
                  <a:pt x="2737184" y="2731330"/>
                </a:cubicBezTo>
                <a:cubicBezTo>
                  <a:pt x="2741157" y="2725669"/>
                  <a:pt x="2746404" y="2720200"/>
                  <a:pt x="2752064" y="2724173"/>
                </a:cubicBezTo>
                <a:cubicBezTo>
                  <a:pt x="2757724" y="2728146"/>
                  <a:pt x="2763156" y="2733647"/>
                  <a:pt x="2768587" y="2739149"/>
                </a:cubicBezTo>
                <a:cubicBezTo>
                  <a:pt x="2782548" y="2750355"/>
                  <a:pt x="2794685" y="2761549"/>
                  <a:pt x="2807079" y="2772781"/>
                </a:cubicBezTo>
                <a:cubicBezTo>
                  <a:pt x="2813390" y="2777633"/>
                  <a:pt x="2819962" y="2782914"/>
                  <a:pt x="2826592" y="2787813"/>
                </a:cubicBezTo>
                <a:lnTo>
                  <a:pt x="2838557" y="2795489"/>
                </a:lnTo>
                <a:lnTo>
                  <a:pt x="2843315" y="2796201"/>
                </a:lnTo>
                <a:lnTo>
                  <a:pt x="2842996" y="2798337"/>
                </a:lnTo>
                <a:lnTo>
                  <a:pt x="2846445" y="2800550"/>
                </a:lnTo>
                <a:cubicBezTo>
                  <a:pt x="2850174" y="2801759"/>
                  <a:pt x="2853615" y="2802273"/>
                  <a:pt x="2856888" y="2802600"/>
                </a:cubicBezTo>
                <a:lnTo>
                  <a:pt x="2860084" y="2802912"/>
                </a:lnTo>
                <a:lnTo>
                  <a:pt x="2859167" y="2800785"/>
                </a:lnTo>
                <a:cubicBezTo>
                  <a:pt x="2862241" y="2799641"/>
                  <a:pt x="2861290" y="2796293"/>
                  <a:pt x="2863426" y="2801422"/>
                </a:cubicBezTo>
                <a:lnTo>
                  <a:pt x="2862272" y="2803126"/>
                </a:lnTo>
                <a:lnTo>
                  <a:pt x="2866327" y="2803521"/>
                </a:lnTo>
                <a:cubicBezTo>
                  <a:pt x="2873783" y="2805938"/>
                  <a:pt x="2880489" y="2811631"/>
                  <a:pt x="2887679" y="2815832"/>
                </a:cubicBezTo>
                <a:cubicBezTo>
                  <a:pt x="2899764" y="2823892"/>
                  <a:pt x="2910564" y="2834885"/>
                  <a:pt x="2921617" y="2845494"/>
                </a:cubicBezTo>
                <a:lnTo>
                  <a:pt x="2956520" y="2872414"/>
                </a:lnTo>
                <a:lnTo>
                  <a:pt x="2958944" y="2866344"/>
                </a:lnTo>
                <a:lnTo>
                  <a:pt x="2958631" y="2873891"/>
                </a:lnTo>
                <a:lnTo>
                  <a:pt x="2973406" y="2883848"/>
                </a:lnTo>
                <a:lnTo>
                  <a:pt x="2980338" y="2886696"/>
                </a:lnTo>
                <a:lnTo>
                  <a:pt x="2979685" y="2887319"/>
                </a:lnTo>
                <a:lnTo>
                  <a:pt x="2980522" y="2888973"/>
                </a:lnTo>
                <a:lnTo>
                  <a:pt x="2993610" y="2898625"/>
                </a:lnTo>
                <a:lnTo>
                  <a:pt x="2999581" y="2902671"/>
                </a:lnTo>
                <a:lnTo>
                  <a:pt x="2998111" y="2892581"/>
                </a:lnTo>
                <a:cubicBezTo>
                  <a:pt x="3010992" y="2891362"/>
                  <a:pt x="3020253" y="2903751"/>
                  <a:pt x="3031376" y="2914298"/>
                </a:cubicBezTo>
                <a:cubicBezTo>
                  <a:pt x="3026718" y="2913602"/>
                  <a:pt x="3024935" y="2914907"/>
                  <a:pt x="3024016" y="2921058"/>
                </a:cubicBezTo>
                <a:cubicBezTo>
                  <a:pt x="3025569" y="2921290"/>
                  <a:pt x="3027122" y="2921522"/>
                  <a:pt x="3030227" y="2921986"/>
                </a:cubicBezTo>
                <a:lnTo>
                  <a:pt x="3028225" y="2926100"/>
                </a:lnTo>
                <a:lnTo>
                  <a:pt x="3029690" y="2927467"/>
                </a:lnTo>
                <a:lnTo>
                  <a:pt x="3029370" y="2928143"/>
                </a:lnTo>
                <a:lnTo>
                  <a:pt x="3029807" y="2931188"/>
                </a:lnTo>
                <a:lnTo>
                  <a:pt x="3028443" y="2933983"/>
                </a:lnTo>
                <a:lnTo>
                  <a:pt x="3028585" y="2934859"/>
                </a:lnTo>
                <a:lnTo>
                  <a:pt x="3033653" y="2932110"/>
                </a:lnTo>
                <a:lnTo>
                  <a:pt x="3033036" y="2927959"/>
                </a:lnTo>
                <a:cubicBezTo>
                  <a:pt x="3036034" y="2928407"/>
                  <a:pt x="3038782" y="2928817"/>
                  <a:pt x="3041779" y="2929265"/>
                </a:cubicBezTo>
                <a:lnTo>
                  <a:pt x="3040415" y="2933582"/>
                </a:lnTo>
                <a:lnTo>
                  <a:pt x="3041239" y="2933883"/>
                </a:lnTo>
                <a:lnTo>
                  <a:pt x="3043433" y="2934189"/>
                </a:lnTo>
                <a:lnTo>
                  <a:pt x="3040708" y="2925540"/>
                </a:lnTo>
                <a:cubicBezTo>
                  <a:pt x="3037610" y="2923293"/>
                  <a:pt x="3033492" y="2922677"/>
                  <a:pt x="3030450" y="2922223"/>
                </a:cubicBezTo>
                <a:cubicBezTo>
                  <a:pt x="3031080" y="2918004"/>
                  <a:pt x="3032442" y="2915337"/>
                  <a:pt x="3034205" y="2913738"/>
                </a:cubicBezTo>
                <a:lnTo>
                  <a:pt x="3038185" y="2912395"/>
                </a:lnTo>
                <a:lnTo>
                  <a:pt x="3007901" y="2886691"/>
                </a:lnTo>
                <a:cubicBezTo>
                  <a:pt x="2991339" y="2871969"/>
                  <a:pt x="2975070" y="2857031"/>
                  <a:pt x="2954118" y="2850774"/>
                </a:cubicBezTo>
                <a:cubicBezTo>
                  <a:pt x="2915523" y="2838753"/>
                  <a:pt x="2884653" y="2804697"/>
                  <a:pt x="2851860" y="2774782"/>
                </a:cubicBezTo>
                <a:lnTo>
                  <a:pt x="2852213" y="2772422"/>
                </a:lnTo>
                <a:lnTo>
                  <a:pt x="2853092" y="2770599"/>
                </a:lnTo>
                <a:lnTo>
                  <a:pt x="2852570" y="2770033"/>
                </a:lnTo>
                <a:lnTo>
                  <a:pt x="2852859" y="2768092"/>
                </a:lnTo>
                <a:cubicBezTo>
                  <a:pt x="2851741" y="2767730"/>
                  <a:pt x="2849715" y="2768209"/>
                  <a:pt x="2848415" y="2766450"/>
                </a:cubicBezTo>
                <a:lnTo>
                  <a:pt x="2845020" y="2760608"/>
                </a:lnTo>
                <a:lnTo>
                  <a:pt x="2838002" y="2758843"/>
                </a:lnTo>
                <a:lnTo>
                  <a:pt x="2833807" y="2759578"/>
                </a:lnTo>
                <a:cubicBezTo>
                  <a:pt x="2829016" y="2761989"/>
                  <a:pt x="2824429" y="2761303"/>
                  <a:pt x="2821371" y="2760846"/>
                </a:cubicBezTo>
                <a:cubicBezTo>
                  <a:pt x="2818426" y="2759624"/>
                  <a:pt x="2818500" y="2756509"/>
                  <a:pt x="2819335" y="2753539"/>
                </a:cubicBezTo>
                <a:lnTo>
                  <a:pt x="2819573" y="2752905"/>
                </a:lnTo>
                <a:lnTo>
                  <a:pt x="2818950" y="2751739"/>
                </a:lnTo>
                <a:lnTo>
                  <a:pt x="2815996" y="2751298"/>
                </a:lnTo>
                <a:lnTo>
                  <a:pt x="2817897" y="2749770"/>
                </a:lnTo>
                <a:lnTo>
                  <a:pt x="2817085" y="2748251"/>
                </a:lnTo>
                <a:lnTo>
                  <a:pt x="2813527" y="2750555"/>
                </a:lnTo>
                <a:cubicBezTo>
                  <a:pt x="2810278" y="2751372"/>
                  <a:pt x="2806108" y="2747883"/>
                  <a:pt x="2803316" y="2745642"/>
                </a:cubicBezTo>
                <a:cubicBezTo>
                  <a:pt x="2795017" y="2738408"/>
                  <a:pt x="2787827" y="2734208"/>
                  <a:pt x="2779592" y="2728287"/>
                </a:cubicBezTo>
                <a:lnTo>
                  <a:pt x="2778908" y="2727704"/>
                </a:lnTo>
                <a:lnTo>
                  <a:pt x="2771569" y="2727318"/>
                </a:lnTo>
                <a:cubicBezTo>
                  <a:pt x="2768874" y="2726557"/>
                  <a:pt x="2766965" y="2724378"/>
                  <a:pt x="2767862" y="2718373"/>
                </a:cubicBezTo>
                <a:lnTo>
                  <a:pt x="2767966" y="2718379"/>
                </a:lnTo>
                <a:lnTo>
                  <a:pt x="2750341" y="2703358"/>
                </a:lnTo>
                <a:lnTo>
                  <a:pt x="2747724" y="2705658"/>
                </a:lnTo>
                <a:cubicBezTo>
                  <a:pt x="2750098" y="2710684"/>
                  <a:pt x="2760404" y="2704439"/>
                  <a:pt x="2758584" y="2716623"/>
                </a:cubicBezTo>
                <a:lnTo>
                  <a:pt x="2725681" y="2705530"/>
                </a:lnTo>
                <a:lnTo>
                  <a:pt x="2729250" y="2730336"/>
                </a:lnTo>
                <a:cubicBezTo>
                  <a:pt x="2720940" y="2722936"/>
                  <a:pt x="2710645" y="2718318"/>
                  <a:pt x="2700350" y="2713700"/>
                </a:cubicBezTo>
                <a:cubicBezTo>
                  <a:pt x="2697505" y="2711734"/>
                  <a:pt x="2694886" y="2708264"/>
                  <a:pt x="2697096" y="2703975"/>
                </a:cubicBezTo>
                <a:cubicBezTo>
                  <a:pt x="2700841" y="2699915"/>
                  <a:pt x="2704996" y="2703615"/>
                  <a:pt x="2708065" y="2704075"/>
                </a:cubicBezTo>
                <a:cubicBezTo>
                  <a:pt x="2710798" y="2706792"/>
                  <a:pt x="2713586" y="2709134"/>
                  <a:pt x="2716465" y="2709564"/>
                </a:cubicBezTo>
                <a:lnTo>
                  <a:pt x="2723561" y="2704817"/>
                </a:lnTo>
                <a:lnTo>
                  <a:pt x="2681313" y="2690574"/>
                </a:lnTo>
                <a:lnTo>
                  <a:pt x="2681889" y="2693512"/>
                </a:lnTo>
                <a:cubicBezTo>
                  <a:pt x="2680784" y="2695583"/>
                  <a:pt x="2680059" y="2695102"/>
                  <a:pt x="2679861" y="2693768"/>
                </a:cubicBezTo>
                <a:lnTo>
                  <a:pt x="2680651" y="2690351"/>
                </a:lnTo>
                <a:lnTo>
                  <a:pt x="2678349" y="2689576"/>
                </a:lnTo>
                <a:lnTo>
                  <a:pt x="2676294" y="2690208"/>
                </a:lnTo>
                <a:cubicBezTo>
                  <a:pt x="2674572" y="2689951"/>
                  <a:pt x="2672716" y="2689279"/>
                  <a:pt x="2671185" y="2689050"/>
                </a:cubicBezTo>
                <a:lnTo>
                  <a:pt x="2665074" y="2685100"/>
                </a:lnTo>
                <a:lnTo>
                  <a:pt x="2638101" y="2676008"/>
                </a:lnTo>
                <a:lnTo>
                  <a:pt x="2641335" y="2684800"/>
                </a:lnTo>
                <a:cubicBezTo>
                  <a:pt x="2641928" y="2689443"/>
                  <a:pt x="2641656" y="2694703"/>
                  <a:pt x="2640306" y="2699802"/>
                </a:cubicBezTo>
                <a:lnTo>
                  <a:pt x="2591604" y="2660462"/>
                </a:lnTo>
                <a:lnTo>
                  <a:pt x="2575113" y="2654952"/>
                </a:lnTo>
                <a:cubicBezTo>
                  <a:pt x="2573813" y="2653201"/>
                  <a:pt x="2563570" y="2648557"/>
                  <a:pt x="2570556" y="2643632"/>
                </a:cubicBezTo>
                <a:lnTo>
                  <a:pt x="2570735" y="2643605"/>
                </a:lnTo>
                <a:lnTo>
                  <a:pt x="2569134" y="2642312"/>
                </a:lnTo>
                <a:lnTo>
                  <a:pt x="2572286" y="2643366"/>
                </a:lnTo>
                <a:lnTo>
                  <a:pt x="2579318" y="2642283"/>
                </a:lnTo>
                <a:cubicBezTo>
                  <a:pt x="2582323" y="2642863"/>
                  <a:pt x="2585211" y="2644009"/>
                  <a:pt x="2587376" y="2644332"/>
                </a:cubicBezTo>
                <a:cubicBezTo>
                  <a:pt x="2591695" y="2646792"/>
                  <a:pt x="2594562" y="2648517"/>
                  <a:pt x="2599146" y="2649203"/>
                </a:cubicBezTo>
                <a:cubicBezTo>
                  <a:pt x="2602203" y="2649659"/>
                  <a:pt x="2608999" y="2646001"/>
                  <a:pt x="2603530" y="2640774"/>
                </a:cubicBezTo>
                <a:cubicBezTo>
                  <a:pt x="2599629" y="2635520"/>
                  <a:pt x="2593288" y="2636130"/>
                  <a:pt x="2588704" y="2635445"/>
                </a:cubicBezTo>
                <a:cubicBezTo>
                  <a:pt x="2581318" y="2634342"/>
                  <a:pt x="2573904" y="2631676"/>
                  <a:pt x="2566491" y="2629012"/>
                </a:cubicBezTo>
                <a:lnTo>
                  <a:pt x="2552082" y="2624707"/>
                </a:lnTo>
                <a:lnTo>
                  <a:pt x="2552610" y="2628100"/>
                </a:lnTo>
                <a:cubicBezTo>
                  <a:pt x="2548195" y="2627441"/>
                  <a:pt x="2543781" y="2626781"/>
                  <a:pt x="2539366" y="2626121"/>
                </a:cubicBezTo>
                <a:lnTo>
                  <a:pt x="2541126" y="2621435"/>
                </a:lnTo>
                <a:lnTo>
                  <a:pt x="2503926" y="2610321"/>
                </a:lnTo>
                <a:cubicBezTo>
                  <a:pt x="2494757" y="2608951"/>
                  <a:pt x="2486070" y="2606096"/>
                  <a:pt x="2476902" y="2604726"/>
                </a:cubicBezTo>
                <a:cubicBezTo>
                  <a:pt x="2476137" y="2604612"/>
                  <a:pt x="2470903" y="2603051"/>
                  <a:pt x="2466107" y="2601166"/>
                </a:cubicBezTo>
                <a:lnTo>
                  <a:pt x="2460091" y="2597112"/>
                </a:lnTo>
                <a:lnTo>
                  <a:pt x="2457945" y="2595666"/>
                </a:lnTo>
                <a:lnTo>
                  <a:pt x="2459055" y="2595306"/>
                </a:lnTo>
                <a:lnTo>
                  <a:pt x="2467798" y="2592467"/>
                </a:lnTo>
                <a:cubicBezTo>
                  <a:pt x="2472609" y="2591629"/>
                  <a:pt x="2478494" y="2594065"/>
                  <a:pt x="2483080" y="2594750"/>
                </a:cubicBezTo>
                <a:lnTo>
                  <a:pt x="2488160" y="2595509"/>
                </a:lnTo>
                <a:lnTo>
                  <a:pt x="2484574" y="2593005"/>
                </a:lnTo>
                <a:lnTo>
                  <a:pt x="2489733" y="2592042"/>
                </a:lnTo>
                <a:lnTo>
                  <a:pt x="2491468" y="2580434"/>
                </a:lnTo>
                <a:lnTo>
                  <a:pt x="2533547" y="2595760"/>
                </a:lnTo>
                <a:lnTo>
                  <a:pt x="2532174" y="2587660"/>
                </a:lnTo>
                <a:cubicBezTo>
                  <a:pt x="2533073" y="2584275"/>
                  <a:pt x="2534645" y="2582946"/>
                  <a:pt x="2536563" y="2582914"/>
                </a:cubicBezTo>
                <a:cubicBezTo>
                  <a:pt x="2542316" y="2582821"/>
                  <a:pt x="2551181" y="2594410"/>
                  <a:pt x="2554293" y="2597222"/>
                </a:cubicBezTo>
                <a:lnTo>
                  <a:pt x="2572621" y="2609990"/>
                </a:lnTo>
                <a:lnTo>
                  <a:pt x="2592963" y="2617398"/>
                </a:lnTo>
                <a:cubicBezTo>
                  <a:pt x="2610846" y="2623184"/>
                  <a:pt x="2626974" y="2630266"/>
                  <a:pt x="2644603" y="2636014"/>
                </a:cubicBezTo>
                <a:lnTo>
                  <a:pt x="2654279" y="2639201"/>
                </a:lnTo>
                <a:lnTo>
                  <a:pt x="2635982" y="2627356"/>
                </a:lnTo>
                <a:cubicBezTo>
                  <a:pt x="2629556" y="2623268"/>
                  <a:pt x="2622950" y="2620393"/>
                  <a:pt x="2616930" y="2616432"/>
                </a:cubicBezTo>
                <a:lnTo>
                  <a:pt x="2601547" y="2599170"/>
                </a:lnTo>
                <a:lnTo>
                  <a:pt x="2589075" y="2594770"/>
                </a:lnTo>
                <a:lnTo>
                  <a:pt x="2533947" y="2578309"/>
                </a:lnTo>
                <a:lnTo>
                  <a:pt x="2534412" y="2580688"/>
                </a:lnTo>
                <a:cubicBezTo>
                  <a:pt x="2532638" y="2581913"/>
                  <a:pt x="2532420" y="2583372"/>
                  <a:pt x="2532202" y="2584830"/>
                </a:cubicBezTo>
                <a:lnTo>
                  <a:pt x="2533210" y="2578090"/>
                </a:lnTo>
                <a:lnTo>
                  <a:pt x="2516031" y="2572960"/>
                </a:lnTo>
                <a:lnTo>
                  <a:pt x="2514148" y="2585566"/>
                </a:lnTo>
                <a:cubicBezTo>
                  <a:pt x="2509091" y="2580098"/>
                  <a:pt x="2503555" y="2576129"/>
                  <a:pt x="2498249" y="2570623"/>
                </a:cubicBezTo>
                <a:lnTo>
                  <a:pt x="2502278" y="2569216"/>
                </a:lnTo>
                <a:lnTo>
                  <a:pt x="2500522" y="2568743"/>
                </a:lnTo>
                <a:lnTo>
                  <a:pt x="2497066" y="2570060"/>
                </a:lnTo>
                <a:cubicBezTo>
                  <a:pt x="2496287" y="2569736"/>
                  <a:pt x="2495598" y="2568806"/>
                  <a:pt x="2494101" y="2567755"/>
                </a:cubicBezTo>
                <a:lnTo>
                  <a:pt x="2495240" y="2567321"/>
                </a:lnTo>
                <a:lnTo>
                  <a:pt x="2493084" y="2566741"/>
                </a:lnTo>
                <a:lnTo>
                  <a:pt x="2492197" y="2568887"/>
                </a:lnTo>
                <a:cubicBezTo>
                  <a:pt x="2487892" y="2570584"/>
                  <a:pt x="2482414" y="2570935"/>
                  <a:pt x="2480767" y="2571469"/>
                </a:cubicBezTo>
                <a:cubicBezTo>
                  <a:pt x="2481844" y="2574749"/>
                  <a:pt x="2487209" y="2589587"/>
                  <a:pt x="2481300" y="2587144"/>
                </a:cubicBezTo>
                <a:cubicBezTo>
                  <a:pt x="2469509" y="2583823"/>
                  <a:pt x="2458404" y="2575924"/>
                  <a:pt x="2446814" y="2569514"/>
                </a:cubicBezTo>
                <a:cubicBezTo>
                  <a:pt x="2443973" y="2567530"/>
                  <a:pt x="2443351" y="2561199"/>
                  <a:pt x="2446648" y="2560132"/>
                </a:cubicBezTo>
                <a:cubicBezTo>
                  <a:pt x="2451706" y="2557768"/>
                  <a:pt x="2455853" y="2561507"/>
                  <a:pt x="2460227" y="2563720"/>
                </a:cubicBezTo>
                <a:cubicBezTo>
                  <a:pt x="2463488" y="2564207"/>
                  <a:pt x="2469959" y="2567806"/>
                  <a:pt x="2473856" y="2563783"/>
                </a:cubicBezTo>
                <a:lnTo>
                  <a:pt x="2474669" y="2561783"/>
                </a:lnTo>
                <a:lnTo>
                  <a:pt x="2439840" y="2552406"/>
                </a:lnTo>
                <a:lnTo>
                  <a:pt x="2422085" y="2547346"/>
                </a:lnTo>
                <a:lnTo>
                  <a:pt x="2421444" y="2548679"/>
                </a:lnTo>
                <a:cubicBezTo>
                  <a:pt x="2418011" y="2550975"/>
                  <a:pt x="2412273" y="2546116"/>
                  <a:pt x="2410205" y="2544576"/>
                </a:cubicBezTo>
                <a:lnTo>
                  <a:pt x="2411934" y="2544454"/>
                </a:lnTo>
                <a:lnTo>
                  <a:pt x="2380876" y="2535602"/>
                </a:lnTo>
                <a:lnTo>
                  <a:pt x="2380492" y="2535728"/>
                </a:lnTo>
                <a:lnTo>
                  <a:pt x="2380710" y="2535555"/>
                </a:lnTo>
                <a:lnTo>
                  <a:pt x="2359111" y="2529399"/>
                </a:lnTo>
                <a:cubicBezTo>
                  <a:pt x="2332523" y="2520737"/>
                  <a:pt x="2305224" y="2515094"/>
                  <a:pt x="2279094" y="2503372"/>
                </a:cubicBezTo>
                <a:cubicBezTo>
                  <a:pt x="2278408" y="2507960"/>
                  <a:pt x="2277723" y="2512547"/>
                  <a:pt x="2276809" y="2518664"/>
                </a:cubicBezTo>
                <a:cubicBezTo>
                  <a:pt x="2273135" y="2511862"/>
                  <a:pt x="2269232" y="2506589"/>
                  <a:pt x="2265330" y="2501315"/>
                </a:cubicBezTo>
                <a:cubicBezTo>
                  <a:pt x="2264644" y="2505903"/>
                  <a:pt x="2265031" y="2513779"/>
                  <a:pt x="2261515" y="2516379"/>
                </a:cubicBezTo>
                <a:cubicBezTo>
                  <a:pt x="2256497" y="2520321"/>
                  <a:pt x="2244948" y="2513904"/>
                  <a:pt x="2238830" y="2512989"/>
                </a:cubicBezTo>
                <a:cubicBezTo>
                  <a:pt x="2237301" y="2512761"/>
                  <a:pt x="2234471" y="2510775"/>
                  <a:pt x="2232713" y="2512075"/>
                </a:cubicBezTo>
                <a:cubicBezTo>
                  <a:pt x="2229197" y="2514676"/>
                  <a:pt x="2227211" y="2517507"/>
                  <a:pt x="2224153" y="2517050"/>
                </a:cubicBezTo>
                <a:cubicBezTo>
                  <a:pt x="2218035" y="2516136"/>
                  <a:pt x="2214590" y="2507804"/>
                  <a:pt x="2210458" y="2504060"/>
                </a:cubicBezTo>
                <a:lnTo>
                  <a:pt x="2210865" y="2501836"/>
                </a:lnTo>
                <a:lnTo>
                  <a:pt x="2211594" y="2501697"/>
                </a:lnTo>
                <a:lnTo>
                  <a:pt x="2211174" y="2500146"/>
                </a:lnTo>
                <a:lnTo>
                  <a:pt x="2211711" y="2497211"/>
                </a:lnTo>
                <a:cubicBezTo>
                  <a:pt x="2209639" y="2496902"/>
                  <a:pt x="2206033" y="2497927"/>
                  <a:pt x="2203752" y="2498368"/>
                </a:cubicBezTo>
                <a:cubicBezTo>
                  <a:pt x="2198936" y="2499211"/>
                  <a:pt x="2193640" y="2498029"/>
                  <a:pt x="2188403" y="2496464"/>
                </a:cubicBezTo>
                <a:lnTo>
                  <a:pt x="2184394" y="2495344"/>
                </a:lnTo>
                <a:lnTo>
                  <a:pt x="2173395" y="2492268"/>
                </a:lnTo>
                <a:cubicBezTo>
                  <a:pt x="2161643" y="2488948"/>
                  <a:pt x="2148952" y="2490178"/>
                  <a:pt x="2136717" y="2488350"/>
                </a:cubicBezTo>
                <a:cubicBezTo>
                  <a:pt x="2132129" y="2487665"/>
                  <a:pt x="2127770" y="2485450"/>
                  <a:pt x="2121423" y="2486064"/>
                </a:cubicBezTo>
                <a:cubicBezTo>
                  <a:pt x="2115078" y="2486680"/>
                  <a:pt x="2115694" y="2493026"/>
                  <a:pt x="2114551" y="2500672"/>
                </a:cubicBezTo>
                <a:cubicBezTo>
                  <a:pt x="2121125" y="2498526"/>
                  <a:pt x="2127471" y="2497912"/>
                  <a:pt x="2127172" y="2510375"/>
                </a:cubicBezTo>
                <a:cubicBezTo>
                  <a:pt x="2113866" y="2505259"/>
                  <a:pt x="2099055" y="2501482"/>
                  <a:pt x="2085748" y="2496368"/>
                </a:cubicBezTo>
                <a:cubicBezTo>
                  <a:pt x="2087735" y="2493537"/>
                  <a:pt x="2091479" y="2489407"/>
                  <a:pt x="2093465" y="2486577"/>
                </a:cubicBezTo>
                <a:cubicBezTo>
                  <a:pt x="2049141" y="2481518"/>
                  <a:pt x="2004589" y="2477986"/>
                  <a:pt x="1958506" y="2474226"/>
                </a:cubicBezTo>
                <a:cubicBezTo>
                  <a:pt x="1977816" y="2458352"/>
                  <a:pt x="1999228" y="2461551"/>
                  <a:pt x="2017324" y="2464256"/>
                </a:cubicBezTo>
                <a:cubicBezTo>
                  <a:pt x="2029559" y="2466084"/>
                  <a:pt x="2040265" y="2467684"/>
                  <a:pt x="2052918" y="2466708"/>
                </a:cubicBezTo>
                <a:cubicBezTo>
                  <a:pt x="2059530" y="2464309"/>
                  <a:pt x="2070470" y="2452134"/>
                  <a:pt x="2073229" y="2465054"/>
                </a:cubicBezTo>
                <a:cubicBezTo>
                  <a:pt x="2076974" y="2460924"/>
                  <a:pt x="2078574" y="2450219"/>
                  <a:pt x="2084691" y="2451133"/>
                </a:cubicBezTo>
                <a:cubicBezTo>
                  <a:pt x="2092337" y="2452276"/>
                  <a:pt x="2099984" y="2453419"/>
                  <a:pt x="2107631" y="2454561"/>
                </a:cubicBezTo>
                <a:cubicBezTo>
                  <a:pt x="2105346" y="2469853"/>
                  <a:pt x="2093638" y="2454034"/>
                  <a:pt x="2091581" y="2467796"/>
                </a:cubicBezTo>
                <a:cubicBezTo>
                  <a:pt x="2133532" y="2467811"/>
                  <a:pt x="2174183" y="2466069"/>
                  <a:pt x="2214305" y="2478318"/>
                </a:cubicBezTo>
                <a:cubicBezTo>
                  <a:pt x="2214991" y="2473730"/>
                  <a:pt x="2215676" y="2469143"/>
                  <a:pt x="2216362" y="2464555"/>
                </a:cubicBezTo>
                <a:cubicBezTo>
                  <a:pt x="2230930" y="2469078"/>
                  <a:pt x="2245884" y="2471019"/>
                  <a:pt x="2259506" y="2476719"/>
                </a:cubicBezTo>
                <a:lnTo>
                  <a:pt x="2262786" y="2478516"/>
                </a:lnTo>
                <a:lnTo>
                  <a:pt x="2260377" y="2479535"/>
                </a:lnTo>
                <a:cubicBezTo>
                  <a:pt x="2259412" y="2480759"/>
                  <a:pt x="2258744" y="2482613"/>
                  <a:pt x="2258401" y="2484908"/>
                </a:cubicBezTo>
                <a:cubicBezTo>
                  <a:pt x="2260057" y="2485155"/>
                  <a:pt x="2261319" y="2484562"/>
                  <a:pt x="2262252" y="2483333"/>
                </a:cubicBezTo>
                <a:lnTo>
                  <a:pt x="2263749" y="2479044"/>
                </a:lnTo>
                <a:lnTo>
                  <a:pt x="2272622" y="2483905"/>
                </a:lnTo>
                <a:cubicBezTo>
                  <a:pt x="2282642" y="2490093"/>
                  <a:pt x="2292729" y="2492772"/>
                  <a:pt x="2303046" y="2493923"/>
                </a:cubicBezTo>
                <a:lnTo>
                  <a:pt x="2315964" y="2494265"/>
                </a:lnTo>
                <a:lnTo>
                  <a:pt x="2313464" y="2492153"/>
                </a:lnTo>
                <a:lnTo>
                  <a:pt x="2313816" y="2491704"/>
                </a:lnTo>
                <a:lnTo>
                  <a:pt x="2312979" y="2488409"/>
                </a:lnTo>
                <a:cubicBezTo>
                  <a:pt x="2312972" y="2487240"/>
                  <a:pt x="2313497" y="2486151"/>
                  <a:pt x="2315145" y="2484841"/>
                </a:cubicBezTo>
                <a:lnTo>
                  <a:pt x="2315816" y="2489194"/>
                </a:lnTo>
                <a:lnTo>
                  <a:pt x="2318372" y="2489278"/>
                </a:lnTo>
                <a:lnTo>
                  <a:pt x="2319541" y="2494361"/>
                </a:lnTo>
                <a:lnTo>
                  <a:pt x="2334841" y="2494767"/>
                </a:lnTo>
                <a:cubicBezTo>
                  <a:pt x="2345533" y="2495583"/>
                  <a:pt x="2355402" y="2499728"/>
                  <a:pt x="2365213" y="2504483"/>
                </a:cubicBezTo>
                <a:lnTo>
                  <a:pt x="2389679" y="2515386"/>
                </a:lnTo>
                <a:lnTo>
                  <a:pt x="2389295" y="2509500"/>
                </a:lnTo>
                <a:cubicBezTo>
                  <a:pt x="2386871" y="2500849"/>
                  <a:pt x="2380010" y="2500117"/>
                  <a:pt x="2373677" y="2496823"/>
                </a:cubicBezTo>
                <a:cubicBezTo>
                  <a:pt x="2360402" y="2491710"/>
                  <a:pt x="2348287" y="2484487"/>
                  <a:pt x="2336448" y="2476719"/>
                </a:cubicBezTo>
                <a:lnTo>
                  <a:pt x="2315077" y="2462676"/>
                </a:lnTo>
                <a:lnTo>
                  <a:pt x="2307601" y="2460825"/>
                </a:lnTo>
                <a:cubicBezTo>
                  <a:pt x="2302183" y="2458289"/>
                  <a:pt x="2297398" y="2454123"/>
                  <a:pt x="2293818" y="2446685"/>
                </a:cubicBezTo>
                <a:cubicBezTo>
                  <a:pt x="2291641" y="2450789"/>
                  <a:pt x="2287898" y="2454919"/>
                  <a:pt x="2285683" y="2459276"/>
                </a:cubicBezTo>
                <a:cubicBezTo>
                  <a:pt x="2287473" y="2447300"/>
                  <a:pt x="2278525" y="2444400"/>
                  <a:pt x="2271989" y="2446289"/>
                </a:cubicBezTo>
                <a:cubicBezTo>
                  <a:pt x="2268702" y="2447361"/>
                  <a:pt x="2262839" y="2446485"/>
                  <a:pt x="2259514" y="2447812"/>
                </a:cubicBezTo>
                <a:lnTo>
                  <a:pt x="2255278" y="2451054"/>
                </a:lnTo>
                <a:lnTo>
                  <a:pt x="2264340" y="2456631"/>
                </a:lnTo>
                <a:cubicBezTo>
                  <a:pt x="2274882" y="2459745"/>
                  <a:pt x="2287157" y="2460040"/>
                  <a:pt x="2293048" y="2473238"/>
                </a:cubicBezTo>
                <a:cubicBezTo>
                  <a:pt x="2273982" y="2465770"/>
                  <a:pt x="2254660" y="2458263"/>
                  <a:pt x="2236876" y="2450986"/>
                </a:cubicBezTo>
                <a:lnTo>
                  <a:pt x="2243486" y="2447256"/>
                </a:lnTo>
                <a:lnTo>
                  <a:pt x="2238741" y="2443918"/>
                </a:lnTo>
                <a:lnTo>
                  <a:pt x="2238590" y="2444010"/>
                </a:lnTo>
                <a:lnTo>
                  <a:pt x="2239344" y="2448107"/>
                </a:lnTo>
                <a:cubicBezTo>
                  <a:pt x="2237518" y="2450071"/>
                  <a:pt x="2236511" y="2449547"/>
                  <a:pt x="2236357" y="2448220"/>
                </a:cubicBezTo>
                <a:lnTo>
                  <a:pt x="2238146" y="2444283"/>
                </a:lnTo>
                <a:lnTo>
                  <a:pt x="2234725" y="2446388"/>
                </a:lnTo>
                <a:cubicBezTo>
                  <a:pt x="2230669" y="2447488"/>
                  <a:pt x="2226808" y="2444834"/>
                  <a:pt x="2223534" y="2443159"/>
                </a:cubicBezTo>
                <a:lnTo>
                  <a:pt x="2210370" y="2437942"/>
                </a:lnTo>
                <a:lnTo>
                  <a:pt x="2187700" y="2438384"/>
                </a:lnTo>
                <a:cubicBezTo>
                  <a:pt x="2175244" y="2438475"/>
                  <a:pt x="2162778" y="2437979"/>
                  <a:pt x="2150307" y="2437190"/>
                </a:cubicBezTo>
                <a:lnTo>
                  <a:pt x="2128393" y="2435460"/>
                </a:lnTo>
                <a:lnTo>
                  <a:pt x="2126528" y="2440754"/>
                </a:lnTo>
                <a:cubicBezTo>
                  <a:pt x="2125618" y="2441980"/>
                  <a:pt x="2124440" y="2442582"/>
                  <a:pt x="2123019" y="2442369"/>
                </a:cubicBezTo>
                <a:cubicBezTo>
                  <a:pt x="2123361" y="2440086"/>
                  <a:pt x="2124001" y="2438233"/>
                  <a:pt x="2124911" y="2437003"/>
                </a:cubicBezTo>
                <a:lnTo>
                  <a:pt x="2128284" y="2435450"/>
                </a:lnTo>
                <a:lnTo>
                  <a:pt x="2118164" y="2434651"/>
                </a:lnTo>
                <a:lnTo>
                  <a:pt x="2112883" y="2434235"/>
                </a:lnTo>
                <a:cubicBezTo>
                  <a:pt x="2087930" y="2432071"/>
                  <a:pt x="2062976" y="2429911"/>
                  <a:pt x="2038064" y="2430096"/>
                </a:cubicBezTo>
                <a:cubicBezTo>
                  <a:pt x="2040121" y="2416331"/>
                  <a:pt x="2043636" y="2413730"/>
                  <a:pt x="2051016" y="2416656"/>
                </a:cubicBezTo>
                <a:cubicBezTo>
                  <a:pt x="2064590" y="2419987"/>
                  <a:pt x="2078556" y="2418948"/>
                  <a:pt x="2091019" y="2419246"/>
                </a:cubicBezTo>
                <a:cubicBezTo>
                  <a:pt x="2106312" y="2421532"/>
                  <a:pt x="2120012" y="2422276"/>
                  <a:pt x="2133775" y="2424333"/>
                </a:cubicBezTo>
                <a:cubicBezTo>
                  <a:pt x="2141423" y="2425475"/>
                  <a:pt x="2149297" y="2425089"/>
                  <a:pt x="2155414" y="2426003"/>
                </a:cubicBezTo>
                <a:cubicBezTo>
                  <a:pt x="2160003" y="2426688"/>
                  <a:pt x="2163061" y="2427146"/>
                  <a:pt x="2166120" y="2427603"/>
                </a:cubicBezTo>
                <a:lnTo>
                  <a:pt x="2167158" y="2420659"/>
                </a:lnTo>
                <a:lnTo>
                  <a:pt x="2160230" y="2417885"/>
                </a:lnTo>
                <a:cubicBezTo>
                  <a:pt x="2162224" y="2415020"/>
                  <a:pt x="2165750" y="2412383"/>
                  <a:pt x="2167513" y="2411066"/>
                </a:cubicBezTo>
                <a:lnTo>
                  <a:pt x="2172151" y="2413187"/>
                </a:lnTo>
                <a:lnTo>
                  <a:pt x="2223795" y="2425278"/>
                </a:lnTo>
                <a:cubicBezTo>
                  <a:pt x="2232970" y="2426649"/>
                  <a:pt x="2241918" y="2429550"/>
                  <a:pt x="2249564" y="2430693"/>
                </a:cubicBezTo>
                <a:cubicBezTo>
                  <a:pt x="2252623" y="2431150"/>
                  <a:pt x="2260041" y="2433821"/>
                  <a:pt x="2258354" y="2424189"/>
                </a:cubicBezTo>
                <a:cubicBezTo>
                  <a:pt x="2256895" y="2413028"/>
                  <a:pt x="2241145" y="2413801"/>
                  <a:pt x="2236328" y="2414644"/>
                </a:cubicBezTo>
                <a:cubicBezTo>
                  <a:pt x="2230211" y="2413730"/>
                  <a:pt x="2225622" y="2413044"/>
                  <a:pt x="2221035" y="2412359"/>
                </a:cubicBezTo>
                <a:lnTo>
                  <a:pt x="2214315" y="2411209"/>
                </a:lnTo>
                <a:lnTo>
                  <a:pt x="2214672" y="2413253"/>
                </a:lnTo>
                <a:cubicBezTo>
                  <a:pt x="2210257" y="2412593"/>
                  <a:pt x="2205843" y="2411933"/>
                  <a:pt x="2201428" y="2411274"/>
                </a:cubicBezTo>
                <a:cubicBezTo>
                  <a:pt x="2203324" y="2408659"/>
                  <a:pt x="2204478" y="2400932"/>
                  <a:pt x="2207653" y="2399825"/>
                </a:cubicBezTo>
                <a:lnTo>
                  <a:pt x="2211799" y="2403400"/>
                </a:lnTo>
                <a:lnTo>
                  <a:pt x="2218346" y="2401795"/>
                </a:lnTo>
                <a:cubicBezTo>
                  <a:pt x="2222329" y="2402391"/>
                  <a:pt x="2226357" y="2403774"/>
                  <a:pt x="2228523" y="2404098"/>
                </a:cubicBezTo>
                <a:cubicBezTo>
                  <a:pt x="2235941" y="2406770"/>
                  <a:pt x="2244888" y="2409670"/>
                  <a:pt x="2252764" y="2409283"/>
                </a:cubicBezTo>
                <a:cubicBezTo>
                  <a:pt x="2257352" y="2409969"/>
                  <a:pt x="2267472" y="2407964"/>
                  <a:pt x="2271185" y="2414015"/>
                </a:cubicBezTo>
                <a:lnTo>
                  <a:pt x="2271711" y="2418246"/>
                </a:lnTo>
                <a:lnTo>
                  <a:pt x="2273126" y="2421982"/>
                </a:lnTo>
                <a:lnTo>
                  <a:pt x="2272093" y="2421316"/>
                </a:lnTo>
                <a:lnTo>
                  <a:pt x="2272320" y="2423149"/>
                </a:lnTo>
                <a:cubicBezTo>
                  <a:pt x="2271107" y="2441728"/>
                  <a:pt x="2279668" y="2436753"/>
                  <a:pt x="2289529" y="2433538"/>
                </a:cubicBezTo>
                <a:cubicBezTo>
                  <a:pt x="2305965" y="2428176"/>
                  <a:pt x="2322691" y="2440056"/>
                  <a:pt x="2337527" y="2445400"/>
                </a:cubicBezTo>
                <a:lnTo>
                  <a:pt x="2337983" y="2442746"/>
                </a:lnTo>
                <a:lnTo>
                  <a:pt x="2312388" y="2428118"/>
                </a:lnTo>
                <a:lnTo>
                  <a:pt x="2291094" y="2416804"/>
                </a:lnTo>
                <a:lnTo>
                  <a:pt x="2273919" y="2412445"/>
                </a:lnTo>
                <a:lnTo>
                  <a:pt x="2286037" y="2414116"/>
                </a:lnTo>
                <a:lnTo>
                  <a:pt x="2239081" y="2389168"/>
                </a:lnTo>
                <a:lnTo>
                  <a:pt x="2212418" y="2387197"/>
                </a:lnTo>
                <a:cubicBezTo>
                  <a:pt x="2201581" y="2386913"/>
                  <a:pt x="2190711" y="2386853"/>
                  <a:pt x="2179872" y="2386145"/>
                </a:cubicBezTo>
                <a:lnTo>
                  <a:pt x="2163698" y="2386128"/>
                </a:lnTo>
                <a:lnTo>
                  <a:pt x="2160717" y="2390430"/>
                </a:lnTo>
                <a:cubicBezTo>
                  <a:pt x="2158752" y="2391109"/>
                  <a:pt x="2156565" y="2390783"/>
                  <a:pt x="2155106" y="2390565"/>
                </a:cubicBezTo>
                <a:lnTo>
                  <a:pt x="2157757" y="2386121"/>
                </a:lnTo>
                <a:lnTo>
                  <a:pt x="2125270" y="2386087"/>
                </a:lnTo>
                <a:lnTo>
                  <a:pt x="2127631" y="2386719"/>
                </a:lnTo>
                <a:cubicBezTo>
                  <a:pt x="2128082" y="2394448"/>
                  <a:pt x="2128570" y="2401927"/>
                  <a:pt x="2129245" y="2408156"/>
                </a:cubicBezTo>
                <a:cubicBezTo>
                  <a:pt x="2124533" y="2407452"/>
                  <a:pt x="2121167" y="2408481"/>
                  <a:pt x="2120717" y="2400753"/>
                </a:cubicBezTo>
                <a:cubicBezTo>
                  <a:pt x="2122246" y="2390511"/>
                  <a:pt x="2118882" y="2391540"/>
                  <a:pt x="2112599" y="2390602"/>
                </a:cubicBezTo>
                <a:lnTo>
                  <a:pt x="2117775" y="2386079"/>
                </a:lnTo>
                <a:lnTo>
                  <a:pt x="2044653" y="2386002"/>
                </a:lnTo>
                <a:lnTo>
                  <a:pt x="2047010" y="2380859"/>
                </a:lnTo>
                <a:lnTo>
                  <a:pt x="2045018" y="2380493"/>
                </a:lnTo>
                <a:lnTo>
                  <a:pt x="2042671" y="2374501"/>
                </a:lnTo>
                <a:lnTo>
                  <a:pt x="2041938" y="2376526"/>
                </a:lnTo>
                <a:cubicBezTo>
                  <a:pt x="2039150" y="2380811"/>
                  <a:pt x="2035847" y="2384626"/>
                  <a:pt x="2033861" y="2387463"/>
                </a:cubicBezTo>
                <a:cubicBezTo>
                  <a:pt x="2012273" y="2387371"/>
                  <a:pt x="1992185" y="2385937"/>
                  <a:pt x="1970367" y="2387378"/>
                </a:cubicBezTo>
                <a:cubicBezTo>
                  <a:pt x="1978209" y="2385415"/>
                  <a:pt x="1984777" y="2383263"/>
                  <a:pt x="1992873" y="2381338"/>
                </a:cubicBezTo>
                <a:cubicBezTo>
                  <a:pt x="1995928" y="2381794"/>
                  <a:pt x="1999212" y="2380718"/>
                  <a:pt x="2002496" y="2379642"/>
                </a:cubicBezTo>
                <a:cubicBezTo>
                  <a:pt x="2003412" y="2373511"/>
                  <a:pt x="2004557" y="2365846"/>
                  <a:pt x="2005702" y="2358182"/>
                </a:cubicBezTo>
                <a:cubicBezTo>
                  <a:pt x="2013341" y="2359323"/>
                  <a:pt x="2011508" y="2371586"/>
                  <a:pt x="2011890" y="2379479"/>
                </a:cubicBezTo>
                <a:cubicBezTo>
                  <a:pt x="2020902" y="2371423"/>
                  <a:pt x="2021589" y="2366825"/>
                  <a:pt x="2020557" y="2352828"/>
                </a:cubicBezTo>
                <a:cubicBezTo>
                  <a:pt x="2023612" y="2353285"/>
                  <a:pt x="2030002" y="2351889"/>
                  <a:pt x="2035728" y="2352320"/>
                </a:cubicBezTo>
                <a:cubicBezTo>
                  <a:pt x="2041455" y="2352751"/>
                  <a:pt x="2046518" y="2355010"/>
                  <a:pt x="2046920" y="2362775"/>
                </a:cubicBezTo>
                <a:lnTo>
                  <a:pt x="2042717" y="2374375"/>
                </a:lnTo>
                <a:lnTo>
                  <a:pt x="2048645" y="2375445"/>
                </a:lnTo>
                <a:lnTo>
                  <a:pt x="2050177" y="2380482"/>
                </a:lnTo>
                <a:lnTo>
                  <a:pt x="2051330" y="2380551"/>
                </a:lnTo>
                <a:cubicBezTo>
                  <a:pt x="2054303" y="2381582"/>
                  <a:pt x="2057573" y="2383243"/>
                  <a:pt x="2059788" y="2378884"/>
                </a:cubicBezTo>
                <a:cubicBezTo>
                  <a:pt x="2064904" y="2365577"/>
                  <a:pt x="2054846" y="2359645"/>
                  <a:pt x="2049413" y="2354143"/>
                </a:cubicBezTo>
                <a:cubicBezTo>
                  <a:pt x="2069751" y="2354055"/>
                  <a:pt x="2091206" y="2344754"/>
                  <a:pt x="2107273" y="2362789"/>
                </a:cubicBezTo>
                <a:cubicBezTo>
                  <a:pt x="2096111" y="2364248"/>
                  <a:pt x="2084948" y="2365707"/>
                  <a:pt x="2072549" y="2366720"/>
                </a:cubicBezTo>
                <a:cubicBezTo>
                  <a:pt x="2088432" y="2373783"/>
                  <a:pt x="2109717" y="2356901"/>
                  <a:pt x="2122534" y="2375753"/>
                </a:cubicBezTo>
                <a:cubicBezTo>
                  <a:pt x="2123181" y="2371419"/>
                  <a:pt x="2125395" y="2367061"/>
                  <a:pt x="2126081" y="2362473"/>
                </a:cubicBezTo>
                <a:cubicBezTo>
                  <a:pt x="2121494" y="2361788"/>
                  <a:pt x="2114919" y="2363932"/>
                  <a:pt x="2112775" y="2357358"/>
                </a:cubicBezTo>
                <a:cubicBezTo>
                  <a:pt x="2111703" y="2354071"/>
                  <a:pt x="2119807" y="2352155"/>
                  <a:pt x="2119807" y="2352155"/>
                </a:cubicBezTo>
                <a:cubicBezTo>
                  <a:pt x="2124394" y="2352841"/>
                  <a:pt x="2132498" y="2350925"/>
                  <a:pt x="2134616" y="2355932"/>
                </a:cubicBezTo>
                <a:cubicBezTo>
                  <a:pt x="2136989" y="2360977"/>
                  <a:pt x="2132788" y="2368165"/>
                  <a:pt x="2133403" y="2374511"/>
                </a:cubicBezTo>
                <a:cubicBezTo>
                  <a:pt x="2136075" y="2367093"/>
                  <a:pt x="2141735" y="2371066"/>
                  <a:pt x="2144794" y="2371523"/>
                </a:cubicBezTo>
                <a:cubicBezTo>
                  <a:pt x="2143950" y="2366707"/>
                  <a:pt x="2142878" y="2363419"/>
                  <a:pt x="2140276" y="2359904"/>
                </a:cubicBezTo>
                <a:lnTo>
                  <a:pt x="2161386" y="2355128"/>
                </a:lnTo>
                <a:lnTo>
                  <a:pt x="2142487" y="2347124"/>
                </a:lnTo>
                <a:cubicBezTo>
                  <a:pt x="2128522" y="2341119"/>
                  <a:pt x="2114065" y="2336216"/>
                  <a:pt x="2099336" y="2332056"/>
                </a:cubicBezTo>
                <a:lnTo>
                  <a:pt x="2072567" y="2325716"/>
                </a:lnTo>
                <a:lnTo>
                  <a:pt x="2033860" y="2329546"/>
                </a:lnTo>
                <a:cubicBezTo>
                  <a:pt x="2018363" y="2330357"/>
                  <a:pt x="2004142" y="2331359"/>
                  <a:pt x="1988392" y="2332132"/>
                </a:cubicBezTo>
                <a:cubicBezTo>
                  <a:pt x="1982045" y="2332747"/>
                  <a:pt x="1974196" y="2334700"/>
                  <a:pt x="1967850" y="2335317"/>
                </a:cubicBezTo>
                <a:cubicBezTo>
                  <a:pt x="1961504" y="2335931"/>
                  <a:pt x="1955773" y="2342892"/>
                  <a:pt x="1949428" y="2343507"/>
                </a:cubicBezTo>
                <a:cubicBezTo>
                  <a:pt x="1917762" y="2347895"/>
                  <a:pt x="1888247" y="2346611"/>
                  <a:pt x="1857000" y="2348196"/>
                </a:cubicBezTo>
                <a:cubicBezTo>
                  <a:pt x="1841249" y="2348969"/>
                  <a:pt x="1827282" y="2350009"/>
                  <a:pt x="1811532" y="2350783"/>
                </a:cubicBezTo>
                <a:cubicBezTo>
                  <a:pt x="1803657" y="2351169"/>
                  <a:pt x="1797310" y="2351784"/>
                  <a:pt x="1789435" y="2352171"/>
                </a:cubicBezTo>
                <a:cubicBezTo>
                  <a:pt x="1784846" y="2351485"/>
                  <a:pt x="1773323" y="2346635"/>
                  <a:pt x="1770423" y="2355584"/>
                </a:cubicBezTo>
                <a:cubicBezTo>
                  <a:pt x="1769281" y="2363229"/>
                  <a:pt x="1770125" y="2368046"/>
                  <a:pt x="1763778" y="2368662"/>
                </a:cubicBezTo>
                <a:cubicBezTo>
                  <a:pt x="1757242" y="2370551"/>
                  <a:pt x="1752882" y="2368336"/>
                  <a:pt x="1746536" y="2368951"/>
                </a:cubicBezTo>
                <a:cubicBezTo>
                  <a:pt x="1730785" y="2369724"/>
                  <a:pt x="1636948" y="2383845"/>
                  <a:pt x="1606545" y="2390246"/>
                </a:cubicBezTo>
                <a:cubicBezTo>
                  <a:pt x="1577912" y="2393524"/>
                  <a:pt x="1548582" y="2403212"/>
                  <a:pt x="1520850" y="2402194"/>
                </a:cubicBezTo>
                <a:cubicBezTo>
                  <a:pt x="1512974" y="2402582"/>
                  <a:pt x="1505328" y="2401439"/>
                  <a:pt x="1497224" y="2403354"/>
                </a:cubicBezTo>
                <a:cubicBezTo>
                  <a:pt x="1493937" y="2404427"/>
                  <a:pt x="1490421" y="2407028"/>
                  <a:pt x="1488434" y="2409858"/>
                </a:cubicBezTo>
                <a:cubicBezTo>
                  <a:pt x="1484462" y="2415519"/>
                  <a:pt x="1486835" y="2420563"/>
                  <a:pt x="1481790" y="2422936"/>
                </a:cubicBezTo>
                <a:cubicBezTo>
                  <a:pt x="1475215" y="2425081"/>
                  <a:pt x="1469352" y="2424205"/>
                  <a:pt x="1463045" y="2424565"/>
                </a:cubicBezTo>
                <a:cubicBezTo>
                  <a:pt x="1453373" y="2426507"/>
                  <a:pt x="1442478" y="2426183"/>
                  <a:pt x="1431314" y="2427641"/>
                </a:cubicBezTo>
                <a:cubicBezTo>
                  <a:pt x="1451811" y="2436958"/>
                  <a:pt x="1472581" y="2432243"/>
                  <a:pt x="1493149" y="2430627"/>
                </a:cubicBezTo>
                <a:cubicBezTo>
                  <a:pt x="1492234" y="2436744"/>
                  <a:pt x="1492849" y="2443090"/>
                  <a:pt x="1487576" y="2446992"/>
                </a:cubicBezTo>
                <a:cubicBezTo>
                  <a:pt x="1482531" y="2449366"/>
                  <a:pt x="1477943" y="2448680"/>
                  <a:pt x="1471597" y="2449295"/>
                </a:cubicBezTo>
                <a:cubicBezTo>
                  <a:pt x="1466780" y="2450138"/>
                  <a:pt x="1461506" y="2454041"/>
                  <a:pt x="1456945" y="2454922"/>
                </a:cubicBezTo>
                <a:cubicBezTo>
                  <a:pt x="1452356" y="2454236"/>
                  <a:pt x="1449298" y="2453780"/>
                  <a:pt x="1448155" y="2461425"/>
                </a:cubicBezTo>
                <a:lnTo>
                  <a:pt x="1460930" y="2458640"/>
                </a:lnTo>
                <a:lnTo>
                  <a:pt x="1460976" y="2457841"/>
                </a:lnTo>
                <a:cubicBezTo>
                  <a:pt x="1460889" y="2457415"/>
                  <a:pt x="1460654" y="2456965"/>
                  <a:pt x="1460183" y="2456068"/>
                </a:cubicBezTo>
                <a:cubicBezTo>
                  <a:pt x="1461017" y="2454537"/>
                  <a:pt x="1462081" y="2454697"/>
                  <a:pt x="1462492" y="2455586"/>
                </a:cubicBezTo>
                <a:lnTo>
                  <a:pt x="1461260" y="2458568"/>
                </a:lnTo>
                <a:lnTo>
                  <a:pt x="1463576" y="2458064"/>
                </a:lnTo>
                <a:cubicBezTo>
                  <a:pt x="1468874" y="2457487"/>
                  <a:pt x="1474278" y="2457513"/>
                  <a:pt x="1479630" y="2458313"/>
                </a:cubicBezTo>
                <a:cubicBezTo>
                  <a:pt x="1478259" y="2467488"/>
                  <a:pt x="1472371" y="2465045"/>
                  <a:pt x="1469083" y="2466117"/>
                </a:cubicBezTo>
                <a:cubicBezTo>
                  <a:pt x="1462535" y="2469829"/>
                  <a:pt x="1456804" y="2476791"/>
                  <a:pt x="1450267" y="2478680"/>
                </a:cubicBezTo>
                <a:cubicBezTo>
                  <a:pt x="1438648" y="2483197"/>
                  <a:pt x="1361994" y="2506138"/>
                  <a:pt x="1357889" y="2503961"/>
                </a:cubicBezTo>
                <a:cubicBezTo>
                  <a:pt x="1353531" y="2501746"/>
                  <a:pt x="1352072" y="2490584"/>
                  <a:pt x="1346569" y="2496015"/>
                </a:cubicBezTo>
                <a:cubicBezTo>
                  <a:pt x="1341523" y="2498389"/>
                  <a:pt x="1338395" y="2508866"/>
                  <a:pt x="1331858" y="2510754"/>
                </a:cubicBezTo>
                <a:cubicBezTo>
                  <a:pt x="1323296" y="2515729"/>
                  <a:pt x="1314349" y="2512829"/>
                  <a:pt x="1306500" y="2514783"/>
                </a:cubicBezTo>
                <a:cubicBezTo>
                  <a:pt x="1269953" y="2518702"/>
                  <a:pt x="1232062" y="2533366"/>
                  <a:pt x="1196195" y="2544942"/>
                </a:cubicBezTo>
                <a:cubicBezTo>
                  <a:pt x="1158505" y="2556509"/>
                  <a:pt x="1122372" y="2569870"/>
                  <a:pt x="1086276" y="2582977"/>
                </a:cubicBezTo>
                <a:cubicBezTo>
                  <a:pt x="1068083" y="2589640"/>
                  <a:pt x="1049888" y="2596301"/>
                  <a:pt x="1031949" y="2603001"/>
                </a:cubicBezTo>
                <a:cubicBezTo>
                  <a:pt x="1023615" y="2606446"/>
                  <a:pt x="1015554" y="2608084"/>
                  <a:pt x="1007260" y="2611275"/>
                </a:cubicBezTo>
                <a:cubicBezTo>
                  <a:pt x="1002214" y="2613648"/>
                  <a:pt x="993424" y="2620151"/>
                  <a:pt x="989979" y="2611820"/>
                </a:cubicBezTo>
                <a:lnTo>
                  <a:pt x="992916" y="2609896"/>
                </a:lnTo>
                <a:lnTo>
                  <a:pt x="990313" y="2610874"/>
                </a:lnTo>
                <a:cubicBezTo>
                  <a:pt x="989808" y="2610619"/>
                  <a:pt x="989617" y="2609872"/>
                  <a:pt x="989131" y="2609081"/>
                </a:cubicBezTo>
                <a:cubicBezTo>
                  <a:pt x="989827" y="2608466"/>
                  <a:pt x="990219" y="2607867"/>
                  <a:pt x="990773" y="2607800"/>
                </a:cubicBezTo>
                <a:lnTo>
                  <a:pt x="993323" y="2609669"/>
                </a:lnTo>
                <a:lnTo>
                  <a:pt x="996429" y="2608549"/>
                </a:lnTo>
                <a:cubicBezTo>
                  <a:pt x="998470" y="2607747"/>
                  <a:pt x="1000145" y="2606564"/>
                  <a:pt x="1000675" y="2603018"/>
                </a:cubicBezTo>
                <a:cubicBezTo>
                  <a:pt x="994622" y="2603417"/>
                  <a:pt x="988933" y="2610100"/>
                  <a:pt x="982815" y="2609186"/>
                </a:cubicBezTo>
                <a:cubicBezTo>
                  <a:pt x="979757" y="2608729"/>
                  <a:pt x="978455" y="2606971"/>
                  <a:pt x="979104" y="2602638"/>
                </a:cubicBezTo>
                <a:cubicBezTo>
                  <a:pt x="979132" y="2591982"/>
                  <a:pt x="972786" y="2592597"/>
                  <a:pt x="968428" y="2590382"/>
                </a:cubicBezTo>
                <a:cubicBezTo>
                  <a:pt x="978859" y="2583342"/>
                  <a:pt x="989229" y="2576293"/>
                  <a:pt x="999643" y="2570260"/>
                </a:cubicBezTo>
                <a:lnTo>
                  <a:pt x="1011232" y="2564223"/>
                </a:lnTo>
                <a:lnTo>
                  <a:pt x="1010841" y="2561748"/>
                </a:lnTo>
                <a:cubicBezTo>
                  <a:pt x="1010389" y="2561128"/>
                  <a:pt x="1009726" y="2560705"/>
                  <a:pt x="1009111" y="2559964"/>
                </a:cubicBezTo>
                <a:cubicBezTo>
                  <a:pt x="1012217" y="2558612"/>
                  <a:pt x="1012445" y="2557089"/>
                  <a:pt x="1013371" y="2560601"/>
                </a:cubicBezTo>
                <a:lnTo>
                  <a:pt x="1011661" y="2563999"/>
                </a:lnTo>
                <a:lnTo>
                  <a:pt x="1015308" y="2562100"/>
                </a:lnTo>
                <a:cubicBezTo>
                  <a:pt x="1020549" y="2559721"/>
                  <a:pt x="1025815" y="2557722"/>
                  <a:pt x="1031119" y="2556234"/>
                </a:cubicBezTo>
                <a:cubicBezTo>
                  <a:pt x="1040980" y="2553018"/>
                  <a:pt x="1049744" y="2544947"/>
                  <a:pt x="1059605" y="2541730"/>
                </a:cubicBezTo>
                <a:cubicBezTo>
                  <a:pt x="1064651" y="2539356"/>
                  <a:pt x="1073598" y="2542256"/>
                  <a:pt x="1075198" y="2531552"/>
                </a:cubicBezTo>
                <a:lnTo>
                  <a:pt x="1057688" y="2536500"/>
                </a:lnTo>
                <a:lnTo>
                  <a:pt x="1045339" y="2539990"/>
                </a:lnTo>
                <a:cubicBezTo>
                  <a:pt x="1035234" y="2543951"/>
                  <a:pt x="1025151" y="2549089"/>
                  <a:pt x="1015598" y="2555479"/>
                </a:cubicBezTo>
                <a:cubicBezTo>
                  <a:pt x="995252" y="2567812"/>
                  <a:pt x="973155" y="2569200"/>
                  <a:pt x="951902" y="2575406"/>
                </a:cubicBezTo>
                <a:cubicBezTo>
                  <a:pt x="902004" y="2586711"/>
                  <a:pt x="810391" y="2606872"/>
                  <a:pt x="805118" y="2610774"/>
                </a:cubicBezTo>
                <a:cubicBezTo>
                  <a:pt x="799844" y="2614677"/>
                  <a:pt x="814434" y="2590278"/>
                  <a:pt x="819481" y="2587905"/>
                </a:cubicBezTo>
                <a:cubicBezTo>
                  <a:pt x="828041" y="2582931"/>
                  <a:pt x="836332" y="2579763"/>
                  <a:pt x="844855" y="2575044"/>
                </a:cubicBezTo>
                <a:cubicBezTo>
                  <a:pt x="861493" y="2566585"/>
                  <a:pt x="905432" y="2563771"/>
                  <a:pt x="913764" y="2560325"/>
                </a:cubicBezTo>
                <a:cubicBezTo>
                  <a:pt x="925155" y="2557337"/>
                  <a:pt x="936776" y="2552820"/>
                  <a:pt x="948395" y="2548302"/>
                </a:cubicBezTo>
                <a:cubicBezTo>
                  <a:pt x="973099" y="2538185"/>
                  <a:pt x="997868" y="2529377"/>
                  <a:pt x="1022610" y="2519003"/>
                </a:cubicBezTo>
                <a:cubicBezTo>
                  <a:pt x="1045813" y="2510224"/>
                  <a:pt x="1070326" y="2501379"/>
                  <a:pt x="1093566" y="2492345"/>
                </a:cubicBezTo>
                <a:cubicBezTo>
                  <a:pt x="1103427" y="2489128"/>
                  <a:pt x="1175657" y="2462659"/>
                  <a:pt x="1188577" y="2459899"/>
                </a:cubicBezTo>
                <a:cubicBezTo>
                  <a:pt x="1199968" y="2456910"/>
                  <a:pt x="1211816" y="2450865"/>
                  <a:pt x="1222565" y="2439967"/>
                </a:cubicBezTo>
                <a:cubicBezTo>
                  <a:pt x="1228030" y="2434786"/>
                  <a:pt x="1234148" y="2435700"/>
                  <a:pt x="1238736" y="2436385"/>
                </a:cubicBezTo>
                <a:cubicBezTo>
                  <a:pt x="1243096" y="2438600"/>
                  <a:pt x="1309887" y="2418877"/>
                  <a:pt x="1314704" y="2418033"/>
                </a:cubicBezTo>
                <a:cubicBezTo>
                  <a:pt x="1321278" y="2415889"/>
                  <a:pt x="1326525" y="2410418"/>
                  <a:pt x="1333062" y="2408529"/>
                </a:cubicBezTo>
                <a:cubicBezTo>
                  <a:pt x="1346440" y="2402711"/>
                  <a:pt x="1395424" y="2397524"/>
                  <a:pt x="1398940" y="2394921"/>
                </a:cubicBezTo>
                <a:cubicBezTo>
                  <a:pt x="1404213" y="2391019"/>
                  <a:pt x="1408573" y="2393235"/>
                  <a:pt x="1413161" y="2393921"/>
                </a:cubicBezTo>
                <a:cubicBezTo>
                  <a:pt x="1426899" y="2394409"/>
                  <a:pt x="1460844" y="2386974"/>
                  <a:pt x="1471980" y="2383948"/>
                </a:cubicBezTo>
                <a:cubicBezTo>
                  <a:pt x="1486659" y="2379888"/>
                  <a:pt x="1501071" y="2377612"/>
                  <a:pt x="1515749" y="2373552"/>
                </a:cubicBezTo>
                <a:cubicBezTo>
                  <a:pt x="1530173" y="2369453"/>
                  <a:pt x="1544624" y="2366922"/>
                  <a:pt x="1559073" y="2364391"/>
                </a:cubicBezTo>
                <a:cubicBezTo>
                  <a:pt x="1570236" y="2362932"/>
                  <a:pt x="1583517" y="2366480"/>
                  <a:pt x="1595822" y="2357370"/>
                </a:cubicBezTo>
                <a:cubicBezTo>
                  <a:pt x="1601095" y="2353471"/>
                  <a:pt x="1662963" y="2345779"/>
                  <a:pt x="1677412" y="2343248"/>
                </a:cubicBezTo>
                <a:cubicBezTo>
                  <a:pt x="1709345" y="2337075"/>
                  <a:pt x="1739519" y="2332204"/>
                  <a:pt x="1771249" y="2329128"/>
                </a:cubicBezTo>
                <a:cubicBezTo>
                  <a:pt x="1799665" y="2325558"/>
                  <a:pt x="1828915" y="2328625"/>
                  <a:pt x="1857560" y="2323525"/>
                </a:cubicBezTo>
                <a:lnTo>
                  <a:pt x="1865228" y="2322813"/>
                </a:lnTo>
                <a:lnTo>
                  <a:pt x="1872546" y="2318722"/>
                </a:lnTo>
                <a:lnTo>
                  <a:pt x="1872030" y="2322181"/>
                </a:lnTo>
                <a:lnTo>
                  <a:pt x="1900303" y="2319555"/>
                </a:lnTo>
                <a:cubicBezTo>
                  <a:pt x="1914566" y="2319146"/>
                  <a:pt x="1928935" y="2319339"/>
                  <a:pt x="1943679" y="2319197"/>
                </a:cubicBezTo>
                <a:cubicBezTo>
                  <a:pt x="1973946" y="2319811"/>
                  <a:pt x="2004766" y="2319336"/>
                  <a:pt x="2035554" y="2319082"/>
                </a:cubicBezTo>
                <a:lnTo>
                  <a:pt x="2043464" y="2319188"/>
                </a:lnTo>
                <a:lnTo>
                  <a:pt x="2040997" y="2317855"/>
                </a:lnTo>
                <a:cubicBezTo>
                  <a:pt x="2038622" y="2312799"/>
                  <a:pt x="2039539" y="2306667"/>
                  <a:pt x="2034948" y="2305980"/>
                </a:cubicBezTo>
                <a:cubicBezTo>
                  <a:pt x="2019874" y="2302161"/>
                  <a:pt x="2003066" y="2301216"/>
                  <a:pt x="1987763" y="2298930"/>
                </a:cubicBezTo>
                <a:cubicBezTo>
                  <a:pt x="1959171" y="2293090"/>
                  <a:pt x="1930553" y="2285680"/>
                  <a:pt x="1902877" y="2273708"/>
                </a:cubicBezTo>
                <a:lnTo>
                  <a:pt x="1898617" y="2271776"/>
                </a:lnTo>
                <a:lnTo>
                  <a:pt x="1895070" y="2272185"/>
                </a:lnTo>
                <a:lnTo>
                  <a:pt x="1893205" y="2269319"/>
                </a:lnTo>
                <a:lnTo>
                  <a:pt x="1887858" y="2266893"/>
                </a:lnTo>
                <a:lnTo>
                  <a:pt x="1878498" y="2258284"/>
                </a:lnTo>
                <a:lnTo>
                  <a:pt x="1873473" y="2259583"/>
                </a:lnTo>
                <a:cubicBezTo>
                  <a:pt x="1866011" y="2262374"/>
                  <a:pt x="1858076" y="2263532"/>
                  <a:pt x="1850036" y="2264088"/>
                </a:cubicBezTo>
                <a:lnTo>
                  <a:pt x="1849104" y="2264123"/>
                </a:lnTo>
                <a:lnTo>
                  <a:pt x="1825965" y="2264983"/>
                </a:lnTo>
                <a:cubicBezTo>
                  <a:pt x="1757639" y="2273523"/>
                  <a:pt x="1689283" y="2292734"/>
                  <a:pt x="1622324" y="2304343"/>
                </a:cubicBezTo>
                <a:cubicBezTo>
                  <a:pt x="1623627" y="2306100"/>
                  <a:pt x="1624702" y="2309386"/>
                  <a:pt x="1625776" y="2312671"/>
                </a:cubicBezTo>
                <a:cubicBezTo>
                  <a:pt x="1617435" y="2316111"/>
                  <a:pt x="1610693" y="2308855"/>
                  <a:pt x="1603265" y="2306183"/>
                </a:cubicBezTo>
                <a:cubicBezTo>
                  <a:pt x="1601438" y="2318409"/>
                  <a:pt x="1613526" y="2310841"/>
                  <a:pt x="1615447" y="2318939"/>
                </a:cubicBezTo>
                <a:cubicBezTo>
                  <a:pt x="1576898" y="2327242"/>
                  <a:pt x="1538293" y="2344648"/>
                  <a:pt x="1501800" y="2339195"/>
                </a:cubicBezTo>
                <a:cubicBezTo>
                  <a:pt x="1510103" y="2336010"/>
                  <a:pt x="1517569" y="2338427"/>
                  <a:pt x="1525025" y="2330427"/>
                </a:cubicBezTo>
                <a:cubicBezTo>
                  <a:pt x="1530277" y="2324962"/>
                  <a:pt x="1534509" y="2319344"/>
                  <a:pt x="1541909" y="2320451"/>
                </a:cubicBezTo>
                <a:cubicBezTo>
                  <a:pt x="1551096" y="2321823"/>
                  <a:pt x="1559438" y="2318383"/>
                  <a:pt x="1569081" y="2316699"/>
                </a:cubicBezTo>
                <a:cubicBezTo>
                  <a:pt x="1575435" y="2316086"/>
                  <a:pt x="1583090" y="2317229"/>
                  <a:pt x="1587496" y="2306951"/>
                </a:cubicBezTo>
                <a:cubicBezTo>
                  <a:pt x="1591472" y="2301295"/>
                  <a:pt x="1592157" y="2296710"/>
                  <a:pt x="1596980" y="2295868"/>
                </a:cubicBezTo>
                <a:cubicBezTo>
                  <a:pt x="1607697" y="2297470"/>
                  <a:pt x="1617303" y="2296041"/>
                  <a:pt x="1627176" y="2292828"/>
                </a:cubicBezTo>
                <a:cubicBezTo>
                  <a:pt x="1647967" y="2288123"/>
                  <a:pt x="1669014" y="2283456"/>
                  <a:pt x="1690062" y="2278789"/>
                </a:cubicBezTo>
                <a:lnTo>
                  <a:pt x="1709037" y="2274994"/>
                </a:lnTo>
                <a:lnTo>
                  <a:pt x="1709302" y="2273223"/>
                </a:lnTo>
                <a:cubicBezTo>
                  <a:pt x="1709473" y="2272081"/>
                  <a:pt x="1709643" y="2270939"/>
                  <a:pt x="1709871" y="2269417"/>
                </a:cubicBezTo>
                <a:cubicBezTo>
                  <a:pt x="1712000" y="2269734"/>
                  <a:pt x="1712483" y="2271364"/>
                  <a:pt x="1712049" y="2273050"/>
                </a:cubicBezTo>
                <a:lnTo>
                  <a:pt x="1710708" y="2274659"/>
                </a:lnTo>
                <a:lnTo>
                  <a:pt x="1754808" y="2265840"/>
                </a:lnTo>
                <a:cubicBezTo>
                  <a:pt x="1776211" y="2261845"/>
                  <a:pt x="1797342" y="2258362"/>
                  <a:pt x="1817919" y="2255968"/>
                </a:cubicBezTo>
                <a:lnTo>
                  <a:pt x="1877757" y="2251564"/>
                </a:lnTo>
                <a:lnTo>
                  <a:pt x="1878738" y="2249403"/>
                </a:lnTo>
                <a:cubicBezTo>
                  <a:pt x="1881942" y="2248902"/>
                  <a:pt x="1886151" y="2249532"/>
                  <a:pt x="1887681" y="2249761"/>
                </a:cubicBezTo>
                <a:lnTo>
                  <a:pt x="1907922" y="2254125"/>
                </a:lnTo>
                <a:lnTo>
                  <a:pt x="1908502" y="2253879"/>
                </a:lnTo>
                <a:lnTo>
                  <a:pt x="1908382" y="2254224"/>
                </a:lnTo>
                <a:lnTo>
                  <a:pt x="1908855" y="2254326"/>
                </a:lnTo>
                <a:lnTo>
                  <a:pt x="1920068" y="2253106"/>
                </a:lnTo>
                <a:cubicBezTo>
                  <a:pt x="1924381" y="2251711"/>
                  <a:pt x="1928372" y="2249232"/>
                  <a:pt x="1931727" y="2245110"/>
                </a:cubicBezTo>
                <a:lnTo>
                  <a:pt x="1990533" y="2255449"/>
                </a:lnTo>
                <a:lnTo>
                  <a:pt x="1956839" y="2246542"/>
                </a:lnTo>
                <a:cubicBezTo>
                  <a:pt x="1947866" y="2243648"/>
                  <a:pt x="1938666" y="2242273"/>
                  <a:pt x="1929694" y="2239380"/>
                </a:cubicBezTo>
                <a:cubicBezTo>
                  <a:pt x="1922254" y="2236716"/>
                  <a:pt x="1921175" y="2233450"/>
                  <a:pt x="1922763" y="2222819"/>
                </a:cubicBezTo>
                <a:lnTo>
                  <a:pt x="2010979" y="2249497"/>
                </a:lnTo>
                <a:lnTo>
                  <a:pt x="2011710" y="2247918"/>
                </a:lnTo>
                <a:cubicBezTo>
                  <a:pt x="2013190" y="2246739"/>
                  <a:pt x="2015036" y="2246475"/>
                  <a:pt x="2017014" y="2246672"/>
                </a:cubicBezTo>
                <a:cubicBezTo>
                  <a:pt x="2020969" y="2247067"/>
                  <a:pt x="2025451" y="2249308"/>
                  <a:pt x="2028592" y="2249777"/>
                </a:cubicBezTo>
                <a:lnTo>
                  <a:pt x="2026409" y="2254163"/>
                </a:lnTo>
                <a:lnTo>
                  <a:pt x="2074986" y="2268854"/>
                </a:lnTo>
                <a:cubicBezTo>
                  <a:pt x="2082424" y="2271519"/>
                  <a:pt x="2089863" y="2274182"/>
                  <a:pt x="2097530" y="2275328"/>
                </a:cubicBezTo>
                <a:lnTo>
                  <a:pt x="2101844" y="2278061"/>
                </a:lnTo>
                <a:lnTo>
                  <a:pt x="2127627" y="2277134"/>
                </a:lnTo>
                <a:cubicBezTo>
                  <a:pt x="2133703" y="2278041"/>
                  <a:pt x="2137992" y="2280526"/>
                  <a:pt x="2143816" y="2281396"/>
                </a:cubicBezTo>
                <a:cubicBezTo>
                  <a:pt x="2148181" y="2283366"/>
                  <a:pt x="2151047" y="2274576"/>
                  <a:pt x="2153259" y="2270166"/>
                </a:cubicBezTo>
                <a:cubicBezTo>
                  <a:pt x="2158644" y="2275711"/>
                  <a:pt x="2163835" y="2282544"/>
                  <a:pt x="2167469" y="2289408"/>
                </a:cubicBezTo>
                <a:cubicBezTo>
                  <a:pt x="2148719" y="2290161"/>
                  <a:pt x="2127492" y="2296767"/>
                  <a:pt x="2109809" y="2290125"/>
                </a:cubicBezTo>
                <a:lnTo>
                  <a:pt x="2103199" y="2285347"/>
                </a:lnTo>
                <a:lnTo>
                  <a:pt x="2094635" y="2284211"/>
                </a:lnTo>
                <a:lnTo>
                  <a:pt x="2088061" y="2282477"/>
                </a:lnTo>
                <a:lnTo>
                  <a:pt x="2087125" y="2288746"/>
                </a:lnTo>
                <a:lnTo>
                  <a:pt x="2082695" y="2281061"/>
                </a:lnTo>
                <a:lnTo>
                  <a:pt x="2067978" y="2277178"/>
                </a:lnTo>
                <a:lnTo>
                  <a:pt x="2057842" y="2277413"/>
                </a:lnTo>
                <a:cubicBezTo>
                  <a:pt x="2055779" y="2277121"/>
                  <a:pt x="2053932" y="2276381"/>
                  <a:pt x="2052740" y="2274778"/>
                </a:cubicBezTo>
                <a:lnTo>
                  <a:pt x="2052437" y="2272736"/>
                </a:lnTo>
                <a:lnTo>
                  <a:pt x="2010873" y="2260826"/>
                </a:lnTo>
                <a:lnTo>
                  <a:pt x="2003342" y="2258836"/>
                </a:lnTo>
                <a:lnTo>
                  <a:pt x="2003982" y="2260665"/>
                </a:lnTo>
                <a:cubicBezTo>
                  <a:pt x="2002524" y="2260446"/>
                  <a:pt x="2000227" y="2260856"/>
                  <a:pt x="1998469" y="2260149"/>
                </a:cubicBezTo>
                <a:lnTo>
                  <a:pt x="1997573" y="2257310"/>
                </a:lnTo>
                <a:lnTo>
                  <a:pt x="1990871" y="2255539"/>
                </a:lnTo>
                <a:lnTo>
                  <a:pt x="1947160" y="2262586"/>
                </a:lnTo>
                <a:lnTo>
                  <a:pt x="1964601" y="2266347"/>
                </a:lnTo>
                <a:cubicBezTo>
                  <a:pt x="1990145" y="2272515"/>
                  <a:pt x="2015633" y="2279066"/>
                  <a:pt x="2041177" y="2285234"/>
                </a:cubicBezTo>
                <a:cubicBezTo>
                  <a:pt x="2050324" y="2297309"/>
                  <a:pt x="2062541" y="2297567"/>
                  <a:pt x="2074554" y="2300930"/>
                </a:cubicBezTo>
                <a:cubicBezTo>
                  <a:pt x="2088099" y="2304520"/>
                  <a:pt x="2102944" y="2309874"/>
                  <a:pt x="2117534" y="2315187"/>
                </a:cubicBezTo>
                <a:lnTo>
                  <a:pt x="2133292" y="2321608"/>
                </a:lnTo>
                <a:lnTo>
                  <a:pt x="2135651" y="2318629"/>
                </a:lnTo>
                <a:cubicBezTo>
                  <a:pt x="2137544" y="2318353"/>
                  <a:pt x="2139675" y="2319044"/>
                  <a:pt x="2141174" y="2319268"/>
                </a:cubicBezTo>
                <a:lnTo>
                  <a:pt x="2137785" y="2323438"/>
                </a:lnTo>
                <a:lnTo>
                  <a:pt x="2155757" y="2330760"/>
                </a:lnTo>
                <a:lnTo>
                  <a:pt x="2156786" y="2325274"/>
                </a:lnTo>
                <a:cubicBezTo>
                  <a:pt x="2157707" y="2321731"/>
                  <a:pt x="2158985" y="2318404"/>
                  <a:pt x="2160858" y="2316339"/>
                </a:cubicBezTo>
                <a:lnTo>
                  <a:pt x="2165819" y="2316457"/>
                </a:lnTo>
                <a:lnTo>
                  <a:pt x="2156912" y="2311669"/>
                </a:lnTo>
                <a:cubicBezTo>
                  <a:pt x="2180505" y="2315194"/>
                  <a:pt x="2203535" y="2321281"/>
                  <a:pt x="2226155" y="2329182"/>
                </a:cubicBezTo>
                <a:lnTo>
                  <a:pt x="2261746" y="2344320"/>
                </a:lnTo>
                <a:lnTo>
                  <a:pt x="2344541" y="2357923"/>
                </a:lnTo>
                <a:lnTo>
                  <a:pt x="2369721" y="2363403"/>
                </a:lnTo>
                <a:lnTo>
                  <a:pt x="2366001" y="2355858"/>
                </a:lnTo>
                <a:cubicBezTo>
                  <a:pt x="2368207" y="2356188"/>
                  <a:pt x="2371692" y="2355522"/>
                  <a:pt x="2374423" y="2356127"/>
                </a:cubicBezTo>
                <a:cubicBezTo>
                  <a:pt x="2377153" y="2356733"/>
                  <a:pt x="2379129" y="2358610"/>
                  <a:pt x="2378319" y="2364028"/>
                </a:cubicBezTo>
                <a:lnTo>
                  <a:pt x="2371613" y="2363814"/>
                </a:lnTo>
                <a:lnTo>
                  <a:pt x="2383217" y="2366340"/>
                </a:lnTo>
                <a:lnTo>
                  <a:pt x="2383159" y="2364018"/>
                </a:lnTo>
                <a:lnTo>
                  <a:pt x="2384111" y="2366534"/>
                </a:lnTo>
                <a:lnTo>
                  <a:pt x="2454385" y="2381828"/>
                </a:lnTo>
                <a:lnTo>
                  <a:pt x="2484316" y="2389773"/>
                </a:lnTo>
                <a:lnTo>
                  <a:pt x="2484881" y="2385350"/>
                </a:lnTo>
                <a:cubicBezTo>
                  <a:pt x="2485575" y="2382092"/>
                  <a:pt x="2486789" y="2379503"/>
                  <a:pt x="2489218" y="2379866"/>
                </a:cubicBezTo>
                <a:cubicBezTo>
                  <a:pt x="2488755" y="2382962"/>
                  <a:pt x="2488582" y="2386893"/>
                  <a:pt x="2487916" y="2389958"/>
                </a:cubicBezTo>
                <a:lnTo>
                  <a:pt x="2487373" y="2390585"/>
                </a:lnTo>
                <a:lnTo>
                  <a:pt x="2508179" y="2396108"/>
                </a:lnTo>
                <a:lnTo>
                  <a:pt x="2506280" y="2393824"/>
                </a:lnTo>
                <a:cubicBezTo>
                  <a:pt x="2509263" y="2393518"/>
                  <a:pt x="2512363" y="2392853"/>
                  <a:pt x="2515385" y="2392928"/>
                </a:cubicBezTo>
                <a:lnTo>
                  <a:pt x="2519680" y="2394693"/>
                </a:lnTo>
                <a:lnTo>
                  <a:pt x="2524479" y="2392302"/>
                </a:lnTo>
                <a:lnTo>
                  <a:pt x="2535151" y="2392530"/>
                </a:lnTo>
                <a:lnTo>
                  <a:pt x="2539174" y="2387332"/>
                </a:lnTo>
                <a:cubicBezTo>
                  <a:pt x="2538718" y="2390377"/>
                  <a:pt x="2538079" y="2392228"/>
                  <a:pt x="2537198" y="2393263"/>
                </a:cubicBezTo>
                <a:lnTo>
                  <a:pt x="2536662" y="2393427"/>
                </a:lnTo>
                <a:lnTo>
                  <a:pt x="2545179" y="2398521"/>
                </a:lnTo>
                <a:cubicBezTo>
                  <a:pt x="2562845" y="2405850"/>
                  <a:pt x="2578955" y="2411387"/>
                  <a:pt x="2596850" y="2417188"/>
                </a:cubicBezTo>
                <a:cubicBezTo>
                  <a:pt x="2603390" y="2420509"/>
                  <a:pt x="2616321" y="2421269"/>
                  <a:pt x="2621029" y="2430474"/>
                </a:cubicBezTo>
                <a:lnTo>
                  <a:pt x="2622056" y="2439433"/>
                </a:lnTo>
                <a:lnTo>
                  <a:pt x="2622214" y="2438737"/>
                </a:lnTo>
                <a:lnTo>
                  <a:pt x="2625510" y="2442177"/>
                </a:lnTo>
                <a:lnTo>
                  <a:pt x="2630557" y="2440984"/>
                </a:lnTo>
                <a:cubicBezTo>
                  <a:pt x="2631014" y="2437926"/>
                  <a:pt x="2629941" y="2434639"/>
                  <a:pt x="2627111" y="2432652"/>
                </a:cubicBezTo>
                <a:cubicBezTo>
                  <a:pt x="2633229" y="2433567"/>
                  <a:pt x="2639118" y="2436011"/>
                  <a:pt x="2643705" y="2436696"/>
                </a:cubicBezTo>
                <a:cubicBezTo>
                  <a:pt x="2648065" y="2438910"/>
                  <a:pt x="2651123" y="2439367"/>
                  <a:pt x="2653953" y="2441353"/>
                </a:cubicBezTo>
                <a:cubicBezTo>
                  <a:pt x="2653267" y="2445942"/>
                  <a:pt x="2652582" y="2450529"/>
                  <a:pt x="2651935" y="2454862"/>
                </a:cubicBezTo>
                <a:cubicBezTo>
                  <a:pt x="2656523" y="2455548"/>
                  <a:pt x="2657856" y="2446627"/>
                  <a:pt x="2658542" y="2442039"/>
                </a:cubicBezTo>
                <a:lnTo>
                  <a:pt x="2680875" y="2450776"/>
                </a:lnTo>
                <a:lnTo>
                  <a:pt x="2680073" y="2447383"/>
                </a:lnTo>
                <a:cubicBezTo>
                  <a:pt x="2673956" y="2446469"/>
                  <a:pt x="2669825" y="2442724"/>
                  <a:pt x="2663936" y="2440281"/>
                </a:cubicBezTo>
                <a:lnTo>
                  <a:pt x="2664161" y="2439963"/>
                </a:lnTo>
                <a:lnTo>
                  <a:pt x="2663979" y="2440166"/>
                </a:lnTo>
                <a:cubicBezTo>
                  <a:pt x="2663505" y="2438487"/>
                  <a:pt x="2663790" y="2436585"/>
                  <a:pt x="2664463" y="2435714"/>
                </a:cubicBezTo>
                <a:lnTo>
                  <a:pt x="2664593" y="2435675"/>
                </a:lnTo>
                <a:lnTo>
                  <a:pt x="2661988" y="2436310"/>
                </a:lnTo>
                <a:cubicBezTo>
                  <a:pt x="2659097" y="2436041"/>
                  <a:pt x="2656096" y="2435201"/>
                  <a:pt x="2655446" y="2434322"/>
                </a:cubicBezTo>
                <a:cubicBezTo>
                  <a:pt x="2649329" y="2433409"/>
                  <a:pt x="2645802" y="2425619"/>
                  <a:pt x="2640142" y="2421647"/>
                </a:cubicBezTo>
                <a:cubicBezTo>
                  <a:pt x="2633207" y="2417484"/>
                  <a:pt x="2624031" y="2416113"/>
                  <a:pt x="2616613" y="2413442"/>
                </a:cubicBezTo>
                <a:cubicBezTo>
                  <a:pt x="2613018" y="2411341"/>
                  <a:pt x="2610627" y="2409029"/>
                  <a:pt x="2608543" y="2405981"/>
                </a:cubicBezTo>
                <a:lnTo>
                  <a:pt x="2605564" y="2400313"/>
                </a:lnTo>
                <a:lnTo>
                  <a:pt x="2589306" y="2394433"/>
                </a:lnTo>
                <a:cubicBezTo>
                  <a:pt x="2575771" y="2390847"/>
                  <a:pt x="2564019" y="2387527"/>
                  <a:pt x="2552013" y="2384170"/>
                </a:cubicBezTo>
                <a:cubicBezTo>
                  <a:pt x="2549183" y="2382185"/>
                  <a:pt x="2544367" y="2383028"/>
                  <a:pt x="2541764" y="2379513"/>
                </a:cubicBezTo>
                <a:cubicBezTo>
                  <a:pt x="2537634" y="2375768"/>
                  <a:pt x="2541835" y="2368579"/>
                  <a:pt x="2542749" y="2362462"/>
                </a:cubicBezTo>
                <a:cubicBezTo>
                  <a:pt x="2543047" y="2350001"/>
                  <a:pt x="2525795" y="2352112"/>
                  <a:pt x="2521206" y="2351426"/>
                </a:cubicBezTo>
                <a:cubicBezTo>
                  <a:pt x="2507443" y="2349370"/>
                  <a:pt x="2495666" y="2344482"/>
                  <a:pt x="2482385" y="2340936"/>
                </a:cubicBezTo>
                <a:cubicBezTo>
                  <a:pt x="2456843" y="2333991"/>
                  <a:pt x="2431301" y="2327048"/>
                  <a:pt x="2407506" y="2320626"/>
                </a:cubicBezTo>
                <a:cubicBezTo>
                  <a:pt x="2406173" y="2329547"/>
                  <a:pt x="2405259" y="2335663"/>
                  <a:pt x="2398914" y="2336277"/>
                </a:cubicBezTo>
                <a:cubicBezTo>
                  <a:pt x="2392568" y="2336894"/>
                  <a:pt x="2386679" y="2334450"/>
                  <a:pt x="2380562" y="2333535"/>
                </a:cubicBezTo>
                <a:cubicBezTo>
                  <a:pt x="2379288" y="2333345"/>
                  <a:pt x="2371869" y="2330674"/>
                  <a:pt x="2372555" y="2326086"/>
                </a:cubicBezTo>
                <a:cubicBezTo>
                  <a:pt x="2375454" y="2317140"/>
                  <a:pt x="2388964" y="2319158"/>
                  <a:pt x="2393742" y="2318570"/>
                </a:cubicBezTo>
                <a:lnTo>
                  <a:pt x="2386072" y="2312146"/>
                </a:lnTo>
                <a:lnTo>
                  <a:pt x="2385855" y="2313593"/>
                </a:lnTo>
                <a:cubicBezTo>
                  <a:pt x="2382939" y="2313157"/>
                  <a:pt x="2380023" y="2312722"/>
                  <a:pt x="2377106" y="2312286"/>
                </a:cubicBezTo>
                <a:lnTo>
                  <a:pt x="2377612" y="2308899"/>
                </a:lnTo>
                <a:lnTo>
                  <a:pt x="2373729" y="2307763"/>
                </a:lnTo>
                <a:cubicBezTo>
                  <a:pt x="2364553" y="2306391"/>
                  <a:pt x="2355378" y="2305020"/>
                  <a:pt x="2346430" y="2302121"/>
                </a:cubicBezTo>
                <a:cubicBezTo>
                  <a:pt x="2328561" y="2297886"/>
                  <a:pt x="2308680" y="2294915"/>
                  <a:pt x="2290812" y="2290681"/>
                </a:cubicBezTo>
                <a:cubicBezTo>
                  <a:pt x="2283165" y="2289539"/>
                  <a:pt x="2275290" y="2289925"/>
                  <a:pt x="2268101" y="2285724"/>
                </a:cubicBezTo>
                <a:cubicBezTo>
                  <a:pt x="2268329" y="2284194"/>
                  <a:pt x="2259610" y="2279765"/>
                  <a:pt x="2264426" y="2278922"/>
                </a:cubicBezTo>
                <a:cubicBezTo>
                  <a:pt x="2267714" y="2277850"/>
                  <a:pt x="2272302" y="2278536"/>
                  <a:pt x="2275360" y="2278992"/>
                </a:cubicBezTo>
                <a:lnTo>
                  <a:pt x="2284483" y="2274702"/>
                </a:lnTo>
                <a:lnTo>
                  <a:pt x="2285109" y="2268736"/>
                </a:lnTo>
                <a:cubicBezTo>
                  <a:pt x="2285950" y="2264443"/>
                  <a:pt x="2287630" y="2261250"/>
                  <a:pt x="2291551" y="2261836"/>
                </a:cubicBezTo>
                <a:cubicBezTo>
                  <a:pt x="2290981" y="2265650"/>
                  <a:pt x="2290977" y="2271043"/>
                  <a:pt x="2290135" y="2275337"/>
                </a:cubicBezTo>
                <a:lnTo>
                  <a:pt x="2289497" y="2276020"/>
                </a:lnTo>
                <a:lnTo>
                  <a:pt x="2290189" y="2276322"/>
                </a:lnTo>
                <a:cubicBezTo>
                  <a:pt x="2291295" y="2277856"/>
                  <a:pt x="2292156" y="2279939"/>
                  <a:pt x="2293457" y="2281697"/>
                </a:cubicBezTo>
                <a:cubicBezTo>
                  <a:pt x="2297201" y="2277567"/>
                  <a:pt x="2300717" y="2274965"/>
                  <a:pt x="2304233" y="2272364"/>
                </a:cubicBezTo>
                <a:cubicBezTo>
                  <a:pt x="2301631" y="2268848"/>
                  <a:pt x="2299029" y="2265332"/>
                  <a:pt x="2296200" y="2263345"/>
                </a:cubicBezTo>
                <a:cubicBezTo>
                  <a:pt x="2304075" y="2262960"/>
                  <a:pt x="2313479" y="2262802"/>
                  <a:pt x="2321126" y="2263945"/>
                </a:cubicBezTo>
                <a:cubicBezTo>
                  <a:pt x="2316081" y="2266317"/>
                  <a:pt x="2309735" y="2266932"/>
                  <a:pt x="2308135" y="2277636"/>
                </a:cubicBezTo>
                <a:cubicBezTo>
                  <a:pt x="2320369" y="2279465"/>
                  <a:pt x="2333290" y="2276705"/>
                  <a:pt x="2342370" y="2287442"/>
                </a:cubicBezTo>
                <a:lnTo>
                  <a:pt x="2344991" y="2288932"/>
                </a:lnTo>
                <a:lnTo>
                  <a:pt x="2357215" y="2291640"/>
                </a:lnTo>
                <a:lnTo>
                  <a:pt x="2357561" y="2292866"/>
                </a:lnTo>
                <a:lnTo>
                  <a:pt x="2358735" y="2293014"/>
                </a:lnTo>
                <a:lnTo>
                  <a:pt x="2364818" y="2295300"/>
                </a:lnTo>
                <a:lnTo>
                  <a:pt x="2364801" y="2294617"/>
                </a:lnTo>
                <a:lnTo>
                  <a:pt x="2365099" y="2295406"/>
                </a:lnTo>
                <a:lnTo>
                  <a:pt x="2379460" y="2300802"/>
                </a:lnTo>
                <a:cubicBezTo>
                  <a:pt x="2383819" y="2303017"/>
                  <a:pt x="2387950" y="2306760"/>
                  <a:pt x="2393426" y="2299762"/>
                </a:cubicBezTo>
                <a:cubicBezTo>
                  <a:pt x="2397398" y="2294102"/>
                  <a:pt x="2399385" y="2291272"/>
                  <a:pt x="2403288" y="2296545"/>
                </a:cubicBezTo>
                <a:cubicBezTo>
                  <a:pt x="2414379" y="2306020"/>
                  <a:pt x="2420268" y="2308463"/>
                  <a:pt x="2426526" y="2287511"/>
                </a:cubicBezTo>
                <a:cubicBezTo>
                  <a:pt x="2421938" y="2286825"/>
                  <a:pt x="2417121" y="2287669"/>
                  <a:pt x="2414291" y="2285682"/>
                </a:cubicBezTo>
                <a:cubicBezTo>
                  <a:pt x="2409932" y="2283468"/>
                  <a:pt x="2413676" y="2279337"/>
                  <a:pt x="2416963" y="2278266"/>
                </a:cubicBezTo>
                <a:cubicBezTo>
                  <a:pt x="2421780" y="2277422"/>
                  <a:pt x="2427440" y="2281394"/>
                  <a:pt x="2432028" y="2282079"/>
                </a:cubicBezTo>
                <a:cubicBezTo>
                  <a:pt x="2441204" y="2283450"/>
                  <a:pt x="2448596" y="2284555"/>
                  <a:pt x="2456243" y="2285698"/>
                </a:cubicBezTo>
                <a:cubicBezTo>
                  <a:pt x="2473065" y="2288212"/>
                  <a:pt x="2487875" y="2291988"/>
                  <a:pt x="2502939" y="2295802"/>
                </a:cubicBezTo>
                <a:cubicBezTo>
                  <a:pt x="2515174" y="2297631"/>
                  <a:pt x="2534440" y="2294256"/>
                  <a:pt x="2545049" y="2305222"/>
                </a:cubicBezTo>
                <a:cubicBezTo>
                  <a:pt x="2549773" y="2310227"/>
                  <a:pt x="2554997" y="2313744"/>
                  <a:pt x="2560533" y="2316256"/>
                </a:cubicBezTo>
                <a:lnTo>
                  <a:pt x="2572334" y="2319664"/>
                </a:lnTo>
                <a:lnTo>
                  <a:pt x="2496897" y="2269441"/>
                </a:lnTo>
                <a:cubicBezTo>
                  <a:pt x="2477086" y="2255537"/>
                  <a:pt x="2455962" y="2241697"/>
                  <a:pt x="2433937" y="2232152"/>
                </a:cubicBezTo>
                <a:cubicBezTo>
                  <a:pt x="2422160" y="2227266"/>
                  <a:pt x="2412394" y="2221117"/>
                  <a:pt x="2402375" y="2214930"/>
                </a:cubicBezTo>
                <a:cubicBezTo>
                  <a:pt x="2398015" y="2212714"/>
                  <a:pt x="2393656" y="2210499"/>
                  <a:pt x="2387538" y="2209586"/>
                </a:cubicBezTo>
                <a:lnTo>
                  <a:pt x="2386804" y="2199159"/>
                </a:lnTo>
                <a:lnTo>
                  <a:pt x="2381495" y="2198366"/>
                </a:lnTo>
                <a:lnTo>
                  <a:pt x="2380480" y="2198214"/>
                </a:lnTo>
                <a:lnTo>
                  <a:pt x="2376447" y="2200111"/>
                </a:lnTo>
                <a:lnTo>
                  <a:pt x="2375039" y="2197401"/>
                </a:lnTo>
                <a:lnTo>
                  <a:pt x="2357035" y="2194711"/>
                </a:lnTo>
                <a:cubicBezTo>
                  <a:pt x="2350919" y="2193797"/>
                  <a:pt x="2319435" y="2197048"/>
                  <a:pt x="2321761" y="2181484"/>
                </a:cubicBezTo>
                <a:lnTo>
                  <a:pt x="2341536" y="2182404"/>
                </a:lnTo>
                <a:lnTo>
                  <a:pt x="2323976" y="2173279"/>
                </a:lnTo>
                <a:lnTo>
                  <a:pt x="2301562" y="2155685"/>
                </a:lnTo>
                <a:lnTo>
                  <a:pt x="2298715" y="2163243"/>
                </a:lnTo>
                <a:cubicBezTo>
                  <a:pt x="2297661" y="2166375"/>
                  <a:pt x="2296439" y="2169319"/>
                  <a:pt x="2294796" y="2169855"/>
                </a:cubicBezTo>
                <a:lnTo>
                  <a:pt x="2292391" y="2169720"/>
                </a:lnTo>
                <a:lnTo>
                  <a:pt x="2292031" y="2172123"/>
                </a:lnTo>
                <a:lnTo>
                  <a:pt x="2290550" y="2169617"/>
                </a:lnTo>
                <a:lnTo>
                  <a:pt x="2282198" y="2169146"/>
                </a:lnTo>
                <a:cubicBezTo>
                  <a:pt x="2277859" y="2168106"/>
                  <a:pt x="2273385" y="2166656"/>
                  <a:pt x="2268797" y="2165971"/>
                </a:cubicBezTo>
                <a:cubicBezTo>
                  <a:pt x="2267427" y="2175145"/>
                  <a:pt x="2278588" y="2173686"/>
                  <a:pt x="2277218" y="2182862"/>
                </a:cubicBezTo>
                <a:lnTo>
                  <a:pt x="2267794" y="2180352"/>
                </a:lnTo>
                <a:lnTo>
                  <a:pt x="2268424" y="2184176"/>
                </a:lnTo>
                <a:cubicBezTo>
                  <a:pt x="2268013" y="2186925"/>
                  <a:pt x="2267164" y="2190009"/>
                  <a:pt x="2266813" y="2192366"/>
                </a:cubicBezTo>
                <a:cubicBezTo>
                  <a:pt x="2257715" y="2189601"/>
                  <a:pt x="2247702" y="2177069"/>
                  <a:pt x="2237689" y="2183414"/>
                </a:cubicBezTo>
                <a:lnTo>
                  <a:pt x="2235027" y="2185873"/>
                </a:lnTo>
                <a:lnTo>
                  <a:pt x="2234961" y="2186227"/>
                </a:lnTo>
                <a:cubicBezTo>
                  <a:pt x="2234495" y="2188020"/>
                  <a:pt x="2233779" y="2190149"/>
                  <a:pt x="2233670" y="2190879"/>
                </a:cubicBezTo>
                <a:cubicBezTo>
                  <a:pt x="2234106" y="2187962"/>
                  <a:pt x="2232549" y="2187729"/>
                  <a:pt x="2232767" y="2186271"/>
                </a:cubicBezTo>
                <a:lnTo>
                  <a:pt x="2233219" y="2185478"/>
                </a:lnTo>
                <a:lnTo>
                  <a:pt x="2232793" y="2181060"/>
                </a:lnTo>
                <a:cubicBezTo>
                  <a:pt x="2232677" y="2179235"/>
                  <a:pt x="2232533" y="2177609"/>
                  <a:pt x="2232008" y="2175925"/>
                </a:cubicBezTo>
                <a:lnTo>
                  <a:pt x="2240609" y="2173111"/>
                </a:lnTo>
                <a:lnTo>
                  <a:pt x="2235805" y="2171832"/>
                </a:lnTo>
                <a:lnTo>
                  <a:pt x="2235809" y="2171837"/>
                </a:lnTo>
                <a:cubicBezTo>
                  <a:pt x="2232324" y="2175727"/>
                  <a:pt x="2232324" y="2175727"/>
                  <a:pt x="2231548" y="2171200"/>
                </a:cubicBezTo>
                <a:lnTo>
                  <a:pt x="2231907" y="2170794"/>
                </a:lnTo>
                <a:lnTo>
                  <a:pt x="2230581" y="2170441"/>
                </a:lnTo>
                <a:lnTo>
                  <a:pt x="2226173" y="2174939"/>
                </a:lnTo>
                <a:cubicBezTo>
                  <a:pt x="2223737" y="2177300"/>
                  <a:pt x="2221436" y="2180070"/>
                  <a:pt x="2219988" y="2184524"/>
                </a:cubicBezTo>
                <a:cubicBezTo>
                  <a:pt x="2224573" y="2185209"/>
                  <a:pt x="2230204" y="2187607"/>
                  <a:pt x="2234333" y="2191338"/>
                </a:cubicBezTo>
                <a:cubicBezTo>
                  <a:pt x="2238528" y="2184180"/>
                  <a:pt x="2242657" y="2187911"/>
                  <a:pt x="2245485" y="2189891"/>
                </a:cubicBezTo>
                <a:lnTo>
                  <a:pt x="2268211" y="2199090"/>
                </a:lnTo>
                <a:lnTo>
                  <a:pt x="2270533" y="2199174"/>
                </a:lnTo>
                <a:lnTo>
                  <a:pt x="2273928" y="2201405"/>
                </a:lnTo>
                <a:lnTo>
                  <a:pt x="2282070" y="2204700"/>
                </a:lnTo>
                <a:cubicBezTo>
                  <a:pt x="2278396" y="2197923"/>
                  <a:pt x="2273220" y="2192479"/>
                  <a:pt x="2277616" y="2182237"/>
                </a:cubicBezTo>
                <a:cubicBezTo>
                  <a:pt x="2283727" y="2183150"/>
                  <a:pt x="2291369" y="2184292"/>
                  <a:pt x="2298782" y="2186957"/>
                </a:cubicBezTo>
                <a:cubicBezTo>
                  <a:pt x="2301839" y="2187413"/>
                  <a:pt x="2304667" y="2189393"/>
                  <a:pt x="2307723" y="2189850"/>
                </a:cubicBezTo>
                <a:cubicBezTo>
                  <a:pt x="2308342" y="2196170"/>
                  <a:pt x="2309187" y="2200967"/>
                  <a:pt x="2310033" y="2205764"/>
                </a:cubicBezTo>
                <a:cubicBezTo>
                  <a:pt x="2309155" y="2206412"/>
                  <a:pt x="2303522" y="2207516"/>
                  <a:pt x="2298596" y="2209116"/>
                </a:cubicBezTo>
                <a:lnTo>
                  <a:pt x="2297133" y="2210401"/>
                </a:lnTo>
                <a:lnTo>
                  <a:pt x="2296547" y="2214324"/>
                </a:lnTo>
                <a:lnTo>
                  <a:pt x="2295018" y="2212258"/>
                </a:lnTo>
                <a:lnTo>
                  <a:pt x="2291401" y="2215436"/>
                </a:lnTo>
                <a:lnTo>
                  <a:pt x="2297373" y="2217822"/>
                </a:lnTo>
                <a:lnTo>
                  <a:pt x="2297126" y="2215482"/>
                </a:lnTo>
                <a:cubicBezTo>
                  <a:pt x="2297832" y="2214809"/>
                  <a:pt x="2298242" y="2214091"/>
                  <a:pt x="2298802" y="2213980"/>
                </a:cubicBezTo>
                <a:cubicBezTo>
                  <a:pt x="2299364" y="2213870"/>
                  <a:pt x="2300076" y="2214366"/>
                  <a:pt x="2301386" y="2216118"/>
                </a:cubicBezTo>
                <a:lnTo>
                  <a:pt x="2299072" y="2218648"/>
                </a:lnTo>
                <a:lnTo>
                  <a:pt x="2301667" y="2220254"/>
                </a:lnTo>
                <a:cubicBezTo>
                  <a:pt x="2302415" y="2221460"/>
                  <a:pt x="2302717" y="2223355"/>
                  <a:pt x="2302263" y="2226401"/>
                </a:cubicBezTo>
                <a:lnTo>
                  <a:pt x="2248551" y="2208295"/>
                </a:lnTo>
                <a:lnTo>
                  <a:pt x="2199338" y="2200941"/>
                </a:lnTo>
                <a:lnTo>
                  <a:pt x="2203390" y="2193072"/>
                </a:lnTo>
                <a:lnTo>
                  <a:pt x="2177817" y="2184450"/>
                </a:lnTo>
                <a:lnTo>
                  <a:pt x="2174604" y="2183377"/>
                </a:lnTo>
                <a:lnTo>
                  <a:pt x="2179907" y="2199327"/>
                </a:lnTo>
                <a:lnTo>
                  <a:pt x="2101776" y="2195627"/>
                </a:lnTo>
                <a:lnTo>
                  <a:pt x="2102241" y="2196647"/>
                </a:lnTo>
                <a:cubicBezTo>
                  <a:pt x="2098748" y="2200598"/>
                  <a:pt x="2100421" y="2199108"/>
                  <a:pt x="2097980" y="2196011"/>
                </a:cubicBezTo>
                <a:lnTo>
                  <a:pt x="2098545" y="2195474"/>
                </a:lnTo>
                <a:lnTo>
                  <a:pt x="2055772" y="2193448"/>
                </a:lnTo>
                <a:cubicBezTo>
                  <a:pt x="2014364" y="2193286"/>
                  <a:pt x="1972896" y="2194840"/>
                  <a:pt x="1931271" y="2197870"/>
                </a:cubicBezTo>
                <a:cubicBezTo>
                  <a:pt x="1933289" y="2184362"/>
                  <a:pt x="1942167" y="2198196"/>
                  <a:pt x="1946139" y="2192537"/>
                </a:cubicBezTo>
                <a:cubicBezTo>
                  <a:pt x="1948583" y="2186648"/>
                  <a:pt x="1935276" y="2181533"/>
                  <a:pt x="1933746" y="2181304"/>
                </a:cubicBezTo>
                <a:cubicBezTo>
                  <a:pt x="1930688" y="2180847"/>
                  <a:pt x="1925871" y="2181691"/>
                  <a:pt x="1923656" y="2186050"/>
                </a:cubicBezTo>
                <a:cubicBezTo>
                  <a:pt x="1919913" y="2190180"/>
                  <a:pt x="1919036" y="2196042"/>
                  <a:pt x="1915521" y="2198644"/>
                </a:cubicBezTo>
                <a:cubicBezTo>
                  <a:pt x="1908717" y="2202318"/>
                  <a:pt x="1900254" y="2197926"/>
                  <a:pt x="1894137" y="2197012"/>
                </a:cubicBezTo>
                <a:cubicBezTo>
                  <a:pt x="1890850" y="2198084"/>
                  <a:pt x="1886261" y="2197398"/>
                  <a:pt x="1885379" y="2192837"/>
                </a:cubicBezTo>
                <a:lnTo>
                  <a:pt x="1884426" y="2191462"/>
                </a:lnTo>
                <a:lnTo>
                  <a:pt x="1883717" y="2194641"/>
                </a:lnTo>
                <a:cubicBezTo>
                  <a:pt x="1883403" y="2195525"/>
                  <a:pt x="1883046" y="2196092"/>
                  <a:pt x="1882631" y="2196443"/>
                </a:cubicBezTo>
                <a:lnTo>
                  <a:pt x="1882412" y="2196465"/>
                </a:lnTo>
                <a:lnTo>
                  <a:pt x="1883402" y="2198570"/>
                </a:lnTo>
                <a:cubicBezTo>
                  <a:pt x="1881982" y="2198357"/>
                  <a:pt x="1880563" y="2198145"/>
                  <a:pt x="1879143" y="2197933"/>
                </a:cubicBezTo>
                <a:lnTo>
                  <a:pt x="1880279" y="2196679"/>
                </a:lnTo>
                <a:lnTo>
                  <a:pt x="1879315" y="2196776"/>
                </a:lnTo>
                <a:lnTo>
                  <a:pt x="1879809" y="2195004"/>
                </a:lnTo>
                <a:lnTo>
                  <a:pt x="1878616" y="2196256"/>
                </a:lnTo>
                <a:cubicBezTo>
                  <a:pt x="1871355" y="2202987"/>
                  <a:pt x="1855218" y="2195886"/>
                  <a:pt x="1846297" y="2194553"/>
                </a:cubicBezTo>
                <a:cubicBezTo>
                  <a:pt x="1819841" y="2193727"/>
                  <a:pt x="1793640" y="2192938"/>
                  <a:pt x="1767185" y="2192112"/>
                </a:cubicBezTo>
                <a:lnTo>
                  <a:pt x="1773421" y="2189647"/>
                </a:lnTo>
                <a:lnTo>
                  <a:pt x="1722838" y="2185635"/>
                </a:lnTo>
                <a:cubicBezTo>
                  <a:pt x="1712166" y="2185622"/>
                  <a:pt x="1701240" y="2185571"/>
                  <a:pt x="1690545" y="2183973"/>
                </a:cubicBezTo>
                <a:cubicBezTo>
                  <a:pt x="1684202" y="2184606"/>
                  <a:pt x="1679619" y="2183921"/>
                  <a:pt x="1675036" y="2183236"/>
                </a:cubicBezTo>
                <a:cubicBezTo>
                  <a:pt x="1672234" y="2182817"/>
                  <a:pt x="1670706" y="2182589"/>
                  <a:pt x="1667650" y="2182132"/>
                </a:cubicBezTo>
                <a:cubicBezTo>
                  <a:pt x="1666816" y="2177264"/>
                  <a:pt x="1667278" y="2174169"/>
                  <a:pt x="1666444" y="2169301"/>
                </a:cubicBezTo>
                <a:lnTo>
                  <a:pt x="1689274" y="2159833"/>
                </a:lnTo>
                <a:lnTo>
                  <a:pt x="1662699" y="2162428"/>
                </a:lnTo>
                <a:lnTo>
                  <a:pt x="1637186" y="2166060"/>
                </a:lnTo>
                <a:lnTo>
                  <a:pt x="1661367" y="2170776"/>
                </a:lnTo>
                <a:cubicBezTo>
                  <a:pt x="1652163" y="2180025"/>
                  <a:pt x="1643399" y="2175866"/>
                  <a:pt x="1634218" y="2174494"/>
                </a:cubicBezTo>
                <a:cubicBezTo>
                  <a:pt x="1623535" y="2174453"/>
                  <a:pt x="1614355" y="2173081"/>
                  <a:pt x="1603227" y="2174268"/>
                </a:cubicBezTo>
                <a:cubicBezTo>
                  <a:pt x="1600034" y="2174698"/>
                  <a:pt x="1592433" y="2176283"/>
                  <a:pt x="1585965" y="2175510"/>
                </a:cubicBezTo>
                <a:lnTo>
                  <a:pt x="1582072" y="2173904"/>
                </a:lnTo>
                <a:lnTo>
                  <a:pt x="1576968" y="2174631"/>
                </a:lnTo>
                <a:cubicBezTo>
                  <a:pt x="1567335" y="2176318"/>
                  <a:pt x="1555970" y="2180873"/>
                  <a:pt x="1547023" y="2177973"/>
                </a:cubicBezTo>
                <a:cubicBezTo>
                  <a:pt x="1544193" y="2175987"/>
                  <a:pt x="1546637" y="2170099"/>
                  <a:pt x="1549696" y="2170555"/>
                </a:cubicBezTo>
                <a:cubicBezTo>
                  <a:pt x="1552983" y="2169483"/>
                  <a:pt x="1555812" y="2171470"/>
                  <a:pt x="1560146" y="2172117"/>
                </a:cubicBezTo>
                <a:lnTo>
                  <a:pt x="1560544" y="2169054"/>
                </a:lnTo>
                <a:lnTo>
                  <a:pt x="1558257" y="2168992"/>
                </a:lnTo>
                <a:cubicBezTo>
                  <a:pt x="1554157" y="2168218"/>
                  <a:pt x="1550899" y="2165846"/>
                  <a:pt x="1551906" y="2159108"/>
                </a:cubicBezTo>
                <a:lnTo>
                  <a:pt x="1561868" y="2158876"/>
                </a:lnTo>
                <a:lnTo>
                  <a:pt x="1562116" y="2156973"/>
                </a:lnTo>
                <a:cubicBezTo>
                  <a:pt x="1563244" y="2152256"/>
                  <a:pt x="1565345" y="2148662"/>
                  <a:pt x="1569920" y="2148563"/>
                </a:cubicBezTo>
                <a:cubicBezTo>
                  <a:pt x="1580853" y="2148634"/>
                  <a:pt x="1593735" y="2146130"/>
                  <a:pt x="1604897" y="2144672"/>
                </a:cubicBezTo>
                <a:cubicBezTo>
                  <a:pt x="1631784" y="2140872"/>
                  <a:pt x="1658925" y="2137111"/>
                  <a:pt x="1685811" y="2133312"/>
                </a:cubicBezTo>
                <a:lnTo>
                  <a:pt x="1810793" y="2115803"/>
                </a:lnTo>
                <a:lnTo>
                  <a:pt x="1791021" y="2112468"/>
                </a:lnTo>
                <a:cubicBezTo>
                  <a:pt x="1784515" y="2111496"/>
                  <a:pt x="1777986" y="2110904"/>
                  <a:pt x="1770969" y="2111387"/>
                </a:cubicBezTo>
                <a:cubicBezTo>
                  <a:pt x="1767507" y="2110870"/>
                  <a:pt x="1758477" y="2112106"/>
                  <a:pt x="1755011" y="2107172"/>
                </a:cubicBezTo>
                <a:lnTo>
                  <a:pt x="1754117" y="2101729"/>
                </a:lnTo>
                <a:lnTo>
                  <a:pt x="1743229" y="2103068"/>
                </a:lnTo>
                <a:cubicBezTo>
                  <a:pt x="1681364" y="2110759"/>
                  <a:pt x="1617475" y="2121537"/>
                  <a:pt x="1555599" y="2131051"/>
                </a:cubicBezTo>
                <a:lnTo>
                  <a:pt x="1426582" y="2152013"/>
                </a:lnTo>
                <a:lnTo>
                  <a:pt x="1427077" y="2177486"/>
                </a:lnTo>
                <a:cubicBezTo>
                  <a:pt x="1421151" y="2176600"/>
                  <a:pt x="1407649" y="2182359"/>
                  <a:pt x="1406377" y="2169726"/>
                </a:cubicBezTo>
                <a:cubicBezTo>
                  <a:pt x="1404422" y="2161658"/>
                  <a:pt x="1409741" y="2157787"/>
                  <a:pt x="1414151" y="2160001"/>
                </a:cubicBezTo>
                <a:cubicBezTo>
                  <a:pt x="1416356" y="2161108"/>
                  <a:pt x="1418459" y="2160256"/>
                  <a:pt x="1420510" y="2158423"/>
                </a:cubicBezTo>
                <a:lnTo>
                  <a:pt x="1425582" y="2152175"/>
                </a:lnTo>
                <a:lnTo>
                  <a:pt x="1346755" y="2164983"/>
                </a:lnTo>
                <a:lnTo>
                  <a:pt x="1310485" y="2170620"/>
                </a:lnTo>
                <a:lnTo>
                  <a:pt x="1312338" y="2172890"/>
                </a:lnTo>
                <a:cubicBezTo>
                  <a:pt x="1312358" y="2175525"/>
                  <a:pt x="1311458" y="2178776"/>
                  <a:pt x="1311019" y="2181719"/>
                </a:cubicBezTo>
                <a:cubicBezTo>
                  <a:pt x="1308591" y="2181356"/>
                  <a:pt x="1307706" y="2178967"/>
                  <a:pt x="1307512" y="2176118"/>
                </a:cubicBezTo>
                <a:lnTo>
                  <a:pt x="1307896" y="2171022"/>
                </a:lnTo>
                <a:lnTo>
                  <a:pt x="1300603" y="2172156"/>
                </a:lnTo>
                <a:cubicBezTo>
                  <a:pt x="1292728" y="2172543"/>
                  <a:pt x="1285714" y="2175012"/>
                  <a:pt x="1278806" y="2178084"/>
                </a:cubicBezTo>
                <a:lnTo>
                  <a:pt x="1269444" y="2182304"/>
                </a:lnTo>
                <a:lnTo>
                  <a:pt x="1267340" y="2190129"/>
                </a:lnTo>
                <a:lnTo>
                  <a:pt x="1265025" y="2184296"/>
                </a:lnTo>
                <a:lnTo>
                  <a:pt x="1257641" y="2187625"/>
                </a:lnTo>
                <a:cubicBezTo>
                  <a:pt x="1241461" y="2193023"/>
                  <a:pt x="1225063" y="2198129"/>
                  <a:pt x="1206868" y="2204793"/>
                </a:cubicBezTo>
                <a:cubicBezTo>
                  <a:pt x="1199020" y="2206745"/>
                  <a:pt x="1192446" y="2208889"/>
                  <a:pt x="1184113" y="2212334"/>
                </a:cubicBezTo>
                <a:cubicBezTo>
                  <a:pt x="1177311" y="2216007"/>
                  <a:pt x="1168980" y="2219452"/>
                  <a:pt x="1165076" y="2214179"/>
                </a:cubicBezTo>
                <a:cubicBezTo>
                  <a:pt x="1170579" y="2208748"/>
                  <a:pt x="1177381" y="2205075"/>
                  <a:pt x="1184183" y="2201404"/>
                </a:cubicBezTo>
                <a:lnTo>
                  <a:pt x="1177707" y="2191679"/>
                </a:lnTo>
                <a:lnTo>
                  <a:pt x="1171292" y="2190720"/>
                </a:lnTo>
                <a:lnTo>
                  <a:pt x="1171980" y="2191322"/>
                </a:lnTo>
                <a:cubicBezTo>
                  <a:pt x="1166091" y="2193562"/>
                  <a:pt x="1160438" y="2194667"/>
                  <a:pt x="1154898" y="2195008"/>
                </a:cubicBezTo>
                <a:lnTo>
                  <a:pt x="1145260" y="2194485"/>
                </a:lnTo>
                <a:lnTo>
                  <a:pt x="1145274" y="2194537"/>
                </a:lnTo>
                <a:lnTo>
                  <a:pt x="1144964" y="2194469"/>
                </a:lnTo>
                <a:lnTo>
                  <a:pt x="1138500" y="2194118"/>
                </a:lnTo>
                <a:lnTo>
                  <a:pt x="1140143" y="2193417"/>
                </a:lnTo>
                <a:lnTo>
                  <a:pt x="1139859" y="2193355"/>
                </a:lnTo>
                <a:cubicBezTo>
                  <a:pt x="1138146" y="2192353"/>
                  <a:pt x="1136960" y="2190313"/>
                  <a:pt x="1137614" y="2185938"/>
                </a:cubicBezTo>
                <a:cubicBezTo>
                  <a:pt x="1139802" y="2186265"/>
                  <a:pt x="1141988" y="2186592"/>
                  <a:pt x="1143493" y="2187749"/>
                </a:cubicBezTo>
                <a:lnTo>
                  <a:pt x="1144492" y="2191559"/>
                </a:lnTo>
                <a:lnTo>
                  <a:pt x="1151462" y="2188584"/>
                </a:lnTo>
                <a:cubicBezTo>
                  <a:pt x="1156162" y="2186312"/>
                  <a:pt x="1160966" y="2184407"/>
                  <a:pt x="1165043" y="2185254"/>
                </a:cubicBezTo>
                <a:lnTo>
                  <a:pt x="1169882" y="2189488"/>
                </a:lnTo>
                <a:lnTo>
                  <a:pt x="1175447" y="2182690"/>
                </a:lnTo>
                <a:cubicBezTo>
                  <a:pt x="1178422" y="2182006"/>
                  <a:pt x="1181807" y="2182512"/>
                  <a:pt x="1184216" y="2182120"/>
                </a:cubicBezTo>
                <a:cubicBezTo>
                  <a:pt x="1184436" y="2180649"/>
                  <a:pt x="1185970" y="2180877"/>
                  <a:pt x="1186189" y="2179406"/>
                </a:cubicBezTo>
                <a:lnTo>
                  <a:pt x="1186002" y="2185048"/>
                </a:lnTo>
                <a:lnTo>
                  <a:pt x="1193850" y="2189035"/>
                </a:lnTo>
                <a:lnTo>
                  <a:pt x="1199340" y="2186348"/>
                </a:lnTo>
                <a:lnTo>
                  <a:pt x="1199342" y="2185527"/>
                </a:lnTo>
                <a:cubicBezTo>
                  <a:pt x="1199325" y="2184357"/>
                  <a:pt x="1199496" y="2183215"/>
                  <a:pt x="1200472" y="2181804"/>
                </a:cubicBezTo>
                <a:lnTo>
                  <a:pt x="1201371" y="2185354"/>
                </a:lnTo>
                <a:lnTo>
                  <a:pt x="1201650" y="2185219"/>
                </a:lnTo>
                <a:cubicBezTo>
                  <a:pt x="1203738" y="2183021"/>
                  <a:pt x="1204625" y="2179701"/>
                  <a:pt x="1202251" y="2174656"/>
                </a:cubicBezTo>
                <a:cubicBezTo>
                  <a:pt x="1206839" y="2175343"/>
                  <a:pt x="1211401" y="2174460"/>
                  <a:pt x="1213774" y="2179506"/>
                </a:cubicBezTo>
                <a:cubicBezTo>
                  <a:pt x="1216375" y="2183022"/>
                  <a:pt x="1213932" y="2188910"/>
                  <a:pt x="1213285" y="2193241"/>
                </a:cubicBezTo>
                <a:lnTo>
                  <a:pt x="1218639" y="2191850"/>
                </a:lnTo>
                <a:lnTo>
                  <a:pt x="1218593" y="2189995"/>
                </a:lnTo>
                <a:lnTo>
                  <a:pt x="1219237" y="2191695"/>
                </a:lnTo>
                <a:lnTo>
                  <a:pt x="1227925" y="2189437"/>
                </a:lnTo>
                <a:cubicBezTo>
                  <a:pt x="1229067" y="2181792"/>
                  <a:pt x="1222722" y="2182406"/>
                  <a:pt x="1220577" y="2175832"/>
                </a:cubicBezTo>
                <a:lnTo>
                  <a:pt x="1230607" y="2169734"/>
                </a:lnTo>
                <a:lnTo>
                  <a:pt x="1226704" y="2166574"/>
                </a:lnTo>
                <a:cubicBezTo>
                  <a:pt x="1229647" y="2165673"/>
                  <a:pt x="1232880" y="2164547"/>
                  <a:pt x="1235877" y="2164995"/>
                </a:cubicBezTo>
                <a:lnTo>
                  <a:pt x="1232898" y="2168900"/>
                </a:lnTo>
                <a:lnTo>
                  <a:pt x="1279948" y="2153437"/>
                </a:lnTo>
                <a:cubicBezTo>
                  <a:pt x="1315585" y="2143389"/>
                  <a:pt x="1351059" y="2136183"/>
                  <a:pt x="1386963" y="2124351"/>
                </a:cubicBezTo>
                <a:cubicBezTo>
                  <a:pt x="1374957" y="2120994"/>
                  <a:pt x="1364963" y="2116374"/>
                  <a:pt x="1352499" y="2116074"/>
                </a:cubicBezTo>
                <a:cubicBezTo>
                  <a:pt x="1339809" y="2117305"/>
                  <a:pt x="1328189" y="2121822"/>
                  <a:pt x="1315295" y="2126148"/>
                </a:cubicBezTo>
                <a:lnTo>
                  <a:pt x="1274159" y="2137653"/>
                </a:lnTo>
                <a:lnTo>
                  <a:pt x="1274233" y="2137664"/>
                </a:lnTo>
                <a:cubicBezTo>
                  <a:pt x="1273311" y="2138511"/>
                  <a:pt x="1272460" y="2138876"/>
                  <a:pt x="1271877" y="2138789"/>
                </a:cubicBezTo>
                <a:lnTo>
                  <a:pt x="1271650" y="2138314"/>
                </a:lnTo>
                <a:lnTo>
                  <a:pt x="1234094" y="2148148"/>
                </a:lnTo>
                <a:lnTo>
                  <a:pt x="1071433" y="2191928"/>
                </a:lnTo>
                <a:lnTo>
                  <a:pt x="1072000" y="2192695"/>
                </a:lnTo>
                <a:cubicBezTo>
                  <a:pt x="1070691" y="2201456"/>
                  <a:pt x="1065839" y="2202316"/>
                  <a:pt x="1060755" y="2204725"/>
                </a:cubicBezTo>
                <a:lnTo>
                  <a:pt x="1042246" y="2212440"/>
                </a:lnTo>
                <a:lnTo>
                  <a:pt x="1035568" y="2215223"/>
                </a:lnTo>
                <a:lnTo>
                  <a:pt x="1036620" y="2211346"/>
                </a:lnTo>
                <a:lnTo>
                  <a:pt x="1034691" y="2211762"/>
                </a:lnTo>
                <a:cubicBezTo>
                  <a:pt x="1031060" y="2211219"/>
                  <a:pt x="1026701" y="2209005"/>
                  <a:pt x="1022667" y="2209835"/>
                </a:cubicBezTo>
                <a:lnTo>
                  <a:pt x="1008238" y="2216485"/>
                </a:lnTo>
                <a:lnTo>
                  <a:pt x="1009411" y="2219330"/>
                </a:lnTo>
                <a:lnTo>
                  <a:pt x="1002878" y="2218955"/>
                </a:lnTo>
                <a:lnTo>
                  <a:pt x="989366" y="2225183"/>
                </a:lnTo>
                <a:cubicBezTo>
                  <a:pt x="976445" y="2227941"/>
                  <a:pt x="963525" y="2230702"/>
                  <a:pt x="950378" y="2234990"/>
                </a:cubicBezTo>
                <a:cubicBezTo>
                  <a:pt x="939242" y="2238016"/>
                  <a:pt x="926549" y="2239246"/>
                  <a:pt x="914739" y="2245037"/>
                </a:cubicBezTo>
                <a:cubicBezTo>
                  <a:pt x="909694" y="2247410"/>
                  <a:pt x="904650" y="2249782"/>
                  <a:pt x="903736" y="2255900"/>
                </a:cubicBezTo>
                <a:cubicBezTo>
                  <a:pt x="901293" y="2261791"/>
                  <a:pt x="901679" y="2269664"/>
                  <a:pt x="897935" y="2273795"/>
                </a:cubicBezTo>
                <a:cubicBezTo>
                  <a:pt x="890472" y="2283624"/>
                  <a:pt x="873650" y="2281110"/>
                  <a:pt x="865127" y="2285828"/>
                </a:cubicBezTo>
                <a:cubicBezTo>
                  <a:pt x="858324" y="2289503"/>
                  <a:pt x="845334" y="2303195"/>
                  <a:pt x="842116" y="2293333"/>
                </a:cubicBezTo>
                <a:cubicBezTo>
                  <a:pt x="847619" y="2287902"/>
                  <a:pt x="854194" y="2285758"/>
                  <a:pt x="860959" y="2282339"/>
                </a:cubicBezTo>
                <a:cubicBezTo>
                  <a:pt x="864474" y="2279739"/>
                  <a:pt x="874336" y="2276522"/>
                  <a:pt x="876779" y="2270633"/>
                </a:cubicBezTo>
                <a:cubicBezTo>
                  <a:pt x="876893" y="2269869"/>
                  <a:pt x="875746" y="2269698"/>
                  <a:pt x="874379" y="2269689"/>
                </a:cubicBezTo>
                <a:lnTo>
                  <a:pt x="872256" y="2269706"/>
                </a:lnTo>
                <a:lnTo>
                  <a:pt x="872628" y="2271166"/>
                </a:lnTo>
                <a:cubicBezTo>
                  <a:pt x="872280" y="2272283"/>
                  <a:pt x="871400" y="2273318"/>
                  <a:pt x="870463" y="2274735"/>
                </a:cubicBezTo>
                <a:cubicBezTo>
                  <a:pt x="870690" y="2273212"/>
                  <a:pt x="870504" y="2272017"/>
                  <a:pt x="870498" y="2270848"/>
                </a:cubicBezTo>
                <a:lnTo>
                  <a:pt x="870831" y="2269718"/>
                </a:lnTo>
                <a:lnTo>
                  <a:pt x="870662" y="2269720"/>
                </a:lnTo>
                <a:cubicBezTo>
                  <a:pt x="867602" y="2269262"/>
                  <a:pt x="867216" y="2261389"/>
                  <a:pt x="866143" y="2258102"/>
                </a:cubicBezTo>
                <a:lnTo>
                  <a:pt x="929607" y="2230561"/>
                </a:lnTo>
                <a:lnTo>
                  <a:pt x="927038" y="2228442"/>
                </a:lnTo>
                <a:cubicBezTo>
                  <a:pt x="926340" y="2226980"/>
                  <a:pt x="926096" y="2224832"/>
                  <a:pt x="926566" y="2221684"/>
                </a:cubicBezTo>
                <a:cubicBezTo>
                  <a:pt x="927670" y="2221849"/>
                  <a:pt x="929077" y="2221875"/>
                  <a:pt x="930540" y="2221989"/>
                </a:cubicBezTo>
                <a:cubicBezTo>
                  <a:pt x="932736" y="2222160"/>
                  <a:pt x="935061" y="2222530"/>
                  <a:pt x="936686" y="2223865"/>
                </a:cubicBezTo>
                <a:lnTo>
                  <a:pt x="937515" y="2227128"/>
                </a:lnTo>
                <a:lnTo>
                  <a:pt x="948164" y="2222507"/>
                </a:lnTo>
                <a:lnTo>
                  <a:pt x="952209" y="2218129"/>
                </a:lnTo>
                <a:lnTo>
                  <a:pt x="954428" y="2219789"/>
                </a:lnTo>
                <a:lnTo>
                  <a:pt x="960486" y="2217161"/>
                </a:lnTo>
                <a:lnTo>
                  <a:pt x="959606" y="2215982"/>
                </a:lnTo>
                <a:lnTo>
                  <a:pt x="976485" y="2210218"/>
                </a:lnTo>
                <a:lnTo>
                  <a:pt x="1037094" y="2183916"/>
                </a:lnTo>
                <a:cubicBezTo>
                  <a:pt x="1094075" y="2159209"/>
                  <a:pt x="1151237" y="2135897"/>
                  <a:pt x="1209139" y="2118102"/>
                </a:cubicBezTo>
                <a:cubicBezTo>
                  <a:pt x="1237476" y="2109830"/>
                  <a:pt x="1266248" y="2101688"/>
                  <a:pt x="1294931" y="2095681"/>
                </a:cubicBezTo>
                <a:lnTo>
                  <a:pt x="1305115" y="2094534"/>
                </a:lnTo>
                <a:lnTo>
                  <a:pt x="1303348" y="2084287"/>
                </a:lnTo>
                <a:cubicBezTo>
                  <a:pt x="1306045" y="2086194"/>
                  <a:pt x="1308742" y="2088100"/>
                  <a:pt x="1311438" y="2090010"/>
                </a:cubicBezTo>
                <a:lnTo>
                  <a:pt x="1308558" y="2094146"/>
                </a:lnTo>
                <a:lnTo>
                  <a:pt x="1380174" y="2086077"/>
                </a:lnTo>
                <a:lnTo>
                  <a:pt x="1389436" y="2086681"/>
                </a:lnTo>
                <a:lnTo>
                  <a:pt x="1390653" y="2081160"/>
                </a:lnTo>
                <a:cubicBezTo>
                  <a:pt x="1391645" y="2078676"/>
                  <a:pt x="1393133" y="2077018"/>
                  <a:pt x="1395562" y="2077380"/>
                </a:cubicBezTo>
                <a:cubicBezTo>
                  <a:pt x="1395232" y="2079587"/>
                  <a:pt x="1395141" y="2082959"/>
                  <a:pt x="1394325" y="2085657"/>
                </a:cubicBezTo>
                <a:lnTo>
                  <a:pt x="1392695" y="2086892"/>
                </a:lnTo>
                <a:lnTo>
                  <a:pt x="1398723" y="2087285"/>
                </a:lnTo>
                <a:cubicBezTo>
                  <a:pt x="1404923" y="2087430"/>
                  <a:pt x="1411205" y="2086805"/>
                  <a:pt x="1417766" y="2083877"/>
                </a:cubicBezTo>
                <a:cubicBezTo>
                  <a:pt x="1431143" y="2078059"/>
                  <a:pt x="1443181" y="2070738"/>
                  <a:pt x="1457631" y="2068208"/>
                </a:cubicBezTo>
                <a:cubicBezTo>
                  <a:pt x="1486503" y="2061578"/>
                  <a:pt x="1514488" y="2062634"/>
                  <a:pt x="1543519" y="2065408"/>
                </a:cubicBezTo>
                <a:lnTo>
                  <a:pt x="1543174" y="2069418"/>
                </a:lnTo>
                <a:lnTo>
                  <a:pt x="1547848" y="2069110"/>
                </a:lnTo>
                <a:lnTo>
                  <a:pt x="1546204" y="2080110"/>
                </a:lnTo>
                <a:lnTo>
                  <a:pt x="1549815" y="2086054"/>
                </a:lnTo>
                <a:cubicBezTo>
                  <a:pt x="1549773" y="2088947"/>
                  <a:pt x="1548829" y="2092649"/>
                  <a:pt x="1548162" y="2097109"/>
                </a:cubicBezTo>
                <a:cubicBezTo>
                  <a:pt x="1554279" y="2098022"/>
                  <a:pt x="1551939" y="2082300"/>
                  <a:pt x="1558284" y="2081685"/>
                </a:cubicBezTo>
                <a:cubicBezTo>
                  <a:pt x="1568120" y="2076901"/>
                  <a:pt x="1579054" y="2076971"/>
                  <a:pt x="1588916" y="2073756"/>
                </a:cubicBezTo>
                <a:lnTo>
                  <a:pt x="1589943" y="2073574"/>
                </a:lnTo>
                <a:lnTo>
                  <a:pt x="1590853" y="2067489"/>
                </a:lnTo>
                <a:cubicBezTo>
                  <a:pt x="1592037" y="2067666"/>
                  <a:pt x="1593456" y="2067878"/>
                  <a:pt x="1595113" y="2068126"/>
                </a:cubicBezTo>
                <a:lnTo>
                  <a:pt x="1594417" y="2072784"/>
                </a:lnTo>
                <a:lnTo>
                  <a:pt x="1656092" y="2061906"/>
                </a:lnTo>
                <a:cubicBezTo>
                  <a:pt x="1702206" y="2054987"/>
                  <a:pt x="1748129" y="2049343"/>
                  <a:pt x="1794054" y="2043699"/>
                </a:cubicBezTo>
                <a:cubicBezTo>
                  <a:pt x="1795424" y="2034523"/>
                  <a:pt x="1785791" y="2036210"/>
                  <a:pt x="1787162" y="2027035"/>
                </a:cubicBezTo>
                <a:cubicBezTo>
                  <a:pt x="1790221" y="2027492"/>
                  <a:pt x="1793279" y="2027949"/>
                  <a:pt x="1796338" y="2028406"/>
                </a:cubicBezTo>
                <a:cubicBezTo>
                  <a:pt x="1799397" y="2028864"/>
                  <a:pt x="1800241" y="2033679"/>
                  <a:pt x="1803299" y="2034137"/>
                </a:cubicBezTo>
                <a:cubicBezTo>
                  <a:pt x="1812475" y="2035508"/>
                  <a:pt x="1820541" y="2033846"/>
                  <a:pt x="1828390" y="2031893"/>
                </a:cubicBezTo>
                <a:lnTo>
                  <a:pt x="1870344" y="2029596"/>
                </a:lnTo>
                <a:lnTo>
                  <a:pt x="1862609" y="2027312"/>
                </a:lnTo>
                <a:cubicBezTo>
                  <a:pt x="1849195" y="2023352"/>
                  <a:pt x="1835838" y="2019011"/>
                  <a:pt x="1822772" y="2013151"/>
                </a:cubicBezTo>
                <a:lnTo>
                  <a:pt x="1822632" y="2014092"/>
                </a:lnTo>
                <a:lnTo>
                  <a:pt x="1824759" y="2014219"/>
                </a:lnTo>
                <a:lnTo>
                  <a:pt x="1822465" y="2015204"/>
                </a:lnTo>
                <a:lnTo>
                  <a:pt x="1820487" y="2028442"/>
                </a:lnTo>
                <a:lnTo>
                  <a:pt x="1814103" y="2018794"/>
                </a:lnTo>
                <a:lnTo>
                  <a:pt x="1811189" y="2020046"/>
                </a:lnTo>
                <a:cubicBezTo>
                  <a:pt x="1812512" y="2021815"/>
                  <a:pt x="1813606" y="2025120"/>
                  <a:pt x="1814698" y="2028426"/>
                </a:cubicBezTo>
                <a:cubicBezTo>
                  <a:pt x="1809811" y="2029267"/>
                  <a:pt x="1806246" y="2031876"/>
                  <a:pt x="1802047" y="2028106"/>
                </a:cubicBezTo>
                <a:lnTo>
                  <a:pt x="1799735" y="2026220"/>
                </a:lnTo>
                <a:lnTo>
                  <a:pt x="1794263" y="2026283"/>
                </a:lnTo>
                <a:cubicBezTo>
                  <a:pt x="1789984" y="2025058"/>
                  <a:pt x="1785567" y="2023224"/>
                  <a:pt x="1782508" y="2022768"/>
                </a:cubicBezTo>
                <a:cubicBezTo>
                  <a:pt x="1780979" y="2022539"/>
                  <a:pt x="1778149" y="2020553"/>
                  <a:pt x="1776391" y="2021853"/>
                </a:cubicBezTo>
                <a:cubicBezTo>
                  <a:pt x="1772876" y="2024454"/>
                  <a:pt x="1770890" y="2027285"/>
                  <a:pt x="1767830" y="2026828"/>
                </a:cubicBezTo>
                <a:cubicBezTo>
                  <a:pt x="1761713" y="2025913"/>
                  <a:pt x="1758268" y="2017582"/>
                  <a:pt x="1754137" y="2013838"/>
                </a:cubicBezTo>
                <a:lnTo>
                  <a:pt x="1754543" y="2011614"/>
                </a:lnTo>
                <a:lnTo>
                  <a:pt x="1755273" y="2011475"/>
                </a:lnTo>
                <a:lnTo>
                  <a:pt x="1754852" y="2009924"/>
                </a:lnTo>
                <a:lnTo>
                  <a:pt x="1755388" y="2006990"/>
                </a:lnTo>
                <a:cubicBezTo>
                  <a:pt x="1753317" y="2006680"/>
                  <a:pt x="1749711" y="2007705"/>
                  <a:pt x="1747431" y="2008146"/>
                </a:cubicBezTo>
                <a:cubicBezTo>
                  <a:pt x="1742614" y="2008990"/>
                  <a:pt x="1737319" y="2007807"/>
                  <a:pt x="1732080" y="2006242"/>
                </a:cubicBezTo>
                <a:lnTo>
                  <a:pt x="1728071" y="2005122"/>
                </a:lnTo>
                <a:lnTo>
                  <a:pt x="1717073" y="2002046"/>
                </a:lnTo>
                <a:lnTo>
                  <a:pt x="1712090" y="2001355"/>
                </a:lnTo>
                <a:lnTo>
                  <a:pt x="1694616" y="2002474"/>
                </a:lnTo>
                <a:lnTo>
                  <a:pt x="1658910" y="2005885"/>
                </a:lnTo>
                <a:lnTo>
                  <a:pt x="1658228" y="2010450"/>
                </a:lnTo>
                <a:cubicBezTo>
                  <a:pt x="1664803" y="2008305"/>
                  <a:pt x="1671149" y="2007691"/>
                  <a:pt x="1670849" y="2020153"/>
                </a:cubicBezTo>
                <a:lnTo>
                  <a:pt x="1635318" y="2008138"/>
                </a:lnTo>
                <a:lnTo>
                  <a:pt x="1618333" y="2009761"/>
                </a:lnTo>
                <a:lnTo>
                  <a:pt x="1610004" y="2013552"/>
                </a:lnTo>
                <a:cubicBezTo>
                  <a:pt x="1605877" y="2015322"/>
                  <a:pt x="1601840" y="2016708"/>
                  <a:pt x="1598041" y="2016936"/>
                </a:cubicBezTo>
                <a:cubicBezTo>
                  <a:pt x="1589957" y="2018911"/>
                  <a:pt x="1582803" y="2014659"/>
                  <a:pt x="1574952" y="2015077"/>
                </a:cubicBezTo>
                <a:lnTo>
                  <a:pt x="1573655" y="2014986"/>
                </a:lnTo>
                <a:lnTo>
                  <a:pt x="1520746" y="2021591"/>
                </a:lnTo>
                <a:cubicBezTo>
                  <a:pt x="1506289" y="2024124"/>
                  <a:pt x="1491835" y="2026655"/>
                  <a:pt x="1477862" y="2027697"/>
                </a:cubicBezTo>
                <a:lnTo>
                  <a:pt x="1475991" y="2027920"/>
                </a:lnTo>
                <a:lnTo>
                  <a:pt x="1476061" y="2028763"/>
                </a:lnTo>
                <a:lnTo>
                  <a:pt x="1469007" y="2028755"/>
                </a:lnTo>
                <a:lnTo>
                  <a:pt x="1455566" y="2030360"/>
                </a:lnTo>
                <a:cubicBezTo>
                  <a:pt x="1452277" y="2031433"/>
                  <a:pt x="1449217" y="2030976"/>
                  <a:pt x="1444399" y="2031820"/>
                </a:cubicBezTo>
                <a:lnTo>
                  <a:pt x="1443557" y="2028724"/>
                </a:lnTo>
                <a:lnTo>
                  <a:pt x="1434915" y="2028713"/>
                </a:lnTo>
                <a:cubicBezTo>
                  <a:pt x="1421234" y="2029620"/>
                  <a:pt x="1407500" y="2031110"/>
                  <a:pt x="1393442" y="2032156"/>
                </a:cubicBezTo>
                <a:cubicBezTo>
                  <a:pt x="1379256" y="2033184"/>
                  <a:pt x="1366596" y="2034439"/>
                  <a:pt x="1352870" y="2032388"/>
                </a:cubicBezTo>
                <a:cubicBezTo>
                  <a:pt x="1345499" y="2031287"/>
                  <a:pt x="1337874" y="2030147"/>
                  <a:pt x="1331543" y="2030776"/>
                </a:cubicBezTo>
                <a:cubicBezTo>
                  <a:pt x="1326969" y="2030092"/>
                  <a:pt x="1323917" y="2029636"/>
                  <a:pt x="1320868" y="2029180"/>
                </a:cubicBezTo>
                <a:cubicBezTo>
                  <a:pt x="1320033" y="2024335"/>
                  <a:pt x="1319428" y="2017949"/>
                  <a:pt x="1318593" y="2013102"/>
                </a:cubicBezTo>
                <a:cubicBezTo>
                  <a:pt x="1327053" y="2019088"/>
                  <a:pt x="1333988" y="2024846"/>
                  <a:pt x="1341614" y="2025986"/>
                </a:cubicBezTo>
                <a:cubicBezTo>
                  <a:pt x="1343139" y="2026213"/>
                  <a:pt x="1348985" y="2027087"/>
                  <a:pt x="1349904" y="2020929"/>
                </a:cubicBezTo>
                <a:cubicBezTo>
                  <a:pt x="1350595" y="2016311"/>
                  <a:pt x="1342994" y="2016749"/>
                  <a:pt x="1341469" y="2016520"/>
                </a:cubicBezTo>
                <a:cubicBezTo>
                  <a:pt x="1343079" y="2005745"/>
                  <a:pt x="1367916" y="2004733"/>
                  <a:pt x="1358851" y="1992362"/>
                </a:cubicBezTo>
                <a:cubicBezTo>
                  <a:pt x="1366668" y="1992218"/>
                  <a:pt x="1374562" y="1991561"/>
                  <a:pt x="1380662" y="1992473"/>
                </a:cubicBezTo>
                <a:cubicBezTo>
                  <a:pt x="1379052" y="2003250"/>
                  <a:pt x="1371886" y="1999031"/>
                  <a:pt x="1367311" y="1998348"/>
                </a:cubicBezTo>
                <a:cubicBezTo>
                  <a:pt x="1363401" y="2024520"/>
                  <a:pt x="1424778" y="2008509"/>
                  <a:pt x="1434160" y="2008337"/>
                </a:cubicBezTo>
                <a:cubicBezTo>
                  <a:pt x="1433082" y="1973812"/>
                  <a:pt x="1399942" y="2009520"/>
                  <a:pt x="1391989" y="1989707"/>
                </a:cubicBezTo>
                <a:cubicBezTo>
                  <a:pt x="1412250" y="1988013"/>
                  <a:pt x="1435587" y="1988352"/>
                  <a:pt x="1456078" y="1985119"/>
                </a:cubicBezTo>
                <a:cubicBezTo>
                  <a:pt x="1462409" y="1984490"/>
                  <a:pt x="1470494" y="1982552"/>
                  <a:pt x="1476594" y="1983463"/>
                </a:cubicBezTo>
                <a:lnTo>
                  <a:pt x="1478614" y="1986748"/>
                </a:lnTo>
                <a:lnTo>
                  <a:pt x="1479963" y="1985189"/>
                </a:lnTo>
                <a:cubicBezTo>
                  <a:pt x="1483855" y="1984568"/>
                  <a:pt x="1488242" y="1985549"/>
                  <a:pt x="1491228" y="1985215"/>
                </a:cubicBezTo>
                <a:cubicBezTo>
                  <a:pt x="1488524" y="1987930"/>
                  <a:pt x="1484848" y="1992449"/>
                  <a:pt x="1481241" y="1995225"/>
                </a:cubicBezTo>
                <a:lnTo>
                  <a:pt x="1480828" y="1995415"/>
                </a:lnTo>
                <a:lnTo>
                  <a:pt x="1477757" y="2006983"/>
                </a:lnTo>
                <a:lnTo>
                  <a:pt x="1474937" y="1996926"/>
                </a:lnTo>
                <a:lnTo>
                  <a:pt x="1471669" y="1994769"/>
                </a:lnTo>
                <a:lnTo>
                  <a:pt x="1473602" y="1992537"/>
                </a:lnTo>
                <a:lnTo>
                  <a:pt x="1466668" y="1997718"/>
                </a:lnTo>
                <a:lnTo>
                  <a:pt x="1464082" y="1991390"/>
                </a:lnTo>
                <a:lnTo>
                  <a:pt x="1459349" y="1996390"/>
                </a:lnTo>
                <a:lnTo>
                  <a:pt x="1458190" y="1996235"/>
                </a:lnTo>
                <a:lnTo>
                  <a:pt x="1469258" y="2001253"/>
                </a:lnTo>
                <a:lnTo>
                  <a:pt x="1473634" y="2010525"/>
                </a:lnTo>
                <a:lnTo>
                  <a:pt x="1489987" y="2007611"/>
                </a:lnTo>
                <a:cubicBezTo>
                  <a:pt x="1499396" y="2007452"/>
                  <a:pt x="1507504" y="2005535"/>
                  <a:pt x="1517141" y="2003847"/>
                </a:cubicBezTo>
                <a:cubicBezTo>
                  <a:pt x="1523489" y="2003232"/>
                  <a:pt x="1527039" y="1989946"/>
                  <a:pt x="1533426" y="1989075"/>
                </a:cubicBezTo>
                <a:cubicBezTo>
                  <a:pt x="1539710" y="1987147"/>
                  <a:pt x="1546940" y="1991095"/>
                  <a:pt x="1553250" y="1990735"/>
                </a:cubicBezTo>
                <a:lnTo>
                  <a:pt x="1563321" y="1989599"/>
                </a:lnTo>
                <a:lnTo>
                  <a:pt x="1502185" y="1984004"/>
                </a:lnTo>
                <a:cubicBezTo>
                  <a:pt x="1521495" y="1968130"/>
                  <a:pt x="1542905" y="1971330"/>
                  <a:pt x="1561002" y="1974034"/>
                </a:cubicBezTo>
                <a:cubicBezTo>
                  <a:pt x="1573237" y="1975863"/>
                  <a:pt x="1583943" y="1977462"/>
                  <a:pt x="1596596" y="1976487"/>
                </a:cubicBezTo>
                <a:lnTo>
                  <a:pt x="1597262" y="1976109"/>
                </a:lnTo>
                <a:lnTo>
                  <a:pt x="1596891" y="1969102"/>
                </a:lnTo>
                <a:lnTo>
                  <a:pt x="1601279" y="1973834"/>
                </a:lnTo>
                <a:lnTo>
                  <a:pt x="1608197" y="1969915"/>
                </a:lnTo>
                <a:cubicBezTo>
                  <a:pt x="1612103" y="1968186"/>
                  <a:pt x="1615528" y="1968372"/>
                  <a:pt x="1616907" y="1974832"/>
                </a:cubicBezTo>
                <a:cubicBezTo>
                  <a:pt x="1620652" y="1970702"/>
                  <a:pt x="1622252" y="1959997"/>
                  <a:pt x="1628368" y="1960911"/>
                </a:cubicBezTo>
                <a:cubicBezTo>
                  <a:pt x="1636015" y="1962055"/>
                  <a:pt x="1643661" y="1963197"/>
                  <a:pt x="1651309" y="1964340"/>
                </a:cubicBezTo>
                <a:cubicBezTo>
                  <a:pt x="1649024" y="1979631"/>
                  <a:pt x="1637316" y="1963812"/>
                  <a:pt x="1635260" y="1977574"/>
                </a:cubicBezTo>
                <a:lnTo>
                  <a:pt x="1648473" y="1977718"/>
                </a:lnTo>
                <a:lnTo>
                  <a:pt x="1651715" y="1977294"/>
                </a:lnTo>
                <a:cubicBezTo>
                  <a:pt x="1654160" y="1971403"/>
                  <a:pt x="1656604" y="1965512"/>
                  <a:pt x="1659010" y="1959876"/>
                </a:cubicBezTo>
                <a:cubicBezTo>
                  <a:pt x="1659892" y="1964439"/>
                  <a:pt x="1657676" y="1968800"/>
                  <a:pt x="1658749" y="1972089"/>
                </a:cubicBezTo>
                <a:cubicBezTo>
                  <a:pt x="1660051" y="1973847"/>
                  <a:pt x="1661677" y="1976046"/>
                  <a:pt x="1663581" y="1977699"/>
                </a:cubicBezTo>
                <a:lnTo>
                  <a:pt x="1664105" y="1977888"/>
                </a:lnTo>
                <a:lnTo>
                  <a:pt x="1672852" y="1977982"/>
                </a:lnTo>
                <a:lnTo>
                  <a:pt x="1678868" y="1973531"/>
                </a:lnTo>
                <a:cubicBezTo>
                  <a:pt x="1681927" y="1973989"/>
                  <a:pt x="1684988" y="1974446"/>
                  <a:pt x="1689322" y="1975093"/>
                </a:cubicBezTo>
                <a:cubicBezTo>
                  <a:pt x="1690009" y="1970504"/>
                  <a:pt x="1690695" y="1965915"/>
                  <a:pt x="1691342" y="1961579"/>
                </a:cubicBezTo>
                <a:cubicBezTo>
                  <a:pt x="1695932" y="1962265"/>
                  <a:pt x="1693069" y="1970961"/>
                  <a:pt x="1692382" y="1975551"/>
                </a:cubicBezTo>
                <a:cubicBezTo>
                  <a:pt x="1719078" y="1974848"/>
                  <a:pt x="1745448" y="1985045"/>
                  <a:pt x="1773091" y="1967538"/>
                </a:cubicBezTo>
                <a:lnTo>
                  <a:pt x="1785629" y="1955953"/>
                </a:lnTo>
                <a:lnTo>
                  <a:pt x="1778458" y="1950910"/>
                </a:lnTo>
                <a:cubicBezTo>
                  <a:pt x="1773623" y="1948930"/>
                  <a:pt x="1768477" y="1947957"/>
                  <a:pt x="1763197" y="1947543"/>
                </a:cubicBezTo>
                <a:lnTo>
                  <a:pt x="1743349" y="1947929"/>
                </a:lnTo>
                <a:lnTo>
                  <a:pt x="1751129" y="1949615"/>
                </a:lnTo>
                <a:cubicBezTo>
                  <a:pt x="1755293" y="1951009"/>
                  <a:pt x="1759077" y="1953889"/>
                  <a:pt x="1760309" y="1961021"/>
                </a:cubicBezTo>
                <a:cubicBezTo>
                  <a:pt x="1752590" y="1961411"/>
                  <a:pt x="1745097" y="1960292"/>
                  <a:pt x="1737626" y="1960719"/>
                </a:cubicBezTo>
                <a:lnTo>
                  <a:pt x="1739526" y="1948003"/>
                </a:lnTo>
                <a:lnTo>
                  <a:pt x="1731378" y="1948162"/>
                </a:lnTo>
                <a:cubicBezTo>
                  <a:pt x="1718923" y="1948253"/>
                  <a:pt x="1706456" y="1947757"/>
                  <a:pt x="1693985" y="1946968"/>
                </a:cubicBezTo>
                <a:lnTo>
                  <a:pt x="1672071" y="1945237"/>
                </a:lnTo>
                <a:lnTo>
                  <a:pt x="1670205" y="1950533"/>
                </a:lnTo>
                <a:cubicBezTo>
                  <a:pt x="1669296" y="1951758"/>
                  <a:pt x="1668118" y="1952359"/>
                  <a:pt x="1666697" y="1952147"/>
                </a:cubicBezTo>
                <a:cubicBezTo>
                  <a:pt x="1667038" y="1949863"/>
                  <a:pt x="1667679" y="1948011"/>
                  <a:pt x="1668589" y="1946782"/>
                </a:cubicBezTo>
                <a:lnTo>
                  <a:pt x="1671962" y="1945228"/>
                </a:lnTo>
                <a:lnTo>
                  <a:pt x="1656560" y="1944013"/>
                </a:lnTo>
                <a:cubicBezTo>
                  <a:pt x="1631608" y="1941849"/>
                  <a:pt x="1606654" y="1939690"/>
                  <a:pt x="1581742" y="1939875"/>
                </a:cubicBezTo>
                <a:cubicBezTo>
                  <a:pt x="1583798" y="1926108"/>
                  <a:pt x="1587314" y="1923508"/>
                  <a:pt x="1594695" y="1926434"/>
                </a:cubicBezTo>
                <a:cubicBezTo>
                  <a:pt x="1608268" y="1929765"/>
                  <a:pt x="1622234" y="1928726"/>
                  <a:pt x="1634697" y="1929025"/>
                </a:cubicBezTo>
                <a:cubicBezTo>
                  <a:pt x="1649990" y="1931310"/>
                  <a:pt x="1663690" y="1932054"/>
                  <a:pt x="1677454" y="1934111"/>
                </a:cubicBezTo>
                <a:cubicBezTo>
                  <a:pt x="1685100" y="1935253"/>
                  <a:pt x="1692976" y="1934867"/>
                  <a:pt x="1699093" y="1935782"/>
                </a:cubicBezTo>
                <a:cubicBezTo>
                  <a:pt x="1703681" y="1936467"/>
                  <a:pt x="1706739" y="1936925"/>
                  <a:pt x="1709798" y="1937381"/>
                </a:cubicBezTo>
                <a:cubicBezTo>
                  <a:pt x="1710484" y="1932795"/>
                  <a:pt x="1711398" y="1926676"/>
                  <a:pt x="1712083" y="1922089"/>
                </a:cubicBezTo>
                <a:cubicBezTo>
                  <a:pt x="1731481" y="1926552"/>
                  <a:pt x="1749604" y="1930823"/>
                  <a:pt x="1767473" y="1935056"/>
                </a:cubicBezTo>
                <a:cubicBezTo>
                  <a:pt x="1776649" y="1936427"/>
                  <a:pt x="1785595" y="1939328"/>
                  <a:pt x="1793243" y="1940471"/>
                </a:cubicBezTo>
                <a:cubicBezTo>
                  <a:pt x="1796301" y="1940928"/>
                  <a:pt x="1803719" y="1943599"/>
                  <a:pt x="1802032" y="1933968"/>
                </a:cubicBezTo>
                <a:cubicBezTo>
                  <a:pt x="1800572" y="1922806"/>
                  <a:pt x="1784823" y="1923579"/>
                  <a:pt x="1780006" y="1924422"/>
                </a:cubicBezTo>
                <a:cubicBezTo>
                  <a:pt x="1773889" y="1923508"/>
                  <a:pt x="1769301" y="1922823"/>
                  <a:pt x="1764713" y="1922137"/>
                </a:cubicBezTo>
                <a:cubicBezTo>
                  <a:pt x="1762955" y="1923438"/>
                  <a:pt x="1746616" y="1919433"/>
                  <a:pt x="1752118" y="1914002"/>
                </a:cubicBezTo>
                <a:cubicBezTo>
                  <a:pt x="1756090" y="1908342"/>
                  <a:pt x="1767867" y="1913229"/>
                  <a:pt x="1772201" y="1913876"/>
                </a:cubicBezTo>
                <a:cubicBezTo>
                  <a:pt x="1779619" y="1916548"/>
                  <a:pt x="1788566" y="1919448"/>
                  <a:pt x="1796442" y="1919062"/>
                </a:cubicBezTo>
                <a:cubicBezTo>
                  <a:pt x="1802559" y="1919976"/>
                  <a:pt x="1818512" y="1916106"/>
                  <a:pt x="1815998" y="1932927"/>
                </a:cubicBezTo>
                <a:cubicBezTo>
                  <a:pt x="1814785" y="1951505"/>
                  <a:pt x="1823346" y="1946532"/>
                  <a:pt x="1833207" y="1943316"/>
                </a:cubicBezTo>
                <a:cubicBezTo>
                  <a:pt x="1849643" y="1937955"/>
                  <a:pt x="1866368" y="1949834"/>
                  <a:pt x="1881205" y="1955178"/>
                </a:cubicBezTo>
                <a:cubicBezTo>
                  <a:pt x="1881891" y="1950591"/>
                  <a:pt x="1884792" y="1941644"/>
                  <a:pt x="1880432" y="1939429"/>
                </a:cubicBezTo>
                <a:cubicBezTo>
                  <a:pt x="1874771" y="1935456"/>
                  <a:pt x="1868426" y="1936072"/>
                  <a:pt x="1862537" y="1933628"/>
                </a:cubicBezTo>
                <a:cubicBezTo>
                  <a:pt x="1847727" y="1929852"/>
                  <a:pt x="1832662" y="1926037"/>
                  <a:pt x="1817598" y="1922223"/>
                </a:cubicBezTo>
                <a:lnTo>
                  <a:pt x="1943606" y="1939609"/>
                </a:lnTo>
                <a:lnTo>
                  <a:pt x="1944226" y="1937063"/>
                </a:lnTo>
                <a:cubicBezTo>
                  <a:pt x="1947488" y="1934422"/>
                  <a:pt x="1952078" y="1935109"/>
                  <a:pt x="1956668" y="1935794"/>
                </a:cubicBezTo>
                <a:lnTo>
                  <a:pt x="1955846" y="1941298"/>
                </a:lnTo>
                <a:lnTo>
                  <a:pt x="1997926" y="1947104"/>
                </a:lnTo>
                <a:lnTo>
                  <a:pt x="2000554" y="1943917"/>
                </a:lnTo>
                <a:cubicBezTo>
                  <a:pt x="2004299" y="1939784"/>
                  <a:pt x="2010191" y="1942228"/>
                  <a:pt x="2012794" y="1945745"/>
                </a:cubicBezTo>
                <a:lnTo>
                  <a:pt x="2012334" y="1948828"/>
                </a:lnTo>
                <a:lnTo>
                  <a:pt x="2011762" y="1948742"/>
                </a:lnTo>
                <a:lnTo>
                  <a:pt x="2011805" y="1949019"/>
                </a:lnTo>
                <a:lnTo>
                  <a:pt x="2012295" y="1949087"/>
                </a:lnTo>
                <a:lnTo>
                  <a:pt x="2012334" y="1948828"/>
                </a:lnTo>
                <a:lnTo>
                  <a:pt x="2016022" y="1949379"/>
                </a:lnTo>
                <a:lnTo>
                  <a:pt x="2015854" y="1949578"/>
                </a:lnTo>
                <a:lnTo>
                  <a:pt x="2042674" y="1953278"/>
                </a:lnTo>
                <a:lnTo>
                  <a:pt x="2041221" y="1942173"/>
                </a:lnTo>
                <a:cubicBezTo>
                  <a:pt x="2046040" y="1941329"/>
                  <a:pt x="2051087" y="1938954"/>
                  <a:pt x="2056979" y="1941400"/>
                </a:cubicBezTo>
                <a:cubicBezTo>
                  <a:pt x="2058395" y="1942393"/>
                  <a:pt x="2058817" y="1944802"/>
                  <a:pt x="2058799" y="1947536"/>
                </a:cubicBezTo>
                <a:lnTo>
                  <a:pt x="2058005" y="1955394"/>
                </a:lnTo>
                <a:lnTo>
                  <a:pt x="2060509" y="1955740"/>
                </a:lnTo>
                <a:lnTo>
                  <a:pt x="2089350" y="1957028"/>
                </a:lnTo>
                <a:lnTo>
                  <a:pt x="2087084" y="1951548"/>
                </a:lnTo>
                <a:cubicBezTo>
                  <a:pt x="2090600" y="1948947"/>
                  <a:pt x="2095416" y="1948103"/>
                  <a:pt x="2098894" y="1945757"/>
                </a:cubicBezTo>
                <a:lnTo>
                  <a:pt x="2079176" y="1932531"/>
                </a:lnTo>
                <a:lnTo>
                  <a:pt x="2075048" y="1936435"/>
                </a:lnTo>
                <a:lnTo>
                  <a:pt x="2075769" y="1931610"/>
                </a:lnTo>
                <a:lnTo>
                  <a:pt x="2058155" y="1927164"/>
                </a:lnTo>
                <a:cubicBezTo>
                  <a:pt x="2041562" y="1923120"/>
                  <a:pt x="2024282" y="1923665"/>
                  <a:pt x="2008628" y="1915072"/>
                </a:cubicBezTo>
                <a:cubicBezTo>
                  <a:pt x="1994021" y="1908199"/>
                  <a:pt x="1977427" y="1904156"/>
                  <a:pt x="1962845" y="1898851"/>
                </a:cubicBezTo>
                <a:cubicBezTo>
                  <a:pt x="1955428" y="1896179"/>
                  <a:pt x="1949995" y="1890676"/>
                  <a:pt x="1943650" y="1891290"/>
                </a:cubicBezTo>
                <a:cubicBezTo>
                  <a:pt x="1938832" y="1892138"/>
                  <a:pt x="1936618" y="1896495"/>
                  <a:pt x="1932875" y="1900625"/>
                </a:cubicBezTo>
                <a:cubicBezTo>
                  <a:pt x="1930659" y="1904984"/>
                  <a:pt x="1933032" y="1910029"/>
                  <a:pt x="1933876" y="1914845"/>
                </a:cubicBezTo>
                <a:cubicBezTo>
                  <a:pt x="1926229" y="1913703"/>
                  <a:pt x="1918354" y="1914090"/>
                  <a:pt x="1910733" y="1914514"/>
                </a:cubicBezTo>
                <a:cubicBezTo>
                  <a:pt x="1912948" y="1910155"/>
                  <a:pt x="1914909" y="1905758"/>
                  <a:pt x="1915594" y="1901170"/>
                </a:cubicBezTo>
                <a:cubicBezTo>
                  <a:pt x="1918451" y="1904723"/>
                  <a:pt x="1922555" y="1906900"/>
                  <a:pt x="1925156" y="1910416"/>
                </a:cubicBezTo>
                <a:cubicBezTo>
                  <a:pt x="1926299" y="1902770"/>
                  <a:pt x="1931415" y="1889462"/>
                  <a:pt x="1925527" y="1887020"/>
                </a:cubicBezTo>
                <a:cubicBezTo>
                  <a:pt x="1921422" y="1884843"/>
                  <a:pt x="1916833" y="1884157"/>
                  <a:pt x="1913546" y="1885229"/>
                </a:cubicBezTo>
                <a:cubicBezTo>
                  <a:pt x="1907200" y="1885843"/>
                  <a:pt x="1901541" y="1881873"/>
                  <a:pt x="1895423" y="1880958"/>
                </a:cubicBezTo>
                <a:cubicBezTo>
                  <a:pt x="1888370" y="1881077"/>
                  <a:pt x="1888288" y="1887513"/>
                  <a:pt x="1886463" y="1892371"/>
                </a:cubicBezTo>
                <a:lnTo>
                  <a:pt x="1885372" y="1893984"/>
                </a:lnTo>
                <a:lnTo>
                  <a:pt x="1885616" y="1893689"/>
                </a:lnTo>
                <a:cubicBezTo>
                  <a:pt x="1886030" y="1893350"/>
                  <a:pt x="1886268" y="1894188"/>
                  <a:pt x="1887219" y="1897536"/>
                </a:cubicBezTo>
                <a:lnTo>
                  <a:pt x="1887199" y="1897559"/>
                </a:lnTo>
                <a:lnTo>
                  <a:pt x="1888321" y="1897095"/>
                </a:lnTo>
                <a:cubicBezTo>
                  <a:pt x="1887635" y="1901683"/>
                  <a:pt x="1888480" y="1906498"/>
                  <a:pt x="1887794" y="1911086"/>
                </a:cubicBezTo>
                <a:cubicBezTo>
                  <a:pt x="1868168" y="1908153"/>
                  <a:pt x="1849816" y="1905411"/>
                  <a:pt x="1829935" y="1902440"/>
                </a:cubicBezTo>
                <a:cubicBezTo>
                  <a:pt x="1831534" y="1891736"/>
                  <a:pt x="1842011" y="1894865"/>
                  <a:pt x="1846599" y="1895551"/>
                </a:cubicBezTo>
                <a:cubicBezTo>
                  <a:pt x="1849275" y="1895950"/>
                  <a:pt x="1852007" y="1895871"/>
                  <a:pt x="1854777" y="1895478"/>
                </a:cubicBezTo>
                <a:lnTo>
                  <a:pt x="1861415" y="1893944"/>
                </a:lnTo>
                <a:lnTo>
                  <a:pt x="1860564" y="1892960"/>
                </a:lnTo>
                <a:cubicBezTo>
                  <a:pt x="1862325" y="1890887"/>
                  <a:pt x="1863206" y="1889852"/>
                  <a:pt x="1863738" y="1889931"/>
                </a:cubicBezTo>
                <a:lnTo>
                  <a:pt x="1864665" y="1893062"/>
                </a:lnTo>
                <a:lnTo>
                  <a:pt x="1880287" y="1888078"/>
                </a:lnTo>
                <a:cubicBezTo>
                  <a:pt x="1860890" y="1883615"/>
                  <a:pt x="1841237" y="1879116"/>
                  <a:pt x="1821356" y="1876145"/>
                </a:cubicBezTo>
                <a:cubicBezTo>
                  <a:pt x="1820214" y="1883790"/>
                  <a:pt x="1822516" y="1899768"/>
                  <a:pt x="1814439" y="1903251"/>
                </a:cubicBezTo>
                <a:cubicBezTo>
                  <a:pt x="1806145" y="1906441"/>
                  <a:pt x="1796088" y="1900508"/>
                  <a:pt x="1788441" y="1899366"/>
                </a:cubicBezTo>
                <a:cubicBezTo>
                  <a:pt x="1767030" y="1896167"/>
                  <a:pt x="1745227" y="1897338"/>
                  <a:pt x="1723551" y="1895923"/>
                </a:cubicBezTo>
                <a:cubicBezTo>
                  <a:pt x="1678807" y="1893667"/>
                  <a:pt x="1633569" y="1894724"/>
                  <a:pt x="1588330" y="1895780"/>
                </a:cubicBezTo>
                <a:cubicBezTo>
                  <a:pt x="1590387" y="1882017"/>
                  <a:pt x="1599036" y="1897380"/>
                  <a:pt x="1603465" y="1888661"/>
                </a:cubicBezTo>
                <a:lnTo>
                  <a:pt x="1603198" y="1885339"/>
                </a:lnTo>
                <a:lnTo>
                  <a:pt x="1602331" y="1884597"/>
                </a:lnTo>
                <a:lnTo>
                  <a:pt x="1603122" y="1884404"/>
                </a:lnTo>
                <a:lnTo>
                  <a:pt x="1602234" y="1873365"/>
                </a:lnTo>
                <a:cubicBezTo>
                  <a:pt x="1599680" y="1869531"/>
                  <a:pt x="1595808" y="1866672"/>
                  <a:pt x="1593091" y="1863922"/>
                </a:cubicBezTo>
                <a:cubicBezTo>
                  <a:pt x="1613429" y="1863833"/>
                  <a:pt x="1634884" y="1854533"/>
                  <a:pt x="1650951" y="1872568"/>
                </a:cubicBezTo>
                <a:cubicBezTo>
                  <a:pt x="1639788" y="1874027"/>
                  <a:pt x="1628626" y="1875485"/>
                  <a:pt x="1616227" y="1876498"/>
                </a:cubicBezTo>
                <a:cubicBezTo>
                  <a:pt x="1620198" y="1878264"/>
                  <a:pt x="1624506" y="1878534"/>
                  <a:pt x="1628935" y="1878239"/>
                </a:cubicBezTo>
                <a:lnTo>
                  <a:pt x="1637098" y="1877240"/>
                </a:lnTo>
                <a:lnTo>
                  <a:pt x="1637989" y="1876486"/>
                </a:lnTo>
                <a:lnTo>
                  <a:pt x="1638808" y="1877030"/>
                </a:lnTo>
                <a:lnTo>
                  <a:pt x="1642369" y="1876594"/>
                </a:lnTo>
                <a:cubicBezTo>
                  <a:pt x="1646823" y="1876103"/>
                  <a:pt x="1651182" y="1875982"/>
                  <a:pt x="1655227" y="1877160"/>
                </a:cubicBezTo>
                <a:lnTo>
                  <a:pt x="1655319" y="1877230"/>
                </a:lnTo>
                <a:lnTo>
                  <a:pt x="1668599" y="1876596"/>
                </a:lnTo>
                <a:lnTo>
                  <a:pt x="1669759" y="1872251"/>
                </a:lnTo>
                <a:cubicBezTo>
                  <a:pt x="1665172" y="1871566"/>
                  <a:pt x="1658598" y="1873710"/>
                  <a:pt x="1656452" y="1867137"/>
                </a:cubicBezTo>
                <a:cubicBezTo>
                  <a:pt x="1655381" y="1863849"/>
                  <a:pt x="1663484" y="1861934"/>
                  <a:pt x="1663484" y="1861934"/>
                </a:cubicBezTo>
                <a:cubicBezTo>
                  <a:pt x="1668072" y="1862619"/>
                  <a:pt x="1676176" y="1860703"/>
                  <a:pt x="1678294" y="1865710"/>
                </a:cubicBezTo>
                <a:cubicBezTo>
                  <a:pt x="1680667" y="1870755"/>
                  <a:pt x="1676466" y="1877944"/>
                  <a:pt x="1677081" y="1884289"/>
                </a:cubicBezTo>
                <a:cubicBezTo>
                  <a:pt x="1679753" y="1876871"/>
                  <a:pt x="1685413" y="1880844"/>
                  <a:pt x="1688472" y="1881302"/>
                </a:cubicBezTo>
                <a:lnTo>
                  <a:pt x="1687580" y="1879007"/>
                </a:lnTo>
                <a:lnTo>
                  <a:pt x="1681570" y="1874443"/>
                </a:lnTo>
                <a:lnTo>
                  <a:pt x="1685318" y="1873187"/>
                </a:lnTo>
                <a:lnTo>
                  <a:pt x="1683954" y="1869682"/>
                </a:lnTo>
                <a:cubicBezTo>
                  <a:pt x="1693815" y="1866466"/>
                  <a:pt x="1703450" y="1864779"/>
                  <a:pt x="1713082" y="1863092"/>
                </a:cubicBezTo>
                <a:lnTo>
                  <a:pt x="1712958" y="1863923"/>
                </a:lnTo>
                <a:lnTo>
                  <a:pt x="1715663" y="1863016"/>
                </a:lnTo>
                <a:lnTo>
                  <a:pt x="1730485" y="1863210"/>
                </a:lnTo>
                <a:lnTo>
                  <a:pt x="1730106" y="1862510"/>
                </a:lnTo>
                <a:cubicBezTo>
                  <a:pt x="1727506" y="1858991"/>
                  <a:pt x="1721871" y="1856587"/>
                  <a:pt x="1723014" y="1848941"/>
                </a:cubicBezTo>
                <a:cubicBezTo>
                  <a:pt x="1728876" y="1849818"/>
                  <a:pt x="1739969" y="1859291"/>
                  <a:pt x="1742215" y="1844255"/>
                </a:cubicBezTo>
                <a:cubicBezTo>
                  <a:pt x="1731911" y="1843888"/>
                  <a:pt x="1721119" y="1839930"/>
                  <a:pt x="1709903" y="1841515"/>
                </a:cubicBezTo>
                <a:lnTo>
                  <a:pt x="1700987" y="1844474"/>
                </a:lnTo>
                <a:lnTo>
                  <a:pt x="1701946" y="1845385"/>
                </a:lnTo>
                <a:cubicBezTo>
                  <a:pt x="1700106" y="1847982"/>
                  <a:pt x="1698896" y="1846365"/>
                  <a:pt x="1697686" y="1844748"/>
                </a:cubicBezTo>
                <a:lnTo>
                  <a:pt x="1698744" y="1844220"/>
                </a:lnTo>
                <a:lnTo>
                  <a:pt x="1700465" y="1835053"/>
                </a:lnTo>
                <a:lnTo>
                  <a:pt x="1702059" y="1831554"/>
                </a:lnTo>
                <a:lnTo>
                  <a:pt x="1517430" y="1854621"/>
                </a:lnTo>
                <a:cubicBezTo>
                  <a:pt x="1501451" y="1856923"/>
                  <a:pt x="1485727" y="1859264"/>
                  <a:pt x="1468219" y="1861337"/>
                </a:cubicBezTo>
                <a:lnTo>
                  <a:pt x="1472772" y="1854774"/>
                </a:lnTo>
                <a:lnTo>
                  <a:pt x="1456545" y="1855963"/>
                </a:lnTo>
                <a:lnTo>
                  <a:pt x="1456907" y="1858564"/>
                </a:lnTo>
                <a:lnTo>
                  <a:pt x="1455956" y="1860611"/>
                </a:lnTo>
                <a:lnTo>
                  <a:pt x="1457991" y="1858991"/>
                </a:lnTo>
                <a:cubicBezTo>
                  <a:pt x="1459115" y="1858594"/>
                  <a:pt x="1460279" y="1858581"/>
                  <a:pt x="1461414" y="1858750"/>
                </a:cubicBezTo>
                <a:cubicBezTo>
                  <a:pt x="1463685" y="1859089"/>
                  <a:pt x="1465846" y="1860164"/>
                  <a:pt x="1467360" y="1860391"/>
                </a:cubicBezTo>
                <a:cubicBezTo>
                  <a:pt x="1466205" y="1868116"/>
                  <a:pt x="1461302" y="1865973"/>
                  <a:pt x="1457737" y="1863607"/>
                </a:cubicBezTo>
                <a:lnTo>
                  <a:pt x="1455351" y="1861910"/>
                </a:lnTo>
                <a:lnTo>
                  <a:pt x="1455215" y="1862203"/>
                </a:lnTo>
                <a:cubicBezTo>
                  <a:pt x="1454194" y="1860493"/>
                  <a:pt x="1454194" y="1860493"/>
                  <a:pt x="1452923" y="1858746"/>
                </a:cubicBezTo>
                <a:lnTo>
                  <a:pt x="1455134" y="1856066"/>
                </a:lnTo>
                <a:lnTo>
                  <a:pt x="1446735" y="1856681"/>
                </a:lnTo>
                <a:lnTo>
                  <a:pt x="1423366" y="1857337"/>
                </a:lnTo>
                <a:lnTo>
                  <a:pt x="1430461" y="1861230"/>
                </a:lnTo>
                <a:lnTo>
                  <a:pt x="1368257" y="1879049"/>
                </a:lnTo>
                <a:lnTo>
                  <a:pt x="1372841" y="1894436"/>
                </a:lnTo>
                <a:cubicBezTo>
                  <a:pt x="1364097" y="1893129"/>
                  <a:pt x="1355104" y="1891786"/>
                  <a:pt x="1346112" y="1890442"/>
                </a:cubicBezTo>
                <a:lnTo>
                  <a:pt x="1348553" y="1884694"/>
                </a:lnTo>
                <a:lnTo>
                  <a:pt x="1323822" y="1891779"/>
                </a:lnTo>
                <a:lnTo>
                  <a:pt x="1322486" y="1900720"/>
                </a:lnTo>
                <a:lnTo>
                  <a:pt x="1311947" y="1895181"/>
                </a:lnTo>
                <a:lnTo>
                  <a:pt x="1291591" y="1901012"/>
                </a:lnTo>
                <a:lnTo>
                  <a:pt x="1286073" y="1907000"/>
                </a:lnTo>
                <a:lnTo>
                  <a:pt x="1274695" y="1912148"/>
                </a:lnTo>
                <a:lnTo>
                  <a:pt x="1274235" y="1913038"/>
                </a:lnTo>
                <a:lnTo>
                  <a:pt x="1274210" y="1912367"/>
                </a:lnTo>
                <a:lnTo>
                  <a:pt x="1273844" y="1912532"/>
                </a:lnTo>
                <a:lnTo>
                  <a:pt x="1274190" y="1911852"/>
                </a:lnTo>
                <a:lnTo>
                  <a:pt x="1274190" y="1911839"/>
                </a:lnTo>
                <a:cubicBezTo>
                  <a:pt x="1274135" y="1909715"/>
                  <a:pt x="1274149" y="1905630"/>
                  <a:pt x="1275145" y="1906946"/>
                </a:cubicBezTo>
                <a:lnTo>
                  <a:pt x="1276236" y="1907789"/>
                </a:lnTo>
                <a:lnTo>
                  <a:pt x="1276933" y="1905710"/>
                </a:lnTo>
                <a:cubicBezTo>
                  <a:pt x="1276974" y="1904485"/>
                  <a:pt x="1275094" y="1905826"/>
                  <a:pt x="1272781" y="1906515"/>
                </a:cubicBezTo>
                <a:lnTo>
                  <a:pt x="1272628" y="1906445"/>
                </a:lnTo>
                <a:lnTo>
                  <a:pt x="1263643" y="1909018"/>
                </a:lnTo>
                <a:lnTo>
                  <a:pt x="1264896" y="1910986"/>
                </a:lnTo>
                <a:cubicBezTo>
                  <a:pt x="1268225" y="1917768"/>
                  <a:pt x="1255795" y="1920624"/>
                  <a:pt x="1254296" y="1920399"/>
                </a:cubicBezTo>
                <a:cubicBezTo>
                  <a:pt x="1254640" y="1918094"/>
                  <a:pt x="1255989" y="1914835"/>
                  <a:pt x="1257627" y="1912171"/>
                </a:cubicBezTo>
                <a:lnTo>
                  <a:pt x="1259879" y="1910096"/>
                </a:lnTo>
                <a:lnTo>
                  <a:pt x="1256303" y="1911121"/>
                </a:lnTo>
                <a:lnTo>
                  <a:pt x="1207669" y="1924629"/>
                </a:lnTo>
                <a:lnTo>
                  <a:pt x="1208059" y="1925447"/>
                </a:lnTo>
                <a:lnTo>
                  <a:pt x="1204046" y="1925635"/>
                </a:lnTo>
                <a:lnTo>
                  <a:pt x="1168664" y="1935463"/>
                </a:lnTo>
                <a:cubicBezTo>
                  <a:pt x="1155540" y="1939481"/>
                  <a:pt x="1142863" y="1942266"/>
                  <a:pt x="1129475" y="1948065"/>
                </a:cubicBezTo>
                <a:cubicBezTo>
                  <a:pt x="1122894" y="1950202"/>
                  <a:pt x="1107063" y="1961875"/>
                  <a:pt x="1102535" y="1950279"/>
                </a:cubicBezTo>
                <a:cubicBezTo>
                  <a:pt x="1102991" y="1947227"/>
                  <a:pt x="1103675" y="1942650"/>
                  <a:pt x="1104131" y="1939599"/>
                </a:cubicBezTo>
                <a:cubicBezTo>
                  <a:pt x="1107421" y="1938530"/>
                  <a:pt x="1112241" y="1937691"/>
                  <a:pt x="1115531" y="1936622"/>
                </a:cubicBezTo>
                <a:lnTo>
                  <a:pt x="1116764" y="1936222"/>
                </a:lnTo>
                <a:lnTo>
                  <a:pt x="1106913" y="1933604"/>
                </a:lnTo>
                <a:cubicBezTo>
                  <a:pt x="1103842" y="1933145"/>
                  <a:pt x="1103441" y="1925327"/>
                  <a:pt x="1102586" y="1920546"/>
                </a:cubicBezTo>
                <a:cubicBezTo>
                  <a:pt x="1124958" y="1916132"/>
                  <a:pt x="1148001" y="1908974"/>
                  <a:pt x="1170600" y="1903042"/>
                </a:cubicBezTo>
                <a:cubicBezTo>
                  <a:pt x="1183455" y="1899728"/>
                  <a:pt x="1197272" y="1896066"/>
                  <a:pt x="1210365" y="1896498"/>
                </a:cubicBezTo>
                <a:cubicBezTo>
                  <a:pt x="1214728" y="1896643"/>
                  <a:pt x="1219011" y="1897241"/>
                  <a:pt x="1223152" y="1898460"/>
                </a:cubicBezTo>
                <a:lnTo>
                  <a:pt x="1229597" y="1901989"/>
                </a:lnTo>
                <a:lnTo>
                  <a:pt x="1243898" y="1897819"/>
                </a:lnTo>
                <a:lnTo>
                  <a:pt x="1243955" y="1897281"/>
                </a:lnTo>
                <a:lnTo>
                  <a:pt x="1244591" y="1897616"/>
                </a:lnTo>
                <a:lnTo>
                  <a:pt x="1270403" y="1890089"/>
                </a:lnTo>
                <a:cubicBezTo>
                  <a:pt x="1299786" y="1882000"/>
                  <a:pt x="1327155" y="1875171"/>
                  <a:pt x="1356056" y="1868570"/>
                </a:cubicBezTo>
                <a:cubicBezTo>
                  <a:pt x="1364168" y="1866663"/>
                  <a:pt x="1370483" y="1866306"/>
                  <a:pt x="1378594" y="1864399"/>
                </a:cubicBezTo>
                <a:lnTo>
                  <a:pt x="1388495" y="1858668"/>
                </a:lnTo>
                <a:lnTo>
                  <a:pt x="1355209" y="1860561"/>
                </a:lnTo>
                <a:cubicBezTo>
                  <a:pt x="1347334" y="1860947"/>
                  <a:pt x="1340988" y="1861563"/>
                  <a:pt x="1333112" y="1861948"/>
                </a:cubicBezTo>
                <a:cubicBezTo>
                  <a:pt x="1328525" y="1861263"/>
                  <a:pt x="1317001" y="1856414"/>
                  <a:pt x="1314101" y="1865362"/>
                </a:cubicBezTo>
                <a:cubicBezTo>
                  <a:pt x="1312958" y="1873007"/>
                  <a:pt x="1313802" y="1877825"/>
                  <a:pt x="1307456" y="1878440"/>
                </a:cubicBezTo>
                <a:cubicBezTo>
                  <a:pt x="1300920" y="1880328"/>
                  <a:pt x="1296560" y="1878114"/>
                  <a:pt x="1290214" y="1878729"/>
                </a:cubicBezTo>
                <a:cubicBezTo>
                  <a:pt x="1274464" y="1879502"/>
                  <a:pt x="1180626" y="1893623"/>
                  <a:pt x="1150224" y="1900024"/>
                </a:cubicBezTo>
                <a:cubicBezTo>
                  <a:pt x="1121591" y="1903302"/>
                  <a:pt x="1092260" y="1912989"/>
                  <a:pt x="1064528" y="1911973"/>
                </a:cubicBezTo>
                <a:cubicBezTo>
                  <a:pt x="1056652" y="1912360"/>
                  <a:pt x="1049007" y="1911217"/>
                  <a:pt x="1040902" y="1913133"/>
                </a:cubicBezTo>
                <a:cubicBezTo>
                  <a:pt x="1037615" y="1914205"/>
                  <a:pt x="1034099" y="1916807"/>
                  <a:pt x="1032112" y="1919637"/>
                </a:cubicBezTo>
                <a:cubicBezTo>
                  <a:pt x="1028139" y="1925297"/>
                  <a:pt x="1030513" y="1930342"/>
                  <a:pt x="1025468" y="1932715"/>
                </a:cubicBezTo>
                <a:cubicBezTo>
                  <a:pt x="1018893" y="1934859"/>
                  <a:pt x="1013030" y="1933983"/>
                  <a:pt x="1006723" y="1934344"/>
                </a:cubicBezTo>
                <a:cubicBezTo>
                  <a:pt x="997051" y="1936285"/>
                  <a:pt x="986156" y="1935961"/>
                  <a:pt x="974993" y="1937419"/>
                </a:cubicBezTo>
                <a:cubicBezTo>
                  <a:pt x="995490" y="1946736"/>
                  <a:pt x="1016259" y="1942021"/>
                  <a:pt x="1036827" y="1940406"/>
                </a:cubicBezTo>
                <a:cubicBezTo>
                  <a:pt x="1035912" y="1946523"/>
                  <a:pt x="1036528" y="1952868"/>
                  <a:pt x="1031254" y="1956770"/>
                </a:cubicBezTo>
                <a:cubicBezTo>
                  <a:pt x="1026209" y="1959144"/>
                  <a:pt x="1021621" y="1958458"/>
                  <a:pt x="1015274" y="1959073"/>
                </a:cubicBezTo>
                <a:cubicBezTo>
                  <a:pt x="1010458" y="1959916"/>
                  <a:pt x="1005184" y="1963819"/>
                  <a:pt x="1000623" y="1964701"/>
                </a:cubicBezTo>
                <a:cubicBezTo>
                  <a:pt x="996034" y="1964015"/>
                  <a:pt x="992976" y="1963558"/>
                  <a:pt x="991833" y="1971204"/>
                </a:cubicBezTo>
                <a:lnTo>
                  <a:pt x="1004609" y="1968418"/>
                </a:lnTo>
                <a:lnTo>
                  <a:pt x="1004654" y="1967619"/>
                </a:lnTo>
                <a:cubicBezTo>
                  <a:pt x="1004567" y="1967193"/>
                  <a:pt x="1004332" y="1966744"/>
                  <a:pt x="1003861" y="1965846"/>
                </a:cubicBezTo>
                <a:cubicBezTo>
                  <a:pt x="1004695" y="1964315"/>
                  <a:pt x="1005759" y="1964475"/>
                  <a:pt x="1006170" y="1965363"/>
                </a:cubicBezTo>
                <a:lnTo>
                  <a:pt x="1004938" y="1968347"/>
                </a:lnTo>
                <a:lnTo>
                  <a:pt x="1007254" y="1967842"/>
                </a:lnTo>
                <a:cubicBezTo>
                  <a:pt x="1012552" y="1967265"/>
                  <a:pt x="1017956" y="1967290"/>
                  <a:pt x="1023308" y="1968091"/>
                </a:cubicBezTo>
                <a:cubicBezTo>
                  <a:pt x="1021937" y="1977266"/>
                  <a:pt x="1016049" y="1974822"/>
                  <a:pt x="1012761" y="1975895"/>
                </a:cubicBezTo>
                <a:cubicBezTo>
                  <a:pt x="1006213" y="1979607"/>
                  <a:pt x="1000482" y="1986570"/>
                  <a:pt x="993946" y="1988458"/>
                </a:cubicBezTo>
                <a:cubicBezTo>
                  <a:pt x="982325" y="1992975"/>
                  <a:pt x="905673" y="2015916"/>
                  <a:pt x="901568" y="2013739"/>
                </a:cubicBezTo>
                <a:cubicBezTo>
                  <a:pt x="897208" y="2011524"/>
                  <a:pt x="895750" y="2000362"/>
                  <a:pt x="890247" y="2005794"/>
                </a:cubicBezTo>
                <a:cubicBezTo>
                  <a:pt x="885202" y="2008167"/>
                  <a:pt x="882073" y="2018644"/>
                  <a:pt x="875536" y="2020533"/>
                </a:cubicBezTo>
                <a:cubicBezTo>
                  <a:pt x="866975" y="2025508"/>
                  <a:pt x="858028" y="2022608"/>
                  <a:pt x="850178" y="2024562"/>
                </a:cubicBezTo>
                <a:cubicBezTo>
                  <a:pt x="813631" y="2028481"/>
                  <a:pt x="775739" y="2043144"/>
                  <a:pt x="739873" y="2054721"/>
                </a:cubicBezTo>
                <a:cubicBezTo>
                  <a:pt x="702183" y="2066288"/>
                  <a:pt x="666050" y="2079649"/>
                  <a:pt x="629954" y="2092756"/>
                </a:cubicBezTo>
                <a:cubicBezTo>
                  <a:pt x="611760" y="2099418"/>
                  <a:pt x="593565" y="2106080"/>
                  <a:pt x="575626" y="2112779"/>
                </a:cubicBezTo>
                <a:cubicBezTo>
                  <a:pt x="567294" y="2116225"/>
                  <a:pt x="559232" y="2117863"/>
                  <a:pt x="550937" y="2121053"/>
                </a:cubicBezTo>
                <a:cubicBezTo>
                  <a:pt x="545891" y="2123426"/>
                  <a:pt x="537103" y="2129930"/>
                  <a:pt x="533656" y="2121598"/>
                </a:cubicBezTo>
                <a:lnTo>
                  <a:pt x="536593" y="2119674"/>
                </a:lnTo>
                <a:lnTo>
                  <a:pt x="533992" y="2120652"/>
                </a:lnTo>
                <a:cubicBezTo>
                  <a:pt x="533486" y="2120397"/>
                  <a:pt x="533294" y="2119650"/>
                  <a:pt x="532808" y="2118859"/>
                </a:cubicBezTo>
                <a:cubicBezTo>
                  <a:pt x="533504" y="2118245"/>
                  <a:pt x="533897" y="2117645"/>
                  <a:pt x="534451" y="2117578"/>
                </a:cubicBezTo>
                <a:lnTo>
                  <a:pt x="537002" y="2119447"/>
                </a:lnTo>
                <a:lnTo>
                  <a:pt x="540106" y="2118326"/>
                </a:lnTo>
                <a:cubicBezTo>
                  <a:pt x="542148" y="2117525"/>
                  <a:pt x="543823" y="2116342"/>
                  <a:pt x="544353" y="2112797"/>
                </a:cubicBezTo>
                <a:cubicBezTo>
                  <a:pt x="538300" y="2113195"/>
                  <a:pt x="532611" y="2119878"/>
                  <a:pt x="526493" y="2118964"/>
                </a:cubicBezTo>
                <a:cubicBezTo>
                  <a:pt x="523434" y="2118506"/>
                  <a:pt x="522134" y="2116749"/>
                  <a:pt x="522782" y="2112416"/>
                </a:cubicBezTo>
                <a:cubicBezTo>
                  <a:pt x="522809" y="2101760"/>
                  <a:pt x="516465" y="2102375"/>
                  <a:pt x="512105" y="2100160"/>
                </a:cubicBezTo>
                <a:cubicBezTo>
                  <a:pt x="522537" y="2093120"/>
                  <a:pt x="532907" y="2086071"/>
                  <a:pt x="543320" y="2080038"/>
                </a:cubicBezTo>
                <a:lnTo>
                  <a:pt x="554910" y="2074002"/>
                </a:lnTo>
                <a:lnTo>
                  <a:pt x="554519" y="2071526"/>
                </a:lnTo>
                <a:cubicBezTo>
                  <a:pt x="554067" y="2070906"/>
                  <a:pt x="553404" y="2070483"/>
                  <a:pt x="552789" y="2069743"/>
                </a:cubicBezTo>
                <a:cubicBezTo>
                  <a:pt x="555895" y="2068391"/>
                  <a:pt x="556122" y="2066867"/>
                  <a:pt x="557048" y="2070379"/>
                </a:cubicBezTo>
                <a:lnTo>
                  <a:pt x="555339" y="2073777"/>
                </a:lnTo>
                <a:lnTo>
                  <a:pt x="558986" y="2071879"/>
                </a:lnTo>
                <a:cubicBezTo>
                  <a:pt x="564227" y="2069498"/>
                  <a:pt x="569493" y="2067500"/>
                  <a:pt x="574797" y="2066013"/>
                </a:cubicBezTo>
                <a:cubicBezTo>
                  <a:pt x="584658" y="2062796"/>
                  <a:pt x="593421" y="2054725"/>
                  <a:pt x="603284" y="2051509"/>
                </a:cubicBezTo>
                <a:cubicBezTo>
                  <a:pt x="608329" y="2049134"/>
                  <a:pt x="617277" y="2052034"/>
                  <a:pt x="618875" y="2041330"/>
                </a:cubicBezTo>
                <a:lnTo>
                  <a:pt x="601365" y="2046279"/>
                </a:lnTo>
                <a:lnTo>
                  <a:pt x="589017" y="2049767"/>
                </a:lnTo>
                <a:cubicBezTo>
                  <a:pt x="578912" y="2053729"/>
                  <a:pt x="568829" y="2058868"/>
                  <a:pt x="559275" y="2065257"/>
                </a:cubicBezTo>
                <a:cubicBezTo>
                  <a:pt x="538930" y="2077590"/>
                  <a:pt x="516833" y="2078979"/>
                  <a:pt x="495580" y="2085184"/>
                </a:cubicBezTo>
                <a:cubicBezTo>
                  <a:pt x="445682" y="2096488"/>
                  <a:pt x="354069" y="2116650"/>
                  <a:pt x="348796" y="2120552"/>
                </a:cubicBezTo>
                <a:cubicBezTo>
                  <a:pt x="343522" y="2124454"/>
                  <a:pt x="358112" y="2100056"/>
                  <a:pt x="363158" y="2097683"/>
                </a:cubicBezTo>
                <a:cubicBezTo>
                  <a:pt x="371718" y="2092708"/>
                  <a:pt x="380009" y="2089542"/>
                  <a:pt x="388532" y="2084821"/>
                </a:cubicBezTo>
                <a:cubicBezTo>
                  <a:pt x="405171" y="2076363"/>
                  <a:pt x="449109" y="2073549"/>
                  <a:pt x="457442" y="2070104"/>
                </a:cubicBezTo>
                <a:cubicBezTo>
                  <a:pt x="468834" y="2067116"/>
                  <a:pt x="480454" y="2062598"/>
                  <a:pt x="492073" y="2058080"/>
                </a:cubicBezTo>
                <a:cubicBezTo>
                  <a:pt x="516777" y="2047963"/>
                  <a:pt x="541546" y="2039155"/>
                  <a:pt x="566288" y="2028782"/>
                </a:cubicBezTo>
                <a:cubicBezTo>
                  <a:pt x="589490" y="2020002"/>
                  <a:pt x="614005" y="2011157"/>
                  <a:pt x="637243" y="2002122"/>
                </a:cubicBezTo>
                <a:cubicBezTo>
                  <a:pt x="647106" y="1998906"/>
                  <a:pt x="719335" y="1972437"/>
                  <a:pt x="732255" y="1969678"/>
                </a:cubicBezTo>
                <a:cubicBezTo>
                  <a:pt x="743646" y="1966689"/>
                  <a:pt x="755494" y="1960644"/>
                  <a:pt x="766243" y="1949746"/>
                </a:cubicBezTo>
                <a:cubicBezTo>
                  <a:pt x="771708" y="1944565"/>
                  <a:pt x="777826" y="1945478"/>
                  <a:pt x="782415" y="1946164"/>
                </a:cubicBezTo>
                <a:cubicBezTo>
                  <a:pt x="786774" y="1948378"/>
                  <a:pt x="853565" y="1928655"/>
                  <a:pt x="858382" y="1927812"/>
                </a:cubicBezTo>
                <a:cubicBezTo>
                  <a:pt x="864956" y="1925667"/>
                  <a:pt x="870203" y="1920196"/>
                  <a:pt x="876740" y="1918307"/>
                </a:cubicBezTo>
                <a:cubicBezTo>
                  <a:pt x="890118" y="1912490"/>
                  <a:pt x="939102" y="1907302"/>
                  <a:pt x="942618" y="1904700"/>
                </a:cubicBezTo>
                <a:cubicBezTo>
                  <a:pt x="947891" y="1900798"/>
                  <a:pt x="952251" y="1903014"/>
                  <a:pt x="956839" y="1903700"/>
                </a:cubicBezTo>
                <a:cubicBezTo>
                  <a:pt x="970577" y="1904188"/>
                  <a:pt x="1004522" y="1896753"/>
                  <a:pt x="1015658" y="1893726"/>
                </a:cubicBezTo>
                <a:cubicBezTo>
                  <a:pt x="1030338" y="1889666"/>
                  <a:pt x="1044748" y="1887390"/>
                  <a:pt x="1059427" y="1883330"/>
                </a:cubicBezTo>
                <a:cubicBezTo>
                  <a:pt x="1073851" y="1879231"/>
                  <a:pt x="1088301" y="1876700"/>
                  <a:pt x="1102751" y="1874170"/>
                </a:cubicBezTo>
                <a:cubicBezTo>
                  <a:pt x="1113914" y="1872711"/>
                  <a:pt x="1127195" y="1876258"/>
                  <a:pt x="1139500" y="1867148"/>
                </a:cubicBezTo>
                <a:cubicBezTo>
                  <a:pt x="1144774" y="1863249"/>
                  <a:pt x="1206641" y="1855558"/>
                  <a:pt x="1221091" y="1853026"/>
                </a:cubicBezTo>
                <a:cubicBezTo>
                  <a:pt x="1253023" y="1846854"/>
                  <a:pt x="1283197" y="1841982"/>
                  <a:pt x="1314927" y="1838907"/>
                </a:cubicBezTo>
                <a:cubicBezTo>
                  <a:pt x="1343344" y="1835336"/>
                  <a:pt x="1372592" y="1838404"/>
                  <a:pt x="1401238" y="1833304"/>
                </a:cubicBezTo>
                <a:cubicBezTo>
                  <a:pt x="1429883" y="1828203"/>
                  <a:pt x="1457869" y="1829259"/>
                  <a:pt x="1487357" y="1828975"/>
                </a:cubicBezTo>
                <a:lnTo>
                  <a:pt x="1551471" y="1828895"/>
                </a:lnTo>
                <a:lnTo>
                  <a:pt x="1630016" y="1809172"/>
                </a:lnTo>
                <a:lnTo>
                  <a:pt x="1672390" y="1802812"/>
                </a:lnTo>
                <a:lnTo>
                  <a:pt x="1672129" y="1802837"/>
                </a:lnTo>
                <a:cubicBezTo>
                  <a:pt x="1659211" y="1802881"/>
                  <a:pt x="1646976" y="1799868"/>
                  <a:pt x="1637210" y="1788137"/>
                </a:cubicBezTo>
                <a:cubicBezTo>
                  <a:pt x="1648054" y="1786598"/>
                  <a:pt x="1659150" y="1785096"/>
                  <a:pt x="1671305" y="1786912"/>
                </a:cubicBezTo>
                <a:cubicBezTo>
                  <a:pt x="1677381" y="1787820"/>
                  <a:pt x="1681670" y="1790304"/>
                  <a:pt x="1687494" y="1791174"/>
                </a:cubicBezTo>
                <a:cubicBezTo>
                  <a:pt x="1691859" y="1793144"/>
                  <a:pt x="1694726" y="1784354"/>
                  <a:pt x="1696937" y="1779944"/>
                </a:cubicBezTo>
                <a:cubicBezTo>
                  <a:pt x="1702321" y="1785490"/>
                  <a:pt x="1707514" y="1792323"/>
                  <a:pt x="1711148" y="1799186"/>
                </a:cubicBezTo>
                <a:lnTo>
                  <a:pt x="1682107" y="1801903"/>
                </a:lnTo>
                <a:lnTo>
                  <a:pt x="1721597" y="1799667"/>
                </a:lnTo>
                <a:lnTo>
                  <a:pt x="1751551" y="1797202"/>
                </a:lnTo>
                <a:lnTo>
                  <a:pt x="1763422" y="1791948"/>
                </a:lnTo>
                <a:cubicBezTo>
                  <a:pt x="1757077" y="1792576"/>
                  <a:pt x="1750732" y="1793204"/>
                  <a:pt x="1744386" y="1793831"/>
                </a:cubicBezTo>
                <a:cubicBezTo>
                  <a:pt x="1745077" y="1789206"/>
                  <a:pt x="1745999" y="1783040"/>
                  <a:pt x="1746690" y="1778416"/>
                </a:cubicBezTo>
                <a:cubicBezTo>
                  <a:pt x="1754334" y="1779558"/>
                  <a:pt x="1766711" y="1790863"/>
                  <a:pt x="1772910" y="1780757"/>
                </a:cubicBezTo>
                <a:cubicBezTo>
                  <a:pt x="1780407" y="1772421"/>
                  <a:pt x="1767109" y="1767282"/>
                  <a:pt x="1768261" y="1759574"/>
                </a:cubicBezTo>
                <a:cubicBezTo>
                  <a:pt x="1787880" y="1762506"/>
                  <a:pt x="1806225" y="1765247"/>
                  <a:pt x="1826099" y="1768217"/>
                </a:cubicBezTo>
                <a:cubicBezTo>
                  <a:pt x="1824026" y="1782092"/>
                  <a:pt x="1806372" y="1774725"/>
                  <a:pt x="1800487" y="1772270"/>
                </a:cubicBezTo>
                <a:cubicBezTo>
                  <a:pt x="1795901" y="1771585"/>
                  <a:pt x="1785890" y="1765360"/>
                  <a:pt x="1782166" y="1771108"/>
                </a:cubicBezTo>
                <a:cubicBezTo>
                  <a:pt x="1779528" y="1773078"/>
                  <a:pt x="1777690" y="1777532"/>
                  <a:pt x="1776587" y="1782292"/>
                </a:cubicBezTo>
                <a:lnTo>
                  <a:pt x="1775430" y="1795237"/>
                </a:lnTo>
                <a:lnTo>
                  <a:pt x="1808846" y="1792487"/>
                </a:lnTo>
                <a:lnTo>
                  <a:pt x="1808221" y="1791844"/>
                </a:lnTo>
                <a:cubicBezTo>
                  <a:pt x="1806672" y="1790441"/>
                  <a:pt x="1805696" y="1789121"/>
                  <a:pt x="1808104" y="1788700"/>
                </a:cubicBezTo>
                <a:cubicBezTo>
                  <a:pt x="1811391" y="1787628"/>
                  <a:pt x="1815980" y="1788314"/>
                  <a:pt x="1819038" y="1788771"/>
                </a:cubicBezTo>
                <a:cubicBezTo>
                  <a:pt x="1822097" y="1789227"/>
                  <a:pt x="1825613" y="1786626"/>
                  <a:pt x="1829129" y="1784025"/>
                </a:cubicBezTo>
                <a:cubicBezTo>
                  <a:pt x="1831410" y="1783584"/>
                  <a:pt x="1832760" y="1784567"/>
                  <a:pt x="1833867" y="1786101"/>
                </a:cubicBezTo>
                <a:lnTo>
                  <a:pt x="1836561" y="1790530"/>
                </a:lnTo>
                <a:lnTo>
                  <a:pt x="1838365" y="1790410"/>
                </a:lnTo>
                <a:lnTo>
                  <a:pt x="1847911" y="1782142"/>
                </a:lnTo>
                <a:cubicBezTo>
                  <a:pt x="1845310" y="1778626"/>
                  <a:pt x="1842708" y="1775110"/>
                  <a:pt x="1839878" y="1773124"/>
                </a:cubicBezTo>
                <a:cubicBezTo>
                  <a:pt x="1847753" y="1772738"/>
                  <a:pt x="1857157" y="1772580"/>
                  <a:pt x="1864804" y="1773722"/>
                </a:cubicBezTo>
                <a:cubicBezTo>
                  <a:pt x="1859759" y="1776095"/>
                  <a:pt x="1853412" y="1776710"/>
                  <a:pt x="1851814" y="1787414"/>
                </a:cubicBezTo>
                <a:lnTo>
                  <a:pt x="1865645" y="1788596"/>
                </a:lnTo>
                <a:lnTo>
                  <a:pt x="1908953" y="1785715"/>
                </a:lnTo>
                <a:lnTo>
                  <a:pt x="1918672" y="1785633"/>
                </a:lnTo>
                <a:lnTo>
                  <a:pt x="1914059" y="1781228"/>
                </a:lnTo>
                <a:cubicBezTo>
                  <a:pt x="1917658" y="1778601"/>
                  <a:pt x="1922596" y="1777756"/>
                  <a:pt x="1926196" y="1775129"/>
                </a:cubicBezTo>
                <a:lnTo>
                  <a:pt x="1924633" y="1785584"/>
                </a:lnTo>
                <a:lnTo>
                  <a:pt x="1954775" y="1785331"/>
                </a:lnTo>
                <a:cubicBezTo>
                  <a:pt x="1969905" y="1785443"/>
                  <a:pt x="1985095" y="1785367"/>
                  <a:pt x="2000958" y="1783830"/>
                </a:cubicBezTo>
                <a:cubicBezTo>
                  <a:pt x="2015154" y="1781261"/>
                  <a:pt x="2028530" y="1775443"/>
                  <a:pt x="2042981" y="1772912"/>
                </a:cubicBezTo>
                <a:lnTo>
                  <a:pt x="2071989" y="1770459"/>
                </a:lnTo>
                <a:lnTo>
                  <a:pt x="2067590" y="1765001"/>
                </a:lnTo>
                <a:cubicBezTo>
                  <a:pt x="2065617" y="1762577"/>
                  <a:pt x="2063560" y="1760721"/>
                  <a:pt x="2060515" y="1760265"/>
                </a:cubicBezTo>
                <a:cubicBezTo>
                  <a:pt x="2050310" y="1755643"/>
                  <a:pt x="2038548" y="1763179"/>
                  <a:pt x="2030319" y="1755753"/>
                </a:cubicBezTo>
                <a:cubicBezTo>
                  <a:pt x="2017522" y="1747645"/>
                  <a:pt x="2005568" y="1744311"/>
                  <a:pt x="1993841" y="1739460"/>
                </a:cubicBezTo>
                <a:cubicBezTo>
                  <a:pt x="2015383" y="1741130"/>
                  <a:pt x="2037150" y="1741286"/>
                  <a:pt x="2056877" y="1742943"/>
                </a:cubicBezTo>
                <a:cubicBezTo>
                  <a:pt x="2061445" y="1743625"/>
                  <a:pt x="2062516" y="1746882"/>
                  <a:pt x="2065560" y="1747337"/>
                </a:cubicBezTo>
                <a:cubicBezTo>
                  <a:pt x="2071461" y="1749510"/>
                  <a:pt x="2075802" y="1751708"/>
                  <a:pt x="2080369" y="1752390"/>
                </a:cubicBezTo>
                <a:cubicBezTo>
                  <a:pt x="2089052" y="1756786"/>
                  <a:pt x="2097706" y="1759627"/>
                  <a:pt x="2103960" y="1769855"/>
                </a:cubicBezTo>
                <a:lnTo>
                  <a:pt x="2103844" y="1770038"/>
                </a:lnTo>
                <a:lnTo>
                  <a:pt x="2177040" y="1774783"/>
                </a:lnTo>
                <a:lnTo>
                  <a:pt x="2172898" y="1773121"/>
                </a:lnTo>
                <a:cubicBezTo>
                  <a:pt x="2155003" y="1767320"/>
                  <a:pt x="2137108" y="1761519"/>
                  <a:pt x="2120769" y="1757514"/>
                </a:cubicBezTo>
                <a:cubicBezTo>
                  <a:pt x="2111784" y="1754869"/>
                  <a:pt x="2104137" y="1753726"/>
                  <a:pt x="2096490" y="1752584"/>
                </a:cubicBezTo>
                <a:cubicBezTo>
                  <a:pt x="2087569" y="1751250"/>
                  <a:pt x="2076673" y="1750925"/>
                  <a:pt x="2069674" y="1745450"/>
                </a:cubicBezTo>
                <a:cubicBezTo>
                  <a:pt x="2064242" y="1739947"/>
                  <a:pt x="2060340" y="1734674"/>
                  <a:pt x="2052694" y="1733531"/>
                </a:cubicBezTo>
                <a:cubicBezTo>
                  <a:pt x="2048106" y="1732846"/>
                  <a:pt x="2036970" y="1735872"/>
                  <a:pt x="2035282" y="1726240"/>
                </a:cubicBezTo>
                <a:cubicBezTo>
                  <a:pt x="2031679" y="1708505"/>
                  <a:pt x="2042612" y="1708575"/>
                  <a:pt x="2050461" y="1706621"/>
                </a:cubicBezTo>
                <a:cubicBezTo>
                  <a:pt x="2048800" y="1698556"/>
                  <a:pt x="2045741" y="1698099"/>
                  <a:pt x="2040239" y="1703531"/>
                </a:cubicBezTo>
                <a:cubicBezTo>
                  <a:pt x="2041153" y="1697414"/>
                  <a:pt x="2040310" y="1692597"/>
                  <a:pt x="2040957" y="1688264"/>
                </a:cubicBezTo>
                <a:cubicBezTo>
                  <a:pt x="2050590" y="1686578"/>
                  <a:pt x="2059968" y="1684852"/>
                  <a:pt x="2070902" y="1684922"/>
                </a:cubicBezTo>
                <a:cubicBezTo>
                  <a:pt x="2042240" y="1658752"/>
                  <a:pt x="2007294" y="1651967"/>
                  <a:pt x="1974132" y="1645448"/>
                </a:cubicBezTo>
                <a:cubicBezTo>
                  <a:pt x="1937684" y="1640001"/>
                  <a:pt x="1902079" y="1639371"/>
                  <a:pt x="1865602" y="1632357"/>
                </a:cubicBezTo>
                <a:cubicBezTo>
                  <a:pt x="1864003" y="1643061"/>
                  <a:pt x="1875165" y="1641603"/>
                  <a:pt x="1879754" y="1642289"/>
                </a:cubicBezTo>
                <a:cubicBezTo>
                  <a:pt x="1884570" y="1641445"/>
                  <a:pt x="1887857" y="1640373"/>
                  <a:pt x="1892217" y="1642588"/>
                </a:cubicBezTo>
                <a:cubicBezTo>
                  <a:pt x="1898105" y="1645031"/>
                  <a:pt x="1895433" y="1652448"/>
                  <a:pt x="1894519" y="1658565"/>
                </a:cubicBezTo>
                <a:cubicBezTo>
                  <a:pt x="1911316" y="1659512"/>
                  <a:pt x="1932568" y="1653308"/>
                  <a:pt x="1945119" y="1673943"/>
                </a:cubicBezTo>
                <a:cubicBezTo>
                  <a:pt x="1920422" y="1671816"/>
                  <a:pt x="1897318" y="1671230"/>
                  <a:pt x="1873921" y="1670860"/>
                </a:cubicBezTo>
                <a:cubicBezTo>
                  <a:pt x="1874568" y="1666527"/>
                  <a:pt x="1873953" y="1660183"/>
                  <a:pt x="1875939" y="1657352"/>
                </a:cubicBezTo>
                <a:cubicBezTo>
                  <a:pt x="1877697" y="1656051"/>
                  <a:pt x="1880299" y="1659567"/>
                  <a:pt x="1882285" y="1656737"/>
                </a:cubicBezTo>
                <a:cubicBezTo>
                  <a:pt x="1884043" y="1655436"/>
                  <a:pt x="1884499" y="1652377"/>
                  <a:pt x="1886486" y="1649548"/>
                </a:cubicBezTo>
                <a:lnTo>
                  <a:pt x="1876664" y="1653455"/>
                </a:lnTo>
                <a:lnTo>
                  <a:pt x="1876875" y="1653811"/>
                </a:lnTo>
                <a:cubicBezTo>
                  <a:pt x="1877179" y="1654440"/>
                  <a:pt x="1877455" y="1655259"/>
                  <a:pt x="1877341" y="1656021"/>
                </a:cubicBezTo>
                <a:cubicBezTo>
                  <a:pt x="1875443" y="1658073"/>
                  <a:pt x="1874665" y="1657956"/>
                  <a:pt x="1874613" y="1656976"/>
                </a:cubicBezTo>
                <a:lnTo>
                  <a:pt x="1875840" y="1653783"/>
                </a:lnTo>
                <a:lnTo>
                  <a:pt x="1875057" y="1654094"/>
                </a:lnTo>
                <a:cubicBezTo>
                  <a:pt x="1871465" y="1655902"/>
                  <a:pt x="1868064" y="1657738"/>
                  <a:pt x="1864777" y="1658811"/>
                </a:cubicBezTo>
                <a:cubicBezTo>
                  <a:pt x="1859960" y="1659654"/>
                  <a:pt x="1849510" y="1658092"/>
                  <a:pt x="1845308" y="1665282"/>
                </a:cubicBezTo>
                <a:cubicBezTo>
                  <a:pt x="1843361" y="1667857"/>
                  <a:pt x="1841761" y="1678562"/>
                  <a:pt x="1838474" y="1679634"/>
                </a:cubicBezTo>
                <a:cubicBezTo>
                  <a:pt x="1830370" y="1681549"/>
                  <a:pt x="1821651" y="1677120"/>
                  <a:pt x="1812475" y="1675749"/>
                </a:cubicBezTo>
                <a:cubicBezTo>
                  <a:pt x="1811104" y="1684924"/>
                  <a:pt x="1822266" y="1683465"/>
                  <a:pt x="1820896" y="1692641"/>
                </a:cubicBezTo>
                <a:cubicBezTo>
                  <a:pt x="1786890" y="1681306"/>
                  <a:pt x="1751329" y="1668175"/>
                  <a:pt x="1717112" y="1689639"/>
                </a:cubicBezTo>
                <a:cubicBezTo>
                  <a:pt x="1721244" y="1693383"/>
                  <a:pt x="1723426" y="1699702"/>
                  <a:pt x="1723585" y="1709106"/>
                </a:cubicBezTo>
                <a:cubicBezTo>
                  <a:pt x="1640825" y="1701429"/>
                  <a:pt x="1558197" y="1701589"/>
                  <a:pt x="1474948" y="1707649"/>
                </a:cubicBezTo>
                <a:cubicBezTo>
                  <a:pt x="1476967" y="1694141"/>
                  <a:pt x="1485845" y="1707975"/>
                  <a:pt x="1489817" y="1702315"/>
                </a:cubicBezTo>
                <a:cubicBezTo>
                  <a:pt x="1492261" y="1696426"/>
                  <a:pt x="1478954" y="1691311"/>
                  <a:pt x="1477424" y="1691083"/>
                </a:cubicBezTo>
                <a:cubicBezTo>
                  <a:pt x="1474366" y="1690625"/>
                  <a:pt x="1469549" y="1691469"/>
                  <a:pt x="1467334" y="1695828"/>
                </a:cubicBezTo>
                <a:cubicBezTo>
                  <a:pt x="1463589" y="1699959"/>
                  <a:pt x="1462714" y="1705821"/>
                  <a:pt x="1459198" y="1708422"/>
                </a:cubicBezTo>
                <a:cubicBezTo>
                  <a:pt x="1452395" y="1712096"/>
                  <a:pt x="1443932" y="1707705"/>
                  <a:pt x="1437814" y="1706790"/>
                </a:cubicBezTo>
                <a:cubicBezTo>
                  <a:pt x="1434527" y="1707862"/>
                  <a:pt x="1429939" y="1707176"/>
                  <a:pt x="1429058" y="1702615"/>
                </a:cubicBezTo>
                <a:lnTo>
                  <a:pt x="1428104" y="1701240"/>
                </a:lnTo>
                <a:lnTo>
                  <a:pt x="1427395" y="1704419"/>
                </a:lnTo>
                <a:cubicBezTo>
                  <a:pt x="1427081" y="1705303"/>
                  <a:pt x="1426724" y="1705871"/>
                  <a:pt x="1426309" y="1706221"/>
                </a:cubicBezTo>
                <a:lnTo>
                  <a:pt x="1426090" y="1706244"/>
                </a:lnTo>
                <a:lnTo>
                  <a:pt x="1427080" y="1708348"/>
                </a:lnTo>
                <a:cubicBezTo>
                  <a:pt x="1425660" y="1708136"/>
                  <a:pt x="1424240" y="1707923"/>
                  <a:pt x="1422820" y="1707711"/>
                </a:cubicBezTo>
                <a:lnTo>
                  <a:pt x="1423957" y="1706457"/>
                </a:lnTo>
                <a:lnTo>
                  <a:pt x="1422993" y="1706554"/>
                </a:lnTo>
                <a:lnTo>
                  <a:pt x="1423488" y="1704782"/>
                </a:lnTo>
                <a:lnTo>
                  <a:pt x="1422293" y="1706033"/>
                </a:lnTo>
                <a:cubicBezTo>
                  <a:pt x="1415033" y="1712765"/>
                  <a:pt x="1398896" y="1705664"/>
                  <a:pt x="1389975" y="1704331"/>
                </a:cubicBezTo>
                <a:cubicBezTo>
                  <a:pt x="1363519" y="1703505"/>
                  <a:pt x="1337319" y="1702716"/>
                  <a:pt x="1310862" y="1701890"/>
                </a:cubicBezTo>
                <a:cubicBezTo>
                  <a:pt x="1321182" y="1695615"/>
                  <a:pt x="1332343" y="1694156"/>
                  <a:pt x="1341749" y="1693998"/>
                </a:cubicBezTo>
                <a:cubicBezTo>
                  <a:pt x="1348094" y="1693383"/>
                  <a:pt x="1354185" y="1692730"/>
                  <a:pt x="1360493" y="1692370"/>
                </a:cubicBezTo>
                <a:cubicBezTo>
                  <a:pt x="1362022" y="1692598"/>
                  <a:pt x="1365081" y="1693056"/>
                  <a:pt x="1366877" y="1691500"/>
                </a:cubicBezTo>
                <a:cubicBezTo>
                  <a:pt x="1369054" y="1687396"/>
                  <a:pt x="1369739" y="1682808"/>
                  <a:pt x="1372182" y="1676919"/>
                </a:cubicBezTo>
                <a:cubicBezTo>
                  <a:pt x="1375627" y="1685251"/>
                  <a:pt x="1383731" y="1683335"/>
                  <a:pt x="1390077" y="1682721"/>
                </a:cubicBezTo>
                <a:cubicBezTo>
                  <a:pt x="1399482" y="1682562"/>
                  <a:pt x="1407945" y="1686953"/>
                  <a:pt x="1417579" y="1685266"/>
                </a:cubicBezTo>
                <a:cubicBezTo>
                  <a:pt x="1422395" y="1684423"/>
                  <a:pt x="1425682" y="1683351"/>
                  <a:pt x="1427898" y="1678991"/>
                </a:cubicBezTo>
                <a:cubicBezTo>
                  <a:pt x="1432485" y="1679677"/>
                  <a:pt x="1436845" y="1681892"/>
                  <a:pt x="1441432" y="1682577"/>
                </a:cubicBezTo>
                <a:cubicBezTo>
                  <a:pt x="1451654" y="1685668"/>
                  <a:pt x="1462360" y="1687268"/>
                  <a:pt x="1473065" y="1688868"/>
                </a:cubicBezTo>
                <a:cubicBezTo>
                  <a:pt x="1508214" y="1692557"/>
                  <a:pt x="1546447" y="1698269"/>
                  <a:pt x="1581310" y="1672473"/>
                </a:cubicBezTo>
                <a:cubicBezTo>
                  <a:pt x="1582192" y="1677033"/>
                  <a:pt x="1582578" y="1684908"/>
                  <a:pt x="1585637" y="1685366"/>
                </a:cubicBezTo>
                <a:cubicBezTo>
                  <a:pt x="1591755" y="1686280"/>
                  <a:pt x="1601590" y="1681496"/>
                  <a:pt x="1608126" y="1679606"/>
                </a:cubicBezTo>
                <a:cubicBezTo>
                  <a:pt x="1614701" y="1677462"/>
                  <a:pt x="1643898" y="1659938"/>
                  <a:pt x="1646201" y="1675916"/>
                </a:cubicBezTo>
                <a:cubicBezTo>
                  <a:pt x="1646816" y="1682261"/>
                  <a:pt x="1645940" y="1688124"/>
                  <a:pt x="1650044" y="1690300"/>
                </a:cubicBezTo>
                <a:cubicBezTo>
                  <a:pt x="1654405" y="1692515"/>
                  <a:pt x="1660979" y="1690371"/>
                  <a:pt x="1665566" y="1691056"/>
                </a:cubicBezTo>
                <a:cubicBezTo>
                  <a:pt x="1681279" y="1690538"/>
                  <a:pt x="1696153" y="1695626"/>
                  <a:pt x="1711223" y="1687196"/>
                </a:cubicBezTo>
                <a:cubicBezTo>
                  <a:pt x="1702988" y="1681274"/>
                  <a:pt x="1689452" y="1677689"/>
                  <a:pt x="1692423" y="1657809"/>
                </a:cubicBezTo>
                <a:cubicBezTo>
                  <a:pt x="1637552" y="1660553"/>
                  <a:pt x="1582681" y="1663297"/>
                  <a:pt x="1526509" y="1664284"/>
                </a:cubicBezTo>
                <a:cubicBezTo>
                  <a:pt x="1500118" y="1664770"/>
                  <a:pt x="1472133" y="1663715"/>
                  <a:pt x="1445933" y="1662926"/>
                </a:cubicBezTo>
                <a:cubicBezTo>
                  <a:pt x="1431940" y="1662398"/>
                  <a:pt x="1417948" y="1661872"/>
                  <a:pt x="1404184" y="1659815"/>
                </a:cubicBezTo>
                <a:cubicBezTo>
                  <a:pt x="1399851" y="1659166"/>
                  <a:pt x="1395491" y="1656952"/>
                  <a:pt x="1390219" y="1660854"/>
                </a:cubicBezTo>
                <a:cubicBezTo>
                  <a:pt x="1383644" y="1662999"/>
                  <a:pt x="1380743" y="1671945"/>
                  <a:pt x="1376770" y="1677604"/>
                </a:cubicBezTo>
                <a:cubicBezTo>
                  <a:pt x="1374168" y="1674089"/>
                  <a:pt x="1375083" y="1667973"/>
                  <a:pt x="1375768" y="1663385"/>
                </a:cubicBezTo>
                <a:cubicBezTo>
                  <a:pt x="1320281" y="1659783"/>
                  <a:pt x="1263425" y="1665358"/>
                  <a:pt x="1206377" y="1672206"/>
                </a:cubicBezTo>
                <a:cubicBezTo>
                  <a:pt x="1177961" y="1675777"/>
                  <a:pt x="1149546" y="1679348"/>
                  <a:pt x="1120647" y="1684410"/>
                </a:cubicBezTo>
                <a:cubicBezTo>
                  <a:pt x="1111013" y="1686096"/>
                  <a:pt x="1099649" y="1690651"/>
                  <a:pt x="1090701" y="1687752"/>
                </a:cubicBezTo>
                <a:cubicBezTo>
                  <a:pt x="1087871" y="1685765"/>
                  <a:pt x="1090314" y="1679876"/>
                  <a:pt x="1093374" y="1680333"/>
                </a:cubicBezTo>
                <a:cubicBezTo>
                  <a:pt x="1096661" y="1679261"/>
                  <a:pt x="1099491" y="1681248"/>
                  <a:pt x="1103824" y="1681895"/>
                </a:cubicBezTo>
                <a:cubicBezTo>
                  <a:pt x="1105195" y="1672720"/>
                  <a:pt x="1104447" y="1658538"/>
                  <a:pt x="1113598" y="1658342"/>
                </a:cubicBezTo>
                <a:cubicBezTo>
                  <a:pt x="1124532" y="1658412"/>
                  <a:pt x="1137414" y="1655908"/>
                  <a:pt x="1148576" y="1654450"/>
                </a:cubicBezTo>
                <a:cubicBezTo>
                  <a:pt x="1175462" y="1650650"/>
                  <a:pt x="1202604" y="1646889"/>
                  <a:pt x="1229489" y="1643090"/>
                </a:cubicBezTo>
                <a:cubicBezTo>
                  <a:pt x="1280458" y="1635072"/>
                  <a:pt x="1332918" y="1627538"/>
                  <a:pt x="1385187" y="1621279"/>
                </a:cubicBezTo>
                <a:cubicBezTo>
                  <a:pt x="1437457" y="1615019"/>
                  <a:pt x="1489916" y="1607485"/>
                  <a:pt x="1542186" y="1601226"/>
                </a:cubicBezTo>
                <a:cubicBezTo>
                  <a:pt x="1567314" y="1598727"/>
                  <a:pt x="1594455" y="1594966"/>
                  <a:pt x="1621114" y="1592696"/>
                </a:cubicBezTo>
                <a:cubicBezTo>
                  <a:pt x="1626694" y="1591966"/>
                  <a:pt x="1632333" y="1590855"/>
                  <a:pt x="1637999" y="1589552"/>
                </a:cubicBezTo>
                <a:lnTo>
                  <a:pt x="1647534" y="1587154"/>
                </a:lnTo>
                <a:lnTo>
                  <a:pt x="1645959" y="1583357"/>
                </a:lnTo>
                <a:cubicBezTo>
                  <a:pt x="1647810" y="1580684"/>
                  <a:pt x="1649231" y="1580896"/>
                  <a:pt x="1650219" y="1583993"/>
                </a:cubicBezTo>
                <a:lnTo>
                  <a:pt x="1648890" y="1586812"/>
                </a:lnTo>
                <a:lnTo>
                  <a:pt x="1655057" y="1585261"/>
                </a:lnTo>
                <a:cubicBezTo>
                  <a:pt x="1667939" y="1582757"/>
                  <a:pt x="1680800" y="1589108"/>
                  <a:pt x="1693035" y="1590937"/>
                </a:cubicBezTo>
                <a:cubicBezTo>
                  <a:pt x="1695511" y="1574370"/>
                  <a:pt x="1632118" y="1581834"/>
                  <a:pt x="1624014" y="1583749"/>
                </a:cubicBezTo>
                <a:cubicBezTo>
                  <a:pt x="1596055" y="1584262"/>
                  <a:pt x="1566998" y="1579920"/>
                  <a:pt x="1538810" y="1581961"/>
                </a:cubicBezTo>
                <a:cubicBezTo>
                  <a:pt x="1524590" y="1582963"/>
                  <a:pt x="1512153" y="1584231"/>
                  <a:pt x="1497475" y="1588291"/>
                </a:cubicBezTo>
                <a:cubicBezTo>
                  <a:pt x="1482797" y="1592351"/>
                  <a:pt x="1470721" y="1599927"/>
                  <a:pt x="1460341" y="1587432"/>
                </a:cubicBezTo>
                <a:cubicBezTo>
                  <a:pt x="1451007" y="1576657"/>
                  <a:pt x="1434958" y="1589892"/>
                  <a:pt x="1423338" y="1594410"/>
                </a:cubicBezTo>
                <a:cubicBezTo>
                  <a:pt x="1408686" y="1600037"/>
                  <a:pt x="1394504" y="1600783"/>
                  <a:pt x="1378753" y="1601557"/>
                </a:cubicBezTo>
                <a:cubicBezTo>
                  <a:pt x="1348809" y="1604899"/>
                  <a:pt x="1317079" y="1607975"/>
                  <a:pt x="1286907" y="1612846"/>
                </a:cubicBezTo>
                <a:cubicBezTo>
                  <a:pt x="1225042" y="1620538"/>
                  <a:pt x="1161153" y="1631315"/>
                  <a:pt x="1099277" y="1640829"/>
                </a:cubicBezTo>
                <a:cubicBezTo>
                  <a:pt x="1029308" y="1650437"/>
                  <a:pt x="960603" y="1662057"/>
                  <a:pt x="890433" y="1674761"/>
                </a:cubicBezTo>
                <a:cubicBezTo>
                  <a:pt x="875985" y="1677292"/>
                  <a:pt x="859777" y="1681124"/>
                  <a:pt x="844281" y="1681934"/>
                </a:cubicBezTo>
                <a:cubicBezTo>
                  <a:pt x="828531" y="1682708"/>
                  <a:pt x="816226" y="1691813"/>
                  <a:pt x="801320" y="1697403"/>
                </a:cubicBezTo>
                <a:cubicBezTo>
                  <a:pt x="785139" y="1702802"/>
                  <a:pt x="768741" y="1707907"/>
                  <a:pt x="750547" y="1714571"/>
                </a:cubicBezTo>
                <a:cubicBezTo>
                  <a:pt x="742698" y="1716523"/>
                  <a:pt x="736123" y="1718667"/>
                  <a:pt x="727791" y="1722112"/>
                </a:cubicBezTo>
                <a:cubicBezTo>
                  <a:pt x="720989" y="1725785"/>
                  <a:pt x="712657" y="1729231"/>
                  <a:pt x="708754" y="1723958"/>
                </a:cubicBezTo>
                <a:cubicBezTo>
                  <a:pt x="714257" y="1718526"/>
                  <a:pt x="721060" y="1714853"/>
                  <a:pt x="727861" y="1711182"/>
                </a:cubicBezTo>
                <a:cubicBezTo>
                  <a:pt x="725489" y="1706134"/>
                  <a:pt x="719829" y="1702161"/>
                  <a:pt x="717646" y="1695842"/>
                </a:cubicBezTo>
                <a:cubicBezTo>
                  <a:pt x="720972" y="1694516"/>
                  <a:pt x="724449" y="1692170"/>
                  <a:pt x="728808" y="1694383"/>
                </a:cubicBezTo>
                <a:cubicBezTo>
                  <a:pt x="731866" y="1694841"/>
                  <a:pt x="732940" y="1698127"/>
                  <a:pt x="737528" y="1698813"/>
                </a:cubicBezTo>
                <a:lnTo>
                  <a:pt x="743019" y="1696127"/>
                </a:lnTo>
                <a:lnTo>
                  <a:pt x="743020" y="1695306"/>
                </a:lnTo>
                <a:cubicBezTo>
                  <a:pt x="743003" y="1694136"/>
                  <a:pt x="743174" y="1692994"/>
                  <a:pt x="744150" y="1691582"/>
                </a:cubicBezTo>
                <a:lnTo>
                  <a:pt x="745050" y="1695133"/>
                </a:lnTo>
                <a:lnTo>
                  <a:pt x="745330" y="1694997"/>
                </a:lnTo>
                <a:cubicBezTo>
                  <a:pt x="747416" y="1692800"/>
                  <a:pt x="748302" y="1689480"/>
                  <a:pt x="745930" y="1684435"/>
                </a:cubicBezTo>
                <a:cubicBezTo>
                  <a:pt x="750517" y="1685121"/>
                  <a:pt x="755080" y="1684239"/>
                  <a:pt x="757453" y="1689285"/>
                </a:cubicBezTo>
                <a:cubicBezTo>
                  <a:pt x="760054" y="1692800"/>
                  <a:pt x="757611" y="1698688"/>
                  <a:pt x="756963" y="1703020"/>
                </a:cubicBezTo>
                <a:cubicBezTo>
                  <a:pt x="762008" y="1700648"/>
                  <a:pt x="766788" y="1700059"/>
                  <a:pt x="771603" y="1699215"/>
                </a:cubicBezTo>
                <a:cubicBezTo>
                  <a:pt x="772746" y="1691570"/>
                  <a:pt x="766400" y="1692185"/>
                  <a:pt x="764255" y="1685611"/>
                </a:cubicBezTo>
                <a:cubicBezTo>
                  <a:pt x="764713" y="1682552"/>
                  <a:pt x="772816" y="1680636"/>
                  <a:pt x="774574" y="1679336"/>
                </a:cubicBezTo>
                <a:cubicBezTo>
                  <a:pt x="791010" y="1673974"/>
                  <a:pt x="807445" y="1668615"/>
                  <a:pt x="823626" y="1663215"/>
                </a:cubicBezTo>
                <a:cubicBezTo>
                  <a:pt x="859263" y="1653168"/>
                  <a:pt x="894737" y="1645961"/>
                  <a:pt x="930641" y="1634130"/>
                </a:cubicBezTo>
                <a:cubicBezTo>
                  <a:pt x="918635" y="1630772"/>
                  <a:pt x="908641" y="1626152"/>
                  <a:pt x="896178" y="1625852"/>
                </a:cubicBezTo>
                <a:cubicBezTo>
                  <a:pt x="883487" y="1627083"/>
                  <a:pt x="871867" y="1631600"/>
                  <a:pt x="858973" y="1635927"/>
                </a:cubicBezTo>
                <a:lnTo>
                  <a:pt x="817837" y="1647431"/>
                </a:lnTo>
                <a:lnTo>
                  <a:pt x="817911" y="1647442"/>
                </a:lnTo>
                <a:cubicBezTo>
                  <a:pt x="816989" y="1648289"/>
                  <a:pt x="816138" y="1648655"/>
                  <a:pt x="815556" y="1648567"/>
                </a:cubicBezTo>
                <a:lnTo>
                  <a:pt x="815329" y="1648092"/>
                </a:lnTo>
                <a:lnTo>
                  <a:pt x="777773" y="1657926"/>
                </a:lnTo>
                <a:cubicBezTo>
                  <a:pt x="722603" y="1673133"/>
                  <a:pt x="667433" y="1688339"/>
                  <a:pt x="614060" y="1701990"/>
                </a:cubicBezTo>
                <a:cubicBezTo>
                  <a:pt x="609014" y="1704363"/>
                  <a:pt x="588931" y="1704489"/>
                  <a:pt x="586031" y="1713436"/>
                </a:cubicBezTo>
                <a:cubicBezTo>
                  <a:pt x="583784" y="1728473"/>
                  <a:pt x="574411" y="1717952"/>
                  <a:pt x="566346" y="1719613"/>
                </a:cubicBezTo>
                <a:cubicBezTo>
                  <a:pt x="554955" y="1722601"/>
                  <a:pt x="544434" y="1731973"/>
                  <a:pt x="533044" y="1734960"/>
                </a:cubicBezTo>
                <a:cubicBezTo>
                  <a:pt x="520123" y="1737720"/>
                  <a:pt x="507203" y="1740479"/>
                  <a:pt x="494055" y="1744769"/>
                </a:cubicBezTo>
                <a:cubicBezTo>
                  <a:pt x="482919" y="1747794"/>
                  <a:pt x="470227" y="1749024"/>
                  <a:pt x="458416" y="1754815"/>
                </a:cubicBezTo>
                <a:cubicBezTo>
                  <a:pt x="453372" y="1757188"/>
                  <a:pt x="448328" y="1759560"/>
                  <a:pt x="447413" y="1765679"/>
                </a:cubicBezTo>
                <a:cubicBezTo>
                  <a:pt x="444970" y="1771569"/>
                  <a:pt x="445357" y="1779442"/>
                  <a:pt x="441612" y="1783573"/>
                </a:cubicBezTo>
                <a:cubicBezTo>
                  <a:pt x="434151" y="1793402"/>
                  <a:pt x="417328" y="1790888"/>
                  <a:pt x="408804" y="1795607"/>
                </a:cubicBezTo>
                <a:cubicBezTo>
                  <a:pt x="402002" y="1799280"/>
                  <a:pt x="389011" y="1812973"/>
                  <a:pt x="385795" y="1803112"/>
                </a:cubicBezTo>
                <a:cubicBezTo>
                  <a:pt x="391296" y="1797681"/>
                  <a:pt x="397872" y="1795536"/>
                  <a:pt x="404636" y="1792117"/>
                </a:cubicBezTo>
                <a:cubicBezTo>
                  <a:pt x="408151" y="1789517"/>
                  <a:pt x="418014" y="1786299"/>
                  <a:pt x="420456" y="1780412"/>
                </a:cubicBezTo>
                <a:cubicBezTo>
                  <a:pt x="420571" y="1779647"/>
                  <a:pt x="419424" y="1779475"/>
                  <a:pt x="418058" y="1779467"/>
                </a:cubicBezTo>
                <a:lnTo>
                  <a:pt x="415935" y="1779485"/>
                </a:lnTo>
                <a:lnTo>
                  <a:pt x="416305" y="1780944"/>
                </a:lnTo>
                <a:cubicBezTo>
                  <a:pt x="415957" y="1782060"/>
                  <a:pt x="415077" y="1783096"/>
                  <a:pt x="414139" y="1784514"/>
                </a:cubicBezTo>
                <a:cubicBezTo>
                  <a:pt x="414367" y="1782990"/>
                  <a:pt x="414183" y="1781795"/>
                  <a:pt x="414176" y="1780626"/>
                </a:cubicBezTo>
                <a:lnTo>
                  <a:pt x="414510" y="1779496"/>
                </a:lnTo>
                <a:lnTo>
                  <a:pt x="414339" y="1779497"/>
                </a:lnTo>
                <a:cubicBezTo>
                  <a:pt x="411280" y="1779041"/>
                  <a:pt x="410893" y="1771167"/>
                  <a:pt x="409821" y="1767880"/>
                </a:cubicBezTo>
                <a:cubicBezTo>
                  <a:pt x="524166" y="1721128"/>
                  <a:pt x="637013" y="1663469"/>
                  <a:pt x="752817" y="1627880"/>
                </a:cubicBezTo>
                <a:cubicBezTo>
                  <a:pt x="809490" y="1611336"/>
                  <a:pt x="867909" y="1595312"/>
                  <a:pt x="923852" y="1595855"/>
                </a:cubicBezTo>
                <a:cubicBezTo>
                  <a:pt x="936315" y="1596154"/>
                  <a:pt x="948323" y="1599511"/>
                  <a:pt x="961444" y="1593655"/>
                </a:cubicBezTo>
                <a:cubicBezTo>
                  <a:pt x="974821" y="1587837"/>
                  <a:pt x="986859" y="1580517"/>
                  <a:pt x="1001308" y="1577986"/>
                </a:cubicBezTo>
                <a:cubicBezTo>
                  <a:pt x="1030183" y="1571356"/>
                  <a:pt x="1058166" y="1572411"/>
                  <a:pt x="1087197" y="1575186"/>
                </a:cubicBezTo>
                <a:cubicBezTo>
                  <a:pt x="1086283" y="1581303"/>
                  <a:pt x="1085140" y="1588949"/>
                  <a:pt x="1089728" y="1589634"/>
                </a:cubicBezTo>
                <a:cubicBezTo>
                  <a:pt x="1095617" y="1592079"/>
                  <a:pt x="1093174" y="1597967"/>
                  <a:pt x="1091842" y="1606887"/>
                </a:cubicBezTo>
                <a:cubicBezTo>
                  <a:pt x="1097958" y="1607801"/>
                  <a:pt x="1095617" y="1592079"/>
                  <a:pt x="1101962" y="1591463"/>
                </a:cubicBezTo>
                <a:cubicBezTo>
                  <a:pt x="1111798" y="1586679"/>
                  <a:pt x="1122733" y="1586750"/>
                  <a:pt x="1132594" y="1583533"/>
                </a:cubicBezTo>
                <a:cubicBezTo>
                  <a:pt x="1155147" y="1579087"/>
                  <a:pt x="1177445" y="1574602"/>
                  <a:pt x="1199769" y="1571684"/>
                </a:cubicBezTo>
                <a:cubicBezTo>
                  <a:pt x="1245884" y="1564766"/>
                  <a:pt x="1291807" y="1559122"/>
                  <a:pt x="1337731" y="1553476"/>
                </a:cubicBezTo>
                <a:cubicBezTo>
                  <a:pt x="1339102" y="1544301"/>
                  <a:pt x="1329469" y="1545988"/>
                  <a:pt x="1330840" y="1536813"/>
                </a:cubicBezTo>
                <a:cubicBezTo>
                  <a:pt x="1333899" y="1537270"/>
                  <a:pt x="1336957" y="1537728"/>
                  <a:pt x="1340016" y="1538184"/>
                </a:cubicBezTo>
                <a:cubicBezTo>
                  <a:pt x="1343075" y="1538642"/>
                  <a:pt x="1343919" y="1543457"/>
                  <a:pt x="1346977" y="1543914"/>
                </a:cubicBezTo>
                <a:cubicBezTo>
                  <a:pt x="1356153" y="1545286"/>
                  <a:pt x="1364219" y="1543625"/>
                  <a:pt x="1372068" y="1541671"/>
                </a:cubicBezTo>
                <a:cubicBezTo>
                  <a:pt x="1389576" y="1539597"/>
                  <a:pt x="1408156" y="1540811"/>
                  <a:pt x="1425665" y="1538737"/>
                </a:cubicBezTo>
                <a:cubicBezTo>
                  <a:pt x="1463026" y="1538066"/>
                  <a:pt x="1499318" y="1534109"/>
                  <a:pt x="1534922" y="1534739"/>
                </a:cubicBezTo>
                <a:cubicBezTo>
                  <a:pt x="1550445" y="1535495"/>
                  <a:pt x="1566036" y="1525319"/>
                  <a:pt x="1582795" y="1526520"/>
                </a:cubicBezTo>
                <a:cubicBezTo>
                  <a:pt x="1600075" y="1525975"/>
                  <a:pt x="1618883" y="1525659"/>
                  <a:pt x="1636136" y="1523547"/>
                </a:cubicBezTo>
                <a:cubicBezTo>
                  <a:pt x="1672225" y="1522687"/>
                  <a:pt x="1709588" y="1522012"/>
                  <a:pt x="1745422" y="1521113"/>
                </a:cubicBezTo>
                <a:cubicBezTo>
                  <a:pt x="1672524" y="1510220"/>
                  <a:pt x="1599143" y="1500818"/>
                  <a:pt x="1523802" y="1495813"/>
                </a:cubicBezTo>
                <a:cubicBezTo>
                  <a:pt x="1533276" y="1484723"/>
                  <a:pt x="1545027" y="1488041"/>
                  <a:pt x="1553975" y="1490942"/>
                </a:cubicBezTo>
                <a:cubicBezTo>
                  <a:pt x="1561622" y="1492085"/>
                  <a:pt x="1567510" y="1494528"/>
                  <a:pt x="1574313" y="1490854"/>
                </a:cubicBezTo>
                <a:cubicBezTo>
                  <a:pt x="1580861" y="1487143"/>
                  <a:pt x="1586134" y="1483241"/>
                  <a:pt x="1592252" y="1484156"/>
                </a:cubicBezTo>
                <a:cubicBezTo>
                  <a:pt x="1596840" y="1484841"/>
                  <a:pt x="1602729" y="1487284"/>
                  <a:pt x="1607317" y="1487969"/>
                </a:cubicBezTo>
                <a:cubicBezTo>
                  <a:pt x="1613435" y="1488884"/>
                  <a:pt x="1618708" y="1484982"/>
                  <a:pt x="1625054" y="1484366"/>
                </a:cubicBezTo>
                <a:cubicBezTo>
                  <a:pt x="1637680" y="1481824"/>
                  <a:pt x="1649458" y="1486711"/>
                  <a:pt x="1661693" y="1488539"/>
                </a:cubicBezTo>
                <a:cubicBezTo>
                  <a:pt x="1719362" y="1498459"/>
                  <a:pt x="1777423" y="1504008"/>
                  <a:pt x="1835284" y="1512655"/>
                </a:cubicBezTo>
                <a:cubicBezTo>
                  <a:pt x="1891347" y="1522857"/>
                  <a:pt x="1947676" y="1531274"/>
                  <a:pt x="2003816" y="1540966"/>
                </a:cubicBezTo>
                <a:cubicBezTo>
                  <a:pt x="2017581" y="1543023"/>
                  <a:pt x="2029332" y="1546341"/>
                  <a:pt x="2043096" y="1548398"/>
                </a:cubicBezTo>
                <a:cubicBezTo>
                  <a:pt x="2044625" y="1548627"/>
                  <a:pt x="2053572" y="1551528"/>
                  <a:pt x="2053148" y="1543907"/>
                </a:cubicBezTo>
                <a:cubicBezTo>
                  <a:pt x="2051003" y="1537334"/>
                  <a:pt x="2041370" y="1539021"/>
                  <a:pt x="2038311" y="1538564"/>
                </a:cubicBezTo>
                <a:cubicBezTo>
                  <a:pt x="2032193" y="1537649"/>
                  <a:pt x="2025849" y="1538265"/>
                  <a:pt x="2019730" y="1537350"/>
                </a:cubicBezTo>
                <a:cubicBezTo>
                  <a:pt x="2018456" y="1537161"/>
                  <a:pt x="2008208" y="1532503"/>
                  <a:pt x="2015240" y="1527300"/>
                </a:cubicBezTo>
                <a:cubicBezTo>
                  <a:pt x="2020513" y="1523398"/>
                  <a:pt x="2027447" y="1527560"/>
                  <a:pt x="2033794" y="1526946"/>
                </a:cubicBezTo>
                <a:cubicBezTo>
                  <a:pt x="2039911" y="1527859"/>
                  <a:pt x="2047786" y="1527473"/>
                  <a:pt x="2053904" y="1528387"/>
                </a:cubicBezTo>
                <a:cubicBezTo>
                  <a:pt x="2055275" y="1519212"/>
                  <a:pt x="2054888" y="1511338"/>
                  <a:pt x="2054500" y="1503463"/>
                </a:cubicBezTo>
                <a:cubicBezTo>
                  <a:pt x="2049913" y="1502777"/>
                  <a:pt x="2047082" y="1500791"/>
                  <a:pt x="2046468" y="1494446"/>
                </a:cubicBezTo>
                <a:cubicBezTo>
                  <a:pt x="2043283" y="1473907"/>
                  <a:pt x="2034494" y="1480410"/>
                  <a:pt x="2024043" y="1478849"/>
                </a:cubicBezTo>
                <a:cubicBezTo>
                  <a:pt x="2022513" y="1478620"/>
                  <a:pt x="2015095" y="1475948"/>
                  <a:pt x="2018840" y="1471818"/>
                </a:cubicBezTo>
                <a:cubicBezTo>
                  <a:pt x="2021283" y="1465930"/>
                  <a:pt x="2029975" y="1468792"/>
                  <a:pt x="2033289" y="1469287"/>
                </a:cubicBezTo>
                <a:cubicBezTo>
                  <a:pt x="2047026" y="1469777"/>
                  <a:pt x="2059490" y="1470076"/>
                  <a:pt x="2071725" y="1471904"/>
                </a:cubicBezTo>
                <a:cubicBezTo>
                  <a:pt x="2097239" y="1477280"/>
                  <a:pt x="2124081" y="1485981"/>
                  <a:pt x="2146925" y="1498775"/>
                </a:cubicBezTo>
                <a:cubicBezTo>
                  <a:pt x="2152813" y="1501218"/>
                  <a:pt x="2158703" y="1503662"/>
                  <a:pt x="2164591" y="1506105"/>
                </a:cubicBezTo>
                <a:cubicBezTo>
                  <a:pt x="2168951" y="1508319"/>
                  <a:pt x="2176369" y="1510991"/>
                  <a:pt x="2178297" y="1517272"/>
                </a:cubicBezTo>
                <a:cubicBezTo>
                  <a:pt x="2181514" y="1527133"/>
                  <a:pt x="2176398" y="1540438"/>
                  <a:pt x="2174799" y="1551143"/>
                </a:cubicBezTo>
                <a:cubicBezTo>
                  <a:pt x="2152800" y="1543165"/>
                  <a:pt x="2130774" y="1533620"/>
                  <a:pt x="2109231" y="1522585"/>
                </a:cubicBezTo>
                <a:cubicBezTo>
                  <a:pt x="2100512" y="1518155"/>
                  <a:pt x="2091337" y="1516784"/>
                  <a:pt x="2090753" y="1499761"/>
                </a:cubicBezTo>
                <a:cubicBezTo>
                  <a:pt x="2091280" y="1485769"/>
                  <a:pt x="2070512" y="1490482"/>
                  <a:pt x="2065923" y="1489797"/>
                </a:cubicBezTo>
                <a:cubicBezTo>
                  <a:pt x="2064134" y="1501776"/>
                  <a:pt x="2073538" y="1501618"/>
                  <a:pt x="2077898" y="1503833"/>
                </a:cubicBezTo>
                <a:cubicBezTo>
                  <a:pt x="2072624" y="1507734"/>
                  <a:pt x="2067351" y="1511637"/>
                  <a:pt x="2062077" y="1515539"/>
                </a:cubicBezTo>
                <a:cubicBezTo>
                  <a:pt x="2063149" y="1518826"/>
                  <a:pt x="2065751" y="1522340"/>
                  <a:pt x="2068353" y="1525857"/>
                </a:cubicBezTo>
                <a:cubicBezTo>
                  <a:pt x="2067210" y="1533502"/>
                  <a:pt x="2066067" y="1541148"/>
                  <a:pt x="2064925" y="1548794"/>
                </a:cubicBezTo>
                <a:cubicBezTo>
                  <a:pt x="2071957" y="1543592"/>
                  <a:pt x="2077819" y="1544468"/>
                  <a:pt x="2083936" y="1545382"/>
                </a:cubicBezTo>
                <a:cubicBezTo>
                  <a:pt x="2083288" y="1549714"/>
                  <a:pt x="2082603" y="1554303"/>
                  <a:pt x="2081689" y="1560419"/>
                </a:cubicBezTo>
                <a:cubicBezTo>
                  <a:pt x="2086277" y="1561104"/>
                  <a:pt x="2090865" y="1561790"/>
                  <a:pt x="2095453" y="1562475"/>
                </a:cubicBezTo>
                <a:cubicBezTo>
                  <a:pt x="2096786" y="1553555"/>
                  <a:pt x="2087191" y="1554988"/>
                  <a:pt x="2088524" y="1546067"/>
                </a:cubicBezTo>
                <a:cubicBezTo>
                  <a:pt x="2198708" y="1579468"/>
                  <a:pt x="2306412" y="1619017"/>
                  <a:pt x="2413441" y="1661327"/>
                </a:cubicBezTo>
                <a:cubicBezTo>
                  <a:pt x="2438297" y="1672858"/>
                  <a:pt x="2464656" y="1683051"/>
                  <a:pt x="2489740" y="1693052"/>
                </a:cubicBezTo>
                <a:cubicBezTo>
                  <a:pt x="2502792" y="1698129"/>
                  <a:pt x="2515870" y="1704774"/>
                  <a:pt x="2527648" y="1709661"/>
                </a:cubicBezTo>
                <a:cubicBezTo>
                  <a:pt x="2535067" y="1712333"/>
                  <a:pt x="2541184" y="1713247"/>
                  <a:pt x="2546588" y="1717181"/>
                </a:cubicBezTo>
                <a:cubicBezTo>
                  <a:pt x="2552515" y="1719370"/>
                  <a:pt x="2555961" y="1727701"/>
                  <a:pt x="2563380" y="1730373"/>
                </a:cubicBezTo>
                <a:cubicBezTo>
                  <a:pt x="2587980" y="1741867"/>
                  <a:pt x="2614111" y="1753587"/>
                  <a:pt x="2640241" y="1765309"/>
                </a:cubicBezTo>
                <a:cubicBezTo>
                  <a:pt x="2664868" y="1778369"/>
                  <a:pt x="2689508" y="1789608"/>
                  <a:pt x="2715049" y="1796551"/>
                </a:cubicBezTo>
                <a:cubicBezTo>
                  <a:pt x="2716611" y="1786101"/>
                  <a:pt x="2711566" y="1788474"/>
                  <a:pt x="2706978" y="1787789"/>
                </a:cubicBezTo>
                <a:cubicBezTo>
                  <a:pt x="2699104" y="1788175"/>
                  <a:pt x="2692985" y="1787261"/>
                  <a:pt x="2687782" y="1780231"/>
                </a:cubicBezTo>
                <a:cubicBezTo>
                  <a:pt x="2682350" y="1774728"/>
                  <a:pt x="2676946" y="1770794"/>
                  <a:pt x="2671056" y="1768350"/>
                </a:cubicBezTo>
                <a:cubicBezTo>
                  <a:pt x="2666697" y="1766135"/>
                  <a:pt x="2660580" y="1765221"/>
                  <a:pt x="2656906" y="1758419"/>
                </a:cubicBezTo>
                <a:cubicBezTo>
                  <a:pt x="2653231" y="1751617"/>
                  <a:pt x="2655904" y="1744200"/>
                  <a:pt x="2650015" y="1741756"/>
                </a:cubicBezTo>
                <a:cubicBezTo>
                  <a:pt x="2642596" y="1739083"/>
                  <a:pt x="2636506" y="1739737"/>
                  <a:pt x="2628859" y="1738594"/>
                </a:cubicBezTo>
                <a:cubicBezTo>
                  <a:pt x="2625571" y="1739667"/>
                  <a:pt x="2614181" y="1742654"/>
                  <a:pt x="2614023" y="1733251"/>
                </a:cubicBezTo>
                <a:cubicBezTo>
                  <a:pt x="2613370" y="1727160"/>
                  <a:pt x="2615813" y="1721272"/>
                  <a:pt x="2616727" y="1715155"/>
                </a:cubicBezTo>
                <a:cubicBezTo>
                  <a:pt x="2612139" y="1714469"/>
                  <a:pt x="2610768" y="1723644"/>
                  <a:pt x="2610120" y="1727977"/>
                </a:cubicBezTo>
                <a:cubicBezTo>
                  <a:pt x="2596801" y="1724684"/>
                  <a:pt x="2583521" y="1721136"/>
                  <a:pt x="2573114" y="1707074"/>
                </a:cubicBezTo>
                <a:cubicBezTo>
                  <a:pt x="2562708" y="1693013"/>
                  <a:pt x="2577456" y="1678019"/>
                  <a:pt x="2587508" y="1673528"/>
                </a:cubicBezTo>
                <a:cubicBezTo>
                  <a:pt x="2586632" y="1679391"/>
                  <a:pt x="2584189" y="1685278"/>
                  <a:pt x="2588320" y="1689023"/>
                </a:cubicBezTo>
                <a:cubicBezTo>
                  <a:pt x="2590385" y="1690895"/>
                  <a:pt x="2592622" y="1691620"/>
                  <a:pt x="2595076" y="1691987"/>
                </a:cubicBezTo>
                <a:lnTo>
                  <a:pt x="2602587" y="1692745"/>
                </a:lnTo>
                <a:lnTo>
                  <a:pt x="2602935" y="1692381"/>
                </a:lnTo>
                <a:lnTo>
                  <a:pt x="2602891" y="1692775"/>
                </a:lnTo>
                <a:lnTo>
                  <a:pt x="2603130" y="1692799"/>
                </a:lnTo>
                <a:lnTo>
                  <a:pt x="2602870" y="1692963"/>
                </a:lnTo>
                <a:lnTo>
                  <a:pt x="2602284" y="1698122"/>
                </a:lnTo>
                <a:cubicBezTo>
                  <a:pt x="2601159" y="1698732"/>
                  <a:pt x="2599597" y="1698110"/>
                  <a:pt x="2599016" y="1696466"/>
                </a:cubicBezTo>
                <a:lnTo>
                  <a:pt x="2601616" y="1693756"/>
                </a:lnTo>
                <a:lnTo>
                  <a:pt x="2597879" y="1696119"/>
                </a:lnTo>
                <a:cubicBezTo>
                  <a:pt x="2596135" y="1696444"/>
                  <a:pt x="2594288" y="1696168"/>
                  <a:pt x="2591995" y="1695825"/>
                </a:cubicBezTo>
                <a:cubicBezTo>
                  <a:pt x="2590623" y="1705001"/>
                  <a:pt x="2597171" y="1701289"/>
                  <a:pt x="2600458" y="1700216"/>
                </a:cubicBezTo>
                <a:cubicBezTo>
                  <a:pt x="2610548" y="1695471"/>
                  <a:pt x="2618327" y="1704450"/>
                  <a:pt x="2625516" y="1708652"/>
                </a:cubicBezTo>
                <a:cubicBezTo>
                  <a:pt x="2632705" y="1712853"/>
                  <a:pt x="2641170" y="1717244"/>
                  <a:pt x="2648816" y="1718387"/>
                </a:cubicBezTo>
                <a:cubicBezTo>
                  <a:pt x="2656234" y="1721059"/>
                  <a:pt x="2665639" y="1720901"/>
                  <a:pt x="2674587" y="1723801"/>
                </a:cubicBezTo>
                <a:cubicBezTo>
                  <a:pt x="2677417" y="1725787"/>
                  <a:pt x="2676274" y="1733433"/>
                  <a:pt x="2678876" y="1736949"/>
                </a:cubicBezTo>
                <a:cubicBezTo>
                  <a:pt x="2680830" y="1744797"/>
                  <a:pt x="2688933" y="1742881"/>
                  <a:pt x="2693267" y="1743528"/>
                </a:cubicBezTo>
                <a:cubicBezTo>
                  <a:pt x="2711808" y="1744997"/>
                  <a:pt x="2729285" y="1753601"/>
                  <a:pt x="2746925" y="1759364"/>
                </a:cubicBezTo>
                <a:cubicBezTo>
                  <a:pt x="2733029" y="1749471"/>
                  <a:pt x="2719297" y="1736736"/>
                  <a:pt x="2704460" y="1731392"/>
                </a:cubicBezTo>
                <a:cubicBezTo>
                  <a:pt x="2697043" y="1728720"/>
                  <a:pt x="2689167" y="1729107"/>
                  <a:pt x="2682462" y="1723414"/>
                </a:cubicBezTo>
                <a:cubicBezTo>
                  <a:pt x="2675500" y="1717685"/>
                  <a:pt x="2668310" y="1713483"/>
                  <a:pt x="2661121" y="1709282"/>
                </a:cubicBezTo>
                <a:cubicBezTo>
                  <a:pt x="2649343" y="1704395"/>
                  <a:pt x="2636520" y="1697789"/>
                  <a:pt x="2629362" y="1682910"/>
                </a:cubicBezTo>
                <a:cubicBezTo>
                  <a:pt x="2624617" y="1672820"/>
                  <a:pt x="2619572" y="1675193"/>
                  <a:pt x="2613937" y="1672788"/>
                </a:cubicBezTo>
                <a:cubicBezTo>
                  <a:pt x="2604990" y="1669887"/>
                  <a:pt x="2600016" y="1661328"/>
                  <a:pt x="2593767" y="1652572"/>
                </a:cubicBezTo>
                <a:cubicBezTo>
                  <a:pt x="2591552" y="1656931"/>
                  <a:pt x="2590866" y="1661524"/>
                  <a:pt x="2588651" y="1665882"/>
                </a:cubicBezTo>
                <a:cubicBezTo>
                  <a:pt x="2582376" y="1655560"/>
                  <a:pt x="2573657" y="1651131"/>
                  <a:pt x="2566468" y="1646930"/>
                </a:cubicBezTo>
                <a:cubicBezTo>
                  <a:pt x="2556447" y="1640743"/>
                  <a:pt x="2546912" y="1633064"/>
                  <a:pt x="2536663" y="1628407"/>
                </a:cubicBezTo>
                <a:cubicBezTo>
                  <a:pt x="2526415" y="1623748"/>
                  <a:pt x="2517925" y="1617789"/>
                  <a:pt x="2509880" y="1610594"/>
                </a:cubicBezTo>
                <a:cubicBezTo>
                  <a:pt x="2500088" y="1602877"/>
                  <a:pt x="2489154" y="1602807"/>
                  <a:pt x="2478677" y="1599679"/>
                </a:cubicBezTo>
                <a:cubicBezTo>
                  <a:pt x="2485639" y="1605408"/>
                  <a:pt x="2492371" y="1612668"/>
                  <a:pt x="2499370" y="1618143"/>
                </a:cubicBezTo>
                <a:cubicBezTo>
                  <a:pt x="2479489" y="1615173"/>
                  <a:pt x="2462699" y="1601980"/>
                  <a:pt x="2445744" y="1591631"/>
                </a:cubicBezTo>
                <a:cubicBezTo>
                  <a:pt x="2447731" y="1588801"/>
                  <a:pt x="2448417" y="1584213"/>
                  <a:pt x="2450402" y="1581383"/>
                </a:cubicBezTo>
                <a:cubicBezTo>
                  <a:pt x="2447572" y="1579397"/>
                  <a:pt x="2444742" y="1577411"/>
                  <a:pt x="2441684" y="1576953"/>
                </a:cubicBezTo>
                <a:cubicBezTo>
                  <a:pt x="2439698" y="1579784"/>
                  <a:pt x="2439012" y="1584371"/>
                  <a:pt x="2437025" y="1587201"/>
                </a:cubicBezTo>
                <a:cubicBezTo>
                  <a:pt x="2431751" y="1591103"/>
                  <a:pt x="2420889" y="1580099"/>
                  <a:pt x="2416986" y="1574826"/>
                </a:cubicBezTo>
                <a:cubicBezTo>
                  <a:pt x="2413111" y="1571120"/>
                  <a:pt x="2410737" y="1566076"/>
                  <a:pt x="2406377" y="1563861"/>
                </a:cubicBezTo>
                <a:cubicBezTo>
                  <a:pt x="2400260" y="1562947"/>
                  <a:pt x="2398432" y="1575181"/>
                  <a:pt x="2392315" y="1574267"/>
                </a:cubicBezTo>
                <a:cubicBezTo>
                  <a:pt x="2385969" y="1574882"/>
                  <a:pt x="2380308" y="1570909"/>
                  <a:pt x="2372890" y="1568237"/>
                </a:cubicBezTo>
                <a:cubicBezTo>
                  <a:pt x="2368303" y="1567552"/>
                  <a:pt x="2360225" y="1571035"/>
                  <a:pt x="2356551" y="1564232"/>
                </a:cubicBezTo>
                <a:cubicBezTo>
                  <a:pt x="2351190" y="1547798"/>
                  <a:pt x="2367072" y="1554861"/>
                  <a:pt x="2368900" y="1542628"/>
                </a:cubicBezTo>
                <a:cubicBezTo>
                  <a:pt x="2361241" y="1543307"/>
                  <a:pt x="2355391" y="1540608"/>
                  <a:pt x="2349007" y="1541479"/>
                </a:cubicBezTo>
                <a:lnTo>
                  <a:pt x="2342306" y="1542500"/>
                </a:lnTo>
                <a:lnTo>
                  <a:pt x="2339408" y="1542943"/>
                </a:lnTo>
                <a:cubicBezTo>
                  <a:pt x="2336182" y="1543601"/>
                  <a:pt x="2332952" y="1544291"/>
                  <a:pt x="2329779" y="1544598"/>
                </a:cubicBezTo>
                <a:cubicBezTo>
                  <a:pt x="2326493" y="1545670"/>
                  <a:pt x="2315584" y="1547167"/>
                  <a:pt x="2313211" y="1542122"/>
                </a:cubicBezTo>
                <a:cubicBezTo>
                  <a:pt x="2312368" y="1537306"/>
                  <a:pt x="2318941" y="1535162"/>
                  <a:pt x="2320216" y="1535353"/>
                </a:cubicBezTo>
                <a:cubicBezTo>
                  <a:pt x="2324804" y="1536038"/>
                  <a:pt x="2330464" y="1540011"/>
                  <a:pt x="2335510" y="1537638"/>
                </a:cubicBezTo>
                <a:cubicBezTo>
                  <a:pt x="2340517" y="1535520"/>
                  <a:pt x="2338143" y="1530476"/>
                  <a:pt x="2335085" y="1530018"/>
                </a:cubicBezTo>
                <a:cubicBezTo>
                  <a:pt x="2324836" y="1525360"/>
                  <a:pt x="2314158" y="1525327"/>
                  <a:pt x="2305793" y="1539450"/>
                </a:cubicBezTo>
                <a:cubicBezTo>
                  <a:pt x="2299061" y="1532192"/>
                  <a:pt x="2292519" y="1523657"/>
                  <a:pt x="2285786" y="1516398"/>
                </a:cubicBezTo>
                <a:cubicBezTo>
                  <a:pt x="2285101" y="1520986"/>
                  <a:pt x="2284415" y="1525574"/>
                  <a:pt x="2283767" y="1529906"/>
                </a:cubicBezTo>
                <a:cubicBezTo>
                  <a:pt x="2275010" y="1525731"/>
                  <a:pt x="2266318" y="1522869"/>
                  <a:pt x="2257600" y="1518439"/>
                </a:cubicBezTo>
                <a:cubicBezTo>
                  <a:pt x="2258741" y="1510793"/>
                  <a:pt x="2267460" y="1515223"/>
                  <a:pt x="2268832" y="1506048"/>
                </a:cubicBezTo>
                <a:cubicBezTo>
                  <a:pt x="2264244" y="1505362"/>
                  <a:pt x="2259884" y="1503148"/>
                  <a:pt x="2255068" y="1503991"/>
                </a:cubicBezTo>
                <a:cubicBezTo>
                  <a:pt x="2248722" y="1504606"/>
                  <a:pt x="2249337" y="1510951"/>
                  <a:pt x="2248423" y="1517068"/>
                </a:cubicBezTo>
                <a:cubicBezTo>
                  <a:pt x="2242305" y="1516154"/>
                  <a:pt x="2213928" y="1519469"/>
                  <a:pt x="2214875" y="1502675"/>
                </a:cubicBezTo>
                <a:cubicBezTo>
                  <a:pt x="2214030" y="1497859"/>
                  <a:pt x="2216246" y="1493500"/>
                  <a:pt x="2215173" y="1490213"/>
                </a:cubicBezTo>
                <a:cubicBezTo>
                  <a:pt x="2211271" y="1484940"/>
                  <a:pt x="2203395" y="1485326"/>
                  <a:pt x="2198808" y="1484641"/>
                </a:cubicBezTo>
                <a:cubicBezTo>
                  <a:pt x="2182214" y="1480598"/>
                  <a:pt x="2167633" y="1475292"/>
                  <a:pt x="2152568" y="1471477"/>
                </a:cubicBezTo>
                <a:cubicBezTo>
                  <a:pt x="2122922" y="1462357"/>
                  <a:pt x="2092563" y="1456258"/>
                  <a:pt x="2062917" y="1447138"/>
                </a:cubicBezTo>
                <a:cubicBezTo>
                  <a:pt x="2037821" y="1438958"/>
                  <a:pt x="2012121" y="1422611"/>
                  <a:pt x="1985464" y="1424881"/>
                </a:cubicBezTo>
                <a:cubicBezTo>
                  <a:pt x="1982177" y="1425953"/>
                  <a:pt x="1977360" y="1426796"/>
                  <a:pt x="1974530" y="1424810"/>
                </a:cubicBezTo>
                <a:cubicBezTo>
                  <a:pt x="1969943" y="1424125"/>
                  <a:pt x="1967569" y="1419080"/>
                  <a:pt x="1964738" y="1417094"/>
                </a:cubicBezTo>
                <a:cubicBezTo>
                  <a:pt x="1952961" y="1412207"/>
                  <a:pt x="1938740" y="1413209"/>
                  <a:pt x="1926762" y="1411419"/>
                </a:cubicBezTo>
                <a:cubicBezTo>
                  <a:pt x="1896402" y="1405319"/>
                  <a:pt x="1865842" y="1402316"/>
                  <a:pt x="1833981" y="1397555"/>
                </a:cubicBezTo>
                <a:cubicBezTo>
                  <a:pt x="1772606" y="1391510"/>
                  <a:pt x="1710774" y="1388524"/>
                  <a:pt x="1649856" y="1379421"/>
                </a:cubicBezTo>
                <a:cubicBezTo>
                  <a:pt x="1636347" y="1377402"/>
                  <a:pt x="1622584" y="1375345"/>
                  <a:pt x="1609048" y="1371760"/>
                </a:cubicBezTo>
                <a:cubicBezTo>
                  <a:pt x="1604689" y="1369545"/>
                  <a:pt x="1598571" y="1368631"/>
                  <a:pt x="1595899" y="1376048"/>
                </a:cubicBezTo>
                <a:cubicBezTo>
                  <a:pt x="1591534" y="1386079"/>
                  <a:pt x="1587860" y="1379276"/>
                  <a:pt x="1583462" y="1377316"/>
                </a:cubicBezTo>
                <a:cubicBezTo>
                  <a:pt x="1555548" y="1365328"/>
                  <a:pt x="1526027" y="1376290"/>
                  <a:pt x="1497427" y="1368889"/>
                </a:cubicBezTo>
                <a:cubicBezTo>
                  <a:pt x="1499217" y="1356911"/>
                  <a:pt x="1511452" y="1358739"/>
                  <a:pt x="1516041" y="1359424"/>
                </a:cubicBezTo>
                <a:cubicBezTo>
                  <a:pt x="1528275" y="1361253"/>
                  <a:pt x="1540738" y="1361552"/>
                  <a:pt x="1551671" y="1361623"/>
                </a:cubicBezTo>
                <a:cubicBezTo>
                  <a:pt x="1583990" y="1363325"/>
                  <a:pt x="1615007" y="1363270"/>
                  <a:pt x="1646279" y="1363252"/>
                </a:cubicBezTo>
                <a:cubicBezTo>
                  <a:pt x="1661545" y="1363971"/>
                  <a:pt x="1677068" y="1364727"/>
                  <a:pt x="1691060" y="1365255"/>
                </a:cubicBezTo>
                <a:cubicBezTo>
                  <a:pt x="1706327" y="1365973"/>
                  <a:pt x="1720091" y="1368029"/>
                  <a:pt x="1734311" y="1367027"/>
                </a:cubicBezTo>
                <a:cubicBezTo>
                  <a:pt x="1743716" y="1366869"/>
                  <a:pt x="1754237" y="1357498"/>
                  <a:pt x="1761883" y="1358642"/>
                </a:cubicBezTo>
                <a:cubicBezTo>
                  <a:pt x="1766700" y="1357798"/>
                  <a:pt x="1765786" y="1363914"/>
                  <a:pt x="1766630" y="1368730"/>
                </a:cubicBezTo>
                <a:cubicBezTo>
                  <a:pt x="1768775" y="1375304"/>
                  <a:pt x="1773590" y="1374460"/>
                  <a:pt x="1778407" y="1373616"/>
                </a:cubicBezTo>
                <a:cubicBezTo>
                  <a:pt x="1803764" y="1369589"/>
                  <a:pt x="1829535" y="1375003"/>
                  <a:pt x="1855278" y="1378850"/>
                </a:cubicBezTo>
                <a:cubicBezTo>
                  <a:pt x="1885635" y="1384950"/>
                  <a:pt x="1916196" y="1387953"/>
                  <a:pt x="1946756" y="1390956"/>
                </a:cubicBezTo>
                <a:cubicBezTo>
                  <a:pt x="1957461" y="1392556"/>
                  <a:pt x="1971911" y="1390025"/>
                  <a:pt x="1981702" y="1397742"/>
                </a:cubicBezTo>
                <a:cubicBezTo>
                  <a:pt x="1987361" y="1401715"/>
                  <a:pt x="1991009" y="1406950"/>
                  <a:pt x="1997127" y="1407863"/>
                </a:cubicBezTo>
                <a:cubicBezTo>
                  <a:pt x="2005002" y="1407477"/>
                  <a:pt x="2014179" y="1408848"/>
                  <a:pt x="2021825" y="1409991"/>
                </a:cubicBezTo>
                <a:cubicBezTo>
                  <a:pt x="2051928" y="1416053"/>
                  <a:pt x="2080757" y="1421924"/>
                  <a:pt x="2111088" y="1426456"/>
                </a:cubicBezTo>
                <a:cubicBezTo>
                  <a:pt x="2099082" y="1423099"/>
                  <a:pt x="2087559" y="1418250"/>
                  <a:pt x="2075553" y="1414893"/>
                </a:cubicBezTo>
                <a:cubicBezTo>
                  <a:pt x="2066605" y="1411992"/>
                  <a:pt x="2055672" y="1411922"/>
                  <a:pt x="2046954" y="1407493"/>
                </a:cubicBezTo>
                <a:cubicBezTo>
                  <a:pt x="2042848" y="1405316"/>
                  <a:pt x="2041521" y="1401991"/>
                  <a:pt x="2040868" y="1395900"/>
                </a:cubicBezTo>
                <a:cubicBezTo>
                  <a:pt x="2040508" y="1389593"/>
                  <a:pt x="2035462" y="1391966"/>
                  <a:pt x="2032403" y="1391509"/>
                </a:cubicBezTo>
                <a:cubicBezTo>
                  <a:pt x="2021698" y="1389909"/>
                  <a:pt x="2009922" y="1385022"/>
                  <a:pt x="2000130" y="1377306"/>
                </a:cubicBezTo>
                <a:cubicBezTo>
                  <a:pt x="1999444" y="1381894"/>
                  <a:pt x="1999831" y="1389768"/>
                  <a:pt x="1995307" y="1390395"/>
                </a:cubicBezTo>
                <a:cubicBezTo>
                  <a:pt x="1991766" y="1391429"/>
                  <a:pt x="1984374" y="1390325"/>
                  <a:pt x="1985478" y="1382933"/>
                </a:cubicBezTo>
                <a:cubicBezTo>
                  <a:pt x="1988536" y="1383391"/>
                  <a:pt x="1991596" y="1383848"/>
                  <a:pt x="1994399" y="1384267"/>
                </a:cubicBezTo>
                <a:cubicBezTo>
                  <a:pt x="1995770" y="1375092"/>
                  <a:pt x="1988607" y="1372458"/>
                  <a:pt x="1984862" y="1376588"/>
                </a:cubicBezTo>
                <a:cubicBezTo>
                  <a:pt x="1981118" y="1380719"/>
                  <a:pt x="1980014" y="1388109"/>
                  <a:pt x="1973668" y="1388725"/>
                </a:cubicBezTo>
                <a:cubicBezTo>
                  <a:pt x="1972139" y="1388496"/>
                  <a:pt x="1962963" y="1387125"/>
                  <a:pt x="1961853" y="1384093"/>
                </a:cubicBezTo>
                <a:cubicBezTo>
                  <a:pt x="1960780" y="1380806"/>
                  <a:pt x="1963224" y="1374918"/>
                  <a:pt x="1963681" y="1371859"/>
                </a:cubicBezTo>
                <a:cubicBezTo>
                  <a:pt x="1942525" y="1368699"/>
                  <a:pt x="1919356" y="1366800"/>
                  <a:pt x="1896188" y="1364900"/>
                </a:cubicBezTo>
                <a:lnTo>
                  <a:pt x="1897107" y="1363222"/>
                </a:lnTo>
                <a:lnTo>
                  <a:pt x="1896348" y="1363272"/>
                </a:lnTo>
                <a:cubicBezTo>
                  <a:pt x="1895846" y="1362991"/>
                  <a:pt x="1895671" y="1362137"/>
                  <a:pt x="1895200" y="1361240"/>
                </a:cubicBezTo>
                <a:lnTo>
                  <a:pt x="1896722" y="1359349"/>
                </a:lnTo>
                <a:lnTo>
                  <a:pt x="1892541" y="1359666"/>
                </a:lnTo>
                <a:cubicBezTo>
                  <a:pt x="1884437" y="1361582"/>
                  <a:pt x="1877705" y="1354322"/>
                  <a:pt x="1870515" y="1350121"/>
                </a:cubicBezTo>
                <a:cubicBezTo>
                  <a:pt x="1854606" y="1341490"/>
                  <a:pt x="1833539" y="1358666"/>
                  <a:pt x="1820302" y="1342618"/>
                </a:cubicBezTo>
                <a:cubicBezTo>
                  <a:pt x="1818316" y="1345448"/>
                  <a:pt x="1818017" y="1357909"/>
                  <a:pt x="1813430" y="1357224"/>
                </a:cubicBezTo>
                <a:cubicBezTo>
                  <a:pt x="1808841" y="1356538"/>
                  <a:pt x="1811970" y="1346062"/>
                  <a:pt x="1812656" y="1341475"/>
                </a:cubicBezTo>
                <a:cubicBezTo>
                  <a:pt x="1688174" y="1332254"/>
                  <a:pt x="1563475" y="1322740"/>
                  <a:pt x="1438466" y="1327509"/>
                </a:cubicBezTo>
                <a:cubicBezTo>
                  <a:pt x="1313203" y="1332241"/>
                  <a:pt x="1186861" y="1345930"/>
                  <a:pt x="1061108" y="1364400"/>
                </a:cubicBezTo>
                <a:cubicBezTo>
                  <a:pt x="1045129" y="1366701"/>
                  <a:pt x="1029405" y="1369043"/>
                  <a:pt x="1011897" y="1371116"/>
                </a:cubicBezTo>
                <a:cubicBezTo>
                  <a:pt x="1013953" y="1357353"/>
                  <a:pt x="1026644" y="1356123"/>
                  <a:pt x="1033220" y="1353978"/>
                </a:cubicBezTo>
                <a:cubicBezTo>
                  <a:pt x="1049427" y="1350147"/>
                  <a:pt x="1063812" y="1346304"/>
                  <a:pt x="1080019" y="1342472"/>
                </a:cubicBezTo>
                <a:cubicBezTo>
                  <a:pt x="1110649" y="1334543"/>
                  <a:pt x="1141762" y="1325122"/>
                  <a:pt x="1173694" y="1318950"/>
                </a:cubicBezTo>
                <a:cubicBezTo>
                  <a:pt x="1204542" y="1311314"/>
                  <a:pt x="1235558" y="1311258"/>
                  <a:pt x="1265275" y="1309446"/>
                </a:cubicBezTo>
                <a:cubicBezTo>
                  <a:pt x="1296775" y="1307899"/>
                  <a:pt x="1328250" y="1304786"/>
                  <a:pt x="1359723" y="1301673"/>
                </a:cubicBezTo>
                <a:cubicBezTo>
                  <a:pt x="1391224" y="1300126"/>
                  <a:pt x="1422660" y="1297268"/>
                  <a:pt x="1452632" y="1295493"/>
                </a:cubicBezTo>
                <a:cubicBezTo>
                  <a:pt x="1483877" y="1293909"/>
                  <a:pt x="1512908" y="1296683"/>
                  <a:pt x="1544637" y="1293609"/>
                </a:cubicBezTo>
                <a:cubicBezTo>
                  <a:pt x="1558831" y="1291039"/>
                  <a:pt x="1572209" y="1285221"/>
                  <a:pt x="1586658" y="1282690"/>
                </a:cubicBezTo>
                <a:cubicBezTo>
                  <a:pt x="1601069" y="1280415"/>
                  <a:pt x="1616565" y="1279603"/>
                  <a:pt x="1632315" y="1278831"/>
                </a:cubicBezTo>
                <a:cubicBezTo>
                  <a:pt x="1663587" y="1278813"/>
                  <a:pt x="1694147" y="1281817"/>
                  <a:pt x="1724707" y="1284820"/>
                </a:cubicBezTo>
                <a:cubicBezTo>
                  <a:pt x="1729524" y="1283976"/>
                  <a:pt x="1734112" y="1284661"/>
                  <a:pt x="1738700" y="1285347"/>
                </a:cubicBezTo>
                <a:cubicBezTo>
                  <a:pt x="1738014" y="1289935"/>
                  <a:pt x="1737329" y="1294523"/>
                  <a:pt x="1736415" y="1300640"/>
                </a:cubicBezTo>
                <a:cubicBezTo>
                  <a:pt x="1766817" y="1294239"/>
                  <a:pt x="1798089" y="1294222"/>
                  <a:pt x="1826891" y="1298526"/>
                </a:cubicBezTo>
                <a:cubicBezTo>
                  <a:pt x="1834766" y="1298139"/>
                  <a:pt x="1842184" y="1300811"/>
                  <a:pt x="1848302" y="1301725"/>
                </a:cubicBezTo>
                <a:cubicBezTo>
                  <a:pt x="1852889" y="1302411"/>
                  <a:pt x="1855694" y="1302830"/>
                  <a:pt x="1860281" y="1303515"/>
                </a:cubicBezTo>
                <a:cubicBezTo>
                  <a:pt x="1862267" y="1300685"/>
                  <a:pt x="1864254" y="1297856"/>
                  <a:pt x="1867541" y="1296784"/>
                </a:cubicBezTo>
                <a:cubicBezTo>
                  <a:pt x="1873886" y="1296169"/>
                  <a:pt x="1879547" y="1300141"/>
                  <a:pt x="1885664" y="1301055"/>
                </a:cubicBezTo>
                <a:cubicBezTo>
                  <a:pt x="1893083" y="1303727"/>
                  <a:pt x="1902258" y="1305098"/>
                  <a:pt x="1909650" y="1306202"/>
                </a:cubicBezTo>
                <a:cubicBezTo>
                  <a:pt x="1970111" y="1318364"/>
                  <a:pt x="2031644" y="1333812"/>
                  <a:pt x="2091648" y="1349033"/>
                </a:cubicBezTo>
                <a:cubicBezTo>
                  <a:pt x="2151207" y="1365488"/>
                  <a:pt x="2212741" y="1380937"/>
                  <a:pt x="2272288" y="1399215"/>
                </a:cubicBezTo>
                <a:cubicBezTo>
                  <a:pt x="2331835" y="1417493"/>
                  <a:pt x="2390212" y="1441850"/>
                  <a:pt x="2447126" y="1467291"/>
                </a:cubicBezTo>
                <a:cubicBezTo>
                  <a:pt x="2562407" y="1518910"/>
                  <a:pt x="2676071" y="1577846"/>
                  <a:pt x="2788260" y="1639687"/>
                </a:cubicBezTo>
                <a:cubicBezTo>
                  <a:pt x="2844488" y="1669715"/>
                  <a:pt x="2901496" y="1703246"/>
                  <a:pt x="2957494" y="1734808"/>
                </a:cubicBezTo>
                <a:cubicBezTo>
                  <a:pt x="2986252" y="1751613"/>
                  <a:pt x="3013455" y="1766622"/>
                  <a:pt x="3041958" y="1783387"/>
                </a:cubicBezTo>
                <a:lnTo>
                  <a:pt x="3077475" y="1802152"/>
                </a:lnTo>
                <a:lnTo>
                  <a:pt x="3077915" y="1799377"/>
                </a:lnTo>
                <a:cubicBezTo>
                  <a:pt x="3077362" y="1798177"/>
                  <a:pt x="3076441" y="1797438"/>
                  <a:pt x="3076441" y="1797438"/>
                </a:cubicBezTo>
                <a:lnTo>
                  <a:pt x="3075244" y="1790088"/>
                </a:lnTo>
                <a:lnTo>
                  <a:pt x="3086636" y="1807356"/>
                </a:lnTo>
                <a:lnTo>
                  <a:pt x="3098301" y="1814551"/>
                </a:lnTo>
                <a:lnTo>
                  <a:pt x="2954486" y="1594502"/>
                </a:lnTo>
                <a:cubicBezTo>
                  <a:pt x="2848592" y="1430061"/>
                  <a:pt x="2745416" y="1265087"/>
                  <a:pt x="2649577" y="1099836"/>
                </a:cubicBezTo>
                <a:cubicBezTo>
                  <a:pt x="2659851" y="1109111"/>
                  <a:pt x="2665062" y="1119039"/>
                  <a:pt x="2672697" y="1130410"/>
                </a:cubicBezTo>
                <a:cubicBezTo>
                  <a:pt x="2680504" y="1137459"/>
                  <a:pt x="2699541" y="1172555"/>
                  <a:pt x="2691017" y="1151428"/>
                </a:cubicBezTo>
                <a:cubicBezTo>
                  <a:pt x="2682214" y="1124825"/>
                  <a:pt x="2643997" y="1090319"/>
                  <a:pt x="2657490" y="1070417"/>
                </a:cubicBezTo>
                <a:cubicBezTo>
                  <a:pt x="2694609" y="1121838"/>
                  <a:pt x="2730945" y="1173300"/>
                  <a:pt x="2765227" y="1222906"/>
                </a:cubicBezTo>
                <a:cubicBezTo>
                  <a:pt x="2760639" y="1232941"/>
                  <a:pt x="2782657" y="1234166"/>
                  <a:pt x="2765227" y="1222906"/>
                </a:cubicBezTo>
                <a:cubicBezTo>
                  <a:pt x="2781663" y="1214613"/>
                  <a:pt x="2790465" y="1241216"/>
                  <a:pt x="2798512" y="1252958"/>
                </a:cubicBezTo>
                <a:cubicBezTo>
                  <a:pt x="2803443" y="1257410"/>
                  <a:pt x="2809035" y="1261340"/>
                  <a:pt x="2814707" y="1265901"/>
                </a:cubicBezTo>
                <a:lnTo>
                  <a:pt x="2824239" y="1275466"/>
                </a:lnTo>
                <a:lnTo>
                  <a:pt x="2821375" y="1270222"/>
                </a:lnTo>
                <a:cubicBezTo>
                  <a:pt x="2814697" y="1257270"/>
                  <a:pt x="2808608" y="1244747"/>
                  <a:pt x="2802864" y="1232437"/>
                </a:cubicBezTo>
                <a:lnTo>
                  <a:pt x="2790657" y="1205325"/>
                </a:lnTo>
                <a:lnTo>
                  <a:pt x="2792295" y="1207619"/>
                </a:lnTo>
                <a:cubicBezTo>
                  <a:pt x="2795836" y="1213256"/>
                  <a:pt x="2799860" y="1220599"/>
                  <a:pt x="2803883" y="1226992"/>
                </a:cubicBezTo>
                <a:lnTo>
                  <a:pt x="2805140" y="1228789"/>
                </a:lnTo>
                <a:lnTo>
                  <a:pt x="2810082" y="1239749"/>
                </a:lnTo>
                <a:cubicBezTo>
                  <a:pt x="2815765" y="1251757"/>
                  <a:pt x="2821597" y="1263412"/>
                  <a:pt x="2827576" y="1274439"/>
                </a:cubicBezTo>
                <a:lnTo>
                  <a:pt x="2833939" y="1285883"/>
                </a:lnTo>
                <a:lnTo>
                  <a:pt x="2850754" y="1307250"/>
                </a:lnTo>
                <a:cubicBezTo>
                  <a:pt x="2868661" y="1333736"/>
                  <a:pt x="2883116" y="1364973"/>
                  <a:pt x="2902482" y="1393093"/>
                </a:cubicBezTo>
                <a:lnTo>
                  <a:pt x="3098060" y="1692901"/>
                </a:lnTo>
                <a:lnTo>
                  <a:pt x="3096163" y="1691051"/>
                </a:lnTo>
                <a:cubicBezTo>
                  <a:pt x="3099485" y="1690687"/>
                  <a:pt x="3101366" y="1707852"/>
                  <a:pt x="3101366" y="1707852"/>
                </a:cubicBezTo>
                <a:cubicBezTo>
                  <a:pt x="3102458" y="1717818"/>
                  <a:pt x="3094721" y="1708580"/>
                  <a:pt x="3096238" y="1722422"/>
                </a:cubicBezTo>
                <a:cubicBezTo>
                  <a:pt x="3100653" y="1732025"/>
                  <a:pt x="3114208" y="1758558"/>
                  <a:pt x="3123097" y="1778315"/>
                </a:cubicBezTo>
                <a:lnTo>
                  <a:pt x="3161265" y="1854136"/>
                </a:lnTo>
                <a:lnTo>
                  <a:pt x="3168044" y="1858384"/>
                </a:lnTo>
                <a:cubicBezTo>
                  <a:pt x="3178897" y="1865099"/>
                  <a:pt x="3188425" y="1870871"/>
                  <a:pt x="3194853" y="1874502"/>
                </a:cubicBezTo>
                <a:lnTo>
                  <a:pt x="3210983" y="1882627"/>
                </a:lnTo>
                <a:lnTo>
                  <a:pt x="3189127" y="1843926"/>
                </a:lnTo>
                <a:lnTo>
                  <a:pt x="3171889" y="1805399"/>
                </a:lnTo>
                <a:lnTo>
                  <a:pt x="3230862" y="1892640"/>
                </a:lnTo>
                <a:lnTo>
                  <a:pt x="3256034" y="1905318"/>
                </a:lnTo>
                <a:lnTo>
                  <a:pt x="3136403" y="1721628"/>
                </a:lnTo>
                <a:lnTo>
                  <a:pt x="3133963" y="1717800"/>
                </a:lnTo>
                <a:lnTo>
                  <a:pt x="3133234" y="1717344"/>
                </a:lnTo>
                <a:lnTo>
                  <a:pt x="3133299" y="1716759"/>
                </a:lnTo>
                <a:lnTo>
                  <a:pt x="3125851" y="1705078"/>
                </a:lnTo>
                <a:lnTo>
                  <a:pt x="3125817" y="1705637"/>
                </a:lnTo>
                <a:cubicBezTo>
                  <a:pt x="3124120" y="1704260"/>
                  <a:pt x="3121494" y="1701216"/>
                  <a:pt x="3120036" y="1699267"/>
                </a:cubicBezTo>
                <a:cubicBezTo>
                  <a:pt x="3113958" y="1691249"/>
                  <a:pt x="3107969" y="1680486"/>
                  <a:pt x="3101891" y="1672468"/>
                </a:cubicBezTo>
                <a:cubicBezTo>
                  <a:pt x="3074972" y="1634817"/>
                  <a:pt x="3052524" y="1600058"/>
                  <a:pt x="3028262" y="1566509"/>
                </a:cubicBezTo>
                <a:cubicBezTo>
                  <a:pt x="2993787" y="1519523"/>
                  <a:pt x="2965768" y="1468943"/>
                  <a:pt x="2937372" y="1422155"/>
                </a:cubicBezTo>
                <a:cubicBezTo>
                  <a:pt x="2922398" y="1399264"/>
                  <a:pt x="2905938" y="1375269"/>
                  <a:pt x="2889485" y="1351062"/>
                </a:cubicBezTo>
                <a:cubicBezTo>
                  <a:pt x="2850624" y="1290830"/>
                  <a:pt x="2819821" y="1224520"/>
                  <a:pt x="2788773" y="1157990"/>
                </a:cubicBezTo>
                <a:cubicBezTo>
                  <a:pt x="2784564" y="1147073"/>
                  <a:pt x="2781923" y="1136208"/>
                  <a:pt x="2777057" y="1126877"/>
                </a:cubicBezTo>
                <a:lnTo>
                  <a:pt x="2772169" y="1119422"/>
                </a:lnTo>
                <a:lnTo>
                  <a:pt x="2772419" y="1119044"/>
                </a:lnTo>
                <a:cubicBezTo>
                  <a:pt x="2772436" y="1118516"/>
                  <a:pt x="2772068" y="1118135"/>
                  <a:pt x="2771309" y="1118110"/>
                </a:cubicBezTo>
                <a:lnTo>
                  <a:pt x="2772169" y="1119422"/>
                </a:lnTo>
                <a:lnTo>
                  <a:pt x="2771220" y="1120855"/>
                </a:lnTo>
                <a:cubicBezTo>
                  <a:pt x="2765272" y="1108826"/>
                  <a:pt x="2757846" y="1095479"/>
                  <a:pt x="2756327" y="1095430"/>
                </a:cubicBezTo>
                <a:cubicBezTo>
                  <a:pt x="2757846" y="1095479"/>
                  <a:pt x="2757633" y="1102024"/>
                  <a:pt x="2757633" y="1102024"/>
                </a:cubicBezTo>
                <a:cubicBezTo>
                  <a:pt x="2757509" y="1105824"/>
                  <a:pt x="2754594" y="1101925"/>
                  <a:pt x="2754421" y="1107204"/>
                </a:cubicBezTo>
                <a:cubicBezTo>
                  <a:pt x="2755817" y="1111053"/>
                  <a:pt x="2760286" y="1121766"/>
                  <a:pt x="2763071" y="1129677"/>
                </a:cubicBezTo>
                <a:cubicBezTo>
                  <a:pt x="2767827" y="1141298"/>
                  <a:pt x="2772742" y="1153399"/>
                  <a:pt x="2777812" y="1165703"/>
                </a:cubicBezTo>
                <a:lnTo>
                  <a:pt x="2790907" y="1196815"/>
                </a:lnTo>
                <a:lnTo>
                  <a:pt x="2786890" y="1189399"/>
                </a:lnTo>
                <a:cubicBezTo>
                  <a:pt x="2780673" y="1175934"/>
                  <a:pt x="2775222" y="1162336"/>
                  <a:pt x="2770076" y="1149065"/>
                </a:cubicBezTo>
                <a:cubicBezTo>
                  <a:pt x="2760037" y="1122530"/>
                  <a:pt x="2745226" y="1094573"/>
                  <a:pt x="2733463" y="1066503"/>
                </a:cubicBezTo>
                <a:cubicBezTo>
                  <a:pt x="2727747" y="1051311"/>
                  <a:pt x="2721577" y="1036368"/>
                  <a:pt x="2715773" y="1021913"/>
                </a:cubicBezTo>
                <a:cubicBezTo>
                  <a:pt x="2709968" y="1007458"/>
                  <a:pt x="2704528" y="993491"/>
                  <a:pt x="2700269" y="980247"/>
                </a:cubicBezTo>
                <a:cubicBezTo>
                  <a:pt x="2707645" y="995071"/>
                  <a:pt x="2714694" y="1012209"/>
                  <a:pt x="2720511" y="1028249"/>
                </a:cubicBezTo>
                <a:lnTo>
                  <a:pt x="2727854" y="1044129"/>
                </a:lnTo>
                <a:cubicBezTo>
                  <a:pt x="2731147" y="1044235"/>
                  <a:pt x="2726760" y="1030989"/>
                  <a:pt x="2725323" y="1028407"/>
                </a:cubicBezTo>
                <a:cubicBezTo>
                  <a:pt x="2712295" y="992476"/>
                  <a:pt x="2691537" y="952488"/>
                  <a:pt x="2683225" y="919669"/>
                </a:cubicBezTo>
                <a:cubicBezTo>
                  <a:pt x="2699513" y="948944"/>
                  <a:pt x="2710905" y="988415"/>
                  <a:pt x="2725626" y="1019117"/>
                </a:cubicBezTo>
                <a:cubicBezTo>
                  <a:pt x="2721109" y="1009882"/>
                  <a:pt x="2728410" y="1027028"/>
                  <a:pt x="2730225" y="1025819"/>
                </a:cubicBezTo>
                <a:cubicBezTo>
                  <a:pt x="2733347" y="1023384"/>
                  <a:pt x="2727145" y="1019166"/>
                  <a:pt x="2727145" y="1019166"/>
                </a:cubicBezTo>
                <a:cubicBezTo>
                  <a:pt x="2719913" y="999909"/>
                  <a:pt x="2712656" y="981391"/>
                  <a:pt x="2705767" y="963229"/>
                </a:cubicBezTo>
                <a:lnTo>
                  <a:pt x="2692880" y="927053"/>
                </a:lnTo>
                <a:lnTo>
                  <a:pt x="2696143" y="931489"/>
                </a:lnTo>
                <a:lnTo>
                  <a:pt x="2696306" y="931670"/>
                </a:lnTo>
                <a:lnTo>
                  <a:pt x="2696983" y="933222"/>
                </a:lnTo>
                <a:cubicBezTo>
                  <a:pt x="2698372" y="937283"/>
                  <a:pt x="2705550" y="958228"/>
                  <a:pt x="2707070" y="958278"/>
                </a:cubicBezTo>
                <a:cubicBezTo>
                  <a:pt x="2711883" y="958435"/>
                  <a:pt x="2703185" y="937439"/>
                  <a:pt x="2703102" y="939972"/>
                </a:cubicBezTo>
                <a:lnTo>
                  <a:pt x="2702344" y="938196"/>
                </a:lnTo>
                <a:lnTo>
                  <a:pt x="2705170" y="938559"/>
                </a:lnTo>
                <a:cubicBezTo>
                  <a:pt x="2704986" y="937478"/>
                  <a:pt x="2703797" y="935380"/>
                  <a:pt x="2702126" y="932832"/>
                </a:cubicBezTo>
                <a:lnTo>
                  <a:pt x="2697626" y="926451"/>
                </a:lnTo>
                <a:lnTo>
                  <a:pt x="2695848" y="921349"/>
                </a:lnTo>
                <a:cubicBezTo>
                  <a:pt x="2697492" y="917599"/>
                  <a:pt x="2704746" y="936222"/>
                  <a:pt x="2704746" y="936222"/>
                </a:cubicBezTo>
                <a:cubicBezTo>
                  <a:pt x="2717788" y="971731"/>
                  <a:pt x="2730989" y="1002383"/>
                  <a:pt x="2742464" y="1031501"/>
                </a:cubicBezTo>
                <a:cubicBezTo>
                  <a:pt x="2743902" y="1034084"/>
                  <a:pt x="2755458" y="1068488"/>
                  <a:pt x="2760312" y="1067377"/>
                </a:cubicBezTo>
                <a:cubicBezTo>
                  <a:pt x="2763393" y="1066210"/>
                  <a:pt x="2753224" y="1043686"/>
                  <a:pt x="2758712" y="1062042"/>
                </a:cubicBezTo>
                <a:cubicBezTo>
                  <a:pt x="2748714" y="1034240"/>
                  <a:pt x="2738586" y="1010452"/>
                  <a:pt x="2728294" y="983909"/>
                </a:cubicBezTo>
                <a:cubicBezTo>
                  <a:pt x="2728335" y="982642"/>
                  <a:pt x="2714962" y="957267"/>
                  <a:pt x="2716572" y="954572"/>
                </a:cubicBezTo>
                <a:cubicBezTo>
                  <a:pt x="2721467" y="952195"/>
                  <a:pt x="2725681" y="970721"/>
                  <a:pt x="2725681" y="970721"/>
                </a:cubicBezTo>
                <a:cubicBezTo>
                  <a:pt x="2740277" y="1005222"/>
                  <a:pt x="2749051" y="1023896"/>
                  <a:pt x="2762169" y="1057083"/>
                </a:cubicBezTo>
                <a:cubicBezTo>
                  <a:pt x="2763606" y="1059664"/>
                  <a:pt x="2774993" y="1091527"/>
                  <a:pt x="2778326" y="1090368"/>
                </a:cubicBezTo>
                <a:cubicBezTo>
                  <a:pt x="2779935" y="1087672"/>
                  <a:pt x="2766515" y="1063775"/>
                  <a:pt x="2767953" y="1066358"/>
                </a:cubicBezTo>
                <a:cubicBezTo>
                  <a:pt x="2765208" y="1057181"/>
                  <a:pt x="2762341" y="1051804"/>
                  <a:pt x="2759392" y="1041141"/>
                </a:cubicBezTo>
                <a:cubicBezTo>
                  <a:pt x="2768337" y="1054535"/>
                  <a:pt x="2771114" y="1070478"/>
                  <a:pt x="2778540" y="1083822"/>
                </a:cubicBezTo>
                <a:cubicBezTo>
                  <a:pt x="2779935" y="1087672"/>
                  <a:pt x="2784659" y="1090574"/>
                  <a:pt x="2787527" y="1095951"/>
                </a:cubicBezTo>
                <a:cubicBezTo>
                  <a:pt x="2796479" y="1109135"/>
                  <a:pt x="2803643" y="1130503"/>
                  <a:pt x="2811068" y="1143849"/>
                </a:cubicBezTo>
                <a:cubicBezTo>
                  <a:pt x="2808160" y="1139738"/>
                  <a:pt x="2814148" y="1150501"/>
                  <a:pt x="2815667" y="1150550"/>
                </a:cubicBezTo>
                <a:cubicBezTo>
                  <a:pt x="2820480" y="1150708"/>
                  <a:pt x="2811241" y="1138570"/>
                  <a:pt x="2811281" y="1137303"/>
                </a:cubicBezTo>
                <a:lnTo>
                  <a:pt x="2805926" y="1125232"/>
                </a:lnTo>
                <a:lnTo>
                  <a:pt x="2796472" y="1112212"/>
                </a:lnTo>
                <a:cubicBezTo>
                  <a:pt x="2791911" y="1105412"/>
                  <a:pt x="2789168" y="1100137"/>
                  <a:pt x="2790222" y="1097731"/>
                </a:cubicBezTo>
                <a:lnTo>
                  <a:pt x="2795997" y="1102858"/>
                </a:lnTo>
                <a:lnTo>
                  <a:pt x="2787718" y="1084201"/>
                </a:lnTo>
                <a:cubicBezTo>
                  <a:pt x="2780236" y="1066759"/>
                  <a:pt x="2773318" y="1049519"/>
                  <a:pt x="2767540" y="1032318"/>
                </a:cubicBezTo>
                <a:cubicBezTo>
                  <a:pt x="2776550" y="1047617"/>
                  <a:pt x="2781981" y="1061849"/>
                  <a:pt x="2787417" y="1075948"/>
                </a:cubicBezTo>
                <a:lnTo>
                  <a:pt x="2805150" y="1114116"/>
                </a:lnTo>
                <a:lnTo>
                  <a:pt x="2810098" y="1120434"/>
                </a:lnTo>
                <a:lnTo>
                  <a:pt x="2816580" y="1129088"/>
                </a:lnTo>
                <a:lnTo>
                  <a:pt x="2816438" y="1126904"/>
                </a:lnTo>
                <a:cubicBezTo>
                  <a:pt x="2800411" y="1089607"/>
                  <a:pt x="2785725" y="1057850"/>
                  <a:pt x="2772648" y="1023397"/>
                </a:cubicBezTo>
                <a:lnTo>
                  <a:pt x="2769633" y="1012911"/>
                </a:lnTo>
                <a:lnTo>
                  <a:pt x="2761853" y="1000558"/>
                </a:lnTo>
                <a:cubicBezTo>
                  <a:pt x="2756057" y="990582"/>
                  <a:pt x="2761190" y="995759"/>
                  <a:pt x="2770167" y="1006032"/>
                </a:cubicBezTo>
                <a:lnTo>
                  <a:pt x="2782247" y="1020062"/>
                </a:lnTo>
                <a:lnTo>
                  <a:pt x="2777935" y="1010227"/>
                </a:lnTo>
                <a:lnTo>
                  <a:pt x="2786115" y="1018466"/>
                </a:lnTo>
                <a:cubicBezTo>
                  <a:pt x="2799881" y="1027046"/>
                  <a:pt x="2787834" y="1011761"/>
                  <a:pt x="2779337" y="1002426"/>
                </a:cubicBezTo>
                <a:lnTo>
                  <a:pt x="2769130" y="989214"/>
                </a:lnTo>
                <a:lnTo>
                  <a:pt x="2764728" y="978544"/>
                </a:lnTo>
                <a:lnTo>
                  <a:pt x="2764193" y="977259"/>
                </a:lnTo>
                <a:lnTo>
                  <a:pt x="2768594" y="982302"/>
                </a:lnTo>
                <a:cubicBezTo>
                  <a:pt x="2774554" y="989063"/>
                  <a:pt x="2780333" y="995859"/>
                  <a:pt x="2785246" y="1002823"/>
                </a:cubicBezTo>
                <a:cubicBezTo>
                  <a:pt x="2791236" y="1010344"/>
                  <a:pt x="2797051" y="1019110"/>
                  <a:pt x="2803083" y="1027834"/>
                </a:cubicBezTo>
                <a:lnTo>
                  <a:pt x="2816573" y="1045287"/>
                </a:lnTo>
                <a:lnTo>
                  <a:pt x="2814584" y="1036916"/>
                </a:lnTo>
                <a:lnTo>
                  <a:pt x="2813580" y="1035383"/>
                </a:lnTo>
                <a:cubicBezTo>
                  <a:pt x="2807106" y="1025660"/>
                  <a:pt x="2799852" y="1014300"/>
                  <a:pt x="2797209" y="1011492"/>
                </a:cubicBezTo>
                <a:cubicBezTo>
                  <a:pt x="2796371" y="1008593"/>
                  <a:pt x="2794622" y="1002553"/>
                  <a:pt x="2794203" y="1001104"/>
                </a:cubicBezTo>
                <a:cubicBezTo>
                  <a:pt x="2791210" y="997087"/>
                  <a:pt x="2788987" y="995729"/>
                  <a:pt x="2786126" y="993218"/>
                </a:cubicBezTo>
                <a:cubicBezTo>
                  <a:pt x="2785705" y="991768"/>
                  <a:pt x="2786400" y="986790"/>
                  <a:pt x="2783049" y="982588"/>
                </a:cubicBezTo>
                <a:cubicBezTo>
                  <a:pt x="2780057" y="978571"/>
                  <a:pt x="2769827" y="969569"/>
                  <a:pt x="2765436" y="960720"/>
                </a:cubicBezTo>
                <a:cubicBezTo>
                  <a:pt x="2763485" y="957142"/>
                  <a:pt x="2763070" y="955644"/>
                  <a:pt x="2763594" y="955476"/>
                </a:cubicBezTo>
                <a:lnTo>
                  <a:pt x="2765661" y="956971"/>
                </a:lnTo>
                <a:lnTo>
                  <a:pt x="2757094" y="946183"/>
                </a:lnTo>
                <a:cubicBezTo>
                  <a:pt x="2754701" y="942868"/>
                  <a:pt x="2753094" y="940157"/>
                  <a:pt x="2753127" y="938882"/>
                </a:cubicBezTo>
                <a:cubicBezTo>
                  <a:pt x="2755114" y="931723"/>
                  <a:pt x="2765865" y="950383"/>
                  <a:pt x="2765865" y="950383"/>
                </a:cubicBezTo>
                <a:cubicBezTo>
                  <a:pt x="2768401" y="953978"/>
                  <a:pt x="2773070" y="960012"/>
                  <a:pt x="2778440" y="966714"/>
                </a:cubicBezTo>
                <a:lnTo>
                  <a:pt x="2794340" y="985986"/>
                </a:lnTo>
                <a:lnTo>
                  <a:pt x="2797929" y="987637"/>
                </a:lnTo>
                <a:cubicBezTo>
                  <a:pt x="2800295" y="989224"/>
                  <a:pt x="2802853" y="991938"/>
                  <a:pt x="2805512" y="995331"/>
                </a:cubicBezTo>
                <a:lnTo>
                  <a:pt x="2807717" y="998501"/>
                </a:lnTo>
                <a:lnTo>
                  <a:pt x="2807066" y="997282"/>
                </a:lnTo>
                <a:lnTo>
                  <a:pt x="2804670" y="993709"/>
                </a:lnTo>
                <a:lnTo>
                  <a:pt x="2789908" y="973621"/>
                </a:lnTo>
                <a:cubicBezTo>
                  <a:pt x="2788377" y="971492"/>
                  <a:pt x="2787174" y="968918"/>
                  <a:pt x="2785866" y="965981"/>
                </a:cubicBezTo>
                <a:lnTo>
                  <a:pt x="2785469" y="965146"/>
                </a:lnTo>
                <a:lnTo>
                  <a:pt x="2778915" y="955449"/>
                </a:lnTo>
                <a:lnTo>
                  <a:pt x="2773613" y="947057"/>
                </a:lnTo>
                <a:lnTo>
                  <a:pt x="2773598" y="947040"/>
                </a:lnTo>
                <a:lnTo>
                  <a:pt x="2773593" y="947027"/>
                </a:lnTo>
                <a:lnTo>
                  <a:pt x="2754768" y="917234"/>
                </a:lnTo>
                <a:cubicBezTo>
                  <a:pt x="2751653" y="909943"/>
                  <a:pt x="2735560" y="886459"/>
                  <a:pt x="2735560" y="886459"/>
                </a:cubicBezTo>
                <a:lnTo>
                  <a:pt x="2742297" y="888112"/>
                </a:lnTo>
                <a:lnTo>
                  <a:pt x="2738205" y="882885"/>
                </a:lnTo>
                <a:lnTo>
                  <a:pt x="2737989" y="880875"/>
                </a:lnTo>
                <a:lnTo>
                  <a:pt x="2736846" y="875171"/>
                </a:lnTo>
                <a:lnTo>
                  <a:pt x="2740310" y="879316"/>
                </a:lnTo>
                <a:cubicBezTo>
                  <a:pt x="2756723" y="899276"/>
                  <a:pt x="2773556" y="919762"/>
                  <a:pt x="2792215" y="941556"/>
                </a:cubicBezTo>
                <a:cubicBezTo>
                  <a:pt x="2793711" y="943564"/>
                  <a:pt x="2796512" y="946916"/>
                  <a:pt x="2800061" y="951144"/>
                </a:cubicBezTo>
                <a:lnTo>
                  <a:pt x="2809498" y="962498"/>
                </a:lnTo>
                <a:lnTo>
                  <a:pt x="2822379" y="975570"/>
                </a:lnTo>
                <a:lnTo>
                  <a:pt x="2827785" y="981648"/>
                </a:lnTo>
                <a:lnTo>
                  <a:pt x="2825650" y="977556"/>
                </a:lnTo>
                <a:cubicBezTo>
                  <a:pt x="2826575" y="977487"/>
                  <a:pt x="2837476" y="992035"/>
                  <a:pt x="2839405" y="993960"/>
                </a:cubicBezTo>
                <a:cubicBezTo>
                  <a:pt x="2841628" y="995318"/>
                  <a:pt x="2850110" y="998282"/>
                  <a:pt x="2851424" y="996499"/>
                </a:cubicBezTo>
                <a:cubicBezTo>
                  <a:pt x="2851004" y="995049"/>
                  <a:pt x="2823986" y="960706"/>
                  <a:pt x="2820923" y="956448"/>
                </a:cubicBezTo>
                <a:cubicBezTo>
                  <a:pt x="2814029" y="945276"/>
                  <a:pt x="2807197" y="935366"/>
                  <a:pt x="2802876" y="926760"/>
                </a:cubicBezTo>
                <a:cubicBezTo>
                  <a:pt x="2802457" y="925310"/>
                  <a:pt x="2802861" y="920387"/>
                  <a:pt x="2802441" y="918937"/>
                </a:cubicBezTo>
                <a:cubicBezTo>
                  <a:pt x="2796792" y="905741"/>
                  <a:pt x="2773704" y="891300"/>
                  <a:pt x="2778774" y="888797"/>
                </a:cubicBezTo>
                <a:cubicBezTo>
                  <a:pt x="2778774" y="888797"/>
                  <a:pt x="2783500" y="892480"/>
                  <a:pt x="2787806" y="894714"/>
                </a:cubicBezTo>
                <a:lnTo>
                  <a:pt x="2786851" y="894781"/>
                </a:lnTo>
                <a:lnTo>
                  <a:pt x="2785652" y="893597"/>
                </a:lnTo>
                <a:cubicBezTo>
                  <a:pt x="2785863" y="894322"/>
                  <a:pt x="2785968" y="894685"/>
                  <a:pt x="2786236" y="894824"/>
                </a:cubicBezTo>
                <a:lnTo>
                  <a:pt x="2786851" y="894781"/>
                </a:lnTo>
                <a:lnTo>
                  <a:pt x="2789053" y="896957"/>
                </a:lnTo>
                <a:lnTo>
                  <a:pt x="2790032" y="898718"/>
                </a:lnTo>
                <a:cubicBezTo>
                  <a:pt x="2790861" y="899739"/>
                  <a:pt x="2791576" y="900366"/>
                  <a:pt x="2791576" y="900366"/>
                </a:cubicBezTo>
                <a:cubicBezTo>
                  <a:pt x="2791576" y="900366"/>
                  <a:pt x="2796777" y="899369"/>
                  <a:pt x="2799708" y="902121"/>
                </a:cubicBezTo>
                <a:cubicBezTo>
                  <a:pt x="2803183" y="904642"/>
                  <a:pt x="2807692" y="910471"/>
                  <a:pt x="2811983" y="916341"/>
                </a:cubicBezTo>
                <a:lnTo>
                  <a:pt x="2818952" y="925531"/>
                </a:lnTo>
                <a:lnTo>
                  <a:pt x="2819030" y="919383"/>
                </a:lnTo>
                <a:cubicBezTo>
                  <a:pt x="2819176" y="916949"/>
                  <a:pt x="2819325" y="914357"/>
                  <a:pt x="2819140" y="911775"/>
                </a:cubicBezTo>
                <a:lnTo>
                  <a:pt x="2818870" y="910712"/>
                </a:lnTo>
                <a:lnTo>
                  <a:pt x="2798832" y="883419"/>
                </a:lnTo>
                <a:lnTo>
                  <a:pt x="2763934" y="840588"/>
                </a:lnTo>
                <a:lnTo>
                  <a:pt x="2763014" y="836831"/>
                </a:lnTo>
                <a:lnTo>
                  <a:pt x="2752771" y="830340"/>
                </a:lnTo>
                <a:cubicBezTo>
                  <a:pt x="2748976" y="826691"/>
                  <a:pt x="2747014" y="822653"/>
                  <a:pt x="2748386" y="818260"/>
                </a:cubicBezTo>
                <a:lnTo>
                  <a:pt x="2765638" y="823382"/>
                </a:lnTo>
                <a:lnTo>
                  <a:pt x="2764279" y="819931"/>
                </a:lnTo>
                <a:lnTo>
                  <a:pt x="2767917" y="824058"/>
                </a:lnTo>
                <a:lnTo>
                  <a:pt x="2783870" y="828794"/>
                </a:lnTo>
                <a:cubicBezTo>
                  <a:pt x="2779774" y="817043"/>
                  <a:pt x="2761287" y="824276"/>
                  <a:pt x="2754937" y="810025"/>
                </a:cubicBezTo>
                <a:cubicBezTo>
                  <a:pt x="2779588" y="811942"/>
                  <a:pt x="2838991" y="842211"/>
                  <a:pt x="2803895" y="814294"/>
                </a:cubicBezTo>
                <a:cubicBezTo>
                  <a:pt x="2796096" y="808089"/>
                  <a:pt x="2785795" y="804140"/>
                  <a:pt x="2806308" y="811259"/>
                </a:cubicBezTo>
                <a:cubicBezTo>
                  <a:pt x="2814010" y="813139"/>
                  <a:pt x="2833462" y="810919"/>
                  <a:pt x="2843329" y="814523"/>
                </a:cubicBezTo>
                <a:lnTo>
                  <a:pt x="2866677" y="823273"/>
                </a:lnTo>
                <a:lnTo>
                  <a:pt x="2865126" y="819823"/>
                </a:lnTo>
                <a:lnTo>
                  <a:pt x="2865823" y="819018"/>
                </a:lnTo>
                <a:cubicBezTo>
                  <a:pt x="2865855" y="817741"/>
                  <a:pt x="2864412" y="814900"/>
                  <a:pt x="2862228" y="811354"/>
                </a:cubicBezTo>
                <a:lnTo>
                  <a:pt x="2859180" y="806846"/>
                </a:lnTo>
                <a:lnTo>
                  <a:pt x="2849726" y="786236"/>
                </a:lnTo>
                <a:lnTo>
                  <a:pt x="2856380" y="788515"/>
                </a:lnTo>
                <a:lnTo>
                  <a:pt x="2869299" y="800988"/>
                </a:lnTo>
                <a:lnTo>
                  <a:pt x="2872451" y="806579"/>
                </a:lnTo>
                <a:lnTo>
                  <a:pt x="2884990" y="829856"/>
                </a:lnTo>
                <a:lnTo>
                  <a:pt x="2894314" y="833141"/>
                </a:lnTo>
                <a:cubicBezTo>
                  <a:pt x="2896913" y="835209"/>
                  <a:pt x="2891183" y="826405"/>
                  <a:pt x="2893252" y="823805"/>
                </a:cubicBezTo>
                <a:cubicBezTo>
                  <a:pt x="2891183" y="826405"/>
                  <a:pt x="2911165" y="828854"/>
                  <a:pt x="2918434" y="830390"/>
                </a:cubicBezTo>
                <a:cubicBezTo>
                  <a:pt x="2924884" y="833398"/>
                  <a:pt x="2931468" y="837574"/>
                  <a:pt x="2938310" y="841423"/>
                </a:cubicBezTo>
                <a:lnTo>
                  <a:pt x="2946052" y="844705"/>
                </a:lnTo>
                <a:lnTo>
                  <a:pt x="2945776" y="843583"/>
                </a:lnTo>
                <a:lnTo>
                  <a:pt x="2946299" y="844811"/>
                </a:lnTo>
                <a:lnTo>
                  <a:pt x="2952850" y="847588"/>
                </a:lnTo>
                <a:lnTo>
                  <a:pt x="2952488" y="846708"/>
                </a:lnTo>
                <a:lnTo>
                  <a:pt x="2941914" y="817529"/>
                </a:lnTo>
                <a:lnTo>
                  <a:pt x="2922959" y="807804"/>
                </a:lnTo>
                <a:lnTo>
                  <a:pt x="2923968" y="808082"/>
                </a:lnTo>
                <a:lnTo>
                  <a:pt x="2941014" y="815049"/>
                </a:lnTo>
                <a:lnTo>
                  <a:pt x="2933208" y="793506"/>
                </a:lnTo>
                <a:lnTo>
                  <a:pt x="2943134" y="815915"/>
                </a:lnTo>
                <a:lnTo>
                  <a:pt x="2949082" y="818346"/>
                </a:lnTo>
                <a:lnTo>
                  <a:pt x="2942863" y="800889"/>
                </a:lnTo>
                <a:lnTo>
                  <a:pt x="2946126" y="805327"/>
                </a:lnTo>
                <a:lnTo>
                  <a:pt x="2946288" y="805506"/>
                </a:lnTo>
                <a:lnTo>
                  <a:pt x="2946966" y="807058"/>
                </a:lnTo>
                <a:lnTo>
                  <a:pt x="2951306" y="819255"/>
                </a:lnTo>
                <a:lnTo>
                  <a:pt x="2956663" y="821445"/>
                </a:lnTo>
                <a:lnTo>
                  <a:pt x="2954416" y="815623"/>
                </a:lnTo>
                <a:cubicBezTo>
                  <a:pt x="2953664" y="814013"/>
                  <a:pt x="2953106" y="813176"/>
                  <a:pt x="2953085" y="813809"/>
                </a:cubicBezTo>
                <a:lnTo>
                  <a:pt x="2952327" y="812033"/>
                </a:lnTo>
                <a:lnTo>
                  <a:pt x="2955153" y="812395"/>
                </a:lnTo>
                <a:cubicBezTo>
                  <a:pt x="2954968" y="811316"/>
                  <a:pt x="2953780" y="809217"/>
                  <a:pt x="2952108" y="806668"/>
                </a:cubicBezTo>
                <a:lnTo>
                  <a:pt x="2947608" y="800288"/>
                </a:lnTo>
                <a:lnTo>
                  <a:pt x="2945830" y="795187"/>
                </a:lnTo>
                <a:cubicBezTo>
                  <a:pt x="2947475" y="791435"/>
                  <a:pt x="2954728" y="810058"/>
                  <a:pt x="2954728" y="810058"/>
                </a:cubicBezTo>
                <a:lnTo>
                  <a:pt x="2959624" y="822655"/>
                </a:lnTo>
                <a:lnTo>
                  <a:pt x="2966927" y="825639"/>
                </a:lnTo>
                <a:lnTo>
                  <a:pt x="3000280" y="836871"/>
                </a:lnTo>
                <a:lnTo>
                  <a:pt x="2996884" y="830427"/>
                </a:lnTo>
                <a:lnTo>
                  <a:pt x="2973270" y="819049"/>
                </a:lnTo>
                <a:lnTo>
                  <a:pt x="2972782" y="818848"/>
                </a:lnTo>
                <a:lnTo>
                  <a:pt x="2972880" y="817085"/>
                </a:lnTo>
                <a:lnTo>
                  <a:pt x="2993497" y="824001"/>
                </a:lnTo>
                <a:lnTo>
                  <a:pt x="2992942" y="822949"/>
                </a:lnTo>
                <a:lnTo>
                  <a:pt x="2986948" y="808517"/>
                </a:lnTo>
                <a:lnTo>
                  <a:pt x="2953844" y="796436"/>
                </a:lnTo>
                <a:lnTo>
                  <a:pt x="2937701" y="788728"/>
                </a:lnTo>
                <a:lnTo>
                  <a:pt x="2938755" y="788407"/>
                </a:lnTo>
                <a:lnTo>
                  <a:pt x="2938146" y="787647"/>
                </a:lnTo>
                <a:lnTo>
                  <a:pt x="2936584" y="783260"/>
                </a:lnTo>
                <a:lnTo>
                  <a:pt x="2938820" y="788387"/>
                </a:lnTo>
                <a:lnTo>
                  <a:pt x="2944276" y="786727"/>
                </a:lnTo>
                <a:cubicBezTo>
                  <a:pt x="2959258" y="788600"/>
                  <a:pt x="2988274" y="801248"/>
                  <a:pt x="2983264" y="801068"/>
                </a:cubicBezTo>
                <a:lnTo>
                  <a:pt x="2983983" y="801377"/>
                </a:lnTo>
                <a:lnTo>
                  <a:pt x="2980489" y="792965"/>
                </a:lnTo>
                <a:lnTo>
                  <a:pt x="2881206" y="753571"/>
                </a:lnTo>
                <a:lnTo>
                  <a:pt x="2878197" y="750790"/>
                </a:lnTo>
                <a:cubicBezTo>
                  <a:pt x="2873936" y="745808"/>
                  <a:pt x="2874187" y="742825"/>
                  <a:pt x="2887090" y="748840"/>
                </a:cubicBezTo>
                <a:cubicBezTo>
                  <a:pt x="2888389" y="749874"/>
                  <a:pt x="2896609" y="751991"/>
                  <a:pt x="2904506" y="753849"/>
                </a:cubicBezTo>
                <a:lnTo>
                  <a:pt x="2906337" y="754264"/>
                </a:lnTo>
                <a:lnTo>
                  <a:pt x="2907936" y="755013"/>
                </a:lnTo>
                <a:cubicBezTo>
                  <a:pt x="2925413" y="763029"/>
                  <a:pt x="2943393" y="770645"/>
                  <a:pt x="2947072" y="769105"/>
                </a:cubicBezTo>
                <a:cubicBezTo>
                  <a:pt x="2954133" y="758770"/>
                  <a:pt x="2906085" y="746446"/>
                  <a:pt x="2906085" y="746446"/>
                </a:cubicBezTo>
                <a:lnTo>
                  <a:pt x="2881674" y="735907"/>
                </a:lnTo>
                <a:lnTo>
                  <a:pt x="2876855" y="733357"/>
                </a:lnTo>
                <a:cubicBezTo>
                  <a:pt x="2857315" y="722679"/>
                  <a:pt x="2842849" y="713295"/>
                  <a:pt x="2864177" y="717167"/>
                </a:cubicBezTo>
                <a:cubicBezTo>
                  <a:pt x="2877802" y="719160"/>
                  <a:pt x="2890307" y="722562"/>
                  <a:pt x="2902608" y="726331"/>
                </a:cubicBezTo>
                <a:lnTo>
                  <a:pt x="2925749" y="733405"/>
                </a:lnTo>
                <a:lnTo>
                  <a:pt x="2907716" y="718705"/>
                </a:lnTo>
                <a:cubicBezTo>
                  <a:pt x="2831004" y="656181"/>
                  <a:pt x="2831004" y="656181"/>
                  <a:pt x="2831004" y="656181"/>
                </a:cubicBezTo>
                <a:cubicBezTo>
                  <a:pt x="2811430" y="641531"/>
                  <a:pt x="2792667" y="623532"/>
                  <a:pt x="2773907" y="607795"/>
                </a:cubicBezTo>
                <a:cubicBezTo>
                  <a:pt x="2718078" y="560359"/>
                  <a:pt x="2718078" y="560359"/>
                  <a:pt x="2718078" y="560359"/>
                </a:cubicBezTo>
                <a:cubicBezTo>
                  <a:pt x="2681959" y="527391"/>
                  <a:pt x="2642538" y="496191"/>
                  <a:pt x="2607232" y="462137"/>
                </a:cubicBezTo>
                <a:cubicBezTo>
                  <a:pt x="2605644" y="458969"/>
                  <a:pt x="2601700" y="454039"/>
                  <a:pt x="2600156" y="451188"/>
                </a:cubicBezTo>
                <a:cubicBezTo>
                  <a:pt x="2622862" y="471855"/>
                  <a:pt x="2622862" y="471855"/>
                  <a:pt x="2622862" y="471855"/>
                </a:cubicBezTo>
                <a:cubicBezTo>
                  <a:pt x="2641760" y="489674"/>
                  <a:pt x="2660523" y="507674"/>
                  <a:pt x="2679148" y="523592"/>
                </a:cubicBezTo>
                <a:cubicBezTo>
                  <a:pt x="2681959" y="527391"/>
                  <a:pt x="2684315" y="529155"/>
                  <a:pt x="2688121" y="532004"/>
                </a:cubicBezTo>
                <a:cubicBezTo>
                  <a:pt x="2689528" y="535035"/>
                  <a:pt x="2690797" y="535984"/>
                  <a:pt x="2690477" y="533767"/>
                </a:cubicBezTo>
                <a:cubicBezTo>
                  <a:pt x="2731490" y="570396"/>
                  <a:pt x="2772819" y="606981"/>
                  <a:pt x="2814916" y="642162"/>
                </a:cubicBezTo>
                <a:cubicBezTo>
                  <a:pt x="2818541" y="644875"/>
                  <a:pt x="2812416" y="632659"/>
                  <a:pt x="2806253" y="628046"/>
                </a:cubicBezTo>
                <a:cubicBezTo>
                  <a:pt x="2760531" y="590153"/>
                  <a:pt x="2716708" y="549723"/>
                  <a:pt x="2673022" y="511374"/>
                </a:cubicBezTo>
                <a:cubicBezTo>
                  <a:pt x="2654259" y="493375"/>
                  <a:pt x="2635041" y="473339"/>
                  <a:pt x="2615960" y="455384"/>
                </a:cubicBezTo>
                <a:cubicBezTo>
                  <a:pt x="2596879" y="435167"/>
                  <a:pt x="2576712" y="416399"/>
                  <a:pt x="2558762" y="397312"/>
                </a:cubicBezTo>
                <a:cubicBezTo>
                  <a:pt x="2587767" y="424673"/>
                  <a:pt x="2616773" y="452034"/>
                  <a:pt x="2647679" y="479122"/>
                </a:cubicBezTo>
                <a:cubicBezTo>
                  <a:pt x="2651302" y="481834"/>
                  <a:pt x="2644090" y="468804"/>
                  <a:pt x="2640145" y="463873"/>
                </a:cubicBezTo>
                <a:cubicBezTo>
                  <a:pt x="2595646" y="426613"/>
                  <a:pt x="2557210" y="386540"/>
                  <a:pt x="2513845" y="350410"/>
                </a:cubicBezTo>
                <a:cubicBezTo>
                  <a:pt x="2510220" y="347697"/>
                  <a:pt x="2511626" y="350728"/>
                  <a:pt x="2514619" y="354664"/>
                </a:cubicBezTo>
                <a:cubicBezTo>
                  <a:pt x="2505646" y="346252"/>
                  <a:pt x="2495539" y="336710"/>
                  <a:pt x="2487831" y="326984"/>
                </a:cubicBezTo>
                <a:cubicBezTo>
                  <a:pt x="2491595" y="331779"/>
                  <a:pt x="2497757" y="336391"/>
                  <a:pt x="2502650" y="340054"/>
                </a:cubicBezTo>
                <a:cubicBezTo>
                  <a:pt x="2507544" y="343716"/>
                  <a:pt x="2504549" y="337517"/>
                  <a:pt x="2500469" y="332767"/>
                </a:cubicBezTo>
                <a:cubicBezTo>
                  <a:pt x="2540988" y="372702"/>
                  <a:pt x="2585622" y="409783"/>
                  <a:pt x="2628176" y="449263"/>
                </a:cubicBezTo>
                <a:cubicBezTo>
                  <a:pt x="2631802" y="451976"/>
                  <a:pt x="2624589" y="438946"/>
                  <a:pt x="2620645" y="434015"/>
                </a:cubicBezTo>
                <a:cubicBezTo>
                  <a:pt x="2612940" y="426553"/>
                  <a:pt x="2612940" y="426553"/>
                  <a:pt x="2612940" y="426553"/>
                </a:cubicBezTo>
                <a:cubicBezTo>
                  <a:pt x="2587065" y="405209"/>
                  <a:pt x="2562140" y="382598"/>
                  <a:pt x="2538348" y="361116"/>
                </a:cubicBezTo>
                <a:cubicBezTo>
                  <a:pt x="2525795" y="349743"/>
                  <a:pt x="2513571" y="338686"/>
                  <a:pt x="2501866" y="327312"/>
                </a:cubicBezTo>
                <a:lnTo>
                  <a:pt x="2486493" y="310857"/>
                </a:lnTo>
                <a:lnTo>
                  <a:pt x="2542364" y="359529"/>
                </a:lnTo>
                <a:cubicBezTo>
                  <a:pt x="2561228" y="376262"/>
                  <a:pt x="2579989" y="393129"/>
                  <a:pt x="2598750" y="409997"/>
                </a:cubicBezTo>
                <a:cubicBezTo>
                  <a:pt x="2653769" y="460784"/>
                  <a:pt x="2653769" y="460784"/>
                  <a:pt x="2653769" y="460784"/>
                </a:cubicBezTo>
                <a:cubicBezTo>
                  <a:pt x="2671579" y="477788"/>
                  <a:pt x="2691292" y="494520"/>
                  <a:pt x="2709916" y="510438"/>
                </a:cubicBezTo>
                <a:cubicBezTo>
                  <a:pt x="2713541" y="513151"/>
                  <a:pt x="2707415" y="500934"/>
                  <a:pt x="2701434" y="496458"/>
                </a:cubicBezTo>
                <a:cubicBezTo>
                  <a:pt x="2686434" y="483253"/>
                  <a:pt x="2671480" y="470365"/>
                  <a:pt x="2656480" y="457161"/>
                </a:cubicBezTo>
                <a:cubicBezTo>
                  <a:pt x="2612656" y="416731"/>
                  <a:pt x="2612656" y="416731"/>
                  <a:pt x="2612656" y="416731"/>
                </a:cubicBezTo>
                <a:cubicBezTo>
                  <a:pt x="2583651" y="389369"/>
                  <a:pt x="2553833" y="363096"/>
                  <a:pt x="2523879" y="337003"/>
                </a:cubicBezTo>
                <a:cubicBezTo>
                  <a:pt x="2522471" y="333971"/>
                  <a:pt x="2520884" y="330804"/>
                  <a:pt x="2518527" y="329040"/>
                </a:cubicBezTo>
                <a:cubicBezTo>
                  <a:pt x="2510823" y="321579"/>
                  <a:pt x="2501985" y="312985"/>
                  <a:pt x="2494416" y="305343"/>
                </a:cubicBezTo>
                <a:cubicBezTo>
                  <a:pt x="2485578" y="296749"/>
                  <a:pt x="2477873" y="289287"/>
                  <a:pt x="2469985" y="279425"/>
                </a:cubicBezTo>
                <a:cubicBezTo>
                  <a:pt x="2469985" y="279425"/>
                  <a:pt x="2469985" y="279425"/>
                  <a:pt x="2469665" y="277207"/>
                </a:cubicBezTo>
                <a:cubicBezTo>
                  <a:pt x="2484035" y="293898"/>
                  <a:pt x="2500577" y="309953"/>
                  <a:pt x="2516666" y="323972"/>
                </a:cubicBezTo>
                <a:cubicBezTo>
                  <a:pt x="2517753" y="324787"/>
                  <a:pt x="2519021" y="325736"/>
                  <a:pt x="2520290" y="326685"/>
                </a:cubicBezTo>
                <a:cubicBezTo>
                  <a:pt x="2523421" y="332702"/>
                  <a:pt x="2527365" y="337633"/>
                  <a:pt x="2531309" y="342564"/>
                </a:cubicBezTo>
                <a:cubicBezTo>
                  <a:pt x="2537746" y="349077"/>
                  <a:pt x="2533208" y="340027"/>
                  <a:pt x="2530215" y="336092"/>
                </a:cubicBezTo>
                <a:cubicBezTo>
                  <a:pt x="2532433" y="335773"/>
                  <a:pt x="2525039" y="322607"/>
                  <a:pt x="2521414" y="319895"/>
                </a:cubicBezTo>
                <a:cubicBezTo>
                  <a:pt x="2500433" y="302213"/>
                  <a:pt x="2500433" y="302213"/>
                  <a:pt x="2500433" y="302213"/>
                </a:cubicBezTo>
                <a:cubicBezTo>
                  <a:pt x="2481215" y="282177"/>
                  <a:pt x="2481215" y="282177"/>
                  <a:pt x="2481215" y="282177"/>
                </a:cubicBezTo>
                <a:cubicBezTo>
                  <a:pt x="2468298" y="268835"/>
                  <a:pt x="2454748" y="256715"/>
                  <a:pt x="2441966" y="243192"/>
                </a:cubicBezTo>
                <a:cubicBezTo>
                  <a:pt x="2440696" y="242242"/>
                  <a:pt x="2440696" y="242242"/>
                  <a:pt x="2442285" y="245409"/>
                </a:cubicBezTo>
                <a:cubicBezTo>
                  <a:pt x="2439747" y="243510"/>
                  <a:pt x="2439747" y="243510"/>
                  <a:pt x="2439747" y="243510"/>
                </a:cubicBezTo>
                <a:cubicBezTo>
                  <a:pt x="2439609" y="241428"/>
                  <a:pt x="2434890" y="232243"/>
                  <a:pt x="2432215" y="228262"/>
                </a:cubicBezTo>
                <a:cubicBezTo>
                  <a:pt x="2405429" y="200582"/>
                  <a:pt x="2405429" y="200582"/>
                  <a:pt x="2405429" y="200582"/>
                </a:cubicBezTo>
                <a:cubicBezTo>
                  <a:pt x="2404159" y="199632"/>
                  <a:pt x="2403209" y="200901"/>
                  <a:pt x="2404478" y="201851"/>
                </a:cubicBezTo>
                <a:cubicBezTo>
                  <a:pt x="2385400" y="183897"/>
                  <a:pt x="2366181" y="163860"/>
                  <a:pt x="2348231" y="144773"/>
                </a:cubicBezTo>
                <a:cubicBezTo>
                  <a:pt x="2362418" y="159066"/>
                  <a:pt x="2378504" y="173084"/>
                  <a:pt x="2392509" y="187240"/>
                </a:cubicBezTo>
                <a:cubicBezTo>
                  <a:pt x="2393778" y="188189"/>
                  <a:pt x="2394728" y="186921"/>
                  <a:pt x="2393460" y="185972"/>
                </a:cubicBezTo>
                <a:cubicBezTo>
                  <a:pt x="2424191" y="218582"/>
                  <a:pt x="2457139" y="250874"/>
                  <a:pt x="2490089" y="283166"/>
                </a:cubicBezTo>
                <a:cubicBezTo>
                  <a:pt x="2522719" y="313239"/>
                  <a:pt x="2557567" y="342994"/>
                  <a:pt x="2590516" y="375285"/>
                </a:cubicBezTo>
                <a:cubicBezTo>
                  <a:pt x="2592872" y="377049"/>
                  <a:pt x="2590691" y="369763"/>
                  <a:pt x="2586746" y="364832"/>
                </a:cubicBezTo>
                <a:cubicBezTo>
                  <a:pt x="2608046" y="384731"/>
                  <a:pt x="2630296" y="403362"/>
                  <a:pt x="2652681" y="421812"/>
                </a:cubicBezTo>
                <a:cubicBezTo>
                  <a:pt x="2656625" y="426742"/>
                  <a:pt x="2647962" y="412626"/>
                  <a:pt x="2646555" y="409595"/>
                </a:cubicBezTo>
                <a:cubicBezTo>
                  <a:pt x="2635994" y="398015"/>
                  <a:pt x="2624345" y="385623"/>
                  <a:pt x="2614100" y="373999"/>
                </a:cubicBezTo>
                <a:cubicBezTo>
                  <a:pt x="2624207" y="383541"/>
                  <a:pt x="2635080" y="391679"/>
                  <a:pt x="2647405" y="400903"/>
                </a:cubicBezTo>
                <a:cubicBezTo>
                  <a:pt x="2651979" y="402348"/>
                  <a:pt x="2641279" y="388686"/>
                  <a:pt x="2639691" y="385519"/>
                </a:cubicBezTo>
                <a:lnTo>
                  <a:pt x="2629854" y="375988"/>
                </a:lnTo>
                <a:lnTo>
                  <a:pt x="2666377" y="409846"/>
                </a:lnTo>
                <a:cubicBezTo>
                  <a:pt x="2679399" y="421650"/>
                  <a:pt x="2692578" y="433297"/>
                  <a:pt x="2705946" y="444716"/>
                </a:cubicBezTo>
                <a:cubicBezTo>
                  <a:pt x="2710658" y="448242"/>
                  <a:pt x="2702175" y="434262"/>
                  <a:pt x="2699819" y="432499"/>
                </a:cubicBezTo>
                <a:cubicBezTo>
                  <a:pt x="2687851" y="417888"/>
                  <a:pt x="2675069" y="404364"/>
                  <a:pt x="2661064" y="390209"/>
                </a:cubicBezTo>
                <a:cubicBezTo>
                  <a:pt x="2699675" y="424759"/>
                  <a:pt x="2699675" y="424759"/>
                  <a:pt x="2699675" y="424759"/>
                </a:cubicBezTo>
                <a:cubicBezTo>
                  <a:pt x="2712318" y="436200"/>
                  <a:pt x="2725730" y="446238"/>
                  <a:pt x="2739415" y="458176"/>
                </a:cubicBezTo>
                <a:cubicBezTo>
                  <a:pt x="2743041" y="460889"/>
                  <a:pt x="2735828" y="447859"/>
                  <a:pt x="2732202" y="445146"/>
                </a:cubicBezTo>
                <a:cubicBezTo>
                  <a:pt x="2730935" y="444197"/>
                  <a:pt x="2730935" y="444197"/>
                  <a:pt x="2730935" y="444197"/>
                </a:cubicBezTo>
                <a:cubicBezTo>
                  <a:pt x="2713123" y="427192"/>
                  <a:pt x="2694679" y="411409"/>
                  <a:pt x="2676869" y="394405"/>
                </a:cubicBezTo>
                <a:cubicBezTo>
                  <a:pt x="2658244" y="378487"/>
                  <a:pt x="2639664" y="362887"/>
                  <a:pt x="2621990" y="345701"/>
                </a:cubicBezTo>
                <a:cubicBezTo>
                  <a:pt x="2617095" y="342038"/>
                  <a:pt x="2617095" y="342038"/>
                  <a:pt x="2617095" y="342038"/>
                </a:cubicBezTo>
                <a:cubicBezTo>
                  <a:pt x="2603090" y="327882"/>
                  <a:pt x="2603090" y="327882"/>
                  <a:pt x="2603090" y="327882"/>
                </a:cubicBezTo>
                <a:cubicBezTo>
                  <a:pt x="2601822" y="326932"/>
                  <a:pt x="2599466" y="325169"/>
                  <a:pt x="2598197" y="324220"/>
                </a:cubicBezTo>
                <a:cubicBezTo>
                  <a:pt x="2596928" y="323270"/>
                  <a:pt x="2595521" y="320238"/>
                  <a:pt x="2594253" y="319289"/>
                </a:cubicBezTo>
                <a:cubicBezTo>
                  <a:pt x="2576577" y="302103"/>
                  <a:pt x="2558947" y="285234"/>
                  <a:pt x="2539375" y="270586"/>
                </a:cubicBezTo>
                <a:cubicBezTo>
                  <a:pt x="2534341" y="264840"/>
                  <a:pt x="2528994" y="259142"/>
                  <a:pt x="2522513" y="252312"/>
                </a:cubicBezTo>
                <a:cubicBezTo>
                  <a:pt x="2556765" y="277948"/>
                  <a:pt x="2594883" y="315803"/>
                  <a:pt x="2625969" y="343026"/>
                </a:cubicBezTo>
                <a:cubicBezTo>
                  <a:pt x="2627238" y="343976"/>
                  <a:pt x="2627238" y="343976"/>
                  <a:pt x="2626918" y="341758"/>
                </a:cubicBezTo>
                <a:cubicBezTo>
                  <a:pt x="2637025" y="351300"/>
                  <a:pt x="2646950" y="360708"/>
                  <a:pt x="2657011" y="369933"/>
                </a:cubicBezTo>
                <a:cubicBezTo>
                  <a:pt x="2659869" y="374049"/>
                  <a:pt x="2653742" y="361833"/>
                  <a:pt x="2649798" y="356903"/>
                </a:cubicBezTo>
                <a:cubicBezTo>
                  <a:pt x="2634844" y="344014"/>
                  <a:pt x="2619524" y="328591"/>
                  <a:pt x="2604250" y="313487"/>
                </a:cubicBezTo>
                <a:lnTo>
                  <a:pt x="2602982" y="312536"/>
                </a:lnTo>
                <a:cubicBezTo>
                  <a:pt x="2589432" y="300417"/>
                  <a:pt x="2575701" y="288162"/>
                  <a:pt x="2561834" y="276088"/>
                </a:cubicBezTo>
                <a:cubicBezTo>
                  <a:pt x="2555534" y="269395"/>
                  <a:pt x="2549052" y="262564"/>
                  <a:pt x="2541802" y="257139"/>
                </a:cubicBezTo>
                <a:cubicBezTo>
                  <a:pt x="2522584" y="237102"/>
                  <a:pt x="2522584" y="237102"/>
                  <a:pt x="2522584" y="237102"/>
                </a:cubicBezTo>
                <a:cubicBezTo>
                  <a:pt x="2497065" y="210372"/>
                  <a:pt x="2470417" y="184774"/>
                  <a:pt x="2447116" y="157726"/>
                </a:cubicBezTo>
                <a:cubicBezTo>
                  <a:pt x="2458448" y="170164"/>
                  <a:pt x="2471047" y="181289"/>
                  <a:pt x="2482421" y="191780"/>
                </a:cubicBezTo>
                <a:cubicBezTo>
                  <a:pt x="2484778" y="193544"/>
                  <a:pt x="2484458" y="191325"/>
                  <a:pt x="2484185" y="189425"/>
                </a:cubicBezTo>
                <a:cubicBezTo>
                  <a:pt x="2494565" y="200869"/>
                  <a:pt x="2504490" y="210275"/>
                  <a:pt x="2515864" y="220767"/>
                </a:cubicBezTo>
                <a:cubicBezTo>
                  <a:pt x="2524977" y="231261"/>
                  <a:pt x="2535084" y="240804"/>
                  <a:pt x="2545324" y="250164"/>
                </a:cubicBezTo>
                <a:cubicBezTo>
                  <a:pt x="2553981" y="258622"/>
                  <a:pt x="2565037" y="266896"/>
                  <a:pt x="2574962" y="276303"/>
                </a:cubicBezTo>
                <a:cubicBezTo>
                  <a:pt x="2595311" y="295207"/>
                  <a:pt x="2616110" y="312752"/>
                  <a:pt x="2637272" y="330569"/>
                </a:cubicBezTo>
                <a:cubicBezTo>
                  <a:pt x="2639629" y="332332"/>
                  <a:pt x="2637902" y="327083"/>
                  <a:pt x="2633822" y="322334"/>
                </a:cubicBezTo>
                <a:cubicBezTo>
                  <a:pt x="2647689" y="334408"/>
                  <a:pt x="2660289" y="347795"/>
                  <a:pt x="2670851" y="359374"/>
                </a:cubicBezTo>
                <a:cubicBezTo>
                  <a:pt x="2677472" y="368286"/>
                  <a:pt x="2670077" y="355119"/>
                  <a:pt x="2667401" y="351138"/>
                </a:cubicBezTo>
                <a:cubicBezTo>
                  <a:pt x="2666132" y="350189"/>
                  <a:pt x="2665995" y="348107"/>
                  <a:pt x="2664726" y="347158"/>
                </a:cubicBezTo>
                <a:cubicBezTo>
                  <a:pt x="2665995" y="348107"/>
                  <a:pt x="2659869" y="335891"/>
                  <a:pt x="2656244" y="333178"/>
                </a:cubicBezTo>
                <a:cubicBezTo>
                  <a:pt x="2610377" y="287544"/>
                  <a:pt x="2560710" y="244719"/>
                  <a:pt x="2514030" y="200172"/>
                </a:cubicBezTo>
                <a:cubicBezTo>
                  <a:pt x="2512761" y="199223"/>
                  <a:pt x="2513711" y="197955"/>
                  <a:pt x="2512624" y="197141"/>
                </a:cubicBezTo>
                <a:cubicBezTo>
                  <a:pt x="2516248" y="199854"/>
                  <a:pt x="2518923" y="203835"/>
                  <a:pt x="2523817" y="207498"/>
                </a:cubicBezTo>
                <a:cubicBezTo>
                  <a:pt x="2527442" y="210210"/>
                  <a:pt x="2530117" y="214191"/>
                  <a:pt x="2533924" y="217041"/>
                </a:cubicBezTo>
                <a:cubicBezTo>
                  <a:pt x="2537549" y="219753"/>
                  <a:pt x="2535822" y="214504"/>
                  <a:pt x="2532829" y="210568"/>
                </a:cubicBezTo>
                <a:cubicBezTo>
                  <a:pt x="2541804" y="218980"/>
                  <a:pt x="2551910" y="228523"/>
                  <a:pt x="2560747" y="237115"/>
                </a:cubicBezTo>
                <a:cubicBezTo>
                  <a:pt x="2570671" y="246522"/>
                  <a:pt x="2579645" y="254934"/>
                  <a:pt x="2588483" y="263527"/>
                </a:cubicBezTo>
                <a:cubicBezTo>
                  <a:pt x="2592107" y="266239"/>
                  <a:pt x="2585982" y="254023"/>
                  <a:pt x="2582358" y="251310"/>
                </a:cubicBezTo>
                <a:cubicBezTo>
                  <a:pt x="2565496" y="233037"/>
                  <a:pt x="2547866" y="216168"/>
                  <a:pt x="2531004" y="197895"/>
                </a:cubicBezTo>
                <a:cubicBezTo>
                  <a:pt x="2514597" y="181659"/>
                  <a:pt x="2496966" y="164790"/>
                  <a:pt x="2479291" y="147603"/>
                </a:cubicBezTo>
                <a:cubicBezTo>
                  <a:pt x="2480240" y="146335"/>
                  <a:pt x="2475841" y="139368"/>
                  <a:pt x="2473166" y="135387"/>
                </a:cubicBezTo>
                <a:cubicBezTo>
                  <a:pt x="2494466" y="155286"/>
                  <a:pt x="2494466" y="155286"/>
                  <a:pt x="2494466" y="155286"/>
                </a:cubicBezTo>
                <a:cubicBezTo>
                  <a:pt x="2532903" y="195359"/>
                  <a:pt x="2571338" y="235431"/>
                  <a:pt x="2615379" y="268392"/>
                </a:cubicBezTo>
                <a:cubicBezTo>
                  <a:pt x="2619004" y="271105"/>
                  <a:pt x="2617280" y="268119"/>
                  <a:pt x="2615874" y="265088"/>
                </a:cubicBezTo>
                <a:cubicBezTo>
                  <a:pt x="2623442" y="272731"/>
                  <a:pt x="2632416" y="281143"/>
                  <a:pt x="2634771" y="282906"/>
                </a:cubicBezTo>
                <a:cubicBezTo>
                  <a:pt x="2637767" y="289105"/>
                  <a:pt x="2647060" y="299734"/>
                  <a:pt x="2641073" y="289600"/>
                </a:cubicBezTo>
                <a:cubicBezTo>
                  <a:pt x="2633404" y="274532"/>
                  <a:pt x="2611016" y="253820"/>
                  <a:pt x="2593205" y="236815"/>
                </a:cubicBezTo>
                <a:cubicBezTo>
                  <a:pt x="2585705" y="230213"/>
                  <a:pt x="2578170" y="223090"/>
                  <a:pt x="2570601" y="215729"/>
                </a:cubicBezTo>
                <a:lnTo>
                  <a:pt x="2548246" y="193665"/>
                </a:lnTo>
                <a:lnTo>
                  <a:pt x="2551866" y="196514"/>
                </a:lnTo>
                <a:cubicBezTo>
                  <a:pt x="2553718" y="198148"/>
                  <a:pt x="2555294" y="199821"/>
                  <a:pt x="2556630" y="201811"/>
                </a:cubicBezTo>
                <a:cubicBezTo>
                  <a:pt x="2562793" y="206422"/>
                  <a:pt x="2555399" y="193257"/>
                  <a:pt x="2554130" y="192307"/>
                </a:cubicBezTo>
                <a:cubicBezTo>
                  <a:pt x="2550186" y="187377"/>
                  <a:pt x="2546242" y="182446"/>
                  <a:pt x="2542343" y="177833"/>
                </a:cubicBezTo>
                <a:cubicBezTo>
                  <a:pt x="2556029" y="189772"/>
                  <a:pt x="2568810" y="203295"/>
                  <a:pt x="2581728" y="216637"/>
                </a:cubicBezTo>
                <a:cubicBezTo>
                  <a:pt x="2595278" y="228756"/>
                  <a:pt x="2610278" y="241961"/>
                  <a:pt x="2624145" y="254036"/>
                </a:cubicBezTo>
                <a:cubicBezTo>
                  <a:pt x="2629038" y="257698"/>
                  <a:pt x="2619152" y="242950"/>
                  <a:pt x="2617564" y="239783"/>
                </a:cubicBezTo>
                <a:cubicBezTo>
                  <a:pt x="2607319" y="228158"/>
                  <a:pt x="2594722" y="217033"/>
                  <a:pt x="2583207" y="204459"/>
                </a:cubicBezTo>
                <a:cubicBezTo>
                  <a:pt x="2572014" y="194103"/>
                  <a:pt x="2560365" y="181710"/>
                  <a:pt x="2548852" y="169136"/>
                </a:cubicBezTo>
                <a:cubicBezTo>
                  <a:pt x="2562401" y="181256"/>
                  <a:pt x="2575183" y="194779"/>
                  <a:pt x="2589050" y="206854"/>
                </a:cubicBezTo>
                <a:cubicBezTo>
                  <a:pt x="2590137" y="207666"/>
                  <a:pt x="2590137" y="207666"/>
                  <a:pt x="2591407" y="208616"/>
                </a:cubicBezTo>
                <a:cubicBezTo>
                  <a:pt x="2610031" y="224535"/>
                  <a:pt x="2610031" y="224535"/>
                  <a:pt x="2610031" y="224535"/>
                </a:cubicBezTo>
                <a:cubicBezTo>
                  <a:pt x="2615244" y="230415"/>
                  <a:pt x="2621225" y="234891"/>
                  <a:pt x="2628655" y="240451"/>
                </a:cubicBezTo>
                <a:cubicBezTo>
                  <a:pt x="2631332" y="244433"/>
                  <a:pt x="2624886" y="229999"/>
                  <a:pt x="2619993" y="226336"/>
                </a:cubicBezTo>
                <a:cubicBezTo>
                  <a:pt x="2600280" y="209605"/>
                  <a:pt x="2600280" y="209605"/>
                  <a:pt x="2600280" y="209605"/>
                </a:cubicBezTo>
                <a:cubicBezTo>
                  <a:pt x="2571276" y="182244"/>
                  <a:pt x="2543540" y="155832"/>
                  <a:pt x="2513090" y="133044"/>
                </a:cubicBezTo>
                <a:cubicBezTo>
                  <a:pt x="2509285" y="130196"/>
                  <a:pt x="2519036" y="145125"/>
                  <a:pt x="2520304" y="146075"/>
                </a:cubicBezTo>
                <a:cubicBezTo>
                  <a:pt x="2528328" y="155754"/>
                  <a:pt x="2528328" y="155754"/>
                  <a:pt x="2528328" y="155754"/>
                </a:cubicBezTo>
                <a:cubicBezTo>
                  <a:pt x="2514323" y="141599"/>
                  <a:pt x="2500273" y="127126"/>
                  <a:pt x="2484999" y="112021"/>
                </a:cubicBezTo>
                <a:cubicBezTo>
                  <a:pt x="2481373" y="109307"/>
                  <a:pt x="2488588" y="122338"/>
                  <a:pt x="2491399" y="126137"/>
                </a:cubicBezTo>
                <a:cubicBezTo>
                  <a:pt x="2505449" y="140610"/>
                  <a:pt x="2519774" y="156984"/>
                  <a:pt x="2534098" y="173358"/>
                </a:cubicBezTo>
                <a:cubicBezTo>
                  <a:pt x="2517557" y="157303"/>
                  <a:pt x="2501963" y="139980"/>
                  <a:pt x="2485556" y="123743"/>
                </a:cubicBezTo>
                <a:cubicBezTo>
                  <a:pt x="2479255" y="117049"/>
                  <a:pt x="2487737" y="131029"/>
                  <a:pt x="2490595" y="135146"/>
                </a:cubicBezTo>
                <a:cubicBezTo>
                  <a:pt x="2493271" y="139127"/>
                  <a:pt x="2495626" y="140890"/>
                  <a:pt x="2498301" y="144871"/>
                </a:cubicBezTo>
                <a:cubicBezTo>
                  <a:pt x="2495626" y="140890"/>
                  <a:pt x="2493271" y="139127"/>
                  <a:pt x="2490733" y="137228"/>
                </a:cubicBezTo>
                <a:cubicBezTo>
                  <a:pt x="2485701" y="131484"/>
                  <a:pt x="2488970" y="139583"/>
                  <a:pt x="2492913" y="144514"/>
                </a:cubicBezTo>
                <a:cubicBezTo>
                  <a:pt x="2488021" y="140852"/>
                  <a:pt x="2488021" y="140852"/>
                  <a:pt x="2488021" y="140852"/>
                </a:cubicBezTo>
                <a:cubicBezTo>
                  <a:pt x="2454932" y="106477"/>
                  <a:pt x="2454932" y="106477"/>
                  <a:pt x="2454932" y="106477"/>
                </a:cubicBezTo>
                <a:cubicBezTo>
                  <a:pt x="2458558" y="109191"/>
                  <a:pt x="2450890" y="94125"/>
                  <a:pt x="2448352" y="92225"/>
                </a:cubicBezTo>
                <a:cubicBezTo>
                  <a:pt x="2419209" y="62782"/>
                  <a:pt x="2391783" y="30666"/>
                  <a:pt x="2363272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3710575"/>
      </p:ext>
    </p:extLst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15880" y="758899"/>
            <a:ext cx="5940554" cy="4880791"/>
          </a:xfrm>
          <a:custGeom>
            <a:avLst/>
            <a:gdLst>
              <a:gd name="connsiteX0" fmla="*/ 2693023 w 5940554"/>
              <a:gd name="connsiteY0" fmla="*/ 4825836 h 4880791"/>
              <a:gd name="connsiteX1" fmla="*/ 2689697 w 5940554"/>
              <a:gd name="connsiteY1" fmla="*/ 4841608 h 4880791"/>
              <a:gd name="connsiteX2" fmla="*/ 2693023 w 5940554"/>
              <a:gd name="connsiteY2" fmla="*/ 4825836 h 4880791"/>
              <a:gd name="connsiteX3" fmla="*/ 2914962 w 5940554"/>
              <a:gd name="connsiteY3" fmla="*/ 4728480 h 4880791"/>
              <a:gd name="connsiteX4" fmla="*/ 2927623 w 5940554"/>
              <a:gd name="connsiteY4" fmla="*/ 4730284 h 4880791"/>
              <a:gd name="connsiteX5" fmla="*/ 2914374 w 5940554"/>
              <a:gd name="connsiteY5" fmla="*/ 4802286 h 4880791"/>
              <a:gd name="connsiteX6" fmla="*/ 2902646 w 5940554"/>
              <a:gd name="connsiteY6" fmla="*/ 4854678 h 4880791"/>
              <a:gd name="connsiteX7" fmla="*/ 2891170 w 5940554"/>
              <a:gd name="connsiteY7" fmla="*/ 4867165 h 4880791"/>
              <a:gd name="connsiteX8" fmla="*/ 2911495 w 5940554"/>
              <a:gd name="connsiteY8" fmla="*/ 4770850 h 4880791"/>
              <a:gd name="connsiteX9" fmla="*/ 2914962 w 5940554"/>
              <a:gd name="connsiteY9" fmla="*/ 4728480 h 4880791"/>
              <a:gd name="connsiteX10" fmla="*/ 2927288 w 5940554"/>
              <a:gd name="connsiteY10" fmla="*/ 4715999 h 4880791"/>
              <a:gd name="connsiteX11" fmla="*/ 2936852 w 5940554"/>
              <a:gd name="connsiteY11" fmla="*/ 4718392 h 4880791"/>
              <a:gd name="connsiteX12" fmla="*/ 2924163 w 5940554"/>
              <a:gd name="connsiteY12" fmla="*/ 4721294 h 4880791"/>
              <a:gd name="connsiteX13" fmla="*/ 2927288 w 5940554"/>
              <a:gd name="connsiteY13" fmla="*/ 4715999 h 4880791"/>
              <a:gd name="connsiteX14" fmla="*/ 2770230 w 5940554"/>
              <a:gd name="connsiteY14" fmla="*/ 4709509 h 4880791"/>
              <a:gd name="connsiteX15" fmla="*/ 2765221 w 5940554"/>
              <a:gd name="connsiteY15" fmla="*/ 4741207 h 4880791"/>
              <a:gd name="connsiteX16" fmla="*/ 2776162 w 5940554"/>
              <a:gd name="connsiteY16" fmla="*/ 4728254 h 4880791"/>
              <a:gd name="connsiteX17" fmla="*/ 2770230 w 5940554"/>
              <a:gd name="connsiteY17" fmla="*/ 4709509 h 4880791"/>
              <a:gd name="connsiteX18" fmla="*/ 2674615 w 5940554"/>
              <a:gd name="connsiteY18" fmla="*/ 4655759 h 4880791"/>
              <a:gd name="connsiteX19" fmla="*/ 2667291 w 5940554"/>
              <a:gd name="connsiteY19" fmla="*/ 4673221 h 4880791"/>
              <a:gd name="connsiteX20" fmla="*/ 2675845 w 5940554"/>
              <a:gd name="connsiteY20" fmla="*/ 4679344 h 4880791"/>
              <a:gd name="connsiteX21" fmla="*/ 2674615 w 5940554"/>
              <a:gd name="connsiteY21" fmla="*/ 4655759 h 4880791"/>
              <a:gd name="connsiteX22" fmla="*/ 2572137 w 5940554"/>
              <a:gd name="connsiteY22" fmla="*/ 4653039 h 4880791"/>
              <a:gd name="connsiteX23" fmla="*/ 2567058 w 5940554"/>
              <a:gd name="connsiteY23" fmla="*/ 4667550 h 4880791"/>
              <a:gd name="connsiteX24" fmla="*/ 2572137 w 5940554"/>
              <a:gd name="connsiteY24" fmla="*/ 4653039 h 4880791"/>
              <a:gd name="connsiteX25" fmla="*/ 2299123 w 5940554"/>
              <a:gd name="connsiteY25" fmla="*/ 4558816 h 4880791"/>
              <a:gd name="connsiteX26" fmla="*/ 2309768 w 5940554"/>
              <a:gd name="connsiteY26" fmla="*/ 4562335 h 4880791"/>
              <a:gd name="connsiteX27" fmla="*/ 2303238 w 5940554"/>
              <a:gd name="connsiteY27" fmla="*/ 4576059 h 4880791"/>
              <a:gd name="connsiteX28" fmla="*/ 2285919 w 5940554"/>
              <a:gd name="connsiteY28" fmla="*/ 4577266 h 4880791"/>
              <a:gd name="connsiteX29" fmla="*/ 2299123 w 5940554"/>
              <a:gd name="connsiteY29" fmla="*/ 4558816 h 4880791"/>
              <a:gd name="connsiteX30" fmla="*/ 490057 w 5940554"/>
              <a:gd name="connsiteY30" fmla="*/ 4505849 h 4880791"/>
              <a:gd name="connsiteX31" fmla="*/ 494389 w 5940554"/>
              <a:gd name="connsiteY31" fmla="*/ 4510532 h 4880791"/>
              <a:gd name="connsiteX32" fmla="*/ 480446 w 5940554"/>
              <a:gd name="connsiteY32" fmla="*/ 4510980 h 4880791"/>
              <a:gd name="connsiteX33" fmla="*/ 490057 w 5940554"/>
              <a:gd name="connsiteY33" fmla="*/ 4505849 h 4880791"/>
              <a:gd name="connsiteX34" fmla="*/ 2160054 w 5940554"/>
              <a:gd name="connsiteY34" fmla="*/ 4383243 h 4880791"/>
              <a:gd name="connsiteX35" fmla="*/ 2153726 w 5940554"/>
              <a:gd name="connsiteY35" fmla="*/ 4410159 h 4880791"/>
              <a:gd name="connsiteX36" fmla="*/ 2162280 w 5940554"/>
              <a:gd name="connsiteY36" fmla="*/ 4416280 h 4880791"/>
              <a:gd name="connsiteX37" fmla="*/ 2161771 w 5940554"/>
              <a:gd name="connsiteY37" fmla="*/ 4414957 h 4880791"/>
              <a:gd name="connsiteX38" fmla="*/ 2157498 w 5940554"/>
              <a:gd name="connsiteY38" fmla="*/ 4412694 h 4880791"/>
              <a:gd name="connsiteX39" fmla="*/ 2159711 w 5940554"/>
              <a:gd name="connsiteY39" fmla="*/ 4409602 h 4880791"/>
              <a:gd name="connsiteX40" fmla="*/ 2158577 w 5940554"/>
              <a:gd name="connsiteY40" fmla="*/ 4406656 h 4880791"/>
              <a:gd name="connsiteX41" fmla="*/ 2160054 w 5940554"/>
              <a:gd name="connsiteY41" fmla="*/ 4383243 h 4880791"/>
              <a:gd name="connsiteX42" fmla="*/ 170361 w 5940554"/>
              <a:gd name="connsiteY42" fmla="*/ 4326587 h 4880791"/>
              <a:gd name="connsiteX43" fmla="*/ 173378 w 5940554"/>
              <a:gd name="connsiteY43" fmla="*/ 4328389 h 4880791"/>
              <a:gd name="connsiteX44" fmla="*/ 171252 w 5940554"/>
              <a:gd name="connsiteY44" fmla="*/ 4330051 h 4880791"/>
              <a:gd name="connsiteX45" fmla="*/ 167147 w 5940554"/>
              <a:gd name="connsiteY45" fmla="*/ 4328895 h 4880791"/>
              <a:gd name="connsiteX46" fmla="*/ 170361 w 5940554"/>
              <a:gd name="connsiteY46" fmla="*/ 4326587 h 4880791"/>
              <a:gd name="connsiteX47" fmla="*/ 176594 w 5940554"/>
              <a:gd name="connsiteY47" fmla="*/ 4326082 h 4880791"/>
              <a:gd name="connsiteX48" fmla="*/ 179611 w 5940554"/>
              <a:gd name="connsiteY48" fmla="*/ 4327885 h 4880791"/>
              <a:gd name="connsiteX49" fmla="*/ 177485 w 5940554"/>
              <a:gd name="connsiteY49" fmla="*/ 4329546 h 4880791"/>
              <a:gd name="connsiteX50" fmla="*/ 173378 w 5940554"/>
              <a:gd name="connsiteY50" fmla="*/ 4328389 h 4880791"/>
              <a:gd name="connsiteX51" fmla="*/ 176594 w 5940554"/>
              <a:gd name="connsiteY51" fmla="*/ 4326082 h 4880791"/>
              <a:gd name="connsiteX52" fmla="*/ 584178 w 5940554"/>
              <a:gd name="connsiteY52" fmla="*/ 4325294 h 4880791"/>
              <a:gd name="connsiteX53" fmla="*/ 587965 w 5940554"/>
              <a:gd name="connsiteY53" fmla="*/ 4330195 h 4880791"/>
              <a:gd name="connsiteX54" fmla="*/ 578388 w 5940554"/>
              <a:gd name="connsiteY54" fmla="*/ 4328896 h 4880791"/>
              <a:gd name="connsiteX55" fmla="*/ 584178 w 5940554"/>
              <a:gd name="connsiteY55" fmla="*/ 4325294 h 4880791"/>
              <a:gd name="connsiteX56" fmla="*/ 196249 w 5940554"/>
              <a:gd name="connsiteY56" fmla="*/ 4325151 h 4880791"/>
              <a:gd name="connsiteX57" fmla="*/ 188859 w 5940554"/>
              <a:gd name="connsiteY57" fmla="*/ 4328079 h 4880791"/>
              <a:gd name="connsiteX58" fmla="*/ 179611 w 5940554"/>
              <a:gd name="connsiteY58" fmla="*/ 4327885 h 4880791"/>
              <a:gd name="connsiteX59" fmla="*/ 196249 w 5940554"/>
              <a:gd name="connsiteY59" fmla="*/ 4325151 h 4880791"/>
              <a:gd name="connsiteX60" fmla="*/ 1952754 w 5940554"/>
              <a:gd name="connsiteY60" fmla="*/ 4320488 h 4880791"/>
              <a:gd name="connsiteX61" fmla="*/ 1950223 w 5940554"/>
              <a:gd name="connsiteY61" fmla="*/ 4331253 h 4880791"/>
              <a:gd name="connsiteX62" fmla="*/ 1956411 w 5940554"/>
              <a:gd name="connsiteY62" fmla="*/ 4347909 h 4880791"/>
              <a:gd name="connsiteX63" fmla="*/ 1952754 w 5940554"/>
              <a:gd name="connsiteY63" fmla="*/ 4320488 h 4880791"/>
              <a:gd name="connsiteX64" fmla="*/ 102303 w 5940554"/>
              <a:gd name="connsiteY64" fmla="*/ 4315409 h 4880791"/>
              <a:gd name="connsiteX65" fmla="*/ 100564 w 5940554"/>
              <a:gd name="connsiteY65" fmla="*/ 4316242 h 4880791"/>
              <a:gd name="connsiteX66" fmla="*/ 93796 w 5940554"/>
              <a:gd name="connsiteY66" fmla="*/ 4316888 h 4880791"/>
              <a:gd name="connsiteX67" fmla="*/ 253567 w 5940554"/>
              <a:gd name="connsiteY67" fmla="*/ 4245297 h 4880791"/>
              <a:gd name="connsiteX68" fmla="*/ 254478 w 5940554"/>
              <a:gd name="connsiteY68" fmla="*/ 4246968 h 4880791"/>
              <a:gd name="connsiteX69" fmla="*/ 249098 w 5940554"/>
              <a:gd name="connsiteY69" fmla="*/ 4249015 h 4880791"/>
              <a:gd name="connsiteX70" fmla="*/ 244547 w 5940554"/>
              <a:gd name="connsiteY70" fmla="*/ 4248034 h 4880791"/>
              <a:gd name="connsiteX71" fmla="*/ 253567 w 5940554"/>
              <a:gd name="connsiteY71" fmla="*/ 4245297 h 4880791"/>
              <a:gd name="connsiteX72" fmla="*/ 336229 w 5940554"/>
              <a:gd name="connsiteY72" fmla="*/ 4170514 h 4880791"/>
              <a:gd name="connsiteX73" fmla="*/ 337669 w 5940554"/>
              <a:gd name="connsiteY73" fmla="*/ 4171421 h 4880791"/>
              <a:gd name="connsiteX74" fmla="*/ 337304 w 5940554"/>
              <a:gd name="connsiteY74" fmla="*/ 4171191 h 4880791"/>
              <a:gd name="connsiteX75" fmla="*/ 336229 w 5940554"/>
              <a:gd name="connsiteY75" fmla="*/ 4170514 h 4880791"/>
              <a:gd name="connsiteX76" fmla="*/ 384711 w 5940554"/>
              <a:gd name="connsiteY76" fmla="*/ 4149218 h 4880791"/>
              <a:gd name="connsiteX77" fmla="*/ 383015 w 5940554"/>
              <a:gd name="connsiteY77" fmla="*/ 4153177 h 4880791"/>
              <a:gd name="connsiteX78" fmla="*/ 384711 w 5940554"/>
              <a:gd name="connsiteY78" fmla="*/ 4149218 h 4880791"/>
              <a:gd name="connsiteX79" fmla="*/ 141314 w 5940554"/>
              <a:gd name="connsiteY79" fmla="*/ 4143493 h 4880791"/>
              <a:gd name="connsiteX80" fmla="*/ 139322 w 5940554"/>
              <a:gd name="connsiteY80" fmla="*/ 4144919 h 4880791"/>
              <a:gd name="connsiteX81" fmla="*/ 137712 w 5940554"/>
              <a:gd name="connsiteY81" fmla="*/ 4145926 h 4880791"/>
              <a:gd name="connsiteX82" fmla="*/ 133986 w 5940554"/>
              <a:gd name="connsiteY82" fmla="*/ 4146981 h 4880791"/>
              <a:gd name="connsiteX83" fmla="*/ 141314 w 5940554"/>
              <a:gd name="connsiteY83" fmla="*/ 4143493 h 4880791"/>
              <a:gd name="connsiteX84" fmla="*/ 87156 w 5940554"/>
              <a:gd name="connsiteY84" fmla="*/ 4128870 h 4880791"/>
              <a:gd name="connsiteX85" fmla="*/ 85501 w 5940554"/>
              <a:gd name="connsiteY85" fmla="*/ 4132623 h 4880791"/>
              <a:gd name="connsiteX86" fmla="*/ 87156 w 5940554"/>
              <a:gd name="connsiteY86" fmla="*/ 4128870 h 4880791"/>
              <a:gd name="connsiteX87" fmla="*/ 1842450 w 5940554"/>
              <a:gd name="connsiteY87" fmla="*/ 4118579 h 4880791"/>
              <a:gd name="connsiteX88" fmla="*/ 1859649 w 5940554"/>
              <a:gd name="connsiteY88" fmla="*/ 4205997 h 4880791"/>
              <a:gd name="connsiteX89" fmla="*/ 1887293 w 5940554"/>
              <a:gd name="connsiteY89" fmla="*/ 4221588 h 4880791"/>
              <a:gd name="connsiteX90" fmla="*/ 1905107 w 5940554"/>
              <a:gd name="connsiteY90" fmla="*/ 4232240 h 4880791"/>
              <a:gd name="connsiteX91" fmla="*/ 1864812 w 5940554"/>
              <a:gd name="connsiteY91" fmla="*/ 4169865 h 4880791"/>
              <a:gd name="connsiteX92" fmla="*/ 1851175 w 5940554"/>
              <a:gd name="connsiteY92" fmla="*/ 4135303 h 4880791"/>
              <a:gd name="connsiteX93" fmla="*/ 1842450 w 5940554"/>
              <a:gd name="connsiteY93" fmla="*/ 4118579 h 4880791"/>
              <a:gd name="connsiteX94" fmla="*/ 1821101 w 5940554"/>
              <a:gd name="connsiteY94" fmla="*/ 4115877 h 4880791"/>
              <a:gd name="connsiteX95" fmla="*/ 1805062 w 5940554"/>
              <a:gd name="connsiteY95" fmla="*/ 4120819 h 4880791"/>
              <a:gd name="connsiteX96" fmla="*/ 1829071 w 5940554"/>
              <a:gd name="connsiteY96" fmla="*/ 4158961 h 4880791"/>
              <a:gd name="connsiteX97" fmla="*/ 1821101 w 5940554"/>
              <a:gd name="connsiteY97" fmla="*/ 4115877 h 4880791"/>
              <a:gd name="connsiteX98" fmla="*/ 166398 w 5940554"/>
              <a:gd name="connsiteY98" fmla="*/ 4006483 h 4880791"/>
              <a:gd name="connsiteX99" fmla="*/ 153934 w 5940554"/>
              <a:gd name="connsiteY99" fmla="*/ 4015048 h 4880791"/>
              <a:gd name="connsiteX100" fmla="*/ 149864 w 5940554"/>
              <a:gd name="connsiteY100" fmla="*/ 4015567 h 4880791"/>
              <a:gd name="connsiteX101" fmla="*/ 166398 w 5940554"/>
              <a:gd name="connsiteY101" fmla="*/ 4006483 h 4880791"/>
              <a:gd name="connsiteX102" fmla="*/ 1356359 w 5940554"/>
              <a:gd name="connsiteY102" fmla="*/ 3974698 h 4880791"/>
              <a:gd name="connsiteX103" fmla="*/ 1348774 w 5940554"/>
              <a:gd name="connsiteY103" fmla="*/ 3975463 h 4880791"/>
              <a:gd name="connsiteX104" fmla="*/ 1260976 w 5940554"/>
              <a:gd name="connsiteY104" fmla="*/ 4010361 h 4880791"/>
              <a:gd name="connsiteX105" fmla="*/ 1240166 w 5940554"/>
              <a:gd name="connsiteY105" fmla="*/ 4018678 h 4880791"/>
              <a:gd name="connsiteX106" fmla="*/ 1213908 w 5940554"/>
              <a:gd name="connsiteY106" fmla="*/ 4030275 h 4880791"/>
              <a:gd name="connsiteX107" fmla="*/ 1175927 w 5940554"/>
              <a:gd name="connsiteY107" fmla="*/ 4046923 h 4880791"/>
              <a:gd name="connsiteX108" fmla="*/ 1007744 w 5940554"/>
              <a:gd name="connsiteY108" fmla="*/ 4109113 h 4880791"/>
              <a:gd name="connsiteX109" fmla="*/ 759651 w 5940554"/>
              <a:gd name="connsiteY109" fmla="*/ 4208424 h 4880791"/>
              <a:gd name="connsiteX110" fmla="*/ 644241 w 5940554"/>
              <a:gd name="connsiteY110" fmla="*/ 4248541 h 4880791"/>
              <a:gd name="connsiteX111" fmla="*/ 615757 w 5940554"/>
              <a:gd name="connsiteY111" fmla="*/ 4256766 h 4880791"/>
              <a:gd name="connsiteX112" fmla="*/ 663494 w 5940554"/>
              <a:gd name="connsiteY112" fmla="*/ 4245446 h 4880791"/>
              <a:gd name="connsiteX113" fmla="*/ 904298 w 5940554"/>
              <a:gd name="connsiteY113" fmla="*/ 4164044 h 4880791"/>
              <a:gd name="connsiteX114" fmla="*/ 918310 w 5940554"/>
              <a:gd name="connsiteY114" fmla="*/ 4163136 h 4880791"/>
              <a:gd name="connsiteX115" fmla="*/ 913115 w 5940554"/>
              <a:gd name="connsiteY115" fmla="*/ 4166912 h 4880791"/>
              <a:gd name="connsiteX116" fmla="*/ 908204 w 5940554"/>
              <a:gd name="connsiteY116" fmla="*/ 4169636 h 4880791"/>
              <a:gd name="connsiteX117" fmla="*/ 957328 w 5940554"/>
              <a:gd name="connsiteY117" fmla="*/ 4150043 h 4880791"/>
              <a:gd name="connsiteX118" fmla="*/ 1289686 w 5940554"/>
              <a:gd name="connsiteY118" fmla="*/ 4007375 h 4880791"/>
              <a:gd name="connsiteX119" fmla="*/ 1356359 w 5940554"/>
              <a:gd name="connsiteY119" fmla="*/ 3974698 h 4880791"/>
              <a:gd name="connsiteX120" fmla="*/ 1397422 w 5940554"/>
              <a:gd name="connsiteY120" fmla="*/ 3950460 h 4880791"/>
              <a:gd name="connsiteX121" fmla="*/ 1397245 w 5940554"/>
              <a:gd name="connsiteY121" fmla="*/ 3950510 h 4880791"/>
              <a:gd name="connsiteX122" fmla="*/ 1397184 w 5940554"/>
              <a:gd name="connsiteY122" fmla="*/ 3950542 h 4880791"/>
              <a:gd name="connsiteX123" fmla="*/ 1469130 w 5940554"/>
              <a:gd name="connsiteY123" fmla="*/ 3929555 h 4880791"/>
              <a:gd name="connsiteX124" fmla="*/ 1456921 w 5940554"/>
              <a:gd name="connsiteY124" fmla="*/ 3934723 h 4880791"/>
              <a:gd name="connsiteX125" fmla="*/ 1435569 w 5940554"/>
              <a:gd name="connsiteY125" fmla="*/ 3939955 h 4880791"/>
              <a:gd name="connsiteX126" fmla="*/ 1434282 w 5940554"/>
              <a:gd name="connsiteY126" fmla="*/ 3941174 h 4880791"/>
              <a:gd name="connsiteX127" fmla="*/ 1433039 w 5940554"/>
              <a:gd name="connsiteY127" fmla="*/ 3940575 h 4880791"/>
              <a:gd name="connsiteX128" fmla="*/ 1428245 w 5940554"/>
              <a:gd name="connsiteY128" fmla="*/ 3941750 h 4880791"/>
              <a:gd name="connsiteX129" fmla="*/ 1413343 w 5940554"/>
              <a:gd name="connsiteY129" fmla="*/ 3945961 h 4880791"/>
              <a:gd name="connsiteX130" fmla="*/ 1415862 w 5940554"/>
              <a:gd name="connsiteY130" fmla="*/ 3945775 h 4880791"/>
              <a:gd name="connsiteX131" fmla="*/ 1402396 w 5940554"/>
              <a:gd name="connsiteY131" fmla="*/ 3954761 h 4880791"/>
              <a:gd name="connsiteX132" fmla="*/ 1393575 w 5940554"/>
              <a:gd name="connsiteY132" fmla="*/ 3958151 h 4880791"/>
              <a:gd name="connsiteX133" fmla="*/ 1405093 w 5940554"/>
              <a:gd name="connsiteY133" fmla="*/ 3955965 h 4880791"/>
              <a:gd name="connsiteX134" fmla="*/ 1452041 w 5940554"/>
              <a:gd name="connsiteY134" fmla="*/ 3942450 h 4880791"/>
              <a:gd name="connsiteX135" fmla="*/ 1469130 w 5940554"/>
              <a:gd name="connsiteY135" fmla="*/ 3929555 h 4880791"/>
              <a:gd name="connsiteX136" fmla="*/ 91981 w 5940554"/>
              <a:gd name="connsiteY136" fmla="*/ 3927384 h 4880791"/>
              <a:gd name="connsiteX137" fmla="*/ 102106 w 5940554"/>
              <a:gd name="connsiteY137" fmla="*/ 3927653 h 4880791"/>
              <a:gd name="connsiteX138" fmla="*/ 106708 w 5940554"/>
              <a:gd name="connsiteY138" fmla="*/ 3927389 h 4880791"/>
              <a:gd name="connsiteX139" fmla="*/ 61832 w 5940554"/>
              <a:gd name="connsiteY139" fmla="*/ 3947892 h 4880791"/>
              <a:gd name="connsiteX140" fmla="*/ 56376 w 5940554"/>
              <a:gd name="connsiteY140" fmla="*/ 3948542 h 4880791"/>
              <a:gd name="connsiteX141" fmla="*/ 49955 w 5940554"/>
              <a:gd name="connsiteY141" fmla="*/ 3948786 h 4880791"/>
              <a:gd name="connsiteX142" fmla="*/ 71327 w 5940554"/>
              <a:gd name="connsiteY142" fmla="*/ 3937365 h 4880791"/>
              <a:gd name="connsiteX143" fmla="*/ 1674949 w 5940554"/>
              <a:gd name="connsiteY143" fmla="*/ 3906828 h 4880791"/>
              <a:gd name="connsiteX144" fmla="*/ 1658228 w 5940554"/>
              <a:gd name="connsiteY144" fmla="*/ 3927093 h 4880791"/>
              <a:gd name="connsiteX145" fmla="*/ 1677461 w 5940554"/>
              <a:gd name="connsiteY145" fmla="*/ 3918617 h 4880791"/>
              <a:gd name="connsiteX146" fmla="*/ 1677379 w 5940554"/>
              <a:gd name="connsiteY146" fmla="*/ 3918304 h 4880791"/>
              <a:gd name="connsiteX147" fmla="*/ 1674949 w 5940554"/>
              <a:gd name="connsiteY147" fmla="*/ 3906828 h 4880791"/>
              <a:gd name="connsiteX148" fmla="*/ 1519504 w 5940554"/>
              <a:gd name="connsiteY148" fmla="*/ 3899122 h 4880791"/>
              <a:gd name="connsiteX149" fmla="*/ 1512966 w 5940554"/>
              <a:gd name="connsiteY149" fmla="*/ 3901740 h 4880791"/>
              <a:gd name="connsiteX150" fmla="*/ 1503087 w 5940554"/>
              <a:gd name="connsiteY150" fmla="*/ 3905694 h 4880791"/>
              <a:gd name="connsiteX151" fmla="*/ 1516869 w 5940554"/>
              <a:gd name="connsiteY151" fmla="*/ 3905231 h 4880791"/>
              <a:gd name="connsiteX152" fmla="*/ 1519302 w 5940554"/>
              <a:gd name="connsiteY152" fmla="*/ 3904318 h 4880791"/>
              <a:gd name="connsiteX153" fmla="*/ 1518563 w 5940554"/>
              <a:gd name="connsiteY153" fmla="*/ 3900534 h 4880791"/>
              <a:gd name="connsiteX154" fmla="*/ 238314 w 5940554"/>
              <a:gd name="connsiteY154" fmla="*/ 3875430 h 4880791"/>
              <a:gd name="connsiteX155" fmla="*/ 226952 w 5940554"/>
              <a:gd name="connsiteY155" fmla="*/ 3880875 h 4880791"/>
              <a:gd name="connsiteX156" fmla="*/ 172736 w 5940554"/>
              <a:gd name="connsiteY156" fmla="*/ 3898771 h 4880791"/>
              <a:gd name="connsiteX157" fmla="*/ 146541 w 5940554"/>
              <a:gd name="connsiteY157" fmla="*/ 3910030 h 4880791"/>
              <a:gd name="connsiteX158" fmla="*/ 146918 w 5940554"/>
              <a:gd name="connsiteY158" fmla="*/ 3909361 h 4880791"/>
              <a:gd name="connsiteX159" fmla="*/ 132584 w 5940554"/>
              <a:gd name="connsiteY159" fmla="*/ 3910006 h 4880791"/>
              <a:gd name="connsiteX160" fmla="*/ 127217 w 5940554"/>
              <a:gd name="connsiteY160" fmla="*/ 3910359 h 4880791"/>
              <a:gd name="connsiteX161" fmla="*/ 135409 w 5940554"/>
              <a:gd name="connsiteY161" fmla="*/ 3906400 h 4880791"/>
              <a:gd name="connsiteX162" fmla="*/ 189255 w 5940554"/>
              <a:gd name="connsiteY162" fmla="*/ 3882370 h 4880791"/>
              <a:gd name="connsiteX163" fmla="*/ 210183 w 5940554"/>
              <a:gd name="connsiteY163" fmla="*/ 3880489 h 4880791"/>
              <a:gd name="connsiteX164" fmla="*/ 341840 w 5940554"/>
              <a:gd name="connsiteY164" fmla="*/ 3871030 h 4880791"/>
              <a:gd name="connsiteX165" fmla="*/ 341813 w 5940554"/>
              <a:gd name="connsiteY165" fmla="*/ 3871091 h 4880791"/>
              <a:gd name="connsiteX166" fmla="*/ 341652 w 5940554"/>
              <a:gd name="connsiteY166" fmla="*/ 3871467 h 4880791"/>
              <a:gd name="connsiteX167" fmla="*/ 341204 w 5940554"/>
              <a:gd name="connsiteY167" fmla="*/ 3872513 h 4880791"/>
              <a:gd name="connsiteX168" fmla="*/ 340144 w 5940554"/>
              <a:gd name="connsiteY168" fmla="*/ 3874988 h 4880791"/>
              <a:gd name="connsiteX169" fmla="*/ 341652 w 5940554"/>
              <a:gd name="connsiteY169" fmla="*/ 3871467 h 4880791"/>
              <a:gd name="connsiteX170" fmla="*/ 408242 w 5940554"/>
              <a:gd name="connsiteY170" fmla="*/ 3870530 h 4880791"/>
              <a:gd name="connsiteX171" fmla="*/ 408182 w 5940554"/>
              <a:gd name="connsiteY171" fmla="*/ 3870829 h 4880791"/>
              <a:gd name="connsiteX172" fmla="*/ 408108 w 5940554"/>
              <a:gd name="connsiteY172" fmla="*/ 3871204 h 4880791"/>
              <a:gd name="connsiteX173" fmla="*/ 407710 w 5940554"/>
              <a:gd name="connsiteY173" fmla="*/ 3873221 h 4880791"/>
              <a:gd name="connsiteX174" fmla="*/ 395363 w 5940554"/>
              <a:gd name="connsiteY174" fmla="*/ 3875497 h 4880791"/>
              <a:gd name="connsiteX175" fmla="*/ 392031 w 5940554"/>
              <a:gd name="connsiteY175" fmla="*/ 3876947 h 4880791"/>
              <a:gd name="connsiteX176" fmla="*/ 407563 w 5940554"/>
              <a:gd name="connsiteY176" fmla="*/ 3873359 h 4880791"/>
              <a:gd name="connsiteX177" fmla="*/ 407710 w 5940554"/>
              <a:gd name="connsiteY177" fmla="*/ 3873221 h 4880791"/>
              <a:gd name="connsiteX178" fmla="*/ 407888 w 5940554"/>
              <a:gd name="connsiteY178" fmla="*/ 3872324 h 4880791"/>
              <a:gd name="connsiteX179" fmla="*/ 408108 w 5940554"/>
              <a:gd name="connsiteY179" fmla="*/ 3871204 h 4880791"/>
              <a:gd name="connsiteX180" fmla="*/ 149929 w 5940554"/>
              <a:gd name="connsiteY180" fmla="*/ 3868402 h 4880791"/>
              <a:gd name="connsiteX181" fmla="*/ 152947 w 5940554"/>
              <a:gd name="connsiteY181" fmla="*/ 3870204 h 4880791"/>
              <a:gd name="connsiteX182" fmla="*/ 150821 w 5940554"/>
              <a:gd name="connsiteY182" fmla="*/ 3871866 h 4880791"/>
              <a:gd name="connsiteX183" fmla="*/ 146714 w 5940554"/>
              <a:gd name="connsiteY183" fmla="*/ 3870709 h 4880791"/>
              <a:gd name="connsiteX184" fmla="*/ 149929 w 5940554"/>
              <a:gd name="connsiteY184" fmla="*/ 3868402 h 4880791"/>
              <a:gd name="connsiteX185" fmla="*/ 156161 w 5940554"/>
              <a:gd name="connsiteY185" fmla="*/ 3867896 h 4880791"/>
              <a:gd name="connsiteX186" fmla="*/ 159178 w 5940554"/>
              <a:gd name="connsiteY186" fmla="*/ 3869699 h 4880791"/>
              <a:gd name="connsiteX187" fmla="*/ 157051 w 5940554"/>
              <a:gd name="connsiteY187" fmla="*/ 3871361 h 4880791"/>
              <a:gd name="connsiteX188" fmla="*/ 152947 w 5940554"/>
              <a:gd name="connsiteY188" fmla="*/ 3870204 h 4880791"/>
              <a:gd name="connsiteX189" fmla="*/ 156161 w 5940554"/>
              <a:gd name="connsiteY189" fmla="*/ 3867896 h 4880791"/>
              <a:gd name="connsiteX190" fmla="*/ 175817 w 5940554"/>
              <a:gd name="connsiteY190" fmla="*/ 3866965 h 4880791"/>
              <a:gd name="connsiteX191" fmla="*/ 168427 w 5940554"/>
              <a:gd name="connsiteY191" fmla="*/ 3869893 h 4880791"/>
              <a:gd name="connsiteX192" fmla="*/ 159178 w 5940554"/>
              <a:gd name="connsiteY192" fmla="*/ 3869699 h 4880791"/>
              <a:gd name="connsiteX193" fmla="*/ 175817 w 5940554"/>
              <a:gd name="connsiteY193" fmla="*/ 3866965 h 4880791"/>
              <a:gd name="connsiteX194" fmla="*/ 81871 w 5940554"/>
              <a:gd name="connsiteY194" fmla="*/ 3857223 h 4880791"/>
              <a:gd name="connsiteX195" fmla="*/ 80132 w 5940554"/>
              <a:gd name="connsiteY195" fmla="*/ 3858056 h 4880791"/>
              <a:gd name="connsiteX196" fmla="*/ 73365 w 5940554"/>
              <a:gd name="connsiteY196" fmla="*/ 3858702 h 4880791"/>
              <a:gd name="connsiteX197" fmla="*/ 290712 w 5940554"/>
              <a:gd name="connsiteY197" fmla="*/ 3844230 h 4880791"/>
              <a:gd name="connsiteX198" fmla="*/ 289485 w 5940554"/>
              <a:gd name="connsiteY198" fmla="*/ 3844422 h 4880791"/>
              <a:gd name="connsiteX199" fmla="*/ 286256 w 5940554"/>
              <a:gd name="connsiteY199" fmla="*/ 3845621 h 4880791"/>
              <a:gd name="connsiteX200" fmla="*/ 285297 w 5940554"/>
              <a:gd name="connsiteY200" fmla="*/ 3849451 h 4880791"/>
              <a:gd name="connsiteX201" fmla="*/ 295689 w 5940554"/>
              <a:gd name="connsiteY201" fmla="*/ 3846202 h 4880791"/>
              <a:gd name="connsiteX202" fmla="*/ 295120 w 5940554"/>
              <a:gd name="connsiteY202" fmla="*/ 3844685 h 4880791"/>
              <a:gd name="connsiteX203" fmla="*/ 233135 w 5940554"/>
              <a:gd name="connsiteY203" fmla="*/ 3787111 h 4880791"/>
              <a:gd name="connsiteX204" fmla="*/ 234046 w 5940554"/>
              <a:gd name="connsiteY204" fmla="*/ 3788781 h 4880791"/>
              <a:gd name="connsiteX205" fmla="*/ 228666 w 5940554"/>
              <a:gd name="connsiteY205" fmla="*/ 3790829 h 4880791"/>
              <a:gd name="connsiteX206" fmla="*/ 224115 w 5940554"/>
              <a:gd name="connsiteY206" fmla="*/ 3789848 h 4880791"/>
              <a:gd name="connsiteX207" fmla="*/ 233135 w 5940554"/>
              <a:gd name="connsiteY207" fmla="*/ 3787111 h 4880791"/>
              <a:gd name="connsiteX208" fmla="*/ 348991 w 5940554"/>
              <a:gd name="connsiteY208" fmla="*/ 3772719 h 4880791"/>
              <a:gd name="connsiteX209" fmla="*/ 345519 w 5940554"/>
              <a:gd name="connsiteY209" fmla="*/ 3773242 h 4880791"/>
              <a:gd name="connsiteX210" fmla="*/ 340067 w 5940554"/>
              <a:gd name="connsiteY210" fmla="*/ 3774608 h 4880791"/>
              <a:gd name="connsiteX211" fmla="*/ 326375 w 5940554"/>
              <a:gd name="connsiteY211" fmla="*/ 3779214 h 4880791"/>
              <a:gd name="connsiteX212" fmla="*/ 347765 w 5940554"/>
              <a:gd name="connsiteY212" fmla="*/ 3776388 h 4880791"/>
              <a:gd name="connsiteX213" fmla="*/ 351037 w 5940554"/>
              <a:gd name="connsiteY213" fmla="*/ 3773332 h 4880791"/>
              <a:gd name="connsiteX214" fmla="*/ 399855 w 5940554"/>
              <a:gd name="connsiteY214" fmla="*/ 3764027 h 4880791"/>
              <a:gd name="connsiteX215" fmla="*/ 385927 w 5940554"/>
              <a:gd name="connsiteY215" fmla="*/ 3766547 h 4880791"/>
              <a:gd name="connsiteX216" fmla="*/ 386290 w 5940554"/>
              <a:gd name="connsiteY216" fmla="*/ 3766517 h 4880791"/>
              <a:gd name="connsiteX217" fmla="*/ 397769 w 5940554"/>
              <a:gd name="connsiteY217" fmla="*/ 3764740 h 4880791"/>
              <a:gd name="connsiteX218" fmla="*/ 295190 w 5940554"/>
              <a:gd name="connsiteY218" fmla="*/ 3689267 h 4880791"/>
              <a:gd name="connsiteX219" fmla="*/ 287054 w 5940554"/>
              <a:gd name="connsiteY219" fmla="*/ 3690447 h 4880791"/>
              <a:gd name="connsiteX220" fmla="*/ 265305 w 5940554"/>
              <a:gd name="connsiteY220" fmla="*/ 3699722 h 4880791"/>
              <a:gd name="connsiteX221" fmla="*/ 247245 w 5940554"/>
              <a:gd name="connsiteY221" fmla="*/ 3707483 h 4880791"/>
              <a:gd name="connsiteX222" fmla="*/ 251331 w 5940554"/>
              <a:gd name="connsiteY222" fmla="*/ 3706842 h 4880791"/>
              <a:gd name="connsiteX223" fmla="*/ 258095 w 5940554"/>
              <a:gd name="connsiteY223" fmla="*/ 3703299 h 4880791"/>
              <a:gd name="connsiteX224" fmla="*/ 278640 w 5940554"/>
              <a:gd name="connsiteY224" fmla="*/ 3695101 h 4880791"/>
              <a:gd name="connsiteX225" fmla="*/ 365933 w 5940554"/>
              <a:gd name="connsiteY225" fmla="*/ 3687282 h 4880791"/>
              <a:gd name="connsiteX226" fmla="*/ 365907 w 5940554"/>
              <a:gd name="connsiteY226" fmla="*/ 3687339 h 4880791"/>
              <a:gd name="connsiteX227" fmla="*/ 365335 w 5940554"/>
              <a:gd name="connsiteY227" fmla="*/ 3688636 h 4880791"/>
              <a:gd name="connsiteX228" fmla="*/ 365336 w 5940554"/>
              <a:gd name="connsiteY228" fmla="*/ 3688635 h 4880791"/>
              <a:gd name="connsiteX229" fmla="*/ 120882 w 5940554"/>
              <a:gd name="connsiteY229" fmla="*/ 3685308 h 4880791"/>
              <a:gd name="connsiteX230" fmla="*/ 118890 w 5940554"/>
              <a:gd name="connsiteY230" fmla="*/ 3686733 h 4880791"/>
              <a:gd name="connsiteX231" fmla="*/ 117280 w 5940554"/>
              <a:gd name="connsiteY231" fmla="*/ 3687739 h 4880791"/>
              <a:gd name="connsiteX232" fmla="*/ 113554 w 5940554"/>
              <a:gd name="connsiteY232" fmla="*/ 3688795 h 4880791"/>
              <a:gd name="connsiteX233" fmla="*/ 120882 w 5940554"/>
              <a:gd name="connsiteY233" fmla="*/ 3685308 h 4880791"/>
              <a:gd name="connsiteX234" fmla="*/ 66724 w 5940554"/>
              <a:gd name="connsiteY234" fmla="*/ 3670686 h 4880791"/>
              <a:gd name="connsiteX235" fmla="*/ 65068 w 5940554"/>
              <a:gd name="connsiteY235" fmla="*/ 3674437 h 4880791"/>
              <a:gd name="connsiteX236" fmla="*/ 66724 w 5940554"/>
              <a:gd name="connsiteY236" fmla="*/ 3670686 h 4880791"/>
              <a:gd name="connsiteX237" fmla="*/ 337873 w 5940554"/>
              <a:gd name="connsiteY237" fmla="*/ 3666457 h 4880791"/>
              <a:gd name="connsiteX238" fmla="*/ 313790 w 5940554"/>
              <a:gd name="connsiteY238" fmla="*/ 3679379 h 4880791"/>
              <a:gd name="connsiteX239" fmla="*/ 312839 w 5940554"/>
              <a:gd name="connsiteY239" fmla="*/ 3680002 h 4880791"/>
              <a:gd name="connsiteX240" fmla="*/ 327812 w 5940554"/>
              <a:gd name="connsiteY240" fmla="*/ 3676882 h 4880791"/>
              <a:gd name="connsiteX241" fmla="*/ 337435 w 5940554"/>
              <a:gd name="connsiteY241" fmla="*/ 3671560 h 4880791"/>
              <a:gd name="connsiteX242" fmla="*/ 341874 w 5940554"/>
              <a:gd name="connsiteY242" fmla="*/ 3667204 h 4880791"/>
              <a:gd name="connsiteX243" fmla="*/ 337873 w 5940554"/>
              <a:gd name="connsiteY243" fmla="*/ 3666457 h 4880791"/>
              <a:gd name="connsiteX244" fmla="*/ 264457 w 5940554"/>
              <a:gd name="connsiteY244" fmla="*/ 3603989 h 4880791"/>
              <a:gd name="connsiteX245" fmla="*/ 255903 w 5940554"/>
              <a:gd name="connsiteY245" fmla="*/ 3606512 h 4880791"/>
              <a:gd name="connsiteX246" fmla="*/ 247648 w 5940554"/>
              <a:gd name="connsiteY246" fmla="*/ 3609623 h 4880791"/>
              <a:gd name="connsiteX247" fmla="*/ 251277 w 5940554"/>
              <a:gd name="connsiteY247" fmla="*/ 3608715 h 4880791"/>
              <a:gd name="connsiteX248" fmla="*/ 278101 w 5940554"/>
              <a:gd name="connsiteY248" fmla="*/ 3595453 h 4880791"/>
              <a:gd name="connsiteX249" fmla="*/ 278455 w 5940554"/>
              <a:gd name="connsiteY249" fmla="*/ 3596018 h 4880791"/>
              <a:gd name="connsiteX250" fmla="*/ 276199 w 5940554"/>
              <a:gd name="connsiteY250" fmla="*/ 3596846 h 4880791"/>
              <a:gd name="connsiteX251" fmla="*/ 278101 w 5940554"/>
              <a:gd name="connsiteY251" fmla="*/ 3595453 h 4880791"/>
              <a:gd name="connsiteX252" fmla="*/ 319560 w 5940554"/>
              <a:gd name="connsiteY252" fmla="*/ 3576965 h 4880791"/>
              <a:gd name="connsiteX253" fmla="*/ 309033 w 5940554"/>
              <a:gd name="connsiteY253" fmla="*/ 3577713 h 4880791"/>
              <a:gd name="connsiteX254" fmla="*/ 297824 w 5940554"/>
              <a:gd name="connsiteY254" fmla="*/ 3582280 h 4880791"/>
              <a:gd name="connsiteX255" fmla="*/ 317369 w 5940554"/>
              <a:gd name="connsiteY255" fmla="*/ 3579347 h 4880791"/>
              <a:gd name="connsiteX256" fmla="*/ 145966 w 5940554"/>
              <a:gd name="connsiteY256" fmla="*/ 3548297 h 4880791"/>
              <a:gd name="connsiteX257" fmla="*/ 133502 w 5940554"/>
              <a:gd name="connsiteY257" fmla="*/ 3556862 h 4880791"/>
              <a:gd name="connsiteX258" fmla="*/ 129432 w 5940554"/>
              <a:gd name="connsiteY258" fmla="*/ 3557381 h 4880791"/>
              <a:gd name="connsiteX259" fmla="*/ 145966 w 5940554"/>
              <a:gd name="connsiteY259" fmla="*/ 3548297 h 4880791"/>
              <a:gd name="connsiteX260" fmla="*/ 71549 w 5940554"/>
              <a:gd name="connsiteY260" fmla="*/ 3469199 h 4880791"/>
              <a:gd name="connsiteX261" fmla="*/ 81674 w 5940554"/>
              <a:gd name="connsiteY261" fmla="*/ 3469466 h 4880791"/>
              <a:gd name="connsiteX262" fmla="*/ 86276 w 5940554"/>
              <a:gd name="connsiteY262" fmla="*/ 3469204 h 4880791"/>
              <a:gd name="connsiteX263" fmla="*/ 41400 w 5940554"/>
              <a:gd name="connsiteY263" fmla="*/ 3489707 h 4880791"/>
              <a:gd name="connsiteX264" fmla="*/ 35943 w 5940554"/>
              <a:gd name="connsiteY264" fmla="*/ 3490357 h 4880791"/>
              <a:gd name="connsiteX265" fmla="*/ 29523 w 5940554"/>
              <a:gd name="connsiteY265" fmla="*/ 3490600 h 4880791"/>
              <a:gd name="connsiteX266" fmla="*/ 50893 w 5940554"/>
              <a:gd name="connsiteY266" fmla="*/ 3479179 h 4880791"/>
              <a:gd name="connsiteX267" fmla="*/ 217881 w 5940554"/>
              <a:gd name="connsiteY267" fmla="*/ 3417243 h 4880791"/>
              <a:gd name="connsiteX268" fmla="*/ 206521 w 5940554"/>
              <a:gd name="connsiteY268" fmla="*/ 3422689 h 4880791"/>
              <a:gd name="connsiteX269" fmla="*/ 152305 w 5940554"/>
              <a:gd name="connsiteY269" fmla="*/ 3440586 h 4880791"/>
              <a:gd name="connsiteX270" fmla="*/ 126109 w 5940554"/>
              <a:gd name="connsiteY270" fmla="*/ 3451844 h 4880791"/>
              <a:gd name="connsiteX271" fmla="*/ 126485 w 5940554"/>
              <a:gd name="connsiteY271" fmla="*/ 3451175 h 4880791"/>
              <a:gd name="connsiteX272" fmla="*/ 112152 w 5940554"/>
              <a:gd name="connsiteY272" fmla="*/ 3451819 h 4880791"/>
              <a:gd name="connsiteX273" fmla="*/ 106784 w 5940554"/>
              <a:gd name="connsiteY273" fmla="*/ 3452173 h 4880791"/>
              <a:gd name="connsiteX274" fmla="*/ 114978 w 5940554"/>
              <a:gd name="connsiteY274" fmla="*/ 3448214 h 4880791"/>
              <a:gd name="connsiteX275" fmla="*/ 168822 w 5940554"/>
              <a:gd name="connsiteY275" fmla="*/ 3424184 h 4880791"/>
              <a:gd name="connsiteX276" fmla="*/ 189751 w 5940554"/>
              <a:gd name="connsiteY276" fmla="*/ 3422303 h 4880791"/>
              <a:gd name="connsiteX277" fmla="*/ 321408 w 5940554"/>
              <a:gd name="connsiteY277" fmla="*/ 3412843 h 4880791"/>
              <a:gd name="connsiteX278" fmla="*/ 321380 w 5940554"/>
              <a:gd name="connsiteY278" fmla="*/ 3412905 h 4880791"/>
              <a:gd name="connsiteX279" fmla="*/ 320851 w 5940554"/>
              <a:gd name="connsiteY279" fmla="*/ 3414143 h 4880791"/>
              <a:gd name="connsiteX280" fmla="*/ 319712 w 5940554"/>
              <a:gd name="connsiteY280" fmla="*/ 3416802 h 4880791"/>
              <a:gd name="connsiteX281" fmla="*/ 320772 w 5940554"/>
              <a:gd name="connsiteY281" fmla="*/ 3414329 h 4880791"/>
              <a:gd name="connsiteX282" fmla="*/ 320851 w 5940554"/>
              <a:gd name="connsiteY282" fmla="*/ 3414143 h 4880791"/>
              <a:gd name="connsiteX283" fmla="*/ 287104 w 5940554"/>
              <a:gd name="connsiteY283" fmla="*/ 3403235 h 4880791"/>
              <a:gd name="connsiteX284" fmla="*/ 282964 w 5940554"/>
              <a:gd name="connsiteY284" fmla="*/ 3405005 h 4880791"/>
              <a:gd name="connsiteX285" fmla="*/ 243645 w 5940554"/>
              <a:gd name="connsiteY285" fmla="*/ 3415860 h 4880791"/>
              <a:gd name="connsiteX286" fmla="*/ 246019 w 5940554"/>
              <a:gd name="connsiteY286" fmla="*/ 3412494 h 4880791"/>
              <a:gd name="connsiteX287" fmla="*/ 247661 w 5940554"/>
              <a:gd name="connsiteY287" fmla="*/ 3411254 h 4880791"/>
              <a:gd name="connsiteX288" fmla="*/ 419915 w 5940554"/>
              <a:gd name="connsiteY288" fmla="*/ 3374504 h 4880791"/>
              <a:gd name="connsiteX289" fmla="*/ 417827 w 5940554"/>
              <a:gd name="connsiteY289" fmla="*/ 3379782 h 4880791"/>
              <a:gd name="connsiteX290" fmla="*/ 420119 w 5940554"/>
              <a:gd name="connsiteY290" fmla="*/ 3377601 h 4880791"/>
              <a:gd name="connsiteX291" fmla="*/ 419915 w 5940554"/>
              <a:gd name="connsiteY291" fmla="*/ 3374504 h 4880791"/>
              <a:gd name="connsiteX292" fmla="*/ 361275 w 5940554"/>
              <a:gd name="connsiteY292" fmla="*/ 3373465 h 4880791"/>
              <a:gd name="connsiteX293" fmla="*/ 356982 w 5940554"/>
              <a:gd name="connsiteY293" fmla="*/ 3374681 h 4880791"/>
              <a:gd name="connsiteX294" fmla="*/ 355597 w 5940554"/>
              <a:gd name="connsiteY294" fmla="*/ 3377703 h 4880791"/>
              <a:gd name="connsiteX295" fmla="*/ 358835 w 5940554"/>
              <a:gd name="connsiteY295" fmla="*/ 3377566 h 4880791"/>
              <a:gd name="connsiteX296" fmla="*/ 361739 w 5940554"/>
              <a:gd name="connsiteY296" fmla="*/ 3376425 h 4880791"/>
              <a:gd name="connsiteX297" fmla="*/ 361275 w 5940554"/>
              <a:gd name="connsiteY297" fmla="*/ 3373465 h 4880791"/>
              <a:gd name="connsiteX298" fmla="*/ 469664 w 5940554"/>
              <a:gd name="connsiteY298" fmla="*/ 3366716 h 4880791"/>
              <a:gd name="connsiteX299" fmla="*/ 453483 w 5940554"/>
              <a:gd name="connsiteY299" fmla="*/ 3369609 h 4880791"/>
              <a:gd name="connsiteX300" fmla="*/ 437371 w 5940554"/>
              <a:gd name="connsiteY300" fmla="*/ 3375323 h 4880791"/>
              <a:gd name="connsiteX301" fmla="*/ 468787 w 5940554"/>
              <a:gd name="connsiteY301" fmla="*/ 3371150 h 4880791"/>
              <a:gd name="connsiteX302" fmla="*/ 471633 w 5940554"/>
              <a:gd name="connsiteY302" fmla="*/ 3370398 h 4880791"/>
              <a:gd name="connsiteX303" fmla="*/ 477922 w 5940554"/>
              <a:gd name="connsiteY303" fmla="*/ 3364513 h 4880791"/>
              <a:gd name="connsiteX304" fmla="*/ 474794 w 5940554"/>
              <a:gd name="connsiteY304" fmla="*/ 3365798 h 4880791"/>
              <a:gd name="connsiteX305" fmla="*/ 470872 w 5940554"/>
              <a:gd name="connsiteY305" fmla="*/ 3366499 h 4880791"/>
              <a:gd name="connsiteX306" fmla="*/ 478440 w 5940554"/>
              <a:gd name="connsiteY306" fmla="*/ 3368317 h 4880791"/>
              <a:gd name="connsiteX307" fmla="*/ 478272 w 5940554"/>
              <a:gd name="connsiteY307" fmla="*/ 3368645 h 4880791"/>
              <a:gd name="connsiteX308" fmla="*/ 481442 w 5940554"/>
              <a:gd name="connsiteY308" fmla="*/ 3367809 h 4880791"/>
              <a:gd name="connsiteX309" fmla="*/ 478440 w 5940554"/>
              <a:gd name="connsiteY309" fmla="*/ 3368317 h 4880791"/>
              <a:gd name="connsiteX310" fmla="*/ 1753000 w 5940554"/>
              <a:gd name="connsiteY310" fmla="*/ 3343548 h 4880791"/>
              <a:gd name="connsiteX311" fmla="*/ 1744532 w 5940554"/>
              <a:gd name="connsiteY311" fmla="*/ 3347991 h 4880791"/>
              <a:gd name="connsiteX312" fmla="*/ 1746019 w 5940554"/>
              <a:gd name="connsiteY312" fmla="*/ 3350862 h 4880791"/>
              <a:gd name="connsiteX313" fmla="*/ 1752303 w 5940554"/>
              <a:gd name="connsiteY313" fmla="*/ 3344341 h 4880791"/>
              <a:gd name="connsiteX314" fmla="*/ 510573 w 5940554"/>
              <a:gd name="connsiteY314" fmla="*/ 3342421 h 4880791"/>
              <a:gd name="connsiteX315" fmla="*/ 505955 w 5940554"/>
              <a:gd name="connsiteY315" fmla="*/ 3344218 h 4880791"/>
              <a:gd name="connsiteX316" fmla="*/ 501666 w 5940554"/>
              <a:gd name="connsiteY316" fmla="*/ 3346830 h 4880791"/>
              <a:gd name="connsiteX317" fmla="*/ 491997 w 5940554"/>
              <a:gd name="connsiteY317" fmla="*/ 3352174 h 4880791"/>
              <a:gd name="connsiteX318" fmla="*/ 495734 w 5940554"/>
              <a:gd name="connsiteY318" fmla="*/ 3351804 h 4880791"/>
              <a:gd name="connsiteX319" fmla="*/ 507329 w 5940554"/>
              <a:gd name="connsiteY319" fmla="*/ 3347331 h 4880791"/>
              <a:gd name="connsiteX320" fmla="*/ 511100 w 5940554"/>
              <a:gd name="connsiteY320" fmla="*/ 3342558 h 4880791"/>
              <a:gd name="connsiteX321" fmla="*/ 237911 w 5940554"/>
              <a:gd name="connsiteY321" fmla="*/ 3328385 h 4880791"/>
              <a:gd name="connsiteX322" fmla="*/ 202345 w 5940554"/>
              <a:gd name="connsiteY322" fmla="*/ 3341255 h 4880791"/>
              <a:gd name="connsiteX323" fmla="*/ 161265 w 5940554"/>
              <a:gd name="connsiteY323" fmla="*/ 3361692 h 4880791"/>
              <a:gd name="connsiteX324" fmla="*/ 148745 w 5940554"/>
              <a:gd name="connsiteY324" fmla="*/ 3366389 h 4880791"/>
              <a:gd name="connsiteX325" fmla="*/ 147243 w 5940554"/>
              <a:gd name="connsiteY325" fmla="*/ 3366328 h 4880791"/>
              <a:gd name="connsiteX326" fmla="*/ 144355 w 5940554"/>
              <a:gd name="connsiteY326" fmla="*/ 3365521 h 4880791"/>
              <a:gd name="connsiteX327" fmla="*/ 178661 w 5940554"/>
              <a:gd name="connsiteY327" fmla="*/ 3347732 h 4880791"/>
              <a:gd name="connsiteX328" fmla="*/ 204591 w 5940554"/>
              <a:gd name="connsiteY328" fmla="*/ 3335359 h 4880791"/>
              <a:gd name="connsiteX329" fmla="*/ 208329 w 5940554"/>
              <a:gd name="connsiteY329" fmla="*/ 3333402 h 4880791"/>
              <a:gd name="connsiteX330" fmla="*/ 465191 w 5940554"/>
              <a:gd name="connsiteY330" fmla="*/ 3282638 h 4880791"/>
              <a:gd name="connsiteX331" fmla="*/ 457402 w 5940554"/>
              <a:gd name="connsiteY331" fmla="*/ 3284594 h 4880791"/>
              <a:gd name="connsiteX332" fmla="*/ 455990 w 5940554"/>
              <a:gd name="connsiteY332" fmla="*/ 3285147 h 4880791"/>
              <a:gd name="connsiteX333" fmla="*/ 464353 w 5940554"/>
              <a:gd name="connsiteY333" fmla="*/ 3283123 h 4880791"/>
              <a:gd name="connsiteX334" fmla="*/ 274457 w 5940554"/>
              <a:gd name="connsiteY334" fmla="*/ 3272475 h 4880791"/>
              <a:gd name="connsiteX335" fmla="*/ 273140 w 5940554"/>
              <a:gd name="connsiteY335" fmla="*/ 3276170 h 4880791"/>
              <a:gd name="connsiteX336" fmla="*/ 269735 w 5940554"/>
              <a:gd name="connsiteY336" fmla="*/ 3272598 h 4880791"/>
              <a:gd name="connsiteX337" fmla="*/ 274457 w 5940554"/>
              <a:gd name="connsiteY337" fmla="*/ 3272475 h 4880791"/>
              <a:gd name="connsiteX338" fmla="*/ 251117 w 5940554"/>
              <a:gd name="connsiteY338" fmla="*/ 3245482 h 4880791"/>
              <a:gd name="connsiteX339" fmla="*/ 250454 w 5940554"/>
              <a:gd name="connsiteY339" fmla="*/ 3245757 h 4880791"/>
              <a:gd name="connsiteX340" fmla="*/ 233976 w 5940554"/>
              <a:gd name="connsiteY340" fmla="*/ 3252453 h 4880791"/>
              <a:gd name="connsiteX341" fmla="*/ 213805 w 5940554"/>
              <a:gd name="connsiteY341" fmla="*/ 3258937 h 4880791"/>
              <a:gd name="connsiteX342" fmla="*/ 209426 w 5940554"/>
              <a:gd name="connsiteY342" fmla="*/ 3259633 h 4880791"/>
              <a:gd name="connsiteX343" fmla="*/ 207349 w 5940554"/>
              <a:gd name="connsiteY343" fmla="*/ 3259091 h 4880791"/>
              <a:gd name="connsiteX344" fmla="*/ 210439 w 5940554"/>
              <a:gd name="connsiteY344" fmla="*/ 3255363 h 4880791"/>
              <a:gd name="connsiteX345" fmla="*/ 217822 w 5940554"/>
              <a:gd name="connsiteY345" fmla="*/ 3250711 h 4880791"/>
              <a:gd name="connsiteX346" fmla="*/ 253577 w 5940554"/>
              <a:gd name="connsiteY346" fmla="*/ 3228001 h 4880791"/>
              <a:gd name="connsiteX347" fmla="*/ 244744 w 5940554"/>
              <a:gd name="connsiteY347" fmla="*/ 3232112 h 4880791"/>
              <a:gd name="connsiteX348" fmla="*/ 238144 w 5940554"/>
              <a:gd name="connsiteY348" fmla="*/ 3235315 h 4880791"/>
              <a:gd name="connsiteX349" fmla="*/ 231915 w 5940554"/>
              <a:gd name="connsiteY349" fmla="*/ 3235834 h 4880791"/>
              <a:gd name="connsiteX350" fmla="*/ 226876 w 5940554"/>
              <a:gd name="connsiteY350" fmla="*/ 3231720 h 4880791"/>
              <a:gd name="connsiteX351" fmla="*/ 250219 w 5940554"/>
              <a:gd name="connsiteY351" fmla="*/ 3228192 h 4880791"/>
              <a:gd name="connsiteX352" fmla="*/ 259270 w 5940554"/>
              <a:gd name="connsiteY352" fmla="*/ 3194790 h 4880791"/>
              <a:gd name="connsiteX353" fmla="*/ 255938 w 5940554"/>
              <a:gd name="connsiteY353" fmla="*/ 3197791 h 4880791"/>
              <a:gd name="connsiteX354" fmla="*/ 256146 w 5940554"/>
              <a:gd name="connsiteY354" fmla="*/ 3197320 h 4880791"/>
              <a:gd name="connsiteX355" fmla="*/ 255256 w 5940554"/>
              <a:gd name="connsiteY355" fmla="*/ 3197564 h 4880791"/>
              <a:gd name="connsiteX356" fmla="*/ 253037 w 5940554"/>
              <a:gd name="connsiteY356" fmla="*/ 3195295 h 4880791"/>
              <a:gd name="connsiteX357" fmla="*/ 259270 w 5940554"/>
              <a:gd name="connsiteY357" fmla="*/ 3194790 h 4880791"/>
              <a:gd name="connsiteX358" fmla="*/ 260672 w 5940554"/>
              <a:gd name="connsiteY358" fmla="*/ 3194258 h 4880791"/>
              <a:gd name="connsiteX359" fmla="*/ 262598 w 5940554"/>
              <a:gd name="connsiteY359" fmla="*/ 3196009 h 4880791"/>
              <a:gd name="connsiteX360" fmla="*/ 261197 w 5940554"/>
              <a:gd name="connsiteY360" fmla="*/ 3196541 h 4880791"/>
              <a:gd name="connsiteX361" fmla="*/ 259270 w 5940554"/>
              <a:gd name="connsiteY361" fmla="*/ 3194790 h 4880791"/>
              <a:gd name="connsiteX362" fmla="*/ 260672 w 5940554"/>
              <a:gd name="connsiteY362" fmla="*/ 3194258 h 4880791"/>
              <a:gd name="connsiteX363" fmla="*/ 257668 w 5940554"/>
              <a:gd name="connsiteY363" fmla="*/ 3137267 h 4880791"/>
              <a:gd name="connsiteX364" fmla="*/ 258022 w 5940554"/>
              <a:gd name="connsiteY364" fmla="*/ 3137833 h 4880791"/>
              <a:gd name="connsiteX365" fmla="*/ 255766 w 5940554"/>
              <a:gd name="connsiteY365" fmla="*/ 3138660 h 4880791"/>
              <a:gd name="connsiteX366" fmla="*/ 257668 w 5940554"/>
              <a:gd name="connsiteY366" fmla="*/ 3137267 h 4880791"/>
              <a:gd name="connsiteX367" fmla="*/ 4520941 w 5940554"/>
              <a:gd name="connsiteY367" fmla="*/ 3122199 h 4880791"/>
              <a:gd name="connsiteX368" fmla="*/ 4438842 w 5940554"/>
              <a:gd name="connsiteY368" fmla="*/ 3161616 h 4880791"/>
              <a:gd name="connsiteX369" fmla="*/ 4424947 w 5940554"/>
              <a:gd name="connsiteY369" fmla="*/ 3170188 h 4880791"/>
              <a:gd name="connsiteX370" fmla="*/ 4409449 w 5940554"/>
              <a:gd name="connsiteY370" fmla="*/ 3173770 h 4880791"/>
              <a:gd name="connsiteX371" fmla="*/ 4408356 w 5940554"/>
              <a:gd name="connsiteY371" fmla="*/ 3189757 h 4880791"/>
              <a:gd name="connsiteX372" fmla="*/ 4434055 w 5940554"/>
              <a:gd name="connsiteY372" fmla="*/ 3179150 h 4880791"/>
              <a:gd name="connsiteX373" fmla="*/ 4449106 w 5940554"/>
              <a:gd name="connsiteY373" fmla="*/ 3168961 h 4880791"/>
              <a:gd name="connsiteX374" fmla="*/ 4472711 w 5940554"/>
              <a:gd name="connsiteY374" fmla="*/ 3164893 h 4880791"/>
              <a:gd name="connsiteX375" fmla="*/ 4497952 w 5940554"/>
              <a:gd name="connsiteY375" fmla="*/ 3143478 h 4880791"/>
              <a:gd name="connsiteX376" fmla="*/ 4541469 w 5940554"/>
              <a:gd name="connsiteY376" fmla="*/ 3136890 h 4880791"/>
              <a:gd name="connsiteX377" fmla="*/ 4520941 w 5940554"/>
              <a:gd name="connsiteY377" fmla="*/ 3122199 h 4880791"/>
              <a:gd name="connsiteX378" fmla="*/ 1680453 w 5940554"/>
              <a:gd name="connsiteY378" fmla="*/ 3121127 h 4880791"/>
              <a:gd name="connsiteX379" fmla="*/ 1669618 w 5940554"/>
              <a:gd name="connsiteY379" fmla="*/ 3123781 h 4880791"/>
              <a:gd name="connsiteX380" fmla="*/ 1651429 w 5940554"/>
              <a:gd name="connsiteY380" fmla="*/ 3131061 h 4880791"/>
              <a:gd name="connsiteX381" fmla="*/ 1673163 w 5940554"/>
              <a:gd name="connsiteY381" fmla="*/ 3126212 h 4880791"/>
              <a:gd name="connsiteX382" fmla="*/ 1680453 w 5940554"/>
              <a:gd name="connsiteY382" fmla="*/ 3121127 h 4880791"/>
              <a:gd name="connsiteX383" fmla="*/ 503231 w 5940554"/>
              <a:gd name="connsiteY383" fmla="*/ 3113035 h 4880791"/>
              <a:gd name="connsiteX384" fmla="*/ 497330 w 5940554"/>
              <a:gd name="connsiteY384" fmla="*/ 3114706 h 4880791"/>
              <a:gd name="connsiteX385" fmla="*/ 486448 w 5940554"/>
              <a:gd name="connsiteY385" fmla="*/ 3117012 h 4880791"/>
              <a:gd name="connsiteX386" fmla="*/ 497408 w 5940554"/>
              <a:gd name="connsiteY386" fmla="*/ 3116611 h 4880791"/>
              <a:gd name="connsiteX387" fmla="*/ 544719 w 5940554"/>
              <a:gd name="connsiteY387" fmla="*/ 3101293 h 4880791"/>
              <a:gd name="connsiteX388" fmla="*/ 534123 w 5940554"/>
              <a:gd name="connsiteY388" fmla="*/ 3104292 h 4880791"/>
              <a:gd name="connsiteX389" fmla="*/ 536132 w 5940554"/>
              <a:gd name="connsiteY389" fmla="*/ 3105567 h 4880791"/>
              <a:gd name="connsiteX390" fmla="*/ 543771 w 5940554"/>
              <a:gd name="connsiteY390" fmla="*/ 3104630 h 4880791"/>
              <a:gd name="connsiteX391" fmla="*/ 545526 w 5940554"/>
              <a:gd name="connsiteY391" fmla="*/ 3101481 h 4880791"/>
              <a:gd name="connsiteX392" fmla="*/ 4560455 w 5940554"/>
              <a:gd name="connsiteY392" fmla="*/ 3098160 h 4880791"/>
              <a:gd name="connsiteX393" fmla="*/ 4552865 w 5940554"/>
              <a:gd name="connsiteY393" fmla="*/ 3099278 h 4880791"/>
              <a:gd name="connsiteX394" fmla="*/ 4552216 w 5940554"/>
              <a:gd name="connsiteY394" fmla="*/ 3121872 h 4880791"/>
              <a:gd name="connsiteX395" fmla="*/ 4572228 w 5940554"/>
              <a:gd name="connsiteY395" fmla="*/ 3104751 h 4880791"/>
              <a:gd name="connsiteX396" fmla="*/ 4560455 w 5940554"/>
              <a:gd name="connsiteY396" fmla="*/ 3098160 h 4880791"/>
              <a:gd name="connsiteX397" fmla="*/ 1729930 w 5940554"/>
              <a:gd name="connsiteY397" fmla="*/ 3097393 h 4880791"/>
              <a:gd name="connsiteX398" fmla="*/ 1713879 w 5940554"/>
              <a:gd name="connsiteY398" fmla="*/ 3100930 h 4880791"/>
              <a:gd name="connsiteX399" fmla="*/ 1695691 w 5940554"/>
              <a:gd name="connsiteY399" fmla="*/ 3108209 h 4880791"/>
              <a:gd name="connsiteX400" fmla="*/ 1720698 w 5940554"/>
              <a:gd name="connsiteY400" fmla="*/ 3102051 h 4880791"/>
              <a:gd name="connsiteX401" fmla="*/ 1729930 w 5940554"/>
              <a:gd name="connsiteY401" fmla="*/ 3097393 h 4880791"/>
              <a:gd name="connsiteX402" fmla="*/ 1761059 w 5940554"/>
              <a:gd name="connsiteY402" fmla="*/ 3075306 h 4880791"/>
              <a:gd name="connsiteX403" fmla="*/ 1744317 w 5940554"/>
              <a:gd name="connsiteY403" fmla="*/ 3083612 h 4880791"/>
              <a:gd name="connsiteX404" fmla="*/ 1766261 w 5940554"/>
              <a:gd name="connsiteY404" fmla="*/ 3081326 h 4880791"/>
              <a:gd name="connsiteX405" fmla="*/ 1772083 w 5940554"/>
              <a:gd name="connsiteY405" fmla="*/ 3077631 h 4880791"/>
              <a:gd name="connsiteX406" fmla="*/ 1761059 w 5940554"/>
              <a:gd name="connsiteY406" fmla="*/ 3075306 h 4880791"/>
              <a:gd name="connsiteX407" fmla="*/ 4522013 w 5940554"/>
              <a:gd name="connsiteY407" fmla="*/ 3056239 h 4880791"/>
              <a:gd name="connsiteX408" fmla="*/ 4510929 w 5940554"/>
              <a:gd name="connsiteY408" fmla="*/ 3060883 h 4880791"/>
              <a:gd name="connsiteX409" fmla="*/ 4495603 w 5940554"/>
              <a:gd name="connsiteY409" fmla="*/ 3075070 h 4880791"/>
              <a:gd name="connsiteX410" fmla="*/ 4513085 w 5940554"/>
              <a:gd name="connsiteY410" fmla="*/ 3068715 h 4880791"/>
              <a:gd name="connsiteX411" fmla="*/ 4524548 w 5940554"/>
              <a:gd name="connsiteY411" fmla="*/ 3064372 h 4880791"/>
              <a:gd name="connsiteX412" fmla="*/ 4526190 w 5940554"/>
              <a:gd name="connsiteY412" fmla="*/ 3061585 h 4880791"/>
              <a:gd name="connsiteX413" fmla="*/ 4522013 w 5940554"/>
              <a:gd name="connsiteY413" fmla="*/ 3056239 h 4880791"/>
              <a:gd name="connsiteX414" fmla="*/ 4818613 w 5940554"/>
              <a:gd name="connsiteY414" fmla="*/ 2968027 h 4880791"/>
              <a:gd name="connsiteX415" fmla="*/ 4829270 w 5940554"/>
              <a:gd name="connsiteY415" fmla="*/ 2969658 h 4880791"/>
              <a:gd name="connsiteX416" fmla="*/ 4826283 w 5940554"/>
              <a:gd name="connsiteY416" fmla="*/ 2974267 h 4880791"/>
              <a:gd name="connsiteX417" fmla="*/ 4820302 w 5940554"/>
              <a:gd name="connsiteY417" fmla="*/ 2975233 h 4880791"/>
              <a:gd name="connsiteX418" fmla="*/ 4818613 w 5940554"/>
              <a:gd name="connsiteY418" fmla="*/ 2968027 h 4880791"/>
              <a:gd name="connsiteX419" fmla="*/ 1978073 w 5940554"/>
              <a:gd name="connsiteY419" fmla="*/ 2958374 h 4880791"/>
              <a:gd name="connsiteX420" fmla="*/ 1947295 w 5940554"/>
              <a:gd name="connsiteY420" fmla="*/ 2975837 h 4880791"/>
              <a:gd name="connsiteX421" fmla="*/ 1919204 w 5940554"/>
              <a:gd name="connsiteY421" fmla="*/ 2992456 h 4880791"/>
              <a:gd name="connsiteX422" fmla="*/ 1889109 w 5940554"/>
              <a:gd name="connsiteY422" fmla="*/ 3010144 h 4880791"/>
              <a:gd name="connsiteX423" fmla="*/ 1892350 w 5940554"/>
              <a:gd name="connsiteY423" fmla="*/ 3017960 h 4880791"/>
              <a:gd name="connsiteX424" fmla="*/ 1904688 w 5940554"/>
              <a:gd name="connsiteY424" fmla="*/ 3011597 h 4880791"/>
              <a:gd name="connsiteX425" fmla="*/ 1943951 w 5940554"/>
              <a:gd name="connsiteY425" fmla="*/ 2989173 h 4880791"/>
              <a:gd name="connsiteX426" fmla="*/ 4919647 w 5940554"/>
              <a:gd name="connsiteY426" fmla="*/ 2913882 h 4880791"/>
              <a:gd name="connsiteX427" fmla="*/ 4921694 w 5940554"/>
              <a:gd name="connsiteY427" fmla="*/ 2925480 h 4880791"/>
              <a:gd name="connsiteX428" fmla="*/ 4919647 w 5940554"/>
              <a:gd name="connsiteY428" fmla="*/ 2913882 h 4880791"/>
              <a:gd name="connsiteX429" fmla="*/ 4848067 w 5940554"/>
              <a:gd name="connsiteY429" fmla="*/ 2910440 h 4880791"/>
              <a:gd name="connsiteX430" fmla="*/ 4846229 w 5940554"/>
              <a:gd name="connsiteY430" fmla="*/ 2914360 h 4880791"/>
              <a:gd name="connsiteX431" fmla="*/ 4845713 w 5940554"/>
              <a:gd name="connsiteY431" fmla="*/ 2914857 h 4880791"/>
              <a:gd name="connsiteX432" fmla="*/ 4250690 w 5940554"/>
              <a:gd name="connsiteY432" fmla="*/ 2899804 h 4880791"/>
              <a:gd name="connsiteX433" fmla="*/ 4253171 w 5940554"/>
              <a:gd name="connsiteY433" fmla="*/ 2913806 h 4880791"/>
              <a:gd name="connsiteX434" fmla="*/ 4250690 w 5940554"/>
              <a:gd name="connsiteY434" fmla="*/ 2899804 h 4880791"/>
              <a:gd name="connsiteX435" fmla="*/ 4265869 w 5940554"/>
              <a:gd name="connsiteY435" fmla="*/ 2896516 h 4880791"/>
              <a:gd name="connsiteX436" fmla="*/ 4261935 w 5940554"/>
              <a:gd name="connsiteY436" fmla="*/ 2901562 h 4880791"/>
              <a:gd name="connsiteX437" fmla="*/ 4271437 w 5940554"/>
              <a:gd name="connsiteY437" fmla="*/ 2903646 h 4880791"/>
              <a:gd name="connsiteX438" fmla="*/ 4274730 w 5940554"/>
              <a:gd name="connsiteY438" fmla="*/ 2898141 h 4880791"/>
              <a:gd name="connsiteX439" fmla="*/ 4265869 w 5940554"/>
              <a:gd name="connsiteY439" fmla="*/ 2896516 h 4880791"/>
              <a:gd name="connsiteX440" fmla="*/ 2029003 w 5940554"/>
              <a:gd name="connsiteY440" fmla="*/ 2860681 h 4880791"/>
              <a:gd name="connsiteX441" fmla="*/ 1967251 w 5940554"/>
              <a:gd name="connsiteY441" fmla="*/ 2902422 h 4880791"/>
              <a:gd name="connsiteX442" fmla="*/ 2029003 w 5940554"/>
              <a:gd name="connsiteY442" fmla="*/ 2860681 h 4880791"/>
              <a:gd name="connsiteX443" fmla="*/ 4996008 w 5940554"/>
              <a:gd name="connsiteY443" fmla="*/ 2857783 h 4880791"/>
              <a:gd name="connsiteX444" fmla="*/ 4993649 w 5940554"/>
              <a:gd name="connsiteY444" fmla="*/ 2879152 h 4880791"/>
              <a:gd name="connsiteX445" fmla="*/ 5001610 w 5940554"/>
              <a:gd name="connsiteY445" fmla="*/ 2870963 h 4880791"/>
              <a:gd name="connsiteX446" fmla="*/ 4996008 w 5940554"/>
              <a:gd name="connsiteY446" fmla="*/ 2857783 h 4880791"/>
              <a:gd name="connsiteX447" fmla="*/ 4942224 w 5940554"/>
              <a:gd name="connsiteY447" fmla="*/ 2848658 h 4880791"/>
              <a:gd name="connsiteX448" fmla="*/ 4950329 w 5940554"/>
              <a:gd name="connsiteY448" fmla="*/ 2854457 h 4880791"/>
              <a:gd name="connsiteX449" fmla="*/ 4938384 w 5940554"/>
              <a:gd name="connsiteY449" fmla="*/ 2864063 h 4880791"/>
              <a:gd name="connsiteX450" fmla="*/ 4938124 w 5940554"/>
              <a:gd name="connsiteY450" fmla="*/ 2863318 h 4880791"/>
              <a:gd name="connsiteX451" fmla="*/ 4932573 w 5940554"/>
              <a:gd name="connsiteY451" fmla="*/ 2860911 h 4880791"/>
              <a:gd name="connsiteX452" fmla="*/ 4929736 w 5940554"/>
              <a:gd name="connsiteY452" fmla="*/ 2857281 h 4880791"/>
              <a:gd name="connsiteX453" fmla="*/ 4934089 w 5940554"/>
              <a:gd name="connsiteY453" fmla="*/ 2858795 h 4880791"/>
              <a:gd name="connsiteX454" fmla="*/ 4938079 w 5940554"/>
              <a:gd name="connsiteY454" fmla="*/ 2863188 h 4880791"/>
              <a:gd name="connsiteX455" fmla="*/ 4936675 w 5940554"/>
              <a:gd name="connsiteY455" fmla="*/ 2859153 h 4880791"/>
              <a:gd name="connsiteX456" fmla="*/ 4942224 w 5940554"/>
              <a:gd name="connsiteY456" fmla="*/ 2848658 h 4880791"/>
              <a:gd name="connsiteX457" fmla="*/ 5030654 w 5940554"/>
              <a:gd name="connsiteY457" fmla="*/ 2834710 h 4880791"/>
              <a:gd name="connsiteX458" fmla="*/ 5031426 w 5940554"/>
              <a:gd name="connsiteY458" fmla="*/ 2834986 h 4880791"/>
              <a:gd name="connsiteX459" fmla="*/ 5031741 w 5940554"/>
              <a:gd name="connsiteY459" fmla="*/ 2835099 h 4880791"/>
              <a:gd name="connsiteX460" fmla="*/ 5026744 w 5940554"/>
              <a:gd name="connsiteY460" fmla="*/ 2833311 h 4880791"/>
              <a:gd name="connsiteX461" fmla="*/ 5030654 w 5940554"/>
              <a:gd name="connsiteY461" fmla="*/ 2834710 h 4880791"/>
              <a:gd name="connsiteX462" fmla="*/ 5029037 w 5940554"/>
              <a:gd name="connsiteY462" fmla="*/ 2834132 h 4880791"/>
              <a:gd name="connsiteX463" fmla="*/ 5026744 w 5940554"/>
              <a:gd name="connsiteY463" fmla="*/ 2833311 h 4880791"/>
              <a:gd name="connsiteX464" fmla="*/ 4909189 w 5940554"/>
              <a:gd name="connsiteY464" fmla="*/ 2825031 h 4880791"/>
              <a:gd name="connsiteX465" fmla="*/ 4918431 w 5940554"/>
              <a:gd name="connsiteY465" fmla="*/ 2885293 h 4880791"/>
              <a:gd name="connsiteX466" fmla="*/ 4898280 w 5940554"/>
              <a:gd name="connsiteY466" fmla="*/ 2908675 h 4880791"/>
              <a:gd name="connsiteX467" fmla="*/ 4864639 w 5940554"/>
              <a:gd name="connsiteY467" fmla="*/ 2890884 h 4880791"/>
              <a:gd name="connsiteX468" fmla="*/ 4850049 w 5940554"/>
              <a:gd name="connsiteY468" fmla="*/ 2907670 h 4880791"/>
              <a:gd name="connsiteX469" fmla="*/ 4834593 w 5940554"/>
              <a:gd name="connsiteY469" fmla="*/ 2911269 h 4880791"/>
              <a:gd name="connsiteX470" fmla="*/ 4843112 w 5940554"/>
              <a:gd name="connsiteY470" fmla="*/ 2917365 h 4880791"/>
              <a:gd name="connsiteX471" fmla="*/ 4845713 w 5940554"/>
              <a:gd name="connsiteY471" fmla="*/ 2914857 h 4880791"/>
              <a:gd name="connsiteX472" fmla="*/ 4842427 w 5940554"/>
              <a:gd name="connsiteY472" fmla="*/ 2921021 h 4880791"/>
              <a:gd name="connsiteX473" fmla="*/ 4834356 w 5940554"/>
              <a:gd name="connsiteY473" fmla="*/ 2929600 h 4880791"/>
              <a:gd name="connsiteX474" fmla="*/ 4830629 w 5940554"/>
              <a:gd name="connsiteY474" fmla="*/ 2916810 h 4880791"/>
              <a:gd name="connsiteX475" fmla="*/ 4827542 w 5940554"/>
              <a:gd name="connsiteY475" fmla="*/ 2924722 h 4880791"/>
              <a:gd name="connsiteX476" fmla="*/ 4831383 w 5940554"/>
              <a:gd name="connsiteY476" fmla="*/ 2933755 h 4880791"/>
              <a:gd name="connsiteX477" fmla="*/ 4807006 w 5940554"/>
              <a:gd name="connsiteY477" fmla="*/ 2949818 h 4880791"/>
              <a:gd name="connsiteX478" fmla="*/ 4781375 w 5940554"/>
              <a:gd name="connsiteY478" fmla="*/ 2964637 h 4880791"/>
              <a:gd name="connsiteX479" fmla="*/ 4746743 w 5940554"/>
              <a:gd name="connsiteY479" fmla="*/ 2948230 h 4880791"/>
              <a:gd name="connsiteX480" fmla="*/ 4882871 w 5940554"/>
              <a:gd name="connsiteY480" fmla="*/ 2858206 h 4880791"/>
              <a:gd name="connsiteX481" fmla="*/ 4906445 w 5940554"/>
              <a:gd name="connsiteY481" fmla="*/ 2879264 h 4880791"/>
              <a:gd name="connsiteX482" fmla="*/ 4911959 w 5940554"/>
              <a:gd name="connsiteY482" fmla="*/ 2864361 h 4880791"/>
              <a:gd name="connsiteX483" fmla="*/ 4892505 w 5940554"/>
              <a:gd name="connsiteY483" fmla="*/ 2848345 h 4880791"/>
              <a:gd name="connsiteX484" fmla="*/ 4909189 w 5940554"/>
              <a:gd name="connsiteY484" fmla="*/ 2825031 h 4880791"/>
              <a:gd name="connsiteX485" fmla="*/ 4415988 w 5940554"/>
              <a:gd name="connsiteY485" fmla="*/ 2815818 h 4880791"/>
              <a:gd name="connsiteX486" fmla="*/ 4343874 w 5940554"/>
              <a:gd name="connsiteY486" fmla="*/ 2855742 h 4880791"/>
              <a:gd name="connsiteX487" fmla="*/ 4415988 w 5940554"/>
              <a:gd name="connsiteY487" fmla="*/ 2815818 h 4880791"/>
              <a:gd name="connsiteX488" fmla="*/ 4952264 w 5940554"/>
              <a:gd name="connsiteY488" fmla="*/ 2805646 h 4880791"/>
              <a:gd name="connsiteX489" fmla="*/ 4959105 w 5940554"/>
              <a:gd name="connsiteY489" fmla="*/ 2824700 h 4880791"/>
              <a:gd name="connsiteX490" fmla="*/ 4981470 w 5940554"/>
              <a:gd name="connsiteY490" fmla="*/ 2828619 h 4880791"/>
              <a:gd name="connsiteX491" fmla="*/ 4977345 w 5940554"/>
              <a:gd name="connsiteY491" fmla="*/ 2835724 h 4880791"/>
              <a:gd name="connsiteX492" fmla="*/ 4971829 w 5940554"/>
              <a:gd name="connsiteY492" fmla="*/ 2842093 h 4880791"/>
              <a:gd name="connsiteX493" fmla="*/ 4953652 w 5940554"/>
              <a:gd name="connsiteY493" fmla="*/ 2835301 h 4880791"/>
              <a:gd name="connsiteX494" fmla="*/ 4939587 w 5940554"/>
              <a:gd name="connsiteY494" fmla="*/ 2837669 h 4880791"/>
              <a:gd name="connsiteX495" fmla="*/ 4919986 w 5940554"/>
              <a:gd name="connsiteY495" fmla="*/ 2825713 h 4880791"/>
              <a:gd name="connsiteX496" fmla="*/ 4952264 w 5940554"/>
              <a:gd name="connsiteY496" fmla="*/ 2805646 h 4880791"/>
              <a:gd name="connsiteX497" fmla="*/ 4431314 w 5940554"/>
              <a:gd name="connsiteY497" fmla="*/ 2801632 h 4880791"/>
              <a:gd name="connsiteX498" fmla="*/ 4430940 w 5940554"/>
              <a:gd name="connsiteY498" fmla="*/ 2820228 h 4880791"/>
              <a:gd name="connsiteX499" fmla="*/ 4437375 w 5940554"/>
              <a:gd name="connsiteY499" fmla="*/ 2813043 h 4880791"/>
              <a:gd name="connsiteX500" fmla="*/ 4431314 w 5940554"/>
              <a:gd name="connsiteY500" fmla="*/ 2801632 h 4880791"/>
              <a:gd name="connsiteX501" fmla="*/ 4358555 w 5940554"/>
              <a:gd name="connsiteY501" fmla="*/ 2781005 h 4880791"/>
              <a:gd name="connsiteX502" fmla="*/ 4348355 w 5940554"/>
              <a:gd name="connsiteY502" fmla="*/ 2788030 h 4880791"/>
              <a:gd name="connsiteX503" fmla="*/ 4329609 w 5940554"/>
              <a:gd name="connsiteY503" fmla="*/ 2799767 h 4880791"/>
              <a:gd name="connsiteX504" fmla="*/ 4311865 w 5940554"/>
              <a:gd name="connsiteY504" fmla="*/ 2814320 h 4880791"/>
              <a:gd name="connsiteX505" fmla="*/ 4299682 w 5940554"/>
              <a:gd name="connsiteY505" fmla="*/ 2824117 h 4880791"/>
              <a:gd name="connsiteX506" fmla="*/ 4282199 w 5940554"/>
              <a:gd name="connsiteY506" fmla="*/ 2830471 h 4880791"/>
              <a:gd name="connsiteX507" fmla="*/ 4305804 w 5940554"/>
              <a:gd name="connsiteY507" fmla="*/ 2826403 h 4880791"/>
              <a:gd name="connsiteX508" fmla="*/ 4375661 w 5940554"/>
              <a:gd name="connsiteY508" fmla="*/ 2793247 h 4880791"/>
              <a:gd name="connsiteX509" fmla="*/ 4358555 w 5940554"/>
              <a:gd name="connsiteY509" fmla="*/ 2781005 h 4880791"/>
              <a:gd name="connsiteX510" fmla="*/ 4490372 w 5940554"/>
              <a:gd name="connsiteY510" fmla="*/ 2773325 h 4880791"/>
              <a:gd name="connsiteX511" fmla="*/ 4439084 w 5940554"/>
              <a:gd name="connsiteY511" fmla="*/ 2790772 h 4880791"/>
              <a:gd name="connsiteX512" fmla="*/ 4484784 w 5940554"/>
              <a:gd name="connsiteY512" fmla="*/ 2784861 h 4880791"/>
              <a:gd name="connsiteX513" fmla="*/ 4490372 w 5940554"/>
              <a:gd name="connsiteY513" fmla="*/ 2773325 h 4880791"/>
              <a:gd name="connsiteX514" fmla="*/ 5217005 w 5940554"/>
              <a:gd name="connsiteY514" fmla="*/ 2757410 h 4880791"/>
              <a:gd name="connsiteX515" fmla="*/ 5217895 w 5940554"/>
              <a:gd name="connsiteY515" fmla="*/ 2770624 h 4880791"/>
              <a:gd name="connsiteX516" fmla="*/ 5217005 w 5940554"/>
              <a:gd name="connsiteY516" fmla="*/ 2757410 h 4880791"/>
              <a:gd name="connsiteX517" fmla="*/ 5139288 w 5940554"/>
              <a:gd name="connsiteY517" fmla="*/ 2743716 h 4880791"/>
              <a:gd name="connsiteX518" fmla="*/ 5139077 w 5940554"/>
              <a:gd name="connsiteY518" fmla="*/ 2762082 h 4880791"/>
              <a:gd name="connsiteX519" fmla="*/ 5145429 w 5940554"/>
              <a:gd name="connsiteY519" fmla="*/ 2755012 h 4880791"/>
              <a:gd name="connsiteX520" fmla="*/ 5139288 w 5940554"/>
              <a:gd name="connsiteY520" fmla="*/ 2743716 h 4880791"/>
              <a:gd name="connsiteX521" fmla="*/ 5054088 w 5940554"/>
              <a:gd name="connsiteY521" fmla="*/ 2741949 h 4880791"/>
              <a:gd name="connsiteX522" fmla="*/ 5057433 w 5940554"/>
              <a:gd name="connsiteY522" fmla="*/ 2743145 h 4880791"/>
              <a:gd name="connsiteX523" fmla="*/ 5056382 w 5940554"/>
              <a:gd name="connsiteY523" fmla="*/ 2742769 h 4880791"/>
              <a:gd name="connsiteX524" fmla="*/ 5054088 w 5940554"/>
              <a:gd name="connsiteY524" fmla="*/ 2741949 h 4880791"/>
              <a:gd name="connsiteX525" fmla="*/ 5055961 w 5940554"/>
              <a:gd name="connsiteY525" fmla="*/ 2737043 h 4880791"/>
              <a:gd name="connsiteX526" fmla="*/ 5075092 w 5940554"/>
              <a:gd name="connsiteY526" fmla="*/ 2746542 h 4880791"/>
              <a:gd name="connsiteX527" fmla="*/ 5035410 w 5940554"/>
              <a:gd name="connsiteY527" fmla="*/ 2791122 h 4880791"/>
              <a:gd name="connsiteX528" fmla="*/ 4982629 w 5940554"/>
              <a:gd name="connsiteY528" fmla="*/ 2803283 h 4880791"/>
              <a:gd name="connsiteX529" fmla="*/ 5042782 w 5940554"/>
              <a:gd name="connsiteY529" fmla="*/ 2748212 h 4880791"/>
              <a:gd name="connsiteX530" fmla="*/ 5049909 w 5940554"/>
              <a:gd name="connsiteY530" fmla="*/ 2749122 h 4880791"/>
              <a:gd name="connsiteX531" fmla="*/ 5055817 w 5940554"/>
              <a:gd name="connsiteY531" fmla="*/ 2744490 h 4880791"/>
              <a:gd name="connsiteX532" fmla="*/ 5057840 w 5940554"/>
              <a:gd name="connsiteY532" fmla="*/ 2743290 h 4880791"/>
              <a:gd name="connsiteX533" fmla="*/ 5058915 w 5940554"/>
              <a:gd name="connsiteY533" fmla="*/ 2742652 h 4880791"/>
              <a:gd name="connsiteX534" fmla="*/ 5055961 w 5940554"/>
              <a:gd name="connsiteY534" fmla="*/ 2737043 h 4880791"/>
              <a:gd name="connsiteX535" fmla="*/ 5230282 w 5940554"/>
              <a:gd name="connsiteY535" fmla="*/ 2731627 h 4880791"/>
              <a:gd name="connsiteX536" fmla="*/ 5185018 w 5940554"/>
              <a:gd name="connsiteY536" fmla="*/ 2765962 h 4880791"/>
              <a:gd name="connsiteX537" fmla="*/ 5193571 w 5940554"/>
              <a:gd name="connsiteY537" fmla="*/ 2772082 h 4880791"/>
              <a:gd name="connsiteX538" fmla="*/ 5207733 w 5940554"/>
              <a:gd name="connsiteY538" fmla="*/ 2748678 h 4880791"/>
              <a:gd name="connsiteX539" fmla="*/ 5227369 w 5940554"/>
              <a:gd name="connsiteY539" fmla="*/ 2750155 h 4880791"/>
              <a:gd name="connsiteX540" fmla="*/ 5230282 w 5940554"/>
              <a:gd name="connsiteY540" fmla="*/ 2731627 h 4880791"/>
              <a:gd name="connsiteX541" fmla="*/ 4379270 w 5940554"/>
              <a:gd name="connsiteY541" fmla="*/ 2719593 h 4880791"/>
              <a:gd name="connsiteX542" fmla="*/ 4361344 w 5940554"/>
              <a:gd name="connsiteY542" fmla="*/ 2727104 h 4880791"/>
              <a:gd name="connsiteX543" fmla="*/ 4378167 w 5940554"/>
              <a:gd name="connsiteY543" fmla="*/ 2739142 h 4880791"/>
              <a:gd name="connsiteX544" fmla="*/ 4389079 w 5940554"/>
              <a:gd name="connsiteY544" fmla="*/ 2723893 h 4880791"/>
              <a:gd name="connsiteX545" fmla="*/ 4379270 w 5940554"/>
              <a:gd name="connsiteY545" fmla="*/ 2719593 h 4880791"/>
              <a:gd name="connsiteX546" fmla="*/ 4567275 w 5940554"/>
              <a:gd name="connsiteY546" fmla="*/ 2715865 h 4880791"/>
              <a:gd name="connsiteX547" fmla="*/ 4551842 w 5940554"/>
              <a:gd name="connsiteY547" fmla="*/ 2733817 h 4880791"/>
              <a:gd name="connsiteX548" fmla="*/ 4532820 w 5940554"/>
              <a:gd name="connsiteY548" fmla="*/ 2749551 h 4880791"/>
              <a:gd name="connsiteX549" fmla="*/ 4555981 w 5940554"/>
              <a:gd name="connsiteY549" fmla="*/ 2738877 h 4880791"/>
              <a:gd name="connsiteX550" fmla="*/ 4575827 w 5940554"/>
              <a:gd name="connsiteY550" fmla="*/ 2721987 h 4880791"/>
              <a:gd name="connsiteX551" fmla="*/ 4567275 w 5940554"/>
              <a:gd name="connsiteY551" fmla="*/ 2715865 h 4880791"/>
              <a:gd name="connsiteX552" fmla="*/ 2884772 w 5940554"/>
              <a:gd name="connsiteY552" fmla="*/ 2706270 h 4880791"/>
              <a:gd name="connsiteX553" fmla="*/ 2880193 w 5940554"/>
              <a:gd name="connsiteY553" fmla="*/ 2708315 h 4880791"/>
              <a:gd name="connsiteX554" fmla="*/ 2886090 w 5940554"/>
              <a:gd name="connsiteY554" fmla="*/ 2707213 h 4880791"/>
              <a:gd name="connsiteX555" fmla="*/ 1517725 w 5940554"/>
              <a:gd name="connsiteY555" fmla="*/ 2704931 h 4880791"/>
              <a:gd name="connsiteX556" fmla="*/ 1491113 w 5940554"/>
              <a:gd name="connsiteY556" fmla="*/ 2709168 h 4880791"/>
              <a:gd name="connsiteX557" fmla="*/ 1490429 w 5940554"/>
              <a:gd name="connsiteY557" fmla="*/ 2709696 h 4880791"/>
              <a:gd name="connsiteX558" fmla="*/ 1519887 w 5940554"/>
              <a:gd name="connsiteY558" fmla="*/ 2704947 h 4880791"/>
              <a:gd name="connsiteX559" fmla="*/ 4592692 w 5940554"/>
              <a:gd name="connsiteY559" fmla="*/ 2698421 h 4880791"/>
              <a:gd name="connsiteX560" fmla="*/ 4591598 w 5940554"/>
              <a:gd name="connsiteY560" fmla="*/ 2714408 h 4880791"/>
              <a:gd name="connsiteX561" fmla="*/ 4597381 w 5940554"/>
              <a:gd name="connsiteY561" fmla="*/ 2708588 h 4880791"/>
              <a:gd name="connsiteX562" fmla="*/ 4592692 w 5940554"/>
              <a:gd name="connsiteY562" fmla="*/ 2698421 h 4880791"/>
              <a:gd name="connsiteX563" fmla="*/ 4419566 w 5940554"/>
              <a:gd name="connsiteY563" fmla="*/ 2695752 h 4880791"/>
              <a:gd name="connsiteX564" fmla="*/ 4428118 w 5940554"/>
              <a:gd name="connsiteY564" fmla="*/ 2701873 h 4880791"/>
              <a:gd name="connsiteX565" fmla="*/ 4419566 w 5940554"/>
              <a:gd name="connsiteY565" fmla="*/ 2695752 h 4880791"/>
              <a:gd name="connsiteX566" fmla="*/ 5126454 w 5940554"/>
              <a:gd name="connsiteY566" fmla="*/ 2693620 h 4880791"/>
              <a:gd name="connsiteX567" fmla="*/ 5136447 w 5940554"/>
              <a:gd name="connsiteY567" fmla="*/ 2698008 h 4880791"/>
              <a:gd name="connsiteX568" fmla="*/ 5104512 w 5940554"/>
              <a:gd name="connsiteY568" fmla="*/ 2731622 h 4880791"/>
              <a:gd name="connsiteX569" fmla="*/ 5070975 w 5940554"/>
              <a:gd name="connsiteY569" fmla="*/ 2730772 h 4880791"/>
              <a:gd name="connsiteX570" fmla="*/ 5076975 w 5940554"/>
              <a:gd name="connsiteY570" fmla="*/ 2707708 h 4880791"/>
              <a:gd name="connsiteX571" fmla="*/ 5093715 w 5940554"/>
              <a:gd name="connsiteY571" fmla="*/ 2698995 h 4880791"/>
              <a:gd name="connsiteX572" fmla="*/ 5115810 w 5940554"/>
              <a:gd name="connsiteY572" fmla="*/ 2708494 h 4880791"/>
              <a:gd name="connsiteX573" fmla="*/ 5126454 w 5940554"/>
              <a:gd name="connsiteY573" fmla="*/ 2693620 h 4880791"/>
              <a:gd name="connsiteX574" fmla="*/ 5264291 w 5940554"/>
              <a:gd name="connsiteY574" fmla="*/ 2691334 h 4880791"/>
              <a:gd name="connsiteX575" fmla="*/ 5234078 w 5940554"/>
              <a:gd name="connsiteY575" fmla="*/ 2715479 h 4880791"/>
              <a:gd name="connsiteX576" fmla="*/ 5257619 w 5940554"/>
              <a:gd name="connsiteY576" fmla="*/ 2702406 h 4880791"/>
              <a:gd name="connsiteX577" fmla="*/ 5264291 w 5940554"/>
              <a:gd name="connsiteY577" fmla="*/ 2691334 h 4880791"/>
              <a:gd name="connsiteX578" fmla="*/ 4383271 w 5940554"/>
              <a:gd name="connsiteY578" fmla="*/ 2682007 h 4880791"/>
              <a:gd name="connsiteX579" fmla="*/ 4375334 w 5940554"/>
              <a:gd name="connsiteY579" fmla="*/ 2693097 h 4880791"/>
              <a:gd name="connsiteX580" fmla="*/ 4359837 w 5940554"/>
              <a:gd name="connsiteY580" fmla="*/ 2696680 h 4880791"/>
              <a:gd name="connsiteX581" fmla="*/ 4336741 w 5940554"/>
              <a:gd name="connsiteY581" fmla="*/ 2721725 h 4880791"/>
              <a:gd name="connsiteX582" fmla="*/ 4365414 w 5940554"/>
              <a:gd name="connsiteY582" fmla="*/ 2706959 h 4880791"/>
              <a:gd name="connsiteX583" fmla="*/ 4387395 w 5940554"/>
              <a:gd name="connsiteY583" fmla="*/ 2689970 h 4880791"/>
              <a:gd name="connsiteX584" fmla="*/ 4383271 w 5940554"/>
              <a:gd name="connsiteY584" fmla="*/ 2682007 h 4880791"/>
              <a:gd name="connsiteX585" fmla="*/ 4617226 w 5940554"/>
              <a:gd name="connsiteY585" fmla="*/ 2678597 h 4880791"/>
              <a:gd name="connsiteX586" fmla="*/ 4614867 w 5940554"/>
              <a:gd name="connsiteY586" fmla="*/ 2699966 h 4880791"/>
              <a:gd name="connsiteX587" fmla="*/ 4622937 w 5940554"/>
              <a:gd name="connsiteY587" fmla="*/ 2691854 h 4880791"/>
              <a:gd name="connsiteX588" fmla="*/ 4617226 w 5940554"/>
              <a:gd name="connsiteY588" fmla="*/ 2678597 h 4880791"/>
              <a:gd name="connsiteX589" fmla="*/ 4631128 w 5940554"/>
              <a:gd name="connsiteY589" fmla="*/ 2670466 h 4880791"/>
              <a:gd name="connsiteX590" fmla="*/ 4620202 w 5940554"/>
              <a:gd name="connsiteY590" fmla="*/ 2674438 h 4880791"/>
              <a:gd name="connsiteX591" fmla="*/ 4637308 w 5940554"/>
              <a:gd name="connsiteY591" fmla="*/ 2686680 h 4880791"/>
              <a:gd name="connsiteX592" fmla="*/ 4646238 w 5940554"/>
              <a:gd name="connsiteY592" fmla="*/ 2674205 h 4880791"/>
              <a:gd name="connsiteX593" fmla="*/ 4631128 w 5940554"/>
              <a:gd name="connsiteY593" fmla="*/ 2670466 h 4880791"/>
              <a:gd name="connsiteX594" fmla="*/ 4296626 w 5940554"/>
              <a:gd name="connsiteY594" fmla="*/ 2665758 h 4880791"/>
              <a:gd name="connsiteX595" fmla="*/ 4288069 w 5940554"/>
              <a:gd name="connsiteY595" fmla="*/ 2674667 h 4880791"/>
              <a:gd name="connsiteX596" fmla="*/ 4300328 w 5940554"/>
              <a:gd name="connsiteY596" fmla="*/ 2677413 h 4880791"/>
              <a:gd name="connsiteX597" fmla="*/ 4304557 w 5940554"/>
              <a:gd name="connsiteY597" fmla="*/ 2669697 h 4880791"/>
              <a:gd name="connsiteX598" fmla="*/ 4296626 w 5940554"/>
              <a:gd name="connsiteY598" fmla="*/ 2665758 h 4880791"/>
              <a:gd name="connsiteX599" fmla="*/ 5097641 w 5940554"/>
              <a:gd name="connsiteY599" fmla="*/ 2664077 h 4880791"/>
              <a:gd name="connsiteX600" fmla="*/ 5101818 w 5940554"/>
              <a:gd name="connsiteY600" fmla="*/ 2678195 h 4880791"/>
              <a:gd name="connsiteX601" fmla="*/ 5092630 w 5940554"/>
              <a:gd name="connsiteY601" fmla="*/ 2685928 h 4880791"/>
              <a:gd name="connsiteX602" fmla="*/ 5068543 w 5940554"/>
              <a:gd name="connsiteY602" fmla="*/ 2689886 h 4880791"/>
              <a:gd name="connsiteX603" fmla="*/ 5097641 w 5940554"/>
              <a:gd name="connsiteY603" fmla="*/ 2664077 h 4880791"/>
              <a:gd name="connsiteX604" fmla="*/ 4496816 w 5940554"/>
              <a:gd name="connsiteY604" fmla="*/ 2652867 h 4880791"/>
              <a:gd name="connsiteX605" fmla="*/ 4457503 w 5940554"/>
              <a:gd name="connsiteY605" fmla="*/ 2678883 h 4880791"/>
              <a:gd name="connsiteX606" fmla="*/ 4496816 w 5940554"/>
              <a:gd name="connsiteY606" fmla="*/ 2652867 h 4880791"/>
              <a:gd name="connsiteX607" fmla="*/ 4666904 w 5940554"/>
              <a:gd name="connsiteY607" fmla="*/ 2645325 h 4880791"/>
              <a:gd name="connsiteX608" fmla="*/ 4649868 w 5940554"/>
              <a:gd name="connsiteY608" fmla="*/ 2658287 h 4880791"/>
              <a:gd name="connsiteX609" fmla="*/ 4682015 w 5940554"/>
              <a:gd name="connsiteY609" fmla="*/ 2656139 h 4880791"/>
              <a:gd name="connsiteX610" fmla="*/ 4666904 w 5940554"/>
              <a:gd name="connsiteY610" fmla="*/ 2645325 h 4880791"/>
              <a:gd name="connsiteX611" fmla="*/ 3953740 w 5940554"/>
              <a:gd name="connsiteY611" fmla="*/ 2641819 h 4880791"/>
              <a:gd name="connsiteX612" fmla="*/ 3938024 w 5940554"/>
              <a:gd name="connsiteY612" fmla="*/ 2653238 h 4880791"/>
              <a:gd name="connsiteX613" fmla="*/ 3944122 w 5940554"/>
              <a:gd name="connsiteY613" fmla="*/ 2655260 h 4880791"/>
              <a:gd name="connsiteX614" fmla="*/ 3768189 w 5940554"/>
              <a:gd name="connsiteY614" fmla="*/ 2638896 h 4880791"/>
              <a:gd name="connsiteX615" fmla="*/ 3764243 w 5940554"/>
              <a:gd name="connsiteY615" fmla="*/ 2641822 h 4880791"/>
              <a:gd name="connsiteX616" fmla="*/ 3769884 w 5940554"/>
              <a:gd name="connsiteY616" fmla="*/ 2640968 h 4880791"/>
              <a:gd name="connsiteX617" fmla="*/ 4245809 w 5940554"/>
              <a:gd name="connsiteY617" fmla="*/ 2634468 h 4880791"/>
              <a:gd name="connsiteX618" fmla="*/ 4241722 w 5940554"/>
              <a:gd name="connsiteY618" fmla="*/ 2635210 h 4880791"/>
              <a:gd name="connsiteX619" fmla="*/ 4252258 w 5940554"/>
              <a:gd name="connsiteY619" fmla="*/ 2638559 h 4880791"/>
              <a:gd name="connsiteX620" fmla="*/ 4245809 w 5940554"/>
              <a:gd name="connsiteY620" fmla="*/ 2634468 h 4880791"/>
              <a:gd name="connsiteX621" fmla="*/ 4691825 w 5940554"/>
              <a:gd name="connsiteY621" fmla="*/ 2629071 h 4880791"/>
              <a:gd name="connsiteX622" fmla="*/ 4696293 w 5940554"/>
              <a:gd name="connsiteY622" fmla="*/ 2631043 h 4880791"/>
              <a:gd name="connsiteX623" fmla="*/ 4697148 w 5940554"/>
              <a:gd name="connsiteY623" fmla="*/ 2631421 h 4880791"/>
              <a:gd name="connsiteX624" fmla="*/ 4694012 w 5940554"/>
              <a:gd name="connsiteY624" fmla="*/ 2630036 h 4880791"/>
              <a:gd name="connsiteX625" fmla="*/ 4691825 w 5940554"/>
              <a:gd name="connsiteY625" fmla="*/ 2629071 h 4880791"/>
              <a:gd name="connsiteX626" fmla="*/ 3932322 w 5940554"/>
              <a:gd name="connsiteY626" fmla="*/ 2625784 h 4880791"/>
              <a:gd name="connsiteX627" fmla="*/ 3888261 w 5940554"/>
              <a:gd name="connsiteY627" fmla="*/ 2665243 h 4880791"/>
              <a:gd name="connsiteX628" fmla="*/ 3900893 w 5940554"/>
              <a:gd name="connsiteY628" fmla="*/ 2666387 h 4880791"/>
              <a:gd name="connsiteX629" fmla="*/ 3914307 w 5940554"/>
              <a:gd name="connsiteY629" fmla="*/ 2653791 h 4880791"/>
              <a:gd name="connsiteX630" fmla="*/ 3939342 w 5940554"/>
              <a:gd name="connsiteY630" fmla="*/ 2626612 h 4880791"/>
              <a:gd name="connsiteX631" fmla="*/ 4270329 w 5940554"/>
              <a:gd name="connsiteY631" fmla="*/ 2613760 h 4880791"/>
              <a:gd name="connsiteX632" fmla="*/ 4275693 w 5940554"/>
              <a:gd name="connsiteY632" fmla="*/ 2623887 h 4880791"/>
              <a:gd name="connsiteX633" fmla="*/ 4281644 w 5940554"/>
              <a:gd name="connsiteY633" fmla="*/ 2615569 h 4880791"/>
              <a:gd name="connsiteX634" fmla="*/ 4270329 w 5940554"/>
              <a:gd name="connsiteY634" fmla="*/ 2613760 h 4880791"/>
              <a:gd name="connsiteX635" fmla="*/ 3996745 w 5940554"/>
              <a:gd name="connsiteY635" fmla="*/ 2610574 h 4880791"/>
              <a:gd name="connsiteX636" fmla="*/ 3978503 w 5940554"/>
              <a:gd name="connsiteY636" fmla="*/ 2623827 h 4880791"/>
              <a:gd name="connsiteX637" fmla="*/ 3978748 w 5940554"/>
              <a:gd name="connsiteY637" fmla="*/ 2632178 h 4880791"/>
              <a:gd name="connsiteX638" fmla="*/ 3986426 w 5940554"/>
              <a:gd name="connsiteY638" fmla="*/ 2628185 h 4880791"/>
              <a:gd name="connsiteX639" fmla="*/ 3996198 w 5940554"/>
              <a:gd name="connsiteY639" fmla="*/ 2621035 h 4880791"/>
              <a:gd name="connsiteX640" fmla="*/ 4002454 w 5940554"/>
              <a:gd name="connsiteY640" fmla="*/ 2613509 h 4880791"/>
              <a:gd name="connsiteX641" fmla="*/ 4688108 w 5940554"/>
              <a:gd name="connsiteY641" fmla="*/ 2605026 h 4880791"/>
              <a:gd name="connsiteX642" fmla="*/ 4695320 w 5940554"/>
              <a:gd name="connsiteY642" fmla="*/ 2605749 h 4880791"/>
              <a:gd name="connsiteX643" fmla="*/ 4695775 w 5940554"/>
              <a:gd name="connsiteY643" fmla="*/ 2610512 h 4880791"/>
              <a:gd name="connsiteX644" fmla="*/ 4691119 w 5940554"/>
              <a:gd name="connsiteY644" fmla="*/ 2611618 h 4880791"/>
              <a:gd name="connsiteX645" fmla="*/ 4688108 w 5940554"/>
              <a:gd name="connsiteY645" fmla="*/ 2605026 h 4880791"/>
              <a:gd name="connsiteX646" fmla="*/ 3834348 w 5940554"/>
              <a:gd name="connsiteY646" fmla="*/ 2604942 h 4880791"/>
              <a:gd name="connsiteX647" fmla="*/ 3838951 w 5940554"/>
              <a:gd name="connsiteY647" fmla="*/ 2606902 h 4880791"/>
              <a:gd name="connsiteX648" fmla="*/ 3836515 w 5940554"/>
              <a:gd name="connsiteY648" fmla="*/ 2608625 h 4880791"/>
              <a:gd name="connsiteX649" fmla="*/ 3834348 w 5940554"/>
              <a:gd name="connsiteY649" fmla="*/ 2604942 h 4880791"/>
              <a:gd name="connsiteX650" fmla="*/ 3829153 w 5940554"/>
              <a:gd name="connsiteY650" fmla="*/ 2604306 h 4880791"/>
              <a:gd name="connsiteX651" fmla="*/ 3833785 w 5940554"/>
              <a:gd name="connsiteY651" fmla="*/ 2605486 h 4880791"/>
              <a:gd name="connsiteX652" fmla="*/ 3834530 w 5940554"/>
              <a:gd name="connsiteY652" fmla="*/ 2607553 h 4880791"/>
              <a:gd name="connsiteX653" fmla="*/ 3829153 w 5940554"/>
              <a:gd name="connsiteY653" fmla="*/ 2604306 h 4880791"/>
              <a:gd name="connsiteX654" fmla="*/ 3826926 w 5940554"/>
              <a:gd name="connsiteY654" fmla="*/ 2604068 h 4880791"/>
              <a:gd name="connsiteX655" fmla="*/ 3831829 w 5940554"/>
              <a:gd name="connsiteY655" fmla="*/ 2607272 h 4880791"/>
              <a:gd name="connsiteX656" fmla="*/ 3827721 w 5940554"/>
              <a:gd name="connsiteY656" fmla="*/ 2618663 h 4880791"/>
              <a:gd name="connsiteX657" fmla="*/ 3812879 w 5940554"/>
              <a:gd name="connsiteY657" fmla="*/ 2616361 h 4880791"/>
              <a:gd name="connsiteX658" fmla="*/ 3826926 w 5940554"/>
              <a:gd name="connsiteY658" fmla="*/ 2604068 h 4880791"/>
              <a:gd name="connsiteX659" fmla="*/ 3881003 w 5940554"/>
              <a:gd name="connsiteY659" fmla="*/ 2597647 h 4880791"/>
              <a:gd name="connsiteX660" fmla="*/ 3878240 w 5940554"/>
              <a:gd name="connsiteY660" fmla="*/ 2601508 h 4880791"/>
              <a:gd name="connsiteX661" fmla="*/ 3881003 w 5940554"/>
              <a:gd name="connsiteY661" fmla="*/ 2597647 h 4880791"/>
              <a:gd name="connsiteX662" fmla="*/ 3873994 w 5940554"/>
              <a:gd name="connsiteY662" fmla="*/ 2596631 h 4880791"/>
              <a:gd name="connsiteX663" fmla="*/ 3875772 w 5940554"/>
              <a:gd name="connsiteY663" fmla="*/ 2596985 h 4880791"/>
              <a:gd name="connsiteX664" fmla="*/ 3874185 w 5940554"/>
              <a:gd name="connsiteY664" fmla="*/ 2596669 h 4880791"/>
              <a:gd name="connsiteX665" fmla="*/ 4017445 w 5940554"/>
              <a:gd name="connsiteY665" fmla="*/ 2595533 h 4880791"/>
              <a:gd name="connsiteX666" fmla="*/ 4004525 w 5940554"/>
              <a:gd name="connsiteY666" fmla="*/ 2604920 h 4880791"/>
              <a:gd name="connsiteX667" fmla="*/ 4012570 w 5940554"/>
              <a:gd name="connsiteY667" fmla="*/ 2609055 h 4880791"/>
              <a:gd name="connsiteX668" fmla="*/ 4025182 w 5940554"/>
              <a:gd name="connsiteY668" fmla="*/ 2599825 h 4880791"/>
              <a:gd name="connsiteX669" fmla="*/ 4025723 w 5940554"/>
              <a:gd name="connsiteY669" fmla="*/ 2599068 h 4880791"/>
              <a:gd name="connsiteX670" fmla="*/ 4047265 w 5940554"/>
              <a:gd name="connsiteY670" fmla="*/ 2591634 h 4880791"/>
              <a:gd name="connsiteX671" fmla="*/ 4042134 w 5940554"/>
              <a:gd name="connsiteY671" fmla="*/ 2595215 h 4880791"/>
              <a:gd name="connsiteX672" fmla="*/ 4045362 w 5940554"/>
              <a:gd name="connsiteY672" fmla="*/ 2600545 h 4880791"/>
              <a:gd name="connsiteX673" fmla="*/ 4049239 w 5940554"/>
              <a:gd name="connsiteY673" fmla="*/ 2594673 h 4880791"/>
              <a:gd name="connsiteX674" fmla="*/ 3833034 w 5940554"/>
              <a:gd name="connsiteY674" fmla="*/ 2590811 h 4880791"/>
              <a:gd name="connsiteX675" fmla="*/ 3798937 w 5940554"/>
              <a:gd name="connsiteY675" fmla="*/ 2616096 h 4880791"/>
              <a:gd name="connsiteX676" fmla="*/ 3804503 w 5940554"/>
              <a:gd name="connsiteY676" fmla="*/ 2620763 h 4880791"/>
              <a:gd name="connsiteX677" fmla="*/ 3805066 w 5940554"/>
              <a:gd name="connsiteY677" fmla="*/ 2626668 h 4880791"/>
              <a:gd name="connsiteX678" fmla="*/ 3789295 w 5940554"/>
              <a:gd name="connsiteY678" fmla="*/ 2634248 h 4880791"/>
              <a:gd name="connsiteX679" fmla="*/ 3775846 w 5940554"/>
              <a:gd name="connsiteY679" fmla="*/ 2649427 h 4880791"/>
              <a:gd name="connsiteX680" fmla="*/ 3767330 w 5940554"/>
              <a:gd name="connsiteY680" fmla="*/ 2650670 h 4880791"/>
              <a:gd name="connsiteX681" fmla="*/ 3759197 w 5940554"/>
              <a:gd name="connsiteY681" fmla="*/ 2645563 h 4880791"/>
              <a:gd name="connsiteX682" fmla="*/ 3746560 w 5940554"/>
              <a:gd name="connsiteY682" fmla="*/ 2654934 h 4880791"/>
              <a:gd name="connsiteX683" fmla="*/ 3682946 w 5940554"/>
              <a:gd name="connsiteY683" fmla="*/ 2702105 h 4880791"/>
              <a:gd name="connsiteX684" fmla="*/ 3679762 w 5940554"/>
              <a:gd name="connsiteY684" fmla="*/ 2704386 h 4880791"/>
              <a:gd name="connsiteX685" fmla="*/ 3756875 w 5940554"/>
              <a:gd name="connsiteY685" fmla="*/ 2669388 h 4880791"/>
              <a:gd name="connsiteX686" fmla="*/ 3768635 w 5940554"/>
              <a:gd name="connsiteY686" fmla="*/ 2664111 h 4880791"/>
              <a:gd name="connsiteX687" fmla="*/ 3772086 w 5940554"/>
              <a:gd name="connsiteY687" fmla="*/ 2661679 h 4880791"/>
              <a:gd name="connsiteX688" fmla="*/ 3770382 w 5940554"/>
              <a:gd name="connsiteY688" fmla="*/ 2663327 h 4880791"/>
              <a:gd name="connsiteX689" fmla="*/ 3790637 w 5940554"/>
              <a:gd name="connsiteY689" fmla="*/ 2654237 h 4880791"/>
              <a:gd name="connsiteX690" fmla="*/ 3793636 w 5940554"/>
              <a:gd name="connsiteY690" fmla="*/ 2651335 h 4880791"/>
              <a:gd name="connsiteX691" fmla="*/ 3822655 w 5940554"/>
              <a:gd name="connsiteY691" fmla="*/ 2626906 h 4880791"/>
              <a:gd name="connsiteX692" fmla="*/ 3838065 w 5940554"/>
              <a:gd name="connsiteY692" fmla="*/ 2614284 h 4880791"/>
              <a:gd name="connsiteX693" fmla="*/ 3847917 w 5940554"/>
              <a:gd name="connsiteY693" fmla="*/ 2607113 h 4880791"/>
              <a:gd name="connsiteX694" fmla="*/ 3848659 w 5940554"/>
              <a:gd name="connsiteY694" fmla="*/ 2613247 h 4880791"/>
              <a:gd name="connsiteX695" fmla="*/ 3855579 w 5940554"/>
              <a:gd name="connsiteY695" fmla="*/ 2605229 h 4880791"/>
              <a:gd name="connsiteX696" fmla="*/ 3857590 w 5940554"/>
              <a:gd name="connsiteY696" fmla="*/ 2603622 h 4880791"/>
              <a:gd name="connsiteX697" fmla="*/ 3855874 w 5940554"/>
              <a:gd name="connsiteY697" fmla="*/ 2603113 h 4880791"/>
              <a:gd name="connsiteX698" fmla="*/ 3837811 w 5940554"/>
              <a:gd name="connsiteY698" fmla="*/ 2591758 h 4880791"/>
              <a:gd name="connsiteX699" fmla="*/ 4302312 w 5940554"/>
              <a:gd name="connsiteY699" fmla="*/ 2586690 h 4880791"/>
              <a:gd name="connsiteX700" fmla="*/ 4301651 w 5940554"/>
              <a:gd name="connsiteY700" fmla="*/ 2605082 h 4880791"/>
              <a:gd name="connsiteX701" fmla="*/ 4308123 w 5940554"/>
              <a:gd name="connsiteY701" fmla="*/ 2597923 h 4880791"/>
              <a:gd name="connsiteX702" fmla="*/ 4302312 w 5940554"/>
              <a:gd name="connsiteY702" fmla="*/ 2586690 h 4880791"/>
              <a:gd name="connsiteX703" fmla="*/ 3850159 w 5940554"/>
              <a:gd name="connsiteY703" fmla="*/ 2581730 h 4880791"/>
              <a:gd name="connsiteX704" fmla="*/ 3852761 w 5940554"/>
              <a:gd name="connsiteY704" fmla="*/ 2596168 h 4880791"/>
              <a:gd name="connsiteX705" fmla="*/ 3850159 w 5940554"/>
              <a:gd name="connsiteY705" fmla="*/ 2581730 h 4880791"/>
              <a:gd name="connsiteX706" fmla="*/ 4121680 w 5940554"/>
              <a:gd name="connsiteY706" fmla="*/ 2580048 h 4880791"/>
              <a:gd name="connsiteX707" fmla="*/ 4124281 w 5940554"/>
              <a:gd name="connsiteY707" fmla="*/ 2594487 h 4880791"/>
              <a:gd name="connsiteX708" fmla="*/ 4121680 w 5940554"/>
              <a:gd name="connsiteY708" fmla="*/ 2580048 h 4880791"/>
              <a:gd name="connsiteX709" fmla="*/ 4065795 w 5940554"/>
              <a:gd name="connsiteY709" fmla="*/ 2578706 h 4880791"/>
              <a:gd name="connsiteX710" fmla="*/ 4056660 w 5940554"/>
              <a:gd name="connsiteY710" fmla="*/ 2585079 h 4880791"/>
              <a:gd name="connsiteX711" fmla="*/ 4056586 w 5940554"/>
              <a:gd name="connsiteY711" fmla="*/ 2587654 h 4880791"/>
              <a:gd name="connsiteX712" fmla="*/ 4062558 w 5940554"/>
              <a:gd name="connsiteY712" fmla="*/ 2593985 h 4880791"/>
              <a:gd name="connsiteX713" fmla="*/ 4068946 w 5940554"/>
              <a:gd name="connsiteY713" fmla="*/ 2586941 h 4880791"/>
              <a:gd name="connsiteX714" fmla="*/ 4069046 w 5940554"/>
              <a:gd name="connsiteY714" fmla="*/ 2582122 h 4880791"/>
              <a:gd name="connsiteX715" fmla="*/ 4078551 w 5940554"/>
              <a:gd name="connsiteY715" fmla="*/ 2572766 h 4880791"/>
              <a:gd name="connsiteX716" fmla="*/ 4074297 w 5940554"/>
              <a:gd name="connsiteY716" fmla="*/ 2577582 h 4880791"/>
              <a:gd name="connsiteX717" fmla="*/ 4088802 w 5940554"/>
              <a:gd name="connsiteY717" fmla="*/ 2575386 h 4880791"/>
              <a:gd name="connsiteX718" fmla="*/ 4078551 w 5940554"/>
              <a:gd name="connsiteY718" fmla="*/ 2572766 h 4880791"/>
              <a:gd name="connsiteX719" fmla="*/ 3882233 w 5940554"/>
              <a:gd name="connsiteY719" fmla="*/ 2566788 h 4880791"/>
              <a:gd name="connsiteX720" fmla="*/ 3867094 w 5940554"/>
              <a:gd name="connsiteY720" fmla="*/ 2583368 h 4880791"/>
              <a:gd name="connsiteX721" fmla="*/ 3893783 w 5940554"/>
              <a:gd name="connsiteY721" fmla="*/ 2571376 h 4880791"/>
              <a:gd name="connsiteX722" fmla="*/ 3882233 w 5940554"/>
              <a:gd name="connsiteY722" fmla="*/ 2566788 h 4880791"/>
              <a:gd name="connsiteX723" fmla="*/ 4539344 w 5940554"/>
              <a:gd name="connsiteY723" fmla="*/ 2564521 h 4880791"/>
              <a:gd name="connsiteX724" fmla="*/ 4467773 w 5940554"/>
              <a:gd name="connsiteY724" fmla="*/ 2603086 h 4880791"/>
              <a:gd name="connsiteX725" fmla="*/ 4434424 w 5940554"/>
              <a:gd name="connsiteY725" fmla="*/ 2624986 h 4880791"/>
              <a:gd name="connsiteX726" fmla="*/ 4406366 w 5940554"/>
              <a:gd name="connsiteY726" fmla="*/ 2656961 h 4880791"/>
              <a:gd name="connsiteX727" fmla="*/ 4448929 w 5940554"/>
              <a:gd name="connsiteY727" fmla="*/ 2622790 h 4880791"/>
              <a:gd name="connsiteX728" fmla="*/ 4469101 w 5940554"/>
              <a:gd name="connsiteY728" fmla="*/ 2612072 h 4880791"/>
              <a:gd name="connsiteX729" fmla="*/ 4496064 w 5940554"/>
              <a:gd name="connsiteY729" fmla="*/ 2596082 h 4880791"/>
              <a:gd name="connsiteX730" fmla="*/ 4521209 w 5940554"/>
              <a:gd name="connsiteY730" fmla="*/ 2582634 h 4880791"/>
              <a:gd name="connsiteX731" fmla="*/ 4538661 w 5940554"/>
              <a:gd name="connsiteY731" fmla="*/ 2570953 h 4880791"/>
              <a:gd name="connsiteX732" fmla="*/ 4539344 w 5940554"/>
              <a:gd name="connsiteY732" fmla="*/ 2564521 h 4880791"/>
              <a:gd name="connsiteX733" fmla="*/ 4720561 w 5940554"/>
              <a:gd name="connsiteY733" fmla="*/ 2553642 h 4880791"/>
              <a:gd name="connsiteX734" fmla="*/ 4737680 w 5940554"/>
              <a:gd name="connsiteY734" fmla="*/ 2561724 h 4880791"/>
              <a:gd name="connsiteX735" fmla="*/ 4759502 w 5940554"/>
              <a:gd name="connsiteY735" fmla="*/ 2571087 h 4880791"/>
              <a:gd name="connsiteX736" fmla="*/ 4732091 w 5940554"/>
              <a:gd name="connsiteY736" fmla="*/ 2594898 h 4880791"/>
              <a:gd name="connsiteX737" fmla="*/ 4702663 w 5940554"/>
              <a:gd name="connsiteY737" fmla="*/ 2596768 h 4880791"/>
              <a:gd name="connsiteX738" fmla="*/ 4705152 w 5940554"/>
              <a:gd name="connsiteY738" fmla="*/ 2586043 h 4880791"/>
              <a:gd name="connsiteX739" fmla="*/ 4693619 w 5940554"/>
              <a:gd name="connsiteY739" fmla="*/ 2584042 h 4880791"/>
              <a:gd name="connsiteX740" fmla="*/ 4713044 w 5940554"/>
              <a:gd name="connsiteY740" fmla="*/ 2575013 h 4880791"/>
              <a:gd name="connsiteX741" fmla="*/ 4720561 w 5940554"/>
              <a:gd name="connsiteY741" fmla="*/ 2553642 h 4880791"/>
              <a:gd name="connsiteX742" fmla="*/ 4596197 w 5940554"/>
              <a:gd name="connsiteY742" fmla="*/ 2553152 h 4880791"/>
              <a:gd name="connsiteX743" fmla="*/ 4585898 w 5940554"/>
              <a:gd name="connsiteY743" fmla="*/ 2574777 h 4880791"/>
              <a:gd name="connsiteX744" fmla="*/ 4618164 w 5940554"/>
              <a:gd name="connsiteY744" fmla="*/ 2573064 h 4880791"/>
              <a:gd name="connsiteX745" fmla="*/ 4596197 w 5940554"/>
              <a:gd name="connsiteY745" fmla="*/ 2553152 h 4880791"/>
              <a:gd name="connsiteX746" fmla="*/ 5216843 w 5940554"/>
              <a:gd name="connsiteY746" fmla="*/ 2549066 h 4880791"/>
              <a:gd name="connsiteX747" fmla="*/ 5221529 w 5940554"/>
              <a:gd name="connsiteY747" fmla="*/ 2556917 h 4880791"/>
              <a:gd name="connsiteX748" fmla="*/ 5214574 w 5940554"/>
              <a:gd name="connsiteY748" fmla="*/ 2559435 h 4880791"/>
              <a:gd name="connsiteX749" fmla="*/ 5216843 w 5940554"/>
              <a:gd name="connsiteY749" fmla="*/ 2549066 h 4880791"/>
              <a:gd name="connsiteX750" fmla="*/ 2538091 w 5940554"/>
              <a:gd name="connsiteY750" fmla="*/ 2547301 h 4880791"/>
              <a:gd name="connsiteX751" fmla="*/ 2327875 w 5940554"/>
              <a:gd name="connsiteY751" fmla="*/ 2669489 h 4880791"/>
              <a:gd name="connsiteX752" fmla="*/ 2186256 w 5940554"/>
              <a:gd name="connsiteY752" fmla="*/ 2748772 h 4880791"/>
              <a:gd name="connsiteX753" fmla="*/ 2172158 w 5940554"/>
              <a:gd name="connsiteY753" fmla="*/ 2760928 h 4880791"/>
              <a:gd name="connsiteX754" fmla="*/ 2171559 w 5940554"/>
              <a:gd name="connsiteY754" fmla="*/ 2757000 h 4880791"/>
              <a:gd name="connsiteX755" fmla="*/ 2168980 w 5940554"/>
              <a:gd name="connsiteY755" fmla="*/ 2758445 h 4880791"/>
              <a:gd name="connsiteX756" fmla="*/ 2170393 w 5940554"/>
              <a:gd name="connsiteY756" fmla="*/ 2759534 h 4880791"/>
              <a:gd name="connsiteX757" fmla="*/ 2168130 w 5940554"/>
              <a:gd name="connsiteY757" fmla="*/ 2759587 h 4880791"/>
              <a:gd name="connsiteX758" fmla="*/ 2167796 w 5940554"/>
              <a:gd name="connsiteY758" fmla="*/ 2759108 h 4880791"/>
              <a:gd name="connsiteX759" fmla="*/ 2165811 w 5940554"/>
              <a:gd name="connsiteY759" fmla="*/ 2760219 h 4880791"/>
              <a:gd name="connsiteX760" fmla="*/ 2167138 w 5940554"/>
              <a:gd name="connsiteY760" fmla="*/ 2768155 h 4880791"/>
              <a:gd name="connsiteX761" fmla="*/ 2137539 w 5940554"/>
              <a:gd name="connsiteY761" fmla="*/ 2783918 h 4880791"/>
              <a:gd name="connsiteX762" fmla="*/ 2132701 w 5940554"/>
              <a:gd name="connsiteY762" fmla="*/ 2778755 h 4880791"/>
              <a:gd name="connsiteX763" fmla="*/ 2015560 w 5940554"/>
              <a:gd name="connsiteY763" fmla="*/ 2844334 h 4880791"/>
              <a:gd name="connsiteX764" fmla="*/ 1705694 w 5940554"/>
              <a:gd name="connsiteY764" fmla="*/ 3013958 h 4880791"/>
              <a:gd name="connsiteX765" fmla="*/ 1634192 w 5940554"/>
              <a:gd name="connsiteY765" fmla="*/ 3049691 h 4880791"/>
              <a:gd name="connsiteX766" fmla="*/ 1635027 w 5940554"/>
              <a:gd name="connsiteY766" fmla="*/ 3053328 h 4880791"/>
              <a:gd name="connsiteX767" fmla="*/ 1786103 w 5940554"/>
              <a:gd name="connsiteY767" fmla="*/ 2977799 h 4880791"/>
              <a:gd name="connsiteX768" fmla="*/ 2220324 w 5940554"/>
              <a:gd name="connsiteY768" fmla="*/ 2744199 h 4880791"/>
              <a:gd name="connsiteX769" fmla="*/ 2482882 w 5940554"/>
              <a:gd name="connsiteY769" fmla="*/ 2592790 h 4880791"/>
              <a:gd name="connsiteX770" fmla="*/ 2551123 w 5940554"/>
              <a:gd name="connsiteY770" fmla="*/ 2551688 h 4880791"/>
              <a:gd name="connsiteX771" fmla="*/ 3940433 w 5940554"/>
              <a:gd name="connsiteY771" fmla="*/ 2539783 h 4880791"/>
              <a:gd name="connsiteX772" fmla="*/ 3919474 w 5940554"/>
              <a:gd name="connsiteY772" fmla="*/ 2549934 h 4880791"/>
              <a:gd name="connsiteX773" fmla="*/ 3906039 w 5940554"/>
              <a:gd name="connsiteY773" fmla="*/ 2560068 h 4880791"/>
              <a:gd name="connsiteX774" fmla="*/ 3910136 w 5940554"/>
              <a:gd name="connsiteY774" fmla="*/ 2565280 h 4880791"/>
              <a:gd name="connsiteX775" fmla="*/ 3916813 w 5940554"/>
              <a:gd name="connsiteY775" fmla="*/ 2561047 h 4880791"/>
              <a:gd name="connsiteX776" fmla="*/ 3910582 w 5940554"/>
              <a:gd name="connsiteY776" fmla="*/ 2565846 h 4880791"/>
              <a:gd name="connsiteX777" fmla="*/ 3911985 w 5940554"/>
              <a:gd name="connsiteY777" fmla="*/ 2567631 h 4880791"/>
              <a:gd name="connsiteX778" fmla="*/ 3892691 w 5940554"/>
              <a:gd name="connsiteY778" fmla="*/ 2587362 h 4880791"/>
              <a:gd name="connsiteX779" fmla="*/ 3877911 w 5940554"/>
              <a:gd name="connsiteY779" fmla="*/ 2592200 h 4880791"/>
              <a:gd name="connsiteX780" fmla="*/ 3873994 w 5940554"/>
              <a:gd name="connsiteY780" fmla="*/ 2596631 h 4880791"/>
              <a:gd name="connsiteX781" fmla="*/ 3869422 w 5940554"/>
              <a:gd name="connsiteY781" fmla="*/ 2601804 h 4880791"/>
              <a:gd name="connsiteX782" fmla="*/ 3863377 w 5940554"/>
              <a:gd name="connsiteY782" fmla="*/ 2605337 h 4880791"/>
              <a:gd name="connsiteX783" fmla="*/ 3860439 w 5940554"/>
              <a:gd name="connsiteY783" fmla="*/ 2604466 h 4880791"/>
              <a:gd name="connsiteX784" fmla="*/ 3855312 w 5940554"/>
              <a:gd name="connsiteY784" fmla="*/ 2608416 h 4880791"/>
              <a:gd name="connsiteX785" fmla="*/ 3814373 w 5940554"/>
              <a:gd name="connsiteY785" fmla="*/ 2639454 h 4880791"/>
              <a:gd name="connsiteX786" fmla="*/ 3799786 w 5940554"/>
              <a:gd name="connsiteY786" fmla="*/ 2650132 h 4880791"/>
              <a:gd name="connsiteX787" fmla="*/ 3893230 w 5940554"/>
              <a:gd name="connsiteY787" fmla="*/ 2608197 h 4880791"/>
              <a:gd name="connsiteX788" fmla="*/ 3903738 w 5940554"/>
              <a:gd name="connsiteY788" fmla="*/ 2598646 h 4880791"/>
              <a:gd name="connsiteX789" fmla="*/ 3916169 w 5940554"/>
              <a:gd name="connsiteY789" fmla="*/ 2587176 h 4880791"/>
              <a:gd name="connsiteX790" fmla="*/ 3920369 w 5940554"/>
              <a:gd name="connsiteY790" fmla="*/ 2563480 h 4880791"/>
              <a:gd name="connsiteX791" fmla="*/ 3937951 w 5940554"/>
              <a:gd name="connsiteY791" fmla="*/ 2542564 h 4880791"/>
              <a:gd name="connsiteX792" fmla="*/ 3934496 w 5940554"/>
              <a:gd name="connsiteY792" fmla="*/ 2544104 h 4880791"/>
              <a:gd name="connsiteX793" fmla="*/ 4579974 w 5940554"/>
              <a:gd name="connsiteY793" fmla="*/ 2537568 h 4880791"/>
              <a:gd name="connsiteX794" fmla="*/ 4563772 w 5940554"/>
              <a:gd name="connsiteY794" fmla="*/ 2548463 h 4880791"/>
              <a:gd name="connsiteX795" fmla="*/ 4592172 w 5940554"/>
              <a:gd name="connsiteY795" fmla="*/ 2537693 h 4880791"/>
              <a:gd name="connsiteX796" fmla="*/ 4579974 w 5940554"/>
              <a:gd name="connsiteY796" fmla="*/ 2537568 h 4880791"/>
              <a:gd name="connsiteX797" fmla="*/ 4778607 w 5940554"/>
              <a:gd name="connsiteY797" fmla="*/ 2534371 h 4880791"/>
              <a:gd name="connsiteX798" fmla="*/ 4777329 w 5940554"/>
              <a:gd name="connsiteY798" fmla="*/ 2560599 h 4880791"/>
              <a:gd name="connsiteX799" fmla="*/ 4763252 w 5940554"/>
              <a:gd name="connsiteY799" fmla="*/ 2563091 h 4880791"/>
              <a:gd name="connsiteX800" fmla="*/ 4778607 w 5940554"/>
              <a:gd name="connsiteY800" fmla="*/ 2534371 h 4880791"/>
              <a:gd name="connsiteX801" fmla="*/ 4152413 w 5940554"/>
              <a:gd name="connsiteY801" fmla="*/ 2519283 h 4880791"/>
              <a:gd name="connsiteX802" fmla="*/ 4154054 w 5940554"/>
              <a:gd name="connsiteY802" fmla="*/ 2520474 h 4880791"/>
              <a:gd name="connsiteX803" fmla="*/ 4156525 w 5940554"/>
              <a:gd name="connsiteY803" fmla="*/ 2522265 h 4880791"/>
              <a:gd name="connsiteX804" fmla="*/ 4158142 w 5940554"/>
              <a:gd name="connsiteY804" fmla="*/ 2523713 h 4880791"/>
              <a:gd name="connsiteX805" fmla="*/ 4154785 w 5940554"/>
              <a:gd name="connsiteY805" fmla="*/ 2523621 h 4880791"/>
              <a:gd name="connsiteX806" fmla="*/ 4154431 w 5940554"/>
              <a:gd name="connsiteY806" fmla="*/ 2522445 h 4880791"/>
              <a:gd name="connsiteX807" fmla="*/ 4154277 w 5940554"/>
              <a:gd name="connsiteY807" fmla="*/ 2521938 h 4880791"/>
              <a:gd name="connsiteX808" fmla="*/ 4152413 w 5940554"/>
              <a:gd name="connsiteY808" fmla="*/ 2519283 h 4880791"/>
              <a:gd name="connsiteX809" fmla="*/ 4153662 w 5940554"/>
              <a:gd name="connsiteY809" fmla="*/ 2518413 h 4880791"/>
              <a:gd name="connsiteX810" fmla="*/ 4153770 w 5940554"/>
              <a:gd name="connsiteY810" fmla="*/ 2518980 h 4880791"/>
              <a:gd name="connsiteX811" fmla="*/ 4154054 w 5940554"/>
              <a:gd name="connsiteY811" fmla="*/ 2520474 h 4880791"/>
              <a:gd name="connsiteX812" fmla="*/ 4598944 w 5940554"/>
              <a:gd name="connsiteY812" fmla="*/ 2517386 h 4880791"/>
              <a:gd name="connsiteX813" fmla="*/ 4590017 w 5940554"/>
              <a:gd name="connsiteY813" fmla="*/ 2529862 h 4880791"/>
              <a:gd name="connsiteX814" fmla="*/ 4610360 w 5940554"/>
              <a:gd name="connsiteY814" fmla="*/ 2529748 h 4880791"/>
              <a:gd name="connsiteX815" fmla="*/ 4598944 w 5940554"/>
              <a:gd name="connsiteY815" fmla="*/ 2517386 h 4880791"/>
              <a:gd name="connsiteX816" fmla="*/ 4033040 w 5940554"/>
              <a:gd name="connsiteY816" fmla="*/ 2516259 h 4880791"/>
              <a:gd name="connsiteX817" fmla="*/ 4023444 w 5940554"/>
              <a:gd name="connsiteY817" fmla="*/ 2521363 h 4880791"/>
              <a:gd name="connsiteX818" fmla="*/ 3950737 w 5940554"/>
              <a:gd name="connsiteY818" fmla="*/ 2579746 h 4880791"/>
              <a:gd name="connsiteX819" fmla="*/ 3944557 w 5940554"/>
              <a:gd name="connsiteY819" fmla="*/ 2585109 h 4880791"/>
              <a:gd name="connsiteX820" fmla="*/ 3985803 w 5940554"/>
              <a:gd name="connsiteY820" fmla="*/ 2566472 h 4880791"/>
              <a:gd name="connsiteX821" fmla="*/ 3991401 w 5940554"/>
              <a:gd name="connsiteY821" fmla="*/ 2561476 h 4880791"/>
              <a:gd name="connsiteX822" fmla="*/ 4006251 w 5940554"/>
              <a:gd name="connsiteY822" fmla="*/ 2549984 h 4880791"/>
              <a:gd name="connsiteX823" fmla="*/ 4026655 w 5940554"/>
              <a:gd name="connsiteY823" fmla="*/ 2531482 h 4880791"/>
              <a:gd name="connsiteX824" fmla="*/ 4037528 w 5940554"/>
              <a:gd name="connsiteY824" fmla="*/ 2519451 h 4880791"/>
              <a:gd name="connsiteX825" fmla="*/ 4613163 w 5940554"/>
              <a:gd name="connsiteY825" fmla="*/ 2514986 h 4880791"/>
              <a:gd name="connsiteX826" fmla="*/ 4625584 w 5940554"/>
              <a:gd name="connsiteY826" fmla="*/ 2530162 h 4880791"/>
              <a:gd name="connsiteX827" fmla="*/ 4613163 w 5940554"/>
              <a:gd name="connsiteY827" fmla="*/ 2514986 h 4880791"/>
              <a:gd name="connsiteX828" fmla="*/ 4039515 w 5940554"/>
              <a:gd name="connsiteY828" fmla="*/ 2512815 h 4880791"/>
              <a:gd name="connsiteX829" fmla="*/ 4036927 w 5940554"/>
              <a:gd name="connsiteY829" fmla="*/ 2514192 h 4880791"/>
              <a:gd name="connsiteX830" fmla="*/ 4037559 w 5940554"/>
              <a:gd name="connsiteY830" fmla="*/ 2514689 h 4880791"/>
              <a:gd name="connsiteX831" fmla="*/ 4038858 w 5940554"/>
              <a:gd name="connsiteY831" fmla="*/ 2517979 h 4880791"/>
              <a:gd name="connsiteX832" fmla="*/ 4039164 w 5940554"/>
              <a:gd name="connsiteY832" fmla="*/ 2517641 h 4880791"/>
              <a:gd name="connsiteX833" fmla="*/ 4039515 w 5940554"/>
              <a:gd name="connsiteY833" fmla="*/ 2512815 h 4880791"/>
              <a:gd name="connsiteX834" fmla="*/ 5247421 w 5940554"/>
              <a:gd name="connsiteY834" fmla="*/ 2508987 h 4880791"/>
              <a:gd name="connsiteX835" fmla="*/ 5277966 w 5940554"/>
              <a:gd name="connsiteY835" fmla="*/ 2518853 h 4880791"/>
              <a:gd name="connsiteX836" fmla="*/ 5272290 w 5940554"/>
              <a:gd name="connsiteY836" fmla="*/ 2526785 h 4880791"/>
              <a:gd name="connsiteX837" fmla="*/ 5247421 w 5940554"/>
              <a:gd name="connsiteY837" fmla="*/ 2508987 h 4880791"/>
              <a:gd name="connsiteX838" fmla="*/ 4628769 w 5940554"/>
              <a:gd name="connsiteY838" fmla="*/ 2507637 h 4880791"/>
              <a:gd name="connsiteX839" fmla="*/ 4631536 w 5940554"/>
              <a:gd name="connsiteY839" fmla="*/ 2521846 h 4880791"/>
              <a:gd name="connsiteX840" fmla="*/ 4628769 w 5940554"/>
              <a:gd name="connsiteY840" fmla="*/ 2507637 h 4880791"/>
              <a:gd name="connsiteX841" fmla="*/ 5459187 w 5940554"/>
              <a:gd name="connsiteY841" fmla="*/ 2507582 h 4880791"/>
              <a:gd name="connsiteX842" fmla="*/ 5456910 w 5940554"/>
              <a:gd name="connsiteY842" fmla="*/ 2507897 h 4880791"/>
              <a:gd name="connsiteX843" fmla="*/ 5457067 w 5940554"/>
              <a:gd name="connsiteY843" fmla="*/ 2508100 h 4880791"/>
              <a:gd name="connsiteX844" fmla="*/ 5458991 w 5940554"/>
              <a:gd name="connsiteY844" fmla="*/ 2508123 h 4880791"/>
              <a:gd name="connsiteX845" fmla="*/ 4147726 w 5940554"/>
              <a:gd name="connsiteY845" fmla="*/ 2507505 h 4880791"/>
              <a:gd name="connsiteX846" fmla="*/ 4147452 w 5940554"/>
              <a:gd name="connsiteY846" fmla="*/ 2510352 h 4880791"/>
              <a:gd name="connsiteX847" fmla="*/ 4149554 w 5940554"/>
              <a:gd name="connsiteY847" fmla="*/ 2508814 h 4880791"/>
              <a:gd name="connsiteX848" fmla="*/ 2771245 w 5940554"/>
              <a:gd name="connsiteY848" fmla="*/ 2502405 h 4880791"/>
              <a:gd name="connsiteX849" fmla="*/ 2750188 w 5940554"/>
              <a:gd name="connsiteY849" fmla="*/ 2515093 h 4880791"/>
              <a:gd name="connsiteX850" fmla="*/ 2747290 w 5940554"/>
              <a:gd name="connsiteY850" fmla="*/ 2520286 h 4880791"/>
              <a:gd name="connsiteX851" fmla="*/ 2742738 w 5940554"/>
              <a:gd name="connsiteY851" fmla="*/ 2521851 h 4880791"/>
              <a:gd name="connsiteX852" fmla="*/ 2740615 w 5940554"/>
              <a:gd name="connsiteY852" fmla="*/ 2520861 h 4880791"/>
              <a:gd name="connsiteX853" fmla="*/ 2601989 w 5940554"/>
              <a:gd name="connsiteY853" fmla="*/ 2604389 h 4880791"/>
              <a:gd name="connsiteX854" fmla="*/ 2088085 w 5940554"/>
              <a:gd name="connsiteY854" fmla="*/ 2895958 h 4880791"/>
              <a:gd name="connsiteX855" fmla="*/ 2078321 w 5940554"/>
              <a:gd name="connsiteY855" fmla="*/ 2904585 h 4880791"/>
              <a:gd name="connsiteX856" fmla="*/ 2049653 w 5940554"/>
              <a:gd name="connsiteY856" fmla="*/ 2930186 h 4880791"/>
              <a:gd name="connsiteX857" fmla="*/ 2034132 w 5940554"/>
              <a:gd name="connsiteY857" fmla="*/ 2940129 h 4880791"/>
              <a:gd name="connsiteX858" fmla="*/ 2033748 w 5940554"/>
              <a:gd name="connsiteY858" fmla="*/ 2940488 h 4880791"/>
              <a:gd name="connsiteX859" fmla="*/ 2162348 w 5940554"/>
              <a:gd name="connsiteY859" fmla="*/ 2871237 h 4880791"/>
              <a:gd name="connsiteX860" fmla="*/ 2757255 w 5940554"/>
              <a:gd name="connsiteY860" fmla="*/ 2529267 h 4880791"/>
              <a:gd name="connsiteX861" fmla="*/ 2793637 w 5940554"/>
              <a:gd name="connsiteY861" fmla="*/ 2506772 h 4880791"/>
              <a:gd name="connsiteX862" fmla="*/ 2766581 w 5940554"/>
              <a:gd name="connsiteY862" fmla="*/ 2510086 h 4880791"/>
              <a:gd name="connsiteX863" fmla="*/ 4173144 w 5940554"/>
              <a:gd name="connsiteY863" fmla="*/ 2490060 h 4880791"/>
              <a:gd name="connsiteX864" fmla="*/ 4172619 w 5940554"/>
              <a:gd name="connsiteY864" fmla="*/ 2491935 h 4880791"/>
              <a:gd name="connsiteX865" fmla="*/ 4173858 w 5940554"/>
              <a:gd name="connsiteY865" fmla="*/ 2491028 h 4880791"/>
              <a:gd name="connsiteX866" fmla="*/ 4913042 w 5940554"/>
              <a:gd name="connsiteY866" fmla="*/ 2488815 h 4880791"/>
              <a:gd name="connsiteX867" fmla="*/ 4891017 w 5940554"/>
              <a:gd name="connsiteY867" fmla="*/ 2497225 h 4880791"/>
              <a:gd name="connsiteX868" fmla="*/ 4880716 w 5940554"/>
              <a:gd name="connsiteY868" fmla="*/ 2518849 h 4880791"/>
              <a:gd name="connsiteX869" fmla="*/ 4875928 w 5940554"/>
              <a:gd name="connsiteY869" fmla="*/ 2536384 h 4880791"/>
              <a:gd name="connsiteX870" fmla="*/ 4884653 w 5940554"/>
              <a:gd name="connsiteY870" fmla="*/ 2553109 h 4880791"/>
              <a:gd name="connsiteX871" fmla="*/ 4904838 w 5940554"/>
              <a:gd name="connsiteY871" fmla="*/ 2546592 h 4880791"/>
              <a:gd name="connsiteX872" fmla="*/ 4910130 w 5940554"/>
              <a:gd name="connsiteY872" fmla="*/ 2556668 h 4880791"/>
              <a:gd name="connsiteX873" fmla="*/ 4931830 w 5940554"/>
              <a:gd name="connsiteY873" fmla="*/ 2536738 h 4880791"/>
              <a:gd name="connsiteX874" fmla="*/ 4947115 w 5940554"/>
              <a:gd name="connsiteY874" fmla="*/ 2512216 h 4880791"/>
              <a:gd name="connsiteX875" fmla="*/ 4907578 w 5940554"/>
              <a:gd name="connsiteY875" fmla="*/ 2517460 h 4880791"/>
              <a:gd name="connsiteX876" fmla="*/ 4924443 w 5940554"/>
              <a:gd name="connsiteY876" fmla="*/ 2493894 h 4880791"/>
              <a:gd name="connsiteX877" fmla="*/ 4913042 w 5940554"/>
              <a:gd name="connsiteY877" fmla="*/ 2488815 h 4880791"/>
              <a:gd name="connsiteX878" fmla="*/ 5333661 w 5940554"/>
              <a:gd name="connsiteY878" fmla="*/ 2485232 h 4880791"/>
              <a:gd name="connsiteX879" fmla="*/ 5345923 w 5940554"/>
              <a:gd name="connsiteY879" fmla="*/ 2488465 h 4880791"/>
              <a:gd name="connsiteX880" fmla="*/ 5362868 w 5940554"/>
              <a:gd name="connsiteY880" fmla="*/ 2500592 h 4880791"/>
              <a:gd name="connsiteX881" fmla="*/ 5358099 w 5940554"/>
              <a:gd name="connsiteY881" fmla="*/ 2521820 h 4880791"/>
              <a:gd name="connsiteX882" fmla="*/ 5353872 w 5940554"/>
              <a:gd name="connsiteY882" fmla="*/ 2529500 h 4880791"/>
              <a:gd name="connsiteX883" fmla="*/ 5320464 w 5940554"/>
              <a:gd name="connsiteY883" fmla="*/ 2524040 h 4880791"/>
              <a:gd name="connsiteX884" fmla="*/ 5284426 w 5940554"/>
              <a:gd name="connsiteY884" fmla="*/ 2541631 h 4880791"/>
              <a:gd name="connsiteX885" fmla="*/ 5315301 w 5940554"/>
              <a:gd name="connsiteY885" fmla="*/ 2505768 h 4880791"/>
              <a:gd name="connsiteX886" fmla="*/ 5333661 w 5940554"/>
              <a:gd name="connsiteY886" fmla="*/ 2485232 h 4880791"/>
              <a:gd name="connsiteX887" fmla="*/ 4752002 w 5940554"/>
              <a:gd name="connsiteY887" fmla="*/ 2484515 h 4880791"/>
              <a:gd name="connsiteX888" fmla="*/ 4761013 w 5940554"/>
              <a:gd name="connsiteY888" fmla="*/ 2497234 h 4880791"/>
              <a:gd name="connsiteX889" fmla="*/ 4735909 w 5940554"/>
              <a:gd name="connsiteY889" fmla="*/ 2510618 h 4880791"/>
              <a:gd name="connsiteX890" fmla="*/ 4752002 w 5940554"/>
              <a:gd name="connsiteY890" fmla="*/ 2484515 h 4880791"/>
              <a:gd name="connsiteX891" fmla="*/ 4201235 w 5940554"/>
              <a:gd name="connsiteY891" fmla="*/ 2484199 h 4880791"/>
              <a:gd name="connsiteX892" fmla="*/ 4194619 w 5940554"/>
              <a:gd name="connsiteY892" fmla="*/ 2488816 h 4880791"/>
              <a:gd name="connsiteX893" fmla="*/ 4193450 w 5940554"/>
              <a:gd name="connsiteY893" fmla="*/ 2495093 h 4880791"/>
              <a:gd name="connsiteX894" fmla="*/ 4195712 w 5940554"/>
              <a:gd name="connsiteY894" fmla="*/ 2495660 h 4880791"/>
              <a:gd name="connsiteX895" fmla="*/ 4196858 w 5940554"/>
              <a:gd name="connsiteY895" fmla="*/ 2497975 h 4880791"/>
              <a:gd name="connsiteX896" fmla="*/ 4197144 w 5940554"/>
              <a:gd name="connsiteY896" fmla="*/ 2494419 h 4880791"/>
              <a:gd name="connsiteX897" fmla="*/ 4202232 w 5940554"/>
              <a:gd name="connsiteY897" fmla="*/ 2485975 h 4880791"/>
              <a:gd name="connsiteX898" fmla="*/ 5370566 w 5940554"/>
              <a:gd name="connsiteY898" fmla="*/ 2471848 h 4880791"/>
              <a:gd name="connsiteX899" fmla="*/ 5380843 w 5940554"/>
              <a:gd name="connsiteY899" fmla="*/ 2475402 h 4880791"/>
              <a:gd name="connsiteX900" fmla="*/ 5374981 w 5940554"/>
              <a:gd name="connsiteY900" fmla="*/ 2489608 h 4880791"/>
              <a:gd name="connsiteX901" fmla="*/ 5357341 w 5940554"/>
              <a:gd name="connsiteY901" fmla="*/ 2490584 h 4880791"/>
              <a:gd name="connsiteX902" fmla="*/ 5370566 w 5940554"/>
              <a:gd name="connsiteY902" fmla="*/ 2471848 h 4880791"/>
              <a:gd name="connsiteX903" fmla="*/ 5293688 w 5940554"/>
              <a:gd name="connsiteY903" fmla="*/ 2466957 h 4880791"/>
              <a:gd name="connsiteX904" fmla="*/ 5292715 w 5940554"/>
              <a:gd name="connsiteY904" fmla="*/ 2469994 h 4880791"/>
              <a:gd name="connsiteX905" fmla="*/ 5288491 w 5940554"/>
              <a:gd name="connsiteY905" fmla="*/ 2467505 h 4880791"/>
              <a:gd name="connsiteX906" fmla="*/ 5293688 w 5940554"/>
              <a:gd name="connsiteY906" fmla="*/ 2466957 h 4880791"/>
              <a:gd name="connsiteX907" fmla="*/ 4802368 w 5940554"/>
              <a:gd name="connsiteY907" fmla="*/ 2466609 h 4880791"/>
              <a:gd name="connsiteX908" fmla="*/ 4803291 w 5940554"/>
              <a:gd name="connsiteY908" fmla="*/ 2470189 h 4880791"/>
              <a:gd name="connsiteX909" fmla="*/ 4799605 w 5940554"/>
              <a:gd name="connsiteY909" fmla="*/ 2470471 h 4880791"/>
              <a:gd name="connsiteX910" fmla="*/ 4802368 w 5940554"/>
              <a:gd name="connsiteY910" fmla="*/ 2466609 h 4880791"/>
              <a:gd name="connsiteX911" fmla="*/ 4800344 w 5940554"/>
              <a:gd name="connsiteY911" fmla="*/ 2465870 h 4880791"/>
              <a:gd name="connsiteX912" fmla="*/ 4807298 w 5940554"/>
              <a:gd name="connsiteY912" fmla="*/ 2467101 h 4880791"/>
              <a:gd name="connsiteX913" fmla="*/ 4800344 w 5940554"/>
              <a:gd name="connsiteY913" fmla="*/ 2465870 h 4880791"/>
              <a:gd name="connsiteX914" fmla="*/ 5317865 w 5940554"/>
              <a:gd name="connsiteY914" fmla="*/ 2462680 h 4880791"/>
              <a:gd name="connsiteX915" fmla="*/ 5320427 w 5940554"/>
              <a:gd name="connsiteY915" fmla="*/ 2486071 h 4880791"/>
              <a:gd name="connsiteX916" fmla="*/ 5287725 w 5940554"/>
              <a:gd name="connsiteY916" fmla="*/ 2519341 h 4880791"/>
              <a:gd name="connsiteX917" fmla="*/ 5283174 w 5940554"/>
              <a:gd name="connsiteY917" fmla="*/ 2493584 h 4880791"/>
              <a:gd name="connsiteX918" fmla="*/ 5317865 w 5940554"/>
              <a:gd name="connsiteY918" fmla="*/ 2462680 h 4880791"/>
              <a:gd name="connsiteX919" fmla="*/ 4811024 w 5940554"/>
              <a:gd name="connsiteY919" fmla="*/ 2462486 h 4880791"/>
              <a:gd name="connsiteX920" fmla="*/ 4816720 w 5940554"/>
              <a:gd name="connsiteY920" fmla="*/ 2464564 h 4880791"/>
              <a:gd name="connsiteX921" fmla="*/ 4811045 w 5940554"/>
              <a:gd name="connsiteY921" fmla="*/ 2472495 h 4880791"/>
              <a:gd name="connsiteX922" fmla="*/ 4811024 w 5940554"/>
              <a:gd name="connsiteY922" fmla="*/ 2462486 h 4880791"/>
              <a:gd name="connsiteX923" fmla="*/ 4676839 w 5940554"/>
              <a:gd name="connsiteY923" fmla="*/ 2458541 h 4880791"/>
              <a:gd name="connsiteX924" fmla="*/ 4660140 w 5940554"/>
              <a:gd name="connsiteY924" fmla="*/ 2481876 h 4880791"/>
              <a:gd name="connsiteX925" fmla="*/ 4659766 w 5940554"/>
              <a:gd name="connsiteY925" fmla="*/ 2500473 h 4880791"/>
              <a:gd name="connsiteX926" fmla="*/ 4668694 w 5940554"/>
              <a:gd name="connsiteY926" fmla="*/ 2487997 h 4880791"/>
              <a:gd name="connsiteX927" fmla="*/ 4694068 w 5940554"/>
              <a:gd name="connsiteY927" fmla="*/ 2506156 h 4880791"/>
              <a:gd name="connsiteX928" fmla="*/ 4681870 w 5940554"/>
              <a:gd name="connsiteY928" fmla="*/ 2476814 h 4880791"/>
              <a:gd name="connsiteX929" fmla="*/ 4686110 w 5940554"/>
              <a:gd name="connsiteY929" fmla="*/ 2467272 h 4880791"/>
              <a:gd name="connsiteX930" fmla="*/ 4676839 w 5940554"/>
              <a:gd name="connsiteY930" fmla="*/ 2458541 h 4880791"/>
              <a:gd name="connsiteX931" fmla="*/ 4283541 w 5940554"/>
              <a:gd name="connsiteY931" fmla="*/ 2454476 h 4880791"/>
              <a:gd name="connsiteX932" fmla="*/ 4263248 w 5940554"/>
              <a:gd name="connsiteY932" fmla="*/ 2464757 h 4880791"/>
              <a:gd name="connsiteX933" fmla="*/ 4230794 w 5940554"/>
              <a:gd name="connsiteY933" fmla="*/ 2482625 h 4880791"/>
              <a:gd name="connsiteX934" fmla="*/ 4197843 w 5940554"/>
              <a:gd name="connsiteY934" fmla="*/ 2499963 h 4880791"/>
              <a:gd name="connsiteX935" fmla="*/ 4197951 w 5940554"/>
              <a:gd name="connsiteY935" fmla="*/ 2500182 h 4880791"/>
              <a:gd name="connsiteX936" fmla="*/ 4197646 w 5940554"/>
              <a:gd name="connsiteY936" fmla="*/ 2500066 h 4880791"/>
              <a:gd name="connsiteX937" fmla="*/ 4196647 w 5940554"/>
              <a:gd name="connsiteY937" fmla="*/ 2500592 h 4880791"/>
              <a:gd name="connsiteX938" fmla="*/ 4196718 w 5940554"/>
              <a:gd name="connsiteY938" fmla="*/ 2499717 h 4880791"/>
              <a:gd name="connsiteX939" fmla="*/ 4193639 w 5940554"/>
              <a:gd name="connsiteY939" fmla="*/ 2498556 h 4880791"/>
              <a:gd name="connsiteX940" fmla="*/ 4192700 w 5940554"/>
              <a:gd name="connsiteY940" fmla="*/ 2497558 h 4880791"/>
              <a:gd name="connsiteX941" fmla="*/ 4190939 w 5940554"/>
              <a:gd name="connsiteY941" fmla="*/ 2501689 h 4880791"/>
              <a:gd name="connsiteX942" fmla="*/ 4176736 w 5940554"/>
              <a:gd name="connsiteY942" fmla="*/ 2503113 h 4880791"/>
              <a:gd name="connsiteX943" fmla="*/ 4177778 w 5940554"/>
              <a:gd name="connsiteY943" fmla="*/ 2500567 h 4880791"/>
              <a:gd name="connsiteX944" fmla="*/ 4168363 w 5940554"/>
              <a:gd name="connsiteY944" fmla="*/ 2507136 h 4880791"/>
              <a:gd name="connsiteX945" fmla="*/ 4164833 w 5940554"/>
              <a:gd name="connsiteY945" fmla="*/ 2519748 h 4880791"/>
              <a:gd name="connsiteX946" fmla="*/ 4157652 w 5940554"/>
              <a:gd name="connsiteY946" fmla="*/ 2514609 h 4880791"/>
              <a:gd name="connsiteX947" fmla="*/ 4148805 w 5940554"/>
              <a:gd name="connsiteY947" fmla="*/ 2520783 h 4880791"/>
              <a:gd name="connsiteX948" fmla="*/ 4149500 w 5940554"/>
              <a:gd name="connsiteY948" fmla="*/ 2523099 h 4880791"/>
              <a:gd name="connsiteX949" fmla="*/ 4140572 w 5940554"/>
              <a:gd name="connsiteY949" fmla="*/ 2535575 h 4880791"/>
              <a:gd name="connsiteX950" fmla="*/ 4116146 w 5940554"/>
              <a:gd name="connsiteY950" fmla="*/ 2551634 h 4880791"/>
              <a:gd name="connsiteX951" fmla="*/ 4098620 w 5940554"/>
              <a:gd name="connsiteY951" fmla="*/ 2576124 h 4880791"/>
              <a:gd name="connsiteX952" fmla="*/ 4108375 w 5940554"/>
              <a:gd name="connsiteY952" fmla="*/ 2562492 h 4880791"/>
              <a:gd name="connsiteX953" fmla="*/ 4123874 w 5940554"/>
              <a:gd name="connsiteY953" fmla="*/ 2558910 h 4880791"/>
              <a:gd name="connsiteX954" fmla="*/ 4143447 w 5940554"/>
              <a:gd name="connsiteY954" fmla="*/ 2546017 h 4880791"/>
              <a:gd name="connsiteX955" fmla="*/ 4165341 w 5940554"/>
              <a:gd name="connsiteY955" fmla="*/ 2540724 h 4880791"/>
              <a:gd name="connsiteX956" fmla="*/ 4187398 w 5940554"/>
              <a:gd name="connsiteY956" fmla="*/ 2541835 h 4880791"/>
              <a:gd name="connsiteX957" fmla="*/ 4136020 w 5940554"/>
              <a:gd name="connsiteY957" fmla="*/ 2578083 h 4880791"/>
              <a:gd name="connsiteX958" fmla="*/ 4150073 w 5940554"/>
              <a:gd name="connsiteY958" fmla="*/ 2575912 h 4880791"/>
              <a:gd name="connsiteX959" fmla="*/ 4177922 w 5940554"/>
              <a:gd name="connsiteY959" fmla="*/ 2562304 h 4880791"/>
              <a:gd name="connsiteX960" fmla="*/ 4232731 w 5940554"/>
              <a:gd name="connsiteY960" fmla="*/ 2532704 h 4880791"/>
              <a:gd name="connsiteX961" fmla="*/ 4251753 w 5940554"/>
              <a:gd name="connsiteY961" fmla="*/ 2516970 h 4880791"/>
              <a:gd name="connsiteX962" fmla="*/ 4267803 w 5940554"/>
              <a:gd name="connsiteY962" fmla="*/ 2516229 h 4880791"/>
              <a:gd name="connsiteX963" fmla="*/ 4278170 w 5940554"/>
              <a:gd name="connsiteY963" fmla="*/ 2508974 h 4880791"/>
              <a:gd name="connsiteX964" fmla="*/ 4324414 w 5940554"/>
              <a:gd name="connsiteY964" fmla="*/ 2469052 h 4880791"/>
              <a:gd name="connsiteX965" fmla="*/ 4283541 w 5940554"/>
              <a:gd name="connsiteY965" fmla="*/ 2454476 h 4880791"/>
              <a:gd name="connsiteX966" fmla="*/ 4821661 w 5940554"/>
              <a:gd name="connsiteY966" fmla="*/ 2451061 h 4880791"/>
              <a:gd name="connsiteX967" fmla="*/ 4829246 w 5940554"/>
              <a:gd name="connsiteY967" fmla="*/ 2455030 h 4880791"/>
              <a:gd name="connsiteX968" fmla="*/ 4817975 w 5940554"/>
              <a:gd name="connsiteY968" fmla="*/ 2452802 h 4880791"/>
              <a:gd name="connsiteX969" fmla="*/ 4821661 w 5940554"/>
              <a:gd name="connsiteY969" fmla="*/ 2451061 h 4880791"/>
              <a:gd name="connsiteX970" fmla="*/ 4798002 w 5940554"/>
              <a:gd name="connsiteY970" fmla="*/ 2443500 h 4880791"/>
              <a:gd name="connsiteX971" fmla="*/ 4813220 w 5940554"/>
              <a:gd name="connsiteY971" fmla="*/ 2458828 h 4880791"/>
              <a:gd name="connsiteX972" fmla="*/ 4798002 w 5940554"/>
              <a:gd name="connsiteY972" fmla="*/ 2443500 h 4880791"/>
              <a:gd name="connsiteX973" fmla="*/ 5406699 w 5940554"/>
              <a:gd name="connsiteY973" fmla="*/ 2438417 h 4880791"/>
              <a:gd name="connsiteX974" fmla="*/ 5411803 w 5940554"/>
              <a:gd name="connsiteY974" fmla="*/ 2450501 h 4880791"/>
              <a:gd name="connsiteX975" fmla="*/ 5410005 w 5940554"/>
              <a:gd name="connsiteY975" fmla="*/ 2452775 h 4880791"/>
              <a:gd name="connsiteX976" fmla="*/ 5406699 w 5940554"/>
              <a:gd name="connsiteY976" fmla="*/ 2438417 h 4880791"/>
              <a:gd name="connsiteX977" fmla="*/ 4712012 w 5940554"/>
              <a:gd name="connsiteY977" fmla="*/ 2427465 h 4880791"/>
              <a:gd name="connsiteX978" fmla="*/ 4703249 w 5940554"/>
              <a:gd name="connsiteY978" fmla="*/ 2439711 h 4880791"/>
              <a:gd name="connsiteX979" fmla="*/ 4725422 w 5940554"/>
              <a:gd name="connsiteY979" fmla="*/ 2441254 h 4880791"/>
              <a:gd name="connsiteX980" fmla="*/ 4712012 w 5940554"/>
              <a:gd name="connsiteY980" fmla="*/ 2427465 h 4880791"/>
              <a:gd name="connsiteX981" fmla="*/ 4316895 w 5940554"/>
              <a:gd name="connsiteY981" fmla="*/ 2425941 h 4880791"/>
              <a:gd name="connsiteX982" fmla="*/ 4313545 w 5940554"/>
              <a:gd name="connsiteY982" fmla="*/ 2448697 h 4880791"/>
              <a:gd name="connsiteX983" fmla="*/ 4323122 w 5940554"/>
              <a:gd name="connsiteY983" fmla="*/ 2439830 h 4880791"/>
              <a:gd name="connsiteX984" fmla="*/ 4316895 w 5940554"/>
              <a:gd name="connsiteY984" fmla="*/ 2425941 h 4880791"/>
              <a:gd name="connsiteX985" fmla="*/ 5274785 w 5940554"/>
              <a:gd name="connsiteY985" fmla="*/ 2417988 h 4880791"/>
              <a:gd name="connsiteX986" fmla="*/ 5277305 w 5940554"/>
              <a:gd name="connsiteY986" fmla="*/ 2432389 h 4880791"/>
              <a:gd name="connsiteX987" fmla="*/ 5296253 w 5940554"/>
              <a:gd name="connsiteY987" fmla="*/ 2456097 h 4880791"/>
              <a:gd name="connsiteX988" fmla="*/ 5272455 w 5940554"/>
              <a:gd name="connsiteY988" fmla="*/ 2464262 h 4880791"/>
              <a:gd name="connsiteX989" fmla="*/ 5266952 w 5940554"/>
              <a:gd name="connsiteY989" fmla="*/ 2454026 h 4880791"/>
              <a:gd name="connsiteX990" fmla="*/ 5246085 w 5940554"/>
              <a:gd name="connsiteY990" fmla="*/ 2483185 h 4880791"/>
              <a:gd name="connsiteX991" fmla="*/ 5257548 w 5940554"/>
              <a:gd name="connsiteY991" fmla="*/ 2485090 h 4880791"/>
              <a:gd name="connsiteX992" fmla="*/ 5252164 w 5940554"/>
              <a:gd name="connsiteY992" fmla="*/ 2499784 h 4880791"/>
              <a:gd name="connsiteX993" fmla="*/ 5235199 w 5940554"/>
              <a:gd name="connsiteY993" fmla="*/ 2487644 h 4880791"/>
              <a:gd name="connsiteX994" fmla="*/ 5229237 w 5940554"/>
              <a:gd name="connsiteY994" fmla="*/ 2495975 h 4880791"/>
              <a:gd name="connsiteX995" fmla="*/ 5274785 w 5940554"/>
              <a:gd name="connsiteY995" fmla="*/ 2417988 h 4880791"/>
              <a:gd name="connsiteX996" fmla="*/ 4340164 w 5940554"/>
              <a:gd name="connsiteY996" fmla="*/ 2411500 h 4880791"/>
              <a:gd name="connsiteX997" fmla="*/ 4339789 w 5940554"/>
              <a:gd name="connsiteY997" fmla="*/ 2430096 h 4880791"/>
              <a:gd name="connsiteX998" fmla="*/ 4346117 w 5940554"/>
              <a:gd name="connsiteY998" fmla="*/ 2422835 h 4880791"/>
              <a:gd name="connsiteX999" fmla="*/ 4340164 w 5940554"/>
              <a:gd name="connsiteY999" fmla="*/ 2411500 h 4880791"/>
              <a:gd name="connsiteX1000" fmla="*/ 5400450 w 5940554"/>
              <a:gd name="connsiteY1000" fmla="*/ 2403148 h 4880791"/>
              <a:gd name="connsiteX1001" fmla="*/ 5373560 w 5940554"/>
              <a:gd name="connsiteY1001" fmla="*/ 2440724 h 4880791"/>
              <a:gd name="connsiteX1002" fmla="*/ 5370548 w 5940554"/>
              <a:gd name="connsiteY1002" fmla="*/ 2446076 h 4880791"/>
              <a:gd name="connsiteX1003" fmla="*/ 5367608 w 5940554"/>
              <a:gd name="connsiteY1003" fmla="*/ 2450442 h 4880791"/>
              <a:gd name="connsiteX1004" fmla="*/ 5347661 w 5940554"/>
              <a:gd name="connsiteY1004" fmla="*/ 2451301 h 4880791"/>
              <a:gd name="connsiteX1005" fmla="*/ 5400450 w 5940554"/>
              <a:gd name="connsiteY1005" fmla="*/ 2403148 h 4880791"/>
              <a:gd name="connsiteX1006" fmla="*/ 4747630 w 5940554"/>
              <a:gd name="connsiteY1006" fmla="*/ 2402997 h 4880791"/>
              <a:gd name="connsiteX1007" fmla="*/ 4730758 w 5940554"/>
              <a:gd name="connsiteY1007" fmla="*/ 2415728 h 4880791"/>
              <a:gd name="connsiteX1008" fmla="*/ 4735515 w 5940554"/>
              <a:gd name="connsiteY1008" fmla="*/ 2437997 h 4880791"/>
              <a:gd name="connsiteX1009" fmla="*/ 4767217 w 5940554"/>
              <a:gd name="connsiteY1009" fmla="*/ 2429241 h 4880791"/>
              <a:gd name="connsiteX1010" fmla="*/ 4755688 w 5940554"/>
              <a:gd name="connsiteY1010" fmla="*/ 2427280 h 4880791"/>
              <a:gd name="connsiteX1011" fmla="*/ 4747630 w 5940554"/>
              <a:gd name="connsiteY1011" fmla="*/ 2402997 h 4880791"/>
              <a:gd name="connsiteX1012" fmla="*/ 5305605 w 5940554"/>
              <a:gd name="connsiteY1012" fmla="*/ 2401534 h 4880791"/>
              <a:gd name="connsiteX1013" fmla="*/ 5281856 w 5940554"/>
              <a:gd name="connsiteY1013" fmla="*/ 2410371 h 4880791"/>
              <a:gd name="connsiteX1014" fmla="*/ 5305605 w 5940554"/>
              <a:gd name="connsiteY1014" fmla="*/ 2401534 h 4880791"/>
              <a:gd name="connsiteX1015" fmla="*/ 5420412 w 5940554"/>
              <a:gd name="connsiteY1015" fmla="*/ 2400135 h 4880791"/>
              <a:gd name="connsiteX1016" fmla="*/ 5431685 w 5940554"/>
              <a:gd name="connsiteY1016" fmla="*/ 2402364 h 4880791"/>
              <a:gd name="connsiteX1017" fmla="*/ 5420412 w 5940554"/>
              <a:gd name="connsiteY1017" fmla="*/ 2400135 h 4880791"/>
              <a:gd name="connsiteX1018" fmla="*/ 2806510 w 5940554"/>
              <a:gd name="connsiteY1018" fmla="*/ 2397089 h 4880791"/>
              <a:gd name="connsiteX1019" fmla="*/ 2799910 w 5940554"/>
              <a:gd name="connsiteY1019" fmla="*/ 2398802 h 4880791"/>
              <a:gd name="connsiteX1020" fmla="*/ 2801622 w 5940554"/>
              <a:gd name="connsiteY1020" fmla="*/ 2398358 h 4880791"/>
              <a:gd name="connsiteX1021" fmla="*/ 2815308 w 5940554"/>
              <a:gd name="connsiteY1021" fmla="*/ 2394805 h 4880791"/>
              <a:gd name="connsiteX1022" fmla="*/ 2810176 w 5940554"/>
              <a:gd name="connsiteY1022" fmla="*/ 2396138 h 4880791"/>
              <a:gd name="connsiteX1023" fmla="*/ 2806510 w 5940554"/>
              <a:gd name="connsiteY1023" fmla="*/ 2397089 h 4880791"/>
              <a:gd name="connsiteX1024" fmla="*/ 4388630 w 5940554"/>
              <a:gd name="connsiteY1024" fmla="*/ 2393778 h 4880791"/>
              <a:gd name="connsiteX1025" fmla="*/ 4384495 w 5940554"/>
              <a:gd name="connsiteY1025" fmla="*/ 2399555 h 4880791"/>
              <a:gd name="connsiteX1026" fmla="*/ 4359687 w 5940554"/>
              <a:gd name="connsiteY1026" fmla="*/ 2423376 h 4880791"/>
              <a:gd name="connsiteX1027" fmla="*/ 4334881 w 5940554"/>
              <a:gd name="connsiteY1027" fmla="*/ 2447196 h 4880791"/>
              <a:gd name="connsiteX1028" fmla="*/ 4335943 w 5940554"/>
              <a:gd name="connsiteY1028" fmla="*/ 2471014 h 4880791"/>
              <a:gd name="connsiteX1029" fmla="*/ 4420622 w 5940554"/>
              <a:gd name="connsiteY1029" fmla="*/ 2396063 h 4880791"/>
              <a:gd name="connsiteX1030" fmla="*/ 4394586 w 5940554"/>
              <a:gd name="connsiteY1030" fmla="*/ 2396296 h 4880791"/>
              <a:gd name="connsiteX1031" fmla="*/ 4392725 w 5940554"/>
              <a:gd name="connsiteY1031" fmla="*/ 2393944 h 4880791"/>
              <a:gd name="connsiteX1032" fmla="*/ 4392334 w 5940554"/>
              <a:gd name="connsiteY1032" fmla="*/ 2394610 h 4880791"/>
              <a:gd name="connsiteX1033" fmla="*/ 4389099 w 5940554"/>
              <a:gd name="connsiteY1033" fmla="*/ 2395483 h 4880791"/>
              <a:gd name="connsiteX1034" fmla="*/ 4329324 w 5940554"/>
              <a:gd name="connsiteY1034" fmla="*/ 2391167 h 4880791"/>
              <a:gd name="connsiteX1035" fmla="*/ 4325540 w 5940554"/>
              <a:gd name="connsiteY1035" fmla="*/ 2393983 h 4880791"/>
              <a:gd name="connsiteX1036" fmla="*/ 4330718 w 5940554"/>
              <a:gd name="connsiteY1036" fmla="*/ 2392165 h 4880791"/>
              <a:gd name="connsiteX1037" fmla="*/ 4368391 w 5940554"/>
              <a:gd name="connsiteY1037" fmla="*/ 2390127 h 4880791"/>
              <a:gd name="connsiteX1038" fmla="*/ 4370873 w 5940554"/>
              <a:gd name="connsiteY1038" fmla="*/ 2404130 h 4880791"/>
              <a:gd name="connsiteX1039" fmla="*/ 4368391 w 5940554"/>
              <a:gd name="connsiteY1039" fmla="*/ 2390127 h 4880791"/>
              <a:gd name="connsiteX1040" fmla="*/ 5344195 w 5940554"/>
              <a:gd name="connsiteY1040" fmla="*/ 2389085 h 4880791"/>
              <a:gd name="connsiteX1041" fmla="*/ 5353840 w 5940554"/>
              <a:gd name="connsiteY1041" fmla="*/ 2419564 h 4880791"/>
              <a:gd name="connsiteX1042" fmla="*/ 5334460 w 5940554"/>
              <a:gd name="connsiteY1042" fmla="*/ 2438771 h 4880791"/>
              <a:gd name="connsiteX1043" fmla="*/ 5329208 w 5940554"/>
              <a:gd name="connsiteY1043" fmla="*/ 2410028 h 4880791"/>
              <a:gd name="connsiteX1044" fmla="*/ 5344195 w 5940554"/>
              <a:gd name="connsiteY1044" fmla="*/ 2389085 h 4880791"/>
              <a:gd name="connsiteX1045" fmla="*/ 4767641 w 5940554"/>
              <a:gd name="connsiteY1045" fmla="*/ 2385875 h 4880791"/>
              <a:gd name="connsiteX1046" fmla="*/ 4768966 w 5940554"/>
              <a:gd name="connsiteY1046" fmla="*/ 2401496 h 4880791"/>
              <a:gd name="connsiteX1047" fmla="*/ 4767641 w 5940554"/>
              <a:gd name="connsiteY1047" fmla="*/ 2385875 h 4880791"/>
              <a:gd name="connsiteX1048" fmla="*/ 4909167 w 5940554"/>
              <a:gd name="connsiteY1048" fmla="*/ 2383848 h 4880791"/>
              <a:gd name="connsiteX1049" fmla="*/ 4914670 w 5940554"/>
              <a:gd name="connsiteY1049" fmla="*/ 2386919 h 4880791"/>
              <a:gd name="connsiteX1050" fmla="*/ 4912181 w 5940554"/>
              <a:gd name="connsiteY1050" fmla="*/ 2387523 h 4880791"/>
              <a:gd name="connsiteX1051" fmla="*/ 4912719 w 5940554"/>
              <a:gd name="connsiteY1051" fmla="*/ 2388872 h 4880791"/>
              <a:gd name="connsiteX1052" fmla="*/ 4910149 w 5940554"/>
              <a:gd name="connsiteY1052" fmla="*/ 2385106 h 4880791"/>
              <a:gd name="connsiteX1053" fmla="*/ 4911247 w 5940554"/>
              <a:gd name="connsiteY1053" fmla="*/ 2386053 h 4880791"/>
              <a:gd name="connsiteX1054" fmla="*/ 4910877 w 5940554"/>
              <a:gd name="connsiteY1054" fmla="*/ 2385286 h 4880791"/>
              <a:gd name="connsiteX1055" fmla="*/ 4909167 w 5940554"/>
              <a:gd name="connsiteY1055" fmla="*/ 2383848 h 4880791"/>
              <a:gd name="connsiteX1056" fmla="*/ 4572339 w 5940554"/>
              <a:gd name="connsiteY1056" fmla="*/ 2381662 h 4880791"/>
              <a:gd name="connsiteX1057" fmla="*/ 4513077 w 5940554"/>
              <a:gd name="connsiteY1057" fmla="*/ 2439169 h 4880791"/>
              <a:gd name="connsiteX1058" fmla="*/ 4497753 w 5940554"/>
              <a:gd name="connsiteY1058" fmla="*/ 2453356 h 4880791"/>
              <a:gd name="connsiteX1059" fmla="*/ 4478128 w 5940554"/>
              <a:gd name="connsiteY1059" fmla="*/ 2456081 h 4880791"/>
              <a:gd name="connsiteX1060" fmla="*/ 4447648 w 5940554"/>
              <a:gd name="connsiteY1060" fmla="*/ 2484226 h 4880791"/>
              <a:gd name="connsiteX1061" fmla="*/ 4312563 w 5940554"/>
              <a:gd name="connsiteY1061" fmla="*/ 2589834 h 4880791"/>
              <a:gd name="connsiteX1062" fmla="*/ 4321116 w 5940554"/>
              <a:gd name="connsiteY1062" fmla="*/ 2595955 h 4880791"/>
              <a:gd name="connsiteX1063" fmla="*/ 4381159 w 5940554"/>
              <a:gd name="connsiteY1063" fmla="*/ 2555427 h 4880791"/>
              <a:gd name="connsiteX1064" fmla="*/ 4414969 w 5940554"/>
              <a:gd name="connsiteY1064" fmla="*/ 2544337 h 4880791"/>
              <a:gd name="connsiteX1065" fmla="*/ 4439940 w 5940554"/>
              <a:gd name="connsiteY1065" fmla="*/ 2520284 h 4880791"/>
              <a:gd name="connsiteX1066" fmla="*/ 4565802 w 5940554"/>
              <a:gd name="connsiteY1066" fmla="*/ 2426942 h 4880791"/>
              <a:gd name="connsiteX1067" fmla="*/ 4548696 w 5940554"/>
              <a:gd name="connsiteY1067" fmla="*/ 2414700 h 4880791"/>
              <a:gd name="connsiteX1068" fmla="*/ 4572339 w 5940554"/>
              <a:gd name="connsiteY1068" fmla="*/ 2381662 h 4880791"/>
              <a:gd name="connsiteX1069" fmla="*/ 4311795 w 5940554"/>
              <a:gd name="connsiteY1069" fmla="*/ 2378622 h 4880791"/>
              <a:gd name="connsiteX1070" fmla="*/ 4219536 w 5940554"/>
              <a:gd name="connsiteY1070" fmla="*/ 2447596 h 4880791"/>
              <a:gd name="connsiteX1071" fmla="*/ 4227832 w 5940554"/>
              <a:gd name="connsiteY1071" fmla="*/ 2451532 h 4880791"/>
              <a:gd name="connsiteX1072" fmla="*/ 4234098 w 5940554"/>
              <a:gd name="connsiteY1072" fmla="*/ 2446947 h 4880791"/>
              <a:gd name="connsiteX1073" fmla="*/ 4233733 w 5940554"/>
              <a:gd name="connsiteY1073" fmla="*/ 2441540 h 4880791"/>
              <a:gd name="connsiteX1074" fmla="*/ 4239038 w 5940554"/>
              <a:gd name="connsiteY1074" fmla="*/ 2443331 h 4880791"/>
              <a:gd name="connsiteX1075" fmla="*/ 4258365 w 5940554"/>
              <a:gd name="connsiteY1075" fmla="*/ 2429189 h 4880791"/>
              <a:gd name="connsiteX1076" fmla="*/ 4256716 w 5940554"/>
              <a:gd name="connsiteY1076" fmla="*/ 2426894 h 4880791"/>
              <a:gd name="connsiteX1077" fmla="*/ 4285775 w 5940554"/>
              <a:gd name="connsiteY1077" fmla="*/ 2409131 h 4880791"/>
              <a:gd name="connsiteX1078" fmla="*/ 4319719 w 5940554"/>
              <a:gd name="connsiteY1078" fmla="*/ 2384292 h 4880791"/>
              <a:gd name="connsiteX1079" fmla="*/ 4502346 w 5940554"/>
              <a:gd name="connsiteY1079" fmla="*/ 2375243 h 4880791"/>
              <a:gd name="connsiteX1080" fmla="*/ 4496017 w 5940554"/>
              <a:gd name="connsiteY1080" fmla="*/ 2402155 h 4880791"/>
              <a:gd name="connsiteX1081" fmla="*/ 4507082 w 5940554"/>
              <a:gd name="connsiteY1081" fmla="*/ 2391209 h 4880791"/>
              <a:gd name="connsiteX1082" fmla="*/ 4502346 w 5940554"/>
              <a:gd name="connsiteY1082" fmla="*/ 2375243 h 4880791"/>
              <a:gd name="connsiteX1083" fmla="*/ 5021777 w 5940554"/>
              <a:gd name="connsiteY1083" fmla="*/ 2370941 h 4880791"/>
              <a:gd name="connsiteX1084" fmla="*/ 5024508 w 5940554"/>
              <a:gd name="connsiteY1084" fmla="*/ 2385391 h 4880791"/>
              <a:gd name="connsiteX1085" fmla="*/ 5021777 w 5940554"/>
              <a:gd name="connsiteY1085" fmla="*/ 2370941 h 4880791"/>
              <a:gd name="connsiteX1086" fmla="*/ 4913868 w 5940554"/>
              <a:gd name="connsiteY1086" fmla="*/ 2369242 h 4880791"/>
              <a:gd name="connsiteX1087" fmla="*/ 4917875 w 5940554"/>
              <a:gd name="connsiteY1087" fmla="*/ 2379155 h 4880791"/>
              <a:gd name="connsiteX1088" fmla="*/ 4913823 w 5940554"/>
              <a:gd name="connsiteY1088" fmla="*/ 2379647 h 4880791"/>
              <a:gd name="connsiteX1089" fmla="*/ 4913868 w 5940554"/>
              <a:gd name="connsiteY1089" fmla="*/ 2369242 h 4880791"/>
              <a:gd name="connsiteX1090" fmla="*/ 5426135 w 5940554"/>
              <a:gd name="connsiteY1090" fmla="*/ 2357624 h 4880791"/>
              <a:gd name="connsiteX1091" fmla="*/ 5436267 w 5940554"/>
              <a:gd name="connsiteY1091" fmla="*/ 2360980 h 4880791"/>
              <a:gd name="connsiteX1092" fmla="*/ 5430653 w 5940554"/>
              <a:gd name="connsiteY1092" fmla="*/ 2375152 h 4880791"/>
              <a:gd name="connsiteX1093" fmla="*/ 5415000 w 5940554"/>
              <a:gd name="connsiteY1093" fmla="*/ 2376233 h 4880791"/>
              <a:gd name="connsiteX1094" fmla="*/ 5426135 w 5940554"/>
              <a:gd name="connsiteY1094" fmla="*/ 2357624 h 4880791"/>
              <a:gd name="connsiteX1095" fmla="*/ 4374668 w 5940554"/>
              <a:gd name="connsiteY1095" fmla="*/ 2357416 h 4880791"/>
              <a:gd name="connsiteX1096" fmla="*/ 4362269 w 5940554"/>
              <a:gd name="connsiteY1096" fmla="*/ 2366645 h 4880791"/>
              <a:gd name="connsiteX1097" fmla="*/ 4368805 w 5940554"/>
              <a:gd name="connsiteY1097" fmla="*/ 2369330 h 4880791"/>
              <a:gd name="connsiteX1098" fmla="*/ 4374446 w 5940554"/>
              <a:gd name="connsiteY1098" fmla="*/ 2367210 h 4880791"/>
              <a:gd name="connsiteX1099" fmla="*/ 4377028 w 5940554"/>
              <a:gd name="connsiteY1099" fmla="*/ 2362246 h 4880791"/>
              <a:gd name="connsiteX1100" fmla="*/ 4961669 w 5940554"/>
              <a:gd name="connsiteY1100" fmla="*/ 2357228 h 4880791"/>
              <a:gd name="connsiteX1101" fmla="*/ 4927840 w 5940554"/>
              <a:gd name="connsiteY1101" fmla="*/ 2418229 h 4880791"/>
              <a:gd name="connsiteX1102" fmla="*/ 4918525 w 5940554"/>
              <a:gd name="connsiteY1102" fmla="*/ 2424083 h 4880791"/>
              <a:gd name="connsiteX1103" fmla="*/ 4905542 w 5940554"/>
              <a:gd name="connsiteY1103" fmla="*/ 2435660 h 4880791"/>
              <a:gd name="connsiteX1104" fmla="*/ 4873664 w 5940554"/>
              <a:gd name="connsiteY1104" fmla="*/ 2447974 h 4880791"/>
              <a:gd name="connsiteX1105" fmla="*/ 4868286 w 5940554"/>
              <a:gd name="connsiteY1105" fmla="*/ 2423258 h 4880791"/>
              <a:gd name="connsiteX1106" fmla="*/ 4883789 w 5940554"/>
              <a:gd name="connsiteY1106" fmla="*/ 2415919 h 4880791"/>
              <a:gd name="connsiteX1107" fmla="*/ 4905529 w 5940554"/>
              <a:gd name="connsiteY1107" fmla="*/ 2410609 h 4880791"/>
              <a:gd name="connsiteX1108" fmla="*/ 4925116 w 5940554"/>
              <a:gd name="connsiteY1108" fmla="*/ 2383238 h 4880791"/>
              <a:gd name="connsiteX1109" fmla="*/ 4961669 w 5940554"/>
              <a:gd name="connsiteY1109" fmla="*/ 2357228 h 4880791"/>
              <a:gd name="connsiteX1110" fmla="*/ 5039036 w 5940554"/>
              <a:gd name="connsiteY1110" fmla="*/ 2354131 h 4880791"/>
              <a:gd name="connsiteX1111" fmla="*/ 5064183 w 5940554"/>
              <a:gd name="connsiteY1111" fmla="*/ 2365878 h 4880791"/>
              <a:gd name="connsiteX1112" fmla="*/ 5026630 w 5940554"/>
              <a:gd name="connsiteY1112" fmla="*/ 2407391 h 4880791"/>
              <a:gd name="connsiteX1113" fmla="*/ 5006414 w 5940554"/>
              <a:gd name="connsiteY1113" fmla="*/ 2428333 h 4880791"/>
              <a:gd name="connsiteX1114" fmla="*/ 4986456 w 5940554"/>
              <a:gd name="connsiteY1114" fmla="*/ 2420298 h 4880791"/>
              <a:gd name="connsiteX1115" fmla="*/ 5004182 w 5940554"/>
              <a:gd name="connsiteY1115" fmla="*/ 2380913 h 4880791"/>
              <a:gd name="connsiteX1116" fmla="*/ 4975080 w 5940554"/>
              <a:gd name="connsiteY1116" fmla="*/ 2399660 h 4880791"/>
              <a:gd name="connsiteX1117" fmla="*/ 4972591 w 5940554"/>
              <a:gd name="connsiteY1117" fmla="*/ 2381217 h 4880791"/>
              <a:gd name="connsiteX1118" fmla="*/ 4998815 w 5940554"/>
              <a:gd name="connsiteY1118" fmla="*/ 2362840 h 4880791"/>
              <a:gd name="connsiteX1119" fmla="*/ 5001287 w 5940554"/>
              <a:gd name="connsiteY1119" fmla="*/ 2366691 h 4880791"/>
              <a:gd name="connsiteX1120" fmla="*/ 5001943 w 5940554"/>
              <a:gd name="connsiteY1120" fmla="*/ 2366625 h 4880791"/>
              <a:gd name="connsiteX1121" fmla="*/ 5001292 w 5940554"/>
              <a:gd name="connsiteY1121" fmla="*/ 2365286 h 4880791"/>
              <a:gd name="connsiteX1122" fmla="*/ 5005146 w 5940554"/>
              <a:gd name="connsiteY1122" fmla="*/ 2363666 h 4880791"/>
              <a:gd name="connsiteX1123" fmla="*/ 5005589 w 5940554"/>
              <a:gd name="connsiteY1123" fmla="*/ 2365958 h 4880791"/>
              <a:gd name="connsiteX1124" fmla="*/ 5007147 w 5940554"/>
              <a:gd name="connsiteY1124" fmla="*/ 2364897 h 4880791"/>
              <a:gd name="connsiteX1125" fmla="*/ 5014861 w 5940554"/>
              <a:gd name="connsiteY1125" fmla="*/ 2365991 h 4880791"/>
              <a:gd name="connsiteX1126" fmla="*/ 5036336 w 5940554"/>
              <a:gd name="connsiteY1126" fmla="*/ 2368863 h 4880791"/>
              <a:gd name="connsiteX1127" fmla="*/ 5039036 w 5940554"/>
              <a:gd name="connsiteY1127" fmla="*/ 2354131 h 4880791"/>
              <a:gd name="connsiteX1128" fmla="*/ 4594990 w 5940554"/>
              <a:gd name="connsiteY1128" fmla="*/ 2350010 h 4880791"/>
              <a:gd name="connsiteX1129" fmla="*/ 4589821 w 5940554"/>
              <a:gd name="connsiteY1129" fmla="*/ 2375307 h 4880791"/>
              <a:gd name="connsiteX1130" fmla="*/ 4599936 w 5940554"/>
              <a:gd name="connsiteY1130" fmla="*/ 2365690 h 4880791"/>
              <a:gd name="connsiteX1131" fmla="*/ 4594990 w 5940554"/>
              <a:gd name="connsiteY1131" fmla="*/ 2350010 h 4880791"/>
              <a:gd name="connsiteX1132" fmla="*/ 2889747 w 5940554"/>
              <a:gd name="connsiteY1132" fmla="*/ 2348750 h 4880791"/>
              <a:gd name="connsiteX1133" fmla="*/ 2815308 w 5940554"/>
              <a:gd name="connsiteY1133" fmla="*/ 2394805 h 4880791"/>
              <a:gd name="connsiteX1134" fmla="*/ 2889747 w 5940554"/>
              <a:gd name="connsiteY1134" fmla="*/ 2348750 h 4880791"/>
              <a:gd name="connsiteX1135" fmla="*/ 2895538 w 5940554"/>
              <a:gd name="connsiteY1135" fmla="*/ 2347674 h 4880791"/>
              <a:gd name="connsiteX1136" fmla="*/ 2893672 w 5940554"/>
              <a:gd name="connsiteY1136" fmla="*/ 2348022 h 4880791"/>
              <a:gd name="connsiteX1137" fmla="*/ 2889747 w 5940554"/>
              <a:gd name="connsiteY1137" fmla="*/ 2348750 h 4880791"/>
              <a:gd name="connsiteX1138" fmla="*/ 2897915 w 5940554"/>
              <a:gd name="connsiteY1138" fmla="*/ 2347235 h 4880791"/>
              <a:gd name="connsiteX1139" fmla="*/ 2895538 w 5940554"/>
              <a:gd name="connsiteY1139" fmla="*/ 2347674 h 4880791"/>
              <a:gd name="connsiteX1140" fmla="*/ 2897760 w 5940554"/>
              <a:gd name="connsiteY1140" fmla="*/ 2347263 h 4880791"/>
              <a:gd name="connsiteX1141" fmla="*/ 2901520 w 5940554"/>
              <a:gd name="connsiteY1141" fmla="*/ 2346564 h 4880791"/>
              <a:gd name="connsiteX1142" fmla="*/ 2900213 w 5940554"/>
              <a:gd name="connsiteY1142" fmla="*/ 2346808 h 4880791"/>
              <a:gd name="connsiteX1143" fmla="*/ 2897915 w 5940554"/>
              <a:gd name="connsiteY1143" fmla="*/ 2347235 h 4880791"/>
              <a:gd name="connsiteX1144" fmla="*/ 5397501 w 5940554"/>
              <a:gd name="connsiteY1144" fmla="*/ 2346115 h 4880791"/>
              <a:gd name="connsiteX1145" fmla="*/ 5409513 w 5940554"/>
              <a:gd name="connsiteY1145" fmla="*/ 2348005 h 4880791"/>
              <a:gd name="connsiteX1146" fmla="*/ 5399048 w 5940554"/>
              <a:gd name="connsiteY1146" fmla="*/ 2368919 h 4880791"/>
              <a:gd name="connsiteX1147" fmla="*/ 5378811 w 5940554"/>
              <a:gd name="connsiteY1147" fmla="*/ 2376528 h 4880791"/>
              <a:gd name="connsiteX1148" fmla="*/ 5397501 w 5940554"/>
              <a:gd name="connsiteY1148" fmla="*/ 2346115 h 4880791"/>
              <a:gd name="connsiteX1149" fmla="*/ 5440092 w 5940554"/>
              <a:gd name="connsiteY1149" fmla="*/ 2343347 h 4880791"/>
              <a:gd name="connsiteX1150" fmla="*/ 5444520 w 5940554"/>
              <a:gd name="connsiteY1150" fmla="*/ 2343873 h 4880791"/>
              <a:gd name="connsiteX1151" fmla="*/ 5444220 w 5940554"/>
              <a:gd name="connsiteY1151" fmla="*/ 2345970 h 4880791"/>
              <a:gd name="connsiteX1152" fmla="*/ 5440092 w 5940554"/>
              <a:gd name="connsiteY1152" fmla="*/ 2343347 h 4880791"/>
              <a:gd name="connsiteX1153" fmla="*/ 4969853 w 5940554"/>
              <a:gd name="connsiteY1153" fmla="*/ 2341514 h 4880791"/>
              <a:gd name="connsiteX1154" fmla="*/ 4973017 w 5940554"/>
              <a:gd name="connsiteY1154" fmla="*/ 2354215 h 4880791"/>
              <a:gd name="connsiteX1155" fmla="*/ 4969853 w 5940554"/>
              <a:gd name="connsiteY1155" fmla="*/ 2341514 h 4880791"/>
              <a:gd name="connsiteX1156" fmla="*/ 5384161 w 5940554"/>
              <a:gd name="connsiteY1156" fmla="*/ 2337460 h 4880791"/>
              <a:gd name="connsiteX1157" fmla="*/ 5391667 w 5940554"/>
              <a:gd name="connsiteY1157" fmla="*/ 2341372 h 4880791"/>
              <a:gd name="connsiteX1158" fmla="*/ 5380386 w 5940554"/>
              <a:gd name="connsiteY1158" fmla="*/ 2339136 h 4880791"/>
              <a:gd name="connsiteX1159" fmla="*/ 5384161 w 5940554"/>
              <a:gd name="connsiteY1159" fmla="*/ 2337460 h 4880791"/>
              <a:gd name="connsiteX1160" fmla="*/ 5408869 w 5940554"/>
              <a:gd name="connsiteY1160" fmla="*/ 2337261 h 4880791"/>
              <a:gd name="connsiteX1161" fmla="*/ 5415507 w 5940554"/>
              <a:gd name="connsiteY1161" fmla="*/ 2339942 h 4880791"/>
              <a:gd name="connsiteX1162" fmla="*/ 5405500 w 5940554"/>
              <a:gd name="connsiteY1162" fmla="*/ 2338621 h 4880791"/>
              <a:gd name="connsiteX1163" fmla="*/ 5408869 w 5940554"/>
              <a:gd name="connsiteY1163" fmla="*/ 2337261 h 4880791"/>
              <a:gd name="connsiteX1164" fmla="*/ 5558794 w 5940554"/>
              <a:gd name="connsiteY1164" fmla="*/ 2331580 h 4880791"/>
              <a:gd name="connsiteX1165" fmla="*/ 5564820 w 5940554"/>
              <a:gd name="connsiteY1165" fmla="*/ 2335892 h 4880791"/>
              <a:gd name="connsiteX1166" fmla="*/ 5557796 w 5940554"/>
              <a:gd name="connsiteY1166" fmla="*/ 2345707 h 4880791"/>
              <a:gd name="connsiteX1167" fmla="*/ 5546758 w 5940554"/>
              <a:gd name="connsiteY1167" fmla="*/ 2361131 h 4880791"/>
              <a:gd name="connsiteX1168" fmla="*/ 5540733 w 5940554"/>
              <a:gd name="connsiteY1168" fmla="*/ 2356820 h 4880791"/>
              <a:gd name="connsiteX1169" fmla="*/ 5547758 w 5940554"/>
              <a:gd name="connsiteY1169" fmla="*/ 2347004 h 4880791"/>
              <a:gd name="connsiteX1170" fmla="*/ 5558794 w 5940554"/>
              <a:gd name="connsiteY1170" fmla="*/ 2331580 h 4880791"/>
              <a:gd name="connsiteX1171" fmla="*/ 4660064 w 5940554"/>
              <a:gd name="connsiteY1171" fmla="*/ 2327755 h 4880791"/>
              <a:gd name="connsiteX1172" fmla="*/ 4662380 w 5940554"/>
              <a:gd name="connsiteY1172" fmla="*/ 2341990 h 4880791"/>
              <a:gd name="connsiteX1173" fmla="*/ 4660064 w 5940554"/>
              <a:gd name="connsiteY1173" fmla="*/ 2327755 h 4880791"/>
              <a:gd name="connsiteX1174" fmla="*/ 2925583 w 5940554"/>
              <a:gd name="connsiteY1174" fmla="*/ 2326706 h 4880791"/>
              <a:gd name="connsiteX1175" fmla="*/ 2929645 w 5940554"/>
              <a:gd name="connsiteY1175" fmla="*/ 2327646 h 4880791"/>
              <a:gd name="connsiteX1176" fmla="*/ 2927827 w 5940554"/>
              <a:gd name="connsiteY1176" fmla="*/ 2330459 h 4880791"/>
              <a:gd name="connsiteX1177" fmla="*/ 2914974 w 5940554"/>
              <a:gd name="connsiteY1177" fmla="*/ 2328386 h 4880791"/>
              <a:gd name="connsiteX1178" fmla="*/ 2925583 w 5940554"/>
              <a:gd name="connsiteY1178" fmla="*/ 2326706 h 4880791"/>
              <a:gd name="connsiteX1179" fmla="*/ 5441357 w 5940554"/>
              <a:gd name="connsiteY1179" fmla="*/ 2323017 h 4880791"/>
              <a:gd name="connsiteX1180" fmla="*/ 5447729 w 5940554"/>
              <a:gd name="connsiteY1180" fmla="*/ 2335139 h 4880791"/>
              <a:gd name="connsiteX1181" fmla="*/ 5436153 w 5940554"/>
              <a:gd name="connsiteY1181" fmla="*/ 2337445 h 4880791"/>
              <a:gd name="connsiteX1182" fmla="*/ 5441357 w 5940554"/>
              <a:gd name="connsiteY1182" fmla="*/ 2323017 h 4880791"/>
              <a:gd name="connsiteX1183" fmla="*/ 4630163 w 5940554"/>
              <a:gd name="connsiteY1183" fmla="*/ 2318934 h 4880791"/>
              <a:gd name="connsiteX1184" fmla="*/ 4632928 w 5940554"/>
              <a:gd name="connsiteY1184" fmla="*/ 2333141 h 4880791"/>
              <a:gd name="connsiteX1185" fmla="*/ 4630163 w 5940554"/>
              <a:gd name="connsiteY1185" fmla="*/ 2318934 h 4880791"/>
              <a:gd name="connsiteX1186" fmla="*/ 4429078 w 5940554"/>
              <a:gd name="connsiteY1186" fmla="*/ 2316919 h 4880791"/>
              <a:gd name="connsiteX1187" fmla="*/ 4426355 w 5940554"/>
              <a:gd name="connsiteY1187" fmla="*/ 2318944 h 4880791"/>
              <a:gd name="connsiteX1188" fmla="*/ 4427021 w 5940554"/>
              <a:gd name="connsiteY1188" fmla="*/ 2320552 h 4880791"/>
              <a:gd name="connsiteX1189" fmla="*/ 4437625 w 5940554"/>
              <a:gd name="connsiteY1189" fmla="*/ 2328926 h 4880791"/>
              <a:gd name="connsiteX1190" fmla="*/ 4434277 w 5940554"/>
              <a:gd name="connsiteY1190" fmla="*/ 2321029 h 4880791"/>
              <a:gd name="connsiteX1191" fmla="*/ 5350440 w 5940554"/>
              <a:gd name="connsiteY1191" fmla="*/ 2311892 h 4880791"/>
              <a:gd name="connsiteX1192" fmla="*/ 5365694 w 5940554"/>
              <a:gd name="connsiteY1192" fmla="*/ 2322808 h 4880791"/>
              <a:gd name="connsiteX1193" fmla="*/ 5357753 w 5940554"/>
              <a:gd name="connsiteY1193" fmla="*/ 2333903 h 4880791"/>
              <a:gd name="connsiteX1194" fmla="*/ 5350805 w 5940554"/>
              <a:gd name="connsiteY1194" fmla="*/ 2343612 h 4880791"/>
              <a:gd name="connsiteX1195" fmla="*/ 5372266 w 5940554"/>
              <a:gd name="connsiteY1195" fmla="*/ 2363165 h 4880791"/>
              <a:gd name="connsiteX1196" fmla="*/ 5327852 w 5940554"/>
              <a:gd name="connsiteY1196" fmla="*/ 2379268 h 4880791"/>
              <a:gd name="connsiteX1197" fmla="*/ 5295189 w 5940554"/>
              <a:gd name="connsiteY1197" fmla="*/ 2389098 h 4880791"/>
              <a:gd name="connsiteX1198" fmla="*/ 5333564 w 5940554"/>
              <a:gd name="connsiteY1198" fmla="*/ 2349799 h 4880791"/>
              <a:gd name="connsiteX1199" fmla="*/ 5350440 w 5940554"/>
              <a:gd name="connsiteY1199" fmla="*/ 2311892 h 4880791"/>
              <a:gd name="connsiteX1200" fmla="*/ 2946085 w 5940554"/>
              <a:gd name="connsiteY1200" fmla="*/ 2309175 h 4880791"/>
              <a:gd name="connsiteX1201" fmla="*/ 2944458 w 5940554"/>
              <a:gd name="connsiteY1201" fmla="*/ 2309525 h 4880791"/>
              <a:gd name="connsiteX1202" fmla="*/ 2943157 w 5940554"/>
              <a:gd name="connsiteY1202" fmla="*/ 2309805 h 4880791"/>
              <a:gd name="connsiteX1203" fmla="*/ 2954870 w 5940554"/>
              <a:gd name="connsiteY1203" fmla="*/ 2307282 h 4880791"/>
              <a:gd name="connsiteX1204" fmla="*/ 2946085 w 5940554"/>
              <a:gd name="connsiteY1204" fmla="*/ 2309175 h 4880791"/>
              <a:gd name="connsiteX1205" fmla="*/ 2950965 w 5940554"/>
              <a:gd name="connsiteY1205" fmla="*/ 2308123 h 4880791"/>
              <a:gd name="connsiteX1206" fmla="*/ 2954870 w 5940554"/>
              <a:gd name="connsiteY1206" fmla="*/ 2307282 h 4880791"/>
              <a:gd name="connsiteX1207" fmla="*/ 4407757 w 5940554"/>
              <a:gd name="connsiteY1207" fmla="*/ 2306880 h 4880791"/>
              <a:gd name="connsiteX1208" fmla="*/ 4316119 w 5940554"/>
              <a:gd name="connsiteY1208" fmla="*/ 2375390 h 4880791"/>
              <a:gd name="connsiteX1209" fmla="*/ 4316837 w 5940554"/>
              <a:gd name="connsiteY1209" fmla="*/ 2375418 h 4880791"/>
              <a:gd name="connsiteX1210" fmla="*/ 4326146 w 5940554"/>
              <a:gd name="connsiteY1210" fmla="*/ 2379588 h 4880791"/>
              <a:gd name="connsiteX1211" fmla="*/ 4345418 w 5940554"/>
              <a:gd name="connsiteY1211" fmla="*/ 2365486 h 4880791"/>
              <a:gd name="connsiteX1212" fmla="*/ 4345982 w 5940554"/>
              <a:gd name="connsiteY1212" fmla="*/ 2363609 h 4880791"/>
              <a:gd name="connsiteX1213" fmla="*/ 4348292 w 5940554"/>
              <a:gd name="connsiteY1213" fmla="*/ 2363382 h 4880791"/>
              <a:gd name="connsiteX1214" fmla="*/ 4367578 w 5940554"/>
              <a:gd name="connsiteY1214" fmla="*/ 2349270 h 4880791"/>
              <a:gd name="connsiteX1215" fmla="*/ 4374736 w 5940554"/>
              <a:gd name="connsiteY1215" fmla="*/ 2339497 h 4880791"/>
              <a:gd name="connsiteX1216" fmla="*/ 4405999 w 5940554"/>
              <a:gd name="connsiteY1216" fmla="*/ 2308434 h 4880791"/>
              <a:gd name="connsiteX1217" fmla="*/ 4884741 w 5940554"/>
              <a:gd name="connsiteY1217" fmla="*/ 2304779 h 4880791"/>
              <a:gd name="connsiteX1218" fmla="*/ 4884367 w 5940554"/>
              <a:gd name="connsiteY1218" fmla="*/ 2323376 h 4880791"/>
              <a:gd name="connsiteX1219" fmla="*/ 4890801 w 5940554"/>
              <a:gd name="connsiteY1219" fmla="*/ 2316191 h 4880791"/>
              <a:gd name="connsiteX1220" fmla="*/ 4884741 w 5940554"/>
              <a:gd name="connsiteY1220" fmla="*/ 2304779 h 4880791"/>
              <a:gd name="connsiteX1221" fmla="*/ 4776959 w 5940554"/>
              <a:gd name="connsiteY1221" fmla="*/ 2300191 h 4880791"/>
              <a:gd name="connsiteX1222" fmla="*/ 4795746 w 5940554"/>
              <a:gd name="connsiteY1222" fmla="*/ 2303210 h 4880791"/>
              <a:gd name="connsiteX1223" fmla="*/ 4794276 w 5940554"/>
              <a:gd name="connsiteY1223" fmla="*/ 2312583 h 4880791"/>
              <a:gd name="connsiteX1224" fmla="*/ 4776959 w 5940554"/>
              <a:gd name="connsiteY1224" fmla="*/ 2300191 h 4880791"/>
              <a:gd name="connsiteX1225" fmla="*/ 5477863 w 5940554"/>
              <a:gd name="connsiteY1225" fmla="*/ 2290606 h 4880791"/>
              <a:gd name="connsiteX1226" fmla="*/ 5469564 w 5940554"/>
              <a:gd name="connsiteY1226" fmla="*/ 2315249 h 4880791"/>
              <a:gd name="connsiteX1227" fmla="*/ 5464295 w 5940554"/>
              <a:gd name="connsiteY1227" fmla="*/ 2322149 h 4880791"/>
              <a:gd name="connsiteX1228" fmla="*/ 5453236 w 5940554"/>
              <a:gd name="connsiteY1228" fmla="*/ 2325018 h 4880791"/>
              <a:gd name="connsiteX1229" fmla="*/ 5477863 w 5940554"/>
              <a:gd name="connsiteY1229" fmla="*/ 2290606 h 4880791"/>
              <a:gd name="connsiteX1230" fmla="*/ 2993778 w 5940554"/>
              <a:gd name="connsiteY1230" fmla="*/ 2280585 h 4880791"/>
              <a:gd name="connsiteX1231" fmla="*/ 2979109 w 5940554"/>
              <a:gd name="connsiteY1231" fmla="*/ 2281324 h 4880791"/>
              <a:gd name="connsiteX1232" fmla="*/ 2989260 w 5940554"/>
              <a:gd name="connsiteY1232" fmla="*/ 2284840 h 4880791"/>
              <a:gd name="connsiteX1233" fmla="*/ 2993778 w 5940554"/>
              <a:gd name="connsiteY1233" fmla="*/ 2280585 h 4880791"/>
              <a:gd name="connsiteX1234" fmla="*/ 5593157 w 5940554"/>
              <a:gd name="connsiteY1234" fmla="*/ 2265257 h 4880791"/>
              <a:gd name="connsiteX1235" fmla="*/ 5599280 w 5940554"/>
              <a:gd name="connsiteY1235" fmla="*/ 2276402 h 4880791"/>
              <a:gd name="connsiteX1236" fmla="*/ 5593143 w 5940554"/>
              <a:gd name="connsiteY1236" fmla="*/ 2283393 h 4880791"/>
              <a:gd name="connsiteX1237" fmla="*/ 5593157 w 5940554"/>
              <a:gd name="connsiteY1237" fmla="*/ 2265257 h 4880791"/>
              <a:gd name="connsiteX1238" fmla="*/ 4280314 w 5940554"/>
              <a:gd name="connsiteY1238" fmla="*/ 2262878 h 4880791"/>
              <a:gd name="connsiteX1239" fmla="*/ 4264804 w 5940554"/>
              <a:gd name="connsiteY1239" fmla="*/ 2273465 h 4880791"/>
              <a:gd name="connsiteX1240" fmla="*/ 4120069 w 5940554"/>
              <a:gd name="connsiteY1240" fmla="*/ 2378530 h 4880791"/>
              <a:gd name="connsiteX1241" fmla="*/ 4108771 w 5940554"/>
              <a:gd name="connsiteY1241" fmla="*/ 2386139 h 4880791"/>
              <a:gd name="connsiteX1242" fmla="*/ 3986977 w 5940554"/>
              <a:gd name="connsiteY1242" fmla="*/ 2476559 h 4880791"/>
              <a:gd name="connsiteX1243" fmla="*/ 4015323 w 5940554"/>
              <a:gd name="connsiteY1243" fmla="*/ 2456806 h 4880791"/>
              <a:gd name="connsiteX1244" fmla="*/ 4088025 w 5940554"/>
              <a:gd name="connsiteY1244" fmla="*/ 2405114 h 4880791"/>
              <a:gd name="connsiteX1245" fmla="*/ 4186842 w 5940554"/>
              <a:gd name="connsiteY1245" fmla="*/ 2338330 h 4880791"/>
              <a:gd name="connsiteX1246" fmla="*/ 4235363 w 5940554"/>
              <a:gd name="connsiteY1246" fmla="*/ 2299027 h 4880791"/>
              <a:gd name="connsiteX1247" fmla="*/ 4271790 w 5940554"/>
              <a:gd name="connsiteY1247" fmla="*/ 2272228 h 4880791"/>
              <a:gd name="connsiteX1248" fmla="*/ 4280314 w 5940554"/>
              <a:gd name="connsiteY1248" fmla="*/ 2262878 h 4880791"/>
              <a:gd name="connsiteX1249" fmla="*/ 4622028 w 5940554"/>
              <a:gd name="connsiteY1249" fmla="*/ 2258613 h 4880791"/>
              <a:gd name="connsiteX1250" fmla="*/ 4621366 w 5940554"/>
              <a:gd name="connsiteY1250" fmla="*/ 2277005 h 4880791"/>
              <a:gd name="connsiteX1251" fmla="*/ 4627837 w 5940554"/>
              <a:gd name="connsiteY1251" fmla="*/ 2269845 h 4880791"/>
              <a:gd name="connsiteX1252" fmla="*/ 4622028 w 5940554"/>
              <a:gd name="connsiteY1252" fmla="*/ 2258613 h 4880791"/>
              <a:gd name="connsiteX1253" fmla="*/ 5067614 w 5940554"/>
              <a:gd name="connsiteY1253" fmla="*/ 2257865 h 4880791"/>
              <a:gd name="connsiteX1254" fmla="*/ 5079456 w 5940554"/>
              <a:gd name="connsiteY1254" fmla="*/ 2259714 h 4880791"/>
              <a:gd name="connsiteX1255" fmla="*/ 5038743 w 5940554"/>
              <a:gd name="connsiteY1255" fmla="*/ 2335000 h 4880791"/>
              <a:gd name="connsiteX1256" fmla="*/ 5021332 w 5940554"/>
              <a:gd name="connsiteY1256" fmla="*/ 2322539 h 4880791"/>
              <a:gd name="connsiteX1257" fmla="*/ 5031248 w 5940554"/>
              <a:gd name="connsiteY1257" fmla="*/ 2308682 h 4880791"/>
              <a:gd name="connsiteX1258" fmla="*/ 5047115 w 5940554"/>
              <a:gd name="connsiteY1258" fmla="*/ 2286510 h 4880791"/>
              <a:gd name="connsiteX1259" fmla="*/ 5067614 w 5940554"/>
              <a:gd name="connsiteY1259" fmla="*/ 2257865 h 4880791"/>
              <a:gd name="connsiteX1260" fmla="*/ 3041559 w 5940554"/>
              <a:gd name="connsiteY1260" fmla="*/ 2251192 h 4880791"/>
              <a:gd name="connsiteX1261" fmla="*/ 3019851 w 5940554"/>
              <a:gd name="connsiteY1261" fmla="*/ 2265016 h 4880791"/>
              <a:gd name="connsiteX1262" fmla="*/ 3019005 w 5940554"/>
              <a:gd name="connsiteY1262" fmla="*/ 2260220 h 4880791"/>
              <a:gd name="connsiteX1263" fmla="*/ 3041559 w 5940554"/>
              <a:gd name="connsiteY1263" fmla="*/ 2251192 h 4880791"/>
              <a:gd name="connsiteX1264" fmla="*/ 4949581 w 5940554"/>
              <a:gd name="connsiteY1264" fmla="*/ 2249982 h 4880791"/>
              <a:gd name="connsiteX1265" fmla="*/ 4951118 w 5940554"/>
              <a:gd name="connsiteY1265" fmla="*/ 2266130 h 4880791"/>
              <a:gd name="connsiteX1266" fmla="*/ 4933801 w 5940554"/>
              <a:gd name="connsiteY1266" fmla="*/ 2253737 h 4880791"/>
              <a:gd name="connsiteX1267" fmla="*/ 4949581 w 5940554"/>
              <a:gd name="connsiteY1267" fmla="*/ 2249982 h 4880791"/>
              <a:gd name="connsiteX1268" fmla="*/ 5457760 w 5940554"/>
              <a:gd name="connsiteY1268" fmla="*/ 2248309 h 4880791"/>
              <a:gd name="connsiteX1269" fmla="*/ 5469004 w 5940554"/>
              <a:gd name="connsiteY1269" fmla="*/ 2251904 h 4880791"/>
              <a:gd name="connsiteX1270" fmla="*/ 5455554 w 5940554"/>
              <a:gd name="connsiteY1270" fmla="*/ 2270697 h 4880791"/>
              <a:gd name="connsiteX1271" fmla="*/ 5439744 w 5940554"/>
              <a:gd name="connsiteY1271" fmla="*/ 2257330 h 4880791"/>
              <a:gd name="connsiteX1272" fmla="*/ 5451670 w 5940554"/>
              <a:gd name="connsiteY1272" fmla="*/ 2251483 h 4880791"/>
              <a:gd name="connsiteX1273" fmla="*/ 5457760 w 5940554"/>
              <a:gd name="connsiteY1273" fmla="*/ 2248309 h 4880791"/>
              <a:gd name="connsiteX1274" fmla="*/ 5039451 w 5940554"/>
              <a:gd name="connsiteY1274" fmla="*/ 2228001 h 4880791"/>
              <a:gd name="connsiteX1275" fmla="*/ 5029482 w 5940554"/>
              <a:gd name="connsiteY1275" fmla="*/ 2263853 h 4880791"/>
              <a:gd name="connsiteX1276" fmla="*/ 4991594 w 5940554"/>
              <a:gd name="connsiteY1276" fmla="*/ 2276606 h 4880791"/>
              <a:gd name="connsiteX1277" fmla="*/ 5039451 w 5940554"/>
              <a:gd name="connsiteY1277" fmla="*/ 2228001 h 4880791"/>
              <a:gd name="connsiteX1278" fmla="*/ 4659890 w 5940554"/>
              <a:gd name="connsiteY1278" fmla="*/ 2223173 h 4880791"/>
              <a:gd name="connsiteX1279" fmla="*/ 4641154 w 5940554"/>
              <a:gd name="connsiteY1279" fmla="*/ 2239112 h 4880791"/>
              <a:gd name="connsiteX1280" fmla="*/ 4630790 w 5940554"/>
              <a:gd name="connsiteY1280" fmla="*/ 2246367 h 4880791"/>
              <a:gd name="connsiteX1281" fmla="*/ 4638403 w 5940554"/>
              <a:gd name="connsiteY1281" fmla="*/ 2264043 h 4880791"/>
              <a:gd name="connsiteX1282" fmla="*/ 4672309 w 5940554"/>
              <a:gd name="connsiteY1282" fmla="*/ 2238349 h 4880791"/>
              <a:gd name="connsiteX1283" fmla="*/ 4659890 w 5940554"/>
              <a:gd name="connsiteY1283" fmla="*/ 2223173 h 4880791"/>
              <a:gd name="connsiteX1284" fmla="*/ 5160234 w 5940554"/>
              <a:gd name="connsiteY1284" fmla="*/ 2214409 h 4880791"/>
              <a:gd name="connsiteX1285" fmla="*/ 5150480 w 5940554"/>
              <a:gd name="connsiteY1285" fmla="*/ 2228040 h 4880791"/>
              <a:gd name="connsiteX1286" fmla="*/ 5159847 w 5940554"/>
              <a:gd name="connsiteY1286" fmla="*/ 2224438 h 4880791"/>
              <a:gd name="connsiteX1287" fmla="*/ 5160234 w 5940554"/>
              <a:gd name="connsiteY1287" fmla="*/ 2214409 h 4880791"/>
              <a:gd name="connsiteX1288" fmla="*/ 5062878 w 5940554"/>
              <a:gd name="connsiteY1288" fmla="*/ 2212409 h 4880791"/>
              <a:gd name="connsiteX1289" fmla="*/ 5067093 w 5940554"/>
              <a:gd name="connsiteY1289" fmla="*/ 2223642 h 4880791"/>
              <a:gd name="connsiteX1290" fmla="*/ 5052282 w 5940554"/>
              <a:gd name="connsiteY1290" fmla="*/ 2213043 h 4880791"/>
              <a:gd name="connsiteX1291" fmla="*/ 5062878 w 5940554"/>
              <a:gd name="connsiteY1291" fmla="*/ 2212409 h 4880791"/>
              <a:gd name="connsiteX1292" fmla="*/ 4976133 w 5940554"/>
              <a:gd name="connsiteY1292" fmla="*/ 2211960 h 4880791"/>
              <a:gd name="connsiteX1293" fmla="*/ 4981960 w 5940554"/>
              <a:gd name="connsiteY1293" fmla="*/ 2225204 h 4880791"/>
              <a:gd name="connsiteX1294" fmla="*/ 4973335 w 5940554"/>
              <a:gd name="connsiteY1294" fmla="*/ 2234267 h 4880791"/>
              <a:gd name="connsiteX1295" fmla="*/ 4976133 w 5940554"/>
              <a:gd name="connsiteY1295" fmla="*/ 2211960 h 4880791"/>
              <a:gd name="connsiteX1296" fmla="*/ 3102175 w 5940554"/>
              <a:gd name="connsiteY1296" fmla="*/ 2210671 h 4880791"/>
              <a:gd name="connsiteX1297" fmla="*/ 3041559 w 5940554"/>
              <a:gd name="connsiteY1297" fmla="*/ 2251192 h 4880791"/>
              <a:gd name="connsiteX1298" fmla="*/ 3040711 w 5940554"/>
              <a:gd name="connsiteY1298" fmla="*/ 2246397 h 4880791"/>
              <a:gd name="connsiteX1299" fmla="*/ 3057914 w 5940554"/>
              <a:gd name="connsiteY1299" fmla="*/ 2233522 h 4880791"/>
              <a:gd name="connsiteX1300" fmla="*/ 3078894 w 5940554"/>
              <a:gd name="connsiteY1300" fmla="*/ 2219990 h 4880791"/>
              <a:gd name="connsiteX1301" fmla="*/ 3102175 w 5940554"/>
              <a:gd name="connsiteY1301" fmla="*/ 2210671 h 4880791"/>
              <a:gd name="connsiteX1302" fmla="*/ 5044753 w 5940554"/>
              <a:gd name="connsiteY1302" fmla="*/ 2210287 h 4880791"/>
              <a:gd name="connsiteX1303" fmla="*/ 5050632 w 5940554"/>
              <a:gd name="connsiteY1303" fmla="*/ 2212872 h 4880791"/>
              <a:gd name="connsiteX1304" fmla="*/ 5051628 w 5940554"/>
              <a:gd name="connsiteY1304" fmla="*/ 2215530 h 4880791"/>
              <a:gd name="connsiteX1305" fmla="*/ 5047869 w 5940554"/>
              <a:gd name="connsiteY1305" fmla="*/ 2216733 h 4880791"/>
              <a:gd name="connsiteX1306" fmla="*/ 5044753 w 5940554"/>
              <a:gd name="connsiteY1306" fmla="*/ 2210287 h 4880791"/>
              <a:gd name="connsiteX1307" fmla="*/ 5494031 w 5940554"/>
              <a:gd name="connsiteY1307" fmla="*/ 2198951 h 4880791"/>
              <a:gd name="connsiteX1308" fmla="*/ 5502538 w 5940554"/>
              <a:gd name="connsiteY1308" fmla="*/ 2205041 h 4880791"/>
              <a:gd name="connsiteX1309" fmla="*/ 5495515 w 5940554"/>
              <a:gd name="connsiteY1309" fmla="*/ 2214855 h 4880791"/>
              <a:gd name="connsiteX1310" fmla="*/ 5484477 w 5940554"/>
              <a:gd name="connsiteY1310" fmla="*/ 2230280 h 4880791"/>
              <a:gd name="connsiteX1311" fmla="*/ 5475968 w 5940554"/>
              <a:gd name="connsiteY1311" fmla="*/ 2224191 h 4880791"/>
              <a:gd name="connsiteX1312" fmla="*/ 5482992 w 5940554"/>
              <a:gd name="connsiteY1312" fmla="*/ 2214375 h 4880791"/>
              <a:gd name="connsiteX1313" fmla="*/ 5494031 w 5940554"/>
              <a:gd name="connsiteY1313" fmla="*/ 2198951 h 4880791"/>
              <a:gd name="connsiteX1314" fmla="*/ 3145591 w 5940554"/>
              <a:gd name="connsiteY1314" fmla="*/ 2183025 h 4880791"/>
              <a:gd name="connsiteX1315" fmla="*/ 3123882 w 5940554"/>
              <a:gd name="connsiteY1315" fmla="*/ 2196848 h 4880791"/>
              <a:gd name="connsiteX1316" fmla="*/ 3145591 w 5940554"/>
              <a:gd name="connsiteY1316" fmla="*/ 2183025 h 4880791"/>
              <a:gd name="connsiteX1317" fmla="*/ 3150496 w 5940554"/>
              <a:gd name="connsiteY1317" fmla="*/ 2181969 h 4880791"/>
              <a:gd name="connsiteX1318" fmla="*/ 3149496 w 5940554"/>
              <a:gd name="connsiteY1318" fmla="*/ 2182184 h 4880791"/>
              <a:gd name="connsiteX1319" fmla="*/ 3145591 w 5940554"/>
              <a:gd name="connsiteY1319" fmla="*/ 2183025 h 4880791"/>
              <a:gd name="connsiteX1320" fmla="*/ 3153645 w 5940554"/>
              <a:gd name="connsiteY1320" fmla="*/ 2181291 h 4880791"/>
              <a:gd name="connsiteX1321" fmla="*/ 3153562 w 5940554"/>
              <a:gd name="connsiteY1321" fmla="*/ 2181309 h 4880791"/>
              <a:gd name="connsiteX1322" fmla="*/ 3150496 w 5940554"/>
              <a:gd name="connsiteY1322" fmla="*/ 2181969 h 4880791"/>
              <a:gd name="connsiteX1323" fmla="*/ 3157304 w 5940554"/>
              <a:gd name="connsiteY1323" fmla="*/ 2180502 h 4880791"/>
              <a:gd name="connsiteX1324" fmla="*/ 3153645 w 5940554"/>
              <a:gd name="connsiteY1324" fmla="*/ 2181291 h 4880791"/>
              <a:gd name="connsiteX1325" fmla="*/ 3156003 w 5940554"/>
              <a:gd name="connsiteY1325" fmla="*/ 2180783 h 4880791"/>
              <a:gd name="connsiteX1326" fmla="*/ 3157304 w 5940554"/>
              <a:gd name="connsiteY1326" fmla="*/ 2180502 h 4880791"/>
              <a:gd name="connsiteX1327" fmla="*/ 5172799 w 5940554"/>
              <a:gd name="connsiteY1327" fmla="*/ 2179381 h 4880791"/>
              <a:gd name="connsiteX1328" fmla="*/ 5161886 w 5940554"/>
              <a:gd name="connsiteY1328" fmla="*/ 2194630 h 4880791"/>
              <a:gd name="connsiteX1329" fmla="*/ 5154942 w 5940554"/>
              <a:gd name="connsiteY1329" fmla="*/ 2204333 h 4880791"/>
              <a:gd name="connsiteX1330" fmla="*/ 5171763 w 5940554"/>
              <a:gd name="connsiteY1330" fmla="*/ 2216371 h 4880791"/>
              <a:gd name="connsiteX1331" fmla="*/ 5172799 w 5940554"/>
              <a:gd name="connsiteY1331" fmla="*/ 2179381 h 4880791"/>
              <a:gd name="connsiteX1332" fmla="*/ 5487029 w 5940554"/>
              <a:gd name="connsiteY1332" fmla="*/ 2171525 h 4880791"/>
              <a:gd name="connsiteX1333" fmla="*/ 5501196 w 5940554"/>
              <a:gd name="connsiteY1333" fmla="*/ 2188319 h 4880791"/>
              <a:gd name="connsiteX1334" fmla="*/ 5487029 w 5940554"/>
              <a:gd name="connsiteY1334" fmla="*/ 2171525 h 4880791"/>
              <a:gd name="connsiteX1335" fmla="*/ 5273995 w 5940554"/>
              <a:gd name="connsiteY1335" fmla="*/ 2160268 h 4880791"/>
              <a:gd name="connsiteX1336" fmla="*/ 5274600 w 5940554"/>
              <a:gd name="connsiteY1336" fmla="*/ 2173279 h 4880791"/>
              <a:gd name="connsiteX1337" fmla="*/ 5273995 w 5940554"/>
              <a:gd name="connsiteY1337" fmla="*/ 2160268 h 4880791"/>
              <a:gd name="connsiteX1338" fmla="*/ 4810893 w 5940554"/>
              <a:gd name="connsiteY1338" fmla="*/ 2159803 h 4880791"/>
              <a:gd name="connsiteX1339" fmla="*/ 4815649 w 5940554"/>
              <a:gd name="connsiteY1339" fmla="*/ 2164454 h 4880791"/>
              <a:gd name="connsiteX1340" fmla="*/ 4812414 w 5940554"/>
              <a:gd name="connsiteY1340" fmla="*/ 2165329 h 4880791"/>
              <a:gd name="connsiteX1341" fmla="*/ 4810893 w 5940554"/>
              <a:gd name="connsiteY1341" fmla="*/ 2159803 h 4880791"/>
              <a:gd name="connsiteX1342" fmla="*/ 5490199 w 5940554"/>
              <a:gd name="connsiteY1342" fmla="*/ 2156146 h 4880791"/>
              <a:gd name="connsiteX1343" fmla="*/ 5490152 w 5940554"/>
              <a:gd name="connsiteY1343" fmla="*/ 2166551 h 4880791"/>
              <a:gd name="connsiteX1344" fmla="*/ 5490199 w 5940554"/>
              <a:gd name="connsiteY1344" fmla="*/ 2156146 h 4880791"/>
              <a:gd name="connsiteX1345" fmla="*/ 5190489 w 5940554"/>
              <a:gd name="connsiteY1345" fmla="*/ 2154660 h 4880791"/>
              <a:gd name="connsiteX1346" fmla="*/ 5183877 w 5940554"/>
              <a:gd name="connsiteY1346" fmla="*/ 2181370 h 4880791"/>
              <a:gd name="connsiteX1347" fmla="*/ 5194607 w 5940554"/>
              <a:gd name="connsiteY1347" fmla="*/ 2170969 h 4880791"/>
              <a:gd name="connsiteX1348" fmla="*/ 5190489 w 5940554"/>
              <a:gd name="connsiteY1348" fmla="*/ 2154660 h 4880791"/>
              <a:gd name="connsiteX1349" fmla="*/ 4452812 w 5940554"/>
              <a:gd name="connsiteY1349" fmla="*/ 2151684 h 4880791"/>
              <a:gd name="connsiteX1350" fmla="*/ 4425997 w 5940554"/>
              <a:gd name="connsiteY1350" fmla="*/ 2171460 h 4880791"/>
              <a:gd name="connsiteX1351" fmla="*/ 4452812 w 5940554"/>
              <a:gd name="connsiteY1351" fmla="*/ 2151684 h 4880791"/>
              <a:gd name="connsiteX1352" fmla="*/ 3189098 w 5940554"/>
              <a:gd name="connsiteY1352" fmla="*/ 2148178 h 4880791"/>
              <a:gd name="connsiteX1353" fmla="*/ 3193370 w 5940554"/>
              <a:gd name="connsiteY1353" fmla="*/ 2153632 h 4880791"/>
              <a:gd name="connsiteX1354" fmla="*/ 3182926 w 5940554"/>
              <a:gd name="connsiteY1354" fmla="*/ 2151824 h 4880791"/>
              <a:gd name="connsiteX1355" fmla="*/ 3189098 w 5940554"/>
              <a:gd name="connsiteY1355" fmla="*/ 2148178 h 4880791"/>
              <a:gd name="connsiteX1356" fmla="*/ 4463503 w 5940554"/>
              <a:gd name="connsiteY1356" fmla="*/ 2142673 h 4880791"/>
              <a:gd name="connsiteX1357" fmla="*/ 4464494 w 5940554"/>
              <a:gd name="connsiteY1357" fmla="*/ 2145600 h 4880791"/>
              <a:gd name="connsiteX1358" fmla="*/ 4462259 w 5940554"/>
              <a:gd name="connsiteY1358" fmla="*/ 2145413 h 4880791"/>
              <a:gd name="connsiteX1359" fmla="*/ 4460646 w 5940554"/>
              <a:gd name="connsiteY1359" fmla="*/ 2143855 h 4880791"/>
              <a:gd name="connsiteX1360" fmla="*/ 4463503 w 5940554"/>
              <a:gd name="connsiteY1360" fmla="*/ 2142673 h 4880791"/>
              <a:gd name="connsiteX1361" fmla="*/ 3332199 w 5940554"/>
              <a:gd name="connsiteY1361" fmla="*/ 2141028 h 4880791"/>
              <a:gd name="connsiteX1362" fmla="*/ 3223123 w 5940554"/>
              <a:gd name="connsiteY1362" fmla="*/ 2216714 h 4880791"/>
              <a:gd name="connsiteX1363" fmla="*/ 2918222 w 5940554"/>
              <a:gd name="connsiteY1363" fmla="*/ 2413844 h 4880791"/>
              <a:gd name="connsiteX1364" fmla="*/ 2798700 w 5940554"/>
              <a:gd name="connsiteY1364" fmla="*/ 2485861 h 4880791"/>
              <a:gd name="connsiteX1365" fmla="*/ 2814436 w 5940554"/>
              <a:gd name="connsiteY1365" fmla="*/ 2493838 h 4880791"/>
              <a:gd name="connsiteX1366" fmla="*/ 2806691 w 5940554"/>
              <a:gd name="connsiteY1366" fmla="*/ 2498700 h 4880791"/>
              <a:gd name="connsiteX1367" fmla="*/ 2869039 w 5940554"/>
              <a:gd name="connsiteY1367" fmla="*/ 2460149 h 4880791"/>
              <a:gd name="connsiteX1368" fmla="*/ 2866751 w 5940554"/>
              <a:gd name="connsiteY1368" fmla="*/ 2458512 h 4880791"/>
              <a:gd name="connsiteX1369" fmla="*/ 2872427 w 5940554"/>
              <a:gd name="connsiteY1369" fmla="*/ 2450581 h 4880791"/>
              <a:gd name="connsiteX1370" fmla="*/ 2878029 w 5940554"/>
              <a:gd name="connsiteY1370" fmla="*/ 2454590 h 4880791"/>
              <a:gd name="connsiteX1371" fmla="*/ 2904472 w 5940554"/>
              <a:gd name="connsiteY1371" fmla="*/ 2438240 h 4880791"/>
              <a:gd name="connsiteX1372" fmla="*/ 2904302 w 5940554"/>
              <a:gd name="connsiteY1372" fmla="*/ 2437946 h 4880791"/>
              <a:gd name="connsiteX1373" fmla="*/ 2904555 w 5940554"/>
              <a:gd name="connsiteY1373" fmla="*/ 2438188 h 4880791"/>
              <a:gd name="connsiteX1374" fmla="*/ 2972598 w 5940554"/>
              <a:gd name="connsiteY1374" fmla="*/ 2396115 h 4880791"/>
              <a:gd name="connsiteX1375" fmla="*/ 3186476 w 5940554"/>
              <a:gd name="connsiteY1375" fmla="*/ 2251360 h 4880791"/>
              <a:gd name="connsiteX1376" fmla="*/ 3277567 w 5940554"/>
              <a:gd name="connsiteY1376" fmla="*/ 2190901 h 4880791"/>
              <a:gd name="connsiteX1377" fmla="*/ 3341400 w 5940554"/>
              <a:gd name="connsiteY1377" fmla="*/ 2149088 h 4880791"/>
              <a:gd name="connsiteX1378" fmla="*/ 3341117 w 5940554"/>
              <a:gd name="connsiteY1378" fmla="*/ 2148607 h 4880791"/>
              <a:gd name="connsiteX1379" fmla="*/ 3333717 w 5940554"/>
              <a:gd name="connsiteY1379" fmla="*/ 2145250 h 4880791"/>
              <a:gd name="connsiteX1380" fmla="*/ 5547512 w 5940554"/>
              <a:gd name="connsiteY1380" fmla="*/ 2140149 h 4880791"/>
              <a:gd name="connsiteX1381" fmla="*/ 5551201 w 5940554"/>
              <a:gd name="connsiteY1381" fmla="*/ 2159693 h 4880791"/>
              <a:gd name="connsiteX1382" fmla="*/ 5530175 w 5940554"/>
              <a:gd name="connsiteY1382" fmla="*/ 2164376 h 4880791"/>
              <a:gd name="connsiteX1383" fmla="*/ 5547512 w 5940554"/>
              <a:gd name="connsiteY1383" fmla="*/ 2140149 h 4880791"/>
              <a:gd name="connsiteX1384" fmla="*/ 4660130 w 5940554"/>
              <a:gd name="connsiteY1384" fmla="*/ 2139955 h 4880791"/>
              <a:gd name="connsiteX1385" fmla="*/ 4669212 w 5940554"/>
              <a:gd name="connsiteY1385" fmla="*/ 2143326 h 4880791"/>
              <a:gd name="connsiteX1386" fmla="*/ 4663672 w 5940554"/>
              <a:gd name="connsiteY1386" fmla="*/ 2154700 h 4880791"/>
              <a:gd name="connsiteX1387" fmla="*/ 4650111 w 5940554"/>
              <a:gd name="connsiteY1387" fmla="*/ 2155489 h 4880791"/>
              <a:gd name="connsiteX1388" fmla="*/ 4660130 w 5940554"/>
              <a:gd name="connsiteY1388" fmla="*/ 2139955 h 4880791"/>
              <a:gd name="connsiteX1389" fmla="*/ 3210242 w 5940554"/>
              <a:gd name="connsiteY1389" fmla="*/ 2134474 h 4880791"/>
              <a:gd name="connsiteX1390" fmla="*/ 3214937 w 5940554"/>
              <a:gd name="connsiteY1390" fmla="*/ 2139011 h 4880791"/>
              <a:gd name="connsiteX1391" fmla="*/ 3200267 w 5940554"/>
              <a:gd name="connsiteY1391" fmla="*/ 2139749 h 4880791"/>
              <a:gd name="connsiteX1392" fmla="*/ 3210242 w 5940554"/>
              <a:gd name="connsiteY1392" fmla="*/ 2134474 h 4880791"/>
              <a:gd name="connsiteX1393" fmla="*/ 5113979 w 5940554"/>
              <a:gd name="connsiteY1393" fmla="*/ 2124187 h 4880791"/>
              <a:gd name="connsiteX1394" fmla="*/ 5126145 w 5940554"/>
              <a:gd name="connsiteY1394" fmla="*/ 2139191 h 4880791"/>
              <a:gd name="connsiteX1395" fmla="*/ 5090255 w 5940554"/>
              <a:gd name="connsiteY1395" fmla="*/ 2182096 h 4880791"/>
              <a:gd name="connsiteX1396" fmla="*/ 5061645 w 5940554"/>
              <a:gd name="connsiteY1396" fmla="*/ 2197317 h 4880791"/>
              <a:gd name="connsiteX1397" fmla="*/ 5113979 w 5940554"/>
              <a:gd name="connsiteY1397" fmla="*/ 2124187 h 4880791"/>
              <a:gd name="connsiteX1398" fmla="*/ 3227584 w 5940554"/>
              <a:gd name="connsiteY1398" fmla="*/ 2122398 h 4880791"/>
              <a:gd name="connsiteX1399" fmla="*/ 3232280 w 5940554"/>
              <a:gd name="connsiteY1399" fmla="*/ 2126935 h 4880791"/>
              <a:gd name="connsiteX1400" fmla="*/ 3217609 w 5940554"/>
              <a:gd name="connsiteY1400" fmla="*/ 2127674 h 4880791"/>
              <a:gd name="connsiteX1401" fmla="*/ 3227584 w 5940554"/>
              <a:gd name="connsiteY1401" fmla="*/ 2122398 h 4880791"/>
              <a:gd name="connsiteX1402" fmla="*/ 4768931 w 5940554"/>
              <a:gd name="connsiteY1402" fmla="*/ 2117794 h 4880791"/>
              <a:gd name="connsiteX1403" fmla="*/ 4722947 w 5940554"/>
              <a:gd name="connsiteY1403" fmla="*/ 2149517 h 4880791"/>
              <a:gd name="connsiteX1404" fmla="*/ 4703990 w 5940554"/>
              <a:gd name="connsiteY1404" fmla="*/ 2179621 h 4880791"/>
              <a:gd name="connsiteX1405" fmla="*/ 4693078 w 5940554"/>
              <a:gd name="connsiteY1405" fmla="*/ 2194870 h 4880791"/>
              <a:gd name="connsiteX1406" fmla="*/ 4708201 w 5940554"/>
              <a:gd name="connsiteY1406" fmla="*/ 2209884 h 4880791"/>
              <a:gd name="connsiteX1407" fmla="*/ 4768931 w 5940554"/>
              <a:gd name="connsiteY1407" fmla="*/ 2117794 h 4880791"/>
              <a:gd name="connsiteX1408" fmla="*/ 5529926 w 5940554"/>
              <a:gd name="connsiteY1408" fmla="*/ 2113564 h 4880791"/>
              <a:gd name="connsiteX1409" fmla="*/ 5540390 w 5940554"/>
              <a:gd name="connsiteY1409" fmla="*/ 2116554 h 4880791"/>
              <a:gd name="connsiteX1410" fmla="*/ 5525942 w 5940554"/>
              <a:gd name="connsiteY1410" fmla="*/ 2118207 h 4880791"/>
              <a:gd name="connsiteX1411" fmla="*/ 5529926 w 5940554"/>
              <a:gd name="connsiteY1411" fmla="*/ 2113564 h 4880791"/>
              <a:gd name="connsiteX1412" fmla="*/ 3245108 w 5940554"/>
              <a:gd name="connsiteY1412" fmla="*/ 2110249 h 4880791"/>
              <a:gd name="connsiteX1413" fmla="*/ 3253260 w 5940554"/>
              <a:gd name="connsiteY1413" fmla="*/ 2113402 h 4880791"/>
              <a:gd name="connsiteX1414" fmla="*/ 3234952 w 5940554"/>
              <a:gd name="connsiteY1414" fmla="*/ 2115598 h 4880791"/>
              <a:gd name="connsiteX1415" fmla="*/ 3236835 w 5940554"/>
              <a:gd name="connsiteY1415" fmla="*/ 2113915 h 4880791"/>
              <a:gd name="connsiteX1416" fmla="*/ 3241077 w 5940554"/>
              <a:gd name="connsiteY1416" fmla="*/ 2111319 h 4880791"/>
              <a:gd name="connsiteX1417" fmla="*/ 5229891 w 5940554"/>
              <a:gd name="connsiteY1417" fmla="*/ 2109841 h 4880791"/>
              <a:gd name="connsiteX1418" fmla="*/ 5202494 w 5940554"/>
              <a:gd name="connsiteY1418" fmla="*/ 2123425 h 4880791"/>
              <a:gd name="connsiteX1419" fmla="*/ 5197320 w 5940554"/>
              <a:gd name="connsiteY1419" fmla="*/ 2155356 h 4880791"/>
              <a:gd name="connsiteX1420" fmla="*/ 5218738 w 5940554"/>
              <a:gd name="connsiteY1420" fmla="*/ 2136271 h 4880791"/>
              <a:gd name="connsiteX1421" fmla="*/ 5229891 w 5940554"/>
              <a:gd name="connsiteY1421" fmla="*/ 2109841 h 4880791"/>
              <a:gd name="connsiteX1422" fmla="*/ 3260090 w 5940554"/>
              <a:gd name="connsiteY1422" fmla="*/ 2105091 h 4880791"/>
              <a:gd name="connsiteX1423" fmla="*/ 3261414 w 5940554"/>
              <a:gd name="connsiteY1423" fmla="*/ 2106369 h 4880791"/>
              <a:gd name="connsiteX1424" fmla="*/ 3260885 w 5940554"/>
              <a:gd name="connsiteY1424" fmla="*/ 2105859 h 4880791"/>
              <a:gd name="connsiteX1425" fmla="*/ 3258928 w 5940554"/>
              <a:gd name="connsiteY1425" fmla="*/ 2103967 h 4880791"/>
              <a:gd name="connsiteX1426" fmla="*/ 3259895 w 5940554"/>
              <a:gd name="connsiteY1426" fmla="*/ 2104902 h 4880791"/>
              <a:gd name="connsiteX1427" fmla="*/ 3260090 w 5940554"/>
              <a:gd name="connsiteY1427" fmla="*/ 2105091 h 4880791"/>
              <a:gd name="connsiteX1428" fmla="*/ 3256659 w 5940554"/>
              <a:gd name="connsiteY1428" fmla="*/ 2101775 h 4880791"/>
              <a:gd name="connsiteX1429" fmla="*/ 3258244 w 5940554"/>
              <a:gd name="connsiteY1429" fmla="*/ 2103306 h 4880791"/>
              <a:gd name="connsiteX1430" fmla="*/ 3258928 w 5940554"/>
              <a:gd name="connsiteY1430" fmla="*/ 2103967 h 4880791"/>
              <a:gd name="connsiteX1431" fmla="*/ 5235957 w 5940554"/>
              <a:gd name="connsiteY1431" fmla="*/ 2091125 h 4880791"/>
              <a:gd name="connsiteX1432" fmla="*/ 5235298 w 5940554"/>
              <a:gd name="connsiteY1432" fmla="*/ 2109518 h 4880791"/>
              <a:gd name="connsiteX1433" fmla="*/ 5241768 w 5940554"/>
              <a:gd name="connsiteY1433" fmla="*/ 2102357 h 4880791"/>
              <a:gd name="connsiteX1434" fmla="*/ 5235957 w 5940554"/>
              <a:gd name="connsiteY1434" fmla="*/ 2091125 h 4880791"/>
              <a:gd name="connsiteX1435" fmla="*/ 5038591 w 5940554"/>
              <a:gd name="connsiteY1435" fmla="*/ 2088709 h 4880791"/>
              <a:gd name="connsiteX1436" fmla="*/ 5055907 w 5940554"/>
              <a:gd name="connsiteY1436" fmla="*/ 2101101 h 4880791"/>
              <a:gd name="connsiteX1437" fmla="*/ 5050231 w 5940554"/>
              <a:gd name="connsiteY1437" fmla="*/ 2109031 h 4880791"/>
              <a:gd name="connsiteX1438" fmla="*/ 5032915 w 5940554"/>
              <a:gd name="connsiteY1438" fmla="*/ 2096639 h 4880791"/>
              <a:gd name="connsiteX1439" fmla="*/ 5038591 w 5940554"/>
              <a:gd name="connsiteY1439" fmla="*/ 2088709 h 4880791"/>
              <a:gd name="connsiteX1440" fmla="*/ 5176143 w 5940554"/>
              <a:gd name="connsiteY1440" fmla="*/ 2087800 h 4880791"/>
              <a:gd name="connsiteX1441" fmla="*/ 5182482 w 5940554"/>
              <a:gd name="connsiteY1441" fmla="*/ 2092610 h 4880791"/>
              <a:gd name="connsiteX1442" fmla="*/ 5180334 w 5940554"/>
              <a:gd name="connsiteY1442" fmla="*/ 2092745 h 4880791"/>
              <a:gd name="connsiteX1443" fmla="*/ 5176143 w 5940554"/>
              <a:gd name="connsiteY1443" fmla="*/ 2087800 h 4880791"/>
              <a:gd name="connsiteX1444" fmla="*/ 3282397 w 5940554"/>
              <a:gd name="connsiteY1444" fmla="*/ 2084308 h 4880791"/>
              <a:gd name="connsiteX1445" fmla="*/ 3287944 w 5940554"/>
              <a:gd name="connsiteY1445" fmla="*/ 2089253 h 4880791"/>
              <a:gd name="connsiteX1446" fmla="*/ 3278226 w 5940554"/>
              <a:gd name="connsiteY1446" fmla="*/ 2087154 h 4880791"/>
              <a:gd name="connsiteX1447" fmla="*/ 3282397 w 5940554"/>
              <a:gd name="connsiteY1447" fmla="*/ 2084308 h 4880791"/>
              <a:gd name="connsiteX1448" fmla="*/ 3290191 w 5940554"/>
              <a:gd name="connsiteY1448" fmla="*/ 2071676 h 4880791"/>
              <a:gd name="connsiteX1449" fmla="*/ 3256659 w 5940554"/>
              <a:gd name="connsiteY1449" fmla="*/ 2101775 h 4880791"/>
              <a:gd name="connsiteX1450" fmla="*/ 3241077 w 5940554"/>
              <a:gd name="connsiteY1450" fmla="*/ 2111319 h 4880791"/>
              <a:gd name="connsiteX1451" fmla="*/ 3239179 w 5940554"/>
              <a:gd name="connsiteY1451" fmla="*/ 2111821 h 4880791"/>
              <a:gd name="connsiteX1452" fmla="*/ 3236835 w 5940554"/>
              <a:gd name="connsiteY1452" fmla="*/ 2113915 h 4880791"/>
              <a:gd name="connsiteX1453" fmla="*/ 3163868 w 5940554"/>
              <a:gd name="connsiteY1453" fmla="*/ 2158598 h 4880791"/>
              <a:gd name="connsiteX1454" fmla="*/ 3078894 w 5940554"/>
              <a:gd name="connsiteY1454" fmla="*/ 2219990 h 4880791"/>
              <a:gd name="connsiteX1455" fmla="*/ 3057914 w 5940554"/>
              <a:gd name="connsiteY1455" fmla="*/ 2233522 h 4880791"/>
              <a:gd name="connsiteX1456" fmla="*/ 3040711 w 5940554"/>
              <a:gd name="connsiteY1456" fmla="*/ 2246397 h 4880791"/>
              <a:gd name="connsiteX1457" fmla="*/ 3019005 w 5940554"/>
              <a:gd name="connsiteY1457" fmla="*/ 2260220 h 4880791"/>
              <a:gd name="connsiteX1458" fmla="*/ 3019851 w 5940554"/>
              <a:gd name="connsiteY1458" fmla="*/ 2265016 h 4880791"/>
              <a:gd name="connsiteX1459" fmla="*/ 2954870 w 5940554"/>
              <a:gd name="connsiteY1459" fmla="*/ 2307282 h 4880791"/>
              <a:gd name="connsiteX1460" fmla="*/ 2878595 w 5940554"/>
              <a:gd name="connsiteY1460" fmla="*/ 2342947 h 4880791"/>
              <a:gd name="connsiteX1461" fmla="*/ 2610374 w 5940554"/>
              <a:gd name="connsiteY1461" fmla="*/ 2505286 h 4880791"/>
              <a:gd name="connsiteX1462" fmla="*/ 2543880 w 5940554"/>
              <a:gd name="connsiteY1462" fmla="*/ 2543936 h 4880791"/>
              <a:gd name="connsiteX1463" fmla="*/ 2551561 w 5940554"/>
              <a:gd name="connsiteY1463" fmla="*/ 2551425 h 4880791"/>
              <a:gd name="connsiteX1464" fmla="*/ 2615175 w 5940554"/>
              <a:gd name="connsiteY1464" fmla="*/ 2513110 h 4880791"/>
              <a:gd name="connsiteX1465" fmla="*/ 2754432 w 5940554"/>
              <a:gd name="connsiteY1465" fmla="*/ 2429440 h 4880791"/>
              <a:gd name="connsiteX1466" fmla="*/ 2646881 w 5940554"/>
              <a:gd name="connsiteY1466" fmla="*/ 2504148 h 4880791"/>
              <a:gd name="connsiteX1467" fmla="*/ 2229782 w 5940554"/>
              <a:gd name="connsiteY1467" fmla="*/ 2740413 h 4880791"/>
              <a:gd name="connsiteX1468" fmla="*/ 1713322 w 5940554"/>
              <a:gd name="connsiteY1468" fmla="*/ 3032213 h 4880791"/>
              <a:gd name="connsiteX1469" fmla="*/ 1634229 w 5940554"/>
              <a:gd name="connsiteY1469" fmla="*/ 3071443 h 4880791"/>
              <a:gd name="connsiteX1470" fmla="*/ 1633352 w 5940554"/>
              <a:gd name="connsiteY1470" fmla="*/ 3073662 h 4880791"/>
              <a:gd name="connsiteX1471" fmla="*/ 1633495 w 5940554"/>
              <a:gd name="connsiteY1471" fmla="*/ 3076028 h 4880791"/>
              <a:gd name="connsiteX1472" fmla="*/ 1704399 w 5940554"/>
              <a:gd name="connsiteY1472" fmla="*/ 3042269 h 4880791"/>
              <a:gd name="connsiteX1473" fmla="*/ 1969714 w 5940554"/>
              <a:gd name="connsiteY1473" fmla="*/ 2908685 h 4880791"/>
              <a:gd name="connsiteX1474" fmla="*/ 2153831 w 5940554"/>
              <a:gd name="connsiteY1474" fmla="*/ 2812859 h 4880791"/>
              <a:gd name="connsiteX1475" fmla="*/ 2221264 w 5940554"/>
              <a:gd name="connsiteY1475" fmla="*/ 2774224 h 4880791"/>
              <a:gd name="connsiteX1476" fmla="*/ 2235050 w 5940554"/>
              <a:gd name="connsiteY1476" fmla="*/ 2764497 h 4880791"/>
              <a:gd name="connsiteX1477" fmla="*/ 2266076 w 5940554"/>
              <a:gd name="connsiteY1477" fmla="*/ 2748083 h 4880791"/>
              <a:gd name="connsiteX1478" fmla="*/ 2266546 w 5940554"/>
              <a:gd name="connsiteY1478" fmla="*/ 2748280 h 4880791"/>
              <a:gd name="connsiteX1479" fmla="*/ 2286944 w 5940554"/>
              <a:gd name="connsiteY1479" fmla="*/ 2736593 h 4880791"/>
              <a:gd name="connsiteX1480" fmla="*/ 2283976 w 5940554"/>
              <a:gd name="connsiteY1480" fmla="*/ 2736174 h 4880791"/>
              <a:gd name="connsiteX1481" fmla="*/ 2298410 w 5940554"/>
              <a:gd name="connsiteY1481" fmla="*/ 2727128 h 4880791"/>
              <a:gd name="connsiteX1482" fmla="*/ 2297884 w 5940554"/>
              <a:gd name="connsiteY1482" fmla="*/ 2730325 h 4880791"/>
              <a:gd name="connsiteX1483" fmla="*/ 2310500 w 5940554"/>
              <a:gd name="connsiteY1483" fmla="*/ 2723096 h 4880791"/>
              <a:gd name="connsiteX1484" fmla="*/ 2307343 w 5940554"/>
              <a:gd name="connsiteY1484" fmla="*/ 2722079 h 4880791"/>
              <a:gd name="connsiteX1485" fmla="*/ 2312265 w 5940554"/>
              <a:gd name="connsiteY1485" fmla="*/ 2717357 h 4880791"/>
              <a:gd name="connsiteX1486" fmla="*/ 2317712 w 5940554"/>
              <a:gd name="connsiteY1486" fmla="*/ 2718964 h 4880791"/>
              <a:gd name="connsiteX1487" fmla="*/ 2333547 w 5940554"/>
              <a:gd name="connsiteY1487" fmla="*/ 2709892 h 4880791"/>
              <a:gd name="connsiteX1488" fmla="*/ 2360438 w 5940554"/>
              <a:gd name="connsiteY1488" fmla="*/ 2693823 h 4880791"/>
              <a:gd name="connsiteX1489" fmla="*/ 2353799 w 5940554"/>
              <a:gd name="connsiteY1489" fmla="*/ 2689071 h 4880791"/>
              <a:gd name="connsiteX1490" fmla="*/ 2385189 w 5940554"/>
              <a:gd name="connsiteY1490" fmla="*/ 2673368 h 4880791"/>
              <a:gd name="connsiteX1491" fmla="*/ 2386907 w 5940554"/>
              <a:gd name="connsiteY1491" fmla="*/ 2678007 h 4880791"/>
              <a:gd name="connsiteX1492" fmla="*/ 2388620 w 5940554"/>
              <a:gd name="connsiteY1492" fmla="*/ 2676983 h 4880791"/>
              <a:gd name="connsiteX1493" fmla="*/ 2388541 w 5940554"/>
              <a:gd name="connsiteY1493" fmla="*/ 2676955 h 4880791"/>
              <a:gd name="connsiteX1494" fmla="*/ 2386143 w 5940554"/>
              <a:gd name="connsiteY1494" fmla="*/ 2673106 h 4880791"/>
              <a:gd name="connsiteX1495" fmla="*/ 2391160 w 5940554"/>
              <a:gd name="connsiteY1495" fmla="*/ 2675094 h 4880791"/>
              <a:gd name="connsiteX1496" fmla="*/ 2391369 w 5940554"/>
              <a:gd name="connsiteY1496" fmla="*/ 2675341 h 4880791"/>
              <a:gd name="connsiteX1497" fmla="*/ 2392296 w 5940554"/>
              <a:gd name="connsiteY1497" fmla="*/ 2674787 h 4880791"/>
              <a:gd name="connsiteX1498" fmla="*/ 2391462 w 5940554"/>
              <a:gd name="connsiteY1498" fmla="*/ 2672458 h 4880791"/>
              <a:gd name="connsiteX1499" fmla="*/ 2423288 w 5940554"/>
              <a:gd name="connsiteY1499" fmla="*/ 2655952 h 4880791"/>
              <a:gd name="connsiteX1500" fmla="*/ 2423218 w 5940554"/>
              <a:gd name="connsiteY1500" fmla="*/ 2656310 h 4880791"/>
              <a:gd name="connsiteX1501" fmla="*/ 2428030 w 5940554"/>
              <a:gd name="connsiteY1501" fmla="*/ 2653435 h 4880791"/>
              <a:gd name="connsiteX1502" fmla="*/ 2426940 w 5940554"/>
              <a:gd name="connsiteY1502" fmla="*/ 2647564 h 4880791"/>
              <a:gd name="connsiteX1503" fmla="*/ 2435829 w 5940554"/>
              <a:gd name="connsiteY1503" fmla="*/ 2640052 h 4880791"/>
              <a:gd name="connsiteX1504" fmla="*/ 2462789 w 5940554"/>
              <a:gd name="connsiteY1504" fmla="*/ 2632665 h 4880791"/>
              <a:gd name="connsiteX1505" fmla="*/ 2684365 w 5940554"/>
              <a:gd name="connsiteY1505" fmla="*/ 2500266 h 4880791"/>
              <a:gd name="connsiteX1506" fmla="*/ 3030136 w 5940554"/>
              <a:gd name="connsiteY1506" fmla="*/ 2287421 h 4880791"/>
              <a:gd name="connsiteX1507" fmla="*/ 3307920 w 5940554"/>
              <a:gd name="connsiteY1507" fmla="*/ 2099751 h 4880791"/>
              <a:gd name="connsiteX1508" fmla="*/ 3301512 w 5940554"/>
              <a:gd name="connsiteY1508" fmla="*/ 2094295 h 4880791"/>
              <a:gd name="connsiteX1509" fmla="*/ 3293600 w 5940554"/>
              <a:gd name="connsiteY1509" fmla="*/ 2077121 h 4880791"/>
              <a:gd name="connsiteX1510" fmla="*/ 5032604 w 5940554"/>
              <a:gd name="connsiteY1510" fmla="*/ 2065945 h 4880791"/>
              <a:gd name="connsiteX1511" fmla="*/ 5035090 w 5940554"/>
              <a:gd name="connsiteY1511" fmla="*/ 2079706 h 4880791"/>
              <a:gd name="connsiteX1512" fmla="*/ 5032604 w 5940554"/>
              <a:gd name="connsiteY1512" fmla="*/ 2065945 h 4880791"/>
              <a:gd name="connsiteX1513" fmla="*/ 2667901 w 5940554"/>
              <a:gd name="connsiteY1513" fmla="*/ 2065064 h 4880791"/>
              <a:gd name="connsiteX1514" fmla="*/ 2661184 w 5940554"/>
              <a:gd name="connsiteY1514" fmla="*/ 2068929 h 4880791"/>
              <a:gd name="connsiteX1515" fmla="*/ 2671582 w 5940554"/>
              <a:gd name="connsiteY1515" fmla="*/ 2071985 h 4880791"/>
              <a:gd name="connsiteX1516" fmla="*/ 2675994 w 5940554"/>
              <a:gd name="connsiteY1516" fmla="*/ 2068990 h 4880791"/>
              <a:gd name="connsiteX1517" fmla="*/ 2667901 w 5940554"/>
              <a:gd name="connsiteY1517" fmla="*/ 2065064 h 4880791"/>
              <a:gd name="connsiteX1518" fmla="*/ 4999276 w 5940554"/>
              <a:gd name="connsiteY1518" fmla="*/ 2060590 h 4880791"/>
              <a:gd name="connsiteX1519" fmla="*/ 5007783 w 5940554"/>
              <a:gd name="connsiteY1519" fmla="*/ 2091823 h 4880791"/>
              <a:gd name="connsiteX1520" fmla="*/ 5014510 w 5940554"/>
              <a:gd name="connsiteY1520" fmla="*/ 2071491 h 4880791"/>
              <a:gd name="connsiteX1521" fmla="*/ 5031755 w 5940554"/>
              <a:gd name="connsiteY1521" fmla="*/ 2083833 h 4880791"/>
              <a:gd name="connsiteX1522" fmla="*/ 5016622 w 5940554"/>
              <a:gd name="connsiteY1522" fmla="*/ 2108625 h 4880791"/>
              <a:gd name="connsiteX1523" fmla="*/ 5043999 w 5940554"/>
              <a:gd name="connsiteY1523" fmla="*/ 2117739 h 4880791"/>
              <a:gd name="connsiteX1524" fmla="*/ 5006482 w 5940554"/>
              <a:gd name="connsiteY1524" fmla="*/ 2170166 h 4880791"/>
              <a:gd name="connsiteX1525" fmla="*/ 5013725 w 5940554"/>
              <a:gd name="connsiteY1525" fmla="*/ 2141824 h 4880791"/>
              <a:gd name="connsiteX1526" fmla="*/ 5023735 w 5940554"/>
              <a:gd name="connsiteY1526" fmla="*/ 2124192 h 4880791"/>
              <a:gd name="connsiteX1527" fmla="*/ 4998125 w 5940554"/>
              <a:gd name="connsiteY1527" fmla="*/ 2101674 h 4880791"/>
              <a:gd name="connsiteX1528" fmla="*/ 4980010 w 5940554"/>
              <a:gd name="connsiteY1528" fmla="*/ 2105124 h 4880791"/>
              <a:gd name="connsiteX1529" fmla="*/ 4967966 w 5940554"/>
              <a:gd name="connsiteY1529" fmla="*/ 2100697 h 4880791"/>
              <a:gd name="connsiteX1530" fmla="*/ 4979442 w 5940554"/>
              <a:gd name="connsiteY1530" fmla="*/ 2088304 h 4880791"/>
              <a:gd name="connsiteX1531" fmla="*/ 4999276 w 5940554"/>
              <a:gd name="connsiteY1531" fmla="*/ 2060590 h 4880791"/>
              <a:gd name="connsiteX1532" fmla="*/ 4890689 w 5940554"/>
              <a:gd name="connsiteY1532" fmla="*/ 2060385 h 4880791"/>
              <a:gd name="connsiteX1533" fmla="*/ 4898192 w 5940554"/>
              <a:gd name="connsiteY1533" fmla="*/ 2063744 h 4880791"/>
              <a:gd name="connsiteX1534" fmla="*/ 4881563 w 5940554"/>
              <a:gd name="connsiteY1534" fmla="*/ 2068445 h 4880791"/>
              <a:gd name="connsiteX1535" fmla="*/ 4890689 w 5940554"/>
              <a:gd name="connsiteY1535" fmla="*/ 2060385 h 4880791"/>
              <a:gd name="connsiteX1536" fmla="*/ 5184489 w 5940554"/>
              <a:gd name="connsiteY1536" fmla="*/ 2057536 h 4880791"/>
              <a:gd name="connsiteX1537" fmla="*/ 5191357 w 5940554"/>
              <a:gd name="connsiteY1537" fmla="*/ 2076570 h 4880791"/>
              <a:gd name="connsiteX1538" fmla="*/ 5175899 w 5940554"/>
              <a:gd name="connsiteY1538" fmla="*/ 2069541 h 4880791"/>
              <a:gd name="connsiteX1539" fmla="*/ 5184489 w 5940554"/>
              <a:gd name="connsiteY1539" fmla="*/ 2057536 h 4880791"/>
              <a:gd name="connsiteX1540" fmla="*/ 5657953 w 5940554"/>
              <a:gd name="connsiteY1540" fmla="*/ 2044269 h 4880791"/>
              <a:gd name="connsiteX1541" fmla="*/ 5673848 w 5940554"/>
              <a:gd name="connsiteY1541" fmla="*/ 2047221 h 4880791"/>
              <a:gd name="connsiteX1542" fmla="*/ 5665047 w 5940554"/>
              <a:gd name="connsiteY1542" fmla="*/ 2059522 h 4880791"/>
              <a:gd name="connsiteX1543" fmla="*/ 5680779 w 5940554"/>
              <a:gd name="connsiteY1543" fmla="*/ 2072886 h 4880791"/>
              <a:gd name="connsiteX1544" fmla="*/ 5660897 w 5940554"/>
              <a:gd name="connsiteY1544" fmla="*/ 2075504 h 4880791"/>
              <a:gd name="connsiteX1545" fmla="*/ 5648939 w 5940554"/>
              <a:gd name="connsiteY1545" fmla="*/ 2092215 h 4880791"/>
              <a:gd name="connsiteX1546" fmla="*/ 5651848 w 5940554"/>
              <a:gd name="connsiteY1546" fmla="*/ 2056394 h 4880791"/>
              <a:gd name="connsiteX1547" fmla="*/ 5657953 w 5940554"/>
              <a:gd name="connsiteY1547" fmla="*/ 2044269 h 4880791"/>
              <a:gd name="connsiteX1548" fmla="*/ 5073261 w 5940554"/>
              <a:gd name="connsiteY1548" fmla="*/ 2042719 h 4880791"/>
              <a:gd name="connsiteX1549" fmla="*/ 5082463 w 5940554"/>
              <a:gd name="connsiteY1549" fmla="*/ 2046176 h 4880791"/>
              <a:gd name="connsiteX1550" fmla="*/ 5077312 w 5940554"/>
              <a:gd name="connsiteY1550" fmla="*/ 2057828 h 4880791"/>
              <a:gd name="connsiteX1551" fmla="*/ 5061805 w 5940554"/>
              <a:gd name="connsiteY1551" fmla="*/ 2057225 h 4880791"/>
              <a:gd name="connsiteX1552" fmla="*/ 5073261 w 5940554"/>
              <a:gd name="connsiteY1552" fmla="*/ 2042719 h 4880791"/>
              <a:gd name="connsiteX1553" fmla="*/ 5276197 w 5940554"/>
              <a:gd name="connsiteY1553" fmla="*/ 2042011 h 4880791"/>
              <a:gd name="connsiteX1554" fmla="*/ 5262576 w 5940554"/>
              <a:gd name="connsiteY1554" fmla="*/ 2053928 h 4880791"/>
              <a:gd name="connsiteX1555" fmla="*/ 5238768 w 5940554"/>
              <a:gd name="connsiteY1555" fmla="*/ 2087197 h 4880791"/>
              <a:gd name="connsiteX1556" fmla="*/ 5256854 w 5940554"/>
              <a:gd name="connsiteY1556" fmla="*/ 2093852 h 4880791"/>
              <a:gd name="connsiteX1557" fmla="*/ 5279054 w 5940554"/>
              <a:gd name="connsiteY1557" fmla="*/ 2044758 h 4880791"/>
              <a:gd name="connsiteX1558" fmla="*/ 5276197 w 5940554"/>
              <a:gd name="connsiteY1558" fmla="*/ 2042011 h 4880791"/>
              <a:gd name="connsiteX1559" fmla="*/ 5443317 w 5940554"/>
              <a:gd name="connsiteY1559" fmla="*/ 2040926 h 4880791"/>
              <a:gd name="connsiteX1560" fmla="*/ 5449527 w 5940554"/>
              <a:gd name="connsiteY1560" fmla="*/ 2052176 h 4880791"/>
              <a:gd name="connsiteX1561" fmla="*/ 5443299 w 5940554"/>
              <a:gd name="connsiteY1561" fmla="*/ 2059066 h 4880791"/>
              <a:gd name="connsiteX1562" fmla="*/ 5443317 w 5940554"/>
              <a:gd name="connsiteY1562" fmla="*/ 2040926 h 4880791"/>
              <a:gd name="connsiteX1563" fmla="*/ 3263008 w 5940554"/>
              <a:gd name="connsiteY1563" fmla="*/ 2037915 h 4880791"/>
              <a:gd name="connsiteX1564" fmla="*/ 3173467 w 5940554"/>
              <a:gd name="connsiteY1564" fmla="*/ 2099358 h 4880791"/>
              <a:gd name="connsiteX1565" fmla="*/ 2884519 w 5940554"/>
              <a:gd name="connsiteY1565" fmla="*/ 2292665 h 4880791"/>
              <a:gd name="connsiteX1566" fmla="*/ 2855324 w 5940554"/>
              <a:gd name="connsiteY1566" fmla="*/ 2316460 h 4880791"/>
              <a:gd name="connsiteX1567" fmla="*/ 2929627 w 5940554"/>
              <a:gd name="connsiteY1567" fmla="*/ 2274609 h 4880791"/>
              <a:gd name="connsiteX1568" fmla="*/ 3204260 w 5940554"/>
              <a:gd name="connsiteY1568" fmla="*/ 2087351 h 4880791"/>
              <a:gd name="connsiteX1569" fmla="*/ 3268945 w 5940554"/>
              <a:gd name="connsiteY1569" fmla="*/ 2040732 h 4880791"/>
              <a:gd name="connsiteX1570" fmla="*/ 2732246 w 5940554"/>
              <a:gd name="connsiteY1570" fmla="*/ 2030216 h 4880791"/>
              <a:gd name="connsiteX1571" fmla="*/ 2705445 w 5940554"/>
              <a:gd name="connsiteY1571" fmla="*/ 2046079 h 4880791"/>
              <a:gd name="connsiteX1572" fmla="*/ 2695919 w 5940554"/>
              <a:gd name="connsiteY1572" fmla="*/ 2056027 h 4880791"/>
              <a:gd name="connsiteX1573" fmla="*/ 2705445 w 5940554"/>
              <a:gd name="connsiteY1573" fmla="*/ 2046079 h 4880791"/>
              <a:gd name="connsiteX1574" fmla="*/ 2732246 w 5940554"/>
              <a:gd name="connsiteY1574" fmla="*/ 2030216 h 4880791"/>
              <a:gd name="connsiteX1575" fmla="*/ 4637001 w 5940554"/>
              <a:gd name="connsiteY1575" fmla="*/ 2018472 h 4880791"/>
              <a:gd name="connsiteX1576" fmla="*/ 4644477 w 5940554"/>
              <a:gd name="connsiteY1576" fmla="*/ 2022361 h 4880791"/>
              <a:gd name="connsiteX1577" fmla="*/ 4633205 w 5940554"/>
              <a:gd name="connsiteY1577" fmla="*/ 2020135 h 4880791"/>
              <a:gd name="connsiteX1578" fmla="*/ 4637001 w 5940554"/>
              <a:gd name="connsiteY1578" fmla="*/ 2018472 h 4880791"/>
              <a:gd name="connsiteX1579" fmla="*/ 4912275 w 5940554"/>
              <a:gd name="connsiteY1579" fmla="*/ 2018097 h 4880791"/>
              <a:gd name="connsiteX1580" fmla="*/ 4889724 w 5940554"/>
              <a:gd name="connsiteY1580" fmla="*/ 2035148 h 4880791"/>
              <a:gd name="connsiteX1581" fmla="*/ 4893318 w 5940554"/>
              <a:gd name="connsiteY1581" fmla="*/ 2048200 h 4880791"/>
              <a:gd name="connsiteX1582" fmla="*/ 4900980 w 5940554"/>
              <a:gd name="connsiteY1582" fmla="*/ 2041107 h 4880791"/>
              <a:gd name="connsiteX1583" fmla="*/ 4918088 w 5940554"/>
              <a:gd name="connsiteY1583" fmla="*/ 2053350 h 4880791"/>
              <a:gd name="connsiteX1584" fmla="*/ 4918741 w 5940554"/>
              <a:gd name="connsiteY1584" fmla="*/ 2041590 h 4880791"/>
              <a:gd name="connsiteX1585" fmla="*/ 4922709 w 5940554"/>
              <a:gd name="connsiteY1585" fmla="*/ 2036045 h 4880791"/>
              <a:gd name="connsiteX1586" fmla="*/ 4914157 w 5940554"/>
              <a:gd name="connsiteY1586" fmla="*/ 2029924 h 4880791"/>
              <a:gd name="connsiteX1587" fmla="*/ 4912275 w 5940554"/>
              <a:gd name="connsiteY1587" fmla="*/ 2018097 h 4880791"/>
              <a:gd name="connsiteX1588" fmla="*/ 5282626 w 5940554"/>
              <a:gd name="connsiteY1588" fmla="*/ 2007838 h 4880791"/>
              <a:gd name="connsiteX1589" fmla="*/ 5291179 w 5940554"/>
              <a:gd name="connsiteY1589" fmla="*/ 2013958 h 4880791"/>
              <a:gd name="connsiteX1590" fmla="*/ 5282626 w 5940554"/>
              <a:gd name="connsiteY1590" fmla="*/ 2007838 h 4880791"/>
              <a:gd name="connsiteX1591" fmla="*/ 5483469 w 5940554"/>
              <a:gd name="connsiteY1591" fmla="*/ 2002193 h 4880791"/>
              <a:gd name="connsiteX1592" fmla="*/ 5502253 w 5940554"/>
              <a:gd name="connsiteY1592" fmla="*/ 2009360 h 4880791"/>
              <a:gd name="connsiteX1593" fmla="*/ 5495103 w 5940554"/>
              <a:gd name="connsiteY1593" fmla="*/ 2023064 h 4880791"/>
              <a:gd name="connsiteX1594" fmla="*/ 5474564 w 5940554"/>
              <a:gd name="connsiteY1594" fmla="*/ 2014638 h 4880791"/>
              <a:gd name="connsiteX1595" fmla="*/ 5483469 w 5940554"/>
              <a:gd name="connsiteY1595" fmla="*/ 2002193 h 4880791"/>
              <a:gd name="connsiteX1596" fmla="*/ 2778853 w 5940554"/>
              <a:gd name="connsiteY1596" fmla="*/ 1999689 h 4880791"/>
              <a:gd name="connsiteX1597" fmla="*/ 2766203 w 5940554"/>
              <a:gd name="connsiteY1597" fmla="*/ 2006357 h 4880791"/>
              <a:gd name="connsiteX1598" fmla="*/ 2784462 w 5940554"/>
              <a:gd name="connsiteY1598" fmla="*/ 2005545 h 4880791"/>
              <a:gd name="connsiteX1599" fmla="*/ 2789604 w 5940554"/>
              <a:gd name="connsiteY1599" fmla="*/ 2002123 h 4880791"/>
              <a:gd name="connsiteX1600" fmla="*/ 2778853 w 5940554"/>
              <a:gd name="connsiteY1600" fmla="*/ 1999689 h 4880791"/>
              <a:gd name="connsiteX1601" fmla="*/ 5081612 w 5940554"/>
              <a:gd name="connsiteY1601" fmla="*/ 1999333 h 4880791"/>
              <a:gd name="connsiteX1602" fmla="*/ 5096427 w 5940554"/>
              <a:gd name="connsiteY1602" fmla="*/ 2009936 h 4880791"/>
              <a:gd name="connsiteX1603" fmla="*/ 5091488 w 5940554"/>
              <a:gd name="connsiteY1603" fmla="*/ 2016838 h 4880791"/>
              <a:gd name="connsiteX1604" fmla="*/ 5076672 w 5940554"/>
              <a:gd name="connsiteY1604" fmla="*/ 2006235 h 4880791"/>
              <a:gd name="connsiteX1605" fmla="*/ 5081612 w 5940554"/>
              <a:gd name="connsiteY1605" fmla="*/ 1999333 h 4880791"/>
              <a:gd name="connsiteX1606" fmla="*/ 4970499 w 5940554"/>
              <a:gd name="connsiteY1606" fmla="*/ 1992221 h 4880791"/>
              <a:gd name="connsiteX1607" fmla="*/ 4970028 w 5940554"/>
              <a:gd name="connsiteY1607" fmla="*/ 2000204 h 4880791"/>
              <a:gd name="connsiteX1608" fmla="*/ 4965170 w 5940554"/>
              <a:gd name="connsiteY1608" fmla="*/ 2006561 h 4880791"/>
              <a:gd name="connsiteX1609" fmla="*/ 4957015 w 5940554"/>
              <a:gd name="connsiteY1609" fmla="*/ 2000723 h 4880791"/>
              <a:gd name="connsiteX1610" fmla="*/ 4970499 w 5940554"/>
              <a:gd name="connsiteY1610" fmla="*/ 1992221 h 4880791"/>
              <a:gd name="connsiteX1611" fmla="*/ 5469140 w 5940554"/>
              <a:gd name="connsiteY1611" fmla="*/ 1989570 h 4880791"/>
              <a:gd name="connsiteX1612" fmla="*/ 5478462 w 5940554"/>
              <a:gd name="connsiteY1612" fmla="*/ 1992142 h 4880791"/>
              <a:gd name="connsiteX1613" fmla="*/ 5472135 w 5940554"/>
              <a:gd name="connsiteY1613" fmla="*/ 2006014 h 4880791"/>
              <a:gd name="connsiteX1614" fmla="*/ 5456776 w 5940554"/>
              <a:gd name="connsiteY1614" fmla="*/ 2008622 h 4880791"/>
              <a:gd name="connsiteX1615" fmla="*/ 5469140 w 5940554"/>
              <a:gd name="connsiteY1615" fmla="*/ 1989570 h 4880791"/>
              <a:gd name="connsiteX1616" fmla="*/ 5556280 w 5940554"/>
              <a:gd name="connsiteY1616" fmla="*/ 1987730 h 4880791"/>
              <a:gd name="connsiteX1617" fmla="*/ 5561090 w 5940554"/>
              <a:gd name="connsiteY1617" fmla="*/ 2003311 h 4880791"/>
              <a:gd name="connsiteX1618" fmla="*/ 5550948 w 5940554"/>
              <a:gd name="connsiteY1618" fmla="*/ 2012843 h 4880791"/>
              <a:gd name="connsiteX1619" fmla="*/ 5556280 w 5940554"/>
              <a:gd name="connsiteY1619" fmla="*/ 1987730 h 4880791"/>
              <a:gd name="connsiteX1620" fmla="*/ 4825575 w 5940554"/>
              <a:gd name="connsiteY1620" fmla="*/ 1984254 h 4880791"/>
              <a:gd name="connsiteX1621" fmla="*/ 4642016 w 5940554"/>
              <a:gd name="connsiteY1621" fmla="*/ 2127587 h 4880791"/>
              <a:gd name="connsiteX1622" fmla="*/ 4639053 w 5940554"/>
              <a:gd name="connsiteY1622" fmla="*/ 2129901 h 4880791"/>
              <a:gd name="connsiteX1623" fmla="*/ 4641114 w 5940554"/>
              <a:gd name="connsiteY1623" fmla="*/ 2135644 h 4880791"/>
              <a:gd name="connsiteX1624" fmla="*/ 4638004 w 5940554"/>
              <a:gd name="connsiteY1624" fmla="*/ 2138688 h 4880791"/>
              <a:gd name="connsiteX1625" fmla="*/ 4631313 w 5940554"/>
              <a:gd name="connsiteY1625" fmla="*/ 2135946 h 4880791"/>
              <a:gd name="connsiteX1626" fmla="*/ 4626652 w 5940554"/>
              <a:gd name="connsiteY1626" fmla="*/ 2139585 h 4880791"/>
              <a:gd name="connsiteX1627" fmla="*/ 4626444 w 5940554"/>
              <a:gd name="connsiteY1627" fmla="*/ 2144825 h 4880791"/>
              <a:gd name="connsiteX1628" fmla="*/ 4619302 w 5940554"/>
              <a:gd name="connsiteY1628" fmla="*/ 2145325 h 4880791"/>
              <a:gd name="connsiteX1629" fmla="*/ 4579236 w 5940554"/>
              <a:gd name="connsiteY1629" fmla="*/ 2176611 h 4880791"/>
              <a:gd name="connsiteX1630" fmla="*/ 4578819 w 5940554"/>
              <a:gd name="connsiteY1630" fmla="*/ 2177792 h 4880791"/>
              <a:gd name="connsiteX1631" fmla="*/ 4582300 w 5940554"/>
              <a:gd name="connsiteY1631" fmla="*/ 2178161 h 4880791"/>
              <a:gd name="connsiteX1632" fmla="*/ 4579538 w 5940554"/>
              <a:gd name="connsiteY1632" fmla="*/ 2182023 h 4880791"/>
              <a:gd name="connsiteX1633" fmla="*/ 4578749 w 5940554"/>
              <a:gd name="connsiteY1633" fmla="*/ 2177989 h 4880791"/>
              <a:gd name="connsiteX1634" fmla="*/ 4578245 w 5940554"/>
              <a:gd name="connsiteY1634" fmla="*/ 2179420 h 4880791"/>
              <a:gd name="connsiteX1635" fmla="*/ 4574512 w 5940554"/>
              <a:gd name="connsiteY1635" fmla="*/ 2209936 h 4880791"/>
              <a:gd name="connsiteX1636" fmla="*/ 4553955 w 5940554"/>
              <a:gd name="connsiteY1636" fmla="*/ 2235051 h 4880791"/>
              <a:gd name="connsiteX1637" fmla="*/ 4495896 w 5940554"/>
              <a:gd name="connsiteY1637" fmla="*/ 2272807 h 4880791"/>
              <a:gd name="connsiteX1638" fmla="*/ 4482443 w 5940554"/>
              <a:gd name="connsiteY1638" fmla="*/ 2287984 h 4880791"/>
              <a:gd name="connsiteX1639" fmla="*/ 4507660 w 5940554"/>
              <a:gd name="connsiteY1639" fmla="*/ 2299741 h 4880791"/>
              <a:gd name="connsiteX1640" fmla="*/ 4497740 w 5940554"/>
              <a:gd name="connsiteY1640" fmla="*/ 2313604 h 4880791"/>
              <a:gd name="connsiteX1641" fmla="*/ 4479642 w 5940554"/>
              <a:gd name="connsiteY1641" fmla="*/ 2302748 h 4880791"/>
              <a:gd name="connsiteX1642" fmla="*/ 4429550 w 5940554"/>
              <a:gd name="connsiteY1642" fmla="*/ 2383587 h 4880791"/>
              <a:gd name="connsiteX1643" fmla="*/ 4473277 w 5940554"/>
              <a:gd name="connsiteY1643" fmla="*/ 2358632 h 4880791"/>
              <a:gd name="connsiteX1644" fmla="*/ 4486727 w 5940554"/>
              <a:gd name="connsiteY1644" fmla="*/ 2343453 h 4880791"/>
              <a:gd name="connsiteX1645" fmla="*/ 4510218 w 5940554"/>
              <a:gd name="connsiteY1645" fmla="*/ 2349783 h 4880791"/>
              <a:gd name="connsiteX1646" fmla="*/ 4532042 w 5940554"/>
              <a:gd name="connsiteY1646" fmla="*/ 2319286 h 4880791"/>
              <a:gd name="connsiteX1647" fmla="*/ 4524927 w 5940554"/>
              <a:gd name="connsiteY1647" fmla="*/ 2318387 h 4880791"/>
              <a:gd name="connsiteX1648" fmla="*/ 4545320 w 5940554"/>
              <a:gd name="connsiteY1648" fmla="*/ 2293504 h 4880791"/>
              <a:gd name="connsiteX1649" fmla="*/ 4564887 w 5940554"/>
              <a:gd name="connsiteY1649" fmla="*/ 2269775 h 4880791"/>
              <a:gd name="connsiteX1650" fmla="*/ 4594005 w 5940554"/>
              <a:gd name="connsiteY1650" fmla="*/ 2261617 h 4880791"/>
              <a:gd name="connsiteX1651" fmla="*/ 4603862 w 5940554"/>
              <a:gd name="connsiteY1651" fmla="*/ 2233386 h 4880791"/>
              <a:gd name="connsiteX1652" fmla="*/ 4643516 w 5940554"/>
              <a:gd name="connsiteY1652" fmla="*/ 2217744 h 4880791"/>
              <a:gd name="connsiteX1653" fmla="*/ 4662841 w 5940554"/>
              <a:gd name="connsiteY1653" fmla="*/ 2169040 h 4880791"/>
              <a:gd name="connsiteX1654" fmla="*/ 4696924 w 5940554"/>
              <a:gd name="connsiteY1654" fmla="*/ 2153953 h 4880791"/>
              <a:gd name="connsiteX1655" fmla="*/ 4712238 w 5940554"/>
              <a:gd name="connsiteY1655" fmla="*/ 2135565 h 4880791"/>
              <a:gd name="connsiteX1656" fmla="*/ 4719741 w 5940554"/>
              <a:gd name="connsiteY1656" fmla="*/ 2122069 h 4880791"/>
              <a:gd name="connsiteX1657" fmla="*/ 4714337 w 5940554"/>
              <a:gd name="connsiteY1657" fmla="*/ 2122394 h 4880791"/>
              <a:gd name="connsiteX1658" fmla="*/ 4740514 w 5940554"/>
              <a:gd name="connsiteY1658" fmla="*/ 2078592 h 4880791"/>
              <a:gd name="connsiteX1659" fmla="*/ 4777279 w 5940554"/>
              <a:gd name="connsiteY1659" fmla="*/ 2059137 h 4880791"/>
              <a:gd name="connsiteX1660" fmla="*/ 4766140 w 5940554"/>
              <a:gd name="connsiteY1660" fmla="*/ 2042781 h 4880791"/>
              <a:gd name="connsiteX1661" fmla="*/ 4788031 w 5940554"/>
              <a:gd name="connsiteY1661" fmla="*/ 2037486 h 4880791"/>
              <a:gd name="connsiteX1662" fmla="*/ 4792095 w 5940554"/>
              <a:gd name="connsiteY1662" fmla="*/ 2023974 h 4880791"/>
              <a:gd name="connsiteX1663" fmla="*/ 4794194 w 5940554"/>
              <a:gd name="connsiteY1663" fmla="*/ 2010803 h 4880791"/>
              <a:gd name="connsiteX1664" fmla="*/ 4822880 w 5940554"/>
              <a:gd name="connsiteY1664" fmla="*/ 1990370 h 4880791"/>
              <a:gd name="connsiteX1665" fmla="*/ 2806817 w 5940554"/>
              <a:gd name="connsiteY1665" fmla="*/ 1983255 h 4880791"/>
              <a:gd name="connsiteX1666" fmla="*/ 2792134 w 5940554"/>
              <a:gd name="connsiteY1666" fmla="*/ 1989987 h 4880791"/>
              <a:gd name="connsiteX1667" fmla="*/ 2815676 w 5940554"/>
              <a:gd name="connsiteY1667" fmla="*/ 1986553 h 4880791"/>
              <a:gd name="connsiteX1668" fmla="*/ 2806817 w 5940554"/>
              <a:gd name="connsiteY1668" fmla="*/ 1983255 h 4880791"/>
              <a:gd name="connsiteX1669" fmla="*/ 4999823 w 5940554"/>
              <a:gd name="connsiteY1669" fmla="*/ 1976236 h 4880791"/>
              <a:gd name="connsiteX1670" fmla="*/ 5000678 w 5940554"/>
              <a:gd name="connsiteY1670" fmla="*/ 1988830 h 4880791"/>
              <a:gd name="connsiteX1671" fmla="*/ 4999823 w 5940554"/>
              <a:gd name="connsiteY1671" fmla="*/ 1976236 h 4880791"/>
              <a:gd name="connsiteX1672" fmla="*/ 2831001 w 5940554"/>
              <a:gd name="connsiteY1672" fmla="*/ 1968012 h 4880791"/>
              <a:gd name="connsiteX1673" fmla="*/ 2818934 w 5940554"/>
              <a:gd name="connsiteY1673" fmla="*/ 1974126 h 4880791"/>
              <a:gd name="connsiteX1674" fmla="*/ 2837243 w 5940554"/>
              <a:gd name="connsiteY1674" fmla="*/ 1971931 h 4880791"/>
              <a:gd name="connsiteX1675" fmla="*/ 2831001 w 5940554"/>
              <a:gd name="connsiteY1675" fmla="*/ 1968012 h 4880791"/>
              <a:gd name="connsiteX1676" fmla="*/ 5103603 w 5940554"/>
              <a:gd name="connsiteY1676" fmla="*/ 1967961 h 4880791"/>
              <a:gd name="connsiteX1677" fmla="*/ 5113712 w 5940554"/>
              <a:gd name="connsiteY1677" fmla="*/ 1971448 h 4880791"/>
              <a:gd name="connsiteX1678" fmla="*/ 5099263 w 5940554"/>
              <a:gd name="connsiteY1678" fmla="*/ 1973099 h 4880791"/>
              <a:gd name="connsiteX1679" fmla="*/ 5103603 w 5940554"/>
              <a:gd name="connsiteY1679" fmla="*/ 1967961 h 4880791"/>
              <a:gd name="connsiteX1680" fmla="*/ 5071758 w 5940554"/>
              <a:gd name="connsiteY1680" fmla="*/ 1967629 h 4880791"/>
              <a:gd name="connsiteX1681" fmla="*/ 5057157 w 5940554"/>
              <a:gd name="connsiteY1681" fmla="*/ 2002644 h 4880791"/>
              <a:gd name="connsiteX1682" fmla="*/ 5044464 w 5940554"/>
              <a:gd name="connsiteY1682" fmla="*/ 2016119 h 4880791"/>
              <a:gd name="connsiteX1683" fmla="*/ 5053369 w 5940554"/>
              <a:gd name="connsiteY1683" fmla="*/ 2032905 h 4880791"/>
              <a:gd name="connsiteX1684" fmla="*/ 5023797 w 5940554"/>
              <a:gd name="connsiteY1684" fmla="*/ 2034648 h 4880791"/>
              <a:gd name="connsiteX1685" fmla="*/ 5071758 w 5940554"/>
              <a:gd name="connsiteY1685" fmla="*/ 1967629 h 4880791"/>
              <a:gd name="connsiteX1686" fmla="*/ 4883662 w 5940554"/>
              <a:gd name="connsiteY1686" fmla="*/ 1965520 h 4880791"/>
              <a:gd name="connsiteX1687" fmla="*/ 4888604 w 5940554"/>
              <a:gd name="connsiteY1687" fmla="*/ 1981212 h 4880791"/>
              <a:gd name="connsiteX1688" fmla="*/ 4877796 w 5940554"/>
              <a:gd name="connsiteY1688" fmla="*/ 1991795 h 4880791"/>
              <a:gd name="connsiteX1689" fmla="*/ 4883662 w 5940554"/>
              <a:gd name="connsiteY1689" fmla="*/ 1965520 h 4880791"/>
              <a:gd name="connsiteX1690" fmla="*/ 5502322 w 5940554"/>
              <a:gd name="connsiteY1690" fmla="*/ 1960557 h 4880791"/>
              <a:gd name="connsiteX1691" fmla="*/ 5512516 w 5940554"/>
              <a:gd name="connsiteY1691" fmla="*/ 1964104 h 4880791"/>
              <a:gd name="connsiteX1692" fmla="*/ 5510942 w 5940554"/>
              <a:gd name="connsiteY1692" fmla="*/ 1966540 h 4880791"/>
              <a:gd name="connsiteX1693" fmla="*/ 5497858 w 5940554"/>
              <a:gd name="connsiteY1693" fmla="*/ 1965608 h 4880791"/>
              <a:gd name="connsiteX1694" fmla="*/ 5502322 w 5940554"/>
              <a:gd name="connsiteY1694" fmla="*/ 1960557 h 4880791"/>
              <a:gd name="connsiteX1695" fmla="*/ 4836870 w 5940554"/>
              <a:gd name="connsiteY1695" fmla="*/ 1958623 h 4880791"/>
              <a:gd name="connsiteX1696" fmla="*/ 4833989 w 5940554"/>
              <a:gd name="connsiteY1696" fmla="*/ 1961254 h 4880791"/>
              <a:gd name="connsiteX1697" fmla="*/ 4775446 w 5940554"/>
              <a:gd name="connsiteY1697" fmla="*/ 2008002 h 4880791"/>
              <a:gd name="connsiteX1698" fmla="*/ 4810977 w 5940554"/>
              <a:gd name="connsiteY1698" fmla="*/ 1988646 h 4880791"/>
              <a:gd name="connsiteX1699" fmla="*/ 4828547 w 5940554"/>
              <a:gd name="connsiteY1699" fmla="*/ 1977511 h 4880791"/>
              <a:gd name="connsiteX1700" fmla="*/ 5062425 w 5940554"/>
              <a:gd name="connsiteY1700" fmla="*/ 1954442 h 4880791"/>
              <a:gd name="connsiteX1701" fmla="*/ 5080424 w 5940554"/>
              <a:gd name="connsiteY1701" fmla="*/ 1955329 h 4880791"/>
              <a:gd name="connsiteX1702" fmla="*/ 5079737 w 5940554"/>
              <a:gd name="connsiteY1702" fmla="*/ 1966829 h 4880791"/>
              <a:gd name="connsiteX1703" fmla="*/ 5062425 w 5940554"/>
              <a:gd name="connsiteY1703" fmla="*/ 1954442 h 4880791"/>
              <a:gd name="connsiteX1704" fmla="*/ 5483080 w 5940554"/>
              <a:gd name="connsiteY1704" fmla="*/ 1953837 h 4880791"/>
              <a:gd name="connsiteX1705" fmla="*/ 5491597 w 5940554"/>
              <a:gd name="connsiteY1705" fmla="*/ 1959932 h 4880791"/>
              <a:gd name="connsiteX1706" fmla="*/ 5484692 w 5940554"/>
              <a:gd name="connsiteY1706" fmla="*/ 1969582 h 4880791"/>
              <a:gd name="connsiteX1707" fmla="*/ 5474991 w 5940554"/>
              <a:gd name="connsiteY1707" fmla="*/ 1983138 h 4880791"/>
              <a:gd name="connsiteX1708" fmla="*/ 5466473 w 5940554"/>
              <a:gd name="connsiteY1708" fmla="*/ 1977042 h 4880791"/>
              <a:gd name="connsiteX1709" fmla="*/ 5472227 w 5940554"/>
              <a:gd name="connsiteY1709" fmla="*/ 1969001 h 4880791"/>
              <a:gd name="connsiteX1710" fmla="*/ 5483080 w 5940554"/>
              <a:gd name="connsiteY1710" fmla="*/ 1953837 h 4880791"/>
              <a:gd name="connsiteX1711" fmla="*/ 5690900 w 5940554"/>
              <a:gd name="connsiteY1711" fmla="*/ 1953796 h 4880791"/>
              <a:gd name="connsiteX1712" fmla="*/ 5702778 w 5940554"/>
              <a:gd name="connsiteY1712" fmla="*/ 1956987 h 4880791"/>
              <a:gd name="connsiteX1713" fmla="*/ 5668768 w 5940554"/>
              <a:gd name="connsiteY1713" fmla="*/ 2036528 h 4880791"/>
              <a:gd name="connsiteX1714" fmla="*/ 5652919 w 5940554"/>
              <a:gd name="connsiteY1714" fmla="*/ 2023100 h 4880791"/>
              <a:gd name="connsiteX1715" fmla="*/ 5660811 w 5940554"/>
              <a:gd name="connsiteY1715" fmla="*/ 2012072 h 4880791"/>
              <a:gd name="connsiteX1716" fmla="*/ 5675616 w 5940554"/>
              <a:gd name="connsiteY1716" fmla="*/ 1977155 h 4880791"/>
              <a:gd name="connsiteX1717" fmla="*/ 5690900 w 5940554"/>
              <a:gd name="connsiteY1717" fmla="*/ 1953796 h 4880791"/>
              <a:gd name="connsiteX1718" fmla="*/ 3212955 w 5940554"/>
              <a:gd name="connsiteY1718" fmla="*/ 1950852 h 4880791"/>
              <a:gd name="connsiteX1719" fmla="*/ 3120093 w 5940554"/>
              <a:gd name="connsiteY1719" fmla="*/ 2013924 h 4880791"/>
              <a:gd name="connsiteX1720" fmla="*/ 1768246 w 5940554"/>
              <a:gd name="connsiteY1720" fmla="*/ 2808807 h 4880791"/>
              <a:gd name="connsiteX1721" fmla="*/ 1741326 w 5940554"/>
              <a:gd name="connsiteY1721" fmla="*/ 2819583 h 4880791"/>
              <a:gd name="connsiteX1722" fmla="*/ 1662380 w 5940554"/>
              <a:gd name="connsiteY1722" fmla="*/ 2866586 h 4880791"/>
              <a:gd name="connsiteX1723" fmla="*/ 1691018 w 5940554"/>
              <a:gd name="connsiteY1723" fmla="*/ 2855965 h 4880791"/>
              <a:gd name="connsiteX1724" fmla="*/ 1768246 w 5940554"/>
              <a:gd name="connsiteY1724" fmla="*/ 2808807 h 4880791"/>
              <a:gd name="connsiteX1725" fmla="*/ 3126630 w 5940554"/>
              <a:gd name="connsiteY1725" fmla="*/ 2017443 h 4880791"/>
              <a:gd name="connsiteX1726" fmla="*/ 3216235 w 5940554"/>
              <a:gd name="connsiteY1726" fmla="*/ 1955138 h 4880791"/>
              <a:gd name="connsiteX1727" fmla="*/ 4751186 w 5940554"/>
              <a:gd name="connsiteY1727" fmla="*/ 1938085 h 4880791"/>
              <a:gd name="connsiteX1728" fmla="*/ 4755137 w 5940554"/>
              <a:gd name="connsiteY1728" fmla="*/ 1942129 h 4880791"/>
              <a:gd name="connsiteX1729" fmla="*/ 4750595 w 5940554"/>
              <a:gd name="connsiteY1729" fmla="*/ 1940825 h 4880791"/>
              <a:gd name="connsiteX1730" fmla="*/ 4751186 w 5940554"/>
              <a:gd name="connsiteY1730" fmla="*/ 1938085 h 4880791"/>
              <a:gd name="connsiteX1731" fmla="*/ 5095229 w 5940554"/>
              <a:gd name="connsiteY1731" fmla="*/ 1929019 h 4880791"/>
              <a:gd name="connsiteX1732" fmla="*/ 5105077 w 5940554"/>
              <a:gd name="connsiteY1732" fmla="*/ 1932938 h 4880791"/>
              <a:gd name="connsiteX1733" fmla="*/ 5099348 w 5940554"/>
              <a:gd name="connsiteY1733" fmla="*/ 1944176 h 4880791"/>
              <a:gd name="connsiteX1734" fmla="*/ 5084604 w 5940554"/>
              <a:gd name="connsiteY1734" fmla="*/ 1944120 h 4880791"/>
              <a:gd name="connsiteX1735" fmla="*/ 5095229 w 5940554"/>
              <a:gd name="connsiteY1735" fmla="*/ 1929019 h 4880791"/>
              <a:gd name="connsiteX1736" fmla="*/ 5711808 w 5940554"/>
              <a:gd name="connsiteY1736" fmla="*/ 1926468 h 4880791"/>
              <a:gd name="connsiteX1737" fmla="*/ 5705919 w 5940554"/>
              <a:gd name="connsiteY1737" fmla="*/ 1952726 h 4880791"/>
              <a:gd name="connsiteX1738" fmla="*/ 5690562 w 5940554"/>
              <a:gd name="connsiteY1738" fmla="*/ 1941734 h 4880791"/>
              <a:gd name="connsiteX1739" fmla="*/ 5687983 w 5940554"/>
              <a:gd name="connsiteY1739" fmla="*/ 1927907 h 4880791"/>
              <a:gd name="connsiteX1740" fmla="*/ 5711808 w 5940554"/>
              <a:gd name="connsiteY1740" fmla="*/ 1926468 h 4880791"/>
              <a:gd name="connsiteX1741" fmla="*/ 2900435 w 5940554"/>
              <a:gd name="connsiteY1741" fmla="*/ 1924497 h 4880791"/>
              <a:gd name="connsiteX1742" fmla="*/ 2892787 w 5940554"/>
              <a:gd name="connsiteY1742" fmla="*/ 1929163 h 4880791"/>
              <a:gd name="connsiteX1743" fmla="*/ 2902365 w 5940554"/>
              <a:gd name="connsiteY1743" fmla="*/ 1930461 h 4880791"/>
              <a:gd name="connsiteX1744" fmla="*/ 2900435 w 5940554"/>
              <a:gd name="connsiteY1744" fmla="*/ 1924497 h 4880791"/>
              <a:gd name="connsiteX1745" fmla="*/ 5492475 w 5940554"/>
              <a:gd name="connsiteY1745" fmla="*/ 1921022 h 4880791"/>
              <a:gd name="connsiteX1746" fmla="*/ 5503459 w 5940554"/>
              <a:gd name="connsiteY1746" fmla="*/ 1925277 h 4880791"/>
              <a:gd name="connsiteX1747" fmla="*/ 5496929 w 5940554"/>
              <a:gd name="connsiteY1747" fmla="*/ 1938921 h 4880791"/>
              <a:gd name="connsiteX1748" fmla="*/ 5480482 w 5940554"/>
              <a:gd name="connsiteY1748" fmla="*/ 1939305 h 4880791"/>
              <a:gd name="connsiteX1749" fmla="*/ 5492475 w 5940554"/>
              <a:gd name="connsiteY1749" fmla="*/ 1921022 h 4880791"/>
              <a:gd name="connsiteX1750" fmla="*/ 4705719 w 5940554"/>
              <a:gd name="connsiteY1750" fmla="*/ 1920781 h 4880791"/>
              <a:gd name="connsiteX1751" fmla="*/ 4705621 w 5940554"/>
              <a:gd name="connsiteY1751" fmla="*/ 1920882 h 4880791"/>
              <a:gd name="connsiteX1752" fmla="*/ 4705616 w 5940554"/>
              <a:gd name="connsiteY1752" fmla="*/ 1920871 h 4880791"/>
              <a:gd name="connsiteX1753" fmla="*/ 4704673 w 5940554"/>
              <a:gd name="connsiteY1753" fmla="*/ 1918251 h 4880791"/>
              <a:gd name="connsiteX1754" fmla="*/ 4705616 w 5940554"/>
              <a:gd name="connsiteY1754" fmla="*/ 1920871 h 4880791"/>
              <a:gd name="connsiteX1755" fmla="*/ 4692603 w 5940554"/>
              <a:gd name="connsiteY1755" fmla="*/ 1932135 h 4880791"/>
              <a:gd name="connsiteX1756" fmla="*/ 4680639 w 5940554"/>
              <a:gd name="connsiteY1756" fmla="*/ 1941630 h 4880791"/>
              <a:gd name="connsiteX1757" fmla="*/ 4704673 w 5940554"/>
              <a:gd name="connsiteY1757" fmla="*/ 1918251 h 4880791"/>
              <a:gd name="connsiteX1758" fmla="*/ 4821340 w 5940554"/>
              <a:gd name="connsiteY1758" fmla="*/ 1914758 h 4880791"/>
              <a:gd name="connsiteX1759" fmla="*/ 4822193 w 5940554"/>
              <a:gd name="connsiteY1759" fmla="*/ 1927352 h 4880791"/>
              <a:gd name="connsiteX1760" fmla="*/ 4821340 w 5940554"/>
              <a:gd name="connsiteY1760" fmla="*/ 1914758 h 4880791"/>
              <a:gd name="connsiteX1761" fmla="*/ 5104705 w 5940554"/>
              <a:gd name="connsiteY1761" fmla="*/ 1898763 h 4880791"/>
              <a:gd name="connsiteX1762" fmla="*/ 5107922 w 5940554"/>
              <a:gd name="connsiteY1762" fmla="*/ 1911503 h 4880791"/>
              <a:gd name="connsiteX1763" fmla="*/ 5104705 w 5940554"/>
              <a:gd name="connsiteY1763" fmla="*/ 1898763 h 4880791"/>
              <a:gd name="connsiteX1764" fmla="*/ 4731489 w 5940554"/>
              <a:gd name="connsiteY1764" fmla="*/ 1898473 h 4880791"/>
              <a:gd name="connsiteX1765" fmla="*/ 4705719 w 5940554"/>
              <a:gd name="connsiteY1765" fmla="*/ 1920781 h 4880791"/>
              <a:gd name="connsiteX1766" fmla="*/ 4715514 w 5940554"/>
              <a:gd name="connsiteY1766" fmla="*/ 1910776 h 4880791"/>
              <a:gd name="connsiteX1767" fmla="*/ 4731489 w 5940554"/>
              <a:gd name="connsiteY1767" fmla="*/ 1898473 h 4880791"/>
              <a:gd name="connsiteX1768" fmla="*/ 5139959 w 5940554"/>
              <a:gd name="connsiteY1768" fmla="*/ 1897813 h 4880791"/>
              <a:gd name="connsiteX1769" fmla="*/ 5145475 w 5940554"/>
              <a:gd name="connsiteY1769" fmla="*/ 1911446 h 4880791"/>
              <a:gd name="connsiteX1770" fmla="*/ 5136329 w 5940554"/>
              <a:gd name="connsiteY1770" fmla="*/ 1921047 h 4880791"/>
              <a:gd name="connsiteX1771" fmla="*/ 5139959 w 5940554"/>
              <a:gd name="connsiteY1771" fmla="*/ 1897813 h 4880791"/>
              <a:gd name="connsiteX1772" fmla="*/ 5138186 w 5940554"/>
              <a:gd name="connsiteY1772" fmla="*/ 1884066 h 4880791"/>
              <a:gd name="connsiteX1773" fmla="*/ 5147836 w 5940554"/>
              <a:gd name="connsiteY1773" fmla="*/ 1886476 h 4880791"/>
              <a:gd name="connsiteX1774" fmla="*/ 5134975 w 5940554"/>
              <a:gd name="connsiteY1774" fmla="*/ 1889264 h 4880791"/>
              <a:gd name="connsiteX1775" fmla="*/ 5138186 w 5940554"/>
              <a:gd name="connsiteY1775" fmla="*/ 1884066 h 4880791"/>
              <a:gd name="connsiteX1776" fmla="*/ 4779946 w 5940554"/>
              <a:gd name="connsiteY1776" fmla="*/ 1877443 h 4880791"/>
              <a:gd name="connsiteX1777" fmla="*/ 4752443 w 5940554"/>
              <a:gd name="connsiteY1777" fmla="*/ 1902088 h 4880791"/>
              <a:gd name="connsiteX1778" fmla="*/ 4779946 w 5940554"/>
              <a:gd name="connsiteY1778" fmla="*/ 1877443 h 4880791"/>
              <a:gd name="connsiteX1779" fmla="*/ 5122814 w 5940554"/>
              <a:gd name="connsiteY1779" fmla="*/ 1857693 h 4880791"/>
              <a:gd name="connsiteX1780" fmla="*/ 5130319 w 5940554"/>
              <a:gd name="connsiteY1780" fmla="*/ 1861605 h 4880791"/>
              <a:gd name="connsiteX1781" fmla="*/ 5119038 w 5940554"/>
              <a:gd name="connsiteY1781" fmla="*/ 1859370 h 4880791"/>
              <a:gd name="connsiteX1782" fmla="*/ 5122814 w 5940554"/>
              <a:gd name="connsiteY1782" fmla="*/ 1857693 h 4880791"/>
              <a:gd name="connsiteX1783" fmla="*/ 4800965 w 5940554"/>
              <a:gd name="connsiteY1783" fmla="*/ 1846561 h 4880791"/>
              <a:gd name="connsiteX1784" fmla="*/ 4785530 w 5940554"/>
              <a:gd name="connsiteY1784" fmla="*/ 1862649 h 4880791"/>
              <a:gd name="connsiteX1785" fmla="*/ 4777585 w 5940554"/>
              <a:gd name="connsiteY1785" fmla="*/ 1870279 h 4880791"/>
              <a:gd name="connsiteX1786" fmla="*/ 4778924 w 5940554"/>
              <a:gd name="connsiteY1786" fmla="*/ 1870520 h 4880791"/>
              <a:gd name="connsiteX1787" fmla="*/ 4776967 w 5940554"/>
              <a:gd name="connsiteY1787" fmla="*/ 1873255 h 4880791"/>
              <a:gd name="connsiteX1788" fmla="*/ 4775583 w 5940554"/>
              <a:gd name="connsiteY1788" fmla="*/ 1872201 h 4880791"/>
              <a:gd name="connsiteX1789" fmla="*/ 4775099 w 5940554"/>
              <a:gd name="connsiteY1789" fmla="*/ 1872666 h 4880791"/>
              <a:gd name="connsiteX1790" fmla="*/ 4775738 w 5940554"/>
              <a:gd name="connsiteY1790" fmla="*/ 1873486 h 4880791"/>
              <a:gd name="connsiteX1791" fmla="*/ 4774640 w 5940554"/>
              <a:gd name="connsiteY1791" fmla="*/ 1873105 h 4880791"/>
              <a:gd name="connsiteX1792" fmla="*/ 4734863 w 5940554"/>
              <a:gd name="connsiteY1792" fmla="*/ 1911304 h 4880791"/>
              <a:gd name="connsiteX1793" fmla="*/ 4720023 w 5940554"/>
              <a:gd name="connsiteY1793" fmla="*/ 1925952 h 4880791"/>
              <a:gd name="connsiteX1794" fmla="*/ 4686475 w 5940554"/>
              <a:gd name="connsiteY1794" fmla="*/ 1959065 h 4880791"/>
              <a:gd name="connsiteX1795" fmla="*/ 4639311 w 5940554"/>
              <a:gd name="connsiteY1795" fmla="*/ 2006784 h 4880791"/>
              <a:gd name="connsiteX1796" fmla="*/ 4629579 w 5940554"/>
              <a:gd name="connsiteY1796" fmla="*/ 2015026 h 4880791"/>
              <a:gd name="connsiteX1797" fmla="*/ 4666102 w 5940554"/>
              <a:gd name="connsiteY1797" fmla="*/ 1978288 h 4880791"/>
              <a:gd name="connsiteX1798" fmla="*/ 4707910 w 5940554"/>
              <a:gd name="connsiteY1798" fmla="*/ 1935506 h 4880791"/>
              <a:gd name="connsiteX1799" fmla="*/ 4718632 w 5940554"/>
              <a:gd name="connsiteY1799" fmla="*/ 1924044 h 4880791"/>
              <a:gd name="connsiteX1800" fmla="*/ 4722287 w 5940554"/>
              <a:gd name="connsiteY1800" fmla="*/ 1920136 h 4880791"/>
              <a:gd name="connsiteX1801" fmla="*/ 4733363 w 5940554"/>
              <a:gd name="connsiteY1801" fmla="*/ 1908502 h 4880791"/>
              <a:gd name="connsiteX1802" fmla="*/ 4733265 w 5940554"/>
              <a:gd name="connsiteY1802" fmla="*/ 1899278 h 4880791"/>
              <a:gd name="connsiteX1803" fmla="*/ 4739323 w 5940554"/>
              <a:gd name="connsiteY1803" fmla="*/ 1890646 h 4880791"/>
              <a:gd name="connsiteX1804" fmla="*/ 4704673 w 5940554"/>
              <a:gd name="connsiteY1804" fmla="*/ 1918251 h 4880791"/>
              <a:gd name="connsiteX1805" fmla="*/ 4704575 w 5940554"/>
              <a:gd name="connsiteY1805" fmla="*/ 1915663 h 4880791"/>
              <a:gd name="connsiteX1806" fmla="*/ 4706469 w 5940554"/>
              <a:gd name="connsiteY1806" fmla="*/ 1914292 h 4880791"/>
              <a:gd name="connsiteX1807" fmla="*/ 4704549 w 5940554"/>
              <a:gd name="connsiteY1807" fmla="*/ 1914981 h 4880791"/>
              <a:gd name="connsiteX1808" fmla="*/ 4704575 w 5940554"/>
              <a:gd name="connsiteY1808" fmla="*/ 1915663 h 4880791"/>
              <a:gd name="connsiteX1809" fmla="*/ 4693818 w 5940554"/>
              <a:gd name="connsiteY1809" fmla="*/ 1923457 h 4880791"/>
              <a:gd name="connsiteX1810" fmla="*/ 4658874 w 5940554"/>
              <a:gd name="connsiteY1810" fmla="*/ 1960990 h 4880791"/>
              <a:gd name="connsiteX1811" fmla="*/ 4409935 w 5940554"/>
              <a:gd name="connsiteY1811" fmla="*/ 2177757 h 4880791"/>
              <a:gd name="connsiteX1812" fmla="*/ 4305887 w 5940554"/>
              <a:gd name="connsiteY1812" fmla="*/ 2251348 h 4880791"/>
              <a:gd name="connsiteX1813" fmla="*/ 4101896 w 5940554"/>
              <a:gd name="connsiteY1813" fmla="*/ 2404431 h 4880791"/>
              <a:gd name="connsiteX1814" fmla="*/ 3944236 w 5940554"/>
              <a:gd name="connsiteY1814" fmla="*/ 2512812 h 4880791"/>
              <a:gd name="connsiteX1815" fmla="*/ 3927308 w 5940554"/>
              <a:gd name="connsiteY1815" fmla="*/ 2524728 h 4880791"/>
              <a:gd name="connsiteX1816" fmla="*/ 3938592 w 5940554"/>
              <a:gd name="connsiteY1816" fmla="*/ 2526233 h 4880791"/>
              <a:gd name="connsiteX1817" fmla="*/ 3973451 w 5940554"/>
              <a:gd name="connsiteY1817" fmla="*/ 2507258 h 4880791"/>
              <a:gd name="connsiteX1818" fmla="*/ 3984083 w 5940554"/>
              <a:gd name="connsiteY1818" fmla="*/ 2508017 h 4880791"/>
              <a:gd name="connsiteX1819" fmla="*/ 3998129 w 5940554"/>
              <a:gd name="connsiteY1819" fmla="*/ 2497795 h 4880791"/>
              <a:gd name="connsiteX1820" fmla="*/ 3995881 w 5940554"/>
              <a:gd name="connsiteY1820" fmla="*/ 2496185 h 4880791"/>
              <a:gd name="connsiteX1821" fmla="*/ 4007291 w 5940554"/>
              <a:gd name="connsiteY1821" fmla="*/ 2487559 h 4880791"/>
              <a:gd name="connsiteX1822" fmla="*/ 4011922 w 5940554"/>
              <a:gd name="connsiteY1822" fmla="*/ 2487757 h 4880791"/>
              <a:gd name="connsiteX1823" fmla="*/ 4042740 w 5940554"/>
              <a:gd name="connsiteY1823" fmla="*/ 2465328 h 4880791"/>
              <a:gd name="connsiteX1824" fmla="*/ 4042723 w 5940554"/>
              <a:gd name="connsiteY1824" fmla="*/ 2465254 h 4880791"/>
              <a:gd name="connsiteX1825" fmla="*/ 4043313 w 5940554"/>
              <a:gd name="connsiteY1825" fmla="*/ 2464911 h 4880791"/>
              <a:gd name="connsiteX1826" fmla="*/ 4060114 w 5940554"/>
              <a:gd name="connsiteY1826" fmla="*/ 2452685 h 4880791"/>
              <a:gd name="connsiteX1827" fmla="*/ 4067788 w 5940554"/>
              <a:gd name="connsiteY1827" fmla="*/ 2443885 h 4880791"/>
              <a:gd name="connsiteX1828" fmla="*/ 4076151 w 5940554"/>
              <a:gd name="connsiteY1828" fmla="*/ 2441013 h 4880791"/>
              <a:gd name="connsiteX1829" fmla="*/ 4365970 w 5940554"/>
              <a:gd name="connsiteY1829" fmla="*/ 2230094 h 4880791"/>
              <a:gd name="connsiteX1830" fmla="*/ 4426347 w 5940554"/>
              <a:gd name="connsiteY1830" fmla="*/ 2183351 h 4880791"/>
              <a:gd name="connsiteX1831" fmla="*/ 4436759 w 5940554"/>
              <a:gd name="connsiteY1831" fmla="*/ 2175198 h 4880791"/>
              <a:gd name="connsiteX1832" fmla="*/ 4440355 w 5940554"/>
              <a:gd name="connsiteY1832" fmla="*/ 2167229 h 4880791"/>
              <a:gd name="connsiteX1833" fmla="*/ 4445989 w 5940554"/>
              <a:gd name="connsiteY1833" fmla="*/ 2163894 h 4880791"/>
              <a:gd name="connsiteX1834" fmla="*/ 4449437 w 5940554"/>
              <a:gd name="connsiteY1834" fmla="*/ 2165271 h 4880791"/>
              <a:gd name="connsiteX1835" fmla="*/ 4484619 w 5940554"/>
              <a:gd name="connsiteY1835" fmla="*/ 2137721 h 4880791"/>
              <a:gd name="connsiteX1836" fmla="*/ 4518667 w 5940554"/>
              <a:gd name="connsiteY1836" fmla="*/ 2116999 h 4880791"/>
              <a:gd name="connsiteX1837" fmla="*/ 4533873 w 5940554"/>
              <a:gd name="connsiteY1837" fmla="*/ 2104377 h 4880791"/>
              <a:gd name="connsiteX1838" fmla="*/ 4577912 w 5940554"/>
              <a:gd name="connsiteY1838" fmla="*/ 2065085 h 4880791"/>
              <a:gd name="connsiteX1839" fmla="*/ 4591156 w 5940554"/>
              <a:gd name="connsiteY1839" fmla="*/ 2052333 h 4880791"/>
              <a:gd name="connsiteX1840" fmla="*/ 4593839 w 5940554"/>
              <a:gd name="connsiteY1840" fmla="*/ 2050499 h 4880791"/>
              <a:gd name="connsiteX1841" fmla="*/ 4620516 w 5940554"/>
              <a:gd name="connsiteY1841" fmla="*/ 2029603 h 4880791"/>
              <a:gd name="connsiteX1842" fmla="*/ 4623981 w 5940554"/>
              <a:gd name="connsiteY1842" fmla="*/ 2027283 h 4880791"/>
              <a:gd name="connsiteX1843" fmla="*/ 4595313 w 5940554"/>
              <a:gd name="connsiteY1843" fmla="*/ 2054913 h 4880791"/>
              <a:gd name="connsiteX1844" fmla="*/ 4597896 w 5940554"/>
              <a:gd name="connsiteY1844" fmla="*/ 2053516 h 4880791"/>
              <a:gd name="connsiteX1845" fmla="*/ 4607046 w 5940554"/>
              <a:gd name="connsiteY1845" fmla="*/ 2057238 h 4880791"/>
              <a:gd name="connsiteX1846" fmla="*/ 4601813 w 5940554"/>
              <a:gd name="connsiteY1846" fmla="*/ 2068832 h 4880791"/>
              <a:gd name="connsiteX1847" fmla="*/ 4586286 w 5940554"/>
              <a:gd name="connsiteY1847" fmla="*/ 2068216 h 4880791"/>
              <a:gd name="connsiteX1848" fmla="*/ 4591154 w 5940554"/>
              <a:gd name="connsiteY1848" fmla="*/ 2058917 h 4880791"/>
              <a:gd name="connsiteX1849" fmla="*/ 4560811 w 5940554"/>
              <a:gd name="connsiteY1849" fmla="*/ 2086548 h 4880791"/>
              <a:gd name="connsiteX1850" fmla="*/ 4543897 w 5940554"/>
              <a:gd name="connsiteY1850" fmla="*/ 2101950 h 4880791"/>
              <a:gd name="connsiteX1851" fmla="*/ 4536988 w 5940554"/>
              <a:gd name="connsiteY1851" fmla="*/ 2107765 h 4880791"/>
              <a:gd name="connsiteX1852" fmla="*/ 4550264 w 5940554"/>
              <a:gd name="connsiteY1852" fmla="*/ 2101617 h 4880791"/>
              <a:gd name="connsiteX1853" fmla="*/ 4554527 w 5940554"/>
              <a:gd name="connsiteY1853" fmla="*/ 2099643 h 4880791"/>
              <a:gd name="connsiteX1854" fmla="*/ 4582037 w 5940554"/>
              <a:gd name="connsiteY1854" fmla="*/ 2090556 h 4880791"/>
              <a:gd name="connsiteX1855" fmla="*/ 4628670 w 5940554"/>
              <a:gd name="connsiteY1855" fmla="*/ 2059979 h 4880791"/>
              <a:gd name="connsiteX1856" fmla="*/ 4629916 w 5940554"/>
              <a:gd name="connsiteY1856" fmla="*/ 2060686 h 4880791"/>
              <a:gd name="connsiteX1857" fmla="*/ 4630883 w 5940554"/>
              <a:gd name="connsiteY1857" fmla="*/ 2059530 h 4880791"/>
              <a:gd name="connsiteX1858" fmla="*/ 4640404 w 5940554"/>
              <a:gd name="connsiteY1858" fmla="*/ 2062597 h 4880791"/>
              <a:gd name="connsiteX1859" fmla="*/ 4637693 w 5940554"/>
              <a:gd name="connsiteY1859" fmla="*/ 2065107 h 4880791"/>
              <a:gd name="connsiteX1860" fmla="*/ 4640967 w 5940554"/>
              <a:gd name="connsiteY1860" fmla="*/ 2066967 h 4880791"/>
              <a:gd name="connsiteX1861" fmla="*/ 4640967 w 5940554"/>
              <a:gd name="connsiteY1861" fmla="*/ 2066967 h 4880791"/>
              <a:gd name="connsiteX1862" fmla="*/ 4676445 w 5940554"/>
              <a:gd name="connsiteY1862" fmla="*/ 2042954 h 4880791"/>
              <a:gd name="connsiteX1863" fmla="*/ 4681211 w 5940554"/>
              <a:gd name="connsiteY1863" fmla="*/ 2038249 h 4880791"/>
              <a:gd name="connsiteX1864" fmla="*/ 4716811 w 5940554"/>
              <a:gd name="connsiteY1864" fmla="*/ 2007480 h 4880791"/>
              <a:gd name="connsiteX1865" fmla="*/ 4699703 w 5940554"/>
              <a:gd name="connsiteY1865" fmla="*/ 1995237 h 4880791"/>
              <a:gd name="connsiteX1866" fmla="*/ 4725739 w 5940554"/>
              <a:gd name="connsiteY1866" fmla="*/ 1995004 h 4880791"/>
              <a:gd name="connsiteX1867" fmla="*/ 4709624 w 5940554"/>
              <a:gd name="connsiteY1867" fmla="*/ 1981375 h 4880791"/>
              <a:gd name="connsiteX1868" fmla="*/ 4724339 w 5940554"/>
              <a:gd name="connsiteY1868" fmla="*/ 1960813 h 4880791"/>
              <a:gd name="connsiteX1869" fmla="*/ 4728308 w 5940554"/>
              <a:gd name="connsiteY1869" fmla="*/ 1955268 h 4880791"/>
              <a:gd name="connsiteX1870" fmla="*/ 4726423 w 5940554"/>
              <a:gd name="connsiteY1870" fmla="*/ 1943440 h 4880791"/>
              <a:gd name="connsiteX1871" fmla="*/ 4748319 w 5940554"/>
              <a:gd name="connsiteY1871" fmla="*/ 1938148 h 4880791"/>
              <a:gd name="connsiteX1872" fmla="*/ 4758247 w 5940554"/>
              <a:gd name="connsiteY1872" fmla="*/ 1935119 h 4880791"/>
              <a:gd name="connsiteX1873" fmla="*/ 4767739 w 5940554"/>
              <a:gd name="connsiteY1873" fmla="*/ 1920952 h 4880791"/>
              <a:gd name="connsiteX1874" fmla="*/ 4770959 w 5940554"/>
              <a:gd name="connsiteY1874" fmla="*/ 1917658 h 4880791"/>
              <a:gd name="connsiteX1875" fmla="*/ 4779798 w 5940554"/>
              <a:gd name="connsiteY1875" fmla="*/ 1908620 h 4880791"/>
              <a:gd name="connsiteX1876" fmla="*/ 4801730 w 5940554"/>
              <a:gd name="connsiteY1876" fmla="*/ 1874357 h 4880791"/>
              <a:gd name="connsiteX1877" fmla="*/ 4811650 w 5940554"/>
              <a:gd name="connsiteY1877" fmla="*/ 1860494 h 4880791"/>
              <a:gd name="connsiteX1878" fmla="*/ 4808639 w 5940554"/>
              <a:gd name="connsiteY1878" fmla="*/ 1852051 h 4880791"/>
              <a:gd name="connsiteX1879" fmla="*/ 4689393 w 5940554"/>
              <a:gd name="connsiteY1879" fmla="*/ 1845087 h 4880791"/>
              <a:gd name="connsiteX1880" fmla="*/ 4675077 w 5940554"/>
              <a:gd name="connsiteY1880" fmla="*/ 1856239 h 4880791"/>
              <a:gd name="connsiteX1881" fmla="*/ 4672351 w 5940554"/>
              <a:gd name="connsiteY1881" fmla="*/ 1858526 h 4880791"/>
              <a:gd name="connsiteX1882" fmla="*/ 4669435 w 5940554"/>
              <a:gd name="connsiteY1882" fmla="*/ 1862040 h 4880791"/>
              <a:gd name="connsiteX1883" fmla="*/ 4674090 w 5940554"/>
              <a:gd name="connsiteY1883" fmla="*/ 1858908 h 4880791"/>
              <a:gd name="connsiteX1884" fmla="*/ 4797519 w 5940554"/>
              <a:gd name="connsiteY1884" fmla="*/ 1844094 h 4880791"/>
              <a:gd name="connsiteX1885" fmla="*/ 4797325 w 5940554"/>
              <a:gd name="connsiteY1885" fmla="*/ 1844621 h 4880791"/>
              <a:gd name="connsiteX1886" fmla="*/ 4797790 w 5940554"/>
              <a:gd name="connsiteY1886" fmla="*/ 1844287 h 4880791"/>
              <a:gd name="connsiteX1887" fmla="*/ 4813996 w 5940554"/>
              <a:gd name="connsiteY1887" fmla="*/ 1832980 h 4880791"/>
              <a:gd name="connsiteX1888" fmla="*/ 4804869 w 5940554"/>
              <a:gd name="connsiteY1888" fmla="*/ 1842491 h 4880791"/>
              <a:gd name="connsiteX1889" fmla="*/ 4807173 w 5940554"/>
              <a:gd name="connsiteY1889" fmla="*/ 1845062 h 4880791"/>
              <a:gd name="connsiteX1890" fmla="*/ 4813822 w 5940554"/>
              <a:gd name="connsiteY1890" fmla="*/ 1838031 h 4880791"/>
              <a:gd name="connsiteX1891" fmla="*/ 4814403 w 5940554"/>
              <a:gd name="connsiteY1891" fmla="*/ 1833435 h 4880791"/>
              <a:gd name="connsiteX1892" fmla="*/ 5526992 w 5940554"/>
              <a:gd name="connsiteY1892" fmla="*/ 1831197 h 4880791"/>
              <a:gd name="connsiteX1893" fmla="*/ 5512421 w 5940554"/>
              <a:gd name="connsiteY1893" fmla="*/ 1869719 h 4880791"/>
              <a:gd name="connsiteX1894" fmla="*/ 5511884 w 5940554"/>
              <a:gd name="connsiteY1894" fmla="*/ 1852308 h 4880791"/>
              <a:gd name="connsiteX1895" fmla="*/ 5500267 w 5940554"/>
              <a:gd name="connsiteY1895" fmla="*/ 1850379 h 4880791"/>
              <a:gd name="connsiteX1896" fmla="*/ 5506606 w 5940554"/>
              <a:gd name="connsiteY1896" fmla="*/ 1837889 h 4880791"/>
              <a:gd name="connsiteX1897" fmla="*/ 5526992 w 5940554"/>
              <a:gd name="connsiteY1897" fmla="*/ 1831197 h 4880791"/>
              <a:gd name="connsiteX1898" fmla="*/ 4809804 w 5940554"/>
              <a:gd name="connsiteY1898" fmla="*/ 1828300 h 4880791"/>
              <a:gd name="connsiteX1899" fmla="*/ 4807431 w 5940554"/>
              <a:gd name="connsiteY1899" fmla="*/ 1834035 h 4880791"/>
              <a:gd name="connsiteX1900" fmla="*/ 4811494 w 5940554"/>
              <a:gd name="connsiteY1900" fmla="*/ 1830188 h 4880791"/>
              <a:gd name="connsiteX1901" fmla="*/ 5617074 w 5940554"/>
              <a:gd name="connsiteY1901" fmla="*/ 1817074 h 4880791"/>
              <a:gd name="connsiteX1902" fmla="*/ 5632276 w 5940554"/>
              <a:gd name="connsiteY1902" fmla="*/ 1827954 h 4880791"/>
              <a:gd name="connsiteX1903" fmla="*/ 5606031 w 5940554"/>
              <a:gd name="connsiteY1903" fmla="*/ 1839644 h 4880791"/>
              <a:gd name="connsiteX1904" fmla="*/ 5617074 w 5940554"/>
              <a:gd name="connsiteY1904" fmla="*/ 1817074 h 4880791"/>
              <a:gd name="connsiteX1905" fmla="*/ 5746061 w 5940554"/>
              <a:gd name="connsiteY1905" fmla="*/ 1816942 h 4880791"/>
              <a:gd name="connsiteX1906" fmla="*/ 5727279 w 5940554"/>
              <a:gd name="connsiteY1906" fmla="*/ 1891955 h 4880791"/>
              <a:gd name="connsiteX1907" fmla="*/ 5711831 w 5940554"/>
              <a:gd name="connsiteY1907" fmla="*/ 1910734 h 4880791"/>
              <a:gd name="connsiteX1908" fmla="*/ 5712212 w 5940554"/>
              <a:gd name="connsiteY1908" fmla="*/ 1857080 h 4880791"/>
              <a:gd name="connsiteX1909" fmla="*/ 5746061 w 5940554"/>
              <a:gd name="connsiteY1909" fmla="*/ 1816942 h 4880791"/>
              <a:gd name="connsiteX1910" fmla="*/ 4817507 w 5940554"/>
              <a:gd name="connsiteY1910" fmla="*/ 1806378 h 4880791"/>
              <a:gd name="connsiteX1911" fmla="*/ 4817376 w 5940554"/>
              <a:gd name="connsiteY1911" fmla="*/ 1806605 h 4880791"/>
              <a:gd name="connsiteX1912" fmla="*/ 4817502 w 5940554"/>
              <a:gd name="connsiteY1912" fmla="*/ 1806557 h 4880791"/>
              <a:gd name="connsiteX1913" fmla="*/ 4841175 w 5940554"/>
              <a:gd name="connsiteY1913" fmla="*/ 1804474 h 4880791"/>
              <a:gd name="connsiteX1914" fmla="*/ 4836640 w 5940554"/>
              <a:gd name="connsiteY1914" fmla="*/ 1809377 h 4880791"/>
              <a:gd name="connsiteX1915" fmla="*/ 4820727 w 5940554"/>
              <a:gd name="connsiteY1915" fmla="*/ 1825963 h 4880791"/>
              <a:gd name="connsiteX1916" fmla="*/ 4824209 w 5940554"/>
              <a:gd name="connsiteY1916" fmla="*/ 1832101 h 4880791"/>
              <a:gd name="connsiteX1917" fmla="*/ 4781187 w 5940554"/>
              <a:gd name="connsiteY1917" fmla="*/ 1803773 h 4880791"/>
              <a:gd name="connsiteX1918" fmla="*/ 4777573 w 5940554"/>
              <a:gd name="connsiteY1918" fmla="*/ 1808788 h 4880791"/>
              <a:gd name="connsiteX1919" fmla="*/ 4773353 w 5940554"/>
              <a:gd name="connsiteY1919" fmla="*/ 1811601 h 4880791"/>
              <a:gd name="connsiteX1920" fmla="*/ 4781187 w 5940554"/>
              <a:gd name="connsiteY1920" fmla="*/ 1803773 h 4880791"/>
              <a:gd name="connsiteX1921" fmla="*/ 5013663 w 5940554"/>
              <a:gd name="connsiteY1921" fmla="*/ 1802784 h 4880791"/>
              <a:gd name="connsiteX1922" fmla="*/ 5014513 w 5940554"/>
              <a:gd name="connsiteY1922" fmla="*/ 1815384 h 4880791"/>
              <a:gd name="connsiteX1923" fmla="*/ 5013663 w 5940554"/>
              <a:gd name="connsiteY1923" fmla="*/ 1802784 h 4880791"/>
              <a:gd name="connsiteX1924" fmla="*/ 4879873 w 5940554"/>
              <a:gd name="connsiteY1924" fmla="*/ 1797943 h 4880791"/>
              <a:gd name="connsiteX1925" fmla="*/ 4882580 w 5940554"/>
              <a:gd name="connsiteY1925" fmla="*/ 1811873 h 4880791"/>
              <a:gd name="connsiteX1926" fmla="*/ 4879873 w 5940554"/>
              <a:gd name="connsiteY1926" fmla="*/ 1797943 h 4880791"/>
              <a:gd name="connsiteX1927" fmla="*/ 5632910 w 5940554"/>
              <a:gd name="connsiteY1927" fmla="*/ 1797583 h 4880791"/>
              <a:gd name="connsiteX1928" fmla="*/ 5635390 w 5940554"/>
              <a:gd name="connsiteY1928" fmla="*/ 1811351 h 4880791"/>
              <a:gd name="connsiteX1929" fmla="*/ 5632910 w 5940554"/>
              <a:gd name="connsiteY1929" fmla="*/ 1797583 h 4880791"/>
              <a:gd name="connsiteX1930" fmla="*/ 5187965 w 5940554"/>
              <a:gd name="connsiteY1930" fmla="*/ 1795872 h 4880791"/>
              <a:gd name="connsiteX1931" fmla="*/ 5188012 w 5940554"/>
              <a:gd name="connsiteY1931" fmla="*/ 1797850 h 4880791"/>
              <a:gd name="connsiteX1932" fmla="*/ 5187495 w 5940554"/>
              <a:gd name="connsiteY1932" fmla="*/ 1797347 h 4880791"/>
              <a:gd name="connsiteX1933" fmla="*/ 5757760 w 5940554"/>
              <a:gd name="connsiteY1933" fmla="*/ 1782169 h 4880791"/>
              <a:gd name="connsiteX1934" fmla="*/ 5748277 w 5940554"/>
              <a:gd name="connsiteY1934" fmla="*/ 1805855 h 4880791"/>
              <a:gd name="connsiteX1935" fmla="*/ 5757760 w 5940554"/>
              <a:gd name="connsiteY1935" fmla="*/ 1782169 h 4880791"/>
              <a:gd name="connsiteX1936" fmla="*/ 4818147 w 5940554"/>
              <a:gd name="connsiteY1936" fmla="*/ 1779766 h 4880791"/>
              <a:gd name="connsiteX1937" fmla="*/ 4804325 w 5940554"/>
              <a:gd name="connsiteY1937" fmla="*/ 1794169 h 4880791"/>
              <a:gd name="connsiteX1938" fmla="*/ 4759679 w 5940554"/>
              <a:gd name="connsiteY1938" fmla="*/ 1841745 h 4880791"/>
              <a:gd name="connsiteX1939" fmla="*/ 4754155 w 5940554"/>
              <a:gd name="connsiteY1939" fmla="*/ 1848417 h 4880791"/>
              <a:gd name="connsiteX1940" fmla="*/ 4799420 w 5940554"/>
              <a:gd name="connsiteY1940" fmla="*/ 1807637 h 4880791"/>
              <a:gd name="connsiteX1941" fmla="*/ 4817936 w 5940554"/>
              <a:gd name="connsiteY1941" fmla="*/ 1788542 h 4880791"/>
              <a:gd name="connsiteX1942" fmla="*/ 5000138 w 5940554"/>
              <a:gd name="connsiteY1942" fmla="*/ 1773092 h 4880791"/>
              <a:gd name="connsiteX1943" fmla="*/ 4996720 w 5940554"/>
              <a:gd name="connsiteY1943" fmla="*/ 1799607 h 4880791"/>
              <a:gd name="connsiteX1944" fmla="*/ 4994204 w 5940554"/>
              <a:gd name="connsiteY1944" fmla="*/ 1810369 h 4880791"/>
              <a:gd name="connsiteX1945" fmla="*/ 5018210 w 5940554"/>
              <a:gd name="connsiteY1945" fmla="*/ 1827548 h 4880791"/>
              <a:gd name="connsiteX1946" fmla="*/ 4989974 w 5940554"/>
              <a:gd name="connsiteY1946" fmla="*/ 1819904 h 4880791"/>
              <a:gd name="connsiteX1947" fmla="*/ 5017582 w 5940554"/>
              <a:gd name="connsiteY1947" fmla="*/ 1845941 h 4880791"/>
              <a:gd name="connsiteX1948" fmla="*/ 5011039 w 5940554"/>
              <a:gd name="connsiteY1948" fmla="*/ 1861498 h 4880791"/>
              <a:gd name="connsiteX1949" fmla="*/ 4993338 w 5940554"/>
              <a:gd name="connsiteY1949" fmla="*/ 1865929 h 4880791"/>
              <a:gd name="connsiteX1950" fmla="*/ 4970133 w 5940554"/>
              <a:gd name="connsiteY1950" fmla="*/ 1836760 h 4880791"/>
              <a:gd name="connsiteX1951" fmla="*/ 5000138 w 5940554"/>
              <a:gd name="connsiteY1951" fmla="*/ 1773092 h 4880791"/>
              <a:gd name="connsiteX1952" fmla="*/ 4860508 w 5940554"/>
              <a:gd name="connsiteY1952" fmla="*/ 1772995 h 4880791"/>
              <a:gd name="connsiteX1953" fmla="*/ 4821204 w 5940554"/>
              <a:gd name="connsiteY1953" fmla="*/ 1813115 h 4880791"/>
              <a:gd name="connsiteX1954" fmla="*/ 4816473 w 5940554"/>
              <a:gd name="connsiteY1954" fmla="*/ 1818465 h 4880791"/>
              <a:gd name="connsiteX1955" fmla="*/ 4819060 w 5940554"/>
              <a:gd name="connsiteY1955" fmla="*/ 1823024 h 4880791"/>
              <a:gd name="connsiteX1956" fmla="*/ 4826827 w 5940554"/>
              <a:gd name="connsiteY1956" fmla="*/ 1815665 h 4880791"/>
              <a:gd name="connsiteX1957" fmla="*/ 4846343 w 5940554"/>
              <a:gd name="connsiteY1957" fmla="*/ 1796059 h 4880791"/>
              <a:gd name="connsiteX1958" fmla="*/ 5156417 w 5940554"/>
              <a:gd name="connsiteY1958" fmla="*/ 1769974 h 4880791"/>
              <a:gd name="connsiteX1959" fmla="*/ 5162859 w 5940554"/>
              <a:gd name="connsiteY1959" fmla="*/ 1772450 h 4880791"/>
              <a:gd name="connsiteX1960" fmla="*/ 5161897 w 5940554"/>
              <a:gd name="connsiteY1960" fmla="*/ 1775228 h 4880791"/>
              <a:gd name="connsiteX1961" fmla="*/ 5156417 w 5940554"/>
              <a:gd name="connsiteY1961" fmla="*/ 1769974 h 4880791"/>
              <a:gd name="connsiteX1962" fmla="*/ 4945268 w 5940554"/>
              <a:gd name="connsiteY1962" fmla="*/ 1766176 h 4880791"/>
              <a:gd name="connsiteX1963" fmla="*/ 4944434 w 5940554"/>
              <a:gd name="connsiteY1963" fmla="*/ 1791722 h 4880791"/>
              <a:gd name="connsiteX1964" fmla="*/ 4928619 w 5940554"/>
              <a:gd name="connsiteY1964" fmla="*/ 1807841 h 4880791"/>
              <a:gd name="connsiteX1965" fmla="*/ 4928044 w 5940554"/>
              <a:gd name="connsiteY1965" fmla="*/ 1782887 h 4880791"/>
              <a:gd name="connsiteX1966" fmla="*/ 4945268 w 5940554"/>
              <a:gd name="connsiteY1966" fmla="*/ 1766176 h 4880791"/>
              <a:gd name="connsiteX1967" fmla="*/ 5035103 w 5940554"/>
              <a:gd name="connsiteY1967" fmla="*/ 1761119 h 4880791"/>
              <a:gd name="connsiteX1968" fmla="*/ 5037158 w 5940554"/>
              <a:gd name="connsiteY1968" fmla="*/ 1768587 h 4880791"/>
              <a:gd name="connsiteX1969" fmla="*/ 5034320 w 5940554"/>
              <a:gd name="connsiteY1969" fmla="*/ 1772553 h 4880791"/>
              <a:gd name="connsiteX1970" fmla="*/ 5035103 w 5940554"/>
              <a:gd name="connsiteY1970" fmla="*/ 1761119 h 4880791"/>
              <a:gd name="connsiteX1971" fmla="*/ 4735621 w 5940554"/>
              <a:gd name="connsiteY1971" fmla="*/ 1757518 h 4880791"/>
              <a:gd name="connsiteX1972" fmla="*/ 4715234 w 5940554"/>
              <a:gd name="connsiteY1972" fmla="*/ 1772168 h 4880791"/>
              <a:gd name="connsiteX1973" fmla="*/ 4713021 w 5940554"/>
              <a:gd name="connsiteY1973" fmla="*/ 1773770 h 4880791"/>
              <a:gd name="connsiteX1974" fmla="*/ 4704953 w 5940554"/>
              <a:gd name="connsiteY1974" fmla="*/ 1784541 h 4880791"/>
              <a:gd name="connsiteX1975" fmla="*/ 4732483 w 5940554"/>
              <a:gd name="connsiteY1975" fmla="*/ 1767472 h 4880791"/>
              <a:gd name="connsiteX1976" fmla="*/ 4739311 w 5940554"/>
              <a:gd name="connsiteY1976" fmla="*/ 1762892 h 4880791"/>
              <a:gd name="connsiteX1977" fmla="*/ 5759012 w 5940554"/>
              <a:gd name="connsiteY1977" fmla="*/ 1756889 h 4880791"/>
              <a:gd name="connsiteX1978" fmla="*/ 5764158 w 5940554"/>
              <a:gd name="connsiteY1978" fmla="*/ 1771874 h 4880791"/>
              <a:gd name="connsiteX1979" fmla="*/ 5751726 w 5940554"/>
              <a:gd name="connsiteY1979" fmla="*/ 1777508 h 4880791"/>
              <a:gd name="connsiteX1980" fmla="*/ 5759012 w 5940554"/>
              <a:gd name="connsiteY1980" fmla="*/ 1756889 h 4880791"/>
              <a:gd name="connsiteX1981" fmla="*/ 5035781 w 5940554"/>
              <a:gd name="connsiteY1981" fmla="*/ 1752468 h 4880791"/>
              <a:gd name="connsiteX1982" fmla="*/ 5037492 w 5940554"/>
              <a:gd name="connsiteY1982" fmla="*/ 1753839 h 4880791"/>
              <a:gd name="connsiteX1983" fmla="*/ 5039596 w 5940554"/>
              <a:gd name="connsiteY1983" fmla="*/ 1755529 h 4880791"/>
              <a:gd name="connsiteX1984" fmla="*/ 5037709 w 5940554"/>
              <a:gd name="connsiteY1984" fmla="*/ 1756488 h 4880791"/>
              <a:gd name="connsiteX1985" fmla="*/ 5035781 w 5940554"/>
              <a:gd name="connsiteY1985" fmla="*/ 1752468 h 4880791"/>
              <a:gd name="connsiteX1986" fmla="*/ 5037069 w 5940554"/>
              <a:gd name="connsiteY1986" fmla="*/ 1751626 h 4880791"/>
              <a:gd name="connsiteX1987" fmla="*/ 5037178 w 5940554"/>
              <a:gd name="connsiteY1987" fmla="*/ 1752193 h 4880791"/>
              <a:gd name="connsiteX1988" fmla="*/ 5037492 w 5940554"/>
              <a:gd name="connsiteY1988" fmla="*/ 1753839 h 4880791"/>
              <a:gd name="connsiteX1989" fmla="*/ 4815106 w 5940554"/>
              <a:gd name="connsiteY1989" fmla="*/ 1748668 h 4880791"/>
              <a:gd name="connsiteX1990" fmla="*/ 4812520 w 5940554"/>
              <a:gd name="connsiteY1990" fmla="*/ 1753207 h 4880791"/>
              <a:gd name="connsiteX1991" fmla="*/ 4807972 w 5940554"/>
              <a:gd name="connsiteY1991" fmla="*/ 1756429 h 4880791"/>
              <a:gd name="connsiteX1992" fmla="*/ 4807805 w 5940554"/>
              <a:gd name="connsiteY1992" fmla="*/ 1754535 h 4880791"/>
              <a:gd name="connsiteX1993" fmla="*/ 4815106 w 5940554"/>
              <a:gd name="connsiteY1993" fmla="*/ 1748668 h 4880791"/>
              <a:gd name="connsiteX1994" fmla="*/ 4956339 w 5940554"/>
              <a:gd name="connsiteY1994" fmla="*/ 1744834 h 4880791"/>
              <a:gd name="connsiteX1995" fmla="*/ 4952037 w 5940554"/>
              <a:gd name="connsiteY1995" fmla="*/ 1750845 h 4880791"/>
              <a:gd name="connsiteX1996" fmla="*/ 4943055 w 5940554"/>
              <a:gd name="connsiteY1996" fmla="*/ 1751921 h 4880791"/>
              <a:gd name="connsiteX1997" fmla="*/ 4956339 w 5940554"/>
              <a:gd name="connsiteY1997" fmla="*/ 1744834 h 4880791"/>
              <a:gd name="connsiteX1998" fmla="*/ 4880685 w 5940554"/>
              <a:gd name="connsiteY1998" fmla="*/ 1740139 h 4880791"/>
              <a:gd name="connsiteX1999" fmla="*/ 4825507 w 5940554"/>
              <a:gd name="connsiteY1999" fmla="*/ 1798911 h 4880791"/>
              <a:gd name="connsiteX2000" fmla="*/ 4823512 w 5940554"/>
              <a:gd name="connsiteY2000" fmla="*/ 1799694 h 4880791"/>
              <a:gd name="connsiteX2001" fmla="*/ 4819980 w 5940554"/>
              <a:gd name="connsiteY2001" fmla="*/ 1805625 h 4880791"/>
              <a:gd name="connsiteX2002" fmla="*/ 4821075 w 5940554"/>
              <a:gd name="connsiteY2002" fmla="*/ 1805214 h 4880791"/>
              <a:gd name="connsiteX2003" fmla="*/ 4827282 w 5940554"/>
              <a:gd name="connsiteY2003" fmla="*/ 1799717 h 4880791"/>
              <a:gd name="connsiteX2004" fmla="*/ 4872431 w 5940554"/>
              <a:gd name="connsiteY2004" fmla="*/ 1753580 h 4880791"/>
              <a:gd name="connsiteX2005" fmla="*/ 5771308 w 5940554"/>
              <a:gd name="connsiteY2005" fmla="*/ 1730809 h 4880791"/>
              <a:gd name="connsiteX2006" fmla="*/ 5769754 w 5940554"/>
              <a:gd name="connsiteY2006" fmla="*/ 1740755 h 4880791"/>
              <a:gd name="connsiteX2007" fmla="*/ 5762809 w 5940554"/>
              <a:gd name="connsiteY2007" fmla="*/ 1750003 h 4880791"/>
              <a:gd name="connsiteX2008" fmla="*/ 5771308 w 5940554"/>
              <a:gd name="connsiteY2008" fmla="*/ 1730809 h 4880791"/>
              <a:gd name="connsiteX2009" fmla="*/ 5019542 w 5940554"/>
              <a:gd name="connsiteY2009" fmla="*/ 1719182 h 4880791"/>
              <a:gd name="connsiteX2010" fmla="*/ 5030983 w 5940554"/>
              <a:gd name="connsiteY2010" fmla="*/ 1755167 h 4880791"/>
              <a:gd name="connsiteX2011" fmla="*/ 5027484 w 5940554"/>
              <a:gd name="connsiteY2011" fmla="*/ 1755786 h 4880791"/>
              <a:gd name="connsiteX2012" fmla="*/ 5005896 w 5940554"/>
              <a:gd name="connsiteY2012" fmla="*/ 1738253 h 4880791"/>
              <a:gd name="connsiteX2013" fmla="*/ 5019542 w 5940554"/>
              <a:gd name="connsiteY2013" fmla="*/ 1719182 h 4880791"/>
              <a:gd name="connsiteX2014" fmla="*/ 5033510 w 5940554"/>
              <a:gd name="connsiteY2014" fmla="*/ 1718493 h 4880791"/>
              <a:gd name="connsiteX2015" fmla="*/ 5053790 w 5940554"/>
              <a:gd name="connsiteY2015" fmla="*/ 1726744 h 4880791"/>
              <a:gd name="connsiteX2016" fmla="*/ 5041925 w 5940554"/>
              <a:gd name="connsiteY2016" fmla="*/ 1728689 h 4880791"/>
              <a:gd name="connsiteX2017" fmla="*/ 5033510 w 5940554"/>
              <a:gd name="connsiteY2017" fmla="*/ 1718493 h 4880791"/>
              <a:gd name="connsiteX2018" fmla="*/ 4864072 w 5940554"/>
              <a:gd name="connsiteY2018" fmla="*/ 1708067 h 4880791"/>
              <a:gd name="connsiteX2019" fmla="*/ 4853900 w 5940554"/>
              <a:gd name="connsiteY2019" fmla="*/ 1729718 h 4880791"/>
              <a:gd name="connsiteX2020" fmla="*/ 4864072 w 5940554"/>
              <a:gd name="connsiteY2020" fmla="*/ 1708067 h 4880791"/>
              <a:gd name="connsiteX2021" fmla="*/ 4960888 w 5940554"/>
              <a:gd name="connsiteY2021" fmla="*/ 1703836 h 4880791"/>
              <a:gd name="connsiteX2022" fmla="*/ 4969025 w 5940554"/>
              <a:gd name="connsiteY2022" fmla="*/ 1707673 h 4880791"/>
              <a:gd name="connsiteX2023" fmla="*/ 4966827 w 5940554"/>
              <a:gd name="connsiteY2023" fmla="*/ 1711488 h 4880791"/>
              <a:gd name="connsiteX2024" fmla="*/ 4951776 w 5940554"/>
              <a:gd name="connsiteY2024" fmla="*/ 1713481 h 4880791"/>
              <a:gd name="connsiteX2025" fmla="*/ 4960888 w 5940554"/>
              <a:gd name="connsiteY2025" fmla="*/ 1703836 h 4880791"/>
              <a:gd name="connsiteX2026" fmla="*/ 5409365 w 5940554"/>
              <a:gd name="connsiteY2026" fmla="*/ 1693979 h 4880791"/>
              <a:gd name="connsiteX2027" fmla="*/ 5412958 w 5940554"/>
              <a:gd name="connsiteY2027" fmla="*/ 1707032 h 4880791"/>
              <a:gd name="connsiteX2028" fmla="*/ 5409365 w 5940554"/>
              <a:gd name="connsiteY2028" fmla="*/ 1693979 h 4880791"/>
              <a:gd name="connsiteX2029" fmla="*/ 5052793 w 5940554"/>
              <a:gd name="connsiteY2029" fmla="*/ 1693535 h 4880791"/>
              <a:gd name="connsiteX2030" fmla="*/ 5063255 w 5940554"/>
              <a:gd name="connsiteY2030" fmla="*/ 1696526 h 4880791"/>
              <a:gd name="connsiteX2031" fmla="*/ 5048807 w 5940554"/>
              <a:gd name="connsiteY2031" fmla="*/ 1698179 h 4880791"/>
              <a:gd name="connsiteX2032" fmla="*/ 5052793 w 5940554"/>
              <a:gd name="connsiteY2032" fmla="*/ 1693535 h 4880791"/>
              <a:gd name="connsiteX2033" fmla="*/ 4862669 w 5940554"/>
              <a:gd name="connsiteY2033" fmla="*/ 1680887 h 4880791"/>
              <a:gd name="connsiteX2034" fmla="*/ 4871470 w 5940554"/>
              <a:gd name="connsiteY2034" fmla="*/ 1687186 h 4880791"/>
              <a:gd name="connsiteX2035" fmla="*/ 4867727 w 5940554"/>
              <a:gd name="connsiteY2035" fmla="*/ 1698230 h 4880791"/>
              <a:gd name="connsiteX2036" fmla="*/ 4855723 w 5940554"/>
              <a:gd name="connsiteY2036" fmla="*/ 1701749 h 4880791"/>
              <a:gd name="connsiteX2037" fmla="*/ 4862669 w 5940554"/>
              <a:gd name="connsiteY2037" fmla="*/ 1680887 h 4880791"/>
              <a:gd name="connsiteX2038" fmla="*/ 4982140 w 5940554"/>
              <a:gd name="connsiteY2038" fmla="*/ 1680458 h 4880791"/>
              <a:gd name="connsiteX2039" fmla="*/ 4991208 w 5940554"/>
              <a:gd name="connsiteY2039" fmla="*/ 1687741 h 4880791"/>
              <a:gd name="connsiteX2040" fmla="*/ 4990084 w 5940554"/>
              <a:gd name="connsiteY2040" fmla="*/ 1696736 h 4880791"/>
              <a:gd name="connsiteX2041" fmla="*/ 4982939 w 5940554"/>
              <a:gd name="connsiteY2041" fmla="*/ 1703009 h 4880791"/>
              <a:gd name="connsiteX2042" fmla="*/ 4963282 w 5940554"/>
              <a:gd name="connsiteY2042" fmla="*/ 1697064 h 4880791"/>
              <a:gd name="connsiteX2043" fmla="*/ 4975901 w 5940554"/>
              <a:gd name="connsiteY2043" fmla="*/ 1683143 h 4880791"/>
              <a:gd name="connsiteX2044" fmla="*/ 4982140 w 5940554"/>
              <a:gd name="connsiteY2044" fmla="*/ 1680458 h 4880791"/>
              <a:gd name="connsiteX2045" fmla="*/ 5784852 w 5940554"/>
              <a:gd name="connsiteY2045" fmla="*/ 1678306 h 4880791"/>
              <a:gd name="connsiteX2046" fmla="*/ 5770320 w 5940554"/>
              <a:gd name="connsiteY2046" fmla="*/ 1724563 h 4880791"/>
              <a:gd name="connsiteX2047" fmla="*/ 5784852 w 5940554"/>
              <a:gd name="connsiteY2047" fmla="*/ 1678306 h 4880791"/>
              <a:gd name="connsiteX2048" fmla="*/ 5054640 w 5940554"/>
              <a:gd name="connsiteY2048" fmla="*/ 1670368 h 4880791"/>
              <a:gd name="connsiteX2049" fmla="*/ 5068806 w 5940554"/>
              <a:gd name="connsiteY2049" fmla="*/ 1687162 h 4880791"/>
              <a:gd name="connsiteX2050" fmla="*/ 5054640 w 5940554"/>
              <a:gd name="connsiteY2050" fmla="*/ 1670368 h 4880791"/>
              <a:gd name="connsiteX2051" fmla="*/ 5069871 w 5940554"/>
              <a:gd name="connsiteY2051" fmla="*/ 1667379 h 4880791"/>
              <a:gd name="connsiteX2052" fmla="*/ 5073589 w 5940554"/>
              <a:gd name="connsiteY2052" fmla="*/ 1680478 h 4880791"/>
              <a:gd name="connsiteX2053" fmla="*/ 5056274 w 5940554"/>
              <a:gd name="connsiteY2053" fmla="*/ 1668085 h 4880791"/>
              <a:gd name="connsiteX2054" fmla="*/ 5069871 w 5940554"/>
              <a:gd name="connsiteY2054" fmla="*/ 1667379 h 4880791"/>
              <a:gd name="connsiteX2055" fmla="*/ 4947864 w 5940554"/>
              <a:gd name="connsiteY2055" fmla="*/ 1666072 h 4880791"/>
              <a:gd name="connsiteX2056" fmla="*/ 4943040 w 5940554"/>
              <a:gd name="connsiteY2056" fmla="*/ 1671416 h 4880791"/>
              <a:gd name="connsiteX2057" fmla="*/ 4941490 w 5940554"/>
              <a:gd name="connsiteY2057" fmla="*/ 1672342 h 4880791"/>
              <a:gd name="connsiteX2058" fmla="*/ 5418503 w 5940554"/>
              <a:gd name="connsiteY2058" fmla="*/ 1663138 h 4880791"/>
              <a:gd name="connsiteX2059" fmla="*/ 5421103 w 5940554"/>
              <a:gd name="connsiteY2059" fmla="*/ 1677577 h 4880791"/>
              <a:gd name="connsiteX2060" fmla="*/ 5418503 w 5940554"/>
              <a:gd name="connsiteY2060" fmla="*/ 1663138 h 4880791"/>
              <a:gd name="connsiteX2061" fmla="*/ 5695560 w 5940554"/>
              <a:gd name="connsiteY2061" fmla="*/ 1660520 h 4880791"/>
              <a:gd name="connsiteX2062" fmla="*/ 5703066 w 5940554"/>
              <a:gd name="connsiteY2062" fmla="*/ 1664432 h 4880791"/>
              <a:gd name="connsiteX2063" fmla="*/ 5691784 w 5940554"/>
              <a:gd name="connsiteY2063" fmla="*/ 1662199 h 4880791"/>
              <a:gd name="connsiteX2064" fmla="*/ 5695560 w 5940554"/>
              <a:gd name="connsiteY2064" fmla="*/ 1660520 h 4880791"/>
              <a:gd name="connsiteX2065" fmla="*/ 4979773 w 5940554"/>
              <a:gd name="connsiteY2065" fmla="*/ 1658064 h 4880791"/>
              <a:gd name="connsiteX2066" fmla="*/ 4999001 w 5940554"/>
              <a:gd name="connsiteY2066" fmla="*/ 1667518 h 4880791"/>
              <a:gd name="connsiteX2067" fmla="*/ 4997028 w 5940554"/>
              <a:gd name="connsiteY2067" fmla="*/ 1681175 h 4880791"/>
              <a:gd name="connsiteX2068" fmla="*/ 4973024 w 5940554"/>
              <a:gd name="connsiteY2068" fmla="*/ 1674760 h 4880791"/>
              <a:gd name="connsiteX2069" fmla="*/ 4979773 w 5940554"/>
              <a:gd name="connsiteY2069" fmla="*/ 1658064 h 4880791"/>
              <a:gd name="connsiteX2070" fmla="*/ 4858395 w 5940554"/>
              <a:gd name="connsiteY2070" fmla="*/ 1657170 h 4880791"/>
              <a:gd name="connsiteX2071" fmla="*/ 4863502 w 5940554"/>
              <a:gd name="connsiteY2071" fmla="*/ 1659617 h 4880791"/>
              <a:gd name="connsiteX2072" fmla="*/ 4853923 w 5940554"/>
              <a:gd name="connsiteY2072" fmla="*/ 1658318 h 4880791"/>
              <a:gd name="connsiteX2073" fmla="*/ 4858395 w 5940554"/>
              <a:gd name="connsiteY2073" fmla="*/ 1657170 h 4880791"/>
              <a:gd name="connsiteX2074" fmla="*/ 5781182 w 5940554"/>
              <a:gd name="connsiteY2074" fmla="*/ 1656308 h 4880791"/>
              <a:gd name="connsiteX2075" fmla="*/ 5791481 w 5940554"/>
              <a:gd name="connsiteY2075" fmla="*/ 1659948 h 4880791"/>
              <a:gd name="connsiteX2076" fmla="*/ 5777565 w 5940554"/>
              <a:gd name="connsiteY2076" fmla="*/ 1660415 h 4880791"/>
              <a:gd name="connsiteX2077" fmla="*/ 5781182 w 5940554"/>
              <a:gd name="connsiteY2077" fmla="*/ 1656308 h 4880791"/>
              <a:gd name="connsiteX2078" fmla="*/ 5342186 w 5940554"/>
              <a:gd name="connsiteY2078" fmla="*/ 1651175 h 4880791"/>
              <a:gd name="connsiteX2079" fmla="*/ 5349132 w 5940554"/>
              <a:gd name="connsiteY2079" fmla="*/ 1666522 h 4880791"/>
              <a:gd name="connsiteX2080" fmla="*/ 5334329 w 5940554"/>
              <a:gd name="connsiteY2080" fmla="*/ 1662154 h 4880791"/>
              <a:gd name="connsiteX2081" fmla="*/ 5342186 w 5940554"/>
              <a:gd name="connsiteY2081" fmla="*/ 1651175 h 4880791"/>
              <a:gd name="connsiteX2082" fmla="*/ 5679212 w 5940554"/>
              <a:gd name="connsiteY2082" fmla="*/ 1648821 h 4880791"/>
              <a:gd name="connsiteX2083" fmla="*/ 5686718 w 5940554"/>
              <a:gd name="connsiteY2083" fmla="*/ 1652733 h 4880791"/>
              <a:gd name="connsiteX2084" fmla="*/ 5675436 w 5940554"/>
              <a:gd name="connsiteY2084" fmla="*/ 1650498 h 4880791"/>
              <a:gd name="connsiteX2085" fmla="*/ 5679212 w 5940554"/>
              <a:gd name="connsiteY2085" fmla="*/ 1648821 h 4880791"/>
              <a:gd name="connsiteX2086" fmla="*/ 5208214 w 5940554"/>
              <a:gd name="connsiteY2086" fmla="*/ 1647746 h 4880791"/>
              <a:gd name="connsiteX2087" fmla="*/ 5213181 w 5940554"/>
              <a:gd name="connsiteY2087" fmla="*/ 1663411 h 4880791"/>
              <a:gd name="connsiteX2088" fmla="*/ 5203170 w 5940554"/>
              <a:gd name="connsiteY2088" fmla="*/ 1673062 h 4880791"/>
              <a:gd name="connsiteX2089" fmla="*/ 5208214 w 5940554"/>
              <a:gd name="connsiteY2089" fmla="*/ 1647746 h 4880791"/>
              <a:gd name="connsiteX2090" fmla="*/ 4994021 w 5940554"/>
              <a:gd name="connsiteY2090" fmla="*/ 1645476 h 4880791"/>
              <a:gd name="connsiteX2091" fmla="*/ 5007875 w 5940554"/>
              <a:gd name="connsiteY2091" fmla="*/ 1655391 h 4880791"/>
              <a:gd name="connsiteX2092" fmla="*/ 4988458 w 5940554"/>
              <a:gd name="connsiteY2092" fmla="*/ 1645932 h 4880791"/>
              <a:gd name="connsiteX2093" fmla="*/ 4994021 w 5940554"/>
              <a:gd name="connsiteY2093" fmla="*/ 1645476 h 4880791"/>
              <a:gd name="connsiteX2094" fmla="*/ 4982595 w 5940554"/>
              <a:gd name="connsiteY2094" fmla="*/ 1643448 h 4880791"/>
              <a:gd name="connsiteX2095" fmla="*/ 4985440 w 5940554"/>
              <a:gd name="connsiteY2095" fmla="*/ 1647100 h 4880791"/>
              <a:gd name="connsiteX2096" fmla="*/ 4985057 w 5940554"/>
              <a:gd name="connsiteY2096" fmla="*/ 1646401 h 4880791"/>
              <a:gd name="connsiteX2097" fmla="*/ 4990851 w 5940554"/>
              <a:gd name="connsiteY2097" fmla="*/ 1649948 h 4880791"/>
              <a:gd name="connsiteX2098" fmla="*/ 4986435 w 5940554"/>
              <a:gd name="connsiteY2098" fmla="*/ 1648921 h 4880791"/>
              <a:gd name="connsiteX2099" fmla="*/ 4985992 w 5940554"/>
              <a:gd name="connsiteY2099" fmla="*/ 1648112 h 4880791"/>
              <a:gd name="connsiteX2100" fmla="*/ 4981549 w 5940554"/>
              <a:gd name="connsiteY2100" fmla="*/ 1646166 h 4880791"/>
              <a:gd name="connsiteX2101" fmla="*/ 4982595 w 5940554"/>
              <a:gd name="connsiteY2101" fmla="*/ 1643448 h 4880791"/>
              <a:gd name="connsiteX2102" fmla="*/ 5426540 w 5940554"/>
              <a:gd name="connsiteY2102" fmla="*/ 1637448 h 4880791"/>
              <a:gd name="connsiteX2103" fmla="*/ 5421479 w 5940554"/>
              <a:gd name="connsiteY2103" fmla="*/ 1658979 h 4880791"/>
              <a:gd name="connsiteX2104" fmla="*/ 5430257 w 5940554"/>
              <a:gd name="connsiteY2104" fmla="*/ 1650327 h 4880791"/>
              <a:gd name="connsiteX2105" fmla="*/ 5426540 w 5940554"/>
              <a:gd name="connsiteY2105" fmla="*/ 1637448 h 4880791"/>
              <a:gd name="connsiteX2106" fmla="*/ 5565586 w 5940554"/>
              <a:gd name="connsiteY2106" fmla="*/ 1634335 h 4880791"/>
              <a:gd name="connsiteX2107" fmla="*/ 5573502 w 5940554"/>
              <a:gd name="connsiteY2107" fmla="*/ 1637984 h 4880791"/>
              <a:gd name="connsiteX2108" fmla="*/ 5569008 w 5940554"/>
              <a:gd name="connsiteY2108" fmla="*/ 1646152 h 4880791"/>
              <a:gd name="connsiteX2109" fmla="*/ 5556626 w 5940554"/>
              <a:gd name="connsiteY2109" fmla="*/ 1644053 h 4880791"/>
              <a:gd name="connsiteX2110" fmla="*/ 5565586 w 5940554"/>
              <a:gd name="connsiteY2110" fmla="*/ 1634335 h 4880791"/>
              <a:gd name="connsiteX2111" fmla="*/ 5752598 w 5940554"/>
              <a:gd name="connsiteY2111" fmla="*/ 1632652 h 4880791"/>
              <a:gd name="connsiteX2112" fmla="*/ 5759027 w 5940554"/>
              <a:gd name="connsiteY2112" fmla="*/ 1636718 h 4880791"/>
              <a:gd name="connsiteX2113" fmla="*/ 5748488 w 5940554"/>
              <a:gd name="connsiteY2113" fmla="*/ 1633444 h 4880791"/>
              <a:gd name="connsiteX2114" fmla="*/ 5752598 w 5940554"/>
              <a:gd name="connsiteY2114" fmla="*/ 1632652 h 4880791"/>
              <a:gd name="connsiteX2115" fmla="*/ 5335520 w 5940554"/>
              <a:gd name="connsiteY2115" fmla="*/ 1630224 h 4880791"/>
              <a:gd name="connsiteX2116" fmla="*/ 5336175 w 5940554"/>
              <a:gd name="connsiteY2116" fmla="*/ 1631411 h 4880791"/>
              <a:gd name="connsiteX2117" fmla="*/ 5337311 w 5940554"/>
              <a:gd name="connsiteY2117" fmla="*/ 1633472 h 4880791"/>
              <a:gd name="connsiteX2118" fmla="*/ 5334807 w 5940554"/>
              <a:gd name="connsiteY2118" fmla="*/ 1628932 h 4880791"/>
              <a:gd name="connsiteX2119" fmla="*/ 5334991 w 5940554"/>
              <a:gd name="connsiteY2119" fmla="*/ 1629264 h 4880791"/>
              <a:gd name="connsiteX2120" fmla="*/ 5335080 w 5940554"/>
              <a:gd name="connsiteY2120" fmla="*/ 1629428 h 4880791"/>
              <a:gd name="connsiteX2121" fmla="*/ 5332327 w 5940554"/>
              <a:gd name="connsiteY2121" fmla="*/ 1627774 h 4880791"/>
              <a:gd name="connsiteX2122" fmla="*/ 5335122 w 5940554"/>
              <a:gd name="connsiteY2122" fmla="*/ 1629503 h 4880791"/>
              <a:gd name="connsiteX2123" fmla="*/ 5354420 w 5940554"/>
              <a:gd name="connsiteY2123" fmla="*/ 1641451 h 4880791"/>
              <a:gd name="connsiteX2124" fmla="*/ 5342617 w 5940554"/>
              <a:gd name="connsiteY2124" fmla="*/ 1635670 h 4880791"/>
              <a:gd name="connsiteX2125" fmla="*/ 5335520 w 5940554"/>
              <a:gd name="connsiteY2125" fmla="*/ 1630224 h 4880791"/>
              <a:gd name="connsiteX2126" fmla="*/ 5333729 w 5940554"/>
              <a:gd name="connsiteY2126" fmla="*/ 1626978 h 4880791"/>
              <a:gd name="connsiteX2127" fmla="*/ 5334280 w 5940554"/>
              <a:gd name="connsiteY2127" fmla="*/ 1627976 h 4880791"/>
              <a:gd name="connsiteX2128" fmla="*/ 5334807 w 5940554"/>
              <a:gd name="connsiteY2128" fmla="*/ 1628932 h 4880791"/>
              <a:gd name="connsiteX2129" fmla="*/ 4989800 w 5940554"/>
              <a:gd name="connsiteY2129" fmla="*/ 1625479 h 4880791"/>
              <a:gd name="connsiteX2130" fmla="*/ 4995180 w 5940554"/>
              <a:gd name="connsiteY2130" fmla="*/ 1636862 h 4880791"/>
              <a:gd name="connsiteX2131" fmla="*/ 4984506 w 5940554"/>
              <a:gd name="connsiteY2131" fmla="*/ 1639838 h 4880791"/>
              <a:gd name="connsiteX2132" fmla="*/ 4989800 w 5940554"/>
              <a:gd name="connsiteY2132" fmla="*/ 1625479 h 4880791"/>
              <a:gd name="connsiteX2133" fmla="*/ 4875605 w 5940554"/>
              <a:gd name="connsiteY2133" fmla="*/ 1619495 h 4880791"/>
              <a:gd name="connsiteX2134" fmla="*/ 4865952 w 5940554"/>
              <a:gd name="connsiteY2134" fmla="*/ 1624413 h 4880791"/>
              <a:gd name="connsiteX2135" fmla="*/ 4849551 w 5940554"/>
              <a:gd name="connsiteY2135" fmla="*/ 1633546 h 4880791"/>
              <a:gd name="connsiteX2136" fmla="*/ 4847165 w 5940554"/>
              <a:gd name="connsiteY2136" fmla="*/ 1634013 h 4880791"/>
              <a:gd name="connsiteX2137" fmla="*/ 4844008 w 5940554"/>
              <a:gd name="connsiteY2137" fmla="*/ 1636149 h 4880791"/>
              <a:gd name="connsiteX2138" fmla="*/ 4849551 w 5940554"/>
              <a:gd name="connsiteY2138" fmla="*/ 1633546 h 4880791"/>
              <a:gd name="connsiteX2139" fmla="*/ 4875436 w 5940554"/>
              <a:gd name="connsiteY2139" fmla="*/ 1619853 h 4880791"/>
              <a:gd name="connsiteX2140" fmla="*/ 4967984 w 5940554"/>
              <a:gd name="connsiteY2140" fmla="*/ 1618769 h 4880791"/>
              <a:gd name="connsiteX2141" fmla="*/ 4975435 w 5940554"/>
              <a:gd name="connsiteY2141" fmla="*/ 1619835 h 4880791"/>
              <a:gd name="connsiteX2142" fmla="*/ 4974347 w 5940554"/>
              <a:gd name="connsiteY2142" fmla="*/ 1622790 h 4880791"/>
              <a:gd name="connsiteX2143" fmla="*/ 4967984 w 5940554"/>
              <a:gd name="connsiteY2143" fmla="*/ 1618769 h 4880791"/>
              <a:gd name="connsiteX2144" fmla="*/ 4999969 w 5940554"/>
              <a:gd name="connsiteY2144" fmla="*/ 1614899 h 4880791"/>
              <a:gd name="connsiteX2145" fmla="*/ 5007790 w 5940554"/>
              <a:gd name="connsiteY2145" fmla="*/ 1618306 h 4880791"/>
              <a:gd name="connsiteX2146" fmla="*/ 4996518 w 5940554"/>
              <a:gd name="connsiteY2146" fmla="*/ 1616079 h 4880791"/>
              <a:gd name="connsiteX2147" fmla="*/ 4999969 w 5940554"/>
              <a:gd name="connsiteY2147" fmla="*/ 1614899 h 4880791"/>
              <a:gd name="connsiteX2148" fmla="*/ 5432701 w 5940554"/>
              <a:gd name="connsiteY2148" fmla="*/ 1610764 h 4880791"/>
              <a:gd name="connsiteX2149" fmla="*/ 5429515 w 5940554"/>
              <a:gd name="connsiteY2149" fmla="*/ 1633289 h 4880791"/>
              <a:gd name="connsiteX2150" fmla="*/ 5437999 w 5940554"/>
              <a:gd name="connsiteY2150" fmla="*/ 1624598 h 4880791"/>
              <a:gd name="connsiteX2151" fmla="*/ 5432701 w 5940554"/>
              <a:gd name="connsiteY2151" fmla="*/ 1610764 h 4880791"/>
              <a:gd name="connsiteX2152" fmla="*/ 5087217 w 5940554"/>
              <a:gd name="connsiteY2152" fmla="*/ 1608914 h 4880791"/>
              <a:gd name="connsiteX2153" fmla="*/ 5091889 w 5940554"/>
              <a:gd name="connsiteY2153" fmla="*/ 1638963 h 4880791"/>
              <a:gd name="connsiteX2154" fmla="*/ 5069879 w 5940554"/>
              <a:gd name="connsiteY2154" fmla="*/ 1633142 h 4880791"/>
              <a:gd name="connsiteX2155" fmla="*/ 5087217 w 5940554"/>
              <a:gd name="connsiteY2155" fmla="*/ 1608914 h 4880791"/>
              <a:gd name="connsiteX2156" fmla="*/ 4968076 w 5940554"/>
              <a:gd name="connsiteY2156" fmla="*/ 1605318 h 4880791"/>
              <a:gd name="connsiteX2157" fmla="*/ 4972792 w 5940554"/>
              <a:gd name="connsiteY2157" fmla="*/ 1613128 h 4880791"/>
              <a:gd name="connsiteX2158" fmla="*/ 4966546 w 5940554"/>
              <a:gd name="connsiteY2158" fmla="*/ 1614658 h 4880791"/>
              <a:gd name="connsiteX2159" fmla="*/ 4968076 w 5940554"/>
              <a:gd name="connsiteY2159" fmla="*/ 1605318 h 4880791"/>
              <a:gd name="connsiteX2160" fmla="*/ 4684370 w 5940554"/>
              <a:gd name="connsiteY2160" fmla="*/ 1603764 h 4880791"/>
              <a:gd name="connsiteX2161" fmla="*/ 4682740 w 5940554"/>
              <a:gd name="connsiteY2161" fmla="*/ 1605764 h 4880791"/>
              <a:gd name="connsiteX2162" fmla="*/ 4681932 w 5940554"/>
              <a:gd name="connsiteY2162" fmla="*/ 1606757 h 4880791"/>
              <a:gd name="connsiteX2163" fmla="*/ 4975945 w 5940554"/>
              <a:gd name="connsiteY2163" fmla="*/ 1597708 h 4880791"/>
              <a:gd name="connsiteX2164" fmla="*/ 4982640 w 5940554"/>
              <a:gd name="connsiteY2164" fmla="*/ 1600309 h 4880791"/>
              <a:gd name="connsiteX2165" fmla="*/ 4972633 w 5940554"/>
              <a:gd name="connsiteY2165" fmla="*/ 1598987 h 4880791"/>
              <a:gd name="connsiteX2166" fmla="*/ 4975945 w 5940554"/>
              <a:gd name="connsiteY2166" fmla="*/ 1597708 h 4880791"/>
              <a:gd name="connsiteX2167" fmla="*/ 5872415 w 5940554"/>
              <a:gd name="connsiteY2167" fmla="*/ 1597674 h 4880791"/>
              <a:gd name="connsiteX2168" fmla="*/ 5875744 w 5940554"/>
              <a:gd name="connsiteY2168" fmla="*/ 1603822 h 4880791"/>
              <a:gd name="connsiteX2169" fmla="*/ 5870755 w 5940554"/>
              <a:gd name="connsiteY2169" fmla="*/ 1601792 h 4880791"/>
              <a:gd name="connsiteX2170" fmla="*/ 5868768 w 5940554"/>
              <a:gd name="connsiteY2170" fmla="*/ 1599505 h 4880791"/>
              <a:gd name="connsiteX2171" fmla="*/ 5869736 w 5940554"/>
              <a:gd name="connsiteY2171" fmla="*/ 1602602 h 4880791"/>
              <a:gd name="connsiteX2172" fmla="*/ 5868412 w 5940554"/>
              <a:gd name="connsiteY2172" fmla="*/ 1606194 h 4880791"/>
              <a:gd name="connsiteX2173" fmla="*/ 5863659 w 5940554"/>
              <a:gd name="connsiteY2173" fmla="*/ 1611094 h 4880791"/>
              <a:gd name="connsiteX2174" fmla="*/ 5864366 w 5940554"/>
              <a:gd name="connsiteY2174" fmla="*/ 1599343 h 4880791"/>
              <a:gd name="connsiteX2175" fmla="*/ 5867509 w 5940554"/>
              <a:gd name="connsiteY2175" fmla="*/ 1598052 h 4880791"/>
              <a:gd name="connsiteX2176" fmla="*/ 5867225 w 5940554"/>
              <a:gd name="connsiteY2176" fmla="*/ 1597726 h 4880791"/>
              <a:gd name="connsiteX2177" fmla="*/ 5872415 w 5940554"/>
              <a:gd name="connsiteY2177" fmla="*/ 1597674 h 4880791"/>
              <a:gd name="connsiteX2178" fmla="*/ 5876690 w 5940554"/>
              <a:gd name="connsiteY2178" fmla="*/ 1596069 h 4880791"/>
              <a:gd name="connsiteX2179" fmla="*/ 5885673 w 5940554"/>
              <a:gd name="connsiteY2179" fmla="*/ 1597917 h 4880791"/>
              <a:gd name="connsiteX2180" fmla="*/ 5876594 w 5940554"/>
              <a:gd name="connsiteY2180" fmla="*/ 1603402 h 4880791"/>
              <a:gd name="connsiteX2181" fmla="*/ 5876690 w 5940554"/>
              <a:gd name="connsiteY2181" fmla="*/ 1596069 h 4880791"/>
              <a:gd name="connsiteX2182" fmla="*/ 5005564 w 5940554"/>
              <a:gd name="connsiteY2182" fmla="*/ 1587449 h 4880791"/>
              <a:gd name="connsiteX2183" fmla="*/ 5008046 w 5940554"/>
              <a:gd name="connsiteY2183" fmla="*/ 1601217 h 4880791"/>
              <a:gd name="connsiteX2184" fmla="*/ 5005564 w 5940554"/>
              <a:gd name="connsiteY2184" fmla="*/ 1587449 h 4880791"/>
              <a:gd name="connsiteX2185" fmla="*/ 4842050 w 5940554"/>
              <a:gd name="connsiteY2185" fmla="*/ 1586794 h 4880791"/>
              <a:gd name="connsiteX2186" fmla="*/ 4839069 w 5940554"/>
              <a:gd name="connsiteY2186" fmla="*/ 1589267 h 4880791"/>
              <a:gd name="connsiteX2187" fmla="*/ 4837524 w 5940554"/>
              <a:gd name="connsiteY2187" fmla="*/ 1589969 h 4880791"/>
              <a:gd name="connsiteX2188" fmla="*/ 4835531 w 5940554"/>
              <a:gd name="connsiteY2188" fmla="*/ 1590715 h 4880791"/>
              <a:gd name="connsiteX2189" fmla="*/ 4842050 w 5940554"/>
              <a:gd name="connsiteY2189" fmla="*/ 1586794 h 4880791"/>
              <a:gd name="connsiteX2190" fmla="*/ 5569097 w 5940554"/>
              <a:gd name="connsiteY2190" fmla="*/ 1586317 h 4880791"/>
              <a:gd name="connsiteX2191" fmla="*/ 5582161 w 5940554"/>
              <a:gd name="connsiteY2191" fmla="*/ 1590256 h 4880791"/>
              <a:gd name="connsiteX2192" fmla="*/ 5575673 w 5940554"/>
              <a:gd name="connsiteY2192" fmla="*/ 1610188 h 4880791"/>
              <a:gd name="connsiteX2193" fmla="*/ 5578783 w 5940554"/>
              <a:gd name="connsiteY2193" fmla="*/ 1623057 h 4880791"/>
              <a:gd name="connsiteX2194" fmla="*/ 5564863 w 5940554"/>
              <a:gd name="connsiteY2194" fmla="*/ 1625296 h 4880791"/>
              <a:gd name="connsiteX2195" fmla="*/ 5563440 w 5940554"/>
              <a:gd name="connsiteY2195" fmla="*/ 1591051 h 4880791"/>
              <a:gd name="connsiteX2196" fmla="*/ 5569097 w 5940554"/>
              <a:gd name="connsiteY2196" fmla="*/ 1586317 h 4880791"/>
              <a:gd name="connsiteX2197" fmla="*/ 5438321 w 5940554"/>
              <a:gd name="connsiteY2197" fmla="*/ 1585441 h 4880791"/>
              <a:gd name="connsiteX2198" fmla="*/ 5434685 w 5940554"/>
              <a:gd name="connsiteY2198" fmla="*/ 1607992 h 4880791"/>
              <a:gd name="connsiteX2199" fmla="*/ 5443658 w 5940554"/>
              <a:gd name="connsiteY2199" fmla="*/ 1598692 h 4880791"/>
              <a:gd name="connsiteX2200" fmla="*/ 5438321 w 5940554"/>
              <a:gd name="connsiteY2200" fmla="*/ 1585441 h 4880791"/>
              <a:gd name="connsiteX2201" fmla="*/ 4534283 w 5940554"/>
              <a:gd name="connsiteY2201" fmla="*/ 1584220 h 4880791"/>
              <a:gd name="connsiteX2202" fmla="*/ 4533381 w 5940554"/>
              <a:gd name="connsiteY2202" fmla="*/ 1584525 h 4880791"/>
              <a:gd name="connsiteX2203" fmla="*/ 4529947 w 5940554"/>
              <a:gd name="connsiteY2203" fmla="*/ 1587374 h 4880791"/>
              <a:gd name="connsiteX2204" fmla="*/ 4529959 w 5940554"/>
              <a:gd name="connsiteY2204" fmla="*/ 1588306 h 4880791"/>
              <a:gd name="connsiteX2205" fmla="*/ 4530840 w 5940554"/>
              <a:gd name="connsiteY2205" fmla="*/ 1588288 h 4880791"/>
              <a:gd name="connsiteX2206" fmla="*/ 4534118 w 5940554"/>
              <a:gd name="connsiteY2206" fmla="*/ 1584812 h 4880791"/>
              <a:gd name="connsiteX2207" fmla="*/ 5067895 w 5940554"/>
              <a:gd name="connsiteY2207" fmla="*/ 1582767 h 4880791"/>
              <a:gd name="connsiteX2208" fmla="*/ 5068838 w 5940554"/>
              <a:gd name="connsiteY2208" fmla="*/ 1614872 h 4880791"/>
              <a:gd name="connsiteX2209" fmla="*/ 5039562 w 5940554"/>
              <a:gd name="connsiteY2209" fmla="*/ 1666911 h 4880791"/>
              <a:gd name="connsiteX2210" fmla="*/ 5050045 w 5940554"/>
              <a:gd name="connsiteY2210" fmla="*/ 1607710 h 4880791"/>
              <a:gd name="connsiteX2211" fmla="*/ 5067895 w 5940554"/>
              <a:gd name="connsiteY2211" fmla="*/ 1582767 h 4880791"/>
              <a:gd name="connsiteX2212" fmla="*/ 5810424 w 5940554"/>
              <a:gd name="connsiteY2212" fmla="*/ 1571811 h 4880791"/>
              <a:gd name="connsiteX2213" fmla="*/ 5793672 w 5940554"/>
              <a:gd name="connsiteY2213" fmla="*/ 1627260 h 4880791"/>
              <a:gd name="connsiteX2214" fmla="*/ 5785526 w 5940554"/>
              <a:gd name="connsiteY2214" fmla="*/ 1606601 h 4880791"/>
              <a:gd name="connsiteX2215" fmla="*/ 5801763 w 5940554"/>
              <a:gd name="connsiteY2215" fmla="*/ 1591034 h 4880791"/>
              <a:gd name="connsiteX2216" fmla="*/ 5786599 w 5940554"/>
              <a:gd name="connsiteY2216" fmla="*/ 1580182 h 4880791"/>
              <a:gd name="connsiteX2217" fmla="*/ 5810424 w 5940554"/>
              <a:gd name="connsiteY2217" fmla="*/ 1571811 h 4880791"/>
              <a:gd name="connsiteX2218" fmla="*/ 5108046 w 5940554"/>
              <a:gd name="connsiteY2218" fmla="*/ 1565278 h 4880791"/>
              <a:gd name="connsiteX2219" fmla="*/ 5100940 w 5940554"/>
              <a:gd name="connsiteY2219" fmla="*/ 1589119 h 4880791"/>
              <a:gd name="connsiteX2220" fmla="*/ 5086123 w 5940554"/>
              <a:gd name="connsiteY2220" fmla="*/ 1578515 h 4880791"/>
              <a:gd name="connsiteX2221" fmla="*/ 5108046 w 5940554"/>
              <a:gd name="connsiteY2221" fmla="*/ 1565278 h 4880791"/>
              <a:gd name="connsiteX2222" fmla="*/ 5341656 w 5940554"/>
              <a:gd name="connsiteY2222" fmla="*/ 1564834 h 4880791"/>
              <a:gd name="connsiteX2223" fmla="*/ 5347096 w 5940554"/>
              <a:gd name="connsiteY2223" fmla="*/ 1566854 h 4880791"/>
              <a:gd name="connsiteX2224" fmla="*/ 5347177 w 5940554"/>
              <a:gd name="connsiteY2224" fmla="*/ 1567475 h 4880791"/>
              <a:gd name="connsiteX2225" fmla="*/ 5351874 w 5940554"/>
              <a:gd name="connsiteY2225" fmla="*/ 1568724 h 4880791"/>
              <a:gd name="connsiteX2226" fmla="*/ 5353048 w 5940554"/>
              <a:gd name="connsiteY2226" fmla="*/ 1572483 h 4880791"/>
              <a:gd name="connsiteX2227" fmla="*/ 5349112 w 5940554"/>
              <a:gd name="connsiteY2227" fmla="*/ 1572586 h 4880791"/>
              <a:gd name="connsiteX2228" fmla="*/ 5347249 w 5940554"/>
              <a:gd name="connsiteY2228" fmla="*/ 1568024 h 4880791"/>
              <a:gd name="connsiteX2229" fmla="*/ 5347961 w 5940554"/>
              <a:gd name="connsiteY2229" fmla="*/ 1573470 h 4880791"/>
              <a:gd name="connsiteX2230" fmla="*/ 5346358 w 5940554"/>
              <a:gd name="connsiteY2230" fmla="*/ 1578319 h 4880791"/>
              <a:gd name="connsiteX2231" fmla="*/ 5341656 w 5940554"/>
              <a:gd name="connsiteY2231" fmla="*/ 1564834 h 4880791"/>
              <a:gd name="connsiteX2232" fmla="*/ 5441671 w 5940554"/>
              <a:gd name="connsiteY2232" fmla="*/ 1562685 h 4880791"/>
              <a:gd name="connsiteX2233" fmla="*/ 5441298 w 5940554"/>
              <a:gd name="connsiteY2233" fmla="*/ 1581282 h 4880791"/>
              <a:gd name="connsiteX2234" fmla="*/ 5447626 w 5940554"/>
              <a:gd name="connsiteY2234" fmla="*/ 1574020 h 4880791"/>
              <a:gd name="connsiteX2235" fmla="*/ 5441671 w 5940554"/>
              <a:gd name="connsiteY2235" fmla="*/ 1562685 h 4880791"/>
              <a:gd name="connsiteX2236" fmla="*/ 4700163 w 5940554"/>
              <a:gd name="connsiteY2236" fmla="*/ 1562175 h 4880791"/>
              <a:gd name="connsiteX2237" fmla="*/ 4689287 w 5940554"/>
              <a:gd name="connsiteY2237" fmla="*/ 1570348 h 4880791"/>
              <a:gd name="connsiteX2238" fmla="*/ 4680123 w 5940554"/>
              <a:gd name="connsiteY2238" fmla="*/ 1578683 h 4880791"/>
              <a:gd name="connsiteX2239" fmla="*/ 5581365 w 5940554"/>
              <a:gd name="connsiteY2239" fmla="*/ 1557346 h 4880791"/>
              <a:gd name="connsiteX2240" fmla="*/ 5586499 w 5940554"/>
              <a:gd name="connsiteY2240" fmla="*/ 1571514 h 4880791"/>
              <a:gd name="connsiteX2241" fmla="*/ 5577736 w 5940554"/>
              <a:gd name="connsiteY2241" fmla="*/ 1580581 h 4880791"/>
              <a:gd name="connsiteX2242" fmla="*/ 5581365 w 5940554"/>
              <a:gd name="connsiteY2242" fmla="*/ 1557346 h 4880791"/>
              <a:gd name="connsiteX2243" fmla="*/ 5716006 w 5940554"/>
              <a:gd name="connsiteY2243" fmla="*/ 1556607 h 4880791"/>
              <a:gd name="connsiteX2244" fmla="*/ 5724525 w 5940554"/>
              <a:gd name="connsiteY2244" fmla="*/ 1562703 h 4880791"/>
              <a:gd name="connsiteX2245" fmla="*/ 5718850 w 5940554"/>
              <a:gd name="connsiteY2245" fmla="*/ 1570633 h 4880791"/>
              <a:gd name="connsiteX2246" fmla="*/ 5710331 w 5940554"/>
              <a:gd name="connsiteY2246" fmla="*/ 1564537 h 4880791"/>
              <a:gd name="connsiteX2247" fmla="*/ 5716006 w 5940554"/>
              <a:gd name="connsiteY2247" fmla="*/ 1556607 h 4880791"/>
              <a:gd name="connsiteX2248" fmla="*/ 4494902 w 5940554"/>
              <a:gd name="connsiteY2248" fmla="*/ 1549487 h 4880791"/>
              <a:gd name="connsiteX2249" fmla="*/ 4494384 w 5940554"/>
              <a:gd name="connsiteY2249" fmla="*/ 1549882 h 4880791"/>
              <a:gd name="connsiteX2250" fmla="*/ 4486393 w 5940554"/>
              <a:gd name="connsiteY2250" fmla="*/ 1557656 h 4880791"/>
              <a:gd name="connsiteX2251" fmla="*/ 4488120 w 5940554"/>
              <a:gd name="connsiteY2251" fmla="*/ 1556353 h 4880791"/>
              <a:gd name="connsiteX2252" fmla="*/ 5812287 w 5940554"/>
              <a:gd name="connsiteY2252" fmla="*/ 1549080 h 4880791"/>
              <a:gd name="connsiteX2253" fmla="*/ 5821166 w 5940554"/>
              <a:gd name="connsiteY2253" fmla="*/ 1551754 h 4880791"/>
              <a:gd name="connsiteX2254" fmla="*/ 5807338 w 5940554"/>
              <a:gd name="connsiteY2254" fmla="*/ 1553842 h 4880791"/>
              <a:gd name="connsiteX2255" fmla="*/ 5812287 w 5940554"/>
              <a:gd name="connsiteY2255" fmla="*/ 1549080 h 4880791"/>
              <a:gd name="connsiteX2256" fmla="*/ 5077682 w 5940554"/>
              <a:gd name="connsiteY2256" fmla="*/ 1543444 h 4880791"/>
              <a:gd name="connsiteX2257" fmla="*/ 5085187 w 5940554"/>
              <a:gd name="connsiteY2257" fmla="*/ 1547355 h 4880791"/>
              <a:gd name="connsiteX2258" fmla="*/ 5073905 w 5940554"/>
              <a:gd name="connsiteY2258" fmla="*/ 1545120 h 4880791"/>
              <a:gd name="connsiteX2259" fmla="*/ 5077682 w 5940554"/>
              <a:gd name="connsiteY2259" fmla="*/ 1543444 h 4880791"/>
              <a:gd name="connsiteX2260" fmla="*/ 4859849 w 5940554"/>
              <a:gd name="connsiteY2260" fmla="*/ 1541947 h 4880791"/>
              <a:gd name="connsiteX2261" fmla="*/ 4857242 w 5940554"/>
              <a:gd name="connsiteY2261" fmla="*/ 1545148 h 4880791"/>
              <a:gd name="connsiteX2262" fmla="*/ 4859849 w 5940554"/>
              <a:gd name="connsiteY2262" fmla="*/ 1541947 h 4880791"/>
              <a:gd name="connsiteX2263" fmla="*/ 5447834 w 5940554"/>
              <a:gd name="connsiteY2263" fmla="*/ 1536001 h 4880791"/>
              <a:gd name="connsiteX2264" fmla="*/ 5450435 w 5940554"/>
              <a:gd name="connsiteY2264" fmla="*/ 1550440 h 4880791"/>
              <a:gd name="connsiteX2265" fmla="*/ 5447834 w 5940554"/>
              <a:gd name="connsiteY2265" fmla="*/ 1536001 h 4880791"/>
              <a:gd name="connsiteX2266" fmla="*/ 5701849 w 5940554"/>
              <a:gd name="connsiteY2266" fmla="*/ 1527995 h 4880791"/>
              <a:gd name="connsiteX2267" fmla="*/ 5703997 w 5940554"/>
              <a:gd name="connsiteY2267" fmla="*/ 1553841 h 4880791"/>
              <a:gd name="connsiteX2268" fmla="*/ 5701849 w 5940554"/>
              <a:gd name="connsiteY2268" fmla="*/ 1527995 h 4880791"/>
              <a:gd name="connsiteX2269" fmla="*/ 5813675 w 5940554"/>
              <a:gd name="connsiteY2269" fmla="*/ 1525480 h 4880791"/>
              <a:gd name="connsiteX2270" fmla="*/ 5823869 w 5940554"/>
              <a:gd name="connsiteY2270" fmla="*/ 1529028 h 4880791"/>
              <a:gd name="connsiteX2271" fmla="*/ 5822296 w 5940554"/>
              <a:gd name="connsiteY2271" fmla="*/ 1531462 h 4880791"/>
              <a:gd name="connsiteX2272" fmla="*/ 5809212 w 5940554"/>
              <a:gd name="connsiteY2272" fmla="*/ 1530532 h 4880791"/>
              <a:gd name="connsiteX2273" fmla="*/ 5813675 w 5940554"/>
              <a:gd name="connsiteY2273" fmla="*/ 1525480 h 4880791"/>
              <a:gd name="connsiteX2274" fmla="*/ 4976737 w 5940554"/>
              <a:gd name="connsiteY2274" fmla="*/ 1522130 h 4880791"/>
              <a:gd name="connsiteX2275" fmla="*/ 4977739 w 5940554"/>
              <a:gd name="connsiteY2275" fmla="*/ 1525766 h 4880791"/>
              <a:gd name="connsiteX2276" fmla="*/ 4973974 w 5940554"/>
              <a:gd name="connsiteY2276" fmla="*/ 1525991 h 4880791"/>
              <a:gd name="connsiteX2277" fmla="*/ 4976737 w 5940554"/>
              <a:gd name="connsiteY2277" fmla="*/ 1522130 h 4880791"/>
              <a:gd name="connsiteX2278" fmla="*/ 4973028 w 5940554"/>
              <a:gd name="connsiteY2278" fmla="*/ 1521028 h 4880791"/>
              <a:gd name="connsiteX2279" fmla="*/ 4972868 w 5940554"/>
              <a:gd name="connsiteY2279" fmla="*/ 1525452 h 4880791"/>
              <a:gd name="connsiteX2280" fmla="*/ 4959543 w 5940554"/>
              <a:gd name="connsiteY2280" fmla="*/ 1529531 h 4880791"/>
              <a:gd name="connsiteX2281" fmla="*/ 4973028 w 5940554"/>
              <a:gd name="connsiteY2281" fmla="*/ 1521028 h 4880791"/>
              <a:gd name="connsiteX2282" fmla="*/ 5109512 w 5940554"/>
              <a:gd name="connsiteY2282" fmla="*/ 1520109 h 4880791"/>
              <a:gd name="connsiteX2283" fmla="*/ 5109949 w 5940554"/>
              <a:gd name="connsiteY2283" fmla="*/ 1550020 h 4880791"/>
              <a:gd name="connsiteX2284" fmla="*/ 5104648 w 5940554"/>
              <a:gd name="connsiteY2284" fmla="*/ 1556334 h 4880791"/>
              <a:gd name="connsiteX2285" fmla="*/ 5095805 w 5940554"/>
              <a:gd name="connsiteY2285" fmla="*/ 1537883 h 4880791"/>
              <a:gd name="connsiteX2286" fmla="*/ 5095044 w 5940554"/>
              <a:gd name="connsiteY2286" fmla="*/ 1523115 h 4880791"/>
              <a:gd name="connsiteX2287" fmla="*/ 5094200 w 5940554"/>
              <a:gd name="connsiteY2287" fmla="*/ 1522074 h 4880791"/>
              <a:gd name="connsiteX2288" fmla="*/ 5095011 w 5940554"/>
              <a:gd name="connsiteY2288" fmla="*/ 1522486 h 4880791"/>
              <a:gd name="connsiteX2289" fmla="*/ 5094987 w 5940554"/>
              <a:gd name="connsiteY2289" fmla="*/ 1522012 h 4880791"/>
              <a:gd name="connsiteX2290" fmla="*/ 5095633 w 5940554"/>
              <a:gd name="connsiteY2290" fmla="*/ 1522802 h 4880791"/>
              <a:gd name="connsiteX2291" fmla="*/ 5095648 w 5940554"/>
              <a:gd name="connsiteY2291" fmla="*/ 1522809 h 4880791"/>
              <a:gd name="connsiteX2292" fmla="*/ 5101017 w 5940554"/>
              <a:gd name="connsiteY2292" fmla="*/ 1526951 h 4880791"/>
              <a:gd name="connsiteX2293" fmla="*/ 5099501 w 5940554"/>
              <a:gd name="connsiteY2293" fmla="*/ 1527496 h 4880791"/>
              <a:gd name="connsiteX2294" fmla="*/ 5101644 w 5940554"/>
              <a:gd name="connsiteY2294" fmla="*/ 1529549 h 4880791"/>
              <a:gd name="connsiteX2295" fmla="*/ 5109512 w 5940554"/>
              <a:gd name="connsiteY2295" fmla="*/ 1520109 h 4880791"/>
              <a:gd name="connsiteX2296" fmla="*/ 4857644 w 5940554"/>
              <a:gd name="connsiteY2296" fmla="*/ 1518513 h 4880791"/>
              <a:gd name="connsiteX2297" fmla="*/ 4858130 w 5940554"/>
              <a:gd name="connsiteY2297" fmla="*/ 1518888 h 4880791"/>
              <a:gd name="connsiteX2298" fmla="*/ 4857510 w 5940554"/>
              <a:gd name="connsiteY2298" fmla="*/ 1518969 h 4880791"/>
              <a:gd name="connsiteX2299" fmla="*/ 4600239 w 5940554"/>
              <a:gd name="connsiteY2299" fmla="*/ 1515276 h 4880791"/>
              <a:gd name="connsiteX2300" fmla="*/ 4597523 w 5940554"/>
              <a:gd name="connsiteY2300" fmla="*/ 1517228 h 4880791"/>
              <a:gd name="connsiteX2301" fmla="*/ 4596614 w 5940554"/>
              <a:gd name="connsiteY2301" fmla="*/ 1518148 h 4880791"/>
              <a:gd name="connsiteX2302" fmla="*/ 4593879 w 5940554"/>
              <a:gd name="connsiteY2302" fmla="*/ 1522212 h 4880791"/>
              <a:gd name="connsiteX2303" fmla="*/ 4594203 w 5940554"/>
              <a:gd name="connsiteY2303" fmla="*/ 1523712 h 4880791"/>
              <a:gd name="connsiteX2304" fmla="*/ 4602660 w 5940554"/>
              <a:gd name="connsiteY2304" fmla="*/ 1517015 h 4880791"/>
              <a:gd name="connsiteX2305" fmla="*/ 4600239 w 5940554"/>
              <a:gd name="connsiteY2305" fmla="*/ 1515276 h 4880791"/>
              <a:gd name="connsiteX2306" fmla="*/ 5003651 w 5940554"/>
              <a:gd name="connsiteY2306" fmla="*/ 1513681 h 4880791"/>
              <a:gd name="connsiteX2307" fmla="*/ 5006380 w 5940554"/>
              <a:gd name="connsiteY2307" fmla="*/ 1559448 h 4880791"/>
              <a:gd name="connsiteX2308" fmla="*/ 4979631 w 5940554"/>
              <a:gd name="connsiteY2308" fmla="*/ 1590126 h 4880791"/>
              <a:gd name="connsiteX2309" fmla="*/ 4983157 w 5940554"/>
              <a:gd name="connsiteY2309" fmla="*/ 1563759 h 4880791"/>
              <a:gd name="connsiteX2310" fmla="*/ 4990934 w 5940554"/>
              <a:gd name="connsiteY2310" fmla="*/ 1542174 h 4880791"/>
              <a:gd name="connsiteX2311" fmla="*/ 4980937 w 5940554"/>
              <a:gd name="connsiteY2311" fmla="*/ 1524576 h 4880791"/>
              <a:gd name="connsiteX2312" fmla="*/ 5003651 w 5940554"/>
              <a:gd name="connsiteY2312" fmla="*/ 1513681 h 4880791"/>
              <a:gd name="connsiteX2313" fmla="*/ 4719053 w 5940554"/>
              <a:gd name="connsiteY2313" fmla="*/ 1509370 h 4880791"/>
              <a:gd name="connsiteX2314" fmla="*/ 4696547 w 5940554"/>
              <a:gd name="connsiteY2314" fmla="*/ 1529208 h 4880791"/>
              <a:gd name="connsiteX2315" fmla="*/ 4666860 w 5940554"/>
              <a:gd name="connsiteY2315" fmla="*/ 1570457 h 4880791"/>
              <a:gd name="connsiteX2316" fmla="*/ 4695273 w 5940554"/>
              <a:gd name="connsiteY2316" fmla="*/ 1548606 h 4880791"/>
              <a:gd name="connsiteX2317" fmla="*/ 4708235 w 5940554"/>
              <a:gd name="connsiteY2317" fmla="*/ 1539044 h 4880791"/>
              <a:gd name="connsiteX2318" fmla="*/ 4707651 w 5940554"/>
              <a:gd name="connsiteY2318" fmla="*/ 1538779 h 4880791"/>
              <a:gd name="connsiteX2319" fmla="*/ 4716241 w 5940554"/>
              <a:gd name="connsiteY2319" fmla="*/ 1526774 h 4880791"/>
              <a:gd name="connsiteX2320" fmla="*/ 4719326 w 5940554"/>
              <a:gd name="connsiteY2320" fmla="*/ 1530862 h 4880791"/>
              <a:gd name="connsiteX2321" fmla="*/ 4725441 w 5940554"/>
              <a:gd name="connsiteY2321" fmla="*/ 1526349 h 4880791"/>
              <a:gd name="connsiteX2322" fmla="*/ 4719312 w 5940554"/>
              <a:gd name="connsiteY2322" fmla="*/ 1522473 h 4880791"/>
              <a:gd name="connsiteX2323" fmla="*/ 4723422 w 5940554"/>
              <a:gd name="connsiteY2323" fmla="*/ 1521679 h 4880791"/>
              <a:gd name="connsiteX2324" fmla="*/ 4727917 w 5940554"/>
              <a:gd name="connsiteY2324" fmla="*/ 1524523 h 4880791"/>
              <a:gd name="connsiteX2325" fmla="*/ 4732115 w 5940554"/>
              <a:gd name="connsiteY2325" fmla="*/ 1521426 h 4880791"/>
              <a:gd name="connsiteX2326" fmla="*/ 4736309 w 5940554"/>
              <a:gd name="connsiteY2326" fmla="*/ 1518460 h 4880791"/>
              <a:gd name="connsiteX2327" fmla="*/ 5713159 w 5940554"/>
              <a:gd name="connsiteY2327" fmla="*/ 1503752 h 4880791"/>
              <a:gd name="connsiteX2328" fmla="*/ 5712457 w 5940554"/>
              <a:gd name="connsiteY2328" fmla="*/ 1529082 h 4880791"/>
              <a:gd name="connsiteX2329" fmla="*/ 5713159 w 5940554"/>
              <a:gd name="connsiteY2329" fmla="*/ 1503752 h 4880791"/>
              <a:gd name="connsiteX2330" fmla="*/ 4559915 w 5940554"/>
              <a:gd name="connsiteY2330" fmla="*/ 1499903 h 4880791"/>
              <a:gd name="connsiteX2331" fmla="*/ 4544381 w 5940554"/>
              <a:gd name="connsiteY2331" fmla="*/ 1511749 h 4880791"/>
              <a:gd name="connsiteX2332" fmla="*/ 4553575 w 5940554"/>
              <a:gd name="connsiteY2332" fmla="*/ 1506429 h 4880791"/>
              <a:gd name="connsiteX2333" fmla="*/ 5094839 w 5940554"/>
              <a:gd name="connsiteY2333" fmla="*/ 1497273 h 4880791"/>
              <a:gd name="connsiteX2334" fmla="*/ 5106210 w 5940554"/>
              <a:gd name="connsiteY2334" fmla="*/ 1514076 h 4880791"/>
              <a:gd name="connsiteX2335" fmla="*/ 5101040 w 5940554"/>
              <a:gd name="connsiteY2335" fmla="*/ 1514036 h 4880791"/>
              <a:gd name="connsiteX2336" fmla="*/ 5094839 w 5940554"/>
              <a:gd name="connsiteY2336" fmla="*/ 1497273 h 4880791"/>
              <a:gd name="connsiteX2337" fmla="*/ 5109705 w 5940554"/>
              <a:gd name="connsiteY2337" fmla="*/ 1493449 h 4880791"/>
              <a:gd name="connsiteX2338" fmla="*/ 5127198 w 5940554"/>
              <a:gd name="connsiteY2338" fmla="*/ 1501935 h 4880791"/>
              <a:gd name="connsiteX2339" fmla="*/ 5113412 w 5940554"/>
              <a:gd name="connsiteY2339" fmla="*/ 1510222 h 4880791"/>
              <a:gd name="connsiteX2340" fmla="*/ 5109705 w 5940554"/>
              <a:gd name="connsiteY2340" fmla="*/ 1493449 h 4880791"/>
              <a:gd name="connsiteX2341" fmla="*/ 5007696 w 5940554"/>
              <a:gd name="connsiteY2341" fmla="*/ 1482924 h 4880791"/>
              <a:gd name="connsiteX2342" fmla="*/ 5019592 w 5940554"/>
              <a:gd name="connsiteY2342" fmla="*/ 1491438 h 4880791"/>
              <a:gd name="connsiteX2343" fmla="*/ 5018966 w 5940554"/>
              <a:gd name="connsiteY2343" fmla="*/ 1498589 h 4880791"/>
              <a:gd name="connsiteX2344" fmla="*/ 4993840 w 5940554"/>
              <a:gd name="connsiteY2344" fmla="*/ 1498607 h 4880791"/>
              <a:gd name="connsiteX2345" fmla="*/ 5007696 w 5940554"/>
              <a:gd name="connsiteY2345" fmla="*/ 1482924 h 4880791"/>
              <a:gd name="connsiteX2346" fmla="*/ 4940800 w 5940554"/>
              <a:gd name="connsiteY2346" fmla="*/ 1477955 h 4880791"/>
              <a:gd name="connsiteX2347" fmla="*/ 4939596 w 5940554"/>
              <a:gd name="connsiteY2347" fmla="*/ 1480827 h 4880791"/>
              <a:gd name="connsiteX2348" fmla="*/ 4935335 w 5940554"/>
              <a:gd name="connsiteY2348" fmla="*/ 1478310 h 4880791"/>
              <a:gd name="connsiteX2349" fmla="*/ 4940800 w 5940554"/>
              <a:gd name="connsiteY2349" fmla="*/ 1477955 h 4880791"/>
              <a:gd name="connsiteX2350" fmla="*/ 5670637 w 5940554"/>
              <a:gd name="connsiteY2350" fmla="*/ 1476522 h 4880791"/>
              <a:gd name="connsiteX2351" fmla="*/ 5685309 w 5940554"/>
              <a:gd name="connsiteY2351" fmla="*/ 1480731 h 4880791"/>
              <a:gd name="connsiteX2352" fmla="*/ 5677952 w 5940554"/>
              <a:gd name="connsiteY2352" fmla="*/ 1538027 h 4880791"/>
              <a:gd name="connsiteX2353" fmla="*/ 5669637 w 5940554"/>
              <a:gd name="connsiteY2353" fmla="*/ 1567728 h 4880791"/>
              <a:gd name="connsiteX2354" fmla="*/ 5679531 w 5940554"/>
              <a:gd name="connsiteY2354" fmla="*/ 1593681 h 4880791"/>
              <a:gd name="connsiteX2355" fmla="*/ 5668221 w 5940554"/>
              <a:gd name="connsiteY2355" fmla="*/ 1612499 h 4880791"/>
              <a:gd name="connsiteX2356" fmla="*/ 5660180 w 5940554"/>
              <a:gd name="connsiteY2356" fmla="*/ 1638200 h 4880791"/>
              <a:gd name="connsiteX2357" fmla="*/ 5655282 w 5940554"/>
              <a:gd name="connsiteY2357" fmla="*/ 1659511 h 4880791"/>
              <a:gd name="connsiteX2358" fmla="*/ 5673390 w 5940554"/>
              <a:gd name="connsiteY2358" fmla="*/ 1670372 h 4880791"/>
              <a:gd name="connsiteX2359" fmla="*/ 5643100 w 5940554"/>
              <a:gd name="connsiteY2359" fmla="*/ 1680150 h 4880791"/>
              <a:gd name="connsiteX2360" fmla="*/ 5662099 w 5940554"/>
              <a:gd name="connsiteY2360" fmla="*/ 1704233 h 4880791"/>
              <a:gd name="connsiteX2361" fmla="*/ 5643991 w 5940554"/>
              <a:gd name="connsiteY2361" fmla="*/ 1693371 h 4880791"/>
              <a:gd name="connsiteX2362" fmla="*/ 5641351 w 5940554"/>
              <a:gd name="connsiteY2362" fmla="*/ 1707909 h 4880791"/>
              <a:gd name="connsiteX2363" fmla="*/ 5637828 w 5940554"/>
              <a:gd name="connsiteY2363" fmla="*/ 1720066 h 4880791"/>
              <a:gd name="connsiteX2364" fmla="*/ 5655103 w 5940554"/>
              <a:gd name="connsiteY2364" fmla="*/ 1738720 h 4880791"/>
              <a:gd name="connsiteX2365" fmla="*/ 5640704 w 5940554"/>
              <a:gd name="connsiteY2365" fmla="*/ 1730513 h 4880791"/>
              <a:gd name="connsiteX2366" fmla="*/ 5625918 w 5940554"/>
              <a:gd name="connsiteY2366" fmla="*/ 1736709 h 4880791"/>
              <a:gd name="connsiteX2367" fmla="*/ 5629514 w 5940554"/>
              <a:gd name="connsiteY2367" fmla="*/ 1749766 h 4880791"/>
              <a:gd name="connsiteX2368" fmla="*/ 5622732 w 5940554"/>
              <a:gd name="connsiteY2368" fmla="*/ 1759243 h 4880791"/>
              <a:gd name="connsiteX2369" fmla="*/ 5637850 w 5940554"/>
              <a:gd name="connsiteY2369" fmla="*/ 1770063 h 4880791"/>
              <a:gd name="connsiteX2370" fmla="*/ 5620747 w 5940554"/>
              <a:gd name="connsiteY2370" fmla="*/ 1762017 h 4880791"/>
              <a:gd name="connsiteX2371" fmla="*/ 5592262 w 5940554"/>
              <a:gd name="connsiteY2371" fmla="*/ 1848231 h 4880791"/>
              <a:gd name="connsiteX2372" fmla="*/ 5602322 w 5940554"/>
              <a:gd name="connsiteY2372" fmla="*/ 1873955 h 4880791"/>
              <a:gd name="connsiteX2373" fmla="*/ 5590413 w 5940554"/>
              <a:gd name="connsiteY2373" fmla="*/ 1890597 h 4880791"/>
              <a:gd name="connsiteX2374" fmla="*/ 5571657 w 5940554"/>
              <a:gd name="connsiteY2374" fmla="*/ 1902339 h 4880791"/>
              <a:gd name="connsiteX2375" fmla="*/ 5579395 w 5940554"/>
              <a:gd name="connsiteY2375" fmla="*/ 1920459 h 4880791"/>
              <a:gd name="connsiteX2376" fmla="*/ 5552865 w 5940554"/>
              <a:gd name="connsiteY2376" fmla="*/ 1943064 h 4880791"/>
              <a:gd name="connsiteX2377" fmla="*/ 5552490 w 5940554"/>
              <a:gd name="connsiteY2377" fmla="*/ 1961670 h 4880791"/>
              <a:gd name="connsiteX2378" fmla="*/ 5540200 w 5940554"/>
              <a:gd name="connsiteY2378" fmla="*/ 1986077 h 4880791"/>
              <a:gd name="connsiteX2379" fmla="*/ 5527089 w 5940554"/>
              <a:gd name="connsiteY2379" fmla="*/ 2022480 h 4880791"/>
              <a:gd name="connsiteX2380" fmla="*/ 5547896 w 5940554"/>
              <a:gd name="connsiteY2380" fmla="*/ 2039816 h 4880791"/>
              <a:gd name="connsiteX2381" fmla="*/ 5543545 w 5940554"/>
              <a:gd name="connsiteY2381" fmla="*/ 2053130 h 4880791"/>
              <a:gd name="connsiteX2382" fmla="*/ 5528141 w 5940554"/>
              <a:gd name="connsiteY2382" fmla="*/ 2042106 h 4880791"/>
              <a:gd name="connsiteX2383" fmla="*/ 5507746 w 5940554"/>
              <a:gd name="connsiteY2383" fmla="*/ 2077840 h 4880791"/>
              <a:gd name="connsiteX2384" fmla="*/ 5513218 w 5940554"/>
              <a:gd name="connsiteY2384" fmla="*/ 2091891 h 4880791"/>
              <a:gd name="connsiteX2385" fmla="*/ 5505278 w 5940554"/>
              <a:gd name="connsiteY2385" fmla="*/ 2102986 h 4880791"/>
              <a:gd name="connsiteX2386" fmla="*/ 5501829 w 5940554"/>
              <a:gd name="connsiteY2386" fmla="*/ 2100518 h 4880791"/>
              <a:gd name="connsiteX2387" fmla="*/ 5502200 w 5940554"/>
              <a:gd name="connsiteY2387" fmla="*/ 2100001 h 4880791"/>
              <a:gd name="connsiteX2388" fmla="*/ 5499774 w 5940554"/>
              <a:gd name="connsiteY2388" fmla="*/ 2099047 h 4880791"/>
              <a:gd name="connsiteX2389" fmla="*/ 5496720 w 5940554"/>
              <a:gd name="connsiteY2389" fmla="*/ 2096862 h 4880791"/>
              <a:gd name="connsiteX2390" fmla="*/ 5496975 w 5940554"/>
              <a:gd name="connsiteY2390" fmla="*/ 2097948 h 4880791"/>
              <a:gd name="connsiteX2391" fmla="*/ 5499774 w 5940554"/>
              <a:gd name="connsiteY2391" fmla="*/ 2099047 h 4880791"/>
              <a:gd name="connsiteX2392" fmla="*/ 5501829 w 5940554"/>
              <a:gd name="connsiteY2392" fmla="*/ 2100518 h 4880791"/>
              <a:gd name="connsiteX2393" fmla="*/ 5499437 w 5940554"/>
              <a:gd name="connsiteY2393" fmla="*/ 2103861 h 4880791"/>
              <a:gd name="connsiteX2394" fmla="*/ 5497494 w 5940554"/>
              <a:gd name="connsiteY2394" fmla="*/ 2100157 h 4880791"/>
              <a:gd name="connsiteX2395" fmla="*/ 5497959 w 5940554"/>
              <a:gd name="connsiteY2395" fmla="*/ 2102139 h 4880791"/>
              <a:gd name="connsiteX2396" fmla="*/ 5485358 w 5940554"/>
              <a:gd name="connsiteY2396" fmla="*/ 2105507 h 4880791"/>
              <a:gd name="connsiteX2397" fmla="*/ 5482171 w 5940554"/>
              <a:gd name="connsiteY2397" fmla="*/ 2128041 h 4880791"/>
              <a:gd name="connsiteX2398" fmla="*/ 5496137 w 5940554"/>
              <a:gd name="connsiteY2398" fmla="*/ 2133840 h 4880791"/>
              <a:gd name="connsiteX2399" fmla="*/ 5489635 w 5940554"/>
              <a:gd name="connsiteY2399" fmla="*/ 2150159 h 4880791"/>
              <a:gd name="connsiteX2400" fmla="*/ 5472247 w 5940554"/>
              <a:gd name="connsiteY2400" fmla="*/ 2141910 h 4880791"/>
              <a:gd name="connsiteX2401" fmla="*/ 5448765 w 5940554"/>
              <a:gd name="connsiteY2401" fmla="*/ 2185571 h 4880791"/>
              <a:gd name="connsiteX2402" fmla="*/ 5468858 w 5940554"/>
              <a:gd name="connsiteY2402" fmla="*/ 2193658 h 4880791"/>
              <a:gd name="connsiteX2403" fmla="*/ 5477078 w 5940554"/>
              <a:gd name="connsiteY2403" fmla="*/ 2189404 h 4880791"/>
              <a:gd name="connsiteX2404" fmla="*/ 5467045 w 5940554"/>
              <a:gd name="connsiteY2404" fmla="*/ 2207040 h 4880791"/>
              <a:gd name="connsiteX2405" fmla="*/ 5455409 w 5940554"/>
              <a:gd name="connsiteY2405" fmla="*/ 2219684 h 4880791"/>
              <a:gd name="connsiteX2406" fmla="*/ 5432613 w 5940554"/>
              <a:gd name="connsiteY2406" fmla="*/ 2211758 h 4880791"/>
              <a:gd name="connsiteX2407" fmla="*/ 5428981 w 5940554"/>
              <a:gd name="connsiteY2407" fmla="*/ 2227683 h 4880791"/>
              <a:gd name="connsiteX2408" fmla="*/ 5440350 w 5940554"/>
              <a:gd name="connsiteY2408" fmla="*/ 2229877 h 4880791"/>
              <a:gd name="connsiteX2409" fmla="*/ 5441134 w 5940554"/>
              <a:gd name="connsiteY2409" fmla="*/ 2246865 h 4880791"/>
              <a:gd name="connsiteX2410" fmla="*/ 5409952 w 5940554"/>
              <a:gd name="connsiteY2410" fmla="*/ 2243423 h 4880791"/>
              <a:gd name="connsiteX2411" fmla="*/ 5405710 w 5940554"/>
              <a:gd name="connsiteY2411" fmla="*/ 2252969 h 4880791"/>
              <a:gd name="connsiteX2412" fmla="*/ 5421113 w 5940554"/>
              <a:gd name="connsiteY2412" fmla="*/ 2263993 h 4880791"/>
              <a:gd name="connsiteX2413" fmla="*/ 5416150 w 5940554"/>
              <a:gd name="connsiteY2413" fmla="*/ 2270927 h 4880791"/>
              <a:gd name="connsiteX2414" fmla="*/ 5398043 w 5940554"/>
              <a:gd name="connsiteY2414" fmla="*/ 2260065 h 4880791"/>
              <a:gd name="connsiteX2415" fmla="*/ 5394138 w 5940554"/>
              <a:gd name="connsiteY2415" fmla="*/ 2279989 h 4880791"/>
              <a:gd name="connsiteX2416" fmla="*/ 5414949 w 5940554"/>
              <a:gd name="connsiteY2416" fmla="*/ 2290688 h 4880791"/>
              <a:gd name="connsiteX2417" fmla="*/ 5421896 w 5940554"/>
              <a:gd name="connsiteY2417" fmla="*/ 2280980 h 4880791"/>
              <a:gd name="connsiteX2418" fmla="*/ 5430116 w 5940554"/>
              <a:gd name="connsiteY2418" fmla="*/ 2276727 h 4880791"/>
              <a:gd name="connsiteX2419" fmla="*/ 5425480 w 5940554"/>
              <a:gd name="connsiteY2419" fmla="*/ 2289835 h 4880791"/>
              <a:gd name="connsiteX2420" fmla="*/ 5428082 w 5940554"/>
              <a:gd name="connsiteY2420" fmla="*/ 2304280 h 4880791"/>
              <a:gd name="connsiteX2421" fmla="*/ 5437460 w 5940554"/>
              <a:gd name="connsiteY2421" fmla="*/ 2298409 h 4880791"/>
              <a:gd name="connsiteX2422" fmla="*/ 5437906 w 5940554"/>
              <a:gd name="connsiteY2422" fmla="*/ 2305020 h 4880791"/>
              <a:gd name="connsiteX2423" fmla="*/ 5433218 w 5940554"/>
              <a:gd name="connsiteY2423" fmla="*/ 2307955 h 4880791"/>
              <a:gd name="connsiteX2424" fmla="*/ 5400063 w 5940554"/>
              <a:gd name="connsiteY2424" fmla="*/ 2311490 h 4880791"/>
              <a:gd name="connsiteX2425" fmla="*/ 5408994 w 5940554"/>
              <a:gd name="connsiteY2425" fmla="*/ 2299008 h 4880791"/>
              <a:gd name="connsiteX2426" fmla="*/ 5392051 w 5940554"/>
              <a:gd name="connsiteY2426" fmla="*/ 2297369 h 4880791"/>
              <a:gd name="connsiteX2427" fmla="*/ 5364567 w 5940554"/>
              <a:gd name="connsiteY2427" fmla="*/ 2292380 h 4880791"/>
              <a:gd name="connsiteX2428" fmla="*/ 5412140 w 5940554"/>
              <a:gd name="connsiteY2428" fmla="*/ 2211437 h 4880791"/>
              <a:gd name="connsiteX2429" fmla="*/ 5434354 w 5940554"/>
              <a:gd name="connsiteY2429" fmla="*/ 2173160 h 4880791"/>
              <a:gd name="connsiteX2430" fmla="*/ 5446372 w 5940554"/>
              <a:gd name="connsiteY2430" fmla="*/ 2152751 h 4880791"/>
              <a:gd name="connsiteX2431" fmla="*/ 5447409 w 5940554"/>
              <a:gd name="connsiteY2431" fmla="*/ 2150054 h 4880791"/>
              <a:gd name="connsiteX2432" fmla="*/ 5442475 w 5940554"/>
              <a:gd name="connsiteY2432" fmla="*/ 2146759 h 4880791"/>
              <a:gd name="connsiteX2433" fmla="*/ 5445404 w 5940554"/>
              <a:gd name="connsiteY2433" fmla="*/ 2144140 h 4880791"/>
              <a:gd name="connsiteX2434" fmla="*/ 5447697 w 5940554"/>
              <a:gd name="connsiteY2434" fmla="*/ 2149304 h 4880791"/>
              <a:gd name="connsiteX2435" fmla="*/ 5448169 w 5940554"/>
              <a:gd name="connsiteY2435" fmla="*/ 2148074 h 4880791"/>
              <a:gd name="connsiteX2436" fmla="*/ 5450729 w 5940554"/>
              <a:gd name="connsiteY2436" fmla="*/ 2132801 h 4880791"/>
              <a:gd name="connsiteX2437" fmla="*/ 5525617 w 5940554"/>
              <a:gd name="connsiteY2437" fmla="*/ 1963059 h 4880791"/>
              <a:gd name="connsiteX2438" fmla="*/ 5513463 w 5940554"/>
              <a:gd name="connsiteY2438" fmla="*/ 1943877 h 4880791"/>
              <a:gd name="connsiteX2439" fmla="*/ 5527810 w 5940554"/>
              <a:gd name="connsiteY2439" fmla="*/ 1941910 h 4880791"/>
              <a:gd name="connsiteX2440" fmla="*/ 5530578 w 5940554"/>
              <a:gd name="connsiteY2440" fmla="*/ 1956125 h 4880791"/>
              <a:gd name="connsiteX2441" fmla="*/ 5548277 w 5940554"/>
              <a:gd name="connsiteY2441" fmla="*/ 1931393 h 4880791"/>
              <a:gd name="connsiteX2442" fmla="*/ 5529896 w 5940554"/>
              <a:gd name="connsiteY2442" fmla="*/ 1924531 h 4880791"/>
              <a:gd name="connsiteX2443" fmla="*/ 5530787 w 5940554"/>
              <a:gd name="connsiteY2443" fmla="*/ 1937751 h 4880791"/>
              <a:gd name="connsiteX2444" fmla="*/ 5515670 w 5940554"/>
              <a:gd name="connsiteY2444" fmla="*/ 1926931 h 4880791"/>
              <a:gd name="connsiteX2445" fmla="*/ 5533693 w 5940554"/>
              <a:gd name="connsiteY2445" fmla="*/ 1908374 h 4880791"/>
              <a:gd name="connsiteX2446" fmla="*/ 5539274 w 5940554"/>
              <a:gd name="connsiteY2446" fmla="*/ 1918659 h 4880791"/>
              <a:gd name="connsiteX2447" fmla="*/ 5561934 w 5940554"/>
              <a:gd name="connsiteY2447" fmla="*/ 1886994 h 4880791"/>
              <a:gd name="connsiteX2448" fmla="*/ 5549247 w 5940554"/>
              <a:gd name="connsiteY2448" fmla="*/ 1880010 h 4880791"/>
              <a:gd name="connsiteX2449" fmla="*/ 5579402 w 5940554"/>
              <a:gd name="connsiteY2449" fmla="*/ 1830640 h 4880791"/>
              <a:gd name="connsiteX2450" fmla="*/ 5567867 w 5940554"/>
              <a:gd name="connsiteY2450" fmla="*/ 1828677 h 4880791"/>
              <a:gd name="connsiteX2451" fmla="*/ 5571665 w 5940554"/>
              <a:gd name="connsiteY2451" fmla="*/ 1812521 h 4880791"/>
              <a:gd name="connsiteX2452" fmla="*/ 5570327 w 5940554"/>
              <a:gd name="connsiteY2452" fmla="*/ 1792691 h 4880791"/>
              <a:gd name="connsiteX2453" fmla="*/ 5587682 w 5940554"/>
              <a:gd name="connsiteY2453" fmla="*/ 1746742 h 4880791"/>
              <a:gd name="connsiteX2454" fmla="*/ 5619251 w 5940554"/>
              <a:gd name="connsiteY2454" fmla="*/ 1652600 h 4880791"/>
              <a:gd name="connsiteX2455" fmla="*/ 5646840 w 5940554"/>
              <a:gd name="connsiteY2455" fmla="*/ 1559802 h 4880791"/>
              <a:gd name="connsiteX2456" fmla="*/ 5659778 w 5940554"/>
              <a:gd name="connsiteY2456" fmla="*/ 1512790 h 4880791"/>
              <a:gd name="connsiteX2457" fmla="*/ 5667112 w 5940554"/>
              <a:gd name="connsiteY2457" fmla="*/ 1488680 h 4880791"/>
              <a:gd name="connsiteX2458" fmla="*/ 5670637 w 5940554"/>
              <a:gd name="connsiteY2458" fmla="*/ 1476522 h 4880791"/>
              <a:gd name="connsiteX2459" fmla="*/ 4595755 w 5940554"/>
              <a:gd name="connsiteY2459" fmla="*/ 1472422 h 4880791"/>
              <a:gd name="connsiteX2460" fmla="*/ 4578988 w 5940554"/>
              <a:gd name="connsiteY2460" fmla="*/ 1485355 h 4880791"/>
              <a:gd name="connsiteX2461" fmla="*/ 4571400 w 5940554"/>
              <a:gd name="connsiteY2461" fmla="*/ 1491143 h 4880791"/>
              <a:gd name="connsiteX2462" fmla="*/ 4566647 w 5940554"/>
              <a:gd name="connsiteY2462" fmla="*/ 1496820 h 4880791"/>
              <a:gd name="connsiteX2463" fmla="*/ 4562256 w 5940554"/>
              <a:gd name="connsiteY2463" fmla="*/ 1501662 h 4880791"/>
              <a:gd name="connsiteX2464" fmla="*/ 4564561 w 5940554"/>
              <a:gd name="connsiteY2464" fmla="*/ 1500423 h 4880791"/>
              <a:gd name="connsiteX2465" fmla="*/ 4571552 w 5940554"/>
              <a:gd name="connsiteY2465" fmla="*/ 1497013 h 4880791"/>
              <a:gd name="connsiteX2466" fmla="*/ 4586082 w 5940554"/>
              <a:gd name="connsiteY2466" fmla="*/ 1482064 h 4880791"/>
              <a:gd name="connsiteX2467" fmla="*/ 5382781 w 5940554"/>
              <a:gd name="connsiteY2467" fmla="*/ 1472232 h 4880791"/>
              <a:gd name="connsiteX2468" fmla="*/ 5390923 w 5940554"/>
              <a:gd name="connsiteY2468" fmla="*/ 1486449 h 4880791"/>
              <a:gd name="connsiteX2469" fmla="*/ 5380965 w 5940554"/>
              <a:gd name="connsiteY2469" fmla="*/ 1514990 h 4880791"/>
              <a:gd name="connsiteX2470" fmla="*/ 5373897 w 5940554"/>
              <a:gd name="connsiteY2470" fmla="*/ 1543150 h 4880791"/>
              <a:gd name="connsiteX2471" fmla="*/ 5372616 w 5940554"/>
              <a:gd name="connsiteY2471" fmla="*/ 1547282 h 4880791"/>
              <a:gd name="connsiteX2472" fmla="*/ 5357045 w 5940554"/>
              <a:gd name="connsiteY2472" fmla="*/ 1552071 h 4880791"/>
              <a:gd name="connsiteX2473" fmla="*/ 5382781 w 5940554"/>
              <a:gd name="connsiteY2473" fmla="*/ 1472232 h 4880791"/>
              <a:gd name="connsiteX2474" fmla="*/ 5806153 w 5940554"/>
              <a:gd name="connsiteY2474" fmla="*/ 1468602 h 4880791"/>
              <a:gd name="connsiteX2475" fmla="*/ 5811562 w 5940554"/>
              <a:gd name="connsiteY2475" fmla="*/ 1476126 h 4880791"/>
              <a:gd name="connsiteX2476" fmla="*/ 5809671 w 5940554"/>
              <a:gd name="connsiteY2476" fmla="*/ 1480627 h 4880791"/>
              <a:gd name="connsiteX2477" fmla="*/ 5814492 w 5940554"/>
              <a:gd name="connsiteY2477" fmla="*/ 1485841 h 4880791"/>
              <a:gd name="connsiteX2478" fmla="*/ 5808821 w 5940554"/>
              <a:gd name="connsiteY2478" fmla="*/ 1498410 h 4880791"/>
              <a:gd name="connsiteX2479" fmla="*/ 5823334 w 5940554"/>
              <a:gd name="connsiteY2479" fmla="*/ 1496479 h 4880791"/>
              <a:gd name="connsiteX2480" fmla="*/ 5827671 w 5940554"/>
              <a:gd name="connsiteY2480" fmla="*/ 1506554 h 4880791"/>
              <a:gd name="connsiteX2481" fmla="*/ 5796045 w 5940554"/>
              <a:gd name="connsiteY2481" fmla="*/ 1527270 h 4880791"/>
              <a:gd name="connsiteX2482" fmla="*/ 5803755 w 5940554"/>
              <a:gd name="connsiteY2482" fmla="*/ 1490182 h 4880791"/>
              <a:gd name="connsiteX2483" fmla="*/ 5808586 w 5940554"/>
              <a:gd name="connsiteY2483" fmla="*/ 1480612 h 4880791"/>
              <a:gd name="connsiteX2484" fmla="*/ 5804462 w 5940554"/>
              <a:gd name="connsiteY2484" fmla="*/ 1476783 h 4880791"/>
              <a:gd name="connsiteX2485" fmla="*/ 5806153 w 5940554"/>
              <a:gd name="connsiteY2485" fmla="*/ 1468602 h 4880791"/>
              <a:gd name="connsiteX2486" fmla="*/ 4932960 w 5940554"/>
              <a:gd name="connsiteY2486" fmla="*/ 1463093 h 4880791"/>
              <a:gd name="connsiteX2487" fmla="*/ 4937517 w 5940554"/>
              <a:gd name="connsiteY2487" fmla="*/ 1474702 h 4880791"/>
              <a:gd name="connsiteX2488" fmla="*/ 4931541 w 5940554"/>
              <a:gd name="connsiteY2488" fmla="*/ 1472514 h 4880791"/>
              <a:gd name="connsiteX2489" fmla="*/ 4932960 w 5940554"/>
              <a:gd name="connsiteY2489" fmla="*/ 1463093 h 4880791"/>
              <a:gd name="connsiteX2490" fmla="*/ 5234419 w 5940554"/>
              <a:gd name="connsiteY2490" fmla="*/ 1459938 h 4880791"/>
              <a:gd name="connsiteX2491" fmla="*/ 5241926 w 5940554"/>
              <a:gd name="connsiteY2491" fmla="*/ 1463849 h 4880791"/>
              <a:gd name="connsiteX2492" fmla="*/ 5230644 w 5940554"/>
              <a:gd name="connsiteY2492" fmla="*/ 1461615 h 4880791"/>
              <a:gd name="connsiteX2493" fmla="*/ 5234419 w 5940554"/>
              <a:gd name="connsiteY2493" fmla="*/ 1459938 h 4880791"/>
              <a:gd name="connsiteX2494" fmla="*/ 4610680 w 5940554"/>
              <a:gd name="connsiteY2494" fmla="*/ 1453850 h 4880791"/>
              <a:gd name="connsiteX2495" fmla="*/ 4613426 w 5940554"/>
              <a:gd name="connsiteY2495" fmla="*/ 1454809 h 4880791"/>
              <a:gd name="connsiteX2496" fmla="*/ 4611313 w 5940554"/>
              <a:gd name="connsiteY2496" fmla="*/ 1454070 h 4880791"/>
              <a:gd name="connsiteX2497" fmla="*/ 4610680 w 5940554"/>
              <a:gd name="connsiteY2497" fmla="*/ 1453850 h 4880791"/>
              <a:gd name="connsiteX2498" fmla="*/ 5019390 w 5940554"/>
              <a:gd name="connsiteY2498" fmla="*/ 1443270 h 4880791"/>
              <a:gd name="connsiteX2499" fmla="*/ 5027908 w 5940554"/>
              <a:gd name="connsiteY2499" fmla="*/ 1449366 h 4880791"/>
              <a:gd name="connsiteX2500" fmla="*/ 5022233 w 5940554"/>
              <a:gd name="connsiteY2500" fmla="*/ 1457297 h 4880791"/>
              <a:gd name="connsiteX2501" fmla="*/ 5013715 w 5940554"/>
              <a:gd name="connsiteY2501" fmla="*/ 1451202 h 4880791"/>
              <a:gd name="connsiteX2502" fmla="*/ 5019390 w 5940554"/>
              <a:gd name="connsiteY2502" fmla="*/ 1443270 h 4880791"/>
              <a:gd name="connsiteX2503" fmla="*/ 5827437 w 5940554"/>
              <a:gd name="connsiteY2503" fmla="*/ 1437435 h 4880791"/>
              <a:gd name="connsiteX2504" fmla="*/ 5837878 w 5940554"/>
              <a:gd name="connsiteY2504" fmla="*/ 1440455 h 4880791"/>
              <a:gd name="connsiteX2505" fmla="*/ 5823435 w 5940554"/>
              <a:gd name="connsiteY2505" fmla="*/ 1442102 h 4880791"/>
              <a:gd name="connsiteX2506" fmla="*/ 5827437 w 5940554"/>
              <a:gd name="connsiteY2506" fmla="*/ 1437435 h 4880791"/>
              <a:gd name="connsiteX2507" fmla="*/ 5681265 w 5940554"/>
              <a:gd name="connsiteY2507" fmla="*/ 1435137 h 4880791"/>
              <a:gd name="connsiteX2508" fmla="*/ 5685832 w 5940554"/>
              <a:gd name="connsiteY2508" fmla="*/ 1436408 h 4880791"/>
              <a:gd name="connsiteX2509" fmla="*/ 5683777 w 5940554"/>
              <a:gd name="connsiteY2509" fmla="*/ 1446930 h 4880791"/>
              <a:gd name="connsiteX2510" fmla="*/ 5681265 w 5940554"/>
              <a:gd name="connsiteY2510" fmla="*/ 1435137 h 4880791"/>
              <a:gd name="connsiteX2511" fmla="*/ 5026955 w 5940554"/>
              <a:gd name="connsiteY2511" fmla="*/ 1434693 h 4880791"/>
              <a:gd name="connsiteX2512" fmla="*/ 5037418 w 5940554"/>
              <a:gd name="connsiteY2512" fmla="*/ 1437683 h 4880791"/>
              <a:gd name="connsiteX2513" fmla="*/ 5022969 w 5940554"/>
              <a:gd name="connsiteY2513" fmla="*/ 1439335 h 4880791"/>
              <a:gd name="connsiteX2514" fmla="*/ 5026955 w 5940554"/>
              <a:gd name="connsiteY2514" fmla="*/ 1434693 h 4880791"/>
              <a:gd name="connsiteX2515" fmla="*/ 4859214 w 5940554"/>
              <a:gd name="connsiteY2515" fmla="*/ 1433246 h 4880791"/>
              <a:gd name="connsiteX2516" fmla="*/ 4876867 w 5940554"/>
              <a:gd name="connsiteY2516" fmla="*/ 1439884 h 4880791"/>
              <a:gd name="connsiteX2517" fmla="*/ 4866251 w 5940554"/>
              <a:gd name="connsiteY2517" fmla="*/ 1444280 h 4880791"/>
              <a:gd name="connsiteX2518" fmla="*/ 4859214 w 5940554"/>
              <a:gd name="connsiteY2518" fmla="*/ 1433246 h 4880791"/>
              <a:gd name="connsiteX2519" fmla="*/ 4971197 w 5940554"/>
              <a:gd name="connsiteY2519" fmla="*/ 1427778 h 4880791"/>
              <a:gd name="connsiteX2520" fmla="*/ 4959266 w 5940554"/>
              <a:gd name="connsiteY2520" fmla="*/ 1444451 h 4880791"/>
              <a:gd name="connsiteX2521" fmla="*/ 4980638 w 5940554"/>
              <a:gd name="connsiteY2521" fmla="*/ 1447140 h 4880791"/>
              <a:gd name="connsiteX2522" fmla="*/ 4971197 w 5940554"/>
              <a:gd name="connsiteY2522" fmla="*/ 1427778 h 4880791"/>
              <a:gd name="connsiteX2523" fmla="*/ 5484185 w 5940554"/>
              <a:gd name="connsiteY2523" fmla="*/ 1426162 h 4880791"/>
              <a:gd name="connsiteX2524" fmla="*/ 5478507 w 5940554"/>
              <a:gd name="connsiteY2524" fmla="*/ 1456547 h 4880791"/>
              <a:gd name="connsiteX2525" fmla="*/ 5473093 w 5940554"/>
              <a:gd name="connsiteY2525" fmla="*/ 1463938 h 4880791"/>
              <a:gd name="connsiteX2526" fmla="*/ 5468593 w 5940554"/>
              <a:gd name="connsiteY2526" fmla="*/ 1470402 h 4880791"/>
              <a:gd name="connsiteX2527" fmla="*/ 5445704 w 5940554"/>
              <a:gd name="connsiteY2527" fmla="*/ 1479934 h 4880791"/>
              <a:gd name="connsiteX2528" fmla="*/ 5453316 w 5940554"/>
              <a:gd name="connsiteY2528" fmla="*/ 1458161 h 4880791"/>
              <a:gd name="connsiteX2529" fmla="*/ 5470028 w 5940554"/>
              <a:gd name="connsiteY2529" fmla="*/ 1453370 h 4880791"/>
              <a:gd name="connsiteX2530" fmla="*/ 5451783 w 5940554"/>
              <a:gd name="connsiteY2530" fmla="*/ 1452877 h 4880791"/>
              <a:gd name="connsiteX2531" fmla="*/ 5484185 w 5940554"/>
              <a:gd name="connsiteY2531" fmla="*/ 1426162 h 4880791"/>
              <a:gd name="connsiteX2532" fmla="*/ 4615859 w 5940554"/>
              <a:gd name="connsiteY2532" fmla="*/ 1424977 h 4880791"/>
              <a:gd name="connsiteX2533" fmla="*/ 4613273 w 5940554"/>
              <a:gd name="connsiteY2533" fmla="*/ 1429517 h 4880791"/>
              <a:gd name="connsiteX2534" fmla="*/ 4608726 w 5940554"/>
              <a:gd name="connsiteY2534" fmla="*/ 1432739 h 4880791"/>
              <a:gd name="connsiteX2535" fmla="*/ 4608558 w 5940554"/>
              <a:gd name="connsiteY2535" fmla="*/ 1430844 h 4880791"/>
              <a:gd name="connsiteX2536" fmla="*/ 4615859 w 5940554"/>
              <a:gd name="connsiteY2536" fmla="*/ 1424977 h 4880791"/>
              <a:gd name="connsiteX2537" fmla="*/ 4696367 w 5940554"/>
              <a:gd name="connsiteY2537" fmla="*/ 1422948 h 4880791"/>
              <a:gd name="connsiteX2538" fmla="*/ 4690275 w 5940554"/>
              <a:gd name="connsiteY2538" fmla="*/ 1430969 h 4880791"/>
              <a:gd name="connsiteX2539" fmla="*/ 4683977 w 5940554"/>
              <a:gd name="connsiteY2539" fmla="*/ 1435317 h 4880791"/>
              <a:gd name="connsiteX2540" fmla="*/ 4696367 w 5940554"/>
              <a:gd name="connsiteY2540" fmla="*/ 1422948 h 4880791"/>
              <a:gd name="connsiteX2541" fmla="*/ 4736625 w 5940554"/>
              <a:gd name="connsiteY2541" fmla="*/ 1422857 h 4880791"/>
              <a:gd name="connsiteX2542" fmla="*/ 4732873 w 5940554"/>
              <a:gd name="connsiteY2542" fmla="*/ 1427200 h 4880791"/>
              <a:gd name="connsiteX2543" fmla="*/ 4722993 w 5940554"/>
              <a:gd name="connsiteY2543" fmla="*/ 1438997 h 4880791"/>
              <a:gd name="connsiteX2544" fmla="*/ 4723554 w 5940554"/>
              <a:gd name="connsiteY2544" fmla="*/ 1439125 h 4880791"/>
              <a:gd name="connsiteX2545" fmla="*/ 4700814 w 5940554"/>
              <a:gd name="connsiteY2545" fmla="*/ 1453949 h 4880791"/>
              <a:gd name="connsiteX2546" fmla="*/ 4656260 w 5940554"/>
              <a:gd name="connsiteY2546" fmla="*/ 1488242 h 4880791"/>
              <a:gd name="connsiteX2547" fmla="*/ 4646136 w 5940554"/>
              <a:gd name="connsiteY2547" fmla="*/ 1494295 h 4880791"/>
              <a:gd name="connsiteX2548" fmla="*/ 4667289 w 5940554"/>
              <a:gd name="connsiteY2548" fmla="*/ 1473677 h 4880791"/>
              <a:gd name="connsiteX2549" fmla="*/ 4682152 w 5940554"/>
              <a:gd name="connsiteY2549" fmla="*/ 1457078 h 4880791"/>
              <a:gd name="connsiteX2550" fmla="*/ 4702573 w 5940554"/>
              <a:gd name="connsiteY2550" fmla="*/ 1444140 h 4880791"/>
              <a:gd name="connsiteX2551" fmla="*/ 4700935 w 5940554"/>
              <a:gd name="connsiteY2551" fmla="*/ 1441884 h 4880791"/>
              <a:gd name="connsiteX2552" fmla="*/ 4703377 w 5940554"/>
              <a:gd name="connsiteY2552" fmla="*/ 1443632 h 4880791"/>
              <a:gd name="connsiteX2553" fmla="*/ 4729310 w 5940554"/>
              <a:gd name="connsiteY2553" fmla="*/ 1427201 h 4880791"/>
              <a:gd name="connsiteX2554" fmla="*/ 4700768 w 5940554"/>
              <a:gd name="connsiteY2554" fmla="*/ 1417969 h 4880791"/>
              <a:gd name="connsiteX2555" fmla="*/ 4698562 w 5940554"/>
              <a:gd name="connsiteY2555" fmla="*/ 1422245 h 4880791"/>
              <a:gd name="connsiteX2556" fmla="*/ 4696367 w 5940554"/>
              <a:gd name="connsiteY2556" fmla="*/ 1422948 h 4880791"/>
              <a:gd name="connsiteX2557" fmla="*/ 4700768 w 5940554"/>
              <a:gd name="connsiteY2557" fmla="*/ 1417969 h 4880791"/>
              <a:gd name="connsiteX2558" fmla="*/ 4995614 w 5940554"/>
              <a:gd name="connsiteY2558" fmla="*/ 1416110 h 4880791"/>
              <a:gd name="connsiteX2559" fmla="*/ 5002307 w 5940554"/>
              <a:gd name="connsiteY2559" fmla="*/ 1418711 h 4880791"/>
              <a:gd name="connsiteX2560" fmla="*/ 4992301 w 5940554"/>
              <a:gd name="connsiteY2560" fmla="*/ 1417389 h 4880791"/>
              <a:gd name="connsiteX2561" fmla="*/ 4995614 w 5940554"/>
              <a:gd name="connsiteY2561" fmla="*/ 1416110 h 4880791"/>
              <a:gd name="connsiteX2562" fmla="*/ 4184970 w 5940554"/>
              <a:gd name="connsiteY2562" fmla="*/ 1415292 h 4880791"/>
              <a:gd name="connsiteX2563" fmla="*/ 4182273 w 5940554"/>
              <a:gd name="connsiteY2563" fmla="*/ 1417369 h 4880791"/>
              <a:gd name="connsiteX2564" fmla="*/ 4153100 w 5940554"/>
              <a:gd name="connsiteY2564" fmla="*/ 1438436 h 4880791"/>
              <a:gd name="connsiteX2565" fmla="*/ 4153374 w 5940554"/>
              <a:gd name="connsiteY2565" fmla="*/ 1438460 h 4880791"/>
              <a:gd name="connsiteX2566" fmla="*/ 4183099 w 5940554"/>
              <a:gd name="connsiteY2566" fmla="*/ 1416985 h 4880791"/>
              <a:gd name="connsiteX2567" fmla="*/ 4705168 w 5940554"/>
              <a:gd name="connsiteY2567" fmla="*/ 1412989 h 4880791"/>
              <a:gd name="connsiteX2568" fmla="*/ 4702961 w 5940554"/>
              <a:gd name="connsiteY2568" fmla="*/ 1417265 h 4880791"/>
              <a:gd name="connsiteX2569" fmla="*/ 4700768 w 5940554"/>
              <a:gd name="connsiteY2569" fmla="*/ 1417969 h 4880791"/>
              <a:gd name="connsiteX2570" fmla="*/ 4705168 w 5940554"/>
              <a:gd name="connsiteY2570" fmla="*/ 1412989 h 4880791"/>
              <a:gd name="connsiteX2571" fmla="*/ 4662413 w 5940554"/>
              <a:gd name="connsiteY2571" fmla="*/ 1405824 h 4880791"/>
              <a:gd name="connsiteX2572" fmla="*/ 4658164 w 5940554"/>
              <a:gd name="connsiteY2572" fmla="*/ 1408860 h 4880791"/>
              <a:gd name="connsiteX2573" fmla="*/ 4652951 w 5940554"/>
              <a:gd name="connsiteY2573" fmla="*/ 1411837 h 4880791"/>
              <a:gd name="connsiteX2574" fmla="*/ 4647179 w 5940554"/>
              <a:gd name="connsiteY2574" fmla="*/ 1421265 h 4880791"/>
              <a:gd name="connsiteX2575" fmla="*/ 4661440 w 5940554"/>
              <a:gd name="connsiteY2575" fmla="*/ 1407105 h 4880791"/>
              <a:gd name="connsiteX2576" fmla="*/ 4662206 w 5940554"/>
              <a:gd name="connsiteY2576" fmla="*/ 1406089 h 4880791"/>
              <a:gd name="connsiteX2577" fmla="*/ 5404594 w 5940554"/>
              <a:gd name="connsiteY2577" fmla="*/ 1400025 h 4880791"/>
              <a:gd name="connsiteX2578" fmla="*/ 5403853 w 5940554"/>
              <a:gd name="connsiteY2578" fmla="*/ 1403228 h 4880791"/>
              <a:gd name="connsiteX2579" fmla="*/ 5399663 w 5940554"/>
              <a:gd name="connsiteY2579" fmla="*/ 1400763 h 4880791"/>
              <a:gd name="connsiteX2580" fmla="*/ 5404594 w 5940554"/>
              <a:gd name="connsiteY2580" fmla="*/ 1400025 h 4880791"/>
              <a:gd name="connsiteX2581" fmla="*/ 4720862 w 5940554"/>
              <a:gd name="connsiteY2581" fmla="*/ 1395206 h 4880791"/>
              <a:gd name="connsiteX2582" fmla="*/ 4730738 w 5940554"/>
              <a:gd name="connsiteY2582" fmla="*/ 1402275 h 4880791"/>
              <a:gd name="connsiteX2583" fmla="*/ 4712773 w 5940554"/>
              <a:gd name="connsiteY2583" fmla="*/ 1396073 h 4880791"/>
              <a:gd name="connsiteX2584" fmla="*/ 4720862 w 5940554"/>
              <a:gd name="connsiteY2584" fmla="*/ 1395206 h 4880791"/>
              <a:gd name="connsiteX2585" fmla="*/ 5000700 w 5940554"/>
              <a:gd name="connsiteY2585" fmla="*/ 1385792 h 4880791"/>
              <a:gd name="connsiteX2586" fmla="*/ 5011680 w 5940554"/>
              <a:gd name="connsiteY2586" fmla="*/ 1390002 h 4880791"/>
              <a:gd name="connsiteX2587" fmla="*/ 5005896 w 5940554"/>
              <a:gd name="connsiteY2587" fmla="*/ 1402652 h 4880791"/>
              <a:gd name="connsiteX2588" fmla="*/ 4989343 w 5940554"/>
              <a:gd name="connsiteY2588" fmla="*/ 1402946 h 4880791"/>
              <a:gd name="connsiteX2589" fmla="*/ 5000700 w 5940554"/>
              <a:gd name="connsiteY2589" fmla="*/ 1385792 h 4880791"/>
              <a:gd name="connsiteX2590" fmla="*/ 4757403 w 5940554"/>
              <a:gd name="connsiteY2590" fmla="*/ 1384195 h 4880791"/>
              <a:gd name="connsiteX2591" fmla="*/ 4775368 w 5940554"/>
              <a:gd name="connsiteY2591" fmla="*/ 1390396 h 4880791"/>
              <a:gd name="connsiteX2592" fmla="*/ 4757403 w 5940554"/>
              <a:gd name="connsiteY2592" fmla="*/ 1384195 h 4880791"/>
              <a:gd name="connsiteX2593" fmla="*/ 4806124 w 5940554"/>
              <a:gd name="connsiteY2593" fmla="*/ 1382624 h 4880791"/>
              <a:gd name="connsiteX2594" fmla="*/ 4801718 w 5940554"/>
              <a:gd name="connsiteY2594" fmla="*/ 1387939 h 4880791"/>
              <a:gd name="connsiteX2595" fmla="*/ 4797770 w 5940554"/>
              <a:gd name="connsiteY2595" fmla="*/ 1392160 h 4880791"/>
              <a:gd name="connsiteX2596" fmla="*/ 4758247 w 5940554"/>
              <a:gd name="connsiteY2596" fmla="*/ 1416744 h 4880791"/>
              <a:gd name="connsiteX2597" fmla="*/ 4761445 w 5940554"/>
              <a:gd name="connsiteY2597" fmla="*/ 1412992 h 4880791"/>
              <a:gd name="connsiteX2598" fmla="*/ 4768087 w 5940554"/>
              <a:gd name="connsiteY2598" fmla="*/ 1404174 h 4880791"/>
              <a:gd name="connsiteX2599" fmla="*/ 4786532 w 5940554"/>
              <a:gd name="connsiteY2599" fmla="*/ 1393223 h 4880791"/>
              <a:gd name="connsiteX2600" fmla="*/ 5397481 w 5940554"/>
              <a:gd name="connsiteY2600" fmla="*/ 1382596 h 4880791"/>
              <a:gd name="connsiteX2601" fmla="*/ 5401139 w 5940554"/>
              <a:gd name="connsiteY2601" fmla="*/ 1395484 h 4880791"/>
              <a:gd name="connsiteX2602" fmla="*/ 5396921 w 5940554"/>
              <a:gd name="connsiteY2602" fmla="*/ 1394178 h 4880791"/>
              <a:gd name="connsiteX2603" fmla="*/ 5397481 w 5940554"/>
              <a:gd name="connsiteY2603" fmla="*/ 1382596 h 4880791"/>
              <a:gd name="connsiteX2604" fmla="*/ 5027754 w 5940554"/>
              <a:gd name="connsiteY2604" fmla="*/ 1381132 h 4880791"/>
              <a:gd name="connsiteX2605" fmla="*/ 5035206 w 5940554"/>
              <a:gd name="connsiteY2605" fmla="*/ 1382197 h 4880791"/>
              <a:gd name="connsiteX2606" fmla="*/ 5034118 w 5940554"/>
              <a:gd name="connsiteY2606" fmla="*/ 1385152 h 4880791"/>
              <a:gd name="connsiteX2607" fmla="*/ 5027754 w 5940554"/>
              <a:gd name="connsiteY2607" fmla="*/ 1381132 h 4880791"/>
              <a:gd name="connsiteX2608" fmla="*/ 5465521 w 5940554"/>
              <a:gd name="connsiteY2608" fmla="*/ 1378804 h 4880791"/>
              <a:gd name="connsiteX2609" fmla="*/ 5473027 w 5940554"/>
              <a:gd name="connsiteY2609" fmla="*/ 1382715 h 4880791"/>
              <a:gd name="connsiteX2610" fmla="*/ 5461744 w 5940554"/>
              <a:gd name="connsiteY2610" fmla="*/ 1380481 h 4880791"/>
              <a:gd name="connsiteX2611" fmla="*/ 5465521 w 5940554"/>
              <a:gd name="connsiteY2611" fmla="*/ 1378804 h 4880791"/>
              <a:gd name="connsiteX2612" fmla="*/ 5483480 w 5940554"/>
              <a:gd name="connsiteY2612" fmla="*/ 1378670 h 4880791"/>
              <a:gd name="connsiteX2613" fmla="*/ 5496163 w 5940554"/>
              <a:gd name="connsiteY2613" fmla="*/ 1396219 h 4880791"/>
              <a:gd name="connsiteX2614" fmla="*/ 5492399 w 5940554"/>
              <a:gd name="connsiteY2614" fmla="*/ 1412240 h 4880791"/>
              <a:gd name="connsiteX2615" fmla="*/ 5490782 w 5940554"/>
              <a:gd name="connsiteY2615" fmla="*/ 1421675 h 4880791"/>
              <a:gd name="connsiteX2616" fmla="*/ 5475196 w 5940554"/>
              <a:gd name="connsiteY2616" fmla="*/ 1414758 h 4880791"/>
              <a:gd name="connsiteX2617" fmla="*/ 5483480 w 5940554"/>
              <a:gd name="connsiteY2617" fmla="*/ 1378670 h 4880791"/>
              <a:gd name="connsiteX2618" fmla="*/ 4884067 w 5940554"/>
              <a:gd name="connsiteY2618" fmla="*/ 1377281 h 4880791"/>
              <a:gd name="connsiteX2619" fmla="*/ 4892584 w 5940554"/>
              <a:gd name="connsiteY2619" fmla="*/ 1383376 h 4880791"/>
              <a:gd name="connsiteX2620" fmla="*/ 4884067 w 5940554"/>
              <a:gd name="connsiteY2620" fmla="*/ 1377281 h 4880791"/>
              <a:gd name="connsiteX2621" fmla="*/ 5588697 w 5940554"/>
              <a:gd name="connsiteY2621" fmla="*/ 1375806 h 4880791"/>
              <a:gd name="connsiteX2622" fmla="*/ 5590885 w 5940554"/>
              <a:gd name="connsiteY2622" fmla="*/ 1376771 h 4880791"/>
              <a:gd name="connsiteX2623" fmla="*/ 5591704 w 5940554"/>
              <a:gd name="connsiteY2623" fmla="*/ 1377133 h 4880791"/>
              <a:gd name="connsiteX2624" fmla="*/ 5694877 w 5940554"/>
              <a:gd name="connsiteY2624" fmla="*/ 1373566 h 4880791"/>
              <a:gd name="connsiteX2625" fmla="*/ 5693264 w 5940554"/>
              <a:gd name="connsiteY2625" fmla="*/ 1411978 h 4880791"/>
              <a:gd name="connsiteX2626" fmla="*/ 5689837 w 5940554"/>
              <a:gd name="connsiteY2626" fmla="*/ 1425808 h 4880791"/>
              <a:gd name="connsiteX2627" fmla="*/ 5677632 w 5940554"/>
              <a:gd name="connsiteY2627" fmla="*/ 1430206 h 4880791"/>
              <a:gd name="connsiteX2628" fmla="*/ 5694877 w 5940554"/>
              <a:gd name="connsiteY2628" fmla="*/ 1373566 h 4880791"/>
              <a:gd name="connsiteX2629" fmla="*/ 5585853 w 5940554"/>
              <a:gd name="connsiteY2629" fmla="*/ 1372054 h 4880791"/>
              <a:gd name="connsiteX2630" fmla="*/ 5591590 w 5940554"/>
              <a:gd name="connsiteY2630" fmla="*/ 1388737 h 4880791"/>
              <a:gd name="connsiteX2631" fmla="*/ 5593412 w 5940554"/>
              <a:gd name="connsiteY2631" fmla="*/ 1379037 h 4880791"/>
              <a:gd name="connsiteX2632" fmla="*/ 5593005 w 5940554"/>
              <a:gd name="connsiteY2632" fmla="*/ 1377707 h 4880791"/>
              <a:gd name="connsiteX2633" fmla="*/ 5591949 w 5940554"/>
              <a:gd name="connsiteY2633" fmla="*/ 1374256 h 4880791"/>
              <a:gd name="connsiteX2634" fmla="*/ 5585853 w 5940554"/>
              <a:gd name="connsiteY2634" fmla="*/ 1372054 h 4880791"/>
              <a:gd name="connsiteX2635" fmla="*/ 5832133 w 5940554"/>
              <a:gd name="connsiteY2635" fmla="*/ 1370110 h 4880791"/>
              <a:gd name="connsiteX2636" fmla="*/ 5832093 w 5940554"/>
              <a:gd name="connsiteY2636" fmla="*/ 1380507 h 4880791"/>
              <a:gd name="connsiteX2637" fmla="*/ 5832133 w 5940554"/>
              <a:gd name="connsiteY2637" fmla="*/ 1370110 h 4880791"/>
              <a:gd name="connsiteX2638" fmla="*/ 5307738 w 5940554"/>
              <a:gd name="connsiteY2638" fmla="*/ 1357330 h 4880791"/>
              <a:gd name="connsiteX2639" fmla="*/ 5315874 w 5940554"/>
              <a:gd name="connsiteY2639" fmla="*/ 1361168 h 4880791"/>
              <a:gd name="connsiteX2640" fmla="*/ 5313676 w 5940554"/>
              <a:gd name="connsiteY2640" fmla="*/ 1364983 h 4880791"/>
              <a:gd name="connsiteX2641" fmla="*/ 5298626 w 5940554"/>
              <a:gd name="connsiteY2641" fmla="*/ 1366977 h 4880791"/>
              <a:gd name="connsiteX2642" fmla="*/ 5307738 w 5940554"/>
              <a:gd name="connsiteY2642" fmla="*/ 1357330 h 4880791"/>
              <a:gd name="connsiteX2643" fmla="*/ 5015954 w 5940554"/>
              <a:gd name="connsiteY2643" fmla="*/ 1354556 h 4880791"/>
              <a:gd name="connsiteX2644" fmla="*/ 5008714 w 5940554"/>
              <a:gd name="connsiteY2644" fmla="*/ 1375210 h 4880791"/>
              <a:gd name="connsiteX2645" fmla="*/ 5015954 w 5940554"/>
              <a:gd name="connsiteY2645" fmla="*/ 1354556 h 4880791"/>
              <a:gd name="connsiteX2646" fmla="*/ 5470804 w 5940554"/>
              <a:gd name="connsiteY2646" fmla="*/ 1352308 h 4880791"/>
              <a:gd name="connsiteX2647" fmla="*/ 5478764 w 5940554"/>
              <a:gd name="connsiteY2647" fmla="*/ 1356019 h 4880791"/>
              <a:gd name="connsiteX2648" fmla="*/ 5474240 w 5940554"/>
              <a:gd name="connsiteY2648" fmla="*/ 1364125 h 4880791"/>
              <a:gd name="connsiteX2649" fmla="*/ 5461727 w 5940554"/>
              <a:gd name="connsiteY2649" fmla="*/ 1361980 h 4880791"/>
              <a:gd name="connsiteX2650" fmla="*/ 5470804 w 5940554"/>
              <a:gd name="connsiteY2650" fmla="*/ 1352308 h 4880791"/>
              <a:gd name="connsiteX2651" fmla="*/ 5696892 w 5940554"/>
              <a:gd name="connsiteY2651" fmla="*/ 1343243 h 4880791"/>
              <a:gd name="connsiteX2652" fmla="*/ 5707055 w 5940554"/>
              <a:gd name="connsiteY2652" fmla="*/ 1346835 h 4880791"/>
              <a:gd name="connsiteX2653" fmla="*/ 5705529 w 5940554"/>
              <a:gd name="connsiteY2653" fmla="*/ 1349205 h 4880791"/>
              <a:gd name="connsiteX2654" fmla="*/ 5692401 w 5940554"/>
              <a:gd name="connsiteY2654" fmla="*/ 1348332 h 4880791"/>
              <a:gd name="connsiteX2655" fmla="*/ 5696892 w 5940554"/>
              <a:gd name="connsiteY2655" fmla="*/ 1343243 h 4880791"/>
              <a:gd name="connsiteX2656" fmla="*/ 4748618 w 5940554"/>
              <a:gd name="connsiteY2656" fmla="*/ 1342383 h 4880791"/>
              <a:gd name="connsiteX2657" fmla="*/ 4743794 w 5940554"/>
              <a:gd name="connsiteY2657" fmla="*/ 1347725 h 4880791"/>
              <a:gd name="connsiteX2658" fmla="*/ 4742243 w 5940554"/>
              <a:gd name="connsiteY2658" fmla="*/ 1348651 h 4880791"/>
              <a:gd name="connsiteX2659" fmla="*/ 5148554 w 5940554"/>
              <a:gd name="connsiteY2659" fmla="*/ 1340763 h 4880791"/>
              <a:gd name="connsiteX2660" fmla="*/ 5166118 w 5940554"/>
              <a:gd name="connsiteY2660" fmla="*/ 1344915 h 4880791"/>
              <a:gd name="connsiteX2661" fmla="*/ 5154899 w 5940554"/>
              <a:gd name="connsiteY2661" fmla="*/ 1424564 h 4880791"/>
              <a:gd name="connsiteX2662" fmla="*/ 5143950 w 5940554"/>
              <a:gd name="connsiteY2662" fmla="*/ 1468731 h 4880791"/>
              <a:gd name="connsiteX2663" fmla="*/ 5135595 w 5940554"/>
              <a:gd name="connsiteY2663" fmla="*/ 1480289 h 4880791"/>
              <a:gd name="connsiteX2664" fmla="*/ 5118037 w 5940554"/>
              <a:gd name="connsiteY2664" fmla="*/ 1490421 h 4880791"/>
              <a:gd name="connsiteX2665" fmla="*/ 5110022 w 5940554"/>
              <a:gd name="connsiteY2665" fmla="*/ 1465748 h 4880791"/>
              <a:gd name="connsiteX2666" fmla="*/ 5117699 w 5940554"/>
              <a:gd name="connsiteY2666" fmla="*/ 1448445 h 4880791"/>
              <a:gd name="connsiteX2667" fmla="*/ 5110614 w 5940554"/>
              <a:gd name="connsiteY2667" fmla="*/ 1447583 h 4880791"/>
              <a:gd name="connsiteX2668" fmla="*/ 5123741 w 5940554"/>
              <a:gd name="connsiteY2668" fmla="*/ 1414893 h 4880791"/>
              <a:gd name="connsiteX2669" fmla="*/ 5133534 w 5940554"/>
              <a:gd name="connsiteY2669" fmla="*/ 1401208 h 4880791"/>
              <a:gd name="connsiteX2670" fmla="*/ 5126924 w 5940554"/>
              <a:gd name="connsiteY2670" fmla="*/ 1381748 h 4880791"/>
              <a:gd name="connsiteX2671" fmla="*/ 5138060 w 5940554"/>
              <a:gd name="connsiteY2671" fmla="*/ 1351840 h 4880791"/>
              <a:gd name="connsiteX2672" fmla="*/ 5148554 w 5940554"/>
              <a:gd name="connsiteY2672" fmla="*/ 1340763 h 4880791"/>
              <a:gd name="connsiteX2673" fmla="*/ 4767976 w 5940554"/>
              <a:gd name="connsiteY2673" fmla="*/ 1334886 h 4880791"/>
              <a:gd name="connsiteX2674" fmla="*/ 4783664 w 5940554"/>
              <a:gd name="connsiteY2674" fmla="*/ 1337764 h 4880791"/>
              <a:gd name="connsiteX2675" fmla="*/ 4781799 w 5940554"/>
              <a:gd name="connsiteY2675" fmla="*/ 1346866 h 4880791"/>
              <a:gd name="connsiteX2676" fmla="*/ 4767976 w 5940554"/>
              <a:gd name="connsiteY2676" fmla="*/ 1334886 h 4880791"/>
              <a:gd name="connsiteX2677" fmla="*/ 5278119 w 5940554"/>
              <a:gd name="connsiteY2677" fmla="*/ 1334163 h 4880791"/>
              <a:gd name="connsiteX2678" fmla="*/ 5277606 w 5940554"/>
              <a:gd name="connsiteY2678" fmla="*/ 1363176 h 4880791"/>
              <a:gd name="connsiteX2679" fmla="*/ 5281516 w 5940554"/>
              <a:gd name="connsiteY2679" fmla="*/ 1386613 h 4880791"/>
              <a:gd name="connsiteX2680" fmla="*/ 5273179 w 5940554"/>
              <a:gd name="connsiteY2680" fmla="*/ 1416325 h 4880791"/>
              <a:gd name="connsiteX2681" fmla="*/ 5276097 w 5940554"/>
              <a:gd name="connsiteY2681" fmla="*/ 1441147 h 4880791"/>
              <a:gd name="connsiteX2682" fmla="*/ 5284809 w 5940554"/>
              <a:gd name="connsiteY2682" fmla="*/ 1457877 h 4880791"/>
              <a:gd name="connsiteX2683" fmla="*/ 5274201 w 5940554"/>
              <a:gd name="connsiteY2683" fmla="*/ 1490160 h 4880791"/>
              <a:gd name="connsiteX2684" fmla="*/ 5261276 w 5940554"/>
              <a:gd name="connsiteY2684" fmla="*/ 1562410 h 4880791"/>
              <a:gd name="connsiteX2685" fmla="*/ 5256851 w 5940554"/>
              <a:gd name="connsiteY2685" fmla="*/ 1583922 h 4880791"/>
              <a:gd name="connsiteX2686" fmla="*/ 5258831 w 5940554"/>
              <a:gd name="connsiteY2686" fmla="*/ 1585340 h 4880791"/>
              <a:gd name="connsiteX2687" fmla="*/ 5263091 w 5940554"/>
              <a:gd name="connsiteY2687" fmla="*/ 1588387 h 4880791"/>
              <a:gd name="connsiteX2688" fmla="*/ 5257744 w 5940554"/>
              <a:gd name="connsiteY2688" fmla="*/ 1588210 h 4880791"/>
              <a:gd name="connsiteX2689" fmla="*/ 5256461 w 5940554"/>
              <a:gd name="connsiteY2689" fmla="*/ 1585817 h 4880791"/>
              <a:gd name="connsiteX2690" fmla="*/ 5246177 w 5940554"/>
              <a:gd name="connsiteY2690" fmla="*/ 1635815 h 4880791"/>
              <a:gd name="connsiteX2691" fmla="*/ 5228192 w 5940554"/>
              <a:gd name="connsiteY2691" fmla="*/ 1705579 h 4880791"/>
              <a:gd name="connsiteX2692" fmla="*/ 5204015 w 5940554"/>
              <a:gd name="connsiteY2692" fmla="*/ 1771875 h 4880791"/>
              <a:gd name="connsiteX2693" fmla="*/ 5188129 w 5940554"/>
              <a:gd name="connsiteY2693" fmla="*/ 1795354 h 4880791"/>
              <a:gd name="connsiteX2694" fmla="*/ 5187965 w 5940554"/>
              <a:gd name="connsiteY2694" fmla="*/ 1795872 h 4880791"/>
              <a:gd name="connsiteX2695" fmla="*/ 5187897 w 5940554"/>
              <a:gd name="connsiteY2695" fmla="*/ 1793045 h 4880791"/>
              <a:gd name="connsiteX2696" fmla="*/ 5182443 w 5940554"/>
              <a:gd name="connsiteY2696" fmla="*/ 1787568 h 4880791"/>
              <a:gd name="connsiteX2697" fmla="*/ 5181918 w 5940554"/>
              <a:gd name="connsiteY2697" fmla="*/ 1791915 h 4880791"/>
              <a:gd name="connsiteX2698" fmla="*/ 5187495 w 5940554"/>
              <a:gd name="connsiteY2698" fmla="*/ 1797347 h 4880791"/>
              <a:gd name="connsiteX2699" fmla="*/ 5183485 w 5940554"/>
              <a:gd name="connsiteY2699" fmla="*/ 1809962 h 4880791"/>
              <a:gd name="connsiteX2700" fmla="*/ 5187499 w 5940554"/>
              <a:gd name="connsiteY2700" fmla="*/ 1826864 h 4880791"/>
              <a:gd name="connsiteX2701" fmla="*/ 5147220 w 5940554"/>
              <a:gd name="connsiteY2701" fmla="*/ 1879538 h 4880791"/>
              <a:gd name="connsiteX2702" fmla="*/ 5161033 w 5940554"/>
              <a:gd name="connsiteY2702" fmla="*/ 1824714 h 4880791"/>
              <a:gd name="connsiteX2703" fmla="*/ 5172573 w 5940554"/>
              <a:gd name="connsiteY2703" fmla="*/ 1772460 h 4880791"/>
              <a:gd name="connsiteX2704" fmla="*/ 5191217 w 5940554"/>
              <a:gd name="connsiteY2704" fmla="*/ 1775308 h 4880791"/>
              <a:gd name="connsiteX2705" fmla="*/ 5197729 w 5940554"/>
              <a:gd name="connsiteY2705" fmla="*/ 1758983 h 4880791"/>
              <a:gd name="connsiteX2706" fmla="*/ 5213683 w 5940554"/>
              <a:gd name="connsiteY2706" fmla="*/ 1707789 h 4880791"/>
              <a:gd name="connsiteX2707" fmla="*/ 5262794 w 5940554"/>
              <a:gd name="connsiteY2707" fmla="*/ 1477800 h 4880791"/>
              <a:gd name="connsiteX2708" fmla="*/ 5251265 w 5940554"/>
              <a:gd name="connsiteY2708" fmla="*/ 1475846 h 4880791"/>
              <a:gd name="connsiteX2709" fmla="*/ 5269584 w 5940554"/>
              <a:gd name="connsiteY2709" fmla="*/ 1457475 h 4880791"/>
              <a:gd name="connsiteX2710" fmla="*/ 5248677 w 5940554"/>
              <a:gd name="connsiteY2710" fmla="*/ 1461401 h 4880791"/>
              <a:gd name="connsiteX2711" fmla="*/ 5278119 w 5940554"/>
              <a:gd name="connsiteY2711" fmla="*/ 1334163 h 4880791"/>
              <a:gd name="connsiteX2712" fmla="*/ 5831645 w 5940554"/>
              <a:gd name="connsiteY2712" fmla="*/ 1331236 h 4880791"/>
              <a:gd name="connsiteX2713" fmla="*/ 5838351 w 5940554"/>
              <a:gd name="connsiteY2713" fmla="*/ 1336037 h 4880791"/>
              <a:gd name="connsiteX2714" fmla="*/ 5834780 w 5940554"/>
              <a:gd name="connsiteY2714" fmla="*/ 1362700 h 4880791"/>
              <a:gd name="connsiteX2715" fmla="*/ 5825319 w 5940554"/>
              <a:gd name="connsiteY2715" fmla="*/ 1364875 h 4880791"/>
              <a:gd name="connsiteX2716" fmla="*/ 5831645 w 5940554"/>
              <a:gd name="connsiteY2716" fmla="*/ 1331236 h 4880791"/>
              <a:gd name="connsiteX2717" fmla="*/ 5710024 w 5940554"/>
              <a:gd name="connsiteY2717" fmla="*/ 1318140 h 4880791"/>
              <a:gd name="connsiteX2718" fmla="*/ 5704787 w 5940554"/>
              <a:gd name="connsiteY2718" fmla="*/ 1332544 h 4880791"/>
              <a:gd name="connsiteX2719" fmla="*/ 5696683 w 5940554"/>
              <a:gd name="connsiteY2719" fmla="*/ 1326744 h 4880791"/>
              <a:gd name="connsiteX2720" fmla="*/ 5710024 w 5940554"/>
              <a:gd name="connsiteY2720" fmla="*/ 1318140 h 4880791"/>
              <a:gd name="connsiteX2721" fmla="*/ 4640161 w 5940554"/>
              <a:gd name="connsiteY2721" fmla="*/ 1315573 h 4880791"/>
              <a:gd name="connsiteX2722" fmla="*/ 4632084 w 5940554"/>
              <a:gd name="connsiteY2722" fmla="*/ 1321038 h 4880791"/>
              <a:gd name="connsiteX2723" fmla="*/ 4632065 w 5940554"/>
              <a:gd name="connsiteY2723" fmla="*/ 1321445 h 4880791"/>
              <a:gd name="connsiteX2724" fmla="*/ 4638721 w 5940554"/>
              <a:gd name="connsiteY2724" fmla="*/ 1316731 h 4880791"/>
              <a:gd name="connsiteX2725" fmla="*/ 4815122 w 5940554"/>
              <a:gd name="connsiteY2725" fmla="*/ 1309425 h 4880791"/>
              <a:gd name="connsiteX2726" fmla="*/ 4812678 w 5940554"/>
              <a:gd name="connsiteY2726" fmla="*/ 1319660 h 4880791"/>
              <a:gd name="connsiteX2727" fmla="*/ 4815122 w 5940554"/>
              <a:gd name="connsiteY2727" fmla="*/ 1309425 h 4880791"/>
              <a:gd name="connsiteX2728" fmla="*/ 5024442 w 5940554"/>
              <a:gd name="connsiteY2728" fmla="*/ 1308233 h 4880791"/>
              <a:gd name="connsiteX2729" fmla="*/ 5013819 w 5940554"/>
              <a:gd name="connsiteY2729" fmla="*/ 1352136 h 4880791"/>
              <a:gd name="connsiteX2730" fmla="*/ 5007681 w 5940554"/>
              <a:gd name="connsiteY2730" fmla="*/ 1349817 h 4880791"/>
              <a:gd name="connsiteX2731" fmla="*/ 5015526 w 5940554"/>
              <a:gd name="connsiteY2731" fmla="*/ 1324322 h 4880791"/>
              <a:gd name="connsiteX2732" fmla="*/ 5024442 w 5940554"/>
              <a:gd name="connsiteY2732" fmla="*/ 1308233 h 4880791"/>
              <a:gd name="connsiteX2733" fmla="*/ 5283478 w 5940554"/>
              <a:gd name="connsiteY2733" fmla="*/ 1308185 h 4880791"/>
              <a:gd name="connsiteX2734" fmla="*/ 5290572 w 5940554"/>
              <a:gd name="connsiteY2734" fmla="*/ 1313940 h 4880791"/>
              <a:gd name="connsiteX2735" fmla="*/ 5291808 w 5940554"/>
              <a:gd name="connsiteY2735" fmla="*/ 1319022 h 4880791"/>
              <a:gd name="connsiteX2736" fmla="*/ 5272467 w 5940554"/>
              <a:gd name="connsiteY2736" fmla="*/ 1317441 h 4880791"/>
              <a:gd name="connsiteX2737" fmla="*/ 5283478 w 5940554"/>
              <a:gd name="connsiteY2737" fmla="*/ 1308185 h 4880791"/>
              <a:gd name="connsiteX2738" fmla="*/ 4741920 w 5940554"/>
              <a:gd name="connsiteY2738" fmla="*/ 1303163 h 4880791"/>
              <a:gd name="connsiteX2739" fmla="*/ 4749425 w 5940554"/>
              <a:gd name="connsiteY2739" fmla="*/ 1307074 h 4880791"/>
              <a:gd name="connsiteX2740" fmla="*/ 4738144 w 5940554"/>
              <a:gd name="connsiteY2740" fmla="*/ 1304839 h 4880791"/>
              <a:gd name="connsiteX2741" fmla="*/ 4741920 w 5940554"/>
              <a:gd name="connsiteY2741" fmla="*/ 1303163 h 4880791"/>
              <a:gd name="connsiteX2742" fmla="*/ 5315431 w 5940554"/>
              <a:gd name="connsiteY2742" fmla="*/ 1300981 h 4880791"/>
              <a:gd name="connsiteX2743" fmla="*/ 5329727 w 5940554"/>
              <a:gd name="connsiteY2743" fmla="*/ 1304845 h 4880791"/>
              <a:gd name="connsiteX2744" fmla="*/ 5325352 w 5940554"/>
              <a:gd name="connsiteY2744" fmla="*/ 1313947 h 4880791"/>
              <a:gd name="connsiteX2745" fmla="*/ 5321693 w 5940554"/>
              <a:gd name="connsiteY2745" fmla="*/ 1316071 h 4880791"/>
              <a:gd name="connsiteX2746" fmla="*/ 5304202 w 5940554"/>
              <a:gd name="connsiteY2746" fmla="*/ 1305675 h 4880791"/>
              <a:gd name="connsiteX2747" fmla="*/ 5315431 w 5940554"/>
              <a:gd name="connsiteY2747" fmla="*/ 1300981 h 4880791"/>
              <a:gd name="connsiteX2748" fmla="*/ 5018640 w 5940554"/>
              <a:gd name="connsiteY2748" fmla="*/ 1290203 h 4880791"/>
              <a:gd name="connsiteX2749" fmla="*/ 5023374 w 5940554"/>
              <a:gd name="connsiteY2749" fmla="*/ 1301585 h 4880791"/>
              <a:gd name="connsiteX2750" fmla="*/ 5018075 w 5940554"/>
              <a:gd name="connsiteY2750" fmla="*/ 1301790 h 4880791"/>
              <a:gd name="connsiteX2751" fmla="*/ 5018640 w 5940554"/>
              <a:gd name="connsiteY2751" fmla="*/ 1290203 h 4880791"/>
              <a:gd name="connsiteX2752" fmla="*/ 5281031 w 5940554"/>
              <a:gd name="connsiteY2752" fmla="*/ 1288483 h 4880791"/>
              <a:gd name="connsiteX2753" fmla="*/ 5297924 w 5940554"/>
              <a:gd name="connsiteY2753" fmla="*/ 1300572 h 4880791"/>
              <a:gd name="connsiteX2754" fmla="*/ 5274931 w 5940554"/>
              <a:gd name="connsiteY2754" fmla="*/ 1300576 h 4880791"/>
              <a:gd name="connsiteX2755" fmla="*/ 5281031 w 5940554"/>
              <a:gd name="connsiteY2755" fmla="*/ 1288483 h 4880791"/>
              <a:gd name="connsiteX2756" fmla="*/ 4783588 w 5940554"/>
              <a:gd name="connsiteY2756" fmla="*/ 1282138 h 4880791"/>
              <a:gd name="connsiteX2757" fmla="*/ 4791094 w 5940554"/>
              <a:gd name="connsiteY2757" fmla="*/ 1286049 h 4880791"/>
              <a:gd name="connsiteX2758" fmla="*/ 4779813 w 5940554"/>
              <a:gd name="connsiteY2758" fmla="*/ 1283815 h 4880791"/>
              <a:gd name="connsiteX2759" fmla="*/ 4783588 w 5940554"/>
              <a:gd name="connsiteY2759" fmla="*/ 1282138 h 4880791"/>
              <a:gd name="connsiteX2760" fmla="*/ 4988643 w 5940554"/>
              <a:gd name="connsiteY2760" fmla="*/ 1281637 h 4880791"/>
              <a:gd name="connsiteX2761" fmla="*/ 5005196 w 5940554"/>
              <a:gd name="connsiteY2761" fmla="*/ 1297686 h 4880791"/>
              <a:gd name="connsiteX2762" fmla="*/ 4999838 w 5940554"/>
              <a:gd name="connsiteY2762" fmla="*/ 1312409 h 4880791"/>
              <a:gd name="connsiteX2763" fmla="*/ 4985966 w 5940554"/>
              <a:gd name="connsiteY2763" fmla="*/ 1357109 h 4880791"/>
              <a:gd name="connsiteX2764" fmla="*/ 4970273 w 5940554"/>
              <a:gd name="connsiteY2764" fmla="*/ 1404357 h 4880791"/>
              <a:gd name="connsiteX2765" fmla="*/ 4997979 w 5940554"/>
              <a:gd name="connsiteY2765" fmla="*/ 1440991 h 4880791"/>
              <a:gd name="connsiteX2766" fmla="*/ 4986099 w 5940554"/>
              <a:gd name="connsiteY2766" fmla="*/ 1472059 h 4880791"/>
              <a:gd name="connsiteX2767" fmla="*/ 4983164 w 5940554"/>
              <a:gd name="connsiteY2767" fmla="*/ 1482037 h 4880791"/>
              <a:gd name="connsiteX2768" fmla="*/ 4972733 w 5940554"/>
              <a:gd name="connsiteY2768" fmla="*/ 1483503 h 4880791"/>
              <a:gd name="connsiteX2769" fmla="*/ 4974282 w 5940554"/>
              <a:gd name="connsiteY2769" fmla="*/ 1474106 h 4880791"/>
              <a:gd name="connsiteX2770" fmla="*/ 4932932 w 5940554"/>
              <a:gd name="connsiteY2770" fmla="*/ 1452919 h 4880791"/>
              <a:gd name="connsiteX2771" fmla="*/ 4988643 w 5940554"/>
              <a:gd name="connsiteY2771" fmla="*/ 1281637 h 4880791"/>
              <a:gd name="connsiteX2772" fmla="*/ 5322855 w 5940554"/>
              <a:gd name="connsiteY2772" fmla="*/ 1279004 h 4880791"/>
              <a:gd name="connsiteX2773" fmla="*/ 5332899 w 5940554"/>
              <a:gd name="connsiteY2773" fmla="*/ 1282444 h 4880791"/>
              <a:gd name="connsiteX2774" fmla="*/ 5318541 w 5940554"/>
              <a:gd name="connsiteY2774" fmla="*/ 1284162 h 4880791"/>
              <a:gd name="connsiteX2775" fmla="*/ 5322855 w 5940554"/>
              <a:gd name="connsiteY2775" fmla="*/ 1279004 h 4880791"/>
              <a:gd name="connsiteX2776" fmla="*/ 5163429 w 5940554"/>
              <a:gd name="connsiteY2776" fmla="*/ 1274689 h 4880791"/>
              <a:gd name="connsiteX2777" fmla="*/ 5178940 w 5940554"/>
              <a:gd name="connsiteY2777" fmla="*/ 1275516 h 4880791"/>
              <a:gd name="connsiteX2778" fmla="*/ 5160075 w 5940554"/>
              <a:gd name="connsiteY2778" fmla="*/ 1312507 h 4880791"/>
              <a:gd name="connsiteX2779" fmla="*/ 5163429 w 5940554"/>
              <a:gd name="connsiteY2779" fmla="*/ 1274689 h 4880791"/>
              <a:gd name="connsiteX2780" fmla="*/ 4751603 w 5940554"/>
              <a:gd name="connsiteY2780" fmla="*/ 1270123 h 4880791"/>
              <a:gd name="connsiteX2781" fmla="*/ 4759781 w 5940554"/>
              <a:gd name="connsiteY2781" fmla="*/ 1281973 h 4880791"/>
              <a:gd name="connsiteX2782" fmla="*/ 4745928 w 5940554"/>
              <a:gd name="connsiteY2782" fmla="*/ 1278055 h 4880791"/>
              <a:gd name="connsiteX2783" fmla="*/ 4751603 w 5940554"/>
              <a:gd name="connsiteY2783" fmla="*/ 1270123 h 4880791"/>
              <a:gd name="connsiteX2784" fmla="*/ 5001081 w 5940554"/>
              <a:gd name="connsiteY2784" fmla="*/ 1267300 h 4880791"/>
              <a:gd name="connsiteX2785" fmla="*/ 5008983 w 5940554"/>
              <a:gd name="connsiteY2785" fmla="*/ 1270969 h 4880791"/>
              <a:gd name="connsiteX2786" fmla="*/ 5004507 w 5940554"/>
              <a:gd name="connsiteY2786" fmla="*/ 1279110 h 4880791"/>
              <a:gd name="connsiteX2787" fmla="*/ 4992104 w 5940554"/>
              <a:gd name="connsiteY2787" fmla="*/ 1277042 h 4880791"/>
              <a:gd name="connsiteX2788" fmla="*/ 5001081 w 5940554"/>
              <a:gd name="connsiteY2788" fmla="*/ 1267300 h 4880791"/>
              <a:gd name="connsiteX2789" fmla="*/ 4642803 w 5940554"/>
              <a:gd name="connsiteY2789" fmla="*/ 1263103 h 4880791"/>
              <a:gd name="connsiteX2790" fmla="*/ 4639823 w 5940554"/>
              <a:gd name="connsiteY2790" fmla="*/ 1265578 h 4880791"/>
              <a:gd name="connsiteX2791" fmla="*/ 4638279 w 5940554"/>
              <a:gd name="connsiteY2791" fmla="*/ 1266279 h 4880791"/>
              <a:gd name="connsiteX2792" fmla="*/ 4636285 w 5940554"/>
              <a:gd name="connsiteY2792" fmla="*/ 1267025 h 4880791"/>
              <a:gd name="connsiteX2793" fmla="*/ 4642803 w 5940554"/>
              <a:gd name="connsiteY2793" fmla="*/ 1263103 h 4880791"/>
              <a:gd name="connsiteX2794" fmla="*/ 4334135 w 5940554"/>
              <a:gd name="connsiteY2794" fmla="*/ 1260835 h 4880791"/>
              <a:gd name="connsiteX2795" fmla="*/ 4330700 w 5940554"/>
              <a:gd name="connsiteY2795" fmla="*/ 1263683 h 4880791"/>
              <a:gd name="connsiteX2796" fmla="*/ 4331594 w 5940554"/>
              <a:gd name="connsiteY2796" fmla="*/ 1265677 h 4880791"/>
              <a:gd name="connsiteX2797" fmla="*/ 4335459 w 5940554"/>
              <a:gd name="connsiteY2797" fmla="*/ 1262878 h 4880791"/>
              <a:gd name="connsiteX2798" fmla="*/ 4336464 w 5940554"/>
              <a:gd name="connsiteY2798" fmla="*/ 1261673 h 4880791"/>
              <a:gd name="connsiteX2799" fmla="*/ 4334135 w 5940554"/>
              <a:gd name="connsiteY2799" fmla="*/ 1260835 h 4880791"/>
              <a:gd name="connsiteX2800" fmla="*/ 5296109 w 5940554"/>
              <a:gd name="connsiteY2800" fmla="*/ 1251984 h 4880791"/>
              <a:gd name="connsiteX2801" fmla="*/ 5307421 w 5940554"/>
              <a:gd name="connsiteY2801" fmla="*/ 1261567 h 4880791"/>
              <a:gd name="connsiteX2802" fmla="*/ 5298033 w 5940554"/>
              <a:gd name="connsiteY2802" fmla="*/ 1281813 h 4880791"/>
              <a:gd name="connsiteX2803" fmla="*/ 5280389 w 5940554"/>
              <a:gd name="connsiteY2803" fmla="*/ 1256580 h 4880791"/>
              <a:gd name="connsiteX2804" fmla="*/ 5296109 w 5940554"/>
              <a:gd name="connsiteY2804" fmla="*/ 1251984 h 4880791"/>
              <a:gd name="connsiteX2805" fmla="*/ 5321482 w 5940554"/>
              <a:gd name="connsiteY2805" fmla="*/ 1249631 h 4880791"/>
              <a:gd name="connsiteX2806" fmla="*/ 5336298 w 5940554"/>
              <a:gd name="connsiteY2806" fmla="*/ 1260235 h 4880791"/>
              <a:gd name="connsiteX2807" fmla="*/ 5322772 w 5940554"/>
              <a:gd name="connsiteY2807" fmla="*/ 1268701 h 4880791"/>
              <a:gd name="connsiteX2808" fmla="*/ 5315649 w 5940554"/>
              <a:gd name="connsiteY2808" fmla="*/ 1257782 h 4880791"/>
              <a:gd name="connsiteX2809" fmla="*/ 5321482 w 5940554"/>
              <a:gd name="connsiteY2809" fmla="*/ 1249631 h 4880791"/>
              <a:gd name="connsiteX2810" fmla="*/ 5492180 w 5940554"/>
              <a:gd name="connsiteY2810" fmla="*/ 1245576 h 4880791"/>
              <a:gd name="connsiteX2811" fmla="*/ 5504592 w 5940554"/>
              <a:gd name="connsiteY2811" fmla="*/ 1246634 h 4880791"/>
              <a:gd name="connsiteX2812" fmla="*/ 5485701 w 5940554"/>
              <a:gd name="connsiteY2812" fmla="*/ 1372971 h 4880791"/>
              <a:gd name="connsiteX2813" fmla="*/ 5490683 w 5940554"/>
              <a:gd name="connsiteY2813" fmla="*/ 1340874 h 4880791"/>
              <a:gd name="connsiteX2814" fmla="*/ 5477649 w 5940554"/>
              <a:gd name="connsiteY2814" fmla="*/ 1308819 h 4880791"/>
              <a:gd name="connsiteX2815" fmla="*/ 5488417 w 5940554"/>
              <a:gd name="connsiteY2815" fmla="*/ 1308135 h 4880791"/>
              <a:gd name="connsiteX2816" fmla="*/ 5473543 w 5940554"/>
              <a:gd name="connsiteY2816" fmla="*/ 1303784 h 4880791"/>
              <a:gd name="connsiteX2817" fmla="*/ 5484462 w 5940554"/>
              <a:gd name="connsiteY2817" fmla="*/ 1292716 h 4880791"/>
              <a:gd name="connsiteX2818" fmla="*/ 5479518 w 5940554"/>
              <a:gd name="connsiteY2818" fmla="*/ 1274493 h 4880791"/>
              <a:gd name="connsiteX2819" fmla="*/ 5487325 w 5940554"/>
              <a:gd name="connsiteY2819" fmla="*/ 1252809 h 4880791"/>
              <a:gd name="connsiteX2820" fmla="*/ 5492180 w 5940554"/>
              <a:gd name="connsiteY2820" fmla="*/ 1245576 h 4880791"/>
              <a:gd name="connsiteX2821" fmla="*/ 5329278 w 5940554"/>
              <a:gd name="connsiteY2821" fmla="*/ 1240381 h 4880791"/>
              <a:gd name="connsiteX2822" fmla="*/ 5338758 w 5940554"/>
              <a:gd name="connsiteY2822" fmla="*/ 1243512 h 4880791"/>
              <a:gd name="connsiteX2823" fmla="*/ 5325660 w 5940554"/>
              <a:gd name="connsiteY2823" fmla="*/ 1244575 h 4880791"/>
              <a:gd name="connsiteX2824" fmla="*/ 5329278 w 5940554"/>
              <a:gd name="connsiteY2824" fmla="*/ 1240381 h 4880791"/>
              <a:gd name="connsiteX2825" fmla="*/ 4813908 w 5940554"/>
              <a:gd name="connsiteY2825" fmla="*/ 1236151 h 4880791"/>
              <a:gd name="connsiteX2826" fmla="*/ 4816648 w 5940554"/>
              <a:gd name="connsiteY2826" fmla="*/ 1256670 h 4880791"/>
              <a:gd name="connsiteX2827" fmla="*/ 4818947 w 5940554"/>
              <a:gd name="connsiteY2827" fmla="*/ 1260416 h 4880791"/>
              <a:gd name="connsiteX2828" fmla="*/ 4803136 w 5940554"/>
              <a:gd name="connsiteY2828" fmla="*/ 1251202 h 4880791"/>
              <a:gd name="connsiteX2829" fmla="*/ 4813908 w 5940554"/>
              <a:gd name="connsiteY2829" fmla="*/ 1236151 h 4880791"/>
              <a:gd name="connsiteX2830" fmla="*/ 5618901 w 5940554"/>
              <a:gd name="connsiteY2830" fmla="*/ 1230454 h 4880791"/>
              <a:gd name="connsiteX2831" fmla="*/ 5625260 w 5940554"/>
              <a:gd name="connsiteY2831" fmla="*/ 1232815 h 4880791"/>
              <a:gd name="connsiteX2832" fmla="*/ 5615683 w 5940554"/>
              <a:gd name="connsiteY2832" fmla="*/ 1231800 h 4880791"/>
              <a:gd name="connsiteX2833" fmla="*/ 5618901 w 5940554"/>
              <a:gd name="connsiteY2833" fmla="*/ 1230454 h 4880791"/>
              <a:gd name="connsiteX2834" fmla="*/ 5339177 w 5940554"/>
              <a:gd name="connsiteY2834" fmla="*/ 1229953 h 4880791"/>
              <a:gd name="connsiteX2835" fmla="*/ 5339675 w 5940554"/>
              <a:gd name="connsiteY2835" fmla="*/ 1234042 h 4880791"/>
              <a:gd name="connsiteX2836" fmla="*/ 5333537 w 5940554"/>
              <a:gd name="connsiteY2836" fmla="*/ 1230183 h 4880791"/>
              <a:gd name="connsiteX2837" fmla="*/ 5339177 w 5940554"/>
              <a:gd name="connsiteY2837" fmla="*/ 1229953 h 4880791"/>
              <a:gd name="connsiteX2838" fmla="*/ 5495514 w 5940554"/>
              <a:gd name="connsiteY2838" fmla="*/ 1220986 h 4880791"/>
              <a:gd name="connsiteX2839" fmla="*/ 5496523 w 5940554"/>
              <a:gd name="connsiteY2839" fmla="*/ 1221372 h 4880791"/>
              <a:gd name="connsiteX2840" fmla="*/ 5497347 w 5940554"/>
              <a:gd name="connsiteY2840" fmla="*/ 1221690 h 4880791"/>
              <a:gd name="connsiteX2841" fmla="*/ 5489931 w 5940554"/>
              <a:gd name="connsiteY2841" fmla="*/ 1218845 h 4880791"/>
              <a:gd name="connsiteX2842" fmla="*/ 5494108 w 5940554"/>
              <a:gd name="connsiteY2842" fmla="*/ 1220447 h 4880791"/>
              <a:gd name="connsiteX2843" fmla="*/ 5492403 w 5940554"/>
              <a:gd name="connsiteY2843" fmla="*/ 1219793 h 4880791"/>
              <a:gd name="connsiteX2844" fmla="*/ 5489931 w 5940554"/>
              <a:gd name="connsiteY2844" fmla="*/ 1218845 h 4880791"/>
              <a:gd name="connsiteX2845" fmla="*/ 4660603 w 5940554"/>
              <a:gd name="connsiteY2845" fmla="*/ 1218257 h 4880791"/>
              <a:gd name="connsiteX2846" fmla="*/ 4657996 w 5940554"/>
              <a:gd name="connsiteY2846" fmla="*/ 1221458 h 4880791"/>
              <a:gd name="connsiteX2847" fmla="*/ 4660603 w 5940554"/>
              <a:gd name="connsiteY2847" fmla="*/ 1218257 h 4880791"/>
              <a:gd name="connsiteX2848" fmla="*/ 5300051 w 5940554"/>
              <a:gd name="connsiteY2848" fmla="*/ 1217350 h 4880791"/>
              <a:gd name="connsiteX2849" fmla="*/ 5294558 w 5940554"/>
              <a:gd name="connsiteY2849" fmla="*/ 1236184 h 4880791"/>
              <a:gd name="connsiteX2850" fmla="*/ 5300051 w 5940554"/>
              <a:gd name="connsiteY2850" fmla="*/ 1217350 h 4880791"/>
              <a:gd name="connsiteX2851" fmla="*/ 5486980 w 5940554"/>
              <a:gd name="connsiteY2851" fmla="*/ 1215530 h 4880791"/>
              <a:gd name="connsiteX2852" fmla="*/ 5487429 w 5940554"/>
              <a:gd name="connsiteY2852" fmla="*/ 1224171 h 4880791"/>
              <a:gd name="connsiteX2853" fmla="*/ 5481898 w 5940554"/>
              <a:gd name="connsiteY2853" fmla="*/ 1230046 h 4880791"/>
              <a:gd name="connsiteX2854" fmla="*/ 5473125 w 5940554"/>
              <a:gd name="connsiteY2854" fmla="*/ 1223768 h 4880791"/>
              <a:gd name="connsiteX2855" fmla="*/ 5486980 w 5940554"/>
              <a:gd name="connsiteY2855" fmla="*/ 1215530 h 4880791"/>
              <a:gd name="connsiteX2856" fmla="*/ 5492670 w 5940554"/>
              <a:gd name="connsiteY2856" fmla="*/ 1214997 h 4880791"/>
              <a:gd name="connsiteX2857" fmla="*/ 5496587 w 5940554"/>
              <a:gd name="connsiteY2857" fmla="*/ 1218335 h 4880791"/>
              <a:gd name="connsiteX2858" fmla="*/ 5495514 w 5940554"/>
              <a:gd name="connsiteY2858" fmla="*/ 1220986 h 4880791"/>
              <a:gd name="connsiteX2859" fmla="*/ 5495415 w 5940554"/>
              <a:gd name="connsiteY2859" fmla="*/ 1221231 h 4880791"/>
              <a:gd name="connsiteX2860" fmla="*/ 5495266 w 5940554"/>
              <a:gd name="connsiteY2860" fmla="*/ 1220891 h 4880791"/>
              <a:gd name="connsiteX2861" fmla="*/ 5494108 w 5940554"/>
              <a:gd name="connsiteY2861" fmla="*/ 1220447 h 4880791"/>
              <a:gd name="connsiteX2862" fmla="*/ 5494979 w 5940554"/>
              <a:gd name="connsiteY2862" fmla="*/ 1220781 h 4880791"/>
              <a:gd name="connsiteX2863" fmla="*/ 5495265 w 5940554"/>
              <a:gd name="connsiteY2863" fmla="*/ 1220890 h 4880791"/>
              <a:gd name="connsiteX2864" fmla="*/ 5336027 w 5940554"/>
              <a:gd name="connsiteY2864" fmla="*/ 1210742 h 4880791"/>
              <a:gd name="connsiteX2865" fmla="*/ 5344800 w 5940554"/>
              <a:gd name="connsiteY2865" fmla="*/ 1217020 h 4880791"/>
              <a:gd name="connsiteX2866" fmla="*/ 5341689 w 5940554"/>
              <a:gd name="connsiteY2866" fmla="*/ 1223223 h 4880791"/>
              <a:gd name="connsiteX2867" fmla="*/ 5333434 w 5940554"/>
              <a:gd name="connsiteY2867" fmla="*/ 1225488 h 4880791"/>
              <a:gd name="connsiteX2868" fmla="*/ 5336027 w 5940554"/>
              <a:gd name="connsiteY2868" fmla="*/ 1210742 h 4880791"/>
              <a:gd name="connsiteX2869" fmla="*/ 5442451 w 5940554"/>
              <a:gd name="connsiteY2869" fmla="*/ 1208326 h 4880791"/>
              <a:gd name="connsiteX2870" fmla="*/ 5440919 w 5940554"/>
              <a:gd name="connsiteY2870" fmla="*/ 1217667 h 4880791"/>
              <a:gd name="connsiteX2871" fmla="*/ 5442451 w 5940554"/>
              <a:gd name="connsiteY2871" fmla="*/ 1208326 h 4880791"/>
              <a:gd name="connsiteX2872" fmla="*/ 4221026 w 5940554"/>
              <a:gd name="connsiteY2872" fmla="*/ 1207299 h 4880791"/>
              <a:gd name="connsiteX2873" fmla="*/ 4218890 w 5940554"/>
              <a:gd name="connsiteY2873" fmla="*/ 1208926 h 4880791"/>
              <a:gd name="connsiteX2874" fmla="*/ 4157071 w 5940554"/>
              <a:gd name="connsiteY2874" fmla="*/ 1254518 h 4880791"/>
              <a:gd name="connsiteX2875" fmla="*/ 4130516 w 5940554"/>
              <a:gd name="connsiteY2875" fmla="*/ 1276380 h 4880791"/>
              <a:gd name="connsiteX2876" fmla="*/ 3988522 w 5940554"/>
              <a:gd name="connsiteY2876" fmla="*/ 1388593 h 4880791"/>
              <a:gd name="connsiteX2877" fmla="*/ 4031237 w 5940554"/>
              <a:gd name="connsiteY2877" fmla="*/ 1361688 h 4880791"/>
              <a:gd name="connsiteX2878" fmla="*/ 4076057 w 5940554"/>
              <a:gd name="connsiteY2878" fmla="*/ 1328010 h 4880791"/>
              <a:gd name="connsiteX2879" fmla="*/ 4153238 w 5940554"/>
              <a:gd name="connsiteY2879" fmla="*/ 1268683 h 4880791"/>
              <a:gd name="connsiteX2880" fmla="*/ 4173114 w 5940554"/>
              <a:gd name="connsiteY2880" fmla="*/ 1251721 h 4880791"/>
              <a:gd name="connsiteX2881" fmla="*/ 4824180 w 5940554"/>
              <a:gd name="connsiteY2881" fmla="*/ 1204842 h 4880791"/>
              <a:gd name="connsiteX2882" fmla="*/ 4834058 w 5940554"/>
              <a:gd name="connsiteY2882" fmla="*/ 1207413 h 4880791"/>
              <a:gd name="connsiteX2883" fmla="*/ 4820225 w 5940554"/>
              <a:gd name="connsiteY2883" fmla="*/ 1209508 h 4880791"/>
              <a:gd name="connsiteX2884" fmla="*/ 4824180 w 5940554"/>
              <a:gd name="connsiteY2884" fmla="*/ 1204842 h 4880791"/>
              <a:gd name="connsiteX2885" fmla="*/ 5688014 w 5940554"/>
              <a:gd name="connsiteY2885" fmla="*/ 1199166 h 4880791"/>
              <a:gd name="connsiteX2886" fmla="*/ 5694339 w 5940554"/>
              <a:gd name="connsiteY2886" fmla="*/ 1210453 h 4880791"/>
              <a:gd name="connsiteX2887" fmla="*/ 5688085 w 5940554"/>
              <a:gd name="connsiteY2887" fmla="*/ 1217363 h 4880791"/>
              <a:gd name="connsiteX2888" fmla="*/ 5688014 w 5940554"/>
              <a:gd name="connsiteY2888" fmla="*/ 1199166 h 4880791"/>
              <a:gd name="connsiteX2889" fmla="*/ 5064589 w 5940554"/>
              <a:gd name="connsiteY2889" fmla="*/ 1197192 h 4880791"/>
              <a:gd name="connsiteX2890" fmla="*/ 5072549 w 5940554"/>
              <a:gd name="connsiteY2890" fmla="*/ 1200904 h 4880791"/>
              <a:gd name="connsiteX2891" fmla="*/ 5068024 w 5940554"/>
              <a:gd name="connsiteY2891" fmla="*/ 1209012 h 4880791"/>
              <a:gd name="connsiteX2892" fmla="*/ 5055512 w 5940554"/>
              <a:gd name="connsiteY2892" fmla="*/ 1206865 h 4880791"/>
              <a:gd name="connsiteX2893" fmla="*/ 5064589 w 5940554"/>
              <a:gd name="connsiteY2893" fmla="*/ 1197192 h 4880791"/>
              <a:gd name="connsiteX2894" fmla="*/ 4833452 w 5940554"/>
              <a:gd name="connsiteY2894" fmla="*/ 1195210 h 4880791"/>
              <a:gd name="connsiteX2895" fmla="*/ 4839879 w 5940554"/>
              <a:gd name="connsiteY2895" fmla="*/ 1199276 h 4880791"/>
              <a:gd name="connsiteX2896" fmla="*/ 4829342 w 5940554"/>
              <a:gd name="connsiteY2896" fmla="*/ 1196002 h 4880791"/>
              <a:gd name="connsiteX2897" fmla="*/ 4833452 w 5940554"/>
              <a:gd name="connsiteY2897" fmla="*/ 1195210 h 4880791"/>
              <a:gd name="connsiteX2898" fmla="*/ 4904643 w 5940554"/>
              <a:gd name="connsiteY2898" fmla="*/ 1193882 h 4880791"/>
              <a:gd name="connsiteX2899" fmla="*/ 4913553 w 5940554"/>
              <a:gd name="connsiteY2899" fmla="*/ 1196511 h 4880791"/>
              <a:gd name="connsiteX2900" fmla="*/ 4899722 w 5940554"/>
              <a:gd name="connsiteY2900" fmla="*/ 1198605 h 4880791"/>
              <a:gd name="connsiteX2901" fmla="*/ 4904643 w 5940554"/>
              <a:gd name="connsiteY2901" fmla="*/ 1193882 h 4880791"/>
              <a:gd name="connsiteX2902" fmla="*/ 5438347 w 5940554"/>
              <a:gd name="connsiteY2902" fmla="*/ 1189992 h 4880791"/>
              <a:gd name="connsiteX2903" fmla="*/ 5443883 w 5940554"/>
              <a:gd name="connsiteY2903" fmla="*/ 1199867 h 4880791"/>
              <a:gd name="connsiteX2904" fmla="*/ 5434734 w 5940554"/>
              <a:gd name="connsiteY2904" fmla="*/ 1202457 h 4880791"/>
              <a:gd name="connsiteX2905" fmla="*/ 5438347 w 5940554"/>
              <a:gd name="connsiteY2905" fmla="*/ 1189992 h 4880791"/>
              <a:gd name="connsiteX2906" fmla="*/ 5346813 w 5940554"/>
              <a:gd name="connsiteY2906" fmla="*/ 1187637 h 4880791"/>
              <a:gd name="connsiteX2907" fmla="*/ 5341731 w 5940554"/>
              <a:gd name="connsiteY2907" fmla="*/ 1202152 h 4880791"/>
              <a:gd name="connsiteX2908" fmla="*/ 5346813 w 5940554"/>
              <a:gd name="connsiteY2908" fmla="*/ 1187637 h 4880791"/>
              <a:gd name="connsiteX2909" fmla="*/ 5928605 w 5940554"/>
              <a:gd name="connsiteY2909" fmla="*/ 1186460 h 4880791"/>
              <a:gd name="connsiteX2910" fmla="*/ 5940554 w 5940554"/>
              <a:gd name="connsiteY2910" fmla="*/ 1195011 h 4880791"/>
              <a:gd name="connsiteX2911" fmla="*/ 5938723 w 5940554"/>
              <a:gd name="connsiteY2911" fmla="*/ 1208389 h 4880791"/>
              <a:gd name="connsiteX2912" fmla="*/ 5936766 w 5940554"/>
              <a:gd name="connsiteY2912" fmla="*/ 1236370 h 4880791"/>
              <a:gd name="connsiteX2913" fmla="*/ 5932022 w 5940554"/>
              <a:gd name="connsiteY2913" fmla="*/ 1289285 h 4880791"/>
              <a:gd name="connsiteX2914" fmla="*/ 5921110 w 5940554"/>
              <a:gd name="connsiteY2914" fmla="*/ 1394099 h 4880791"/>
              <a:gd name="connsiteX2915" fmla="*/ 5906355 w 5940554"/>
              <a:gd name="connsiteY2915" fmla="*/ 1494064 h 4880791"/>
              <a:gd name="connsiteX2916" fmla="*/ 5900701 w 5940554"/>
              <a:gd name="connsiteY2916" fmla="*/ 1519397 h 4880791"/>
              <a:gd name="connsiteX2917" fmla="*/ 5904425 w 5940554"/>
              <a:gd name="connsiteY2917" fmla="*/ 1543047 h 4880791"/>
              <a:gd name="connsiteX2918" fmla="*/ 5898696 w 5940554"/>
              <a:gd name="connsiteY2918" fmla="*/ 1562775 h 4880791"/>
              <a:gd name="connsiteX2919" fmla="*/ 5880041 w 5940554"/>
              <a:gd name="connsiteY2919" fmla="*/ 1573514 h 4880791"/>
              <a:gd name="connsiteX2920" fmla="*/ 5902743 w 5940554"/>
              <a:gd name="connsiteY2920" fmla="*/ 1366265 h 4880791"/>
              <a:gd name="connsiteX2921" fmla="*/ 5915077 w 5940554"/>
              <a:gd name="connsiteY2921" fmla="*/ 1262469 h 4880791"/>
              <a:gd name="connsiteX2922" fmla="*/ 5918549 w 5940554"/>
              <a:gd name="connsiteY2922" fmla="*/ 1214938 h 4880791"/>
              <a:gd name="connsiteX2923" fmla="*/ 5928605 w 5940554"/>
              <a:gd name="connsiteY2923" fmla="*/ 1186460 h 4880791"/>
              <a:gd name="connsiteX2924" fmla="*/ 5407988 w 5940554"/>
              <a:gd name="connsiteY2924" fmla="*/ 1184205 h 4880791"/>
              <a:gd name="connsiteX2925" fmla="*/ 5414416 w 5940554"/>
              <a:gd name="connsiteY2925" fmla="*/ 1188272 h 4880791"/>
              <a:gd name="connsiteX2926" fmla="*/ 5403879 w 5940554"/>
              <a:gd name="connsiteY2926" fmla="*/ 1184997 h 4880791"/>
              <a:gd name="connsiteX2927" fmla="*/ 5407988 w 5940554"/>
              <a:gd name="connsiteY2927" fmla="*/ 1184205 h 4880791"/>
              <a:gd name="connsiteX2928" fmla="*/ 5843293 w 5940554"/>
              <a:gd name="connsiteY2928" fmla="*/ 1177742 h 4880791"/>
              <a:gd name="connsiteX2929" fmla="*/ 5850817 w 5940554"/>
              <a:gd name="connsiteY2929" fmla="*/ 1181628 h 4880791"/>
              <a:gd name="connsiteX2930" fmla="*/ 5839543 w 5940554"/>
              <a:gd name="connsiteY2930" fmla="*/ 1179382 h 4880791"/>
              <a:gd name="connsiteX2931" fmla="*/ 5843293 w 5940554"/>
              <a:gd name="connsiteY2931" fmla="*/ 1177742 h 4880791"/>
              <a:gd name="connsiteX2932" fmla="*/ 5160127 w 5940554"/>
              <a:gd name="connsiteY2932" fmla="*/ 1177534 h 4880791"/>
              <a:gd name="connsiteX2933" fmla="*/ 5161125 w 5940554"/>
              <a:gd name="connsiteY2933" fmla="*/ 1182042 h 4880791"/>
              <a:gd name="connsiteX2934" fmla="*/ 5162015 w 5940554"/>
              <a:gd name="connsiteY2934" fmla="*/ 1195257 h 4880791"/>
              <a:gd name="connsiteX2935" fmla="*/ 5165264 w 5940554"/>
              <a:gd name="connsiteY2935" fmla="*/ 1187102 h 4880791"/>
              <a:gd name="connsiteX2936" fmla="*/ 5165675 w 5940554"/>
              <a:gd name="connsiteY2936" fmla="*/ 1181106 h 4880791"/>
              <a:gd name="connsiteX2937" fmla="*/ 5165686 w 5940554"/>
              <a:gd name="connsiteY2937" fmla="*/ 1180928 h 4880791"/>
              <a:gd name="connsiteX2938" fmla="*/ 5164367 w 5940554"/>
              <a:gd name="connsiteY2938" fmla="*/ 1180562 h 4880791"/>
              <a:gd name="connsiteX2939" fmla="*/ 5162146 w 5940554"/>
              <a:gd name="connsiteY2939" fmla="*/ 1179946 h 4880791"/>
              <a:gd name="connsiteX2940" fmla="*/ 5341341 w 5940554"/>
              <a:gd name="connsiteY2940" fmla="*/ 1171391 h 4880791"/>
              <a:gd name="connsiteX2941" fmla="*/ 5345994 w 5940554"/>
              <a:gd name="connsiteY2941" fmla="*/ 1179967 h 4880791"/>
              <a:gd name="connsiteX2942" fmla="*/ 5338928 w 5940554"/>
              <a:gd name="connsiteY2942" fmla="*/ 1181656 h 4880791"/>
              <a:gd name="connsiteX2943" fmla="*/ 5341341 w 5940554"/>
              <a:gd name="connsiteY2943" fmla="*/ 1171391 h 4880791"/>
              <a:gd name="connsiteX2944" fmla="*/ 4960014 w 5940554"/>
              <a:gd name="connsiteY2944" fmla="*/ 1171121 h 4880791"/>
              <a:gd name="connsiteX2945" fmla="*/ 4967520 w 5940554"/>
              <a:gd name="connsiteY2945" fmla="*/ 1175032 h 4880791"/>
              <a:gd name="connsiteX2946" fmla="*/ 4956238 w 5940554"/>
              <a:gd name="connsiteY2946" fmla="*/ 1172798 h 4880791"/>
              <a:gd name="connsiteX2947" fmla="*/ 4960014 w 5940554"/>
              <a:gd name="connsiteY2947" fmla="*/ 1171121 h 4880791"/>
              <a:gd name="connsiteX2948" fmla="*/ 4909268 w 5940554"/>
              <a:gd name="connsiteY2948" fmla="*/ 1170770 h 4880791"/>
              <a:gd name="connsiteX2949" fmla="*/ 4916215 w 5940554"/>
              <a:gd name="connsiteY2949" fmla="*/ 1173773 h 4880791"/>
              <a:gd name="connsiteX2950" fmla="*/ 4912542 w 5940554"/>
              <a:gd name="connsiteY2950" fmla="*/ 1182529 h 4880791"/>
              <a:gd name="connsiteX2951" fmla="*/ 4900768 w 5940554"/>
              <a:gd name="connsiteY2951" fmla="*/ 1180864 h 4880791"/>
              <a:gd name="connsiteX2952" fmla="*/ 4909268 w 5940554"/>
              <a:gd name="connsiteY2952" fmla="*/ 1170770 h 4880791"/>
              <a:gd name="connsiteX2953" fmla="*/ 5163481 w 5940554"/>
              <a:gd name="connsiteY2953" fmla="*/ 1160671 h 4880791"/>
              <a:gd name="connsiteX2954" fmla="*/ 5159521 w 5940554"/>
              <a:gd name="connsiteY2954" fmla="*/ 1170414 h 4880791"/>
              <a:gd name="connsiteX2955" fmla="*/ 5159877 w 5940554"/>
              <a:gd name="connsiteY2955" fmla="*/ 1175617 h 4880791"/>
              <a:gd name="connsiteX2956" fmla="*/ 5163260 w 5940554"/>
              <a:gd name="connsiteY2956" fmla="*/ 1176608 h 4880791"/>
              <a:gd name="connsiteX2957" fmla="*/ 5165748 w 5940554"/>
              <a:gd name="connsiteY2957" fmla="*/ 1180025 h 4880791"/>
              <a:gd name="connsiteX2958" fmla="*/ 5166084 w 5940554"/>
              <a:gd name="connsiteY2958" fmla="*/ 1175111 h 4880791"/>
              <a:gd name="connsiteX2959" fmla="*/ 5163481 w 5940554"/>
              <a:gd name="connsiteY2959" fmla="*/ 1160671 h 4880791"/>
              <a:gd name="connsiteX2960" fmla="*/ 5851021 w 5940554"/>
              <a:gd name="connsiteY2960" fmla="*/ 1155585 h 4880791"/>
              <a:gd name="connsiteX2961" fmla="*/ 5846551 w 5940554"/>
              <a:gd name="connsiteY2961" fmla="*/ 1168989 h 4880791"/>
              <a:gd name="connsiteX2962" fmla="*/ 5851021 w 5940554"/>
              <a:gd name="connsiteY2962" fmla="*/ 1155585 h 4880791"/>
              <a:gd name="connsiteX2963" fmla="*/ 5033845 w 5940554"/>
              <a:gd name="connsiteY2963" fmla="*/ 1140861 h 4880791"/>
              <a:gd name="connsiteX2964" fmla="*/ 5054272 w 5940554"/>
              <a:gd name="connsiteY2964" fmla="*/ 1170070 h 4880791"/>
              <a:gd name="connsiteX2965" fmla="*/ 5047926 w 5940554"/>
              <a:gd name="connsiteY2965" fmla="*/ 1207214 h 4880791"/>
              <a:gd name="connsiteX2966" fmla="*/ 5043015 w 5940554"/>
              <a:gd name="connsiteY2966" fmla="*/ 1242952 h 4880791"/>
              <a:gd name="connsiteX2967" fmla="*/ 5055767 w 5940554"/>
              <a:gd name="connsiteY2967" fmla="*/ 1239573 h 4880791"/>
              <a:gd name="connsiteX2968" fmla="*/ 5069697 w 5940554"/>
              <a:gd name="connsiteY2968" fmla="*/ 1245374 h 4880791"/>
              <a:gd name="connsiteX2969" fmla="*/ 5067466 w 5940554"/>
              <a:gd name="connsiteY2969" fmla="*/ 1257064 h 4880791"/>
              <a:gd name="connsiteX2970" fmla="*/ 5054444 w 5940554"/>
              <a:gd name="connsiteY2970" fmla="*/ 1259468 h 4880791"/>
              <a:gd name="connsiteX2971" fmla="*/ 5020491 w 5940554"/>
              <a:gd name="connsiteY2971" fmla="*/ 1249762 h 4880791"/>
              <a:gd name="connsiteX2972" fmla="*/ 4986682 w 5940554"/>
              <a:gd name="connsiteY2972" fmla="*/ 1235640 h 4880791"/>
              <a:gd name="connsiteX2973" fmla="*/ 5006897 w 5940554"/>
              <a:gd name="connsiteY2973" fmla="*/ 1225443 h 4880791"/>
              <a:gd name="connsiteX2974" fmla="*/ 4989814 w 5940554"/>
              <a:gd name="connsiteY2974" fmla="*/ 1213218 h 4880791"/>
              <a:gd name="connsiteX2975" fmla="*/ 5015560 w 5940554"/>
              <a:gd name="connsiteY2975" fmla="*/ 1173631 h 4880791"/>
              <a:gd name="connsiteX2976" fmla="*/ 5033845 w 5940554"/>
              <a:gd name="connsiteY2976" fmla="*/ 1140861 h 4880791"/>
              <a:gd name="connsiteX2977" fmla="*/ 5850225 w 5940554"/>
              <a:gd name="connsiteY2977" fmla="*/ 1138057 h 4880791"/>
              <a:gd name="connsiteX2978" fmla="*/ 5846949 w 5940554"/>
              <a:gd name="connsiteY2978" fmla="*/ 1149834 h 4880791"/>
              <a:gd name="connsiteX2979" fmla="*/ 5841633 w 5940554"/>
              <a:gd name="connsiteY2979" fmla="*/ 1150063 h 4880791"/>
              <a:gd name="connsiteX2980" fmla="*/ 5850225 w 5940554"/>
              <a:gd name="connsiteY2980" fmla="*/ 1138057 h 4880791"/>
              <a:gd name="connsiteX2981" fmla="*/ 4778150 w 5940554"/>
              <a:gd name="connsiteY2981" fmla="*/ 1137392 h 4880791"/>
              <a:gd name="connsiteX2982" fmla="*/ 4785103 w 5940554"/>
              <a:gd name="connsiteY2982" fmla="*/ 1138475 h 4880791"/>
              <a:gd name="connsiteX2983" fmla="*/ 4785637 w 5940554"/>
              <a:gd name="connsiteY2983" fmla="*/ 1141778 h 4880791"/>
              <a:gd name="connsiteX2984" fmla="*/ 4783205 w 5940554"/>
              <a:gd name="connsiteY2984" fmla="*/ 1142189 h 4880791"/>
              <a:gd name="connsiteX2985" fmla="*/ 4783512 w 5940554"/>
              <a:gd name="connsiteY2985" fmla="*/ 1142583 h 4880791"/>
              <a:gd name="connsiteX2986" fmla="*/ 4782648 w 5940554"/>
              <a:gd name="connsiteY2986" fmla="*/ 1142284 h 4880791"/>
              <a:gd name="connsiteX2987" fmla="*/ 4782340 w 5940554"/>
              <a:gd name="connsiteY2987" fmla="*/ 1142336 h 4880791"/>
              <a:gd name="connsiteX2988" fmla="*/ 4782149 w 5940554"/>
              <a:gd name="connsiteY2988" fmla="*/ 1142111 h 4880791"/>
              <a:gd name="connsiteX2989" fmla="*/ 4777737 w 5940554"/>
              <a:gd name="connsiteY2989" fmla="*/ 1140583 h 4880791"/>
              <a:gd name="connsiteX2990" fmla="*/ 4779164 w 5940554"/>
              <a:gd name="connsiteY2990" fmla="*/ 1138589 h 4880791"/>
              <a:gd name="connsiteX2991" fmla="*/ 5932576 w 5940554"/>
              <a:gd name="connsiteY2991" fmla="*/ 1135372 h 4880791"/>
              <a:gd name="connsiteX2992" fmla="*/ 5929917 w 5940554"/>
              <a:gd name="connsiteY2992" fmla="*/ 1174722 h 4880791"/>
              <a:gd name="connsiteX2993" fmla="*/ 5932576 w 5940554"/>
              <a:gd name="connsiteY2993" fmla="*/ 1135372 h 4880791"/>
              <a:gd name="connsiteX2994" fmla="*/ 5500133 w 5940554"/>
              <a:gd name="connsiteY2994" fmla="*/ 1134073 h 4880791"/>
              <a:gd name="connsiteX2995" fmla="*/ 5501635 w 5940554"/>
              <a:gd name="connsiteY2995" fmla="*/ 1137145 h 4880791"/>
              <a:gd name="connsiteX2996" fmla="*/ 5501995 w 5940554"/>
              <a:gd name="connsiteY2996" fmla="*/ 1139950 h 4880791"/>
              <a:gd name="connsiteX2997" fmla="*/ 5497837 w 5940554"/>
              <a:gd name="connsiteY2997" fmla="*/ 1137283 h 4880791"/>
              <a:gd name="connsiteX2998" fmla="*/ 5500133 w 5940554"/>
              <a:gd name="connsiteY2998" fmla="*/ 1134073 h 4880791"/>
              <a:gd name="connsiteX2999" fmla="*/ 4427767 w 5940554"/>
              <a:gd name="connsiteY2999" fmla="*/ 1132906 h 4880791"/>
              <a:gd name="connsiteX3000" fmla="*/ 4423613 w 5940554"/>
              <a:gd name="connsiteY3000" fmla="*/ 1135851 h 4880791"/>
              <a:gd name="connsiteX3001" fmla="*/ 4433191 w 5940554"/>
              <a:gd name="connsiteY3001" fmla="*/ 1137152 h 4880791"/>
              <a:gd name="connsiteX3002" fmla="*/ 4427767 w 5940554"/>
              <a:gd name="connsiteY3002" fmla="*/ 1132906 h 4880791"/>
              <a:gd name="connsiteX3003" fmla="*/ 5218568 w 5940554"/>
              <a:gd name="connsiteY3003" fmla="*/ 1127074 h 4880791"/>
              <a:gd name="connsiteX3004" fmla="*/ 5204750 w 5940554"/>
              <a:gd name="connsiteY3004" fmla="*/ 1171688 h 4880791"/>
              <a:gd name="connsiteX3005" fmla="*/ 5196814 w 5940554"/>
              <a:gd name="connsiteY3005" fmla="*/ 1182777 h 4880791"/>
              <a:gd name="connsiteX3006" fmla="*/ 5193011 w 5940554"/>
              <a:gd name="connsiteY3006" fmla="*/ 1188091 h 4880791"/>
              <a:gd name="connsiteX3007" fmla="*/ 5208408 w 5940554"/>
              <a:gd name="connsiteY3007" fmla="*/ 1199110 h 4880791"/>
              <a:gd name="connsiteX3008" fmla="*/ 5218090 w 5940554"/>
              <a:gd name="connsiteY3008" fmla="*/ 1160274 h 4880791"/>
              <a:gd name="connsiteX3009" fmla="*/ 5218568 w 5940554"/>
              <a:gd name="connsiteY3009" fmla="*/ 1127074 h 4880791"/>
              <a:gd name="connsiteX3010" fmla="*/ 4440691 w 5940554"/>
              <a:gd name="connsiteY3010" fmla="*/ 1122278 h 4880791"/>
              <a:gd name="connsiteX3011" fmla="*/ 4436591 w 5940554"/>
              <a:gd name="connsiteY3011" fmla="*/ 1125523 h 4880791"/>
              <a:gd name="connsiteX3012" fmla="*/ 4446168 w 5940554"/>
              <a:gd name="connsiteY3012" fmla="*/ 1126823 h 4880791"/>
              <a:gd name="connsiteX3013" fmla="*/ 4440691 w 5940554"/>
              <a:gd name="connsiteY3013" fmla="*/ 1122278 h 4880791"/>
              <a:gd name="connsiteX3014" fmla="*/ 5080419 w 5940554"/>
              <a:gd name="connsiteY3014" fmla="*/ 1121459 h 4880791"/>
              <a:gd name="connsiteX3015" fmla="*/ 5084847 w 5940554"/>
              <a:gd name="connsiteY3015" fmla="*/ 1121987 h 4880791"/>
              <a:gd name="connsiteX3016" fmla="*/ 5084548 w 5940554"/>
              <a:gd name="connsiteY3016" fmla="*/ 1124084 h 4880791"/>
              <a:gd name="connsiteX3017" fmla="*/ 5080419 w 5940554"/>
              <a:gd name="connsiteY3017" fmla="*/ 1121459 h 4880791"/>
              <a:gd name="connsiteX3018" fmla="*/ 5615281 w 5940554"/>
              <a:gd name="connsiteY3018" fmla="*/ 1120932 h 4880791"/>
              <a:gd name="connsiteX3019" fmla="*/ 5610354 w 5940554"/>
              <a:gd name="connsiteY3019" fmla="*/ 1129618 h 4880791"/>
              <a:gd name="connsiteX3020" fmla="*/ 5603919 w 5940554"/>
              <a:gd name="connsiteY3020" fmla="*/ 1129609 h 4880791"/>
              <a:gd name="connsiteX3021" fmla="*/ 5615281 w 5940554"/>
              <a:gd name="connsiteY3021" fmla="*/ 1120932 h 4880791"/>
              <a:gd name="connsiteX3022" fmla="*/ 5511041 w 5940554"/>
              <a:gd name="connsiteY3022" fmla="*/ 1120290 h 4880791"/>
              <a:gd name="connsiteX3023" fmla="*/ 5519687 w 5940554"/>
              <a:gd name="connsiteY3023" fmla="*/ 1126477 h 4880791"/>
              <a:gd name="connsiteX3024" fmla="*/ 5519497 w 5940554"/>
              <a:gd name="connsiteY3024" fmla="*/ 1140747 h 4880791"/>
              <a:gd name="connsiteX3025" fmla="*/ 5518894 w 5940554"/>
              <a:gd name="connsiteY3025" fmla="*/ 1163509 h 4880791"/>
              <a:gd name="connsiteX3026" fmla="*/ 5516564 w 5940554"/>
              <a:gd name="connsiteY3026" fmla="*/ 1185033 h 4880791"/>
              <a:gd name="connsiteX3027" fmla="*/ 5516495 w 5940554"/>
              <a:gd name="connsiteY3027" fmla="*/ 1199743 h 4880791"/>
              <a:gd name="connsiteX3028" fmla="*/ 5497209 w 5940554"/>
              <a:gd name="connsiteY3028" fmla="*/ 1190158 h 4880791"/>
              <a:gd name="connsiteX3029" fmla="*/ 5503621 w 5940554"/>
              <a:gd name="connsiteY3029" fmla="*/ 1152579 h 4880791"/>
              <a:gd name="connsiteX3030" fmla="*/ 5501995 w 5940554"/>
              <a:gd name="connsiteY3030" fmla="*/ 1139950 h 4880791"/>
              <a:gd name="connsiteX3031" fmla="*/ 5503466 w 5940554"/>
              <a:gd name="connsiteY3031" fmla="*/ 1140894 h 4880791"/>
              <a:gd name="connsiteX3032" fmla="*/ 5501635 w 5940554"/>
              <a:gd name="connsiteY3032" fmla="*/ 1137145 h 4880791"/>
              <a:gd name="connsiteX3033" fmla="*/ 5501230 w 5940554"/>
              <a:gd name="connsiteY3033" fmla="*/ 1134000 h 4880791"/>
              <a:gd name="connsiteX3034" fmla="*/ 5511041 w 5940554"/>
              <a:gd name="connsiteY3034" fmla="*/ 1120290 h 4880791"/>
              <a:gd name="connsiteX3035" fmla="*/ 5365706 w 5940554"/>
              <a:gd name="connsiteY3035" fmla="*/ 1120161 h 4880791"/>
              <a:gd name="connsiteX3036" fmla="*/ 5375337 w 5940554"/>
              <a:gd name="connsiteY3036" fmla="*/ 1123307 h 4880791"/>
              <a:gd name="connsiteX3037" fmla="*/ 5361280 w 5940554"/>
              <a:gd name="connsiteY3037" fmla="*/ 1125238 h 4880791"/>
              <a:gd name="connsiteX3038" fmla="*/ 5365706 w 5940554"/>
              <a:gd name="connsiteY3038" fmla="*/ 1120161 h 4880791"/>
              <a:gd name="connsiteX3039" fmla="*/ 5851373 w 5940554"/>
              <a:gd name="connsiteY3039" fmla="*/ 1118852 h 4880791"/>
              <a:gd name="connsiteX3040" fmla="*/ 5850326 w 5940554"/>
              <a:gd name="connsiteY3040" fmla="*/ 1127178 h 4880791"/>
              <a:gd name="connsiteX3041" fmla="*/ 5842782 w 5940554"/>
              <a:gd name="connsiteY3041" fmla="*/ 1130855 h 4880791"/>
              <a:gd name="connsiteX3042" fmla="*/ 5851373 w 5940554"/>
              <a:gd name="connsiteY3042" fmla="*/ 1118852 h 4880791"/>
              <a:gd name="connsiteX3043" fmla="*/ 5496365 w 5940554"/>
              <a:gd name="connsiteY3043" fmla="*/ 1117483 h 4880791"/>
              <a:gd name="connsiteX3044" fmla="*/ 5495400 w 5940554"/>
              <a:gd name="connsiteY3044" fmla="*/ 1127178 h 4880791"/>
              <a:gd name="connsiteX3045" fmla="*/ 5493370 w 5940554"/>
              <a:gd name="connsiteY3045" fmla="*/ 1129494 h 4880791"/>
              <a:gd name="connsiteX3046" fmla="*/ 5487776 w 5940554"/>
              <a:gd name="connsiteY3046" fmla="*/ 1129484 h 4880791"/>
              <a:gd name="connsiteX3047" fmla="*/ 5496365 w 5940554"/>
              <a:gd name="connsiteY3047" fmla="*/ 1117483 h 4880791"/>
              <a:gd name="connsiteX3048" fmla="*/ 4949770 w 5940554"/>
              <a:gd name="connsiteY3048" fmla="*/ 1113036 h 4880791"/>
              <a:gd name="connsiteX3049" fmla="*/ 4950800 w 5940554"/>
              <a:gd name="connsiteY3049" fmla="*/ 1125766 h 4880791"/>
              <a:gd name="connsiteX3050" fmla="*/ 4949770 w 5940554"/>
              <a:gd name="connsiteY3050" fmla="*/ 1113036 h 4880791"/>
              <a:gd name="connsiteX3051" fmla="*/ 5328930 w 5940554"/>
              <a:gd name="connsiteY3051" fmla="*/ 1107060 h 4880791"/>
              <a:gd name="connsiteX3052" fmla="*/ 5329313 w 5940554"/>
              <a:gd name="connsiteY3052" fmla="*/ 1171258 h 4880791"/>
              <a:gd name="connsiteX3053" fmla="*/ 5322824 w 5940554"/>
              <a:gd name="connsiteY3053" fmla="*/ 1177593 h 4880791"/>
              <a:gd name="connsiteX3054" fmla="*/ 5312251 w 5940554"/>
              <a:gd name="connsiteY3054" fmla="*/ 1180981 h 4880791"/>
              <a:gd name="connsiteX3055" fmla="*/ 5312272 w 5940554"/>
              <a:gd name="connsiteY3055" fmla="*/ 1182205 h 4880791"/>
              <a:gd name="connsiteX3056" fmla="*/ 5308119 w 5940554"/>
              <a:gd name="connsiteY3056" fmla="*/ 1179908 h 4880791"/>
              <a:gd name="connsiteX3057" fmla="*/ 5309397 w 5940554"/>
              <a:gd name="connsiteY3057" fmla="*/ 1181500 h 4880791"/>
              <a:gd name="connsiteX3058" fmla="*/ 5317139 w 5940554"/>
              <a:gd name="connsiteY3058" fmla="*/ 1201974 h 4880791"/>
              <a:gd name="connsiteX3059" fmla="*/ 5297449 w 5940554"/>
              <a:gd name="connsiteY3059" fmla="*/ 1198195 h 4880791"/>
              <a:gd name="connsiteX3060" fmla="*/ 5302041 w 5940554"/>
              <a:gd name="connsiteY3060" fmla="*/ 1187792 h 4880791"/>
              <a:gd name="connsiteX3061" fmla="*/ 5305126 w 5940554"/>
              <a:gd name="connsiteY3061" fmla="*/ 1177338 h 4880791"/>
              <a:gd name="connsiteX3062" fmla="*/ 5303762 w 5940554"/>
              <a:gd name="connsiteY3062" fmla="*/ 1176116 h 4880791"/>
              <a:gd name="connsiteX3063" fmla="*/ 5310864 w 5940554"/>
              <a:gd name="connsiteY3063" fmla="*/ 1177318 h 4880791"/>
              <a:gd name="connsiteX3064" fmla="*/ 5301983 w 5940554"/>
              <a:gd name="connsiteY3064" fmla="*/ 1152400 h 4880791"/>
              <a:gd name="connsiteX3065" fmla="*/ 5298802 w 5940554"/>
              <a:gd name="connsiteY3065" fmla="*/ 1127237 h 4880791"/>
              <a:gd name="connsiteX3066" fmla="*/ 5328930 w 5940554"/>
              <a:gd name="connsiteY3066" fmla="*/ 1107060 h 4880791"/>
              <a:gd name="connsiteX3067" fmla="*/ 5518187 w 5940554"/>
              <a:gd name="connsiteY3067" fmla="*/ 1102279 h 4880791"/>
              <a:gd name="connsiteX3068" fmla="*/ 5513106 w 5940554"/>
              <a:gd name="connsiteY3068" fmla="*/ 1116794 h 4880791"/>
              <a:gd name="connsiteX3069" fmla="*/ 5518187 w 5940554"/>
              <a:gd name="connsiteY3069" fmla="*/ 1102279 h 4880791"/>
              <a:gd name="connsiteX3070" fmla="*/ 5698461 w 5940554"/>
              <a:gd name="connsiteY3070" fmla="*/ 1101864 h 4880791"/>
              <a:gd name="connsiteX3071" fmla="*/ 5699971 w 5940554"/>
              <a:gd name="connsiteY3071" fmla="*/ 1114937 h 4880791"/>
              <a:gd name="connsiteX3072" fmla="*/ 5698461 w 5940554"/>
              <a:gd name="connsiteY3072" fmla="*/ 1101864 h 4880791"/>
              <a:gd name="connsiteX3073" fmla="*/ 5921726 w 5940554"/>
              <a:gd name="connsiteY3073" fmla="*/ 1101723 h 4880791"/>
              <a:gd name="connsiteX3074" fmla="*/ 5939598 w 5940554"/>
              <a:gd name="connsiteY3074" fmla="*/ 1108055 h 4880791"/>
              <a:gd name="connsiteX3075" fmla="*/ 5927372 w 5940554"/>
              <a:gd name="connsiteY3075" fmla="*/ 1125138 h 4880791"/>
              <a:gd name="connsiteX3076" fmla="*/ 5921726 w 5940554"/>
              <a:gd name="connsiteY3076" fmla="*/ 1101723 h 4880791"/>
              <a:gd name="connsiteX3077" fmla="*/ 5852757 w 5940554"/>
              <a:gd name="connsiteY3077" fmla="*/ 1101359 h 4880791"/>
              <a:gd name="connsiteX3078" fmla="*/ 5851096 w 5940554"/>
              <a:gd name="connsiteY3078" fmla="*/ 1110143 h 4880791"/>
              <a:gd name="connsiteX3079" fmla="*/ 5844169 w 5940554"/>
              <a:gd name="connsiteY3079" fmla="*/ 1113359 h 4880791"/>
              <a:gd name="connsiteX3080" fmla="*/ 5847549 w 5940554"/>
              <a:gd name="connsiteY3080" fmla="*/ 1101741 h 4880791"/>
              <a:gd name="connsiteX3081" fmla="*/ 5852757 w 5940554"/>
              <a:gd name="connsiteY3081" fmla="*/ 1101359 h 4880791"/>
              <a:gd name="connsiteX3082" fmla="*/ 5490585 w 5940554"/>
              <a:gd name="connsiteY3082" fmla="*/ 1101012 h 4880791"/>
              <a:gd name="connsiteX3083" fmla="*/ 5493935 w 5940554"/>
              <a:gd name="connsiteY3083" fmla="*/ 1111841 h 4880791"/>
              <a:gd name="connsiteX3084" fmla="*/ 5489803 w 5940554"/>
              <a:gd name="connsiteY3084" fmla="*/ 1112444 h 4880791"/>
              <a:gd name="connsiteX3085" fmla="*/ 5490585 w 5940554"/>
              <a:gd name="connsiteY3085" fmla="*/ 1101012 h 4880791"/>
              <a:gd name="connsiteX3086" fmla="*/ 5039761 w 5940554"/>
              <a:gd name="connsiteY3086" fmla="*/ 1093293 h 4880791"/>
              <a:gd name="connsiteX3087" fmla="*/ 5050779 w 5940554"/>
              <a:gd name="connsiteY3087" fmla="*/ 1099106 h 4880791"/>
              <a:gd name="connsiteX3088" fmla="*/ 5064046 w 5940554"/>
              <a:gd name="connsiteY3088" fmla="*/ 1102384 h 4880791"/>
              <a:gd name="connsiteX3089" fmla="*/ 5067505 w 5940554"/>
              <a:gd name="connsiteY3089" fmla="*/ 1119365 h 4880791"/>
              <a:gd name="connsiteX3090" fmla="*/ 5041500 w 5940554"/>
              <a:gd name="connsiteY3090" fmla="*/ 1109042 h 4880791"/>
              <a:gd name="connsiteX3091" fmla="*/ 5065304 w 5940554"/>
              <a:gd name="connsiteY3091" fmla="*/ 1126076 h 4880791"/>
              <a:gd name="connsiteX3092" fmla="*/ 5040492 w 5940554"/>
              <a:gd name="connsiteY3092" fmla="*/ 1120752 h 4880791"/>
              <a:gd name="connsiteX3093" fmla="*/ 5027167 w 5940554"/>
              <a:gd name="connsiteY3093" fmla="*/ 1135736 h 4880791"/>
              <a:gd name="connsiteX3094" fmla="*/ 5039761 w 5940554"/>
              <a:gd name="connsiteY3094" fmla="*/ 1093293 h 4880791"/>
              <a:gd name="connsiteX3095" fmla="*/ 5512725 w 5940554"/>
              <a:gd name="connsiteY3095" fmla="*/ 1086042 h 4880791"/>
              <a:gd name="connsiteX3096" fmla="*/ 5516514 w 5940554"/>
              <a:gd name="connsiteY3096" fmla="*/ 1098747 h 4880791"/>
              <a:gd name="connsiteX3097" fmla="*/ 5510458 w 5940554"/>
              <a:gd name="connsiteY3097" fmla="*/ 1096411 h 4880791"/>
              <a:gd name="connsiteX3098" fmla="*/ 5512725 w 5940554"/>
              <a:gd name="connsiteY3098" fmla="*/ 1086042 h 4880791"/>
              <a:gd name="connsiteX3099" fmla="*/ 4847298 w 5940554"/>
              <a:gd name="connsiteY3099" fmla="*/ 1085946 h 4880791"/>
              <a:gd name="connsiteX3100" fmla="*/ 4866578 w 5940554"/>
              <a:gd name="connsiteY3100" fmla="*/ 1110297 h 4880791"/>
              <a:gd name="connsiteX3101" fmla="*/ 4867557 w 5940554"/>
              <a:gd name="connsiteY3101" fmla="*/ 1136527 h 4880791"/>
              <a:gd name="connsiteX3102" fmla="*/ 4856926 w 5940554"/>
              <a:gd name="connsiteY3102" fmla="*/ 1137165 h 4880791"/>
              <a:gd name="connsiteX3103" fmla="*/ 4847919 w 5940554"/>
              <a:gd name="connsiteY3103" fmla="*/ 1118053 h 4880791"/>
              <a:gd name="connsiteX3104" fmla="*/ 4847298 w 5940554"/>
              <a:gd name="connsiteY3104" fmla="*/ 1085946 h 4880791"/>
              <a:gd name="connsiteX3105" fmla="*/ 4488963 w 5940554"/>
              <a:gd name="connsiteY3105" fmla="*/ 1085738 h 4880791"/>
              <a:gd name="connsiteX3106" fmla="*/ 4482537 w 5940554"/>
              <a:gd name="connsiteY3106" fmla="*/ 1085742 h 4880791"/>
              <a:gd name="connsiteX3107" fmla="*/ 4491094 w 5940554"/>
              <a:gd name="connsiteY3107" fmla="*/ 1089536 h 4880791"/>
              <a:gd name="connsiteX3108" fmla="*/ 4492116 w 5940554"/>
              <a:gd name="connsiteY3108" fmla="*/ 1087043 h 4880791"/>
              <a:gd name="connsiteX3109" fmla="*/ 4488963 w 5940554"/>
              <a:gd name="connsiteY3109" fmla="*/ 1085738 h 4880791"/>
              <a:gd name="connsiteX3110" fmla="*/ 5845293 w 5940554"/>
              <a:gd name="connsiteY3110" fmla="*/ 1083683 h 4880791"/>
              <a:gd name="connsiteX3111" fmla="*/ 5851143 w 5940554"/>
              <a:gd name="connsiteY3111" fmla="*/ 1093116 h 4880791"/>
              <a:gd name="connsiteX3112" fmla="*/ 5843126 w 5940554"/>
              <a:gd name="connsiteY3112" fmla="*/ 1094125 h 4880791"/>
              <a:gd name="connsiteX3113" fmla="*/ 5845293 w 5940554"/>
              <a:gd name="connsiteY3113" fmla="*/ 1083683 h 4880791"/>
              <a:gd name="connsiteX3114" fmla="*/ 5701726 w 5940554"/>
              <a:gd name="connsiteY3114" fmla="*/ 1082297 h 4880791"/>
              <a:gd name="connsiteX3115" fmla="*/ 5706153 w 5940554"/>
              <a:gd name="connsiteY3115" fmla="*/ 1082824 h 4880791"/>
              <a:gd name="connsiteX3116" fmla="*/ 5705853 w 5940554"/>
              <a:gd name="connsiteY3116" fmla="*/ 1084919 h 4880791"/>
              <a:gd name="connsiteX3117" fmla="*/ 5701726 w 5940554"/>
              <a:gd name="connsiteY3117" fmla="*/ 1082297 h 4880791"/>
              <a:gd name="connsiteX3118" fmla="*/ 5370497 w 5940554"/>
              <a:gd name="connsiteY3118" fmla="*/ 1079658 h 4880791"/>
              <a:gd name="connsiteX3119" fmla="*/ 5379762 w 5940554"/>
              <a:gd name="connsiteY3119" fmla="*/ 1081791 h 4880791"/>
              <a:gd name="connsiteX3120" fmla="*/ 5365931 w 5940554"/>
              <a:gd name="connsiteY3120" fmla="*/ 1083885 h 4880791"/>
              <a:gd name="connsiteX3121" fmla="*/ 5370497 w 5940554"/>
              <a:gd name="connsiteY3121" fmla="*/ 1079658 h 4880791"/>
              <a:gd name="connsiteX3122" fmla="*/ 5639385 w 5940554"/>
              <a:gd name="connsiteY3122" fmla="*/ 1071936 h 4880791"/>
              <a:gd name="connsiteX3123" fmla="*/ 5638644 w 5940554"/>
              <a:gd name="connsiteY3123" fmla="*/ 1075138 h 4880791"/>
              <a:gd name="connsiteX3124" fmla="*/ 5634453 w 5940554"/>
              <a:gd name="connsiteY3124" fmla="*/ 1072672 h 4880791"/>
              <a:gd name="connsiteX3125" fmla="*/ 5639385 w 5940554"/>
              <a:gd name="connsiteY3125" fmla="*/ 1071936 h 4880791"/>
              <a:gd name="connsiteX3126" fmla="*/ 5845031 w 5940554"/>
              <a:gd name="connsiteY3126" fmla="*/ 1070215 h 4880791"/>
              <a:gd name="connsiteX3127" fmla="*/ 5853896 w 5940554"/>
              <a:gd name="connsiteY3127" fmla="*/ 1072906 h 4880791"/>
              <a:gd name="connsiteX3128" fmla="*/ 5840800 w 5940554"/>
              <a:gd name="connsiteY3128" fmla="*/ 1073972 h 4880791"/>
              <a:gd name="connsiteX3129" fmla="*/ 5845031 w 5940554"/>
              <a:gd name="connsiteY3129" fmla="*/ 1070215 h 4880791"/>
              <a:gd name="connsiteX3130" fmla="*/ 5337197 w 5940554"/>
              <a:gd name="connsiteY3130" fmla="*/ 1065206 h 4880791"/>
              <a:gd name="connsiteX3131" fmla="*/ 5328564 w 5940554"/>
              <a:gd name="connsiteY3131" fmla="*/ 1095665 h 4880791"/>
              <a:gd name="connsiteX3132" fmla="*/ 5321238 w 5940554"/>
              <a:gd name="connsiteY3132" fmla="*/ 1080149 h 4880791"/>
              <a:gd name="connsiteX3133" fmla="*/ 5309137 w 5940554"/>
              <a:gd name="connsiteY3133" fmla="*/ 1075599 h 4880791"/>
              <a:gd name="connsiteX3134" fmla="*/ 5337197 w 5940554"/>
              <a:gd name="connsiteY3134" fmla="*/ 1065206 h 4880791"/>
              <a:gd name="connsiteX3135" fmla="*/ 4959562 w 5940554"/>
              <a:gd name="connsiteY3135" fmla="*/ 1064597 h 4880791"/>
              <a:gd name="connsiteX3136" fmla="*/ 4965615 w 5940554"/>
              <a:gd name="connsiteY3136" fmla="*/ 1075770 h 4880791"/>
              <a:gd name="connsiteX3137" fmla="*/ 4960154 w 5940554"/>
              <a:gd name="connsiteY3137" fmla="*/ 1081616 h 4880791"/>
              <a:gd name="connsiteX3138" fmla="*/ 4959562 w 5940554"/>
              <a:gd name="connsiteY3138" fmla="*/ 1064597 h 4880791"/>
              <a:gd name="connsiteX3139" fmla="*/ 5621730 w 5940554"/>
              <a:gd name="connsiteY3139" fmla="*/ 1063921 h 4880791"/>
              <a:gd name="connsiteX3140" fmla="*/ 5619770 w 5940554"/>
              <a:gd name="connsiteY3140" fmla="*/ 1096329 h 4880791"/>
              <a:gd name="connsiteX3141" fmla="*/ 5609287 w 5940554"/>
              <a:gd name="connsiteY3141" fmla="*/ 1099343 h 4880791"/>
              <a:gd name="connsiteX3142" fmla="*/ 5621730 w 5940554"/>
              <a:gd name="connsiteY3142" fmla="*/ 1063921 h 4880791"/>
              <a:gd name="connsiteX3143" fmla="*/ 4787529 w 5940554"/>
              <a:gd name="connsiteY3143" fmla="*/ 1063186 h 4880791"/>
              <a:gd name="connsiteX3144" fmla="*/ 4805055 w 5940554"/>
              <a:gd name="connsiteY3144" fmla="*/ 1093881 h 4880791"/>
              <a:gd name="connsiteX3145" fmla="*/ 4787529 w 5940554"/>
              <a:gd name="connsiteY3145" fmla="*/ 1063186 h 4880791"/>
              <a:gd name="connsiteX3146" fmla="*/ 5420105 w 5940554"/>
              <a:gd name="connsiteY3146" fmla="*/ 1059616 h 4880791"/>
              <a:gd name="connsiteX3147" fmla="*/ 5431107 w 5940554"/>
              <a:gd name="connsiteY3147" fmla="*/ 1063091 h 4880791"/>
              <a:gd name="connsiteX3148" fmla="*/ 5426900 w 5940554"/>
              <a:gd name="connsiteY3148" fmla="*/ 1093769 h 4880791"/>
              <a:gd name="connsiteX3149" fmla="*/ 5409128 w 5940554"/>
              <a:gd name="connsiteY3149" fmla="*/ 1083177 h 4880791"/>
              <a:gd name="connsiteX3150" fmla="*/ 5420105 w 5940554"/>
              <a:gd name="connsiteY3150" fmla="*/ 1059616 h 4880791"/>
              <a:gd name="connsiteX3151" fmla="*/ 4606878 w 5940554"/>
              <a:gd name="connsiteY3151" fmla="*/ 1058934 h 4880791"/>
              <a:gd name="connsiteX3152" fmla="*/ 4602471 w 5940554"/>
              <a:gd name="connsiteY3152" fmla="*/ 1064249 h 4880791"/>
              <a:gd name="connsiteX3153" fmla="*/ 4598523 w 5940554"/>
              <a:gd name="connsiteY3153" fmla="*/ 1068469 h 4880791"/>
              <a:gd name="connsiteX3154" fmla="*/ 4558999 w 5940554"/>
              <a:gd name="connsiteY3154" fmla="*/ 1093053 h 4880791"/>
              <a:gd name="connsiteX3155" fmla="*/ 4562199 w 5940554"/>
              <a:gd name="connsiteY3155" fmla="*/ 1089302 h 4880791"/>
              <a:gd name="connsiteX3156" fmla="*/ 4568841 w 5940554"/>
              <a:gd name="connsiteY3156" fmla="*/ 1080484 h 4880791"/>
              <a:gd name="connsiteX3157" fmla="*/ 4587284 w 5940554"/>
              <a:gd name="connsiteY3157" fmla="*/ 1069533 h 4880791"/>
              <a:gd name="connsiteX3158" fmla="*/ 5602916 w 5940554"/>
              <a:gd name="connsiteY3158" fmla="*/ 1054081 h 4880791"/>
              <a:gd name="connsiteX3159" fmla="*/ 5603752 w 5940554"/>
              <a:gd name="connsiteY3159" fmla="*/ 1054402 h 4880791"/>
              <a:gd name="connsiteX3160" fmla="*/ 5602928 w 5940554"/>
              <a:gd name="connsiteY3160" fmla="*/ 1054086 h 4880791"/>
              <a:gd name="connsiteX3161" fmla="*/ 5600513 w 5940554"/>
              <a:gd name="connsiteY3161" fmla="*/ 1053159 h 4880791"/>
              <a:gd name="connsiteX3162" fmla="*/ 5602916 w 5940554"/>
              <a:gd name="connsiteY3162" fmla="*/ 1054081 h 4880791"/>
              <a:gd name="connsiteX3163" fmla="*/ 5601383 w 5940554"/>
              <a:gd name="connsiteY3163" fmla="*/ 1053493 h 4880791"/>
              <a:gd name="connsiteX3164" fmla="*/ 5596491 w 5940554"/>
              <a:gd name="connsiteY3164" fmla="*/ 1051617 h 4880791"/>
              <a:gd name="connsiteX3165" fmla="*/ 5598808 w 5940554"/>
              <a:gd name="connsiteY3165" fmla="*/ 1052505 h 4880791"/>
              <a:gd name="connsiteX3166" fmla="*/ 5600513 w 5940554"/>
              <a:gd name="connsiteY3166" fmla="*/ 1053159 h 4880791"/>
              <a:gd name="connsiteX3167" fmla="*/ 4863811 w 5940554"/>
              <a:gd name="connsiteY3167" fmla="*/ 1047346 h 4880791"/>
              <a:gd name="connsiteX3168" fmla="*/ 4871771 w 5940554"/>
              <a:gd name="connsiteY3168" fmla="*/ 1051057 h 4880791"/>
              <a:gd name="connsiteX3169" fmla="*/ 4867245 w 5940554"/>
              <a:gd name="connsiteY3169" fmla="*/ 1059165 h 4880791"/>
              <a:gd name="connsiteX3170" fmla="*/ 4854734 w 5940554"/>
              <a:gd name="connsiteY3170" fmla="*/ 1057019 h 4880791"/>
              <a:gd name="connsiteX3171" fmla="*/ 4863811 w 5940554"/>
              <a:gd name="connsiteY3171" fmla="*/ 1047346 h 4880791"/>
              <a:gd name="connsiteX3172" fmla="*/ 5595066 w 5940554"/>
              <a:gd name="connsiteY3172" fmla="*/ 1046368 h 4880791"/>
              <a:gd name="connsiteX3173" fmla="*/ 5596499 w 5940554"/>
              <a:gd name="connsiteY3173" fmla="*/ 1051503 h 4880791"/>
              <a:gd name="connsiteX3174" fmla="*/ 5596491 w 5940554"/>
              <a:gd name="connsiteY3174" fmla="*/ 1051617 h 4880791"/>
              <a:gd name="connsiteX3175" fmla="*/ 5596000 w 5940554"/>
              <a:gd name="connsiteY3175" fmla="*/ 1059115 h 4880791"/>
              <a:gd name="connsiteX3176" fmla="*/ 5593447 w 5940554"/>
              <a:gd name="connsiteY3176" fmla="*/ 1065583 h 4880791"/>
              <a:gd name="connsiteX3177" fmla="*/ 5577727 w 5940554"/>
              <a:gd name="connsiteY3177" fmla="*/ 1070596 h 4880791"/>
              <a:gd name="connsiteX3178" fmla="*/ 5595066 w 5940554"/>
              <a:gd name="connsiteY3178" fmla="*/ 1046368 h 4880791"/>
              <a:gd name="connsiteX3179" fmla="*/ 4953238 w 5940554"/>
              <a:gd name="connsiteY3179" fmla="*/ 1041454 h 4880791"/>
              <a:gd name="connsiteX3180" fmla="*/ 4970918 w 5940554"/>
              <a:gd name="connsiteY3180" fmla="*/ 1048055 h 4880791"/>
              <a:gd name="connsiteX3181" fmla="*/ 4962327 w 5940554"/>
              <a:gd name="connsiteY3181" fmla="*/ 1060060 h 4880791"/>
              <a:gd name="connsiteX3182" fmla="*/ 4953238 w 5940554"/>
              <a:gd name="connsiteY3182" fmla="*/ 1041454 h 4880791"/>
              <a:gd name="connsiteX3183" fmla="*/ 5333657 w 5940554"/>
              <a:gd name="connsiteY3183" fmla="*/ 1040968 h 4880791"/>
              <a:gd name="connsiteX3184" fmla="*/ 5343972 w 5940554"/>
              <a:gd name="connsiteY3184" fmla="*/ 1043855 h 4880791"/>
              <a:gd name="connsiteX3185" fmla="*/ 5329817 w 5940554"/>
              <a:gd name="connsiteY3185" fmla="*/ 1045716 h 4880791"/>
              <a:gd name="connsiteX3186" fmla="*/ 5333657 w 5940554"/>
              <a:gd name="connsiteY3186" fmla="*/ 1040968 h 4880791"/>
              <a:gd name="connsiteX3187" fmla="*/ 4796907 w 5940554"/>
              <a:gd name="connsiteY3187" fmla="*/ 1034124 h 4880791"/>
              <a:gd name="connsiteX3188" fmla="*/ 4808180 w 5940554"/>
              <a:gd name="connsiteY3188" fmla="*/ 1036371 h 4880791"/>
              <a:gd name="connsiteX3189" fmla="*/ 4796907 w 5940554"/>
              <a:gd name="connsiteY3189" fmla="*/ 1034124 h 4880791"/>
              <a:gd name="connsiteX3190" fmla="*/ 5053451 w 5940554"/>
              <a:gd name="connsiteY3190" fmla="*/ 1031638 h 4880791"/>
              <a:gd name="connsiteX3191" fmla="*/ 5054081 w 5940554"/>
              <a:gd name="connsiteY3191" fmla="*/ 1032626 h 4880791"/>
              <a:gd name="connsiteX3192" fmla="*/ 5056561 w 5940554"/>
              <a:gd name="connsiteY3192" fmla="*/ 1032296 h 4880791"/>
              <a:gd name="connsiteX3193" fmla="*/ 5060534 w 5940554"/>
              <a:gd name="connsiteY3193" fmla="*/ 1037085 h 4880791"/>
              <a:gd name="connsiteX3194" fmla="*/ 5055639 w 5940554"/>
              <a:gd name="connsiteY3194" fmla="*/ 1035065 h 4880791"/>
              <a:gd name="connsiteX3195" fmla="*/ 5065495 w 5940554"/>
              <a:gd name="connsiteY3195" fmla="*/ 1050500 h 4880791"/>
              <a:gd name="connsiteX3196" fmla="*/ 5078075 w 5940554"/>
              <a:gd name="connsiteY3196" fmla="*/ 1068168 h 4880791"/>
              <a:gd name="connsiteX3197" fmla="*/ 5061832 w 5940554"/>
              <a:gd name="connsiteY3197" fmla="*/ 1062846 h 4880791"/>
              <a:gd name="connsiteX3198" fmla="*/ 5072808 w 5940554"/>
              <a:gd name="connsiteY3198" fmla="*/ 1079105 h 4880791"/>
              <a:gd name="connsiteX3199" fmla="*/ 5070501 w 5940554"/>
              <a:gd name="connsiteY3199" fmla="*/ 1100214 h 4880791"/>
              <a:gd name="connsiteX3200" fmla="*/ 5047083 w 5940554"/>
              <a:gd name="connsiteY3200" fmla="*/ 1083456 h 4880791"/>
              <a:gd name="connsiteX3201" fmla="*/ 5036040 w 5940554"/>
              <a:gd name="connsiteY3201" fmla="*/ 1088160 h 4880791"/>
              <a:gd name="connsiteX3202" fmla="*/ 5053451 w 5940554"/>
              <a:gd name="connsiteY3202" fmla="*/ 1031638 h 4880791"/>
              <a:gd name="connsiteX3203" fmla="*/ 4963858 w 5940554"/>
              <a:gd name="connsiteY3203" fmla="*/ 1028260 h 4880791"/>
              <a:gd name="connsiteX3204" fmla="*/ 4973380 w 5940554"/>
              <a:gd name="connsiteY3204" fmla="*/ 1031326 h 4880791"/>
              <a:gd name="connsiteX3205" fmla="*/ 4959548 w 5940554"/>
              <a:gd name="connsiteY3205" fmla="*/ 1033420 h 4880791"/>
              <a:gd name="connsiteX3206" fmla="*/ 4963858 w 5940554"/>
              <a:gd name="connsiteY3206" fmla="*/ 1028260 h 4880791"/>
              <a:gd name="connsiteX3207" fmla="*/ 5732868 w 5940554"/>
              <a:gd name="connsiteY3207" fmla="*/ 1027879 h 4880791"/>
              <a:gd name="connsiteX3208" fmla="*/ 5732085 w 5940554"/>
              <a:gd name="connsiteY3208" fmla="*/ 1039312 h 4880791"/>
              <a:gd name="connsiteX3209" fmla="*/ 5732868 w 5940554"/>
              <a:gd name="connsiteY3209" fmla="*/ 1027879 h 4880791"/>
              <a:gd name="connsiteX3210" fmla="*/ 5069189 w 5940554"/>
              <a:gd name="connsiteY3210" fmla="*/ 1025948 h 4880791"/>
              <a:gd name="connsiteX3211" fmla="*/ 5073454 w 5940554"/>
              <a:gd name="connsiteY3211" fmla="*/ 1045602 h 4880791"/>
              <a:gd name="connsiteX3212" fmla="*/ 5069189 w 5940554"/>
              <a:gd name="connsiteY3212" fmla="*/ 1025948 h 4880791"/>
              <a:gd name="connsiteX3213" fmla="*/ 5569436 w 5940554"/>
              <a:gd name="connsiteY3213" fmla="*/ 1014767 h 4880791"/>
              <a:gd name="connsiteX3214" fmla="*/ 5576944 w 5940554"/>
              <a:gd name="connsiteY3214" fmla="*/ 1022272 h 4880791"/>
              <a:gd name="connsiteX3215" fmla="*/ 5573538 w 5940554"/>
              <a:gd name="connsiteY3215" fmla="*/ 1019834 h 4880791"/>
              <a:gd name="connsiteX3216" fmla="*/ 5569436 w 5940554"/>
              <a:gd name="connsiteY3216" fmla="*/ 1014767 h 4880791"/>
              <a:gd name="connsiteX3217" fmla="*/ 4579170 w 5940554"/>
              <a:gd name="connsiteY3217" fmla="*/ 1013672 h 4880791"/>
              <a:gd name="connsiteX3218" fmla="*/ 4561431 w 5940554"/>
              <a:gd name="connsiteY3218" fmla="*/ 1027959 h 4880791"/>
              <a:gd name="connsiteX3219" fmla="*/ 4549756 w 5940554"/>
              <a:gd name="connsiteY3219" fmla="*/ 1036772 h 4880791"/>
              <a:gd name="connsiteX3220" fmla="*/ 4554343 w 5940554"/>
              <a:gd name="connsiteY3220" fmla="*/ 1032946 h 4880791"/>
              <a:gd name="connsiteX3221" fmla="*/ 4882174 w 5940554"/>
              <a:gd name="connsiteY3221" fmla="*/ 1009212 h 4880791"/>
              <a:gd name="connsiteX3222" fmla="*/ 4880910 w 5940554"/>
              <a:gd name="connsiteY3222" fmla="*/ 1033050 h 4880791"/>
              <a:gd name="connsiteX3223" fmla="*/ 4865003 w 5940554"/>
              <a:gd name="connsiteY3223" fmla="*/ 1025848 h 4880791"/>
              <a:gd name="connsiteX3224" fmla="*/ 4882174 w 5940554"/>
              <a:gd name="connsiteY3224" fmla="*/ 1009212 h 4880791"/>
              <a:gd name="connsiteX3225" fmla="*/ 5732436 w 5940554"/>
              <a:gd name="connsiteY3225" fmla="*/ 1009091 h 4880791"/>
              <a:gd name="connsiteX3226" fmla="*/ 5730777 w 5940554"/>
              <a:gd name="connsiteY3226" fmla="*/ 1017874 h 4880791"/>
              <a:gd name="connsiteX3227" fmla="*/ 5723849 w 5940554"/>
              <a:gd name="connsiteY3227" fmla="*/ 1021091 h 4880791"/>
              <a:gd name="connsiteX3228" fmla="*/ 5727230 w 5940554"/>
              <a:gd name="connsiteY3228" fmla="*/ 1009474 h 4880791"/>
              <a:gd name="connsiteX3229" fmla="*/ 5732436 w 5940554"/>
              <a:gd name="connsiteY3229" fmla="*/ 1009091 h 4880791"/>
              <a:gd name="connsiteX3230" fmla="*/ 5049308 w 5940554"/>
              <a:gd name="connsiteY3230" fmla="*/ 1005544 h 4880791"/>
              <a:gd name="connsiteX3231" fmla="*/ 5057827 w 5940554"/>
              <a:gd name="connsiteY3231" fmla="*/ 1011641 h 4880791"/>
              <a:gd name="connsiteX3232" fmla="*/ 5052151 w 5940554"/>
              <a:gd name="connsiteY3232" fmla="*/ 1019571 h 4880791"/>
              <a:gd name="connsiteX3233" fmla="*/ 5043633 w 5940554"/>
              <a:gd name="connsiteY3233" fmla="*/ 1013475 h 4880791"/>
              <a:gd name="connsiteX3234" fmla="*/ 5049308 w 5940554"/>
              <a:gd name="connsiteY3234" fmla="*/ 1005544 h 4880791"/>
              <a:gd name="connsiteX3235" fmla="*/ 4595896 w 5940554"/>
              <a:gd name="connsiteY3235" fmla="*/ 1000688 h 4880791"/>
              <a:gd name="connsiteX3236" fmla="*/ 4593465 w 5940554"/>
              <a:gd name="connsiteY3236" fmla="*/ 1003693 h 4880791"/>
              <a:gd name="connsiteX3237" fmla="*/ 4581811 w 5940554"/>
              <a:gd name="connsiteY3237" fmla="*/ 1011622 h 4880791"/>
              <a:gd name="connsiteX3238" fmla="*/ 5346947 w 5940554"/>
              <a:gd name="connsiteY3238" fmla="*/ 998233 h 4880791"/>
              <a:gd name="connsiteX3239" fmla="*/ 5326808 w 5940554"/>
              <a:gd name="connsiteY3239" fmla="*/ 1000423 h 4880791"/>
              <a:gd name="connsiteX3240" fmla="*/ 5346947 w 5940554"/>
              <a:gd name="connsiteY3240" fmla="*/ 998233 h 4880791"/>
              <a:gd name="connsiteX3241" fmla="*/ 5059742 w 5940554"/>
              <a:gd name="connsiteY3241" fmla="*/ 993616 h 4880791"/>
              <a:gd name="connsiteX3242" fmla="*/ 5084371 w 5940554"/>
              <a:gd name="connsiteY3242" fmla="*/ 1009090 h 4880791"/>
              <a:gd name="connsiteX3243" fmla="*/ 5067130 w 5940554"/>
              <a:gd name="connsiteY3243" fmla="*/ 1011802 h 4880791"/>
              <a:gd name="connsiteX3244" fmla="*/ 5059742 w 5940554"/>
              <a:gd name="connsiteY3244" fmla="*/ 993616 h 4880791"/>
              <a:gd name="connsiteX3245" fmla="*/ 4878811 w 5940554"/>
              <a:gd name="connsiteY3245" fmla="*/ 991407 h 4880791"/>
              <a:gd name="connsiteX3246" fmla="*/ 4883103 w 5940554"/>
              <a:gd name="connsiteY3246" fmla="*/ 1000391 h 4880791"/>
              <a:gd name="connsiteX3247" fmla="*/ 4874762 w 5940554"/>
              <a:gd name="connsiteY3247" fmla="*/ 1003558 h 4880791"/>
              <a:gd name="connsiteX3248" fmla="*/ 4878811 w 5940554"/>
              <a:gd name="connsiteY3248" fmla="*/ 991407 h 4880791"/>
              <a:gd name="connsiteX3249" fmla="*/ 5728402 w 5940554"/>
              <a:gd name="connsiteY3249" fmla="*/ 989259 h 4880791"/>
              <a:gd name="connsiteX3250" fmla="*/ 5734792 w 5940554"/>
              <a:gd name="connsiteY3250" fmla="*/ 1001355 h 4880791"/>
              <a:gd name="connsiteX3251" fmla="*/ 5723932 w 5940554"/>
              <a:gd name="connsiteY3251" fmla="*/ 1002663 h 4880791"/>
              <a:gd name="connsiteX3252" fmla="*/ 5728402 w 5940554"/>
              <a:gd name="connsiteY3252" fmla="*/ 989259 h 4880791"/>
              <a:gd name="connsiteX3253" fmla="*/ 5909404 w 5940554"/>
              <a:gd name="connsiteY3253" fmla="*/ 980787 h 4880791"/>
              <a:gd name="connsiteX3254" fmla="*/ 5925226 w 5940554"/>
              <a:gd name="connsiteY3254" fmla="*/ 983746 h 4880791"/>
              <a:gd name="connsiteX3255" fmla="*/ 5934114 w 5940554"/>
              <a:gd name="connsiteY3255" fmla="*/ 1017288 h 4880791"/>
              <a:gd name="connsiteX3256" fmla="*/ 5931281 w 5940554"/>
              <a:gd name="connsiteY3256" fmla="*/ 1031990 h 4880791"/>
              <a:gd name="connsiteX3257" fmla="*/ 5912654 w 5940554"/>
              <a:gd name="connsiteY3257" fmla="*/ 1032948 h 4880791"/>
              <a:gd name="connsiteX3258" fmla="*/ 5909404 w 5940554"/>
              <a:gd name="connsiteY3258" fmla="*/ 980787 h 4880791"/>
              <a:gd name="connsiteX3259" fmla="*/ 4953545 w 5940554"/>
              <a:gd name="connsiteY3259" fmla="*/ 980153 h 4880791"/>
              <a:gd name="connsiteX3260" fmla="*/ 4951276 w 5940554"/>
              <a:gd name="connsiteY3260" fmla="*/ 990522 h 4880791"/>
              <a:gd name="connsiteX3261" fmla="*/ 4953545 w 5940554"/>
              <a:gd name="connsiteY3261" fmla="*/ 980153 h 4880791"/>
              <a:gd name="connsiteX3262" fmla="*/ 5472027 w 5940554"/>
              <a:gd name="connsiteY3262" fmla="*/ 976807 h 4880791"/>
              <a:gd name="connsiteX3263" fmla="*/ 5471743 w 5940554"/>
              <a:gd name="connsiteY3263" fmla="*/ 988589 h 4880791"/>
              <a:gd name="connsiteX3264" fmla="*/ 5472027 w 5940554"/>
              <a:gd name="connsiteY3264" fmla="*/ 976807 h 4880791"/>
              <a:gd name="connsiteX3265" fmla="*/ 5728847 w 5940554"/>
              <a:gd name="connsiteY3265" fmla="*/ 974824 h 4880791"/>
              <a:gd name="connsiteX3266" fmla="*/ 5737758 w 5940554"/>
              <a:gd name="connsiteY3266" fmla="*/ 977454 h 4880791"/>
              <a:gd name="connsiteX3267" fmla="*/ 5723926 w 5940554"/>
              <a:gd name="connsiteY3267" fmla="*/ 979548 h 4880791"/>
              <a:gd name="connsiteX3268" fmla="*/ 5728847 w 5940554"/>
              <a:gd name="connsiteY3268" fmla="*/ 974824 h 4880791"/>
              <a:gd name="connsiteX3269" fmla="*/ 5516049 w 5940554"/>
              <a:gd name="connsiteY3269" fmla="*/ 969802 h 4880791"/>
              <a:gd name="connsiteX3270" fmla="*/ 5511396 w 5940554"/>
              <a:gd name="connsiteY3270" fmla="*/ 1027322 h 4880791"/>
              <a:gd name="connsiteX3271" fmla="*/ 5529345 w 5940554"/>
              <a:gd name="connsiteY3271" fmla="*/ 1078156 h 4880791"/>
              <a:gd name="connsiteX3272" fmla="*/ 5515003 w 5940554"/>
              <a:gd name="connsiteY3272" fmla="*/ 1076334 h 4880791"/>
              <a:gd name="connsiteX3273" fmla="*/ 5495307 w 5940554"/>
              <a:gd name="connsiteY3273" fmla="*/ 1060129 h 4880791"/>
              <a:gd name="connsiteX3274" fmla="*/ 5491678 w 5940554"/>
              <a:gd name="connsiteY3274" fmla="*/ 1046979 h 4880791"/>
              <a:gd name="connsiteX3275" fmla="*/ 5506747 w 5940554"/>
              <a:gd name="connsiteY3275" fmla="*/ 1051432 h 4880791"/>
              <a:gd name="connsiteX3276" fmla="*/ 5491061 w 5940554"/>
              <a:gd name="connsiteY3276" fmla="*/ 1033875 h 4880791"/>
              <a:gd name="connsiteX3277" fmla="*/ 5497327 w 5940554"/>
              <a:gd name="connsiteY3277" fmla="*/ 1021476 h 4880791"/>
              <a:gd name="connsiteX3278" fmla="*/ 5490153 w 5940554"/>
              <a:gd name="connsiteY3278" fmla="*/ 1020563 h 4880791"/>
              <a:gd name="connsiteX3279" fmla="*/ 5516049 w 5940554"/>
              <a:gd name="connsiteY3279" fmla="*/ 969802 h 4880791"/>
              <a:gd name="connsiteX3280" fmla="*/ 4731762 w 5940554"/>
              <a:gd name="connsiteY3280" fmla="*/ 969561 h 4880791"/>
              <a:gd name="connsiteX3281" fmla="*/ 4749530 w 5940554"/>
              <a:gd name="connsiteY3281" fmla="*/ 980159 h 4880791"/>
              <a:gd name="connsiteX3282" fmla="*/ 4728954 w 5940554"/>
              <a:gd name="connsiteY3282" fmla="*/ 994740 h 4880791"/>
              <a:gd name="connsiteX3283" fmla="*/ 4720900 w 5940554"/>
              <a:gd name="connsiteY3283" fmla="*/ 984739 h 4880791"/>
              <a:gd name="connsiteX3284" fmla="*/ 4731762 w 5940554"/>
              <a:gd name="connsiteY3284" fmla="*/ 969561 h 4880791"/>
              <a:gd name="connsiteX3285" fmla="*/ 5363575 w 5940554"/>
              <a:gd name="connsiteY3285" fmla="*/ 968957 h 4880791"/>
              <a:gd name="connsiteX3286" fmla="*/ 5370974 w 5940554"/>
              <a:gd name="connsiteY3286" fmla="*/ 972283 h 4880791"/>
              <a:gd name="connsiteX3287" fmla="*/ 5366513 w 5940554"/>
              <a:gd name="connsiteY3287" fmla="*/ 980346 h 4880791"/>
              <a:gd name="connsiteX3288" fmla="*/ 5353729 w 5940554"/>
              <a:gd name="connsiteY3288" fmla="*/ 978088 h 4880791"/>
              <a:gd name="connsiteX3289" fmla="*/ 5363575 w 5940554"/>
              <a:gd name="connsiteY3289" fmla="*/ 968957 h 4880791"/>
              <a:gd name="connsiteX3290" fmla="*/ 4882697 w 5940554"/>
              <a:gd name="connsiteY3290" fmla="*/ 968419 h 4880791"/>
              <a:gd name="connsiteX3291" fmla="*/ 4890953 w 5940554"/>
              <a:gd name="connsiteY3291" fmla="*/ 972341 h 4880791"/>
              <a:gd name="connsiteX3292" fmla="*/ 4888719 w 5940554"/>
              <a:gd name="connsiteY3292" fmla="*/ 976132 h 4880791"/>
              <a:gd name="connsiteX3293" fmla="*/ 4873560 w 5940554"/>
              <a:gd name="connsiteY3293" fmla="*/ 978048 h 4880791"/>
              <a:gd name="connsiteX3294" fmla="*/ 4882697 w 5940554"/>
              <a:gd name="connsiteY3294" fmla="*/ 968419 h 4880791"/>
              <a:gd name="connsiteX3295" fmla="*/ 5637117 w 5940554"/>
              <a:gd name="connsiteY3295" fmla="*/ 963988 h 4880791"/>
              <a:gd name="connsiteX3296" fmla="*/ 5639188 w 5940554"/>
              <a:gd name="connsiteY3296" fmla="*/ 967183 h 4880791"/>
              <a:gd name="connsiteX3297" fmla="*/ 5634362 w 5940554"/>
              <a:gd name="connsiteY3297" fmla="*/ 967838 h 4880791"/>
              <a:gd name="connsiteX3298" fmla="*/ 5633443 w 5940554"/>
              <a:gd name="connsiteY3298" fmla="*/ 964141 h 4880791"/>
              <a:gd name="connsiteX3299" fmla="*/ 5635730 w 5940554"/>
              <a:gd name="connsiteY3299" fmla="*/ 964046 h 4880791"/>
              <a:gd name="connsiteX3300" fmla="*/ 5710486 w 5940554"/>
              <a:gd name="connsiteY3300" fmla="*/ 957953 h 4880791"/>
              <a:gd name="connsiteX3301" fmla="*/ 5714555 w 5940554"/>
              <a:gd name="connsiteY3301" fmla="*/ 1027493 h 4880791"/>
              <a:gd name="connsiteX3302" fmla="*/ 5710668 w 5940554"/>
              <a:gd name="connsiteY3302" fmla="*/ 1058201 h 4880791"/>
              <a:gd name="connsiteX3303" fmla="*/ 5708944 w 5940554"/>
              <a:gd name="connsiteY3303" fmla="*/ 1071444 h 4880791"/>
              <a:gd name="connsiteX3304" fmla="*/ 5696966 w 5940554"/>
              <a:gd name="connsiteY3304" fmla="*/ 1077350 h 4880791"/>
              <a:gd name="connsiteX3305" fmla="*/ 5702297 w 5940554"/>
              <a:gd name="connsiteY3305" fmla="*/ 1062676 h 4880791"/>
              <a:gd name="connsiteX3306" fmla="*/ 5698805 w 5940554"/>
              <a:gd name="connsiteY3306" fmla="*/ 1035060 h 4880791"/>
              <a:gd name="connsiteX3307" fmla="*/ 5699992 w 5940554"/>
              <a:gd name="connsiteY3307" fmla="*/ 1004513 h 4880791"/>
              <a:gd name="connsiteX3308" fmla="*/ 5702288 w 5940554"/>
              <a:gd name="connsiteY3308" fmla="*/ 973017 h 4880791"/>
              <a:gd name="connsiteX3309" fmla="*/ 5710486 w 5940554"/>
              <a:gd name="connsiteY3309" fmla="*/ 957953 h 4880791"/>
              <a:gd name="connsiteX3310" fmla="*/ 4882973 w 5940554"/>
              <a:gd name="connsiteY3310" fmla="*/ 956366 h 4880791"/>
              <a:gd name="connsiteX3311" fmla="*/ 4895331 w 5940554"/>
              <a:gd name="connsiteY3311" fmla="*/ 956993 h 4880791"/>
              <a:gd name="connsiteX3312" fmla="*/ 4894742 w 5940554"/>
              <a:gd name="connsiteY3312" fmla="*/ 968554 h 4880791"/>
              <a:gd name="connsiteX3313" fmla="*/ 4882973 w 5940554"/>
              <a:gd name="connsiteY3313" fmla="*/ 956366 h 4880791"/>
              <a:gd name="connsiteX3314" fmla="*/ 5647531 w 5940554"/>
              <a:gd name="connsiteY3314" fmla="*/ 955580 h 4880791"/>
              <a:gd name="connsiteX3315" fmla="*/ 5648400 w 5940554"/>
              <a:gd name="connsiteY3315" fmla="*/ 955650 h 4880791"/>
              <a:gd name="connsiteX3316" fmla="*/ 5648307 w 5940554"/>
              <a:gd name="connsiteY3316" fmla="*/ 955643 h 4880791"/>
              <a:gd name="connsiteX3317" fmla="*/ 5645135 w 5940554"/>
              <a:gd name="connsiteY3317" fmla="*/ 955386 h 4880791"/>
              <a:gd name="connsiteX3318" fmla="*/ 5646188 w 5940554"/>
              <a:gd name="connsiteY3318" fmla="*/ 955471 h 4880791"/>
              <a:gd name="connsiteX3319" fmla="*/ 5647531 w 5940554"/>
              <a:gd name="connsiteY3319" fmla="*/ 955580 h 4880791"/>
              <a:gd name="connsiteX3320" fmla="*/ 5642501 w 5940554"/>
              <a:gd name="connsiteY3320" fmla="*/ 955173 h 4880791"/>
              <a:gd name="connsiteX3321" fmla="*/ 5645135 w 5940554"/>
              <a:gd name="connsiteY3321" fmla="*/ 955386 h 4880791"/>
              <a:gd name="connsiteX3322" fmla="*/ 5643699 w 5940554"/>
              <a:gd name="connsiteY3322" fmla="*/ 955271 h 4880791"/>
              <a:gd name="connsiteX3323" fmla="*/ 5642501 w 5940554"/>
              <a:gd name="connsiteY3323" fmla="*/ 955173 h 4880791"/>
              <a:gd name="connsiteX3324" fmla="*/ 5470774 w 5940554"/>
              <a:gd name="connsiteY3324" fmla="*/ 954352 h 4880791"/>
              <a:gd name="connsiteX3325" fmla="*/ 5469917 w 5940554"/>
              <a:gd name="connsiteY3325" fmla="*/ 969849 h 4880791"/>
              <a:gd name="connsiteX3326" fmla="*/ 5463902 w 5940554"/>
              <a:gd name="connsiteY3326" fmla="*/ 970652 h 4880791"/>
              <a:gd name="connsiteX3327" fmla="*/ 5470774 w 5940554"/>
              <a:gd name="connsiteY3327" fmla="*/ 954352 h 4880791"/>
              <a:gd name="connsiteX3328" fmla="*/ 4954000 w 5940554"/>
              <a:gd name="connsiteY3328" fmla="*/ 952772 h 4880791"/>
              <a:gd name="connsiteX3329" fmla="*/ 4958011 w 5940554"/>
              <a:gd name="connsiteY3329" fmla="*/ 965062 h 4880791"/>
              <a:gd name="connsiteX3330" fmla="*/ 4949567 w 5940554"/>
              <a:gd name="connsiteY3330" fmla="*/ 973282 h 4880791"/>
              <a:gd name="connsiteX3331" fmla="*/ 4945161 w 5940554"/>
              <a:gd name="connsiteY3331" fmla="*/ 972280 h 4880791"/>
              <a:gd name="connsiteX3332" fmla="*/ 4954000 w 5940554"/>
              <a:gd name="connsiteY3332" fmla="*/ 952772 h 4880791"/>
              <a:gd name="connsiteX3333" fmla="*/ 5508679 w 5940554"/>
              <a:gd name="connsiteY3333" fmla="*/ 952059 h 4880791"/>
              <a:gd name="connsiteX3334" fmla="*/ 5518264 w 5940554"/>
              <a:gd name="connsiteY3334" fmla="*/ 954421 h 4880791"/>
              <a:gd name="connsiteX3335" fmla="*/ 5505571 w 5940554"/>
              <a:gd name="connsiteY3335" fmla="*/ 957329 h 4880791"/>
              <a:gd name="connsiteX3336" fmla="*/ 5508679 w 5940554"/>
              <a:gd name="connsiteY3336" fmla="*/ 952059 h 4880791"/>
              <a:gd name="connsiteX3337" fmla="*/ 4747544 w 5940554"/>
              <a:gd name="connsiteY3337" fmla="*/ 934297 h 4880791"/>
              <a:gd name="connsiteX3338" fmla="*/ 4755924 w 5940554"/>
              <a:gd name="connsiteY3338" fmla="*/ 935797 h 4880791"/>
              <a:gd name="connsiteX3339" fmla="*/ 4743822 w 5940554"/>
              <a:gd name="connsiteY3339" fmla="*/ 939128 h 4880791"/>
              <a:gd name="connsiteX3340" fmla="*/ 4747544 w 5940554"/>
              <a:gd name="connsiteY3340" fmla="*/ 934297 h 4880791"/>
              <a:gd name="connsiteX3341" fmla="*/ 5515255 w 5940554"/>
              <a:gd name="connsiteY3341" fmla="*/ 929156 h 4880791"/>
              <a:gd name="connsiteX3342" fmla="*/ 5517735 w 5940554"/>
              <a:gd name="connsiteY3342" fmla="*/ 942925 h 4880791"/>
              <a:gd name="connsiteX3343" fmla="*/ 5515255 w 5940554"/>
              <a:gd name="connsiteY3343" fmla="*/ 929156 h 4880791"/>
              <a:gd name="connsiteX3344" fmla="*/ 4893277 w 5940554"/>
              <a:gd name="connsiteY3344" fmla="*/ 923377 h 4880791"/>
              <a:gd name="connsiteX3345" fmla="*/ 4910042 w 5940554"/>
              <a:gd name="connsiteY3345" fmla="*/ 929013 h 4880791"/>
              <a:gd name="connsiteX3346" fmla="*/ 4903213 w 5940554"/>
              <a:gd name="connsiteY3346" fmla="*/ 944003 h 4880791"/>
              <a:gd name="connsiteX3347" fmla="*/ 4886822 w 5940554"/>
              <a:gd name="connsiteY3347" fmla="*/ 950561 h 4880791"/>
              <a:gd name="connsiteX3348" fmla="*/ 4889980 w 5940554"/>
              <a:gd name="connsiteY3348" fmla="*/ 931618 h 4880791"/>
              <a:gd name="connsiteX3349" fmla="*/ 4893277 w 5940554"/>
              <a:gd name="connsiteY3349" fmla="*/ 923377 h 4880791"/>
              <a:gd name="connsiteX3350" fmla="*/ 5355422 w 5940554"/>
              <a:gd name="connsiteY3350" fmla="*/ 923241 h 4880791"/>
              <a:gd name="connsiteX3351" fmla="*/ 5372730 w 5940554"/>
              <a:gd name="connsiteY3351" fmla="*/ 939894 h 4880791"/>
              <a:gd name="connsiteX3352" fmla="*/ 5362372 w 5940554"/>
              <a:gd name="connsiteY3352" fmla="*/ 958080 h 4880791"/>
              <a:gd name="connsiteX3353" fmla="*/ 5355422 w 5940554"/>
              <a:gd name="connsiteY3353" fmla="*/ 923241 h 4880791"/>
              <a:gd name="connsiteX3354" fmla="*/ 5710644 w 5940554"/>
              <a:gd name="connsiteY3354" fmla="*/ 921081 h 4880791"/>
              <a:gd name="connsiteX3355" fmla="*/ 5710852 w 5940554"/>
              <a:gd name="connsiteY3355" fmla="*/ 949396 h 4880791"/>
              <a:gd name="connsiteX3356" fmla="*/ 5701901 w 5940554"/>
              <a:gd name="connsiteY3356" fmla="*/ 951460 h 4880791"/>
              <a:gd name="connsiteX3357" fmla="*/ 5710644 w 5940554"/>
              <a:gd name="connsiteY3357" fmla="*/ 921081 h 4880791"/>
              <a:gd name="connsiteX3358" fmla="*/ 4697593 w 5940554"/>
              <a:gd name="connsiteY3358" fmla="*/ 919832 h 4880791"/>
              <a:gd name="connsiteX3359" fmla="*/ 4678462 w 5940554"/>
              <a:gd name="connsiteY3359" fmla="*/ 938013 h 4880791"/>
              <a:gd name="connsiteX3360" fmla="*/ 4645299 w 5940554"/>
              <a:gd name="connsiteY3360" fmla="*/ 960671 h 4880791"/>
              <a:gd name="connsiteX3361" fmla="*/ 4682233 w 5940554"/>
              <a:gd name="connsiteY3361" fmla="*/ 929617 h 4880791"/>
              <a:gd name="connsiteX3362" fmla="*/ 4090053 w 5940554"/>
              <a:gd name="connsiteY3362" fmla="*/ 914316 h 4880791"/>
              <a:gd name="connsiteX3363" fmla="*/ 4096154 w 5940554"/>
              <a:gd name="connsiteY3363" fmla="*/ 919092 h 4880791"/>
              <a:gd name="connsiteX3364" fmla="*/ 4099631 w 5940554"/>
              <a:gd name="connsiteY3364" fmla="*/ 915616 h 4880791"/>
              <a:gd name="connsiteX3365" fmla="*/ 4965577 w 5940554"/>
              <a:gd name="connsiteY3365" fmla="*/ 913290 h 4880791"/>
              <a:gd name="connsiteX3366" fmla="*/ 4952832 w 5940554"/>
              <a:gd name="connsiteY3366" fmla="*/ 948494 h 4880791"/>
              <a:gd name="connsiteX3367" fmla="*/ 4956515 w 5940554"/>
              <a:gd name="connsiteY3367" fmla="*/ 925954 h 4880791"/>
              <a:gd name="connsiteX3368" fmla="*/ 4965577 w 5940554"/>
              <a:gd name="connsiteY3368" fmla="*/ 913290 h 4880791"/>
              <a:gd name="connsiteX3369" fmla="*/ 5518328 w 5940554"/>
              <a:gd name="connsiteY3369" fmla="*/ 912867 h 4880791"/>
              <a:gd name="connsiteX3370" fmla="*/ 5517682 w 5940554"/>
              <a:gd name="connsiteY3370" fmla="*/ 924397 h 4880791"/>
              <a:gd name="connsiteX3371" fmla="*/ 5518328 w 5940554"/>
              <a:gd name="connsiteY3371" fmla="*/ 912867 h 4880791"/>
              <a:gd name="connsiteX3372" fmla="*/ 4865398 w 5940554"/>
              <a:gd name="connsiteY3372" fmla="*/ 910913 h 4880791"/>
              <a:gd name="connsiteX3373" fmla="*/ 4861995 w 5940554"/>
              <a:gd name="connsiteY3373" fmla="*/ 926630 h 4880791"/>
              <a:gd name="connsiteX3374" fmla="*/ 4865398 w 5940554"/>
              <a:gd name="connsiteY3374" fmla="*/ 910913 h 4880791"/>
              <a:gd name="connsiteX3375" fmla="*/ 5368275 w 5940554"/>
              <a:gd name="connsiteY3375" fmla="*/ 905298 h 4880791"/>
              <a:gd name="connsiteX3376" fmla="*/ 5374956 w 5940554"/>
              <a:gd name="connsiteY3376" fmla="*/ 907439 h 4880791"/>
              <a:gd name="connsiteX3377" fmla="*/ 5374543 w 5940554"/>
              <a:gd name="connsiteY3377" fmla="*/ 909453 h 4880791"/>
              <a:gd name="connsiteX3378" fmla="*/ 5368275 w 5940554"/>
              <a:gd name="connsiteY3378" fmla="*/ 905298 h 4880791"/>
              <a:gd name="connsiteX3379" fmla="*/ 5439951 w 5940554"/>
              <a:gd name="connsiteY3379" fmla="*/ 903017 h 4880791"/>
              <a:gd name="connsiteX3380" fmla="*/ 5424760 w 5940554"/>
              <a:gd name="connsiteY3380" fmla="*/ 942640 h 4880791"/>
              <a:gd name="connsiteX3381" fmla="*/ 5417353 w 5940554"/>
              <a:gd name="connsiteY3381" fmla="*/ 905779 h 4880791"/>
              <a:gd name="connsiteX3382" fmla="*/ 5439951 w 5940554"/>
              <a:gd name="connsiteY3382" fmla="*/ 903017 h 4880791"/>
              <a:gd name="connsiteX3383" fmla="*/ 4979567 w 5940554"/>
              <a:gd name="connsiteY3383" fmla="*/ 902123 h 4880791"/>
              <a:gd name="connsiteX3384" fmla="*/ 4992822 w 5940554"/>
              <a:gd name="connsiteY3384" fmla="*/ 909247 h 4880791"/>
              <a:gd name="connsiteX3385" fmla="*/ 4992048 w 5940554"/>
              <a:gd name="connsiteY3385" fmla="*/ 935975 h 4880791"/>
              <a:gd name="connsiteX3386" fmla="*/ 4969710 w 5940554"/>
              <a:gd name="connsiteY3386" fmla="*/ 1009878 h 4880791"/>
              <a:gd name="connsiteX3387" fmla="*/ 4972991 w 5940554"/>
              <a:gd name="connsiteY3387" fmla="*/ 907647 h 4880791"/>
              <a:gd name="connsiteX3388" fmla="*/ 4979567 w 5940554"/>
              <a:gd name="connsiteY3388" fmla="*/ 902123 h 4880791"/>
              <a:gd name="connsiteX3389" fmla="*/ 5703365 w 5940554"/>
              <a:gd name="connsiteY3389" fmla="*/ 902020 h 4880791"/>
              <a:gd name="connsiteX3390" fmla="*/ 5711884 w 5940554"/>
              <a:gd name="connsiteY3390" fmla="*/ 908115 h 4880791"/>
              <a:gd name="connsiteX3391" fmla="*/ 5703365 w 5940554"/>
              <a:gd name="connsiteY3391" fmla="*/ 902020 h 4880791"/>
              <a:gd name="connsiteX3392" fmla="*/ 4115985 w 5940554"/>
              <a:gd name="connsiteY3392" fmla="*/ 897946 h 4880791"/>
              <a:gd name="connsiteX3393" fmla="*/ 4115616 w 5940554"/>
              <a:gd name="connsiteY3393" fmla="*/ 907494 h 4880791"/>
              <a:gd name="connsiteX3394" fmla="*/ 4115985 w 5940554"/>
              <a:gd name="connsiteY3394" fmla="*/ 897946 h 4880791"/>
              <a:gd name="connsiteX3395" fmla="*/ 4957829 w 5940554"/>
              <a:gd name="connsiteY3395" fmla="*/ 896940 h 4880791"/>
              <a:gd name="connsiteX3396" fmla="*/ 4962516 w 5940554"/>
              <a:gd name="connsiteY3396" fmla="*/ 904791 h 4880791"/>
              <a:gd name="connsiteX3397" fmla="*/ 4955562 w 5940554"/>
              <a:gd name="connsiteY3397" fmla="*/ 907308 h 4880791"/>
              <a:gd name="connsiteX3398" fmla="*/ 4957829 w 5940554"/>
              <a:gd name="connsiteY3398" fmla="*/ 896940 h 4880791"/>
              <a:gd name="connsiteX3399" fmla="*/ 5638172 w 5940554"/>
              <a:gd name="connsiteY3399" fmla="*/ 895591 h 4880791"/>
              <a:gd name="connsiteX3400" fmla="*/ 5646182 w 5940554"/>
              <a:gd name="connsiteY3400" fmla="*/ 899605 h 4880791"/>
              <a:gd name="connsiteX3401" fmla="*/ 5644063 w 5940554"/>
              <a:gd name="connsiteY3401" fmla="*/ 903311 h 4880791"/>
              <a:gd name="connsiteX3402" fmla="*/ 5629666 w 5940554"/>
              <a:gd name="connsiteY3402" fmla="*/ 904389 h 4880791"/>
              <a:gd name="connsiteX3403" fmla="*/ 5638172 w 5940554"/>
              <a:gd name="connsiteY3403" fmla="*/ 895591 h 4880791"/>
              <a:gd name="connsiteX3404" fmla="*/ 4748830 w 5940554"/>
              <a:gd name="connsiteY3404" fmla="*/ 894063 h 4880791"/>
              <a:gd name="connsiteX3405" fmla="*/ 4769202 w 5940554"/>
              <a:gd name="connsiteY3405" fmla="*/ 902184 h 4880791"/>
              <a:gd name="connsiteX3406" fmla="*/ 4756977 w 5940554"/>
              <a:gd name="connsiteY3406" fmla="*/ 919268 h 4880791"/>
              <a:gd name="connsiteX3407" fmla="*/ 4748830 w 5940554"/>
              <a:gd name="connsiteY3407" fmla="*/ 894063 h 4880791"/>
              <a:gd name="connsiteX3408" fmla="*/ 5062129 w 5940554"/>
              <a:gd name="connsiteY3408" fmla="*/ 892913 h 4880791"/>
              <a:gd name="connsiteX3409" fmla="*/ 5069633 w 5940554"/>
              <a:gd name="connsiteY3409" fmla="*/ 896824 h 4880791"/>
              <a:gd name="connsiteX3410" fmla="*/ 5058353 w 5940554"/>
              <a:gd name="connsiteY3410" fmla="*/ 894589 h 4880791"/>
              <a:gd name="connsiteX3411" fmla="*/ 5062129 w 5940554"/>
              <a:gd name="connsiteY3411" fmla="*/ 892913 h 4880791"/>
              <a:gd name="connsiteX3412" fmla="*/ 4897571 w 5940554"/>
              <a:gd name="connsiteY3412" fmla="*/ 890820 h 4880791"/>
              <a:gd name="connsiteX3413" fmla="*/ 4908618 w 5940554"/>
              <a:gd name="connsiteY3413" fmla="*/ 919935 h 4880791"/>
              <a:gd name="connsiteX3414" fmla="*/ 4888553 w 5940554"/>
              <a:gd name="connsiteY3414" fmla="*/ 903422 h 4880791"/>
              <a:gd name="connsiteX3415" fmla="*/ 4897571 w 5940554"/>
              <a:gd name="connsiteY3415" fmla="*/ 890820 h 4880791"/>
              <a:gd name="connsiteX3416" fmla="*/ 5334162 w 5940554"/>
              <a:gd name="connsiteY3416" fmla="*/ 886458 h 4880791"/>
              <a:gd name="connsiteX3417" fmla="*/ 5338351 w 5940554"/>
              <a:gd name="connsiteY3417" fmla="*/ 887321 h 4880791"/>
              <a:gd name="connsiteX3418" fmla="*/ 5337503 w 5940554"/>
              <a:gd name="connsiteY3418" fmla="*/ 890182 h 4880791"/>
              <a:gd name="connsiteX3419" fmla="*/ 5334162 w 5940554"/>
              <a:gd name="connsiteY3419" fmla="*/ 886458 h 4880791"/>
              <a:gd name="connsiteX3420" fmla="*/ 5706765 w 5940554"/>
              <a:gd name="connsiteY3420" fmla="*/ 882879 h 4880791"/>
              <a:gd name="connsiteX3421" fmla="*/ 5703249 w 5940554"/>
              <a:gd name="connsiteY3421" fmla="*/ 901580 h 4880791"/>
              <a:gd name="connsiteX3422" fmla="*/ 5706765 w 5940554"/>
              <a:gd name="connsiteY3422" fmla="*/ 882879 h 4880791"/>
              <a:gd name="connsiteX3423" fmla="*/ 5547862 w 5940554"/>
              <a:gd name="connsiteY3423" fmla="*/ 882826 h 4880791"/>
              <a:gd name="connsiteX3424" fmla="*/ 5559145 w 5940554"/>
              <a:gd name="connsiteY3424" fmla="*/ 885060 h 4880791"/>
              <a:gd name="connsiteX3425" fmla="*/ 5547862 w 5940554"/>
              <a:gd name="connsiteY3425" fmla="*/ 882826 h 4880791"/>
              <a:gd name="connsiteX3426" fmla="*/ 5635408 w 5940554"/>
              <a:gd name="connsiteY3426" fmla="*/ 881007 h 4880791"/>
              <a:gd name="connsiteX3427" fmla="*/ 5642914 w 5940554"/>
              <a:gd name="connsiteY3427" fmla="*/ 884920 h 4880791"/>
              <a:gd name="connsiteX3428" fmla="*/ 5631631 w 5940554"/>
              <a:gd name="connsiteY3428" fmla="*/ 882686 h 4880791"/>
              <a:gd name="connsiteX3429" fmla="*/ 5635408 w 5940554"/>
              <a:gd name="connsiteY3429" fmla="*/ 881007 h 4880791"/>
              <a:gd name="connsiteX3430" fmla="*/ 4143544 w 5940554"/>
              <a:gd name="connsiteY3430" fmla="*/ 879215 h 4880791"/>
              <a:gd name="connsiteX3431" fmla="*/ 4136846 w 5940554"/>
              <a:gd name="connsiteY3431" fmla="*/ 879329 h 4880791"/>
              <a:gd name="connsiteX3432" fmla="*/ 4145403 w 5940554"/>
              <a:gd name="connsiteY3432" fmla="*/ 883122 h 4880791"/>
              <a:gd name="connsiteX3433" fmla="*/ 4146423 w 5940554"/>
              <a:gd name="connsiteY3433" fmla="*/ 880629 h 4880791"/>
              <a:gd name="connsiteX3434" fmla="*/ 4143544 w 5940554"/>
              <a:gd name="connsiteY3434" fmla="*/ 879215 h 4880791"/>
              <a:gd name="connsiteX3435" fmla="*/ 5612833 w 5940554"/>
              <a:gd name="connsiteY3435" fmla="*/ 877459 h 4880791"/>
              <a:gd name="connsiteX3436" fmla="*/ 5620609 w 5940554"/>
              <a:gd name="connsiteY3436" fmla="*/ 881304 h 4880791"/>
              <a:gd name="connsiteX3437" fmla="*/ 5616468 w 5940554"/>
              <a:gd name="connsiteY3437" fmla="*/ 888977 h 4880791"/>
              <a:gd name="connsiteX3438" fmla="*/ 5604465 w 5940554"/>
              <a:gd name="connsiteY3438" fmla="*/ 886353 h 4880791"/>
              <a:gd name="connsiteX3439" fmla="*/ 5612833 w 5940554"/>
              <a:gd name="connsiteY3439" fmla="*/ 877459 h 4880791"/>
              <a:gd name="connsiteX3440" fmla="*/ 5072771 w 5940554"/>
              <a:gd name="connsiteY3440" fmla="*/ 874439 h 4880791"/>
              <a:gd name="connsiteX3441" fmla="*/ 5105551 w 5940554"/>
              <a:gd name="connsiteY3441" fmla="*/ 910405 h 4880791"/>
              <a:gd name="connsiteX3442" fmla="*/ 5076780 w 5940554"/>
              <a:gd name="connsiteY3442" fmla="*/ 908230 h 4880791"/>
              <a:gd name="connsiteX3443" fmla="*/ 5072771 w 5940554"/>
              <a:gd name="connsiteY3443" fmla="*/ 874439 h 4880791"/>
              <a:gd name="connsiteX3444" fmla="*/ 4864078 w 5940554"/>
              <a:gd name="connsiteY3444" fmla="*/ 870516 h 4880791"/>
              <a:gd name="connsiteX3445" fmla="*/ 4874154 w 5940554"/>
              <a:gd name="connsiteY3445" fmla="*/ 874046 h 4880791"/>
              <a:gd name="connsiteX3446" fmla="*/ 4859710 w 5940554"/>
              <a:gd name="connsiteY3446" fmla="*/ 875692 h 4880791"/>
              <a:gd name="connsiteX3447" fmla="*/ 4864078 w 5940554"/>
              <a:gd name="connsiteY3447" fmla="*/ 870516 h 4880791"/>
              <a:gd name="connsiteX3448" fmla="*/ 4966600 w 5940554"/>
              <a:gd name="connsiteY3448" fmla="*/ 869512 h 4880791"/>
              <a:gd name="connsiteX3449" fmla="*/ 4974561 w 5940554"/>
              <a:gd name="connsiteY3449" fmla="*/ 873490 h 4880791"/>
              <a:gd name="connsiteX3450" fmla="*/ 4972453 w 5940554"/>
              <a:gd name="connsiteY3450" fmla="*/ 877202 h 4880791"/>
              <a:gd name="connsiteX3451" fmla="*/ 4958195 w 5940554"/>
              <a:gd name="connsiteY3451" fmla="*/ 878380 h 4880791"/>
              <a:gd name="connsiteX3452" fmla="*/ 4966600 w 5940554"/>
              <a:gd name="connsiteY3452" fmla="*/ 869512 h 4880791"/>
              <a:gd name="connsiteX3453" fmla="*/ 5081350 w 5940554"/>
              <a:gd name="connsiteY3453" fmla="*/ 865074 h 4880791"/>
              <a:gd name="connsiteX3454" fmla="*/ 5084268 w 5940554"/>
              <a:gd name="connsiteY3454" fmla="*/ 865125 h 4880791"/>
              <a:gd name="connsiteX3455" fmla="*/ 5084565 w 5940554"/>
              <a:gd name="connsiteY3455" fmla="*/ 865131 h 4880791"/>
              <a:gd name="connsiteX3456" fmla="*/ 5079499 w 5940554"/>
              <a:gd name="connsiteY3456" fmla="*/ 865040 h 4880791"/>
              <a:gd name="connsiteX3457" fmla="*/ 5081287 w 5940554"/>
              <a:gd name="connsiteY3457" fmla="*/ 865072 h 4880791"/>
              <a:gd name="connsiteX3458" fmla="*/ 5081350 w 5940554"/>
              <a:gd name="connsiteY3458" fmla="*/ 865074 h 4880791"/>
              <a:gd name="connsiteX3459" fmla="*/ 5511267 w 5940554"/>
              <a:gd name="connsiteY3459" fmla="*/ 861559 h 4880791"/>
              <a:gd name="connsiteX3460" fmla="*/ 5521768 w 5940554"/>
              <a:gd name="connsiteY3460" fmla="*/ 864494 h 4880791"/>
              <a:gd name="connsiteX3461" fmla="*/ 5507324 w 5940554"/>
              <a:gd name="connsiteY3461" fmla="*/ 866141 h 4880791"/>
              <a:gd name="connsiteX3462" fmla="*/ 5511267 w 5940554"/>
              <a:gd name="connsiteY3462" fmla="*/ 861559 h 4880791"/>
              <a:gd name="connsiteX3463" fmla="*/ 5600183 w 5940554"/>
              <a:gd name="connsiteY3463" fmla="*/ 860180 h 4880791"/>
              <a:gd name="connsiteX3464" fmla="*/ 5617765 w 5940554"/>
              <a:gd name="connsiteY3464" fmla="*/ 866921 h 4880791"/>
              <a:gd name="connsiteX3465" fmla="*/ 5600183 w 5940554"/>
              <a:gd name="connsiteY3465" fmla="*/ 860180 h 4880791"/>
              <a:gd name="connsiteX3466" fmla="*/ 4987023 w 5940554"/>
              <a:gd name="connsiteY3466" fmla="*/ 858795 h 4880791"/>
              <a:gd name="connsiteX3467" fmla="*/ 4994519 w 5940554"/>
              <a:gd name="connsiteY3467" fmla="*/ 898212 h 4880791"/>
              <a:gd name="connsiteX3468" fmla="*/ 4977654 w 5940554"/>
              <a:gd name="connsiteY3468" fmla="*/ 886141 h 4880791"/>
              <a:gd name="connsiteX3469" fmla="*/ 4983698 w 5940554"/>
              <a:gd name="connsiteY3469" fmla="*/ 877698 h 4880791"/>
              <a:gd name="connsiteX3470" fmla="*/ 4987023 w 5940554"/>
              <a:gd name="connsiteY3470" fmla="*/ 858795 h 4880791"/>
              <a:gd name="connsiteX3471" fmla="*/ 4902962 w 5940554"/>
              <a:gd name="connsiteY3471" fmla="*/ 853125 h 4880791"/>
              <a:gd name="connsiteX3472" fmla="*/ 4912856 w 5940554"/>
              <a:gd name="connsiteY3472" fmla="*/ 857076 h 4880791"/>
              <a:gd name="connsiteX3473" fmla="*/ 4907090 w 5940554"/>
              <a:gd name="connsiteY3473" fmla="*/ 868290 h 4880791"/>
              <a:gd name="connsiteX3474" fmla="*/ 4892098 w 5940554"/>
              <a:gd name="connsiteY3474" fmla="*/ 868055 h 4880791"/>
              <a:gd name="connsiteX3475" fmla="*/ 4902962 w 5940554"/>
              <a:gd name="connsiteY3475" fmla="*/ 853125 h 4880791"/>
              <a:gd name="connsiteX3476" fmla="*/ 4188004 w 5940554"/>
              <a:gd name="connsiteY3476" fmla="*/ 842595 h 4880791"/>
              <a:gd name="connsiteX3477" fmla="*/ 4187294 w 5940554"/>
              <a:gd name="connsiteY3477" fmla="*/ 849736 h 4880791"/>
              <a:gd name="connsiteX3478" fmla="*/ 4188004 w 5940554"/>
              <a:gd name="connsiteY3478" fmla="*/ 842595 h 4880791"/>
              <a:gd name="connsiteX3479" fmla="*/ 5699447 w 5940554"/>
              <a:gd name="connsiteY3479" fmla="*/ 841102 h 4880791"/>
              <a:gd name="connsiteX3480" fmla="*/ 5704014 w 5940554"/>
              <a:gd name="connsiteY3480" fmla="*/ 842373 h 4880791"/>
              <a:gd name="connsiteX3481" fmla="*/ 5701960 w 5940554"/>
              <a:gd name="connsiteY3481" fmla="*/ 852896 h 4880791"/>
              <a:gd name="connsiteX3482" fmla="*/ 5699447 w 5940554"/>
              <a:gd name="connsiteY3482" fmla="*/ 841102 h 4880791"/>
              <a:gd name="connsiteX3483" fmla="*/ 4987466 w 5940554"/>
              <a:gd name="connsiteY3483" fmla="*/ 839575 h 4880791"/>
              <a:gd name="connsiteX3484" fmla="*/ 4990778 w 5940554"/>
              <a:gd name="connsiteY3484" fmla="*/ 852342 h 4880791"/>
              <a:gd name="connsiteX3485" fmla="*/ 4988968 w 5940554"/>
              <a:gd name="connsiteY3485" fmla="*/ 854831 h 4880791"/>
              <a:gd name="connsiteX3486" fmla="*/ 4981948 w 5940554"/>
              <a:gd name="connsiteY3486" fmla="*/ 853779 h 4880791"/>
              <a:gd name="connsiteX3487" fmla="*/ 4987466 w 5940554"/>
              <a:gd name="connsiteY3487" fmla="*/ 839575 h 4880791"/>
              <a:gd name="connsiteX3488" fmla="*/ 4870681 w 5940554"/>
              <a:gd name="connsiteY3488" fmla="*/ 826746 h 4880791"/>
              <a:gd name="connsiteX3489" fmla="*/ 4881144 w 5940554"/>
              <a:gd name="connsiteY3489" fmla="*/ 829736 h 4880791"/>
              <a:gd name="connsiteX3490" fmla="*/ 4866696 w 5940554"/>
              <a:gd name="connsiteY3490" fmla="*/ 831389 h 4880791"/>
              <a:gd name="connsiteX3491" fmla="*/ 4870681 w 5940554"/>
              <a:gd name="connsiteY3491" fmla="*/ 826746 h 4880791"/>
              <a:gd name="connsiteX3492" fmla="*/ 4913174 w 5940554"/>
              <a:gd name="connsiteY3492" fmla="*/ 824834 h 4880791"/>
              <a:gd name="connsiteX3493" fmla="*/ 4920650 w 5940554"/>
              <a:gd name="connsiteY3493" fmla="*/ 828724 h 4880791"/>
              <a:gd name="connsiteX3494" fmla="*/ 4909378 w 5940554"/>
              <a:gd name="connsiteY3494" fmla="*/ 826497 h 4880791"/>
              <a:gd name="connsiteX3495" fmla="*/ 4913174 w 5940554"/>
              <a:gd name="connsiteY3495" fmla="*/ 824834 h 4880791"/>
              <a:gd name="connsiteX3496" fmla="*/ 4223534 w 5940554"/>
              <a:gd name="connsiteY3496" fmla="*/ 823238 h 4880791"/>
              <a:gd name="connsiteX3497" fmla="*/ 4208865 w 5940554"/>
              <a:gd name="connsiteY3497" fmla="*/ 823977 h 4880791"/>
              <a:gd name="connsiteX3498" fmla="*/ 4219263 w 5940554"/>
              <a:gd name="connsiteY3498" fmla="*/ 827035 h 4880791"/>
              <a:gd name="connsiteX3499" fmla="*/ 4223534 w 5940554"/>
              <a:gd name="connsiteY3499" fmla="*/ 823238 h 4880791"/>
              <a:gd name="connsiteX3500" fmla="*/ 4989166 w 5940554"/>
              <a:gd name="connsiteY3500" fmla="*/ 822208 h 4880791"/>
              <a:gd name="connsiteX3501" fmla="*/ 4996672 w 5940554"/>
              <a:gd name="connsiteY3501" fmla="*/ 826120 h 4880791"/>
              <a:gd name="connsiteX3502" fmla="*/ 4985389 w 5940554"/>
              <a:gd name="connsiteY3502" fmla="*/ 823885 h 4880791"/>
              <a:gd name="connsiteX3503" fmla="*/ 4989166 w 5940554"/>
              <a:gd name="connsiteY3503" fmla="*/ 822208 h 4880791"/>
              <a:gd name="connsiteX3504" fmla="*/ 5701450 w 5940554"/>
              <a:gd name="connsiteY3504" fmla="*/ 814372 h 4880791"/>
              <a:gd name="connsiteX3505" fmla="*/ 5704738 w 5940554"/>
              <a:gd name="connsiteY3505" fmla="*/ 836402 h 4880791"/>
              <a:gd name="connsiteX3506" fmla="*/ 5696253 w 5940554"/>
              <a:gd name="connsiteY3506" fmla="*/ 836486 h 4880791"/>
              <a:gd name="connsiteX3507" fmla="*/ 5701450 w 5940554"/>
              <a:gd name="connsiteY3507" fmla="*/ 814372 h 4880791"/>
              <a:gd name="connsiteX3508" fmla="*/ 5774783 w 5940554"/>
              <a:gd name="connsiteY3508" fmla="*/ 807174 h 4880791"/>
              <a:gd name="connsiteX3509" fmla="*/ 5781876 w 5940554"/>
              <a:gd name="connsiteY3509" fmla="*/ 810309 h 4880791"/>
              <a:gd name="connsiteX3510" fmla="*/ 5769159 w 5940554"/>
              <a:gd name="connsiteY3510" fmla="*/ 810082 h 4880791"/>
              <a:gd name="connsiteX3511" fmla="*/ 5774783 w 5940554"/>
              <a:gd name="connsiteY3511" fmla="*/ 807174 h 4880791"/>
              <a:gd name="connsiteX3512" fmla="*/ 5614907 w 5940554"/>
              <a:gd name="connsiteY3512" fmla="*/ 797109 h 4880791"/>
              <a:gd name="connsiteX3513" fmla="*/ 5616346 w 5940554"/>
              <a:gd name="connsiteY3513" fmla="*/ 820192 h 4880791"/>
              <a:gd name="connsiteX3514" fmla="*/ 5609663 w 5940554"/>
              <a:gd name="connsiteY3514" fmla="*/ 822282 h 4880791"/>
              <a:gd name="connsiteX3515" fmla="*/ 5614907 w 5940554"/>
              <a:gd name="connsiteY3515" fmla="*/ 797109 h 4880791"/>
              <a:gd name="connsiteX3516" fmla="*/ 5695859 w 5940554"/>
              <a:gd name="connsiteY3516" fmla="*/ 795553 h 4880791"/>
              <a:gd name="connsiteX3517" fmla="*/ 5700046 w 5940554"/>
              <a:gd name="connsiteY3517" fmla="*/ 796416 h 4880791"/>
              <a:gd name="connsiteX3518" fmla="*/ 5699199 w 5940554"/>
              <a:gd name="connsiteY3518" fmla="*/ 799277 h 4880791"/>
              <a:gd name="connsiteX3519" fmla="*/ 5695859 w 5940554"/>
              <a:gd name="connsiteY3519" fmla="*/ 795553 h 4880791"/>
              <a:gd name="connsiteX3520" fmla="*/ 5424623 w 5940554"/>
              <a:gd name="connsiteY3520" fmla="*/ 794632 h 4880791"/>
              <a:gd name="connsiteX3521" fmla="*/ 5435906 w 5940554"/>
              <a:gd name="connsiteY3521" fmla="*/ 796867 h 4880791"/>
              <a:gd name="connsiteX3522" fmla="*/ 5424623 w 5940554"/>
              <a:gd name="connsiteY3522" fmla="*/ 794632 h 4880791"/>
              <a:gd name="connsiteX3523" fmla="*/ 5700229 w 5940554"/>
              <a:gd name="connsiteY3523" fmla="*/ 778039 h 4880791"/>
              <a:gd name="connsiteX3524" fmla="*/ 5700658 w 5940554"/>
              <a:gd name="connsiteY3524" fmla="*/ 788177 h 4880791"/>
              <a:gd name="connsiteX3525" fmla="*/ 5691637 w 5940554"/>
              <a:gd name="connsiteY3525" fmla="*/ 790043 h 4880791"/>
              <a:gd name="connsiteX3526" fmla="*/ 5694933 w 5940554"/>
              <a:gd name="connsiteY3526" fmla="*/ 778282 h 4880791"/>
              <a:gd name="connsiteX3527" fmla="*/ 5700229 w 5940554"/>
              <a:gd name="connsiteY3527" fmla="*/ 778039 h 4880791"/>
              <a:gd name="connsiteX3528" fmla="*/ 4883666 w 5940554"/>
              <a:gd name="connsiteY3528" fmla="*/ 777806 h 4880791"/>
              <a:gd name="connsiteX3529" fmla="*/ 4891500 w 5940554"/>
              <a:gd name="connsiteY3529" fmla="*/ 781694 h 4880791"/>
              <a:gd name="connsiteX3530" fmla="*/ 4887311 w 5940554"/>
              <a:gd name="connsiteY3530" fmla="*/ 789332 h 4880791"/>
              <a:gd name="connsiteX3531" fmla="*/ 4875198 w 5940554"/>
              <a:gd name="connsiteY3531" fmla="*/ 786629 h 4880791"/>
              <a:gd name="connsiteX3532" fmla="*/ 4883666 w 5940554"/>
              <a:gd name="connsiteY3532" fmla="*/ 777806 h 4880791"/>
              <a:gd name="connsiteX3533" fmla="*/ 4772407 w 5940554"/>
              <a:gd name="connsiteY3533" fmla="*/ 770321 h 4880791"/>
              <a:gd name="connsiteX3534" fmla="*/ 4760633 w 5940554"/>
              <a:gd name="connsiteY3534" fmla="*/ 772507 h 4880791"/>
              <a:gd name="connsiteX3535" fmla="*/ 4772407 w 5940554"/>
              <a:gd name="connsiteY3535" fmla="*/ 770321 h 4880791"/>
              <a:gd name="connsiteX3536" fmla="*/ 5003764 w 5940554"/>
              <a:gd name="connsiteY3536" fmla="*/ 769589 h 4880791"/>
              <a:gd name="connsiteX3537" fmla="*/ 4997667 w 5940554"/>
              <a:gd name="connsiteY3537" fmla="*/ 791316 h 4880791"/>
              <a:gd name="connsiteX3538" fmla="*/ 4992095 w 5940554"/>
              <a:gd name="connsiteY3538" fmla="*/ 796329 h 4880791"/>
              <a:gd name="connsiteX3539" fmla="*/ 5003764 w 5940554"/>
              <a:gd name="connsiteY3539" fmla="*/ 769589 h 4880791"/>
              <a:gd name="connsiteX3540" fmla="*/ 5518327 w 5940554"/>
              <a:gd name="connsiteY3540" fmla="*/ 769454 h 4880791"/>
              <a:gd name="connsiteX3541" fmla="*/ 5527592 w 5940554"/>
              <a:gd name="connsiteY3541" fmla="*/ 771587 h 4880791"/>
              <a:gd name="connsiteX3542" fmla="*/ 5513760 w 5940554"/>
              <a:gd name="connsiteY3542" fmla="*/ 773682 h 4880791"/>
              <a:gd name="connsiteX3543" fmla="*/ 5518327 w 5940554"/>
              <a:gd name="connsiteY3543" fmla="*/ 769454 h 4880791"/>
              <a:gd name="connsiteX3544" fmla="*/ 5423607 w 5940554"/>
              <a:gd name="connsiteY3544" fmla="*/ 760850 h 4880791"/>
              <a:gd name="connsiteX3545" fmla="*/ 5434358 w 5940554"/>
              <a:gd name="connsiteY3545" fmla="*/ 763438 h 4880791"/>
              <a:gd name="connsiteX3546" fmla="*/ 5418462 w 5940554"/>
              <a:gd name="connsiteY3546" fmla="*/ 767112 h 4880791"/>
              <a:gd name="connsiteX3547" fmla="*/ 5423607 w 5940554"/>
              <a:gd name="connsiteY3547" fmla="*/ 760850 h 4880791"/>
              <a:gd name="connsiteX3548" fmla="*/ 5251859 w 5940554"/>
              <a:gd name="connsiteY3548" fmla="*/ 758785 h 4880791"/>
              <a:gd name="connsiteX3549" fmla="*/ 5252270 w 5940554"/>
              <a:gd name="connsiteY3549" fmla="*/ 759425 h 4880791"/>
              <a:gd name="connsiteX3550" fmla="*/ 5252684 w 5940554"/>
              <a:gd name="connsiteY3550" fmla="*/ 760070 h 4880791"/>
              <a:gd name="connsiteX3551" fmla="*/ 4997262 w 5940554"/>
              <a:gd name="connsiteY3551" fmla="*/ 754153 h 4880791"/>
              <a:gd name="connsiteX3552" fmla="*/ 5001829 w 5940554"/>
              <a:gd name="connsiteY3552" fmla="*/ 765771 h 4880791"/>
              <a:gd name="connsiteX3553" fmla="*/ 4997434 w 5940554"/>
              <a:gd name="connsiteY3553" fmla="*/ 764713 h 4880791"/>
              <a:gd name="connsiteX3554" fmla="*/ 4997262 w 5940554"/>
              <a:gd name="connsiteY3554" fmla="*/ 754153 h 4880791"/>
              <a:gd name="connsiteX3555" fmla="*/ 5691192 w 5940554"/>
              <a:gd name="connsiteY3555" fmla="*/ 750507 h 4880791"/>
              <a:gd name="connsiteX3556" fmla="*/ 5700406 w 5940554"/>
              <a:gd name="connsiteY3556" fmla="*/ 751995 h 4880791"/>
              <a:gd name="connsiteX3557" fmla="*/ 5696139 w 5940554"/>
              <a:gd name="connsiteY3557" fmla="*/ 758884 h 4880791"/>
              <a:gd name="connsiteX3558" fmla="*/ 5686267 w 5940554"/>
              <a:gd name="connsiteY3558" fmla="*/ 756925 h 4880791"/>
              <a:gd name="connsiteX3559" fmla="*/ 5691192 w 5940554"/>
              <a:gd name="connsiteY3559" fmla="*/ 750507 h 4880791"/>
              <a:gd name="connsiteX3560" fmla="*/ 4857181 w 5940554"/>
              <a:gd name="connsiteY3560" fmla="*/ 746246 h 4880791"/>
              <a:gd name="connsiteX3561" fmla="*/ 4864687 w 5940554"/>
              <a:gd name="connsiteY3561" fmla="*/ 750158 h 4880791"/>
              <a:gd name="connsiteX3562" fmla="*/ 4853405 w 5940554"/>
              <a:gd name="connsiteY3562" fmla="*/ 747922 h 4880791"/>
              <a:gd name="connsiteX3563" fmla="*/ 4857181 w 5940554"/>
              <a:gd name="connsiteY3563" fmla="*/ 746246 h 4880791"/>
              <a:gd name="connsiteX3564" fmla="*/ 5001388 w 5940554"/>
              <a:gd name="connsiteY3564" fmla="*/ 732442 h 4880791"/>
              <a:gd name="connsiteX3565" fmla="*/ 5012074 w 5940554"/>
              <a:gd name="connsiteY3565" fmla="*/ 746141 h 4880791"/>
              <a:gd name="connsiteX3566" fmla="*/ 4992797 w 5940554"/>
              <a:gd name="connsiteY3566" fmla="*/ 744447 h 4880791"/>
              <a:gd name="connsiteX3567" fmla="*/ 5001388 w 5940554"/>
              <a:gd name="connsiteY3567" fmla="*/ 732442 h 4880791"/>
              <a:gd name="connsiteX3568" fmla="*/ 4927629 w 5940554"/>
              <a:gd name="connsiteY3568" fmla="*/ 730513 h 4880791"/>
              <a:gd name="connsiteX3569" fmla="*/ 4932969 w 5940554"/>
              <a:gd name="connsiteY3569" fmla="*/ 774017 h 4880791"/>
              <a:gd name="connsiteX3570" fmla="*/ 4912602 w 5940554"/>
              <a:gd name="connsiteY3570" fmla="*/ 813397 h 4880791"/>
              <a:gd name="connsiteX3571" fmla="*/ 4927629 w 5940554"/>
              <a:gd name="connsiteY3571" fmla="*/ 730513 h 4880791"/>
              <a:gd name="connsiteX3572" fmla="*/ 5672743 w 5940554"/>
              <a:gd name="connsiteY3572" fmla="*/ 724481 h 4880791"/>
              <a:gd name="connsiteX3573" fmla="*/ 5670457 w 5940554"/>
              <a:gd name="connsiteY3573" fmla="*/ 737333 h 4880791"/>
              <a:gd name="connsiteX3574" fmla="*/ 5656746 w 5940554"/>
              <a:gd name="connsiteY3574" fmla="*/ 735798 h 4880791"/>
              <a:gd name="connsiteX3575" fmla="*/ 5656598 w 5940554"/>
              <a:gd name="connsiteY3575" fmla="*/ 734747 h 4880791"/>
              <a:gd name="connsiteX3576" fmla="*/ 5655931 w 5940554"/>
              <a:gd name="connsiteY3576" fmla="*/ 735298 h 4880791"/>
              <a:gd name="connsiteX3577" fmla="*/ 5653458 w 5940554"/>
              <a:gd name="connsiteY3577" fmla="*/ 734988 h 4880791"/>
              <a:gd name="connsiteX3578" fmla="*/ 5652124 w 5940554"/>
              <a:gd name="connsiteY3578" fmla="*/ 731114 h 4880791"/>
              <a:gd name="connsiteX3579" fmla="*/ 5656083 w 5940554"/>
              <a:gd name="connsiteY3579" fmla="*/ 731126 h 4880791"/>
              <a:gd name="connsiteX3580" fmla="*/ 5655909 w 5940554"/>
              <a:gd name="connsiteY3580" fmla="*/ 729897 h 4880791"/>
              <a:gd name="connsiteX3581" fmla="*/ 5672743 w 5940554"/>
              <a:gd name="connsiteY3581" fmla="*/ 724481 h 4880791"/>
              <a:gd name="connsiteX3582" fmla="*/ 5760018 w 5940554"/>
              <a:gd name="connsiteY3582" fmla="*/ 721882 h 4880791"/>
              <a:gd name="connsiteX3583" fmla="*/ 5771291 w 5940554"/>
              <a:gd name="connsiteY3583" fmla="*/ 724129 h 4880791"/>
              <a:gd name="connsiteX3584" fmla="*/ 5760018 w 5940554"/>
              <a:gd name="connsiteY3584" fmla="*/ 721882 h 4880791"/>
              <a:gd name="connsiteX3585" fmla="*/ 4922240 w 5940554"/>
              <a:gd name="connsiteY3585" fmla="*/ 707170 h 4880791"/>
              <a:gd name="connsiteX3586" fmla="*/ 4928668 w 5940554"/>
              <a:gd name="connsiteY3586" fmla="*/ 711237 h 4880791"/>
              <a:gd name="connsiteX3587" fmla="*/ 4918131 w 5940554"/>
              <a:gd name="connsiteY3587" fmla="*/ 707962 h 4880791"/>
              <a:gd name="connsiteX3588" fmla="*/ 4922240 w 5940554"/>
              <a:gd name="connsiteY3588" fmla="*/ 707170 h 4880791"/>
              <a:gd name="connsiteX3589" fmla="*/ 5008364 w 5940554"/>
              <a:gd name="connsiteY3589" fmla="*/ 707054 h 4880791"/>
              <a:gd name="connsiteX3590" fmla="*/ 5016301 w 5940554"/>
              <a:gd name="connsiteY3590" fmla="*/ 710766 h 4880791"/>
              <a:gd name="connsiteX3591" fmla="*/ 5011771 w 5940554"/>
              <a:gd name="connsiteY3591" fmla="*/ 718907 h 4880791"/>
              <a:gd name="connsiteX3592" fmla="*/ 4999140 w 5940554"/>
              <a:gd name="connsiteY3592" fmla="*/ 716631 h 4880791"/>
              <a:gd name="connsiteX3593" fmla="*/ 5008364 w 5940554"/>
              <a:gd name="connsiteY3593" fmla="*/ 707054 h 4880791"/>
              <a:gd name="connsiteX3594" fmla="*/ 5664664 w 5940554"/>
              <a:gd name="connsiteY3594" fmla="*/ 702406 h 4880791"/>
              <a:gd name="connsiteX3595" fmla="*/ 5674294 w 5940554"/>
              <a:gd name="connsiteY3595" fmla="*/ 705551 h 4880791"/>
              <a:gd name="connsiteX3596" fmla="*/ 5660237 w 5940554"/>
              <a:gd name="connsiteY3596" fmla="*/ 707483 h 4880791"/>
              <a:gd name="connsiteX3597" fmla="*/ 5664664 w 5940554"/>
              <a:gd name="connsiteY3597" fmla="*/ 702406 h 4880791"/>
              <a:gd name="connsiteX3598" fmla="*/ 4568890 w 5940554"/>
              <a:gd name="connsiteY3598" fmla="*/ 701248 h 4880791"/>
              <a:gd name="connsiteX3599" fmla="*/ 4568120 w 5940554"/>
              <a:gd name="connsiteY3599" fmla="*/ 708054 h 4880791"/>
              <a:gd name="connsiteX3600" fmla="*/ 4568890 w 5940554"/>
              <a:gd name="connsiteY3600" fmla="*/ 701248 h 4880791"/>
              <a:gd name="connsiteX3601" fmla="*/ 5300533 w 5940554"/>
              <a:gd name="connsiteY3601" fmla="*/ 695288 h 4880791"/>
              <a:gd name="connsiteX3602" fmla="*/ 5308039 w 5940554"/>
              <a:gd name="connsiteY3602" fmla="*/ 699200 h 4880791"/>
              <a:gd name="connsiteX3603" fmla="*/ 5296758 w 5940554"/>
              <a:gd name="connsiteY3603" fmla="*/ 696965 h 4880791"/>
              <a:gd name="connsiteX3604" fmla="*/ 5300533 w 5940554"/>
              <a:gd name="connsiteY3604" fmla="*/ 695288 h 4880791"/>
              <a:gd name="connsiteX3605" fmla="*/ 4988003 w 5940554"/>
              <a:gd name="connsiteY3605" fmla="*/ 690515 h 4880791"/>
              <a:gd name="connsiteX3606" fmla="*/ 4985594 w 5940554"/>
              <a:gd name="connsiteY3606" fmla="*/ 700774 h 4880791"/>
              <a:gd name="connsiteX3607" fmla="*/ 4988003 w 5940554"/>
              <a:gd name="connsiteY3607" fmla="*/ 690515 h 4880791"/>
              <a:gd name="connsiteX3608" fmla="*/ 5606794 w 5940554"/>
              <a:gd name="connsiteY3608" fmla="*/ 687838 h 4880791"/>
              <a:gd name="connsiteX3609" fmla="*/ 5607415 w 5940554"/>
              <a:gd name="connsiteY3609" fmla="*/ 688111 h 4880791"/>
              <a:gd name="connsiteX3610" fmla="*/ 5608145 w 5940554"/>
              <a:gd name="connsiteY3610" fmla="*/ 688434 h 4880791"/>
              <a:gd name="connsiteX3611" fmla="*/ 5604469 w 5940554"/>
              <a:gd name="connsiteY3611" fmla="*/ 686811 h 4880791"/>
              <a:gd name="connsiteX3612" fmla="*/ 5606794 w 5940554"/>
              <a:gd name="connsiteY3612" fmla="*/ 687838 h 4880791"/>
              <a:gd name="connsiteX3613" fmla="*/ 5606046 w 5940554"/>
              <a:gd name="connsiteY3613" fmla="*/ 687508 h 4880791"/>
              <a:gd name="connsiteX3614" fmla="*/ 5693300 w 5940554"/>
              <a:gd name="connsiteY3614" fmla="*/ 686794 h 4880791"/>
              <a:gd name="connsiteX3615" fmla="*/ 5692736 w 5940554"/>
              <a:gd name="connsiteY3615" fmla="*/ 698384 h 4880791"/>
              <a:gd name="connsiteX3616" fmla="*/ 5688000 w 5940554"/>
              <a:gd name="connsiteY3616" fmla="*/ 687001 h 4880791"/>
              <a:gd name="connsiteX3617" fmla="*/ 5693300 w 5940554"/>
              <a:gd name="connsiteY3617" fmla="*/ 686794 h 4880791"/>
              <a:gd name="connsiteX3618" fmla="*/ 5601576 w 5940554"/>
              <a:gd name="connsiteY3618" fmla="*/ 685534 h 4880791"/>
              <a:gd name="connsiteX3619" fmla="*/ 5603765 w 5940554"/>
              <a:gd name="connsiteY3619" fmla="*/ 686500 h 4880791"/>
              <a:gd name="connsiteX3620" fmla="*/ 5604469 w 5940554"/>
              <a:gd name="connsiteY3620" fmla="*/ 686811 h 4880791"/>
              <a:gd name="connsiteX3621" fmla="*/ 5222136 w 5940554"/>
              <a:gd name="connsiteY3621" fmla="*/ 683485 h 4880791"/>
              <a:gd name="connsiteX3622" fmla="*/ 5213551 w 5940554"/>
              <a:gd name="connsiteY3622" fmla="*/ 717170 h 4880791"/>
              <a:gd name="connsiteX3623" fmla="*/ 5214291 w 5940554"/>
              <a:gd name="connsiteY3623" fmla="*/ 728790 h 4880791"/>
              <a:gd name="connsiteX3624" fmla="*/ 5216006 w 5940554"/>
              <a:gd name="connsiteY3624" fmla="*/ 732383 h 4880791"/>
              <a:gd name="connsiteX3625" fmla="*/ 5218782 w 5940554"/>
              <a:gd name="connsiteY3625" fmla="*/ 732884 h 4880791"/>
              <a:gd name="connsiteX3626" fmla="*/ 5221384 w 5940554"/>
              <a:gd name="connsiteY3626" fmla="*/ 732773 h 4880791"/>
              <a:gd name="connsiteX3627" fmla="*/ 5220410 w 5940554"/>
              <a:gd name="connsiteY3627" fmla="*/ 735783 h 4880791"/>
              <a:gd name="connsiteX3628" fmla="*/ 5216447 w 5940554"/>
              <a:gd name="connsiteY3628" fmla="*/ 733305 h 4880791"/>
              <a:gd name="connsiteX3629" fmla="*/ 5217364 w 5940554"/>
              <a:gd name="connsiteY3629" fmla="*/ 735226 h 4880791"/>
              <a:gd name="connsiteX3630" fmla="*/ 5223881 w 5940554"/>
              <a:gd name="connsiteY3630" fmla="*/ 738885 h 4880791"/>
              <a:gd name="connsiteX3631" fmla="*/ 5221661 w 5940554"/>
              <a:gd name="connsiteY3631" fmla="*/ 716683 h 4880791"/>
              <a:gd name="connsiteX3632" fmla="*/ 5222136 w 5940554"/>
              <a:gd name="connsiteY3632" fmla="*/ 683485 h 4880791"/>
              <a:gd name="connsiteX3633" fmla="*/ 4788654 w 5940554"/>
              <a:gd name="connsiteY3633" fmla="*/ 682576 h 4880791"/>
              <a:gd name="connsiteX3634" fmla="*/ 4779190 w 5940554"/>
              <a:gd name="connsiteY3634" fmla="*/ 688853 h 4880791"/>
              <a:gd name="connsiteX3635" fmla="*/ 4745948 w 5940554"/>
              <a:gd name="connsiteY3635" fmla="*/ 720207 h 4880791"/>
              <a:gd name="connsiteX3636" fmla="*/ 4797434 w 5940554"/>
              <a:gd name="connsiteY3636" fmla="*/ 687326 h 4880791"/>
              <a:gd name="connsiteX3637" fmla="*/ 4799478 w 5940554"/>
              <a:gd name="connsiteY3637" fmla="*/ 685616 h 4880791"/>
              <a:gd name="connsiteX3638" fmla="*/ 4791960 w 5940554"/>
              <a:gd name="connsiteY3638" fmla="*/ 684732 h 4880791"/>
              <a:gd name="connsiteX3639" fmla="*/ 5639130 w 5940554"/>
              <a:gd name="connsiteY3639" fmla="*/ 680908 h 4880791"/>
              <a:gd name="connsiteX3640" fmla="*/ 5645366 w 5940554"/>
              <a:gd name="connsiteY3640" fmla="*/ 683317 h 4880791"/>
              <a:gd name="connsiteX3641" fmla="*/ 5644301 w 5940554"/>
              <a:gd name="connsiteY3641" fmla="*/ 691756 h 4880791"/>
              <a:gd name="connsiteX3642" fmla="*/ 5636778 w 5940554"/>
              <a:gd name="connsiteY3642" fmla="*/ 695317 h 4880791"/>
              <a:gd name="connsiteX3643" fmla="*/ 5639130 w 5940554"/>
              <a:gd name="connsiteY3643" fmla="*/ 680908 h 4880791"/>
              <a:gd name="connsiteX3644" fmla="*/ 5074866 w 5940554"/>
              <a:gd name="connsiteY3644" fmla="*/ 680253 h 4880791"/>
              <a:gd name="connsiteX3645" fmla="*/ 5079552 w 5940554"/>
              <a:gd name="connsiteY3645" fmla="*/ 688105 h 4880791"/>
              <a:gd name="connsiteX3646" fmla="*/ 5072599 w 5940554"/>
              <a:gd name="connsiteY3646" fmla="*/ 690622 h 4880791"/>
              <a:gd name="connsiteX3647" fmla="*/ 5074866 w 5940554"/>
              <a:gd name="connsiteY3647" fmla="*/ 680253 h 4880791"/>
              <a:gd name="connsiteX3648" fmla="*/ 5613094 w 5940554"/>
              <a:gd name="connsiteY3648" fmla="*/ 680243 h 4880791"/>
              <a:gd name="connsiteX3649" fmla="*/ 5610776 w 5940554"/>
              <a:gd name="connsiteY3649" fmla="*/ 684831 h 4880791"/>
              <a:gd name="connsiteX3650" fmla="*/ 5604197 w 5940554"/>
              <a:gd name="connsiteY3650" fmla="*/ 681873 h 4880791"/>
              <a:gd name="connsiteX3651" fmla="*/ 5613094 w 5940554"/>
              <a:gd name="connsiteY3651" fmla="*/ 680243 h 4880791"/>
              <a:gd name="connsiteX3652" fmla="*/ 5634907 w 5940554"/>
              <a:gd name="connsiteY3652" fmla="*/ 673544 h 4880791"/>
              <a:gd name="connsiteX3653" fmla="*/ 5640371 w 5940554"/>
              <a:gd name="connsiteY3653" fmla="*/ 673561 h 4880791"/>
              <a:gd name="connsiteX3654" fmla="*/ 5641027 w 5940554"/>
              <a:gd name="connsiteY3654" fmla="*/ 676950 h 4880791"/>
              <a:gd name="connsiteX3655" fmla="*/ 5637608 w 5940554"/>
              <a:gd name="connsiteY3655" fmla="*/ 677423 h 4880791"/>
              <a:gd name="connsiteX3656" fmla="*/ 5634907 w 5940554"/>
              <a:gd name="connsiteY3656" fmla="*/ 673544 h 4880791"/>
              <a:gd name="connsiteX3657" fmla="*/ 4979045 w 5940554"/>
              <a:gd name="connsiteY3657" fmla="*/ 673325 h 4880791"/>
              <a:gd name="connsiteX3658" fmla="*/ 4983612 w 5940554"/>
              <a:gd name="connsiteY3658" fmla="*/ 684943 h 4880791"/>
              <a:gd name="connsiteX3659" fmla="*/ 4979218 w 5940554"/>
              <a:gd name="connsiteY3659" fmla="*/ 683884 h 4880791"/>
              <a:gd name="connsiteX3660" fmla="*/ 4979045 w 5940554"/>
              <a:gd name="connsiteY3660" fmla="*/ 673325 h 4880791"/>
              <a:gd name="connsiteX3661" fmla="*/ 5686910 w 5940554"/>
              <a:gd name="connsiteY3661" fmla="*/ 669898 h 4880791"/>
              <a:gd name="connsiteX3662" fmla="*/ 5691920 w 5940554"/>
              <a:gd name="connsiteY3662" fmla="*/ 677980 h 4880791"/>
              <a:gd name="connsiteX3663" fmla="*/ 5684497 w 5940554"/>
              <a:gd name="connsiteY3663" fmla="*/ 680164 h 4880791"/>
              <a:gd name="connsiteX3664" fmla="*/ 5686910 w 5940554"/>
              <a:gd name="connsiteY3664" fmla="*/ 669898 h 4880791"/>
              <a:gd name="connsiteX3665" fmla="*/ 5394043 w 5940554"/>
              <a:gd name="connsiteY3665" fmla="*/ 666647 h 4880791"/>
              <a:gd name="connsiteX3666" fmla="*/ 5404506 w 5940554"/>
              <a:gd name="connsiteY3666" fmla="*/ 669637 h 4880791"/>
              <a:gd name="connsiteX3667" fmla="*/ 5390057 w 5940554"/>
              <a:gd name="connsiteY3667" fmla="*/ 671289 h 4880791"/>
              <a:gd name="connsiteX3668" fmla="*/ 5394043 w 5940554"/>
              <a:gd name="connsiteY3668" fmla="*/ 666647 h 4880791"/>
              <a:gd name="connsiteX3669" fmla="*/ 5322051 w 5940554"/>
              <a:gd name="connsiteY3669" fmla="*/ 661630 h 4880791"/>
              <a:gd name="connsiteX3670" fmla="*/ 5342350 w 5940554"/>
              <a:gd name="connsiteY3670" fmla="*/ 669853 h 4880791"/>
              <a:gd name="connsiteX3671" fmla="*/ 5331580 w 5940554"/>
              <a:gd name="connsiteY3671" fmla="*/ 684906 h 4880791"/>
              <a:gd name="connsiteX3672" fmla="*/ 5322051 w 5940554"/>
              <a:gd name="connsiteY3672" fmla="*/ 661630 h 4880791"/>
              <a:gd name="connsiteX3673" fmla="*/ 5607699 w 5940554"/>
              <a:gd name="connsiteY3673" fmla="*/ 658415 h 4880791"/>
              <a:gd name="connsiteX3674" fmla="*/ 5613761 w 5940554"/>
              <a:gd name="connsiteY3674" fmla="*/ 660699 h 4880791"/>
              <a:gd name="connsiteX3675" fmla="*/ 5610298 w 5940554"/>
              <a:gd name="connsiteY3675" fmla="*/ 671944 h 4880791"/>
              <a:gd name="connsiteX3676" fmla="*/ 5605173 w 5940554"/>
              <a:gd name="connsiteY3676" fmla="*/ 672700 h 4880791"/>
              <a:gd name="connsiteX3677" fmla="*/ 5607699 w 5940554"/>
              <a:gd name="connsiteY3677" fmla="*/ 658415 h 4880791"/>
              <a:gd name="connsiteX3678" fmla="*/ 5684654 w 5940554"/>
              <a:gd name="connsiteY3678" fmla="*/ 658139 h 4880791"/>
              <a:gd name="connsiteX3679" fmla="*/ 5692476 w 5940554"/>
              <a:gd name="connsiteY3679" fmla="*/ 661547 h 4880791"/>
              <a:gd name="connsiteX3680" fmla="*/ 5681203 w 5940554"/>
              <a:gd name="connsiteY3680" fmla="*/ 659318 h 4880791"/>
              <a:gd name="connsiteX3681" fmla="*/ 5684654 w 5940554"/>
              <a:gd name="connsiteY3681" fmla="*/ 658139 h 4880791"/>
              <a:gd name="connsiteX3682" fmla="*/ 5418585 w 5940554"/>
              <a:gd name="connsiteY3682" fmla="*/ 656616 h 4880791"/>
              <a:gd name="connsiteX3683" fmla="*/ 5418539 w 5940554"/>
              <a:gd name="connsiteY3683" fmla="*/ 667020 h 4880791"/>
              <a:gd name="connsiteX3684" fmla="*/ 5418585 w 5940554"/>
              <a:gd name="connsiteY3684" fmla="*/ 656616 h 4880791"/>
              <a:gd name="connsiteX3685" fmla="*/ 5633765 w 5940554"/>
              <a:gd name="connsiteY3685" fmla="*/ 656517 h 4880791"/>
              <a:gd name="connsiteX3686" fmla="*/ 5639972 w 5940554"/>
              <a:gd name="connsiteY3686" fmla="*/ 665455 h 4880791"/>
              <a:gd name="connsiteX3687" fmla="*/ 5631599 w 5940554"/>
              <a:gd name="connsiteY3687" fmla="*/ 666960 h 4880791"/>
              <a:gd name="connsiteX3688" fmla="*/ 5633765 w 5940554"/>
              <a:gd name="connsiteY3688" fmla="*/ 656517 h 4880791"/>
              <a:gd name="connsiteX3689" fmla="*/ 5394104 w 5940554"/>
              <a:gd name="connsiteY3689" fmla="*/ 652223 h 4880791"/>
              <a:gd name="connsiteX3690" fmla="*/ 5402038 w 5940554"/>
              <a:gd name="connsiteY3690" fmla="*/ 655533 h 4880791"/>
              <a:gd name="connsiteX3691" fmla="*/ 5390028 w 5940554"/>
              <a:gd name="connsiteY3691" fmla="*/ 654319 h 4880791"/>
              <a:gd name="connsiteX3692" fmla="*/ 5394104 w 5940554"/>
              <a:gd name="connsiteY3692" fmla="*/ 652223 h 4880791"/>
              <a:gd name="connsiteX3693" fmla="*/ 5305758 w 5940554"/>
              <a:gd name="connsiteY3693" fmla="*/ 649822 h 4880791"/>
              <a:gd name="connsiteX3694" fmla="*/ 5308243 w 5940554"/>
              <a:gd name="connsiteY3694" fmla="*/ 663584 h 4880791"/>
              <a:gd name="connsiteX3695" fmla="*/ 5305758 w 5940554"/>
              <a:gd name="connsiteY3695" fmla="*/ 649822 h 4880791"/>
              <a:gd name="connsiteX3696" fmla="*/ 5655598 w 5940554"/>
              <a:gd name="connsiteY3696" fmla="*/ 645788 h 4880791"/>
              <a:gd name="connsiteX3697" fmla="*/ 5664026 w 5940554"/>
              <a:gd name="connsiteY3697" fmla="*/ 647369 h 4880791"/>
              <a:gd name="connsiteX3698" fmla="*/ 5651829 w 5940554"/>
              <a:gd name="connsiteY3698" fmla="*/ 650624 h 4880791"/>
              <a:gd name="connsiteX3699" fmla="*/ 5655598 w 5940554"/>
              <a:gd name="connsiteY3699" fmla="*/ 645788 h 4880791"/>
              <a:gd name="connsiteX3700" fmla="*/ 5341813 w 5940554"/>
              <a:gd name="connsiteY3700" fmla="*/ 644804 h 4880791"/>
              <a:gd name="connsiteX3701" fmla="*/ 5336630 w 5940554"/>
              <a:gd name="connsiteY3701" fmla="*/ 659247 h 4880791"/>
              <a:gd name="connsiteX3702" fmla="*/ 5328111 w 5940554"/>
              <a:gd name="connsiteY3702" fmla="*/ 653152 h 4880791"/>
              <a:gd name="connsiteX3703" fmla="*/ 5341813 w 5940554"/>
              <a:gd name="connsiteY3703" fmla="*/ 644804 h 4880791"/>
              <a:gd name="connsiteX3704" fmla="*/ 4865819 w 5940554"/>
              <a:gd name="connsiteY3704" fmla="*/ 641025 h 4880791"/>
              <a:gd name="connsiteX3705" fmla="*/ 4862956 w 5940554"/>
              <a:gd name="connsiteY3705" fmla="*/ 641714 h 4880791"/>
              <a:gd name="connsiteX3706" fmla="*/ 4865710 w 5940554"/>
              <a:gd name="connsiteY3706" fmla="*/ 641051 h 4880791"/>
              <a:gd name="connsiteX3707" fmla="*/ 5006254 w 5940554"/>
              <a:gd name="connsiteY3707" fmla="*/ 639293 h 4880791"/>
              <a:gd name="connsiteX3708" fmla="*/ 5013652 w 5940554"/>
              <a:gd name="connsiteY3708" fmla="*/ 642619 h 4880791"/>
              <a:gd name="connsiteX3709" fmla="*/ 5009130 w 5940554"/>
              <a:gd name="connsiteY3709" fmla="*/ 650767 h 4880791"/>
              <a:gd name="connsiteX3710" fmla="*/ 4996404 w 5940554"/>
              <a:gd name="connsiteY3710" fmla="*/ 648423 h 4880791"/>
              <a:gd name="connsiteX3711" fmla="*/ 5006254 w 5940554"/>
              <a:gd name="connsiteY3711" fmla="*/ 639293 h 4880791"/>
              <a:gd name="connsiteX3712" fmla="*/ 5822126 w 5940554"/>
              <a:gd name="connsiteY3712" fmla="*/ 638692 h 4880791"/>
              <a:gd name="connsiteX3713" fmla="*/ 5829631 w 5940554"/>
              <a:gd name="connsiteY3713" fmla="*/ 642604 h 4880791"/>
              <a:gd name="connsiteX3714" fmla="*/ 5818350 w 5940554"/>
              <a:gd name="connsiteY3714" fmla="*/ 640369 h 4880791"/>
              <a:gd name="connsiteX3715" fmla="*/ 5822126 w 5940554"/>
              <a:gd name="connsiteY3715" fmla="*/ 638692 h 4880791"/>
              <a:gd name="connsiteX3716" fmla="*/ 4876513 w 5940554"/>
              <a:gd name="connsiteY3716" fmla="*/ 638453 h 4880791"/>
              <a:gd name="connsiteX3717" fmla="*/ 4865819 w 5940554"/>
              <a:gd name="connsiteY3717" fmla="*/ 641025 h 4880791"/>
              <a:gd name="connsiteX3718" fmla="*/ 4871429 w 5940554"/>
              <a:gd name="connsiteY3718" fmla="*/ 639675 h 4880791"/>
              <a:gd name="connsiteX3719" fmla="*/ 4876513 w 5940554"/>
              <a:gd name="connsiteY3719" fmla="*/ 638453 h 4880791"/>
              <a:gd name="connsiteX3720" fmla="*/ 5372760 w 5940554"/>
              <a:gd name="connsiteY3720" fmla="*/ 634613 h 4880791"/>
              <a:gd name="connsiteX3721" fmla="*/ 5369326 w 5940554"/>
              <a:gd name="connsiteY3721" fmla="*/ 682647 h 4880791"/>
              <a:gd name="connsiteX3722" fmla="*/ 5352324 w 5940554"/>
              <a:gd name="connsiteY3722" fmla="*/ 670478 h 4880791"/>
              <a:gd name="connsiteX3723" fmla="*/ 5361173 w 5940554"/>
              <a:gd name="connsiteY3723" fmla="*/ 647153 h 4880791"/>
              <a:gd name="connsiteX3724" fmla="*/ 5372760 w 5940554"/>
              <a:gd name="connsiteY3724" fmla="*/ 634613 h 4880791"/>
              <a:gd name="connsiteX3725" fmla="*/ 5630122 w 5940554"/>
              <a:gd name="connsiteY3725" fmla="*/ 630710 h 4880791"/>
              <a:gd name="connsiteX3726" fmla="*/ 5637598 w 5940554"/>
              <a:gd name="connsiteY3726" fmla="*/ 634600 h 4880791"/>
              <a:gd name="connsiteX3727" fmla="*/ 5626326 w 5940554"/>
              <a:gd name="connsiteY3727" fmla="*/ 632372 h 4880791"/>
              <a:gd name="connsiteX3728" fmla="*/ 5630122 w 5940554"/>
              <a:gd name="connsiteY3728" fmla="*/ 630710 h 4880791"/>
              <a:gd name="connsiteX3729" fmla="*/ 5655191 w 5940554"/>
              <a:gd name="connsiteY3729" fmla="*/ 630160 h 4880791"/>
              <a:gd name="connsiteX3730" fmla="*/ 5662696 w 5940554"/>
              <a:gd name="connsiteY3730" fmla="*/ 634072 h 4880791"/>
              <a:gd name="connsiteX3731" fmla="*/ 5651414 w 5940554"/>
              <a:gd name="connsiteY3731" fmla="*/ 631836 h 4880791"/>
              <a:gd name="connsiteX3732" fmla="*/ 5655191 w 5940554"/>
              <a:gd name="connsiteY3732" fmla="*/ 630160 h 4880791"/>
              <a:gd name="connsiteX3733" fmla="*/ 5189316 w 5940554"/>
              <a:gd name="connsiteY3733" fmla="*/ 626582 h 4880791"/>
              <a:gd name="connsiteX3734" fmla="*/ 5193921 w 5940554"/>
              <a:gd name="connsiteY3734" fmla="*/ 635228 h 4880791"/>
              <a:gd name="connsiteX3735" fmla="*/ 5186908 w 5940554"/>
              <a:gd name="connsiteY3735" fmla="*/ 636842 h 4880791"/>
              <a:gd name="connsiteX3736" fmla="*/ 5189316 w 5940554"/>
              <a:gd name="connsiteY3736" fmla="*/ 626582 h 4880791"/>
              <a:gd name="connsiteX3737" fmla="*/ 5683539 w 5940554"/>
              <a:gd name="connsiteY3737" fmla="*/ 626442 h 4880791"/>
              <a:gd name="connsiteX3738" fmla="*/ 5689968 w 5940554"/>
              <a:gd name="connsiteY3738" fmla="*/ 630509 h 4880791"/>
              <a:gd name="connsiteX3739" fmla="*/ 5679430 w 5940554"/>
              <a:gd name="connsiteY3739" fmla="*/ 627235 h 4880791"/>
              <a:gd name="connsiteX3740" fmla="*/ 5683539 w 5940554"/>
              <a:gd name="connsiteY3740" fmla="*/ 626442 h 4880791"/>
              <a:gd name="connsiteX3741" fmla="*/ 4711195 w 5940554"/>
              <a:gd name="connsiteY3741" fmla="*/ 625559 h 4880791"/>
              <a:gd name="connsiteX3742" fmla="*/ 4711783 w 5940554"/>
              <a:gd name="connsiteY3742" fmla="*/ 626791 h 4880791"/>
              <a:gd name="connsiteX3743" fmla="*/ 4715358 w 5940554"/>
              <a:gd name="connsiteY3743" fmla="*/ 626362 h 4880791"/>
              <a:gd name="connsiteX3744" fmla="*/ 4706386 w 5940554"/>
              <a:gd name="connsiteY3744" fmla="*/ 632761 h 4880791"/>
              <a:gd name="connsiteX3745" fmla="*/ 4703036 w 5940554"/>
              <a:gd name="connsiteY3745" fmla="*/ 631771 h 4880791"/>
              <a:gd name="connsiteX3746" fmla="*/ 5818462 w 5940554"/>
              <a:gd name="connsiteY3746" fmla="*/ 625213 h 4880791"/>
              <a:gd name="connsiteX3747" fmla="*/ 5825926 w 5940554"/>
              <a:gd name="connsiteY3747" fmla="*/ 629184 h 4880791"/>
              <a:gd name="connsiteX3748" fmla="*/ 5814651 w 5940554"/>
              <a:gd name="connsiteY3748" fmla="*/ 626938 h 4880791"/>
              <a:gd name="connsiteX3749" fmla="*/ 5818462 w 5940554"/>
              <a:gd name="connsiteY3749" fmla="*/ 625213 h 4880791"/>
              <a:gd name="connsiteX3750" fmla="*/ 4893376 w 5940554"/>
              <a:gd name="connsiteY3750" fmla="*/ 617666 h 4880791"/>
              <a:gd name="connsiteX3751" fmla="*/ 4897759 w 5940554"/>
              <a:gd name="connsiteY3751" fmla="*/ 622648 h 4880791"/>
              <a:gd name="connsiteX3752" fmla="*/ 4883816 w 5940554"/>
              <a:gd name="connsiteY3752" fmla="*/ 623096 h 4880791"/>
              <a:gd name="connsiteX3753" fmla="*/ 4893376 w 5940554"/>
              <a:gd name="connsiteY3753" fmla="*/ 617666 h 4880791"/>
              <a:gd name="connsiteX3754" fmla="*/ 5653366 w 5940554"/>
              <a:gd name="connsiteY3754" fmla="*/ 612506 h 4880791"/>
              <a:gd name="connsiteX3755" fmla="*/ 5664116 w 5940554"/>
              <a:gd name="connsiteY3755" fmla="*/ 615093 h 4880791"/>
              <a:gd name="connsiteX3756" fmla="*/ 5648222 w 5940554"/>
              <a:gd name="connsiteY3756" fmla="*/ 618767 h 4880791"/>
              <a:gd name="connsiteX3757" fmla="*/ 5653366 w 5940554"/>
              <a:gd name="connsiteY3757" fmla="*/ 612506 h 4880791"/>
              <a:gd name="connsiteX3758" fmla="*/ 5205699 w 5940554"/>
              <a:gd name="connsiteY3758" fmla="*/ 609034 h 4880791"/>
              <a:gd name="connsiteX3759" fmla="*/ 5210231 w 5940554"/>
              <a:gd name="connsiteY3759" fmla="*/ 629449 h 4880791"/>
              <a:gd name="connsiteX3760" fmla="*/ 5203497 w 5940554"/>
              <a:gd name="connsiteY3760" fmla="*/ 630225 h 4880791"/>
              <a:gd name="connsiteX3761" fmla="*/ 5205699 w 5940554"/>
              <a:gd name="connsiteY3761" fmla="*/ 609034 h 4880791"/>
              <a:gd name="connsiteX3762" fmla="*/ 5097233 w 5940554"/>
              <a:gd name="connsiteY3762" fmla="*/ 603833 h 4880791"/>
              <a:gd name="connsiteX3763" fmla="*/ 5103978 w 5940554"/>
              <a:gd name="connsiteY3763" fmla="*/ 638008 h 4880791"/>
              <a:gd name="connsiteX3764" fmla="*/ 5119001 w 5940554"/>
              <a:gd name="connsiteY3764" fmla="*/ 667276 h 4880791"/>
              <a:gd name="connsiteX3765" fmla="*/ 5115395 w 5940554"/>
              <a:gd name="connsiteY3765" fmla="*/ 737717 h 4880791"/>
              <a:gd name="connsiteX3766" fmla="*/ 5086881 w 5940554"/>
              <a:gd name="connsiteY3766" fmla="*/ 878028 h 4880791"/>
              <a:gd name="connsiteX3767" fmla="*/ 5084565 w 5940554"/>
              <a:gd name="connsiteY3767" fmla="*/ 865131 h 4880791"/>
              <a:gd name="connsiteX3768" fmla="*/ 5083425 w 5940554"/>
              <a:gd name="connsiteY3768" fmla="*/ 858784 h 4880791"/>
              <a:gd name="connsiteX3769" fmla="*/ 5083839 w 5940554"/>
              <a:gd name="connsiteY3769" fmla="*/ 842309 h 4880791"/>
              <a:gd name="connsiteX3770" fmla="*/ 5085726 w 5940554"/>
              <a:gd name="connsiteY3770" fmla="*/ 825142 h 4880791"/>
              <a:gd name="connsiteX3771" fmla="*/ 5086253 w 5940554"/>
              <a:gd name="connsiteY3771" fmla="*/ 817135 h 4880791"/>
              <a:gd name="connsiteX3772" fmla="*/ 5069659 w 5940554"/>
              <a:gd name="connsiteY3772" fmla="*/ 805259 h 4880791"/>
              <a:gd name="connsiteX3773" fmla="*/ 5085965 w 5940554"/>
              <a:gd name="connsiteY3773" fmla="*/ 706174 h 4880791"/>
              <a:gd name="connsiteX3774" fmla="*/ 5074677 w 5940554"/>
              <a:gd name="connsiteY3774" fmla="*/ 704386 h 4880791"/>
              <a:gd name="connsiteX3775" fmla="*/ 5075207 w 5940554"/>
              <a:gd name="connsiteY3775" fmla="*/ 696378 h 4880791"/>
              <a:gd name="connsiteX3776" fmla="*/ 5085425 w 5940554"/>
              <a:gd name="connsiteY3776" fmla="*/ 689367 h 4880791"/>
              <a:gd name="connsiteX3777" fmla="*/ 5089990 w 5940554"/>
              <a:gd name="connsiteY3777" fmla="*/ 661188 h 4880791"/>
              <a:gd name="connsiteX3778" fmla="*/ 5097233 w 5940554"/>
              <a:gd name="connsiteY3778" fmla="*/ 603833 h 4880791"/>
              <a:gd name="connsiteX3779" fmla="*/ 5301776 w 5940554"/>
              <a:gd name="connsiteY3779" fmla="*/ 602282 h 4880791"/>
              <a:gd name="connsiteX3780" fmla="*/ 5307518 w 5940554"/>
              <a:gd name="connsiteY3780" fmla="*/ 611638 h 4880791"/>
              <a:gd name="connsiteX3781" fmla="*/ 5299609 w 5940554"/>
              <a:gd name="connsiteY3781" fmla="*/ 612724 h 4880791"/>
              <a:gd name="connsiteX3782" fmla="*/ 5301776 w 5940554"/>
              <a:gd name="connsiteY3782" fmla="*/ 602282 h 4880791"/>
              <a:gd name="connsiteX3783" fmla="*/ 5358316 w 5940554"/>
              <a:gd name="connsiteY3783" fmla="*/ 594994 h 4880791"/>
              <a:gd name="connsiteX3784" fmla="*/ 5371137 w 5940554"/>
              <a:gd name="connsiteY3784" fmla="*/ 623944 h 4880791"/>
              <a:gd name="connsiteX3785" fmla="*/ 5353043 w 5940554"/>
              <a:gd name="connsiteY3785" fmla="*/ 620149 h 4880791"/>
              <a:gd name="connsiteX3786" fmla="*/ 5358316 w 5940554"/>
              <a:gd name="connsiteY3786" fmla="*/ 594994 h 4880791"/>
              <a:gd name="connsiteX3787" fmla="*/ 5394051 w 5940554"/>
              <a:gd name="connsiteY3787" fmla="*/ 579570 h 4880791"/>
              <a:gd name="connsiteX3788" fmla="*/ 5398237 w 5940554"/>
              <a:gd name="connsiteY3788" fmla="*/ 580433 h 4880791"/>
              <a:gd name="connsiteX3789" fmla="*/ 5397393 w 5940554"/>
              <a:gd name="connsiteY3789" fmla="*/ 583295 h 4880791"/>
              <a:gd name="connsiteX3790" fmla="*/ 5394051 w 5940554"/>
              <a:gd name="connsiteY3790" fmla="*/ 579570 h 4880791"/>
              <a:gd name="connsiteX3791" fmla="*/ 5007016 w 5940554"/>
              <a:gd name="connsiteY3791" fmla="*/ 577787 h 4880791"/>
              <a:gd name="connsiteX3792" fmla="*/ 5001684 w 5940554"/>
              <a:gd name="connsiteY3792" fmla="*/ 602897 h 4880791"/>
              <a:gd name="connsiteX3793" fmla="*/ 4995805 w 5940554"/>
              <a:gd name="connsiteY3793" fmla="*/ 586144 h 4880791"/>
              <a:gd name="connsiteX3794" fmla="*/ 5007016 w 5940554"/>
              <a:gd name="connsiteY3794" fmla="*/ 577787 h 4880791"/>
              <a:gd name="connsiteX3795" fmla="*/ 5091214 w 5940554"/>
              <a:gd name="connsiteY3795" fmla="*/ 572373 h 4880791"/>
              <a:gd name="connsiteX3796" fmla="*/ 5105190 w 5940554"/>
              <a:gd name="connsiteY3796" fmla="*/ 584139 h 4880791"/>
              <a:gd name="connsiteX3797" fmla="*/ 5084363 w 5940554"/>
              <a:gd name="connsiteY3797" fmla="*/ 581946 h 4880791"/>
              <a:gd name="connsiteX3798" fmla="*/ 5091214 w 5940554"/>
              <a:gd name="connsiteY3798" fmla="*/ 572373 h 4880791"/>
              <a:gd name="connsiteX3799" fmla="*/ 5673143 w 5940554"/>
              <a:gd name="connsiteY3799" fmla="*/ 570593 h 4880791"/>
              <a:gd name="connsiteX3800" fmla="*/ 5680619 w 5940554"/>
              <a:gd name="connsiteY3800" fmla="*/ 574485 h 4880791"/>
              <a:gd name="connsiteX3801" fmla="*/ 5669347 w 5940554"/>
              <a:gd name="connsiteY3801" fmla="*/ 572256 h 4880791"/>
              <a:gd name="connsiteX3802" fmla="*/ 5673143 w 5940554"/>
              <a:gd name="connsiteY3802" fmla="*/ 570593 h 4880791"/>
              <a:gd name="connsiteX3803" fmla="*/ 4923585 w 5940554"/>
              <a:gd name="connsiteY3803" fmla="*/ 564818 h 4880791"/>
              <a:gd name="connsiteX3804" fmla="*/ 4941546 w 5940554"/>
              <a:gd name="connsiteY3804" fmla="*/ 571016 h 4880791"/>
              <a:gd name="connsiteX3805" fmla="*/ 4923585 w 5940554"/>
              <a:gd name="connsiteY3805" fmla="*/ 564818 h 4880791"/>
              <a:gd name="connsiteX3806" fmla="*/ 5195542 w 5940554"/>
              <a:gd name="connsiteY3806" fmla="*/ 564787 h 4880791"/>
              <a:gd name="connsiteX3807" fmla="*/ 5213709 w 5940554"/>
              <a:gd name="connsiteY3807" fmla="*/ 583950 h 4880791"/>
              <a:gd name="connsiteX3808" fmla="*/ 5205121 w 5940554"/>
              <a:gd name="connsiteY3808" fmla="*/ 595950 h 4880791"/>
              <a:gd name="connsiteX3809" fmla="*/ 5195542 w 5940554"/>
              <a:gd name="connsiteY3809" fmla="*/ 564787 h 4880791"/>
              <a:gd name="connsiteX3810" fmla="*/ 5097571 w 5940554"/>
              <a:gd name="connsiteY3810" fmla="*/ 563195 h 4880791"/>
              <a:gd name="connsiteX3811" fmla="*/ 5114853 w 5940554"/>
              <a:gd name="connsiteY3811" fmla="*/ 573294 h 4880791"/>
              <a:gd name="connsiteX3812" fmla="*/ 5089340 w 5940554"/>
              <a:gd name="connsiteY3812" fmla="*/ 567020 h 4880791"/>
              <a:gd name="connsiteX3813" fmla="*/ 5097571 w 5940554"/>
              <a:gd name="connsiteY3813" fmla="*/ 563195 h 4880791"/>
              <a:gd name="connsiteX3814" fmla="*/ 4871358 w 5940554"/>
              <a:gd name="connsiteY3814" fmla="*/ 561350 h 4880791"/>
              <a:gd name="connsiteX3815" fmla="*/ 4873237 w 5940554"/>
              <a:gd name="connsiteY3815" fmla="*/ 563165 h 4880791"/>
              <a:gd name="connsiteX3816" fmla="*/ 4862932 w 5940554"/>
              <a:gd name="connsiteY3816" fmla="*/ 562155 h 4880791"/>
              <a:gd name="connsiteX3817" fmla="*/ 4871358 w 5940554"/>
              <a:gd name="connsiteY3817" fmla="*/ 561350 h 4880791"/>
              <a:gd name="connsiteX3818" fmla="*/ 5004525 w 5940554"/>
              <a:gd name="connsiteY3818" fmla="*/ 558951 h 4880791"/>
              <a:gd name="connsiteX3819" fmla="*/ 5012030 w 5940554"/>
              <a:gd name="connsiteY3819" fmla="*/ 562863 h 4880791"/>
              <a:gd name="connsiteX3820" fmla="*/ 5000748 w 5940554"/>
              <a:gd name="connsiteY3820" fmla="*/ 560629 h 4880791"/>
              <a:gd name="connsiteX3821" fmla="*/ 5004525 w 5940554"/>
              <a:gd name="connsiteY3821" fmla="*/ 558951 h 4880791"/>
              <a:gd name="connsiteX3822" fmla="*/ 5643724 w 5940554"/>
              <a:gd name="connsiteY3822" fmla="*/ 558750 h 4880791"/>
              <a:gd name="connsiteX3823" fmla="*/ 5652174 w 5940554"/>
              <a:gd name="connsiteY3823" fmla="*/ 560299 h 4880791"/>
              <a:gd name="connsiteX3824" fmla="*/ 5639973 w 5940554"/>
              <a:gd name="connsiteY3824" fmla="*/ 563561 h 4880791"/>
              <a:gd name="connsiteX3825" fmla="*/ 5643724 w 5940554"/>
              <a:gd name="connsiteY3825" fmla="*/ 558750 h 4880791"/>
              <a:gd name="connsiteX3826" fmla="*/ 4777662 w 5940554"/>
              <a:gd name="connsiteY3826" fmla="*/ 557896 h 4880791"/>
              <a:gd name="connsiteX3827" fmla="*/ 4779610 w 5940554"/>
              <a:gd name="connsiteY3827" fmla="*/ 558752 h 4880791"/>
              <a:gd name="connsiteX3828" fmla="*/ 4774187 w 5940554"/>
              <a:gd name="connsiteY3828" fmla="*/ 562895 h 4880791"/>
              <a:gd name="connsiteX3829" fmla="*/ 4771014 w 5940554"/>
              <a:gd name="connsiteY3829" fmla="*/ 562161 h 4880791"/>
              <a:gd name="connsiteX3830" fmla="*/ 4777662 w 5940554"/>
              <a:gd name="connsiteY3830" fmla="*/ 557896 h 4880791"/>
              <a:gd name="connsiteX3831" fmla="*/ 5807896 w 5940554"/>
              <a:gd name="connsiteY3831" fmla="*/ 552977 h 4880791"/>
              <a:gd name="connsiteX3832" fmla="*/ 5817772 w 5940554"/>
              <a:gd name="connsiteY3832" fmla="*/ 555548 h 4880791"/>
              <a:gd name="connsiteX3833" fmla="*/ 5803940 w 5940554"/>
              <a:gd name="connsiteY3833" fmla="*/ 557642 h 4880791"/>
              <a:gd name="connsiteX3834" fmla="*/ 5807896 w 5940554"/>
              <a:gd name="connsiteY3834" fmla="*/ 552977 h 4880791"/>
              <a:gd name="connsiteX3835" fmla="*/ 5390168 w 5940554"/>
              <a:gd name="connsiteY3835" fmla="*/ 551435 h 4880791"/>
              <a:gd name="connsiteX3836" fmla="*/ 5397674 w 5940554"/>
              <a:gd name="connsiteY3836" fmla="*/ 555346 h 4880791"/>
              <a:gd name="connsiteX3837" fmla="*/ 5386392 w 5940554"/>
              <a:gd name="connsiteY3837" fmla="*/ 553112 h 4880791"/>
              <a:gd name="connsiteX3838" fmla="*/ 5390168 w 5940554"/>
              <a:gd name="connsiteY3838" fmla="*/ 551435 h 4880791"/>
              <a:gd name="connsiteX3839" fmla="*/ 4982156 w 5940554"/>
              <a:gd name="connsiteY3839" fmla="*/ 551405 h 4880791"/>
              <a:gd name="connsiteX3840" fmla="*/ 4992264 w 5940554"/>
              <a:gd name="connsiteY3840" fmla="*/ 554890 h 4880791"/>
              <a:gd name="connsiteX3841" fmla="*/ 4977815 w 5940554"/>
              <a:gd name="connsiteY3841" fmla="*/ 556543 h 4880791"/>
              <a:gd name="connsiteX3842" fmla="*/ 4982156 w 5940554"/>
              <a:gd name="connsiteY3842" fmla="*/ 551405 h 4880791"/>
              <a:gd name="connsiteX3843" fmla="*/ 4791852 w 5940554"/>
              <a:gd name="connsiteY3843" fmla="*/ 550143 h 4880791"/>
              <a:gd name="connsiteX3844" fmla="*/ 4792077 w 5940554"/>
              <a:gd name="connsiteY3844" fmla="*/ 550700 h 4880791"/>
              <a:gd name="connsiteX3845" fmla="*/ 4795989 w 5940554"/>
              <a:gd name="connsiteY3845" fmla="*/ 552848 h 4880791"/>
              <a:gd name="connsiteX3846" fmla="*/ 4799885 w 5940554"/>
              <a:gd name="connsiteY3846" fmla="*/ 556405 h 4880791"/>
              <a:gd name="connsiteX3847" fmla="*/ 4793654 w 5940554"/>
              <a:gd name="connsiteY3847" fmla="*/ 555351 h 4880791"/>
              <a:gd name="connsiteX3848" fmla="*/ 4792295 w 5940554"/>
              <a:gd name="connsiteY3848" fmla="*/ 557864 h 4880791"/>
              <a:gd name="connsiteX3849" fmla="*/ 4780916 w 5940554"/>
              <a:gd name="connsiteY3849" fmla="*/ 554301 h 4880791"/>
              <a:gd name="connsiteX3850" fmla="*/ 4791373 w 5940554"/>
              <a:gd name="connsiteY3850" fmla="*/ 550324 h 4880791"/>
              <a:gd name="connsiteX3851" fmla="*/ 4791366 w 5940554"/>
              <a:gd name="connsiteY3851" fmla="*/ 550309 h 4880791"/>
              <a:gd name="connsiteX3852" fmla="*/ 4791385 w 5940554"/>
              <a:gd name="connsiteY3852" fmla="*/ 550320 h 4880791"/>
              <a:gd name="connsiteX3853" fmla="*/ 5365850 w 5940554"/>
              <a:gd name="connsiteY3853" fmla="*/ 549404 h 4880791"/>
              <a:gd name="connsiteX3854" fmla="*/ 5375114 w 5940554"/>
              <a:gd name="connsiteY3854" fmla="*/ 551538 h 4880791"/>
              <a:gd name="connsiteX3855" fmla="*/ 5361282 w 5940554"/>
              <a:gd name="connsiteY3855" fmla="*/ 553632 h 4880791"/>
              <a:gd name="connsiteX3856" fmla="*/ 5365850 w 5940554"/>
              <a:gd name="connsiteY3856" fmla="*/ 549404 h 4880791"/>
              <a:gd name="connsiteX3857" fmla="*/ 5466177 w 5940554"/>
              <a:gd name="connsiteY3857" fmla="*/ 547248 h 4880791"/>
              <a:gd name="connsiteX3858" fmla="*/ 5476640 w 5940554"/>
              <a:gd name="connsiteY3858" fmla="*/ 550238 h 4880791"/>
              <a:gd name="connsiteX3859" fmla="*/ 5462192 w 5940554"/>
              <a:gd name="connsiteY3859" fmla="*/ 551890 h 4880791"/>
              <a:gd name="connsiteX3860" fmla="*/ 5466177 w 5940554"/>
              <a:gd name="connsiteY3860" fmla="*/ 547248 h 4880791"/>
              <a:gd name="connsiteX3861" fmla="*/ 4794934 w 5940554"/>
              <a:gd name="connsiteY3861" fmla="*/ 545420 h 4880791"/>
              <a:gd name="connsiteX3862" fmla="*/ 4796319 w 5940554"/>
              <a:gd name="connsiteY3862" fmla="*/ 546093 h 4880791"/>
              <a:gd name="connsiteX3863" fmla="*/ 4790924 w 5940554"/>
              <a:gd name="connsiteY3863" fmla="*/ 550164 h 4880791"/>
              <a:gd name="connsiteX3864" fmla="*/ 4788216 w 5940554"/>
              <a:gd name="connsiteY3864" fmla="*/ 549285 h 4880791"/>
              <a:gd name="connsiteX3865" fmla="*/ 4794934 w 5940554"/>
              <a:gd name="connsiteY3865" fmla="*/ 545420 h 4880791"/>
              <a:gd name="connsiteX3866" fmla="*/ 4993824 w 5940554"/>
              <a:gd name="connsiteY3866" fmla="*/ 535101 h 4880791"/>
              <a:gd name="connsiteX3867" fmla="*/ 5003930 w 5940554"/>
              <a:gd name="connsiteY3867" fmla="*/ 538587 h 4880791"/>
              <a:gd name="connsiteX3868" fmla="*/ 4989483 w 5940554"/>
              <a:gd name="connsiteY3868" fmla="*/ 540240 h 4880791"/>
              <a:gd name="connsiteX3869" fmla="*/ 4993824 w 5940554"/>
              <a:gd name="connsiteY3869" fmla="*/ 535101 h 4880791"/>
              <a:gd name="connsiteX3870" fmla="*/ 4812259 w 5940554"/>
              <a:gd name="connsiteY3870" fmla="*/ 533246 h 4880791"/>
              <a:gd name="connsiteX3871" fmla="*/ 4812964 w 5940554"/>
              <a:gd name="connsiteY3871" fmla="*/ 533531 h 4880791"/>
              <a:gd name="connsiteX3872" fmla="*/ 4807494 w 5940554"/>
              <a:gd name="connsiteY3872" fmla="*/ 537660 h 4880791"/>
              <a:gd name="connsiteX3873" fmla="*/ 4805558 w 5940554"/>
              <a:gd name="connsiteY3873" fmla="*/ 537212 h 4880791"/>
              <a:gd name="connsiteX3874" fmla="*/ 4812259 w 5940554"/>
              <a:gd name="connsiteY3874" fmla="*/ 533246 h 4880791"/>
              <a:gd name="connsiteX3875" fmla="*/ 5804263 w 5940554"/>
              <a:gd name="connsiteY3875" fmla="*/ 529488 h 4880791"/>
              <a:gd name="connsiteX3876" fmla="*/ 5810692 w 5940554"/>
              <a:gd name="connsiteY3876" fmla="*/ 533555 h 4880791"/>
              <a:gd name="connsiteX3877" fmla="*/ 5800153 w 5940554"/>
              <a:gd name="connsiteY3877" fmla="*/ 530280 h 4880791"/>
              <a:gd name="connsiteX3878" fmla="*/ 5804263 w 5940554"/>
              <a:gd name="connsiteY3878" fmla="*/ 529488 h 4880791"/>
              <a:gd name="connsiteX3879" fmla="*/ 5536406 w 5940554"/>
              <a:gd name="connsiteY3879" fmla="*/ 526439 h 4880791"/>
              <a:gd name="connsiteX3880" fmla="*/ 5537410 w 5940554"/>
              <a:gd name="connsiteY3880" fmla="*/ 526882 h 4880791"/>
              <a:gd name="connsiteX3881" fmla="*/ 5536679 w 5940554"/>
              <a:gd name="connsiteY3881" fmla="*/ 526561 h 4880791"/>
              <a:gd name="connsiteX3882" fmla="*/ 5533796 w 5940554"/>
              <a:gd name="connsiteY3882" fmla="*/ 525287 h 4880791"/>
              <a:gd name="connsiteX3883" fmla="*/ 5535312 w 5940554"/>
              <a:gd name="connsiteY3883" fmla="*/ 525955 h 4880791"/>
              <a:gd name="connsiteX3884" fmla="*/ 5536406 w 5940554"/>
              <a:gd name="connsiteY3884" fmla="*/ 526439 h 4880791"/>
              <a:gd name="connsiteX3885" fmla="*/ 5360772 w 5940554"/>
              <a:gd name="connsiteY3885" fmla="*/ 524882 h 4880791"/>
              <a:gd name="connsiteX3886" fmla="*/ 5367149 w 5940554"/>
              <a:gd name="connsiteY3886" fmla="*/ 528913 h 4880791"/>
              <a:gd name="connsiteX3887" fmla="*/ 5356623 w 5940554"/>
              <a:gd name="connsiteY3887" fmla="*/ 525645 h 4880791"/>
              <a:gd name="connsiteX3888" fmla="*/ 5360772 w 5940554"/>
              <a:gd name="connsiteY3888" fmla="*/ 524882 h 4880791"/>
              <a:gd name="connsiteX3889" fmla="*/ 5530174 w 5940554"/>
              <a:gd name="connsiteY3889" fmla="*/ 519064 h 4880791"/>
              <a:gd name="connsiteX3890" fmla="*/ 5532999 w 5940554"/>
              <a:gd name="connsiteY3890" fmla="*/ 524755 h 4880791"/>
              <a:gd name="connsiteX3891" fmla="*/ 5533510 w 5940554"/>
              <a:gd name="connsiteY3891" fmla="*/ 525161 h 4880791"/>
              <a:gd name="connsiteX3892" fmla="*/ 5539876 w 5940554"/>
              <a:gd name="connsiteY3892" fmla="*/ 530202 h 4880791"/>
              <a:gd name="connsiteX3893" fmla="*/ 5545282 w 5940554"/>
              <a:gd name="connsiteY3893" fmla="*/ 529875 h 4880791"/>
              <a:gd name="connsiteX3894" fmla="*/ 5550138 w 5940554"/>
              <a:gd name="connsiteY3894" fmla="*/ 537544 h 4880791"/>
              <a:gd name="connsiteX3895" fmla="*/ 5563927 w 5940554"/>
              <a:gd name="connsiteY3895" fmla="*/ 532731 h 4880791"/>
              <a:gd name="connsiteX3896" fmla="*/ 5585718 w 5940554"/>
              <a:gd name="connsiteY3896" fmla="*/ 542031 h 4880791"/>
              <a:gd name="connsiteX3897" fmla="*/ 5577392 w 5940554"/>
              <a:gd name="connsiteY3897" fmla="*/ 621721 h 4880791"/>
              <a:gd name="connsiteX3898" fmla="*/ 5584901 w 5940554"/>
              <a:gd name="connsiteY3898" fmla="*/ 658206 h 4880791"/>
              <a:gd name="connsiteX3899" fmla="*/ 5596647 w 5940554"/>
              <a:gd name="connsiteY3899" fmla="*/ 691782 h 4880791"/>
              <a:gd name="connsiteX3900" fmla="*/ 5615567 w 5940554"/>
              <a:gd name="connsiteY3900" fmla="*/ 690638 h 4880791"/>
              <a:gd name="connsiteX3901" fmla="*/ 5603273 w 5940554"/>
              <a:gd name="connsiteY3901" fmla="*/ 725888 h 4880791"/>
              <a:gd name="connsiteX3902" fmla="*/ 5608785 w 5940554"/>
              <a:gd name="connsiteY3902" fmla="*/ 710956 h 4880791"/>
              <a:gd name="connsiteX3903" fmla="*/ 5591834 w 5940554"/>
              <a:gd name="connsiteY3903" fmla="*/ 713637 h 4880791"/>
              <a:gd name="connsiteX3904" fmla="*/ 5595137 w 5940554"/>
              <a:gd name="connsiteY3904" fmla="*/ 720391 h 4880791"/>
              <a:gd name="connsiteX3905" fmla="*/ 5597223 w 5940554"/>
              <a:gd name="connsiteY3905" fmla="*/ 724655 h 4880791"/>
              <a:gd name="connsiteX3906" fmla="*/ 5611823 w 5940554"/>
              <a:gd name="connsiteY3906" fmla="*/ 732006 h 4880791"/>
              <a:gd name="connsiteX3907" fmla="*/ 5612765 w 5940554"/>
              <a:gd name="connsiteY3907" fmla="*/ 759598 h 4880791"/>
              <a:gd name="connsiteX3908" fmla="*/ 5594563 w 5940554"/>
              <a:gd name="connsiteY3908" fmla="*/ 763352 h 4880791"/>
              <a:gd name="connsiteX3909" fmla="*/ 5619930 w 5940554"/>
              <a:gd name="connsiteY3909" fmla="*/ 781506 h 4880791"/>
              <a:gd name="connsiteX3910" fmla="*/ 5600459 w 5940554"/>
              <a:gd name="connsiteY3910" fmla="*/ 790645 h 4880791"/>
              <a:gd name="connsiteX3911" fmla="*/ 5576636 w 5940554"/>
              <a:gd name="connsiteY3911" fmla="*/ 763108 h 4880791"/>
              <a:gd name="connsiteX3912" fmla="*/ 5576585 w 5940554"/>
              <a:gd name="connsiteY3912" fmla="*/ 792087 h 4880791"/>
              <a:gd name="connsiteX3913" fmla="*/ 5584804 w 5940554"/>
              <a:gd name="connsiteY3913" fmla="*/ 837819 h 4880791"/>
              <a:gd name="connsiteX3914" fmla="*/ 5601964 w 5940554"/>
              <a:gd name="connsiteY3914" fmla="*/ 925259 h 4880791"/>
              <a:gd name="connsiteX3915" fmla="*/ 5640079 w 5940554"/>
              <a:gd name="connsiteY3915" fmla="*/ 918976 h 4880791"/>
              <a:gd name="connsiteX3916" fmla="*/ 5635894 w 5940554"/>
              <a:gd name="connsiteY3916" fmla="*/ 953734 h 4880791"/>
              <a:gd name="connsiteX3917" fmla="*/ 5632246 w 5940554"/>
              <a:gd name="connsiteY3917" fmla="*/ 965457 h 4880791"/>
              <a:gd name="connsiteX3918" fmla="*/ 5632826 w 5940554"/>
              <a:gd name="connsiteY3918" fmla="*/ 978195 h 4880791"/>
              <a:gd name="connsiteX3919" fmla="*/ 5632529 w 5940554"/>
              <a:gd name="connsiteY3919" fmla="*/ 980559 h 4880791"/>
              <a:gd name="connsiteX3920" fmla="*/ 5635571 w 5940554"/>
              <a:gd name="connsiteY3920" fmla="*/ 981838 h 4880791"/>
              <a:gd name="connsiteX3921" fmla="*/ 5639138 w 5940554"/>
              <a:gd name="connsiteY3921" fmla="*/ 985852 h 4880791"/>
              <a:gd name="connsiteX3922" fmla="*/ 5633889 w 5940554"/>
              <a:gd name="connsiteY3922" fmla="*/ 985987 h 4880791"/>
              <a:gd name="connsiteX3923" fmla="*/ 5632243 w 5940554"/>
              <a:gd name="connsiteY3923" fmla="*/ 982848 h 4880791"/>
              <a:gd name="connsiteX3924" fmla="*/ 5631588 w 5940554"/>
              <a:gd name="connsiteY3924" fmla="*/ 988058 h 4880791"/>
              <a:gd name="connsiteX3925" fmla="*/ 5607164 w 5940554"/>
              <a:gd name="connsiteY3925" fmla="*/ 1008333 h 4880791"/>
              <a:gd name="connsiteX3926" fmla="*/ 5606770 w 5940554"/>
              <a:gd name="connsiteY3926" fmla="*/ 1011896 h 4880791"/>
              <a:gd name="connsiteX3927" fmla="*/ 5606937 w 5940554"/>
              <a:gd name="connsiteY3927" fmla="*/ 1022504 h 4880791"/>
              <a:gd name="connsiteX3928" fmla="*/ 5618741 w 5940554"/>
              <a:gd name="connsiteY3928" fmla="*/ 1020464 h 4880791"/>
              <a:gd name="connsiteX3929" fmla="*/ 5628344 w 5940554"/>
              <a:gd name="connsiteY3929" fmla="*/ 1050408 h 4880791"/>
              <a:gd name="connsiteX3930" fmla="*/ 5639939 w 5940554"/>
              <a:gd name="connsiteY3930" fmla="*/ 1063425 h 4880791"/>
              <a:gd name="connsiteX3931" fmla="*/ 5638055 w 5940554"/>
              <a:gd name="connsiteY3931" fmla="*/ 1065748 h 4880791"/>
              <a:gd name="connsiteX3932" fmla="*/ 5613395 w 5940554"/>
              <a:gd name="connsiteY3932" fmla="*/ 1046004 h 4880791"/>
              <a:gd name="connsiteX3933" fmla="*/ 5604019 w 5940554"/>
              <a:gd name="connsiteY3933" fmla="*/ 1051877 h 4880791"/>
              <a:gd name="connsiteX3934" fmla="*/ 5604844 w 5940554"/>
              <a:gd name="connsiteY3934" fmla="*/ 1039883 h 4880791"/>
              <a:gd name="connsiteX3935" fmla="*/ 5588628 w 5940554"/>
              <a:gd name="connsiteY3935" fmla="*/ 1040862 h 4880791"/>
              <a:gd name="connsiteX3936" fmla="*/ 5577048 w 5940554"/>
              <a:gd name="connsiteY3936" fmla="*/ 1017895 h 4880791"/>
              <a:gd name="connsiteX3937" fmla="*/ 5571584 w 5940554"/>
              <a:gd name="connsiteY3937" fmla="*/ 943020 h 4880791"/>
              <a:gd name="connsiteX3938" fmla="*/ 5569804 w 5940554"/>
              <a:gd name="connsiteY3938" fmla="*/ 862392 h 4880791"/>
              <a:gd name="connsiteX3939" fmla="*/ 5570415 w 5940554"/>
              <a:gd name="connsiteY3939" fmla="*/ 829620 h 4880791"/>
              <a:gd name="connsiteX3940" fmla="*/ 5565499 w 5940554"/>
              <a:gd name="connsiteY3940" fmla="*/ 796737 h 4880791"/>
              <a:gd name="connsiteX3941" fmla="*/ 5552093 w 5940554"/>
              <a:gd name="connsiteY3941" fmla="*/ 782948 h 4880791"/>
              <a:gd name="connsiteX3942" fmla="*/ 5552476 w 5940554"/>
              <a:gd name="connsiteY3942" fmla="*/ 764345 h 4880791"/>
              <a:gd name="connsiteX3943" fmla="*/ 5548949 w 5940554"/>
              <a:gd name="connsiteY3943" fmla="*/ 726513 h 4880791"/>
              <a:gd name="connsiteX3944" fmla="*/ 5539624 w 5940554"/>
              <a:gd name="connsiteY3944" fmla="*/ 642584 h 4880791"/>
              <a:gd name="connsiteX3945" fmla="*/ 5529732 w 5940554"/>
              <a:gd name="connsiteY3945" fmla="*/ 562446 h 4880791"/>
              <a:gd name="connsiteX3946" fmla="*/ 5535356 w 5940554"/>
              <a:gd name="connsiteY3946" fmla="*/ 543746 h 4880791"/>
              <a:gd name="connsiteX3947" fmla="*/ 5535631 w 5940554"/>
              <a:gd name="connsiteY3947" fmla="*/ 539748 h 4880791"/>
              <a:gd name="connsiteX3948" fmla="*/ 5529793 w 5940554"/>
              <a:gd name="connsiteY3948" fmla="*/ 537668 h 4880791"/>
              <a:gd name="connsiteX3949" fmla="*/ 5514677 w 5940554"/>
              <a:gd name="connsiteY3949" fmla="*/ 522656 h 4880791"/>
              <a:gd name="connsiteX3950" fmla="*/ 5530174 w 5940554"/>
              <a:gd name="connsiteY3950" fmla="*/ 519064 h 4880791"/>
              <a:gd name="connsiteX3951" fmla="*/ 5543403 w 5940554"/>
              <a:gd name="connsiteY3951" fmla="*/ 517932 h 4880791"/>
              <a:gd name="connsiteX3952" fmla="*/ 5540879 w 5940554"/>
              <a:gd name="connsiteY3952" fmla="*/ 525001 h 4880791"/>
              <a:gd name="connsiteX3953" fmla="*/ 5543403 w 5940554"/>
              <a:gd name="connsiteY3953" fmla="*/ 517932 h 4880791"/>
              <a:gd name="connsiteX3954" fmla="*/ 4767578 w 5940554"/>
              <a:gd name="connsiteY3954" fmla="*/ 514020 h 4880791"/>
              <a:gd name="connsiteX3955" fmla="*/ 4773420 w 5940554"/>
              <a:gd name="connsiteY3955" fmla="*/ 518421 h 4880791"/>
              <a:gd name="connsiteX3956" fmla="*/ 4763114 w 5940554"/>
              <a:gd name="connsiteY3956" fmla="*/ 517412 h 4880791"/>
              <a:gd name="connsiteX3957" fmla="*/ 4767578 w 5940554"/>
              <a:gd name="connsiteY3957" fmla="*/ 514020 h 4880791"/>
              <a:gd name="connsiteX3958" fmla="*/ 5587835 w 5940554"/>
              <a:gd name="connsiteY3958" fmla="*/ 508103 h 4880791"/>
              <a:gd name="connsiteX3959" fmla="*/ 5587170 w 5940554"/>
              <a:gd name="connsiteY3959" fmla="*/ 537094 h 4880791"/>
              <a:gd name="connsiteX3960" fmla="*/ 5577243 w 5940554"/>
              <a:gd name="connsiteY3960" fmla="*/ 537160 h 4880791"/>
              <a:gd name="connsiteX3961" fmla="*/ 5587835 w 5940554"/>
              <a:gd name="connsiteY3961" fmla="*/ 508103 h 4880791"/>
              <a:gd name="connsiteX3962" fmla="*/ 4987946 w 5940554"/>
              <a:gd name="connsiteY3962" fmla="*/ 506785 h 4880791"/>
              <a:gd name="connsiteX3963" fmla="*/ 5001830 w 5940554"/>
              <a:gd name="connsiteY3963" fmla="*/ 509339 h 4880791"/>
              <a:gd name="connsiteX3964" fmla="*/ 5005263 w 5940554"/>
              <a:gd name="connsiteY3964" fmla="*/ 519178 h 4880791"/>
              <a:gd name="connsiteX3965" fmla="*/ 4987946 w 5940554"/>
              <a:gd name="connsiteY3965" fmla="*/ 506785 h 4880791"/>
              <a:gd name="connsiteX3966" fmla="*/ 5535862 w 5940554"/>
              <a:gd name="connsiteY3966" fmla="*/ 503715 h 4880791"/>
              <a:gd name="connsiteX3967" fmla="*/ 5540430 w 5940554"/>
              <a:gd name="connsiteY3967" fmla="*/ 504985 h 4880791"/>
              <a:gd name="connsiteX3968" fmla="*/ 5539630 w 5940554"/>
              <a:gd name="connsiteY3968" fmla="*/ 510408 h 4880791"/>
              <a:gd name="connsiteX3969" fmla="*/ 5534753 w 5940554"/>
              <a:gd name="connsiteY3969" fmla="*/ 512916 h 4880791"/>
              <a:gd name="connsiteX3970" fmla="*/ 5535862 w 5940554"/>
              <a:gd name="connsiteY3970" fmla="*/ 503715 h 4880791"/>
              <a:gd name="connsiteX3971" fmla="*/ 5468481 w 5940554"/>
              <a:gd name="connsiteY3971" fmla="*/ 501280 h 4880791"/>
              <a:gd name="connsiteX3972" fmla="*/ 5467343 w 5940554"/>
              <a:gd name="connsiteY3972" fmla="*/ 504199 h 4880791"/>
              <a:gd name="connsiteX3973" fmla="*/ 5463108 w 5940554"/>
              <a:gd name="connsiteY3973" fmla="*/ 501702 h 4880791"/>
              <a:gd name="connsiteX3974" fmla="*/ 5468481 w 5940554"/>
              <a:gd name="connsiteY3974" fmla="*/ 501280 h 4880791"/>
              <a:gd name="connsiteX3975" fmla="*/ 4872875 w 5940554"/>
              <a:gd name="connsiteY3975" fmla="*/ 500907 h 4880791"/>
              <a:gd name="connsiteX3976" fmla="*/ 4879570 w 5940554"/>
              <a:gd name="connsiteY3976" fmla="*/ 503507 h 4880791"/>
              <a:gd name="connsiteX3977" fmla="*/ 4869564 w 5940554"/>
              <a:gd name="connsiteY3977" fmla="*/ 502185 h 4880791"/>
              <a:gd name="connsiteX3978" fmla="*/ 4872875 w 5940554"/>
              <a:gd name="connsiteY3978" fmla="*/ 500907 h 4880791"/>
              <a:gd name="connsiteX3979" fmla="*/ 5514369 w 5940554"/>
              <a:gd name="connsiteY3979" fmla="*/ 500111 h 4880791"/>
              <a:gd name="connsiteX3980" fmla="*/ 5521876 w 5940554"/>
              <a:gd name="connsiteY3980" fmla="*/ 504023 h 4880791"/>
              <a:gd name="connsiteX3981" fmla="*/ 5510594 w 5940554"/>
              <a:gd name="connsiteY3981" fmla="*/ 501789 h 4880791"/>
              <a:gd name="connsiteX3982" fmla="*/ 5514369 w 5940554"/>
              <a:gd name="connsiteY3982" fmla="*/ 500111 h 4880791"/>
              <a:gd name="connsiteX3983" fmla="*/ 5188203 w 5940554"/>
              <a:gd name="connsiteY3983" fmla="*/ 492287 h 4880791"/>
              <a:gd name="connsiteX3984" fmla="*/ 5194631 w 5940554"/>
              <a:gd name="connsiteY3984" fmla="*/ 496354 h 4880791"/>
              <a:gd name="connsiteX3985" fmla="*/ 5184092 w 5940554"/>
              <a:gd name="connsiteY3985" fmla="*/ 493080 h 4880791"/>
              <a:gd name="connsiteX3986" fmla="*/ 5188203 w 5940554"/>
              <a:gd name="connsiteY3986" fmla="*/ 492287 h 4880791"/>
              <a:gd name="connsiteX3987" fmla="*/ 5581143 w 5940554"/>
              <a:gd name="connsiteY3987" fmla="*/ 491620 h 4880791"/>
              <a:gd name="connsiteX3988" fmla="*/ 5587837 w 5940554"/>
              <a:gd name="connsiteY3988" fmla="*/ 494221 h 4880791"/>
              <a:gd name="connsiteX3989" fmla="*/ 5577830 w 5940554"/>
              <a:gd name="connsiteY3989" fmla="*/ 492898 h 4880791"/>
              <a:gd name="connsiteX3990" fmla="*/ 5581143 w 5940554"/>
              <a:gd name="connsiteY3990" fmla="*/ 491620 h 4880791"/>
              <a:gd name="connsiteX3991" fmla="*/ 5533825 w 5940554"/>
              <a:gd name="connsiteY3991" fmla="*/ 487941 h 4880791"/>
              <a:gd name="connsiteX3992" fmla="*/ 5539688 w 5940554"/>
              <a:gd name="connsiteY3992" fmla="*/ 497358 h 4880791"/>
              <a:gd name="connsiteX3993" fmla="*/ 5531662 w 5940554"/>
              <a:gd name="connsiteY3993" fmla="*/ 498377 h 4880791"/>
              <a:gd name="connsiteX3994" fmla="*/ 5533825 w 5940554"/>
              <a:gd name="connsiteY3994" fmla="*/ 487941 h 4880791"/>
              <a:gd name="connsiteX3995" fmla="*/ 5461445 w 5940554"/>
              <a:gd name="connsiteY3995" fmla="*/ 485453 h 4880791"/>
              <a:gd name="connsiteX3996" fmla="*/ 5467680 w 5940554"/>
              <a:gd name="connsiteY3996" fmla="*/ 494351 h 4880791"/>
              <a:gd name="connsiteX3997" fmla="*/ 5460016 w 5940554"/>
              <a:gd name="connsiteY3997" fmla="*/ 494867 h 4880791"/>
              <a:gd name="connsiteX3998" fmla="*/ 5461445 w 5940554"/>
              <a:gd name="connsiteY3998" fmla="*/ 485453 h 4880791"/>
              <a:gd name="connsiteX3999" fmla="*/ 4873746 w 5940554"/>
              <a:gd name="connsiteY3999" fmla="*/ 465363 h 4880791"/>
              <a:gd name="connsiteX4000" fmla="*/ 4881252 w 5940554"/>
              <a:gd name="connsiteY4000" fmla="*/ 469274 h 4880791"/>
              <a:gd name="connsiteX4001" fmla="*/ 4869970 w 5940554"/>
              <a:gd name="connsiteY4001" fmla="*/ 467040 h 4880791"/>
              <a:gd name="connsiteX4002" fmla="*/ 4873746 w 5940554"/>
              <a:gd name="connsiteY4002" fmla="*/ 465363 h 4880791"/>
              <a:gd name="connsiteX4003" fmla="*/ 5526155 w 5940554"/>
              <a:gd name="connsiteY4003" fmla="*/ 461459 h 4880791"/>
              <a:gd name="connsiteX4004" fmla="*/ 5531581 w 5940554"/>
              <a:gd name="connsiteY4004" fmla="*/ 479830 h 4880791"/>
              <a:gd name="connsiteX4005" fmla="*/ 5526155 w 5940554"/>
              <a:gd name="connsiteY4005" fmla="*/ 461459 h 4880791"/>
              <a:gd name="connsiteX4006" fmla="*/ 5389390 w 5940554"/>
              <a:gd name="connsiteY4006" fmla="*/ 461273 h 4880791"/>
              <a:gd name="connsiteX4007" fmla="*/ 5396841 w 5940554"/>
              <a:gd name="connsiteY4007" fmla="*/ 462337 h 4880791"/>
              <a:gd name="connsiteX4008" fmla="*/ 5395754 w 5940554"/>
              <a:gd name="connsiteY4008" fmla="*/ 465293 h 4880791"/>
              <a:gd name="connsiteX4009" fmla="*/ 5389390 w 5940554"/>
              <a:gd name="connsiteY4009" fmla="*/ 461273 h 4880791"/>
              <a:gd name="connsiteX4010" fmla="*/ 5580099 w 5940554"/>
              <a:gd name="connsiteY4010" fmla="*/ 459973 h 4880791"/>
              <a:gd name="connsiteX4011" fmla="*/ 5586585 w 5940554"/>
              <a:gd name="connsiteY4011" fmla="*/ 464083 h 4880791"/>
              <a:gd name="connsiteX4012" fmla="*/ 5576058 w 5940554"/>
              <a:gd name="connsiteY4012" fmla="*/ 460814 h 4880791"/>
              <a:gd name="connsiteX4013" fmla="*/ 5580099 w 5940554"/>
              <a:gd name="connsiteY4013" fmla="*/ 459973 h 4880791"/>
              <a:gd name="connsiteX4014" fmla="*/ 5283326 w 5940554"/>
              <a:gd name="connsiteY4014" fmla="*/ 458259 h 4880791"/>
              <a:gd name="connsiteX4015" fmla="*/ 5303753 w 5940554"/>
              <a:gd name="connsiteY4015" fmla="*/ 487553 h 4880791"/>
              <a:gd name="connsiteX4016" fmla="*/ 5307096 w 5940554"/>
              <a:gd name="connsiteY4016" fmla="*/ 521386 h 4880791"/>
              <a:gd name="connsiteX4017" fmla="*/ 5292140 w 5940554"/>
              <a:gd name="connsiteY4017" fmla="*/ 600122 h 4880791"/>
              <a:gd name="connsiteX4018" fmla="*/ 5290127 w 5940554"/>
              <a:gd name="connsiteY4018" fmla="*/ 642702 h 4880791"/>
              <a:gd name="connsiteX4019" fmla="*/ 5290009 w 5940554"/>
              <a:gd name="connsiteY4019" fmla="*/ 736249 h 4880791"/>
              <a:gd name="connsiteX4020" fmla="*/ 5288290 w 5940554"/>
              <a:gd name="connsiteY4020" fmla="*/ 824805 h 4880791"/>
              <a:gd name="connsiteX4021" fmla="*/ 5282119 w 5940554"/>
              <a:gd name="connsiteY4021" fmla="*/ 941271 h 4880791"/>
              <a:gd name="connsiteX4022" fmla="*/ 5289811 w 5940554"/>
              <a:gd name="connsiteY4022" fmla="*/ 988351 h 4880791"/>
              <a:gd name="connsiteX4023" fmla="*/ 5286454 w 5940554"/>
              <a:gd name="connsiteY4023" fmla="*/ 1006910 h 4880791"/>
              <a:gd name="connsiteX4024" fmla="*/ 5272496 w 5940554"/>
              <a:gd name="connsiteY4024" fmla="*/ 1095095 h 4880791"/>
              <a:gd name="connsiteX4025" fmla="*/ 5275150 w 5940554"/>
              <a:gd name="connsiteY4025" fmla="*/ 1119704 h 4880791"/>
              <a:gd name="connsiteX4026" fmla="*/ 5260303 w 5940554"/>
              <a:gd name="connsiteY4026" fmla="*/ 1194673 h 4880791"/>
              <a:gd name="connsiteX4027" fmla="*/ 5254795 w 5940554"/>
              <a:gd name="connsiteY4027" fmla="*/ 1209597 h 4880791"/>
              <a:gd name="connsiteX4028" fmla="*/ 5238950 w 5940554"/>
              <a:gd name="connsiteY4028" fmla="*/ 1275119 h 4880791"/>
              <a:gd name="connsiteX4029" fmla="*/ 5230698 w 5940554"/>
              <a:gd name="connsiteY4029" fmla="*/ 1325811 h 4880791"/>
              <a:gd name="connsiteX4030" fmla="*/ 5221185 w 5940554"/>
              <a:gd name="connsiteY4030" fmla="*/ 1375252 h 4880791"/>
              <a:gd name="connsiteX4031" fmla="*/ 5212224 w 5940554"/>
              <a:gd name="connsiteY4031" fmla="*/ 1416703 h 4880791"/>
              <a:gd name="connsiteX4032" fmla="*/ 5190589 w 5940554"/>
              <a:gd name="connsiteY4032" fmla="*/ 1507778 h 4880791"/>
              <a:gd name="connsiteX4033" fmla="*/ 5163181 w 5940554"/>
              <a:gd name="connsiteY4033" fmla="*/ 1611142 h 4880791"/>
              <a:gd name="connsiteX4034" fmla="*/ 5129194 w 5940554"/>
              <a:gd name="connsiteY4034" fmla="*/ 1701413 h 4880791"/>
              <a:gd name="connsiteX4035" fmla="*/ 5093779 w 5940554"/>
              <a:gd name="connsiteY4035" fmla="*/ 1790662 h 4880791"/>
              <a:gd name="connsiteX4036" fmla="*/ 5006011 w 5940554"/>
              <a:gd name="connsiteY4036" fmla="*/ 1974159 h 4880791"/>
              <a:gd name="connsiteX4037" fmla="*/ 5038999 w 5940554"/>
              <a:gd name="connsiteY4037" fmla="*/ 1874438 h 4880791"/>
              <a:gd name="connsiteX4038" fmla="*/ 5057340 w 5940554"/>
              <a:gd name="connsiteY4038" fmla="*/ 1827122 h 4880791"/>
              <a:gd name="connsiteX4039" fmla="*/ 5063228 w 5940554"/>
              <a:gd name="connsiteY4039" fmla="*/ 1804435 h 4880791"/>
              <a:gd name="connsiteX4040" fmla="*/ 5062165 w 5940554"/>
              <a:gd name="connsiteY4040" fmla="*/ 1780616 h 4880791"/>
              <a:gd name="connsiteX4041" fmla="*/ 5100122 w 5940554"/>
              <a:gd name="connsiteY4041" fmla="*/ 1684800 h 4880791"/>
              <a:gd name="connsiteX4042" fmla="*/ 5118461 w 5940554"/>
              <a:gd name="connsiteY4042" fmla="*/ 1637484 h 4880791"/>
              <a:gd name="connsiteX4043" fmla="*/ 5127219 w 5940554"/>
              <a:gd name="connsiteY4043" fmla="*/ 1614405 h 4880791"/>
              <a:gd name="connsiteX4044" fmla="*/ 5132114 w 5940554"/>
              <a:gd name="connsiteY4044" fmla="*/ 1593102 h 4880791"/>
              <a:gd name="connsiteX4045" fmla="*/ 5119693 w 5940554"/>
              <a:gd name="connsiteY4045" fmla="*/ 1577925 h 4880791"/>
              <a:gd name="connsiteX4046" fmla="*/ 5127470 w 5940554"/>
              <a:gd name="connsiteY4046" fmla="*/ 1560432 h 4880791"/>
              <a:gd name="connsiteX4047" fmla="*/ 5168084 w 5940554"/>
              <a:gd name="connsiteY4047" fmla="*/ 1406078 h 4880791"/>
              <a:gd name="connsiteX4048" fmla="*/ 5194237 w 5940554"/>
              <a:gd name="connsiteY4048" fmla="*/ 1312296 h 4880791"/>
              <a:gd name="connsiteX4049" fmla="*/ 5203985 w 5940554"/>
              <a:gd name="connsiteY4049" fmla="*/ 1287830 h 4880791"/>
              <a:gd name="connsiteX4050" fmla="*/ 5200391 w 5940554"/>
              <a:gd name="connsiteY4050" fmla="*/ 1274777 h 4880791"/>
              <a:gd name="connsiteX4051" fmla="*/ 5187971 w 5940554"/>
              <a:gd name="connsiteY4051" fmla="*/ 1259599 h 4880791"/>
              <a:gd name="connsiteX4052" fmla="*/ 5194863 w 5940554"/>
              <a:gd name="connsiteY4052" fmla="*/ 1239726 h 4880791"/>
              <a:gd name="connsiteX4053" fmla="*/ 5206149 w 5940554"/>
              <a:gd name="connsiteY4053" fmla="*/ 1205880 h 4880791"/>
              <a:gd name="connsiteX4054" fmla="*/ 5173476 w 5940554"/>
              <a:gd name="connsiteY4054" fmla="*/ 1265996 h 4880791"/>
              <a:gd name="connsiteX4055" fmla="*/ 5156643 w 5940554"/>
              <a:gd name="connsiteY4055" fmla="*/ 1249757 h 4880791"/>
              <a:gd name="connsiteX4056" fmla="*/ 5161430 w 5940554"/>
              <a:gd name="connsiteY4056" fmla="*/ 1232221 h 4880791"/>
              <a:gd name="connsiteX4057" fmla="*/ 5161639 w 5940554"/>
              <a:gd name="connsiteY4057" fmla="*/ 1213855 h 4880791"/>
              <a:gd name="connsiteX4058" fmla="*/ 5158046 w 5940554"/>
              <a:gd name="connsiteY4058" fmla="*/ 1200803 h 4880791"/>
              <a:gd name="connsiteX4059" fmla="*/ 5155342 w 5940554"/>
              <a:gd name="connsiteY4059" fmla="*/ 1215436 h 4880791"/>
              <a:gd name="connsiteX4060" fmla="*/ 5156270 w 5940554"/>
              <a:gd name="connsiteY4060" fmla="*/ 1216002 h 4880791"/>
              <a:gd name="connsiteX4061" fmla="*/ 5158753 w 5940554"/>
              <a:gd name="connsiteY4061" fmla="*/ 1216360 h 4880791"/>
              <a:gd name="connsiteX4062" fmla="*/ 5158239 w 5940554"/>
              <a:gd name="connsiteY4062" fmla="*/ 1218992 h 4880791"/>
              <a:gd name="connsiteX4063" fmla="*/ 5155272 w 5940554"/>
              <a:gd name="connsiteY4063" fmla="*/ 1215814 h 4880791"/>
              <a:gd name="connsiteX4064" fmla="*/ 5154782 w 5940554"/>
              <a:gd name="connsiteY4064" fmla="*/ 1218466 h 4880791"/>
              <a:gd name="connsiteX4065" fmla="*/ 5146924 w 5940554"/>
              <a:gd name="connsiteY4065" fmla="*/ 1234418 h 4880791"/>
              <a:gd name="connsiteX4066" fmla="*/ 5142613 w 5940554"/>
              <a:gd name="connsiteY4066" fmla="*/ 1218755 h 4880791"/>
              <a:gd name="connsiteX4067" fmla="*/ 5136535 w 5940554"/>
              <a:gd name="connsiteY4067" fmla="*/ 1191697 h 4880791"/>
              <a:gd name="connsiteX4068" fmla="*/ 5149984 w 5940554"/>
              <a:gd name="connsiteY4068" fmla="*/ 1082535 h 4880791"/>
              <a:gd name="connsiteX4069" fmla="*/ 5164763 w 5940554"/>
              <a:gd name="connsiteY4069" fmla="*/ 1076342 h 4880791"/>
              <a:gd name="connsiteX4070" fmla="*/ 5154166 w 5940554"/>
              <a:gd name="connsiteY4070" fmla="*/ 1051990 h 4880791"/>
              <a:gd name="connsiteX4071" fmla="*/ 5161319 w 5940554"/>
              <a:gd name="connsiteY4071" fmla="*/ 1023918 h 4880791"/>
              <a:gd name="connsiteX4072" fmla="*/ 5177410 w 5940554"/>
              <a:gd name="connsiteY4072" fmla="*/ 893590 h 4880791"/>
              <a:gd name="connsiteX4073" fmla="*/ 5183955 w 5940554"/>
              <a:gd name="connsiteY4073" fmla="*/ 758526 h 4880791"/>
              <a:gd name="connsiteX4074" fmla="*/ 5185734 w 5940554"/>
              <a:gd name="connsiteY4074" fmla="*/ 690974 h 4880791"/>
              <a:gd name="connsiteX4075" fmla="*/ 5187524 w 5940554"/>
              <a:gd name="connsiteY4075" fmla="*/ 660812 h 4880791"/>
              <a:gd name="connsiteX4076" fmla="*/ 5195016 w 5940554"/>
              <a:gd name="connsiteY4076" fmla="*/ 643113 h 4880791"/>
              <a:gd name="connsiteX4077" fmla="*/ 5195921 w 5940554"/>
              <a:gd name="connsiteY4077" fmla="*/ 647312 h 4880791"/>
              <a:gd name="connsiteX4078" fmla="*/ 5195982 w 5940554"/>
              <a:gd name="connsiteY4078" fmla="*/ 644065 h 4880791"/>
              <a:gd name="connsiteX4079" fmla="*/ 5198672 w 5940554"/>
              <a:gd name="connsiteY4079" fmla="*/ 644044 h 4880791"/>
              <a:gd name="connsiteX4080" fmla="*/ 5199422 w 5940554"/>
              <a:gd name="connsiteY4080" fmla="*/ 646526 h 4880791"/>
              <a:gd name="connsiteX4081" fmla="*/ 5195998 w 5940554"/>
              <a:gd name="connsiteY4081" fmla="*/ 647871 h 4880791"/>
              <a:gd name="connsiteX4082" fmla="*/ 5195867 w 5940554"/>
              <a:gd name="connsiteY4082" fmla="*/ 651715 h 4880791"/>
              <a:gd name="connsiteX4083" fmla="*/ 5200444 w 5940554"/>
              <a:gd name="connsiteY4083" fmla="*/ 659575 h 4880791"/>
              <a:gd name="connsiteX4084" fmla="*/ 5201522 w 5940554"/>
              <a:gd name="connsiteY4084" fmla="*/ 637638 h 4880791"/>
              <a:gd name="connsiteX4085" fmla="*/ 5211055 w 5940554"/>
              <a:gd name="connsiteY4085" fmla="*/ 638173 h 4880791"/>
              <a:gd name="connsiteX4086" fmla="*/ 5230657 w 5940554"/>
              <a:gd name="connsiteY4086" fmla="*/ 635430 h 4880791"/>
              <a:gd name="connsiteX4087" fmla="*/ 5239881 w 5940554"/>
              <a:gd name="connsiteY4087" fmla="*/ 679850 h 4880791"/>
              <a:gd name="connsiteX4088" fmla="*/ 5241601 w 5940554"/>
              <a:gd name="connsiteY4088" fmla="*/ 695408 h 4880791"/>
              <a:gd name="connsiteX4089" fmla="*/ 5244728 w 5940554"/>
              <a:gd name="connsiteY4089" fmla="*/ 696628 h 4880791"/>
              <a:gd name="connsiteX4090" fmla="*/ 5247663 w 5940554"/>
              <a:gd name="connsiteY4090" fmla="*/ 696052 h 4880791"/>
              <a:gd name="connsiteX4091" fmla="*/ 5244900 w 5940554"/>
              <a:gd name="connsiteY4091" fmla="*/ 699913 h 4880791"/>
              <a:gd name="connsiteX4092" fmla="*/ 5241663 w 5940554"/>
              <a:gd name="connsiteY4092" fmla="*/ 695986 h 4880791"/>
              <a:gd name="connsiteX4093" fmla="*/ 5242204 w 5940554"/>
              <a:gd name="connsiteY4093" fmla="*/ 700882 h 4880791"/>
              <a:gd name="connsiteX4094" fmla="*/ 5241733 w 5940554"/>
              <a:gd name="connsiteY4094" fmla="*/ 720566 h 4880791"/>
              <a:gd name="connsiteX4095" fmla="*/ 5245562 w 5940554"/>
              <a:gd name="connsiteY4095" fmla="*/ 758593 h 4880791"/>
              <a:gd name="connsiteX4096" fmla="*/ 5250320 w 5940554"/>
              <a:gd name="connsiteY4096" fmla="*/ 780863 h 4880791"/>
              <a:gd name="connsiteX4097" fmla="*/ 5252684 w 5940554"/>
              <a:gd name="connsiteY4097" fmla="*/ 760070 h 4880791"/>
              <a:gd name="connsiteX4098" fmla="*/ 5254351 w 5940554"/>
              <a:gd name="connsiteY4098" fmla="*/ 745406 h 4880791"/>
              <a:gd name="connsiteX4099" fmla="*/ 5249942 w 5940554"/>
              <a:gd name="connsiteY4099" fmla="*/ 705480 h 4880791"/>
              <a:gd name="connsiteX4100" fmla="*/ 5256248 w 5940554"/>
              <a:gd name="connsiteY4100" fmla="*/ 628588 h 4880791"/>
              <a:gd name="connsiteX4101" fmla="*/ 5283326 w 5940554"/>
              <a:gd name="connsiteY4101" fmla="*/ 458259 h 4880791"/>
              <a:gd name="connsiteX4102" fmla="*/ 5088864 w 5940554"/>
              <a:gd name="connsiteY4102" fmla="*/ 456097 h 4880791"/>
              <a:gd name="connsiteX4103" fmla="*/ 5091992 w 5940554"/>
              <a:gd name="connsiteY4103" fmla="*/ 523024 h 4880791"/>
              <a:gd name="connsiteX4104" fmla="*/ 5093840 w 5940554"/>
              <a:gd name="connsiteY4104" fmla="*/ 551784 h 4880791"/>
              <a:gd name="connsiteX4105" fmla="*/ 5086313 w 5940554"/>
              <a:gd name="connsiteY4105" fmla="*/ 552528 h 4880791"/>
              <a:gd name="connsiteX4106" fmla="*/ 5088864 w 5940554"/>
              <a:gd name="connsiteY4106" fmla="*/ 456097 h 4880791"/>
              <a:gd name="connsiteX4107" fmla="*/ 5459439 w 5940554"/>
              <a:gd name="connsiteY4107" fmla="*/ 454638 h 4880791"/>
              <a:gd name="connsiteX4108" fmla="*/ 5466945 w 5940554"/>
              <a:gd name="connsiteY4108" fmla="*/ 458549 h 4880791"/>
              <a:gd name="connsiteX4109" fmla="*/ 5455662 w 5940554"/>
              <a:gd name="connsiteY4109" fmla="*/ 456316 h 4880791"/>
              <a:gd name="connsiteX4110" fmla="*/ 5459439 w 5940554"/>
              <a:gd name="connsiteY4110" fmla="*/ 454638 h 4880791"/>
              <a:gd name="connsiteX4111" fmla="*/ 5340010 w 5940554"/>
              <a:gd name="connsiteY4111" fmla="*/ 450045 h 4880791"/>
              <a:gd name="connsiteX4112" fmla="*/ 5348803 w 5940554"/>
              <a:gd name="connsiteY4112" fmla="*/ 452591 h 4880791"/>
              <a:gd name="connsiteX4113" fmla="*/ 5335105 w 5940554"/>
              <a:gd name="connsiteY4113" fmla="*/ 454780 h 4880791"/>
              <a:gd name="connsiteX4114" fmla="*/ 5340010 w 5940554"/>
              <a:gd name="connsiteY4114" fmla="*/ 450045 h 4880791"/>
              <a:gd name="connsiteX4115" fmla="*/ 5297875 w 5940554"/>
              <a:gd name="connsiteY4115" fmla="*/ 448510 h 4880791"/>
              <a:gd name="connsiteX4116" fmla="*/ 5295612 w 5940554"/>
              <a:gd name="connsiteY4116" fmla="*/ 458873 h 4880791"/>
              <a:gd name="connsiteX4117" fmla="*/ 5297875 w 5940554"/>
              <a:gd name="connsiteY4117" fmla="*/ 448510 h 4880791"/>
              <a:gd name="connsiteX4118" fmla="*/ 4984380 w 5940554"/>
              <a:gd name="connsiteY4118" fmla="*/ 446527 h 4880791"/>
              <a:gd name="connsiteX4119" fmla="*/ 4994253 w 5940554"/>
              <a:gd name="connsiteY4119" fmla="*/ 448486 h 4880791"/>
              <a:gd name="connsiteX4120" fmla="*/ 4980112 w 5940554"/>
              <a:gd name="connsiteY4120" fmla="*/ 453416 h 4880791"/>
              <a:gd name="connsiteX4121" fmla="*/ 4984380 w 5940554"/>
              <a:gd name="connsiteY4121" fmla="*/ 446527 h 4880791"/>
              <a:gd name="connsiteX4122" fmla="*/ 4877339 w 5940554"/>
              <a:gd name="connsiteY4122" fmla="*/ 441741 h 4880791"/>
              <a:gd name="connsiteX4123" fmla="*/ 4884845 w 5940554"/>
              <a:gd name="connsiteY4123" fmla="*/ 445653 h 4880791"/>
              <a:gd name="connsiteX4124" fmla="*/ 4873562 w 5940554"/>
              <a:gd name="connsiteY4124" fmla="*/ 443418 h 4880791"/>
              <a:gd name="connsiteX4125" fmla="*/ 4877339 w 5940554"/>
              <a:gd name="connsiteY4125" fmla="*/ 441741 h 4880791"/>
              <a:gd name="connsiteX4126" fmla="*/ 4926673 w 5940554"/>
              <a:gd name="connsiteY4126" fmla="*/ 438286 h 4880791"/>
              <a:gd name="connsiteX4127" fmla="*/ 4937956 w 5940554"/>
              <a:gd name="connsiteY4127" fmla="*/ 440520 h 4880791"/>
              <a:gd name="connsiteX4128" fmla="*/ 4926673 w 5940554"/>
              <a:gd name="connsiteY4128" fmla="*/ 438286 h 4880791"/>
              <a:gd name="connsiteX4129" fmla="*/ 5528928 w 5940554"/>
              <a:gd name="connsiteY4129" fmla="*/ 433584 h 4880791"/>
              <a:gd name="connsiteX4130" fmla="*/ 5526774 w 5940554"/>
              <a:gd name="connsiteY4130" fmla="*/ 444034 h 4880791"/>
              <a:gd name="connsiteX4131" fmla="*/ 5528928 w 5940554"/>
              <a:gd name="connsiteY4131" fmla="*/ 433584 h 4880791"/>
              <a:gd name="connsiteX4132" fmla="*/ 5291076 w 5940554"/>
              <a:gd name="connsiteY4132" fmla="*/ 431308 h 4880791"/>
              <a:gd name="connsiteX4133" fmla="*/ 5294534 w 5940554"/>
              <a:gd name="connsiteY4133" fmla="*/ 441779 h 4880791"/>
              <a:gd name="connsiteX4134" fmla="*/ 5289021 w 5940554"/>
              <a:gd name="connsiteY4134" fmla="*/ 441831 h 4880791"/>
              <a:gd name="connsiteX4135" fmla="*/ 5291076 w 5940554"/>
              <a:gd name="connsiteY4135" fmla="*/ 431308 h 4880791"/>
              <a:gd name="connsiteX4136" fmla="*/ 4872351 w 5940554"/>
              <a:gd name="connsiteY4136" fmla="*/ 426552 h 4880791"/>
              <a:gd name="connsiteX4137" fmla="*/ 4878793 w 5940554"/>
              <a:gd name="connsiteY4137" fmla="*/ 429027 h 4880791"/>
              <a:gd name="connsiteX4138" fmla="*/ 4877831 w 5940554"/>
              <a:gd name="connsiteY4138" fmla="*/ 431806 h 4880791"/>
              <a:gd name="connsiteX4139" fmla="*/ 4872351 w 5940554"/>
              <a:gd name="connsiteY4139" fmla="*/ 426552 h 4880791"/>
              <a:gd name="connsiteX4140" fmla="*/ 5584112 w 5940554"/>
              <a:gd name="connsiteY4140" fmla="*/ 425313 h 4880791"/>
              <a:gd name="connsiteX4141" fmla="*/ 5583330 w 5940554"/>
              <a:gd name="connsiteY4141" fmla="*/ 436746 h 4880791"/>
              <a:gd name="connsiteX4142" fmla="*/ 5584112 w 5940554"/>
              <a:gd name="connsiteY4142" fmla="*/ 425313 h 4880791"/>
              <a:gd name="connsiteX4143" fmla="*/ 5342860 w 5940554"/>
              <a:gd name="connsiteY4143" fmla="*/ 417534 h 4880791"/>
              <a:gd name="connsiteX4144" fmla="*/ 5340596 w 5940554"/>
              <a:gd name="connsiteY4144" fmla="*/ 427897 h 4880791"/>
              <a:gd name="connsiteX4145" fmla="*/ 5342860 w 5940554"/>
              <a:gd name="connsiteY4145" fmla="*/ 417534 h 4880791"/>
              <a:gd name="connsiteX4146" fmla="*/ 5424390 w 5940554"/>
              <a:gd name="connsiteY4146" fmla="*/ 412365 h 4880791"/>
              <a:gd name="connsiteX4147" fmla="*/ 5431828 w 5940554"/>
              <a:gd name="connsiteY4147" fmla="*/ 413449 h 4880791"/>
              <a:gd name="connsiteX4148" fmla="*/ 5430752 w 5940554"/>
              <a:gd name="connsiteY4148" fmla="*/ 416388 h 4880791"/>
              <a:gd name="connsiteX4149" fmla="*/ 5424390 w 5940554"/>
              <a:gd name="connsiteY4149" fmla="*/ 412365 h 4880791"/>
              <a:gd name="connsiteX4150" fmla="*/ 5580927 w 5940554"/>
              <a:gd name="connsiteY4150" fmla="*/ 410707 h 4880791"/>
              <a:gd name="connsiteX4151" fmla="*/ 5580644 w 5940554"/>
              <a:gd name="connsiteY4151" fmla="*/ 416501 h 4880791"/>
              <a:gd name="connsiteX4152" fmla="*/ 5575251 w 5940554"/>
              <a:gd name="connsiteY4152" fmla="*/ 418638 h 4880791"/>
              <a:gd name="connsiteX4153" fmla="*/ 5575627 w 5940554"/>
              <a:gd name="connsiteY4153" fmla="*/ 410912 h 4880791"/>
              <a:gd name="connsiteX4154" fmla="*/ 5580927 w 5940554"/>
              <a:gd name="connsiteY4154" fmla="*/ 410707 h 4880791"/>
              <a:gd name="connsiteX4155" fmla="*/ 5517657 w 5940554"/>
              <a:gd name="connsiteY4155" fmla="*/ 406225 h 4880791"/>
              <a:gd name="connsiteX4156" fmla="*/ 5527794 w 5940554"/>
              <a:gd name="connsiteY4156" fmla="*/ 409671 h 4880791"/>
              <a:gd name="connsiteX4157" fmla="*/ 5513348 w 5940554"/>
              <a:gd name="connsiteY4157" fmla="*/ 411317 h 4880791"/>
              <a:gd name="connsiteX4158" fmla="*/ 5517657 w 5940554"/>
              <a:gd name="connsiteY4158" fmla="*/ 406225 h 4880791"/>
              <a:gd name="connsiteX4159" fmla="*/ 4873700 w 5940554"/>
              <a:gd name="connsiteY4159" fmla="*/ 400718 h 4880791"/>
              <a:gd name="connsiteX4160" fmla="*/ 4877814 w 5940554"/>
              <a:gd name="connsiteY4160" fmla="*/ 421719 h 4880791"/>
              <a:gd name="connsiteX4161" fmla="*/ 4870769 w 5940554"/>
              <a:gd name="connsiteY4161" fmla="*/ 422930 h 4880791"/>
              <a:gd name="connsiteX4162" fmla="*/ 4873700 w 5940554"/>
              <a:gd name="connsiteY4162" fmla="*/ 400718 h 4880791"/>
              <a:gd name="connsiteX4163" fmla="*/ 5342737 w 5940554"/>
              <a:gd name="connsiteY4163" fmla="*/ 400500 h 4880791"/>
              <a:gd name="connsiteX4164" fmla="*/ 5341126 w 5940554"/>
              <a:gd name="connsiteY4164" fmla="*/ 413874 h 4880791"/>
              <a:gd name="connsiteX4165" fmla="*/ 5334879 w 5940554"/>
              <a:gd name="connsiteY4165" fmla="*/ 411479 h 4880791"/>
              <a:gd name="connsiteX4166" fmla="*/ 5342737 w 5940554"/>
              <a:gd name="connsiteY4166" fmla="*/ 400500 h 4880791"/>
              <a:gd name="connsiteX4167" fmla="*/ 5084066 w 5940554"/>
              <a:gd name="connsiteY4167" fmla="*/ 398720 h 4880791"/>
              <a:gd name="connsiteX4168" fmla="*/ 5083284 w 5940554"/>
              <a:gd name="connsiteY4168" fmla="*/ 410153 h 4880791"/>
              <a:gd name="connsiteX4169" fmla="*/ 5084066 w 5940554"/>
              <a:gd name="connsiteY4169" fmla="*/ 398720 h 4880791"/>
              <a:gd name="connsiteX4170" fmla="*/ 5574861 w 5940554"/>
              <a:gd name="connsiteY4170" fmla="*/ 396039 h 4880791"/>
              <a:gd name="connsiteX4171" fmla="*/ 5579214 w 5940554"/>
              <a:gd name="connsiteY4171" fmla="*/ 397156 h 4880791"/>
              <a:gd name="connsiteX4172" fmla="*/ 5578931 w 5940554"/>
              <a:gd name="connsiteY4172" fmla="*/ 402949 h 4880791"/>
              <a:gd name="connsiteX4173" fmla="*/ 5573539 w 5940554"/>
              <a:gd name="connsiteY4173" fmla="*/ 405087 h 4880791"/>
              <a:gd name="connsiteX4174" fmla="*/ 5574861 w 5940554"/>
              <a:gd name="connsiteY4174" fmla="*/ 396039 h 4880791"/>
              <a:gd name="connsiteX4175" fmla="*/ 5571588 w 5940554"/>
              <a:gd name="connsiteY4175" fmla="*/ 379372 h 4880791"/>
              <a:gd name="connsiteX4176" fmla="*/ 5577439 w 5940554"/>
              <a:gd name="connsiteY4176" fmla="*/ 388806 h 4880791"/>
              <a:gd name="connsiteX4177" fmla="*/ 5569423 w 5940554"/>
              <a:gd name="connsiteY4177" fmla="*/ 389815 h 4880791"/>
              <a:gd name="connsiteX4178" fmla="*/ 5571588 w 5940554"/>
              <a:gd name="connsiteY4178" fmla="*/ 379372 h 4880791"/>
              <a:gd name="connsiteX4179" fmla="*/ 5083507 w 5940554"/>
              <a:gd name="connsiteY4179" fmla="*/ 349019 h 4880791"/>
              <a:gd name="connsiteX4180" fmla="*/ 5082725 w 5940554"/>
              <a:gd name="connsiteY4180" fmla="*/ 360451 h 4880791"/>
              <a:gd name="connsiteX4181" fmla="*/ 5083507 w 5940554"/>
              <a:gd name="connsiteY4181" fmla="*/ 349019 h 4880791"/>
              <a:gd name="connsiteX4182" fmla="*/ 4875983 w 5940554"/>
              <a:gd name="connsiteY4182" fmla="*/ 339497 h 4880791"/>
              <a:gd name="connsiteX4183" fmla="*/ 4892088 w 5940554"/>
              <a:gd name="connsiteY4183" fmla="*/ 343436 h 4880791"/>
              <a:gd name="connsiteX4184" fmla="*/ 4850507 w 5940554"/>
              <a:gd name="connsiteY4184" fmla="*/ 381471 h 4880791"/>
              <a:gd name="connsiteX4185" fmla="*/ 4894769 w 5940554"/>
              <a:gd name="connsiteY4185" fmla="*/ 358621 h 4880791"/>
              <a:gd name="connsiteX4186" fmla="*/ 4847842 w 5940554"/>
              <a:gd name="connsiteY4186" fmla="*/ 419328 h 4880791"/>
              <a:gd name="connsiteX4187" fmla="*/ 4848830 w 5940554"/>
              <a:gd name="connsiteY4187" fmla="*/ 424921 h 4880791"/>
              <a:gd name="connsiteX4188" fmla="*/ 4813307 w 5940554"/>
              <a:gd name="connsiteY4188" fmla="*/ 470797 h 4880791"/>
              <a:gd name="connsiteX4189" fmla="*/ 4796028 w 5940554"/>
              <a:gd name="connsiteY4189" fmla="*/ 484739 h 4880791"/>
              <a:gd name="connsiteX4190" fmla="*/ 4795176 w 5940554"/>
              <a:gd name="connsiteY4190" fmla="*/ 485929 h 4880791"/>
              <a:gd name="connsiteX4191" fmla="*/ 4795160 w 5940554"/>
              <a:gd name="connsiteY4191" fmla="*/ 485439 h 4880791"/>
              <a:gd name="connsiteX4192" fmla="*/ 4776744 w 5940554"/>
              <a:gd name="connsiteY4192" fmla="*/ 500299 h 4880791"/>
              <a:gd name="connsiteX4193" fmla="*/ 4750018 w 5940554"/>
              <a:gd name="connsiteY4193" fmla="*/ 522655 h 4880791"/>
              <a:gd name="connsiteX4194" fmla="*/ 4760441 w 5940554"/>
              <a:gd name="connsiteY4194" fmla="*/ 528749 h 4880791"/>
              <a:gd name="connsiteX4195" fmla="*/ 4731838 w 5940554"/>
              <a:gd name="connsiteY4195" fmla="*/ 556453 h 4880791"/>
              <a:gd name="connsiteX4196" fmla="*/ 4675446 w 5940554"/>
              <a:gd name="connsiteY4196" fmla="*/ 594428 h 4880791"/>
              <a:gd name="connsiteX4197" fmla="*/ 4666722 w 5940554"/>
              <a:gd name="connsiteY4197" fmla="*/ 624441 h 4880791"/>
              <a:gd name="connsiteX4198" fmla="*/ 4602588 w 5940554"/>
              <a:gd name="connsiteY4198" fmla="*/ 671504 h 4880791"/>
              <a:gd name="connsiteX4199" fmla="*/ 4637391 w 5940554"/>
              <a:gd name="connsiteY4199" fmla="*/ 652439 h 4880791"/>
              <a:gd name="connsiteX4200" fmla="*/ 4750881 w 5940554"/>
              <a:gd name="connsiteY4200" fmla="*/ 580488 h 4880791"/>
              <a:gd name="connsiteX4201" fmla="*/ 4749721 w 5940554"/>
              <a:gd name="connsiteY4201" fmla="*/ 581587 h 4880791"/>
              <a:gd name="connsiteX4202" fmla="*/ 4694490 w 5940554"/>
              <a:gd name="connsiteY4202" fmla="*/ 623783 h 4880791"/>
              <a:gd name="connsiteX4203" fmla="*/ 4613891 w 5940554"/>
              <a:gd name="connsiteY4203" fmla="*/ 692916 h 4880791"/>
              <a:gd name="connsiteX4204" fmla="*/ 4695679 w 5940554"/>
              <a:gd name="connsiteY4204" fmla="*/ 637375 h 4880791"/>
              <a:gd name="connsiteX4205" fmla="*/ 4696308 w 5940554"/>
              <a:gd name="connsiteY4205" fmla="*/ 636897 h 4880791"/>
              <a:gd name="connsiteX4206" fmla="*/ 4698017 w 5940554"/>
              <a:gd name="connsiteY4206" fmla="*/ 638438 h 4880791"/>
              <a:gd name="connsiteX4207" fmla="*/ 4519553 w 5940554"/>
              <a:gd name="connsiteY4207" fmla="*/ 779177 h 4880791"/>
              <a:gd name="connsiteX4208" fmla="*/ 4543800 w 5940554"/>
              <a:gd name="connsiteY4208" fmla="*/ 779739 h 4880791"/>
              <a:gd name="connsiteX4209" fmla="*/ 4735582 w 5940554"/>
              <a:gd name="connsiteY4209" fmla="*/ 630057 h 4880791"/>
              <a:gd name="connsiteX4210" fmla="*/ 4757465 w 5940554"/>
              <a:gd name="connsiteY4210" fmla="*/ 615093 h 4880791"/>
              <a:gd name="connsiteX4211" fmla="*/ 4753782 w 5940554"/>
              <a:gd name="connsiteY4211" fmla="*/ 625308 h 4880791"/>
              <a:gd name="connsiteX4212" fmla="*/ 4705280 w 5940554"/>
              <a:gd name="connsiteY4212" fmla="*/ 664880 h 4880791"/>
              <a:gd name="connsiteX4213" fmla="*/ 4644363 w 5940554"/>
              <a:gd name="connsiteY4213" fmla="*/ 712266 h 4880791"/>
              <a:gd name="connsiteX4214" fmla="*/ 4699491 w 5940554"/>
              <a:gd name="connsiteY4214" fmla="*/ 680550 h 4880791"/>
              <a:gd name="connsiteX4215" fmla="*/ 4842375 w 5940554"/>
              <a:gd name="connsiteY4215" fmla="*/ 569274 h 4880791"/>
              <a:gd name="connsiteX4216" fmla="*/ 4847821 w 5940554"/>
              <a:gd name="connsiteY4216" fmla="*/ 567563 h 4880791"/>
              <a:gd name="connsiteX4217" fmla="*/ 4842071 w 5940554"/>
              <a:gd name="connsiteY4217" fmla="*/ 580773 h 4880791"/>
              <a:gd name="connsiteX4218" fmla="*/ 4821826 w 5940554"/>
              <a:gd name="connsiteY4218" fmla="*/ 599572 h 4880791"/>
              <a:gd name="connsiteX4219" fmla="*/ 4819811 w 5940554"/>
              <a:gd name="connsiteY4219" fmla="*/ 601636 h 4880791"/>
              <a:gd name="connsiteX4220" fmla="*/ 4817659 w 5940554"/>
              <a:gd name="connsiteY4220" fmla="*/ 603132 h 4880791"/>
              <a:gd name="connsiteX4221" fmla="*/ 4769279 w 5940554"/>
              <a:gd name="connsiteY4221" fmla="*/ 643097 h 4880791"/>
              <a:gd name="connsiteX4222" fmla="*/ 4827985 w 5940554"/>
              <a:gd name="connsiteY4222" fmla="*/ 607575 h 4880791"/>
              <a:gd name="connsiteX4223" fmla="*/ 4859939 w 5940554"/>
              <a:gd name="connsiteY4223" fmla="*/ 584048 h 4880791"/>
              <a:gd name="connsiteX4224" fmla="*/ 4866726 w 5940554"/>
              <a:gd name="connsiteY4224" fmla="*/ 579781 h 4880791"/>
              <a:gd name="connsiteX4225" fmla="*/ 4873626 w 5940554"/>
              <a:gd name="connsiteY4225" fmla="*/ 575743 h 4880791"/>
              <a:gd name="connsiteX4226" fmla="*/ 4867241 w 5940554"/>
              <a:gd name="connsiteY4226" fmla="*/ 574479 h 4880791"/>
              <a:gd name="connsiteX4227" fmla="*/ 4871017 w 5940554"/>
              <a:gd name="connsiteY4227" fmla="*/ 572801 h 4880791"/>
              <a:gd name="connsiteX4228" fmla="*/ 4875055 w 5940554"/>
              <a:gd name="connsiteY4228" fmla="*/ 574906 h 4880791"/>
              <a:gd name="connsiteX4229" fmla="*/ 4885938 w 5940554"/>
              <a:gd name="connsiteY4229" fmla="*/ 568536 h 4880791"/>
              <a:gd name="connsiteX4230" fmla="*/ 4894224 w 5940554"/>
              <a:gd name="connsiteY4230" fmla="*/ 576152 h 4880791"/>
              <a:gd name="connsiteX4231" fmla="*/ 4807544 w 5940554"/>
              <a:gd name="connsiteY4231" fmla="*/ 658762 h 4880791"/>
              <a:gd name="connsiteX4232" fmla="*/ 4798253 w 5940554"/>
              <a:gd name="connsiteY4232" fmla="*/ 665764 h 4880791"/>
              <a:gd name="connsiteX4233" fmla="*/ 4797344 w 5940554"/>
              <a:gd name="connsiteY4233" fmla="*/ 666414 h 4880791"/>
              <a:gd name="connsiteX4234" fmla="*/ 4797489 w 5940554"/>
              <a:gd name="connsiteY4234" fmla="*/ 666342 h 4880791"/>
              <a:gd name="connsiteX4235" fmla="*/ 4798253 w 5940554"/>
              <a:gd name="connsiteY4235" fmla="*/ 665764 h 4880791"/>
              <a:gd name="connsiteX4236" fmla="*/ 4804257 w 5940554"/>
              <a:gd name="connsiteY4236" fmla="*/ 661475 h 4880791"/>
              <a:gd name="connsiteX4237" fmla="*/ 4844767 w 5940554"/>
              <a:gd name="connsiteY4237" fmla="*/ 648995 h 4880791"/>
              <a:gd name="connsiteX4238" fmla="*/ 4839140 w 5940554"/>
              <a:gd name="connsiteY4238" fmla="*/ 654835 h 4880791"/>
              <a:gd name="connsiteX4239" fmla="*/ 4837400 w 5940554"/>
              <a:gd name="connsiteY4239" fmla="*/ 655794 h 4880791"/>
              <a:gd name="connsiteX4240" fmla="*/ 4831881 w 5940554"/>
              <a:gd name="connsiteY4240" fmla="*/ 659909 h 4880791"/>
              <a:gd name="connsiteX4241" fmla="*/ 4820559 w 5940554"/>
              <a:gd name="connsiteY4241" fmla="*/ 665743 h 4880791"/>
              <a:gd name="connsiteX4242" fmla="*/ 4803413 w 5940554"/>
              <a:gd name="connsiteY4242" fmla="*/ 673490 h 4880791"/>
              <a:gd name="connsiteX4243" fmla="*/ 4792142 w 5940554"/>
              <a:gd name="connsiteY4243" fmla="*/ 680278 h 4880791"/>
              <a:gd name="connsiteX4244" fmla="*/ 4799846 w 5940554"/>
              <a:gd name="connsiteY4244" fmla="*/ 685308 h 4880791"/>
              <a:gd name="connsiteX4245" fmla="*/ 4806565 w 5940554"/>
              <a:gd name="connsiteY4245" fmla="*/ 679687 h 4880791"/>
              <a:gd name="connsiteX4246" fmla="*/ 4823460 w 5940554"/>
              <a:gd name="connsiteY4246" fmla="*/ 666187 h 4880791"/>
              <a:gd name="connsiteX4247" fmla="*/ 4831881 w 5940554"/>
              <a:gd name="connsiteY4247" fmla="*/ 659909 h 4880791"/>
              <a:gd name="connsiteX4248" fmla="*/ 4836590 w 5940554"/>
              <a:gd name="connsiteY4248" fmla="*/ 657482 h 4880791"/>
              <a:gd name="connsiteX4249" fmla="*/ 4839140 w 5940554"/>
              <a:gd name="connsiteY4249" fmla="*/ 654835 h 4880791"/>
              <a:gd name="connsiteX4250" fmla="*/ 4862956 w 5940554"/>
              <a:gd name="connsiteY4250" fmla="*/ 641714 h 4880791"/>
              <a:gd name="connsiteX4251" fmla="*/ 4745109 w 5940554"/>
              <a:gd name="connsiteY4251" fmla="*/ 741933 h 4880791"/>
              <a:gd name="connsiteX4252" fmla="*/ 4734813 w 5940554"/>
              <a:gd name="connsiteY4252" fmla="*/ 767444 h 4880791"/>
              <a:gd name="connsiteX4253" fmla="*/ 4673098 w 5940554"/>
              <a:gd name="connsiteY4253" fmla="*/ 823803 h 4880791"/>
              <a:gd name="connsiteX4254" fmla="*/ 4760633 w 5940554"/>
              <a:gd name="connsiteY4254" fmla="*/ 772507 h 4880791"/>
              <a:gd name="connsiteX4255" fmla="*/ 4498611 w 5940554"/>
              <a:gd name="connsiteY4255" fmla="*/ 995957 h 4880791"/>
              <a:gd name="connsiteX4256" fmla="*/ 4339819 w 5940554"/>
              <a:gd name="connsiteY4256" fmla="*/ 1116855 h 4880791"/>
              <a:gd name="connsiteX4257" fmla="*/ 4341803 w 5940554"/>
              <a:gd name="connsiteY4257" fmla="*/ 1122110 h 4880791"/>
              <a:gd name="connsiteX4258" fmla="*/ 4324420 w 5940554"/>
              <a:gd name="connsiteY4258" fmla="*/ 1132567 h 4880791"/>
              <a:gd name="connsiteX4259" fmla="*/ 4325710 w 5940554"/>
              <a:gd name="connsiteY4259" fmla="*/ 1135746 h 4880791"/>
              <a:gd name="connsiteX4260" fmla="*/ 4327951 w 5940554"/>
              <a:gd name="connsiteY4260" fmla="*/ 1134905 h 4880791"/>
              <a:gd name="connsiteX4261" fmla="*/ 4343609 w 5940554"/>
              <a:gd name="connsiteY4261" fmla="*/ 1123046 h 4880791"/>
              <a:gd name="connsiteX4262" fmla="*/ 4341803 w 5940554"/>
              <a:gd name="connsiteY4262" fmla="*/ 1122110 h 4880791"/>
              <a:gd name="connsiteX4263" fmla="*/ 4345017 w 5940554"/>
              <a:gd name="connsiteY4263" fmla="*/ 1118163 h 4880791"/>
              <a:gd name="connsiteX4264" fmla="*/ 4344530 w 5940554"/>
              <a:gd name="connsiteY4264" fmla="*/ 1122348 h 4880791"/>
              <a:gd name="connsiteX4265" fmla="*/ 4489685 w 5940554"/>
              <a:gd name="connsiteY4265" fmla="*/ 1012403 h 4880791"/>
              <a:gd name="connsiteX4266" fmla="*/ 4676161 w 5940554"/>
              <a:gd name="connsiteY4266" fmla="*/ 880101 h 4880791"/>
              <a:gd name="connsiteX4267" fmla="*/ 4654522 w 5940554"/>
              <a:gd name="connsiteY4267" fmla="*/ 898875 h 4880791"/>
              <a:gd name="connsiteX4268" fmla="*/ 4632825 w 5940554"/>
              <a:gd name="connsiteY4268" fmla="*/ 929536 h 4880791"/>
              <a:gd name="connsiteX4269" fmla="*/ 4575201 w 5940554"/>
              <a:gd name="connsiteY4269" fmla="*/ 979758 h 4880791"/>
              <a:gd name="connsiteX4270" fmla="*/ 4521923 w 5940554"/>
              <a:gd name="connsiteY4270" fmla="*/ 1032575 h 4880791"/>
              <a:gd name="connsiteX4271" fmla="*/ 4585630 w 5940554"/>
              <a:gd name="connsiteY4271" fmla="*/ 988737 h 4880791"/>
              <a:gd name="connsiteX4272" fmla="*/ 4557673 w 5940554"/>
              <a:gd name="connsiteY4272" fmla="*/ 1029339 h 4880791"/>
              <a:gd name="connsiteX4273" fmla="*/ 4545778 w 5940554"/>
              <a:gd name="connsiteY4273" fmla="*/ 1039776 h 4880791"/>
              <a:gd name="connsiteX4274" fmla="*/ 4516494 w 5940554"/>
              <a:gd name="connsiteY4274" fmla="*/ 1061883 h 4880791"/>
              <a:gd name="connsiteX4275" fmla="*/ 4590934 w 5940554"/>
              <a:gd name="connsiteY4275" fmla="*/ 1015828 h 4880791"/>
              <a:gd name="connsiteX4276" fmla="*/ 4633758 w 5940554"/>
              <a:gd name="connsiteY4276" fmla="*/ 983180 h 4880791"/>
              <a:gd name="connsiteX4277" fmla="*/ 4661259 w 5940554"/>
              <a:gd name="connsiteY4277" fmla="*/ 965779 h 4880791"/>
              <a:gd name="connsiteX4278" fmla="*/ 4660517 w 5940554"/>
              <a:gd name="connsiteY4278" fmla="*/ 966486 h 4880791"/>
              <a:gd name="connsiteX4279" fmla="*/ 4622378 w 5940554"/>
              <a:gd name="connsiteY4279" fmla="*/ 1005459 h 4880791"/>
              <a:gd name="connsiteX4280" fmla="*/ 4523588 w 5940554"/>
              <a:gd name="connsiteY4280" fmla="*/ 1091384 h 4880791"/>
              <a:gd name="connsiteX4281" fmla="*/ 4572156 w 5940554"/>
              <a:gd name="connsiteY4281" fmla="*/ 1059614 h 4880791"/>
              <a:gd name="connsiteX4282" fmla="*/ 4576280 w 5940554"/>
              <a:gd name="connsiteY4282" fmla="*/ 1055094 h 4880791"/>
              <a:gd name="connsiteX4283" fmla="*/ 4576374 w 5940554"/>
              <a:gd name="connsiteY4283" fmla="*/ 1055237 h 4880791"/>
              <a:gd name="connsiteX4284" fmla="*/ 4583177 w 5940554"/>
              <a:gd name="connsiteY4284" fmla="*/ 1055722 h 4880791"/>
              <a:gd name="connsiteX4285" fmla="*/ 4536261 w 5940554"/>
              <a:gd name="connsiteY4285" fmla="*/ 1093326 h 4880791"/>
              <a:gd name="connsiteX4286" fmla="*/ 4492115 w 5940554"/>
              <a:gd name="connsiteY4286" fmla="*/ 1127554 h 4880791"/>
              <a:gd name="connsiteX4287" fmla="*/ 4530062 w 5940554"/>
              <a:gd name="connsiteY4287" fmla="*/ 1103510 h 4880791"/>
              <a:gd name="connsiteX4288" fmla="*/ 4537378 w 5940554"/>
              <a:gd name="connsiteY4288" fmla="*/ 1099166 h 4880791"/>
              <a:gd name="connsiteX4289" fmla="*/ 4533626 w 5940554"/>
              <a:gd name="connsiteY4289" fmla="*/ 1103510 h 4880791"/>
              <a:gd name="connsiteX4290" fmla="*/ 4523746 w 5940554"/>
              <a:gd name="connsiteY4290" fmla="*/ 1115307 h 4880791"/>
              <a:gd name="connsiteX4291" fmla="*/ 4524308 w 5940554"/>
              <a:gd name="connsiteY4291" fmla="*/ 1115434 h 4880791"/>
              <a:gd name="connsiteX4292" fmla="*/ 4501568 w 5940554"/>
              <a:gd name="connsiteY4292" fmla="*/ 1130258 h 4880791"/>
              <a:gd name="connsiteX4293" fmla="*/ 4457014 w 5940554"/>
              <a:gd name="connsiteY4293" fmla="*/ 1164551 h 4880791"/>
              <a:gd name="connsiteX4294" fmla="*/ 4446889 w 5940554"/>
              <a:gd name="connsiteY4294" fmla="*/ 1170605 h 4880791"/>
              <a:gd name="connsiteX4295" fmla="*/ 4468042 w 5940554"/>
              <a:gd name="connsiteY4295" fmla="*/ 1149987 h 4880791"/>
              <a:gd name="connsiteX4296" fmla="*/ 4479671 w 5940554"/>
              <a:gd name="connsiteY4296" fmla="*/ 1137000 h 4880791"/>
              <a:gd name="connsiteX4297" fmla="*/ 4425443 w 5940554"/>
              <a:gd name="connsiteY4297" fmla="*/ 1177339 h 4880791"/>
              <a:gd name="connsiteX4298" fmla="*/ 4383296 w 5940554"/>
              <a:gd name="connsiteY4298" fmla="*/ 1208692 h 4880791"/>
              <a:gd name="connsiteX4299" fmla="*/ 4348026 w 5940554"/>
              <a:gd name="connsiteY4299" fmla="*/ 1244374 h 4880791"/>
              <a:gd name="connsiteX4300" fmla="*/ 4347611 w 5940554"/>
              <a:gd name="connsiteY4300" fmla="*/ 1250795 h 4880791"/>
              <a:gd name="connsiteX4301" fmla="*/ 4404538 w 5940554"/>
              <a:gd name="connsiteY4301" fmla="*/ 1197683 h 4880791"/>
              <a:gd name="connsiteX4302" fmla="*/ 4383489 w 5940554"/>
              <a:gd name="connsiteY4302" fmla="*/ 1222439 h 4880791"/>
              <a:gd name="connsiteX4303" fmla="*/ 4366807 w 5940554"/>
              <a:gd name="connsiteY4303" fmla="*/ 1239326 h 4880791"/>
              <a:gd name="connsiteX4304" fmla="*/ 4363707 w 5940554"/>
              <a:gd name="connsiteY4304" fmla="*/ 1241622 h 4880791"/>
              <a:gd name="connsiteX4305" fmla="*/ 4358079 w 5940554"/>
              <a:gd name="connsiteY4305" fmla="*/ 1246496 h 4880791"/>
              <a:gd name="connsiteX4306" fmla="*/ 4395559 w 5940554"/>
              <a:gd name="connsiteY4306" fmla="*/ 1219354 h 4880791"/>
              <a:gd name="connsiteX4307" fmla="*/ 4394111 w 5940554"/>
              <a:gd name="connsiteY4307" fmla="*/ 1220302 h 4880791"/>
              <a:gd name="connsiteX4308" fmla="*/ 4424201 w 5940554"/>
              <a:gd name="connsiteY4308" fmla="*/ 1192009 h 4880791"/>
              <a:gd name="connsiteX4309" fmla="*/ 4425874 w 5940554"/>
              <a:gd name="connsiteY4309" fmla="*/ 1191438 h 4880791"/>
              <a:gd name="connsiteX4310" fmla="*/ 4429025 w 5940554"/>
              <a:gd name="connsiteY4310" fmla="*/ 1191661 h 4880791"/>
              <a:gd name="connsiteX4311" fmla="*/ 4415426 w 5940554"/>
              <a:gd name="connsiteY4311" fmla="*/ 1204965 h 4880791"/>
              <a:gd name="connsiteX4312" fmla="*/ 4454916 w 5940554"/>
              <a:gd name="connsiteY4312" fmla="*/ 1176367 h 4880791"/>
              <a:gd name="connsiteX4313" fmla="*/ 4496978 w 5940554"/>
              <a:gd name="connsiteY4313" fmla="*/ 1144856 h 4880791"/>
              <a:gd name="connsiteX4314" fmla="*/ 4493383 w 5940554"/>
              <a:gd name="connsiteY4314" fmla="*/ 1150293 h 4880791"/>
              <a:gd name="connsiteX4315" fmla="*/ 4535150 w 5940554"/>
              <a:gd name="connsiteY4315" fmla="*/ 1119984 h 4880791"/>
              <a:gd name="connsiteX4316" fmla="*/ 4555624 w 5940554"/>
              <a:gd name="connsiteY4316" fmla="*/ 1102554 h 4880791"/>
              <a:gd name="connsiteX4317" fmla="*/ 4572241 w 5940554"/>
              <a:gd name="connsiteY4317" fmla="*/ 1091591 h 4880791"/>
              <a:gd name="connsiteX4318" fmla="*/ 4577971 w 5940554"/>
              <a:gd name="connsiteY4318" fmla="*/ 1098283 h 4880791"/>
              <a:gd name="connsiteX4319" fmla="*/ 4564822 w 5940554"/>
              <a:gd name="connsiteY4319" fmla="*/ 1108804 h 4880791"/>
              <a:gd name="connsiteX4320" fmla="*/ 4529473 w 5940554"/>
              <a:gd name="connsiteY4320" fmla="*/ 1135400 h 4880791"/>
              <a:gd name="connsiteX4321" fmla="*/ 4474796 w 5940554"/>
              <a:gd name="connsiteY4321" fmla="*/ 1178675 h 4880791"/>
              <a:gd name="connsiteX4322" fmla="*/ 4383693 w 5940554"/>
              <a:gd name="connsiteY4322" fmla="*/ 1257549 h 4880791"/>
              <a:gd name="connsiteX4323" fmla="*/ 4380649 w 5940554"/>
              <a:gd name="connsiteY4323" fmla="*/ 1261957 h 4880791"/>
              <a:gd name="connsiteX4324" fmla="*/ 4429457 w 5940554"/>
              <a:gd name="connsiteY4324" fmla="*/ 1239531 h 4880791"/>
              <a:gd name="connsiteX4325" fmla="*/ 4403981 w 5940554"/>
              <a:gd name="connsiteY4325" fmla="*/ 1257132 h 4880791"/>
              <a:gd name="connsiteX4326" fmla="*/ 4405181 w 5940554"/>
              <a:gd name="connsiteY4326" fmla="*/ 1257020 h 4880791"/>
              <a:gd name="connsiteX4327" fmla="*/ 4406422 w 5940554"/>
              <a:gd name="connsiteY4327" fmla="*/ 1259090 h 4880791"/>
              <a:gd name="connsiteX4328" fmla="*/ 4405403 w 5940554"/>
              <a:gd name="connsiteY4328" fmla="*/ 1261583 h 4880791"/>
              <a:gd name="connsiteX4329" fmla="*/ 4400471 w 5940554"/>
              <a:gd name="connsiteY4329" fmla="*/ 1261573 h 4880791"/>
              <a:gd name="connsiteX4330" fmla="*/ 4399308 w 5940554"/>
              <a:gd name="connsiteY4330" fmla="*/ 1260359 h 4880791"/>
              <a:gd name="connsiteX4331" fmla="*/ 4397637 w 5940554"/>
              <a:gd name="connsiteY4331" fmla="*/ 1261513 h 4880791"/>
              <a:gd name="connsiteX4332" fmla="*/ 4370883 w 5940554"/>
              <a:gd name="connsiteY4332" fmla="*/ 1285443 h 4880791"/>
              <a:gd name="connsiteX4333" fmla="*/ 4332635 w 5940554"/>
              <a:gd name="connsiteY4333" fmla="*/ 1313657 h 4880791"/>
              <a:gd name="connsiteX4334" fmla="*/ 4332101 w 5940554"/>
              <a:gd name="connsiteY4334" fmla="*/ 1313208 h 4880791"/>
              <a:gd name="connsiteX4335" fmla="*/ 4331432 w 5940554"/>
              <a:gd name="connsiteY4335" fmla="*/ 1312647 h 4880791"/>
              <a:gd name="connsiteX4336" fmla="*/ 4331209 w 5940554"/>
              <a:gd name="connsiteY4336" fmla="*/ 1312459 h 4880791"/>
              <a:gd name="connsiteX4337" fmla="*/ 4331030 w 5940554"/>
              <a:gd name="connsiteY4337" fmla="*/ 1312310 h 4880791"/>
              <a:gd name="connsiteX4338" fmla="*/ 4331432 w 5940554"/>
              <a:gd name="connsiteY4338" fmla="*/ 1312647 h 4880791"/>
              <a:gd name="connsiteX4339" fmla="*/ 4332635 w 5940554"/>
              <a:gd name="connsiteY4339" fmla="*/ 1313657 h 4880791"/>
              <a:gd name="connsiteX4340" fmla="*/ 4380896 w 5940554"/>
              <a:gd name="connsiteY4340" fmla="*/ 1284642 h 4880791"/>
              <a:gd name="connsiteX4341" fmla="*/ 4388489 w 5940554"/>
              <a:gd name="connsiteY4341" fmla="*/ 1294073 h 4880791"/>
              <a:gd name="connsiteX4342" fmla="*/ 4424961 w 5940554"/>
              <a:gd name="connsiteY4342" fmla="*/ 1267435 h 4880791"/>
              <a:gd name="connsiteX4343" fmla="*/ 4436013 w 5940554"/>
              <a:gd name="connsiteY4343" fmla="*/ 1268067 h 4880791"/>
              <a:gd name="connsiteX4344" fmla="*/ 4572181 w 5940554"/>
              <a:gd name="connsiteY4344" fmla="*/ 1173332 h 4880791"/>
              <a:gd name="connsiteX4345" fmla="*/ 4586354 w 5940554"/>
              <a:gd name="connsiteY4345" fmla="*/ 1166363 h 4880791"/>
              <a:gd name="connsiteX4346" fmla="*/ 4614459 w 5940554"/>
              <a:gd name="connsiteY4346" fmla="*/ 1148963 h 4880791"/>
              <a:gd name="connsiteX4347" fmla="*/ 4563660 w 5940554"/>
              <a:gd name="connsiteY4347" fmla="*/ 1197027 h 4880791"/>
              <a:gd name="connsiteX4348" fmla="*/ 4522520 w 5940554"/>
              <a:gd name="connsiteY4348" fmla="*/ 1247672 h 4880791"/>
              <a:gd name="connsiteX4349" fmla="*/ 4580410 w 5940554"/>
              <a:gd name="connsiteY4349" fmla="*/ 1204564 h 4880791"/>
              <a:gd name="connsiteX4350" fmla="*/ 4631925 w 5940554"/>
              <a:gd name="connsiteY4350" fmla="*/ 1166582 h 4880791"/>
              <a:gd name="connsiteX4351" fmla="*/ 4651518 w 5940554"/>
              <a:gd name="connsiteY4351" fmla="*/ 1152831 h 4880791"/>
              <a:gd name="connsiteX4352" fmla="*/ 4621534 w 5940554"/>
              <a:gd name="connsiteY4352" fmla="*/ 1177432 h 4880791"/>
              <a:gd name="connsiteX4353" fmla="*/ 4618432 w 5940554"/>
              <a:gd name="connsiteY4353" fmla="*/ 1179817 h 4880791"/>
              <a:gd name="connsiteX4354" fmla="*/ 4628097 w 5940554"/>
              <a:gd name="connsiteY4354" fmla="*/ 1181731 h 4880791"/>
              <a:gd name="connsiteX4355" fmla="*/ 4624321 w 5940554"/>
              <a:gd name="connsiteY4355" fmla="*/ 1183408 h 4880791"/>
              <a:gd name="connsiteX4356" fmla="*/ 4618027 w 5940554"/>
              <a:gd name="connsiteY4356" fmla="*/ 1180127 h 4880791"/>
              <a:gd name="connsiteX4357" fmla="*/ 4520952 w 5940554"/>
              <a:gd name="connsiteY4357" fmla="*/ 1254708 h 4880791"/>
              <a:gd name="connsiteX4358" fmla="*/ 4517674 w 5940554"/>
              <a:gd name="connsiteY4358" fmla="*/ 1257285 h 4880791"/>
              <a:gd name="connsiteX4359" fmla="*/ 4537479 w 5940554"/>
              <a:gd name="connsiteY4359" fmla="*/ 1251173 h 4880791"/>
              <a:gd name="connsiteX4360" fmla="*/ 4524238 w 5940554"/>
              <a:gd name="connsiteY4360" fmla="*/ 1262291 h 4880791"/>
              <a:gd name="connsiteX4361" fmla="*/ 4462133 w 5940554"/>
              <a:gd name="connsiteY4361" fmla="*/ 1308307 h 4880791"/>
              <a:gd name="connsiteX4362" fmla="*/ 4508615 w 5940554"/>
              <a:gd name="connsiteY4362" fmla="*/ 1284490 h 4880791"/>
              <a:gd name="connsiteX4363" fmla="*/ 4510581 w 5940554"/>
              <a:gd name="connsiteY4363" fmla="*/ 1283396 h 4880791"/>
              <a:gd name="connsiteX4364" fmla="*/ 4493034 w 5940554"/>
              <a:gd name="connsiteY4364" fmla="*/ 1303114 h 4880791"/>
              <a:gd name="connsiteX4365" fmla="*/ 4501360 w 5940554"/>
              <a:gd name="connsiteY4365" fmla="*/ 1296552 h 4880791"/>
              <a:gd name="connsiteX4366" fmla="*/ 4521241 w 5940554"/>
              <a:gd name="connsiteY4366" fmla="*/ 1277774 h 4880791"/>
              <a:gd name="connsiteX4367" fmla="*/ 4526447 w 5940554"/>
              <a:gd name="connsiteY4367" fmla="*/ 1276776 h 4880791"/>
              <a:gd name="connsiteX4368" fmla="*/ 4533235 w 5940554"/>
              <a:gd name="connsiteY4368" fmla="*/ 1271426 h 4880791"/>
              <a:gd name="connsiteX4369" fmla="*/ 4610264 w 5940554"/>
              <a:gd name="connsiteY4369" fmla="*/ 1209149 h 4880791"/>
              <a:gd name="connsiteX4370" fmla="*/ 4623375 w 5940554"/>
              <a:gd name="connsiteY4370" fmla="*/ 1200094 h 4880791"/>
              <a:gd name="connsiteX4371" fmla="*/ 4562846 w 5940554"/>
              <a:gd name="connsiteY4371" fmla="*/ 1260588 h 4880791"/>
              <a:gd name="connsiteX4372" fmla="*/ 4558197 w 5940554"/>
              <a:gd name="connsiteY4372" fmla="*/ 1264866 h 4880791"/>
              <a:gd name="connsiteX4373" fmla="*/ 4580408 w 5940554"/>
              <a:gd name="connsiteY4373" fmla="*/ 1250637 h 4880791"/>
              <a:gd name="connsiteX4374" fmla="*/ 4645046 w 5940554"/>
              <a:gd name="connsiteY4374" fmla="*/ 1211343 h 4880791"/>
              <a:gd name="connsiteX4375" fmla="*/ 4652681 w 5940554"/>
              <a:gd name="connsiteY4375" fmla="*/ 1207237 h 4880791"/>
              <a:gd name="connsiteX4376" fmla="*/ 4652339 w 5940554"/>
              <a:gd name="connsiteY4376" fmla="*/ 1207659 h 4880791"/>
              <a:gd name="connsiteX4377" fmla="*/ 4619051 w 5940554"/>
              <a:gd name="connsiteY4377" fmla="*/ 1242490 h 4880791"/>
              <a:gd name="connsiteX4378" fmla="*/ 4640224 w 5940554"/>
              <a:gd name="connsiteY4378" fmla="*/ 1224926 h 4880791"/>
              <a:gd name="connsiteX4379" fmla="*/ 4656292 w 5940554"/>
              <a:gd name="connsiteY4379" fmla="*/ 1208349 h 4880791"/>
              <a:gd name="connsiteX4380" fmla="*/ 4663533 w 5940554"/>
              <a:gd name="connsiteY4380" fmla="*/ 1201397 h 4880791"/>
              <a:gd name="connsiteX4381" fmla="*/ 4670532 w 5940554"/>
              <a:gd name="connsiteY4381" fmla="*/ 1197632 h 4880791"/>
              <a:gd name="connsiteX4382" fmla="*/ 4664549 w 5940554"/>
              <a:gd name="connsiteY4382" fmla="*/ 1187172 h 4880791"/>
              <a:gd name="connsiteX4383" fmla="*/ 4678034 w 5940554"/>
              <a:gd name="connsiteY4383" fmla="*/ 1193596 h 4880791"/>
              <a:gd name="connsiteX4384" fmla="*/ 4691537 w 5940554"/>
              <a:gd name="connsiteY4384" fmla="*/ 1186331 h 4880791"/>
              <a:gd name="connsiteX4385" fmla="*/ 4691903 w 5940554"/>
              <a:gd name="connsiteY4385" fmla="*/ 1188891 h 4880791"/>
              <a:gd name="connsiteX4386" fmla="*/ 4694431 w 5940554"/>
              <a:gd name="connsiteY4386" fmla="*/ 1186034 h 4880791"/>
              <a:gd name="connsiteX4387" fmla="*/ 4700554 w 5940554"/>
              <a:gd name="connsiteY4387" fmla="*/ 1181478 h 4880791"/>
              <a:gd name="connsiteX4388" fmla="*/ 4721484 w 5940554"/>
              <a:gd name="connsiteY4388" fmla="*/ 1170216 h 4880791"/>
              <a:gd name="connsiteX4389" fmla="*/ 4715265 w 5940554"/>
              <a:gd name="connsiteY4389" fmla="*/ 1176726 h 4880791"/>
              <a:gd name="connsiteX4390" fmla="*/ 4713471 w 5940554"/>
              <a:gd name="connsiteY4390" fmla="*/ 1180684 h 4880791"/>
              <a:gd name="connsiteX4391" fmla="*/ 4715265 w 5940554"/>
              <a:gd name="connsiteY4391" fmla="*/ 1176726 h 4880791"/>
              <a:gd name="connsiteX4392" fmla="*/ 4718478 w 5940554"/>
              <a:gd name="connsiteY4392" fmla="*/ 1181153 h 4880791"/>
              <a:gd name="connsiteX4393" fmla="*/ 4697934 w 5940554"/>
              <a:gd name="connsiteY4393" fmla="*/ 1195404 h 4880791"/>
              <a:gd name="connsiteX4394" fmla="*/ 4680010 w 5940554"/>
              <a:gd name="connsiteY4394" fmla="*/ 1205920 h 4880791"/>
              <a:gd name="connsiteX4395" fmla="*/ 4697934 w 5940554"/>
              <a:gd name="connsiteY4395" fmla="*/ 1195404 h 4880791"/>
              <a:gd name="connsiteX4396" fmla="*/ 4720399 w 5940554"/>
              <a:gd name="connsiteY4396" fmla="*/ 1184115 h 4880791"/>
              <a:gd name="connsiteX4397" fmla="*/ 4711273 w 5940554"/>
              <a:gd name="connsiteY4397" fmla="*/ 1194969 h 4880791"/>
              <a:gd name="connsiteX4398" fmla="*/ 4707593 w 5940554"/>
              <a:gd name="connsiteY4398" fmla="*/ 1199819 h 4880791"/>
              <a:gd name="connsiteX4399" fmla="*/ 4637979 w 5940554"/>
              <a:gd name="connsiteY4399" fmla="*/ 1240669 h 4880791"/>
              <a:gd name="connsiteX4400" fmla="*/ 4563164 w 5940554"/>
              <a:gd name="connsiteY4400" fmla="*/ 1289483 h 4880791"/>
              <a:gd name="connsiteX4401" fmla="*/ 4550489 w 5940554"/>
              <a:gd name="connsiteY4401" fmla="*/ 1301298 h 4880791"/>
              <a:gd name="connsiteX4402" fmla="*/ 4546081 w 5940554"/>
              <a:gd name="connsiteY4402" fmla="*/ 1305466 h 4880791"/>
              <a:gd name="connsiteX4403" fmla="*/ 4549527 w 5940554"/>
              <a:gd name="connsiteY4403" fmla="*/ 1303075 h 4880791"/>
              <a:gd name="connsiteX4404" fmla="*/ 4569025 w 5940554"/>
              <a:gd name="connsiteY4404" fmla="*/ 1293202 h 4880791"/>
              <a:gd name="connsiteX4405" fmla="*/ 4577555 w 5940554"/>
              <a:gd name="connsiteY4405" fmla="*/ 1294223 h 4880791"/>
              <a:gd name="connsiteX4406" fmla="*/ 4624041 w 5940554"/>
              <a:gd name="connsiteY4406" fmla="*/ 1266785 h 4880791"/>
              <a:gd name="connsiteX4407" fmla="*/ 4634573 w 5940554"/>
              <a:gd name="connsiteY4407" fmla="*/ 1268975 h 4880791"/>
              <a:gd name="connsiteX4408" fmla="*/ 4637483 w 5940554"/>
              <a:gd name="connsiteY4408" fmla="*/ 1267519 h 4880791"/>
              <a:gd name="connsiteX4409" fmla="*/ 4639823 w 5940554"/>
              <a:gd name="connsiteY4409" fmla="*/ 1265578 h 4880791"/>
              <a:gd name="connsiteX4410" fmla="*/ 4643852 w 5940554"/>
              <a:gd name="connsiteY4410" fmla="*/ 1263750 h 4880791"/>
              <a:gd name="connsiteX4411" fmla="*/ 4644526 w 5940554"/>
              <a:gd name="connsiteY4411" fmla="*/ 1264165 h 4880791"/>
              <a:gd name="connsiteX4412" fmla="*/ 4646044 w 5940554"/>
              <a:gd name="connsiteY4412" fmla="*/ 1262755 h 4880791"/>
              <a:gd name="connsiteX4413" fmla="*/ 4643852 w 5940554"/>
              <a:gd name="connsiteY4413" fmla="*/ 1263750 h 4880791"/>
              <a:gd name="connsiteX4414" fmla="*/ 4642803 w 5940554"/>
              <a:gd name="connsiteY4414" fmla="*/ 1263103 h 4880791"/>
              <a:gd name="connsiteX4415" fmla="*/ 4657247 w 5940554"/>
              <a:gd name="connsiteY4415" fmla="*/ 1259888 h 4880791"/>
              <a:gd name="connsiteX4416" fmla="*/ 4640643 w 5940554"/>
              <a:gd name="connsiteY4416" fmla="*/ 1271126 h 4880791"/>
              <a:gd name="connsiteX4417" fmla="*/ 4629022 w 5940554"/>
              <a:gd name="connsiteY4417" fmla="*/ 1276557 h 4880791"/>
              <a:gd name="connsiteX4418" fmla="*/ 4626542 w 5940554"/>
              <a:gd name="connsiteY4418" fmla="*/ 1289318 h 4880791"/>
              <a:gd name="connsiteX4419" fmla="*/ 4623510 w 5940554"/>
              <a:gd name="connsiteY4419" fmla="*/ 1305929 h 4880791"/>
              <a:gd name="connsiteX4420" fmla="*/ 4614427 w 5940554"/>
              <a:gd name="connsiteY4420" fmla="*/ 1318764 h 4880791"/>
              <a:gd name="connsiteX4421" fmla="*/ 4658970 w 5940554"/>
              <a:gd name="connsiteY4421" fmla="*/ 1291277 h 4880791"/>
              <a:gd name="connsiteX4422" fmla="*/ 4649555 w 5940554"/>
              <a:gd name="connsiteY4422" fmla="*/ 1301945 h 4880791"/>
              <a:gd name="connsiteX4423" fmla="*/ 4675016 w 5940554"/>
              <a:gd name="connsiteY4423" fmla="*/ 1287375 h 4880791"/>
              <a:gd name="connsiteX4424" fmla="*/ 4688800 w 5940554"/>
              <a:gd name="connsiteY4424" fmla="*/ 1276079 h 4880791"/>
              <a:gd name="connsiteX4425" fmla="*/ 4819634 w 5940554"/>
              <a:gd name="connsiteY4425" fmla="*/ 1171694 h 4880791"/>
              <a:gd name="connsiteX4426" fmla="*/ 4808174 w 5940554"/>
              <a:gd name="connsiteY4426" fmla="*/ 1182971 h 4880791"/>
              <a:gd name="connsiteX4427" fmla="*/ 4776897 w 5940554"/>
              <a:gd name="connsiteY4427" fmla="*/ 1222014 h 4880791"/>
              <a:gd name="connsiteX4428" fmla="*/ 4739195 w 5940554"/>
              <a:gd name="connsiteY4428" fmla="*/ 1253896 h 4880791"/>
              <a:gd name="connsiteX4429" fmla="*/ 4738881 w 5940554"/>
              <a:gd name="connsiteY4429" fmla="*/ 1254217 h 4880791"/>
              <a:gd name="connsiteX4430" fmla="*/ 4731198 w 5940554"/>
              <a:gd name="connsiteY4430" fmla="*/ 1262071 h 4880791"/>
              <a:gd name="connsiteX4431" fmla="*/ 4753504 w 5940554"/>
              <a:gd name="connsiteY4431" fmla="*/ 1252766 h 4880791"/>
              <a:gd name="connsiteX4432" fmla="*/ 4768319 w 5940554"/>
              <a:gd name="connsiteY4432" fmla="*/ 1243520 h 4880791"/>
              <a:gd name="connsiteX4433" fmla="*/ 4753118 w 5940554"/>
              <a:gd name="connsiteY4433" fmla="*/ 1255072 h 4880791"/>
              <a:gd name="connsiteX4434" fmla="*/ 4664411 w 5940554"/>
              <a:gd name="connsiteY4434" fmla="*/ 1334258 h 4880791"/>
              <a:gd name="connsiteX4435" fmla="*/ 4719539 w 5940554"/>
              <a:gd name="connsiteY4435" fmla="*/ 1302542 h 4880791"/>
              <a:gd name="connsiteX4436" fmla="*/ 4656581 w 5940554"/>
              <a:gd name="connsiteY4436" fmla="*/ 1366388 h 4880791"/>
              <a:gd name="connsiteX4437" fmla="*/ 4603326 w 5940554"/>
              <a:gd name="connsiteY4437" fmla="*/ 1412409 h 4880791"/>
              <a:gd name="connsiteX4438" fmla="*/ 4610727 w 5940554"/>
              <a:gd name="connsiteY4438" fmla="*/ 1415833 h 4880791"/>
              <a:gd name="connsiteX4439" fmla="*/ 4606184 w 5940554"/>
              <a:gd name="connsiteY4439" fmla="*/ 1423966 h 4880791"/>
              <a:gd name="connsiteX4440" fmla="*/ 4593694 w 5940554"/>
              <a:gd name="connsiteY4440" fmla="*/ 1421790 h 4880791"/>
              <a:gd name="connsiteX4441" fmla="*/ 4594831 w 5940554"/>
              <a:gd name="connsiteY4441" fmla="*/ 1419748 h 4880791"/>
              <a:gd name="connsiteX4442" fmla="*/ 4588648 w 5940554"/>
              <a:gd name="connsiteY4442" fmla="*/ 1425091 h 4880791"/>
              <a:gd name="connsiteX4443" fmla="*/ 4570820 w 5940554"/>
              <a:gd name="connsiteY4443" fmla="*/ 1442358 h 4880791"/>
              <a:gd name="connsiteX4444" fmla="*/ 4568420 w 5940554"/>
              <a:gd name="connsiteY4444" fmla="*/ 1445288 h 4880791"/>
              <a:gd name="connsiteX4445" fmla="*/ 4568078 w 5940554"/>
              <a:gd name="connsiteY4445" fmla="*/ 1446080 h 4880791"/>
              <a:gd name="connsiteX4446" fmla="*/ 4567490 w 5940554"/>
              <a:gd name="connsiteY4446" fmla="*/ 1446421 h 4880791"/>
              <a:gd name="connsiteX4447" fmla="*/ 4563465 w 5940554"/>
              <a:gd name="connsiteY4447" fmla="*/ 1451335 h 4880791"/>
              <a:gd name="connsiteX4448" fmla="*/ 4565222 w 5940554"/>
              <a:gd name="connsiteY4448" fmla="*/ 1451497 h 4880791"/>
              <a:gd name="connsiteX4449" fmla="*/ 4578091 w 5940554"/>
              <a:gd name="connsiteY4449" fmla="*/ 1439788 h 4880791"/>
              <a:gd name="connsiteX4450" fmla="*/ 4579216 w 5940554"/>
              <a:gd name="connsiteY4450" fmla="*/ 1445717 h 4880791"/>
              <a:gd name="connsiteX4451" fmla="*/ 4576453 w 5940554"/>
              <a:gd name="connsiteY4451" fmla="*/ 1448915 h 4880791"/>
              <a:gd name="connsiteX4452" fmla="*/ 4589883 w 5940554"/>
              <a:gd name="connsiteY4452" fmla="*/ 1442128 h 4880791"/>
              <a:gd name="connsiteX4453" fmla="*/ 4602372 w 5940554"/>
              <a:gd name="connsiteY4453" fmla="*/ 1436904 h 4880791"/>
              <a:gd name="connsiteX4454" fmla="*/ 4593614 w 5940554"/>
              <a:gd name="connsiteY4454" fmla="*/ 1447564 h 4880791"/>
              <a:gd name="connsiteX4455" fmla="*/ 4582508 w 5940554"/>
              <a:gd name="connsiteY4455" fmla="*/ 1458004 h 4880791"/>
              <a:gd name="connsiteX4456" fmla="*/ 4570190 w 5940554"/>
              <a:gd name="connsiteY4456" fmla="*/ 1469585 h 4880791"/>
              <a:gd name="connsiteX4457" fmla="*/ 4545708 w 5940554"/>
              <a:gd name="connsiteY4457" fmla="*/ 1492608 h 4880791"/>
              <a:gd name="connsiteX4458" fmla="*/ 4542773 w 5940554"/>
              <a:gd name="connsiteY4458" fmla="*/ 1495506 h 4880791"/>
              <a:gd name="connsiteX4459" fmla="*/ 4534723 w 5940554"/>
              <a:gd name="connsiteY4459" fmla="*/ 1504187 h 4880791"/>
              <a:gd name="connsiteX4460" fmla="*/ 4570870 w 5940554"/>
              <a:gd name="connsiteY4460" fmla="*/ 1470656 h 4880791"/>
              <a:gd name="connsiteX4461" fmla="*/ 4554513 w 5940554"/>
              <a:gd name="connsiteY4461" fmla="*/ 1488517 h 4880791"/>
              <a:gd name="connsiteX4462" fmla="*/ 4557937 w 5940554"/>
              <a:gd name="connsiteY4462" fmla="*/ 1485134 h 4880791"/>
              <a:gd name="connsiteX4463" fmla="*/ 4562038 w 5940554"/>
              <a:gd name="connsiteY4463" fmla="*/ 1483240 h 4880791"/>
              <a:gd name="connsiteX4464" fmla="*/ 4565777 w 5940554"/>
              <a:gd name="connsiteY4464" fmla="*/ 1482656 h 4880791"/>
              <a:gd name="connsiteX4465" fmla="*/ 4590020 w 5940554"/>
              <a:gd name="connsiteY4465" fmla="*/ 1461845 h 4880791"/>
              <a:gd name="connsiteX4466" fmla="*/ 4620758 w 5940554"/>
              <a:gd name="connsiteY4466" fmla="*/ 1434949 h 4880791"/>
              <a:gd name="connsiteX4467" fmla="*/ 4639769 w 5940554"/>
              <a:gd name="connsiteY4467" fmla="*/ 1419366 h 4880791"/>
              <a:gd name="connsiteX4468" fmla="*/ 4636892 w 5940554"/>
              <a:gd name="connsiteY4468" fmla="*/ 1421009 h 4880791"/>
              <a:gd name="connsiteX4469" fmla="*/ 4621211 w 5940554"/>
              <a:gd name="connsiteY4469" fmla="*/ 1430248 h 4880791"/>
              <a:gd name="connsiteX4470" fmla="*/ 4591458 w 5940554"/>
              <a:gd name="connsiteY4470" fmla="*/ 1451990 h 4880791"/>
              <a:gd name="connsiteX4471" fmla="*/ 4613561 w 5940554"/>
              <a:gd name="connsiteY4471" fmla="*/ 1430105 h 4880791"/>
              <a:gd name="connsiteX4472" fmla="*/ 4616969 w 5940554"/>
              <a:gd name="connsiteY4472" fmla="*/ 1428224 h 4880791"/>
              <a:gd name="connsiteX4473" fmla="*/ 4640051 w 5940554"/>
              <a:gd name="connsiteY4473" fmla="*/ 1414371 h 4880791"/>
              <a:gd name="connsiteX4474" fmla="*/ 4664719 w 5940554"/>
              <a:gd name="connsiteY4474" fmla="*/ 1400038 h 4880791"/>
              <a:gd name="connsiteX4475" fmla="*/ 4668873 w 5940554"/>
              <a:gd name="connsiteY4475" fmla="*/ 1398100 h 4880791"/>
              <a:gd name="connsiteX4476" fmla="*/ 4670757 w 5940554"/>
              <a:gd name="connsiteY4476" fmla="*/ 1395911 h 4880791"/>
              <a:gd name="connsiteX4477" fmla="*/ 4683047 w 5940554"/>
              <a:gd name="connsiteY4477" fmla="*/ 1389370 h 4880791"/>
              <a:gd name="connsiteX4478" fmla="*/ 4649325 w 5940554"/>
              <a:gd name="connsiteY4478" fmla="*/ 1424372 h 4880791"/>
              <a:gd name="connsiteX4479" fmla="*/ 4638138 w 5940554"/>
              <a:gd name="connsiteY4479" fmla="*/ 1436030 h 4880791"/>
              <a:gd name="connsiteX4480" fmla="*/ 4633842 w 5940554"/>
              <a:gd name="connsiteY4480" fmla="*/ 1443045 h 4880791"/>
              <a:gd name="connsiteX4481" fmla="*/ 4624463 w 5940554"/>
              <a:gd name="connsiteY4481" fmla="*/ 1450279 h 4880791"/>
              <a:gd name="connsiteX4482" fmla="*/ 4605079 w 5940554"/>
              <a:gd name="connsiteY4482" fmla="*/ 1470478 h 4880791"/>
              <a:gd name="connsiteX4483" fmla="*/ 4580929 w 5940554"/>
              <a:gd name="connsiteY4483" fmla="*/ 1496213 h 4880791"/>
              <a:gd name="connsiteX4484" fmla="*/ 4581102 w 5940554"/>
              <a:gd name="connsiteY4484" fmla="*/ 1498170 h 4880791"/>
              <a:gd name="connsiteX4485" fmla="*/ 4579945 w 5940554"/>
              <a:gd name="connsiteY4485" fmla="*/ 1504590 h 4880791"/>
              <a:gd name="connsiteX4486" fmla="*/ 4579803 w 5940554"/>
              <a:gd name="connsiteY4486" fmla="*/ 1505241 h 4880791"/>
              <a:gd name="connsiteX4487" fmla="*/ 4585606 w 5940554"/>
              <a:gd name="connsiteY4487" fmla="*/ 1499256 h 4880791"/>
              <a:gd name="connsiteX4488" fmla="*/ 4600173 w 5940554"/>
              <a:gd name="connsiteY4488" fmla="*/ 1483948 h 4880791"/>
              <a:gd name="connsiteX4489" fmla="*/ 4709292 w 5940554"/>
              <a:gd name="connsiteY4489" fmla="*/ 1370068 h 4880791"/>
              <a:gd name="connsiteX4490" fmla="*/ 4729773 w 5940554"/>
              <a:gd name="connsiteY4490" fmla="*/ 1354027 h 4880791"/>
              <a:gd name="connsiteX4491" fmla="*/ 4724208 w 5940554"/>
              <a:gd name="connsiteY4491" fmla="*/ 1360264 h 4880791"/>
              <a:gd name="connsiteX4492" fmla="*/ 4714638 w 5940554"/>
              <a:gd name="connsiteY4492" fmla="*/ 1366753 h 4880791"/>
              <a:gd name="connsiteX4493" fmla="*/ 4707188 w 5940554"/>
              <a:gd name="connsiteY4493" fmla="*/ 1373150 h 4880791"/>
              <a:gd name="connsiteX4494" fmla="*/ 4710678 w 5940554"/>
              <a:gd name="connsiteY4494" fmla="*/ 1374262 h 4880791"/>
              <a:gd name="connsiteX4495" fmla="*/ 4708581 w 5940554"/>
              <a:gd name="connsiteY4495" fmla="*/ 1376354 h 4880791"/>
              <a:gd name="connsiteX4496" fmla="*/ 4691376 w 5940554"/>
              <a:gd name="connsiteY4496" fmla="*/ 1400124 h 4880791"/>
              <a:gd name="connsiteX4497" fmla="*/ 4720263 w 5940554"/>
              <a:gd name="connsiteY4497" fmla="*/ 1370272 h 4880791"/>
              <a:gd name="connsiteX4498" fmla="*/ 4722112 w 5940554"/>
              <a:gd name="connsiteY4498" fmla="*/ 1368453 h 4880791"/>
              <a:gd name="connsiteX4499" fmla="*/ 4722423 w 5940554"/>
              <a:gd name="connsiteY4499" fmla="*/ 1368290 h 4880791"/>
              <a:gd name="connsiteX4500" fmla="*/ 4729230 w 5940554"/>
              <a:gd name="connsiteY4500" fmla="*/ 1363857 h 4880791"/>
              <a:gd name="connsiteX4501" fmla="*/ 4689443 w 5940554"/>
              <a:gd name="connsiteY4501" fmla="*/ 1407921 h 4880791"/>
              <a:gd name="connsiteX4502" fmla="*/ 4626260 w 5940554"/>
              <a:gd name="connsiteY4502" fmla="*/ 1475221 h 4880791"/>
              <a:gd name="connsiteX4503" fmla="*/ 4618130 w 5940554"/>
              <a:gd name="connsiteY4503" fmla="*/ 1482915 h 4880791"/>
              <a:gd name="connsiteX4504" fmla="*/ 4628036 w 5940554"/>
              <a:gd name="connsiteY4504" fmla="*/ 1476027 h 4880791"/>
              <a:gd name="connsiteX4505" fmla="*/ 4745401 w 5940554"/>
              <a:gd name="connsiteY4505" fmla="*/ 1358913 h 4880791"/>
              <a:gd name="connsiteX4506" fmla="*/ 4621958 w 5940554"/>
              <a:gd name="connsiteY4506" fmla="*/ 1489423 h 4880791"/>
              <a:gd name="connsiteX4507" fmla="*/ 4612341 w 5940554"/>
              <a:gd name="connsiteY4507" fmla="*/ 1500298 h 4880791"/>
              <a:gd name="connsiteX4508" fmla="*/ 4611243 w 5940554"/>
              <a:gd name="connsiteY4508" fmla="*/ 1502020 h 4880791"/>
              <a:gd name="connsiteX4509" fmla="*/ 4611876 w 5940554"/>
              <a:gd name="connsiteY4509" fmla="*/ 1501605 h 4880791"/>
              <a:gd name="connsiteX4510" fmla="*/ 4614794 w 5940554"/>
              <a:gd name="connsiteY4510" fmla="*/ 1499756 h 4880791"/>
              <a:gd name="connsiteX4511" fmla="*/ 4608852 w 5940554"/>
              <a:gd name="connsiteY4511" fmla="*/ 1505767 h 4880791"/>
              <a:gd name="connsiteX4512" fmla="*/ 4608231 w 5940554"/>
              <a:gd name="connsiteY4512" fmla="*/ 1506740 h 4880791"/>
              <a:gd name="connsiteX4513" fmla="*/ 4608185 w 5940554"/>
              <a:gd name="connsiteY4513" fmla="*/ 1510344 h 4880791"/>
              <a:gd name="connsiteX4514" fmla="*/ 4627583 w 5940554"/>
              <a:gd name="connsiteY4514" fmla="*/ 1491975 h 4880791"/>
              <a:gd name="connsiteX4515" fmla="*/ 4683977 w 5940554"/>
              <a:gd name="connsiteY4515" fmla="*/ 1435317 h 4880791"/>
              <a:gd name="connsiteX4516" fmla="*/ 4637393 w 5940554"/>
              <a:gd name="connsiteY4516" fmla="*/ 1485687 h 4880791"/>
              <a:gd name="connsiteX4517" fmla="*/ 4600549 w 5940554"/>
              <a:gd name="connsiteY4517" fmla="*/ 1524090 h 4880791"/>
              <a:gd name="connsiteX4518" fmla="*/ 4603785 w 5940554"/>
              <a:gd name="connsiteY4518" fmla="*/ 1521373 h 4880791"/>
              <a:gd name="connsiteX4519" fmla="*/ 4589668 w 5940554"/>
              <a:gd name="connsiteY4519" fmla="*/ 1537977 h 4880791"/>
              <a:gd name="connsiteX4520" fmla="*/ 4621520 w 5940554"/>
              <a:gd name="connsiteY4520" fmla="*/ 1515293 h 4880791"/>
              <a:gd name="connsiteX4521" fmla="*/ 4622677 w 5940554"/>
              <a:gd name="connsiteY4521" fmla="*/ 1515364 h 4880791"/>
              <a:gd name="connsiteX4522" fmla="*/ 4623164 w 5940554"/>
              <a:gd name="connsiteY4522" fmla="*/ 1515965 h 4880791"/>
              <a:gd name="connsiteX4523" fmla="*/ 4623448 w 5940554"/>
              <a:gd name="connsiteY4523" fmla="*/ 1515699 h 4880791"/>
              <a:gd name="connsiteX4524" fmla="*/ 4625121 w 5940554"/>
              <a:gd name="connsiteY4524" fmla="*/ 1515128 h 4880791"/>
              <a:gd name="connsiteX4525" fmla="*/ 4628271 w 5940554"/>
              <a:gd name="connsiteY4525" fmla="*/ 1515351 h 4880791"/>
              <a:gd name="connsiteX4526" fmla="*/ 4625150 w 5940554"/>
              <a:gd name="connsiteY4526" fmla="*/ 1518405 h 4880791"/>
              <a:gd name="connsiteX4527" fmla="*/ 4630398 w 5940554"/>
              <a:gd name="connsiteY4527" fmla="*/ 1524858 h 4880791"/>
              <a:gd name="connsiteX4528" fmla="*/ 4632561 w 5940554"/>
              <a:gd name="connsiteY4528" fmla="*/ 1534043 h 4880791"/>
              <a:gd name="connsiteX4529" fmla="*/ 4705545 w 5940554"/>
              <a:gd name="connsiteY4529" fmla="*/ 1468357 h 4880791"/>
              <a:gd name="connsiteX4530" fmla="*/ 4728352 w 5940554"/>
              <a:gd name="connsiteY4530" fmla="*/ 1467335 h 4880791"/>
              <a:gd name="connsiteX4531" fmla="*/ 4734031 w 5940554"/>
              <a:gd name="connsiteY4531" fmla="*/ 1464966 h 4880791"/>
              <a:gd name="connsiteX4532" fmla="*/ 4727695 w 5940554"/>
              <a:gd name="connsiteY4532" fmla="*/ 1455865 h 4880791"/>
              <a:gd name="connsiteX4533" fmla="*/ 4737870 w 5940554"/>
              <a:gd name="connsiteY4533" fmla="*/ 1438077 h 4880791"/>
              <a:gd name="connsiteX4534" fmla="*/ 4753019 w 5940554"/>
              <a:gd name="connsiteY4534" fmla="*/ 1438325 h 4880791"/>
              <a:gd name="connsiteX4535" fmla="*/ 4747931 w 5940554"/>
              <a:gd name="connsiteY4535" fmla="*/ 1455693 h 4880791"/>
              <a:gd name="connsiteX4536" fmla="*/ 4743012 w 5940554"/>
              <a:gd name="connsiteY4536" fmla="*/ 1461222 h 4880791"/>
              <a:gd name="connsiteX4537" fmla="*/ 4747895 w 5940554"/>
              <a:gd name="connsiteY4537" fmla="*/ 1459185 h 4880791"/>
              <a:gd name="connsiteX4538" fmla="*/ 4805993 w 5940554"/>
              <a:gd name="connsiteY4538" fmla="*/ 1412545 h 4880791"/>
              <a:gd name="connsiteX4539" fmla="*/ 4813471 w 5940554"/>
              <a:gd name="connsiteY4539" fmla="*/ 1406403 h 4880791"/>
              <a:gd name="connsiteX4540" fmla="*/ 4836902 w 5940554"/>
              <a:gd name="connsiteY4540" fmla="*/ 1396096 h 4880791"/>
              <a:gd name="connsiteX4541" fmla="*/ 4846103 w 5940554"/>
              <a:gd name="connsiteY4541" fmla="*/ 1396689 h 4880791"/>
              <a:gd name="connsiteX4542" fmla="*/ 4821015 w 5940554"/>
              <a:gd name="connsiteY4542" fmla="*/ 1420575 h 4880791"/>
              <a:gd name="connsiteX4543" fmla="*/ 4814405 w 5940554"/>
              <a:gd name="connsiteY4543" fmla="*/ 1425235 h 4880791"/>
              <a:gd name="connsiteX4544" fmla="*/ 4804987 w 5940554"/>
              <a:gd name="connsiteY4544" fmla="*/ 1434071 h 4880791"/>
              <a:gd name="connsiteX4545" fmla="*/ 4805227 w 5940554"/>
              <a:gd name="connsiteY4545" fmla="*/ 1435620 h 4880791"/>
              <a:gd name="connsiteX4546" fmla="*/ 4774622 w 5940554"/>
              <a:gd name="connsiteY4546" fmla="*/ 1465145 h 4880791"/>
              <a:gd name="connsiteX4547" fmla="*/ 4736286 w 5940554"/>
              <a:gd name="connsiteY4547" fmla="*/ 1495376 h 4880791"/>
              <a:gd name="connsiteX4548" fmla="*/ 4734653 w 5940554"/>
              <a:gd name="connsiteY4548" fmla="*/ 1501833 h 4880791"/>
              <a:gd name="connsiteX4549" fmla="*/ 4733534 w 5940554"/>
              <a:gd name="connsiteY4549" fmla="*/ 1509241 h 4880791"/>
              <a:gd name="connsiteX4550" fmla="*/ 4737963 w 5940554"/>
              <a:gd name="connsiteY4550" fmla="*/ 1517289 h 4880791"/>
              <a:gd name="connsiteX4551" fmla="*/ 4739745 w 5940554"/>
              <a:gd name="connsiteY4551" fmla="*/ 1516030 h 4880791"/>
              <a:gd name="connsiteX4552" fmla="*/ 4739139 w 5940554"/>
              <a:gd name="connsiteY4552" fmla="*/ 1519422 h 4880791"/>
              <a:gd name="connsiteX4553" fmla="*/ 4739548 w 5940554"/>
              <a:gd name="connsiteY4553" fmla="*/ 1520166 h 4880791"/>
              <a:gd name="connsiteX4554" fmla="*/ 4739052 w 5940554"/>
              <a:gd name="connsiteY4554" fmla="*/ 1519905 h 4880791"/>
              <a:gd name="connsiteX4555" fmla="*/ 4738306 w 5940554"/>
              <a:gd name="connsiteY4555" fmla="*/ 1524075 h 4880791"/>
              <a:gd name="connsiteX4556" fmla="*/ 4742904 w 5940554"/>
              <a:gd name="connsiteY4556" fmla="*/ 1518545 h 4880791"/>
              <a:gd name="connsiteX4557" fmla="*/ 4753756 w 5940554"/>
              <a:gd name="connsiteY4557" fmla="*/ 1512261 h 4880791"/>
              <a:gd name="connsiteX4558" fmla="*/ 4756078 w 5940554"/>
              <a:gd name="connsiteY4558" fmla="*/ 1512724 h 4880791"/>
              <a:gd name="connsiteX4559" fmla="*/ 4760436 w 5940554"/>
              <a:gd name="connsiteY4559" fmla="*/ 1515616 h 4880791"/>
              <a:gd name="connsiteX4560" fmla="*/ 4779646 w 5940554"/>
              <a:gd name="connsiteY4560" fmla="*/ 1501633 h 4880791"/>
              <a:gd name="connsiteX4561" fmla="*/ 4782568 w 5940554"/>
              <a:gd name="connsiteY4561" fmla="*/ 1501224 h 4880791"/>
              <a:gd name="connsiteX4562" fmla="*/ 4771127 w 5940554"/>
              <a:gd name="connsiteY4562" fmla="*/ 1511913 h 4880791"/>
              <a:gd name="connsiteX4563" fmla="*/ 4770207 w 5940554"/>
              <a:gd name="connsiteY4563" fmla="*/ 1512479 h 4880791"/>
              <a:gd name="connsiteX4564" fmla="*/ 4770374 w 5940554"/>
              <a:gd name="connsiteY4564" fmla="*/ 1512502 h 4880791"/>
              <a:gd name="connsiteX4565" fmla="*/ 4767412 w 5940554"/>
              <a:gd name="connsiteY4565" fmla="*/ 1515628 h 4880791"/>
              <a:gd name="connsiteX4566" fmla="*/ 4760803 w 5940554"/>
              <a:gd name="connsiteY4566" fmla="*/ 1518262 h 4880791"/>
              <a:gd name="connsiteX4567" fmla="*/ 4751266 w 5940554"/>
              <a:gd name="connsiteY4567" fmla="*/ 1524128 h 4880791"/>
              <a:gd name="connsiteX4568" fmla="*/ 4744154 w 5940554"/>
              <a:gd name="connsiteY4568" fmla="*/ 1528859 h 4880791"/>
              <a:gd name="connsiteX4569" fmla="*/ 4723222 w 5940554"/>
              <a:gd name="connsiteY4569" fmla="*/ 1544775 h 4880791"/>
              <a:gd name="connsiteX4570" fmla="*/ 4723104 w 5940554"/>
              <a:gd name="connsiteY4570" fmla="*/ 1545803 h 4880791"/>
              <a:gd name="connsiteX4571" fmla="*/ 4722332 w 5940554"/>
              <a:gd name="connsiteY4571" fmla="*/ 1545453 h 4880791"/>
              <a:gd name="connsiteX4572" fmla="*/ 4715480 w 5940554"/>
              <a:gd name="connsiteY4572" fmla="*/ 1550663 h 4880791"/>
              <a:gd name="connsiteX4573" fmla="*/ 4706932 w 5940554"/>
              <a:gd name="connsiteY4573" fmla="*/ 1557087 h 4880791"/>
              <a:gd name="connsiteX4574" fmla="*/ 4685339 w 5940554"/>
              <a:gd name="connsiteY4574" fmla="*/ 1590603 h 4880791"/>
              <a:gd name="connsiteX4575" fmla="*/ 4677783 w 5940554"/>
              <a:gd name="connsiteY4575" fmla="*/ 1581082 h 4880791"/>
              <a:gd name="connsiteX4576" fmla="*/ 4655991 w 5940554"/>
              <a:gd name="connsiteY4576" fmla="*/ 1604938 h 4880791"/>
              <a:gd name="connsiteX4577" fmla="*/ 4647310 w 5940554"/>
              <a:gd name="connsiteY4577" fmla="*/ 1613068 h 4880791"/>
              <a:gd name="connsiteX4578" fmla="*/ 4651178 w 5940554"/>
              <a:gd name="connsiteY4578" fmla="*/ 1614121 h 4880791"/>
              <a:gd name="connsiteX4579" fmla="*/ 4653487 w 5940554"/>
              <a:gd name="connsiteY4579" fmla="*/ 1615674 h 4880791"/>
              <a:gd name="connsiteX4580" fmla="*/ 4663725 w 5940554"/>
              <a:gd name="connsiteY4580" fmla="*/ 1609861 h 4880791"/>
              <a:gd name="connsiteX4581" fmla="*/ 4661110 w 5940554"/>
              <a:gd name="connsiteY4581" fmla="*/ 1603807 h 4880791"/>
              <a:gd name="connsiteX4582" fmla="*/ 4672386 w 5940554"/>
              <a:gd name="connsiteY4582" fmla="*/ 1604743 h 4880791"/>
              <a:gd name="connsiteX4583" fmla="*/ 4687038 w 5940554"/>
              <a:gd name="connsiteY4583" fmla="*/ 1593228 h 4880791"/>
              <a:gd name="connsiteX4584" fmla="*/ 4720861 w 5940554"/>
              <a:gd name="connsiteY4584" fmla="*/ 1574078 h 4880791"/>
              <a:gd name="connsiteX4585" fmla="*/ 4714681 w 5940554"/>
              <a:gd name="connsiteY4585" fmla="*/ 1581667 h 4880791"/>
              <a:gd name="connsiteX4586" fmla="*/ 4733183 w 5940554"/>
              <a:gd name="connsiteY4586" fmla="*/ 1575957 h 4880791"/>
              <a:gd name="connsiteX4587" fmla="*/ 4745740 w 5940554"/>
              <a:gd name="connsiteY4587" fmla="*/ 1567835 h 4880791"/>
              <a:gd name="connsiteX4588" fmla="*/ 4769831 w 5940554"/>
              <a:gd name="connsiteY4588" fmla="*/ 1549315 h 4880791"/>
              <a:gd name="connsiteX4589" fmla="*/ 4772177 w 5940554"/>
              <a:gd name="connsiteY4589" fmla="*/ 1547524 h 4880791"/>
              <a:gd name="connsiteX4590" fmla="*/ 4787881 w 5940554"/>
              <a:gd name="connsiteY4590" fmla="*/ 1535535 h 4880791"/>
              <a:gd name="connsiteX4591" fmla="*/ 4774452 w 5940554"/>
              <a:gd name="connsiteY4591" fmla="*/ 1549484 h 4880791"/>
              <a:gd name="connsiteX4592" fmla="*/ 4798250 w 5940554"/>
              <a:gd name="connsiteY4592" fmla="*/ 1537017 h 4880791"/>
              <a:gd name="connsiteX4593" fmla="*/ 4818210 w 5940554"/>
              <a:gd name="connsiteY4593" fmla="*/ 1523108 h 4880791"/>
              <a:gd name="connsiteX4594" fmla="*/ 4824340 w 5940554"/>
              <a:gd name="connsiteY4594" fmla="*/ 1522770 h 4880791"/>
              <a:gd name="connsiteX4595" fmla="*/ 4830051 w 5940554"/>
              <a:gd name="connsiteY4595" fmla="*/ 1522165 h 4880791"/>
              <a:gd name="connsiteX4596" fmla="*/ 4829982 w 5940554"/>
              <a:gd name="connsiteY4596" fmla="*/ 1521923 h 4880791"/>
              <a:gd name="connsiteX4597" fmla="*/ 4830257 w 5940554"/>
              <a:gd name="connsiteY4597" fmla="*/ 1522142 h 4880791"/>
              <a:gd name="connsiteX4598" fmla="*/ 4842026 w 5940554"/>
              <a:gd name="connsiteY4598" fmla="*/ 1520893 h 4880791"/>
              <a:gd name="connsiteX4599" fmla="*/ 4855541 w 5940554"/>
              <a:gd name="connsiteY4599" fmla="*/ 1519227 h 4880791"/>
              <a:gd name="connsiteX4600" fmla="*/ 4857510 w 5940554"/>
              <a:gd name="connsiteY4600" fmla="*/ 1518969 h 4880791"/>
              <a:gd name="connsiteX4601" fmla="*/ 4856899 w 5940554"/>
              <a:gd name="connsiteY4601" fmla="*/ 1521079 h 4880791"/>
              <a:gd name="connsiteX4602" fmla="*/ 4853992 w 5940554"/>
              <a:gd name="connsiteY4602" fmla="*/ 1533636 h 4880791"/>
              <a:gd name="connsiteX4603" fmla="*/ 4855539 w 5940554"/>
              <a:gd name="connsiteY4603" fmla="*/ 1532040 h 4880791"/>
              <a:gd name="connsiteX4604" fmla="*/ 4862780 w 5940554"/>
              <a:gd name="connsiteY4604" fmla="*/ 1525088 h 4880791"/>
              <a:gd name="connsiteX4605" fmla="*/ 4890783 w 5940554"/>
              <a:gd name="connsiteY4605" fmla="*/ 1510021 h 4880791"/>
              <a:gd name="connsiteX4606" fmla="*/ 4891150 w 5940554"/>
              <a:gd name="connsiteY4606" fmla="*/ 1512581 h 4880791"/>
              <a:gd name="connsiteX4607" fmla="*/ 4893677 w 5940554"/>
              <a:gd name="connsiteY4607" fmla="*/ 1509725 h 4880791"/>
              <a:gd name="connsiteX4608" fmla="*/ 4899801 w 5940554"/>
              <a:gd name="connsiteY4608" fmla="*/ 1505169 h 4880791"/>
              <a:gd name="connsiteX4609" fmla="*/ 4920730 w 5940554"/>
              <a:gd name="connsiteY4609" fmla="*/ 1493907 h 4880791"/>
              <a:gd name="connsiteX4610" fmla="*/ 4914512 w 5940554"/>
              <a:gd name="connsiteY4610" fmla="*/ 1500417 h 4880791"/>
              <a:gd name="connsiteX4611" fmla="*/ 4912717 w 5940554"/>
              <a:gd name="connsiteY4611" fmla="*/ 1504374 h 4880791"/>
              <a:gd name="connsiteX4612" fmla="*/ 4914512 w 5940554"/>
              <a:gd name="connsiteY4612" fmla="*/ 1500417 h 4880791"/>
              <a:gd name="connsiteX4613" fmla="*/ 4917725 w 5940554"/>
              <a:gd name="connsiteY4613" fmla="*/ 1504844 h 4880791"/>
              <a:gd name="connsiteX4614" fmla="*/ 4897181 w 5940554"/>
              <a:gd name="connsiteY4614" fmla="*/ 1519095 h 4880791"/>
              <a:gd name="connsiteX4615" fmla="*/ 4879255 w 5940554"/>
              <a:gd name="connsiteY4615" fmla="*/ 1529610 h 4880791"/>
              <a:gd name="connsiteX4616" fmla="*/ 4897181 w 5940554"/>
              <a:gd name="connsiteY4616" fmla="*/ 1519095 h 4880791"/>
              <a:gd name="connsiteX4617" fmla="*/ 4919645 w 5940554"/>
              <a:gd name="connsiteY4617" fmla="*/ 1507805 h 4880791"/>
              <a:gd name="connsiteX4618" fmla="*/ 4910519 w 5940554"/>
              <a:gd name="connsiteY4618" fmla="*/ 1518659 h 4880791"/>
              <a:gd name="connsiteX4619" fmla="*/ 4906839 w 5940554"/>
              <a:gd name="connsiteY4619" fmla="*/ 1523510 h 4880791"/>
              <a:gd name="connsiteX4620" fmla="*/ 4837226 w 5940554"/>
              <a:gd name="connsiteY4620" fmla="*/ 1564359 h 4880791"/>
              <a:gd name="connsiteX4621" fmla="*/ 4795386 w 5940554"/>
              <a:gd name="connsiteY4621" fmla="*/ 1591658 h 4880791"/>
              <a:gd name="connsiteX4622" fmla="*/ 4794342 w 5940554"/>
              <a:gd name="connsiteY4622" fmla="*/ 1593015 h 4880791"/>
              <a:gd name="connsiteX4623" fmla="*/ 4789206 w 5940554"/>
              <a:gd name="connsiteY4623" fmla="*/ 1603908 h 4880791"/>
              <a:gd name="connsiteX4624" fmla="*/ 4785044 w 5940554"/>
              <a:gd name="connsiteY4624" fmla="*/ 1612704 h 4880791"/>
              <a:gd name="connsiteX4625" fmla="*/ 4799385 w 5940554"/>
              <a:gd name="connsiteY4625" fmla="*/ 1603642 h 4880791"/>
              <a:gd name="connsiteX4626" fmla="*/ 4810383 w 5940554"/>
              <a:gd name="connsiteY4626" fmla="*/ 1597584 h 4880791"/>
              <a:gd name="connsiteX4627" fmla="*/ 4804567 w 5940554"/>
              <a:gd name="connsiteY4627" fmla="*/ 1589359 h 4880791"/>
              <a:gd name="connsiteX4628" fmla="*/ 4819164 w 5940554"/>
              <a:gd name="connsiteY4628" fmla="*/ 1591205 h 4880791"/>
              <a:gd name="connsiteX4629" fmla="*/ 4818163 w 5940554"/>
              <a:gd name="connsiteY4629" fmla="*/ 1593299 h 4880791"/>
              <a:gd name="connsiteX4630" fmla="*/ 4823287 w 5940554"/>
              <a:gd name="connsiteY4630" fmla="*/ 1590475 h 4880791"/>
              <a:gd name="connsiteX4631" fmla="*/ 4833820 w 5940554"/>
              <a:gd name="connsiteY4631" fmla="*/ 1592665 h 4880791"/>
              <a:gd name="connsiteX4632" fmla="*/ 4836730 w 5940554"/>
              <a:gd name="connsiteY4632" fmla="*/ 1591210 h 4880791"/>
              <a:gd name="connsiteX4633" fmla="*/ 4839069 w 5940554"/>
              <a:gd name="connsiteY4633" fmla="*/ 1589267 h 4880791"/>
              <a:gd name="connsiteX4634" fmla="*/ 4843099 w 5940554"/>
              <a:gd name="connsiteY4634" fmla="*/ 1587440 h 4880791"/>
              <a:gd name="connsiteX4635" fmla="*/ 4843772 w 5940554"/>
              <a:gd name="connsiteY4635" fmla="*/ 1587855 h 4880791"/>
              <a:gd name="connsiteX4636" fmla="*/ 4845291 w 5940554"/>
              <a:gd name="connsiteY4636" fmla="*/ 1586445 h 4880791"/>
              <a:gd name="connsiteX4637" fmla="*/ 4843099 w 5940554"/>
              <a:gd name="connsiteY4637" fmla="*/ 1587440 h 4880791"/>
              <a:gd name="connsiteX4638" fmla="*/ 4842050 w 5940554"/>
              <a:gd name="connsiteY4638" fmla="*/ 1586794 h 4880791"/>
              <a:gd name="connsiteX4639" fmla="*/ 4856494 w 5940554"/>
              <a:gd name="connsiteY4639" fmla="*/ 1583578 h 4880791"/>
              <a:gd name="connsiteX4640" fmla="*/ 4808525 w 5940554"/>
              <a:gd name="connsiteY4640" fmla="*/ 1612838 h 4880791"/>
              <a:gd name="connsiteX4641" fmla="*/ 4802618 w 5940554"/>
              <a:gd name="connsiteY4641" fmla="*/ 1623721 h 4880791"/>
              <a:gd name="connsiteX4642" fmla="*/ 4801909 w 5940554"/>
              <a:gd name="connsiteY4642" fmla="*/ 1624270 h 4880791"/>
              <a:gd name="connsiteX4643" fmla="*/ 4810606 w 5940554"/>
              <a:gd name="connsiteY4643" fmla="*/ 1625124 h 4880791"/>
              <a:gd name="connsiteX4644" fmla="*/ 4804296 w 5940554"/>
              <a:gd name="connsiteY4644" fmla="*/ 1644918 h 4880791"/>
              <a:gd name="connsiteX4645" fmla="*/ 4789185 w 5940554"/>
              <a:gd name="connsiteY4645" fmla="*/ 1634103 h 4880791"/>
              <a:gd name="connsiteX4646" fmla="*/ 4761404 w 5940554"/>
              <a:gd name="connsiteY4646" fmla="*/ 1655577 h 4880791"/>
              <a:gd name="connsiteX4647" fmla="*/ 4698751 w 5940554"/>
              <a:gd name="connsiteY4647" fmla="*/ 1695004 h 4880791"/>
              <a:gd name="connsiteX4648" fmla="*/ 4714281 w 5940554"/>
              <a:gd name="connsiteY4648" fmla="*/ 1698318 h 4880791"/>
              <a:gd name="connsiteX4649" fmla="*/ 4741388 w 5940554"/>
              <a:gd name="connsiteY4649" fmla="*/ 1682897 h 4880791"/>
              <a:gd name="connsiteX4650" fmla="*/ 4736112 w 5940554"/>
              <a:gd name="connsiteY4650" fmla="*/ 1687491 h 4880791"/>
              <a:gd name="connsiteX4651" fmla="*/ 4746511 w 5940554"/>
              <a:gd name="connsiteY4651" fmla="*/ 1681956 h 4880791"/>
              <a:gd name="connsiteX4652" fmla="*/ 4770314 w 5940554"/>
              <a:gd name="connsiteY4652" fmla="*/ 1670774 h 4880791"/>
              <a:gd name="connsiteX4653" fmla="*/ 4788982 w 5940554"/>
              <a:gd name="connsiteY4653" fmla="*/ 1660053 h 4880791"/>
              <a:gd name="connsiteX4654" fmla="*/ 4792008 w 5940554"/>
              <a:gd name="connsiteY4654" fmla="*/ 1658286 h 4880791"/>
              <a:gd name="connsiteX4655" fmla="*/ 4782632 w 5940554"/>
              <a:gd name="connsiteY4655" fmla="*/ 1655606 h 4880791"/>
              <a:gd name="connsiteX4656" fmla="*/ 4797079 w 5940554"/>
              <a:gd name="connsiteY4656" fmla="*/ 1653953 h 4880791"/>
              <a:gd name="connsiteX4657" fmla="*/ 4794721 w 5940554"/>
              <a:gd name="connsiteY4657" fmla="*/ 1656701 h 4880791"/>
              <a:gd name="connsiteX4658" fmla="*/ 4804604 w 5940554"/>
              <a:gd name="connsiteY4658" fmla="*/ 1650928 h 4880791"/>
              <a:gd name="connsiteX4659" fmla="*/ 4881361 w 5940554"/>
              <a:gd name="connsiteY4659" fmla="*/ 1607002 h 4880791"/>
              <a:gd name="connsiteX4660" fmla="*/ 4896419 w 5940554"/>
              <a:gd name="connsiteY4660" fmla="*/ 1564220 h 4880791"/>
              <a:gd name="connsiteX4661" fmla="*/ 4915252 w 5940554"/>
              <a:gd name="connsiteY4661" fmla="*/ 1523349 h 4880791"/>
              <a:gd name="connsiteX4662" fmla="*/ 4927215 w 5940554"/>
              <a:gd name="connsiteY4662" fmla="*/ 1502994 h 4880791"/>
              <a:gd name="connsiteX4663" fmla="*/ 4934138 w 5940554"/>
              <a:gd name="connsiteY4663" fmla="*/ 1493318 h 4880791"/>
              <a:gd name="connsiteX4664" fmla="*/ 4954329 w 5940554"/>
              <a:gd name="connsiteY4664" fmla="*/ 1501495 h 4880791"/>
              <a:gd name="connsiteX4665" fmla="*/ 4928167 w 5940554"/>
              <a:gd name="connsiteY4665" fmla="*/ 1516217 h 4880791"/>
              <a:gd name="connsiteX4666" fmla="*/ 4930275 w 5940554"/>
              <a:gd name="connsiteY4666" fmla="*/ 1527829 h 4880791"/>
              <a:gd name="connsiteX4667" fmla="*/ 4939489 w 5940554"/>
              <a:gd name="connsiteY4667" fmla="*/ 1522230 h 4880791"/>
              <a:gd name="connsiteX4668" fmla="*/ 4960030 w 5940554"/>
              <a:gd name="connsiteY4668" fmla="*/ 1555393 h 4880791"/>
              <a:gd name="connsiteX4669" fmla="*/ 4949623 w 5940554"/>
              <a:gd name="connsiteY4669" fmla="*/ 1577210 h 4880791"/>
              <a:gd name="connsiteX4670" fmla="*/ 4948927 w 5940554"/>
              <a:gd name="connsiteY4670" fmla="*/ 1559990 h 4880791"/>
              <a:gd name="connsiteX4671" fmla="*/ 4905565 w 5940554"/>
              <a:gd name="connsiteY4671" fmla="*/ 1620582 h 4880791"/>
              <a:gd name="connsiteX4672" fmla="*/ 4947578 w 5940554"/>
              <a:gd name="connsiteY4672" fmla="*/ 1590379 h 4880791"/>
              <a:gd name="connsiteX4673" fmla="*/ 4922849 w 5940554"/>
              <a:gd name="connsiteY4673" fmla="*/ 1657686 h 4880791"/>
              <a:gd name="connsiteX4674" fmla="*/ 4915155 w 5940554"/>
              <a:gd name="connsiteY4674" fmla="*/ 1679354 h 4880791"/>
              <a:gd name="connsiteX4675" fmla="*/ 4886641 w 5940554"/>
              <a:gd name="connsiteY4675" fmla="*/ 1665220 h 4880791"/>
              <a:gd name="connsiteX4676" fmla="*/ 4905812 w 5940554"/>
              <a:gd name="connsiteY4676" fmla="*/ 1670576 h 4880791"/>
              <a:gd name="connsiteX4677" fmla="*/ 4902880 w 5940554"/>
              <a:gd name="connsiteY4677" fmla="*/ 1660118 h 4880791"/>
              <a:gd name="connsiteX4678" fmla="*/ 4914457 w 5940554"/>
              <a:gd name="connsiteY4678" fmla="*/ 1662133 h 4880791"/>
              <a:gd name="connsiteX4679" fmla="*/ 4913119 w 5940554"/>
              <a:gd name="connsiteY4679" fmla="*/ 1638531 h 4880791"/>
              <a:gd name="connsiteX4680" fmla="*/ 4897457 w 5940554"/>
              <a:gd name="connsiteY4680" fmla="*/ 1660418 h 4880791"/>
              <a:gd name="connsiteX4681" fmla="*/ 4861542 w 5940554"/>
              <a:gd name="connsiteY4681" fmla="*/ 1649349 h 4880791"/>
              <a:gd name="connsiteX4682" fmla="*/ 4868640 w 5940554"/>
              <a:gd name="connsiteY4682" fmla="*/ 1634281 h 4880791"/>
              <a:gd name="connsiteX4683" fmla="*/ 4864340 w 5940554"/>
              <a:gd name="connsiteY4683" fmla="*/ 1637893 h 4880791"/>
              <a:gd name="connsiteX4684" fmla="*/ 4822162 w 5940554"/>
              <a:gd name="connsiteY4684" fmla="*/ 1669450 h 4880791"/>
              <a:gd name="connsiteX4685" fmla="*/ 4822146 w 5940554"/>
              <a:gd name="connsiteY4685" fmla="*/ 1669468 h 4880791"/>
              <a:gd name="connsiteX4686" fmla="*/ 4822119 w 5940554"/>
              <a:gd name="connsiteY4686" fmla="*/ 1669483 h 4880791"/>
              <a:gd name="connsiteX4687" fmla="*/ 4810239 w 5940554"/>
              <a:gd name="connsiteY4687" fmla="*/ 1678371 h 4880791"/>
              <a:gd name="connsiteX4688" fmla="*/ 4796022 w 5940554"/>
              <a:gd name="connsiteY4688" fmla="*/ 1688396 h 4880791"/>
              <a:gd name="connsiteX4689" fmla="*/ 4794988 w 5940554"/>
              <a:gd name="connsiteY4689" fmla="*/ 1689356 h 4880791"/>
              <a:gd name="connsiteX4690" fmla="*/ 4785073 w 5940554"/>
              <a:gd name="connsiteY4690" fmla="*/ 1697900 h 4880791"/>
              <a:gd name="connsiteX4691" fmla="*/ 4771978 w 5940554"/>
              <a:gd name="connsiteY4691" fmla="*/ 1706437 h 4880791"/>
              <a:gd name="connsiteX4692" fmla="*/ 4771060 w 5940554"/>
              <a:gd name="connsiteY4692" fmla="*/ 1708187 h 4880791"/>
              <a:gd name="connsiteX4693" fmla="*/ 4768112 w 5940554"/>
              <a:gd name="connsiteY4693" fmla="*/ 1711467 h 4880791"/>
              <a:gd name="connsiteX4694" fmla="*/ 4766630 w 5940554"/>
              <a:gd name="connsiteY4694" fmla="*/ 1709924 h 4880791"/>
              <a:gd name="connsiteX4695" fmla="*/ 4754264 w 5940554"/>
              <a:gd name="connsiteY4695" fmla="*/ 1717983 h 4880791"/>
              <a:gd name="connsiteX4696" fmla="*/ 4749046 w 5940554"/>
              <a:gd name="connsiteY4696" fmla="*/ 1721689 h 4880791"/>
              <a:gd name="connsiteX4697" fmla="*/ 4747459 w 5940554"/>
              <a:gd name="connsiteY4697" fmla="*/ 1723049 h 4880791"/>
              <a:gd name="connsiteX4698" fmla="*/ 4752177 w 5940554"/>
              <a:gd name="connsiteY4698" fmla="*/ 1719808 h 4880791"/>
              <a:gd name="connsiteX4699" fmla="*/ 4766188 w 5940554"/>
              <a:gd name="connsiteY4699" fmla="*/ 1713228 h 4880791"/>
              <a:gd name="connsiteX4700" fmla="*/ 4771443 w 5940554"/>
              <a:gd name="connsiteY4700" fmla="*/ 1712945 h 4880791"/>
              <a:gd name="connsiteX4701" fmla="*/ 4802993 w 5940554"/>
              <a:gd name="connsiteY4701" fmla="*/ 1694681 h 4880791"/>
              <a:gd name="connsiteX4702" fmla="*/ 4828697 w 5940554"/>
              <a:gd name="connsiteY4702" fmla="*/ 1678682 h 4880791"/>
              <a:gd name="connsiteX4703" fmla="*/ 4851251 w 5940554"/>
              <a:gd name="connsiteY4703" fmla="*/ 1669655 h 4880791"/>
              <a:gd name="connsiteX4704" fmla="*/ 4841656 w 5940554"/>
              <a:gd name="connsiteY4704" fmla="*/ 1677760 h 4880791"/>
              <a:gd name="connsiteX4705" fmla="*/ 4824375 w 5940554"/>
              <a:gd name="connsiteY4705" fmla="*/ 1688178 h 4880791"/>
              <a:gd name="connsiteX4706" fmla="*/ 4827779 w 5940554"/>
              <a:gd name="connsiteY4706" fmla="*/ 1687241 h 4880791"/>
              <a:gd name="connsiteX4707" fmla="*/ 4822041 w 5940554"/>
              <a:gd name="connsiteY4707" fmla="*/ 1693645 h 4880791"/>
              <a:gd name="connsiteX4708" fmla="*/ 4786733 w 5940554"/>
              <a:gd name="connsiteY4708" fmla="*/ 1714617 h 4880791"/>
              <a:gd name="connsiteX4709" fmla="*/ 4775855 w 5940554"/>
              <a:gd name="connsiteY4709" fmla="*/ 1727976 h 4880791"/>
              <a:gd name="connsiteX4710" fmla="*/ 4761145 w 5940554"/>
              <a:gd name="connsiteY4710" fmla="*/ 1734544 h 4880791"/>
              <a:gd name="connsiteX4711" fmla="*/ 4758770 w 5940554"/>
              <a:gd name="connsiteY4711" fmla="*/ 1737462 h 4880791"/>
              <a:gd name="connsiteX4712" fmla="*/ 4761429 w 5940554"/>
              <a:gd name="connsiteY4712" fmla="*/ 1739364 h 4880791"/>
              <a:gd name="connsiteX4713" fmla="*/ 4758666 w 5940554"/>
              <a:gd name="connsiteY4713" fmla="*/ 1743226 h 4880791"/>
              <a:gd name="connsiteX4714" fmla="*/ 4755767 w 5940554"/>
              <a:gd name="connsiteY4714" fmla="*/ 1741150 h 4880791"/>
              <a:gd name="connsiteX4715" fmla="*/ 4750515 w 5940554"/>
              <a:gd name="connsiteY4715" fmla="*/ 1747598 h 4880791"/>
              <a:gd name="connsiteX4716" fmla="*/ 4736535 w 5940554"/>
              <a:gd name="connsiteY4716" fmla="*/ 1756873 h 4880791"/>
              <a:gd name="connsiteX4717" fmla="*/ 4744823 w 5940554"/>
              <a:gd name="connsiteY4717" fmla="*/ 1759194 h 4880791"/>
              <a:gd name="connsiteX4718" fmla="*/ 4770222 w 5940554"/>
              <a:gd name="connsiteY4718" fmla="*/ 1742154 h 4880791"/>
              <a:gd name="connsiteX4719" fmla="*/ 4803497 w 5940554"/>
              <a:gd name="connsiteY4719" fmla="*/ 1722543 h 4880791"/>
              <a:gd name="connsiteX4720" fmla="*/ 4812029 w 5940554"/>
              <a:gd name="connsiteY4720" fmla="*/ 1717902 h 4880791"/>
              <a:gd name="connsiteX4721" fmla="*/ 4810527 w 5940554"/>
              <a:gd name="connsiteY4721" fmla="*/ 1719423 h 4880791"/>
              <a:gd name="connsiteX4722" fmla="*/ 4798103 w 5940554"/>
              <a:gd name="connsiteY4722" fmla="*/ 1732074 h 4880791"/>
              <a:gd name="connsiteX4723" fmla="*/ 4777268 w 5940554"/>
              <a:gd name="connsiteY4723" fmla="*/ 1744997 h 4880791"/>
              <a:gd name="connsiteX4724" fmla="*/ 4758408 w 5940554"/>
              <a:gd name="connsiteY4724" fmla="*/ 1763921 h 4880791"/>
              <a:gd name="connsiteX4725" fmla="*/ 4773480 w 5940554"/>
              <a:gd name="connsiteY4725" fmla="*/ 1756908 h 4880791"/>
              <a:gd name="connsiteX4726" fmla="*/ 4761737 w 5940554"/>
              <a:gd name="connsiteY4726" fmla="*/ 1768422 h 4880791"/>
              <a:gd name="connsiteX4727" fmla="*/ 4785283 w 5940554"/>
              <a:gd name="connsiteY4727" fmla="*/ 1755415 h 4880791"/>
              <a:gd name="connsiteX4728" fmla="*/ 4798598 w 5940554"/>
              <a:gd name="connsiteY4728" fmla="*/ 1752417 h 4880791"/>
              <a:gd name="connsiteX4729" fmla="*/ 4781138 w 5940554"/>
              <a:gd name="connsiteY4729" fmla="*/ 1765514 h 4880791"/>
              <a:gd name="connsiteX4730" fmla="*/ 4770432 w 5940554"/>
              <a:gd name="connsiteY4730" fmla="*/ 1778702 h 4880791"/>
              <a:gd name="connsiteX4731" fmla="*/ 4716650 w 5940554"/>
              <a:gd name="connsiteY4731" fmla="*/ 1833660 h 4880791"/>
              <a:gd name="connsiteX4732" fmla="*/ 4716730 w 5940554"/>
              <a:gd name="connsiteY4732" fmla="*/ 1833712 h 4880791"/>
              <a:gd name="connsiteX4733" fmla="*/ 4716596 w 5940554"/>
              <a:gd name="connsiteY4733" fmla="*/ 1833716 h 4880791"/>
              <a:gd name="connsiteX4734" fmla="*/ 4711555 w 5940554"/>
              <a:gd name="connsiteY4734" fmla="*/ 1838868 h 4880791"/>
              <a:gd name="connsiteX4735" fmla="*/ 4648666 w 5940554"/>
              <a:gd name="connsiteY4735" fmla="*/ 1900794 h 4880791"/>
              <a:gd name="connsiteX4736" fmla="*/ 4646992 w 5940554"/>
              <a:gd name="connsiteY4736" fmla="*/ 1903821 h 4880791"/>
              <a:gd name="connsiteX4737" fmla="*/ 4660407 w 5940554"/>
              <a:gd name="connsiteY4737" fmla="*/ 1895238 h 4880791"/>
              <a:gd name="connsiteX4738" fmla="*/ 4670446 w 5940554"/>
              <a:gd name="connsiteY4738" fmla="*/ 1889098 h 4880791"/>
              <a:gd name="connsiteX4739" fmla="*/ 4717164 w 5940554"/>
              <a:gd name="connsiteY4739" fmla="*/ 1844992 h 4880791"/>
              <a:gd name="connsiteX4740" fmla="*/ 4770116 w 5940554"/>
              <a:gd name="connsiteY4740" fmla="*/ 1794345 h 4880791"/>
              <a:gd name="connsiteX4741" fmla="*/ 4711110 w 5940554"/>
              <a:gd name="connsiteY4741" fmla="*/ 1856565 h 4880791"/>
              <a:gd name="connsiteX4742" fmla="*/ 4688721 w 5940554"/>
              <a:gd name="connsiteY4742" fmla="*/ 1878349 h 4880791"/>
              <a:gd name="connsiteX4743" fmla="*/ 4698886 w 5940554"/>
              <a:gd name="connsiteY4743" fmla="*/ 1874380 h 4880791"/>
              <a:gd name="connsiteX4744" fmla="*/ 4694106 w 5940554"/>
              <a:gd name="connsiteY4744" fmla="*/ 1881377 h 4880791"/>
              <a:gd name="connsiteX4745" fmla="*/ 4692033 w 5940554"/>
              <a:gd name="connsiteY4745" fmla="*/ 1883196 h 4880791"/>
              <a:gd name="connsiteX4746" fmla="*/ 4681708 w 5940554"/>
              <a:gd name="connsiteY4746" fmla="*/ 1891390 h 4880791"/>
              <a:gd name="connsiteX4747" fmla="*/ 4661870 w 5940554"/>
              <a:gd name="connsiteY4747" fmla="*/ 1904474 h 4880791"/>
              <a:gd name="connsiteX4748" fmla="*/ 4647383 w 5940554"/>
              <a:gd name="connsiteY4748" fmla="*/ 1918569 h 4880791"/>
              <a:gd name="connsiteX4749" fmla="*/ 4633196 w 5940554"/>
              <a:gd name="connsiteY4749" fmla="*/ 1934897 h 4880791"/>
              <a:gd name="connsiteX4750" fmla="*/ 4643101 w 5940554"/>
              <a:gd name="connsiteY4750" fmla="*/ 1928009 h 4880791"/>
              <a:gd name="connsiteX4751" fmla="*/ 4672539 w 5940554"/>
              <a:gd name="connsiteY4751" fmla="*/ 1900288 h 4880791"/>
              <a:gd name="connsiteX4752" fmla="*/ 4692033 w 5940554"/>
              <a:gd name="connsiteY4752" fmla="*/ 1883196 h 4880791"/>
              <a:gd name="connsiteX4753" fmla="*/ 4693849 w 5940554"/>
              <a:gd name="connsiteY4753" fmla="*/ 1881754 h 4880791"/>
              <a:gd name="connsiteX4754" fmla="*/ 4694106 w 5940554"/>
              <a:gd name="connsiteY4754" fmla="*/ 1881377 h 4880791"/>
              <a:gd name="connsiteX4755" fmla="*/ 4703205 w 5940554"/>
              <a:gd name="connsiteY4755" fmla="*/ 1873401 h 4880791"/>
              <a:gd name="connsiteX4756" fmla="*/ 4721893 w 5940554"/>
              <a:gd name="connsiteY4756" fmla="*/ 1861317 h 4880791"/>
              <a:gd name="connsiteX4757" fmla="*/ 4773353 w 5940554"/>
              <a:gd name="connsiteY4757" fmla="*/ 1811601 h 4880791"/>
              <a:gd name="connsiteX4758" fmla="*/ 4746103 w 5940554"/>
              <a:gd name="connsiteY4758" fmla="*/ 1842562 h 4880791"/>
              <a:gd name="connsiteX4759" fmla="*/ 4717610 w 5940554"/>
              <a:gd name="connsiteY4759" fmla="*/ 1870756 h 4880791"/>
              <a:gd name="connsiteX4760" fmla="*/ 4759145 w 5940554"/>
              <a:gd name="connsiteY4760" fmla="*/ 1832692 h 4880791"/>
              <a:gd name="connsiteX4761" fmla="*/ 4808940 w 5940554"/>
              <a:gd name="connsiteY4761" fmla="*/ 1782127 h 4880791"/>
              <a:gd name="connsiteX4762" fmla="*/ 4825777 w 5940554"/>
              <a:gd name="connsiteY4762" fmla="*/ 1765485 h 4880791"/>
              <a:gd name="connsiteX4763" fmla="*/ 4831239 w 5940554"/>
              <a:gd name="connsiteY4763" fmla="*/ 1757503 h 4880791"/>
              <a:gd name="connsiteX4764" fmla="*/ 4845897 w 5940554"/>
              <a:gd name="connsiteY4764" fmla="*/ 1740385 h 4880791"/>
              <a:gd name="connsiteX4765" fmla="*/ 4849667 w 5940554"/>
              <a:gd name="connsiteY4765" fmla="*/ 1741762 h 4880791"/>
              <a:gd name="connsiteX4766" fmla="*/ 4860687 w 5940554"/>
              <a:gd name="connsiteY4766" fmla="*/ 1730796 h 4880791"/>
              <a:gd name="connsiteX4767" fmla="*/ 4882295 w 5940554"/>
              <a:gd name="connsiteY4767" fmla="*/ 1713061 h 4880791"/>
              <a:gd name="connsiteX4768" fmla="*/ 4854188 w 5940554"/>
              <a:gd name="connsiteY4768" fmla="*/ 1742493 h 4880791"/>
              <a:gd name="connsiteX4769" fmla="*/ 4853510 w 5940554"/>
              <a:gd name="connsiteY4769" fmla="*/ 1743165 h 4880791"/>
              <a:gd name="connsiteX4770" fmla="*/ 4856513 w 5940554"/>
              <a:gd name="connsiteY4770" fmla="*/ 1744263 h 4880791"/>
              <a:gd name="connsiteX4771" fmla="*/ 4849586 w 5940554"/>
              <a:gd name="connsiteY4771" fmla="*/ 1755899 h 4880791"/>
              <a:gd name="connsiteX4772" fmla="*/ 4851648 w 5940554"/>
              <a:gd name="connsiteY4772" fmla="*/ 1753772 h 4880791"/>
              <a:gd name="connsiteX4773" fmla="*/ 4908538 w 5940554"/>
              <a:gd name="connsiteY4773" fmla="*/ 1693758 h 4880791"/>
              <a:gd name="connsiteX4774" fmla="*/ 4909639 w 5940554"/>
              <a:gd name="connsiteY4774" fmla="*/ 1692627 h 4880791"/>
              <a:gd name="connsiteX4775" fmla="*/ 4908107 w 5940554"/>
              <a:gd name="connsiteY4775" fmla="*/ 1690060 h 4880791"/>
              <a:gd name="connsiteX4776" fmla="*/ 4914570 w 5940554"/>
              <a:gd name="connsiteY4776" fmla="*/ 1687718 h 4880791"/>
              <a:gd name="connsiteX4777" fmla="*/ 4919045 w 5940554"/>
              <a:gd name="connsiteY4777" fmla="*/ 1683381 h 4880791"/>
              <a:gd name="connsiteX4778" fmla="*/ 4929020 w 5940554"/>
              <a:gd name="connsiteY4778" fmla="*/ 1677717 h 4880791"/>
              <a:gd name="connsiteX4779" fmla="*/ 4923454 w 5940554"/>
              <a:gd name="connsiteY4779" fmla="*/ 1683955 h 4880791"/>
              <a:gd name="connsiteX4780" fmla="*/ 4914520 w 5940554"/>
              <a:gd name="connsiteY4780" fmla="*/ 1690012 h 4880791"/>
              <a:gd name="connsiteX4781" fmla="*/ 4912793 w 5940554"/>
              <a:gd name="connsiteY4781" fmla="*/ 1697910 h 4880791"/>
              <a:gd name="connsiteX4782" fmla="*/ 4910217 w 5940554"/>
              <a:gd name="connsiteY4782" fmla="*/ 1693593 h 4880791"/>
              <a:gd name="connsiteX4783" fmla="*/ 4906435 w 5940554"/>
              <a:gd name="connsiteY4783" fmla="*/ 1696841 h 4880791"/>
              <a:gd name="connsiteX4784" fmla="*/ 4909925 w 5940554"/>
              <a:gd name="connsiteY4784" fmla="*/ 1697952 h 4880791"/>
              <a:gd name="connsiteX4785" fmla="*/ 4907827 w 5940554"/>
              <a:gd name="connsiteY4785" fmla="*/ 1700045 h 4880791"/>
              <a:gd name="connsiteX4786" fmla="*/ 4890621 w 5940554"/>
              <a:gd name="connsiteY4786" fmla="*/ 1723815 h 4880791"/>
              <a:gd name="connsiteX4787" fmla="*/ 4890793 w 5940554"/>
              <a:gd name="connsiteY4787" fmla="*/ 1723680 h 4880791"/>
              <a:gd name="connsiteX4788" fmla="*/ 4902457 w 5940554"/>
              <a:gd name="connsiteY4788" fmla="*/ 1704686 h 4880791"/>
              <a:gd name="connsiteX4789" fmla="*/ 4903571 w 5940554"/>
              <a:gd name="connsiteY4789" fmla="*/ 1711587 h 4880791"/>
              <a:gd name="connsiteX4790" fmla="*/ 4904081 w 5940554"/>
              <a:gd name="connsiteY4790" fmla="*/ 1711058 h 4880791"/>
              <a:gd name="connsiteX4791" fmla="*/ 4919509 w 5940554"/>
              <a:gd name="connsiteY4791" fmla="*/ 1693963 h 4880791"/>
              <a:gd name="connsiteX4792" fmla="*/ 4921359 w 5940554"/>
              <a:gd name="connsiteY4792" fmla="*/ 1692144 h 4880791"/>
              <a:gd name="connsiteX4793" fmla="*/ 4921670 w 5940554"/>
              <a:gd name="connsiteY4793" fmla="*/ 1691982 h 4880791"/>
              <a:gd name="connsiteX4794" fmla="*/ 4928476 w 5940554"/>
              <a:gd name="connsiteY4794" fmla="*/ 1687547 h 4880791"/>
              <a:gd name="connsiteX4795" fmla="*/ 4904056 w 5940554"/>
              <a:gd name="connsiteY4795" fmla="*/ 1714594 h 4880791"/>
              <a:gd name="connsiteX4796" fmla="*/ 4905108 w 5940554"/>
              <a:gd name="connsiteY4796" fmla="*/ 1721117 h 4880791"/>
              <a:gd name="connsiteX4797" fmla="*/ 4944648 w 5940554"/>
              <a:gd name="connsiteY4797" fmla="*/ 1682603 h 4880791"/>
              <a:gd name="connsiteX4798" fmla="*/ 4905730 w 5940554"/>
              <a:gd name="connsiteY4798" fmla="*/ 1725306 h 4880791"/>
              <a:gd name="connsiteX4799" fmla="*/ 4903599 w 5940554"/>
              <a:gd name="connsiteY4799" fmla="*/ 1736984 h 4880791"/>
              <a:gd name="connsiteX4800" fmla="*/ 4904414 w 5940554"/>
              <a:gd name="connsiteY4800" fmla="*/ 1736680 h 4880791"/>
              <a:gd name="connsiteX4801" fmla="*/ 4903238 w 5940554"/>
              <a:gd name="connsiteY4801" fmla="*/ 1738957 h 4880791"/>
              <a:gd name="connsiteX4802" fmla="*/ 4902604 w 5940554"/>
              <a:gd name="connsiteY4802" fmla="*/ 1742434 h 4880791"/>
              <a:gd name="connsiteX4803" fmla="*/ 4886611 w 5940554"/>
              <a:gd name="connsiteY4803" fmla="*/ 1770204 h 4880791"/>
              <a:gd name="connsiteX4804" fmla="*/ 4866931 w 5940554"/>
              <a:gd name="connsiteY4804" fmla="*/ 1804332 h 4880791"/>
              <a:gd name="connsiteX4805" fmla="*/ 4859332 w 5940554"/>
              <a:gd name="connsiteY4805" fmla="*/ 1825793 h 4880791"/>
              <a:gd name="connsiteX4806" fmla="*/ 4870487 w 5940554"/>
              <a:gd name="connsiteY4806" fmla="*/ 1846353 h 4880791"/>
              <a:gd name="connsiteX4807" fmla="*/ 4855606 w 5940554"/>
              <a:gd name="connsiteY4807" fmla="*/ 1867147 h 4880791"/>
              <a:gd name="connsiteX4808" fmla="*/ 4847428 w 5940554"/>
              <a:gd name="connsiteY4808" fmla="*/ 1842429 h 4880791"/>
              <a:gd name="connsiteX4809" fmla="*/ 4777115 w 5940554"/>
              <a:gd name="connsiteY4809" fmla="*/ 1958754 h 4880791"/>
              <a:gd name="connsiteX4810" fmla="*/ 4788649 w 5940554"/>
              <a:gd name="connsiteY4810" fmla="*/ 1967008 h 4880791"/>
              <a:gd name="connsiteX4811" fmla="*/ 4856137 w 5940554"/>
              <a:gd name="connsiteY4811" fmla="*/ 1921327 h 4880791"/>
              <a:gd name="connsiteX4812" fmla="*/ 4856162 w 5940554"/>
              <a:gd name="connsiteY4812" fmla="*/ 1921280 h 4880791"/>
              <a:gd name="connsiteX4813" fmla="*/ 4868540 w 5940554"/>
              <a:gd name="connsiteY4813" fmla="*/ 1900411 h 4880791"/>
              <a:gd name="connsiteX4814" fmla="*/ 4863122 w 5940554"/>
              <a:gd name="connsiteY4814" fmla="*/ 1895095 h 4880791"/>
              <a:gd name="connsiteX4815" fmla="*/ 4862855 w 5940554"/>
              <a:gd name="connsiteY4815" fmla="*/ 1890524 h 4880791"/>
              <a:gd name="connsiteX4816" fmla="*/ 4868344 w 5940554"/>
              <a:gd name="connsiteY4816" fmla="*/ 1895912 h 4880791"/>
              <a:gd name="connsiteX4817" fmla="*/ 4868602 w 5940554"/>
              <a:gd name="connsiteY4817" fmla="*/ 1900309 h 4880791"/>
              <a:gd name="connsiteX4818" fmla="*/ 4877301 w 5940554"/>
              <a:gd name="connsiteY4818" fmla="*/ 1885641 h 4880791"/>
              <a:gd name="connsiteX4819" fmla="*/ 4917460 w 5940554"/>
              <a:gd name="connsiteY4819" fmla="*/ 1813243 h 4880791"/>
              <a:gd name="connsiteX4820" fmla="*/ 4927342 w 5940554"/>
              <a:gd name="connsiteY4820" fmla="*/ 1834986 h 4880791"/>
              <a:gd name="connsiteX4821" fmla="*/ 4905421 w 5940554"/>
              <a:gd name="connsiteY4821" fmla="*/ 1873449 h 4880791"/>
              <a:gd name="connsiteX4822" fmla="*/ 4879235 w 5940554"/>
              <a:gd name="connsiteY4822" fmla="*/ 1913053 h 4880791"/>
              <a:gd name="connsiteX4823" fmla="*/ 4867057 w 5940554"/>
              <a:gd name="connsiteY4823" fmla="*/ 1933684 h 4880791"/>
              <a:gd name="connsiteX4824" fmla="*/ 4860113 w 5940554"/>
              <a:gd name="connsiteY4824" fmla="*/ 1943388 h 4880791"/>
              <a:gd name="connsiteX4825" fmla="*/ 4877220 w 5940554"/>
              <a:gd name="connsiteY4825" fmla="*/ 1955629 h 4880791"/>
              <a:gd name="connsiteX4826" fmla="*/ 4835713 w 5940554"/>
              <a:gd name="connsiteY4826" fmla="*/ 2002785 h 4880791"/>
              <a:gd name="connsiteX4827" fmla="*/ 4817138 w 5940554"/>
              <a:gd name="connsiteY4827" fmla="*/ 2025126 h 4880791"/>
              <a:gd name="connsiteX4828" fmla="*/ 4820731 w 5940554"/>
              <a:gd name="connsiteY4828" fmla="*/ 2038178 h 4880791"/>
              <a:gd name="connsiteX4829" fmla="*/ 4842455 w 5940554"/>
              <a:gd name="connsiteY4829" fmla="*/ 2022282 h 4880791"/>
              <a:gd name="connsiteX4830" fmla="*/ 4852375 w 5940554"/>
              <a:gd name="connsiteY4830" fmla="*/ 2008420 h 4880791"/>
              <a:gd name="connsiteX4831" fmla="*/ 4867980 w 5940554"/>
              <a:gd name="connsiteY4831" fmla="*/ 2001071 h 4880791"/>
              <a:gd name="connsiteX4832" fmla="*/ 4858671 w 5940554"/>
              <a:gd name="connsiteY4832" fmla="*/ 2021310 h 4880791"/>
              <a:gd name="connsiteX4833" fmla="*/ 4841088 w 5940554"/>
              <a:gd name="connsiteY4833" fmla="*/ 2042265 h 4880791"/>
              <a:gd name="connsiteX4834" fmla="*/ 4815390 w 5940554"/>
              <a:gd name="connsiteY4834" fmla="*/ 2052872 h 4880791"/>
              <a:gd name="connsiteX4835" fmla="*/ 4794933 w 5940554"/>
              <a:gd name="connsiteY4835" fmla="*/ 2063385 h 4880791"/>
              <a:gd name="connsiteX4836" fmla="*/ 4758222 w 5940554"/>
              <a:gd name="connsiteY4836" fmla="*/ 2103841 h 4880791"/>
              <a:gd name="connsiteX4837" fmla="*/ 4777312 w 5940554"/>
              <a:gd name="connsiteY4837" fmla="*/ 2113310 h 4880791"/>
              <a:gd name="connsiteX4838" fmla="*/ 4792638 w 5940554"/>
              <a:gd name="connsiteY4838" fmla="*/ 2099124 h 4880791"/>
              <a:gd name="connsiteX4839" fmla="*/ 4827364 w 5940554"/>
              <a:gd name="connsiteY4839" fmla="*/ 2061441 h 4880791"/>
              <a:gd name="connsiteX4840" fmla="*/ 4654041 w 5940554"/>
              <a:gd name="connsiteY4840" fmla="*/ 2310868 h 4880791"/>
              <a:gd name="connsiteX4841" fmla="*/ 4665572 w 5940554"/>
              <a:gd name="connsiteY4841" fmla="*/ 2312831 h 4880791"/>
              <a:gd name="connsiteX4842" fmla="*/ 4666895 w 5940554"/>
              <a:gd name="connsiteY4842" fmla="*/ 2328452 h 4880791"/>
              <a:gd name="connsiteX4843" fmla="*/ 4708190 w 5940554"/>
              <a:gd name="connsiteY4843" fmla="*/ 2299662 h 4880791"/>
              <a:gd name="connsiteX4844" fmla="*/ 4745895 w 5940554"/>
              <a:gd name="connsiteY4844" fmla="*/ 2257820 h 4880791"/>
              <a:gd name="connsiteX4845" fmla="*/ 4786745 w 5940554"/>
              <a:gd name="connsiteY4845" fmla="*/ 2222423 h 4880791"/>
              <a:gd name="connsiteX4846" fmla="*/ 4804777 w 5940554"/>
              <a:gd name="connsiteY4846" fmla="*/ 2208077 h 4880791"/>
              <a:gd name="connsiteX4847" fmla="*/ 4798751 w 5940554"/>
              <a:gd name="connsiteY4847" fmla="*/ 2191188 h 4880791"/>
              <a:gd name="connsiteX4848" fmla="*/ 4781372 w 5940554"/>
              <a:gd name="connsiteY4848" fmla="*/ 2182943 h 4880791"/>
              <a:gd name="connsiteX4849" fmla="*/ 4792666 w 5940554"/>
              <a:gd name="connsiteY4849" fmla="*/ 2159932 h 4880791"/>
              <a:gd name="connsiteX4850" fmla="*/ 4806243 w 5940554"/>
              <a:gd name="connsiteY4850" fmla="*/ 2173492 h 4880791"/>
              <a:gd name="connsiteX4851" fmla="*/ 4790745 w 5940554"/>
              <a:gd name="connsiteY4851" fmla="*/ 2177074 h 4880791"/>
              <a:gd name="connsiteX4852" fmla="*/ 4818391 w 5940554"/>
              <a:gd name="connsiteY4852" fmla="*/ 2192665 h 4880791"/>
              <a:gd name="connsiteX4853" fmla="*/ 4826161 w 5940554"/>
              <a:gd name="connsiteY4853" fmla="*/ 2181807 h 4880791"/>
              <a:gd name="connsiteX4854" fmla="*/ 4839776 w 5940554"/>
              <a:gd name="connsiteY4854" fmla="*/ 2166396 h 4880791"/>
              <a:gd name="connsiteX4855" fmla="*/ 4830426 w 5940554"/>
              <a:gd name="connsiteY4855" fmla="*/ 2149978 h 4880791"/>
              <a:gd name="connsiteX4856" fmla="*/ 4829022 w 5940554"/>
              <a:gd name="connsiteY4856" fmla="*/ 2147834 h 4880791"/>
              <a:gd name="connsiteX4857" fmla="*/ 4829257 w 5940554"/>
              <a:gd name="connsiteY4857" fmla="*/ 2148271 h 4880791"/>
              <a:gd name="connsiteX4858" fmla="*/ 4823928 w 5940554"/>
              <a:gd name="connsiteY4858" fmla="*/ 2147377 h 4880791"/>
              <a:gd name="connsiteX4859" fmla="*/ 4823911 w 5940554"/>
              <a:gd name="connsiteY4859" fmla="*/ 2147342 h 4880791"/>
              <a:gd name="connsiteX4860" fmla="*/ 4823934 w 5940554"/>
              <a:gd name="connsiteY4860" fmla="*/ 2148770 h 4880791"/>
              <a:gd name="connsiteX4861" fmla="*/ 4807545 w 5940554"/>
              <a:gd name="connsiteY4861" fmla="*/ 2139139 h 4880791"/>
              <a:gd name="connsiteX4862" fmla="*/ 4845076 w 5940554"/>
              <a:gd name="connsiteY4862" fmla="*/ 2086693 h 4880791"/>
              <a:gd name="connsiteX4863" fmla="*/ 4845420 w 5940554"/>
              <a:gd name="connsiteY4863" fmla="*/ 2107901 h 4880791"/>
              <a:gd name="connsiteX4864" fmla="*/ 4841654 w 5940554"/>
              <a:gd name="connsiteY4864" fmla="*/ 2116156 h 4880791"/>
              <a:gd name="connsiteX4865" fmla="*/ 4840353 w 5940554"/>
              <a:gd name="connsiteY4865" fmla="*/ 2123817 h 4880791"/>
              <a:gd name="connsiteX4866" fmla="*/ 4841925 w 5940554"/>
              <a:gd name="connsiteY4866" fmla="*/ 2123602 h 4880791"/>
              <a:gd name="connsiteX4867" fmla="*/ 4844030 w 5940554"/>
              <a:gd name="connsiteY4867" fmla="*/ 2128759 h 4880791"/>
              <a:gd name="connsiteX4868" fmla="*/ 4839870 w 5940554"/>
              <a:gd name="connsiteY4868" fmla="*/ 2127651 h 4880791"/>
              <a:gd name="connsiteX4869" fmla="*/ 4838438 w 5940554"/>
              <a:gd name="connsiteY4869" fmla="*/ 2146574 h 4880791"/>
              <a:gd name="connsiteX4870" fmla="*/ 4880383 w 5940554"/>
              <a:gd name="connsiteY4870" fmla="*/ 2095191 h 4880791"/>
              <a:gd name="connsiteX4871" fmla="*/ 4851411 w 5940554"/>
              <a:gd name="connsiteY4871" fmla="*/ 2070614 h 4880791"/>
              <a:gd name="connsiteX4872" fmla="*/ 4868275 w 5940554"/>
              <a:gd name="connsiteY4872" fmla="*/ 2047048 h 4880791"/>
              <a:gd name="connsiteX4873" fmla="*/ 4902932 w 5940554"/>
              <a:gd name="connsiteY4873" fmla="*/ 1984161 h 4880791"/>
              <a:gd name="connsiteX4874" fmla="*/ 4966788 w 5940554"/>
              <a:gd name="connsiteY4874" fmla="*/ 1848542 h 4880791"/>
              <a:gd name="connsiteX4875" fmla="*/ 4968123 w 5940554"/>
              <a:gd name="connsiteY4875" fmla="*/ 1868363 h 4880791"/>
              <a:gd name="connsiteX4876" fmla="*/ 5002426 w 5940554"/>
              <a:gd name="connsiteY4876" fmla="*/ 1874047 h 4880791"/>
              <a:gd name="connsiteX4877" fmla="*/ 4964895 w 5940554"/>
              <a:gd name="connsiteY4877" fmla="*/ 1926491 h 4880791"/>
              <a:gd name="connsiteX4878" fmla="*/ 4976575 w 5940554"/>
              <a:gd name="connsiteY4878" fmla="*/ 1889085 h 4880791"/>
              <a:gd name="connsiteX4879" fmla="*/ 4942294 w 5940554"/>
              <a:gd name="connsiteY4879" fmla="*/ 1933375 h 4880791"/>
              <a:gd name="connsiteX4880" fmla="*/ 4956413 w 5940554"/>
              <a:gd name="connsiteY4880" fmla="*/ 1945574 h 4880791"/>
              <a:gd name="connsiteX4881" fmla="*/ 4968762 w 5940554"/>
              <a:gd name="connsiteY4881" fmla="*/ 1935547 h 4880791"/>
              <a:gd name="connsiteX4882" fmla="*/ 4971637 w 5940554"/>
              <a:gd name="connsiteY4882" fmla="*/ 1945988 h 4880791"/>
              <a:gd name="connsiteX4883" fmla="*/ 4960171 w 5940554"/>
              <a:gd name="connsiteY4883" fmla="*/ 1958397 h 4880791"/>
              <a:gd name="connsiteX4884" fmla="*/ 4938651 w 5940554"/>
              <a:gd name="connsiteY4884" fmla="*/ 1945092 h 4880791"/>
              <a:gd name="connsiteX4885" fmla="*/ 4936839 w 5940554"/>
              <a:gd name="connsiteY4885" fmla="*/ 1958468 h 4880791"/>
              <a:gd name="connsiteX4886" fmla="*/ 4952783 w 5940554"/>
              <a:gd name="connsiteY4886" fmla="*/ 1961492 h 4880791"/>
              <a:gd name="connsiteX4887" fmla="*/ 4946900 w 5940554"/>
              <a:gd name="connsiteY4887" fmla="*/ 1995014 h 4880791"/>
              <a:gd name="connsiteX4888" fmla="*/ 4929794 w 5940554"/>
              <a:gd name="connsiteY4888" fmla="*/ 1982772 h 4880791"/>
              <a:gd name="connsiteX4889" fmla="*/ 4936738 w 5940554"/>
              <a:gd name="connsiteY4889" fmla="*/ 1973069 h 4880791"/>
              <a:gd name="connsiteX4890" fmla="*/ 4919256 w 5940554"/>
              <a:gd name="connsiteY4890" fmla="*/ 1979422 h 4880791"/>
              <a:gd name="connsiteX4891" fmla="*/ 4930410 w 5940554"/>
              <a:gd name="connsiteY4891" fmla="*/ 1999983 h 4880791"/>
              <a:gd name="connsiteX4892" fmla="*/ 4912203 w 5940554"/>
              <a:gd name="connsiteY4892" fmla="*/ 1992892 h 4880791"/>
              <a:gd name="connsiteX4893" fmla="*/ 4910118 w 5940554"/>
              <a:gd name="connsiteY4893" fmla="*/ 2010265 h 4880791"/>
              <a:gd name="connsiteX4894" fmla="*/ 4939573 w 5940554"/>
              <a:gd name="connsiteY4894" fmla="*/ 2012479 h 4880791"/>
              <a:gd name="connsiteX4895" fmla="*/ 4959047 w 5940554"/>
              <a:gd name="connsiteY4895" fmla="*/ 2014187 h 4880791"/>
              <a:gd name="connsiteX4896" fmla="*/ 4955576 w 5940554"/>
              <a:gd name="connsiteY4896" fmla="*/ 2036507 h 4880791"/>
              <a:gd name="connsiteX4897" fmla="*/ 4974053 w 5940554"/>
              <a:gd name="connsiteY4897" fmla="*/ 2005859 h 4880791"/>
              <a:gd name="connsiteX4898" fmla="*/ 4974733 w 5940554"/>
              <a:gd name="connsiteY4898" fmla="*/ 1994988 h 4880791"/>
              <a:gd name="connsiteX4899" fmla="*/ 4973200 w 5940554"/>
              <a:gd name="connsiteY4899" fmla="*/ 1995357 h 4880791"/>
              <a:gd name="connsiteX4900" fmla="*/ 4975962 w 5940554"/>
              <a:gd name="connsiteY4900" fmla="*/ 1991496 h 4880791"/>
              <a:gd name="connsiteX4901" fmla="*/ 4976092 w 5940554"/>
              <a:gd name="connsiteY4901" fmla="*/ 1992902 h 4880791"/>
              <a:gd name="connsiteX4902" fmla="*/ 4986182 w 5940554"/>
              <a:gd name="connsiteY4902" fmla="*/ 2000593 h 4880791"/>
              <a:gd name="connsiteX4903" fmla="*/ 4994889 w 5940554"/>
              <a:gd name="connsiteY4903" fmla="*/ 2010491 h 4880791"/>
              <a:gd name="connsiteX4904" fmla="*/ 4977472 w 5940554"/>
              <a:gd name="connsiteY4904" fmla="*/ 2031216 h 4880791"/>
              <a:gd name="connsiteX4905" fmla="*/ 4955201 w 5940554"/>
              <a:gd name="connsiteY4905" fmla="*/ 2055104 h 4880791"/>
              <a:gd name="connsiteX4906" fmla="*/ 4940868 w 5940554"/>
              <a:gd name="connsiteY4906" fmla="*/ 2067904 h 4880791"/>
              <a:gd name="connsiteX4907" fmla="*/ 4927361 w 5940554"/>
              <a:gd name="connsiteY4907" fmla="*/ 2062081 h 4880791"/>
              <a:gd name="connsiteX4908" fmla="*/ 4918260 w 5940554"/>
              <a:gd name="connsiteY4908" fmla="*/ 2063953 h 4880791"/>
              <a:gd name="connsiteX4909" fmla="*/ 4891334 w 5940554"/>
              <a:gd name="connsiteY4909" fmla="*/ 2050973 h 4880791"/>
              <a:gd name="connsiteX4910" fmla="*/ 4874571 w 5940554"/>
              <a:gd name="connsiteY4910" fmla="*/ 2059938 h 4880791"/>
              <a:gd name="connsiteX4911" fmla="*/ 4874469 w 5940554"/>
              <a:gd name="connsiteY4911" fmla="*/ 2074538 h 4880791"/>
              <a:gd name="connsiteX4912" fmla="*/ 4860848 w 5940554"/>
              <a:gd name="connsiteY4912" fmla="*/ 2079114 h 4880791"/>
              <a:gd name="connsiteX4913" fmla="*/ 4880320 w 5940554"/>
              <a:gd name="connsiteY4913" fmla="*/ 2080822 h 4880791"/>
              <a:gd name="connsiteX4914" fmla="*/ 4911316 w 5940554"/>
              <a:gd name="connsiteY4914" fmla="*/ 2073656 h 4880791"/>
              <a:gd name="connsiteX4915" fmla="*/ 4916892 w 5940554"/>
              <a:gd name="connsiteY4915" fmla="*/ 2083936 h 4880791"/>
              <a:gd name="connsiteX4916" fmla="*/ 4931933 w 5940554"/>
              <a:gd name="connsiteY4916" fmla="*/ 2069546 h 4880791"/>
              <a:gd name="connsiteX4917" fmla="*/ 4778773 w 5940554"/>
              <a:gd name="connsiteY4917" fmla="*/ 2262483 h 4880791"/>
              <a:gd name="connsiteX4918" fmla="*/ 4736383 w 5940554"/>
              <a:gd name="connsiteY4918" fmla="*/ 2307260 h 4880791"/>
              <a:gd name="connsiteX4919" fmla="*/ 4733305 w 5940554"/>
              <a:gd name="connsiteY4919" fmla="*/ 2326019 h 4880791"/>
              <a:gd name="connsiteX4920" fmla="*/ 4716162 w 5940554"/>
              <a:gd name="connsiteY4920" fmla="*/ 2342747 h 4880791"/>
              <a:gd name="connsiteX4921" fmla="*/ 4669630 w 5940554"/>
              <a:gd name="connsiteY4921" fmla="*/ 2382463 h 4880791"/>
              <a:gd name="connsiteX4922" fmla="*/ 4626998 w 5940554"/>
              <a:gd name="connsiteY4922" fmla="*/ 2391431 h 4880791"/>
              <a:gd name="connsiteX4923" fmla="*/ 4625459 w 5940554"/>
              <a:gd name="connsiteY4923" fmla="*/ 2400811 h 4880791"/>
              <a:gd name="connsiteX4924" fmla="*/ 4636989 w 5940554"/>
              <a:gd name="connsiteY4924" fmla="*/ 2402774 h 4880791"/>
              <a:gd name="connsiteX4925" fmla="*/ 4624365 w 5940554"/>
              <a:gd name="connsiteY4925" fmla="*/ 2416797 h 4880791"/>
              <a:gd name="connsiteX4926" fmla="*/ 4614000 w 5940554"/>
              <a:gd name="connsiteY4926" fmla="*/ 2424053 h 4880791"/>
              <a:gd name="connsiteX4927" fmla="*/ 4598890 w 5940554"/>
              <a:gd name="connsiteY4927" fmla="*/ 2413239 h 4880791"/>
              <a:gd name="connsiteX4928" fmla="*/ 4611024 w 5940554"/>
              <a:gd name="connsiteY4928" fmla="*/ 2428212 h 4880791"/>
              <a:gd name="connsiteX4929" fmla="*/ 4466752 w 5940554"/>
              <a:gd name="connsiteY4929" fmla="*/ 2543664 h 4880791"/>
              <a:gd name="connsiteX4930" fmla="*/ 4399218 w 5940554"/>
              <a:gd name="connsiteY4930" fmla="*/ 2601888 h 4880791"/>
              <a:gd name="connsiteX4931" fmla="*/ 4365596 w 5940554"/>
              <a:gd name="connsiteY4931" fmla="*/ 2627785 h 4880791"/>
              <a:gd name="connsiteX4932" fmla="*/ 4331417 w 5940554"/>
              <a:gd name="connsiteY4932" fmla="*/ 2657476 h 4880791"/>
              <a:gd name="connsiteX4933" fmla="*/ 4375677 w 5940554"/>
              <a:gd name="connsiteY4933" fmla="*/ 2620326 h 4880791"/>
              <a:gd name="connsiteX4934" fmla="*/ 4392783 w 5940554"/>
              <a:gd name="connsiteY4934" fmla="*/ 2632568 h 4880791"/>
              <a:gd name="connsiteX4935" fmla="*/ 4406061 w 5940554"/>
              <a:gd name="connsiteY4935" fmla="*/ 2606785 h 4880791"/>
              <a:gd name="connsiteX4936" fmla="*/ 4424433 w 5940554"/>
              <a:gd name="connsiteY4936" fmla="*/ 2613644 h 4880791"/>
              <a:gd name="connsiteX4937" fmla="*/ 4435789 w 5940554"/>
              <a:gd name="connsiteY4937" fmla="*/ 2605002 h 4880791"/>
              <a:gd name="connsiteX4938" fmla="*/ 4495376 w 5940554"/>
              <a:gd name="connsiteY4938" fmla="*/ 2553668 h 4880791"/>
              <a:gd name="connsiteX4939" fmla="*/ 4634976 w 5940554"/>
              <a:gd name="connsiteY4939" fmla="*/ 2445352 h 4880791"/>
              <a:gd name="connsiteX4940" fmla="*/ 4700240 w 5940554"/>
              <a:gd name="connsiteY4940" fmla="*/ 2389695 h 4880791"/>
              <a:gd name="connsiteX4941" fmla="*/ 4730006 w 5940554"/>
              <a:gd name="connsiteY4941" fmla="*/ 2358943 h 4880791"/>
              <a:gd name="connsiteX4942" fmla="*/ 4740372 w 5940554"/>
              <a:gd name="connsiteY4942" fmla="*/ 2351687 h 4880791"/>
              <a:gd name="connsiteX4943" fmla="*/ 4760181 w 5940554"/>
              <a:gd name="connsiteY4943" fmla="*/ 2363768 h 4880791"/>
              <a:gd name="connsiteX4944" fmla="*/ 4783450 w 5940554"/>
              <a:gd name="connsiteY4944" fmla="*/ 2349326 h 4880791"/>
              <a:gd name="connsiteX4945" fmla="*/ 4814208 w 5940554"/>
              <a:gd name="connsiteY4945" fmla="*/ 2317188 h 4880791"/>
              <a:gd name="connsiteX4946" fmla="*/ 4873624 w 5940554"/>
              <a:gd name="connsiteY4946" fmla="*/ 2255250 h 4880791"/>
              <a:gd name="connsiteX4947" fmla="*/ 4859060 w 5940554"/>
              <a:gd name="connsiteY4947" fmla="*/ 2236443 h 4880791"/>
              <a:gd name="connsiteX4948" fmla="*/ 4870964 w 5940554"/>
              <a:gd name="connsiteY4948" fmla="*/ 2219808 h 4880791"/>
              <a:gd name="connsiteX4949" fmla="*/ 4883593 w 5940554"/>
              <a:gd name="connsiteY4949" fmla="*/ 2216619 h 4880791"/>
              <a:gd name="connsiteX4950" fmla="*/ 4882551 w 5940554"/>
              <a:gd name="connsiteY4950" fmla="*/ 2242773 h 4880791"/>
              <a:gd name="connsiteX4951" fmla="*/ 4904827 w 5940554"/>
              <a:gd name="connsiteY4951" fmla="*/ 2229718 h 4880791"/>
              <a:gd name="connsiteX4952" fmla="*/ 4924393 w 5940554"/>
              <a:gd name="connsiteY4952" fmla="*/ 2205990 h 4880791"/>
              <a:gd name="connsiteX4953" fmla="*/ 4964191 w 5940554"/>
              <a:gd name="connsiteY4953" fmla="*/ 2157611 h 4880791"/>
              <a:gd name="connsiteX4954" fmla="*/ 4980782 w 5940554"/>
              <a:gd name="connsiteY4954" fmla="*/ 2138041 h 4880791"/>
              <a:gd name="connsiteX4955" fmla="*/ 4990600 w 5940554"/>
              <a:gd name="connsiteY4955" fmla="*/ 2138780 h 4880791"/>
              <a:gd name="connsiteX4956" fmla="*/ 4985367 w 5940554"/>
              <a:gd name="connsiteY4956" fmla="*/ 2149708 h 4880791"/>
              <a:gd name="connsiteX4957" fmla="*/ 4986257 w 5940554"/>
              <a:gd name="connsiteY4957" fmla="*/ 2162922 h 4880791"/>
              <a:gd name="connsiteX4958" fmla="*/ 4973629 w 5940554"/>
              <a:gd name="connsiteY4958" fmla="*/ 2166111 h 4880791"/>
              <a:gd name="connsiteX4959" fmla="*/ 4979651 w 5940554"/>
              <a:gd name="connsiteY4959" fmla="*/ 2182998 h 4880791"/>
              <a:gd name="connsiteX4960" fmla="*/ 4994157 w 5940554"/>
              <a:gd name="connsiteY4960" fmla="*/ 2180802 h 4880791"/>
              <a:gd name="connsiteX4961" fmla="*/ 4981705 w 5940554"/>
              <a:gd name="connsiteY4961" fmla="*/ 2205430 h 4880791"/>
              <a:gd name="connsiteX4962" fmla="*/ 4971543 w 5940554"/>
              <a:gd name="connsiteY4962" fmla="*/ 2183484 h 4880791"/>
              <a:gd name="connsiteX4963" fmla="*/ 4943759 w 5940554"/>
              <a:gd name="connsiteY4963" fmla="*/ 2211464 h 4880791"/>
              <a:gd name="connsiteX4964" fmla="*/ 4929426 w 5940554"/>
              <a:gd name="connsiteY4964" fmla="*/ 2224263 h 4880791"/>
              <a:gd name="connsiteX4965" fmla="*/ 4910406 w 5940554"/>
              <a:gd name="connsiteY4965" fmla="*/ 2239998 h 4880791"/>
              <a:gd name="connsiteX4966" fmla="*/ 4905065 w 5940554"/>
              <a:gd name="connsiteY4966" fmla="*/ 2254692 h 4880791"/>
              <a:gd name="connsiteX4967" fmla="*/ 4904245 w 5940554"/>
              <a:gd name="connsiteY4967" fmla="*/ 2266682 h 4880791"/>
              <a:gd name="connsiteX4968" fmla="*/ 4904041 w 5940554"/>
              <a:gd name="connsiteY4968" fmla="*/ 2295883 h 4880791"/>
              <a:gd name="connsiteX4969" fmla="*/ 4911977 w 5940554"/>
              <a:gd name="connsiteY4969" fmla="*/ 2284793 h 4880791"/>
              <a:gd name="connsiteX4970" fmla="*/ 4919538 w 5940554"/>
              <a:gd name="connsiteY4970" fmla="*/ 2292300 h 4880791"/>
              <a:gd name="connsiteX4971" fmla="*/ 4907908 w 5940554"/>
              <a:gd name="connsiteY4971" fmla="*/ 2304938 h 4880791"/>
              <a:gd name="connsiteX4972" fmla="*/ 4892201 w 5940554"/>
              <a:gd name="connsiteY4972" fmla="*/ 2326886 h 4880791"/>
              <a:gd name="connsiteX4973" fmla="*/ 4858192 w 5940554"/>
              <a:gd name="connsiteY4973" fmla="*/ 2367180 h 4880791"/>
              <a:gd name="connsiteX4974" fmla="*/ 4827160 w 5940554"/>
              <a:gd name="connsiteY4974" fmla="*/ 2403314 h 4880791"/>
              <a:gd name="connsiteX4975" fmla="*/ 4771428 w 5940554"/>
              <a:gd name="connsiteY4975" fmla="*/ 2459505 h 4880791"/>
              <a:gd name="connsiteX4976" fmla="*/ 4778889 w 5940554"/>
              <a:gd name="connsiteY4976" fmla="*/ 2481612 h 4880791"/>
              <a:gd name="connsiteX4977" fmla="*/ 4807614 w 5940554"/>
              <a:gd name="connsiteY4977" fmla="*/ 2477015 h 4880791"/>
              <a:gd name="connsiteX4978" fmla="*/ 4809395 w 5940554"/>
              <a:gd name="connsiteY4978" fmla="*/ 2503444 h 4880791"/>
              <a:gd name="connsiteX4979" fmla="*/ 4843468 w 5940554"/>
              <a:gd name="connsiteY4979" fmla="*/ 2477520 h 4880791"/>
              <a:gd name="connsiteX4980" fmla="*/ 4791876 w 5940554"/>
              <a:gd name="connsiteY4980" fmla="*/ 2538769 h 4880791"/>
              <a:gd name="connsiteX4981" fmla="*/ 4777472 w 5940554"/>
              <a:gd name="connsiteY4981" fmla="*/ 2526364 h 4880791"/>
              <a:gd name="connsiteX4982" fmla="*/ 4755447 w 5940554"/>
              <a:gd name="connsiteY4982" fmla="*/ 2485450 h 4880791"/>
              <a:gd name="connsiteX4983" fmla="*/ 4726881 w 5940554"/>
              <a:gd name="connsiteY4983" fmla="*/ 2496449 h 4880791"/>
              <a:gd name="connsiteX4984" fmla="*/ 4717954 w 5940554"/>
              <a:gd name="connsiteY4984" fmla="*/ 2508925 h 4880791"/>
              <a:gd name="connsiteX4985" fmla="*/ 4710730 w 5940554"/>
              <a:gd name="connsiteY4985" fmla="*/ 2511792 h 4880791"/>
              <a:gd name="connsiteX4986" fmla="*/ 4702894 w 5940554"/>
              <a:gd name="connsiteY4986" fmla="*/ 2508281 h 4880791"/>
              <a:gd name="connsiteX4987" fmla="*/ 4693966 w 5940554"/>
              <a:gd name="connsiteY4987" fmla="*/ 2520757 h 4880791"/>
              <a:gd name="connsiteX4988" fmla="*/ 4696841 w 5940554"/>
              <a:gd name="connsiteY4988" fmla="*/ 2531198 h 4880791"/>
              <a:gd name="connsiteX4989" fmla="*/ 4687093 w 5940554"/>
              <a:gd name="connsiteY4989" fmla="*/ 2555664 h 4880791"/>
              <a:gd name="connsiteX4990" fmla="*/ 4670323 w 5940554"/>
              <a:gd name="connsiteY4990" fmla="*/ 2553794 h 4880791"/>
              <a:gd name="connsiteX4991" fmla="*/ 4654119 w 5940554"/>
              <a:gd name="connsiteY4991" fmla="*/ 2558967 h 4880791"/>
              <a:gd name="connsiteX4992" fmla="*/ 4617134 w 5940554"/>
              <a:gd name="connsiteY4992" fmla="*/ 2603420 h 4880791"/>
              <a:gd name="connsiteX4993" fmla="*/ 4506420 w 5940554"/>
              <a:gd name="connsiteY4993" fmla="*/ 2678605 h 4880791"/>
              <a:gd name="connsiteX4994" fmla="*/ 4523529 w 5940554"/>
              <a:gd name="connsiteY4994" fmla="*/ 2690848 h 4880791"/>
              <a:gd name="connsiteX4995" fmla="*/ 4370084 w 5940554"/>
              <a:gd name="connsiteY4995" fmla="*/ 2782967 h 4880791"/>
              <a:gd name="connsiteX4996" fmla="*/ 4388459 w 5940554"/>
              <a:gd name="connsiteY4996" fmla="*/ 2789829 h 4880791"/>
              <a:gd name="connsiteX4997" fmla="*/ 4402626 w 5940554"/>
              <a:gd name="connsiteY4997" fmla="*/ 2777259 h 4880791"/>
              <a:gd name="connsiteX4998" fmla="*/ 4448222 w 5940554"/>
              <a:gd name="connsiteY4998" fmla="*/ 2759931 h 4880791"/>
              <a:gd name="connsiteX4999" fmla="*/ 4529442 w 5940554"/>
              <a:gd name="connsiteY4999" fmla="*/ 2711500 h 4880791"/>
              <a:gd name="connsiteX5000" fmla="*/ 4687400 w 5940554"/>
              <a:gd name="connsiteY5000" fmla="*/ 2605842 h 4880791"/>
              <a:gd name="connsiteX5001" fmla="*/ 4686256 w 5940554"/>
              <a:gd name="connsiteY5001" fmla="*/ 2646597 h 4880791"/>
              <a:gd name="connsiteX5002" fmla="*/ 4695652 w 5940554"/>
              <a:gd name="connsiteY5002" fmla="*/ 2636518 h 4880791"/>
              <a:gd name="connsiteX5003" fmla="*/ 4697148 w 5940554"/>
              <a:gd name="connsiteY5003" fmla="*/ 2631421 h 4880791"/>
              <a:gd name="connsiteX5004" fmla="*/ 4697169 w 5940554"/>
              <a:gd name="connsiteY5004" fmla="*/ 2631348 h 4880791"/>
              <a:gd name="connsiteX5005" fmla="*/ 4706923 w 5940554"/>
              <a:gd name="connsiteY5005" fmla="*/ 2617717 h 4880791"/>
              <a:gd name="connsiteX5006" fmla="*/ 4752908 w 5940554"/>
              <a:gd name="connsiteY5006" fmla="*/ 2585994 h 4880791"/>
              <a:gd name="connsiteX5007" fmla="*/ 4770217 w 5940554"/>
              <a:gd name="connsiteY5007" fmla="*/ 2569035 h 4880791"/>
              <a:gd name="connsiteX5008" fmla="*/ 4792494 w 5940554"/>
              <a:gd name="connsiteY5008" fmla="*/ 2555979 h 4880791"/>
              <a:gd name="connsiteX5009" fmla="*/ 4837313 w 5940554"/>
              <a:gd name="connsiteY5009" fmla="*/ 2515038 h 4880791"/>
              <a:gd name="connsiteX5010" fmla="*/ 4880422 w 5940554"/>
              <a:gd name="connsiteY5010" fmla="*/ 2472872 h 4880791"/>
              <a:gd name="connsiteX5011" fmla="*/ 4897720 w 5940554"/>
              <a:gd name="connsiteY5011" fmla="*/ 2451713 h 4880791"/>
              <a:gd name="connsiteX5012" fmla="*/ 4918832 w 5940554"/>
              <a:gd name="connsiteY5012" fmla="*/ 2429440 h 4880791"/>
              <a:gd name="connsiteX5013" fmla="*/ 4941001 w 5940554"/>
              <a:gd name="connsiteY5013" fmla="*/ 2420152 h 4880791"/>
              <a:gd name="connsiteX5014" fmla="*/ 4957871 w 5940554"/>
              <a:gd name="connsiteY5014" fmla="*/ 2407421 h 4880791"/>
              <a:gd name="connsiteX5015" fmla="*/ 4974051 w 5940554"/>
              <a:gd name="connsiteY5015" fmla="*/ 2435418 h 4880791"/>
              <a:gd name="connsiteX5016" fmla="*/ 4982539 w 5940554"/>
              <a:gd name="connsiteY5016" fmla="*/ 2427170 h 4880791"/>
              <a:gd name="connsiteX5017" fmla="*/ 5000354 w 5940554"/>
              <a:gd name="connsiteY5017" fmla="*/ 2437821 h 4880791"/>
              <a:gd name="connsiteX5018" fmla="*/ 4990224 w 5940554"/>
              <a:gd name="connsiteY5018" fmla="*/ 2470050 h 4880791"/>
              <a:gd name="connsiteX5019" fmla="*/ 5082737 w 5940554"/>
              <a:gd name="connsiteY5019" fmla="*/ 2398609 h 4880791"/>
              <a:gd name="connsiteX5020" fmla="*/ 5149419 w 5940554"/>
              <a:gd name="connsiteY5020" fmla="*/ 2298200 h 4880791"/>
              <a:gd name="connsiteX5021" fmla="*/ 5130945 w 5940554"/>
              <a:gd name="connsiteY5021" fmla="*/ 2305942 h 4880791"/>
              <a:gd name="connsiteX5022" fmla="*/ 5124719 w 5940554"/>
              <a:gd name="connsiteY5022" fmla="*/ 2318256 h 4880791"/>
              <a:gd name="connsiteX5023" fmla="*/ 5104637 w 5940554"/>
              <a:gd name="connsiteY5023" fmla="*/ 2310172 h 4880791"/>
              <a:gd name="connsiteX5024" fmla="*/ 5062520 w 5940554"/>
              <a:gd name="connsiteY5024" fmla="*/ 2350952 h 4880791"/>
              <a:gd name="connsiteX5025" fmla="*/ 5099720 w 5940554"/>
              <a:gd name="connsiteY5025" fmla="*/ 2281499 h 4880791"/>
              <a:gd name="connsiteX5026" fmla="*/ 5114829 w 5940554"/>
              <a:gd name="connsiteY5026" fmla="*/ 2292313 h 4880791"/>
              <a:gd name="connsiteX5027" fmla="*/ 5112573 w 5940554"/>
              <a:gd name="connsiteY5027" fmla="*/ 2299083 h 4880791"/>
              <a:gd name="connsiteX5028" fmla="*/ 5119143 w 5940554"/>
              <a:gd name="connsiteY5028" fmla="*/ 2307976 h 4880791"/>
              <a:gd name="connsiteX5029" fmla="*/ 5119123 w 5940554"/>
              <a:gd name="connsiteY5029" fmla="*/ 2295575 h 4880791"/>
              <a:gd name="connsiteX5030" fmla="*/ 5118601 w 5940554"/>
              <a:gd name="connsiteY5030" fmla="*/ 2295556 h 4880791"/>
              <a:gd name="connsiteX5031" fmla="*/ 5115753 w 5940554"/>
              <a:gd name="connsiteY5031" fmla="*/ 2294586 h 4880791"/>
              <a:gd name="connsiteX5032" fmla="*/ 5115903 w 5940554"/>
              <a:gd name="connsiteY5032" fmla="*/ 2291226 h 4880791"/>
              <a:gd name="connsiteX5033" fmla="*/ 5119121 w 5940554"/>
              <a:gd name="connsiteY5033" fmla="*/ 2294535 h 4880791"/>
              <a:gd name="connsiteX5034" fmla="*/ 5119120 w 5940554"/>
              <a:gd name="connsiteY5034" fmla="*/ 2293549 h 4880791"/>
              <a:gd name="connsiteX5035" fmla="*/ 5118354 w 5940554"/>
              <a:gd name="connsiteY5035" fmla="*/ 2280162 h 4880791"/>
              <a:gd name="connsiteX5036" fmla="*/ 5119828 w 5940554"/>
              <a:gd name="connsiteY5036" fmla="*/ 2256412 h 4880791"/>
              <a:gd name="connsiteX5037" fmla="*/ 5105982 w 5940554"/>
              <a:gd name="connsiteY5037" fmla="*/ 2240215 h 4880791"/>
              <a:gd name="connsiteX5038" fmla="*/ 5122847 w 5940554"/>
              <a:gd name="connsiteY5038" fmla="*/ 2216650 h 4880791"/>
              <a:gd name="connsiteX5039" fmla="*/ 5098796 w 5940554"/>
              <a:gd name="connsiteY5039" fmla="*/ 2214111 h 4880791"/>
              <a:gd name="connsiteX5040" fmla="*/ 5151244 w 5940554"/>
              <a:gd name="connsiteY5040" fmla="*/ 2111902 h 4880791"/>
              <a:gd name="connsiteX5041" fmla="*/ 5125049 w 5940554"/>
              <a:gd name="connsiteY5041" fmla="*/ 2105733 h 4880791"/>
              <a:gd name="connsiteX5042" fmla="*/ 5243886 w 5940554"/>
              <a:gd name="connsiteY5042" fmla="*/ 1857141 h 4880791"/>
              <a:gd name="connsiteX5043" fmla="*/ 5243225 w 5940554"/>
              <a:gd name="connsiteY5043" fmla="*/ 1875533 h 4880791"/>
              <a:gd name="connsiteX5044" fmla="*/ 5262418 w 5940554"/>
              <a:gd name="connsiteY5044" fmla="*/ 1870403 h 4880791"/>
              <a:gd name="connsiteX5045" fmla="*/ 5261527 w 5940554"/>
              <a:gd name="connsiteY5045" fmla="*/ 1857188 h 4880791"/>
              <a:gd name="connsiteX5046" fmla="*/ 5250384 w 5940554"/>
              <a:gd name="connsiteY5046" fmla="*/ 1840830 h 4880791"/>
              <a:gd name="connsiteX5047" fmla="*/ 5262396 w 5940554"/>
              <a:gd name="connsiteY5047" fmla="*/ 1820429 h 4880791"/>
              <a:gd name="connsiteX5048" fmla="*/ 5271485 w 5940554"/>
              <a:gd name="connsiteY5048" fmla="*/ 1814357 h 4880791"/>
              <a:gd name="connsiteX5049" fmla="*/ 5273570 w 5940554"/>
              <a:gd name="connsiteY5049" fmla="*/ 1814293 h 4880791"/>
              <a:gd name="connsiteX5050" fmla="*/ 5270122 w 5940554"/>
              <a:gd name="connsiteY5050" fmla="*/ 1811515 h 4880791"/>
              <a:gd name="connsiteX5051" fmla="*/ 5268490 w 5940554"/>
              <a:gd name="connsiteY5051" fmla="*/ 1809251 h 4880791"/>
              <a:gd name="connsiteX5052" fmla="*/ 5268568 w 5940554"/>
              <a:gd name="connsiteY5052" fmla="*/ 1809017 h 4880791"/>
              <a:gd name="connsiteX5053" fmla="*/ 5265599 w 5940554"/>
              <a:gd name="connsiteY5053" fmla="*/ 1808642 h 4880791"/>
              <a:gd name="connsiteX5054" fmla="*/ 5268363 w 5940554"/>
              <a:gd name="connsiteY5054" fmla="*/ 1804780 h 4880791"/>
              <a:gd name="connsiteX5055" fmla="*/ 5269319 w 5940554"/>
              <a:gd name="connsiteY5055" fmla="*/ 1806737 h 4880791"/>
              <a:gd name="connsiteX5056" fmla="*/ 5269659 w 5940554"/>
              <a:gd name="connsiteY5056" fmla="*/ 1805708 h 4880791"/>
              <a:gd name="connsiteX5057" fmla="*/ 5271532 w 5940554"/>
              <a:gd name="connsiteY5057" fmla="*/ 1807356 h 4880791"/>
              <a:gd name="connsiteX5058" fmla="*/ 5270605 w 5940554"/>
              <a:gd name="connsiteY5058" fmla="*/ 1805343 h 4880791"/>
              <a:gd name="connsiteX5059" fmla="*/ 5287852 w 5940554"/>
              <a:gd name="connsiteY5059" fmla="*/ 1774014 h 4880791"/>
              <a:gd name="connsiteX5060" fmla="*/ 5328015 w 5940554"/>
              <a:gd name="connsiteY5060" fmla="*/ 1696202 h 4880791"/>
              <a:gd name="connsiteX5061" fmla="*/ 5322852 w 5940554"/>
              <a:gd name="connsiteY5061" fmla="*/ 1732335 h 4880791"/>
              <a:gd name="connsiteX5062" fmla="*/ 5315961 w 5940554"/>
              <a:gd name="connsiteY5062" fmla="*/ 1752206 h 4880791"/>
              <a:gd name="connsiteX5063" fmla="*/ 5313987 w 5940554"/>
              <a:gd name="connsiteY5063" fmla="*/ 1759181 h 4880791"/>
              <a:gd name="connsiteX5064" fmla="*/ 5328825 w 5940554"/>
              <a:gd name="connsiteY5064" fmla="*/ 1773991 h 4880791"/>
              <a:gd name="connsiteX5065" fmla="*/ 5313501 w 5940554"/>
              <a:gd name="connsiteY5065" fmla="*/ 1788178 h 4880791"/>
              <a:gd name="connsiteX5066" fmla="*/ 5297520 w 5940554"/>
              <a:gd name="connsiteY5066" fmla="*/ 1814123 h 4880791"/>
              <a:gd name="connsiteX5067" fmla="*/ 5300121 w 5940554"/>
              <a:gd name="connsiteY5067" fmla="*/ 1828561 h 4880791"/>
              <a:gd name="connsiteX5068" fmla="*/ 5289483 w 5940554"/>
              <a:gd name="connsiteY5068" fmla="*/ 1839812 h 4880791"/>
              <a:gd name="connsiteX5069" fmla="*/ 5267104 w 5940554"/>
              <a:gd name="connsiteY5069" fmla="*/ 1867467 h 4880791"/>
              <a:gd name="connsiteX5070" fmla="*/ 5235616 w 5940554"/>
              <a:gd name="connsiteY5070" fmla="*/ 1986774 h 4880791"/>
              <a:gd name="connsiteX5071" fmla="*/ 5218249 w 5940554"/>
              <a:gd name="connsiteY5071" fmla="*/ 1982729 h 4880791"/>
              <a:gd name="connsiteX5072" fmla="*/ 5214506 w 5940554"/>
              <a:gd name="connsiteY5072" fmla="*/ 2009046 h 4880791"/>
              <a:gd name="connsiteX5073" fmla="*/ 5200960 w 5940554"/>
              <a:gd name="connsiteY5073" fmla="*/ 2049661 h 4880791"/>
              <a:gd name="connsiteX5074" fmla="*/ 5182046 w 5940554"/>
              <a:gd name="connsiteY5074" fmla="*/ 2044160 h 4880791"/>
              <a:gd name="connsiteX5075" fmla="*/ 5173836 w 5940554"/>
              <a:gd name="connsiteY5075" fmla="*/ 2059247 h 4880791"/>
              <a:gd name="connsiteX5076" fmla="*/ 5156924 w 5940554"/>
              <a:gd name="connsiteY5076" fmla="*/ 2107582 h 4880791"/>
              <a:gd name="connsiteX5077" fmla="*/ 5200720 w 5940554"/>
              <a:gd name="connsiteY5077" fmla="*/ 2107831 h 4880791"/>
              <a:gd name="connsiteX5078" fmla="*/ 5271164 w 5940554"/>
              <a:gd name="connsiteY5078" fmla="*/ 1937101 h 4880791"/>
              <a:gd name="connsiteX5079" fmla="*/ 5310729 w 5940554"/>
              <a:gd name="connsiteY5079" fmla="*/ 1857114 h 4880791"/>
              <a:gd name="connsiteX5080" fmla="*/ 5334092 w 5940554"/>
              <a:gd name="connsiteY5080" fmla="*/ 1817237 h 4880791"/>
              <a:gd name="connsiteX5081" fmla="*/ 5339434 w 5940554"/>
              <a:gd name="connsiteY5081" fmla="*/ 1802544 h 4880791"/>
              <a:gd name="connsiteX5082" fmla="*/ 5325849 w 5940554"/>
              <a:gd name="connsiteY5082" fmla="*/ 1778149 h 4880791"/>
              <a:gd name="connsiteX5083" fmla="*/ 5343230 w 5940554"/>
              <a:gd name="connsiteY5083" fmla="*/ 1786395 h 4880791"/>
              <a:gd name="connsiteX5084" fmla="*/ 5412522 w 5940554"/>
              <a:gd name="connsiteY5084" fmla="*/ 1610646 h 4880791"/>
              <a:gd name="connsiteX5085" fmla="*/ 5438389 w 5940554"/>
              <a:gd name="connsiteY5085" fmla="*/ 1516666 h 4880791"/>
              <a:gd name="connsiteX5086" fmla="*/ 5448519 w 5940554"/>
              <a:gd name="connsiteY5086" fmla="*/ 1484437 h 4880791"/>
              <a:gd name="connsiteX5087" fmla="*/ 5456081 w 5940554"/>
              <a:gd name="connsiteY5087" fmla="*/ 1491944 h 4880791"/>
              <a:gd name="connsiteX5088" fmla="*/ 5449301 w 5940554"/>
              <a:gd name="connsiteY5088" fmla="*/ 1501417 h 4880791"/>
              <a:gd name="connsiteX5089" fmla="*/ 5472705 w 5940554"/>
              <a:gd name="connsiteY5089" fmla="*/ 1526550 h 4880791"/>
              <a:gd name="connsiteX5090" fmla="*/ 5460859 w 5940554"/>
              <a:gd name="connsiteY5090" fmla="*/ 1564187 h 4880791"/>
              <a:gd name="connsiteX5091" fmla="*/ 5436258 w 5940554"/>
              <a:gd name="connsiteY5091" fmla="*/ 1652787 h 4880791"/>
              <a:gd name="connsiteX5092" fmla="*/ 5388860 w 5940554"/>
              <a:gd name="connsiteY5092" fmla="*/ 1823242 h 4880791"/>
              <a:gd name="connsiteX5093" fmla="*/ 5338760 w 5940554"/>
              <a:gd name="connsiteY5093" fmla="*/ 1993858 h 4880791"/>
              <a:gd name="connsiteX5094" fmla="*/ 5311728 w 5940554"/>
              <a:gd name="connsiteY5094" fmla="*/ 2078622 h 4880791"/>
              <a:gd name="connsiteX5095" fmla="*/ 5307513 w 5940554"/>
              <a:gd name="connsiteY5095" fmla="*/ 2097615 h 4880791"/>
              <a:gd name="connsiteX5096" fmla="*/ 5305874 w 5940554"/>
              <a:gd name="connsiteY5096" fmla="*/ 2108746 h 4880791"/>
              <a:gd name="connsiteX5097" fmla="*/ 5311131 w 5940554"/>
              <a:gd name="connsiteY5097" fmla="*/ 2109635 h 4880791"/>
              <a:gd name="connsiteX5098" fmla="*/ 5308367 w 5940554"/>
              <a:gd name="connsiteY5098" fmla="*/ 2113496 h 4880791"/>
              <a:gd name="connsiteX5099" fmla="*/ 5305642 w 5940554"/>
              <a:gd name="connsiteY5099" fmla="*/ 2110329 h 4880791"/>
              <a:gd name="connsiteX5100" fmla="*/ 5304581 w 5940554"/>
              <a:gd name="connsiteY5100" fmla="*/ 2117527 h 4880791"/>
              <a:gd name="connsiteX5101" fmla="*/ 5279947 w 5940554"/>
              <a:gd name="connsiteY5101" fmla="*/ 2151951 h 4880791"/>
              <a:gd name="connsiteX5102" fmla="*/ 5321000 w 5940554"/>
              <a:gd name="connsiteY5102" fmla="*/ 2087354 h 4880791"/>
              <a:gd name="connsiteX5103" fmla="*/ 5363256 w 5940554"/>
              <a:gd name="connsiteY5103" fmla="*/ 2003004 h 4880791"/>
              <a:gd name="connsiteX5104" fmla="*/ 5375198 w 5940554"/>
              <a:gd name="connsiteY5104" fmla="*/ 1957399 h 4880791"/>
              <a:gd name="connsiteX5105" fmla="*/ 5393710 w 5940554"/>
              <a:gd name="connsiteY5105" fmla="*/ 1920688 h 4880791"/>
              <a:gd name="connsiteX5106" fmla="*/ 5402840 w 5940554"/>
              <a:gd name="connsiteY5106" fmla="*/ 1879012 h 4880791"/>
              <a:gd name="connsiteX5107" fmla="*/ 5415340 w 5940554"/>
              <a:gd name="connsiteY5107" fmla="*/ 1829615 h 4880791"/>
              <a:gd name="connsiteX5108" fmla="*/ 5445175 w 5940554"/>
              <a:gd name="connsiteY5108" fmla="*/ 1730088 h 4880791"/>
              <a:gd name="connsiteX5109" fmla="*/ 5500274 w 5940554"/>
              <a:gd name="connsiteY5109" fmla="*/ 1523571 h 4880791"/>
              <a:gd name="connsiteX5110" fmla="*/ 5558289 w 5940554"/>
              <a:gd name="connsiteY5110" fmla="*/ 1291889 h 4880791"/>
              <a:gd name="connsiteX5111" fmla="*/ 5571497 w 5940554"/>
              <a:gd name="connsiteY5111" fmla="*/ 1240903 h 4880791"/>
              <a:gd name="connsiteX5112" fmla="*/ 5573338 w 5940554"/>
              <a:gd name="connsiteY5112" fmla="*/ 1187722 h 4880791"/>
              <a:gd name="connsiteX5113" fmla="*/ 5576837 w 5940554"/>
              <a:gd name="connsiteY5113" fmla="*/ 1125595 h 4880791"/>
              <a:gd name="connsiteX5114" fmla="*/ 5578588 w 5940554"/>
              <a:gd name="connsiteY5114" fmla="*/ 1097851 h 4880791"/>
              <a:gd name="connsiteX5115" fmla="*/ 5585360 w 5940554"/>
              <a:gd name="connsiteY5115" fmla="*/ 1077544 h 4880791"/>
              <a:gd name="connsiteX5116" fmla="*/ 5591551 w 5940554"/>
              <a:gd name="connsiteY5116" fmla="*/ 1105033 h 4880791"/>
              <a:gd name="connsiteX5117" fmla="*/ 5614602 w 5940554"/>
              <a:gd name="connsiteY5117" fmla="*/ 1104759 h 4880791"/>
              <a:gd name="connsiteX5118" fmla="*/ 5611080 w 5940554"/>
              <a:gd name="connsiteY5118" fmla="*/ 1116910 h 4880791"/>
              <a:gd name="connsiteX5119" fmla="*/ 5601706 w 5940554"/>
              <a:gd name="connsiteY5119" fmla="*/ 1122780 h 4880791"/>
              <a:gd name="connsiteX5120" fmla="*/ 5602315 w 5940554"/>
              <a:gd name="connsiteY5120" fmla="*/ 1130039 h 4880791"/>
              <a:gd name="connsiteX5121" fmla="*/ 5603289 w 5940554"/>
              <a:gd name="connsiteY5121" fmla="*/ 1130574 h 4880791"/>
              <a:gd name="connsiteX5122" fmla="*/ 5607185 w 5940554"/>
              <a:gd name="connsiteY5122" fmla="*/ 1134131 h 4880791"/>
              <a:gd name="connsiteX5123" fmla="*/ 5602539 w 5940554"/>
              <a:gd name="connsiteY5123" fmla="*/ 1132724 h 4880791"/>
              <a:gd name="connsiteX5124" fmla="*/ 5602570 w 5940554"/>
              <a:gd name="connsiteY5124" fmla="*/ 1133093 h 4880791"/>
              <a:gd name="connsiteX5125" fmla="*/ 5614844 w 5940554"/>
              <a:gd name="connsiteY5125" fmla="*/ 1140567 h 4880791"/>
              <a:gd name="connsiteX5126" fmla="*/ 5603651 w 5940554"/>
              <a:gd name="connsiteY5126" fmla="*/ 1148976 h 4880791"/>
              <a:gd name="connsiteX5127" fmla="*/ 5587550 w 5940554"/>
              <a:gd name="connsiteY5127" fmla="*/ 1139550 h 4880791"/>
              <a:gd name="connsiteX5128" fmla="*/ 5585179 w 5940554"/>
              <a:gd name="connsiteY5128" fmla="*/ 1156718 h 4880791"/>
              <a:gd name="connsiteX5129" fmla="*/ 5604816 w 5940554"/>
              <a:gd name="connsiteY5129" fmla="*/ 1158195 h 4880791"/>
              <a:gd name="connsiteX5130" fmla="*/ 5607417 w 5940554"/>
              <a:gd name="connsiteY5130" fmla="*/ 1172633 h 4880791"/>
              <a:gd name="connsiteX5131" fmla="*/ 5603482 w 5940554"/>
              <a:gd name="connsiteY5131" fmla="*/ 1232352 h 4880791"/>
              <a:gd name="connsiteX5132" fmla="*/ 5587664 w 5940554"/>
              <a:gd name="connsiteY5132" fmla="*/ 1358678 h 4880791"/>
              <a:gd name="connsiteX5133" fmla="*/ 5613737 w 5940554"/>
              <a:gd name="connsiteY5133" fmla="*/ 1329475 h 4880791"/>
              <a:gd name="connsiteX5134" fmla="*/ 5619282 w 5940554"/>
              <a:gd name="connsiteY5134" fmla="*/ 1285581 h 4880791"/>
              <a:gd name="connsiteX5135" fmla="*/ 5624977 w 5940554"/>
              <a:gd name="connsiteY5135" fmla="*/ 1236810 h 4880791"/>
              <a:gd name="connsiteX5136" fmla="*/ 5624929 w 5940554"/>
              <a:gd name="connsiteY5136" fmla="*/ 1236877 h 4880791"/>
              <a:gd name="connsiteX5137" fmla="*/ 5624701 w 5940554"/>
              <a:gd name="connsiteY5137" fmla="*/ 1233780 h 4880791"/>
              <a:gd name="connsiteX5138" fmla="*/ 5625373 w 5940554"/>
              <a:gd name="connsiteY5138" fmla="*/ 1233862 h 4880791"/>
              <a:gd name="connsiteX5139" fmla="*/ 5631368 w 5940554"/>
              <a:gd name="connsiteY5139" fmla="*/ 1189772 h 4880791"/>
              <a:gd name="connsiteX5140" fmla="*/ 5656080 w 5940554"/>
              <a:gd name="connsiteY5140" fmla="*/ 996796 h 4880791"/>
              <a:gd name="connsiteX5141" fmla="*/ 5655672 w 5940554"/>
              <a:gd name="connsiteY5141" fmla="*/ 961218 h 4880791"/>
              <a:gd name="connsiteX5142" fmla="*/ 5657597 w 5940554"/>
              <a:gd name="connsiteY5142" fmla="*/ 937442 h 4880791"/>
              <a:gd name="connsiteX5143" fmla="*/ 5655034 w 5940554"/>
              <a:gd name="connsiteY5143" fmla="*/ 894034 h 4880791"/>
              <a:gd name="connsiteX5144" fmla="*/ 5661735 w 5940554"/>
              <a:gd name="connsiteY5144" fmla="*/ 848523 h 4880791"/>
              <a:gd name="connsiteX5145" fmla="*/ 5666573 w 5940554"/>
              <a:gd name="connsiteY5145" fmla="*/ 806219 h 4880791"/>
              <a:gd name="connsiteX5146" fmla="*/ 5658839 w 5940554"/>
              <a:gd name="connsiteY5146" fmla="*/ 788108 h 4880791"/>
              <a:gd name="connsiteX5147" fmla="*/ 5640294 w 5940554"/>
              <a:gd name="connsiteY5147" fmla="*/ 770644 h 4880791"/>
              <a:gd name="connsiteX5148" fmla="*/ 5641438 w 5940554"/>
              <a:gd name="connsiteY5148" fmla="*/ 729889 h 4880791"/>
              <a:gd name="connsiteX5149" fmla="*/ 5643352 w 5940554"/>
              <a:gd name="connsiteY5149" fmla="*/ 701912 h 4880791"/>
              <a:gd name="connsiteX5150" fmla="*/ 5647550 w 5940554"/>
              <a:gd name="connsiteY5150" fmla="*/ 727974 h 4880791"/>
              <a:gd name="connsiteX5151" fmla="*/ 5654017 w 5940554"/>
              <a:gd name="connsiteY5151" fmla="*/ 751467 h 4880791"/>
              <a:gd name="connsiteX5152" fmla="*/ 5656270 w 5940554"/>
              <a:gd name="connsiteY5152" fmla="*/ 749675 h 4880791"/>
              <a:gd name="connsiteX5153" fmla="*/ 5657249 w 5940554"/>
              <a:gd name="connsiteY5153" fmla="*/ 747534 h 4880791"/>
              <a:gd name="connsiteX5154" fmla="*/ 5655339 w 5940554"/>
              <a:gd name="connsiteY5154" fmla="*/ 746955 h 4880791"/>
              <a:gd name="connsiteX5155" fmla="*/ 5652115 w 5940554"/>
              <a:gd name="connsiteY5155" fmla="*/ 742460 h 4880791"/>
              <a:gd name="connsiteX5156" fmla="*/ 5656720 w 5940554"/>
              <a:gd name="connsiteY5156" fmla="*/ 745025 h 4880791"/>
              <a:gd name="connsiteX5157" fmla="*/ 5657907 w 5940554"/>
              <a:gd name="connsiteY5157" fmla="*/ 746095 h 4880791"/>
              <a:gd name="connsiteX5158" fmla="*/ 5657985 w 5940554"/>
              <a:gd name="connsiteY5158" fmla="*/ 745923 h 4880791"/>
              <a:gd name="connsiteX5159" fmla="*/ 5673927 w 5940554"/>
              <a:gd name="connsiteY5159" fmla="*/ 748947 h 4880791"/>
              <a:gd name="connsiteX5160" fmla="*/ 5678846 w 5940554"/>
              <a:gd name="connsiteY5160" fmla="*/ 1184273 h 4880791"/>
              <a:gd name="connsiteX5161" fmla="*/ 5636373 w 5940554"/>
              <a:gd name="connsiteY5161" fmla="*/ 1376765 h 4880791"/>
              <a:gd name="connsiteX5162" fmla="*/ 5621282 w 5940554"/>
              <a:gd name="connsiteY5162" fmla="*/ 1415926 h 4880791"/>
              <a:gd name="connsiteX5163" fmla="*/ 5621138 w 5940554"/>
              <a:gd name="connsiteY5163" fmla="*/ 1466130 h 4880791"/>
              <a:gd name="connsiteX5164" fmla="*/ 5584016 w 5940554"/>
              <a:gd name="connsiteY5164" fmla="*/ 1554151 h 4880791"/>
              <a:gd name="connsiteX5165" fmla="*/ 5565642 w 5940554"/>
              <a:gd name="connsiteY5165" fmla="*/ 1547293 h 4880791"/>
              <a:gd name="connsiteX5166" fmla="*/ 5544134 w 5940554"/>
              <a:gd name="connsiteY5166" fmla="*/ 1538189 h 4880791"/>
              <a:gd name="connsiteX5167" fmla="*/ 5557706 w 5940554"/>
              <a:gd name="connsiteY5167" fmla="*/ 1558382 h 4880791"/>
              <a:gd name="connsiteX5168" fmla="*/ 5552708 w 5940554"/>
              <a:gd name="connsiteY5168" fmla="*/ 1594284 h 4880791"/>
              <a:gd name="connsiteX5169" fmla="*/ 5535159 w 5940554"/>
              <a:gd name="connsiteY5169" fmla="*/ 1669413 h 4880791"/>
              <a:gd name="connsiteX5170" fmla="*/ 5491830 w 5940554"/>
              <a:gd name="connsiteY5170" fmla="*/ 1819723 h 4880791"/>
              <a:gd name="connsiteX5171" fmla="*/ 5514889 w 5940554"/>
              <a:gd name="connsiteY5171" fmla="*/ 1823647 h 4880791"/>
              <a:gd name="connsiteX5172" fmla="*/ 5508938 w 5940554"/>
              <a:gd name="connsiteY5172" fmla="*/ 1831965 h 4880791"/>
              <a:gd name="connsiteX5173" fmla="*/ 5498846 w 5940554"/>
              <a:gd name="connsiteY5173" fmla="*/ 1835223 h 4880791"/>
              <a:gd name="connsiteX5174" fmla="*/ 5489695 w 5940554"/>
              <a:gd name="connsiteY5174" fmla="*/ 1861865 h 4880791"/>
              <a:gd name="connsiteX5175" fmla="*/ 5467942 w 5940554"/>
              <a:gd name="connsiteY5175" fmla="*/ 1917566 h 4880791"/>
              <a:gd name="connsiteX5176" fmla="*/ 5421236 w 5940554"/>
              <a:gd name="connsiteY5176" fmla="*/ 2029823 h 4880791"/>
              <a:gd name="connsiteX5177" fmla="*/ 5408462 w 5940554"/>
              <a:gd name="connsiteY5177" fmla="*/ 2083217 h 4880791"/>
              <a:gd name="connsiteX5178" fmla="*/ 5386874 w 5940554"/>
              <a:gd name="connsiteY5178" fmla="*/ 2138687 h 4880791"/>
              <a:gd name="connsiteX5179" fmla="*/ 5338296 w 5940554"/>
              <a:gd name="connsiteY5179" fmla="*/ 2249954 h 4880791"/>
              <a:gd name="connsiteX5180" fmla="*/ 5472758 w 5940554"/>
              <a:gd name="connsiteY5180" fmla="*/ 2043986 h 4880791"/>
              <a:gd name="connsiteX5181" fmla="*/ 5464339 w 5940554"/>
              <a:gd name="connsiteY5181" fmla="*/ 2077438 h 4880791"/>
              <a:gd name="connsiteX5182" fmla="*/ 5454865 w 5940554"/>
              <a:gd name="connsiteY5182" fmla="*/ 2097907 h 4880791"/>
              <a:gd name="connsiteX5183" fmla="*/ 5454382 w 5940554"/>
              <a:gd name="connsiteY5183" fmla="*/ 2120270 h 4880791"/>
              <a:gd name="connsiteX5184" fmla="*/ 5442751 w 5940554"/>
              <a:gd name="connsiteY5184" fmla="*/ 2132908 h 4880791"/>
              <a:gd name="connsiteX5185" fmla="*/ 5438681 w 5940554"/>
              <a:gd name="connsiteY5185" fmla="*/ 2153053 h 4880791"/>
              <a:gd name="connsiteX5186" fmla="*/ 5416464 w 5940554"/>
              <a:gd name="connsiteY5186" fmla="*/ 2187111 h 4880791"/>
              <a:gd name="connsiteX5187" fmla="*/ 5306030 w 5940554"/>
              <a:gd name="connsiteY5187" fmla="*/ 2345646 h 4880791"/>
              <a:gd name="connsiteX5188" fmla="*/ 5192991 w 5940554"/>
              <a:gd name="connsiteY5188" fmla="*/ 2496375 h 4880791"/>
              <a:gd name="connsiteX5189" fmla="*/ 5165653 w 5940554"/>
              <a:gd name="connsiteY5189" fmla="*/ 2530961 h 4880791"/>
              <a:gd name="connsiteX5190" fmla="*/ 5166258 w 5940554"/>
              <a:gd name="connsiteY5190" fmla="*/ 2543971 h 4880791"/>
              <a:gd name="connsiteX5191" fmla="*/ 5179600 w 5940554"/>
              <a:gd name="connsiteY5191" fmla="*/ 2532558 h 4880791"/>
              <a:gd name="connsiteX5192" fmla="*/ 5189793 w 5940554"/>
              <a:gd name="connsiteY5192" fmla="*/ 2514698 h 4880791"/>
              <a:gd name="connsiteX5193" fmla="*/ 5203861 w 5940554"/>
              <a:gd name="connsiteY5193" fmla="*/ 2516731 h 4880791"/>
              <a:gd name="connsiteX5194" fmla="*/ 5195543 w 5940554"/>
              <a:gd name="connsiteY5194" fmla="*/ 2535581 h 4880791"/>
              <a:gd name="connsiteX5195" fmla="*/ 5184358 w 5940554"/>
              <a:gd name="connsiteY5195" fmla="*/ 2554827 h 4880791"/>
              <a:gd name="connsiteX5196" fmla="*/ 5213711 w 5940554"/>
              <a:gd name="connsiteY5196" fmla="*/ 2571642 h 4880791"/>
              <a:gd name="connsiteX5197" fmla="*/ 5228217 w 5940554"/>
              <a:gd name="connsiteY5197" fmla="*/ 2569445 h 4880791"/>
              <a:gd name="connsiteX5198" fmla="*/ 5257325 w 5940554"/>
              <a:gd name="connsiteY5198" fmla="*/ 2557086 h 4880791"/>
              <a:gd name="connsiteX5199" fmla="*/ 5268135 w 5940554"/>
              <a:gd name="connsiteY5199" fmla="*/ 2556439 h 4880791"/>
              <a:gd name="connsiteX5200" fmla="*/ 5264339 w 5940554"/>
              <a:gd name="connsiteY5200" fmla="*/ 2572587 h 4880791"/>
              <a:gd name="connsiteX5201" fmla="*/ 5243125 w 5940554"/>
              <a:gd name="connsiteY5201" fmla="*/ 2609460 h 4880791"/>
              <a:gd name="connsiteX5202" fmla="*/ 5175756 w 5940554"/>
              <a:gd name="connsiteY5202" fmla="*/ 2667454 h 4880791"/>
              <a:gd name="connsiteX5203" fmla="*/ 5158719 w 5940554"/>
              <a:gd name="connsiteY5203" fmla="*/ 2680414 h 4880791"/>
              <a:gd name="connsiteX5204" fmla="*/ 5138986 w 5940554"/>
              <a:gd name="connsiteY5204" fmla="*/ 2686905 h 4880791"/>
              <a:gd name="connsiteX5205" fmla="*/ 5100360 w 5940554"/>
              <a:gd name="connsiteY5205" fmla="*/ 2661359 h 4880791"/>
              <a:gd name="connsiteX5206" fmla="*/ 5165198 w 5940554"/>
              <a:gd name="connsiteY5206" fmla="*/ 2614131 h 4880791"/>
              <a:gd name="connsiteX5207" fmla="*/ 5201039 w 5940554"/>
              <a:gd name="connsiteY5207" fmla="*/ 2610435 h 4880791"/>
              <a:gd name="connsiteX5208" fmla="*/ 5224582 w 5940554"/>
              <a:gd name="connsiteY5208" fmla="*/ 2591997 h 4880791"/>
              <a:gd name="connsiteX5209" fmla="*/ 5202253 w 5940554"/>
              <a:gd name="connsiteY5209" fmla="*/ 2594883 h 4880791"/>
              <a:gd name="connsiteX5210" fmla="*/ 5195785 w 5940554"/>
              <a:gd name="connsiteY5210" fmla="*/ 2571390 h 4880791"/>
              <a:gd name="connsiteX5211" fmla="*/ 5180560 w 5940554"/>
              <a:gd name="connsiteY5211" fmla="*/ 2570975 h 4880791"/>
              <a:gd name="connsiteX5212" fmla="*/ 5154902 w 5940554"/>
              <a:gd name="connsiteY5212" fmla="*/ 2552613 h 4880791"/>
              <a:gd name="connsiteX5213" fmla="*/ 5150004 w 5940554"/>
              <a:gd name="connsiteY5213" fmla="*/ 2573913 h 4880791"/>
              <a:gd name="connsiteX5214" fmla="*/ 5133183 w 5940554"/>
              <a:gd name="connsiteY5214" fmla="*/ 2561876 h 4880791"/>
              <a:gd name="connsiteX5215" fmla="*/ 5124255 w 5940554"/>
              <a:gd name="connsiteY5215" fmla="*/ 2574352 h 4880791"/>
              <a:gd name="connsiteX5216" fmla="*/ 5147028 w 5940554"/>
              <a:gd name="connsiteY5216" fmla="*/ 2578071 h 4880791"/>
              <a:gd name="connsiteX5217" fmla="*/ 4856948 w 5940554"/>
              <a:gd name="connsiteY5217" fmla="*/ 2829188 h 4880791"/>
              <a:gd name="connsiteX5218" fmla="*/ 4783290 w 5940554"/>
              <a:gd name="connsiteY5218" fmla="*/ 2885125 h 4880791"/>
              <a:gd name="connsiteX5219" fmla="*/ 4745688 w 5940554"/>
              <a:gd name="connsiteY5219" fmla="*/ 2912366 h 4880791"/>
              <a:gd name="connsiteX5220" fmla="*/ 4727825 w 5940554"/>
              <a:gd name="connsiteY5220" fmla="*/ 2926484 h 4880791"/>
              <a:gd name="connsiteX5221" fmla="*/ 4704230 w 5940554"/>
              <a:gd name="connsiteY5221" fmla="*/ 2934753 h 4880791"/>
              <a:gd name="connsiteX5222" fmla="*/ 4626490 w 5940554"/>
              <a:gd name="connsiteY5222" fmla="*/ 2989167 h 4880791"/>
              <a:gd name="connsiteX5223" fmla="*/ 4554109 w 5940554"/>
              <a:gd name="connsiteY5223" fmla="*/ 3043922 h 4880791"/>
              <a:gd name="connsiteX5224" fmla="*/ 4568329 w 5940554"/>
              <a:gd name="connsiteY5224" fmla="*/ 3041522 h 4880791"/>
              <a:gd name="connsiteX5225" fmla="*/ 4586358 w 5940554"/>
              <a:gd name="connsiteY5225" fmla="*/ 3027173 h 4880791"/>
              <a:gd name="connsiteX5226" fmla="*/ 4608361 w 5940554"/>
              <a:gd name="connsiteY5226" fmla="*/ 3018115 h 4880791"/>
              <a:gd name="connsiteX5227" fmla="*/ 4626834 w 5940554"/>
              <a:gd name="connsiteY5227" fmla="*/ 3010374 h 4880791"/>
              <a:gd name="connsiteX5228" fmla="*/ 4649893 w 5940554"/>
              <a:gd name="connsiteY5228" fmla="*/ 3014298 h 4880791"/>
              <a:gd name="connsiteX5229" fmla="*/ 4663616 w 5940554"/>
              <a:gd name="connsiteY5229" fmla="*/ 2995123 h 4880791"/>
              <a:gd name="connsiteX5230" fmla="*/ 4676957 w 5940554"/>
              <a:gd name="connsiteY5230" fmla="*/ 2983709 h 4880791"/>
              <a:gd name="connsiteX5231" fmla="*/ 4697201 w 5940554"/>
              <a:gd name="connsiteY5231" fmla="*/ 2998195 h 4880791"/>
              <a:gd name="connsiteX5232" fmla="*/ 4685065 w 5940554"/>
              <a:gd name="connsiteY5232" fmla="*/ 2983222 h 4880791"/>
              <a:gd name="connsiteX5233" fmla="*/ 4727349 w 5940554"/>
              <a:gd name="connsiteY5233" fmla="*/ 2959681 h 4880791"/>
              <a:gd name="connsiteX5234" fmla="*/ 4760457 w 5940554"/>
              <a:gd name="connsiteY5234" fmla="*/ 2995951 h 4880791"/>
              <a:gd name="connsiteX5235" fmla="*/ 4741651 w 5940554"/>
              <a:gd name="connsiteY5235" fmla="*/ 2986686 h 4880791"/>
              <a:gd name="connsiteX5236" fmla="*/ 4734946 w 5940554"/>
              <a:gd name="connsiteY5236" fmla="*/ 2991538 h 4880791"/>
              <a:gd name="connsiteX5237" fmla="*/ 4730507 w 5940554"/>
              <a:gd name="connsiteY5237" fmla="*/ 2998583 h 4880791"/>
              <a:gd name="connsiteX5238" fmla="*/ 4730776 w 5940554"/>
              <a:gd name="connsiteY5238" fmla="*/ 2999170 h 4880791"/>
              <a:gd name="connsiteX5239" fmla="*/ 4730327 w 5940554"/>
              <a:gd name="connsiteY5239" fmla="*/ 2998869 h 4880791"/>
              <a:gd name="connsiteX5240" fmla="*/ 4730186 w 5940554"/>
              <a:gd name="connsiteY5240" fmla="*/ 2999093 h 4880791"/>
              <a:gd name="connsiteX5241" fmla="*/ 4730113 w 5940554"/>
              <a:gd name="connsiteY5241" fmla="*/ 2998725 h 4880791"/>
              <a:gd name="connsiteX5242" fmla="*/ 4724255 w 5940554"/>
              <a:gd name="connsiteY5242" fmla="*/ 2994781 h 4880791"/>
              <a:gd name="connsiteX5243" fmla="*/ 4727764 w 5940554"/>
              <a:gd name="connsiteY5243" fmla="*/ 2992578 h 4880791"/>
              <a:gd name="connsiteX5244" fmla="*/ 4729762 w 5940554"/>
              <a:gd name="connsiteY5244" fmla="*/ 2996951 h 4880791"/>
              <a:gd name="connsiteX5245" fmla="*/ 4728714 w 5940554"/>
              <a:gd name="connsiteY5245" fmla="*/ 2991662 h 4880791"/>
              <a:gd name="connsiteX5246" fmla="*/ 4731833 w 5940554"/>
              <a:gd name="connsiteY5246" fmla="*/ 2985947 h 4880791"/>
              <a:gd name="connsiteX5247" fmla="*/ 4722624 w 5940554"/>
              <a:gd name="connsiteY5247" fmla="*/ 2991586 h 4880791"/>
              <a:gd name="connsiteX5248" fmla="*/ 4700793 w 5940554"/>
              <a:gd name="connsiteY5248" fmla="*/ 3011248 h 4880791"/>
              <a:gd name="connsiteX5249" fmla="*/ 4678244 w 5940554"/>
              <a:gd name="connsiteY5249" fmla="*/ 3028299 h 4880791"/>
              <a:gd name="connsiteX5250" fmla="*/ 4659669 w 5940554"/>
              <a:gd name="connsiteY5250" fmla="*/ 3050641 h 4880791"/>
              <a:gd name="connsiteX5251" fmla="*/ 4642015 w 5940554"/>
              <a:gd name="connsiteY5251" fmla="*/ 3046392 h 4880791"/>
              <a:gd name="connsiteX5252" fmla="*/ 4627413 w 5940554"/>
              <a:gd name="connsiteY5252" fmla="*/ 3056555 h 4880791"/>
              <a:gd name="connsiteX5253" fmla="*/ 4583312 w 5940554"/>
              <a:gd name="connsiteY5253" fmla="*/ 3100107 h 4880791"/>
              <a:gd name="connsiteX5254" fmla="*/ 4636572 w 5940554"/>
              <a:gd name="connsiteY5254" fmla="*/ 3075686 h 4880791"/>
              <a:gd name="connsiteX5255" fmla="*/ 4656419 w 5940554"/>
              <a:gd name="connsiteY5255" fmla="*/ 3058797 h 4880791"/>
              <a:gd name="connsiteX5256" fmla="*/ 4683274 w 5940554"/>
              <a:gd name="connsiteY5256" fmla="*/ 3046572 h 4880791"/>
              <a:gd name="connsiteX5257" fmla="*/ 4729590 w 5940554"/>
              <a:gd name="connsiteY5257" fmla="*/ 3031855 h 4880791"/>
              <a:gd name="connsiteX5258" fmla="*/ 4748890 w 5940554"/>
              <a:gd name="connsiteY5258" fmla="*/ 3022959 h 4880791"/>
              <a:gd name="connsiteX5259" fmla="*/ 4782428 w 5940554"/>
              <a:gd name="connsiteY5259" fmla="*/ 3015866 h 4880791"/>
              <a:gd name="connsiteX5260" fmla="*/ 4769011 w 5940554"/>
              <a:gd name="connsiteY5260" fmla="*/ 3002073 h 4880791"/>
              <a:gd name="connsiteX5261" fmla="*/ 4801995 w 5940554"/>
              <a:gd name="connsiteY5261" fmla="*/ 2992138 h 4880791"/>
              <a:gd name="connsiteX5262" fmla="*/ 4838058 w 5940554"/>
              <a:gd name="connsiteY5262" fmla="*/ 2974277 h 4880791"/>
              <a:gd name="connsiteX5263" fmla="*/ 4871851 w 5940554"/>
              <a:gd name="connsiteY5263" fmla="*/ 2958983 h 4880791"/>
              <a:gd name="connsiteX5264" fmla="*/ 4899526 w 5940554"/>
              <a:gd name="connsiteY5264" fmla="*/ 2934769 h 4880791"/>
              <a:gd name="connsiteX5265" fmla="*/ 4867825 w 5940554"/>
              <a:gd name="connsiteY5265" fmla="*/ 2943524 h 4880791"/>
              <a:gd name="connsiteX5266" fmla="*/ 4924606 w 5940554"/>
              <a:gd name="connsiteY5266" fmla="*/ 2906951 h 4880791"/>
              <a:gd name="connsiteX5267" fmla="*/ 4934597 w 5940554"/>
              <a:gd name="connsiteY5267" fmla="*/ 2918293 h 4880791"/>
              <a:gd name="connsiteX5268" fmla="*/ 4943971 w 5940554"/>
              <a:gd name="connsiteY5268" fmla="*/ 2912425 h 4880791"/>
              <a:gd name="connsiteX5269" fmla="*/ 4933980 w 5940554"/>
              <a:gd name="connsiteY5269" fmla="*/ 2901083 h 4880791"/>
              <a:gd name="connsiteX5270" fmla="*/ 4958133 w 5940554"/>
              <a:gd name="connsiteY5270" fmla="*/ 2889021 h 4880791"/>
              <a:gd name="connsiteX5271" fmla="*/ 4976167 w 5940554"/>
              <a:gd name="connsiteY5271" fmla="*/ 2885507 h 4880791"/>
              <a:gd name="connsiteX5272" fmla="*/ 4970418 w 5940554"/>
              <a:gd name="connsiteY5272" fmla="*/ 2864623 h 4880791"/>
              <a:gd name="connsiteX5273" fmla="*/ 4986735 w 5940554"/>
              <a:gd name="connsiteY5273" fmla="*/ 2849052 h 4880791"/>
              <a:gd name="connsiteX5274" fmla="*/ 4999193 w 5940554"/>
              <a:gd name="connsiteY5274" fmla="*/ 2835258 h 4880791"/>
              <a:gd name="connsiteX5275" fmla="*/ 5019066 w 5940554"/>
              <a:gd name="connsiteY5275" fmla="*/ 2861707 h 4880791"/>
              <a:gd name="connsiteX5276" fmla="*/ 5029801 w 5940554"/>
              <a:gd name="connsiteY5276" fmla="*/ 2842489 h 4880791"/>
              <a:gd name="connsiteX5277" fmla="*/ 5031741 w 5940554"/>
              <a:gd name="connsiteY5277" fmla="*/ 2835099 h 4880791"/>
              <a:gd name="connsiteX5278" fmla="*/ 5032582 w 5940554"/>
              <a:gd name="connsiteY5278" fmla="*/ 2831902 h 4880791"/>
              <a:gd name="connsiteX5279" fmla="*/ 5035148 w 5940554"/>
              <a:gd name="connsiteY5279" fmla="*/ 2821161 h 4880791"/>
              <a:gd name="connsiteX5280" fmla="*/ 5045895 w 5940554"/>
              <a:gd name="connsiteY5280" fmla="*/ 2806145 h 4880791"/>
              <a:gd name="connsiteX5281" fmla="*/ 5050645 w 5940554"/>
              <a:gd name="connsiteY5281" fmla="*/ 2817579 h 4880791"/>
              <a:gd name="connsiteX5282" fmla="*/ 5040725 w 5940554"/>
              <a:gd name="connsiteY5282" fmla="*/ 2831441 h 4880791"/>
              <a:gd name="connsiteX5283" fmla="*/ 5049985 w 5940554"/>
              <a:gd name="connsiteY5283" fmla="*/ 2835972 h 4880791"/>
              <a:gd name="connsiteX5284" fmla="*/ 5052566 w 5940554"/>
              <a:gd name="connsiteY5284" fmla="*/ 2800438 h 4880791"/>
              <a:gd name="connsiteX5285" fmla="*/ 5089399 w 5940554"/>
              <a:gd name="connsiteY5285" fmla="*/ 2795355 h 4880791"/>
              <a:gd name="connsiteX5286" fmla="*/ 5074288 w 5940554"/>
              <a:gd name="connsiteY5286" fmla="*/ 2784541 h 4880791"/>
              <a:gd name="connsiteX5287" fmla="*/ 5100248 w 5940554"/>
              <a:gd name="connsiteY5287" fmla="*/ 2765736 h 4880791"/>
              <a:gd name="connsiteX5288" fmla="*/ 5109692 w 5940554"/>
              <a:gd name="connsiteY5288" fmla="*/ 2785072 h 4880791"/>
              <a:gd name="connsiteX5289" fmla="*/ 5118619 w 5940554"/>
              <a:gd name="connsiteY5289" fmla="*/ 2772596 h 4880791"/>
              <a:gd name="connsiteX5290" fmla="*/ 5106200 w 5940554"/>
              <a:gd name="connsiteY5290" fmla="*/ 2757420 h 4880791"/>
              <a:gd name="connsiteX5291" fmla="*/ 5139115 w 5940554"/>
              <a:gd name="connsiteY5291" fmla="*/ 2733112 h 4880791"/>
              <a:gd name="connsiteX5292" fmla="*/ 5153793 w 5940554"/>
              <a:gd name="connsiteY5292" fmla="*/ 2741520 h 4880791"/>
              <a:gd name="connsiteX5293" fmla="*/ 5168126 w 5940554"/>
              <a:gd name="connsiteY5293" fmla="*/ 2728720 h 4880791"/>
              <a:gd name="connsiteX5294" fmla="*/ 5205555 w 5940554"/>
              <a:gd name="connsiteY5294" fmla="*/ 2690875 h 4880791"/>
              <a:gd name="connsiteX5295" fmla="*/ 5276721 w 5940554"/>
              <a:gd name="connsiteY5295" fmla="*/ 2616732 h 4880791"/>
              <a:gd name="connsiteX5296" fmla="*/ 5339665 w 5940554"/>
              <a:gd name="connsiteY5296" fmla="*/ 2553477 h 4880791"/>
              <a:gd name="connsiteX5297" fmla="*/ 5344898 w 5940554"/>
              <a:gd name="connsiteY5297" fmla="*/ 2542549 h 4880791"/>
              <a:gd name="connsiteX5298" fmla="*/ 5358685 w 5940554"/>
              <a:gd name="connsiteY5298" fmla="*/ 2537741 h 4880791"/>
              <a:gd name="connsiteX5299" fmla="*/ 5383320 w 5940554"/>
              <a:gd name="connsiteY5299" fmla="*/ 2503318 h 4880791"/>
              <a:gd name="connsiteX5300" fmla="*/ 5443502 w 5940554"/>
              <a:gd name="connsiteY5300" fmla="*/ 2419220 h 4880791"/>
              <a:gd name="connsiteX5301" fmla="*/ 5551785 w 5940554"/>
              <a:gd name="connsiteY5301" fmla="*/ 2246221 h 4880791"/>
              <a:gd name="connsiteX5302" fmla="*/ 5580115 w 5940554"/>
              <a:gd name="connsiteY5302" fmla="*/ 2210249 h 4880791"/>
              <a:gd name="connsiteX5303" fmla="*/ 5581209 w 5940554"/>
              <a:gd name="connsiteY5303" fmla="*/ 2194261 h 4880791"/>
              <a:gd name="connsiteX5304" fmla="*/ 5585558 w 5940554"/>
              <a:gd name="connsiteY5304" fmla="*/ 2180954 h 4880791"/>
              <a:gd name="connsiteX5305" fmla="*/ 5636099 w 5940554"/>
              <a:gd name="connsiteY5305" fmla="*/ 2100089 h 4880791"/>
              <a:gd name="connsiteX5306" fmla="*/ 5638587 w 5940554"/>
              <a:gd name="connsiteY5306" fmla="*/ 2124926 h 4880791"/>
              <a:gd name="connsiteX5307" fmla="*/ 5619192 w 5940554"/>
              <a:gd name="connsiteY5307" fmla="*/ 2159257 h 4880791"/>
              <a:gd name="connsiteX5308" fmla="*/ 5572695 w 5940554"/>
              <a:gd name="connsiteY5308" fmla="*/ 2253149 h 4880791"/>
              <a:gd name="connsiteX5309" fmla="*/ 5549224 w 5940554"/>
              <a:gd name="connsiteY5309" fmla="*/ 2296792 h 4880791"/>
              <a:gd name="connsiteX5310" fmla="*/ 5526743 w 5940554"/>
              <a:gd name="connsiteY5310" fmla="*/ 2339046 h 4880791"/>
              <a:gd name="connsiteX5311" fmla="*/ 5523730 w 5940554"/>
              <a:gd name="connsiteY5311" fmla="*/ 2372175 h 4880791"/>
              <a:gd name="connsiteX5312" fmla="*/ 5509498 w 5940554"/>
              <a:gd name="connsiteY5312" fmla="*/ 2370375 h 4880791"/>
              <a:gd name="connsiteX5313" fmla="*/ 5498141 w 5940554"/>
              <a:gd name="connsiteY5313" fmla="*/ 2379016 h 4880791"/>
              <a:gd name="connsiteX5314" fmla="*/ 5455713 w 5940554"/>
              <a:gd name="connsiteY5314" fmla="*/ 2452762 h 4880791"/>
              <a:gd name="connsiteX5315" fmla="*/ 5398233 w 5940554"/>
              <a:gd name="connsiteY5315" fmla="*/ 2536698 h 4880791"/>
              <a:gd name="connsiteX5316" fmla="*/ 5373705 w 5940554"/>
              <a:gd name="connsiteY5316" fmla="*/ 2567357 h 4880791"/>
              <a:gd name="connsiteX5317" fmla="*/ 5354406 w 5940554"/>
              <a:gd name="connsiteY5317" fmla="*/ 2576253 h 4880791"/>
              <a:gd name="connsiteX5318" fmla="*/ 5340243 w 5940554"/>
              <a:gd name="connsiteY5318" fmla="*/ 2599657 h 4880791"/>
              <a:gd name="connsiteX5319" fmla="*/ 5278624 w 5940554"/>
              <a:gd name="connsiteY5319" fmla="*/ 2678534 h 4880791"/>
              <a:gd name="connsiteX5320" fmla="*/ 5309110 w 5940554"/>
              <a:gd name="connsiteY5320" fmla="*/ 2650392 h 4880791"/>
              <a:gd name="connsiteX5321" fmla="*/ 5331380 w 5940554"/>
              <a:gd name="connsiteY5321" fmla="*/ 2626502 h 4880791"/>
              <a:gd name="connsiteX5322" fmla="*/ 5348030 w 5940554"/>
              <a:gd name="connsiteY5322" fmla="*/ 2627937 h 4880791"/>
              <a:gd name="connsiteX5323" fmla="*/ 5357238 w 5940554"/>
              <a:gd name="connsiteY5323" fmla="*/ 2622299 h 4880791"/>
              <a:gd name="connsiteX5324" fmla="*/ 5389327 w 5940554"/>
              <a:gd name="connsiteY5324" fmla="*/ 2599147 h 4880791"/>
              <a:gd name="connsiteX5325" fmla="*/ 5376034 w 5940554"/>
              <a:gd name="connsiteY5325" fmla="*/ 2585792 h 4880791"/>
              <a:gd name="connsiteX5326" fmla="*/ 5389535 w 5940554"/>
              <a:gd name="connsiteY5326" fmla="*/ 2580781 h 4880791"/>
              <a:gd name="connsiteX5327" fmla="*/ 5383749 w 5940554"/>
              <a:gd name="connsiteY5327" fmla="*/ 2588867 h 4880791"/>
              <a:gd name="connsiteX5328" fmla="*/ 5397370 w 5940554"/>
              <a:gd name="connsiteY5328" fmla="*/ 2584291 h 4880791"/>
              <a:gd name="connsiteX5329" fmla="*/ 5388212 w 5940554"/>
              <a:gd name="connsiteY5329" fmla="*/ 2565160 h 4880791"/>
              <a:gd name="connsiteX5330" fmla="*/ 5399284 w 5940554"/>
              <a:gd name="connsiteY5330" fmla="*/ 2556315 h 4880791"/>
              <a:gd name="connsiteX5331" fmla="*/ 5412969 w 5940554"/>
              <a:gd name="connsiteY5331" fmla="*/ 2566108 h 4880791"/>
              <a:gd name="connsiteX5332" fmla="*/ 5453031 w 5940554"/>
              <a:gd name="connsiteY5332" fmla="*/ 2502897 h 4880791"/>
              <a:gd name="connsiteX5333" fmla="*/ 5454594 w 5940554"/>
              <a:gd name="connsiteY5333" fmla="*/ 2504912 h 4880791"/>
              <a:gd name="connsiteX5334" fmla="*/ 5454891 w 5940554"/>
              <a:gd name="connsiteY5334" fmla="*/ 2504117 h 4880791"/>
              <a:gd name="connsiteX5335" fmla="*/ 5457850 w 5940554"/>
              <a:gd name="connsiteY5335" fmla="*/ 2504288 h 4880791"/>
              <a:gd name="connsiteX5336" fmla="*/ 5459382 w 5940554"/>
              <a:gd name="connsiteY5336" fmla="*/ 2507045 h 4880791"/>
              <a:gd name="connsiteX5337" fmla="*/ 5460974 w 5940554"/>
              <a:gd name="connsiteY5337" fmla="*/ 2502642 h 4880791"/>
              <a:gd name="connsiteX5338" fmla="*/ 5482696 w 5940554"/>
              <a:gd name="connsiteY5338" fmla="*/ 2486746 h 4880791"/>
              <a:gd name="connsiteX5339" fmla="*/ 5515268 w 5940554"/>
              <a:gd name="connsiteY5339" fmla="*/ 2441231 h 4880791"/>
              <a:gd name="connsiteX5340" fmla="*/ 5501137 w 5940554"/>
              <a:gd name="connsiteY5340" fmla="*/ 2424831 h 4880791"/>
              <a:gd name="connsiteX5341" fmla="*/ 5520228 w 5940554"/>
              <a:gd name="connsiteY5341" fmla="*/ 2434300 h 4880791"/>
              <a:gd name="connsiteX5342" fmla="*/ 5713072 w 5940554"/>
              <a:gd name="connsiteY5342" fmla="*/ 2067834 h 4880791"/>
              <a:gd name="connsiteX5343" fmla="*/ 5846938 w 5940554"/>
              <a:gd name="connsiteY5343" fmla="*/ 1665099 h 4880791"/>
              <a:gd name="connsiteX5344" fmla="*/ 5862129 w 5940554"/>
              <a:gd name="connsiteY5344" fmla="*/ 1611341 h 4880791"/>
              <a:gd name="connsiteX5345" fmla="*/ 5872463 w 5940554"/>
              <a:gd name="connsiteY5345" fmla="*/ 1643889 h 4880791"/>
              <a:gd name="connsiteX5346" fmla="*/ 5864103 w 5940554"/>
              <a:gd name="connsiteY5346" fmla="*/ 1698345 h 4880791"/>
              <a:gd name="connsiteX5347" fmla="*/ 5847953 w 5940554"/>
              <a:gd name="connsiteY5347" fmla="*/ 1807665 h 4880791"/>
              <a:gd name="connsiteX5348" fmla="*/ 5816121 w 5940554"/>
              <a:gd name="connsiteY5348" fmla="*/ 1905762 h 4880791"/>
              <a:gd name="connsiteX5349" fmla="*/ 5780879 w 5940554"/>
              <a:gd name="connsiteY5349" fmla="*/ 2005612 h 4880791"/>
              <a:gd name="connsiteX5350" fmla="*/ 5744469 w 5940554"/>
              <a:gd name="connsiteY5350" fmla="*/ 2102879 h 4880791"/>
              <a:gd name="connsiteX5351" fmla="*/ 5703377 w 5940554"/>
              <a:gd name="connsiteY5351" fmla="*/ 2196446 h 4880791"/>
              <a:gd name="connsiteX5352" fmla="*/ 5696567 w 5940554"/>
              <a:gd name="connsiteY5352" fmla="*/ 2245722 h 4880791"/>
              <a:gd name="connsiteX5353" fmla="*/ 5679653 w 5940554"/>
              <a:gd name="connsiteY5353" fmla="*/ 2294058 h 4880791"/>
              <a:gd name="connsiteX5354" fmla="*/ 5629016 w 5940554"/>
              <a:gd name="connsiteY5354" fmla="*/ 2382890 h 4880791"/>
              <a:gd name="connsiteX5355" fmla="*/ 5621799 w 5940554"/>
              <a:gd name="connsiteY5355" fmla="*/ 2396590 h 4880791"/>
              <a:gd name="connsiteX5356" fmla="*/ 5604691 w 5940554"/>
              <a:gd name="connsiteY5356" fmla="*/ 2384348 h 4880791"/>
              <a:gd name="connsiteX5357" fmla="*/ 5564593 w 5940554"/>
              <a:gd name="connsiteY5357" fmla="*/ 2476529 h 4880791"/>
              <a:gd name="connsiteX5358" fmla="*/ 5550703 w 5940554"/>
              <a:gd name="connsiteY5358" fmla="*/ 2495936 h 4880791"/>
              <a:gd name="connsiteX5359" fmla="*/ 5542933 w 5940554"/>
              <a:gd name="connsiteY5359" fmla="*/ 2506794 h 4880791"/>
              <a:gd name="connsiteX5360" fmla="*/ 5547519 w 5940554"/>
              <a:gd name="connsiteY5360" fmla="*/ 2518460 h 4880791"/>
              <a:gd name="connsiteX5361" fmla="*/ 5533903 w 5940554"/>
              <a:gd name="connsiteY5361" fmla="*/ 2533871 h 4880791"/>
              <a:gd name="connsiteX5362" fmla="*/ 5516485 w 5940554"/>
              <a:gd name="connsiteY5362" fmla="*/ 2554595 h 4880791"/>
              <a:gd name="connsiteX5363" fmla="*/ 5379840 w 5940554"/>
              <a:gd name="connsiteY5363" fmla="*/ 2709393 h 4880791"/>
              <a:gd name="connsiteX5364" fmla="*/ 5235093 w 5940554"/>
              <a:gd name="connsiteY5364" fmla="*/ 2858043 h 4880791"/>
              <a:gd name="connsiteX5365" fmla="*/ 5071801 w 5940554"/>
              <a:gd name="connsiteY5365" fmla="*/ 2989231 h 4880791"/>
              <a:gd name="connsiteX5366" fmla="*/ 4706146 w 5940554"/>
              <a:gd name="connsiteY5366" fmla="*/ 3219451 h 4880791"/>
              <a:gd name="connsiteX5367" fmla="*/ 4513335 w 5940554"/>
              <a:gd name="connsiteY5367" fmla="*/ 3327417 h 4880791"/>
              <a:gd name="connsiteX5368" fmla="*/ 4415790 w 5940554"/>
              <a:gd name="connsiteY5368" fmla="*/ 3380586 h 4880791"/>
              <a:gd name="connsiteX5369" fmla="*/ 4371192 w 5940554"/>
              <a:gd name="connsiteY5369" fmla="*/ 3407362 h 4880791"/>
              <a:gd name="connsiteX5370" fmla="*/ 4235441 w 5940554"/>
              <a:gd name="connsiteY5370" fmla="*/ 3474762 h 4880791"/>
              <a:gd name="connsiteX5371" fmla="*/ 4145731 w 5940554"/>
              <a:gd name="connsiteY5371" fmla="*/ 3531440 h 4880791"/>
              <a:gd name="connsiteX5372" fmla="*/ 3966323 w 5940554"/>
              <a:gd name="connsiteY5372" fmla="*/ 3648999 h 4880791"/>
              <a:gd name="connsiteX5373" fmla="*/ 3596714 w 5940554"/>
              <a:gd name="connsiteY5373" fmla="*/ 3874499 h 4880791"/>
              <a:gd name="connsiteX5374" fmla="*/ 3438822 w 5940554"/>
              <a:gd name="connsiteY5374" fmla="*/ 4005370 h 4880791"/>
              <a:gd name="connsiteX5375" fmla="*/ 3314862 w 5940554"/>
              <a:gd name="connsiteY5375" fmla="*/ 4171357 h 4880791"/>
              <a:gd name="connsiteX5376" fmla="*/ 3198904 w 5940554"/>
              <a:gd name="connsiteY5376" fmla="*/ 4340625 h 4880791"/>
              <a:gd name="connsiteX5377" fmla="*/ 3112021 w 5940554"/>
              <a:gd name="connsiteY5377" fmla="*/ 4526494 h 4880791"/>
              <a:gd name="connsiteX5378" fmla="*/ 3033538 w 5940554"/>
              <a:gd name="connsiteY5378" fmla="*/ 4628935 h 4880791"/>
              <a:gd name="connsiteX5379" fmla="*/ 2977748 w 5940554"/>
              <a:gd name="connsiteY5379" fmla="*/ 4664121 h 4880791"/>
              <a:gd name="connsiteX5380" fmla="*/ 2929234 w 5940554"/>
              <a:gd name="connsiteY5380" fmla="*/ 4706611 h 4880791"/>
              <a:gd name="connsiteX5381" fmla="*/ 2923657 w 5940554"/>
              <a:gd name="connsiteY5381" fmla="*/ 4696330 h 4880791"/>
              <a:gd name="connsiteX5382" fmla="*/ 2899122 w 5940554"/>
              <a:gd name="connsiteY5382" fmla="*/ 4716156 h 4880791"/>
              <a:gd name="connsiteX5383" fmla="*/ 2888109 w 5940554"/>
              <a:gd name="connsiteY5383" fmla="*/ 4746005 h 4880791"/>
              <a:gd name="connsiteX5384" fmla="*/ 2855876 w 5940554"/>
              <a:gd name="connsiteY5384" fmla="*/ 4801892 h 4880791"/>
              <a:gd name="connsiteX5385" fmla="*/ 2753283 w 5940554"/>
              <a:gd name="connsiteY5385" fmla="*/ 4880791 h 4880791"/>
              <a:gd name="connsiteX5386" fmla="*/ 2757125 w 5940554"/>
              <a:gd name="connsiteY5386" fmla="*/ 4745894 h 4880791"/>
              <a:gd name="connsiteX5387" fmla="*/ 2710695 w 5940554"/>
              <a:gd name="connsiteY5387" fmla="*/ 4771012 h 4880791"/>
              <a:gd name="connsiteX5388" fmla="*/ 2697970 w 5940554"/>
              <a:gd name="connsiteY5388" fmla="*/ 4799635 h 4880791"/>
              <a:gd name="connsiteX5389" fmla="*/ 2685959 w 5940554"/>
              <a:gd name="connsiteY5389" fmla="*/ 4820036 h 4880791"/>
              <a:gd name="connsiteX5390" fmla="*/ 2679084 w 5940554"/>
              <a:gd name="connsiteY5390" fmla="*/ 4760965 h 4880791"/>
              <a:gd name="connsiteX5391" fmla="*/ 2664176 w 5940554"/>
              <a:gd name="connsiteY5391" fmla="*/ 4720951 h 4880791"/>
              <a:gd name="connsiteX5392" fmla="*/ 2620909 w 5940554"/>
              <a:gd name="connsiteY5392" fmla="*/ 4673571 h 4880791"/>
              <a:gd name="connsiteX5393" fmla="*/ 2611740 w 5940554"/>
              <a:gd name="connsiteY5393" fmla="*/ 4650239 h 4880791"/>
              <a:gd name="connsiteX5394" fmla="*/ 2582225 w 5940554"/>
              <a:gd name="connsiteY5394" fmla="*/ 4627020 h 4880791"/>
              <a:gd name="connsiteX5395" fmla="*/ 2562931 w 5940554"/>
              <a:gd name="connsiteY5395" fmla="*/ 4646751 h 4880791"/>
              <a:gd name="connsiteX5396" fmla="*/ 2555825 w 5940554"/>
              <a:gd name="connsiteY5396" fmla="*/ 4556074 h 4880791"/>
              <a:gd name="connsiteX5397" fmla="*/ 2528112 w 5940554"/>
              <a:gd name="connsiteY5397" fmla="*/ 4609258 h 4880791"/>
              <a:gd name="connsiteX5398" fmla="*/ 2522089 w 5940554"/>
              <a:gd name="connsiteY5398" fmla="*/ 4592370 h 4880791"/>
              <a:gd name="connsiteX5399" fmla="*/ 2524176 w 5940554"/>
              <a:gd name="connsiteY5399" fmla="*/ 4574996 h 4880791"/>
              <a:gd name="connsiteX5400" fmla="*/ 2515623 w 5940554"/>
              <a:gd name="connsiteY5400" fmla="*/ 4568874 h 4880791"/>
              <a:gd name="connsiteX5401" fmla="*/ 2503991 w 5940554"/>
              <a:gd name="connsiteY5401" fmla="*/ 4581515 h 4880791"/>
              <a:gd name="connsiteX5402" fmla="*/ 2492610 w 5940554"/>
              <a:gd name="connsiteY5402" fmla="*/ 4564583 h 4880791"/>
              <a:gd name="connsiteX5403" fmla="*/ 2493473 w 5940554"/>
              <a:gd name="connsiteY5403" fmla="*/ 4562017 h 4880791"/>
              <a:gd name="connsiteX5404" fmla="*/ 2492222 w 5940554"/>
              <a:gd name="connsiteY5404" fmla="*/ 4561355 h 4880791"/>
              <a:gd name="connsiteX5405" fmla="*/ 2494847 w 5940554"/>
              <a:gd name="connsiteY5405" fmla="*/ 4557687 h 4880791"/>
              <a:gd name="connsiteX5406" fmla="*/ 2494895 w 5940554"/>
              <a:gd name="connsiteY5406" fmla="*/ 4557786 h 4880791"/>
              <a:gd name="connsiteX5407" fmla="*/ 2495053 w 5940554"/>
              <a:gd name="connsiteY5407" fmla="*/ 4557319 h 4880791"/>
              <a:gd name="connsiteX5408" fmla="*/ 2498392 w 5940554"/>
              <a:gd name="connsiteY5408" fmla="*/ 4521261 h 4880791"/>
              <a:gd name="connsiteX5409" fmla="*/ 2498723 w 5940554"/>
              <a:gd name="connsiteY5409" fmla="*/ 4538269 h 4880791"/>
              <a:gd name="connsiteX5410" fmla="*/ 2491124 w 5940554"/>
              <a:gd name="connsiteY5410" fmla="*/ 4559730 h 4880791"/>
              <a:gd name="connsiteX5411" fmla="*/ 2487291 w 5940554"/>
              <a:gd name="connsiteY5411" fmla="*/ 4604848 h 4880791"/>
              <a:gd name="connsiteX5412" fmla="*/ 2442989 w 5940554"/>
              <a:gd name="connsiteY5412" fmla="*/ 4677601 h 4880791"/>
              <a:gd name="connsiteX5413" fmla="*/ 2466834 w 5940554"/>
              <a:gd name="connsiteY5413" fmla="*/ 4615361 h 4880791"/>
              <a:gd name="connsiteX5414" fmla="*/ 2453160 w 5940554"/>
              <a:gd name="connsiteY5414" fmla="*/ 4609769 h 4880791"/>
              <a:gd name="connsiteX5415" fmla="*/ 2442510 w 5940554"/>
              <a:gd name="connsiteY5415" fmla="*/ 4616820 h 4880791"/>
              <a:gd name="connsiteX5416" fmla="*/ 2421237 w 5940554"/>
              <a:gd name="connsiteY5416" fmla="*/ 4632690 h 4880791"/>
              <a:gd name="connsiteX5417" fmla="*/ 2396055 w 5940554"/>
              <a:gd name="connsiteY5417" fmla="*/ 4675108 h 4880791"/>
              <a:gd name="connsiteX5418" fmla="*/ 2348742 w 5940554"/>
              <a:gd name="connsiteY5418" fmla="*/ 4697845 h 4880791"/>
              <a:gd name="connsiteX5419" fmla="*/ 2386650 w 5940554"/>
              <a:gd name="connsiteY5419" fmla="*/ 4626800 h 4880791"/>
              <a:gd name="connsiteX5420" fmla="*/ 2391265 w 5940554"/>
              <a:gd name="connsiteY5420" fmla="*/ 4598663 h 4880791"/>
              <a:gd name="connsiteX5421" fmla="*/ 2377477 w 5940554"/>
              <a:gd name="connsiteY5421" fmla="*/ 4603471 h 4880791"/>
              <a:gd name="connsiteX5422" fmla="*/ 2358506 w 5940554"/>
              <a:gd name="connsiteY5422" fmla="*/ 4623433 h 4880791"/>
              <a:gd name="connsiteX5423" fmla="*/ 2364126 w 5940554"/>
              <a:gd name="connsiteY5423" fmla="*/ 4598109 h 4880791"/>
              <a:gd name="connsiteX5424" fmla="*/ 2375795 w 5940554"/>
              <a:gd name="connsiteY5424" fmla="*/ 4556500 h 4880791"/>
              <a:gd name="connsiteX5425" fmla="*/ 2299405 w 5940554"/>
              <a:gd name="connsiteY5425" fmla="*/ 4551793 h 4880791"/>
              <a:gd name="connsiteX5426" fmla="*/ 2304467 w 5940554"/>
              <a:gd name="connsiteY5426" fmla="*/ 4530260 h 4880791"/>
              <a:gd name="connsiteX5427" fmla="*/ 2286577 w 5940554"/>
              <a:gd name="connsiteY5427" fmla="*/ 4501040 h 4880791"/>
              <a:gd name="connsiteX5428" fmla="*/ 2283098 w 5940554"/>
              <a:gd name="connsiteY5428" fmla="*/ 4477587 h 4880791"/>
              <a:gd name="connsiteX5429" fmla="*/ 2284400 w 5940554"/>
              <a:gd name="connsiteY5429" fmla="*/ 4443235 h 4880791"/>
              <a:gd name="connsiteX5430" fmla="*/ 2288196 w 5940554"/>
              <a:gd name="connsiteY5430" fmla="*/ 4427087 h 4880791"/>
              <a:gd name="connsiteX5431" fmla="*/ 2270484 w 5940554"/>
              <a:gd name="connsiteY5431" fmla="*/ 4401833 h 4880791"/>
              <a:gd name="connsiteX5432" fmla="*/ 2283042 w 5940554"/>
              <a:gd name="connsiteY5432" fmla="*/ 4373441 h 4880791"/>
              <a:gd name="connsiteX5433" fmla="*/ 2297032 w 5940554"/>
              <a:gd name="connsiteY5433" fmla="*/ 4339433 h 4880791"/>
              <a:gd name="connsiteX5434" fmla="*/ 2239009 w 5940554"/>
              <a:gd name="connsiteY5434" fmla="*/ 4348219 h 4880791"/>
              <a:gd name="connsiteX5435" fmla="*/ 2252760 w 5940554"/>
              <a:gd name="connsiteY5435" fmla="*/ 4372381 h 4880791"/>
              <a:gd name="connsiteX5436" fmla="*/ 2250674 w 5940554"/>
              <a:gd name="connsiteY5436" fmla="*/ 4389754 h 4880791"/>
              <a:gd name="connsiteX5437" fmla="*/ 2254540 w 5940554"/>
              <a:gd name="connsiteY5437" fmla="*/ 4398809 h 4880791"/>
              <a:gd name="connsiteX5438" fmla="*/ 2236887 w 5940554"/>
              <a:gd name="connsiteY5438" fmla="*/ 4394561 h 4880791"/>
              <a:gd name="connsiteX5439" fmla="*/ 2242011 w 5940554"/>
              <a:gd name="connsiteY5439" fmla="*/ 4488011 h 4880791"/>
              <a:gd name="connsiteX5440" fmla="*/ 2221100 w 5940554"/>
              <a:gd name="connsiteY5440" fmla="*/ 4481082 h 4880791"/>
              <a:gd name="connsiteX5441" fmla="*/ 2219165 w 5940554"/>
              <a:gd name="connsiteY5441" fmla="*/ 4459085 h 4880791"/>
              <a:gd name="connsiteX5442" fmla="*/ 2223954 w 5940554"/>
              <a:gd name="connsiteY5442" fmla="*/ 4441550 h 4880791"/>
              <a:gd name="connsiteX5443" fmla="*/ 2212972 w 5940554"/>
              <a:gd name="connsiteY5443" fmla="*/ 4431594 h 4880791"/>
              <a:gd name="connsiteX5444" fmla="*/ 2181766 w 5940554"/>
              <a:gd name="connsiteY5444" fmla="*/ 4457126 h 4880791"/>
              <a:gd name="connsiteX5445" fmla="*/ 2153437 w 5940554"/>
              <a:gd name="connsiteY5445" fmla="*/ 4493099 h 4880791"/>
              <a:gd name="connsiteX5446" fmla="*/ 2168630 w 5940554"/>
              <a:gd name="connsiteY5446" fmla="*/ 4533317 h 4880791"/>
              <a:gd name="connsiteX5447" fmla="*/ 2141839 w 5940554"/>
              <a:gd name="connsiteY5447" fmla="*/ 4559911 h 4880791"/>
              <a:gd name="connsiteX5448" fmla="*/ 2136127 w 5940554"/>
              <a:gd name="connsiteY5448" fmla="*/ 4510058 h 4880791"/>
              <a:gd name="connsiteX5449" fmla="*/ 2122555 w 5940554"/>
              <a:gd name="connsiteY5449" fmla="*/ 4489864 h 4880791"/>
              <a:gd name="connsiteX5450" fmla="*/ 2124914 w 5940554"/>
              <a:gd name="connsiteY5450" fmla="*/ 4468494 h 4880791"/>
              <a:gd name="connsiteX5451" fmla="*/ 2105994 w 5940554"/>
              <a:gd name="connsiteY5451" fmla="*/ 4469629 h 4880791"/>
              <a:gd name="connsiteX5452" fmla="*/ 2103646 w 5940554"/>
              <a:gd name="connsiteY5452" fmla="*/ 4401220 h 4880791"/>
              <a:gd name="connsiteX5453" fmla="*/ 2108369 w 5940554"/>
              <a:gd name="connsiteY5453" fmla="*/ 4369316 h 4880791"/>
              <a:gd name="connsiteX5454" fmla="*/ 2094512 w 5940554"/>
              <a:gd name="connsiteY5454" fmla="*/ 4348918 h 4880791"/>
              <a:gd name="connsiteX5455" fmla="*/ 2091306 w 5940554"/>
              <a:gd name="connsiteY5455" fmla="*/ 4321470 h 4880791"/>
              <a:gd name="connsiteX5456" fmla="*/ 2082515 w 5940554"/>
              <a:gd name="connsiteY5456" fmla="*/ 4290377 h 4880791"/>
              <a:gd name="connsiteX5457" fmla="*/ 2071190 w 5940554"/>
              <a:gd name="connsiteY5457" fmla="*/ 4259212 h 4880791"/>
              <a:gd name="connsiteX5458" fmla="*/ 2061140 w 5940554"/>
              <a:gd name="connsiteY5458" fmla="*/ 4226868 h 4880791"/>
              <a:gd name="connsiteX5459" fmla="*/ 2049784 w 5940554"/>
              <a:gd name="connsiteY5459" fmla="*/ 4235507 h 4880791"/>
              <a:gd name="connsiteX5460" fmla="*/ 2031684 w 5940554"/>
              <a:gd name="connsiteY5460" fmla="*/ 4224652 h 4880791"/>
              <a:gd name="connsiteX5461" fmla="*/ 2022607 w 5940554"/>
              <a:gd name="connsiteY5461" fmla="*/ 4370476 h 4880791"/>
              <a:gd name="connsiteX5462" fmla="*/ 2052841 w 5940554"/>
              <a:gd name="connsiteY5462" fmla="*/ 4396304 h 4880791"/>
              <a:gd name="connsiteX5463" fmla="*/ 2023497 w 5940554"/>
              <a:gd name="connsiteY5463" fmla="*/ 4383691 h 4880791"/>
              <a:gd name="connsiteX5464" fmla="*/ 2027142 w 5940554"/>
              <a:gd name="connsiteY5464" fmla="*/ 4406912 h 4880791"/>
              <a:gd name="connsiteX5465" fmla="*/ 1978914 w 5940554"/>
              <a:gd name="connsiteY5465" fmla="*/ 4449605 h 4880791"/>
              <a:gd name="connsiteX5466" fmla="*/ 1956300 w 5940554"/>
              <a:gd name="connsiteY5466" fmla="*/ 4452287 h 4880791"/>
              <a:gd name="connsiteX5467" fmla="*/ 1950825 w 5940554"/>
              <a:gd name="connsiteY5467" fmla="*/ 4427408 h 4880791"/>
              <a:gd name="connsiteX5468" fmla="*/ 1954455 w 5940554"/>
              <a:gd name="connsiteY5468" fmla="*/ 4411490 h 4880791"/>
              <a:gd name="connsiteX5469" fmla="*/ 1955994 w 5940554"/>
              <a:gd name="connsiteY5469" fmla="*/ 4402110 h 4880791"/>
              <a:gd name="connsiteX5470" fmla="*/ 1940882 w 5940554"/>
              <a:gd name="connsiteY5470" fmla="*/ 4391296 h 4880791"/>
              <a:gd name="connsiteX5471" fmla="*/ 1937289 w 5940554"/>
              <a:gd name="connsiteY5471" fmla="*/ 4378245 h 4880791"/>
              <a:gd name="connsiteX5472" fmla="*/ 1934243 w 5940554"/>
              <a:gd name="connsiteY5472" fmla="*/ 4357199 h 4880791"/>
              <a:gd name="connsiteX5473" fmla="*/ 1903906 w 5940554"/>
              <a:gd name="connsiteY5473" fmla="*/ 4251992 h 4880791"/>
              <a:gd name="connsiteX5474" fmla="*/ 1880370 w 5940554"/>
              <a:gd name="connsiteY5474" fmla="*/ 4281264 h 4880791"/>
              <a:gd name="connsiteX5475" fmla="*/ 1858883 w 5940554"/>
              <a:gd name="connsiteY5475" fmla="*/ 4322134 h 4880791"/>
              <a:gd name="connsiteX5476" fmla="*/ 1842880 w 5940554"/>
              <a:gd name="connsiteY5476" fmla="*/ 4298107 h 4880791"/>
              <a:gd name="connsiteX5477" fmla="*/ 1820987 w 5940554"/>
              <a:gd name="connsiteY5477" fmla="*/ 4303398 h 4880791"/>
              <a:gd name="connsiteX5478" fmla="*/ 1793068 w 5940554"/>
              <a:gd name="connsiteY5478" fmla="*/ 4291805 h 4880791"/>
              <a:gd name="connsiteX5479" fmla="*/ 1774772 w 5940554"/>
              <a:gd name="connsiteY5479" fmla="*/ 4303515 h 4880791"/>
              <a:gd name="connsiteX5480" fmla="*/ 1783636 w 5940554"/>
              <a:gd name="connsiteY5480" fmla="*/ 4276670 h 4880791"/>
              <a:gd name="connsiteX5481" fmla="*/ 1769779 w 5940554"/>
              <a:gd name="connsiteY5481" fmla="*/ 4256273 h 4880791"/>
              <a:gd name="connsiteX5482" fmla="*/ 1762319 w 5940554"/>
              <a:gd name="connsiteY5482" fmla="*/ 4234166 h 4880791"/>
              <a:gd name="connsiteX5483" fmla="*/ 1734460 w 5940554"/>
              <a:gd name="connsiteY5483" fmla="*/ 4108025 h 4880791"/>
              <a:gd name="connsiteX5484" fmla="*/ 1713357 w 5940554"/>
              <a:gd name="connsiteY5484" fmla="*/ 4040519 h 4880791"/>
              <a:gd name="connsiteX5485" fmla="*/ 1711747 w 5940554"/>
              <a:gd name="connsiteY5485" fmla="*/ 4035329 h 4880791"/>
              <a:gd name="connsiteX5486" fmla="*/ 1700557 w 5940554"/>
              <a:gd name="connsiteY5486" fmla="*/ 4041743 h 4880791"/>
              <a:gd name="connsiteX5487" fmla="*/ 1684009 w 5940554"/>
              <a:gd name="connsiteY5487" fmla="*/ 4051616 h 4880791"/>
              <a:gd name="connsiteX5488" fmla="*/ 1446086 w 5940554"/>
              <a:gd name="connsiteY5488" fmla="*/ 4163802 h 4880791"/>
              <a:gd name="connsiteX5489" fmla="*/ 1184473 w 5940554"/>
              <a:gd name="connsiteY5489" fmla="*/ 4277006 h 4880791"/>
              <a:gd name="connsiteX5490" fmla="*/ 888380 w 5940554"/>
              <a:gd name="connsiteY5490" fmla="*/ 4390463 h 4880791"/>
              <a:gd name="connsiteX5491" fmla="*/ 550789 w 5940554"/>
              <a:gd name="connsiteY5491" fmla="*/ 4499078 h 4880791"/>
              <a:gd name="connsiteX5492" fmla="*/ 492696 w 5940554"/>
              <a:gd name="connsiteY5492" fmla="*/ 4500944 h 4880791"/>
              <a:gd name="connsiteX5493" fmla="*/ 333118 w 5940554"/>
              <a:gd name="connsiteY5493" fmla="*/ 4528033 h 4880791"/>
              <a:gd name="connsiteX5494" fmla="*/ 319175 w 5940554"/>
              <a:gd name="connsiteY5494" fmla="*/ 4528481 h 4880791"/>
              <a:gd name="connsiteX5495" fmla="*/ 326070 w 5940554"/>
              <a:gd name="connsiteY5495" fmla="*/ 4514598 h 4880791"/>
              <a:gd name="connsiteX5496" fmla="*/ 303508 w 5940554"/>
              <a:gd name="connsiteY5496" fmla="*/ 4497107 h 4880791"/>
              <a:gd name="connsiteX5497" fmla="*/ 369486 w 5940554"/>
              <a:gd name="connsiteY5497" fmla="*/ 4486952 h 4880791"/>
              <a:gd name="connsiteX5498" fmla="*/ 434476 w 5940554"/>
              <a:gd name="connsiteY5498" fmla="*/ 4471205 h 4880791"/>
              <a:gd name="connsiteX5499" fmla="*/ 396270 w 5940554"/>
              <a:gd name="connsiteY5499" fmla="*/ 4418052 h 4880791"/>
              <a:gd name="connsiteX5500" fmla="*/ 446591 w 5940554"/>
              <a:gd name="connsiteY5500" fmla="*/ 4403042 h 4880791"/>
              <a:gd name="connsiteX5501" fmla="*/ 484653 w 5940554"/>
              <a:gd name="connsiteY5501" fmla="*/ 4371551 h 4880791"/>
              <a:gd name="connsiteX5502" fmla="*/ 581068 w 5940554"/>
              <a:gd name="connsiteY5502" fmla="*/ 4344078 h 4880791"/>
              <a:gd name="connsiteX5503" fmla="*/ 732755 w 5940554"/>
              <a:gd name="connsiteY5503" fmla="*/ 4298757 h 4880791"/>
              <a:gd name="connsiteX5504" fmla="*/ 1016500 w 5940554"/>
              <a:gd name="connsiteY5504" fmla="*/ 4185175 h 4880791"/>
              <a:gd name="connsiteX5505" fmla="*/ 1125391 w 5940554"/>
              <a:gd name="connsiteY5505" fmla="*/ 4147642 h 4880791"/>
              <a:gd name="connsiteX5506" fmla="*/ 1169871 w 5940554"/>
              <a:gd name="connsiteY5506" fmla="*/ 4132602 h 4880791"/>
              <a:gd name="connsiteX5507" fmla="*/ 1169962 w 5940554"/>
              <a:gd name="connsiteY5507" fmla="*/ 4128934 h 4880791"/>
              <a:gd name="connsiteX5508" fmla="*/ 1171961 w 5940554"/>
              <a:gd name="connsiteY5508" fmla="*/ 4130597 h 4880791"/>
              <a:gd name="connsiteX5509" fmla="*/ 1171186 w 5940554"/>
              <a:gd name="connsiteY5509" fmla="*/ 4132158 h 4880791"/>
              <a:gd name="connsiteX5510" fmla="*/ 1239571 w 5940554"/>
              <a:gd name="connsiteY5510" fmla="*/ 4109035 h 4880791"/>
              <a:gd name="connsiteX5511" fmla="*/ 1473638 w 5940554"/>
              <a:gd name="connsiteY5511" fmla="*/ 4012450 h 4880791"/>
              <a:gd name="connsiteX5512" fmla="*/ 1596040 w 5940554"/>
              <a:gd name="connsiteY5512" fmla="*/ 3954978 h 4880791"/>
              <a:gd name="connsiteX5513" fmla="*/ 1593296 w 5940554"/>
              <a:gd name="connsiteY5513" fmla="*/ 3952853 h 4880791"/>
              <a:gd name="connsiteX5514" fmla="*/ 1604035 w 5940554"/>
              <a:gd name="connsiteY5514" fmla="*/ 3927001 h 4880791"/>
              <a:gd name="connsiteX5515" fmla="*/ 1613224 w 5940554"/>
              <a:gd name="connsiteY5515" fmla="*/ 3909507 h 4880791"/>
              <a:gd name="connsiteX5516" fmla="*/ 1353621 w 5940554"/>
              <a:gd name="connsiteY5516" fmla="*/ 4025584 h 4880791"/>
              <a:gd name="connsiteX5517" fmla="*/ 961998 w 5940554"/>
              <a:gd name="connsiteY5517" fmla="*/ 4189252 h 4880791"/>
              <a:gd name="connsiteX5518" fmla="*/ 687638 w 5940554"/>
              <a:gd name="connsiteY5518" fmla="*/ 4290295 h 4880791"/>
              <a:gd name="connsiteX5519" fmla="*/ 545410 w 5940554"/>
              <a:gd name="connsiteY5519" fmla="*/ 4331829 h 4880791"/>
              <a:gd name="connsiteX5520" fmla="*/ 346781 w 5940554"/>
              <a:gd name="connsiteY5520" fmla="*/ 4384818 h 4880791"/>
              <a:gd name="connsiteX5521" fmla="*/ 310983 w 5940554"/>
              <a:gd name="connsiteY5521" fmla="*/ 4371770 h 4880791"/>
              <a:gd name="connsiteX5522" fmla="*/ 294619 w 5940554"/>
              <a:gd name="connsiteY5522" fmla="*/ 4362920 h 4880791"/>
              <a:gd name="connsiteX5523" fmla="*/ 448140 w 5940554"/>
              <a:gd name="connsiteY5523" fmla="*/ 4327988 h 4880791"/>
              <a:gd name="connsiteX5524" fmla="*/ 621795 w 5940554"/>
              <a:gd name="connsiteY5524" fmla="*/ 4274730 h 4880791"/>
              <a:gd name="connsiteX5525" fmla="*/ 789906 w 5940554"/>
              <a:gd name="connsiteY5525" fmla="*/ 4216821 h 4880791"/>
              <a:gd name="connsiteX5526" fmla="*/ 835738 w 5940554"/>
              <a:gd name="connsiteY5526" fmla="*/ 4198539 h 4880791"/>
              <a:gd name="connsiteX5527" fmla="*/ 835674 w 5940554"/>
              <a:gd name="connsiteY5527" fmla="*/ 4198563 h 4880791"/>
              <a:gd name="connsiteX5528" fmla="*/ 788200 w 5940554"/>
              <a:gd name="connsiteY5528" fmla="*/ 4213527 h 4880791"/>
              <a:gd name="connsiteX5529" fmla="*/ 654211 w 5940554"/>
              <a:gd name="connsiteY5529" fmla="*/ 4253664 h 4880791"/>
              <a:gd name="connsiteX5530" fmla="*/ 592924 w 5940554"/>
              <a:gd name="connsiteY5530" fmla="*/ 4267394 h 4880791"/>
              <a:gd name="connsiteX5531" fmla="*/ 553242 w 5940554"/>
              <a:gd name="connsiteY5531" fmla="*/ 4274821 h 4880791"/>
              <a:gd name="connsiteX5532" fmla="*/ 544366 w 5940554"/>
              <a:gd name="connsiteY5532" fmla="*/ 4277384 h 4880791"/>
              <a:gd name="connsiteX5533" fmla="*/ 362272 w 5940554"/>
              <a:gd name="connsiteY5533" fmla="*/ 4309315 h 4880791"/>
              <a:gd name="connsiteX5534" fmla="*/ 314611 w 5940554"/>
              <a:gd name="connsiteY5534" fmla="*/ 4312352 h 4880791"/>
              <a:gd name="connsiteX5535" fmla="*/ 309085 w 5940554"/>
              <a:gd name="connsiteY5535" fmla="*/ 4311409 h 4880791"/>
              <a:gd name="connsiteX5536" fmla="*/ 260932 w 5940554"/>
              <a:gd name="connsiteY5536" fmla="*/ 4317946 h 4880791"/>
              <a:gd name="connsiteX5537" fmla="*/ 196249 w 5940554"/>
              <a:gd name="connsiteY5537" fmla="*/ 4325151 h 4880791"/>
              <a:gd name="connsiteX5538" fmla="*/ 272174 w 5940554"/>
              <a:gd name="connsiteY5538" fmla="*/ 4313003 h 4880791"/>
              <a:gd name="connsiteX5539" fmla="*/ 297437 w 5940554"/>
              <a:gd name="connsiteY5539" fmla="*/ 4307986 h 4880791"/>
              <a:gd name="connsiteX5540" fmla="*/ 297308 w 5940554"/>
              <a:gd name="connsiteY5540" fmla="*/ 4307783 h 4880791"/>
              <a:gd name="connsiteX5541" fmla="*/ 288843 w 5940554"/>
              <a:gd name="connsiteY5541" fmla="*/ 4304180 h 4880791"/>
              <a:gd name="connsiteX5542" fmla="*/ 275226 w 5940554"/>
              <a:gd name="connsiteY5542" fmla="*/ 4305291 h 4880791"/>
              <a:gd name="connsiteX5543" fmla="*/ 105454 w 5940554"/>
              <a:gd name="connsiteY5543" fmla="*/ 4326738 h 4880791"/>
              <a:gd name="connsiteX5544" fmla="*/ 263026 w 5940554"/>
              <a:gd name="connsiteY5544" fmla="*/ 4300821 h 4880791"/>
              <a:gd name="connsiteX5545" fmla="*/ 274673 w 5940554"/>
              <a:gd name="connsiteY5545" fmla="*/ 4296257 h 4880791"/>
              <a:gd name="connsiteX5546" fmla="*/ 263990 w 5940554"/>
              <a:gd name="connsiteY5546" fmla="*/ 4298385 h 4880791"/>
              <a:gd name="connsiteX5547" fmla="*/ 176818 w 5940554"/>
              <a:gd name="connsiteY5547" fmla="*/ 4308967 h 4880791"/>
              <a:gd name="connsiteX5548" fmla="*/ 120998 w 5940554"/>
              <a:gd name="connsiteY5548" fmla="*/ 4314293 h 4880791"/>
              <a:gd name="connsiteX5549" fmla="*/ 128837 w 5940554"/>
              <a:gd name="connsiteY5549" fmla="*/ 4310922 h 4880791"/>
              <a:gd name="connsiteX5550" fmla="*/ 129173 w 5940554"/>
              <a:gd name="connsiteY5550" fmla="*/ 4310736 h 4880791"/>
              <a:gd name="connsiteX5551" fmla="*/ 131642 w 5940554"/>
              <a:gd name="connsiteY5551" fmla="*/ 4310306 h 4880791"/>
              <a:gd name="connsiteX5552" fmla="*/ 170990 w 5940554"/>
              <a:gd name="connsiteY5552" fmla="*/ 4304740 h 4880791"/>
              <a:gd name="connsiteX5553" fmla="*/ 144253 w 5940554"/>
              <a:gd name="connsiteY5553" fmla="*/ 4303308 h 4880791"/>
              <a:gd name="connsiteX5554" fmla="*/ 141438 w 5940554"/>
              <a:gd name="connsiteY5554" fmla="*/ 4303772 h 4880791"/>
              <a:gd name="connsiteX5555" fmla="*/ 143592 w 5940554"/>
              <a:gd name="connsiteY5555" fmla="*/ 4299359 h 4880791"/>
              <a:gd name="connsiteX5556" fmla="*/ 134160 w 5940554"/>
              <a:gd name="connsiteY5556" fmla="*/ 4301825 h 4880791"/>
              <a:gd name="connsiteX5557" fmla="*/ 122999 w 5940554"/>
              <a:gd name="connsiteY5557" fmla="*/ 4306365 h 4880791"/>
              <a:gd name="connsiteX5558" fmla="*/ 115149 w 5940554"/>
              <a:gd name="connsiteY5558" fmla="*/ 4307052 h 4880791"/>
              <a:gd name="connsiteX5559" fmla="*/ 140226 w 5940554"/>
              <a:gd name="connsiteY5559" fmla="*/ 4299043 h 4880791"/>
              <a:gd name="connsiteX5560" fmla="*/ 289477 w 5940554"/>
              <a:gd name="connsiteY5560" fmla="*/ 4278907 h 4880791"/>
              <a:gd name="connsiteX5561" fmla="*/ 319742 w 5940554"/>
              <a:gd name="connsiteY5561" fmla="*/ 4274834 h 4880791"/>
              <a:gd name="connsiteX5562" fmla="*/ 324179 w 5940554"/>
              <a:gd name="connsiteY5562" fmla="*/ 4273911 h 4880791"/>
              <a:gd name="connsiteX5563" fmla="*/ 325624 w 5940554"/>
              <a:gd name="connsiteY5563" fmla="*/ 4272772 h 4880791"/>
              <a:gd name="connsiteX5564" fmla="*/ 325862 w 5940554"/>
              <a:gd name="connsiteY5564" fmla="*/ 4267419 h 4880791"/>
              <a:gd name="connsiteX5565" fmla="*/ 278165 w 5940554"/>
              <a:gd name="connsiteY5565" fmla="*/ 4273194 h 4880791"/>
              <a:gd name="connsiteX5566" fmla="*/ 217685 w 5940554"/>
              <a:gd name="connsiteY5566" fmla="*/ 4281416 h 4880791"/>
              <a:gd name="connsiteX5567" fmla="*/ 171666 w 5940554"/>
              <a:gd name="connsiteY5567" fmla="*/ 4287790 h 4880791"/>
              <a:gd name="connsiteX5568" fmla="*/ 198567 w 5940554"/>
              <a:gd name="connsiteY5568" fmla="*/ 4279987 h 4880791"/>
              <a:gd name="connsiteX5569" fmla="*/ 233335 w 5940554"/>
              <a:gd name="connsiteY5569" fmla="*/ 4274133 h 4880791"/>
              <a:gd name="connsiteX5570" fmla="*/ 231279 w 5940554"/>
              <a:gd name="connsiteY5570" fmla="*/ 4273641 h 4880791"/>
              <a:gd name="connsiteX5571" fmla="*/ 234451 w 5940554"/>
              <a:gd name="connsiteY5571" fmla="*/ 4267545 h 4880791"/>
              <a:gd name="connsiteX5572" fmla="*/ 243482 w 5940554"/>
              <a:gd name="connsiteY5572" fmla="*/ 4263348 h 4880791"/>
              <a:gd name="connsiteX5573" fmla="*/ 312113 w 5940554"/>
              <a:gd name="connsiteY5573" fmla="*/ 4250272 h 4880791"/>
              <a:gd name="connsiteX5574" fmla="*/ 413320 w 5940554"/>
              <a:gd name="connsiteY5574" fmla="*/ 4224111 h 4880791"/>
              <a:gd name="connsiteX5575" fmla="*/ 414276 w 5940554"/>
              <a:gd name="connsiteY5575" fmla="*/ 4223300 h 4880791"/>
              <a:gd name="connsiteX5576" fmla="*/ 386440 w 5940554"/>
              <a:gd name="connsiteY5576" fmla="*/ 4228339 h 4880791"/>
              <a:gd name="connsiteX5577" fmla="*/ 305380 w 5940554"/>
              <a:gd name="connsiteY5577" fmla="*/ 4238722 h 4880791"/>
              <a:gd name="connsiteX5578" fmla="*/ 408557 w 5940554"/>
              <a:gd name="connsiteY5578" fmla="*/ 4220452 h 4880791"/>
              <a:gd name="connsiteX5579" fmla="*/ 421484 w 5940554"/>
              <a:gd name="connsiteY5579" fmla="*/ 4217189 h 4880791"/>
              <a:gd name="connsiteX5580" fmla="*/ 427556 w 5940554"/>
              <a:gd name="connsiteY5580" fmla="*/ 4212040 h 4880791"/>
              <a:gd name="connsiteX5581" fmla="*/ 363974 w 5940554"/>
              <a:gd name="connsiteY5581" fmla="*/ 4218569 h 4880791"/>
              <a:gd name="connsiteX5582" fmla="*/ 274969 w 5940554"/>
              <a:gd name="connsiteY5582" fmla="*/ 4232905 h 4880791"/>
              <a:gd name="connsiteX5583" fmla="*/ 252470 w 5940554"/>
              <a:gd name="connsiteY5583" fmla="*/ 4236416 h 4880791"/>
              <a:gd name="connsiteX5584" fmla="*/ 247659 w 5940554"/>
              <a:gd name="connsiteY5584" fmla="*/ 4233706 h 4880791"/>
              <a:gd name="connsiteX5585" fmla="*/ 277223 w 5940554"/>
              <a:gd name="connsiteY5585" fmla="*/ 4227432 h 4880791"/>
              <a:gd name="connsiteX5586" fmla="*/ 282643 w 5940554"/>
              <a:gd name="connsiteY5586" fmla="*/ 4226973 h 4880791"/>
              <a:gd name="connsiteX5587" fmla="*/ 274192 w 5940554"/>
              <a:gd name="connsiteY5587" fmla="*/ 4227176 h 4880791"/>
              <a:gd name="connsiteX5588" fmla="*/ 282646 w 5940554"/>
              <a:gd name="connsiteY5588" fmla="*/ 4221559 h 4880791"/>
              <a:gd name="connsiteX5589" fmla="*/ 392112 w 5940554"/>
              <a:gd name="connsiteY5589" fmla="*/ 4198463 h 4880791"/>
              <a:gd name="connsiteX5590" fmla="*/ 410956 w 5940554"/>
              <a:gd name="connsiteY5590" fmla="*/ 4190960 h 4880791"/>
              <a:gd name="connsiteX5591" fmla="*/ 319111 w 5940554"/>
              <a:gd name="connsiteY5591" fmla="*/ 4205931 h 4880791"/>
              <a:gd name="connsiteX5592" fmla="*/ 282085 w 5940554"/>
              <a:gd name="connsiteY5592" fmla="*/ 4212448 h 4880791"/>
              <a:gd name="connsiteX5593" fmla="*/ 297896 w 5940554"/>
              <a:gd name="connsiteY5593" fmla="*/ 4202756 h 4880791"/>
              <a:gd name="connsiteX5594" fmla="*/ 272517 w 5940554"/>
              <a:gd name="connsiteY5594" fmla="*/ 4206838 h 4880791"/>
              <a:gd name="connsiteX5595" fmla="*/ 248880 w 5940554"/>
              <a:gd name="connsiteY5595" fmla="*/ 4217677 h 4880791"/>
              <a:gd name="connsiteX5596" fmla="*/ 232061 w 5940554"/>
              <a:gd name="connsiteY5596" fmla="*/ 4220219 h 4880791"/>
              <a:gd name="connsiteX5597" fmla="*/ 230032 w 5940554"/>
              <a:gd name="connsiteY5597" fmla="*/ 4220535 h 4880791"/>
              <a:gd name="connsiteX5598" fmla="*/ 239352 w 5940554"/>
              <a:gd name="connsiteY5598" fmla="*/ 4215579 h 4880791"/>
              <a:gd name="connsiteX5599" fmla="*/ 276535 w 5940554"/>
              <a:gd name="connsiteY5599" fmla="*/ 4197456 h 4880791"/>
              <a:gd name="connsiteX5600" fmla="*/ 320403 w 5940554"/>
              <a:gd name="connsiteY5600" fmla="*/ 4179340 h 4880791"/>
              <a:gd name="connsiteX5601" fmla="*/ 337669 w 5940554"/>
              <a:gd name="connsiteY5601" fmla="*/ 4171421 h 4880791"/>
              <a:gd name="connsiteX5602" fmla="*/ 364707 w 5940554"/>
              <a:gd name="connsiteY5602" fmla="*/ 4159019 h 4880791"/>
              <a:gd name="connsiteX5603" fmla="*/ 336665 w 5940554"/>
              <a:gd name="connsiteY5603" fmla="*/ 4165611 h 4880791"/>
              <a:gd name="connsiteX5604" fmla="*/ 295157 w 5940554"/>
              <a:gd name="connsiteY5604" fmla="*/ 4181833 h 4880791"/>
              <a:gd name="connsiteX5605" fmla="*/ 279537 w 5940554"/>
              <a:gd name="connsiteY5605" fmla="*/ 4182240 h 4880791"/>
              <a:gd name="connsiteX5606" fmla="*/ 264257 w 5940554"/>
              <a:gd name="connsiteY5606" fmla="*/ 4191918 h 4880791"/>
              <a:gd name="connsiteX5607" fmla="*/ 248273 w 5940554"/>
              <a:gd name="connsiteY5607" fmla="*/ 4192335 h 4880791"/>
              <a:gd name="connsiteX5608" fmla="*/ 208728 w 5940554"/>
              <a:gd name="connsiteY5608" fmla="*/ 4211435 h 4880791"/>
              <a:gd name="connsiteX5609" fmla="*/ 227713 w 5940554"/>
              <a:gd name="connsiteY5609" fmla="*/ 4195802 h 4880791"/>
              <a:gd name="connsiteX5610" fmla="*/ 254837 w 5940554"/>
              <a:gd name="connsiteY5610" fmla="*/ 4182885 h 4880791"/>
              <a:gd name="connsiteX5611" fmla="*/ 263795 w 5940554"/>
              <a:gd name="connsiteY5611" fmla="*/ 4170445 h 4880791"/>
              <a:gd name="connsiteX5612" fmla="*/ 299072 w 5940554"/>
              <a:gd name="connsiteY5612" fmla="*/ 4153287 h 4880791"/>
              <a:gd name="connsiteX5613" fmla="*/ 314352 w 5940554"/>
              <a:gd name="connsiteY5613" fmla="*/ 4147901 h 4880791"/>
              <a:gd name="connsiteX5614" fmla="*/ 308495 w 5940554"/>
              <a:gd name="connsiteY5614" fmla="*/ 4148693 h 4880791"/>
              <a:gd name="connsiteX5615" fmla="*/ 240378 w 5940554"/>
              <a:gd name="connsiteY5615" fmla="*/ 4177404 h 4880791"/>
              <a:gd name="connsiteX5616" fmla="*/ 211971 w 5940554"/>
              <a:gd name="connsiteY5616" fmla="*/ 4184006 h 4880791"/>
              <a:gd name="connsiteX5617" fmla="*/ 183250 w 5940554"/>
              <a:gd name="connsiteY5617" fmla="*/ 4194034 h 4880791"/>
              <a:gd name="connsiteX5618" fmla="*/ 174409 w 5940554"/>
              <a:gd name="connsiteY5618" fmla="*/ 4182057 h 4880791"/>
              <a:gd name="connsiteX5619" fmla="*/ 112682 w 5940554"/>
              <a:gd name="connsiteY5619" fmla="*/ 4211015 h 4880791"/>
              <a:gd name="connsiteX5620" fmla="*/ 88918 w 5940554"/>
              <a:gd name="connsiteY5620" fmla="*/ 4222093 h 4880791"/>
              <a:gd name="connsiteX5621" fmla="*/ 86112 w 5940554"/>
              <a:gd name="connsiteY5621" fmla="*/ 4221580 h 4880791"/>
              <a:gd name="connsiteX5622" fmla="*/ 77837 w 5940554"/>
              <a:gd name="connsiteY5622" fmla="*/ 4220983 h 4880791"/>
              <a:gd name="connsiteX5623" fmla="*/ 85404 w 5940554"/>
              <a:gd name="connsiteY5623" fmla="*/ 4217160 h 4880791"/>
              <a:gd name="connsiteX5624" fmla="*/ 199012 w 5940554"/>
              <a:gd name="connsiteY5624" fmla="*/ 4159931 h 4880791"/>
              <a:gd name="connsiteX5625" fmla="*/ 243497 w 5940554"/>
              <a:gd name="connsiteY5625" fmla="*/ 4137771 h 4880791"/>
              <a:gd name="connsiteX5626" fmla="*/ 254757 w 5940554"/>
              <a:gd name="connsiteY5626" fmla="*/ 4132707 h 4880791"/>
              <a:gd name="connsiteX5627" fmla="*/ 246674 w 5940554"/>
              <a:gd name="connsiteY5627" fmla="*/ 4132434 h 4880791"/>
              <a:gd name="connsiteX5628" fmla="*/ 238049 w 5940554"/>
              <a:gd name="connsiteY5628" fmla="*/ 4126328 h 4880791"/>
              <a:gd name="connsiteX5629" fmla="*/ 285226 w 5940554"/>
              <a:gd name="connsiteY5629" fmla="*/ 4108406 h 4880791"/>
              <a:gd name="connsiteX5630" fmla="*/ 299182 w 5940554"/>
              <a:gd name="connsiteY5630" fmla="*/ 4102875 h 4880791"/>
              <a:gd name="connsiteX5631" fmla="*/ 303736 w 5940554"/>
              <a:gd name="connsiteY5631" fmla="*/ 4096890 h 4880791"/>
              <a:gd name="connsiteX5632" fmla="*/ 307208 w 5940554"/>
              <a:gd name="connsiteY5632" fmla="*/ 4087766 h 4880791"/>
              <a:gd name="connsiteX5633" fmla="*/ 235817 w 5940554"/>
              <a:gd name="connsiteY5633" fmla="*/ 4119904 h 4880791"/>
              <a:gd name="connsiteX5634" fmla="*/ 185592 w 5940554"/>
              <a:gd name="connsiteY5634" fmla="*/ 4136355 h 4880791"/>
              <a:gd name="connsiteX5635" fmla="*/ 174912 w 5940554"/>
              <a:gd name="connsiteY5635" fmla="*/ 4133704 h 4880791"/>
              <a:gd name="connsiteX5636" fmla="*/ 120765 w 5940554"/>
              <a:gd name="connsiteY5636" fmla="*/ 4159045 h 4880791"/>
              <a:gd name="connsiteX5637" fmla="*/ 133986 w 5940554"/>
              <a:gd name="connsiteY5637" fmla="*/ 4146981 h 4880791"/>
              <a:gd name="connsiteX5638" fmla="*/ 133510 w 5940554"/>
              <a:gd name="connsiteY5638" fmla="*/ 4148554 h 4880791"/>
              <a:gd name="connsiteX5639" fmla="*/ 131226 w 5940554"/>
              <a:gd name="connsiteY5639" fmla="*/ 4149982 h 4880791"/>
              <a:gd name="connsiteX5640" fmla="*/ 133206 w 5940554"/>
              <a:gd name="connsiteY5640" fmla="*/ 4149565 h 4880791"/>
              <a:gd name="connsiteX5641" fmla="*/ 133510 w 5940554"/>
              <a:gd name="connsiteY5641" fmla="*/ 4148554 h 4880791"/>
              <a:gd name="connsiteX5642" fmla="*/ 137712 w 5940554"/>
              <a:gd name="connsiteY5642" fmla="*/ 4145926 h 4880791"/>
              <a:gd name="connsiteX5643" fmla="*/ 140636 w 5940554"/>
              <a:gd name="connsiteY5643" fmla="*/ 4145098 h 4880791"/>
              <a:gd name="connsiteX5644" fmla="*/ 143745 w 5940554"/>
              <a:gd name="connsiteY5644" fmla="*/ 4143307 h 4880791"/>
              <a:gd name="connsiteX5645" fmla="*/ 150888 w 5940554"/>
              <a:gd name="connsiteY5645" fmla="*/ 4130914 h 4880791"/>
              <a:gd name="connsiteX5646" fmla="*/ 202855 w 5940554"/>
              <a:gd name="connsiteY5646" fmla="*/ 4105630 h 4880791"/>
              <a:gd name="connsiteX5647" fmla="*/ 209055 w 5940554"/>
              <a:gd name="connsiteY5647" fmla="*/ 4096190 h 4880791"/>
              <a:gd name="connsiteX5648" fmla="*/ 270782 w 5940554"/>
              <a:gd name="connsiteY5648" fmla="*/ 4067233 h 4880791"/>
              <a:gd name="connsiteX5649" fmla="*/ 334011 w 5940554"/>
              <a:gd name="connsiteY5649" fmla="*/ 4041654 h 4880791"/>
              <a:gd name="connsiteX5650" fmla="*/ 337626 w 5940554"/>
              <a:gd name="connsiteY5650" fmla="*/ 4037723 h 4880791"/>
              <a:gd name="connsiteX5651" fmla="*/ 334403 w 5940554"/>
              <a:gd name="connsiteY5651" fmla="*/ 4038246 h 4880791"/>
              <a:gd name="connsiteX5652" fmla="*/ 317113 w 5940554"/>
              <a:gd name="connsiteY5652" fmla="*/ 4040933 h 4880791"/>
              <a:gd name="connsiteX5653" fmla="*/ 311180 w 5940554"/>
              <a:gd name="connsiteY5653" fmla="*/ 4043350 h 4880791"/>
              <a:gd name="connsiteX5654" fmla="*/ 279427 w 5940554"/>
              <a:gd name="connsiteY5654" fmla="*/ 4058218 h 4880791"/>
              <a:gd name="connsiteX5655" fmla="*/ 125447 w 5940554"/>
              <a:gd name="connsiteY5655" fmla="*/ 4124315 h 4880791"/>
              <a:gd name="connsiteX5656" fmla="*/ 47755 w 5940554"/>
              <a:gd name="connsiteY5656" fmla="*/ 4162369 h 4880791"/>
              <a:gd name="connsiteX5657" fmla="*/ 42166 w 5940554"/>
              <a:gd name="connsiteY5657" fmla="*/ 4162249 h 4880791"/>
              <a:gd name="connsiteX5658" fmla="*/ 28950 w 5940554"/>
              <a:gd name="connsiteY5658" fmla="*/ 4162879 h 4880791"/>
              <a:gd name="connsiteX5659" fmla="*/ 52979 w 5940554"/>
              <a:gd name="connsiteY5659" fmla="*/ 4149098 h 4880791"/>
              <a:gd name="connsiteX5660" fmla="*/ 28840 w 5940554"/>
              <a:gd name="connsiteY5660" fmla="*/ 4158589 h 4880791"/>
              <a:gd name="connsiteX5661" fmla="*/ 28947 w 5940554"/>
              <a:gd name="connsiteY5661" fmla="*/ 4151828 h 4880791"/>
              <a:gd name="connsiteX5662" fmla="*/ 32551 w 5940554"/>
              <a:gd name="connsiteY5662" fmla="*/ 4153148 h 4880791"/>
              <a:gd name="connsiteX5663" fmla="*/ 28947 w 5940554"/>
              <a:gd name="connsiteY5663" fmla="*/ 4151828 h 4880791"/>
              <a:gd name="connsiteX5664" fmla="*/ 20432 w 5940554"/>
              <a:gd name="connsiteY5664" fmla="*/ 4152959 h 4880791"/>
              <a:gd name="connsiteX5665" fmla="*/ 43228 w 5940554"/>
              <a:gd name="connsiteY5665" fmla="*/ 4140709 h 4880791"/>
              <a:gd name="connsiteX5666" fmla="*/ 50592 w 5940554"/>
              <a:gd name="connsiteY5666" fmla="*/ 4138126 h 4880791"/>
              <a:gd name="connsiteX5667" fmla="*/ 54170 w 5940554"/>
              <a:gd name="connsiteY5667" fmla="*/ 4137832 h 4880791"/>
              <a:gd name="connsiteX5668" fmla="*/ 53050 w 5940554"/>
              <a:gd name="connsiteY5668" fmla="*/ 4135431 h 4880791"/>
              <a:gd name="connsiteX5669" fmla="*/ 83550 w 5940554"/>
              <a:gd name="connsiteY5669" fmla="*/ 4119041 h 4880791"/>
              <a:gd name="connsiteX5670" fmla="*/ 93122 w 5940554"/>
              <a:gd name="connsiteY5670" fmla="*/ 4117225 h 4880791"/>
              <a:gd name="connsiteX5671" fmla="*/ 114992 w 5940554"/>
              <a:gd name="connsiteY5671" fmla="*/ 4114107 h 4880791"/>
              <a:gd name="connsiteX5672" fmla="*/ 141455 w 5940554"/>
              <a:gd name="connsiteY5672" fmla="*/ 4106608 h 4880791"/>
              <a:gd name="connsiteX5673" fmla="*/ 95874 w 5940554"/>
              <a:gd name="connsiteY5673" fmla="*/ 4112679 h 4880791"/>
              <a:gd name="connsiteX5674" fmla="*/ 95371 w 5940554"/>
              <a:gd name="connsiteY5674" fmla="*/ 4112690 h 4880791"/>
              <a:gd name="connsiteX5675" fmla="*/ 103686 w 5940554"/>
              <a:gd name="connsiteY5675" fmla="*/ 4108222 h 4880791"/>
              <a:gd name="connsiteX5676" fmla="*/ 249903 w 5940554"/>
              <a:gd name="connsiteY5676" fmla="*/ 4037505 h 4880791"/>
              <a:gd name="connsiteX5677" fmla="*/ 231357 w 5940554"/>
              <a:gd name="connsiteY5677" fmla="*/ 4042384 h 4880791"/>
              <a:gd name="connsiteX5678" fmla="*/ 238432 w 5940554"/>
              <a:gd name="connsiteY5678" fmla="*/ 4035611 h 4880791"/>
              <a:gd name="connsiteX5679" fmla="*/ 259206 w 5940554"/>
              <a:gd name="connsiteY5679" fmla="*/ 4031449 h 4880791"/>
              <a:gd name="connsiteX5680" fmla="*/ 260176 w 5940554"/>
              <a:gd name="connsiteY5680" fmla="*/ 4028407 h 4880791"/>
              <a:gd name="connsiteX5681" fmla="*/ 249980 w 5940554"/>
              <a:gd name="connsiteY5681" fmla="*/ 4029281 h 4880791"/>
              <a:gd name="connsiteX5682" fmla="*/ 252142 w 5940554"/>
              <a:gd name="connsiteY5682" fmla="*/ 4028160 h 4880791"/>
              <a:gd name="connsiteX5683" fmla="*/ 261806 w 5940554"/>
              <a:gd name="connsiteY5683" fmla="*/ 4023295 h 4880791"/>
              <a:gd name="connsiteX5684" fmla="*/ 264639 w 5940554"/>
              <a:gd name="connsiteY5684" fmla="*/ 4014407 h 4880791"/>
              <a:gd name="connsiteX5685" fmla="*/ 265578 w 5940554"/>
              <a:gd name="connsiteY5685" fmla="*/ 4011246 h 4880791"/>
              <a:gd name="connsiteX5686" fmla="*/ 263302 w 5940554"/>
              <a:gd name="connsiteY5686" fmla="*/ 4011946 h 4880791"/>
              <a:gd name="connsiteX5687" fmla="*/ 227526 w 5940554"/>
              <a:gd name="connsiteY5687" fmla="*/ 4026370 h 4880791"/>
              <a:gd name="connsiteX5688" fmla="*/ 232125 w 5940554"/>
              <a:gd name="connsiteY5688" fmla="*/ 4014043 h 4880791"/>
              <a:gd name="connsiteX5689" fmla="*/ 223043 w 5940554"/>
              <a:gd name="connsiteY5689" fmla="*/ 4014280 h 4880791"/>
              <a:gd name="connsiteX5690" fmla="*/ 260409 w 5940554"/>
              <a:gd name="connsiteY5690" fmla="*/ 3995237 h 4880791"/>
              <a:gd name="connsiteX5691" fmla="*/ 271374 w 5940554"/>
              <a:gd name="connsiteY5691" fmla="*/ 3991759 h 4880791"/>
              <a:gd name="connsiteX5692" fmla="*/ 271864 w 5940554"/>
              <a:gd name="connsiteY5692" fmla="*/ 3990113 h 4880791"/>
              <a:gd name="connsiteX5693" fmla="*/ 274508 w 5940554"/>
              <a:gd name="connsiteY5693" fmla="*/ 3980973 h 4880791"/>
              <a:gd name="connsiteX5694" fmla="*/ 284782 w 5940554"/>
              <a:gd name="connsiteY5694" fmla="*/ 3977680 h 4880791"/>
              <a:gd name="connsiteX5695" fmla="*/ 300272 w 5940554"/>
              <a:gd name="connsiteY5695" fmla="*/ 3975792 h 4880791"/>
              <a:gd name="connsiteX5696" fmla="*/ 300347 w 5940554"/>
              <a:gd name="connsiteY5696" fmla="*/ 3975517 h 4880791"/>
              <a:gd name="connsiteX5697" fmla="*/ 303392 w 5940554"/>
              <a:gd name="connsiteY5697" fmla="*/ 3969698 h 4880791"/>
              <a:gd name="connsiteX5698" fmla="*/ 324999 w 5940554"/>
              <a:gd name="connsiteY5698" fmla="*/ 3958637 h 4880791"/>
              <a:gd name="connsiteX5699" fmla="*/ 330892 w 5940554"/>
              <a:gd name="connsiteY5699" fmla="*/ 3955821 h 4880791"/>
              <a:gd name="connsiteX5700" fmla="*/ 332561 w 5940554"/>
              <a:gd name="connsiteY5700" fmla="*/ 3946192 h 4880791"/>
              <a:gd name="connsiteX5701" fmla="*/ 327038 w 5940554"/>
              <a:gd name="connsiteY5701" fmla="*/ 3948359 h 4880791"/>
              <a:gd name="connsiteX5702" fmla="*/ 311116 w 5940554"/>
              <a:gd name="connsiteY5702" fmla="*/ 3954360 h 4880791"/>
              <a:gd name="connsiteX5703" fmla="*/ 262489 w 5940554"/>
              <a:gd name="connsiteY5703" fmla="*/ 3973698 h 4880791"/>
              <a:gd name="connsiteX5704" fmla="*/ 166398 w 5940554"/>
              <a:gd name="connsiteY5704" fmla="*/ 4006483 h 4880791"/>
              <a:gd name="connsiteX5705" fmla="*/ 257331 w 5940554"/>
              <a:gd name="connsiteY5705" fmla="*/ 3965043 h 4880791"/>
              <a:gd name="connsiteX5706" fmla="*/ 300096 w 5940554"/>
              <a:gd name="connsiteY5706" fmla="*/ 3942442 h 4880791"/>
              <a:gd name="connsiteX5707" fmla="*/ 309054 w 5940554"/>
              <a:gd name="connsiteY5707" fmla="*/ 3929999 h 4880791"/>
              <a:gd name="connsiteX5708" fmla="*/ 352644 w 5940554"/>
              <a:gd name="connsiteY5708" fmla="*/ 3914212 h 4880791"/>
              <a:gd name="connsiteX5709" fmla="*/ 351495 w 5940554"/>
              <a:gd name="connsiteY5709" fmla="*/ 3911877 h 4880791"/>
              <a:gd name="connsiteX5710" fmla="*/ 351334 w 5940554"/>
              <a:gd name="connsiteY5710" fmla="*/ 3907895 h 4880791"/>
              <a:gd name="connsiteX5711" fmla="*/ 341920 w 5940554"/>
              <a:gd name="connsiteY5711" fmla="*/ 3910069 h 4880791"/>
              <a:gd name="connsiteX5712" fmla="*/ 319560 w 5940554"/>
              <a:gd name="connsiteY5712" fmla="*/ 3908056 h 4880791"/>
              <a:gd name="connsiteX5713" fmla="*/ 318164 w 5940554"/>
              <a:gd name="connsiteY5713" fmla="*/ 3907502 h 4880791"/>
              <a:gd name="connsiteX5714" fmla="*/ 345982 w 5940554"/>
              <a:gd name="connsiteY5714" fmla="*/ 3900640 h 4880791"/>
              <a:gd name="connsiteX5715" fmla="*/ 327574 w 5940554"/>
              <a:gd name="connsiteY5715" fmla="*/ 3901966 h 4880791"/>
              <a:gd name="connsiteX5716" fmla="*/ 314677 w 5940554"/>
              <a:gd name="connsiteY5716" fmla="*/ 3902712 h 4880791"/>
              <a:gd name="connsiteX5717" fmla="*/ 290115 w 5940554"/>
              <a:gd name="connsiteY5717" fmla="*/ 3912429 h 4880791"/>
              <a:gd name="connsiteX5718" fmla="*/ 341162 w 5940554"/>
              <a:gd name="connsiteY5718" fmla="*/ 3880820 h 4880791"/>
              <a:gd name="connsiteX5719" fmla="*/ 314861 w 5940554"/>
              <a:gd name="connsiteY5719" fmla="*/ 3878578 h 4880791"/>
              <a:gd name="connsiteX5720" fmla="*/ 333471 w 5940554"/>
              <a:gd name="connsiteY5720" fmla="*/ 3869425 h 4880791"/>
              <a:gd name="connsiteX5721" fmla="*/ 344283 w 5940554"/>
              <a:gd name="connsiteY5721" fmla="*/ 3865238 h 4880791"/>
              <a:gd name="connsiteX5722" fmla="*/ 342592 w 5940554"/>
              <a:gd name="connsiteY5722" fmla="*/ 3865455 h 4880791"/>
              <a:gd name="connsiteX5723" fmla="*/ 304684 w 5940554"/>
              <a:gd name="connsiteY5723" fmla="*/ 3869095 h 4880791"/>
              <a:gd name="connsiteX5724" fmla="*/ 281983 w 5940554"/>
              <a:gd name="connsiteY5724" fmla="*/ 3871621 h 4880791"/>
              <a:gd name="connsiteX5725" fmla="*/ 275674 w 5940554"/>
              <a:gd name="connsiteY5725" fmla="*/ 3871988 h 4880791"/>
              <a:gd name="connsiteX5726" fmla="*/ 264077 w 5940554"/>
              <a:gd name="connsiteY5726" fmla="*/ 3874045 h 4880791"/>
              <a:gd name="connsiteX5727" fmla="*/ 266451 w 5940554"/>
              <a:gd name="connsiteY5727" fmla="*/ 3870681 h 4880791"/>
              <a:gd name="connsiteX5728" fmla="*/ 268093 w 5940554"/>
              <a:gd name="connsiteY5728" fmla="*/ 3869440 h 4880791"/>
              <a:gd name="connsiteX5729" fmla="*/ 273560 w 5940554"/>
              <a:gd name="connsiteY5729" fmla="*/ 3868329 h 4880791"/>
              <a:gd name="connsiteX5730" fmla="*/ 292727 w 5940554"/>
              <a:gd name="connsiteY5730" fmla="*/ 3860648 h 4880791"/>
              <a:gd name="connsiteX5731" fmla="*/ 308013 w 5940554"/>
              <a:gd name="connsiteY5731" fmla="*/ 3852872 h 4880791"/>
              <a:gd name="connsiteX5732" fmla="*/ 286806 w 5940554"/>
              <a:gd name="connsiteY5732" fmla="*/ 3854044 h 4880791"/>
              <a:gd name="connsiteX5733" fmla="*/ 290869 w 5940554"/>
              <a:gd name="connsiteY5733" fmla="*/ 3852922 h 4880791"/>
              <a:gd name="connsiteX5734" fmla="*/ 240499 w 5940554"/>
              <a:gd name="connsiteY5734" fmla="*/ 3859761 h 4880791"/>
              <a:gd name="connsiteX5735" fmla="*/ 175817 w 5940554"/>
              <a:gd name="connsiteY5735" fmla="*/ 3866965 h 4880791"/>
              <a:gd name="connsiteX5736" fmla="*/ 251742 w 5940554"/>
              <a:gd name="connsiteY5736" fmla="*/ 3854816 h 4880791"/>
              <a:gd name="connsiteX5737" fmla="*/ 277240 w 5940554"/>
              <a:gd name="connsiteY5737" fmla="*/ 3849754 h 4880791"/>
              <a:gd name="connsiteX5738" fmla="*/ 275217 w 5940554"/>
              <a:gd name="connsiteY5738" fmla="*/ 3846942 h 4880791"/>
              <a:gd name="connsiteX5739" fmla="*/ 274190 w 5940554"/>
              <a:gd name="connsiteY5739" fmla="*/ 3846799 h 4880791"/>
              <a:gd name="connsiteX5740" fmla="*/ 266167 w 5940554"/>
              <a:gd name="connsiteY5740" fmla="*/ 3848046 h 4880791"/>
              <a:gd name="connsiteX5741" fmla="*/ 269498 w 5940554"/>
              <a:gd name="connsiteY5741" fmla="*/ 3846560 h 4880791"/>
              <a:gd name="connsiteX5742" fmla="*/ 270229 w 5940554"/>
              <a:gd name="connsiteY5742" fmla="*/ 3846248 h 4880791"/>
              <a:gd name="connsiteX5743" fmla="*/ 268409 w 5940554"/>
              <a:gd name="connsiteY5743" fmla="*/ 3845994 h 4880791"/>
              <a:gd name="connsiteX5744" fmla="*/ 254793 w 5940554"/>
              <a:gd name="connsiteY5744" fmla="*/ 3847104 h 4880791"/>
              <a:gd name="connsiteX5745" fmla="*/ 85022 w 5940554"/>
              <a:gd name="connsiteY5745" fmla="*/ 3868552 h 4880791"/>
              <a:gd name="connsiteX5746" fmla="*/ 242594 w 5940554"/>
              <a:gd name="connsiteY5746" fmla="*/ 3842634 h 4880791"/>
              <a:gd name="connsiteX5747" fmla="*/ 254242 w 5940554"/>
              <a:gd name="connsiteY5747" fmla="*/ 3838071 h 4880791"/>
              <a:gd name="connsiteX5748" fmla="*/ 243558 w 5940554"/>
              <a:gd name="connsiteY5748" fmla="*/ 3840199 h 4880791"/>
              <a:gd name="connsiteX5749" fmla="*/ 156387 w 5940554"/>
              <a:gd name="connsiteY5749" fmla="*/ 3850781 h 4880791"/>
              <a:gd name="connsiteX5750" fmla="*/ 100565 w 5940554"/>
              <a:gd name="connsiteY5750" fmla="*/ 3856107 h 4880791"/>
              <a:gd name="connsiteX5751" fmla="*/ 108405 w 5940554"/>
              <a:gd name="connsiteY5751" fmla="*/ 3852735 h 4880791"/>
              <a:gd name="connsiteX5752" fmla="*/ 108741 w 5940554"/>
              <a:gd name="connsiteY5752" fmla="*/ 3852549 h 4880791"/>
              <a:gd name="connsiteX5753" fmla="*/ 111210 w 5940554"/>
              <a:gd name="connsiteY5753" fmla="*/ 3852121 h 4880791"/>
              <a:gd name="connsiteX5754" fmla="*/ 150558 w 5940554"/>
              <a:gd name="connsiteY5754" fmla="*/ 3846554 h 4880791"/>
              <a:gd name="connsiteX5755" fmla="*/ 123821 w 5940554"/>
              <a:gd name="connsiteY5755" fmla="*/ 3845122 h 4880791"/>
              <a:gd name="connsiteX5756" fmla="*/ 121006 w 5940554"/>
              <a:gd name="connsiteY5756" fmla="*/ 3845586 h 4880791"/>
              <a:gd name="connsiteX5757" fmla="*/ 123159 w 5940554"/>
              <a:gd name="connsiteY5757" fmla="*/ 3841172 h 4880791"/>
              <a:gd name="connsiteX5758" fmla="*/ 113728 w 5940554"/>
              <a:gd name="connsiteY5758" fmla="*/ 3843640 h 4880791"/>
              <a:gd name="connsiteX5759" fmla="*/ 102567 w 5940554"/>
              <a:gd name="connsiteY5759" fmla="*/ 3848179 h 4880791"/>
              <a:gd name="connsiteX5760" fmla="*/ 94718 w 5940554"/>
              <a:gd name="connsiteY5760" fmla="*/ 3848866 h 4880791"/>
              <a:gd name="connsiteX5761" fmla="*/ 119794 w 5940554"/>
              <a:gd name="connsiteY5761" fmla="*/ 3840857 h 4880791"/>
              <a:gd name="connsiteX5762" fmla="*/ 269044 w 5940554"/>
              <a:gd name="connsiteY5762" fmla="*/ 3820722 h 4880791"/>
              <a:gd name="connsiteX5763" fmla="*/ 289028 w 5940554"/>
              <a:gd name="connsiteY5763" fmla="*/ 3818118 h 4880791"/>
              <a:gd name="connsiteX5764" fmla="*/ 296926 w 5940554"/>
              <a:gd name="connsiteY5764" fmla="*/ 3816990 h 4880791"/>
              <a:gd name="connsiteX5765" fmla="*/ 296455 w 5940554"/>
              <a:gd name="connsiteY5765" fmla="*/ 3816619 h 4880791"/>
              <a:gd name="connsiteX5766" fmla="*/ 291999 w 5940554"/>
              <a:gd name="connsiteY5766" fmla="*/ 3812699 h 4880791"/>
              <a:gd name="connsiteX5767" fmla="*/ 291058 w 5940554"/>
              <a:gd name="connsiteY5767" fmla="*/ 3810972 h 4880791"/>
              <a:gd name="connsiteX5768" fmla="*/ 257733 w 5940554"/>
              <a:gd name="connsiteY5768" fmla="*/ 3815007 h 4880791"/>
              <a:gd name="connsiteX5769" fmla="*/ 197252 w 5940554"/>
              <a:gd name="connsiteY5769" fmla="*/ 3823230 h 4880791"/>
              <a:gd name="connsiteX5770" fmla="*/ 151234 w 5940554"/>
              <a:gd name="connsiteY5770" fmla="*/ 3829605 h 4880791"/>
              <a:gd name="connsiteX5771" fmla="*/ 164581 w 5940554"/>
              <a:gd name="connsiteY5771" fmla="*/ 3822354 h 4880791"/>
              <a:gd name="connsiteX5772" fmla="*/ 167280 w 5940554"/>
              <a:gd name="connsiteY5772" fmla="*/ 3822182 h 4880791"/>
              <a:gd name="connsiteX5773" fmla="*/ 171641 w 5940554"/>
              <a:gd name="connsiteY5773" fmla="*/ 3819516 h 4880791"/>
              <a:gd name="connsiteX5774" fmla="*/ 199093 w 5940554"/>
              <a:gd name="connsiteY5774" fmla="*/ 3805918 h 4880791"/>
              <a:gd name="connsiteX5775" fmla="*/ 225024 w 5940554"/>
              <a:gd name="connsiteY5775" fmla="*/ 3793544 h 4880791"/>
              <a:gd name="connsiteX5776" fmla="*/ 228760 w 5940554"/>
              <a:gd name="connsiteY5776" fmla="*/ 3791588 h 4880791"/>
              <a:gd name="connsiteX5777" fmla="*/ 258343 w 5940554"/>
              <a:gd name="connsiteY5777" fmla="*/ 3786571 h 4880791"/>
              <a:gd name="connsiteX5778" fmla="*/ 222777 w 5940554"/>
              <a:gd name="connsiteY5778" fmla="*/ 3799440 h 4880791"/>
              <a:gd name="connsiteX5779" fmla="*/ 181698 w 5940554"/>
              <a:gd name="connsiteY5779" fmla="*/ 3819878 h 4880791"/>
              <a:gd name="connsiteX5780" fmla="*/ 176657 w 5940554"/>
              <a:gd name="connsiteY5780" fmla="*/ 3821769 h 4880791"/>
              <a:gd name="connsiteX5781" fmla="*/ 176967 w 5940554"/>
              <a:gd name="connsiteY5781" fmla="*/ 3821771 h 4880791"/>
              <a:gd name="connsiteX5782" fmla="*/ 178134 w 5940554"/>
              <a:gd name="connsiteY5782" fmla="*/ 3821801 h 4880791"/>
              <a:gd name="connsiteX5783" fmla="*/ 279177 w 5940554"/>
              <a:gd name="connsiteY5783" fmla="*/ 3804971 h 4880791"/>
              <a:gd name="connsiteX5784" fmla="*/ 298932 w 5940554"/>
              <a:gd name="connsiteY5784" fmla="*/ 3802120 h 4880791"/>
              <a:gd name="connsiteX5785" fmla="*/ 306352 w 5940554"/>
              <a:gd name="connsiteY5785" fmla="*/ 3797748 h 4880791"/>
              <a:gd name="connsiteX5786" fmla="*/ 308863 w 5940554"/>
              <a:gd name="connsiteY5786" fmla="*/ 3796398 h 4880791"/>
              <a:gd name="connsiteX5787" fmla="*/ 302715 w 5940554"/>
              <a:gd name="connsiteY5787" fmla="*/ 3797003 h 4880791"/>
              <a:gd name="connsiteX5788" fmla="*/ 291891 w 5940554"/>
              <a:gd name="connsiteY5788" fmla="*/ 3797488 h 4880791"/>
              <a:gd name="connsiteX5789" fmla="*/ 296773 w 5940554"/>
              <a:gd name="connsiteY5789" fmla="*/ 3796140 h 4880791"/>
              <a:gd name="connsiteX5790" fmla="*/ 288974 w 5940554"/>
              <a:gd name="connsiteY5790" fmla="*/ 3796770 h 4880791"/>
              <a:gd name="connsiteX5791" fmla="*/ 291891 w 5940554"/>
              <a:gd name="connsiteY5791" fmla="*/ 3797488 h 4880791"/>
              <a:gd name="connsiteX5792" fmla="*/ 286996 w 5940554"/>
              <a:gd name="connsiteY5792" fmla="*/ 3799528 h 4880791"/>
              <a:gd name="connsiteX5793" fmla="*/ 281367 w 5940554"/>
              <a:gd name="connsiteY5793" fmla="*/ 3799210 h 4880791"/>
              <a:gd name="connsiteX5794" fmla="*/ 284500 w 5940554"/>
              <a:gd name="connsiteY5794" fmla="*/ 3797130 h 4880791"/>
              <a:gd name="connsiteX5795" fmla="*/ 253321 w 5940554"/>
              <a:gd name="connsiteY5795" fmla="*/ 3799542 h 4880791"/>
              <a:gd name="connsiteX5796" fmla="*/ 252384 w 5940554"/>
              <a:gd name="connsiteY5796" fmla="*/ 3797187 h 4880791"/>
              <a:gd name="connsiteX5797" fmla="*/ 263126 w 5940554"/>
              <a:gd name="connsiteY5797" fmla="*/ 3787636 h 4880791"/>
              <a:gd name="connsiteX5798" fmla="*/ 279722 w 5940554"/>
              <a:gd name="connsiteY5798" fmla="*/ 3785374 h 4880791"/>
              <a:gd name="connsiteX5799" fmla="*/ 297440 w 5940554"/>
              <a:gd name="connsiteY5799" fmla="*/ 3783034 h 4880791"/>
              <a:gd name="connsiteX5800" fmla="*/ 298885 w 5940554"/>
              <a:gd name="connsiteY5800" fmla="*/ 3781574 h 4880791"/>
              <a:gd name="connsiteX5801" fmla="*/ 303179 w 5940554"/>
              <a:gd name="connsiteY5801" fmla="*/ 3778927 h 4880791"/>
              <a:gd name="connsiteX5802" fmla="*/ 307756 w 5940554"/>
              <a:gd name="connsiteY5802" fmla="*/ 3778145 h 4880791"/>
              <a:gd name="connsiteX5803" fmla="*/ 284948 w 5940554"/>
              <a:gd name="connsiteY5803" fmla="*/ 3780536 h 4880791"/>
              <a:gd name="connsiteX5804" fmla="*/ 388124 w 5940554"/>
              <a:gd name="connsiteY5804" fmla="*/ 3762267 h 4880791"/>
              <a:gd name="connsiteX5805" fmla="*/ 397590 w 5940554"/>
              <a:gd name="connsiteY5805" fmla="*/ 3759876 h 4880791"/>
              <a:gd name="connsiteX5806" fmla="*/ 393229 w 5940554"/>
              <a:gd name="connsiteY5806" fmla="*/ 3760114 h 4880791"/>
              <a:gd name="connsiteX5807" fmla="*/ 379854 w 5940554"/>
              <a:gd name="connsiteY5807" fmla="*/ 3761720 h 4880791"/>
              <a:gd name="connsiteX5808" fmla="*/ 314256 w 5940554"/>
              <a:gd name="connsiteY5808" fmla="*/ 3772946 h 4880791"/>
              <a:gd name="connsiteX5809" fmla="*/ 312514 w 5940554"/>
              <a:gd name="connsiteY5809" fmla="*/ 3773175 h 4880791"/>
              <a:gd name="connsiteX5810" fmla="*/ 312628 w 5940554"/>
              <a:gd name="connsiteY5810" fmla="*/ 3773104 h 4880791"/>
              <a:gd name="connsiteX5811" fmla="*/ 313928 w 5940554"/>
              <a:gd name="connsiteY5811" fmla="*/ 3769713 h 4880791"/>
              <a:gd name="connsiteX5812" fmla="*/ 292856 w 5940554"/>
              <a:gd name="connsiteY5812" fmla="*/ 3775755 h 4880791"/>
              <a:gd name="connsiteX5813" fmla="*/ 252510 w 5940554"/>
              <a:gd name="connsiteY5813" fmla="*/ 3781053 h 4880791"/>
              <a:gd name="connsiteX5814" fmla="*/ 246921 w 5940554"/>
              <a:gd name="connsiteY5814" fmla="*/ 3782056 h 4880791"/>
              <a:gd name="connsiteX5815" fmla="*/ 265063 w 5940554"/>
              <a:gd name="connsiteY5815" fmla="*/ 3772402 h 4880791"/>
              <a:gd name="connsiteX5816" fmla="*/ 272315 w 5940554"/>
              <a:gd name="connsiteY5816" fmla="*/ 3768703 h 4880791"/>
              <a:gd name="connsiteX5817" fmla="*/ 264591 w 5940554"/>
              <a:gd name="connsiteY5817" fmla="*/ 3769212 h 4880791"/>
              <a:gd name="connsiteX5818" fmla="*/ 262213 w 5940554"/>
              <a:gd name="connsiteY5818" fmla="*/ 3763374 h 4880791"/>
              <a:gd name="connsiteX5819" fmla="*/ 300956 w 5940554"/>
              <a:gd name="connsiteY5819" fmla="*/ 3754677 h 4880791"/>
              <a:gd name="connsiteX5820" fmla="*/ 310857 w 5940554"/>
              <a:gd name="connsiteY5820" fmla="*/ 3750018 h 4880791"/>
              <a:gd name="connsiteX5821" fmla="*/ 323717 w 5940554"/>
              <a:gd name="connsiteY5821" fmla="*/ 3743360 h 4880791"/>
              <a:gd name="connsiteX5822" fmla="*/ 298679 w 5940554"/>
              <a:gd name="connsiteY5822" fmla="*/ 3747745 h 4880791"/>
              <a:gd name="connsiteX5823" fmla="*/ 292278 w 5940554"/>
              <a:gd name="connsiteY5823" fmla="*/ 3748871 h 4880791"/>
              <a:gd name="connsiteX5824" fmla="*/ 287458 w 5940554"/>
              <a:gd name="connsiteY5824" fmla="*/ 3751354 h 4880791"/>
              <a:gd name="connsiteX5825" fmla="*/ 267527 w 5940554"/>
              <a:gd name="connsiteY5825" fmla="*/ 3755789 h 4880791"/>
              <a:gd name="connsiteX5826" fmla="*/ 271822 w 5940554"/>
              <a:gd name="connsiteY5826" fmla="*/ 3753991 h 4880791"/>
              <a:gd name="connsiteX5827" fmla="*/ 274776 w 5940554"/>
              <a:gd name="connsiteY5827" fmla="*/ 3751952 h 4880791"/>
              <a:gd name="connsiteX5828" fmla="*/ 261651 w 5940554"/>
              <a:gd name="connsiteY5828" fmla="*/ 3754261 h 4880791"/>
              <a:gd name="connsiteX5829" fmla="*/ 277464 w 5940554"/>
              <a:gd name="connsiteY5829" fmla="*/ 3744571 h 4880791"/>
              <a:gd name="connsiteX5830" fmla="*/ 252085 w 5940554"/>
              <a:gd name="connsiteY5830" fmla="*/ 3748653 h 4880791"/>
              <a:gd name="connsiteX5831" fmla="*/ 228449 w 5940554"/>
              <a:gd name="connsiteY5831" fmla="*/ 3759491 h 4880791"/>
              <a:gd name="connsiteX5832" fmla="*/ 211629 w 5940554"/>
              <a:gd name="connsiteY5832" fmla="*/ 3762033 h 4880791"/>
              <a:gd name="connsiteX5833" fmla="*/ 209600 w 5940554"/>
              <a:gd name="connsiteY5833" fmla="*/ 3762349 h 4880791"/>
              <a:gd name="connsiteX5834" fmla="*/ 218920 w 5940554"/>
              <a:gd name="connsiteY5834" fmla="*/ 3757394 h 4880791"/>
              <a:gd name="connsiteX5835" fmla="*/ 256104 w 5940554"/>
              <a:gd name="connsiteY5835" fmla="*/ 3739270 h 4880791"/>
              <a:gd name="connsiteX5836" fmla="*/ 277427 w 5940554"/>
              <a:gd name="connsiteY5836" fmla="*/ 3730045 h 4880791"/>
              <a:gd name="connsiteX5837" fmla="*/ 293407 w 5940554"/>
              <a:gd name="connsiteY5837" fmla="*/ 3723744 h 4880791"/>
              <a:gd name="connsiteX5838" fmla="*/ 293172 w 5940554"/>
              <a:gd name="connsiteY5838" fmla="*/ 3722648 h 4880791"/>
              <a:gd name="connsiteX5839" fmla="*/ 292490 w 5940554"/>
              <a:gd name="connsiteY5839" fmla="*/ 3719003 h 4880791"/>
              <a:gd name="connsiteX5840" fmla="*/ 256384 w 5940554"/>
              <a:gd name="connsiteY5840" fmla="*/ 3731666 h 4880791"/>
              <a:gd name="connsiteX5841" fmla="*/ 256613 w 5940554"/>
              <a:gd name="connsiteY5841" fmla="*/ 3725771 h 4880791"/>
              <a:gd name="connsiteX5842" fmla="*/ 259957 w 5940554"/>
              <a:gd name="connsiteY5842" fmla="*/ 3724033 h 4880791"/>
              <a:gd name="connsiteX5843" fmla="*/ 259105 w 5940554"/>
              <a:gd name="connsiteY5843" fmla="*/ 3724055 h 4880791"/>
              <a:gd name="connsiteX5844" fmla="*/ 243824 w 5940554"/>
              <a:gd name="connsiteY5844" fmla="*/ 3733732 h 4880791"/>
              <a:gd name="connsiteX5845" fmla="*/ 227841 w 5940554"/>
              <a:gd name="connsiteY5845" fmla="*/ 3734149 h 4880791"/>
              <a:gd name="connsiteX5846" fmla="*/ 188296 w 5940554"/>
              <a:gd name="connsiteY5846" fmla="*/ 3753249 h 4880791"/>
              <a:gd name="connsiteX5847" fmla="*/ 207282 w 5940554"/>
              <a:gd name="connsiteY5847" fmla="*/ 3737616 h 4880791"/>
              <a:gd name="connsiteX5848" fmla="*/ 234403 w 5940554"/>
              <a:gd name="connsiteY5848" fmla="*/ 3724700 h 4880791"/>
              <a:gd name="connsiteX5849" fmla="*/ 238066 w 5940554"/>
              <a:gd name="connsiteY5849" fmla="*/ 3718501 h 4880791"/>
              <a:gd name="connsiteX5850" fmla="*/ 240847 w 5940554"/>
              <a:gd name="connsiteY5850" fmla="*/ 3715223 h 4880791"/>
              <a:gd name="connsiteX5851" fmla="*/ 234237 w 5940554"/>
              <a:gd name="connsiteY5851" fmla="*/ 3717124 h 4880791"/>
              <a:gd name="connsiteX5852" fmla="*/ 227781 w 5940554"/>
              <a:gd name="connsiteY5852" fmla="*/ 3717276 h 4880791"/>
              <a:gd name="connsiteX5853" fmla="*/ 228340 w 5940554"/>
              <a:gd name="connsiteY5853" fmla="*/ 3715764 h 4880791"/>
              <a:gd name="connsiteX5854" fmla="*/ 228686 w 5940554"/>
              <a:gd name="connsiteY5854" fmla="*/ 3715462 h 4880791"/>
              <a:gd name="connsiteX5855" fmla="*/ 219945 w 5940554"/>
              <a:gd name="connsiteY5855" fmla="*/ 3719219 h 4880791"/>
              <a:gd name="connsiteX5856" fmla="*/ 191539 w 5940554"/>
              <a:gd name="connsiteY5856" fmla="*/ 3725819 h 4880791"/>
              <a:gd name="connsiteX5857" fmla="*/ 162818 w 5940554"/>
              <a:gd name="connsiteY5857" fmla="*/ 3735849 h 4880791"/>
              <a:gd name="connsiteX5858" fmla="*/ 153977 w 5940554"/>
              <a:gd name="connsiteY5858" fmla="*/ 3723872 h 4880791"/>
              <a:gd name="connsiteX5859" fmla="*/ 92249 w 5940554"/>
              <a:gd name="connsiteY5859" fmla="*/ 3752830 h 4880791"/>
              <a:gd name="connsiteX5860" fmla="*/ 68485 w 5940554"/>
              <a:gd name="connsiteY5860" fmla="*/ 3763907 h 4880791"/>
              <a:gd name="connsiteX5861" fmla="*/ 65680 w 5940554"/>
              <a:gd name="connsiteY5861" fmla="*/ 3763394 h 4880791"/>
              <a:gd name="connsiteX5862" fmla="*/ 57405 w 5940554"/>
              <a:gd name="connsiteY5862" fmla="*/ 3762798 h 4880791"/>
              <a:gd name="connsiteX5863" fmla="*/ 64972 w 5940554"/>
              <a:gd name="connsiteY5863" fmla="*/ 3758975 h 4880791"/>
              <a:gd name="connsiteX5864" fmla="*/ 178579 w 5940554"/>
              <a:gd name="connsiteY5864" fmla="*/ 3701745 h 4880791"/>
              <a:gd name="connsiteX5865" fmla="*/ 223065 w 5940554"/>
              <a:gd name="connsiteY5865" fmla="*/ 3679585 h 4880791"/>
              <a:gd name="connsiteX5866" fmla="*/ 256071 w 5940554"/>
              <a:gd name="connsiteY5866" fmla="*/ 3660656 h 4880791"/>
              <a:gd name="connsiteX5867" fmla="*/ 276291 w 5940554"/>
              <a:gd name="connsiteY5867" fmla="*/ 3647921 h 4880791"/>
              <a:gd name="connsiteX5868" fmla="*/ 279473 w 5940554"/>
              <a:gd name="connsiteY5868" fmla="*/ 3644190 h 4880791"/>
              <a:gd name="connsiteX5869" fmla="*/ 280716 w 5940554"/>
              <a:gd name="connsiteY5869" fmla="*/ 3642410 h 4880791"/>
              <a:gd name="connsiteX5870" fmla="*/ 262070 w 5940554"/>
              <a:gd name="connsiteY5870" fmla="*/ 3644482 h 4880791"/>
              <a:gd name="connsiteX5871" fmla="*/ 253123 w 5940554"/>
              <a:gd name="connsiteY5871" fmla="*/ 3644475 h 4880791"/>
              <a:gd name="connsiteX5872" fmla="*/ 253068 w 5940554"/>
              <a:gd name="connsiteY5872" fmla="*/ 3644499 h 4880791"/>
              <a:gd name="connsiteX5873" fmla="*/ 215385 w 5940554"/>
              <a:gd name="connsiteY5873" fmla="*/ 3661719 h 4880791"/>
              <a:gd name="connsiteX5874" fmla="*/ 165160 w 5940554"/>
              <a:gd name="connsiteY5874" fmla="*/ 3678168 h 4880791"/>
              <a:gd name="connsiteX5875" fmla="*/ 154480 w 5940554"/>
              <a:gd name="connsiteY5875" fmla="*/ 3675518 h 4880791"/>
              <a:gd name="connsiteX5876" fmla="*/ 100333 w 5940554"/>
              <a:gd name="connsiteY5876" fmla="*/ 3700860 h 4880791"/>
              <a:gd name="connsiteX5877" fmla="*/ 113554 w 5940554"/>
              <a:gd name="connsiteY5877" fmla="*/ 3688795 h 4880791"/>
              <a:gd name="connsiteX5878" fmla="*/ 113079 w 5940554"/>
              <a:gd name="connsiteY5878" fmla="*/ 3690369 h 4880791"/>
              <a:gd name="connsiteX5879" fmla="*/ 110794 w 5940554"/>
              <a:gd name="connsiteY5879" fmla="*/ 3691796 h 4880791"/>
              <a:gd name="connsiteX5880" fmla="*/ 112772 w 5940554"/>
              <a:gd name="connsiteY5880" fmla="*/ 3691379 h 4880791"/>
              <a:gd name="connsiteX5881" fmla="*/ 113079 w 5940554"/>
              <a:gd name="connsiteY5881" fmla="*/ 3690369 h 4880791"/>
              <a:gd name="connsiteX5882" fmla="*/ 117280 w 5940554"/>
              <a:gd name="connsiteY5882" fmla="*/ 3687739 h 4880791"/>
              <a:gd name="connsiteX5883" fmla="*/ 120204 w 5940554"/>
              <a:gd name="connsiteY5883" fmla="*/ 3686912 h 4880791"/>
              <a:gd name="connsiteX5884" fmla="*/ 123313 w 5940554"/>
              <a:gd name="connsiteY5884" fmla="*/ 3685122 h 4880791"/>
              <a:gd name="connsiteX5885" fmla="*/ 130456 w 5940554"/>
              <a:gd name="connsiteY5885" fmla="*/ 3672727 h 4880791"/>
              <a:gd name="connsiteX5886" fmla="*/ 182423 w 5940554"/>
              <a:gd name="connsiteY5886" fmla="*/ 3647444 h 4880791"/>
              <a:gd name="connsiteX5887" fmla="*/ 188623 w 5940554"/>
              <a:gd name="connsiteY5887" fmla="*/ 3638004 h 4880791"/>
              <a:gd name="connsiteX5888" fmla="*/ 235250 w 5940554"/>
              <a:gd name="connsiteY5888" fmla="*/ 3615980 h 4880791"/>
              <a:gd name="connsiteX5889" fmla="*/ 244980 w 5940554"/>
              <a:gd name="connsiteY5889" fmla="*/ 3611512 h 4880791"/>
              <a:gd name="connsiteX5890" fmla="*/ 242265 w 5940554"/>
              <a:gd name="connsiteY5890" fmla="*/ 3610790 h 4880791"/>
              <a:gd name="connsiteX5891" fmla="*/ 237126 w 5940554"/>
              <a:gd name="connsiteY5891" fmla="*/ 3611344 h 4880791"/>
              <a:gd name="connsiteX5892" fmla="*/ 279804 w 5940554"/>
              <a:gd name="connsiteY5892" fmla="*/ 3598168 h 4880791"/>
              <a:gd name="connsiteX5893" fmla="*/ 280083 w 5940554"/>
              <a:gd name="connsiteY5893" fmla="*/ 3598343 h 4880791"/>
              <a:gd name="connsiteX5894" fmla="*/ 281285 w 5940554"/>
              <a:gd name="connsiteY5894" fmla="*/ 3597857 h 4880791"/>
              <a:gd name="connsiteX5895" fmla="*/ 279804 w 5940554"/>
              <a:gd name="connsiteY5895" fmla="*/ 3598168 h 4880791"/>
              <a:gd name="connsiteX5896" fmla="*/ 278455 w 5940554"/>
              <a:gd name="connsiteY5896" fmla="*/ 3596018 h 4880791"/>
              <a:gd name="connsiteX5897" fmla="*/ 291277 w 5940554"/>
              <a:gd name="connsiteY5897" fmla="*/ 3591313 h 4880791"/>
              <a:gd name="connsiteX5898" fmla="*/ 299790 w 5940554"/>
              <a:gd name="connsiteY5898" fmla="*/ 3590063 h 4880791"/>
              <a:gd name="connsiteX5899" fmla="*/ 311456 w 5940554"/>
              <a:gd name="connsiteY5899" fmla="*/ 3584484 h 4880791"/>
              <a:gd name="connsiteX5900" fmla="*/ 292443 w 5940554"/>
              <a:gd name="connsiteY5900" fmla="*/ 3584474 h 4880791"/>
              <a:gd name="connsiteX5901" fmla="*/ 290748 w 5940554"/>
              <a:gd name="connsiteY5901" fmla="*/ 3585164 h 4880791"/>
              <a:gd name="connsiteX5902" fmla="*/ 258995 w 5940554"/>
              <a:gd name="connsiteY5902" fmla="*/ 3600032 h 4880791"/>
              <a:gd name="connsiteX5903" fmla="*/ 105015 w 5940554"/>
              <a:gd name="connsiteY5903" fmla="*/ 3666130 h 4880791"/>
              <a:gd name="connsiteX5904" fmla="*/ 27323 w 5940554"/>
              <a:gd name="connsiteY5904" fmla="*/ 3704184 h 4880791"/>
              <a:gd name="connsiteX5905" fmla="*/ 21733 w 5940554"/>
              <a:gd name="connsiteY5905" fmla="*/ 3704063 h 4880791"/>
              <a:gd name="connsiteX5906" fmla="*/ 8518 w 5940554"/>
              <a:gd name="connsiteY5906" fmla="*/ 3704693 h 4880791"/>
              <a:gd name="connsiteX5907" fmla="*/ 32547 w 5940554"/>
              <a:gd name="connsiteY5907" fmla="*/ 3690912 h 4880791"/>
              <a:gd name="connsiteX5908" fmla="*/ 8408 w 5940554"/>
              <a:gd name="connsiteY5908" fmla="*/ 3700402 h 4880791"/>
              <a:gd name="connsiteX5909" fmla="*/ 8516 w 5940554"/>
              <a:gd name="connsiteY5909" fmla="*/ 3693642 h 4880791"/>
              <a:gd name="connsiteX5910" fmla="*/ 12118 w 5940554"/>
              <a:gd name="connsiteY5910" fmla="*/ 3694963 h 4880791"/>
              <a:gd name="connsiteX5911" fmla="*/ 8516 w 5940554"/>
              <a:gd name="connsiteY5911" fmla="*/ 3693642 h 4880791"/>
              <a:gd name="connsiteX5912" fmla="*/ 0 w 5940554"/>
              <a:gd name="connsiteY5912" fmla="*/ 3694775 h 4880791"/>
              <a:gd name="connsiteX5913" fmla="*/ 22795 w 5940554"/>
              <a:gd name="connsiteY5913" fmla="*/ 3682525 h 4880791"/>
              <a:gd name="connsiteX5914" fmla="*/ 30160 w 5940554"/>
              <a:gd name="connsiteY5914" fmla="*/ 3679939 h 4880791"/>
              <a:gd name="connsiteX5915" fmla="*/ 33737 w 5940554"/>
              <a:gd name="connsiteY5915" fmla="*/ 3679647 h 4880791"/>
              <a:gd name="connsiteX5916" fmla="*/ 32618 w 5940554"/>
              <a:gd name="connsiteY5916" fmla="*/ 3677245 h 4880791"/>
              <a:gd name="connsiteX5917" fmla="*/ 63118 w 5940554"/>
              <a:gd name="connsiteY5917" fmla="*/ 3660856 h 4880791"/>
              <a:gd name="connsiteX5918" fmla="*/ 72689 w 5940554"/>
              <a:gd name="connsiteY5918" fmla="*/ 3659040 h 4880791"/>
              <a:gd name="connsiteX5919" fmla="*/ 94561 w 5940554"/>
              <a:gd name="connsiteY5919" fmla="*/ 3655921 h 4880791"/>
              <a:gd name="connsiteX5920" fmla="*/ 121023 w 5940554"/>
              <a:gd name="connsiteY5920" fmla="*/ 3648422 h 4880791"/>
              <a:gd name="connsiteX5921" fmla="*/ 75441 w 5940554"/>
              <a:gd name="connsiteY5921" fmla="*/ 3654493 h 4880791"/>
              <a:gd name="connsiteX5922" fmla="*/ 74939 w 5940554"/>
              <a:gd name="connsiteY5922" fmla="*/ 3654503 h 4880791"/>
              <a:gd name="connsiteX5923" fmla="*/ 83253 w 5940554"/>
              <a:gd name="connsiteY5923" fmla="*/ 3650035 h 4880791"/>
              <a:gd name="connsiteX5924" fmla="*/ 229470 w 5940554"/>
              <a:gd name="connsiteY5924" fmla="*/ 3579319 h 4880791"/>
              <a:gd name="connsiteX5925" fmla="*/ 210924 w 5940554"/>
              <a:gd name="connsiteY5925" fmla="*/ 3584198 h 4880791"/>
              <a:gd name="connsiteX5926" fmla="*/ 217999 w 5940554"/>
              <a:gd name="connsiteY5926" fmla="*/ 3577425 h 4880791"/>
              <a:gd name="connsiteX5927" fmla="*/ 264566 w 5940554"/>
              <a:gd name="connsiteY5927" fmla="*/ 3568095 h 4880791"/>
              <a:gd name="connsiteX5928" fmla="*/ 229548 w 5940554"/>
              <a:gd name="connsiteY5928" fmla="*/ 3571095 h 4880791"/>
              <a:gd name="connsiteX5929" fmla="*/ 231709 w 5940554"/>
              <a:gd name="connsiteY5929" fmla="*/ 3569975 h 4880791"/>
              <a:gd name="connsiteX5930" fmla="*/ 281680 w 5940554"/>
              <a:gd name="connsiteY5930" fmla="*/ 3541821 h 4880791"/>
              <a:gd name="connsiteX5931" fmla="*/ 207092 w 5940554"/>
              <a:gd name="connsiteY5931" fmla="*/ 3568184 h 4880791"/>
              <a:gd name="connsiteX5932" fmla="*/ 211693 w 5940554"/>
              <a:gd name="connsiteY5932" fmla="*/ 3555857 h 4880791"/>
              <a:gd name="connsiteX5933" fmla="*/ 202611 w 5940554"/>
              <a:gd name="connsiteY5933" fmla="*/ 3556094 h 4880791"/>
              <a:gd name="connsiteX5934" fmla="*/ 239977 w 5940554"/>
              <a:gd name="connsiteY5934" fmla="*/ 3537051 h 4880791"/>
              <a:gd name="connsiteX5935" fmla="*/ 278939 w 5940554"/>
              <a:gd name="connsiteY5935" fmla="*/ 3520896 h 4880791"/>
              <a:gd name="connsiteX5936" fmla="*/ 282960 w 5940554"/>
              <a:gd name="connsiteY5936" fmla="*/ 3511513 h 4880791"/>
              <a:gd name="connsiteX5937" fmla="*/ 327808 w 5940554"/>
              <a:gd name="connsiteY5937" fmla="*/ 3489346 h 4880791"/>
              <a:gd name="connsiteX5938" fmla="*/ 290684 w 5940554"/>
              <a:gd name="connsiteY5938" fmla="*/ 3496175 h 4880791"/>
              <a:gd name="connsiteX5939" fmla="*/ 242057 w 5940554"/>
              <a:gd name="connsiteY5939" fmla="*/ 3515513 h 4880791"/>
              <a:gd name="connsiteX5940" fmla="*/ 145966 w 5940554"/>
              <a:gd name="connsiteY5940" fmla="*/ 3548297 h 4880791"/>
              <a:gd name="connsiteX5941" fmla="*/ 236898 w 5940554"/>
              <a:gd name="connsiteY5941" fmla="*/ 3506858 h 4880791"/>
              <a:gd name="connsiteX5942" fmla="*/ 279663 w 5940554"/>
              <a:gd name="connsiteY5942" fmla="*/ 3484256 h 4880791"/>
              <a:gd name="connsiteX5943" fmla="*/ 288622 w 5940554"/>
              <a:gd name="connsiteY5943" fmla="*/ 3471814 h 4880791"/>
              <a:gd name="connsiteX5944" fmla="*/ 332212 w 5940554"/>
              <a:gd name="connsiteY5944" fmla="*/ 3456026 h 4880791"/>
              <a:gd name="connsiteX5945" fmla="*/ 332131 w 5940554"/>
              <a:gd name="connsiteY5945" fmla="*/ 3455861 h 4880791"/>
              <a:gd name="connsiteX5946" fmla="*/ 329646 w 5940554"/>
              <a:gd name="connsiteY5946" fmla="*/ 3456044 h 4880791"/>
              <a:gd name="connsiteX5947" fmla="*/ 327579 w 5940554"/>
              <a:gd name="connsiteY5947" fmla="*/ 3456388 h 4880791"/>
              <a:gd name="connsiteX5948" fmla="*/ 290766 w 5940554"/>
              <a:gd name="connsiteY5948" fmla="*/ 3459676 h 4880791"/>
              <a:gd name="connsiteX5949" fmla="*/ 285592 w 5940554"/>
              <a:gd name="connsiteY5949" fmla="*/ 3455278 h 4880791"/>
              <a:gd name="connsiteX5950" fmla="*/ 331020 w 5940554"/>
              <a:gd name="connsiteY5950" fmla="*/ 3447202 h 4880791"/>
              <a:gd name="connsiteX5951" fmla="*/ 331527 w 5940554"/>
              <a:gd name="connsiteY5951" fmla="*/ 3443272 h 4880791"/>
              <a:gd name="connsiteX5952" fmla="*/ 333034 w 5940554"/>
              <a:gd name="connsiteY5952" fmla="*/ 3440867 h 4880791"/>
              <a:gd name="connsiteX5953" fmla="*/ 387279 w 5940554"/>
              <a:gd name="connsiteY5953" fmla="*/ 3415035 h 4880791"/>
              <a:gd name="connsiteX5954" fmla="*/ 387456 w 5940554"/>
              <a:gd name="connsiteY5954" fmla="*/ 3414139 h 4880791"/>
              <a:gd name="connsiteX5955" fmla="*/ 387677 w 5940554"/>
              <a:gd name="connsiteY5955" fmla="*/ 3413017 h 4880791"/>
              <a:gd name="connsiteX5956" fmla="*/ 387809 w 5940554"/>
              <a:gd name="connsiteY5956" fmla="*/ 3412344 h 4880791"/>
              <a:gd name="connsiteX5957" fmla="*/ 387750 w 5940554"/>
              <a:gd name="connsiteY5957" fmla="*/ 3412643 h 4880791"/>
              <a:gd name="connsiteX5958" fmla="*/ 387677 w 5940554"/>
              <a:gd name="connsiteY5958" fmla="*/ 3413017 h 4880791"/>
              <a:gd name="connsiteX5959" fmla="*/ 387279 w 5940554"/>
              <a:gd name="connsiteY5959" fmla="*/ 3415035 h 4880791"/>
              <a:gd name="connsiteX5960" fmla="*/ 341412 w 5940554"/>
              <a:gd name="connsiteY5960" fmla="*/ 3431372 h 4880791"/>
              <a:gd name="connsiteX5961" fmla="*/ 269683 w 5940554"/>
              <a:gd name="connsiteY5961" fmla="*/ 3454243 h 4880791"/>
              <a:gd name="connsiteX5962" fmla="*/ 320729 w 5940554"/>
              <a:gd name="connsiteY5962" fmla="*/ 3422634 h 4880791"/>
              <a:gd name="connsiteX5963" fmla="*/ 294429 w 5940554"/>
              <a:gd name="connsiteY5963" fmla="*/ 3420392 h 4880791"/>
              <a:gd name="connsiteX5964" fmla="*/ 331214 w 5940554"/>
              <a:gd name="connsiteY5964" fmla="*/ 3404294 h 4880791"/>
              <a:gd name="connsiteX5965" fmla="*/ 367997 w 5940554"/>
              <a:gd name="connsiteY5965" fmla="*/ 3388195 h 4880791"/>
              <a:gd name="connsiteX5966" fmla="*/ 320534 w 5940554"/>
              <a:gd name="connsiteY5966" fmla="*/ 3401643 h 4880791"/>
              <a:gd name="connsiteX5967" fmla="*/ 326554 w 5940554"/>
              <a:gd name="connsiteY5967" fmla="*/ 3396626 h 4880791"/>
              <a:gd name="connsiteX5968" fmla="*/ 329221 w 5940554"/>
              <a:gd name="connsiteY5968" fmla="*/ 3394674 h 4880791"/>
              <a:gd name="connsiteX5969" fmla="*/ 368287 w 5940554"/>
              <a:gd name="connsiteY5969" fmla="*/ 3386732 h 4880791"/>
              <a:gd name="connsiteX5970" fmla="*/ 387061 w 5940554"/>
              <a:gd name="connsiteY5970" fmla="*/ 3382914 h 4880791"/>
              <a:gd name="connsiteX5971" fmla="*/ 387061 w 5940554"/>
              <a:gd name="connsiteY5971" fmla="*/ 3382914 h 4880791"/>
              <a:gd name="connsiteX5972" fmla="*/ 356641 w 5940554"/>
              <a:gd name="connsiteY5972" fmla="*/ 3384818 h 4880791"/>
              <a:gd name="connsiteX5973" fmla="*/ 337311 w 5940554"/>
              <a:gd name="connsiteY5973" fmla="*/ 3387861 h 4880791"/>
              <a:gd name="connsiteX5974" fmla="*/ 338850 w 5940554"/>
              <a:gd name="connsiteY5974" fmla="*/ 3385303 h 4880791"/>
              <a:gd name="connsiteX5975" fmla="*/ 322954 w 5940554"/>
              <a:gd name="connsiteY5975" fmla="*/ 3389372 h 4880791"/>
              <a:gd name="connsiteX5976" fmla="*/ 319230 w 5940554"/>
              <a:gd name="connsiteY5976" fmla="*/ 3390690 h 4880791"/>
              <a:gd name="connsiteX5977" fmla="*/ 296701 w 5940554"/>
              <a:gd name="connsiteY5977" fmla="*/ 3394182 h 4880791"/>
              <a:gd name="connsiteX5978" fmla="*/ 266372 w 5940554"/>
              <a:gd name="connsiteY5978" fmla="*/ 3395858 h 4880791"/>
              <a:gd name="connsiteX5979" fmla="*/ 340767 w 5940554"/>
              <a:gd name="connsiteY5979" fmla="*/ 3380359 h 4880791"/>
              <a:gd name="connsiteX5980" fmla="*/ 336900 w 5940554"/>
              <a:gd name="connsiteY5980" fmla="*/ 3375687 h 4880791"/>
              <a:gd name="connsiteX5981" fmla="*/ 245735 w 5940554"/>
              <a:gd name="connsiteY5981" fmla="*/ 3389859 h 4880791"/>
              <a:gd name="connsiteX5982" fmla="*/ 249067 w 5940554"/>
              <a:gd name="connsiteY5982" fmla="*/ 3388373 h 4880791"/>
              <a:gd name="connsiteX5983" fmla="*/ 274009 w 5940554"/>
              <a:gd name="connsiteY5983" fmla="*/ 3375515 h 4880791"/>
              <a:gd name="connsiteX5984" fmla="*/ 287690 w 5940554"/>
              <a:gd name="connsiteY5984" fmla="*/ 3362951 h 4880791"/>
              <a:gd name="connsiteX5985" fmla="*/ 281151 w 5940554"/>
              <a:gd name="connsiteY5985" fmla="*/ 3363121 h 4880791"/>
              <a:gd name="connsiteX5986" fmla="*/ 269767 w 5940554"/>
              <a:gd name="connsiteY5986" fmla="*/ 3351212 h 4880791"/>
              <a:gd name="connsiteX5987" fmla="*/ 325441 w 5940554"/>
              <a:gd name="connsiteY5987" fmla="*/ 3319971 h 4880791"/>
              <a:gd name="connsiteX5988" fmla="*/ 271751 w 5940554"/>
              <a:gd name="connsiteY5988" fmla="*/ 3330162 h 4880791"/>
              <a:gd name="connsiteX5989" fmla="*/ 278452 w 5940554"/>
              <a:gd name="connsiteY5989" fmla="*/ 3323388 h 4880791"/>
              <a:gd name="connsiteX5990" fmla="*/ 282747 w 5940554"/>
              <a:gd name="connsiteY5990" fmla="*/ 3320742 h 4880791"/>
              <a:gd name="connsiteX5991" fmla="*/ 345425 w 5940554"/>
              <a:gd name="connsiteY5991" fmla="*/ 3310024 h 4880791"/>
              <a:gd name="connsiteX5992" fmla="*/ 383271 w 5940554"/>
              <a:gd name="connsiteY5992" fmla="*/ 3303443 h 4880791"/>
              <a:gd name="connsiteX5993" fmla="*/ 359423 w 5940554"/>
              <a:gd name="connsiteY5993" fmla="*/ 3303533 h 4880791"/>
              <a:gd name="connsiteX5994" fmla="*/ 293824 w 5940554"/>
              <a:gd name="connsiteY5994" fmla="*/ 3314760 h 4880791"/>
              <a:gd name="connsiteX5995" fmla="*/ 292082 w 5940554"/>
              <a:gd name="connsiteY5995" fmla="*/ 3314988 h 4880791"/>
              <a:gd name="connsiteX5996" fmla="*/ 292196 w 5940554"/>
              <a:gd name="connsiteY5996" fmla="*/ 3314919 h 4880791"/>
              <a:gd name="connsiteX5997" fmla="*/ 293497 w 5940554"/>
              <a:gd name="connsiteY5997" fmla="*/ 3311527 h 4880791"/>
              <a:gd name="connsiteX5998" fmla="*/ 272422 w 5940554"/>
              <a:gd name="connsiteY5998" fmla="*/ 3317569 h 4880791"/>
              <a:gd name="connsiteX5999" fmla="*/ 232079 w 5940554"/>
              <a:gd name="connsiteY5999" fmla="*/ 3322867 h 4880791"/>
              <a:gd name="connsiteX6000" fmla="*/ 226489 w 5940554"/>
              <a:gd name="connsiteY6000" fmla="*/ 3323868 h 4880791"/>
              <a:gd name="connsiteX6001" fmla="*/ 244630 w 5940554"/>
              <a:gd name="connsiteY6001" fmla="*/ 3314217 h 4880791"/>
              <a:gd name="connsiteX6002" fmla="*/ 273395 w 5940554"/>
              <a:gd name="connsiteY6002" fmla="*/ 3299846 h 4880791"/>
              <a:gd name="connsiteX6003" fmla="*/ 305821 w 5940554"/>
              <a:gd name="connsiteY6003" fmla="*/ 3283861 h 4880791"/>
              <a:gd name="connsiteX6004" fmla="*/ 310750 w 5940554"/>
              <a:gd name="connsiteY6004" fmla="*/ 3279072 h 4880791"/>
              <a:gd name="connsiteX6005" fmla="*/ 307440 w 5940554"/>
              <a:gd name="connsiteY6005" fmla="*/ 3280497 h 4880791"/>
              <a:gd name="connsiteX6006" fmla="*/ 288000 w 5940554"/>
              <a:gd name="connsiteY6006" fmla="*/ 3284136 h 4880791"/>
              <a:gd name="connsiteX6007" fmla="*/ 287729 w 5940554"/>
              <a:gd name="connsiteY6007" fmla="*/ 3284072 h 4880791"/>
              <a:gd name="connsiteX6008" fmla="*/ 277994 w 5940554"/>
              <a:gd name="connsiteY6008" fmla="*/ 3287518 h 4880791"/>
              <a:gd name="connsiteX6009" fmla="*/ 247094 w 5940554"/>
              <a:gd name="connsiteY6009" fmla="*/ 3297604 h 4880791"/>
              <a:gd name="connsiteX6010" fmla="*/ 261993 w 5940554"/>
              <a:gd name="connsiteY6010" fmla="*/ 3288486 h 4880791"/>
              <a:gd name="connsiteX6011" fmla="*/ 272478 w 5940554"/>
              <a:gd name="connsiteY6011" fmla="*/ 3280447 h 4880791"/>
              <a:gd name="connsiteX6012" fmla="*/ 267642 w 5940554"/>
              <a:gd name="connsiteY6012" fmla="*/ 3279298 h 4880791"/>
              <a:gd name="connsiteX6013" fmla="*/ 277654 w 5940554"/>
              <a:gd name="connsiteY6013" fmla="*/ 3276478 h 4880791"/>
              <a:gd name="connsiteX6014" fmla="*/ 283175 w 5940554"/>
              <a:gd name="connsiteY6014" fmla="*/ 3272246 h 4880791"/>
              <a:gd name="connsiteX6015" fmla="*/ 294000 w 5940554"/>
              <a:gd name="connsiteY6015" fmla="*/ 3263174 h 4880791"/>
              <a:gd name="connsiteX6016" fmla="*/ 274457 w 5940554"/>
              <a:gd name="connsiteY6016" fmla="*/ 3272475 h 4880791"/>
              <a:gd name="connsiteX6017" fmla="*/ 272058 w 5940554"/>
              <a:gd name="connsiteY6017" fmla="*/ 3260818 h 4880791"/>
              <a:gd name="connsiteX6018" fmla="*/ 235952 w 5940554"/>
              <a:gd name="connsiteY6018" fmla="*/ 3273480 h 4880791"/>
              <a:gd name="connsiteX6019" fmla="*/ 242053 w 5940554"/>
              <a:gd name="connsiteY6019" fmla="*/ 3264532 h 4880791"/>
              <a:gd name="connsiteX6020" fmla="*/ 254936 w 5940554"/>
              <a:gd name="connsiteY6020" fmla="*/ 3257847 h 4880791"/>
              <a:gd name="connsiteX6021" fmla="*/ 249777 w 5940554"/>
              <a:gd name="connsiteY6021" fmla="*/ 3249193 h 4880791"/>
              <a:gd name="connsiteX6022" fmla="*/ 255390 w 5940554"/>
              <a:gd name="connsiteY6022" fmla="*/ 3247871 h 4880791"/>
              <a:gd name="connsiteX6023" fmla="*/ 267918 w 5940554"/>
              <a:gd name="connsiteY6023" fmla="*/ 3242842 h 4880791"/>
              <a:gd name="connsiteX6024" fmla="*/ 268423 w 5940554"/>
              <a:gd name="connsiteY6024" fmla="*/ 3242763 h 4880791"/>
              <a:gd name="connsiteX6025" fmla="*/ 373163 w 5940554"/>
              <a:gd name="connsiteY6025" fmla="*/ 3225714 h 4880791"/>
              <a:gd name="connsiteX6026" fmla="*/ 375688 w 5940554"/>
              <a:gd name="connsiteY6026" fmla="*/ 3224464 h 4880791"/>
              <a:gd name="connsiteX6027" fmla="*/ 311924 w 5940554"/>
              <a:gd name="connsiteY6027" fmla="*/ 3227582 h 4880791"/>
              <a:gd name="connsiteX6028" fmla="*/ 306390 w 5940554"/>
              <a:gd name="connsiteY6028" fmla="*/ 3226497 h 4880791"/>
              <a:gd name="connsiteX6029" fmla="*/ 255554 w 5940554"/>
              <a:gd name="connsiteY6029" fmla="*/ 3233865 h 4880791"/>
              <a:gd name="connsiteX6030" fmla="*/ 253463 w 5940554"/>
              <a:gd name="connsiteY6030" fmla="*/ 3234038 h 4880791"/>
              <a:gd name="connsiteX6031" fmla="*/ 263675 w 5940554"/>
              <a:gd name="connsiteY6031" fmla="*/ 3228427 h 4880791"/>
              <a:gd name="connsiteX6032" fmla="*/ 264985 w 5940554"/>
              <a:gd name="connsiteY6032" fmla="*/ 3227196 h 4880791"/>
              <a:gd name="connsiteX6033" fmla="*/ 268165 w 5940554"/>
              <a:gd name="connsiteY6033" fmla="*/ 3226866 h 4880791"/>
              <a:gd name="connsiteX6034" fmla="*/ 296628 w 5940554"/>
              <a:gd name="connsiteY6034" fmla="*/ 3221444 h 4880791"/>
              <a:gd name="connsiteX6035" fmla="*/ 295020 w 5940554"/>
              <a:gd name="connsiteY6035" fmla="*/ 3218013 h 4880791"/>
              <a:gd name="connsiteX6036" fmla="*/ 379046 w 5940554"/>
              <a:gd name="connsiteY6036" fmla="*/ 3199778 h 4880791"/>
              <a:gd name="connsiteX6037" fmla="*/ 376334 w 5940554"/>
              <a:gd name="connsiteY6037" fmla="*/ 3197655 h 4880791"/>
              <a:gd name="connsiteX6038" fmla="*/ 379214 w 5940554"/>
              <a:gd name="connsiteY6038" fmla="*/ 3194417 h 4880791"/>
              <a:gd name="connsiteX6039" fmla="*/ 342561 w 5940554"/>
              <a:gd name="connsiteY6039" fmla="*/ 3200330 h 4880791"/>
              <a:gd name="connsiteX6040" fmla="*/ 267601 w 5940554"/>
              <a:gd name="connsiteY6040" fmla="*/ 3208316 h 4880791"/>
              <a:gd name="connsiteX6041" fmla="*/ 262624 w 5940554"/>
              <a:gd name="connsiteY6041" fmla="*/ 3213282 h 4880791"/>
              <a:gd name="connsiteX6042" fmla="*/ 250632 w 5940554"/>
              <a:gd name="connsiteY6042" fmla="*/ 3209260 h 4880791"/>
              <a:gd name="connsiteX6043" fmla="*/ 249785 w 5940554"/>
              <a:gd name="connsiteY6043" fmla="*/ 3204465 h 4880791"/>
              <a:gd name="connsiteX6044" fmla="*/ 268465 w 5940554"/>
              <a:gd name="connsiteY6044" fmla="*/ 3207454 h 4880791"/>
              <a:gd name="connsiteX6045" fmla="*/ 268325 w 5940554"/>
              <a:gd name="connsiteY6045" fmla="*/ 3207594 h 4880791"/>
              <a:gd name="connsiteX6046" fmla="*/ 344237 w 5940554"/>
              <a:gd name="connsiteY6046" fmla="*/ 3194088 h 4880791"/>
              <a:gd name="connsiteX6047" fmla="*/ 385790 w 5940554"/>
              <a:gd name="connsiteY6047" fmla="*/ 3187024 h 4880791"/>
              <a:gd name="connsiteX6048" fmla="*/ 386084 w 5940554"/>
              <a:gd name="connsiteY6048" fmla="*/ 3186695 h 4880791"/>
              <a:gd name="connsiteX6049" fmla="*/ 391282 w 5940554"/>
              <a:gd name="connsiteY6049" fmla="*/ 3183158 h 4880791"/>
              <a:gd name="connsiteX6050" fmla="*/ 361933 w 5940554"/>
              <a:gd name="connsiteY6050" fmla="*/ 3188083 h 4880791"/>
              <a:gd name="connsiteX6051" fmla="*/ 262598 w 5940554"/>
              <a:gd name="connsiteY6051" fmla="*/ 3196009 h 4880791"/>
              <a:gd name="connsiteX6052" fmla="*/ 379417 w 5940554"/>
              <a:gd name="connsiteY6052" fmla="*/ 3172180 h 4880791"/>
              <a:gd name="connsiteX6053" fmla="*/ 391501 w 5940554"/>
              <a:gd name="connsiteY6053" fmla="*/ 3169589 h 4880791"/>
              <a:gd name="connsiteX6054" fmla="*/ 382557 w 5940554"/>
              <a:gd name="connsiteY6054" fmla="*/ 3166717 h 4880791"/>
              <a:gd name="connsiteX6055" fmla="*/ 381507 w 5940554"/>
              <a:gd name="connsiteY6055" fmla="*/ 3166106 h 4880791"/>
              <a:gd name="connsiteX6056" fmla="*/ 377387 w 5940554"/>
              <a:gd name="connsiteY6056" fmla="*/ 3167006 h 4880791"/>
              <a:gd name="connsiteX6057" fmla="*/ 280201 w 5940554"/>
              <a:gd name="connsiteY6057" fmla="*/ 3182010 h 4880791"/>
              <a:gd name="connsiteX6058" fmla="*/ 210761 w 5940554"/>
              <a:gd name="connsiteY6058" fmla="*/ 3182590 h 4880791"/>
              <a:gd name="connsiteX6059" fmla="*/ 192457 w 5940554"/>
              <a:gd name="connsiteY6059" fmla="*/ 3184714 h 4880791"/>
              <a:gd name="connsiteX6060" fmla="*/ 181921 w 5940554"/>
              <a:gd name="connsiteY6060" fmla="*/ 3180853 h 4880791"/>
              <a:gd name="connsiteX6061" fmla="*/ 250111 w 5940554"/>
              <a:gd name="connsiteY6061" fmla="*/ 3168195 h 4880791"/>
              <a:gd name="connsiteX6062" fmla="*/ 368399 w 5940554"/>
              <a:gd name="connsiteY6062" fmla="*/ 3147576 h 4880791"/>
              <a:gd name="connsiteX6063" fmla="*/ 398843 w 5940554"/>
              <a:gd name="connsiteY6063" fmla="*/ 3141303 h 4880791"/>
              <a:gd name="connsiteX6064" fmla="*/ 411183 w 5940554"/>
              <a:gd name="connsiteY6064" fmla="*/ 3134725 h 4880791"/>
              <a:gd name="connsiteX6065" fmla="*/ 443221 w 5940554"/>
              <a:gd name="connsiteY6065" fmla="*/ 3130883 h 4880791"/>
              <a:gd name="connsiteX6066" fmla="*/ 473803 w 5940554"/>
              <a:gd name="connsiteY6066" fmla="*/ 3119694 h 4880791"/>
              <a:gd name="connsiteX6067" fmla="*/ 422598 w 5940554"/>
              <a:gd name="connsiteY6067" fmla="*/ 3130547 h 4880791"/>
              <a:gd name="connsiteX6068" fmla="*/ 411183 w 5940554"/>
              <a:gd name="connsiteY6068" fmla="*/ 3134725 h 4880791"/>
              <a:gd name="connsiteX6069" fmla="*/ 388099 w 5940554"/>
              <a:gd name="connsiteY6069" fmla="*/ 3137922 h 4880791"/>
              <a:gd name="connsiteX6070" fmla="*/ 387881 w 5940554"/>
              <a:gd name="connsiteY6070" fmla="*/ 3137907 h 4880791"/>
              <a:gd name="connsiteX6071" fmla="*/ 381926 w 5940554"/>
              <a:gd name="connsiteY6071" fmla="*/ 3139170 h 4880791"/>
              <a:gd name="connsiteX6072" fmla="*/ 266314 w 5940554"/>
              <a:gd name="connsiteY6072" fmla="*/ 3156935 h 4880791"/>
              <a:gd name="connsiteX6073" fmla="*/ 231256 w 5940554"/>
              <a:gd name="connsiteY6073" fmla="*/ 3161285 h 4880791"/>
              <a:gd name="connsiteX6074" fmla="*/ 226252 w 5940554"/>
              <a:gd name="connsiteY6074" fmla="*/ 3153873 h 4880791"/>
              <a:gd name="connsiteX6075" fmla="*/ 216692 w 5940554"/>
              <a:gd name="connsiteY6075" fmla="*/ 3153159 h 4880791"/>
              <a:gd name="connsiteX6076" fmla="*/ 259372 w 5940554"/>
              <a:gd name="connsiteY6076" fmla="*/ 3139981 h 4880791"/>
              <a:gd name="connsiteX6077" fmla="*/ 260067 w 5940554"/>
              <a:gd name="connsiteY6077" fmla="*/ 3143013 h 4880791"/>
              <a:gd name="connsiteX6078" fmla="*/ 259936 w 5940554"/>
              <a:gd name="connsiteY6078" fmla="*/ 3143047 h 4880791"/>
              <a:gd name="connsiteX6079" fmla="*/ 246659 w 5940554"/>
              <a:gd name="connsiteY6079" fmla="*/ 3145026 h 4880791"/>
              <a:gd name="connsiteX6080" fmla="*/ 227215 w 5940554"/>
              <a:gd name="connsiteY6080" fmla="*/ 3151438 h 4880791"/>
              <a:gd name="connsiteX6081" fmla="*/ 259936 w 5940554"/>
              <a:gd name="connsiteY6081" fmla="*/ 3143047 h 4880791"/>
              <a:gd name="connsiteX6082" fmla="*/ 260070 w 5940554"/>
              <a:gd name="connsiteY6082" fmla="*/ 3143027 h 4880791"/>
              <a:gd name="connsiteX6083" fmla="*/ 260067 w 5940554"/>
              <a:gd name="connsiteY6083" fmla="*/ 3143013 h 4880791"/>
              <a:gd name="connsiteX6084" fmla="*/ 276590 w 5940554"/>
              <a:gd name="connsiteY6084" fmla="*/ 3138776 h 4880791"/>
              <a:gd name="connsiteX6085" fmla="*/ 259372 w 5940554"/>
              <a:gd name="connsiteY6085" fmla="*/ 3139981 h 4880791"/>
              <a:gd name="connsiteX6086" fmla="*/ 258022 w 5940554"/>
              <a:gd name="connsiteY6086" fmla="*/ 3137833 h 4880791"/>
              <a:gd name="connsiteX6087" fmla="*/ 270844 w 5940554"/>
              <a:gd name="connsiteY6087" fmla="*/ 3133125 h 4880791"/>
              <a:gd name="connsiteX6088" fmla="*/ 294390 w 5940554"/>
              <a:gd name="connsiteY6088" fmla="*/ 3129671 h 4880791"/>
              <a:gd name="connsiteX6089" fmla="*/ 304697 w 5940554"/>
              <a:gd name="connsiteY6089" fmla="*/ 3128779 h 4880791"/>
              <a:gd name="connsiteX6090" fmla="*/ 309854 w 5940554"/>
              <a:gd name="connsiteY6090" fmla="*/ 3126091 h 4880791"/>
              <a:gd name="connsiteX6091" fmla="*/ 332101 w 5940554"/>
              <a:gd name="connsiteY6091" fmla="*/ 3123602 h 4880791"/>
              <a:gd name="connsiteX6092" fmla="*/ 325867 w 5940554"/>
              <a:gd name="connsiteY6092" fmla="*/ 3126098 h 4880791"/>
              <a:gd name="connsiteX6093" fmla="*/ 346500 w 5940554"/>
              <a:gd name="connsiteY6093" fmla="*/ 3121673 h 4880791"/>
              <a:gd name="connsiteX6094" fmla="*/ 332101 w 5940554"/>
              <a:gd name="connsiteY6094" fmla="*/ 3123602 h 4880791"/>
              <a:gd name="connsiteX6095" fmla="*/ 367752 w 5940554"/>
              <a:gd name="connsiteY6095" fmla="*/ 3109332 h 4880791"/>
              <a:gd name="connsiteX6096" fmla="*/ 341671 w 5940554"/>
              <a:gd name="connsiteY6096" fmla="*/ 3098383 h 4880791"/>
              <a:gd name="connsiteX6097" fmla="*/ 313058 w 5940554"/>
              <a:gd name="connsiteY6097" fmla="*/ 3099570 h 4880791"/>
              <a:gd name="connsiteX6098" fmla="*/ 327720 w 5940554"/>
              <a:gd name="connsiteY6098" fmla="*/ 3072311 h 4880791"/>
              <a:gd name="connsiteX6099" fmla="*/ 348581 w 5940554"/>
              <a:gd name="connsiteY6099" fmla="*/ 3053693 h 4880791"/>
              <a:gd name="connsiteX6100" fmla="*/ 530705 w 5940554"/>
              <a:gd name="connsiteY6100" fmla="*/ 2991057 h 4880791"/>
              <a:gd name="connsiteX6101" fmla="*/ 1609772 w 5940554"/>
              <a:gd name="connsiteY6101" fmla="*/ 2537719 h 4880791"/>
              <a:gd name="connsiteX6102" fmla="*/ 1644576 w 5940554"/>
              <a:gd name="connsiteY6102" fmla="*/ 2518654 h 4880791"/>
              <a:gd name="connsiteX6103" fmla="*/ 1461472 w 5940554"/>
              <a:gd name="connsiteY6103" fmla="*/ 2602217 h 4880791"/>
              <a:gd name="connsiteX6104" fmla="*/ 769342 w 5940554"/>
              <a:gd name="connsiteY6104" fmla="*/ 2895531 h 4880791"/>
              <a:gd name="connsiteX6105" fmla="*/ 481225 w 5940554"/>
              <a:gd name="connsiteY6105" fmla="*/ 2984340 h 4880791"/>
              <a:gd name="connsiteX6106" fmla="*/ 397059 w 5940554"/>
              <a:gd name="connsiteY6106" fmla="*/ 3001776 h 4880791"/>
              <a:gd name="connsiteX6107" fmla="*/ 336307 w 5940554"/>
              <a:gd name="connsiteY6107" fmla="*/ 2984173 h 4880791"/>
              <a:gd name="connsiteX6108" fmla="*/ 509821 w 5940554"/>
              <a:gd name="connsiteY6108" fmla="*/ 2930115 h 4880791"/>
              <a:gd name="connsiteX6109" fmla="*/ 1268915 w 5940554"/>
              <a:gd name="connsiteY6109" fmla="*/ 2632241 h 4880791"/>
              <a:gd name="connsiteX6110" fmla="*/ 2416330 w 5940554"/>
              <a:gd name="connsiteY6110" fmla="*/ 2018931 h 4880791"/>
              <a:gd name="connsiteX6111" fmla="*/ 2836102 w 5940554"/>
              <a:gd name="connsiteY6111" fmla="*/ 1771329 h 4880791"/>
              <a:gd name="connsiteX6112" fmla="*/ 4356036 w 5940554"/>
              <a:gd name="connsiteY6112" fmla="*/ 669242 h 4880791"/>
              <a:gd name="connsiteX6113" fmla="*/ 4632591 w 5940554"/>
              <a:gd name="connsiteY6113" fmla="*/ 457581 h 4880791"/>
              <a:gd name="connsiteX6114" fmla="*/ 4679524 w 5940554"/>
              <a:gd name="connsiteY6114" fmla="*/ 423394 h 4880791"/>
              <a:gd name="connsiteX6115" fmla="*/ 4710809 w 5940554"/>
              <a:gd name="connsiteY6115" fmla="*/ 410870 h 4880791"/>
              <a:gd name="connsiteX6116" fmla="*/ 4653579 w 5940554"/>
              <a:gd name="connsiteY6116" fmla="*/ 470569 h 4880791"/>
              <a:gd name="connsiteX6117" fmla="*/ 4472324 w 5940554"/>
              <a:gd name="connsiteY6117" fmla="*/ 617559 h 4880791"/>
              <a:gd name="connsiteX6118" fmla="*/ 4294707 w 5940554"/>
              <a:gd name="connsiteY6118" fmla="*/ 763093 h 4880791"/>
              <a:gd name="connsiteX6119" fmla="*/ 4282459 w 5940554"/>
              <a:gd name="connsiteY6119" fmla="*/ 773129 h 4880791"/>
              <a:gd name="connsiteX6120" fmla="*/ 4282459 w 5940554"/>
              <a:gd name="connsiteY6120" fmla="*/ 773129 h 4880791"/>
              <a:gd name="connsiteX6121" fmla="*/ 4294707 w 5940554"/>
              <a:gd name="connsiteY6121" fmla="*/ 763093 h 4880791"/>
              <a:gd name="connsiteX6122" fmla="*/ 4816543 w 5940554"/>
              <a:gd name="connsiteY6122" fmla="*/ 378812 h 4880791"/>
              <a:gd name="connsiteX6123" fmla="*/ 4875983 w 5940554"/>
              <a:gd name="connsiteY6123" fmla="*/ 339497 h 4880791"/>
              <a:gd name="connsiteX6124" fmla="*/ 5409157 w 5940554"/>
              <a:gd name="connsiteY6124" fmla="*/ 337643 h 4880791"/>
              <a:gd name="connsiteX6125" fmla="*/ 5415586 w 5940554"/>
              <a:gd name="connsiteY6125" fmla="*/ 341710 h 4880791"/>
              <a:gd name="connsiteX6126" fmla="*/ 5405047 w 5940554"/>
              <a:gd name="connsiteY6126" fmla="*/ 338435 h 4880791"/>
              <a:gd name="connsiteX6127" fmla="*/ 5409157 w 5940554"/>
              <a:gd name="connsiteY6127" fmla="*/ 337643 h 4880791"/>
              <a:gd name="connsiteX6128" fmla="*/ 4800531 w 5940554"/>
              <a:gd name="connsiteY6128" fmla="*/ 335349 h 4880791"/>
              <a:gd name="connsiteX6129" fmla="*/ 4810802 w 5940554"/>
              <a:gd name="connsiteY6129" fmla="*/ 341868 h 4880791"/>
              <a:gd name="connsiteX6130" fmla="*/ 4792837 w 5940554"/>
              <a:gd name="connsiteY6130" fmla="*/ 335666 h 4880791"/>
              <a:gd name="connsiteX6131" fmla="*/ 4800531 w 5940554"/>
              <a:gd name="connsiteY6131" fmla="*/ 335349 h 4880791"/>
              <a:gd name="connsiteX6132" fmla="*/ 4861982 w 5940554"/>
              <a:gd name="connsiteY6132" fmla="*/ 327522 h 4880791"/>
              <a:gd name="connsiteX6133" fmla="*/ 4869567 w 5940554"/>
              <a:gd name="connsiteY6133" fmla="*/ 331491 h 4880791"/>
              <a:gd name="connsiteX6134" fmla="*/ 4858296 w 5940554"/>
              <a:gd name="connsiteY6134" fmla="*/ 329264 h 4880791"/>
              <a:gd name="connsiteX6135" fmla="*/ 4861982 w 5940554"/>
              <a:gd name="connsiteY6135" fmla="*/ 327522 h 4880791"/>
              <a:gd name="connsiteX6136" fmla="*/ 5070862 w 5940554"/>
              <a:gd name="connsiteY6136" fmla="*/ 312146 h 4880791"/>
              <a:gd name="connsiteX6137" fmla="*/ 5078366 w 5940554"/>
              <a:gd name="connsiteY6137" fmla="*/ 316057 h 4880791"/>
              <a:gd name="connsiteX6138" fmla="*/ 5067085 w 5940554"/>
              <a:gd name="connsiteY6138" fmla="*/ 313823 h 4880791"/>
              <a:gd name="connsiteX6139" fmla="*/ 5070862 w 5940554"/>
              <a:gd name="connsiteY6139" fmla="*/ 312146 h 4880791"/>
              <a:gd name="connsiteX6140" fmla="*/ 5518273 w 5940554"/>
              <a:gd name="connsiteY6140" fmla="*/ 304797 h 4880791"/>
              <a:gd name="connsiteX6141" fmla="*/ 5524650 w 5940554"/>
              <a:gd name="connsiteY6141" fmla="*/ 308827 h 4880791"/>
              <a:gd name="connsiteX6142" fmla="*/ 5514122 w 5940554"/>
              <a:gd name="connsiteY6142" fmla="*/ 305560 h 4880791"/>
              <a:gd name="connsiteX6143" fmla="*/ 5518273 w 5940554"/>
              <a:gd name="connsiteY6143" fmla="*/ 304797 h 4880791"/>
              <a:gd name="connsiteX6144" fmla="*/ 4850855 w 5940554"/>
              <a:gd name="connsiteY6144" fmla="*/ 283880 h 4880791"/>
              <a:gd name="connsiteX6145" fmla="*/ 4858305 w 5940554"/>
              <a:gd name="connsiteY6145" fmla="*/ 284946 h 4880791"/>
              <a:gd name="connsiteX6146" fmla="*/ 4857217 w 5940554"/>
              <a:gd name="connsiteY6146" fmla="*/ 287901 h 4880791"/>
              <a:gd name="connsiteX6147" fmla="*/ 4850855 w 5940554"/>
              <a:gd name="connsiteY6147" fmla="*/ 283880 h 4880791"/>
              <a:gd name="connsiteX6148" fmla="*/ 4852966 w 5940554"/>
              <a:gd name="connsiteY6148" fmla="*/ 270774 h 4880791"/>
              <a:gd name="connsiteX6149" fmla="*/ 4854446 w 5940554"/>
              <a:gd name="connsiteY6149" fmla="*/ 279828 h 4880791"/>
              <a:gd name="connsiteX6150" fmla="*/ 4849990 w 5940554"/>
              <a:gd name="connsiteY6150" fmla="*/ 278640 h 4880791"/>
              <a:gd name="connsiteX6151" fmla="*/ 4852966 w 5940554"/>
              <a:gd name="connsiteY6151" fmla="*/ 270774 h 4880791"/>
              <a:gd name="connsiteX6152" fmla="*/ 4865722 w 5940554"/>
              <a:gd name="connsiteY6152" fmla="*/ 263074 h 4880791"/>
              <a:gd name="connsiteX6153" fmla="*/ 4871910 w 5940554"/>
              <a:gd name="connsiteY6153" fmla="*/ 265403 h 4880791"/>
              <a:gd name="connsiteX6154" fmla="*/ 4871909 w 5940554"/>
              <a:gd name="connsiteY6154" fmla="*/ 281356 h 4880791"/>
              <a:gd name="connsiteX6155" fmla="*/ 4867329 w 5940554"/>
              <a:gd name="connsiteY6155" fmla="*/ 282783 h 4880791"/>
              <a:gd name="connsiteX6156" fmla="*/ 4862725 w 5940554"/>
              <a:gd name="connsiteY6156" fmla="*/ 278066 h 4880791"/>
              <a:gd name="connsiteX6157" fmla="*/ 4862698 w 5940554"/>
              <a:gd name="connsiteY6157" fmla="*/ 277772 h 4880791"/>
              <a:gd name="connsiteX6158" fmla="*/ 4858201 w 5940554"/>
              <a:gd name="connsiteY6158" fmla="*/ 274782 h 4880791"/>
              <a:gd name="connsiteX6159" fmla="*/ 4860006 w 5940554"/>
              <a:gd name="connsiteY6159" fmla="*/ 272261 h 4880791"/>
              <a:gd name="connsiteX6160" fmla="*/ 4862577 w 5940554"/>
              <a:gd name="connsiteY6160" fmla="*/ 276514 h 4880791"/>
              <a:gd name="connsiteX6161" fmla="*/ 4862159 w 5940554"/>
              <a:gd name="connsiteY6161" fmla="*/ 272168 h 4880791"/>
              <a:gd name="connsiteX6162" fmla="*/ 4865722 w 5940554"/>
              <a:gd name="connsiteY6162" fmla="*/ 263074 h 4880791"/>
              <a:gd name="connsiteX6163" fmla="*/ 4866254 w 5940554"/>
              <a:gd name="connsiteY6163" fmla="*/ 249012 h 4880791"/>
              <a:gd name="connsiteX6164" fmla="*/ 4871262 w 5940554"/>
              <a:gd name="connsiteY6164" fmla="*/ 257093 h 4880791"/>
              <a:gd name="connsiteX6165" fmla="*/ 4863841 w 5940554"/>
              <a:gd name="connsiteY6165" fmla="*/ 259277 h 4880791"/>
              <a:gd name="connsiteX6166" fmla="*/ 4866254 w 5940554"/>
              <a:gd name="connsiteY6166" fmla="*/ 249012 h 4880791"/>
              <a:gd name="connsiteX6167" fmla="*/ 4850992 w 5940554"/>
              <a:gd name="connsiteY6167" fmla="*/ 244268 h 4880791"/>
              <a:gd name="connsiteX6168" fmla="*/ 4849316 w 5940554"/>
              <a:gd name="connsiteY6168" fmla="*/ 253505 h 4880791"/>
              <a:gd name="connsiteX6169" fmla="*/ 4850992 w 5940554"/>
              <a:gd name="connsiteY6169" fmla="*/ 244268 h 4880791"/>
              <a:gd name="connsiteX6170" fmla="*/ 5178982 w 5940554"/>
              <a:gd name="connsiteY6170" fmla="*/ 239827 h 4880791"/>
              <a:gd name="connsiteX6171" fmla="*/ 5190256 w 5940554"/>
              <a:gd name="connsiteY6171" fmla="*/ 242074 h 4880791"/>
              <a:gd name="connsiteX6172" fmla="*/ 5178982 w 5940554"/>
              <a:gd name="connsiteY6172" fmla="*/ 239827 h 4880791"/>
              <a:gd name="connsiteX6173" fmla="*/ 4848860 w 5940554"/>
              <a:gd name="connsiteY6173" fmla="*/ 230401 h 4880791"/>
              <a:gd name="connsiteX6174" fmla="*/ 4848768 w 5940554"/>
              <a:gd name="connsiteY6174" fmla="*/ 238330 h 4880791"/>
              <a:gd name="connsiteX6175" fmla="*/ 4843184 w 5940554"/>
              <a:gd name="connsiteY6175" fmla="*/ 238332 h 4880791"/>
              <a:gd name="connsiteX6176" fmla="*/ 4848860 w 5940554"/>
              <a:gd name="connsiteY6176" fmla="*/ 230401 h 4880791"/>
              <a:gd name="connsiteX6177" fmla="*/ 5476162 w 5940554"/>
              <a:gd name="connsiteY6177" fmla="*/ 198629 h 4880791"/>
              <a:gd name="connsiteX6178" fmla="*/ 5511067 w 5940554"/>
              <a:gd name="connsiteY6178" fmla="*/ 318005 h 4880791"/>
              <a:gd name="connsiteX6179" fmla="*/ 5511428 w 5940554"/>
              <a:gd name="connsiteY6179" fmla="*/ 318611 h 4880791"/>
              <a:gd name="connsiteX6180" fmla="*/ 5514761 w 5940554"/>
              <a:gd name="connsiteY6180" fmla="*/ 319291 h 4880791"/>
              <a:gd name="connsiteX6181" fmla="*/ 5517439 w 5940554"/>
              <a:gd name="connsiteY6181" fmla="*/ 319073 h 4880791"/>
              <a:gd name="connsiteX6182" fmla="*/ 5516453 w 5940554"/>
              <a:gd name="connsiteY6182" fmla="*/ 322101 h 4880791"/>
              <a:gd name="connsiteX6183" fmla="*/ 5511761 w 5940554"/>
              <a:gd name="connsiteY6183" fmla="*/ 319170 h 4880791"/>
              <a:gd name="connsiteX6184" fmla="*/ 5521156 w 5940554"/>
              <a:gd name="connsiteY6184" fmla="*/ 334920 h 4880791"/>
              <a:gd name="connsiteX6185" fmla="*/ 5528277 w 5940554"/>
              <a:gd name="connsiteY6185" fmla="*/ 351025 h 4880791"/>
              <a:gd name="connsiteX6186" fmla="*/ 5528968 w 5940554"/>
              <a:gd name="connsiteY6186" fmla="*/ 378893 h 4880791"/>
              <a:gd name="connsiteX6187" fmla="*/ 5506235 w 5940554"/>
              <a:gd name="connsiteY6187" fmla="*/ 345781 h 4880791"/>
              <a:gd name="connsiteX6188" fmla="*/ 5484253 w 5940554"/>
              <a:gd name="connsiteY6188" fmla="*/ 258811 h 4880791"/>
              <a:gd name="connsiteX6189" fmla="*/ 5473731 w 5940554"/>
              <a:gd name="connsiteY6189" fmla="*/ 220049 h 4880791"/>
              <a:gd name="connsiteX6190" fmla="*/ 5476162 w 5940554"/>
              <a:gd name="connsiteY6190" fmla="*/ 198629 h 4880791"/>
              <a:gd name="connsiteX6191" fmla="*/ 4835741 w 5940554"/>
              <a:gd name="connsiteY6191" fmla="*/ 191648 h 4880791"/>
              <a:gd name="connsiteX6192" fmla="*/ 4843247 w 5940554"/>
              <a:gd name="connsiteY6192" fmla="*/ 195560 h 4880791"/>
              <a:gd name="connsiteX6193" fmla="*/ 4831965 w 5940554"/>
              <a:gd name="connsiteY6193" fmla="*/ 193326 h 4880791"/>
              <a:gd name="connsiteX6194" fmla="*/ 4835741 w 5940554"/>
              <a:gd name="connsiteY6194" fmla="*/ 191648 h 4880791"/>
              <a:gd name="connsiteX6195" fmla="*/ 5466680 w 5940554"/>
              <a:gd name="connsiteY6195" fmla="*/ 176429 h 4880791"/>
              <a:gd name="connsiteX6196" fmla="*/ 5471541 w 5940554"/>
              <a:gd name="connsiteY6196" fmla="*/ 194435 h 4880791"/>
              <a:gd name="connsiteX6197" fmla="*/ 5467205 w 5940554"/>
              <a:gd name="connsiteY6197" fmla="*/ 193407 h 4880791"/>
              <a:gd name="connsiteX6198" fmla="*/ 5466680 w 5940554"/>
              <a:gd name="connsiteY6198" fmla="*/ 176429 h 4880791"/>
              <a:gd name="connsiteX6199" fmla="*/ 5096684 w 5940554"/>
              <a:gd name="connsiteY6199" fmla="*/ 175112 h 4880791"/>
              <a:gd name="connsiteX6200" fmla="*/ 5099128 w 5940554"/>
              <a:gd name="connsiteY6200" fmla="*/ 207332 h 4880791"/>
              <a:gd name="connsiteX6201" fmla="*/ 5096684 w 5940554"/>
              <a:gd name="connsiteY6201" fmla="*/ 175112 h 4880791"/>
              <a:gd name="connsiteX6202" fmla="*/ 5095859 w 5940554"/>
              <a:gd name="connsiteY6202" fmla="*/ 162187 h 4880791"/>
              <a:gd name="connsiteX6203" fmla="*/ 5094695 w 5940554"/>
              <a:gd name="connsiteY6203" fmla="*/ 171014 h 4880791"/>
              <a:gd name="connsiteX6204" fmla="*/ 5090184 w 5940554"/>
              <a:gd name="connsiteY6204" fmla="*/ 170117 h 4880791"/>
              <a:gd name="connsiteX6205" fmla="*/ 5095859 w 5940554"/>
              <a:gd name="connsiteY6205" fmla="*/ 162187 h 4880791"/>
              <a:gd name="connsiteX6206" fmla="*/ 5092890 w 5940554"/>
              <a:gd name="connsiteY6206" fmla="*/ 147736 h 4880791"/>
              <a:gd name="connsiteX6207" fmla="*/ 5091567 w 5940554"/>
              <a:gd name="connsiteY6207" fmla="*/ 156784 h 4880791"/>
              <a:gd name="connsiteX6208" fmla="*/ 5087215 w 5940554"/>
              <a:gd name="connsiteY6208" fmla="*/ 155666 h 4880791"/>
              <a:gd name="connsiteX6209" fmla="*/ 5092890 w 5940554"/>
              <a:gd name="connsiteY6209" fmla="*/ 147736 h 4880791"/>
              <a:gd name="connsiteX6210" fmla="*/ 5450703 w 5940554"/>
              <a:gd name="connsiteY6210" fmla="*/ 144450 h 4880791"/>
              <a:gd name="connsiteX6211" fmla="*/ 5466480 w 5940554"/>
              <a:gd name="connsiteY6211" fmla="*/ 151630 h 4880791"/>
              <a:gd name="connsiteX6212" fmla="*/ 5465594 w 5940554"/>
              <a:gd name="connsiteY6212" fmla="*/ 169052 h 4880791"/>
              <a:gd name="connsiteX6213" fmla="*/ 5458434 w 5940554"/>
              <a:gd name="connsiteY6213" fmla="*/ 170182 h 4880791"/>
              <a:gd name="connsiteX6214" fmla="*/ 5450703 w 5940554"/>
              <a:gd name="connsiteY6214" fmla="*/ 144450 h 4880791"/>
              <a:gd name="connsiteX6215" fmla="*/ 5452910 w 5940554"/>
              <a:gd name="connsiteY6215" fmla="*/ 111095 h 4880791"/>
              <a:gd name="connsiteX6216" fmla="*/ 5459703 w 5940554"/>
              <a:gd name="connsiteY6216" fmla="*/ 125951 h 4880791"/>
              <a:gd name="connsiteX6217" fmla="*/ 5443942 w 5940554"/>
              <a:gd name="connsiteY6217" fmla="*/ 116670 h 4880791"/>
              <a:gd name="connsiteX6218" fmla="*/ 5452910 w 5940554"/>
              <a:gd name="connsiteY6218" fmla="*/ 111095 h 4880791"/>
              <a:gd name="connsiteX6219" fmla="*/ 5212769 w 5940554"/>
              <a:gd name="connsiteY6219" fmla="*/ 54465 h 4880791"/>
              <a:gd name="connsiteX6220" fmla="*/ 5232663 w 5940554"/>
              <a:gd name="connsiteY6220" fmla="*/ 63247 h 4880791"/>
              <a:gd name="connsiteX6221" fmla="*/ 5212769 w 5940554"/>
              <a:gd name="connsiteY6221" fmla="*/ 54465 h 4880791"/>
              <a:gd name="connsiteX6222" fmla="*/ 5208483 w 5940554"/>
              <a:gd name="connsiteY6222" fmla="*/ 16207 h 4880791"/>
              <a:gd name="connsiteX6223" fmla="*/ 5215990 w 5940554"/>
              <a:gd name="connsiteY6223" fmla="*/ 20119 h 4880791"/>
              <a:gd name="connsiteX6224" fmla="*/ 5204708 w 5940554"/>
              <a:gd name="connsiteY6224" fmla="*/ 17884 h 4880791"/>
              <a:gd name="connsiteX6225" fmla="*/ 5208483 w 5940554"/>
              <a:gd name="connsiteY6225" fmla="*/ 16207 h 4880791"/>
              <a:gd name="connsiteX6226" fmla="*/ 5205515 w 5940554"/>
              <a:gd name="connsiteY6226" fmla="*/ 1757 h 4880791"/>
              <a:gd name="connsiteX6227" fmla="*/ 5213020 w 5940554"/>
              <a:gd name="connsiteY6227" fmla="*/ 5668 h 4880791"/>
              <a:gd name="connsiteX6228" fmla="*/ 5201740 w 5940554"/>
              <a:gd name="connsiteY6228" fmla="*/ 3433 h 4880791"/>
              <a:gd name="connsiteX6229" fmla="*/ 5205515 w 5940554"/>
              <a:gd name="connsiteY6229" fmla="*/ 1757 h 4880791"/>
              <a:gd name="connsiteX6230" fmla="*/ 5046893 w 5940554"/>
              <a:gd name="connsiteY6230" fmla="*/ 1 h 4880791"/>
              <a:gd name="connsiteX6231" fmla="*/ 5053626 w 5940554"/>
              <a:gd name="connsiteY6231" fmla="*/ 2550 h 4880791"/>
              <a:gd name="connsiteX6232" fmla="*/ 5043628 w 5940554"/>
              <a:gd name="connsiteY6232" fmla="*/ 1217 h 4880791"/>
              <a:gd name="connsiteX6233" fmla="*/ 5046893 w 5940554"/>
              <a:gd name="connsiteY6233" fmla="*/ 1 h 4880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</a:cxnLst>
            <a:rect l="l" t="t" r="r" b="b"/>
            <a:pathLst>
              <a:path w="5940554" h="4880791">
                <a:moveTo>
                  <a:pt x="2693023" y="4825836"/>
                </a:moveTo>
                <a:cubicBezTo>
                  <a:pt x="2693669" y="4832350"/>
                  <a:pt x="2690806" y="4836351"/>
                  <a:pt x="2689697" y="4841608"/>
                </a:cubicBezTo>
                <a:cubicBezTo>
                  <a:pt x="2677414" y="4832819"/>
                  <a:pt x="2684896" y="4826072"/>
                  <a:pt x="2693023" y="4825836"/>
                </a:cubicBezTo>
                <a:close/>
                <a:moveTo>
                  <a:pt x="2914962" y="4728480"/>
                </a:moveTo>
                <a:cubicBezTo>
                  <a:pt x="2917628" y="4725995"/>
                  <a:pt x="2921650" y="4726009"/>
                  <a:pt x="2927623" y="4730284"/>
                </a:cubicBezTo>
                <a:cubicBezTo>
                  <a:pt x="2923246" y="4754430"/>
                  <a:pt x="2918750" y="4778140"/>
                  <a:pt x="2914374" y="4802286"/>
                </a:cubicBezTo>
                <a:cubicBezTo>
                  <a:pt x="2911837" y="4819355"/>
                  <a:pt x="2911154" y="4839915"/>
                  <a:pt x="2902646" y="4854678"/>
                </a:cubicBezTo>
                <a:cubicBezTo>
                  <a:pt x="2899810" y="4859599"/>
                  <a:pt x="2896104" y="4863875"/>
                  <a:pt x="2891170" y="4867165"/>
                </a:cubicBezTo>
                <a:cubicBezTo>
                  <a:pt x="2881461" y="4826643"/>
                  <a:pt x="2914808" y="4808891"/>
                  <a:pt x="2911495" y="4770850"/>
                </a:cubicBezTo>
                <a:cubicBezTo>
                  <a:pt x="2911170" y="4765897"/>
                  <a:pt x="2906965" y="4735936"/>
                  <a:pt x="2914962" y="4728480"/>
                </a:cubicBezTo>
                <a:close/>
                <a:moveTo>
                  <a:pt x="2927288" y="4715999"/>
                </a:moveTo>
                <a:cubicBezTo>
                  <a:pt x="2928903" y="4714671"/>
                  <a:pt x="2931589" y="4714625"/>
                  <a:pt x="2936852" y="4718392"/>
                </a:cubicBezTo>
                <a:cubicBezTo>
                  <a:pt x="2935070" y="4720882"/>
                  <a:pt x="2932936" y="4727572"/>
                  <a:pt x="2924163" y="4721294"/>
                </a:cubicBezTo>
                <a:cubicBezTo>
                  <a:pt x="2925135" y="4719935"/>
                  <a:pt x="2925675" y="4717326"/>
                  <a:pt x="2927288" y="4715999"/>
                </a:cubicBezTo>
                <a:close/>
                <a:moveTo>
                  <a:pt x="2770230" y="4709509"/>
                </a:moveTo>
                <a:cubicBezTo>
                  <a:pt x="2765270" y="4716440"/>
                  <a:pt x="2746962" y="4723949"/>
                  <a:pt x="2765221" y="4741207"/>
                </a:cubicBezTo>
                <a:cubicBezTo>
                  <a:pt x="2767205" y="4738436"/>
                  <a:pt x="2773090" y="4733827"/>
                  <a:pt x="2776162" y="4728254"/>
                </a:cubicBezTo>
                <a:cubicBezTo>
                  <a:pt x="2779236" y="4722679"/>
                  <a:pt x="2779495" y="4716139"/>
                  <a:pt x="2770230" y="4709509"/>
                </a:cubicBezTo>
                <a:close/>
                <a:moveTo>
                  <a:pt x="2674615" y="4655759"/>
                </a:moveTo>
                <a:cubicBezTo>
                  <a:pt x="2670648" y="4661303"/>
                  <a:pt x="2669548" y="4666454"/>
                  <a:pt x="2667291" y="4673221"/>
                </a:cubicBezTo>
                <a:cubicBezTo>
                  <a:pt x="2668010" y="4675833"/>
                  <a:pt x="2675570" y="4683338"/>
                  <a:pt x="2675845" y="4679344"/>
                </a:cubicBezTo>
                <a:cubicBezTo>
                  <a:pt x="2670266" y="4669064"/>
                  <a:pt x="2672358" y="4662527"/>
                  <a:pt x="2674615" y="4655759"/>
                </a:cubicBezTo>
                <a:close/>
                <a:moveTo>
                  <a:pt x="2572137" y="4653039"/>
                </a:moveTo>
                <a:cubicBezTo>
                  <a:pt x="2569383" y="4656887"/>
                  <a:pt x="2568221" y="4662219"/>
                  <a:pt x="2567058" y="4667550"/>
                </a:cubicBezTo>
                <a:cubicBezTo>
                  <a:pt x="2554776" y="4658762"/>
                  <a:pt x="2562364" y="4651864"/>
                  <a:pt x="2572137" y="4653039"/>
                </a:cubicBezTo>
                <a:close/>
                <a:moveTo>
                  <a:pt x="2299123" y="4558816"/>
                </a:moveTo>
                <a:cubicBezTo>
                  <a:pt x="2301938" y="4558331"/>
                  <a:pt x="2305415" y="4559219"/>
                  <a:pt x="2309768" y="4562335"/>
                </a:cubicBezTo>
                <a:cubicBezTo>
                  <a:pt x="2308255" y="4564451"/>
                  <a:pt x="2306645" y="4571299"/>
                  <a:pt x="2303238" y="4576059"/>
                </a:cubicBezTo>
                <a:cubicBezTo>
                  <a:pt x="2299830" y="4580822"/>
                  <a:pt x="2294625" y="4583497"/>
                  <a:pt x="2285919" y="4577266"/>
                </a:cubicBezTo>
                <a:cubicBezTo>
                  <a:pt x="2288191" y="4574092"/>
                  <a:pt x="2290676" y="4560272"/>
                  <a:pt x="2299123" y="4558816"/>
                </a:cubicBezTo>
                <a:close/>
                <a:moveTo>
                  <a:pt x="490057" y="4505849"/>
                </a:moveTo>
                <a:cubicBezTo>
                  <a:pt x="493543" y="4505738"/>
                  <a:pt x="496149" y="4507262"/>
                  <a:pt x="494389" y="4510532"/>
                </a:cubicBezTo>
                <a:lnTo>
                  <a:pt x="480446" y="4510980"/>
                </a:lnTo>
                <a:cubicBezTo>
                  <a:pt x="482207" y="4507709"/>
                  <a:pt x="486571" y="4505962"/>
                  <a:pt x="490057" y="4505849"/>
                </a:cubicBezTo>
                <a:close/>
                <a:moveTo>
                  <a:pt x="2160054" y="4383243"/>
                </a:moveTo>
                <a:cubicBezTo>
                  <a:pt x="2158515" y="4392623"/>
                  <a:pt x="2155265" y="4400779"/>
                  <a:pt x="2153726" y="4410159"/>
                </a:cubicBezTo>
                <a:cubicBezTo>
                  <a:pt x="2154445" y="4412769"/>
                  <a:pt x="2157866" y="4415218"/>
                  <a:pt x="2162280" y="4416280"/>
                </a:cubicBezTo>
                <a:lnTo>
                  <a:pt x="2161771" y="4414957"/>
                </a:lnTo>
                <a:lnTo>
                  <a:pt x="2157498" y="4412694"/>
                </a:lnTo>
                <a:lnTo>
                  <a:pt x="2159711" y="4409602"/>
                </a:lnTo>
                <a:lnTo>
                  <a:pt x="2158577" y="4406656"/>
                </a:lnTo>
                <a:cubicBezTo>
                  <a:pt x="2156866" y="4397864"/>
                  <a:pt x="2160182" y="4391197"/>
                  <a:pt x="2160054" y="4383243"/>
                </a:cubicBezTo>
                <a:close/>
                <a:moveTo>
                  <a:pt x="170361" y="4326587"/>
                </a:moveTo>
                <a:cubicBezTo>
                  <a:pt x="171471" y="4326993"/>
                  <a:pt x="172547" y="4328085"/>
                  <a:pt x="173378" y="4328389"/>
                </a:cubicBezTo>
                <a:cubicBezTo>
                  <a:pt x="172896" y="4329608"/>
                  <a:pt x="172240" y="4330064"/>
                  <a:pt x="171252" y="4330051"/>
                </a:cubicBezTo>
                <a:cubicBezTo>
                  <a:pt x="170266" y="4330038"/>
                  <a:pt x="168949" y="4329556"/>
                  <a:pt x="167147" y="4328895"/>
                </a:cubicBezTo>
                <a:cubicBezTo>
                  <a:pt x="168110" y="4326459"/>
                  <a:pt x="169252" y="4326180"/>
                  <a:pt x="170361" y="4326587"/>
                </a:cubicBezTo>
                <a:close/>
                <a:moveTo>
                  <a:pt x="176594" y="4326082"/>
                </a:moveTo>
                <a:cubicBezTo>
                  <a:pt x="177703" y="4326489"/>
                  <a:pt x="178778" y="4327580"/>
                  <a:pt x="179611" y="4327885"/>
                </a:cubicBezTo>
                <a:cubicBezTo>
                  <a:pt x="179129" y="4329103"/>
                  <a:pt x="178471" y="4329560"/>
                  <a:pt x="177485" y="4329546"/>
                </a:cubicBezTo>
                <a:cubicBezTo>
                  <a:pt x="176498" y="4329534"/>
                  <a:pt x="175181" y="4329050"/>
                  <a:pt x="173378" y="4328389"/>
                </a:cubicBezTo>
                <a:cubicBezTo>
                  <a:pt x="174343" y="4325954"/>
                  <a:pt x="175484" y="4325676"/>
                  <a:pt x="176594" y="4326082"/>
                </a:cubicBezTo>
                <a:close/>
                <a:moveTo>
                  <a:pt x="584178" y="4325294"/>
                </a:moveTo>
                <a:cubicBezTo>
                  <a:pt x="587119" y="4325401"/>
                  <a:pt x="589724" y="4326924"/>
                  <a:pt x="587965" y="4330195"/>
                </a:cubicBezTo>
                <a:lnTo>
                  <a:pt x="578388" y="4328896"/>
                </a:lnTo>
                <a:cubicBezTo>
                  <a:pt x="577965" y="4326498"/>
                  <a:pt x="581238" y="4325188"/>
                  <a:pt x="584178" y="4325294"/>
                </a:cubicBezTo>
                <a:close/>
                <a:moveTo>
                  <a:pt x="196249" y="4325151"/>
                </a:moveTo>
                <a:cubicBezTo>
                  <a:pt x="193541" y="4327181"/>
                  <a:pt x="191355" y="4327891"/>
                  <a:pt x="188859" y="4328079"/>
                </a:cubicBezTo>
                <a:cubicBezTo>
                  <a:pt x="186364" y="4328268"/>
                  <a:pt x="183559" y="4327937"/>
                  <a:pt x="179611" y="4327885"/>
                </a:cubicBezTo>
                <a:cubicBezTo>
                  <a:pt x="184865" y="4324232"/>
                  <a:pt x="191258" y="4323323"/>
                  <a:pt x="196249" y="4325151"/>
                </a:cubicBezTo>
                <a:close/>
                <a:moveTo>
                  <a:pt x="1952754" y="4320488"/>
                </a:moveTo>
                <a:cubicBezTo>
                  <a:pt x="1952481" y="4324484"/>
                  <a:pt x="1950497" y="4327257"/>
                  <a:pt x="1950223" y="4331253"/>
                </a:cubicBezTo>
                <a:cubicBezTo>
                  <a:pt x="1953371" y="4337698"/>
                  <a:pt x="1947858" y="4341789"/>
                  <a:pt x="1956411" y="4347909"/>
                </a:cubicBezTo>
                <a:cubicBezTo>
                  <a:pt x="1957510" y="4342757"/>
                  <a:pt x="1963018" y="4327833"/>
                  <a:pt x="1952754" y="4320488"/>
                </a:cubicBezTo>
                <a:close/>
                <a:moveTo>
                  <a:pt x="102303" y="4315409"/>
                </a:moveTo>
                <a:lnTo>
                  <a:pt x="100564" y="4316242"/>
                </a:lnTo>
                <a:lnTo>
                  <a:pt x="93796" y="4316888"/>
                </a:lnTo>
                <a:close/>
                <a:moveTo>
                  <a:pt x="253567" y="4245297"/>
                </a:moveTo>
                <a:cubicBezTo>
                  <a:pt x="254885" y="4245780"/>
                  <a:pt x="255023" y="4246383"/>
                  <a:pt x="254478" y="4246968"/>
                </a:cubicBezTo>
                <a:cubicBezTo>
                  <a:pt x="253663" y="4247846"/>
                  <a:pt x="251310" y="4248683"/>
                  <a:pt x="249098" y="4249015"/>
                </a:cubicBezTo>
                <a:cubicBezTo>
                  <a:pt x="246884" y="4249347"/>
                  <a:pt x="244809" y="4249176"/>
                  <a:pt x="244547" y="4248034"/>
                </a:cubicBezTo>
                <a:cubicBezTo>
                  <a:pt x="244547" y="4248034"/>
                  <a:pt x="250241" y="4244078"/>
                  <a:pt x="253567" y="4245297"/>
                </a:cubicBezTo>
                <a:close/>
                <a:moveTo>
                  <a:pt x="336229" y="4170514"/>
                </a:moveTo>
                <a:lnTo>
                  <a:pt x="337669" y="4171421"/>
                </a:lnTo>
                <a:lnTo>
                  <a:pt x="337304" y="4171191"/>
                </a:lnTo>
                <a:cubicBezTo>
                  <a:pt x="336563" y="4170725"/>
                  <a:pt x="336102" y="4170433"/>
                  <a:pt x="336229" y="4170514"/>
                </a:cubicBezTo>
                <a:close/>
                <a:moveTo>
                  <a:pt x="384711" y="4149218"/>
                </a:moveTo>
                <a:cubicBezTo>
                  <a:pt x="384711" y="4149218"/>
                  <a:pt x="382450" y="4154496"/>
                  <a:pt x="383015" y="4153177"/>
                </a:cubicBezTo>
                <a:cubicBezTo>
                  <a:pt x="383202" y="4152737"/>
                  <a:pt x="383706" y="4151564"/>
                  <a:pt x="384711" y="4149218"/>
                </a:cubicBezTo>
                <a:close/>
                <a:moveTo>
                  <a:pt x="141314" y="4143493"/>
                </a:moveTo>
                <a:cubicBezTo>
                  <a:pt x="141473" y="4143489"/>
                  <a:pt x="140907" y="4143900"/>
                  <a:pt x="139322" y="4144919"/>
                </a:cubicBezTo>
                <a:lnTo>
                  <a:pt x="137712" y="4145926"/>
                </a:lnTo>
                <a:lnTo>
                  <a:pt x="133986" y="4146981"/>
                </a:lnTo>
                <a:cubicBezTo>
                  <a:pt x="137776" y="4145173"/>
                  <a:pt x="140997" y="4143502"/>
                  <a:pt x="141314" y="4143493"/>
                </a:cubicBezTo>
                <a:close/>
                <a:moveTo>
                  <a:pt x="87156" y="4128870"/>
                </a:moveTo>
                <a:cubicBezTo>
                  <a:pt x="86971" y="4129288"/>
                  <a:pt x="86482" y="4130399"/>
                  <a:pt x="85501" y="4132623"/>
                </a:cubicBezTo>
                <a:cubicBezTo>
                  <a:pt x="85501" y="4132623"/>
                  <a:pt x="87708" y="4127621"/>
                  <a:pt x="87156" y="4128870"/>
                </a:cubicBezTo>
                <a:close/>
                <a:moveTo>
                  <a:pt x="1842450" y="4118579"/>
                </a:moveTo>
                <a:cubicBezTo>
                  <a:pt x="1847818" y="4147224"/>
                  <a:pt x="1860571" y="4179406"/>
                  <a:pt x="1859649" y="4205997"/>
                </a:cubicBezTo>
                <a:cubicBezTo>
                  <a:pt x="1869195" y="4210732"/>
                  <a:pt x="1882434" y="4213919"/>
                  <a:pt x="1887293" y="4221588"/>
                </a:cubicBezTo>
                <a:cubicBezTo>
                  <a:pt x="1891433" y="4226647"/>
                  <a:pt x="1902131" y="4236398"/>
                  <a:pt x="1905107" y="4232240"/>
                </a:cubicBezTo>
                <a:cubicBezTo>
                  <a:pt x="1878021" y="4212856"/>
                  <a:pt x="1869842" y="4188138"/>
                  <a:pt x="1864812" y="4169865"/>
                </a:cubicBezTo>
                <a:cubicBezTo>
                  <a:pt x="1862222" y="4159627"/>
                  <a:pt x="1853223" y="4146900"/>
                  <a:pt x="1851175" y="4135303"/>
                </a:cubicBezTo>
                <a:cubicBezTo>
                  <a:pt x="1851448" y="4131307"/>
                  <a:pt x="1853979" y="4120541"/>
                  <a:pt x="1842450" y="4118579"/>
                </a:cubicBezTo>
                <a:close/>
                <a:moveTo>
                  <a:pt x="1821101" y="4115877"/>
                </a:moveTo>
                <a:cubicBezTo>
                  <a:pt x="1816866" y="4118785"/>
                  <a:pt x="1810468" y="4120495"/>
                  <a:pt x="1805062" y="4120819"/>
                </a:cubicBezTo>
                <a:cubicBezTo>
                  <a:pt x="1808210" y="4127264"/>
                  <a:pt x="1813128" y="4155937"/>
                  <a:pt x="1829071" y="4158961"/>
                </a:cubicBezTo>
                <a:cubicBezTo>
                  <a:pt x="1820345" y="4142237"/>
                  <a:pt x="1823868" y="4130085"/>
                  <a:pt x="1821101" y="4115877"/>
                </a:cubicBezTo>
                <a:close/>
                <a:moveTo>
                  <a:pt x="166398" y="4006483"/>
                </a:moveTo>
                <a:cubicBezTo>
                  <a:pt x="160937" y="4011263"/>
                  <a:pt x="156762" y="4013876"/>
                  <a:pt x="153934" y="4015048"/>
                </a:cubicBezTo>
                <a:cubicBezTo>
                  <a:pt x="151812" y="4015928"/>
                  <a:pt x="150447" y="4015999"/>
                  <a:pt x="149864" y="4015567"/>
                </a:cubicBezTo>
                <a:cubicBezTo>
                  <a:pt x="148115" y="4014274"/>
                  <a:pt x="153402" y="4008472"/>
                  <a:pt x="166398" y="4006483"/>
                </a:cubicBezTo>
                <a:close/>
                <a:moveTo>
                  <a:pt x="1356359" y="3974698"/>
                </a:moveTo>
                <a:lnTo>
                  <a:pt x="1348774" y="3975463"/>
                </a:lnTo>
                <a:lnTo>
                  <a:pt x="1260976" y="4010361"/>
                </a:lnTo>
                <a:lnTo>
                  <a:pt x="1240166" y="4018678"/>
                </a:lnTo>
                <a:lnTo>
                  <a:pt x="1213908" y="4030275"/>
                </a:lnTo>
                <a:cubicBezTo>
                  <a:pt x="1196601" y="4038006"/>
                  <a:pt x="1182657" y="4044230"/>
                  <a:pt x="1175927" y="4046923"/>
                </a:cubicBezTo>
                <a:cubicBezTo>
                  <a:pt x="1112631" y="4072261"/>
                  <a:pt x="1066676" y="4085523"/>
                  <a:pt x="1007744" y="4109113"/>
                </a:cubicBezTo>
                <a:cubicBezTo>
                  <a:pt x="931352" y="4139693"/>
                  <a:pt x="837617" y="4182348"/>
                  <a:pt x="759651" y="4208424"/>
                </a:cubicBezTo>
                <a:cubicBezTo>
                  <a:pt x="717787" y="4223898"/>
                  <a:pt x="679719" y="4237159"/>
                  <a:pt x="644241" y="4248541"/>
                </a:cubicBezTo>
                <a:lnTo>
                  <a:pt x="615757" y="4256766"/>
                </a:lnTo>
                <a:lnTo>
                  <a:pt x="663494" y="4245446"/>
                </a:lnTo>
                <a:cubicBezTo>
                  <a:pt x="743858" y="4226094"/>
                  <a:pt x="822547" y="4191718"/>
                  <a:pt x="904298" y="4164044"/>
                </a:cubicBezTo>
                <a:cubicBezTo>
                  <a:pt x="905962" y="4164654"/>
                  <a:pt x="919274" y="4160701"/>
                  <a:pt x="918310" y="4163136"/>
                </a:cubicBezTo>
                <a:cubicBezTo>
                  <a:pt x="918069" y="4163746"/>
                  <a:pt x="916044" y="4165153"/>
                  <a:pt x="913115" y="4166912"/>
                </a:cubicBezTo>
                <a:lnTo>
                  <a:pt x="908204" y="4169636"/>
                </a:lnTo>
                <a:lnTo>
                  <a:pt x="957328" y="4150043"/>
                </a:lnTo>
                <a:cubicBezTo>
                  <a:pt x="1068689" y="4103539"/>
                  <a:pt x="1179520" y="4054040"/>
                  <a:pt x="1289686" y="4007375"/>
                </a:cubicBezTo>
                <a:cubicBezTo>
                  <a:pt x="1294050" y="4005628"/>
                  <a:pt x="1362558" y="3983338"/>
                  <a:pt x="1356359" y="3974698"/>
                </a:cubicBezTo>
                <a:close/>
                <a:moveTo>
                  <a:pt x="1397422" y="3950460"/>
                </a:moveTo>
                <a:lnTo>
                  <a:pt x="1397245" y="3950510"/>
                </a:lnTo>
                <a:lnTo>
                  <a:pt x="1397184" y="3950542"/>
                </a:lnTo>
                <a:close/>
                <a:moveTo>
                  <a:pt x="1469130" y="3929555"/>
                </a:moveTo>
                <a:cubicBezTo>
                  <a:pt x="1469376" y="3930953"/>
                  <a:pt x="1464521" y="3932683"/>
                  <a:pt x="1456921" y="3934723"/>
                </a:cubicBezTo>
                <a:lnTo>
                  <a:pt x="1435569" y="3939955"/>
                </a:lnTo>
                <a:lnTo>
                  <a:pt x="1434282" y="3941174"/>
                </a:lnTo>
                <a:lnTo>
                  <a:pt x="1433039" y="3940575"/>
                </a:lnTo>
                <a:lnTo>
                  <a:pt x="1428245" y="3941750"/>
                </a:lnTo>
                <a:lnTo>
                  <a:pt x="1413343" y="3945961"/>
                </a:lnTo>
                <a:lnTo>
                  <a:pt x="1415862" y="3945775"/>
                </a:lnTo>
                <a:cubicBezTo>
                  <a:pt x="1417609" y="3947003"/>
                  <a:pt x="1407584" y="3952479"/>
                  <a:pt x="1402396" y="3954761"/>
                </a:cubicBezTo>
                <a:lnTo>
                  <a:pt x="1393575" y="3958151"/>
                </a:lnTo>
                <a:lnTo>
                  <a:pt x="1405093" y="3955965"/>
                </a:lnTo>
                <a:cubicBezTo>
                  <a:pt x="1420266" y="3952795"/>
                  <a:pt x="1438759" y="3948188"/>
                  <a:pt x="1452041" y="3942450"/>
                </a:cubicBezTo>
                <a:cubicBezTo>
                  <a:pt x="1460897" y="3938626"/>
                  <a:pt x="1467435" y="3934297"/>
                  <a:pt x="1469130" y="3929555"/>
                </a:cubicBezTo>
                <a:close/>
                <a:moveTo>
                  <a:pt x="91981" y="3927384"/>
                </a:moveTo>
                <a:lnTo>
                  <a:pt x="102106" y="3927653"/>
                </a:lnTo>
                <a:lnTo>
                  <a:pt x="106708" y="3927389"/>
                </a:lnTo>
                <a:lnTo>
                  <a:pt x="61832" y="3947892"/>
                </a:lnTo>
                <a:lnTo>
                  <a:pt x="56376" y="3948542"/>
                </a:lnTo>
                <a:lnTo>
                  <a:pt x="49955" y="3948786"/>
                </a:lnTo>
                <a:lnTo>
                  <a:pt x="71327" y="3937365"/>
                </a:lnTo>
                <a:close/>
                <a:moveTo>
                  <a:pt x="1674949" y="3906828"/>
                </a:moveTo>
                <a:lnTo>
                  <a:pt x="1658228" y="3927093"/>
                </a:lnTo>
                <a:lnTo>
                  <a:pt x="1677461" y="3918617"/>
                </a:lnTo>
                <a:lnTo>
                  <a:pt x="1677379" y="3918304"/>
                </a:lnTo>
                <a:cubicBezTo>
                  <a:pt x="1676179" y="3913403"/>
                  <a:pt x="1675330" y="3909460"/>
                  <a:pt x="1674949" y="3906828"/>
                </a:cubicBezTo>
                <a:close/>
                <a:moveTo>
                  <a:pt x="1519504" y="3899122"/>
                </a:moveTo>
                <a:lnTo>
                  <a:pt x="1512966" y="3901740"/>
                </a:lnTo>
                <a:cubicBezTo>
                  <a:pt x="1508089" y="3903691"/>
                  <a:pt x="1504360" y="3905185"/>
                  <a:pt x="1503087" y="3905694"/>
                </a:cubicBezTo>
                <a:cubicBezTo>
                  <a:pt x="1502419" y="3908529"/>
                  <a:pt x="1508368" y="3907752"/>
                  <a:pt x="1516869" y="3905231"/>
                </a:cubicBezTo>
                <a:lnTo>
                  <a:pt x="1519302" y="3904318"/>
                </a:lnTo>
                <a:lnTo>
                  <a:pt x="1518563" y="3900534"/>
                </a:lnTo>
                <a:close/>
                <a:moveTo>
                  <a:pt x="238314" y="3875430"/>
                </a:moveTo>
                <a:lnTo>
                  <a:pt x="226952" y="3880875"/>
                </a:lnTo>
                <a:cubicBezTo>
                  <a:pt x="209140" y="3885980"/>
                  <a:pt x="191183" y="3891820"/>
                  <a:pt x="172736" y="3898771"/>
                </a:cubicBezTo>
                <a:lnTo>
                  <a:pt x="146541" y="3910030"/>
                </a:lnTo>
                <a:lnTo>
                  <a:pt x="146918" y="3909361"/>
                </a:lnTo>
                <a:cubicBezTo>
                  <a:pt x="145074" y="3909179"/>
                  <a:pt x="140691" y="3909375"/>
                  <a:pt x="132584" y="3910006"/>
                </a:cubicBezTo>
                <a:lnTo>
                  <a:pt x="127217" y="3910359"/>
                </a:lnTo>
                <a:lnTo>
                  <a:pt x="135409" y="3906400"/>
                </a:lnTo>
                <a:lnTo>
                  <a:pt x="189255" y="3882370"/>
                </a:lnTo>
                <a:lnTo>
                  <a:pt x="210183" y="3880489"/>
                </a:lnTo>
                <a:close/>
                <a:moveTo>
                  <a:pt x="341840" y="3871030"/>
                </a:moveTo>
                <a:cubicBezTo>
                  <a:pt x="341980" y="3870699"/>
                  <a:pt x="341946" y="3870782"/>
                  <a:pt x="341813" y="3871091"/>
                </a:cubicBezTo>
                <a:lnTo>
                  <a:pt x="341652" y="3871467"/>
                </a:lnTo>
                <a:lnTo>
                  <a:pt x="341204" y="3872513"/>
                </a:lnTo>
                <a:cubicBezTo>
                  <a:pt x="340709" y="3873668"/>
                  <a:pt x="340144" y="3874988"/>
                  <a:pt x="340144" y="3874988"/>
                </a:cubicBezTo>
                <a:lnTo>
                  <a:pt x="341652" y="3871467"/>
                </a:lnTo>
                <a:close/>
                <a:moveTo>
                  <a:pt x="408242" y="3870530"/>
                </a:moveTo>
                <a:cubicBezTo>
                  <a:pt x="408301" y="3870231"/>
                  <a:pt x="408262" y="3870430"/>
                  <a:pt x="408182" y="3870829"/>
                </a:cubicBezTo>
                <a:lnTo>
                  <a:pt x="408108" y="3871204"/>
                </a:lnTo>
                <a:lnTo>
                  <a:pt x="407710" y="3873221"/>
                </a:lnTo>
                <a:cubicBezTo>
                  <a:pt x="403260" y="3873337"/>
                  <a:pt x="399204" y="3874207"/>
                  <a:pt x="395363" y="3875497"/>
                </a:cubicBezTo>
                <a:lnTo>
                  <a:pt x="392031" y="3876947"/>
                </a:lnTo>
                <a:lnTo>
                  <a:pt x="407563" y="3873359"/>
                </a:lnTo>
                <a:lnTo>
                  <a:pt x="407710" y="3873221"/>
                </a:lnTo>
                <a:cubicBezTo>
                  <a:pt x="407710" y="3873221"/>
                  <a:pt x="407789" y="3872823"/>
                  <a:pt x="407888" y="3872324"/>
                </a:cubicBezTo>
                <a:lnTo>
                  <a:pt x="408108" y="3871204"/>
                </a:lnTo>
                <a:close/>
                <a:moveTo>
                  <a:pt x="149929" y="3868402"/>
                </a:moveTo>
                <a:cubicBezTo>
                  <a:pt x="151038" y="3868807"/>
                  <a:pt x="152114" y="3869900"/>
                  <a:pt x="152947" y="3870204"/>
                </a:cubicBezTo>
                <a:cubicBezTo>
                  <a:pt x="152465" y="3871422"/>
                  <a:pt x="151807" y="3871878"/>
                  <a:pt x="150821" y="3871866"/>
                </a:cubicBezTo>
                <a:cubicBezTo>
                  <a:pt x="149834" y="3871851"/>
                  <a:pt x="148516" y="3871368"/>
                  <a:pt x="146714" y="3870709"/>
                </a:cubicBezTo>
                <a:cubicBezTo>
                  <a:pt x="147678" y="3868274"/>
                  <a:pt x="148820" y="3867994"/>
                  <a:pt x="149929" y="3868402"/>
                </a:cubicBezTo>
                <a:close/>
                <a:moveTo>
                  <a:pt x="156161" y="3867896"/>
                </a:moveTo>
                <a:cubicBezTo>
                  <a:pt x="157270" y="3868303"/>
                  <a:pt x="158347" y="3869395"/>
                  <a:pt x="159178" y="3869699"/>
                </a:cubicBezTo>
                <a:cubicBezTo>
                  <a:pt x="158696" y="3870917"/>
                  <a:pt x="158040" y="3871373"/>
                  <a:pt x="157051" y="3871361"/>
                </a:cubicBezTo>
                <a:cubicBezTo>
                  <a:pt x="156066" y="3871347"/>
                  <a:pt x="154749" y="3870864"/>
                  <a:pt x="152947" y="3870204"/>
                </a:cubicBezTo>
                <a:cubicBezTo>
                  <a:pt x="153910" y="3867769"/>
                  <a:pt x="155052" y="3867490"/>
                  <a:pt x="156161" y="3867896"/>
                </a:cubicBezTo>
                <a:close/>
                <a:moveTo>
                  <a:pt x="175817" y="3866965"/>
                </a:moveTo>
                <a:cubicBezTo>
                  <a:pt x="173109" y="3868995"/>
                  <a:pt x="170923" y="3869704"/>
                  <a:pt x="168427" y="3869893"/>
                </a:cubicBezTo>
                <a:cubicBezTo>
                  <a:pt x="165932" y="3870083"/>
                  <a:pt x="163126" y="3869751"/>
                  <a:pt x="159178" y="3869699"/>
                </a:cubicBezTo>
                <a:cubicBezTo>
                  <a:pt x="164434" y="3866047"/>
                  <a:pt x="170826" y="3865136"/>
                  <a:pt x="175817" y="3866965"/>
                </a:cubicBezTo>
                <a:close/>
                <a:moveTo>
                  <a:pt x="81871" y="3857223"/>
                </a:moveTo>
                <a:lnTo>
                  <a:pt x="80132" y="3858056"/>
                </a:lnTo>
                <a:lnTo>
                  <a:pt x="73365" y="3858702"/>
                </a:lnTo>
                <a:close/>
                <a:moveTo>
                  <a:pt x="290712" y="3844230"/>
                </a:moveTo>
                <a:lnTo>
                  <a:pt x="289485" y="3844422"/>
                </a:lnTo>
                <a:lnTo>
                  <a:pt x="286256" y="3845621"/>
                </a:lnTo>
                <a:cubicBezTo>
                  <a:pt x="284216" y="3846965"/>
                  <a:pt x="283494" y="3848792"/>
                  <a:pt x="285297" y="3849451"/>
                </a:cubicBezTo>
                <a:cubicBezTo>
                  <a:pt x="285297" y="3849451"/>
                  <a:pt x="293629" y="3847800"/>
                  <a:pt x="295689" y="3846202"/>
                </a:cubicBezTo>
                <a:cubicBezTo>
                  <a:pt x="296377" y="3845669"/>
                  <a:pt x="296368" y="3845143"/>
                  <a:pt x="295120" y="3844685"/>
                </a:cubicBezTo>
                <a:close/>
                <a:moveTo>
                  <a:pt x="233135" y="3787111"/>
                </a:moveTo>
                <a:cubicBezTo>
                  <a:pt x="234453" y="3787594"/>
                  <a:pt x="234590" y="3788197"/>
                  <a:pt x="234046" y="3788781"/>
                </a:cubicBezTo>
                <a:cubicBezTo>
                  <a:pt x="233230" y="3789660"/>
                  <a:pt x="230878" y="3790497"/>
                  <a:pt x="228666" y="3790829"/>
                </a:cubicBezTo>
                <a:cubicBezTo>
                  <a:pt x="226452" y="3791161"/>
                  <a:pt x="224377" y="3790991"/>
                  <a:pt x="224115" y="3789848"/>
                </a:cubicBezTo>
                <a:cubicBezTo>
                  <a:pt x="224115" y="3789848"/>
                  <a:pt x="229808" y="3785891"/>
                  <a:pt x="233135" y="3787111"/>
                </a:cubicBezTo>
                <a:close/>
                <a:moveTo>
                  <a:pt x="348991" y="3772719"/>
                </a:moveTo>
                <a:lnTo>
                  <a:pt x="345519" y="3773242"/>
                </a:lnTo>
                <a:lnTo>
                  <a:pt x="340067" y="3774608"/>
                </a:lnTo>
                <a:lnTo>
                  <a:pt x="326375" y="3779214"/>
                </a:lnTo>
                <a:lnTo>
                  <a:pt x="347765" y="3776388"/>
                </a:lnTo>
                <a:lnTo>
                  <a:pt x="351037" y="3773332"/>
                </a:lnTo>
                <a:close/>
                <a:moveTo>
                  <a:pt x="399855" y="3764027"/>
                </a:moveTo>
                <a:lnTo>
                  <a:pt x="385927" y="3766547"/>
                </a:lnTo>
                <a:lnTo>
                  <a:pt x="386290" y="3766517"/>
                </a:lnTo>
                <a:cubicBezTo>
                  <a:pt x="390508" y="3766088"/>
                  <a:pt x="394600" y="3765526"/>
                  <a:pt x="397769" y="3764740"/>
                </a:cubicBezTo>
                <a:close/>
                <a:moveTo>
                  <a:pt x="295190" y="3689267"/>
                </a:moveTo>
                <a:lnTo>
                  <a:pt x="287054" y="3690447"/>
                </a:lnTo>
                <a:lnTo>
                  <a:pt x="265305" y="3699722"/>
                </a:lnTo>
                <a:lnTo>
                  <a:pt x="247245" y="3707483"/>
                </a:lnTo>
                <a:lnTo>
                  <a:pt x="251331" y="3706842"/>
                </a:lnTo>
                <a:lnTo>
                  <a:pt x="258095" y="3703299"/>
                </a:lnTo>
                <a:cubicBezTo>
                  <a:pt x="264189" y="3700453"/>
                  <a:pt x="271253" y="3697736"/>
                  <a:pt x="278640" y="3695101"/>
                </a:cubicBezTo>
                <a:close/>
                <a:moveTo>
                  <a:pt x="365933" y="3687282"/>
                </a:moveTo>
                <a:cubicBezTo>
                  <a:pt x="366070" y="3686969"/>
                  <a:pt x="366037" y="3687047"/>
                  <a:pt x="365907" y="3687339"/>
                </a:cubicBezTo>
                <a:lnTo>
                  <a:pt x="365335" y="3688636"/>
                </a:lnTo>
                <a:lnTo>
                  <a:pt x="365336" y="3688635"/>
                </a:lnTo>
                <a:close/>
                <a:moveTo>
                  <a:pt x="120882" y="3685308"/>
                </a:moveTo>
                <a:cubicBezTo>
                  <a:pt x="121041" y="3685304"/>
                  <a:pt x="120473" y="3685715"/>
                  <a:pt x="118890" y="3686733"/>
                </a:cubicBezTo>
                <a:lnTo>
                  <a:pt x="117280" y="3687739"/>
                </a:lnTo>
                <a:lnTo>
                  <a:pt x="113554" y="3688795"/>
                </a:lnTo>
                <a:cubicBezTo>
                  <a:pt x="117344" y="3686987"/>
                  <a:pt x="120565" y="3685316"/>
                  <a:pt x="120882" y="3685308"/>
                </a:cubicBezTo>
                <a:close/>
                <a:moveTo>
                  <a:pt x="66724" y="3670686"/>
                </a:moveTo>
                <a:cubicBezTo>
                  <a:pt x="67275" y="3669435"/>
                  <a:pt x="65068" y="3674437"/>
                  <a:pt x="65068" y="3674437"/>
                </a:cubicBezTo>
                <a:cubicBezTo>
                  <a:pt x="66049" y="3672213"/>
                  <a:pt x="66540" y="3671102"/>
                  <a:pt x="66724" y="3670686"/>
                </a:cubicBezTo>
                <a:close/>
                <a:moveTo>
                  <a:pt x="337873" y="3666457"/>
                </a:moveTo>
                <a:cubicBezTo>
                  <a:pt x="331121" y="3668339"/>
                  <a:pt x="317860" y="3676740"/>
                  <a:pt x="313790" y="3679379"/>
                </a:cubicBezTo>
                <a:lnTo>
                  <a:pt x="312839" y="3680002"/>
                </a:lnTo>
                <a:lnTo>
                  <a:pt x="327812" y="3676882"/>
                </a:lnTo>
                <a:lnTo>
                  <a:pt x="337435" y="3671560"/>
                </a:lnTo>
                <a:cubicBezTo>
                  <a:pt x="340391" y="3669684"/>
                  <a:pt x="342340" y="3668046"/>
                  <a:pt x="341874" y="3667204"/>
                </a:cubicBezTo>
                <a:cubicBezTo>
                  <a:pt x="341651" y="3665928"/>
                  <a:pt x="340123" y="3665830"/>
                  <a:pt x="337873" y="3666457"/>
                </a:cubicBezTo>
                <a:close/>
                <a:moveTo>
                  <a:pt x="264457" y="3603989"/>
                </a:moveTo>
                <a:lnTo>
                  <a:pt x="255903" y="3606512"/>
                </a:lnTo>
                <a:cubicBezTo>
                  <a:pt x="252416" y="3607652"/>
                  <a:pt x="249417" y="3608762"/>
                  <a:pt x="247648" y="3609623"/>
                </a:cubicBezTo>
                <a:lnTo>
                  <a:pt x="251277" y="3608715"/>
                </a:lnTo>
                <a:close/>
                <a:moveTo>
                  <a:pt x="278101" y="3595453"/>
                </a:moveTo>
                <a:lnTo>
                  <a:pt x="278455" y="3596018"/>
                </a:lnTo>
                <a:lnTo>
                  <a:pt x="276199" y="3596846"/>
                </a:lnTo>
                <a:cubicBezTo>
                  <a:pt x="276681" y="3595630"/>
                  <a:pt x="277406" y="3595199"/>
                  <a:pt x="278101" y="3595453"/>
                </a:cubicBezTo>
                <a:close/>
                <a:moveTo>
                  <a:pt x="319560" y="3576965"/>
                </a:moveTo>
                <a:cubicBezTo>
                  <a:pt x="318124" y="3575537"/>
                  <a:pt x="314225" y="3576067"/>
                  <a:pt x="309033" y="3577713"/>
                </a:cubicBezTo>
                <a:lnTo>
                  <a:pt x="297824" y="3582280"/>
                </a:lnTo>
                <a:lnTo>
                  <a:pt x="317369" y="3579347"/>
                </a:lnTo>
                <a:close/>
                <a:moveTo>
                  <a:pt x="145966" y="3548297"/>
                </a:moveTo>
                <a:cubicBezTo>
                  <a:pt x="140505" y="3553078"/>
                  <a:pt x="136331" y="3555689"/>
                  <a:pt x="133502" y="3556862"/>
                </a:cubicBezTo>
                <a:cubicBezTo>
                  <a:pt x="131381" y="3557742"/>
                  <a:pt x="130016" y="3557812"/>
                  <a:pt x="129432" y="3557381"/>
                </a:cubicBezTo>
                <a:cubicBezTo>
                  <a:pt x="127684" y="3556088"/>
                  <a:pt x="132970" y="3550285"/>
                  <a:pt x="145966" y="3548297"/>
                </a:cubicBezTo>
                <a:close/>
                <a:moveTo>
                  <a:pt x="71549" y="3469199"/>
                </a:moveTo>
                <a:lnTo>
                  <a:pt x="81674" y="3469466"/>
                </a:lnTo>
                <a:lnTo>
                  <a:pt x="86276" y="3469204"/>
                </a:lnTo>
                <a:lnTo>
                  <a:pt x="41400" y="3489707"/>
                </a:lnTo>
                <a:lnTo>
                  <a:pt x="35943" y="3490357"/>
                </a:lnTo>
                <a:lnTo>
                  <a:pt x="29523" y="3490600"/>
                </a:lnTo>
                <a:lnTo>
                  <a:pt x="50893" y="3479179"/>
                </a:lnTo>
                <a:close/>
                <a:moveTo>
                  <a:pt x="217881" y="3417243"/>
                </a:moveTo>
                <a:lnTo>
                  <a:pt x="206521" y="3422689"/>
                </a:lnTo>
                <a:cubicBezTo>
                  <a:pt x="188708" y="3427793"/>
                  <a:pt x="170751" y="3433633"/>
                  <a:pt x="152305" y="3440586"/>
                </a:cubicBezTo>
                <a:lnTo>
                  <a:pt x="126109" y="3451844"/>
                </a:lnTo>
                <a:lnTo>
                  <a:pt x="126485" y="3451175"/>
                </a:lnTo>
                <a:cubicBezTo>
                  <a:pt x="124642" y="3450994"/>
                  <a:pt x="120259" y="3451188"/>
                  <a:pt x="112152" y="3451819"/>
                </a:cubicBezTo>
                <a:lnTo>
                  <a:pt x="106784" y="3452173"/>
                </a:lnTo>
                <a:lnTo>
                  <a:pt x="114978" y="3448214"/>
                </a:lnTo>
                <a:lnTo>
                  <a:pt x="168822" y="3424184"/>
                </a:lnTo>
                <a:lnTo>
                  <a:pt x="189751" y="3422303"/>
                </a:lnTo>
                <a:close/>
                <a:moveTo>
                  <a:pt x="321408" y="3412843"/>
                </a:moveTo>
                <a:cubicBezTo>
                  <a:pt x="321549" y="3412513"/>
                  <a:pt x="321514" y="3412596"/>
                  <a:pt x="321380" y="3412905"/>
                </a:cubicBezTo>
                <a:lnTo>
                  <a:pt x="320851" y="3414143"/>
                </a:lnTo>
                <a:lnTo>
                  <a:pt x="319712" y="3416802"/>
                </a:lnTo>
                <a:cubicBezTo>
                  <a:pt x="319712" y="3416802"/>
                  <a:pt x="320277" y="3415482"/>
                  <a:pt x="320772" y="3414329"/>
                </a:cubicBezTo>
                <a:lnTo>
                  <a:pt x="320851" y="3414143"/>
                </a:lnTo>
                <a:close/>
                <a:moveTo>
                  <a:pt x="287104" y="3403235"/>
                </a:moveTo>
                <a:lnTo>
                  <a:pt x="282964" y="3405005"/>
                </a:lnTo>
                <a:cubicBezTo>
                  <a:pt x="269514" y="3410667"/>
                  <a:pt x="256177" y="3415531"/>
                  <a:pt x="243645" y="3415860"/>
                </a:cubicBezTo>
                <a:cubicBezTo>
                  <a:pt x="242554" y="3415887"/>
                  <a:pt x="243683" y="3414516"/>
                  <a:pt x="246019" y="3412494"/>
                </a:cubicBezTo>
                <a:lnTo>
                  <a:pt x="247661" y="3411254"/>
                </a:lnTo>
                <a:close/>
                <a:moveTo>
                  <a:pt x="419915" y="3374504"/>
                </a:moveTo>
                <a:cubicBezTo>
                  <a:pt x="419915" y="3374504"/>
                  <a:pt x="415200" y="3381608"/>
                  <a:pt x="417827" y="3379782"/>
                </a:cubicBezTo>
                <a:cubicBezTo>
                  <a:pt x="418659" y="3380087"/>
                  <a:pt x="419597" y="3378920"/>
                  <a:pt x="420119" y="3377601"/>
                </a:cubicBezTo>
                <a:cubicBezTo>
                  <a:pt x="420641" y="3376280"/>
                  <a:pt x="420747" y="3374809"/>
                  <a:pt x="419915" y="3374504"/>
                </a:cubicBezTo>
                <a:close/>
                <a:moveTo>
                  <a:pt x="361275" y="3373465"/>
                </a:moveTo>
                <a:cubicBezTo>
                  <a:pt x="359611" y="3372855"/>
                  <a:pt x="358646" y="3375291"/>
                  <a:pt x="356982" y="3374681"/>
                </a:cubicBezTo>
                <a:cubicBezTo>
                  <a:pt x="353300" y="3376469"/>
                  <a:pt x="353821" y="3377445"/>
                  <a:pt x="355597" y="3377703"/>
                </a:cubicBezTo>
                <a:cubicBezTo>
                  <a:pt x="356485" y="3377833"/>
                  <a:pt x="357688" y="3377784"/>
                  <a:pt x="358835" y="3377566"/>
                </a:cubicBezTo>
                <a:cubicBezTo>
                  <a:pt x="359981" y="3377349"/>
                  <a:pt x="361072" y="3376965"/>
                  <a:pt x="361739" y="3376425"/>
                </a:cubicBezTo>
                <a:cubicBezTo>
                  <a:pt x="362630" y="3375705"/>
                  <a:pt x="362766" y="3374710"/>
                  <a:pt x="361275" y="3373465"/>
                </a:cubicBezTo>
                <a:close/>
                <a:moveTo>
                  <a:pt x="469664" y="3366716"/>
                </a:moveTo>
                <a:lnTo>
                  <a:pt x="453483" y="3369609"/>
                </a:lnTo>
                <a:cubicBezTo>
                  <a:pt x="447730" y="3370405"/>
                  <a:pt x="442844" y="3371520"/>
                  <a:pt x="437371" y="3375323"/>
                </a:cubicBezTo>
                <a:cubicBezTo>
                  <a:pt x="446660" y="3374312"/>
                  <a:pt x="457439" y="3373150"/>
                  <a:pt x="468787" y="3371150"/>
                </a:cubicBezTo>
                <a:lnTo>
                  <a:pt x="471633" y="3370398"/>
                </a:lnTo>
                <a:close/>
                <a:moveTo>
                  <a:pt x="477922" y="3364513"/>
                </a:moveTo>
                <a:lnTo>
                  <a:pt x="474794" y="3365798"/>
                </a:lnTo>
                <a:lnTo>
                  <a:pt x="470872" y="3366499"/>
                </a:lnTo>
                <a:lnTo>
                  <a:pt x="478440" y="3368317"/>
                </a:lnTo>
                <a:lnTo>
                  <a:pt x="478272" y="3368645"/>
                </a:lnTo>
                <a:lnTo>
                  <a:pt x="481442" y="3367809"/>
                </a:lnTo>
                <a:lnTo>
                  <a:pt x="478440" y="3368317"/>
                </a:lnTo>
                <a:close/>
                <a:moveTo>
                  <a:pt x="1753000" y="3343548"/>
                </a:moveTo>
                <a:lnTo>
                  <a:pt x="1744532" y="3347991"/>
                </a:lnTo>
                <a:lnTo>
                  <a:pt x="1746019" y="3350862"/>
                </a:lnTo>
                <a:cubicBezTo>
                  <a:pt x="1747011" y="3349476"/>
                  <a:pt x="1749458" y="3347186"/>
                  <a:pt x="1752303" y="3344341"/>
                </a:cubicBezTo>
                <a:close/>
                <a:moveTo>
                  <a:pt x="510573" y="3342421"/>
                </a:moveTo>
                <a:lnTo>
                  <a:pt x="505955" y="3344218"/>
                </a:lnTo>
                <a:cubicBezTo>
                  <a:pt x="503707" y="3345485"/>
                  <a:pt x="501666" y="3346830"/>
                  <a:pt x="501666" y="3346830"/>
                </a:cubicBezTo>
                <a:cubicBezTo>
                  <a:pt x="494529" y="3350024"/>
                  <a:pt x="491948" y="3351634"/>
                  <a:pt x="491997" y="3352174"/>
                </a:cubicBezTo>
                <a:cubicBezTo>
                  <a:pt x="492033" y="3352580"/>
                  <a:pt x="493550" y="3352385"/>
                  <a:pt x="495734" y="3351804"/>
                </a:cubicBezTo>
                <a:cubicBezTo>
                  <a:pt x="499010" y="3350933"/>
                  <a:pt x="503788" y="3349198"/>
                  <a:pt x="507329" y="3347331"/>
                </a:cubicBezTo>
                <a:lnTo>
                  <a:pt x="511100" y="3342558"/>
                </a:lnTo>
                <a:close/>
                <a:moveTo>
                  <a:pt x="237911" y="3328385"/>
                </a:moveTo>
                <a:lnTo>
                  <a:pt x="202345" y="3341255"/>
                </a:lnTo>
                <a:cubicBezTo>
                  <a:pt x="195371" y="3343633"/>
                  <a:pt x="176286" y="3354845"/>
                  <a:pt x="161265" y="3361692"/>
                </a:cubicBezTo>
                <a:lnTo>
                  <a:pt x="148745" y="3366389"/>
                </a:lnTo>
                <a:lnTo>
                  <a:pt x="147243" y="3366328"/>
                </a:lnTo>
                <a:lnTo>
                  <a:pt x="144355" y="3365521"/>
                </a:lnTo>
                <a:cubicBezTo>
                  <a:pt x="149128" y="3361414"/>
                  <a:pt x="174956" y="3350027"/>
                  <a:pt x="178661" y="3347732"/>
                </a:cubicBezTo>
                <a:cubicBezTo>
                  <a:pt x="189183" y="3342940"/>
                  <a:pt x="197420" y="3338972"/>
                  <a:pt x="204591" y="3335359"/>
                </a:cubicBezTo>
                <a:lnTo>
                  <a:pt x="208329" y="3333402"/>
                </a:lnTo>
                <a:close/>
                <a:moveTo>
                  <a:pt x="465191" y="3282638"/>
                </a:moveTo>
                <a:lnTo>
                  <a:pt x="457402" y="3284594"/>
                </a:lnTo>
                <a:lnTo>
                  <a:pt x="455990" y="3285147"/>
                </a:lnTo>
                <a:lnTo>
                  <a:pt x="464353" y="3283123"/>
                </a:lnTo>
                <a:close/>
                <a:moveTo>
                  <a:pt x="274457" y="3272475"/>
                </a:moveTo>
                <a:cubicBezTo>
                  <a:pt x="274118" y="3274192"/>
                  <a:pt x="273803" y="3275787"/>
                  <a:pt x="273140" y="3276170"/>
                </a:cubicBezTo>
                <a:cubicBezTo>
                  <a:pt x="272478" y="3276554"/>
                  <a:pt x="271467" y="3275726"/>
                  <a:pt x="269735" y="3272598"/>
                </a:cubicBezTo>
                <a:cubicBezTo>
                  <a:pt x="269735" y="3272598"/>
                  <a:pt x="271914" y="3272540"/>
                  <a:pt x="274457" y="3272475"/>
                </a:cubicBezTo>
                <a:close/>
                <a:moveTo>
                  <a:pt x="251117" y="3245482"/>
                </a:moveTo>
                <a:lnTo>
                  <a:pt x="250454" y="3245757"/>
                </a:lnTo>
                <a:cubicBezTo>
                  <a:pt x="247613" y="3247113"/>
                  <a:pt x="241102" y="3249801"/>
                  <a:pt x="233976" y="3252453"/>
                </a:cubicBezTo>
                <a:cubicBezTo>
                  <a:pt x="226851" y="3255106"/>
                  <a:pt x="219110" y="3257723"/>
                  <a:pt x="213805" y="3258937"/>
                </a:cubicBezTo>
                <a:cubicBezTo>
                  <a:pt x="212037" y="3259342"/>
                  <a:pt x="210539" y="3259590"/>
                  <a:pt x="209426" y="3259633"/>
                </a:cubicBezTo>
                <a:cubicBezTo>
                  <a:pt x="208312" y="3259676"/>
                  <a:pt x="207582" y="3259511"/>
                  <a:pt x="207349" y="3259091"/>
                </a:cubicBezTo>
                <a:cubicBezTo>
                  <a:pt x="206949" y="3258368"/>
                  <a:pt x="208209" y="3257023"/>
                  <a:pt x="210439" y="3255363"/>
                </a:cubicBezTo>
                <a:lnTo>
                  <a:pt x="217822" y="3250711"/>
                </a:lnTo>
                <a:close/>
                <a:moveTo>
                  <a:pt x="253577" y="3228001"/>
                </a:moveTo>
                <a:lnTo>
                  <a:pt x="244744" y="3232112"/>
                </a:lnTo>
                <a:lnTo>
                  <a:pt x="238144" y="3235315"/>
                </a:lnTo>
                <a:lnTo>
                  <a:pt x="231915" y="3235834"/>
                </a:lnTo>
                <a:cubicBezTo>
                  <a:pt x="224693" y="3236035"/>
                  <a:pt x="220569" y="3235220"/>
                  <a:pt x="226876" y="3231720"/>
                </a:cubicBezTo>
                <a:cubicBezTo>
                  <a:pt x="232618" y="3229644"/>
                  <a:pt x="241870" y="3228733"/>
                  <a:pt x="250219" y="3228192"/>
                </a:cubicBezTo>
                <a:close/>
                <a:moveTo>
                  <a:pt x="259270" y="3194790"/>
                </a:moveTo>
                <a:lnTo>
                  <a:pt x="255938" y="3197791"/>
                </a:lnTo>
                <a:lnTo>
                  <a:pt x="256146" y="3197320"/>
                </a:lnTo>
                <a:lnTo>
                  <a:pt x="255256" y="3197564"/>
                </a:lnTo>
                <a:lnTo>
                  <a:pt x="253037" y="3195295"/>
                </a:lnTo>
                <a:cubicBezTo>
                  <a:pt x="254002" y="3192860"/>
                  <a:pt x="255666" y="3193469"/>
                  <a:pt x="259270" y="3194790"/>
                </a:cubicBezTo>
                <a:close/>
                <a:moveTo>
                  <a:pt x="260672" y="3194258"/>
                </a:moveTo>
                <a:cubicBezTo>
                  <a:pt x="261416" y="3194182"/>
                  <a:pt x="262248" y="3194488"/>
                  <a:pt x="262598" y="3196009"/>
                </a:cubicBezTo>
                <a:cubicBezTo>
                  <a:pt x="262598" y="3196009"/>
                  <a:pt x="261941" y="3196465"/>
                  <a:pt x="261197" y="3196541"/>
                </a:cubicBezTo>
                <a:cubicBezTo>
                  <a:pt x="260452" y="3196617"/>
                  <a:pt x="259620" y="3196312"/>
                  <a:pt x="259270" y="3194790"/>
                </a:cubicBezTo>
                <a:cubicBezTo>
                  <a:pt x="259270" y="3194790"/>
                  <a:pt x="259927" y="3194333"/>
                  <a:pt x="260672" y="3194258"/>
                </a:cubicBezTo>
                <a:close/>
                <a:moveTo>
                  <a:pt x="257668" y="3137267"/>
                </a:moveTo>
                <a:lnTo>
                  <a:pt x="258022" y="3137833"/>
                </a:lnTo>
                <a:lnTo>
                  <a:pt x="255766" y="3138660"/>
                </a:lnTo>
                <a:cubicBezTo>
                  <a:pt x="256248" y="3137443"/>
                  <a:pt x="256974" y="3137012"/>
                  <a:pt x="257668" y="3137267"/>
                </a:cubicBezTo>
                <a:close/>
                <a:moveTo>
                  <a:pt x="4520941" y="3122199"/>
                </a:moveTo>
                <a:cubicBezTo>
                  <a:pt x="4491384" y="3134584"/>
                  <a:pt x="4463267" y="3145556"/>
                  <a:pt x="4438842" y="3161616"/>
                </a:cubicBezTo>
                <a:cubicBezTo>
                  <a:pt x="4434155" y="3164550"/>
                  <a:pt x="4431180" y="3168709"/>
                  <a:pt x="4424947" y="3170188"/>
                </a:cubicBezTo>
                <a:cubicBezTo>
                  <a:pt x="4421086" y="3171968"/>
                  <a:pt x="4415128" y="3169450"/>
                  <a:pt x="4409449" y="3173770"/>
                </a:cubicBezTo>
                <a:cubicBezTo>
                  <a:pt x="4408457" y="3175156"/>
                  <a:pt x="4400522" y="3186247"/>
                  <a:pt x="4408356" y="3189757"/>
                </a:cubicBezTo>
                <a:cubicBezTo>
                  <a:pt x="4419613" y="3195716"/>
                  <a:pt x="4429532" y="3181854"/>
                  <a:pt x="4434055" y="3179150"/>
                </a:cubicBezTo>
                <a:cubicBezTo>
                  <a:pt x="4438741" y="3176216"/>
                  <a:pt x="4444418" y="3171895"/>
                  <a:pt x="4449106" y="3168961"/>
                </a:cubicBezTo>
                <a:cubicBezTo>
                  <a:pt x="4456496" y="3165865"/>
                  <a:pt x="4466748" y="3169009"/>
                  <a:pt x="4472711" y="3164893"/>
                </a:cubicBezTo>
                <a:cubicBezTo>
                  <a:pt x="4481800" y="3158820"/>
                  <a:pt x="4487034" y="3147892"/>
                  <a:pt x="4497952" y="3143478"/>
                </a:cubicBezTo>
                <a:cubicBezTo>
                  <a:pt x="4510748" y="3140058"/>
                  <a:pt x="4531103" y="3144145"/>
                  <a:pt x="4541469" y="3136890"/>
                </a:cubicBezTo>
                <a:cubicBezTo>
                  <a:pt x="4534627" y="3131992"/>
                  <a:pt x="4527784" y="3127095"/>
                  <a:pt x="4520941" y="3122199"/>
                </a:cubicBezTo>
                <a:close/>
                <a:moveTo>
                  <a:pt x="1680453" y="3121127"/>
                </a:moveTo>
                <a:cubicBezTo>
                  <a:pt x="1678308" y="3121505"/>
                  <a:pt x="1674816" y="3122342"/>
                  <a:pt x="1669618" y="3123781"/>
                </a:cubicBezTo>
                <a:cubicBezTo>
                  <a:pt x="1665253" y="3125528"/>
                  <a:pt x="1651429" y="3131061"/>
                  <a:pt x="1651429" y="3131061"/>
                </a:cubicBezTo>
                <a:cubicBezTo>
                  <a:pt x="1647486" y="3135206"/>
                  <a:pt x="1662431" y="3130507"/>
                  <a:pt x="1673163" y="3126212"/>
                </a:cubicBezTo>
                <a:cubicBezTo>
                  <a:pt x="1681212" y="3122990"/>
                  <a:pt x="1686890" y="3119994"/>
                  <a:pt x="1680453" y="3121127"/>
                </a:cubicBezTo>
                <a:close/>
                <a:moveTo>
                  <a:pt x="503231" y="3113035"/>
                </a:moveTo>
                <a:lnTo>
                  <a:pt x="497330" y="3114706"/>
                </a:lnTo>
                <a:lnTo>
                  <a:pt x="486448" y="3117012"/>
                </a:lnTo>
                <a:lnTo>
                  <a:pt x="497408" y="3116611"/>
                </a:lnTo>
                <a:close/>
                <a:moveTo>
                  <a:pt x="544719" y="3101293"/>
                </a:moveTo>
                <a:lnTo>
                  <a:pt x="534123" y="3104292"/>
                </a:lnTo>
                <a:lnTo>
                  <a:pt x="536132" y="3105567"/>
                </a:lnTo>
                <a:cubicBezTo>
                  <a:pt x="538807" y="3105985"/>
                  <a:pt x="541877" y="3105688"/>
                  <a:pt x="543771" y="3104630"/>
                </a:cubicBezTo>
                <a:cubicBezTo>
                  <a:pt x="545034" y="3103923"/>
                  <a:pt x="545774" y="3102879"/>
                  <a:pt x="545526" y="3101481"/>
                </a:cubicBezTo>
                <a:close/>
                <a:moveTo>
                  <a:pt x="4560455" y="3098160"/>
                </a:moveTo>
                <a:cubicBezTo>
                  <a:pt x="4557055" y="3097037"/>
                  <a:pt x="4554352" y="3097199"/>
                  <a:pt x="4552865" y="3099278"/>
                </a:cubicBezTo>
                <a:cubicBezTo>
                  <a:pt x="4547186" y="3103598"/>
                  <a:pt x="4544927" y="3110368"/>
                  <a:pt x="4552216" y="3121872"/>
                </a:cubicBezTo>
                <a:cubicBezTo>
                  <a:pt x="4560597" y="3117389"/>
                  <a:pt x="4565557" y="3110458"/>
                  <a:pt x="4572228" y="3104751"/>
                </a:cubicBezTo>
                <a:cubicBezTo>
                  <a:pt x="4567951" y="3101691"/>
                  <a:pt x="4563855" y="3099283"/>
                  <a:pt x="4560455" y="3098160"/>
                </a:cubicBezTo>
                <a:close/>
                <a:moveTo>
                  <a:pt x="1729930" y="3097393"/>
                </a:moveTo>
                <a:cubicBezTo>
                  <a:pt x="1729756" y="3096820"/>
                  <a:pt x="1725368" y="3097614"/>
                  <a:pt x="1713879" y="3100930"/>
                </a:cubicBezTo>
                <a:lnTo>
                  <a:pt x="1695691" y="3108209"/>
                </a:lnTo>
                <a:cubicBezTo>
                  <a:pt x="1693931" y="3111482"/>
                  <a:pt x="1709967" y="3106345"/>
                  <a:pt x="1720698" y="3102051"/>
                </a:cubicBezTo>
                <a:cubicBezTo>
                  <a:pt x="1726064" y="3099902"/>
                  <a:pt x="1730104" y="3097965"/>
                  <a:pt x="1729930" y="3097393"/>
                </a:cubicBezTo>
                <a:close/>
                <a:moveTo>
                  <a:pt x="1761059" y="3075306"/>
                </a:moveTo>
                <a:cubicBezTo>
                  <a:pt x="1755071" y="3075030"/>
                  <a:pt x="1748129" y="3076525"/>
                  <a:pt x="1744317" y="3083612"/>
                </a:cubicBezTo>
                <a:cubicBezTo>
                  <a:pt x="1744317" y="3083612"/>
                  <a:pt x="1757956" y="3083928"/>
                  <a:pt x="1766261" y="3081326"/>
                </a:cubicBezTo>
                <a:cubicBezTo>
                  <a:pt x="1769028" y="3080457"/>
                  <a:pt x="1771204" y="3079266"/>
                  <a:pt x="1772083" y="3077631"/>
                </a:cubicBezTo>
                <a:cubicBezTo>
                  <a:pt x="1772083" y="3077631"/>
                  <a:pt x="1767048" y="3075582"/>
                  <a:pt x="1761059" y="3075306"/>
                </a:cubicBezTo>
                <a:close/>
                <a:moveTo>
                  <a:pt x="4522013" y="3056239"/>
                </a:moveTo>
                <a:cubicBezTo>
                  <a:pt x="4520029" y="3059011"/>
                  <a:pt x="4518763" y="3064394"/>
                  <a:pt x="4510929" y="3060883"/>
                </a:cubicBezTo>
                <a:cubicBezTo>
                  <a:pt x="4505251" y="3065204"/>
                  <a:pt x="4501282" y="3070749"/>
                  <a:pt x="4495603" y="3075070"/>
                </a:cubicBezTo>
                <a:cubicBezTo>
                  <a:pt x="4509288" y="3084864"/>
                  <a:pt x="4508398" y="3071649"/>
                  <a:pt x="4513085" y="3068715"/>
                </a:cubicBezTo>
                <a:cubicBezTo>
                  <a:pt x="4515163" y="3067844"/>
                  <a:pt x="4521517" y="3066717"/>
                  <a:pt x="4524548" y="3064372"/>
                </a:cubicBezTo>
                <a:cubicBezTo>
                  <a:pt x="4525558" y="3063590"/>
                  <a:pt x="4526199" y="3062673"/>
                  <a:pt x="4526190" y="3061585"/>
                </a:cubicBezTo>
                <a:cubicBezTo>
                  <a:pt x="4526176" y="3060135"/>
                  <a:pt x="4525007" y="3058381"/>
                  <a:pt x="4522013" y="3056239"/>
                </a:cubicBezTo>
                <a:close/>
                <a:moveTo>
                  <a:pt x="4818613" y="2968027"/>
                </a:moveTo>
                <a:cubicBezTo>
                  <a:pt x="4821267" y="2966928"/>
                  <a:pt x="4825978" y="2967302"/>
                  <a:pt x="4829270" y="2969658"/>
                </a:cubicBezTo>
                <a:cubicBezTo>
                  <a:pt x="4828324" y="2970980"/>
                  <a:pt x="4827554" y="2972927"/>
                  <a:pt x="4826283" y="2974267"/>
                </a:cubicBezTo>
                <a:cubicBezTo>
                  <a:pt x="4825014" y="2975606"/>
                  <a:pt x="4823244" y="2976339"/>
                  <a:pt x="4820302" y="2975233"/>
                </a:cubicBezTo>
                <a:cubicBezTo>
                  <a:pt x="4815364" y="2971699"/>
                  <a:pt x="4815959" y="2969127"/>
                  <a:pt x="4818613" y="2968027"/>
                </a:cubicBezTo>
                <a:close/>
                <a:moveTo>
                  <a:pt x="1978073" y="2958374"/>
                </a:moveTo>
                <a:lnTo>
                  <a:pt x="1947295" y="2975837"/>
                </a:lnTo>
                <a:cubicBezTo>
                  <a:pt x="1940777" y="2979730"/>
                  <a:pt x="1930681" y="2985696"/>
                  <a:pt x="1919204" y="2992456"/>
                </a:cubicBezTo>
                <a:lnTo>
                  <a:pt x="1889109" y="3010144"/>
                </a:lnTo>
                <a:lnTo>
                  <a:pt x="1892350" y="3017960"/>
                </a:lnTo>
                <a:lnTo>
                  <a:pt x="1904688" y="3011597"/>
                </a:lnTo>
                <a:lnTo>
                  <a:pt x="1943951" y="2989173"/>
                </a:lnTo>
                <a:close/>
                <a:moveTo>
                  <a:pt x="4919647" y="2913882"/>
                </a:moveTo>
                <a:cubicBezTo>
                  <a:pt x="4917662" y="2916655"/>
                  <a:pt x="4913142" y="2919359"/>
                  <a:pt x="4921694" y="2925480"/>
                </a:cubicBezTo>
                <a:cubicBezTo>
                  <a:pt x="4923513" y="2922939"/>
                  <a:pt x="4928199" y="2920004"/>
                  <a:pt x="4919647" y="2913882"/>
                </a:cubicBezTo>
                <a:close/>
                <a:moveTo>
                  <a:pt x="4848067" y="2910440"/>
                </a:moveTo>
                <a:cubicBezTo>
                  <a:pt x="4847076" y="2911825"/>
                  <a:pt x="4846759" y="2913169"/>
                  <a:pt x="4846229" y="2914360"/>
                </a:cubicBezTo>
                <a:lnTo>
                  <a:pt x="4845713" y="2914857"/>
                </a:lnTo>
                <a:close/>
                <a:moveTo>
                  <a:pt x="4250690" y="2899804"/>
                </a:moveTo>
                <a:cubicBezTo>
                  <a:pt x="4247714" y="2903962"/>
                  <a:pt x="4242908" y="2906462"/>
                  <a:pt x="4253171" y="2913806"/>
                </a:cubicBezTo>
                <a:cubicBezTo>
                  <a:pt x="4254990" y="2911265"/>
                  <a:pt x="4260669" y="2906944"/>
                  <a:pt x="4250690" y="2899804"/>
                </a:cubicBezTo>
                <a:close/>
                <a:moveTo>
                  <a:pt x="4265869" y="2896516"/>
                </a:moveTo>
                <a:cubicBezTo>
                  <a:pt x="4263987" y="2897790"/>
                  <a:pt x="4262928" y="2900175"/>
                  <a:pt x="4261935" y="2901562"/>
                </a:cubicBezTo>
                <a:cubicBezTo>
                  <a:pt x="4267067" y="2905234"/>
                  <a:pt x="4269769" y="2905072"/>
                  <a:pt x="4271437" y="2903646"/>
                </a:cubicBezTo>
                <a:cubicBezTo>
                  <a:pt x="4273105" y="2902218"/>
                  <a:pt x="4273737" y="2899527"/>
                  <a:pt x="4274730" y="2898141"/>
                </a:cubicBezTo>
                <a:cubicBezTo>
                  <a:pt x="4270453" y="2895081"/>
                  <a:pt x="4267751" y="2895243"/>
                  <a:pt x="4265869" y="2896516"/>
                </a:cubicBezTo>
                <a:close/>
                <a:moveTo>
                  <a:pt x="2029003" y="2860681"/>
                </a:moveTo>
                <a:cubicBezTo>
                  <a:pt x="1991384" y="2894687"/>
                  <a:pt x="1991384" y="2894687"/>
                  <a:pt x="1967251" y="2902422"/>
                </a:cubicBezTo>
                <a:cubicBezTo>
                  <a:pt x="1988599" y="2880015"/>
                  <a:pt x="1988599" y="2880015"/>
                  <a:pt x="2029003" y="2860681"/>
                </a:cubicBezTo>
                <a:close/>
                <a:moveTo>
                  <a:pt x="4996008" y="2857783"/>
                </a:moveTo>
                <a:cubicBezTo>
                  <a:pt x="4993031" y="2861942"/>
                  <a:pt x="4978253" y="2868134"/>
                  <a:pt x="4993649" y="2879152"/>
                </a:cubicBezTo>
                <a:cubicBezTo>
                  <a:pt x="4995137" y="2877073"/>
                  <a:pt x="4999504" y="2874434"/>
                  <a:pt x="5001610" y="2870963"/>
                </a:cubicBezTo>
                <a:cubicBezTo>
                  <a:pt x="5003717" y="2867492"/>
                  <a:pt x="5003564" y="2863190"/>
                  <a:pt x="4996008" y="2857783"/>
                </a:cubicBezTo>
                <a:close/>
                <a:moveTo>
                  <a:pt x="4942224" y="2848658"/>
                </a:moveTo>
                <a:cubicBezTo>
                  <a:pt x="4943622" y="2849659"/>
                  <a:pt x="4946975" y="2852058"/>
                  <a:pt x="4950329" y="2854457"/>
                </a:cubicBezTo>
                <a:cubicBezTo>
                  <a:pt x="4945787" y="2857260"/>
                  <a:pt x="4941248" y="2860061"/>
                  <a:pt x="4938384" y="2864063"/>
                </a:cubicBezTo>
                <a:lnTo>
                  <a:pt x="4938124" y="2863318"/>
                </a:lnTo>
                <a:lnTo>
                  <a:pt x="4932573" y="2860911"/>
                </a:lnTo>
                <a:cubicBezTo>
                  <a:pt x="4931106" y="2859861"/>
                  <a:pt x="4930112" y="2858616"/>
                  <a:pt x="4929736" y="2857281"/>
                </a:cubicBezTo>
                <a:cubicBezTo>
                  <a:pt x="4931121" y="2857205"/>
                  <a:pt x="4932621" y="2857745"/>
                  <a:pt x="4934089" y="2858795"/>
                </a:cubicBezTo>
                <a:lnTo>
                  <a:pt x="4938079" y="2863188"/>
                </a:lnTo>
                <a:lnTo>
                  <a:pt x="4936675" y="2859153"/>
                </a:lnTo>
                <a:cubicBezTo>
                  <a:pt x="4936449" y="2854736"/>
                  <a:pt x="4940076" y="2851659"/>
                  <a:pt x="4942224" y="2848658"/>
                </a:cubicBezTo>
                <a:close/>
                <a:moveTo>
                  <a:pt x="5030654" y="2834710"/>
                </a:moveTo>
                <a:lnTo>
                  <a:pt x="5031426" y="2834986"/>
                </a:lnTo>
                <a:lnTo>
                  <a:pt x="5031741" y="2835099"/>
                </a:lnTo>
                <a:close/>
                <a:moveTo>
                  <a:pt x="5026744" y="2833311"/>
                </a:moveTo>
                <a:lnTo>
                  <a:pt x="5030654" y="2834710"/>
                </a:lnTo>
                <a:lnTo>
                  <a:pt x="5029037" y="2834132"/>
                </a:lnTo>
                <a:cubicBezTo>
                  <a:pt x="5027763" y="2833676"/>
                  <a:pt x="5026744" y="2833311"/>
                  <a:pt x="5026744" y="2833311"/>
                </a:cubicBezTo>
                <a:close/>
                <a:moveTo>
                  <a:pt x="4909189" y="2825031"/>
                </a:moveTo>
                <a:cubicBezTo>
                  <a:pt x="4934491" y="2852300"/>
                  <a:pt x="4929260" y="2870672"/>
                  <a:pt x="4918431" y="2885293"/>
                </a:cubicBezTo>
                <a:cubicBezTo>
                  <a:pt x="4911933" y="2894067"/>
                  <a:pt x="4903421" y="2901490"/>
                  <a:pt x="4898280" y="2908675"/>
                </a:cubicBezTo>
                <a:cubicBezTo>
                  <a:pt x="4886074" y="2904130"/>
                  <a:pt x="4874974" y="2894441"/>
                  <a:pt x="4864639" y="2890884"/>
                </a:cubicBezTo>
                <a:cubicBezTo>
                  <a:pt x="4850452" y="2889109"/>
                  <a:pt x="4855718" y="2903349"/>
                  <a:pt x="4850049" y="2907670"/>
                </a:cubicBezTo>
                <a:cubicBezTo>
                  <a:pt x="4847076" y="2911825"/>
                  <a:pt x="4836854" y="2904510"/>
                  <a:pt x="4834593" y="2911269"/>
                </a:cubicBezTo>
                <a:cubicBezTo>
                  <a:pt x="4834314" y="2915258"/>
                  <a:pt x="4840418" y="2917530"/>
                  <a:pt x="4843112" y="2917365"/>
                </a:cubicBezTo>
                <a:lnTo>
                  <a:pt x="4845713" y="2914857"/>
                </a:lnTo>
                <a:lnTo>
                  <a:pt x="4842427" y="2921021"/>
                </a:lnTo>
                <a:cubicBezTo>
                  <a:pt x="4840218" y="2924109"/>
                  <a:pt x="4837604" y="2926862"/>
                  <a:pt x="4834356" y="2929600"/>
                </a:cubicBezTo>
                <a:cubicBezTo>
                  <a:pt x="4836173" y="2927060"/>
                  <a:pt x="4839147" y="2922905"/>
                  <a:pt x="4830629" y="2916810"/>
                </a:cubicBezTo>
                <a:cubicBezTo>
                  <a:pt x="4828647" y="2919579"/>
                  <a:pt x="4824960" y="2921130"/>
                  <a:pt x="4827542" y="2924722"/>
                </a:cubicBezTo>
                <a:cubicBezTo>
                  <a:pt x="4830670" y="2931150"/>
                  <a:pt x="4834356" y="2929600"/>
                  <a:pt x="4831383" y="2933755"/>
                </a:cubicBezTo>
                <a:cubicBezTo>
                  <a:pt x="4824723" y="2939461"/>
                  <a:pt x="4815370" y="2945332"/>
                  <a:pt x="4807006" y="2949818"/>
                </a:cubicBezTo>
                <a:cubicBezTo>
                  <a:pt x="4798643" y="2954305"/>
                  <a:pt x="4790992" y="2961396"/>
                  <a:pt x="4781375" y="2964637"/>
                </a:cubicBezTo>
                <a:cubicBezTo>
                  <a:pt x="4773011" y="2969123"/>
                  <a:pt x="4758669" y="2956764"/>
                  <a:pt x="4746743" y="2948230"/>
                </a:cubicBezTo>
                <a:cubicBezTo>
                  <a:pt x="4788238" y="2915444"/>
                  <a:pt x="4836548" y="2887537"/>
                  <a:pt x="4882871" y="2858206"/>
                </a:cubicBezTo>
                <a:cubicBezTo>
                  <a:pt x="4891390" y="2864303"/>
                  <a:pt x="4898918" y="2871783"/>
                  <a:pt x="4906445" y="2879264"/>
                </a:cubicBezTo>
                <a:cubicBezTo>
                  <a:pt x="4909419" y="2875110"/>
                  <a:pt x="4910688" y="2869735"/>
                  <a:pt x="4911959" y="2864361"/>
                </a:cubicBezTo>
                <a:cubicBezTo>
                  <a:pt x="4902170" y="2863639"/>
                  <a:pt x="4897337" y="2855992"/>
                  <a:pt x="4892505" y="2848345"/>
                </a:cubicBezTo>
                <a:cubicBezTo>
                  <a:pt x="4898286" y="2840265"/>
                  <a:pt x="4903242" y="2833340"/>
                  <a:pt x="4909189" y="2825031"/>
                </a:cubicBezTo>
                <a:close/>
                <a:moveTo>
                  <a:pt x="4415988" y="2815818"/>
                </a:moveTo>
                <a:cubicBezTo>
                  <a:pt x="4391009" y="2829034"/>
                  <a:pt x="4368853" y="2842525"/>
                  <a:pt x="4343874" y="2855742"/>
                </a:cubicBezTo>
                <a:cubicBezTo>
                  <a:pt x="4349005" y="2859415"/>
                  <a:pt x="4383791" y="2842735"/>
                  <a:pt x="4415988" y="2815818"/>
                </a:cubicBezTo>
                <a:close/>
                <a:moveTo>
                  <a:pt x="4952264" y="2805646"/>
                </a:moveTo>
                <a:cubicBezTo>
                  <a:pt x="4972670" y="2805745"/>
                  <a:pt x="4962863" y="2819447"/>
                  <a:pt x="4959105" y="2824700"/>
                </a:cubicBezTo>
                <a:cubicBezTo>
                  <a:pt x="4968979" y="2831767"/>
                  <a:pt x="4971314" y="2821351"/>
                  <a:pt x="4981470" y="2828619"/>
                </a:cubicBezTo>
                <a:cubicBezTo>
                  <a:pt x="4980081" y="2830560"/>
                  <a:pt x="4978830" y="2833203"/>
                  <a:pt x="4977345" y="2835724"/>
                </a:cubicBezTo>
                <a:cubicBezTo>
                  <a:pt x="4975861" y="2838246"/>
                  <a:pt x="4974145" y="2840644"/>
                  <a:pt x="4971829" y="2842093"/>
                </a:cubicBezTo>
                <a:cubicBezTo>
                  <a:pt x="4967193" y="2844993"/>
                  <a:pt x="4959711" y="2837565"/>
                  <a:pt x="4953652" y="2835301"/>
                </a:cubicBezTo>
                <a:cubicBezTo>
                  <a:pt x="4946182" y="2832028"/>
                  <a:pt x="4944932" y="2837351"/>
                  <a:pt x="4939587" y="2837669"/>
                </a:cubicBezTo>
                <a:cubicBezTo>
                  <a:pt x="4934240" y="2837986"/>
                  <a:pt x="4926756" y="2830558"/>
                  <a:pt x="4919986" y="2825713"/>
                </a:cubicBezTo>
                <a:cubicBezTo>
                  <a:pt x="4930947" y="2821126"/>
                  <a:pt x="4934695" y="2805159"/>
                  <a:pt x="4952264" y="2805646"/>
                </a:cubicBezTo>
                <a:close/>
                <a:moveTo>
                  <a:pt x="4431314" y="2801632"/>
                </a:moveTo>
                <a:cubicBezTo>
                  <a:pt x="4428338" y="2805789"/>
                  <a:pt x="4417255" y="2810435"/>
                  <a:pt x="4430940" y="2820228"/>
                </a:cubicBezTo>
                <a:cubicBezTo>
                  <a:pt x="4432427" y="2818149"/>
                  <a:pt x="4435942" y="2815949"/>
                  <a:pt x="4437375" y="2813043"/>
                </a:cubicBezTo>
                <a:cubicBezTo>
                  <a:pt x="4438807" y="2810138"/>
                  <a:pt x="4438156" y="2806528"/>
                  <a:pt x="4431314" y="2801632"/>
                </a:cubicBezTo>
                <a:close/>
                <a:moveTo>
                  <a:pt x="4358555" y="2781005"/>
                </a:moveTo>
                <a:cubicBezTo>
                  <a:pt x="4356571" y="2783778"/>
                  <a:pt x="4353041" y="2785095"/>
                  <a:pt x="4348355" y="2788030"/>
                </a:cubicBezTo>
                <a:cubicBezTo>
                  <a:pt x="4342676" y="2792349"/>
                  <a:pt x="4335286" y="2795447"/>
                  <a:pt x="4329609" y="2799767"/>
                </a:cubicBezTo>
                <a:cubicBezTo>
                  <a:pt x="4323929" y="2804088"/>
                  <a:pt x="4316825" y="2807389"/>
                  <a:pt x="4311865" y="2814320"/>
                </a:cubicBezTo>
                <a:cubicBezTo>
                  <a:pt x="4306892" y="2817050"/>
                  <a:pt x="4309215" y="2824651"/>
                  <a:pt x="4299682" y="2824117"/>
                </a:cubicBezTo>
                <a:cubicBezTo>
                  <a:pt x="4289416" y="2816771"/>
                  <a:pt x="4270499" y="2817905"/>
                  <a:pt x="4282199" y="2830471"/>
                </a:cubicBezTo>
                <a:cubicBezTo>
                  <a:pt x="4293900" y="2843037"/>
                  <a:pt x="4302830" y="2830562"/>
                  <a:pt x="4305804" y="2826403"/>
                </a:cubicBezTo>
                <a:cubicBezTo>
                  <a:pt x="4326085" y="2811919"/>
                  <a:pt x="4356807" y="2808751"/>
                  <a:pt x="4375661" y="2793247"/>
                </a:cubicBezTo>
                <a:cubicBezTo>
                  <a:pt x="4370530" y="2789575"/>
                  <a:pt x="4365398" y="2785902"/>
                  <a:pt x="4358555" y="2781005"/>
                </a:cubicBezTo>
                <a:close/>
                <a:moveTo>
                  <a:pt x="4490372" y="2773325"/>
                </a:moveTo>
                <a:cubicBezTo>
                  <a:pt x="4472890" y="2779680"/>
                  <a:pt x="4456402" y="2784649"/>
                  <a:pt x="4439084" y="2790772"/>
                </a:cubicBezTo>
                <a:cubicBezTo>
                  <a:pt x="4464411" y="2804180"/>
                  <a:pt x="4477498" y="2796057"/>
                  <a:pt x="4484784" y="2784861"/>
                </a:cubicBezTo>
                <a:cubicBezTo>
                  <a:pt x="4487212" y="2781130"/>
                  <a:pt x="4488995" y="2777055"/>
                  <a:pt x="4490372" y="2773325"/>
                </a:cubicBezTo>
                <a:close/>
                <a:moveTo>
                  <a:pt x="5217005" y="2757410"/>
                </a:moveTo>
                <a:cubicBezTo>
                  <a:pt x="5215021" y="2760182"/>
                  <a:pt x="5209342" y="2764503"/>
                  <a:pt x="5217895" y="2770624"/>
                </a:cubicBezTo>
                <a:cubicBezTo>
                  <a:pt x="5219880" y="2767852"/>
                  <a:pt x="5225557" y="2763531"/>
                  <a:pt x="5217005" y="2757410"/>
                </a:cubicBezTo>
                <a:close/>
                <a:moveTo>
                  <a:pt x="5139288" y="2743716"/>
                </a:moveTo>
                <a:cubicBezTo>
                  <a:pt x="5136311" y="2747875"/>
                  <a:pt x="5125392" y="2752289"/>
                  <a:pt x="5139077" y="2762082"/>
                </a:cubicBezTo>
                <a:cubicBezTo>
                  <a:pt x="5140565" y="2760003"/>
                  <a:pt x="5144039" y="2757860"/>
                  <a:pt x="5145429" y="2755012"/>
                </a:cubicBezTo>
                <a:cubicBezTo>
                  <a:pt x="5146820" y="2752165"/>
                  <a:pt x="5146129" y="2748613"/>
                  <a:pt x="5139288" y="2743716"/>
                </a:cubicBezTo>
                <a:close/>
                <a:moveTo>
                  <a:pt x="5054088" y="2741949"/>
                </a:moveTo>
                <a:lnTo>
                  <a:pt x="5057433" y="2743145"/>
                </a:lnTo>
                <a:lnTo>
                  <a:pt x="5056382" y="2742769"/>
                </a:lnTo>
                <a:cubicBezTo>
                  <a:pt x="5055107" y="2742313"/>
                  <a:pt x="5054088" y="2741949"/>
                  <a:pt x="5054088" y="2741949"/>
                </a:cubicBezTo>
                <a:close/>
                <a:moveTo>
                  <a:pt x="5055961" y="2737043"/>
                </a:moveTo>
                <a:cubicBezTo>
                  <a:pt x="5063813" y="2740565"/>
                  <a:pt x="5068956" y="2744247"/>
                  <a:pt x="5075092" y="2746542"/>
                </a:cubicBezTo>
                <a:cubicBezTo>
                  <a:pt x="5061645" y="2761710"/>
                  <a:pt x="5050739" y="2776952"/>
                  <a:pt x="5035410" y="2791122"/>
                </a:cubicBezTo>
                <a:cubicBezTo>
                  <a:pt x="5023223" y="2800906"/>
                  <a:pt x="5012316" y="2816148"/>
                  <a:pt x="4982629" y="2803283"/>
                </a:cubicBezTo>
                <a:cubicBezTo>
                  <a:pt x="4995184" y="2779095"/>
                  <a:pt x="5015907" y="2760405"/>
                  <a:pt x="5042782" y="2748212"/>
                </a:cubicBezTo>
                <a:cubicBezTo>
                  <a:pt x="5044953" y="2756050"/>
                  <a:pt x="5052079" y="2756960"/>
                  <a:pt x="5049909" y="2749122"/>
                </a:cubicBezTo>
                <a:cubicBezTo>
                  <a:pt x="5048742" y="2745319"/>
                  <a:pt x="5052760" y="2745139"/>
                  <a:pt x="5055817" y="2744490"/>
                </a:cubicBezTo>
                <a:lnTo>
                  <a:pt x="5057840" y="2743290"/>
                </a:lnTo>
                <a:lnTo>
                  <a:pt x="5058915" y="2742652"/>
                </a:lnTo>
                <a:cubicBezTo>
                  <a:pt x="5059195" y="2741582"/>
                  <a:pt x="5058467" y="2739883"/>
                  <a:pt x="5055961" y="2737043"/>
                </a:cubicBezTo>
                <a:close/>
                <a:moveTo>
                  <a:pt x="5230282" y="2731627"/>
                </a:moveTo>
                <a:cubicBezTo>
                  <a:pt x="5206123" y="2732855"/>
                  <a:pt x="5197641" y="2751938"/>
                  <a:pt x="5185018" y="2765962"/>
                </a:cubicBezTo>
                <a:cubicBezTo>
                  <a:pt x="5186728" y="2767186"/>
                  <a:pt x="5190149" y="2769634"/>
                  <a:pt x="5193571" y="2772082"/>
                </a:cubicBezTo>
                <a:cubicBezTo>
                  <a:pt x="5198531" y="2765151"/>
                  <a:pt x="5197641" y="2751938"/>
                  <a:pt x="5207733" y="2748678"/>
                </a:cubicBezTo>
                <a:cubicBezTo>
                  <a:pt x="5213138" y="2748355"/>
                  <a:pt x="5222683" y="2753090"/>
                  <a:pt x="5227369" y="2750155"/>
                </a:cubicBezTo>
                <a:cubicBezTo>
                  <a:pt x="5232883" y="2746066"/>
                  <a:pt x="5229017" y="2737010"/>
                  <a:pt x="5230282" y="2731627"/>
                </a:cubicBezTo>
                <a:close/>
                <a:moveTo>
                  <a:pt x="4379270" y="2719593"/>
                </a:moveTo>
                <a:cubicBezTo>
                  <a:pt x="4370844" y="2718575"/>
                  <a:pt x="4366143" y="2725822"/>
                  <a:pt x="4361344" y="2727104"/>
                </a:cubicBezTo>
                <a:cubicBezTo>
                  <a:pt x="4366478" y="2730777"/>
                  <a:pt x="4373034" y="2735471"/>
                  <a:pt x="4378167" y="2739142"/>
                </a:cubicBezTo>
                <a:cubicBezTo>
                  <a:pt x="4381142" y="2734984"/>
                  <a:pt x="4385110" y="2729439"/>
                  <a:pt x="4389079" y="2723893"/>
                </a:cubicBezTo>
                <a:cubicBezTo>
                  <a:pt x="4385302" y="2721190"/>
                  <a:pt x="4382079" y="2719932"/>
                  <a:pt x="4379270" y="2719593"/>
                </a:cubicBezTo>
                <a:close/>
                <a:moveTo>
                  <a:pt x="4567275" y="2715865"/>
                </a:moveTo>
                <a:cubicBezTo>
                  <a:pt x="4562314" y="2722797"/>
                  <a:pt x="4560058" y="2729566"/>
                  <a:pt x="4551842" y="2733817"/>
                </a:cubicBezTo>
                <a:cubicBezTo>
                  <a:pt x="4542741" y="2735690"/>
                  <a:pt x="4532650" y="2738948"/>
                  <a:pt x="4532820" y="2749551"/>
                </a:cubicBezTo>
                <a:cubicBezTo>
                  <a:pt x="4539490" y="2743844"/>
                  <a:pt x="4546881" y="2740748"/>
                  <a:pt x="4555981" y="2738877"/>
                </a:cubicBezTo>
                <a:cubicBezTo>
                  <a:pt x="4565908" y="2735849"/>
                  <a:pt x="4569157" y="2727694"/>
                  <a:pt x="4575827" y="2721987"/>
                </a:cubicBezTo>
                <a:cubicBezTo>
                  <a:pt x="4572406" y="2719539"/>
                  <a:pt x="4570696" y="2718315"/>
                  <a:pt x="4567275" y="2715865"/>
                </a:cubicBezTo>
                <a:close/>
                <a:moveTo>
                  <a:pt x="2884772" y="2706270"/>
                </a:moveTo>
                <a:lnTo>
                  <a:pt x="2880193" y="2708315"/>
                </a:lnTo>
                <a:lnTo>
                  <a:pt x="2886090" y="2707213"/>
                </a:lnTo>
                <a:close/>
                <a:moveTo>
                  <a:pt x="1517725" y="2704931"/>
                </a:moveTo>
                <a:cubicBezTo>
                  <a:pt x="1511028" y="2705045"/>
                  <a:pt x="1499570" y="2705783"/>
                  <a:pt x="1491113" y="2709168"/>
                </a:cubicBezTo>
                <a:lnTo>
                  <a:pt x="1490429" y="2709696"/>
                </a:lnTo>
                <a:lnTo>
                  <a:pt x="1519887" y="2704947"/>
                </a:lnTo>
                <a:close/>
                <a:moveTo>
                  <a:pt x="4592692" y="2698421"/>
                </a:moveTo>
                <a:cubicBezTo>
                  <a:pt x="4590708" y="2701193"/>
                  <a:pt x="4579624" y="2705838"/>
                  <a:pt x="4591598" y="2714408"/>
                </a:cubicBezTo>
                <a:cubicBezTo>
                  <a:pt x="4592591" y="2713022"/>
                  <a:pt x="4595857" y="2711168"/>
                  <a:pt x="4597381" y="2708588"/>
                </a:cubicBezTo>
                <a:cubicBezTo>
                  <a:pt x="4598903" y="2706009"/>
                  <a:pt x="4598680" y="2702706"/>
                  <a:pt x="4592692" y="2698421"/>
                </a:cubicBezTo>
                <a:close/>
                <a:moveTo>
                  <a:pt x="4419566" y="2695752"/>
                </a:moveTo>
                <a:cubicBezTo>
                  <a:pt x="4426299" y="2704415"/>
                  <a:pt x="4426299" y="2704415"/>
                  <a:pt x="4428118" y="2701873"/>
                </a:cubicBezTo>
                <a:cubicBezTo>
                  <a:pt x="4426407" y="2700650"/>
                  <a:pt x="4424697" y="2699425"/>
                  <a:pt x="4419566" y="2695752"/>
                </a:cubicBezTo>
                <a:close/>
                <a:moveTo>
                  <a:pt x="5126454" y="2693620"/>
                </a:moveTo>
                <a:cubicBezTo>
                  <a:pt x="5128892" y="2693655"/>
                  <a:pt x="5132104" y="2694901"/>
                  <a:pt x="5136447" y="2698008"/>
                </a:cubicBezTo>
                <a:cubicBezTo>
                  <a:pt x="5125457" y="2709083"/>
                  <a:pt x="5111572" y="2718087"/>
                  <a:pt x="5104512" y="2731622"/>
                </a:cubicBezTo>
                <a:cubicBezTo>
                  <a:pt x="5099532" y="2738581"/>
                  <a:pt x="5090568" y="2751106"/>
                  <a:pt x="5070975" y="2730772"/>
                </a:cubicBezTo>
                <a:cubicBezTo>
                  <a:pt x="5059813" y="2720679"/>
                  <a:pt x="5072250" y="2710639"/>
                  <a:pt x="5076975" y="2707708"/>
                </a:cubicBezTo>
                <a:cubicBezTo>
                  <a:pt x="5081700" y="2704775"/>
                  <a:pt x="5089732" y="2704562"/>
                  <a:pt x="5093715" y="2698995"/>
                </a:cubicBezTo>
                <a:cubicBezTo>
                  <a:pt x="5099436" y="2694671"/>
                  <a:pt x="5103652" y="2699792"/>
                  <a:pt x="5115810" y="2708494"/>
                </a:cubicBezTo>
                <a:cubicBezTo>
                  <a:pt x="5118798" y="2704318"/>
                  <a:pt x="5119141" y="2693516"/>
                  <a:pt x="5126454" y="2693620"/>
                </a:cubicBezTo>
                <a:close/>
                <a:moveTo>
                  <a:pt x="5264291" y="2691334"/>
                </a:moveTo>
                <a:cubicBezTo>
                  <a:pt x="5253925" y="2698589"/>
                  <a:pt x="5244444" y="2708223"/>
                  <a:pt x="5234078" y="2715479"/>
                </a:cubicBezTo>
                <a:cubicBezTo>
                  <a:pt x="5237927" y="2718233"/>
                  <a:pt x="5249434" y="2712319"/>
                  <a:pt x="5257619" y="2702406"/>
                </a:cubicBezTo>
                <a:cubicBezTo>
                  <a:pt x="5260348" y="2699102"/>
                  <a:pt x="5262707" y="2695354"/>
                  <a:pt x="5264291" y="2691334"/>
                </a:cubicBezTo>
                <a:close/>
                <a:moveTo>
                  <a:pt x="4383271" y="2682007"/>
                </a:moveTo>
                <a:cubicBezTo>
                  <a:pt x="4380295" y="2686166"/>
                  <a:pt x="4377319" y="2690324"/>
                  <a:pt x="4375334" y="2693097"/>
                </a:cubicBezTo>
                <a:cubicBezTo>
                  <a:pt x="4372358" y="2697256"/>
                  <a:pt x="4363532" y="2695131"/>
                  <a:pt x="4359837" y="2696680"/>
                </a:cubicBezTo>
                <a:cubicBezTo>
                  <a:pt x="4352893" y="2706383"/>
                  <a:pt x="4343685" y="2712021"/>
                  <a:pt x="4336741" y="2721725"/>
                </a:cubicBezTo>
                <a:cubicBezTo>
                  <a:pt x="4348543" y="2719690"/>
                  <a:pt x="4357750" y="2714052"/>
                  <a:pt x="4365414" y="2706959"/>
                </a:cubicBezTo>
                <a:cubicBezTo>
                  <a:pt x="4367646" y="2703840"/>
                  <a:pt x="4385234" y="2697562"/>
                  <a:pt x="4387395" y="2689970"/>
                </a:cubicBezTo>
                <a:cubicBezTo>
                  <a:pt x="4388115" y="2687438"/>
                  <a:pt x="4387119" y="2684760"/>
                  <a:pt x="4383271" y="2682007"/>
                </a:cubicBezTo>
                <a:close/>
                <a:moveTo>
                  <a:pt x="4617226" y="2678597"/>
                </a:moveTo>
                <a:cubicBezTo>
                  <a:pt x="4614251" y="2682755"/>
                  <a:pt x="4599471" y="2688948"/>
                  <a:pt x="4614867" y="2699966"/>
                </a:cubicBezTo>
                <a:cubicBezTo>
                  <a:pt x="4616355" y="2697888"/>
                  <a:pt x="4620794" y="2695300"/>
                  <a:pt x="4622937" y="2691854"/>
                </a:cubicBezTo>
                <a:cubicBezTo>
                  <a:pt x="4625079" y="2688408"/>
                  <a:pt x="4624924" y="2684106"/>
                  <a:pt x="4617226" y="2678597"/>
                </a:cubicBezTo>
                <a:close/>
                <a:moveTo>
                  <a:pt x="4631128" y="2670466"/>
                </a:moveTo>
                <a:cubicBezTo>
                  <a:pt x="4626915" y="2671383"/>
                  <a:pt x="4623401" y="2673583"/>
                  <a:pt x="4620202" y="2674438"/>
                </a:cubicBezTo>
                <a:cubicBezTo>
                  <a:pt x="4627045" y="2679336"/>
                  <a:pt x="4632177" y="2683008"/>
                  <a:pt x="4637308" y="2686680"/>
                </a:cubicBezTo>
                <a:cubicBezTo>
                  <a:pt x="4640285" y="2682522"/>
                  <a:pt x="4643261" y="2678363"/>
                  <a:pt x="4646238" y="2674205"/>
                </a:cubicBezTo>
                <a:cubicBezTo>
                  <a:pt x="4640250" y="2669919"/>
                  <a:pt x="4635340" y="2669551"/>
                  <a:pt x="4631128" y="2670466"/>
                </a:cubicBezTo>
                <a:close/>
                <a:moveTo>
                  <a:pt x="4296626" y="2665758"/>
                </a:moveTo>
                <a:cubicBezTo>
                  <a:pt x="4290762" y="2664803"/>
                  <a:pt x="4290302" y="2671547"/>
                  <a:pt x="4288069" y="2674667"/>
                </a:cubicBezTo>
                <a:cubicBezTo>
                  <a:pt x="4294911" y="2679563"/>
                  <a:pt x="4298288" y="2679359"/>
                  <a:pt x="4300328" y="2677413"/>
                </a:cubicBezTo>
                <a:cubicBezTo>
                  <a:pt x="4302367" y="2675466"/>
                  <a:pt x="4303069" y="2671776"/>
                  <a:pt x="4304557" y="2669697"/>
                </a:cubicBezTo>
                <a:cubicBezTo>
                  <a:pt x="4301135" y="2667249"/>
                  <a:pt x="4298580" y="2666075"/>
                  <a:pt x="4296626" y="2665758"/>
                </a:cubicBezTo>
                <a:close/>
                <a:moveTo>
                  <a:pt x="5097641" y="2664077"/>
                </a:moveTo>
                <a:cubicBezTo>
                  <a:pt x="5104669" y="2669106"/>
                  <a:pt x="5104357" y="2674183"/>
                  <a:pt x="5101818" y="2678195"/>
                </a:cubicBezTo>
                <a:cubicBezTo>
                  <a:pt x="5099279" y="2682207"/>
                  <a:pt x="5094512" y="2685155"/>
                  <a:pt x="5092630" y="2685928"/>
                </a:cubicBezTo>
                <a:cubicBezTo>
                  <a:pt x="5089621" y="2690133"/>
                  <a:pt x="5082100" y="2708068"/>
                  <a:pt x="5068543" y="2689886"/>
                </a:cubicBezTo>
                <a:cubicBezTo>
                  <a:pt x="5079078" y="2682589"/>
                  <a:pt x="5088861" y="2672633"/>
                  <a:pt x="5097641" y="2664077"/>
                </a:cubicBezTo>
                <a:close/>
                <a:moveTo>
                  <a:pt x="4496816" y="2652867"/>
                </a:moveTo>
                <a:cubicBezTo>
                  <a:pt x="4482308" y="2655061"/>
                  <a:pt x="4482308" y="2655061"/>
                  <a:pt x="4457503" y="2678883"/>
                </a:cubicBezTo>
                <a:cubicBezTo>
                  <a:pt x="4484912" y="2669502"/>
                  <a:pt x="4484912" y="2669502"/>
                  <a:pt x="4496816" y="2652867"/>
                </a:cubicBezTo>
                <a:close/>
                <a:moveTo>
                  <a:pt x="4666904" y="2645325"/>
                </a:moveTo>
                <a:cubicBezTo>
                  <a:pt x="4663927" y="2649483"/>
                  <a:pt x="4665538" y="2665308"/>
                  <a:pt x="4649868" y="2658287"/>
                </a:cubicBezTo>
                <a:cubicBezTo>
                  <a:pt x="4662169" y="2673028"/>
                  <a:pt x="4677328" y="2659073"/>
                  <a:pt x="4682015" y="2656139"/>
                </a:cubicBezTo>
                <a:cubicBezTo>
                  <a:pt x="4676883" y="2652466"/>
                  <a:pt x="4672037" y="2648997"/>
                  <a:pt x="4666904" y="2645325"/>
                </a:cubicBezTo>
                <a:close/>
                <a:moveTo>
                  <a:pt x="3953740" y="2641819"/>
                </a:moveTo>
                <a:lnTo>
                  <a:pt x="3938024" y="2653238"/>
                </a:lnTo>
                <a:lnTo>
                  <a:pt x="3944122" y="2655260"/>
                </a:lnTo>
                <a:close/>
                <a:moveTo>
                  <a:pt x="3768189" y="2638896"/>
                </a:moveTo>
                <a:lnTo>
                  <a:pt x="3764243" y="2641822"/>
                </a:lnTo>
                <a:lnTo>
                  <a:pt x="3769884" y="2640968"/>
                </a:lnTo>
                <a:close/>
                <a:moveTo>
                  <a:pt x="4245809" y="2634468"/>
                </a:moveTo>
                <a:cubicBezTo>
                  <a:pt x="4244064" y="2633742"/>
                  <a:pt x="4242714" y="2633824"/>
                  <a:pt x="4241722" y="2635210"/>
                </a:cubicBezTo>
                <a:cubicBezTo>
                  <a:pt x="4246853" y="2638883"/>
                  <a:pt x="4250275" y="2641331"/>
                  <a:pt x="4252258" y="2638559"/>
                </a:cubicBezTo>
                <a:cubicBezTo>
                  <a:pt x="4249692" y="2636722"/>
                  <a:pt x="4247554" y="2635192"/>
                  <a:pt x="4245809" y="2634468"/>
                </a:cubicBezTo>
                <a:close/>
                <a:moveTo>
                  <a:pt x="4691825" y="2629071"/>
                </a:moveTo>
                <a:cubicBezTo>
                  <a:pt x="4693770" y="2629929"/>
                  <a:pt x="4695229" y="2630574"/>
                  <a:pt x="4696293" y="2631043"/>
                </a:cubicBezTo>
                <a:lnTo>
                  <a:pt x="4697148" y="2631421"/>
                </a:lnTo>
                <a:lnTo>
                  <a:pt x="4694012" y="2630036"/>
                </a:lnTo>
                <a:cubicBezTo>
                  <a:pt x="4692796" y="2629500"/>
                  <a:pt x="4691825" y="2629071"/>
                  <a:pt x="4691825" y="2629071"/>
                </a:cubicBezTo>
                <a:close/>
                <a:moveTo>
                  <a:pt x="3932322" y="2625784"/>
                </a:moveTo>
                <a:cubicBezTo>
                  <a:pt x="3909594" y="2627975"/>
                  <a:pt x="3897398" y="2657895"/>
                  <a:pt x="3888261" y="2665243"/>
                </a:cubicBezTo>
                <a:lnTo>
                  <a:pt x="3900893" y="2666387"/>
                </a:lnTo>
                <a:lnTo>
                  <a:pt x="3914307" y="2653791"/>
                </a:lnTo>
                <a:lnTo>
                  <a:pt x="3939342" y="2626612"/>
                </a:lnTo>
                <a:close/>
                <a:moveTo>
                  <a:pt x="4270329" y="2613760"/>
                </a:moveTo>
                <a:cubicBezTo>
                  <a:pt x="4269055" y="2615993"/>
                  <a:pt x="4270560" y="2620214"/>
                  <a:pt x="4275693" y="2623887"/>
                </a:cubicBezTo>
                <a:cubicBezTo>
                  <a:pt x="4277678" y="2621114"/>
                  <a:pt x="4279660" y="2618341"/>
                  <a:pt x="4281644" y="2615569"/>
                </a:cubicBezTo>
                <a:cubicBezTo>
                  <a:pt x="4275657" y="2611285"/>
                  <a:pt x="4271603" y="2611528"/>
                  <a:pt x="4270329" y="2613760"/>
                </a:cubicBezTo>
                <a:close/>
                <a:moveTo>
                  <a:pt x="3996745" y="2610574"/>
                </a:moveTo>
                <a:lnTo>
                  <a:pt x="3978503" y="2623827"/>
                </a:lnTo>
                <a:lnTo>
                  <a:pt x="3978748" y="2632178"/>
                </a:lnTo>
                <a:lnTo>
                  <a:pt x="3986426" y="2628185"/>
                </a:lnTo>
                <a:lnTo>
                  <a:pt x="3996198" y="2621035"/>
                </a:lnTo>
                <a:lnTo>
                  <a:pt x="4002454" y="2613509"/>
                </a:lnTo>
                <a:close/>
                <a:moveTo>
                  <a:pt x="4688108" y="2605026"/>
                </a:moveTo>
                <a:cubicBezTo>
                  <a:pt x="4692565" y="2605996"/>
                  <a:pt x="4694269" y="2607216"/>
                  <a:pt x="4695320" y="2605749"/>
                </a:cubicBezTo>
                <a:cubicBezTo>
                  <a:pt x="4695974" y="2608435"/>
                  <a:pt x="4696300" y="2609778"/>
                  <a:pt x="4695775" y="2610512"/>
                </a:cubicBezTo>
                <a:cubicBezTo>
                  <a:pt x="4695250" y="2611246"/>
                  <a:pt x="4693873" y="2611370"/>
                  <a:pt x="4691119" y="2611618"/>
                </a:cubicBezTo>
                <a:cubicBezTo>
                  <a:pt x="4690466" y="2608931"/>
                  <a:pt x="4689811" y="2606244"/>
                  <a:pt x="4688108" y="2605026"/>
                </a:cubicBezTo>
                <a:close/>
                <a:moveTo>
                  <a:pt x="3834348" y="2604942"/>
                </a:moveTo>
                <a:cubicBezTo>
                  <a:pt x="3837236" y="2605941"/>
                  <a:pt x="3838679" y="2606441"/>
                  <a:pt x="3838951" y="2606902"/>
                </a:cubicBezTo>
                <a:cubicBezTo>
                  <a:pt x="3839221" y="2607362"/>
                  <a:pt x="3838319" y="2607783"/>
                  <a:pt x="3836515" y="2608625"/>
                </a:cubicBezTo>
                <a:cubicBezTo>
                  <a:pt x="3834927" y="2607489"/>
                  <a:pt x="3834348" y="2604942"/>
                  <a:pt x="3834348" y="2604942"/>
                </a:cubicBezTo>
                <a:close/>
                <a:moveTo>
                  <a:pt x="3829153" y="2604306"/>
                </a:moveTo>
                <a:cubicBezTo>
                  <a:pt x="3829153" y="2604306"/>
                  <a:pt x="3831973" y="2604191"/>
                  <a:pt x="3833785" y="2605486"/>
                </a:cubicBezTo>
                <a:cubicBezTo>
                  <a:pt x="3834437" y="2606487"/>
                  <a:pt x="3834637" y="2607163"/>
                  <a:pt x="3834530" y="2607553"/>
                </a:cubicBezTo>
                <a:cubicBezTo>
                  <a:pt x="3834207" y="2608722"/>
                  <a:pt x="3831112" y="2607307"/>
                  <a:pt x="3829153" y="2604306"/>
                </a:cubicBezTo>
                <a:close/>
                <a:moveTo>
                  <a:pt x="3826926" y="2604068"/>
                </a:moveTo>
                <a:cubicBezTo>
                  <a:pt x="3828794" y="2603902"/>
                  <a:pt x="3830513" y="2604761"/>
                  <a:pt x="3831829" y="2607272"/>
                </a:cubicBezTo>
                <a:cubicBezTo>
                  <a:pt x="3831084" y="2611791"/>
                  <a:pt x="3830297" y="2616368"/>
                  <a:pt x="3827721" y="2618663"/>
                </a:cubicBezTo>
                <a:cubicBezTo>
                  <a:pt x="3825146" y="2620958"/>
                  <a:pt x="3820780" y="2620971"/>
                  <a:pt x="3812879" y="2616361"/>
                </a:cubicBezTo>
                <a:cubicBezTo>
                  <a:pt x="3814362" y="2614287"/>
                  <a:pt x="3821320" y="2604565"/>
                  <a:pt x="3826926" y="2604068"/>
                </a:cubicBezTo>
                <a:close/>
                <a:moveTo>
                  <a:pt x="3881003" y="2597647"/>
                </a:moveTo>
                <a:cubicBezTo>
                  <a:pt x="3880082" y="2598933"/>
                  <a:pt x="3879161" y="2600221"/>
                  <a:pt x="3878240" y="2601508"/>
                </a:cubicBezTo>
                <a:cubicBezTo>
                  <a:pt x="3875316" y="2595523"/>
                  <a:pt x="3877572" y="2599084"/>
                  <a:pt x="3881003" y="2597647"/>
                </a:cubicBezTo>
                <a:close/>
                <a:moveTo>
                  <a:pt x="3873994" y="2596631"/>
                </a:moveTo>
                <a:lnTo>
                  <a:pt x="3875772" y="2596985"/>
                </a:lnTo>
                <a:cubicBezTo>
                  <a:pt x="3875772" y="2596985"/>
                  <a:pt x="3875065" y="2596844"/>
                  <a:pt x="3874185" y="2596669"/>
                </a:cubicBezTo>
                <a:close/>
                <a:moveTo>
                  <a:pt x="4017445" y="2595533"/>
                </a:moveTo>
                <a:lnTo>
                  <a:pt x="4004525" y="2604920"/>
                </a:lnTo>
                <a:lnTo>
                  <a:pt x="4012570" y="2609055"/>
                </a:lnTo>
                <a:lnTo>
                  <a:pt x="4025182" y="2599825"/>
                </a:lnTo>
                <a:lnTo>
                  <a:pt x="4025723" y="2599068"/>
                </a:lnTo>
                <a:close/>
                <a:moveTo>
                  <a:pt x="4047265" y="2591634"/>
                </a:moveTo>
                <a:lnTo>
                  <a:pt x="4042134" y="2595215"/>
                </a:lnTo>
                <a:lnTo>
                  <a:pt x="4045362" y="2600545"/>
                </a:lnTo>
                <a:cubicBezTo>
                  <a:pt x="4046850" y="2598465"/>
                  <a:pt x="4048765" y="2596693"/>
                  <a:pt x="4049239" y="2594673"/>
                </a:cubicBezTo>
                <a:close/>
                <a:moveTo>
                  <a:pt x="3833034" y="2590811"/>
                </a:moveTo>
                <a:lnTo>
                  <a:pt x="3798937" y="2616096"/>
                </a:lnTo>
                <a:lnTo>
                  <a:pt x="3804503" y="2620763"/>
                </a:lnTo>
                <a:cubicBezTo>
                  <a:pt x="3805340" y="2622672"/>
                  <a:pt x="3805203" y="2624670"/>
                  <a:pt x="3805066" y="2626668"/>
                </a:cubicBezTo>
                <a:cubicBezTo>
                  <a:pt x="3803801" y="2632050"/>
                  <a:pt x="3793983" y="2631313"/>
                  <a:pt x="3789295" y="2634248"/>
                </a:cubicBezTo>
                <a:cubicBezTo>
                  <a:pt x="3780518" y="2636350"/>
                  <a:pt x="3781360" y="2645337"/>
                  <a:pt x="3775846" y="2649427"/>
                </a:cubicBezTo>
                <a:cubicBezTo>
                  <a:pt x="3773862" y="2652200"/>
                  <a:pt x="3770883" y="2652164"/>
                  <a:pt x="3767330" y="2650670"/>
                </a:cubicBezTo>
                <a:lnTo>
                  <a:pt x="3759197" y="2645563"/>
                </a:lnTo>
                <a:lnTo>
                  <a:pt x="3746560" y="2654934"/>
                </a:lnTo>
                <a:lnTo>
                  <a:pt x="3682946" y="2702105"/>
                </a:lnTo>
                <a:lnTo>
                  <a:pt x="3679762" y="2704386"/>
                </a:lnTo>
                <a:lnTo>
                  <a:pt x="3756875" y="2669388"/>
                </a:lnTo>
                <a:lnTo>
                  <a:pt x="3768635" y="2664111"/>
                </a:lnTo>
                <a:lnTo>
                  <a:pt x="3772086" y="2661679"/>
                </a:lnTo>
                <a:lnTo>
                  <a:pt x="3770382" y="2663327"/>
                </a:lnTo>
                <a:lnTo>
                  <a:pt x="3790637" y="2654237"/>
                </a:lnTo>
                <a:lnTo>
                  <a:pt x="3793636" y="2651335"/>
                </a:lnTo>
                <a:cubicBezTo>
                  <a:pt x="3800712" y="2645179"/>
                  <a:pt x="3810896" y="2636622"/>
                  <a:pt x="3822655" y="2626906"/>
                </a:cubicBezTo>
                <a:lnTo>
                  <a:pt x="3838065" y="2614284"/>
                </a:lnTo>
                <a:lnTo>
                  <a:pt x="3847917" y="2607113"/>
                </a:lnTo>
                <a:lnTo>
                  <a:pt x="3848659" y="2613247"/>
                </a:lnTo>
                <a:cubicBezTo>
                  <a:pt x="3847770" y="2612638"/>
                  <a:pt x="3850594" y="2609589"/>
                  <a:pt x="3855579" y="2605229"/>
                </a:cubicBezTo>
                <a:lnTo>
                  <a:pt x="3857590" y="2603622"/>
                </a:lnTo>
                <a:lnTo>
                  <a:pt x="3855874" y="2603113"/>
                </a:lnTo>
                <a:cubicBezTo>
                  <a:pt x="3850461" y="2600287"/>
                  <a:pt x="3844293" y="2595349"/>
                  <a:pt x="3837811" y="2591758"/>
                </a:cubicBezTo>
                <a:close/>
                <a:moveTo>
                  <a:pt x="4302312" y="2586690"/>
                </a:moveTo>
                <a:cubicBezTo>
                  <a:pt x="4299336" y="2590848"/>
                  <a:pt x="4288252" y="2595493"/>
                  <a:pt x="4301651" y="2605082"/>
                </a:cubicBezTo>
                <a:cubicBezTo>
                  <a:pt x="4303139" y="2603003"/>
                  <a:pt x="4306654" y="2600802"/>
                  <a:pt x="4308123" y="2597923"/>
                </a:cubicBezTo>
                <a:cubicBezTo>
                  <a:pt x="4309591" y="2595043"/>
                  <a:pt x="4309011" y="2591484"/>
                  <a:pt x="4302312" y="2586690"/>
                </a:cubicBezTo>
                <a:close/>
                <a:moveTo>
                  <a:pt x="3850159" y="2581730"/>
                </a:moveTo>
                <a:cubicBezTo>
                  <a:pt x="3847183" y="2585888"/>
                  <a:pt x="3842496" y="2588823"/>
                  <a:pt x="3852761" y="2596168"/>
                </a:cubicBezTo>
                <a:cubicBezTo>
                  <a:pt x="3854745" y="2593397"/>
                  <a:pt x="3858712" y="2587851"/>
                  <a:pt x="3850159" y="2581730"/>
                </a:cubicBezTo>
                <a:close/>
                <a:moveTo>
                  <a:pt x="4121680" y="2580048"/>
                </a:moveTo>
                <a:cubicBezTo>
                  <a:pt x="4118704" y="2584207"/>
                  <a:pt x="4114016" y="2587142"/>
                  <a:pt x="4124281" y="2594487"/>
                </a:cubicBezTo>
                <a:cubicBezTo>
                  <a:pt x="4126265" y="2591714"/>
                  <a:pt x="4131944" y="2587394"/>
                  <a:pt x="4121680" y="2580048"/>
                </a:cubicBezTo>
                <a:close/>
                <a:moveTo>
                  <a:pt x="4065795" y="2578706"/>
                </a:moveTo>
                <a:lnTo>
                  <a:pt x="4056660" y="2585079"/>
                </a:lnTo>
                <a:lnTo>
                  <a:pt x="4056586" y="2587654"/>
                </a:lnTo>
                <a:cubicBezTo>
                  <a:pt x="4057388" y="2589499"/>
                  <a:pt x="4059208" y="2591588"/>
                  <a:pt x="4062558" y="2593985"/>
                </a:cubicBezTo>
                <a:cubicBezTo>
                  <a:pt x="4064045" y="2591906"/>
                  <a:pt x="4067520" y="2589763"/>
                  <a:pt x="4068946" y="2586941"/>
                </a:cubicBezTo>
                <a:cubicBezTo>
                  <a:pt x="4069659" y="2585531"/>
                  <a:pt x="4069861" y="2583950"/>
                  <a:pt x="4069046" y="2582122"/>
                </a:cubicBezTo>
                <a:close/>
                <a:moveTo>
                  <a:pt x="4078551" y="2572766"/>
                </a:moveTo>
                <a:cubicBezTo>
                  <a:pt x="4076420" y="2573861"/>
                  <a:pt x="4075289" y="2576195"/>
                  <a:pt x="4074297" y="2577582"/>
                </a:cubicBezTo>
                <a:cubicBezTo>
                  <a:pt x="4082849" y="2583702"/>
                  <a:pt x="4085826" y="2579544"/>
                  <a:pt x="4088802" y="2575386"/>
                </a:cubicBezTo>
                <a:cubicBezTo>
                  <a:pt x="4083813" y="2571815"/>
                  <a:pt x="4080682" y="2571671"/>
                  <a:pt x="4078551" y="2572766"/>
                </a:cubicBezTo>
                <a:close/>
                <a:moveTo>
                  <a:pt x="3882233" y="2566788"/>
                </a:moveTo>
                <a:cubicBezTo>
                  <a:pt x="3873009" y="2566968"/>
                  <a:pt x="3870070" y="2579210"/>
                  <a:pt x="3867094" y="2583368"/>
                </a:cubicBezTo>
                <a:cubicBezTo>
                  <a:pt x="3881327" y="2585169"/>
                  <a:pt x="3887113" y="2577083"/>
                  <a:pt x="3893783" y="2571376"/>
                </a:cubicBezTo>
                <a:cubicBezTo>
                  <a:pt x="3889079" y="2568008"/>
                  <a:pt x="3885307" y="2566729"/>
                  <a:pt x="3882233" y="2566788"/>
                </a:cubicBezTo>
                <a:close/>
                <a:moveTo>
                  <a:pt x="4539344" y="2564521"/>
                </a:moveTo>
                <a:cubicBezTo>
                  <a:pt x="4509508" y="2570069"/>
                  <a:pt x="4486074" y="2584741"/>
                  <a:pt x="4467773" y="2603086"/>
                </a:cubicBezTo>
                <a:cubicBezTo>
                  <a:pt x="4459568" y="2611538"/>
                  <a:pt x="4444790" y="2617731"/>
                  <a:pt x="4434424" y="2624986"/>
                </a:cubicBezTo>
                <a:cubicBezTo>
                  <a:pt x="4423065" y="2633627"/>
                  <a:pt x="4415295" y="2644486"/>
                  <a:pt x="4406366" y="2656961"/>
                </a:cubicBezTo>
                <a:cubicBezTo>
                  <a:pt x="4423130" y="2647997"/>
                  <a:pt x="4447277" y="2642569"/>
                  <a:pt x="4448929" y="2622790"/>
                </a:cubicBezTo>
                <a:cubicBezTo>
                  <a:pt x="4460174" y="2624548"/>
                  <a:pt x="4463423" y="2616393"/>
                  <a:pt x="4469101" y="2612072"/>
                </a:cubicBezTo>
                <a:cubicBezTo>
                  <a:pt x="4476598" y="2605210"/>
                  <a:pt x="4486691" y="2601952"/>
                  <a:pt x="4496064" y="2596082"/>
                </a:cubicBezTo>
                <a:cubicBezTo>
                  <a:pt x="4504445" y="2591600"/>
                  <a:pt x="4512828" y="2587116"/>
                  <a:pt x="4521209" y="2582634"/>
                </a:cubicBezTo>
                <a:cubicBezTo>
                  <a:pt x="4526213" y="2578354"/>
                  <a:pt x="4535529" y="2576178"/>
                  <a:pt x="4538661" y="2570953"/>
                </a:cubicBezTo>
                <a:cubicBezTo>
                  <a:pt x="4539706" y="2569212"/>
                  <a:pt x="4540063" y="2567131"/>
                  <a:pt x="4539344" y="2564521"/>
                </a:cubicBezTo>
                <a:close/>
                <a:moveTo>
                  <a:pt x="4720561" y="2553642"/>
                </a:moveTo>
                <a:cubicBezTo>
                  <a:pt x="4727419" y="2558551"/>
                  <a:pt x="4734721" y="2565860"/>
                  <a:pt x="4737680" y="2561724"/>
                </a:cubicBezTo>
                <a:cubicBezTo>
                  <a:pt x="4744614" y="2556263"/>
                  <a:pt x="4749215" y="2563725"/>
                  <a:pt x="4759502" y="2571087"/>
                </a:cubicBezTo>
                <a:cubicBezTo>
                  <a:pt x="4750882" y="2579509"/>
                  <a:pt x="4742262" y="2587932"/>
                  <a:pt x="4732091" y="2594898"/>
                </a:cubicBezTo>
                <a:cubicBezTo>
                  <a:pt x="4727159" y="2601791"/>
                  <a:pt x="4719525" y="2608834"/>
                  <a:pt x="4702663" y="2596768"/>
                </a:cubicBezTo>
                <a:cubicBezTo>
                  <a:pt x="4704636" y="2594011"/>
                  <a:pt x="4704894" y="2590026"/>
                  <a:pt x="4705152" y="2586043"/>
                </a:cubicBezTo>
                <a:cubicBezTo>
                  <a:pt x="4702452" y="2586193"/>
                  <a:pt x="4698036" y="2585118"/>
                  <a:pt x="4693619" y="2584042"/>
                </a:cubicBezTo>
                <a:cubicBezTo>
                  <a:pt x="4697565" y="2578528"/>
                  <a:pt x="4706656" y="2576695"/>
                  <a:pt x="4713044" y="2575013"/>
                </a:cubicBezTo>
                <a:cubicBezTo>
                  <a:pt x="4723685" y="2574638"/>
                  <a:pt x="4723474" y="2564064"/>
                  <a:pt x="4720561" y="2553642"/>
                </a:cubicBezTo>
                <a:close/>
                <a:moveTo>
                  <a:pt x="4596197" y="2553152"/>
                </a:moveTo>
                <a:cubicBezTo>
                  <a:pt x="4587983" y="2557403"/>
                  <a:pt x="4576464" y="2559642"/>
                  <a:pt x="4585898" y="2574777"/>
                </a:cubicBezTo>
                <a:cubicBezTo>
                  <a:pt x="4596708" y="2574129"/>
                  <a:pt x="4607520" y="2573481"/>
                  <a:pt x="4618164" y="2573064"/>
                </a:cubicBezTo>
                <a:cubicBezTo>
                  <a:pt x="4609610" y="2566941"/>
                  <a:pt x="4603759" y="2560660"/>
                  <a:pt x="4596197" y="2553152"/>
                </a:cubicBezTo>
                <a:close/>
                <a:moveTo>
                  <a:pt x="5216843" y="2549066"/>
                </a:moveTo>
                <a:cubicBezTo>
                  <a:pt x="5221102" y="2552115"/>
                  <a:pt x="5222286" y="2554960"/>
                  <a:pt x="5221529" y="2556917"/>
                </a:cubicBezTo>
                <a:cubicBezTo>
                  <a:pt x="5220773" y="2558875"/>
                  <a:pt x="5218076" y="2559943"/>
                  <a:pt x="5214574" y="2559435"/>
                </a:cubicBezTo>
                <a:cubicBezTo>
                  <a:pt x="5216466" y="2556792"/>
                  <a:pt x="5216656" y="2552929"/>
                  <a:pt x="5216843" y="2549066"/>
                </a:cubicBezTo>
                <a:close/>
                <a:moveTo>
                  <a:pt x="2538091" y="2547301"/>
                </a:moveTo>
                <a:lnTo>
                  <a:pt x="2327875" y="2669489"/>
                </a:lnTo>
                <a:lnTo>
                  <a:pt x="2186256" y="2748772"/>
                </a:lnTo>
                <a:lnTo>
                  <a:pt x="2172158" y="2760928"/>
                </a:lnTo>
                <a:lnTo>
                  <a:pt x="2171559" y="2757000"/>
                </a:lnTo>
                <a:lnTo>
                  <a:pt x="2168980" y="2758445"/>
                </a:lnTo>
                <a:lnTo>
                  <a:pt x="2170393" y="2759534"/>
                </a:lnTo>
                <a:cubicBezTo>
                  <a:pt x="2170006" y="2759835"/>
                  <a:pt x="2169265" y="2759913"/>
                  <a:pt x="2168130" y="2759587"/>
                </a:cubicBezTo>
                <a:lnTo>
                  <a:pt x="2167796" y="2759108"/>
                </a:lnTo>
                <a:lnTo>
                  <a:pt x="2165811" y="2760219"/>
                </a:lnTo>
                <a:lnTo>
                  <a:pt x="2167138" y="2768155"/>
                </a:lnTo>
                <a:cubicBezTo>
                  <a:pt x="2163409" y="2777120"/>
                  <a:pt x="2145284" y="2778557"/>
                  <a:pt x="2137539" y="2783918"/>
                </a:cubicBezTo>
                <a:lnTo>
                  <a:pt x="2132701" y="2778755"/>
                </a:lnTo>
                <a:lnTo>
                  <a:pt x="2015560" y="2844334"/>
                </a:lnTo>
                <a:cubicBezTo>
                  <a:pt x="1912468" y="2902301"/>
                  <a:pt x="1809784" y="2959397"/>
                  <a:pt x="1705694" y="3013958"/>
                </a:cubicBezTo>
                <a:lnTo>
                  <a:pt x="1634192" y="3049691"/>
                </a:lnTo>
                <a:lnTo>
                  <a:pt x="1635027" y="3053328"/>
                </a:lnTo>
                <a:lnTo>
                  <a:pt x="1786103" y="2977799"/>
                </a:lnTo>
                <a:cubicBezTo>
                  <a:pt x="1915647" y="2911291"/>
                  <a:pt x="2048995" y="2839304"/>
                  <a:pt x="2220324" y="2744199"/>
                </a:cubicBezTo>
                <a:cubicBezTo>
                  <a:pt x="2310536" y="2694826"/>
                  <a:pt x="2395960" y="2644804"/>
                  <a:pt x="2482882" y="2592790"/>
                </a:cubicBezTo>
                <a:lnTo>
                  <a:pt x="2551123" y="2551688"/>
                </a:lnTo>
                <a:close/>
                <a:moveTo>
                  <a:pt x="3940433" y="2539783"/>
                </a:moveTo>
                <a:lnTo>
                  <a:pt x="3919474" y="2549934"/>
                </a:lnTo>
                <a:cubicBezTo>
                  <a:pt x="3913933" y="2552256"/>
                  <a:pt x="3904388" y="2554073"/>
                  <a:pt x="3906039" y="2560068"/>
                </a:cubicBezTo>
                <a:lnTo>
                  <a:pt x="3910136" y="2565280"/>
                </a:lnTo>
                <a:lnTo>
                  <a:pt x="3916813" y="2561047"/>
                </a:lnTo>
                <a:lnTo>
                  <a:pt x="3910582" y="2565846"/>
                </a:lnTo>
                <a:lnTo>
                  <a:pt x="3911985" y="2567631"/>
                </a:lnTo>
                <a:cubicBezTo>
                  <a:pt x="3931235" y="2583504"/>
                  <a:pt x="3899807" y="2588263"/>
                  <a:pt x="3892691" y="2587362"/>
                </a:cubicBezTo>
                <a:cubicBezTo>
                  <a:pt x="3886376" y="2588957"/>
                  <a:pt x="3881619" y="2590181"/>
                  <a:pt x="3877911" y="2592200"/>
                </a:cubicBezTo>
                <a:lnTo>
                  <a:pt x="3873994" y="2596631"/>
                </a:lnTo>
                <a:lnTo>
                  <a:pt x="3869422" y="2601804"/>
                </a:lnTo>
                <a:cubicBezTo>
                  <a:pt x="3867687" y="2604230"/>
                  <a:pt x="3865653" y="2605263"/>
                  <a:pt x="3863377" y="2605337"/>
                </a:cubicBezTo>
                <a:lnTo>
                  <a:pt x="3860439" y="2604466"/>
                </a:lnTo>
                <a:lnTo>
                  <a:pt x="3855312" y="2608416"/>
                </a:lnTo>
                <a:cubicBezTo>
                  <a:pt x="3838391" y="2621360"/>
                  <a:pt x="3824896" y="2631584"/>
                  <a:pt x="3814373" y="2639454"/>
                </a:cubicBezTo>
                <a:lnTo>
                  <a:pt x="3799786" y="2650132"/>
                </a:lnTo>
                <a:lnTo>
                  <a:pt x="3893230" y="2608197"/>
                </a:lnTo>
                <a:lnTo>
                  <a:pt x="3903738" y="2598646"/>
                </a:lnTo>
                <a:cubicBezTo>
                  <a:pt x="3908932" y="2593915"/>
                  <a:pt x="3913244" y="2589957"/>
                  <a:pt x="3916169" y="2587176"/>
                </a:cubicBezTo>
                <a:cubicBezTo>
                  <a:pt x="3927481" y="2568347"/>
                  <a:pt x="3912225" y="2577038"/>
                  <a:pt x="3920369" y="2563480"/>
                </a:cubicBezTo>
                <a:cubicBezTo>
                  <a:pt x="3920369" y="2563480"/>
                  <a:pt x="3934395" y="2540131"/>
                  <a:pt x="3937951" y="2542564"/>
                </a:cubicBezTo>
                <a:lnTo>
                  <a:pt x="3934496" y="2544104"/>
                </a:lnTo>
                <a:close/>
                <a:moveTo>
                  <a:pt x="4579974" y="2537568"/>
                </a:moveTo>
                <a:cubicBezTo>
                  <a:pt x="4576425" y="2538914"/>
                  <a:pt x="4572207" y="2542097"/>
                  <a:pt x="4563772" y="2548463"/>
                </a:cubicBezTo>
                <a:cubicBezTo>
                  <a:pt x="4582576" y="2557728"/>
                  <a:pt x="4585215" y="2543196"/>
                  <a:pt x="4592172" y="2537693"/>
                </a:cubicBezTo>
                <a:cubicBezTo>
                  <a:pt x="4586407" y="2536712"/>
                  <a:pt x="4583525" y="2536222"/>
                  <a:pt x="4579974" y="2537568"/>
                </a:cubicBezTo>
                <a:close/>
                <a:moveTo>
                  <a:pt x="4778607" y="2534371"/>
                </a:moveTo>
                <a:cubicBezTo>
                  <a:pt x="4777637" y="2540267"/>
                  <a:pt x="4780438" y="2553663"/>
                  <a:pt x="4777329" y="2560599"/>
                </a:cubicBezTo>
                <a:cubicBezTo>
                  <a:pt x="4775461" y="2564761"/>
                  <a:pt x="4771466" y="2566597"/>
                  <a:pt x="4763252" y="2563091"/>
                </a:cubicBezTo>
                <a:cubicBezTo>
                  <a:pt x="4767521" y="2553495"/>
                  <a:pt x="4771622" y="2544131"/>
                  <a:pt x="4778607" y="2534371"/>
                </a:cubicBezTo>
                <a:close/>
                <a:moveTo>
                  <a:pt x="4152413" y="2519283"/>
                </a:moveTo>
                <a:lnTo>
                  <a:pt x="4154054" y="2520474"/>
                </a:lnTo>
                <a:lnTo>
                  <a:pt x="4156525" y="2522265"/>
                </a:lnTo>
                <a:cubicBezTo>
                  <a:pt x="4157467" y="2522981"/>
                  <a:pt x="4157993" y="2523441"/>
                  <a:pt x="4158142" y="2523713"/>
                </a:cubicBezTo>
                <a:cubicBezTo>
                  <a:pt x="4158438" y="2524255"/>
                  <a:pt x="4157220" y="2524044"/>
                  <a:pt x="4154785" y="2523621"/>
                </a:cubicBezTo>
                <a:lnTo>
                  <a:pt x="4154431" y="2522445"/>
                </a:lnTo>
                <a:lnTo>
                  <a:pt x="4154277" y="2521938"/>
                </a:lnTo>
                <a:cubicBezTo>
                  <a:pt x="4153911" y="2521015"/>
                  <a:pt x="4153319" y="2519931"/>
                  <a:pt x="4152413" y="2519283"/>
                </a:cubicBezTo>
                <a:close/>
                <a:moveTo>
                  <a:pt x="4153662" y="2518413"/>
                </a:moveTo>
                <a:cubicBezTo>
                  <a:pt x="4153555" y="2517848"/>
                  <a:pt x="4153626" y="2518225"/>
                  <a:pt x="4153770" y="2518980"/>
                </a:cubicBezTo>
                <a:lnTo>
                  <a:pt x="4154054" y="2520474"/>
                </a:lnTo>
                <a:close/>
                <a:moveTo>
                  <a:pt x="4598944" y="2517386"/>
                </a:moveTo>
                <a:cubicBezTo>
                  <a:pt x="4595968" y="2521545"/>
                  <a:pt x="4592991" y="2525704"/>
                  <a:pt x="4590017" y="2529862"/>
                </a:cubicBezTo>
                <a:cubicBezTo>
                  <a:pt x="4599995" y="2537003"/>
                  <a:pt x="4605673" y="2532682"/>
                  <a:pt x="4610360" y="2529748"/>
                </a:cubicBezTo>
                <a:cubicBezTo>
                  <a:pt x="4605228" y="2526075"/>
                  <a:pt x="4603083" y="2522445"/>
                  <a:pt x="4598944" y="2517386"/>
                </a:cubicBezTo>
                <a:close/>
                <a:moveTo>
                  <a:pt x="4033040" y="2516259"/>
                </a:moveTo>
                <a:lnTo>
                  <a:pt x="4023444" y="2521363"/>
                </a:lnTo>
                <a:cubicBezTo>
                  <a:pt x="3994156" y="2544363"/>
                  <a:pt x="3971833" y="2562033"/>
                  <a:pt x="3950737" y="2579746"/>
                </a:cubicBezTo>
                <a:lnTo>
                  <a:pt x="3944557" y="2585109"/>
                </a:lnTo>
                <a:lnTo>
                  <a:pt x="3985803" y="2566472"/>
                </a:lnTo>
                <a:lnTo>
                  <a:pt x="3991401" y="2561476"/>
                </a:lnTo>
                <a:cubicBezTo>
                  <a:pt x="3996438" y="2557616"/>
                  <a:pt x="4000401" y="2555545"/>
                  <a:pt x="4006251" y="2549984"/>
                </a:cubicBezTo>
                <a:cubicBezTo>
                  <a:pt x="4013894" y="2543523"/>
                  <a:pt x="4020933" y="2537114"/>
                  <a:pt x="4026655" y="2531482"/>
                </a:cubicBezTo>
                <a:lnTo>
                  <a:pt x="4037528" y="2519451"/>
                </a:lnTo>
                <a:close/>
                <a:moveTo>
                  <a:pt x="4613163" y="2514986"/>
                </a:moveTo>
                <a:cubicBezTo>
                  <a:pt x="4610188" y="2519144"/>
                  <a:pt x="4618740" y="2525265"/>
                  <a:pt x="4625584" y="2530162"/>
                </a:cubicBezTo>
                <a:cubicBezTo>
                  <a:pt x="4628560" y="2526004"/>
                  <a:pt x="4620006" y="2519883"/>
                  <a:pt x="4613163" y="2514986"/>
                </a:cubicBezTo>
                <a:close/>
                <a:moveTo>
                  <a:pt x="4039515" y="2512815"/>
                </a:moveTo>
                <a:lnTo>
                  <a:pt x="4036927" y="2514192"/>
                </a:lnTo>
                <a:lnTo>
                  <a:pt x="4037559" y="2514689"/>
                </a:lnTo>
                <a:lnTo>
                  <a:pt x="4038858" y="2517979"/>
                </a:lnTo>
                <a:lnTo>
                  <a:pt x="4039164" y="2517641"/>
                </a:lnTo>
                <a:cubicBezTo>
                  <a:pt x="4041544" y="2514288"/>
                  <a:pt x="4041899" y="2512437"/>
                  <a:pt x="4039515" y="2512815"/>
                </a:cubicBezTo>
                <a:close/>
                <a:moveTo>
                  <a:pt x="5247421" y="2508987"/>
                </a:moveTo>
                <a:cubicBezTo>
                  <a:pt x="5257695" y="2512342"/>
                  <a:pt x="5267970" y="2515698"/>
                  <a:pt x="5277966" y="2518853"/>
                </a:cubicBezTo>
                <a:cubicBezTo>
                  <a:pt x="5276075" y="2521497"/>
                  <a:pt x="5274183" y="2524141"/>
                  <a:pt x="5272290" y="2526785"/>
                </a:cubicBezTo>
                <a:cubicBezTo>
                  <a:pt x="5264186" y="2520984"/>
                  <a:pt x="5255803" y="2514985"/>
                  <a:pt x="5247421" y="2508987"/>
                </a:cubicBezTo>
                <a:close/>
                <a:moveTo>
                  <a:pt x="4628769" y="2507637"/>
                </a:moveTo>
                <a:cubicBezTo>
                  <a:pt x="4625793" y="2511797"/>
                  <a:pt x="4621272" y="2514500"/>
                  <a:pt x="4631536" y="2521846"/>
                </a:cubicBezTo>
                <a:cubicBezTo>
                  <a:pt x="4633521" y="2519073"/>
                  <a:pt x="4639035" y="2514983"/>
                  <a:pt x="4628769" y="2507637"/>
                </a:cubicBezTo>
                <a:close/>
                <a:moveTo>
                  <a:pt x="5459187" y="2507582"/>
                </a:moveTo>
                <a:lnTo>
                  <a:pt x="5456910" y="2507897"/>
                </a:lnTo>
                <a:lnTo>
                  <a:pt x="5457067" y="2508100"/>
                </a:lnTo>
                <a:cubicBezTo>
                  <a:pt x="5457999" y="2508832"/>
                  <a:pt x="5458579" y="2508701"/>
                  <a:pt x="5458991" y="2508123"/>
                </a:cubicBezTo>
                <a:close/>
                <a:moveTo>
                  <a:pt x="4147726" y="2507505"/>
                </a:moveTo>
                <a:lnTo>
                  <a:pt x="4147452" y="2510352"/>
                </a:lnTo>
                <a:lnTo>
                  <a:pt x="4149554" y="2508814"/>
                </a:lnTo>
                <a:close/>
                <a:moveTo>
                  <a:pt x="2771245" y="2502405"/>
                </a:moveTo>
                <a:lnTo>
                  <a:pt x="2750188" y="2515093"/>
                </a:lnTo>
                <a:lnTo>
                  <a:pt x="2747290" y="2520286"/>
                </a:lnTo>
                <a:cubicBezTo>
                  <a:pt x="2746184" y="2521386"/>
                  <a:pt x="2744745" y="2522058"/>
                  <a:pt x="2742738" y="2521851"/>
                </a:cubicBezTo>
                <a:lnTo>
                  <a:pt x="2740615" y="2520861"/>
                </a:lnTo>
                <a:lnTo>
                  <a:pt x="2601989" y="2604389"/>
                </a:lnTo>
                <a:lnTo>
                  <a:pt x="2088085" y="2895958"/>
                </a:lnTo>
                <a:lnTo>
                  <a:pt x="2078321" y="2904585"/>
                </a:lnTo>
                <a:cubicBezTo>
                  <a:pt x="2071377" y="2914289"/>
                  <a:pt x="2068572" y="2929051"/>
                  <a:pt x="2049653" y="2930186"/>
                </a:cubicBezTo>
                <a:cubicBezTo>
                  <a:pt x="2041546" y="2930673"/>
                  <a:pt x="2037686" y="2935161"/>
                  <a:pt x="2034132" y="2940129"/>
                </a:cubicBezTo>
                <a:lnTo>
                  <a:pt x="2033748" y="2940488"/>
                </a:lnTo>
                <a:lnTo>
                  <a:pt x="2162348" y="2871237"/>
                </a:lnTo>
                <a:cubicBezTo>
                  <a:pt x="2365087" y="2760042"/>
                  <a:pt x="2554281" y="2650301"/>
                  <a:pt x="2757255" y="2529267"/>
                </a:cubicBezTo>
                <a:lnTo>
                  <a:pt x="2793637" y="2506772"/>
                </a:lnTo>
                <a:lnTo>
                  <a:pt x="2766581" y="2510086"/>
                </a:lnTo>
                <a:close/>
                <a:moveTo>
                  <a:pt x="4173144" y="2490060"/>
                </a:moveTo>
                <a:lnTo>
                  <a:pt x="4172619" y="2491935"/>
                </a:lnTo>
                <a:lnTo>
                  <a:pt x="4173858" y="2491028"/>
                </a:lnTo>
                <a:close/>
                <a:moveTo>
                  <a:pt x="4913042" y="2488815"/>
                </a:moveTo>
                <a:cubicBezTo>
                  <a:pt x="4902967" y="2487304"/>
                  <a:pt x="4896560" y="2494902"/>
                  <a:pt x="4891017" y="2497225"/>
                </a:cubicBezTo>
                <a:cubicBezTo>
                  <a:pt x="4892182" y="2506443"/>
                  <a:pt x="4887387" y="2513143"/>
                  <a:pt x="4880716" y="2518849"/>
                </a:cubicBezTo>
                <a:cubicBezTo>
                  <a:pt x="4878732" y="2521621"/>
                  <a:pt x="4867648" y="2526267"/>
                  <a:pt x="4875928" y="2536384"/>
                </a:cubicBezTo>
                <a:cubicBezTo>
                  <a:pt x="4885200" y="2545115"/>
                  <a:pt x="4884207" y="2546501"/>
                  <a:pt x="4884653" y="2553109"/>
                </a:cubicBezTo>
                <a:cubicBezTo>
                  <a:pt x="4886810" y="2560940"/>
                  <a:pt x="4903846" y="2547978"/>
                  <a:pt x="4904838" y="2546592"/>
                </a:cubicBezTo>
                <a:cubicBezTo>
                  <a:pt x="4907267" y="2550426"/>
                  <a:pt x="4907701" y="2552833"/>
                  <a:pt x="4910130" y="2556668"/>
                </a:cubicBezTo>
                <a:cubicBezTo>
                  <a:pt x="4919863" y="2552104"/>
                  <a:pt x="4926381" y="2544803"/>
                  <a:pt x="4931830" y="2536738"/>
                </a:cubicBezTo>
                <a:cubicBezTo>
                  <a:pt x="4937279" y="2528671"/>
                  <a:pt x="4941659" y="2519840"/>
                  <a:pt x="4947115" y="2512216"/>
                </a:cubicBezTo>
                <a:cubicBezTo>
                  <a:pt x="4933167" y="2510619"/>
                  <a:pt x="4926396" y="2530927"/>
                  <a:pt x="4907578" y="2517460"/>
                </a:cubicBezTo>
                <a:cubicBezTo>
                  <a:pt x="4912539" y="2510529"/>
                  <a:pt x="4918490" y="2502212"/>
                  <a:pt x="4924443" y="2493894"/>
                </a:cubicBezTo>
                <a:cubicBezTo>
                  <a:pt x="4920166" y="2490834"/>
                  <a:pt x="4916401" y="2489318"/>
                  <a:pt x="4913042" y="2488815"/>
                </a:cubicBezTo>
                <a:close/>
                <a:moveTo>
                  <a:pt x="5333661" y="2485232"/>
                </a:moveTo>
                <a:cubicBezTo>
                  <a:pt x="5336948" y="2484623"/>
                  <a:pt x="5340938" y="2485418"/>
                  <a:pt x="5345923" y="2488465"/>
                </a:cubicBezTo>
                <a:cubicBezTo>
                  <a:pt x="5351093" y="2492165"/>
                  <a:pt x="5363403" y="2496810"/>
                  <a:pt x="5362868" y="2500592"/>
                </a:cubicBezTo>
                <a:cubicBezTo>
                  <a:pt x="5365245" y="2508193"/>
                  <a:pt x="5360319" y="2515078"/>
                  <a:pt x="5358099" y="2521820"/>
                </a:cubicBezTo>
                <a:cubicBezTo>
                  <a:pt x="5356989" y="2525190"/>
                  <a:pt x="5355650" y="2527746"/>
                  <a:pt x="5353872" y="2529500"/>
                </a:cubicBezTo>
                <a:cubicBezTo>
                  <a:pt x="5348539" y="2534761"/>
                  <a:pt x="5339268" y="2532811"/>
                  <a:pt x="5320464" y="2524040"/>
                </a:cubicBezTo>
                <a:cubicBezTo>
                  <a:pt x="5314799" y="2528315"/>
                  <a:pt x="5301656" y="2553963"/>
                  <a:pt x="5284426" y="2541631"/>
                </a:cubicBezTo>
                <a:cubicBezTo>
                  <a:pt x="5296003" y="2529093"/>
                  <a:pt x="5306432" y="2518163"/>
                  <a:pt x="5315301" y="2505768"/>
                </a:cubicBezTo>
                <a:cubicBezTo>
                  <a:pt x="5320288" y="2501529"/>
                  <a:pt x="5323803" y="2487060"/>
                  <a:pt x="5333661" y="2485232"/>
                </a:cubicBezTo>
                <a:close/>
                <a:moveTo>
                  <a:pt x="4752002" y="2484515"/>
                </a:moveTo>
                <a:cubicBezTo>
                  <a:pt x="4754435" y="2488346"/>
                  <a:pt x="4756870" y="2492178"/>
                  <a:pt x="4761013" y="2497234"/>
                </a:cubicBezTo>
                <a:cubicBezTo>
                  <a:pt x="4757325" y="2498773"/>
                  <a:pt x="4741765" y="2516899"/>
                  <a:pt x="4735909" y="2510618"/>
                </a:cubicBezTo>
                <a:cubicBezTo>
                  <a:pt x="4719786" y="2496991"/>
                  <a:pt x="4742912" y="2486370"/>
                  <a:pt x="4752002" y="2484515"/>
                </a:cubicBezTo>
                <a:close/>
                <a:moveTo>
                  <a:pt x="4201235" y="2484199"/>
                </a:moveTo>
                <a:lnTo>
                  <a:pt x="4194619" y="2488816"/>
                </a:lnTo>
                <a:lnTo>
                  <a:pt x="4193450" y="2495093"/>
                </a:lnTo>
                <a:lnTo>
                  <a:pt x="4195712" y="2495660"/>
                </a:lnTo>
                <a:lnTo>
                  <a:pt x="4196858" y="2497975"/>
                </a:lnTo>
                <a:lnTo>
                  <a:pt x="4197144" y="2494419"/>
                </a:lnTo>
                <a:cubicBezTo>
                  <a:pt x="4198644" y="2491562"/>
                  <a:pt x="4201347" y="2488928"/>
                  <a:pt x="4202232" y="2485975"/>
                </a:cubicBezTo>
                <a:close/>
                <a:moveTo>
                  <a:pt x="5370566" y="2471848"/>
                </a:moveTo>
                <a:cubicBezTo>
                  <a:pt x="5373251" y="2471435"/>
                  <a:pt x="5376592" y="2472360"/>
                  <a:pt x="5380843" y="2475402"/>
                </a:cubicBezTo>
                <a:cubicBezTo>
                  <a:pt x="5379328" y="2477518"/>
                  <a:pt x="5378135" y="2484665"/>
                  <a:pt x="5374981" y="2489608"/>
                </a:cubicBezTo>
                <a:cubicBezTo>
                  <a:pt x="5371825" y="2494549"/>
                  <a:pt x="5366707" y="2497286"/>
                  <a:pt x="5357341" y="2490584"/>
                </a:cubicBezTo>
                <a:cubicBezTo>
                  <a:pt x="5360369" y="2486352"/>
                  <a:pt x="5362512" y="2473084"/>
                  <a:pt x="5370566" y="2471848"/>
                </a:cubicBezTo>
                <a:close/>
                <a:moveTo>
                  <a:pt x="5293688" y="2466957"/>
                </a:moveTo>
                <a:cubicBezTo>
                  <a:pt x="5293473" y="2468936"/>
                  <a:pt x="5293365" y="2469926"/>
                  <a:pt x="5292715" y="2469994"/>
                </a:cubicBezTo>
                <a:cubicBezTo>
                  <a:pt x="5292065" y="2470063"/>
                  <a:pt x="5290874" y="2469211"/>
                  <a:pt x="5288491" y="2467505"/>
                </a:cubicBezTo>
                <a:cubicBezTo>
                  <a:pt x="5290080" y="2468642"/>
                  <a:pt x="5292678" y="2468368"/>
                  <a:pt x="5293688" y="2466957"/>
                </a:cubicBezTo>
                <a:close/>
                <a:moveTo>
                  <a:pt x="4802368" y="2466609"/>
                </a:moveTo>
                <a:cubicBezTo>
                  <a:pt x="4802145" y="2468396"/>
                  <a:pt x="4803103" y="2469568"/>
                  <a:pt x="4803291" y="2470189"/>
                </a:cubicBezTo>
                <a:cubicBezTo>
                  <a:pt x="4803480" y="2470812"/>
                  <a:pt x="4802901" y="2470883"/>
                  <a:pt x="4799605" y="2470471"/>
                </a:cubicBezTo>
                <a:cubicBezTo>
                  <a:pt x="4800525" y="2469184"/>
                  <a:pt x="4801447" y="2467896"/>
                  <a:pt x="4802368" y="2466609"/>
                </a:cubicBezTo>
                <a:close/>
                <a:moveTo>
                  <a:pt x="4800344" y="2465870"/>
                </a:moveTo>
                <a:cubicBezTo>
                  <a:pt x="4798027" y="2465459"/>
                  <a:pt x="4807298" y="2467101"/>
                  <a:pt x="4807298" y="2467101"/>
                </a:cubicBezTo>
                <a:cubicBezTo>
                  <a:pt x="4803178" y="2466371"/>
                  <a:pt x="4801117" y="2466006"/>
                  <a:pt x="4800344" y="2465870"/>
                </a:cubicBezTo>
                <a:close/>
                <a:moveTo>
                  <a:pt x="5317865" y="2462680"/>
                </a:moveTo>
                <a:cubicBezTo>
                  <a:pt x="5326900" y="2469145"/>
                  <a:pt x="5325726" y="2477603"/>
                  <a:pt x="5320427" y="2486071"/>
                </a:cubicBezTo>
                <a:cubicBezTo>
                  <a:pt x="5311596" y="2500187"/>
                  <a:pt x="5291309" y="2514333"/>
                  <a:pt x="5287725" y="2519341"/>
                </a:cubicBezTo>
                <a:cubicBezTo>
                  <a:pt x="5272525" y="2508463"/>
                  <a:pt x="5279242" y="2499078"/>
                  <a:pt x="5283174" y="2493584"/>
                </a:cubicBezTo>
                <a:cubicBezTo>
                  <a:pt x="5295174" y="2483480"/>
                  <a:pt x="5305741" y="2472349"/>
                  <a:pt x="5317865" y="2462680"/>
                </a:cubicBezTo>
                <a:close/>
                <a:moveTo>
                  <a:pt x="4811024" y="2462486"/>
                </a:moveTo>
                <a:cubicBezTo>
                  <a:pt x="4812422" y="2463486"/>
                  <a:pt x="4814099" y="2464686"/>
                  <a:pt x="4816720" y="2464564"/>
                </a:cubicBezTo>
                <a:cubicBezTo>
                  <a:pt x="4814829" y="2467208"/>
                  <a:pt x="4812937" y="2469851"/>
                  <a:pt x="4811045" y="2472495"/>
                </a:cubicBezTo>
                <a:cubicBezTo>
                  <a:pt x="4808638" y="2468774"/>
                  <a:pt x="4809133" y="2465130"/>
                  <a:pt x="4811024" y="2462486"/>
                </a:cubicBezTo>
                <a:close/>
                <a:moveTo>
                  <a:pt x="4676839" y="2458541"/>
                </a:moveTo>
                <a:cubicBezTo>
                  <a:pt x="4665756" y="2463187"/>
                  <a:pt x="4666810" y="2476169"/>
                  <a:pt x="4660140" y="2481876"/>
                </a:cubicBezTo>
                <a:cubicBezTo>
                  <a:pt x="4655452" y="2484810"/>
                  <a:pt x="4647790" y="2491903"/>
                  <a:pt x="4659766" y="2500473"/>
                </a:cubicBezTo>
                <a:cubicBezTo>
                  <a:pt x="4662741" y="2496314"/>
                  <a:pt x="4665717" y="2492156"/>
                  <a:pt x="4668694" y="2487997"/>
                </a:cubicBezTo>
                <a:cubicBezTo>
                  <a:pt x="4677246" y="2494118"/>
                  <a:pt x="4685800" y="2500239"/>
                  <a:pt x="4694068" y="2506156"/>
                </a:cubicBezTo>
                <a:cubicBezTo>
                  <a:pt x="4691314" y="2496149"/>
                  <a:pt x="4677074" y="2483514"/>
                  <a:pt x="4681870" y="2476814"/>
                </a:cubicBezTo>
                <a:cubicBezTo>
                  <a:pt x="4683853" y="2474042"/>
                  <a:pt x="4685838" y="2471269"/>
                  <a:pt x="4686110" y="2467272"/>
                </a:cubicBezTo>
                <a:cubicBezTo>
                  <a:pt x="4686384" y="2463277"/>
                  <a:pt x="4682244" y="2458217"/>
                  <a:pt x="4676839" y="2458541"/>
                </a:cubicBezTo>
                <a:close/>
                <a:moveTo>
                  <a:pt x="4283541" y="2454476"/>
                </a:moveTo>
                <a:cubicBezTo>
                  <a:pt x="4273722" y="2453737"/>
                  <a:pt x="4270474" y="2461894"/>
                  <a:pt x="4263248" y="2464757"/>
                </a:cubicBezTo>
                <a:cubicBezTo>
                  <a:pt x="4252524" y="2470708"/>
                  <a:pt x="4241800" y="2476659"/>
                  <a:pt x="4230794" y="2482625"/>
                </a:cubicBezTo>
                <a:lnTo>
                  <a:pt x="4197843" y="2499963"/>
                </a:lnTo>
                <a:lnTo>
                  <a:pt x="4197951" y="2500182"/>
                </a:lnTo>
                <a:lnTo>
                  <a:pt x="4197646" y="2500066"/>
                </a:lnTo>
                <a:lnTo>
                  <a:pt x="4196647" y="2500592"/>
                </a:lnTo>
                <a:lnTo>
                  <a:pt x="4196718" y="2499717"/>
                </a:lnTo>
                <a:lnTo>
                  <a:pt x="4193639" y="2498556"/>
                </a:lnTo>
                <a:lnTo>
                  <a:pt x="4192700" y="2497558"/>
                </a:lnTo>
                <a:lnTo>
                  <a:pt x="4190939" y="2501689"/>
                </a:lnTo>
                <a:cubicBezTo>
                  <a:pt x="4188167" y="2506283"/>
                  <a:pt x="4183791" y="2508161"/>
                  <a:pt x="4176736" y="2503113"/>
                </a:cubicBezTo>
                <a:lnTo>
                  <a:pt x="4177778" y="2500567"/>
                </a:lnTo>
                <a:lnTo>
                  <a:pt x="4168363" y="2507136"/>
                </a:lnTo>
                <a:lnTo>
                  <a:pt x="4164833" y="2519748"/>
                </a:lnTo>
                <a:lnTo>
                  <a:pt x="4157652" y="2514609"/>
                </a:lnTo>
                <a:lnTo>
                  <a:pt x="4148805" y="2520783"/>
                </a:lnTo>
                <a:lnTo>
                  <a:pt x="4149500" y="2523099"/>
                </a:lnTo>
                <a:cubicBezTo>
                  <a:pt x="4149945" y="2529706"/>
                  <a:pt x="4143548" y="2531416"/>
                  <a:pt x="4140572" y="2535575"/>
                </a:cubicBezTo>
                <a:cubicBezTo>
                  <a:pt x="4132909" y="2542669"/>
                  <a:pt x="4124528" y="2547151"/>
                  <a:pt x="4116146" y="2551634"/>
                </a:cubicBezTo>
                <a:cubicBezTo>
                  <a:pt x="4111625" y="2554337"/>
                  <a:pt x="4086645" y="2567554"/>
                  <a:pt x="4098620" y="2576124"/>
                </a:cubicBezTo>
                <a:cubicBezTo>
                  <a:pt x="4101597" y="2571964"/>
                  <a:pt x="4105400" y="2566651"/>
                  <a:pt x="4108375" y="2562492"/>
                </a:cubicBezTo>
                <a:cubicBezTo>
                  <a:pt x="4116210" y="2566003"/>
                  <a:pt x="4121889" y="2561682"/>
                  <a:pt x="4123874" y="2558910"/>
                </a:cubicBezTo>
                <a:cubicBezTo>
                  <a:pt x="4129385" y="2554819"/>
                  <a:pt x="4137767" y="2550337"/>
                  <a:pt x="4143447" y="2546017"/>
                </a:cubicBezTo>
                <a:cubicBezTo>
                  <a:pt x="4149125" y="2541696"/>
                  <a:pt x="4154532" y="2541373"/>
                  <a:pt x="4165341" y="2540724"/>
                </a:cubicBezTo>
                <a:cubicBezTo>
                  <a:pt x="4170746" y="2540400"/>
                  <a:pt x="4178841" y="2535712"/>
                  <a:pt x="4187398" y="2541835"/>
                </a:cubicBezTo>
                <a:cubicBezTo>
                  <a:pt x="4172073" y="2556023"/>
                  <a:pt x="4157026" y="2570407"/>
                  <a:pt x="4136020" y="2578083"/>
                </a:cubicBezTo>
                <a:cubicBezTo>
                  <a:pt x="4144286" y="2583998"/>
                  <a:pt x="4147263" y="2579840"/>
                  <a:pt x="4150073" y="2575912"/>
                </a:cubicBezTo>
                <a:cubicBezTo>
                  <a:pt x="4157026" y="2570407"/>
                  <a:pt x="4168549" y="2568173"/>
                  <a:pt x="4177922" y="2562304"/>
                </a:cubicBezTo>
                <a:cubicBezTo>
                  <a:pt x="4197388" y="2553177"/>
                  <a:pt x="4216688" y="2544280"/>
                  <a:pt x="4232731" y="2532704"/>
                </a:cubicBezTo>
                <a:cubicBezTo>
                  <a:pt x="4239403" y="2526997"/>
                  <a:pt x="4244362" y="2520066"/>
                  <a:pt x="4251753" y="2516970"/>
                </a:cubicBezTo>
                <a:cubicBezTo>
                  <a:pt x="4257158" y="2516646"/>
                  <a:pt x="4263117" y="2519163"/>
                  <a:pt x="4267803" y="2516229"/>
                </a:cubicBezTo>
                <a:cubicBezTo>
                  <a:pt x="4271499" y="2514681"/>
                  <a:pt x="4274475" y="2510523"/>
                  <a:pt x="4278170" y="2508974"/>
                </a:cubicBezTo>
                <a:cubicBezTo>
                  <a:pt x="4293494" y="2494787"/>
                  <a:pt x="4310081" y="2481852"/>
                  <a:pt x="4324414" y="2469052"/>
                </a:cubicBezTo>
                <a:cubicBezTo>
                  <a:pt x="4310740" y="2463460"/>
                  <a:pt x="4295346" y="2452443"/>
                  <a:pt x="4283541" y="2454476"/>
                </a:cubicBezTo>
                <a:close/>
                <a:moveTo>
                  <a:pt x="4821661" y="2451061"/>
                </a:moveTo>
                <a:cubicBezTo>
                  <a:pt x="4823368" y="2451310"/>
                  <a:pt x="4825725" y="2452511"/>
                  <a:pt x="4829246" y="2455030"/>
                </a:cubicBezTo>
                <a:cubicBezTo>
                  <a:pt x="4827557" y="2457389"/>
                  <a:pt x="4822963" y="2456372"/>
                  <a:pt x="4817975" y="2452802"/>
                </a:cubicBezTo>
                <a:cubicBezTo>
                  <a:pt x="4818896" y="2451515"/>
                  <a:pt x="4819953" y="2450812"/>
                  <a:pt x="4821661" y="2451061"/>
                </a:cubicBezTo>
                <a:close/>
                <a:moveTo>
                  <a:pt x="4798002" y="2443500"/>
                </a:moveTo>
                <a:cubicBezTo>
                  <a:pt x="4802147" y="2448685"/>
                  <a:pt x="4807342" y="2452403"/>
                  <a:pt x="4813220" y="2458828"/>
                </a:cubicBezTo>
                <a:cubicBezTo>
                  <a:pt x="4804192" y="2456805"/>
                  <a:pt x="4794852" y="2447902"/>
                  <a:pt x="4798002" y="2443500"/>
                </a:cubicBezTo>
                <a:close/>
                <a:moveTo>
                  <a:pt x="5406699" y="2438417"/>
                </a:moveTo>
                <a:cubicBezTo>
                  <a:pt x="5414782" y="2444202"/>
                  <a:pt x="5413664" y="2447900"/>
                  <a:pt x="5411803" y="2450501"/>
                </a:cubicBezTo>
                <a:cubicBezTo>
                  <a:pt x="5411182" y="2451369"/>
                  <a:pt x="5410478" y="2452114"/>
                  <a:pt x="5410005" y="2452775"/>
                </a:cubicBezTo>
                <a:cubicBezTo>
                  <a:pt x="5399525" y="2445276"/>
                  <a:pt x="5403861" y="2442382"/>
                  <a:pt x="5406699" y="2438417"/>
                </a:cubicBezTo>
                <a:close/>
                <a:moveTo>
                  <a:pt x="4712012" y="2427465"/>
                </a:moveTo>
                <a:cubicBezTo>
                  <a:pt x="4709036" y="2431624"/>
                  <a:pt x="4706059" y="2435783"/>
                  <a:pt x="4703249" y="2439711"/>
                </a:cubicBezTo>
                <a:cubicBezTo>
                  <a:pt x="4713512" y="2447055"/>
                  <a:pt x="4719026" y="2442967"/>
                  <a:pt x="4725422" y="2441254"/>
                </a:cubicBezTo>
                <a:cubicBezTo>
                  <a:pt x="4720291" y="2437582"/>
                  <a:pt x="4716151" y="2432524"/>
                  <a:pt x="4712012" y="2427465"/>
                </a:cubicBezTo>
                <a:close/>
                <a:moveTo>
                  <a:pt x="4316895" y="2425941"/>
                </a:moveTo>
                <a:cubicBezTo>
                  <a:pt x="4313919" y="2430100"/>
                  <a:pt x="4298148" y="2437679"/>
                  <a:pt x="4313545" y="2448697"/>
                </a:cubicBezTo>
                <a:cubicBezTo>
                  <a:pt x="4315530" y="2445924"/>
                  <a:pt x="4320643" y="2443296"/>
                  <a:pt x="4323122" y="2439830"/>
                </a:cubicBezTo>
                <a:cubicBezTo>
                  <a:pt x="4325603" y="2436365"/>
                  <a:pt x="4325450" y="2432062"/>
                  <a:pt x="4316895" y="2425941"/>
                </a:cubicBezTo>
                <a:close/>
                <a:moveTo>
                  <a:pt x="5274785" y="2417988"/>
                </a:moveTo>
                <a:cubicBezTo>
                  <a:pt x="5284965" y="2425272"/>
                  <a:pt x="5275899" y="2427184"/>
                  <a:pt x="5277305" y="2432389"/>
                </a:cubicBezTo>
                <a:cubicBezTo>
                  <a:pt x="5279414" y="2440197"/>
                  <a:pt x="5284378" y="2447599"/>
                  <a:pt x="5296253" y="2456097"/>
                </a:cubicBezTo>
                <a:cubicBezTo>
                  <a:pt x="5291286" y="2463040"/>
                  <a:pt x="5280524" y="2463738"/>
                  <a:pt x="5272455" y="2464262"/>
                </a:cubicBezTo>
                <a:cubicBezTo>
                  <a:pt x="5270054" y="2460446"/>
                  <a:pt x="5269351" y="2457842"/>
                  <a:pt x="5266952" y="2454026"/>
                </a:cubicBezTo>
                <a:cubicBezTo>
                  <a:pt x="5259997" y="2463746"/>
                  <a:pt x="5253041" y="2473466"/>
                  <a:pt x="5246085" y="2483185"/>
                </a:cubicBezTo>
                <a:cubicBezTo>
                  <a:pt x="5250472" y="2484225"/>
                  <a:pt x="5254858" y="2485265"/>
                  <a:pt x="5257548" y="2485090"/>
                </a:cubicBezTo>
                <a:cubicBezTo>
                  <a:pt x="5256264" y="2490471"/>
                  <a:pt x="5253448" y="2494404"/>
                  <a:pt x="5252164" y="2499784"/>
                </a:cubicBezTo>
                <a:cubicBezTo>
                  <a:pt x="5247074" y="2496142"/>
                  <a:pt x="5241984" y="2492500"/>
                  <a:pt x="5235199" y="2487644"/>
                </a:cubicBezTo>
                <a:cubicBezTo>
                  <a:pt x="5233211" y="2490420"/>
                  <a:pt x="5231224" y="2493198"/>
                  <a:pt x="5229237" y="2495975"/>
                </a:cubicBezTo>
                <a:cubicBezTo>
                  <a:pt x="5207183" y="2480192"/>
                  <a:pt x="5268824" y="2426320"/>
                  <a:pt x="5274785" y="2417988"/>
                </a:cubicBezTo>
                <a:close/>
                <a:moveTo>
                  <a:pt x="4340164" y="2411500"/>
                </a:moveTo>
                <a:cubicBezTo>
                  <a:pt x="4337188" y="2415659"/>
                  <a:pt x="4327813" y="2421527"/>
                  <a:pt x="4339789" y="2430096"/>
                </a:cubicBezTo>
                <a:cubicBezTo>
                  <a:pt x="4341277" y="2428018"/>
                  <a:pt x="4344719" y="2425765"/>
                  <a:pt x="4346117" y="2422835"/>
                </a:cubicBezTo>
                <a:cubicBezTo>
                  <a:pt x="4347514" y="2419904"/>
                  <a:pt x="4346863" y="2416294"/>
                  <a:pt x="4340164" y="2411500"/>
                </a:cubicBezTo>
                <a:close/>
                <a:moveTo>
                  <a:pt x="5400450" y="2403148"/>
                </a:moveTo>
                <a:cubicBezTo>
                  <a:pt x="5391487" y="2415674"/>
                  <a:pt x="5380791" y="2426959"/>
                  <a:pt x="5373560" y="2440724"/>
                </a:cubicBezTo>
                <a:cubicBezTo>
                  <a:pt x="5372564" y="2442116"/>
                  <a:pt x="5371655" y="2444073"/>
                  <a:pt x="5370548" y="2446076"/>
                </a:cubicBezTo>
                <a:cubicBezTo>
                  <a:pt x="5369719" y="2447578"/>
                  <a:pt x="5368778" y="2449106"/>
                  <a:pt x="5367608" y="2450442"/>
                </a:cubicBezTo>
                <a:cubicBezTo>
                  <a:pt x="5364099" y="2454445"/>
                  <a:pt x="5358523" y="2456706"/>
                  <a:pt x="5347661" y="2451301"/>
                </a:cubicBezTo>
                <a:cubicBezTo>
                  <a:pt x="5366633" y="2435767"/>
                  <a:pt x="5384040" y="2418762"/>
                  <a:pt x="5400450" y="2403148"/>
                </a:cubicBezTo>
                <a:close/>
                <a:moveTo>
                  <a:pt x="4747630" y="2402997"/>
                </a:moveTo>
                <a:cubicBezTo>
                  <a:pt x="4737257" y="2399416"/>
                  <a:pt x="4733735" y="2411569"/>
                  <a:pt x="4730758" y="2415728"/>
                </a:cubicBezTo>
                <a:cubicBezTo>
                  <a:pt x="4726790" y="2421272"/>
                  <a:pt x="4722823" y="2426818"/>
                  <a:pt x="4735515" y="2437997"/>
                </a:cubicBezTo>
                <a:cubicBezTo>
                  <a:pt x="4754767" y="2453870"/>
                  <a:pt x="4761537" y="2433561"/>
                  <a:pt x="4767217" y="2429241"/>
                </a:cubicBezTo>
                <a:cubicBezTo>
                  <a:pt x="4762804" y="2428179"/>
                  <a:pt x="4760102" y="2428341"/>
                  <a:pt x="4755688" y="2427280"/>
                </a:cubicBezTo>
                <a:cubicBezTo>
                  <a:pt x="4756248" y="2423487"/>
                  <a:pt x="4764005" y="2408427"/>
                  <a:pt x="4747630" y="2402997"/>
                </a:cubicBezTo>
                <a:close/>
                <a:moveTo>
                  <a:pt x="5305605" y="2401534"/>
                </a:moveTo>
                <a:cubicBezTo>
                  <a:pt x="5300902" y="2404627"/>
                  <a:pt x="5296672" y="2420973"/>
                  <a:pt x="5281856" y="2410371"/>
                </a:cubicBezTo>
                <a:cubicBezTo>
                  <a:pt x="5290870" y="2408210"/>
                  <a:pt x="5298238" y="2404872"/>
                  <a:pt x="5305605" y="2401534"/>
                </a:cubicBezTo>
                <a:close/>
                <a:moveTo>
                  <a:pt x="5420412" y="2400135"/>
                </a:moveTo>
                <a:cubicBezTo>
                  <a:pt x="5422255" y="2397561"/>
                  <a:pt x="5426697" y="2398794"/>
                  <a:pt x="5431685" y="2402364"/>
                </a:cubicBezTo>
                <a:cubicBezTo>
                  <a:pt x="5429842" y="2404938"/>
                  <a:pt x="5427453" y="2405175"/>
                  <a:pt x="5420412" y="2400135"/>
                </a:cubicBezTo>
                <a:close/>
                <a:moveTo>
                  <a:pt x="2806510" y="2397089"/>
                </a:moveTo>
                <a:lnTo>
                  <a:pt x="2799910" y="2398802"/>
                </a:lnTo>
                <a:cubicBezTo>
                  <a:pt x="2798200" y="2399247"/>
                  <a:pt x="2799341" y="2398951"/>
                  <a:pt x="2801622" y="2398358"/>
                </a:cubicBezTo>
                <a:close/>
                <a:moveTo>
                  <a:pt x="2815308" y="2394805"/>
                </a:moveTo>
                <a:cubicBezTo>
                  <a:pt x="2815308" y="2394805"/>
                  <a:pt x="2813026" y="2395397"/>
                  <a:pt x="2810176" y="2396138"/>
                </a:cubicBezTo>
                <a:lnTo>
                  <a:pt x="2806510" y="2397089"/>
                </a:lnTo>
                <a:close/>
                <a:moveTo>
                  <a:pt x="4388630" y="2393778"/>
                </a:moveTo>
                <a:lnTo>
                  <a:pt x="4384495" y="2399555"/>
                </a:lnTo>
                <a:cubicBezTo>
                  <a:pt x="4381137" y="2411476"/>
                  <a:pt x="4367350" y="2416283"/>
                  <a:pt x="4359687" y="2423376"/>
                </a:cubicBezTo>
                <a:cubicBezTo>
                  <a:pt x="4352743" y="2433079"/>
                  <a:pt x="4345082" y="2440173"/>
                  <a:pt x="4334881" y="2447196"/>
                </a:cubicBezTo>
                <a:cubicBezTo>
                  <a:pt x="4329202" y="2451518"/>
                  <a:pt x="4324242" y="2458449"/>
                  <a:pt x="4335943" y="2471014"/>
                </a:cubicBezTo>
                <a:cubicBezTo>
                  <a:pt x="4364445" y="2445645"/>
                  <a:pt x="4392121" y="2421432"/>
                  <a:pt x="4420622" y="2396063"/>
                </a:cubicBezTo>
                <a:cubicBezTo>
                  <a:pt x="4412514" y="2396549"/>
                  <a:pt x="4404404" y="2397034"/>
                  <a:pt x="4394586" y="2396296"/>
                </a:cubicBezTo>
                <a:lnTo>
                  <a:pt x="4392725" y="2393944"/>
                </a:lnTo>
                <a:lnTo>
                  <a:pt x="4392334" y="2394610"/>
                </a:lnTo>
                <a:cubicBezTo>
                  <a:pt x="4391621" y="2395070"/>
                  <a:pt x="4390529" y="2395399"/>
                  <a:pt x="4389099" y="2395483"/>
                </a:cubicBezTo>
                <a:close/>
                <a:moveTo>
                  <a:pt x="4329324" y="2391167"/>
                </a:moveTo>
                <a:lnTo>
                  <a:pt x="4325540" y="2393983"/>
                </a:lnTo>
                <a:lnTo>
                  <a:pt x="4330718" y="2392165"/>
                </a:lnTo>
                <a:close/>
                <a:moveTo>
                  <a:pt x="4368391" y="2390127"/>
                </a:moveTo>
                <a:cubicBezTo>
                  <a:pt x="4366409" y="2392900"/>
                  <a:pt x="4360609" y="2396786"/>
                  <a:pt x="4370873" y="2404130"/>
                </a:cubicBezTo>
                <a:cubicBezTo>
                  <a:pt x="4373850" y="2399972"/>
                  <a:pt x="4378371" y="2397269"/>
                  <a:pt x="4368391" y="2390127"/>
                </a:cubicBezTo>
                <a:close/>
                <a:moveTo>
                  <a:pt x="5344195" y="2389085"/>
                </a:moveTo>
                <a:cubicBezTo>
                  <a:pt x="5360548" y="2400787"/>
                  <a:pt x="5359612" y="2411114"/>
                  <a:pt x="5353840" y="2419564"/>
                </a:cubicBezTo>
                <a:cubicBezTo>
                  <a:pt x="5348067" y="2428012"/>
                  <a:pt x="5337457" y="2434583"/>
                  <a:pt x="5334460" y="2438771"/>
                </a:cubicBezTo>
                <a:cubicBezTo>
                  <a:pt x="5333247" y="2429458"/>
                  <a:pt x="5328684" y="2418099"/>
                  <a:pt x="5329208" y="2410028"/>
                </a:cubicBezTo>
                <a:cubicBezTo>
                  <a:pt x="5330730" y="2400562"/>
                  <a:pt x="5339199" y="2396067"/>
                  <a:pt x="5344195" y="2389085"/>
                </a:cubicBezTo>
                <a:close/>
                <a:moveTo>
                  <a:pt x="4767641" y="2385875"/>
                </a:moveTo>
                <a:cubicBezTo>
                  <a:pt x="4764665" y="2390035"/>
                  <a:pt x="4758986" y="2394354"/>
                  <a:pt x="4768966" y="2401496"/>
                </a:cubicBezTo>
                <a:cubicBezTo>
                  <a:pt x="4771941" y="2397338"/>
                  <a:pt x="4777906" y="2393222"/>
                  <a:pt x="4767641" y="2385875"/>
                </a:cubicBezTo>
                <a:close/>
                <a:moveTo>
                  <a:pt x="4909167" y="2383848"/>
                </a:moveTo>
                <a:cubicBezTo>
                  <a:pt x="4913342" y="2383754"/>
                  <a:pt x="4915967" y="2385825"/>
                  <a:pt x="4914670" y="2386919"/>
                </a:cubicBezTo>
                <a:lnTo>
                  <a:pt x="4912181" y="2387523"/>
                </a:lnTo>
                <a:lnTo>
                  <a:pt x="4912719" y="2388872"/>
                </a:lnTo>
                <a:cubicBezTo>
                  <a:pt x="4908143" y="2387909"/>
                  <a:pt x="4908143" y="2387909"/>
                  <a:pt x="4910149" y="2385106"/>
                </a:cubicBezTo>
                <a:lnTo>
                  <a:pt x="4911247" y="2386053"/>
                </a:lnTo>
                <a:lnTo>
                  <a:pt x="4910877" y="2385286"/>
                </a:lnTo>
                <a:cubicBezTo>
                  <a:pt x="4910525" y="2384820"/>
                  <a:pt x="4910073" y="2384497"/>
                  <a:pt x="4909167" y="2383848"/>
                </a:cubicBezTo>
                <a:close/>
                <a:moveTo>
                  <a:pt x="4572339" y="2381662"/>
                </a:moveTo>
                <a:cubicBezTo>
                  <a:pt x="4551500" y="2399938"/>
                  <a:pt x="4532206" y="2419669"/>
                  <a:pt x="4513077" y="2439169"/>
                </a:cubicBezTo>
                <a:cubicBezTo>
                  <a:pt x="4507399" y="2443491"/>
                  <a:pt x="4501721" y="2447811"/>
                  <a:pt x="4497753" y="2453356"/>
                </a:cubicBezTo>
                <a:cubicBezTo>
                  <a:pt x="4493065" y="2456290"/>
                  <a:pt x="4484239" y="2454166"/>
                  <a:pt x="4478128" y="2456081"/>
                </a:cubicBezTo>
                <a:cubicBezTo>
                  <a:pt x="4464346" y="2460891"/>
                  <a:pt x="4457291" y="2474358"/>
                  <a:pt x="4447648" y="2484226"/>
                </a:cubicBezTo>
                <a:cubicBezTo>
                  <a:pt x="4404084" y="2519778"/>
                  <a:pt x="4362961" y="2559172"/>
                  <a:pt x="4312563" y="2589834"/>
                </a:cubicBezTo>
                <a:cubicBezTo>
                  <a:pt x="4314274" y="2591058"/>
                  <a:pt x="4317695" y="2593506"/>
                  <a:pt x="4321116" y="2595955"/>
                </a:cubicBezTo>
                <a:cubicBezTo>
                  <a:pt x="4335005" y="2576547"/>
                  <a:pt x="4359711" y="2567327"/>
                  <a:pt x="4381159" y="2555427"/>
                </a:cubicBezTo>
                <a:cubicBezTo>
                  <a:pt x="4388822" y="2548334"/>
                  <a:pt x="4405596" y="2550206"/>
                  <a:pt x="4414969" y="2544337"/>
                </a:cubicBezTo>
                <a:cubicBezTo>
                  <a:pt x="4425049" y="2536877"/>
                  <a:pt x="4431993" y="2527173"/>
                  <a:pt x="4439940" y="2520284"/>
                </a:cubicBezTo>
                <a:cubicBezTo>
                  <a:pt x="4481225" y="2487293"/>
                  <a:pt x="4520092" y="2454670"/>
                  <a:pt x="4565802" y="2426942"/>
                </a:cubicBezTo>
                <a:cubicBezTo>
                  <a:pt x="4558959" y="2422046"/>
                  <a:pt x="4553827" y="2418373"/>
                  <a:pt x="4548696" y="2414700"/>
                </a:cubicBezTo>
                <a:cubicBezTo>
                  <a:pt x="4560772" y="2408670"/>
                  <a:pt x="4594030" y="2405570"/>
                  <a:pt x="4572339" y="2381662"/>
                </a:cubicBezTo>
                <a:close/>
                <a:moveTo>
                  <a:pt x="4311795" y="2378622"/>
                </a:moveTo>
                <a:lnTo>
                  <a:pt x="4219536" y="2447596"/>
                </a:lnTo>
                <a:lnTo>
                  <a:pt x="4227832" y="2451532"/>
                </a:lnTo>
                <a:lnTo>
                  <a:pt x="4234098" y="2446947"/>
                </a:lnTo>
                <a:lnTo>
                  <a:pt x="4233733" y="2441540"/>
                </a:lnTo>
                <a:lnTo>
                  <a:pt x="4239038" y="2443331"/>
                </a:lnTo>
                <a:lnTo>
                  <a:pt x="4258365" y="2429189"/>
                </a:lnTo>
                <a:lnTo>
                  <a:pt x="4256716" y="2426894"/>
                </a:lnTo>
                <a:lnTo>
                  <a:pt x="4285775" y="2409131"/>
                </a:lnTo>
                <a:lnTo>
                  <a:pt x="4319719" y="2384292"/>
                </a:lnTo>
                <a:close/>
                <a:moveTo>
                  <a:pt x="4502346" y="2375243"/>
                </a:moveTo>
                <a:cubicBezTo>
                  <a:pt x="4498377" y="2380787"/>
                  <a:pt x="4477202" y="2388691"/>
                  <a:pt x="4496017" y="2402155"/>
                </a:cubicBezTo>
                <a:cubicBezTo>
                  <a:pt x="4498001" y="2399383"/>
                  <a:pt x="4503857" y="2395714"/>
                  <a:pt x="4507082" y="2391209"/>
                </a:cubicBezTo>
                <a:cubicBezTo>
                  <a:pt x="4510306" y="2386703"/>
                  <a:pt x="4510897" y="2381363"/>
                  <a:pt x="4502346" y="2375243"/>
                </a:cubicBezTo>
                <a:close/>
                <a:moveTo>
                  <a:pt x="5021777" y="2370941"/>
                </a:moveTo>
                <a:cubicBezTo>
                  <a:pt x="5018820" y="2375073"/>
                  <a:pt x="5015862" y="2379205"/>
                  <a:pt x="5024508" y="2385391"/>
                </a:cubicBezTo>
                <a:cubicBezTo>
                  <a:pt x="5026480" y="2382637"/>
                  <a:pt x="5031863" y="2378158"/>
                  <a:pt x="5021777" y="2370941"/>
                </a:cubicBezTo>
                <a:close/>
                <a:moveTo>
                  <a:pt x="4913868" y="2369242"/>
                </a:moveTo>
                <a:cubicBezTo>
                  <a:pt x="4919985" y="2373620"/>
                  <a:pt x="4920766" y="2377701"/>
                  <a:pt x="4917875" y="2379155"/>
                </a:cubicBezTo>
                <a:cubicBezTo>
                  <a:pt x="4916912" y="2379639"/>
                  <a:pt x="4915540" y="2379832"/>
                  <a:pt x="4913823" y="2379647"/>
                </a:cubicBezTo>
                <a:cubicBezTo>
                  <a:pt x="4913180" y="2377099"/>
                  <a:pt x="4913524" y="2373171"/>
                  <a:pt x="4913868" y="2369242"/>
                </a:cubicBezTo>
                <a:close/>
                <a:moveTo>
                  <a:pt x="5426135" y="2357624"/>
                </a:moveTo>
                <a:cubicBezTo>
                  <a:pt x="5428703" y="2357086"/>
                  <a:pt x="5431989" y="2357919"/>
                  <a:pt x="5436267" y="2360980"/>
                </a:cubicBezTo>
                <a:cubicBezTo>
                  <a:pt x="5434404" y="2363584"/>
                  <a:pt x="5433365" y="2370459"/>
                  <a:pt x="5430653" y="2375152"/>
                </a:cubicBezTo>
                <a:cubicBezTo>
                  <a:pt x="5427942" y="2379845"/>
                  <a:pt x="5423557" y="2382357"/>
                  <a:pt x="5415000" y="2376233"/>
                </a:cubicBezTo>
                <a:cubicBezTo>
                  <a:pt x="5417189" y="2373176"/>
                  <a:pt x="5418431" y="2359237"/>
                  <a:pt x="5426135" y="2357624"/>
                </a:cubicBezTo>
                <a:close/>
                <a:moveTo>
                  <a:pt x="4374668" y="2357416"/>
                </a:moveTo>
                <a:lnTo>
                  <a:pt x="4362269" y="2366645"/>
                </a:lnTo>
                <a:lnTo>
                  <a:pt x="4368805" y="2369330"/>
                </a:lnTo>
                <a:cubicBezTo>
                  <a:pt x="4371020" y="2369737"/>
                  <a:pt x="4372958" y="2369289"/>
                  <a:pt x="4374446" y="2367210"/>
                </a:cubicBezTo>
                <a:cubicBezTo>
                  <a:pt x="4374941" y="2366517"/>
                  <a:pt x="4376429" y="2364437"/>
                  <a:pt x="4377028" y="2362246"/>
                </a:cubicBezTo>
                <a:close/>
                <a:moveTo>
                  <a:pt x="4961669" y="2357228"/>
                </a:moveTo>
                <a:cubicBezTo>
                  <a:pt x="4949538" y="2377761"/>
                  <a:pt x="4939102" y="2399508"/>
                  <a:pt x="4927840" y="2418229"/>
                </a:cubicBezTo>
                <a:cubicBezTo>
                  <a:pt x="4924878" y="2422369"/>
                  <a:pt x="4920501" y="2421323"/>
                  <a:pt x="4918525" y="2424083"/>
                </a:cubicBezTo>
                <a:cubicBezTo>
                  <a:pt x="4913163" y="2428592"/>
                  <a:pt x="4908505" y="2431519"/>
                  <a:pt x="4905542" y="2435660"/>
                </a:cubicBezTo>
                <a:cubicBezTo>
                  <a:pt x="4896227" y="2441513"/>
                  <a:pt x="4888772" y="2448351"/>
                  <a:pt x="4873664" y="2447974"/>
                </a:cubicBezTo>
                <a:cubicBezTo>
                  <a:pt x="4862081" y="2435511"/>
                  <a:pt x="4860665" y="2430325"/>
                  <a:pt x="4868286" y="2423258"/>
                </a:cubicBezTo>
                <a:cubicBezTo>
                  <a:pt x="4872779" y="2420560"/>
                  <a:pt x="4877437" y="2417633"/>
                  <a:pt x="4883789" y="2415919"/>
                </a:cubicBezTo>
                <a:cubicBezTo>
                  <a:pt x="4892825" y="2414037"/>
                  <a:pt x="4901578" y="2416128"/>
                  <a:pt x="4905529" y="2410609"/>
                </a:cubicBezTo>
                <a:cubicBezTo>
                  <a:pt x="4915832" y="2403374"/>
                  <a:pt x="4912412" y="2386667"/>
                  <a:pt x="4925116" y="2383238"/>
                </a:cubicBezTo>
                <a:cubicBezTo>
                  <a:pt x="4940784" y="2375670"/>
                  <a:pt x="4950379" y="2365843"/>
                  <a:pt x="4961669" y="2357228"/>
                </a:cubicBezTo>
                <a:close/>
                <a:moveTo>
                  <a:pt x="5039036" y="2354131"/>
                </a:moveTo>
                <a:cubicBezTo>
                  <a:pt x="5047180" y="2353711"/>
                  <a:pt x="5056280" y="2362306"/>
                  <a:pt x="5064183" y="2365878"/>
                </a:cubicBezTo>
                <a:cubicBezTo>
                  <a:pt x="5051610" y="2379792"/>
                  <a:pt x="5039038" y="2393707"/>
                  <a:pt x="5026630" y="2407391"/>
                </a:cubicBezTo>
                <a:cubicBezTo>
                  <a:pt x="5018987" y="2414419"/>
                  <a:pt x="5013072" y="2422683"/>
                  <a:pt x="5006414" y="2428333"/>
                </a:cubicBezTo>
                <a:cubicBezTo>
                  <a:pt x="5002471" y="2433843"/>
                  <a:pt x="4993372" y="2425248"/>
                  <a:pt x="4986456" y="2420298"/>
                </a:cubicBezTo>
                <a:cubicBezTo>
                  <a:pt x="4999529" y="2412991"/>
                  <a:pt x="5017287" y="2402788"/>
                  <a:pt x="5004182" y="2380913"/>
                </a:cubicBezTo>
                <a:cubicBezTo>
                  <a:pt x="4997524" y="2386563"/>
                  <a:pt x="4990382" y="2400196"/>
                  <a:pt x="4975080" y="2399660"/>
                </a:cubicBezTo>
                <a:cubicBezTo>
                  <a:pt x="4963477" y="2397605"/>
                  <a:pt x="4969876" y="2381356"/>
                  <a:pt x="4972591" y="2381217"/>
                </a:cubicBezTo>
                <a:cubicBezTo>
                  <a:pt x="4978506" y="2372952"/>
                  <a:pt x="4987713" y="2367391"/>
                  <a:pt x="4998815" y="2362840"/>
                </a:cubicBezTo>
                <a:cubicBezTo>
                  <a:pt x="4998815" y="2362840"/>
                  <a:pt x="4999558" y="2365454"/>
                  <a:pt x="5001287" y="2366691"/>
                </a:cubicBezTo>
                <a:lnTo>
                  <a:pt x="5001943" y="2366625"/>
                </a:lnTo>
                <a:lnTo>
                  <a:pt x="5001292" y="2365286"/>
                </a:lnTo>
                <a:cubicBezTo>
                  <a:pt x="5001049" y="2363652"/>
                  <a:pt x="5003097" y="2363658"/>
                  <a:pt x="5005146" y="2363666"/>
                </a:cubicBezTo>
                <a:lnTo>
                  <a:pt x="5005589" y="2365958"/>
                </a:lnTo>
                <a:lnTo>
                  <a:pt x="5007147" y="2364897"/>
                </a:lnTo>
                <a:cubicBezTo>
                  <a:pt x="5008442" y="2364000"/>
                  <a:pt x="5010046" y="2363587"/>
                  <a:pt x="5014861" y="2365991"/>
                </a:cubicBezTo>
                <a:cubicBezTo>
                  <a:pt x="5025478" y="2369423"/>
                  <a:pt x="5033835" y="2375403"/>
                  <a:pt x="5036336" y="2368863"/>
                </a:cubicBezTo>
                <a:cubicBezTo>
                  <a:pt x="5037565" y="2363493"/>
                  <a:pt x="5033605" y="2354411"/>
                  <a:pt x="5039036" y="2354131"/>
                </a:cubicBezTo>
                <a:close/>
                <a:moveTo>
                  <a:pt x="4594990" y="2350010"/>
                </a:moveTo>
                <a:cubicBezTo>
                  <a:pt x="4592013" y="2354169"/>
                  <a:pt x="4571002" y="2361841"/>
                  <a:pt x="4589821" y="2375307"/>
                </a:cubicBezTo>
                <a:cubicBezTo>
                  <a:pt x="4591308" y="2373228"/>
                  <a:pt x="4596876" y="2369964"/>
                  <a:pt x="4599936" y="2365690"/>
                </a:cubicBezTo>
                <a:cubicBezTo>
                  <a:pt x="4602995" y="2361415"/>
                  <a:pt x="4603543" y="2356131"/>
                  <a:pt x="4594990" y="2350010"/>
                </a:cubicBezTo>
                <a:close/>
                <a:moveTo>
                  <a:pt x="2889747" y="2348750"/>
                </a:moveTo>
                <a:cubicBezTo>
                  <a:pt x="2869027" y="2368168"/>
                  <a:pt x="2847320" y="2381990"/>
                  <a:pt x="2815308" y="2394805"/>
                </a:cubicBezTo>
                <a:cubicBezTo>
                  <a:pt x="2837016" y="2380981"/>
                  <a:pt x="2863816" y="2365120"/>
                  <a:pt x="2889747" y="2348750"/>
                </a:cubicBezTo>
                <a:close/>
                <a:moveTo>
                  <a:pt x="2895538" y="2347674"/>
                </a:moveTo>
                <a:lnTo>
                  <a:pt x="2893672" y="2348022"/>
                </a:lnTo>
                <a:cubicBezTo>
                  <a:pt x="2891492" y="2348426"/>
                  <a:pt x="2889747" y="2348750"/>
                  <a:pt x="2889747" y="2348750"/>
                </a:cubicBezTo>
                <a:close/>
                <a:moveTo>
                  <a:pt x="2897915" y="2347235"/>
                </a:moveTo>
                <a:lnTo>
                  <a:pt x="2895538" y="2347674"/>
                </a:lnTo>
                <a:lnTo>
                  <a:pt x="2897760" y="2347263"/>
                </a:lnTo>
                <a:close/>
                <a:moveTo>
                  <a:pt x="2901520" y="2346564"/>
                </a:moveTo>
                <a:cubicBezTo>
                  <a:pt x="2902829" y="2346322"/>
                  <a:pt x="2901957" y="2346484"/>
                  <a:pt x="2900213" y="2346808"/>
                </a:cubicBezTo>
                <a:lnTo>
                  <a:pt x="2897915" y="2347235"/>
                </a:lnTo>
                <a:close/>
                <a:moveTo>
                  <a:pt x="5397501" y="2346115"/>
                </a:moveTo>
                <a:cubicBezTo>
                  <a:pt x="5400932" y="2344494"/>
                  <a:pt x="5404905" y="2344707"/>
                  <a:pt x="5409513" y="2348005"/>
                </a:cubicBezTo>
                <a:cubicBezTo>
                  <a:pt x="5407522" y="2350788"/>
                  <a:pt x="5404101" y="2360962"/>
                  <a:pt x="5399048" y="2368919"/>
                </a:cubicBezTo>
                <a:cubicBezTo>
                  <a:pt x="5393998" y="2376876"/>
                  <a:pt x="5387318" y="2382615"/>
                  <a:pt x="5378811" y="2376528"/>
                </a:cubicBezTo>
                <a:cubicBezTo>
                  <a:pt x="5381797" y="2372354"/>
                  <a:pt x="5387206" y="2350978"/>
                  <a:pt x="5397501" y="2346115"/>
                </a:cubicBezTo>
                <a:close/>
                <a:moveTo>
                  <a:pt x="5440092" y="2343347"/>
                </a:moveTo>
                <a:cubicBezTo>
                  <a:pt x="5442931" y="2342736"/>
                  <a:pt x="5442931" y="2342736"/>
                  <a:pt x="5444520" y="2343873"/>
                </a:cubicBezTo>
                <a:cubicBezTo>
                  <a:pt x="5444689" y="2345314"/>
                  <a:pt x="5444774" y="2346036"/>
                  <a:pt x="5444220" y="2345970"/>
                </a:cubicBezTo>
                <a:cubicBezTo>
                  <a:pt x="5443667" y="2345904"/>
                  <a:pt x="5442476" y="2345052"/>
                  <a:pt x="5440092" y="2343347"/>
                </a:cubicBezTo>
                <a:close/>
                <a:moveTo>
                  <a:pt x="4969853" y="2341514"/>
                </a:moveTo>
                <a:cubicBezTo>
                  <a:pt x="4979634" y="2348513"/>
                  <a:pt x="4974992" y="2351455"/>
                  <a:pt x="4973017" y="2354215"/>
                </a:cubicBezTo>
                <a:cubicBezTo>
                  <a:pt x="4964913" y="2348416"/>
                  <a:pt x="4967877" y="2344275"/>
                  <a:pt x="4969853" y="2341514"/>
                </a:cubicBezTo>
                <a:close/>
                <a:moveTo>
                  <a:pt x="5384161" y="2337460"/>
                </a:moveTo>
                <a:cubicBezTo>
                  <a:pt x="5385900" y="2337730"/>
                  <a:pt x="5388259" y="2338932"/>
                  <a:pt x="5391667" y="2341372"/>
                </a:cubicBezTo>
                <a:cubicBezTo>
                  <a:pt x="5389825" y="2343946"/>
                  <a:pt x="5385496" y="2342794"/>
                  <a:pt x="5380386" y="2339136"/>
                </a:cubicBezTo>
                <a:cubicBezTo>
                  <a:pt x="5381307" y="2337849"/>
                  <a:pt x="5382422" y="2337188"/>
                  <a:pt x="5384161" y="2337460"/>
                </a:cubicBezTo>
                <a:close/>
                <a:moveTo>
                  <a:pt x="5408869" y="2337261"/>
                </a:moveTo>
                <a:cubicBezTo>
                  <a:pt x="5410558" y="2337293"/>
                  <a:pt x="5412791" y="2337999"/>
                  <a:pt x="5415507" y="2339942"/>
                </a:cubicBezTo>
                <a:cubicBezTo>
                  <a:pt x="5413818" y="2342302"/>
                  <a:pt x="5410932" y="2342508"/>
                  <a:pt x="5405500" y="2338621"/>
                </a:cubicBezTo>
                <a:cubicBezTo>
                  <a:pt x="5406038" y="2337870"/>
                  <a:pt x="5407181" y="2337228"/>
                  <a:pt x="5408869" y="2337261"/>
                </a:cubicBezTo>
                <a:close/>
                <a:moveTo>
                  <a:pt x="5558794" y="2331580"/>
                </a:moveTo>
                <a:cubicBezTo>
                  <a:pt x="5561939" y="2333830"/>
                  <a:pt x="5563248" y="2334767"/>
                  <a:pt x="5564820" y="2335892"/>
                </a:cubicBezTo>
                <a:cubicBezTo>
                  <a:pt x="5561810" y="2340099"/>
                  <a:pt x="5559803" y="2342903"/>
                  <a:pt x="5557796" y="2345707"/>
                </a:cubicBezTo>
                <a:cubicBezTo>
                  <a:pt x="5553782" y="2351316"/>
                  <a:pt x="5549768" y="2356924"/>
                  <a:pt x="5546758" y="2361131"/>
                </a:cubicBezTo>
                <a:cubicBezTo>
                  <a:pt x="5545186" y="2360006"/>
                  <a:pt x="5543877" y="2359069"/>
                  <a:pt x="5540733" y="2356820"/>
                </a:cubicBezTo>
                <a:cubicBezTo>
                  <a:pt x="5542740" y="2354015"/>
                  <a:pt x="5544746" y="2351211"/>
                  <a:pt x="5547758" y="2347004"/>
                </a:cubicBezTo>
                <a:cubicBezTo>
                  <a:pt x="5550767" y="2342797"/>
                  <a:pt x="5554781" y="2337190"/>
                  <a:pt x="5558794" y="2331580"/>
                </a:cubicBezTo>
                <a:close/>
                <a:moveTo>
                  <a:pt x="4660064" y="2327755"/>
                </a:moveTo>
                <a:cubicBezTo>
                  <a:pt x="4657087" y="2331914"/>
                  <a:pt x="4652116" y="2334644"/>
                  <a:pt x="4662380" y="2341990"/>
                </a:cubicBezTo>
                <a:cubicBezTo>
                  <a:pt x="4664365" y="2339217"/>
                  <a:pt x="4670042" y="2334896"/>
                  <a:pt x="4660064" y="2327755"/>
                </a:cubicBezTo>
                <a:close/>
                <a:moveTo>
                  <a:pt x="2925583" y="2326706"/>
                </a:moveTo>
                <a:cubicBezTo>
                  <a:pt x="2929250" y="2326521"/>
                  <a:pt x="2931827" y="2326773"/>
                  <a:pt x="2929645" y="2327646"/>
                </a:cubicBezTo>
                <a:cubicBezTo>
                  <a:pt x="2929856" y="2328845"/>
                  <a:pt x="2929098" y="2329791"/>
                  <a:pt x="2927827" y="2330459"/>
                </a:cubicBezTo>
                <a:cubicBezTo>
                  <a:pt x="2924019" y="2332465"/>
                  <a:pt x="2915609" y="2331982"/>
                  <a:pt x="2914974" y="2328386"/>
                </a:cubicBezTo>
                <a:cubicBezTo>
                  <a:pt x="2917157" y="2327512"/>
                  <a:pt x="2921915" y="2326891"/>
                  <a:pt x="2925583" y="2326706"/>
                </a:cubicBezTo>
                <a:close/>
                <a:moveTo>
                  <a:pt x="5441357" y="2323017"/>
                </a:moveTo>
                <a:cubicBezTo>
                  <a:pt x="5447286" y="2327259"/>
                  <a:pt x="5449003" y="2332018"/>
                  <a:pt x="5447729" y="2335139"/>
                </a:cubicBezTo>
                <a:cubicBezTo>
                  <a:pt x="5446454" y="2338262"/>
                  <a:pt x="5442189" y="2339749"/>
                  <a:pt x="5436153" y="2337445"/>
                </a:cubicBezTo>
                <a:cubicBezTo>
                  <a:pt x="5437324" y="2332232"/>
                  <a:pt x="5440187" y="2328230"/>
                  <a:pt x="5441357" y="2323017"/>
                </a:cubicBezTo>
                <a:close/>
                <a:moveTo>
                  <a:pt x="4630163" y="2318934"/>
                </a:moveTo>
                <a:cubicBezTo>
                  <a:pt x="4627352" y="2322861"/>
                  <a:pt x="4622665" y="2325796"/>
                  <a:pt x="4632928" y="2333141"/>
                </a:cubicBezTo>
                <a:cubicBezTo>
                  <a:pt x="4634913" y="2330369"/>
                  <a:pt x="4638715" y="2325054"/>
                  <a:pt x="4630163" y="2318934"/>
                </a:cubicBezTo>
                <a:close/>
                <a:moveTo>
                  <a:pt x="4429078" y="2316919"/>
                </a:moveTo>
                <a:lnTo>
                  <a:pt x="4426355" y="2318944"/>
                </a:lnTo>
                <a:lnTo>
                  <a:pt x="4427021" y="2320552"/>
                </a:lnTo>
                <a:cubicBezTo>
                  <a:pt x="4429998" y="2323469"/>
                  <a:pt x="4434204" y="2326478"/>
                  <a:pt x="4437625" y="2328926"/>
                </a:cubicBezTo>
                <a:cubicBezTo>
                  <a:pt x="4439113" y="2326847"/>
                  <a:pt x="4437290" y="2323971"/>
                  <a:pt x="4434277" y="2321029"/>
                </a:cubicBezTo>
                <a:close/>
                <a:moveTo>
                  <a:pt x="5350440" y="2311892"/>
                </a:moveTo>
                <a:cubicBezTo>
                  <a:pt x="5355524" y="2315531"/>
                  <a:pt x="5360609" y="2319170"/>
                  <a:pt x="5365694" y="2322808"/>
                </a:cubicBezTo>
                <a:cubicBezTo>
                  <a:pt x="5362716" y="2326968"/>
                  <a:pt x="5360730" y="2329743"/>
                  <a:pt x="5357753" y="2333903"/>
                </a:cubicBezTo>
                <a:cubicBezTo>
                  <a:pt x="5355768" y="2336678"/>
                  <a:pt x="5353783" y="2339452"/>
                  <a:pt x="5350805" y="2343612"/>
                </a:cubicBezTo>
                <a:cubicBezTo>
                  <a:pt x="5358287" y="2351064"/>
                  <a:pt x="5364074" y="2357302"/>
                  <a:pt x="5372266" y="2363165"/>
                </a:cubicBezTo>
                <a:cubicBezTo>
                  <a:pt x="5352207" y="2363142"/>
                  <a:pt x="5339183" y="2370598"/>
                  <a:pt x="5327852" y="2379268"/>
                </a:cubicBezTo>
                <a:cubicBezTo>
                  <a:pt x="5320202" y="2386376"/>
                  <a:pt x="5318916" y="2406079"/>
                  <a:pt x="5295189" y="2389098"/>
                </a:cubicBezTo>
                <a:cubicBezTo>
                  <a:pt x="5307636" y="2375286"/>
                  <a:pt x="5322645" y="2365056"/>
                  <a:pt x="5333564" y="2349799"/>
                </a:cubicBezTo>
                <a:cubicBezTo>
                  <a:pt x="5339644" y="2337722"/>
                  <a:pt x="5344194" y="2324201"/>
                  <a:pt x="5350440" y="2311892"/>
                </a:cubicBezTo>
                <a:close/>
                <a:moveTo>
                  <a:pt x="2946085" y="2309175"/>
                </a:moveTo>
                <a:lnTo>
                  <a:pt x="2944458" y="2309525"/>
                </a:lnTo>
                <a:cubicBezTo>
                  <a:pt x="2942723" y="2309899"/>
                  <a:pt x="2941854" y="2310085"/>
                  <a:pt x="2943157" y="2309805"/>
                </a:cubicBezTo>
                <a:close/>
                <a:moveTo>
                  <a:pt x="2954870" y="2307282"/>
                </a:moveTo>
                <a:lnTo>
                  <a:pt x="2946085" y="2309175"/>
                </a:lnTo>
                <a:lnTo>
                  <a:pt x="2950965" y="2308123"/>
                </a:lnTo>
                <a:cubicBezTo>
                  <a:pt x="2953135" y="2307656"/>
                  <a:pt x="2954870" y="2307282"/>
                  <a:pt x="2954870" y="2307282"/>
                </a:cubicBezTo>
                <a:close/>
                <a:moveTo>
                  <a:pt x="4407757" y="2306880"/>
                </a:moveTo>
                <a:lnTo>
                  <a:pt x="4316119" y="2375390"/>
                </a:lnTo>
                <a:lnTo>
                  <a:pt x="4316837" y="2375418"/>
                </a:lnTo>
                <a:lnTo>
                  <a:pt x="4326146" y="2379588"/>
                </a:lnTo>
                <a:lnTo>
                  <a:pt x="4345418" y="2365486"/>
                </a:lnTo>
                <a:lnTo>
                  <a:pt x="4345982" y="2363609"/>
                </a:lnTo>
                <a:lnTo>
                  <a:pt x="4348292" y="2363382"/>
                </a:lnTo>
                <a:lnTo>
                  <a:pt x="4367578" y="2349270"/>
                </a:lnTo>
                <a:lnTo>
                  <a:pt x="4374736" y="2339497"/>
                </a:lnTo>
                <a:cubicBezTo>
                  <a:pt x="4382409" y="2330648"/>
                  <a:pt x="4393865" y="2319554"/>
                  <a:pt x="4405999" y="2308434"/>
                </a:cubicBezTo>
                <a:close/>
                <a:moveTo>
                  <a:pt x="4884741" y="2304779"/>
                </a:moveTo>
                <a:cubicBezTo>
                  <a:pt x="4881765" y="2308938"/>
                  <a:pt x="4872391" y="2314806"/>
                  <a:pt x="4884367" y="2323376"/>
                </a:cubicBezTo>
                <a:cubicBezTo>
                  <a:pt x="4885854" y="2321296"/>
                  <a:pt x="4889369" y="2319096"/>
                  <a:pt x="4890801" y="2316191"/>
                </a:cubicBezTo>
                <a:cubicBezTo>
                  <a:pt x="4892234" y="2313285"/>
                  <a:pt x="4891584" y="2309676"/>
                  <a:pt x="4884741" y="2304779"/>
                </a:cubicBezTo>
                <a:close/>
                <a:moveTo>
                  <a:pt x="4776959" y="2300191"/>
                </a:moveTo>
                <a:cubicBezTo>
                  <a:pt x="4783174" y="2302483"/>
                  <a:pt x="4790411" y="2303347"/>
                  <a:pt x="4795746" y="2303210"/>
                </a:cubicBezTo>
                <a:cubicBezTo>
                  <a:pt x="4796627" y="2305638"/>
                  <a:pt x="4794586" y="2308491"/>
                  <a:pt x="4794276" y="2312583"/>
                </a:cubicBezTo>
                <a:cubicBezTo>
                  <a:pt x="4789081" y="2308866"/>
                  <a:pt x="4782154" y="2303909"/>
                  <a:pt x="4776959" y="2300191"/>
                </a:cubicBezTo>
                <a:close/>
                <a:moveTo>
                  <a:pt x="5477863" y="2290606"/>
                </a:moveTo>
                <a:cubicBezTo>
                  <a:pt x="5475469" y="2295965"/>
                  <a:pt x="5473833" y="2307059"/>
                  <a:pt x="5469564" y="2315249"/>
                </a:cubicBezTo>
                <a:cubicBezTo>
                  <a:pt x="5468141" y="2317978"/>
                  <a:pt x="5466426" y="2320385"/>
                  <a:pt x="5464295" y="2322149"/>
                </a:cubicBezTo>
                <a:cubicBezTo>
                  <a:pt x="5461450" y="2324501"/>
                  <a:pt x="5457863" y="2325711"/>
                  <a:pt x="5453236" y="2325018"/>
                </a:cubicBezTo>
                <a:cubicBezTo>
                  <a:pt x="5461996" y="2312778"/>
                  <a:pt x="5469929" y="2301692"/>
                  <a:pt x="5477863" y="2290606"/>
                </a:cubicBezTo>
                <a:close/>
                <a:moveTo>
                  <a:pt x="2993778" y="2280585"/>
                </a:moveTo>
                <a:lnTo>
                  <a:pt x="2979109" y="2281324"/>
                </a:lnTo>
                <a:cubicBezTo>
                  <a:pt x="2976469" y="2286230"/>
                  <a:pt x="2983733" y="2287654"/>
                  <a:pt x="2989260" y="2284840"/>
                </a:cubicBezTo>
                <a:cubicBezTo>
                  <a:pt x="2991102" y="2283902"/>
                  <a:pt x="2992753" y="2282492"/>
                  <a:pt x="2993778" y="2280585"/>
                </a:cubicBezTo>
                <a:close/>
                <a:moveTo>
                  <a:pt x="5593157" y="2265257"/>
                </a:moveTo>
                <a:cubicBezTo>
                  <a:pt x="5599873" y="2270063"/>
                  <a:pt x="5600598" y="2273579"/>
                  <a:pt x="5599280" y="2276402"/>
                </a:cubicBezTo>
                <a:cubicBezTo>
                  <a:pt x="5597962" y="2279225"/>
                  <a:pt x="5594602" y="2281355"/>
                  <a:pt x="5593143" y="2283393"/>
                </a:cubicBezTo>
                <a:cubicBezTo>
                  <a:pt x="5579425" y="2273576"/>
                  <a:pt x="5590402" y="2269106"/>
                  <a:pt x="5593157" y="2265257"/>
                </a:cubicBezTo>
                <a:close/>
                <a:moveTo>
                  <a:pt x="4280314" y="2262878"/>
                </a:moveTo>
                <a:cubicBezTo>
                  <a:pt x="4276313" y="2265010"/>
                  <a:pt x="4268307" y="2270465"/>
                  <a:pt x="4264804" y="2273465"/>
                </a:cubicBezTo>
                <a:cubicBezTo>
                  <a:pt x="4212594" y="2311461"/>
                  <a:pt x="4167229" y="2343016"/>
                  <a:pt x="4120069" y="2378530"/>
                </a:cubicBezTo>
                <a:lnTo>
                  <a:pt x="4108771" y="2386139"/>
                </a:lnTo>
                <a:lnTo>
                  <a:pt x="3986977" y="2476559"/>
                </a:lnTo>
                <a:lnTo>
                  <a:pt x="4015323" y="2456806"/>
                </a:lnTo>
                <a:cubicBezTo>
                  <a:pt x="4039773" y="2439491"/>
                  <a:pt x="4063556" y="2422467"/>
                  <a:pt x="4088025" y="2405114"/>
                </a:cubicBezTo>
                <a:cubicBezTo>
                  <a:pt x="4118274" y="2382489"/>
                  <a:pt x="4156889" y="2361088"/>
                  <a:pt x="4186842" y="2338330"/>
                </a:cubicBezTo>
                <a:cubicBezTo>
                  <a:pt x="4204878" y="2323748"/>
                  <a:pt x="4215021" y="2314764"/>
                  <a:pt x="4235363" y="2299027"/>
                </a:cubicBezTo>
                <a:cubicBezTo>
                  <a:pt x="4246237" y="2290008"/>
                  <a:pt x="4259575" y="2280272"/>
                  <a:pt x="4271790" y="2272228"/>
                </a:cubicBezTo>
                <a:cubicBezTo>
                  <a:pt x="4284310" y="2261937"/>
                  <a:pt x="4284314" y="2260746"/>
                  <a:pt x="4280314" y="2262878"/>
                </a:cubicBezTo>
                <a:close/>
                <a:moveTo>
                  <a:pt x="4622028" y="2258613"/>
                </a:moveTo>
                <a:cubicBezTo>
                  <a:pt x="4619051" y="2262771"/>
                  <a:pt x="4609679" y="2268640"/>
                  <a:pt x="4621366" y="2277005"/>
                </a:cubicBezTo>
                <a:cubicBezTo>
                  <a:pt x="4622854" y="2274926"/>
                  <a:pt x="4626370" y="2272725"/>
                  <a:pt x="4627837" y="2269845"/>
                </a:cubicBezTo>
                <a:cubicBezTo>
                  <a:pt x="4629306" y="2266966"/>
                  <a:pt x="4628726" y="2263407"/>
                  <a:pt x="4622028" y="2258613"/>
                </a:cubicBezTo>
                <a:close/>
                <a:moveTo>
                  <a:pt x="5067614" y="2257865"/>
                </a:moveTo>
                <a:cubicBezTo>
                  <a:pt x="5071153" y="2256370"/>
                  <a:pt x="5075103" y="2256600"/>
                  <a:pt x="5079456" y="2259714"/>
                </a:cubicBezTo>
                <a:cubicBezTo>
                  <a:pt x="5067071" y="2284378"/>
                  <a:pt x="5052120" y="2308950"/>
                  <a:pt x="5038743" y="2335000"/>
                </a:cubicBezTo>
                <a:cubicBezTo>
                  <a:pt x="5031778" y="2330016"/>
                  <a:pt x="5026556" y="2326277"/>
                  <a:pt x="5021332" y="2322539"/>
                </a:cubicBezTo>
                <a:cubicBezTo>
                  <a:pt x="5024306" y="2318383"/>
                  <a:pt x="5027282" y="2314225"/>
                  <a:pt x="5031248" y="2308682"/>
                </a:cubicBezTo>
                <a:cubicBezTo>
                  <a:pt x="5036207" y="2301754"/>
                  <a:pt x="5042157" y="2293439"/>
                  <a:pt x="5047115" y="2286510"/>
                </a:cubicBezTo>
                <a:cubicBezTo>
                  <a:pt x="5050089" y="2282354"/>
                  <a:pt x="5057000" y="2262351"/>
                  <a:pt x="5067614" y="2257865"/>
                </a:cubicBezTo>
                <a:close/>
                <a:moveTo>
                  <a:pt x="3041559" y="2251192"/>
                </a:moveTo>
                <a:cubicBezTo>
                  <a:pt x="3043251" y="2260780"/>
                  <a:pt x="3023370" y="2258473"/>
                  <a:pt x="3019851" y="2265016"/>
                </a:cubicBezTo>
                <a:lnTo>
                  <a:pt x="3019005" y="2260220"/>
                </a:lnTo>
                <a:cubicBezTo>
                  <a:pt x="3027737" y="2256725"/>
                  <a:pt x="3032101" y="2254977"/>
                  <a:pt x="3041559" y="2251192"/>
                </a:cubicBezTo>
                <a:close/>
                <a:moveTo>
                  <a:pt x="4949581" y="2249982"/>
                </a:moveTo>
                <a:cubicBezTo>
                  <a:pt x="4951011" y="2255304"/>
                  <a:pt x="4949690" y="2260808"/>
                  <a:pt x="4951118" y="2266130"/>
                </a:cubicBezTo>
                <a:cubicBezTo>
                  <a:pt x="4945924" y="2262413"/>
                  <a:pt x="4938997" y="2257455"/>
                  <a:pt x="4933801" y="2253737"/>
                </a:cubicBezTo>
                <a:cubicBezTo>
                  <a:pt x="4939300" y="2253374"/>
                  <a:pt x="4945816" y="2251586"/>
                  <a:pt x="4949581" y="2249982"/>
                </a:cubicBezTo>
                <a:close/>
                <a:moveTo>
                  <a:pt x="5457760" y="2248309"/>
                </a:moveTo>
                <a:cubicBezTo>
                  <a:pt x="5460392" y="2247710"/>
                  <a:pt x="5463884" y="2248240"/>
                  <a:pt x="5469004" y="2251904"/>
                </a:cubicBezTo>
                <a:cubicBezTo>
                  <a:pt x="5465276" y="2257112"/>
                  <a:pt x="5460415" y="2263904"/>
                  <a:pt x="5455554" y="2270697"/>
                </a:cubicBezTo>
                <a:cubicBezTo>
                  <a:pt x="5450434" y="2267033"/>
                  <a:pt x="5441213" y="2262489"/>
                  <a:pt x="5439744" y="2257330"/>
                </a:cubicBezTo>
                <a:cubicBezTo>
                  <a:pt x="5434863" y="2249727"/>
                  <a:pt x="5448019" y="2252979"/>
                  <a:pt x="5451670" y="2251483"/>
                </a:cubicBezTo>
                <a:cubicBezTo>
                  <a:pt x="5453353" y="2250634"/>
                  <a:pt x="5455127" y="2248907"/>
                  <a:pt x="5457760" y="2248309"/>
                </a:cubicBezTo>
                <a:close/>
                <a:moveTo>
                  <a:pt x="5039451" y="2228001"/>
                </a:moveTo>
                <a:cubicBezTo>
                  <a:pt x="5037976" y="2242545"/>
                  <a:pt x="5036055" y="2255124"/>
                  <a:pt x="5029482" y="2263853"/>
                </a:cubicBezTo>
                <a:cubicBezTo>
                  <a:pt x="5022907" y="2272582"/>
                  <a:pt x="5011681" y="2277461"/>
                  <a:pt x="4991594" y="2276606"/>
                </a:cubicBezTo>
                <a:cubicBezTo>
                  <a:pt x="5007850" y="2261199"/>
                  <a:pt x="5023940" y="2246021"/>
                  <a:pt x="5039451" y="2228001"/>
                </a:cubicBezTo>
                <a:close/>
                <a:moveTo>
                  <a:pt x="4659890" y="2223173"/>
                </a:moveTo>
                <a:cubicBezTo>
                  <a:pt x="4653220" y="2228880"/>
                  <a:pt x="4646834" y="2234792"/>
                  <a:pt x="4641154" y="2239112"/>
                </a:cubicBezTo>
                <a:cubicBezTo>
                  <a:pt x="4638179" y="2243271"/>
                  <a:pt x="4634200" y="2244615"/>
                  <a:pt x="4630790" y="2246367"/>
                </a:cubicBezTo>
                <a:cubicBezTo>
                  <a:pt x="4634103" y="2252582"/>
                  <a:pt x="4636966" y="2258823"/>
                  <a:pt x="4638403" y="2264043"/>
                </a:cubicBezTo>
                <a:cubicBezTo>
                  <a:pt x="4649595" y="2255632"/>
                  <a:pt x="4660952" y="2246991"/>
                  <a:pt x="4672309" y="2238349"/>
                </a:cubicBezTo>
                <a:cubicBezTo>
                  <a:pt x="4668170" y="2233291"/>
                  <a:pt x="4664030" y="2228231"/>
                  <a:pt x="4659890" y="2223173"/>
                </a:cubicBezTo>
                <a:close/>
                <a:moveTo>
                  <a:pt x="5160234" y="2214409"/>
                </a:moveTo>
                <a:cubicBezTo>
                  <a:pt x="5157258" y="2218567"/>
                  <a:pt x="5153455" y="2223881"/>
                  <a:pt x="5150480" y="2228040"/>
                </a:cubicBezTo>
                <a:cubicBezTo>
                  <a:pt x="5154534" y="2227797"/>
                  <a:pt x="5157939" y="2226652"/>
                  <a:pt x="5159847" y="2224438"/>
                </a:cubicBezTo>
                <a:cubicBezTo>
                  <a:pt x="5161756" y="2222222"/>
                  <a:pt x="5162167" y="2218937"/>
                  <a:pt x="5160234" y="2214409"/>
                </a:cubicBezTo>
                <a:close/>
                <a:moveTo>
                  <a:pt x="5062878" y="2212409"/>
                </a:moveTo>
                <a:cubicBezTo>
                  <a:pt x="5065259" y="2216167"/>
                  <a:pt x="5067640" y="2219926"/>
                  <a:pt x="5067093" y="2223642"/>
                </a:cubicBezTo>
                <a:cubicBezTo>
                  <a:pt x="5061532" y="2221375"/>
                  <a:pt x="5053852" y="2217934"/>
                  <a:pt x="5052282" y="2213043"/>
                </a:cubicBezTo>
                <a:cubicBezTo>
                  <a:pt x="5056607" y="2214084"/>
                  <a:pt x="5060229" y="2212567"/>
                  <a:pt x="5062878" y="2212409"/>
                </a:cubicBezTo>
                <a:close/>
                <a:moveTo>
                  <a:pt x="4976133" y="2211960"/>
                </a:moveTo>
                <a:cubicBezTo>
                  <a:pt x="4983823" y="2217465"/>
                  <a:pt x="4984096" y="2221682"/>
                  <a:pt x="4981960" y="2225204"/>
                </a:cubicBezTo>
                <a:cubicBezTo>
                  <a:pt x="4979823" y="2228725"/>
                  <a:pt x="4975279" y="2231550"/>
                  <a:pt x="4973335" y="2234267"/>
                </a:cubicBezTo>
                <a:cubicBezTo>
                  <a:pt x="4957664" y="2223053"/>
                  <a:pt x="4973217" y="2216037"/>
                  <a:pt x="4976133" y="2211960"/>
                </a:cubicBezTo>
                <a:close/>
                <a:moveTo>
                  <a:pt x="3102175" y="2210671"/>
                </a:moveTo>
                <a:cubicBezTo>
                  <a:pt x="3090187" y="2226593"/>
                  <a:pt x="3068478" y="2240416"/>
                  <a:pt x="3041559" y="2251192"/>
                </a:cubicBezTo>
                <a:lnTo>
                  <a:pt x="3040711" y="2246397"/>
                </a:lnTo>
                <a:cubicBezTo>
                  <a:pt x="3049443" y="2242903"/>
                  <a:pt x="3058901" y="2239117"/>
                  <a:pt x="3057914" y="2233522"/>
                </a:cubicBezTo>
                <a:cubicBezTo>
                  <a:pt x="3065797" y="2225232"/>
                  <a:pt x="3080728" y="2230380"/>
                  <a:pt x="3078894" y="2219990"/>
                </a:cubicBezTo>
                <a:cubicBezTo>
                  <a:pt x="3088352" y="2216205"/>
                  <a:pt x="3097082" y="2212709"/>
                  <a:pt x="3102175" y="2210671"/>
                </a:cubicBezTo>
                <a:close/>
                <a:moveTo>
                  <a:pt x="5044753" y="2210287"/>
                </a:moveTo>
                <a:cubicBezTo>
                  <a:pt x="5048162" y="2212725"/>
                  <a:pt x="5050632" y="2212872"/>
                  <a:pt x="5050632" y="2212872"/>
                </a:cubicBezTo>
                <a:cubicBezTo>
                  <a:pt x="5051101" y="2214018"/>
                  <a:pt x="5051760" y="2214896"/>
                  <a:pt x="5051628" y="2215530"/>
                </a:cubicBezTo>
                <a:cubicBezTo>
                  <a:pt x="5051495" y="2216165"/>
                  <a:pt x="5050570" y="2216558"/>
                  <a:pt x="5047869" y="2216733"/>
                </a:cubicBezTo>
                <a:cubicBezTo>
                  <a:pt x="5047240" y="2214012"/>
                  <a:pt x="5045536" y="2212793"/>
                  <a:pt x="5044753" y="2210287"/>
                </a:cubicBezTo>
                <a:close/>
                <a:moveTo>
                  <a:pt x="5494031" y="2198951"/>
                </a:moveTo>
                <a:cubicBezTo>
                  <a:pt x="5495497" y="2200002"/>
                  <a:pt x="5499017" y="2202521"/>
                  <a:pt x="5502538" y="2205041"/>
                </a:cubicBezTo>
                <a:cubicBezTo>
                  <a:pt x="5499528" y="2209247"/>
                  <a:pt x="5497521" y="2212051"/>
                  <a:pt x="5495515" y="2214855"/>
                </a:cubicBezTo>
                <a:cubicBezTo>
                  <a:pt x="5491501" y="2220464"/>
                  <a:pt x="5488490" y="2224672"/>
                  <a:pt x="5484477" y="2230280"/>
                </a:cubicBezTo>
                <a:cubicBezTo>
                  <a:pt x="5480956" y="2227760"/>
                  <a:pt x="5477435" y="2225241"/>
                  <a:pt x="5475968" y="2224191"/>
                </a:cubicBezTo>
                <a:cubicBezTo>
                  <a:pt x="5477975" y="2221386"/>
                  <a:pt x="5479982" y="2218582"/>
                  <a:pt x="5482992" y="2214375"/>
                </a:cubicBezTo>
                <a:cubicBezTo>
                  <a:pt x="5486003" y="2210169"/>
                  <a:pt x="5490016" y="2204560"/>
                  <a:pt x="5494031" y="2198951"/>
                </a:cubicBezTo>
                <a:close/>
                <a:moveTo>
                  <a:pt x="3145591" y="2183025"/>
                </a:moveTo>
                <a:cubicBezTo>
                  <a:pt x="3147283" y="2192615"/>
                  <a:pt x="3127401" y="2190306"/>
                  <a:pt x="3123882" y="2196848"/>
                </a:cubicBezTo>
                <a:cubicBezTo>
                  <a:pt x="3117096" y="2189298"/>
                  <a:pt x="3136133" y="2186811"/>
                  <a:pt x="3145591" y="2183025"/>
                </a:cubicBezTo>
                <a:close/>
                <a:moveTo>
                  <a:pt x="3150496" y="2181969"/>
                </a:moveTo>
                <a:lnTo>
                  <a:pt x="3149496" y="2182184"/>
                </a:lnTo>
                <a:cubicBezTo>
                  <a:pt x="3147326" y="2182652"/>
                  <a:pt x="3145591" y="2183025"/>
                  <a:pt x="3145591" y="2183025"/>
                </a:cubicBezTo>
                <a:close/>
                <a:moveTo>
                  <a:pt x="3153645" y="2181291"/>
                </a:moveTo>
                <a:lnTo>
                  <a:pt x="3153562" y="2181309"/>
                </a:lnTo>
                <a:lnTo>
                  <a:pt x="3150496" y="2181969"/>
                </a:lnTo>
                <a:close/>
                <a:moveTo>
                  <a:pt x="3157304" y="2180502"/>
                </a:moveTo>
                <a:lnTo>
                  <a:pt x="3153645" y="2181291"/>
                </a:lnTo>
                <a:lnTo>
                  <a:pt x="3156003" y="2180783"/>
                </a:lnTo>
                <a:cubicBezTo>
                  <a:pt x="3157739" y="2180408"/>
                  <a:pt x="3158606" y="2180222"/>
                  <a:pt x="3157304" y="2180502"/>
                </a:cubicBezTo>
                <a:close/>
                <a:moveTo>
                  <a:pt x="5172799" y="2179381"/>
                </a:moveTo>
                <a:cubicBezTo>
                  <a:pt x="5168830" y="2184926"/>
                  <a:pt x="5164862" y="2190470"/>
                  <a:pt x="5161886" y="2194630"/>
                </a:cubicBezTo>
                <a:cubicBezTo>
                  <a:pt x="5159902" y="2197402"/>
                  <a:pt x="5156926" y="2201561"/>
                  <a:pt x="5154942" y="2204333"/>
                </a:cubicBezTo>
                <a:cubicBezTo>
                  <a:pt x="5159788" y="2207802"/>
                  <a:pt x="5164920" y="2211474"/>
                  <a:pt x="5171763" y="2216371"/>
                </a:cubicBezTo>
                <a:cubicBezTo>
                  <a:pt x="5172311" y="2208378"/>
                  <a:pt x="5193041" y="2193867"/>
                  <a:pt x="5172799" y="2179381"/>
                </a:cubicBezTo>
                <a:close/>
                <a:moveTo>
                  <a:pt x="5487029" y="2171525"/>
                </a:moveTo>
                <a:cubicBezTo>
                  <a:pt x="5493955" y="2176482"/>
                  <a:pt x="5505395" y="2182450"/>
                  <a:pt x="5501196" y="2188319"/>
                </a:cubicBezTo>
                <a:cubicBezTo>
                  <a:pt x="5494269" y="2183362"/>
                  <a:pt x="5483878" y="2175926"/>
                  <a:pt x="5487029" y="2171525"/>
                </a:cubicBezTo>
                <a:close/>
                <a:moveTo>
                  <a:pt x="5273995" y="2160268"/>
                </a:moveTo>
                <a:cubicBezTo>
                  <a:pt x="5272010" y="2163041"/>
                  <a:pt x="5266046" y="2167158"/>
                  <a:pt x="5274600" y="2173279"/>
                </a:cubicBezTo>
                <a:cubicBezTo>
                  <a:pt x="5276585" y="2170506"/>
                  <a:pt x="5282263" y="2166185"/>
                  <a:pt x="5273995" y="2160268"/>
                </a:cubicBezTo>
                <a:close/>
                <a:moveTo>
                  <a:pt x="4810893" y="2159803"/>
                </a:moveTo>
                <a:cubicBezTo>
                  <a:pt x="4816542" y="2160517"/>
                  <a:pt x="4817792" y="2163075"/>
                  <a:pt x="4815649" y="2164454"/>
                </a:cubicBezTo>
                <a:cubicBezTo>
                  <a:pt x="4814935" y="2164914"/>
                  <a:pt x="4813845" y="2165243"/>
                  <a:pt x="4812414" y="2165329"/>
                </a:cubicBezTo>
                <a:cubicBezTo>
                  <a:pt x="4813463" y="2163862"/>
                  <a:pt x="4811653" y="2162565"/>
                  <a:pt x="4810893" y="2159803"/>
                </a:cubicBezTo>
                <a:close/>
                <a:moveTo>
                  <a:pt x="5490199" y="2156146"/>
                </a:moveTo>
                <a:cubicBezTo>
                  <a:pt x="5491485" y="2161241"/>
                  <a:pt x="5489510" y="2164003"/>
                  <a:pt x="5490152" y="2166551"/>
                </a:cubicBezTo>
                <a:cubicBezTo>
                  <a:pt x="5481996" y="2160713"/>
                  <a:pt x="5483330" y="2155404"/>
                  <a:pt x="5490199" y="2156146"/>
                </a:cubicBezTo>
                <a:close/>
                <a:moveTo>
                  <a:pt x="5190489" y="2154660"/>
                </a:moveTo>
                <a:cubicBezTo>
                  <a:pt x="5186521" y="2160205"/>
                  <a:pt x="5167054" y="2169332"/>
                  <a:pt x="5183877" y="2181370"/>
                </a:cubicBezTo>
                <a:cubicBezTo>
                  <a:pt x="5185366" y="2179291"/>
                  <a:pt x="5191223" y="2175623"/>
                  <a:pt x="5194607" y="2170969"/>
                </a:cubicBezTo>
                <a:cubicBezTo>
                  <a:pt x="5197991" y="2166317"/>
                  <a:pt x="5198899" y="2160679"/>
                  <a:pt x="5190489" y="2154660"/>
                </a:cubicBezTo>
                <a:close/>
                <a:moveTo>
                  <a:pt x="4452812" y="2151684"/>
                </a:moveTo>
                <a:cubicBezTo>
                  <a:pt x="4444684" y="2159377"/>
                  <a:pt x="4436021" y="2169032"/>
                  <a:pt x="4425997" y="2171460"/>
                </a:cubicBezTo>
                <a:cubicBezTo>
                  <a:pt x="4434126" y="2163766"/>
                  <a:pt x="4443736" y="2156744"/>
                  <a:pt x="4452812" y="2151684"/>
                </a:cubicBezTo>
                <a:close/>
                <a:moveTo>
                  <a:pt x="3189098" y="2148178"/>
                </a:moveTo>
                <a:cubicBezTo>
                  <a:pt x="3192236" y="2148311"/>
                  <a:pt x="3195059" y="2149961"/>
                  <a:pt x="3193370" y="2153632"/>
                </a:cubicBezTo>
                <a:lnTo>
                  <a:pt x="3182926" y="2151824"/>
                </a:lnTo>
                <a:cubicBezTo>
                  <a:pt x="3182501" y="2149427"/>
                  <a:pt x="3185957" y="2148044"/>
                  <a:pt x="3189098" y="2148178"/>
                </a:cubicBezTo>
                <a:close/>
                <a:moveTo>
                  <a:pt x="4463503" y="2142673"/>
                </a:moveTo>
                <a:cubicBezTo>
                  <a:pt x="4464567" y="2142881"/>
                  <a:pt x="4465323" y="2143774"/>
                  <a:pt x="4464494" y="2145600"/>
                </a:cubicBezTo>
                <a:cubicBezTo>
                  <a:pt x="4464494" y="2145600"/>
                  <a:pt x="4463325" y="2145621"/>
                  <a:pt x="4462259" y="2145413"/>
                </a:cubicBezTo>
                <a:cubicBezTo>
                  <a:pt x="4461194" y="2145204"/>
                  <a:pt x="4460232" y="2144768"/>
                  <a:pt x="4460646" y="2143855"/>
                </a:cubicBezTo>
                <a:cubicBezTo>
                  <a:pt x="4461061" y="2142941"/>
                  <a:pt x="4462437" y="2142465"/>
                  <a:pt x="4463503" y="2142673"/>
                </a:cubicBezTo>
                <a:close/>
                <a:moveTo>
                  <a:pt x="3332199" y="2141028"/>
                </a:moveTo>
                <a:lnTo>
                  <a:pt x="3223123" y="2216714"/>
                </a:lnTo>
                <a:cubicBezTo>
                  <a:pt x="3123705" y="2283802"/>
                  <a:pt x="3021908" y="2349373"/>
                  <a:pt x="2918222" y="2413844"/>
                </a:cubicBezTo>
                <a:lnTo>
                  <a:pt x="2798700" y="2485861"/>
                </a:lnTo>
                <a:lnTo>
                  <a:pt x="2814436" y="2493838"/>
                </a:lnTo>
                <a:lnTo>
                  <a:pt x="2806691" y="2498700"/>
                </a:lnTo>
                <a:lnTo>
                  <a:pt x="2869039" y="2460149"/>
                </a:lnTo>
                <a:lnTo>
                  <a:pt x="2866751" y="2458512"/>
                </a:lnTo>
                <a:cubicBezTo>
                  <a:pt x="2868801" y="2455649"/>
                  <a:pt x="2870536" y="2453225"/>
                  <a:pt x="2872427" y="2450581"/>
                </a:cubicBezTo>
                <a:lnTo>
                  <a:pt x="2878029" y="2454590"/>
                </a:lnTo>
                <a:lnTo>
                  <a:pt x="2904472" y="2438240"/>
                </a:lnTo>
                <a:lnTo>
                  <a:pt x="2904302" y="2437946"/>
                </a:lnTo>
                <a:lnTo>
                  <a:pt x="2904555" y="2438188"/>
                </a:lnTo>
                <a:lnTo>
                  <a:pt x="2972598" y="2396115"/>
                </a:lnTo>
                <a:cubicBezTo>
                  <a:pt x="3045227" y="2349182"/>
                  <a:pt x="3117612" y="2300315"/>
                  <a:pt x="3186476" y="2251360"/>
                </a:cubicBezTo>
                <a:cubicBezTo>
                  <a:pt x="3214456" y="2232246"/>
                  <a:pt x="3245254" y="2212004"/>
                  <a:pt x="3277567" y="2190901"/>
                </a:cubicBezTo>
                <a:lnTo>
                  <a:pt x="3341400" y="2149088"/>
                </a:lnTo>
                <a:lnTo>
                  <a:pt x="3341117" y="2148607"/>
                </a:lnTo>
                <a:cubicBezTo>
                  <a:pt x="3339874" y="2145841"/>
                  <a:pt x="3335493" y="2146056"/>
                  <a:pt x="3333717" y="2145250"/>
                </a:cubicBezTo>
                <a:close/>
                <a:moveTo>
                  <a:pt x="5547512" y="2140149"/>
                </a:moveTo>
                <a:cubicBezTo>
                  <a:pt x="5556170" y="2146345"/>
                  <a:pt x="5555746" y="2154257"/>
                  <a:pt x="5551201" y="2159693"/>
                </a:cubicBezTo>
                <a:cubicBezTo>
                  <a:pt x="5546656" y="2165129"/>
                  <a:pt x="5537992" y="2168088"/>
                  <a:pt x="5530175" y="2164376"/>
                </a:cubicBezTo>
                <a:cubicBezTo>
                  <a:pt x="5535846" y="2156451"/>
                  <a:pt x="5541679" y="2148300"/>
                  <a:pt x="5547512" y="2140149"/>
                </a:cubicBezTo>
                <a:close/>
                <a:moveTo>
                  <a:pt x="4660130" y="2139955"/>
                </a:moveTo>
                <a:cubicBezTo>
                  <a:pt x="4662407" y="2139667"/>
                  <a:pt x="4665344" y="2140559"/>
                  <a:pt x="4669212" y="2143326"/>
                </a:cubicBezTo>
                <a:cubicBezTo>
                  <a:pt x="4667684" y="2145461"/>
                  <a:pt x="4666346" y="2150964"/>
                  <a:pt x="4663672" y="2154700"/>
                </a:cubicBezTo>
                <a:cubicBezTo>
                  <a:pt x="4660998" y="2158437"/>
                  <a:pt x="4656986" y="2160410"/>
                  <a:pt x="4650111" y="2155489"/>
                </a:cubicBezTo>
                <a:cubicBezTo>
                  <a:pt x="4652403" y="2152286"/>
                  <a:pt x="4653298" y="2140818"/>
                  <a:pt x="4660130" y="2139955"/>
                </a:cubicBezTo>
                <a:close/>
                <a:moveTo>
                  <a:pt x="3210242" y="2134474"/>
                </a:moveTo>
                <a:cubicBezTo>
                  <a:pt x="3213909" y="2134289"/>
                  <a:pt x="3216697" y="2135740"/>
                  <a:pt x="3214937" y="2139011"/>
                </a:cubicBezTo>
                <a:lnTo>
                  <a:pt x="3200267" y="2139749"/>
                </a:lnTo>
                <a:cubicBezTo>
                  <a:pt x="3202026" y="2136478"/>
                  <a:pt x="3206574" y="2134658"/>
                  <a:pt x="3210242" y="2134474"/>
                </a:cubicBezTo>
                <a:close/>
                <a:moveTo>
                  <a:pt x="5113979" y="2124187"/>
                </a:moveTo>
                <a:cubicBezTo>
                  <a:pt x="5118296" y="2129025"/>
                  <a:pt x="5122445" y="2134095"/>
                  <a:pt x="5126145" y="2139191"/>
                </a:cubicBezTo>
                <a:cubicBezTo>
                  <a:pt x="5113950" y="2153211"/>
                  <a:pt x="5099591" y="2166031"/>
                  <a:pt x="5090255" y="2182096"/>
                </a:cubicBezTo>
                <a:cubicBezTo>
                  <a:pt x="5087287" y="2190471"/>
                  <a:pt x="5082208" y="2207833"/>
                  <a:pt x="5061645" y="2197317"/>
                </a:cubicBezTo>
                <a:cubicBezTo>
                  <a:pt x="5078538" y="2173711"/>
                  <a:pt x="5096258" y="2148949"/>
                  <a:pt x="5113979" y="2124187"/>
                </a:cubicBezTo>
                <a:close/>
                <a:moveTo>
                  <a:pt x="3227584" y="2122398"/>
                </a:moveTo>
                <a:cubicBezTo>
                  <a:pt x="3231251" y="2122214"/>
                  <a:pt x="3234039" y="2123664"/>
                  <a:pt x="3232280" y="2126935"/>
                </a:cubicBezTo>
                <a:lnTo>
                  <a:pt x="3217609" y="2127674"/>
                </a:lnTo>
                <a:cubicBezTo>
                  <a:pt x="3219369" y="2124403"/>
                  <a:pt x="3223916" y="2122583"/>
                  <a:pt x="3227584" y="2122398"/>
                </a:cubicBezTo>
                <a:close/>
                <a:moveTo>
                  <a:pt x="4768931" y="2117794"/>
                </a:moveTo>
                <a:cubicBezTo>
                  <a:pt x="4737046" y="2111745"/>
                  <a:pt x="4731157" y="2134430"/>
                  <a:pt x="4722947" y="2149517"/>
                </a:cubicBezTo>
                <a:cubicBezTo>
                  <a:pt x="4717714" y="2160445"/>
                  <a:pt x="4710769" y="2170149"/>
                  <a:pt x="4703990" y="2179621"/>
                </a:cubicBezTo>
                <a:cubicBezTo>
                  <a:pt x="4700022" y="2185166"/>
                  <a:pt x="4694344" y="2189487"/>
                  <a:pt x="4693078" y="2194870"/>
                </a:cubicBezTo>
                <a:cubicBezTo>
                  <a:pt x="4691813" y="2200252"/>
                  <a:pt x="4703070" y="2206211"/>
                  <a:pt x="4708201" y="2209884"/>
                </a:cubicBezTo>
                <a:cubicBezTo>
                  <a:pt x="4728150" y="2178393"/>
                  <a:pt x="4747272" y="2148060"/>
                  <a:pt x="4768931" y="2117794"/>
                </a:cubicBezTo>
                <a:close/>
                <a:moveTo>
                  <a:pt x="5529926" y="2113564"/>
                </a:moveTo>
                <a:cubicBezTo>
                  <a:pt x="5531987" y="2112540"/>
                  <a:pt x="5535126" y="2112787"/>
                  <a:pt x="5540390" y="2116554"/>
                </a:cubicBezTo>
                <a:cubicBezTo>
                  <a:pt x="5537553" y="2120520"/>
                  <a:pt x="5536469" y="2125740"/>
                  <a:pt x="5525942" y="2118207"/>
                </a:cubicBezTo>
                <a:cubicBezTo>
                  <a:pt x="5526888" y="2116885"/>
                  <a:pt x="5527867" y="2114589"/>
                  <a:pt x="5529926" y="2113564"/>
                </a:cubicBezTo>
                <a:close/>
                <a:moveTo>
                  <a:pt x="3245108" y="2110249"/>
                </a:moveTo>
                <a:cubicBezTo>
                  <a:pt x="3249140" y="2109920"/>
                  <a:pt x="3252836" y="2111006"/>
                  <a:pt x="3253260" y="2113402"/>
                </a:cubicBezTo>
                <a:cubicBezTo>
                  <a:pt x="3248895" y="2115150"/>
                  <a:pt x="3234952" y="2115598"/>
                  <a:pt x="3234952" y="2115598"/>
                </a:cubicBezTo>
                <a:lnTo>
                  <a:pt x="3236835" y="2113915"/>
                </a:lnTo>
                <a:lnTo>
                  <a:pt x="3241077" y="2111319"/>
                </a:lnTo>
                <a:close/>
                <a:moveTo>
                  <a:pt x="5229891" y="2109841"/>
                </a:moveTo>
                <a:cubicBezTo>
                  <a:pt x="5218374" y="2112081"/>
                  <a:pt x="5209000" y="2117949"/>
                  <a:pt x="5202494" y="2123425"/>
                </a:cubicBezTo>
                <a:cubicBezTo>
                  <a:pt x="5194831" y="2130518"/>
                  <a:pt x="5197434" y="2144957"/>
                  <a:pt x="5197320" y="2155356"/>
                </a:cubicBezTo>
                <a:cubicBezTo>
                  <a:pt x="5204487" y="2148956"/>
                  <a:pt x="5212468" y="2143226"/>
                  <a:pt x="5218738" y="2136271"/>
                </a:cubicBezTo>
                <a:cubicBezTo>
                  <a:pt x="5225009" y="2129317"/>
                  <a:pt x="5229568" y="2121139"/>
                  <a:pt x="5229891" y="2109841"/>
                </a:cubicBezTo>
                <a:close/>
                <a:moveTo>
                  <a:pt x="3260090" y="2105091"/>
                </a:moveTo>
                <a:lnTo>
                  <a:pt x="3261414" y="2106369"/>
                </a:lnTo>
                <a:cubicBezTo>
                  <a:pt x="3261942" y="2106879"/>
                  <a:pt x="3261590" y="2106540"/>
                  <a:pt x="3260885" y="2105859"/>
                </a:cubicBezTo>
                <a:close/>
                <a:moveTo>
                  <a:pt x="3258928" y="2103967"/>
                </a:moveTo>
                <a:lnTo>
                  <a:pt x="3259895" y="2104902"/>
                </a:lnTo>
                <a:lnTo>
                  <a:pt x="3260090" y="2105091"/>
                </a:lnTo>
                <a:close/>
                <a:moveTo>
                  <a:pt x="3256659" y="2101775"/>
                </a:moveTo>
                <a:cubicBezTo>
                  <a:pt x="3256659" y="2101775"/>
                  <a:pt x="3257364" y="2102456"/>
                  <a:pt x="3258244" y="2103306"/>
                </a:cubicBezTo>
                <a:lnTo>
                  <a:pt x="3258928" y="2103967"/>
                </a:lnTo>
                <a:close/>
                <a:moveTo>
                  <a:pt x="5235957" y="2091125"/>
                </a:moveTo>
                <a:cubicBezTo>
                  <a:pt x="5232981" y="2095284"/>
                  <a:pt x="5221897" y="2099928"/>
                  <a:pt x="5235298" y="2109518"/>
                </a:cubicBezTo>
                <a:cubicBezTo>
                  <a:pt x="5236785" y="2107439"/>
                  <a:pt x="5240300" y="2105237"/>
                  <a:pt x="5241768" y="2102357"/>
                </a:cubicBezTo>
                <a:cubicBezTo>
                  <a:pt x="5243235" y="2099478"/>
                  <a:pt x="5242657" y="2095919"/>
                  <a:pt x="5235957" y="2091125"/>
                </a:cubicBezTo>
                <a:close/>
                <a:moveTo>
                  <a:pt x="5038591" y="2088709"/>
                </a:moveTo>
                <a:cubicBezTo>
                  <a:pt x="5045518" y="2093665"/>
                  <a:pt x="5050712" y="2097384"/>
                  <a:pt x="5055907" y="2101101"/>
                </a:cubicBezTo>
                <a:cubicBezTo>
                  <a:pt x="5054015" y="2103744"/>
                  <a:pt x="5052123" y="2106388"/>
                  <a:pt x="5050231" y="2109031"/>
                </a:cubicBezTo>
                <a:cubicBezTo>
                  <a:pt x="5045037" y="2105314"/>
                  <a:pt x="5039842" y="2101596"/>
                  <a:pt x="5032915" y="2096639"/>
                </a:cubicBezTo>
                <a:cubicBezTo>
                  <a:pt x="5034807" y="2093996"/>
                  <a:pt x="5036699" y="2091352"/>
                  <a:pt x="5038591" y="2088709"/>
                </a:cubicBezTo>
                <a:close/>
                <a:moveTo>
                  <a:pt x="5176143" y="2087800"/>
                </a:moveTo>
                <a:cubicBezTo>
                  <a:pt x="5181359" y="2088613"/>
                  <a:pt x="5183543" y="2091635"/>
                  <a:pt x="5182482" y="2092610"/>
                </a:cubicBezTo>
                <a:cubicBezTo>
                  <a:pt x="5182130" y="2092935"/>
                  <a:pt x="5181416" y="2093033"/>
                  <a:pt x="5180334" y="2092745"/>
                </a:cubicBezTo>
                <a:cubicBezTo>
                  <a:pt x="5178630" y="2091526"/>
                  <a:pt x="5177847" y="2089019"/>
                  <a:pt x="5176143" y="2087800"/>
                </a:cubicBezTo>
                <a:close/>
                <a:moveTo>
                  <a:pt x="3282397" y="2084308"/>
                </a:moveTo>
                <a:cubicBezTo>
                  <a:pt x="3284809" y="2084732"/>
                  <a:pt x="3287450" y="2086456"/>
                  <a:pt x="3287944" y="2089253"/>
                </a:cubicBezTo>
                <a:cubicBezTo>
                  <a:pt x="3287944" y="2089253"/>
                  <a:pt x="3273862" y="2088901"/>
                  <a:pt x="3278226" y="2087154"/>
                </a:cubicBezTo>
                <a:cubicBezTo>
                  <a:pt x="3277802" y="2084756"/>
                  <a:pt x="3279985" y="2083882"/>
                  <a:pt x="3282397" y="2084308"/>
                </a:cubicBezTo>
                <a:close/>
                <a:moveTo>
                  <a:pt x="3290191" y="2071676"/>
                </a:moveTo>
                <a:lnTo>
                  <a:pt x="3256659" y="2101775"/>
                </a:lnTo>
                <a:lnTo>
                  <a:pt x="3241077" y="2111319"/>
                </a:lnTo>
                <a:lnTo>
                  <a:pt x="3239179" y="2111821"/>
                </a:lnTo>
                <a:lnTo>
                  <a:pt x="3236835" y="2113915"/>
                </a:lnTo>
                <a:lnTo>
                  <a:pt x="3163868" y="2158598"/>
                </a:lnTo>
                <a:cubicBezTo>
                  <a:pt x="3134615" y="2178221"/>
                  <a:pt x="3106667" y="2198606"/>
                  <a:pt x="3078894" y="2219990"/>
                </a:cubicBezTo>
                <a:cubicBezTo>
                  <a:pt x="3074528" y="2221738"/>
                  <a:pt x="3056221" y="2223933"/>
                  <a:pt x="3057914" y="2233522"/>
                </a:cubicBezTo>
                <a:cubicBezTo>
                  <a:pt x="3052821" y="2235561"/>
                  <a:pt x="3039725" y="2240803"/>
                  <a:pt x="3040711" y="2246397"/>
                </a:cubicBezTo>
                <a:cubicBezTo>
                  <a:pt x="3037194" y="2252939"/>
                  <a:pt x="3017171" y="2249832"/>
                  <a:pt x="3019005" y="2260220"/>
                </a:cubicBezTo>
                <a:cubicBezTo>
                  <a:pt x="2991239" y="2266202"/>
                  <a:pt x="2993778" y="2280585"/>
                  <a:pt x="3019851" y="2265016"/>
                </a:cubicBezTo>
                <a:cubicBezTo>
                  <a:pt x="3003497" y="2282683"/>
                  <a:pt x="2980943" y="2291711"/>
                  <a:pt x="2954870" y="2307282"/>
                </a:cubicBezTo>
                <a:cubicBezTo>
                  <a:pt x="2979109" y="2281324"/>
                  <a:pt x="2905396" y="2327086"/>
                  <a:pt x="2878595" y="2342947"/>
                </a:cubicBezTo>
                <a:cubicBezTo>
                  <a:pt x="2791414" y="2396242"/>
                  <a:pt x="2702084" y="2450608"/>
                  <a:pt x="2610374" y="2505286"/>
                </a:cubicBezTo>
                <a:lnTo>
                  <a:pt x="2543880" y="2543936"/>
                </a:lnTo>
                <a:lnTo>
                  <a:pt x="2551561" y="2551425"/>
                </a:lnTo>
                <a:lnTo>
                  <a:pt x="2615175" y="2513110"/>
                </a:lnTo>
                <a:cubicBezTo>
                  <a:pt x="2660171" y="2485941"/>
                  <a:pt x="2706329" y="2458107"/>
                  <a:pt x="2754432" y="2429440"/>
                </a:cubicBezTo>
                <a:cubicBezTo>
                  <a:pt x="2846472" y="2377195"/>
                  <a:pt x="2690296" y="2476502"/>
                  <a:pt x="2646881" y="2504148"/>
                </a:cubicBezTo>
                <a:cubicBezTo>
                  <a:pt x="2505626" y="2582082"/>
                  <a:pt x="2365944" y="2664518"/>
                  <a:pt x="2229782" y="2740413"/>
                </a:cubicBezTo>
                <a:cubicBezTo>
                  <a:pt x="2015806" y="2862001"/>
                  <a:pt x="1871597" y="2949405"/>
                  <a:pt x="1713322" y="3032213"/>
                </a:cubicBezTo>
                <a:lnTo>
                  <a:pt x="1634229" y="3071443"/>
                </a:lnTo>
                <a:lnTo>
                  <a:pt x="1633352" y="3073662"/>
                </a:lnTo>
                <a:lnTo>
                  <a:pt x="1633495" y="3076028"/>
                </a:lnTo>
                <a:lnTo>
                  <a:pt x="1704399" y="3042269"/>
                </a:lnTo>
                <a:cubicBezTo>
                  <a:pt x="1791036" y="2999674"/>
                  <a:pt x="1878645" y="2955407"/>
                  <a:pt x="1969714" y="2908685"/>
                </a:cubicBezTo>
                <a:cubicBezTo>
                  <a:pt x="2031947" y="2878426"/>
                  <a:pt x="2093256" y="2846238"/>
                  <a:pt x="2153831" y="2812859"/>
                </a:cubicBezTo>
                <a:lnTo>
                  <a:pt x="2221264" y="2774224"/>
                </a:lnTo>
                <a:lnTo>
                  <a:pt x="2235050" y="2764497"/>
                </a:lnTo>
                <a:cubicBezTo>
                  <a:pt x="2242081" y="2760095"/>
                  <a:pt x="2251154" y="2746739"/>
                  <a:pt x="2266076" y="2748083"/>
                </a:cubicBezTo>
                <a:lnTo>
                  <a:pt x="2266546" y="2748280"/>
                </a:lnTo>
                <a:lnTo>
                  <a:pt x="2286944" y="2736593"/>
                </a:lnTo>
                <a:lnTo>
                  <a:pt x="2283976" y="2736174"/>
                </a:lnTo>
                <a:cubicBezTo>
                  <a:pt x="2284995" y="2734750"/>
                  <a:pt x="2296202" y="2719089"/>
                  <a:pt x="2298410" y="2727128"/>
                </a:cubicBezTo>
                <a:lnTo>
                  <a:pt x="2297884" y="2730325"/>
                </a:lnTo>
                <a:lnTo>
                  <a:pt x="2310500" y="2723096"/>
                </a:lnTo>
                <a:lnTo>
                  <a:pt x="2307343" y="2722079"/>
                </a:lnTo>
                <a:cubicBezTo>
                  <a:pt x="2308762" y="2720097"/>
                  <a:pt x="2310180" y="2718114"/>
                  <a:pt x="2312265" y="2717357"/>
                </a:cubicBezTo>
                <a:lnTo>
                  <a:pt x="2317712" y="2718964"/>
                </a:lnTo>
                <a:lnTo>
                  <a:pt x="2333547" y="2709892"/>
                </a:lnTo>
                <a:lnTo>
                  <a:pt x="2360438" y="2693823"/>
                </a:lnTo>
                <a:lnTo>
                  <a:pt x="2353799" y="2689071"/>
                </a:lnTo>
                <a:cubicBezTo>
                  <a:pt x="2364640" y="2684107"/>
                  <a:pt x="2374064" y="2678129"/>
                  <a:pt x="2385189" y="2673368"/>
                </a:cubicBezTo>
                <a:lnTo>
                  <a:pt x="2386907" y="2678007"/>
                </a:lnTo>
                <a:lnTo>
                  <a:pt x="2388620" y="2676983"/>
                </a:lnTo>
                <a:lnTo>
                  <a:pt x="2388541" y="2676955"/>
                </a:lnTo>
                <a:cubicBezTo>
                  <a:pt x="2388541" y="2676955"/>
                  <a:pt x="2387846" y="2674324"/>
                  <a:pt x="2386143" y="2673106"/>
                </a:cubicBezTo>
                <a:cubicBezTo>
                  <a:pt x="2388351" y="2673618"/>
                  <a:pt x="2389882" y="2674180"/>
                  <a:pt x="2391160" y="2675094"/>
                </a:cubicBezTo>
                <a:lnTo>
                  <a:pt x="2391369" y="2675341"/>
                </a:lnTo>
                <a:lnTo>
                  <a:pt x="2392296" y="2674787"/>
                </a:lnTo>
                <a:lnTo>
                  <a:pt x="2391462" y="2672458"/>
                </a:lnTo>
                <a:cubicBezTo>
                  <a:pt x="2389355" y="2658624"/>
                  <a:pt x="2410636" y="2658068"/>
                  <a:pt x="2423288" y="2655952"/>
                </a:cubicBezTo>
                <a:lnTo>
                  <a:pt x="2423218" y="2656310"/>
                </a:lnTo>
                <a:lnTo>
                  <a:pt x="2428030" y="2653435"/>
                </a:lnTo>
                <a:lnTo>
                  <a:pt x="2426940" y="2647564"/>
                </a:lnTo>
                <a:cubicBezTo>
                  <a:pt x="2428329" y="2644139"/>
                  <a:pt x="2431634" y="2641804"/>
                  <a:pt x="2435829" y="2640052"/>
                </a:cubicBezTo>
                <a:lnTo>
                  <a:pt x="2462789" y="2632665"/>
                </a:lnTo>
                <a:lnTo>
                  <a:pt x="2684365" y="2500266"/>
                </a:lnTo>
                <a:cubicBezTo>
                  <a:pt x="2802703" y="2431507"/>
                  <a:pt x="2918040" y="2360098"/>
                  <a:pt x="3030136" y="2287421"/>
                </a:cubicBezTo>
                <a:lnTo>
                  <a:pt x="3307920" y="2099751"/>
                </a:lnTo>
                <a:lnTo>
                  <a:pt x="3301512" y="2094295"/>
                </a:lnTo>
                <a:cubicBezTo>
                  <a:pt x="3298493" y="2090723"/>
                  <a:pt x="3298395" y="2081500"/>
                  <a:pt x="3293600" y="2077121"/>
                </a:cubicBezTo>
                <a:close/>
                <a:moveTo>
                  <a:pt x="5032604" y="2065945"/>
                </a:moveTo>
                <a:cubicBezTo>
                  <a:pt x="5040761" y="2071781"/>
                  <a:pt x="5037035" y="2076989"/>
                  <a:pt x="5035090" y="2079706"/>
                </a:cubicBezTo>
                <a:cubicBezTo>
                  <a:pt x="5025303" y="2072702"/>
                  <a:pt x="5029687" y="2070020"/>
                  <a:pt x="5032604" y="2065945"/>
                </a:cubicBezTo>
                <a:close/>
                <a:moveTo>
                  <a:pt x="2667901" y="2065064"/>
                </a:moveTo>
                <a:cubicBezTo>
                  <a:pt x="2664216" y="2065149"/>
                  <a:pt x="2660761" y="2066532"/>
                  <a:pt x="2661184" y="2068929"/>
                </a:cubicBezTo>
                <a:cubicBezTo>
                  <a:pt x="2657910" y="2070239"/>
                  <a:pt x="2665898" y="2073297"/>
                  <a:pt x="2671582" y="2071985"/>
                </a:cubicBezTo>
                <a:cubicBezTo>
                  <a:pt x="2673477" y="2071548"/>
                  <a:pt x="2675115" y="2070626"/>
                  <a:pt x="2675994" y="2068990"/>
                </a:cubicBezTo>
                <a:cubicBezTo>
                  <a:pt x="2675501" y="2066193"/>
                  <a:pt x="2671586" y="2064979"/>
                  <a:pt x="2667901" y="2065064"/>
                </a:cubicBezTo>
                <a:close/>
                <a:moveTo>
                  <a:pt x="4999276" y="2060590"/>
                </a:moveTo>
                <a:cubicBezTo>
                  <a:pt x="5014510" y="2071491"/>
                  <a:pt x="5002136" y="2081494"/>
                  <a:pt x="5007783" y="2091823"/>
                </a:cubicBezTo>
                <a:cubicBezTo>
                  <a:pt x="5010025" y="2085045"/>
                  <a:pt x="5012268" y="2078268"/>
                  <a:pt x="5014510" y="2071491"/>
                </a:cubicBezTo>
                <a:cubicBezTo>
                  <a:pt x="5019683" y="2075194"/>
                  <a:pt x="5026581" y="2080130"/>
                  <a:pt x="5031755" y="2083833"/>
                </a:cubicBezTo>
                <a:cubicBezTo>
                  <a:pt x="5026796" y="2090761"/>
                  <a:pt x="5007524" y="2095828"/>
                  <a:pt x="5016622" y="2108625"/>
                </a:cubicBezTo>
                <a:cubicBezTo>
                  <a:pt x="5023002" y="2121571"/>
                  <a:pt x="5035377" y="2111569"/>
                  <a:pt x="5043999" y="2117739"/>
                </a:cubicBezTo>
                <a:cubicBezTo>
                  <a:pt x="5031272" y="2135523"/>
                  <a:pt x="5019373" y="2152152"/>
                  <a:pt x="5006482" y="2170166"/>
                </a:cubicBezTo>
                <a:cubicBezTo>
                  <a:pt x="4990960" y="2159058"/>
                  <a:pt x="5008033" y="2146132"/>
                  <a:pt x="5013725" y="2141824"/>
                </a:cubicBezTo>
                <a:cubicBezTo>
                  <a:pt x="5016699" y="2137667"/>
                  <a:pt x="5028815" y="2131669"/>
                  <a:pt x="5023735" y="2124192"/>
                </a:cubicBezTo>
                <a:cubicBezTo>
                  <a:pt x="5021536" y="2116332"/>
                  <a:pt x="5006015" y="2105225"/>
                  <a:pt x="4998125" y="2101674"/>
                </a:cubicBezTo>
                <a:cubicBezTo>
                  <a:pt x="4987806" y="2098481"/>
                  <a:pt x="4984997" y="2102407"/>
                  <a:pt x="4980010" y="2105124"/>
                </a:cubicBezTo>
                <a:cubicBezTo>
                  <a:pt x="4975599" y="2108253"/>
                  <a:pt x="4966458" y="2110093"/>
                  <a:pt x="4967966" y="2100697"/>
                </a:cubicBezTo>
                <a:cubicBezTo>
                  <a:pt x="4969217" y="2095305"/>
                  <a:pt x="4973917" y="2092382"/>
                  <a:pt x="4979442" y="2088304"/>
                </a:cubicBezTo>
                <a:cubicBezTo>
                  <a:pt x="4985393" y="2079990"/>
                  <a:pt x="4992334" y="2070290"/>
                  <a:pt x="4999276" y="2060590"/>
                </a:cubicBezTo>
                <a:close/>
                <a:moveTo>
                  <a:pt x="4890689" y="2060385"/>
                </a:moveTo>
                <a:cubicBezTo>
                  <a:pt x="4892669" y="2060570"/>
                  <a:pt x="4895121" y="2061547"/>
                  <a:pt x="4898192" y="2063744"/>
                </a:cubicBezTo>
                <a:cubicBezTo>
                  <a:pt x="4893492" y="2066605"/>
                  <a:pt x="4888790" y="2069467"/>
                  <a:pt x="4881563" y="2068445"/>
                </a:cubicBezTo>
                <a:cubicBezTo>
                  <a:pt x="4883036" y="2066386"/>
                  <a:pt x="4884745" y="2059828"/>
                  <a:pt x="4890689" y="2060385"/>
                </a:cubicBezTo>
                <a:close/>
                <a:moveTo>
                  <a:pt x="5184489" y="2057536"/>
                </a:moveTo>
                <a:cubicBezTo>
                  <a:pt x="5187661" y="2063840"/>
                  <a:pt x="5188185" y="2070266"/>
                  <a:pt x="5191357" y="2076570"/>
                </a:cubicBezTo>
                <a:cubicBezTo>
                  <a:pt x="5185322" y="2074268"/>
                  <a:pt x="5181933" y="2071844"/>
                  <a:pt x="5175899" y="2069541"/>
                </a:cubicBezTo>
                <a:cubicBezTo>
                  <a:pt x="5178762" y="2065539"/>
                  <a:pt x="5181626" y="2061539"/>
                  <a:pt x="5184489" y="2057536"/>
                </a:cubicBezTo>
                <a:close/>
                <a:moveTo>
                  <a:pt x="5657953" y="2044269"/>
                </a:moveTo>
                <a:cubicBezTo>
                  <a:pt x="5659946" y="2041484"/>
                  <a:pt x="5669449" y="2046179"/>
                  <a:pt x="5673848" y="2047221"/>
                </a:cubicBezTo>
                <a:cubicBezTo>
                  <a:pt x="5670859" y="2051399"/>
                  <a:pt x="5668035" y="2055344"/>
                  <a:pt x="5665047" y="2059522"/>
                </a:cubicBezTo>
                <a:cubicBezTo>
                  <a:pt x="5669866" y="2062971"/>
                  <a:pt x="5675674" y="2069233"/>
                  <a:pt x="5680779" y="2072886"/>
                </a:cubicBezTo>
                <a:cubicBezTo>
                  <a:pt x="5672685" y="2073411"/>
                  <a:pt x="5665871" y="2072747"/>
                  <a:pt x="5660897" y="2075504"/>
                </a:cubicBezTo>
                <a:cubicBezTo>
                  <a:pt x="5656911" y="2081074"/>
                  <a:pt x="5652925" y="2086645"/>
                  <a:pt x="5648939" y="2092215"/>
                </a:cubicBezTo>
                <a:cubicBezTo>
                  <a:pt x="5650098" y="2080409"/>
                  <a:pt x="5649272" y="2067184"/>
                  <a:pt x="5651848" y="2056394"/>
                </a:cubicBezTo>
                <a:cubicBezTo>
                  <a:pt x="5653136" y="2050999"/>
                  <a:pt x="5655130" y="2048214"/>
                  <a:pt x="5657953" y="2044269"/>
                </a:cubicBezTo>
                <a:close/>
                <a:moveTo>
                  <a:pt x="5073261" y="2042719"/>
                </a:moveTo>
                <a:cubicBezTo>
                  <a:pt x="5075670" y="2042526"/>
                  <a:pt x="5078669" y="2043460"/>
                  <a:pt x="5082463" y="2046176"/>
                </a:cubicBezTo>
                <a:cubicBezTo>
                  <a:pt x="5080935" y="2048311"/>
                  <a:pt x="5079986" y="2054090"/>
                  <a:pt x="5077312" y="2057828"/>
                </a:cubicBezTo>
                <a:cubicBezTo>
                  <a:pt x="5074637" y="2061564"/>
                  <a:pt x="5070238" y="2063259"/>
                  <a:pt x="5061805" y="2057225"/>
                </a:cubicBezTo>
                <a:cubicBezTo>
                  <a:pt x="5064097" y="2054022"/>
                  <a:pt x="5066033" y="2043298"/>
                  <a:pt x="5073261" y="2042719"/>
                </a:cubicBezTo>
                <a:close/>
                <a:moveTo>
                  <a:pt x="5276197" y="2042011"/>
                </a:moveTo>
                <a:cubicBezTo>
                  <a:pt x="5271841" y="2042676"/>
                  <a:pt x="5264065" y="2051848"/>
                  <a:pt x="5262576" y="2053928"/>
                </a:cubicBezTo>
                <a:cubicBezTo>
                  <a:pt x="5256066" y="2066038"/>
                  <a:pt x="5246704" y="2076108"/>
                  <a:pt x="5238768" y="2087197"/>
                </a:cubicBezTo>
                <a:cubicBezTo>
                  <a:pt x="5244772" y="2089048"/>
                  <a:pt x="5250896" y="2091335"/>
                  <a:pt x="5256854" y="2093852"/>
                </a:cubicBezTo>
                <a:cubicBezTo>
                  <a:pt x="5265063" y="2078766"/>
                  <a:pt x="5282100" y="2065804"/>
                  <a:pt x="5279054" y="2044758"/>
                </a:cubicBezTo>
                <a:cubicBezTo>
                  <a:pt x="5278721" y="2042512"/>
                  <a:pt x="5277649" y="2041788"/>
                  <a:pt x="5276197" y="2042011"/>
                </a:cubicBezTo>
                <a:close/>
                <a:moveTo>
                  <a:pt x="5443317" y="2040926"/>
                </a:moveTo>
                <a:cubicBezTo>
                  <a:pt x="5450176" y="2045834"/>
                  <a:pt x="5450887" y="2049369"/>
                  <a:pt x="5449527" y="2052176"/>
                </a:cubicBezTo>
                <a:cubicBezTo>
                  <a:pt x="5448164" y="2054985"/>
                  <a:pt x="5444731" y="2057065"/>
                  <a:pt x="5443299" y="2059066"/>
                </a:cubicBezTo>
                <a:cubicBezTo>
                  <a:pt x="5429868" y="2049455"/>
                  <a:pt x="5440454" y="2044928"/>
                  <a:pt x="5443317" y="2040926"/>
                </a:cubicBezTo>
                <a:close/>
                <a:moveTo>
                  <a:pt x="3263008" y="2037915"/>
                </a:moveTo>
                <a:lnTo>
                  <a:pt x="3173467" y="2099358"/>
                </a:lnTo>
                <a:cubicBezTo>
                  <a:pt x="3076999" y="2165138"/>
                  <a:pt x="2979879" y="2230537"/>
                  <a:pt x="2884519" y="2292665"/>
                </a:cubicBezTo>
                <a:cubicBezTo>
                  <a:pt x="2857194" y="2311624"/>
                  <a:pt x="2850602" y="2317712"/>
                  <a:pt x="2855324" y="2316460"/>
                </a:cubicBezTo>
                <a:cubicBezTo>
                  <a:pt x="2863194" y="2314370"/>
                  <a:pt x="2902494" y="2291887"/>
                  <a:pt x="2929627" y="2274609"/>
                </a:cubicBezTo>
                <a:cubicBezTo>
                  <a:pt x="3018570" y="2218044"/>
                  <a:pt x="3113114" y="2152392"/>
                  <a:pt x="3204260" y="2087351"/>
                </a:cubicBezTo>
                <a:lnTo>
                  <a:pt x="3268945" y="2040732"/>
                </a:lnTo>
                <a:close/>
                <a:moveTo>
                  <a:pt x="2732246" y="2030216"/>
                </a:moveTo>
                <a:cubicBezTo>
                  <a:pt x="2722788" y="2034002"/>
                  <a:pt x="2703752" y="2036490"/>
                  <a:pt x="2705445" y="2046079"/>
                </a:cubicBezTo>
                <a:cubicBezTo>
                  <a:pt x="2678073" y="2053184"/>
                  <a:pt x="2685900" y="2061121"/>
                  <a:pt x="2695919" y="2056027"/>
                </a:cubicBezTo>
                <a:cubicBezTo>
                  <a:pt x="2699259" y="2054329"/>
                  <a:pt x="2702841" y="2051184"/>
                  <a:pt x="2705445" y="2046079"/>
                </a:cubicBezTo>
                <a:cubicBezTo>
                  <a:pt x="2714058" y="2037498"/>
                  <a:pt x="2733939" y="2039805"/>
                  <a:pt x="2732246" y="2030216"/>
                </a:cubicBezTo>
                <a:close/>
                <a:moveTo>
                  <a:pt x="4637001" y="2018472"/>
                </a:moveTo>
                <a:cubicBezTo>
                  <a:pt x="4638746" y="2018746"/>
                  <a:pt x="4641103" y="2019947"/>
                  <a:pt x="4644477" y="2022361"/>
                </a:cubicBezTo>
                <a:cubicBezTo>
                  <a:pt x="4642635" y="2024936"/>
                  <a:pt x="4639953" y="2024963"/>
                  <a:pt x="4633205" y="2020135"/>
                </a:cubicBezTo>
                <a:cubicBezTo>
                  <a:pt x="4634126" y="2018847"/>
                  <a:pt x="4635256" y="2018196"/>
                  <a:pt x="4637001" y="2018472"/>
                </a:cubicBezTo>
                <a:close/>
                <a:moveTo>
                  <a:pt x="4912275" y="2018097"/>
                </a:moveTo>
                <a:cubicBezTo>
                  <a:pt x="4898761" y="2018906"/>
                  <a:pt x="4894519" y="2028448"/>
                  <a:pt x="4889724" y="2035148"/>
                </a:cubicBezTo>
                <a:cubicBezTo>
                  <a:pt x="4890278" y="2037990"/>
                  <a:pt x="4885483" y="2044690"/>
                  <a:pt x="4893318" y="2048200"/>
                </a:cubicBezTo>
                <a:cubicBezTo>
                  <a:pt x="4900434" y="2049100"/>
                  <a:pt x="4899988" y="2042493"/>
                  <a:pt x="4900980" y="2041107"/>
                </a:cubicBezTo>
                <a:cubicBezTo>
                  <a:pt x="4907823" y="2046004"/>
                  <a:pt x="4912954" y="2049676"/>
                  <a:pt x="4918088" y="2053350"/>
                </a:cubicBezTo>
                <a:cubicBezTo>
                  <a:pt x="4918198" y="2049585"/>
                  <a:pt x="4916756" y="2044362"/>
                  <a:pt x="4918741" y="2041590"/>
                </a:cubicBezTo>
                <a:cubicBezTo>
                  <a:pt x="4919733" y="2040204"/>
                  <a:pt x="4925141" y="2039882"/>
                  <a:pt x="4922709" y="2036045"/>
                </a:cubicBezTo>
                <a:cubicBezTo>
                  <a:pt x="4920999" y="2034821"/>
                  <a:pt x="4917578" y="2032373"/>
                  <a:pt x="4914157" y="2029924"/>
                </a:cubicBezTo>
                <a:cubicBezTo>
                  <a:pt x="4911727" y="2026090"/>
                  <a:pt x="4912001" y="2022093"/>
                  <a:pt x="4912275" y="2018097"/>
                </a:cubicBezTo>
                <a:close/>
                <a:moveTo>
                  <a:pt x="5282626" y="2007838"/>
                </a:moveTo>
                <a:cubicBezTo>
                  <a:pt x="5288476" y="2014121"/>
                  <a:pt x="5288476" y="2014121"/>
                  <a:pt x="5291179" y="2013958"/>
                </a:cubicBezTo>
                <a:cubicBezTo>
                  <a:pt x="5289468" y="2012734"/>
                  <a:pt x="5286047" y="2010286"/>
                  <a:pt x="5282626" y="2007838"/>
                </a:cubicBezTo>
                <a:close/>
                <a:moveTo>
                  <a:pt x="5483469" y="2002193"/>
                </a:moveTo>
                <a:cubicBezTo>
                  <a:pt x="5489021" y="1998150"/>
                  <a:pt x="5495224" y="2004331"/>
                  <a:pt x="5502253" y="2009360"/>
                </a:cubicBezTo>
                <a:cubicBezTo>
                  <a:pt x="5499284" y="2013510"/>
                  <a:pt x="5499830" y="2020172"/>
                  <a:pt x="5495103" y="2023064"/>
                </a:cubicBezTo>
                <a:cubicBezTo>
                  <a:pt x="5489388" y="2027338"/>
                  <a:pt x="5483349" y="2020926"/>
                  <a:pt x="5474564" y="2014638"/>
                </a:cubicBezTo>
                <a:cubicBezTo>
                  <a:pt x="5477533" y="2010489"/>
                  <a:pt x="5478744" y="2005083"/>
                  <a:pt x="5483469" y="2002193"/>
                </a:cubicBezTo>
                <a:close/>
                <a:moveTo>
                  <a:pt x="2778853" y="1999689"/>
                </a:moveTo>
                <a:cubicBezTo>
                  <a:pt x="2773530" y="2000429"/>
                  <a:pt x="2767892" y="2002687"/>
                  <a:pt x="2766203" y="2006357"/>
                </a:cubicBezTo>
                <a:cubicBezTo>
                  <a:pt x="2766203" y="2006357"/>
                  <a:pt x="2777386" y="2007654"/>
                  <a:pt x="2784462" y="2005545"/>
                </a:cubicBezTo>
                <a:cubicBezTo>
                  <a:pt x="2786821" y="2004840"/>
                  <a:pt x="2788723" y="2003758"/>
                  <a:pt x="2789604" y="2002123"/>
                </a:cubicBezTo>
                <a:cubicBezTo>
                  <a:pt x="2789181" y="1999725"/>
                  <a:pt x="2784174" y="1998949"/>
                  <a:pt x="2778853" y="1999689"/>
                </a:cubicBezTo>
                <a:close/>
                <a:moveTo>
                  <a:pt x="5081612" y="1999333"/>
                </a:moveTo>
                <a:cubicBezTo>
                  <a:pt x="5086551" y="2002867"/>
                  <a:pt x="5091490" y="2006401"/>
                  <a:pt x="5096427" y="2009936"/>
                </a:cubicBezTo>
                <a:cubicBezTo>
                  <a:pt x="5095440" y="2011316"/>
                  <a:pt x="5093465" y="2014077"/>
                  <a:pt x="5091488" y="2016838"/>
                </a:cubicBezTo>
                <a:cubicBezTo>
                  <a:pt x="5086550" y="2013304"/>
                  <a:pt x="5081611" y="2009770"/>
                  <a:pt x="5076672" y="2006235"/>
                </a:cubicBezTo>
                <a:cubicBezTo>
                  <a:pt x="5078649" y="2003474"/>
                  <a:pt x="5080625" y="2000714"/>
                  <a:pt x="5081612" y="1999333"/>
                </a:cubicBezTo>
                <a:close/>
                <a:moveTo>
                  <a:pt x="4970499" y="1992221"/>
                </a:moveTo>
                <a:cubicBezTo>
                  <a:pt x="4971991" y="1995306"/>
                  <a:pt x="4971375" y="1997890"/>
                  <a:pt x="4970028" y="2000204"/>
                </a:cubicBezTo>
                <a:cubicBezTo>
                  <a:pt x="4968682" y="2002517"/>
                  <a:pt x="4966603" y="2004560"/>
                  <a:pt x="4965170" y="2006561"/>
                </a:cubicBezTo>
                <a:cubicBezTo>
                  <a:pt x="4961908" y="2004226"/>
                  <a:pt x="4958645" y="2001890"/>
                  <a:pt x="4957015" y="2000723"/>
                </a:cubicBezTo>
                <a:cubicBezTo>
                  <a:pt x="4961510" y="1997890"/>
                  <a:pt x="4966005" y="1995055"/>
                  <a:pt x="4970499" y="1992221"/>
                </a:cubicBezTo>
                <a:close/>
                <a:moveTo>
                  <a:pt x="5469140" y="1989570"/>
                </a:moveTo>
                <a:cubicBezTo>
                  <a:pt x="5471643" y="1988862"/>
                  <a:pt x="5474693" y="1989445"/>
                  <a:pt x="5478462" y="1992142"/>
                </a:cubicBezTo>
                <a:cubicBezTo>
                  <a:pt x="5476948" y="1994258"/>
                  <a:pt x="5475295" y="2001074"/>
                  <a:pt x="5472135" y="2006014"/>
                </a:cubicBezTo>
                <a:cubicBezTo>
                  <a:pt x="5468978" y="2010953"/>
                  <a:pt x="5464313" y="2014015"/>
                  <a:pt x="5456776" y="2008622"/>
                </a:cubicBezTo>
                <a:cubicBezTo>
                  <a:pt x="5459048" y="2005448"/>
                  <a:pt x="5461631" y="1991697"/>
                  <a:pt x="5469140" y="1989570"/>
                </a:cubicBezTo>
                <a:close/>
                <a:moveTo>
                  <a:pt x="5556280" y="1987730"/>
                </a:moveTo>
                <a:cubicBezTo>
                  <a:pt x="5564782" y="1993815"/>
                  <a:pt x="5564182" y="1999068"/>
                  <a:pt x="5561090" y="2003311"/>
                </a:cubicBezTo>
                <a:cubicBezTo>
                  <a:pt x="5557998" y="2007557"/>
                  <a:pt x="5552413" y="2010794"/>
                  <a:pt x="5550948" y="2012843"/>
                </a:cubicBezTo>
                <a:cubicBezTo>
                  <a:pt x="5532214" y="1999438"/>
                  <a:pt x="5552369" y="1993197"/>
                  <a:pt x="5556280" y="1987730"/>
                </a:cubicBezTo>
                <a:close/>
                <a:moveTo>
                  <a:pt x="4825575" y="1984254"/>
                </a:moveTo>
                <a:lnTo>
                  <a:pt x="4642016" y="2127587"/>
                </a:lnTo>
                <a:lnTo>
                  <a:pt x="4639053" y="2129901"/>
                </a:lnTo>
                <a:lnTo>
                  <a:pt x="4641114" y="2135644"/>
                </a:lnTo>
                <a:cubicBezTo>
                  <a:pt x="4641356" y="2137648"/>
                  <a:pt x="4640673" y="2139025"/>
                  <a:pt x="4638004" y="2138688"/>
                </a:cubicBezTo>
                <a:lnTo>
                  <a:pt x="4631313" y="2135946"/>
                </a:lnTo>
                <a:lnTo>
                  <a:pt x="4626652" y="2139585"/>
                </a:lnTo>
                <a:lnTo>
                  <a:pt x="4626444" y="2144825"/>
                </a:lnTo>
                <a:lnTo>
                  <a:pt x="4619302" y="2145325"/>
                </a:lnTo>
                <a:lnTo>
                  <a:pt x="4579236" y="2176611"/>
                </a:lnTo>
                <a:lnTo>
                  <a:pt x="4578819" y="2177792"/>
                </a:lnTo>
                <a:lnTo>
                  <a:pt x="4582300" y="2178161"/>
                </a:lnTo>
                <a:cubicBezTo>
                  <a:pt x="4586490" y="2183106"/>
                  <a:pt x="4586490" y="2183106"/>
                  <a:pt x="4579538" y="2182023"/>
                </a:cubicBezTo>
                <a:lnTo>
                  <a:pt x="4578749" y="2177989"/>
                </a:lnTo>
                <a:lnTo>
                  <a:pt x="4578245" y="2179420"/>
                </a:lnTo>
                <a:cubicBezTo>
                  <a:pt x="4578417" y="2190023"/>
                  <a:pt x="4578589" y="2200626"/>
                  <a:pt x="4574512" y="2209936"/>
                </a:cubicBezTo>
                <a:cubicBezTo>
                  <a:pt x="4569986" y="2219275"/>
                  <a:pt x="4562607" y="2226571"/>
                  <a:pt x="4553955" y="2235051"/>
                </a:cubicBezTo>
                <a:cubicBezTo>
                  <a:pt x="4536918" y="2248013"/>
                  <a:pt x="4517345" y="2260906"/>
                  <a:pt x="4495896" y="2272807"/>
                </a:cubicBezTo>
                <a:cubicBezTo>
                  <a:pt x="4491206" y="2275739"/>
                  <a:pt x="4478578" y="2278929"/>
                  <a:pt x="4482443" y="2287984"/>
                </a:cubicBezTo>
                <a:cubicBezTo>
                  <a:pt x="4486037" y="2301036"/>
                  <a:pt x="4499107" y="2293620"/>
                  <a:pt x="4507660" y="2299741"/>
                </a:cubicBezTo>
                <a:cubicBezTo>
                  <a:pt x="4504683" y="2303900"/>
                  <a:pt x="4503852" y="2311690"/>
                  <a:pt x="4497740" y="2313604"/>
                </a:cubicBezTo>
                <a:cubicBezTo>
                  <a:pt x="4493053" y="2316538"/>
                  <a:pt x="4484773" y="2306421"/>
                  <a:pt x="4479642" y="2302748"/>
                </a:cubicBezTo>
                <a:cubicBezTo>
                  <a:pt x="4464377" y="2331303"/>
                  <a:pt x="4445530" y="2357641"/>
                  <a:pt x="4429550" y="2383587"/>
                </a:cubicBezTo>
                <a:cubicBezTo>
                  <a:pt x="4449296" y="2381297"/>
                  <a:pt x="4459216" y="2367435"/>
                  <a:pt x="4473277" y="2358632"/>
                </a:cubicBezTo>
                <a:cubicBezTo>
                  <a:pt x="4480380" y="2355331"/>
                  <a:pt x="4482924" y="2348767"/>
                  <a:pt x="4486727" y="2343453"/>
                </a:cubicBezTo>
                <a:cubicBezTo>
                  <a:pt x="4491686" y="2336521"/>
                  <a:pt x="4498243" y="2341214"/>
                  <a:pt x="4510218" y="2349783"/>
                </a:cubicBezTo>
                <a:cubicBezTo>
                  <a:pt x="4508609" y="2333959"/>
                  <a:pt x="4533651" y="2335111"/>
                  <a:pt x="4532042" y="2319286"/>
                </a:cubicBezTo>
                <a:cubicBezTo>
                  <a:pt x="4529340" y="2319448"/>
                  <a:pt x="4527629" y="2318224"/>
                  <a:pt x="4524927" y="2318387"/>
                </a:cubicBezTo>
                <a:cubicBezTo>
                  <a:pt x="4531706" y="2308914"/>
                  <a:pt x="4539368" y="2301821"/>
                  <a:pt x="4545320" y="2293504"/>
                </a:cubicBezTo>
                <a:cubicBezTo>
                  <a:pt x="4551272" y="2285186"/>
                  <a:pt x="4555515" y="2275644"/>
                  <a:pt x="4564887" y="2269775"/>
                </a:cubicBezTo>
                <a:cubicBezTo>
                  <a:pt x="4573103" y="2265523"/>
                  <a:pt x="4587334" y="2267323"/>
                  <a:pt x="4594005" y="2261617"/>
                </a:cubicBezTo>
                <a:cubicBezTo>
                  <a:pt x="4603375" y="2255745"/>
                  <a:pt x="4605909" y="2244981"/>
                  <a:pt x="4603862" y="2233386"/>
                </a:cubicBezTo>
                <a:cubicBezTo>
                  <a:pt x="4631235" y="2252974"/>
                  <a:pt x="4637563" y="2226061"/>
                  <a:pt x="4643516" y="2217744"/>
                </a:cubicBezTo>
                <a:cubicBezTo>
                  <a:pt x="4656856" y="2206330"/>
                  <a:pt x="4677855" y="2194456"/>
                  <a:pt x="4662841" y="2169040"/>
                </a:cubicBezTo>
                <a:cubicBezTo>
                  <a:pt x="4685631" y="2176963"/>
                  <a:pt x="4690972" y="2162269"/>
                  <a:pt x="4696924" y="2153953"/>
                </a:cubicBezTo>
                <a:cubicBezTo>
                  <a:pt x="4701884" y="2147021"/>
                  <a:pt x="4705853" y="2141477"/>
                  <a:pt x="4712238" y="2135565"/>
                </a:cubicBezTo>
                <a:cubicBezTo>
                  <a:pt x="4716218" y="2134221"/>
                  <a:pt x="4724315" y="2129534"/>
                  <a:pt x="4719741" y="2122069"/>
                </a:cubicBezTo>
                <a:cubicBezTo>
                  <a:pt x="4718749" y="2123455"/>
                  <a:pt x="4717038" y="2122232"/>
                  <a:pt x="4714337" y="2122394"/>
                </a:cubicBezTo>
                <a:cubicBezTo>
                  <a:pt x="4724091" y="2108763"/>
                  <a:pt x="4730593" y="2092454"/>
                  <a:pt x="4740514" y="2078592"/>
                </a:cubicBezTo>
                <a:cubicBezTo>
                  <a:pt x="4748449" y="2067502"/>
                  <a:pt x="4756220" y="2056643"/>
                  <a:pt x="4777279" y="2059137"/>
                </a:cubicBezTo>
                <a:cubicBezTo>
                  <a:pt x="4773425" y="2054282"/>
                  <a:pt x="4770277" y="2047837"/>
                  <a:pt x="4766140" y="2042781"/>
                </a:cubicBezTo>
                <a:cubicBezTo>
                  <a:pt x="4779537" y="2052368"/>
                  <a:pt x="4787199" y="2045274"/>
                  <a:pt x="4788031" y="2037486"/>
                </a:cubicBezTo>
                <a:cubicBezTo>
                  <a:pt x="4788305" y="2033489"/>
                  <a:pt x="4792107" y="2028175"/>
                  <a:pt x="4792095" y="2023974"/>
                </a:cubicBezTo>
                <a:cubicBezTo>
                  <a:pt x="4790945" y="2018959"/>
                  <a:pt x="4786092" y="2011293"/>
                  <a:pt x="4794194" y="2010803"/>
                </a:cubicBezTo>
                <a:cubicBezTo>
                  <a:pt x="4808556" y="2008504"/>
                  <a:pt x="4816921" y="2000429"/>
                  <a:pt x="4822880" y="1990370"/>
                </a:cubicBezTo>
                <a:close/>
                <a:moveTo>
                  <a:pt x="2806817" y="1983255"/>
                </a:moveTo>
                <a:cubicBezTo>
                  <a:pt x="2801903" y="1982441"/>
                  <a:pt x="2796017" y="1983300"/>
                  <a:pt x="2792134" y="1989987"/>
                </a:cubicBezTo>
                <a:cubicBezTo>
                  <a:pt x="2792134" y="1989987"/>
                  <a:pt x="2811311" y="1988299"/>
                  <a:pt x="2815676" y="1986553"/>
                </a:cubicBezTo>
                <a:cubicBezTo>
                  <a:pt x="2815676" y="1986553"/>
                  <a:pt x="2811732" y="1984068"/>
                  <a:pt x="2806817" y="1983255"/>
                </a:cubicBezTo>
                <a:close/>
                <a:moveTo>
                  <a:pt x="4999823" y="1976236"/>
                </a:moveTo>
                <a:cubicBezTo>
                  <a:pt x="5007980" y="1982072"/>
                  <a:pt x="5002622" y="1986113"/>
                  <a:pt x="5000678" y="1988830"/>
                </a:cubicBezTo>
                <a:cubicBezTo>
                  <a:pt x="4992521" y="1982993"/>
                  <a:pt x="4998041" y="1978726"/>
                  <a:pt x="4999823" y="1976236"/>
                </a:cubicBezTo>
                <a:close/>
                <a:moveTo>
                  <a:pt x="2831001" y="1968012"/>
                </a:moveTo>
                <a:cubicBezTo>
                  <a:pt x="2826333" y="1968598"/>
                  <a:pt x="2820694" y="1970855"/>
                  <a:pt x="2818934" y="1974126"/>
                </a:cubicBezTo>
                <a:cubicBezTo>
                  <a:pt x="2813842" y="1976164"/>
                  <a:pt x="2832877" y="1973679"/>
                  <a:pt x="2837243" y="1971931"/>
                </a:cubicBezTo>
                <a:cubicBezTo>
                  <a:pt x="2839365" y="1968514"/>
                  <a:pt x="2835668" y="1967427"/>
                  <a:pt x="2831001" y="1968012"/>
                </a:cubicBezTo>
                <a:close/>
                <a:moveTo>
                  <a:pt x="5103603" y="1967961"/>
                </a:moveTo>
                <a:cubicBezTo>
                  <a:pt x="5105546" y="1967102"/>
                  <a:pt x="5108448" y="1967680"/>
                  <a:pt x="5113712" y="1971448"/>
                </a:cubicBezTo>
                <a:cubicBezTo>
                  <a:pt x="5111821" y="1974090"/>
                  <a:pt x="5109792" y="1980633"/>
                  <a:pt x="5099263" y="1973099"/>
                </a:cubicBezTo>
                <a:cubicBezTo>
                  <a:pt x="5100682" y="1971117"/>
                  <a:pt x="5101662" y="1968820"/>
                  <a:pt x="5103603" y="1967961"/>
                </a:cubicBezTo>
                <a:close/>
                <a:moveTo>
                  <a:pt x="5071758" y="1967629"/>
                </a:moveTo>
                <a:cubicBezTo>
                  <a:pt x="5068481" y="1979513"/>
                  <a:pt x="5065042" y="1991628"/>
                  <a:pt x="5057157" y="2002644"/>
                </a:cubicBezTo>
                <a:cubicBezTo>
                  <a:pt x="5053216" y="2008154"/>
                  <a:pt x="5048242" y="2010841"/>
                  <a:pt x="5044464" y="2016119"/>
                </a:cubicBezTo>
                <a:cubicBezTo>
                  <a:pt x="5040067" y="2019220"/>
                  <a:pt x="5049168" y="2027814"/>
                  <a:pt x="5053369" y="2032905"/>
                </a:cubicBezTo>
                <a:cubicBezTo>
                  <a:pt x="5044241" y="2034700"/>
                  <a:pt x="5033671" y="2035465"/>
                  <a:pt x="5023797" y="2034648"/>
                </a:cubicBezTo>
                <a:cubicBezTo>
                  <a:pt x="5034378" y="2008902"/>
                  <a:pt x="5034661" y="1971969"/>
                  <a:pt x="5071758" y="1967629"/>
                </a:cubicBezTo>
                <a:close/>
                <a:moveTo>
                  <a:pt x="4883662" y="1965520"/>
                </a:moveTo>
                <a:cubicBezTo>
                  <a:pt x="4892217" y="1971643"/>
                  <a:pt x="4891723" y="1976854"/>
                  <a:pt x="4888604" y="1981212"/>
                </a:cubicBezTo>
                <a:cubicBezTo>
                  <a:pt x="4885485" y="1985570"/>
                  <a:pt x="4879741" y="1989078"/>
                  <a:pt x="4877796" y="1991795"/>
                </a:cubicBezTo>
                <a:cubicBezTo>
                  <a:pt x="4858973" y="1978325"/>
                  <a:pt x="4879935" y="1970729"/>
                  <a:pt x="4883662" y="1965520"/>
                </a:cubicBezTo>
                <a:close/>
                <a:moveTo>
                  <a:pt x="5502322" y="1960557"/>
                </a:moveTo>
                <a:cubicBezTo>
                  <a:pt x="5504321" y="1959739"/>
                  <a:pt x="5507276" y="1960355"/>
                  <a:pt x="5512516" y="1964104"/>
                </a:cubicBezTo>
                <a:cubicBezTo>
                  <a:pt x="5512043" y="1964765"/>
                  <a:pt x="5511564" y="1965672"/>
                  <a:pt x="5510942" y="1966540"/>
                </a:cubicBezTo>
                <a:cubicBezTo>
                  <a:pt x="5509081" y="1969142"/>
                  <a:pt x="5505942" y="1971393"/>
                  <a:pt x="5497858" y="1965608"/>
                </a:cubicBezTo>
                <a:cubicBezTo>
                  <a:pt x="5499277" y="1963625"/>
                  <a:pt x="5500322" y="1961374"/>
                  <a:pt x="5502322" y="1960557"/>
                </a:cubicBezTo>
                <a:close/>
                <a:moveTo>
                  <a:pt x="4836870" y="1958623"/>
                </a:moveTo>
                <a:lnTo>
                  <a:pt x="4833989" y="1961254"/>
                </a:lnTo>
                <a:cubicBezTo>
                  <a:pt x="4813725" y="1976638"/>
                  <a:pt x="4789689" y="1991607"/>
                  <a:pt x="4775446" y="2008002"/>
                </a:cubicBezTo>
                <a:cubicBezTo>
                  <a:pt x="4751067" y="2033161"/>
                  <a:pt x="4797154" y="1994179"/>
                  <a:pt x="4810977" y="1988646"/>
                </a:cubicBezTo>
                <a:lnTo>
                  <a:pt x="4828547" y="1977511"/>
                </a:lnTo>
                <a:close/>
                <a:moveTo>
                  <a:pt x="5062425" y="1954442"/>
                </a:moveTo>
                <a:cubicBezTo>
                  <a:pt x="5067838" y="1954318"/>
                  <a:pt x="5075011" y="1955453"/>
                  <a:pt x="5080424" y="1955329"/>
                </a:cubicBezTo>
                <a:cubicBezTo>
                  <a:pt x="5080293" y="1959233"/>
                  <a:pt x="5080161" y="1963136"/>
                  <a:pt x="5079737" y="1966829"/>
                </a:cubicBezTo>
                <a:cubicBezTo>
                  <a:pt x="5072989" y="1962000"/>
                  <a:pt x="5067707" y="1958221"/>
                  <a:pt x="5062425" y="1954442"/>
                </a:cubicBezTo>
                <a:close/>
                <a:moveTo>
                  <a:pt x="5483080" y="1953837"/>
                </a:moveTo>
                <a:cubicBezTo>
                  <a:pt x="5484783" y="1955055"/>
                  <a:pt x="5488190" y="1957494"/>
                  <a:pt x="5491597" y="1959932"/>
                </a:cubicBezTo>
                <a:cubicBezTo>
                  <a:pt x="5489624" y="1962690"/>
                  <a:pt x="5487651" y="1965446"/>
                  <a:pt x="5484692" y="1969582"/>
                </a:cubicBezTo>
                <a:cubicBezTo>
                  <a:pt x="5481731" y="1973718"/>
                  <a:pt x="5477786" y="1979232"/>
                  <a:pt x="5474991" y="1983138"/>
                </a:cubicBezTo>
                <a:cubicBezTo>
                  <a:pt x="5471583" y="1980699"/>
                  <a:pt x="5468176" y="1978262"/>
                  <a:pt x="5466473" y="1977042"/>
                </a:cubicBezTo>
                <a:cubicBezTo>
                  <a:pt x="5468281" y="1974516"/>
                  <a:pt x="5470254" y="1971759"/>
                  <a:pt x="5472227" y="1969001"/>
                </a:cubicBezTo>
                <a:cubicBezTo>
                  <a:pt x="5476174" y="1963487"/>
                  <a:pt x="5480120" y="1957972"/>
                  <a:pt x="5483080" y="1953837"/>
                </a:cubicBezTo>
                <a:close/>
                <a:moveTo>
                  <a:pt x="5690900" y="1953796"/>
                </a:moveTo>
                <a:cubicBezTo>
                  <a:pt x="5694215" y="1952944"/>
                  <a:pt x="5698147" y="1953674"/>
                  <a:pt x="5702778" y="1956987"/>
                </a:cubicBezTo>
                <a:cubicBezTo>
                  <a:pt x="5691058" y="1984036"/>
                  <a:pt x="5680488" y="2009478"/>
                  <a:pt x="5668768" y="2036528"/>
                </a:cubicBezTo>
                <a:cubicBezTo>
                  <a:pt x="5665400" y="2034117"/>
                  <a:pt x="5652629" y="2027063"/>
                  <a:pt x="5652919" y="2023100"/>
                </a:cubicBezTo>
                <a:cubicBezTo>
                  <a:pt x="5655879" y="2018965"/>
                  <a:pt x="5658838" y="2014829"/>
                  <a:pt x="5660811" y="2012072"/>
                </a:cubicBezTo>
                <a:cubicBezTo>
                  <a:pt x="5666034" y="2001217"/>
                  <a:pt x="5671256" y="1990363"/>
                  <a:pt x="5675616" y="1977155"/>
                </a:cubicBezTo>
                <a:cubicBezTo>
                  <a:pt x="5676573" y="1973150"/>
                  <a:pt x="5680955" y="1956353"/>
                  <a:pt x="5690900" y="1953796"/>
                </a:cubicBezTo>
                <a:close/>
                <a:moveTo>
                  <a:pt x="3212955" y="1950852"/>
                </a:moveTo>
                <a:lnTo>
                  <a:pt x="3120093" y="2013924"/>
                </a:lnTo>
                <a:cubicBezTo>
                  <a:pt x="2695572" y="2295150"/>
                  <a:pt x="2238499" y="2557040"/>
                  <a:pt x="1768246" y="2808807"/>
                </a:cubicBezTo>
                <a:cubicBezTo>
                  <a:pt x="1759514" y="2812303"/>
                  <a:pt x="1745692" y="2817836"/>
                  <a:pt x="1741326" y="2819583"/>
                </a:cubicBezTo>
                <a:cubicBezTo>
                  <a:pt x="1723984" y="2831659"/>
                  <a:pt x="1622365" y="2882604"/>
                  <a:pt x="1662380" y="2866586"/>
                </a:cubicBezTo>
                <a:cubicBezTo>
                  <a:pt x="1671721" y="2864343"/>
                  <a:pt x="1681379" y="2860584"/>
                  <a:pt x="1691018" y="2855965"/>
                </a:cubicBezTo>
                <a:cubicBezTo>
                  <a:pt x="1719937" y="2842103"/>
                  <a:pt x="1748690" y="2820487"/>
                  <a:pt x="1768246" y="2808807"/>
                </a:cubicBezTo>
                <a:cubicBezTo>
                  <a:pt x="2249590" y="2560301"/>
                  <a:pt x="2707061" y="2300657"/>
                  <a:pt x="3126630" y="2017443"/>
                </a:cubicBezTo>
                <a:lnTo>
                  <a:pt x="3216235" y="1955138"/>
                </a:lnTo>
                <a:close/>
                <a:moveTo>
                  <a:pt x="4751186" y="1938085"/>
                </a:moveTo>
                <a:cubicBezTo>
                  <a:pt x="4752436" y="1938251"/>
                  <a:pt x="4754247" y="1939546"/>
                  <a:pt x="4755137" y="1942129"/>
                </a:cubicBezTo>
                <a:cubicBezTo>
                  <a:pt x="4755137" y="1942129"/>
                  <a:pt x="4752405" y="1942120"/>
                  <a:pt x="4750595" y="1940825"/>
                </a:cubicBezTo>
                <a:cubicBezTo>
                  <a:pt x="4749245" y="1938886"/>
                  <a:pt x="4749934" y="1937920"/>
                  <a:pt x="4751186" y="1938085"/>
                </a:cubicBezTo>
                <a:close/>
                <a:moveTo>
                  <a:pt x="5095229" y="1929019"/>
                </a:moveTo>
                <a:cubicBezTo>
                  <a:pt x="5097696" y="1928867"/>
                  <a:pt x="5100882" y="1929936"/>
                  <a:pt x="5105077" y="1932938"/>
                </a:cubicBezTo>
                <a:cubicBezTo>
                  <a:pt x="5103548" y="1935074"/>
                  <a:pt x="5102200" y="1940567"/>
                  <a:pt x="5099348" y="1944176"/>
                </a:cubicBezTo>
                <a:cubicBezTo>
                  <a:pt x="5096496" y="1947786"/>
                  <a:pt x="5092140" y="1949513"/>
                  <a:pt x="5084604" y="1944120"/>
                </a:cubicBezTo>
                <a:cubicBezTo>
                  <a:pt x="5086896" y="1940916"/>
                  <a:pt x="5087827" y="1929474"/>
                  <a:pt x="5095229" y="1929019"/>
                </a:cubicBezTo>
                <a:close/>
                <a:moveTo>
                  <a:pt x="5711808" y="1926468"/>
                </a:moveTo>
                <a:cubicBezTo>
                  <a:pt x="5710362" y="1935703"/>
                  <a:pt x="5707206" y="1943717"/>
                  <a:pt x="5705919" y="1952726"/>
                </a:cubicBezTo>
                <a:cubicBezTo>
                  <a:pt x="5700800" y="1949062"/>
                  <a:pt x="5695681" y="1945398"/>
                  <a:pt x="5690562" y="1941734"/>
                </a:cubicBezTo>
                <a:cubicBezTo>
                  <a:pt x="5689093" y="1936575"/>
                  <a:pt x="5687461" y="1931642"/>
                  <a:pt x="5687983" y="1927907"/>
                </a:cubicBezTo>
                <a:cubicBezTo>
                  <a:pt x="5694764" y="1928650"/>
                  <a:pt x="5703772" y="1926880"/>
                  <a:pt x="5711808" y="1926468"/>
                </a:cubicBezTo>
                <a:close/>
                <a:moveTo>
                  <a:pt x="2900435" y="1924497"/>
                </a:moveTo>
                <a:cubicBezTo>
                  <a:pt x="2897932" y="1924108"/>
                  <a:pt x="2894476" y="1925492"/>
                  <a:pt x="2892787" y="1929163"/>
                </a:cubicBezTo>
                <a:lnTo>
                  <a:pt x="2902365" y="1930461"/>
                </a:lnTo>
                <a:cubicBezTo>
                  <a:pt x="2904488" y="1927045"/>
                  <a:pt x="2902939" y="1924885"/>
                  <a:pt x="2900435" y="1924497"/>
                </a:cubicBezTo>
                <a:close/>
                <a:moveTo>
                  <a:pt x="5492475" y="1921022"/>
                </a:moveTo>
                <a:cubicBezTo>
                  <a:pt x="5495207" y="1920762"/>
                  <a:pt x="5498752" y="1921909"/>
                  <a:pt x="5503459" y="1925277"/>
                </a:cubicBezTo>
                <a:cubicBezTo>
                  <a:pt x="5501514" y="1927994"/>
                  <a:pt x="5500048" y="1934563"/>
                  <a:pt x="5496929" y="1938921"/>
                </a:cubicBezTo>
                <a:cubicBezTo>
                  <a:pt x="5493810" y="1943279"/>
                  <a:pt x="5489037" y="1945429"/>
                  <a:pt x="5480482" y="1939305"/>
                </a:cubicBezTo>
                <a:cubicBezTo>
                  <a:pt x="5483398" y="1935230"/>
                  <a:pt x="5484276" y="1921799"/>
                  <a:pt x="5492475" y="1921022"/>
                </a:cubicBezTo>
                <a:close/>
                <a:moveTo>
                  <a:pt x="4705719" y="1920781"/>
                </a:moveTo>
                <a:lnTo>
                  <a:pt x="4705621" y="1920882"/>
                </a:lnTo>
                <a:lnTo>
                  <a:pt x="4705616" y="1920871"/>
                </a:lnTo>
                <a:close/>
                <a:moveTo>
                  <a:pt x="4704673" y="1918251"/>
                </a:moveTo>
                <a:lnTo>
                  <a:pt x="4705616" y="1920871"/>
                </a:lnTo>
                <a:lnTo>
                  <a:pt x="4692603" y="1932135"/>
                </a:lnTo>
                <a:cubicBezTo>
                  <a:pt x="4684583" y="1938910"/>
                  <a:pt x="4681052" y="1941656"/>
                  <a:pt x="4680639" y="1941630"/>
                </a:cubicBezTo>
                <a:cubicBezTo>
                  <a:pt x="4679816" y="1941578"/>
                  <a:pt x="4691472" y="1930436"/>
                  <a:pt x="4704673" y="1918251"/>
                </a:cubicBezTo>
                <a:close/>
                <a:moveTo>
                  <a:pt x="4821340" y="1914758"/>
                </a:moveTo>
                <a:cubicBezTo>
                  <a:pt x="4829496" y="1920595"/>
                  <a:pt x="4824138" y="1924635"/>
                  <a:pt x="4822193" y="1927352"/>
                </a:cubicBezTo>
                <a:cubicBezTo>
                  <a:pt x="4814038" y="1921516"/>
                  <a:pt x="4818422" y="1918834"/>
                  <a:pt x="4821340" y="1914758"/>
                </a:cubicBezTo>
                <a:close/>
                <a:moveTo>
                  <a:pt x="5104705" y="1898763"/>
                </a:moveTo>
                <a:cubicBezTo>
                  <a:pt x="5112861" y="1904600"/>
                  <a:pt x="5109898" y="1908742"/>
                  <a:pt x="5107922" y="1911503"/>
                </a:cubicBezTo>
                <a:cubicBezTo>
                  <a:pt x="5098133" y="1904499"/>
                  <a:pt x="5102729" y="1901525"/>
                  <a:pt x="5104705" y="1898763"/>
                </a:cubicBezTo>
                <a:close/>
                <a:moveTo>
                  <a:pt x="4731489" y="1898473"/>
                </a:moveTo>
                <a:lnTo>
                  <a:pt x="4705719" y="1920781"/>
                </a:lnTo>
                <a:lnTo>
                  <a:pt x="4715514" y="1910776"/>
                </a:lnTo>
                <a:cubicBezTo>
                  <a:pt x="4721410" y="1905741"/>
                  <a:pt x="4728322" y="1900341"/>
                  <a:pt x="4731489" y="1898473"/>
                </a:cubicBezTo>
                <a:close/>
                <a:moveTo>
                  <a:pt x="5139959" y="1897813"/>
                </a:moveTo>
                <a:cubicBezTo>
                  <a:pt x="5147695" y="1903349"/>
                  <a:pt x="5147807" y="1907733"/>
                  <a:pt x="5145475" y="1911446"/>
                </a:cubicBezTo>
                <a:cubicBezTo>
                  <a:pt x="5143142" y="1915159"/>
                  <a:pt x="5138367" y="1918200"/>
                  <a:pt x="5136329" y="1921047"/>
                </a:cubicBezTo>
                <a:cubicBezTo>
                  <a:pt x="5120858" y="1909976"/>
                  <a:pt x="5136904" y="1902083"/>
                  <a:pt x="5139959" y="1897813"/>
                </a:cubicBezTo>
                <a:close/>
                <a:moveTo>
                  <a:pt x="5138186" y="1884066"/>
                </a:moveTo>
                <a:cubicBezTo>
                  <a:pt x="5139854" y="1882762"/>
                  <a:pt x="5142597" y="1882727"/>
                  <a:pt x="5147836" y="1886476"/>
                </a:cubicBezTo>
                <a:cubicBezTo>
                  <a:pt x="5145944" y="1889119"/>
                  <a:pt x="5143957" y="1895692"/>
                  <a:pt x="5134975" y="1889264"/>
                </a:cubicBezTo>
                <a:cubicBezTo>
                  <a:pt x="5135920" y="1887943"/>
                  <a:pt x="5136516" y="1885371"/>
                  <a:pt x="5138186" y="1884066"/>
                </a:cubicBezTo>
                <a:close/>
                <a:moveTo>
                  <a:pt x="4779946" y="1877443"/>
                </a:moveTo>
                <a:cubicBezTo>
                  <a:pt x="4773065" y="1887058"/>
                  <a:pt x="4766641" y="1899482"/>
                  <a:pt x="4752443" y="1902088"/>
                </a:cubicBezTo>
                <a:cubicBezTo>
                  <a:pt x="4761123" y="1893405"/>
                  <a:pt x="4764909" y="1881222"/>
                  <a:pt x="4779946" y="1877443"/>
                </a:cubicBezTo>
                <a:close/>
                <a:moveTo>
                  <a:pt x="5122814" y="1857693"/>
                </a:moveTo>
                <a:cubicBezTo>
                  <a:pt x="5124553" y="1857964"/>
                  <a:pt x="5126912" y="1859167"/>
                  <a:pt x="5130319" y="1861605"/>
                </a:cubicBezTo>
                <a:cubicBezTo>
                  <a:pt x="5128477" y="1864179"/>
                  <a:pt x="5125853" y="1864248"/>
                  <a:pt x="5119038" y="1859370"/>
                </a:cubicBezTo>
                <a:cubicBezTo>
                  <a:pt x="5119959" y="1858083"/>
                  <a:pt x="5121076" y="1857423"/>
                  <a:pt x="5122814" y="1857693"/>
                </a:cubicBezTo>
                <a:close/>
                <a:moveTo>
                  <a:pt x="4800965" y="1846561"/>
                </a:moveTo>
                <a:lnTo>
                  <a:pt x="4785530" y="1862649"/>
                </a:lnTo>
                <a:lnTo>
                  <a:pt x="4777585" y="1870279"/>
                </a:lnTo>
                <a:lnTo>
                  <a:pt x="4778924" y="1870520"/>
                </a:lnTo>
                <a:cubicBezTo>
                  <a:pt x="4778909" y="1872455"/>
                  <a:pt x="4778218" y="1873420"/>
                  <a:pt x="4776967" y="1873255"/>
                </a:cubicBezTo>
                <a:lnTo>
                  <a:pt x="4775583" y="1872201"/>
                </a:lnTo>
                <a:lnTo>
                  <a:pt x="4775099" y="1872666"/>
                </a:lnTo>
                <a:lnTo>
                  <a:pt x="4775738" y="1873486"/>
                </a:lnTo>
                <a:lnTo>
                  <a:pt x="4774640" y="1873105"/>
                </a:lnTo>
                <a:lnTo>
                  <a:pt x="4734863" y="1911304"/>
                </a:lnTo>
                <a:lnTo>
                  <a:pt x="4720023" y="1925952"/>
                </a:lnTo>
                <a:lnTo>
                  <a:pt x="4686475" y="1959065"/>
                </a:lnTo>
                <a:cubicBezTo>
                  <a:pt x="4671399" y="1974989"/>
                  <a:pt x="4655747" y="1991202"/>
                  <a:pt x="4639311" y="2006784"/>
                </a:cubicBezTo>
                <a:lnTo>
                  <a:pt x="4629579" y="2015026"/>
                </a:lnTo>
                <a:lnTo>
                  <a:pt x="4666102" y="1978288"/>
                </a:lnTo>
                <a:cubicBezTo>
                  <a:pt x="4680421" y="1963697"/>
                  <a:pt x="4694422" y="1949304"/>
                  <a:pt x="4707910" y="1935506"/>
                </a:cubicBezTo>
                <a:lnTo>
                  <a:pt x="4718632" y="1924044"/>
                </a:lnTo>
                <a:lnTo>
                  <a:pt x="4722287" y="1920136"/>
                </a:lnTo>
                <a:cubicBezTo>
                  <a:pt x="4727035" y="1915177"/>
                  <a:pt x="4731233" y="1910840"/>
                  <a:pt x="4733363" y="1908502"/>
                </a:cubicBezTo>
                <a:cubicBezTo>
                  <a:pt x="4736817" y="1900890"/>
                  <a:pt x="4730779" y="1904759"/>
                  <a:pt x="4733265" y="1899278"/>
                </a:cubicBezTo>
                <a:cubicBezTo>
                  <a:pt x="4733265" y="1899278"/>
                  <a:pt x="4737547" y="1889840"/>
                  <a:pt x="4739323" y="1890646"/>
                </a:cubicBezTo>
                <a:cubicBezTo>
                  <a:pt x="4737547" y="1889840"/>
                  <a:pt x="4719807" y="1904556"/>
                  <a:pt x="4704673" y="1918251"/>
                </a:cubicBezTo>
                <a:lnTo>
                  <a:pt x="4704575" y="1915663"/>
                </a:lnTo>
                <a:lnTo>
                  <a:pt x="4706469" y="1914292"/>
                </a:lnTo>
                <a:cubicBezTo>
                  <a:pt x="4705581" y="1913889"/>
                  <a:pt x="4704895" y="1914220"/>
                  <a:pt x="4704549" y="1914981"/>
                </a:cubicBezTo>
                <a:lnTo>
                  <a:pt x="4704575" y="1915663"/>
                </a:lnTo>
                <a:lnTo>
                  <a:pt x="4693818" y="1923457"/>
                </a:lnTo>
                <a:cubicBezTo>
                  <a:pt x="4681788" y="1933936"/>
                  <a:pt x="4671247" y="1947878"/>
                  <a:pt x="4658874" y="1960990"/>
                </a:cubicBezTo>
                <a:cubicBezTo>
                  <a:pt x="4577282" y="2037792"/>
                  <a:pt x="4496125" y="2114423"/>
                  <a:pt x="4409935" y="2177757"/>
                </a:cubicBezTo>
                <a:cubicBezTo>
                  <a:pt x="4374338" y="2202730"/>
                  <a:pt x="4338880" y="2227397"/>
                  <a:pt x="4305887" y="2251348"/>
                </a:cubicBezTo>
                <a:cubicBezTo>
                  <a:pt x="4240988" y="2301579"/>
                  <a:pt x="4173900" y="2357423"/>
                  <a:pt x="4101896" y="2404431"/>
                </a:cubicBezTo>
                <a:cubicBezTo>
                  <a:pt x="4050888" y="2438199"/>
                  <a:pt x="4001124" y="2474735"/>
                  <a:pt x="3944236" y="2512812"/>
                </a:cubicBezTo>
                <a:lnTo>
                  <a:pt x="3927308" y="2524728"/>
                </a:lnTo>
                <a:lnTo>
                  <a:pt x="3938592" y="2526233"/>
                </a:lnTo>
                <a:cubicBezTo>
                  <a:pt x="3954269" y="2523303"/>
                  <a:pt x="3958619" y="2510107"/>
                  <a:pt x="3973451" y="2507258"/>
                </a:cubicBezTo>
                <a:lnTo>
                  <a:pt x="3984083" y="2508017"/>
                </a:lnTo>
                <a:lnTo>
                  <a:pt x="3998129" y="2497795"/>
                </a:lnTo>
                <a:lnTo>
                  <a:pt x="3995881" y="2496185"/>
                </a:lnTo>
                <a:cubicBezTo>
                  <a:pt x="4000971" y="2492730"/>
                  <a:pt x="4003388" y="2489353"/>
                  <a:pt x="4007291" y="2487559"/>
                </a:cubicBezTo>
                <a:lnTo>
                  <a:pt x="4011922" y="2487757"/>
                </a:lnTo>
                <a:lnTo>
                  <a:pt x="4042740" y="2465328"/>
                </a:lnTo>
                <a:lnTo>
                  <a:pt x="4042723" y="2465254"/>
                </a:lnTo>
                <a:lnTo>
                  <a:pt x="4043313" y="2464911"/>
                </a:lnTo>
                <a:lnTo>
                  <a:pt x="4060114" y="2452685"/>
                </a:lnTo>
                <a:lnTo>
                  <a:pt x="4067788" y="2443885"/>
                </a:lnTo>
                <a:lnTo>
                  <a:pt x="4076151" y="2441013"/>
                </a:lnTo>
                <a:lnTo>
                  <a:pt x="4365970" y="2230094"/>
                </a:lnTo>
                <a:cubicBezTo>
                  <a:pt x="4386792" y="2215662"/>
                  <a:pt x="4406745" y="2199414"/>
                  <a:pt x="4426347" y="2183351"/>
                </a:cubicBezTo>
                <a:lnTo>
                  <a:pt x="4436759" y="2175198"/>
                </a:lnTo>
                <a:lnTo>
                  <a:pt x="4440355" y="2167229"/>
                </a:lnTo>
                <a:cubicBezTo>
                  <a:pt x="4441711" y="2165373"/>
                  <a:pt x="4443495" y="2164026"/>
                  <a:pt x="4445989" y="2163894"/>
                </a:cubicBezTo>
                <a:lnTo>
                  <a:pt x="4449437" y="2165271"/>
                </a:lnTo>
                <a:lnTo>
                  <a:pt x="4484619" y="2137721"/>
                </a:lnTo>
                <a:lnTo>
                  <a:pt x="4518667" y="2116999"/>
                </a:lnTo>
                <a:lnTo>
                  <a:pt x="4533873" y="2104377"/>
                </a:lnTo>
                <a:cubicBezTo>
                  <a:pt x="4548351" y="2092130"/>
                  <a:pt x="4563096" y="2078900"/>
                  <a:pt x="4577912" y="2065085"/>
                </a:cubicBezTo>
                <a:lnTo>
                  <a:pt x="4591156" y="2052333"/>
                </a:lnTo>
                <a:lnTo>
                  <a:pt x="4593839" y="2050499"/>
                </a:lnTo>
                <a:cubicBezTo>
                  <a:pt x="4602871" y="2043719"/>
                  <a:pt x="4612561" y="2035585"/>
                  <a:pt x="4620516" y="2029603"/>
                </a:cubicBezTo>
                <a:lnTo>
                  <a:pt x="4623981" y="2027283"/>
                </a:lnTo>
                <a:lnTo>
                  <a:pt x="4595313" y="2054913"/>
                </a:lnTo>
                <a:lnTo>
                  <a:pt x="4597896" y="2053516"/>
                </a:lnTo>
                <a:cubicBezTo>
                  <a:pt x="4600242" y="2053447"/>
                  <a:pt x="4603205" y="2054491"/>
                  <a:pt x="4607046" y="2057238"/>
                </a:cubicBezTo>
                <a:cubicBezTo>
                  <a:pt x="4605517" y="2059373"/>
                  <a:pt x="4604522" y="2065121"/>
                  <a:pt x="4601813" y="2068832"/>
                </a:cubicBezTo>
                <a:cubicBezTo>
                  <a:pt x="4599103" y="2072543"/>
                  <a:pt x="4594678" y="2074221"/>
                  <a:pt x="4586286" y="2068216"/>
                </a:cubicBezTo>
                <a:lnTo>
                  <a:pt x="4591154" y="2058917"/>
                </a:lnTo>
                <a:lnTo>
                  <a:pt x="4560811" y="2086548"/>
                </a:lnTo>
                <a:lnTo>
                  <a:pt x="4543897" y="2101950"/>
                </a:lnTo>
                <a:lnTo>
                  <a:pt x="4536988" y="2107765"/>
                </a:lnTo>
                <a:lnTo>
                  <a:pt x="4550264" y="2101617"/>
                </a:lnTo>
                <a:lnTo>
                  <a:pt x="4554527" y="2099643"/>
                </a:lnTo>
                <a:cubicBezTo>
                  <a:pt x="4564182" y="2096421"/>
                  <a:pt x="4573305" y="2094052"/>
                  <a:pt x="4582037" y="2090556"/>
                </a:cubicBezTo>
                <a:cubicBezTo>
                  <a:pt x="4595044" y="2081500"/>
                  <a:pt x="4614319" y="2060791"/>
                  <a:pt x="4628670" y="2059979"/>
                </a:cubicBezTo>
                <a:lnTo>
                  <a:pt x="4629916" y="2060686"/>
                </a:lnTo>
                <a:lnTo>
                  <a:pt x="4630883" y="2059530"/>
                </a:lnTo>
                <a:cubicBezTo>
                  <a:pt x="4632762" y="2058626"/>
                  <a:pt x="4635511" y="2059095"/>
                  <a:pt x="4640404" y="2062597"/>
                </a:cubicBezTo>
                <a:lnTo>
                  <a:pt x="4637693" y="2065107"/>
                </a:lnTo>
                <a:lnTo>
                  <a:pt x="4640967" y="2066967"/>
                </a:lnTo>
                <a:cubicBezTo>
                  <a:pt x="4613204" y="2072948"/>
                  <a:pt x="4639284" y="2083895"/>
                  <a:pt x="4640967" y="2066967"/>
                </a:cubicBezTo>
                <a:lnTo>
                  <a:pt x="4676445" y="2042954"/>
                </a:lnTo>
                <a:lnTo>
                  <a:pt x="4681211" y="2038249"/>
                </a:lnTo>
                <a:cubicBezTo>
                  <a:pt x="4692236" y="2027362"/>
                  <a:pt x="4703688" y="2016780"/>
                  <a:pt x="4716811" y="2007480"/>
                </a:cubicBezTo>
                <a:cubicBezTo>
                  <a:pt x="4711679" y="2003807"/>
                  <a:pt x="4706547" y="2000135"/>
                  <a:pt x="4699703" y="1995237"/>
                </a:cubicBezTo>
                <a:cubicBezTo>
                  <a:pt x="4709523" y="1995976"/>
                  <a:pt x="4717631" y="1995489"/>
                  <a:pt x="4725739" y="1995004"/>
                </a:cubicBezTo>
                <a:cubicBezTo>
                  <a:pt x="4720606" y="1991331"/>
                  <a:pt x="4711060" y="1986595"/>
                  <a:pt x="4709624" y="1981375"/>
                </a:cubicBezTo>
                <a:cubicBezTo>
                  <a:pt x="4707301" y="1973774"/>
                  <a:pt x="4720371" y="1966358"/>
                  <a:pt x="4724339" y="1960813"/>
                </a:cubicBezTo>
                <a:cubicBezTo>
                  <a:pt x="4725331" y="1959427"/>
                  <a:pt x="4729026" y="1957878"/>
                  <a:pt x="4728308" y="1955268"/>
                </a:cubicBezTo>
                <a:cubicBezTo>
                  <a:pt x="4726871" y="1950047"/>
                  <a:pt x="4724441" y="1946213"/>
                  <a:pt x="4726423" y="1943440"/>
                </a:cubicBezTo>
                <a:cubicBezTo>
                  <a:pt x="4730392" y="1937894"/>
                  <a:pt x="4741921" y="1939857"/>
                  <a:pt x="4748319" y="1938148"/>
                </a:cubicBezTo>
                <a:cubicBezTo>
                  <a:pt x="4756326" y="1952262"/>
                  <a:pt x="4757145" y="1940271"/>
                  <a:pt x="4758247" y="1935119"/>
                </a:cubicBezTo>
                <a:cubicBezTo>
                  <a:pt x="4759512" y="1929737"/>
                  <a:pt x="4763412" y="1925190"/>
                  <a:pt x="4767739" y="1920952"/>
                </a:cubicBezTo>
                <a:lnTo>
                  <a:pt x="4770959" y="1917658"/>
                </a:lnTo>
                <a:lnTo>
                  <a:pt x="4779798" y="1908620"/>
                </a:lnTo>
                <a:cubicBezTo>
                  <a:pt x="4789279" y="1898986"/>
                  <a:pt x="4793794" y="1885447"/>
                  <a:pt x="4801730" y="1874357"/>
                </a:cubicBezTo>
                <a:cubicBezTo>
                  <a:pt x="4804706" y="1870199"/>
                  <a:pt x="4809392" y="1867263"/>
                  <a:pt x="4811650" y="1860494"/>
                </a:cubicBezTo>
                <a:cubicBezTo>
                  <a:pt x="4812778" y="1857110"/>
                  <a:pt x="4811385" y="1854540"/>
                  <a:pt x="4808639" y="1852051"/>
                </a:cubicBezTo>
                <a:close/>
                <a:moveTo>
                  <a:pt x="4689393" y="1845087"/>
                </a:moveTo>
                <a:lnTo>
                  <a:pt x="4675077" y="1856239"/>
                </a:lnTo>
                <a:lnTo>
                  <a:pt x="4672351" y="1858526"/>
                </a:lnTo>
                <a:lnTo>
                  <a:pt x="4669435" y="1862040"/>
                </a:lnTo>
                <a:cubicBezTo>
                  <a:pt x="4669275" y="1862737"/>
                  <a:pt x="4671211" y="1861320"/>
                  <a:pt x="4674090" y="1858908"/>
                </a:cubicBezTo>
                <a:close/>
                <a:moveTo>
                  <a:pt x="4797519" y="1844094"/>
                </a:moveTo>
                <a:lnTo>
                  <a:pt x="4797325" y="1844621"/>
                </a:lnTo>
                <a:lnTo>
                  <a:pt x="4797790" y="1844287"/>
                </a:lnTo>
                <a:close/>
                <a:moveTo>
                  <a:pt x="4813996" y="1832980"/>
                </a:moveTo>
                <a:lnTo>
                  <a:pt x="4804869" y="1842491"/>
                </a:lnTo>
                <a:lnTo>
                  <a:pt x="4807173" y="1845062"/>
                </a:lnTo>
                <a:cubicBezTo>
                  <a:pt x="4808660" y="1842984"/>
                  <a:pt x="4812176" y="1840783"/>
                  <a:pt x="4813822" y="1838031"/>
                </a:cubicBezTo>
                <a:cubicBezTo>
                  <a:pt x="4814645" y="1836654"/>
                  <a:pt x="4815001" y="1835140"/>
                  <a:pt x="4814403" y="1833435"/>
                </a:cubicBezTo>
                <a:close/>
                <a:moveTo>
                  <a:pt x="5526992" y="1831197"/>
                </a:moveTo>
                <a:cubicBezTo>
                  <a:pt x="5525811" y="1847377"/>
                  <a:pt x="5519473" y="1859867"/>
                  <a:pt x="5512421" y="1869719"/>
                </a:cubicBezTo>
                <a:cubicBezTo>
                  <a:pt x="5513724" y="1864266"/>
                  <a:pt x="5513307" y="1857583"/>
                  <a:pt x="5511884" y="1852308"/>
                </a:cubicBezTo>
                <a:cubicBezTo>
                  <a:pt x="5509158" y="1852486"/>
                  <a:pt x="5504712" y="1851433"/>
                  <a:pt x="5500267" y="1850379"/>
                </a:cubicBezTo>
                <a:cubicBezTo>
                  <a:pt x="5501569" y="1844927"/>
                  <a:pt x="5500145" y="1839652"/>
                  <a:pt x="5506606" y="1837889"/>
                </a:cubicBezTo>
                <a:cubicBezTo>
                  <a:pt x="5513065" y="1836128"/>
                  <a:pt x="5521244" y="1835596"/>
                  <a:pt x="5526992" y="1831197"/>
                </a:cubicBezTo>
                <a:close/>
                <a:moveTo>
                  <a:pt x="4809804" y="1828300"/>
                </a:moveTo>
                <a:lnTo>
                  <a:pt x="4807431" y="1834035"/>
                </a:lnTo>
                <a:lnTo>
                  <a:pt x="4811494" y="1830188"/>
                </a:lnTo>
                <a:close/>
                <a:moveTo>
                  <a:pt x="5617074" y="1817074"/>
                </a:moveTo>
                <a:cubicBezTo>
                  <a:pt x="5622141" y="1820701"/>
                  <a:pt x="5627209" y="1824327"/>
                  <a:pt x="5632276" y="1827954"/>
                </a:cubicBezTo>
                <a:cubicBezTo>
                  <a:pt x="5626861" y="1831954"/>
                  <a:pt x="5624149" y="1846448"/>
                  <a:pt x="5606031" y="1839644"/>
                </a:cubicBezTo>
                <a:cubicBezTo>
                  <a:pt x="5609202" y="1831642"/>
                  <a:pt x="5614064" y="1824850"/>
                  <a:pt x="5617074" y="1817074"/>
                </a:cubicBezTo>
                <a:close/>
                <a:moveTo>
                  <a:pt x="5746061" y="1816942"/>
                </a:moveTo>
                <a:cubicBezTo>
                  <a:pt x="5750433" y="1847989"/>
                  <a:pt x="5741365" y="1871963"/>
                  <a:pt x="5727279" y="1891955"/>
                </a:cubicBezTo>
                <a:cubicBezTo>
                  <a:pt x="5722583" y="1898619"/>
                  <a:pt x="5717330" y="1904841"/>
                  <a:pt x="5711831" y="1910734"/>
                </a:cubicBezTo>
                <a:cubicBezTo>
                  <a:pt x="5699397" y="1889311"/>
                  <a:pt x="5706709" y="1871930"/>
                  <a:pt x="5712212" y="1857080"/>
                </a:cubicBezTo>
                <a:cubicBezTo>
                  <a:pt x="5718700" y="1840850"/>
                  <a:pt x="5723610" y="1819663"/>
                  <a:pt x="5746061" y="1816942"/>
                </a:cubicBezTo>
                <a:close/>
                <a:moveTo>
                  <a:pt x="4817507" y="1806378"/>
                </a:moveTo>
                <a:lnTo>
                  <a:pt x="4817376" y="1806605"/>
                </a:lnTo>
                <a:lnTo>
                  <a:pt x="4817502" y="1806557"/>
                </a:lnTo>
                <a:close/>
                <a:moveTo>
                  <a:pt x="4841175" y="1804474"/>
                </a:moveTo>
                <a:lnTo>
                  <a:pt x="4836640" y="1809377"/>
                </a:lnTo>
                <a:lnTo>
                  <a:pt x="4820727" y="1825963"/>
                </a:lnTo>
                <a:lnTo>
                  <a:pt x="4824209" y="1832101"/>
                </a:lnTo>
                <a:close/>
                <a:moveTo>
                  <a:pt x="4781187" y="1803773"/>
                </a:moveTo>
                <a:cubicBezTo>
                  <a:pt x="4780290" y="1805751"/>
                  <a:pt x="4778982" y="1807454"/>
                  <a:pt x="4777573" y="1808788"/>
                </a:cubicBezTo>
                <a:cubicBezTo>
                  <a:pt x="4776165" y="1810123"/>
                  <a:pt x="4774655" y="1811091"/>
                  <a:pt x="4773353" y="1811601"/>
                </a:cubicBezTo>
                <a:cubicBezTo>
                  <a:pt x="4775840" y="1806120"/>
                  <a:pt x="4776807" y="1803988"/>
                  <a:pt x="4781187" y="1803773"/>
                </a:cubicBezTo>
                <a:close/>
                <a:moveTo>
                  <a:pt x="5013663" y="1802784"/>
                </a:moveTo>
                <a:cubicBezTo>
                  <a:pt x="5021819" y="1808621"/>
                  <a:pt x="5017350" y="1811419"/>
                  <a:pt x="5014513" y="1815384"/>
                </a:cubicBezTo>
                <a:cubicBezTo>
                  <a:pt x="5006356" y="1809547"/>
                  <a:pt x="5011771" y="1805427"/>
                  <a:pt x="5013663" y="1802784"/>
                </a:cubicBezTo>
                <a:close/>
                <a:moveTo>
                  <a:pt x="4879873" y="1797943"/>
                </a:moveTo>
                <a:cubicBezTo>
                  <a:pt x="4888256" y="1803942"/>
                  <a:pt x="4885418" y="1807907"/>
                  <a:pt x="4882580" y="1811873"/>
                </a:cubicBezTo>
                <a:cubicBezTo>
                  <a:pt x="4872800" y="1804874"/>
                  <a:pt x="4877035" y="1801908"/>
                  <a:pt x="4879873" y="1797943"/>
                </a:cubicBezTo>
                <a:close/>
                <a:moveTo>
                  <a:pt x="5632910" y="1797583"/>
                </a:moveTo>
                <a:cubicBezTo>
                  <a:pt x="5642698" y="1804587"/>
                  <a:pt x="5638229" y="1807385"/>
                  <a:pt x="5635390" y="1811351"/>
                </a:cubicBezTo>
                <a:cubicBezTo>
                  <a:pt x="5627235" y="1805515"/>
                  <a:pt x="5630072" y="1801549"/>
                  <a:pt x="5632910" y="1797583"/>
                </a:cubicBezTo>
                <a:close/>
                <a:moveTo>
                  <a:pt x="5187965" y="1795872"/>
                </a:moveTo>
                <a:lnTo>
                  <a:pt x="5188012" y="1797850"/>
                </a:lnTo>
                <a:lnTo>
                  <a:pt x="5187495" y="1797347"/>
                </a:lnTo>
                <a:close/>
                <a:moveTo>
                  <a:pt x="5757760" y="1782169"/>
                </a:moveTo>
                <a:cubicBezTo>
                  <a:pt x="5756353" y="1791091"/>
                  <a:pt x="5753138" y="1799062"/>
                  <a:pt x="5748277" y="1805855"/>
                </a:cubicBezTo>
                <a:cubicBezTo>
                  <a:pt x="5733460" y="1795252"/>
                  <a:pt x="5748420" y="1781306"/>
                  <a:pt x="5757760" y="1782169"/>
                </a:cubicBezTo>
                <a:close/>
                <a:moveTo>
                  <a:pt x="4818147" y="1779766"/>
                </a:moveTo>
                <a:lnTo>
                  <a:pt x="4804325" y="1794169"/>
                </a:lnTo>
                <a:cubicBezTo>
                  <a:pt x="4789707" y="1809381"/>
                  <a:pt x="4775020" y="1824839"/>
                  <a:pt x="4759679" y="1841745"/>
                </a:cubicBezTo>
                <a:cubicBezTo>
                  <a:pt x="4778662" y="1818781"/>
                  <a:pt x="4751431" y="1844979"/>
                  <a:pt x="4754155" y="1848417"/>
                </a:cubicBezTo>
                <a:cubicBezTo>
                  <a:pt x="4758949" y="1852794"/>
                  <a:pt x="4795986" y="1810485"/>
                  <a:pt x="4799420" y="1807637"/>
                </a:cubicBezTo>
                <a:lnTo>
                  <a:pt x="4817936" y="1788542"/>
                </a:lnTo>
                <a:close/>
                <a:moveTo>
                  <a:pt x="5000138" y="1773092"/>
                </a:moveTo>
                <a:cubicBezTo>
                  <a:pt x="4998779" y="1782237"/>
                  <a:pt x="4998245" y="1790230"/>
                  <a:pt x="4996720" y="1799607"/>
                </a:cubicBezTo>
                <a:cubicBezTo>
                  <a:pt x="4994739" y="1802376"/>
                  <a:pt x="4994472" y="1806372"/>
                  <a:pt x="4994204" y="1810369"/>
                </a:cubicBezTo>
                <a:cubicBezTo>
                  <a:pt x="5001063" y="1815277"/>
                  <a:pt x="5009637" y="1821413"/>
                  <a:pt x="5018210" y="1827548"/>
                </a:cubicBezTo>
                <a:cubicBezTo>
                  <a:pt x="5013257" y="1834471"/>
                  <a:pt x="4999538" y="1824654"/>
                  <a:pt x="4989974" y="1819904"/>
                </a:cubicBezTo>
                <a:cubicBezTo>
                  <a:pt x="4995309" y="1834190"/>
                  <a:pt x="5000452" y="1837870"/>
                  <a:pt x="5017582" y="1845941"/>
                </a:cubicBezTo>
                <a:cubicBezTo>
                  <a:pt x="5015599" y="1848710"/>
                  <a:pt x="5014250" y="1856031"/>
                  <a:pt x="5011039" y="1861498"/>
                </a:cubicBezTo>
                <a:cubicBezTo>
                  <a:pt x="5007830" y="1866965"/>
                  <a:pt x="5002759" y="1870577"/>
                  <a:pt x="4993338" y="1865929"/>
                </a:cubicBezTo>
                <a:cubicBezTo>
                  <a:pt x="4982059" y="1859950"/>
                  <a:pt x="4975010" y="1844438"/>
                  <a:pt x="4970133" y="1836760"/>
                </a:cubicBezTo>
                <a:cubicBezTo>
                  <a:pt x="4980409" y="1815152"/>
                  <a:pt x="4991576" y="1795925"/>
                  <a:pt x="5000138" y="1773092"/>
                </a:cubicBezTo>
                <a:close/>
                <a:moveTo>
                  <a:pt x="4860508" y="1772995"/>
                </a:moveTo>
                <a:lnTo>
                  <a:pt x="4821204" y="1813115"/>
                </a:lnTo>
                <a:lnTo>
                  <a:pt x="4816473" y="1818465"/>
                </a:lnTo>
                <a:lnTo>
                  <a:pt x="4819060" y="1823024"/>
                </a:lnTo>
                <a:lnTo>
                  <a:pt x="4826827" y="1815665"/>
                </a:lnTo>
                <a:lnTo>
                  <a:pt x="4846343" y="1796059"/>
                </a:lnTo>
                <a:close/>
                <a:moveTo>
                  <a:pt x="5156417" y="1769974"/>
                </a:moveTo>
                <a:cubicBezTo>
                  <a:pt x="5160039" y="1772566"/>
                  <a:pt x="5160039" y="1772566"/>
                  <a:pt x="5162859" y="1772450"/>
                </a:cubicBezTo>
                <a:cubicBezTo>
                  <a:pt x="5162755" y="1774509"/>
                  <a:pt x="5162703" y="1775539"/>
                  <a:pt x="5161897" y="1775228"/>
                </a:cubicBezTo>
                <a:cubicBezTo>
                  <a:pt x="5161092" y="1774919"/>
                  <a:pt x="5159535" y="1773271"/>
                  <a:pt x="5156417" y="1769974"/>
                </a:cubicBezTo>
                <a:close/>
                <a:moveTo>
                  <a:pt x="4945268" y="1766176"/>
                </a:moveTo>
                <a:cubicBezTo>
                  <a:pt x="4951414" y="1777833"/>
                  <a:pt x="4949170" y="1785561"/>
                  <a:pt x="4944434" y="1791722"/>
                </a:cubicBezTo>
                <a:cubicBezTo>
                  <a:pt x="4939696" y="1797880"/>
                  <a:pt x="4932463" y="1802469"/>
                  <a:pt x="4928619" y="1807841"/>
                </a:cubicBezTo>
                <a:cubicBezTo>
                  <a:pt x="4929060" y="1799861"/>
                  <a:pt x="4927600" y="1790865"/>
                  <a:pt x="4928044" y="1782887"/>
                </a:cubicBezTo>
                <a:cubicBezTo>
                  <a:pt x="4929469" y="1773537"/>
                  <a:pt x="4939601" y="1770416"/>
                  <a:pt x="4945268" y="1766176"/>
                </a:cubicBezTo>
                <a:close/>
                <a:moveTo>
                  <a:pt x="5035103" y="1761119"/>
                </a:moveTo>
                <a:cubicBezTo>
                  <a:pt x="5035788" y="1763609"/>
                  <a:pt x="5036474" y="1766098"/>
                  <a:pt x="5037158" y="1768587"/>
                </a:cubicBezTo>
                <a:cubicBezTo>
                  <a:pt x="5036212" y="1769909"/>
                  <a:pt x="5035266" y="1771230"/>
                  <a:pt x="5034320" y="1772553"/>
                </a:cubicBezTo>
                <a:cubicBezTo>
                  <a:pt x="5032005" y="1768896"/>
                  <a:pt x="5027371" y="1761583"/>
                  <a:pt x="5035103" y="1761119"/>
                </a:cubicBezTo>
                <a:close/>
                <a:moveTo>
                  <a:pt x="4735621" y="1757518"/>
                </a:moveTo>
                <a:lnTo>
                  <a:pt x="4715234" y="1772168"/>
                </a:lnTo>
                <a:lnTo>
                  <a:pt x="4713021" y="1773770"/>
                </a:lnTo>
                <a:lnTo>
                  <a:pt x="4704953" y="1784541"/>
                </a:lnTo>
                <a:lnTo>
                  <a:pt x="4732483" y="1767472"/>
                </a:lnTo>
                <a:lnTo>
                  <a:pt x="4739311" y="1762892"/>
                </a:lnTo>
                <a:close/>
                <a:moveTo>
                  <a:pt x="5759012" y="1756889"/>
                </a:moveTo>
                <a:cubicBezTo>
                  <a:pt x="5766421" y="1762190"/>
                  <a:pt x="5766754" y="1767811"/>
                  <a:pt x="5764158" y="1771874"/>
                </a:cubicBezTo>
                <a:cubicBezTo>
                  <a:pt x="5761562" y="1775936"/>
                  <a:pt x="5756036" y="1778440"/>
                  <a:pt x="5751726" y="1777508"/>
                </a:cubicBezTo>
                <a:cubicBezTo>
                  <a:pt x="5754155" y="1770635"/>
                  <a:pt x="5758229" y="1764941"/>
                  <a:pt x="5759012" y="1756889"/>
                </a:cubicBezTo>
                <a:close/>
                <a:moveTo>
                  <a:pt x="5035781" y="1752468"/>
                </a:moveTo>
                <a:lnTo>
                  <a:pt x="5037492" y="1753839"/>
                </a:lnTo>
                <a:lnTo>
                  <a:pt x="5039596" y="1755529"/>
                </a:lnTo>
                <a:cubicBezTo>
                  <a:pt x="5039838" y="1756031"/>
                  <a:pt x="5039129" y="1756184"/>
                  <a:pt x="5037709" y="1756488"/>
                </a:cubicBezTo>
                <a:cubicBezTo>
                  <a:pt x="5036120" y="1755352"/>
                  <a:pt x="5034532" y="1754215"/>
                  <a:pt x="5035781" y="1752468"/>
                </a:cubicBezTo>
                <a:close/>
                <a:moveTo>
                  <a:pt x="5037069" y="1751626"/>
                </a:moveTo>
                <a:cubicBezTo>
                  <a:pt x="5036960" y="1751060"/>
                  <a:pt x="5037033" y="1751436"/>
                  <a:pt x="5037178" y="1752193"/>
                </a:cubicBezTo>
                <a:lnTo>
                  <a:pt x="5037492" y="1753839"/>
                </a:lnTo>
                <a:close/>
                <a:moveTo>
                  <a:pt x="4815106" y="1748668"/>
                </a:moveTo>
                <a:cubicBezTo>
                  <a:pt x="4815460" y="1749655"/>
                  <a:pt x="4814154" y="1751540"/>
                  <a:pt x="4812520" y="1753207"/>
                </a:cubicBezTo>
                <a:cubicBezTo>
                  <a:pt x="4810886" y="1754872"/>
                  <a:pt x="4808925" y="1756319"/>
                  <a:pt x="4807972" y="1756429"/>
                </a:cubicBezTo>
                <a:cubicBezTo>
                  <a:pt x="4807336" y="1756503"/>
                  <a:pt x="4807148" y="1755981"/>
                  <a:pt x="4807805" y="1754535"/>
                </a:cubicBezTo>
                <a:cubicBezTo>
                  <a:pt x="4809461" y="1750881"/>
                  <a:pt x="4815106" y="1748668"/>
                  <a:pt x="4815106" y="1748668"/>
                </a:cubicBezTo>
                <a:close/>
                <a:moveTo>
                  <a:pt x="4956339" y="1744834"/>
                </a:moveTo>
                <a:cubicBezTo>
                  <a:pt x="4955741" y="1747583"/>
                  <a:pt x="4954279" y="1749626"/>
                  <a:pt x="4952037" y="1750845"/>
                </a:cubicBezTo>
                <a:cubicBezTo>
                  <a:pt x="4949795" y="1752066"/>
                  <a:pt x="4946773" y="1752464"/>
                  <a:pt x="4943055" y="1751921"/>
                </a:cubicBezTo>
                <a:cubicBezTo>
                  <a:pt x="4946870" y="1750414"/>
                  <a:pt x="4951522" y="1747741"/>
                  <a:pt x="4956339" y="1744834"/>
                </a:cubicBezTo>
                <a:close/>
                <a:moveTo>
                  <a:pt x="4880685" y="1740139"/>
                </a:moveTo>
                <a:lnTo>
                  <a:pt x="4825507" y="1798911"/>
                </a:lnTo>
                <a:lnTo>
                  <a:pt x="4823512" y="1799694"/>
                </a:lnTo>
                <a:lnTo>
                  <a:pt x="4819980" y="1805625"/>
                </a:lnTo>
                <a:lnTo>
                  <a:pt x="4821075" y="1805214"/>
                </a:lnTo>
                <a:cubicBezTo>
                  <a:pt x="4826744" y="1801195"/>
                  <a:pt x="4835954" y="1791810"/>
                  <a:pt x="4827282" y="1799717"/>
                </a:cubicBezTo>
                <a:lnTo>
                  <a:pt x="4872431" y="1753580"/>
                </a:lnTo>
                <a:close/>
                <a:moveTo>
                  <a:pt x="5771308" y="1730809"/>
                </a:moveTo>
                <a:cubicBezTo>
                  <a:pt x="5773905" y="1732668"/>
                  <a:pt x="5772279" y="1736771"/>
                  <a:pt x="5769754" y="1740755"/>
                </a:cubicBezTo>
                <a:cubicBezTo>
                  <a:pt x="5767230" y="1744741"/>
                  <a:pt x="5763806" y="1748610"/>
                  <a:pt x="5762809" y="1750003"/>
                </a:cubicBezTo>
                <a:cubicBezTo>
                  <a:pt x="5747224" y="1738850"/>
                  <a:pt x="5767110" y="1725698"/>
                  <a:pt x="5771308" y="1730809"/>
                </a:cubicBezTo>
                <a:close/>
                <a:moveTo>
                  <a:pt x="5019542" y="1719182"/>
                </a:moveTo>
                <a:cubicBezTo>
                  <a:pt x="5030178" y="1726794"/>
                  <a:pt x="5037194" y="1750701"/>
                  <a:pt x="5030983" y="1755167"/>
                </a:cubicBezTo>
                <a:cubicBezTo>
                  <a:pt x="5030096" y="1755805"/>
                  <a:pt x="5028939" y="1756046"/>
                  <a:pt x="5027484" y="1755786"/>
                </a:cubicBezTo>
                <a:cubicBezTo>
                  <a:pt x="5020537" y="1750815"/>
                  <a:pt x="5008145" y="1746116"/>
                  <a:pt x="5005896" y="1738253"/>
                </a:cubicBezTo>
                <a:cubicBezTo>
                  <a:pt x="5003935" y="1730597"/>
                  <a:pt x="5015760" y="1724468"/>
                  <a:pt x="5019542" y="1719182"/>
                </a:cubicBezTo>
                <a:close/>
                <a:moveTo>
                  <a:pt x="5033510" y="1718493"/>
                </a:moveTo>
                <a:cubicBezTo>
                  <a:pt x="5041424" y="1722069"/>
                  <a:pt x="5047607" y="1724407"/>
                  <a:pt x="5053790" y="1726744"/>
                </a:cubicBezTo>
                <a:cubicBezTo>
                  <a:pt x="5050083" y="1728266"/>
                  <a:pt x="5046375" y="1729788"/>
                  <a:pt x="5041925" y="1728689"/>
                </a:cubicBezTo>
                <a:cubicBezTo>
                  <a:pt x="5039449" y="1724830"/>
                  <a:pt x="5035985" y="1722352"/>
                  <a:pt x="5033510" y="1718493"/>
                </a:cubicBezTo>
                <a:close/>
                <a:moveTo>
                  <a:pt x="4864072" y="1708067"/>
                </a:moveTo>
                <a:cubicBezTo>
                  <a:pt x="4859182" y="1714900"/>
                  <a:pt x="4857030" y="1721626"/>
                  <a:pt x="4853900" y="1729718"/>
                </a:cubicBezTo>
                <a:cubicBezTo>
                  <a:pt x="4836589" y="1717329"/>
                  <a:pt x="4853606" y="1704710"/>
                  <a:pt x="4864072" y="1708067"/>
                </a:cubicBezTo>
                <a:close/>
                <a:moveTo>
                  <a:pt x="4960888" y="1703836"/>
                </a:moveTo>
                <a:cubicBezTo>
                  <a:pt x="4962931" y="1704068"/>
                  <a:pt x="4965561" y="1705194"/>
                  <a:pt x="4969025" y="1707673"/>
                </a:cubicBezTo>
                <a:cubicBezTo>
                  <a:pt x="4968310" y="1708674"/>
                  <a:pt x="4967631" y="1710079"/>
                  <a:pt x="4966827" y="1711488"/>
                </a:cubicBezTo>
                <a:cubicBezTo>
                  <a:pt x="4964413" y="1715717"/>
                  <a:pt x="4960868" y="1719987"/>
                  <a:pt x="4951776" y="1713481"/>
                </a:cubicBezTo>
                <a:cubicBezTo>
                  <a:pt x="4953924" y="1710481"/>
                  <a:pt x="4954760" y="1703137"/>
                  <a:pt x="4960888" y="1703836"/>
                </a:cubicBezTo>
                <a:close/>
                <a:moveTo>
                  <a:pt x="5409365" y="1693979"/>
                </a:moveTo>
                <a:cubicBezTo>
                  <a:pt x="5407381" y="1696753"/>
                  <a:pt x="5404404" y="1700911"/>
                  <a:pt x="5412958" y="1707032"/>
                </a:cubicBezTo>
                <a:cubicBezTo>
                  <a:pt x="5414942" y="1704260"/>
                  <a:pt x="5419629" y="1701326"/>
                  <a:pt x="5409365" y="1693979"/>
                </a:cubicBezTo>
                <a:close/>
                <a:moveTo>
                  <a:pt x="5052793" y="1693535"/>
                </a:moveTo>
                <a:cubicBezTo>
                  <a:pt x="5054853" y="1692511"/>
                  <a:pt x="5057993" y="1692759"/>
                  <a:pt x="5063255" y="1696526"/>
                </a:cubicBezTo>
                <a:cubicBezTo>
                  <a:pt x="5061364" y="1699170"/>
                  <a:pt x="5059334" y="1705712"/>
                  <a:pt x="5048807" y="1698179"/>
                </a:cubicBezTo>
                <a:cubicBezTo>
                  <a:pt x="5049753" y="1696857"/>
                  <a:pt x="5050734" y="1694560"/>
                  <a:pt x="5052793" y="1693535"/>
                </a:cubicBezTo>
                <a:close/>
                <a:moveTo>
                  <a:pt x="4862669" y="1680887"/>
                </a:moveTo>
                <a:cubicBezTo>
                  <a:pt x="4866189" y="1683405"/>
                  <a:pt x="4869416" y="1685716"/>
                  <a:pt x="4871470" y="1687186"/>
                </a:cubicBezTo>
                <a:cubicBezTo>
                  <a:pt x="4869942" y="1689321"/>
                  <a:pt x="4869523" y="1694402"/>
                  <a:pt x="4867727" y="1698230"/>
                </a:cubicBezTo>
                <a:cubicBezTo>
                  <a:pt x="4865930" y="1702058"/>
                  <a:pt x="4862759" y="1704631"/>
                  <a:pt x="4855723" y="1701749"/>
                </a:cubicBezTo>
                <a:cubicBezTo>
                  <a:pt x="4858039" y="1694795"/>
                  <a:pt x="4860354" y="1687840"/>
                  <a:pt x="4862669" y="1680887"/>
                </a:cubicBezTo>
                <a:close/>
                <a:moveTo>
                  <a:pt x="4982140" y="1680458"/>
                </a:moveTo>
                <a:cubicBezTo>
                  <a:pt x="4985183" y="1681311"/>
                  <a:pt x="4988697" y="1683826"/>
                  <a:pt x="4991208" y="1687741"/>
                </a:cubicBezTo>
                <a:cubicBezTo>
                  <a:pt x="4993720" y="1691657"/>
                  <a:pt x="4992404" y="1694423"/>
                  <a:pt x="4990084" y="1696736"/>
                </a:cubicBezTo>
                <a:cubicBezTo>
                  <a:pt x="4987765" y="1699048"/>
                  <a:pt x="4984443" y="1700908"/>
                  <a:pt x="4982939" y="1703009"/>
                </a:cubicBezTo>
                <a:cubicBezTo>
                  <a:pt x="4979094" y="1708380"/>
                  <a:pt x="4972067" y="1703351"/>
                  <a:pt x="4963282" y="1697064"/>
                </a:cubicBezTo>
                <a:cubicBezTo>
                  <a:pt x="4968883" y="1692950"/>
                  <a:pt x="4971891" y="1688747"/>
                  <a:pt x="4975901" y="1683143"/>
                </a:cubicBezTo>
                <a:cubicBezTo>
                  <a:pt x="4976526" y="1680414"/>
                  <a:pt x="4979097" y="1679606"/>
                  <a:pt x="4982140" y="1680458"/>
                </a:cubicBezTo>
                <a:close/>
                <a:moveTo>
                  <a:pt x="5784852" y="1678306"/>
                </a:moveTo>
                <a:cubicBezTo>
                  <a:pt x="5784687" y="1697074"/>
                  <a:pt x="5784687" y="1697074"/>
                  <a:pt x="5770320" y="1724563"/>
                </a:cubicBezTo>
                <a:cubicBezTo>
                  <a:pt x="5775750" y="1709563"/>
                  <a:pt x="5781177" y="1694563"/>
                  <a:pt x="5784852" y="1678306"/>
                </a:cubicBezTo>
                <a:close/>
                <a:moveTo>
                  <a:pt x="5054640" y="1670368"/>
                </a:moveTo>
                <a:cubicBezTo>
                  <a:pt x="5061567" y="1675325"/>
                  <a:pt x="5071956" y="1682760"/>
                  <a:pt x="5068806" y="1687162"/>
                </a:cubicBezTo>
                <a:cubicBezTo>
                  <a:pt x="5061879" y="1682205"/>
                  <a:pt x="5050440" y="1676236"/>
                  <a:pt x="5054640" y="1670368"/>
                </a:cubicBezTo>
                <a:close/>
                <a:moveTo>
                  <a:pt x="5069871" y="1667379"/>
                </a:moveTo>
                <a:cubicBezTo>
                  <a:pt x="5071358" y="1672619"/>
                  <a:pt x="5072102" y="1675238"/>
                  <a:pt x="5073589" y="1680478"/>
                </a:cubicBezTo>
                <a:cubicBezTo>
                  <a:pt x="5068395" y="1676760"/>
                  <a:pt x="5061469" y="1671803"/>
                  <a:pt x="5056274" y="1668085"/>
                </a:cubicBezTo>
                <a:cubicBezTo>
                  <a:pt x="5061712" y="1667803"/>
                  <a:pt x="5066164" y="1668901"/>
                  <a:pt x="5069871" y="1667379"/>
                </a:cubicBezTo>
                <a:close/>
                <a:moveTo>
                  <a:pt x="4947864" y="1666072"/>
                </a:moveTo>
                <a:lnTo>
                  <a:pt x="4943040" y="1671416"/>
                </a:lnTo>
                <a:lnTo>
                  <a:pt x="4941490" y="1672342"/>
                </a:lnTo>
                <a:close/>
                <a:moveTo>
                  <a:pt x="5418503" y="1663138"/>
                </a:moveTo>
                <a:cubicBezTo>
                  <a:pt x="5416518" y="1665911"/>
                  <a:pt x="5412550" y="1671456"/>
                  <a:pt x="5421103" y="1677577"/>
                </a:cubicBezTo>
                <a:cubicBezTo>
                  <a:pt x="5424079" y="1673418"/>
                  <a:pt x="5428767" y="1670483"/>
                  <a:pt x="5418503" y="1663138"/>
                </a:cubicBezTo>
                <a:close/>
                <a:moveTo>
                  <a:pt x="5695560" y="1660520"/>
                </a:moveTo>
                <a:cubicBezTo>
                  <a:pt x="5697299" y="1660792"/>
                  <a:pt x="5699658" y="1661993"/>
                  <a:pt x="5703066" y="1664432"/>
                </a:cubicBezTo>
                <a:cubicBezTo>
                  <a:pt x="5701223" y="1667007"/>
                  <a:pt x="5696895" y="1665855"/>
                  <a:pt x="5691784" y="1662199"/>
                </a:cubicBezTo>
                <a:cubicBezTo>
                  <a:pt x="5692706" y="1660911"/>
                  <a:pt x="5693822" y="1660250"/>
                  <a:pt x="5695560" y="1660520"/>
                </a:cubicBezTo>
                <a:close/>
                <a:moveTo>
                  <a:pt x="4979773" y="1658064"/>
                </a:moveTo>
                <a:cubicBezTo>
                  <a:pt x="4985950" y="1660330"/>
                  <a:pt x="4991107" y="1664021"/>
                  <a:pt x="4999001" y="1667518"/>
                </a:cubicBezTo>
                <a:cubicBezTo>
                  <a:pt x="4998684" y="1671596"/>
                  <a:pt x="4998365" y="1675673"/>
                  <a:pt x="4997028" y="1681175"/>
                </a:cubicBezTo>
                <a:cubicBezTo>
                  <a:pt x="4989832" y="1680331"/>
                  <a:pt x="4981937" y="1676833"/>
                  <a:pt x="4973024" y="1674760"/>
                </a:cubicBezTo>
                <a:cubicBezTo>
                  <a:pt x="4978818" y="1670297"/>
                  <a:pt x="4981874" y="1666025"/>
                  <a:pt x="4979773" y="1658064"/>
                </a:cubicBezTo>
                <a:close/>
                <a:moveTo>
                  <a:pt x="4858395" y="1657170"/>
                </a:moveTo>
                <a:cubicBezTo>
                  <a:pt x="4860684" y="1656895"/>
                  <a:pt x="4863078" y="1657220"/>
                  <a:pt x="4863502" y="1659617"/>
                </a:cubicBezTo>
                <a:cubicBezTo>
                  <a:pt x="4863502" y="1659617"/>
                  <a:pt x="4849559" y="1660064"/>
                  <a:pt x="4853923" y="1658318"/>
                </a:cubicBezTo>
                <a:cubicBezTo>
                  <a:pt x="4853923" y="1658318"/>
                  <a:pt x="4856107" y="1657444"/>
                  <a:pt x="4858395" y="1657170"/>
                </a:cubicBezTo>
                <a:close/>
                <a:moveTo>
                  <a:pt x="5781182" y="1656308"/>
                </a:moveTo>
                <a:cubicBezTo>
                  <a:pt x="5783081" y="1655554"/>
                  <a:pt x="5786091" y="1656091"/>
                  <a:pt x="5791481" y="1659948"/>
                </a:cubicBezTo>
                <a:cubicBezTo>
                  <a:pt x="5789438" y="1662800"/>
                  <a:pt x="5788044" y="1667914"/>
                  <a:pt x="5777565" y="1660415"/>
                </a:cubicBezTo>
                <a:cubicBezTo>
                  <a:pt x="5778500" y="1659107"/>
                  <a:pt x="5779286" y="1657062"/>
                  <a:pt x="5781182" y="1656308"/>
                </a:cubicBezTo>
                <a:close/>
                <a:moveTo>
                  <a:pt x="5342186" y="1651175"/>
                </a:moveTo>
                <a:cubicBezTo>
                  <a:pt x="5348962" y="1656023"/>
                  <a:pt x="5352078" y="1662404"/>
                  <a:pt x="5349132" y="1666522"/>
                </a:cubicBezTo>
                <a:cubicBezTo>
                  <a:pt x="5348861" y="1670479"/>
                  <a:pt x="5339411" y="1665790"/>
                  <a:pt x="5334329" y="1662154"/>
                </a:cubicBezTo>
                <a:cubicBezTo>
                  <a:pt x="5336294" y="1659409"/>
                  <a:pt x="5339239" y="1655293"/>
                  <a:pt x="5342186" y="1651175"/>
                </a:cubicBezTo>
                <a:close/>
                <a:moveTo>
                  <a:pt x="5679212" y="1648821"/>
                </a:moveTo>
                <a:cubicBezTo>
                  <a:pt x="5680951" y="1649092"/>
                  <a:pt x="5683310" y="1650294"/>
                  <a:pt x="5686718" y="1652733"/>
                </a:cubicBezTo>
                <a:cubicBezTo>
                  <a:pt x="5684875" y="1655308"/>
                  <a:pt x="5682250" y="1655375"/>
                  <a:pt x="5675436" y="1650498"/>
                </a:cubicBezTo>
                <a:cubicBezTo>
                  <a:pt x="5676356" y="1649211"/>
                  <a:pt x="5677473" y="1648550"/>
                  <a:pt x="5679212" y="1648821"/>
                </a:cubicBezTo>
                <a:close/>
                <a:moveTo>
                  <a:pt x="5208214" y="1647746"/>
                </a:moveTo>
                <a:cubicBezTo>
                  <a:pt x="5216714" y="1653829"/>
                  <a:pt x="5216196" y="1659122"/>
                  <a:pt x="5213181" y="1663411"/>
                </a:cubicBezTo>
                <a:cubicBezTo>
                  <a:pt x="5210165" y="1667700"/>
                  <a:pt x="5204654" y="1670988"/>
                  <a:pt x="5203170" y="1673062"/>
                </a:cubicBezTo>
                <a:cubicBezTo>
                  <a:pt x="5184151" y="1659451"/>
                  <a:pt x="5205245" y="1651894"/>
                  <a:pt x="5208214" y="1647746"/>
                </a:cubicBezTo>
                <a:close/>
                <a:moveTo>
                  <a:pt x="4994021" y="1645476"/>
                </a:moveTo>
                <a:cubicBezTo>
                  <a:pt x="4999216" y="1649194"/>
                  <a:pt x="5002679" y="1651673"/>
                  <a:pt x="5007875" y="1655391"/>
                </a:cubicBezTo>
                <a:cubicBezTo>
                  <a:pt x="5003676" y="1661259"/>
                  <a:pt x="4992603" y="1651117"/>
                  <a:pt x="4988458" y="1645932"/>
                </a:cubicBezTo>
                <a:cubicBezTo>
                  <a:pt x="4991240" y="1645704"/>
                  <a:pt x="4992971" y="1646943"/>
                  <a:pt x="4994021" y="1645476"/>
                </a:cubicBezTo>
                <a:close/>
                <a:moveTo>
                  <a:pt x="4982595" y="1643448"/>
                </a:moveTo>
                <a:lnTo>
                  <a:pt x="4985440" y="1647100"/>
                </a:lnTo>
                <a:lnTo>
                  <a:pt x="4985057" y="1646401"/>
                </a:lnTo>
                <a:cubicBezTo>
                  <a:pt x="4985162" y="1645076"/>
                  <a:pt x="4989054" y="1647061"/>
                  <a:pt x="4990851" y="1649948"/>
                </a:cubicBezTo>
                <a:cubicBezTo>
                  <a:pt x="4989843" y="1651359"/>
                  <a:pt x="4988138" y="1650140"/>
                  <a:pt x="4986435" y="1648921"/>
                </a:cubicBezTo>
                <a:lnTo>
                  <a:pt x="4985992" y="1648112"/>
                </a:lnTo>
                <a:lnTo>
                  <a:pt x="4981549" y="1646166"/>
                </a:lnTo>
                <a:cubicBezTo>
                  <a:pt x="4981080" y="1645564"/>
                  <a:pt x="4981584" y="1644859"/>
                  <a:pt x="4982595" y="1643448"/>
                </a:cubicBezTo>
                <a:close/>
                <a:moveTo>
                  <a:pt x="5426540" y="1637448"/>
                </a:moveTo>
                <a:cubicBezTo>
                  <a:pt x="5423564" y="1641606"/>
                  <a:pt x="5406081" y="1647961"/>
                  <a:pt x="5421479" y="1658979"/>
                </a:cubicBezTo>
                <a:cubicBezTo>
                  <a:pt x="5422966" y="1656900"/>
                  <a:pt x="5427653" y="1653965"/>
                  <a:pt x="5430257" y="1650327"/>
                </a:cubicBezTo>
                <a:cubicBezTo>
                  <a:pt x="5432862" y="1646688"/>
                  <a:pt x="5433382" y="1642345"/>
                  <a:pt x="5426540" y="1637448"/>
                </a:cubicBezTo>
                <a:close/>
                <a:moveTo>
                  <a:pt x="5565586" y="1634335"/>
                </a:moveTo>
                <a:cubicBezTo>
                  <a:pt x="5567583" y="1634519"/>
                  <a:pt x="5570144" y="1635581"/>
                  <a:pt x="5573502" y="1637984"/>
                </a:cubicBezTo>
                <a:cubicBezTo>
                  <a:pt x="5572044" y="1640022"/>
                  <a:pt x="5571183" y="1643943"/>
                  <a:pt x="5569008" y="1646152"/>
                </a:cubicBezTo>
                <a:cubicBezTo>
                  <a:pt x="5566832" y="1648362"/>
                  <a:pt x="5563342" y="1648859"/>
                  <a:pt x="5556626" y="1644053"/>
                </a:cubicBezTo>
                <a:cubicBezTo>
                  <a:pt x="5558693" y="1641167"/>
                  <a:pt x="5559597" y="1633789"/>
                  <a:pt x="5565586" y="1634335"/>
                </a:cubicBezTo>
                <a:close/>
                <a:moveTo>
                  <a:pt x="5752598" y="1632652"/>
                </a:moveTo>
                <a:cubicBezTo>
                  <a:pt x="5754340" y="1633366"/>
                  <a:pt x="5756470" y="1634890"/>
                  <a:pt x="5759027" y="1636718"/>
                </a:cubicBezTo>
                <a:cubicBezTo>
                  <a:pt x="5757007" y="1639541"/>
                  <a:pt x="5753599" y="1637103"/>
                  <a:pt x="5748488" y="1633444"/>
                </a:cubicBezTo>
                <a:cubicBezTo>
                  <a:pt x="5749498" y="1632033"/>
                  <a:pt x="5750855" y="1631937"/>
                  <a:pt x="5752598" y="1632652"/>
                </a:cubicBezTo>
                <a:close/>
                <a:moveTo>
                  <a:pt x="5335520" y="1630224"/>
                </a:moveTo>
                <a:lnTo>
                  <a:pt x="5336175" y="1631411"/>
                </a:lnTo>
                <a:cubicBezTo>
                  <a:pt x="5336806" y="1632557"/>
                  <a:pt x="5337311" y="1633472"/>
                  <a:pt x="5337311" y="1633472"/>
                </a:cubicBezTo>
                <a:close/>
                <a:moveTo>
                  <a:pt x="5334807" y="1628932"/>
                </a:moveTo>
                <a:lnTo>
                  <a:pt x="5334991" y="1629264"/>
                </a:lnTo>
                <a:lnTo>
                  <a:pt x="5335080" y="1629428"/>
                </a:lnTo>
                <a:close/>
                <a:moveTo>
                  <a:pt x="5332327" y="1627774"/>
                </a:moveTo>
                <a:lnTo>
                  <a:pt x="5335122" y="1629503"/>
                </a:lnTo>
                <a:lnTo>
                  <a:pt x="5354420" y="1641451"/>
                </a:lnTo>
                <a:cubicBezTo>
                  <a:pt x="5350401" y="1639642"/>
                  <a:pt x="5346383" y="1637832"/>
                  <a:pt x="5342617" y="1635670"/>
                </a:cubicBezTo>
                <a:lnTo>
                  <a:pt x="5335520" y="1630224"/>
                </a:lnTo>
                <a:close/>
                <a:moveTo>
                  <a:pt x="5333729" y="1626978"/>
                </a:moveTo>
                <a:cubicBezTo>
                  <a:pt x="5333664" y="1626859"/>
                  <a:pt x="5333902" y="1627289"/>
                  <a:pt x="5334280" y="1627976"/>
                </a:cubicBezTo>
                <a:lnTo>
                  <a:pt x="5334807" y="1628932"/>
                </a:lnTo>
                <a:close/>
                <a:moveTo>
                  <a:pt x="4989800" y="1625479"/>
                </a:moveTo>
                <a:cubicBezTo>
                  <a:pt x="4995939" y="1629871"/>
                  <a:pt x="4996897" y="1634067"/>
                  <a:pt x="4995180" y="1636862"/>
                </a:cubicBezTo>
                <a:cubicBezTo>
                  <a:pt x="4993463" y="1639657"/>
                  <a:pt x="4989070" y="1641050"/>
                  <a:pt x="4984506" y="1639838"/>
                </a:cubicBezTo>
                <a:cubicBezTo>
                  <a:pt x="4987423" y="1635762"/>
                  <a:pt x="4988679" y="1630841"/>
                  <a:pt x="4989800" y="1625479"/>
                </a:cubicBezTo>
                <a:close/>
                <a:moveTo>
                  <a:pt x="4875605" y="1619495"/>
                </a:moveTo>
                <a:lnTo>
                  <a:pt x="4865952" y="1624413"/>
                </a:lnTo>
                <a:cubicBezTo>
                  <a:pt x="4859343" y="1628342"/>
                  <a:pt x="4853916" y="1631799"/>
                  <a:pt x="4849551" y="1633546"/>
                </a:cubicBezTo>
                <a:lnTo>
                  <a:pt x="4847165" y="1634013"/>
                </a:lnTo>
                <a:lnTo>
                  <a:pt x="4844008" y="1636149"/>
                </a:lnTo>
                <a:lnTo>
                  <a:pt x="4849551" y="1633546"/>
                </a:lnTo>
                <a:lnTo>
                  <a:pt x="4875436" y="1619853"/>
                </a:lnTo>
                <a:close/>
                <a:moveTo>
                  <a:pt x="4967984" y="1618769"/>
                </a:moveTo>
                <a:cubicBezTo>
                  <a:pt x="4972614" y="1619950"/>
                  <a:pt x="4972614" y="1619950"/>
                  <a:pt x="4975435" y="1619835"/>
                </a:cubicBezTo>
                <a:cubicBezTo>
                  <a:pt x="4975331" y="1621894"/>
                  <a:pt x="4975279" y="1622923"/>
                  <a:pt x="4974347" y="1622790"/>
                </a:cubicBezTo>
                <a:cubicBezTo>
                  <a:pt x="4973416" y="1622656"/>
                  <a:pt x="4971606" y="1621361"/>
                  <a:pt x="4967984" y="1618769"/>
                </a:cubicBezTo>
                <a:close/>
                <a:moveTo>
                  <a:pt x="4999969" y="1614899"/>
                </a:moveTo>
                <a:cubicBezTo>
                  <a:pt x="5001828" y="1615013"/>
                  <a:pt x="5004416" y="1615892"/>
                  <a:pt x="5007790" y="1618306"/>
                </a:cubicBezTo>
                <a:cubicBezTo>
                  <a:pt x="5005948" y="1620881"/>
                  <a:pt x="5003560" y="1621119"/>
                  <a:pt x="4996518" y="1616079"/>
                </a:cubicBezTo>
                <a:cubicBezTo>
                  <a:pt x="4996979" y="1615436"/>
                  <a:pt x="4998109" y="1614786"/>
                  <a:pt x="4999969" y="1614899"/>
                </a:cubicBezTo>
                <a:close/>
                <a:moveTo>
                  <a:pt x="5432701" y="1610764"/>
                </a:moveTo>
                <a:cubicBezTo>
                  <a:pt x="5428733" y="1616309"/>
                  <a:pt x="5412694" y="1621252"/>
                  <a:pt x="5429515" y="1633289"/>
                </a:cubicBezTo>
                <a:cubicBezTo>
                  <a:pt x="5431004" y="1631210"/>
                  <a:pt x="5435649" y="1628332"/>
                  <a:pt x="5437999" y="1624598"/>
                </a:cubicBezTo>
                <a:cubicBezTo>
                  <a:pt x="5440347" y="1620864"/>
                  <a:pt x="5440398" y="1616273"/>
                  <a:pt x="5432701" y="1610764"/>
                </a:cubicBezTo>
                <a:close/>
                <a:moveTo>
                  <a:pt x="5087217" y="1608914"/>
                </a:moveTo>
                <a:cubicBezTo>
                  <a:pt x="5104529" y="1621302"/>
                  <a:pt x="5092258" y="1631010"/>
                  <a:pt x="5091889" y="1638963"/>
                </a:cubicBezTo>
                <a:cubicBezTo>
                  <a:pt x="5084826" y="1637675"/>
                  <a:pt x="5077437" y="1636838"/>
                  <a:pt x="5069879" y="1633142"/>
                </a:cubicBezTo>
                <a:cubicBezTo>
                  <a:pt x="5075550" y="1625216"/>
                  <a:pt x="5081384" y="1617065"/>
                  <a:pt x="5087217" y="1608914"/>
                </a:cubicBezTo>
                <a:close/>
                <a:moveTo>
                  <a:pt x="4968076" y="1605318"/>
                </a:moveTo>
                <a:cubicBezTo>
                  <a:pt x="4972336" y="1608366"/>
                  <a:pt x="4973477" y="1611269"/>
                  <a:pt x="4972792" y="1613128"/>
                </a:cubicBezTo>
                <a:cubicBezTo>
                  <a:pt x="4972106" y="1614985"/>
                  <a:pt x="4969594" y="1615797"/>
                  <a:pt x="4966546" y="1614658"/>
                </a:cubicBezTo>
                <a:cubicBezTo>
                  <a:pt x="4966816" y="1610677"/>
                  <a:pt x="4967089" y="1606698"/>
                  <a:pt x="4968076" y="1605318"/>
                </a:cubicBezTo>
                <a:close/>
                <a:moveTo>
                  <a:pt x="4684370" y="1603764"/>
                </a:moveTo>
                <a:cubicBezTo>
                  <a:pt x="4684370" y="1603764"/>
                  <a:pt x="4683501" y="1604831"/>
                  <a:pt x="4682740" y="1605764"/>
                </a:cubicBezTo>
                <a:lnTo>
                  <a:pt x="4681932" y="1606757"/>
                </a:lnTo>
                <a:close/>
                <a:moveTo>
                  <a:pt x="4975945" y="1597708"/>
                </a:moveTo>
                <a:cubicBezTo>
                  <a:pt x="4977652" y="1597713"/>
                  <a:pt x="4979924" y="1598365"/>
                  <a:pt x="4982640" y="1600309"/>
                </a:cubicBezTo>
                <a:cubicBezTo>
                  <a:pt x="4980798" y="1602883"/>
                  <a:pt x="4978066" y="1602875"/>
                  <a:pt x="4972633" y="1598987"/>
                </a:cubicBezTo>
                <a:cubicBezTo>
                  <a:pt x="4973094" y="1598343"/>
                  <a:pt x="4974237" y="1597702"/>
                  <a:pt x="4975945" y="1597708"/>
                </a:cubicBezTo>
                <a:close/>
                <a:moveTo>
                  <a:pt x="5872415" y="1597674"/>
                </a:moveTo>
                <a:cubicBezTo>
                  <a:pt x="5873146" y="1600252"/>
                  <a:pt x="5874849" y="1601470"/>
                  <a:pt x="5875744" y="1603822"/>
                </a:cubicBezTo>
                <a:cubicBezTo>
                  <a:pt x="5873554" y="1603282"/>
                  <a:pt x="5872033" y="1602707"/>
                  <a:pt x="5870755" y="1601792"/>
                </a:cubicBezTo>
                <a:lnTo>
                  <a:pt x="5868768" y="1599505"/>
                </a:lnTo>
                <a:lnTo>
                  <a:pt x="5869736" y="1602602"/>
                </a:lnTo>
                <a:cubicBezTo>
                  <a:pt x="5869678" y="1603987"/>
                  <a:pt x="5869147" y="1605165"/>
                  <a:pt x="5868412" y="1606194"/>
                </a:cubicBezTo>
                <a:cubicBezTo>
                  <a:pt x="5866938" y="1608252"/>
                  <a:pt x="5864641" y="1609722"/>
                  <a:pt x="5863659" y="1611094"/>
                </a:cubicBezTo>
                <a:cubicBezTo>
                  <a:pt x="5855017" y="1604910"/>
                  <a:pt x="5859874" y="1601381"/>
                  <a:pt x="5864366" y="1599343"/>
                </a:cubicBezTo>
                <a:lnTo>
                  <a:pt x="5867509" y="1598052"/>
                </a:lnTo>
                <a:lnTo>
                  <a:pt x="5867225" y="1597726"/>
                </a:lnTo>
                <a:cubicBezTo>
                  <a:pt x="5869739" y="1597814"/>
                  <a:pt x="5869739" y="1597814"/>
                  <a:pt x="5872415" y="1597674"/>
                </a:cubicBezTo>
                <a:close/>
                <a:moveTo>
                  <a:pt x="5876690" y="1596069"/>
                </a:moveTo>
                <a:cubicBezTo>
                  <a:pt x="5878311" y="1594703"/>
                  <a:pt x="5881414" y="1594869"/>
                  <a:pt x="5885673" y="1597917"/>
                </a:cubicBezTo>
                <a:cubicBezTo>
                  <a:pt x="5883729" y="1600634"/>
                  <a:pt x="5880081" y="1602132"/>
                  <a:pt x="5876594" y="1603402"/>
                </a:cubicBezTo>
                <a:cubicBezTo>
                  <a:pt x="5874930" y="1600329"/>
                  <a:pt x="5875070" y="1597433"/>
                  <a:pt x="5876690" y="1596069"/>
                </a:cubicBezTo>
                <a:close/>
                <a:moveTo>
                  <a:pt x="5005564" y="1587449"/>
                </a:moveTo>
                <a:cubicBezTo>
                  <a:pt x="5015352" y="1594453"/>
                  <a:pt x="5010884" y="1597252"/>
                  <a:pt x="5008046" y="1601217"/>
                </a:cubicBezTo>
                <a:cubicBezTo>
                  <a:pt x="4999889" y="1595380"/>
                  <a:pt x="5003673" y="1590093"/>
                  <a:pt x="5005564" y="1587449"/>
                </a:cubicBezTo>
                <a:close/>
                <a:moveTo>
                  <a:pt x="4842050" y="1586794"/>
                </a:moveTo>
                <a:lnTo>
                  <a:pt x="4839069" y="1589267"/>
                </a:lnTo>
                <a:lnTo>
                  <a:pt x="4837524" y="1589969"/>
                </a:lnTo>
                <a:cubicBezTo>
                  <a:pt x="4835993" y="1590639"/>
                  <a:pt x="4835424" y="1590848"/>
                  <a:pt x="4835531" y="1590715"/>
                </a:cubicBezTo>
                <a:cubicBezTo>
                  <a:pt x="4835748" y="1590450"/>
                  <a:pt x="4838677" y="1588820"/>
                  <a:pt x="4842050" y="1586794"/>
                </a:cubicBezTo>
                <a:close/>
                <a:moveTo>
                  <a:pt x="5569097" y="1586317"/>
                </a:moveTo>
                <a:cubicBezTo>
                  <a:pt x="5572418" y="1586659"/>
                  <a:pt x="5576972" y="1588447"/>
                  <a:pt x="5582161" y="1590256"/>
                </a:cubicBezTo>
                <a:cubicBezTo>
                  <a:pt x="5579375" y="1594148"/>
                  <a:pt x="5565635" y="1598852"/>
                  <a:pt x="5575673" y="1610188"/>
                </a:cubicBezTo>
                <a:cubicBezTo>
                  <a:pt x="5582630" y="1618282"/>
                  <a:pt x="5582126" y="1621555"/>
                  <a:pt x="5578783" y="1623057"/>
                </a:cubicBezTo>
                <a:cubicBezTo>
                  <a:pt x="5575440" y="1624558"/>
                  <a:pt x="5569258" y="1624287"/>
                  <a:pt x="5564863" y="1625296"/>
                </a:cubicBezTo>
                <a:cubicBezTo>
                  <a:pt x="5564634" y="1614748"/>
                  <a:pt x="5565386" y="1602826"/>
                  <a:pt x="5563440" y="1591051"/>
                </a:cubicBezTo>
                <a:cubicBezTo>
                  <a:pt x="5563692" y="1587077"/>
                  <a:pt x="5565777" y="1585974"/>
                  <a:pt x="5569097" y="1586317"/>
                </a:cubicBezTo>
                <a:close/>
                <a:moveTo>
                  <a:pt x="5438321" y="1585441"/>
                </a:moveTo>
                <a:cubicBezTo>
                  <a:pt x="5435345" y="1589599"/>
                  <a:pt x="5417864" y="1595954"/>
                  <a:pt x="5434685" y="1607992"/>
                </a:cubicBezTo>
                <a:cubicBezTo>
                  <a:pt x="5436669" y="1605220"/>
                  <a:pt x="5441356" y="1602285"/>
                  <a:pt x="5443658" y="1598692"/>
                </a:cubicBezTo>
                <a:cubicBezTo>
                  <a:pt x="5445960" y="1595099"/>
                  <a:pt x="5445877" y="1590848"/>
                  <a:pt x="5438321" y="1585441"/>
                </a:cubicBezTo>
                <a:close/>
                <a:moveTo>
                  <a:pt x="4534283" y="1584220"/>
                </a:moveTo>
                <a:lnTo>
                  <a:pt x="4533381" y="1584525"/>
                </a:lnTo>
                <a:cubicBezTo>
                  <a:pt x="4532552" y="1586353"/>
                  <a:pt x="4530776" y="1585547"/>
                  <a:pt x="4529947" y="1587374"/>
                </a:cubicBezTo>
                <a:lnTo>
                  <a:pt x="4529959" y="1588306"/>
                </a:lnTo>
                <a:lnTo>
                  <a:pt x="4530840" y="1588288"/>
                </a:lnTo>
                <a:lnTo>
                  <a:pt x="4534118" y="1584812"/>
                </a:lnTo>
                <a:close/>
                <a:moveTo>
                  <a:pt x="5067895" y="1582767"/>
                </a:moveTo>
                <a:cubicBezTo>
                  <a:pt x="5085466" y="1595342"/>
                  <a:pt x="5072804" y="1609330"/>
                  <a:pt x="5068838" y="1614872"/>
                </a:cubicBezTo>
                <a:cubicBezTo>
                  <a:pt x="5057103" y="1631269"/>
                  <a:pt x="5050470" y="1651668"/>
                  <a:pt x="5039562" y="1666911"/>
                </a:cubicBezTo>
                <a:cubicBezTo>
                  <a:pt x="5043438" y="1646636"/>
                  <a:pt x="5046330" y="1627751"/>
                  <a:pt x="5050045" y="1607710"/>
                </a:cubicBezTo>
                <a:cubicBezTo>
                  <a:pt x="5055995" y="1599397"/>
                  <a:pt x="5061945" y="1591082"/>
                  <a:pt x="5067895" y="1582767"/>
                </a:cubicBezTo>
                <a:close/>
                <a:moveTo>
                  <a:pt x="5810424" y="1571811"/>
                </a:moveTo>
                <a:cubicBezTo>
                  <a:pt x="5807819" y="1593250"/>
                  <a:pt x="5806385" y="1613055"/>
                  <a:pt x="5793672" y="1627260"/>
                </a:cubicBezTo>
                <a:cubicBezTo>
                  <a:pt x="5788938" y="1619636"/>
                  <a:pt x="5781517" y="1612206"/>
                  <a:pt x="5785526" y="1606601"/>
                </a:cubicBezTo>
                <a:cubicBezTo>
                  <a:pt x="5787852" y="1599792"/>
                  <a:pt x="5796750" y="1598040"/>
                  <a:pt x="5801763" y="1591034"/>
                </a:cubicBezTo>
                <a:cubicBezTo>
                  <a:pt x="5796708" y="1587417"/>
                  <a:pt x="5791654" y="1583799"/>
                  <a:pt x="5786599" y="1580182"/>
                </a:cubicBezTo>
                <a:cubicBezTo>
                  <a:pt x="5794661" y="1579596"/>
                  <a:pt x="5803043" y="1575003"/>
                  <a:pt x="5810424" y="1571811"/>
                </a:cubicBezTo>
                <a:close/>
                <a:moveTo>
                  <a:pt x="5108046" y="1565278"/>
                </a:moveTo>
                <a:cubicBezTo>
                  <a:pt x="5104744" y="1573368"/>
                  <a:pt x="5104076" y="1581257"/>
                  <a:pt x="5100940" y="1589119"/>
                </a:cubicBezTo>
                <a:cubicBezTo>
                  <a:pt x="5096001" y="1585584"/>
                  <a:pt x="5091060" y="1582049"/>
                  <a:pt x="5086123" y="1578515"/>
                </a:cubicBezTo>
                <a:cubicBezTo>
                  <a:pt x="5094196" y="1574185"/>
                  <a:pt x="5101452" y="1571013"/>
                  <a:pt x="5108046" y="1565278"/>
                </a:cubicBezTo>
                <a:close/>
                <a:moveTo>
                  <a:pt x="5341656" y="1564834"/>
                </a:moveTo>
                <a:cubicBezTo>
                  <a:pt x="5342831" y="1564552"/>
                  <a:pt x="5344626" y="1565087"/>
                  <a:pt x="5347096" y="1566854"/>
                </a:cubicBezTo>
                <a:lnTo>
                  <a:pt x="5347177" y="1567475"/>
                </a:lnTo>
                <a:lnTo>
                  <a:pt x="5351874" y="1568724"/>
                </a:lnTo>
                <a:cubicBezTo>
                  <a:pt x="5353118" y="1570586"/>
                  <a:pt x="5353509" y="1571840"/>
                  <a:pt x="5353048" y="1572483"/>
                </a:cubicBezTo>
                <a:cubicBezTo>
                  <a:pt x="5352588" y="1573127"/>
                  <a:pt x="5351276" y="1573161"/>
                  <a:pt x="5349112" y="1572586"/>
                </a:cubicBezTo>
                <a:lnTo>
                  <a:pt x="5347249" y="1568024"/>
                </a:lnTo>
                <a:lnTo>
                  <a:pt x="5347961" y="1573470"/>
                </a:lnTo>
                <a:cubicBezTo>
                  <a:pt x="5347839" y="1575381"/>
                  <a:pt x="5347305" y="1576997"/>
                  <a:pt x="5346358" y="1578319"/>
                </a:cubicBezTo>
                <a:cubicBezTo>
                  <a:pt x="5340185" y="1573902"/>
                  <a:pt x="5338131" y="1565685"/>
                  <a:pt x="5341656" y="1564834"/>
                </a:cubicBezTo>
                <a:close/>
                <a:moveTo>
                  <a:pt x="5441671" y="1562685"/>
                </a:moveTo>
                <a:cubicBezTo>
                  <a:pt x="5438696" y="1566843"/>
                  <a:pt x="5427612" y="1571489"/>
                  <a:pt x="5441298" y="1581282"/>
                </a:cubicBezTo>
                <a:cubicBezTo>
                  <a:pt x="5442785" y="1579203"/>
                  <a:pt x="5446228" y="1576950"/>
                  <a:pt x="5447626" y="1574020"/>
                </a:cubicBezTo>
                <a:cubicBezTo>
                  <a:pt x="5449022" y="1571089"/>
                  <a:pt x="5448372" y="1567480"/>
                  <a:pt x="5441671" y="1562685"/>
                </a:cubicBezTo>
                <a:close/>
                <a:moveTo>
                  <a:pt x="4700163" y="1562175"/>
                </a:moveTo>
                <a:lnTo>
                  <a:pt x="4689287" y="1570348"/>
                </a:lnTo>
                <a:lnTo>
                  <a:pt x="4680123" y="1578683"/>
                </a:lnTo>
                <a:close/>
                <a:moveTo>
                  <a:pt x="5581365" y="1557346"/>
                </a:moveTo>
                <a:cubicBezTo>
                  <a:pt x="5589100" y="1562882"/>
                  <a:pt x="5588958" y="1567623"/>
                  <a:pt x="5586499" y="1571514"/>
                </a:cubicBezTo>
                <a:cubicBezTo>
                  <a:pt x="5584039" y="1575404"/>
                  <a:pt x="5579264" y="1578445"/>
                  <a:pt x="5577736" y="1580581"/>
                </a:cubicBezTo>
                <a:cubicBezTo>
                  <a:pt x="5562263" y="1569508"/>
                  <a:pt x="5578309" y="1561617"/>
                  <a:pt x="5581365" y="1557346"/>
                </a:cubicBezTo>
                <a:close/>
                <a:moveTo>
                  <a:pt x="5716006" y="1556607"/>
                </a:moveTo>
                <a:cubicBezTo>
                  <a:pt x="5719414" y="1559045"/>
                  <a:pt x="5722821" y="1561484"/>
                  <a:pt x="5724525" y="1562703"/>
                </a:cubicBezTo>
                <a:cubicBezTo>
                  <a:pt x="5722632" y="1565347"/>
                  <a:pt x="5720741" y="1567990"/>
                  <a:pt x="5718850" y="1570633"/>
                </a:cubicBezTo>
                <a:cubicBezTo>
                  <a:pt x="5717146" y="1569414"/>
                  <a:pt x="5713738" y="1566976"/>
                  <a:pt x="5710331" y="1564537"/>
                </a:cubicBezTo>
                <a:cubicBezTo>
                  <a:pt x="5712223" y="1561894"/>
                  <a:pt x="5714114" y="1559251"/>
                  <a:pt x="5716006" y="1556607"/>
                </a:cubicBezTo>
                <a:close/>
                <a:moveTo>
                  <a:pt x="4494902" y="1549487"/>
                </a:moveTo>
                <a:lnTo>
                  <a:pt x="4494384" y="1549882"/>
                </a:lnTo>
                <a:lnTo>
                  <a:pt x="4486393" y="1557656"/>
                </a:lnTo>
                <a:lnTo>
                  <a:pt x="4488120" y="1556353"/>
                </a:lnTo>
                <a:close/>
                <a:moveTo>
                  <a:pt x="5812287" y="1549080"/>
                </a:moveTo>
                <a:cubicBezTo>
                  <a:pt x="5814360" y="1548338"/>
                  <a:pt x="5817088" y="1548835"/>
                  <a:pt x="5821166" y="1551754"/>
                </a:cubicBezTo>
                <a:cubicBezTo>
                  <a:pt x="5819222" y="1554471"/>
                  <a:pt x="5817127" y="1560846"/>
                  <a:pt x="5807338" y="1553842"/>
                </a:cubicBezTo>
                <a:cubicBezTo>
                  <a:pt x="5808797" y="1551803"/>
                  <a:pt x="5810215" y="1549822"/>
                  <a:pt x="5812287" y="1549080"/>
                </a:cubicBezTo>
                <a:close/>
                <a:moveTo>
                  <a:pt x="5077682" y="1543444"/>
                </a:moveTo>
                <a:cubicBezTo>
                  <a:pt x="5079420" y="1543715"/>
                  <a:pt x="5081780" y="1544917"/>
                  <a:pt x="5085187" y="1547355"/>
                </a:cubicBezTo>
                <a:cubicBezTo>
                  <a:pt x="5083345" y="1549929"/>
                  <a:pt x="5079016" y="1548777"/>
                  <a:pt x="5073905" y="1545120"/>
                </a:cubicBezTo>
                <a:cubicBezTo>
                  <a:pt x="5074827" y="1543833"/>
                  <a:pt x="5075943" y="1543172"/>
                  <a:pt x="5077682" y="1543444"/>
                </a:cubicBezTo>
                <a:close/>
                <a:moveTo>
                  <a:pt x="4859849" y="1541947"/>
                </a:moveTo>
                <a:cubicBezTo>
                  <a:pt x="4858304" y="1543844"/>
                  <a:pt x="4857531" y="1544793"/>
                  <a:pt x="4857242" y="1545148"/>
                </a:cubicBezTo>
                <a:cubicBezTo>
                  <a:pt x="4856373" y="1546216"/>
                  <a:pt x="4859849" y="1541947"/>
                  <a:pt x="4859849" y="1541947"/>
                </a:cubicBezTo>
                <a:close/>
                <a:moveTo>
                  <a:pt x="5447834" y="1536001"/>
                </a:moveTo>
                <a:cubicBezTo>
                  <a:pt x="5444857" y="1540161"/>
                  <a:pt x="5441881" y="1544319"/>
                  <a:pt x="5450435" y="1550440"/>
                </a:cubicBezTo>
                <a:cubicBezTo>
                  <a:pt x="5452419" y="1547667"/>
                  <a:pt x="5458098" y="1543346"/>
                  <a:pt x="5447834" y="1536001"/>
                </a:cubicBezTo>
                <a:close/>
                <a:moveTo>
                  <a:pt x="5701849" y="1527995"/>
                </a:moveTo>
                <a:cubicBezTo>
                  <a:pt x="5716924" y="1538783"/>
                  <a:pt x="5706016" y="1547412"/>
                  <a:pt x="5703997" y="1553841"/>
                </a:cubicBezTo>
                <a:cubicBezTo>
                  <a:pt x="5700086" y="1544881"/>
                  <a:pt x="5689427" y="1527323"/>
                  <a:pt x="5701849" y="1527995"/>
                </a:cubicBezTo>
                <a:close/>
                <a:moveTo>
                  <a:pt x="5813675" y="1525480"/>
                </a:moveTo>
                <a:cubicBezTo>
                  <a:pt x="5815675" y="1524663"/>
                  <a:pt x="5818630" y="1525278"/>
                  <a:pt x="5823869" y="1529028"/>
                </a:cubicBezTo>
                <a:cubicBezTo>
                  <a:pt x="5823396" y="1529688"/>
                  <a:pt x="5822917" y="1530595"/>
                  <a:pt x="5822296" y="1531462"/>
                </a:cubicBezTo>
                <a:cubicBezTo>
                  <a:pt x="5820434" y="1534065"/>
                  <a:pt x="5817295" y="1536316"/>
                  <a:pt x="5809212" y="1530532"/>
                </a:cubicBezTo>
                <a:cubicBezTo>
                  <a:pt x="5810631" y="1528548"/>
                  <a:pt x="5811675" y="1526297"/>
                  <a:pt x="5813675" y="1525480"/>
                </a:cubicBezTo>
                <a:close/>
                <a:moveTo>
                  <a:pt x="4976737" y="1522130"/>
                </a:moveTo>
                <a:cubicBezTo>
                  <a:pt x="4977866" y="1523911"/>
                  <a:pt x="4978198" y="1525122"/>
                  <a:pt x="4977739" y="1525766"/>
                </a:cubicBezTo>
                <a:cubicBezTo>
                  <a:pt x="4977277" y="1526410"/>
                  <a:pt x="4976024" y="1526485"/>
                  <a:pt x="4973974" y="1525991"/>
                </a:cubicBezTo>
                <a:cubicBezTo>
                  <a:pt x="4973307" y="1523567"/>
                  <a:pt x="4974227" y="1522280"/>
                  <a:pt x="4976737" y="1522130"/>
                </a:cubicBezTo>
                <a:close/>
                <a:moveTo>
                  <a:pt x="4973028" y="1521028"/>
                </a:moveTo>
                <a:cubicBezTo>
                  <a:pt x="4973535" y="1522904"/>
                  <a:pt x="4973431" y="1524341"/>
                  <a:pt x="4972868" y="1525452"/>
                </a:cubicBezTo>
                <a:cubicBezTo>
                  <a:pt x="4971179" y="1528781"/>
                  <a:pt x="4965361" y="1529156"/>
                  <a:pt x="4959543" y="1529531"/>
                </a:cubicBezTo>
                <a:cubicBezTo>
                  <a:pt x="4962407" y="1525529"/>
                  <a:pt x="4968532" y="1523862"/>
                  <a:pt x="4973028" y="1521028"/>
                </a:cubicBezTo>
                <a:close/>
                <a:moveTo>
                  <a:pt x="5109512" y="1520109"/>
                </a:moveTo>
                <a:cubicBezTo>
                  <a:pt x="5116342" y="1532638"/>
                  <a:pt x="5114538" y="1542745"/>
                  <a:pt x="5109949" y="1550020"/>
                </a:cubicBezTo>
                <a:cubicBezTo>
                  <a:pt x="5108418" y="1552444"/>
                  <a:pt x="5106579" y="1554555"/>
                  <a:pt x="5104648" y="1556334"/>
                </a:cubicBezTo>
                <a:cubicBezTo>
                  <a:pt x="5100052" y="1549883"/>
                  <a:pt x="5097260" y="1543668"/>
                  <a:pt x="5095805" y="1537883"/>
                </a:cubicBezTo>
                <a:lnTo>
                  <a:pt x="5095044" y="1523115"/>
                </a:lnTo>
                <a:lnTo>
                  <a:pt x="5094200" y="1522074"/>
                </a:lnTo>
                <a:lnTo>
                  <a:pt x="5095011" y="1522486"/>
                </a:lnTo>
                <a:lnTo>
                  <a:pt x="5094987" y="1522012"/>
                </a:lnTo>
                <a:lnTo>
                  <a:pt x="5095633" y="1522802"/>
                </a:lnTo>
                <a:lnTo>
                  <a:pt x="5095648" y="1522809"/>
                </a:lnTo>
                <a:cubicBezTo>
                  <a:pt x="5098200" y="1524135"/>
                  <a:pt x="5103051" y="1526807"/>
                  <a:pt x="5101017" y="1526951"/>
                </a:cubicBezTo>
                <a:lnTo>
                  <a:pt x="5099501" y="1527496"/>
                </a:lnTo>
                <a:lnTo>
                  <a:pt x="5101644" y="1529549"/>
                </a:lnTo>
                <a:cubicBezTo>
                  <a:pt x="5104517" y="1531227"/>
                  <a:pt x="5098809" y="1518510"/>
                  <a:pt x="5109512" y="1520109"/>
                </a:cubicBezTo>
                <a:close/>
                <a:moveTo>
                  <a:pt x="4857644" y="1518513"/>
                </a:moveTo>
                <a:cubicBezTo>
                  <a:pt x="4857847" y="1518106"/>
                  <a:pt x="4858007" y="1518188"/>
                  <a:pt x="4858130" y="1518888"/>
                </a:cubicBezTo>
                <a:lnTo>
                  <a:pt x="4857510" y="1518969"/>
                </a:lnTo>
                <a:close/>
                <a:moveTo>
                  <a:pt x="4600239" y="1515276"/>
                </a:moveTo>
                <a:lnTo>
                  <a:pt x="4597523" y="1517228"/>
                </a:lnTo>
                <a:lnTo>
                  <a:pt x="4596614" y="1518148"/>
                </a:lnTo>
                <a:lnTo>
                  <a:pt x="4593879" y="1522212"/>
                </a:lnTo>
                <a:cubicBezTo>
                  <a:pt x="4593259" y="1523582"/>
                  <a:pt x="4593497" y="1523943"/>
                  <a:pt x="4594203" y="1523712"/>
                </a:cubicBezTo>
                <a:cubicBezTo>
                  <a:pt x="4596322" y="1523022"/>
                  <a:pt x="4602660" y="1517015"/>
                  <a:pt x="4602660" y="1517015"/>
                </a:cubicBezTo>
                <a:cubicBezTo>
                  <a:pt x="4603558" y="1515038"/>
                  <a:pt x="4602226" y="1514433"/>
                  <a:pt x="4600239" y="1515276"/>
                </a:cubicBezTo>
                <a:close/>
                <a:moveTo>
                  <a:pt x="5003651" y="1513681"/>
                </a:moveTo>
                <a:cubicBezTo>
                  <a:pt x="5014281" y="1532774"/>
                  <a:pt x="5012786" y="1547368"/>
                  <a:pt x="5006380" y="1559448"/>
                </a:cubicBezTo>
                <a:cubicBezTo>
                  <a:pt x="4999973" y="1571528"/>
                  <a:pt x="4988652" y="1581092"/>
                  <a:pt x="4979631" y="1590126"/>
                </a:cubicBezTo>
                <a:cubicBezTo>
                  <a:pt x="4978511" y="1580971"/>
                  <a:pt x="4981762" y="1572855"/>
                  <a:pt x="4983157" y="1563759"/>
                </a:cubicBezTo>
                <a:cubicBezTo>
                  <a:pt x="4985420" y="1557024"/>
                  <a:pt x="4990362" y="1550117"/>
                  <a:pt x="4990934" y="1542174"/>
                </a:cubicBezTo>
                <a:cubicBezTo>
                  <a:pt x="4991505" y="1534228"/>
                  <a:pt x="4984034" y="1530969"/>
                  <a:pt x="4980937" y="1524576"/>
                </a:cubicBezTo>
                <a:cubicBezTo>
                  <a:pt x="4978126" y="1514210"/>
                  <a:pt x="4997585" y="1515606"/>
                  <a:pt x="5003651" y="1513681"/>
                </a:cubicBezTo>
                <a:close/>
                <a:moveTo>
                  <a:pt x="4719053" y="1509370"/>
                </a:moveTo>
                <a:lnTo>
                  <a:pt x="4696547" y="1529208"/>
                </a:lnTo>
                <a:cubicBezTo>
                  <a:pt x="4661259" y="1559179"/>
                  <a:pt x="4613350" y="1599262"/>
                  <a:pt x="4666860" y="1570457"/>
                </a:cubicBezTo>
                <a:cubicBezTo>
                  <a:pt x="4671691" y="1566439"/>
                  <a:pt x="4682780" y="1557967"/>
                  <a:pt x="4695273" y="1548606"/>
                </a:cubicBezTo>
                <a:lnTo>
                  <a:pt x="4708235" y="1539044"/>
                </a:lnTo>
                <a:lnTo>
                  <a:pt x="4707651" y="1538779"/>
                </a:lnTo>
                <a:cubicBezTo>
                  <a:pt x="4710514" y="1534777"/>
                  <a:pt x="4713378" y="1530776"/>
                  <a:pt x="4716241" y="1526774"/>
                </a:cubicBezTo>
                <a:lnTo>
                  <a:pt x="4719326" y="1530862"/>
                </a:lnTo>
                <a:lnTo>
                  <a:pt x="4725441" y="1526349"/>
                </a:lnTo>
                <a:lnTo>
                  <a:pt x="4719312" y="1522473"/>
                </a:lnTo>
                <a:cubicBezTo>
                  <a:pt x="4720322" y="1521061"/>
                  <a:pt x="4721679" y="1520966"/>
                  <a:pt x="4723422" y="1521679"/>
                </a:cubicBezTo>
                <a:lnTo>
                  <a:pt x="4727917" y="1524523"/>
                </a:lnTo>
                <a:lnTo>
                  <a:pt x="4732115" y="1521426"/>
                </a:lnTo>
                <a:lnTo>
                  <a:pt x="4736309" y="1518460"/>
                </a:lnTo>
                <a:close/>
                <a:moveTo>
                  <a:pt x="5713159" y="1503752"/>
                </a:moveTo>
                <a:cubicBezTo>
                  <a:pt x="5717315" y="1515337"/>
                  <a:pt x="5714886" y="1522209"/>
                  <a:pt x="5712457" y="1529082"/>
                </a:cubicBezTo>
                <a:cubicBezTo>
                  <a:pt x="5697641" y="1518478"/>
                  <a:pt x="5709084" y="1509447"/>
                  <a:pt x="5713159" y="1503752"/>
                </a:cubicBezTo>
                <a:close/>
                <a:moveTo>
                  <a:pt x="4559915" y="1499903"/>
                </a:moveTo>
                <a:lnTo>
                  <a:pt x="4544381" y="1511749"/>
                </a:lnTo>
                <a:lnTo>
                  <a:pt x="4553575" y="1506429"/>
                </a:lnTo>
                <a:close/>
                <a:moveTo>
                  <a:pt x="5094839" y="1497273"/>
                </a:moveTo>
                <a:cubicBezTo>
                  <a:pt x="5099997" y="1500964"/>
                  <a:pt x="5107801" y="1511171"/>
                  <a:pt x="5106210" y="1514076"/>
                </a:cubicBezTo>
                <a:cubicBezTo>
                  <a:pt x="5105679" y="1515046"/>
                  <a:pt x="5104105" y="1515202"/>
                  <a:pt x="5101040" y="1514036"/>
                </a:cubicBezTo>
                <a:cubicBezTo>
                  <a:pt x="5091409" y="1512964"/>
                  <a:pt x="5093867" y="1498631"/>
                  <a:pt x="5094839" y="1497273"/>
                </a:cubicBezTo>
                <a:close/>
                <a:moveTo>
                  <a:pt x="5109705" y="1493449"/>
                </a:moveTo>
                <a:cubicBezTo>
                  <a:pt x="5111614" y="1490782"/>
                  <a:pt x="5122003" y="1498218"/>
                  <a:pt x="5127198" y="1501935"/>
                </a:cubicBezTo>
                <a:cubicBezTo>
                  <a:pt x="5122602" y="1504698"/>
                  <a:pt x="5119739" y="1508698"/>
                  <a:pt x="5113412" y="1510222"/>
                </a:cubicBezTo>
                <a:cubicBezTo>
                  <a:pt x="5107440" y="1503931"/>
                  <a:pt x="5105109" y="1496212"/>
                  <a:pt x="5109705" y="1493449"/>
                </a:cubicBezTo>
                <a:close/>
                <a:moveTo>
                  <a:pt x="5007696" y="1482924"/>
                </a:moveTo>
                <a:cubicBezTo>
                  <a:pt x="5012466" y="1479937"/>
                  <a:pt x="5017411" y="1487743"/>
                  <a:pt x="5019592" y="1491438"/>
                </a:cubicBezTo>
                <a:cubicBezTo>
                  <a:pt x="5020326" y="1494095"/>
                  <a:pt x="5020043" y="1496558"/>
                  <a:pt x="5018966" y="1498589"/>
                </a:cubicBezTo>
                <a:cubicBezTo>
                  <a:pt x="5015739" y="1504679"/>
                  <a:pt x="5005375" y="1506862"/>
                  <a:pt x="4993840" y="1498607"/>
                </a:cubicBezTo>
                <a:cubicBezTo>
                  <a:pt x="4997878" y="1492964"/>
                  <a:pt x="5000176" y="1486075"/>
                  <a:pt x="5007696" y="1482924"/>
                </a:cubicBezTo>
                <a:close/>
                <a:moveTo>
                  <a:pt x="4940800" y="1477955"/>
                </a:moveTo>
                <a:cubicBezTo>
                  <a:pt x="4940451" y="1479838"/>
                  <a:pt x="4940278" y="1480781"/>
                  <a:pt x="4939596" y="1480827"/>
                </a:cubicBezTo>
                <a:cubicBezTo>
                  <a:pt x="4938914" y="1480872"/>
                  <a:pt x="4937717" y="1480015"/>
                  <a:pt x="4935335" y="1478310"/>
                </a:cubicBezTo>
                <a:cubicBezTo>
                  <a:pt x="4935335" y="1478310"/>
                  <a:pt x="4938197" y="1478225"/>
                  <a:pt x="4940800" y="1477955"/>
                </a:cubicBezTo>
                <a:close/>
                <a:moveTo>
                  <a:pt x="5670637" y="1476522"/>
                </a:moveTo>
                <a:cubicBezTo>
                  <a:pt x="5676479" y="1478606"/>
                  <a:pt x="5680893" y="1479668"/>
                  <a:pt x="5685309" y="1480731"/>
                </a:cubicBezTo>
                <a:cubicBezTo>
                  <a:pt x="5687365" y="1503174"/>
                  <a:pt x="5682575" y="1520715"/>
                  <a:pt x="5677952" y="1538027"/>
                </a:cubicBezTo>
                <a:cubicBezTo>
                  <a:pt x="5673708" y="1547573"/>
                  <a:pt x="5672169" y="1556956"/>
                  <a:pt x="5669637" y="1567728"/>
                </a:cubicBezTo>
                <a:cubicBezTo>
                  <a:pt x="5667379" y="1574499"/>
                  <a:pt x="5681505" y="1586706"/>
                  <a:pt x="5679531" y="1593681"/>
                </a:cubicBezTo>
                <a:cubicBezTo>
                  <a:pt x="5678865" y="1601242"/>
                  <a:pt x="5670764" y="1605931"/>
                  <a:pt x="5668221" y="1612499"/>
                </a:cubicBezTo>
                <a:cubicBezTo>
                  <a:pt x="5663260" y="1619434"/>
                  <a:pt x="5660009" y="1627592"/>
                  <a:pt x="5660180" y="1638200"/>
                </a:cubicBezTo>
                <a:cubicBezTo>
                  <a:pt x="5659634" y="1646198"/>
                  <a:pt x="5655830" y="1651514"/>
                  <a:pt x="5655282" y="1659511"/>
                </a:cubicBezTo>
                <a:cubicBezTo>
                  <a:pt x="5653298" y="1662285"/>
                  <a:pt x="5668255" y="1666698"/>
                  <a:pt x="5673390" y="1670372"/>
                </a:cubicBezTo>
                <a:cubicBezTo>
                  <a:pt x="5663294" y="1673632"/>
                  <a:pt x="5646350" y="1671993"/>
                  <a:pt x="5643100" y="1680150"/>
                </a:cubicBezTo>
                <a:cubicBezTo>
                  <a:pt x="5641834" y="1685536"/>
                  <a:pt x="5656245" y="1697946"/>
                  <a:pt x="5662099" y="1704233"/>
                </a:cubicBezTo>
                <a:cubicBezTo>
                  <a:pt x="5656965" y="1700558"/>
                  <a:pt x="5649126" y="1697045"/>
                  <a:pt x="5643991" y="1693371"/>
                </a:cubicBezTo>
                <a:cubicBezTo>
                  <a:pt x="5642725" y="1698756"/>
                  <a:pt x="5641625" y="1703911"/>
                  <a:pt x="5641351" y="1707909"/>
                </a:cubicBezTo>
                <a:cubicBezTo>
                  <a:pt x="5638374" y="1712070"/>
                  <a:pt x="5638100" y="1716068"/>
                  <a:pt x="5637828" y="1720066"/>
                </a:cubicBezTo>
                <a:cubicBezTo>
                  <a:pt x="5643682" y="1726352"/>
                  <a:pt x="5649535" y="1732639"/>
                  <a:pt x="5655103" y="1738720"/>
                </a:cubicBezTo>
                <a:cubicBezTo>
                  <a:pt x="5649262" y="1736636"/>
                  <a:pt x="5645119" y="1731576"/>
                  <a:pt x="5640704" y="1730513"/>
                </a:cubicBezTo>
                <a:cubicBezTo>
                  <a:pt x="5635297" y="1730837"/>
                  <a:pt x="5627184" y="1731323"/>
                  <a:pt x="5625918" y="1736709"/>
                </a:cubicBezTo>
                <a:cubicBezTo>
                  <a:pt x="5626637" y="1739320"/>
                  <a:pt x="5629788" y="1745768"/>
                  <a:pt x="5629514" y="1749766"/>
                </a:cubicBezTo>
                <a:cubicBezTo>
                  <a:pt x="5627528" y="1752540"/>
                  <a:pt x="5625543" y="1755314"/>
                  <a:pt x="5622732" y="1759243"/>
                </a:cubicBezTo>
                <a:cubicBezTo>
                  <a:pt x="5627866" y="1762917"/>
                  <a:pt x="5633001" y="1766592"/>
                  <a:pt x="5637850" y="1770063"/>
                </a:cubicBezTo>
                <a:cubicBezTo>
                  <a:pt x="5634873" y="1774222"/>
                  <a:pt x="5625881" y="1765691"/>
                  <a:pt x="5620747" y="1762017"/>
                </a:cubicBezTo>
                <a:cubicBezTo>
                  <a:pt x="5609010" y="1789267"/>
                  <a:pt x="5584465" y="1809100"/>
                  <a:pt x="5592262" y="1848231"/>
                </a:cubicBezTo>
                <a:cubicBezTo>
                  <a:pt x="5594419" y="1856066"/>
                  <a:pt x="5600992" y="1864964"/>
                  <a:pt x="5602322" y="1873955"/>
                </a:cubicBezTo>
                <a:cubicBezTo>
                  <a:pt x="5604480" y="1881789"/>
                  <a:pt x="5596094" y="1886274"/>
                  <a:pt x="5590413" y="1890597"/>
                </a:cubicBezTo>
                <a:cubicBezTo>
                  <a:pt x="5583021" y="1893694"/>
                  <a:pt x="5576619" y="1895404"/>
                  <a:pt x="5571657" y="1902339"/>
                </a:cubicBezTo>
                <a:cubicBezTo>
                  <a:pt x="5568681" y="1906500"/>
                  <a:pt x="5580660" y="1915073"/>
                  <a:pt x="5579395" y="1920459"/>
                </a:cubicBezTo>
                <a:cubicBezTo>
                  <a:pt x="5578740" y="1932222"/>
                  <a:pt x="5552966" y="1928457"/>
                  <a:pt x="5552865" y="1943064"/>
                </a:cubicBezTo>
                <a:cubicBezTo>
                  <a:pt x="5553312" y="1949675"/>
                  <a:pt x="5556460" y="1956123"/>
                  <a:pt x="5552490" y="1961670"/>
                </a:cubicBezTo>
                <a:cubicBezTo>
                  <a:pt x="5549406" y="1969598"/>
                  <a:pt x="5545162" y="1979143"/>
                  <a:pt x="5540200" y="1986077"/>
                </a:cubicBezTo>
                <a:cubicBezTo>
                  <a:pt x="5536230" y="1991624"/>
                  <a:pt x="5512678" y="2010070"/>
                  <a:pt x="5527089" y="2022480"/>
                </a:cubicBezTo>
                <a:cubicBezTo>
                  <a:pt x="5535361" y="2028400"/>
                  <a:pt x="5545739" y="2031981"/>
                  <a:pt x="5547896" y="2039816"/>
                </a:cubicBezTo>
                <a:cubicBezTo>
                  <a:pt x="5549499" y="2044809"/>
                  <a:pt x="5546522" y="2048969"/>
                  <a:pt x="5543545" y="2053130"/>
                </a:cubicBezTo>
                <a:cubicBezTo>
                  <a:pt x="5538410" y="2049455"/>
                  <a:pt x="5533276" y="2045781"/>
                  <a:pt x="5528141" y="2042106"/>
                </a:cubicBezTo>
                <a:cubicBezTo>
                  <a:pt x="5521913" y="2054425"/>
                  <a:pt x="5513973" y="2065520"/>
                  <a:pt x="5507746" y="2077840"/>
                </a:cubicBezTo>
                <a:cubicBezTo>
                  <a:pt x="5505926" y="2080381"/>
                  <a:pt x="5510067" y="2085443"/>
                  <a:pt x="5513218" y="2091891"/>
                </a:cubicBezTo>
                <a:cubicBezTo>
                  <a:pt x="5516366" y="2098339"/>
                  <a:pt x="5510686" y="2102661"/>
                  <a:pt x="5505278" y="2102986"/>
                </a:cubicBezTo>
                <a:lnTo>
                  <a:pt x="5501829" y="2100518"/>
                </a:lnTo>
                <a:lnTo>
                  <a:pt x="5502200" y="2100001"/>
                </a:lnTo>
                <a:lnTo>
                  <a:pt x="5499774" y="2099047"/>
                </a:lnTo>
                <a:lnTo>
                  <a:pt x="5496720" y="2096862"/>
                </a:lnTo>
                <a:lnTo>
                  <a:pt x="5496975" y="2097948"/>
                </a:lnTo>
                <a:lnTo>
                  <a:pt x="5499774" y="2099047"/>
                </a:lnTo>
                <a:lnTo>
                  <a:pt x="5501829" y="2100518"/>
                </a:lnTo>
                <a:lnTo>
                  <a:pt x="5499437" y="2103861"/>
                </a:lnTo>
                <a:lnTo>
                  <a:pt x="5497494" y="2100157"/>
                </a:lnTo>
                <a:lnTo>
                  <a:pt x="5497959" y="2102139"/>
                </a:lnTo>
                <a:cubicBezTo>
                  <a:pt x="5496647" y="2105328"/>
                  <a:pt x="5488875" y="2103305"/>
                  <a:pt x="5485358" y="2105507"/>
                </a:cubicBezTo>
                <a:cubicBezTo>
                  <a:pt x="5479676" y="2109829"/>
                  <a:pt x="5484264" y="2121500"/>
                  <a:pt x="5482171" y="2128041"/>
                </a:cubicBezTo>
                <a:cubicBezTo>
                  <a:pt x="5486421" y="2129335"/>
                  <a:pt x="5491555" y="2133009"/>
                  <a:pt x="5496137" y="2133840"/>
                </a:cubicBezTo>
                <a:cubicBezTo>
                  <a:pt x="5494870" y="2139226"/>
                  <a:pt x="5495316" y="2145837"/>
                  <a:pt x="5489635" y="2150159"/>
                </a:cubicBezTo>
                <a:cubicBezTo>
                  <a:pt x="5485939" y="2151708"/>
                  <a:pt x="5477381" y="2145584"/>
                  <a:pt x="5472247" y="2141910"/>
                </a:cubicBezTo>
                <a:cubicBezTo>
                  <a:pt x="5465027" y="2155616"/>
                  <a:pt x="5458690" y="2171702"/>
                  <a:pt x="5448765" y="2185571"/>
                </a:cubicBezTo>
                <a:cubicBezTo>
                  <a:pt x="5454893" y="2187858"/>
                  <a:pt x="5465162" y="2195207"/>
                  <a:pt x="5468858" y="2193658"/>
                </a:cubicBezTo>
                <a:cubicBezTo>
                  <a:pt x="5471563" y="2193496"/>
                  <a:pt x="5475366" y="2188180"/>
                  <a:pt x="5477078" y="2189404"/>
                </a:cubicBezTo>
                <a:cubicBezTo>
                  <a:pt x="5480501" y="2191855"/>
                  <a:pt x="5468038" y="2205654"/>
                  <a:pt x="5467045" y="2207040"/>
                </a:cubicBezTo>
                <a:cubicBezTo>
                  <a:pt x="5464069" y="2211201"/>
                  <a:pt x="5461091" y="2215361"/>
                  <a:pt x="5455409" y="2219684"/>
                </a:cubicBezTo>
                <a:cubicBezTo>
                  <a:pt x="5449729" y="2224006"/>
                  <a:pt x="5442883" y="2219106"/>
                  <a:pt x="5432613" y="2211758"/>
                </a:cubicBezTo>
                <a:cubicBezTo>
                  <a:pt x="5431347" y="2217143"/>
                  <a:pt x="5430081" y="2222529"/>
                  <a:pt x="5428981" y="2227683"/>
                </a:cubicBezTo>
                <a:cubicBezTo>
                  <a:pt x="5433397" y="2228745"/>
                  <a:pt x="5437812" y="2229808"/>
                  <a:pt x="5440350" y="2229877"/>
                </a:cubicBezTo>
                <a:cubicBezTo>
                  <a:pt x="5441955" y="2234870"/>
                  <a:pt x="5448253" y="2247766"/>
                  <a:pt x="5441134" y="2246865"/>
                </a:cubicBezTo>
                <a:cubicBezTo>
                  <a:pt x="5426895" y="2245063"/>
                  <a:pt x="5417618" y="2236328"/>
                  <a:pt x="5409952" y="2243423"/>
                </a:cubicBezTo>
                <a:cubicBezTo>
                  <a:pt x="5407967" y="2246197"/>
                  <a:pt x="5403279" y="2249133"/>
                  <a:pt x="5405710" y="2252969"/>
                </a:cubicBezTo>
                <a:cubicBezTo>
                  <a:pt x="5409852" y="2258030"/>
                  <a:pt x="5418682" y="2260157"/>
                  <a:pt x="5421113" y="2263993"/>
                </a:cubicBezTo>
                <a:cubicBezTo>
                  <a:pt x="5422551" y="2269216"/>
                  <a:pt x="5418855" y="2270764"/>
                  <a:pt x="5416150" y="2270927"/>
                </a:cubicBezTo>
                <a:cubicBezTo>
                  <a:pt x="5409916" y="2272407"/>
                  <a:pt x="5403179" y="2263740"/>
                  <a:pt x="5398043" y="2260065"/>
                </a:cubicBezTo>
                <a:cubicBezTo>
                  <a:pt x="5395950" y="2266606"/>
                  <a:pt x="5395404" y="2274604"/>
                  <a:pt x="5394138" y="2279989"/>
                </a:cubicBezTo>
                <a:cubicBezTo>
                  <a:pt x="5400984" y="2284888"/>
                  <a:pt x="5407110" y="2287175"/>
                  <a:pt x="5414949" y="2290688"/>
                </a:cubicBezTo>
                <a:cubicBezTo>
                  <a:pt x="5416933" y="2287914"/>
                  <a:pt x="5419911" y="2283753"/>
                  <a:pt x="5421896" y="2280980"/>
                </a:cubicBezTo>
                <a:cubicBezTo>
                  <a:pt x="5422888" y="2279593"/>
                  <a:pt x="5426694" y="2274277"/>
                  <a:pt x="5430116" y="2276727"/>
                </a:cubicBezTo>
                <a:cubicBezTo>
                  <a:pt x="5436677" y="2281421"/>
                  <a:pt x="5428469" y="2289877"/>
                  <a:pt x="5425480" y="2289835"/>
                </a:cubicBezTo>
                <a:cubicBezTo>
                  <a:pt x="5425480" y="2289835"/>
                  <a:pt x="5418544" y="2303746"/>
                  <a:pt x="5428082" y="2304280"/>
                </a:cubicBezTo>
                <a:cubicBezTo>
                  <a:pt x="5430786" y="2304118"/>
                  <a:pt x="5434037" y="2295960"/>
                  <a:pt x="5437460" y="2298409"/>
                </a:cubicBezTo>
                <a:cubicBezTo>
                  <a:pt x="5439531" y="2300939"/>
                  <a:pt x="5439146" y="2303285"/>
                  <a:pt x="5437906" y="2305020"/>
                </a:cubicBezTo>
                <a:cubicBezTo>
                  <a:pt x="5436665" y="2306753"/>
                  <a:pt x="5434569" y="2307873"/>
                  <a:pt x="5433218" y="2307955"/>
                </a:cubicBezTo>
                <a:cubicBezTo>
                  <a:pt x="5429247" y="2313502"/>
                  <a:pt x="5415181" y="2322309"/>
                  <a:pt x="5400063" y="2311490"/>
                </a:cubicBezTo>
                <a:cubicBezTo>
                  <a:pt x="5403040" y="2307330"/>
                  <a:pt x="5406017" y="2303169"/>
                  <a:pt x="5408994" y="2299008"/>
                </a:cubicBezTo>
                <a:cubicBezTo>
                  <a:pt x="5400437" y="2292884"/>
                  <a:pt x="5395748" y="2295820"/>
                  <a:pt x="5392051" y="2297369"/>
                </a:cubicBezTo>
                <a:cubicBezTo>
                  <a:pt x="5385652" y="2299080"/>
                  <a:pt x="5374117" y="2297116"/>
                  <a:pt x="5364567" y="2292380"/>
                </a:cubicBezTo>
                <a:cubicBezTo>
                  <a:pt x="5380719" y="2266192"/>
                  <a:pt x="5395988" y="2237624"/>
                  <a:pt x="5412140" y="2211437"/>
                </a:cubicBezTo>
                <a:cubicBezTo>
                  <a:pt x="5418202" y="2199348"/>
                  <a:pt x="5427134" y="2186866"/>
                  <a:pt x="5434354" y="2173160"/>
                </a:cubicBezTo>
                <a:cubicBezTo>
                  <a:pt x="5438324" y="2167613"/>
                  <a:pt x="5441575" y="2159454"/>
                  <a:pt x="5446372" y="2152751"/>
                </a:cubicBezTo>
                <a:lnTo>
                  <a:pt x="5447409" y="2150054"/>
                </a:lnTo>
                <a:lnTo>
                  <a:pt x="5442475" y="2146759"/>
                </a:lnTo>
                <a:cubicBezTo>
                  <a:pt x="5442069" y="2145082"/>
                  <a:pt x="5443118" y="2143614"/>
                  <a:pt x="5445404" y="2144140"/>
                </a:cubicBezTo>
                <a:lnTo>
                  <a:pt x="5447697" y="2149304"/>
                </a:lnTo>
                <a:lnTo>
                  <a:pt x="5448169" y="2148074"/>
                </a:lnTo>
                <a:cubicBezTo>
                  <a:pt x="5449022" y="2142983"/>
                  <a:pt x="5447751" y="2136961"/>
                  <a:pt x="5450729" y="2132801"/>
                </a:cubicBezTo>
                <a:cubicBezTo>
                  <a:pt x="5479444" y="2078208"/>
                  <a:pt x="5515007" y="2028513"/>
                  <a:pt x="5525617" y="1963059"/>
                </a:cubicBezTo>
                <a:cubicBezTo>
                  <a:pt x="5514355" y="1957097"/>
                  <a:pt x="5512198" y="1949262"/>
                  <a:pt x="5513463" y="1943877"/>
                </a:cubicBezTo>
                <a:cubicBezTo>
                  <a:pt x="5512852" y="1937498"/>
                  <a:pt x="5518979" y="1939785"/>
                  <a:pt x="5527810" y="1941910"/>
                </a:cubicBezTo>
                <a:cubicBezTo>
                  <a:pt x="5525825" y="1944684"/>
                  <a:pt x="5522020" y="1950001"/>
                  <a:pt x="5530578" y="1956125"/>
                </a:cubicBezTo>
                <a:cubicBezTo>
                  <a:pt x="5536367" y="1948034"/>
                  <a:pt x="5542322" y="1939714"/>
                  <a:pt x="5548277" y="1931393"/>
                </a:cubicBezTo>
                <a:cubicBezTo>
                  <a:pt x="5542150" y="1929105"/>
                  <a:pt x="5536024" y="1926817"/>
                  <a:pt x="5529896" y="1924531"/>
                </a:cubicBezTo>
                <a:cubicBezTo>
                  <a:pt x="5531335" y="1929754"/>
                  <a:pt x="5531061" y="1933751"/>
                  <a:pt x="5530787" y="1937751"/>
                </a:cubicBezTo>
                <a:cubicBezTo>
                  <a:pt x="5525653" y="1934076"/>
                  <a:pt x="5520804" y="1930605"/>
                  <a:pt x="5515670" y="1926931"/>
                </a:cubicBezTo>
                <a:cubicBezTo>
                  <a:pt x="5520632" y="1919997"/>
                  <a:pt x="5527305" y="1914288"/>
                  <a:pt x="5533693" y="1908374"/>
                </a:cubicBezTo>
                <a:cubicBezTo>
                  <a:pt x="5536125" y="1912211"/>
                  <a:pt x="5536843" y="1914823"/>
                  <a:pt x="5539274" y="1918659"/>
                </a:cubicBezTo>
                <a:cubicBezTo>
                  <a:pt x="5547214" y="1907565"/>
                  <a:pt x="5553995" y="1898088"/>
                  <a:pt x="5561934" y="1886994"/>
                </a:cubicBezTo>
                <a:cubicBezTo>
                  <a:pt x="5557520" y="1885931"/>
                  <a:pt x="5552385" y="1882256"/>
                  <a:pt x="5549247" y="1880010"/>
                </a:cubicBezTo>
                <a:cubicBezTo>
                  <a:pt x="5558452" y="1863531"/>
                  <a:pt x="5567492" y="1847282"/>
                  <a:pt x="5579402" y="1830640"/>
                </a:cubicBezTo>
                <a:cubicBezTo>
                  <a:pt x="5573994" y="1830964"/>
                  <a:pt x="5571289" y="1831127"/>
                  <a:pt x="5567867" y="1828677"/>
                </a:cubicBezTo>
                <a:cubicBezTo>
                  <a:pt x="5569133" y="1823291"/>
                  <a:pt x="5570398" y="1817906"/>
                  <a:pt x="5571665" y="1812521"/>
                </a:cubicBezTo>
                <a:cubicBezTo>
                  <a:pt x="5573922" y="1805749"/>
                  <a:pt x="5569062" y="1798076"/>
                  <a:pt x="5570327" y="1792691"/>
                </a:cubicBezTo>
                <a:cubicBezTo>
                  <a:pt x="5577383" y="1779216"/>
                  <a:pt x="5583884" y="1762898"/>
                  <a:pt x="5587682" y="1746742"/>
                </a:cubicBezTo>
                <a:cubicBezTo>
                  <a:pt x="5598534" y="1717112"/>
                  <a:pt x="5609119" y="1684842"/>
                  <a:pt x="5619251" y="1652600"/>
                </a:cubicBezTo>
                <a:cubicBezTo>
                  <a:pt x="5628393" y="1621744"/>
                  <a:pt x="5637700" y="1590657"/>
                  <a:pt x="5646840" y="1559802"/>
                </a:cubicBezTo>
                <a:cubicBezTo>
                  <a:pt x="5650638" y="1543646"/>
                  <a:pt x="5654436" y="1527490"/>
                  <a:pt x="5659778" y="1512790"/>
                </a:cubicBezTo>
                <a:cubicBezTo>
                  <a:pt x="5663029" y="1504631"/>
                  <a:pt x="5663576" y="1496635"/>
                  <a:pt x="5667112" y="1488680"/>
                </a:cubicBezTo>
                <a:cubicBezTo>
                  <a:pt x="5667386" y="1484681"/>
                  <a:pt x="5669371" y="1481907"/>
                  <a:pt x="5670637" y="1476522"/>
                </a:cubicBezTo>
                <a:close/>
                <a:moveTo>
                  <a:pt x="4595755" y="1472422"/>
                </a:moveTo>
                <a:lnTo>
                  <a:pt x="4578988" y="1485355"/>
                </a:lnTo>
                <a:lnTo>
                  <a:pt x="4571400" y="1491143"/>
                </a:lnTo>
                <a:lnTo>
                  <a:pt x="4566647" y="1496820"/>
                </a:lnTo>
                <a:lnTo>
                  <a:pt x="4562256" y="1501662"/>
                </a:lnTo>
                <a:lnTo>
                  <a:pt x="4564561" y="1500423"/>
                </a:lnTo>
                <a:lnTo>
                  <a:pt x="4571552" y="1497013"/>
                </a:lnTo>
                <a:lnTo>
                  <a:pt x="4586082" y="1482064"/>
                </a:lnTo>
                <a:close/>
                <a:moveTo>
                  <a:pt x="5382781" y="1472232"/>
                </a:moveTo>
                <a:cubicBezTo>
                  <a:pt x="5391434" y="1478423"/>
                  <a:pt x="5391177" y="1482436"/>
                  <a:pt x="5390923" y="1486449"/>
                </a:cubicBezTo>
                <a:cubicBezTo>
                  <a:pt x="5386696" y="1496012"/>
                  <a:pt x="5385192" y="1505426"/>
                  <a:pt x="5380965" y="1514990"/>
                </a:cubicBezTo>
                <a:cubicBezTo>
                  <a:pt x="5379627" y="1524172"/>
                  <a:pt x="5376394" y="1532348"/>
                  <a:pt x="5373897" y="1543150"/>
                </a:cubicBezTo>
                <a:cubicBezTo>
                  <a:pt x="5373585" y="1544500"/>
                  <a:pt x="5373210" y="1545936"/>
                  <a:pt x="5372616" y="1547282"/>
                </a:cubicBezTo>
                <a:cubicBezTo>
                  <a:pt x="5370832" y="1551316"/>
                  <a:pt x="5367066" y="1554522"/>
                  <a:pt x="5357045" y="1552071"/>
                </a:cubicBezTo>
                <a:cubicBezTo>
                  <a:pt x="5364280" y="1523680"/>
                  <a:pt x="5366895" y="1494430"/>
                  <a:pt x="5382781" y="1472232"/>
                </a:cubicBezTo>
                <a:close/>
                <a:moveTo>
                  <a:pt x="5806153" y="1468602"/>
                </a:moveTo>
                <a:cubicBezTo>
                  <a:pt x="5810232" y="1471520"/>
                  <a:pt x="5811531" y="1474015"/>
                  <a:pt x="5811562" y="1476126"/>
                </a:cubicBezTo>
                <a:lnTo>
                  <a:pt x="5809671" y="1480627"/>
                </a:lnTo>
                <a:lnTo>
                  <a:pt x="5814492" y="1485841"/>
                </a:lnTo>
                <a:cubicBezTo>
                  <a:pt x="5816865" y="1491299"/>
                  <a:pt x="5811069" y="1495269"/>
                  <a:pt x="5808821" y="1498410"/>
                </a:cubicBezTo>
                <a:cubicBezTo>
                  <a:pt x="5817505" y="1504623"/>
                  <a:pt x="5820502" y="1500435"/>
                  <a:pt x="5823334" y="1496479"/>
                </a:cubicBezTo>
                <a:cubicBezTo>
                  <a:pt x="5828036" y="1499843"/>
                  <a:pt x="5828979" y="1503267"/>
                  <a:pt x="5827671" y="1506554"/>
                </a:cubicBezTo>
                <a:cubicBezTo>
                  <a:pt x="5823753" y="1516417"/>
                  <a:pt x="5799596" y="1525062"/>
                  <a:pt x="5796045" y="1527270"/>
                </a:cubicBezTo>
                <a:cubicBezTo>
                  <a:pt x="5798883" y="1515050"/>
                  <a:pt x="5799766" y="1501430"/>
                  <a:pt x="5803755" y="1490182"/>
                </a:cubicBezTo>
                <a:lnTo>
                  <a:pt x="5808586" y="1480612"/>
                </a:lnTo>
                <a:lnTo>
                  <a:pt x="5804462" y="1476783"/>
                </a:lnTo>
                <a:cubicBezTo>
                  <a:pt x="5801717" y="1472863"/>
                  <a:pt x="5804672" y="1470672"/>
                  <a:pt x="5806153" y="1468602"/>
                </a:cubicBezTo>
                <a:close/>
                <a:moveTo>
                  <a:pt x="4932960" y="1463093"/>
                </a:moveTo>
                <a:cubicBezTo>
                  <a:pt x="4940001" y="1468132"/>
                  <a:pt x="4939493" y="1471942"/>
                  <a:pt x="4937517" y="1474702"/>
                </a:cubicBezTo>
                <a:cubicBezTo>
                  <a:pt x="4936049" y="1473653"/>
                  <a:pt x="4933302" y="1473773"/>
                  <a:pt x="4931541" y="1472514"/>
                </a:cubicBezTo>
                <a:cubicBezTo>
                  <a:pt x="4933518" y="1469753"/>
                  <a:pt x="4933732" y="1465732"/>
                  <a:pt x="4932960" y="1463093"/>
                </a:cubicBezTo>
                <a:close/>
                <a:moveTo>
                  <a:pt x="5234419" y="1459938"/>
                </a:moveTo>
                <a:cubicBezTo>
                  <a:pt x="5236158" y="1460208"/>
                  <a:pt x="5238519" y="1461410"/>
                  <a:pt x="5241926" y="1463849"/>
                </a:cubicBezTo>
                <a:cubicBezTo>
                  <a:pt x="5240083" y="1466423"/>
                  <a:pt x="5235755" y="1465272"/>
                  <a:pt x="5230644" y="1461615"/>
                </a:cubicBezTo>
                <a:cubicBezTo>
                  <a:pt x="5231566" y="1460328"/>
                  <a:pt x="5232682" y="1459667"/>
                  <a:pt x="5234419" y="1459938"/>
                </a:cubicBezTo>
                <a:close/>
                <a:moveTo>
                  <a:pt x="4610680" y="1453850"/>
                </a:moveTo>
                <a:lnTo>
                  <a:pt x="4613426" y="1454809"/>
                </a:lnTo>
                <a:lnTo>
                  <a:pt x="4611313" y="1454070"/>
                </a:lnTo>
                <a:cubicBezTo>
                  <a:pt x="4610471" y="1453777"/>
                  <a:pt x="4610051" y="1453630"/>
                  <a:pt x="4610680" y="1453850"/>
                </a:cubicBezTo>
                <a:close/>
                <a:moveTo>
                  <a:pt x="5019390" y="1443270"/>
                </a:moveTo>
                <a:cubicBezTo>
                  <a:pt x="5022796" y="1445709"/>
                  <a:pt x="5026205" y="1448147"/>
                  <a:pt x="5027908" y="1449366"/>
                </a:cubicBezTo>
                <a:cubicBezTo>
                  <a:pt x="5026016" y="1452010"/>
                  <a:pt x="5024124" y="1454653"/>
                  <a:pt x="5022233" y="1457297"/>
                </a:cubicBezTo>
                <a:cubicBezTo>
                  <a:pt x="5020529" y="1456078"/>
                  <a:pt x="5017121" y="1453639"/>
                  <a:pt x="5013715" y="1451202"/>
                </a:cubicBezTo>
                <a:cubicBezTo>
                  <a:pt x="5015607" y="1448557"/>
                  <a:pt x="5017498" y="1445914"/>
                  <a:pt x="5019390" y="1443270"/>
                </a:cubicBezTo>
                <a:close/>
                <a:moveTo>
                  <a:pt x="5827437" y="1437435"/>
                </a:moveTo>
                <a:cubicBezTo>
                  <a:pt x="5829489" y="1436421"/>
                  <a:pt x="5832614" y="1436689"/>
                  <a:pt x="5837878" y="1440455"/>
                </a:cubicBezTo>
                <a:cubicBezTo>
                  <a:pt x="5836095" y="1442946"/>
                  <a:pt x="5833961" y="1449636"/>
                  <a:pt x="5823435" y="1442102"/>
                </a:cubicBezTo>
                <a:cubicBezTo>
                  <a:pt x="5824406" y="1440743"/>
                  <a:pt x="5825385" y="1438448"/>
                  <a:pt x="5827437" y="1437435"/>
                </a:cubicBezTo>
                <a:close/>
                <a:moveTo>
                  <a:pt x="5681265" y="1435137"/>
                </a:moveTo>
                <a:cubicBezTo>
                  <a:pt x="5683077" y="1436433"/>
                  <a:pt x="5683077" y="1436433"/>
                  <a:pt x="5685832" y="1436408"/>
                </a:cubicBezTo>
                <a:cubicBezTo>
                  <a:pt x="5685751" y="1440347"/>
                  <a:pt x="5683859" y="1442990"/>
                  <a:pt x="5683777" y="1446930"/>
                </a:cubicBezTo>
                <a:cubicBezTo>
                  <a:pt x="5676535" y="1441746"/>
                  <a:pt x="5679372" y="1437781"/>
                  <a:pt x="5681265" y="1435137"/>
                </a:cubicBezTo>
                <a:close/>
                <a:moveTo>
                  <a:pt x="5026955" y="1434693"/>
                </a:moveTo>
                <a:cubicBezTo>
                  <a:pt x="5029015" y="1433668"/>
                  <a:pt x="5032154" y="1433916"/>
                  <a:pt x="5037418" y="1437683"/>
                </a:cubicBezTo>
                <a:cubicBezTo>
                  <a:pt x="5034579" y="1441648"/>
                  <a:pt x="5033497" y="1446869"/>
                  <a:pt x="5022969" y="1439335"/>
                </a:cubicBezTo>
                <a:cubicBezTo>
                  <a:pt x="5023915" y="1438014"/>
                  <a:pt x="5024896" y="1435718"/>
                  <a:pt x="5026955" y="1434693"/>
                </a:cubicBezTo>
                <a:close/>
                <a:moveTo>
                  <a:pt x="4859214" y="1433246"/>
                </a:moveTo>
                <a:cubicBezTo>
                  <a:pt x="4864151" y="1436780"/>
                  <a:pt x="4870035" y="1438992"/>
                  <a:pt x="4876867" y="1439884"/>
                </a:cubicBezTo>
                <a:cubicBezTo>
                  <a:pt x="4873329" y="1441350"/>
                  <a:pt x="4869793" y="1442817"/>
                  <a:pt x="4866251" y="1444280"/>
                </a:cubicBezTo>
                <a:cubicBezTo>
                  <a:pt x="4863905" y="1440602"/>
                  <a:pt x="4861560" y="1436925"/>
                  <a:pt x="4859214" y="1433246"/>
                </a:cubicBezTo>
                <a:close/>
                <a:moveTo>
                  <a:pt x="4971197" y="1427778"/>
                </a:moveTo>
                <a:cubicBezTo>
                  <a:pt x="4969216" y="1434765"/>
                  <a:pt x="4966953" y="1441549"/>
                  <a:pt x="4959266" y="1444451"/>
                </a:cubicBezTo>
                <a:cubicBezTo>
                  <a:pt x="4969537" y="1451801"/>
                  <a:pt x="4976660" y="1452697"/>
                  <a:pt x="4980638" y="1447140"/>
                </a:cubicBezTo>
                <a:cubicBezTo>
                  <a:pt x="4984615" y="1441581"/>
                  <a:pt x="4983180" y="1436353"/>
                  <a:pt x="4971197" y="1427778"/>
                </a:cubicBezTo>
                <a:close/>
                <a:moveTo>
                  <a:pt x="5484185" y="1426162"/>
                </a:moveTo>
                <a:cubicBezTo>
                  <a:pt x="5484254" y="1437205"/>
                  <a:pt x="5482870" y="1448188"/>
                  <a:pt x="5478507" y="1456547"/>
                </a:cubicBezTo>
                <a:cubicBezTo>
                  <a:pt x="5477053" y="1459334"/>
                  <a:pt x="5475267" y="1461830"/>
                  <a:pt x="5473093" y="1463938"/>
                </a:cubicBezTo>
                <a:cubicBezTo>
                  <a:pt x="5471606" y="1466016"/>
                  <a:pt x="5470168" y="1468257"/>
                  <a:pt x="5468593" y="1470402"/>
                </a:cubicBezTo>
                <a:cubicBezTo>
                  <a:pt x="5463865" y="1476834"/>
                  <a:pt x="5457903" y="1482381"/>
                  <a:pt x="5445704" y="1479934"/>
                </a:cubicBezTo>
                <a:cubicBezTo>
                  <a:pt x="5448902" y="1471753"/>
                  <a:pt x="5451109" y="1464957"/>
                  <a:pt x="5453316" y="1458161"/>
                </a:cubicBezTo>
                <a:cubicBezTo>
                  <a:pt x="5462326" y="1460421"/>
                  <a:pt x="5465299" y="1456267"/>
                  <a:pt x="5470028" y="1453370"/>
                </a:cubicBezTo>
                <a:cubicBezTo>
                  <a:pt x="5459486" y="1445826"/>
                  <a:pt x="5459036" y="1453880"/>
                  <a:pt x="5451783" y="1452877"/>
                </a:cubicBezTo>
                <a:cubicBezTo>
                  <a:pt x="5463225" y="1444314"/>
                  <a:pt x="5472744" y="1434725"/>
                  <a:pt x="5484185" y="1426162"/>
                </a:cubicBezTo>
                <a:close/>
                <a:moveTo>
                  <a:pt x="4615859" y="1424977"/>
                </a:moveTo>
                <a:cubicBezTo>
                  <a:pt x="4616215" y="1425964"/>
                  <a:pt x="4614908" y="1427850"/>
                  <a:pt x="4613273" y="1429517"/>
                </a:cubicBezTo>
                <a:cubicBezTo>
                  <a:pt x="4611640" y="1431182"/>
                  <a:pt x="4609680" y="1432629"/>
                  <a:pt x="4608726" y="1432739"/>
                </a:cubicBezTo>
                <a:cubicBezTo>
                  <a:pt x="4608090" y="1432812"/>
                  <a:pt x="4607902" y="1432291"/>
                  <a:pt x="4608558" y="1430844"/>
                </a:cubicBezTo>
                <a:cubicBezTo>
                  <a:pt x="4610216" y="1427190"/>
                  <a:pt x="4615859" y="1424977"/>
                  <a:pt x="4615859" y="1424977"/>
                </a:cubicBezTo>
                <a:close/>
                <a:moveTo>
                  <a:pt x="4696367" y="1422948"/>
                </a:moveTo>
                <a:cubicBezTo>
                  <a:pt x="4693754" y="1426352"/>
                  <a:pt x="4692032" y="1428967"/>
                  <a:pt x="4690275" y="1430969"/>
                </a:cubicBezTo>
                <a:cubicBezTo>
                  <a:pt x="4688520" y="1432972"/>
                  <a:pt x="4686729" y="1434363"/>
                  <a:pt x="4683977" y="1435317"/>
                </a:cubicBezTo>
                <a:cubicBezTo>
                  <a:pt x="4686462" y="1429836"/>
                  <a:pt x="4691159" y="1424991"/>
                  <a:pt x="4696367" y="1422948"/>
                </a:cubicBezTo>
                <a:close/>
                <a:moveTo>
                  <a:pt x="4736625" y="1422857"/>
                </a:moveTo>
                <a:lnTo>
                  <a:pt x="4732873" y="1427200"/>
                </a:lnTo>
                <a:cubicBezTo>
                  <a:pt x="4727161" y="1433695"/>
                  <a:pt x="4724140" y="1437304"/>
                  <a:pt x="4722993" y="1438997"/>
                </a:cubicBezTo>
                <a:lnTo>
                  <a:pt x="4723554" y="1439125"/>
                </a:lnTo>
                <a:lnTo>
                  <a:pt x="4700814" y="1453949"/>
                </a:lnTo>
                <a:cubicBezTo>
                  <a:pt x="4685253" y="1465040"/>
                  <a:pt x="4670538" y="1476457"/>
                  <a:pt x="4656260" y="1488242"/>
                </a:cubicBezTo>
                <a:lnTo>
                  <a:pt x="4646136" y="1494295"/>
                </a:lnTo>
                <a:lnTo>
                  <a:pt x="4667289" y="1473677"/>
                </a:lnTo>
                <a:lnTo>
                  <a:pt x="4682152" y="1457078"/>
                </a:lnTo>
                <a:lnTo>
                  <a:pt x="4702573" y="1444140"/>
                </a:lnTo>
                <a:lnTo>
                  <a:pt x="4700935" y="1441884"/>
                </a:lnTo>
                <a:lnTo>
                  <a:pt x="4703377" y="1443632"/>
                </a:lnTo>
                <a:lnTo>
                  <a:pt x="4729310" y="1427201"/>
                </a:lnTo>
                <a:close/>
                <a:moveTo>
                  <a:pt x="4700768" y="1417969"/>
                </a:moveTo>
                <a:cubicBezTo>
                  <a:pt x="4699870" y="1419948"/>
                  <a:pt x="4699214" y="1421395"/>
                  <a:pt x="4698562" y="1422245"/>
                </a:cubicBezTo>
                <a:cubicBezTo>
                  <a:pt x="4697907" y="1423096"/>
                  <a:pt x="4697256" y="1423353"/>
                  <a:pt x="4696367" y="1422948"/>
                </a:cubicBezTo>
                <a:cubicBezTo>
                  <a:pt x="4697196" y="1421122"/>
                  <a:pt x="4697216" y="1416358"/>
                  <a:pt x="4700768" y="1417969"/>
                </a:cubicBezTo>
                <a:close/>
                <a:moveTo>
                  <a:pt x="4995614" y="1416110"/>
                </a:moveTo>
                <a:cubicBezTo>
                  <a:pt x="4997320" y="1416116"/>
                  <a:pt x="4999591" y="1416768"/>
                  <a:pt x="5002307" y="1418711"/>
                </a:cubicBezTo>
                <a:cubicBezTo>
                  <a:pt x="5000466" y="1421284"/>
                  <a:pt x="4997733" y="1421277"/>
                  <a:pt x="4992301" y="1417389"/>
                </a:cubicBezTo>
                <a:cubicBezTo>
                  <a:pt x="4992762" y="1416746"/>
                  <a:pt x="4993905" y="1416104"/>
                  <a:pt x="4995614" y="1416110"/>
                </a:cubicBezTo>
                <a:close/>
                <a:moveTo>
                  <a:pt x="4184970" y="1415292"/>
                </a:moveTo>
                <a:lnTo>
                  <a:pt x="4182273" y="1417369"/>
                </a:lnTo>
                <a:lnTo>
                  <a:pt x="4153100" y="1438436"/>
                </a:lnTo>
                <a:lnTo>
                  <a:pt x="4153374" y="1438460"/>
                </a:lnTo>
                <a:cubicBezTo>
                  <a:pt x="4160744" y="1434961"/>
                  <a:pt x="4173525" y="1425098"/>
                  <a:pt x="4183099" y="1416985"/>
                </a:cubicBezTo>
                <a:close/>
                <a:moveTo>
                  <a:pt x="4705168" y="1412989"/>
                </a:moveTo>
                <a:cubicBezTo>
                  <a:pt x="4704270" y="1414968"/>
                  <a:pt x="4703614" y="1416414"/>
                  <a:pt x="4702961" y="1417265"/>
                </a:cubicBezTo>
                <a:cubicBezTo>
                  <a:pt x="4702306" y="1418117"/>
                  <a:pt x="4701656" y="1418372"/>
                  <a:pt x="4700768" y="1417969"/>
                </a:cubicBezTo>
                <a:cubicBezTo>
                  <a:pt x="4701596" y="1416143"/>
                  <a:pt x="4701616" y="1411378"/>
                  <a:pt x="4705168" y="1412989"/>
                </a:cubicBezTo>
                <a:close/>
                <a:moveTo>
                  <a:pt x="4662413" y="1405824"/>
                </a:moveTo>
                <a:lnTo>
                  <a:pt x="4658164" y="1408860"/>
                </a:lnTo>
                <a:lnTo>
                  <a:pt x="4652951" y="1411837"/>
                </a:lnTo>
                <a:lnTo>
                  <a:pt x="4647179" y="1421265"/>
                </a:lnTo>
                <a:lnTo>
                  <a:pt x="4661440" y="1407105"/>
                </a:lnTo>
                <a:cubicBezTo>
                  <a:pt x="4661440" y="1407105"/>
                  <a:pt x="4661716" y="1406731"/>
                  <a:pt x="4662206" y="1406089"/>
                </a:cubicBezTo>
                <a:close/>
                <a:moveTo>
                  <a:pt x="5404594" y="1400025"/>
                </a:moveTo>
                <a:cubicBezTo>
                  <a:pt x="5404511" y="1402099"/>
                  <a:pt x="5404470" y="1403136"/>
                  <a:pt x="5403853" y="1403228"/>
                </a:cubicBezTo>
                <a:cubicBezTo>
                  <a:pt x="5403236" y="1403321"/>
                  <a:pt x="5402045" y="1402468"/>
                  <a:pt x="5399663" y="1400763"/>
                </a:cubicBezTo>
                <a:cubicBezTo>
                  <a:pt x="5402262" y="1400489"/>
                  <a:pt x="5402262" y="1400489"/>
                  <a:pt x="5404594" y="1400025"/>
                </a:cubicBezTo>
                <a:close/>
                <a:moveTo>
                  <a:pt x="4720862" y="1395206"/>
                </a:moveTo>
                <a:cubicBezTo>
                  <a:pt x="4724004" y="1396901"/>
                  <a:pt x="4727444" y="1399919"/>
                  <a:pt x="4730738" y="1402275"/>
                </a:cubicBezTo>
                <a:cubicBezTo>
                  <a:pt x="4727588" y="1406677"/>
                  <a:pt x="4719356" y="1400785"/>
                  <a:pt x="4712773" y="1396073"/>
                </a:cubicBezTo>
                <a:cubicBezTo>
                  <a:pt x="4714873" y="1393139"/>
                  <a:pt x="4717717" y="1393511"/>
                  <a:pt x="4720862" y="1395206"/>
                </a:cubicBezTo>
                <a:close/>
                <a:moveTo>
                  <a:pt x="5000700" y="1385792"/>
                </a:moveTo>
                <a:cubicBezTo>
                  <a:pt x="5003443" y="1385528"/>
                  <a:pt x="5006996" y="1386651"/>
                  <a:pt x="5011680" y="1390002"/>
                </a:cubicBezTo>
                <a:cubicBezTo>
                  <a:pt x="5010213" y="1392053"/>
                  <a:pt x="5008952" y="1398381"/>
                  <a:pt x="5005896" y="1402652"/>
                </a:cubicBezTo>
                <a:cubicBezTo>
                  <a:pt x="5002840" y="1406922"/>
                  <a:pt x="4997989" y="1409133"/>
                  <a:pt x="4989343" y="1402946"/>
                </a:cubicBezTo>
                <a:cubicBezTo>
                  <a:pt x="4991544" y="1399871"/>
                  <a:pt x="4992472" y="1386587"/>
                  <a:pt x="5000700" y="1385792"/>
                </a:cubicBezTo>
                <a:close/>
                <a:moveTo>
                  <a:pt x="4757403" y="1384195"/>
                </a:moveTo>
                <a:cubicBezTo>
                  <a:pt x="4760553" y="1379794"/>
                  <a:pt x="4770431" y="1386862"/>
                  <a:pt x="4775368" y="1390396"/>
                </a:cubicBezTo>
                <a:cubicBezTo>
                  <a:pt x="4771168" y="1396265"/>
                  <a:pt x="4763988" y="1388907"/>
                  <a:pt x="4757403" y="1384195"/>
                </a:cubicBezTo>
                <a:close/>
                <a:moveTo>
                  <a:pt x="4806124" y="1382624"/>
                </a:moveTo>
                <a:lnTo>
                  <a:pt x="4801718" y="1387939"/>
                </a:lnTo>
                <a:lnTo>
                  <a:pt x="4797770" y="1392160"/>
                </a:lnTo>
                <a:lnTo>
                  <a:pt x="4758247" y="1416744"/>
                </a:lnTo>
                <a:lnTo>
                  <a:pt x="4761445" y="1412992"/>
                </a:lnTo>
                <a:lnTo>
                  <a:pt x="4768087" y="1404174"/>
                </a:lnTo>
                <a:lnTo>
                  <a:pt x="4786532" y="1393223"/>
                </a:lnTo>
                <a:close/>
                <a:moveTo>
                  <a:pt x="5397481" y="1382596"/>
                </a:moveTo>
                <a:cubicBezTo>
                  <a:pt x="5404295" y="1387472"/>
                  <a:pt x="5403245" y="1392541"/>
                  <a:pt x="5401139" y="1395484"/>
                </a:cubicBezTo>
                <a:cubicBezTo>
                  <a:pt x="5399435" y="1394264"/>
                  <a:pt x="5398623" y="1395397"/>
                  <a:pt x="5396921" y="1394178"/>
                </a:cubicBezTo>
                <a:cubicBezTo>
                  <a:pt x="5396999" y="1390469"/>
                  <a:pt x="5397241" y="1386533"/>
                  <a:pt x="5397481" y="1382596"/>
                </a:cubicBezTo>
                <a:close/>
                <a:moveTo>
                  <a:pt x="5027754" y="1381132"/>
                </a:moveTo>
                <a:cubicBezTo>
                  <a:pt x="5030575" y="1381017"/>
                  <a:pt x="5032385" y="1382313"/>
                  <a:pt x="5035206" y="1382197"/>
                </a:cubicBezTo>
                <a:cubicBezTo>
                  <a:pt x="5035102" y="1384256"/>
                  <a:pt x="5035049" y="1385285"/>
                  <a:pt x="5034118" y="1385152"/>
                </a:cubicBezTo>
                <a:cubicBezTo>
                  <a:pt x="5033187" y="1385018"/>
                  <a:pt x="5031376" y="1383723"/>
                  <a:pt x="5027754" y="1381132"/>
                </a:cubicBezTo>
                <a:close/>
                <a:moveTo>
                  <a:pt x="5465521" y="1378804"/>
                </a:moveTo>
                <a:cubicBezTo>
                  <a:pt x="5467260" y="1379074"/>
                  <a:pt x="5469621" y="1380276"/>
                  <a:pt x="5473027" y="1382715"/>
                </a:cubicBezTo>
                <a:cubicBezTo>
                  <a:pt x="5471185" y="1385289"/>
                  <a:pt x="5468561" y="1385358"/>
                  <a:pt x="5461744" y="1380481"/>
                </a:cubicBezTo>
                <a:cubicBezTo>
                  <a:pt x="5462666" y="1379193"/>
                  <a:pt x="5463783" y="1378532"/>
                  <a:pt x="5465521" y="1378804"/>
                </a:cubicBezTo>
                <a:close/>
                <a:moveTo>
                  <a:pt x="5483480" y="1378670"/>
                </a:moveTo>
                <a:cubicBezTo>
                  <a:pt x="5495978" y="1379140"/>
                  <a:pt x="5496638" y="1391970"/>
                  <a:pt x="5496163" y="1396219"/>
                </a:cubicBezTo>
                <a:cubicBezTo>
                  <a:pt x="5495020" y="1401404"/>
                  <a:pt x="5493710" y="1406822"/>
                  <a:pt x="5492399" y="1412240"/>
                </a:cubicBezTo>
                <a:cubicBezTo>
                  <a:pt x="5492093" y="1416256"/>
                  <a:pt x="5492788" y="1418873"/>
                  <a:pt x="5490782" y="1421675"/>
                </a:cubicBezTo>
                <a:cubicBezTo>
                  <a:pt x="5485689" y="1418030"/>
                  <a:pt x="5481291" y="1417001"/>
                  <a:pt x="5475196" y="1414758"/>
                </a:cubicBezTo>
                <a:cubicBezTo>
                  <a:pt x="5475399" y="1404310"/>
                  <a:pt x="5470146" y="1379367"/>
                  <a:pt x="5483480" y="1378670"/>
                </a:cubicBezTo>
                <a:close/>
                <a:moveTo>
                  <a:pt x="4884067" y="1377281"/>
                </a:moveTo>
                <a:cubicBezTo>
                  <a:pt x="4885770" y="1378499"/>
                  <a:pt x="4889178" y="1380937"/>
                  <a:pt x="4892584" y="1383376"/>
                </a:cubicBezTo>
                <a:cubicBezTo>
                  <a:pt x="4887077" y="1383872"/>
                  <a:pt x="4879867" y="1383149"/>
                  <a:pt x="4884067" y="1377281"/>
                </a:cubicBezTo>
                <a:close/>
                <a:moveTo>
                  <a:pt x="5588697" y="1375806"/>
                </a:moveTo>
                <a:cubicBezTo>
                  <a:pt x="5588697" y="1375806"/>
                  <a:pt x="5589669" y="1376234"/>
                  <a:pt x="5590885" y="1376771"/>
                </a:cubicBezTo>
                <a:lnTo>
                  <a:pt x="5591704" y="1377133"/>
                </a:lnTo>
                <a:close/>
                <a:moveTo>
                  <a:pt x="5694877" y="1373566"/>
                </a:moveTo>
                <a:cubicBezTo>
                  <a:pt x="5703595" y="1390309"/>
                  <a:pt x="5694096" y="1399968"/>
                  <a:pt x="5693264" y="1411978"/>
                </a:cubicBezTo>
                <a:cubicBezTo>
                  <a:pt x="5692131" y="1415369"/>
                  <a:pt x="5691714" y="1421375"/>
                  <a:pt x="5689837" y="1425808"/>
                </a:cubicBezTo>
                <a:cubicBezTo>
                  <a:pt x="5687957" y="1430240"/>
                  <a:pt x="5684616" y="1433103"/>
                  <a:pt x="5677632" y="1430206"/>
                </a:cubicBezTo>
                <a:cubicBezTo>
                  <a:pt x="5683437" y="1411249"/>
                  <a:pt x="5689075" y="1392522"/>
                  <a:pt x="5694877" y="1373566"/>
                </a:cubicBezTo>
                <a:close/>
                <a:moveTo>
                  <a:pt x="5585853" y="1372054"/>
                </a:moveTo>
                <a:cubicBezTo>
                  <a:pt x="5585294" y="1375848"/>
                  <a:pt x="5581326" y="1381392"/>
                  <a:pt x="5591590" y="1388737"/>
                </a:cubicBezTo>
                <a:cubicBezTo>
                  <a:pt x="5591727" y="1386739"/>
                  <a:pt x="5593351" y="1382662"/>
                  <a:pt x="5593412" y="1379037"/>
                </a:cubicBezTo>
                <a:lnTo>
                  <a:pt x="5593005" y="1377707"/>
                </a:lnTo>
                <a:lnTo>
                  <a:pt x="5591949" y="1374256"/>
                </a:lnTo>
                <a:cubicBezTo>
                  <a:pt x="5590817" y="1372986"/>
                  <a:pt x="5588912" y="1372147"/>
                  <a:pt x="5585853" y="1372054"/>
                </a:cubicBezTo>
                <a:close/>
                <a:moveTo>
                  <a:pt x="5832133" y="1370110"/>
                </a:moveTo>
                <a:cubicBezTo>
                  <a:pt x="5832913" y="1372466"/>
                  <a:pt x="5832231" y="1376291"/>
                  <a:pt x="5832093" y="1380507"/>
                </a:cubicBezTo>
                <a:cubicBezTo>
                  <a:pt x="5823936" y="1374670"/>
                  <a:pt x="5825197" y="1369460"/>
                  <a:pt x="5832133" y="1370110"/>
                </a:cubicBezTo>
                <a:close/>
                <a:moveTo>
                  <a:pt x="5307738" y="1357330"/>
                </a:moveTo>
                <a:cubicBezTo>
                  <a:pt x="5309780" y="1357563"/>
                  <a:pt x="5312411" y="1358689"/>
                  <a:pt x="5315874" y="1361168"/>
                </a:cubicBezTo>
                <a:cubicBezTo>
                  <a:pt x="5315159" y="1362169"/>
                  <a:pt x="5314480" y="1363573"/>
                  <a:pt x="5313676" y="1364983"/>
                </a:cubicBezTo>
                <a:cubicBezTo>
                  <a:pt x="5311262" y="1369213"/>
                  <a:pt x="5307717" y="1373483"/>
                  <a:pt x="5298626" y="1366977"/>
                </a:cubicBezTo>
                <a:cubicBezTo>
                  <a:pt x="5300774" y="1363976"/>
                  <a:pt x="5301609" y="1356632"/>
                  <a:pt x="5307738" y="1357330"/>
                </a:cubicBezTo>
                <a:close/>
                <a:moveTo>
                  <a:pt x="5015954" y="1354556"/>
                </a:moveTo>
                <a:cubicBezTo>
                  <a:pt x="5013639" y="1361511"/>
                  <a:pt x="5011323" y="1368466"/>
                  <a:pt x="5008714" y="1375210"/>
                </a:cubicBezTo>
                <a:cubicBezTo>
                  <a:pt x="4991403" y="1362821"/>
                  <a:pt x="5005855" y="1353788"/>
                  <a:pt x="5015954" y="1354556"/>
                </a:cubicBezTo>
                <a:close/>
                <a:moveTo>
                  <a:pt x="5470804" y="1352308"/>
                </a:moveTo>
                <a:cubicBezTo>
                  <a:pt x="5472811" y="1352515"/>
                  <a:pt x="5475386" y="1353601"/>
                  <a:pt x="5478764" y="1356019"/>
                </a:cubicBezTo>
                <a:cubicBezTo>
                  <a:pt x="5477333" y="1358019"/>
                  <a:pt x="5476451" y="1361927"/>
                  <a:pt x="5474240" y="1364125"/>
                </a:cubicBezTo>
                <a:cubicBezTo>
                  <a:pt x="5472027" y="1366324"/>
                  <a:pt x="5468483" y="1366815"/>
                  <a:pt x="5461727" y="1361980"/>
                </a:cubicBezTo>
                <a:cubicBezTo>
                  <a:pt x="5463875" y="1358978"/>
                  <a:pt x="5464784" y="1351687"/>
                  <a:pt x="5470804" y="1352308"/>
                </a:cubicBezTo>
                <a:close/>
                <a:moveTo>
                  <a:pt x="5696892" y="1343243"/>
                </a:moveTo>
                <a:cubicBezTo>
                  <a:pt x="5698881" y="1342441"/>
                  <a:pt x="5701814" y="1343085"/>
                  <a:pt x="5707055" y="1346835"/>
                </a:cubicBezTo>
                <a:cubicBezTo>
                  <a:pt x="5706610" y="1347458"/>
                  <a:pt x="5706144" y="1348344"/>
                  <a:pt x="5705529" y="1349205"/>
                </a:cubicBezTo>
                <a:cubicBezTo>
                  <a:pt x="5703683" y="1351784"/>
                  <a:pt x="5700487" y="1354116"/>
                  <a:pt x="5692401" y="1348332"/>
                </a:cubicBezTo>
                <a:cubicBezTo>
                  <a:pt x="5693860" y="1346295"/>
                  <a:pt x="5694903" y="1344046"/>
                  <a:pt x="5696892" y="1343243"/>
                </a:cubicBezTo>
                <a:close/>
                <a:moveTo>
                  <a:pt x="4748618" y="1342383"/>
                </a:moveTo>
                <a:lnTo>
                  <a:pt x="4743794" y="1347725"/>
                </a:lnTo>
                <a:lnTo>
                  <a:pt x="4742243" y="1348651"/>
                </a:lnTo>
                <a:close/>
                <a:moveTo>
                  <a:pt x="5148554" y="1340763"/>
                </a:moveTo>
                <a:cubicBezTo>
                  <a:pt x="5150545" y="1337979"/>
                  <a:pt x="5160031" y="1342663"/>
                  <a:pt x="5166118" y="1344915"/>
                </a:cubicBezTo>
                <a:cubicBezTo>
                  <a:pt x="5160830" y="1370240"/>
                  <a:pt x="5158488" y="1398024"/>
                  <a:pt x="5154899" y="1424564"/>
                </a:cubicBezTo>
                <a:cubicBezTo>
                  <a:pt x="5152785" y="1439623"/>
                  <a:pt x="5150631" y="1455872"/>
                  <a:pt x="5143950" y="1468731"/>
                </a:cubicBezTo>
                <a:cubicBezTo>
                  <a:pt x="5141723" y="1473017"/>
                  <a:pt x="5138994" y="1476926"/>
                  <a:pt x="5135595" y="1480289"/>
                </a:cubicBezTo>
                <a:cubicBezTo>
                  <a:pt x="5131063" y="1484772"/>
                  <a:pt x="5125340" y="1488284"/>
                  <a:pt x="5118037" y="1490421"/>
                </a:cubicBezTo>
                <a:cubicBezTo>
                  <a:pt x="5114233" y="1481387"/>
                  <a:pt x="5110713" y="1472556"/>
                  <a:pt x="5110022" y="1465748"/>
                </a:cubicBezTo>
                <a:cubicBezTo>
                  <a:pt x="5110895" y="1457955"/>
                  <a:pt x="5118809" y="1457656"/>
                  <a:pt x="5117699" y="1448445"/>
                </a:cubicBezTo>
                <a:cubicBezTo>
                  <a:pt x="5116703" y="1449837"/>
                  <a:pt x="5114009" y="1450014"/>
                  <a:pt x="5110614" y="1447583"/>
                </a:cubicBezTo>
                <a:cubicBezTo>
                  <a:pt x="5112493" y="1434199"/>
                  <a:pt x="5116770" y="1424633"/>
                  <a:pt x="5123741" y="1414893"/>
                </a:cubicBezTo>
                <a:cubicBezTo>
                  <a:pt x="5126729" y="1410718"/>
                  <a:pt x="5129716" y="1406543"/>
                  <a:pt x="5133534" y="1401208"/>
                </a:cubicBezTo>
                <a:cubicBezTo>
                  <a:pt x="5130433" y="1394781"/>
                  <a:pt x="5127333" y="1388355"/>
                  <a:pt x="5126924" y="1381748"/>
                </a:cubicBezTo>
                <a:cubicBezTo>
                  <a:pt x="5127807" y="1369754"/>
                  <a:pt x="5132085" y="1360190"/>
                  <a:pt x="5138060" y="1351840"/>
                </a:cubicBezTo>
                <a:cubicBezTo>
                  <a:pt x="5141047" y="1347666"/>
                  <a:pt x="5143868" y="1343723"/>
                  <a:pt x="5148554" y="1340763"/>
                </a:cubicBezTo>
                <a:close/>
                <a:moveTo>
                  <a:pt x="4767976" y="1334886"/>
                </a:moveTo>
                <a:cubicBezTo>
                  <a:pt x="4774982" y="1335724"/>
                  <a:pt x="4779323" y="1336744"/>
                  <a:pt x="4783664" y="1337764"/>
                </a:cubicBezTo>
                <a:cubicBezTo>
                  <a:pt x="4783365" y="1341724"/>
                  <a:pt x="4781390" y="1344484"/>
                  <a:pt x="4781799" y="1346866"/>
                </a:cubicBezTo>
                <a:cubicBezTo>
                  <a:pt x="4777048" y="1343465"/>
                  <a:pt x="4772018" y="1339866"/>
                  <a:pt x="4767976" y="1334886"/>
                </a:cubicBezTo>
                <a:close/>
                <a:moveTo>
                  <a:pt x="5278119" y="1334163"/>
                </a:moveTo>
                <a:cubicBezTo>
                  <a:pt x="5277995" y="1344568"/>
                  <a:pt x="5271606" y="1350488"/>
                  <a:pt x="5277606" y="1363176"/>
                </a:cubicBezTo>
                <a:cubicBezTo>
                  <a:pt x="5281630" y="1372004"/>
                  <a:pt x="5286316" y="1379905"/>
                  <a:pt x="5281516" y="1386613"/>
                </a:cubicBezTo>
                <a:cubicBezTo>
                  <a:pt x="5275556" y="1394940"/>
                  <a:pt x="5275719" y="1405550"/>
                  <a:pt x="5273179" y="1416325"/>
                </a:cubicBezTo>
                <a:cubicBezTo>
                  <a:pt x="5270916" y="1423100"/>
                  <a:pt x="5265951" y="1430039"/>
                  <a:pt x="5276097" y="1441147"/>
                </a:cubicBezTo>
                <a:cubicBezTo>
                  <a:pt x="5280949" y="1448818"/>
                  <a:pt x="5286078" y="1452489"/>
                  <a:pt x="5284809" y="1457877"/>
                </a:cubicBezTo>
                <a:cubicBezTo>
                  <a:pt x="5277856" y="1467591"/>
                  <a:pt x="5275031" y="1478162"/>
                  <a:pt x="5274201" y="1490160"/>
                </a:cubicBezTo>
                <a:cubicBezTo>
                  <a:pt x="5270002" y="1514088"/>
                  <a:pt x="5265639" y="1538249"/>
                  <a:pt x="5261276" y="1562410"/>
                </a:cubicBezTo>
                <a:lnTo>
                  <a:pt x="5256851" y="1583922"/>
                </a:lnTo>
                <a:lnTo>
                  <a:pt x="5258831" y="1585340"/>
                </a:lnTo>
                <a:cubicBezTo>
                  <a:pt x="5260109" y="1586254"/>
                  <a:pt x="5261387" y="1587169"/>
                  <a:pt x="5263091" y="1588387"/>
                </a:cubicBezTo>
                <a:cubicBezTo>
                  <a:pt x="5261708" y="1590318"/>
                  <a:pt x="5259545" y="1589743"/>
                  <a:pt x="5257744" y="1588210"/>
                </a:cubicBezTo>
                <a:lnTo>
                  <a:pt x="5256461" y="1585817"/>
                </a:lnTo>
                <a:lnTo>
                  <a:pt x="5246177" y="1635815"/>
                </a:lnTo>
                <a:cubicBezTo>
                  <a:pt x="5240848" y="1659896"/>
                  <a:pt x="5235036" y="1683369"/>
                  <a:pt x="5228192" y="1705579"/>
                </a:cubicBezTo>
                <a:cubicBezTo>
                  <a:pt x="5221125" y="1729903"/>
                  <a:pt x="5213507" y="1751385"/>
                  <a:pt x="5204015" y="1771875"/>
                </a:cubicBezTo>
                <a:cubicBezTo>
                  <a:pt x="5200484" y="1778617"/>
                  <a:pt x="5193035" y="1786316"/>
                  <a:pt x="5188129" y="1795354"/>
                </a:cubicBezTo>
                <a:lnTo>
                  <a:pt x="5187965" y="1795872"/>
                </a:lnTo>
                <a:lnTo>
                  <a:pt x="5187897" y="1793045"/>
                </a:lnTo>
                <a:cubicBezTo>
                  <a:pt x="5186896" y="1791280"/>
                  <a:pt x="5185009" y="1789404"/>
                  <a:pt x="5182443" y="1787568"/>
                </a:cubicBezTo>
                <a:cubicBezTo>
                  <a:pt x="5181450" y="1788956"/>
                  <a:pt x="5181133" y="1790304"/>
                  <a:pt x="5181918" y="1791915"/>
                </a:cubicBezTo>
                <a:lnTo>
                  <a:pt x="5187495" y="1797347"/>
                </a:lnTo>
                <a:lnTo>
                  <a:pt x="5183485" y="1809962"/>
                </a:lnTo>
                <a:cubicBezTo>
                  <a:pt x="5183111" y="1815198"/>
                  <a:pt x="5184180" y="1820816"/>
                  <a:pt x="5187499" y="1826864"/>
                </a:cubicBezTo>
                <a:cubicBezTo>
                  <a:pt x="5174753" y="1844676"/>
                  <a:pt x="5160132" y="1861495"/>
                  <a:pt x="5147220" y="1879538"/>
                </a:cubicBezTo>
                <a:cubicBezTo>
                  <a:pt x="5150598" y="1860969"/>
                  <a:pt x="5156394" y="1842031"/>
                  <a:pt x="5161033" y="1824714"/>
                </a:cubicBezTo>
                <a:cubicBezTo>
                  <a:pt x="5164841" y="1808551"/>
                  <a:pt x="5163800" y="1784719"/>
                  <a:pt x="5172573" y="1772460"/>
                </a:cubicBezTo>
                <a:cubicBezTo>
                  <a:pt x="5175553" y="1768296"/>
                  <a:pt x="5185812" y="1775637"/>
                  <a:pt x="5191217" y="1775308"/>
                </a:cubicBezTo>
                <a:cubicBezTo>
                  <a:pt x="5197616" y="1773592"/>
                  <a:pt x="5196459" y="1764369"/>
                  <a:pt x="5197729" y="1758983"/>
                </a:cubicBezTo>
                <a:cubicBezTo>
                  <a:pt x="5198121" y="1740374"/>
                  <a:pt x="5207170" y="1724115"/>
                  <a:pt x="5213683" y="1707789"/>
                </a:cubicBezTo>
                <a:cubicBezTo>
                  <a:pt x="5235710" y="1633658"/>
                  <a:pt x="5245061" y="1552555"/>
                  <a:pt x="5262794" y="1477800"/>
                </a:cubicBezTo>
                <a:cubicBezTo>
                  <a:pt x="5260092" y="1477964"/>
                  <a:pt x="5255678" y="1476905"/>
                  <a:pt x="5251265" y="1475846"/>
                </a:cubicBezTo>
                <a:cubicBezTo>
                  <a:pt x="5251104" y="1465235"/>
                  <a:pt x="5262909" y="1463191"/>
                  <a:pt x="5269584" y="1457475"/>
                </a:cubicBezTo>
                <a:cubicBezTo>
                  <a:pt x="5255907" y="1447686"/>
                  <a:pt x="5259212" y="1464743"/>
                  <a:pt x="5248677" y="1461401"/>
                </a:cubicBezTo>
                <a:cubicBezTo>
                  <a:pt x="5256961" y="1417311"/>
                  <a:pt x="5254447" y="1367241"/>
                  <a:pt x="5278119" y="1334163"/>
                </a:cubicBezTo>
                <a:close/>
                <a:moveTo>
                  <a:pt x="5831645" y="1331236"/>
                </a:moveTo>
                <a:cubicBezTo>
                  <a:pt x="5833322" y="1332437"/>
                  <a:pt x="5834999" y="1333637"/>
                  <a:pt x="5838351" y="1336037"/>
                </a:cubicBezTo>
                <a:cubicBezTo>
                  <a:pt x="5837103" y="1343095"/>
                  <a:pt x="5840608" y="1357130"/>
                  <a:pt x="5834780" y="1362700"/>
                </a:cubicBezTo>
                <a:cubicBezTo>
                  <a:pt x="5832837" y="1364556"/>
                  <a:pt x="5829857" y="1365472"/>
                  <a:pt x="5825319" y="1364875"/>
                </a:cubicBezTo>
                <a:cubicBezTo>
                  <a:pt x="5827988" y="1354062"/>
                  <a:pt x="5828977" y="1342050"/>
                  <a:pt x="5831645" y="1331236"/>
                </a:cubicBezTo>
                <a:close/>
                <a:moveTo>
                  <a:pt x="5710024" y="1318140"/>
                </a:moveTo>
                <a:cubicBezTo>
                  <a:pt x="5709117" y="1323541"/>
                  <a:pt x="5707649" y="1328543"/>
                  <a:pt x="5704787" y="1332544"/>
                </a:cubicBezTo>
                <a:cubicBezTo>
                  <a:pt x="5703390" y="1331543"/>
                  <a:pt x="5700036" y="1329144"/>
                  <a:pt x="5696683" y="1326744"/>
                </a:cubicBezTo>
                <a:cubicBezTo>
                  <a:pt x="5699547" y="1322743"/>
                  <a:pt x="5700734" y="1317541"/>
                  <a:pt x="5710024" y="1318140"/>
                </a:cubicBezTo>
                <a:close/>
                <a:moveTo>
                  <a:pt x="4640161" y="1315573"/>
                </a:moveTo>
                <a:lnTo>
                  <a:pt x="4632084" y="1321038"/>
                </a:lnTo>
                <a:lnTo>
                  <a:pt x="4632065" y="1321445"/>
                </a:lnTo>
                <a:lnTo>
                  <a:pt x="4638721" y="1316731"/>
                </a:lnTo>
                <a:close/>
                <a:moveTo>
                  <a:pt x="4815122" y="1309425"/>
                </a:moveTo>
                <a:cubicBezTo>
                  <a:pt x="4814807" y="1312966"/>
                  <a:pt x="4814622" y="1316943"/>
                  <a:pt x="4812678" y="1319660"/>
                </a:cubicBezTo>
                <a:cubicBezTo>
                  <a:pt x="4804170" y="1313571"/>
                  <a:pt x="4808058" y="1308137"/>
                  <a:pt x="4815122" y="1309425"/>
                </a:cubicBezTo>
                <a:close/>
                <a:moveTo>
                  <a:pt x="5024442" y="1308233"/>
                </a:moveTo>
                <a:cubicBezTo>
                  <a:pt x="5021746" y="1322896"/>
                  <a:pt x="5017496" y="1336101"/>
                  <a:pt x="5013819" y="1352136"/>
                </a:cubicBezTo>
                <a:cubicBezTo>
                  <a:pt x="5012100" y="1350906"/>
                  <a:pt x="5009400" y="1351048"/>
                  <a:pt x="5007681" y="1349817"/>
                </a:cubicBezTo>
                <a:cubicBezTo>
                  <a:pt x="5010869" y="1341728"/>
                  <a:pt x="5014058" y="1333640"/>
                  <a:pt x="5015526" y="1324322"/>
                </a:cubicBezTo>
                <a:cubicBezTo>
                  <a:pt x="5016590" y="1319206"/>
                  <a:pt x="5012901" y="1306196"/>
                  <a:pt x="5024442" y="1308233"/>
                </a:cubicBezTo>
                <a:close/>
                <a:moveTo>
                  <a:pt x="5283478" y="1308185"/>
                </a:moveTo>
                <a:cubicBezTo>
                  <a:pt x="5285525" y="1308731"/>
                  <a:pt x="5287879" y="1310438"/>
                  <a:pt x="5290572" y="1313940"/>
                </a:cubicBezTo>
                <a:cubicBezTo>
                  <a:pt x="5292265" y="1316115"/>
                  <a:pt x="5292517" y="1317805"/>
                  <a:pt x="5291808" y="1319022"/>
                </a:cubicBezTo>
                <a:cubicBezTo>
                  <a:pt x="5289683" y="1322672"/>
                  <a:pt x="5278919" y="1322057"/>
                  <a:pt x="5272467" y="1317441"/>
                </a:cubicBezTo>
                <a:cubicBezTo>
                  <a:pt x="5273959" y="1315358"/>
                  <a:pt x="5277337" y="1306549"/>
                  <a:pt x="5283478" y="1308185"/>
                </a:cubicBezTo>
                <a:close/>
                <a:moveTo>
                  <a:pt x="4741920" y="1303163"/>
                </a:moveTo>
                <a:cubicBezTo>
                  <a:pt x="4743659" y="1303434"/>
                  <a:pt x="4746018" y="1304636"/>
                  <a:pt x="4749425" y="1307074"/>
                </a:cubicBezTo>
                <a:cubicBezTo>
                  <a:pt x="4748504" y="1308361"/>
                  <a:pt x="4744958" y="1309716"/>
                  <a:pt x="4738144" y="1304839"/>
                </a:cubicBezTo>
                <a:cubicBezTo>
                  <a:pt x="4739066" y="1303552"/>
                  <a:pt x="4740182" y="1302892"/>
                  <a:pt x="4741920" y="1303163"/>
                </a:cubicBezTo>
                <a:close/>
                <a:moveTo>
                  <a:pt x="5315431" y="1300981"/>
                </a:moveTo>
                <a:cubicBezTo>
                  <a:pt x="5319460" y="1300150"/>
                  <a:pt x="5323998" y="1300746"/>
                  <a:pt x="5329727" y="1304845"/>
                </a:cubicBezTo>
                <a:cubicBezTo>
                  <a:pt x="5328220" y="1306951"/>
                  <a:pt x="5328035" y="1311194"/>
                  <a:pt x="5325352" y="1313947"/>
                </a:cubicBezTo>
                <a:cubicBezTo>
                  <a:pt x="5324457" y="1314866"/>
                  <a:pt x="5323285" y="1315617"/>
                  <a:pt x="5321693" y="1316071"/>
                </a:cubicBezTo>
                <a:cubicBezTo>
                  <a:pt x="5316332" y="1316478"/>
                  <a:pt x="5309232" y="1309274"/>
                  <a:pt x="5304202" y="1305675"/>
                </a:cubicBezTo>
                <a:cubicBezTo>
                  <a:pt x="5307887" y="1304069"/>
                  <a:pt x="5311404" y="1301812"/>
                  <a:pt x="5315431" y="1300981"/>
                </a:cubicBezTo>
                <a:close/>
                <a:moveTo>
                  <a:pt x="5018640" y="1290203"/>
                </a:moveTo>
                <a:cubicBezTo>
                  <a:pt x="5025454" y="1295079"/>
                  <a:pt x="5025266" y="1298942"/>
                  <a:pt x="5023374" y="1301585"/>
                </a:cubicBezTo>
                <a:cubicBezTo>
                  <a:pt x="5022428" y="1302907"/>
                  <a:pt x="5020724" y="1301688"/>
                  <a:pt x="5018075" y="1301790"/>
                </a:cubicBezTo>
                <a:cubicBezTo>
                  <a:pt x="5018264" y="1297928"/>
                  <a:pt x="5018452" y="1294065"/>
                  <a:pt x="5018640" y="1290203"/>
                </a:cubicBezTo>
                <a:close/>
                <a:moveTo>
                  <a:pt x="5281031" y="1288483"/>
                </a:moveTo>
                <a:cubicBezTo>
                  <a:pt x="5286098" y="1292110"/>
                  <a:pt x="5292851" y="1296942"/>
                  <a:pt x="5297924" y="1300572"/>
                </a:cubicBezTo>
                <a:cubicBezTo>
                  <a:pt x="5297924" y="1300572"/>
                  <a:pt x="5275326" y="1307162"/>
                  <a:pt x="5274931" y="1300576"/>
                </a:cubicBezTo>
                <a:cubicBezTo>
                  <a:pt x="5274371" y="1294222"/>
                  <a:pt x="5279042" y="1291262"/>
                  <a:pt x="5281031" y="1288483"/>
                </a:cubicBezTo>
                <a:close/>
                <a:moveTo>
                  <a:pt x="4783588" y="1282138"/>
                </a:moveTo>
                <a:cubicBezTo>
                  <a:pt x="4785327" y="1282409"/>
                  <a:pt x="4787686" y="1283610"/>
                  <a:pt x="4791094" y="1286049"/>
                </a:cubicBezTo>
                <a:cubicBezTo>
                  <a:pt x="4789252" y="1288623"/>
                  <a:pt x="4784923" y="1287472"/>
                  <a:pt x="4779813" y="1283815"/>
                </a:cubicBezTo>
                <a:cubicBezTo>
                  <a:pt x="4780734" y="1282528"/>
                  <a:pt x="4781851" y="1281868"/>
                  <a:pt x="4783588" y="1282138"/>
                </a:cubicBezTo>
                <a:close/>
                <a:moveTo>
                  <a:pt x="4988643" y="1281637"/>
                </a:moveTo>
                <a:cubicBezTo>
                  <a:pt x="4995489" y="1286536"/>
                  <a:pt x="5004757" y="1291068"/>
                  <a:pt x="5005196" y="1297686"/>
                </a:cubicBezTo>
                <a:cubicBezTo>
                  <a:pt x="5005637" y="1304304"/>
                  <a:pt x="5002654" y="1308472"/>
                  <a:pt x="4999838" y="1312409"/>
                </a:cubicBezTo>
                <a:cubicBezTo>
                  <a:pt x="4992599" y="1326139"/>
                  <a:pt x="4990498" y="1343544"/>
                  <a:pt x="4985966" y="1357109"/>
                </a:cubicBezTo>
                <a:cubicBezTo>
                  <a:pt x="4981324" y="1374446"/>
                  <a:pt x="4974087" y="1388176"/>
                  <a:pt x="4970273" y="1404357"/>
                </a:cubicBezTo>
                <a:cubicBezTo>
                  <a:pt x="4967730" y="1415142"/>
                  <a:pt x="4985279" y="1429802"/>
                  <a:pt x="4997979" y="1440991"/>
                </a:cubicBezTo>
                <a:cubicBezTo>
                  <a:pt x="4993890" y="1450321"/>
                  <a:pt x="4988642" y="1461272"/>
                  <a:pt x="4986099" y="1472059"/>
                </a:cubicBezTo>
                <a:cubicBezTo>
                  <a:pt x="4985464" y="1474755"/>
                  <a:pt x="4984938" y="1479106"/>
                  <a:pt x="4983164" y="1482037"/>
                </a:cubicBezTo>
                <a:cubicBezTo>
                  <a:pt x="4981389" y="1484971"/>
                  <a:pt x="4978365" y="1486483"/>
                  <a:pt x="4972733" y="1483503"/>
                </a:cubicBezTo>
                <a:cubicBezTo>
                  <a:pt x="4972016" y="1480889"/>
                  <a:pt x="4974004" y="1478109"/>
                  <a:pt x="4974282" y="1474106"/>
                </a:cubicBezTo>
                <a:cubicBezTo>
                  <a:pt x="4961305" y="1466921"/>
                  <a:pt x="4946902" y="1458714"/>
                  <a:pt x="4932932" y="1452919"/>
                </a:cubicBezTo>
                <a:cubicBezTo>
                  <a:pt x="4951167" y="1394886"/>
                  <a:pt x="4969403" y="1336852"/>
                  <a:pt x="4988643" y="1281637"/>
                </a:cubicBezTo>
                <a:close/>
                <a:moveTo>
                  <a:pt x="5322855" y="1279004"/>
                </a:moveTo>
                <a:cubicBezTo>
                  <a:pt x="5324779" y="1278133"/>
                  <a:pt x="5327660" y="1278695"/>
                  <a:pt x="5332899" y="1282444"/>
                </a:cubicBezTo>
                <a:cubicBezTo>
                  <a:pt x="5331007" y="1285088"/>
                  <a:pt x="5329019" y="1291661"/>
                  <a:pt x="5318541" y="1284162"/>
                </a:cubicBezTo>
                <a:cubicBezTo>
                  <a:pt x="5319960" y="1282179"/>
                  <a:pt x="5320930" y="1279874"/>
                  <a:pt x="5322855" y="1279004"/>
                </a:cubicBezTo>
                <a:close/>
                <a:moveTo>
                  <a:pt x="5163429" y="1274689"/>
                </a:moveTo>
                <a:cubicBezTo>
                  <a:pt x="5166574" y="1272868"/>
                  <a:pt x="5171470" y="1272818"/>
                  <a:pt x="5178940" y="1275516"/>
                </a:cubicBezTo>
                <a:cubicBezTo>
                  <a:pt x="5172597" y="1287924"/>
                  <a:pt x="5166419" y="1300099"/>
                  <a:pt x="5160075" y="1312507"/>
                </a:cubicBezTo>
                <a:cubicBezTo>
                  <a:pt x="5160308" y="1301552"/>
                  <a:pt x="5153995" y="1280151"/>
                  <a:pt x="5163429" y="1274689"/>
                </a:cubicBezTo>
                <a:close/>
                <a:moveTo>
                  <a:pt x="4751603" y="1270123"/>
                </a:moveTo>
                <a:cubicBezTo>
                  <a:pt x="4755350" y="1274804"/>
                  <a:pt x="4757416" y="1278281"/>
                  <a:pt x="4759781" y="1281973"/>
                </a:cubicBezTo>
                <a:cubicBezTo>
                  <a:pt x="4755525" y="1280924"/>
                  <a:pt x="4751567" y="1280091"/>
                  <a:pt x="4745928" y="1278055"/>
                </a:cubicBezTo>
                <a:cubicBezTo>
                  <a:pt x="4747820" y="1275410"/>
                  <a:pt x="4749711" y="1272768"/>
                  <a:pt x="4751603" y="1270123"/>
                </a:cubicBezTo>
                <a:close/>
                <a:moveTo>
                  <a:pt x="5001081" y="1267300"/>
                </a:moveTo>
                <a:cubicBezTo>
                  <a:pt x="5003070" y="1267493"/>
                  <a:pt x="5005625" y="1268565"/>
                  <a:pt x="5008983" y="1270969"/>
                </a:cubicBezTo>
                <a:cubicBezTo>
                  <a:pt x="5007550" y="1272970"/>
                  <a:pt x="5006689" y="1276891"/>
                  <a:pt x="5004507" y="1279110"/>
                </a:cubicBezTo>
                <a:cubicBezTo>
                  <a:pt x="5002324" y="1281330"/>
                  <a:pt x="4998821" y="1281848"/>
                  <a:pt x="4992104" y="1277042"/>
                </a:cubicBezTo>
                <a:cubicBezTo>
                  <a:pt x="4994252" y="1274041"/>
                  <a:pt x="4995116" y="1266718"/>
                  <a:pt x="5001081" y="1267300"/>
                </a:cubicBezTo>
                <a:close/>
                <a:moveTo>
                  <a:pt x="4642803" y="1263103"/>
                </a:moveTo>
                <a:lnTo>
                  <a:pt x="4639823" y="1265578"/>
                </a:lnTo>
                <a:lnTo>
                  <a:pt x="4638279" y="1266279"/>
                </a:lnTo>
                <a:cubicBezTo>
                  <a:pt x="4636747" y="1266949"/>
                  <a:pt x="4636177" y="1267158"/>
                  <a:pt x="4636285" y="1267025"/>
                </a:cubicBezTo>
                <a:cubicBezTo>
                  <a:pt x="4636501" y="1266760"/>
                  <a:pt x="4639431" y="1265128"/>
                  <a:pt x="4642803" y="1263103"/>
                </a:cubicBezTo>
                <a:close/>
                <a:moveTo>
                  <a:pt x="4334135" y="1260835"/>
                </a:moveTo>
                <a:cubicBezTo>
                  <a:pt x="4333305" y="1262663"/>
                  <a:pt x="4331529" y="1261857"/>
                  <a:pt x="4330700" y="1263683"/>
                </a:cubicBezTo>
                <a:lnTo>
                  <a:pt x="4331594" y="1265677"/>
                </a:lnTo>
                <a:lnTo>
                  <a:pt x="4335459" y="1262878"/>
                </a:lnTo>
                <a:lnTo>
                  <a:pt x="4336464" y="1261673"/>
                </a:lnTo>
                <a:cubicBezTo>
                  <a:pt x="4337532" y="1259985"/>
                  <a:pt x="4337427" y="1258887"/>
                  <a:pt x="4334135" y="1260835"/>
                </a:cubicBezTo>
                <a:close/>
                <a:moveTo>
                  <a:pt x="5296109" y="1251984"/>
                </a:moveTo>
                <a:cubicBezTo>
                  <a:pt x="5302683" y="1251262"/>
                  <a:pt x="5308523" y="1252902"/>
                  <a:pt x="5307421" y="1261567"/>
                </a:cubicBezTo>
                <a:cubicBezTo>
                  <a:pt x="5306982" y="1269307"/>
                  <a:pt x="5301319" y="1273659"/>
                  <a:pt x="5298033" y="1281813"/>
                </a:cubicBezTo>
                <a:cubicBezTo>
                  <a:pt x="5291590" y="1272998"/>
                  <a:pt x="5285146" y="1264186"/>
                  <a:pt x="5280389" y="1256580"/>
                </a:cubicBezTo>
                <a:cubicBezTo>
                  <a:pt x="5282226" y="1255793"/>
                  <a:pt x="5289535" y="1252707"/>
                  <a:pt x="5296109" y="1251984"/>
                </a:cubicBezTo>
                <a:close/>
                <a:moveTo>
                  <a:pt x="5321482" y="1249631"/>
                </a:moveTo>
                <a:cubicBezTo>
                  <a:pt x="5326419" y="1253165"/>
                  <a:pt x="5331360" y="1256700"/>
                  <a:pt x="5336298" y="1260235"/>
                </a:cubicBezTo>
                <a:cubicBezTo>
                  <a:pt x="5333381" y="1264310"/>
                  <a:pt x="5328819" y="1267207"/>
                  <a:pt x="5322772" y="1268701"/>
                </a:cubicBezTo>
                <a:cubicBezTo>
                  <a:pt x="5320290" y="1265213"/>
                  <a:pt x="5317966" y="1261495"/>
                  <a:pt x="5315649" y="1257782"/>
                </a:cubicBezTo>
                <a:cubicBezTo>
                  <a:pt x="5317593" y="1255065"/>
                  <a:pt x="5319537" y="1252349"/>
                  <a:pt x="5321482" y="1249631"/>
                </a:cubicBezTo>
                <a:close/>
                <a:moveTo>
                  <a:pt x="5492180" y="1245576"/>
                </a:moveTo>
                <a:cubicBezTo>
                  <a:pt x="5496234" y="1244849"/>
                  <a:pt x="5501547" y="1245504"/>
                  <a:pt x="5504592" y="1246634"/>
                </a:cubicBezTo>
                <a:cubicBezTo>
                  <a:pt x="5504015" y="1289928"/>
                  <a:pt x="5509363" y="1339907"/>
                  <a:pt x="5485701" y="1372971"/>
                </a:cubicBezTo>
                <a:cubicBezTo>
                  <a:pt x="5488260" y="1362215"/>
                  <a:pt x="5488125" y="1351630"/>
                  <a:pt x="5490683" y="1340874"/>
                </a:cubicBezTo>
                <a:cubicBezTo>
                  <a:pt x="5490549" y="1330290"/>
                  <a:pt x="5491950" y="1321152"/>
                  <a:pt x="5477649" y="1308819"/>
                </a:cubicBezTo>
                <a:cubicBezTo>
                  <a:pt x="5482039" y="1309865"/>
                  <a:pt x="5485726" y="1308306"/>
                  <a:pt x="5488417" y="1308135"/>
                </a:cubicBezTo>
                <a:cubicBezTo>
                  <a:pt x="5483319" y="1304487"/>
                  <a:pt x="5479635" y="1306044"/>
                  <a:pt x="5473543" y="1303784"/>
                </a:cubicBezTo>
                <a:cubicBezTo>
                  <a:pt x="5478504" y="1301041"/>
                  <a:pt x="5487291" y="1298937"/>
                  <a:pt x="5484462" y="1292716"/>
                </a:cubicBezTo>
                <a:cubicBezTo>
                  <a:pt x="5483335" y="1283520"/>
                  <a:pt x="5473845" y="1278827"/>
                  <a:pt x="5479518" y="1274493"/>
                </a:cubicBezTo>
                <a:cubicBezTo>
                  <a:pt x="5486179" y="1268771"/>
                  <a:pt x="5492843" y="1263051"/>
                  <a:pt x="5487325" y="1252809"/>
                </a:cubicBezTo>
                <a:cubicBezTo>
                  <a:pt x="5485333" y="1248412"/>
                  <a:pt x="5488127" y="1246302"/>
                  <a:pt x="5492180" y="1245576"/>
                </a:cubicBezTo>
                <a:close/>
                <a:moveTo>
                  <a:pt x="5329278" y="1240381"/>
                </a:moveTo>
                <a:cubicBezTo>
                  <a:pt x="5331082" y="1239584"/>
                  <a:pt x="5333863" y="1240009"/>
                  <a:pt x="5338758" y="1243512"/>
                </a:cubicBezTo>
                <a:cubicBezTo>
                  <a:pt x="5336784" y="1246272"/>
                  <a:pt x="5333820" y="1250414"/>
                  <a:pt x="5325660" y="1244575"/>
                </a:cubicBezTo>
                <a:cubicBezTo>
                  <a:pt x="5326648" y="1243195"/>
                  <a:pt x="5327475" y="1241177"/>
                  <a:pt x="5329278" y="1240381"/>
                </a:cubicBezTo>
                <a:close/>
                <a:moveTo>
                  <a:pt x="4813908" y="1236151"/>
                </a:moveTo>
                <a:cubicBezTo>
                  <a:pt x="4825431" y="1244397"/>
                  <a:pt x="4817985" y="1251324"/>
                  <a:pt x="4816648" y="1256670"/>
                </a:cubicBezTo>
                <a:cubicBezTo>
                  <a:pt x="4818294" y="1257848"/>
                  <a:pt x="4817300" y="1259237"/>
                  <a:pt x="4818947" y="1260416"/>
                </a:cubicBezTo>
                <a:cubicBezTo>
                  <a:pt x="4813014" y="1258271"/>
                  <a:pt x="4808074" y="1254736"/>
                  <a:pt x="4803136" y="1251202"/>
                </a:cubicBezTo>
                <a:cubicBezTo>
                  <a:pt x="4806118" y="1247034"/>
                  <a:pt x="4810096" y="1241476"/>
                  <a:pt x="4813908" y="1236151"/>
                </a:cubicBezTo>
                <a:close/>
                <a:moveTo>
                  <a:pt x="5618901" y="1230454"/>
                </a:moveTo>
                <a:cubicBezTo>
                  <a:pt x="5620541" y="1230412"/>
                  <a:pt x="5622706" y="1230987"/>
                  <a:pt x="5625260" y="1232815"/>
                </a:cubicBezTo>
                <a:cubicBezTo>
                  <a:pt x="5625121" y="1236609"/>
                  <a:pt x="5620793" y="1235458"/>
                  <a:pt x="5615683" y="1231800"/>
                </a:cubicBezTo>
                <a:cubicBezTo>
                  <a:pt x="5616143" y="1231157"/>
                  <a:pt x="5617260" y="1230497"/>
                  <a:pt x="5618901" y="1230454"/>
                </a:cubicBezTo>
                <a:close/>
                <a:moveTo>
                  <a:pt x="5339177" y="1229953"/>
                </a:moveTo>
                <a:cubicBezTo>
                  <a:pt x="5339975" y="1232658"/>
                  <a:pt x="5340383" y="1234016"/>
                  <a:pt x="5339675" y="1234042"/>
                </a:cubicBezTo>
                <a:cubicBezTo>
                  <a:pt x="5338966" y="1234069"/>
                  <a:pt x="5337158" y="1232774"/>
                  <a:pt x="5333537" y="1230183"/>
                </a:cubicBezTo>
                <a:cubicBezTo>
                  <a:pt x="5335348" y="1231479"/>
                  <a:pt x="5336357" y="1230069"/>
                  <a:pt x="5339177" y="1229953"/>
                </a:cubicBezTo>
                <a:close/>
                <a:moveTo>
                  <a:pt x="5495514" y="1220986"/>
                </a:moveTo>
                <a:lnTo>
                  <a:pt x="5496523" y="1221372"/>
                </a:lnTo>
                <a:cubicBezTo>
                  <a:pt x="5497622" y="1221795"/>
                  <a:pt x="5498171" y="1222005"/>
                  <a:pt x="5497347" y="1221690"/>
                </a:cubicBezTo>
                <a:close/>
                <a:moveTo>
                  <a:pt x="5489931" y="1218845"/>
                </a:moveTo>
                <a:lnTo>
                  <a:pt x="5494108" y="1220447"/>
                </a:lnTo>
                <a:lnTo>
                  <a:pt x="5492403" y="1219793"/>
                </a:lnTo>
                <a:cubicBezTo>
                  <a:pt x="5491030" y="1219267"/>
                  <a:pt x="5489931" y="1218845"/>
                  <a:pt x="5489931" y="1218845"/>
                </a:cubicBezTo>
                <a:close/>
                <a:moveTo>
                  <a:pt x="4660603" y="1218257"/>
                </a:moveTo>
                <a:cubicBezTo>
                  <a:pt x="4660603" y="1218257"/>
                  <a:pt x="4657127" y="1222526"/>
                  <a:pt x="4657996" y="1221458"/>
                </a:cubicBezTo>
                <a:cubicBezTo>
                  <a:pt x="4658285" y="1221102"/>
                  <a:pt x="4659058" y="1220154"/>
                  <a:pt x="4660603" y="1218257"/>
                </a:cubicBezTo>
                <a:close/>
                <a:moveTo>
                  <a:pt x="5300051" y="1217350"/>
                </a:moveTo>
                <a:cubicBezTo>
                  <a:pt x="5298872" y="1222716"/>
                  <a:pt x="5296716" y="1229451"/>
                  <a:pt x="5294558" y="1236184"/>
                </a:cubicBezTo>
                <a:cubicBezTo>
                  <a:pt x="5277247" y="1223796"/>
                  <a:pt x="5291343" y="1215258"/>
                  <a:pt x="5300051" y="1217350"/>
                </a:cubicBezTo>
                <a:close/>
                <a:moveTo>
                  <a:pt x="5486980" y="1215530"/>
                </a:moveTo>
                <a:cubicBezTo>
                  <a:pt x="5489533" y="1219375"/>
                  <a:pt x="5488980" y="1222003"/>
                  <a:pt x="5487429" y="1224171"/>
                </a:cubicBezTo>
                <a:cubicBezTo>
                  <a:pt x="5485878" y="1226339"/>
                  <a:pt x="5483330" y="1228045"/>
                  <a:pt x="5481898" y="1230046"/>
                </a:cubicBezTo>
                <a:cubicBezTo>
                  <a:pt x="5480144" y="1228790"/>
                  <a:pt x="5476635" y="1226279"/>
                  <a:pt x="5473125" y="1223768"/>
                </a:cubicBezTo>
                <a:cubicBezTo>
                  <a:pt x="5479498" y="1222277"/>
                  <a:pt x="5484116" y="1219531"/>
                  <a:pt x="5486980" y="1215530"/>
                </a:cubicBezTo>
                <a:close/>
                <a:moveTo>
                  <a:pt x="5492670" y="1214997"/>
                </a:moveTo>
                <a:cubicBezTo>
                  <a:pt x="5495052" y="1216703"/>
                  <a:pt x="5496244" y="1217555"/>
                  <a:pt x="5496587" y="1218335"/>
                </a:cubicBezTo>
                <a:lnTo>
                  <a:pt x="5495514" y="1220986"/>
                </a:lnTo>
                <a:lnTo>
                  <a:pt x="5495415" y="1221231"/>
                </a:lnTo>
                <a:lnTo>
                  <a:pt x="5495266" y="1220891"/>
                </a:lnTo>
                <a:lnTo>
                  <a:pt x="5494108" y="1220447"/>
                </a:lnTo>
                <a:lnTo>
                  <a:pt x="5494979" y="1220781"/>
                </a:lnTo>
                <a:lnTo>
                  <a:pt x="5495265" y="1220890"/>
                </a:lnTo>
                <a:close/>
                <a:moveTo>
                  <a:pt x="5336027" y="1210742"/>
                </a:moveTo>
                <a:cubicBezTo>
                  <a:pt x="5339537" y="1213253"/>
                  <a:pt x="5341292" y="1214508"/>
                  <a:pt x="5344800" y="1217020"/>
                </a:cubicBezTo>
                <a:cubicBezTo>
                  <a:pt x="5343736" y="1218507"/>
                  <a:pt x="5343141" y="1221193"/>
                  <a:pt x="5341689" y="1223223"/>
                </a:cubicBezTo>
                <a:cubicBezTo>
                  <a:pt x="5340236" y="1225254"/>
                  <a:pt x="5337925" y="1226626"/>
                  <a:pt x="5333434" y="1225488"/>
                </a:cubicBezTo>
                <a:cubicBezTo>
                  <a:pt x="5334627" y="1220115"/>
                  <a:pt x="5335655" y="1214971"/>
                  <a:pt x="5336027" y="1210742"/>
                </a:cubicBezTo>
                <a:close/>
                <a:moveTo>
                  <a:pt x="5442451" y="1208326"/>
                </a:moveTo>
                <a:cubicBezTo>
                  <a:pt x="5440475" y="1211087"/>
                  <a:pt x="5441192" y="1213687"/>
                  <a:pt x="5440919" y="1217667"/>
                </a:cubicBezTo>
                <a:cubicBezTo>
                  <a:pt x="5432401" y="1211572"/>
                  <a:pt x="5436352" y="1206050"/>
                  <a:pt x="5442451" y="1208326"/>
                </a:cubicBezTo>
                <a:close/>
                <a:moveTo>
                  <a:pt x="4221026" y="1207299"/>
                </a:moveTo>
                <a:lnTo>
                  <a:pt x="4218890" y="1208926"/>
                </a:lnTo>
                <a:lnTo>
                  <a:pt x="4157071" y="1254518"/>
                </a:lnTo>
                <a:lnTo>
                  <a:pt x="4130516" y="1276380"/>
                </a:lnTo>
                <a:cubicBezTo>
                  <a:pt x="4082097" y="1314633"/>
                  <a:pt x="4034932" y="1348241"/>
                  <a:pt x="3988522" y="1388593"/>
                </a:cubicBezTo>
                <a:lnTo>
                  <a:pt x="4031237" y="1361688"/>
                </a:lnTo>
                <a:lnTo>
                  <a:pt x="4076057" y="1328010"/>
                </a:lnTo>
                <a:lnTo>
                  <a:pt x="4153238" y="1268683"/>
                </a:lnTo>
                <a:lnTo>
                  <a:pt x="4173114" y="1251721"/>
                </a:lnTo>
                <a:close/>
                <a:moveTo>
                  <a:pt x="4824180" y="1204842"/>
                </a:moveTo>
                <a:cubicBezTo>
                  <a:pt x="4826178" y="1203774"/>
                  <a:pt x="4829163" y="1203911"/>
                  <a:pt x="4834058" y="1207413"/>
                </a:cubicBezTo>
                <a:cubicBezTo>
                  <a:pt x="4831219" y="1211378"/>
                  <a:pt x="4828382" y="1215344"/>
                  <a:pt x="4820225" y="1209508"/>
                </a:cubicBezTo>
                <a:cubicBezTo>
                  <a:pt x="4821171" y="1208186"/>
                  <a:pt x="4822183" y="1205911"/>
                  <a:pt x="4824180" y="1204842"/>
                </a:cubicBezTo>
                <a:close/>
                <a:moveTo>
                  <a:pt x="5688014" y="1199166"/>
                </a:moveTo>
                <a:cubicBezTo>
                  <a:pt x="5694941" y="1204123"/>
                  <a:pt x="5695689" y="1207654"/>
                  <a:pt x="5694339" y="1210453"/>
                </a:cubicBezTo>
                <a:cubicBezTo>
                  <a:pt x="5692990" y="1213255"/>
                  <a:pt x="5689542" y="1215325"/>
                  <a:pt x="5688085" y="1217363"/>
                </a:cubicBezTo>
                <a:cubicBezTo>
                  <a:pt x="5675963" y="1208688"/>
                  <a:pt x="5685261" y="1203016"/>
                  <a:pt x="5688014" y="1199166"/>
                </a:cubicBezTo>
                <a:close/>
                <a:moveTo>
                  <a:pt x="5064589" y="1197192"/>
                </a:moveTo>
                <a:cubicBezTo>
                  <a:pt x="5066596" y="1197400"/>
                  <a:pt x="5069170" y="1198486"/>
                  <a:pt x="5072549" y="1200904"/>
                </a:cubicBezTo>
                <a:cubicBezTo>
                  <a:pt x="5071117" y="1202905"/>
                  <a:pt x="5070237" y="1206813"/>
                  <a:pt x="5068024" y="1209012"/>
                </a:cubicBezTo>
                <a:cubicBezTo>
                  <a:pt x="5065813" y="1211210"/>
                  <a:pt x="5062269" y="1211700"/>
                  <a:pt x="5055512" y="1206865"/>
                </a:cubicBezTo>
                <a:cubicBezTo>
                  <a:pt x="5057661" y="1203864"/>
                  <a:pt x="5058569" y="1196572"/>
                  <a:pt x="5064589" y="1197192"/>
                </a:cubicBezTo>
                <a:close/>
                <a:moveTo>
                  <a:pt x="4833452" y="1195210"/>
                </a:moveTo>
                <a:cubicBezTo>
                  <a:pt x="4835195" y="1195923"/>
                  <a:pt x="4837324" y="1197447"/>
                  <a:pt x="4839879" y="1199276"/>
                </a:cubicBezTo>
                <a:cubicBezTo>
                  <a:pt x="4837860" y="1202098"/>
                  <a:pt x="4834454" y="1199659"/>
                  <a:pt x="4829342" y="1196002"/>
                </a:cubicBezTo>
                <a:cubicBezTo>
                  <a:pt x="4830351" y="1194591"/>
                  <a:pt x="4831708" y="1194495"/>
                  <a:pt x="4833452" y="1195210"/>
                </a:cubicBezTo>
                <a:close/>
                <a:moveTo>
                  <a:pt x="4904643" y="1193882"/>
                </a:moveTo>
                <a:cubicBezTo>
                  <a:pt x="4906727" y="1193125"/>
                  <a:pt x="4909476" y="1193593"/>
                  <a:pt x="4913553" y="1196511"/>
                </a:cubicBezTo>
                <a:cubicBezTo>
                  <a:pt x="4910715" y="1200477"/>
                  <a:pt x="4909509" y="1205610"/>
                  <a:pt x="4899722" y="1198605"/>
                </a:cubicBezTo>
                <a:cubicBezTo>
                  <a:pt x="4901140" y="1196622"/>
                  <a:pt x="4902559" y="1194640"/>
                  <a:pt x="4904643" y="1193882"/>
                </a:cubicBezTo>
                <a:close/>
                <a:moveTo>
                  <a:pt x="5438347" y="1189992"/>
                </a:moveTo>
                <a:cubicBezTo>
                  <a:pt x="5442734" y="1193132"/>
                  <a:pt x="5444532" y="1197107"/>
                  <a:pt x="5443883" y="1199867"/>
                </a:cubicBezTo>
                <a:cubicBezTo>
                  <a:pt x="5443235" y="1202627"/>
                  <a:pt x="5440139" y="1204174"/>
                  <a:pt x="5434734" y="1202457"/>
                </a:cubicBezTo>
                <a:cubicBezTo>
                  <a:pt x="5435014" y="1198357"/>
                  <a:pt x="5436312" y="1192836"/>
                  <a:pt x="5438347" y="1189992"/>
                </a:cubicBezTo>
                <a:close/>
                <a:moveTo>
                  <a:pt x="5346813" y="1187637"/>
                </a:moveTo>
                <a:cubicBezTo>
                  <a:pt x="5343951" y="1191638"/>
                  <a:pt x="5342841" y="1196895"/>
                  <a:pt x="5341731" y="1202152"/>
                </a:cubicBezTo>
                <a:cubicBezTo>
                  <a:pt x="5329450" y="1193363"/>
                  <a:pt x="5337886" y="1185282"/>
                  <a:pt x="5346813" y="1187637"/>
                </a:cubicBezTo>
                <a:close/>
                <a:moveTo>
                  <a:pt x="5928605" y="1186460"/>
                </a:moveTo>
                <a:cubicBezTo>
                  <a:pt x="5932019" y="1188903"/>
                  <a:pt x="5937141" y="1192567"/>
                  <a:pt x="5940554" y="1195011"/>
                </a:cubicBezTo>
                <a:cubicBezTo>
                  <a:pt x="5940274" y="1199008"/>
                  <a:pt x="5939002" y="1204393"/>
                  <a:pt x="5938723" y="1208389"/>
                </a:cubicBezTo>
                <a:cubicBezTo>
                  <a:pt x="5939871" y="1217605"/>
                  <a:pt x="5938319" y="1226987"/>
                  <a:pt x="5936766" y="1236370"/>
                </a:cubicBezTo>
                <a:cubicBezTo>
                  <a:pt x="5936245" y="1254532"/>
                  <a:pt x="5934133" y="1271909"/>
                  <a:pt x="5932022" y="1289285"/>
                </a:cubicBezTo>
                <a:cubicBezTo>
                  <a:pt x="5929673" y="1325027"/>
                  <a:pt x="5925451" y="1359780"/>
                  <a:pt x="5921110" y="1394099"/>
                </a:cubicBezTo>
                <a:cubicBezTo>
                  <a:pt x="5916890" y="1428851"/>
                  <a:pt x="5912119" y="1460763"/>
                  <a:pt x="5906355" y="1494064"/>
                </a:cubicBezTo>
                <a:cubicBezTo>
                  <a:pt x="5904804" y="1503446"/>
                  <a:pt x="5902253" y="1510015"/>
                  <a:pt x="5900701" y="1519397"/>
                </a:cubicBezTo>
                <a:cubicBezTo>
                  <a:pt x="5900142" y="1527391"/>
                  <a:pt x="5903990" y="1536441"/>
                  <a:pt x="5904425" y="1543047"/>
                </a:cubicBezTo>
                <a:cubicBezTo>
                  <a:pt x="5905300" y="1550842"/>
                  <a:pt x="5903074" y="1557558"/>
                  <a:pt x="5898696" y="1562775"/>
                </a:cubicBezTo>
                <a:cubicBezTo>
                  <a:pt x="5894318" y="1567991"/>
                  <a:pt x="5887784" y="1571710"/>
                  <a:pt x="5880041" y="1573514"/>
                </a:cubicBezTo>
                <a:cubicBezTo>
                  <a:pt x="5888602" y="1504444"/>
                  <a:pt x="5896881" y="1435169"/>
                  <a:pt x="5902743" y="1366265"/>
                </a:cubicBezTo>
                <a:cubicBezTo>
                  <a:pt x="5906800" y="1331744"/>
                  <a:pt x="5911021" y="1296991"/>
                  <a:pt x="5915077" y="1262469"/>
                </a:cubicBezTo>
                <a:cubicBezTo>
                  <a:pt x="5916479" y="1246684"/>
                  <a:pt x="5919139" y="1232148"/>
                  <a:pt x="5918549" y="1214938"/>
                </a:cubicBezTo>
                <a:cubicBezTo>
                  <a:pt x="5919109" y="1206944"/>
                  <a:pt x="5912685" y="1183460"/>
                  <a:pt x="5928605" y="1186460"/>
                </a:cubicBezTo>
                <a:close/>
                <a:moveTo>
                  <a:pt x="5407988" y="1184205"/>
                </a:moveTo>
                <a:cubicBezTo>
                  <a:pt x="5409731" y="1184919"/>
                  <a:pt x="5411862" y="1186443"/>
                  <a:pt x="5414416" y="1188272"/>
                </a:cubicBezTo>
                <a:cubicBezTo>
                  <a:pt x="5412397" y="1191093"/>
                  <a:pt x="5408991" y="1188655"/>
                  <a:pt x="5403879" y="1184997"/>
                </a:cubicBezTo>
                <a:cubicBezTo>
                  <a:pt x="5404889" y="1183587"/>
                  <a:pt x="5406244" y="1183491"/>
                  <a:pt x="5407988" y="1184205"/>
                </a:cubicBezTo>
                <a:close/>
                <a:moveTo>
                  <a:pt x="5843293" y="1177742"/>
                </a:moveTo>
                <a:cubicBezTo>
                  <a:pt x="5845038" y="1178006"/>
                  <a:pt x="5847409" y="1179189"/>
                  <a:pt x="5850817" y="1181628"/>
                </a:cubicBezTo>
                <a:cubicBezTo>
                  <a:pt x="5849034" y="1184120"/>
                  <a:pt x="5844654" y="1183039"/>
                  <a:pt x="5839543" y="1179382"/>
                </a:cubicBezTo>
                <a:cubicBezTo>
                  <a:pt x="5840435" y="1178137"/>
                  <a:pt x="5841549" y="1177479"/>
                  <a:pt x="5843293" y="1177742"/>
                </a:cubicBezTo>
                <a:close/>
                <a:moveTo>
                  <a:pt x="5160127" y="1177534"/>
                </a:moveTo>
                <a:lnTo>
                  <a:pt x="5161125" y="1182042"/>
                </a:lnTo>
                <a:cubicBezTo>
                  <a:pt x="5158148" y="1186201"/>
                  <a:pt x="5153461" y="1189136"/>
                  <a:pt x="5162015" y="1195257"/>
                </a:cubicBezTo>
                <a:cubicBezTo>
                  <a:pt x="5163006" y="1193870"/>
                  <a:pt x="5164991" y="1191098"/>
                  <a:pt x="5165264" y="1187102"/>
                </a:cubicBezTo>
                <a:cubicBezTo>
                  <a:pt x="5166256" y="1185715"/>
                  <a:pt x="5165965" y="1183410"/>
                  <a:pt x="5165675" y="1181106"/>
                </a:cubicBezTo>
                <a:lnTo>
                  <a:pt x="5165686" y="1180928"/>
                </a:lnTo>
                <a:lnTo>
                  <a:pt x="5164367" y="1180562"/>
                </a:lnTo>
                <a:cubicBezTo>
                  <a:pt x="5163697" y="1180570"/>
                  <a:pt x="5163025" y="1180577"/>
                  <a:pt x="5162146" y="1179946"/>
                </a:cubicBezTo>
                <a:close/>
                <a:moveTo>
                  <a:pt x="5341341" y="1171391"/>
                </a:moveTo>
                <a:cubicBezTo>
                  <a:pt x="5345418" y="1174309"/>
                  <a:pt x="5346683" y="1177712"/>
                  <a:pt x="5345994" y="1179967"/>
                </a:cubicBezTo>
                <a:cubicBezTo>
                  <a:pt x="5345305" y="1182222"/>
                  <a:pt x="5342661" y="1183330"/>
                  <a:pt x="5338928" y="1181656"/>
                </a:cubicBezTo>
                <a:cubicBezTo>
                  <a:pt x="5339187" y="1177845"/>
                  <a:pt x="5339448" y="1174035"/>
                  <a:pt x="5341341" y="1171391"/>
                </a:cubicBezTo>
                <a:close/>
                <a:moveTo>
                  <a:pt x="4960014" y="1171121"/>
                </a:moveTo>
                <a:cubicBezTo>
                  <a:pt x="4961752" y="1171391"/>
                  <a:pt x="4964111" y="1172594"/>
                  <a:pt x="4967520" y="1175032"/>
                </a:cubicBezTo>
                <a:cubicBezTo>
                  <a:pt x="4965677" y="1177607"/>
                  <a:pt x="4961349" y="1176456"/>
                  <a:pt x="4956238" y="1172798"/>
                </a:cubicBezTo>
                <a:cubicBezTo>
                  <a:pt x="4957158" y="1171511"/>
                  <a:pt x="4958276" y="1170850"/>
                  <a:pt x="4960014" y="1171121"/>
                </a:cubicBezTo>
                <a:close/>
                <a:moveTo>
                  <a:pt x="4909268" y="1170770"/>
                </a:moveTo>
                <a:cubicBezTo>
                  <a:pt x="4911037" y="1170816"/>
                  <a:pt x="4913287" y="1171676"/>
                  <a:pt x="4916215" y="1173773"/>
                </a:cubicBezTo>
                <a:cubicBezTo>
                  <a:pt x="4914757" y="1175811"/>
                  <a:pt x="4914324" y="1180037"/>
                  <a:pt x="4912542" y="1182529"/>
                </a:cubicBezTo>
                <a:cubicBezTo>
                  <a:pt x="4910759" y="1185019"/>
                  <a:pt x="4907627" y="1185774"/>
                  <a:pt x="4900768" y="1180864"/>
                </a:cubicBezTo>
                <a:cubicBezTo>
                  <a:pt x="4902955" y="1177808"/>
                  <a:pt x="4903960" y="1170630"/>
                  <a:pt x="4909268" y="1170770"/>
                </a:cubicBezTo>
                <a:close/>
                <a:moveTo>
                  <a:pt x="5163481" y="1160671"/>
                </a:moveTo>
                <a:cubicBezTo>
                  <a:pt x="5161497" y="1163443"/>
                  <a:pt x="5161505" y="1167641"/>
                  <a:pt x="5159521" y="1170414"/>
                </a:cubicBezTo>
                <a:lnTo>
                  <a:pt x="5159877" y="1175617"/>
                </a:lnTo>
                <a:lnTo>
                  <a:pt x="5163260" y="1176608"/>
                </a:lnTo>
                <a:lnTo>
                  <a:pt x="5165748" y="1180025"/>
                </a:lnTo>
                <a:lnTo>
                  <a:pt x="5166084" y="1175111"/>
                </a:lnTo>
                <a:cubicBezTo>
                  <a:pt x="5168068" y="1172339"/>
                  <a:pt x="5173746" y="1168017"/>
                  <a:pt x="5163481" y="1160671"/>
                </a:cubicBezTo>
                <a:close/>
                <a:moveTo>
                  <a:pt x="5851021" y="1155585"/>
                </a:moveTo>
                <a:cubicBezTo>
                  <a:pt x="5848075" y="1159703"/>
                  <a:pt x="5847805" y="1163660"/>
                  <a:pt x="5846551" y="1168989"/>
                </a:cubicBezTo>
                <a:cubicBezTo>
                  <a:pt x="5833001" y="1159291"/>
                  <a:pt x="5845669" y="1155907"/>
                  <a:pt x="5851021" y="1155585"/>
                </a:cubicBezTo>
                <a:close/>
                <a:moveTo>
                  <a:pt x="5033845" y="1140861"/>
                </a:moveTo>
                <a:cubicBezTo>
                  <a:pt x="5050927" y="1153086"/>
                  <a:pt x="5054079" y="1159511"/>
                  <a:pt x="5054272" y="1170070"/>
                </a:cubicBezTo>
                <a:cubicBezTo>
                  <a:pt x="5050783" y="1182163"/>
                  <a:pt x="5049005" y="1195480"/>
                  <a:pt x="5047926" y="1207214"/>
                </a:cubicBezTo>
                <a:cubicBezTo>
                  <a:pt x="5045873" y="1217903"/>
                  <a:pt x="5038969" y="1227551"/>
                  <a:pt x="5043015" y="1242952"/>
                </a:cubicBezTo>
                <a:cubicBezTo>
                  <a:pt x="5045903" y="1253357"/>
                  <a:pt x="5054780" y="1240951"/>
                  <a:pt x="5055767" y="1239573"/>
                </a:cubicBezTo>
                <a:cubicBezTo>
                  <a:pt x="5061420" y="1235282"/>
                  <a:pt x="5066810" y="1234970"/>
                  <a:pt x="5069697" y="1245374"/>
                </a:cubicBezTo>
                <a:cubicBezTo>
                  <a:pt x="5069927" y="1248664"/>
                  <a:pt x="5069595" y="1253638"/>
                  <a:pt x="5067466" y="1257064"/>
                </a:cubicBezTo>
                <a:cubicBezTo>
                  <a:pt x="5065337" y="1260491"/>
                  <a:pt x="5061410" y="1262369"/>
                  <a:pt x="5054444" y="1259468"/>
                </a:cubicBezTo>
                <a:cubicBezTo>
                  <a:pt x="5038805" y="1252445"/>
                  <a:pt x="5029541" y="1243733"/>
                  <a:pt x="5020491" y="1249762"/>
                </a:cubicBezTo>
                <a:cubicBezTo>
                  <a:pt x="5009613" y="1254135"/>
                  <a:pt x="5000349" y="1245421"/>
                  <a:pt x="4986682" y="1235640"/>
                </a:cubicBezTo>
                <a:cubicBezTo>
                  <a:pt x="4994045" y="1232572"/>
                  <a:pt x="4999535" y="1228512"/>
                  <a:pt x="5006897" y="1225443"/>
                </a:cubicBezTo>
                <a:cubicBezTo>
                  <a:pt x="5000063" y="1220553"/>
                  <a:pt x="4994938" y="1216885"/>
                  <a:pt x="4989814" y="1213218"/>
                </a:cubicBezTo>
                <a:cubicBezTo>
                  <a:pt x="5002109" y="1203258"/>
                  <a:pt x="5010985" y="1190852"/>
                  <a:pt x="5015560" y="1173631"/>
                </a:cubicBezTo>
                <a:cubicBezTo>
                  <a:pt x="5019049" y="1161537"/>
                  <a:pt x="5018398" y="1144398"/>
                  <a:pt x="5033845" y="1140861"/>
                </a:cubicBezTo>
                <a:close/>
                <a:moveTo>
                  <a:pt x="5850225" y="1138057"/>
                </a:moveTo>
                <a:cubicBezTo>
                  <a:pt x="5850020" y="1141944"/>
                  <a:pt x="5848858" y="1147165"/>
                  <a:pt x="5846949" y="1149834"/>
                </a:cubicBezTo>
                <a:cubicBezTo>
                  <a:pt x="5845995" y="1151167"/>
                  <a:pt x="5844291" y="1149948"/>
                  <a:pt x="5841633" y="1150063"/>
                </a:cubicBezTo>
                <a:cubicBezTo>
                  <a:pt x="5842794" y="1144841"/>
                  <a:pt x="5842250" y="1138402"/>
                  <a:pt x="5850225" y="1138057"/>
                </a:cubicBezTo>
                <a:close/>
                <a:moveTo>
                  <a:pt x="4778150" y="1137392"/>
                </a:moveTo>
                <a:cubicBezTo>
                  <a:pt x="4780774" y="1137324"/>
                  <a:pt x="4782478" y="1138543"/>
                  <a:pt x="4785103" y="1138475"/>
                </a:cubicBezTo>
                <a:cubicBezTo>
                  <a:pt x="4785494" y="1139728"/>
                  <a:pt x="4785886" y="1140982"/>
                  <a:pt x="4785637" y="1141778"/>
                </a:cubicBezTo>
                <a:lnTo>
                  <a:pt x="4783205" y="1142189"/>
                </a:lnTo>
                <a:lnTo>
                  <a:pt x="4783512" y="1142583"/>
                </a:lnTo>
                <a:lnTo>
                  <a:pt x="4782648" y="1142284"/>
                </a:lnTo>
                <a:lnTo>
                  <a:pt x="4782340" y="1142336"/>
                </a:lnTo>
                <a:lnTo>
                  <a:pt x="4782149" y="1142111"/>
                </a:lnTo>
                <a:lnTo>
                  <a:pt x="4777737" y="1140583"/>
                </a:lnTo>
                <a:lnTo>
                  <a:pt x="4779164" y="1138589"/>
                </a:lnTo>
                <a:close/>
                <a:moveTo>
                  <a:pt x="5932576" y="1135372"/>
                </a:moveTo>
                <a:cubicBezTo>
                  <a:pt x="5942832" y="1153111"/>
                  <a:pt x="5933271" y="1162909"/>
                  <a:pt x="5929917" y="1174722"/>
                </a:cubicBezTo>
                <a:cubicBezTo>
                  <a:pt x="5909258" y="1153699"/>
                  <a:pt x="5924982" y="1142419"/>
                  <a:pt x="5932576" y="1135372"/>
                </a:cubicBezTo>
                <a:close/>
                <a:moveTo>
                  <a:pt x="5500133" y="1134073"/>
                </a:moveTo>
                <a:lnTo>
                  <a:pt x="5501635" y="1137145"/>
                </a:lnTo>
                <a:lnTo>
                  <a:pt x="5501995" y="1139950"/>
                </a:lnTo>
                <a:lnTo>
                  <a:pt x="5497837" y="1137283"/>
                </a:lnTo>
                <a:cubicBezTo>
                  <a:pt x="5497565" y="1135748"/>
                  <a:pt x="5498615" y="1134281"/>
                  <a:pt x="5500133" y="1134073"/>
                </a:cubicBezTo>
                <a:close/>
                <a:moveTo>
                  <a:pt x="4427767" y="1132906"/>
                </a:moveTo>
                <a:cubicBezTo>
                  <a:pt x="4425372" y="1132581"/>
                  <a:pt x="4423190" y="1133454"/>
                  <a:pt x="4423613" y="1135851"/>
                </a:cubicBezTo>
                <a:cubicBezTo>
                  <a:pt x="4419248" y="1137599"/>
                  <a:pt x="4428824" y="1138899"/>
                  <a:pt x="4433191" y="1137152"/>
                </a:cubicBezTo>
                <a:cubicBezTo>
                  <a:pt x="4432768" y="1134754"/>
                  <a:pt x="4430162" y="1133230"/>
                  <a:pt x="4427767" y="1132906"/>
                </a:cubicBezTo>
                <a:close/>
                <a:moveTo>
                  <a:pt x="5218568" y="1127074"/>
                </a:moveTo>
                <a:cubicBezTo>
                  <a:pt x="5209639" y="1139551"/>
                  <a:pt x="5206835" y="1154314"/>
                  <a:pt x="5204750" y="1171688"/>
                </a:cubicBezTo>
                <a:cubicBezTo>
                  <a:pt x="5201773" y="1175847"/>
                  <a:pt x="5199789" y="1178619"/>
                  <a:pt x="5196814" y="1182777"/>
                </a:cubicBezTo>
                <a:cubicBezTo>
                  <a:pt x="5195986" y="1183933"/>
                  <a:pt x="5194004" y="1186705"/>
                  <a:pt x="5193011" y="1188091"/>
                </a:cubicBezTo>
                <a:cubicBezTo>
                  <a:pt x="5198143" y="1191765"/>
                  <a:pt x="5203275" y="1195437"/>
                  <a:pt x="5208408" y="1199110"/>
                </a:cubicBezTo>
                <a:cubicBezTo>
                  <a:pt x="5208344" y="1184740"/>
                  <a:pt x="5212858" y="1171202"/>
                  <a:pt x="5218090" y="1160274"/>
                </a:cubicBezTo>
                <a:cubicBezTo>
                  <a:pt x="5220622" y="1149507"/>
                  <a:pt x="5226575" y="1141190"/>
                  <a:pt x="5218568" y="1127074"/>
                </a:cubicBezTo>
                <a:close/>
                <a:moveTo>
                  <a:pt x="4440691" y="1122278"/>
                </a:moveTo>
                <a:cubicBezTo>
                  <a:pt x="4438280" y="1121853"/>
                  <a:pt x="4436097" y="1122727"/>
                  <a:pt x="4436591" y="1125523"/>
                </a:cubicBezTo>
                <a:cubicBezTo>
                  <a:pt x="4431498" y="1127562"/>
                  <a:pt x="4441802" y="1128570"/>
                  <a:pt x="4446168" y="1126823"/>
                </a:cubicBezTo>
                <a:cubicBezTo>
                  <a:pt x="4445745" y="1124426"/>
                  <a:pt x="4443104" y="1122702"/>
                  <a:pt x="4440691" y="1122278"/>
                </a:cubicBezTo>
                <a:close/>
                <a:moveTo>
                  <a:pt x="5080419" y="1121459"/>
                </a:moveTo>
                <a:cubicBezTo>
                  <a:pt x="5080419" y="1121459"/>
                  <a:pt x="5082008" y="1122596"/>
                  <a:pt x="5084847" y="1121987"/>
                </a:cubicBezTo>
                <a:cubicBezTo>
                  <a:pt x="5085016" y="1123428"/>
                  <a:pt x="5085100" y="1124149"/>
                  <a:pt x="5084548" y="1124084"/>
                </a:cubicBezTo>
                <a:cubicBezTo>
                  <a:pt x="5083994" y="1124018"/>
                  <a:pt x="5082802" y="1123165"/>
                  <a:pt x="5080419" y="1121459"/>
                </a:cubicBezTo>
                <a:close/>
                <a:moveTo>
                  <a:pt x="5615281" y="1120932"/>
                </a:moveTo>
                <a:cubicBezTo>
                  <a:pt x="5614287" y="1122321"/>
                  <a:pt x="5612446" y="1126693"/>
                  <a:pt x="5610354" y="1129618"/>
                </a:cubicBezTo>
                <a:cubicBezTo>
                  <a:pt x="5608262" y="1132540"/>
                  <a:pt x="5605919" y="1134015"/>
                  <a:pt x="5603919" y="1129609"/>
                </a:cubicBezTo>
                <a:cubicBezTo>
                  <a:pt x="5606903" y="1125441"/>
                  <a:pt x="5608182" y="1120053"/>
                  <a:pt x="5615281" y="1120932"/>
                </a:cubicBezTo>
                <a:close/>
                <a:moveTo>
                  <a:pt x="5511041" y="1120290"/>
                </a:moveTo>
                <a:cubicBezTo>
                  <a:pt x="5514498" y="1122765"/>
                  <a:pt x="5516229" y="1124002"/>
                  <a:pt x="5519687" y="1126477"/>
                </a:cubicBezTo>
                <a:cubicBezTo>
                  <a:pt x="5519420" y="1130503"/>
                  <a:pt x="5518865" y="1134322"/>
                  <a:pt x="5519497" y="1140747"/>
                </a:cubicBezTo>
                <a:cubicBezTo>
                  <a:pt x="5519960" y="1147405"/>
                  <a:pt x="5519427" y="1155457"/>
                  <a:pt x="5518894" y="1163509"/>
                </a:cubicBezTo>
                <a:cubicBezTo>
                  <a:pt x="5518361" y="1171561"/>
                  <a:pt x="5518826" y="1178219"/>
                  <a:pt x="5516564" y="1185033"/>
                </a:cubicBezTo>
                <a:cubicBezTo>
                  <a:pt x="5518027" y="1190297"/>
                  <a:pt x="5516762" y="1195717"/>
                  <a:pt x="5516495" y="1199743"/>
                </a:cubicBezTo>
                <a:cubicBezTo>
                  <a:pt x="5510310" y="1197425"/>
                  <a:pt x="5504126" y="1195107"/>
                  <a:pt x="5497209" y="1190158"/>
                </a:cubicBezTo>
                <a:cubicBezTo>
                  <a:pt x="5500736" y="1177923"/>
                  <a:pt x="5501536" y="1165845"/>
                  <a:pt x="5503621" y="1152579"/>
                </a:cubicBezTo>
                <a:lnTo>
                  <a:pt x="5501995" y="1139950"/>
                </a:lnTo>
                <a:lnTo>
                  <a:pt x="5503466" y="1140894"/>
                </a:lnTo>
                <a:lnTo>
                  <a:pt x="5501635" y="1137145"/>
                </a:lnTo>
                <a:lnTo>
                  <a:pt x="5501230" y="1134000"/>
                </a:lnTo>
                <a:cubicBezTo>
                  <a:pt x="5504224" y="1129817"/>
                  <a:pt x="5508047" y="1124474"/>
                  <a:pt x="5511041" y="1120290"/>
                </a:cubicBezTo>
                <a:close/>
                <a:moveTo>
                  <a:pt x="5365706" y="1120161"/>
                </a:moveTo>
                <a:cubicBezTo>
                  <a:pt x="5367643" y="1119299"/>
                  <a:pt x="5370448" y="1119807"/>
                  <a:pt x="5375337" y="1123307"/>
                </a:cubicBezTo>
                <a:cubicBezTo>
                  <a:pt x="5373446" y="1125949"/>
                  <a:pt x="5369662" y="1131237"/>
                  <a:pt x="5361280" y="1125238"/>
                </a:cubicBezTo>
                <a:cubicBezTo>
                  <a:pt x="5362698" y="1123256"/>
                  <a:pt x="5363768" y="1121023"/>
                  <a:pt x="5365706" y="1120161"/>
                </a:cubicBezTo>
                <a:close/>
                <a:moveTo>
                  <a:pt x="5851373" y="1118852"/>
                </a:moveTo>
                <a:cubicBezTo>
                  <a:pt x="5850919" y="1121552"/>
                  <a:pt x="5851165" y="1124753"/>
                  <a:pt x="5850326" y="1127178"/>
                </a:cubicBezTo>
                <a:cubicBezTo>
                  <a:pt x="5849488" y="1129605"/>
                  <a:pt x="5847567" y="1131255"/>
                  <a:pt x="5842782" y="1130855"/>
                </a:cubicBezTo>
                <a:cubicBezTo>
                  <a:pt x="5844248" y="1125854"/>
                  <a:pt x="5845436" y="1120653"/>
                  <a:pt x="5851373" y="1118852"/>
                </a:cubicBezTo>
                <a:close/>
                <a:moveTo>
                  <a:pt x="5496365" y="1117483"/>
                </a:moveTo>
                <a:cubicBezTo>
                  <a:pt x="5496197" y="1119673"/>
                  <a:pt x="5496720" y="1124201"/>
                  <a:pt x="5495400" y="1127178"/>
                </a:cubicBezTo>
                <a:cubicBezTo>
                  <a:pt x="5494959" y="1128170"/>
                  <a:pt x="5494314" y="1128991"/>
                  <a:pt x="5493370" y="1129494"/>
                </a:cubicBezTo>
                <a:cubicBezTo>
                  <a:pt x="5492112" y="1130167"/>
                  <a:pt x="5490320" y="1130277"/>
                  <a:pt x="5487776" y="1129484"/>
                </a:cubicBezTo>
                <a:cubicBezTo>
                  <a:pt x="5488885" y="1124456"/>
                  <a:pt x="5487836" y="1115487"/>
                  <a:pt x="5496365" y="1117483"/>
                </a:cubicBezTo>
                <a:close/>
                <a:moveTo>
                  <a:pt x="4949770" y="1113036"/>
                </a:moveTo>
                <a:cubicBezTo>
                  <a:pt x="4958153" y="1119035"/>
                  <a:pt x="4952693" y="1123123"/>
                  <a:pt x="4950800" y="1125766"/>
                </a:cubicBezTo>
                <a:cubicBezTo>
                  <a:pt x="4942698" y="1119967"/>
                  <a:pt x="4947878" y="1115679"/>
                  <a:pt x="4949770" y="1113036"/>
                </a:cubicBezTo>
                <a:close/>
                <a:moveTo>
                  <a:pt x="5328930" y="1107060"/>
                </a:moveTo>
                <a:cubicBezTo>
                  <a:pt x="5328295" y="1127125"/>
                  <a:pt x="5338704" y="1156078"/>
                  <a:pt x="5329313" y="1171258"/>
                </a:cubicBezTo>
                <a:cubicBezTo>
                  <a:pt x="5327749" y="1173786"/>
                  <a:pt x="5325633" y="1175934"/>
                  <a:pt x="5322824" y="1177593"/>
                </a:cubicBezTo>
                <a:lnTo>
                  <a:pt x="5312251" y="1180981"/>
                </a:lnTo>
                <a:lnTo>
                  <a:pt x="5312272" y="1182205"/>
                </a:lnTo>
                <a:lnTo>
                  <a:pt x="5308119" y="1179908"/>
                </a:lnTo>
                <a:lnTo>
                  <a:pt x="5309397" y="1181500"/>
                </a:lnTo>
                <a:cubicBezTo>
                  <a:pt x="5305358" y="1187144"/>
                  <a:pt x="5310046" y="1194764"/>
                  <a:pt x="5317139" y="1201974"/>
                </a:cubicBezTo>
                <a:cubicBezTo>
                  <a:pt x="5310258" y="1200962"/>
                  <a:pt x="5303489" y="1200383"/>
                  <a:pt x="5297449" y="1198195"/>
                </a:cubicBezTo>
                <a:cubicBezTo>
                  <a:pt x="5298630" y="1194773"/>
                  <a:pt x="5300441" y="1191358"/>
                  <a:pt x="5302041" y="1187792"/>
                </a:cubicBezTo>
                <a:lnTo>
                  <a:pt x="5305126" y="1177338"/>
                </a:lnTo>
                <a:lnTo>
                  <a:pt x="5303762" y="1176116"/>
                </a:lnTo>
                <a:lnTo>
                  <a:pt x="5310864" y="1177318"/>
                </a:lnTo>
                <a:lnTo>
                  <a:pt x="5301983" y="1152400"/>
                </a:lnTo>
                <a:cubicBezTo>
                  <a:pt x="5299794" y="1143204"/>
                  <a:pt x="5298774" y="1134583"/>
                  <a:pt x="5298802" y="1127237"/>
                </a:cubicBezTo>
                <a:cubicBezTo>
                  <a:pt x="5321072" y="1132653"/>
                  <a:pt x="5324682" y="1116648"/>
                  <a:pt x="5328930" y="1107060"/>
                </a:cubicBezTo>
                <a:close/>
                <a:moveTo>
                  <a:pt x="5518187" y="1102279"/>
                </a:moveTo>
                <a:cubicBezTo>
                  <a:pt x="5517079" y="1107537"/>
                  <a:pt x="5514216" y="1111538"/>
                  <a:pt x="5513106" y="1116794"/>
                </a:cubicBezTo>
                <a:cubicBezTo>
                  <a:pt x="5500824" y="1108005"/>
                  <a:pt x="5512769" y="1102435"/>
                  <a:pt x="5518187" y="1102279"/>
                </a:cubicBezTo>
                <a:close/>
                <a:moveTo>
                  <a:pt x="5698461" y="1101864"/>
                </a:moveTo>
                <a:cubicBezTo>
                  <a:pt x="5707442" y="1108291"/>
                  <a:pt x="5701863" y="1112293"/>
                  <a:pt x="5699971" y="1114937"/>
                </a:cubicBezTo>
                <a:cubicBezTo>
                  <a:pt x="5689492" y="1107439"/>
                  <a:pt x="5696570" y="1104508"/>
                  <a:pt x="5698461" y="1101864"/>
                </a:cubicBezTo>
                <a:close/>
                <a:moveTo>
                  <a:pt x="5921726" y="1101723"/>
                </a:moveTo>
                <a:cubicBezTo>
                  <a:pt x="5927513" y="1104072"/>
                  <a:pt x="5933470" y="1106181"/>
                  <a:pt x="5939598" y="1108055"/>
                </a:cubicBezTo>
                <a:cubicBezTo>
                  <a:pt x="5935522" y="1113750"/>
                  <a:pt x="5931448" y="1119444"/>
                  <a:pt x="5927372" y="1125138"/>
                </a:cubicBezTo>
                <a:cubicBezTo>
                  <a:pt x="5915848" y="1116892"/>
                  <a:pt x="5920316" y="1107172"/>
                  <a:pt x="5921726" y="1101723"/>
                </a:cubicBezTo>
                <a:close/>
                <a:moveTo>
                  <a:pt x="5852757" y="1101359"/>
                </a:moveTo>
                <a:cubicBezTo>
                  <a:pt x="5852115" y="1103981"/>
                  <a:pt x="5852045" y="1107525"/>
                  <a:pt x="5851096" y="1110143"/>
                </a:cubicBezTo>
                <a:cubicBezTo>
                  <a:pt x="5850148" y="1112760"/>
                  <a:pt x="5848322" y="1114449"/>
                  <a:pt x="5844169" y="1113359"/>
                </a:cubicBezTo>
                <a:cubicBezTo>
                  <a:pt x="5844319" y="1109702"/>
                  <a:pt x="5847237" y="1105627"/>
                  <a:pt x="5847549" y="1101741"/>
                </a:cubicBezTo>
                <a:cubicBezTo>
                  <a:pt x="5850154" y="1101550"/>
                  <a:pt x="5851784" y="1102717"/>
                  <a:pt x="5852757" y="1101359"/>
                </a:cubicBezTo>
                <a:close/>
                <a:moveTo>
                  <a:pt x="5490585" y="1101012"/>
                </a:moveTo>
                <a:cubicBezTo>
                  <a:pt x="5496702" y="1105389"/>
                  <a:pt x="5497022" y="1110115"/>
                  <a:pt x="5493935" y="1111841"/>
                </a:cubicBezTo>
                <a:cubicBezTo>
                  <a:pt x="5492907" y="1112417"/>
                  <a:pt x="5491499" y="1112660"/>
                  <a:pt x="5489803" y="1112444"/>
                </a:cubicBezTo>
                <a:cubicBezTo>
                  <a:pt x="5490064" y="1108634"/>
                  <a:pt x="5490324" y="1104823"/>
                  <a:pt x="5490585" y="1101012"/>
                </a:cubicBezTo>
                <a:close/>
                <a:moveTo>
                  <a:pt x="5039761" y="1093293"/>
                </a:moveTo>
                <a:cubicBezTo>
                  <a:pt x="5045617" y="1095411"/>
                  <a:pt x="5044636" y="1096782"/>
                  <a:pt x="5050779" y="1099106"/>
                </a:cubicBezTo>
                <a:cubicBezTo>
                  <a:pt x="5055940" y="1102800"/>
                  <a:pt x="5059622" y="1101290"/>
                  <a:pt x="5064046" y="1102384"/>
                </a:cubicBezTo>
                <a:cubicBezTo>
                  <a:pt x="5065526" y="1107587"/>
                  <a:pt x="5067007" y="1112791"/>
                  <a:pt x="5067505" y="1119365"/>
                </a:cubicBezTo>
                <a:cubicBezTo>
                  <a:pt x="5065784" y="1118133"/>
                  <a:pt x="5034857" y="1100144"/>
                  <a:pt x="5041500" y="1109042"/>
                </a:cubicBezTo>
                <a:cubicBezTo>
                  <a:pt x="5047115" y="1115132"/>
                  <a:pt x="5056701" y="1119920"/>
                  <a:pt x="5065304" y="1126076"/>
                </a:cubicBezTo>
                <a:cubicBezTo>
                  <a:pt x="5061381" y="1131557"/>
                  <a:pt x="5047855" y="1117734"/>
                  <a:pt x="5040492" y="1120752"/>
                </a:cubicBezTo>
                <a:cubicBezTo>
                  <a:pt x="5033127" y="1123770"/>
                  <a:pt x="5040434" y="1139014"/>
                  <a:pt x="5027167" y="1135736"/>
                </a:cubicBezTo>
                <a:cubicBezTo>
                  <a:pt x="5031695" y="1122745"/>
                  <a:pt x="5035811" y="1109114"/>
                  <a:pt x="5039761" y="1093293"/>
                </a:cubicBezTo>
                <a:close/>
                <a:moveTo>
                  <a:pt x="5512725" y="1086042"/>
                </a:moveTo>
                <a:cubicBezTo>
                  <a:pt x="5519539" y="1090919"/>
                  <a:pt x="5519352" y="1094781"/>
                  <a:pt x="5516514" y="1098747"/>
                </a:cubicBezTo>
                <a:cubicBezTo>
                  <a:pt x="5514810" y="1097527"/>
                  <a:pt x="5512160" y="1097630"/>
                  <a:pt x="5510458" y="1096411"/>
                </a:cubicBezTo>
                <a:cubicBezTo>
                  <a:pt x="5510645" y="1092547"/>
                  <a:pt x="5510834" y="1088684"/>
                  <a:pt x="5512725" y="1086042"/>
                </a:cubicBezTo>
                <a:close/>
                <a:moveTo>
                  <a:pt x="4847298" y="1085946"/>
                </a:moveTo>
                <a:cubicBezTo>
                  <a:pt x="4859436" y="1094631"/>
                  <a:pt x="4865373" y="1100991"/>
                  <a:pt x="4866578" y="1110297"/>
                </a:cubicBezTo>
                <a:cubicBezTo>
                  <a:pt x="4868876" y="1119857"/>
                  <a:pt x="4873887" y="1132547"/>
                  <a:pt x="4867557" y="1136527"/>
                </a:cubicBezTo>
                <a:cubicBezTo>
                  <a:pt x="4865446" y="1137853"/>
                  <a:pt x="4862077" y="1138212"/>
                  <a:pt x="4856926" y="1137165"/>
                </a:cubicBezTo>
                <a:cubicBezTo>
                  <a:pt x="4847126" y="1130152"/>
                  <a:pt x="4848390" y="1124723"/>
                  <a:pt x="4847919" y="1118053"/>
                </a:cubicBezTo>
                <a:cubicBezTo>
                  <a:pt x="4847712" y="1107351"/>
                  <a:pt x="4847505" y="1096648"/>
                  <a:pt x="4847298" y="1085946"/>
                </a:cubicBezTo>
                <a:close/>
                <a:moveTo>
                  <a:pt x="4488963" y="1085738"/>
                </a:moveTo>
                <a:cubicBezTo>
                  <a:pt x="4486022" y="1085630"/>
                  <a:pt x="4482537" y="1085742"/>
                  <a:pt x="4482537" y="1085742"/>
                </a:cubicBezTo>
                <a:cubicBezTo>
                  <a:pt x="4483171" y="1089339"/>
                  <a:pt x="4488718" y="1090968"/>
                  <a:pt x="4491094" y="1089536"/>
                </a:cubicBezTo>
                <a:cubicBezTo>
                  <a:pt x="4491886" y="1089058"/>
                  <a:pt x="4492326" y="1088240"/>
                  <a:pt x="4492116" y="1087043"/>
                </a:cubicBezTo>
                <a:cubicBezTo>
                  <a:pt x="4494298" y="1086168"/>
                  <a:pt x="4491902" y="1085844"/>
                  <a:pt x="4488963" y="1085738"/>
                </a:cubicBezTo>
                <a:close/>
                <a:moveTo>
                  <a:pt x="5845293" y="1083683"/>
                </a:moveTo>
                <a:cubicBezTo>
                  <a:pt x="5849678" y="1086821"/>
                  <a:pt x="5851567" y="1090671"/>
                  <a:pt x="5851143" y="1093116"/>
                </a:cubicBezTo>
                <a:cubicBezTo>
                  <a:pt x="5850719" y="1095562"/>
                  <a:pt x="5847985" y="1096602"/>
                  <a:pt x="5843126" y="1094125"/>
                </a:cubicBezTo>
                <a:cubicBezTo>
                  <a:pt x="5843262" y="1090224"/>
                  <a:pt x="5845154" y="1087581"/>
                  <a:pt x="5845293" y="1083683"/>
                </a:cubicBezTo>
                <a:close/>
                <a:moveTo>
                  <a:pt x="5701726" y="1082297"/>
                </a:moveTo>
                <a:cubicBezTo>
                  <a:pt x="5702975" y="1080550"/>
                  <a:pt x="5704563" y="1081687"/>
                  <a:pt x="5706153" y="1082824"/>
                </a:cubicBezTo>
                <a:cubicBezTo>
                  <a:pt x="5706321" y="1084265"/>
                  <a:pt x="5706406" y="1084986"/>
                  <a:pt x="5705853" y="1084919"/>
                </a:cubicBezTo>
                <a:cubicBezTo>
                  <a:pt x="5705300" y="1084855"/>
                  <a:pt x="5704108" y="1084002"/>
                  <a:pt x="5701726" y="1082297"/>
                </a:cubicBezTo>
                <a:close/>
                <a:moveTo>
                  <a:pt x="5370497" y="1079658"/>
                </a:moveTo>
                <a:cubicBezTo>
                  <a:pt x="5372699" y="1078735"/>
                  <a:pt x="5375684" y="1078873"/>
                  <a:pt x="5379762" y="1081791"/>
                </a:cubicBezTo>
                <a:cubicBezTo>
                  <a:pt x="5376924" y="1085757"/>
                  <a:pt x="5375718" y="1090889"/>
                  <a:pt x="5365931" y="1083885"/>
                </a:cubicBezTo>
                <a:cubicBezTo>
                  <a:pt x="5366876" y="1082563"/>
                  <a:pt x="5368294" y="1080581"/>
                  <a:pt x="5370497" y="1079658"/>
                </a:cubicBezTo>
                <a:close/>
                <a:moveTo>
                  <a:pt x="5639385" y="1071936"/>
                </a:moveTo>
                <a:cubicBezTo>
                  <a:pt x="5639301" y="1074009"/>
                  <a:pt x="5639260" y="1075046"/>
                  <a:pt x="5638644" y="1075138"/>
                </a:cubicBezTo>
                <a:cubicBezTo>
                  <a:pt x="5638028" y="1075230"/>
                  <a:pt x="5636837" y="1074377"/>
                  <a:pt x="5634453" y="1072672"/>
                </a:cubicBezTo>
                <a:cubicBezTo>
                  <a:pt x="5637051" y="1072399"/>
                  <a:pt x="5637051" y="1072399"/>
                  <a:pt x="5639385" y="1071936"/>
                </a:cubicBezTo>
                <a:close/>
                <a:moveTo>
                  <a:pt x="5845031" y="1070215"/>
                </a:moveTo>
                <a:cubicBezTo>
                  <a:pt x="5847039" y="1069564"/>
                  <a:pt x="5849819" y="1069988"/>
                  <a:pt x="5853896" y="1072906"/>
                </a:cubicBezTo>
                <a:cubicBezTo>
                  <a:pt x="5851921" y="1075666"/>
                  <a:pt x="5850589" y="1080976"/>
                  <a:pt x="5840800" y="1073972"/>
                </a:cubicBezTo>
                <a:cubicBezTo>
                  <a:pt x="5841788" y="1072591"/>
                  <a:pt x="5843024" y="1070865"/>
                  <a:pt x="5845031" y="1070215"/>
                </a:cubicBezTo>
                <a:close/>
                <a:moveTo>
                  <a:pt x="5337197" y="1065206"/>
                </a:moveTo>
                <a:cubicBezTo>
                  <a:pt x="5334847" y="1075851"/>
                  <a:pt x="5330915" y="1085021"/>
                  <a:pt x="5328564" y="1095665"/>
                </a:cubicBezTo>
                <a:cubicBezTo>
                  <a:pt x="5325286" y="1089211"/>
                  <a:pt x="5323748" y="1084000"/>
                  <a:pt x="5321238" y="1080149"/>
                </a:cubicBezTo>
                <a:cubicBezTo>
                  <a:pt x="5318524" y="1080262"/>
                  <a:pt x="5315042" y="1077771"/>
                  <a:pt x="5309137" y="1075599"/>
                </a:cubicBezTo>
                <a:cubicBezTo>
                  <a:pt x="5318931" y="1072336"/>
                  <a:pt x="5328853" y="1069507"/>
                  <a:pt x="5337197" y="1065206"/>
                </a:cubicBezTo>
                <a:close/>
                <a:moveTo>
                  <a:pt x="4959562" y="1064597"/>
                </a:moveTo>
                <a:cubicBezTo>
                  <a:pt x="4966317" y="1069432"/>
                  <a:pt x="4966926" y="1073045"/>
                  <a:pt x="4965615" y="1075770"/>
                </a:cubicBezTo>
                <a:cubicBezTo>
                  <a:pt x="4964303" y="1078494"/>
                  <a:pt x="4961074" y="1080332"/>
                  <a:pt x="4960154" y="1081616"/>
                </a:cubicBezTo>
                <a:cubicBezTo>
                  <a:pt x="4946641" y="1071946"/>
                  <a:pt x="4956554" y="1068800"/>
                  <a:pt x="4959562" y="1064597"/>
                </a:cubicBezTo>
                <a:close/>
                <a:moveTo>
                  <a:pt x="5621730" y="1063921"/>
                </a:moveTo>
                <a:cubicBezTo>
                  <a:pt x="5619760" y="1072086"/>
                  <a:pt x="5625623" y="1089247"/>
                  <a:pt x="5619770" y="1096329"/>
                </a:cubicBezTo>
                <a:cubicBezTo>
                  <a:pt x="5617819" y="1098688"/>
                  <a:pt x="5614565" y="1099929"/>
                  <a:pt x="5609287" y="1099343"/>
                </a:cubicBezTo>
                <a:cubicBezTo>
                  <a:pt x="5609508" y="1084609"/>
                  <a:pt x="5614683" y="1073771"/>
                  <a:pt x="5621730" y="1063921"/>
                </a:cubicBezTo>
                <a:close/>
                <a:moveTo>
                  <a:pt x="4787529" y="1063186"/>
                </a:moveTo>
                <a:cubicBezTo>
                  <a:pt x="4797808" y="1074575"/>
                  <a:pt x="4805391" y="1086054"/>
                  <a:pt x="4805055" y="1093881"/>
                </a:cubicBezTo>
                <a:cubicBezTo>
                  <a:pt x="4791293" y="1080000"/>
                  <a:pt x="4780846" y="1072523"/>
                  <a:pt x="4787529" y="1063186"/>
                </a:cubicBezTo>
                <a:close/>
                <a:moveTo>
                  <a:pt x="5420105" y="1059616"/>
                </a:moveTo>
                <a:cubicBezTo>
                  <a:pt x="5422964" y="1058969"/>
                  <a:pt x="5426566" y="1059841"/>
                  <a:pt x="5431107" y="1063091"/>
                </a:cubicBezTo>
                <a:cubicBezTo>
                  <a:pt x="5429425" y="1072526"/>
                  <a:pt x="5431768" y="1086967"/>
                  <a:pt x="5426900" y="1093769"/>
                </a:cubicBezTo>
                <a:cubicBezTo>
                  <a:pt x="5421866" y="1100803"/>
                  <a:pt x="5408452" y="1091204"/>
                  <a:pt x="5409128" y="1083177"/>
                </a:cubicBezTo>
                <a:cubicBezTo>
                  <a:pt x="5409633" y="1077156"/>
                  <a:pt x="5411527" y="1061556"/>
                  <a:pt x="5420105" y="1059616"/>
                </a:cubicBezTo>
                <a:close/>
                <a:moveTo>
                  <a:pt x="4606878" y="1058934"/>
                </a:moveTo>
                <a:lnTo>
                  <a:pt x="4602471" y="1064249"/>
                </a:lnTo>
                <a:lnTo>
                  <a:pt x="4598523" y="1068469"/>
                </a:lnTo>
                <a:lnTo>
                  <a:pt x="4558999" y="1093053"/>
                </a:lnTo>
                <a:lnTo>
                  <a:pt x="4562199" y="1089302"/>
                </a:lnTo>
                <a:lnTo>
                  <a:pt x="4568841" y="1080484"/>
                </a:lnTo>
                <a:lnTo>
                  <a:pt x="4587284" y="1069533"/>
                </a:lnTo>
                <a:close/>
                <a:moveTo>
                  <a:pt x="5602916" y="1054081"/>
                </a:moveTo>
                <a:lnTo>
                  <a:pt x="5603752" y="1054402"/>
                </a:lnTo>
                <a:cubicBezTo>
                  <a:pt x="5604576" y="1054717"/>
                  <a:pt x="5604027" y="1054507"/>
                  <a:pt x="5602928" y="1054086"/>
                </a:cubicBezTo>
                <a:close/>
                <a:moveTo>
                  <a:pt x="5600513" y="1053159"/>
                </a:moveTo>
                <a:lnTo>
                  <a:pt x="5602916" y="1054081"/>
                </a:lnTo>
                <a:lnTo>
                  <a:pt x="5601383" y="1053493"/>
                </a:lnTo>
                <a:close/>
                <a:moveTo>
                  <a:pt x="5596491" y="1051617"/>
                </a:moveTo>
                <a:lnTo>
                  <a:pt x="5598808" y="1052505"/>
                </a:lnTo>
                <a:lnTo>
                  <a:pt x="5600513" y="1053159"/>
                </a:lnTo>
                <a:close/>
                <a:moveTo>
                  <a:pt x="4863811" y="1047346"/>
                </a:moveTo>
                <a:cubicBezTo>
                  <a:pt x="4865818" y="1047554"/>
                  <a:pt x="4868392" y="1048640"/>
                  <a:pt x="4871771" y="1051057"/>
                </a:cubicBezTo>
                <a:cubicBezTo>
                  <a:pt x="4870339" y="1053058"/>
                  <a:pt x="4869458" y="1056967"/>
                  <a:pt x="4867245" y="1059165"/>
                </a:cubicBezTo>
                <a:cubicBezTo>
                  <a:pt x="4865035" y="1061363"/>
                  <a:pt x="4861490" y="1061854"/>
                  <a:pt x="4854734" y="1057019"/>
                </a:cubicBezTo>
                <a:cubicBezTo>
                  <a:pt x="4856882" y="1054017"/>
                  <a:pt x="4857790" y="1046726"/>
                  <a:pt x="4863811" y="1047346"/>
                </a:cubicBezTo>
                <a:close/>
                <a:moveTo>
                  <a:pt x="5595066" y="1046368"/>
                </a:moveTo>
                <a:cubicBezTo>
                  <a:pt x="5595782" y="1048935"/>
                  <a:pt x="5595782" y="1048935"/>
                  <a:pt x="5596499" y="1051503"/>
                </a:cubicBezTo>
                <a:lnTo>
                  <a:pt x="5596491" y="1051617"/>
                </a:lnTo>
                <a:lnTo>
                  <a:pt x="5596000" y="1059115"/>
                </a:lnTo>
                <a:cubicBezTo>
                  <a:pt x="5595552" y="1061525"/>
                  <a:pt x="5594764" y="1063742"/>
                  <a:pt x="5593447" y="1065583"/>
                </a:cubicBezTo>
                <a:cubicBezTo>
                  <a:pt x="5590814" y="1069262"/>
                  <a:pt x="5586069" y="1071430"/>
                  <a:pt x="5577727" y="1070596"/>
                </a:cubicBezTo>
                <a:cubicBezTo>
                  <a:pt x="5580183" y="1060027"/>
                  <a:pt x="5583447" y="1048326"/>
                  <a:pt x="5595066" y="1046368"/>
                </a:cubicBezTo>
                <a:close/>
                <a:moveTo>
                  <a:pt x="4953238" y="1041454"/>
                </a:moveTo>
                <a:cubicBezTo>
                  <a:pt x="4959132" y="1043654"/>
                  <a:pt x="4965025" y="1045855"/>
                  <a:pt x="4970918" y="1048055"/>
                </a:cubicBezTo>
                <a:cubicBezTo>
                  <a:pt x="4968054" y="1052058"/>
                  <a:pt x="4965190" y="1056058"/>
                  <a:pt x="4962327" y="1060060"/>
                </a:cubicBezTo>
                <a:cubicBezTo>
                  <a:pt x="4954095" y="1054169"/>
                  <a:pt x="4954621" y="1046477"/>
                  <a:pt x="4953238" y="1041454"/>
                </a:cubicBezTo>
                <a:close/>
                <a:moveTo>
                  <a:pt x="5333657" y="1040968"/>
                </a:moveTo>
                <a:cubicBezTo>
                  <a:pt x="5335642" y="1039892"/>
                  <a:pt x="5338708" y="1040087"/>
                  <a:pt x="5343972" y="1043855"/>
                </a:cubicBezTo>
                <a:cubicBezTo>
                  <a:pt x="5341135" y="1047820"/>
                  <a:pt x="5340052" y="1053040"/>
                  <a:pt x="5329817" y="1045716"/>
                </a:cubicBezTo>
                <a:cubicBezTo>
                  <a:pt x="5330763" y="1044395"/>
                  <a:pt x="5331671" y="1042045"/>
                  <a:pt x="5333657" y="1040968"/>
                </a:cubicBezTo>
                <a:close/>
                <a:moveTo>
                  <a:pt x="4796907" y="1034124"/>
                </a:moveTo>
                <a:cubicBezTo>
                  <a:pt x="4798689" y="1031634"/>
                  <a:pt x="4803069" y="1032714"/>
                  <a:pt x="4808180" y="1036371"/>
                </a:cubicBezTo>
                <a:cubicBezTo>
                  <a:pt x="4806397" y="1038862"/>
                  <a:pt x="4803721" y="1039002"/>
                  <a:pt x="4796907" y="1034124"/>
                </a:cubicBezTo>
                <a:close/>
                <a:moveTo>
                  <a:pt x="5053451" y="1031638"/>
                </a:moveTo>
                <a:lnTo>
                  <a:pt x="5054081" y="1032626"/>
                </a:lnTo>
                <a:lnTo>
                  <a:pt x="5056561" y="1032296"/>
                </a:lnTo>
                <a:cubicBezTo>
                  <a:pt x="5058193" y="1033463"/>
                  <a:pt x="5058904" y="1035917"/>
                  <a:pt x="5060534" y="1037085"/>
                </a:cubicBezTo>
                <a:lnTo>
                  <a:pt x="5055639" y="1035065"/>
                </a:lnTo>
                <a:lnTo>
                  <a:pt x="5065495" y="1050500"/>
                </a:lnTo>
                <a:cubicBezTo>
                  <a:pt x="5070019" y="1056624"/>
                  <a:pt x="5074628" y="1062551"/>
                  <a:pt x="5078075" y="1068168"/>
                </a:cubicBezTo>
                <a:cubicBezTo>
                  <a:pt x="5084551" y="1077004"/>
                  <a:pt x="5065218" y="1065270"/>
                  <a:pt x="5061832" y="1062846"/>
                </a:cubicBezTo>
                <a:cubicBezTo>
                  <a:pt x="5058849" y="1067015"/>
                  <a:pt x="5068723" y="1074081"/>
                  <a:pt x="5072808" y="1079105"/>
                </a:cubicBezTo>
                <a:cubicBezTo>
                  <a:pt x="5079284" y="1087941"/>
                  <a:pt x="5071790" y="1094835"/>
                  <a:pt x="5070501" y="1100214"/>
                </a:cubicBezTo>
                <a:cubicBezTo>
                  <a:pt x="5062036" y="1094157"/>
                  <a:pt x="5055547" y="1089513"/>
                  <a:pt x="5047083" y="1083456"/>
                </a:cubicBezTo>
                <a:cubicBezTo>
                  <a:pt x="5045094" y="1086236"/>
                  <a:pt x="5043804" y="1091615"/>
                  <a:pt x="5036040" y="1088160"/>
                </a:cubicBezTo>
                <a:cubicBezTo>
                  <a:pt x="5041731" y="1069472"/>
                  <a:pt x="5042514" y="1046920"/>
                  <a:pt x="5053451" y="1031638"/>
                </a:cubicBezTo>
                <a:close/>
                <a:moveTo>
                  <a:pt x="4963858" y="1028260"/>
                </a:moveTo>
                <a:cubicBezTo>
                  <a:pt x="4965738" y="1027357"/>
                  <a:pt x="4968486" y="1027824"/>
                  <a:pt x="4973380" y="1031326"/>
                </a:cubicBezTo>
                <a:cubicBezTo>
                  <a:pt x="4971488" y="1033970"/>
                  <a:pt x="4967705" y="1039257"/>
                  <a:pt x="4959548" y="1033420"/>
                </a:cubicBezTo>
                <a:cubicBezTo>
                  <a:pt x="4960967" y="1031438"/>
                  <a:pt x="4961978" y="1029164"/>
                  <a:pt x="4963858" y="1028260"/>
                </a:cubicBezTo>
                <a:close/>
                <a:moveTo>
                  <a:pt x="5732868" y="1027879"/>
                </a:moveTo>
                <a:cubicBezTo>
                  <a:pt x="5732449" y="1031911"/>
                  <a:pt x="5732346" y="1035501"/>
                  <a:pt x="5732085" y="1039312"/>
                </a:cubicBezTo>
                <a:cubicBezTo>
                  <a:pt x="5722298" y="1032308"/>
                  <a:pt x="5725925" y="1027241"/>
                  <a:pt x="5732868" y="1027879"/>
                </a:cubicBezTo>
                <a:close/>
                <a:moveTo>
                  <a:pt x="5069189" y="1025948"/>
                </a:moveTo>
                <a:cubicBezTo>
                  <a:pt x="5070689" y="1031172"/>
                  <a:pt x="5070223" y="1039139"/>
                  <a:pt x="5073454" y="1045602"/>
                </a:cubicBezTo>
                <a:cubicBezTo>
                  <a:pt x="5056138" y="1033210"/>
                  <a:pt x="5061798" y="1028959"/>
                  <a:pt x="5069189" y="1025948"/>
                </a:cubicBezTo>
                <a:close/>
                <a:moveTo>
                  <a:pt x="5569436" y="1014767"/>
                </a:moveTo>
                <a:cubicBezTo>
                  <a:pt x="5569436" y="1014767"/>
                  <a:pt x="5578963" y="1019451"/>
                  <a:pt x="5576944" y="1022272"/>
                </a:cubicBezTo>
                <a:cubicBezTo>
                  <a:pt x="5575241" y="1021053"/>
                  <a:pt x="5573538" y="1019834"/>
                  <a:pt x="5573538" y="1019834"/>
                </a:cubicBezTo>
                <a:cubicBezTo>
                  <a:pt x="5571835" y="1018615"/>
                  <a:pt x="5571140" y="1015986"/>
                  <a:pt x="5569436" y="1014767"/>
                </a:cubicBezTo>
                <a:close/>
                <a:moveTo>
                  <a:pt x="4579170" y="1013672"/>
                </a:moveTo>
                <a:lnTo>
                  <a:pt x="4561431" y="1027959"/>
                </a:lnTo>
                <a:lnTo>
                  <a:pt x="4549756" y="1036772"/>
                </a:lnTo>
                <a:lnTo>
                  <a:pt x="4554343" y="1032946"/>
                </a:lnTo>
                <a:close/>
                <a:moveTo>
                  <a:pt x="4882174" y="1009212"/>
                </a:moveTo>
                <a:cubicBezTo>
                  <a:pt x="4881697" y="1017234"/>
                  <a:pt x="4881385" y="1025028"/>
                  <a:pt x="4880910" y="1033050"/>
                </a:cubicBezTo>
                <a:cubicBezTo>
                  <a:pt x="4874697" y="1030695"/>
                  <a:pt x="4870225" y="1029586"/>
                  <a:pt x="4865003" y="1025848"/>
                </a:cubicBezTo>
                <a:cubicBezTo>
                  <a:pt x="4868960" y="1020317"/>
                  <a:pt x="4866317" y="1006228"/>
                  <a:pt x="4882174" y="1009212"/>
                </a:cubicBezTo>
                <a:close/>
                <a:moveTo>
                  <a:pt x="5732436" y="1009091"/>
                </a:moveTo>
                <a:cubicBezTo>
                  <a:pt x="5731794" y="1011713"/>
                  <a:pt x="5731724" y="1015258"/>
                  <a:pt x="5730777" y="1017874"/>
                </a:cubicBezTo>
                <a:cubicBezTo>
                  <a:pt x="5729829" y="1020493"/>
                  <a:pt x="5728003" y="1022182"/>
                  <a:pt x="5723849" y="1021091"/>
                </a:cubicBezTo>
                <a:cubicBezTo>
                  <a:pt x="5725631" y="1018601"/>
                  <a:pt x="5726917" y="1013358"/>
                  <a:pt x="5727230" y="1009474"/>
                </a:cubicBezTo>
                <a:cubicBezTo>
                  <a:pt x="5729832" y="1009282"/>
                  <a:pt x="5731464" y="1010450"/>
                  <a:pt x="5732436" y="1009091"/>
                </a:cubicBezTo>
                <a:close/>
                <a:moveTo>
                  <a:pt x="5049308" y="1005544"/>
                </a:moveTo>
                <a:cubicBezTo>
                  <a:pt x="5052717" y="1007983"/>
                  <a:pt x="5056123" y="1010421"/>
                  <a:pt x="5057827" y="1011641"/>
                </a:cubicBezTo>
                <a:cubicBezTo>
                  <a:pt x="5055777" y="1014505"/>
                  <a:pt x="5054043" y="1016928"/>
                  <a:pt x="5052151" y="1019571"/>
                </a:cubicBezTo>
                <a:cubicBezTo>
                  <a:pt x="5050448" y="1018351"/>
                  <a:pt x="5047041" y="1015914"/>
                  <a:pt x="5043633" y="1013475"/>
                </a:cubicBezTo>
                <a:cubicBezTo>
                  <a:pt x="5045525" y="1010831"/>
                  <a:pt x="5047259" y="1008408"/>
                  <a:pt x="5049308" y="1005544"/>
                </a:cubicBezTo>
                <a:close/>
                <a:moveTo>
                  <a:pt x="4595896" y="1000688"/>
                </a:moveTo>
                <a:lnTo>
                  <a:pt x="4593465" y="1003693"/>
                </a:lnTo>
                <a:lnTo>
                  <a:pt x="4581811" y="1011622"/>
                </a:lnTo>
                <a:close/>
                <a:moveTo>
                  <a:pt x="5346947" y="998233"/>
                </a:moveTo>
                <a:cubicBezTo>
                  <a:pt x="5338318" y="1006584"/>
                  <a:pt x="5338318" y="1006584"/>
                  <a:pt x="5326808" y="1000423"/>
                </a:cubicBezTo>
                <a:cubicBezTo>
                  <a:pt x="5334037" y="1001446"/>
                  <a:pt x="5340493" y="999839"/>
                  <a:pt x="5346947" y="998233"/>
                </a:cubicBezTo>
                <a:close/>
                <a:moveTo>
                  <a:pt x="5059742" y="993616"/>
                </a:moveTo>
                <a:cubicBezTo>
                  <a:pt x="5068175" y="999651"/>
                  <a:pt x="5076608" y="1005685"/>
                  <a:pt x="5084371" y="1009090"/>
                </a:cubicBezTo>
                <a:cubicBezTo>
                  <a:pt x="5078963" y="1009520"/>
                  <a:pt x="5072537" y="1011372"/>
                  <a:pt x="5067130" y="1011802"/>
                </a:cubicBezTo>
                <a:cubicBezTo>
                  <a:pt x="5064105" y="1005338"/>
                  <a:pt x="5062768" y="1000080"/>
                  <a:pt x="5059742" y="993616"/>
                </a:cubicBezTo>
                <a:close/>
                <a:moveTo>
                  <a:pt x="4878811" y="991407"/>
                </a:moveTo>
                <a:cubicBezTo>
                  <a:pt x="4882862" y="994308"/>
                  <a:pt x="4884036" y="997833"/>
                  <a:pt x="4883103" y="1000391"/>
                </a:cubicBezTo>
                <a:cubicBezTo>
                  <a:pt x="4882171" y="1002948"/>
                  <a:pt x="4879134" y="1004537"/>
                  <a:pt x="4874762" y="1003558"/>
                </a:cubicBezTo>
                <a:cubicBezTo>
                  <a:pt x="4875121" y="999515"/>
                  <a:pt x="4875758" y="995673"/>
                  <a:pt x="4878811" y="991407"/>
                </a:cubicBezTo>
                <a:close/>
                <a:moveTo>
                  <a:pt x="5728402" y="989259"/>
                </a:moveTo>
                <a:cubicBezTo>
                  <a:pt x="5734330" y="993501"/>
                  <a:pt x="5735998" y="998327"/>
                  <a:pt x="5734792" y="1001355"/>
                </a:cubicBezTo>
                <a:cubicBezTo>
                  <a:pt x="5733586" y="1004383"/>
                  <a:pt x="5729504" y="1005613"/>
                  <a:pt x="5723932" y="1002663"/>
                </a:cubicBezTo>
                <a:cubicBezTo>
                  <a:pt x="5725895" y="999918"/>
                  <a:pt x="5727150" y="994588"/>
                  <a:pt x="5728402" y="989259"/>
                </a:cubicBezTo>
                <a:close/>
                <a:moveTo>
                  <a:pt x="5909404" y="980787"/>
                </a:moveTo>
                <a:cubicBezTo>
                  <a:pt x="5915478" y="983043"/>
                  <a:pt x="5919857" y="984086"/>
                  <a:pt x="5925226" y="983746"/>
                </a:cubicBezTo>
                <a:cubicBezTo>
                  <a:pt x="5931438" y="996554"/>
                  <a:pt x="5935671" y="1007949"/>
                  <a:pt x="5934114" y="1017288"/>
                </a:cubicBezTo>
                <a:cubicBezTo>
                  <a:pt x="5934534" y="1023863"/>
                  <a:pt x="5934249" y="1027841"/>
                  <a:pt x="5931281" y="1031990"/>
                </a:cubicBezTo>
                <a:cubicBezTo>
                  <a:pt x="5924381" y="1030887"/>
                  <a:pt x="5918023" y="1032609"/>
                  <a:pt x="5912654" y="1032948"/>
                </a:cubicBezTo>
                <a:cubicBezTo>
                  <a:pt x="5912214" y="1016253"/>
                  <a:pt x="5911657" y="999127"/>
                  <a:pt x="5909404" y="980787"/>
                </a:cubicBezTo>
                <a:close/>
                <a:moveTo>
                  <a:pt x="4953545" y="980153"/>
                </a:moveTo>
                <a:cubicBezTo>
                  <a:pt x="4953357" y="984017"/>
                  <a:pt x="4953168" y="987879"/>
                  <a:pt x="4951276" y="990522"/>
                </a:cubicBezTo>
                <a:cubicBezTo>
                  <a:pt x="4942759" y="984426"/>
                  <a:pt x="4946541" y="979139"/>
                  <a:pt x="4953545" y="980153"/>
                </a:cubicBezTo>
                <a:close/>
                <a:moveTo>
                  <a:pt x="5472027" y="976807"/>
                </a:moveTo>
                <a:cubicBezTo>
                  <a:pt x="5472041" y="980584"/>
                  <a:pt x="5471893" y="984586"/>
                  <a:pt x="5471743" y="988589"/>
                </a:cubicBezTo>
                <a:cubicBezTo>
                  <a:pt x="5459470" y="979804"/>
                  <a:pt x="5468448" y="978012"/>
                  <a:pt x="5472027" y="976807"/>
                </a:cubicBezTo>
                <a:close/>
                <a:moveTo>
                  <a:pt x="5728847" y="974824"/>
                </a:moveTo>
                <a:cubicBezTo>
                  <a:pt x="5730930" y="974068"/>
                  <a:pt x="5733680" y="974535"/>
                  <a:pt x="5737758" y="977454"/>
                </a:cubicBezTo>
                <a:cubicBezTo>
                  <a:pt x="5735866" y="980097"/>
                  <a:pt x="5733713" y="986552"/>
                  <a:pt x="5723926" y="979548"/>
                </a:cubicBezTo>
                <a:cubicBezTo>
                  <a:pt x="5725345" y="977564"/>
                  <a:pt x="5726764" y="975582"/>
                  <a:pt x="5728847" y="974824"/>
                </a:cubicBezTo>
                <a:close/>
                <a:moveTo>
                  <a:pt x="5516049" y="969802"/>
                </a:moveTo>
                <a:cubicBezTo>
                  <a:pt x="5514683" y="989929"/>
                  <a:pt x="5512595" y="1007428"/>
                  <a:pt x="5511396" y="1027322"/>
                </a:cubicBezTo>
                <a:cubicBezTo>
                  <a:pt x="5512740" y="1043058"/>
                  <a:pt x="5514370" y="1058999"/>
                  <a:pt x="5529345" y="1078156"/>
                </a:cubicBezTo>
                <a:cubicBezTo>
                  <a:pt x="5524897" y="1077083"/>
                  <a:pt x="5519450" y="1077407"/>
                  <a:pt x="5515003" y="1076334"/>
                </a:cubicBezTo>
                <a:cubicBezTo>
                  <a:pt x="5507272" y="1072561"/>
                  <a:pt x="5502204" y="1065066"/>
                  <a:pt x="5495307" y="1060129"/>
                </a:cubicBezTo>
                <a:cubicBezTo>
                  <a:pt x="5488696" y="1055399"/>
                  <a:pt x="5489680" y="1049771"/>
                  <a:pt x="5491678" y="1046979"/>
                </a:cubicBezTo>
                <a:cubicBezTo>
                  <a:pt x="5493675" y="1044189"/>
                  <a:pt x="5503297" y="1048964"/>
                  <a:pt x="5506747" y="1051432"/>
                </a:cubicBezTo>
                <a:cubicBezTo>
                  <a:pt x="5502571" y="1046334"/>
                  <a:pt x="5494237" y="1040369"/>
                  <a:pt x="5491061" y="1033875"/>
                </a:cubicBezTo>
                <a:cubicBezTo>
                  <a:pt x="5487882" y="1027379"/>
                  <a:pt x="5497780" y="1028131"/>
                  <a:pt x="5497327" y="1021476"/>
                </a:cubicBezTo>
                <a:cubicBezTo>
                  <a:pt x="5494606" y="1021640"/>
                  <a:pt x="5492877" y="1020402"/>
                  <a:pt x="5490153" y="1020563"/>
                </a:cubicBezTo>
                <a:cubicBezTo>
                  <a:pt x="5502865" y="1006445"/>
                  <a:pt x="5510235" y="988856"/>
                  <a:pt x="5516049" y="969802"/>
                </a:cubicBezTo>
                <a:close/>
                <a:moveTo>
                  <a:pt x="4731762" y="969561"/>
                </a:moveTo>
                <a:cubicBezTo>
                  <a:pt x="4738123" y="967758"/>
                  <a:pt x="4744501" y="976559"/>
                  <a:pt x="4749530" y="980159"/>
                </a:cubicBezTo>
                <a:cubicBezTo>
                  <a:pt x="4743008" y="985730"/>
                  <a:pt x="4737320" y="990135"/>
                  <a:pt x="4728954" y="994740"/>
                </a:cubicBezTo>
                <a:cubicBezTo>
                  <a:pt x="4726604" y="990940"/>
                  <a:pt x="4723251" y="988540"/>
                  <a:pt x="4720900" y="984739"/>
                </a:cubicBezTo>
                <a:cubicBezTo>
                  <a:pt x="4724911" y="979135"/>
                  <a:pt x="4725680" y="971564"/>
                  <a:pt x="4731762" y="969561"/>
                </a:cubicBezTo>
                <a:close/>
                <a:moveTo>
                  <a:pt x="5363575" y="968957"/>
                </a:moveTo>
                <a:cubicBezTo>
                  <a:pt x="5365533" y="969139"/>
                  <a:pt x="5367943" y="970114"/>
                  <a:pt x="5370974" y="972283"/>
                </a:cubicBezTo>
                <a:cubicBezTo>
                  <a:pt x="5369597" y="974208"/>
                  <a:pt x="5368748" y="978137"/>
                  <a:pt x="5366513" y="980346"/>
                </a:cubicBezTo>
                <a:cubicBezTo>
                  <a:pt x="5364276" y="982555"/>
                  <a:pt x="5360654" y="983045"/>
                  <a:pt x="5353729" y="978088"/>
                </a:cubicBezTo>
                <a:cubicBezTo>
                  <a:pt x="5355916" y="975031"/>
                  <a:pt x="5357703" y="968415"/>
                  <a:pt x="5363575" y="968957"/>
                </a:cubicBezTo>
                <a:close/>
                <a:moveTo>
                  <a:pt x="4882697" y="968419"/>
                </a:moveTo>
                <a:cubicBezTo>
                  <a:pt x="4884763" y="968668"/>
                  <a:pt x="4887432" y="969822"/>
                  <a:pt x="4890953" y="972341"/>
                </a:cubicBezTo>
                <a:cubicBezTo>
                  <a:pt x="4890237" y="973342"/>
                  <a:pt x="4889544" y="974737"/>
                  <a:pt x="4888719" y="976132"/>
                </a:cubicBezTo>
                <a:cubicBezTo>
                  <a:pt x="4886245" y="980317"/>
                  <a:pt x="4882583" y="984504"/>
                  <a:pt x="4873560" y="978048"/>
                </a:cubicBezTo>
                <a:cubicBezTo>
                  <a:pt x="4875708" y="975045"/>
                  <a:pt x="4876495" y="967667"/>
                  <a:pt x="4882697" y="968419"/>
                </a:cubicBezTo>
                <a:close/>
                <a:moveTo>
                  <a:pt x="5637117" y="963988"/>
                </a:moveTo>
                <a:cubicBezTo>
                  <a:pt x="5638688" y="965114"/>
                  <a:pt x="5637877" y="966246"/>
                  <a:pt x="5639188" y="967183"/>
                </a:cubicBezTo>
                <a:cubicBezTo>
                  <a:pt x="5638215" y="968542"/>
                  <a:pt x="5636906" y="967604"/>
                  <a:pt x="5634362" y="967838"/>
                </a:cubicBezTo>
                <a:cubicBezTo>
                  <a:pt x="5633276" y="966034"/>
                  <a:pt x="5632976" y="964792"/>
                  <a:pt x="5633443" y="964141"/>
                </a:cubicBezTo>
                <a:lnTo>
                  <a:pt x="5635730" y="964046"/>
                </a:lnTo>
                <a:close/>
                <a:moveTo>
                  <a:pt x="5710486" y="957953"/>
                </a:moveTo>
                <a:cubicBezTo>
                  <a:pt x="5711267" y="981536"/>
                  <a:pt x="5713324" y="1003938"/>
                  <a:pt x="5714555" y="1027493"/>
                </a:cubicBezTo>
                <a:cubicBezTo>
                  <a:pt x="5712029" y="1038245"/>
                  <a:pt x="5712204" y="1048834"/>
                  <a:pt x="5710668" y="1058201"/>
                </a:cubicBezTo>
                <a:cubicBezTo>
                  <a:pt x="5710396" y="1062192"/>
                  <a:pt x="5710524" y="1067430"/>
                  <a:pt x="5708944" y="1071444"/>
                </a:cubicBezTo>
                <a:cubicBezTo>
                  <a:pt x="5707363" y="1075458"/>
                  <a:pt x="5704074" y="1078249"/>
                  <a:pt x="5696966" y="1077350"/>
                </a:cubicBezTo>
                <a:cubicBezTo>
                  <a:pt x="5699772" y="1073428"/>
                  <a:pt x="5701035" y="1068052"/>
                  <a:pt x="5702297" y="1062676"/>
                </a:cubicBezTo>
                <a:cubicBezTo>
                  <a:pt x="5695016" y="1051186"/>
                  <a:pt x="5698260" y="1043043"/>
                  <a:pt x="5698805" y="1035060"/>
                </a:cubicBezTo>
                <a:cubicBezTo>
                  <a:pt x="5698630" y="1024469"/>
                  <a:pt x="5700165" y="1015103"/>
                  <a:pt x="5699992" y="1004513"/>
                </a:cubicBezTo>
                <a:cubicBezTo>
                  <a:pt x="5702353" y="993993"/>
                  <a:pt x="5702177" y="983403"/>
                  <a:pt x="5702288" y="973017"/>
                </a:cubicBezTo>
                <a:cubicBezTo>
                  <a:pt x="5703553" y="967642"/>
                  <a:pt x="5698969" y="955990"/>
                  <a:pt x="5710486" y="957953"/>
                </a:cubicBezTo>
                <a:close/>
                <a:moveTo>
                  <a:pt x="4882973" y="956366"/>
                </a:moveTo>
                <a:cubicBezTo>
                  <a:pt x="4887495" y="957205"/>
                  <a:pt x="4890971" y="955927"/>
                  <a:pt x="4895331" y="956993"/>
                </a:cubicBezTo>
                <a:cubicBezTo>
                  <a:pt x="4895080" y="960922"/>
                  <a:pt x="4894829" y="964851"/>
                  <a:pt x="4894742" y="968554"/>
                </a:cubicBezTo>
                <a:cubicBezTo>
                  <a:pt x="4890471" y="963785"/>
                  <a:pt x="4885389" y="960149"/>
                  <a:pt x="4882973" y="956366"/>
                </a:cubicBezTo>
                <a:close/>
                <a:moveTo>
                  <a:pt x="5647531" y="955580"/>
                </a:moveTo>
                <a:lnTo>
                  <a:pt x="5648400" y="955650"/>
                </a:lnTo>
                <a:cubicBezTo>
                  <a:pt x="5648891" y="955690"/>
                  <a:pt x="5648768" y="955679"/>
                  <a:pt x="5648307" y="955643"/>
                </a:cubicBezTo>
                <a:close/>
                <a:moveTo>
                  <a:pt x="5645135" y="955386"/>
                </a:moveTo>
                <a:lnTo>
                  <a:pt x="5646188" y="955471"/>
                </a:lnTo>
                <a:lnTo>
                  <a:pt x="5647531" y="955580"/>
                </a:lnTo>
                <a:close/>
                <a:moveTo>
                  <a:pt x="5642501" y="955173"/>
                </a:moveTo>
                <a:lnTo>
                  <a:pt x="5645135" y="955386"/>
                </a:lnTo>
                <a:lnTo>
                  <a:pt x="5643699" y="955271"/>
                </a:lnTo>
                <a:cubicBezTo>
                  <a:pt x="5642993" y="955213"/>
                  <a:pt x="5642501" y="955173"/>
                  <a:pt x="5642501" y="955173"/>
                </a:cubicBezTo>
                <a:close/>
                <a:moveTo>
                  <a:pt x="5470774" y="954352"/>
                </a:moveTo>
                <a:cubicBezTo>
                  <a:pt x="5470893" y="959210"/>
                  <a:pt x="5473526" y="967062"/>
                  <a:pt x="5469917" y="969849"/>
                </a:cubicBezTo>
                <a:cubicBezTo>
                  <a:pt x="5468714" y="970780"/>
                  <a:pt x="5466818" y="971145"/>
                  <a:pt x="5463902" y="970652"/>
                </a:cubicBezTo>
                <a:cubicBezTo>
                  <a:pt x="5463746" y="964173"/>
                  <a:pt x="5466032" y="957324"/>
                  <a:pt x="5470774" y="954352"/>
                </a:cubicBezTo>
                <a:close/>
                <a:moveTo>
                  <a:pt x="4954000" y="952772"/>
                </a:moveTo>
                <a:cubicBezTo>
                  <a:pt x="4960775" y="957620"/>
                  <a:pt x="4960431" y="961680"/>
                  <a:pt x="4958011" y="965062"/>
                </a:cubicBezTo>
                <a:cubicBezTo>
                  <a:pt x="4955592" y="968442"/>
                  <a:pt x="4951096" y="971145"/>
                  <a:pt x="4949567" y="973282"/>
                </a:cubicBezTo>
                <a:cubicBezTo>
                  <a:pt x="4949567" y="973282"/>
                  <a:pt x="4946856" y="973493"/>
                  <a:pt x="4945161" y="972280"/>
                </a:cubicBezTo>
                <a:cubicBezTo>
                  <a:pt x="4947542" y="965373"/>
                  <a:pt x="4951617" y="959679"/>
                  <a:pt x="4954000" y="952772"/>
                </a:cubicBezTo>
                <a:close/>
                <a:moveTo>
                  <a:pt x="5508679" y="952059"/>
                </a:moveTo>
                <a:cubicBezTo>
                  <a:pt x="5510300" y="950720"/>
                  <a:pt x="5513000" y="950654"/>
                  <a:pt x="5518264" y="954421"/>
                </a:cubicBezTo>
                <a:cubicBezTo>
                  <a:pt x="5515426" y="958387"/>
                  <a:pt x="5514344" y="963607"/>
                  <a:pt x="5505571" y="957329"/>
                </a:cubicBezTo>
                <a:cubicBezTo>
                  <a:pt x="5506516" y="956007"/>
                  <a:pt x="5507058" y="953397"/>
                  <a:pt x="5508679" y="952059"/>
                </a:cubicBezTo>
                <a:close/>
                <a:moveTo>
                  <a:pt x="4747544" y="934297"/>
                </a:moveTo>
                <a:cubicBezTo>
                  <a:pt x="4749319" y="933070"/>
                  <a:pt x="4751872" y="932898"/>
                  <a:pt x="4755924" y="935797"/>
                </a:cubicBezTo>
                <a:cubicBezTo>
                  <a:pt x="4753085" y="939763"/>
                  <a:pt x="4751925" y="944928"/>
                  <a:pt x="4743822" y="939128"/>
                </a:cubicBezTo>
                <a:cubicBezTo>
                  <a:pt x="4744768" y="937807"/>
                  <a:pt x="4745767" y="935524"/>
                  <a:pt x="4747544" y="934297"/>
                </a:cubicBezTo>
                <a:close/>
                <a:moveTo>
                  <a:pt x="5515255" y="929156"/>
                </a:moveTo>
                <a:cubicBezTo>
                  <a:pt x="5523412" y="934994"/>
                  <a:pt x="5520574" y="938960"/>
                  <a:pt x="5517735" y="942925"/>
                </a:cubicBezTo>
                <a:cubicBezTo>
                  <a:pt x="5507949" y="935920"/>
                  <a:pt x="5513363" y="931801"/>
                  <a:pt x="5515255" y="929156"/>
                </a:cubicBezTo>
                <a:close/>
                <a:moveTo>
                  <a:pt x="4893277" y="923377"/>
                </a:moveTo>
                <a:cubicBezTo>
                  <a:pt x="4897720" y="924435"/>
                  <a:pt x="4903881" y="926724"/>
                  <a:pt x="4910042" y="929013"/>
                </a:cubicBezTo>
                <a:cubicBezTo>
                  <a:pt x="4907031" y="933219"/>
                  <a:pt x="4905918" y="939313"/>
                  <a:pt x="4903213" y="944003"/>
                </a:cubicBezTo>
                <a:cubicBezTo>
                  <a:pt x="4900507" y="948693"/>
                  <a:pt x="4896208" y="951975"/>
                  <a:pt x="4886822" y="950561"/>
                </a:cubicBezTo>
                <a:cubicBezTo>
                  <a:pt x="4888113" y="945124"/>
                  <a:pt x="4890409" y="938285"/>
                  <a:pt x="4889980" y="931618"/>
                </a:cubicBezTo>
                <a:cubicBezTo>
                  <a:pt x="4891986" y="928814"/>
                  <a:pt x="4891272" y="926181"/>
                  <a:pt x="4893277" y="923377"/>
                </a:cubicBezTo>
                <a:close/>
                <a:moveTo>
                  <a:pt x="5355422" y="923241"/>
                </a:moveTo>
                <a:cubicBezTo>
                  <a:pt x="5362450" y="928270"/>
                  <a:pt x="5372245" y="933146"/>
                  <a:pt x="5372730" y="939894"/>
                </a:cubicBezTo>
                <a:cubicBezTo>
                  <a:pt x="5370449" y="946794"/>
                  <a:pt x="5366410" y="952438"/>
                  <a:pt x="5362372" y="958080"/>
                </a:cubicBezTo>
                <a:cubicBezTo>
                  <a:pt x="5357625" y="946150"/>
                  <a:pt x="5349363" y="931706"/>
                  <a:pt x="5355422" y="923241"/>
                </a:cubicBezTo>
                <a:close/>
                <a:moveTo>
                  <a:pt x="5710644" y="921081"/>
                </a:moveTo>
                <a:cubicBezTo>
                  <a:pt x="5709576" y="928021"/>
                  <a:pt x="5715570" y="943482"/>
                  <a:pt x="5710852" y="949396"/>
                </a:cubicBezTo>
                <a:cubicBezTo>
                  <a:pt x="5709278" y="951368"/>
                  <a:pt x="5706514" y="952279"/>
                  <a:pt x="5701901" y="951460"/>
                </a:cubicBezTo>
                <a:cubicBezTo>
                  <a:pt x="5700857" y="938388"/>
                  <a:pt x="5704810" y="929233"/>
                  <a:pt x="5710644" y="921081"/>
                </a:cubicBezTo>
                <a:close/>
                <a:moveTo>
                  <a:pt x="4697593" y="919832"/>
                </a:moveTo>
                <a:lnTo>
                  <a:pt x="4678462" y="938013"/>
                </a:lnTo>
                <a:lnTo>
                  <a:pt x="4645299" y="960671"/>
                </a:lnTo>
                <a:lnTo>
                  <a:pt x="4682233" y="929617"/>
                </a:lnTo>
                <a:close/>
                <a:moveTo>
                  <a:pt x="4090053" y="914316"/>
                </a:moveTo>
                <a:cubicBezTo>
                  <a:pt x="4087414" y="919222"/>
                  <a:pt x="4092140" y="921180"/>
                  <a:pt x="4096154" y="919092"/>
                </a:cubicBezTo>
                <a:cubicBezTo>
                  <a:pt x="4097492" y="918397"/>
                  <a:pt x="4098751" y="917252"/>
                  <a:pt x="4099631" y="915616"/>
                </a:cubicBezTo>
                <a:close/>
                <a:moveTo>
                  <a:pt x="4965577" y="913290"/>
                </a:moveTo>
                <a:cubicBezTo>
                  <a:pt x="4961821" y="925497"/>
                  <a:pt x="4956420" y="936524"/>
                  <a:pt x="4952832" y="948494"/>
                </a:cubicBezTo>
                <a:cubicBezTo>
                  <a:pt x="4953399" y="940746"/>
                  <a:pt x="4955780" y="933940"/>
                  <a:pt x="4956515" y="925954"/>
                </a:cubicBezTo>
                <a:cubicBezTo>
                  <a:pt x="4957890" y="920555"/>
                  <a:pt x="4956979" y="911393"/>
                  <a:pt x="4965577" y="913290"/>
                </a:cubicBezTo>
                <a:close/>
                <a:moveTo>
                  <a:pt x="5518328" y="912867"/>
                </a:moveTo>
                <a:cubicBezTo>
                  <a:pt x="5518114" y="916711"/>
                  <a:pt x="5517898" y="920555"/>
                  <a:pt x="5517682" y="924397"/>
                </a:cubicBezTo>
                <a:cubicBezTo>
                  <a:pt x="5507903" y="917399"/>
                  <a:pt x="5511686" y="912112"/>
                  <a:pt x="5518328" y="912867"/>
                </a:cubicBezTo>
                <a:close/>
                <a:moveTo>
                  <a:pt x="4865398" y="910913"/>
                </a:moveTo>
                <a:cubicBezTo>
                  <a:pt x="4864264" y="916153"/>
                  <a:pt x="4863129" y="921391"/>
                  <a:pt x="4861995" y="926630"/>
                </a:cubicBezTo>
                <a:cubicBezTo>
                  <a:pt x="4848451" y="916938"/>
                  <a:pt x="4859077" y="912440"/>
                  <a:pt x="4865398" y="910913"/>
                </a:cubicBezTo>
                <a:close/>
                <a:moveTo>
                  <a:pt x="5368275" y="905298"/>
                </a:moveTo>
                <a:cubicBezTo>
                  <a:pt x="5370085" y="906593"/>
                  <a:pt x="5371896" y="907890"/>
                  <a:pt x="5374956" y="907439"/>
                </a:cubicBezTo>
                <a:cubicBezTo>
                  <a:pt x="5375236" y="908960"/>
                  <a:pt x="5375377" y="909721"/>
                  <a:pt x="5374543" y="909453"/>
                </a:cubicBezTo>
                <a:cubicBezTo>
                  <a:pt x="5373706" y="909185"/>
                  <a:pt x="5371896" y="907890"/>
                  <a:pt x="5368275" y="905298"/>
                </a:cubicBezTo>
                <a:close/>
                <a:moveTo>
                  <a:pt x="5439951" y="903017"/>
                </a:moveTo>
                <a:cubicBezTo>
                  <a:pt x="5438950" y="919133"/>
                  <a:pt x="5432727" y="931509"/>
                  <a:pt x="5424760" y="942640"/>
                </a:cubicBezTo>
                <a:cubicBezTo>
                  <a:pt x="5424516" y="931945"/>
                  <a:pt x="5428003" y="919714"/>
                  <a:pt x="5417353" y="905779"/>
                </a:cubicBezTo>
                <a:cubicBezTo>
                  <a:pt x="5425562" y="905343"/>
                  <a:pt x="5433773" y="904907"/>
                  <a:pt x="5439951" y="903017"/>
                </a:cubicBezTo>
                <a:close/>
                <a:moveTo>
                  <a:pt x="4979567" y="902123"/>
                </a:moveTo>
                <a:cubicBezTo>
                  <a:pt x="4982666" y="901455"/>
                  <a:pt x="4986879" y="902896"/>
                  <a:pt x="4992822" y="909247"/>
                </a:cubicBezTo>
                <a:cubicBezTo>
                  <a:pt x="5000245" y="920856"/>
                  <a:pt x="4994286" y="929183"/>
                  <a:pt x="4992048" y="935975"/>
                </a:cubicBezTo>
                <a:cubicBezTo>
                  <a:pt x="4982062" y="960308"/>
                  <a:pt x="4984608" y="989060"/>
                  <a:pt x="4969710" y="1009878"/>
                </a:cubicBezTo>
                <a:cubicBezTo>
                  <a:pt x="4971304" y="975343"/>
                  <a:pt x="4971713" y="942408"/>
                  <a:pt x="4972991" y="907647"/>
                </a:cubicBezTo>
                <a:cubicBezTo>
                  <a:pt x="4974481" y="905566"/>
                  <a:pt x="4976467" y="902790"/>
                  <a:pt x="4979567" y="902123"/>
                </a:cubicBezTo>
                <a:close/>
                <a:moveTo>
                  <a:pt x="5703365" y="902020"/>
                </a:moveTo>
                <a:cubicBezTo>
                  <a:pt x="5708475" y="905676"/>
                  <a:pt x="5710179" y="906896"/>
                  <a:pt x="5711884" y="908115"/>
                </a:cubicBezTo>
                <a:cubicBezTo>
                  <a:pt x="5709864" y="910936"/>
                  <a:pt x="5709864" y="910936"/>
                  <a:pt x="5703365" y="902020"/>
                </a:cubicBezTo>
                <a:close/>
                <a:moveTo>
                  <a:pt x="4115985" y="897946"/>
                </a:moveTo>
                <a:cubicBezTo>
                  <a:pt x="4115985" y="897946"/>
                  <a:pt x="4115656" y="906433"/>
                  <a:pt x="4115616" y="907494"/>
                </a:cubicBezTo>
                <a:cubicBezTo>
                  <a:pt x="4115593" y="908131"/>
                  <a:pt x="4115671" y="906094"/>
                  <a:pt x="4115985" y="897946"/>
                </a:cubicBezTo>
                <a:close/>
                <a:moveTo>
                  <a:pt x="4957829" y="896940"/>
                </a:moveTo>
                <a:cubicBezTo>
                  <a:pt x="4962089" y="899987"/>
                  <a:pt x="4963272" y="902834"/>
                  <a:pt x="4962516" y="904791"/>
                </a:cubicBezTo>
                <a:cubicBezTo>
                  <a:pt x="4961759" y="906747"/>
                  <a:pt x="4959063" y="907816"/>
                  <a:pt x="4955562" y="907308"/>
                </a:cubicBezTo>
                <a:cubicBezTo>
                  <a:pt x="4955750" y="903445"/>
                  <a:pt x="4955938" y="899583"/>
                  <a:pt x="4957829" y="896940"/>
                </a:cubicBezTo>
                <a:close/>
                <a:moveTo>
                  <a:pt x="5638172" y="895591"/>
                </a:moveTo>
                <a:cubicBezTo>
                  <a:pt x="5640139" y="895929"/>
                  <a:pt x="5642719" y="897127"/>
                  <a:pt x="5646182" y="899605"/>
                </a:cubicBezTo>
                <a:cubicBezTo>
                  <a:pt x="5645446" y="900635"/>
                  <a:pt x="5644803" y="901991"/>
                  <a:pt x="5644063" y="903311"/>
                </a:cubicBezTo>
                <a:cubicBezTo>
                  <a:pt x="5641845" y="907268"/>
                  <a:pt x="5638758" y="910895"/>
                  <a:pt x="5629666" y="904389"/>
                </a:cubicBezTo>
                <a:cubicBezTo>
                  <a:pt x="5631877" y="901301"/>
                  <a:pt x="5632270" y="894577"/>
                  <a:pt x="5638172" y="895591"/>
                </a:cubicBezTo>
                <a:close/>
                <a:moveTo>
                  <a:pt x="4748830" y="894063"/>
                </a:moveTo>
                <a:cubicBezTo>
                  <a:pt x="4755043" y="896357"/>
                  <a:pt x="4762988" y="899891"/>
                  <a:pt x="4769202" y="902184"/>
                </a:cubicBezTo>
                <a:cubicBezTo>
                  <a:pt x="4765128" y="907879"/>
                  <a:pt x="4761052" y="913574"/>
                  <a:pt x="4756977" y="919268"/>
                </a:cubicBezTo>
                <a:cubicBezTo>
                  <a:pt x="4743124" y="909355"/>
                  <a:pt x="4747505" y="899573"/>
                  <a:pt x="4748830" y="894063"/>
                </a:cubicBezTo>
                <a:close/>
                <a:moveTo>
                  <a:pt x="5062129" y="892913"/>
                </a:moveTo>
                <a:cubicBezTo>
                  <a:pt x="5063867" y="893184"/>
                  <a:pt x="5066226" y="894385"/>
                  <a:pt x="5069633" y="896824"/>
                </a:cubicBezTo>
                <a:cubicBezTo>
                  <a:pt x="5067792" y="899397"/>
                  <a:pt x="5063463" y="898246"/>
                  <a:pt x="5058353" y="894589"/>
                </a:cubicBezTo>
                <a:cubicBezTo>
                  <a:pt x="5059274" y="893302"/>
                  <a:pt x="5060390" y="892642"/>
                  <a:pt x="5062129" y="892913"/>
                </a:cubicBezTo>
                <a:close/>
                <a:moveTo>
                  <a:pt x="4897571" y="890820"/>
                </a:moveTo>
                <a:cubicBezTo>
                  <a:pt x="4911627" y="900879"/>
                  <a:pt x="4907429" y="910458"/>
                  <a:pt x="4908618" y="919935"/>
                </a:cubicBezTo>
                <a:cubicBezTo>
                  <a:pt x="4901590" y="914906"/>
                  <a:pt x="4895582" y="908451"/>
                  <a:pt x="4888553" y="903422"/>
                </a:cubicBezTo>
                <a:cubicBezTo>
                  <a:pt x="4891616" y="899142"/>
                  <a:pt x="4894679" y="894863"/>
                  <a:pt x="4897571" y="890820"/>
                </a:cubicBezTo>
                <a:close/>
                <a:moveTo>
                  <a:pt x="5334162" y="886458"/>
                </a:moveTo>
                <a:cubicBezTo>
                  <a:pt x="5335751" y="887596"/>
                  <a:pt x="5338351" y="887321"/>
                  <a:pt x="5338351" y="887321"/>
                </a:cubicBezTo>
                <a:cubicBezTo>
                  <a:pt x="5338134" y="889300"/>
                  <a:pt x="5338026" y="890290"/>
                  <a:pt x="5337503" y="890182"/>
                </a:cubicBezTo>
                <a:cubicBezTo>
                  <a:pt x="5336980" y="890074"/>
                  <a:pt x="5336041" y="888868"/>
                  <a:pt x="5334162" y="886458"/>
                </a:cubicBezTo>
                <a:close/>
                <a:moveTo>
                  <a:pt x="5706765" y="882879"/>
                </a:moveTo>
                <a:cubicBezTo>
                  <a:pt x="5707015" y="889424"/>
                  <a:pt x="5707265" y="895967"/>
                  <a:pt x="5703249" y="901580"/>
                </a:cubicBezTo>
                <a:cubicBezTo>
                  <a:pt x="5701367" y="893868"/>
                  <a:pt x="5699485" y="886157"/>
                  <a:pt x="5706765" y="882879"/>
                </a:cubicBezTo>
                <a:close/>
                <a:moveTo>
                  <a:pt x="5547862" y="882826"/>
                </a:moveTo>
                <a:cubicBezTo>
                  <a:pt x="5549705" y="880252"/>
                  <a:pt x="5554033" y="881402"/>
                  <a:pt x="5559145" y="885060"/>
                </a:cubicBezTo>
                <a:cubicBezTo>
                  <a:pt x="5556381" y="888922"/>
                  <a:pt x="5552972" y="886483"/>
                  <a:pt x="5547862" y="882826"/>
                </a:cubicBezTo>
                <a:close/>
                <a:moveTo>
                  <a:pt x="5635408" y="881007"/>
                </a:moveTo>
                <a:cubicBezTo>
                  <a:pt x="5637147" y="881278"/>
                  <a:pt x="5639507" y="882481"/>
                  <a:pt x="5642914" y="884920"/>
                </a:cubicBezTo>
                <a:cubicBezTo>
                  <a:pt x="5641072" y="887493"/>
                  <a:pt x="5638447" y="887562"/>
                  <a:pt x="5631631" y="882686"/>
                </a:cubicBezTo>
                <a:cubicBezTo>
                  <a:pt x="5632553" y="881398"/>
                  <a:pt x="5633670" y="880737"/>
                  <a:pt x="5635408" y="881007"/>
                </a:cubicBezTo>
                <a:close/>
                <a:moveTo>
                  <a:pt x="4143544" y="879215"/>
                </a:moveTo>
                <a:cubicBezTo>
                  <a:pt x="4140514" y="879145"/>
                  <a:pt x="4136846" y="879329"/>
                  <a:pt x="4136846" y="879329"/>
                </a:cubicBezTo>
                <a:cubicBezTo>
                  <a:pt x="4137480" y="882925"/>
                  <a:pt x="4143026" y="884556"/>
                  <a:pt x="4145403" y="883122"/>
                </a:cubicBezTo>
                <a:cubicBezTo>
                  <a:pt x="4146195" y="882645"/>
                  <a:pt x="4146636" y="881827"/>
                  <a:pt x="4146423" y="880629"/>
                </a:cubicBezTo>
                <a:cubicBezTo>
                  <a:pt x="4148969" y="879610"/>
                  <a:pt x="4146575" y="879285"/>
                  <a:pt x="4143544" y="879215"/>
                </a:cubicBezTo>
                <a:close/>
                <a:moveTo>
                  <a:pt x="5612833" y="877459"/>
                </a:moveTo>
                <a:cubicBezTo>
                  <a:pt x="5614747" y="877758"/>
                  <a:pt x="5617250" y="878900"/>
                  <a:pt x="5620609" y="881304"/>
                </a:cubicBezTo>
                <a:cubicBezTo>
                  <a:pt x="5619135" y="883363"/>
                  <a:pt x="5618456" y="887028"/>
                  <a:pt x="5616468" y="888977"/>
                </a:cubicBezTo>
                <a:cubicBezTo>
                  <a:pt x="5614479" y="890926"/>
                  <a:pt x="5611179" y="891160"/>
                  <a:pt x="5604465" y="886353"/>
                </a:cubicBezTo>
                <a:cubicBezTo>
                  <a:pt x="5606674" y="883265"/>
                  <a:pt x="5607095" y="876563"/>
                  <a:pt x="5612833" y="877459"/>
                </a:cubicBezTo>
                <a:close/>
                <a:moveTo>
                  <a:pt x="5072771" y="874439"/>
                </a:moveTo>
                <a:cubicBezTo>
                  <a:pt x="5085344" y="885522"/>
                  <a:pt x="5096929" y="897982"/>
                  <a:pt x="5105551" y="910405"/>
                </a:cubicBezTo>
                <a:cubicBezTo>
                  <a:pt x="5100074" y="914477"/>
                  <a:pt x="5091757" y="923116"/>
                  <a:pt x="5076780" y="908230"/>
                </a:cubicBezTo>
                <a:cubicBezTo>
                  <a:pt x="5066890" y="896982"/>
                  <a:pt x="5068824" y="879954"/>
                  <a:pt x="5072771" y="874439"/>
                </a:cubicBezTo>
                <a:close/>
                <a:moveTo>
                  <a:pt x="4864078" y="870516"/>
                </a:moveTo>
                <a:cubicBezTo>
                  <a:pt x="4866009" y="869672"/>
                  <a:pt x="4868890" y="870279"/>
                  <a:pt x="4874154" y="874046"/>
                </a:cubicBezTo>
                <a:cubicBezTo>
                  <a:pt x="4872210" y="876762"/>
                  <a:pt x="4870237" y="883226"/>
                  <a:pt x="4859710" y="875692"/>
                </a:cubicBezTo>
                <a:cubicBezTo>
                  <a:pt x="4861169" y="873654"/>
                  <a:pt x="4862147" y="871360"/>
                  <a:pt x="4864078" y="870516"/>
                </a:cubicBezTo>
                <a:close/>
                <a:moveTo>
                  <a:pt x="4966600" y="869512"/>
                </a:moveTo>
                <a:cubicBezTo>
                  <a:pt x="4968551" y="869838"/>
                  <a:pt x="4971114" y="871023"/>
                  <a:pt x="4974561" y="873490"/>
                </a:cubicBezTo>
                <a:cubicBezTo>
                  <a:pt x="4973825" y="874520"/>
                  <a:pt x="4973186" y="875877"/>
                  <a:pt x="4972453" y="877202"/>
                </a:cubicBezTo>
                <a:cubicBezTo>
                  <a:pt x="4970255" y="881173"/>
                  <a:pt x="4967218" y="884837"/>
                  <a:pt x="4958195" y="878380"/>
                </a:cubicBezTo>
                <a:cubicBezTo>
                  <a:pt x="4960405" y="875292"/>
                  <a:pt x="4960749" y="868534"/>
                  <a:pt x="4966600" y="869512"/>
                </a:cubicBezTo>
                <a:close/>
                <a:moveTo>
                  <a:pt x="5081350" y="865074"/>
                </a:moveTo>
                <a:lnTo>
                  <a:pt x="5084268" y="865125"/>
                </a:lnTo>
                <a:lnTo>
                  <a:pt x="5084565" y="865131"/>
                </a:lnTo>
                <a:close/>
                <a:moveTo>
                  <a:pt x="5079499" y="865040"/>
                </a:moveTo>
                <a:cubicBezTo>
                  <a:pt x="5079499" y="865040"/>
                  <a:pt x="5080294" y="865054"/>
                  <a:pt x="5081287" y="865072"/>
                </a:cubicBezTo>
                <a:lnTo>
                  <a:pt x="5081350" y="865074"/>
                </a:lnTo>
                <a:close/>
                <a:moveTo>
                  <a:pt x="5511267" y="861559"/>
                </a:moveTo>
                <a:cubicBezTo>
                  <a:pt x="5513338" y="860516"/>
                  <a:pt x="5516504" y="860727"/>
                  <a:pt x="5521768" y="864494"/>
                </a:cubicBezTo>
                <a:cubicBezTo>
                  <a:pt x="5518851" y="868570"/>
                  <a:pt x="5517851" y="873675"/>
                  <a:pt x="5507324" y="866141"/>
                </a:cubicBezTo>
                <a:cubicBezTo>
                  <a:pt x="5508216" y="864896"/>
                  <a:pt x="5509195" y="862600"/>
                  <a:pt x="5511267" y="861559"/>
                </a:cubicBezTo>
                <a:close/>
                <a:moveTo>
                  <a:pt x="5600183" y="860180"/>
                </a:moveTo>
                <a:cubicBezTo>
                  <a:pt x="5602947" y="856318"/>
                  <a:pt x="5611182" y="862211"/>
                  <a:pt x="5617765" y="866921"/>
                </a:cubicBezTo>
                <a:cubicBezTo>
                  <a:pt x="5615001" y="870783"/>
                  <a:pt x="5606771" y="864893"/>
                  <a:pt x="5600183" y="860180"/>
                </a:cubicBezTo>
                <a:close/>
                <a:moveTo>
                  <a:pt x="4987023" y="858795"/>
                </a:moveTo>
                <a:cubicBezTo>
                  <a:pt x="5012626" y="862220"/>
                  <a:pt x="4995855" y="892783"/>
                  <a:pt x="4994519" y="898212"/>
                </a:cubicBezTo>
                <a:cubicBezTo>
                  <a:pt x="4989460" y="894591"/>
                  <a:pt x="4982714" y="889763"/>
                  <a:pt x="4977654" y="886141"/>
                </a:cubicBezTo>
                <a:cubicBezTo>
                  <a:pt x="4979668" y="883328"/>
                  <a:pt x="4981684" y="880513"/>
                  <a:pt x="4983698" y="877698"/>
                </a:cubicBezTo>
                <a:cubicBezTo>
                  <a:pt x="4987726" y="872068"/>
                  <a:pt x="4982995" y="864425"/>
                  <a:pt x="4987023" y="858795"/>
                </a:cubicBezTo>
                <a:close/>
                <a:moveTo>
                  <a:pt x="4902962" y="853125"/>
                </a:moveTo>
                <a:cubicBezTo>
                  <a:pt x="4905458" y="852992"/>
                  <a:pt x="4908661" y="854075"/>
                  <a:pt x="4912856" y="857076"/>
                </a:cubicBezTo>
                <a:cubicBezTo>
                  <a:pt x="4911327" y="859213"/>
                  <a:pt x="4909978" y="864706"/>
                  <a:pt x="4907090" y="868290"/>
                </a:cubicBezTo>
                <a:cubicBezTo>
                  <a:pt x="4904202" y="871874"/>
                  <a:pt x="4899777" y="873551"/>
                  <a:pt x="4892098" y="868055"/>
                </a:cubicBezTo>
                <a:cubicBezTo>
                  <a:pt x="4894390" y="864852"/>
                  <a:pt x="4895481" y="853523"/>
                  <a:pt x="4902962" y="853125"/>
                </a:cubicBezTo>
                <a:close/>
                <a:moveTo>
                  <a:pt x="4188004" y="842595"/>
                </a:moveTo>
                <a:cubicBezTo>
                  <a:pt x="4187583" y="846827"/>
                  <a:pt x="4187373" y="848943"/>
                  <a:pt x="4187294" y="849736"/>
                </a:cubicBezTo>
                <a:cubicBezTo>
                  <a:pt x="4187057" y="852119"/>
                  <a:pt x="4188004" y="842595"/>
                  <a:pt x="4188004" y="842595"/>
                </a:cubicBezTo>
                <a:close/>
                <a:moveTo>
                  <a:pt x="5699447" y="841102"/>
                </a:moveTo>
                <a:cubicBezTo>
                  <a:pt x="5699447" y="841102"/>
                  <a:pt x="5702204" y="841076"/>
                  <a:pt x="5704014" y="842373"/>
                </a:cubicBezTo>
                <a:cubicBezTo>
                  <a:pt x="5702122" y="845016"/>
                  <a:pt x="5702042" y="848956"/>
                  <a:pt x="5701960" y="852896"/>
                </a:cubicBezTo>
                <a:cubicBezTo>
                  <a:pt x="5694717" y="847712"/>
                  <a:pt x="5697555" y="843746"/>
                  <a:pt x="5699447" y="841102"/>
                </a:cubicBezTo>
                <a:close/>
                <a:moveTo>
                  <a:pt x="4987466" y="839575"/>
                </a:moveTo>
                <a:cubicBezTo>
                  <a:pt x="4989065" y="842988"/>
                  <a:pt x="4991436" y="848869"/>
                  <a:pt x="4990778" y="852342"/>
                </a:cubicBezTo>
                <a:cubicBezTo>
                  <a:pt x="4990558" y="853499"/>
                  <a:pt x="4990002" y="854389"/>
                  <a:pt x="4988968" y="854831"/>
                </a:cubicBezTo>
                <a:cubicBezTo>
                  <a:pt x="4987588" y="855421"/>
                  <a:pt x="4985360" y="855213"/>
                  <a:pt x="4981948" y="853779"/>
                </a:cubicBezTo>
                <a:cubicBezTo>
                  <a:pt x="4983137" y="848578"/>
                  <a:pt x="4984602" y="843577"/>
                  <a:pt x="4987466" y="839575"/>
                </a:cubicBezTo>
                <a:close/>
                <a:moveTo>
                  <a:pt x="4870681" y="826746"/>
                </a:moveTo>
                <a:cubicBezTo>
                  <a:pt x="4872740" y="825722"/>
                  <a:pt x="4875881" y="825969"/>
                  <a:pt x="4881144" y="829736"/>
                </a:cubicBezTo>
                <a:cubicBezTo>
                  <a:pt x="4878307" y="833701"/>
                  <a:pt x="4877224" y="838922"/>
                  <a:pt x="4866696" y="831389"/>
                </a:cubicBezTo>
                <a:cubicBezTo>
                  <a:pt x="4867641" y="830067"/>
                  <a:pt x="4868622" y="827770"/>
                  <a:pt x="4870681" y="826746"/>
                </a:cubicBezTo>
                <a:close/>
                <a:moveTo>
                  <a:pt x="4913174" y="824834"/>
                </a:moveTo>
                <a:cubicBezTo>
                  <a:pt x="4914918" y="825109"/>
                  <a:pt x="4917276" y="826310"/>
                  <a:pt x="4920650" y="828724"/>
                </a:cubicBezTo>
                <a:cubicBezTo>
                  <a:pt x="4918808" y="831299"/>
                  <a:pt x="4914366" y="830067"/>
                  <a:pt x="4909378" y="826497"/>
                </a:cubicBezTo>
                <a:cubicBezTo>
                  <a:pt x="4910298" y="825210"/>
                  <a:pt x="4911430" y="824559"/>
                  <a:pt x="4913174" y="824834"/>
                </a:cubicBezTo>
                <a:close/>
                <a:moveTo>
                  <a:pt x="4223534" y="823238"/>
                </a:moveTo>
                <a:lnTo>
                  <a:pt x="4208865" y="823977"/>
                </a:lnTo>
                <a:cubicBezTo>
                  <a:pt x="4206226" y="828883"/>
                  <a:pt x="4213818" y="829695"/>
                  <a:pt x="4219263" y="827035"/>
                </a:cubicBezTo>
                <a:cubicBezTo>
                  <a:pt x="4221079" y="826146"/>
                  <a:pt x="4222654" y="824873"/>
                  <a:pt x="4223534" y="823238"/>
                </a:cubicBezTo>
                <a:close/>
                <a:moveTo>
                  <a:pt x="4989166" y="822208"/>
                </a:moveTo>
                <a:cubicBezTo>
                  <a:pt x="4990904" y="822479"/>
                  <a:pt x="4993264" y="823682"/>
                  <a:pt x="4996672" y="826120"/>
                </a:cubicBezTo>
                <a:cubicBezTo>
                  <a:pt x="4994829" y="828695"/>
                  <a:pt x="4990501" y="827543"/>
                  <a:pt x="4985389" y="823885"/>
                </a:cubicBezTo>
                <a:cubicBezTo>
                  <a:pt x="4986310" y="822598"/>
                  <a:pt x="4987427" y="821937"/>
                  <a:pt x="4989166" y="822208"/>
                </a:cubicBezTo>
                <a:close/>
                <a:moveTo>
                  <a:pt x="5701450" y="814372"/>
                </a:moveTo>
                <a:cubicBezTo>
                  <a:pt x="5703874" y="819336"/>
                  <a:pt x="5709364" y="832549"/>
                  <a:pt x="5704738" y="836402"/>
                </a:cubicBezTo>
                <a:cubicBezTo>
                  <a:pt x="5703196" y="837687"/>
                  <a:pt x="5700529" y="837932"/>
                  <a:pt x="5696253" y="836486"/>
                </a:cubicBezTo>
                <a:cubicBezTo>
                  <a:pt x="5696813" y="828275"/>
                  <a:pt x="5699131" y="821323"/>
                  <a:pt x="5701450" y="814372"/>
                </a:cubicBezTo>
                <a:close/>
                <a:moveTo>
                  <a:pt x="5774783" y="807174"/>
                </a:moveTo>
                <a:cubicBezTo>
                  <a:pt x="5776929" y="807323"/>
                  <a:pt x="5779321" y="808479"/>
                  <a:pt x="5781876" y="810309"/>
                </a:cubicBezTo>
                <a:cubicBezTo>
                  <a:pt x="5778726" y="814710"/>
                  <a:pt x="5775973" y="814958"/>
                  <a:pt x="5769159" y="810082"/>
                </a:cubicBezTo>
                <a:cubicBezTo>
                  <a:pt x="5770733" y="807881"/>
                  <a:pt x="5772636" y="807024"/>
                  <a:pt x="5774783" y="807174"/>
                </a:cubicBezTo>
                <a:close/>
                <a:moveTo>
                  <a:pt x="5614907" y="797109"/>
                </a:moveTo>
                <a:cubicBezTo>
                  <a:pt x="5614471" y="803071"/>
                  <a:pt x="5619666" y="815218"/>
                  <a:pt x="5616346" y="820192"/>
                </a:cubicBezTo>
                <a:cubicBezTo>
                  <a:pt x="5615238" y="821851"/>
                  <a:pt x="5613186" y="822712"/>
                  <a:pt x="5609663" y="822282"/>
                </a:cubicBezTo>
                <a:cubicBezTo>
                  <a:pt x="5606864" y="811916"/>
                  <a:pt x="5609959" y="804024"/>
                  <a:pt x="5614907" y="797109"/>
                </a:cubicBezTo>
                <a:close/>
                <a:moveTo>
                  <a:pt x="5695859" y="795553"/>
                </a:moveTo>
                <a:cubicBezTo>
                  <a:pt x="5697447" y="796690"/>
                  <a:pt x="5699036" y="797827"/>
                  <a:pt x="5700046" y="796416"/>
                </a:cubicBezTo>
                <a:cubicBezTo>
                  <a:pt x="5699831" y="798395"/>
                  <a:pt x="5699722" y="799384"/>
                  <a:pt x="5699199" y="799277"/>
                </a:cubicBezTo>
                <a:cubicBezTo>
                  <a:pt x="5698676" y="799169"/>
                  <a:pt x="5697737" y="797963"/>
                  <a:pt x="5695859" y="795553"/>
                </a:cubicBezTo>
                <a:close/>
                <a:moveTo>
                  <a:pt x="5424623" y="794632"/>
                </a:moveTo>
                <a:cubicBezTo>
                  <a:pt x="5426465" y="792058"/>
                  <a:pt x="5431080" y="793413"/>
                  <a:pt x="5435906" y="796867"/>
                </a:cubicBezTo>
                <a:cubicBezTo>
                  <a:pt x="5433142" y="800729"/>
                  <a:pt x="5429736" y="798291"/>
                  <a:pt x="5424623" y="794632"/>
                </a:cubicBezTo>
                <a:close/>
                <a:moveTo>
                  <a:pt x="5700229" y="778039"/>
                </a:moveTo>
                <a:cubicBezTo>
                  <a:pt x="5700492" y="781250"/>
                  <a:pt x="5701363" y="785404"/>
                  <a:pt x="5700658" y="788177"/>
                </a:cubicBezTo>
                <a:cubicBezTo>
                  <a:pt x="5699953" y="790952"/>
                  <a:pt x="5697675" y="792346"/>
                  <a:pt x="5691637" y="790043"/>
                </a:cubicBezTo>
                <a:cubicBezTo>
                  <a:pt x="5693548" y="787375"/>
                  <a:pt x="5694718" y="782162"/>
                  <a:pt x="5694933" y="778282"/>
                </a:cubicBezTo>
                <a:cubicBezTo>
                  <a:pt x="5697581" y="778161"/>
                  <a:pt x="5699274" y="779373"/>
                  <a:pt x="5700229" y="778039"/>
                </a:cubicBezTo>
                <a:close/>
                <a:moveTo>
                  <a:pt x="4883666" y="777806"/>
                </a:moveTo>
                <a:cubicBezTo>
                  <a:pt x="4885598" y="778118"/>
                  <a:pt x="4888122" y="779276"/>
                  <a:pt x="4891500" y="781694"/>
                </a:cubicBezTo>
                <a:cubicBezTo>
                  <a:pt x="4890028" y="783753"/>
                  <a:pt x="4889330" y="787404"/>
                  <a:pt x="4887311" y="789332"/>
                </a:cubicBezTo>
                <a:cubicBezTo>
                  <a:pt x="4885294" y="791259"/>
                  <a:pt x="4881955" y="791464"/>
                  <a:pt x="4875198" y="786629"/>
                </a:cubicBezTo>
                <a:cubicBezTo>
                  <a:pt x="4877408" y="783541"/>
                  <a:pt x="4877871" y="776869"/>
                  <a:pt x="4883666" y="777806"/>
                </a:cubicBezTo>
                <a:close/>
                <a:moveTo>
                  <a:pt x="4772407" y="770321"/>
                </a:moveTo>
                <a:cubicBezTo>
                  <a:pt x="4771099" y="770565"/>
                  <a:pt x="4767611" y="771211"/>
                  <a:pt x="4760633" y="772507"/>
                </a:cubicBezTo>
                <a:cubicBezTo>
                  <a:pt x="4760633" y="772507"/>
                  <a:pt x="4776330" y="769593"/>
                  <a:pt x="4772407" y="770321"/>
                </a:cubicBezTo>
                <a:close/>
                <a:moveTo>
                  <a:pt x="5003764" y="769589"/>
                </a:moveTo>
                <a:cubicBezTo>
                  <a:pt x="5003028" y="778444"/>
                  <a:pt x="5002014" y="785731"/>
                  <a:pt x="4997667" y="791316"/>
                </a:cubicBezTo>
                <a:cubicBezTo>
                  <a:pt x="4996218" y="793178"/>
                  <a:pt x="4994398" y="794851"/>
                  <a:pt x="4992095" y="796329"/>
                </a:cubicBezTo>
                <a:cubicBezTo>
                  <a:pt x="4995382" y="788260"/>
                  <a:pt x="4991260" y="773150"/>
                  <a:pt x="5003764" y="769589"/>
                </a:cubicBezTo>
                <a:close/>
                <a:moveTo>
                  <a:pt x="5518327" y="769454"/>
                </a:moveTo>
                <a:cubicBezTo>
                  <a:pt x="5520530" y="768531"/>
                  <a:pt x="5523514" y="768669"/>
                  <a:pt x="5527592" y="771587"/>
                </a:cubicBezTo>
                <a:cubicBezTo>
                  <a:pt x="5524754" y="775553"/>
                  <a:pt x="5523549" y="780686"/>
                  <a:pt x="5513760" y="773682"/>
                </a:cubicBezTo>
                <a:cubicBezTo>
                  <a:pt x="5514706" y="772359"/>
                  <a:pt x="5516125" y="770377"/>
                  <a:pt x="5518327" y="769454"/>
                </a:cubicBezTo>
                <a:close/>
                <a:moveTo>
                  <a:pt x="5423607" y="760850"/>
                </a:moveTo>
                <a:cubicBezTo>
                  <a:pt x="5425883" y="759524"/>
                  <a:pt x="5429094" y="759672"/>
                  <a:pt x="5434358" y="763438"/>
                </a:cubicBezTo>
                <a:cubicBezTo>
                  <a:pt x="5431305" y="767703"/>
                  <a:pt x="5428990" y="774646"/>
                  <a:pt x="5418462" y="767112"/>
                </a:cubicBezTo>
                <a:cubicBezTo>
                  <a:pt x="5419989" y="764980"/>
                  <a:pt x="5421331" y="762177"/>
                  <a:pt x="5423607" y="760850"/>
                </a:cubicBezTo>
                <a:close/>
                <a:moveTo>
                  <a:pt x="5251859" y="758785"/>
                </a:moveTo>
                <a:cubicBezTo>
                  <a:pt x="5251447" y="758144"/>
                  <a:pt x="5251721" y="758571"/>
                  <a:pt x="5252270" y="759425"/>
                </a:cubicBezTo>
                <a:lnTo>
                  <a:pt x="5252684" y="760070"/>
                </a:lnTo>
                <a:close/>
                <a:moveTo>
                  <a:pt x="4997262" y="754153"/>
                </a:moveTo>
                <a:cubicBezTo>
                  <a:pt x="5004077" y="759030"/>
                  <a:pt x="5003805" y="763010"/>
                  <a:pt x="5001829" y="765771"/>
                </a:cubicBezTo>
                <a:cubicBezTo>
                  <a:pt x="4999138" y="765932"/>
                  <a:pt x="4999138" y="765932"/>
                  <a:pt x="4997434" y="764713"/>
                </a:cubicBezTo>
                <a:cubicBezTo>
                  <a:pt x="4996718" y="762113"/>
                  <a:pt x="4996990" y="758133"/>
                  <a:pt x="4997262" y="754153"/>
                </a:cubicBezTo>
                <a:close/>
                <a:moveTo>
                  <a:pt x="5691192" y="750507"/>
                </a:moveTo>
                <a:cubicBezTo>
                  <a:pt x="5693249" y="749024"/>
                  <a:pt x="5696021" y="748857"/>
                  <a:pt x="5700406" y="751995"/>
                </a:cubicBezTo>
                <a:cubicBezTo>
                  <a:pt x="5698879" y="754129"/>
                  <a:pt x="5697977" y="757244"/>
                  <a:pt x="5696139" y="758884"/>
                </a:cubicBezTo>
                <a:cubicBezTo>
                  <a:pt x="5694301" y="760525"/>
                  <a:pt x="5691530" y="760692"/>
                  <a:pt x="5686267" y="756925"/>
                </a:cubicBezTo>
                <a:cubicBezTo>
                  <a:pt x="5687793" y="754793"/>
                  <a:pt x="5689135" y="751990"/>
                  <a:pt x="5691192" y="750507"/>
                </a:cubicBezTo>
                <a:close/>
                <a:moveTo>
                  <a:pt x="4857181" y="746246"/>
                </a:moveTo>
                <a:cubicBezTo>
                  <a:pt x="4858919" y="746517"/>
                  <a:pt x="4861280" y="747719"/>
                  <a:pt x="4864687" y="750158"/>
                </a:cubicBezTo>
                <a:cubicBezTo>
                  <a:pt x="4862845" y="752731"/>
                  <a:pt x="4858516" y="751580"/>
                  <a:pt x="4853405" y="747922"/>
                </a:cubicBezTo>
                <a:cubicBezTo>
                  <a:pt x="4854325" y="746636"/>
                  <a:pt x="4855442" y="745975"/>
                  <a:pt x="4857181" y="746246"/>
                </a:cubicBezTo>
                <a:close/>
                <a:moveTo>
                  <a:pt x="5001388" y="732442"/>
                </a:moveTo>
                <a:cubicBezTo>
                  <a:pt x="5003821" y="736200"/>
                  <a:pt x="5012290" y="742261"/>
                  <a:pt x="5012074" y="746141"/>
                </a:cubicBezTo>
                <a:cubicBezTo>
                  <a:pt x="5010165" y="748808"/>
                  <a:pt x="4999572" y="749295"/>
                  <a:pt x="4992797" y="744447"/>
                </a:cubicBezTo>
                <a:cubicBezTo>
                  <a:pt x="4995660" y="740445"/>
                  <a:pt x="4998524" y="736443"/>
                  <a:pt x="5001388" y="732442"/>
                </a:cubicBezTo>
                <a:close/>
                <a:moveTo>
                  <a:pt x="4927629" y="730513"/>
                </a:moveTo>
                <a:cubicBezTo>
                  <a:pt x="4928590" y="743732"/>
                  <a:pt x="4924128" y="757248"/>
                  <a:pt x="4932969" y="774017"/>
                </a:cubicBezTo>
                <a:cubicBezTo>
                  <a:pt x="4918903" y="782750"/>
                  <a:pt x="4917065" y="799881"/>
                  <a:pt x="4912602" y="813397"/>
                </a:cubicBezTo>
                <a:cubicBezTo>
                  <a:pt x="4903056" y="779414"/>
                  <a:pt x="4904922" y="747682"/>
                  <a:pt x="4927629" y="730513"/>
                </a:cubicBezTo>
                <a:close/>
                <a:moveTo>
                  <a:pt x="5672743" y="724481"/>
                </a:moveTo>
                <a:cubicBezTo>
                  <a:pt x="5671655" y="727841"/>
                  <a:pt x="5672008" y="733786"/>
                  <a:pt x="5670457" y="737333"/>
                </a:cubicBezTo>
                <a:cubicBezTo>
                  <a:pt x="5668907" y="740880"/>
                  <a:pt x="5665452" y="742028"/>
                  <a:pt x="5656746" y="735798"/>
                </a:cubicBezTo>
                <a:lnTo>
                  <a:pt x="5656598" y="734747"/>
                </a:lnTo>
                <a:lnTo>
                  <a:pt x="5655931" y="735298"/>
                </a:lnTo>
                <a:cubicBezTo>
                  <a:pt x="5655390" y="735397"/>
                  <a:pt x="5654595" y="735314"/>
                  <a:pt x="5653458" y="734988"/>
                </a:cubicBezTo>
                <a:cubicBezTo>
                  <a:pt x="5652108" y="733049"/>
                  <a:pt x="5651663" y="731757"/>
                  <a:pt x="5652124" y="731114"/>
                </a:cubicBezTo>
                <a:lnTo>
                  <a:pt x="5656083" y="731126"/>
                </a:lnTo>
                <a:lnTo>
                  <a:pt x="5655909" y="729897"/>
                </a:lnTo>
                <a:cubicBezTo>
                  <a:pt x="5658093" y="725639"/>
                  <a:pt x="5667927" y="725691"/>
                  <a:pt x="5672743" y="724481"/>
                </a:cubicBezTo>
                <a:close/>
                <a:moveTo>
                  <a:pt x="5760018" y="721882"/>
                </a:moveTo>
                <a:cubicBezTo>
                  <a:pt x="5761963" y="719165"/>
                  <a:pt x="5766179" y="720471"/>
                  <a:pt x="5771291" y="724129"/>
                </a:cubicBezTo>
                <a:cubicBezTo>
                  <a:pt x="5768536" y="727979"/>
                  <a:pt x="5765128" y="725540"/>
                  <a:pt x="5760018" y="721882"/>
                </a:cubicBezTo>
                <a:close/>
                <a:moveTo>
                  <a:pt x="4922240" y="707170"/>
                </a:moveTo>
                <a:cubicBezTo>
                  <a:pt x="4923983" y="707885"/>
                  <a:pt x="4926112" y="709408"/>
                  <a:pt x="4928668" y="711237"/>
                </a:cubicBezTo>
                <a:cubicBezTo>
                  <a:pt x="4926649" y="714058"/>
                  <a:pt x="4923242" y="711620"/>
                  <a:pt x="4918131" y="707962"/>
                </a:cubicBezTo>
                <a:cubicBezTo>
                  <a:pt x="4919140" y="706552"/>
                  <a:pt x="4920497" y="706456"/>
                  <a:pt x="4922240" y="707170"/>
                </a:cubicBezTo>
                <a:close/>
                <a:moveTo>
                  <a:pt x="5008364" y="707054"/>
                </a:moveTo>
                <a:cubicBezTo>
                  <a:pt x="5010374" y="707273"/>
                  <a:pt x="5012944" y="708362"/>
                  <a:pt x="5016301" y="710766"/>
                </a:cubicBezTo>
                <a:cubicBezTo>
                  <a:pt x="5014843" y="712803"/>
                  <a:pt x="5013982" y="716723"/>
                  <a:pt x="5011771" y="718907"/>
                </a:cubicBezTo>
                <a:cubicBezTo>
                  <a:pt x="5009560" y="721092"/>
                  <a:pt x="5005999" y="721539"/>
                  <a:pt x="4999140" y="716631"/>
                </a:cubicBezTo>
                <a:cubicBezTo>
                  <a:pt x="5001327" y="713574"/>
                  <a:pt x="5002331" y="706397"/>
                  <a:pt x="5008364" y="707054"/>
                </a:cubicBezTo>
                <a:close/>
                <a:moveTo>
                  <a:pt x="5664664" y="702406"/>
                </a:moveTo>
                <a:cubicBezTo>
                  <a:pt x="5666601" y="701544"/>
                  <a:pt x="5669406" y="702052"/>
                  <a:pt x="5674294" y="705551"/>
                </a:cubicBezTo>
                <a:cubicBezTo>
                  <a:pt x="5672403" y="708195"/>
                  <a:pt x="5668619" y="713481"/>
                  <a:pt x="5660237" y="707483"/>
                </a:cubicBezTo>
                <a:cubicBezTo>
                  <a:pt x="5661656" y="705500"/>
                  <a:pt x="5662726" y="703268"/>
                  <a:pt x="5664664" y="702406"/>
                </a:cubicBezTo>
                <a:close/>
                <a:moveTo>
                  <a:pt x="4568890" y="701248"/>
                </a:moveTo>
                <a:cubicBezTo>
                  <a:pt x="4568435" y="705282"/>
                  <a:pt x="4568207" y="707297"/>
                  <a:pt x="4568120" y="708054"/>
                </a:cubicBezTo>
                <a:cubicBezTo>
                  <a:pt x="4567865" y="710322"/>
                  <a:pt x="4568890" y="701248"/>
                  <a:pt x="4568890" y="701248"/>
                </a:cubicBezTo>
                <a:close/>
                <a:moveTo>
                  <a:pt x="5300533" y="695288"/>
                </a:moveTo>
                <a:cubicBezTo>
                  <a:pt x="5302271" y="695559"/>
                  <a:pt x="5304631" y="696762"/>
                  <a:pt x="5308039" y="699200"/>
                </a:cubicBezTo>
                <a:cubicBezTo>
                  <a:pt x="5306196" y="701775"/>
                  <a:pt x="5301868" y="700622"/>
                  <a:pt x="5296758" y="696965"/>
                </a:cubicBezTo>
                <a:cubicBezTo>
                  <a:pt x="5297679" y="695678"/>
                  <a:pt x="5298796" y="695017"/>
                  <a:pt x="5300533" y="695288"/>
                </a:cubicBezTo>
                <a:close/>
                <a:moveTo>
                  <a:pt x="4988003" y="690515"/>
                </a:moveTo>
                <a:cubicBezTo>
                  <a:pt x="4987851" y="694172"/>
                  <a:pt x="4987376" y="698284"/>
                  <a:pt x="4985594" y="700774"/>
                </a:cubicBezTo>
                <a:cubicBezTo>
                  <a:pt x="4977437" y="694937"/>
                  <a:pt x="4979696" y="688335"/>
                  <a:pt x="4988003" y="690515"/>
                </a:cubicBezTo>
                <a:close/>
                <a:moveTo>
                  <a:pt x="5606794" y="687838"/>
                </a:moveTo>
                <a:lnTo>
                  <a:pt x="5607415" y="688111"/>
                </a:lnTo>
                <a:cubicBezTo>
                  <a:pt x="5608387" y="688541"/>
                  <a:pt x="5608873" y="688756"/>
                  <a:pt x="5608145" y="688434"/>
                </a:cubicBezTo>
                <a:close/>
                <a:moveTo>
                  <a:pt x="5604469" y="686811"/>
                </a:moveTo>
                <a:lnTo>
                  <a:pt x="5606794" y="687838"/>
                </a:lnTo>
                <a:lnTo>
                  <a:pt x="5606046" y="687508"/>
                </a:lnTo>
                <a:close/>
                <a:moveTo>
                  <a:pt x="5693300" y="686794"/>
                </a:moveTo>
                <a:cubicBezTo>
                  <a:pt x="5693110" y="690658"/>
                  <a:pt x="5692924" y="694521"/>
                  <a:pt x="5692736" y="698384"/>
                </a:cubicBezTo>
                <a:cubicBezTo>
                  <a:pt x="5684217" y="692288"/>
                  <a:pt x="5686109" y="689645"/>
                  <a:pt x="5688000" y="687001"/>
                </a:cubicBezTo>
                <a:cubicBezTo>
                  <a:pt x="5688945" y="685679"/>
                  <a:pt x="5690649" y="686899"/>
                  <a:pt x="5693300" y="686794"/>
                </a:cubicBezTo>
                <a:close/>
                <a:moveTo>
                  <a:pt x="5601576" y="685534"/>
                </a:moveTo>
                <a:cubicBezTo>
                  <a:pt x="5601576" y="685534"/>
                  <a:pt x="5602548" y="685963"/>
                  <a:pt x="5603765" y="686500"/>
                </a:cubicBezTo>
                <a:lnTo>
                  <a:pt x="5604469" y="686811"/>
                </a:lnTo>
                <a:close/>
                <a:moveTo>
                  <a:pt x="5222136" y="683485"/>
                </a:moveTo>
                <a:cubicBezTo>
                  <a:pt x="5210060" y="689515"/>
                  <a:pt x="5214373" y="705180"/>
                  <a:pt x="5213551" y="717170"/>
                </a:cubicBezTo>
                <a:cubicBezTo>
                  <a:pt x="5213415" y="719168"/>
                  <a:pt x="5213115" y="724106"/>
                  <a:pt x="5214291" y="728790"/>
                </a:cubicBezTo>
                <a:lnTo>
                  <a:pt x="5216006" y="732383"/>
                </a:lnTo>
                <a:lnTo>
                  <a:pt x="5218782" y="732884"/>
                </a:lnTo>
                <a:cubicBezTo>
                  <a:pt x="5219636" y="732966"/>
                  <a:pt x="5220218" y="732902"/>
                  <a:pt x="5221384" y="732773"/>
                </a:cubicBezTo>
                <a:cubicBezTo>
                  <a:pt x="5222226" y="735494"/>
                  <a:pt x="5221726" y="736195"/>
                  <a:pt x="5220410" y="735783"/>
                </a:cubicBezTo>
                <a:lnTo>
                  <a:pt x="5216447" y="733305"/>
                </a:lnTo>
                <a:lnTo>
                  <a:pt x="5217364" y="735226"/>
                </a:lnTo>
                <a:cubicBezTo>
                  <a:pt x="5218895" y="737041"/>
                  <a:pt x="5220999" y="738394"/>
                  <a:pt x="5223881" y="738885"/>
                </a:cubicBezTo>
                <a:cubicBezTo>
                  <a:pt x="5219849" y="730060"/>
                  <a:pt x="5222106" y="723291"/>
                  <a:pt x="5221661" y="716683"/>
                </a:cubicBezTo>
                <a:cubicBezTo>
                  <a:pt x="5222480" y="704692"/>
                  <a:pt x="5222309" y="694089"/>
                  <a:pt x="5222136" y="683485"/>
                </a:cubicBezTo>
                <a:close/>
                <a:moveTo>
                  <a:pt x="4788654" y="682576"/>
                </a:moveTo>
                <a:lnTo>
                  <a:pt x="4779190" y="688853"/>
                </a:lnTo>
                <a:cubicBezTo>
                  <a:pt x="4764426" y="700779"/>
                  <a:pt x="4745948" y="720207"/>
                  <a:pt x="4745948" y="720207"/>
                </a:cubicBezTo>
                <a:cubicBezTo>
                  <a:pt x="4757586" y="723249"/>
                  <a:pt x="4783408" y="699918"/>
                  <a:pt x="4797434" y="687326"/>
                </a:cubicBezTo>
                <a:lnTo>
                  <a:pt x="4799478" y="685616"/>
                </a:lnTo>
                <a:lnTo>
                  <a:pt x="4791960" y="684732"/>
                </a:lnTo>
                <a:close/>
                <a:moveTo>
                  <a:pt x="5639130" y="680908"/>
                </a:moveTo>
                <a:cubicBezTo>
                  <a:pt x="5640884" y="682163"/>
                  <a:pt x="5643611" y="682061"/>
                  <a:pt x="5645366" y="683317"/>
                </a:cubicBezTo>
                <a:cubicBezTo>
                  <a:pt x="5644784" y="685983"/>
                  <a:pt x="5645081" y="689276"/>
                  <a:pt x="5644301" y="691756"/>
                </a:cubicBezTo>
                <a:cubicBezTo>
                  <a:pt x="5643521" y="694237"/>
                  <a:pt x="5641665" y="695904"/>
                  <a:pt x="5636778" y="695317"/>
                </a:cubicBezTo>
                <a:cubicBezTo>
                  <a:pt x="5637778" y="690213"/>
                  <a:pt x="5637967" y="686240"/>
                  <a:pt x="5639130" y="680908"/>
                </a:cubicBezTo>
                <a:close/>
                <a:moveTo>
                  <a:pt x="5074866" y="680253"/>
                </a:moveTo>
                <a:cubicBezTo>
                  <a:pt x="5079126" y="683302"/>
                  <a:pt x="5080309" y="686147"/>
                  <a:pt x="5079552" y="688105"/>
                </a:cubicBezTo>
                <a:cubicBezTo>
                  <a:pt x="5078796" y="690060"/>
                  <a:pt x="5076099" y="691130"/>
                  <a:pt x="5072599" y="690622"/>
                </a:cubicBezTo>
                <a:cubicBezTo>
                  <a:pt x="5074490" y="687979"/>
                  <a:pt x="5074678" y="684116"/>
                  <a:pt x="5074866" y="680253"/>
                </a:cubicBezTo>
                <a:close/>
                <a:moveTo>
                  <a:pt x="5613094" y="680243"/>
                </a:moveTo>
                <a:cubicBezTo>
                  <a:pt x="5612620" y="680904"/>
                  <a:pt x="5612053" y="683496"/>
                  <a:pt x="5610776" y="684831"/>
                </a:cubicBezTo>
                <a:cubicBezTo>
                  <a:pt x="5609500" y="686166"/>
                  <a:pt x="5607511" y="686243"/>
                  <a:pt x="5604197" y="681873"/>
                </a:cubicBezTo>
                <a:cubicBezTo>
                  <a:pt x="5606091" y="679228"/>
                  <a:pt x="5608739" y="679126"/>
                  <a:pt x="5613094" y="680243"/>
                </a:cubicBezTo>
                <a:close/>
                <a:moveTo>
                  <a:pt x="5634907" y="673544"/>
                </a:moveTo>
                <a:cubicBezTo>
                  <a:pt x="5637639" y="673552"/>
                  <a:pt x="5638560" y="672265"/>
                  <a:pt x="5640371" y="673561"/>
                </a:cubicBezTo>
                <a:cubicBezTo>
                  <a:pt x="5640816" y="674852"/>
                  <a:pt x="5641260" y="676144"/>
                  <a:pt x="5641027" y="676950"/>
                </a:cubicBezTo>
                <a:cubicBezTo>
                  <a:pt x="5640792" y="677755"/>
                  <a:pt x="5639880" y="678074"/>
                  <a:pt x="5637608" y="677423"/>
                </a:cubicBezTo>
                <a:cubicBezTo>
                  <a:pt x="5636717" y="674840"/>
                  <a:pt x="5636717" y="674840"/>
                  <a:pt x="5634907" y="673544"/>
                </a:cubicBezTo>
                <a:close/>
                <a:moveTo>
                  <a:pt x="4979045" y="673325"/>
                </a:moveTo>
                <a:cubicBezTo>
                  <a:pt x="4987564" y="679422"/>
                  <a:pt x="4985588" y="682183"/>
                  <a:pt x="4983612" y="684943"/>
                </a:cubicBezTo>
                <a:cubicBezTo>
                  <a:pt x="4983612" y="684943"/>
                  <a:pt x="4980921" y="685104"/>
                  <a:pt x="4979218" y="683884"/>
                </a:cubicBezTo>
                <a:cubicBezTo>
                  <a:pt x="4979489" y="679905"/>
                  <a:pt x="4981465" y="677144"/>
                  <a:pt x="4979045" y="673325"/>
                </a:cubicBezTo>
                <a:close/>
                <a:moveTo>
                  <a:pt x="5686910" y="669898"/>
                </a:moveTo>
                <a:cubicBezTo>
                  <a:pt x="5690989" y="672817"/>
                  <a:pt x="5692490" y="675889"/>
                  <a:pt x="5691920" y="677980"/>
                </a:cubicBezTo>
                <a:cubicBezTo>
                  <a:pt x="5691349" y="680070"/>
                  <a:pt x="5688706" y="681177"/>
                  <a:pt x="5684497" y="680164"/>
                </a:cubicBezTo>
                <a:cubicBezTo>
                  <a:pt x="5686389" y="677521"/>
                  <a:pt x="5686650" y="673710"/>
                  <a:pt x="5686910" y="669898"/>
                </a:cubicBezTo>
                <a:close/>
                <a:moveTo>
                  <a:pt x="5394043" y="666647"/>
                </a:moveTo>
                <a:cubicBezTo>
                  <a:pt x="5396102" y="665621"/>
                  <a:pt x="5399242" y="665870"/>
                  <a:pt x="5404506" y="669637"/>
                </a:cubicBezTo>
                <a:cubicBezTo>
                  <a:pt x="5401668" y="673603"/>
                  <a:pt x="5400585" y="678823"/>
                  <a:pt x="5390057" y="671289"/>
                </a:cubicBezTo>
                <a:cubicBezTo>
                  <a:pt x="5391002" y="669967"/>
                  <a:pt x="5391983" y="667671"/>
                  <a:pt x="5394043" y="666647"/>
                </a:cubicBezTo>
                <a:close/>
                <a:moveTo>
                  <a:pt x="5322051" y="661630"/>
                </a:moveTo>
                <a:cubicBezTo>
                  <a:pt x="5328240" y="663958"/>
                  <a:pt x="5336160" y="667524"/>
                  <a:pt x="5342350" y="669853"/>
                </a:cubicBezTo>
                <a:cubicBezTo>
                  <a:pt x="5339368" y="674023"/>
                  <a:pt x="5335391" y="679580"/>
                  <a:pt x="5331580" y="684906"/>
                </a:cubicBezTo>
                <a:cubicBezTo>
                  <a:pt x="5329199" y="677251"/>
                  <a:pt x="5324428" y="669284"/>
                  <a:pt x="5322051" y="661630"/>
                </a:cubicBezTo>
                <a:close/>
                <a:moveTo>
                  <a:pt x="5607699" y="658415"/>
                </a:moveTo>
                <a:cubicBezTo>
                  <a:pt x="5609494" y="659700"/>
                  <a:pt x="5611965" y="659414"/>
                  <a:pt x="5613761" y="660699"/>
                </a:cubicBezTo>
                <a:cubicBezTo>
                  <a:pt x="5611573" y="663756"/>
                  <a:pt x="5613428" y="669706"/>
                  <a:pt x="5610298" y="671944"/>
                </a:cubicBezTo>
                <a:cubicBezTo>
                  <a:pt x="5609255" y="672690"/>
                  <a:pt x="5607657" y="673023"/>
                  <a:pt x="5605173" y="672700"/>
                </a:cubicBezTo>
                <a:cubicBezTo>
                  <a:pt x="5606131" y="667566"/>
                  <a:pt x="5606577" y="663776"/>
                  <a:pt x="5607699" y="658415"/>
                </a:cubicBezTo>
                <a:close/>
                <a:moveTo>
                  <a:pt x="5684654" y="658139"/>
                </a:moveTo>
                <a:cubicBezTo>
                  <a:pt x="5686514" y="658253"/>
                  <a:pt x="5689101" y="659132"/>
                  <a:pt x="5692476" y="661547"/>
                </a:cubicBezTo>
                <a:cubicBezTo>
                  <a:pt x="5690633" y="664121"/>
                  <a:pt x="5688246" y="664357"/>
                  <a:pt x="5681203" y="659318"/>
                </a:cubicBezTo>
                <a:cubicBezTo>
                  <a:pt x="5681663" y="658675"/>
                  <a:pt x="5682795" y="658024"/>
                  <a:pt x="5684654" y="658139"/>
                </a:cubicBezTo>
                <a:close/>
                <a:moveTo>
                  <a:pt x="5418585" y="656616"/>
                </a:moveTo>
                <a:cubicBezTo>
                  <a:pt x="5418240" y="660543"/>
                  <a:pt x="5417896" y="664472"/>
                  <a:pt x="5418539" y="667020"/>
                </a:cubicBezTo>
                <a:cubicBezTo>
                  <a:pt x="5408751" y="660016"/>
                  <a:pt x="5411717" y="655874"/>
                  <a:pt x="5418585" y="656616"/>
                </a:cubicBezTo>
                <a:close/>
                <a:moveTo>
                  <a:pt x="5633765" y="656517"/>
                </a:moveTo>
                <a:cubicBezTo>
                  <a:pt x="5638151" y="659656"/>
                  <a:pt x="5640276" y="663176"/>
                  <a:pt x="5639972" y="665455"/>
                </a:cubicBezTo>
                <a:cubicBezTo>
                  <a:pt x="5639666" y="667736"/>
                  <a:pt x="5636931" y="668777"/>
                  <a:pt x="5631599" y="666960"/>
                </a:cubicBezTo>
                <a:cubicBezTo>
                  <a:pt x="5631737" y="663060"/>
                  <a:pt x="5631873" y="659161"/>
                  <a:pt x="5633765" y="656517"/>
                </a:cubicBezTo>
                <a:close/>
                <a:moveTo>
                  <a:pt x="5394104" y="652223"/>
                </a:moveTo>
                <a:cubicBezTo>
                  <a:pt x="5396047" y="652208"/>
                  <a:pt x="5398632" y="653095"/>
                  <a:pt x="5402038" y="655533"/>
                </a:cubicBezTo>
                <a:cubicBezTo>
                  <a:pt x="5400214" y="658080"/>
                  <a:pt x="5396842" y="659196"/>
                  <a:pt x="5390028" y="654319"/>
                </a:cubicBezTo>
                <a:cubicBezTo>
                  <a:pt x="5390864" y="653153"/>
                  <a:pt x="5392162" y="652237"/>
                  <a:pt x="5394104" y="652223"/>
                </a:cubicBezTo>
                <a:close/>
                <a:moveTo>
                  <a:pt x="5305758" y="649822"/>
                </a:moveTo>
                <a:cubicBezTo>
                  <a:pt x="5315544" y="656826"/>
                  <a:pt x="5311159" y="659509"/>
                  <a:pt x="5308243" y="663584"/>
                </a:cubicBezTo>
                <a:cubicBezTo>
                  <a:pt x="5300086" y="657747"/>
                  <a:pt x="5303812" y="652539"/>
                  <a:pt x="5305758" y="649822"/>
                </a:cubicBezTo>
                <a:close/>
                <a:moveTo>
                  <a:pt x="5655598" y="645788"/>
                </a:moveTo>
                <a:cubicBezTo>
                  <a:pt x="5657384" y="644584"/>
                  <a:pt x="5659948" y="644450"/>
                  <a:pt x="5664026" y="647369"/>
                </a:cubicBezTo>
                <a:cubicBezTo>
                  <a:pt x="5661271" y="651217"/>
                  <a:pt x="5659986" y="656460"/>
                  <a:pt x="5651829" y="650624"/>
                </a:cubicBezTo>
                <a:cubicBezTo>
                  <a:pt x="5652802" y="649265"/>
                  <a:pt x="5653811" y="646991"/>
                  <a:pt x="5655598" y="645788"/>
                </a:cubicBezTo>
                <a:close/>
                <a:moveTo>
                  <a:pt x="5341813" y="644804"/>
                </a:moveTo>
                <a:cubicBezTo>
                  <a:pt x="5338950" y="648805"/>
                  <a:pt x="5337790" y="654027"/>
                  <a:pt x="5336630" y="659247"/>
                </a:cubicBezTo>
                <a:cubicBezTo>
                  <a:pt x="5333222" y="656809"/>
                  <a:pt x="5329815" y="654371"/>
                  <a:pt x="5328111" y="653152"/>
                </a:cubicBezTo>
                <a:cubicBezTo>
                  <a:pt x="5330975" y="649150"/>
                  <a:pt x="5333839" y="645148"/>
                  <a:pt x="5341813" y="644804"/>
                </a:cubicBezTo>
                <a:close/>
                <a:moveTo>
                  <a:pt x="4865819" y="641025"/>
                </a:moveTo>
                <a:lnTo>
                  <a:pt x="4862956" y="641714"/>
                </a:lnTo>
                <a:cubicBezTo>
                  <a:pt x="4862956" y="641714"/>
                  <a:pt x="4864086" y="641442"/>
                  <a:pt x="4865710" y="641051"/>
                </a:cubicBezTo>
                <a:close/>
                <a:moveTo>
                  <a:pt x="5006254" y="639293"/>
                </a:moveTo>
                <a:cubicBezTo>
                  <a:pt x="5008211" y="639474"/>
                  <a:pt x="5010621" y="640450"/>
                  <a:pt x="5013652" y="642619"/>
                </a:cubicBezTo>
                <a:cubicBezTo>
                  <a:pt x="5012194" y="644656"/>
                  <a:pt x="5011345" y="648585"/>
                  <a:pt x="5009130" y="650767"/>
                </a:cubicBezTo>
                <a:cubicBezTo>
                  <a:pt x="5006915" y="652947"/>
                  <a:pt x="5003332" y="653380"/>
                  <a:pt x="4996404" y="648423"/>
                </a:cubicBezTo>
                <a:cubicBezTo>
                  <a:pt x="4998594" y="645366"/>
                  <a:pt x="5000382" y="638750"/>
                  <a:pt x="5006254" y="639293"/>
                </a:cubicBezTo>
                <a:close/>
                <a:moveTo>
                  <a:pt x="5822126" y="638692"/>
                </a:moveTo>
                <a:cubicBezTo>
                  <a:pt x="5823865" y="638964"/>
                  <a:pt x="5826224" y="640165"/>
                  <a:pt x="5829631" y="642604"/>
                </a:cubicBezTo>
                <a:cubicBezTo>
                  <a:pt x="5827789" y="645179"/>
                  <a:pt x="5823462" y="644026"/>
                  <a:pt x="5818350" y="640369"/>
                </a:cubicBezTo>
                <a:cubicBezTo>
                  <a:pt x="5819272" y="639082"/>
                  <a:pt x="5820388" y="638421"/>
                  <a:pt x="5822126" y="638692"/>
                </a:cubicBezTo>
                <a:close/>
                <a:moveTo>
                  <a:pt x="4876513" y="638453"/>
                </a:moveTo>
                <a:lnTo>
                  <a:pt x="4865819" y="641025"/>
                </a:lnTo>
                <a:lnTo>
                  <a:pt x="4871429" y="639675"/>
                </a:lnTo>
                <a:cubicBezTo>
                  <a:pt x="4875383" y="638724"/>
                  <a:pt x="4878772" y="637908"/>
                  <a:pt x="4876513" y="638453"/>
                </a:cubicBezTo>
                <a:close/>
                <a:moveTo>
                  <a:pt x="5372760" y="634613"/>
                </a:moveTo>
                <a:cubicBezTo>
                  <a:pt x="5371535" y="650331"/>
                  <a:pt x="5370430" y="666487"/>
                  <a:pt x="5369326" y="682647"/>
                </a:cubicBezTo>
                <a:cubicBezTo>
                  <a:pt x="5364140" y="678934"/>
                  <a:pt x="5357222" y="673984"/>
                  <a:pt x="5352324" y="670478"/>
                </a:cubicBezTo>
                <a:cubicBezTo>
                  <a:pt x="5355320" y="662030"/>
                  <a:pt x="5359330" y="656426"/>
                  <a:pt x="5361173" y="647153"/>
                </a:cubicBezTo>
                <a:cubicBezTo>
                  <a:pt x="5362452" y="641712"/>
                  <a:pt x="5363004" y="633633"/>
                  <a:pt x="5372760" y="634613"/>
                </a:cubicBezTo>
                <a:close/>
                <a:moveTo>
                  <a:pt x="5630122" y="630710"/>
                </a:moveTo>
                <a:cubicBezTo>
                  <a:pt x="5631867" y="630985"/>
                  <a:pt x="5634223" y="632185"/>
                  <a:pt x="5637598" y="634600"/>
                </a:cubicBezTo>
                <a:cubicBezTo>
                  <a:pt x="5635756" y="637174"/>
                  <a:pt x="5633074" y="637202"/>
                  <a:pt x="5626326" y="632372"/>
                </a:cubicBezTo>
                <a:cubicBezTo>
                  <a:pt x="5627247" y="631085"/>
                  <a:pt x="5628379" y="630434"/>
                  <a:pt x="5630122" y="630710"/>
                </a:cubicBezTo>
                <a:close/>
                <a:moveTo>
                  <a:pt x="5655191" y="630160"/>
                </a:moveTo>
                <a:cubicBezTo>
                  <a:pt x="5656929" y="630431"/>
                  <a:pt x="5659288" y="631634"/>
                  <a:pt x="5662696" y="634072"/>
                </a:cubicBezTo>
                <a:cubicBezTo>
                  <a:pt x="5660854" y="636647"/>
                  <a:pt x="5656527" y="635494"/>
                  <a:pt x="5651414" y="631836"/>
                </a:cubicBezTo>
                <a:cubicBezTo>
                  <a:pt x="5652334" y="630550"/>
                  <a:pt x="5653452" y="629889"/>
                  <a:pt x="5655191" y="630160"/>
                </a:cubicBezTo>
                <a:close/>
                <a:moveTo>
                  <a:pt x="5189316" y="626582"/>
                </a:moveTo>
                <a:cubicBezTo>
                  <a:pt x="5194210" y="630084"/>
                  <a:pt x="5195033" y="633243"/>
                  <a:pt x="5193921" y="635228"/>
                </a:cubicBezTo>
                <a:cubicBezTo>
                  <a:pt x="5192809" y="637214"/>
                  <a:pt x="5189759" y="638028"/>
                  <a:pt x="5186908" y="636842"/>
                </a:cubicBezTo>
                <a:cubicBezTo>
                  <a:pt x="5187058" y="633185"/>
                  <a:pt x="5189003" y="630467"/>
                  <a:pt x="5189316" y="626582"/>
                </a:cubicBezTo>
                <a:close/>
                <a:moveTo>
                  <a:pt x="5683539" y="626442"/>
                </a:moveTo>
                <a:cubicBezTo>
                  <a:pt x="5685283" y="627155"/>
                  <a:pt x="5687411" y="628680"/>
                  <a:pt x="5689968" y="630509"/>
                </a:cubicBezTo>
                <a:cubicBezTo>
                  <a:pt x="5687948" y="633331"/>
                  <a:pt x="5684541" y="630893"/>
                  <a:pt x="5679430" y="627235"/>
                </a:cubicBezTo>
                <a:cubicBezTo>
                  <a:pt x="5680440" y="625824"/>
                  <a:pt x="5681797" y="625728"/>
                  <a:pt x="5683539" y="626442"/>
                </a:cubicBezTo>
                <a:close/>
                <a:moveTo>
                  <a:pt x="4711195" y="625559"/>
                </a:moveTo>
                <a:lnTo>
                  <a:pt x="4711783" y="626791"/>
                </a:lnTo>
                <a:cubicBezTo>
                  <a:pt x="4712954" y="627914"/>
                  <a:pt x="4714297" y="628070"/>
                  <a:pt x="4715358" y="626362"/>
                </a:cubicBezTo>
                <a:cubicBezTo>
                  <a:pt x="4711234" y="630580"/>
                  <a:pt x="4708475" y="632325"/>
                  <a:pt x="4706386" y="632761"/>
                </a:cubicBezTo>
                <a:lnTo>
                  <a:pt x="4703036" y="631771"/>
                </a:lnTo>
                <a:close/>
                <a:moveTo>
                  <a:pt x="5818462" y="625213"/>
                </a:moveTo>
                <a:cubicBezTo>
                  <a:pt x="5820186" y="625505"/>
                  <a:pt x="5822518" y="626746"/>
                  <a:pt x="5825926" y="629184"/>
                </a:cubicBezTo>
                <a:cubicBezTo>
                  <a:pt x="5825116" y="630316"/>
                  <a:pt x="5821466" y="631814"/>
                  <a:pt x="5814651" y="626938"/>
                </a:cubicBezTo>
                <a:cubicBezTo>
                  <a:pt x="5815624" y="625579"/>
                  <a:pt x="5816738" y="624921"/>
                  <a:pt x="5818462" y="625213"/>
                </a:cubicBezTo>
                <a:close/>
                <a:moveTo>
                  <a:pt x="4893376" y="617666"/>
                </a:moveTo>
                <a:cubicBezTo>
                  <a:pt x="4896878" y="617654"/>
                  <a:pt x="4899519" y="619378"/>
                  <a:pt x="4897759" y="622648"/>
                </a:cubicBezTo>
                <a:lnTo>
                  <a:pt x="4883816" y="623096"/>
                </a:lnTo>
                <a:cubicBezTo>
                  <a:pt x="4885506" y="619426"/>
                  <a:pt x="4889872" y="617678"/>
                  <a:pt x="4893376" y="617666"/>
                </a:cubicBezTo>
                <a:close/>
                <a:moveTo>
                  <a:pt x="5653366" y="612506"/>
                </a:moveTo>
                <a:cubicBezTo>
                  <a:pt x="5655643" y="611178"/>
                  <a:pt x="5658853" y="611326"/>
                  <a:pt x="5664116" y="615093"/>
                </a:cubicBezTo>
                <a:cubicBezTo>
                  <a:pt x="5661064" y="619358"/>
                  <a:pt x="5658749" y="626301"/>
                  <a:pt x="5648222" y="618767"/>
                </a:cubicBezTo>
                <a:cubicBezTo>
                  <a:pt x="5649747" y="616635"/>
                  <a:pt x="5651090" y="613833"/>
                  <a:pt x="5653366" y="612506"/>
                </a:cubicBezTo>
                <a:close/>
                <a:moveTo>
                  <a:pt x="5205699" y="609034"/>
                </a:moveTo>
                <a:cubicBezTo>
                  <a:pt x="5210659" y="615688"/>
                  <a:pt x="5214220" y="625997"/>
                  <a:pt x="5210231" y="629449"/>
                </a:cubicBezTo>
                <a:cubicBezTo>
                  <a:pt x="5208901" y="630600"/>
                  <a:pt x="5206733" y="630988"/>
                  <a:pt x="5203497" y="630225"/>
                </a:cubicBezTo>
                <a:cubicBezTo>
                  <a:pt x="5205701" y="623523"/>
                  <a:pt x="5206189" y="615594"/>
                  <a:pt x="5205699" y="609034"/>
                </a:cubicBezTo>
                <a:close/>
                <a:moveTo>
                  <a:pt x="5097233" y="603833"/>
                </a:moveTo>
                <a:cubicBezTo>
                  <a:pt x="5101862" y="615530"/>
                  <a:pt x="5099348" y="626310"/>
                  <a:pt x="5103978" y="638008"/>
                </a:cubicBezTo>
                <a:cubicBezTo>
                  <a:pt x="5105169" y="647245"/>
                  <a:pt x="5118637" y="656884"/>
                  <a:pt x="5119001" y="667276"/>
                </a:cubicBezTo>
                <a:cubicBezTo>
                  <a:pt x="5120126" y="691140"/>
                  <a:pt x="5116817" y="713929"/>
                  <a:pt x="5115395" y="737717"/>
                </a:cubicBezTo>
                <a:cubicBezTo>
                  <a:pt x="5114065" y="789173"/>
                  <a:pt x="5112510" y="842214"/>
                  <a:pt x="5086881" y="878028"/>
                </a:cubicBezTo>
                <a:lnTo>
                  <a:pt x="5084565" y="865131"/>
                </a:lnTo>
                <a:lnTo>
                  <a:pt x="5083425" y="858784"/>
                </a:lnTo>
                <a:cubicBezTo>
                  <a:pt x="5082930" y="852664"/>
                  <a:pt x="5083079" y="847006"/>
                  <a:pt x="5083839" y="842309"/>
                </a:cubicBezTo>
                <a:cubicBezTo>
                  <a:pt x="5085097" y="836919"/>
                  <a:pt x="5086353" y="831531"/>
                  <a:pt x="5085726" y="825142"/>
                </a:cubicBezTo>
                <a:cubicBezTo>
                  <a:pt x="5086716" y="823755"/>
                  <a:pt x="5086981" y="819751"/>
                  <a:pt x="5086253" y="817135"/>
                </a:cubicBezTo>
                <a:cubicBezTo>
                  <a:pt x="5081409" y="813668"/>
                  <a:pt x="5076538" y="810181"/>
                  <a:pt x="5069659" y="805259"/>
                </a:cubicBezTo>
                <a:cubicBezTo>
                  <a:pt x="5108543" y="793256"/>
                  <a:pt x="5089006" y="741891"/>
                  <a:pt x="5085965" y="706174"/>
                </a:cubicBezTo>
                <a:cubicBezTo>
                  <a:pt x="5083253" y="706330"/>
                  <a:pt x="5079108" y="705460"/>
                  <a:pt x="5074677" y="704386"/>
                </a:cubicBezTo>
                <a:cubicBezTo>
                  <a:pt x="5076662" y="701613"/>
                  <a:pt x="5074215" y="697765"/>
                  <a:pt x="5075207" y="696378"/>
                </a:cubicBezTo>
                <a:cubicBezTo>
                  <a:pt x="5075306" y="692607"/>
                  <a:pt x="5082448" y="693525"/>
                  <a:pt x="5085425" y="689367"/>
                </a:cubicBezTo>
                <a:cubicBezTo>
                  <a:pt x="5088667" y="681204"/>
                  <a:pt x="5088468" y="670581"/>
                  <a:pt x="5089990" y="661188"/>
                </a:cubicBezTo>
                <a:cubicBezTo>
                  <a:pt x="5091313" y="641172"/>
                  <a:pt x="5086319" y="619082"/>
                  <a:pt x="5097233" y="603833"/>
                </a:cubicBezTo>
                <a:close/>
                <a:moveTo>
                  <a:pt x="5301776" y="602282"/>
                </a:moveTo>
                <a:cubicBezTo>
                  <a:pt x="5306016" y="605317"/>
                  <a:pt x="5307905" y="609167"/>
                  <a:pt x="5307518" y="611638"/>
                </a:cubicBezTo>
                <a:cubicBezTo>
                  <a:pt x="5307131" y="614110"/>
                  <a:pt x="5304469" y="615203"/>
                  <a:pt x="5299609" y="612724"/>
                </a:cubicBezTo>
                <a:cubicBezTo>
                  <a:pt x="5299747" y="608826"/>
                  <a:pt x="5301638" y="606183"/>
                  <a:pt x="5301776" y="602282"/>
                </a:cubicBezTo>
                <a:close/>
                <a:moveTo>
                  <a:pt x="5358316" y="594994"/>
                </a:moveTo>
                <a:cubicBezTo>
                  <a:pt x="5370944" y="604030"/>
                  <a:pt x="5375592" y="618658"/>
                  <a:pt x="5371137" y="623944"/>
                </a:cubicBezTo>
                <a:cubicBezTo>
                  <a:pt x="5368464" y="627116"/>
                  <a:pt x="5362513" y="626927"/>
                  <a:pt x="5353043" y="620149"/>
                </a:cubicBezTo>
                <a:cubicBezTo>
                  <a:pt x="5353588" y="612274"/>
                  <a:pt x="5356793" y="604236"/>
                  <a:pt x="5358316" y="594994"/>
                </a:cubicBezTo>
                <a:close/>
                <a:moveTo>
                  <a:pt x="5394051" y="579570"/>
                </a:moveTo>
                <a:cubicBezTo>
                  <a:pt x="5395639" y="580707"/>
                  <a:pt x="5395639" y="580707"/>
                  <a:pt x="5398237" y="580433"/>
                </a:cubicBezTo>
                <a:cubicBezTo>
                  <a:pt x="5398024" y="582414"/>
                  <a:pt x="5397916" y="583403"/>
                  <a:pt x="5397393" y="583295"/>
                </a:cubicBezTo>
                <a:cubicBezTo>
                  <a:pt x="5396869" y="583187"/>
                  <a:pt x="5395929" y="581981"/>
                  <a:pt x="5394051" y="579570"/>
                </a:cubicBezTo>
                <a:close/>
                <a:moveTo>
                  <a:pt x="5007016" y="577787"/>
                </a:moveTo>
                <a:cubicBezTo>
                  <a:pt x="5014299" y="588923"/>
                  <a:pt x="5006632" y="595982"/>
                  <a:pt x="5001684" y="602897"/>
                </a:cubicBezTo>
                <a:cubicBezTo>
                  <a:pt x="5000205" y="597656"/>
                  <a:pt x="4997285" y="591384"/>
                  <a:pt x="4995805" y="586144"/>
                </a:cubicBezTo>
                <a:cubicBezTo>
                  <a:pt x="4998775" y="581995"/>
                  <a:pt x="5003472" y="579084"/>
                  <a:pt x="5007016" y="577787"/>
                </a:cubicBezTo>
                <a:close/>
                <a:moveTo>
                  <a:pt x="5091214" y="572373"/>
                </a:moveTo>
                <a:cubicBezTo>
                  <a:pt x="5096968" y="574371"/>
                  <a:pt x="5100994" y="579372"/>
                  <a:pt x="5105190" y="584139"/>
                </a:cubicBezTo>
                <a:cubicBezTo>
                  <a:pt x="5099831" y="584542"/>
                  <a:pt x="5094143" y="588945"/>
                  <a:pt x="5084363" y="581946"/>
                </a:cubicBezTo>
                <a:cubicBezTo>
                  <a:pt x="5086368" y="579145"/>
                  <a:pt x="5089375" y="574941"/>
                  <a:pt x="5091214" y="572373"/>
                </a:cubicBezTo>
                <a:close/>
                <a:moveTo>
                  <a:pt x="5673143" y="570593"/>
                </a:moveTo>
                <a:cubicBezTo>
                  <a:pt x="5674887" y="570868"/>
                  <a:pt x="5677244" y="572069"/>
                  <a:pt x="5680619" y="574485"/>
                </a:cubicBezTo>
                <a:cubicBezTo>
                  <a:pt x="5678777" y="577059"/>
                  <a:pt x="5676095" y="577085"/>
                  <a:pt x="5669347" y="572256"/>
                </a:cubicBezTo>
                <a:cubicBezTo>
                  <a:pt x="5670268" y="570969"/>
                  <a:pt x="5671399" y="570319"/>
                  <a:pt x="5673143" y="570593"/>
                </a:cubicBezTo>
                <a:close/>
                <a:moveTo>
                  <a:pt x="4923585" y="564818"/>
                </a:moveTo>
                <a:cubicBezTo>
                  <a:pt x="4926735" y="560417"/>
                  <a:pt x="4936517" y="567416"/>
                  <a:pt x="4941546" y="571016"/>
                </a:cubicBezTo>
                <a:cubicBezTo>
                  <a:pt x="4937346" y="576884"/>
                  <a:pt x="4930292" y="569618"/>
                  <a:pt x="4923585" y="564818"/>
                </a:cubicBezTo>
                <a:close/>
                <a:moveTo>
                  <a:pt x="5195542" y="564787"/>
                </a:moveTo>
                <a:cubicBezTo>
                  <a:pt x="5202569" y="569816"/>
                  <a:pt x="5207653" y="577562"/>
                  <a:pt x="5213709" y="583950"/>
                </a:cubicBezTo>
                <a:cubicBezTo>
                  <a:pt x="5210954" y="587799"/>
                  <a:pt x="5208038" y="591875"/>
                  <a:pt x="5205121" y="595950"/>
                </a:cubicBezTo>
                <a:cubicBezTo>
                  <a:pt x="5201819" y="585713"/>
                  <a:pt x="5198680" y="575250"/>
                  <a:pt x="5195542" y="564787"/>
                </a:cubicBezTo>
                <a:close/>
                <a:moveTo>
                  <a:pt x="5097571" y="563195"/>
                </a:moveTo>
                <a:cubicBezTo>
                  <a:pt x="5102523" y="564984"/>
                  <a:pt x="5108984" y="569094"/>
                  <a:pt x="5114853" y="573294"/>
                </a:cubicBezTo>
                <a:cubicBezTo>
                  <a:pt x="5110962" y="578728"/>
                  <a:pt x="5096153" y="568129"/>
                  <a:pt x="5089340" y="567020"/>
                </a:cubicBezTo>
                <a:cubicBezTo>
                  <a:pt x="5089175" y="561937"/>
                  <a:pt x="5092619" y="561406"/>
                  <a:pt x="5097571" y="563195"/>
                </a:cubicBezTo>
                <a:close/>
                <a:moveTo>
                  <a:pt x="4871358" y="561350"/>
                </a:moveTo>
                <a:cubicBezTo>
                  <a:pt x="4873935" y="561601"/>
                  <a:pt x="4875420" y="562291"/>
                  <a:pt x="4873237" y="563165"/>
                </a:cubicBezTo>
                <a:cubicBezTo>
                  <a:pt x="4873237" y="563165"/>
                  <a:pt x="4863778" y="566952"/>
                  <a:pt x="4862932" y="562155"/>
                </a:cubicBezTo>
                <a:cubicBezTo>
                  <a:pt x="4865114" y="561282"/>
                  <a:pt x="4868781" y="561098"/>
                  <a:pt x="4871358" y="561350"/>
                </a:cubicBezTo>
                <a:close/>
                <a:moveTo>
                  <a:pt x="5004525" y="558951"/>
                </a:moveTo>
                <a:cubicBezTo>
                  <a:pt x="5006264" y="559222"/>
                  <a:pt x="5008624" y="560425"/>
                  <a:pt x="5012030" y="562863"/>
                </a:cubicBezTo>
                <a:cubicBezTo>
                  <a:pt x="5010188" y="565437"/>
                  <a:pt x="5005860" y="564286"/>
                  <a:pt x="5000748" y="560629"/>
                </a:cubicBezTo>
                <a:cubicBezTo>
                  <a:pt x="5001670" y="559342"/>
                  <a:pt x="5002788" y="558680"/>
                  <a:pt x="5004525" y="558951"/>
                </a:cubicBezTo>
                <a:close/>
                <a:moveTo>
                  <a:pt x="5643724" y="558750"/>
                </a:moveTo>
                <a:cubicBezTo>
                  <a:pt x="5645518" y="557536"/>
                  <a:pt x="5648096" y="557381"/>
                  <a:pt x="5652174" y="560299"/>
                </a:cubicBezTo>
                <a:cubicBezTo>
                  <a:pt x="5650282" y="562944"/>
                  <a:pt x="5648129" y="569398"/>
                  <a:pt x="5639973" y="563561"/>
                </a:cubicBezTo>
                <a:cubicBezTo>
                  <a:pt x="5640918" y="562240"/>
                  <a:pt x="5641929" y="559965"/>
                  <a:pt x="5643724" y="558750"/>
                </a:cubicBezTo>
                <a:close/>
                <a:moveTo>
                  <a:pt x="4777662" y="557896"/>
                </a:moveTo>
                <a:lnTo>
                  <a:pt x="4779610" y="558752"/>
                </a:lnTo>
                <a:lnTo>
                  <a:pt x="4774187" y="562895"/>
                </a:lnTo>
                <a:lnTo>
                  <a:pt x="4771014" y="562161"/>
                </a:lnTo>
                <a:cubicBezTo>
                  <a:pt x="4770520" y="559363"/>
                  <a:pt x="4773976" y="557980"/>
                  <a:pt x="4777662" y="557896"/>
                </a:cubicBezTo>
                <a:close/>
                <a:moveTo>
                  <a:pt x="5807896" y="552977"/>
                </a:moveTo>
                <a:cubicBezTo>
                  <a:pt x="5809893" y="551909"/>
                  <a:pt x="5812878" y="552046"/>
                  <a:pt x="5817772" y="555548"/>
                </a:cubicBezTo>
                <a:cubicBezTo>
                  <a:pt x="5814934" y="559515"/>
                  <a:pt x="5812097" y="563480"/>
                  <a:pt x="5803940" y="557642"/>
                </a:cubicBezTo>
                <a:cubicBezTo>
                  <a:pt x="5804886" y="556321"/>
                  <a:pt x="5805897" y="554046"/>
                  <a:pt x="5807896" y="552977"/>
                </a:cubicBezTo>
                <a:close/>
                <a:moveTo>
                  <a:pt x="5390168" y="551435"/>
                </a:moveTo>
                <a:cubicBezTo>
                  <a:pt x="5391907" y="551705"/>
                  <a:pt x="5394266" y="552908"/>
                  <a:pt x="5397674" y="555346"/>
                </a:cubicBezTo>
                <a:cubicBezTo>
                  <a:pt x="5395831" y="557921"/>
                  <a:pt x="5393207" y="557989"/>
                  <a:pt x="5386392" y="553112"/>
                </a:cubicBezTo>
                <a:cubicBezTo>
                  <a:pt x="5387313" y="551825"/>
                  <a:pt x="5388430" y="551164"/>
                  <a:pt x="5390168" y="551435"/>
                </a:cubicBezTo>
                <a:close/>
                <a:moveTo>
                  <a:pt x="4982156" y="551405"/>
                </a:moveTo>
                <a:cubicBezTo>
                  <a:pt x="4984099" y="550545"/>
                  <a:pt x="4987001" y="551123"/>
                  <a:pt x="4992264" y="554890"/>
                </a:cubicBezTo>
                <a:cubicBezTo>
                  <a:pt x="4990372" y="557534"/>
                  <a:pt x="4988344" y="564077"/>
                  <a:pt x="4977815" y="556543"/>
                </a:cubicBezTo>
                <a:cubicBezTo>
                  <a:pt x="4979235" y="554560"/>
                  <a:pt x="4980215" y="552264"/>
                  <a:pt x="4982156" y="551405"/>
                </a:cubicBezTo>
                <a:close/>
                <a:moveTo>
                  <a:pt x="4791852" y="550143"/>
                </a:moveTo>
                <a:lnTo>
                  <a:pt x="4792077" y="550700"/>
                </a:lnTo>
                <a:lnTo>
                  <a:pt x="4795989" y="552848"/>
                </a:lnTo>
                <a:cubicBezTo>
                  <a:pt x="4797388" y="553592"/>
                  <a:pt x="4798666" y="554506"/>
                  <a:pt x="4799885" y="556405"/>
                </a:cubicBezTo>
                <a:lnTo>
                  <a:pt x="4793654" y="555351"/>
                </a:lnTo>
                <a:lnTo>
                  <a:pt x="4792295" y="557864"/>
                </a:lnTo>
                <a:cubicBezTo>
                  <a:pt x="4790222" y="558906"/>
                  <a:pt x="4786180" y="558068"/>
                  <a:pt x="4780916" y="554301"/>
                </a:cubicBezTo>
                <a:lnTo>
                  <a:pt x="4791373" y="550324"/>
                </a:lnTo>
                <a:lnTo>
                  <a:pt x="4791366" y="550309"/>
                </a:lnTo>
                <a:lnTo>
                  <a:pt x="4791385" y="550320"/>
                </a:lnTo>
                <a:close/>
                <a:moveTo>
                  <a:pt x="5365850" y="549404"/>
                </a:moveTo>
                <a:cubicBezTo>
                  <a:pt x="5368052" y="548481"/>
                  <a:pt x="5371037" y="548619"/>
                  <a:pt x="5375114" y="551538"/>
                </a:cubicBezTo>
                <a:cubicBezTo>
                  <a:pt x="5372277" y="555503"/>
                  <a:pt x="5371070" y="560636"/>
                  <a:pt x="5361282" y="553632"/>
                </a:cubicBezTo>
                <a:cubicBezTo>
                  <a:pt x="5362229" y="552309"/>
                  <a:pt x="5363648" y="550327"/>
                  <a:pt x="5365850" y="549404"/>
                </a:cubicBezTo>
                <a:close/>
                <a:moveTo>
                  <a:pt x="5466177" y="547248"/>
                </a:moveTo>
                <a:cubicBezTo>
                  <a:pt x="5468237" y="546223"/>
                  <a:pt x="5471377" y="546471"/>
                  <a:pt x="5476640" y="550238"/>
                </a:cubicBezTo>
                <a:cubicBezTo>
                  <a:pt x="5474749" y="552881"/>
                  <a:pt x="5472719" y="559425"/>
                  <a:pt x="5462192" y="551890"/>
                </a:cubicBezTo>
                <a:cubicBezTo>
                  <a:pt x="5463139" y="550568"/>
                  <a:pt x="5464118" y="548272"/>
                  <a:pt x="5466177" y="547248"/>
                </a:cubicBezTo>
                <a:close/>
                <a:moveTo>
                  <a:pt x="4794934" y="545420"/>
                </a:moveTo>
                <a:lnTo>
                  <a:pt x="4796319" y="546093"/>
                </a:lnTo>
                <a:lnTo>
                  <a:pt x="4790924" y="550164"/>
                </a:lnTo>
                <a:lnTo>
                  <a:pt x="4788216" y="549285"/>
                </a:lnTo>
                <a:cubicBezTo>
                  <a:pt x="4787794" y="546889"/>
                  <a:pt x="4791250" y="545505"/>
                  <a:pt x="4794934" y="545420"/>
                </a:cubicBezTo>
                <a:close/>
                <a:moveTo>
                  <a:pt x="4993824" y="535101"/>
                </a:moveTo>
                <a:cubicBezTo>
                  <a:pt x="4995765" y="534242"/>
                  <a:pt x="4998667" y="534820"/>
                  <a:pt x="5003930" y="538587"/>
                </a:cubicBezTo>
                <a:cubicBezTo>
                  <a:pt x="5002040" y="541230"/>
                  <a:pt x="5000010" y="547774"/>
                  <a:pt x="4989483" y="540240"/>
                </a:cubicBezTo>
                <a:cubicBezTo>
                  <a:pt x="4990902" y="538257"/>
                  <a:pt x="4991882" y="535961"/>
                  <a:pt x="4993824" y="535101"/>
                </a:cubicBezTo>
                <a:close/>
                <a:moveTo>
                  <a:pt x="4812259" y="533246"/>
                </a:moveTo>
                <a:lnTo>
                  <a:pt x="4812964" y="533531"/>
                </a:lnTo>
                <a:lnTo>
                  <a:pt x="4807494" y="537660"/>
                </a:lnTo>
                <a:lnTo>
                  <a:pt x="4805558" y="537212"/>
                </a:lnTo>
                <a:cubicBezTo>
                  <a:pt x="4805135" y="534813"/>
                  <a:pt x="4808590" y="533430"/>
                  <a:pt x="4812259" y="533246"/>
                </a:cubicBezTo>
                <a:close/>
                <a:moveTo>
                  <a:pt x="5804263" y="529488"/>
                </a:moveTo>
                <a:cubicBezTo>
                  <a:pt x="5806006" y="530202"/>
                  <a:pt x="5808136" y="531726"/>
                  <a:pt x="5810692" y="533555"/>
                </a:cubicBezTo>
                <a:cubicBezTo>
                  <a:pt x="5808672" y="536376"/>
                  <a:pt x="5805264" y="533938"/>
                  <a:pt x="5800153" y="530280"/>
                </a:cubicBezTo>
                <a:cubicBezTo>
                  <a:pt x="5801163" y="528870"/>
                  <a:pt x="5802520" y="528774"/>
                  <a:pt x="5804263" y="529488"/>
                </a:cubicBezTo>
                <a:close/>
                <a:moveTo>
                  <a:pt x="5536406" y="526439"/>
                </a:moveTo>
                <a:lnTo>
                  <a:pt x="5537410" y="526882"/>
                </a:lnTo>
                <a:cubicBezTo>
                  <a:pt x="5538139" y="527204"/>
                  <a:pt x="5537652" y="526989"/>
                  <a:pt x="5536679" y="526561"/>
                </a:cubicBezTo>
                <a:close/>
                <a:moveTo>
                  <a:pt x="5533796" y="525287"/>
                </a:moveTo>
                <a:lnTo>
                  <a:pt x="5535312" y="525955"/>
                </a:lnTo>
                <a:lnTo>
                  <a:pt x="5536406" y="526439"/>
                </a:lnTo>
                <a:close/>
                <a:moveTo>
                  <a:pt x="5360772" y="524882"/>
                </a:moveTo>
                <a:cubicBezTo>
                  <a:pt x="5362529" y="525606"/>
                  <a:pt x="5364655" y="527128"/>
                  <a:pt x="5367149" y="528913"/>
                </a:cubicBezTo>
                <a:cubicBezTo>
                  <a:pt x="5365131" y="531733"/>
                  <a:pt x="5361903" y="529423"/>
                  <a:pt x="5356623" y="525645"/>
                </a:cubicBezTo>
                <a:cubicBezTo>
                  <a:pt x="5357632" y="524234"/>
                  <a:pt x="5359016" y="524159"/>
                  <a:pt x="5360772" y="524882"/>
                </a:cubicBezTo>
                <a:close/>
                <a:moveTo>
                  <a:pt x="5530174" y="519064"/>
                </a:moveTo>
                <a:cubicBezTo>
                  <a:pt x="5530039" y="521064"/>
                  <a:pt x="5531181" y="522931"/>
                  <a:pt x="5532999" y="524755"/>
                </a:cubicBezTo>
                <a:lnTo>
                  <a:pt x="5533510" y="525161"/>
                </a:lnTo>
                <a:lnTo>
                  <a:pt x="5539876" y="530202"/>
                </a:lnTo>
                <a:cubicBezTo>
                  <a:pt x="5541586" y="531425"/>
                  <a:pt x="5544290" y="531262"/>
                  <a:pt x="5545282" y="529875"/>
                </a:cubicBezTo>
                <a:cubicBezTo>
                  <a:pt x="5546000" y="532486"/>
                  <a:pt x="5546718" y="535097"/>
                  <a:pt x="5550138" y="537544"/>
                </a:cubicBezTo>
                <a:cubicBezTo>
                  <a:pt x="5553832" y="535995"/>
                  <a:pt x="5556811" y="531834"/>
                  <a:pt x="5563927" y="532731"/>
                </a:cubicBezTo>
                <a:cubicBezTo>
                  <a:pt x="5571043" y="533627"/>
                  <a:pt x="5580311" y="542358"/>
                  <a:pt x="5585718" y="542031"/>
                </a:cubicBezTo>
                <a:cubicBezTo>
                  <a:pt x="5586207" y="569650"/>
                  <a:pt x="5576616" y="593898"/>
                  <a:pt x="5577392" y="621721"/>
                </a:cubicBezTo>
                <a:cubicBezTo>
                  <a:pt x="5576568" y="633715"/>
                  <a:pt x="5578445" y="645546"/>
                  <a:pt x="5584901" y="658206"/>
                </a:cubicBezTo>
                <a:cubicBezTo>
                  <a:pt x="5589481" y="669874"/>
                  <a:pt x="5602602" y="683459"/>
                  <a:pt x="5596647" y="691782"/>
                </a:cubicBezTo>
                <a:cubicBezTo>
                  <a:pt x="5605198" y="697902"/>
                  <a:pt x="5609169" y="692353"/>
                  <a:pt x="5615567" y="690638"/>
                </a:cubicBezTo>
                <a:cubicBezTo>
                  <a:pt x="5613031" y="701409"/>
                  <a:pt x="5623627" y="729967"/>
                  <a:pt x="5603273" y="725888"/>
                </a:cubicBezTo>
                <a:cubicBezTo>
                  <a:pt x="5598417" y="718217"/>
                  <a:pt x="5605807" y="715117"/>
                  <a:pt x="5608785" y="710956"/>
                </a:cubicBezTo>
                <a:cubicBezTo>
                  <a:pt x="5596955" y="702489"/>
                  <a:pt x="5591317" y="706756"/>
                  <a:pt x="5591834" y="713637"/>
                </a:cubicBezTo>
                <a:lnTo>
                  <a:pt x="5595137" y="720391"/>
                </a:lnTo>
                <a:lnTo>
                  <a:pt x="5597223" y="724655"/>
                </a:lnTo>
                <a:cubicBezTo>
                  <a:pt x="5600556" y="728138"/>
                  <a:pt x="5605424" y="731010"/>
                  <a:pt x="5611823" y="732006"/>
                </a:cubicBezTo>
                <a:cubicBezTo>
                  <a:pt x="5611272" y="740003"/>
                  <a:pt x="5617728" y="752662"/>
                  <a:pt x="5612765" y="759598"/>
                </a:cubicBezTo>
                <a:cubicBezTo>
                  <a:pt x="5609787" y="763759"/>
                  <a:pt x="5597542" y="759191"/>
                  <a:pt x="5594563" y="763352"/>
                </a:cubicBezTo>
                <a:cubicBezTo>
                  <a:pt x="5603113" y="769472"/>
                  <a:pt x="5611379" y="775387"/>
                  <a:pt x="5619930" y="781506"/>
                </a:cubicBezTo>
                <a:cubicBezTo>
                  <a:pt x="5612540" y="784607"/>
                  <a:pt x="5606859" y="788931"/>
                  <a:pt x="5600459" y="790645"/>
                </a:cubicBezTo>
                <a:cubicBezTo>
                  <a:pt x="5592470" y="780732"/>
                  <a:pt x="5583202" y="772001"/>
                  <a:pt x="5576636" y="763108"/>
                </a:cubicBezTo>
                <a:cubicBezTo>
                  <a:pt x="5571673" y="770044"/>
                  <a:pt x="5575260" y="783097"/>
                  <a:pt x="5576585" y="792087"/>
                </a:cubicBezTo>
                <a:cubicBezTo>
                  <a:pt x="5579614" y="808936"/>
                  <a:pt x="5582208" y="823377"/>
                  <a:pt x="5584804" y="837819"/>
                </a:cubicBezTo>
                <a:cubicBezTo>
                  <a:pt x="5590158" y="866471"/>
                  <a:pt x="5597059" y="896580"/>
                  <a:pt x="5601964" y="925259"/>
                </a:cubicBezTo>
                <a:cubicBezTo>
                  <a:pt x="5615479" y="924443"/>
                  <a:pt x="5628275" y="921017"/>
                  <a:pt x="5640079" y="918976"/>
                </a:cubicBezTo>
                <a:cubicBezTo>
                  <a:pt x="5640247" y="929583"/>
                  <a:pt x="5650116" y="951327"/>
                  <a:pt x="5635894" y="953734"/>
                </a:cubicBezTo>
                <a:cubicBezTo>
                  <a:pt x="5630654" y="953830"/>
                  <a:pt x="5631096" y="960440"/>
                  <a:pt x="5632246" y="965457"/>
                </a:cubicBezTo>
                <a:cubicBezTo>
                  <a:pt x="5632825" y="970066"/>
                  <a:pt x="5632978" y="974371"/>
                  <a:pt x="5632826" y="978195"/>
                </a:cubicBezTo>
                <a:lnTo>
                  <a:pt x="5632529" y="980559"/>
                </a:lnTo>
                <a:lnTo>
                  <a:pt x="5635571" y="981838"/>
                </a:lnTo>
                <a:cubicBezTo>
                  <a:pt x="5636847" y="982752"/>
                  <a:pt x="5637896" y="983988"/>
                  <a:pt x="5639138" y="985852"/>
                </a:cubicBezTo>
                <a:cubicBezTo>
                  <a:pt x="5639138" y="985852"/>
                  <a:pt x="5636513" y="985920"/>
                  <a:pt x="5633889" y="985987"/>
                </a:cubicBezTo>
                <a:lnTo>
                  <a:pt x="5632243" y="982848"/>
                </a:lnTo>
                <a:lnTo>
                  <a:pt x="5631588" y="988058"/>
                </a:lnTo>
                <a:cubicBezTo>
                  <a:pt x="5628060" y="1000215"/>
                  <a:pt x="5620394" y="1007313"/>
                  <a:pt x="5607164" y="1008333"/>
                </a:cubicBezTo>
                <a:cubicBezTo>
                  <a:pt x="5601640" y="1008225"/>
                  <a:pt x="5599221" y="1008592"/>
                  <a:pt x="5606770" y="1011896"/>
                </a:cubicBezTo>
                <a:cubicBezTo>
                  <a:pt x="5615321" y="1018016"/>
                  <a:pt x="5607929" y="1021116"/>
                  <a:pt x="5606937" y="1022504"/>
                </a:cubicBezTo>
                <a:cubicBezTo>
                  <a:pt x="5615488" y="1028623"/>
                  <a:pt x="5616755" y="1023239"/>
                  <a:pt x="5618741" y="1020464"/>
                </a:cubicBezTo>
                <a:cubicBezTo>
                  <a:pt x="5637554" y="1033926"/>
                  <a:pt x="5619351" y="1037680"/>
                  <a:pt x="5628344" y="1050408"/>
                </a:cubicBezTo>
                <a:cubicBezTo>
                  <a:pt x="5632731" y="1055120"/>
                  <a:pt x="5639439" y="1060314"/>
                  <a:pt x="5639939" y="1063425"/>
                </a:cubicBezTo>
                <a:cubicBezTo>
                  <a:pt x="5640107" y="1064462"/>
                  <a:pt x="5639583" y="1065268"/>
                  <a:pt x="5638055" y="1065748"/>
                </a:cubicBezTo>
                <a:cubicBezTo>
                  <a:pt x="5628954" y="1067624"/>
                  <a:pt x="5619243" y="1052285"/>
                  <a:pt x="5613395" y="1046004"/>
                </a:cubicBezTo>
                <a:cubicBezTo>
                  <a:pt x="5611410" y="1048777"/>
                  <a:pt x="5607715" y="1050327"/>
                  <a:pt x="5604019" y="1051877"/>
                </a:cubicBezTo>
                <a:cubicBezTo>
                  <a:pt x="5602585" y="1046655"/>
                  <a:pt x="5602859" y="1042657"/>
                  <a:pt x="5604844" y="1039883"/>
                </a:cubicBezTo>
                <a:cubicBezTo>
                  <a:pt x="5596293" y="1033764"/>
                  <a:pt x="5596461" y="1044371"/>
                  <a:pt x="5588628" y="1040862"/>
                </a:cubicBezTo>
                <a:cubicBezTo>
                  <a:pt x="5579369" y="1036335"/>
                  <a:pt x="5578484" y="1023116"/>
                  <a:pt x="5577048" y="1017895"/>
                </a:cubicBezTo>
                <a:cubicBezTo>
                  <a:pt x="5572576" y="991623"/>
                  <a:pt x="5572351" y="966641"/>
                  <a:pt x="5571584" y="943020"/>
                </a:cubicBezTo>
                <a:cubicBezTo>
                  <a:pt x="5572354" y="916653"/>
                  <a:pt x="5571573" y="888828"/>
                  <a:pt x="5569804" y="862392"/>
                </a:cubicBezTo>
                <a:cubicBezTo>
                  <a:pt x="5570629" y="850397"/>
                  <a:pt x="5568587" y="838797"/>
                  <a:pt x="5570415" y="829620"/>
                </a:cubicBezTo>
                <a:cubicBezTo>
                  <a:pt x="5570679" y="821419"/>
                  <a:pt x="5575485" y="808079"/>
                  <a:pt x="5565499" y="796737"/>
                </a:cubicBezTo>
                <a:cubicBezTo>
                  <a:pt x="5557942" y="789231"/>
                  <a:pt x="5553253" y="792168"/>
                  <a:pt x="5552093" y="782948"/>
                </a:cubicBezTo>
                <a:cubicBezTo>
                  <a:pt x="5553361" y="777563"/>
                  <a:pt x="5552918" y="770955"/>
                  <a:pt x="5552476" y="764345"/>
                </a:cubicBezTo>
                <a:cubicBezTo>
                  <a:pt x="5551426" y="751359"/>
                  <a:pt x="5549834" y="739731"/>
                  <a:pt x="5548949" y="726513"/>
                </a:cubicBezTo>
                <a:cubicBezTo>
                  <a:pt x="5546462" y="697467"/>
                  <a:pt x="5542816" y="670038"/>
                  <a:pt x="5539624" y="642584"/>
                </a:cubicBezTo>
                <a:cubicBezTo>
                  <a:pt x="5535975" y="615153"/>
                  <a:pt x="5535915" y="589941"/>
                  <a:pt x="5529732" y="562446"/>
                </a:cubicBezTo>
                <a:cubicBezTo>
                  <a:pt x="5527580" y="554612"/>
                  <a:pt x="5525821" y="543217"/>
                  <a:pt x="5535356" y="543746"/>
                </a:cubicBezTo>
                <a:cubicBezTo>
                  <a:pt x="5536349" y="542359"/>
                  <a:pt x="5541755" y="542033"/>
                  <a:pt x="5535631" y="539748"/>
                </a:cubicBezTo>
                <a:cubicBezTo>
                  <a:pt x="5533920" y="538524"/>
                  <a:pt x="5531503" y="538892"/>
                  <a:pt x="5529793" y="537668"/>
                </a:cubicBezTo>
                <a:cubicBezTo>
                  <a:pt x="5525656" y="532610"/>
                  <a:pt x="5521516" y="527550"/>
                  <a:pt x="5514677" y="522656"/>
                </a:cubicBezTo>
                <a:cubicBezTo>
                  <a:pt x="5520082" y="522329"/>
                  <a:pt x="5523777" y="520777"/>
                  <a:pt x="5530174" y="519064"/>
                </a:cubicBezTo>
                <a:close/>
                <a:moveTo>
                  <a:pt x="5543403" y="517932"/>
                </a:moveTo>
                <a:cubicBezTo>
                  <a:pt x="5542352" y="519399"/>
                  <a:pt x="5543326" y="524534"/>
                  <a:pt x="5540879" y="525001"/>
                </a:cubicBezTo>
                <a:cubicBezTo>
                  <a:pt x="5542277" y="526001"/>
                  <a:pt x="5534596" y="516069"/>
                  <a:pt x="5543403" y="517932"/>
                </a:cubicBezTo>
                <a:close/>
                <a:moveTo>
                  <a:pt x="4767578" y="514020"/>
                </a:moveTo>
                <a:cubicBezTo>
                  <a:pt x="4770173" y="514372"/>
                  <a:pt x="4772997" y="516022"/>
                  <a:pt x="4773420" y="518421"/>
                </a:cubicBezTo>
                <a:cubicBezTo>
                  <a:pt x="4769053" y="520168"/>
                  <a:pt x="4758749" y="519160"/>
                  <a:pt x="4763114" y="517412"/>
                </a:cubicBezTo>
                <a:cubicBezTo>
                  <a:pt x="4762620" y="514615"/>
                  <a:pt x="4764984" y="513668"/>
                  <a:pt x="4767578" y="514020"/>
                </a:cubicBezTo>
                <a:close/>
                <a:moveTo>
                  <a:pt x="5587835" y="508103"/>
                </a:moveTo>
                <a:cubicBezTo>
                  <a:pt x="5587448" y="513990"/>
                  <a:pt x="5592811" y="531887"/>
                  <a:pt x="5587170" y="537094"/>
                </a:cubicBezTo>
                <a:cubicBezTo>
                  <a:pt x="5585291" y="538831"/>
                  <a:pt x="5582189" y="539157"/>
                  <a:pt x="5577243" y="537160"/>
                </a:cubicBezTo>
                <a:cubicBezTo>
                  <a:pt x="5581390" y="527801"/>
                  <a:pt x="5585374" y="518669"/>
                  <a:pt x="5587835" y="508103"/>
                </a:cubicBezTo>
                <a:close/>
                <a:moveTo>
                  <a:pt x="4987946" y="506785"/>
                </a:moveTo>
                <a:cubicBezTo>
                  <a:pt x="4992322" y="507991"/>
                  <a:pt x="4999340" y="509161"/>
                  <a:pt x="5001830" y="509339"/>
                </a:cubicBezTo>
                <a:cubicBezTo>
                  <a:pt x="5002802" y="511639"/>
                  <a:pt x="5004444" y="516664"/>
                  <a:pt x="5005263" y="519178"/>
                </a:cubicBezTo>
                <a:cubicBezTo>
                  <a:pt x="5000069" y="515459"/>
                  <a:pt x="4994874" y="511742"/>
                  <a:pt x="4987946" y="506785"/>
                </a:cubicBezTo>
                <a:close/>
                <a:moveTo>
                  <a:pt x="5535862" y="503715"/>
                </a:moveTo>
                <a:cubicBezTo>
                  <a:pt x="5535862" y="503715"/>
                  <a:pt x="5538618" y="503688"/>
                  <a:pt x="5540430" y="504985"/>
                </a:cubicBezTo>
                <a:cubicBezTo>
                  <a:pt x="5540391" y="506956"/>
                  <a:pt x="5540350" y="508924"/>
                  <a:pt x="5539630" y="510408"/>
                </a:cubicBezTo>
                <a:cubicBezTo>
                  <a:pt x="5538911" y="511892"/>
                  <a:pt x="5537512" y="512890"/>
                  <a:pt x="5534753" y="512916"/>
                </a:cubicBezTo>
                <a:cubicBezTo>
                  <a:pt x="5534835" y="508976"/>
                  <a:pt x="5533970" y="506359"/>
                  <a:pt x="5535862" y="503715"/>
                </a:cubicBezTo>
                <a:close/>
                <a:moveTo>
                  <a:pt x="5468481" y="501280"/>
                </a:moveTo>
                <a:cubicBezTo>
                  <a:pt x="5468170" y="503191"/>
                  <a:pt x="5468014" y="504146"/>
                  <a:pt x="5467343" y="504199"/>
                </a:cubicBezTo>
                <a:cubicBezTo>
                  <a:pt x="5466672" y="504252"/>
                  <a:pt x="5465483" y="503402"/>
                  <a:pt x="5463108" y="501702"/>
                </a:cubicBezTo>
                <a:cubicBezTo>
                  <a:pt x="5465795" y="501491"/>
                  <a:pt x="5465795" y="501491"/>
                  <a:pt x="5468481" y="501280"/>
                </a:cubicBezTo>
                <a:close/>
                <a:moveTo>
                  <a:pt x="4872875" y="500907"/>
                </a:moveTo>
                <a:cubicBezTo>
                  <a:pt x="4874583" y="500912"/>
                  <a:pt x="4876854" y="501564"/>
                  <a:pt x="4879570" y="503507"/>
                </a:cubicBezTo>
                <a:cubicBezTo>
                  <a:pt x="4877728" y="506082"/>
                  <a:pt x="4874997" y="506072"/>
                  <a:pt x="4869564" y="502185"/>
                </a:cubicBezTo>
                <a:cubicBezTo>
                  <a:pt x="4870025" y="501542"/>
                  <a:pt x="4871169" y="500901"/>
                  <a:pt x="4872875" y="500907"/>
                </a:cubicBezTo>
                <a:close/>
                <a:moveTo>
                  <a:pt x="5514369" y="500111"/>
                </a:moveTo>
                <a:cubicBezTo>
                  <a:pt x="5516108" y="500382"/>
                  <a:pt x="5518468" y="501585"/>
                  <a:pt x="5521876" y="504023"/>
                </a:cubicBezTo>
                <a:cubicBezTo>
                  <a:pt x="5520033" y="506597"/>
                  <a:pt x="5515705" y="505445"/>
                  <a:pt x="5510594" y="501789"/>
                </a:cubicBezTo>
                <a:cubicBezTo>
                  <a:pt x="5511514" y="500502"/>
                  <a:pt x="5512631" y="499841"/>
                  <a:pt x="5514369" y="500111"/>
                </a:cubicBezTo>
                <a:close/>
                <a:moveTo>
                  <a:pt x="5188203" y="492287"/>
                </a:moveTo>
                <a:cubicBezTo>
                  <a:pt x="5189946" y="493002"/>
                  <a:pt x="5192076" y="494526"/>
                  <a:pt x="5194631" y="496354"/>
                </a:cubicBezTo>
                <a:cubicBezTo>
                  <a:pt x="5192611" y="499177"/>
                  <a:pt x="5189203" y="496738"/>
                  <a:pt x="5184092" y="493080"/>
                </a:cubicBezTo>
                <a:cubicBezTo>
                  <a:pt x="5185102" y="491670"/>
                  <a:pt x="5186459" y="491573"/>
                  <a:pt x="5188203" y="492287"/>
                </a:cubicBezTo>
                <a:close/>
                <a:moveTo>
                  <a:pt x="5581143" y="491620"/>
                </a:moveTo>
                <a:cubicBezTo>
                  <a:pt x="5582849" y="491625"/>
                  <a:pt x="5585121" y="492277"/>
                  <a:pt x="5587837" y="494221"/>
                </a:cubicBezTo>
                <a:cubicBezTo>
                  <a:pt x="5585995" y="496794"/>
                  <a:pt x="5583263" y="496785"/>
                  <a:pt x="5577830" y="492898"/>
                </a:cubicBezTo>
                <a:cubicBezTo>
                  <a:pt x="5578292" y="492255"/>
                  <a:pt x="5579435" y="491613"/>
                  <a:pt x="5581143" y="491620"/>
                </a:cubicBezTo>
                <a:close/>
                <a:moveTo>
                  <a:pt x="5533825" y="487941"/>
                </a:moveTo>
                <a:cubicBezTo>
                  <a:pt x="5538211" y="491081"/>
                  <a:pt x="5540106" y="494920"/>
                  <a:pt x="5539688" y="497358"/>
                </a:cubicBezTo>
                <a:cubicBezTo>
                  <a:pt x="5539269" y="499798"/>
                  <a:pt x="5536535" y="500838"/>
                  <a:pt x="5531662" y="498377"/>
                </a:cubicBezTo>
                <a:cubicBezTo>
                  <a:pt x="5531853" y="494405"/>
                  <a:pt x="5532042" y="490431"/>
                  <a:pt x="5533825" y="487941"/>
                </a:cubicBezTo>
                <a:close/>
                <a:moveTo>
                  <a:pt x="5461445" y="485453"/>
                </a:moveTo>
                <a:cubicBezTo>
                  <a:pt x="5465832" y="488593"/>
                  <a:pt x="5467915" y="492172"/>
                  <a:pt x="5467680" y="494351"/>
                </a:cubicBezTo>
                <a:cubicBezTo>
                  <a:pt x="5467446" y="496531"/>
                  <a:pt x="5464896" y="497316"/>
                  <a:pt x="5460016" y="494867"/>
                </a:cubicBezTo>
                <a:cubicBezTo>
                  <a:pt x="5460236" y="490849"/>
                  <a:pt x="5459469" y="488214"/>
                  <a:pt x="5461445" y="485453"/>
                </a:cubicBezTo>
                <a:close/>
                <a:moveTo>
                  <a:pt x="4873746" y="465363"/>
                </a:moveTo>
                <a:cubicBezTo>
                  <a:pt x="4875485" y="465633"/>
                  <a:pt x="4877844" y="466836"/>
                  <a:pt x="4881252" y="469274"/>
                </a:cubicBezTo>
                <a:cubicBezTo>
                  <a:pt x="4879410" y="471848"/>
                  <a:pt x="4875081" y="470698"/>
                  <a:pt x="4869970" y="467040"/>
                </a:cubicBezTo>
                <a:cubicBezTo>
                  <a:pt x="4870891" y="465753"/>
                  <a:pt x="4872008" y="465091"/>
                  <a:pt x="4873746" y="465363"/>
                </a:cubicBezTo>
                <a:close/>
                <a:moveTo>
                  <a:pt x="5526155" y="461459"/>
                </a:moveTo>
                <a:cubicBezTo>
                  <a:pt x="5540600" y="463519"/>
                  <a:pt x="5533539" y="477092"/>
                  <a:pt x="5531581" y="479830"/>
                </a:cubicBezTo>
                <a:cubicBezTo>
                  <a:pt x="5530030" y="474581"/>
                  <a:pt x="5529460" y="467963"/>
                  <a:pt x="5526155" y="461459"/>
                </a:cubicBezTo>
                <a:close/>
                <a:moveTo>
                  <a:pt x="5389390" y="461273"/>
                </a:moveTo>
                <a:cubicBezTo>
                  <a:pt x="5392210" y="461157"/>
                  <a:pt x="5394022" y="462453"/>
                  <a:pt x="5396841" y="462337"/>
                </a:cubicBezTo>
                <a:cubicBezTo>
                  <a:pt x="5396737" y="464397"/>
                  <a:pt x="5396685" y="465426"/>
                  <a:pt x="5395754" y="465293"/>
                </a:cubicBezTo>
                <a:cubicBezTo>
                  <a:pt x="5394822" y="465159"/>
                  <a:pt x="5393011" y="463864"/>
                  <a:pt x="5389390" y="461273"/>
                </a:cubicBezTo>
                <a:close/>
                <a:moveTo>
                  <a:pt x="5580099" y="459973"/>
                </a:moveTo>
                <a:cubicBezTo>
                  <a:pt x="5581818" y="460670"/>
                  <a:pt x="5583945" y="462193"/>
                  <a:pt x="5586585" y="464083"/>
                </a:cubicBezTo>
                <a:cubicBezTo>
                  <a:pt x="5584567" y="466903"/>
                  <a:pt x="5581339" y="464594"/>
                  <a:pt x="5576058" y="460814"/>
                </a:cubicBezTo>
                <a:cubicBezTo>
                  <a:pt x="5577068" y="459404"/>
                  <a:pt x="5578379" y="459276"/>
                  <a:pt x="5580099" y="459973"/>
                </a:cubicBezTo>
                <a:close/>
                <a:moveTo>
                  <a:pt x="5283326" y="458259"/>
                </a:moveTo>
                <a:cubicBezTo>
                  <a:pt x="5281170" y="450428"/>
                  <a:pt x="5303309" y="480945"/>
                  <a:pt x="5303753" y="487553"/>
                </a:cubicBezTo>
                <a:cubicBezTo>
                  <a:pt x="5305637" y="499380"/>
                  <a:pt x="5305498" y="509762"/>
                  <a:pt x="5307096" y="521386"/>
                </a:cubicBezTo>
                <a:cubicBezTo>
                  <a:pt x="5309316" y="543588"/>
                  <a:pt x="5291968" y="589518"/>
                  <a:pt x="5292140" y="600122"/>
                </a:cubicBezTo>
                <a:cubicBezTo>
                  <a:pt x="5290328" y="613499"/>
                  <a:pt x="5290226" y="628100"/>
                  <a:pt x="5290127" y="642702"/>
                </a:cubicBezTo>
                <a:cubicBezTo>
                  <a:pt x="5290521" y="674076"/>
                  <a:pt x="5289327" y="704668"/>
                  <a:pt x="5290009" y="736249"/>
                </a:cubicBezTo>
                <a:cubicBezTo>
                  <a:pt x="5289521" y="765246"/>
                  <a:pt x="5288492" y="795604"/>
                  <a:pt x="5288290" y="824805"/>
                </a:cubicBezTo>
                <a:cubicBezTo>
                  <a:pt x="5287469" y="836796"/>
                  <a:pt x="5284922" y="926509"/>
                  <a:pt x="5282119" y="941271"/>
                </a:cubicBezTo>
                <a:cubicBezTo>
                  <a:pt x="5280307" y="954649"/>
                  <a:pt x="5281915" y="970473"/>
                  <a:pt x="5289811" y="988351"/>
                </a:cubicBezTo>
                <a:cubicBezTo>
                  <a:pt x="5293398" y="997205"/>
                  <a:pt x="5289430" y="1002751"/>
                  <a:pt x="5286454" y="1006910"/>
                </a:cubicBezTo>
                <a:cubicBezTo>
                  <a:pt x="5281767" y="1009845"/>
                  <a:pt x="5273762" y="1089711"/>
                  <a:pt x="5272496" y="1095095"/>
                </a:cubicBezTo>
                <a:cubicBezTo>
                  <a:pt x="5271950" y="1103088"/>
                  <a:pt x="5275983" y="1111913"/>
                  <a:pt x="5275150" y="1119704"/>
                </a:cubicBezTo>
                <a:cubicBezTo>
                  <a:pt x="5275767" y="1136914"/>
                  <a:pt x="5258864" y="1189451"/>
                  <a:pt x="5260303" y="1194673"/>
                </a:cubicBezTo>
                <a:cubicBezTo>
                  <a:pt x="5262459" y="1202505"/>
                  <a:pt x="5257770" y="1205439"/>
                  <a:pt x="5254795" y="1209597"/>
                </a:cubicBezTo>
                <a:cubicBezTo>
                  <a:pt x="5247743" y="1223068"/>
                  <a:pt x="5240597" y="1261973"/>
                  <a:pt x="5238950" y="1275119"/>
                </a:cubicBezTo>
                <a:cubicBezTo>
                  <a:pt x="5236864" y="1292493"/>
                  <a:pt x="5232784" y="1308437"/>
                  <a:pt x="5230698" y="1325811"/>
                </a:cubicBezTo>
                <a:cubicBezTo>
                  <a:pt x="5228776" y="1342954"/>
                  <a:pt x="5224981" y="1359104"/>
                  <a:pt x="5221185" y="1375252"/>
                </a:cubicBezTo>
                <a:cubicBezTo>
                  <a:pt x="5217661" y="1387405"/>
                  <a:pt x="5207188" y="1398426"/>
                  <a:pt x="5212224" y="1416703"/>
                </a:cubicBezTo>
                <a:cubicBezTo>
                  <a:pt x="5214377" y="1424532"/>
                  <a:pt x="5194385" y="1491629"/>
                  <a:pt x="5190589" y="1507778"/>
                </a:cubicBezTo>
                <a:cubicBezTo>
                  <a:pt x="5182888" y="1543842"/>
                  <a:pt x="5174469" y="1577296"/>
                  <a:pt x="5163181" y="1611142"/>
                </a:cubicBezTo>
                <a:cubicBezTo>
                  <a:pt x="5154043" y="1641985"/>
                  <a:pt x="5136620" y="1669345"/>
                  <a:pt x="5129194" y="1701413"/>
                </a:cubicBezTo>
                <a:cubicBezTo>
                  <a:pt x="5121766" y="1733481"/>
                  <a:pt x="5107330" y="1760882"/>
                  <a:pt x="5093779" y="1790662"/>
                </a:cubicBezTo>
                <a:cubicBezTo>
                  <a:pt x="5063809" y="1850618"/>
                  <a:pt x="5037978" y="1915631"/>
                  <a:pt x="5006011" y="1974159"/>
                </a:cubicBezTo>
                <a:cubicBezTo>
                  <a:pt x="5015873" y="1939291"/>
                  <a:pt x="5026002" y="1907062"/>
                  <a:pt x="5038999" y="1874438"/>
                </a:cubicBezTo>
                <a:cubicBezTo>
                  <a:pt x="5045334" y="1858358"/>
                  <a:pt x="5050841" y="1843433"/>
                  <a:pt x="5057340" y="1827122"/>
                </a:cubicBezTo>
                <a:cubicBezTo>
                  <a:pt x="5059597" y="1820353"/>
                  <a:pt x="5060972" y="1811204"/>
                  <a:pt x="5063228" y="1804435"/>
                </a:cubicBezTo>
                <a:cubicBezTo>
                  <a:pt x="5065486" y="1797665"/>
                  <a:pt x="5059908" y="1787384"/>
                  <a:pt x="5062165" y="1780616"/>
                </a:cubicBezTo>
                <a:cubicBezTo>
                  <a:pt x="5071862" y="1745980"/>
                  <a:pt x="5087290" y="1717192"/>
                  <a:pt x="5100122" y="1684800"/>
                </a:cubicBezTo>
                <a:cubicBezTo>
                  <a:pt x="5106621" y="1668490"/>
                  <a:pt x="5111962" y="1653795"/>
                  <a:pt x="5118461" y="1637484"/>
                </a:cubicBezTo>
                <a:cubicBezTo>
                  <a:pt x="5121712" y="1629329"/>
                  <a:pt x="5123969" y="1622559"/>
                  <a:pt x="5127219" y="1614405"/>
                </a:cubicBezTo>
                <a:cubicBezTo>
                  <a:pt x="5130194" y="1610245"/>
                  <a:pt x="5141387" y="1601835"/>
                  <a:pt x="5132114" y="1593102"/>
                </a:cubicBezTo>
                <a:cubicBezTo>
                  <a:pt x="5123561" y="1586982"/>
                  <a:pt x="5117436" y="1584694"/>
                  <a:pt x="5119693" y="1577925"/>
                </a:cubicBezTo>
                <a:cubicBezTo>
                  <a:pt x="5120526" y="1570136"/>
                  <a:pt x="5125212" y="1567201"/>
                  <a:pt x="5127470" y="1560432"/>
                </a:cubicBezTo>
                <a:cubicBezTo>
                  <a:pt x="5133969" y="1544121"/>
                  <a:pt x="5161375" y="1440755"/>
                  <a:pt x="5168084" y="1406078"/>
                </a:cubicBezTo>
                <a:cubicBezTo>
                  <a:pt x="5177672" y="1375207"/>
                  <a:pt x="5179966" y="1339467"/>
                  <a:pt x="5194237" y="1312296"/>
                </a:cubicBezTo>
                <a:cubicBezTo>
                  <a:pt x="5197487" y="1304140"/>
                  <a:pt x="5202447" y="1297210"/>
                  <a:pt x="5203985" y="1287830"/>
                </a:cubicBezTo>
                <a:cubicBezTo>
                  <a:pt x="5204259" y="1283833"/>
                  <a:pt x="5202821" y="1278611"/>
                  <a:pt x="5200391" y="1274777"/>
                </a:cubicBezTo>
                <a:cubicBezTo>
                  <a:pt x="5195532" y="1267107"/>
                  <a:pt x="5188417" y="1266207"/>
                  <a:pt x="5187971" y="1259599"/>
                </a:cubicBezTo>
                <a:cubicBezTo>
                  <a:pt x="5188518" y="1251606"/>
                  <a:pt x="5192320" y="1246292"/>
                  <a:pt x="5194863" y="1239726"/>
                </a:cubicBezTo>
                <a:cubicBezTo>
                  <a:pt x="5197109" y="1228756"/>
                  <a:pt x="5202627" y="1218032"/>
                  <a:pt x="5206149" y="1205880"/>
                </a:cubicBezTo>
                <a:cubicBezTo>
                  <a:pt x="5185418" y="1220391"/>
                  <a:pt x="5181241" y="1244302"/>
                  <a:pt x="5173476" y="1265996"/>
                </a:cubicBezTo>
                <a:cubicBezTo>
                  <a:pt x="5166633" y="1261099"/>
                  <a:pt x="5158798" y="1257588"/>
                  <a:pt x="5156643" y="1249757"/>
                </a:cubicBezTo>
                <a:cubicBezTo>
                  <a:pt x="5156197" y="1243149"/>
                  <a:pt x="5159172" y="1238992"/>
                  <a:pt x="5161430" y="1232221"/>
                </a:cubicBezTo>
                <a:cubicBezTo>
                  <a:pt x="5162696" y="1226839"/>
                  <a:pt x="5160540" y="1219007"/>
                  <a:pt x="5161639" y="1213855"/>
                </a:cubicBezTo>
                <a:cubicBezTo>
                  <a:pt x="5164616" y="1209696"/>
                  <a:pt x="5166599" y="1206924"/>
                  <a:pt x="5158046" y="1200803"/>
                </a:cubicBezTo>
                <a:lnTo>
                  <a:pt x="5155342" y="1215436"/>
                </a:lnTo>
                <a:lnTo>
                  <a:pt x="5156270" y="1216002"/>
                </a:lnTo>
                <a:cubicBezTo>
                  <a:pt x="5156818" y="1216192"/>
                  <a:pt x="5157463" y="1216249"/>
                  <a:pt x="5158753" y="1216360"/>
                </a:cubicBezTo>
                <a:cubicBezTo>
                  <a:pt x="5160179" y="1218192"/>
                  <a:pt x="5159489" y="1219156"/>
                  <a:pt x="5158239" y="1218992"/>
                </a:cubicBezTo>
                <a:lnTo>
                  <a:pt x="5155272" y="1215814"/>
                </a:lnTo>
                <a:lnTo>
                  <a:pt x="5154782" y="1218466"/>
                </a:lnTo>
                <a:cubicBezTo>
                  <a:pt x="5152971" y="1224159"/>
                  <a:pt x="5150396" y="1229567"/>
                  <a:pt x="5146924" y="1234418"/>
                </a:cubicBezTo>
                <a:cubicBezTo>
                  <a:pt x="5136660" y="1227072"/>
                  <a:pt x="5142339" y="1222752"/>
                  <a:pt x="5142613" y="1218755"/>
                </a:cubicBezTo>
                <a:cubicBezTo>
                  <a:pt x="5141282" y="1209768"/>
                  <a:pt x="5135704" y="1199487"/>
                  <a:pt x="5136535" y="1191697"/>
                </a:cubicBezTo>
                <a:cubicBezTo>
                  <a:pt x="5136637" y="1177096"/>
                  <a:pt x="5145462" y="1085239"/>
                  <a:pt x="5149984" y="1082535"/>
                </a:cubicBezTo>
                <a:cubicBezTo>
                  <a:pt x="5154671" y="1079602"/>
                  <a:pt x="5168629" y="1085399"/>
                  <a:pt x="5164763" y="1076342"/>
                </a:cubicBezTo>
                <a:cubicBezTo>
                  <a:pt x="5164317" y="1069735"/>
                  <a:pt x="5153333" y="1059779"/>
                  <a:pt x="5154166" y="1051990"/>
                </a:cubicBezTo>
                <a:cubicBezTo>
                  <a:pt x="5152283" y="1040161"/>
                  <a:pt x="5159946" y="1033067"/>
                  <a:pt x="5161319" y="1023918"/>
                </a:cubicBezTo>
                <a:cubicBezTo>
                  <a:pt x="5173873" y="984689"/>
                  <a:pt x="5174285" y="937119"/>
                  <a:pt x="5177410" y="893590"/>
                </a:cubicBezTo>
                <a:cubicBezTo>
                  <a:pt x="5181409" y="848239"/>
                  <a:pt x="5182540" y="803280"/>
                  <a:pt x="5183955" y="758526"/>
                </a:cubicBezTo>
                <a:cubicBezTo>
                  <a:pt x="5184603" y="735931"/>
                  <a:pt x="5185250" y="713337"/>
                  <a:pt x="5185734" y="690974"/>
                </a:cubicBezTo>
                <a:cubicBezTo>
                  <a:pt x="5185562" y="680369"/>
                  <a:pt x="5187412" y="671212"/>
                  <a:pt x="5187524" y="660812"/>
                </a:cubicBezTo>
                <a:cubicBezTo>
                  <a:pt x="5187080" y="654204"/>
                  <a:pt x="5183486" y="641151"/>
                  <a:pt x="5195016" y="643113"/>
                </a:cubicBezTo>
                <a:lnTo>
                  <a:pt x="5195921" y="647312"/>
                </a:lnTo>
                <a:lnTo>
                  <a:pt x="5195982" y="644065"/>
                </a:lnTo>
                <a:cubicBezTo>
                  <a:pt x="5196524" y="643723"/>
                  <a:pt x="5197502" y="644017"/>
                  <a:pt x="5198672" y="644044"/>
                </a:cubicBezTo>
                <a:cubicBezTo>
                  <a:pt x="5199073" y="645142"/>
                  <a:pt x="5199602" y="645926"/>
                  <a:pt x="5199422" y="646526"/>
                </a:cubicBezTo>
                <a:lnTo>
                  <a:pt x="5195998" y="647871"/>
                </a:lnTo>
                <a:lnTo>
                  <a:pt x="5195867" y="651715"/>
                </a:lnTo>
                <a:cubicBezTo>
                  <a:pt x="5195859" y="654286"/>
                  <a:pt x="5196476" y="656736"/>
                  <a:pt x="5200444" y="659575"/>
                </a:cubicBezTo>
                <a:cubicBezTo>
                  <a:pt x="5202820" y="653241"/>
                  <a:pt x="5197554" y="643183"/>
                  <a:pt x="5201522" y="637638"/>
                </a:cubicBezTo>
                <a:cubicBezTo>
                  <a:pt x="5203506" y="634866"/>
                  <a:pt x="5206208" y="634704"/>
                  <a:pt x="5211055" y="638173"/>
                </a:cubicBezTo>
                <a:cubicBezTo>
                  <a:pt x="5223712" y="645134"/>
                  <a:pt x="5225969" y="638365"/>
                  <a:pt x="5230657" y="635430"/>
                </a:cubicBezTo>
                <a:cubicBezTo>
                  <a:pt x="5234114" y="650480"/>
                  <a:pt x="5237612" y="665474"/>
                  <a:pt x="5239881" y="679850"/>
                </a:cubicBezTo>
                <a:lnTo>
                  <a:pt x="5241601" y="695408"/>
                </a:lnTo>
                <a:lnTo>
                  <a:pt x="5244728" y="696628"/>
                </a:lnTo>
                <a:cubicBezTo>
                  <a:pt x="5245677" y="696577"/>
                  <a:pt x="5246492" y="696187"/>
                  <a:pt x="5247663" y="696052"/>
                </a:cubicBezTo>
                <a:cubicBezTo>
                  <a:pt x="5247807" y="700048"/>
                  <a:pt x="5249511" y="701268"/>
                  <a:pt x="5244900" y="699913"/>
                </a:cubicBezTo>
                <a:lnTo>
                  <a:pt x="5241663" y="695986"/>
                </a:lnTo>
                <a:lnTo>
                  <a:pt x="5242204" y="700882"/>
                </a:lnTo>
                <a:cubicBezTo>
                  <a:pt x="5242566" y="707690"/>
                  <a:pt x="5242462" y="714276"/>
                  <a:pt x="5241733" y="720566"/>
                </a:cubicBezTo>
                <a:cubicBezTo>
                  <a:pt x="5240913" y="732556"/>
                  <a:pt x="5246382" y="746603"/>
                  <a:pt x="5245562" y="758593"/>
                </a:cubicBezTo>
                <a:cubicBezTo>
                  <a:pt x="5246008" y="765201"/>
                  <a:pt x="5238345" y="772294"/>
                  <a:pt x="5250320" y="780863"/>
                </a:cubicBezTo>
                <a:lnTo>
                  <a:pt x="5252684" y="760070"/>
                </a:lnTo>
                <a:lnTo>
                  <a:pt x="5254351" y="745406"/>
                </a:lnTo>
                <a:cubicBezTo>
                  <a:pt x="5254401" y="732689"/>
                  <a:pt x="5253040" y="719226"/>
                  <a:pt x="5249942" y="705480"/>
                </a:cubicBezTo>
                <a:cubicBezTo>
                  <a:pt x="5244858" y="677036"/>
                  <a:pt x="5253615" y="653955"/>
                  <a:pt x="5256248" y="628588"/>
                </a:cubicBezTo>
                <a:cubicBezTo>
                  <a:pt x="5266307" y="571154"/>
                  <a:pt x="5285482" y="466091"/>
                  <a:pt x="5283326" y="458259"/>
                </a:cubicBezTo>
                <a:close/>
                <a:moveTo>
                  <a:pt x="5088864" y="456097"/>
                </a:moveTo>
                <a:cubicBezTo>
                  <a:pt x="5087866" y="478461"/>
                  <a:pt x="5086609" y="498191"/>
                  <a:pt x="5091992" y="523024"/>
                </a:cubicBezTo>
                <a:cubicBezTo>
                  <a:pt x="5092309" y="527972"/>
                  <a:pt x="5097730" y="546012"/>
                  <a:pt x="5093840" y="551784"/>
                </a:cubicBezTo>
                <a:cubicBezTo>
                  <a:pt x="5092543" y="553709"/>
                  <a:pt x="5090213" y="554270"/>
                  <a:pt x="5086313" y="552528"/>
                </a:cubicBezTo>
                <a:cubicBezTo>
                  <a:pt x="5082493" y="518324"/>
                  <a:pt x="5071984" y="479684"/>
                  <a:pt x="5088864" y="456097"/>
                </a:cubicBezTo>
                <a:close/>
                <a:moveTo>
                  <a:pt x="5459439" y="454638"/>
                </a:moveTo>
                <a:cubicBezTo>
                  <a:pt x="5461177" y="454909"/>
                  <a:pt x="5463537" y="456111"/>
                  <a:pt x="5466945" y="458549"/>
                </a:cubicBezTo>
                <a:cubicBezTo>
                  <a:pt x="5465102" y="461124"/>
                  <a:pt x="5462477" y="461192"/>
                  <a:pt x="5455662" y="456316"/>
                </a:cubicBezTo>
                <a:cubicBezTo>
                  <a:pt x="5456584" y="455028"/>
                  <a:pt x="5457702" y="454367"/>
                  <a:pt x="5459439" y="454638"/>
                </a:cubicBezTo>
                <a:close/>
                <a:moveTo>
                  <a:pt x="5340010" y="450045"/>
                </a:moveTo>
                <a:cubicBezTo>
                  <a:pt x="5342077" y="449276"/>
                  <a:pt x="5344792" y="449720"/>
                  <a:pt x="5348803" y="452591"/>
                </a:cubicBezTo>
                <a:cubicBezTo>
                  <a:pt x="5346912" y="455235"/>
                  <a:pt x="5344852" y="461756"/>
                  <a:pt x="5335105" y="454780"/>
                </a:cubicBezTo>
                <a:cubicBezTo>
                  <a:pt x="5336524" y="452797"/>
                  <a:pt x="5337943" y="450814"/>
                  <a:pt x="5340010" y="450045"/>
                </a:cubicBezTo>
                <a:close/>
                <a:moveTo>
                  <a:pt x="5297875" y="448510"/>
                </a:moveTo>
                <a:cubicBezTo>
                  <a:pt x="5295930" y="451228"/>
                  <a:pt x="5295853" y="454937"/>
                  <a:pt x="5295612" y="458873"/>
                </a:cubicBezTo>
                <a:cubicBezTo>
                  <a:pt x="5289039" y="450061"/>
                  <a:pt x="5292523" y="448789"/>
                  <a:pt x="5297875" y="448510"/>
                </a:cubicBezTo>
                <a:close/>
                <a:moveTo>
                  <a:pt x="4984380" y="446527"/>
                </a:moveTo>
                <a:cubicBezTo>
                  <a:pt x="4986217" y="444886"/>
                  <a:pt x="4988988" y="444719"/>
                  <a:pt x="4994253" y="448486"/>
                </a:cubicBezTo>
                <a:cubicBezTo>
                  <a:pt x="4991201" y="452752"/>
                  <a:pt x="4988886" y="459694"/>
                  <a:pt x="4980112" y="453416"/>
                </a:cubicBezTo>
                <a:cubicBezTo>
                  <a:pt x="4981639" y="451284"/>
                  <a:pt x="4982541" y="448168"/>
                  <a:pt x="4984380" y="446527"/>
                </a:cubicBezTo>
                <a:close/>
                <a:moveTo>
                  <a:pt x="4877339" y="441741"/>
                </a:moveTo>
                <a:cubicBezTo>
                  <a:pt x="4879078" y="442012"/>
                  <a:pt x="4881438" y="443215"/>
                  <a:pt x="4884845" y="445653"/>
                </a:cubicBezTo>
                <a:cubicBezTo>
                  <a:pt x="4883003" y="448227"/>
                  <a:pt x="4880378" y="448296"/>
                  <a:pt x="4873562" y="443418"/>
                </a:cubicBezTo>
                <a:cubicBezTo>
                  <a:pt x="4874483" y="442131"/>
                  <a:pt x="4875600" y="441471"/>
                  <a:pt x="4877339" y="441741"/>
                </a:cubicBezTo>
                <a:close/>
                <a:moveTo>
                  <a:pt x="4926673" y="438286"/>
                </a:moveTo>
                <a:cubicBezTo>
                  <a:pt x="4928515" y="435711"/>
                  <a:pt x="4932845" y="436863"/>
                  <a:pt x="4937956" y="440520"/>
                </a:cubicBezTo>
                <a:cubicBezTo>
                  <a:pt x="4935192" y="444382"/>
                  <a:pt x="4931784" y="441944"/>
                  <a:pt x="4926673" y="438286"/>
                </a:cubicBezTo>
                <a:close/>
                <a:moveTo>
                  <a:pt x="5528928" y="433584"/>
                </a:moveTo>
                <a:cubicBezTo>
                  <a:pt x="5528797" y="437488"/>
                  <a:pt x="5526905" y="440131"/>
                  <a:pt x="5526774" y="444034"/>
                </a:cubicBezTo>
                <a:cubicBezTo>
                  <a:pt x="5518265" y="437945"/>
                  <a:pt x="5522048" y="432658"/>
                  <a:pt x="5528928" y="433584"/>
                </a:cubicBezTo>
                <a:close/>
                <a:moveTo>
                  <a:pt x="5291076" y="431308"/>
                </a:moveTo>
                <a:cubicBezTo>
                  <a:pt x="5298319" y="436492"/>
                  <a:pt x="5296426" y="439136"/>
                  <a:pt x="5294534" y="441779"/>
                </a:cubicBezTo>
                <a:cubicBezTo>
                  <a:pt x="5291778" y="441805"/>
                  <a:pt x="5289967" y="440508"/>
                  <a:pt x="5289021" y="441831"/>
                </a:cubicBezTo>
                <a:cubicBezTo>
                  <a:pt x="5289103" y="437891"/>
                  <a:pt x="5289183" y="433952"/>
                  <a:pt x="5291076" y="431308"/>
                </a:cubicBezTo>
                <a:close/>
                <a:moveTo>
                  <a:pt x="4872351" y="426552"/>
                </a:moveTo>
                <a:cubicBezTo>
                  <a:pt x="4874162" y="427847"/>
                  <a:pt x="4877284" y="427947"/>
                  <a:pt x="4878793" y="429027"/>
                </a:cubicBezTo>
                <a:cubicBezTo>
                  <a:pt x="4878688" y="431086"/>
                  <a:pt x="4878637" y="432115"/>
                  <a:pt x="4877831" y="431806"/>
                </a:cubicBezTo>
                <a:cubicBezTo>
                  <a:pt x="4877026" y="431496"/>
                  <a:pt x="4875468" y="429848"/>
                  <a:pt x="4872351" y="426552"/>
                </a:cubicBezTo>
                <a:close/>
                <a:moveTo>
                  <a:pt x="5584112" y="425313"/>
                </a:moveTo>
                <a:cubicBezTo>
                  <a:pt x="5583851" y="429125"/>
                  <a:pt x="5583591" y="432935"/>
                  <a:pt x="5583330" y="436746"/>
                </a:cubicBezTo>
                <a:cubicBezTo>
                  <a:pt x="5573544" y="429741"/>
                  <a:pt x="5577326" y="424455"/>
                  <a:pt x="5584112" y="425313"/>
                </a:cubicBezTo>
                <a:close/>
                <a:moveTo>
                  <a:pt x="5342860" y="417534"/>
                </a:moveTo>
                <a:cubicBezTo>
                  <a:pt x="5342782" y="421243"/>
                  <a:pt x="5340837" y="423960"/>
                  <a:pt x="5340596" y="427897"/>
                </a:cubicBezTo>
                <a:cubicBezTo>
                  <a:pt x="5332079" y="421801"/>
                  <a:pt x="5335968" y="416366"/>
                  <a:pt x="5342860" y="417534"/>
                </a:cubicBezTo>
                <a:close/>
                <a:moveTo>
                  <a:pt x="5424390" y="412365"/>
                </a:moveTo>
                <a:cubicBezTo>
                  <a:pt x="5427294" y="412132"/>
                  <a:pt x="5429105" y="413428"/>
                  <a:pt x="5431828" y="413449"/>
                </a:cubicBezTo>
                <a:cubicBezTo>
                  <a:pt x="5431729" y="415498"/>
                  <a:pt x="5431681" y="416523"/>
                  <a:pt x="5430752" y="416388"/>
                </a:cubicBezTo>
                <a:cubicBezTo>
                  <a:pt x="5429821" y="416251"/>
                  <a:pt x="5428011" y="414956"/>
                  <a:pt x="5424390" y="412365"/>
                </a:cubicBezTo>
                <a:close/>
                <a:moveTo>
                  <a:pt x="5580927" y="410707"/>
                </a:moveTo>
                <a:cubicBezTo>
                  <a:pt x="5580832" y="412638"/>
                  <a:pt x="5581164" y="414874"/>
                  <a:pt x="5580644" y="416501"/>
                </a:cubicBezTo>
                <a:cubicBezTo>
                  <a:pt x="5580123" y="418128"/>
                  <a:pt x="5578752" y="419144"/>
                  <a:pt x="5575251" y="418638"/>
                </a:cubicBezTo>
                <a:cubicBezTo>
                  <a:pt x="5576197" y="417316"/>
                  <a:pt x="5576385" y="413452"/>
                  <a:pt x="5575627" y="410912"/>
                </a:cubicBezTo>
                <a:cubicBezTo>
                  <a:pt x="5578277" y="410809"/>
                  <a:pt x="5579980" y="412029"/>
                  <a:pt x="5580927" y="410707"/>
                </a:cubicBezTo>
                <a:close/>
                <a:moveTo>
                  <a:pt x="5517657" y="406225"/>
                </a:moveTo>
                <a:cubicBezTo>
                  <a:pt x="5519607" y="405353"/>
                  <a:pt x="5522529" y="405904"/>
                  <a:pt x="5527794" y="409671"/>
                </a:cubicBezTo>
                <a:cubicBezTo>
                  <a:pt x="5525849" y="412389"/>
                  <a:pt x="5523876" y="418851"/>
                  <a:pt x="5513348" y="411317"/>
                </a:cubicBezTo>
                <a:cubicBezTo>
                  <a:pt x="5514727" y="409392"/>
                  <a:pt x="5515706" y="407097"/>
                  <a:pt x="5517657" y="406225"/>
                </a:cubicBezTo>
                <a:close/>
                <a:moveTo>
                  <a:pt x="4873700" y="400718"/>
                </a:moveTo>
                <a:cubicBezTo>
                  <a:pt x="4877942" y="408377"/>
                  <a:pt x="4881896" y="418138"/>
                  <a:pt x="4877814" y="421719"/>
                </a:cubicBezTo>
                <a:cubicBezTo>
                  <a:pt x="4876454" y="422912"/>
                  <a:pt x="4874202" y="423417"/>
                  <a:pt x="4870769" y="422930"/>
                </a:cubicBezTo>
                <a:cubicBezTo>
                  <a:pt x="4872781" y="416495"/>
                  <a:pt x="4873240" y="408607"/>
                  <a:pt x="4873700" y="400718"/>
                </a:cubicBezTo>
                <a:close/>
                <a:moveTo>
                  <a:pt x="5342737" y="400500"/>
                </a:moveTo>
                <a:cubicBezTo>
                  <a:pt x="5342527" y="404500"/>
                  <a:pt x="5342317" y="408500"/>
                  <a:pt x="5341126" y="413874"/>
                </a:cubicBezTo>
                <a:cubicBezTo>
                  <a:pt x="5338389" y="413990"/>
                  <a:pt x="5336634" y="412734"/>
                  <a:pt x="5334879" y="411479"/>
                </a:cubicBezTo>
                <a:cubicBezTo>
                  <a:pt x="5335089" y="407478"/>
                  <a:pt x="5333753" y="398221"/>
                  <a:pt x="5342737" y="400500"/>
                </a:cubicBezTo>
                <a:close/>
                <a:moveTo>
                  <a:pt x="5084066" y="398720"/>
                </a:moveTo>
                <a:cubicBezTo>
                  <a:pt x="5085436" y="403699"/>
                  <a:pt x="5085176" y="407510"/>
                  <a:pt x="5083284" y="410153"/>
                </a:cubicBezTo>
                <a:cubicBezTo>
                  <a:pt x="5075127" y="404317"/>
                  <a:pt x="5077280" y="397862"/>
                  <a:pt x="5084066" y="398720"/>
                </a:cubicBezTo>
                <a:close/>
                <a:moveTo>
                  <a:pt x="5574861" y="396039"/>
                </a:moveTo>
                <a:cubicBezTo>
                  <a:pt x="5576563" y="397258"/>
                  <a:pt x="5578268" y="398478"/>
                  <a:pt x="5579214" y="397156"/>
                </a:cubicBezTo>
                <a:cubicBezTo>
                  <a:pt x="5579120" y="399087"/>
                  <a:pt x="5579451" y="401323"/>
                  <a:pt x="5578931" y="402949"/>
                </a:cubicBezTo>
                <a:cubicBezTo>
                  <a:pt x="5578411" y="404576"/>
                  <a:pt x="5577039" y="405593"/>
                  <a:pt x="5573539" y="405087"/>
                </a:cubicBezTo>
                <a:cubicBezTo>
                  <a:pt x="5575430" y="402443"/>
                  <a:pt x="5574673" y="399901"/>
                  <a:pt x="5574861" y="396039"/>
                </a:cubicBezTo>
                <a:close/>
                <a:moveTo>
                  <a:pt x="5571588" y="379372"/>
                </a:moveTo>
                <a:cubicBezTo>
                  <a:pt x="5575975" y="382512"/>
                  <a:pt x="5577862" y="386362"/>
                  <a:pt x="5577439" y="388806"/>
                </a:cubicBezTo>
                <a:cubicBezTo>
                  <a:pt x="5577016" y="391253"/>
                  <a:pt x="5574280" y="392294"/>
                  <a:pt x="5569423" y="389815"/>
                </a:cubicBezTo>
                <a:cubicBezTo>
                  <a:pt x="5571315" y="387172"/>
                  <a:pt x="5571449" y="383272"/>
                  <a:pt x="5571588" y="379372"/>
                </a:cubicBezTo>
                <a:close/>
                <a:moveTo>
                  <a:pt x="5083507" y="349019"/>
                </a:moveTo>
                <a:cubicBezTo>
                  <a:pt x="5083246" y="352829"/>
                  <a:pt x="5082986" y="356640"/>
                  <a:pt x="5082725" y="360451"/>
                </a:cubicBezTo>
                <a:cubicBezTo>
                  <a:pt x="5072937" y="353447"/>
                  <a:pt x="5078353" y="349326"/>
                  <a:pt x="5083507" y="349019"/>
                </a:cubicBezTo>
                <a:close/>
                <a:moveTo>
                  <a:pt x="4875983" y="339497"/>
                </a:moveTo>
                <a:cubicBezTo>
                  <a:pt x="4882998" y="337451"/>
                  <a:pt x="4888812" y="338118"/>
                  <a:pt x="4892088" y="343436"/>
                </a:cubicBezTo>
                <a:lnTo>
                  <a:pt x="4850507" y="381471"/>
                </a:lnTo>
                <a:cubicBezTo>
                  <a:pt x="4866023" y="385527"/>
                  <a:pt x="4874746" y="355513"/>
                  <a:pt x="4894769" y="358621"/>
                </a:cubicBezTo>
                <a:cubicBezTo>
                  <a:pt x="4871376" y="389374"/>
                  <a:pt x="4788911" y="442918"/>
                  <a:pt x="4847842" y="419328"/>
                </a:cubicBezTo>
                <a:cubicBezTo>
                  <a:pt x="4860939" y="414086"/>
                  <a:pt x="4873915" y="403758"/>
                  <a:pt x="4848830" y="424921"/>
                </a:cubicBezTo>
                <a:cubicBezTo>
                  <a:pt x="4840217" y="433503"/>
                  <a:pt x="4825557" y="460761"/>
                  <a:pt x="4813307" y="470797"/>
                </a:cubicBezTo>
                <a:lnTo>
                  <a:pt x="4796028" y="484739"/>
                </a:lnTo>
                <a:lnTo>
                  <a:pt x="4795176" y="485929"/>
                </a:lnTo>
                <a:lnTo>
                  <a:pt x="4795160" y="485439"/>
                </a:lnTo>
                <a:lnTo>
                  <a:pt x="4776744" y="500299"/>
                </a:lnTo>
                <a:cubicBezTo>
                  <a:pt x="4765376" y="508165"/>
                  <a:pt x="4755648" y="514839"/>
                  <a:pt x="4750018" y="522655"/>
                </a:cubicBezTo>
                <a:cubicBezTo>
                  <a:pt x="4745653" y="524401"/>
                  <a:pt x="4759595" y="523955"/>
                  <a:pt x="4760441" y="528749"/>
                </a:cubicBezTo>
                <a:cubicBezTo>
                  <a:pt x="4759595" y="523955"/>
                  <a:pt x="4739723" y="548165"/>
                  <a:pt x="4731838" y="556453"/>
                </a:cubicBezTo>
                <a:cubicBezTo>
                  <a:pt x="4714495" y="568529"/>
                  <a:pt x="4691942" y="577557"/>
                  <a:pt x="4675446" y="594428"/>
                </a:cubicBezTo>
                <a:cubicBezTo>
                  <a:pt x="4675446" y="594428"/>
                  <a:pt x="4674607" y="616153"/>
                  <a:pt x="4666722" y="624441"/>
                </a:cubicBezTo>
                <a:cubicBezTo>
                  <a:pt x="4654734" y="640364"/>
                  <a:pt x="4624296" y="657681"/>
                  <a:pt x="4602588" y="671504"/>
                </a:cubicBezTo>
                <a:cubicBezTo>
                  <a:pt x="4556642" y="711286"/>
                  <a:pt x="4625142" y="662476"/>
                  <a:pt x="4637391" y="652439"/>
                </a:cubicBezTo>
                <a:cubicBezTo>
                  <a:pt x="4650369" y="642111"/>
                  <a:pt x="4703219" y="614966"/>
                  <a:pt x="4750881" y="580488"/>
                </a:cubicBezTo>
                <a:lnTo>
                  <a:pt x="4749721" y="581587"/>
                </a:lnTo>
                <a:lnTo>
                  <a:pt x="4694490" y="623783"/>
                </a:lnTo>
                <a:cubicBezTo>
                  <a:pt x="4665625" y="646804"/>
                  <a:pt x="4638396" y="669835"/>
                  <a:pt x="4613891" y="692916"/>
                </a:cubicBezTo>
                <a:cubicBezTo>
                  <a:pt x="4640379" y="676706"/>
                  <a:pt x="4667796" y="657781"/>
                  <a:pt x="4695679" y="637375"/>
                </a:cubicBezTo>
                <a:lnTo>
                  <a:pt x="4696308" y="636897"/>
                </a:lnTo>
                <a:lnTo>
                  <a:pt x="4698017" y="638438"/>
                </a:lnTo>
                <a:cubicBezTo>
                  <a:pt x="4686027" y="654360"/>
                  <a:pt x="4548884" y="751180"/>
                  <a:pt x="4519553" y="779177"/>
                </a:cubicBezTo>
                <a:cubicBezTo>
                  <a:pt x="4485596" y="803038"/>
                  <a:pt x="4500266" y="802298"/>
                  <a:pt x="4543800" y="779739"/>
                </a:cubicBezTo>
                <a:cubicBezTo>
                  <a:pt x="4593276" y="752232"/>
                  <a:pt x="4670426" y="680443"/>
                  <a:pt x="4735582" y="630057"/>
                </a:cubicBezTo>
                <a:lnTo>
                  <a:pt x="4757465" y="615093"/>
                </a:lnTo>
                <a:lnTo>
                  <a:pt x="4753782" y="625308"/>
                </a:lnTo>
                <a:cubicBezTo>
                  <a:pt x="4738845" y="643431"/>
                  <a:pt x="4700739" y="671298"/>
                  <a:pt x="4705280" y="664880"/>
                </a:cubicBezTo>
                <a:cubicBezTo>
                  <a:pt x="4689371" y="679872"/>
                  <a:pt x="4653952" y="698719"/>
                  <a:pt x="4644363" y="712266"/>
                </a:cubicBezTo>
                <a:cubicBezTo>
                  <a:pt x="4638573" y="727938"/>
                  <a:pt x="4699491" y="680550"/>
                  <a:pt x="4699491" y="680550"/>
                </a:cubicBezTo>
                <a:lnTo>
                  <a:pt x="4842375" y="569274"/>
                </a:lnTo>
                <a:lnTo>
                  <a:pt x="4847821" y="567563"/>
                </a:lnTo>
                <a:cubicBezTo>
                  <a:pt x="4856596" y="565975"/>
                  <a:pt x="4859414" y="568696"/>
                  <a:pt x="4842071" y="580773"/>
                </a:cubicBezTo>
                <a:cubicBezTo>
                  <a:pt x="4839887" y="581648"/>
                  <a:pt x="4830585" y="590718"/>
                  <a:pt x="4821826" y="599572"/>
                </a:cubicBezTo>
                <a:lnTo>
                  <a:pt x="4819811" y="601636"/>
                </a:lnTo>
                <a:lnTo>
                  <a:pt x="4817659" y="603132"/>
                </a:lnTo>
                <a:cubicBezTo>
                  <a:pt x="4794300" y="619598"/>
                  <a:pt x="4770913" y="637045"/>
                  <a:pt x="4769279" y="643097"/>
                </a:cubicBezTo>
                <a:cubicBezTo>
                  <a:pt x="4773653" y="660632"/>
                  <a:pt x="4827985" y="607575"/>
                  <a:pt x="4827985" y="607575"/>
                </a:cubicBezTo>
                <a:lnTo>
                  <a:pt x="4859939" y="584048"/>
                </a:lnTo>
                <a:lnTo>
                  <a:pt x="4866726" y="579781"/>
                </a:lnTo>
                <a:lnTo>
                  <a:pt x="4873626" y="575743"/>
                </a:lnTo>
                <a:lnTo>
                  <a:pt x="4867241" y="574479"/>
                </a:lnTo>
                <a:cubicBezTo>
                  <a:pt x="4868161" y="573191"/>
                  <a:pt x="4869278" y="572531"/>
                  <a:pt x="4871017" y="572801"/>
                </a:cubicBezTo>
                <a:lnTo>
                  <a:pt x="4875055" y="574906"/>
                </a:lnTo>
                <a:lnTo>
                  <a:pt x="4885938" y="568536"/>
                </a:lnTo>
                <a:cubicBezTo>
                  <a:pt x="4902861" y="559300"/>
                  <a:pt x="4911093" y="557528"/>
                  <a:pt x="4894224" y="576152"/>
                </a:cubicBezTo>
                <a:cubicBezTo>
                  <a:pt x="4866467" y="608653"/>
                  <a:pt x="4836874" y="630766"/>
                  <a:pt x="4807544" y="658762"/>
                </a:cubicBezTo>
                <a:lnTo>
                  <a:pt x="4798253" y="665764"/>
                </a:lnTo>
                <a:lnTo>
                  <a:pt x="4797344" y="666414"/>
                </a:lnTo>
                <a:cubicBezTo>
                  <a:pt x="4796057" y="667364"/>
                  <a:pt x="4795946" y="667478"/>
                  <a:pt x="4797489" y="666342"/>
                </a:cubicBezTo>
                <a:lnTo>
                  <a:pt x="4798253" y="665764"/>
                </a:lnTo>
                <a:lnTo>
                  <a:pt x="4804257" y="661475"/>
                </a:lnTo>
                <a:cubicBezTo>
                  <a:pt x="4820075" y="650457"/>
                  <a:pt x="4853403" y="628962"/>
                  <a:pt x="4844767" y="648995"/>
                </a:cubicBezTo>
                <a:lnTo>
                  <a:pt x="4839140" y="654835"/>
                </a:lnTo>
                <a:lnTo>
                  <a:pt x="4837400" y="655794"/>
                </a:lnTo>
                <a:lnTo>
                  <a:pt x="4831881" y="659909"/>
                </a:lnTo>
                <a:lnTo>
                  <a:pt x="4820559" y="665743"/>
                </a:lnTo>
                <a:cubicBezTo>
                  <a:pt x="4814654" y="668428"/>
                  <a:pt x="4808565" y="671026"/>
                  <a:pt x="4803413" y="673490"/>
                </a:cubicBezTo>
                <a:lnTo>
                  <a:pt x="4792142" y="680278"/>
                </a:lnTo>
                <a:lnTo>
                  <a:pt x="4799846" y="685308"/>
                </a:lnTo>
                <a:lnTo>
                  <a:pt x="4806565" y="679687"/>
                </a:lnTo>
                <a:cubicBezTo>
                  <a:pt x="4812871" y="674595"/>
                  <a:pt x="4818413" y="670132"/>
                  <a:pt x="4823460" y="666187"/>
                </a:cubicBezTo>
                <a:lnTo>
                  <a:pt x="4831881" y="659909"/>
                </a:lnTo>
                <a:lnTo>
                  <a:pt x="4836590" y="657482"/>
                </a:lnTo>
                <a:lnTo>
                  <a:pt x="4839140" y="654835"/>
                </a:lnTo>
                <a:lnTo>
                  <a:pt x="4862956" y="641714"/>
                </a:lnTo>
                <a:cubicBezTo>
                  <a:pt x="4855200" y="681608"/>
                  <a:pt x="4782325" y="705646"/>
                  <a:pt x="4745109" y="741933"/>
                </a:cubicBezTo>
                <a:cubicBezTo>
                  <a:pt x="4741590" y="748475"/>
                  <a:pt x="4746801" y="751522"/>
                  <a:pt x="4734813" y="767444"/>
                </a:cubicBezTo>
                <a:cubicBezTo>
                  <a:pt x="4734813" y="767444"/>
                  <a:pt x="4668005" y="825842"/>
                  <a:pt x="4673098" y="823803"/>
                </a:cubicBezTo>
                <a:cubicBezTo>
                  <a:pt x="4689722" y="838539"/>
                  <a:pt x="4731293" y="773985"/>
                  <a:pt x="4760633" y="772507"/>
                </a:cubicBezTo>
                <a:cubicBezTo>
                  <a:pt x="4677647" y="849574"/>
                  <a:pt x="4589604" y="923639"/>
                  <a:pt x="4498611" y="995957"/>
                </a:cubicBezTo>
                <a:lnTo>
                  <a:pt x="4339819" y="1116855"/>
                </a:lnTo>
                <a:lnTo>
                  <a:pt x="4341803" y="1122110"/>
                </a:lnTo>
                <a:cubicBezTo>
                  <a:pt x="4335596" y="1126101"/>
                  <a:pt x="4324420" y="1132567"/>
                  <a:pt x="4324420" y="1132567"/>
                </a:cubicBezTo>
                <a:cubicBezTo>
                  <a:pt x="4324124" y="1134744"/>
                  <a:pt x="4324691" y="1135636"/>
                  <a:pt x="4325710" y="1135746"/>
                </a:cubicBezTo>
                <a:lnTo>
                  <a:pt x="4327951" y="1134905"/>
                </a:lnTo>
                <a:lnTo>
                  <a:pt x="4343609" y="1123046"/>
                </a:lnTo>
                <a:lnTo>
                  <a:pt x="4341803" y="1122110"/>
                </a:lnTo>
                <a:cubicBezTo>
                  <a:pt x="4343534" y="1119985"/>
                  <a:pt x="4345017" y="1118163"/>
                  <a:pt x="4345017" y="1118163"/>
                </a:cubicBezTo>
                <a:lnTo>
                  <a:pt x="4344530" y="1122348"/>
                </a:lnTo>
                <a:lnTo>
                  <a:pt x="4489685" y="1012403"/>
                </a:lnTo>
                <a:lnTo>
                  <a:pt x="4676161" y="880101"/>
                </a:lnTo>
                <a:lnTo>
                  <a:pt x="4654522" y="898875"/>
                </a:lnTo>
                <a:cubicBezTo>
                  <a:pt x="4645440" y="911709"/>
                  <a:pt x="4642172" y="923816"/>
                  <a:pt x="4632825" y="929536"/>
                </a:cubicBezTo>
                <a:cubicBezTo>
                  <a:pt x="4623237" y="943084"/>
                  <a:pt x="4597979" y="963798"/>
                  <a:pt x="4575201" y="979758"/>
                </a:cubicBezTo>
                <a:cubicBezTo>
                  <a:pt x="4549943" y="1000471"/>
                  <a:pt x="4498879" y="1041422"/>
                  <a:pt x="4521923" y="1032575"/>
                </a:cubicBezTo>
                <a:cubicBezTo>
                  <a:pt x="4540886" y="1028246"/>
                  <a:pt x="4573252" y="998735"/>
                  <a:pt x="4585630" y="988737"/>
                </a:cubicBezTo>
                <a:cubicBezTo>
                  <a:pt x="4639821" y="955068"/>
                  <a:pt x="4587891" y="1002607"/>
                  <a:pt x="4557673" y="1029339"/>
                </a:cubicBezTo>
                <a:lnTo>
                  <a:pt x="4545778" y="1039776"/>
                </a:lnTo>
                <a:lnTo>
                  <a:pt x="4516494" y="1061883"/>
                </a:lnTo>
                <a:cubicBezTo>
                  <a:pt x="4458157" y="1110901"/>
                  <a:pt x="4570073" y="1034447"/>
                  <a:pt x="4590934" y="1015828"/>
                </a:cubicBezTo>
                <a:cubicBezTo>
                  <a:pt x="4605659" y="1004373"/>
                  <a:pt x="4619327" y="993554"/>
                  <a:pt x="4633758" y="983180"/>
                </a:cubicBezTo>
                <a:lnTo>
                  <a:pt x="4661259" y="965779"/>
                </a:lnTo>
                <a:lnTo>
                  <a:pt x="4660517" y="966486"/>
                </a:lnTo>
                <a:cubicBezTo>
                  <a:pt x="4645189" y="981418"/>
                  <a:pt x="4639264" y="988153"/>
                  <a:pt x="4622378" y="1005459"/>
                </a:cubicBezTo>
                <a:cubicBezTo>
                  <a:pt x="4593855" y="1038276"/>
                  <a:pt x="4523057" y="1077155"/>
                  <a:pt x="4523588" y="1091384"/>
                </a:cubicBezTo>
                <a:cubicBezTo>
                  <a:pt x="4523787" y="1096719"/>
                  <a:pt x="4557820" y="1071799"/>
                  <a:pt x="4572156" y="1059614"/>
                </a:cubicBezTo>
                <a:lnTo>
                  <a:pt x="4576280" y="1055094"/>
                </a:lnTo>
                <a:lnTo>
                  <a:pt x="4576374" y="1055237"/>
                </a:lnTo>
                <a:cubicBezTo>
                  <a:pt x="4579509" y="1055908"/>
                  <a:pt x="4583177" y="1055722"/>
                  <a:pt x="4583177" y="1055722"/>
                </a:cubicBezTo>
                <a:cubicBezTo>
                  <a:pt x="4568874" y="1069576"/>
                  <a:pt x="4552840" y="1081342"/>
                  <a:pt x="4536261" y="1093326"/>
                </a:cubicBezTo>
                <a:lnTo>
                  <a:pt x="4492115" y="1127554"/>
                </a:lnTo>
                <a:lnTo>
                  <a:pt x="4530062" y="1103510"/>
                </a:lnTo>
                <a:lnTo>
                  <a:pt x="4537378" y="1099166"/>
                </a:lnTo>
                <a:lnTo>
                  <a:pt x="4533626" y="1103510"/>
                </a:lnTo>
                <a:cubicBezTo>
                  <a:pt x="4527914" y="1110005"/>
                  <a:pt x="4524894" y="1113614"/>
                  <a:pt x="4523746" y="1115307"/>
                </a:cubicBezTo>
                <a:lnTo>
                  <a:pt x="4524308" y="1115434"/>
                </a:lnTo>
                <a:lnTo>
                  <a:pt x="4501568" y="1130258"/>
                </a:lnTo>
                <a:cubicBezTo>
                  <a:pt x="4486006" y="1141351"/>
                  <a:pt x="4471291" y="1152767"/>
                  <a:pt x="4457014" y="1164551"/>
                </a:cubicBezTo>
                <a:lnTo>
                  <a:pt x="4446889" y="1170605"/>
                </a:lnTo>
                <a:lnTo>
                  <a:pt x="4468042" y="1149987"/>
                </a:lnTo>
                <a:lnTo>
                  <a:pt x="4479671" y="1137000"/>
                </a:lnTo>
                <a:lnTo>
                  <a:pt x="4425443" y="1177339"/>
                </a:lnTo>
                <a:lnTo>
                  <a:pt x="4383296" y="1208692"/>
                </a:lnTo>
                <a:lnTo>
                  <a:pt x="4348026" y="1244374"/>
                </a:lnTo>
                <a:cubicBezTo>
                  <a:pt x="4342797" y="1251181"/>
                  <a:pt x="4332476" y="1264489"/>
                  <a:pt x="4347611" y="1250795"/>
                </a:cubicBezTo>
                <a:cubicBezTo>
                  <a:pt x="4366870" y="1232730"/>
                  <a:pt x="4384194" y="1213419"/>
                  <a:pt x="4404538" y="1197683"/>
                </a:cubicBezTo>
                <a:cubicBezTo>
                  <a:pt x="4397830" y="1206572"/>
                  <a:pt x="4390754" y="1214697"/>
                  <a:pt x="4383489" y="1222439"/>
                </a:cubicBezTo>
                <a:lnTo>
                  <a:pt x="4366807" y="1239326"/>
                </a:lnTo>
                <a:lnTo>
                  <a:pt x="4363707" y="1241622"/>
                </a:lnTo>
                <a:lnTo>
                  <a:pt x="4358079" y="1246496"/>
                </a:lnTo>
                <a:lnTo>
                  <a:pt x="4395559" y="1219354"/>
                </a:lnTo>
                <a:lnTo>
                  <a:pt x="4394111" y="1220302"/>
                </a:lnTo>
                <a:lnTo>
                  <a:pt x="4424201" y="1192009"/>
                </a:lnTo>
                <a:lnTo>
                  <a:pt x="4425874" y="1191438"/>
                </a:lnTo>
                <a:cubicBezTo>
                  <a:pt x="4428374" y="1190796"/>
                  <a:pt x="4429767" y="1190750"/>
                  <a:pt x="4429025" y="1191661"/>
                </a:cubicBezTo>
                <a:lnTo>
                  <a:pt x="4415426" y="1204965"/>
                </a:lnTo>
                <a:lnTo>
                  <a:pt x="4454916" y="1176367"/>
                </a:lnTo>
                <a:lnTo>
                  <a:pt x="4496978" y="1144856"/>
                </a:lnTo>
                <a:lnTo>
                  <a:pt x="4493383" y="1150293"/>
                </a:lnTo>
                <a:cubicBezTo>
                  <a:pt x="4495028" y="1151710"/>
                  <a:pt x="4515690" y="1135934"/>
                  <a:pt x="4535150" y="1119984"/>
                </a:cubicBezTo>
                <a:lnTo>
                  <a:pt x="4555624" y="1102554"/>
                </a:lnTo>
                <a:lnTo>
                  <a:pt x="4572241" y="1091591"/>
                </a:lnTo>
                <a:lnTo>
                  <a:pt x="4577971" y="1098283"/>
                </a:lnTo>
                <a:lnTo>
                  <a:pt x="4564822" y="1108804"/>
                </a:lnTo>
                <a:cubicBezTo>
                  <a:pt x="4550982" y="1119623"/>
                  <a:pt x="4538145" y="1129361"/>
                  <a:pt x="4529473" y="1135400"/>
                </a:cubicBezTo>
                <a:cubicBezTo>
                  <a:pt x="4508754" y="1154815"/>
                  <a:pt x="4491293" y="1161805"/>
                  <a:pt x="4474796" y="1178675"/>
                </a:cubicBezTo>
                <a:lnTo>
                  <a:pt x="4383693" y="1257549"/>
                </a:lnTo>
                <a:lnTo>
                  <a:pt x="4380649" y="1261957"/>
                </a:lnTo>
                <a:cubicBezTo>
                  <a:pt x="4382406" y="1263429"/>
                  <a:pt x="4467458" y="1211621"/>
                  <a:pt x="4429457" y="1239531"/>
                </a:cubicBezTo>
                <a:lnTo>
                  <a:pt x="4403981" y="1257132"/>
                </a:lnTo>
                <a:lnTo>
                  <a:pt x="4405181" y="1257020"/>
                </a:lnTo>
                <a:cubicBezTo>
                  <a:pt x="4407665" y="1257310"/>
                  <a:pt x="4408969" y="1258072"/>
                  <a:pt x="4406422" y="1259090"/>
                </a:cubicBezTo>
                <a:cubicBezTo>
                  <a:pt x="4406635" y="1260289"/>
                  <a:pt x="4406194" y="1261106"/>
                  <a:pt x="4405403" y="1261583"/>
                </a:cubicBezTo>
                <a:cubicBezTo>
                  <a:pt x="4404215" y="1262299"/>
                  <a:pt x="4402233" y="1262251"/>
                  <a:pt x="4400471" y="1261573"/>
                </a:cubicBezTo>
                <a:lnTo>
                  <a:pt x="4399308" y="1260359"/>
                </a:lnTo>
                <a:lnTo>
                  <a:pt x="4397637" y="1261513"/>
                </a:lnTo>
                <a:cubicBezTo>
                  <a:pt x="4388110" y="1268979"/>
                  <a:pt x="4379426" y="1276769"/>
                  <a:pt x="4370883" y="1285443"/>
                </a:cubicBezTo>
                <a:cubicBezTo>
                  <a:pt x="4358249" y="1297328"/>
                  <a:pt x="4344749" y="1298780"/>
                  <a:pt x="4332635" y="1313657"/>
                </a:cubicBezTo>
                <a:cubicBezTo>
                  <a:pt x="4332635" y="1313657"/>
                  <a:pt x="4332397" y="1313457"/>
                  <a:pt x="4332101" y="1313208"/>
                </a:cubicBezTo>
                <a:lnTo>
                  <a:pt x="4331432" y="1312647"/>
                </a:lnTo>
                <a:lnTo>
                  <a:pt x="4331209" y="1312459"/>
                </a:lnTo>
                <a:cubicBezTo>
                  <a:pt x="4330972" y="1312259"/>
                  <a:pt x="4330851" y="1312160"/>
                  <a:pt x="4331030" y="1312310"/>
                </a:cubicBezTo>
                <a:lnTo>
                  <a:pt x="4331432" y="1312647"/>
                </a:lnTo>
                <a:lnTo>
                  <a:pt x="4332635" y="1313657"/>
                </a:lnTo>
                <a:cubicBezTo>
                  <a:pt x="4343195" y="1319444"/>
                  <a:pt x="4372367" y="1283621"/>
                  <a:pt x="4380896" y="1284642"/>
                </a:cubicBezTo>
                <a:cubicBezTo>
                  <a:pt x="4382627" y="1282518"/>
                  <a:pt x="4389972" y="1292251"/>
                  <a:pt x="4388489" y="1294073"/>
                </a:cubicBezTo>
                <a:cubicBezTo>
                  <a:pt x="4402907" y="1287259"/>
                  <a:pt x="4412028" y="1272430"/>
                  <a:pt x="4424961" y="1267435"/>
                </a:cubicBezTo>
                <a:lnTo>
                  <a:pt x="4436013" y="1268067"/>
                </a:lnTo>
                <a:lnTo>
                  <a:pt x="4572181" y="1173332"/>
                </a:lnTo>
                <a:lnTo>
                  <a:pt x="4586354" y="1166363"/>
                </a:lnTo>
                <a:cubicBezTo>
                  <a:pt x="4602449" y="1158130"/>
                  <a:pt x="4616105" y="1150380"/>
                  <a:pt x="4614459" y="1148963"/>
                </a:cubicBezTo>
                <a:cubicBezTo>
                  <a:pt x="4621310" y="1161747"/>
                  <a:pt x="4589467" y="1176788"/>
                  <a:pt x="4563660" y="1197027"/>
                </a:cubicBezTo>
                <a:cubicBezTo>
                  <a:pt x="4547752" y="1212019"/>
                  <a:pt x="4477752" y="1272240"/>
                  <a:pt x="4522520" y="1247672"/>
                </a:cubicBezTo>
                <a:cubicBezTo>
                  <a:pt x="4541722" y="1235516"/>
                  <a:pt x="4558180" y="1220996"/>
                  <a:pt x="4580410" y="1204564"/>
                </a:cubicBezTo>
                <a:cubicBezTo>
                  <a:pt x="4601334" y="1188727"/>
                  <a:pt x="4617819" y="1176668"/>
                  <a:pt x="4631925" y="1166582"/>
                </a:cubicBezTo>
                <a:lnTo>
                  <a:pt x="4651518" y="1152831"/>
                </a:lnTo>
                <a:lnTo>
                  <a:pt x="4621534" y="1177432"/>
                </a:lnTo>
                <a:lnTo>
                  <a:pt x="4618432" y="1179817"/>
                </a:lnTo>
                <a:lnTo>
                  <a:pt x="4628097" y="1181731"/>
                </a:lnTo>
                <a:cubicBezTo>
                  <a:pt x="4627176" y="1183018"/>
                  <a:pt x="4626058" y="1183679"/>
                  <a:pt x="4624321" y="1183408"/>
                </a:cubicBezTo>
                <a:lnTo>
                  <a:pt x="4618027" y="1180127"/>
                </a:lnTo>
                <a:lnTo>
                  <a:pt x="4520952" y="1254708"/>
                </a:lnTo>
                <a:lnTo>
                  <a:pt x="4517674" y="1257285"/>
                </a:lnTo>
                <a:lnTo>
                  <a:pt x="4537479" y="1251173"/>
                </a:lnTo>
                <a:cubicBezTo>
                  <a:pt x="4542187" y="1249628"/>
                  <a:pt x="4541012" y="1251069"/>
                  <a:pt x="4524238" y="1262291"/>
                </a:cubicBezTo>
                <a:cubicBezTo>
                  <a:pt x="4500380" y="1280093"/>
                  <a:pt x="4487154" y="1284839"/>
                  <a:pt x="4462133" y="1308307"/>
                </a:cubicBezTo>
                <a:cubicBezTo>
                  <a:pt x="4469827" y="1307478"/>
                  <a:pt x="4493281" y="1293425"/>
                  <a:pt x="4508615" y="1284490"/>
                </a:cubicBezTo>
                <a:lnTo>
                  <a:pt x="4510581" y="1283396"/>
                </a:lnTo>
                <a:lnTo>
                  <a:pt x="4493034" y="1303114"/>
                </a:lnTo>
                <a:lnTo>
                  <a:pt x="4501360" y="1296552"/>
                </a:lnTo>
                <a:lnTo>
                  <a:pt x="4521241" y="1277774"/>
                </a:lnTo>
                <a:lnTo>
                  <a:pt x="4526447" y="1276776"/>
                </a:lnTo>
                <a:lnTo>
                  <a:pt x="4533235" y="1271426"/>
                </a:lnTo>
                <a:cubicBezTo>
                  <a:pt x="4558679" y="1251188"/>
                  <a:pt x="4585108" y="1229913"/>
                  <a:pt x="4610264" y="1209149"/>
                </a:cubicBezTo>
                <a:lnTo>
                  <a:pt x="4623375" y="1200094"/>
                </a:lnTo>
                <a:lnTo>
                  <a:pt x="4562846" y="1260588"/>
                </a:lnTo>
                <a:lnTo>
                  <a:pt x="4558197" y="1264866"/>
                </a:lnTo>
                <a:lnTo>
                  <a:pt x="4580408" y="1250637"/>
                </a:lnTo>
                <a:cubicBezTo>
                  <a:pt x="4601446" y="1236601"/>
                  <a:pt x="4622263" y="1222382"/>
                  <a:pt x="4645046" y="1211343"/>
                </a:cubicBezTo>
                <a:lnTo>
                  <a:pt x="4652681" y="1207237"/>
                </a:lnTo>
                <a:lnTo>
                  <a:pt x="4652339" y="1207659"/>
                </a:lnTo>
                <a:cubicBezTo>
                  <a:pt x="4647248" y="1214160"/>
                  <a:pt x="4625938" y="1232029"/>
                  <a:pt x="4619051" y="1242490"/>
                </a:cubicBezTo>
                <a:cubicBezTo>
                  <a:pt x="4610370" y="1256908"/>
                  <a:pt x="4636791" y="1227772"/>
                  <a:pt x="4640224" y="1224926"/>
                </a:cubicBezTo>
                <a:cubicBezTo>
                  <a:pt x="4646622" y="1218098"/>
                  <a:pt x="4651747" y="1212851"/>
                  <a:pt x="4656292" y="1208349"/>
                </a:cubicBezTo>
                <a:lnTo>
                  <a:pt x="4663533" y="1201397"/>
                </a:lnTo>
                <a:lnTo>
                  <a:pt x="4670532" y="1197632"/>
                </a:lnTo>
                <a:lnTo>
                  <a:pt x="4664549" y="1187172"/>
                </a:lnTo>
                <a:lnTo>
                  <a:pt x="4678034" y="1193596"/>
                </a:lnTo>
                <a:lnTo>
                  <a:pt x="4691537" y="1186331"/>
                </a:lnTo>
                <a:lnTo>
                  <a:pt x="4691903" y="1188891"/>
                </a:lnTo>
                <a:cubicBezTo>
                  <a:pt x="4691458" y="1188689"/>
                  <a:pt x="4692507" y="1187606"/>
                  <a:pt x="4694431" y="1186034"/>
                </a:cubicBezTo>
                <a:lnTo>
                  <a:pt x="4700554" y="1181478"/>
                </a:lnTo>
                <a:lnTo>
                  <a:pt x="4721484" y="1170216"/>
                </a:lnTo>
                <a:lnTo>
                  <a:pt x="4715265" y="1176726"/>
                </a:lnTo>
                <a:cubicBezTo>
                  <a:pt x="4713194" y="1175787"/>
                  <a:pt x="4711418" y="1174981"/>
                  <a:pt x="4713471" y="1180684"/>
                </a:cubicBezTo>
                <a:cubicBezTo>
                  <a:pt x="4713471" y="1180684"/>
                  <a:pt x="4714299" y="1178857"/>
                  <a:pt x="4715265" y="1176726"/>
                </a:cubicBezTo>
                <a:lnTo>
                  <a:pt x="4718478" y="1181153"/>
                </a:lnTo>
                <a:lnTo>
                  <a:pt x="4697934" y="1195404"/>
                </a:lnTo>
                <a:cubicBezTo>
                  <a:pt x="4690914" y="1196160"/>
                  <a:pt x="4684707" y="1200152"/>
                  <a:pt x="4680010" y="1205920"/>
                </a:cubicBezTo>
                <a:cubicBezTo>
                  <a:pt x="4685006" y="1207044"/>
                  <a:pt x="4691752" y="1202995"/>
                  <a:pt x="4697934" y="1195404"/>
                </a:cubicBezTo>
                <a:lnTo>
                  <a:pt x="4720399" y="1184115"/>
                </a:lnTo>
                <a:lnTo>
                  <a:pt x="4711273" y="1194969"/>
                </a:lnTo>
                <a:lnTo>
                  <a:pt x="4707593" y="1199819"/>
                </a:lnTo>
                <a:lnTo>
                  <a:pt x="4637979" y="1240669"/>
                </a:lnTo>
                <a:lnTo>
                  <a:pt x="4563164" y="1289483"/>
                </a:lnTo>
                <a:lnTo>
                  <a:pt x="4550489" y="1301298"/>
                </a:lnTo>
                <a:lnTo>
                  <a:pt x="4546081" y="1305466"/>
                </a:lnTo>
                <a:lnTo>
                  <a:pt x="4549527" y="1303075"/>
                </a:lnTo>
                <a:cubicBezTo>
                  <a:pt x="4556722" y="1298355"/>
                  <a:pt x="4563516" y="1294521"/>
                  <a:pt x="4569025" y="1293202"/>
                </a:cubicBezTo>
                <a:cubicBezTo>
                  <a:pt x="4572266" y="1292853"/>
                  <a:pt x="4576072" y="1296045"/>
                  <a:pt x="4577555" y="1294223"/>
                </a:cubicBezTo>
                <a:cubicBezTo>
                  <a:pt x="4587250" y="1289578"/>
                  <a:pt x="4612590" y="1269956"/>
                  <a:pt x="4624041" y="1266785"/>
                </a:cubicBezTo>
                <a:cubicBezTo>
                  <a:pt x="4629304" y="1264556"/>
                  <a:pt x="4634573" y="1268975"/>
                  <a:pt x="4634573" y="1268975"/>
                </a:cubicBezTo>
                <a:cubicBezTo>
                  <a:pt x="4634573" y="1268975"/>
                  <a:pt x="4635828" y="1268494"/>
                  <a:pt x="4637483" y="1267519"/>
                </a:cubicBezTo>
                <a:lnTo>
                  <a:pt x="4639823" y="1265578"/>
                </a:lnTo>
                <a:lnTo>
                  <a:pt x="4643852" y="1263750"/>
                </a:lnTo>
                <a:lnTo>
                  <a:pt x="4644526" y="1264165"/>
                </a:lnTo>
                <a:cubicBezTo>
                  <a:pt x="4644931" y="1264121"/>
                  <a:pt x="4645302" y="1263666"/>
                  <a:pt x="4646044" y="1262755"/>
                </a:cubicBezTo>
                <a:lnTo>
                  <a:pt x="4643852" y="1263750"/>
                </a:lnTo>
                <a:lnTo>
                  <a:pt x="4642803" y="1263103"/>
                </a:lnTo>
                <a:cubicBezTo>
                  <a:pt x="4649283" y="1262407"/>
                  <a:pt x="4657247" y="1259888"/>
                  <a:pt x="4657247" y="1259888"/>
                </a:cubicBezTo>
                <a:cubicBezTo>
                  <a:pt x="4659287" y="1263131"/>
                  <a:pt x="4651194" y="1266563"/>
                  <a:pt x="4640643" y="1271126"/>
                </a:cubicBezTo>
                <a:lnTo>
                  <a:pt x="4629022" y="1276557"/>
                </a:lnTo>
                <a:lnTo>
                  <a:pt x="4626542" y="1289318"/>
                </a:lnTo>
                <a:cubicBezTo>
                  <a:pt x="4624321" y="1299168"/>
                  <a:pt x="4621996" y="1308069"/>
                  <a:pt x="4623510" y="1305929"/>
                </a:cubicBezTo>
                <a:cubicBezTo>
                  <a:pt x="4620482" y="1310208"/>
                  <a:pt x="4617454" y="1314486"/>
                  <a:pt x="4614427" y="1318764"/>
                </a:cubicBezTo>
                <a:cubicBezTo>
                  <a:pt x="4626591" y="1313746"/>
                  <a:pt x="4660342" y="1286647"/>
                  <a:pt x="4658970" y="1291277"/>
                </a:cubicBezTo>
                <a:lnTo>
                  <a:pt x="4649555" y="1301945"/>
                </a:lnTo>
                <a:lnTo>
                  <a:pt x="4675016" y="1287375"/>
                </a:lnTo>
                <a:lnTo>
                  <a:pt x="4688800" y="1276079"/>
                </a:lnTo>
                <a:lnTo>
                  <a:pt x="4819634" y="1171694"/>
                </a:lnTo>
                <a:lnTo>
                  <a:pt x="4808174" y="1182971"/>
                </a:lnTo>
                <a:cubicBezTo>
                  <a:pt x="4800431" y="1192059"/>
                  <a:pt x="4789146" y="1211977"/>
                  <a:pt x="4776897" y="1222014"/>
                </a:cubicBezTo>
                <a:cubicBezTo>
                  <a:pt x="4774714" y="1222887"/>
                  <a:pt x="4752620" y="1241143"/>
                  <a:pt x="4739195" y="1253896"/>
                </a:cubicBezTo>
                <a:lnTo>
                  <a:pt x="4738881" y="1254217"/>
                </a:lnTo>
                <a:lnTo>
                  <a:pt x="4731198" y="1262071"/>
                </a:lnTo>
                <a:cubicBezTo>
                  <a:pt x="4725719" y="1268501"/>
                  <a:pt x="4729135" y="1268617"/>
                  <a:pt x="4753504" y="1252766"/>
                </a:cubicBezTo>
                <a:lnTo>
                  <a:pt x="4768319" y="1243520"/>
                </a:lnTo>
                <a:lnTo>
                  <a:pt x="4753118" y="1255072"/>
                </a:lnTo>
                <a:cubicBezTo>
                  <a:pt x="4719766" y="1280146"/>
                  <a:pt x="4663980" y="1322699"/>
                  <a:pt x="4664411" y="1334258"/>
                </a:cubicBezTo>
                <a:cubicBezTo>
                  <a:pt x="4664102" y="1325958"/>
                  <a:pt x="4725594" y="1293986"/>
                  <a:pt x="4719539" y="1302542"/>
                </a:cubicBezTo>
                <a:cubicBezTo>
                  <a:pt x="4702130" y="1327143"/>
                  <a:pt x="4679771" y="1347194"/>
                  <a:pt x="4656581" y="1366388"/>
                </a:cubicBezTo>
                <a:lnTo>
                  <a:pt x="4603326" y="1412409"/>
                </a:lnTo>
                <a:lnTo>
                  <a:pt x="4610727" y="1415833"/>
                </a:lnTo>
                <a:cubicBezTo>
                  <a:pt x="4609269" y="1417871"/>
                  <a:pt x="4608389" y="1421778"/>
                  <a:pt x="4606184" y="1423966"/>
                </a:cubicBezTo>
                <a:cubicBezTo>
                  <a:pt x="4603979" y="1426155"/>
                  <a:pt x="4600451" y="1426625"/>
                  <a:pt x="4593694" y="1421790"/>
                </a:cubicBezTo>
                <a:lnTo>
                  <a:pt x="4594831" y="1419748"/>
                </a:lnTo>
                <a:lnTo>
                  <a:pt x="4588648" y="1425091"/>
                </a:lnTo>
                <a:cubicBezTo>
                  <a:pt x="4580688" y="1432438"/>
                  <a:pt x="4574880" y="1438088"/>
                  <a:pt x="4570820" y="1442358"/>
                </a:cubicBezTo>
                <a:lnTo>
                  <a:pt x="4568420" y="1445288"/>
                </a:lnTo>
                <a:lnTo>
                  <a:pt x="4568078" y="1446080"/>
                </a:lnTo>
                <a:lnTo>
                  <a:pt x="4567490" y="1446421"/>
                </a:lnTo>
                <a:lnTo>
                  <a:pt x="4563465" y="1451335"/>
                </a:lnTo>
                <a:lnTo>
                  <a:pt x="4565222" y="1451497"/>
                </a:lnTo>
                <a:lnTo>
                  <a:pt x="4578091" y="1439788"/>
                </a:lnTo>
                <a:cubicBezTo>
                  <a:pt x="4594696" y="1425015"/>
                  <a:pt x="4587625" y="1435438"/>
                  <a:pt x="4579216" y="1445717"/>
                </a:cubicBezTo>
                <a:lnTo>
                  <a:pt x="4576453" y="1448915"/>
                </a:lnTo>
                <a:lnTo>
                  <a:pt x="4589883" y="1442128"/>
                </a:lnTo>
                <a:cubicBezTo>
                  <a:pt x="4596298" y="1438776"/>
                  <a:pt x="4601548" y="1436196"/>
                  <a:pt x="4602372" y="1436904"/>
                </a:cubicBezTo>
                <a:cubicBezTo>
                  <a:pt x="4603195" y="1437613"/>
                  <a:pt x="4599626" y="1441640"/>
                  <a:pt x="4593614" y="1447564"/>
                </a:cubicBezTo>
                <a:lnTo>
                  <a:pt x="4582508" y="1458004"/>
                </a:lnTo>
                <a:lnTo>
                  <a:pt x="4570190" y="1469585"/>
                </a:lnTo>
                <a:lnTo>
                  <a:pt x="4545708" y="1492608"/>
                </a:lnTo>
                <a:lnTo>
                  <a:pt x="4542773" y="1495506"/>
                </a:lnTo>
                <a:lnTo>
                  <a:pt x="4534723" y="1504187"/>
                </a:lnTo>
                <a:lnTo>
                  <a:pt x="4570870" y="1470656"/>
                </a:lnTo>
                <a:lnTo>
                  <a:pt x="4554513" y="1488517"/>
                </a:lnTo>
                <a:lnTo>
                  <a:pt x="4557937" y="1485134"/>
                </a:lnTo>
                <a:lnTo>
                  <a:pt x="4562038" y="1483240"/>
                </a:lnTo>
                <a:lnTo>
                  <a:pt x="4565777" y="1482656"/>
                </a:lnTo>
                <a:lnTo>
                  <a:pt x="4590020" y="1461845"/>
                </a:lnTo>
                <a:cubicBezTo>
                  <a:pt x="4590020" y="1461845"/>
                  <a:pt x="4605184" y="1448220"/>
                  <a:pt x="4620758" y="1434949"/>
                </a:cubicBezTo>
                <a:lnTo>
                  <a:pt x="4639769" y="1419366"/>
                </a:lnTo>
                <a:lnTo>
                  <a:pt x="4636892" y="1421009"/>
                </a:lnTo>
                <a:cubicBezTo>
                  <a:pt x="4630028" y="1424780"/>
                  <a:pt x="4624093" y="1428068"/>
                  <a:pt x="4621211" y="1430248"/>
                </a:cubicBezTo>
                <a:lnTo>
                  <a:pt x="4591458" y="1451990"/>
                </a:lnTo>
                <a:lnTo>
                  <a:pt x="4613561" y="1430105"/>
                </a:lnTo>
                <a:lnTo>
                  <a:pt x="4616969" y="1428224"/>
                </a:lnTo>
                <a:cubicBezTo>
                  <a:pt x="4623443" y="1424519"/>
                  <a:pt x="4630791" y="1420146"/>
                  <a:pt x="4640051" y="1414371"/>
                </a:cubicBezTo>
                <a:cubicBezTo>
                  <a:pt x="4642708" y="1413151"/>
                  <a:pt x="4656059" y="1404732"/>
                  <a:pt x="4664719" y="1400038"/>
                </a:cubicBezTo>
                <a:lnTo>
                  <a:pt x="4668873" y="1398100"/>
                </a:lnTo>
                <a:lnTo>
                  <a:pt x="4670757" y="1395911"/>
                </a:lnTo>
                <a:cubicBezTo>
                  <a:pt x="4675662" y="1390702"/>
                  <a:pt x="4681064" y="1386269"/>
                  <a:pt x="4683047" y="1389370"/>
                </a:cubicBezTo>
                <a:cubicBezTo>
                  <a:pt x="4683028" y="1394134"/>
                  <a:pt x="4650154" y="1422545"/>
                  <a:pt x="4649325" y="1424372"/>
                </a:cubicBezTo>
                <a:lnTo>
                  <a:pt x="4638138" y="1436030"/>
                </a:lnTo>
                <a:lnTo>
                  <a:pt x="4633842" y="1443045"/>
                </a:lnTo>
                <a:lnTo>
                  <a:pt x="4624463" y="1450279"/>
                </a:lnTo>
                <a:lnTo>
                  <a:pt x="4605079" y="1470478"/>
                </a:lnTo>
                <a:lnTo>
                  <a:pt x="4580929" y="1496213"/>
                </a:lnTo>
                <a:lnTo>
                  <a:pt x="4581102" y="1498170"/>
                </a:lnTo>
                <a:cubicBezTo>
                  <a:pt x="4580889" y="1500049"/>
                  <a:pt x="4580426" y="1502376"/>
                  <a:pt x="4579945" y="1504590"/>
                </a:cubicBezTo>
                <a:lnTo>
                  <a:pt x="4579803" y="1505241"/>
                </a:lnTo>
                <a:lnTo>
                  <a:pt x="4585606" y="1499256"/>
                </a:lnTo>
                <a:cubicBezTo>
                  <a:pt x="4592873" y="1491633"/>
                  <a:pt x="4598886" y="1485015"/>
                  <a:pt x="4600173" y="1483948"/>
                </a:cubicBezTo>
                <a:cubicBezTo>
                  <a:pt x="4633462" y="1449117"/>
                  <a:pt x="4669788" y="1413094"/>
                  <a:pt x="4709292" y="1370068"/>
                </a:cubicBezTo>
                <a:cubicBezTo>
                  <a:pt x="4709292" y="1370068"/>
                  <a:pt x="4730483" y="1347741"/>
                  <a:pt x="4729773" y="1354027"/>
                </a:cubicBezTo>
                <a:lnTo>
                  <a:pt x="4724208" y="1360264"/>
                </a:lnTo>
                <a:lnTo>
                  <a:pt x="4714638" y="1366753"/>
                </a:lnTo>
                <a:cubicBezTo>
                  <a:pt x="4710960" y="1369416"/>
                  <a:pt x="4708145" y="1371719"/>
                  <a:pt x="4707188" y="1373150"/>
                </a:cubicBezTo>
                <a:lnTo>
                  <a:pt x="4710678" y="1374262"/>
                </a:lnTo>
                <a:lnTo>
                  <a:pt x="4708581" y="1376354"/>
                </a:lnTo>
                <a:cubicBezTo>
                  <a:pt x="4710239" y="1372701"/>
                  <a:pt x="4685751" y="1397572"/>
                  <a:pt x="4691376" y="1400124"/>
                </a:cubicBezTo>
                <a:cubicBezTo>
                  <a:pt x="4693151" y="1400929"/>
                  <a:pt x="4715863" y="1375252"/>
                  <a:pt x="4720263" y="1370272"/>
                </a:cubicBezTo>
                <a:lnTo>
                  <a:pt x="4722112" y="1368453"/>
                </a:lnTo>
                <a:lnTo>
                  <a:pt x="4722423" y="1368290"/>
                </a:lnTo>
                <a:lnTo>
                  <a:pt x="4729230" y="1363857"/>
                </a:lnTo>
                <a:lnTo>
                  <a:pt x="4689443" y="1407921"/>
                </a:lnTo>
                <a:cubicBezTo>
                  <a:pt x="4668988" y="1429803"/>
                  <a:pt x="4647866" y="1451980"/>
                  <a:pt x="4626260" y="1475221"/>
                </a:cubicBezTo>
                <a:cubicBezTo>
                  <a:pt x="4626260" y="1475221"/>
                  <a:pt x="4616235" y="1477650"/>
                  <a:pt x="4618130" y="1482915"/>
                </a:cubicBezTo>
                <a:cubicBezTo>
                  <a:pt x="4619371" y="1485682"/>
                  <a:pt x="4639599" y="1465484"/>
                  <a:pt x="4628036" y="1476027"/>
                </a:cubicBezTo>
                <a:cubicBezTo>
                  <a:pt x="4666137" y="1440810"/>
                  <a:pt x="4706490" y="1391193"/>
                  <a:pt x="4745401" y="1358913"/>
                </a:cubicBezTo>
                <a:cubicBezTo>
                  <a:pt x="4713179" y="1400836"/>
                  <a:pt x="4661738" y="1445789"/>
                  <a:pt x="4621958" y="1489423"/>
                </a:cubicBezTo>
                <a:cubicBezTo>
                  <a:pt x="4620242" y="1490848"/>
                  <a:pt x="4615836" y="1495642"/>
                  <a:pt x="4612341" y="1500298"/>
                </a:cubicBezTo>
                <a:lnTo>
                  <a:pt x="4611243" y="1502020"/>
                </a:lnTo>
                <a:lnTo>
                  <a:pt x="4611876" y="1501605"/>
                </a:lnTo>
                <a:lnTo>
                  <a:pt x="4614794" y="1499756"/>
                </a:lnTo>
                <a:lnTo>
                  <a:pt x="4608852" y="1505767"/>
                </a:lnTo>
                <a:lnTo>
                  <a:pt x="4608231" y="1506740"/>
                </a:lnTo>
                <a:cubicBezTo>
                  <a:pt x="4607389" y="1508561"/>
                  <a:pt x="4607223" y="1509909"/>
                  <a:pt x="4608185" y="1510344"/>
                </a:cubicBezTo>
                <a:lnTo>
                  <a:pt x="4627583" y="1491975"/>
                </a:lnTo>
                <a:cubicBezTo>
                  <a:pt x="4645341" y="1472495"/>
                  <a:pt x="4665271" y="1452164"/>
                  <a:pt x="4683977" y="1435317"/>
                </a:cubicBezTo>
                <a:cubicBezTo>
                  <a:pt x="4669937" y="1451712"/>
                  <a:pt x="4654042" y="1468457"/>
                  <a:pt x="4637393" y="1485687"/>
                </a:cubicBezTo>
                <a:lnTo>
                  <a:pt x="4600549" y="1524090"/>
                </a:lnTo>
                <a:lnTo>
                  <a:pt x="4603785" y="1521373"/>
                </a:lnTo>
                <a:lnTo>
                  <a:pt x="4589668" y="1537977"/>
                </a:lnTo>
                <a:lnTo>
                  <a:pt x="4621520" y="1515293"/>
                </a:lnTo>
                <a:lnTo>
                  <a:pt x="4622677" y="1515364"/>
                </a:lnTo>
                <a:lnTo>
                  <a:pt x="4623164" y="1515965"/>
                </a:lnTo>
                <a:lnTo>
                  <a:pt x="4623448" y="1515699"/>
                </a:lnTo>
                <a:lnTo>
                  <a:pt x="4625121" y="1515128"/>
                </a:lnTo>
                <a:cubicBezTo>
                  <a:pt x="4627620" y="1514487"/>
                  <a:pt x="4629014" y="1514440"/>
                  <a:pt x="4628271" y="1515351"/>
                </a:cubicBezTo>
                <a:lnTo>
                  <a:pt x="4625150" y="1518405"/>
                </a:lnTo>
                <a:lnTo>
                  <a:pt x="4630398" y="1524858"/>
                </a:lnTo>
                <a:cubicBezTo>
                  <a:pt x="4632511" y="1528673"/>
                  <a:pt x="4633697" y="1532438"/>
                  <a:pt x="4632561" y="1534043"/>
                </a:cubicBezTo>
                <a:cubicBezTo>
                  <a:pt x="4661112" y="1516165"/>
                  <a:pt x="4680022" y="1481956"/>
                  <a:pt x="4705545" y="1468357"/>
                </a:cubicBezTo>
                <a:cubicBezTo>
                  <a:pt x="4715443" y="1463109"/>
                  <a:pt x="4718737" y="1465945"/>
                  <a:pt x="4728352" y="1467335"/>
                </a:cubicBezTo>
                <a:lnTo>
                  <a:pt x="4734031" y="1464966"/>
                </a:lnTo>
                <a:lnTo>
                  <a:pt x="4727695" y="1455865"/>
                </a:lnTo>
                <a:cubicBezTo>
                  <a:pt x="4731538" y="1450495"/>
                  <a:pt x="4733860" y="1443680"/>
                  <a:pt x="4737870" y="1438077"/>
                </a:cubicBezTo>
                <a:cubicBezTo>
                  <a:pt x="4738873" y="1436676"/>
                  <a:pt x="4753650" y="1430303"/>
                  <a:pt x="4753019" y="1438325"/>
                </a:cubicBezTo>
                <a:cubicBezTo>
                  <a:pt x="4754232" y="1445550"/>
                  <a:pt x="4751609" y="1450998"/>
                  <a:pt x="4747931" y="1455693"/>
                </a:cubicBezTo>
                <a:lnTo>
                  <a:pt x="4743012" y="1461222"/>
                </a:lnTo>
                <a:lnTo>
                  <a:pt x="4747895" y="1459185"/>
                </a:lnTo>
                <a:cubicBezTo>
                  <a:pt x="4767268" y="1447841"/>
                  <a:pt x="4786259" y="1428261"/>
                  <a:pt x="4805993" y="1412545"/>
                </a:cubicBezTo>
                <a:lnTo>
                  <a:pt x="4813471" y="1406403"/>
                </a:lnTo>
                <a:lnTo>
                  <a:pt x="4836902" y="1396096"/>
                </a:lnTo>
                <a:lnTo>
                  <a:pt x="4846103" y="1396689"/>
                </a:lnTo>
                <a:lnTo>
                  <a:pt x="4821015" y="1420575"/>
                </a:lnTo>
                <a:lnTo>
                  <a:pt x="4814405" y="1425235"/>
                </a:lnTo>
                <a:cubicBezTo>
                  <a:pt x="4809451" y="1429023"/>
                  <a:pt x="4805831" y="1432235"/>
                  <a:pt x="4804987" y="1434071"/>
                </a:cubicBezTo>
                <a:lnTo>
                  <a:pt x="4805227" y="1435620"/>
                </a:lnTo>
                <a:lnTo>
                  <a:pt x="4774622" y="1465145"/>
                </a:lnTo>
                <a:lnTo>
                  <a:pt x="4736286" y="1495376"/>
                </a:lnTo>
                <a:lnTo>
                  <a:pt x="4734653" y="1501833"/>
                </a:lnTo>
                <a:cubicBezTo>
                  <a:pt x="4732298" y="1503325"/>
                  <a:pt x="4732322" y="1505991"/>
                  <a:pt x="4733534" y="1509241"/>
                </a:cubicBezTo>
                <a:lnTo>
                  <a:pt x="4737963" y="1517289"/>
                </a:lnTo>
                <a:lnTo>
                  <a:pt x="4739745" y="1516030"/>
                </a:lnTo>
                <a:lnTo>
                  <a:pt x="4739139" y="1519422"/>
                </a:lnTo>
                <a:lnTo>
                  <a:pt x="4739548" y="1520166"/>
                </a:lnTo>
                <a:lnTo>
                  <a:pt x="4739052" y="1519905"/>
                </a:lnTo>
                <a:lnTo>
                  <a:pt x="4738306" y="1524075"/>
                </a:lnTo>
                <a:cubicBezTo>
                  <a:pt x="4737003" y="1523313"/>
                  <a:pt x="4739065" y="1521204"/>
                  <a:pt x="4742904" y="1518545"/>
                </a:cubicBezTo>
                <a:lnTo>
                  <a:pt x="4753756" y="1512261"/>
                </a:lnTo>
                <a:lnTo>
                  <a:pt x="4756078" y="1512724"/>
                </a:lnTo>
                <a:cubicBezTo>
                  <a:pt x="4758653" y="1514078"/>
                  <a:pt x="4760436" y="1515616"/>
                  <a:pt x="4760436" y="1515616"/>
                </a:cubicBezTo>
                <a:lnTo>
                  <a:pt x="4779646" y="1501633"/>
                </a:lnTo>
                <a:lnTo>
                  <a:pt x="4782568" y="1501224"/>
                </a:lnTo>
                <a:cubicBezTo>
                  <a:pt x="4780808" y="1504496"/>
                  <a:pt x="4776670" y="1508077"/>
                  <a:pt x="4771127" y="1511913"/>
                </a:cubicBezTo>
                <a:lnTo>
                  <a:pt x="4770207" y="1512479"/>
                </a:lnTo>
                <a:lnTo>
                  <a:pt x="4770374" y="1512502"/>
                </a:lnTo>
                <a:cubicBezTo>
                  <a:pt x="4770185" y="1513287"/>
                  <a:pt x="4769239" y="1514405"/>
                  <a:pt x="4767412" y="1515628"/>
                </a:cubicBezTo>
                <a:lnTo>
                  <a:pt x="4760803" y="1518262"/>
                </a:lnTo>
                <a:lnTo>
                  <a:pt x="4751266" y="1524128"/>
                </a:lnTo>
                <a:lnTo>
                  <a:pt x="4744154" y="1528859"/>
                </a:lnTo>
                <a:lnTo>
                  <a:pt x="4723222" y="1544775"/>
                </a:lnTo>
                <a:lnTo>
                  <a:pt x="4723104" y="1545803"/>
                </a:lnTo>
                <a:lnTo>
                  <a:pt x="4722332" y="1545453"/>
                </a:lnTo>
                <a:lnTo>
                  <a:pt x="4715480" y="1550663"/>
                </a:lnTo>
                <a:lnTo>
                  <a:pt x="4706932" y="1557087"/>
                </a:lnTo>
                <a:lnTo>
                  <a:pt x="4685339" y="1590603"/>
                </a:lnTo>
                <a:lnTo>
                  <a:pt x="4677783" y="1581082"/>
                </a:lnTo>
                <a:lnTo>
                  <a:pt x="4655991" y="1604938"/>
                </a:lnTo>
                <a:lnTo>
                  <a:pt x="4647310" y="1613068"/>
                </a:lnTo>
                <a:lnTo>
                  <a:pt x="4651178" y="1614121"/>
                </a:lnTo>
                <a:cubicBezTo>
                  <a:pt x="4652534" y="1614876"/>
                  <a:pt x="4653487" y="1615674"/>
                  <a:pt x="4653487" y="1615674"/>
                </a:cubicBezTo>
                <a:lnTo>
                  <a:pt x="4663725" y="1609861"/>
                </a:lnTo>
                <a:lnTo>
                  <a:pt x="4661110" y="1603807"/>
                </a:lnTo>
                <a:lnTo>
                  <a:pt x="4672386" y="1604743"/>
                </a:lnTo>
                <a:lnTo>
                  <a:pt x="4687038" y="1593228"/>
                </a:lnTo>
                <a:cubicBezTo>
                  <a:pt x="4696731" y="1588584"/>
                  <a:pt x="4713816" y="1571235"/>
                  <a:pt x="4720861" y="1574078"/>
                </a:cubicBezTo>
                <a:cubicBezTo>
                  <a:pt x="4727908" y="1576919"/>
                  <a:pt x="4704421" y="1582770"/>
                  <a:pt x="4714681" y="1581667"/>
                </a:cubicBezTo>
                <a:lnTo>
                  <a:pt x="4733183" y="1575957"/>
                </a:lnTo>
                <a:lnTo>
                  <a:pt x="4745740" y="1567835"/>
                </a:lnTo>
                <a:cubicBezTo>
                  <a:pt x="4754067" y="1561774"/>
                  <a:pt x="4762141" y="1555387"/>
                  <a:pt x="4769831" y="1549315"/>
                </a:cubicBezTo>
                <a:lnTo>
                  <a:pt x="4772177" y="1547524"/>
                </a:lnTo>
                <a:lnTo>
                  <a:pt x="4787881" y="1535535"/>
                </a:lnTo>
                <a:lnTo>
                  <a:pt x="4774452" y="1549484"/>
                </a:lnTo>
                <a:cubicBezTo>
                  <a:pt x="4779456" y="1548340"/>
                  <a:pt x="4787978" y="1543630"/>
                  <a:pt x="4798250" y="1537017"/>
                </a:cubicBezTo>
                <a:lnTo>
                  <a:pt x="4818210" y="1523108"/>
                </a:lnTo>
                <a:lnTo>
                  <a:pt x="4824340" y="1522770"/>
                </a:lnTo>
                <a:lnTo>
                  <a:pt x="4830051" y="1522165"/>
                </a:lnTo>
                <a:lnTo>
                  <a:pt x="4829982" y="1521923"/>
                </a:lnTo>
                <a:lnTo>
                  <a:pt x="4830257" y="1522142"/>
                </a:lnTo>
                <a:lnTo>
                  <a:pt x="4842026" y="1520893"/>
                </a:lnTo>
                <a:cubicBezTo>
                  <a:pt x="4847697" y="1520227"/>
                  <a:pt x="4852672" y="1519597"/>
                  <a:pt x="4855541" y="1519227"/>
                </a:cubicBezTo>
                <a:lnTo>
                  <a:pt x="4857510" y="1518969"/>
                </a:lnTo>
                <a:lnTo>
                  <a:pt x="4856899" y="1521079"/>
                </a:lnTo>
                <a:lnTo>
                  <a:pt x="4853992" y="1533636"/>
                </a:lnTo>
                <a:lnTo>
                  <a:pt x="4855539" y="1532040"/>
                </a:lnTo>
                <a:lnTo>
                  <a:pt x="4862780" y="1525088"/>
                </a:lnTo>
                <a:lnTo>
                  <a:pt x="4890783" y="1510021"/>
                </a:lnTo>
                <a:lnTo>
                  <a:pt x="4891150" y="1512581"/>
                </a:lnTo>
                <a:cubicBezTo>
                  <a:pt x="4890706" y="1512379"/>
                  <a:pt x="4891755" y="1511295"/>
                  <a:pt x="4893677" y="1509725"/>
                </a:cubicBezTo>
                <a:lnTo>
                  <a:pt x="4899801" y="1505169"/>
                </a:lnTo>
                <a:lnTo>
                  <a:pt x="4920730" y="1493907"/>
                </a:lnTo>
                <a:lnTo>
                  <a:pt x="4914512" y="1500417"/>
                </a:lnTo>
                <a:cubicBezTo>
                  <a:pt x="4912440" y="1499476"/>
                  <a:pt x="4910665" y="1498671"/>
                  <a:pt x="4912717" y="1504374"/>
                </a:cubicBezTo>
                <a:cubicBezTo>
                  <a:pt x="4912717" y="1504374"/>
                  <a:pt x="4913546" y="1502548"/>
                  <a:pt x="4914512" y="1500417"/>
                </a:cubicBezTo>
                <a:lnTo>
                  <a:pt x="4917725" y="1504844"/>
                </a:lnTo>
                <a:lnTo>
                  <a:pt x="4897181" y="1519095"/>
                </a:lnTo>
                <a:cubicBezTo>
                  <a:pt x="4890160" y="1519850"/>
                  <a:pt x="4883954" y="1523842"/>
                  <a:pt x="4879255" y="1529610"/>
                </a:cubicBezTo>
                <a:cubicBezTo>
                  <a:pt x="4884253" y="1530734"/>
                  <a:pt x="4890999" y="1526685"/>
                  <a:pt x="4897181" y="1519095"/>
                </a:cubicBezTo>
                <a:lnTo>
                  <a:pt x="4919645" y="1507805"/>
                </a:lnTo>
                <a:lnTo>
                  <a:pt x="4910519" y="1518659"/>
                </a:lnTo>
                <a:lnTo>
                  <a:pt x="4906839" y="1523510"/>
                </a:lnTo>
                <a:lnTo>
                  <a:pt x="4837226" y="1564359"/>
                </a:lnTo>
                <a:lnTo>
                  <a:pt x="4795386" y="1591658"/>
                </a:lnTo>
                <a:lnTo>
                  <a:pt x="4794342" y="1593015"/>
                </a:lnTo>
                <a:cubicBezTo>
                  <a:pt x="4792343" y="1596583"/>
                  <a:pt x="4790722" y="1600360"/>
                  <a:pt x="4789206" y="1603908"/>
                </a:cubicBezTo>
                <a:lnTo>
                  <a:pt x="4785044" y="1612704"/>
                </a:lnTo>
                <a:lnTo>
                  <a:pt x="4799385" y="1603642"/>
                </a:lnTo>
                <a:lnTo>
                  <a:pt x="4810383" y="1597584"/>
                </a:lnTo>
                <a:lnTo>
                  <a:pt x="4804567" y="1589359"/>
                </a:lnTo>
                <a:cubicBezTo>
                  <a:pt x="4809094" y="1590449"/>
                  <a:pt x="4815375" y="1592794"/>
                  <a:pt x="4819164" y="1591205"/>
                </a:cubicBezTo>
                <a:lnTo>
                  <a:pt x="4818163" y="1593299"/>
                </a:lnTo>
                <a:lnTo>
                  <a:pt x="4823287" y="1590475"/>
                </a:lnTo>
                <a:cubicBezTo>
                  <a:pt x="4828550" y="1588247"/>
                  <a:pt x="4833820" y="1592665"/>
                  <a:pt x="4833820" y="1592665"/>
                </a:cubicBezTo>
                <a:cubicBezTo>
                  <a:pt x="4833820" y="1592665"/>
                  <a:pt x="4835075" y="1592184"/>
                  <a:pt x="4836730" y="1591210"/>
                </a:cubicBezTo>
                <a:lnTo>
                  <a:pt x="4839069" y="1589267"/>
                </a:lnTo>
                <a:lnTo>
                  <a:pt x="4843099" y="1587440"/>
                </a:lnTo>
                <a:lnTo>
                  <a:pt x="4843772" y="1587855"/>
                </a:lnTo>
                <a:cubicBezTo>
                  <a:pt x="4844179" y="1587812"/>
                  <a:pt x="4844549" y="1587356"/>
                  <a:pt x="4845291" y="1586445"/>
                </a:cubicBezTo>
                <a:lnTo>
                  <a:pt x="4843099" y="1587440"/>
                </a:lnTo>
                <a:lnTo>
                  <a:pt x="4842050" y="1586794"/>
                </a:lnTo>
                <a:cubicBezTo>
                  <a:pt x="4848530" y="1586096"/>
                  <a:pt x="4856494" y="1583578"/>
                  <a:pt x="4856494" y="1583578"/>
                </a:cubicBezTo>
                <a:cubicBezTo>
                  <a:pt x="4860573" y="1590063"/>
                  <a:pt x="4824126" y="1597309"/>
                  <a:pt x="4808525" y="1612838"/>
                </a:cubicBezTo>
                <a:cubicBezTo>
                  <a:pt x="4807041" y="1614660"/>
                  <a:pt x="4804101" y="1621899"/>
                  <a:pt x="4802618" y="1623721"/>
                </a:cubicBezTo>
                <a:lnTo>
                  <a:pt x="4801909" y="1624270"/>
                </a:lnTo>
                <a:lnTo>
                  <a:pt x="4810606" y="1625124"/>
                </a:lnTo>
                <a:cubicBezTo>
                  <a:pt x="4808448" y="1631797"/>
                  <a:pt x="4806453" y="1638244"/>
                  <a:pt x="4804296" y="1644918"/>
                </a:cubicBezTo>
                <a:lnTo>
                  <a:pt x="4789185" y="1634103"/>
                </a:lnTo>
                <a:lnTo>
                  <a:pt x="4761404" y="1655577"/>
                </a:lnTo>
                <a:cubicBezTo>
                  <a:pt x="4754950" y="1659873"/>
                  <a:pt x="4700235" y="1693182"/>
                  <a:pt x="4698751" y="1695004"/>
                </a:cubicBezTo>
                <a:cubicBezTo>
                  <a:pt x="4699025" y="1698298"/>
                  <a:pt x="4710794" y="1698971"/>
                  <a:pt x="4714281" y="1698318"/>
                </a:cubicBezTo>
                <a:cubicBezTo>
                  <a:pt x="4717825" y="1696690"/>
                  <a:pt x="4740378" y="1682266"/>
                  <a:pt x="4741388" y="1682897"/>
                </a:cubicBezTo>
                <a:lnTo>
                  <a:pt x="4736112" y="1687491"/>
                </a:lnTo>
                <a:lnTo>
                  <a:pt x="4746511" y="1681956"/>
                </a:lnTo>
                <a:lnTo>
                  <a:pt x="4770314" y="1670774"/>
                </a:lnTo>
                <a:lnTo>
                  <a:pt x="4788982" y="1660053"/>
                </a:lnTo>
                <a:lnTo>
                  <a:pt x="4792008" y="1658286"/>
                </a:lnTo>
                <a:lnTo>
                  <a:pt x="4782632" y="1655606"/>
                </a:lnTo>
                <a:cubicBezTo>
                  <a:pt x="4785469" y="1651640"/>
                  <a:pt x="4786552" y="1646420"/>
                  <a:pt x="4797079" y="1653953"/>
                </a:cubicBezTo>
                <a:lnTo>
                  <a:pt x="4794721" y="1656701"/>
                </a:lnTo>
                <a:lnTo>
                  <a:pt x="4804604" y="1650928"/>
                </a:lnTo>
                <a:lnTo>
                  <a:pt x="4881361" y="1607002"/>
                </a:lnTo>
                <a:lnTo>
                  <a:pt x="4896419" y="1564220"/>
                </a:lnTo>
                <a:cubicBezTo>
                  <a:pt x="4901878" y="1549314"/>
                  <a:pt x="4906349" y="1535790"/>
                  <a:pt x="4915252" y="1523349"/>
                </a:cubicBezTo>
                <a:cubicBezTo>
                  <a:pt x="4920034" y="1516668"/>
                  <a:pt x="4924980" y="1509757"/>
                  <a:pt x="4927215" y="1502994"/>
                </a:cubicBezTo>
                <a:cubicBezTo>
                  <a:pt x="4930181" y="1498847"/>
                  <a:pt x="4932161" y="1496082"/>
                  <a:pt x="4934138" y="1493318"/>
                </a:cubicBezTo>
                <a:cubicBezTo>
                  <a:pt x="4940295" y="1495633"/>
                  <a:pt x="4948172" y="1499180"/>
                  <a:pt x="4954329" y="1501495"/>
                </a:cubicBezTo>
                <a:cubicBezTo>
                  <a:pt x="4943227" y="1506092"/>
                  <a:pt x="4933114" y="1509306"/>
                  <a:pt x="4928167" y="1516217"/>
                </a:cubicBezTo>
                <a:cubicBezTo>
                  <a:pt x="4927179" y="1517600"/>
                  <a:pt x="4923386" y="1522899"/>
                  <a:pt x="4930275" y="1527829"/>
                </a:cubicBezTo>
                <a:cubicBezTo>
                  <a:pt x="4935442" y="1531527"/>
                  <a:pt x="4938501" y="1523612"/>
                  <a:pt x="4939489" y="1522230"/>
                </a:cubicBezTo>
                <a:cubicBezTo>
                  <a:pt x="4951545" y="1530857"/>
                  <a:pt x="4941049" y="1556442"/>
                  <a:pt x="4960030" y="1555393"/>
                </a:cubicBezTo>
                <a:cubicBezTo>
                  <a:pt x="4956517" y="1563332"/>
                  <a:pt x="4953581" y="1571680"/>
                  <a:pt x="4949623" y="1577210"/>
                </a:cubicBezTo>
                <a:cubicBezTo>
                  <a:pt x="4937569" y="1568584"/>
                  <a:pt x="4945960" y="1564136"/>
                  <a:pt x="4948927" y="1559990"/>
                </a:cubicBezTo>
                <a:cubicBezTo>
                  <a:pt x="4919649" y="1539038"/>
                  <a:pt x="4909779" y="1611055"/>
                  <a:pt x="4905565" y="1620582"/>
                </a:cubicBezTo>
                <a:cubicBezTo>
                  <a:pt x="4947124" y="1641962"/>
                  <a:pt x="4920274" y="1585471"/>
                  <a:pt x="4947578" y="1590379"/>
                </a:cubicBezTo>
                <a:cubicBezTo>
                  <a:pt x="4940051" y="1611816"/>
                  <a:pt x="4928656" y="1635017"/>
                  <a:pt x="4922849" y="1657686"/>
                </a:cubicBezTo>
                <a:cubicBezTo>
                  <a:pt x="4920615" y="1664448"/>
                  <a:pt x="4919112" y="1673825"/>
                  <a:pt x="4915155" y="1679354"/>
                </a:cubicBezTo>
                <a:cubicBezTo>
                  <a:pt x="4909220" y="1687649"/>
                  <a:pt x="4897421" y="1675024"/>
                  <a:pt x="4886641" y="1665220"/>
                </a:cubicBezTo>
                <a:cubicBezTo>
                  <a:pt x="4893500" y="1665948"/>
                  <a:pt x="4898666" y="1669645"/>
                  <a:pt x="4905812" y="1670576"/>
                </a:cubicBezTo>
                <a:cubicBezTo>
                  <a:pt x="4905078" y="1667963"/>
                  <a:pt x="4902623" y="1664115"/>
                  <a:pt x="4902880" y="1660118"/>
                </a:cubicBezTo>
                <a:cubicBezTo>
                  <a:pt x="4906324" y="1662583"/>
                  <a:pt x="4909036" y="1662433"/>
                  <a:pt x="4914457" y="1662133"/>
                </a:cubicBezTo>
                <a:cubicBezTo>
                  <a:pt x="4913084" y="1653136"/>
                  <a:pt x="4912607" y="1646525"/>
                  <a:pt x="4913119" y="1638531"/>
                </a:cubicBezTo>
                <a:cubicBezTo>
                  <a:pt x="4910061" y="1646444"/>
                  <a:pt x="4911014" y="1659668"/>
                  <a:pt x="4897457" y="1660418"/>
                </a:cubicBezTo>
                <a:cubicBezTo>
                  <a:pt x="4888620" y="1662455"/>
                  <a:pt x="4874586" y="1656592"/>
                  <a:pt x="4861542" y="1649349"/>
                </a:cubicBezTo>
                <a:lnTo>
                  <a:pt x="4868640" y="1634281"/>
                </a:lnTo>
                <a:lnTo>
                  <a:pt x="4864340" y="1637893"/>
                </a:lnTo>
                <a:lnTo>
                  <a:pt x="4822162" y="1669450"/>
                </a:lnTo>
                <a:lnTo>
                  <a:pt x="4822146" y="1669468"/>
                </a:lnTo>
                <a:lnTo>
                  <a:pt x="4822119" y="1669483"/>
                </a:lnTo>
                <a:lnTo>
                  <a:pt x="4810239" y="1678371"/>
                </a:lnTo>
                <a:lnTo>
                  <a:pt x="4796022" y="1688396"/>
                </a:lnTo>
                <a:lnTo>
                  <a:pt x="4794988" y="1689356"/>
                </a:lnTo>
                <a:cubicBezTo>
                  <a:pt x="4791459" y="1692782"/>
                  <a:pt x="4788302" y="1695753"/>
                  <a:pt x="4785073" y="1697900"/>
                </a:cubicBezTo>
                <a:lnTo>
                  <a:pt x="4771978" y="1706437"/>
                </a:lnTo>
                <a:lnTo>
                  <a:pt x="4771060" y="1708187"/>
                </a:lnTo>
                <a:cubicBezTo>
                  <a:pt x="4769959" y="1709384"/>
                  <a:pt x="4768828" y="1710467"/>
                  <a:pt x="4768112" y="1711467"/>
                </a:cubicBezTo>
                <a:lnTo>
                  <a:pt x="4766630" y="1709924"/>
                </a:lnTo>
                <a:lnTo>
                  <a:pt x="4754264" y="1717983"/>
                </a:lnTo>
                <a:lnTo>
                  <a:pt x="4749046" y="1721689"/>
                </a:lnTo>
                <a:lnTo>
                  <a:pt x="4747459" y="1723049"/>
                </a:lnTo>
                <a:lnTo>
                  <a:pt x="4752177" y="1719808"/>
                </a:lnTo>
                <a:cubicBezTo>
                  <a:pt x="4757573" y="1716510"/>
                  <a:pt x="4762380" y="1714122"/>
                  <a:pt x="4766188" y="1713228"/>
                </a:cubicBezTo>
                <a:lnTo>
                  <a:pt x="4771443" y="1712945"/>
                </a:lnTo>
                <a:lnTo>
                  <a:pt x="4802993" y="1694681"/>
                </a:lnTo>
                <a:cubicBezTo>
                  <a:pt x="4813782" y="1688236"/>
                  <a:pt x="4823306" y="1682337"/>
                  <a:pt x="4828697" y="1678682"/>
                </a:cubicBezTo>
                <a:cubicBezTo>
                  <a:pt x="4828697" y="1678682"/>
                  <a:pt x="4853923" y="1658318"/>
                  <a:pt x="4851251" y="1669655"/>
                </a:cubicBezTo>
                <a:cubicBezTo>
                  <a:pt x="4850407" y="1671490"/>
                  <a:pt x="4846689" y="1674421"/>
                  <a:pt x="4841656" y="1677760"/>
                </a:cubicBezTo>
                <a:lnTo>
                  <a:pt x="4824375" y="1688178"/>
                </a:lnTo>
                <a:lnTo>
                  <a:pt x="4827779" y="1687241"/>
                </a:lnTo>
                <a:cubicBezTo>
                  <a:pt x="4828263" y="1687782"/>
                  <a:pt x="4826750" y="1689676"/>
                  <a:pt x="4822041" y="1693645"/>
                </a:cubicBezTo>
                <a:cubicBezTo>
                  <a:pt x="4810890" y="1703709"/>
                  <a:pt x="4792940" y="1710626"/>
                  <a:pt x="4786733" y="1714617"/>
                </a:cubicBezTo>
                <a:cubicBezTo>
                  <a:pt x="4779988" y="1718668"/>
                  <a:pt x="4777340" y="1726154"/>
                  <a:pt x="4775855" y="1727976"/>
                </a:cubicBezTo>
                <a:cubicBezTo>
                  <a:pt x="4770839" y="1729901"/>
                  <a:pt x="4767352" y="1730551"/>
                  <a:pt x="4761145" y="1734544"/>
                </a:cubicBezTo>
                <a:lnTo>
                  <a:pt x="4758770" y="1737462"/>
                </a:lnTo>
                <a:lnTo>
                  <a:pt x="4761429" y="1739364"/>
                </a:lnTo>
                <a:cubicBezTo>
                  <a:pt x="4760662" y="1740437"/>
                  <a:pt x="4759741" y="1741724"/>
                  <a:pt x="4758666" y="1743226"/>
                </a:cubicBezTo>
                <a:lnTo>
                  <a:pt x="4755767" y="1741150"/>
                </a:lnTo>
                <a:lnTo>
                  <a:pt x="4750515" y="1747598"/>
                </a:lnTo>
                <a:lnTo>
                  <a:pt x="4736535" y="1756873"/>
                </a:lnTo>
                <a:lnTo>
                  <a:pt x="4744823" y="1759194"/>
                </a:lnTo>
                <a:lnTo>
                  <a:pt x="4770222" y="1742154"/>
                </a:lnTo>
                <a:cubicBezTo>
                  <a:pt x="4780667" y="1735075"/>
                  <a:pt x="4791991" y="1728732"/>
                  <a:pt x="4803497" y="1722543"/>
                </a:cubicBezTo>
                <a:lnTo>
                  <a:pt x="4812029" y="1717902"/>
                </a:lnTo>
                <a:lnTo>
                  <a:pt x="4810527" y="1719423"/>
                </a:lnTo>
                <a:lnTo>
                  <a:pt x="4798103" y="1732074"/>
                </a:lnTo>
                <a:lnTo>
                  <a:pt x="4777268" y="1744997"/>
                </a:lnTo>
                <a:cubicBezTo>
                  <a:pt x="4761074" y="1753386"/>
                  <a:pt x="4736697" y="1768196"/>
                  <a:pt x="4758408" y="1763921"/>
                </a:cubicBezTo>
                <a:lnTo>
                  <a:pt x="4773480" y="1756908"/>
                </a:lnTo>
                <a:lnTo>
                  <a:pt x="4761737" y="1768422"/>
                </a:lnTo>
                <a:lnTo>
                  <a:pt x="4785283" y="1755415"/>
                </a:lnTo>
                <a:cubicBezTo>
                  <a:pt x="4802676" y="1745967"/>
                  <a:pt x="4812139" y="1741558"/>
                  <a:pt x="4798598" y="1752417"/>
                </a:cubicBezTo>
                <a:lnTo>
                  <a:pt x="4781138" y="1765514"/>
                </a:lnTo>
                <a:lnTo>
                  <a:pt x="4770432" y="1778702"/>
                </a:lnTo>
                <a:lnTo>
                  <a:pt x="4716650" y="1833660"/>
                </a:lnTo>
                <a:lnTo>
                  <a:pt x="4716730" y="1833712"/>
                </a:lnTo>
                <a:lnTo>
                  <a:pt x="4716596" y="1833716"/>
                </a:lnTo>
                <a:lnTo>
                  <a:pt x="4711555" y="1838868"/>
                </a:lnTo>
                <a:cubicBezTo>
                  <a:pt x="4691484" y="1858721"/>
                  <a:pt x="4670746" y="1878869"/>
                  <a:pt x="4648666" y="1900794"/>
                </a:cubicBezTo>
                <a:lnTo>
                  <a:pt x="4646992" y="1903821"/>
                </a:lnTo>
                <a:lnTo>
                  <a:pt x="4660407" y="1895238"/>
                </a:lnTo>
                <a:lnTo>
                  <a:pt x="4670446" y="1889098"/>
                </a:lnTo>
                <a:lnTo>
                  <a:pt x="4717164" y="1844992"/>
                </a:lnTo>
                <a:cubicBezTo>
                  <a:pt x="4733143" y="1828056"/>
                  <a:pt x="4749211" y="1810929"/>
                  <a:pt x="4770116" y="1794345"/>
                </a:cubicBezTo>
                <a:cubicBezTo>
                  <a:pt x="4751598" y="1815500"/>
                  <a:pt x="4731748" y="1836050"/>
                  <a:pt x="4711110" y="1856565"/>
                </a:cubicBezTo>
                <a:lnTo>
                  <a:pt x="4688721" y="1878349"/>
                </a:lnTo>
                <a:lnTo>
                  <a:pt x="4698886" y="1874380"/>
                </a:lnTo>
                <a:lnTo>
                  <a:pt x="4694106" y="1881377"/>
                </a:lnTo>
                <a:lnTo>
                  <a:pt x="4692033" y="1883196"/>
                </a:lnTo>
                <a:lnTo>
                  <a:pt x="4681708" y="1891390"/>
                </a:lnTo>
                <a:lnTo>
                  <a:pt x="4661870" y="1904474"/>
                </a:lnTo>
                <a:lnTo>
                  <a:pt x="4647383" y="1918569"/>
                </a:lnTo>
                <a:cubicBezTo>
                  <a:pt x="4646554" y="1920396"/>
                  <a:pt x="4627572" y="1932346"/>
                  <a:pt x="4633196" y="1934897"/>
                </a:cubicBezTo>
                <a:cubicBezTo>
                  <a:pt x="4634972" y="1935703"/>
                  <a:pt x="4649278" y="1923834"/>
                  <a:pt x="4643101" y="1928009"/>
                </a:cubicBezTo>
                <a:cubicBezTo>
                  <a:pt x="4651971" y="1920651"/>
                  <a:pt x="4662152" y="1910401"/>
                  <a:pt x="4672539" y="1900288"/>
                </a:cubicBezTo>
                <a:lnTo>
                  <a:pt x="4692033" y="1883196"/>
                </a:lnTo>
                <a:lnTo>
                  <a:pt x="4693849" y="1881754"/>
                </a:lnTo>
                <a:lnTo>
                  <a:pt x="4694106" y="1881377"/>
                </a:lnTo>
                <a:lnTo>
                  <a:pt x="4703205" y="1873401"/>
                </a:lnTo>
                <a:cubicBezTo>
                  <a:pt x="4710210" y="1867400"/>
                  <a:pt x="4717630" y="1865992"/>
                  <a:pt x="4721893" y="1861317"/>
                </a:cubicBezTo>
                <a:cubicBezTo>
                  <a:pt x="4739631" y="1846601"/>
                  <a:pt x="4753838" y="1825511"/>
                  <a:pt x="4773353" y="1811601"/>
                </a:cubicBezTo>
                <a:cubicBezTo>
                  <a:pt x="4762600" y="1825079"/>
                  <a:pt x="4755595" y="1831080"/>
                  <a:pt x="4746103" y="1842562"/>
                </a:cubicBezTo>
                <a:cubicBezTo>
                  <a:pt x="4749538" y="1839713"/>
                  <a:pt x="4717630" y="1865992"/>
                  <a:pt x="4717610" y="1870756"/>
                </a:cubicBezTo>
                <a:cubicBezTo>
                  <a:pt x="4720630" y="1874329"/>
                  <a:pt x="4755712" y="1835539"/>
                  <a:pt x="4759145" y="1832692"/>
                </a:cubicBezTo>
                <a:cubicBezTo>
                  <a:pt x="4778139" y="1812854"/>
                  <a:pt x="4793376" y="1797554"/>
                  <a:pt x="4808940" y="1782127"/>
                </a:cubicBezTo>
                <a:lnTo>
                  <a:pt x="4825777" y="1765485"/>
                </a:lnTo>
                <a:lnTo>
                  <a:pt x="4831239" y="1757503"/>
                </a:lnTo>
                <a:cubicBezTo>
                  <a:pt x="4834205" y="1753360"/>
                  <a:pt x="4837307" y="1741092"/>
                  <a:pt x="4845897" y="1740385"/>
                </a:cubicBezTo>
                <a:lnTo>
                  <a:pt x="4849667" y="1741762"/>
                </a:lnTo>
                <a:lnTo>
                  <a:pt x="4860687" y="1730796"/>
                </a:lnTo>
                <a:cubicBezTo>
                  <a:pt x="4860687" y="1730796"/>
                  <a:pt x="4878328" y="1706855"/>
                  <a:pt x="4882295" y="1713061"/>
                </a:cubicBezTo>
                <a:cubicBezTo>
                  <a:pt x="4882279" y="1716634"/>
                  <a:pt x="4863784" y="1733508"/>
                  <a:pt x="4854188" y="1742493"/>
                </a:cubicBezTo>
                <a:lnTo>
                  <a:pt x="4853510" y="1743165"/>
                </a:lnTo>
                <a:lnTo>
                  <a:pt x="4856513" y="1744263"/>
                </a:lnTo>
                <a:lnTo>
                  <a:pt x="4849586" y="1755899"/>
                </a:lnTo>
                <a:lnTo>
                  <a:pt x="4851648" y="1753772"/>
                </a:lnTo>
                <a:cubicBezTo>
                  <a:pt x="4869829" y="1735034"/>
                  <a:pt x="4888786" y="1715271"/>
                  <a:pt x="4908538" y="1693758"/>
                </a:cubicBezTo>
                <a:lnTo>
                  <a:pt x="4909639" y="1692627"/>
                </a:lnTo>
                <a:lnTo>
                  <a:pt x="4908107" y="1690060"/>
                </a:lnTo>
                <a:lnTo>
                  <a:pt x="4914570" y="1687718"/>
                </a:lnTo>
                <a:lnTo>
                  <a:pt x="4919045" y="1683381"/>
                </a:lnTo>
                <a:cubicBezTo>
                  <a:pt x="4924255" y="1678584"/>
                  <a:pt x="4929375" y="1674575"/>
                  <a:pt x="4929020" y="1677717"/>
                </a:cubicBezTo>
                <a:lnTo>
                  <a:pt x="4923454" y="1683955"/>
                </a:lnTo>
                <a:lnTo>
                  <a:pt x="4914520" y="1690012"/>
                </a:lnTo>
                <a:lnTo>
                  <a:pt x="4912793" y="1697910"/>
                </a:lnTo>
                <a:lnTo>
                  <a:pt x="4910217" y="1693593"/>
                </a:lnTo>
                <a:lnTo>
                  <a:pt x="4906435" y="1696841"/>
                </a:lnTo>
                <a:lnTo>
                  <a:pt x="4909925" y="1697952"/>
                </a:lnTo>
                <a:lnTo>
                  <a:pt x="4907827" y="1700045"/>
                </a:lnTo>
                <a:cubicBezTo>
                  <a:pt x="4909485" y="1696391"/>
                  <a:pt x="4884997" y="1721263"/>
                  <a:pt x="4890621" y="1723815"/>
                </a:cubicBezTo>
                <a:lnTo>
                  <a:pt x="4890793" y="1723680"/>
                </a:lnTo>
                <a:lnTo>
                  <a:pt x="4902457" y="1704686"/>
                </a:lnTo>
                <a:lnTo>
                  <a:pt x="4903571" y="1711587"/>
                </a:lnTo>
                <a:lnTo>
                  <a:pt x="4904081" y="1711058"/>
                </a:lnTo>
                <a:cubicBezTo>
                  <a:pt x="4910531" y="1704116"/>
                  <a:pt x="4917309" y="1696453"/>
                  <a:pt x="4919509" y="1693963"/>
                </a:cubicBezTo>
                <a:lnTo>
                  <a:pt x="4921359" y="1692144"/>
                </a:lnTo>
                <a:lnTo>
                  <a:pt x="4921670" y="1691982"/>
                </a:lnTo>
                <a:lnTo>
                  <a:pt x="4928476" y="1687547"/>
                </a:lnTo>
                <a:lnTo>
                  <a:pt x="4904056" y="1714594"/>
                </a:lnTo>
                <a:lnTo>
                  <a:pt x="4905108" y="1721117"/>
                </a:lnTo>
                <a:lnTo>
                  <a:pt x="4944648" y="1682603"/>
                </a:lnTo>
                <a:lnTo>
                  <a:pt x="4905730" y="1725306"/>
                </a:lnTo>
                <a:lnTo>
                  <a:pt x="4903599" y="1736984"/>
                </a:lnTo>
                <a:lnTo>
                  <a:pt x="4904414" y="1736680"/>
                </a:lnTo>
                <a:lnTo>
                  <a:pt x="4903238" y="1738957"/>
                </a:lnTo>
                <a:lnTo>
                  <a:pt x="4902604" y="1742434"/>
                </a:lnTo>
                <a:cubicBezTo>
                  <a:pt x="4898887" y="1753050"/>
                  <a:pt x="4892481" y="1762002"/>
                  <a:pt x="4886611" y="1770204"/>
                </a:cubicBezTo>
                <a:cubicBezTo>
                  <a:pt x="4878676" y="1781294"/>
                  <a:pt x="4871731" y="1790997"/>
                  <a:pt x="4866931" y="1804332"/>
                </a:cubicBezTo>
                <a:cubicBezTo>
                  <a:pt x="4866670" y="1812529"/>
                  <a:pt x="4875994" y="1831429"/>
                  <a:pt x="4859332" y="1825793"/>
                </a:cubicBezTo>
                <a:cubicBezTo>
                  <a:pt x="4862479" y="1832239"/>
                  <a:pt x="4874454" y="1840808"/>
                  <a:pt x="4870487" y="1846353"/>
                </a:cubicBezTo>
                <a:cubicBezTo>
                  <a:pt x="4865526" y="1853284"/>
                  <a:pt x="4860566" y="1860215"/>
                  <a:pt x="4855606" y="1867147"/>
                </a:cubicBezTo>
                <a:cubicBezTo>
                  <a:pt x="4838498" y="1854904"/>
                  <a:pt x="4862824" y="1853447"/>
                  <a:pt x="4847428" y="1842429"/>
                </a:cubicBezTo>
                <a:cubicBezTo>
                  <a:pt x="4827651" y="1884523"/>
                  <a:pt x="4810577" y="1926454"/>
                  <a:pt x="4777115" y="1958754"/>
                </a:cubicBezTo>
                <a:lnTo>
                  <a:pt x="4788649" y="1967008"/>
                </a:lnTo>
                <a:lnTo>
                  <a:pt x="4856137" y="1921327"/>
                </a:lnTo>
                <a:lnTo>
                  <a:pt x="4856162" y="1921280"/>
                </a:lnTo>
                <a:lnTo>
                  <a:pt x="4868540" y="1900411"/>
                </a:lnTo>
                <a:lnTo>
                  <a:pt x="4863122" y="1895095"/>
                </a:lnTo>
                <a:cubicBezTo>
                  <a:pt x="4862094" y="1893385"/>
                  <a:pt x="4861933" y="1891810"/>
                  <a:pt x="4862855" y="1890524"/>
                </a:cubicBezTo>
                <a:cubicBezTo>
                  <a:pt x="4865409" y="1892352"/>
                  <a:pt x="4867311" y="1894200"/>
                  <a:pt x="4868344" y="1895912"/>
                </a:cubicBezTo>
                <a:lnTo>
                  <a:pt x="4868602" y="1900309"/>
                </a:lnTo>
                <a:lnTo>
                  <a:pt x="4877301" y="1885641"/>
                </a:lnTo>
                <a:cubicBezTo>
                  <a:pt x="4891627" y="1862006"/>
                  <a:pt x="4905946" y="1838366"/>
                  <a:pt x="4917460" y="1813243"/>
                </a:cubicBezTo>
                <a:cubicBezTo>
                  <a:pt x="4932860" y="1824262"/>
                  <a:pt x="4934297" y="1829483"/>
                  <a:pt x="4927342" y="1834986"/>
                </a:cubicBezTo>
                <a:cubicBezTo>
                  <a:pt x="4916987" y="1846442"/>
                  <a:pt x="4911646" y="1861135"/>
                  <a:pt x="4905421" y="1873449"/>
                </a:cubicBezTo>
                <a:cubicBezTo>
                  <a:pt x="4895501" y="1887312"/>
                  <a:pt x="4888163" y="1900577"/>
                  <a:pt x="4879235" y="1913053"/>
                </a:cubicBezTo>
                <a:cubicBezTo>
                  <a:pt x="4874276" y="1919984"/>
                  <a:pt x="4871025" y="1928139"/>
                  <a:pt x="4867057" y="1933684"/>
                </a:cubicBezTo>
                <a:cubicBezTo>
                  <a:pt x="4864081" y="1937843"/>
                  <a:pt x="4862096" y="1940614"/>
                  <a:pt x="4860113" y="1943388"/>
                </a:cubicBezTo>
                <a:cubicBezTo>
                  <a:pt x="4865244" y="1947060"/>
                  <a:pt x="4872087" y="1951957"/>
                  <a:pt x="4877220" y="1955629"/>
                </a:cubicBezTo>
                <a:cubicBezTo>
                  <a:pt x="4862778" y="1972195"/>
                  <a:pt x="4849162" y="1987605"/>
                  <a:pt x="4835713" y="2002785"/>
                </a:cubicBezTo>
                <a:cubicBezTo>
                  <a:pt x="4829761" y="2011102"/>
                  <a:pt x="4822099" y="2018195"/>
                  <a:pt x="4817138" y="2025126"/>
                </a:cubicBezTo>
                <a:cubicBezTo>
                  <a:pt x="4815154" y="2027899"/>
                  <a:pt x="4808484" y="2033606"/>
                  <a:pt x="4820731" y="2038178"/>
                </a:cubicBezTo>
                <a:cubicBezTo>
                  <a:pt x="4834690" y="2043975"/>
                  <a:pt x="4841189" y="2027665"/>
                  <a:pt x="4842455" y="2022282"/>
                </a:cubicBezTo>
                <a:cubicBezTo>
                  <a:pt x="4846422" y="2016736"/>
                  <a:pt x="4849399" y="2012579"/>
                  <a:pt x="4852375" y="2008420"/>
                </a:cubicBezTo>
                <a:cubicBezTo>
                  <a:pt x="4851656" y="2005809"/>
                  <a:pt x="4864114" y="1992016"/>
                  <a:pt x="4867980" y="2001071"/>
                </a:cubicBezTo>
                <a:cubicBezTo>
                  <a:pt x="4872840" y="2008742"/>
                  <a:pt x="4861480" y="2017382"/>
                  <a:pt x="4858671" y="2021310"/>
                </a:cubicBezTo>
                <a:cubicBezTo>
                  <a:pt x="4851999" y="2027017"/>
                  <a:pt x="4844337" y="2034110"/>
                  <a:pt x="4841088" y="2042265"/>
                </a:cubicBezTo>
                <a:cubicBezTo>
                  <a:pt x="4837119" y="2047810"/>
                  <a:pt x="4834208" y="2066338"/>
                  <a:pt x="4815390" y="2052872"/>
                </a:cubicBezTo>
                <a:cubicBezTo>
                  <a:pt x="4793871" y="2039568"/>
                  <a:pt x="4795753" y="2051395"/>
                  <a:pt x="4794933" y="2063385"/>
                </a:cubicBezTo>
                <a:cubicBezTo>
                  <a:pt x="4793565" y="2083368"/>
                  <a:pt x="4771563" y="2092427"/>
                  <a:pt x="4758222" y="2103841"/>
                </a:cubicBezTo>
                <a:cubicBezTo>
                  <a:pt x="4763353" y="2107514"/>
                  <a:pt x="4772626" y="2116245"/>
                  <a:pt x="4777312" y="2113310"/>
                </a:cubicBezTo>
                <a:cubicBezTo>
                  <a:pt x="4784701" y="2110214"/>
                  <a:pt x="4786958" y="2103445"/>
                  <a:pt x="4792638" y="2099124"/>
                </a:cubicBezTo>
                <a:cubicBezTo>
                  <a:pt x="4804102" y="2086717"/>
                  <a:pt x="4815733" y="2074079"/>
                  <a:pt x="4827364" y="2061441"/>
                </a:cubicBezTo>
                <a:cubicBezTo>
                  <a:pt x="4768009" y="2144384"/>
                  <a:pt x="4708818" y="2227095"/>
                  <a:pt x="4654041" y="2310868"/>
                </a:cubicBezTo>
                <a:cubicBezTo>
                  <a:pt x="4657462" y="2313317"/>
                  <a:pt x="4661876" y="2314380"/>
                  <a:pt x="4665572" y="2312831"/>
                </a:cubicBezTo>
                <a:cubicBezTo>
                  <a:pt x="4667008" y="2318052"/>
                  <a:pt x="4665743" y="2323434"/>
                  <a:pt x="4666895" y="2328452"/>
                </a:cubicBezTo>
                <a:cubicBezTo>
                  <a:pt x="4689508" y="2325769"/>
                  <a:pt x="4697718" y="2310682"/>
                  <a:pt x="4708190" y="2299662"/>
                </a:cubicBezTo>
                <a:cubicBezTo>
                  <a:pt x="4720815" y="2285638"/>
                  <a:pt x="4728305" y="2267941"/>
                  <a:pt x="4745895" y="2257820"/>
                </a:cubicBezTo>
                <a:cubicBezTo>
                  <a:pt x="4760947" y="2247630"/>
                  <a:pt x="4773569" y="2233606"/>
                  <a:pt x="4786745" y="2222423"/>
                </a:cubicBezTo>
                <a:cubicBezTo>
                  <a:pt x="4793416" y="2216716"/>
                  <a:pt x="4802518" y="2214845"/>
                  <a:pt x="4804777" y="2208077"/>
                </a:cubicBezTo>
                <a:cubicBezTo>
                  <a:pt x="4806037" y="2202690"/>
                  <a:pt x="4801900" y="2197633"/>
                  <a:pt x="4798751" y="2191188"/>
                </a:cubicBezTo>
                <a:cubicBezTo>
                  <a:pt x="4794611" y="2186130"/>
                  <a:pt x="4787496" y="2185229"/>
                  <a:pt x="4781372" y="2182943"/>
                </a:cubicBezTo>
                <a:cubicBezTo>
                  <a:pt x="4786331" y="2176012"/>
                  <a:pt x="4789581" y="2167856"/>
                  <a:pt x="4792666" y="2159932"/>
                </a:cubicBezTo>
                <a:cubicBezTo>
                  <a:pt x="4796805" y="2164991"/>
                  <a:pt x="4801110" y="2169819"/>
                  <a:pt x="4806243" y="2173492"/>
                </a:cubicBezTo>
                <a:cubicBezTo>
                  <a:pt x="4800672" y="2174047"/>
                  <a:pt x="4796150" y="2176750"/>
                  <a:pt x="4790745" y="2177074"/>
                </a:cubicBezTo>
                <a:cubicBezTo>
                  <a:pt x="4799298" y="2183195"/>
                  <a:pt x="4812713" y="2196987"/>
                  <a:pt x="4818391" y="2192665"/>
                </a:cubicBezTo>
                <a:cubicBezTo>
                  <a:pt x="4822912" y="2189962"/>
                  <a:pt x="4825887" y="2185803"/>
                  <a:pt x="4826161" y="2181807"/>
                </a:cubicBezTo>
                <a:cubicBezTo>
                  <a:pt x="4828420" y="2175039"/>
                  <a:pt x="4835808" y="2171941"/>
                  <a:pt x="4839776" y="2166396"/>
                </a:cubicBezTo>
                <a:cubicBezTo>
                  <a:pt x="4842957" y="2159240"/>
                  <a:pt x="4835342" y="2154970"/>
                  <a:pt x="4830426" y="2149978"/>
                </a:cubicBezTo>
                <a:lnTo>
                  <a:pt x="4829022" y="2147834"/>
                </a:lnTo>
                <a:lnTo>
                  <a:pt x="4829257" y="2148271"/>
                </a:lnTo>
                <a:cubicBezTo>
                  <a:pt x="4829465" y="2148907"/>
                  <a:pt x="4828358" y="2148601"/>
                  <a:pt x="4823928" y="2147377"/>
                </a:cubicBezTo>
                <a:lnTo>
                  <a:pt x="4823911" y="2147342"/>
                </a:lnTo>
                <a:lnTo>
                  <a:pt x="4823934" y="2148770"/>
                </a:lnTo>
                <a:cubicBezTo>
                  <a:pt x="4818801" y="2145098"/>
                  <a:pt x="4812678" y="2142812"/>
                  <a:pt x="4807545" y="2139139"/>
                </a:cubicBezTo>
                <a:cubicBezTo>
                  <a:pt x="4820276" y="2121349"/>
                  <a:pt x="4832181" y="2104714"/>
                  <a:pt x="4845076" y="2086693"/>
                </a:cubicBezTo>
                <a:cubicBezTo>
                  <a:pt x="4857053" y="2095263"/>
                  <a:pt x="4848396" y="2103742"/>
                  <a:pt x="4845420" y="2107901"/>
                </a:cubicBezTo>
                <a:cubicBezTo>
                  <a:pt x="4843684" y="2110327"/>
                  <a:pt x="4842493" y="2113121"/>
                  <a:pt x="4841654" y="2116156"/>
                </a:cubicBezTo>
                <a:lnTo>
                  <a:pt x="4840353" y="2123817"/>
                </a:lnTo>
                <a:lnTo>
                  <a:pt x="4841925" y="2123602"/>
                </a:lnTo>
                <a:cubicBezTo>
                  <a:pt x="4843558" y="2126718"/>
                  <a:pt x="4844376" y="2128275"/>
                  <a:pt x="4844030" y="2128759"/>
                </a:cubicBezTo>
                <a:lnTo>
                  <a:pt x="4839870" y="2127651"/>
                </a:lnTo>
                <a:lnTo>
                  <a:pt x="4838438" y="2146574"/>
                </a:lnTo>
                <a:cubicBezTo>
                  <a:pt x="4852880" y="2130008"/>
                  <a:pt x="4867487" y="2113211"/>
                  <a:pt x="4880383" y="2095191"/>
                </a:cubicBezTo>
                <a:cubicBezTo>
                  <a:pt x="4871830" y="2089070"/>
                  <a:pt x="4851748" y="2080986"/>
                  <a:pt x="4851411" y="2070614"/>
                </a:cubicBezTo>
                <a:cubicBezTo>
                  <a:pt x="4851524" y="2060214"/>
                  <a:pt x="4863315" y="2053979"/>
                  <a:pt x="4868275" y="2047048"/>
                </a:cubicBezTo>
                <a:cubicBezTo>
                  <a:pt x="4882164" y="2027641"/>
                  <a:pt x="4891039" y="2004997"/>
                  <a:pt x="4902932" y="1984161"/>
                </a:cubicBezTo>
                <a:cubicBezTo>
                  <a:pt x="4926688" y="1940723"/>
                  <a:pt x="4946738" y="1894632"/>
                  <a:pt x="4966788" y="1848542"/>
                </a:cubicBezTo>
                <a:cubicBezTo>
                  <a:pt x="4982184" y="1859560"/>
                  <a:pt x="4959843" y="1858245"/>
                  <a:pt x="4968123" y="1868363"/>
                </a:cubicBezTo>
                <a:cubicBezTo>
                  <a:pt x="4981536" y="1882153"/>
                  <a:pt x="4993327" y="1875919"/>
                  <a:pt x="5002426" y="1874047"/>
                </a:cubicBezTo>
                <a:cubicBezTo>
                  <a:pt x="4992952" y="1894516"/>
                  <a:pt x="4993906" y="1922099"/>
                  <a:pt x="4964895" y="1926491"/>
                </a:cubicBezTo>
                <a:cubicBezTo>
                  <a:pt x="4968418" y="1914340"/>
                  <a:pt x="4971941" y="1902188"/>
                  <a:pt x="4976575" y="1889085"/>
                </a:cubicBezTo>
                <a:cubicBezTo>
                  <a:pt x="4960697" y="1900430"/>
                  <a:pt x="4970745" y="1932775"/>
                  <a:pt x="4942294" y="1933375"/>
                </a:cubicBezTo>
                <a:cubicBezTo>
                  <a:pt x="4947140" y="1936844"/>
                  <a:pt x="4951280" y="1941902"/>
                  <a:pt x="4956413" y="1945574"/>
                </a:cubicBezTo>
                <a:cubicBezTo>
                  <a:pt x="4959388" y="1941417"/>
                  <a:pt x="4959935" y="1933422"/>
                  <a:pt x="4968762" y="1935547"/>
                </a:cubicBezTo>
                <a:cubicBezTo>
                  <a:pt x="4973175" y="1936609"/>
                  <a:pt x="4971637" y="1945988"/>
                  <a:pt x="4971637" y="1945988"/>
                </a:cubicBezTo>
                <a:cubicBezTo>
                  <a:pt x="4968661" y="1950147"/>
                  <a:pt x="4967121" y="1959527"/>
                  <a:pt x="4960171" y="1958397"/>
                </a:cubicBezTo>
                <a:cubicBezTo>
                  <a:pt x="4953055" y="1957495"/>
                  <a:pt x="4946485" y="1948602"/>
                  <a:pt x="4938651" y="1945092"/>
                </a:cubicBezTo>
                <a:cubicBezTo>
                  <a:pt x="4946213" y="1952599"/>
                  <a:pt x="4938823" y="1955695"/>
                  <a:pt x="4936839" y="1958468"/>
                </a:cubicBezTo>
                <a:cubicBezTo>
                  <a:pt x="4942963" y="1960754"/>
                  <a:pt x="4947375" y="1961816"/>
                  <a:pt x="4952783" y="1961492"/>
                </a:cubicBezTo>
                <a:cubicBezTo>
                  <a:pt x="4951961" y="1973483"/>
                  <a:pt x="4949430" y="1984248"/>
                  <a:pt x="4946900" y="1995014"/>
                </a:cubicBezTo>
                <a:cubicBezTo>
                  <a:pt x="4941768" y="1991341"/>
                  <a:pt x="4936635" y="1987669"/>
                  <a:pt x="4929794" y="1982772"/>
                </a:cubicBezTo>
                <a:cubicBezTo>
                  <a:pt x="4931778" y="1980000"/>
                  <a:pt x="4933762" y="1977227"/>
                  <a:pt x="4936738" y="1973069"/>
                </a:cubicBezTo>
                <a:cubicBezTo>
                  <a:pt x="4926474" y="1965723"/>
                  <a:pt x="4922232" y="1975264"/>
                  <a:pt x="4919256" y="1979422"/>
                </a:cubicBezTo>
                <a:cubicBezTo>
                  <a:pt x="4917165" y="1985961"/>
                  <a:pt x="4916724" y="1990188"/>
                  <a:pt x="4930410" y="1999983"/>
                </a:cubicBezTo>
                <a:cubicBezTo>
                  <a:pt x="4926607" y="2005296"/>
                  <a:pt x="4917335" y="1996565"/>
                  <a:pt x="4912203" y="1992892"/>
                </a:cubicBezTo>
                <a:cubicBezTo>
                  <a:pt x="4910938" y="1998275"/>
                  <a:pt x="4911383" y="2004882"/>
                  <a:pt x="4910118" y="2010265"/>
                </a:cubicBezTo>
                <a:cubicBezTo>
                  <a:pt x="4920655" y="2013614"/>
                  <a:pt x="4931466" y="2012966"/>
                  <a:pt x="4939573" y="2012479"/>
                </a:cubicBezTo>
                <a:cubicBezTo>
                  <a:pt x="4944982" y="2012157"/>
                  <a:pt x="4950494" y="2008067"/>
                  <a:pt x="4959047" y="2014187"/>
                </a:cubicBezTo>
                <a:cubicBezTo>
                  <a:pt x="4955245" y="2019501"/>
                  <a:pt x="4938756" y="2024470"/>
                  <a:pt x="4955576" y="2036507"/>
                </a:cubicBezTo>
                <a:cubicBezTo>
                  <a:pt x="4960865" y="2026406"/>
                  <a:pt x="4970655" y="2018149"/>
                  <a:pt x="4974053" y="2005859"/>
                </a:cubicBezTo>
                <a:lnTo>
                  <a:pt x="4974733" y="1994988"/>
                </a:lnTo>
                <a:lnTo>
                  <a:pt x="4973200" y="1995357"/>
                </a:lnTo>
                <a:cubicBezTo>
                  <a:pt x="4970976" y="1991820"/>
                  <a:pt x="4973469" y="1991657"/>
                  <a:pt x="4975962" y="1991496"/>
                </a:cubicBezTo>
                <a:lnTo>
                  <a:pt x="4976092" y="1992902"/>
                </a:lnTo>
                <a:lnTo>
                  <a:pt x="4986182" y="2000593"/>
                </a:lnTo>
                <a:cubicBezTo>
                  <a:pt x="4989962" y="2003820"/>
                  <a:pt x="4993316" y="2007268"/>
                  <a:pt x="4994889" y="2010491"/>
                </a:cubicBezTo>
                <a:cubicBezTo>
                  <a:pt x="4996054" y="2019709"/>
                  <a:pt x="4982985" y="2027126"/>
                  <a:pt x="4977472" y="2031216"/>
                </a:cubicBezTo>
                <a:cubicBezTo>
                  <a:pt x="4969810" y="2038309"/>
                  <a:pt x="4961152" y="2046787"/>
                  <a:pt x="4955201" y="2055104"/>
                </a:cubicBezTo>
                <a:cubicBezTo>
                  <a:pt x="4952225" y="2059263"/>
                  <a:pt x="4951405" y="2071253"/>
                  <a:pt x="4940868" y="2067904"/>
                </a:cubicBezTo>
                <a:cubicBezTo>
                  <a:pt x="4936620" y="2066612"/>
                  <a:pt x="4929778" y="2061715"/>
                  <a:pt x="4927361" y="2062081"/>
                </a:cubicBezTo>
                <a:cubicBezTo>
                  <a:pt x="4922781" y="2061250"/>
                  <a:pt x="4920962" y="2063791"/>
                  <a:pt x="4918260" y="2063953"/>
                </a:cubicBezTo>
                <a:cubicBezTo>
                  <a:pt x="4911862" y="2065664"/>
                  <a:pt x="4899168" y="2054483"/>
                  <a:pt x="4891334" y="2050973"/>
                </a:cubicBezTo>
                <a:cubicBezTo>
                  <a:pt x="4880077" y="2045014"/>
                  <a:pt x="4875835" y="2054556"/>
                  <a:pt x="4874571" y="2059938"/>
                </a:cubicBezTo>
                <a:cubicBezTo>
                  <a:pt x="4874297" y="2063935"/>
                  <a:pt x="4877446" y="2070380"/>
                  <a:pt x="4874469" y="2074538"/>
                </a:cubicBezTo>
                <a:cubicBezTo>
                  <a:pt x="4872485" y="2077312"/>
                  <a:pt x="4866087" y="2079021"/>
                  <a:pt x="4860848" y="2079114"/>
                </a:cubicBezTo>
                <a:cubicBezTo>
                  <a:pt x="4871112" y="2086459"/>
                  <a:pt x="4874914" y="2081146"/>
                  <a:pt x="4880320" y="2080822"/>
                </a:cubicBezTo>
                <a:cubicBezTo>
                  <a:pt x="4893831" y="2080010"/>
                  <a:pt x="4902216" y="2075530"/>
                  <a:pt x="4911316" y="2073656"/>
                </a:cubicBezTo>
                <a:cubicBezTo>
                  <a:pt x="4912035" y="2076267"/>
                  <a:pt x="4914465" y="2080102"/>
                  <a:pt x="4916892" y="2083936"/>
                </a:cubicBezTo>
                <a:cubicBezTo>
                  <a:pt x="4922286" y="2079412"/>
                  <a:pt x="4927964" y="2075091"/>
                  <a:pt x="4931933" y="2069546"/>
                </a:cubicBezTo>
                <a:cubicBezTo>
                  <a:pt x="4886192" y="2137078"/>
                  <a:pt x="4834059" y="2199686"/>
                  <a:pt x="4778773" y="2262483"/>
                </a:cubicBezTo>
                <a:cubicBezTo>
                  <a:pt x="4765157" y="2277894"/>
                  <a:pt x="4751708" y="2293074"/>
                  <a:pt x="4736383" y="2307260"/>
                </a:cubicBezTo>
                <a:cubicBezTo>
                  <a:pt x="4730705" y="2311582"/>
                  <a:pt x="4732142" y="2316802"/>
                  <a:pt x="4733305" y="2326019"/>
                </a:cubicBezTo>
                <a:cubicBezTo>
                  <a:pt x="4736345" y="2336230"/>
                  <a:pt x="4721840" y="2338426"/>
                  <a:pt x="4716162" y="2342747"/>
                </a:cubicBezTo>
                <a:cubicBezTo>
                  <a:pt x="4699126" y="2355710"/>
                  <a:pt x="4684955" y="2368276"/>
                  <a:pt x="4669630" y="2382463"/>
                </a:cubicBezTo>
                <a:cubicBezTo>
                  <a:pt x="4660257" y="2388332"/>
                  <a:pt x="4650947" y="2408570"/>
                  <a:pt x="4626998" y="2391431"/>
                </a:cubicBezTo>
                <a:cubicBezTo>
                  <a:pt x="4626724" y="2395428"/>
                  <a:pt x="4624740" y="2398200"/>
                  <a:pt x="4625459" y="2400811"/>
                </a:cubicBezTo>
                <a:cubicBezTo>
                  <a:pt x="4628881" y="2403260"/>
                  <a:pt x="4633293" y="2404322"/>
                  <a:pt x="4636989" y="2402774"/>
                </a:cubicBezTo>
                <a:cubicBezTo>
                  <a:pt x="4633021" y="2408318"/>
                  <a:pt x="4627342" y="2412639"/>
                  <a:pt x="4624365" y="2416797"/>
                </a:cubicBezTo>
                <a:cubicBezTo>
                  <a:pt x="4619679" y="2419732"/>
                  <a:pt x="4617694" y="2422504"/>
                  <a:pt x="4614000" y="2424053"/>
                </a:cubicBezTo>
                <a:cubicBezTo>
                  <a:pt x="4608868" y="2420380"/>
                  <a:pt x="4603736" y="2416708"/>
                  <a:pt x="4598890" y="2413239"/>
                </a:cubicBezTo>
                <a:cubicBezTo>
                  <a:pt x="4595913" y="2417397"/>
                  <a:pt x="4605892" y="2424539"/>
                  <a:pt x="4611024" y="2428212"/>
                </a:cubicBezTo>
                <a:cubicBezTo>
                  <a:pt x="4559363" y="2464257"/>
                  <a:pt x="4511572" y="2502722"/>
                  <a:pt x="4466752" y="2543664"/>
                </a:cubicBezTo>
                <a:cubicBezTo>
                  <a:pt x="4444756" y="2563557"/>
                  <a:pt x="4427064" y="2588278"/>
                  <a:pt x="4399218" y="2601888"/>
                </a:cubicBezTo>
                <a:cubicBezTo>
                  <a:pt x="4384605" y="2607850"/>
                  <a:pt x="4374958" y="2617716"/>
                  <a:pt x="4365596" y="2627785"/>
                </a:cubicBezTo>
                <a:cubicBezTo>
                  <a:pt x="4354957" y="2639037"/>
                  <a:pt x="4343600" y="2647679"/>
                  <a:pt x="4331417" y="2657476"/>
                </a:cubicBezTo>
                <a:cubicBezTo>
                  <a:pt x="4349890" y="2649734"/>
                  <a:pt x="4367195" y="2639410"/>
                  <a:pt x="4375677" y="2620326"/>
                </a:cubicBezTo>
                <a:cubicBezTo>
                  <a:pt x="4380808" y="2623999"/>
                  <a:pt x="4387652" y="2628896"/>
                  <a:pt x="4392783" y="2632568"/>
                </a:cubicBezTo>
                <a:cubicBezTo>
                  <a:pt x="4394048" y="2627185"/>
                  <a:pt x="4391111" y="2602375"/>
                  <a:pt x="4406061" y="2606785"/>
                </a:cubicBezTo>
                <a:cubicBezTo>
                  <a:pt x="4412185" y="2609071"/>
                  <a:pt x="4419027" y="2613968"/>
                  <a:pt x="4424433" y="2613644"/>
                </a:cubicBezTo>
                <a:cubicBezTo>
                  <a:pt x="4429119" y="2610710"/>
                  <a:pt x="4432814" y="2609161"/>
                  <a:pt x="4435789" y="2605002"/>
                </a:cubicBezTo>
                <a:cubicBezTo>
                  <a:pt x="4453927" y="2586888"/>
                  <a:pt x="4475649" y="2570992"/>
                  <a:pt x="4495376" y="2553668"/>
                </a:cubicBezTo>
                <a:cubicBezTo>
                  <a:pt x="4541469" y="2518178"/>
                  <a:pt x="4587006" y="2479847"/>
                  <a:pt x="4634976" y="2445352"/>
                </a:cubicBezTo>
                <a:cubicBezTo>
                  <a:pt x="4656971" y="2425457"/>
                  <a:pt x="4679521" y="2408407"/>
                  <a:pt x="4700240" y="2389695"/>
                </a:cubicBezTo>
                <a:cubicBezTo>
                  <a:pt x="4710878" y="2378443"/>
                  <a:pt x="4720359" y="2368809"/>
                  <a:pt x="4730006" y="2358943"/>
                </a:cubicBezTo>
                <a:cubicBezTo>
                  <a:pt x="4733701" y="2357394"/>
                  <a:pt x="4734966" y="2352012"/>
                  <a:pt x="4740372" y="2351687"/>
                </a:cubicBezTo>
                <a:cubicBezTo>
                  <a:pt x="4746770" y="2349978"/>
                  <a:pt x="4753339" y="2358871"/>
                  <a:pt x="4760181" y="2363768"/>
                </a:cubicBezTo>
                <a:cubicBezTo>
                  <a:pt x="4774857" y="2372175"/>
                  <a:pt x="4780474" y="2353485"/>
                  <a:pt x="4783450" y="2349326"/>
                </a:cubicBezTo>
                <a:cubicBezTo>
                  <a:pt x="4792378" y="2336850"/>
                  <a:pt x="4803736" y="2328210"/>
                  <a:pt x="4814208" y="2317188"/>
                </a:cubicBezTo>
                <a:cubicBezTo>
                  <a:pt x="4834495" y="2296071"/>
                  <a:pt x="4854781" y="2274954"/>
                  <a:pt x="4873624" y="2255250"/>
                </a:cubicBezTo>
                <a:cubicBezTo>
                  <a:pt x="4863643" y="2248108"/>
                  <a:pt x="4856802" y="2243211"/>
                  <a:pt x="4859060" y="2236443"/>
                </a:cubicBezTo>
                <a:cubicBezTo>
                  <a:pt x="4861316" y="2229673"/>
                  <a:pt x="4866996" y="2225353"/>
                  <a:pt x="4870964" y="2219808"/>
                </a:cubicBezTo>
                <a:cubicBezTo>
                  <a:pt x="4871791" y="2218652"/>
                  <a:pt x="4878462" y="2212946"/>
                  <a:pt x="4883593" y="2216619"/>
                </a:cubicBezTo>
                <a:cubicBezTo>
                  <a:pt x="4892865" y="2225350"/>
                  <a:pt x="4884102" y="2237595"/>
                  <a:pt x="4882551" y="2242773"/>
                </a:cubicBezTo>
                <a:cubicBezTo>
                  <a:pt x="4895073" y="2243349"/>
                  <a:pt x="4898157" y="2235426"/>
                  <a:pt x="4904827" y="2229718"/>
                </a:cubicBezTo>
                <a:cubicBezTo>
                  <a:pt x="4910780" y="2221401"/>
                  <a:pt x="4916731" y="2213084"/>
                  <a:pt x="4924393" y="2205990"/>
                </a:cubicBezTo>
                <a:cubicBezTo>
                  <a:pt x="4937845" y="2190812"/>
                  <a:pt x="4950741" y="2172790"/>
                  <a:pt x="4964191" y="2157611"/>
                </a:cubicBezTo>
                <a:cubicBezTo>
                  <a:pt x="4969151" y="2150680"/>
                  <a:pt x="4972400" y="2142525"/>
                  <a:pt x="4980782" y="2138041"/>
                </a:cubicBezTo>
                <a:cubicBezTo>
                  <a:pt x="4982492" y="2139266"/>
                  <a:pt x="4991866" y="2133397"/>
                  <a:pt x="4990600" y="2138780"/>
                </a:cubicBezTo>
                <a:cubicBezTo>
                  <a:pt x="4990327" y="2142777"/>
                  <a:pt x="4987352" y="2146935"/>
                  <a:pt x="4985367" y="2149708"/>
                </a:cubicBezTo>
                <a:cubicBezTo>
                  <a:pt x="4983383" y="2152480"/>
                  <a:pt x="4984820" y="2157701"/>
                  <a:pt x="4986257" y="2162922"/>
                </a:cubicBezTo>
                <a:cubicBezTo>
                  <a:pt x="4985158" y="2168074"/>
                  <a:pt x="4979033" y="2165787"/>
                  <a:pt x="4973629" y="2166111"/>
                </a:cubicBezTo>
                <a:cubicBezTo>
                  <a:pt x="4976776" y="2172556"/>
                  <a:pt x="4978213" y="2177778"/>
                  <a:pt x="4979651" y="2182998"/>
                </a:cubicBezTo>
                <a:cubicBezTo>
                  <a:pt x="4985056" y="2182675"/>
                  <a:pt x="4990462" y="2182351"/>
                  <a:pt x="4994157" y="2180802"/>
                </a:cubicBezTo>
                <a:cubicBezTo>
                  <a:pt x="4990907" y="2188957"/>
                  <a:pt x="4986666" y="2198499"/>
                  <a:pt x="4981705" y="2205430"/>
                </a:cubicBezTo>
                <a:cubicBezTo>
                  <a:pt x="4981261" y="2198823"/>
                  <a:pt x="4983518" y="2192053"/>
                  <a:pt x="4971543" y="2183484"/>
                </a:cubicBezTo>
                <a:cubicBezTo>
                  <a:pt x="4963607" y="2194574"/>
                  <a:pt x="4960803" y="2209337"/>
                  <a:pt x="4943759" y="2211464"/>
                </a:cubicBezTo>
                <a:cubicBezTo>
                  <a:pt x="4934659" y="2213336"/>
                  <a:pt x="4933394" y="2218719"/>
                  <a:pt x="4929426" y="2224263"/>
                </a:cubicBezTo>
                <a:cubicBezTo>
                  <a:pt x="4923746" y="2228584"/>
                  <a:pt x="4918787" y="2235515"/>
                  <a:pt x="4910406" y="2239998"/>
                </a:cubicBezTo>
                <a:cubicBezTo>
                  <a:pt x="4905719" y="2242933"/>
                  <a:pt x="4899322" y="2244642"/>
                  <a:pt x="4905065" y="2254692"/>
                </a:cubicBezTo>
                <a:cubicBezTo>
                  <a:pt x="4909923" y="2262361"/>
                  <a:pt x="4912352" y="2266196"/>
                  <a:pt x="4904245" y="2266682"/>
                </a:cubicBezTo>
                <a:cubicBezTo>
                  <a:pt x="4887755" y="2271651"/>
                  <a:pt x="4882076" y="2275971"/>
                  <a:pt x="4904041" y="2295883"/>
                </a:cubicBezTo>
                <a:cubicBezTo>
                  <a:pt x="4907017" y="2291724"/>
                  <a:pt x="4908283" y="2286342"/>
                  <a:pt x="4911977" y="2284793"/>
                </a:cubicBezTo>
                <a:cubicBezTo>
                  <a:pt x="4916664" y="2281858"/>
                  <a:pt x="4919812" y="2288303"/>
                  <a:pt x="4919538" y="2292300"/>
                </a:cubicBezTo>
                <a:cubicBezTo>
                  <a:pt x="4918273" y="2297683"/>
                  <a:pt x="4910884" y="2300779"/>
                  <a:pt x="4907908" y="2304938"/>
                </a:cubicBezTo>
                <a:cubicBezTo>
                  <a:pt x="4901956" y="2313255"/>
                  <a:pt x="4897161" y="2319955"/>
                  <a:pt x="4892201" y="2326886"/>
                </a:cubicBezTo>
                <a:cubicBezTo>
                  <a:pt x="4881289" y="2342135"/>
                  <a:pt x="4869824" y="2354542"/>
                  <a:pt x="4858192" y="2367180"/>
                </a:cubicBezTo>
                <a:cubicBezTo>
                  <a:pt x="4850257" y="2378270"/>
                  <a:pt x="4845194" y="2399802"/>
                  <a:pt x="4827160" y="2403314"/>
                </a:cubicBezTo>
                <a:cubicBezTo>
                  <a:pt x="4794453" y="2409255"/>
                  <a:pt x="4786309" y="2438711"/>
                  <a:pt x="4771428" y="2459505"/>
                </a:cubicBezTo>
                <a:cubicBezTo>
                  <a:pt x="4768452" y="2463663"/>
                  <a:pt x="4760242" y="2478750"/>
                  <a:pt x="4778889" y="2481612"/>
                </a:cubicBezTo>
                <a:cubicBezTo>
                  <a:pt x="4788707" y="2482351"/>
                  <a:pt x="4796370" y="2475258"/>
                  <a:pt x="4807614" y="2477015"/>
                </a:cubicBezTo>
                <a:cubicBezTo>
                  <a:pt x="4805629" y="2479788"/>
                  <a:pt x="4788658" y="2507119"/>
                  <a:pt x="4809395" y="2503444"/>
                </a:cubicBezTo>
                <a:cubicBezTo>
                  <a:pt x="4826604" y="2501087"/>
                  <a:pt x="4832111" y="2486161"/>
                  <a:pt x="4843468" y="2477520"/>
                </a:cubicBezTo>
                <a:cubicBezTo>
                  <a:pt x="4825884" y="2498476"/>
                  <a:pt x="4808467" y="2519200"/>
                  <a:pt x="4791876" y="2538769"/>
                </a:cubicBezTo>
                <a:cubicBezTo>
                  <a:pt x="4786744" y="2535096"/>
                  <a:pt x="4782605" y="2530038"/>
                  <a:pt x="4777472" y="2526364"/>
                </a:cubicBezTo>
                <a:cubicBezTo>
                  <a:pt x="4795400" y="2526617"/>
                  <a:pt x="4770844" y="2496468"/>
                  <a:pt x="4755447" y="2485450"/>
                </a:cubicBezTo>
                <a:cubicBezTo>
                  <a:pt x="4738341" y="2473208"/>
                  <a:pt x="4731842" y="2489519"/>
                  <a:pt x="4726881" y="2496449"/>
                </a:cubicBezTo>
                <a:cubicBezTo>
                  <a:pt x="4723906" y="2500609"/>
                  <a:pt x="4720930" y="2504767"/>
                  <a:pt x="4717954" y="2508925"/>
                </a:cubicBezTo>
                <a:cubicBezTo>
                  <a:pt x="4716961" y="2510312"/>
                  <a:pt x="4714977" y="2513084"/>
                  <a:pt x="4710730" y="2511792"/>
                </a:cubicBezTo>
                <a:cubicBezTo>
                  <a:pt x="4707307" y="2509341"/>
                  <a:pt x="4704713" y="2505740"/>
                  <a:pt x="4702894" y="2508281"/>
                </a:cubicBezTo>
                <a:cubicBezTo>
                  <a:pt x="4698209" y="2511215"/>
                  <a:pt x="4696943" y="2516598"/>
                  <a:pt x="4693966" y="2520757"/>
                </a:cubicBezTo>
                <a:cubicBezTo>
                  <a:pt x="4690990" y="2524915"/>
                  <a:pt x="4700810" y="2525653"/>
                  <a:pt x="4696841" y="2531198"/>
                </a:cubicBezTo>
                <a:cubicBezTo>
                  <a:pt x="4691881" y="2538129"/>
                  <a:pt x="4690342" y="2547509"/>
                  <a:pt x="4687093" y="2555664"/>
                </a:cubicBezTo>
                <a:cubicBezTo>
                  <a:pt x="4684282" y="2559592"/>
                  <a:pt x="4678159" y="2557305"/>
                  <a:pt x="4670323" y="2553794"/>
                </a:cubicBezTo>
                <a:cubicBezTo>
                  <a:pt x="4659353" y="2548039"/>
                  <a:pt x="4654392" y="2554971"/>
                  <a:pt x="4654119" y="2558967"/>
                </a:cubicBezTo>
                <a:cubicBezTo>
                  <a:pt x="4645636" y="2578052"/>
                  <a:pt x="4632894" y="2591640"/>
                  <a:pt x="4617134" y="2603420"/>
                </a:cubicBezTo>
                <a:cubicBezTo>
                  <a:pt x="4583947" y="2631723"/>
                  <a:pt x="4544741" y="2653974"/>
                  <a:pt x="4506420" y="2678605"/>
                </a:cubicBezTo>
                <a:cubicBezTo>
                  <a:pt x="4511552" y="2682278"/>
                  <a:pt x="4518396" y="2687174"/>
                  <a:pt x="4523529" y="2690848"/>
                </a:cubicBezTo>
                <a:cubicBezTo>
                  <a:pt x="4474840" y="2722733"/>
                  <a:pt x="4422027" y="2753761"/>
                  <a:pt x="4370084" y="2782967"/>
                </a:cubicBezTo>
                <a:cubicBezTo>
                  <a:pt x="4376209" y="2785254"/>
                  <a:pt x="4383767" y="2792759"/>
                  <a:pt x="4388459" y="2789829"/>
                </a:cubicBezTo>
                <a:cubicBezTo>
                  <a:pt x="4393144" y="2786893"/>
                  <a:pt x="4395403" y="2780125"/>
                  <a:pt x="4402626" y="2777259"/>
                </a:cubicBezTo>
                <a:cubicBezTo>
                  <a:pt x="4419116" y="2772289"/>
                  <a:pt x="4435154" y="2767347"/>
                  <a:pt x="4448222" y="2759931"/>
                </a:cubicBezTo>
                <a:cubicBezTo>
                  <a:pt x="4477062" y="2744934"/>
                  <a:pt x="4502314" y="2727721"/>
                  <a:pt x="4529442" y="2711500"/>
                </a:cubicBezTo>
                <a:cubicBezTo>
                  <a:pt x="4585784" y="2679153"/>
                  <a:pt x="4639158" y="2644334"/>
                  <a:pt x="4687400" y="2605842"/>
                </a:cubicBezTo>
                <a:cubicBezTo>
                  <a:pt x="4697551" y="2623586"/>
                  <a:pt x="4680519" y="2629914"/>
                  <a:pt x="4686256" y="2646597"/>
                </a:cubicBezTo>
                <a:cubicBezTo>
                  <a:pt x="4688489" y="2643478"/>
                  <a:pt x="4693204" y="2640956"/>
                  <a:pt x="4695652" y="2636518"/>
                </a:cubicBezTo>
                <a:lnTo>
                  <a:pt x="4697148" y="2631421"/>
                </a:lnTo>
                <a:lnTo>
                  <a:pt x="4697169" y="2631348"/>
                </a:lnTo>
                <a:cubicBezTo>
                  <a:pt x="4696125" y="2622566"/>
                  <a:pt x="4698109" y="2619794"/>
                  <a:pt x="4706923" y="2617717"/>
                </a:cubicBezTo>
                <a:cubicBezTo>
                  <a:pt x="4727108" y="2611200"/>
                  <a:pt x="4741277" y="2598632"/>
                  <a:pt x="4752908" y="2585994"/>
                </a:cubicBezTo>
                <a:cubicBezTo>
                  <a:pt x="4757868" y="2579062"/>
                  <a:pt x="4761117" y="2570907"/>
                  <a:pt x="4770217" y="2569035"/>
                </a:cubicBezTo>
                <a:cubicBezTo>
                  <a:pt x="4780310" y="2565776"/>
                  <a:pt x="4786541" y="2564297"/>
                  <a:pt x="4792494" y="2555979"/>
                </a:cubicBezTo>
                <a:cubicBezTo>
                  <a:pt x="4804398" y="2539345"/>
                  <a:pt x="4820443" y="2527770"/>
                  <a:pt x="4837313" y="2515038"/>
                </a:cubicBezTo>
                <a:cubicBezTo>
                  <a:pt x="4852638" y="2500852"/>
                  <a:pt x="4867965" y="2486666"/>
                  <a:pt x="4880422" y="2472872"/>
                </a:cubicBezTo>
                <a:cubicBezTo>
                  <a:pt x="4887799" y="2465576"/>
                  <a:pt x="4892760" y="2458644"/>
                  <a:pt x="4897720" y="2451713"/>
                </a:cubicBezTo>
                <a:cubicBezTo>
                  <a:pt x="4903506" y="2443627"/>
                  <a:pt x="4909025" y="2432904"/>
                  <a:pt x="4918832" y="2429440"/>
                </a:cubicBezTo>
                <a:cubicBezTo>
                  <a:pt x="4927933" y="2427569"/>
                  <a:pt x="4936040" y="2427082"/>
                  <a:pt x="4941001" y="2420152"/>
                </a:cubicBezTo>
                <a:cubicBezTo>
                  <a:pt x="4943977" y="2415993"/>
                  <a:pt x="4945623" y="2402848"/>
                  <a:pt x="4957871" y="2407421"/>
                </a:cubicBezTo>
                <a:cubicBezTo>
                  <a:pt x="4980657" y="2415342"/>
                  <a:pt x="4975423" y="2426270"/>
                  <a:pt x="4974051" y="2435418"/>
                </a:cubicBezTo>
                <a:cubicBezTo>
                  <a:pt x="4984423" y="2438998"/>
                  <a:pt x="4986406" y="2436226"/>
                  <a:pt x="4982539" y="2427170"/>
                </a:cubicBezTo>
                <a:cubicBezTo>
                  <a:pt x="4989382" y="2432067"/>
                  <a:pt x="4995506" y="2434353"/>
                  <a:pt x="5000354" y="2437821"/>
                </a:cubicBezTo>
                <a:cubicBezTo>
                  <a:pt x="4997822" y="2448587"/>
                  <a:pt x="4995458" y="2459122"/>
                  <a:pt x="4990224" y="2470050"/>
                </a:cubicBezTo>
                <a:cubicBezTo>
                  <a:pt x="5034841" y="2458309"/>
                  <a:pt x="5059367" y="2427650"/>
                  <a:pt x="5082737" y="2398609"/>
                </a:cubicBezTo>
                <a:cubicBezTo>
                  <a:pt x="5106381" y="2365571"/>
                  <a:pt x="5123899" y="2330245"/>
                  <a:pt x="5149419" y="2298200"/>
                </a:cubicBezTo>
                <a:cubicBezTo>
                  <a:pt x="5137444" y="2289631"/>
                  <a:pt x="5133921" y="2301783"/>
                  <a:pt x="5130945" y="2305942"/>
                </a:cubicBezTo>
                <a:cubicBezTo>
                  <a:pt x="5129680" y="2311324"/>
                  <a:pt x="5129406" y="2315321"/>
                  <a:pt x="5124719" y="2318256"/>
                </a:cubicBezTo>
                <a:cubicBezTo>
                  <a:pt x="5119041" y="2322576"/>
                  <a:pt x="5111479" y="2315069"/>
                  <a:pt x="5104637" y="2310172"/>
                </a:cubicBezTo>
                <a:cubicBezTo>
                  <a:pt x="5095601" y="2326414"/>
                  <a:pt x="5092968" y="2351780"/>
                  <a:pt x="5062520" y="2350952"/>
                </a:cubicBezTo>
                <a:cubicBezTo>
                  <a:pt x="5076682" y="2327548"/>
                  <a:pt x="5088261" y="2304741"/>
                  <a:pt x="5099720" y="2281499"/>
                </a:cubicBezTo>
                <a:cubicBezTo>
                  <a:pt x="5104567" y="2284968"/>
                  <a:pt x="5112401" y="2288478"/>
                  <a:pt x="5114829" y="2292313"/>
                </a:cubicBezTo>
                <a:cubicBezTo>
                  <a:pt x="5115549" y="2294924"/>
                  <a:pt x="5110143" y="2295248"/>
                  <a:pt x="5112573" y="2299083"/>
                </a:cubicBezTo>
                <a:cubicBezTo>
                  <a:pt x="5113291" y="2301693"/>
                  <a:pt x="5116714" y="2304141"/>
                  <a:pt x="5119143" y="2307976"/>
                </a:cubicBezTo>
                <a:lnTo>
                  <a:pt x="5119123" y="2295575"/>
                </a:lnTo>
                <a:lnTo>
                  <a:pt x="5118601" y="2295556"/>
                </a:lnTo>
                <a:cubicBezTo>
                  <a:pt x="5117709" y="2295452"/>
                  <a:pt x="5116606" y="2295195"/>
                  <a:pt x="5115753" y="2294586"/>
                </a:cubicBezTo>
                <a:cubicBezTo>
                  <a:pt x="5114208" y="2291346"/>
                  <a:pt x="5114711" y="2290640"/>
                  <a:pt x="5115903" y="2291226"/>
                </a:cubicBezTo>
                <a:lnTo>
                  <a:pt x="5119121" y="2294535"/>
                </a:lnTo>
                <a:lnTo>
                  <a:pt x="5119120" y="2293549"/>
                </a:lnTo>
                <a:cubicBezTo>
                  <a:pt x="5118662" y="2288767"/>
                  <a:pt x="5118080" y="2284157"/>
                  <a:pt x="5118354" y="2280162"/>
                </a:cubicBezTo>
                <a:cubicBezTo>
                  <a:pt x="5119619" y="2274778"/>
                  <a:pt x="5126398" y="2265306"/>
                  <a:pt x="5119828" y="2256412"/>
                </a:cubicBezTo>
                <a:cubicBezTo>
                  <a:pt x="5117683" y="2252782"/>
                  <a:pt x="5105709" y="2244212"/>
                  <a:pt x="5105982" y="2240215"/>
                </a:cubicBezTo>
                <a:cubicBezTo>
                  <a:pt x="5107521" y="2230836"/>
                  <a:pt x="5116894" y="2224967"/>
                  <a:pt x="5122847" y="2216650"/>
                </a:cubicBezTo>
                <a:cubicBezTo>
                  <a:pt x="5112582" y="2209305"/>
                  <a:pt x="5109060" y="2221457"/>
                  <a:pt x="5098796" y="2214111"/>
                </a:cubicBezTo>
                <a:cubicBezTo>
                  <a:pt x="5128290" y="2187356"/>
                  <a:pt x="5160651" y="2160208"/>
                  <a:pt x="5151244" y="2111902"/>
                </a:cubicBezTo>
                <a:cubicBezTo>
                  <a:pt x="5144847" y="2113613"/>
                  <a:pt x="5136306" y="2111692"/>
                  <a:pt x="5125049" y="2105733"/>
                </a:cubicBezTo>
                <a:cubicBezTo>
                  <a:pt x="5173156" y="2027667"/>
                  <a:pt x="5211882" y="1944634"/>
                  <a:pt x="5243886" y="1857141"/>
                </a:cubicBezTo>
                <a:cubicBezTo>
                  <a:pt x="5258997" y="1867954"/>
                  <a:pt x="5238367" y="1867864"/>
                  <a:pt x="5243225" y="1875533"/>
                </a:cubicBezTo>
                <a:cubicBezTo>
                  <a:pt x="5249077" y="1881816"/>
                  <a:pt x="5261426" y="1871788"/>
                  <a:pt x="5262418" y="1870403"/>
                </a:cubicBezTo>
                <a:cubicBezTo>
                  <a:pt x="5264402" y="1867630"/>
                  <a:pt x="5265667" y="1862246"/>
                  <a:pt x="5261527" y="1857188"/>
                </a:cubicBezTo>
                <a:cubicBezTo>
                  <a:pt x="5258380" y="1850743"/>
                  <a:pt x="5251821" y="1846051"/>
                  <a:pt x="5250384" y="1840830"/>
                </a:cubicBezTo>
                <a:cubicBezTo>
                  <a:pt x="5249220" y="1831612"/>
                  <a:pt x="5258428" y="1825974"/>
                  <a:pt x="5262396" y="1820429"/>
                </a:cubicBezTo>
                <a:cubicBezTo>
                  <a:pt x="5262670" y="1816432"/>
                  <a:pt x="5265645" y="1812274"/>
                  <a:pt x="5271485" y="1814357"/>
                </a:cubicBezTo>
                <a:lnTo>
                  <a:pt x="5273570" y="1814293"/>
                </a:lnTo>
                <a:lnTo>
                  <a:pt x="5270122" y="1811515"/>
                </a:lnTo>
                <a:cubicBezTo>
                  <a:pt x="5269219" y="1810625"/>
                  <a:pt x="5268713" y="1809898"/>
                  <a:pt x="5268490" y="1809251"/>
                </a:cubicBezTo>
                <a:lnTo>
                  <a:pt x="5268568" y="1809017"/>
                </a:lnTo>
                <a:lnTo>
                  <a:pt x="5265599" y="1808642"/>
                </a:lnTo>
                <a:cubicBezTo>
                  <a:pt x="5266521" y="1807355"/>
                  <a:pt x="5267442" y="1806068"/>
                  <a:pt x="5268363" y="1804780"/>
                </a:cubicBezTo>
                <a:lnTo>
                  <a:pt x="5269319" y="1806737"/>
                </a:lnTo>
                <a:lnTo>
                  <a:pt x="5269659" y="1805708"/>
                </a:lnTo>
                <a:lnTo>
                  <a:pt x="5271532" y="1807356"/>
                </a:lnTo>
                <a:lnTo>
                  <a:pt x="5270605" y="1805343"/>
                </a:lnTo>
                <a:cubicBezTo>
                  <a:pt x="5266021" y="1793677"/>
                  <a:pt x="5282065" y="1782101"/>
                  <a:pt x="5287852" y="1774014"/>
                </a:cubicBezTo>
                <a:cubicBezTo>
                  <a:pt x="5301294" y="1748001"/>
                  <a:pt x="5314572" y="1722217"/>
                  <a:pt x="5328015" y="1696202"/>
                </a:cubicBezTo>
                <a:cubicBezTo>
                  <a:pt x="5330617" y="1710641"/>
                  <a:pt x="5327094" y="1722793"/>
                  <a:pt x="5322852" y="1732335"/>
                </a:cubicBezTo>
                <a:cubicBezTo>
                  <a:pt x="5320595" y="1739104"/>
                  <a:pt x="5318502" y="1745643"/>
                  <a:pt x="5315961" y="1752206"/>
                </a:cubicBezTo>
                <a:cubicBezTo>
                  <a:pt x="5314968" y="1753594"/>
                  <a:pt x="5312985" y="1756366"/>
                  <a:pt x="5313987" y="1759181"/>
                </a:cubicBezTo>
                <a:cubicBezTo>
                  <a:pt x="5317843" y="1764035"/>
                  <a:pt x="5322975" y="1767709"/>
                  <a:pt x="5328825" y="1773991"/>
                </a:cubicBezTo>
                <a:cubicBezTo>
                  <a:pt x="5317296" y="1772028"/>
                  <a:pt x="5315757" y="1781408"/>
                  <a:pt x="5313501" y="1788178"/>
                </a:cubicBezTo>
                <a:cubicBezTo>
                  <a:pt x="5309259" y="1797718"/>
                  <a:pt x="5300052" y="1803356"/>
                  <a:pt x="5297520" y="1814123"/>
                </a:cubicBezTo>
                <a:cubicBezTo>
                  <a:pt x="5296255" y="1819505"/>
                  <a:pt x="5295981" y="1823503"/>
                  <a:pt x="5300121" y="1828561"/>
                </a:cubicBezTo>
                <a:cubicBezTo>
                  <a:pt x="5297144" y="1832720"/>
                  <a:pt x="5292459" y="1835654"/>
                  <a:pt x="5289483" y="1839812"/>
                </a:cubicBezTo>
                <a:cubicBezTo>
                  <a:pt x="5280993" y="1848061"/>
                  <a:pt x="5274048" y="1857764"/>
                  <a:pt x="5267104" y="1867467"/>
                </a:cubicBezTo>
                <a:cubicBezTo>
                  <a:pt x="5246164" y="1900345"/>
                  <a:pt x="5221363" y="1935000"/>
                  <a:pt x="5235616" y="1986774"/>
                </a:cubicBezTo>
                <a:cubicBezTo>
                  <a:pt x="5229778" y="1984692"/>
                  <a:pt x="5220233" y="1979956"/>
                  <a:pt x="5218249" y="1982729"/>
                </a:cubicBezTo>
                <a:cubicBezTo>
                  <a:pt x="5214281" y="1988273"/>
                  <a:pt x="5215337" y="2001257"/>
                  <a:pt x="5214506" y="2009046"/>
                </a:cubicBezTo>
                <a:cubicBezTo>
                  <a:pt x="5213958" y="2017040"/>
                  <a:pt x="5221044" y="2057745"/>
                  <a:pt x="5200960" y="2049661"/>
                </a:cubicBezTo>
                <a:cubicBezTo>
                  <a:pt x="5193126" y="2046150"/>
                  <a:pt x="5186568" y="2041457"/>
                  <a:pt x="5182046" y="2044160"/>
                </a:cubicBezTo>
                <a:cubicBezTo>
                  <a:pt x="5177359" y="2047095"/>
                  <a:pt x="5176813" y="2055088"/>
                  <a:pt x="5173836" y="2059247"/>
                </a:cubicBezTo>
                <a:cubicBezTo>
                  <a:pt x="5167053" y="2075354"/>
                  <a:pt x="5153997" y="2086971"/>
                  <a:pt x="5156924" y="2107582"/>
                </a:cubicBezTo>
                <a:cubicBezTo>
                  <a:pt x="5167843" y="2103168"/>
                  <a:pt x="5178482" y="2091916"/>
                  <a:pt x="5200720" y="2107831"/>
                </a:cubicBezTo>
                <a:cubicBezTo>
                  <a:pt x="5223300" y="2050974"/>
                  <a:pt x="5245881" y="1994118"/>
                  <a:pt x="5271164" y="1937101"/>
                </a:cubicBezTo>
                <a:cubicBezTo>
                  <a:pt x="5283017" y="1910297"/>
                  <a:pt x="5297451" y="1882897"/>
                  <a:pt x="5310729" y="1857114"/>
                </a:cubicBezTo>
                <a:cubicBezTo>
                  <a:pt x="5317947" y="1843413"/>
                  <a:pt x="5325164" y="1829713"/>
                  <a:pt x="5334092" y="1817237"/>
                </a:cubicBezTo>
                <a:cubicBezTo>
                  <a:pt x="5336903" y="1813310"/>
                  <a:pt x="5341590" y="1810375"/>
                  <a:pt x="5339434" y="1802544"/>
                </a:cubicBezTo>
                <a:cubicBezTo>
                  <a:pt x="5339980" y="1794550"/>
                  <a:pt x="5330709" y="1785819"/>
                  <a:pt x="5325849" y="1778149"/>
                </a:cubicBezTo>
                <a:cubicBezTo>
                  <a:pt x="5331256" y="1777825"/>
                  <a:pt x="5338098" y="1782723"/>
                  <a:pt x="5343230" y="1786395"/>
                </a:cubicBezTo>
                <a:cubicBezTo>
                  <a:pt x="5373646" y="1733049"/>
                  <a:pt x="5393797" y="1672359"/>
                  <a:pt x="5412522" y="1610646"/>
                </a:cubicBezTo>
                <a:cubicBezTo>
                  <a:pt x="5421660" y="1579806"/>
                  <a:pt x="5430796" y="1548963"/>
                  <a:pt x="5438389" y="1516666"/>
                </a:cubicBezTo>
                <a:cubicBezTo>
                  <a:pt x="5440920" y="1505900"/>
                  <a:pt x="5440857" y="1491531"/>
                  <a:pt x="5448519" y="1484437"/>
                </a:cubicBezTo>
                <a:cubicBezTo>
                  <a:pt x="5452215" y="1482889"/>
                  <a:pt x="5458065" y="1489171"/>
                  <a:pt x="5456081" y="1491944"/>
                </a:cubicBezTo>
                <a:cubicBezTo>
                  <a:pt x="5455808" y="1495941"/>
                  <a:pt x="5452113" y="1497489"/>
                  <a:pt x="5449301" y="1501417"/>
                </a:cubicBezTo>
                <a:cubicBezTo>
                  <a:pt x="5459566" y="1508763"/>
                  <a:pt x="5476781" y="1517239"/>
                  <a:pt x="5472705" y="1526550"/>
                </a:cubicBezTo>
                <a:cubicBezTo>
                  <a:pt x="5467472" y="1537478"/>
                  <a:pt x="5464381" y="1552036"/>
                  <a:pt x="5460859" y="1564187"/>
                </a:cubicBezTo>
                <a:cubicBezTo>
                  <a:pt x="5452713" y="1593644"/>
                  <a:pt x="5444403" y="1623331"/>
                  <a:pt x="5436258" y="1652787"/>
                </a:cubicBezTo>
                <a:cubicBezTo>
                  <a:pt x="5421785" y="1709156"/>
                  <a:pt x="5406035" y="1766709"/>
                  <a:pt x="5388860" y="1823242"/>
                </a:cubicBezTo>
                <a:cubicBezTo>
                  <a:pt x="5371684" y="1879773"/>
                  <a:pt x="5355936" y="1937326"/>
                  <a:pt x="5338760" y="1993858"/>
                </a:cubicBezTo>
                <a:cubicBezTo>
                  <a:pt x="5329895" y="2020704"/>
                  <a:pt x="5321585" y="2050391"/>
                  <a:pt x="5311728" y="2078622"/>
                </a:cubicBezTo>
                <a:cubicBezTo>
                  <a:pt x="5309967" y="2084698"/>
                  <a:pt x="5308634" y="2091080"/>
                  <a:pt x="5307513" y="2097615"/>
                </a:cubicBezTo>
                <a:lnTo>
                  <a:pt x="5305874" y="2108746"/>
                </a:lnTo>
                <a:lnTo>
                  <a:pt x="5311131" y="2109635"/>
                </a:lnTo>
                <a:cubicBezTo>
                  <a:pt x="5313436" y="2113231"/>
                  <a:pt x="5312516" y="2114519"/>
                  <a:pt x="5308367" y="2113496"/>
                </a:cubicBezTo>
                <a:lnTo>
                  <a:pt x="5305642" y="2110329"/>
                </a:lnTo>
                <a:lnTo>
                  <a:pt x="5304581" y="2117527"/>
                </a:lnTo>
                <a:cubicBezTo>
                  <a:pt x="5301492" y="2132085"/>
                  <a:pt x="5287883" y="2140861"/>
                  <a:pt x="5279947" y="2151951"/>
                </a:cubicBezTo>
                <a:cubicBezTo>
                  <a:pt x="5298479" y="2165213"/>
                  <a:pt x="5319461" y="2096733"/>
                  <a:pt x="5321000" y="2087354"/>
                </a:cubicBezTo>
                <a:cubicBezTo>
                  <a:pt x="5333560" y="2058960"/>
                  <a:pt x="5352408" y="2032622"/>
                  <a:pt x="5363256" y="2003004"/>
                </a:cubicBezTo>
                <a:cubicBezTo>
                  <a:pt x="5368763" y="1988079"/>
                  <a:pt x="5373112" y="1974773"/>
                  <a:pt x="5375198" y="1957399"/>
                </a:cubicBezTo>
                <a:cubicBezTo>
                  <a:pt x="5377283" y="1940027"/>
                  <a:pt x="5373963" y="1922978"/>
                  <a:pt x="5393710" y="1920688"/>
                </a:cubicBezTo>
                <a:cubicBezTo>
                  <a:pt x="5410918" y="1918330"/>
                  <a:pt x="5402739" y="1893612"/>
                  <a:pt x="5402840" y="1879012"/>
                </a:cubicBezTo>
                <a:cubicBezTo>
                  <a:pt x="5403050" y="1860645"/>
                  <a:pt x="5408842" y="1845925"/>
                  <a:pt x="5415340" y="1829615"/>
                </a:cubicBezTo>
                <a:cubicBezTo>
                  <a:pt x="5425469" y="1797387"/>
                  <a:pt x="5436757" y="1763541"/>
                  <a:pt x="5445175" y="1730088"/>
                </a:cubicBezTo>
                <a:cubicBezTo>
                  <a:pt x="5465167" y="1662995"/>
                  <a:pt x="5482443" y="1591862"/>
                  <a:pt x="5500274" y="1523571"/>
                </a:cubicBezTo>
                <a:cubicBezTo>
                  <a:pt x="5521804" y="1447096"/>
                  <a:pt x="5540345" y="1370581"/>
                  <a:pt x="5558289" y="1291889"/>
                </a:cubicBezTo>
                <a:cubicBezTo>
                  <a:pt x="5562084" y="1275742"/>
                  <a:pt x="5565162" y="1256983"/>
                  <a:pt x="5571497" y="1240903"/>
                </a:cubicBezTo>
                <a:cubicBezTo>
                  <a:pt x="5577994" y="1224592"/>
                  <a:pt x="5572964" y="1206320"/>
                  <a:pt x="5573338" y="1187722"/>
                </a:cubicBezTo>
                <a:cubicBezTo>
                  <a:pt x="5574539" y="1167971"/>
                  <a:pt x="5576192" y="1148191"/>
                  <a:pt x="5576837" y="1125595"/>
                </a:cubicBezTo>
                <a:cubicBezTo>
                  <a:pt x="5578213" y="1116447"/>
                  <a:pt x="5578759" y="1108455"/>
                  <a:pt x="5578588" y="1097851"/>
                </a:cubicBezTo>
                <a:cubicBezTo>
                  <a:pt x="5577425" y="1088634"/>
                  <a:pt x="5577252" y="1078030"/>
                  <a:pt x="5585360" y="1077544"/>
                </a:cubicBezTo>
                <a:cubicBezTo>
                  <a:pt x="5589227" y="1086600"/>
                  <a:pt x="5590390" y="1095816"/>
                  <a:pt x="5591551" y="1105033"/>
                </a:cubicBezTo>
                <a:cubicBezTo>
                  <a:pt x="5598672" y="1105935"/>
                  <a:pt x="5606060" y="1102839"/>
                  <a:pt x="5614602" y="1104759"/>
                </a:cubicBezTo>
                <a:cubicBezTo>
                  <a:pt x="5614613" y="1108959"/>
                  <a:pt x="5615766" y="1113976"/>
                  <a:pt x="5611080" y="1116910"/>
                </a:cubicBezTo>
                <a:cubicBezTo>
                  <a:pt x="5609095" y="1119683"/>
                  <a:pt x="5604682" y="1118621"/>
                  <a:pt x="5601706" y="1122780"/>
                </a:cubicBezTo>
                <a:lnTo>
                  <a:pt x="5602315" y="1130039"/>
                </a:lnTo>
                <a:lnTo>
                  <a:pt x="5603289" y="1130574"/>
                </a:lnTo>
                <a:cubicBezTo>
                  <a:pt x="5604689" y="1131319"/>
                  <a:pt x="5605966" y="1132233"/>
                  <a:pt x="5607185" y="1134131"/>
                </a:cubicBezTo>
                <a:lnTo>
                  <a:pt x="5602539" y="1132724"/>
                </a:lnTo>
                <a:lnTo>
                  <a:pt x="5602570" y="1133093"/>
                </a:lnTo>
                <a:cubicBezTo>
                  <a:pt x="5604199" y="1136616"/>
                  <a:pt x="5607727" y="1139666"/>
                  <a:pt x="5614844" y="1140567"/>
                </a:cubicBezTo>
                <a:cubicBezTo>
                  <a:pt x="5611870" y="1144725"/>
                  <a:pt x="5610768" y="1149877"/>
                  <a:pt x="5603651" y="1148976"/>
                </a:cubicBezTo>
                <a:cubicBezTo>
                  <a:pt x="5598247" y="1149301"/>
                  <a:pt x="5592396" y="1143018"/>
                  <a:pt x="5587550" y="1139550"/>
                </a:cubicBezTo>
                <a:cubicBezTo>
                  <a:pt x="5587994" y="1146157"/>
                  <a:pt x="5586443" y="1151335"/>
                  <a:pt x="5585179" y="1156718"/>
                </a:cubicBezTo>
                <a:cubicBezTo>
                  <a:pt x="5593730" y="1162838"/>
                  <a:pt x="5595988" y="1156071"/>
                  <a:pt x="5604816" y="1158195"/>
                </a:cubicBezTo>
                <a:cubicBezTo>
                  <a:pt x="5608237" y="1160643"/>
                  <a:pt x="5606699" y="1170022"/>
                  <a:pt x="5607417" y="1172633"/>
                </a:cubicBezTo>
                <a:cubicBezTo>
                  <a:pt x="5606052" y="1192617"/>
                  <a:pt x="5604683" y="1212599"/>
                  <a:pt x="5603482" y="1232352"/>
                </a:cubicBezTo>
                <a:cubicBezTo>
                  <a:pt x="5598645" y="1274655"/>
                  <a:pt x="5590506" y="1314946"/>
                  <a:pt x="5587664" y="1358678"/>
                </a:cubicBezTo>
                <a:cubicBezTo>
                  <a:pt x="5597312" y="1348813"/>
                  <a:pt x="5607511" y="1341789"/>
                  <a:pt x="5613737" y="1329475"/>
                </a:cubicBezTo>
                <a:cubicBezTo>
                  <a:pt x="5618252" y="1315937"/>
                  <a:pt x="5618353" y="1301336"/>
                  <a:pt x="5619282" y="1285581"/>
                </a:cubicBezTo>
                <a:lnTo>
                  <a:pt x="5624977" y="1236810"/>
                </a:lnTo>
                <a:lnTo>
                  <a:pt x="5624929" y="1236877"/>
                </a:lnTo>
                <a:cubicBezTo>
                  <a:pt x="5624356" y="1235401"/>
                  <a:pt x="5624322" y="1234310"/>
                  <a:pt x="5624701" y="1233780"/>
                </a:cubicBezTo>
                <a:lnTo>
                  <a:pt x="5625373" y="1233862"/>
                </a:lnTo>
                <a:lnTo>
                  <a:pt x="5631368" y="1189772"/>
                </a:lnTo>
                <a:cubicBezTo>
                  <a:pt x="5639269" y="1124508"/>
                  <a:pt x="5647174" y="1059244"/>
                  <a:pt x="5656080" y="996796"/>
                </a:cubicBezTo>
                <a:cubicBezTo>
                  <a:pt x="5655634" y="990188"/>
                  <a:pt x="5664945" y="969950"/>
                  <a:pt x="5655672" y="961218"/>
                </a:cubicBezTo>
                <a:cubicBezTo>
                  <a:pt x="5638851" y="949181"/>
                  <a:pt x="5655774" y="946618"/>
                  <a:pt x="5657597" y="937442"/>
                </a:cubicBezTo>
                <a:cubicBezTo>
                  <a:pt x="5659410" y="924066"/>
                  <a:pt x="5653222" y="907410"/>
                  <a:pt x="5655034" y="894034"/>
                </a:cubicBezTo>
                <a:cubicBezTo>
                  <a:pt x="5657838" y="879272"/>
                  <a:pt x="5660643" y="864509"/>
                  <a:pt x="5661735" y="848523"/>
                </a:cubicBezTo>
                <a:cubicBezTo>
                  <a:pt x="5663382" y="835378"/>
                  <a:pt x="5667898" y="821840"/>
                  <a:pt x="5666573" y="806219"/>
                </a:cubicBezTo>
                <a:cubicBezTo>
                  <a:pt x="5666128" y="799613"/>
                  <a:pt x="5665684" y="793006"/>
                  <a:pt x="5658839" y="788108"/>
                </a:cubicBezTo>
                <a:cubicBezTo>
                  <a:pt x="5652986" y="781824"/>
                  <a:pt x="5643441" y="777090"/>
                  <a:pt x="5640294" y="770644"/>
                </a:cubicBezTo>
                <a:cubicBezTo>
                  <a:pt x="5632121" y="756760"/>
                  <a:pt x="5643033" y="741512"/>
                  <a:pt x="5641438" y="729889"/>
                </a:cubicBezTo>
                <a:cubicBezTo>
                  <a:pt x="5640273" y="720671"/>
                  <a:pt x="5630111" y="698725"/>
                  <a:pt x="5643352" y="701912"/>
                </a:cubicBezTo>
                <a:cubicBezTo>
                  <a:pt x="5647217" y="710967"/>
                  <a:pt x="5646671" y="718961"/>
                  <a:pt x="5647550" y="727974"/>
                </a:cubicBezTo>
                <a:cubicBezTo>
                  <a:pt x="5648986" y="733194"/>
                  <a:pt x="5648167" y="745185"/>
                  <a:pt x="5654017" y="751467"/>
                </a:cubicBezTo>
                <a:cubicBezTo>
                  <a:pt x="5654872" y="752080"/>
                  <a:pt x="5655617" y="751040"/>
                  <a:pt x="5656270" y="749675"/>
                </a:cubicBezTo>
                <a:lnTo>
                  <a:pt x="5657249" y="747534"/>
                </a:lnTo>
                <a:lnTo>
                  <a:pt x="5655339" y="746955"/>
                </a:lnTo>
                <a:cubicBezTo>
                  <a:pt x="5654177" y="745880"/>
                  <a:pt x="5653359" y="744322"/>
                  <a:pt x="5652115" y="742460"/>
                </a:cubicBezTo>
                <a:cubicBezTo>
                  <a:pt x="5653819" y="743679"/>
                  <a:pt x="5655327" y="744271"/>
                  <a:pt x="5656720" y="745025"/>
                </a:cubicBezTo>
                <a:lnTo>
                  <a:pt x="5657907" y="746095"/>
                </a:lnTo>
                <a:lnTo>
                  <a:pt x="5657985" y="745923"/>
                </a:lnTo>
                <a:cubicBezTo>
                  <a:pt x="5659969" y="743150"/>
                  <a:pt x="5669515" y="747885"/>
                  <a:pt x="5673927" y="748947"/>
                </a:cubicBezTo>
                <a:cubicBezTo>
                  <a:pt x="5675664" y="894124"/>
                  <a:pt x="5691071" y="1044893"/>
                  <a:pt x="5678846" y="1184273"/>
                </a:cubicBezTo>
                <a:cubicBezTo>
                  <a:pt x="5671827" y="1251915"/>
                  <a:pt x="5663366" y="1320971"/>
                  <a:pt x="5636373" y="1376765"/>
                </a:cubicBezTo>
                <a:cubicBezTo>
                  <a:pt x="5630146" y="1389080"/>
                  <a:pt x="5620500" y="1398945"/>
                  <a:pt x="5621282" y="1415926"/>
                </a:cubicBezTo>
                <a:cubicBezTo>
                  <a:pt x="5621899" y="1433136"/>
                  <a:pt x="5624934" y="1449980"/>
                  <a:pt x="5621138" y="1466130"/>
                </a:cubicBezTo>
                <a:cubicBezTo>
                  <a:pt x="5615422" y="1499420"/>
                  <a:pt x="5600988" y="1526821"/>
                  <a:pt x="5584016" y="1554151"/>
                </a:cubicBezTo>
                <a:cubicBezTo>
                  <a:pt x="5577173" y="1549255"/>
                  <a:pt x="5568618" y="1543134"/>
                  <a:pt x="5565642" y="1547293"/>
                </a:cubicBezTo>
                <a:cubicBezTo>
                  <a:pt x="5559963" y="1551613"/>
                  <a:pt x="5554113" y="1545330"/>
                  <a:pt x="5544134" y="1538189"/>
                </a:cubicBezTo>
                <a:cubicBezTo>
                  <a:pt x="5540166" y="1543733"/>
                  <a:pt x="5559963" y="1551613"/>
                  <a:pt x="5557706" y="1558382"/>
                </a:cubicBezTo>
                <a:cubicBezTo>
                  <a:pt x="5558763" y="1571366"/>
                  <a:pt x="5553529" y="1582294"/>
                  <a:pt x="5552708" y="1594284"/>
                </a:cubicBezTo>
                <a:cubicBezTo>
                  <a:pt x="5547373" y="1619812"/>
                  <a:pt x="5542204" y="1645108"/>
                  <a:pt x="5535159" y="1669413"/>
                </a:cubicBezTo>
                <a:cubicBezTo>
                  <a:pt x="5521666" y="1720196"/>
                  <a:pt x="5506748" y="1769959"/>
                  <a:pt x="5491830" y="1819723"/>
                </a:cubicBezTo>
                <a:cubicBezTo>
                  <a:pt x="5502095" y="1827068"/>
                  <a:pt x="5504626" y="1816302"/>
                  <a:pt x="5514889" y="1823647"/>
                </a:cubicBezTo>
                <a:cubicBezTo>
                  <a:pt x="5512906" y="1826420"/>
                  <a:pt x="5510922" y="1829192"/>
                  <a:pt x="5508938" y="1831965"/>
                </a:cubicBezTo>
                <a:cubicBezTo>
                  <a:pt x="5506953" y="1834737"/>
                  <a:pt x="5500830" y="1832451"/>
                  <a:pt x="5498846" y="1835223"/>
                </a:cubicBezTo>
                <a:cubicBezTo>
                  <a:pt x="5492894" y="1843540"/>
                  <a:pt x="5491069" y="1852717"/>
                  <a:pt x="5489695" y="1861865"/>
                </a:cubicBezTo>
                <a:cubicBezTo>
                  <a:pt x="5483916" y="1880786"/>
                  <a:pt x="5473723" y="1898644"/>
                  <a:pt x="5467942" y="1917566"/>
                </a:cubicBezTo>
                <a:cubicBezTo>
                  <a:pt x="5451142" y="1955501"/>
                  <a:pt x="5438755" y="1994499"/>
                  <a:pt x="5421236" y="2029823"/>
                </a:cubicBezTo>
                <a:cubicBezTo>
                  <a:pt x="5413027" y="2044909"/>
                  <a:pt x="5417783" y="2067179"/>
                  <a:pt x="5408462" y="2083217"/>
                </a:cubicBezTo>
                <a:cubicBezTo>
                  <a:pt x="5400972" y="2100913"/>
                  <a:pt x="5392489" y="2119996"/>
                  <a:pt x="5386874" y="2138687"/>
                </a:cubicBezTo>
                <a:cubicBezTo>
                  <a:pt x="5370901" y="2175466"/>
                  <a:pt x="5354105" y="2213405"/>
                  <a:pt x="5338296" y="2249954"/>
                </a:cubicBezTo>
                <a:cubicBezTo>
                  <a:pt x="5385582" y="2183876"/>
                  <a:pt x="5431323" y="2116346"/>
                  <a:pt x="5472758" y="2043986"/>
                </a:cubicBezTo>
                <a:cubicBezTo>
                  <a:pt x="5481484" y="2060711"/>
                  <a:pt x="5472002" y="2070345"/>
                  <a:pt x="5464339" y="2077438"/>
                </a:cubicBezTo>
                <a:cubicBezTo>
                  <a:pt x="5459380" y="2084370"/>
                  <a:pt x="5453701" y="2088690"/>
                  <a:pt x="5454865" y="2097907"/>
                </a:cubicBezTo>
                <a:cubicBezTo>
                  <a:pt x="5456193" y="2106894"/>
                  <a:pt x="5458350" y="2114725"/>
                  <a:pt x="5454382" y="2120270"/>
                </a:cubicBezTo>
                <a:cubicBezTo>
                  <a:pt x="5451405" y="2124428"/>
                  <a:pt x="5445728" y="2128750"/>
                  <a:pt x="5442751" y="2132908"/>
                </a:cubicBezTo>
                <a:cubicBezTo>
                  <a:pt x="5438783" y="2138453"/>
                  <a:pt x="5440938" y="2146284"/>
                  <a:pt x="5438681" y="2153053"/>
                </a:cubicBezTo>
                <a:cubicBezTo>
                  <a:pt x="5435757" y="2167380"/>
                  <a:pt x="5424400" y="2176021"/>
                  <a:pt x="5416464" y="2187111"/>
                </a:cubicBezTo>
                <a:cubicBezTo>
                  <a:pt x="5377507" y="2238537"/>
                  <a:pt x="5343561" y="2293200"/>
                  <a:pt x="5306030" y="2345646"/>
                </a:cubicBezTo>
                <a:cubicBezTo>
                  <a:pt x="5267496" y="2395276"/>
                  <a:pt x="5230956" y="2446336"/>
                  <a:pt x="5192991" y="2496375"/>
                </a:cubicBezTo>
                <a:cubicBezTo>
                  <a:pt x="5184064" y="2508851"/>
                  <a:pt x="5174581" y="2518484"/>
                  <a:pt x="5165653" y="2530961"/>
                </a:cubicBezTo>
                <a:cubicBezTo>
                  <a:pt x="5164661" y="2532347"/>
                  <a:pt x="5156998" y="2539440"/>
                  <a:pt x="5166258" y="2543971"/>
                </a:cubicBezTo>
                <a:cubicBezTo>
                  <a:pt x="5175086" y="2546096"/>
                  <a:pt x="5177616" y="2535329"/>
                  <a:pt x="5179600" y="2532558"/>
                </a:cubicBezTo>
                <a:cubicBezTo>
                  <a:pt x="5183568" y="2527012"/>
                  <a:pt x="5185825" y="2520244"/>
                  <a:pt x="5189793" y="2514698"/>
                </a:cubicBezTo>
                <a:cubicBezTo>
                  <a:pt x="5190620" y="2513543"/>
                  <a:pt x="5200985" y="2506289"/>
                  <a:pt x="5203861" y="2516731"/>
                </a:cubicBezTo>
                <a:cubicBezTo>
                  <a:pt x="5206016" y="2524561"/>
                  <a:pt x="5197800" y="2528812"/>
                  <a:pt x="5195543" y="2535581"/>
                </a:cubicBezTo>
                <a:cubicBezTo>
                  <a:pt x="5191575" y="2541127"/>
                  <a:pt x="5188325" y="2549283"/>
                  <a:pt x="5184358" y="2554827"/>
                </a:cubicBezTo>
                <a:cubicBezTo>
                  <a:pt x="5194621" y="2562172"/>
                  <a:pt x="5204167" y="2566907"/>
                  <a:pt x="5213711" y="2571642"/>
                </a:cubicBezTo>
                <a:cubicBezTo>
                  <a:pt x="5216688" y="2567483"/>
                  <a:pt x="5220383" y="2565935"/>
                  <a:pt x="5228217" y="2569445"/>
                </a:cubicBezTo>
                <a:cubicBezTo>
                  <a:pt x="5254138" y="2579610"/>
                  <a:pt x="5250545" y="2566559"/>
                  <a:pt x="5257325" y="2557086"/>
                </a:cubicBezTo>
                <a:cubicBezTo>
                  <a:pt x="5258317" y="2555700"/>
                  <a:pt x="5264986" y="2549993"/>
                  <a:pt x="5268135" y="2556439"/>
                </a:cubicBezTo>
                <a:cubicBezTo>
                  <a:pt x="5273985" y="2562721"/>
                  <a:pt x="5266488" y="2569583"/>
                  <a:pt x="5264339" y="2572587"/>
                </a:cubicBezTo>
                <a:cubicBezTo>
                  <a:pt x="5257287" y="2586056"/>
                  <a:pt x="5251062" y="2598370"/>
                  <a:pt x="5243125" y="2609460"/>
                </a:cubicBezTo>
                <a:cubicBezTo>
                  <a:pt x="5224716" y="2631570"/>
                  <a:pt x="5201727" y="2652849"/>
                  <a:pt x="5175756" y="2667454"/>
                </a:cubicBezTo>
                <a:cubicBezTo>
                  <a:pt x="5170077" y="2671773"/>
                  <a:pt x="5164398" y="2676095"/>
                  <a:pt x="5158719" y="2680414"/>
                </a:cubicBezTo>
                <a:cubicBezTo>
                  <a:pt x="5154033" y="2683349"/>
                  <a:pt x="5147362" y="2689056"/>
                  <a:pt x="5138986" y="2686905"/>
                </a:cubicBezTo>
                <a:cubicBezTo>
                  <a:pt x="5125746" y="2683719"/>
                  <a:pt x="5112334" y="2669929"/>
                  <a:pt x="5100360" y="2661359"/>
                </a:cubicBezTo>
                <a:cubicBezTo>
                  <a:pt x="5120207" y="2644469"/>
                  <a:pt x="5141930" y="2628573"/>
                  <a:pt x="5165198" y="2614131"/>
                </a:cubicBezTo>
                <a:cubicBezTo>
                  <a:pt x="5174571" y="2608262"/>
                  <a:pt x="5180523" y="2599945"/>
                  <a:pt x="5201039" y="2610435"/>
                </a:cubicBezTo>
                <a:cubicBezTo>
                  <a:pt x="5217427" y="2620066"/>
                  <a:pt x="5221605" y="2596155"/>
                  <a:pt x="5224582" y="2591997"/>
                </a:cubicBezTo>
                <a:cubicBezTo>
                  <a:pt x="5211181" y="2582407"/>
                  <a:pt x="5206939" y="2591949"/>
                  <a:pt x="5202253" y="2594883"/>
                </a:cubicBezTo>
                <a:cubicBezTo>
                  <a:pt x="5200097" y="2587052"/>
                  <a:pt x="5197941" y="2579221"/>
                  <a:pt x="5195785" y="2571390"/>
                </a:cubicBezTo>
                <a:cubicBezTo>
                  <a:pt x="5191372" y="2570328"/>
                  <a:pt x="5185967" y="2570651"/>
                  <a:pt x="5180560" y="2570975"/>
                </a:cubicBezTo>
                <a:cubicBezTo>
                  <a:pt x="5172008" y="2564854"/>
                  <a:pt x="5163454" y="2558733"/>
                  <a:pt x="5154902" y="2552613"/>
                </a:cubicBezTo>
                <a:cubicBezTo>
                  <a:pt x="5157776" y="2563055"/>
                  <a:pt x="5153973" y="2568368"/>
                  <a:pt x="5150004" y="2573913"/>
                </a:cubicBezTo>
                <a:cubicBezTo>
                  <a:pt x="5145158" y="2570445"/>
                  <a:pt x="5140027" y="2566772"/>
                  <a:pt x="5133183" y="2561876"/>
                </a:cubicBezTo>
                <a:cubicBezTo>
                  <a:pt x="5130208" y="2566034"/>
                  <a:pt x="5127232" y="2570193"/>
                  <a:pt x="5124255" y="2574352"/>
                </a:cubicBezTo>
                <a:cubicBezTo>
                  <a:pt x="5134233" y="2581492"/>
                  <a:pt x="5137050" y="2570930"/>
                  <a:pt x="5147028" y="2578071"/>
                </a:cubicBezTo>
                <a:cubicBezTo>
                  <a:pt x="5055418" y="2666928"/>
                  <a:pt x="4957666" y="2749294"/>
                  <a:pt x="4856948" y="2829188"/>
                </a:cubicBezTo>
                <a:cubicBezTo>
                  <a:pt x="4831531" y="2846633"/>
                  <a:pt x="4806997" y="2866456"/>
                  <a:pt x="4783290" y="2885125"/>
                </a:cubicBezTo>
                <a:cubicBezTo>
                  <a:pt x="4771106" y="2894921"/>
                  <a:pt x="4757045" y="2903726"/>
                  <a:pt x="4745688" y="2912366"/>
                </a:cubicBezTo>
                <a:cubicBezTo>
                  <a:pt x="4739018" y="2918073"/>
                  <a:pt x="4735049" y="2923619"/>
                  <a:pt x="4727825" y="2926484"/>
                </a:cubicBezTo>
                <a:cubicBezTo>
                  <a:pt x="4722431" y="2931008"/>
                  <a:pt x="4710902" y="2929046"/>
                  <a:pt x="4704230" y="2934753"/>
                </a:cubicBezTo>
                <a:cubicBezTo>
                  <a:pt x="4678978" y="2951966"/>
                  <a:pt x="4652734" y="2970567"/>
                  <a:pt x="4626490" y="2989167"/>
                </a:cubicBezTo>
                <a:cubicBezTo>
                  <a:pt x="4599362" y="3005387"/>
                  <a:pt x="4574394" y="3022805"/>
                  <a:pt x="4554109" y="3043922"/>
                </a:cubicBezTo>
                <a:cubicBezTo>
                  <a:pt x="4565798" y="3052288"/>
                  <a:pt x="4565353" y="3045681"/>
                  <a:pt x="4568329" y="3041522"/>
                </a:cubicBezTo>
                <a:cubicBezTo>
                  <a:pt x="4571578" y="3033367"/>
                  <a:pt x="4575546" y="3027822"/>
                  <a:pt x="4586358" y="3027173"/>
                </a:cubicBezTo>
                <a:cubicBezTo>
                  <a:pt x="4595457" y="3025302"/>
                  <a:pt x="4602681" y="3022436"/>
                  <a:pt x="4608361" y="3018115"/>
                </a:cubicBezTo>
                <a:cubicBezTo>
                  <a:pt x="4613047" y="3015181"/>
                  <a:pt x="4617016" y="3009636"/>
                  <a:pt x="4626834" y="3010374"/>
                </a:cubicBezTo>
                <a:cubicBezTo>
                  <a:pt x="4636652" y="3011112"/>
                  <a:pt x="4644214" y="3018619"/>
                  <a:pt x="4649893" y="3014298"/>
                </a:cubicBezTo>
                <a:cubicBezTo>
                  <a:pt x="4656563" y="3008592"/>
                  <a:pt x="4658655" y="3002054"/>
                  <a:pt x="4663616" y="2995123"/>
                </a:cubicBezTo>
                <a:cubicBezTo>
                  <a:pt x="4663888" y="2991126"/>
                  <a:pt x="4665701" y="2977750"/>
                  <a:pt x="4676957" y="2983709"/>
                </a:cubicBezTo>
                <a:cubicBezTo>
                  <a:pt x="4684507" y="2987015"/>
                  <a:pt x="4690358" y="2993299"/>
                  <a:pt x="4697201" y="2998195"/>
                </a:cubicBezTo>
                <a:cubicBezTo>
                  <a:pt x="4700175" y="2994037"/>
                  <a:pt x="4689912" y="2986691"/>
                  <a:pt x="4685065" y="2983222"/>
                </a:cubicBezTo>
                <a:cubicBezTo>
                  <a:pt x="4695254" y="2971998"/>
                  <a:pt x="4705726" y="2960977"/>
                  <a:pt x="4727349" y="2959681"/>
                </a:cubicBezTo>
                <a:cubicBezTo>
                  <a:pt x="4748970" y="2958385"/>
                  <a:pt x="4759852" y="2982941"/>
                  <a:pt x="4760457" y="2995951"/>
                </a:cubicBezTo>
                <a:cubicBezTo>
                  <a:pt x="4753899" y="2991259"/>
                  <a:pt x="4748049" y="2984976"/>
                  <a:pt x="4741651" y="2986686"/>
                </a:cubicBezTo>
                <a:cubicBezTo>
                  <a:pt x="4738453" y="2987540"/>
                  <a:pt x="4736537" y="2989314"/>
                  <a:pt x="4734946" y="2991538"/>
                </a:cubicBezTo>
                <a:lnTo>
                  <a:pt x="4730507" y="2998583"/>
                </a:lnTo>
                <a:lnTo>
                  <a:pt x="4730776" y="2999170"/>
                </a:lnTo>
                <a:lnTo>
                  <a:pt x="4730327" y="2998869"/>
                </a:lnTo>
                <a:lnTo>
                  <a:pt x="4730186" y="2999093"/>
                </a:lnTo>
                <a:lnTo>
                  <a:pt x="4730113" y="2998725"/>
                </a:lnTo>
                <a:lnTo>
                  <a:pt x="4724255" y="2994781"/>
                </a:lnTo>
                <a:cubicBezTo>
                  <a:pt x="4724060" y="2993255"/>
                  <a:pt x="4725535" y="2992093"/>
                  <a:pt x="4727764" y="2992578"/>
                </a:cubicBezTo>
                <a:lnTo>
                  <a:pt x="4729762" y="2996951"/>
                </a:lnTo>
                <a:lnTo>
                  <a:pt x="4728714" y="2991662"/>
                </a:lnTo>
                <a:cubicBezTo>
                  <a:pt x="4729146" y="2989702"/>
                  <a:pt x="4730345" y="2988027"/>
                  <a:pt x="4731833" y="2985947"/>
                </a:cubicBezTo>
                <a:cubicBezTo>
                  <a:pt x="4721568" y="2978602"/>
                  <a:pt x="4722898" y="2987589"/>
                  <a:pt x="4722624" y="2991586"/>
                </a:cubicBezTo>
                <a:cubicBezTo>
                  <a:pt x="4723515" y="3004800"/>
                  <a:pt x="4709175" y="3006765"/>
                  <a:pt x="4700793" y="3011248"/>
                </a:cubicBezTo>
                <a:cubicBezTo>
                  <a:pt x="4692412" y="3015730"/>
                  <a:pt x="4683204" y="3021368"/>
                  <a:pt x="4678244" y="3028299"/>
                </a:cubicBezTo>
                <a:cubicBezTo>
                  <a:pt x="4671573" y="3034006"/>
                  <a:pt x="4667331" y="3043548"/>
                  <a:pt x="4659669" y="3050641"/>
                </a:cubicBezTo>
                <a:cubicBezTo>
                  <a:pt x="4655975" y="3052189"/>
                  <a:pt x="4647421" y="3046068"/>
                  <a:pt x="4642015" y="3046392"/>
                </a:cubicBezTo>
                <a:cubicBezTo>
                  <a:pt x="4631762" y="3043248"/>
                  <a:pt x="4630224" y="3052627"/>
                  <a:pt x="4627413" y="3056555"/>
                </a:cubicBezTo>
                <a:cubicBezTo>
                  <a:pt x="4616935" y="3074209"/>
                  <a:pt x="4598473" y="3086152"/>
                  <a:pt x="4583312" y="3100107"/>
                </a:cubicBezTo>
                <a:cubicBezTo>
                  <a:pt x="4601622" y="3092596"/>
                  <a:pt x="4623231" y="3087100"/>
                  <a:pt x="4636572" y="3075686"/>
                </a:cubicBezTo>
                <a:cubicBezTo>
                  <a:pt x="4643244" y="3069979"/>
                  <a:pt x="4646493" y="3061824"/>
                  <a:pt x="4656419" y="3058797"/>
                </a:cubicBezTo>
                <a:cubicBezTo>
                  <a:pt x="4666511" y="3055538"/>
                  <a:pt x="4674893" y="3051056"/>
                  <a:pt x="4683274" y="3046572"/>
                </a:cubicBezTo>
                <a:cubicBezTo>
                  <a:pt x="4694632" y="3037932"/>
                  <a:pt x="4708527" y="3029359"/>
                  <a:pt x="4729590" y="3031855"/>
                </a:cubicBezTo>
                <a:cubicBezTo>
                  <a:pt x="4743822" y="3033655"/>
                  <a:pt x="4743376" y="3027049"/>
                  <a:pt x="4748890" y="3022959"/>
                </a:cubicBezTo>
                <a:cubicBezTo>
                  <a:pt x="4756553" y="3015865"/>
                  <a:pt x="4769074" y="3016442"/>
                  <a:pt x="4782428" y="3015866"/>
                </a:cubicBezTo>
                <a:cubicBezTo>
                  <a:pt x="4778288" y="3010807"/>
                  <a:pt x="4773151" y="3007132"/>
                  <a:pt x="4769011" y="3002073"/>
                </a:cubicBezTo>
                <a:cubicBezTo>
                  <a:pt x="4784239" y="3002490"/>
                  <a:pt x="4793613" y="2996621"/>
                  <a:pt x="4801995" y="2992138"/>
                </a:cubicBezTo>
                <a:cubicBezTo>
                  <a:pt x="4814071" y="2986108"/>
                  <a:pt x="4827693" y="2981531"/>
                  <a:pt x="4838058" y="2974277"/>
                </a:cubicBezTo>
                <a:cubicBezTo>
                  <a:pt x="4848423" y="2967021"/>
                  <a:pt x="4859507" y="2962376"/>
                  <a:pt x="4871851" y="2958983"/>
                </a:cubicBezTo>
                <a:cubicBezTo>
                  <a:pt x="4885639" y="2954176"/>
                  <a:pt x="4890871" y="2943248"/>
                  <a:pt x="4899526" y="2934769"/>
                </a:cubicBezTo>
                <a:cubicBezTo>
                  <a:pt x="4889434" y="2938027"/>
                  <a:pt x="4877632" y="2940062"/>
                  <a:pt x="4867825" y="2943524"/>
                </a:cubicBezTo>
                <a:cubicBezTo>
                  <a:pt x="4880721" y="2925503"/>
                  <a:pt x="4904314" y="2917235"/>
                  <a:pt x="4924606" y="2906951"/>
                </a:cubicBezTo>
                <a:cubicBezTo>
                  <a:pt x="4927037" y="2910786"/>
                  <a:pt x="4932168" y="2914459"/>
                  <a:pt x="4934597" y="2918293"/>
                </a:cubicBezTo>
                <a:cubicBezTo>
                  <a:pt x="4938292" y="2916745"/>
                  <a:pt x="4941986" y="2915198"/>
                  <a:pt x="4943971" y="2912425"/>
                </a:cubicBezTo>
                <a:cubicBezTo>
                  <a:pt x="4941542" y="2908590"/>
                  <a:pt x="4936410" y="2904917"/>
                  <a:pt x="4933980" y="2901083"/>
                </a:cubicBezTo>
                <a:cubicBezTo>
                  <a:pt x="4931824" y="2893251"/>
                  <a:pt x="4950024" y="2889506"/>
                  <a:pt x="4958133" y="2889021"/>
                </a:cubicBezTo>
                <a:cubicBezTo>
                  <a:pt x="4964364" y="2887542"/>
                  <a:pt x="4971481" y="2888441"/>
                  <a:pt x="4976167" y="2885507"/>
                </a:cubicBezTo>
                <a:cubicBezTo>
                  <a:pt x="4980135" y="2879962"/>
                  <a:pt x="4966449" y="2870169"/>
                  <a:pt x="4970418" y="2864623"/>
                </a:cubicBezTo>
                <a:cubicBezTo>
                  <a:pt x="4972676" y="2857855"/>
                  <a:pt x="4980065" y="2854758"/>
                  <a:pt x="4986735" y="2849052"/>
                </a:cubicBezTo>
                <a:cubicBezTo>
                  <a:pt x="4989711" y="2844893"/>
                  <a:pt x="4989374" y="2834520"/>
                  <a:pt x="4999193" y="2835258"/>
                </a:cubicBezTo>
                <a:cubicBezTo>
                  <a:pt x="5021260" y="2840568"/>
                  <a:pt x="5005381" y="2851913"/>
                  <a:pt x="5019066" y="2861707"/>
                </a:cubicBezTo>
                <a:cubicBezTo>
                  <a:pt x="5021865" y="2853579"/>
                  <a:pt x="5027830" y="2849462"/>
                  <a:pt x="5029801" y="2842489"/>
                </a:cubicBezTo>
                <a:lnTo>
                  <a:pt x="5031741" y="2835099"/>
                </a:lnTo>
                <a:lnTo>
                  <a:pt x="5032582" y="2831902"/>
                </a:lnTo>
                <a:cubicBezTo>
                  <a:pt x="5033318" y="2828237"/>
                  <a:pt x="5034019" y="2824546"/>
                  <a:pt x="5035148" y="2821161"/>
                </a:cubicBezTo>
                <a:cubicBezTo>
                  <a:pt x="5035421" y="2817165"/>
                  <a:pt x="5038779" y="2805244"/>
                  <a:pt x="5045895" y="2806145"/>
                </a:cubicBezTo>
                <a:cubicBezTo>
                  <a:pt x="5052019" y="2808431"/>
                  <a:pt x="5051471" y="2816424"/>
                  <a:pt x="5050645" y="2817579"/>
                </a:cubicBezTo>
                <a:cubicBezTo>
                  <a:pt x="5047670" y="2821738"/>
                  <a:pt x="5040281" y="2824834"/>
                  <a:pt x="5040725" y="2831441"/>
                </a:cubicBezTo>
                <a:cubicBezTo>
                  <a:pt x="5040887" y="2837844"/>
                  <a:pt x="5048002" y="2838744"/>
                  <a:pt x="5049985" y="2835972"/>
                </a:cubicBezTo>
                <a:cubicBezTo>
                  <a:pt x="5060351" y="2828717"/>
                  <a:pt x="5065419" y="2818020"/>
                  <a:pt x="5052566" y="2800438"/>
                </a:cubicBezTo>
                <a:cubicBezTo>
                  <a:pt x="5064368" y="2798403"/>
                  <a:pt x="5077597" y="2797388"/>
                  <a:pt x="5089399" y="2795355"/>
                </a:cubicBezTo>
                <a:cubicBezTo>
                  <a:pt x="5084267" y="2791682"/>
                  <a:pt x="5079136" y="2788010"/>
                  <a:pt x="5074288" y="2784541"/>
                </a:cubicBezTo>
                <a:cubicBezTo>
                  <a:pt x="5083377" y="2778468"/>
                  <a:pt x="5090875" y="2771606"/>
                  <a:pt x="5100248" y="2765736"/>
                </a:cubicBezTo>
                <a:cubicBezTo>
                  <a:pt x="5108801" y="2771857"/>
                  <a:pt x="5099427" y="2777726"/>
                  <a:pt x="5109692" y="2785072"/>
                </a:cubicBezTo>
                <a:cubicBezTo>
                  <a:pt x="5112668" y="2780913"/>
                  <a:pt x="5117355" y="2777978"/>
                  <a:pt x="5118619" y="2772596"/>
                </a:cubicBezTo>
                <a:cubicBezTo>
                  <a:pt x="5120877" y="2765827"/>
                  <a:pt x="5113042" y="2762316"/>
                  <a:pt x="5106200" y="2757420"/>
                </a:cubicBezTo>
                <a:cubicBezTo>
                  <a:pt x="5110168" y="2751874"/>
                  <a:pt x="5119591" y="2721237"/>
                  <a:pt x="5139115" y="2733112"/>
                </a:cubicBezTo>
                <a:cubicBezTo>
                  <a:pt x="5145239" y="2735399"/>
                  <a:pt x="5149380" y="2740458"/>
                  <a:pt x="5153793" y="2741520"/>
                </a:cubicBezTo>
                <a:cubicBezTo>
                  <a:pt x="5161901" y="2741034"/>
                  <a:pt x="5165149" y="2732878"/>
                  <a:pt x="5168126" y="2728720"/>
                </a:cubicBezTo>
                <a:cubicBezTo>
                  <a:pt x="5180748" y="2714695"/>
                  <a:pt x="5193925" y="2703513"/>
                  <a:pt x="5205555" y="2690875"/>
                </a:cubicBezTo>
                <a:cubicBezTo>
                  <a:pt x="5230363" y="2667054"/>
                  <a:pt x="5251914" y="2640554"/>
                  <a:pt x="5276721" y="2616732"/>
                </a:cubicBezTo>
                <a:cubicBezTo>
                  <a:pt x="5298267" y="2596867"/>
                  <a:pt x="5329808" y="2581709"/>
                  <a:pt x="5339665" y="2553477"/>
                </a:cubicBezTo>
                <a:cubicBezTo>
                  <a:pt x="5339938" y="2549479"/>
                  <a:pt x="5341203" y="2544096"/>
                  <a:pt x="5344898" y="2542549"/>
                </a:cubicBezTo>
                <a:cubicBezTo>
                  <a:pt x="5347875" y="2538390"/>
                  <a:pt x="5354990" y="2539290"/>
                  <a:pt x="5358685" y="2537741"/>
                </a:cubicBezTo>
                <a:cubicBezTo>
                  <a:pt x="5370043" y="2529100"/>
                  <a:pt x="5375549" y="2514177"/>
                  <a:pt x="5383320" y="2503318"/>
                </a:cubicBezTo>
                <a:cubicBezTo>
                  <a:pt x="5404871" y="2476817"/>
                  <a:pt x="5422836" y="2448100"/>
                  <a:pt x="5443502" y="2419220"/>
                </a:cubicBezTo>
                <a:cubicBezTo>
                  <a:pt x="5479597" y="2361554"/>
                  <a:pt x="5512270" y="2301439"/>
                  <a:pt x="5551785" y="2246221"/>
                </a:cubicBezTo>
                <a:cubicBezTo>
                  <a:pt x="5560549" y="2233976"/>
                  <a:pt x="5569477" y="2221500"/>
                  <a:pt x="5580115" y="2210249"/>
                </a:cubicBezTo>
                <a:cubicBezTo>
                  <a:pt x="5584801" y="2207314"/>
                  <a:pt x="5588770" y="2201769"/>
                  <a:pt x="5581209" y="2194261"/>
                </a:cubicBezTo>
                <a:cubicBezTo>
                  <a:pt x="5571337" y="2183355"/>
                  <a:pt x="5581156" y="2184093"/>
                  <a:pt x="5585558" y="2180954"/>
                </a:cubicBezTo>
                <a:cubicBezTo>
                  <a:pt x="5612959" y="2160737"/>
                  <a:pt x="5613830" y="2123979"/>
                  <a:pt x="5636099" y="2100089"/>
                </a:cubicBezTo>
                <a:cubicBezTo>
                  <a:pt x="5649499" y="2109678"/>
                  <a:pt x="5641563" y="2120768"/>
                  <a:pt x="5638587" y="2124926"/>
                </a:cubicBezTo>
                <a:cubicBezTo>
                  <a:pt x="5630650" y="2136016"/>
                  <a:pt x="5624425" y="2148331"/>
                  <a:pt x="5619192" y="2159257"/>
                </a:cubicBezTo>
                <a:cubicBezTo>
                  <a:pt x="5601946" y="2190587"/>
                  <a:pt x="5587403" y="2221752"/>
                  <a:pt x="5572695" y="2253149"/>
                </a:cubicBezTo>
                <a:cubicBezTo>
                  <a:pt x="5564650" y="2268004"/>
                  <a:pt x="5556441" y="2283091"/>
                  <a:pt x="5549224" y="2296792"/>
                </a:cubicBezTo>
                <a:cubicBezTo>
                  <a:pt x="5541179" y="2311647"/>
                  <a:pt x="5532250" y="2324122"/>
                  <a:pt x="5526743" y="2339046"/>
                </a:cubicBezTo>
                <a:cubicBezTo>
                  <a:pt x="5522503" y="2348589"/>
                  <a:pt x="5528691" y="2365244"/>
                  <a:pt x="5523730" y="2372175"/>
                </a:cubicBezTo>
                <a:cubicBezTo>
                  <a:pt x="5522465" y="2377558"/>
                  <a:pt x="5515622" y="2372661"/>
                  <a:pt x="5509498" y="2370375"/>
                </a:cubicBezTo>
                <a:cubicBezTo>
                  <a:pt x="5500672" y="2368251"/>
                  <a:pt x="5499406" y="2373634"/>
                  <a:pt x="5498141" y="2379016"/>
                </a:cubicBezTo>
                <a:cubicBezTo>
                  <a:pt x="5490987" y="2407086"/>
                  <a:pt x="5472412" y="2429427"/>
                  <a:pt x="5455713" y="2452762"/>
                </a:cubicBezTo>
                <a:cubicBezTo>
                  <a:pt x="5434162" y="2479262"/>
                  <a:pt x="5416198" y="2507979"/>
                  <a:pt x="5398233" y="2536698"/>
                </a:cubicBezTo>
                <a:cubicBezTo>
                  <a:pt x="5391288" y="2546401"/>
                  <a:pt x="5387493" y="2562550"/>
                  <a:pt x="5373705" y="2567357"/>
                </a:cubicBezTo>
                <a:cubicBezTo>
                  <a:pt x="5366316" y="2570453"/>
                  <a:pt x="5358373" y="2570708"/>
                  <a:pt x="5354406" y="2576253"/>
                </a:cubicBezTo>
                <a:cubicBezTo>
                  <a:pt x="5351157" y="2584409"/>
                  <a:pt x="5345205" y="2592726"/>
                  <a:pt x="5340243" y="2599657"/>
                </a:cubicBezTo>
                <a:cubicBezTo>
                  <a:pt x="5318859" y="2625925"/>
                  <a:pt x="5298300" y="2651040"/>
                  <a:pt x="5278624" y="2678534"/>
                </a:cubicBezTo>
                <a:cubicBezTo>
                  <a:pt x="5288271" y="2668668"/>
                  <a:pt x="5299462" y="2660258"/>
                  <a:pt x="5309110" y="2650392"/>
                </a:cubicBezTo>
                <a:cubicBezTo>
                  <a:pt x="5316773" y="2643299"/>
                  <a:pt x="5322007" y="2632371"/>
                  <a:pt x="5331380" y="2626502"/>
                </a:cubicBezTo>
                <a:cubicBezTo>
                  <a:pt x="5335901" y="2623799"/>
                  <a:pt x="5340480" y="2624630"/>
                  <a:pt x="5348030" y="2627937"/>
                </a:cubicBezTo>
                <a:cubicBezTo>
                  <a:pt x="5355698" y="2631679"/>
                  <a:pt x="5355254" y="2625071"/>
                  <a:pt x="5357238" y="2622299"/>
                </a:cubicBezTo>
                <a:cubicBezTo>
                  <a:pt x="5364182" y="2612595"/>
                  <a:pt x="5375540" y="2603953"/>
                  <a:pt x="5389327" y="2599147"/>
                </a:cubicBezTo>
                <a:cubicBezTo>
                  <a:pt x="5384194" y="2595474"/>
                  <a:pt x="5374648" y="2590739"/>
                  <a:pt x="5376034" y="2585792"/>
                </a:cubicBezTo>
                <a:cubicBezTo>
                  <a:pt x="5376472" y="2581564"/>
                  <a:pt x="5381268" y="2574864"/>
                  <a:pt x="5389535" y="2580781"/>
                </a:cubicBezTo>
                <a:cubicBezTo>
                  <a:pt x="5387551" y="2583554"/>
                  <a:pt x="5385567" y="2586326"/>
                  <a:pt x="5383749" y="2588867"/>
                </a:cubicBezTo>
                <a:cubicBezTo>
                  <a:pt x="5394012" y="2596212"/>
                  <a:pt x="5400517" y="2590736"/>
                  <a:pt x="5397370" y="2584291"/>
                </a:cubicBezTo>
                <a:cubicBezTo>
                  <a:pt x="5394221" y="2577846"/>
                  <a:pt x="5385954" y="2571929"/>
                  <a:pt x="5388212" y="2565160"/>
                </a:cubicBezTo>
                <a:cubicBezTo>
                  <a:pt x="5389203" y="2563774"/>
                  <a:pt x="5395155" y="2555457"/>
                  <a:pt x="5399284" y="2556315"/>
                </a:cubicBezTo>
                <a:cubicBezTo>
                  <a:pt x="5403697" y="2557377"/>
                  <a:pt x="5409549" y="2563660"/>
                  <a:pt x="5412969" y="2566108"/>
                </a:cubicBezTo>
                <a:cubicBezTo>
                  <a:pt x="5426692" y="2546933"/>
                  <a:pt x="5439861" y="2524915"/>
                  <a:pt x="5453031" y="2502897"/>
                </a:cubicBezTo>
                <a:lnTo>
                  <a:pt x="5454594" y="2504912"/>
                </a:lnTo>
                <a:lnTo>
                  <a:pt x="5454891" y="2504117"/>
                </a:lnTo>
                <a:cubicBezTo>
                  <a:pt x="5455463" y="2503796"/>
                  <a:pt x="5456561" y="2504177"/>
                  <a:pt x="5457850" y="2504288"/>
                </a:cubicBezTo>
                <a:lnTo>
                  <a:pt x="5459382" y="2507045"/>
                </a:lnTo>
                <a:lnTo>
                  <a:pt x="5460974" y="2502642"/>
                </a:lnTo>
                <a:cubicBezTo>
                  <a:pt x="5462512" y="2493263"/>
                  <a:pt x="5474315" y="2491228"/>
                  <a:pt x="5482696" y="2486746"/>
                </a:cubicBezTo>
                <a:cubicBezTo>
                  <a:pt x="5500452" y="2476393"/>
                  <a:pt x="5489952" y="2444076"/>
                  <a:pt x="5515268" y="2441231"/>
                </a:cubicBezTo>
                <a:cubicBezTo>
                  <a:pt x="5512840" y="2437397"/>
                  <a:pt x="5498162" y="2428989"/>
                  <a:pt x="5501137" y="2424831"/>
                </a:cubicBezTo>
                <a:cubicBezTo>
                  <a:pt x="5504114" y="2420672"/>
                  <a:pt x="5515097" y="2430628"/>
                  <a:pt x="5520228" y="2434300"/>
                </a:cubicBezTo>
                <a:cubicBezTo>
                  <a:pt x="5589821" y="2315364"/>
                  <a:pt x="5659866" y="2196401"/>
                  <a:pt x="5713072" y="2067834"/>
                </a:cubicBezTo>
                <a:cubicBezTo>
                  <a:pt x="5766442" y="1939035"/>
                  <a:pt x="5809670" y="1803326"/>
                  <a:pt x="5846938" y="1665099"/>
                </a:cubicBezTo>
                <a:cubicBezTo>
                  <a:pt x="5851726" y="1647565"/>
                  <a:pt x="5856349" y="1630262"/>
                  <a:pt x="5862129" y="1611341"/>
                </a:cubicBezTo>
                <a:cubicBezTo>
                  <a:pt x="5877526" y="1622358"/>
                  <a:pt x="5873010" y="1635895"/>
                  <a:pt x="5872463" y="1643889"/>
                </a:cubicBezTo>
                <a:cubicBezTo>
                  <a:pt x="5869386" y="1662648"/>
                  <a:pt x="5867181" y="1679586"/>
                  <a:pt x="5864103" y="1698345"/>
                </a:cubicBezTo>
                <a:cubicBezTo>
                  <a:pt x="5859105" y="1734246"/>
                  <a:pt x="5855653" y="1771601"/>
                  <a:pt x="5847953" y="1807665"/>
                </a:cubicBezTo>
                <a:cubicBezTo>
                  <a:pt x="5842504" y="1843592"/>
                  <a:pt x="5827960" y="1874758"/>
                  <a:pt x="5816121" y="1905762"/>
                </a:cubicBezTo>
                <a:cubicBezTo>
                  <a:pt x="5803123" y="1938383"/>
                  <a:pt x="5792001" y="1971998"/>
                  <a:pt x="5780879" y="2005612"/>
                </a:cubicBezTo>
                <a:cubicBezTo>
                  <a:pt x="5767882" y="2038233"/>
                  <a:pt x="5756475" y="2071644"/>
                  <a:pt x="5744469" y="2102879"/>
                </a:cubicBezTo>
                <a:cubicBezTo>
                  <a:pt x="5731636" y="2135269"/>
                  <a:pt x="5714664" y="2162601"/>
                  <a:pt x="5703377" y="2196446"/>
                </a:cubicBezTo>
                <a:cubicBezTo>
                  <a:pt x="5699746" y="2212363"/>
                  <a:pt x="5700363" y="2229574"/>
                  <a:pt x="5696567" y="2245722"/>
                </a:cubicBezTo>
                <a:cubicBezTo>
                  <a:pt x="5692485" y="2261668"/>
                  <a:pt x="5686152" y="2277747"/>
                  <a:pt x="5679653" y="2294058"/>
                </a:cubicBezTo>
                <a:cubicBezTo>
                  <a:pt x="5664944" y="2325454"/>
                  <a:pt x="5646981" y="2354172"/>
                  <a:pt x="5629016" y="2382890"/>
                </a:cubicBezTo>
                <a:cubicBezTo>
                  <a:pt x="5627750" y="2388273"/>
                  <a:pt x="5624774" y="2392431"/>
                  <a:pt x="5621799" y="2396590"/>
                </a:cubicBezTo>
                <a:cubicBezTo>
                  <a:pt x="5616667" y="2392917"/>
                  <a:pt x="5611535" y="2389244"/>
                  <a:pt x="5604691" y="2384348"/>
                </a:cubicBezTo>
                <a:cubicBezTo>
                  <a:pt x="5597984" y="2419025"/>
                  <a:pt x="5583275" y="2450422"/>
                  <a:pt x="5564593" y="2476529"/>
                </a:cubicBezTo>
                <a:cubicBezTo>
                  <a:pt x="5561342" y="2484684"/>
                  <a:pt x="5554671" y="2490391"/>
                  <a:pt x="5550703" y="2495936"/>
                </a:cubicBezTo>
                <a:cubicBezTo>
                  <a:pt x="5547728" y="2500094"/>
                  <a:pt x="5545909" y="2502635"/>
                  <a:pt x="5542933" y="2506794"/>
                </a:cubicBezTo>
                <a:cubicBezTo>
                  <a:pt x="5545362" y="2510630"/>
                  <a:pt x="5547791" y="2514464"/>
                  <a:pt x="5547519" y="2518460"/>
                </a:cubicBezTo>
                <a:cubicBezTo>
                  <a:pt x="5545261" y="2525229"/>
                  <a:pt x="5537871" y="2528326"/>
                  <a:pt x="5533903" y="2533871"/>
                </a:cubicBezTo>
                <a:cubicBezTo>
                  <a:pt x="5527233" y="2539577"/>
                  <a:pt x="5521280" y="2547895"/>
                  <a:pt x="5516485" y="2554595"/>
                </a:cubicBezTo>
                <a:cubicBezTo>
                  <a:pt x="5473549" y="2607365"/>
                  <a:pt x="5426198" y="2659072"/>
                  <a:pt x="5379840" y="2709393"/>
                </a:cubicBezTo>
                <a:cubicBezTo>
                  <a:pt x="5332223" y="2758463"/>
                  <a:pt x="5284872" y="2810170"/>
                  <a:pt x="5235093" y="2858043"/>
                </a:cubicBezTo>
                <a:cubicBezTo>
                  <a:pt x="5185314" y="2905916"/>
                  <a:pt x="5128856" y="2948661"/>
                  <a:pt x="5071801" y="2989231"/>
                </a:cubicBezTo>
                <a:cubicBezTo>
                  <a:pt x="4956128" y="3071348"/>
                  <a:pt x="4832517" y="3147087"/>
                  <a:pt x="4706146" y="3219451"/>
                </a:cubicBezTo>
                <a:cubicBezTo>
                  <a:pt x="4643959" y="3256349"/>
                  <a:pt x="4577238" y="3291749"/>
                  <a:pt x="4513335" y="3327417"/>
                </a:cubicBezTo>
                <a:cubicBezTo>
                  <a:pt x="4479808" y="3345349"/>
                  <a:pt x="4449151" y="3362886"/>
                  <a:pt x="4415790" y="3380586"/>
                </a:cubicBezTo>
                <a:cubicBezTo>
                  <a:pt x="4401730" y="3389389"/>
                  <a:pt x="4384968" y="3398354"/>
                  <a:pt x="4371192" y="3407362"/>
                </a:cubicBezTo>
                <a:cubicBezTo>
                  <a:pt x="4358289" y="3414548"/>
                  <a:pt x="4264821" y="3458406"/>
                  <a:pt x="4235441" y="3474762"/>
                </a:cubicBezTo>
                <a:cubicBezTo>
                  <a:pt x="4204783" y="3492299"/>
                  <a:pt x="4174678" y="3512678"/>
                  <a:pt x="4145731" y="3531440"/>
                </a:cubicBezTo>
                <a:cubicBezTo>
                  <a:pt x="4085972" y="3572172"/>
                  <a:pt x="4032053" y="3614985"/>
                  <a:pt x="3966323" y="3648999"/>
                </a:cubicBezTo>
                <a:cubicBezTo>
                  <a:pt x="3834898" y="3717584"/>
                  <a:pt x="3713653" y="3793630"/>
                  <a:pt x="3596714" y="3874499"/>
                </a:cubicBezTo>
                <a:cubicBezTo>
                  <a:pt x="3537661" y="3913643"/>
                  <a:pt x="3479884" y="3951604"/>
                  <a:pt x="3438822" y="4005370"/>
                </a:cubicBezTo>
                <a:cubicBezTo>
                  <a:pt x="3398311" y="4061977"/>
                  <a:pt x="3357084" y="4115974"/>
                  <a:pt x="3314862" y="4171357"/>
                </a:cubicBezTo>
                <a:cubicBezTo>
                  <a:pt x="3273635" y="4225354"/>
                  <a:pt x="3229150" y="4276673"/>
                  <a:pt x="3198904" y="4340625"/>
                </a:cubicBezTo>
                <a:cubicBezTo>
                  <a:pt x="3168932" y="4400582"/>
                  <a:pt x="3146235" y="4467840"/>
                  <a:pt x="3112021" y="4526494"/>
                </a:cubicBezTo>
                <a:cubicBezTo>
                  <a:pt x="3092519" y="4564591"/>
                  <a:pt x="3066727" y="4600631"/>
                  <a:pt x="3033538" y="4628935"/>
                </a:cubicBezTo>
                <a:cubicBezTo>
                  <a:pt x="3018212" y="4643122"/>
                  <a:pt x="2998206" y="4653608"/>
                  <a:pt x="2977748" y="4664121"/>
                </a:cubicBezTo>
                <a:cubicBezTo>
                  <a:pt x="2957457" y="4674402"/>
                  <a:pt x="2942849" y="4691199"/>
                  <a:pt x="2929234" y="4706611"/>
                </a:cubicBezTo>
                <a:cubicBezTo>
                  <a:pt x="2926805" y="4702777"/>
                  <a:pt x="2924376" y="4698942"/>
                  <a:pt x="2923657" y="4696330"/>
                </a:cubicBezTo>
                <a:cubicBezTo>
                  <a:pt x="2914283" y="4702200"/>
                  <a:pt x="2901654" y="4705391"/>
                  <a:pt x="2899122" y="4716156"/>
                </a:cubicBezTo>
                <a:cubicBezTo>
                  <a:pt x="2894882" y="4725696"/>
                  <a:pt x="2892350" y="4736463"/>
                  <a:pt x="2888109" y="4746005"/>
                </a:cubicBezTo>
                <a:cubicBezTo>
                  <a:pt x="2878801" y="4766242"/>
                  <a:pt x="2867614" y="4785488"/>
                  <a:pt x="2855876" y="4801892"/>
                </a:cubicBezTo>
                <a:cubicBezTo>
                  <a:pt x="2829364" y="4835322"/>
                  <a:pt x="2793747" y="4859791"/>
                  <a:pt x="2753283" y="4880791"/>
                </a:cubicBezTo>
                <a:cubicBezTo>
                  <a:pt x="2757827" y="4838279"/>
                  <a:pt x="2759129" y="4793095"/>
                  <a:pt x="2757125" y="4745894"/>
                </a:cubicBezTo>
                <a:cubicBezTo>
                  <a:pt x="2729653" y="4740909"/>
                  <a:pt x="2717749" y="4757543"/>
                  <a:pt x="2710695" y="4771012"/>
                </a:cubicBezTo>
                <a:cubicBezTo>
                  <a:pt x="2704744" y="4779329"/>
                  <a:pt x="2700503" y="4788870"/>
                  <a:pt x="2697970" y="4799635"/>
                </a:cubicBezTo>
                <a:cubicBezTo>
                  <a:pt x="2697426" y="4807629"/>
                  <a:pt x="2699199" y="4823223"/>
                  <a:pt x="2685959" y="4820036"/>
                </a:cubicBezTo>
                <a:cubicBezTo>
                  <a:pt x="2681920" y="4800377"/>
                  <a:pt x="2678709" y="4779564"/>
                  <a:pt x="2679084" y="4760965"/>
                </a:cubicBezTo>
                <a:cubicBezTo>
                  <a:pt x="2680188" y="4749181"/>
                  <a:pt x="2680125" y="4734810"/>
                  <a:pt x="2664176" y="4720951"/>
                </a:cubicBezTo>
                <a:cubicBezTo>
                  <a:pt x="2645466" y="4703719"/>
                  <a:pt x="2625114" y="4692998"/>
                  <a:pt x="2620909" y="4673571"/>
                </a:cubicBezTo>
                <a:cubicBezTo>
                  <a:pt x="2620465" y="4666963"/>
                  <a:pt x="2619300" y="4657747"/>
                  <a:pt x="2611740" y="4650239"/>
                </a:cubicBezTo>
                <a:cubicBezTo>
                  <a:pt x="2603460" y="4640119"/>
                  <a:pt x="2592489" y="4634366"/>
                  <a:pt x="2582225" y="4627020"/>
                </a:cubicBezTo>
                <a:cubicBezTo>
                  <a:pt x="2578256" y="4632565"/>
                  <a:pt x="2580026" y="4654793"/>
                  <a:pt x="2562931" y="4646751"/>
                </a:cubicBezTo>
                <a:cubicBezTo>
                  <a:pt x="2558720" y="4616489"/>
                  <a:pt x="2557212" y="4586063"/>
                  <a:pt x="2555825" y="4556074"/>
                </a:cubicBezTo>
                <a:cubicBezTo>
                  <a:pt x="2522673" y="4555408"/>
                  <a:pt x="2533893" y="4590335"/>
                  <a:pt x="2528112" y="4609258"/>
                </a:cubicBezTo>
                <a:cubicBezTo>
                  <a:pt x="2526675" y="4604037"/>
                  <a:pt x="2523524" y="4597590"/>
                  <a:pt x="2522089" y="4592370"/>
                </a:cubicBezTo>
                <a:cubicBezTo>
                  <a:pt x="2521644" y="4585764"/>
                  <a:pt x="2524620" y="4581604"/>
                  <a:pt x="2524176" y="4574996"/>
                </a:cubicBezTo>
                <a:cubicBezTo>
                  <a:pt x="2523730" y="4568389"/>
                  <a:pt x="2519316" y="4567326"/>
                  <a:pt x="2515623" y="4568874"/>
                </a:cubicBezTo>
                <a:cubicBezTo>
                  <a:pt x="2509224" y="4570585"/>
                  <a:pt x="2507958" y="4575970"/>
                  <a:pt x="2503991" y="4581515"/>
                </a:cubicBezTo>
                <a:cubicBezTo>
                  <a:pt x="2495080" y="4575138"/>
                  <a:pt x="2492289" y="4569626"/>
                  <a:pt x="2492610" y="4564583"/>
                </a:cubicBezTo>
                <a:lnTo>
                  <a:pt x="2493473" y="4562017"/>
                </a:lnTo>
                <a:lnTo>
                  <a:pt x="2492222" y="4561355"/>
                </a:lnTo>
                <a:cubicBezTo>
                  <a:pt x="2491842" y="4559974"/>
                  <a:pt x="2492892" y="4558505"/>
                  <a:pt x="2494847" y="4557687"/>
                </a:cubicBezTo>
                <a:lnTo>
                  <a:pt x="2494895" y="4557786"/>
                </a:lnTo>
                <a:lnTo>
                  <a:pt x="2495053" y="4557319"/>
                </a:lnTo>
                <a:cubicBezTo>
                  <a:pt x="2501759" y="4545642"/>
                  <a:pt x="2518527" y="4535672"/>
                  <a:pt x="2498392" y="4521261"/>
                </a:cubicBezTo>
                <a:cubicBezTo>
                  <a:pt x="2497126" y="4526645"/>
                  <a:pt x="2500273" y="4533092"/>
                  <a:pt x="2498723" y="4538269"/>
                </a:cubicBezTo>
                <a:cubicBezTo>
                  <a:pt x="2495925" y="4546397"/>
                  <a:pt x="2489962" y="4550511"/>
                  <a:pt x="2491124" y="4559730"/>
                </a:cubicBezTo>
                <a:cubicBezTo>
                  <a:pt x="2491741" y="4576942"/>
                  <a:pt x="2488938" y="4591704"/>
                  <a:pt x="2487291" y="4604848"/>
                </a:cubicBezTo>
                <a:cubicBezTo>
                  <a:pt x="2482400" y="4636983"/>
                  <a:pt x="2472545" y="4665216"/>
                  <a:pt x="2442989" y="4677601"/>
                </a:cubicBezTo>
                <a:cubicBezTo>
                  <a:pt x="2450752" y="4655908"/>
                  <a:pt x="2459071" y="4637055"/>
                  <a:pt x="2466834" y="4615361"/>
                </a:cubicBezTo>
                <a:cubicBezTo>
                  <a:pt x="2462420" y="4614300"/>
                  <a:pt x="2456296" y="4612014"/>
                  <a:pt x="2453160" y="4609769"/>
                </a:cubicBezTo>
                <a:cubicBezTo>
                  <a:pt x="2448474" y="4612704"/>
                  <a:pt x="2444493" y="4614049"/>
                  <a:pt x="2442510" y="4616820"/>
                </a:cubicBezTo>
                <a:cubicBezTo>
                  <a:pt x="2434414" y="4621507"/>
                  <a:pt x="2427909" y="4626982"/>
                  <a:pt x="2421237" y="4632690"/>
                </a:cubicBezTo>
                <a:cubicBezTo>
                  <a:pt x="2407179" y="4641492"/>
                  <a:pt x="2400678" y="4657804"/>
                  <a:pt x="2396055" y="4675108"/>
                </a:cubicBezTo>
                <a:cubicBezTo>
                  <a:pt x="2393251" y="4689871"/>
                  <a:pt x="2383934" y="4716741"/>
                  <a:pt x="2348742" y="4697845"/>
                </a:cubicBezTo>
                <a:cubicBezTo>
                  <a:pt x="2362903" y="4674441"/>
                  <a:pt x="2374363" y="4651200"/>
                  <a:pt x="2386650" y="4626800"/>
                </a:cubicBezTo>
                <a:cubicBezTo>
                  <a:pt x="2388906" y="4620034"/>
                  <a:pt x="2396841" y="4608945"/>
                  <a:pt x="2391265" y="4598663"/>
                </a:cubicBezTo>
                <a:cubicBezTo>
                  <a:pt x="2387125" y="4593604"/>
                  <a:pt x="2378469" y="4602085"/>
                  <a:pt x="2377477" y="4603471"/>
                </a:cubicBezTo>
                <a:cubicBezTo>
                  <a:pt x="2374502" y="4607629"/>
                  <a:pt x="2368721" y="4626550"/>
                  <a:pt x="2358506" y="4623433"/>
                </a:cubicBezTo>
                <a:cubicBezTo>
                  <a:pt x="2350957" y="4620126"/>
                  <a:pt x="2363134" y="4599495"/>
                  <a:pt x="2364126" y="4598109"/>
                </a:cubicBezTo>
                <a:cubicBezTo>
                  <a:pt x="2368642" y="4584570"/>
                  <a:pt x="2371281" y="4570038"/>
                  <a:pt x="2375795" y="4556500"/>
                </a:cubicBezTo>
                <a:cubicBezTo>
                  <a:pt x="2344455" y="4542458"/>
                  <a:pt x="2322019" y="4549110"/>
                  <a:pt x="2299405" y="4551793"/>
                </a:cubicBezTo>
                <a:cubicBezTo>
                  <a:pt x="2301663" y="4545023"/>
                  <a:pt x="2303921" y="4538253"/>
                  <a:pt x="2304467" y="4530260"/>
                </a:cubicBezTo>
                <a:cubicBezTo>
                  <a:pt x="2304130" y="4519888"/>
                  <a:pt x="2293866" y="4512543"/>
                  <a:pt x="2286577" y="4501040"/>
                </a:cubicBezTo>
                <a:cubicBezTo>
                  <a:pt x="2282996" y="4492187"/>
                  <a:pt x="2283543" y="4484194"/>
                  <a:pt x="2283098" y="4477587"/>
                </a:cubicBezTo>
                <a:cubicBezTo>
                  <a:pt x="2283917" y="4465598"/>
                  <a:pt x="2282035" y="4453770"/>
                  <a:pt x="2284400" y="4443235"/>
                </a:cubicBezTo>
                <a:cubicBezTo>
                  <a:pt x="2285665" y="4437853"/>
                  <a:pt x="2288642" y="4433693"/>
                  <a:pt x="2288196" y="4427087"/>
                </a:cubicBezTo>
                <a:cubicBezTo>
                  <a:pt x="2288024" y="4416482"/>
                  <a:pt x="2271362" y="4410848"/>
                  <a:pt x="2270484" y="4401833"/>
                </a:cubicBezTo>
                <a:cubicBezTo>
                  <a:pt x="2268602" y="4390005"/>
                  <a:pt x="2277256" y="4381527"/>
                  <a:pt x="2283042" y="4373441"/>
                </a:cubicBezTo>
                <a:cubicBezTo>
                  <a:pt x="2289987" y="4363737"/>
                  <a:pt x="2293509" y="4351585"/>
                  <a:pt x="2297032" y="4339433"/>
                </a:cubicBezTo>
                <a:cubicBezTo>
                  <a:pt x="2269115" y="4327838"/>
                  <a:pt x="2246513" y="4334722"/>
                  <a:pt x="2239009" y="4348219"/>
                </a:cubicBezTo>
                <a:cubicBezTo>
                  <a:pt x="2235926" y="4356142"/>
                  <a:pt x="2248893" y="4363326"/>
                  <a:pt x="2252760" y="4372381"/>
                </a:cubicBezTo>
                <a:cubicBezTo>
                  <a:pt x="2254916" y="4380211"/>
                  <a:pt x="2250229" y="4383146"/>
                  <a:pt x="2250674" y="4389754"/>
                </a:cubicBezTo>
                <a:cubicBezTo>
                  <a:pt x="2251392" y="4392365"/>
                  <a:pt x="2252111" y="4394975"/>
                  <a:pt x="2254540" y="4398809"/>
                </a:cubicBezTo>
                <a:cubicBezTo>
                  <a:pt x="2247425" y="4397909"/>
                  <a:pt x="2243011" y="4396847"/>
                  <a:pt x="2236887" y="4394561"/>
                </a:cubicBezTo>
                <a:cubicBezTo>
                  <a:pt x="2251083" y="4425331"/>
                  <a:pt x="2267874" y="4477173"/>
                  <a:pt x="2242011" y="4488011"/>
                </a:cubicBezTo>
                <a:cubicBezTo>
                  <a:pt x="2237489" y="4490713"/>
                  <a:pt x="2225959" y="4488751"/>
                  <a:pt x="2221100" y="4481082"/>
                </a:cubicBezTo>
                <a:cubicBezTo>
                  <a:pt x="2215809" y="4471005"/>
                  <a:pt x="2217901" y="4464467"/>
                  <a:pt x="2219165" y="4459085"/>
                </a:cubicBezTo>
                <a:cubicBezTo>
                  <a:pt x="2221423" y="4452317"/>
                  <a:pt x="2222689" y="4446933"/>
                  <a:pt x="2223954" y="4441550"/>
                </a:cubicBezTo>
                <a:cubicBezTo>
                  <a:pt x="2223509" y="4434944"/>
                  <a:pt x="2214511" y="4422214"/>
                  <a:pt x="2212972" y="4431594"/>
                </a:cubicBezTo>
                <a:cubicBezTo>
                  <a:pt x="2214580" y="4447421"/>
                  <a:pt x="2193843" y="4451095"/>
                  <a:pt x="2181766" y="4457126"/>
                </a:cubicBezTo>
                <a:cubicBezTo>
                  <a:pt x="2166988" y="4463319"/>
                  <a:pt x="2146816" y="4474037"/>
                  <a:pt x="2153437" y="4493099"/>
                </a:cubicBezTo>
                <a:cubicBezTo>
                  <a:pt x="2157748" y="4508762"/>
                  <a:pt x="2172153" y="4521165"/>
                  <a:pt x="2168630" y="4533317"/>
                </a:cubicBezTo>
                <a:cubicBezTo>
                  <a:pt x="2162405" y="4545632"/>
                  <a:pt x="2150328" y="4551662"/>
                  <a:pt x="2141839" y="4559911"/>
                </a:cubicBezTo>
                <a:cubicBezTo>
                  <a:pt x="2125552" y="4535678"/>
                  <a:pt x="2138455" y="4528492"/>
                  <a:pt x="2136127" y="4510058"/>
                </a:cubicBezTo>
                <a:cubicBezTo>
                  <a:pt x="2137392" y="4504674"/>
                  <a:pt x="2124425" y="4497491"/>
                  <a:pt x="2122555" y="4489864"/>
                </a:cubicBezTo>
                <a:cubicBezTo>
                  <a:pt x="2120399" y="4482033"/>
                  <a:pt x="2124367" y="4476488"/>
                  <a:pt x="2124914" y="4468494"/>
                </a:cubicBezTo>
                <a:cubicBezTo>
                  <a:pt x="2119508" y="4468819"/>
                  <a:pt x="2113110" y="4470529"/>
                  <a:pt x="2105994" y="4469629"/>
                </a:cubicBezTo>
                <a:cubicBezTo>
                  <a:pt x="2103775" y="4447428"/>
                  <a:pt x="2102713" y="4423607"/>
                  <a:pt x="2103646" y="4401220"/>
                </a:cubicBezTo>
                <a:cubicBezTo>
                  <a:pt x="2104300" y="4389461"/>
                  <a:pt x="2105839" y="4380082"/>
                  <a:pt x="2108369" y="4369316"/>
                </a:cubicBezTo>
                <a:cubicBezTo>
                  <a:pt x="2109908" y="4359936"/>
                  <a:pt x="2103784" y="4357650"/>
                  <a:pt x="2094512" y="4348918"/>
                </a:cubicBezTo>
                <a:cubicBezTo>
                  <a:pt x="2086232" y="4338800"/>
                  <a:pt x="2091466" y="4327874"/>
                  <a:pt x="2091306" y="4321470"/>
                </a:cubicBezTo>
                <a:cubicBezTo>
                  <a:pt x="2092558" y="4311886"/>
                  <a:pt x="2089804" y="4301881"/>
                  <a:pt x="2082515" y="4290377"/>
                </a:cubicBezTo>
                <a:cubicBezTo>
                  <a:pt x="2075227" y="4278872"/>
                  <a:pt x="2074063" y="4269655"/>
                  <a:pt x="2071190" y="4259212"/>
                </a:cubicBezTo>
                <a:cubicBezTo>
                  <a:pt x="2072729" y="4249833"/>
                  <a:pt x="2065440" y="4238329"/>
                  <a:pt x="2061140" y="4226868"/>
                </a:cubicBezTo>
                <a:cubicBezTo>
                  <a:pt x="2058163" y="4231027"/>
                  <a:pt x="2056899" y="4236408"/>
                  <a:pt x="2049784" y="4235507"/>
                </a:cubicBezTo>
                <a:cubicBezTo>
                  <a:pt x="2044377" y="4235832"/>
                  <a:pt x="2036816" y="4228324"/>
                  <a:pt x="2031684" y="4224652"/>
                </a:cubicBezTo>
                <a:cubicBezTo>
                  <a:pt x="2013891" y="4263974"/>
                  <a:pt x="2004214" y="4313644"/>
                  <a:pt x="2022607" y="4370476"/>
                </a:cubicBezTo>
                <a:cubicBezTo>
                  <a:pt x="2028559" y="4362158"/>
                  <a:pt x="2062213" y="4390436"/>
                  <a:pt x="2052841" y="4396304"/>
                </a:cubicBezTo>
                <a:cubicBezTo>
                  <a:pt x="2046443" y="4398015"/>
                  <a:pt x="2032325" y="4385816"/>
                  <a:pt x="2023497" y="4383691"/>
                </a:cubicBezTo>
                <a:cubicBezTo>
                  <a:pt x="2026645" y="4390136"/>
                  <a:pt x="2027091" y="4396743"/>
                  <a:pt x="2027142" y="4406912"/>
                </a:cubicBezTo>
                <a:cubicBezTo>
                  <a:pt x="2028307" y="4416130"/>
                  <a:pt x="2001623" y="4438957"/>
                  <a:pt x="1978914" y="4449605"/>
                </a:cubicBezTo>
                <a:cubicBezTo>
                  <a:pt x="1972516" y="4451315"/>
                  <a:pt x="1969986" y="4462081"/>
                  <a:pt x="1956300" y="4452287"/>
                </a:cubicBezTo>
                <a:cubicBezTo>
                  <a:pt x="1942615" y="4442493"/>
                  <a:pt x="1948567" y="4434176"/>
                  <a:pt x="1950825" y="4427408"/>
                </a:cubicBezTo>
                <a:cubicBezTo>
                  <a:pt x="1952090" y="4422024"/>
                  <a:pt x="1953355" y="4416641"/>
                  <a:pt x="1954455" y="4411490"/>
                </a:cubicBezTo>
                <a:cubicBezTo>
                  <a:pt x="1954728" y="4407493"/>
                  <a:pt x="1954010" y="4404882"/>
                  <a:pt x="1955994" y="4402110"/>
                </a:cubicBezTo>
                <a:cubicBezTo>
                  <a:pt x="1950861" y="4398438"/>
                  <a:pt x="1945023" y="4396355"/>
                  <a:pt x="1940882" y="4391296"/>
                </a:cubicBezTo>
                <a:cubicBezTo>
                  <a:pt x="1935751" y="4387624"/>
                  <a:pt x="1937016" y="4382241"/>
                  <a:pt x="1937289" y="4378245"/>
                </a:cubicBezTo>
                <a:cubicBezTo>
                  <a:pt x="1936844" y="4371638"/>
                  <a:pt x="1936398" y="4365030"/>
                  <a:pt x="1934243" y="4357199"/>
                </a:cubicBezTo>
                <a:cubicBezTo>
                  <a:pt x="1927438" y="4323332"/>
                  <a:pt x="1916671" y="4288375"/>
                  <a:pt x="1903906" y="4251992"/>
                </a:cubicBezTo>
                <a:cubicBezTo>
                  <a:pt x="1886697" y="4254351"/>
                  <a:pt x="1885604" y="4270337"/>
                  <a:pt x="1880370" y="4281264"/>
                </a:cubicBezTo>
                <a:cubicBezTo>
                  <a:pt x="1873318" y="4294735"/>
                  <a:pt x="1866100" y="4308434"/>
                  <a:pt x="1858883" y="4322134"/>
                </a:cubicBezTo>
                <a:cubicBezTo>
                  <a:pt x="1858438" y="4315528"/>
                  <a:pt x="1856828" y="4299703"/>
                  <a:pt x="1842880" y="4298107"/>
                </a:cubicBezTo>
                <a:cubicBezTo>
                  <a:pt x="1832344" y="4294758"/>
                  <a:pt x="1831524" y="4306748"/>
                  <a:pt x="1820987" y="4303398"/>
                </a:cubicBezTo>
                <a:cubicBezTo>
                  <a:pt x="1810449" y="4300050"/>
                  <a:pt x="1802169" y="4289933"/>
                  <a:pt x="1793068" y="4291805"/>
                </a:cubicBezTo>
                <a:cubicBezTo>
                  <a:pt x="1783969" y="4293677"/>
                  <a:pt x="1781877" y="4300215"/>
                  <a:pt x="1774772" y="4303515"/>
                </a:cubicBezTo>
                <a:cubicBezTo>
                  <a:pt x="1776026" y="4293933"/>
                  <a:pt x="1785519" y="4288498"/>
                  <a:pt x="1783636" y="4276670"/>
                </a:cubicBezTo>
                <a:cubicBezTo>
                  <a:pt x="1781480" y="4268839"/>
                  <a:pt x="1777340" y="4263781"/>
                  <a:pt x="1769779" y="4256273"/>
                </a:cubicBezTo>
                <a:cubicBezTo>
                  <a:pt x="1762218" y="4248766"/>
                  <a:pt x="1761053" y="4239549"/>
                  <a:pt x="1762319" y="4234166"/>
                </a:cubicBezTo>
                <a:cubicBezTo>
                  <a:pt x="1762903" y="4197202"/>
                  <a:pt x="1749260" y="4151805"/>
                  <a:pt x="1734460" y="4108025"/>
                </a:cubicBezTo>
                <a:cubicBezTo>
                  <a:pt x="1727993" y="4084531"/>
                  <a:pt x="1720532" y="4062423"/>
                  <a:pt x="1713357" y="4040519"/>
                </a:cubicBezTo>
                <a:lnTo>
                  <a:pt x="1711747" y="4035329"/>
                </a:lnTo>
                <a:lnTo>
                  <a:pt x="1700557" y="4041743"/>
                </a:lnTo>
                <a:lnTo>
                  <a:pt x="1684009" y="4051616"/>
                </a:lnTo>
                <a:lnTo>
                  <a:pt x="1446086" y="4163802"/>
                </a:lnTo>
                <a:cubicBezTo>
                  <a:pt x="1358785" y="4203366"/>
                  <a:pt x="1271442" y="4241258"/>
                  <a:pt x="1184473" y="4277006"/>
                </a:cubicBezTo>
                <a:cubicBezTo>
                  <a:pt x="1085080" y="4317860"/>
                  <a:pt x="986175" y="4355914"/>
                  <a:pt x="888380" y="4390463"/>
                </a:cubicBezTo>
                <a:cubicBezTo>
                  <a:pt x="770399" y="4432558"/>
                  <a:pt x="654109" y="4484241"/>
                  <a:pt x="550789" y="4499078"/>
                </a:cubicBezTo>
                <a:cubicBezTo>
                  <a:pt x="527388" y="4503312"/>
                  <a:pt x="510885" y="4493662"/>
                  <a:pt x="492696" y="4500944"/>
                </a:cubicBezTo>
                <a:cubicBezTo>
                  <a:pt x="440683" y="4506364"/>
                  <a:pt x="390223" y="4520574"/>
                  <a:pt x="333118" y="4528033"/>
                </a:cubicBezTo>
                <a:cubicBezTo>
                  <a:pt x="333118" y="4528033"/>
                  <a:pt x="324387" y="4531528"/>
                  <a:pt x="319175" y="4528481"/>
                </a:cubicBezTo>
                <a:cubicBezTo>
                  <a:pt x="299152" y="4525374"/>
                  <a:pt x="342575" y="4524247"/>
                  <a:pt x="326070" y="4514598"/>
                </a:cubicBezTo>
                <a:cubicBezTo>
                  <a:pt x="320859" y="4511551"/>
                  <a:pt x="291260" y="4507145"/>
                  <a:pt x="303508" y="4497107"/>
                </a:cubicBezTo>
                <a:cubicBezTo>
                  <a:pt x="308602" y="4495069"/>
                  <a:pt x="350452" y="4489438"/>
                  <a:pt x="369486" y="4486952"/>
                </a:cubicBezTo>
                <a:cubicBezTo>
                  <a:pt x="392886" y="4482719"/>
                  <a:pt x="411923" y="4480232"/>
                  <a:pt x="434476" y="4471205"/>
                </a:cubicBezTo>
                <a:cubicBezTo>
                  <a:pt x="384157" y="4486213"/>
                  <a:pt x="330301" y="4454726"/>
                  <a:pt x="396270" y="4418052"/>
                </a:cubicBezTo>
                <a:cubicBezTo>
                  <a:pt x="408378" y="4407217"/>
                  <a:pt x="428402" y="4410322"/>
                  <a:pt x="446591" y="4403042"/>
                </a:cubicBezTo>
                <a:cubicBezTo>
                  <a:pt x="468298" y="4389220"/>
                  <a:pt x="470829" y="4377083"/>
                  <a:pt x="484653" y="4371551"/>
                </a:cubicBezTo>
                <a:cubicBezTo>
                  <a:pt x="506360" y="4357728"/>
                  <a:pt x="543703" y="4353047"/>
                  <a:pt x="581068" y="4344078"/>
                </a:cubicBezTo>
                <a:cubicBezTo>
                  <a:pt x="635754" y="4327320"/>
                  <a:pt x="686073" y="4312311"/>
                  <a:pt x="732755" y="4298757"/>
                </a:cubicBezTo>
                <a:cubicBezTo>
                  <a:pt x="818725" y="4269478"/>
                  <a:pt x="916706" y="4219989"/>
                  <a:pt x="1016500" y="4185175"/>
                </a:cubicBezTo>
                <a:cubicBezTo>
                  <a:pt x="1051633" y="4172395"/>
                  <a:pt x="1088072" y="4160108"/>
                  <a:pt x="1125391" y="4147642"/>
                </a:cubicBezTo>
                <a:lnTo>
                  <a:pt x="1169871" y="4132602"/>
                </a:lnTo>
                <a:lnTo>
                  <a:pt x="1169962" y="4128934"/>
                </a:lnTo>
                <a:cubicBezTo>
                  <a:pt x="1171413" y="4128072"/>
                  <a:pt x="1172034" y="4129112"/>
                  <a:pt x="1171961" y="4130597"/>
                </a:cubicBezTo>
                <a:lnTo>
                  <a:pt x="1171186" y="4132158"/>
                </a:lnTo>
                <a:lnTo>
                  <a:pt x="1239571" y="4109035"/>
                </a:lnTo>
                <a:cubicBezTo>
                  <a:pt x="1316889" y="4082042"/>
                  <a:pt x="1396039" y="4051640"/>
                  <a:pt x="1473638" y="4012450"/>
                </a:cubicBezTo>
                <a:lnTo>
                  <a:pt x="1596040" y="3954978"/>
                </a:lnTo>
                <a:lnTo>
                  <a:pt x="1593296" y="3952853"/>
                </a:lnTo>
                <a:cubicBezTo>
                  <a:pt x="1584296" y="3940125"/>
                  <a:pt x="1599075" y="3933932"/>
                  <a:pt x="1604035" y="3927001"/>
                </a:cubicBezTo>
                <a:lnTo>
                  <a:pt x="1613224" y="3909507"/>
                </a:lnTo>
                <a:lnTo>
                  <a:pt x="1353621" y="4025584"/>
                </a:lnTo>
                <a:cubicBezTo>
                  <a:pt x="1226934" y="4081184"/>
                  <a:pt x="1096470" y="4136567"/>
                  <a:pt x="961998" y="4189252"/>
                </a:cubicBezTo>
                <a:cubicBezTo>
                  <a:pt x="872350" y="4224377"/>
                  <a:pt x="780920" y="4258302"/>
                  <a:pt x="687638" y="4290295"/>
                </a:cubicBezTo>
                <a:cubicBezTo>
                  <a:pt x="641684" y="4303558"/>
                  <a:pt x="589791" y="4314063"/>
                  <a:pt x="545410" y="4331829"/>
                </a:cubicBezTo>
                <a:cubicBezTo>
                  <a:pt x="467302" y="4357106"/>
                  <a:pt x="395275" y="4385939"/>
                  <a:pt x="346781" y="4384818"/>
                </a:cubicBezTo>
                <a:cubicBezTo>
                  <a:pt x="337323" y="4388603"/>
                  <a:pt x="325912" y="4376916"/>
                  <a:pt x="310983" y="4371770"/>
                </a:cubicBezTo>
                <a:cubicBezTo>
                  <a:pt x="300677" y="4370761"/>
                  <a:pt x="283335" y="4382837"/>
                  <a:pt x="294619" y="4362920"/>
                </a:cubicBezTo>
                <a:cubicBezTo>
                  <a:pt x="306750" y="4347797"/>
                  <a:pt x="420493" y="4339055"/>
                  <a:pt x="448140" y="4327988"/>
                </a:cubicBezTo>
                <a:cubicBezTo>
                  <a:pt x="497613" y="4308183"/>
                  <a:pt x="548780" y="4297970"/>
                  <a:pt x="621795" y="4274730"/>
                </a:cubicBezTo>
                <a:cubicBezTo>
                  <a:pt x="677935" y="4257391"/>
                  <a:pt x="733978" y="4237845"/>
                  <a:pt x="789906" y="4216821"/>
                </a:cubicBezTo>
                <a:lnTo>
                  <a:pt x="835738" y="4198539"/>
                </a:lnTo>
                <a:lnTo>
                  <a:pt x="835674" y="4198563"/>
                </a:lnTo>
                <a:cubicBezTo>
                  <a:pt x="817884" y="4204302"/>
                  <a:pt x="800600" y="4209473"/>
                  <a:pt x="788200" y="4213527"/>
                </a:cubicBezTo>
                <a:cubicBezTo>
                  <a:pt x="738603" y="4229745"/>
                  <a:pt x="702157" y="4242418"/>
                  <a:pt x="654211" y="4253664"/>
                </a:cubicBezTo>
                <a:cubicBezTo>
                  <a:pt x="633007" y="4258908"/>
                  <a:pt x="612721" y="4263385"/>
                  <a:pt x="592924" y="4267394"/>
                </a:cubicBezTo>
                <a:lnTo>
                  <a:pt x="553242" y="4274821"/>
                </a:lnTo>
                <a:lnTo>
                  <a:pt x="544366" y="4277384"/>
                </a:lnTo>
                <a:cubicBezTo>
                  <a:pt x="481353" y="4293303"/>
                  <a:pt x="423874" y="4303051"/>
                  <a:pt x="362272" y="4309315"/>
                </a:cubicBezTo>
                <a:cubicBezTo>
                  <a:pt x="345784" y="4310782"/>
                  <a:pt x="328023" y="4312759"/>
                  <a:pt x="314611" y="4312352"/>
                </a:cubicBezTo>
                <a:lnTo>
                  <a:pt x="309085" y="4311409"/>
                </a:lnTo>
                <a:lnTo>
                  <a:pt x="260932" y="4317946"/>
                </a:lnTo>
                <a:cubicBezTo>
                  <a:pt x="238238" y="4321135"/>
                  <a:pt x="216412" y="4323942"/>
                  <a:pt x="196249" y="4325151"/>
                </a:cubicBezTo>
                <a:cubicBezTo>
                  <a:pt x="220360" y="4319579"/>
                  <a:pt x="247362" y="4315531"/>
                  <a:pt x="272174" y="4313003"/>
                </a:cubicBezTo>
                <a:lnTo>
                  <a:pt x="297437" y="4307986"/>
                </a:lnTo>
                <a:lnTo>
                  <a:pt x="297308" y="4307783"/>
                </a:lnTo>
                <a:lnTo>
                  <a:pt x="288843" y="4304180"/>
                </a:lnTo>
                <a:cubicBezTo>
                  <a:pt x="283505" y="4304026"/>
                  <a:pt x="277372" y="4304683"/>
                  <a:pt x="275226" y="4305291"/>
                </a:cubicBezTo>
                <a:cubicBezTo>
                  <a:pt x="219649" y="4310952"/>
                  <a:pt x="154099" y="4327367"/>
                  <a:pt x="105454" y="4326738"/>
                </a:cubicBezTo>
                <a:cubicBezTo>
                  <a:pt x="154088" y="4312954"/>
                  <a:pt x="213416" y="4311457"/>
                  <a:pt x="263026" y="4300821"/>
                </a:cubicBezTo>
                <a:cubicBezTo>
                  <a:pt x="248051" y="4304164"/>
                  <a:pt x="275213" y="4299708"/>
                  <a:pt x="274673" y="4296257"/>
                </a:cubicBezTo>
                <a:cubicBezTo>
                  <a:pt x="273274" y="4290167"/>
                  <a:pt x="263990" y="4298385"/>
                  <a:pt x="263990" y="4298385"/>
                </a:cubicBezTo>
                <a:cubicBezTo>
                  <a:pt x="234055" y="4301822"/>
                  <a:pt x="205091" y="4305618"/>
                  <a:pt x="176818" y="4308967"/>
                </a:cubicBezTo>
                <a:lnTo>
                  <a:pt x="120998" y="4314293"/>
                </a:lnTo>
                <a:lnTo>
                  <a:pt x="128837" y="4310922"/>
                </a:lnTo>
                <a:lnTo>
                  <a:pt x="129173" y="4310736"/>
                </a:lnTo>
                <a:lnTo>
                  <a:pt x="131642" y="4310306"/>
                </a:lnTo>
                <a:cubicBezTo>
                  <a:pt x="137874" y="4309801"/>
                  <a:pt x="170027" y="4307175"/>
                  <a:pt x="170990" y="4304740"/>
                </a:cubicBezTo>
                <a:cubicBezTo>
                  <a:pt x="174042" y="4297028"/>
                  <a:pt x="140926" y="4302089"/>
                  <a:pt x="144253" y="4303308"/>
                </a:cubicBezTo>
                <a:lnTo>
                  <a:pt x="141438" y="4303772"/>
                </a:lnTo>
                <a:lnTo>
                  <a:pt x="143592" y="4299359"/>
                </a:lnTo>
                <a:cubicBezTo>
                  <a:pt x="142044" y="4299193"/>
                  <a:pt x="138544" y="4300215"/>
                  <a:pt x="134160" y="4301825"/>
                </a:cubicBezTo>
                <a:lnTo>
                  <a:pt x="122999" y="4306365"/>
                </a:lnTo>
                <a:lnTo>
                  <a:pt x="115149" y="4307052"/>
                </a:lnTo>
                <a:cubicBezTo>
                  <a:pt x="111124" y="4302787"/>
                  <a:pt x="140226" y="4299043"/>
                  <a:pt x="140226" y="4299043"/>
                </a:cubicBezTo>
                <a:cubicBezTo>
                  <a:pt x="195249" y="4293180"/>
                  <a:pt x="243895" y="4284978"/>
                  <a:pt x="289477" y="4278907"/>
                </a:cubicBezTo>
                <a:cubicBezTo>
                  <a:pt x="291622" y="4278300"/>
                  <a:pt x="305863" y="4277011"/>
                  <a:pt x="319742" y="4274834"/>
                </a:cubicBezTo>
                <a:lnTo>
                  <a:pt x="324179" y="4273911"/>
                </a:lnTo>
                <a:lnTo>
                  <a:pt x="325624" y="4272772"/>
                </a:lnTo>
                <a:lnTo>
                  <a:pt x="325862" y="4267419"/>
                </a:lnTo>
                <a:lnTo>
                  <a:pt x="278165" y="4273194"/>
                </a:lnTo>
                <a:cubicBezTo>
                  <a:pt x="258193" y="4275927"/>
                  <a:pt x="238410" y="4278785"/>
                  <a:pt x="217685" y="4281416"/>
                </a:cubicBezTo>
                <a:cubicBezTo>
                  <a:pt x="216021" y="4280806"/>
                  <a:pt x="174306" y="4291547"/>
                  <a:pt x="171666" y="4287790"/>
                </a:cubicBezTo>
                <a:cubicBezTo>
                  <a:pt x="171391" y="4278858"/>
                  <a:pt x="198567" y="4279987"/>
                  <a:pt x="198567" y="4279987"/>
                </a:cubicBezTo>
                <a:lnTo>
                  <a:pt x="233335" y="4274133"/>
                </a:lnTo>
                <a:lnTo>
                  <a:pt x="231279" y="4273641"/>
                </a:lnTo>
                <a:cubicBezTo>
                  <a:pt x="229755" y="4271967"/>
                  <a:pt x="231208" y="4269860"/>
                  <a:pt x="234451" y="4267545"/>
                </a:cubicBezTo>
                <a:lnTo>
                  <a:pt x="243482" y="4263348"/>
                </a:lnTo>
                <a:lnTo>
                  <a:pt x="312113" y="4250272"/>
                </a:lnTo>
                <a:cubicBezTo>
                  <a:pt x="342648" y="4241383"/>
                  <a:pt x="380970" y="4238871"/>
                  <a:pt x="413320" y="4224111"/>
                </a:cubicBezTo>
                <a:lnTo>
                  <a:pt x="414276" y="4223300"/>
                </a:lnTo>
                <a:lnTo>
                  <a:pt x="386440" y="4228339"/>
                </a:lnTo>
                <a:cubicBezTo>
                  <a:pt x="358776" y="4232957"/>
                  <a:pt x="331717" y="4236753"/>
                  <a:pt x="305380" y="4238722"/>
                </a:cubicBezTo>
                <a:cubicBezTo>
                  <a:pt x="343946" y="4226710"/>
                  <a:pt x="374554" y="4226685"/>
                  <a:pt x="408557" y="4220452"/>
                </a:cubicBezTo>
                <a:lnTo>
                  <a:pt x="421484" y="4217189"/>
                </a:lnTo>
                <a:lnTo>
                  <a:pt x="427556" y="4212040"/>
                </a:lnTo>
                <a:cubicBezTo>
                  <a:pt x="427552" y="4205112"/>
                  <a:pt x="390215" y="4212028"/>
                  <a:pt x="363974" y="4218569"/>
                </a:cubicBezTo>
                <a:cubicBezTo>
                  <a:pt x="334648" y="4222342"/>
                  <a:pt x="305043" y="4227623"/>
                  <a:pt x="274969" y="4232905"/>
                </a:cubicBezTo>
                <a:lnTo>
                  <a:pt x="252470" y="4236416"/>
                </a:lnTo>
                <a:lnTo>
                  <a:pt x="247659" y="4233706"/>
                </a:lnTo>
                <a:cubicBezTo>
                  <a:pt x="251177" y="4227163"/>
                  <a:pt x="263337" y="4227644"/>
                  <a:pt x="277223" y="4227432"/>
                </a:cubicBezTo>
                <a:lnTo>
                  <a:pt x="282643" y="4226973"/>
                </a:lnTo>
                <a:lnTo>
                  <a:pt x="274192" y="4227176"/>
                </a:lnTo>
                <a:cubicBezTo>
                  <a:pt x="268754" y="4226576"/>
                  <a:pt x="268444" y="4224953"/>
                  <a:pt x="282646" y="4221559"/>
                </a:cubicBezTo>
                <a:cubicBezTo>
                  <a:pt x="317003" y="4214164"/>
                  <a:pt x="354427" y="4204640"/>
                  <a:pt x="392112" y="4198463"/>
                </a:cubicBezTo>
                <a:cubicBezTo>
                  <a:pt x="402795" y="4196336"/>
                  <a:pt x="441722" y="4187827"/>
                  <a:pt x="410956" y="4190960"/>
                </a:cubicBezTo>
                <a:cubicBezTo>
                  <a:pt x="381852" y="4194703"/>
                  <a:pt x="350083" y="4200374"/>
                  <a:pt x="319111" y="4205931"/>
                </a:cubicBezTo>
                <a:lnTo>
                  <a:pt x="282085" y="4212448"/>
                </a:lnTo>
                <a:lnTo>
                  <a:pt x="297896" y="4202756"/>
                </a:lnTo>
                <a:cubicBezTo>
                  <a:pt x="317462" y="4184180"/>
                  <a:pt x="289977" y="4197104"/>
                  <a:pt x="272517" y="4206838"/>
                </a:cubicBezTo>
                <a:lnTo>
                  <a:pt x="248880" y="4217677"/>
                </a:lnTo>
                <a:lnTo>
                  <a:pt x="232061" y="4220219"/>
                </a:lnTo>
                <a:lnTo>
                  <a:pt x="230032" y="4220535"/>
                </a:lnTo>
                <a:lnTo>
                  <a:pt x="239352" y="4215579"/>
                </a:lnTo>
                <a:cubicBezTo>
                  <a:pt x="251884" y="4208843"/>
                  <a:pt x="264355" y="4202412"/>
                  <a:pt x="276535" y="4197456"/>
                </a:cubicBezTo>
                <a:cubicBezTo>
                  <a:pt x="290097" y="4190998"/>
                  <a:pt x="305214" y="4185354"/>
                  <a:pt x="320403" y="4179340"/>
                </a:cubicBezTo>
                <a:lnTo>
                  <a:pt x="337669" y="4171421"/>
                </a:lnTo>
                <a:lnTo>
                  <a:pt x="364707" y="4159019"/>
                </a:lnTo>
                <a:cubicBezTo>
                  <a:pt x="394953" y="4143090"/>
                  <a:pt x="353447" y="4159313"/>
                  <a:pt x="336665" y="4165611"/>
                </a:cubicBezTo>
                <a:cubicBezTo>
                  <a:pt x="319883" y="4171909"/>
                  <a:pt x="300461" y="4178764"/>
                  <a:pt x="295157" y="4181833"/>
                </a:cubicBezTo>
                <a:cubicBezTo>
                  <a:pt x="290798" y="4181946"/>
                  <a:pt x="281717" y="4182183"/>
                  <a:pt x="279537" y="4182240"/>
                </a:cubicBezTo>
                <a:cubicBezTo>
                  <a:pt x="272417" y="4185356"/>
                  <a:pt x="269294" y="4188368"/>
                  <a:pt x="264257" y="4191918"/>
                </a:cubicBezTo>
                <a:cubicBezTo>
                  <a:pt x="262078" y="4191974"/>
                  <a:pt x="255853" y="4188719"/>
                  <a:pt x="248273" y="4192335"/>
                </a:cubicBezTo>
                <a:cubicBezTo>
                  <a:pt x="241154" y="4195450"/>
                  <a:pt x="223113" y="4208129"/>
                  <a:pt x="208728" y="4211435"/>
                </a:cubicBezTo>
                <a:cubicBezTo>
                  <a:pt x="185044" y="4217914"/>
                  <a:pt x="220231" y="4198927"/>
                  <a:pt x="227713" y="4195802"/>
                </a:cubicBezTo>
                <a:cubicBezTo>
                  <a:pt x="238053" y="4189184"/>
                  <a:pt x="249533" y="4185954"/>
                  <a:pt x="254837" y="4182885"/>
                </a:cubicBezTo>
                <a:cubicBezTo>
                  <a:pt x="257596" y="4179883"/>
                  <a:pt x="258855" y="4173503"/>
                  <a:pt x="263795" y="4170445"/>
                </a:cubicBezTo>
                <a:cubicBezTo>
                  <a:pt x="270817" y="4164158"/>
                  <a:pt x="284300" y="4158557"/>
                  <a:pt x="299072" y="4153287"/>
                </a:cubicBezTo>
                <a:lnTo>
                  <a:pt x="314352" y="4147901"/>
                </a:lnTo>
                <a:lnTo>
                  <a:pt x="308495" y="4148693"/>
                </a:lnTo>
                <a:lnTo>
                  <a:pt x="240378" y="4177404"/>
                </a:lnTo>
                <a:cubicBezTo>
                  <a:pt x="232895" y="4180530"/>
                  <a:pt x="223812" y="4180767"/>
                  <a:pt x="211971" y="4184006"/>
                </a:cubicBezTo>
                <a:cubicBezTo>
                  <a:pt x="197368" y="4190247"/>
                  <a:pt x="191751" y="4196741"/>
                  <a:pt x="183250" y="4194034"/>
                </a:cubicBezTo>
                <a:cubicBezTo>
                  <a:pt x="177025" y="4190779"/>
                  <a:pt x="178768" y="4181944"/>
                  <a:pt x="174409" y="4182057"/>
                </a:cubicBezTo>
                <a:cubicBezTo>
                  <a:pt x="163148" y="4182352"/>
                  <a:pt x="127381" y="4204283"/>
                  <a:pt x="112682" y="4211015"/>
                </a:cubicBezTo>
                <a:lnTo>
                  <a:pt x="88918" y="4222093"/>
                </a:lnTo>
                <a:lnTo>
                  <a:pt x="86112" y="4221580"/>
                </a:lnTo>
                <a:lnTo>
                  <a:pt x="77837" y="4220983"/>
                </a:lnTo>
                <a:lnTo>
                  <a:pt x="85404" y="4217160"/>
                </a:lnTo>
                <a:cubicBezTo>
                  <a:pt x="121702" y="4199182"/>
                  <a:pt x="158946" y="4180754"/>
                  <a:pt x="199012" y="4159931"/>
                </a:cubicBezTo>
                <a:cubicBezTo>
                  <a:pt x="206131" y="4156815"/>
                  <a:pt x="223494" y="4147571"/>
                  <a:pt x="243497" y="4137771"/>
                </a:cubicBezTo>
                <a:lnTo>
                  <a:pt x="254757" y="4132707"/>
                </a:lnTo>
                <a:lnTo>
                  <a:pt x="246674" y="4132434"/>
                </a:lnTo>
                <a:cubicBezTo>
                  <a:pt x="240337" y="4131562"/>
                  <a:pt x="236326" y="4129798"/>
                  <a:pt x="238049" y="4126328"/>
                </a:cubicBezTo>
                <a:cubicBezTo>
                  <a:pt x="239749" y="4120514"/>
                  <a:pt x="262974" y="4115282"/>
                  <a:pt x="285226" y="4108406"/>
                </a:cubicBezTo>
                <a:lnTo>
                  <a:pt x="299182" y="4102875"/>
                </a:lnTo>
                <a:lnTo>
                  <a:pt x="303736" y="4096890"/>
                </a:lnTo>
                <a:cubicBezTo>
                  <a:pt x="306167" y="4093042"/>
                  <a:pt x="308007" y="4089210"/>
                  <a:pt x="307208" y="4087766"/>
                </a:cubicBezTo>
                <a:cubicBezTo>
                  <a:pt x="305028" y="4087823"/>
                  <a:pt x="243301" y="4116780"/>
                  <a:pt x="235817" y="4119904"/>
                </a:cubicBezTo>
                <a:cubicBezTo>
                  <a:pt x="216856" y="4126261"/>
                  <a:pt x="199614" y="4133059"/>
                  <a:pt x="185592" y="4136355"/>
                </a:cubicBezTo>
                <a:cubicBezTo>
                  <a:pt x="183413" y="4136412"/>
                  <a:pt x="177092" y="4133647"/>
                  <a:pt x="174912" y="4133704"/>
                </a:cubicBezTo>
                <a:cubicBezTo>
                  <a:pt x="153989" y="4137181"/>
                  <a:pt x="121105" y="4168314"/>
                  <a:pt x="120765" y="4159045"/>
                </a:cubicBezTo>
                <a:cubicBezTo>
                  <a:pt x="120765" y="4159045"/>
                  <a:pt x="128466" y="4152985"/>
                  <a:pt x="133986" y="4146981"/>
                </a:cubicBezTo>
                <a:lnTo>
                  <a:pt x="133510" y="4148554"/>
                </a:lnTo>
                <a:lnTo>
                  <a:pt x="131226" y="4149982"/>
                </a:lnTo>
                <a:cubicBezTo>
                  <a:pt x="132315" y="4149954"/>
                  <a:pt x="132860" y="4149940"/>
                  <a:pt x="133206" y="4149565"/>
                </a:cubicBezTo>
                <a:lnTo>
                  <a:pt x="133510" y="4148554"/>
                </a:lnTo>
                <a:lnTo>
                  <a:pt x="137712" y="4145926"/>
                </a:lnTo>
                <a:lnTo>
                  <a:pt x="140636" y="4145098"/>
                </a:lnTo>
                <a:cubicBezTo>
                  <a:pt x="142486" y="4144195"/>
                  <a:pt x="143745" y="4143307"/>
                  <a:pt x="143745" y="4143307"/>
                </a:cubicBezTo>
                <a:cubicBezTo>
                  <a:pt x="143745" y="4143307"/>
                  <a:pt x="145489" y="4134474"/>
                  <a:pt x="150888" y="4130914"/>
                </a:cubicBezTo>
                <a:cubicBezTo>
                  <a:pt x="161712" y="4121842"/>
                  <a:pt x="192613" y="4111757"/>
                  <a:pt x="202855" y="4105630"/>
                </a:cubicBezTo>
                <a:cubicBezTo>
                  <a:pt x="205036" y="4105573"/>
                  <a:pt x="206294" y="4099192"/>
                  <a:pt x="209055" y="4096190"/>
                </a:cubicBezTo>
                <a:cubicBezTo>
                  <a:pt x="222639" y="4084116"/>
                  <a:pt x="253323" y="4076966"/>
                  <a:pt x="270782" y="4067233"/>
                </a:cubicBezTo>
                <a:cubicBezTo>
                  <a:pt x="287927" y="4060925"/>
                  <a:pt x="309432" y="4054504"/>
                  <a:pt x="334011" y="4041654"/>
                </a:cubicBezTo>
                <a:lnTo>
                  <a:pt x="337626" y="4037723"/>
                </a:lnTo>
                <a:lnTo>
                  <a:pt x="334403" y="4038246"/>
                </a:lnTo>
                <a:lnTo>
                  <a:pt x="317113" y="4040933"/>
                </a:lnTo>
                <a:lnTo>
                  <a:pt x="311180" y="4043350"/>
                </a:lnTo>
                <a:cubicBezTo>
                  <a:pt x="297965" y="4049433"/>
                  <a:pt x="284258" y="4056627"/>
                  <a:pt x="279427" y="4058218"/>
                </a:cubicBezTo>
                <a:cubicBezTo>
                  <a:pt x="227349" y="4077646"/>
                  <a:pt x="176368" y="4100219"/>
                  <a:pt x="125447" y="4124315"/>
                </a:cubicBezTo>
                <a:lnTo>
                  <a:pt x="47755" y="4162369"/>
                </a:lnTo>
                <a:lnTo>
                  <a:pt x="42166" y="4162249"/>
                </a:lnTo>
                <a:lnTo>
                  <a:pt x="28950" y="4162879"/>
                </a:lnTo>
                <a:lnTo>
                  <a:pt x="52979" y="4149098"/>
                </a:lnTo>
                <a:lnTo>
                  <a:pt x="28840" y="4158589"/>
                </a:lnTo>
                <a:lnTo>
                  <a:pt x="28947" y="4151828"/>
                </a:lnTo>
                <a:cubicBezTo>
                  <a:pt x="30888" y="4152539"/>
                  <a:pt x="32551" y="4153148"/>
                  <a:pt x="32551" y="4153148"/>
                </a:cubicBezTo>
                <a:cubicBezTo>
                  <a:pt x="31035" y="4146551"/>
                  <a:pt x="30072" y="4148987"/>
                  <a:pt x="28947" y="4151828"/>
                </a:cubicBezTo>
                <a:lnTo>
                  <a:pt x="20432" y="4152959"/>
                </a:lnTo>
                <a:lnTo>
                  <a:pt x="43228" y="4140709"/>
                </a:lnTo>
                <a:lnTo>
                  <a:pt x="50592" y="4138126"/>
                </a:lnTo>
                <a:cubicBezTo>
                  <a:pt x="52982" y="4137426"/>
                  <a:pt x="54412" y="4137224"/>
                  <a:pt x="54170" y="4137832"/>
                </a:cubicBezTo>
                <a:lnTo>
                  <a:pt x="53050" y="4135431"/>
                </a:lnTo>
                <a:lnTo>
                  <a:pt x="83550" y="4119041"/>
                </a:lnTo>
                <a:lnTo>
                  <a:pt x="93122" y="4117225"/>
                </a:lnTo>
                <a:cubicBezTo>
                  <a:pt x="99204" y="4116195"/>
                  <a:pt x="106158" y="4115169"/>
                  <a:pt x="114992" y="4114107"/>
                </a:cubicBezTo>
                <a:cubicBezTo>
                  <a:pt x="119283" y="4112891"/>
                  <a:pt x="156283" y="4109252"/>
                  <a:pt x="141455" y="4106608"/>
                </a:cubicBezTo>
                <a:cubicBezTo>
                  <a:pt x="130231" y="4105283"/>
                  <a:pt x="103492" y="4112682"/>
                  <a:pt x="95874" y="4112679"/>
                </a:cubicBezTo>
                <a:lnTo>
                  <a:pt x="95371" y="4112690"/>
                </a:lnTo>
                <a:lnTo>
                  <a:pt x="103686" y="4108222"/>
                </a:lnTo>
                <a:cubicBezTo>
                  <a:pt x="151973" y="4079616"/>
                  <a:pt x="201036" y="4069057"/>
                  <a:pt x="249903" y="4037505"/>
                </a:cubicBezTo>
                <a:cubicBezTo>
                  <a:pt x="240949" y="4040302"/>
                  <a:pt x="228944" y="4046201"/>
                  <a:pt x="231357" y="4042384"/>
                </a:cubicBezTo>
                <a:lnTo>
                  <a:pt x="238432" y="4035611"/>
                </a:lnTo>
                <a:lnTo>
                  <a:pt x="259206" y="4031449"/>
                </a:lnTo>
                <a:lnTo>
                  <a:pt x="260176" y="4028407"/>
                </a:lnTo>
                <a:lnTo>
                  <a:pt x="249980" y="4029281"/>
                </a:lnTo>
                <a:lnTo>
                  <a:pt x="252142" y="4028160"/>
                </a:lnTo>
                <a:lnTo>
                  <a:pt x="261806" y="4023295"/>
                </a:lnTo>
                <a:lnTo>
                  <a:pt x="264639" y="4014407"/>
                </a:lnTo>
                <a:lnTo>
                  <a:pt x="265578" y="4011246"/>
                </a:lnTo>
                <a:lnTo>
                  <a:pt x="263302" y="4011946"/>
                </a:lnTo>
                <a:cubicBezTo>
                  <a:pt x="252340" y="4016445"/>
                  <a:pt x="241886" y="4021356"/>
                  <a:pt x="227526" y="4026370"/>
                </a:cubicBezTo>
                <a:cubicBezTo>
                  <a:pt x="188561" y="4042525"/>
                  <a:pt x="220623" y="4026551"/>
                  <a:pt x="232125" y="4014043"/>
                </a:cubicBezTo>
                <a:cubicBezTo>
                  <a:pt x="240867" y="4004537"/>
                  <a:pt x="219024" y="4023663"/>
                  <a:pt x="223043" y="4014280"/>
                </a:cubicBezTo>
                <a:cubicBezTo>
                  <a:pt x="227063" y="4004898"/>
                  <a:pt x="250166" y="4001364"/>
                  <a:pt x="260409" y="3995237"/>
                </a:cubicBezTo>
                <a:lnTo>
                  <a:pt x="271374" y="3991759"/>
                </a:lnTo>
                <a:lnTo>
                  <a:pt x="271864" y="3990113"/>
                </a:lnTo>
                <a:lnTo>
                  <a:pt x="274508" y="3980973"/>
                </a:lnTo>
                <a:lnTo>
                  <a:pt x="284782" y="3977680"/>
                </a:lnTo>
                <a:lnTo>
                  <a:pt x="300272" y="3975792"/>
                </a:lnTo>
                <a:lnTo>
                  <a:pt x="300347" y="3975517"/>
                </a:lnTo>
                <a:cubicBezTo>
                  <a:pt x="301008" y="3973546"/>
                  <a:pt x="302013" y="3971200"/>
                  <a:pt x="303392" y="3969698"/>
                </a:cubicBezTo>
                <a:cubicBezTo>
                  <a:pt x="306044" y="3968165"/>
                  <a:pt x="315386" y="3963404"/>
                  <a:pt x="324999" y="3958637"/>
                </a:cubicBezTo>
                <a:lnTo>
                  <a:pt x="330892" y="3955821"/>
                </a:lnTo>
                <a:lnTo>
                  <a:pt x="332561" y="3946192"/>
                </a:lnTo>
                <a:lnTo>
                  <a:pt x="327038" y="3948359"/>
                </a:lnTo>
                <a:cubicBezTo>
                  <a:pt x="320154" y="3951134"/>
                  <a:pt x="314077" y="3953551"/>
                  <a:pt x="311116" y="3954360"/>
                </a:cubicBezTo>
                <a:cubicBezTo>
                  <a:pt x="288934" y="3964218"/>
                  <a:pt x="271570" y="3973461"/>
                  <a:pt x="262489" y="3973698"/>
                </a:cubicBezTo>
                <a:cubicBezTo>
                  <a:pt x="226867" y="3983906"/>
                  <a:pt x="201924" y="3996765"/>
                  <a:pt x="166398" y="4006483"/>
                </a:cubicBezTo>
                <a:cubicBezTo>
                  <a:pt x="196861" y="3987620"/>
                  <a:pt x="225267" y="3981018"/>
                  <a:pt x="257331" y="3965043"/>
                </a:cubicBezTo>
                <a:cubicBezTo>
                  <a:pt x="272392" y="3958303"/>
                  <a:pt x="288593" y="3954949"/>
                  <a:pt x="300096" y="3942442"/>
                </a:cubicBezTo>
                <a:cubicBezTo>
                  <a:pt x="303437" y="3936495"/>
                  <a:pt x="304018" y="3933549"/>
                  <a:pt x="309054" y="3929999"/>
                </a:cubicBezTo>
                <a:cubicBezTo>
                  <a:pt x="322059" y="3920871"/>
                  <a:pt x="337461" y="3923398"/>
                  <a:pt x="352644" y="3914212"/>
                </a:cubicBezTo>
                <a:cubicBezTo>
                  <a:pt x="352099" y="3914227"/>
                  <a:pt x="351719" y="3913289"/>
                  <a:pt x="351495" y="3911877"/>
                </a:cubicBezTo>
                <a:lnTo>
                  <a:pt x="351334" y="3907895"/>
                </a:lnTo>
                <a:lnTo>
                  <a:pt x="341920" y="3910069"/>
                </a:lnTo>
                <a:cubicBezTo>
                  <a:pt x="334049" y="3911069"/>
                  <a:pt x="327647" y="3910533"/>
                  <a:pt x="319560" y="3908056"/>
                </a:cubicBezTo>
                <a:lnTo>
                  <a:pt x="318164" y="3907502"/>
                </a:lnTo>
                <a:lnTo>
                  <a:pt x="345982" y="3900640"/>
                </a:lnTo>
                <a:cubicBezTo>
                  <a:pt x="340111" y="3900808"/>
                  <a:pt x="333538" y="3901426"/>
                  <a:pt x="327574" y="3901966"/>
                </a:cubicBezTo>
                <a:lnTo>
                  <a:pt x="314677" y="3902712"/>
                </a:lnTo>
                <a:lnTo>
                  <a:pt x="290115" y="3912429"/>
                </a:lnTo>
                <a:cubicBezTo>
                  <a:pt x="244611" y="3928755"/>
                  <a:pt x="340580" y="3883765"/>
                  <a:pt x="341162" y="3880820"/>
                </a:cubicBezTo>
                <a:lnTo>
                  <a:pt x="314861" y="3878578"/>
                </a:lnTo>
                <a:cubicBezTo>
                  <a:pt x="315152" y="3877106"/>
                  <a:pt x="324348" y="3873082"/>
                  <a:pt x="333471" y="3869425"/>
                </a:cubicBezTo>
                <a:lnTo>
                  <a:pt x="344283" y="3865238"/>
                </a:lnTo>
                <a:lnTo>
                  <a:pt x="342592" y="3865455"/>
                </a:lnTo>
                <a:cubicBezTo>
                  <a:pt x="331133" y="3866886"/>
                  <a:pt x="318847" y="3868217"/>
                  <a:pt x="304684" y="3869095"/>
                </a:cubicBezTo>
                <a:cubicBezTo>
                  <a:pt x="295029" y="3870269"/>
                  <a:pt x="287580" y="3871099"/>
                  <a:pt x="281983" y="3871621"/>
                </a:cubicBezTo>
                <a:lnTo>
                  <a:pt x="275674" y="3871988"/>
                </a:lnTo>
                <a:lnTo>
                  <a:pt x="264077" y="3874045"/>
                </a:lnTo>
                <a:cubicBezTo>
                  <a:pt x="262986" y="3874074"/>
                  <a:pt x="264116" y="3872702"/>
                  <a:pt x="266451" y="3870681"/>
                </a:cubicBezTo>
                <a:lnTo>
                  <a:pt x="268093" y="3869440"/>
                </a:lnTo>
                <a:lnTo>
                  <a:pt x="273560" y="3868329"/>
                </a:lnTo>
                <a:lnTo>
                  <a:pt x="292727" y="3860648"/>
                </a:lnTo>
                <a:lnTo>
                  <a:pt x="308013" y="3852872"/>
                </a:lnTo>
                <a:lnTo>
                  <a:pt x="286806" y="3854044"/>
                </a:lnTo>
                <a:lnTo>
                  <a:pt x="290869" y="3852922"/>
                </a:lnTo>
                <a:lnTo>
                  <a:pt x="240499" y="3859761"/>
                </a:lnTo>
                <a:cubicBezTo>
                  <a:pt x="217807" y="3862949"/>
                  <a:pt x="195979" y="3865757"/>
                  <a:pt x="175817" y="3866965"/>
                </a:cubicBezTo>
                <a:cubicBezTo>
                  <a:pt x="199929" y="3861394"/>
                  <a:pt x="226930" y="3857344"/>
                  <a:pt x="251742" y="3854816"/>
                </a:cubicBezTo>
                <a:lnTo>
                  <a:pt x="277240" y="3849754"/>
                </a:lnTo>
                <a:cubicBezTo>
                  <a:pt x="277763" y="3848434"/>
                  <a:pt x="276889" y="3847533"/>
                  <a:pt x="275217" y="3846942"/>
                </a:cubicBezTo>
                <a:lnTo>
                  <a:pt x="274190" y="3846799"/>
                </a:lnTo>
                <a:lnTo>
                  <a:pt x="266167" y="3848046"/>
                </a:lnTo>
                <a:lnTo>
                  <a:pt x="269498" y="3846560"/>
                </a:lnTo>
                <a:lnTo>
                  <a:pt x="270229" y="3846248"/>
                </a:lnTo>
                <a:lnTo>
                  <a:pt x="268409" y="3845994"/>
                </a:lnTo>
                <a:cubicBezTo>
                  <a:pt x="263073" y="3845841"/>
                  <a:pt x="256940" y="3846496"/>
                  <a:pt x="254793" y="3847104"/>
                </a:cubicBezTo>
                <a:cubicBezTo>
                  <a:pt x="199216" y="3852765"/>
                  <a:pt x="133667" y="3869180"/>
                  <a:pt x="85022" y="3868552"/>
                </a:cubicBezTo>
                <a:cubicBezTo>
                  <a:pt x="133656" y="3854769"/>
                  <a:pt x="192984" y="3853270"/>
                  <a:pt x="242594" y="3842634"/>
                </a:cubicBezTo>
                <a:cubicBezTo>
                  <a:pt x="227619" y="3845977"/>
                  <a:pt x="254781" y="3841523"/>
                  <a:pt x="254242" y="3838071"/>
                </a:cubicBezTo>
                <a:cubicBezTo>
                  <a:pt x="252842" y="3831981"/>
                  <a:pt x="243558" y="3840199"/>
                  <a:pt x="243558" y="3840199"/>
                </a:cubicBezTo>
                <a:cubicBezTo>
                  <a:pt x="213623" y="3843637"/>
                  <a:pt x="184658" y="3847431"/>
                  <a:pt x="156387" y="3850781"/>
                </a:cubicBezTo>
                <a:lnTo>
                  <a:pt x="100565" y="3856107"/>
                </a:lnTo>
                <a:lnTo>
                  <a:pt x="108405" y="3852735"/>
                </a:lnTo>
                <a:lnTo>
                  <a:pt x="108741" y="3852549"/>
                </a:lnTo>
                <a:lnTo>
                  <a:pt x="111210" y="3852121"/>
                </a:lnTo>
                <a:cubicBezTo>
                  <a:pt x="117441" y="3851616"/>
                  <a:pt x="149594" y="3848989"/>
                  <a:pt x="150558" y="3846554"/>
                </a:cubicBezTo>
                <a:cubicBezTo>
                  <a:pt x="153610" y="3838842"/>
                  <a:pt x="120494" y="3843904"/>
                  <a:pt x="123821" y="3845122"/>
                </a:cubicBezTo>
                <a:lnTo>
                  <a:pt x="121006" y="3845586"/>
                </a:lnTo>
                <a:lnTo>
                  <a:pt x="123159" y="3841172"/>
                </a:lnTo>
                <a:cubicBezTo>
                  <a:pt x="121611" y="3841008"/>
                  <a:pt x="118112" y="3842029"/>
                  <a:pt x="113728" y="3843640"/>
                </a:cubicBezTo>
                <a:lnTo>
                  <a:pt x="102567" y="3848179"/>
                </a:lnTo>
                <a:lnTo>
                  <a:pt x="94718" y="3848866"/>
                </a:lnTo>
                <a:cubicBezTo>
                  <a:pt x="90691" y="3844601"/>
                  <a:pt x="119794" y="3840857"/>
                  <a:pt x="119794" y="3840857"/>
                </a:cubicBezTo>
                <a:cubicBezTo>
                  <a:pt x="174818" y="3834994"/>
                  <a:pt x="223464" y="3826792"/>
                  <a:pt x="269044" y="3820722"/>
                </a:cubicBezTo>
                <a:cubicBezTo>
                  <a:pt x="270653" y="3820265"/>
                  <a:pt x="279066" y="3819427"/>
                  <a:pt x="289028" y="3818118"/>
                </a:cubicBezTo>
                <a:lnTo>
                  <a:pt x="296926" y="3816990"/>
                </a:lnTo>
                <a:lnTo>
                  <a:pt x="296455" y="3816619"/>
                </a:lnTo>
                <a:cubicBezTo>
                  <a:pt x="294853" y="3815349"/>
                  <a:pt x="293205" y="3813972"/>
                  <a:pt x="291999" y="3812699"/>
                </a:cubicBezTo>
                <a:lnTo>
                  <a:pt x="291058" y="3810972"/>
                </a:lnTo>
                <a:lnTo>
                  <a:pt x="257733" y="3815007"/>
                </a:lnTo>
                <a:cubicBezTo>
                  <a:pt x="237761" y="3817741"/>
                  <a:pt x="217977" y="3820599"/>
                  <a:pt x="197252" y="3823230"/>
                </a:cubicBezTo>
                <a:cubicBezTo>
                  <a:pt x="195589" y="3822620"/>
                  <a:pt x="153874" y="3833360"/>
                  <a:pt x="151234" y="3829605"/>
                </a:cubicBezTo>
                <a:cubicBezTo>
                  <a:pt x="151096" y="3825139"/>
                  <a:pt x="157821" y="3823187"/>
                  <a:pt x="164581" y="3822354"/>
                </a:cubicBezTo>
                <a:lnTo>
                  <a:pt x="167280" y="3822182"/>
                </a:lnTo>
                <a:lnTo>
                  <a:pt x="171641" y="3819516"/>
                </a:lnTo>
                <a:cubicBezTo>
                  <a:pt x="181092" y="3814474"/>
                  <a:pt x="196315" y="3807639"/>
                  <a:pt x="199093" y="3805918"/>
                </a:cubicBezTo>
                <a:cubicBezTo>
                  <a:pt x="209615" y="3801127"/>
                  <a:pt x="217851" y="3797158"/>
                  <a:pt x="225024" y="3793544"/>
                </a:cubicBezTo>
                <a:lnTo>
                  <a:pt x="228760" y="3791588"/>
                </a:lnTo>
                <a:lnTo>
                  <a:pt x="258343" y="3786571"/>
                </a:lnTo>
                <a:lnTo>
                  <a:pt x="222777" y="3799440"/>
                </a:lnTo>
                <a:cubicBezTo>
                  <a:pt x="215804" y="3801819"/>
                  <a:pt x="196719" y="3813030"/>
                  <a:pt x="181698" y="3819878"/>
                </a:cubicBezTo>
                <a:lnTo>
                  <a:pt x="176657" y="3821769"/>
                </a:lnTo>
                <a:lnTo>
                  <a:pt x="176967" y="3821771"/>
                </a:lnTo>
                <a:cubicBezTo>
                  <a:pt x="177709" y="3821784"/>
                  <a:pt x="178134" y="3821801"/>
                  <a:pt x="178134" y="3821801"/>
                </a:cubicBezTo>
                <a:cubicBezTo>
                  <a:pt x="219084" y="3815195"/>
                  <a:pt x="246235" y="3810068"/>
                  <a:pt x="279177" y="3804971"/>
                </a:cubicBezTo>
                <a:lnTo>
                  <a:pt x="298932" y="3802120"/>
                </a:lnTo>
                <a:lnTo>
                  <a:pt x="306352" y="3797748"/>
                </a:lnTo>
                <a:lnTo>
                  <a:pt x="308863" y="3796398"/>
                </a:lnTo>
                <a:lnTo>
                  <a:pt x="302715" y="3797003"/>
                </a:lnTo>
                <a:cubicBezTo>
                  <a:pt x="299425" y="3797257"/>
                  <a:pt x="295879" y="3797439"/>
                  <a:pt x="291891" y="3797488"/>
                </a:cubicBezTo>
                <a:lnTo>
                  <a:pt x="296773" y="3796140"/>
                </a:lnTo>
                <a:lnTo>
                  <a:pt x="288974" y="3796770"/>
                </a:lnTo>
                <a:lnTo>
                  <a:pt x="291891" y="3797488"/>
                </a:lnTo>
                <a:cubicBezTo>
                  <a:pt x="290577" y="3798402"/>
                  <a:pt x="288847" y="3799162"/>
                  <a:pt x="286996" y="3799528"/>
                </a:cubicBezTo>
                <a:cubicBezTo>
                  <a:pt x="285144" y="3799896"/>
                  <a:pt x="283170" y="3799871"/>
                  <a:pt x="281367" y="3799210"/>
                </a:cubicBezTo>
                <a:lnTo>
                  <a:pt x="284500" y="3797130"/>
                </a:lnTo>
                <a:lnTo>
                  <a:pt x="253321" y="3799542"/>
                </a:lnTo>
                <a:lnTo>
                  <a:pt x="252384" y="3797187"/>
                </a:lnTo>
                <a:lnTo>
                  <a:pt x="263126" y="3787636"/>
                </a:lnTo>
                <a:lnTo>
                  <a:pt x="279722" y="3785374"/>
                </a:lnTo>
                <a:lnTo>
                  <a:pt x="297440" y="3783034"/>
                </a:lnTo>
                <a:lnTo>
                  <a:pt x="298885" y="3781574"/>
                </a:lnTo>
                <a:lnTo>
                  <a:pt x="303179" y="3778927"/>
                </a:lnTo>
                <a:lnTo>
                  <a:pt x="307756" y="3778145"/>
                </a:lnTo>
                <a:lnTo>
                  <a:pt x="284948" y="3780536"/>
                </a:lnTo>
                <a:cubicBezTo>
                  <a:pt x="323514" y="3768524"/>
                  <a:pt x="354122" y="3768499"/>
                  <a:pt x="388124" y="3762267"/>
                </a:cubicBezTo>
                <a:lnTo>
                  <a:pt x="397590" y="3759876"/>
                </a:lnTo>
                <a:lnTo>
                  <a:pt x="393229" y="3760114"/>
                </a:lnTo>
                <a:cubicBezTo>
                  <a:pt x="387269" y="3760834"/>
                  <a:pt x="380825" y="3762075"/>
                  <a:pt x="379854" y="3761720"/>
                </a:cubicBezTo>
                <a:cubicBezTo>
                  <a:pt x="356641" y="3766226"/>
                  <a:pt x="335127" y="3769846"/>
                  <a:pt x="314256" y="3772946"/>
                </a:cubicBezTo>
                <a:lnTo>
                  <a:pt x="312514" y="3773175"/>
                </a:lnTo>
                <a:lnTo>
                  <a:pt x="312628" y="3773104"/>
                </a:lnTo>
                <a:cubicBezTo>
                  <a:pt x="321508" y="3767929"/>
                  <a:pt x="327199" y="3764728"/>
                  <a:pt x="313928" y="3769713"/>
                </a:cubicBezTo>
                <a:lnTo>
                  <a:pt x="292856" y="3775755"/>
                </a:lnTo>
                <a:lnTo>
                  <a:pt x="252510" y="3781053"/>
                </a:lnTo>
                <a:lnTo>
                  <a:pt x="246921" y="3782056"/>
                </a:lnTo>
                <a:lnTo>
                  <a:pt x="265063" y="3772402"/>
                </a:lnTo>
                <a:lnTo>
                  <a:pt x="272315" y="3768703"/>
                </a:lnTo>
                <a:lnTo>
                  <a:pt x="264591" y="3769212"/>
                </a:lnTo>
                <a:cubicBezTo>
                  <a:pt x="252259" y="3769573"/>
                  <a:pt x="240912" y="3768465"/>
                  <a:pt x="262213" y="3763374"/>
                </a:cubicBezTo>
                <a:lnTo>
                  <a:pt x="300956" y="3754677"/>
                </a:lnTo>
                <a:lnTo>
                  <a:pt x="310857" y="3750018"/>
                </a:lnTo>
                <a:lnTo>
                  <a:pt x="323717" y="3743360"/>
                </a:lnTo>
                <a:lnTo>
                  <a:pt x="298679" y="3747745"/>
                </a:lnTo>
                <a:lnTo>
                  <a:pt x="292278" y="3748871"/>
                </a:lnTo>
                <a:lnTo>
                  <a:pt x="287458" y="3751354"/>
                </a:lnTo>
                <a:cubicBezTo>
                  <a:pt x="276803" y="3757194"/>
                  <a:pt x="267854" y="3762373"/>
                  <a:pt x="267527" y="3755789"/>
                </a:cubicBezTo>
                <a:cubicBezTo>
                  <a:pt x="267382" y="3756525"/>
                  <a:pt x="269076" y="3755718"/>
                  <a:pt x="271822" y="3753991"/>
                </a:cubicBezTo>
                <a:lnTo>
                  <a:pt x="274776" y="3751952"/>
                </a:lnTo>
                <a:lnTo>
                  <a:pt x="261651" y="3754261"/>
                </a:lnTo>
                <a:lnTo>
                  <a:pt x="277464" y="3744571"/>
                </a:lnTo>
                <a:cubicBezTo>
                  <a:pt x="297030" y="3725993"/>
                  <a:pt x="269544" y="3738919"/>
                  <a:pt x="252085" y="3748653"/>
                </a:cubicBezTo>
                <a:lnTo>
                  <a:pt x="228449" y="3759491"/>
                </a:lnTo>
                <a:lnTo>
                  <a:pt x="211629" y="3762033"/>
                </a:lnTo>
                <a:lnTo>
                  <a:pt x="209600" y="3762349"/>
                </a:lnTo>
                <a:lnTo>
                  <a:pt x="218920" y="3757394"/>
                </a:lnTo>
                <a:cubicBezTo>
                  <a:pt x="231452" y="3750657"/>
                  <a:pt x="243922" y="3744227"/>
                  <a:pt x="256104" y="3739270"/>
                </a:cubicBezTo>
                <a:cubicBezTo>
                  <a:pt x="262884" y="3736042"/>
                  <a:pt x="270054" y="3733016"/>
                  <a:pt x="277427" y="3730045"/>
                </a:cubicBezTo>
                <a:lnTo>
                  <a:pt x="293407" y="3723744"/>
                </a:lnTo>
                <a:lnTo>
                  <a:pt x="293172" y="3722648"/>
                </a:lnTo>
                <a:cubicBezTo>
                  <a:pt x="292745" y="3720461"/>
                  <a:pt x="292490" y="3719003"/>
                  <a:pt x="292490" y="3719003"/>
                </a:cubicBezTo>
                <a:cubicBezTo>
                  <a:pt x="288131" y="3719117"/>
                  <a:pt x="265465" y="3731429"/>
                  <a:pt x="256384" y="3731666"/>
                </a:cubicBezTo>
                <a:cubicBezTo>
                  <a:pt x="256384" y="3731666"/>
                  <a:pt x="246093" y="3731935"/>
                  <a:pt x="256613" y="3725771"/>
                </a:cubicBezTo>
                <a:lnTo>
                  <a:pt x="259957" y="3724033"/>
                </a:lnTo>
                <a:lnTo>
                  <a:pt x="259105" y="3724055"/>
                </a:lnTo>
                <a:cubicBezTo>
                  <a:pt x="251986" y="3727171"/>
                  <a:pt x="248862" y="3730183"/>
                  <a:pt x="243824" y="3733732"/>
                </a:cubicBezTo>
                <a:cubicBezTo>
                  <a:pt x="241646" y="3733789"/>
                  <a:pt x="235421" y="3730533"/>
                  <a:pt x="227841" y="3734149"/>
                </a:cubicBezTo>
                <a:cubicBezTo>
                  <a:pt x="220722" y="3737265"/>
                  <a:pt x="202681" y="3749944"/>
                  <a:pt x="188296" y="3753249"/>
                </a:cubicBezTo>
                <a:cubicBezTo>
                  <a:pt x="164612" y="3759727"/>
                  <a:pt x="199799" y="3740741"/>
                  <a:pt x="207282" y="3737616"/>
                </a:cubicBezTo>
                <a:cubicBezTo>
                  <a:pt x="217621" y="3730997"/>
                  <a:pt x="229101" y="3727768"/>
                  <a:pt x="234403" y="3724700"/>
                </a:cubicBezTo>
                <a:cubicBezTo>
                  <a:pt x="235784" y="3723199"/>
                  <a:pt x="236788" y="3720853"/>
                  <a:pt x="238066" y="3718501"/>
                </a:cubicBezTo>
                <a:lnTo>
                  <a:pt x="240847" y="3715223"/>
                </a:lnTo>
                <a:lnTo>
                  <a:pt x="234237" y="3717124"/>
                </a:lnTo>
                <a:cubicBezTo>
                  <a:pt x="230701" y="3717933"/>
                  <a:pt x="228247" y="3718119"/>
                  <a:pt x="227781" y="3717276"/>
                </a:cubicBezTo>
                <a:cubicBezTo>
                  <a:pt x="227581" y="3716915"/>
                  <a:pt x="227796" y="3716398"/>
                  <a:pt x="228340" y="3715764"/>
                </a:cubicBezTo>
                <a:lnTo>
                  <a:pt x="228686" y="3715462"/>
                </a:lnTo>
                <a:lnTo>
                  <a:pt x="219945" y="3719219"/>
                </a:lnTo>
                <a:cubicBezTo>
                  <a:pt x="212462" y="3722344"/>
                  <a:pt x="203380" y="3722582"/>
                  <a:pt x="191539" y="3725819"/>
                </a:cubicBezTo>
                <a:cubicBezTo>
                  <a:pt x="176936" y="3732061"/>
                  <a:pt x="171318" y="3738556"/>
                  <a:pt x="162818" y="3735849"/>
                </a:cubicBezTo>
                <a:cubicBezTo>
                  <a:pt x="156594" y="3732593"/>
                  <a:pt x="158336" y="3723758"/>
                  <a:pt x="153977" y="3723872"/>
                </a:cubicBezTo>
                <a:cubicBezTo>
                  <a:pt x="142716" y="3724166"/>
                  <a:pt x="106949" y="3746097"/>
                  <a:pt x="92249" y="3752830"/>
                </a:cubicBezTo>
                <a:lnTo>
                  <a:pt x="68485" y="3763907"/>
                </a:lnTo>
                <a:lnTo>
                  <a:pt x="65680" y="3763394"/>
                </a:lnTo>
                <a:lnTo>
                  <a:pt x="57405" y="3762798"/>
                </a:lnTo>
                <a:lnTo>
                  <a:pt x="64972" y="3758975"/>
                </a:lnTo>
                <a:cubicBezTo>
                  <a:pt x="101269" y="3740996"/>
                  <a:pt x="138513" y="3722567"/>
                  <a:pt x="178579" y="3701745"/>
                </a:cubicBezTo>
                <a:cubicBezTo>
                  <a:pt x="185699" y="3698628"/>
                  <a:pt x="203063" y="3689386"/>
                  <a:pt x="223065" y="3679585"/>
                </a:cubicBezTo>
                <a:cubicBezTo>
                  <a:pt x="230547" y="3676460"/>
                  <a:pt x="286971" y="3650571"/>
                  <a:pt x="256071" y="3660656"/>
                </a:cubicBezTo>
                <a:cubicBezTo>
                  <a:pt x="227084" y="3670204"/>
                  <a:pt x="271351" y="3650980"/>
                  <a:pt x="276291" y="3647921"/>
                </a:cubicBezTo>
                <a:cubicBezTo>
                  <a:pt x="277073" y="3647167"/>
                  <a:pt x="278218" y="3645825"/>
                  <a:pt x="279473" y="3644190"/>
                </a:cubicBezTo>
                <a:lnTo>
                  <a:pt x="280716" y="3642410"/>
                </a:lnTo>
                <a:lnTo>
                  <a:pt x="262070" y="3644482"/>
                </a:lnTo>
                <a:lnTo>
                  <a:pt x="253123" y="3644475"/>
                </a:lnTo>
                <a:lnTo>
                  <a:pt x="253068" y="3644499"/>
                </a:lnTo>
                <a:cubicBezTo>
                  <a:pt x="236429" y="3652136"/>
                  <a:pt x="219127" y="3660157"/>
                  <a:pt x="215385" y="3661719"/>
                </a:cubicBezTo>
                <a:cubicBezTo>
                  <a:pt x="196424" y="3668074"/>
                  <a:pt x="179182" y="3674873"/>
                  <a:pt x="165160" y="3678168"/>
                </a:cubicBezTo>
                <a:cubicBezTo>
                  <a:pt x="162981" y="3678226"/>
                  <a:pt x="156659" y="3675462"/>
                  <a:pt x="154480" y="3675518"/>
                </a:cubicBezTo>
                <a:cubicBezTo>
                  <a:pt x="133557" y="3678995"/>
                  <a:pt x="100672" y="3710129"/>
                  <a:pt x="100333" y="3700860"/>
                </a:cubicBezTo>
                <a:cubicBezTo>
                  <a:pt x="100333" y="3700860"/>
                  <a:pt x="108033" y="3694799"/>
                  <a:pt x="113554" y="3688795"/>
                </a:cubicBezTo>
                <a:lnTo>
                  <a:pt x="113079" y="3690369"/>
                </a:lnTo>
                <a:lnTo>
                  <a:pt x="110794" y="3691796"/>
                </a:lnTo>
                <a:cubicBezTo>
                  <a:pt x="111883" y="3691768"/>
                  <a:pt x="112429" y="3691754"/>
                  <a:pt x="112772" y="3691379"/>
                </a:cubicBezTo>
                <a:lnTo>
                  <a:pt x="113079" y="3690369"/>
                </a:lnTo>
                <a:lnTo>
                  <a:pt x="117280" y="3687739"/>
                </a:lnTo>
                <a:lnTo>
                  <a:pt x="120204" y="3686912"/>
                </a:lnTo>
                <a:cubicBezTo>
                  <a:pt x="122054" y="3686009"/>
                  <a:pt x="123313" y="3685122"/>
                  <a:pt x="123313" y="3685122"/>
                </a:cubicBezTo>
                <a:cubicBezTo>
                  <a:pt x="123313" y="3685122"/>
                  <a:pt x="125056" y="3676287"/>
                  <a:pt x="130456" y="3672727"/>
                </a:cubicBezTo>
                <a:cubicBezTo>
                  <a:pt x="141280" y="3663657"/>
                  <a:pt x="172181" y="3653571"/>
                  <a:pt x="182423" y="3647444"/>
                </a:cubicBezTo>
                <a:cubicBezTo>
                  <a:pt x="184604" y="3647387"/>
                  <a:pt x="185862" y="3641006"/>
                  <a:pt x="188623" y="3638004"/>
                </a:cubicBezTo>
                <a:cubicBezTo>
                  <a:pt x="198812" y="3628949"/>
                  <a:pt x="218617" y="3622664"/>
                  <a:pt x="235250" y="3615980"/>
                </a:cubicBezTo>
                <a:lnTo>
                  <a:pt x="244980" y="3611512"/>
                </a:lnTo>
                <a:lnTo>
                  <a:pt x="242265" y="3610790"/>
                </a:lnTo>
                <a:cubicBezTo>
                  <a:pt x="239996" y="3610306"/>
                  <a:pt x="237607" y="3610126"/>
                  <a:pt x="237126" y="3611344"/>
                </a:cubicBezTo>
                <a:cubicBezTo>
                  <a:pt x="238089" y="3608909"/>
                  <a:pt x="260259" y="3602626"/>
                  <a:pt x="279804" y="3598168"/>
                </a:cubicBezTo>
                <a:lnTo>
                  <a:pt x="280083" y="3598343"/>
                </a:lnTo>
                <a:lnTo>
                  <a:pt x="281285" y="3597857"/>
                </a:lnTo>
                <a:lnTo>
                  <a:pt x="279804" y="3598168"/>
                </a:lnTo>
                <a:lnTo>
                  <a:pt x="278455" y="3596018"/>
                </a:lnTo>
                <a:lnTo>
                  <a:pt x="291277" y="3591313"/>
                </a:lnTo>
                <a:lnTo>
                  <a:pt x="299790" y="3590063"/>
                </a:lnTo>
                <a:lnTo>
                  <a:pt x="311456" y="3584484"/>
                </a:lnTo>
                <a:lnTo>
                  <a:pt x="292443" y="3584474"/>
                </a:lnTo>
                <a:lnTo>
                  <a:pt x="290748" y="3585164"/>
                </a:lnTo>
                <a:cubicBezTo>
                  <a:pt x="277532" y="3591246"/>
                  <a:pt x="263826" y="3598440"/>
                  <a:pt x="258995" y="3600032"/>
                </a:cubicBezTo>
                <a:cubicBezTo>
                  <a:pt x="206917" y="3619459"/>
                  <a:pt x="155936" y="3642032"/>
                  <a:pt x="105015" y="3666130"/>
                </a:cubicBezTo>
                <a:lnTo>
                  <a:pt x="27323" y="3704184"/>
                </a:lnTo>
                <a:lnTo>
                  <a:pt x="21733" y="3704063"/>
                </a:lnTo>
                <a:lnTo>
                  <a:pt x="8518" y="3704693"/>
                </a:lnTo>
                <a:lnTo>
                  <a:pt x="32547" y="3690912"/>
                </a:lnTo>
                <a:lnTo>
                  <a:pt x="8408" y="3700402"/>
                </a:lnTo>
                <a:lnTo>
                  <a:pt x="8516" y="3693642"/>
                </a:lnTo>
                <a:cubicBezTo>
                  <a:pt x="10456" y="3694354"/>
                  <a:pt x="12118" y="3694963"/>
                  <a:pt x="12118" y="3694963"/>
                </a:cubicBezTo>
                <a:cubicBezTo>
                  <a:pt x="10603" y="3688366"/>
                  <a:pt x="9639" y="3690802"/>
                  <a:pt x="8516" y="3693642"/>
                </a:cubicBezTo>
                <a:lnTo>
                  <a:pt x="0" y="3694775"/>
                </a:lnTo>
                <a:lnTo>
                  <a:pt x="22795" y="3682525"/>
                </a:lnTo>
                <a:lnTo>
                  <a:pt x="30160" y="3679939"/>
                </a:lnTo>
                <a:cubicBezTo>
                  <a:pt x="32550" y="3679240"/>
                  <a:pt x="33979" y="3679037"/>
                  <a:pt x="33737" y="3679647"/>
                </a:cubicBezTo>
                <a:lnTo>
                  <a:pt x="32618" y="3677245"/>
                </a:lnTo>
                <a:lnTo>
                  <a:pt x="63118" y="3660856"/>
                </a:lnTo>
                <a:lnTo>
                  <a:pt x="72689" y="3659040"/>
                </a:lnTo>
                <a:cubicBezTo>
                  <a:pt x="78772" y="3658009"/>
                  <a:pt x="85727" y="3656984"/>
                  <a:pt x="94561" y="3655921"/>
                </a:cubicBezTo>
                <a:cubicBezTo>
                  <a:pt x="98851" y="3654705"/>
                  <a:pt x="135850" y="3651067"/>
                  <a:pt x="121023" y="3648422"/>
                </a:cubicBezTo>
                <a:cubicBezTo>
                  <a:pt x="109798" y="3647097"/>
                  <a:pt x="83060" y="3654496"/>
                  <a:pt x="75441" y="3654493"/>
                </a:cubicBezTo>
                <a:lnTo>
                  <a:pt x="74939" y="3654503"/>
                </a:lnTo>
                <a:lnTo>
                  <a:pt x="83253" y="3650035"/>
                </a:lnTo>
                <a:cubicBezTo>
                  <a:pt x="131541" y="3621429"/>
                  <a:pt x="180603" y="3610870"/>
                  <a:pt x="229470" y="3579319"/>
                </a:cubicBezTo>
                <a:cubicBezTo>
                  <a:pt x="220517" y="3582116"/>
                  <a:pt x="208512" y="3588015"/>
                  <a:pt x="210924" y="3584198"/>
                </a:cubicBezTo>
                <a:lnTo>
                  <a:pt x="217999" y="3577425"/>
                </a:lnTo>
                <a:lnTo>
                  <a:pt x="264566" y="3568095"/>
                </a:lnTo>
                <a:lnTo>
                  <a:pt x="229548" y="3571095"/>
                </a:lnTo>
                <a:lnTo>
                  <a:pt x="231709" y="3569975"/>
                </a:lnTo>
                <a:cubicBezTo>
                  <a:pt x="248789" y="3561540"/>
                  <a:pt x="275124" y="3548951"/>
                  <a:pt x="281680" y="3541821"/>
                </a:cubicBezTo>
                <a:cubicBezTo>
                  <a:pt x="248914" y="3548537"/>
                  <a:pt x="235813" y="3558156"/>
                  <a:pt x="207092" y="3568184"/>
                </a:cubicBezTo>
                <a:cubicBezTo>
                  <a:pt x="168129" y="3584340"/>
                  <a:pt x="200191" y="3568365"/>
                  <a:pt x="211693" y="3555857"/>
                </a:cubicBezTo>
                <a:cubicBezTo>
                  <a:pt x="220434" y="3546351"/>
                  <a:pt x="198593" y="3565477"/>
                  <a:pt x="202611" y="3556094"/>
                </a:cubicBezTo>
                <a:cubicBezTo>
                  <a:pt x="206630" y="3546712"/>
                  <a:pt x="229734" y="3543179"/>
                  <a:pt x="239977" y="3537051"/>
                </a:cubicBezTo>
                <a:cubicBezTo>
                  <a:pt x="251916" y="3533321"/>
                  <a:pt x="265937" y="3530026"/>
                  <a:pt x="278939" y="3520896"/>
                </a:cubicBezTo>
                <a:cubicBezTo>
                  <a:pt x="278939" y="3520896"/>
                  <a:pt x="280199" y="3514515"/>
                  <a:pt x="282960" y="3511513"/>
                </a:cubicBezTo>
                <a:cubicBezTo>
                  <a:pt x="288263" y="3508446"/>
                  <a:pt x="320326" y="3492470"/>
                  <a:pt x="327808" y="3489346"/>
                </a:cubicBezTo>
                <a:cubicBezTo>
                  <a:pt x="364252" y="3463978"/>
                  <a:pt x="302526" y="3492935"/>
                  <a:pt x="290684" y="3496175"/>
                </a:cubicBezTo>
                <a:cubicBezTo>
                  <a:pt x="268503" y="3506032"/>
                  <a:pt x="251139" y="3515275"/>
                  <a:pt x="242057" y="3515513"/>
                </a:cubicBezTo>
                <a:cubicBezTo>
                  <a:pt x="206433" y="3525721"/>
                  <a:pt x="181491" y="3538579"/>
                  <a:pt x="145966" y="3548297"/>
                </a:cubicBezTo>
                <a:cubicBezTo>
                  <a:pt x="176430" y="3529435"/>
                  <a:pt x="204836" y="3522833"/>
                  <a:pt x="236898" y="3506858"/>
                </a:cubicBezTo>
                <a:cubicBezTo>
                  <a:pt x="251960" y="3500117"/>
                  <a:pt x="268161" y="3496763"/>
                  <a:pt x="279663" y="3484256"/>
                </a:cubicBezTo>
                <a:cubicBezTo>
                  <a:pt x="283004" y="3478309"/>
                  <a:pt x="283585" y="3475363"/>
                  <a:pt x="288622" y="3471814"/>
                </a:cubicBezTo>
                <a:cubicBezTo>
                  <a:pt x="301627" y="3462685"/>
                  <a:pt x="317028" y="3465212"/>
                  <a:pt x="332212" y="3456026"/>
                </a:cubicBezTo>
                <a:lnTo>
                  <a:pt x="332131" y="3455861"/>
                </a:lnTo>
                <a:lnTo>
                  <a:pt x="329646" y="3456044"/>
                </a:lnTo>
                <a:lnTo>
                  <a:pt x="327579" y="3456388"/>
                </a:lnTo>
                <a:lnTo>
                  <a:pt x="290766" y="3459676"/>
                </a:lnTo>
                <a:lnTo>
                  <a:pt x="285592" y="3455278"/>
                </a:lnTo>
                <a:lnTo>
                  <a:pt x="331020" y="3447202"/>
                </a:lnTo>
                <a:lnTo>
                  <a:pt x="331527" y="3443272"/>
                </a:lnTo>
                <a:cubicBezTo>
                  <a:pt x="331893" y="3441843"/>
                  <a:pt x="332398" y="3440884"/>
                  <a:pt x="333034" y="3440867"/>
                </a:cubicBezTo>
                <a:cubicBezTo>
                  <a:pt x="339232" y="3431428"/>
                  <a:pt x="382096" y="3430309"/>
                  <a:pt x="387279" y="3415035"/>
                </a:cubicBezTo>
                <a:cubicBezTo>
                  <a:pt x="387279" y="3415035"/>
                  <a:pt x="387357" y="3414637"/>
                  <a:pt x="387456" y="3414139"/>
                </a:cubicBezTo>
                <a:lnTo>
                  <a:pt x="387677" y="3413017"/>
                </a:lnTo>
                <a:lnTo>
                  <a:pt x="387809" y="3412344"/>
                </a:lnTo>
                <a:cubicBezTo>
                  <a:pt x="387868" y="3412044"/>
                  <a:pt x="387828" y="3412244"/>
                  <a:pt x="387750" y="3412643"/>
                </a:cubicBezTo>
                <a:lnTo>
                  <a:pt x="387677" y="3413017"/>
                </a:lnTo>
                <a:lnTo>
                  <a:pt x="387279" y="3415035"/>
                </a:lnTo>
                <a:cubicBezTo>
                  <a:pt x="369479" y="3415500"/>
                  <a:pt x="357976" y="3428008"/>
                  <a:pt x="341412" y="3431372"/>
                </a:cubicBezTo>
                <a:cubicBezTo>
                  <a:pt x="318309" y="3434905"/>
                  <a:pt x="296707" y="3441817"/>
                  <a:pt x="269683" y="3454243"/>
                </a:cubicBezTo>
                <a:cubicBezTo>
                  <a:pt x="224179" y="3470569"/>
                  <a:pt x="320149" y="3425579"/>
                  <a:pt x="320729" y="3422634"/>
                </a:cubicBezTo>
                <a:lnTo>
                  <a:pt x="294429" y="3420392"/>
                </a:lnTo>
                <a:cubicBezTo>
                  <a:pt x="295010" y="3417447"/>
                  <a:pt x="331214" y="3404294"/>
                  <a:pt x="331214" y="3404294"/>
                </a:cubicBezTo>
                <a:cubicBezTo>
                  <a:pt x="348576" y="3395051"/>
                  <a:pt x="354898" y="3397815"/>
                  <a:pt x="367997" y="3388195"/>
                </a:cubicBezTo>
                <a:cubicBezTo>
                  <a:pt x="358917" y="3388432"/>
                  <a:pt x="319952" y="3404589"/>
                  <a:pt x="320534" y="3401643"/>
                </a:cubicBezTo>
                <a:cubicBezTo>
                  <a:pt x="320678" y="3400907"/>
                  <a:pt x="323301" y="3398946"/>
                  <a:pt x="326554" y="3396626"/>
                </a:cubicBezTo>
                <a:lnTo>
                  <a:pt x="329221" y="3394674"/>
                </a:lnTo>
                <a:lnTo>
                  <a:pt x="368287" y="3386732"/>
                </a:lnTo>
                <a:lnTo>
                  <a:pt x="387061" y="3382914"/>
                </a:lnTo>
                <a:cubicBezTo>
                  <a:pt x="393028" y="3387891"/>
                  <a:pt x="390112" y="3375203"/>
                  <a:pt x="387061" y="3382914"/>
                </a:cubicBezTo>
                <a:cubicBezTo>
                  <a:pt x="376804" y="3382758"/>
                  <a:pt x="366687" y="3383554"/>
                  <a:pt x="356641" y="3384818"/>
                </a:cubicBezTo>
                <a:lnTo>
                  <a:pt x="337311" y="3387861"/>
                </a:lnTo>
                <a:lnTo>
                  <a:pt x="338850" y="3385303"/>
                </a:lnTo>
                <a:cubicBezTo>
                  <a:pt x="337232" y="3385001"/>
                  <a:pt x="332550" y="3386069"/>
                  <a:pt x="322954" y="3389372"/>
                </a:cubicBezTo>
                <a:lnTo>
                  <a:pt x="319230" y="3390690"/>
                </a:lnTo>
                <a:lnTo>
                  <a:pt x="296701" y="3394182"/>
                </a:lnTo>
                <a:cubicBezTo>
                  <a:pt x="286676" y="3395397"/>
                  <a:pt x="276589" y="3396115"/>
                  <a:pt x="266372" y="3395858"/>
                </a:cubicBezTo>
                <a:cubicBezTo>
                  <a:pt x="291171" y="3387747"/>
                  <a:pt x="315546" y="3385525"/>
                  <a:pt x="340767" y="3380359"/>
                </a:cubicBezTo>
                <a:cubicBezTo>
                  <a:pt x="360311" y="3375900"/>
                  <a:pt x="344796" y="3375793"/>
                  <a:pt x="336900" y="3375687"/>
                </a:cubicBezTo>
                <a:lnTo>
                  <a:pt x="245735" y="3389859"/>
                </a:lnTo>
                <a:lnTo>
                  <a:pt x="249067" y="3388373"/>
                </a:lnTo>
                <a:cubicBezTo>
                  <a:pt x="263668" y="3382133"/>
                  <a:pt x="303093" y="3365477"/>
                  <a:pt x="274009" y="3375515"/>
                </a:cubicBezTo>
                <a:cubicBezTo>
                  <a:pt x="248048" y="3382541"/>
                  <a:pt x="279892" y="3369502"/>
                  <a:pt x="287690" y="3362951"/>
                </a:cubicBezTo>
                <a:cubicBezTo>
                  <a:pt x="285511" y="3363007"/>
                  <a:pt x="283331" y="3363064"/>
                  <a:pt x="281151" y="3363121"/>
                </a:cubicBezTo>
                <a:cubicBezTo>
                  <a:pt x="283331" y="3363064"/>
                  <a:pt x="269090" y="3354647"/>
                  <a:pt x="269767" y="3351212"/>
                </a:cubicBezTo>
                <a:cubicBezTo>
                  <a:pt x="270930" y="3345321"/>
                  <a:pt x="317957" y="3323095"/>
                  <a:pt x="325441" y="3319971"/>
                </a:cubicBezTo>
                <a:cubicBezTo>
                  <a:pt x="351642" y="3300731"/>
                  <a:pt x="270492" y="3336544"/>
                  <a:pt x="271751" y="3330162"/>
                </a:cubicBezTo>
                <a:cubicBezTo>
                  <a:pt x="271497" y="3328705"/>
                  <a:pt x="274387" y="3326187"/>
                  <a:pt x="278452" y="3323388"/>
                </a:cubicBezTo>
                <a:lnTo>
                  <a:pt x="282747" y="3320742"/>
                </a:lnTo>
                <a:lnTo>
                  <a:pt x="345425" y="3310024"/>
                </a:lnTo>
                <a:cubicBezTo>
                  <a:pt x="351540" y="3309011"/>
                  <a:pt x="381182" y="3308720"/>
                  <a:pt x="383271" y="3303443"/>
                </a:cubicBezTo>
                <a:cubicBezTo>
                  <a:pt x="385198" y="3298571"/>
                  <a:pt x="361364" y="3304245"/>
                  <a:pt x="359423" y="3303533"/>
                </a:cubicBezTo>
                <a:cubicBezTo>
                  <a:pt x="336208" y="3308040"/>
                  <a:pt x="314695" y="3311660"/>
                  <a:pt x="293824" y="3314760"/>
                </a:cubicBezTo>
                <a:lnTo>
                  <a:pt x="292082" y="3314988"/>
                </a:lnTo>
                <a:lnTo>
                  <a:pt x="292196" y="3314919"/>
                </a:lnTo>
                <a:cubicBezTo>
                  <a:pt x="301077" y="3309743"/>
                  <a:pt x="306767" y="3306542"/>
                  <a:pt x="293497" y="3311527"/>
                </a:cubicBezTo>
                <a:lnTo>
                  <a:pt x="272422" y="3317569"/>
                </a:lnTo>
                <a:lnTo>
                  <a:pt x="232079" y="3322867"/>
                </a:lnTo>
                <a:lnTo>
                  <a:pt x="226489" y="3323868"/>
                </a:lnTo>
                <a:lnTo>
                  <a:pt x="244630" y="3314217"/>
                </a:lnTo>
                <a:cubicBezTo>
                  <a:pt x="252433" y="3310159"/>
                  <a:pt x="261612" y="3305526"/>
                  <a:pt x="273395" y="3299846"/>
                </a:cubicBezTo>
                <a:cubicBezTo>
                  <a:pt x="285817" y="3293662"/>
                  <a:pt x="295577" y="3289989"/>
                  <a:pt x="305821" y="3283861"/>
                </a:cubicBezTo>
                <a:lnTo>
                  <a:pt x="310750" y="3279072"/>
                </a:lnTo>
                <a:lnTo>
                  <a:pt x="307440" y="3280497"/>
                </a:lnTo>
                <a:cubicBezTo>
                  <a:pt x="301549" y="3282561"/>
                  <a:pt x="295188" y="3284039"/>
                  <a:pt x="288000" y="3284136"/>
                </a:cubicBezTo>
                <a:lnTo>
                  <a:pt x="287729" y="3284072"/>
                </a:lnTo>
                <a:lnTo>
                  <a:pt x="277994" y="3287518"/>
                </a:lnTo>
                <a:cubicBezTo>
                  <a:pt x="263295" y="3294251"/>
                  <a:pt x="247531" y="3306382"/>
                  <a:pt x="247094" y="3297604"/>
                </a:cubicBezTo>
                <a:cubicBezTo>
                  <a:pt x="246803" y="3299075"/>
                  <a:pt x="253875" y="3294374"/>
                  <a:pt x="261993" y="3288486"/>
                </a:cubicBezTo>
                <a:lnTo>
                  <a:pt x="272478" y="3280447"/>
                </a:lnTo>
                <a:lnTo>
                  <a:pt x="267642" y="3279298"/>
                </a:lnTo>
                <a:lnTo>
                  <a:pt x="277654" y="3276478"/>
                </a:lnTo>
                <a:lnTo>
                  <a:pt x="283175" y="3272246"/>
                </a:lnTo>
                <a:cubicBezTo>
                  <a:pt x="283175" y="3272246"/>
                  <a:pt x="299740" y="3268884"/>
                  <a:pt x="294000" y="3263174"/>
                </a:cubicBezTo>
                <a:cubicBezTo>
                  <a:pt x="294000" y="3263174"/>
                  <a:pt x="281577" y="3269358"/>
                  <a:pt x="274457" y="3272475"/>
                </a:cubicBezTo>
                <a:cubicBezTo>
                  <a:pt x="273076" y="3266651"/>
                  <a:pt x="272058" y="3260818"/>
                  <a:pt x="272058" y="3260818"/>
                </a:cubicBezTo>
                <a:cubicBezTo>
                  <a:pt x="267700" y="3260932"/>
                  <a:pt x="245034" y="3273242"/>
                  <a:pt x="235952" y="3273480"/>
                </a:cubicBezTo>
                <a:cubicBezTo>
                  <a:pt x="235952" y="3273480"/>
                  <a:pt x="222511" y="3273831"/>
                  <a:pt x="242053" y="3264532"/>
                </a:cubicBezTo>
                <a:cubicBezTo>
                  <a:pt x="257116" y="3257790"/>
                  <a:pt x="246195" y="3267353"/>
                  <a:pt x="254936" y="3257847"/>
                </a:cubicBezTo>
                <a:cubicBezTo>
                  <a:pt x="248955" y="3264351"/>
                  <a:pt x="246436" y="3255139"/>
                  <a:pt x="249777" y="3249193"/>
                </a:cubicBezTo>
                <a:cubicBezTo>
                  <a:pt x="249087" y="3249943"/>
                  <a:pt x="251449" y="3249302"/>
                  <a:pt x="255390" y="3247871"/>
                </a:cubicBezTo>
                <a:lnTo>
                  <a:pt x="267918" y="3242842"/>
                </a:lnTo>
                <a:lnTo>
                  <a:pt x="268423" y="3242763"/>
                </a:lnTo>
                <a:lnTo>
                  <a:pt x="373163" y="3225714"/>
                </a:lnTo>
                <a:lnTo>
                  <a:pt x="375688" y="3224464"/>
                </a:lnTo>
                <a:cubicBezTo>
                  <a:pt x="373226" y="3222935"/>
                  <a:pt x="335005" y="3228984"/>
                  <a:pt x="311924" y="3227582"/>
                </a:cubicBezTo>
                <a:lnTo>
                  <a:pt x="306390" y="3226497"/>
                </a:lnTo>
                <a:lnTo>
                  <a:pt x="255554" y="3233865"/>
                </a:lnTo>
                <a:lnTo>
                  <a:pt x="253463" y="3234038"/>
                </a:lnTo>
                <a:lnTo>
                  <a:pt x="263675" y="3228427"/>
                </a:lnTo>
                <a:lnTo>
                  <a:pt x="264985" y="3227196"/>
                </a:lnTo>
                <a:lnTo>
                  <a:pt x="268165" y="3226866"/>
                </a:lnTo>
                <a:lnTo>
                  <a:pt x="296628" y="3221444"/>
                </a:lnTo>
                <a:lnTo>
                  <a:pt x="295020" y="3218013"/>
                </a:lnTo>
                <a:cubicBezTo>
                  <a:pt x="302786" y="3204638"/>
                  <a:pt x="357478" y="3214401"/>
                  <a:pt x="379046" y="3199778"/>
                </a:cubicBezTo>
                <a:cubicBezTo>
                  <a:pt x="376863" y="3200652"/>
                  <a:pt x="375560" y="3199891"/>
                  <a:pt x="376334" y="3197655"/>
                </a:cubicBezTo>
                <a:lnTo>
                  <a:pt x="379214" y="3194417"/>
                </a:lnTo>
                <a:lnTo>
                  <a:pt x="342561" y="3200330"/>
                </a:lnTo>
                <a:lnTo>
                  <a:pt x="267601" y="3208316"/>
                </a:lnTo>
                <a:lnTo>
                  <a:pt x="262624" y="3213282"/>
                </a:lnTo>
                <a:cubicBezTo>
                  <a:pt x="259244" y="3214741"/>
                  <a:pt x="254999" y="3214141"/>
                  <a:pt x="250632" y="3209260"/>
                </a:cubicBezTo>
                <a:lnTo>
                  <a:pt x="249785" y="3204465"/>
                </a:lnTo>
                <a:cubicBezTo>
                  <a:pt x="268807" y="3190594"/>
                  <a:pt x="272225" y="3200024"/>
                  <a:pt x="268465" y="3207454"/>
                </a:cubicBezTo>
                <a:lnTo>
                  <a:pt x="268325" y="3207594"/>
                </a:lnTo>
                <a:lnTo>
                  <a:pt x="344237" y="3194088"/>
                </a:lnTo>
                <a:lnTo>
                  <a:pt x="385790" y="3187024"/>
                </a:lnTo>
                <a:lnTo>
                  <a:pt x="386084" y="3186695"/>
                </a:lnTo>
                <a:lnTo>
                  <a:pt x="391282" y="3183158"/>
                </a:lnTo>
                <a:lnTo>
                  <a:pt x="361933" y="3188083"/>
                </a:lnTo>
                <a:cubicBezTo>
                  <a:pt x="328015" y="3192560"/>
                  <a:pt x="294684" y="3194754"/>
                  <a:pt x="262598" y="3196009"/>
                </a:cubicBezTo>
                <a:cubicBezTo>
                  <a:pt x="301465" y="3187245"/>
                  <a:pt x="340268" y="3179852"/>
                  <a:pt x="379417" y="3172180"/>
                </a:cubicBezTo>
                <a:lnTo>
                  <a:pt x="391501" y="3169589"/>
                </a:lnTo>
                <a:lnTo>
                  <a:pt x="382557" y="3166717"/>
                </a:lnTo>
                <a:lnTo>
                  <a:pt x="381507" y="3166106"/>
                </a:lnTo>
                <a:lnTo>
                  <a:pt x="377387" y="3167006"/>
                </a:lnTo>
                <a:cubicBezTo>
                  <a:pt x="345039" y="3173061"/>
                  <a:pt x="312629" y="3178090"/>
                  <a:pt x="280201" y="3182010"/>
                </a:cubicBezTo>
                <a:cubicBezTo>
                  <a:pt x="255390" y="3184538"/>
                  <a:pt x="225323" y="3190716"/>
                  <a:pt x="210761" y="3182590"/>
                </a:cubicBezTo>
                <a:cubicBezTo>
                  <a:pt x="199537" y="3181266"/>
                  <a:pt x="198412" y="3184107"/>
                  <a:pt x="192457" y="3184714"/>
                </a:cubicBezTo>
                <a:cubicBezTo>
                  <a:pt x="177365" y="3187550"/>
                  <a:pt x="165982" y="3186632"/>
                  <a:pt x="181921" y="3180853"/>
                </a:cubicBezTo>
                <a:cubicBezTo>
                  <a:pt x="210324" y="3174065"/>
                  <a:pt x="225300" y="3170721"/>
                  <a:pt x="250111" y="3168195"/>
                </a:cubicBezTo>
                <a:cubicBezTo>
                  <a:pt x="291613" y="3160396"/>
                  <a:pt x="329893" y="3154321"/>
                  <a:pt x="368399" y="3147576"/>
                </a:cubicBezTo>
                <a:lnTo>
                  <a:pt x="398843" y="3141303"/>
                </a:lnTo>
                <a:lnTo>
                  <a:pt x="411183" y="3134725"/>
                </a:lnTo>
                <a:cubicBezTo>
                  <a:pt x="421124" y="3135878"/>
                  <a:pt x="431732" y="3134199"/>
                  <a:pt x="443221" y="3130883"/>
                </a:cubicBezTo>
                <a:lnTo>
                  <a:pt x="473803" y="3119694"/>
                </a:lnTo>
                <a:lnTo>
                  <a:pt x="422598" y="3130547"/>
                </a:lnTo>
                <a:lnTo>
                  <a:pt x="411183" y="3134725"/>
                </a:lnTo>
                <a:cubicBezTo>
                  <a:pt x="407939" y="3137306"/>
                  <a:pt x="399268" y="3138104"/>
                  <a:pt x="388099" y="3137922"/>
                </a:cubicBezTo>
                <a:lnTo>
                  <a:pt x="387881" y="3137907"/>
                </a:lnTo>
                <a:lnTo>
                  <a:pt x="381926" y="3139170"/>
                </a:lnTo>
                <a:cubicBezTo>
                  <a:pt x="342432" y="3145903"/>
                  <a:pt x="302904" y="3151520"/>
                  <a:pt x="266314" y="3156935"/>
                </a:cubicBezTo>
                <a:cubicBezTo>
                  <a:pt x="254127" y="3158046"/>
                  <a:pt x="237211" y="3160678"/>
                  <a:pt x="231256" y="3161285"/>
                </a:cubicBezTo>
                <a:cubicBezTo>
                  <a:pt x="224324" y="3158745"/>
                  <a:pt x="231242" y="3155702"/>
                  <a:pt x="226252" y="3153873"/>
                </a:cubicBezTo>
                <a:cubicBezTo>
                  <a:pt x="226252" y="3153873"/>
                  <a:pt x="217656" y="3150724"/>
                  <a:pt x="216692" y="3153159"/>
                </a:cubicBezTo>
                <a:cubicBezTo>
                  <a:pt x="217656" y="3150724"/>
                  <a:pt x="239827" y="3144440"/>
                  <a:pt x="259372" y="3139981"/>
                </a:cubicBezTo>
                <a:lnTo>
                  <a:pt x="260067" y="3143013"/>
                </a:lnTo>
                <a:lnTo>
                  <a:pt x="259936" y="3143047"/>
                </a:lnTo>
                <a:lnTo>
                  <a:pt x="246659" y="3145026"/>
                </a:lnTo>
                <a:cubicBezTo>
                  <a:pt x="239210" y="3147002"/>
                  <a:pt x="230755" y="3149714"/>
                  <a:pt x="227215" y="3151438"/>
                </a:cubicBezTo>
                <a:lnTo>
                  <a:pt x="259936" y="3143047"/>
                </a:lnTo>
                <a:lnTo>
                  <a:pt x="260070" y="3143027"/>
                </a:lnTo>
                <a:lnTo>
                  <a:pt x="260067" y="3143013"/>
                </a:lnTo>
                <a:lnTo>
                  <a:pt x="276590" y="3138776"/>
                </a:lnTo>
                <a:cubicBezTo>
                  <a:pt x="306860" y="3130543"/>
                  <a:pt x="285139" y="3134436"/>
                  <a:pt x="259372" y="3139981"/>
                </a:cubicBezTo>
                <a:lnTo>
                  <a:pt x="258022" y="3137833"/>
                </a:lnTo>
                <a:lnTo>
                  <a:pt x="270844" y="3133125"/>
                </a:lnTo>
                <a:cubicBezTo>
                  <a:pt x="278500" y="3131192"/>
                  <a:pt x="286338" y="3130323"/>
                  <a:pt x="294390" y="3129671"/>
                </a:cubicBezTo>
                <a:lnTo>
                  <a:pt x="304697" y="3128779"/>
                </a:lnTo>
                <a:lnTo>
                  <a:pt x="309854" y="3126091"/>
                </a:lnTo>
                <a:cubicBezTo>
                  <a:pt x="316340" y="3124778"/>
                  <a:pt x="324766" y="3123972"/>
                  <a:pt x="332101" y="3123602"/>
                </a:cubicBezTo>
                <a:lnTo>
                  <a:pt x="325867" y="3126098"/>
                </a:lnTo>
                <a:lnTo>
                  <a:pt x="346500" y="3121673"/>
                </a:lnTo>
                <a:lnTo>
                  <a:pt x="332101" y="3123602"/>
                </a:lnTo>
                <a:cubicBezTo>
                  <a:pt x="359867" y="3117621"/>
                  <a:pt x="410187" y="3102612"/>
                  <a:pt x="367752" y="3109332"/>
                </a:cubicBezTo>
                <a:cubicBezTo>
                  <a:pt x="362540" y="3106284"/>
                  <a:pt x="356340" y="3097644"/>
                  <a:pt x="341671" y="3098383"/>
                </a:cubicBezTo>
                <a:cubicBezTo>
                  <a:pt x="332093" y="3097082"/>
                  <a:pt x="319116" y="3107411"/>
                  <a:pt x="313058" y="3099570"/>
                </a:cubicBezTo>
                <a:cubicBezTo>
                  <a:pt x="318270" y="3102616"/>
                  <a:pt x="332085" y="3070565"/>
                  <a:pt x="327720" y="3072311"/>
                </a:cubicBezTo>
                <a:cubicBezTo>
                  <a:pt x="332085" y="3070565"/>
                  <a:pt x="345062" y="3060236"/>
                  <a:pt x="348581" y="3053693"/>
                </a:cubicBezTo>
                <a:cubicBezTo>
                  <a:pt x="389316" y="3010865"/>
                  <a:pt x="462197" y="3013346"/>
                  <a:pt x="530705" y="2991057"/>
                </a:cubicBezTo>
                <a:cubicBezTo>
                  <a:pt x="863932" y="2884188"/>
                  <a:pt x="1291613" y="2707856"/>
                  <a:pt x="1609772" y="2537719"/>
                </a:cubicBezTo>
                <a:cubicBezTo>
                  <a:pt x="1636692" y="2526943"/>
                  <a:pt x="1618502" y="2534224"/>
                  <a:pt x="1644576" y="2518654"/>
                </a:cubicBezTo>
                <a:cubicBezTo>
                  <a:pt x="1680107" y="2499297"/>
                  <a:pt x="1492756" y="2589693"/>
                  <a:pt x="1461472" y="2602217"/>
                </a:cubicBezTo>
                <a:cubicBezTo>
                  <a:pt x="1247342" y="2704188"/>
                  <a:pt x="1033940" y="2805868"/>
                  <a:pt x="769342" y="2895531"/>
                </a:cubicBezTo>
                <a:cubicBezTo>
                  <a:pt x="678280" y="2926849"/>
                  <a:pt x="564663" y="2967197"/>
                  <a:pt x="481225" y="2984340"/>
                </a:cubicBezTo>
                <a:cubicBezTo>
                  <a:pt x="448365" y="2992361"/>
                  <a:pt x="416235" y="3000089"/>
                  <a:pt x="397059" y="3001776"/>
                </a:cubicBezTo>
                <a:cubicBezTo>
                  <a:pt x="397059" y="3001776"/>
                  <a:pt x="337999" y="2993763"/>
                  <a:pt x="336307" y="2984173"/>
                </a:cubicBezTo>
                <a:cubicBezTo>
                  <a:pt x="337992" y="2967242"/>
                  <a:pt x="482055" y="2936097"/>
                  <a:pt x="509821" y="2930115"/>
                </a:cubicBezTo>
                <a:cubicBezTo>
                  <a:pt x="749192" y="2860818"/>
                  <a:pt x="1022513" y="2741142"/>
                  <a:pt x="1268915" y="2632241"/>
                </a:cubicBezTo>
                <a:cubicBezTo>
                  <a:pt x="1680091" y="2446258"/>
                  <a:pt x="2057294" y="2231098"/>
                  <a:pt x="2416330" y="2018931"/>
                </a:cubicBezTo>
                <a:cubicBezTo>
                  <a:pt x="2556011" y="1936494"/>
                  <a:pt x="2701632" y="1856814"/>
                  <a:pt x="2836102" y="1771329"/>
                </a:cubicBezTo>
                <a:cubicBezTo>
                  <a:pt x="3359896" y="1429043"/>
                  <a:pt x="3848025" y="1047989"/>
                  <a:pt x="4356036" y="669242"/>
                </a:cubicBezTo>
                <a:cubicBezTo>
                  <a:pt x="4428054" y="613890"/>
                  <a:pt x="4538277" y="527847"/>
                  <a:pt x="4632591" y="457581"/>
                </a:cubicBezTo>
                <a:cubicBezTo>
                  <a:pt x="4662182" y="435468"/>
                  <a:pt x="4701232" y="409570"/>
                  <a:pt x="4679524" y="423394"/>
                </a:cubicBezTo>
                <a:cubicBezTo>
                  <a:pt x="4691773" y="413356"/>
                  <a:pt x="4711647" y="389146"/>
                  <a:pt x="4710809" y="410870"/>
                </a:cubicBezTo>
                <a:cubicBezTo>
                  <a:pt x="4710809" y="410870"/>
                  <a:pt x="4657098" y="464027"/>
                  <a:pt x="4653579" y="470569"/>
                </a:cubicBezTo>
                <a:cubicBezTo>
                  <a:pt x="4609466" y="520738"/>
                  <a:pt x="4535614" y="565701"/>
                  <a:pt x="4472324" y="617559"/>
                </a:cubicBezTo>
                <a:cubicBezTo>
                  <a:pt x="4408189" y="664621"/>
                  <a:pt x="4349265" y="714731"/>
                  <a:pt x="4294707" y="763093"/>
                </a:cubicBezTo>
                <a:cubicBezTo>
                  <a:pt x="4290343" y="764840"/>
                  <a:pt x="4281612" y="768336"/>
                  <a:pt x="4282459" y="773129"/>
                </a:cubicBezTo>
                <a:cubicBezTo>
                  <a:pt x="4259059" y="777363"/>
                  <a:pt x="4280773" y="790060"/>
                  <a:pt x="4282459" y="773129"/>
                </a:cubicBezTo>
                <a:cubicBezTo>
                  <a:pt x="4286824" y="771381"/>
                  <a:pt x="4295556" y="767886"/>
                  <a:pt x="4294707" y="763093"/>
                </a:cubicBezTo>
                <a:cubicBezTo>
                  <a:pt x="4444686" y="655143"/>
                  <a:pt x="4640491" y="502330"/>
                  <a:pt x="4816543" y="378812"/>
                </a:cubicBezTo>
                <a:cubicBezTo>
                  <a:pt x="4823090" y="376192"/>
                  <a:pt x="4854940" y="345636"/>
                  <a:pt x="4875983" y="339497"/>
                </a:cubicBezTo>
                <a:close/>
                <a:moveTo>
                  <a:pt x="5409157" y="337643"/>
                </a:moveTo>
                <a:cubicBezTo>
                  <a:pt x="5410901" y="338357"/>
                  <a:pt x="5413029" y="339881"/>
                  <a:pt x="5415586" y="341710"/>
                </a:cubicBezTo>
                <a:cubicBezTo>
                  <a:pt x="5413567" y="344531"/>
                  <a:pt x="5410158" y="342092"/>
                  <a:pt x="5405047" y="338435"/>
                </a:cubicBezTo>
                <a:cubicBezTo>
                  <a:pt x="5406057" y="337024"/>
                  <a:pt x="5407413" y="336928"/>
                  <a:pt x="5409157" y="337643"/>
                </a:cubicBezTo>
                <a:close/>
                <a:moveTo>
                  <a:pt x="4800531" y="335349"/>
                </a:moveTo>
                <a:cubicBezTo>
                  <a:pt x="4803805" y="336862"/>
                  <a:pt x="4807509" y="339512"/>
                  <a:pt x="4810802" y="341868"/>
                </a:cubicBezTo>
                <a:cubicBezTo>
                  <a:pt x="4806602" y="347736"/>
                  <a:pt x="4799421" y="340379"/>
                  <a:pt x="4792837" y="335666"/>
                </a:cubicBezTo>
                <a:cubicBezTo>
                  <a:pt x="4794410" y="333466"/>
                  <a:pt x="4797257" y="333838"/>
                  <a:pt x="4800531" y="335349"/>
                </a:cubicBezTo>
                <a:close/>
                <a:moveTo>
                  <a:pt x="4861982" y="327522"/>
                </a:moveTo>
                <a:cubicBezTo>
                  <a:pt x="4863689" y="327771"/>
                  <a:pt x="4866046" y="328971"/>
                  <a:pt x="4869567" y="331491"/>
                </a:cubicBezTo>
                <a:cubicBezTo>
                  <a:pt x="4867725" y="334066"/>
                  <a:pt x="4863575" y="333042"/>
                  <a:pt x="4858296" y="329264"/>
                </a:cubicBezTo>
                <a:cubicBezTo>
                  <a:pt x="4859218" y="327976"/>
                  <a:pt x="4860274" y="327273"/>
                  <a:pt x="4861982" y="327522"/>
                </a:cubicBezTo>
                <a:close/>
                <a:moveTo>
                  <a:pt x="5070862" y="312146"/>
                </a:moveTo>
                <a:cubicBezTo>
                  <a:pt x="5072600" y="312417"/>
                  <a:pt x="5074959" y="313618"/>
                  <a:pt x="5078366" y="316057"/>
                </a:cubicBezTo>
                <a:cubicBezTo>
                  <a:pt x="5076524" y="318630"/>
                  <a:pt x="5072196" y="317479"/>
                  <a:pt x="5067085" y="313823"/>
                </a:cubicBezTo>
                <a:cubicBezTo>
                  <a:pt x="5068006" y="312535"/>
                  <a:pt x="5069123" y="311875"/>
                  <a:pt x="5070862" y="312146"/>
                </a:cubicBezTo>
                <a:close/>
                <a:moveTo>
                  <a:pt x="5518273" y="304797"/>
                </a:moveTo>
                <a:cubicBezTo>
                  <a:pt x="5520028" y="305520"/>
                  <a:pt x="5522155" y="307042"/>
                  <a:pt x="5524650" y="308827"/>
                </a:cubicBezTo>
                <a:cubicBezTo>
                  <a:pt x="5522630" y="311649"/>
                  <a:pt x="5519402" y="309338"/>
                  <a:pt x="5514122" y="305560"/>
                </a:cubicBezTo>
                <a:cubicBezTo>
                  <a:pt x="5515131" y="304149"/>
                  <a:pt x="5516516" y="304073"/>
                  <a:pt x="5518273" y="304797"/>
                </a:cubicBezTo>
                <a:close/>
                <a:moveTo>
                  <a:pt x="4850855" y="283880"/>
                </a:moveTo>
                <a:cubicBezTo>
                  <a:pt x="4855484" y="285060"/>
                  <a:pt x="4855484" y="285060"/>
                  <a:pt x="4858305" y="284946"/>
                </a:cubicBezTo>
                <a:cubicBezTo>
                  <a:pt x="4858201" y="287004"/>
                  <a:pt x="4858149" y="288035"/>
                  <a:pt x="4857217" y="287901"/>
                </a:cubicBezTo>
                <a:cubicBezTo>
                  <a:pt x="4856286" y="287766"/>
                  <a:pt x="4854475" y="286471"/>
                  <a:pt x="4850855" y="283880"/>
                </a:cubicBezTo>
                <a:close/>
                <a:moveTo>
                  <a:pt x="4852966" y="270774"/>
                </a:moveTo>
                <a:cubicBezTo>
                  <a:pt x="4860929" y="274476"/>
                  <a:pt x="4855391" y="278507"/>
                  <a:pt x="4854446" y="279828"/>
                </a:cubicBezTo>
                <a:cubicBezTo>
                  <a:pt x="4854446" y="279828"/>
                  <a:pt x="4851745" y="279895"/>
                  <a:pt x="4849990" y="278640"/>
                </a:cubicBezTo>
                <a:cubicBezTo>
                  <a:pt x="4850936" y="277317"/>
                  <a:pt x="4847701" y="267008"/>
                  <a:pt x="4852966" y="270774"/>
                </a:cubicBezTo>
                <a:close/>
                <a:moveTo>
                  <a:pt x="4865722" y="263074"/>
                </a:moveTo>
                <a:cubicBezTo>
                  <a:pt x="4867454" y="264314"/>
                  <a:pt x="4870179" y="264164"/>
                  <a:pt x="4871910" y="265403"/>
                </a:cubicBezTo>
                <a:cubicBezTo>
                  <a:pt x="4872464" y="267373"/>
                  <a:pt x="4874625" y="277389"/>
                  <a:pt x="4871909" y="281356"/>
                </a:cubicBezTo>
                <a:cubicBezTo>
                  <a:pt x="4871005" y="282678"/>
                  <a:pt x="4869558" y="283328"/>
                  <a:pt x="4867329" y="282783"/>
                </a:cubicBezTo>
                <a:cubicBezTo>
                  <a:pt x="4864915" y="281581"/>
                  <a:pt x="4863485" y="279922"/>
                  <a:pt x="4862725" y="278066"/>
                </a:cubicBezTo>
                <a:lnTo>
                  <a:pt x="4862698" y="277772"/>
                </a:lnTo>
                <a:lnTo>
                  <a:pt x="4858201" y="274782"/>
                </a:lnTo>
                <a:cubicBezTo>
                  <a:pt x="4857847" y="273365"/>
                  <a:pt x="4858722" y="272143"/>
                  <a:pt x="4860006" y="272261"/>
                </a:cubicBezTo>
                <a:lnTo>
                  <a:pt x="4862577" y="276514"/>
                </a:lnTo>
                <a:lnTo>
                  <a:pt x="4862159" y="272168"/>
                </a:lnTo>
                <a:cubicBezTo>
                  <a:pt x="4862716" y="268189"/>
                  <a:pt x="4864728" y="264464"/>
                  <a:pt x="4865722" y="263074"/>
                </a:cubicBezTo>
                <a:close/>
                <a:moveTo>
                  <a:pt x="4866254" y="249012"/>
                </a:moveTo>
                <a:cubicBezTo>
                  <a:pt x="4871147" y="252514"/>
                  <a:pt x="4872241" y="255295"/>
                  <a:pt x="4871262" y="257093"/>
                </a:cubicBezTo>
                <a:cubicBezTo>
                  <a:pt x="4870285" y="258891"/>
                  <a:pt x="4867234" y="259707"/>
                  <a:pt x="4863841" y="259277"/>
                </a:cubicBezTo>
                <a:cubicBezTo>
                  <a:pt x="4864102" y="255466"/>
                  <a:pt x="4865992" y="252823"/>
                  <a:pt x="4866254" y="249012"/>
                </a:cubicBezTo>
                <a:close/>
                <a:moveTo>
                  <a:pt x="4850992" y="244268"/>
                </a:moveTo>
                <a:cubicBezTo>
                  <a:pt x="4849017" y="247028"/>
                  <a:pt x="4849661" y="249576"/>
                  <a:pt x="4849316" y="253505"/>
                </a:cubicBezTo>
                <a:cubicBezTo>
                  <a:pt x="4839528" y="246501"/>
                  <a:pt x="4844395" y="243721"/>
                  <a:pt x="4850992" y="244268"/>
                </a:cubicBezTo>
                <a:close/>
                <a:moveTo>
                  <a:pt x="5178982" y="239827"/>
                </a:moveTo>
                <a:cubicBezTo>
                  <a:pt x="5180927" y="237109"/>
                  <a:pt x="5185144" y="238416"/>
                  <a:pt x="5190256" y="242074"/>
                </a:cubicBezTo>
                <a:cubicBezTo>
                  <a:pt x="5188473" y="244565"/>
                  <a:pt x="5185797" y="244704"/>
                  <a:pt x="5178982" y="239827"/>
                </a:cubicBezTo>
                <a:close/>
                <a:moveTo>
                  <a:pt x="4848860" y="230401"/>
                </a:moveTo>
                <a:cubicBezTo>
                  <a:pt x="4847915" y="231722"/>
                  <a:pt x="4847726" y="235585"/>
                  <a:pt x="4848768" y="238330"/>
                </a:cubicBezTo>
                <a:cubicBezTo>
                  <a:pt x="4845834" y="238229"/>
                  <a:pt x="4844131" y="237010"/>
                  <a:pt x="4843184" y="238332"/>
                </a:cubicBezTo>
                <a:cubicBezTo>
                  <a:pt x="4843657" y="234673"/>
                  <a:pt x="4842142" y="229590"/>
                  <a:pt x="4848860" y="230401"/>
                </a:cubicBezTo>
                <a:close/>
                <a:moveTo>
                  <a:pt x="5476162" y="198629"/>
                </a:moveTo>
                <a:cubicBezTo>
                  <a:pt x="5486802" y="237826"/>
                  <a:pt x="5498720" y="277587"/>
                  <a:pt x="5511067" y="318005"/>
                </a:cubicBezTo>
                <a:lnTo>
                  <a:pt x="5511428" y="318611"/>
                </a:lnTo>
                <a:lnTo>
                  <a:pt x="5514761" y="319291"/>
                </a:lnTo>
                <a:cubicBezTo>
                  <a:pt x="5515617" y="319370"/>
                  <a:pt x="5516225" y="319270"/>
                  <a:pt x="5517439" y="319073"/>
                </a:cubicBezTo>
                <a:cubicBezTo>
                  <a:pt x="5518274" y="321805"/>
                  <a:pt x="5517770" y="322511"/>
                  <a:pt x="5516453" y="322101"/>
                </a:cubicBezTo>
                <a:lnTo>
                  <a:pt x="5511761" y="319170"/>
                </a:lnTo>
                <a:lnTo>
                  <a:pt x="5521156" y="334920"/>
                </a:lnTo>
                <a:cubicBezTo>
                  <a:pt x="5523535" y="340528"/>
                  <a:pt x="5525423" y="346001"/>
                  <a:pt x="5528277" y="351025"/>
                </a:cubicBezTo>
                <a:cubicBezTo>
                  <a:pt x="5532820" y="362699"/>
                  <a:pt x="5535656" y="373152"/>
                  <a:pt x="5528968" y="378893"/>
                </a:cubicBezTo>
                <a:cubicBezTo>
                  <a:pt x="5516589" y="388983"/>
                  <a:pt x="5507655" y="351007"/>
                  <a:pt x="5506235" y="345781"/>
                </a:cubicBezTo>
                <a:cubicBezTo>
                  <a:pt x="5498551" y="317472"/>
                  <a:pt x="5491745" y="287334"/>
                  <a:pt x="5484253" y="258811"/>
                </a:cubicBezTo>
                <a:cubicBezTo>
                  <a:pt x="5480989" y="245948"/>
                  <a:pt x="5478983" y="234335"/>
                  <a:pt x="5473731" y="220049"/>
                </a:cubicBezTo>
                <a:cubicBezTo>
                  <a:pt x="5473308" y="213430"/>
                  <a:pt x="5463648" y="198094"/>
                  <a:pt x="5476162" y="198629"/>
                </a:cubicBezTo>
                <a:close/>
                <a:moveTo>
                  <a:pt x="4835741" y="191648"/>
                </a:moveTo>
                <a:cubicBezTo>
                  <a:pt x="4837479" y="191919"/>
                  <a:pt x="4839840" y="193121"/>
                  <a:pt x="4843247" y="195560"/>
                </a:cubicBezTo>
                <a:cubicBezTo>
                  <a:pt x="4841405" y="198134"/>
                  <a:pt x="4838780" y="198202"/>
                  <a:pt x="4831965" y="193326"/>
                </a:cubicBezTo>
                <a:cubicBezTo>
                  <a:pt x="4832886" y="192038"/>
                  <a:pt x="4834002" y="191377"/>
                  <a:pt x="4835741" y="191648"/>
                </a:cubicBezTo>
                <a:close/>
                <a:moveTo>
                  <a:pt x="5466680" y="176429"/>
                </a:moveTo>
                <a:cubicBezTo>
                  <a:pt x="5468068" y="181573"/>
                  <a:pt x="5471135" y="187918"/>
                  <a:pt x="5471541" y="194435"/>
                </a:cubicBezTo>
                <a:cubicBezTo>
                  <a:pt x="5469864" y="193235"/>
                  <a:pt x="5468882" y="194607"/>
                  <a:pt x="5467205" y="193407"/>
                </a:cubicBezTo>
                <a:cubicBezTo>
                  <a:pt x="5465816" y="188262"/>
                  <a:pt x="5456611" y="173374"/>
                  <a:pt x="5466680" y="176429"/>
                </a:cubicBezTo>
                <a:close/>
                <a:moveTo>
                  <a:pt x="5096684" y="175112"/>
                </a:moveTo>
                <a:cubicBezTo>
                  <a:pt x="5101390" y="186353"/>
                  <a:pt x="5104962" y="199180"/>
                  <a:pt x="5099128" y="207332"/>
                </a:cubicBezTo>
                <a:cubicBezTo>
                  <a:pt x="5097957" y="198277"/>
                  <a:pt x="5085239" y="176850"/>
                  <a:pt x="5096684" y="175112"/>
                </a:cubicBezTo>
                <a:close/>
                <a:moveTo>
                  <a:pt x="5095859" y="162187"/>
                </a:moveTo>
                <a:cubicBezTo>
                  <a:pt x="5093967" y="164830"/>
                  <a:pt x="5094726" y="167371"/>
                  <a:pt x="5094695" y="171014"/>
                </a:cubicBezTo>
                <a:cubicBezTo>
                  <a:pt x="5092991" y="169795"/>
                  <a:pt x="5091287" y="168575"/>
                  <a:pt x="5090184" y="170117"/>
                </a:cubicBezTo>
                <a:cubicBezTo>
                  <a:pt x="5090372" y="166254"/>
                  <a:pt x="5088857" y="161173"/>
                  <a:pt x="5095859" y="162187"/>
                </a:cubicBezTo>
                <a:close/>
                <a:moveTo>
                  <a:pt x="5092890" y="147736"/>
                </a:moveTo>
                <a:cubicBezTo>
                  <a:pt x="5090999" y="150379"/>
                  <a:pt x="5091757" y="152920"/>
                  <a:pt x="5091567" y="156784"/>
                </a:cubicBezTo>
                <a:cubicBezTo>
                  <a:pt x="5089864" y="155565"/>
                  <a:pt x="5087215" y="155666"/>
                  <a:pt x="5087215" y="155666"/>
                </a:cubicBezTo>
                <a:cubicBezTo>
                  <a:pt x="5087402" y="151804"/>
                  <a:pt x="5085887" y="146722"/>
                  <a:pt x="5092890" y="147736"/>
                </a:cubicBezTo>
                <a:close/>
                <a:moveTo>
                  <a:pt x="5450703" y="144450"/>
                </a:moveTo>
                <a:cubicBezTo>
                  <a:pt x="5454160" y="146924"/>
                  <a:pt x="5460321" y="149277"/>
                  <a:pt x="5466480" y="151630"/>
                </a:cubicBezTo>
                <a:cubicBezTo>
                  <a:pt x="5466886" y="156544"/>
                  <a:pt x="5469927" y="165653"/>
                  <a:pt x="5465594" y="169052"/>
                </a:cubicBezTo>
                <a:cubicBezTo>
                  <a:pt x="5464150" y="170185"/>
                  <a:pt x="5461887" y="170685"/>
                  <a:pt x="5458434" y="170182"/>
                </a:cubicBezTo>
                <a:cubicBezTo>
                  <a:pt x="5456163" y="162394"/>
                  <a:pt x="5452974" y="152237"/>
                  <a:pt x="5450703" y="144450"/>
                </a:cubicBezTo>
                <a:close/>
                <a:moveTo>
                  <a:pt x="5452910" y="111095"/>
                </a:moveTo>
                <a:cubicBezTo>
                  <a:pt x="5454309" y="116096"/>
                  <a:pt x="5458303" y="120951"/>
                  <a:pt x="5459703" y="125951"/>
                </a:cubicBezTo>
                <a:cubicBezTo>
                  <a:pt x="5454764" y="122417"/>
                  <a:pt x="5448880" y="120204"/>
                  <a:pt x="5443942" y="116670"/>
                </a:cubicBezTo>
                <a:cubicBezTo>
                  <a:pt x="5445833" y="114027"/>
                  <a:pt x="5447725" y="111383"/>
                  <a:pt x="5452910" y="111095"/>
                </a:cubicBezTo>
                <a:close/>
                <a:moveTo>
                  <a:pt x="5212769" y="54465"/>
                </a:moveTo>
                <a:cubicBezTo>
                  <a:pt x="5216263" y="49584"/>
                  <a:pt x="5225621" y="58207"/>
                  <a:pt x="5232663" y="63247"/>
                </a:cubicBezTo>
                <a:cubicBezTo>
                  <a:pt x="5230081" y="66854"/>
                  <a:pt x="5219518" y="59295"/>
                  <a:pt x="5212769" y="54465"/>
                </a:cubicBezTo>
                <a:close/>
                <a:moveTo>
                  <a:pt x="5208483" y="16207"/>
                </a:moveTo>
                <a:cubicBezTo>
                  <a:pt x="5210223" y="16478"/>
                  <a:pt x="5212582" y="17680"/>
                  <a:pt x="5215990" y="20119"/>
                </a:cubicBezTo>
                <a:cubicBezTo>
                  <a:pt x="5214148" y="22693"/>
                  <a:pt x="5209819" y="21542"/>
                  <a:pt x="5204708" y="17884"/>
                </a:cubicBezTo>
                <a:cubicBezTo>
                  <a:pt x="5205629" y="16597"/>
                  <a:pt x="5206746" y="15936"/>
                  <a:pt x="5208483" y="16207"/>
                </a:cubicBezTo>
                <a:close/>
                <a:moveTo>
                  <a:pt x="5205515" y="1757"/>
                </a:moveTo>
                <a:cubicBezTo>
                  <a:pt x="5207253" y="2029"/>
                  <a:pt x="5209613" y="3231"/>
                  <a:pt x="5213020" y="5668"/>
                </a:cubicBezTo>
                <a:cubicBezTo>
                  <a:pt x="5211178" y="8243"/>
                  <a:pt x="5206851" y="7091"/>
                  <a:pt x="5201740" y="3433"/>
                </a:cubicBezTo>
                <a:cubicBezTo>
                  <a:pt x="5202660" y="2147"/>
                  <a:pt x="5203778" y="1486"/>
                  <a:pt x="5205515" y="1757"/>
                </a:cubicBezTo>
                <a:close/>
                <a:moveTo>
                  <a:pt x="5046893" y="1"/>
                </a:moveTo>
                <a:cubicBezTo>
                  <a:pt x="5048613" y="-10"/>
                  <a:pt x="5050910" y="607"/>
                  <a:pt x="5053626" y="2550"/>
                </a:cubicBezTo>
                <a:cubicBezTo>
                  <a:pt x="5051681" y="5267"/>
                  <a:pt x="5049060" y="5104"/>
                  <a:pt x="5043628" y="1217"/>
                </a:cubicBezTo>
                <a:cubicBezTo>
                  <a:pt x="5044034" y="650"/>
                  <a:pt x="5045175" y="12"/>
                  <a:pt x="5046893" y="1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0530941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 userDrawn="1">
            <p:ph type="pic" sz="quarter" idx="10"/>
          </p:nvPr>
        </p:nvSpPr>
        <p:spPr>
          <a:xfrm>
            <a:off x="3532077" y="3899900"/>
            <a:ext cx="5953945" cy="2980326"/>
          </a:xfrm>
          <a:custGeom>
            <a:avLst/>
            <a:gdLst>
              <a:gd name="connsiteX0" fmla="*/ 2977357 w 5953945"/>
              <a:gd name="connsiteY0" fmla="*/ 0 h 2980326"/>
              <a:gd name="connsiteX1" fmla="*/ 5953945 w 5953945"/>
              <a:gd name="connsiteY1" fmla="*/ 2980326 h 2980326"/>
              <a:gd name="connsiteX2" fmla="*/ 0 w 5953945"/>
              <a:gd name="connsiteY2" fmla="*/ 2980326 h 2980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53945" h="2980326">
                <a:moveTo>
                  <a:pt x="2977357" y="0"/>
                </a:moveTo>
                <a:lnTo>
                  <a:pt x="5953945" y="2980326"/>
                </a:lnTo>
                <a:lnTo>
                  <a:pt x="0" y="298032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-10758" y="1067082"/>
            <a:ext cx="5732683" cy="5799732"/>
          </a:xfrm>
          <a:custGeom>
            <a:avLst/>
            <a:gdLst>
              <a:gd name="connsiteX0" fmla="*/ 2756600 w 5732683"/>
              <a:gd name="connsiteY0" fmla="*/ 0 h 5799732"/>
              <a:gd name="connsiteX1" fmla="*/ 5728079 w 5732683"/>
              <a:gd name="connsiteY1" fmla="*/ 2973985 h 5799732"/>
              <a:gd name="connsiteX2" fmla="*/ 5732683 w 5732683"/>
              <a:gd name="connsiteY2" fmla="*/ 2973985 h 5799732"/>
              <a:gd name="connsiteX3" fmla="*/ 5730381 w 5732683"/>
              <a:gd name="connsiteY3" fmla="*/ 2976290 h 5799732"/>
              <a:gd name="connsiteX4" fmla="*/ 5732683 w 5732683"/>
              <a:gd name="connsiteY4" fmla="*/ 2977826 h 5799732"/>
              <a:gd name="connsiteX5" fmla="*/ 5728079 w 5732683"/>
              <a:gd name="connsiteY5" fmla="*/ 2977826 h 5799732"/>
              <a:gd name="connsiteX6" fmla="*/ 2909318 w 5732683"/>
              <a:gd name="connsiteY6" fmla="*/ 5799732 h 5799732"/>
              <a:gd name="connsiteX7" fmla="*/ 0 w 5732683"/>
              <a:gd name="connsiteY7" fmla="*/ 5799732 h 5799732"/>
              <a:gd name="connsiteX8" fmla="*/ 0 w 5732683"/>
              <a:gd name="connsiteY8" fmla="*/ 2758924 h 57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2683" h="5799732">
                <a:moveTo>
                  <a:pt x="2756600" y="0"/>
                </a:moveTo>
                <a:lnTo>
                  <a:pt x="5728079" y="2973985"/>
                </a:lnTo>
                <a:lnTo>
                  <a:pt x="5732683" y="2973985"/>
                </a:lnTo>
                <a:lnTo>
                  <a:pt x="5730381" y="2976290"/>
                </a:lnTo>
                <a:lnTo>
                  <a:pt x="5732683" y="2977826"/>
                </a:lnTo>
                <a:lnTo>
                  <a:pt x="5728079" y="2977826"/>
                </a:lnTo>
                <a:lnTo>
                  <a:pt x="2909318" y="5799732"/>
                </a:lnTo>
                <a:lnTo>
                  <a:pt x="0" y="5799732"/>
                </a:lnTo>
                <a:lnTo>
                  <a:pt x="0" y="275892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205822935"/>
      </p:ext>
    </p:extLst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67722" y="1"/>
            <a:ext cx="6206334" cy="6858001"/>
          </a:xfrm>
          <a:custGeom>
            <a:avLst/>
            <a:gdLst>
              <a:gd name="connsiteX0" fmla="*/ 5840444 w 6206334"/>
              <a:gd name="connsiteY0" fmla="*/ 6850761 h 6858001"/>
              <a:gd name="connsiteX1" fmla="*/ 5842224 w 6206334"/>
              <a:gd name="connsiteY1" fmla="*/ 6852865 h 6858001"/>
              <a:gd name="connsiteX2" fmla="*/ 5839728 w 6206334"/>
              <a:gd name="connsiteY2" fmla="*/ 6851236 h 6858001"/>
              <a:gd name="connsiteX3" fmla="*/ 4247222 w 6206334"/>
              <a:gd name="connsiteY3" fmla="*/ 6848790 h 6858001"/>
              <a:gd name="connsiteX4" fmla="*/ 4247487 w 6206334"/>
              <a:gd name="connsiteY4" fmla="*/ 6848956 h 6858001"/>
              <a:gd name="connsiteX5" fmla="*/ 4247425 w 6206334"/>
              <a:gd name="connsiteY5" fmla="*/ 6848902 h 6858001"/>
              <a:gd name="connsiteX6" fmla="*/ 6030957 w 6206334"/>
              <a:gd name="connsiteY6" fmla="*/ 6845471 h 6858001"/>
              <a:gd name="connsiteX7" fmla="*/ 6046333 w 6206334"/>
              <a:gd name="connsiteY7" fmla="*/ 6855154 h 6858001"/>
              <a:gd name="connsiteX8" fmla="*/ 6047124 w 6206334"/>
              <a:gd name="connsiteY8" fmla="*/ 6858001 h 6858001"/>
              <a:gd name="connsiteX9" fmla="*/ 6042286 w 6206334"/>
              <a:gd name="connsiteY9" fmla="*/ 6858000 h 6858001"/>
              <a:gd name="connsiteX10" fmla="*/ 5796109 w 6206334"/>
              <a:gd name="connsiteY10" fmla="*/ 6817392 h 6858001"/>
              <a:gd name="connsiteX11" fmla="*/ 5797801 w 6206334"/>
              <a:gd name="connsiteY11" fmla="*/ 6820635 h 6858001"/>
              <a:gd name="connsiteX12" fmla="*/ 5821385 w 6206334"/>
              <a:gd name="connsiteY12" fmla="*/ 6830278 h 6858001"/>
              <a:gd name="connsiteX13" fmla="*/ 5809198 w 6206334"/>
              <a:gd name="connsiteY13" fmla="*/ 6821711 h 6858001"/>
              <a:gd name="connsiteX14" fmla="*/ 5796109 w 6206334"/>
              <a:gd name="connsiteY14" fmla="*/ 6817392 h 6858001"/>
              <a:gd name="connsiteX15" fmla="*/ 6143832 w 6206334"/>
              <a:gd name="connsiteY15" fmla="*/ 6782259 h 6858001"/>
              <a:gd name="connsiteX16" fmla="*/ 6149583 w 6206334"/>
              <a:gd name="connsiteY16" fmla="*/ 6784081 h 6858001"/>
              <a:gd name="connsiteX17" fmla="*/ 6162630 w 6206334"/>
              <a:gd name="connsiteY17" fmla="*/ 6787197 h 6858001"/>
              <a:gd name="connsiteX18" fmla="*/ 6184359 w 6206334"/>
              <a:gd name="connsiteY18" fmla="*/ 6804630 h 6858001"/>
              <a:gd name="connsiteX19" fmla="*/ 6206334 w 6206334"/>
              <a:gd name="connsiteY19" fmla="*/ 6823821 h 6858001"/>
              <a:gd name="connsiteX20" fmla="*/ 6198253 w 6206334"/>
              <a:gd name="connsiteY20" fmla="*/ 6821410 h 6858001"/>
              <a:gd name="connsiteX21" fmla="*/ 6191590 w 6206334"/>
              <a:gd name="connsiteY21" fmla="*/ 6818896 h 6858001"/>
              <a:gd name="connsiteX22" fmla="*/ 4064766 w 6206334"/>
              <a:gd name="connsiteY22" fmla="*/ 6721374 h 6858001"/>
              <a:gd name="connsiteX23" fmla="*/ 4083704 w 6206334"/>
              <a:gd name="connsiteY23" fmla="*/ 6739849 h 6858001"/>
              <a:gd name="connsiteX24" fmla="*/ 4133140 w 6206334"/>
              <a:gd name="connsiteY24" fmla="*/ 6766222 h 6858001"/>
              <a:gd name="connsiteX25" fmla="*/ 4079192 w 6206334"/>
              <a:gd name="connsiteY25" fmla="*/ 6728780 h 6858001"/>
              <a:gd name="connsiteX26" fmla="*/ 4064766 w 6206334"/>
              <a:gd name="connsiteY26" fmla="*/ 6721374 h 6858001"/>
              <a:gd name="connsiteX27" fmla="*/ 5999984 w 6206334"/>
              <a:gd name="connsiteY27" fmla="*/ 6683416 h 6858001"/>
              <a:gd name="connsiteX28" fmla="*/ 6033536 w 6206334"/>
              <a:gd name="connsiteY28" fmla="*/ 6698180 h 6858001"/>
              <a:gd name="connsiteX29" fmla="*/ 6059371 w 6206334"/>
              <a:gd name="connsiteY29" fmla="*/ 6707183 h 6858001"/>
              <a:gd name="connsiteX30" fmla="*/ 6116940 w 6206334"/>
              <a:gd name="connsiteY30" fmla="*/ 6750540 h 6858001"/>
              <a:gd name="connsiteX31" fmla="*/ 6125561 w 6206334"/>
              <a:gd name="connsiteY31" fmla="*/ 6757455 h 6858001"/>
              <a:gd name="connsiteX32" fmla="*/ 6118873 w 6206334"/>
              <a:gd name="connsiteY32" fmla="*/ 6755281 h 6858001"/>
              <a:gd name="connsiteX33" fmla="*/ 6100880 w 6206334"/>
              <a:gd name="connsiteY33" fmla="*/ 6749794 h 6858001"/>
              <a:gd name="connsiteX34" fmla="*/ 6101049 w 6206334"/>
              <a:gd name="connsiteY34" fmla="*/ 6750624 h 6858001"/>
              <a:gd name="connsiteX35" fmla="*/ 6072843 w 6206334"/>
              <a:gd name="connsiteY35" fmla="*/ 6729985 h 6858001"/>
              <a:gd name="connsiteX36" fmla="*/ 6011953 w 6206334"/>
              <a:gd name="connsiteY36" fmla="*/ 6692958 h 6858001"/>
              <a:gd name="connsiteX37" fmla="*/ 5918137 w 6206334"/>
              <a:gd name="connsiteY37" fmla="*/ 6645445 h 6858001"/>
              <a:gd name="connsiteX38" fmla="*/ 5964756 w 6206334"/>
              <a:gd name="connsiteY38" fmla="*/ 6667120 h 6858001"/>
              <a:gd name="connsiteX39" fmla="*/ 5966276 w 6206334"/>
              <a:gd name="connsiteY39" fmla="*/ 6668975 h 6858001"/>
              <a:gd name="connsiteX40" fmla="*/ 5967745 w 6206334"/>
              <a:gd name="connsiteY40" fmla="*/ 6673315 h 6858001"/>
              <a:gd name="connsiteX41" fmla="*/ 5922601 w 6206334"/>
              <a:gd name="connsiteY41" fmla="*/ 6648697 h 6858001"/>
              <a:gd name="connsiteX42" fmla="*/ 5869902 w 6206334"/>
              <a:gd name="connsiteY42" fmla="*/ 6644046 h 6858001"/>
              <a:gd name="connsiteX43" fmla="*/ 5870009 w 6206334"/>
              <a:gd name="connsiteY43" fmla="*/ 6645601 h 6858001"/>
              <a:gd name="connsiteX44" fmla="*/ 5870023 w 6206334"/>
              <a:gd name="connsiteY44" fmla="*/ 6645823 h 6858001"/>
              <a:gd name="connsiteX45" fmla="*/ 5870228 w 6206334"/>
              <a:gd name="connsiteY45" fmla="*/ 6648782 h 6858001"/>
              <a:gd name="connsiteX46" fmla="*/ 5870009 w 6206334"/>
              <a:gd name="connsiteY46" fmla="*/ 6645601 h 6858001"/>
              <a:gd name="connsiteX47" fmla="*/ 5869908 w 6206334"/>
              <a:gd name="connsiteY47" fmla="*/ 6644120 h 6858001"/>
              <a:gd name="connsiteX48" fmla="*/ 5869902 w 6206334"/>
              <a:gd name="connsiteY48" fmla="*/ 6644046 h 6858001"/>
              <a:gd name="connsiteX49" fmla="*/ 5837292 w 6206334"/>
              <a:gd name="connsiteY49" fmla="*/ 6589228 h 6858001"/>
              <a:gd name="connsiteX50" fmla="*/ 5835326 w 6206334"/>
              <a:gd name="connsiteY50" fmla="*/ 6592185 h 6858001"/>
              <a:gd name="connsiteX51" fmla="*/ 5838505 w 6206334"/>
              <a:gd name="connsiteY51" fmla="*/ 6594362 h 6858001"/>
              <a:gd name="connsiteX52" fmla="*/ 5842573 w 6206334"/>
              <a:gd name="connsiteY52" fmla="*/ 6595592 h 6858001"/>
              <a:gd name="connsiteX53" fmla="*/ 5842207 w 6206334"/>
              <a:gd name="connsiteY53" fmla="*/ 6591947 h 6858001"/>
              <a:gd name="connsiteX54" fmla="*/ 5837292 w 6206334"/>
              <a:gd name="connsiteY54" fmla="*/ 6589228 h 6858001"/>
              <a:gd name="connsiteX55" fmla="*/ 6015649 w 6206334"/>
              <a:gd name="connsiteY55" fmla="*/ 6583178 h 6858001"/>
              <a:gd name="connsiteX56" fmla="*/ 6051075 w 6206334"/>
              <a:gd name="connsiteY56" fmla="*/ 6598384 h 6858001"/>
              <a:gd name="connsiteX57" fmla="*/ 6054935 w 6206334"/>
              <a:gd name="connsiteY57" fmla="*/ 6601698 h 6858001"/>
              <a:gd name="connsiteX58" fmla="*/ 6082289 w 6206334"/>
              <a:gd name="connsiteY58" fmla="*/ 6623421 h 6858001"/>
              <a:gd name="connsiteX59" fmla="*/ 6117817 w 6206334"/>
              <a:gd name="connsiteY59" fmla="*/ 6653652 h 6858001"/>
              <a:gd name="connsiteX60" fmla="*/ 6113757 w 6206334"/>
              <a:gd name="connsiteY60" fmla="*/ 6653534 h 6858001"/>
              <a:gd name="connsiteX61" fmla="*/ 6111811 w 6206334"/>
              <a:gd name="connsiteY61" fmla="*/ 6653094 h 6858001"/>
              <a:gd name="connsiteX62" fmla="*/ 6098013 w 6206334"/>
              <a:gd name="connsiteY62" fmla="*/ 6643950 h 6858001"/>
              <a:gd name="connsiteX63" fmla="*/ 6055067 w 6206334"/>
              <a:gd name="connsiteY63" fmla="*/ 6608656 h 6858001"/>
              <a:gd name="connsiteX64" fmla="*/ 5761972 w 6206334"/>
              <a:gd name="connsiteY64" fmla="*/ 6570644 h 6858001"/>
              <a:gd name="connsiteX65" fmla="*/ 5760276 w 6206334"/>
              <a:gd name="connsiteY65" fmla="*/ 6573834 h 6858001"/>
              <a:gd name="connsiteX66" fmla="*/ 5762188 w 6206334"/>
              <a:gd name="connsiteY66" fmla="*/ 6576898 h 6858001"/>
              <a:gd name="connsiteX67" fmla="*/ 5761972 w 6206334"/>
              <a:gd name="connsiteY67" fmla="*/ 6570644 h 6858001"/>
              <a:gd name="connsiteX68" fmla="*/ 5702096 w 6206334"/>
              <a:gd name="connsiteY68" fmla="*/ 6545753 h 6858001"/>
              <a:gd name="connsiteX69" fmla="*/ 5697874 w 6206334"/>
              <a:gd name="connsiteY69" fmla="*/ 6548969 h 6858001"/>
              <a:gd name="connsiteX70" fmla="*/ 5701157 w 6206334"/>
              <a:gd name="connsiteY70" fmla="*/ 6550714 h 6858001"/>
              <a:gd name="connsiteX71" fmla="*/ 5739315 w 6206334"/>
              <a:gd name="connsiteY71" fmla="*/ 6565649 h 6858001"/>
              <a:gd name="connsiteX72" fmla="*/ 5721405 w 6206334"/>
              <a:gd name="connsiteY72" fmla="*/ 6554227 h 6858001"/>
              <a:gd name="connsiteX73" fmla="*/ 5692579 w 6206334"/>
              <a:gd name="connsiteY73" fmla="*/ 6540664 h 6858001"/>
              <a:gd name="connsiteX74" fmla="*/ 5690152 w 6206334"/>
              <a:gd name="connsiteY74" fmla="*/ 6544493 h 6858001"/>
              <a:gd name="connsiteX75" fmla="*/ 5686557 w 6206334"/>
              <a:gd name="connsiteY75" fmla="*/ 6542952 h 6858001"/>
              <a:gd name="connsiteX76" fmla="*/ 5690214 w 6206334"/>
              <a:gd name="connsiteY76" fmla="*/ 6544896 h 6858001"/>
              <a:gd name="connsiteX77" fmla="*/ 5690152 w 6206334"/>
              <a:gd name="connsiteY77" fmla="*/ 6544493 h 6858001"/>
              <a:gd name="connsiteX78" fmla="*/ 5700655 w 6206334"/>
              <a:gd name="connsiteY78" fmla="*/ 6545120 h 6858001"/>
              <a:gd name="connsiteX79" fmla="*/ 5695975 w 6206334"/>
              <a:gd name="connsiteY79" fmla="*/ 6543066 h 6858001"/>
              <a:gd name="connsiteX80" fmla="*/ 5994950 w 6206334"/>
              <a:gd name="connsiteY80" fmla="*/ 6512073 h 6858001"/>
              <a:gd name="connsiteX81" fmla="*/ 6000918 w 6206334"/>
              <a:gd name="connsiteY81" fmla="*/ 6513788 h 6858001"/>
              <a:gd name="connsiteX82" fmla="*/ 5994915 w 6206334"/>
              <a:gd name="connsiteY82" fmla="*/ 6516405 h 6858001"/>
              <a:gd name="connsiteX83" fmla="*/ 5994950 w 6206334"/>
              <a:gd name="connsiteY83" fmla="*/ 6512073 h 6858001"/>
              <a:gd name="connsiteX84" fmla="*/ 5660422 w 6206334"/>
              <a:gd name="connsiteY84" fmla="*/ 6506426 h 6858001"/>
              <a:gd name="connsiteX85" fmla="*/ 5663022 w 6206334"/>
              <a:gd name="connsiteY85" fmla="*/ 6512713 h 6858001"/>
              <a:gd name="connsiteX86" fmla="*/ 5675743 w 6206334"/>
              <a:gd name="connsiteY86" fmla="*/ 6521313 h 6858001"/>
              <a:gd name="connsiteX87" fmla="*/ 5680340 w 6206334"/>
              <a:gd name="connsiteY87" fmla="*/ 6522956 h 6858001"/>
              <a:gd name="connsiteX88" fmla="*/ 5670479 w 6206334"/>
              <a:gd name="connsiteY88" fmla="*/ 6514088 h 6858001"/>
              <a:gd name="connsiteX89" fmla="*/ 5666219 w 6206334"/>
              <a:gd name="connsiteY89" fmla="*/ 6509899 h 6858001"/>
              <a:gd name="connsiteX90" fmla="*/ 5661158 w 6206334"/>
              <a:gd name="connsiteY90" fmla="*/ 6506457 h 6858001"/>
              <a:gd name="connsiteX91" fmla="*/ 6037261 w 6206334"/>
              <a:gd name="connsiteY91" fmla="*/ 6491498 h 6858001"/>
              <a:gd name="connsiteX92" fmla="*/ 6077326 w 6206334"/>
              <a:gd name="connsiteY92" fmla="*/ 6508173 h 6858001"/>
              <a:gd name="connsiteX93" fmla="*/ 6084591 w 6206334"/>
              <a:gd name="connsiteY93" fmla="*/ 6515547 h 6858001"/>
              <a:gd name="connsiteX94" fmla="*/ 6086803 w 6206334"/>
              <a:gd name="connsiteY94" fmla="*/ 6520506 h 6858001"/>
              <a:gd name="connsiteX95" fmla="*/ 6083902 w 6206334"/>
              <a:gd name="connsiteY95" fmla="*/ 6520380 h 6858001"/>
              <a:gd name="connsiteX96" fmla="*/ 6078636 w 6206334"/>
              <a:gd name="connsiteY96" fmla="*/ 6518178 h 6858001"/>
              <a:gd name="connsiteX97" fmla="*/ 6055900 w 6206334"/>
              <a:gd name="connsiteY97" fmla="*/ 6504586 h 6858001"/>
              <a:gd name="connsiteX98" fmla="*/ 6037979 w 6206334"/>
              <a:gd name="connsiteY98" fmla="*/ 6492009 h 6858001"/>
              <a:gd name="connsiteX99" fmla="*/ 6042232 w 6206334"/>
              <a:gd name="connsiteY99" fmla="*/ 6472277 h 6858001"/>
              <a:gd name="connsiteX100" fmla="*/ 6046429 w 6206334"/>
              <a:gd name="connsiteY100" fmla="*/ 6473602 h 6858001"/>
              <a:gd name="connsiteX101" fmla="*/ 6074582 w 6206334"/>
              <a:gd name="connsiteY101" fmla="*/ 6485150 h 6858001"/>
              <a:gd name="connsiteX102" fmla="*/ 6066243 w 6206334"/>
              <a:gd name="connsiteY102" fmla="*/ 6487787 h 6858001"/>
              <a:gd name="connsiteX103" fmla="*/ 6058533 w 6206334"/>
              <a:gd name="connsiteY103" fmla="*/ 6485151 h 6858001"/>
              <a:gd name="connsiteX104" fmla="*/ 6051597 w 6206334"/>
              <a:gd name="connsiteY104" fmla="*/ 6479565 h 6858001"/>
              <a:gd name="connsiteX105" fmla="*/ 5746814 w 6206334"/>
              <a:gd name="connsiteY105" fmla="*/ 6458770 h 6858001"/>
              <a:gd name="connsiteX106" fmla="*/ 5747659 w 6206334"/>
              <a:gd name="connsiteY106" fmla="*/ 6459562 h 6858001"/>
              <a:gd name="connsiteX107" fmla="*/ 5757391 w 6206334"/>
              <a:gd name="connsiteY107" fmla="*/ 6464498 h 6858001"/>
              <a:gd name="connsiteX108" fmla="*/ 5755847 w 6206334"/>
              <a:gd name="connsiteY108" fmla="*/ 6463442 h 6858001"/>
              <a:gd name="connsiteX109" fmla="*/ 6050375 w 6206334"/>
              <a:gd name="connsiteY109" fmla="*/ 6435412 h 6858001"/>
              <a:gd name="connsiteX110" fmla="*/ 6058094 w 6206334"/>
              <a:gd name="connsiteY110" fmla="*/ 6438035 h 6858001"/>
              <a:gd name="connsiteX111" fmla="*/ 6054210 w 6206334"/>
              <a:gd name="connsiteY111" fmla="*/ 6439678 h 6858001"/>
              <a:gd name="connsiteX112" fmla="*/ 6053187 w 6206334"/>
              <a:gd name="connsiteY112" fmla="*/ 6439124 h 6858001"/>
              <a:gd name="connsiteX113" fmla="*/ 6053235 w 6206334"/>
              <a:gd name="connsiteY113" fmla="*/ 6439689 h 6858001"/>
              <a:gd name="connsiteX114" fmla="*/ 6048833 w 6206334"/>
              <a:gd name="connsiteY114" fmla="*/ 6434382 h 6858001"/>
              <a:gd name="connsiteX115" fmla="*/ 6050375 w 6206334"/>
              <a:gd name="connsiteY115" fmla="*/ 6435412 h 6858001"/>
              <a:gd name="connsiteX116" fmla="*/ 6047105 w 6206334"/>
              <a:gd name="connsiteY116" fmla="*/ 6436609 h 6858001"/>
              <a:gd name="connsiteX117" fmla="*/ 6045562 w 6206334"/>
              <a:gd name="connsiteY117" fmla="*/ 6435579 h 6858001"/>
              <a:gd name="connsiteX118" fmla="*/ 6048833 w 6206334"/>
              <a:gd name="connsiteY118" fmla="*/ 6434382 h 6858001"/>
              <a:gd name="connsiteX119" fmla="*/ 6079109 w 6206334"/>
              <a:gd name="connsiteY119" fmla="*/ 6375412 h 6858001"/>
              <a:gd name="connsiteX120" fmla="*/ 6080891 w 6206334"/>
              <a:gd name="connsiteY120" fmla="*/ 6377516 h 6858001"/>
              <a:gd name="connsiteX121" fmla="*/ 6078394 w 6206334"/>
              <a:gd name="connsiteY121" fmla="*/ 6375889 h 6858001"/>
              <a:gd name="connsiteX122" fmla="*/ 5776961 w 6206334"/>
              <a:gd name="connsiteY122" fmla="*/ 6267512 h 6858001"/>
              <a:gd name="connsiteX123" fmla="*/ 5782732 w 6206334"/>
              <a:gd name="connsiteY123" fmla="*/ 6273228 h 6858001"/>
              <a:gd name="connsiteX124" fmla="*/ 5796534 w 6206334"/>
              <a:gd name="connsiteY124" fmla="*/ 6277329 h 6858001"/>
              <a:gd name="connsiteX125" fmla="*/ 5783716 w 6206334"/>
              <a:gd name="connsiteY125" fmla="*/ 6271249 h 6858001"/>
              <a:gd name="connsiteX126" fmla="*/ 5728341 w 6206334"/>
              <a:gd name="connsiteY126" fmla="*/ 6241158 h 6858001"/>
              <a:gd name="connsiteX127" fmla="*/ 5729122 w 6206334"/>
              <a:gd name="connsiteY127" fmla="*/ 6245062 h 6858001"/>
              <a:gd name="connsiteX128" fmla="*/ 5738435 w 6206334"/>
              <a:gd name="connsiteY128" fmla="*/ 6248611 h 6858001"/>
              <a:gd name="connsiteX129" fmla="*/ 5741590 w 6206334"/>
              <a:gd name="connsiteY129" fmla="*/ 6247944 h 6858001"/>
              <a:gd name="connsiteX130" fmla="*/ 5729460 w 6206334"/>
              <a:gd name="connsiteY130" fmla="*/ 6241232 h 6858001"/>
              <a:gd name="connsiteX131" fmla="*/ 3401438 w 6206334"/>
              <a:gd name="connsiteY131" fmla="*/ 6155509 h 6858001"/>
              <a:gd name="connsiteX132" fmla="*/ 3390166 w 6206334"/>
              <a:gd name="connsiteY132" fmla="*/ 6156505 h 6858001"/>
              <a:gd name="connsiteX133" fmla="*/ 3407752 w 6206334"/>
              <a:gd name="connsiteY133" fmla="*/ 6161654 h 6858001"/>
              <a:gd name="connsiteX134" fmla="*/ 3401438 w 6206334"/>
              <a:gd name="connsiteY134" fmla="*/ 6155509 h 6858001"/>
              <a:gd name="connsiteX135" fmla="*/ 3363181 w 6206334"/>
              <a:gd name="connsiteY135" fmla="*/ 6127634 h 6858001"/>
              <a:gd name="connsiteX136" fmla="*/ 3359356 w 6206334"/>
              <a:gd name="connsiteY136" fmla="*/ 6128065 h 6858001"/>
              <a:gd name="connsiteX137" fmla="*/ 3386461 w 6206334"/>
              <a:gd name="connsiteY137" fmla="*/ 6139823 h 6858001"/>
              <a:gd name="connsiteX138" fmla="*/ 3363181 w 6206334"/>
              <a:gd name="connsiteY138" fmla="*/ 6127634 h 6858001"/>
              <a:gd name="connsiteX139" fmla="*/ 3325933 w 6206334"/>
              <a:gd name="connsiteY139" fmla="*/ 6088994 h 6858001"/>
              <a:gd name="connsiteX140" fmla="*/ 3318230 w 6206334"/>
              <a:gd name="connsiteY140" fmla="*/ 6092469 h 6858001"/>
              <a:gd name="connsiteX141" fmla="*/ 3335817 w 6206334"/>
              <a:gd name="connsiteY141" fmla="*/ 6097618 h 6858001"/>
              <a:gd name="connsiteX142" fmla="*/ 3325933 w 6206334"/>
              <a:gd name="connsiteY142" fmla="*/ 6088994 h 6858001"/>
              <a:gd name="connsiteX143" fmla="*/ 3287419 w 6206334"/>
              <a:gd name="connsiteY143" fmla="*/ 6058791 h 6858001"/>
              <a:gd name="connsiteX144" fmla="*/ 3281866 w 6206334"/>
              <a:gd name="connsiteY144" fmla="*/ 6060175 h 6858001"/>
              <a:gd name="connsiteX145" fmla="*/ 3286765 w 6206334"/>
              <a:gd name="connsiteY145" fmla="*/ 6065450 h 6858001"/>
              <a:gd name="connsiteX146" fmla="*/ 3305005 w 6206334"/>
              <a:gd name="connsiteY146" fmla="*/ 6069179 h 6858001"/>
              <a:gd name="connsiteX147" fmla="*/ 3287419 w 6206334"/>
              <a:gd name="connsiteY147" fmla="*/ 6058791 h 6858001"/>
              <a:gd name="connsiteX148" fmla="*/ 3243782 w 6206334"/>
              <a:gd name="connsiteY148" fmla="*/ 6020937 h 6858001"/>
              <a:gd name="connsiteX149" fmla="*/ 3240743 w 6206334"/>
              <a:gd name="connsiteY149" fmla="*/ 6024578 h 6858001"/>
              <a:gd name="connsiteX150" fmla="*/ 3259672 w 6206334"/>
              <a:gd name="connsiteY150" fmla="*/ 6029484 h 6858001"/>
              <a:gd name="connsiteX151" fmla="*/ 3243782 w 6206334"/>
              <a:gd name="connsiteY151" fmla="*/ 6020937 h 6858001"/>
              <a:gd name="connsiteX152" fmla="*/ 3204118 w 6206334"/>
              <a:gd name="connsiteY152" fmla="*/ 5987842 h 6858001"/>
              <a:gd name="connsiteX153" fmla="*/ 3200168 w 6206334"/>
              <a:gd name="connsiteY153" fmla="*/ 5988187 h 6858001"/>
              <a:gd name="connsiteX154" fmla="*/ 3228067 w 6206334"/>
              <a:gd name="connsiteY154" fmla="*/ 6000495 h 6858001"/>
              <a:gd name="connsiteX155" fmla="*/ 3204118 w 6206334"/>
              <a:gd name="connsiteY155" fmla="*/ 5987842 h 6858001"/>
              <a:gd name="connsiteX156" fmla="*/ 3189752 w 6206334"/>
              <a:gd name="connsiteY156" fmla="*/ 5965083 h 6858001"/>
              <a:gd name="connsiteX157" fmla="*/ 3184432 w 6206334"/>
              <a:gd name="connsiteY157" fmla="*/ 5970210 h 6858001"/>
              <a:gd name="connsiteX158" fmla="*/ 3197257 w 6206334"/>
              <a:gd name="connsiteY158" fmla="*/ 5972055 h 6858001"/>
              <a:gd name="connsiteX159" fmla="*/ 3189752 w 6206334"/>
              <a:gd name="connsiteY159" fmla="*/ 5965083 h 6858001"/>
              <a:gd name="connsiteX160" fmla="*/ 3116437 w 6206334"/>
              <a:gd name="connsiteY160" fmla="*/ 5899650 h 6858001"/>
              <a:gd name="connsiteX161" fmla="*/ 3106940 w 6206334"/>
              <a:gd name="connsiteY161" fmla="*/ 5902319 h 6858001"/>
              <a:gd name="connsiteX162" fmla="*/ 3120562 w 6206334"/>
              <a:gd name="connsiteY162" fmla="*/ 5904716 h 6858001"/>
              <a:gd name="connsiteX163" fmla="*/ 3116437 w 6206334"/>
              <a:gd name="connsiteY163" fmla="*/ 5899650 h 6858001"/>
              <a:gd name="connsiteX164" fmla="*/ 4267239 w 6206334"/>
              <a:gd name="connsiteY164" fmla="*/ 5880191 h 6858001"/>
              <a:gd name="connsiteX165" fmla="*/ 4277752 w 6206334"/>
              <a:gd name="connsiteY165" fmla="*/ 5888809 h 6858001"/>
              <a:gd name="connsiteX166" fmla="*/ 4303240 w 6206334"/>
              <a:gd name="connsiteY166" fmla="*/ 5901206 h 6858001"/>
              <a:gd name="connsiteX167" fmla="*/ 4283404 w 6206334"/>
              <a:gd name="connsiteY167" fmla="*/ 5887441 h 6858001"/>
              <a:gd name="connsiteX168" fmla="*/ 4267239 w 6206334"/>
              <a:gd name="connsiteY168" fmla="*/ 5880191 h 6858001"/>
              <a:gd name="connsiteX169" fmla="*/ 3805455 w 6206334"/>
              <a:gd name="connsiteY169" fmla="*/ 5866615 h 6858001"/>
              <a:gd name="connsiteX170" fmla="*/ 3831677 w 6206334"/>
              <a:gd name="connsiteY170" fmla="*/ 5887901 h 6858001"/>
              <a:gd name="connsiteX171" fmla="*/ 4007274 w 6206334"/>
              <a:gd name="connsiteY171" fmla="*/ 6046903 h 6858001"/>
              <a:gd name="connsiteX172" fmla="*/ 4177825 w 6206334"/>
              <a:gd name="connsiteY172" fmla="*/ 6188598 h 6858001"/>
              <a:gd name="connsiteX173" fmla="*/ 4181566 w 6206334"/>
              <a:gd name="connsiteY173" fmla="*/ 6182321 h 6858001"/>
              <a:gd name="connsiteX174" fmla="*/ 4027883 w 6206334"/>
              <a:gd name="connsiteY174" fmla="*/ 6050238 h 6858001"/>
              <a:gd name="connsiteX175" fmla="*/ 3831677 w 6206334"/>
              <a:gd name="connsiteY175" fmla="*/ 5887901 h 6858001"/>
              <a:gd name="connsiteX176" fmla="*/ 3805455 w 6206334"/>
              <a:gd name="connsiteY176" fmla="*/ 5866615 h 6858001"/>
              <a:gd name="connsiteX177" fmla="*/ 4218676 w 6206334"/>
              <a:gd name="connsiteY177" fmla="*/ 5839432 h 6858001"/>
              <a:gd name="connsiteX178" fmla="*/ 4228295 w 6206334"/>
              <a:gd name="connsiteY178" fmla="*/ 5847430 h 6858001"/>
              <a:gd name="connsiteX179" fmla="*/ 4257353 w 6206334"/>
              <a:gd name="connsiteY179" fmla="*/ 5862305 h 6858001"/>
              <a:gd name="connsiteX180" fmla="*/ 4237520 w 6206334"/>
              <a:gd name="connsiteY180" fmla="*/ 5848540 h 6858001"/>
              <a:gd name="connsiteX181" fmla="*/ 4218676 w 6206334"/>
              <a:gd name="connsiteY181" fmla="*/ 5839432 h 6858001"/>
              <a:gd name="connsiteX182" fmla="*/ 4178709 w 6206334"/>
              <a:gd name="connsiteY182" fmla="*/ 5804471 h 6858001"/>
              <a:gd name="connsiteX183" fmla="*/ 4174049 w 6206334"/>
              <a:gd name="connsiteY183" fmla="*/ 5804489 h 6858001"/>
              <a:gd name="connsiteX184" fmla="*/ 4179764 w 6206334"/>
              <a:gd name="connsiteY184" fmla="*/ 5810331 h 6858001"/>
              <a:gd name="connsiteX185" fmla="*/ 4206708 w 6206334"/>
              <a:gd name="connsiteY185" fmla="*/ 5820101 h 6858001"/>
              <a:gd name="connsiteX186" fmla="*/ 4178709 w 6206334"/>
              <a:gd name="connsiteY186" fmla="*/ 5804471 h 6858001"/>
              <a:gd name="connsiteX187" fmla="*/ 3676842 w 6206334"/>
              <a:gd name="connsiteY187" fmla="*/ 5741618 h 6858001"/>
              <a:gd name="connsiteX188" fmla="*/ 3677504 w 6206334"/>
              <a:gd name="connsiteY188" fmla="*/ 5743124 h 6858001"/>
              <a:gd name="connsiteX189" fmla="*/ 3678085 w 6206334"/>
              <a:gd name="connsiteY189" fmla="*/ 5744444 h 6858001"/>
              <a:gd name="connsiteX190" fmla="*/ 3678746 w 6206334"/>
              <a:gd name="connsiteY190" fmla="*/ 5745950 h 6858001"/>
              <a:gd name="connsiteX191" fmla="*/ 3682803 w 6206334"/>
              <a:gd name="connsiteY191" fmla="*/ 5755179 h 6858001"/>
              <a:gd name="connsiteX192" fmla="*/ 3680817 w 6206334"/>
              <a:gd name="connsiteY192" fmla="*/ 5750658 h 6858001"/>
              <a:gd name="connsiteX193" fmla="*/ 3678085 w 6206334"/>
              <a:gd name="connsiteY193" fmla="*/ 5744444 h 6858001"/>
              <a:gd name="connsiteX194" fmla="*/ 3612101 w 6206334"/>
              <a:gd name="connsiteY194" fmla="*/ 5695454 h 6858001"/>
              <a:gd name="connsiteX195" fmla="*/ 3621618 w 6206334"/>
              <a:gd name="connsiteY195" fmla="*/ 5703602 h 6858001"/>
              <a:gd name="connsiteX196" fmla="*/ 3651088 w 6206334"/>
              <a:gd name="connsiteY196" fmla="*/ 5717881 h 6858001"/>
              <a:gd name="connsiteX197" fmla="*/ 3631253 w 6206334"/>
              <a:gd name="connsiteY197" fmla="*/ 5704115 h 6858001"/>
              <a:gd name="connsiteX198" fmla="*/ 3612101 w 6206334"/>
              <a:gd name="connsiteY198" fmla="*/ 5695454 h 6858001"/>
              <a:gd name="connsiteX199" fmla="*/ 2754290 w 6206334"/>
              <a:gd name="connsiteY199" fmla="*/ 5564709 h 6858001"/>
              <a:gd name="connsiteX200" fmla="*/ 2774568 w 6206334"/>
              <a:gd name="connsiteY200" fmla="*/ 5583449 h 6858001"/>
              <a:gd name="connsiteX201" fmla="*/ 3085650 w 6206334"/>
              <a:gd name="connsiteY201" fmla="*/ 5880487 h 6858001"/>
              <a:gd name="connsiteX202" fmla="*/ 3099821 w 6206334"/>
              <a:gd name="connsiteY202" fmla="*/ 5882090 h 6858001"/>
              <a:gd name="connsiteX203" fmla="*/ 3008051 w 6206334"/>
              <a:gd name="connsiteY203" fmla="*/ 5804288 h 6858001"/>
              <a:gd name="connsiteX204" fmla="*/ 2839736 w 6206334"/>
              <a:gd name="connsiteY204" fmla="*/ 5636908 h 6858001"/>
              <a:gd name="connsiteX205" fmla="*/ 2754290 w 6206334"/>
              <a:gd name="connsiteY205" fmla="*/ 5564709 h 6858001"/>
              <a:gd name="connsiteX206" fmla="*/ 4668826 w 6206334"/>
              <a:gd name="connsiteY206" fmla="*/ 5496894 h 6858001"/>
              <a:gd name="connsiteX207" fmla="*/ 4704216 w 6206334"/>
              <a:gd name="connsiteY207" fmla="*/ 5511775 h 6858001"/>
              <a:gd name="connsiteX208" fmla="*/ 4703589 w 6206334"/>
              <a:gd name="connsiteY208" fmla="*/ 5510990 h 6858001"/>
              <a:gd name="connsiteX209" fmla="*/ 4671589 w 6206334"/>
              <a:gd name="connsiteY209" fmla="*/ 5497601 h 6858001"/>
              <a:gd name="connsiteX210" fmla="*/ 2345839 w 6206334"/>
              <a:gd name="connsiteY210" fmla="*/ 5413113 h 6858001"/>
              <a:gd name="connsiteX211" fmla="*/ 2412899 w 6206334"/>
              <a:gd name="connsiteY211" fmla="*/ 5483883 h 6858001"/>
              <a:gd name="connsiteX212" fmla="*/ 2393352 w 6206334"/>
              <a:gd name="connsiteY212" fmla="*/ 5471359 h 6858001"/>
              <a:gd name="connsiteX213" fmla="*/ 2345839 w 6206334"/>
              <a:gd name="connsiteY213" fmla="*/ 5413113 h 6858001"/>
              <a:gd name="connsiteX214" fmla="*/ 2337437 w 6206334"/>
              <a:gd name="connsiteY214" fmla="*/ 5403147 h 6858001"/>
              <a:gd name="connsiteX215" fmla="*/ 2345839 w 6206334"/>
              <a:gd name="connsiteY215" fmla="*/ 5413113 h 6858001"/>
              <a:gd name="connsiteX216" fmla="*/ 2340025 w 6206334"/>
              <a:gd name="connsiteY216" fmla="*/ 5410767 h 6858001"/>
              <a:gd name="connsiteX217" fmla="*/ 2337437 w 6206334"/>
              <a:gd name="connsiteY217" fmla="*/ 5403147 h 6858001"/>
              <a:gd name="connsiteX218" fmla="*/ 2319760 w 6206334"/>
              <a:gd name="connsiteY218" fmla="*/ 5381677 h 6858001"/>
              <a:gd name="connsiteX219" fmla="*/ 2327437 w 6206334"/>
              <a:gd name="connsiteY219" fmla="*/ 5386570 h 6858001"/>
              <a:gd name="connsiteX220" fmla="*/ 2315158 w 6206334"/>
              <a:gd name="connsiteY220" fmla="*/ 5389533 h 6858001"/>
              <a:gd name="connsiteX221" fmla="*/ 2319760 w 6206334"/>
              <a:gd name="connsiteY221" fmla="*/ 5381677 h 6858001"/>
              <a:gd name="connsiteX222" fmla="*/ 2068911 w 6206334"/>
              <a:gd name="connsiteY222" fmla="*/ 5171669 h 6858001"/>
              <a:gd name="connsiteX223" fmla="*/ 2187981 w 6206334"/>
              <a:gd name="connsiteY223" fmla="*/ 5302901 h 6858001"/>
              <a:gd name="connsiteX224" fmla="*/ 2227740 w 6206334"/>
              <a:gd name="connsiteY224" fmla="*/ 5343889 h 6858001"/>
              <a:gd name="connsiteX225" fmla="*/ 2253414 w 6206334"/>
              <a:gd name="connsiteY225" fmla="*/ 5374358 h 6858001"/>
              <a:gd name="connsiteX226" fmla="*/ 2328533 w 6206334"/>
              <a:gd name="connsiteY226" fmla="*/ 5455202 h 6858001"/>
              <a:gd name="connsiteX227" fmla="*/ 2328520 w 6206334"/>
              <a:gd name="connsiteY227" fmla="*/ 5455467 h 6858001"/>
              <a:gd name="connsiteX228" fmla="*/ 2330830 w 6206334"/>
              <a:gd name="connsiteY228" fmla="*/ 5457674 h 6858001"/>
              <a:gd name="connsiteX229" fmla="*/ 2366102 w 6206334"/>
              <a:gd name="connsiteY229" fmla="*/ 5495633 h 6858001"/>
              <a:gd name="connsiteX230" fmla="*/ 2366095 w 6206334"/>
              <a:gd name="connsiteY230" fmla="*/ 5496336 h 6858001"/>
              <a:gd name="connsiteX231" fmla="*/ 2371497 w 6206334"/>
              <a:gd name="connsiteY231" fmla="*/ 5501440 h 6858001"/>
              <a:gd name="connsiteX232" fmla="*/ 2376947 w 6206334"/>
              <a:gd name="connsiteY232" fmla="*/ 5507305 h 6858001"/>
              <a:gd name="connsiteX233" fmla="*/ 2630427 w 6206334"/>
              <a:gd name="connsiteY233" fmla="*/ 5772210 h 6858001"/>
              <a:gd name="connsiteX234" fmla="*/ 2651642 w 6206334"/>
              <a:gd name="connsiteY234" fmla="*/ 5804196 h 6858001"/>
              <a:gd name="connsiteX235" fmla="*/ 2652446 w 6206334"/>
              <a:gd name="connsiteY235" fmla="*/ 5809442 h 6858001"/>
              <a:gd name="connsiteX236" fmla="*/ 2568053 w 6206334"/>
              <a:gd name="connsiteY236" fmla="*/ 5729181 h 6858001"/>
              <a:gd name="connsiteX237" fmla="*/ 2446705 w 6206334"/>
              <a:gd name="connsiteY237" fmla="*/ 5612033 h 6858001"/>
              <a:gd name="connsiteX238" fmla="*/ 2417848 w 6206334"/>
              <a:gd name="connsiteY238" fmla="*/ 5579501 h 6858001"/>
              <a:gd name="connsiteX239" fmla="*/ 2374109 w 6206334"/>
              <a:gd name="connsiteY239" fmla="*/ 5530228 h 6858001"/>
              <a:gd name="connsiteX240" fmla="*/ 2107955 w 6206334"/>
              <a:gd name="connsiteY240" fmla="*/ 5222654 h 6858001"/>
              <a:gd name="connsiteX241" fmla="*/ 1988445 w 6206334"/>
              <a:gd name="connsiteY241" fmla="*/ 5144234 h 6858001"/>
              <a:gd name="connsiteX242" fmla="*/ 1992497 w 6206334"/>
              <a:gd name="connsiteY242" fmla="*/ 5149572 h 6858001"/>
              <a:gd name="connsiteX243" fmla="*/ 1988229 w 6206334"/>
              <a:gd name="connsiteY243" fmla="*/ 5146573 h 6858001"/>
              <a:gd name="connsiteX244" fmla="*/ 1973158 w 6206334"/>
              <a:gd name="connsiteY244" fmla="*/ 5124089 h 6858001"/>
              <a:gd name="connsiteX245" fmla="*/ 1981087 w 6206334"/>
              <a:gd name="connsiteY245" fmla="*/ 5134536 h 6858001"/>
              <a:gd name="connsiteX246" fmla="*/ 1975722 w 6206334"/>
              <a:gd name="connsiteY246" fmla="*/ 5130452 h 6858001"/>
              <a:gd name="connsiteX247" fmla="*/ 1950978 w 6206334"/>
              <a:gd name="connsiteY247" fmla="*/ 5100049 h 6858001"/>
              <a:gd name="connsiteX248" fmla="*/ 1957992 w 6206334"/>
              <a:gd name="connsiteY248" fmla="*/ 5104104 h 6858001"/>
              <a:gd name="connsiteX249" fmla="*/ 1968726 w 6206334"/>
              <a:gd name="connsiteY249" fmla="*/ 5118248 h 6858001"/>
              <a:gd name="connsiteX250" fmla="*/ 1914502 w 6206334"/>
              <a:gd name="connsiteY250" fmla="*/ 5059447 h 6858001"/>
              <a:gd name="connsiteX251" fmla="*/ 1937649 w 6206334"/>
              <a:gd name="connsiteY251" fmla="*/ 5077296 h 6858001"/>
              <a:gd name="connsiteX252" fmla="*/ 1941018 w 6206334"/>
              <a:gd name="connsiteY252" fmla="*/ 5081735 h 6858001"/>
              <a:gd name="connsiteX253" fmla="*/ 1950978 w 6206334"/>
              <a:gd name="connsiteY253" fmla="*/ 5100049 h 6858001"/>
              <a:gd name="connsiteX254" fmla="*/ 1914502 w 6206334"/>
              <a:gd name="connsiteY254" fmla="*/ 5059447 h 6858001"/>
              <a:gd name="connsiteX255" fmla="*/ 2912564 w 6206334"/>
              <a:gd name="connsiteY255" fmla="*/ 5032356 h 6858001"/>
              <a:gd name="connsiteX256" fmla="*/ 2997518 w 6206334"/>
              <a:gd name="connsiteY256" fmla="*/ 5126703 h 6858001"/>
              <a:gd name="connsiteX257" fmla="*/ 3286959 w 6206334"/>
              <a:gd name="connsiteY257" fmla="*/ 5392258 h 6858001"/>
              <a:gd name="connsiteX258" fmla="*/ 3442049 w 6206334"/>
              <a:gd name="connsiteY258" fmla="*/ 5536350 h 6858001"/>
              <a:gd name="connsiteX259" fmla="*/ 3575052 w 6206334"/>
              <a:gd name="connsiteY259" fmla="*/ 5658058 h 6858001"/>
              <a:gd name="connsiteX260" fmla="*/ 3442049 w 6206334"/>
              <a:gd name="connsiteY260" fmla="*/ 5536350 h 6858001"/>
              <a:gd name="connsiteX261" fmla="*/ 3286959 w 6206334"/>
              <a:gd name="connsiteY261" fmla="*/ 5392258 h 6858001"/>
              <a:gd name="connsiteX262" fmla="*/ 2935256 w 6206334"/>
              <a:gd name="connsiteY262" fmla="*/ 5047037 h 6858001"/>
              <a:gd name="connsiteX263" fmla="*/ 2912564 w 6206334"/>
              <a:gd name="connsiteY263" fmla="*/ 5032356 h 6858001"/>
              <a:gd name="connsiteX264" fmla="*/ 1895162 w 6206334"/>
              <a:gd name="connsiteY264" fmla="*/ 5030149 h 6858001"/>
              <a:gd name="connsiteX265" fmla="*/ 1901277 w 6206334"/>
              <a:gd name="connsiteY265" fmla="*/ 5036158 h 6858001"/>
              <a:gd name="connsiteX266" fmla="*/ 1887658 w 6206334"/>
              <a:gd name="connsiteY266" fmla="*/ 5033761 h 6858001"/>
              <a:gd name="connsiteX267" fmla="*/ 1895162 w 6206334"/>
              <a:gd name="connsiteY267" fmla="*/ 5030149 h 6858001"/>
              <a:gd name="connsiteX268" fmla="*/ 4664853 w 6206334"/>
              <a:gd name="connsiteY268" fmla="*/ 4828372 h 6858001"/>
              <a:gd name="connsiteX269" fmla="*/ 4675235 w 6206334"/>
              <a:gd name="connsiteY269" fmla="*/ 4832048 h 6858001"/>
              <a:gd name="connsiteX270" fmla="*/ 4661613 w 6206334"/>
              <a:gd name="connsiteY270" fmla="*/ 4829651 h 6858001"/>
              <a:gd name="connsiteX271" fmla="*/ 4664853 w 6206334"/>
              <a:gd name="connsiteY271" fmla="*/ 4828372 h 6858001"/>
              <a:gd name="connsiteX272" fmla="*/ 4724970 w 6206334"/>
              <a:gd name="connsiteY272" fmla="*/ 4823057 h 6858001"/>
              <a:gd name="connsiteX273" fmla="*/ 4727649 w 6206334"/>
              <a:gd name="connsiteY273" fmla="*/ 4823234 h 6858001"/>
              <a:gd name="connsiteX274" fmla="*/ 4732714 w 6206334"/>
              <a:gd name="connsiteY274" fmla="*/ 4829415 h 6858001"/>
              <a:gd name="connsiteX275" fmla="*/ 4731681 w 6206334"/>
              <a:gd name="connsiteY275" fmla="*/ 4829477 h 6858001"/>
              <a:gd name="connsiteX276" fmla="*/ 4724970 w 6206334"/>
              <a:gd name="connsiteY276" fmla="*/ 4823057 h 6858001"/>
              <a:gd name="connsiteX277" fmla="*/ 4817814 w 6206334"/>
              <a:gd name="connsiteY277" fmla="*/ 4815467 h 6858001"/>
              <a:gd name="connsiteX278" fmla="*/ 4823383 w 6206334"/>
              <a:gd name="connsiteY278" fmla="*/ 4818450 h 6858001"/>
              <a:gd name="connsiteX279" fmla="*/ 4809764 w 6206334"/>
              <a:gd name="connsiteY279" fmla="*/ 4816057 h 6858001"/>
              <a:gd name="connsiteX280" fmla="*/ 4817814 w 6206334"/>
              <a:gd name="connsiteY280" fmla="*/ 4815467 h 6858001"/>
              <a:gd name="connsiteX281" fmla="*/ 4712303 w 6206334"/>
              <a:gd name="connsiteY281" fmla="*/ 4804513 h 6858001"/>
              <a:gd name="connsiteX282" fmla="*/ 4717299 w 6206334"/>
              <a:gd name="connsiteY282" fmla="*/ 4810610 h 6858001"/>
              <a:gd name="connsiteX283" fmla="*/ 4715218 w 6206334"/>
              <a:gd name="connsiteY283" fmla="*/ 4810852 h 6858001"/>
              <a:gd name="connsiteX284" fmla="*/ 4708439 w 6206334"/>
              <a:gd name="connsiteY284" fmla="*/ 4804530 h 6858001"/>
              <a:gd name="connsiteX285" fmla="*/ 4692460 w 6206334"/>
              <a:gd name="connsiteY285" fmla="*/ 4785208 h 6858001"/>
              <a:gd name="connsiteX286" fmla="*/ 4696849 w 6206334"/>
              <a:gd name="connsiteY286" fmla="*/ 4785500 h 6858001"/>
              <a:gd name="connsiteX287" fmla="*/ 4701850 w 6206334"/>
              <a:gd name="connsiteY287" fmla="*/ 4791680 h 6858001"/>
              <a:gd name="connsiteX288" fmla="*/ 4698964 w 6206334"/>
              <a:gd name="connsiteY288" fmla="*/ 4791927 h 6858001"/>
              <a:gd name="connsiteX289" fmla="*/ 4692460 w 6206334"/>
              <a:gd name="connsiteY289" fmla="*/ 4785208 h 6858001"/>
              <a:gd name="connsiteX290" fmla="*/ 4864692 w 6206334"/>
              <a:gd name="connsiteY290" fmla="*/ 4758929 h 6858001"/>
              <a:gd name="connsiteX291" fmla="*/ 4882281 w 6206334"/>
              <a:gd name="connsiteY291" fmla="*/ 4764078 h 6858001"/>
              <a:gd name="connsiteX292" fmla="*/ 4864692 w 6206334"/>
              <a:gd name="connsiteY292" fmla="*/ 4758929 h 6858001"/>
              <a:gd name="connsiteX293" fmla="*/ 3169647 w 6206334"/>
              <a:gd name="connsiteY293" fmla="*/ 4741173 h 6858001"/>
              <a:gd name="connsiteX294" fmla="*/ 3175298 w 6206334"/>
              <a:gd name="connsiteY294" fmla="*/ 4744147 h 6858001"/>
              <a:gd name="connsiteX295" fmla="*/ 3177275 w 6206334"/>
              <a:gd name="connsiteY295" fmla="*/ 4745188 h 6858001"/>
              <a:gd name="connsiteX296" fmla="*/ 4858971 w 6206334"/>
              <a:gd name="connsiteY296" fmla="*/ 4738534 h 6858001"/>
              <a:gd name="connsiteX297" fmla="*/ 4862498 w 6206334"/>
              <a:gd name="connsiteY297" fmla="*/ 4740317 h 6858001"/>
              <a:gd name="connsiteX298" fmla="*/ 4862251 w 6206334"/>
              <a:gd name="connsiteY298" fmla="*/ 4740193 h 6858001"/>
              <a:gd name="connsiteX299" fmla="*/ 3159479 w 6206334"/>
              <a:gd name="connsiteY299" fmla="*/ 4735816 h 6858001"/>
              <a:gd name="connsiteX300" fmla="*/ 3169647 w 6206334"/>
              <a:gd name="connsiteY300" fmla="*/ 4741173 h 6858001"/>
              <a:gd name="connsiteX301" fmla="*/ 3165410 w 6206334"/>
              <a:gd name="connsiteY301" fmla="*/ 4738941 h 6858001"/>
              <a:gd name="connsiteX302" fmla="*/ 3159479 w 6206334"/>
              <a:gd name="connsiteY302" fmla="*/ 4735816 h 6858001"/>
              <a:gd name="connsiteX303" fmla="*/ 4850042 w 6206334"/>
              <a:gd name="connsiteY303" fmla="*/ 4734020 h 6858001"/>
              <a:gd name="connsiteX304" fmla="*/ 4856578 w 6206334"/>
              <a:gd name="connsiteY304" fmla="*/ 4737324 h 6858001"/>
              <a:gd name="connsiteX305" fmla="*/ 4858971 w 6206334"/>
              <a:gd name="connsiteY305" fmla="*/ 4738534 h 6858001"/>
              <a:gd name="connsiteX306" fmla="*/ 4846710 w 6206334"/>
              <a:gd name="connsiteY306" fmla="*/ 4732335 h 6858001"/>
              <a:gd name="connsiteX307" fmla="*/ 4850042 w 6206334"/>
              <a:gd name="connsiteY307" fmla="*/ 4734020 h 6858001"/>
              <a:gd name="connsiteX308" fmla="*/ 4849917 w 6206334"/>
              <a:gd name="connsiteY308" fmla="*/ 4733957 h 6858001"/>
              <a:gd name="connsiteX309" fmla="*/ 4846710 w 6206334"/>
              <a:gd name="connsiteY309" fmla="*/ 4732335 h 6858001"/>
              <a:gd name="connsiteX310" fmla="*/ 1639336 w 6206334"/>
              <a:gd name="connsiteY310" fmla="*/ 4699504 h 6858001"/>
              <a:gd name="connsiteX311" fmla="*/ 1647688 w 6206334"/>
              <a:gd name="connsiteY311" fmla="*/ 4703061 h 6858001"/>
              <a:gd name="connsiteX312" fmla="*/ 1647505 w 6206334"/>
              <a:gd name="connsiteY312" fmla="*/ 4709311 h 6858001"/>
              <a:gd name="connsiteX313" fmla="*/ 1814593 w 6206334"/>
              <a:gd name="connsiteY313" fmla="*/ 4695633 h 6858001"/>
              <a:gd name="connsiteX314" fmla="*/ 2060340 w 6206334"/>
              <a:gd name="connsiteY314" fmla="*/ 4974627 h 6858001"/>
              <a:gd name="connsiteX315" fmla="*/ 2342171 w 6206334"/>
              <a:gd name="connsiteY315" fmla="*/ 5283354 h 6858001"/>
              <a:gd name="connsiteX316" fmla="*/ 3424101 w 6206334"/>
              <a:gd name="connsiteY316" fmla="*/ 6317639 h 6858001"/>
              <a:gd name="connsiteX317" fmla="*/ 3820891 w 6206334"/>
              <a:gd name="connsiteY317" fmla="*/ 6658874 h 6858001"/>
              <a:gd name="connsiteX318" fmla="*/ 3974066 w 6206334"/>
              <a:gd name="connsiteY318" fmla="*/ 6773118 h 6858001"/>
              <a:gd name="connsiteX319" fmla="*/ 4082343 w 6206334"/>
              <a:gd name="connsiteY319" fmla="*/ 6858001 h 6858001"/>
              <a:gd name="connsiteX320" fmla="*/ 3833413 w 6206334"/>
              <a:gd name="connsiteY320" fmla="*/ 6858000 h 6858001"/>
              <a:gd name="connsiteX321" fmla="*/ 3818000 w 6206334"/>
              <a:gd name="connsiteY321" fmla="*/ 6843141 h 6858001"/>
              <a:gd name="connsiteX322" fmla="*/ 3608639 w 6206334"/>
              <a:gd name="connsiteY322" fmla="*/ 6644550 h 6858001"/>
              <a:gd name="connsiteX323" fmla="*/ 3188694 w 6206334"/>
              <a:gd name="connsiteY323" fmla="*/ 6238163 h 6858001"/>
              <a:gd name="connsiteX324" fmla="*/ 2825777 w 6206334"/>
              <a:gd name="connsiteY324" fmla="*/ 5860990 h 6858001"/>
              <a:gd name="connsiteX325" fmla="*/ 2806041 w 6206334"/>
              <a:gd name="connsiteY325" fmla="*/ 5853761 h 6858001"/>
              <a:gd name="connsiteX326" fmla="*/ 2897168 w 6206334"/>
              <a:gd name="connsiteY326" fmla="*/ 5949706 h 6858001"/>
              <a:gd name="connsiteX327" fmla="*/ 3016468 w 6206334"/>
              <a:gd name="connsiteY327" fmla="*/ 6087828 h 6858001"/>
              <a:gd name="connsiteX328" fmla="*/ 3267122 w 6206334"/>
              <a:gd name="connsiteY328" fmla="*/ 6331178 h 6858001"/>
              <a:gd name="connsiteX329" fmla="*/ 3544169 w 6206334"/>
              <a:gd name="connsiteY329" fmla="*/ 6612461 h 6858001"/>
              <a:gd name="connsiteX330" fmla="*/ 3584021 w 6206334"/>
              <a:gd name="connsiteY330" fmla="*/ 6651942 h 6858001"/>
              <a:gd name="connsiteX331" fmla="*/ 3540231 w 6206334"/>
              <a:gd name="connsiteY331" fmla="*/ 6615541 h 6858001"/>
              <a:gd name="connsiteX332" fmla="*/ 3410257 w 6206334"/>
              <a:gd name="connsiteY332" fmla="*/ 6502471 h 6858001"/>
              <a:gd name="connsiteX333" fmla="*/ 3226897 w 6206334"/>
              <a:gd name="connsiteY333" fmla="*/ 6321897 h 6858001"/>
              <a:gd name="connsiteX334" fmla="*/ 2718298 w 6206334"/>
              <a:gd name="connsiteY334" fmla="*/ 5775988 h 6858001"/>
              <a:gd name="connsiteX335" fmla="*/ 2456281 w 6206334"/>
              <a:gd name="connsiteY335" fmla="*/ 5510396 h 6858001"/>
              <a:gd name="connsiteX336" fmla="*/ 1852973 w 6206334"/>
              <a:gd name="connsiteY336" fmla="*/ 4758458 h 6858001"/>
              <a:gd name="connsiteX337" fmla="*/ 1643988 w 6206334"/>
              <a:gd name="connsiteY337" fmla="*/ 4690611 h 6858001"/>
              <a:gd name="connsiteX338" fmla="*/ 1753948 w 6206334"/>
              <a:gd name="connsiteY338" fmla="*/ 4818319 h 6858001"/>
              <a:gd name="connsiteX339" fmla="*/ 1785061 w 6206334"/>
              <a:gd name="connsiteY339" fmla="*/ 4863889 h 6858001"/>
              <a:gd name="connsiteX340" fmla="*/ 1775882 w 6206334"/>
              <a:gd name="connsiteY340" fmla="*/ 4851821 h 6858001"/>
              <a:gd name="connsiteX341" fmla="*/ 1750983 w 6206334"/>
              <a:gd name="connsiteY341" fmla="*/ 4822489 h 6858001"/>
              <a:gd name="connsiteX342" fmla="*/ 1723083 w 6206334"/>
              <a:gd name="connsiteY342" fmla="*/ 4810181 h 6858001"/>
              <a:gd name="connsiteX343" fmla="*/ 1734453 w 6206334"/>
              <a:gd name="connsiteY343" fmla="*/ 4803960 h 6858001"/>
              <a:gd name="connsiteX344" fmla="*/ 1702992 w 6206334"/>
              <a:gd name="connsiteY344" fmla="*/ 4779977 h 6858001"/>
              <a:gd name="connsiteX345" fmla="*/ 1697159 w 6206334"/>
              <a:gd name="connsiteY345" fmla="*/ 4777455 h 6858001"/>
              <a:gd name="connsiteX346" fmla="*/ 1695092 w 6206334"/>
              <a:gd name="connsiteY346" fmla="*/ 4774667 h 6858001"/>
              <a:gd name="connsiteX347" fmla="*/ 1695983 w 6206334"/>
              <a:gd name="connsiteY347" fmla="*/ 4769617 h 6858001"/>
              <a:gd name="connsiteX348" fmla="*/ 1697183 w 6206334"/>
              <a:gd name="connsiteY348" fmla="*/ 4762807 h 6858001"/>
              <a:gd name="connsiteX349" fmla="*/ 1685629 w 6206334"/>
              <a:gd name="connsiteY349" fmla="*/ 4761899 h 6858001"/>
              <a:gd name="connsiteX350" fmla="*/ 1679961 w 6206334"/>
              <a:gd name="connsiteY350" fmla="*/ 4754250 h 6858001"/>
              <a:gd name="connsiteX351" fmla="*/ 1677378 w 6206334"/>
              <a:gd name="connsiteY351" fmla="*/ 4749209 h 6858001"/>
              <a:gd name="connsiteX352" fmla="*/ 1671133 w 6206334"/>
              <a:gd name="connsiteY352" fmla="*/ 4737671 h 6858001"/>
              <a:gd name="connsiteX353" fmla="*/ 1650471 w 6206334"/>
              <a:gd name="connsiteY353" fmla="*/ 4712869 h 6858001"/>
              <a:gd name="connsiteX354" fmla="*/ 1650670 w 6206334"/>
              <a:gd name="connsiteY354" fmla="*/ 4706089 h 6858001"/>
              <a:gd name="connsiteX355" fmla="*/ 1647688 w 6206334"/>
              <a:gd name="connsiteY355" fmla="*/ 4703061 h 6858001"/>
              <a:gd name="connsiteX356" fmla="*/ 4638003 w 6206334"/>
              <a:gd name="connsiteY356" fmla="*/ 4689138 h 6858001"/>
              <a:gd name="connsiteX357" fmla="*/ 4642736 w 6206334"/>
              <a:gd name="connsiteY357" fmla="*/ 4689220 h 6858001"/>
              <a:gd name="connsiteX358" fmla="*/ 4651219 w 6206334"/>
              <a:gd name="connsiteY358" fmla="*/ 4698964 h 6858001"/>
              <a:gd name="connsiteX359" fmla="*/ 4646853 w 6206334"/>
              <a:gd name="connsiteY359" fmla="*/ 4697314 h 6858001"/>
              <a:gd name="connsiteX360" fmla="*/ 4645532 w 6206334"/>
              <a:gd name="connsiteY360" fmla="*/ 4698413 h 6858001"/>
              <a:gd name="connsiteX361" fmla="*/ 3085847 w 6206334"/>
              <a:gd name="connsiteY361" fmla="*/ 4662368 h 6858001"/>
              <a:gd name="connsiteX362" fmla="*/ 3159479 w 6206334"/>
              <a:gd name="connsiteY362" fmla="*/ 4735816 h 6858001"/>
              <a:gd name="connsiteX363" fmla="*/ 3085847 w 6206334"/>
              <a:gd name="connsiteY363" fmla="*/ 4662368 h 6858001"/>
              <a:gd name="connsiteX364" fmla="*/ 3078956 w 6206334"/>
              <a:gd name="connsiteY364" fmla="*/ 4659295 h 6858001"/>
              <a:gd name="connsiteX365" fmla="*/ 3085847 w 6206334"/>
              <a:gd name="connsiteY365" fmla="*/ 4662368 h 6858001"/>
              <a:gd name="connsiteX366" fmla="*/ 3081175 w 6206334"/>
              <a:gd name="connsiteY366" fmla="*/ 4660285 h 6858001"/>
              <a:gd name="connsiteX367" fmla="*/ 3076126 w 6206334"/>
              <a:gd name="connsiteY367" fmla="*/ 4658032 h 6858001"/>
              <a:gd name="connsiteX368" fmla="*/ 3076310 w 6206334"/>
              <a:gd name="connsiteY368" fmla="*/ 4658114 h 6858001"/>
              <a:gd name="connsiteX369" fmla="*/ 3078956 w 6206334"/>
              <a:gd name="connsiteY369" fmla="*/ 4659295 h 6858001"/>
              <a:gd name="connsiteX370" fmla="*/ 3071836 w 6206334"/>
              <a:gd name="connsiteY370" fmla="*/ 4656117 h 6858001"/>
              <a:gd name="connsiteX371" fmla="*/ 3076126 w 6206334"/>
              <a:gd name="connsiteY371" fmla="*/ 4658032 h 6858001"/>
              <a:gd name="connsiteX372" fmla="*/ 3073391 w 6206334"/>
              <a:gd name="connsiteY372" fmla="*/ 4656813 h 6858001"/>
              <a:gd name="connsiteX373" fmla="*/ 3071836 w 6206334"/>
              <a:gd name="connsiteY373" fmla="*/ 4656117 h 6858001"/>
              <a:gd name="connsiteX374" fmla="*/ 3044916 w 6206334"/>
              <a:gd name="connsiteY374" fmla="*/ 4625803 h 6858001"/>
              <a:gd name="connsiteX375" fmla="*/ 3063101 w 6206334"/>
              <a:gd name="connsiteY375" fmla="*/ 4632471 h 6858001"/>
              <a:gd name="connsiteX376" fmla="*/ 3045734 w 6206334"/>
              <a:gd name="connsiteY376" fmla="*/ 4630342 h 6858001"/>
              <a:gd name="connsiteX377" fmla="*/ 3044720 w 6206334"/>
              <a:gd name="connsiteY377" fmla="*/ 4626771 h 6858001"/>
              <a:gd name="connsiteX378" fmla="*/ 3044916 w 6206334"/>
              <a:gd name="connsiteY378" fmla="*/ 4625803 h 6858001"/>
              <a:gd name="connsiteX379" fmla="*/ 3032311 w 6206334"/>
              <a:gd name="connsiteY379" fmla="*/ 4601815 h 6858001"/>
              <a:gd name="connsiteX380" fmla="*/ 3035753 w 6206334"/>
              <a:gd name="connsiteY380" fmla="*/ 4603460 h 6858001"/>
              <a:gd name="connsiteX381" fmla="*/ 3034223 w 6206334"/>
              <a:gd name="connsiteY381" fmla="*/ 4602729 h 6858001"/>
              <a:gd name="connsiteX382" fmla="*/ 3021975 w 6206334"/>
              <a:gd name="connsiteY382" fmla="*/ 4596875 h 6858001"/>
              <a:gd name="connsiteX383" fmla="*/ 3026570 w 6206334"/>
              <a:gd name="connsiteY383" fmla="*/ 4599070 h 6858001"/>
              <a:gd name="connsiteX384" fmla="*/ 3032311 w 6206334"/>
              <a:gd name="connsiteY384" fmla="*/ 4601815 h 6858001"/>
              <a:gd name="connsiteX385" fmla="*/ 4501214 w 6206334"/>
              <a:gd name="connsiteY385" fmla="*/ 4563585 h 6858001"/>
              <a:gd name="connsiteX386" fmla="*/ 4499039 w 6206334"/>
              <a:gd name="connsiteY386" fmla="*/ 4571006 h 6858001"/>
              <a:gd name="connsiteX387" fmla="*/ 4501214 w 6206334"/>
              <a:gd name="connsiteY387" fmla="*/ 4563585 h 6858001"/>
              <a:gd name="connsiteX388" fmla="*/ 4776809 w 6206334"/>
              <a:gd name="connsiteY388" fmla="*/ 4560350 h 6858001"/>
              <a:gd name="connsiteX389" fmla="*/ 4790820 w 6206334"/>
              <a:gd name="connsiteY389" fmla="*/ 4566603 h 6858001"/>
              <a:gd name="connsiteX390" fmla="*/ 4776809 w 6206334"/>
              <a:gd name="connsiteY390" fmla="*/ 4560350 h 6858001"/>
              <a:gd name="connsiteX391" fmla="*/ 2984708 w 6206334"/>
              <a:gd name="connsiteY391" fmla="*/ 4555723 h 6858001"/>
              <a:gd name="connsiteX392" fmla="*/ 2988499 w 6206334"/>
              <a:gd name="connsiteY392" fmla="*/ 4561717 h 6858001"/>
              <a:gd name="connsiteX393" fmla="*/ 3003085 w 6206334"/>
              <a:gd name="connsiteY393" fmla="*/ 4561422 h 6858001"/>
              <a:gd name="connsiteX394" fmla="*/ 1676580 w 6206334"/>
              <a:gd name="connsiteY394" fmla="*/ 4541164 h 6858001"/>
              <a:gd name="connsiteX395" fmla="*/ 1739340 w 6206334"/>
              <a:gd name="connsiteY395" fmla="*/ 4618968 h 6858001"/>
              <a:gd name="connsiteX396" fmla="*/ 1743133 w 6206334"/>
              <a:gd name="connsiteY396" fmla="*/ 4612762 h 6858001"/>
              <a:gd name="connsiteX397" fmla="*/ 1752380 w 6206334"/>
              <a:gd name="connsiteY397" fmla="*/ 4623615 h 6858001"/>
              <a:gd name="connsiteX398" fmla="*/ 1766188 w 6206334"/>
              <a:gd name="connsiteY398" fmla="*/ 4642070 h 6858001"/>
              <a:gd name="connsiteX399" fmla="*/ 1800464 w 6206334"/>
              <a:gd name="connsiteY399" fmla="*/ 4691547 h 6858001"/>
              <a:gd name="connsiteX400" fmla="*/ 1676580 w 6206334"/>
              <a:gd name="connsiteY400" fmla="*/ 4541164 h 6858001"/>
              <a:gd name="connsiteX401" fmla="*/ 2937368 w 6206334"/>
              <a:gd name="connsiteY401" fmla="*/ 4508756 h 6858001"/>
              <a:gd name="connsiteX402" fmla="*/ 2961962 w 6206334"/>
              <a:gd name="connsiteY402" fmla="*/ 4525825 h 6858001"/>
              <a:gd name="connsiteX403" fmla="*/ 2958655 w 6206334"/>
              <a:gd name="connsiteY403" fmla="*/ 4530588 h 6858001"/>
              <a:gd name="connsiteX404" fmla="*/ 2937368 w 6206334"/>
              <a:gd name="connsiteY404" fmla="*/ 4508756 h 6858001"/>
              <a:gd name="connsiteX405" fmla="*/ 2878805 w 6206334"/>
              <a:gd name="connsiteY405" fmla="*/ 4445771 h 6858001"/>
              <a:gd name="connsiteX406" fmla="*/ 2904195 w 6206334"/>
              <a:gd name="connsiteY406" fmla="*/ 4463391 h 6858001"/>
              <a:gd name="connsiteX407" fmla="*/ 2924692 w 6206334"/>
              <a:gd name="connsiteY407" fmla="*/ 4484672 h 6858001"/>
              <a:gd name="connsiteX408" fmla="*/ 2940671 w 6206334"/>
              <a:gd name="connsiteY408" fmla="*/ 4503995 h 6858001"/>
              <a:gd name="connsiteX409" fmla="*/ 2937368 w 6206334"/>
              <a:gd name="connsiteY409" fmla="*/ 4508756 h 6858001"/>
              <a:gd name="connsiteX410" fmla="*/ 2878805 w 6206334"/>
              <a:gd name="connsiteY410" fmla="*/ 4445771 h 6858001"/>
              <a:gd name="connsiteX411" fmla="*/ 3500597 w 6206334"/>
              <a:gd name="connsiteY411" fmla="*/ 4438251 h 6858001"/>
              <a:gd name="connsiteX412" fmla="*/ 3488446 w 6206334"/>
              <a:gd name="connsiteY412" fmla="*/ 4439668 h 6858001"/>
              <a:gd name="connsiteX413" fmla="*/ 3492687 w 6206334"/>
              <a:gd name="connsiteY413" fmla="*/ 4444301 h 6858001"/>
              <a:gd name="connsiteX414" fmla="*/ 3507375 w 6206334"/>
              <a:gd name="connsiteY414" fmla="*/ 4444573 h 6858001"/>
              <a:gd name="connsiteX415" fmla="*/ 3500597 w 6206334"/>
              <a:gd name="connsiteY415" fmla="*/ 4438251 h 6858001"/>
              <a:gd name="connsiteX416" fmla="*/ 2857518 w 6206334"/>
              <a:gd name="connsiteY416" fmla="*/ 4423940 h 6858001"/>
              <a:gd name="connsiteX417" fmla="*/ 2878805 w 6206334"/>
              <a:gd name="connsiteY417" fmla="*/ 4445771 h 6858001"/>
              <a:gd name="connsiteX418" fmla="*/ 2857518 w 6206334"/>
              <a:gd name="connsiteY418" fmla="*/ 4423940 h 6858001"/>
              <a:gd name="connsiteX419" fmla="*/ 2836227 w 6206334"/>
              <a:gd name="connsiteY419" fmla="*/ 4402108 h 6858001"/>
              <a:gd name="connsiteX420" fmla="*/ 2857518 w 6206334"/>
              <a:gd name="connsiteY420" fmla="*/ 4423940 h 6858001"/>
              <a:gd name="connsiteX421" fmla="*/ 2836227 w 6206334"/>
              <a:gd name="connsiteY421" fmla="*/ 4402108 h 6858001"/>
              <a:gd name="connsiteX422" fmla="*/ 2830456 w 6206334"/>
              <a:gd name="connsiteY422" fmla="*/ 4399351 h 6858001"/>
              <a:gd name="connsiteX423" fmla="*/ 2831632 w 6206334"/>
              <a:gd name="connsiteY423" fmla="*/ 4399913 h 6858001"/>
              <a:gd name="connsiteX424" fmla="*/ 2836227 w 6206334"/>
              <a:gd name="connsiteY424" fmla="*/ 4402108 h 6858001"/>
              <a:gd name="connsiteX425" fmla="*/ 2822449 w 6206334"/>
              <a:gd name="connsiteY425" fmla="*/ 4395522 h 6858001"/>
              <a:gd name="connsiteX426" fmla="*/ 2826849 w 6206334"/>
              <a:gd name="connsiteY426" fmla="*/ 4397627 h 6858001"/>
              <a:gd name="connsiteX427" fmla="*/ 2830456 w 6206334"/>
              <a:gd name="connsiteY427" fmla="*/ 4399351 h 6858001"/>
              <a:gd name="connsiteX428" fmla="*/ 2823977 w 6206334"/>
              <a:gd name="connsiteY428" fmla="*/ 4396254 h 6858001"/>
              <a:gd name="connsiteX429" fmla="*/ 2822449 w 6206334"/>
              <a:gd name="connsiteY429" fmla="*/ 4395522 h 6858001"/>
              <a:gd name="connsiteX430" fmla="*/ 3434648 w 6206334"/>
              <a:gd name="connsiteY430" fmla="*/ 4379987 h 6858001"/>
              <a:gd name="connsiteX431" fmla="*/ 3461491 w 6206334"/>
              <a:gd name="connsiteY431" fmla="*/ 4405673 h 6858001"/>
              <a:gd name="connsiteX432" fmla="*/ 3469033 w 6206334"/>
              <a:gd name="connsiteY432" fmla="*/ 4419340 h 6858001"/>
              <a:gd name="connsiteX433" fmla="*/ 3461491 w 6206334"/>
              <a:gd name="connsiteY433" fmla="*/ 4405673 h 6858001"/>
              <a:gd name="connsiteX434" fmla="*/ 3434648 w 6206334"/>
              <a:gd name="connsiteY434" fmla="*/ 4379987 h 6858001"/>
              <a:gd name="connsiteX435" fmla="*/ 2796871 w 6206334"/>
              <a:gd name="connsiteY435" fmla="*/ 4350836 h 6858001"/>
              <a:gd name="connsiteX436" fmla="*/ 2803056 w 6206334"/>
              <a:gd name="connsiteY436" fmla="*/ 4356744 h 6858001"/>
              <a:gd name="connsiteX437" fmla="*/ 2788887 w 6206334"/>
              <a:gd name="connsiteY437" fmla="*/ 4355141 h 6858001"/>
              <a:gd name="connsiteX438" fmla="*/ 2796871 w 6206334"/>
              <a:gd name="connsiteY438" fmla="*/ 4350836 h 6858001"/>
              <a:gd name="connsiteX439" fmla="*/ 3380107 w 6206334"/>
              <a:gd name="connsiteY439" fmla="*/ 4329842 h 6858001"/>
              <a:gd name="connsiteX440" fmla="*/ 3374481 w 6206334"/>
              <a:gd name="connsiteY440" fmla="*/ 4331175 h 6858001"/>
              <a:gd name="connsiteX441" fmla="*/ 3379455 w 6206334"/>
              <a:gd name="connsiteY441" fmla="*/ 4336500 h 6858001"/>
              <a:gd name="connsiteX442" fmla="*/ 3402381 w 6206334"/>
              <a:gd name="connsiteY442" fmla="*/ 4343481 h 6858001"/>
              <a:gd name="connsiteX443" fmla="*/ 3380107 w 6206334"/>
              <a:gd name="connsiteY443" fmla="*/ 4329842 h 6858001"/>
              <a:gd name="connsiteX444" fmla="*/ 2776244 w 6206334"/>
              <a:gd name="connsiteY444" fmla="*/ 4329318 h 6858001"/>
              <a:gd name="connsiteX445" fmla="*/ 2786527 w 6206334"/>
              <a:gd name="connsiteY445" fmla="*/ 4338216 h 6858001"/>
              <a:gd name="connsiteX446" fmla="*/ 2768147 w 6206334"/>
              <a:gd name="connsiteY446" fmla="*/ 4332517 h 6858001"/>
              <a:gd name="connsiteX447" fmla="*/ 2776244 w 6206334"/>
              <a:gd name="connsiteY447" fmla="*/ 4329318 h 6858001"/>
              <a:gd name="connsiteX448" fmla="*/ 4716921 w 6206334"/>
              <a:gd name="connsiteY448" fmla="*/ 4323623 h 6858001"/>
              <a:gd name="connsiteX449" fmla="*/ 4748730 w 6206334"/>
              <a:gd name="connsiteY449" fmla="*/ 4358597 h 6858001"/>
              <a:gd name="connsiteX450" fmla="*/ 4764710 w 6206334"/>
              <a:gd name="connsiteY450" fmla="*/ 4384151 h 6858001"/>
              <a:gd name="connsiteX451" fmla="*/ 4749648 w 6206334"/>
              <a:gd name="connsiteY451" fmla="*/ 4368698 h 6858001"/>
              <a:gd name="connsiteX452" fmla="*/ 4101302 w 6206334"/>
              <a:gd name="connsiteY452" fmla="*/ 4317170 h 6858001"/>
              <a:gd name="connsiteX453" fmla="*/ 4096510 w 6206334"/>
              <a:gd name="connsiteY453" fmla="*/ 4321037 h 6858001"/>
              <a:gd name="connsiteX454" fmla="*/ 4114889 w 6206334"/>
              <a:gd name="connsiteY454" fmla="*/ 4326738 h 6858001"/>
              <a:gd name="connsiteX455" fmla="*/ 4111197 w 6206334"/>
              <a:gd name="connsiteY455" fmla="*/ 4321309 h 6858001"/>
              <a:gd name="connsiteX456" fmla="*/ 4101302 w 6206334"/>
              <a:gd name="connsiteY456" fmla="*/ 4317170 h 6858001"/>
              <a:gd name="connsiteX457" fmla="*/ 2759715 w 6206334"/>
              <a:gd name="connsiteY457" fmla="*/ 4310790 h 6858001"/>
              <a:gd name="connsiteX458" fmla="*/ 2769996 w 6206334"/>
              <a:gd name="connsiteY458" fmla="*/ 4319689 h 6858001"/>
              <a:gd name="connsiteX459" fmla="*/ 2751618 w 6206334"/>
              <a:gd name="connsiteY459" fmla="*/ 4313989 h 6858001"/>
              <a:gd name="connsiteX460" fmla="*/ 2759715 w 6206334"/>
              <a:gd name="connsiteY460" fmla="*/ 4310790 h 6858001"/>
              <a:gd name="connsiteX461" fmla="*/ 3352354 w 6206334"/>
              <a:gd name="connsiteY461" fmla="*/ 4305492 h 6858001"/>
              <a:gd name="connsiteX462" fmla="*/ 3348432 w 6206334"/>
              <a:gd name="connsiteY462" fmla="*/ 4306038 h 6858001"/>
              <a:gd name="connsiteX463" fmla="*/ 3376882 w 6206334"/>
              <a:gd name="connsiteY463" fmla="*/ 4317553 h 6858001"/>
              <a:gd name="connsiteX464" fmla="*/ 3352354 w 6206334"/>
              <a:gd name="connsiteY464" fmla="*/ 4305492 h 6858001"/>
              <a:gd name="connsiteX465" fmla="*/ 2617559 w 6206334"/>
              <a:gd name="connsiteY465" fmla="*/ 4295294 h 6858001"/>
              <a:gd name="connsiteX466" fmla="*/ 2613661 w 6206334"/>
              <a:gd name="connsiteY466" fmla="*/ 4299228 h 6858001"/>
              <a:gd name="connsiteX467" fmla="*/ 2602661 w 6206334"/>
              <a:gd name="connsiteY467" fmla="*/ 4300277 h 6858001"/>
              <a:gd name="connsiteX468" fmla="*/ 2602076 w 6206334"/>
              <a:gd name="connsiteY468" fmla="*/ 4300688 h 6858001"/>
              <a:gd name="connsiteX469" fmla="*/ 2664141 w 6206334"/>
              <a:gd name="connsiteY469" fmla="*/ 4366113 h 6858001"/>
              <a:gd name="connsiteX470" fmla="*/ 2752341 w 6206334"/>
              <a:gd name="connsiteY470" fmla="*/ 4460306 h 6858001"/>
              <a:gd name="connsiteX471" fmla="*/ 3171180 w 6206334"/>
              <a:gd name="connsiteY471" fmla="*/ 4896807 h 6858001"/>
              <a:gd name="connsiteX472" fmla="*/ 3985504 w 6206334"/>
              <a:gd name="connsiteY472" fmla="*/ 5644236 h 6858001"/>
              <a:gd name="connsiteX473" fmla="*/ 4086116 w 6206334"/>
              <a:gd name="connsiteY473" fmla="*/ 5733411 h 6858001"/>
              <a:gd name="connsiteX474" fmla="*/ 4107424 w 6206334"/>
              <a:gd name="connsiteY474" fmla="*/ 5742963 h 6858001"/>
              <a:gd name="connsiteX475" fmla="*/ 3997669 w 6206334"/>
              <a:gd name="connsiteY475" fmla="*/ 5638567 h 6858001"/>
              <a:gd name="connsiteX476" fmla="*/ 2721647 w 6206334"/>
              <a:gd name="connsiteY476" fmla="*/ 4411546 h 6858001"/>
              <a:gd name="connsiteX477" fmla="*/ 2742987 w 6206334"/>
              <a:gd name="connsiteY477" fmla="*/ 4292124 h 6858001"/>
              <a:gd name="connsiteX478" fmla="*/ 2747636 w 6206334"/>
              <a:gd name="connsiteY478" fmla="*/ 4294602 h 6858001"/>
              <a:gd name="connsiteX479" fmla="*/ 2751845 w 6206334"/>
              <a:gd name="connsiteY479" fmla="*/ 4298758 h 6858001"/>
              <a:gd name="connsiteX480" fmla="*/ 2753467 w 6206334"/>
              <a:gd name="connsiteY480" fmla="*/ 4301162 h 6858001"/>
              <a:gd name="connsiteX481" fmla="*/ 2731121 w 6206334"/>
              <a:gd name="connsiteY481" fmla="*/ 4292709 h 6858001"/>
              <a:gd name="connsiteX482" fmla="*/ 2742987 w 6206334"/>
              <a:gd name="connsiteY482" fmla="*/ 4292124 h 6858001"/>
              <a:gd name="connsiteX483" fmla="*/ 4080930 w 6206334"/>
              <a:gd name="connsiteY483" fmla="*/ 4286689 h 6858001"/>
              <a:gd name="connsiteX484" fmla="*/ 4078526 w 6206334"/>
              <a:gd name="connsiteY484" fmla="*/ 4294444 h 6858001"/>
              <a:gd name="connsiteX485" fmla="*/ 4080930 w 6206334"/>
              <a:gd name="connsiteY485" fmla="*/ 4286689 h 6858001"/>
              <a:gd name="connsiteX486" fmla="*/ 2725025 w 6206334"/>
              <a:gd name="connsiteY486" fmla="*/ 4282156 h 6858001"/>
              <a:gd name="connsiteX487" fmla="*/ 2723976 w 6206334"/>
              <a:gd name="connsiteY487" fmla="*/ 4282570 h 6858001"/>
              <a:gd name="connsiteX488" fmla="*/ 2724889 w 6206334"/>
              <a:gd name="connsiteY488" fmla="*/ 4282209 h 6858001"/>
              <a:gd name="connsiteX489" fmla="*/ 2728264 w 6206334"/>
              <a:gd name="connsiteY489" fmla="*/ 4280876 h 6858001"/>
              <a:gd name="connsiteX490" fmla="*/ 2726597 w 6206334"/>
              <a:gd name="connsiteY490" fmla="*/ 4281535 h 6858001"/>
              <a:gd name="connsiteX491" fmla="*/ 2725025 w 6206334"/>
              <a:gd name="connsiteY491" fmla="*/ 4282156 h 6858001"/>
              <a:gd name="connsiteX492" fmla="*/ 3330030 w 6206334"/>
              <a:gd name="connsiteY492" fmla="*/ 4279965 h 6858001"/>
              <a:gd name="connsiteX493" fmla="*/ 3327692 w 6206334"/>
              <a:gd name="connsiteY493" fmla="*/ 4283414 h 6858001"/>
              <a:gd name="connsiteX494" fmla="*/ 3350038 w 6206334"/>
              <a:gd name="connsiteY494" fmla="*/ 4291868 h 6858001"/>
              <a:gd name="connsiteX495" fmla="*/ 3330030 w 6206334"/>
              <a:gd name="connsiteY495" fmla="*/ 4279965 h 6858001"/>
              <a:gd name="connsiteX496" fmla="*/ 2732176 w 6206334"/>
              <a:gd name="connsiteY496" fmla="*/ 4279330 h 6858001"/>
              <a:gd name="connsiteX497" fmla="*/ 2729444 w 6206334"/>
              <a:gd name="connsiteY497" fmla="*/ 4280410 h 6858001"/>
              <a:gd name="connsiteX498" fmla="*/ 2728264 w 6206334"/>
              <a:gd name="connsiteY498" fmla="*/ 4280876 h 6858001"/>
              <a:gd name="connsiteX499" fmla="*/ 2707433 w 6206334"/>
              <a:gd name="connsiteY499" fmla="*/ 4252310 h 6858001"/>
              <a:gd name="connsiteX500" fmla="*/ 2711436 w 6206334"/>
              <a:gd name="connsiteY500" fmla="*/ 4256706 h 6858001"/>
              <a:gd name="connsiteX501" fmla="*/ 2698060 w 6206334"/>
              <a:gd name="connsiteY501" fmla="*/ 4255654 h 6858001"/>
              <a:gd name="connsiteX502" fmla="*/ 2707433 w 6206334"/>
              <a:gd name="connsiteY502" fmla="*/ 4252310 h 6858001"/>
              <a:gd name="connsiteX503" fmla="*/ 4659536 w 6206334"/>
              <a:gd name="connsiteY503" fmla="*/ 4248699 h 6858001"/>
              <a:gd name="connsiteX504" fmla="*/ 4670729 w 6206334"/>
              <a:gd name="connsiteY504" fmla="*/ 4260952 h 6858001"/>
              <a:gd name="connsiteX505" fmla="*/ 4672437 w 6206334"/>
              <a:gd name="connsiteY505" fmla="*/ 4264931 h 6858001"/>
              <a:gd name="connsiteX506" fmla="*/ 2703348 w 6206334"/>
              <a:gd name="connsiteY506" fmla="*/ 4236401 h 6858001"/>
              <a:gd name="connsiteX507" fmla="*/ 2696472 w 6206334"/>
              <a:gd name="connsiteY507" fmla="*/ 4240988 h 6858001"/>
              <a:gd name="connsiteX508" fmla="*/ 2678403 w 6206334"/>
              <a:gd name="connsiteY508" fmla="*/ 4256407 h 6858001"/>
              <a:gd name="connsiteX509" fmla="*/ 2667696 w 6206334"/>
              <a:gd name="connsiteY509" fmla="*/ 4259999 h 6858001"/>
              <a:gd name="connsiteX510" fmla="*/ 2935134 w 6206334"/>
              <a:gd name="connsiteY510" fmla="*/ 4550716 h 6858001"/>
              <a:gd name="connsiteX511" fmla="*/ 3277658 w 6206334"/>
              <a:gd name="connsiteY511" fmla="*/ 4890742 h 6858001"/>
              <a:gd name="connsiteX512" fmla="*/ 4000214 w 6206334"/>
              <a:gd name="connsiteY512" fmla="*/ 5560373 h 6858001"/>
              <a:gd name="connsiteX513" fmla="*/ 4276835 w 6206334"/>
              <a:gd name="connsiteY513" fmla="*/ 5789984 h 6858001"/>
              <a:gd name="connsiteX514" fmla="*/ 4351661 w 6206334"/>
              <a:gd name="connsiteY514" fmla="*/ 5849305 h 6858001"/>
              <a:gd name="connsiteX515" fmla="*/ 4352942 w 6206334"/>
              <a:gd name="connsiteY515" fmla="*/ 5846864 h 6858001"/>
              <a:gd name="connsiteX516" fmla="*/ 4352851 w 6206334"/>
              <a:gd name="connsiteY516" fmla="*/ 5844233 h 6858001"/>
              <a:gd name="connsiteX517" fmla="*/ 4270113 w 6206334"/>
              <a:gd name="connsiteY517" fmla="*/ 5776407 h 6858001"/>
              <a:gd name="connsiteX518" fmla="*/ 3746385 w 6206334"/>
              <a:gd name="connsiteY518" fmla="*/ 5296014 h 6858001"/>
              <a:gd name="connsiteX519" fmla="*/ 3323695 w 6206334"/>
              <a:gd name="connsiteY519" fmla="*/ 4907407 h 6858001"/>
              <a:gd name="connsiteX520" fmla="*/ 3221102 w 6206334"/>
              <a:gd name="connsiteY520" fmla="*/ 4792693 h 6858001"/>
              <a:gd name="connsiteX521" fmla="*/ 3756699 w 6206334"/>
              <a:gd name="connsiteY521" fmla="*/ 5303172 h 6858001"/>
              <a:gd name="connsiteX522" fmla="*/ 4202475 w 6206334"/>
              <a:gd name="connsiteY522" fmla="*/ 5694719 h 6858001"/>
              <a:gd name="connsiteX523" fmla="*/ 4360237 w 6206334"/>
              <a:gd name="connsiteY523" fmla="*/ 5824903 h 6858001"/>
              <a:gd name="connsiteX524" fmla="*/ 4362991 w 6206334"/>
              <a:gd name="connsiteY524" fmla="*/ 5821355 h 6858001"/>
              <a:gd name="connsiteX525" fmla="*/ 4288317 w 6206334"/>
              <a:gd name="connsiteY525" fmla="*/ 5759755 h 6858001"/>
              <a:gd name="connsiteX526" fmla="*/ 3654104 w 6206334"/>
              <a:gd name="connsiteY526" fmla="*/ 5188458 h 6858001"/>
              <a:gd name="connsiteX527" fmla="*/ 3102770 w 6206334"/>
              <a:gd name="connsiteY527" fmla="*/ 4660003 h 6858001"/>
              <a:gd name="connsiteX528" fmla="*/ 3021975 w 6206334"/>
              <a:gd name="connsiteY528" fmla="*/ 4596875 h 6858001"/>
              <a:gd name="connsiteX529" fmla="*/ 2958655 w 6206334"/>
              <a:gd name="connsiteY529" fmla="*/ 4530588 h 6858001"/>
              <a:gd name="connsiteX530" fmla="*/ 2961962 w 6206334"/>
              <a:gd name="connsiteY530" fmla="*/ 4525825 h 6858001"/>
              <a:gd name="connsiteX531" fmla="*/ 2940671 w 6206334"/>
              <a:gd name="connsiteY531" fmla="*/ 4503995 h 6858001"/>
              <a:gd name="connsiteX532" fmla="*/ 2924692 w 6206334"/>
              <a:gd name="connsiteY532" fmla="*/ 4484672 h 6858001"/>
              <a:gd name="connsiteX533" fmla="*/ 2904195 w 6206334"/>
              <a:gd name="connsiteY533" fmla="*/ 4463391 h 6858001"/>
              <a:gd name="connsiteX534" fmla="*/ 2824234 w 6206334"/>
              <a:gd name="connsiteY534" fmla="*/ 4370269 h 6858001"/>
              <a:gd name="connsiteX535" fmla="*/ 2751845 w 6206334"/>
              <a:gd name="connsiteY535" fmla="*/ 4298758 h 6858001"/>
              <a:gd name="connsiteX536" fmla="*/ 2749825 w 6206334"/>
              <a:gd name="connsiteY536" fmla="*/ 4295768 h 6858001"/>
              <a:gd name="connsiteX537" fmla="*/ 2747636 w 6206334"/>
              <a:gd name="connsiteY537" fmla="*/ 4294602 h 6858001"/>
              <a:gd name="connsiteX538" fmla="*/ 2732176 w 6206334"/>
              <a:gd name="connsiteY538" fmla="*/ 4279330 h 6858001"/>
              <a:gd name="connsiteX539" fmla="*/ 4036661 w 6206334"/>
              <a:gd name="connsiteY539" fmla="*/ 4235854 h 6858001"/>
              <a:gd name="connsiteX540" fmla="*/ 4030278 w 6206334"/>
              <a:gd name="connsiteY540" fmla="*/ 4238618 h 6858001"/>
              <a:gd name="connsiteX541" fmla="*/ 4043105 w 6206334"/>
              <a:gd name="connsiteY541" fmla="*/ 4240464 h 6858001"/>
              <a:gd name="connsiteX542" fmla="*/ 4042959 w 6206334"/>
              <a:gd name="connsiteY542" fmla="*/ 4237497 h 6858001"/>
              <a:gd name="connsiteX543" fmla="*/ 4036661 w 6206334"/>
              <a:gd name="connsiteY543" fmla="*/ 4235854 h 6858001"/>
              <a:gd name="connsiteX544" fmla="*/ 3269052 w 6206334"/>
              <a:gd name="connsiteY544" fmla="*/ 4212289 h 6858001"/>
              <a:gd name="connsiteX545" fmla="*/ 3263820 w 6206334"/>
              <a:gd name="connsiteY545" fmla="*/ 4217919 h 6858001"/>
              <a:gd name="connsiteX546" fmla="*/ 3276647 w 6206334"/>
              <a:gd name="connsiteY546" fmla="*/ 4219766 h 6858001"/>
              <a:gd name="connsiteX547" fmla="*/ 3269052 w 6206334"/>
              <a:gd name="connsiteY547" fmla="*/ 4212289 h 6858001"/>
              <a:gd name="connsiteX548" fmla="*/ 4630297 w 6206334"/>
              <a:gd name="connsiteY548" fmla="*/ 4211474 h 6858001"/>
              <a:gd name="connsiteX549" fmla="*/ 4641107 w 6206334"/>
              <a:gd name="connsiteY549" fmla="*/ 4224666 h 6858001"/>
              <a:gd name="connsiteX550" fmla="*/ 4657117 w 6206334"/>
              <a:gd name="connsiteY550" fmla="*/ 4245655 h 6858001"/>
              <a:gd name="connsiteX551" fmla="*/ 4634375 w 6206334"/>
              <a:gd name="connsiteY551" fmla="*/ 4217040 h 6858001"/>
              <a:gd name="connsiteX552" fmla="*/ 2753704 w 6206334"/>
              <a:gd name="connsiteY552" fmla="*/ 4209992 h 6858001"/>
              <a:gd name="connsiteX553" fmla="*/ 2744822 w 6206334"/>
              <a:gd name="connsiteY553" fmla="*/ 4210965 h 6858001"/>
              <a:gd name="connsiteX554" fmla="*/ 2805743 w 6206334"/>
              <a:gd name="connsiteY554" fmla="*/ 4281734 h 6858001"/>
              <a:gd name="connsiteX555" fmla="*/ 3069350 w 6206334"/>
              <a:gd name="connsiteY555" fmla="*/ 4570959 h 6858001"/>
              <a:gd name="connsiteX556" fmla="*/ 3144761 w 6206334"/>
              <a:gd name="connsiteY556" fmla="*/ 4639936 h 6858001"/>
              <a:gd name="connsiteX557" fmla="*/ 3118541 w 6206334"/>
              <a:gd name="connsiteY557" fmla="*/ 4605098 h 6858001"/>
              <a:gd name="connsiteX558" fmla="*/ 2839471 w 6206334"/>
              <a:gd name="connsiteY558" fmla="*/ 4304702 h 6858001"/>
              <a:gd name="connsiteX559" fmla="*/ 4016253 w 6206334"/>
              <a:gd name="connsiteY559" fmla="*/ 4201854 h 6858001"/>
              <a:gd name="connsiteX560" fmla="*/ 4012293 w 6206334"/>
              <a:gd name="connsiteY560" fmla="*/ 4212025 h 6858001"/>
              <a:gd name="connsiteX561" fmla="*/ 4016253 w 6206334"/>
              <a:gd name="connsiteY561" fmla="*/ 4201854 h 6858001"/>
              <a:gd name="connsiteX562" fmla="*/ 3989829 w 6206334"/>
              <a:gd name="connsiteY562" fmla="*/ 4181008 h 6858001"/>
              <a:gd name="connsiteX563" fmla="*/ 3986794 w 6206334"/>
              <a:gd name="connsiteY563" fmla="*/ 4186096 h 6858001"/>
              <a:gd name="connsiteX564" fmla="*/ 3999622 w 6206334"/>
              <a:gd name="connsiteY564" fmla="*/ 4187941 h 6858001"/>
              <a:gd name="connsiteX565" fmla="*/ 3996796 w 6206334"/>
              <a:gd name="connsiteY565" fmla="*/ 4183116 h 6858001"/>
              <a:gd name="connsiteX566" fmla="*/ 3989829 w 6206334"/>
              <a:gd name="connsiteY566" fmla="*/ 4181008 h 6858001"/>
              <a:gd name="connsiteX567" fmla="*/ 4668207 w 6206334"/>
              <a:gd name="connsiteY567" fmla="*/ 4155344 h 6858001"/>
              <a:gd name="connsiteX568" fmla="*/ 4707239 w 6206334"/>
              <a:gd name="connsiteY568" fmla="*/ 4194478 h 6858001"/>
              <a:gd name="connsiteX569" fmla="*/ 4710321 w 6206334"/>
              <a:gd name="connsiteY569" fmla="*/ 4200245 h 6858001"/>
              <a:gd name="connsiteX570" fmla="*/ 4713477 w 6206334"/>
              <a:gd name="connsiteY570" fmla="*/ 4207317 h 6858001"/>
              <a:gd name="connsiteX571" fmla="*/ 4693391 w 6206334"/>
              <a:gd name="connsiteY571" fmla="*/ 4189588 h 6858001"/>
              <a:gd name="connsiteX572" fmla="*/ 4674933 w 6206334"/>
              <a:gd name="connsiteY572" fmla="*/ 4171874 h 6858001"/>
              <a:gd name="connsiteX573" fmla="*/ 4670547 w 6206334"/>
              <a:gd name="connsiteY573" fmla="*/ 4160365 h 6858001"/>
              <a:gd name="connsiteX574" fmla="*/ 2857979 w 6206334"/>
              <a:gd name="connsiteY574" fmla="*/ 4135160 h 6858001"/>
              <a:gd name="connsiteX575" fmla="*/ 2851803 w 6206334"/>
              <a:gd name="connsiteY575" fmla="*/ 4138570 h 6858001"/>
              <a:gd name="connsiteX576" fmla="*/ 2937251 w 6206334"/>
              <a:gd name="connsiteY576" fmla="*/ 4234209 h 6858001"/>
              <a:gd name="connsiteX577" fmla="*/ 4303673 w 6206334"/>
              <a:gd name="connsiteY577" fmla="*/ 5522862 h 6858001"/>
              <a:gd name="connsiteX578" fmla="*/ 4380353 w 6206334"/>
              <a:gd name="connsiteY578" fmla="*/ 5598405 h 6858001"/>
              <a:gd name="connsiteX579" fmla="*/ 4411975 w 6206334"/>
              <a:gd name="connsiteY579" fmla="*/ 5619191 h 6858001"/>
              <a:gd name="connsiteX580" fmla="*/ 4333030 w 6206334"/>
              <a:gd name="connsiteY580" fmla="*/ 5543235 h 6858001"/>
              <a:gd name="connsiteX581" fmla="*/ 4303673 w 6206334"/>
              <a:gd name="connsiteY581" fmla="*/ 5522862 h 6858001"/>
              <a:gd name="connsiteX582" fmla="*/ 2947226 w 6206334"/>
              <a:gd name="connsiteY582" fmla="*/ 4232699 h 6858001"/>
              <a:gd name="connsiteX583" fmla="*/ 4573612 w 6206334"/>
              <a:gd name="connsiteY583" fmla="*/ 4134617 h 6858001"/>
              <a:gd name="connsiteX584" fmla="*/ 4567229 w 6206334"/>
              <a:gd name="connsiteY584" fmla="*/ 4137381 h 6858001"/>
              <a:gd name="connsiteX585" fmla="*/ 4580057 w 6206334"/>
              <a:gd name="connsiteY585" fmla="*/ 4139227 h 6858001"/>
              <a:gd name="connsiteX586" fmla="*/ 4579911 w 6206334"/>
              <a:gd name="connsiteY586" fmla="*/ 4136260 h 6858001"/>
              <a:gd name="connsiteX587" fmla="*/ 4573612 w 6206334"/>
              <a:gd name="connsiteY587" fmla="*/ 4134617 h 6858001"/>
              <a:gd name="connsiteX588" fmla="*/ 1349656 w 6206334"/>
              <a:gd name="connsiteY588" fmla="*/ 4104291 h 6858001"/>
              <a:gd name="connsiteX589" fmla="*/ 1348542 w 6206334"/>
              <a:gd name="connsiteY589" fmla="*/ 4104760 h 6858001"/>
              <a:gd name="connsiteX590" fmla="*/ 1357557 w 6206334"/>
              <a:gd name="connsiteY590" fmla="*/ 4118092 h 6858001"/>
              <a:gd name="connsiteX591" fmla="*/ 1391609 w 6206334"/>
              <a:gd name="connsiteY591" fmla="*/ 4158520 h 6858001"/>
              <a:gd name="connsiteX592" fmla="*/ 1435298 w 6206334"/>
              <a:gd name="connsiteY592" fmla="*/ 4216164 h 6858001"/>
              <a:gd name="connsiteX593" fmla="*/ 1530426 w 6206334"/>
              <a:gd name="connsiteY593" fmla="*/ 4319606 h 6858001"/>
              <a:gd name="connsiteX594" fmla="*/ 1599225 w 6206334"/>
              <a:gd name="connsiteY594" fmla="*/ 4398404 h 6858001"/>
              <a:gd name="connsiteX595" fmla="*/ 1626236 w 6206334"/>
              <a:gd name="connsiteY595" fmla="*/ 4428703 h 6858001"/>
              <a:gd name="connsiteX596" fmla="*/ 1512751 w 6206334"/>
              <a:gd name="connsiteY596" fmla="*/ 4292675 h 6858001"/>
              <a:gd name="connsiteX597" fmla="*/ 1501864 w 6206334"/>
              <a:gd name="connsiteY597" fmla="*/ 4280878 h 6858001"/>
              <a:gd name="connsiteX598" fmla="*/ 1365898 w 6206334"/>
              <a:gd name="connsiteY598" fmla="*/ 4121738 h 6858001"/>
              <a:gd name="connsiteX599" fmla="*/ 1349656 w 6206334"/>
              <a:gd name="connsiteY599" fmla="*/ 4104291 h 6858001"/>
              <a:gd name="connsiteX600" fmla="*/ 4529595 w 6206334"/>
              <a:gd name="connsiteY600" fmla="*/ 4078336 h 6858001"/>
              <a:gd name="connsiteX601" fmla="*/ 4527051 w 6206334"/>
              <a:gd name="connsiteY601" fmla="*/ 4080097 h 6858001"/>
              <a:gd name="connsiteX602" fmla="*/ 4539876 w 6206334"/>
              <a:gd name="connsiteY602" fmla="*/ 4081943 h 6858001"/>
              <a:gd name="connsiteX603" fmla="*/ 4529595 w 6206334"/>
              <a:gd name="connsiteY603" fmla="*/ 4078336 h 6858001"/>
              <a:gd name="connsiteX604" fmla="*/ 1156118 w 6206334"/>
              <a:gd name="connsiteY604" fmla="*/ 4067896 h 6858001"/>
              <a:gd name="connsiteX605" fmla="*/ 1157951 w 6206334"/>
              <a:gd name="connsiteY605" fmla="*/ 4069356 h 6858001"/>
              <a:gd name="connsiteX606" fmla="*/ 1166288 w 6206334"/>
              <a:gd name="connsiteY606" fmla="*/ 4072307 h 6858001"/>
              <a:gd name="connsiteX607" fmla="*/ 4863258 w 6206334"/>
              <a:gd name="connsiteY607" fmla="*/ 4066771 h 6858001"/>
              <a:gd name="connsiteX608" fmla="*/ 4859114 w 6206334"/>
              <a:gd name="connsiteY608" fmla="*/ 4066968 h 6858001"/>
              <a:gd name="connsiteX609" fmla="*/ 4863258 w 6206334"/>
              <a:gd name="connsiteY609" fmla="*/ 4066771 h 6858001"/>
              <a:gd name="connsiteX610" fmla="*/ 4518123 w 6206334"/>
              <a:gd name="connsiteY610" fmla="*/ 4063317 h 6858001"/>
              <a:gd name="connsiteX611" fmla="*/ 4515280 w 6206334"/>
              <a:gd name="connsiteY611" fmla="*/ 4064873 h 6858001"/>
              <a:gd name="connsiteX612" fmla="*/ 4528107 w 6206334"/>
              <a:gd name="connsiteY612" fmla="*/ 4066718 h 6858001"/>
              <a:gd name="connsiteX613" fmla="*/ 4518123 w 6206334"/>
              <a:gd name="connsiteY613" fmla="*/ 4063317 h 6858001"/>
              <a:gd name="connsiteX614" fmla="*/ 1093867 w 6206334"/>
              <a:gd name="connsiteY614" fmla="*/ 4061601 h 6858001"/>
              <a:gd name="connsiteX615" fmla="*/ 1097833 w 6206334"/>
              <a:gd name="connsiteY615" fmla="*/ 4063187 h 6858001"/>
              <a:gd name="connsiteX616" fmla="*/ 1116856 w 6206334"/>
              <a:gd name="connsiteY616" fmla="*/ 4069232 h 6858001"/>
              <a:gd name="connsiteX617" fmla="*/ 1131749 w 6206334"/>
              <a:gd name="connsiteY617" fmla="*/ 4086984 h 6858001"/>
              <a:gd name="connsiteX618" fmla="*/ 1590209 w 6206334"/>
              <a:gd name="connsiteY618" fmla="*/ 4628151 h 6858001"/>
              <a:gd name="connsiteX619" fmla="*/ 1642716 w 6206334"/>
              <a:gd name="connsiteY619" fmla="*/ 4689134 h 6858001"/>
              <a:gd name="connsiteX620" fmla="*/ 1637691 w 6206334"/>
              <a:gd name="connsiteY620" fmla="*/ 4686483 h 6858001"/>
              <a:gd name="connsiteX621" fmla="*/ 1637691 w 6206334"/>
              <a:gd name="connsiteY621" fmla="*/ 4686483 h 6858001"/>
              <a:gd name="connsiteX622" fmla="*/ 1636957 w 6206334"/>
              <a:gd name="connsiteY622" fmla="*/ 4696648 h 6858001"/>
              <a:gd name="connsiteX623" fmla="*/ 1525109 w 6206334"/>
              <a:gd name="connsiteY623" fmla="*/ 4562390 h 6858001"/>
              <a:gd name="connsiteX624" fmla="*/ 1302063 w 6206334"/>
              <a:gd name="connsiteY624" fmla="*/ 4311846 h 6858001"/>
              <a:gd name="connsiteX625" fmla="*/ 4854124 w 6206334"/>
              <a:gd name="connsiteY625" fmla="*/ 4053426 h 6858001"/>
              <a:gd name="connsiteX626" fmla="*/ 4855967 w 6206334"/>
              <a:gd name="connsiteY626" fmla="*/ 4057670 h 6858001"/>
              <a:gd name="connsiteX627" fmla="*/ 4854124 w 6206334"/>
              <a:gd name="connsiteY627" fmla="*/ 4053426 h 6858001"/>
              <a:gd name="connsiteX628" fmla="*/ 1079268 w 6206334"/>
              <a:gd name="connsiteY628" fmla="*/ 4041513 h 6858001"/>
              <a:gd name="connsiteX629" fmla="*/ 1098397 w 6206334"/>
              <a:gd name="connsiteY629" fmla="*/ 4048282 h 6858001"/>
              <a:gd name="connsiteX630" fmla="*/ 1103401 w 6206334"/>
              <a:gd name="connsiteY630" fmla="*/ 4053193 h 6858001"/>
              <a:gd name="connsiteX631" fmla="*/ 1111962 w 6206334"/>
              <a:gd name="connsiteY631" fmla="*/ 4063398 h 6858001"/>
              <a:gd name="connsiteX632" fmla="*/ 1087037 w 6206334"/>
              <a:gd name="connsiteY632" fmla="*/ 4052419 h 6858001"/>
              <a:gd name="connsiteX633" fmla="*/ 1079544 w 6206334"/>
              <a:gd name="connsiteY633" fmla="*/ 4041967 h 6858001"/>
              <a:gd name="connsiteX634" fmla="*/ 1079288 w 6206334"/>
              <a:gd name="connsiteY634" fmla="*/ 4030951 h 6858001"/>
              <a:gd name="connsiteX635" fmla="*/ 1086992 w 6206334"/>
              <a:gd name="connsiteY635" fmla="*/ 4037088 h 6858001"/>
              <a:gd name="connsiteX636" fmla="*/ 1092518 w 6206334"/>
              <a:gd name="connsiteY636" fmla="*/ 4042513 h 6858001"/>
              <a:gd name="connsiteX637" fmla="*/ 1079807 w 6206334"/>
              <a:gd name="connsiteY637" fmla="*/ 4037447 h 6858001"/>
              <a:gd name="connsiteX638" fmla="*/ 1075087 w 6206334"/>
              <a:gd name="connsiteY638" fmla="*/ 4034624 h 6858001"/>
              <a:gd name="connsiteX639" fmla="*/ 1074247 w 6206334"/>
              <a:gd name="connsiteY639" fmla="*/ 4033240 h 6858001"/>
              <a:gd name="connsiteX640" fmla="*/ 4847558 w 6206334"/>
              <a:gd name="connsiteY640" fmla="*/ 3998186 h 6858001"/>
              <a:gd name="connsiteX641" fmla="*/ 4849757 w 6206334"/>
              <a:gd name="connsiteY641" fmla="*/ 3999639 h 6858001"/>
              <a:gd name="connsiteX642" fmla="*/ 4851403 w 6206334"/>
              <a:gd name="connsiteY642" fmla="*/ 4000896 h 6858001"/>
              <a:gd name="connsiteX643" fmla="*/ 4854060 w 6206334"/>
              <a:gd name="connsiteY643" fmla="*/ 4004500 h 6858001"/>
              <a:gd name="connsiteX644" fmla="*/ 4847558 w 6206334"/>
              <a:gd name="connsiteY644" fmla="*/ 3998186 h 6858001"/>
              <a:gd name="connsiteX645" fmla="*/ 5020660 w 6206334"/>
              <a:gd name="connsiteY645" fmla="*/ 3947835 h 6858001"/>
              <a:gd name="connsiteX646" fmla="*/ 5022208 w 6206334"/>
              <a:gd name="connsiteY646" fmla="*/ 3949328 h 6858001"/>
              <a:gd name="connsiteX647" fmla="*/ 5025885 w 6206334"/>
              <a:gd name="connsiteY647" fmla="*/ 3956570 h 6858001"/>
              <a:gd name="connsiteX648" fmla="*/ 4867423 w 6206334"/>
              <a:gd name="connsiteY648" fmla="*/ 3939497 h 6858001"/>
              <a:gd name="connsiteX649" fmla="*/ 4867258 w 6206334"/>
              <a:gd name="connsiteY649" fmla="*/ 3939931 h 6858001"/>
              <a:gd name="connsiteX650" fmla="*/ 4875032 w 6206334"/>
              <a:gd name="connsiteY650" fmla="*/ 3948393 h 6858001"/>
              <a:gd name="connsiteX651" fmla="*/ 4873731 w 6206334"/>
              <a:gd name="connsiteY651" fmla="*/ 3946692 h 6858001"/>
              <a:gd name="connsiteX652" fmla="*/ 1182462 w 6206334"/>
              <a:gd name="connsiteY652" fmla="*/ 3930487 h 6858001"/>
              <a:gd name="connsiteX653" fmla="*/ 1198561 w 6206334"/>
              <a:gd name="connsiteY653" fmla="*/ 3949648 h 6858001"/>
              <a:gd name="connsiteX654" fmla="*/ 1190349 w 6206334"/>
              <a:gd name="connsiteY654" fmla="*/ 3942828 h 6858001"/>
              <a:gd name="connsiteX655" fmla="*/ 1172999 w 6206334"/>
              <a:gd name="connsiteY655" fmla="*/ 3917416 h 6858001"/>
              <a:gd name="connsiteX656" fmla="*/ 1176096 w 6206334"/>
              <a:gd name="connsiteY656" fmla="*/ 3919619 h 6858001"/>
              <a:gd name="connsiteX657" fmla="*/ 1173315 w 6206334"/>
              <a:gd name="connsiteY657" fmla="*/ 3920717 h 6858001"/>
              <a:gd name="connsiteX658" fmla="*/ 1170375 w 6206334"/>
              <a:gd name="connsiteY658" fmla="*/ 3920165 h 6858001"/>
              <a:gd name="connsiteX659" fmla="*/ 1172999 w 6206334"/>
              <a:gd name="connsiteY659" fmla="*/ 3917416 h 6858001"/>
              <a:gd name="connsiteX660" fmla="*/ 1324858 w 6206334"/>
              <a:gd name="connsiteY660" fmla="*/ 3916770 h 6858001"/>
              <a:gd name="connsiteX661" fmla="*/ 1325634 w 6206334"/>
              <a:gd name="connsiteY661" fmla="*/ 3920354 h 6858001"/>
              <a:gd name="connsiteX662" fmla="*/ 1320423 w 6206334"/>
              <a:gd name="connsiteY662" fmla="*/ 3920536 h 6858001"/>
              <a:gd name="connsiteX663" fmla="*/ 1324858 w 6206334"/>
              <a:gd name="connsiteY663" fmla="*/ 3916770 h 6858001"/>
              <a:gd name="connsiteX664" fmla="*/ 4458081 w 6206334"/>
              <a:gd name="connsiteY664" fmla="*/ 3897365 h 6858001"/>
              <a:gd name="connsiteX665" fmla="*/ 4456014 w 6206334"/>
              <a:gd name="connsiteY665" fmla="*/ 3899163 h 6858001"/>
              <a:gd name="connsiteX666" fmla="*/ 4459074 w 6206334"/>
              <a:gd name="connsiteY666" fmla="*/ 3903313 h 6858001"/>
              <a:gd name="connsiteX667" fmla="*/ 4462438 w 6206334"/>
              <a:gd name="connsiteY667" fmla="*/ 3903213 h 6858001"/>
              <a:gd name="connsiteX668" fmla="*/ 4461713 w 6206334"/>
              <a:gd name="connsiteY668" fmla="*/ 3901608 h 6858001"/>
              <a:gd name="connsiteX669" fmla="*/ 1275251 w 6206334"/>
              <a:gd name="connsiteY669" fmla="*/ 3892391 h 6858001"/>
              <a:gd name="connsiteX670" fmla="*/ 1296232 w 6206334"/>
              <a:gd name="connsiteY670" fmla="*/ 3909417 h 6858001"/>
              <a:gd name="connsiteX671" fmla="*/ 1275251 w 6206334"/>
              <a:gd name="connsiteY671" fmla="*/ 3892391 h 6858001"/>
              <a:gd name="connsiteX672" fmla="*/ 1274924 w 6206334"/>
              <a:gd name="connsiteY672" fmla="*/ 3887657 h 6858001"/>
              <a:gd name="connsiteX673" fmla="*/ 1275251 w 6206334"/>
              <a:gd name="connsiteY673" fmla="*/ 3892391 h 6858001"/>
              <a:gd name="connsiteX674" fmla="*/ 1274924 w 6206334"/>
              <a:gd name="connsiteY674" fmla="*/ 3887657 h 6858001"/>
              <a:gd name="connsiteX675" fmla="*/ 1193708 w 6206334"/>
              <a:gd name="connsiteY675" fmla="*/ 3881822 h 6858001"/>
              <a:gd name="connsiteX676" fmla="*/ 1195962 w 6206334"/>
              <a:gd name="connsiteY676" fmla="*/ 3884093 h 6858001"/>
              <a:gd name="connsiteX677" fmla="*/ 1193629 w 6206334"/>
              <a:gd name="connsiteY677" fmla="*/ 3882989 h 6858001"/>
              <a:gd name="connsiteX678" fmla="*/ 5072676 w 6206334"/>
              <a:gd name="connsiteY678" fmla="*/ 3881542 h 6858001"/>
              <a:gd name="connsiteX679" fmla="*/ 5111709 w 6206334"/>
              <a:gd name="connsiteY679" fmla="*/ 3920677 h 6858001"/>
              <a:gd name="connsiteX680" fmla="*/ 5114791 w 6206334"/>
              <a:gd name="connsiteY680" fmla="*/ 3926443 h 6858001"/>
              <a:gd name="connsiteX681" fmla="*/ 5117946 w 6206334"/>
              <a:gd name="connsiteY681" fmla="*/ 3933516 h 6858001"/>
              <a:gd name="connsiteX682" fmla="*/ 5097861 w 6206334"/>
              <a:gd name="connsiteY682" fmla="*/ 3915786 h 6858001"/>
              <a:gd name="connsiteX683" fmla="*/ 5079405 w 6206334"/>
              <a:gd name="connsiteY683" fmla="*/ 3898072 h 6858001"/>
              <a:gd name="connsiteX684" fmla="*/ 5075017 w 6206334"/>
              <a:gd name="connsiteY684" fmla="*/ 3886564 h 6858001"/>
              <a:gd name="connsiteX685" fmla="*/ 1189566 w 6206334"/>
              <a:gd name="connsiteY685" fmla="*/ 3877646 h 6858001"/>
              <a:gd name="connsiteX686" fmla="*/ 1193831 w 6206334"/>
              <a:gd name="connsiteY686" fmla="*/ 3880008 h 6858001"/>
              <a:gd name="connsiteX687" fmla="*/ 1193708 w 6206334"/>
              <a:gd name="connsiteY687" fmla="*/ 3881822 h 6858001"/>
              <a:gd name="connsiteX688" fmla="*/ 1262000 w 6206334"/>
              <a:gd name="connsiteY688" fmla="*/ 3876663 h 6858001"/>
              <a:gd name="connsiteX689" fmla="*/ 1262371 w 6206334"/>
              <a:gd name="connsiteY689" fmla="*/ 3881166 h 6858001"/>
              <a:gd name="connsiteX690" fmla="*/ 1262000 w 6206334"/>
              <a:gd name="connsiteY690" fmla="*/ 3876663 h 6858001"/>
              <a:gd name="connsiteX691" fmla="*/ 970048 w 6206334"/>
              <a:gd name="connsiteY691" fmla="*/ 3864273 h 6858001"/>
              <a:gd name="connsiteX692" fmla="*/ 991656 w 6206334"/>
              <a:gd name="connsiteY692" fmla="*/ 3877200 h 6858001"/>
              <a:gd name="connsiteX693" fmla="*/ 994100 w 6206334"/>
              <a:gd name="connsiteY693" fmla="*/ 3870919 h 6858001"/>
              <a:gd name="connsiteX694" fmla="*/ 990639 w 6206334"/>
              <a:gd name="connsiteY694" fmla="*/ 3867966 h 6858001"/>
              <a:gd name="connsiteX695" fmla="*/ 991715 w 6206334"/>
              <a:gd name="connsiteY695" fmla="*/ 3868276 h 6858001"/>
              <a:gd name="connsiteX696" fmla="*/ 1006727 w 6206334"/>
              <a:gd name="connsiteY696" fmla="*/ 3883587 h 6858001"/>
              <a:gd name="connsiteX697" fmla="*/ 1026932 w 6206334"/>
              <a:gd name="connsiteY697" fmla="*/ 3889390 h 6858001"/>
              <a:gd name="connsiteX698" fmla="*/ 1068538 w 6206334"/>
              <a:gd name="connsiteY698" fmla="*/ 3922760 h 6858001"/>
              <a:gd name="connsiteX699" fmla="*/ 1051562 w 6206334"/>
              <a:gd name="connsiteY699" fmla="*/ 3899938 h 6858001"/>
              <a:gd name="connsiteX700" fmla="*/ 1022942 w 6206334"/>
              <a:gd name="connsiteY700" fmla="*/ 3877243 h 6858001"/>
              <a:gd name="connsiteX701" fmla="*/ 1021144 w 6206334"/>
              <a:gd name="connsiteY701" fmla="*/ 3869491 h 6858001"/>
              <a:gd name="connsiteX702" fmla="*/ 1019116 w 6206334"/>
              <a:gd name="connsiteY702" fmla="*/ 3865109 h 6858001"/>
              <a:gd name="connsiteX703" fmla="*/ 1026669 w 6206334"/>
              <a:gd name="connsiteY703" fmla="*/ 3869325 h 6858001"/>
              <a:gd name="connsiteX704" fmla="*/ 1034837 w 6206334"/>
              <a:gd name="connsiteY704" fmla="*/ 3871653 h 6858001"/>
              <a:gd name="connsiteX705" fmla="*/ 1034826 w 6206334"/>
              <a:gd name="connsiteY705" fmla="*/ 3869874 h 6858001"/>
              <a:gd name="connsiteX706" fmla="*/ 1034524 w 6206334"/>
              <a:gd name="connsiteY706" fmla="*/ 3869439 h 6858001"/>
              <a:gd name="connsiteX707" fmla="*/ 1043937 w 6206334"/>
              <a:gd name="connsiteY707" fmla="*/ 3876326 h 6858001"/>
              <a:gd name="connsiteX708" fmla="*/ 1077126 w 6206334"/>
              <a:gd name="connsiteY708" fmla="*/ 3892805 h 6858001"/>
              <a:gd name="connsiteX709" fmla="*/ 1109128 w 6206334"/>
              <a:gd name="connsiteY709" fmla="*/ 3912998 h 6858001"/>
              <a:gd name="connsiteX710" fmla="*/ 1125967 w 6206334"/>
              <a:gd name="connsiteY710" fmla="*/ 3903359 h 6858001"/>
              <a:gd name="connsiteX711" fmla="*/ 1176505 w 6206334"/>
              <a:gd name="connsiteY711" fmla="*/ 3942055 h 6858001"/>
              <a:gd name="connsiteX712" fmla="*/ 1179242 w 6206334"/>
              <a:gd name="connsiteY712" fmla="*/ 3944363 h 6858001"/>
              <a:gd name="connsiteX713" fmla="*/ 1201545 w 6206334"/>
              <a:gd name="connsiteY713" fmla="*/ 3972695 h 6858001"/>
              <a:gd name="connsiteX714" fmla="*/ 1256911 w 6206334"/>
              <a:gd name="connsiteY714" fmla="*/ 4042147 h 6858001"/>
              <a:gd name="connsiteX715" fmla="*/ 1661872 w 6206334"/>
              <a:gd name="connsiteY715" fmla="*/ 4517398 h 6858001"/>
              <a:gd name="connsiteX716" fmla="*/ 1658178 w 6206334"/>
              <a:gd name="connsiteY716" fmla="*/ 4514621 h 6858001"/>
              <a:gd name="connsiteX717" fmla="*/ 1670912 w 6206334"/>
              <a:gd name="connsiteY717" fmla="*/ 4542531 h 6858001"/>
              <a:gd name="connsiteX718" fmla="*/ 1665277 w 6206334"/>
              <a:gd name="connsiteY718" fmla="*/ 4568878 h 6858001"/>
              <a:gd name="connsiteX719" fmla="*/ 1724162 w 6206334"/>
              <a:gd name="connsiteY719" fmla="*/ 4659614 h 6858001"/>
              <a:gd name="connsiteX720" fmla="*/ 2135899 w 6206334"/>
              <a:gd name="connsiteY720" fmla="*/ 5234899 h 6858001"/>
              <a:gd name="connsiteX721" fmla="*/ 2157470 w 6206334"/>
              <a:gd name="connsiteY721" fmla="*/ 5260499 h 6858001"/>
              <a:gd name="connsiteX722" fmla="*/ 2065206 w 6206334"/>
              <a:gd name="connsiteY722" fmla="*/ 5166829 h 6858001"/>
              <a:gd name="connsiteX723" fmla="*/ 1994308 w 6206334"/>
              <a:gd name="connsiteY723" fmla="*/ 5074249 h 6858001"/>
              <a:gd name="connsiteX724" fmla="*/ 1680780 w 6206334"/>
              <a:gd name="connsiteY724" fmla="*/ 4633103 h 6858001"/>
              <a:gd name="connsiteX725" fmla="*/ 1558908 w 6206334"/>
              <a:gd name="connsiteY725" fmla="*/ 4463620 h 6858001"/>
              <a:gd name="connsiteX726" fmla="*/ 1567571 w 6206334"/>
              <a:gd name="connsiteY726" fmla="*/ 4499509 h 6858001"/>
              <a:gd name="connsiteX727" fmla="*/ 1598055 w 6206334"/>
              <a:gd name="connsiteY727" fmla="*/ 4547124 h 6858001"/>
              <a:gd name="connsiteX728" fmla="*/ 1700647 w 6206334"/>
              <a:gd name="connsiteY728" fmla="*/ 4740254 h 6858001"/>
              <a:gd name="connsiteX729" fmla="*/ 1703506 w 6206334"/>
              <a:gd name="connsiteY729" fmla="*/ 4744443 h 6858001"/>
              <a:gd name="connsiteX730" fmla="*/ 1391618 w 6206334"/>
              <a:gd name="connsiteY730" fmla="*/ 4379052 h 6858001"/>
              <a:gd name="connsiteX731" fmla="*/ 1141584 w 6206334"/>
              <a:gd name="connsiteY731" fmla="*/ 4077090 h 6858001"/>
              <a:gd name="connsiteX732" fmla="*/ 1146840 w 6206334"/>
              <a:gd name="connsiteY732" fmla="*/ 4078760 h 6858001"/>
              <a:gd name="connsiteX733" fmla="*/ 1147982 w 6206334"/>
              <a:gd name="connsiteY733" fmla="*/ 4082380 h 6858001"/>
              <a:gd name="connsiteX734" fmla="*/ 1146840 w 6206334"/>
              <a:gd name="connsiteY734" fmla="*/ 4078760 h 6858001"/>
              <a:gd name="connsiteX735" fmla="*/ 1140743 w 6206334"/>
              <a:gd name="connsiteY735" fmla="*/ 4076075 h 6858001"/>
              <a:gd name="connsiteX736" fmla="*/ 1125742 w 6206334"/>
              <a:gd name="connsiteY736" fmla="*/ 4057959 h 6858001"/>
              <a:gd name="connsiteX737" fmla="*/ 1132778 w 6206334"/>
              <a:gd name="connsiteY737" fmla="*/ 4060449 h 6858001"/>
              <a:gd name="connsiteX738" fmla="*/ 1124337 w 6206334"/>
              <a:gd name="connsiteY738" fmla="*/ 4054270 h 6858001"/>
              <a:gd name="connsiteX739" fmla="*/ 1123995 w 6206334"/>
              <a:gd name="connsiteY739" fmla="*/ 4053961 h 6858001"/>
              <a:gd name="connsiteX740" fmla="*/ 1121557 w 6206334"/>
              <a:gd name="connsiteY740" fmla="*/ 4052905 h 6858001"/>
              <a:gd name="connsiteX741" fmla="*/ 1111315 w 6206334"/>
              <a:gd name="connsiteY741" fmla="*/ 4040535 h 6858001"/>
              <a:gd name="connsiteX742" fmla="*/ 1110873 w 6206334"/>
              <a:gd name="connsiteY742" fmla="*/ 4037150 h 6858001"/>
              <a:gd name="connsiteX743" fmla="*/ 1121764 w 6206334"/>
              <a:gd name="connsiteY743" fmla="*/ 4042910 h 6858001"/>
              <a:gd name="connsiteX744" fmla="*/ 1133901 w 6206334"/>
              <a:gd name="connsiteY744" fmla="*/ 4051434 h 6858001"/>
              <a:gd name="connsiteX745" fmla="*/ 1143600 w 6206334"/>
              <a:gd name="connsiteY745" fmla="*/ 4054790 h 6858001"/>
              <a:gd name="connsiteX746" fmla="*/ 1115314 w 6206334"/>
              <a:gd name="connsiteY746" fmla="*/ 4037948 h 6858001"/>
              <a:gd name="connsiteX747" fmla="*/ 1106284 w 6206334"/>
              <a:gd name="connsiteY747" fmla="*/ 4034460 h 6858001"/>
              <a:gd name="connsiteX748" fmla="*/ 1066464 w 6206334"/>
              <a:gd name="connsiteY748" fmla="*/ 3986369 h 6858001"/>
              <a:gd name="connsiteX749" fmla="*/ 1005183 w 6206334"/>
              <a:gd name="connsiteY749" fmla="*/ 3908767 h 6858001"/>
              <a:gd name="connsiteX750" fmla="*/ 1014399 w 6206334"/>
              <a:gd name="connsiteY750" fmla="*/ 3915856 h 6858001"/>
              <a:gd name="connsiteX751" fmla="*/ 1034686 w 6206334"/>
              <a:gd name="connsiteY751" fmla="*/ 3924175 h 6858001"/>
              <a:gd name="connsiteX752" fmla="*/ 1037128 w 6206334"/>
              <a:gd name="connsiteY752" fmla="*/ 3925189 h 6858001"/>
              <a:gd name="connsiteX753" fmla="*/ 1027532 w 6206334"/>
              <a:gd name="connsiteY753" fmla="*/ 3916846 h 6858001"/>
              <a:gd name="connsiteX754" fmla="*/ 988487 w 6206334"/>
              <a:gd name="connsiteY754" fmla="*/ 3885295 h 6858001"/>
              <a:gd name="connsiteX755" fmla="*/ 984103 w 6206334"/>
              <a:gd name="connsiteY755" fmla="*/ 3882072 h 6858001"/>
              <a:gd name="connsiteX756" fmla="*/ 4999889 w 6206334"/>
              <a:gd name="connsiteY756" fmla="*/ 3860966 h 6858001"/>
              <a:gd name="connsiteX757" fmla="*/ 5002362 w 6206334"/>
              <a:gd name="connsiteY757" fmla="*/ 3862442 h 6858001"/>
              <a:gd name="connsiteX758" fmla="*/ 5003194 w 6206334"/>
              <a:gd name="connsiteY758" fmla="*/ 3867683 h 6858001"/>
              <a:gd name="connsiteX759" fmla="*/ 4999889 w 6206334"/>
              <a:gd name="connsiteY759" fmla="*/ 3860966 h 6858001"/>
              <a:gd name="connsiteX760" fmla="*/ 4996583 w 6206334"/>
              <a:gd name="connsiteY760" fmla="*/ 3854248 h 6858001"/>
              <a:gd name="connsiteX761" fmla="*/ 4999057 w 6206334"/>
              <a:gd name="connsiteY761" fmla="*/ 3855724 h 6858001"/>
              <a:gd name="connsiteX762" fmla="*/ 4999889 w 6206334"/>
              <a:gd name="connsiteY762" fmla="*/ 3860966 h 6858001"/>
              <a:gd name="connsiteX763" fmla="*/ 4996583 w 6206334"/>
              <a:gd name="connsiteY763" fmla="*/ 3854248 h 6858001"/>
              <a:gd name="connsiteX764" fmla="*/ 4933028 w 6206334"/>
              <a:gd name="connsiteY764" fmla="*/ 3839515 h 6858001"/>
              <a:gd name="connsiteX765" fmla="*/ 4936020 w 6206334"/>
              <a:gd name="connsiteY765" fmla="*/ 3851375 h 6858001"/>
              <a:gd name="connsiteX766" fmla="*/ 4941292 w 6206334"/>
              <a:gd name="connsiteY766" fmla="*/ 3856256 h 6858001"/>
              <a:gd name="connsiteX767" fmla="*/ 4945305 w 6206334"/>
              <a:gd name="connsiteY767" fmla="*/ 3860878 h 6858001"/>
              <a:gd name="connsiteX768" fmla="*/ 4945163 w 6206334"/>
              <a:gd name="connsiteY768" fmla="*/ 3860529 h 6858001"/>
              <a:gd name="connsiteX769" fmla="*/ 4944659 w 6206334"/>
              <a:gd name="connsiteY769" fmla="*/ 3859203 h 6858001"/>
              <a:gd name="connsiteX770" fmla="*/ 4986508 w 6206334"/>
              <a:gd name="connsiteY770" fmla="*/ 3837074 h 6858001"/>
              <a:gd name="connsiteX771" fmla="*/ 4992531 w 6206334"/>
              <a:gd name="connsiteY771" fmla="*/ 3843763 h 6858001"/>
              <a:gd name="connsiteX772" fmla="*/ 4996583 w 6206334"/>
              <a:gd name="connsiteY772" fmla="*/ 3854248 h 6858001"/>
              <a:gd name="connsiteX773" fmla="*/ 4986508 w 6206334"/>
              <a:gd name="connsiteY773" fmla="*/ 3837074 h 6858001"/>
              <a:gd name="connsiteX774" fmla="*/ 961803 w 6206334"/>
              <a:gd name="connsiteY774" fmla="*/ 3819556 h 6858001"/>
              <a:gd name="connsiteX775" fmla="*/ 971640 w 6206334"/>
              <a:gd name="connsiteY775" fmla="*/ 3823527 h 6858001"/>
              <a:gd name="connsiteX776" fmla="*/ 995093 w 6206334"/>
              <a:gd name="connsiteY776" fmla="*/ 3840588 h 6858001"/>
              <a:gd name="connsiteX777" fmla="*/ 1014540 w 6206334"/>
              <a:gd name="connsiteY777" fmla="*/ 3854816 h 6858001"/>
              <a:gd name="connsiteX778" fmla="*/ 1009623 w 6206334"/>
              <a:gd name="connsiteY778" fmla="*/ 3852770 h 6858001"/>
              <a:gd name="connsiteX779" fmla="*/ 1002636 w 6206334"/>
              <a:gd name="connsiteY779" fmla="*/ 3846771 h 6858001"/>
              <a:gd name="connsiteX780" fmla="*/ 980219 w 6206334"/>
              <a:gd name="connsiteY780" fmla="*/ 3831250 h 6858001"/>
              <a:gd name="connsiteX781" fmla="*/ 4889275 w 6206334"/>
              <a:gd name="connsiteY781" fmla="*/ 3814537 h 6858001"/>
              <a:gd name="connsiteX782" fmla="*/ 4893584 w 6206334"/>
              <a:gd name="connsiteY782" fmla="*/ 3819454 h 6858001"/>
              <a:gd name="connsiteX783" fmla="*/ 4894778 w 6206334"/>
              <a:gd name="connsiteY783" fmla="*/ 3825098 h 6858001"/>
              <a:gd name="connsiteX784" fmla="*/ 4888183 w 6206334"/>
              <a:gd name="connsiteY784" fmla="*/ 3816475 h 6858001"/>
              <a:gd name="connsiteX785" fmla="*/ 4889275 w 6206334"/>
              <a:gd name="connsiteY785" fmla="*/ 3814537 h 6858001"/>
              <a:gd name="connsiteX786" fmla="*/ 5246789 w 6206334"/>
              <a:gd name="connsiteY786" fmla="*/ 3807265 h 6858001"/>
              <a:gd name="connsiteX787" fmla="*/ 5247544 w 6206334"/>
              <a:gd name="connsiteY787" fmla="*/ 3807558 h 6858001"/>
              <a:gd name="connsiteX788" fmla="*/ 5246749 w 6206334"/>
              <a:gd name="connsiteY788" fmla="*/ 3807790 h 6858001"/>
              <a:gd name="connsiteX789" fmla="*/ 1016125 w 6206334"/>
              <a:gd name="connsiteY789" fmla="*/ 3797642 h 6858001"/>
              <a:gd name="connsiteX790" fmla="*/ 1025004 w 6206334"/>
              <a:gd name="connsiteY790" fmla="*/ 3802573 h 6858001"/>
              <a:gd name="connsiteX791" fmla="*/ 1033968 w 6206334"/>
              <a:gd name="connsiteY791" fmla="*/ 3807225 h 6858001"/>
              <a:gd name="connsiteX792" fmla="*/ 1045904 w 6206334"/>
              <a:gd name="connsiteY792" fmla="*/ 3822794 h 6858001"/>
              <a:gd name="connsiteX793" fmla="*/ 1076796 w 6206334"/>
              <a:gd name="connsiteY793" fmla="*/ 3841589 h 6858001"/>
              <a:gd name="connsiteX794" fmla="*/ 1095412 w 6206334"/>
              <a:gd name="connsiteY794" fmla="*/ 3856020 h 6858001"/>
              <a:gd name="connsiteX795" fmla="*/ 1089294 w 6206334"/>
              <a:gd name="connsiteY795" fmla="*/ 3847583 h 6858001"/>
              <a:gd name="connsiteX796" fmla="*/ 1062191 w 6206334"/>
              <a:gd name="connsiteY796" fmla="*/ 3806506 h 6858001"/>
              <a:gd name="connsiteX797" fmla="*/ 1076435 w 6206334"/>
              <a:gd name="connsiteY797" fmla="*/ 3817344 h 6858001"/>
              <a:gd name="connsiteX798" fmla="*/ 1076541 w 6206334"/>
              <a:gd name="connsiteY798" fmla="*/ 3817408 h 6858001"/>
              <a:gd name="connsiteX799" fmla="*/ 1100959 w 6206334"/>
              <a:gd name="connsiteY799" fmla="*/ 3853501 h 6858001"/>
              <a:gd name="connsiteX800" fmla="*/ 1114509 w 6206334"/>
              <a:gd name="connsiteY800" fmla="*/ 3871887 h 6858001"/>
              <a:gd name="connsiteX801" fmla="*/ 1148347 w 6206334"/>
              <a:gd name="connsiteY801" fmla="*/ 3905119 h 6858001"/>
              <a:gd name="connsiteX802" fmla="*/ 1154780 w 6206334"/>
              <a:gd name="connsiteY802" fmla="*/ 3913291 h 6858001"/>
              <a:gd name="connsiteX803" fmla="*/ 1104836 w 6206334"/>
              <a:gd name="connsiteY803" fmla="*/ 3871816 h 6858001"/>
              <a:gd name="connsiteX804" fmla="*/ 1058344 w 6206334"/>
              <a:gd name="connsiteY804" fmla="*/ 3833569 h 6858001"/>
              <a:gd name="connsiteX805" fmla="*/ 1014411 w 6206334"/>
              <a:gd name="connsiteY805" fmla="*/ 3797748 h 6858001"/>
              <a:gd name="connsiteX806" fmla="*/ 1016125 w 6206334"/>
              <a:gd name="connsiteY806" fmla="*/ 3797642 h 6858001"/>
              <a:gd name="connsiteX807" fmla="*/ 5267727 w 6206334"/>
              <a:gd name="connsiteY807" fmla="*/ 3792969 h 6858001"/>
              <a:gd name="connsiteX808" fmla="*/ 5263584 w 6206334"/>
              <a:gd name="connsiteY808" fmla="*/ 3793166 h 6858001"/>
              <a:gd name="connsiteX809" fmla="*/ 5267727 w 6206334"/>
              <a:gd name="connsiteY809" fmla="*/ 3792969 h 6858001"/>
              <a:gd name="connsiteX810" fmla="*/ 4905513 w 6206334"/>
              <a:gd name="connsiteY810" fmla="*/ 3792887 h 6858001"/>
              <a:gd name="connsiteX811" fmla="*/ 4902475 w 6206334"/>
              <a:gd name="connsiteY811" fmla="*/ 3792955 h 6858001"/>
              <a:gd name="connsiteX812" fmla="*/ 4901567 w 6206334"/>
              <a:gd name="connsiteY812" fmla="*/ 3792975 h 6858001"/>
              <a:gd name="connsiteX813" fmla="*/ 912462 w 6206334"/>
              <a:gd name="connsiteY813" fmla="*/ 3780671 h 6858001"/>
              <a:gd name="connsiteX814" fmla="*/ 942655 w 6206334"/>
              <a:gd name="connsiteY814" fmla="*/ 3802909 h 6858001"/>
              <a:gd name="connsiteX815" fmla="*/ 943579 w 6206334"/>
              <a:gd name="connsiteY815" fmla="*/ 3803884 h 6858001"/>
              <a:gd name="connsiteX816" fmla="*/ 925918 w 6206334"/>
              <a:gd name="connsiteY816" fmla="*/ 3795577 h 6858001"/>
              <a:gd name="connsiteX817" fmla="*/ 916106 w 6206334"/>
              <a:gd name="connsiteY817" fmla="*/ 3786747 h 6858001"/>
              <a:gd name="connsiteX818" fmla="*/ 912462 w 6206334"/>
              <a:gd name="connsiteY818" fmla="*/ 3780671 h 6858001"/>
              <a:gd name="connsiteX819" fmla="*/ 5258594 w 6206334"/>
              <a:gd name="connsiteY819" fmla="*/ 3779624 h 6858001"/>
              <a:gd name="connsiteX820" fmla="*/ 5260435 w 6206334"/>
              <a:gd name="connsiteY820" fmla="*/ 3783868 h 6858001"/>
              <a:gd name="connsiteX821" fmla="*/ 5258594 w 6206334"/>
              <a:gd name="connsiteY821" fmla="*/ 3779624 h 6858001"/>
              <a:gd name="connsiteX822" fmla="*/ 1002393 w 6206334"/>
              <a:gd name="connsiteY822" fmla="*/ 3776232 h 6858001"/>
              <a:gd name="connsiteX823" fmla="*/ 1017546 w 6206334"/>
              <a:gd name="connsiteY823" fmla="*/ 3786798 h 6858001"/>
              <a:gd name="connsiteX824" fmla="*/ 1031102 w 6206334"/>
              <a:gd name="connsiteY824" fmla="*/ 3803587 h 6858001"/>
              <a:gd name="connsiteX825" fmla="*/ 1029099 w 6206334"/>
              <a:gd name="connsiteY825" fmla="*/ 3801723 h 6858001"/>
              <a:gd name="connsiteX826" fmla="*/ 1005107 w 6206334"/>
              <a:gd name="connsiteY826" fmla="*/ 3782384 h 6858001"/>
              <a:gd name="connsiteX827" fmla="*/ 1002778 w 6206334"/>
              <a:gd name="connsiteY827" fmla="*/ 3777390 h 6858001"/>
              <a:gd name="connsiteX828" fmla="*/ 4965580 w 6206334"/>
              <a:gd name="connsiteY828" fmla="*/ 3762306 h 6858001"/>
              <a:gd name="connsiteX829" fmla="*/ 4975692 w 6206334"/>
              <a:gd name="connsiteY829" fmla="*/ 3772074 h 6858001"/>
              <a:gd name="connsiteX830" fmla="*/ 5016642 w 6206334"/>
              <a:gd name="connsiteY830" fmla="*/ 3823115 h 6858001"/>
              <a:gd name="connsiteX831" fmla="*/ 5038785 w 6206334"/>
              <a:gd name="connsiteY831" fmla="*/ 3846346 h 6858001"/>
              <a:gd name="connsiteX832" fmla="*/ 5038010 w 6206334"/>
              <a:gd name="connsiteY832" fmla="*/ 3846292 h 6858001"/>
              <a:gd name="connsiteX833" fmla="*/ 5045145 w 6206334"/>
              <a:gd name="connsiteY833" fmla="*/ 3862023 h 6858001"/>
              <a:gd name="connsiteX834" fmla="*/ 5047917 w 6206334"/>
              <a:gd name="connsiteY834" fmla="*/ 3867853 h 6858001"/>
              <a:gd name="connsiteX835" fmla="*/ 5040598 w 6206334"/>
              <a:gd name="connsiteY835" fmla="*/ 3860827 h 6858001"/>
              <a:gd name="connsiteX836" fmla="*/ 4994278 w 6206334"/>
              <a:gd name="connsiteY836" fmla="*/ 3813559 h 6858001"/>
              <a:gd name="connsiteX837" fmla="*/ 4983010 w 6206334"/>
              <a:gd name="connsiteY837" fmla="*/ 3791103 h 6858001"/>
              <a:gd name="connsiteX838" fmla="*/ 4861949 w 6206334"/>
              <a:gd name="connsiteY838" fmla="*/ 3726408 h 6858001"/>
              <a:gd name="connsiteX839" fmla="*/ 4865306 w 6206334"/>
              <a:gd name="connsiteY839" fmla="*/ 3732977 h 6858001"/>
              <a:gd name="connsiteX840" fmla="*/ 4868738 w 6206334"/>
              <a:gd name="connsiteY840" fmla="*/ 3740546 h 6858001"/>
              <a:gd name="connsiteX841" fmla="*/ 4875737 w 6206334"/>
              <a:gd name="connsiteY841" fmla="*/ 3749184 h 6858001"/>
              <a:gd name="connsiteX842" fmla="*/ 4891135 w 6206334"/>
              <a:gd name="connsiteY842" fmla="*/ 3768421 h 6858001"/>
              <a:gd name="connsiteX843" fmla="*/ 4883263 w 6206334"/>
              <a:gd name="connsiteY843" fmla="*/ 3755027 h 6858001"/>
              <a:gd name="connsiteX844" fmla="*/ 4871657 w 6206334"/>
              <a:gd name="connsiteY844" fmla="*/ 3734419 h 6858001"/>
              <a:gd name="connsiteX845" fmla="*/ 4864315 w 6206334"/>
              <a:gd name="connsiteY845" fmla="*/ 3728486 h 6858001"/>
              <a:gd name="connsiteX846" fmla="*/ 5252028 w 6206334"/>
              <a:gd name="connsiteY846" fmla="*/ 3724384 h 6858001"/>
              <a:gd name="connsiteX847" fmla="*/ 5254226 w 6206334"/>
              <a:gd name="connsiteY847" fmla="*/ 3725838 h 6858001"/>
              <a:gd name="connsiteX848" fmla="*/ 5255873 w 6206334"/>
              <a:gd name="connsiteY848" fmla="*/ 3727094 h 6858001"/>
              <a:gd name="connsiteX849" fmla="*/ 5258527 w 6206334"/>
              <a:gd name="connsiteY849" fmla="*/ 3730698 h 6858001"/>
              <a:gd name="connsiteX850" fmla="*/ 5252028 w 6206334"/>
              <a:gd name="connsiteY850" fmla="*/ 3724384 h 6858001"/>
              <a:gd name="connsiteX851" fmla="*/ 4912952 w 6206334"/>
              <a:gd name="connsiteY851" fmla="*/ 3713921 h 6858001"/>
              <a:gd name="connsiteX852" fmla="*/ 4911842 w 6206334"/>
              <a:gd name="connsiteY852" fmla="*/ 3715391 h 6858001"/>
              <a:gd name="connsiteX853" fmla="*/ 4913447 w 6206334"/>
              <a:gd name="connsiteY853" fmla="*/ 3720586 h 6858001"/>
              <a:gd name="connsiteX854" fmla="*/ 4914180 w 6206334"/>
              <a:gd name="connsiteY854" fmla="*/ 3721860 h 6858001"/>
              <a:gd name="connsiteX855" fmla="*/ 4916740 w 6206334"/>
              <a:gd name="connsiteY855" fmla="*/ 3724826 h 6858001"/>
              <a:gd name="connsiteX856" fmla="*/ 4920638 w 6206334"/>
              <a:gd name="connsiteY856" fmla="*/ 3723806 h 6858001"/>
              <a:gd name="connsiteX857" fmla="*/ 4912952 w 6206334"/>
              <a:gd name="connsiteY857" fmla="*/ 3713921 h 6858001"/>
              <a:gd name="connsiteX858" fmla="*/ 4843818 w 6206334"/>
              <a:gd name="connsiteY858" fmla="*/ 3709793 h 6858001"/>
              <a:gd name="connsiteX859" fmla="*/ 4858145 w 6206334"/>
              <a:gd name="connsiteY859" fmla="*/ 3727473 h 6858001"/>
              <a:gd name="connsiteX860" fmla="*/ 4853082 w 6206334"/>
              <a:gd name="connsiteY860" fmla="*/ 3718478 h 6858001"/>
              <a:gd name="connsiteX861" fmla="*/ 1007734 w 6206334"/>
              <a:gd name="connsiteY861" fmla="*/ 3708564 h 6858001"/>
              <a:gd name="connsiteX862" fmla="*/ 1009661 w 6206334"/>
              <a:gd name="connsiteY862" fmla="*/ 3709070 h 6858001"/>
              <a:gd name="connsiteX863" fmla="*/ 1016225 w 6206334"/>
              <a:gd name="connsiteY863" fmla="*/ 3720376 h 6858001"/>
              <a:gd name="connsiteX864" fmla="*/ 1014391 w 6206334"/>
              <a:gd name="connsiteY864" fmla="*/ 3719179 h 6858001"/>
              <a:gd name="connsiteX865" fmla="*/ 1011679 w 6206334"/>
              <a:gd name="connsiteY865" fmla="*/ 3715412 h 6858001"/>
              <a:gd name="connsiteX866" fmla="*/ 1005088 w 6206334"/>
              <a:gd name="connsiteY866" fmla="*/ 3703973 h 6858001"/>
              <a:gd name="connsiteX867" fmla="*/ 1007812 w 6206334"/>
              <a:gd name="connsiteY867" fmla="*/ 3705888 h 6858001"/>
              <a:gd name="connsiteX868" fmla="*/ 1007873 w 6206334"/>
              <a:gd name="connsiteY868" fmla="*/ 3705991 h 6858001"/>
              <a:gd name="connsiteX869" fmla="*/ 1005752 w 6206334"/>
              <a:gd name="connsiteY869" fmla="*/ 3705124 h 6858001"/>
              <a:gd name="connsiteX870" fmla="*/ 5283929 w 6206334"/>
              <a:gd name="connsiteY870" fmla="*/ 3679412 h 6858001"/>
              <a:gd name="connsiteX871" fmla="*/ 5286966 w 6206334"/>
              <a:gd name="connsiteY871" fmla="*/ 3682719 h 6858001"/>
              <a:gd name="connsiteX872" fmla="*/ 5289792 w 6206334"/>
              <a:gd name="connsiteY872" fmla="*/ 3684011 h 6858001"/>
              <a:gd name="connsiteX873" fmla="*/ 5330918 w 6206334"/>
              <a:gd name="connsiteY873" fmla="*/ 3719609 h 6858001"/>
              <a:gd name="connsiteX874" fmla="*/ 5289792 w 6206334"/>
              <a:gd name="connsiteY874" fmla="*/ 3684011 h 6858001"/>
              <a:gd name="connsiteX875" fmla="*/ 5425127 w 6206334"/>
              <a:gd name="connsiteY875" fmla="*/ 3674032 h 6858001"/>
              <a:gd name="connsiteX876" fmla="*/ 5426676 w 6206334"/>
              <a:gd name="connsiteY876" fmla="*/ 3675527 h 6858001"/>
              <a:gd name="connsiteX877" fmla="*/ 5430355 w 6206334"/>
              <a:gd name="connsiteY877" fmla="*/ 3682769 h 6858001"/>
              <a:gd name="connsiteX878" fmla="*/ 5306864 w 6206334"/>
              <a:gd name="connsiteY878" fmla="*/ 3658304 h 6858001"/>
              <a:gd name="connsiteX879" fmla="*/ 5319694 w 6206334"/>
              <a:gd name="connsiteY879" fmla="*/ 3661255 h 6858001"/>
              <a:gd name="connsiteX880" fmla="*/ 5306867 w 6206334"/>
              <a:gd name="connsiteY880" fmla="*/ 3659408 h 6858001"/>
              <a:gd name="connsiteX881" fmla="*/ 5306864 w 6206334"/>
              <a:gd name="connsiteY881" fmla="*/ 3658304 h 6858001"/>
              <a:gd name="connsiteX882" fmla="*/ 1330530 w 6206334"/>
              <a:gd name="connsiteY882" fmla="*/ 3658058 h 6858001"/>
              <a:gd name="connsiteX883" fmla="*/ 1378290 w 6206334"/>
              <a:gd name="connsiteY883" fmla="*/ 3694695 h 6858001"/>
              <a:gd name="connsiteX884" fmla="*/ 1384952 w 6206334"/>
              <a:gd name="connsiteY884" fmla="*/ 3697208 h 6858001"/>
              <a:gd name="connsiteX885" fmla="*/ 1393033 w 6206334"/>
              <a:gd name="connsiteY885" fmla="*/ 3699619 h 6858001"/>
              <a:gd name="connsiteX886" fmla="*/ 1371057 w 6206334"/>
              <a:gd name="connsiteY886" fmla="*/ 3680428 h 6858001"/>
              <a:gd name="connsiteX887" fmla="*/ 1349328 w 6206334"/>
              <a:gd name="connsiteY887" fmla="*/ 3662995 h 6858001"/>
              <a:gd name="connsiteX888" fmla="*/ 1336281 w 6206334"/>
              <a:gd name="connsiteY888" fmla="*/ 3659879 h 6858001"/>
              <a:gd name="connsiteX889" fmla="*/ 5063325 w 6206334"/>
              <a:gd name="connsiteY889" fmla="*/ 3655685 h 6858001"/>
              <a:gd name="connsiteX890" fmla="*/ 5065168 w 6206334"/>
              <a:gd name="connsiteY890" fmla="*/ 3659929 h 6858001"/>
              <a:gd name="connsiteX891" fmla="*/ 5063325 w 6206334"/>
              <a:gd name="connsiteY891" fmla="*/ 3655685 h 6858001"/>
              <a:gd name="connsiteX892" fmla="*/ 4310439 w 6206334"/>
              <a:gd name="connsiteY892" fmla="*/ 3655657 h 6858001"/>
              <a:gd name="connsiteX893" fmla="*/ 4337895 w 6206334"/>
              <a:gd name="connsiteY893" fmla="*/ 3687617 h 6858001"/>
              <a:gd name="connsiteX894" fmla="*/ 4340374 w 6206334"/>
              <a:gd name="connsiteY894" fmla="*/ 3690707 h 6858001"/>
              <a:gd name="connsiteX895" fmla="*/ 4338771 w 6206334"/>
              <a:gd name="connsiteY895" fmla="*/ 3688298 h 6858001"/>
              <a:gd name="connsiteX896" fmla="*/ 4310800 w 6206334"/>
              <a:gd name="connsiteY896" fmla="*/ 3655722 h 6858001"/>
              <a:gd name="connsiteX897" fmla="*/ 4077274 w 6206334"/>
              <a:gd name="connsiteY897" fmla="*/ 3652889 h 6858001"/>
              <a:gd name="connsiteX898" fmla="*/ 4206426 w 6206334"/>
              <a:gd name="connsiteY898" fmla="*/ 3818629 h 6858001"/>
              <a:gd name="connsiteX899" fmla="*/ 4230171 w 6206334"/>
              <a:gd name="connsiteY899" fmla="*/ 3850548 h 6858001"/>
              <a:gd name="connsiteX900" fmla="*/ 4287915 w 6206334"/>
              <a:gd name="connsiteY900" fmla="*/ 3919273 h 6858001"/>
              <a:gd name="connsiteX901" fmla="*/ 4289885 w 6206334"/>
              <a:gd name="connsiteY901" fmla="*/ 3921702 h 6858001"/>
              <a:gd name="connsiteX902" fmla="*/ 4249348 w 6206334"/>
              <a:gd name="connsiteY902" fmla="*/ 3858874 h 6858001"/>
              <a:gd name="connsiteX903" fmla="*/ 4231852 w 6206334"/>
              <a:gd name="connsiteY903" fmla="*/ 3834353 h 6858001"/>
              <a:gd name="connsiteX904" fmla="*/ 4160879 w 6206334"/>
              <a:gd name="connsiteY904" fmla="*/ 3746019 h 6858001"/>
              <a:gd name="connsiteX905" fmla="*/ 4119303 w 6206334"/>
              <a:gd name="connsiteY905" fmla="*/ 3695536 h 6858001"/>
              <a:gd name="connsiteX906" fmla="*/ 4791111 w 6206334"/>
              <a:gd name="connsiteY906" fmla="*/ 3642023 h 6858001"/>
              <a:gd name="connsiteX907" fmla="*/ 4797702 w 6206334"/>
              <a:gd name="connsiteY907" fmla="*/ 3652886 h 6858001"/>
              <a:gd name="connsiteX908" fmla="*/ 4798180 w 6206334"/>
              <a:gd name="connsiteY908" fmla="*/ 3653475 h 6858001"/>
              <a:gd name="connsiteX909" fmla="*/ 4792710 w 6206334"/>
              <a:gd name="connsiteY909" fmla="*/ 3643973 h 6858001"/>
              <a:gd name="connsiteX910" fmla="*/ 4860933 w 6206334"/>
              <a:gd name="connsiteY910" fmla="*/ 3624383 h 6858001"/>
              <a:gd name="connsiteX911" fmla="*/ 4860484 w 6206334"/>
              <a:gd name="connsiteY911" fmla="*/ 3625360 h 6858001"/>
              <a:gd name="connsiteX912" fmla="*/ 4863546 w 6206334"/>
              <a:gd name="connsiteY912" fmla="*/ 3629512 h 6858001"/>
              <a:gd name="connsiteX913" fmla="*/ 4864556 w 6206334"/>
              <a:gd name="connsiteY913" fmla="*/ 3630135 h 6858001"/>
              <a:gd name="connsiteX914" fmla="*/ 4864619 w 6206334"/>
              <a:gd name="connsiteY914" fmla="*/ 3629457 h 6858001"/>
              <a:gd name="connsiteX915" fmla="*/ 4862049 w 6206334"/>
              <a:gd name="connsiteY915" fmla="*/ 3624699 h 6858001"/>
              <a:gd name="connsiteX916" fmla="*/ 5404358 w 6206334"/>
              <a:gd name="connsiteY916" fmla="*/ 3587164 h 6858001"/>
              <a:gd name="connsiteX917" fmla="*/ 5406831 w 6206334"/>
              <a:gd name="connsiteY917" fmla="*/ 3588639 h 6858001"/>
              <a:gd name="connsiteX918" fmla="*/ 5407665 w 6206334"/>
              <a:gd name="connsiteY918" fmla="*/ 3593882 h 6858001"/>
              <a:gd name="connsiteX919" fmla="*/ 5404358 w 6206334"/>
              <a:gd name="connsiteY919" fmla="*/ 3587164 h 6858001"/>
              <a:gd name="connsiteX920" fmla="*/ 1003273 w 6206334"/>
              <a:gd name="connsiteY920" fmla="*/ 3583819 h 6858001"/>
              <a:gd name="connsiteX921" fmla="*/ 1016909 w 6206334"/>
              <a:gd name="connsiteY921" fmla="*/ 3590666 h 6858001"/>
              <a:gd name="connsiteX922" fmla="*/ 1018285 w 6206334"/>
              <a:gd name="connsiteY922" fmla="*/ 3591607 h 6858001"/>
              <a:gd name="connsiteX923" fmla="*/ 1018684 w 6206334"/>
              <a:gd name="connsiteY923" fmla="*/ 3592184 h 6858001"/>
              <a:gd name="connsiteX924" fmla="*/ 1032073 w 6206334"/>
              <a:gd name="connsiteY924" fmla="*/ 3613346 h 6858001"/>
              <a:gd name="connsiteX925" fmla="*/ 1022938 w 6206334"/>
              <a:gd name="connsiteY925" fmla="*/ 3605949 h 6858001"/>
              <a:gd name="connsiteX926" fmla="*/ 1012936 w 6206334"/>
              <a:gd name="connsiteY926" fmla="*/ 3598210 h 6858001"/>
              <a:gd name="connsiteX927" fmla="*/ 1003273 w 6206334"/>
              <a:gd name="connsiteY927" fmla="*/ 3583819 h 6858001"/>
              <a:gd name="connsiteX928" fmla="*/ 5401054 w 6206334"/>
              <a:gd name="connsiteY928" fmla="*/ 3580446 h 6858001"/>
              <a:gd name="connsiteX929" fmla="*/ 5403526 w 6206334"/>
              <a:gd name="connsiteY929" fmla="*/ 3581922 h 6858001"/>
              <a:gd name="connsiteX930" fmla="*/ 5404358 w 6206334"/>
              <a:gd name="connsiteY930" fmla="*/ 3587164 h 6858001"/>
              <a:gd name="connsiteX931" fmla="*/ 5401054 w 6206334"/>
              <a:gd name="connsiteY931" fmla="*/ 3580446 h 6858001"/>
              <a:gd name="connsiteX932" fmla="*/ 5390978 w 6206334"/>
              <a:gd name="connsiteY932" fmla="*/ 3563273 h 6858001"/>
              <a:gd name="connsiteX933" fmla="*/ 5397001 w 6206334"/>
              <a:gd name="connsiteY933" fmla="*/ 3569961 h 6858001"/>
              <a:gd name="connsiteX934" fmla="*/ 5401054 w 6206334"/>
              <a:gd name="connsiteY934" fmla="*/ 3580446 h 6858001"/>
              <a:gd name="connsiteX935" fmla="*/ 5390978 w 6206334"/>
              <a:gd name="connsiteY935" fmla="*/ 3563273 h 6858001"/>
              <a:gd name="connsiteX936" fmla="*/ 1186682 w 6206334"/>
              <a:gd name="connsiteY936" fmla="*/ 3559214 h 6858001"/>
              <a:gd name="connsiteX937" fmla="*/ 1198654 w 6206334"/>
              <a:gd name="connsiteY937" fmla="*/ 3568757 h 6858001"/>
              <a:gd name="connsiteX938" fmla="*/ 1259542 w 6206334"/>
              <a:gd name="connsiteY938" fmla="*/ 3605784 h 6858001"/>
              <a:gd name="connsiteX939" fmla="*/ 1287749 w 6206334"/>
              <a:gd name="connsiteY939" fmla="*/ 3626423 h 6858001"/>
              <a:gd name="connsiteX940" fmla="*/ 1287579 w 6206334"/>
              <a:gd name="connsiteY940" fmla="*/ 3625592 h 6858001"/>
              <a:gd name="connsiteX941" fmla="*/ 1305573 w 6206334"/>
              <a:gd name="connsiteY941" fmla="*/ 3631080 h 6858001"/>
              <a:gd name="connsiteX942" fmla="*/ 1312259 w 6206334"/>
              <a:gd name="connsiteY942" fmla="*/ 3633253 h 6858001"/>
              <a:gd name="connsiteX943" fmla="*/ 1303640 w 6206334"/>
              <a:gd name="connsiteY943" fmla="*/ 3626338 h 6858001"/>
              <a:gd name="connsiteX944" fmla="*/ 1246070 w 6206334"/>
              <a:gd name="connsiteY944" fmla="*/ 3582981 h 6858001"/>
              <a:gd name="connsiteX945" fmla="*/ 1220234 w 6206334"/>
              <a:gd name="connsiteY945" fmla="*/ 3573978 h 6858001"/>
              <a:gd name="connsiteX946" fmla="*/ 5293744 w 6206334"/>
              <a:gd name="connsiteY946" fmla="*/ 3540735 h 6858001"/>
              <a:gd name="connsiteX947" fmla="*/ 5298053 w 6206334"/>
              <a:gd name="connsiteY947" fmla="*/ 3545652 h 6858001"/>
              <a:gd name="connsiteX948" fmla="*/ 5299248 w 6206334"/>
              <a:gd name="connsiteY948" fmla="*/ 3551296 h 6858001"/>
              <a:gd name="connsiteX949" fmla="*/ 5292653 w 6206334"/>
              <a:gd name="connsiteY949" fmla="*/ 3542673 h 6858001"/>
              <a:gd name="connsiteX950" fmla="*/ 5293744 w 6206334"/>
              <a:gd name="connsiteY950" fmla="*/ 3540735 h 6858001"/>
              <a:gd name="connsiteX951" fmla="*/ 1167733 w 6206334"/>
              <a:gd name="connsiteY951" fmla="*/ 3534703 h 6858001"/>
              <a:gd name="connsiteX952" fmla="*/ 1168874 w 6206334"/>
              <a:gd name="connsiteY952" fmla="*/ 3538323 h 6858001"/>
              <a:gd name="connsiteX953" fmla="*/ 1167733 w 6206334"/>
              <a:gd name="connsiteY953" fmla="*/ 3534703 h 6858001"/>
              <a:gd name="connsiteX954" fmla="*/ 1155084 w 6206334"/>
              <a:gd name="connsiteY954" fmla="*/ 3528880 h 6858001"/>
              <a:gd name="connsiteX955" fmla="*/ 1156235 w 6206334"/>
              <a:gd name="connsiteY955" fmla="*/ 3532701 h 6858001"/>
              <a:gd name="connsiteX956" fmla="*/ 1155084 w 6206334"/>
              <a:gd name="connsiteY956" fmla="*/ 3528880 h 6858001"/>
              <a:gd name="connsiteX957" fmla="*/ 1056708 w 6206334"/>
              <a:gd name="connsiteY957" fmla="*/ 3521399 h 6858001"/>
              <a:gd name="connsiteX958" fmla="*/ 1056927 w 6206334"/>
              <a:gd name="connsiteY958" fmla="*/ 3524580 h 6858001"/>
              <a:gd name="connsiteX959" fmla="*/ 1056722 w 6206334"/>
              <a:gd name="connsiteY959" fmla="*/ 3521621 h 6858001"/>
              <a:gd name="connsiteX960" fmla="*/ 1104838 w 6206334"/>
              <a:gd name="connsiteY960" fmla="*/ 3521244 h 6858001"/>
              <a:gd name="connsiteX961" fmla="*/ 1109300 w 6206334"/>
              <a:gd name="connsiteY961" fmla="*/ 3524496 h 6858001"/>
              <a:gd name="connsiteX962" fmla="*/ 1154443 w 6206334"/>
              <a:gd name="connsiteY962" fmla="*/ 3549114 h 6858001"/>
              <a:gd name="connsiteX963" fmla="*/ 1152975 w 6206334"/>
              <a:gd name="connsiteY963" fmla="*/ 3544774 h 6858001"/>
              <a:gd name="connsiteX964" fmla="*/ 1151454 w 6206334"/>
              <a:gd name="connsiteY964" fmla="*/ 3542919 h 6858001"/>
              <a:gd name="connsiteX965" fmla="*/ 1056600 w 6206334"/>
              <a:gd name="connsiteY965" fmla="*/ 3519845 h 6858001"/>
              <a:gd name="connsiteX966" fmla="*/ 1056606 w 6206334"/>
              <a:gd name="connsiteY966" fmla="*/ 3519918 h 6858001"/>
              <a:gd name="connsiteX967" fmla="*/ 1056708 w 6206334"/>
              <a:gd name="connsiteY967" fmla="*/ 3521399 h 6858001"/>
              <a:gd name="connsiteX968" fmla="*/ 971754 w 6206334"/>
              <a:gd name="connsiteY968" fmla="*/ 3500186 h 6858001"/>
              <a:gd name="connsiteX969" fmla="*/ 979274 w 6206334"/>
              <a:gd name="connsiteY969" fmla="*/ 3504516 h 6858001"/>
              <a:gd name="connsiteX970" fmla="*/ 986332 w 6206334"/>
              <a:gd name="connsiteY970" fmla="*/ 3517124 h 6858001"/>
              <a:gd name="connsiteX971" fmla="*/ 979765 w 6206334"/>
              <a:gd name="connsiteY971" fmla="*/ 3512966 h 6858001"/>
              <a:gd name="connsiteX972" fmla="*/ 972619 w 6206334"/>
              <a:gd name="connsiteY972" fmla="*/ 3501774 h 6858001"/>
              <a:gd name="connsiteX973" fmla="*/ 971946 w 6206334"/>
              <a:gd name="connsiteY973" fmla="*/ 3497791 h 6858001"/>
              <a:gd name="connsiteX974" fmla="*/ 971559 w 6206334"/>
              <a:gd name="connsiteY974" fmla="*/ 3499828 h 6858001"/>
              <a:gd name="connsiteX975" fmla="*/ 971707 w 6206334"/>
              <a:gd name="connsiteY975" fmla="*/ 3499046 h 6858001"/>
              <a:gd name="connsiteX976" fmla="*/ 972088 w 6206334"/>
              <a:gd name="connsiteY976" fmla="*/ 3497039 h 6858001"/>
              <a:gd name="connsiteX977" fmla="*/ 972025 w 6206334"/>
              <a:gd name="connsiteY977" fmla="*/ 3497373 h 6858001"/>
              <a:gd name="connsiteX978" fmla="*/ 971946 w 6206334"/>
              <a:gd name="connsiteY978" fmla="*/ 3497791 h 6858001"/>
              <a:gd name="connsiteX979" fmla="*/ 5275161 w 6206334"/>
              <a:gd name="connsiteY979" fmla="*/ 3471054 h 6858001"/>
              <a:gd name="connsiteX980" fmla="*/ 5279243 w 6206334"/>
              <a:gd name="connsiteY980" fmla="*/ 3475431 h 6858001"/>
              <a:gd name="connsiteX981" fmla="*/ 5281526 w 6206334"/>
              <a:gd name="connsiteY981" fmla="*/ 3481922 h 6858001"/>
              <a:gd name="connsiteX982" fmla="*/ 5275161 w 6206334"/>
              <a:gd name="connsiteY982" fmla="*/ 3471054 h 6858001"/>
              <a:gd name="connsiteX983" fmla="*/ 1023991 w 6206334"/>
              <a:gd name="connsiteY983" fmla="*/ 3465026 h 6858001"/>
              <a:gd name="connsiteX984" fmla="*/ 1028904 w 6206334"/>
              <a:gd name="connsiteY984" fmla="*/ 3467746 h 6858001"/>
              <a:gd name="connsiteX985" fmla="*/ 1029271 w 6206334"/>
              <a:gd name="connsiteY985" fmla="*/ 3471390 h 6858001"/>
              <a:gd name="connsiteX986" fmla="*/ 1025203 w 6206334"/>
              <a:gd name="connsiteY986" fmla="*/ 3470160 h 6858001"/>
              <a:gd name="connsiteX987" fmla="*/ 1022025 w 6206334"/>
              <a:gd name="connsiteY987" fmla="*/ 3467984 h 6858001"/>
              <a:gd name="connsiteX988" fmla="*/ 1023991 w 6206334"/>
              <a:gd name="connsiteY988" fmla="*/ 3465026 h 6858001"/>
              <a:gd name="connsiteX989" fmla="*/ 985169 w 6206334"/>
              <a:gd name="connsiteY989" fmla="*/ 3462917 h 6858001"/>
              <a:gd name="connsiteX990" fmla="*/ 986698 w 6206334"/>
              <a:gd name="connsiteY990" fmla="*/ 3466317 h 6858001"/>
              <a:gd name="connsiteX991" fmla="*/ 985169 w 6206334"/>
              <a:gd name="connsiteY991" fmla="*/ 3462917 h 6858001"/>
              <a:gd name="connsiteX992" fmla="*/ 1202347 w 6206334"/>
              <a:gd name="connsiteY992" fmla="*/ 3458977 h 6858001"/>
              <a:gd name="connsiteX993" fmla="*/ 1241767 w 6206334"/>
              <a:gd name="connsiteY993" fmla="*/ 3484454 h 6858001"/>
              <a:gd name="connsiteX994" fmla="*/ 1284711 w 6206334"/>
              <a:gd name="connsiteY994" fmla="*/ 3519748 h 6858001"/>
              <a:gd name="connsiteX995" fmla="*/ 1298509 w 6206334"/>
              <a:gd name="connsiteY995" fmla="*/ 3528893 h 6858001"/>
              <a:gd name="connsiteX996" fmla="*/ 1300455 w 6206334"/>
              <a:gd name="connsiteY996" fmla="*/ 3529332 h 6858001"/>
              <a:gd name="connsiteX997" fmla="*/ 1304514 w 6206334"/>
              <a:gd name="connsiteY997" fmla="*/ 3529451 h 6858001"/>
              <a:gd name="connsiteX998" fmla="*/ 1268987 w 6206334"/>
              <a:gd name="connsiteY998" fmla="*/ 3499220 h 6858001"/>
              <a:gd name="connsiteX999" fmla="*/ 1241634 w 6206334"/>
              <a:gd name="connsiteY999" fmla="*/ 3477496 h 6858001"/>
              <a:gd name="connsiteX1000" fmla="*/ 1237773 w 6206334"/>
              <a:gd name="connsiteY1000" fmla="*/ 3474182 h 6858001"/>
              <a:gd name="connsiteX1001" fmla="*/ 5317421 w 6206334"/>
              <a:gd name="connsiteY1001" fmla="*/ 3440120 h 6858001"/>
              <a:gd name="connsiteX1002" fmla="*/ 5316311 w 6206334"/>
              <a:gd name="connsiteY1002" fmla="*/ 3441590 h 6858001"/>
              <a:gd name="connsiteX1003" fmla="*/ 5325108 w 6206334"/>
              <a:gd name="connsiteY1003" fmla="*/ 3450004 h 6858001"/>
              <a:gd name="connsiteX1004" fmla="*/ 5317421 w 6206334"/>
              <a:gd name="connsiteY1004" fmla="*/ 3440120 h 6858001"/>
              <a:gd name="connsiteX1005" fmla="*/ 892476 w 6206334"/>
              <a:gd name="connsiteY1005" fmla="*/ 3423168 h 6858001"/>
              <a:gd name="connsiteX1006" fmla="*/ 902703 w 6206334"/>
              <a:gd name="connsiteY1006" fmla="*/ 3427656 h 6858001"/>
              <a:gd name="connsiteX1007" fmla="*/ 906242 w 6206334"/>
              <a:gd name="connsiteY1007" fmla="*/ 3433708 h 6858001"/>
              <a:gd name="connsiteX1008" fmla="*/ 896116 w 6206334"/>
              <a:gd name="connsiteY1008" fmla="*/ 3429746 h 6858001"/>
              <a:gd name="connsiteX1009" fmla="*/ 873255 w 6206334"/>
              <a:gd name="connsiteY1009" fmla="*/ 3418751 h 6858001"/>
              <a:gd name="connsiteX1010" fmla="*/ 876852 w 6206334"/>
              <a:gd name="connsiteY1010" fmla="*/ 3420291 h 6858001"/>
              <a:gd name="connsiteX1011" fmla="*/ 876913 w 6206334"/>
              <a:gd name="connsiteY1011" fmla="*/ 3420695 h 6858001"/>
              <a:gd name="connsiteX1012" fmla="*/ 879278 w 6206334"/>
              <a:gd name="connsiteY1012" fmla="*/ 3416462 h 6858001"/>
              <a:gd name="connsiteX1013" fmla="*/ 880041 w 6206334"/>
              <a:gd name="connsiteY1013" fmla="*/ 3417002 h 6858001"/>
              <a:gd name="connsiteX1014" fmla="*/ 882062 w 6206334"/>
              <a:gd name="connsiteY1014" fmla="*/ 3420603 h 6858001"/>
              <a:gd name="connsiteX1015" fmla="*/ 876852 w 6206334"/>
              <a:gd name="connsiteY1015" fmla="*/ 3420291 h 6858001"/>
              <a:gd name="connsiteX1016" fmla="*/ 5165942 w 6206334"/>
              <a:gd name="connsiteY1016" fmla="*/ 3383102 h 6858001"/>
              <a:gd name="connsiteX1017" fmla="*/ 5168034 w 6206334"/>
              <a:gd name="connsiteY1017" fmla="*/ 3387780 h 6858001"/>
              <a:gd name="connsiteX1018" fmla="*/ 5170452 w 6206334"/>
              <a:gd name="connsiteY1018" fmla="*/ 3391101 h 6858001"/>
              <a:gd name="connsiteX1019" fmla="*/ 5183547 w 6206334"/>
              <a:gd name="connsiteY1019" fmla="*/ 3407640 h 6858001"/>
              <a:gd name="connsiteX1020" fmla="*/ 5170430 w 6206334"/>
              <a:gd name="connsiteY1020" fmla="*/ 3387960 h 6858001"/>
              <a:gd name="connsiteX1021" fmla="*/ 5165942 w 6206334"/>
              <a:gd name="connsiteY1021" fmla="*/ 3383102 h 6858001"/>
              <a:gd name="connsiteX1022" fmla="*/ 847122 w 6206334"/>
              <a:gd name="connsiteY1022" fmla="*/ 3382224 h 6858001"/>
              <a:gd name="connsiteX1023" fmla="*/ 847858 w 6206334"/>
              <a:gd name="connsiteY1023" fmla="*/ 3382256 h 6858001"/>
              <a:gd name="connsiteX1024" fmla="*/ 852918 w 6206334"/>
              <a:gd name="connsiteY1024" fmla="*/ 3385697 h 6858001"/>
              <a:gd name="connsiteX1025" fmla="*/ 857178 w 6206334"/>
              <a:gd name="connsiteY1025" fmla="*/ 3389885 h 6858001"/>
              <a:gd name="connsiteX1026" fmla="*/ 867040 w 6206334"/>
              <a:gd name="connsiteY1026" fmla="*/ 3398755 h 6858001"/>
              <a:gd name="connsiteX1027" fmla="*/ 862442 w 6206334"/>
              <a:gd name="connsiteY1027" fmla="*/ 3397111 h 6858001"/>
              <a:gd name="connsiteX1028" fmla="*/ 849721 w 6206334"/>
              <a:gd name="connsiteY1028" fmla="*/ 3388511 h 6858001"/>
              <a:gd name="connsiteX1029" fmla="*/ 1223959 w 6206334"/>
              <a:gd name="connsiteY1029" fmla="*/ 3367296 h 6858001"/>
              <a:gd name="connsiteX1030" fmla="*/ 1224677 w 6206334"/>
              <a:gd name="connsiteY1030" fmla="*/ 3367807 h 6858001"/>
              <a:gd name="connsiteX1031" fmla="*/ 1242599 w 6206334"/>
              <a:gd name="connsiteY1031" fmla="*/ 3380386 h 6858001"/>
              <a:gd name="connsiteX1032" fmla="*/ 1265335 w 6206334"/>
              <a:gd name="connsiteY1032" fmla="*/ 3393977 h 6858001"/>
              <a:gd name="connsiteX1033" fmla="*/ 1270601 w 6206334"/>
              <a:gd name="connsiteY1033" fmla="*/ 3396178 h 6858001"/>
              <a:gd name="connsiteX1034" fmla="*/ 1273503 w 6206334"/>
              <a:gd name="connsiteY1034" fmla="*/ 3396304 h 6858001"/>
              <a:gd name="connsiteX1035" fmla="*/ 1271289 w 6206334"/>
              <a:gd name="connsiteY1035" fmla="*/ 3391346 h 6858001"/>
              <a:gd name="connsiteX1036" fmla="*/ 1264025 w 6206334"/>
              <a:gd name="connsiteY1036" fmla="*/ 3383971 h 6858001"/>
              <a:gd name="connsiteX1037" fmla="*/ 5461115 w 6206334"/>
              <a:gd name="connsiteY1037" fmla="*/ 3348759 h 6858001"/>
              <a:gd name="connsiteX1038" fmla="*/ 5462785 w 6206334"/>
              <a:gd name="connsiteY1038" fmla="*/ 3349434 h 6858001"/>
              <a:gd name="connsiteX1039" fmla="*/ 5464116 w 6206334"/>
              <a:gd name="connsiteY1039" fmla="*/ 3349973 h 6858001"/>
              <a:gd name="connsiteX1040" fmla="*/ 1228931 w 6206334"/>
              <a:gd name="connsiteY1040" fmla="*/ 3348075 h 6858001"/>
              <a:gd name="connsiteX1041" fmla="*/ 1238297 w 6206334"/>
              <a:gd name="connsiteY1041" fmla="*/ 3355364 h 6858001"/>
              <a:gd name="connsiteX1042" fmla="*/ 1245232 w 6206334"/>
              <a:gd name="connsiteY1042" fmla="*/ 3360950 h 6858001"/>
              <a:gd name="connsiteX1043" fmla="*/ 1252942 w 6206334"/>
              <a:gd name="connsiteY1043" fmla="*/ 3363586 h 6858001"/>
              <a:gd name="connsiteX1044" fmla="*/ 1261282 w 6206334"/>
              <a:gd name="connsiteY1044" fmla="*/ 3360949 h 6858001"/>
              <a:gd name="connsiteX1045" fmla="*/ 1233127 w 6206334"/>
              <a:gd name="connsiteY1045" fmla="*/ 3349401 h 6858001"/>
              <a:gd name="connsiteX1046" fmla="*/ 5452112 w 6206334"/>
              <a:gd name="connsiteY1046" fmla="*/ 3345114 h 6858001"/>
              <a:gd name="connsiteX1047" fmla="*/ 5456115 w 6206334"/>
              <a:gd name="connsiteY1047" fmla="*/ 3346733 h 6858001"/>
              <a:gd name="connsiteX1048" fmla="*/ 5461115 w 6206334"/>
              <a:gd name="connsiteY1048" fmla="*/ 3348759 h 6858001"/>
              <a:gd name="connsiteX1049" fmla="*/ 933514 w 6206334"/>
              <a:gd name="connsiteY1049" fmla="*/ 3334568 h 6858001"/>
              <a:gd name="connsiteX1050" fmla="*/ 942546 w 6206334"/>
              <a:gd name="connsiteY1050" fmla="*/ 3339240 h 6858001"/>
              <a:gd name="connsiteX1051" fmla="*/ 944091 w 6206334"/>
              <a:gd name="connsiteY1051" fmla="*/ 3340296 h 6858001"/>
              <a:gd name="connsiteX1052" fmla="*/ 934358 w 6206334"/>
              <a:gd name="connsiteY1052" fmla="*/ 3335360 h 6858001"/>
              <a:gd name="connsiteX1053" fmla="*/ 5239504 w 6206334"/>
              <a:gd name="connsiteY1053" fmla="*/ 3333458 h 6858001"/>
              <a:gd name="connsiteX1054" fmla="*/ 5262041 w 6206334"/>
              <a:gd name="connsiteY1054" fmla="*/ 3365582 h 6858001"/>
              <a:gd name="connsiteX1055" fmla="*/ 5247361 w 6206334"/>
              <a:gd name="connsiteY1055" fmla="*/ 3347272 h 6858001"/>
              <a:gd name="connsiteX1056" fmla="*/ 5239425 w 6206334"/>
              <a:gd name="connsiteY1056" fmla="*/ 3333319 h 6858001"/>
              <a:gd name="connsiteX1057" fmla="*/ 5239504 w 6206334"/>
              <a:gd name="connsiteY1057" fmla="*/ 3333458 h 6858001"/>
              <a:gd name="connsiteX1058" fmla="*/ 5239415 w 6206334"/>
              <a:gd name="connsiteY1058" fmla="*/ 3333329 h 6858001"/>
              <a:gd name="connsiteX1059" fmla="*/ 1341778 w 6206334"/>
              <a:gd name="connsiteY1059" fmla="*/ 3305939 h 6858001"/>
              <a:gd name="connsiteX1060" fmla="*/ 1341716 w 6206334"/>
              <a:gd name="connsiteY1060" fmla="*/ 3306617 h 6858001"/>
              <a:gd name="connsiteX1061" fmla="*/ 1344286 w 6206334"/>
              <a:gd name="connsiteY1061" fmla="*/ 3311377 h 6858001"/>
              <a:gd name="connsiteX1062" fmla="*/ 1345402 w 6206334"/>
              <a:gd name="connsiteY1062" fmla="*/ 3311691 h 6858001"/>
              <a:gd name="connsiteX1063" fmla="*/ 1345850 w 6206334"/>
              <a:gd name="connsiteY1063" fmla="*/ 3310715 h 6858001"/>
              <a:gd name="connsiteX1064" fmla="*/ 1342789 w 6206334"/>
              <a:gd name="connsiteY1064" fmla="*/ 3306565 h 6858001"/>
              <a:gd name="connsiteX1065" fmla="*/ 5217170 w 6206334"/>
              <a:gd name="connsiteY1065" fmla="*/ 3303099 h 6858001"/>
              <a:gd name="connsiteX1066" fmla="*/ 5228032 w 6206334"/>
              <a:gd name="connsiteY1066" fmla="*/ 3317106 h 6858001"/>
              <a:gd name="connsiteX1067" fmla="*/ 5239415 w 6206334"/>
              <a:gd name="connsiteY1067" fmla="*/ 3333329 h 6858001"/>
              <a:gd name="connsiteX1068" fmla="*/ 5236993 w 6206334"/>
              <a:gd name="connsiteY1068" fmla="*/ 3335769 h 6858001"/>
              <a:gd name="connsiteX1069" fmla="*/ 5217170 w 6206334"/>
              <a:gd name="connsiteY1069" fmla="*/ 3303099 h 6858001"/>
              <a:gd name="connsiteX1070" fmla="*/ 1408155 w 6206334"/>
              <a:gd name="connsiteY1070" fmla="*/ 3282599 h 6858001"/>
              <a:gd name="connsiteX1071" fmla="*/ 1413624 w 6206334"/>
              <a:gd name="connsiteY1071" fmla="*/ 3292102 h 6858001"/>
              <a:gd name="connsiteX1072" fmla="*/ 1415223 w 6206334"/>
              <a:gd name="connsiteY1072" fmla="*/ 3294052 h 6858001"/>
              <a:gd name="connsiteX1073" fmla="*/ 1408632 w 6206334"/>
              <a:gd name="connsiteY1073" fmla="*/ 3283189 h 6858001"/>
              <a:gd name="connsiteX1074" fmla="*/ 1865960 w 6206334"/>
              <a:gd name="connsiteY1074" fmla="*/ 3245369 h 6858001"/>
              <a:gd name="connsiteX1075" fmla="*/ 1867563 w 6206334"/>
              <a:gd name="connsiteY1075" fmla="*/ 3247776 h 6858001"/>
              <a:gd name="connsiteX1076" fmla="*/ 1895536 w 6206334"/>
              <a:gd name="connsiteY1076" fmla="*/ 3280353 h 6858001"/>
              <a:gd name="connsiteX1077" fmla="*/ 1895894 w 6206334"/>
              <a:gd name="connsiteY1077" fmla="*/ 3280418 h 6858001"/>
              <a:gd name="connsiteX1078" fmla="*/ 1868439 w 6206334"/>
              <a:gd name="connsiteY1078" fmla="*/ 3248458 h 6858001"/>
              <a:gd name="connsiteX1079" fmla="*/ 1094383 w 6206334"/>
              <a:gd name="connsiteY1079" fmla="*/ 3240008 h 6858001"/>
              <a:gd name="connsiteX1080" fmla="*/ 1099222 w 6206334"/>
              <a:gd name="connsiteY1080" fmla="*/ 3242337 h 6858001"/>
              <a:gd name="connsiteX1081" fmla="*/ 1137119 w 6206334"/>
              <a:gd name="connsiteY1081" fmla="*/ 3258006 h 6858001"/>
              <a:gd name="connsiteX1082" fmla="*/ 1142651 w 6206334"/>
              <a:gd name="connsiteY1082" fmla="*/ 3264163 h 6858001"/>
              <a:gd name="connsiteX1083" fmla="*/ 1151635 w 6206334"/>
              <a:gd name="connsiteY1083" fmla="*/ 3273833 h 6858001"/>
              <a:gd name="connsiteX1084" fmla="*/ 1094230 w 6206334"/>
              <a:gd name="connsiteY1084" fmla="*/ 3247102 h 6858001"/>
              <a:gd name="connsiteX1085" fmla="*/ 1080011 w 6206334"/>
              <a:gd name="connsiteY1085" fmla="*/ 3240320 h 6858001"/>
              <a:gd name="connsiteX1086" fmla="*/ 1092758 w 6206334"/>
              <a:gd name="connsiteY1086" fmla="*/ 3240298 h 6858001"/>
              <a:gd name="connsiteX1087" fmla="*/ 1224304 w 6206334"/>
              <a:gd name="connsiteY1087" fmla="*/ 3236692 h 6858001"/>
              <a:gd name="connsiteX1088" fmla="*/ 1262375 w 6206334"/>
              <a:gd name="connsiteY1088" fmla="*/ 3253496 h 6858001"/>
              <a:gd name="connsiteX1089" fmla="*/ 1260071 w 6206334"/>
              <a:gd name="connsiteY1089" fmla="*/ 3256466 h 6858001"/>
              <a:gd name="connsiteX1090" fmla="*/ 1298098 w 6206334"/>
              <a:gd name="connsiteY1090" fmla="*/ 3276342 h 6858001"/>
              <a:gd name="connsiteX1091" fmla="*/ 1224304 w 6206334"/>
              <a:gd name="connsiteY1091" fmla="*/ 3236692 h 6858001"/>
              <a:gd name="connsiteX1092" fmla="*/ 1138386 w 6206334"/>
              <a:gd name="connsiteY1092" fmla="*/ 3224741 h 6858001"/>
              <a:gd name="connsiteX1093" fmla="*/ 1172636 w 6206334"/>
              <a:gd name="connsiteY1093" fmla="*/ 3238876 h 6858001"/>
              <a:gd name="connsiteX1094" fmla="*/ 1178968 w 6206334"/>
              <a:gd name="connsiteY1094" fmla="*/ 3246967 h 6858001"/>
              <a:gd name="connsiteX1095" fmla="*/ 1189067 w 6206334"/>
              <a:gd name="connsiteY1095" fmla="*/ 3255019 h 6858001"/>
              <a:gd name="connsiteX1096" fmla="*/ 1148985 w 6206334"/>
              <a:gd name="connsiteY1096" fmla="*/ 3237616 h 6858001"/>
              <a:gd name="connsiteX1097" fmla="*/ 1289595 w 6206334"/>
              <a:gd name="connsiteY1097" fmla="*/ 3211248 h 6858001"/>
              <a:gd name="connsiteX1098" fmla="*/ 1285696 w 6206334"/>
              <a:gd name="connsiteY1098" fmla="*/ 3212269 h 6858001"/>
              <a:gd name="connsiteX1099" fmla="*/ 1293383 w 6206334"/>
              <a:gd name="connsiteY1099" fmla="*/ 3222153 h 6858001"/>
              <a:gd name="connsiteX1100" fmla="*/ 1294492 w 6206334"/>
              <a:gd name="connsiteY1100" fmla="*/ 3220683 h 6858001"/>
              <a:gd name="connsiteX1101" fmla="*/ 1292887 w 6206334"/>
              <a:gd name="connsiteY1101" fmla="*/ 3215488 h 6858001"/>
              <a:gd name="connsiteX1102" fmla="*/ 1292155 w 6206334"/>
              <a:gd name="connsiteY1102" fmla="*/ 3214215 h 6858001"/>
              <a:gd name="connsiteX1103" fmla="*/ 1171532 w 6206334"/>
              <a:gd name="connsiteY1103" fmla="*/ 3209646 h 6858001"/>
              <a:gd name="connsiteX1104" fmla="*/ 1177156 w 6206334"/>
              <a:gd name="connsiteY1104" fmla="*/ 3211854 h 6858001"/>
              <a:gd name="connsiteX1105" fmla="*/ 1183954 w 6206334"/>
              <a:gd name="connsiteY1105" fmla="*/ 3216573 h 6858001"/>
              <a:gd name="connsiteX1106" fmla="*/ 1172594 w 6206334"/>
              <a:gd name="connsiteY1106" fmla="*/ 3211153 h 6858001"/>
              <a:gd name="connsiteX1107" fmla="*/ 1348189 w 6206334"/>
              <a:gd name="connsiteY1107" fmla="*/ 3208601 h 6858001"/>
              <a:gd name="connsiteX1108" fmla="*/ 1353252 w 6206334"/>
              <a:gd name="connsiteY1108" fmla="*/ 3217596 h 6858001"/>
              <a:gd name="connsiteX1109" fmla="*/ 1362516 w 6206334"/>
              <a:gd name="connsiteY1109" fmla="*/ 3226281 h 6858001"/>
              <a:gd name="connsiteX1110" fmla="*/ 1118229 w 6206334"/>
              <a:gd name="connsiteY1110" fmla="*/ 3177902 h 6858001"/>
              <a:gd name="connsiteX1111" fmla="*/ 1123148 w 6206334"/>
              <a:gd name="connsiteY1111" fmla="*/ 3179079 h 6858001"/>
              <a:gd name="connsiteX1112" fmla="*/ 1128983 w 6206334"/>
              <a:gd name="connsiteY1112" fmla="*/ 3186026 h 6858001"/>
              <a:gd name="connsiteX1113" fmla="*/ 1126329 w 6206334"/>
              <a:gd name="connsiteY1113" fmla="*/ 3184517 h 6858001"/>
              <a:gd name="connsiteX1114" fmla="*/ 1118229 w 6206334"/>
              <a:gd name="connsiteY1114" fmla="*/ 3177902 h 6858001"/>
              <a:gd name="connsiteX1115" fmla="*/ 1315200 w 6206334"/>
              <a:gd name="connsiteY1115" fmla="*/ 3167653 h 6858001"/>
              <a:gd name="connsiteX1116" fmla="*/ 1323071 w 6206334"/>
              <a:gd name="connsiteY1116" fmla="*/ 3181047 h 6858001"/>
              <a:gd name="connsiteX1117" fmla="*/ 1334678 w 6206334"/>
              <a:gd name="connsiteY1117" fmla="*/ 3201655 h 6858001"/>
              <a:gd name="connsiteX1118" fmla="*/ 1342018 w 6206334"/>
              <a:gd name="connsiteY1118" fmla="*/ 3207589 h 6858001"/>
              <a:gd name="connsiteX1119" fmla="*/ 1344385 w 6206334"/>
              <a:gd name="connsiteY1119" fmla="*/ 3209666 h 6858001"/>
              <a:gd name="connsiteX1120" fmla="*/ 1341029 w 6206334"/>
              <a:gd name="connsiteY1120" fmla="*/ 3203097 h 6858001"/>
              <a:gd name="connsiteX1121" fmla="*/ 1337596 w 6206334"/>
              <a:gd name="connsiteY1121" fmla="*/ 3195528 h 6858001"/>
              <a:gd name="connsiteX1122" fmla="*/ 1330597 w 6206334"/>
              <a:gd name="connsiteY1122" fmla="*/ 3186891 h 6858001"/>
              <a:gd name="connsiteX1123" fmla="*/ 998125 w 6206334"/>
              <a:gd name="connsiteY1123" fmla="*/ 3160192 h 6858001"/>
              <a:gd name="connsiteX1124" fmla="*/ 1042695 w 6206334"/>
              <a:gd name="connsiteY1124" fmla="*/ 3181330 h 6858001"/>
              <a:gd name="connsiteX1125" fmla="*/ 1051389 w 6206334"/>
              <a:gd name="connsiteY1125" fmla="*/ 3188793 h 6858001"/>
              <a:gd name="connsiteX1126" fmla="*/ 1048868 w 6206334"/>
              <a:gd name="connsiteY1126" fmla="*/ 3184258 h 6858001"/>
              <a:gd name="connsiteX1127" fmla="*/ 1054895 w 6206334"/>
              <a:gd name="connsiteY1127" fmla="*/ 3187117 h 6858001"/>
              <a:gd name="connsiteX1128" fmla="*/ 1055201 w 6206334"/>
              <a:gd name="connsiteY1128" fmla="*/ 3187494 h 6858001"/>
              <a:gd name="connsiteX1129" fmla="*/ 1057363 w 6206334"/>
              <a:gd name="connsiteY1129" fmla="*/ 3190166 h 6858001"/>
              <a:gd name="connsiteX1130" fmla="*/ 1059293 w 6206334"/>
              <a:gd name="connsiteY1130" fmla="*/ 3192568 h 6858001"/>
              <a:gd name="connsiteX1131" fmla="*/ 1031964 w 6206334"/>
              <a:gd name="connsiteY1131" fmla="*/ 3182229 h 6858001"/>
              <a:gd name="connsiteX1132" fmla="*/ 963659 w 6206334"/>
              <a:gd name="connsiteY1132" fmla="*/ 3143310 h 6858001"/>
              <a:gd name="connsiteX1133" fmla="*/ 970416 w 6206334"/>
              <a:gd name="connsiteY1133" fmla="*/ 3147048 h 6858001"/>
              <a:gd name="connsiteX1134" fmla="*/ 983232 w 6206334"/>
              <a:gd name="connsiteY1134" fmla="*/ 3153127 h 6858001"/>
              <a:gd name="connsiteX1135" fmla="*/ 969430 w 6206334"/>
              <a:gd name="connsiteY1135" fmla="*/ 3149028 h 6858001"/>
              <a:gd name="connsiteX1136" fmla="*/ 1304767 w 6206334"/>
              <a:gd name="connsiteY1136" fmla="*/ 3143099 h 6858001"/>
              <a:gd name="connsiteX1137" fmla="*/ 1300821 w 6206334"/>
              <a:gd name="connsiteY1137" fmla="*/ 3143187 h 6858001"/>
              <a:gd name="connsiteX1138" fmla="*/ 1303860 w 6206334"/>
              <a:gd name="connsiteY1138" fmla="*/ 3143120 h 6858001"/>
              <a:gd name="connsiteX1139" fmla="*/ 1304767 w 6206334"/>
              <a:gd name="connsiteY1139" fmla="*/ 3143099 h 6858001"/>
              <a:gd name="connsiteX1140" fmla="*/ 915040 w 6206334"/>
              <a:gd name="connsiteY1140" fmla="*/ 3116957 h 6858001"/>
              <a:gd name="connsiteX1141" fmla="*/ 916158 w 6206334"/>
              <a:gd name="connsiteY1141" fmla="*/ 3117031 h 6858001"/>
              <a:gd name="connsiteX1142" fmla="*/ 928290 w 6206334"/>
              <a:gd name="connsiteY1142" fmla="*/ 3123742 h 6858001"/>
              <a:gd name="connsiteX1143" fmla="*/ 925135 w 6206334"/>
              <a:gd name="connsiteY1143" fmla="*/ 3124410 h 6858001"/>
              <a:gd name="connsiteX1144" fmla="*/ 915821 w 6206334"/>
              <a:gd name="connsiteY1144" fmla="*/ 3120860 h 6858001"/>
              <a:gd name="connsiteX1145" fmla="*/ 915040 w 6206334"/>
              <a:gd name="connsiteY1145" fmla="*/ 3116957 h 6858001"/>
              <a:gd name="connsiteX1146" fmla="*/ 1311557 w 6206334"/>
              <a:gd name="connsiteY1146" fmla="*/ 3110976 h 6858001"/>
              <a:gd name="connsiteX1147" fmla="*/ 1318152 w 6206334"/>
              <a:gd name="connsiteY1147" fmla="*/ 3119600 h 6858001"/>
              <a:gd name="connsiteX1148" fmla="*/ 1317059 w 6206334"/>
              <a:gd name="connsiteY1148" fmla="*/ 3121537 h 6858001"/>
              <a:gd name="connsiteX1149" fmla="*/ 1312750 w 6206334"/>
              <a:gd name="connsiteY1149" fmla="*/ 3116620 h 6858001"/>
              <a:gd name="connsiteX1150" fmla="*/ 1311557 w 6206334"/>
              <a:gd name="connsiteY1150" fmla="*/ 3110976 h 6858001"/>
              <a:gd name="connsiteX1151" fmla="*/ 1209751 w 6206334"/>
              <a:gd name="connsiteY1151" fmla="*/ 3081826 h 6858001"/>
              <a:gd name="connsiteX1152" fmla="*/ 1219826 w 6206334"/>
              <a:gd name="connsiteY1152" fmla="*/ 3099001 h 6858001"/>
              <a:gd name="connsiteX1153" fmla="*/ 1213803 w 6206334"/>
              <a:gd name="connsiteY1153" fmla="*/ 3092312 h 6858001"/>
              <a:gd name="connsiteX1154" fmla="*/ 1209751 w 6206334"/>
              <a:gd name="connsiteY1154" fmla="*/ 3081826 h 6858001"/>
              <a:gd name="connsiteX1155" fmla="*/ 1261029 w 6206334"/>
              <a:gd name="connsiteY1155" fmla="*/ 3075196 h 6858001"/>
              <a:gd name="connsiteX1156" fmla="*/ 1261171 w 6206334"/>
              <a:gd name="connsiteY1156" fmla="*/ 3075546 h 6858001"/>
              <a:gd name="connsiteX1157" fmla="*/ 1261676 w 6206334"/>
              <a:gd name="connsiteY1157" fmla="*/ 3076872 h 6858001"/>
              <a:gd name="connsiteX1158" fmla="*/ 1273307 w 6206334"/>
              <a:gd name="connsiteY1158" fmla="*/ 3096559 h 6858001"/>
              <a:gd name="connsiteX1159" fmla="*/ 1270314 w 6206334"/>
              <a:gd name="connsiteY1159" fmla="*/ 3084700 h 6858001"/>
              <a:gd name="connsiteX1160" fmla="*/ 1265042 w 6206334"/>
              <a:gd name="connsiteY1160" fmla="*/ 3079818 h 6858001"/>
              <a:gd name="connsiteX1161" fmla="*/ 1206445 w 6206334"/>
              <a:gd name="connsiteY1161" fmla="*/ 3075109 h 6858001"/>
              <a:gd name="connsiteX1162" fmla="*/ 1209751 w 6206334"/>
              <a:gd name="connsiteY1162" fmla="*/ 3081826 h 6858001"/>
              <a:gd name="connsiteX1163" fmla="*/ 1207278 w 6206334"/>
              <a:gd name="connsiteY1163" fmla="*/ 3080350 h 6858001"/>
              <a:gd name="connsiteX1164" fmla="*/ 1206445 w 6206334"/>
              <a:gd name="connsiteY1164" fmla="*/ 3075109 h 6858001"/>
              <a:gd name="connsiteX1165" fmla="*/ 1203140 w 6206334"/>
              <a:gd name="connsiteY1165" fmla="*/ 3068391 h 6858001"/>
              <a:gd name="connsiteX1166" fmla="*/ 1206445 w 6206334"/>
              <a:gd name="connsiteY1166" fmla="*/ 3075109 h 6858001"/>
              <a:gd name="connsiteX1167" fmla="*/ 1203973 w 6206334"/>
              <a:gd name="connsiteY1167" fmla="*/ 3073633 h 6858001"/>
              <a:gd name="connsiteX1168" fmla="*/ 1203140 w 6206334"/>
              <a:gd name="connsiteY1168" fmla="*/ 3068391 h 6858001"/>
              <a:gd name="connsiteX1169" fmla="*/ 1158416 w 6206334"/>
              <a:gd name="connsiteY1169" fmla="*/ 3068221 h 6858001"/>
              <a:gd name="connsiteX1170" fmla="*/ 1165736 w 6206334"/>
              <a:gd name="connsiteY1170" fmla="*/ 3075248 h 6858001"/>
              <a:gd name="connsiteX1171" fmla="*/ 1212057 w 6206334"/>
              <a:gd name="connsiteY1171" fmla="*/ 3122515 h 6858001"/>
              <a:gd name="connsiteX1172" fmla="*/ 1223325 w 6206334"/>
              <a:gd name="connsiteY1172" fmla="*/ 3144971 h 6858001"/>
              <a:gd name="connsiteX1173" fmla="*/ 1240754 w 6206334"/>
              <a:gd name="connsiteY1173" fmla="*/ 3173768 h 6858001"/>
              <a:gd name="connsiteX1174" fmla="*/ 1230642 w 6206334"/>
              <a:gd name="connsiteY1174" fmla="*/ 3164000 h 6858001"/>
              <a:gd name="connsiteX1175" fmla="*/ 1189692 w 6206334"/>
              <a:gd name="connsiteY1175" fmla="*/ 3112959 h 6858001"/>
              <a:gd name="connsiteX1176" fmla="*/ 1167548 w 6206334"/>
              <a:gd name="connsiteY1176" fmla="*/ 3089728 h 6858001"/>
              <a:gd name="connsiteX1177" fmla="*/ 1168324 w 6206334"/>
              <a:gd name="connsiteY1177" fmla="*/ 3089783 h 6858001"/>
              <a:gd name="connsiteX1178" fmla="*/ 1161189 w 6206334"/>
              <a:gd name="connsiteY1178" fmla="*/ 3074051 h 6858001"/>
              <a:gd name="connsiteX1179" fmla="*/ 1133531 w 6206334"/>
              <a:gd name="connsiteY1179" fmla="*/ 3054404 h 6858001"/>
              <a:gd name="connsiteX1180" fmla="*/ 1133616 w 6206334"/>
              <a:gd name="connsiteY1180" fmla="*/ 3054441 h 6858001"/>
              <a:gd name="connsiteX1181" fmla="*/ 1133658 w 6206334"/>
              <a:gd name="connsiteY1181" fmla="*/ 3054532 h 6858001"/>
              <a:gd name="connsiteX1182" fmla="*/ 1747259 w 6206334"/>
              <a:gd name="connsiteY1182" fmla="*/ 3032761 h 6858001"/>
              <a:gd name="connsiteX1183" fmla="*/ 1743896 w 6206334"/>
              <a:gd name="connsiteY1183" fmla="*/ 3032861 h 6858001"/>
              <a:gd name="connsiteX1184" fmla="*/ 1744620 w 6206334"/>
              <a:gd name="connsiteY1184" fmla="*/ 3034467 h 6858001"/>
              <a:gd name="connsiteX1185" fmla="*/ 1748254 w 6206334"/>
              <a:gd name="connsiteY1185" fmla="*/ 3038709 h 6858001"/>
              <a:gd name="connsiteX1186" fmla="*/ 1750319 w 6206334"/>
              <a:gd name="connsiteY1186" fmla="*/ 3036911 h 6858001"/>
              <a:gd name="connsiteX1187" fmla="*/ 1747259 w 6206334"/>
              <a:gd name="connsiteY1187" fmla="*/ 3032761 h 6858001"/>
              <a:gd name="connsiteX1188" fmla="*/ 5033020 w 6206334"/>
              <a:gd name="connsiteY1188" fmla="*/ 3015358 h 6858001"/>
              <a:gd name="connsiteX1189" fmla="*/ 5035960 w 6206334"/>
              <a:gd name="connsiteY1189" fmla="*/ 3015911 h 6858001"/>
              <a:gd name="connsiteX1190" fmla="*/ 5030238 w 6206334"/>
              <a:gd name="connsiteY1190" fmla="*/ 3016455 h 6858001"/>
              <a:gd name="connsiteX1191" fmla="*/ 5033020 w 6206334"/>
              <a:gd name="connsiteY1191" fmla="*/ 3015358 h 6858001"/>
              <a:gd name="connsiteX1192" fmla="*/ 1916448 w 6206334"/>
              <a:gd name="connsiteY1192" fmla="*/ 3014372 h 6858001"/>
              <a:gd name="connsiteX1193" fmla="*/ 1956985 w 6206334"/>
              <a:gd name="connsiteY1193" fmla="*/ 3077200 h 6858001"/>
              <a:gd name="connsiteX1194" fmla="*/ 1974482 w 6206334"/>
              <a:gd name="connsiteY1194" fmla="*/ 3101721 h 6858001"/>
              <a:gd name="connsiteX1195" fmla="*/ 2045456 w 6206334"/>
              <a:gd name="connsiteY1195" fmla="*/ 3190055 h 6858001"/>
              <a:gd name="connsiteX1196" fmla="*/ 2087030 w 6206334"/>
              <a:gd name="connsiteY1196" fmla="*/ 3240539 h 6858001"/>
              <a:gd name="connsiteX1197" fmla="*/ 2129059 w 6206334"/>
              <a:gd name="connsiteY1197" fmla="*/ 3283186 h 6858001"/>
              <a:gd name="connsiteX1198" fmla="*/ 1999908 w 6206334"/>
              <a:gd name="connsiteY1198" fmla="*/ 3117445 h 6858001"/>
              <a:gd name="connsiteX1199" fmla="*/ 1976162 w 6206334"/>
              <a:gd name="connsiteY1199" fmla="*/ 3085526 h 6858001"/>
              <a:gd name="connsiteX1200" fmla="*/ 1918421 w 6206334"/>
              <a:gd name="connsiteY1200" fmla="*/ 3016801 h 6858001"/>
              <a:gd name="connsiteX1201" fmla="*/ 1195228 w 6206334"/>
              <a:gd name="connsiteY1201" fmla="*/ 3008609 h 6858001"/>
              <a:gd name="connsiteX1202" fmla="*/ 1201858 w 6206334"/>
              <a:gd name="connsiteY1202" fmla="*/ 3015560 h 6858001"/>
              <a:gd name="connsiteX1203" fmla="*/ 1202180 w 6206334"/>
              <a:gd name="connsiteY1203" fmla="*/ 3015836 h 6858001"/>
              <a:gd name="connsiteX1204" fmla="*/ 1203696 w 6206334"/>
              <a:gd name="connsiteY1204" fmla="*/ 3018370 h 6858001"/>
              <a:gd name="connsiteX1205" fmla="*/ 1215454 w 6206334"/>
              <a:gd name="connsiteY1205" fmla="*/ 3041538 h 6858001"/>
              <a:gd name="connsiteX1206" fmla="*/ 1216090 w 6206334"/>
              <a:gd name="connsiteY1206" fmla="*/ 3042679 h 6858001"/>
              <a:gd name="connsiteX1207" fmla="*/ 1212799 w 6206334"/>
              <a:gd name="connsiteY1207" fmla="*/ 3040157 h 6858001"/>
              <a:gd name="connsiteX1208" fmla="*/ 1210598 w 6206334"/>
              <a:gd name="connsiteY1208" fmla="*/ 3038874 h 6858001"/>
              <a:gd name="connsiteX1209" fmla="*/ 1031497 w 6206334"/>
              <a:gd name="connsiteY1209" fmla="*/ 3005004 h 6858001"/>
              <a:gd name="connsiteX1210" fmla="*/ 1051455 w 6206334"/>
              <a:gd name="connsiteY1210" fmla="*/ 3015252 h 6858001"/>
              <a:gd name="connsiteX1211" fmla="*/ 1061390 w 6206334"/>
              <a:gd name="connsiteY1211" fmla="*/ 3020213 h 6858001"/>
              <a:gd name="connsiteX1212" fmla="*/ 1067978 w 6206334"/>
              <a:gd name="connsiteY1212" fmla="*/ 3025120 h 6858001"/>
              <a:gd name="connsiteX1213" fmla="*/ 1074672 w 6206334"/>
              <a:gd name="connsiteY1213" fmla="*/ 3034093 h 6858001"/>
              <a:gd name="connsiteX1214" fmla="*/ 1092879 w 6206334"/>
              <a:gd name="connsiteY1214" fmla="*/ 3059500 h 6858001"/>
              <a:gd name="connsiteX1215" fmla="*/ 1055702 w 6206334"/>
              <a:gd name="connsiteY1215" fmla="*/ 3041962 h 6858001"/>
              <a:gd name="connsiteX1216" fmla="*/ 1051774 w 6206334"/>
              <a:gd name="connsiteY1216" fmla="*/ 3037502 h 6858001"/>
              <a:gd name="connsiteX1217" fmla="*/ 1176884 w 6206334"/>
              <a:gd name="connsiteY1217" fmla="*/ 2997980 h 6858001"/>
              <a:gd name="connsiteX1218" fmla="*/ 1196774 w 6206334"/>
              <a:gd name="connsiteY1218" fmla="*/ 3030814 h 6858001"/>
              <a:gd name="connsiteX1219" fmla="*/ 1192503 w 6206334"/>
              <a:gd name="connsiteY1219" fmla="*/ 3028322 h 6858001"/>
              <a:gd name="connsiteX1220" fmla="*/ 1331302 w 6206334"/>
              <a:gd name="connsiteY1220" fmla="*/ 2987681 h 6858001"/>
              <a:gd name="connsiteX1221" fmla="*/ 1332603 w 6206334"/>
              <a:gd name="connsiteY1221" fmla="*/ 2989382 h 6858001"/>
              <a:gd name="connsiteX1222" fmla="*/ 1338911 w 6206334"/>
              <a:gd name="connsiteY1222" fmla="*/ 2996578 h 6858001"/>
              <a:gd name="connsiteX1223" fmla="*/ 1339076 w 6206334"/>
              <a:gd name="connsiteY1223" fmla="*/ 2996143 h 6858001"/>
              <a:gd name="connsiteX1224" fmla="*/ 1180449 w 6206334"/>
              <a:gd name="connsiteY1224" fmla="*/ 2979504 h 6858001"/>
              <a:gd name="connsiteX1225" fmla="*/ 1185674 w 6206334"/>
              <a:gd name="connsiteY1225" fmla="*/ 2988240 h 6858001"/>
              <a:gd name="connsiteX1226" fmla="*/ 1184126 w 6206334"/>
              <a:gd name="connsiteY1226" fmla="*/ 2986746 h 6858001"/>
              <a:gd name="connsiteX1227" fmla="*/ 4998825 w 6206334"/>
              <a:gd name="connsiteY1227" fmla="*/ 2975777 h 6858001"/>
              <a:gd name="connsiteX1228" fmla="*/ 5023872 w 6206334"/>
              <a:gd name="connsiteY1228" fmla="*/ 3005588 h 6858001"/>
              <a:gd name="connsiteX1229" fmla="*/ 4998825 w 6206334"/>
              <a:gd name="connsiteY1229" fmla="*/ 2975777 h 6858001"/>
              <a:gd name="connsiteX1230" fmla="*/ 1352275 w 6206334"/>
              <a:gd name="connsiteY1230" fmla="*/ 2931575 h 6858001"/>
              <a:gd name="connsiteX1231" fmla="*/ 1358776 w 6206334"/>
              <a:gd name="connsiteY1231" fmla="*/ 2937889 h 6858001"/>
              <a:gd name="connsiteX1232" fmla="*/ 1356577 w 6206334"/>
              <a:gd name="connsiteY1232" fmla="*/ 2936435 h 6858001"/>
              <a:gd name="connsiteX1233" fmla="*/ 1354932 w 6206334"/>
              <a:gd name="connsiteY1233" fmla="*/ 2935179 h 6858001"/>
              <a:gd name="connsiteX1234" fmla="*/ 1350368 w 6206334"/>
              <a:gd name="connsiteY1234" fmla="*/ 2878404 h 6858001"/>
              <a:gd name="connsiteX1235" fmla="*/ 1352210 w 6206334"/>
              <a:gd name="connsiteY1235" fmla="*/ 2882649 h 6858001"/>
              <a:gd name="connsiteX1236" fmla="*/ 1350368 w 6206334"/>
              <a:gd name="connsiteY1236" fmla="*/ 2878404 h 6858001"/>
              <a:gd name="connsiteX1237" fmla="*/ 1347220 w 6206334"/>
              <a:gd name="connsiteY1237" fmla="*/ 2869106 h 6858001"/>
              <a:gd name="connsiteX1238" fmla="*/ 1343076 w 6206334"/>
              <a:gd name="connsiteY1238" fmla="*/ 2869304 h 6858001"/>
              <a:gd name="connsiteX1239" fmla="*/ 1347220 w 6206334"/>
              <a:gd name="connsiteY1239" fmla="*/ 2869106 h 6858001"/>
              <a:gd name="connsiteX1240" fmla="*/ 1687120 w 6206334"/>
              <a:gd name="connsiteY1240" fmla="*/ 2866708 h 6858001"/>
              <a:gd name="connsiteX1241" fmla="*/ 1678228 w 6206334"/>
              <a:gd name="connsiteY1241" fmla="*/ 2869356 h 6858001"/>
              <a:gd name="connsiteX1242" fmla="*/ 1691053 w 6206334"/>
              <a:gd name="connsiteY1242" fmla="*/ 2871201 h 6858001"/>
              <a:gd name="connsiteX1243" fmla="*/ 1687120 w 6206334"/>
              <a:gd name="connsiteY1243" fmla="*/ 2866708 h 6858001"/>
              <a:gd name="connsiteX1244" fmla="*/ 1675555 w 6206334"/>
              <a:gd name="connsiteY1244" fmla="*/ 2851185 h 6858001"/>
              <a:gd name="connsiteX1245" fmla="*/ 1666458 w 6206334"/>
              <a:gd name="connsiteY1245" fmla="*/ 2854131 h 6858001"/>
              <a:gd name="connsiteX1246" fmla="*/ 1679283 w 6206334"/>
              <a:gd name="connsiteY1246" fmla="*/ 2855977 h 6858001"/>
              <a:gd name="connsiteX1247" fmla="*/ 1675555 w 6206334"/>
              <a:gd name="connsiteY1247" fmla="*/ 2851185 h 6858001"/>
              <a:gd name="connsiteX1248" fmla="*/ 1626273 w 6206334"/>
              <a:gd name="connsiteY1248" fmla="*/ 2795743 h 6858001"/>
              <a:gd name="connsiteX1249" fmla="*/ 1626277 w 6206334"/>
              <a:gd name="connsiteY1249" fmla="*/ 2796848 h 6858001"/>
              <a:gd name="connsiteX1250" fmla="*/ 1626423 w 6206334"/>
              <a:gd name="connsiteY1250" fmla="*/ 2799814 h 6858001"/>
              <a:gd name="connsiteX1251" fmla="*/ 1639104 w 6206334"/>
              <a:gd name="connsiteY1251" fmla="*/ 2798693 h 6858001"/>
              <a:gd name="connsiteX1252" fmla="*/ 1626273 w 6206334"/>
              <a:gd name="connsiteY1252" fmla="*/ 2795743 h 6858001"/>
              <a:gd name="connsiteX1253" fmla="*/ 2206714 w 6206334"/>
              <a:gd name="connsiteY1253" fmla="*/ 2748133 h 6858001"/>
              <a:gd name="connsiteX1254" fmla="*/ 2209537 w 6206334"/>
              <a:gd name="connsiteY1254" fmla="*/ 2752958 h 6858001"/>
              <a:gd name="connsiteX1255" fmla="*/ 2219540 w 6206334"/>
              <a:gd name="connsiteY1255" fmla="*/ 2749979 h 6858001"/>
              <a:gd name="connsiteX1256" fmla="*/ 1492857 w 6206334"/>
              <a:gd name="connsiteY1256" fmla="*/ 2728757 h 6858001"/>
              <a:gd name="connsiteX1257" fmla="*/ 1512944 w 6206334"/>
              <a:gd name="connsiteY1257" fmla="*/ 2746487 h 6858001"/>
              <a:gd name="connsiteX1258" fmla="*/ 1531400 w 6206334"/>
              <a:gd name="connsiteY1258" fmla="*/ 2764201 h 6858001"/>
              <a:gd name="connsiteX1259" fmla="*/ 1535786 w 6206334"/>
              <a:gd name="connsiteY1259" fmla="*/ 2775710 h 6858001"/>
              <a:gd name="connsiteX1260" fmla="*/ 1538128 w 6206334"/>
              <a:gd name="connsiteY1260" fmla="*/ 2780730 h 6858001"/>
              <a:gd name="connsiteX1261" fmla="*/ 1499094 w 6206334"/>
              <a:gd name="connsiteY1261" fmla="*/ 2741597 h 6858001"/>
              <a:gd name="connsiteX1262" fmla="*/ 1496013 w 6206334"/>
              <a:gd name="connsiteY1262" fmla="*/ 2735829 h 6858001"/>
              <a:gd name="connsiteX1263" fmla="*/ 2194041 w 6206334"/>
              <a:gd name="connsiteY1263" fmla="*/ 2724049 h 6858001"/>
              <a:gd name="connsiteX1264" fmla="*/ 2190081 w 6206334"/>
              <a:gd name="connsiteY1264" fmla="*/ 2734221 h 6858001"/>
              <a:gd name="connsiteX1265" fmla="*/ 2194041 w 6206334"/>
              <a:gd name="connsiteY1265" fmla="*/ 2724049 h 6858001"/>
              <a:gd name="connsiteX1266" fmla="*/ 2929687 w 6206334"/>
              <a:gd name="connsiteY1266" fmla="*/ 2716308 h 6858001"/>
              <a:gd name="connsiteX1267" fmla="*/ 2942512 w 6206334"/>
              <a:gd name="connsiteY1267" fmla="*/ 2718155 h 6858001"/>
              <a:gd name="connsiteX1268" fmla="*/ 2162890 w 6206334"/>
              <a:gd name="connsiteY1268" fmla="*/ 2694273 h 6858001"/>
              <a:gd name="connsiteX1269" fmla="*/ 2163229 w 6206334"/>
              <a:gd name="connsiteY1269" fmla="*/ 2695610 h 6858001"/>
              <a:gd name="connsiteX1270" fmla="*/ 2163375 w 6206334"/>
              <a:gd name="connsiteY1270" fmla="*/ 2698577 h 6858001"/>
              <a:gd name="connsiteX1271" fmla="*/ 2176055 w 6206334"/>
              <a:gd name="connsiteY1271" fmla="*/ 2697457 h 6858001"/>
              <a:gd name="connsiteX1272" fmla="*/ 2162890 w 6206334"/>
              <a:gd name="connsiteY1272" fmla="*/ 2694273 h 6858001"/>
              <a:gd name="connsiteX1273" fmla="*/ 1549217 w 6206334"/>
              <a:gd name="connsiteY1273" fmla="*/ 2690420 h 6858001"/>
              <a:gd name="connsiteX1274" fmla="*/ 1571959 w 6206334"/>
              <a:gd name="connsiteY1274" fmla="*/ 2719035 h 6858001"/>
              <a:gd name="connsiteX1275" fmla="*/ 1576038 w 6206334"/>
              <a:gd name="connsiteY1275" fmla="*/ 2724601 h 6858001"/>
              <a:gd name="connsiteX1276" fmla="*/ 1565227 w 6206334"/>
              <a:gd name="connsiteY1276" fmla="*/ 2711409 h 6858001"/>
              <a:gd name="connsiteX1277" fmla="*/ 3494979 w 6206334"/>
              <a:gd name="connsiteY1277" fmla="*/ 2678140 h 6858001"/>
              <a:gd name="connsiteX1278" fmla="*/ 3508274 w 6206334"/>
              <a:gd name="connsiteY1278" fmla="*/ 2680421 h 6858001"/>
              <a:gd name="connsiteX1279" fmla="*/ 3494898 w 6206334"/>
              <a:gd name="connsiteY1279" fmla="*/ 2679369 h 6858001"/>
              <a:gd name="connsiteX1280" fmla="*/ 3494979 w 6206334"/>
              <a:gd name="connsiteY1280" fmla="*/ 2678140 h 6858001"/>
              <a:gd name="connsiteX1281" fmla="*/ 1533897 w 6206334"/>
              <a:gd name="connsiteY1281" fmla="*/ 2671143 h 6858001"/>
              <a:gd name="connsiteX1282" fmla="*/ 1546799 w 6206334"/>
              <a:gd name="connsiteY1282" fmla="*/ 2687376 h 6858001"/>
              <a:gd name="connsiteX1283" fmla="*/ 1535605 w 6206334"/>
              <a:gd name="connsiteY1283" fmla="*/ 2675122 h 6858001"/>
              <a:gd name="connsiteX1284" fmla="*/ 3478070 w 6206334"/>
              <a:gd name="connsiteY1284" fmla="*/ 2655199 h 6858001"/>
              <a:gd name="connsiteX1285" fmla="*/ 3476891 w 6206334"/>
              <a:gd name="connsiteY1285" fmla="*/ 2655666 h 6858001"/>
              <a:gd name="connsiteX1286" fmla="*/ 3474158 w 6206334"/>
              <a:gd name="connsiteY1286" fmla="*/ 2656744 h 6858001"/>
              <a:gd name="connsiteX1287" fmla="*/ 3482358 w 6206334"/>
              <a:gd name="connsiteY1287" fmla="*/ 2653505 h 6858001"/>
              <a:gd name="connsiteX1288" fmla="*/ 3479738 w 6206334"/>
              <a:gd name="connsiteY1288" fmla="*/ 2654540 h 6858001"/>
              <a:gd name="connsiteX1289" fmla="*/ 3478070 w 6206334"/>
              <a:gd name="connsiteY1289" fmla="*/ 2655199 h 6858001"/>
              <a:gd name="connsiteX1290" fmla="*/ 3481445 w 6206334"/>
              <a:gd name="connsiteY1290" fmla="*/ 2653865 h 6858001"/>
              <a:gd name="connsiteX1291" fmla="*/ 3482358 w 6206334"/>
              <a:gd name="connsiteY1291" fmla="*/ 2653505 h 6858001"/>
              <a:gd name="connsiteX1292" fmla="*/ 2856775 w 6206334"/>
              <a:gd name="connsiteY1292" fmla="*/ 2643437 h 6858001"/>
              <a:gd name="connsiteX1293" fmla="*/ 2856296 w 6206334"/>
              <a:gd name="connsiteY1293" fmla="*/ 2644207 h 6858001"/>
              <a:gd name="connsiteX1294" fmla="*/ 2878644 w 6206334"/>
              <a:gd name="connsiteY1294" fmla="*/ 2652661 h 6858001"/>
              <a:gd name="connsiteX1295" fmla="*/ 2856775 w 6206334"/>
              <a:gd name="connsiteY1295" fmla="*/ 2643437 h 6858001"/>
              <a:gd name="connsiteX1296" fmla="*/ 2127809 w 6206334"/>
              <a:gd name="connsiteY1296" fmla="*/ 2641631 h 6858001"/>
              <a:gd name="connsiteX1297" fmla="*/ 2125403 w 6206334"/>
              <a:gd name="connsiteY1297" fmla="*/ 2649385 h 6858001"/>
              <a:gd name="connsiteX1298" fmla="*/ 2127809 w 6206334"/>
              <a:gd name="connsiteY1298" fmla="*/ 2641631 h 6858001"/>
              <a:gd name="connsiteX1299" fmla="*/ 3452867 w 6206334"/>
              <a:gd name="connsiteY1299" fmla="*/ 2634913 h 6858001"/>
              <a:gd name="connsiteX1300" fmla="*/ 3475214 w 6206334"/>
              <a:gd name="connsiteY1300" fmla="*/ 2643367 h 6858001"/>
              <a:gd name="connsiteX1301" fmla="*/ 3463347 w 6206334"/>
              <a:gd name="connsiteY1301" fmla="*/ 2643950 h 6858001"/>
              <a:gd name="connsiteX1302" fmla="*/ 3458698 w 6206334"/>
              <a:gd name="connsiteY1302" fmla="*/ 2641472 h 6858001"/>
              <a:gd name="connsiteX1303" fmla="*/ 3454490 w 6206334"/>
              <a:gd name="connsiteY1303" fmla="*/ 2637316 h 6858001"/>
              <a:gd name="connsiteX1304" fmla="*/ 2829452 w 6206334"/>
              <a:gd name="connsiteY1304" fmla="*/ 2618522 h 6858001"/>
              <a:gd name="connsiteX1305" fmla="*/ 2857902 w 6206334"/>
              <a:gd name="connsiteY1305" fmla="*/ 2630036 h 6858001"/>
              <a:gd name="connsiteX1306" fmla="*/ 2829452 w 6206334"/>
              <a:gd name="connsiteY1306" fmla="*/ 2618522 h 6858001"/>
              <a:gd name="connsiteX1307" fmla="*/ 3436338 w 6206334"/>
              <a:gd name="connsiteY1307" fmla="*/ 2616385 h 6858001"/>
              <a:gd name="connsiteX1308" fmla="*/ 3454716 w 6206334"/>
              <a:gd name="connsiteY1308" fmla="*/ 2622085 h 6858001"/>
              <a:gd name="connsiteX1309" fmla="*/ 3436338 w 6206334"/>
              <a:gd name="connsiteY1309" fmla="*/ 2616385 h 6858001"/>
              <a:gd name="connsiteX1310" fmla="*/ 2091444 w 6206334"/>
              <a:gd name="connsiteY1310" fmla="*/ 2609337 h 6858001"/>
              <a:gd name="connsiteX1311" fmla="*/ 2095136 w 6206334"/>
              <a:gd name="connsiteY1311" fmla="*/ 2614766 h 6858001"/>
              <a:gd name="connsiteX1312" fmla="*/ 2109824 w 6206334"/>
              <a:gd name="connsiteY1312" fmla="*/ 2615038 h 6858001"/>
              <a:gd name="connsiteX1313" fmla="*/ 3419807 w 6206334"/>
              <a:gd name="connsiteY1313" fmla="*/ 2597859 h 6858001"/>
              <a:gd name="connsiteX1314" fmla="*/ 3438187 w 6206334"/>
              <a:gd name="connsiteY1314" fmla="*/ 2603558 h 6858001"/>
              <a:gd name="connsiteX1315" fmla="*/ 3419807 w 6206334"/>
              <a:gd name="connsiteY1315" fmla="*/ 2597859 h 6858001"/>
              <a:gd name="connsiteX1316" fmla="*/ 2803953 w 6206334"/>
              <a:gd name="connsiteY1316" fmla="*/ 2592593 h 6858001"/>
              <a:gd name="connsiteX1317" fmla="*/ 2831853 w 6206334"/>
              <a:gd name="connsiteY1317" fmla="*/ 2604901 h 6858001"/>
              <a:gd name="connsiteX1318" fmla="*/ 2826879 w 6206334"/>
              <a:gd name="connsiteY1318" fmla="*/ 2599574 h 6858001"/>
              <a:gd name="connsiteX1319" fmla="*/ 2803953 w 6206334"/>
              <a:gd name="connsiteY1319" fmla="*/ 2592593 h 6858001"/>
              <a:gd name="connsiteX1320" fmla="*/ 3403279 w 6206334"/>
              <a:gd name="connsiteY1320" fmla="*/ 2579331 h 6858001"/>
              <a:gd name="connsiteX1321" fmla="*/ 3417447 w 6206334"/>
              <a:gd name="connsiteY1321" fmla="*/ 2580933 h 6858001"/>
              <a:gd name="connsiteX1322" fmla="*/ 3403279 w 6206334"/>
              <a:gd name="connsiteY1322" fmla="*/ 2579331 h 6858001"/>
              <a:gd name="connsiteX1323" fmla="*/ 1441624 w 6206334"/>
              <a:gd name="connsiteY1323" fmla="*/ 2551924 h 6858001"/>
              <a:gd name="connsiteX1324" fmla="*/ 1456686 w 6206334"/>
              <a:gd name="connsiteY1324" fmla="*/ 2567376 h 6858001"/>
              <a:gd name="connsiteX1325" fmla="*/ 1489414 w 6206334"/>
              <a:gd name="connsiteY1325" fmla="*/ 2612451 h 6858001"/>
              <a:gd name="connsiteX1326" fmla="*/ 1457604 w 6206334"/>
              <a:gd name="connsiteY1326" fmla="*/ 2577478 h 6858001"/>
              <a:gd name="connsiteX1327" fmla="*/ 3381879 w 6206334"/>
              <a:gd name="connsiteY1327" fmla="*/ 2539593 h 6858001"/>
              <a:gd name="connsiteX1328" fmla="*/ 3382357 w 6206334"/>
              <a:gd name="connsiteY1328" fmla="*/ 2539820 h 6858001"/>
              <a:gd name="connsiteX1329" fmla="*/ 3383887 w 6206334"/>
              <a:gd name="connsiteY1329" fmla="*/ 2540553 h 6858001"/>
              <a:gd name="connsiteX1330" fmla="*/ 3375878 w 6206334"/>
              <a:gd name="connsiteY1330" fmla="*/ 2536724 h 6858001"/>
              <a:gd name="connsiteX1331" fmla="*/ 3379485 w 6206334"/>
              <a:gd name="connsiteY1331" fmla="*/ 2538448 h 6858001"/>
              <a:gd name="connsiteX1332" fmla="*/ 3381879 w 6206334"/>
              <a:gd name="connsiteY1332" fmla="*/ 2539593 h 6858001"/>
              <a:gd name="connsiteX1333" fmla="*/ 3370107 w 6206334"/>
              <a:gd name="connsiteY1333" fmla="*/ 2533965 h 6858001"/>
              <a:gd name="connsiteX1334" fmla="*/ 3375878 w 6206334"/>
              <a:gd name="connsiteY1334" fmla="*/ 2536724 h 6858001"/>
              <a:gd name="connsiteX1335" fmla="*/ 3374700 w 6206334"/>
              <a:gd name="connsiteY1335" fmla="*/ 2536162 h 6858001"/>
              <a:gd name="connsiteX1336" fmla="*/ 3370107 w 6206334"/>
              <a:gd name="connsiteY1336" fmla="*/ 2533965 h 6858001"/>
              <a:gd name="connsiteX1337" fmla="*/ 2729634 w 6206334"/>
              <a:gd name="connsiteY1337" fmla="*/ 2512847 h 6858001"/>
              <a:gd name="connsiteX1338" fmla="*/ 2744843 w 6206334"/>
              <a:gd name="connsiteY1338" fmla="*/ 2530401 h 6858001"/>
              <a:gd name="connsiteX1339" fmla="*/ 2771686 w 6206334"/>
              <a:gd name="connsiteY1339" fmla="*/ 2556088 h 6858001"/>
              <a:gd name="connsiteX1340" fmla="*/ 2744843 w 6206334"/>
              <a:gd name="connsiteY1340" fmla="*/ 2530401 h 6858001"/>
              <a:gd name="connsiteX1341" fmla="*/ 2737301 w 6206334"/>
              <a:gd name="connsiteY1341" fmla="*/ 2516735 h 6858001"/>
              <a:gd name="connsiteX1342" fmla="*/ 2729634 w 6206334"/>
              <a:gd name="connsiteY1342" fmla="*/ 2512847 h 6858001"/>
              <a:gd name="connsiteX1343" fmla="*/ 3348817 w 6206334"/>
              <a:gd name="connsiteY1343" fmla="*/ 2512135 h 6858001"/>
              <a:gd name="connsiteX1344" fmla="*/ 3370107 w 6206334"/>
              <a:gd name="connsiteY1344" fmla="*/ 2533965 h 6858001"/>
              <a:gd name="connsiteX1345" fmla="*/ 3348817 w 6206334"/>
              <a:gd name="connsiteY1345" fmla="*/ 2512135 h 6858001"/>
              <a:gd name="connsiteX1346" fmla="*/ 4580097 w 6206334"/>
              <a:gd name="connsiteY1346" fmla="*/ 2507372 h 6858001"/>
              <a:gd name="connsiteX1347" fmla="*/ 4693584 w 6206334"/>
              <a:gd name="connsiteY1347" fmla="*/ 2643400 h 6858001"/>
              <a:gd name="connsiteX1348" fmla="*/ 4704470 w 6206334"/>
              <a:gd name="connsiteY1348" fmla="*/ 2655198 h 6858001"/>
              <a:gd name="connsiteX1349" fmla="*/ 4840437 w 6206334"/>
              <a:gd name="connsiteY1349" fmla="*/ 2814336 h 6858001"/>
              <a:gd name="connsiteX1350" fmla="*/ 4848778 w 6206334"/>
              <a:gd name="connsiteY1350" fmla="*/ 2817982 h 6858001"/>
              <a:gd name="connsiteX1351" fmla="*/ 4814724 w 6206334"/>
              <a:gd name="connsiteY1351" fmla="*/ 2777555 h 6858001"/>
              <a:gd name="connsiteX1352" fmla="*/ 4771037 w 6206334"/>
              <a:gd name="connsiteY1352" fmla="*/ 2719912 h 6858001"/>
              <a:gd name="connsiteX1353" fmla="*/ 4675908 w 6206334"/>
              <a:gd name="connsiteY1353" fmla="*/ 2616469 h 6858001"/>
              <a:gd name="connsiteX1354" fmla="*/ 4607110 w 6206334"/>
              <a:gd name="connsiteY1354" fmla="*/ 2537671 h 6858001"/>
              <a:gd name="connsiteX1355" fmla="*/ 3327529 w 6206334"/>
              <a:gd name="connsiteY1355" fmla="*/ 2490304 h 6858001"/>
              <a:gd name="connsiteX1356" fmla="*/ 3348817 w 6206334"/>
              <a:gd name="connsiteY1356" fmla="*/ 2512135 h 6858001"/>
              <a:gd name="connsiteX1357" fmla="*/ 3327529 w 6206334"/>
              <a:gd name="connsiteY1357" fmla="*/ 2490304 h 6858001"/>
              <a:gd name="connsiteX1358" fmla="*/ 2702472 w 6206334"/>
              <a:gd name="connsiteY1358" fmla="*/ 2489476 h 6858001"/>
              <a:gd name="connsiteX1359" fmla="*/ 2698957 w 6206334"/>
              <a:gd name="connsiteY1359" fmla="*/ 2491501 h 6858001"/>
              <a:gd name="connsiteX1360" fmla="*/ 2717888 w 6206334"/>
              <a:gd name="connsiteY1360" fmla="*/ 2496407 h 6858001"/>
              <a:gd name="connsiteX1361" fmla="*/ 2713647 w 6206334"/>
              <a:gd name="connsiteY1361" fmla="*/ 2491774 h 6858001"/>
              <a:gd name="connsiteX1362" fmla="*/ 2702472 w 6206334"/>
              <a:gd name="connsiteY1362" fmla="*/ 2489476 h 6858001"/>
              <a:gd name="connsiteX1363" fmla="*/ 3268966 w 6206334"/>
              <a:gd name="connsiteY1363" fmla="*/ 2427318 h 6858001"/>
              <a:gd name="connsiteX1364" fmla="*/ 3327529 w 6206334"/>
              <a:gd name="connsiteY1364" fmla="*/ 2490304 h 6858001"/>
              <a:gd name="connsiteX1365" fmla="*/ 3302139 w 6206334"/>
              <a:gd name="connsiteY1365" fmla="*/ 2472683 h 6858001"/>
              <a:gd name="connsiteX1366" fmla="*/ 3281642 w 6206334"/>
              <a:gd name="connsiteY1366" fmla="*/ 2451402 h 6858001"/>
              <a:gd name="connsiteX1367" fmla="*/ 3265663 w 6206334"/>
              <a:gd name="connsiteY1367" fmla="*/ 2432080 h 6858001"/>
              <a:gd name="connsiteX1368" fmla="*/ 3247677 w 6206334"/>
              <a:gd name="connsiteY1368" fmla="*/ 2405486 h 6858001"/>
              <a:gd name="connsiteX1369" fmla="*/ 3268966 w 6206334"/>
              <a:gd name="connsiteY1369" fmla="*/ 2427318 h 6858001"/>
              <a:gd name="connsiteX1370" fmla="*/ 3244374 w 6206334"/>
              <a:gd name="connsiteY1370" fmla="*/ 2410249 h 6858001"/>
              <a:gd name="connsiteX1371" fmla="*/ 3207976 w 6206334"/>
              <a:gd name="connsiteY1371" fmla="*/ 2370430 h 6858001"/>
              <a:gd name="connsiteX1372" fmla="*/ 3203251 w 6206334"/>
              <a:gd name="connsiteY1372" fmla="*/ 2374653 h 6858001"/>
              <a:gd name="connsiteX1373" fmla="*/ 3221626 w 6206334"/>
              <a:gd name="connsiteY1373" fmla="*/ 2380351 h 6858001"/>
              <a:gd name="connsiteX1374" fmla="*/ 3217837 w 6206334"/>
              <a:gd name="connsiteY1374" fmla="*/ 2374357 h 6858001"/>
              <a:gd name="connsiteX1375" fmla="*/ 3207976 w 6206334"/>
              <a:gd name="connsiteY1375" fmla="*/ 2370430 h 6858001"/>
              <a:gd name="connsiteX1376" fmla="*/ 1415514 w 6206334"/>
              <a:gd name="connsiteY1376" fmla="*/ 2369472 h 6858001"/>
              <a:gd name="connsiteX1377" fmla="*/ 1429526 w 6206334"/>
              <a:gd name="connsiteY1377" fmla="*/ 2375724 h 6858001"/>
              <a:gd name="connsiteX1378" fmla="*/ 1415514 w 6206334"/>
              <a:gd name="connsiteY1378" fmla="*/ 2369472 h 6858001"/>
              <a:gd name="connsiteX1379" fmla="*/ 1707296 w 6206334"/>
              <a:gd name="connsiteY1379" fmla="*/ 2365069 h 6858001"/>
              <a:gd name="connsiteX1380" fmla="*/ 1705121 w 6206334"/>
              <a:gd name="connsiteY1380" fmla="*/ 2372490 h 6858001"/>
              <a:gd name="connsiteX1381" fmla="*/ 1707296 w 6206334"/>
              <a:gd name="connsiteY1381" fmla="*/ 2365069 h 6858001"/>
              <a:gd name="connsiteX1382" fmla="*/ 3174024 w 6206334"/>
              <a:gd name="connsiteY1382" fmla="*/ 2334260 h 6858001"/>
              <a:gd name="connsiteX1383" fmla="*/ 3184359 w 6206334"/>
              <a:gd name="connsiteY1383" fmla="*/ 2339199 h 6858001"/>
              <a:gd name="connsiteX1384" fmla="*/ 3179766 w 6206334"/>
              <a:gd name="connsiteY1384" fmla="*/ 2337004 h 6858001"/>
              <a:gd name="connsiteX1385" fmla="*/ 3170579 w 6206334"/>
              <a:gd name="connsiteY1385" fmla="*/ 2332613 h 6858001"/>
              <a:gd name="connsiteX1386" fmla="*/ 3172111 w 6206334"/>
              <a:gd name="connsiteY1386" fmla="*/ 2333345 h 6858001"/>
              <a:gd name="connsiteX1387" fmla="*/ 3174024 w 6206334"/>
              <a:gd name="connsiteY1387" fmla="*/ 2334260 h 6858001"/>
              <a:gd name="connsiteX1388" fmla="*/ 3151372 w 6206334"/>
              <a:gd name="connsiteY1388" fmla="*/ 2302057 h 6858001"/>
              <a:gd name="connsiteX1389" fmla="*/ 3160600 w 6206334"/>
              <a:gd name="connsiteY1389" fmla="*/ 2305734 h 6858001"/>
              <a:gd name="connsiteX1390" fmla="*/ 3161614 w 6206334"/>
              <a:gd name="connsiteY1390" fmla="*/ 2309303 h 6858001"/>
              <a:gd name="connsiteX1391" fmla="*/ 3143233 w 6206334"/>
              <a:gd name="connsiteY1391" fmla="*/ 2303604 h 6858001"/>
              <a:gd name="connsiteX1392" fmla="*/ 3151372 w 6206334"/>
              <a:gd name="connsiteY1392" fmla="*/ 2302057 h 6858001"/>
              <a:gd name="connsiteX1393" fmla="*/ 3061573 w 6206334"/>
              <a:gd name="connsiteY1393" fmla="*/ 2296139 h 6858001"/>
              <a:gd name="connsiteX1394" fmla="*/ 3087793 w 6206334"/>
              <a:gd name="connsiteY1394" fmla="*/ 2330977 h 6858001"/>
              <a:gd name="connsiteX1395" fmla="*/ 3366863 w 6206334"/>
              <a:gd name="connsiteY1395" fmla="*/ 2631373 h 6858001"/>
              <a:gd name="connsiteX1396" fmla="*/ 3452630 w 6206334"/>
              <a:gd name="connsiteY1396" fmla="*/ 2726083 h 6858001"/>
              <a:gd name="connsiteX1397" fmla="*/ 3461512 w 6206334"/>
              <a:gd name="connsiteY1397" fmla="*/ 2725109 h 6858001"/>
              <a:gd name="connsiteX1398" fmla="*/ 3400591 w 6206334"/>
              <a:gd name="connsiteY1398" fmla="*/ 2654341 h 6858001"/>
              <a:gd name="connsiteX1399" fmla="*/ 3136984 w 6206334"/>
              <a:gd name="connsiteY1399" fmla="*/ 2365115 h 6858001"/>
              <a:gd name="connsiteX1400" fmla="*/ 3061573 w 6206334"/>
              <a:gd name="connsiteY1400" fmla="*/ 2296139 h 6858001"/>
              <a:gd name="connsiteX1401" fmla="*/ 3130209 w 6206334"/>
              <a:gd name="connsiteY1401" fmla="*/ 2278042 h 6858001"/>
              <a:gd name="connsiteX1402" fmla="*/ 3132943 w 6206334"/>
              <a:gd name="connsiteY1402" fmla="*/ 2279262 h 6858001"/>
              <a:gd name="connsiteX1403" fmla="*/ 3134500 w 6206334"/>
              <a:gd name="connsiteY1403" fmla="*/ 2279957 h 6858001"/>
              <a:gd name="connsiteX1404" fmla="*/ 3127379 w 6206334"/>
              <a:gd name="connsiteY1404" fmla="*/ 2276781 h 6858001"/>
              <a:gd name="connsiteX1405" fmla="*/ 3130025 w 6206334"/>
              <a:gd name="connsiteY1405" fmla="*/ 2277960 h 6858001"/>
              <a:gd name="connsiteX1406" fmla="*/ 3130209 w 6206334"/>
              <a:gd name="connsiteY1406" fmla="*/ 2278042 h 6858001"/>
              <a:gd name="connsiteX1407" fmla="*/ 3120488 w 6206334"/>
              <a:gd name="connsiteY1407" fmla="*/ 2273707 h 6858001"/>
              <a:gd name="connsiteX1408" fmla="*/ 3125159 w 6206334"/>
              <a:gd name="connsiteY1408" fmla="*/ 2275790 h 6858001"/>
              <a:gd name="connsiteX1409" fmla="*/ 3127379 w 6206334"/>
              <a:gd name="connsiteY1409" fmla="*/ 2276781 h 6858001"/>
              <a:gd name="connsiteX1410" fmla="*/ 4405872 w 6206334"/>
              <a:gd name="connsiteY1410" fmla="*/ 2244527 h 6858001"/>
              <a:gd name="connsiteX1411" fmla="*/ 4529755 w 6206334"/>
              <a:gd name="connsiteY1411" fmla="*/ 2394911 h 6858001"/>
              <a:gd name="connsiteX1412" fmla="*/ 4466994 w 6206334"/>
              <a:gd name="connsiteY1412" fmla="*/ 2317105 h 6858001"/>
              <a:gd name="connsiteX1413" fmla="*/ 4463201 w 6206334"/>
              <a:gd name="connsiteY1413" fmla="*/ 2323313 h 6858001"/>
              <a:gd name="connsiteX1414" fmla="*/ 4453954 w 6206334"/>
              <a:gd name="connsiteY1414" fmla="*/ 2312460 h 6858001"/>
              <a:gd name="connsiteX1415" fmla="*/ 4440146 w 6206334"/>
              <a:gd name="connsiteY1415" fmla="*/ 2294005 h 6858001"/>
              <a:gd name="connsiteX1416" fmla="*/ 4405872 w 6206334"/>
              <a:gd name="connsiteY1416" fmla="*/ 2244527 h 6858001"/>
              <a:gd name="connsiteX1417" fmla="*/ 4569378 w 6206334"/>
              <a:gd name="connsiteY1417" fmla="*/ 2239427 h 6858001"/>
              <a:gd name="connsiteX1418" fmla="*/ 4681225 w 6206334"/>
              <a:gd name="connsiteY1418" fmla="*/ 2373684 h 6858001"/>
              <a:gd name="connsiteX1419" fmla="*/ 5114255 w 6206334"/>
              <a:gd name="connsiteY1419" fmla="*/ 2876623 h 6858001"/>
              <a:gd name="connsiteX1420" fmla="*/ 5074586 w 6206334"/>
              <a:gd name="connsiteY1420" fmla="*/ 2849091 h 6858001"/>
              <a:gd name="connsiteX1421" fmla="*/ 4616126 w 6206334"/>
              <a:gd name="connsiteY1421" fmla="*/ 2307924 h 6858001"/>
              <a:gd name="connsiteX1422" fmla="*/ 4563618 w 6206334"/>
              <a:gd name="connsiteY1422" fmla="*/ 2246941 h 6858001"/>
              <a:gd name="connsiteX1423" fmla="*/ 4568643 w 6206334"/>
              <a:gd name="connsiteY1423" fmla="*/ 2249591 h 6858001"/>
              <a:gd name="connsiteX1424" fmla="*/ 4568643 w 6206334"/>
              <a:gd name="connsiteY1424" fmla="*/ 2249591 h 6858001"/>
              <a:gd name="connsiteX1425" fmla="*/ 1555115 w 6206334"/>
              <a:gd name="connsiteY1425" fmla="*/ 2237110 h 6858001"/>
              <a:gd name="connsiteX1426" fmla="*/ 1559480 w 6206334"/>
              <a:gd name="connsiteY1426" fmla="*/ 2238761 h 6858001"/>
              <a:gd name="connsiteX1427" fmla="*/ 1560802 w 6206334"/>
              <a:gd name="connsiteY1427" fmla="*/ 2237661 h 6858001"/>
              <a:gd name="connsiteX1428" fmla="*/ 1568331 w 6206334"/>
              <a:gd name="connsiteY1428" fmla="*/ 2246936 h 6858001"/>
              <a:gd name="connsiteX1429" fmla="*/ 1563597 w 6206334"/>
              <a:gd name="connsiteY1429" fmla="*/ 2246855 h 6858001"/>
              <a:gd name="connsiteX1430" fmla="*/ 1555115 w 6206334"/>
              <a:gd name="connsiteY1430" fmla="*/ 2237110 h 6858001"/>
              <a:gd name="connsiteX1431" fmla="*/ 4558829 w 6206334"/>
              <a:gd name="connsiteY1431" fmla="*/ 2226763 h 6858001"/>
              <a:gd name="connsiteX1432" fmla="*/ 4566998 w 6206334"/>
              <a:gd name="connsiteY1432" fmla="*/ 2236570 h 6858001"/>
              <a:gd name="connsiteX1433" fmla="*/ 4558646 w 6206334"/>
              <a:gd name="connsiteY1433" fmla="*/ 2233015 h 6858001"/>
              <a:gd name="connsiteX1434" fmla="*/ 1356291 w 6206334"/>
              <a:gd name="connsiteY1434" fmla="*/ 2202054 h 6858001"/>
              <a:gd name="connsiteX1435" fmla="*/ 1356417 w 6206334"/>
              <a:gd name="connsiteY1435" fmla="*/ 2202117 h 6858001"/>
              <a:gd name="connsiteX1436" fmla="*/ 1359625 w 6206334"/>
              <a:gd name="connsiteY1436" fmla="*/ 2203739 h 6858001"/>
              <a:gd name="connsiteX1437" fmla="*/ 3046855 w 6206334"/>
              <a:gd name="connsiteY1437" fmla="*/ 2200259 h 6858001"/>
              <a:gd name="connsiteX1438" fmla="*/ 3120488 w 6206334"/>
              <a:gd name="connsiteY1438" fmla="*/ 2273707 h 6858001"/>
              <a:gd name="connsiteX1439" fmla="*/ 3046855 w 6206334"/>
              <a:gd name="connsiteY1439" fmla="*/ 2200259 h 6858001"/>
              <a:gd name="connsiteX1440" fmla="*/ 1343837 w 6206334"/>
              <a:gd name="connsiteY1440" fmla="*/ 2195759 h 6858001"/>
              <a:gd name="connsiteX1441" fmla="*/ 1349757 w 6206334"/>
              <a:gd name="connsiteY1441" fmla="*/ 2198751 h 6858001"/>
              <a:gd name="connsiteX1442" fmla="*/ 1356291 w 6206334"/>
              <a:gd name="connsiteY1442" fmla="*/ 2202054 h 6858001"/>
              <a:gd name="connsiteX1443" fmla="*/ 3036687 w 6206334"/>
              <a:gd name="connsiteY1443" fmla="*/ 2194902 h 6858001"/>
              <a:gd name="connsiteX1444" fmla="*/ 3046855 w 6206334"/>
              <a:gd name="connsiteY1444" fmla="*/ 2200259 h 6858001"/>
              <a:gd name="connsiteX1445" fmla="*/ 3040924 w 6206334"/>
              <a:gd name="connsiteY1445" fmla="*/ 2197134 h 6858001"/>
              <a:gd name="connsiteX1446" fmla="*/ 3029059 w 6206334"/>
              <a:gd name="connsiteY1446" fmla="*/ 2190885 h 6858001"/>
              <a:gd name="connsiteX1447" fmla="*/ 3031038 w 6206334"/>
              <a:gd name="connsiteY1447" fmla="*/ 2191927 h 6858001"/>
              <a:gd name="connsiteX1448" fmla="*/ 3036687 w 6206334"/>
              <a:gd name="connsiteY1448" fmla="*/ 2194902 h 6858001"/>
              <a:gd name="connsiteX1449" fmla="*/ 1331961 w 6206334"/>
              <a:gd name="connsiteY1449" fmla="*/ 2168224 h 6858001"/>
              <a:gd name="connsiteX1450" fmla="*/ 1341641 w 6206334"/>
              <a:gd name="connsiteY1450" fmla="*/ 2177146 h 6858001"/>
              <a:gd name="connsiteX1451" fmla="*/ 1324054 w 6206334"/>
              <a:gd name="connsiteY1451" fmla="*/ 2171996 h 6858001"/>
              <a:gd name="connsiteX1452" fmla="*/ 1331961 w 6206334"/>
              <a:gd name="connsiteY1452" fmla="*/ 2168224 h 6858001"/>
              <a:gd name="connsiteX1453" fmla="*/ 1507369 w 6206334"/>
              <a:gd name="connsiteY1453" fmla="*/ 2144148 h 6858001"/>
              <a:gd name="connsiteX1454" fmla="*/ 1513875 w 6206334"/>
              <a:gd name="connsiteY1454" fmla="*/ 2150866 h 6858001"/>
              <a:gd name="connsiteX1455" fmla="*/ 1509485 w 6206334"/>
              <a:gd name="connsiteY1455" fmla="*/ 2150575 h 6858001"/>
              <a:gd name="connsiteX1456" fmla="*/ 1504485 w 6206334"/>
              <a:gd name="connsiteY1456" fmla="*/ 2144395 h 6858001"/>
              <a:gd name="connsiteX1457" fmla="*/ 1491115 w 6206334"/>
              <a:gd name="connsiteY1457" fmla="*/ 2125223 h 6858001"/>
              <a:gd name="connsiteX1458" fmla="*/ 1497895 w 6206334"/>
              <a:gd name="connsiteY1458" fmla="*/ 2131545 h 6858001"/>
              <a:gd name="connsiteX1459" fmla="*/ 1494032 w 6206334"/>
              <a:gd name="connsiteY1459" fmla="*/ 2131561 h 6858001"/>
              <a:gd name="connsiteX1460" fmla="*/ 1489035 w 6206334"/>
              <a:gd name="connsiteY1460" fmla="*/ 2125465 h 6858001"/>
              <a:gd name="connsiteX1461" fmla="*/ 1386190 w 6206334"/>
              <a:gd name="connsiteY1461" fmla="*/ 2116343 h 6858001"/>
              <a:gd name="connsiteX1462" fmla="*/ 1396569 w 6206334"/>
              <a:gd name="connsiteY1462" fmla="*/ 2120018 h 6858001"/>
              <a:gd name="connsiteX1463" fmla="*/ 1382951 w 6206334"/>
              <a:gd name="connsiteY1463" fmla="*/ 2117624 h 6858001"/>
              <a:gd name="connsiteX1464" fmla="*/ 1386190 w 6206334"/>
              <a:gd name="connsiteY1464" fmla="*/ 2116343 h 6858001"/>
              <a:gd name="connsiteX1465" fmla="*/ 1474653 w 6206334"/>
              <a:gd name="connsiteY1465" fmla="*/ 2106597 h 6858001"/>
              <a:gd name="connsiteX1466" fmla="*/ 1481364 w 6206334"/>
              <a:gd name="connsiteY1466" fmla="*/ 2113018 h 6858001"/>
              <a:gd name="connsiteX1467" fmla="*/ 1478686 w 6206334"/>
              <a:gd name="connsiteY1467" fmla="*/ 2112840 h 6858001"/>
              <a:gd name="connsiteX1468" fmla="*/ 1473621 w 6206334"/>
              <a:gd name="connsiteY1468" fmla="*/ 2106660 h 6858001"/>
              <a:gd name="connsiteX1469" fmla="*/ 1540596 w 6206334"/>
              <a:gd name="connsiteY1469" fmla="*/ 2101355 h 6858001"/>
              <a:gd name="connsiteX1470" fmla="*/ 1544720 w 6206334"/>
              <a:gd name="connsiteY1470" fmla="*/ 2106423 h 6858001"/>
              <a:gd name="connsiteX1471" fmla="*/ 1531100 w 6206334"/>
              <a:gd name="connsiteY1471" fmla="*/ 2104026 h 6858001"/>
              <a:gd name="connsiteX1472" fmla="*/ 1540596 w 6206334"/>
              <a:gd name="connsiteY1472" fmla="*/ 2101355 h 6858001"/>
              <a:gd name="connsiteX1473" fmla="*/ 4421274 w 6206334"/>
              <a:gd name="connsiteY1473" fmla="*/ 2072185 h 6858001"/>
              <a:gd name="connsiteX1474" fmla="*/ 4430453 w 6206334"/>
              <a:gd name="connsiteY1474" fmla="*/ 2084253 h 6858001"/>
              <a:gd name="connsiteX1475" fmla="*/ 4455352 w 6206334"/>
              <a:gd name="connsiteY1475" fmla="*/ 2113586 h 6858001"/>
              <a:gd name="connsiteX1476" fmla="*/ 4483252 w 6206334"/>
              <a:gd name="connsiteY1476" fmla="*/ 2125893 h 6858001"/>
              <a:gd name="connsiteX1477" fmla="*/ 4471881 w 6206334"/>
              <a:gd name="connsiteY1477" fmla="*/ 2132114 h 6858001"/>
              <a:gd name="connsiteX1478" fmla="*/ 4503342 w 6206334"/>
              <a:gd name="connsiteY1478" fmla="*/ 2156098 h 6858001"/>
              <a:gd name="connsiteX1479" fmla="*/ 4509176 w 6206334"/>
              <a:gd name="connsiteY1479" fmla="*/ 2158619 h 6858001"/>
              <a:gd name="connsiteX1480" fmla="*/ 4511242 w 6206334"/>
              <a:gd name="connsiteY1480" fmla="*/ 2161406 h 6858001"/>
              <a:gd name="connsiteX1481" fmla="*/ 4510352 w 6206334"/>
              <a:gd name="connsiteY1481" fmla="*/ 2166457 h 6858001"/>
              <a:gd name="connsiteX1482" fmla="*/ 4509151 w 6206334"/>
              <a:gd name="connsiteY1482" fmla="*/ 2173268 h 6858001"/>
              <a:gd name="connsiteX1483" fmla="*/ 4520706 w 6206334"/>
              <a:gd name="connsiteY1483" fmla="*/ 2174175 h 6858001"/>
              <a:gd name="connsiteX1484" fmla="*/ 4526374 w 6206334"/>
              <a:gd name="connsiteY1484" fmla="*/ 2181825 h 6858001"/>
              <a:gd name="connsiteX1485" fmla="*/ 4528956 w 6206334"/>
              <a:gd name="connsiteY1485" fmla="*/ 2186864 h 6858001"/>
              <a:gd name="connsiteX1486" fmla="*/ 4535202 w 6206334"/>
              <a:gd name="connsiteY1486" fmla="*/ 2198403 h 6858001"/>
              <a:gd name="connsiteX1487" fmla="*/ 4555864 w 6206334"/>
              <a:gd name="connsiteY1487" fmla="*/ 2223204 h 6858001"/>
              <a:gd name="connsiteX1488" fmla="*/ 4555665 w 6206334"/>
              <a:gd name="connsiteY1488" fmla="*/ 2229985 h 6858001"/>
              <a:gd name="connsiteX1489" fmla="*/ 4558646 w 6206334"/>
              <a:gd name="connsiteY1489" fmla="*/ 2233015 h 6858001"/>
              <a:gd name="connsiteX1490" fmla="*/ 4562346 w 6206334"/>
              <a:gd name="connsiteY1490" fmla="*/ 2245464 h 6858001"/>
              <a:gd name="connsiteX1491" fmla="*/ 4452386 w 6206334"/>
              <a:gd name="connsiteY1491" fmla="*/ 2117755 h 6858001"/>
              <a:gd name="connsiteX1492" fmla="*/ 4305057 w 6206334"/>
              <a:gd name="connsiteY1492" fmla="*/ 1899917 h 6858001"/>
              <a:gd name="connsiteX1493" fmla="*/ 4318675 w 6206334"/>
              <a:gd name="connsiteY1493" fmla="*/ 1902313 h 6858001"/>
              <a:gd name="connsiteX1494" fmla="*/ 4305057 w 6206334"/>
              <a:gd name="connsiteY1494" fmla="*/ 1899917 h 6858001"/>
              <a:gd name="connsiteX1495" fmla="*/ 1471523 w 6206334"/>
              <a:gd name="connsiteY1495" fmla="*/ 1877303 h 6858001"/>
              <a:gd name="connsiteX1496" fmla="*/ 1540841 w 6206334"/>
              <a:gd name="connsiteY1496" fmla="*/ 1942631 h 6858001"/>
              <a:gd name="connsiteX1497" fmla="*/ 2028519 w 6206334"/>
              <a:gd name="connsiteY1497" fmla="*/ 2522156 h 6858001"/>
              <a:gd name="connsiteX1498" fmla="*/ 2039495 w 6206334"/>
              <a:gd name="connsiteY1498" fmla="*/ 2536828 h 6858001"/>
              <a:gd name="connsiteX1499" fmla="*/ 2039495 w 6206334"/>
              <a:gd name="connsiteY1499" fmla="*/ 2536828 h 6858001"/>
              <a:gd name="connsiteX1500" fmla="*/ 2028519 w 6206334"/>
              <a:gd name="connsiteY1500" fmla="*/ 2522156 h 6858001"/>
              <a:gd name="connsiteX1501" fmla="*/ 1869366 w 6206334"/>
              <a:gd name="connsiteY1501" fmla="*/ 2309394 h 6858001"/>
              <a:gd name="connsiteX1502" fmla="*/ 1706245 w 6206334"/>
              <a:gd name="connsiteY1502" fmla="*/ 2093878 h 6858001"/>
              <a:gd name="connsiteX1503" fmla="*/ 1660906 w 6206334"/>
              <a:gd name="connsiteY1503" fmla="*/ 2011847 h 6858001"/>
              <a:gd name="connsiteX1504" fmla="*/ 1695022 w 6206334"/>
              <a:gd name="connsiteY1504" fmla="*/ 2035524 h 6858001"/>
              <a:gd name="connsiteX1505" fmla="*/ 1739057 w 6206334"/>
              <a:gd name="connsiteY1505" fmla="*/ 2087252 h 6858001"/>
              <a:gd name="connsiteX1506" fmla="*/ 1993795 w 6206334"/>
              <a:gd name="connsiteY1506" fmla="*/ 2402808 h 6858001"/>
              <a:gd name="connsiteX1507" fmla="*/ 3422221 w 6206334"/>
              <a:gd name="connsiteY1507" fmla="*/ 4072679 h 6858001"/>
              <a:gd name="connsiteX1508" fmla="*/ 3843063 w 6206334"/>
              <a:gd name="connsiteY1508" fmla="*/ 4474116 h 6858001"/>
              <a:gd name="connsiteX1509" fmla="*/ 5022855 w 6206334"/>
              <a:gd name="connsiteY1509" fmla="*/ 5504589 h 6858001"/>
              <a:gd name="connsiteX1510" fmla="*/ 5853421 w 6206334"/>
              <a:gd name="connsiteY1510" fmla="*/ 6072792 h 6858001"/>
              <a:gd name="connsiteX1511" fmla="*/ 6049783 w 6206334"/>
              <a:gd name="connsiteY1511" fmla="*/ 6187905 h 6858001"/>
              <a:gd name="connsiteX1512" fmla="*/ 5964081 w 6206334"/>
              <a:gd name="connsiteY1512" fmla="*/ 6186046 h 6858001"/>
              <a:gd name="connsiteX1513" fmla="*/ 5864757 w 6206334"/>
              <a:gd name="connsiteY1513" fmla="*/ 6139455 h 6858001"/>
              <a:gd name="connsiteX1514" fmla="*/ 5538261 w 6206334"/>
              <a:gd name="connsiteY1514" fmla="*/ 5949312 h 6858001"/>
              <a:gd name="connsiteX1515" fmla="*/ 4791042 w 6206334"/>
              <a:gd name="connsiteY1515" fmla="*/ 5408378 h 6858001"/>
              <a:gd name="connsiteX1516" fmla="*/ 4596131 w 6206334"/>
              <a:gd name="connsiteY1516" fmla="*/ 5258995 h 6858001"/>
              <a:gd name="connsiteX1517" fmla="*/ 4631703 w 6206334"/>
              <a:gd name="connsiteY1517" fmla="*/ 5290737 h 6858001"/>
              <a:gd name="connsiteX1518" fmla="*/ 5798491 w 6206334"/>
              <a:gd name="connsiteY1518" fmla="*/ 6129919 h 6858001"/>
              <a:gd name="connsiteX1519" fmla="*/ 6001859 w 6206334"/>
              <a:gd name="connsiteY1519" fmla="*/ 6256952 h 6858001"/>
              <a:gd name="connsiteX1520" fmla="*/ 6019846 w 6206334"/>
              <a:gd name="connsiteY1520" fmla="*/ 6283545 h 6858001"/>
              <a:gd name="connsiteX1521" fmla="*/ 6025911 w 6206334"/>
              <a:gd name="connsiteY1521" fmla="*/ 6317152 h 6858001"/>
              <a:gd name="connsiteX1522" fmla="*/ 5989946 w 6206334"/>
              <a:gd name="connsiteY1522" fmla="*/ 6306302 h 6858001"/>
              <a:gd name="connsiteX1523" fmla="*/ 5951579 w 6206334"/>
              <a:gd name="connsiteY1523" fmla="*/ 6309075 h 6858001"/>
              <a:gd name="connsiteX1524" fmla="*/ 5990456 w 6206334"/>
              <a:gd name="connsiteY1524" fmla="*/ 6336055 h 6858001"/>
              <a:gd name="connsiteX1525" fmla="*/ 5972975 w 6206334"/>
              <a:gd name="connsiteY1525" fmla="*/ 6329193 h 6858001"/>
              <a:gd name="connsiteX1526" fmla="*/ 5997256 w 6206334"/>
              <a:gd name="connsiteY1526" fmla="*/ 6340774 h 6858001"/>
              <a:gd name="connsiteX1527" fmla="*/ 5990456 w 6206334"/>
              <a:gd name="connsiteY1527" fmla="*/ 6336055 h 6858001"/>
              <a:gd name="connsiteX1528" fmla="*/ 6017695 w 6206334"/>
              <a:gd name="connsiteY1528" fmla="*/ 6346139 h 6858001"/>
              <a:gd name="connsiteX1529" fmla="*/ 6023029 w 6206334"/>
              <a:gd name="connsiteY1529" fmla="*/ 6350699 h 6858001"/>
              <a:gd name="connsiteX1530" fmla="*/ 6035769 w 6206334"/>
              <a:gd name="connsiteY1530" fmla="*/ 6355096 h 6858001"/>
              <a:gd name="connsiteX1531" fmla="*/ 6064215 w 6206334"/>
              <a:gd name="connsiteY1531" fmla="*/ 6366633 h 6858001"/>
              <a:gd name="connsiteX1532" fmla="*/ 6078394 w 6206334"/>
              <a:gd name="connsiteY1532" fmla="*/ 6375889 h 6858001"/>
              <a:gd name="connsiteX1533" fmla="*/ 6075677 w 6206334"/>
              <a:gd name="connsiteY1533" fmla="*/ 6377696 h 6858001"/>
              <a:gd name="connsiteX1534" fmla="*/ 6111399 w 6206334"/>
              <a:gd name="connsiteY1534" fmla="*/ 6400544 h 6858001"/>
              <a:gd name="connsiteX1535" fmla="*/ 6073372 w 6206334"/>
              <a:gd name="connsiteY1535" fmla="*/ 6380668 h 6858001"/>
              <a:gd name="connsiteX1536" fmla="*/ 6075677 w 6206334"/>
              <a:gd name="connsiteY1536" fmla="*/ 6377696 h 6858001"/>
              <a:gd name="connsiteX1537" fmla="*/ 6124031 w 6206334"/>
              <a:gd name="connsiteY1537" fmla="*/ 6405886 h 6858001"/>
              <a:gd name="connsiteX1538" fmla="*/ 6111498 w 6206334"/>
              <a:gd name="connsiteY1538" fmla="*/ 6403430 h 6858001"/>
              <a:gd name="connsiteX1539" fmla="*/ 6101673 w 6206334"/>
              <a:gd name="connsiteY1539" fmla="*/ 6409551 h 6858001"/>
              <a:gd name="connsiteX1540" fmla="*/ 6058950 w 6206334"/>
              <a:gd name="connsiteY1540" fmla="*/ 6393210 h 6858001"/>
              <a:gd name="connsiteX1541" fmla="*/ 5919646 w 6206334"/>
              <a:gd name="connsiteY1541" fmla="*/ 6335719 h 6858001"/>
              <a:gd name="connsiteX1542" fmla="*/ 5912633 w 6206334"/>
              <a:gd name="connsiteY1542" fmla="*/ 6332393 h 6858001"/>
              <a:gd name="connsiteX1543" fmla="*/ 5912346 w 6206334"/>
              <a:gd name="connsiteY1543" fmla="*/ 6332336 h 6858001"/>
              <a:gd name="connsiteX1544" fmla="*/ 5884370 w 6206334"/>
              <a:gd name="connsiteY1544" fmla="*/ 6321225 h 6858001"/>
              <a:gd name="connsiteX1545" fmla="*/ 5871741 w 6206334"/>
              <a:gd name="connsiteY1545" fmla="*/ 6312999 h 6858001"/>
              <a:gd name="connsiteX1546" fmla="*/ 5811428 w 6206334"/>
              <a:gd name="connsiteY1546" fmla="*/ 6284393 h 6858001"/>
              <a:gd name="connsiteX1547" fmla="*/ 5845265 w 6206334"/>
              <a:gd name="connsiteY1547" fmla="*/ 6306431 h 6858001"/>
              <a:gd name="connsiteX1548" fmla="*/ 5884370 w 6206334"/>
              <a:gd name="connsiteY1548" fmla="*/ 6321225 h 6858001"/>
              <a:gd name="connsiteX1549" fmla="*/ 5897066 w 6206334"/>
              <a:gd name="connsiteY1549" fmla="*/ 6332289 h 6858001"/>
              <a:gd name="connsiteX1550" fmla="*/ 5933010 w 6206334"/>
              <a:gd name="connsiteY1550" fmla="*/ 6349106 h 6858001"/>
              <a:gd name="connsiteX1551" fmla="*/ 6074404 w 6206334"/>
              <a:gd name="connsiteY1551" fmla="*/ 6410496 h 6858001"/>
              <a:gd name="connsiteX1552" fmla="*/ 6155557 w 6206334"/>
              <a:gd name="connsiteY1552" fmla="*/ 6446699 h 6858001"/>
              <a:gd name="connsiteX1553" fmla="*/ 6140318 w 6206334"/>
              <a:gd name="connsiteY1553" fmla="*/ 6447229 h 6858001"/>
              <a:gd name="connsiteX1554" fmla="*/ 6117944 w 6206334"/>
              <a:gd name="connsiteY1554" fmla="*/ 6438851 h 6858001"/>
              <a:gd name="connsiteX1555" fmla="*/ 6029592 w 6206334"/>
              <a:gd name="connsiteY1555" fmla="*/ 6414939 h 6858001"/>
              <a:gd name="connsiteX1556" fmla="*/ 5912522 w 6206334"/>
              <a:gd name="connsiteY1556" fmla="*/ 6366538 h 6858001"/>
              <a:gd name="connsiteX1557" fmla="*/ 5907683 w 6206334"/>
              <a:gd name="connsiteY1557" fmla="*/ 6364210 h 6858001"/>
              <a:gd name="connsiteX1558" fmla="*/ 5906059 w 6206334"/>
              <a:gd name="connsiteY1558" fmla="*/ 6364500 h 6858001"/>
              <a:gd name="connsiteX1559" fmla="*/ 5893313 w 6206334"/>
              <a:gd name="connsiteY1559" fmla="*/ 6364520 h 6858001"/>
              <a:gd name="connsiteX1560" fmla="*/ 5907531 w 6206334"/>
              <a:gd name="connsiteY1560" fmla="*/ 6371303 h 6858001"/>
              <a:gd name="connsiteX1561" fmla="*/ 6045562 w 6206334"/>
              <a:gd name="connsiteY1561" fmla="*/ 6435579 h 6858001"/>
              <a:gd name="connsiteX1562" fmla="*/ 5922467 w 6206334"/>
              <a:gd name="connsiteY1562" fmla="*/ 6393906 h 6858001"/>
              <a:gd name="connsiteX1563" fmla="*/ 5887295 w 6206334"/>
              <a:gd name="connsiteY1563" fmla="*/ 6378874 h 6858001"/>
              <a:gd name="connsiteX1564" fmla="*/ 5892289 w 6206334"/>
              <a:gd name="connsiteY1564" fmla="*/ 6384341 h 6858001"/>
              <a:gd name="connsiteX1565" fmla="*/ 5892511 w 6206334"/>
              <a:gd name="connsiteY1565" fmla="*/ 6384787 h 6858001"/>
              <a:gd name="connsiteX1566" fmla="*/ 5942263 w 6206334"/>
              <a:gd name="connsiteY1566" fmla="*/ 6406164 h 6858001"/>
              <a:gd name="connsiteX1567" fmla="*/ 6032878 w 6206334"/>
              <a:gd name="connsiteY1567" fmla="*/ 6445849 h 6858001"/>
              <a:gd name="connsiteX1568" fmla="*/ 6032763 w 6206334"/>
              <a:gd name="connsiteY1568" fmla="*/ 6445655 h 6858001"/>
              <a:gd name="connsiteX1569" fmla="*/ 6057992 w 6206334"/>
              <a:gd name="connsiteY1569" fmla="*/ 6448776 h 6858001"/>
              <a:gd name="connsiteX1570" fmla="*/ 6054685 w 6206334"/>
              <a:gd name="connsiteY1570" fmla="*/ 6453540 h 6858001"/>
              <a:gd name="connsiteX1571" fmla="*/ 6037515 w 6206334"/>
              <a:gd name="connsiteY1571" fmla="*/ 6453749 h 6858001"/>
              <a:gd name="connsiteX1572" fmla="*/ 6033467 w 6206334"/>
              <a:gd name="connsiteY1572" fmla="*/ 6446852 h 6858001"/>
              <a:gd name="connsiteX1573" fmla="*/ 5941506 w 6206334"/>
              <a:gd name="connsiteY1573" fmla="*/ 6413296 h 6858001"/>
              <a:gd name="connsiteX1574" fmla="*/ 5897473 w 6206334"/>
              <a:gd name="connsiteY1574" fmla="*/ 6394773 h 6858001"/>
              <a:gd name="connsiteX1575" fmla="*/ 5899646 w 6206334"/>
              <a:gd name="connsiteY1575" fmla="*/ 6399148 h 6858001"/>
              <a:gd name="connsiteX1576" fmla="*/ 5895200 w 6206334"/>
              <a:gd name="connsiteY1576" fmla="*/ 6400472 h 6858001"/>
              <a:gd name="connsiteX1577" fmla="*/ 5993974 w 6206334"/>
              <a:gd name="connsiteY1577" fmla="*/ 6447858 h 6858001"/>
              <a:gd name="connsiteX1578" fmla="*/ 5990330 w 6206334"/>
              <a:gd name="connsiteY1578" fmla="*/ 6450929 h 6858001"/>
              <a:gd name="connsiteX1579" fmla="*/ 6024139 w 6206334"/>
              <a:gd name="connsiteY1579" fmla="*/ 6466185 h 6858001"/>
              <a:gd name="connsiteX1580" fmla="*/ 6028047 w 6206334"/>
              <a:gd name="connsiteY1580" fmla="*/ 6467600 h 6858001"/>
              <a:gd name="connsiteX1581" fmla="*/ 6029145 w 6206334"/>
              <a:gd name="connsiteY1581" fmla="*/ 6469336 h 6858001"/>
              <a:gd name="connsiteX1582" fmla="*/ 6039577 w 6206334"/>
              <a:gd name="connsiteY1582" fmla="*/ 6478667 h 6858001"/>
              <a:gd name="connsiteX1583" fmla="*/ 6036989 w 6206334"/>
              <a:gd name="connsiteY1583" fmla="*/ 6477782 h 6858001"/>
              <a:gd name="connsiteX1584" fmla="*/ 5975527 w 6206334"/>
              <a:gd name="connsiteY1584" fmla="*/ 6452970 h 6858001"/>
              <a:gd name="connsiteX1585" fmla="*/ 5967962 w 6206334"/>
              <a:gd name="connsiteY1585" fmla="*/ 6452256 h 6858001"/>
              <a:gd name="connsiteX1586" fmla="*/ 5888033 w 6206334"/>
              <a:gd name="connsiteY1586" fmla="*/ 6427578 h 6858001"/>
              <a:gd name="connsiteX1587" fmla="*/ 5890673 w 6206334"/>
              <a:gd name="connsiteY1587" fmla="*/ 6429740 h 6858001"/>
              <a:gd name="connsiteX1588" fmla="*/ 6016435 w 6206334"/>
              <a:gd name="connsiteY1588" fmla="*/ 6482829 h 6858001"/>
              <a:gd name="connsiteX1589" fmla="*/ 6017043 w 6206334"/>
              <a:gd name="connsiteY1589" fmla="*/ 6483082 h 6858001"/>
              <a:gd name="connsiteX1590" fmla="*/ 6030697 w 6206334"/>
              <a:gd name="connsiteY1590" fmla="*/ 6492578 h 6858001"/>
              <a:gd name="connsiteX1591" fmla="*/ 6037247 w 6206334"/>
              <a:gd name="connsiteY1591" fmla="*/ 6495853 h 6858001"/>
              <a:gd name="connsiteX1592" fmla="*/ 6026648 w 6206334"/>
              <a:gd name="connsiteY1592" fmla="*/ 6503230 h 6858001"/>
              <a:gd name="connsiteX1593" fmla="*/ 6039989 w 6206334"/>
              <a:gd name="connsiteY1593" fmla="*/ 6514588 h 6858001"/>
              <a:gd name="connsiteX1594" fmla="*/ 6043625 w 6206334"/>
              <a:gd name="connsiteY1594" fmla="*/ 6526052 h 6858001"/>
              <a:gd name="connsiteX1595" fmla="*/ 6003418 w 6206334"/>
              <a:gd name="connsiteY1595" fmla="*/ 6500610 h 6858001"/>
              <a:gd name="connsiteX1596" fmla="*/ 5994950 w 6206334"/>
              <a:gd name="connsiteY1596" fmla="*/ 6512073 h 6858001"/>
              <a:gd name="connsiteX1597" fmla="*/ 5974323 w 6206334"/>
              <a:gd name="connsiteY1597" fmla="*/ 6495729 h 6858001"/>
              <a:gd name="connsiteX1598" fmla="*/ 5983928 w 6206334"/>
              <a:gd name="connsiteY1598" fmla="*/ 6508907 h 6858001"/>
              <a:gd name="connsiteX1599" fmla="*/ 5989009 w 6206334"/>
              <a:gd name="connsiteY1599" fmla="*/ 6515215 h 6858001"/>
              <a:gd name="connsiteX1600" fmla="*/ 6000480 w 6206334"/>
              <a:gd name="connsiteY1600" fmla="*/ 6521541 h 6858001"/>
              <a:gd name="connsiteX1601" fmla="*/ 5993776 w 6206334"/>
              <a:gd name="connsiteY1601" fmla="*/ 6521128 h 6858001"/>
              <a:gd name="connsiteX1602" fmla="*/ 6003428 w 6206334"/>
              <a:gd name="connsiteY1602" fmla="*/ 6533106 h 6858001"/>
              <a:gd name="connsiteX1603" fmla="*/ 6018210 w 6206334"/>
              <a:gd name="connsiteY1603" fmla="*/ 6547702 h 6858001"/>
              <a:gd name="connsiteX1604" fmla="*/ 5983455 w 6206334"/>
              <a:gd name="connsiteY1604" fmla="*/ 6526718 h 6858001"/>
              <a:gd name="connsiteX1605" fmla="*/ 5972630 w 6206334"/>
              <a:gd name="connsiteY1605" fmla="*/ 6519825 h 6858001"/>
              <a:gd name="connsiteX1606" fmla="*/ 5972253 w 6206334"/>
              <a:gd name="connsiteY1606" fmla="*/ 6519802 h 6858001"/>
              <a:gd name="connsiteX1607" fmla="*/ 5949133 w 6206334"/>
              <a:gd name="connsiteY1607" fmla="*/ 6509450 h 6858001"/>
              <a:gd name="connsiteX1608" fmla="*/ 5945572 w 6206334"/>
              <a:gd name="connsiteY1608" fmla="*/ 6506839 h 6858001"/>
              <a:gd name="connsiteX1609" fmla="*/ 5949639 w 6206334"/>
              <a:gd name="connsiteY1609" fmla="*/ 6513534 h 6858001"/>
              <a:gd name="connsiteX1610" fmla="*/ 5983605 w 6206334"/>
              <a:gd name="connsiteY1610" fmla="*/ 6541236 h 6858001"/>
              <a:gd name="connsiteX1611" fmla="*/ 6013648 w 6206334"/>
              <a:gd name="connsiteY1611" fmla="*/ 6566012 h 6858001"/>
              <a:gd name="connsiteX1612" fmla="*/ 6032321 w 6206334"/>
              <a:gd name="connsiteY1612" fmla="*/ 6582258 h 6858001"/>
              <a:gd name="connsiteX1613" fmla="*/ 6025653 w 6206334"/>
              <a:gd name="connsiteY1613" fmla="*/ 6579327 h 6858001"/>
              <a:gd name="connsiteX1614" fmla="*/ 5976624 w 6206334"/>
              <a:gd name="connsiteY1614" fmla="*/ 6560216 h 6858001"/>
              <a:gd name="connsiteX1615" fmla="*/ 5952531 w 6206334"/>
              <a:gd name="connsiteY1615" fmla="*/ 6546784 h 6858001"/>
              <a:gd name="connsiteX1616" fmla="*/ 5952618 w 6206334"/>
              <a:gd name="connsiteY1616" fmla="*/ 6550791 h 6858001"/>
              <a:gd name="connsiteX1617" fmla="*/ 5952731 w 6206334"/>
              <a:gd name="connsiteY1617" fmla="*/ 6550902 h 6858001"/>
              <a:gd name="connsiteX1618" fmla="*/ 5950613 w 6206334"/>
              <a:gd name="connsiteY1618" fmla="*/ 6550077 h 6858001"/>
              <a:gd name="connsiteX1619" fmla="*/ 5872103 w 6206334"/>
              <a:gd name="connsiteY1619" fmla="*/ 6516251 h 6858001"/>
              <a:gd name="connsiteX1620" fmla="*/ 5841710 w 6206334"/>
              <a:gd name="connsiteY1620" fmla="*/ 6508154 h 6858001"/>
              <a:gd name="connsiteX1621" fmla="*/ 5886956 w 6206334"/>
              <a:gd name="connsiteY1621" fmla="*/ 6527779 h 6858001"/>
              <a:gd name="connsiteX1622" fmla="*/ 5961972 w 6206334"/>
              <a:gd name="connsiteY1622" fmla="*/ 6560090 h 6858001"/>
              <a:gd name="connsiteX1623" fmla="*/ 5966228 w 6206334"/>
              <a:gd name="connsiteY1623" fmla="*/ 6564316 h 6858001"/>
              <a:gd name="connsiteX1624" fmla="*/ 5971636 w 6206334"/>
              <a:gd name="connsiteY1624" fmla="*/ 6573693 h 6858001"/>
              <a:gd name="connsiteX1625" fmla="*/ 5907846 w 6206334"/>
              <a:gd name="connsiteY1625" fmla="*/ 6544952 h 6858001"/>
              <a:gd name="connsiteX1626" fmla="*/ 5964401 w 6206334"/>
              <a:gd name="connsiteY1626" fmla="*/ 6596512 h 6858001"/>
              <a:gd name="connsiteX1627" fmla="*/ 5944348 w 6206334"/>
              <a:gd name="connsiteY1627" fmla="*/ 6605226 h 6858001"/>
              <a:gd name="connsiteX1628" fmla="*/ 5936082 w 6206334"/>
              <a:gd name="connsiteY1628" fmla="*/ 6602852 h 6858001"/>
              <a:gd name="connsiteX1629" fmla="*/ 5947713 w 6206334"/>
              <a:gd name="connsiteY1629" fmla="*/ 6620667 h 6858001"/>
              <a:gd name="connsiteX1630" fmla="*/ 5973577 w 6206334"/>
              <a:gd name="connsiteY1630" fmla="*/ 6642568 h 6858001"/>
              <a:gd name="connsiteX1631" fmla="*/ 5977142 w 6206334"/>
              <a:gd name="connsiteY1631" fmla="*/ 6645250 h 6858001"/>
              <a:gd name="connsiteX1632" fmla="*/ 5867369 w 6206334"/>
              <a:gd name="connsiteY1632" fmla="*/ 6599744 h 6858001"/>
              <a:gd name="connsiteX1633" fmla="*/ 5860266 w 6206334"/>
              <a:gd name="connsiteY1633" fmla="*/ 6603363 h 6858001"/>
              <a:gd name="connsiteX1634" fmla="*/ 5948019 w 6206334"/>
              <a:gd name="connsiteY1634" fmla="*/ 6644637 h 6858001"/>
              <a:gd name="connsiteX1635" fmla="*/ 5910090 w 6206334"/>
              <a:gd name="connsiteY1635" fmla="*/ 6632697 h 6858001"/>
              <a:gd name="connsiteX1636" fmla="*/ 5882957 w 6206334"/>
              <a:gd name="connsiteY1636" fmla="*/ 6621462 h 6858001"/>
              <a:gd name="connsiteX1637" fmla="*/ 5878817 w 6206334"/>
              <a:gd name="connsiteY1637" fmla="*/ 6618825 h 6858001"/>
              <a:gd name="connsiteX1638" fmla="*/ 5860419 w 6206334"/>
              <a:gd name="connsiteY1638" fmla="*/ 6609209 h 6858001"/>
              <a:gd name="connsiteX1639" fmla="*/ 5861196 w 6206334"/>
              <a:gd name="connsiteY1639" fmla="*/ 6612419 h 6858001"/>
              <a:gd name="connsiteX1640" fmla="*/ 5837939 w 6206334"/>
              <a:gd name="connsiteY1640" fmla="*/ 6602729 h 6858001"/>
              <a:gd name="connsiteX1641" fmla="*/ 5799999 w 6206334"/>
              <a:gd name="connsiteY1641" fmla="*/ 6590519 h 6858001"/>
              <a:gd name="connsiteX1642" fmla="*/ 5822188 w 6206334"/>
              <a:gd name="connsiteY1642" fmla="*/ 6600836 h 6858001"/>
              <a:gd name="connsiteX1643" fmla="*/ 5868360 w 6206334"/>
              <a:gd name="connsiteY1643" fmla="*/ 6622302 h 6858001"/>
              <a:gd name="connsiteX1644" fmla="*/ 5870858 w 6206334"/>
              <a:gd name="connsiteY1644" fmla="*/ 6625252 h 6858001"/>
              <a:gd name="connsiteX1645" fmla="*/ 5876213 w 6206334"/>
              <a:gd name="connsiteY1645" fmla="*/ 6632552 h 6858001"/>
              <a:gd name="connsiteX1646" fmla="*/ 5821878 w 6206334"/>
              <a:gd name="connsiteY1646" fmla="*/ 6602474 h 6858001"/>
              <a:gd name="connsiteX1647" fmla="*/ 5861353 w 6206334"/>
              <a:gd name="connsiteY1647" fmla="*/ 6631759 h 6858001"/>
              <a:gd name="connsiteX1648" fmla="*/ 5900829 w 6206334"/>
              <a:gd name="connsiteY1648" fmla="*/ 6661044 h 6858001"/>
              <a:gd name="connsiteX1649" fmla="*/ 5866224 w 6206334"/>
              <a:gd name="connsiteY1649" fmla="*/ 6654578 h 6858001"/>
              <a:gd name="connsiteX1650" fmla="*/ 5916706 w 6206334"/>
              <a:gd name="connsiteY1650" fmla="*/ 6704972 h 6858001"/>
              <a:gd name="connsiteX1651" fmla="*/ 5835774 w 6206334"/>
              <a:gd name="connsiteY1651" fmla="*/ 6656833 h 6858001"/>
              <a:gd name="connsiteX1652" fmla="*/ 5784819 w 6206334"/>
              <a:gd name="connsiteY1652" fmla="*/ 6624251 h 6858001"/>
              <a:gd name="connsiteX1653" fmla="*/ 5785246 w 6206334"/>
              <a:gd name="connsiteY1653" fmla="*/ 6621993 h 6858001"/>
              <a:gd name="connsiteX1654" fmla="*/ 5785326 w 6206334"/>
              <a:gd name="connsiteY1654" fmla="*/ 6621575 h 6858001"/>
              <a:gd name="connsiteX1655" fmla="*/ 5785389 w 6206334"/>
              <a:gd name="connsiteY1655" fmla="*/ 6621240 h 6858001"/>
              <a:gd name="connsiteX1656" fmla="*/ 5785246 w 6206334"/>
              <a:gd name="connsiteY1656" fmla="*/ 6621993 h 6858001"/>
              <a:gd name="connsiteX1657" fmla="*/ 5785008 w 6206334"/>
              <a:gd name="connsiteY1657" fmla="*/ 6623247 h 6858001"/>
              <a:gd name="connsiteX1658" fmla="*/ 5784819 w 6206334"/>
              <a:gd name="connsiteY1658" fmla="*/ 6624251 h 6858001"/>
              <a:gd name="connsiteX1659" fmla="*/ 5842062 w 6206334"/>
              <a:gd name="connsiteY1659" fmla="*/ 6669639 h 6858001"/>
              <a:gd name="connsiteX1660" fmla="*/ 5842870 w 6206334"/>
              <a:gd name="connsiteY1660" fmla="*/ 6672675 h 6858001"/>
              <a:gd name="connsiteX1661" fmla="*/ 5841693 w 6206334"/>
              <a:gd name="connsiteY1661" fmla="*/ 6676980 h 6858001"/>
              <a:gd name="connsiteX1662" fmla="*/ 5895921 w 6206334"/>
              <a:gd name="connsiteY1662" fmla="*/ 6700724 h 6858001"/>
              <a:gd name="connsiteX1663" fmla="*/ 5887279 w 6206334"/>
              <a:gd name="connsiteY1663" fmla="*/ 6703616 h 6858001"/>
              <a:gd name="connsiteX1664" fmla="*/ 5841821 w 6206334"/>
              <a:gd name="connsiteY1664" fmla="*/ 6687804 h 6858001"/>
              <a:gd name="connsiteX1665" fmla="*/ 5839343 w 6206334"/>
              <a:gd name="connsiteY1665" fmla="*/ 6686747 h 6858001"/>
              <a:gd name="connsiteX1666" fmla="*/ 5836255 w 6206334"/>
              <a:gd name="connsiteY1666" fmla="*/ 6685721 h 6858001"/>
              <a:gd name="connsiteX1667" fmla="*/ 5836077 w 6206334"/>
              <a:gd name="connsiteY1667" fmla="*/ 6685868 h 6858001"/>
              <a:gd name="connsiteX1668" fmla="*/ 5884382 w 6206334"/>
              <a:gd name="connsiteY1668" fmla="*/ 6717110 h 6858001"/>
              <a:gd name="connsiteX1669" fmla="*/ 5890041 w 6206334"/>
              <a:gd name="connsiteY1669" fmla="*/ 6733209 h 6858001"/>
              <a:gd name="connsiteX1670" fmla="*/ 5934134 w 6206334"/>
              <a:gd name="connsiteY1670" fmla="*/ 6771347 h 6858001"/>
              <a:gd name="connsiteX1671" fmla="*/ 6030957 w 6206334"/>
              <a:gd name="connsiteY1671" fmla="*/ 6845471 h 6858001"/>
              <a:gd name="connsiteX1672" fmla="*/ 5923533 w 6206334"/>
              <a:gd name="connsiteY1672" fmla="*/ 6778724 h 6858001"/>
              <a:gd name="connsiteX1673" fmla="*/ 5870448 w 6206334"/>
              <a:gd name="connsiteY1673" fmla="*/ 6742055 h 6858001"/>
              <a:gd name="connsiteX1674" fmla="*/ 5826237 w 6206334"/>
              <a:gd name="connsiteY1674" fmla="*/ 6722411 h 6858001"/>
              <a:gd name="connsiteX1675" fmla="*/ 5873187 w 6206334"/>
              <a:gd name="connsiteY1675" fmla="*/ 6760790 h 6858001"/>
              <a:gd name="connsiteX1676" fmla="*/ 5873964 w 6206334"/>
              <a:gd name="connsiteY1676" fmla="*/ 6772013 h 6858001"/>
              <a:gd name="connsiteX1677" fmla="*/ 5916196 w 6206334"/>
              <a:gd name="connsiteY1677" fmla="*/ 6802090 h 6858001"/>
              <a:gd name="connsiteX1678" fmla="*/ 5955046 w 6206334"/>
              <a:gd name="connsiteY1678" fmla="*/ 6834668 h 6858001"/>
              <a:gd name="connsiteX1679" fmla="*/ 5943567 w 6206334"/>
              <a:gd name="connsiteY1679" fmla="*/ 6831371 h 6858001"/>
              <a:gd name="connsiteX1680" fmla="*/ 5962807 w 6206334"/>
              <a:gd name="connsiteY1680" fmla="*/ 6856292 h 6858001"/>
              <a:gd name="connsiteX1681" fmla="*/ 5962772 w 6206334"/>
              <a:gd name="connsiteY1681" fmla="*/ 6858001 h 6858001"/>
              <a:gd name="connsiteX1682" fmla="*/ 5961713 w 6206334"/>
              <a:gd name="connsiteY1682" fmla="*/ 6858000 h 6858001"/>
              <a:gd name="connsiteX1683" fmla="*/ 5943716 w 6206334"/>
              <a:gd name="connsiteY1683" fmla="*/ 6845889 h 6858001"/>
              <a:gd name="connsiteX1684" fmla="*/ 5860760 w 6206334"/>
              <a:gd name="connsiteY1684" fmla="*/ 6793115 h 6858001"/>
              <a:gd name="connsiteX1685" fmla="*/ 5911470 w 6206334"/>
              <a:gd name="connsiteY1685" fmla="*/ 6839514 h 6858001"/>
              <a:gd name="connsiteX1686" fmla="*/ 5913709 w 6206334"/>
              <a:gd name="connsiteY1686" fmla="*/ 6841418 h 6858001"/>
              <a:gd name="connsiteX1687" fmla="*/ 5870408 w 6206334"/>
              <a:gd name="connsiteY1687" fmla="*/ 6826510 h 6858001"/>
              <a:gd name="connsiteX1688" fmla="*/ 5925509 w 6206334"/>
              <a:gd name="connsiteY1688" fmla="*/ 6851954 h 6858001"/>
              <a:gd name="connsiteX1689" fmla="*/ 5929257 w 6206334"/>
              <a:gd name="connsiteY1689" fmla="*/ 6858001 h 6858001"/>
              <a:gd name="connsiteX1690" fmla="*/ 5922179 w 6206334"/>
              <a:gd name="connsiteY1690" fmla="*/ 6858000 h 6858001"/>
              <a:gd name="connsiteX1691" fmla="*/ 5909991 w 6206334"/>
              <a:gd name="connsiteY1691" fmla="*/ 6850098 h 6858001"/>
              <a:gd name="connsiteX1692" fmla="*/ 5919610 w 6206334"/>
              <a:gd name="connsiteY1692" fmla="*/ 6858000 h 6858001"/>
              <a:gd name="connsiteX1693" fmla="*/ 5857453 w 6206334"/>
              <a:gd name="connsiteY1693" fmla="*/ 6858001 h 6858001"/>
              <a:gd name="connsiteX1694" fmla="*/ 5849122 w 6206334"/>
              <a:gd name="connsiteY1694" fmla="*/ 6851667 h 6858001"/>
              <a:gd name="connsiteX1695" fmla="*/ 5829077 w 6206334"/>
              <a:gd name="connsiteY1695" fmla="*/ 6835688 h 6858001"/>
              <a:gd name="connsiteX1696" fmla="*/ 5827234 w 6206334"/>
              <a:gd name="connsiteY1696" fmla="*/ 6834392 h 6858001"/>
              <a:gd name="connsiteX1697" fmla="*/ 5802963 w 6206334"/>
              <a:gd name="connsiteY1697" fmla="*/ 6828024 h 6858001"/>
              <a:gd name="connsiteX1698" fmla="*/ 5815263 w 6206334"/>
              <a:gd name="connsiteY1698" fmla="*/ 6837809 h 6858001"/>
              <a:gd name="connsiteX1699" fmla="*/ 5825549 w 6206334"/>
              <a:gd name="connsiteY1699" fmla="*/ 6841981 h 6858001"/>
              <a:gd name="connsiteX1700" fmla="*/ 5839728 w 6206334"/>
              <a:gd name="connsiteY1700" fmla="*/ 6851236 h 6858001"/>
              <a:gd name="connsiteX1701" fmla="*/ 5837010 w 6206334"/>
              <a:gd name="connsiteY1701" fmla="*/ 6853046 h 6858001"/>
              <a:gd name="connsiteX1702" fmla="*/ 5835264 w 6206334"/>
              <a:gd name="connsiteY1702" fmla="*/ 6852221 h 6858001"/>
              <a:gd name="connsiteX1703" fmla="*/ 5836570 w 6206334"/>
              <a:gd name="connsiteY1703" fmla="*/ 6853136 h 6858001"/>
              <a:gd name="connsiteX1704" fmla="*/ 5837010 w 6206334"/>
              <a:gd name="connsiteY1704" fmla="*/ 6853046 h 6858001"/>
              <a:gd name="connsiteX1705" fmla="*/ 5846417 w 6206334"/>
              <a:gd name="connsiteY1705" fmla="*/ 6858000 h 6858001"/>
              <a:gd name="connsiteX1706" fmla="*/ 4248304 w 6206334"/>
              <a:gd name="connsiteY1706" fmla="*/ 6858001 h 6858001"/>
              <a:gd name="connsiteX1707" fmla="*/ 4238880 w 6206334"/>
              <a:gd name="connsiteY1707" fmla="*/ 6851647 h 6858001"/>
              <a:gd name="connsiteX1708" fmla="*/ 4225862 w 6206334"/>
              <a:gd name="connsiteY1708" fmla="*/ 6837671 h 6858001"/>
              <a:gd name="connsiteX1709" fmla="*/ 4228990 w 6206334"/>
              <a:gd name="connsiteY1709" fmla="*/ 6838713 h 6858001"/>
              <a:gd name="connsiteX1710" fmla="*/ 4211927 w 6206334"/>
              <a:gd name="connsiteY1710" fmla="*/ 6829281 h 6858001"/>
              <a:gd name="connsiteX1711" fmla="*/ 4206353 w 6206334"/>
              <a:gd name="connsiteY1711" fmla="*/ 6826436 h 6858001"/>
              <a:gd name="connsiteX1712" fmla="*/ 4204489 w 6206334"/>
              <a:gd name="connsiteY1712" fmla="*/ 6826648 h 6858001"/>
              <a:gd name="connsiteX1713" fmla="*/ 4203411 w 6206334"/>
              <a:gd name="connsiteY1713" fmla="*/ 6824934 h 6858001"/>
              <a:gd name="connsiteX1714" fmla="*/ 4178590 w 6206334"/>
              <a:gd name="connsiteY1714" fmla="*/ 6812263 h 6858001"/>
              <a:gd name="connsiteX1715" fmla="*/ 4165406 w 6206334"/>
              <a:gd name="connsiteY1715" fmla="*/ 6802728 h 6858001"/>
              <a:gd name="connsiteX1716" fmla="*/ 4181233 w 6206334"/>
              <a:gd name="connsiteY1716" fmla="*/ 6822033 h 6858001"/>
              <a:gd name="connsiteX1717" fmla="*/ 4234877 w 6206334"/>
              <a:gd name="connsiteY1717" fmla="*/ 6852011 h 6858001"/>
              <a:gd name="connsiteX1718" fmla="*/ 4248175 w 6206334"/>
              <a:gd name="connsiteY1718" fmla="*/ 6858001 h 6858001"/>
              <a:gd name="connsiteX1719" fmla="*/ 4156172 w 6206334"/>
              <a:gd name="connsiteY1719" fmla="*/ 6858000 h 6858001"/>
              <a:gd name="connsiteX1720" fmla="*/ 3873933 w 6206334"/>
              <a:gd name="connsiteY1720" fmla="*/ 6645120 h 6858001"/>
              <a:gd name="connsiteX1721" fmla="*/ 3459706 w 6206334"/>
              <a:gd name="connsiteY1721" fmla="*/ 6276499 h 6858001"/>
              <a:gd name="connsiteX1722" fmla="*/ 3049142 w 6206334"/>
              <a:gd name="connsiteY1722" fmla="*/ 5912769 h 6858001"/>
              <a:gd name="connsiteX1723" fmla="*/ 2639127 w 6206334"/>
              <a:gd name="connsiteY1723" fmla="*/ 5548245 h 6858001"/>
              <a:gd name="connsiteX1724" fmla="*/ 2277942 w 6206334"/>
              <a:gd name="connsiteY1724" fmla="*/ 5165870 h 6858001"/>
              <a:gd name="connsiteX1725" fmla="*/ 2093097 w 6206334"/>
              <a:gd name="connsiteY1725" fmla="*/ 4979963 h 6858001"/>
              <a:gd name="connsiteX1726" fmla="*/ 1734592 w 6206334"/>
              <a:gd name="connsiteY1726" fmla="*/ 4558583 h 6858001"/>
              <a:gd name="connsiteX1727" fmla="*/ 1729518 w 6206334"/>
              <a:gd name="connsiteY1727" fmla="*/ 4552503 h 6858001"/>
              <a:gd name="connsiteX1728" fmla="*/ 1728155 w 6206334"/>
              <a:gd name="connsiteY1728" fmla="*/ 4551874 h 6858001"/>
              <a:gd name="connsiteX1729" fmla="*/ 1728139 w 6206334"/>
              <a:gd name="connsiteY1729" fmla="*/ 4550848 h 6858001"/>
              <a:gd name="connsiteX1730" fmla="*/ 1712657 w 6206334"/>
              <a:gd name="connsiteY1730" fmla="*/ 4532293 h 6858001"/>
              <a:gd name="connsiteX1731" fmla="*/ 1712725 w 6206334"/>
              <a:gd name="connsiteY1731" fmla="*/ 4533268 h 6858001"/>
              <a:gd name="connsiteX1732" fmla="*/ 1701305 w 6206334"/>
              <a:gd name="connsiteY1732" fmla="*/ 4523534 h 6858001"/>
              <a:gd name="connsiteX1733" fmla="*/ 1663962 w 6206334"/>
              <a:gd name="connsiteY1733" fmla="*/ 4481198 h 6858001"/>
              <a:gd name="connsiteX1734" fmla="*/ 1513039 w 6206334"/>
              <a:gd name="connsiteY1734" fmla="*/ 4314233 h 6858001"/>
              <a:gd name="connsiteX1735" fmla="*/ 1323728 w 6206334"/>
              <a:gd name="connsiteY1735" fmla="*/ 4084677 h 6858001"/>
              <a:gd name="connsiteX1736" fmla="*/ 1228500 w 6206334"/>
              <a:gd name="connsiteY1736" fmla="*/ 3976204 h 6858001"/>
              <a:gd name="connsiteX1737" fmla="*/ 1231155 w 6206334"/>
              <a:gd name="connsiteY1737" fmla="*/ 3976731 h 6858001"/>
              <a:gd name="connsiteX1738" fmla="*/ 1223822 w 6206334"/>
              <a:gd name="connsiteY1738" fmla="*/ 3970626 h 6858001"/>
              <a:gd name="connsiteX1739" fmla="*/ 1134723 w 6206334"/>
              <a:gd name="connsiteY1739" fmla="*/ 3851605 h 6858001"/>
              <a:gd name="connsiteX1740" fmla="*/ 1140330 w 6206334"/>
              <a:gd name="connsiteY1740" fmla="*/ 3851905 h 6858001"/>
              <a:gd name="connsiteX1741" fmla="*/ 1147761 w 6206334"/>
              <a:gd name="connsiteY1741" fmla="*/ 3852302 h 6858001"/>
              <a:gd name="connsiteX1742" fmla="*/ 1205107 w 6206334"/>
              <a:gd name="connsiteY1742" fmla="*/ 3897140 h 6858001"/>
              <a:gd name="connsiteX1743" fmla="*/ 1193831 w 6206334"/>
              <a:gd name="connsiteY1743" fmla="*/ 3880008 h 6858001"/>
              <a:gd name="connsiteX1744" fmla="*/ 1186097 w 6206334"/>
              <a:gd name="connsiteY1744" fmla="*/ 3873878 h 6858001"/>
              <a:gd name="connsiteX1745" fmla="*/ 1187977 w 6206334"/>
              <a:gd name="connsiteY1745" fmla="*/ 3876047 h 6858001"/>
              <a:gd name="connsiteX1746" fmla="*/ 1189566 w 6206334"/>
              <a:gd name="connsiteY1746" fmla="*/ 3877646 h 6858001"/>
              <a:gd name="connsiteX1747" fmla="*/ 1186218 w 6206334"/>
              <a:gd name="connsiteY1747" fmla="*/ 3875795 h 6858001"/>
              <a:gd name="connsiteX1748" fmla="*/ 1183081 w 6206334"/>
              <a:gd name="connsiteY1748" fmla="*/ 3872867 h 6858001"/>
              <a:gd name="connsiteX1749" fmla="*/ 1179715 w 6206334"/>
              <a:gd name="connsiteY1749" fmla="*/ 3857426 h 6858001"/>
              <a:gd name="connsiteX1750" fmla="*/ 1125124 w 6206334"/>
              <a:gd name="connsiteY1750" fmla="*/ 3813379 h 6858001"/>
              <a:gd name="connsiteX1751" fmla="*/ 1121593 w 6206334"/>
              <a:gd name="connsiteY1751" fmla="*/ 3801365 h 6858001"/>
              <a:gd name="connsiteX1752" fmla="*/ 1100446 w 6206334"/>
              <a:gd name="connsiteY1752" fmla="*/ 3781827 h 6858001"/>
              <a:gd name="connsiteX1753" fmla="*/ 1075288 w 6206334"/>
              <a:gd name="connsiteY1753" fmla="*/ 3764584 h 6858001"/>
              <a:gd name="connsiteX1754" fmla="*/ 1069876 w 6206334"/>
              <a:gd name="connsiteY1754" fmla="*/ 3756232 h 6858001"/>
              <a:gd name="connsiteX1755" fmla="*/ 1072062 w 6206334"/>
              <a:gd name="connsiteY1755" fmla="*/ 3757032 h 6858001"/>
              <a:gd name="connsiteX1756" fmla="*/ 1069009 w 6206334"/>
              <a:gd name="connsiteY1756" fmla="*/ 3754894 h 6858001"/>
              <a:gd name="connsiteX1757" fmla="*/ 1065600 w 6206334"/>
              <a:gd name="connsiteY1757" fmla="*/ 3749630 h 6858001"/>
              <a:gd name="connsiteX1758" fmla="*/ 1215245 w 6206334"/>
              <a:gd name="connsiteY1758" fmla="*/ 3859020 h 6858001"/>
              <a:gd name="connsiteX1759" fmla="*/ 1296741 w 6206334"/>
              <a:gd name="connsiteY1759" fmla="*/ 3925138 h 6858001"/>
              <a:gd name="connsiteX1760" fmla="*/ 1303930 w 6206334"/>
              <a:gd name="connsiteY1760" fmla="*/ 3926886 h 6858001"/>
              <a:gd name="connsiteX1761" fmla="*/ 1320505 w 6206334"/>
              <a:gd name="connsiteY1761" fmla="*/ 3931984 h 6858001"/>
              <a:gd name="connsiteX1762" fmla="*/ 1296232 w 6206334"/>
              <a:gd name="connsiteY1762" fmla="*/ 3909417 h 6858001"/>
              <a:gd name="connsiteX1763" fmla="*/ 1322636 w 6206334"/>
              <a:gd name="connsiteY1763" fmla="*/ 3927504 h 6858001"/>
              <a:gd name="connsiteX1764" fmla="*/ 1325634 w 6206334"/>
              <a:gd name="connsiteY1764" fmla="*/ 3920354 h 6858001"/>
              <a:gd name="connsiteX1765" fmla="*/ 1335978 w 6206334"/>
              <a:gd name="connsiteY1765" fmla="*/ 3924403 h 6858001"/>
              <a:gd name="connsiteX1766" fmla="*/ 1312570 w 6206334"/>
              <a:gd name="connsiteY1766" fmla="*/ 3903862 h 6858001"/>
              <a:gd name="connsiteX1767" fmla="*/ 1304370 w 6206334"/>
              <a:gd name="connsiteY1767" fmla="*/ 3898671 h 6858001"/>
              <a:gd name="connsiteX1768" fmla="*/ 1299939 w 6206334"/>
              <a:gd name="connsiteY1768" fmla="*/ 3897162 h 6858001"/>
              <a:gd name="connsiteX1769" fmla="*/ 1302482 w 6206334"/>
              <a:gd name="connsiteY1769" fmla="*/ 3895011 h 6858001"/>
              <a:gd name="connsiteX1770" fmla="*/ 1271162 w 6206334"/>
              <a:gd name="connsiteY1770" fmla="*/ 3867527 h 6858001"/>
              <a:gd name="connsiteX1771" fmla="*/ 1259789 w 6206334"/>
              <a:gd name="connsiteY1771" fmla="*/ 3862405 h 6858001"/>
              <a:gd name="connsiteX1772" fmla="*/ 1233324 w 6206334"/>
              <a:gd name="connsiteY1772" fmla="*/ 3851783 h 6858001"/>
              <a:gd name="connsiteX1773" fmla="*/ 1203032 w 6206334"/>
              <a:gd name="connsiteY1773" fmla="*/ 3835012 h 6858001"/>
              <a:gd name="connsiteX1774" fmla="*/ 1258387 w 6206334"/>
              <a:gd name="connsiteY1774" fmla="*/ 3856696 h 6858001"/>
              <a:gd name="connsiteX1775" fmla="*/ 1259024 w 6206334"/>
              <a:gd name="connsiteY1775" fmla="*/ 3856875 h 6858001"/>
              <a:gd name="connsiteX1776" fmla="*/ 1250486 w 6206334"/>
              <a:gd name="connsiteY1776" fmla="*/ 3849383 h 6858001"/>
              <a:gd name="connsiteX1777" fmla="*/ 1096690 w 6206334"/>
              <a:gd name="connsiteY1777" fmla="*/ 3725897 h 6858001"/>
              <a:gd name="connsiteX1778" fmla="*/ 1118096 w 6206334"/>
              <a:gd name="connsiteY1778" fmla="*/ 3737255 h 6858001"/>
              <a:gd name="connsiteX1779" fmla="*/ 1112209 w 6206334"/>
              <a:gd name="connsiteY1779" fmla="*/ 3727753 h 6858001"/>
              <a:gd name="connsiteX1780" fmla="*/ 1057108 w 6206334"/>
              <a:gd name="connsiteY1780" fmla="*/ 3702309 h 6858001"/>
              <a:gd name="connsiteX1781" fmla="*/ 1100409 w 6206334"/>
              <a:gd name="connsiteY1781" fmla="*/ 3717216 h 6858001"/>
              <a:gd name="connsiteX1782" fmla="*/ 1098170 w 6206334"/>
              <a:gd name="connsiteY1782" fmla="*/ 3715312 h 6858001"/>
              <a:gd name="connsiteX1783" fmla="*/ 1047458 w 6206334"/>
              <a:gd name="connsiteY1783" fmla="*/ 3668914 h 6858001"/>
              <a:gd name="connsiteX1784" fmla="*/ 1130416 w 6206334"/>
              <a:gd name="connsiteY1784" fmla="*/ 3721687 h 6858001"/>
              <a:gd name="connsiteX1785" fmla="*/ 1130266 w 6206334"/>
              <a:gd name="connsiteY1785" fmla="*/ 3707171 h 6858001"/>
              <a:gd name="connsiteX1786" fmla="*/ 1141745 w 6206334"/>
              <a:gd name="connsiteY1786" fmla="*/ 3710467 h 6858001"/>
              <a:gd name="connsiteX1787" fmla="*/ 1102893 w 6206334"/>
              <a:gd name="connsiteY1787" fmla="*/ 3677888 h 6858001"/>
              <a:gd name="connsiteX1788" fmla="*/ 1060664 w 6206334"/>
              <a:gd name="connsiteY1788" fmla="*/ 3647812 h 6858001"/>
              <a:gd name="connsiteX1789" fmla="*/ 1059886 w 6206334"/>
              <a:gd name="connsiteY1789" fmla="*/ 3636588 h 6858001"/>
              <a:gd name="connsiteX1790" fmla="*/ 1051434 w 6206334"/>
              <a:gd name="connsiteY1790" fmla="*/ 3629294 h 6858001"/>
              <a:gd name="connsiteX1791" fmla="*/ 1045840 w 6206334"/>
              <a:gd name="connsiteY1791" fmla="*/ 3624657 h 6858001"/>
              <a:gd name="connsiteX1792" fmla="*/ 1042306 w 6206334"/>
              <a:gd name="connsiteY1792" fmla="*/ 3619864 h 6858001"/>
              <a:gd name="connsiteX1793" fmla="*/ 1030358 w 6206334"/>
              <a:gd name="connsiteY1793" fmla="*/ 3600169 h 6858001"/>
              <a:gd name="connsiteX1794" fmla="*/ 1029553 w 6206334"/>
              <a:gd name="connsiteY1794" fmla="*/ 3599315 h 6858001"/>
              <a:gd name="connsiteX1795" fmla="*/ 1039611 w 6206334"/>
              <a:gd name="connsiteY1795" fmla="*/ 3606196 h 6858001"/>
              <a:gd name="connsiteX1796" fmla="*/ 1057147 w 6206334"/>
              <a:gd name="connsiteY1796" fmla="*/ 3617854 h 6858001"/>
              <a:gd name="connsiteX1797" fmla="*/ 1110232 w 6206334"/>
              <a:gd name="connsiteY1797" fmla="*/ 3654522 h 6858001"/>
              <a:gd name="connsiteX1798" fmla="*/ 1217656 w 6206334"/>
              <a:gd name="connsiteY1798" fmla="*/ 3721269 h 6858001"/>
              <a:gd name="connsiteX1799" fmla="*/ 1229588 w 6206334"/>
              <a:gd name="connsiteY1799" fmla="*/ 3734464 h 6858001"/>
              <a:gd name="connsiteX1800" fmla="*/ 1234541 w 6206334"/>
              <a:gd name="connsiteY1800" fmla="*/ 3736376 h 6858001"/>
              <a:gd name="connsiteX1801" fmla="*/ 1217656 w 6206334"/>
              <a:gd name="connsiteY1801" fmla="*/ 3721269 h 6858001"/>
              <a:gd name="connsiteX1802" fmla="*/ 1120833 w 6206334"/>
              <a:gd name="connsiteY1802" fmla="*/ 3647145 h 6858001"/>
              <a:gd name="connsiteX1803" fmla="*/ 1076741 w 6206334"/>
              <a:gd name="connsiteY1803" fmla="*/ 3609009 h 6858001"/>
              <a:gd name="connsiteX1804" fmla="*/ 1071080 w 6206334"/>
              <a:gd name="connsiteY1804" fmla="*/ 3592909 h 6858001"/>
              <a:gd name="connsiteX1805" fmla="*/ 1047961 w 6206334"/>
              <a:gd name="connsiteY1805" fmla="*/ 3577584 h 6858001"/>
              <a:gd name="connsiteX1806" fmla="*/ 1027294 w 6206334"/>
              <a:gd name="connsiteY1806" fmla="*/ 3564522 h 6858001"/>
              <a:gd name="connsiteX1807" fmla="*/ 1026138 w 6206334"/>
              <a:gd name="connsiteY1807" fmla="*/ 3562587 h 6858001"/>
              <a:gd name="connsiteX1808" fmla="*/ 1028520 w 6206334"/>
              <a:gd name="connsiteY1808" fmla="*/ 3563601 h 6858001"/>
              <a:gd name="connsiteX1809" fmla="*/ 1073977 w 6206334"/>
              <a:gd name="connsiteY1809" fmla="*/ 3579414 h 6858001"/>
              <a:gd name="connsiteX1810" fmla="*/ 1082620 w 6206334"/>
              <a:gd name="connsiteY1810" fmla="*/ 3576523 h 6858001"/>
              <a:gd name="connsiteX1811" fmla="*/ 1028392 w 6206334"/>
              <a:gd name="connsiteY1811" fmla="*/ 3552780 h 6858001"/>
              <a:gd name="connsiteX1812" fmla="*/ 1029568 w 6206334"/>
              <a:gd name="connsiteY1812" fmla="*/ 3548474 h 6858001"/>
              <a:gd name="connsiteX1813" fmla="*/ 1028760 w 6206334"/>
              <a:gd name="connsiteY1813" fmla="*/ 3545438 h 6858001"/>
              <a:gd name="connsiteX1814" fmla="*/ 1018259 w 6206334"/>
              <a:gd name="connsiteY1814" fmla="*/ 3535782 h 6858001"/>
              <a:gd name="connsiteX1815" fmla="*/ 1006112 w 6206334"/>
              <a:gd name="connsiteY1815" fmla="*/ 3529056 h 6858001"/>
              <a:gd name="connsiteX1816" fmla="*/ 997842 w 6206334"/>
              <a:gd name="connsiteY1816" fmla="*/ 3515209 h 6858001"/>
              <a:gd name="connsiteX1817" fmla="*/ 998091 w 6206334"/>
              <a:gd name="connsiteY1817" fmla="*/ 3515353 h 6858001"/>
              <a:gd name="connsiteX1818" fmla="*/ 1022473 w 6206334"/>
              <a:gd name="connsiteY1818" fmla="*/ 3532632 h 6858001"/>
              <a:gd name="connsiteX1819" fmla="*/ 1027141 w 6206334"/>
              <a:gd name="connsiteY1819" fmla="*/ 3534965 h 6858001"/>
              <a:gd name="connsiteX1820" fmla="*/ 1035905 w 6206334"/>
              <a:gd name="connsiteY1820" fmla="*/ 3548114 h 6858001"/>
              <a:gd name="connsiteX1821" fmla="*/ 1040392 w 6206334"/>
              <a:gd name="connsiteY1821" fmla="*/ 3552973 h 6858001"/>
              <a:gd name="connsiteX1822" fmla="*/ 1038301 w 6206334"/>
              <a:gd name="connsiteY1822" fmla="*/ 3548297 h 6858001"/>
              <a:gd name="connsiteX1823" fmla="*/ 1035883 w 6206334"/>
              <a:gd name="connsiteY1823" fmla="*/ 3544974 h 6858001"/>
              <a:gd name="connsiteX1824" fmla="*/ 1028494 w 6206334"/>
              <a:gd name="connsiteY1824" fmla="*/ 3535643 h 6858001"/>
              <a:gd name="connsiteX1825" fmla="*/ 1062609 w 6206334"/>
              <a:gd name="connsiteY1825" fmla="*/ 3552698 h 6858001"/>
              <a:gd name="connsiteX1826" fmla="*/ 1103404 w 6206334"/>
              <a:gd name="connsiteY1826" fmla="*/ 3580771 h 6858001"/>
              <a:gd name="connsiteX1827" fmla="*/ 1052924 w 6206334"/>
              <a:gd name="connsiteY1827" fmla="*/ 3530378 h 6858001"/>
              <a:gd name="connsiteX1828" fmla="*/ 1087528 w 6206334"/>
              <a:gd name="connsiteY1828" fmla="*/ 3536842 h 6858001"/>
              <a:gd name="connsiteX1829" fmla="*/ 1048051 w 6206334"/>
              <a:gd name="connsiteY1829" fmla="*/ 3507557 h 6858001"/>
              <a:gd name="connsiteX1830" fmla="*/ 1008577 w 6206334"/>
              <a:gd name="connsiteY1830" fmla="*/ 3478272 h 6858001"/>
              <a:gd name="connsiteX1831" fmla="*/ 1062912 w 6206334"/>
              <a:gd name="connsiteY1831" fmla="*/ 3508351 h 6858001"/>
              <a:gd name="connsiteX1832" fmla="*/ 1057556 w 6206334"/>
              <a:gd name="connsiteY1832" fmla="*/ 3501050 h 6858001"/>
              <a:gd name="connsiteX1833" fmla="*/ 1055059 w 6206334"/>
              <a:gd name="connsiteY1833" fmla="*/ 3498101 h 6858001"/>
              <a:gd name="connsiteX1834" fmla="*/ 1008886 w 6206334"/>
              <a:gd name="connsiteY1834" fmla="*/ 3476635 h 6858001"/>
              <a:gd name="connsiteX1835" fmla="*/ 986698 w 6206334"/>
              <a:gd name="connsiteY1835" fmla="*/ 3466317 h 6858001"/>
              <a:gd name="connsiteX1836" fmla="*/ 1024637 w 6206334"/>
              <a:gd name="connsiteY1836" fmla="*/ 3478529 h 6858001"/>
              <a:gd name="connsiteX1837" fmla="*/ 1047896 w 6206334"/>
              <a:gd name="connsiteY1837" fmla="*/ 3488218 h 6858001"/>
              <a:gd name="connsiteX1838" fmla="*/ 1047117 w 6206334"/>
              <a:gd name="connsiteY1838" fmla="*/ 3485008 h 6858001"/>
              <a:gd name="connsiteX1839" fmla="*/ 1065517 w 6206334"/>
              <a:gd name="connsiteY1839" fmla="*/ 3494625 h 6858001"/>
              <a:gd name="connsiteX1840" fmla="*/ 1069657 w 6206334"/>
              <a:gd name="connsiteY1840" fmla="*/ 3497260 h 6858001"/>
              <a:gd name="connsiteX1841" fmla="*/ 1096789 w 6206334"/>
              <a:gd name="connsiteY1841" fmla="*/ 3508496 h 6858001"/>
              <a:gd name="connsiteX1842" fmla="*/ 1134717 w 6206334"/>
              <a:gd name="connsiteY1842" fmla="*/ 3520436 h 6858001"/>
              <a:gd name="connsiteX1843" fmla="*/ 1046965 w 6206334"/>
              <a:gd name="connsiteY1843" fmla="*/ 3479162 h 6858001"/>
              <a:gd name="connsiteX1844" fmla="*/ 1054068 w 6206334"/>
              <a:gd name="connsiteY1844" fmla="*/ 3475543 h 6858001"/>
              <a:gd name="connsiteX1845" fmla="*/ 1163840 w 6206334"/>
              <a:gd name="connsiteY1845" fmla="*/ 3521049 h 6858001"/>
              <a:gd name="connsiteX1846" fmla="*/ 1160276 w 6206334"/>
              <a:gd name="connsiteY1846" fmla="*/ 3518367 h 6858001"/>
              <a:gd name="connsiteX1847" fmla="*/ 1134411 w 6206334"/>
              <a:gd name="connsiteY1847" fmla="*/ 3496465 h 6858001"/>
              <a:gd name="connsiteX1848" fmla="*/ 1122781 w 6206334"/>
              <a:gd name="connsiteY1848" fmla="*/ 3478651 h 6858001"/>
              <a:gd name="connsiteX1849" fmla="*/ 1131046 w 6206334"/>
              <a:gd name="connsiteY1849" fmla="*/ 3481024 h 6858001"/>
              <a:gd name="connsiteX1850" fmla="*/ 1151100 w 6206334"/>
              <a:gd name="connsiteY1850" fmla="*/ 3472310 h 6858001"/>
              <a:gd name="connsiteX1851" fmla="*/ 1094545 w 6206334"/>
              <a:gd name="connsiteY1851" fmla="*/ 3420751 h 6858001"/>
              <a:gd name="connsiteX1852" fmla="*/ 1158335 w 6206334"/>
              <a:gd name="connsiteY1852" fmla="*/ 3449492 h 6858001"/>
              <a:gd name="connsiteX1853" fmla="*/ 1152927 w 6206334"/>
              <a:gd name="connsiteY1853" fmla="*/ 3440114 h 6858001"/>
              <a:gd name="connsiteX1854" fmla="*/ 1148673 w 6206334"/>
              <a:gd name="connsiteY1854" fmla="*/ 3435888 h 6858001"/>
              <a:gd name="connsiteX1855" fmla="*/ 1073655 w 6206334"/>
              <a:gd name="connsiteY1855" fmla="*/ 3403576 h 6858001"/>
              <a:gd name="connsiteX1856" fmla="*/ 1028409 w 6206334"/>
              <a:gd name="connsiteY1856" fmla="*/ 3383951 h 6858001"/>
              <a:gd name="connsiteX1857" fmla="*/ 1058802 w 6206334"/>
              <a:gd name="connsiteY1857" fmla="*/ 3392050 h 6858001"/>
              <a:gd name="connsiteX1858" fmla="*/ 1137312 w 6206334"/>
              <a:gd name="connsiteY1858" fmla="*/ 3425876 h 6858001"/>
              <a:gd name="connsiteX1859" fmla="*/ 1139430 w 6206334"/>
              <a:gd name="connsiteY1859" fmla="*/ 3426701 h 6858001"/>
              <a:gd name="connsiteX1860" fmla="*/ 1139317 w 6206334"/>
              <a:gd name="connsiteY1860" fmla="*/ 3426589 h 6858001"/>
              <a:gd name="connsiteX1861" fmla="*/ 1139230 w 6206334"/>
              <a:gd name="connsiteY1861" fmla="*/ 3422583 h 6858001"/>
              <a:gd name="connsiteX1862" fmla="*/ 1163322 w 6206334"/>
              <a:gd name="connsiteY1862" fmla="*/ 3436014 h 6858001"/>
              <a:gd name="connsiteX1863" fmla="*/ 1212351 w 6206334"/>
              <a:gd name="connsiteY1863" fmla="*/ 3455126 h 6858001"/>
              <a:gd name="connsiteX1864" fmla="*/ 1219020 w 6206334"/>
              <a:gd name="connsiteY1864" fmla="*/ 3458056 h 6858001"/>
              <a:gd name="connsiteX1865" fmla="*/ 1200346 w 6206334"/>
              <a:gd name="connsiteY1865" fmla="*/ 3441812 h 6858001"/>
              <a:gd name="connsiteX1866" fmla="*/ 1170303 w 6206334"/>
              <a:gd name="connsiteY1866" fmla="*/ 3417035 h 6858001"/>
              <a:gd name="connsiteX1867" fmla="*/ 1136339 w 6206334"/>
              <a:gd name="connsiteY1867" fmla="*/ 3389332 h 6858001"/>
              <a:gd name="connsiteX1868" fmla="*/ 1132270 w 6206334"/>
              <a:gd name="connsiteY1868" fmla="*/ 3382637 h 6858001"/>
              <a:gd name="connsiteX1869" fmla="*/ 1135831 w 6206334"/>
              <a:gd name="connsiteY1869" fmla="*/ 3385249 h 6858001"/>
              <a:gd name="connsiteX1870" fmla="*/ 1158954 w 6206334"/>
              <a:gd name="connsiteY1870" fmla="*/ 3395601 h 6858001"/>
              <a:gd name="connsiteX1871" fmla="*/ 1159329 w 6206334"/>
              <a:gd name="connsiteY1871" fmla="*/ 3395624 h 6858001"/>
              <a:gd name="connsiteX1872" fmla="*/ 1170154 w 6206334"/>
              <a:gd name="connsiteY1872" fmla="*/ 3402518 h 6858001"/>
              <a:gd name="connsiteX1873" fmla="*/ 1204910 w 6206334"/>
              <a:gd name="connsiteY1873" fmla="*/ 3423500 h 6858001"/>
              <a:gd name="connsiteX1874" fmla="*/ 1190126 w 6206334"/>
              <a:gd name="connsiteY1874" fmla="*/ 3408905 h 6858001"/>
              <a:gd name="connsiteX1875" fmla="*/ 1180474 w 6206334"/>
              <a:gd name="connsiteY1875" fmla="*/ 3396926 h 6858001"/>
              <a:gd name="connsiteX1876" fmla="*/ 1187179 w 6206334"/>
              <a:gd name="connsiteY1876" fmla="*/ 3397340 h 6858001"/>
              <a:gd name="connsiteX1877" fmla="*/ 1175709 w 6206334"/>
              <a:gd name="connsiteY1877" fmla="*/ 3391013 h 6858001"/>
              <a:gd name="connsiteX1878" fmla="*/ 1170627 w 6206334"/>
              <a:gd name="connsiteY1878" fmla="*/ 3384706 h 6858001"/>
              <a:gd name="connsiteX1879" fmla="*/ 1161023 w 6206334"/>
              <a:gd name="connsiteY1879" fmla="*/ 3371527 h 6858001"/>
              <a:gd name="connsiteX1880" fmla="*/ 1181649 w 6206334"/>
              <a:gd name="connsiteY1880" fmla="*/ 3387873 h 6858001"/>
              <a:gd name="connsiteX1881" fmla="*/ 1181614 w 6206334"/>
              <a:gd name="connsiteY1881" fmla="*/ 3392203 h 6858001"/>
              <a:gd name="connsiteX1882" fmla="*/ 1187617 w 6206334"/>
              <a:gd name="connsiteY1882" fmla="*/ 3389587 h 6858001"/>
              <a:gd name="connsiteX1883" fmla="*/ 1181649 w 6206334"/>
              <a:gd name="connsiteY1883" fmla="*/ 3387873 h 6858001"/>
              <a:gd name="connsiteX1884" fmla="*/ 1190118 w 6206334"/>
              <a:gd name="connsiteY1884" fmla="*/ 3376409 h 6858001"/>
              <a:gd name="connsiteX1885" fmla="*/ 1230323 w 6206334"/>
              <a:gd name="connsiteY1885" fmla="*/ 3401851 h 6858001"/>
              <a:gd name="connsiteX1886" fmla="*/ 1226688 w 6206334"/>
              <a:gd name="connsiteY1886" fmla="*/ 3390386 h 6858001"/>
              <a:gd name="connsiteX1887" fmla="*/ 1213347 w 6206334"/>
              <a:gd name="connsiteY1887" fmla="*/ 3379028 h 6858001"/>
              <a:gd name="connsiteX1888" fmla="*/ 1223947 w 6206334"/>
              <a:gd name="connsiteY1888" fmla="*/ 3371651 h 6858001"/>
              <a:gd name="connsiteX1889" fmla="*/ 1217396 w 6206334"/>
              <a:gd name="connsiteY1889" fmla="*/ 3368377 h 6858001"/>
              <a:gd name="connsiteX1890" fmla="*/ 1203743 w 6206334"/>
              <a:gd name="connsiteY1890" fmla="*/ 3358880 h 6858001"/>
              <a:gd name="connsiteX1891" fmla="*/ 1203135 w 6206334"/>
              <a:gd name="connsiteY1891" fmla="*/ 3358629 h 6858001"/>
              <a:gd name="connsiteX1892" fmla="*/ 1077373 w 6206334"/>
              <a:gd name="connsiteY1892" fmla="*/ 3305540 h 6858001"/>
              <a:gd name="connsiteX1893" fmla="*/ 1074732 w 6206334"/>
              <a:gd name="connsiteY1893" fmla="*/ 3303377 h 6858001"/>
              <a:gd name="connsiteX1894" fmla="*/ 1154661 w 6206334"/>
              <a:gd name="connsiteY1894" fmla="*/ 3328055 h 6858001"/>
              <a:gd name="connsiteX1895" fmla="*/ 1162227 w 6206334"/>
              <a:gd name="connsiteY1895" fmla="*/ 3328768 h 6858001"/>
              <a:gd name="connsiteX1896" fmla="*/ 1223687 w 6206334"/>
              <a:gd name="connsiteY1896" fmla="*/ 3353581 h 6858001"/>
              <a:gd name="connsiteX1897" fmla="*/ 1226275 w 6206334"/>
              <a:gd name="connsiteY1897" fmla="*/ 3354465 h 6858001"/>
              <a:gd name="connsiteX1898" fmla="*/ 1215845 w 6206334"/>
              <a:gd name="connsiteY1898" fmla="*/ 3345134 h 6858001"/>
              <a:gd name="connsiteX1899" fmla="*/ 1214746 w 6206334"/>
              <a:gd name="connsiteY1899" fmla="*/ 3343398 h 6858001"/>
              <a:gd name="connsiteX1900" fmla="*/ 1210840 w 6206334"/>
              <a:gd name="connsiteY1900" fmla="*/ 3341984 h 6858001"/>
              <a:gd name="connsiteX1901" fmla="*/ 1177030 w 6206334"/>
              <a:gd name="connsiteY1901" fmla="*/ 3326727 h 6858001"/>
              <a:gd name="connsiteX1902" fmla="*/ 1180674 w 6206334"/>
              <a:gd name="connsiteY1902" fmla="*/ 3323656 h 6858001"/>
              <a:gd name="connsiteX1903" fmla="*/ 1081898 w 6206334"/>
              <a:gd name="connsiteY1903" fmla="*/ 3276271 h 6858001"/>
              <a:gd name="connsiteX1904" fmla="*/ 1086345 w 6206334"/>
              <a:gd name="connsiteY1904" fmla="*/ 3274946 h 6858001"/>
              <a:gd name="connsiteX1905" fmla="*/ 1084171 w 6206334"/>
              <a:gd name="connsiteY1905" fmla="*/ 3270572 h 6858001"/>
              <a:gd name="connsiteX1906" fmla="*/ 1128205 w 6206334"/>
              <a:gd name="connsiteY1906" fmla="*/ 3289094 h 6858001"/>
              <a:gd name="connsiteX1907" fmla="*/ 1220166 w 6206334"/>
              <a:gd name="connsiteY1907" fmla="*/ 3322650 h 6858001"/>
              <a:gd name="connsiteX1908" fmla="*/ 1224214 w 6206334"/>
              <a:gd name="connsiteY1908" fmla="*/ 3329547 h 6858001"/>
              <a:gd name="connsiteX1909" fmla="*/ 1241385 w 6206334"/>
              <a:gd name="connsiteY1909" fmla="*/ 3329339 h 6858001"/>
              <a:gd name="connsiteX1910" fmla="*/ 1244689 w 6206334"/>
              <a:gd name="connsiteY1910" fmla="*/ 3324575 h 6858001"/>
              <a:gd name="connsiteX1911" fmla="*/ 1219463 w 6206334"/>
              <a:gd name="connsiteY1911" fmla="*/ 3321454 h 6858001"/>
              <a:gd name="connsiteX1912" fmla="*/ 1219577 w 6206334"/>
              <a:gd name="connsiteY1912" fmla="*/ 3321648 h 6858001"/>
              <a:gd name="connsiteX1913" fmla="*/ 1128962 w 6206334"/>
              <a:gd name="connsiteY1913" fmla="*/ 3281963 h 6858001"/>
              <a:gd name="connsiteX1914" fmla="*/ 1079209 w 6206334"/>
              <a:gd name="connsiteY1914" fmla="*/ 3260585 h 6858001"/>
              <a:gd name="connsiteX1915" fmla="*/ 1078987 w 6206334"/>
              <a:gd name="connsiteY1915" fmla="*/ 3260139 h 6858001"/>
              <a:gd name="connsiteX1916" fmla="*/ 1073993 w 6206334"/>
              <a:gd name="connsiteY1916" fmla="*/ 3254673 h 6858001"/>
              <a:gd name="connsiteX1917" fmla="*/ 1109165 w 6206334"/>
              <a:gd name="connsiteY1917" fmla="*/ 3269704 h 6858001"/>
              <a:gd name="connsiteX1918" fmla="*/ 1165525 w 6206334"/>
              <a:gd name="connsiteY1918" fmla="*/ 3288784 h 6858001"/>
              <a:gd name="connsiteX1919" fmla="*/ 1175056 w 6206334"/>
              <a:gd name="connsiteY1919" fmla="*/ 3299044 h 6858001"/>
              <a:gd name="connsiteX1920" fmla="*/ 1178722 w 6206334"/>
              <a:gd name="connsiteY1920" fmla="*/ 3298183 h 6858001"/>
              <a:gd name="connsiteX1921" fmla="*/ 1184148 w 6206334"/>
              <a:gd name="connsiteY1921" fmla="*/ 3298373 h 6858001"/>
              <a:gd name="connsiteX1922" fmla="*/ 1181480 w 6206334"/>
              <a:gd name="connsiteY1922" fmla="*/ 3294186 h 6858001"/>
              <a:gd name="connsiteX1923" fmla="*/ 1232262 w 6206334"/>
              <a:gd name="connsiteY1923" fmla="*/ 3311378 h 6858001"/>
              <a:gd name="connsiteX1924" fmla="*/ 1233803 w 6206334"/>
              <a:gd name="connsiteY1924" fmla="*/ 3312408 h 6858001"/>
              <a:gd name="connsiteX1925" fmla="*/ 1237074 w 6206334"/>
              <a:gd name="connsiteY1925" fmla="*/ 3311211 h 6858001"/>
              <a:gd name="connsiteX1926" fmla="*/ 1239934 w 6206334"/>
              <a:gd name="connsiteY1926" fmla="*/ 3315488 h 6858001"/>
              <a:gd name="connsiteX1927" fmla="*/ 1239887 w 6206334"/>
              <a:gd name="connsiteY1927" fmla="*/ 3314923 h 6858001"/>
              <a:gd name="connsiteX1928" fmla="*/ 1240909 w 6206334"/>
              <a:gd name="connsiteY1928" fmla="*/ 3315477 h 6858001"/>
              <a:gd name="connsiteX1929" fmla="*/ 1244794 w 6206334"/>
              <a:gd name="connsiteY1929" fmla="*/ 3313835 h 6858001"/>
              <a:gd name="connsiteX1930" fmla="*/ 1237074 w 6206334"/>
              <a:gd name="connsiteY1930" fmla="*/ 3311211 h 6858001"/>
              <a:gd name="connsiteX1931" fmla="*/ 1232262 w 6206334"/>
              <a:gd name="connsiteY1931" fmla="*/ 3311378 h 6858001"/>
              <a:gd name="connsiteX1932" fmla="*/ 1175934 w 6206334"/>
              <a:gd name="connsiteY1932" fmla="*/ 3285148 h 6858001"/>
              <a:gd name="connsiteX1933" fmla="*/ 1168648 w 6206334"/>
              <a:gd name="connsiteY1933" fmla="*/ 3271040 h 6858001"/>
              <a:gd name="connsiteX1934" fmla="*/ 1216290 w 6206334"/>
              <a:gd name="connsiteY1934" fmla="*/ 3290738 h 6858001"/>
              <a:gd name="connsiteX1935" fmla="*/ 1304644 w 6206334"/>
              <a:gd name="connsiteY1935" fmla="*/ 3314650 h 6858001"/>
              <a:gd name="connsiteX1936" fmla="*/ 1327017 w 6206334"/>
              <a:gd name="connsiteY1936" fmla="*/ 3323027 h 6858001"/>
              <a:gd name="connsiteX1937" fmla="*/ 1342255 w 6206334"/>
              <a:gd name="connsiteY1937" fmla="*/ 3322498 h 6858001"/>
              <a:gd name="connsiteX1938" fmla="*/ 1261104 w 6206334"/>
              <a:gd name="connsiteY1938" fmla="*/ 3286295 h 6858001"/>
              <a:gd name="connsiteX1939" fmla="*/ 1204502 w 6206334"/>
              <a:gd name="connsiteY1939" fmla="*/ 3261720 h 6858001"/>
              <a:gd name="connsiteX1940" fmla="*/ 1201864 w 6206334"/>
              <a:gd name="connsiteY1940" fmla="*/ 3254651 h 6858001"/>
              <a:gd name="connsiteX1941" fmla="*/ 1198742 w 6206334"/>
              <a:gd name="connsiteY1941" fmla="*/ 3249650 h 6858001"/>
              <a:gd name="connsiteX1942" fmla="*/ 1245649 w 6206334"/>
              <a:gd name="connsiteY1942" fmla="*/ 3269008 h 6858001"/>
              <a:gd name="connsiteX1943" fmla="*/ 1288373 w 6206334"/>
              <a:gd name="connsiteY1943" fmla="*/ 3285350 h 6858001"/>
              <a:gd name="connsiteX1944" fmla="*/ 1298197 w 6206334"/>
              <a:gd name="connsiteY1944" fmla="*/ 3279230 h 6858001"/>
              <a:gd name="connsiteX1945" fmla="*/ 1310729 w 6206334"/>
              <a:gd name="connsiteY1945" fmla="*/ 3281685 h 6858001"/>
              <a:gd name="connsiteX1946" fmla="*/ 1262375 w 6206334"/>
              <a:gd name="connsiteY1946" fmla="*/ 3253496 h 6858001"/>
              <a:gd name="connsiteX1947" fmla="*/ 1265093 w 6206334"/>
              <a:gd name="connsiteY1947" fmla="*/ 3251688 h 6858001"/>
              <a:gd name="connsiteX1948" fmla="*/ 1267590 w 6206334"/>
              <a:gd name="connsiteY1948" fmla="*/ 3253315 h 6858001"/>
              <a:gd name="connsiteX1949" fmla="*/ 1265809 w 6206334"/>
              <a:gd name="connsiteY1949" fmla="*/ 3251210 h 6858001"/>
              <a:gd name="connsiteX1950" fmla="*/ 1265093 w 6206334"/>
              <a:gd name="connsiteY1950" fmla="*/ 3251688 h 6858001"/>
              <a:gd name="connsiteX1951" fmla="*/ 1250913 w 6206334"/>
              <a:gd name="connsiteY1951" fmla="*/ 3242431 h 6858001"/>
              <a:gd name="connsiteX1952" fmla="*/ 1222467 w 6206334"/>
              <a:gd name="connsiteY1952" fmla="*/ 3230894 h 6858001"/>
              <a:gd name="connsiteX1953" fmla="*/ 1209728 w 6206334"/>
              <a:gd name="connsiteY1953" fmla="*/ 3226497 h 6858001"/>
              <a:gd name="connsiteX1954" fmla="*/ 1204394 w 6206334"/>
              <a:gd name="connsiteY1954" fmla="*/ 3221938 h 6858001"/>
              <a:gd name="connsiteX1955" fmla="*/ 1177156 w 6206334"/>
              <a:gd name="connsiteY1955" fmla="*/ 3211854 h 6858001"/>
              <a:gd name="connsiteX1956" fmla="*/ 1170801 w 6206334"/>
              <a:gd name="connsiteY1956" fmla="*/ 3208611 h 6858001"/>
              <a:gd name="connsiteX1957" fmla="*/ 1160219 w 6206334"/>
              <a:gd name="connsiteY1957" fmla="*/ 3193596 h 6858001"/>
              <a:gd name="connsiteX1958" fmla="*/ 1151533 w 6206334"/>
              <a:gd name="connsiteY1958" fmla="*/ 3181349 h 6858001"/>
              <a:gd name="connsiteX1959" fmla="*/ 1153593 w 6206334"/>
              <a:gd name="connsiteY1959" fmla="*/ 3180801 h 6858001"/>
              <a:gd name="connsiteX1960" fmla="*/ 1176643 w 6206334"/>
              <a:gd name="connsiteY1960" fmla="*/ 3182101 h 6858001"/>
              <a:gd name="connsiteX1961" fmla="*/ 1212610 w 6206334"/>
              <a:gd name="connsiteY1961" fmla="*/ 3192951 h 6858001"/>
              <a:gd name="connsiteX1962" fmla="*/ 1204767 w 6206334"/>
              <a:gd name="connsiteY1962" fmla="*/ 3175456 h 6858001"/>
              <a:gd name="connsiteX1963" fmla="*/ 1204464 w 6206334"/>
              <a:gd name="connsiteY1963" fmla="*/ 3166698 h 6858001"/>
              <a:gd name="connsiteX1964" fmla="*/ 1207598 w 6206334"/>
              <a:gd name="connsiteY1964" fmla="*/ 3171275 h 6858001"/>
              <a:gd name="connsiteX1965" fmla="*/ 1239636 w 6206334"/>
              <a:gd name="connsiteY1965" fmla="*/ 3220154 h 6858001"/>
              <a:gd name="connsiteX1966" fmla="*/ 1246658 w 6206334"/>
              <a:gd name="connsiteY1966" fmla="*/ 3211213 h 6858001"/>
              <a:gd name="connsiteX1967" fmla="*/ 1256350 w 6206334"/>
              <a:gd name="connsiteY1967" fmla="*/ 3206184 h 6858001"/>
              <a:gd name="connsiteX1968" fmla="*/ 1253784 w 6206334"/>
              <a:gd name="connsiteY1968" fmla="*/ 3201922 h 6858001"/>
              <a:gd name="connsiteX1969" fmla="*/ 1257909 w 6206334"/>
              <a:gd name="connsiteY1969" fmla="*/ 3202743 h 6858001"/>
              <a:gd name="connsiteX1970" fmla="*/ 1259778 w 6206334"/>
              <a:gd name="connsiteY1970" fmla="*/ 3203907 h 6858001"/>
              <a:gd name="connsiteX1971" fmla="*/ 1260015 w 6206334"/>
              <a:gd name="connsiteY1971" fmla="*/ 3204281 h 6858001"/>
              <a:gd name="connsiteX1972" fmla="*/ 1260918 w 6206334"/>
              <a:gd name="connsiteY1972" fmla="*/ 3203814 h 6858001"/>
              <a:gd name="connsiteX1973" fmla="*/ 1262427 w 6206334"/>
              <a:gd name="connsiteY1973" fmla="*/ 3204127 h 6858001"/>
              <a:gd name="connsiteX1974" fmla="*/ 1292552 w 6206334"/>
              <a:gd name="connsiteY1974" fmla="*/ 3238688 h 6858001"/>
              <a:gd name="connsiteX1975" fmla="*/ 1282239 w 6206334"/>
              <a:gd name="connsiteY1975" fmla="*/ 3216476 h 6858001"/>
              <a:gd name="connsiteX1976" fmla="*/ 1285109 w 6206334"/>
              <a:gd name="connsiteY1976" fmla="*/ 3220422 h 6858001"/>
              <a:gd name="connsiteX1977" fmla="*/ 1255905 w 6206334"/>
              <a:gd name="connsiteY1977" fmla="*/ 3167642 h 6858001"/>
              <a:gd name="connsiteX1978" fmla="*/ 1219826 w 6206334"/>
              <a:gd name="connsiteY1978" fmla="*/ 3099001 h 6858001"/>
              <a:gd name="connsiteX1979" fmla="*/ 1265509 w 6206334"/>
              <a:gd name="connsiteY1979" fmla="*/ 3177552 h 6858001"/>
              <a:gd name="connsiteX1980" fmla="*/ 1281741 w 6206334"/>
              <a:gd name="connsiteY1980" fmla="*/ 3203393 h 6858001"/>
              <a:gd name="connsiteX1981" fmla="*/ 1283354 w 6206334"/>
              <a:gd name="connsiteY1981" fmla="*/ 3199584 h 6858001"/>
              <a:gd name="connsiteX1982" fmla="*/ 1283014 w 6206334"/>
              <a:gd name="connsiteY1982" fmla="*/ 3198352 h 6858001"/>
              <a:gd name="connsiteX1983" fmla="*/ 1278220 w 6206334"/>
              <a:gd name="connsiteY1983" fmla="*/ 3190031 h 6858001"/>
              <a:gd name="connsiteX1984" fmla="*/ 1281085 w 6206334"/>
              <a:gd name="connsiteY1984" fmla="*/ 3192956 h 6858001"/>
              <a:gd name="connsiteX1985" fmla="*/ 1281701 w 6206334"/>
              <a:gd name="connsiteY1985" fmla="*/ 3193607 h 6858001"/>
              <a:gd name="connsiteX1986" fmla="*/ 1281098 w 6206334"/>
              <a:gd name="connsiteY1986" fmla="*/ 3191424 h 6858001"/>
              <a:gd name="connsiteX1987" fmla="*/ 1273870 w 6206334"/>
              <a:gd name="connsiteY1987" fmla="*/ 3176754 h 6858001"/>
              <a:gd name="connsiteX1988" fmla="*/ 1222057 w 6206334"/>
              <a:gd name="connsiteY1988" fmla="*/ 3085741 h 6858001"/>
              <a:gd name="connsiteX1989" fmla="*/ 1212483 w 6206334"/>
              <a:gd name="connsiteY1989" fmla="*/ 3067140 h 6858001"/>
              <a:gd name="connsiteX1990" fmla="*/ 1218926 w 6206334"/>
              <a:gd name="connsiteY1990" fmla="*/ 3067380 h 6858001"/>
              <a:gd name="connsiteX1991" fmla="*/ 1225506 w 6206334"/>
              <a:gd name="connsiteY1991" fmla="*/ 3078241 h 6858001"/>
              <a:gd name="connsiteX1992" fmla="*/ 1272331 w 6206334"/>
              <a:gd name="connsiteY1992" fmla="*/ 3160615 h 6858001"/>
              <a:gd name="connsiteX1993" fmla="*/ 1281776 w 6206334"/>
              <a:gd name="connsiteY1993" fmla="*/ 3171189 h 6858001"/>
              <a:gd name="connsiteX1994" fmla="*/ 1274970 w 6206334"/>
              <a:gd name="connsiteY1994" fmla="*/ 3160364 h 6858001"/>
              <a:gd name="connsiteX1995" fmla="*/ 1225560 w 6206334"/>
              <a:gd name="connsiteY1995" fmla="*/ 3068334 h 6858001"/>
              <a:gd name="connsiteX1996" fmla="*/ 1224599 w 6206334"/>
              <a:gd name="connsiteY1996" fmla="*/ 3066441 h 6858001"/>
              <a:gd name="connsiteX1997" fmla="*/ 1236481 w 6206334"/>
              <a:gd name="connsiteY1997" fmla="*/ 3063704 h 6858001"/>
              <a:gd name="connsiteX1998" fmla="*/ 1231020 w 6206334"/>
              <a:gd name="connsiteY1998" fmla="*/ 3054119 h 6858001"/>
              <a:gd name="connsiteX1999" fmla="*/ 1227684 w 6206334"/>
              <a:gd name="connsiteY1999" fmla="*/ 3051563 h 6858001"/>
              <a:gd name="connsiteX2000" fmla="*/ 1224226 w 6206334"/>
              <a:gd name="connsiteY2000" fmla="*/ 3042136 h 6858001"/>
              <a:gd name="connsiteX2001" fmla="*/ 1215782 w 6206334"/>
              <a:gd name="connsiteY2001" fmla="*/ 3028691 h 6858001"/>
              <a:gd name="connsiteX2002" fmla="*/ 1214077 w 6206334"/>
              <a:gd name="connsiteY2002" fmla="*/ 3025786 h 6858001"/>
              <a:gd name="connsiteX2003" fmla="*/ 1219047 w 6206334"/>
              <a:gd name="connsiteY2003" fmla="*/ 3025786 h 6858001"/>
              <a:gd name="connsiteX2004" fmla="*/ 1212508 w 6206334"/>
              <a:gd name="connsiteY2004" fmla="*/ 3016554 h 6858001"/>
              <a:gd name="connsiteX2005" fmla="*/ 1203304 w 6206334"/>
              <a:gd name="connsiteY2005" fmla="*/ 3006514 h 6858001"/>
              <a:gd name="connsiteX2006" fmla="*/ 1199096 w 6206334"/>
              <a:gd name="connsiteY2006" fmla="*/ 2998082 h 6858001"/>
              <a:gd name="connsiteX2007" fmla="*/ 1217793 w 6206334"/>
              <a:gd name="connsiteY2007" fmla="*/ 3021837 h 6858001"/>
              <a:gd name="connsiteX2008" fmla="*/ 1304214 w 6206334"/>
              <a:gd name="connsiteY2008" fmla="*/ 3178301 h 6858001"/>
              <a:gd name="connsiteX2009" fmla="*/ 1315701 w 6206334"/>
              <a:gd name="connsiteY2009" fmla="*/ 3199300 h 6858001"/>
              <a:gd name="connsiteX2010" fmla="*/ 1320332 w 6206334"/>
              <a:gd name="connsiteY2010" fmla="*/ 3207545 h 6858001"/>
              <a:gd name="connsiteX2011" fmla="*/ 1320451 w 6206334"/>
              <a:gd name="connsiteY2011" fmla="*/ 3206813 h 6858001"/>
              <a:gd name="connsiteX2012" fmla="*/ 1321954 w 6206334"/>
              <a:gd name="connsiteY2012" fmla="*/ 3199667 h 6858001"/>
              <a:gd name="connsiteX2013" fmla="*/ 1323083 w 6206334"/>
              <a:gd name="connsiteY2013" fmla="*/ 3197666 h 6858001"/>
              <a:gd name="connsiteX2014" fmla="*/ 1304202 w 6206334"/>
              <a:gd name="connsiteY2014" fmla="*/ 3162478 h 6858001"/>
              <a:gd name="connsiteX2015" fmla="*/ 1288836 w 6206334"/>
              <a:gd name="connsiteY2015" fmla="*/ 3134717 h 6858001"/>
              <a:gd name="connsiteX2016" fmla="*/ 1280222 w 6206334"/>
              <a:gd name="connsiteY2016" fmla="*/ 3123956 h 6858001"/>
              <a:gd name="connsiteX2017" fmla="*/ 1277996 w 6206334"/>
              <a:gd name="connsiteY2017" fmla="*/ 3115132 h 6858001"/>
              <a:gd name="connsiteX2018" fmla="*/ 1269127 w 6206334"/>
              <a:gd name="connsiteY2018" fmla="*/ 3099109 h 6858001"/>
              <a:gd name="connsiteX2019" fmla="*/ 1242330 w 6206334"/>
              <a:gd name="connsiteY2019" fmla="*/ 3050957 h 6858001"/>
              <a:gd name="connsiteX2020" fmla="*/ 1254981 w 6206334"/>
              <a:gd name="connsiteY2020" fmla="*/ 3061964 h 6858001"/>
              <a:gd name="connsiteX2021" fmla="*/ 1256369 w 6206334"/>
              <a:gd name="connsiteY2021" fmla="*/ 3064901 h 6858001"/>
              <a:gd name="connsiteX2022" fmla="*/ 1260770 w 6206334"/>
              <a:gd name="connsiteY2022" fmla="*/ 3068334 h 6858001"/>
              <a:gd name="connsiteX2023" fmla="*/ 1285603 w 6206334"/>
              <a:gd name="connsiteY2023" fmla="*/ 3091696 h 6858001"/>
              <a:gd name="connsiteX2024" fmla="*/ 1308634 w 6206334"/>
              <a:gd name="connsiteY2024" fmla="*/ 3114020 h 6858001"/>
              <a:gd name="connsiteX2025" fmla="*/ 1312109 w 6206334"/>
              <a:gd name="connsiteY2025" fmla="*/ 3117143 h 6858001"/>
              <a:gd name="connsiteX2026" fmla="*/ 1330164 w 6206334"/>
              <a:gd name="connsiteY2026" fmla="*/ 3147593 h 6858001"/>
              <a:gd name="connsiteX2027" fmla="*/ 1302282 w 6206334"/>
              <a:gd name="connsiteY2027" fmla="*/ 3114727 h 6858001"/>
              <a:gd name="connsiteX2028" fmla="*/ 1286555 w 6206334"/>
              <a:gd name="connsiteY2028" fmla="*/ 3099741 h 6858001"/>
              <a:gd name="connsiteX2029" fmla="*/ 1283646 w 6206334"/>
              <a:gd name="connsiteY2029" fmla="*/ 3097047 h 6858001"/>
              <a:gd name="connsiteX2030" fmla="*/ 1300676 w 6206334"/>
              <a:gd name="connsiteY2030" fmla="*/ 3119827 h 6858001"/>
              <a:gd name="connsiteX2031" fmla="*/ 1327425 w 6206334"/>
              <a:gd name="connsiteY2031" fmla="*/ 3158445 h 6858001"/>
              <a:gd name="connsiteX2032" fmla="*/ 1348709 w 6206334"/>
              <a:gd name="connsiteY2032" fmla="*/ 3188483 h 6858001"/>
              <a:gd name="connsiteX2033" fmla="*/ 1353212 w 6206334"/>
              <a:gd name="connsiteY2033" fmla="*/ 3190351 h 6858001"/>
              <a:gd name="connsiteX2034" fmla="*/ 1357566 w 6206334"/>
              <a:gd name="connsiteY2034" fmla="*/ 3193722 h 6858001"/>
              <a:gd name="connsiteX2035" fmla="*/ 1360365 w 6206334"/>
              <a:gd name="connsiteY2035" fmla="*/ 3198430 h 6858001"/>
              <a:gd name="connsiteX2036" fmla="*/ 1347779 w 6206334"/>
              <a:gd name="connsiteY2036" fmla="*/ 3174144 h 6858001"/>
              <a:gd name="connsiteX2037" fmla="*/ 1378353 w 6206334"/>
              <a:gd name="connsiteY2037" fmla="*/ 3221563 h 6858001"/>
              <a:gd name="connsiteX2038" fmla="*/ 1372106 w 6206334"/>
              <a:gd name="connsiteY2038" fmla="*/ 3209725 h 6858001"/>
              <a:gd name="connsiteX2039" fmla="*/ 1369705 w 6206334"/>
              <a:gd name="connsiteY2039" fmla="*/ 3205691 h 6858001"/>
              <a:gd name="connsiteX2040" fmla="*/ 1349143 w 6206334"/>
              <a:gd name="connsiteY2040" fmla="*/ 3173247 h 6858001"/>
              <a:gd name="connsiteX2041" fmla="*/ 1338796 w 6206334"/>
              <a:gd name="connsiteY2041" fmla="*/ 3156925 h 6858001"/>
              <a:gd name="connsiteX2042" fmla="*/ 1329467 w 6206334"/>
              <a:gd name="connsiteY2042" fmla="*/ 3142210 h 6858001"/>
              <a:gd name="connsiteX2043" fmla="*/ 1323236 w 6206334"/>
              <a:gd name="connsiteY2043" fmla="*/ 3128053 h 6858001"/>
              <a:gd name="connsiteX2044" fmla="*/ 1336750 w 6206334"/>
              <a:gd name="connsiteY2044" fmla="*/ 3137742 h 6858001"/>
              <a:gd name="connsiteX2045" fmla="*/ 1350741 w 6206334"/>
              <a:gd name="connsiteY2045" fmla="*/ 3149391 h 6858001"/>
              <a:gd name="connsiteX2046" fmla="*/ 1348699 w 6206334"/>
              <a:gd name="connsiteY2046" fmla="*/ 3145099 h 6858001"/>
              <a:gd name="connsiteX2047" fmla="*/ 1352885 w 6206334"/>
              <a:gd name="connsiteY2047" fmla="*/ 3139235 h 6858001"/>
              <a:gd name="connsiteX2048" fmla="*/ 1363875 w 6206334"/>
              <a:gd name="connsiteY2048" fmla="*/ 3155878 h 6858001"/>
              <a:gd name="connsiteX2049" fmla="*/ 1366193 w 6206334"/>
              <a:gd name="connsiteY2049" fmla="*/ 3156295 h 6858001"/>
              <a:gd name="connsiteX2050" fmla="*/ 1363335 w 6206334"/>
              <a:gd name="connsiteY2050" fmla="*/ 3149774 h 6858001"/>
              <a:gd name="connsiteX2051" fmla="*/ 1362745 w 6206334"/>
              <a:gd name="connsiteY2051" fmla="*/ 3149218 h 6858001"/>
              <a:gd name="connsiteX2052" fmla="*/ 1362675 w 6206334"/>
              <a:gd name="connsiteY2052" fmla="*/ 3148270 h 6858001"/>
              <a:gd name="connsiteX2053" fmla="*/ 1360972 w 6206334"/>
              <a:gd name="connsiteY2053" fmla="*/ 3144381 h 6858001"/>
              <a:gd name="connsiteX2054" fmla="*/ 1346230 w 6206334"/>
              <a:gd name="connsiteY2054" fmla="*/ 3120226 h 6858001"/>
              <a:gd name="connsiteX2055" fmla="*/ 1236045 w 6206334"/>
              <a:gd name="connsiteY2055" fmla="*/ 2947334 h 6858001"/>
              <a:gd name="connsiteX2056" fmla="*/ 1291684 w 6206334"/>
              <a:gd name="connsiteY2056" fmla="*/ 2999209 h 6858001"/>
              <a:gd name="connsiteX2057" fmla="*/ 1215215 w 6206334"/>
              <a:gd name="connsiteY2057" fmla="*/ 2886106 h 6858001"/>
              <a:gd name="connsiteX2058" fmla="*/ 1201175 w 6206334"/>
              <a:gd name="connsiteY2058" fmla="*/ 2868848 h 6858001"/>
              <a:gd name="connsiteX2059" fmla="*/ 1215795 w 6206334"/>
              <a:gd name="connsiteY2059" fmla="*/ 2883550 h 6858001"/>
              <a:gd name="connsiteX2060" fmla="*/ 1200209 w 6206334"/>
              <a:gd name="connsiteY2060" fmla="*/ 2843336 h 6858001"/>
              <a:gd name="connsiteX2061" fmla="*/ 1178406 w 6206334"/>
              <a:gd name="connsiteY2061" fmla="*/ 2791752 h 6858001"/>
              <a:gd name="connsiteX2062" fmla="*/ 1169013 w 6206334"/>
              <a:gd name="connsiteY2062" fmla="*/ 2776039 h 6858001"/>
              <a:gd name="connsiteX2063" fmla="*/ 1287554 w 6206334"/>
              <a:gd name="connsiteY2063" fmla="*/ 2929797 h 6858001"/>
              <a:gd name="connsiteX2064" fmla="*/ 1299904 w 6206334"/>
              <a:gd name="connsiteY2064" fmla="*/ 2946310 h 6858001"/>
              <a:gd name="connsiteX2065" fmla="*/ 1325638 w 6206334"/>
              <a:gd name="connsiteY2065" fmla="*/ 2970187 h 6858001"/>
              <a:gd name="connsiteX2066" fmla="*/ 1318571 w 6206334"/>
              <a:gd name="connsiteY2066" fmla="*/ 2955800 h 6858001"/>
              <a:gd name="connsiteX2067" fmla="*/ 1362666 w 6206334"/>
              <a:gd name="connsiteY2067" fmla="*/ 2999676 h 6858001"/>
              <a:gd name="connsiteX2068" fmla="*/ 1357028 w 6206334"/>
              <a:gd name="connsiteY2068" fmla="*/ 2983119 h 6858001"/>
              <a:gd name="connsiteX2069" fmla="*/ 1360866 w 6206334"/>
              <a:gd name="connsiteY2069" fmla="*/ 2964621 h 6858001"/>
              <a:gd name="connsiteX2070" fmla="*/ 1363622 w 6206334"/>
              <a:gd name="connsiteY2070" fmla="*/ 2950358 h 6858001"/>
              <a:gd name="connsiteX2071" fmla="*/ 1351311 w 6206334"/>
              <a:gd name="connsiteY2071" fmla="*/ 2940744 h 6858001"/>
              <a:gd name="connsiteX2072" fmla="*/ 1335335 w 6206334"/>
              <a:gd name="connsiteY2072" fmla="*/ 2923345 h 6858001"/>
              <a:gd name="connsiteX2073" fmla="*/ 1352275 w 6206334"/>
              <a:gd name="connsiteY2073" fmla="*/ 2931575 h 6858001"/>
              <a:gd name="connsiteX2074" fmla="*/ 1350637 w 6206334"/>
              <a:gd name="connsiteY2074" fmla="*/ 2931903 h 6858001"/>
              <a:gd name="connsiteX2075" fmla="*/ 1348302 w 6206334"/>
              <a:gd name="connsiteY2075" fmla="*/ 2930121 h 6858001"/>
              <a:gd name="connsiteX2076" fmla="*/ 1349584 w 6206334"/>
              <a:gd name="connsiteY2076" fmla="*/ 2932114 h 6858001"/>
              <a:gd name="connsiteX2077" fmla="*/ 1350637 w 6206334"/>
              <a:gd name="connsiteY2077" fmla="*/ 2931903 h 6858001"/>
              <a:gd name="connsiteX2078" fmla="*/ 1354932 w 6206334"/>
              <a:gd name="connsiteY2078" fmla="*/ 2935179 h 6858001"/>
              <a:gd name="connsiteX2079" fmla="*/ 1357016 w 6206334"/>
              <a:gd name="connsiteY2079" fmla="*/ 2938007 h 6858001"/>
              <a:gd name="connsiteX2080" fmla="*/ 1360055 w 6206334"/>
              <a:gd name="connsiteY2080" fmla="*/ 2940516 h 6858001"/>
              <a:gd name="connsiteX2081" fmla="*/ 1374514 w 6206334"/>
              <a:gd name="connsiteY2081" fmla="*/ 2941745 h 6858001"/>
              <a:gd name="connsiteX2082" fmla="*/ 1421109 w 6206334"/>
              <a:gd name="connsiteY2082" fmla="*/ 2986220 h 6858001"/>
              <a:gd name="connsiteX2083" fmla="*/ 1432468 w 6206334"/>
              <a:gd name="connsiteY2083" fmla="*/ 2988007 h 6858001"/>
              <a:gd name="connsiteX2084" fmla="*/ 1452770 w 6206334"/>
              <a:gd name="connsiteY2084" fmla="*/ 3004941 h 6858001"/>
              <a:gd name="connsiteX2085" fmla="*/ 1456060 w 6206334"/>
              <a:gd name="connsiteY2085" fmla="*/ 3008612 h 6858001"/>
              <a:gd name="connsiteX2086" fmla="*/ 1452368 w 6206334"/>
              <a:gd name="connsiteY2086" fmla="*/ 3002747 h 6858001"/>
              <a:gd name="connsiteX2087" fmla="*/ 1441673 w 6206334"/>
              <a:gd name="connsiteY2087" fmla="*/ 2986059 h 6858001"/>
              <a:gd name="connsiteX2088" fmla="*/ 1368841 w 6206334"/>
              <a:gd name="connsiteY2088" fmla="*/ 2909583 h 6858001"/>
              <a:gd name="connsiteX2089" fmla="*/ 1298953 w 6206334"/>
              <a:gd name="connsiteY2089" fmla="*/ 2843233 h 6858001"/>
              <a:gd name="connsiteX2090" fmla="*/ 1296506 w 6206334"/>
              <a:gd name="connsiteY2090" fmla="*/ 2836894 h 6858001"/>
              <a:gd name="connsiteX2091" fmla="*/ 1289897 w 6206334"/>
              <a:gd name="connsiteY2091" fmla="*/ 2822409 h 6858001"/>
              <a:gd name="connsiteX2092" fmla="*/ 1313329 w 6206334"/>
              <a:gd name="connsiteY2092" fmla="*/ 2841828 h 6858001"/>
              <a:gd name="connsiteX2093" fmla="*/ 1293722 w 6206334"/>
              <a:gd name="connsiteY2093" fmla="*/ 2819936 h 6858001"/>
              <a:gd name="connsiteX2094" fmla="*/ 1299876 w 6206334"/>
              <a:gd name="connsiteY2094" fmla="*/ 2816356 h 6858001"/>
              <a:gd name="connsiteX2095" fmla="*/ 1300330 w 6206334"/>
              <a:gd name="connsiteY2095" fmla="*/ 2821123 h 6858001"/>
              <a:gd name="connsiteX2096" fmla="*/ 1299876 w 6206334"/>
              <a:gd name="connsiteY2096" fmla="*/ 2816356 h 6858001"/>
              <a:gd name="connsiteX2097" fmla="*/ 1294960 w 6206334"/>
              <a:gd name="connsiteY2097" fmla="*/ 2807418 h 6858001"/>
              <a:gd name="connsiteX2098" fmla="*/ 1316445 w 6206334"/>
              <a:gd name="connsiteY2098" fmla="*/ 2826293 h 6858001"/>
              <a:gd name="connsiteX2099" fmla="*/ 1322147 w 6206334"/>
              <a:gd name="connsiteY2099" fmla="*/ 2833142 h 6858001"/>
              <a:gd name="connsiteX2100" fmla="*/ 1324048 w 6206334"/>
              <a:gd name="connsiteY2100" fmla="*/ 2836997 h 6858001"/>
              <a:gd name="connsiteX2101" fmla="*/ 1325704 w 6206334"/>
              <a:gd name="connsiteY2101" fmla="*/ 2834425 h 6858001"/>
              <a:gd name="connsiteX2102" fmla="*/ 1354450 w 6206334"/>
              <a:gd name="connsiteY2102" fmla="*/ 2859678 h 6858001"/>
              <a:gd name="connsiteX2103" fmla="*/ 1360466 w 6206334"/>
              <a:gd name="connsiteY2103" fmla="*/ 2869425 h 6858001"/>
              <a:gd name="connsiteX2104" fmla="*/ 1373282 w 6206334"/>
              <a:gd name="connsiteY2104" fmla="*/ 2892262 h 6858001"/>
              <a:gd name="connsiteX2105" fmla="*/ 1392154 w 6206334"/>
              <a:gd name="connsiteY2105" fmla="*/ 2917850 h 6858001"/>
              <a:gd name="connsiteX2106" fmla="*/ 1365831 w 6206334"/>
              <a:gd name="connsiteY2106" fmla="*/ 2870024 h 6858001"/>
              <a:gd name="connsiteX2107" fmla="*/ 1365591 w 6206334"/>
              <a:gd name="connsiteY2107" fmla="*/ 2869465 h 6858001"/>
              <a:gd name="connsiteX2108" fmla="*/ 1373429 w 6206334"/>
              <a:gd name="connsiteY2108" fmla="*/ 2876350 h 6858001"/>
              <a:gd name="connsiteX2109" fmla="*/ 1437690 w 6206334"/>
              <a:gd name="connsiteY2109" fmla="*/ 2939392 h 6858001"/>
              <a:gd name="connsiteX2110" fmla="*/ 1459434 w 6206334"/>
              <a:gd name="connsiteY2110" fmla="*/ 2961820 h 6858001"/>
              <a:gd name="connsiteX2111" fmla="*/ 1455486 w 6206334"/>
              <a:gd name="connsiteY2111" fmla="*/ 2955757 h 6858001"/>
              <a:gd name="connsiteX2112" fmla="*/ 1406305 w 6206334"/>
              <a:gd name="connsiteY2112" fmla="*/ 2871781 h 6858001"/>
              <a:gd name="connsiteX2113" fmla="*/ 1418838 w 6206334"/>
              <a:gd name="connsiteY2113" fmla="*/ 2885710 h 6858001"/>
              <a:gd name="connsiteX2114" fmla="*/ 1488248 w 6206334"/>
              <a:gd name="connsiteY2114" fmla="*/ 2977099 h 6858001"/>
              <a:gd name="connsiteX2115" fmla="*/ 1494429 w 6206334"/>
              <a:gd name="connsiteY2115" fmla="*/ 2985008 h 6858001"/>
              <a:gd name="connsiteX2116" fmla="*/ 1500611 w 6206334"/>
              <a:gd name="connsiteY2116" fmla="*/ 2987805 h 6858001"/>
              <a:gd name="connsiteX2117" fmla="*/ 1517270 w 6206334"/>
              <a:gd name="connsiteY2117" fmla="*/ 3014238 h 6858001"/>
              <a:gd name="connsiteX2118" fmla="*/ 1524850 w 6206334"/>
              <a:gd name="connsiteY2118" fmla="*/ 3023939 h 6858001"/>
              <a:gd name="connsiteX2119" fmla="*/ 1511607 w 6206334"/>
              <a:gd name="connsiteY2119" fmla="*/ 2997297 h 6858001"/>
              <a:gd name="connsiteX2120" fmla="*/ 1513606 w 6206334"/>
              <a:gd name="connsiteY2120" fmla="*/ 2999109 h 6858001"/>
              <a:gd name="connsiteX2121" fmla="*/ 1561879 w 6206334"/>
              <a:gd name="connsiteY2121" fmla="*/ 3039772 h 6858001"/>
              <a:gd name="connsiteX2122" fmla="*/ 1503969 w 6206334"/>
              <a:gd name="connsiteY2122" fmla="*/ 2970505 h 6858001"/>
              <a:gd name="connsiteX2123" fmla="*/ 1492228 w 6206334"/>
              <a:gd name="connsiteY2123" fmla="*/ 2954360 h 6858001"/>
              <a:gd name="connsiteX2124" fmla="*/ 1514669 w 6206334"/>
              <a:gd name="connsiteY2124" fmla="*/ 2967439 h 6858001"/>
              <a:gd name="connsiteX2125" fmla="*/ 1511680 w 6206334"/>
              <a:gd name="connsiteY2125" fmla="*/ 2963626 h 6858001"/>
              <a:gd name="connsiteX2126" fmla="*/ 1419169 w 6206334"/>
              <a:gd name="connsiteY2126" fmla="*/ 2848550 h 6858001"/>
              <a:gd name="connsiteX2127" fmla="*/ 1392318 w 6206334"/>
              <a:gd name="connsiteY2127" fmla="*/ 2812599 h 6858001"/>
              <a:gd name="connsiteX2128" fmla="*/ 1410943 w 6206334"/>
              <a:gd name="connsiteY2128" fmla="*/ 2833644 h 6858001"/>
              <a:gd name="connsiteX2129" fmla="*/ 1459065 w 6206334"/>
              <a:gd name="connsiteY2129" fmla="*/ 2890903 h 6858001"/>
              <a:gd name="connsiteX2130" fmla="*/ 1512942 w 6206334"/>
              <a:gd name="connsiteY2130" fmla="*/ 2955694 h 6858001"/>
              <a:gd name="connsiteX2131" fmla="*/ 1483939 w 6206334"/>
              <a:gd name="connsiteY2131" fmla="*/ 2888592 h 6858001"/>
              <a:gd name="connsiteX2132" fmla="*/ 1441410 w 6206334"/>
              <a:gd name="connsiteY2132" fmla="*/ 2820962 h 6858001"/>
              <a:gd name="connsiteX2133" fmla="*/ 1469203 w 6206334"/>
              <a:gd name="connsiteY2133" fmla="*/ 2848704 h 6858001"/>
              <a:gd name="connsiteX2134" fmla="*/ 1484058 w 6206334"/>
              <a:gd name="connsiteY2134" fmla="*/ 2860795 h 6858001"/>
              <a:gd name="connsiteX2135" fmla="*/ 1613883 w 6206334"/>
              <a:gd name="connsiteY2135" fmla="*/ 3006186 h 6858001"/>
              <a:gd name="connsiteX2136" fmla="*/ 1628281 w 6206334"/>
              <a:gd name="connsiteY2136" fmla="*/ 3009231 h 6858001"/>
              <a:gd name="connsiteX2137" fmla="*/ 1662468 w 6206334"/>
              <a:gd name="connsiteY2137" fmla="*/ 3049503 h 6858001"/>
              <a:gd name="connsiteX2138" fmla="*/ 1676534 w 6206334"/>
              <a:gd name="connsiteY2138" fmla="*/ 3042126 h 6858001"/>
              <a:gd name="connsiteX2139" fmla="*/ 1724663 w 6206334"/>
              <a:gd name="connsiteY2139" fmla="*/ 3088855 h 6858001"/>
              <a:gd name="connsiteX2140" fmla="*/ 1725555 w 6206334"/>
              <a:gd name="connsiteY2140" fmla="*/ 3088562 h 6858001"/>
              <a:gd name="connsiteX2141" fmla="*/ 1726669 w 6206334"/>
              <a:gd name="connsiteY2141" fmla="*/ 3088195 h 6858001"/>
              <a:gd name="connsiteX2142" fmla="*/ 1727337 w 6206334"/>
              <a:gd name="connsiteY2142" fmla="*/ 3087976 h 6858001"/>
              <a:gd name="connsiteX2143" fmla="*/ 1727040 w 6206334"/>
              <a:gd name="connsiteY2143" fmla="*/ 3088074 h 6858001"/>
              <a:gd name="connsiteX2144" fmla="*/ 1726669 w 6206334"/>
              <a:gd name="connsiteY2144" fmla="*/ 3088195 h 6858001"/>
              <a:gd name="connsiteX2145" fmla="*/ 1724663 w 6206334"/>
              <a:gd name="connsiteY2145" fmla="*/ 3088855 h 6858001"/>
              <a:gd name="connsiteX2146" fmla="*/ 1688941 w 6206334"/>
              <a:gd name="connsiteY2146" fmla="*/ 3046329 h 6858001"/>
              <a:gd name="connsiteX2147" fmla="*/ 1665900 w 6206334"/>
              <a:gd name="connsiteY2147" fmla="*/ 3012167 h 6858001"/>
              <a:gd name="connsiteX2148" fmla="*/ 1664303 w 6206334"/>
              <a:gd name="connsiteY2148" fmla="*/ 3010392 h 6858001"/>
              <a:gd name="connsiteX2149" fmla="*/ 1662257 w 6206334"/>
              <a:gd name="connsiteY2149" fmla="*/ 3011277 h 6858001"/>
              <a:gd name="connsiteX2150" fmla="*/ 1655957 w 6206334"/>
              <a:gd name="connsiteY2150" fmla="*/ 3009634 h 6858001"/>
              <a:gd name="connsiteX2151" fmla="*/ 1655812 w 6206334"/>
              <a:gd name="connsiteY2151" fmla="*/ 3006669 h 6858001"/>
              <a:gd name="connsiteX2152" fmla="*/ 1658357 w 6206334"/>
              <a:gd name="connsiteY2152" fmla="*/ 3004907 h 6858001"/>
              <a:gd name="connsiteX2153" fmla="*/ 1659837 w 6206334"/>
              <a:gd name="connsiteY2153" fmla="*/ 3005426 h 6858001"/>
              <a:gd name="connsiteX2154" fmla="*/ 1635491 w 6206334"/>
              <a:gd name="connsiteY2154" fmla="*/ 2978355 h 6858001"/>
              <a:gd name="connsiteX2155" fmla="*/ 1687376 w 6206334"/>
              <a:gd name="connsiteY2155" fmla="*/ 3018334 h 6858001"/>
              <a:gd name="connsiteX2156" fmla="*/ 1685536 w 6206334"/>
              <a:gd name="connsiteY2156" fmla="*/ 3012674 h 6858001"/>
              <a:gd name="connsiteX2157" fmla="*/ 1605864 w 6206334"/>
              <a:gd name="connsiteY2157" fmla="*/ 2899096 h 6858001"/>
              <a:gd name="connsiteX2158" fmla="*/ 1556163 w 6206334"/>
              <a:gd name="connsiteY2158" fmla="*/ 2835204 h 6858001"/>
              <a:gd name="connsiteX2159" fmla="*/ 1523390 w 6206334"/>
              <a:gd name="connsiteY2159" fmla="*/ 2795353 h 6858001"/>
              <a:gd name="connsiteX2160" fmla="*/ 1511491 w 6206334"/>
              <a:gd name="connsiteY2160" fmla="*/ 2779868 h 6858001"/>
              <a:gd name="connsiteX2161" fmla="*/ 1521908 w 6206334"/>
              <a:gd name="connsiteY2161" fmla="*/ 2774749 h 6858001"/>
              <a:gd name="connsiteX2162" fmla="*/ 1538030 w 6206334"/>
              <a:gd name="connsiteY2162" fmla="*/ 2791862 h 6858001"/>
              <a:gd name="connsiteX2163" fmla="*/ 1556071 w 6206334"/>
              <a:gd name="connsiteY2163" fmla="*/ 2817075 h 6858001"/>
              <a:gd name="connsiteX2164" fmla="*/ 1595311 w 6206334"/>
              <a:gd name="connsiteY2164" fmla="*/ 2862989 h 6858001"/>
              <a:gd name="connsiteX2165" fmla="*/ 1593246 w 6206334"/>
              <a:gd name="connsiteY2165" fmla="*/ 2856060 h 6858001"/>
              <a:gd name="connsiteX2166" fmla="*/ 1632306 w 6206334"/>
              <a:gd name="connsiteY2166" fmla="*/ 2903337 h 6858001"/>
              <a:gd name="connsiteX2167" fmla="*/ 1669434 w 6206334"/>
              <a:gd name="connsiteY2167" fmla="*/ 2946685 h 6858001"/>
              <a:gd name="connsiteX2168" fmla="*/ 1658252 w 6206334"/>
              <a:gd name="connsiteY2168" fmla="*/ 2928120 h 6858001"/>
              <a:gd name="connsiteX2169" fmla="*/ 1662378 w 6206334"/>
              <a:gd name="connsiteY2169" fmla="*/ 2928943 h 6858001"/>
              <a:gd name="connsiteX2170" fmla="*/ 1664248 w 6206334"/>
              <a:gd name="connsiteY2170" fmla="*/ 2930105 h 6858001"/>
              <a:gd name="connsiteX2171" fmla="*/ 1689522 w 6206334"/>
              <a:gd name="connsiteY2171" fmla="*/ 2969977 h 6858001"/>
              <a:gd name="connsiteX2172" fmla="*/ 1688114 w 6206334"/>
              <a:gd name="connsiteY2172" fmla="*/ 2968494 h 6858001"/>
              <a:gd name="connsiteX2173" fmla="*/ 1723353 w 6206334"/>
              <a:gd name="connsiteY2173" fmla="*/ 3009636 h 6858001"/>
              <a:gd name="connsiteX2174" fmla="*/ 1718433 w 6206334"/>
              <a:gd name="connsiteY2174" fmla="*/ 3002618 h 6858001"/>
              <a:gd name="connsiteX2175" fmla="*/ 1715541 w 6206334"/>
              <a:gd name="connsiteY2175" fmla="*/ 2999162 h 6858001"/>
              <a:gd name="connsiteX2176" fmla="*/ 1702087 w 6206334"/>
              <a:gd name="connsiteY2176" fmla="*/ 2975792 h 6858001"/>
              <a:gd name="connsiteX2177" fmla="*/ 1686709 w 6206334"/>
              <a:gd name="connsiteY2177" fmla="*/ 2942675 h 6858001"/>
              <a:gd name="connsiteX2178" fmla="*/ 1734718 w 6206334"/>
              <a:gd name="connsiteY2178" fmla="*/ 3017672 h 6858001"/>
              <a:gd name="connsiteX2179" fmla="*/ 1737169 w 6206334"/>
              <a:gd name="connsiteY2179" fmla="*/ 3010776 h 6858001"/>
              <a:gd name="connsiteX2180" fmla="*/ 1708710 w 6206334"/>
              <a:gd name="connsiteY2180" fmla="*/ 2961389 h 6858001"/>
              <a:gd name="connsiteX2181" fmla="*/ 1669469 w 6206334"/>
              <a:gd name="connsiteY2181" fmla="*/ 2914250 h 6858001"/>
              <a:gd name="connsiteX2182" fmla="*/ 1618978 w 6206334"/>
              <a:gd name="connsiteY2182" fmla="*/ 2853600 h 6858001"/>
              <a:gd name="connsiteX2183" fmla="*/ 1627794 w 6206334"/>
              <a:gd name="connsiteY2183" fmla="*/ 2871169 h 6858001"/>
              <a:gd name="connsiteX2184" fmla="*/ 1645223 w 6206334"/>
              <a:gd name="connsiteY2184" fmla="*/ 2899966 h 6858001"/>
              <a:gd name="connsiteX2185" fmla="*/ 1635111 w 6206334"/>
              <a:gd name="connsiteY2185" fmla="*/ 2890198 h 6858001"/>
              <a:gd name="connsiteX2186" fmla="*/ 1594162 w 6206334"/>
              <a:gd name="connsiteY2186" fmla="*/ 2839157 h 6858001"/>
              <a:gd name="connsiteX2187" fmla="*/ 1572017 w 6206334"/>
              <a:gd name="connsiteY2187" fmla="*/ 2815926 h 6858001"/>
              <a:gd name="connsiteX2188" fmla="*/ 1572794 w 6206334"/>
              <a:gd name="connsiteY2188" fmla="*/ 2815981 h 6858001"/>
              <a:gd name="connsiteX2189" fmla="*/ 1565659 w 6206334"/>
              <a:gd name="connsiteY2189" fmla="*/ 2800250 h 6858001"/>
              <a:gd name="connsiteX2190" fmla="*/ 1562885 w 6206334"/>
              <a:gd name="connsiteY2190" fmla="*/ 2794419 h 6858001"/>
              <a:gd name="connsiteX2191" fmla="*/ 1570207 w 6206334"/>
              <a:gd name="connsiteY2191" fmla="*/ 2801446 h 6858001"/>
              <a:gd name="connsiteX2192" fmla="*/ 1607481 w 6206334"/>
              <a:gd name="connsiteY2192" fmla="*/ 2839482 h 6858001"/>
              <a:gd name="connsiteX2193" fmla="*/ 1567021 w 6206334"/>
              <a:gd name="connsiteY2193" fmla="*/ 2788648 h 6858001"/>
              <a:gd name="connsiteX2194" fmla="*/ 1524593 w 6206334"/>
              <a:gd name="connsiteY2194" fmla="*/ 2733330 h 6858001"/>
              <a:gd name="connsiteX2195" fmla="*/ 1533500 w 6206334"/>
              <a:gd name="connsiteY2195" fmla="*/ 2735102 h 6858001"/>
              <a:gd name="connsiteX2196" fmla="*/ 1533688 w 6206334"/>
              <a:gd name="connsiteY2196" fmla="*/ 2734983 h 6858001"/>
              <a:gd name="connsiteX2197" fmla="*/ 1536852 w 6206334"/>
              <a:gd name="connsiteY2197" fmla="*/ 2741123 h 6858001"/>
              <a:gd name="connsiteX2198" fmla="*/ 1584095 w 6206334"/>
              <a:gd name="connsiteY2198" fmla="*/ 2790856 h 6858001"/>
              <a:gd name="connsiteX2199" fmla="*/ 1497885 w 6206334"/>
              <a:gd name="connsiteY2199" fmla="*/ 2667279 h 6858001"/>
              <a:gd name="connsiteX2200" fmla="*/ 1467295 w 6206334"/>
              <a:gd name="connsiteY2200" fmla="*/ 2613464 h 6858001"/>
              <a:gd name="connsiteX2201" fmla="*/ 1466676 w 6206334"/>
              <a:gd name="connsiteY2201" fmla="*/ 2612471 h 6858001"/>
              <a:gd name="connsiteX2202" fmla="*/ 1493700 w 6206334"/>
              <a:gd name="connsiteY2202" fmla="*/ 2640013 h 6858001"/>
              <a:gd name="connsiteX2203" fmla="*/ 1533204 w 6206334"/>
              <a:gd name="connsiteY2203" fmla="*/ 2688743 h 6858001"/>
              <a:gd name="connsiteX2204" fmla="*/ 1606838 w 6206334"/>
              <a:gd name="connsiteY2204" fmla="*/ 2762189 h 6858001"/>
              <a:gd name="connsiteX2205" fmla="*/ 1579722 w 6206334"/>
              <a:gd name="connsiteY2205" fmla="*/ 2729097 h 6858001"/>
              <a:gd name="connsiteX2206" fmla="*/ 1569384 w 6206334"/>
              <a:gd name="connsiteY2206" fmla="*/ 2714120 h 6858001"/>
              <a:gd name="connsiteX2207" fmla="*/ 1552543 w 6206334"/>
              <a:gd name="connsiteY2207" fmla="*/ 2662010 h 6858001"/>
              <a:gd name="connsiteX2208" fmla="*/ 1613507 w 6206334"/>
              <a:gd name="connsiteY2208" fmla="*/ 2729522 h 6858001"/>
              <a:gd name="connsiteX2209" fmla="*/ 1570020 w 6206334"/>
              <a:gd name="connsiteY2209" fmla="*/ 2656060 h 6858001"/>
              <a:gd name="connsiteX2210" fmla="*/ 1519780 w 6206334"/>
              <a:gd name="connsiteY2210" fmla="*/ 2583871 h 6858001"/>
              <a:gd name="connsiteX2211" fmla="*/ 1506316 w 6206334"/>
              <a:gd name="connsiteY2211" fmla="*/ 2544321 h 6858001"/>
              <a:gd name="connsiteX2212" fmla="*/ 1487411 w 6206334"/>
              <a:gd name="connsiteY2212" fmla="*/ 2517303 h 6858001"/>
              <a:gd name="connsiteX2213" fmla="*/ 1664010 w 6206334"/>
              <a:gd name="connsiteY2213" fmla="*/ 2719111 h 6858001"/>
              <a:gd name="connsiteX2214" fmla="*/ 1798248 w 6206334"/>
              <a:gd name="connsiteY2214" fmla="*/ 2883527 h 6858001"/>
              <a:gd name="connsiteX2215" fmla="*/ 1799568 w 6206334"/>
              <a:gd name="connsiteY2215" fmla="*/ 2878958 h 6858001"/>
              <a:gd name="connsiteX2216" fmla="*/ 1801838 w 6206334"/>
              <a:gd name="connsiteY2216" fmla="*/ 2884190 h 6858001"/>
              <a:gd name="connsiteX2217" fmla="*/ 1799099 w 6206334"/>
              <a:gd name="connsiteY2217" fmla="*/ 2884570 h 6858001"/>
              <a:gd name="connsiteX2218" fmla="*/ 1813579 w 6206334"/>
              <a:gd name="connsiteY2218" fmla="*/ 2902304 h 6858001"/>
              <a:gd name="connsiteX2219" fmla="*/ 1816049 w 6206334"/>
              <a:gd name="connsiteY2219" fmla="*/ 2903942 h 6858001"/>
              <a:gd name="connsiteX2220" fmla="*/ 1819172 w 6206334"/>
              <a:gd name="connsiteY2220" fmla="*/ 2901028 h 6858001"/>
              <a:gd name="connsiteX2221" fmla="*/ 1801838 w 6206334"/>
              <a:gd name="connsiteY2221" fmla="*/ 2884190 h 6858001"/>
              <a:gd name="connsiteX2222" fmla="*/ 1806808 w 6206334"/>
              <a:gd name="connsiteY2222" fmla="*/ 2879326 h 6858001"/>
              <a:gd name="connsiteX2223" fmla="*/ 1660248 w 6206334"/>
              <a:gd name="connsiteY2223" fmla="*/ 2698809 h 6858001"/>
              <a:gd name="connsiteX2224" fmla="*/ 1429526 w 6206334"/>
              <a:gd name="connsiteY2224" fmla="*/ 2375724 h 6858001"/>
              <a:gd name="connsiteX2225" fmla="*/ 1517440 w 6206334"/>
              <a:gd name="connsiteY2225" fmla="*/ 2459081 h 6858001"/>
              <a:gd name="connsiteX2226" fmla="*/ 1464827 w 6206334"/>
              <a:gd name="connsiteY2226" fmla="*/ 2379058 h 6858001"/>
              <a:gd name="connsiteX2227" fmla="*/ 1463525 w 6206334"/>
              <a:gd name="connsiteY2227" fmla="*/ 2348755 h 6858001"/>
              <a:gd name="connsiteX2228" fmla="*/ 1359625 w 6206334"/>
              <a:gd name="connsiteY2228" fmla="*/ 2203739 h 6858001"/>
              <a:gd name="connsiteX2229" fmla="*/ 1383931 w 6206334"/>
              <a:gd name="connsiteY2229" fmla="*/ 2225540 h 6858001"/>
              <a:gd name="connsiteX2230" fmla="*/ 1385959 w 6206334"/>
              <a:gd name="connsiteY2230" fmla="*/ 2229181 h 6858001"/>
              <a:gd name="connsiteX2231" fmla="*/ 1390842 w 6206334"/>
              <a:gd name="connsiteY2231" fmla="*/ 2233316 h 6858001"/>
              <a:gd name="connsiteX2232" fmla="*/ 1398676 w 6206334"/>
              <a:gd name="connsiteY2232" fmla="*/ 2242747 h 6858001"/>
              <a:gd name="connsiteX2233" fmla="*/ 1413974 w 6206334"/>
              <a:gd name="connsiteY2233" fmla="*/ 2262625 h 6858001"/>
              <a:gd name="connsiteX2234" fmla="*/ 1472534 w 6206334"/>
              <a:gd name="connsiteY2234" fmla="*/ 2325610 h 6858001"/>
              <a:gd name="connsiteX2235" fmla="*/ 1432355 w 6206334"/>
              <a:gd name="connsiteY2235" fmla="*/ 2268327 h 6858001"/>
              <a:gd name="connsiteX2236" fmla="*/ 1402584 w 6206334"/>
              <a:gd name="connsiteY2236" fmla="*/ 2243256 h 6858001"/>
              <a:gd name="connsiteX2237" fmla="*/ 1390842 w 6206334"/>
              <a:gd name="connsiteY2237" fmla="*/ 2233316 h 6858001"/>
              <a:gd name="connsiteX2238" fmla="*/ 1385709 w 6206334"/>
              <a:gd name="connsiteY2238" fmla="*/ 2227133 h 6858001"/>
              <a:gd name="connsiteX2239" fmla="*/ 1383931 w 6206334"/>
              <a:gd name="connsiteY2239" fmla="*/ 2225540 h 6858001"/>
              <a:gd name="connsiteX2240" fmla="*/ 1379460 w 6206334"/>
              <a:gd name="connsiteY2240" fmla="*/ 2217504 h 6858001"/>
              <a:gd name="connsiteX2241" fmla="*/ 1425369 w 6206334"/>
              <a:gd name="connsiteY2241" fmla="*/ 2244233 h 6858001"/>
              <a:gd name="connsiteX2242" fmla="*/ 1431041 w 6206334"/>
              <a:gd name="connsiteY2242" fmla="*/ 2250761 h 6858001"/>
              <a:gd name="connsiteX2243" fmla="*/ 1431750 w 6206334"/>
              <a:gd name="connsiteY2243" fmla="*/ 2251626 h 6858001"/>
              <a:gd name="connsiteX2244" fmla="*/ 1431900 w 6206334"/>
              <a:gd name="connsiteY2244" fmla="*/ 2251750 h 6858001"/>
              <a:gd name="connsiteX2245" fmla="*/ 1431041 w 6206334"/>
              <a:gd name="connsiteY2245" fmla="*/ 2250761 h 6858001"/>
              <a:gd name="connsiteX2246" fmla="*/ 1422434 w 6206334"/>
              <a:gd name="connsiteY2246" fmla="*/ 2240274 h 6858001"/>
              <a:gd name="connsiteX2247" fmla="*/ 1350139 w 6206334"/>
              <a:gd name="connsiteY2247" fmla="*/ 2124249 h 6858001"/>
              <a:gd name="connsiteX2248" fmla="*/ 1383550 w 6206334"/>
              <a:gd name="connsiteY2248" fmla="*/ 2137295 h 6858001"/>
              <a:gd name="connsiteX2249" fmla="*/ 1390230 w 6206334"/>
              <a:gd name="connsiteY2249" fmla="*/ 2144063 h 6858001"/>
              <a:gd name="connsiteX2250" fmla="*/ 1420097 w 6206334"/>
              <a:gd name="connsiteY2250" fmla="*/ 2179546 h 6858001"/>
              <a:gd name="connsiteX2251" fmla="*/ 1478536 w 6206334"/>
              <a:gd name="connsiteY2251" fmla="*/ 2236629 h 6858001"/>
              <a:gd name="connsiteX2252" fmla="*/ 1435336 w 6206334"/>
              <a:gd name="connsiteY2252" fmla="*/ 2178334 h 6858001"/>
              <a:gd name="connsiteX2253" fmla="*/ 1433283 w 6206334"/>
              <a:gd name="connsiteY2253" fmla="*/ 2176038 h 6858001"/>
              <a:gd name="connsiteX2254" fmla="*/ 1431670 w 6206334"/>
              <a:gd name="connsiteY2254" fmla="*/ 2173190 h 6858001"/>
              <a:gd name="connsiteX2255" fmla="*/ 1414554 w 6206334"/>
              <a:gd name="connsiteY2255" fmla="*/ 2146612 h 6858001"/>
              <a:gd name="connsiteX2256" fmla="*/ 1413345 w 6206334"/>
              <a:gd name="connsiteY2256" fmla="*/ 2130780 h 6858001"/>
              <a:gd name="connsiteX2257" fmla="*/ 1419502 w 6206334"/>
              <a:gd name="connsiteY2257" fmla="*/ 2134408 h 6858001"/>
              <a:gd name="connsiteX2258" fmla="*/ 1550223 w 6206334"/>
              <a:gd name="connsiteY2258" fmla="*/ 2299463 h 6858001"/>
              <a:gd name="connsiteX2259" fmla="*/ 1605863 w 6206334"/>
              <a:gd name="connsiteY2259" fmla="*/ 2351339 h 6858001"/>
              <a:gd name="connsiteX2260" fmla="*/ 1550105 w 6206334"/>
              <a:gd name="connsiteY2260" fmla="*/ 2281029 h 6858001"/>
              <a:gd name="connsiteX2261" fmla="*/ 1506568 w 6206334"/>
              <a:gd name="connsiteY2261" fmla="*/ 2223105 h 6858001"/>
              <a:gd name="connsiteX2262" fmla="*/ 1506606 w 6206334"/>
              <a:gd name="connsiteY2262" fmla="*/ 2211120 h 6858001"/>
              <a:gd name="connsiteX2263" fmla="*/ 1527591 w 6206334"/>
              <a:gd name="connsiteY2263" fmla="*/ 2234211 h 6858001"/>
              <a:gd name="connsiteX2264" fmla="*/ 1702898 w 6206334"/>
              <a:gd name="connsiteY2264" fmla="*/ 2456092 h 6858001"/>
              <a:gd name="connsiteX2265" fmla="*/ 1734103 w 6206334"/>
              <a:gd name="connsiteY2265" fmla="*/ 2463637 h 6858001"/>
              <a:gd name="connsiteX2266" fmla="*/ 1571645 w 6206334"/>
              <a:gd name="connsiteY2266" fmla="*/ 2255637 h 6858001"/>
              <a:gd name="connsiteX2267" fmla="*/ 1574540 w 6206334"/>
              <a:gd name="connsiteY2267" fmla="*/ 2254587 h 6858001"/>
              <a:gd name="connsiteX2268" fmla="*/ 1575122 w 6206334"/>
              <a:gd name="connsiteY2268" fmla="*/ 2255303 h 6858001"/>
              <a:gd name="connsiteX2269" fmla="*/ 1653731 w 6206334"/>
              <a:gd name="connsiteY2269" fmla="*/ 2341199 h 6858001"/>
              <a:gd name="connsiteX2270" fmla="*/ 1653731 w 6206334"/>
              <a:gd name="connsiteY2270" fmla="*/ 2341199 h 6858001"/>
              <a:gd name="connsiteX2271" fmla="*/ 1582944 w 6206334"/>
              <a:gd name="connsiteY2271" fmla="*/ 2241396 h 6858001"/>
              <a:gd name="connsiteX2272" fmla="*/ 1532037 w 6206334"/>
              <a:gd name="connsiteY2272" fmla="*/ 2178457 h 6858001"/>
              <a:gd name="connsiteX2273" fmla="*/ 1531065 w 6206334"/>
              <a:gd name="connsiteY2273" fmla="*/ 2176910 h 6858001"/>
              <a:gd name="connsiteX2274" fmla="*/ 1642520 w 6206334"/>
              <a:gd name="connsiteY2274" fmla="*/ 2290715 h 6858001"/>
              <a:gd name="connsiteX2275" fmla="*/ 1678091 w 6206334"/>
              <a:gd name="connsiteY2275" fmla="*/ 2322458 h 6858001"/>
              <a:gd name="connsiteX2276" fmla="*/ 1618077 w 6206334"/>
              <a:gd name="connsiteY2276" fmla="*/ 2251408 h 6858001"/>
              <a:gd name="connsiteX2277" fmla="*/ 1620870 w 6206334"/>
              <a:gd name="connsiteY2277" fmla="*/ 2216893 h 6858001"/>
              <a:gd name="connsiteX2278" fmla="*/ 1566519 w 6206334"/>
              <a:gd name="connsiteY2278" fmla="*/ 2158006 h 6858001"/>
              <a:gd name="connsiteX2279" fmla="*/ 1542871 w 6206334"/>
              <a:gd name="connsiteY2279" fmla="*/ 2119251 h 6858001"/>
              <a:gd name="connsiteX2280" fmla="*/ 1558999 w 6206334"/>
              <a:gd name="connsiteY2280" fmla="*/ 2116334 h 6858001"/>
              <a:gd name="connsiteX2281" fmla="*/ 1502291 w 6206334"/>
              <a:gd name="connsiteY2281" fmla="*/ 2040523 h 6858001"/>
              <a:gd name="connsiteX2282" fmla="*/ 1478241 w 6206334"/>
              <a:gd name="connsiteY2282" fmla="*/ 1980322 h 6858001"/>
              <a:gd name="connsiteX2283" fmla="*/ 1482097 w 6206334"/>
              <a:gd name="connsiteY2283" fmla="*/ 1974767 h 6858001"/>
              <a:gd name="connsiteX2284" fmla="*/ 1450375 w 6206334"/>
              <a:gd name="connsiteY2284" fmla="*/ 1895131 h 6858001"/>
              <a:gd name="connsiteX2285" fmla="*/ 1496260 w 6206334"/>
              <a:gd name="connsiteY2285" fmla="*/ 1934032 h 6858001"/>
              <a:gd name="connsiteX2286" fmla="*/ 1460840 w 6206334"/>
              <a:gd name="connsiteY2286" fmla="*/ 1880051 h 6858001"/>
              <a:gd name="connsiteX2287" fmla="*/ 1471523 w 6206334"/>
              <a:gd name="connsiteY2287" fmla="*/ 1877303 h 6858001"/>
              <a:gd name="connsiteX2288" fmla="*/ 4255356 w 6206334"/>
              <a:gd name="connsiteY2288" fmla="*/ 1836027 h 6858001"/>
              <a:gd name="connsiteX2289" fmla="*/ 4291831 w 6206334"/>
              <a:gd name="connsiteY2289" fmla="*/ 1876628 h 6858001"/>
              <a:gd name="connsiteX2290" fmla="*/ 4268685 w 6206334"/>
              <a:gd name="connsiteY2290" fmla="*/ 1858779 h 6858001"/>
              <a:gd name="connsiteX2291" fmla="*/ 4265317 w 6206334"/>
              <a:gd name="connsiteY2291" fmla="*/ 1854340 h 6858001"/>
              <a:gd name="connsiteX2292" fmla="*/ 4237609 w 6206334"/>
              <a:gd name="connsiteY2292" fmla="*/ 1817826 h 6858001"/>
              <a:gd name="connsiteX2293" fmla="*/ 4255356 w 6206334"/>
              <a:gd name="connsiteY2293" fmla="*/ 1836027 h 6858001"/>
              <a:gd name="connsiteX2294" fmla="*/ 4248342 w 6206334"/>
              <a:gd name="connsiteY2294" fmla="*/ 1831971 h 6858001"/>
              <a:gd name="connsiteX2295" fmla="*/ 4225247 w 6206334"/>
              <a:gd name="connsiteY2295" fmla="*/ 1801539 h 6858001"/>
              <a:gd name="connsiteX2296" fmla="*/ 4230613 w 6206334"/>
              <a:gd name="connsiteY2296" fmla="*/ 1805623 h 6858001"/>
              <a:gd name="connsiteX2297" fmla="*/ 4233177 w 6206334"/>
              <a:gd name="connsiteY2297" fmla="*/ 1811986 h 6858001"/>
              <a:gd name="connsiteX2298" fmla="*/ 4213837 w 6206334"/>
              <a:gd name="connsiteY2298" fmla="*/ 1786502 h 6858001"/>
              <a:gd name="connsiteX2299" fmla="*/ 4218105 w 6206334"/>
              <a:gd name="connsiteY2299" fmla="*/ 1789501 h 6858001"/>
              <a:gd name="connsiteX2300" fmla="*/ 4217890 w 6206334"/>
              <a:gd name="connsiteY2300" fmla="*/ 1791841 h 6858001"/>
              <a:gd name="connsiteX2301" fmla="*/ 4048865 w 6206334"/>
              <a:gd name="connsiteY2301" fmla="*/ 1675576 h 6858001"/>
              <a:gd name="connsiteX2302" fmla="*/ 4141128 w 6206334"/>
              <a:gd name="connsiteY2302" fmla="*/ 1769246 h 6858001"/>
              <a:gd name="connsiteX2303" fmla="*/ 4212025 w 6206334"/>
              <a:gd name="connsiteY2303" fmla="*/ 1861825 h 6858001"/>
              <a:gd name="connsiteX2304" fmla="*/ 4525554 w 6206334"/>
              <a:gd name="connsiteY2304" fmla="*/ 2302970 h 6858001"/>
              <a:gd name="connsiteX2305" fmla="*/ 4647426 w 6206334"/>
              <a:gd name="connsiteY2305" fmla="*/ 2472455 h 6858001"/>
              <a:gd name="connsiteX2306" fmla="*/ 4638764 w 6206334"/>
              <a:gd name="connsiteY2306" fmla="*/ 2436565 h 6858001"/>
              <a:gd name="connsiteX2307" fmla="*/ 4608279 w 6206334"/>
              <a:gd name="connsiteY2307" fmla="*/ 2388951 h 6858001"/>
              <a:gd name="connsiteX2308" fmla="*/ 4505686 w 6206334"/>
              <a:gd name="connsiteY2308" fmla="*/ 2195820 h 6858001"/>
              <a:gd name="connsiteX2309" fmla="*/ 4502828 w 6206334"/>
              <a:gd name="connsiteY2309" fmla="*/ 2191631 h 6858001"/>
              <a:gd name="connsiteX2310" fmla="*/ 4814717 w 6206334"/>
              <a:gd name="connsiteY2310" fmla="*/ 2557023 h 6858001"/>
              <a:gd name="connsiteX2311" fmla="*/ 5452112 w 6206334"/>
              <a:gd name="connsiteY2311" fmla="*/ 3345114 h 6858001"/>
              <a:gd name="connsiteX2312" fmla="*/ 5405326 w 6206334"/>
              <a:gd name="connsiteY2312" fmla="*/ 3297354 h 6858001"/>
              <a:gd name="connsiteX2313" fmla="*/ 5368961 w 6206334"/>
              <a:gd name="connsiteY2313" fmla="*/ 3265060 h 6858001"/>
              <a:gd name="connsiteX2314" fmla="*/ 5444958 w 6206334"/>
              <a:gd name="connsiteY2314" fmla="*/ 3397770 h 6858001"/>
              <a:gd name="connsiteX2315" fmla="*/ 5224694 w 6206334"/>
              <a:gd name="connsiteY2315" fmla="*/ 3157881 h 6858001"/>
              <a:gd name="connsiteX2316" fmla="*/ 5224694 w 6206334"/>
              <a:gd name="connsiteY2316" fmla="*/ 3157881 h 6858001"/>
              <a:gd name="connsiteX2317" fmla="*/ 5160431 w 6206334"/>
              <a:gd name="connsiteY2317" fmla="*/ 3113281 h 6858001"/>
              <a:gd name="connsiteX2318" fmla="*/ 5129538 w 6206334"/>
              <a:gd name="connsiteY2318" fmla="*/ 3094486 h 6858001"/>
              <a:gd name="connsiteX2319" fmla="*/ 5110922 w 6206334"/>
              <a:gd name="connsiteY2319" fmla="*/ 3080054 h 6858001"/>
              <a:gd name="connsiteX2320" fmla="*/ 5117041 w 6206334"/>
              <a:gd name="connsiteY2320" fmla="*/ 3088491 h 6858001"/>
              <a:gd name="connsiteX2321" fmla="*/ 5157458 w 6206334"/>
              <a:gd name="connsiteY2321" fmla="*/ 3149750 h 6858001"/>
              <a:gd name="connsiteX2322" fmla="*/ 5184601 w 6206334"/>
              <a:gd name="connsiteY2322" fmla="*/ 3193946 h 6858001"/>
              <a:gd name="connsiteX2323" fmla="*/ 5181257 w 6206334"/>
              <a:gd name="connsiteY2323" fmla="*/ 3190341 h 6858001"/>
              <a:gd name="connsiteX2324" fmla="*/ 5156906 w 6206334"/>
              <a:gd name="connsiteY2324" fmla="*/ 3159397 h 6858001"/>
              <a:gd name="connsiteX2325" fmla="*/ 5154333 w 6206334"/>
              <a:gd name="connsiteY2325" fmla="*/ 3156567 h 6858001"/>
              <a:gd name="connsiteX2326" fmla="*/ 5143347 w 6206334"/>
              <a:gd name="connsiteY2326" fmla="*/ 3138704 h 6858001"/>
              <a:gd name="connsiteX2327" fmla="*/ 5105376 w 6206334"/>
              <a:gd name="connsiteY2327" fmla="*/ 3082575 h 6858001"/>
              <a:gd name="connsiteX2328" fmla="*/ 5091826 w 6206334"/>
              <a:gd name="connsiteY2328" fmla="*/ 3064188 h 6858001"/>
              <a:gd name="connsiteX2329" fmla="*/ 5057987 w 6206334"/>
              <a:gd name="connsiteY2329" fmla="*/ 3030955 h 6858001"/>
              <a:gd name="connsiteX2330" fmla="*/ 4949424 w 6206334"/>
              <a:gd name="connsiteY2330" fmla="*/ 2893927 h 6858001"/>
              <a:gd name="connsiteX2331" fmla="*/ 4544463 w 6206334"/>
              <a:gd name="connsiteY2331" fmla="*/ 2418676 h 6858001"/>
              <a:gd name="connsiteX2332" fmla="*/ 4548157 w 6206334"/>
              <a:gd name="connsiteY2332" fmla="*/ 2421455 h 6858001"/>
              <a:gd name="connsiteX2333" fmla="*/ 4535423 w 6206334"/>
              <a:gd name="connsiteY2333" fmla="*/ 2393544 h 6858001"/>
              <a:gd name="connsiteX2334" fmla="*/ 4541058 w 6206334"/>
              <a:gd name="connsiteY2334" fmla="*/ 2367196 h 6858001"/>
              <a:gd name="connsiteX2335" fmla="*/ 4482173 w 6206334"/>
              <a:gd name="connsiteY2335" fmla="*/ 2276461 h 6858001"/>
              <a:gd name="connsiteX2336" fmla="*/ 4070435 w 6206334"/>
              <a:gd name="connsiteY2336" fmla="*/ 1701175 h 6858001"/>
              <a:gd name="connsiteX2337" fmla="*/ 3884525 w 6206334"/>
              <a:gd name="connsiteY2337" fmla="*/ 1545898 h 6858001"/>
              <a:gd name="connsiteX2338" fmla="*/ 3891176 w 6206334"/>
              <a:gd name="connsiteY2338" fmla="*/ 1546541 h 6858001"/>
              <a:gd name="connsiteX2339" fmla="*/ 3878897 w 6206334"/>
              <a:gd name="connsiteY2339" fmla="*/ 1549505 h 6858001"/>
              <a:gd name="connsiteX2340" fmla="*/ 3884525 w 6206334"/>
              <a:gd name="connsiteY2340" fmla="*/ 1545898 h 6858001"/>
              <a:gd name="connsiteX2341" fmla="*/ 3860494 w 6206334"/>
              <a:gd name="connsiteY2341" fmla="*/ 1522962 h 6858001"/>
              <a:gd name="connsiteX2342" fmla="*/ 3866308 w 6206334"/>
              <a:gd name="connsiteY2342" fmla="*/ 1525307 h 6858001"/>
              <a:gd name="connsiteX2343" fmla="*/ 3868896 w 6206334"/>
              <a:gd name="connsiteY2343" fmla="*/ 1532928 h 6858001"/>
              <a:gd name="connsiteX2344" fmla="*/ 3860494 w 6206334"/>
              <a:gd name="connsiteY2344" fmla="*/ 1522962 h 6858001"/>
              <a:gd name="connsiteX2345" fmla="*/ 3793435 w 6206334"/>
              <a:gd name="connsiteY2345" fmla="*/ 1452191 h 6858001"/>
              <a:gd name="connsiteX2346" fmla="*/ 3812982 w 6206334"/>
              <a:gd name="connsiteY2346" fmla="*/ 1464715 h 6858001"/>
              <a:gd name="connsiteX2347" fmla="*/ 3860494 w 6206334"/>
              <a:gd name="connsiteY2347" fmla="*/ 1522962 h 6858001"/>
              <a:gd name="connsiteX2348" fmla="*/ 3793435 w 6206334"/>
              <a:gd name="connsiteY2348" fmla="*/ 1452191 h 6858001"/>
              <a:gd name="connsiteX2349" fmla="*/ 1502118 w 6206334"/>
              <a:gd name="connsiteY2349" fmla="*/ 1424299 h 6858001"/>
              <a:gd name="connsiteX2350" fmla="*/ 1502745 w 6206334"/>
              <a:gd name="connsiteY2350" fmla="*/ 1425084 h 6858001"/>
              <a:gd name="connsiteX2351" fmla="*/ 1534744 w 6206334"/>
              <a:gd name="connsiteY2351" fmla="*/ 1438473 h 6858001"/>
              <a:gd name="connsiteX2352" fmla="*/ 1537508 w 6206334"/>
              <a:gd name="connsiteY2352" fmla="*/ 1439181 h 6858001"/>
              <a:gd name="connsiteX2353" fmla="*/ 1784545 w 6206334"/>
              <a:gd name="connsiteY2353" fmla="*/ 1310691 h 6858001"/>
              <a:gd name="connsiteX2354" fmla="*/ 1873305 w 6206334"/>
              <a:gd name="connsiteY2354" fmla="*/ 1392839 h 6858001"/>
              <a:gd name="connsiteX2355" fmla="*/ 1902660 w 6206334"/>
              <a:gd name="connsiteY2355" fmla="*/ 1413213 h 6858001"/>
              <a:gd name="connsiteX2356" fmla="*/ 3259108 w 6206334"/>
              <a:gd name="connsiteY2356" fmla="*/ 2703377 h 6858001"/>
              <a:gd name="connsiteX2357" fmla="*/ 3348355 w 6206334"/>
              <a:gd name="connsiteY2357" fmla="*/ 2800914 h 6858001"/>
              <a:gd name="connsiteX2358" fmla="*/ 3354531 w 6206334"/>
              <a:gd name="connsiteY2358" fmla="*/ 2797504 h 6858001"/>
              <a:gd name="connsiteX2359" fmla="*/ 3269083 w 6206334"/>
              <a:gd name="connsiteY2359" fmla="*/ 2701865 h 6858001"/>
              <a:gd name="connsiteX2360" fmla="*/ 1902660 w 6206334"/>
              <a:gd name="connsiteY2360" fmla="*/ 1413213 h 6858001"/>
              <a:gd name="connsiteX2361" fmla="*/ 1825981 w 6206334"/>
              <a:gd name="connsiteY2361" fmla="*/ 1337670 h 6858001"/>
              <a:gd name="connsiteX2362" fmla="*/ 1794360 w 6206334"/>
              <a:gd name="connsiteY2362" fmla="*/ 1316883 h 6858001"/>
              <a:gd name="connsiteX2363" fmla="*/ 1784545 w 6206334"/>
              <a:gd name="connsiteY2363" fmla="*/ 1310691 h 6858001"/>
              <a:gd name="connsiteX2364" fmla="*/ 2631280 w 6206334"/>
              <a:gd name="connsiteY2364" fmla="*/ 1278017 h 6858001"/>
              <a:gd name="connsiteX2365" fmla="*/ 2764285 w 6206334"/>
              <a:gd name="connsiteY2365" fmla="*/ 1399726 h 6858001"/>
              <a:gd name="connsiteX2366" fmla="*/ 2919377 w 6206334"/>
              <a:gd name="connsiteY2366" fmla="*/ 1543817 h 6858001"/>
              <a:gd name="connsiteX2367" fmla="*/ 3271078 w 6206334"/>
              <a:gd name="connsiteY2367" fmla="*/ 1889037 h 6858001"/>
              <a:gd name="connsiteX2368" fmla="*/ 3208816 w 6206334"/>
              <a:gd name="connsiteY2368" fmla="*/ 1809372 h 6858001"/>
              <a:gd name="connsiteX2369" fmla="*/ 2919377 w 6206334"/>
              <a:gd name="connsiteY2369" fmla="*/ 1543817 h 6858001"/>
              <a:gd name="connsiteX2370" fmla="*/ 2764285 w 6206334"/>
              <a:gd name="connsiteY2370" fmla="*/ 1399726 h 6858001"/>
              <a:gd name="connsiteX2371" fmla="*/ 2631280 w 6206334"/>
              <a:gd name="connsiteY2371" fmla="*/ 1278017 h 6858001"/>
              <a:gd name="connsiteX2372" fmla="*/ 2555246 w 6206334"/>
              <a:gd name="connsiteY2372" fmla="*/ 1218193 h 6858001"/>
              <a:gd name="connsiteX2373" fmla="*/ 2575081 w 6206334"/>
              <a:gd name="connsiteY2373" fmla="*/ 1231959 h 6858001"/>
              <a:gd name="connsiteX2374" fmla="*/ 2584715 w 6206334"/>
              <a:gd name="connsiteY2374" fmla="*/ 1232473 h 6858001"/>
              <a:gd name="connsiteX2375" fmla="*/ 2555246 w 6206334"/>
              <a:gd name="connsiteY2375" fmla="*/ 1218193 h 6858001"/>
              <a:gd name="connsiteX2376" fmla="*/ 2098911 w 6206334"/>
              <a:gd name="connsiteY2376" fmla="*/ 1193112 h 6858001"/>
              <a:gd name="connsiteX2377" fmla="*/ 2208665 w 6206334"/>
              <a:gd name="connsiteY2377" fmla="*/ 1297507 h 6858001"/>
              <a:gd name="connsiteX2378" fmla="*/ 3484687 w 6206334"/>
              <a:gd name="connsiteY2378" fmla="*/ 2524528 h 6858001"/>
              <a:gd name="connsiteX2379" fmla="*/ 3588775 w 6206334"/>
              <a:gd name="connsiteY2379" fmla="*/ 2640781 h 6858001"/>
              <a:gd name="connsiteX2380" fmla="*/ 3592672 w 6206334"/>
              <a:gd name="connsiteY2380" fmla="*/ 2636847 h 6858001"/>
              <a:gd name="connsiteX2381" fmla="*/ 3603673 w 6206334"/>
              <a:gd name="connsiteY2381" fmla="*/ 2635797 h 6858001"/>
              <a:gd name="connsiteX2382" fmla="*/ 3604258 w 6206334"/>
              <a:gd name="connsiteY2382" fmla="*/ 2635387 h 6858001"/>
              <a:gd name="connsiteX2383" fmla="*/ 3542193 w 6206334"/>
              <a:gd name="connsiteY2383" fmla="*/ 2569963 h 6858001"/>
              <a:gd name="connsiteX2384" fmla="*/ 3453993 w 6206334"/>
              <a:gd name="connsiteY2384" fmla="*/ 2475769 h 6858001"/>
              <a:gd name="connsiteX2385" fmla="*/ 3035154 w 6206334"/>
              <a:gd name="connsiteY2385" fmla="*/ 2039268 h 6858001"/>
              <a:gd name="connsiteX2386" fmla="*/ 2220830 w 6206334"/>
              <a:gd name="connsiteY2386" fmla="*/ 1291838 h 6858001"/>
              <a:gd name="connsiteX2387" fmla="*/ 2120218 w 6206334"/>
              <a:gd name="connsiteY2387" fmla="*/ 1202663 h 6858001"/>
              <a:gd name="connsiteX2388" fmla="*/ 2098911 w 6206334"/>
              <a:gd name="connsiteY2388" fmla="*/ 1193112 h 6858001"/>
              <a:gd name="connsiteX2389" fmla="*/ 2523531 w 6206334"/>
              <a:gd name="connsiteY2389" fmla="*/ 1180895 h 6858001"/>
              <a:gd name="connsiteX2390" fmla="*/ 2525517 w 6206334"/>
              <a:gd name="connsiteY2390" fmla="*/ 1185416 h 6858001"/>
              <a:gd name="connsiteX2391" fmla="*/ 2528248 w 6206334"/>
              <a:gd name="connsiteY2391" fmla="*/ 1191629 h 6858001"/>
              <a:gd name="connsiteX2392" fmla="*/ 2529492 w 6206334"/>
              <a:gd name="connsiteY2392" fmla="*/ 1194457 h 6858001"/>
              <a:gd name="connsiteX2393" fmla="*/ 2528830 w 6206334"/>
              <a:gd name="connsiteY2393" fmla="*/ 1192951 h 6858001"/>
              <a:gd name="connsiteX2394" fmla="*/ 2528248 w 6206334"/>
              <a:gd name="connsiteY2394" fmla="*/ 1191629 h 6858001"/>
              <a:gd name="connsiteX2395" fmla="*/ 2527588 w 6206334"/>
              <a:gd name="connsiteY2395" fmla="*/ 1190124 h 6858001"/>
              <a:gd name="connsiteX2396" fmla="*/ 2523531 w 6206334"/>
              <a:gd name="connsiteY2396" fmla="*/ 1180895 h 6858001"/>
              <a:gd name="connsiteX2397" fmla="*/ 3553890 w 6206334"/>
              <a:gd name="connsiteY2397" fmla="*/ 1126633 h 6858001"/>
              <a:gd name="connsiteX2398" fmla="*/ 3638281 w 6206334"/>
              <a:gd name="connsiteY2398" fmla="*/ 1206893 h 6858001"/>
              <a:gd name="connsiteX2399" fmla="*/ 3759629 w 6206334"/>
              <a:gd name="connsiteY2399" fmla="*/ 1324042 h 6858001"/>
              <a:gd name="connsiteX2400" fmla="*/ 3788486 w 6206334"/>
              <a:gd name="connsiteY2400" fmla="*/ 1356573 h 6858001"/>
              <a:gd name="connsiteX2401" fmla="*/ 3832226 w 6206334"/>
              <a:gd name="connsiteY2401" fmla="*/ 1405846 h 6858001"/>
              <a:gd name="connsiteX2402" fmla="*/ 4098380 w 6206334"/>
              <a:gd name="connsiteY2402" fmla="*/ 1713420 h 6858001"/>
              <a:gd name="connsiteX2403" fmla="*/ 4137422 w 6206334"/>
              <a:gd name="connsiteY2403" fmla="*/ 1764406 h 6858001"/>
              <a:gd name="connsiteX2404" fmla="*/ 4018354 w 6206334"/>
              <a:gd name="connsiteY2404" fmla="*/ 1633173 h 6858001"/>
              <a:gd name="connsiteX2405" fmla="*/ 3978594 w 6206334"/>
              <a:gd name="connsiteY2405" fmla="*/ 1592186 h 6858001"/>
              <a:gd name="connsiteX2406" fmla="*/ 3952920 w 6206334"/>
              <a:gd name="connsiteY2406" fmla="*/ 1561716 h 6858001"/>
              <a:gd name="connsiteX2407" fmla="*/ 3877800 w 6206334"/>
              <a:gd name="connsiteY2407" fmla="*/ 1480873 h 6858001"/>
              <a:gd name="connsiteX2408" fmla="*/ 3877815 w 6206334"/>
              <a:gd name="connsiteY2408" fmla="*/ 1480607 h 6858001"/>
              <a:gd name="connsiteX2409" fmla="*/ 3875505 w 6206334"/>
              <a:gd name="connsiteY2409" fmla="*/ 1478401 h 6858001"/>
              <a:gd name="connsiteX2410" fmla="*/ 3840231 w 6206334"/>
              <a:gd name="connsiteY2410" fmla="*/ 1440441 h 6858001"/>
              <a:gd name="connsiteX2411" fmla="*/ 3840240 w 6206334"/>
              <a:gd name="connsiteY2411" fmla="*/ 1439737 h 6858001"/>
              <a:gd name="connsiteX2412" fmla="*/ 3834836 w 6206334"/>
              <a:gd name="connsiteY2412" fmla="*/ 1434635 h 6858001"/>
              <a:gd name="connsiteX2413" fmla="*/ 3829387 w 6206334"/>
              <a:gd name="connsiteY2413" fmla="*/ 1428770 h 6858001"/>
              <a:gd name="connsiteX2414" fmla="*/ 3575907 w 6206334"/>
              <a:gd name="connsiteY2414" fmla="*/ 1163865 h 6858001"/>
              <a:gd name="connsiteX2415" fmla="*/ 3554692 w 6206334"/>
              <a:gd name="connsiteY2415" fmla="*/ 1131878 h 6858001"/>
              <a:gd name="connsiteX2416" fmla="*/ 1999626 w 6206334"/>
              <a:gd name="connsiteY2416" fmla="*/ 1115974 h 6858001"/>
              <a:gd name="connsiteX2417" fmla="*/ 2032286 w 6206334"/>
              <a:gd name="connsiteY2417" fmla="*/ 1131586 h 6858001"/>
              <a:gd name="connsiteX2418" fmla="*/ 2026570 w 6206334"/>
              <a:gd name="connsiteY2418" fmla="*/ 1125743 h 6858001"/>
              <a:gd name="connsiteX2419" fmla="*/ 1999626 w 6206334"/>
              <a:gd name="connsiteY2419" fmla="*/ 1115974 h 6858001"/>
              <a:gd name="connsiteX2420" fmla="*/ 1854674 w 6206334"/>
              <a:gd name="connsiteY2420" fmla="*/ 1086769 h 6858001"/>
              <a:gd name="connsiteX2421" fmla="*/ 1853393 w 6206334"/>
              <a:gd name="connsiteY2421" fmla="*/ 1089211 h 6858001"/>
              <a:gd name="connsiteX2422" fmla="*/ 1853484 w 6206334"/>
              <a:gd name="connsiteY2422" fmla="*/ 1091841 h 6858001"/>
              <a:gd name="connsiteX2423" fmla="*/ 1936221 w 6206334"/>
              <a:gd name="connsiteY2423" fmla="*/ 1159667 h 6858001"/>
              <a:gd name="connsiteX2424" fmla="*/ 2459949 w 6206334"/>
              <a:gd name="connsiteY2424" fmla="*/ 1640061 h 6858001"/>
              <a:gd name="connsiteX2425" fmla="*/ 2882639 w 6206334"/>
              <a:gd name="connsiteY2425" fmla="*/ 2028668 h 6858001"/>
              <a:gd name="connsiteX2426" fmla="*/ 2985234 w 6206334"/>
              <a:gd name="connsiteY2426" fmla="*/ 2143381 h 6858001"/>
              <a:gd name="connsiteX2427" fmla="*/ 2449635 w 6206334"/>
              <a:gd name="connsiteY2427" fmla="*/ 1632902 h 6858001"/>
              <a:gd name="connsiteX2428" fmla="*/ 2003859 w 6206334"/>
              <a:gd name="connsiteY2428" fmla="*/ 1241355 h 6858001"/>
              <a:gd name="connsiteX2429" fmla="*/ 1846097 w 6206334"/>
              <a:gd name="connsiteY2429" fmla="*/ 1111173 h 6858001"/>
              <a:gd name="connsiteX2430" fmla="*/ 1843342 w 6206334"/>
              <a:gd name="connsiteY2430" fmla="*/ 1114720 h 6858001"/>
              <a:gd name="connsiteX2431" fmla="*/ 1918016 w 6206334"/>
              <a:gd name="connsiteY2431" fmla="*/ 1176320 h 6858001"/>
              <a:gd name="connsiteX2432" fmla="*/ 2552229 w 6206334"/>
              <a:gd name="connsiteY2432" fmla="*/ 1747617 h 6858001"/>
              <a:gd name="connsiteX2433" fmla="*/ 3103565 w 6206334"/>
              <a:gd name="connsiteY2433" fmla="*/ 2276071 h 6858001"/>
              <a:gd name="connsiteX2434" fmla="*/ 3184359 w 6206334"/>
              <a:gd name="connsiteY2434" fmla="*/ 2339199 h 6858001"/>
              <a:gd name="connsiteX2435" fmla="*/ 3247677 w 6206334"/>
              <a:gd name="connsiteY2435" fmla="*/ 2405486 h 6858001"/>
              <a:gd name="connsiteX2436" fmla="*/ 3244374 w 6206334"/>
              <a:gd name="connsiteY2436" fmla="*/ 2410249 h 6858001"/>
              <a:gd name="connsiteX2437" fmla="*/ 3265663 w 6206334"/>
              <a:gd name="connsiteY2437" fmla="*/ 2432080 h 6858001"/>
              <a:gd name="connsiteX2438" fmla="*/ 3281642 w 6206334"/>
              <a:gd name="connsiteY2438" fmla="*/ 2451402 h 6858001"/>
              <a:gd name="connsiteX2439" fmla="*/ 3302139 w 6206334"/>
              <a:gd name="connsiteY2439" fmla="*/ 2472683 h 6858001"/>
              <a:gd name="connsiteX2440" fmla="*/ 3382100 w 6206334"/>
              <a:gd name="connsiteY2440" fmla="*/ 2565807 h 6858001"/>
              <a:gd name="connsiteX2441" fmla="*/ 3454490 w 6206334"/>
              <a:gd name="connsiteY2441" fmla="*/ 2637316 h 6858001"/>
              <a:gd name="connsiteX2442" fmla="*/ 3456509 w 6206334"/>
              <a:gd name="connsiteY2442" fmla="*/ 2640306 h 6858001"/>
              <a:gd name="connsiteX2443" fmla="*/ 3458698 w 6206334"/>
              <a:gd name="connsiteY2443" fmla="*/ 2641472 h 6858001"/>
              <a:gd name="connsiteX2444" fmla="*/ 3474158 w 6206334"/>
              <a:gd name="connsiteY2444" fmla="*/ 2656744 h 6858001"/>
              <a:gd name="connsiteX2445" fmla="*/ 3502988 w 6206334"/>
              <a:gd name="connsiteY2445" fmla="*/ 2699673 h 6858001"/>
              <a:gd name="connsiteX2446" fmla="*/ 3509862 w 6206334"/>
              <a:gd name="connsiteY2446" fmla="*/ 2695086 h 6858001"/>
              <a:gd name="connsiteX2447" fmla="*/ 3527931 w 6206334"/>
              <a:gd name="connsiteY2447" fmla="*/ 2679668 h 6858001"/>
              <a:gd name="connsiteX2448" fmla="*/ 3538638 w 6206334"/>
              <a:gd name="connsiteY2448" fmla="*/ 2676075 h 6858001"/>
              <a:gd name="connsiteX2449" fmla="*/ 3271200 w 6206334"/>
              <a:gd name="connsiteY2449" fmla="*/ 2385359 h 6858001"/>
              <a:gd name="connsiteX2450" fmla="*/ 2928676 w 6206334"/>
              <a:gd name="connsiteY2450" fmla="*/ 2045333 h 6858001"/>
              <a:gd name="connsiteX2451" fmla="*/ 2206120 w 6206334"/>
              <a:gd name="connsiteY2451" fmla="*/ 1375702 h 6858001"/>
              <a:gd name="connsiteX2452" fmla="*/ 1929499 w 6206334"/>
              <a:gd name="connsiteY2452" fmla="*/ 1146090 h 6858001"/>
              <a:gd name="connsiteX2453" fmla="*/ 1948980 w 6206334"/>
              <a:gd name="connsiteY2453" fmla="*/ 1073770 h 6858001"/>
              <a:gd name="connsiteX2454" fmla="*/ 1968815 w 6206334"/>
              <a:gd name="connsiteY2454" fmla="*/ 1087534 h 6858001"/>
              <a:gd name="connsiteX2455" fmla="*/ 1978038 w 6206334"/>
              <a:gd name="connsiteY2455" fmla="*/ 1088643 h 6858001"/>
              <a:gd name="connsiteX2456" fmla="*/ 1948980 w 6206334"/>
              <a:gd name="connsiteY2456" fmla="*/ 1073770 h 6858001"/>
              <a:gd name="connsiteX2457" fmla="*/ 3106513 w 6206334"/>
              <a:gd name="connsiteY2457" fmla="*/ 1053985 h 6858001"/>
              <a:gd name="connsiteX2458" fmla="*/ 3198283 w 6206334"/>
              <a:gd name="connsiteY2458" fmla="*/ 1131786 h 6858001"/>
              <a:gd name="connsiteX2459" fmla="*/ 3366599 w 6206334"/>
              <a:gd name="connsiteY2459" fmla="*/ 1299166 h 6858001"/>
              <a:gd name="connsiteX2460" fmla="*/ 3431766 w 6206334"/>
              <a:gd name="connsiteY2460" fmla="*/ 1352626 h 6858001"/>
              <a:gd name="connsiteX2461" fmla="*/ 3120682 w 6206334"/>
              <a:gd name="connsiteY2461" fmla="*/ 1055587 h 6858001"/>
              <a:gd name="connsiteX2462" fmla="*/ 1904121 w 6206334"/>
              <a:gd name="connsiteY2462" fmla="*/ 1033265 h 6858001"/>
              <a:gd name="connsiteX2463" fmla="*/ 1903095 w 6206334"/>
              <a:gd name="connsiteY2463" fmla="*/ 1034868 h 6858001"/>
              <a:gd name="connsiteX2464" fmla="*/ 1922930 w 6206334"/>
              <a:gd name="connsiteY2464" fmla="*/ 1048633 h 6858001"/>
              <a:gd name="connsiteX2465" fmla="*/ 1928583 w 6206334"/>
              <a:gd name="connsiteY2465" fmla="*/ 1047265 h 6858001"/>
              <a:gd name="connsiteX2466" fmla="*/ 1904121 w 6206334"/>
              <a:gd name="connsiteY2466" fmla="*/ 1033265 h 6858001"/>
              <a:gd name="connsiteX2467" fmla="*/ 3085893 w 6206334"/>
              <a:gd name="connsiteY2467" fmla="*/ 1030339 h 6858001"/>
              <a:gd name="connsiteX2468" fmla="*/ 3085772 w 6206334"/>
              <a:gd name="connsiteY2468" fmla="*/ 1031358 h 6858001"/>
              <a:gd name="connsiteX2469" fmla="*/ 3099394 w 6206334"/>
              <a:gd name="connsiteY2469" fmla="*/ 1033755 h 6858001"/>
              <a:gd name="connsiteX2470" fmla="*/ 3085893 w 6206334"/>
              <a:gd name="connsiteY2470" fmla="*/ 1030339 h 6858001"/>
              <a:gd name="connsiteX2471" fmla="*/ 3009077 w 6206334"/>
              <a:gd name="connsiteY2471" fmla="*/ 964020 h 6858001"/>
              <a:gd name="connsiteX2472" fmla="*/ 3021903 w 6206334"/>
              <a:gd name="connsiteY2472" fmla="*/ 965865 h 6858001"/>
              <a:gd name="connsiteX2473" fmla="*/ 2978267 w 6206334"/>
              <a:gd name="connsiteY2473" fmla="*/ 935579 h 6858001"/>
              <a:gd name="connsiteX2474" fmla="*/ 3006166 w 6206334"/>
              <a:gd name="connsiteY2474" fmla="*/ 947887 h 6858001"/>
              <a:gd name="connsiteX2475" fmla="*/ 2946829 w 6206334"/>
              <a:gd name="connsiteY2475" fmla="*/ 905421 h 6858001"/>
              <a:gd name="connsiteX2476" fmla="*/ 2946662 w 6206334"/>
              <a:gd name="connsiteY2476" fmla="*/ 906590 h 6858001"/>
              <a:gd name="connsiteX2477" fmla="*/ 2965591 w 6206334"/>
              <a:gd name="connsiteY2477" fmla="*/ 911496 h 6858001"/>
              <a:gd name="connsiteX2478" fmla="*/ 2946829 w 6206334"/>
              <a:gd name="connsiteY2478" fmla="*/ 905421 h 6858001"/>
              <a:gd name="connsiteX2479" fmla="*/ 2906174 w 6206334"/>
              <a:gd name="connsiteY2479" fmla="*/ 866166 h 6858001"/>
              <a:gd name="connsiteX2480" fmla="*/ 2901329 w 6206334"/>
              <a:gd name="connsiteY2480" fmla="*/ 866895 h 6858001"/>
              <a:gd name="connsiteX2481" fmla="*/ 2924466 w 6206334"/>
              <a:gd name="connsiteY2481" fmla="*/ 875900 h 6858001"/>
              <a:gd name="connsiteX2482" fmla="*/ 2919569 w 6206334"/>
              <a:gd name="connsiteY2482" fmla="*/ 870625 h 6858001"/>
              <a:gd name="connsiteX2483" fmla="*/ 2906174 w 6206334"/>
              <a:gd name="connsiteY2483" fmla="*/ 866166 h 6858001"/>
              <a:gd name="connsiteX2484" fmla="*/ 2870517 w 6206334"/>
              <a:gd name="connsiteY2484" fmla="*/ 838456 h 6858001"/>
              <a:gd name="connsiteX2485" fmla="*/ 2888104 w 6206334"/>
              <a:gd name="connsiteY2485" fmla="*/ 843605 h 6858001"/>
              <a:gd name="connsiteX2486" fmla="*/ 2819873 w 6206334"/>
              <a:gd name="connsiteY2486" fmla="*/ 796252 h 6858001"/>
              <a:gd name="connsiteX2487" fmla="*/ 2846978 w 6206334"/>
              <a:gd name="connsiteY2487" fmla="*/ 808010 h 6858001"/>
              <a:gd name="connsiteX2488" fmla="*/ 2798317 w 6206334"/>
              <a:gd name="connsiteY2488" fmla="*/ 773135 h 6858001"/>
              <a:gd name="connsiteX2489" fmla="*/ 2798582 w 6206334"/>
              <a:gd name="connsiteY2489" fmla="*/ 774420 h 6858001"/>
              <a:gd name="connsiteX2490" fmla="*/ 2816168 w 6206334"/>
              <a:gd name="connsiteY2490" fmla="*/ 779569 h 6858001"/>
              <a:gd name="connsiteX2491" fmla="*/ 2798317 w 6206334"/>
              <a:gd name="connsiteY2491" fmla="*/ 773135 h 6858001"/>
              <a:gd name="connsiteX2492" fmla="*/ 2028509 w 6206334"/>
              <a:gd name="connsiteY2492" fmla="*/ 747478 h 6858001"/>
              <a:gd name="connsiteX2493" fmla="*/ 2024767 w 6206334"/>
              <a:gd name="connsiteY2493" fmla="*/ 753755 h 6858001"/>
              <a:gd name="connsiteX2494" fmla="*/ 2178451 w 6206334"/>
              <a:gd name="connsiteY2494" fmla="*/ 885837 h 6858001"/>
              <a:gd name="connsiteX2495" fmla="*/ 2374657 w 6206334"/>
              <a:gd name="connsiteY2495" fmla="*/ 1048174 h 6858001"/>
              <a:gd name="connsiteX2496" fmla="*/ 2374657 w 6206334"/>
              <a:gd name="connsiteY2496" fmla="*/ 1048174 h 6858001"/>
              <a:gd name="connsiteX2497" fmla="*/ 2199059 w 6206334"/>
              <a:gd name="connsiteY2497" fmla="*/ 889172 h 6858001"/>
              <a:gd name="connsiteX2498" fmla="*/ 467899 w 6206334"/>
              <a:gd name="connsiteY2498" fmla="*/ 687463 h 6858001"/>
              <a:gd name="connsiteX2499" fmla="*/ 464743 w 6206334"/>
              <a:gd name="connsiteY2499" fmla="*/ 688131 h 6858001"/>
              <a:gd name="connsiteX2500" fmla="*/ 476874 w 6206334"/>
              <a:gd name="connsiteY2500" fmla="*/ 694842 h 6858001"/>
              <a:gd name="connsiteX2501" fmla="*/ 477992 w 6206334"/>
              <a:gd name="connsiteY2501" fmla="*/ 694916 h 6858001"/>
              <a:gd name="connsiteX2502" fmla="*/ 477213 w 6206334"/>
              <a:gd name="connsiteY2502" fmla="*/ 691013 h 6858001"/>
              <a:gd name="connsiteX2503" fmla="*/ 467899 w 6206334"/>
              <a:gd name="connsiteY2503" fmla="*/ 687463 h 6858001"/>
              <a:gd name="connsiteX2504" fmla="*/ 409802 w 6206334"/>
              <a:gd name="connsiteY2504" fmla="*/ 658745 h 6858001"/>
              <a:gd name="connsiteX2505" fmla="*/ 422618 w 6206334"/>
              <a:gd name="connsiteY2505" fmla="*/ 664825 h 6858001"/>
              <a:gd name="connsiteX2506" fmla="*/ 429374 w 6206334"/>
              <a:gd name="connsiteY2506" fmla="*/ 668563 h 6858001"/>
              <a:gd name="connsiteX2507" fmla="*/ 423602 w 6206334"/>
              <a:gd name="connsiteY2507" fmla="*/ 662846 h 6858001"/>
              <a:gd name="connsiteX2508" fmla="*/ 125444 w 6206334"/>
              <a:gd name="connsiteY2508" fmla="*/ 558558 h 6858001"/>
              <a:gd name="connsiteX2509" fmla="*/ 127941 w 6206334"/>
              <a:gd name="connsiteY2509" fmla="*/ 560185 h 6858001"/>
              <a:gd name="connsiteX2510" fmla="*/ 127224 w 6206334"/>
              <a:gd name="connsiteY2510" fmla="*/ 560663 h 6858001"/>
              <a:gd name="connsiteX2511" fmla="*/ 125444 w 6206334"/>
              <a:gd name="connsiteY2511" fmla="*/ 558558 h 6858001"/>
              <a:gd name="connsiteX2512" fmla="*/ 159230 w 6206334"/>
              <a:gd name="connsiteY2512" fmla="*/ 499465 h 6858001"/>
              <a:gd name="connsiteX2513" fmla="*/ 160772 w 6206334"/>
              <a:gd name="connsiteY2513" fmla="*/ 500495 h 6858001"/>
              <a:gd name="connsiteX2514" fmla="*/ 155959 w 6206334"/>
              <a:gd name="connsiteY2514" fmla="*/ 500662 h 6858001"/>
              <a:gd name="connsiteX2515" fmla="*/ 159230 w 6206334"/>
              <a:gd name="connsiteY2515" fmla="*/ 499465 h 6858001"/>
              <a:gd name="connsiteX2516" fmla="*/ 153100 w 6206334"/>
              <a:gd name="connsiteY2516" fmla="*/ 496385 h 6858001"/>
              <a:gd name="connsiteX2517" fmla="*/ 155959 w 6206334"/>
              <a:gd name="connsiteY2517" fmla="*/ 500662 h 6858001"/>
              <a:gd name="connsiteX2518" fmla="*/ 148240 w 6206334"/>
              <a:gd name="connsiteY2518" fmla="*/ 498039 h 6858001"/>
              <a:gd name="connsiteX2519" fmla="*/ 152124 w 6206334"/>
              <a:gd name="connsiteY2519" fmla="*/ 496395 h 6858001"/>
              <a:gd name="connsiteX2520" fmla="*/ 153147 w 6206334"/>
              <a:gd name="connsiteY2520" fmla="*/ 496950 h 6858001"/>
              <a:gd name="connsiteX2521" fmla="*/ 448942 w 6206334"/>
              <a:gd name="connsiteY2521" fmla="*/ 471577 h 6858001"/>
              <a:gd name="connsiteX2522" fmla="*/ 450487 w 6206334"/>
              <a:gd name="connsiteY2522" fmla="*/ 472633 h 6858001"/>
              <a:gd name="connsiteX2523" fmla="*/ 459520 w 6206334"/>
              <a:gd name="connsiteY2523" fmla="*/ 477305 h 6858001"/>
              <a:gd name="connsiteX2524" fmla="*/ 458676 w 6206334"/>
              <a:gd name="connsiteY2524" fmla="*/ 476512 h 6858001"/>
              <a:gd name="connsiteX2525" fmla="*/ 130090 w 6206334"/>
              <a:gd name="connsiteY2525" fmla="*/ 446444 h 6858001"/>
              <a:gd name="connsiteX2526" fmla="*/ 140092 w 6206334"/>
              <a:gd name="connsiteY2526" fmla="*/ 448287 h 6858001"/>
              <a:gd name="connsiteX2527" fmla="*/ 147801 w 6206334"/>
              <a:gd name="connsiteY2527" fmla="*/ 450923 h 6858001"/>
              <a:gd name="connsiteX2528" fmla="*/ 154737 w 6206334"/>
              <a:gd name="connsiteY2528" fmla="*/ 456509 h 6858001"/>
              <a:gd name="connsiteX2529" fmla="*/ 164102 w 6206334"/>
              <a:gd name="connsiteY2529" fmla="*/ 463798 h 6858001"/>
              <a:gd name="connsiteX2530" fmla="*/ 159906 w 6206334"/>
              <a:gd name="connsiteY2530" fmla="*/ 462473 h 6858001"/>
              <a:gd name="connsiteX2531" fmla="*/ 131751 w 6206334"/>
              <a:gd name="connsiteY2531" fmla="*/ 450924 h 6858001"/>
              <a:gd name="connsiteX2532" fmla="*/ 130090 w 6206334"/>
              <a:gd name="connsiteY2532" fmla="*/ 446444 h 6858001"/>
              <a:gd name="connsiteX2533" fmla="*/ 211419 w 6206334"/>
              <a:gd name="connsiteY2533" fmla="*/ 419670 h 6858001"/>
              <a:gd name="connsiteX2534" fmla="*/ 211385 w 6206334"/>
              <a:gd name="connsiteY2534" fmla="*/ 424000 h 6858001"/>
              <a:gd name="connsiteX2535" fmla="*/ 205416 w 6206334"/>
              <a:gd name="connsiteY2535" fmla="*/ 422287 h 6858001"/>
              <a:gd name="connsiteX2536" fmla="*/ 211419 w 6206334"/>
              <a:gd name="connsiteY2536" fmla="*/ 419670 h 6858001"/>
              <a:gd name="connsiteX2537" fmla="*/ 119531 w 6206334"/>
              <a:gd name="connsiteY2537" fmla="*/ 415568 h 6858001"/>
              <a:gd name="connsiteX2538" fmla="*/ 122433 w 6206334"/>
              <a:gd name="connsiteY2538" fmla="*/ 415694 h 6858001"/>
              <a:gd name="connsiteX2539" fmla="*/ 127699 w 6206334"/>
              <a:gd name="connsiteY2539" fmla="*/ 417896 h 6858001"/>
              <a:gd name="connsiteX2540" fmla="*/ 150434 w 6206334"/>
              <a:gd name="connsiteY2540" fmla="*/ 431488 h 6858001"/>
              <a:gd name="connsiteX2541" fmla="*/ 168356 w 6206334"/>
              <a:gd name="connsiteY2541" fmla="*/ 444066 h 6858001"/>
              <a:gd name="connsiteX2542" fmla="*/ 169073 w 6206334"/>
              <a:gd name="connsiteY2542" fmla="*/ 444577 h 6858001"/>
              <a:gd name="connsiteX2543" fmla="*/ 129008 w 6206334"/>
              <a:gd name="connsiteY2543" fmla="*/ 427902 h 6858001"/>
              <a:gd name="connsiteX2544" fmla="*/ 121744 w 6206334"/>
              <a:gd name="connsiteY2544" fmla="*/ 420528 h 6858001"/>
              <a:gd name="connsiteX2545" fmla="*/ 119531 w 6206334"/>
              <a:gd name="connsiteY2545" fmla="*/ 415568 h 6858001"/>
              <a:gd name="connsiteX2546" fmla="*/ 525994 w 6206334"/>
              <a:gd name="connsiteY2546" fmla="*/ 413118 h 6858001"/>
              <a:gd name="connsiteX2547" fmla="*/ 535855 w 6206334"/>
              <a:gd name="connsiteY2547" fmla="*/ 421987 h 6858001"/>
              <a:gd name="connsiteX2548" fmla="*/ 540116 w 6206334"/>
              <a:gd name="connsiteY2548" fmla="*/ 426176 h 6858001"/>
              <a:gd name="connsiteX2549" fmla="*/ 545176 w 6206334"/>
              <a:gd name="connsiteY2549" fmla="*/ 429617 h 6858001"/>
              <a:gd name="connsiteX2550" fmla="*/ 545911 w 6206334"/>
              <a:gd name="connsiteY2550" fmla="*/ 429649 h 6858001"/>
              <a:gd name="connsiteX2551" fmla="*/ 543313 w 6206334"/>
              <a:gd name="connsiteY2551" fmla="*/ 423361 h 6858001"/>
              <a:gd name="connsiteX2552" fmla="*/ 530591 w 6206334"/>
              <a:gd name="connsiteY2552" fmla="*/ 414762 h 6858001"/>
              <a:gd name="connsiteX2553" fmla="*/ 525994 w 6206334"/>
              <a:gd name="connsiteY2553" fmla="*/ 413118 h 6858001"/>
              <a:gd name="connsiteX2554" fmla="*/ 505680 w 6206334"/>
              <a:gd name="connsiteY2554" fmla="*/ 390954 h 6858001"/>
              <a:gd name="connsiteX2555" fmla="*/ 510360 w 6206334"/>
              <a:gd name="connsiteY2555" fmla="*/ 393008 h 6858001"/>
              <a:gd name="connsiteX2556" fmla="*/ 513756 w 6206334"/>
              <a:gd name="connsiteY2556" fmla="*/ 395410 h 6858001"/>
              <a:gd name="connsiteX2557" fmla="*/ 516182 w 6206334"/>
              <a:gd name="connsiteY2557" fmla="*/ 391581 h 6858001"/>
              <a:gd name="connsiteX2558" fmla="*/ 519777 w 6206334"/>
              <a:gd name="connsiteY2558" fmla="*/ 393122 h 6858001"/>
              <a:gd name="connsiteX2559" fmla="*/ 516120 w 6206334"/>
              <a:gd name="connsiteY2559" fmla="*/ 391179 h 6858001"/>
              <a:gd name="connsiteX2560" fmla="*/ 516182 w 6206334"/>
              <a:gd name="connsiteY2560" fmla="*/ 391581 h 6858001"/>
              <a:gd name="connsiteX2561" fmla="*/ 467019 w 6206334"/>
              <a:gd name="connsiteY2561" fmla="*/ 370425 h 6858001"/>
              <a:gd name="connsiteX2562" fmla="*/ 484930 w 6206334"/>
              <a:gd name="connsiteY2562" fmla="*/ 381847 h 6858001"/>
              <a:gd name="connsiteX2563" fmla="*/ 504239 w 6206334"/>
              <a:gd name="connsiteY2563" fmla="*/ 390321 h 6858001"/>
              <a:gd name="connsiteX2564" fmla="*/ 508461 w 6206334"/>
              <a:gd name="connsiteY2564" fmla="*/ 387106 h 6858001"/>
              <a:gd name="connsiteX2565" fmla="*/ 505177 w 6206334"/>
              <a:gd name="connsiteY2565" fmla="*/ 385360 h 6858001"/>
              <a:gd name="connsiteX2566" fmla="*/ 467019 w 6206334"/>
              <a:gd name="connsiteY2566" fmla="*/ 370425 h 6858001"/>
              <a:gd name="connsiteX2567" fmla="*/ 444146 w 6206334"/>
              <a:gd name="connsiteY2567" fmla="*/ 359176 h 6858001"/>
              <a:gd name="connsiteX2568" fmla="*/ 444362 w 6206334"/>
              <a:gd name="connsiteY2568" fmla="*/ 365431 h 6858001"/>
              <a:gd name="connsiteX2569" fmla="*/ 446059 w 6206334"/>
              <a:gd name="connsiteY2569" fmla="*/ 362240 h 6858001"/>
              <a:gd name="connsiteX2570" fmla="*/ 444146 w 6206334"/>
              <a:gd name="connsiteY2570" fmla="*/ 359176 h 6858001"/>
              <a:gd name="connsiteX2571" fmla="*/ 363762 w 6206334"/>
              <a:gd name="connsiteY2571" fmla="*/ 340482 h 6858001"/>
              <a:gd name="connsiteX2572" fmla="*/ 364128 w 6206334"/>
              <a:gd name="connsiteY2572" fmla="*/ 344127 h 6858001"/>
              <a:gd name="connsiteX2573" fmla="*/ 369042 w 6206334"/>
              <a:gd name="connsiteY2573" fmla="*/ 346847 h 6858001"/>
              <a:gd name="connsiteX2574" fmla="*/ 371008 w 6206334"/>
              <a:gd name="connsiteY2574" fmla="*/ 343889 h 6858001"/>
              <a:gd name="connsiteX2575" fmla="*/ 367830 w 6206334"/>
              <a:gd name="connsiteY2575" fmla="*/ 341713 h 6858001"/>
              <a:gd name="connsiteX2576" fmla="*/ 363762 w 6206334"/>
              <a:gd name="connsiteY2576" fmla="*/ 340482 h 6858001"/>
              <a:gd name="connsiteX2577" fmla="*/ 336106 w 6206334"/>
              <a:gd name="connsiteY2577" fmla="*/ 287293 h 6858001"/>
              <a:gd name="connsiteX2578" fmla="*/ 336325 w 6206334"/>
              <a:gd name="connsiteY2578" fmla="*/ 290473 h 6858001"/>
              <a:gd name="connsiteX2579" fmla="*/ 336433 w 6206334"/>
              <a:gd name="connsiteY2579" fmla="*/ 292028 h 6858001"/>
              <a:gd name="connsiteX2580" fmla="*/ 336428 w 6206334"/>
              <a:gd name="connsiteY2580" fmla="*/ 291954 h 6858001"/>
              <a:gd name="connsiteX2581" fmla="*/ 336325 w 6206334"/>
              <a:gd name="connsiteY2581" fmla="*/ 290473 h 6858001"/>
              <a:gd name="connsiteX2582" fmla="*/ 336310 w 6206334"/>
              <a:gd name="connsiteY2582" fmla="*/ 290252 h 6858001"/>
              <a:gd name="connsiteX2583" fmla="*/ 336106 w 6206334"/>
              <a:gd name="connsiteY2583" fmla="*/ 287293 h 6858001"/>
              <a:gd name="connsiteX2584" fmla="*/ 88518 w 6206334"/>
              <a:gd name="connsiteY2584" fmla="*/ 282422 h 6858001"/>
              <a:gd name="connsiteX2585" fmla="*/ 92578 w 6206334"/>
              <a:gd name="connsiteY2585" fmla="*/ 282541 h 6858001"/>
              <a:gd name="connsiteX2586" fmla="*/ 94525 w 6206334"/>
              <a:gd name="connsiteY2586" fmla="*/ 282980 h 6858001"/>
              <a:gd name="connsiteX2587" fmla="*/ 108322 w 6206334"/>
              <a:gd name="connsiteY2587" fmla="*/ 292125 h 6858001"/>
              <a:gd name="connsiteX2588" fmla="*/ 151267 w 6206334"/>
              <a:gd name="connsiteY2588" fmla="*/ 327418 h 6858001"/>
              <a:gd name="connsiteX2589" fmla="*/ 190686 w 6206334"/>
              <a:gd name="connsiteY2589" fmla="*/ 352896 h 6858001"/>
              <a:gd name="connsiteX2590" fmla="*/ 155260 w 6206334"/>
              <a:gd name="connsiteY2590" fmla="*/ 337691 h 6858001"/>
              <a:gd name="connsiteX2591" fmla="*/ 151399 w 6206334"/>
              <a:gd name="connsiteY2591" fmla="*/ 334376 h 6858001"/>
              <a:gd name="connsiteX2592" fmla="*/ 124046 w 6206334"/>
              <a:gd name="connsiteY2592" fmla="*/ 312653 h 6858001"/>
              <a:gd name="connsiteX2593" fmla="*/ 88518 w 6206334"/>
              <a:gd name="connsiteY2593" fmla="*/ 282422 h 6858001"/>
              <a:gd name="connsiteX2594" fmla="*/ 238589 w 6206334"/>
              <a:gd name="connsiteY2594" fmla="*/ 262760 h 6858001"/>
              <a:gd name="connsiteX2595" fmla="*/ 283734 w 6206334"/>
              <a:gd name="connsiteY2595" fmla="*/ 287378 h 6858001"/>
              <a:gd name="connsiteX2596" fmla="*/ 288196 w 6206334"/>
              <a:gd name="connsiteY2596" fmla="*/ 290629 h 6858001"/>
              <a:gd name="connsiteX2597" fmla="*/ 241578 w 6206334"/>
              <a:gd name="connsiteY2597" fmla="*/ 268954 h 6858001"/>
              <a:gd name="connsiteX2598" fmla="*/ 240059 w 6206334"/>
              <a:gd name="connsiteY2598" fmla="*/ 267099 h 6858001"/>
              <a:gd name="connsiteX2599" fmla="*/ 238589 w 6206334"/>
              <a:gd name="connsiteY2599" fmla="*/ 262760 h 6858001"/>
              <a:gd name="connsiteX2600" fmla="*/ 80774 w 6206334"/>
              <a:gd name="connsiteY2600" fmla="*/ 178620 h 6858001"/>
              <a:gd name="connsiteX2601" fmla="*/ 87461 w 6206334"/>
              <a:gd name="connsiteY2601" fmla="*/ 180793 h 6858001"/>
              <a:gd name="connsiteX2602" fmla="*/ 105454 w 6206334"/>
              <a:gd name="connsiteY2602" fmla="*/ 186281 h 6858001"/>
              <a:gd name="connsiteX2603" fmla="*/ 105285 w 6206334"/>
              <a:gd name="connsiteY2603" fmla="*/ 185450 h 6858001"/>
              <a:gd name="connsiteX2604" fmla="*/ 133492 w 6206334"/>
              <a:gd name="connsiteY2604" fmla="*/ 206089 h 6858001"/>
              <a:gd name="connsiteX2605" fmla="*/ 194380 w 6206334"/>
              <a:gd name="connsiteY2605" fmla="*/ 243115 h 6858001"/>
              <a:gd name="connsiteX2606" fmla="*/ 206351 w 6206334"/>
              <a:gd name="connsiteY2606" fmla="*/ 252659 h 6858001"/>
              <a:gd name="connsiteX2607" fmla="*/ 172799 w 6206334"/>
              <a:gd name="connsiteY2607" fmla="*/ 237895 h 6858001"/>
              <a:gd name="connsiteX2608" fmla="*/ 146962 w 6206334"/>
              <a:gd name="connsiteY2608" fmla="*/ 228892 h 6858001"/>
              <a:gd name="connsiteX2609" fmla="*/ 89394 w 6206334"/>
              <a:gd name="connsiteY2609" fmla="*/ 185535 h 6858001"/>
              <a:gd name="connsiteX2610" fmla="*/ 2078423 w 6206334"/>
              <a:gd name="connsiteY2610" fmla="*/ 169140 h 6858001"/>
              <a:gd name="connsiteX2611" fmla="*/ 2073193 w 6206334"/>
              <a:gd name="connsiteY2611" fmla="*/ 169852 h 6858001"/>
              <a:gd name="connsiteX2612" fmla="*/ 2127143 w 6206334"/>
              <a:gd name="connsiteY2612" fmla="*/ 207294 h 6858001"/>
              <a:gd name="connsiteX2613" fmla="*/ 2122629 w 6206334"/>
              <a:gd name="connsiteY2613" fmla="*/ 196225 h 6858001"/>
              <a:gd name="connsiteX2614" fmla="*/ 2078423 w 6206334"/>
              <a:gd name="connsiteY2614" fmla="*/ 169140 h 6858001"/>
              <a:gd name="connsiteX2615" fmla="*/ 0 w 6206334"/>
              <a:gd name="connsiteY2615" fmla="*/ 112254 h 6858001"/>
              <a:gd name="connsiteX2616" fmla="*/ 8082 w 6206334"/>
              <a:gd name="connsiteY2616" fmla="*/ 114665 h 6858001"/>
              <a:gd name="connsiteX2617" fmla="*/ 14744 w 6206334"/>
              <a:gd name="connsiteY2617" fmla="*/ 117178 h 6858001"/>
              <a:gd name="connsiteX2618" fmla="*/ 62503 w 6206334"/>
              <a:gd name="connsiteY2618" fmla="*/ 153814 h 6858001"/>
              <a:gd name="connsiteX2619" fmla="*/ 56752 w 6206334"/>
              <a:gd name="connsiteY2619" fmla="*/ 151994 h 6858001"/>
              <a:gd name="connsiteX2620" fmla="*/ 43705 w 6206334"/>
              <a:gd name="connsiteY2620" fmla="*/ 148878 h 6858001"/>
              <a:gd name="connsiteX2621" fmla="*/ 21976 w 6206334"/>
              <a:gd name="connsiteY2621" fmla="*/ 131445 h 6858001"/>
              <a:gd name="connsiteX2622" fmla="*/ 384950 w 6206334"/>
              <a:gd name="connsiteY2622" fmla="*/ 105795 h 6858001"/>
              <a:gd name="connsiteX2623" fmla="*/ 397137 w 6206334"/>
              <a:gd name="connsiteY2623" fmla="*/ 114363 h 6858001"/>
              <a:gd name="connsiteX2624" fmla="*/ 410225 w 6206334"/>
              <a:gd name="connsiteY2624" fmla="*/ 118683 h 6858001"/>
              <a:gd name="connsiteX2625" fmla="*/ 408533 w 6206334"/>
              <a:gd name="connsiteY2625" fmla="*/ 115440 h 6858001"/>
              <a:gd name="connsiteX2626" fmla="*/ 1958847 w 6206334"/>
              <a:gd name="connsiteY2626" fmla="*/ 87118 h 6858001"/>
              <a:gd name="connsiteX2627" fmla="*/ 1958908 w 6206334"/>
              <a:gd name="connsiteY2627" fmla="*/ 87173 h 6858001"/>
              <a:gd name="connsiteX2628" fmla="*/ 1959113 w 6206334"/>
              <a:gd name="connsiteY2628" fmla="*/ 87285 h 6858001"/>
              <a:gd name="connsiteX2629" fmla="*/ 364111 w 6206334"/>
              <a:gd name="connsiteY2629" fmla="*/ 83209 h 6858001"/>
              <a:gd name="connsiteX2630" fmla="*/ 366606 w 6206334"/>
              <a:gd name="connsiteY2630" fmla="*/ 84838 h 6858001"/>
              <a:gd name="connsiteX2631" fmla="*/ 365891 w 6206334"/>
              <a:gd name="connsiteY2631" fmla="*/ 85315 h 6858001"/>
              <a:gd name="connsiteX2632" fmla="*/ 364111 w 6206334"/>
              <a:gd name="connsiteY2632" fmla="*/ 83209 h 6858001"/>
              <a:gd name="connsiteX2633" fmla="*/ 1957771 w 6206334"/>
              <a:gd name="connsiteY2633" fmla="*/ 77900 h 6858001"/>
              <a:gd name="connsiteX2634" fmla="*/ 1967455 w 6206334"/>
              <a:gd name="connsiteY2634" fmla="*/ 84427 h 6858001"/>
              <a:gd name="connsiteX2635" fmla="*/ 1980472 w 6206334"/>
              <a:gd name="connsiteY2635" fmla="*/ 98403 h 6858001"/>
              <a:gd name="connsiteX2636" fmla="*/ 1977344 w 6206334"/>
              <a:gd name="connsiteY2636" fmla="*/ 97362 h 6858001"/>
              <a:gd name="connsiteX2637" fmla="*/ 1994407 w 6206334"/>
              <a:gd name="connsiteY2637" fmla="*/ 106793 h 6858001"/>
              <a:gd name="connsiteX2638" fmla="*/ 1999981 w 6206334"/>
              <a:gd name="connsiteY2638" fmla="*/ 109638 h 6858001"/>
              <a:gd name="connsiteX2639" fmla="*/ 2001844 w 6206334"/>
              <a:gd name="connsiteY2639" fmla="*/ 109426 h 6858001"/>
              <a:gd name="connsiteX2640" fmla="*/ 2002923 w 6206334"/>
              <a:gd name="connsiteY2640" fmla="*/ 111140 h 6858001"/>
              <a:gd name="connsiteX2641" fmla="*/ 2027744 w 6206334"/>
              <a:gd name="connsiteY2641" fmla="*/ 123811 h 6858001"/>
              <a:gd name="connsiteX2642" fmla="*/ 2040927 w 6206334"/>
              <a:gd name="connsiteY2642" fmla="*/ 133346 h 6858001"/>
              <a:gd name="connsiteX2643" fmla="*/ 2025102 w 6206334"/>
              <a:gd name="connsiteY2643" fmla="*/ 114041 h 6858001"/>
              <a:gd name="connsiteX2644" fmla="*/ 1971456 w 6206334"/>
              <a:gd name="connsiteY2644" fmla="*/ 84064 h 6858001"/>
              <a:gd name="connsiteX2645" fmla="*/ 158493 w 6206334"/>
              <a:gd name="connsiteY2645" fmla="*/ 75496 h 6858001"/>
              <a:gd name="connsiteX2646" fmla="*/ 163446 w 6206334"/>
              <a:gd name="connsiteY2646" fmla="*/ 77408 h 6858001"/>
              <a:gd name="connsiteX2647" fmla="*/ 175377 w 6206334"/>
              <a:gd name="connsiteY2647" fmla="*/ 90605 h 6858001"/>
              <a:gd name="connsiteX2648" fmla="*/ 158493 w 6206334"/>
              <a:gd name="connsiteY2648" fmla="*/ 75496 h 6858001"/>
              <a:gd name="connsiteX2649" fmla="*/ 333602 w 6206334"/>
              <a:gd name="connsiteY2649" fmla="*/ 60183 h 6858001"/>
              <a:gd name="connsiteX2650" fmla="*/ 342694 w 6206334"/>
              <a:gd name="connsiteY2650" fmla="*/ 66227 h 6858001"/>
              <a:gd name="connsiteX2651" fmla="*/ 352438 w 6206334"/>
              <a:gd name="connsiteY2651" fmla="*/ 71753 h 6858001"/>
              <a:gd name="connsiteX2652" fmla="*/ 337811 w 6206334"/>
              <a:gd name="connsiteY2652" fmla="*/ 62357 h 6858001"/>
              <a:gd name="connsiteX2653" fmla="*/ 520457 w 6206334"/>
              <a:gd name="connsiteY2653" fmla="*/ 16518 h 6858001"/>
              <a:gd name="connsiteX2654" fmla="*/ 520585 w 6206334"/>
              <a:gd name="connsiteY2654" fmla="*/ 18074 h 6858001"/>
              <a:gd name="connsiteX2655" fmla="*/ 520591 w 6206334"/>
              <a:gd name="connsiteY2655" fmla="*/ 18144 h 6858001"/>
              <a:gd name="connsiteX2656" fmla="*/ 520458 w 6206334"/>
              <a:gd name="connsiteY2656" fmla="*/ 16519 h 6858001"/>
              <a:gd name="connsiteX2657" fmla="*/ 449453 w 6206334"/>
              <a:gd name="connsiteY2657" fmla="*/ 7989 h 6858001"/>
              <a:gd name="connsiteX2658" fmla="*/ 450379 w 6206334"/>
              <a:gd name="connsiteY2658" fmla="*/ 8964 h 6858001"/>
              <a:gd name="connsiteX2659" fmla="*/ 480571 w 6206334"/>
              <a:gd name="connsiteY2659" fmla="*/ 31202 h 6858001"/>
              <a:gd name="connsiteX2660" fmla="*/ 476927 w 6206334"/>
              <a:gd name="connsiteY2660" fmla="*/ 25126 h 6858001"/>
              <a:gd name="connsiteX2661" fmla="*/ 467115 w 6206334"/>
              <a:gd name="connsiteY2661" fmla="*/ 16296 h 6858001"/>
              <a:gd name="connsiteX2662" fmla="*/ 2273920 w 6206334"/>
              <a:gd name="connsiteY2662" fmla="*/ 0 h 6858001"/>
              <a:gd name="connsiteX2663" fmla="*/ 2371795 w 6206334"/>
              <a:gd name="connsiteY2663" fmla="*/ 76989 h 6858001"/>
              <a:gd name="connsiteX2664" fmla="*/ 2388334 w 6206334"/>
              <a:gd name="connsiteY2664" fmla="*/ 92933 h 6858001"/>
              <a:gd name="connsiteX2665" fmla="*/ 2597694 w 6206334"/>
              <a:gd name="connsiteY2665" fmla="*/ 291525 h 6858001"/>
              <a:gd name="connsiteX2666" fmla="*/ 3017640 w 6206334"/>
              <a:gd name="connsiteY2666" fmla="*/ 697911 h 6858001"/>
              <a:gd name="connsiteX2667" fmla="*/ 3380557 w 6206334"/>
              <a:gd name="connsiteY2667" fmla="*/ 1075084 h 6858001"/>
              <a:gd name="connsiteX2668" fmla="*/ 3400295 w 6206334"/>
              <a:gd name="connsiteY2668" fmla="*/ 1082313 h 6858001"/>
              <a:gd name="connsiteX2669" fmla="*/ 3309166 w 6206334"/>
              <a:gd name="connsiteY2669" fmla="*/ 986370 h 6858001"/>
              <a:gd name="connsiteX2670" fmla="*/ 3189866 w 6206334"/>
              <a:gd name="connsiteY2670" fmla="*/ 848247 h 6858001"/>
              <a:gd name="connsiteX2671" fmla="*/ 2939214 w 6206334"/>
              <a:gd name="connsiteY2671" fmla="*/ 604897 h 6858001"/>
              <a:gd name="connsiteX2672" fmla="*/ 2662165 w 6206334"/>
              <a:gd name="connsiteY2672" fmla="*/ 323613 h 6858001"/>
              <a:gd name="connsiteX2673" fmla="*/ 2622313 w 6206334"/>
              <a:gd name="connsiteY2673" fmla="*/ 284132 h 6858001"/>
              <a:gd name="connsiteX2674" fmla="*/ 2666103 w 6206334"/>
              <a:gd name="connsiteY2674" fmla="*/ 320533 h 6858001"/>
              <a:gd name="connsiteX2675" fmla="*/ 2796077 w 6206334"/>
              <a:gd name="connsiteY2675" fmla="*/ 433602 h 6858001"/>
              <a:gd name="connsiteX2676" fmla="*/ 2979437 w 6206334"/>
              <a:gd name="connsiteY2676" fmla="*/ 614177 h 6858001"/>
              <a:gd name="connsiteX2677" fmla="*/ 3488036 w 6206334"/>
              <a:gd name="connsiteY2677" fmla="*/ 1160087 h 6858001"/>
              <a:gd name="connsiteX2678" fmla="*/ 3750054 w 6206334"/>
              <a:gd name="connsiteY2678" fmla="*/ 1425680 h 6858001"/>
              <a:gd name="connsiteX2679" fmla="*/ 4353361 w 6206334"/>
              <a:gd name="connsiteY2679" fmla="*/ 2177617 h 6858001"/>
              <a:gd name="connsiteX2680" fmla="*/ 4391743 w 6206334"/>
              <a:gd name="connsiteY2680" fmla="*/ 2240441 h 6858001"/>
              <a:gd name="connsiteX2681" fmla="*/ 4145993 w 6206334"/>
              <a:gd name="connsiteY2681" fmla="*/ 1961446 h 6858001"/>
              <a:gd name="connsiteX2682" fmla="*/ 3864164 w 6206334"/>
              <a:gd name="connsiteY2682" fmla="*/ 1652720 h 6858001"/>
              <a:gd name="connsiteX2683" fmla="*/ 2782233 w 6206334"/>
              <a:gd name="connsiteY2683" fmla="*/ 618435 h 6858001"/>
              <a:gd name="connsiteX2684" fmla="*/ 2385442 w 6206334"/>
              <a:gd name="connsiteY2684" fmla="*/ 277201 h 6858001"/>
              <a:gd name="connsiteX2685" fmla="*/ 2085143 w 6206334"/>
              <a:gd name="connsiteY2685" fmla="*/ 47619 h 6858001"/>
              <a:gd name="connsiteX2686" fmla="*/ 2022467 w 6206334"/>
              <a:gd name="connsiteY2686" fmla="*/ 0 h 6858001"/>
              <a:gd name="connsiteX2687" fmla="*/ 323788 w 6206334"/>
              <a:gd name="connsiteY2687" fmla="*/ 0 h 6858001"/>
              <a:gd name="connsiteX2688" fmla="*/ 331535 w 6206334"/>
              <a:gd name="connsiteY2688" fmla="*/ 5894 h 6858001"/>
              <a:gd name="connsiteX2689" fmla="*/ 356702 w 6206334"/>
              <a:gd name="connsiteY2689" fmla="*/ 25297 h 6858001"/>
              <a:gd name="connsiteX2690" fmla="*/ 356758 w 6206334"/>
              <a:gd name="connsiteY2690" fmla="*/ 25341 h 6858001"/>
              <a:gd name="connsiteX2691" fmla="*/ 368181 w 6206334"/>
              <a:gd name="connsiteY2691" fmla="*/ 28337 h 6858001"/>
              <a:gd name="connsiteX2692" fmla="*/ 391016 w 6206334"/>
              <a:gd name="connsiteY2692" fmla="*/ 36774 h 6858001"/>
              <a:gd name="connsiteX2693" fmla="*/ 390256 w 6206334"/>
              <a:gd name="connsiteY2693" fmla="*/ 34483 h 6858001"/>
              <a:gd name="connsiteX2694" fmla="*/ 387926 w 6206334"/>
              <a:gd name="connsiteY2694" fmla="*/ 29488 h 6858001"/>
              <a:gd name="connsiteX2695" fmla="*/ 368030 w 6206334"/>
              <a:gd name="connsiteY2695" fmla="*/ 9300 h 6858001"/>
              <a:gd name="connsiteX2696" fmla="*/ 367430 w 6206334"/>
              <a:gd name="connsiteY2696" fmla="*/ 3845 h 6858001"/>
              <a:gd name="connsiteX2697" fmla="*/ 362598 w 6206334"/>
              <a:gd name="connsiteY2697" fmla="*/ 1 h 6858001"/>
              <a:gd name="connsiteX2698" fmla="*/ 1843967 w 6206334"/>
              <a:gd name="connsiteY2698" fmla="*/ 1 h 6858001"/>
              <a:gd name="connsiteX2699" fmla="*/ 1908627 w 6206334"/>
              <a:gd name="connsiteY2699" fmla="*/ 44647 h 6858001"/>
              <a:gd name="connsiteX2700" fmla="*/ 1917952 w 6206334"/>
              <a:gd name="connsiteY2700" fmla="*/ 47997 h 6858001"/>
              <a:gd name="connsiteX2701" fmla="*/ 1862634 w 6206334"/>
              <a:gd name="connsiteY2701" fmla="*/ 511 h 6858001"/>
              <a:gd name="connsiteX2702" fmla="*/ 1861830 w 6206334"/>
              <a:gd name="connsiteY2702" fmla="*/ 0 h 6858001"/>
              <a:gd name="connsiteX2703" fmla="*/ 1946653 w 6206334"/>
              <a:gd name="connsiteY2703" fmla="*/ 0 h 6858001"/>
              <a:gd name="connsiteX2704" fmla="*/ 2332402 w 6206334"/>
              <a:gd name="connsiteY2704" fmla="*/ 290954 h 6858001"/>
              <a:gd name="connsiteX2705" fmla="*/ 2746628 w 6206334"/>
              <a:gd name="connsiteY2705" fmla="*/ 659576 h 6858001"/>
              <a:gd name="connsiteX2706" fmla="*/ 3157192 w 6206334"/>
              <a:gd name="connsiteY2706" fmla="*/ 1023306 h 6858001"/>
              <a:gd name="connsiteX2707" fmla="*/ 3567208 w 6206334"/>
              <a:gd name="connsiteY2707" fmla="*/ 1387830 h 6858001"/>
              <a:gd name="connsiteX2708" fmla="*/ 3928392 w 6206334"/>
              <a:gd name="connsiteY2708" fmla="*/ 1770205 h 6858001"/>
              <a:gd name="connsiteX2709" fmla="*/ 4113236 w 6206334"/>
              <a:gd name="connsiteY2709" fmla="*/ 1956111 h 6858001"/>
              <a:gd name="connsiteX2710" fmla="*/ 4471743 w 6206334"/>
              <a:gd name="connsiteY2710" fmla="*/ 2377491 h 6858001"/>
              <a:gd name="connsiteX2711" fmla="*/ 4476816 w 6206334"/>
              <a:gd name="connsiteY2711" fmla="*/ 2383572 h 6858001"/>
              <a:gd name="connsiteX2712" fmla="*/ 4478180 w 6206334"/>
              <a:gd name="connsiteY2712" fmla="*/ 2384199 h 6858001"/>
              <a:gd name="connsiteX2713" fmla="*/ 4478196 w 6206334"/>
              <a:gd name="connsiteY2713" fmla="*/ 2385226 h 6858001"/>
              <a:gd name="connsiteX2714" fmla="*/ 4493677 w 6206334"/>
              <a:gd name="connsiteY2714" fmla="*/ 2403782 h 6858001"/>
              <a:gd name="connsiteX2715" fmla="*/ 4493609 w 6206334"/>
              <a:gd name="connsiteY2715" fmla="*/ 2402807 h 6858001"/>
              <a:gd name="connsiteX2716" fmla="*/ 4505028 w 6206334"/>
              <a:gd name="connsiteY2716" fmla="*/ 2412543 h 6858001"/>
              <a:gd name="connsiteX2717" fmla="*/ 4542372 w 6206334"/>
              <a:gd name="connsiteY2717" fmla="*/ 2454876 h 6858001"/>
              <a:gd name="connsiteX2718" fmla="*/ 4693295 w 6206334"/>
              <a:gd name="connsiteY2718" fmla="*/ 2621842 h 6858001"/>
              <a:gd name="connsiteX2719" fmla="*/ 4882607 w 6206334"/>
              <a:gd name="connsiteY2719" fmla="*/ 2851397 h 6858001"/>
              <a:gd name="connsiteX2720" fmla="*/ 4981249 w 6206334"/>
              <a:gd name="connsiteY2720" fmla="*/ 2963760 h 6858001"/>
              <a:gd name="connsiteX2721" fmla="*/ 5198376 w 6206334"/>
              <a:gd name="connsiteY2721" fmla="*/ 3275422 h 6858001"/>
              <a:gd name="connsiteX2722" fmla="*/ 5225556 w 6206334"/>
              <a:gd name="connsiteY2722" fmla="*/ 3326648 h 6858001"/>
              <a:gd name="connsiteX2723" fmla="*/ 5235669 w 6206334"/>
              <a:gd name="connsiteY2723" fmla="*/ 3338459 h 6858001"/>
              <a:gd name="connsiteX2724" fmla="*/ 5235321 w 6206334"/>
              <a:gd name="connsiteY2724" fmla="*/ 3339168 h 6858001"/>
              <a:gd name="connsiteX2725" fmla="*/ 5237449 w 6206334"/>
              <a:gd name="connsiteY2725" fmla="*/ 3340538 h 6858001"/>
              <a:gd name="connsiteX2726" fmla="*/ 5235669 w 6206334"/>
              <a:gd name="connsiteY2726" fmla="*/ 3338459 h 6858001"/>
              <a:gd name="connsiteX2727" fmla="*/ 5236993 w 6206334"/>
              <a:gd name="connsiteY2727" fmla="*/ 3335769 h 6858001"/>
              <a:gd name="connsiteX2728" fmla="*/ 5268407 w 6206334"/>
              <a:gd name="connsiteY2728" fmla="*/ 3376447 h 6858001"/>
              <a:gd name="connsiteX2729" fmla="*/ 5264682 w 6206334"/>
              <a:gd name="connsiteY2729" fmla="*/ 3365330 h 6858001"/>
              <a:gd name="connsiteX2730" fmla="*/ 5269087 w 6206334"/>
              <a:gd name="connsiteY2730" fmla="*/ 3355657 h 6858001"/>
              <a:gd name="connsiteX2731" fmla="*/ 5249132 w 6206334"/>
              <a:gd name="connsiteY2731" fmla="*/ 3318696 h 6858001"/>
              <a:gd name="connsiteX2732" fmla="*/ 5215625 w 6206334"/>
              <a:gd name="connsiteY2732" fmla="*/ 3259644 h 6858001"/>
              <a:gd name="connsiteX2733" fmla="*/ 5186060 w 6206334"/>
              <a:gd name="connsiteY2733" fmla="*/ 3208723 h 6858001"/>
              <a:gd name="connsiteX2734" fmla="*/ 5194656 w 6206334"/>
              <a:gd name="connsiteY2734" fmla="*/ 3220663 h 6858001"/>
              <a:gd name="connsiteX2735" fmla="*/ 5232706 w 6206334"/>
              <a:gd name="connsiteY2735" fmla="*/ 3286708 h 6858001"/>
              <a:gd name="connsiteX2736" fmla="*/ 5314388 w 6206334"/>
              <a:gd name="connsiteY2736" fmla="*/ 3421416 h 6858001"/>
              <a:gd name="connsiteX2737" fmla="*/ 5354899 w 6206334"/>
              <a:gd name="connsiteY2737" fmla="*/ 3494630 h 6858001"/>
              <a:gd name="connsiteX2738" fmla="*/ 5390978 w 6206334"/>
              <a:gd name="connsiteY2738" fmla="*/ 3563273 h 6858001"/>
              <a:gd name="connsiteX2739" fmla="*/ 5345295 w 6206334"/>
              <a:gd name="connsiteY2739" fmla="*/ 3484721 h 6858001"/>
              <a:gd name="connsiteX2740" fmla="*/ 5329063 w 6206334"/>
              <a:gd name="connsiteY2740" fmla="*/ 3458880 h 6858001"/>
              <a:gd name="connsiteX2741" fmla="*/ 5336934 w 6206334"/>
              <a:gd name="connsiteY2741" fmla="*/ 3485519 h 6858001"/>
              <a:gd name="connsiteX2742" fmla="*/ 5433920 w 6206334"/>
              <a:gd name="connsiteY2742" fmla="*/ 3664293 h 6858001"/>
              <a:gd name="connsiteX2743" fmla="*/ 5338473 w 6206334"/>
              <a:gd name="connsiteY2743" fmla="*/ 3501657 h 6858001"/>
              <a:gd name="connsiteX2744" fmla="*/ 5329027 w 6206334"/>
              <a:gd name="connsiteY2744" fmla="*/ 3491084 h 6858001"/>
              <a:gd name="connsiteX2745" fmla="*/ 5335833 w 6206334"/>
              <a:gd name="connsiteY2745" fmla="*/ 3501909 h 6858001"/>
              <a:gd name="connsiteX2746" fmla="*/ 5385244 w 6206334"/>
              <a:gd name="connsiteY2746" fmla="*/ 3593938 h 6858001"/>
              <a:gd name="connsiteX2747" fmla="*/ 5415575 w 6206334"/>
              <a:gd name="connsiteY2747" fmla="*/ 3653663 h 6858001"/>
              <a:gd name="connsiteX2748" fmla="*/ 5408945 w 6206334"/>
              <a:gd name="connsiteY2748" fmla="*/ 3646711 h 6858001"/>
              <a:gd name="connsiteX2749" fmla="*/ 5408624 w 6206334"/>
              <a:gd name="connsiteY2749" fmla="*/ 3646437 h 6858001"/>
              <a:gd name="connsiteX2750" fmla="*/ 5407108 w 6206334"/>
              <a:gd name="connsiteY2750" fmla="*/ 3643902 h 6858001"/>
              <a:gd name="connsiteX2751" fmla="*/ 5384091 w 6206334"/>
              <a:gd name="connsiteY2751" fmla="*/ 3602793 h 6858001"/>
              <a:gd name="connsiteX2752" fmla="*/ 5395021 w 6206334"/>
              <a:gd name="connsiteY2752" fmla="*/ 3633581 h 6858001"/>
              <a:gd name="connsiteX2753" fmla="*/ 5396728 w 6206334"/>
              <a:gd name="connsiteY2753" fmla="*/ 3636488 h 6858001"/>
              <a:gd name="connsiteX2754" fmla="*/ 5391756 w 6206334"/>
              <a:gd name="connsiteY2754" fmla="*/ 3636486 h 6858001"/>
              <a:gd name="connsiteX2755" fmla="*/ 5398297 w 6206334"/>
              <a:gd name="connsiteY2755" fmla="*/ 3645718 h 6858001"/>
              <a:gd name="connsiteX2756" fmla="*/ 5407498 w 6206334"/>
              <a:gd name="connsiteY2756" fmla="*/ 3655759 h 6858001"/>
              <a:gd name="connsiteX2757" fmla="*/ 5411709 w 6206334"/>
              <a:gd name="connsiteY2757" fmla="*/ 3664190 h 6858001"/>
              <a:gd name="connsiteX2758" fmla="*/ 5393011 w 6206334"/>
              <a:gd name="connsiteY2758" fmla="*/ 3640436 h 6858001"/>
              <a:gd name="connsiteX2759" fmla="*/ 5306588 w 6206334"/>
              <a:gd name="connsiteY2759" fmla="*/ 3483972 h 6858001"/>
              <a:gd name="connsiteX2760" fmla="*/ 5267743 w 6206334"/>
              <a:gd name="connsiteY2760" fmla="*/ 3425867 h 6858001"/>
              <a:gd name="connsiteX2761" fmla="*/ 5271697 w 6206334"/>
              <a:gd name="connsiteY2761" fmla="*/ 3434742 h 6858001"/>
              <a:gd name="connsiteX2762" fmla="*/ 5341677 w 6206334"/>
              <a:gd name="connsiteY2762" fmla="*/ 3563163 h 6858001"/>
              <a:gd name="connsiteX2763" fmla="*/ 5368473 w 6206334"/>
              <a:gd name="connsiteY2763" fmla="*/ 3611316 h 6858001"/>
              <a:gd name="connsiteX2764" fmla="*/ 5349128 w 6206334"/>
              <a:gd name="connsiteY2764" fmla="*/ 3585400 h 6858001"/>
              <a:gd name="connsiteX2765" fmla="*/ 5266818 w 6206334"/>
              <a:gd name="connsiteY2765" fmla="*/ 3444091 h 6858001"/>
              <a:gd name="connsiteX2766" fmla="*/ 5231469 w 6206334"/>
              <a:gd name="connsiteY2766" fmla="*/ 3390093 h 6858001"/>
              <a:gd name="connsiteX2767" fmla="*/ 5254750 w 6206334"/>
              <a:gd name="connsiteY2767" fmla="*/ 3429328 h 6858001"/>
              <a:gd name="connsiteX2768" fmla="*/ 5275161 w 6206334"/>
              <a:gd name="connsiteY2768" fmla="*/ 3471054 h 6858001"/>
              <a:gd name="connsiteX2769" fmla="*/ 5232555 w 6206334"/>
              <a:gd name="connsiteY2769" fmla="*/ 3401465 h 6858001"/>
              <a:gd name="connsiteX2770" fmla="*/ 5214311 w 6206334"/>
              <a:gd name="connsiteY2770" fmla="*/ 3382477 h 6858001"/>
              <a:gd name="connsiteX2771" fmla="*/ 5206400 w 6206334"/>
              <a:gd name="connsiteY2771" fmla="*/ 3371027 h 6858001"/>
              <a:gd name="connsiteX2772" fmla="*/ 5206248 w 6206334"/>
              <a:gd name="connsiteY2772" fmla="*/ 3370548 h 6858001"/>
              <a:gd name="connsiteX2773" fmla="*/ 5204604 w 6206334"/>
              <a:gd name="connsiteY2773" fmla="*/ 3368428 h 6858001"/>
              <a:gd name="connsiteX2774" fmla="*/ 5187652 w 6206334"/>
              <a:gd name="connsiteY2774" fmla="*/ 3343891 h 6858001"/>
              <a:gd name="connsiteX2775" fmla="*/ 5162943 w 6206334"/>
              <a:gd name="connsiteY2775" fmla="*/ 3304839 h 6858001"/>
              <a:gd name="connsiteX2776" fmla="*/ 5153498 w 6206334"/>
              <a:gd name="connsiteY2776" fmla="*/ 3294267 h 6858001"/>
              <a:gd name="connsiteX2777" fmla="*/ 5164028 w 6206334"/>
              <a:gd name="connsiteY2777" fmla="*/ 3316211 h 6858001"/>
              <a:gd name="connsiteX2778" fmla="*/ 5175977 w 6206334"/>
              <a:gd name="connsiteY2778" fmla="*/ 3335907 h 6858001"/>
              <a:gd name="connsiteX2779" fmla="*/ 5195224 w 6206334"/>
              <a:gd name="connsiteY2779" fmla="*/ 3356332 h 6858001"/>
              <a:gd name="connsiteX2780" fmla="*/ 5204604 w 6206334"/>
              <a:gd name="connsiteY2780" fmla="*/ 3368428 h 6858001"/>
              <a:gd name="connsiteX2781" fmla="*/ 5206400 w 6206334"/>
              <a:gd name="connsiteY2781" fmla="*/ 3371027 h 6858001"/>
              <a:gd name="connsiteX2782" fmla="*/ 5209255 w 6206334"/>
              <a:gd name="connsiteY2782" fmla="*/ 3379997 h 6858001"/>
              <a:gd name="connsiteX2783" fmla="*/ 5198122 w 6206334"/>
              <a:gd name="connsiteY2783" fmla="*/ 3372410 h 6858001"/>
              <a:gd name="connsiteX2784" fmla="*/ 5216589 w 6206334"/>
              <a:gd name="connsiteY2784" fmla="*/ 3402848 h 6858001"/>
              <a:gd name="connsiteX2785" fmla="*/ 5263025 w 6206334"/>
              <a:gd name="connsiteY2785" fmla="*/ 3488128 h 6858001"/>
              <a:gd name="connsiteX2786" fmla="*/ 5218945 w 6206334"/>
              <a:gd name="connsiteY2786" fmla="*/ 3417059 h 6858001"/>
              <a:gd name="connsiteX2787" fmla="*/ 5179787 w 6206334"/>
              <a:gd name="connsiteY2787" fmla="*/ 3354965 h 6858001"/>
              <a:gd name="connsiteX2788" fmla="*/ 5169824 w 6206334"/>
              <a:gd name="connsiteY2788" fmla="*/ 3345133 h 6858001"/>
              <a:gd name="connsiteX2789" fmla="*/ 5156686 w 6206334"/>
              <a:gd name="connsiteY2789" fmla="*/ 3331601 h 6858001"/>
              <a:gd name="connsiteX2790" fmla="*/ 5157418 w 6206334"/>
              <a:gd name="connsiteY2790" fmla="*/ 3335347 h 6858001"/>
              <a:gd name="connsiteX2791" fmla="*/ 5256170 w 6206334"/>
              <a:gd name="connsiteY2791" fmla="*/ 3504698 h 6858001"/>
              <a:gd name="connsiteX2792" fmla="*/ 5263714 w 6206334"/>
              <a:gd name="connsiteY2792" fmla="*/ 3522170 h 6858001"/>
              <a:gd name="connsiteX2793" fmla="*/ 5279920 w 6206334"/>
              <a:gd name="connsiteY2793" fmla="*/ 3541812 h 6858001"/>
              <a:gd name="connsiteX2794" fmla="*/ 5264319 w 6206334"/>
              <a:gd name="connsiteY2794" fmla="*/ 3534188 h 6858001"/>
              <a:gd name="connsiteX2795" fmla="*/ 5240303 w 6206334"/>
              <a:gd name="connsiteY2795" fmla="*/ 3512600 h 6858001"/>
              <a:gd name="connsiteX2796" fmla="*/ 5249948 w 6206334"/>
              <a:gd name="connsiteY2796" fmla="*/ 3528658 h 6858001"/>
              <a:gd name="connsiteX2797" fmla="*/ 5233966 w 6206334"/>
              <a:gd name="connsiteY2797" fmla="*/ 3516219 h 6858001"/>
              <a:gd name="connsiteX2798" fmla="*/ 5249255 w 6206334"/>
              <a:gd name="connsiteY2798" fmla="*/ 3542464 h 6858001"/>
              <a:gd name="connsiteX2799" fmla="*/ 5269849 w 6206334"/>
              <a:gd name="connsiteY2799" fmla="*/ 3563056 h 6858001"/>
              <a:gd name="connsiteX2800" fmla="*/ 5279834 w 6206334"/>
              <a:gd name="connsiteY2800" fmla="*/ 3580539 h 6858001"/>
              <a:gd name="connsiteX2801" fmla="*/ 5281047 w 6206334"/>
              <a:gd name="connsiteY2801" fmla="*/ 3582643 h 6858001"/>
              <a:gd name="connsiteX2802" fmla="*/ 5272311 w 6206334"/>
              <a:gd name="connsiteY2802" fmla="*/ 3574897 h 6858001"/>
              <a:gd name="connsiteX2803" fmla="*/ 5238944 w 6206334"/>
              <a:gd name="connsiteY2803" fmla="*/ 3543092 h 6858001"/>
              <a:gd name="connsiteX2804" fmla="*/ 5202528 w 6206334"/>
              <a:gd name="connsiteY2804" fmla="*/ 3503782 h 6858001"/>
              <a:gd name="connsiteX2805" fmla="*/ 5175313 w 6206334"/>
              <a:gd name="connsiteY2805" fmla="*/ 3476581 h 6858001"/>
              <a:gd name="connsiteX2806" fmla="*/ 5180612 w 6206334"/>
              <a:gd name="connsiteY2806" fmla="*/ 3490624 h 6858001"/>
              <a:gd name="connsiteX2807" fmla="*/ 5182692 w 6206334"/>
              <a:gd name="connsiteY2807" fmla="*/ 3493053 h 6858001"/>
              <a:gd name="connsiteX2808" fmla="*/ 5216320 w 6206334"/>
              <a:gd name="connsiteY2808" fmla="*/ 3530749 h 6858001"/>
              <a:gd name="connsiteX2809" fmla="*/ 5223830 w 6206334"/>
              <a:gd name="connsiteY2809" fmla="*/ 3548055 h 6858001"/>
              <a:gd name="connsiteX2810" fmla="*/ 5239556 w 6206334"/>
              <a:gd name="connsiteY2810" fmla="*/ 3559904 h 6858001"/>
              <a:gd name="connsiteX2811" fmla="*/ 5247240 w 6206334"/>
              <a:gd name="connsiteY2811" fmla="*/ 3577611 h 6858001"/>
              <a:gd name="connsiteX2812" fmla="*/ 5282570 w 6206334"/>
              <a:gd name="connsiteY2812" fmla="*/ 3611532 h 6858001"/>
              <a:gd name="connsiteX2813" fmla="*/ 5286921 w 6206334"/>
              <a:gd name="connsiteY2813" fmla="*/ 3620196 h 6858001"/>
              <a:gd name="connsiteX2814" fmla="*/ 5283010 w 6206334"/>
              <a:gd name="connsiteY2814" fmla="*/ 3618068 h 6858001"/>
              <a:gd name="connsiteX2815" fmla="*/ 5300231 w 6206334"/>
              <a:gd name="connsiteY2815" fmla="*/ 3634831 h 6858001"/>
              <a:gd name="connsiteX2816" fmla="*/ 5308716 w 6206334"/>
              <a:gd name="connsiteY2816" fmla="*/ 3646581 h 6858001"/>
              <a:gd name="connsiteX2817" fmla="*/ 5284122 w 6206334"/>
              <a:gd name="connsiteY2817" fmla="*/ 3629512 h 6858001"/>
              <a:gd name="connsiteX2818" fmla="*/ 5258739 w 6206334"/>
              <a:gd name="connsiteY2818" fmla="*/ 3604051 h 6858001"/>
              <a:gd name="connsiteX2819" fmla="*/ 5226950 w 6206334"/>
              <a:gd name="connsiteY2819" fmla="*/ 3574241 h 6858001"/>
              <a:gd name="connsiteX2820" fmla="*/ 5220373 w 6206334"/>
              <a:gd name="connsiteY2820" fmla="*/ 3572180 h 6858001"/>
              <a:gd name="connsiteX2821" fmla="*/ 5205545 w 6206334"/>
              <a:gd name="connsiteY2821" fmla="*/ 3560553 h 6858001"/>
              <a:gd name="connsiteX2822" fmla="*/ 5201029 w 6206334"/>
              <a:gd name="connsiteY2822" fmla="*/ 3555560 h 6858001"/>
              <a:gd name="connsiteX2823" fmla="*/ 5202424 w 6206334"/>
              <a:gd name="connsiteY2823" fmla="*/ 3557524 h 6858001"/>
              <a:gd name="connsiteX2824" fmla="*/ 5207365 w 6206334"/>
              <a:gd name="connsiteY2824" fmla="*/ 3563174 h 6858001"/>
              <a:gd name="connsiteX2825" fmla="*/ 5237366 w 6206334"/>
              <a:gd name="connsiteY2825" fmla="*/ 3594648 h 6858001"/>
              <a:gd name="connsiteX2826" fmla="*/ 5246055 w 6206334"/>
              <a:gd name="connsiteY2826" fmla="*/ 3606968 h 6858001"/>
              <a:gd name="connsiteX2827" fmla="*/ 5246927 w 6206334"/>
              <a:gd name="connsiteY2827" fmla="*/ 3608325 h 6858001"/>
              <a:gd name="connsiteX2828" fmla="*/ 5260421 w 6206334"/>
              <a:gd name="connsiteY2828" fmla="*/ 3623646 h 6858001"/>
              <a:gd name="connsiteX2829" fmla="*/ 5271458 w 6206334"/>
              <a:gd name="connsiteY2829" fmla="*/ 3636986 h 6858001"/>
              <a:gd name="connsiteX2830" fmla="*/ 5271486 w 6206334"/>
              <a:gd name="connsiteY2830" fmla="*/ 3637012 h 6858001"/>
              <a:gd name="connsiteX2831" fmla="*/ 5271498 w 6206334"/>
              <a:gd name="connsiteY2831" fmla="*/ 3637035 h 6858001"/>
              <a:gd name="connsiteX2832" fmla="*/ 5310685 w 6206334"/>
              <a:gd name="connsiteY2832" fmla="*/ 3684399 h 6858001"/>
              <a:gd name="connsiteX2833" fmla="*/ 5350752 w 6206334"/>
              <a:gd name="connsiteY2833" fmla="*/ 3733375 h 6858001"/>
              <a:gd name="connsiteX2834" fmla="*/ 5338730 w 6206334"/>
              <a:gd name="connsiteY2834" fmla="*/ 3732011 h 6858001"/>
              <a:gd name="connsiteX2835" fmla="*/ 5346971 w 6206334"/>
              <a:gd name="connsiteY2835" fmla="*/ 3740145 h 6858001"/>
              <a:gd name="connsiteX2836" fmla="*/ 5347790 w 6206334"/>
              <a:gd name="connsiteY2836" fmla="*/ 3743576 h 6858001"/>
              <a:gd name="connsiteX2837" fmla="*/ 5351035 w 6206334"/>
              <a:gd name="connsiteY2837" fmla="*/ 3753189 h 6858001"/>
              <a:gd name="connsiteX2838" fmla="*/ 5344121 w 6206334"/>
              <a:gd name="connsiteY2838" fmla="*/ 3746790 h 6858001"/>
              <a:gd name="connsiteX2839" fmla="*/ 5240496 w 6206334"/>
              <a:gd name="connsiteY2839" fmla="*/ 3650636 h 6858001"/>
              <a:gd name="connsiteX2840" fmla="*/ 5224793 w 6206334"/>
              <a:gd name="connsiteY2840" fmla="*/ 3635790 h 6858001"/>
              <a:gd name="connsiteX2841" fmla="*/ 5205942 w 6206334"/>
              <a:gd name="connsiteY2841" fmla="*/ 3618244 h 6858001"/>
              <a:gd name="connsiteX2842" fmla="*/ 5180753 w 6206334"/>
              <a:gd name="connsiteY2842" fmla="*/ 3598489 h 6858001"/>
              <a:gd name="connsiteX2843" fmla="*/ 5170048 w 6206334"/>
              <a:gd name="connsiteY2843" fmla="*/ 3589175 h 6858001"/>
              <a:gd name="connsiteX2844" fmla="*/ 5174652 w 6206334"/>
              <a:gd name="connsiteY2844" fmla="*/ 3595780 h 6858001"/>
              <a:gd name="connsiteX2845" fmla="*/ 5147213 w 6206334"/>
              <a:gd name="connsiteY2845" fmla="*/ 3570454 h 6858001"/>
              <a:gd name="connsiteX2846" fmla="*/ 5125855 w 6206334"/>
              <a:gd name="connsiteY2846" fmla="*/ 3568731 h 6858001"/>
              <a:gd name="connsiteX2847" fmla="*/ 5187520 w 6206334"/>
              <a:gd name="connsiteY2847" fmla="*/ 3631248 h 6858001"/>
              <a:gd name="connsiteX2848" fmla="*/ 5225338 w 6206334"/>
              <a:gd name="connsiteY2848" fmla="*/ 3678603 h 6858001"/>
              <a:gd name="connsiteX2849" fmla="*/ 5227827 w 6206334"/>
              <a:gd name="connsiteY2849" fmla="*/ 3692039 h 6858001"/>
              <a:gd name="connsiteX2850" fmla="*/ 5275469 w 6206334"/>
              <a:gd name="connsiteY2850" fmla="*/ 3738928 h 6858001"/>
              <a:gd name="connsiteX2851" fmla="*/ 5258527 w 6206334"/>
              <a:gd name="connsiteY2851" fmla="*/ 3730698 h 6858001"/>
              <a:gd name="connsiteX2852" fmla="*/ 5260168 w 6206334"/>
              <a:gd name="connsiteY2852" fmla="*/ 3730370 h 6858001"/>
              <a:gd name="connsiteX2853" fmla="*/ 5262500 w 6206334"/>
              <a:gd name="connsiteY2853" fmla="*/ 3732151 h 6858001"/>
              <a:gd name="connsiteX2854" fmla="*/ 5261218 w 6206334"/>
              <a:gd name="connsiteY2854" fmla="*/ 3730159 h 6858001"/>
              <a:gd name="connsiteX2855" fmla="*/ 5260168 w 6206334"/>
              <a:gd name="connsiteY2855" fmla="*/ 3730370 h 6858001"/>
              <a:gd name="connsiteX2856" fmla="*/ 5255873 w 6206334"/>
              <a:gd name="connsiteY2856" fmla="*/ 3727094 h 6858001"/>
              <a:gd name="connsiteX2857" fmla="*/ 5253788 w 6206334"/>
              <a:gd name="connsiteY2857" fmla="*/ 3724265 h 6858001"/>
              <a:gd name="connsiteX2858" fmla="*/ 5250750 w 6206334"/>
              <a:gd name="connsiteY2858" fmla="*/ 3721757 h 6858001"/>
              <a:gd name="connsiteX2859" fmla="*/ 5236291 w 6206334"/>
              <a:gd name="connsiteY2859" fmla="*/ 3720527 h 6858001"/>
              <a:gd name="connsiteX2860" fmla="*/ 5211896 w 6206334"/>
              <a:gd name="connsiteY2860" fmla="*/ 3698650 h 6858001"/>
              <a:gd name="connsiteX2861" fmla="*/ 5197798 w 6206334"/>
              <a:gd name="connsiteY2861" fmla="*/ 3684300 h 6858001"/>
              <a:gd name="connsiteX2862" fmla="*/ 5199029 w 6206334"/>
              <a:gd name="connsiteY2862" fmla="*/ 3694955 h 6858001"/>
              <a:gd name="connsiteX2863" fmla="*/ 5200529 w 6206334"/>
              <a:gd name="connsiteY2863" fmla="*/ 3708141 h 6858001"/>
              <a:gd name="connsiteX2864" fmla="*/ 5201232 w 6206334"/>
              <a:gd name="connsiteY2864" fmla="*/ 3709921 h 6858001"/>
              <a:gd name="connsiteX2865" fmla="*/ 5241961 w 6206334"/>
              <a:gd name="connsiteY2865" fmla="*/ 3752690 h 6858001"/>
              <a:gd name="connsiteX2866" fmla="*/ 5311851 w 6206334"/>
              <a:gd name="connsiteY2866" fmla="*/ 3819039 h 6858001"/>
              <a:gd name="connsiteX2867" fmla="*/ 5314296 w 6206334"/>
              <a:gd name="connsiteY2867" fmla="*/ 3825378 h 6858001"/>
              <a:gd name="connsiteX2868" fmla="*/ 5320908 w 6206334"/>
              <a:gd name="connsiteY2868" fmla="*/ 3839865 h 6858001"/>
              <a:gd name="connsiteX2869" fmla="*/ 5297476 w 6206334"/>
              <a:gd name="connsiteY2869" fmla="*/ 3820443 h 6858001"/>
              <a:gd name="connsiteX2870" fmla="*/ 5317084 w 6206334"/>
              <a:gd name="connsiteY2870" fmla="*/ 3842336 h 6858001"/>
              <a:gd name="connsiteX2871" fmla="*/ 5310929 w 6206334"/>
              <a:gd name="connsiteY2871" fmla="*/ 3845917 h 6858001"/>
              <a:gd name="connsiteX2872" fmla="*/ 5310474 w 6206334"/>
              <a:gd name="connsiteY2872" fmla="*/ 3841150 h 6858001"/>
              <a:gd name="connsiteX2873" fmla="*/ 5310929 w 6206334"/>
              <a:gd name="connsiteY2873" fmla="*/ 3845917 h 6858001"/>
              <a:gd name="connsiteX2874" fmla="*/ 5315844 w 6206334"/>
              <a:gd name="connsiteY2874" fmla="*/ 3854854 h 6858001"/>
              <a:gd name="connsiteX2875" fmla="*/ 5294358 w 6206334"/>
              <a:gd name="connsiteY2875" fmla="*/ 3835980 h 6858001"/>
              <a:gd name="connsiteX2876" fmla="*/ 5288658 w 6206334"/>
              <a:gd name="connsiteY2876" fmla="*/ 3829131 h 6858001"/>
              <a:gd name="connsiteX2877" fmla="*/ 5286757 w 6206334"/>
              <a:gd name="connsiteY2877" fmla="*/ 3825275 h 6858001"/>
              <a:gd name="connsiteX2878" fmla="*/ 5285101 w 6206334"/>
              <a:gd name="connsiteY2878" fmla="*/ 3827848 h 6858001"/>
              <a:gd name="connsiteX2879" fmla="*/ 5256353 w 6206334"/>
              <a:gd name="connsiteY2879" fmla="*/ 3802595 h 6858001"/>
              <a:gd name="connsiteX2880" fmla="*/ 5250339 w 6206334"/>
              <a:gd name="connsiteY2880" fmla="*/ 3792848 h 6858001"/>
              <a:gd name="connsiteX2881" fmla="*/ 5249105 w 6206334"/>
              <a:gd name="connsiteY2881" fmla="*/ 3790649 h 6858001"/>
              <a:gd name="connsiteX2882" fmla="*/ 5246987 w 6206334"/>
              <a:gd name="connsiteY2882" fmla="*/ 3804840 h 6858001"/>
              <a:gd name="connsiteX2883" fmla="*/ 5246789 w 6206334"/>
              <a:gd name="connsiteY2883" fmla="*/ 3807265 h 6858001"/>
              <a:gd name="connsiteX2884" fmla="*/ 5244396 w 6206334"/>
              <a:gd name="connsiteY2884" fmla="*/ 3806334 h 6858001"/>
              <a:gd name="connsiteX2885" fmla="*/ 5206221 w 6206334"/>
              <a:gd name="connsiteY2885" fmla="*/ 3792135 h 6858001"/>
              <a:gd name="connsiteX2886" fmla="*/ 5198555 w 6206334"/>
              <a:gd name="connsiteY2886" fmla="*/ 3789722 h 6858001"/>
              <a:gd name="connsiteX2887" fmla="*/ 5179534 w 6206334"/>
              <a:gd name="connsiteY2887" fmla="*/ 3768386 h 6858001"/>
              <a:gd name="connsiteX2888" fmla="*/ 5154945 w 6206334"/>
              <a:gd name="connsiteY2888" fmla="*/ 3747281 h 6858001"/>
              <a:gd name="connsiteX2889" fmla="*/ 5165614 w 6206334"/>
              <a:gd name="connsiteY2889" fmla="*/ 3766468 h 6858001"/>
              <a:gd name="connsiteX2890" fmla="*/ 5151132 w 6206334"/>
              <a:gd name="connsiteY2890" fmla="*/ 3748580 h 6858001"/>
              <a:gd name="connsiteX2891" fmla="*/ 5148972 w 6206334"/>
              <a:gd name="connsiteY2891" fmla="*/ 3745909 h 6858001"/>
              <a:gd name="connsiteX2892" fmla="*/ 5126820 w 6206334"/>
              <a:gd name="connsiteY2892" fmla="*/ 3718334 h 6858001"/>
              <a:gd name="connsiteX2893" fmla="*/ 5114561 w 6206334"/>
              <a:gd name="connsiteY2893" fmla="*/ 3705573 h 6858001"/>
              <a:gd name="connsiteX2894" fmla="*/ 5093599 w 6206334"/>
              <a:gd name="connsiteY2894" fmla="*/ 3693355 h 6858001"/>
              <a:gd name="connsiteX2895" fmla="*/ 5097964 w 6206334"/>
              <a:gd name="connsiteY2895" fmla="*/ 3703415 h 6858001"/>
              <a:gd name="connsiteX2896" fmla="*/ 5063683 w 6206334"/>
              <a:gd name="connsiteY2896" fmla="*/ 3671912 h 6858001"/>
              <a:gd name="connsiteX2897" fmla="*/ 5031279 w 6206334"/>
              <a:gd name="connsiteY2897" fmla="*/ 3637032 h 6858001"/>
              <a:gd name="connsiteX2898" fmla="*/ 5027613 w 6206334"/>
              <a:gd name="connsiteY2898" fmla="*/ 3637891 h 6858001"/>
              <a:gd name="connsiteX2899" fmla="*/ 5022187 w 6206334"/>
              <a:gd name="connsiteY2899" fmla="*/ 3637702 h 6858001"/>
              <a:gd name="connsiteX2900" fmla="*/ 5029495 w 6206334"/>
              <a:gd name="connsiteY2900" fmla="*/ 3649171 h 6858001"/>
              <a:gd name="connsiteX2901" fmla="*/ 5047361 w 6206334"/>
              <a:gd name="connsiteY2901" fmla="*/ 3683767 h 6858001"/>
              <a:gd name="connsiteX2902" fmla="*/ 5055938 w 6206334"/>
              <a:gd name="connsiteY2902" fmla="*/ 3696746 h 6858001"/>
              <a:gd name="connsiteX2903" fmla="*/ 5080232 w 6206334"/>
              <a:gd name="connsiteY2903" fmla="*/ 3726252 h 6858001"/>
              <a:gd name="connsiteX2904" fmla="*/ 5106711 w 6206334"/>
              <a:gd name="connsiteY2904" fmla="*/ 3758821 h 6858001"/>
              <a:gd name="connsiteX2905" fmla="*/ 5113593 w 6206334"/>
              <a:gd name="connsiteY2905" fmla="*/ 3766187 h 6858001"/>
              <a:gd name="connsiteX2906" fmla="*/ 5123042 w 6206334"/>
              <a:gd name="connsiteY2906" fmla="*/ 3775558 h 6858001"/>
              <a:gd name="connsiteX2907" fmla="*/ 5130254 w 6206334"/>
              <a:gd name="connsiteY2907" fmla="*/ 3780550 h 6858001"/>
              <a:gd name="connsiteX2908" fmla="*/ 5132584 w 6206334"/>
              <a:gd name="connsiteY2908" fmla="*/ 3784833 h 6858001"/>
              <a:gd name="connsiteX2909" fmla="*/ 5132359 w 6206334"/>
              <a:gd name="connsiteY2909" fmla="*/ 3784801 h 6858001"/>
              <a:gd name="connsiteX2910" fmla="*/ 5133273 w 6206334"/>
              <a:gd name="connsiteY2910" fmla="*/ 3785706 h 6858001"/>
              <a:gd name="connsiteX2911" fmla="*/ 5142913 w 6206334"/>
              <a:gd name="connsiteY2911" fmla="*/ 3800794 h 6858001"/>
              <a:gd name="connsiteX2912" fmla="*/ 5139374 w 6206334"/>
              <a:gd name="connsiteY2912" fmla="*/ 3799384 h 6858001"/>
              <a:gd name="connsiteX2913" fmla="*/ 5121345 w 6206334"/>
              <a:gd name="connsiteY2913" fmla="*/ 3778223 h 6858001"/>
              <a:gd name="connsiteX2914" fmla="*/ 5114442 w 6206334"/>
              <a:gd name="connsiteY2914" fmla="*/ 3779802 h 6858001"/>
              <a:gd name="connsiteX2915" fmla="*/ 5111264 w 6206334"/>
              <a:gd name="connsiteY2915" fmla="*/ 3779510 h 6858001"/>
              <a:gd name="connsiteX2916" fmla="*/ 5100331 w 6206334"/>
              <a:gd name="connsiteY2916" fmla="*/ 3769256 h 6858001"/>
              <a:gd name="connsiteX2917" fmla="*/ 5097027 w 6206334"/>
              <a:gd name="connsiteY2917" fmla="*/ 3761894 h 6858001"/>
              <a:gd name="connsiteX2918" fmla="*/ 5095130 w 6206334"/>
              <a:gd name="connsiteY2918" fmla="*/ 3770843 h 6858001"/>
              <a:gd name="connsiteX2919" fmla="*/ 5087898 w 6206334"/>
              <a:gd name="connsiteY2919" fmla="*/ 3762604 h 6858001"/>
              <a:gd name="connsiteX2920" fmla="*/ 5027367 w 6206334"/>
              <a:gd name="connsiteY2920" fmla="*/ 3689107 h 6858001"/>
              <a:gd name="connsiteX2921" fmla="*/ 5069406 w 6206334"/>
              <a:gd name="connsiteY2921" fmla="*/ 3776406 h 6858001"/>
              <a:gd name="connsiteX2922" fmla="*/ 5116031 w 6206334"/>
              <a:gd name="connsiteY2922" fmla="*/ 3836098 h 6858001"/>
              <a:gd name="connsiteX2923" fmla="*/ 5141393 w 6206334"/>
              <a:gd name="connsiteY2923" fmla="*/ 3877440 h 6858001"/>
              <a:gd name="connsiteX2924" fmla="*/ 5140366 w 6206334"/>
              <a:gd name="connsiteY2924" fmla="*/ 3878990 h 6858001"/>
              <a:gd name="connsiteX2925" fmla="*/ 5148285 w 6206334"/>
              <a:gd name="connsiteY2925" fmla="*/ 3891450 h 6858001"/>
              <a:gd name="connsiteX2926" fmla="*/ 5154561 w 6206334"/>
              <a:gd name="connsiteY2926" fmla="*/ 3898572 h 6858001"/>
              <a:gd name="connsiteX2927" fmla="*/ 5175496 w 6206334"/>
              <a:gd name="connsiteY2927" fmla="*/ 3932128 h 6858001"/>
              <a:gd name="connsiteX2928" fmla="*/ 5163479 w 6206334"/>
              <a:gd name="connsiteY2928" fmla="*/ 3929663 h 6858001"/>
              <a:gd name="connsiteX2929" fmla="*/ 5138357 w 6206334"/>
              <a:gd name="connsiteY2929" fmla="*/ 3910955 h 6858001"/>
              <a:gd name="connsiteX2930" fmla="*/ 5131663 w 6206334"/>
              <a:gd name="connsiteY2930" fmla="*/ 3901981 h 6858001"/>
              <a:gd name="connsiteX2931" fmla="*/ 5057997 w 6206334"/>
              <a:gd name="connsiteY2931" fmla="*/ 3818267 h 6858001"/>
              <a:gd name="connsiteX2932" fmla="*/ 5029365 w 6206334"/>
              <a:gd name="connsiteY2932" fmla="*/ 3809539 h 6858001"/>
              <a:gd name="connsiteX2933" fmla="*/ 4966699 w 6206334"/>
              <a:gd name="connsiteY2933" fmla="*/ 3715920 h 6858001"/>
              <a:gd name="connsiteX2934" fmla="*/ 4959676 w 6206334"/>
              <a:gd name="connsiteY2934" fmla="*/ 3724861 h 6858001"/>
              <a:gd name="connsiteX2935" fmla="*/ 4949984 w 6206334"/>
              <a:gd name="connsiteY2935" fmla="*/ 3729890 h 6858001"/>
              <a:gd name="connsiteX2936" fmla="*/ 4952551 w 6206334"/>
              <a:gd name="connsiteY2936" fmla="*/ 3734153 h 6858001"/>
              <a:gd name="connsiteX2937" fmla="*/ 4948426 w 6206334"/>
              <a:gd name="connsiteY2937" fmla="*/ 3733331 h 6858001"/>
              <a:gd name="connsiteX2938" fmla="*/ 4946557 w 6206334"/>
              <a:gd name="connsiteY2938" fmla="*/ 3732167 h 6858001"/>
              <a:gd name="connsiteX2939" fmla="*/ 4946319 w 6206334"/>
              <a:gd name="connsiteY2939" fmla="*/ 3731793 h 6858001"/>
              <a:gd name="connsiteX2940" fmla="*/ 4945416 w 6206334"/>
              <a:gd name="connsiteY2940" fmla="*/ 3732261 h 6858001"/>
              <a:gd name="connsiteX2941" fmla="*/ 4943907 w 6206334"/>
              <a:gd name="connsiteY2941" fmla="*/ 3731948 h 6858001"/>
              <a:gd name="connsiteX2942" fmla="*/ 4913782 w 6206334"/>
              <a:gd name="connsiteY2942" fmla="*/ 3697388 h 6858001"/>
              <a:gd name="connsiteX2943" fmla="*/ 4924095 w 6206334"/>
              <a:gd name="connsiteY2943" fmla="*/ 3719599 h 6858001"/>
              <a:gd name="connsiteX2944" fmla="*/ 4921226 w 6206334"/>
              <a:gd name="connsiteY2944" fmla="*/ 3715652 h 6858001"/>
              <a:gd name="connsiteX2945" fmla="*/ 4950430 w 6206334"/>
              <a:gd name="connsiteY2945" fmla="*/ 3768432 h 6858001"/>
              <a:gd name="connsiteX2946" fmla="*/ 4986508 w 6206334"/>
              <a:gd name="connsiteY2946" fmla="*/ 3837074 h 6858001"/>
              <a:gd name="connsiteX2947" fmla="*/ 4940826 w 6206334"/>
              <a:gd name="connsiteY2947" fmla="*/ 3758522 h 6858001"/>
              <a:gd name="connsiteX2948" fmla="*/ 4924594 w 6206334"/>
              <a:gd name="connsiteY2948" fmla="*/ 3732681 h 6858001"/>
              <a:gd name="connsiteX2949" fmla="*/ 4922981 w 6206334"/>
              <a:gd name="connsiteY2949" fmla="*/ 3736491 h 6858001"/>
              <a:gd name="connsiteX2950" fmla="*/ 4923320 w 6206334"/>
              <a:gd name="connsiteY2950" fmla="*/ 3737722 h 6858001"/>
              <a:gd name="connsiteX2951" fmla="*/ 4928115 w 6206334"/>
              <a:gd name="connsiteY2951" fmla="*/ 3746043 h 6858001"/>
              <a:gd name="connsiteX2952" fmla="*/ 4925248 w 6206334"/>
              <a:gd name="connsiteY2952" fmla="*/ 3743118 h 6858001"/>
              <a:gd name="connsiteX2953" fmla="*/ 4924634 w 6206334"/>
              <a:gd name="connsiteY2953" fmla="*/ 3742468 h 6858001"/>
              <a:gd name="connsiteX2954" fmla="*/ 4925236 w 6206334"/>
              <a:gd name="connsiteY2954" fmla="*/ 3744650 h 6858001"/>
              <a:gd name="connsiteX2955" fmla="*/ 4932464 w 6206334"/>
              <a:gd name="connsiteY2955" fmla="*/ 3759320 h 6858001"/>
              <a:gd name="connsiteX2956" fmla="*/ 5029451 w 6206334"/>
              <a:gd name="connsiteY2956" fmla="*/ 3938095 h 6858001"/>
              <a:gd name="connsiteX2957" fmla="*/ 4934003 w 6206334"/>
              <a:gd name="connsiteY2957" fmla="*/ 3775459 h 6858001"/>
              <a:gd name="connsiteX2958" fmla="*/ 4924558 w 6206334"/>
              <a:gd name="connsiteY2958" fmla="*/ 3764885 h 6858001"/>
              <a:gd name="connsiteX2959" fmla="*/ 4931364 w 6206334"/>
              <a:gd name="connsiteY2959" fmla="*/ 3775711 h 6858001"/>
              <a:gd name="connsiteX2960" fmla="*/ 4980774 w 6206334"/>
              <a:gd name="connsiteY2960" fmla="*/ 3867740 h 6858001"/>
              <a:gd name="connsiteX2961" fmla="*/ 5011106 w 6206334"/>
              <a:gd name="connsiteY2961" fmla="*/ 3927465 h 6858001"/>
              <a:gd name="connsiteX2962" fmla="*/ 5004477 w 6206334"/>
              <a:gd name="connsiteY2962" fmla="*/ 3920514 h 6858001"/>
              <a:gd name="connsiteX2963" fmla="*/ 5004155 w 6206334"/>
              <a:gd name="connsiteY2963" fmla="*/ 3920238 h 6858001"/>
              <a:gd name="connsiteX2964" fmla="*/ 5002639 w 6206334"/>
              <a:gd name="connsiteY2964" fmla="*/ 3917704 h 6858001"/>
              <a:gd name="connsiteX2965" fmla="*/ 4979623 w 6206334"/>
              <a:gd name="connsiteY2965" fmla="*/ 3876595 h 6858001"/>
              <a:gd name="connsiteX2966" fmla="*/ 4990552 w 6206334"/>
              <a:gd name="connsiteY2966" fmla="*/ 3907383 h 6858001"/>
              <a:gd name="connsiteX2967" fmla="*/ 4992257 w 6206334"/>
              <a:gd name="connsiteY2967" fmla="*/ 3910289 h 6858001"/>
              <a:gd name="connsiteX2968" fmla="*/ 4987288 w 6206334"/>
              <a:gd name="connsiteY2968" fmla="*/ 3910289 h 6858001"/>
              <a:gd name="connsiteX2969" fmla="*/ 4993826 w 6206334"/>
              <a:gd name="connsiteY2969" fmla="*/ 3919520 h 6858001"/>
              <a:gd name="connsiteX2970" fmla="*/ 5003031 w 6206334"/>
              <a:gd name="connsiteY2970" fmla="*/ 3929560 h 6858001"/>
              <a:gd name="connsiteX2971" fmla="*/ 5007237 w 6206334"/>
              <a:gd name="connsiteY2971" fmla="*/ 3937992 h 6858001"/>
              <a:gd name="connsiteX2972" fmla="*/ 4988542 w 6206334"/>
              <a:gd name="connsiteY2972" fmla="*/ 3914237 h 6858001"/>
              <a:gd name="connsiteX2973" fmla="*/ 4902120 w 6206334"/>
              <a:gd name="connsiteY2973" fmla="*/ 3757773 h 6858001"/>
              <a:gd name="connsiteX2974" fmla="*/ 4890632 w 6206334"/>
              <a:gd name="connsiteY2974" fmla="*/ 3736775 h 6858001"/>
              <a:gd name="connsiteX2975" fmla="*/ 4886003 w 6206334"/>
              <a:gd name="connsiteY2975" fmla="*/ 3728529 h 6858001"/>
              <a:gd name="connsiteX2976" fmla="*/ 4885884 w 6206334"/>
              <a:gd name="connsiteY2976" fmla="*/ 3729262 h 6858001"/>
              <a:gd name="connsiteX2977" fmla="*/ 4884381 w 6206334"/>
              <a:gd name="connsiteY2977" fmla="*/ 3736407 h 6858001"/>
              <a:gd name="connsiteX2978" fmla="*/ 4883251 w 6206334"/>
              <a:gd name="connsiteY2978" fmla="*/ 3738408 h 6858001"/>
              <a:gd name="connsiteX2979" fmla="*/ 4902133 w 6206334"/>
              <a:gd name="connsiteY2979" fmla="*/ 3773596 h 6858001"/>
              <a:gd name="connsiteX2980" fmla="*/ 4917499 w 6206334"/>
              <a:gd name="connsiteY2980" fmla="*/ 3801358 h 6858001"/>
              <a:gd name="connsiteX2981" fmla="*/ 4926112 w 6206334"/>
              <a:gd name="connsiteY2981" fmla="*/ 3812118 h 6858001"/>
              <a:gd name="connsiteX2982" fmla="*/ 4928339 w 6206334"/>
              <a:gd name="connsiteY2982" fmla="*/ 3820943 h 6858001"/>
              <a:gd name="connsiteX2983" fmla="*/ 4937208 w 6206334"/>
              <a:gd name="connsiteY2983" fmla="*/ 3836965 h 6858001"/>
              <a:gd name="connsiteX2984" fmla="*/ 4964005 w 6206334"/>
              <a:gd name="connsiteY2984" fmla="*/ 3885117 h 6858001"/>
              <a:gd name="connsiteX2985" fmla="*/ 4951353 w 6206334"/>
              <a:gd name="connsiteY2985" fmla="*/ 3874110 h 6858001"/>
              <a:gd name="connsiteX2986" fmla="*/ 4949966 w 6206334"/>
              <a:gd name="connsiteY2986" fmla="*/ 3871174 h 6858001"/>
              <a:gd name="connsiteX2987" fmla="*/ 4945565 w 6206334"/>
              <a:gd name="connsiteY2987" fmla="*/ 3867740 h 6858001"/>
              <a:gd name="connsiteX2988" fmla="*/ 4920731 w 6206334"/>
              <a:gd name="connsiteY2988" fmla="*/ 3844378 h 6858001"/>
              <a:gd name="connsiteX2989" fmla="*/ 4897701 w 6206334"/>
              <a:gd name="connsiteY2989" fmla="*/ 3822054 h 6858001"/>
              <a:gd name="connsiteX2990" fmla="*/ 4894226 w 6206334"/>
              <a:gd name="connsiteY2990" fmla="*/ 3818932 h 6858001"/>
              <a:gd name="connsiteX2991" fmla="*/ 4876170 w 6206334"/>
              <a:gd name="connsiteY2991" fmla="*/ 3788482 h 6858001"/>
              <a:gd name="connsiteX2992" fmla="*/ 4904053 w 6206334"/>
              <a:gd name="connsiteY2992" fmla="*/ 3821347 h 6858001"/>
              <a:gd name="connsiteX2993" fmla="*/ 4919780 w 6206334"/>
              <a:gd name="connsiteY2993" fmla="*/ 3836333 h 6858001"/>
              <a:gd name="connsiteX2994" fmla="*/ 4922689 w 6206334"/>
              <a:gd name="connsiteY2994" fmla="*/ 3839027 h 6858001"/>
              <a:gd name="connsiteX2995" fmla="*/ 4905659 w 6206334"/>
              <a:gd name="connsiteY2995" fmla="*/ 3816247 h 6858001"/>
              <a:gd name="connsiteX2996" fmla="*/ 4878909 w 6206334"/>
              <a:gd name="connsiteY2996" fmla="*/ 3777629 h 6858001"/>
              <a:gd name="connsiteX2997" fmla="*/ 4857626 w 6206334"/>
              <a:gd name="connsiteY2997" fmla="*/ 3747592 h 6858001"/>
              <a:gd name="connsiteX2998" fmla="*/ 4853122 w 6206334"/>
              <a:gd name="connsiteY2998" fmla="*/ 3745723 h 6858001"/>
              <a:gd name="connsiteX2999" fmla="*/ 4848769 w 6206334"/>
              <a:gd name="connsiteY2999" fmla="*/ 3742352 h 6858001"/>
              <a:gd name="connsiteX3000" fmla="*/ 4845969 w 6206334"/>
              <a:gd name="connsiteY3000" fmla="*/ 3737644 h 6858001"/>
              <a:gd name="connsiteX3001" fmla="*/ 4858556 w 6206334"/>
              <a:gd name="connsiteY3001" fmla="*/ 3761930 h 6858001"/>
              <a:gd name="connsiteX3002" fmla="*/ 4827982 w 6206334"/>
              <a:gd name="connsiteY3002" fmla="*/ 3714512 h 6858001"/>
              <a:gd name="connsiteX3003" fmla="*/ 4834229 w 6206334"/>
              <a:gd name="connsiteY3003" fmla="*/ 3726349 h 6858001"/>
              <a:gd name="connsiteX3004" fmla="*/ 4836629 w 6206334"/>
              <a:gd name="connsiteY3004" fmla="*/ 3730384 h 6858001"/>
              <a:gd name="connsiteX3005" fmla="*/ 4857191 w 6206334"/>
              <a:gd name="connsiteY3005" fmla="*/ 3762828 h 6858001"/>
              <a:gd name="connsiteX3006" fmla="*/ 4867538 w 6206334"/>
              <a:gd name="connsiteY3006" fmla="*/ 3779150 h 6858001"/>
              <a:gd name="connsiteX3007" fmla="*/ 4876868 w 6206334"/>
              <a:gd name="connsiteY3007" fmla="*/ 3793864 h 6858001"/>
              <a:gd name="connsiteX3008" fmla="*/ 4883097 w 6206334"/>
              <a:gd name="connsiteY3008" fmla="*/ 3808021 h 6858001"/>
              <a:gd name="connsiteX3009" fmla="*/ 4869585 w 6206334"/>
              <a:gd name="connsiteY3009" fmla="*/ 3798332 h 6858001"/>
              <a:gd name="connsiteX3010" fmla="*/ 4855593 w 6206334"/>
              <a:gd name="connsiteY3010" fmla="*/ 3786683 h 6858001"/>
              <a:gd name="connsiteX3011" fmla="*/ 4857636 w 6206334"/>
              <a:gd name="connsiteY3011" fmla="*/ 3790976 h 6858001"/>
              <a:gd name="connsiteX3012" fmla="*/ 4853449 w 6206334"/>
              <a:gd name="connsiteY3012" fmla="*/ 3796839 h 6858001"/>
              <a:gd name="connsiteX3013" fmla="*/ 4842460 w 6206334"/>
              <a:gd name="connsiteY3013" fmla="*/ 3780196 h 6858001"/>
              <a:gd name="connsiteX3014" fmla="*/ 4840142 w 6206334"/>
              <a:gd name="connsiteY3014" fmla="*/ 3779778 h 6858001"/>
              <a:gd name="connsiteX3015" fmla="*/ 4842999 w 6206334"/>
              <a:gd name="connsiteY3015" fmla="*/ 3786300 h 6858001"/>
              <a:gd name="connsiteX3016" fmla="*/ 4843590 w 6206334"/>
              <a:gd name="connsiteY3016" fmla="*/ 3786856 h 6858001"/>
              <a:gd name="connsiteX3017" fmla="*/ 4843659 w 6206334"/>
              <a:gd name="connsiteY3017" fmla="*/ 3787805 h 6858001"/>
              <a:gd name="connsiteX3018" fmla="*/ 4845363 w 6206334"/>
              <a:gd name="connsiteY3018" fmla="*/ 3791694 h 6858001"/>
              <a:gd name="connsiteX3019" fmla="*/ 4860104 w 6206334"/>
              <a:gd name="connsiteY3019" fmla="*/ 3815849 h 6858001"/>
              <a:gd name="connsiteX3020" fmla="*/ 4970290 w 6206334"/>
              <a:gd name="connsiteY3020" fmla="*/ 3988741 h 6858001"/>
              <a:gd name="connsiteX3021" fmla="*/ 4914650 w 6206334"/>
              <a:gd name="connsiteY3021" fmla="*/ 3936865 h 6858001"/>
              <a:gd name="connsiteX3022" fmla="*/ 4991118 w 6206334"/>
              <a:gd name="connsiteY3022" fmla="*/ 4049968 h 6858001"/>
              <a:gd name="connsiteX3023" fmla="*/ 5005160 w 6206334"/>
              <a:gd name="connsiteY3023" fmla="*/ 4067227 h 6858001"/>
              <a:gd name="connsiteX3024" fmla="*/ 4990540 w 6206334"/>
              <a:gd name="connsiteY3024" fmla="*/ 4052524 h 6858001"/>
              <a:gd name="connsiteX3025" fmla="*/ 5006126 w 6206334"/>
              <a:gd name="connsiteY3025" fmla="*/ 4092738 h 6858001"/>
              <a:gd name="connsiteX3026" fmla="*/ 5027928 w 6206334"/>
              <a:gd name="connsiteY3026" fmla="*/ 4144323 h 6858001"/>
              <a:gd name="connsiteX3027" fmla="*/ 5037321 w 6206334"/>
              <a:gd name="connsiteY3027" fmla="*/ 4160035 h 6858001"/>
              <a:gd name="connsiteX3028" fmla="*/ 4918781 w 6206334"/>
              <a:gd name="connsiteY3028" fmla="*/ 4006277 h 6858001"/>
              <a:gd name="connsiteX3029" fmla="*/ 4906429 w 6206334"/>
              <a:gd name="connsiteY3029" fmla="*/ 3989765 h 6858001"/>
              <a:gd name="connsiteX3030" fmla="*/ 4880696 w 6206334"/>
              <a:gd name="connsiteY3030" fmla="*/ 3965887 h 6858001"/>
              <a:gd name="connsiteX3031" fmla="*/ 4887763 w 6206334"/>
              <a:gd name="connsiteY3031" fmla="*/ 3980274 h 6858001"/>
              <a:gd name="connsiteX3032" fmla="*/ 4843669 w 6206334"/>
              <a:gd name="connsiteY3032" fmla="*/ 3936399 h 6858001"/>
              <a:gd name="connsiteX3033" fmla="*/ 4849306 w 6206334"/>
              <a:gd name="connsiteY3033" fmla="*/ 3952955 h 6858001"/>
              <a:gd name="connsiteX3034" fmla="*/ 4845468 w 6206334"/>
              <a:gd name="connsiteY3034" fmla="*/ 3971453 h 6858001"/>
              <a:gd name="connsiteX3035" fmla="*/ 4842713 w 6206334"/>
              <a:gd name="connsiteY3035" fmla="*/ 3985717 h 6858001"/>
              <a:gd name="connsiteX3036" fmla="*/ 4855023 w 6206334"/>
              <a:gd name="connsiteY3036" fmla="*/ 3995331 h 6858001"/>
              <a:gd name="connsiteX3037" fmla="*/ 4871000 w 6206334"/>
              <a:gd name="connsiteY3037" fmla="*/ 4012730 h 6858001"/>
              <a:gd name="connsiteX3038" fmla="*/ 4854060 w 6206334"/>
              <a:gd name="connsiteY3038" fmla="*/ 4004500 h 6858001"/>
              <a:gd name="connsiteX3039" fmla="*/ 4855697 w 6206334"/>
              <a:gd name="connsiteY3039" fmla="*/ 4004172 h 6858001"/>
              <a:gd name="connsiteX3040" fmla="*/ 4858033 w 6206334"/>
              <a:gd name="connsiteY3040" fmla="*/ 4005953 h 6858001"/>
              <a:gd name="connsiteX3041" fmla="*/ 4856750 w 6206334"/>
              <a:gd name="connsiteY3041" fmla="*/ 4003961 h 6858001"/>
              <a:gd name="connsiteX3042" fmla="*/ 4855697 w 6206334"/>
              <a:gd name="connsiteY3042" fmla="*/ 4004172 h 6858001"/>
              <a:gd name="connsiteX3043" fmla="*/ 4851403 w 6206334"/>
              <a:gd name="connsiteY3043" fmla="*/ 4000896 h 6858001"/>
              <a:gd name="connsiteX3044" fmla="*/ 4849317 w 6206334"/>
              <a:gd name="connsiteY3044" fmla="*/ 3998067 h 6858001"/>
              <a:gd name="connsiteX3045" fmla="*/ 4846278 w 6206334"/>
              <a:gd name="connsiteY3045" fmla="*/ 3995558 h 6858001"/>
              <a:gd name="connsiteX3046" fmla="*/ 4831821 w 6206334"/>
              <a:gd name="connsiteY3046" fmla="*/ 3994329 h 6858001"/>
              <a:gd name="connsiteX3047" fmla="*/ 4785224 w 6206334"/>
              <a:gd name="connsiteY3047" fmla="*/ 3949855 h 6858001"/>
              <a:gd name="connsiteX3048" fmla="*/ 4773867 w 6206334"/>
              <a:gd name="connsiteY3048" fmla="*/ 3948067 h 6858001"/>
              <a:gd name="connsiteX3049" fmla="*/ 4753564 w 6206334"/>
              <a:gd name="connsiteY3049" fmla="*/ 3931133 h 6858001"/>
              <a:gd name="connsiteX3050" fmla="*/ 4750275 w 6206334"/>
              <a:gd name="connsiteY3050" fmla="*/ 3927462 h 6858001"/>
              <a:gd name="connsiteX3051" fmla="*/ 4753967 w 6206334"/>
              <a:gd name="connsiteY3051" fmla="*/ 3933327 h 6858001"/>
              <a:gd name="connsiteX3052" fmla="*/ 4764661 w 6206334"/>
              <a:gd name="connsiteY3052" fmla="*/ 3950016 h 6858001"/>
              <a:gd name="connsiteX3053" fmla="*/ 4837493 w 6206334"/>
              <a:gd name="connsiteY3053" fmla="*/ 4026492 h 6858001"/>
              <a:gd name="connsiteX3054" fmla="*/ 4907381 w 6206334"/>
              <a:gd name="connsiteY3054" fmla="*/ 4092842 h 6858001"/>
              <a:gd name="connsiteX3055" fmla="*/ 4909828 w 6206334"/>
              <a:gd name="connsiteY3055" fmla="*/ 4099180 h 6858001"/>
              <a:gd name="connsiteX3056" fmla="*/ 4916438 w 6206334"/>
              <a:gd name="connsiteY3056" fmla="*/ 4113665 h 6858001"/>
              <a:gd name="connsiteX3057" fmla="*/ 4893006 w 6206334"/>
              <a:gd name="connsiteY3057" fmla="*/ 4094246 h 6858001"/>
              <a:gd name="connsiteX3058" fmla="*/ 4912612 w 6206334"/>
              <a:gd name="connsiteY3058" fmla="*/ 4116138 h 6858001"/>
              <a:gd name="connsiteX3059" fmla="*/ 4906457 w 6206334"/>
              <a:gd name="connsiteY3059" fmla="*/ 4119719 h 6858001"/>
              <a:gd name="connsiteX3060" fmla="*/ 4906005 w 6206334"/>
              <a:gd name="connsiteY3060" fmla="*/ 4114951 h 6858001"/>
              <a:gd name="connsiteX3061" fmla="*/ 4906457 w 6206334"/>
              <a:gd name="connsiteY3061" fmla="*/ 4119719 h 6858001"/>
              <a:gd name="connsiteX3062" fmla="*/ 4911375 w 6206334"/>
              <a:gd name="connsiteY3062" fmla="*/ 4128656 h 6858001"/>
              <a:gd name="connsiteX3063" fmla="*/ 4889890 w 6206334"/>
              <a:gd name="connsiteY3063" fmla="*/ 4109781 h 6858001"/>
              <a:gd name="connsiteX3064" fmla="*/ 4884188 w 6206334"/>
              <a:gd name="connsiteY3064" fmla="*/ 4102932 h 6858001"/>
              <a:gd name="connsiteX3065" fmla="*/ 4882287 w 6206334"/>
              <a:gd name="connsiteY3065" fmla="*/ 4099077 h 6858001"/>
              <a:gd name="connsiteX3066" fmla="*/ 4880631 w 6206334"/>
              <a:gd name="connsiteY3066" fmla="*/ 4101649 h 6858001"/>
              <a:gd name="connsiteX3067" fmla="*/ 4851885 w 6206334"/>
              <a:gd name="connsiteY3067" fmla="*/ 4076396 h 6858001"/>
              <a:gd name="connsiteX3068" fmla="*/ 4845869 w 6206334"/>
              <a:gd name="connsiteY3068" fmla="*/ 4066650 h 6858001"/>
              <a:gd name="connsiteX3069" fmla="*/ 4833053 w 6206334"/>
              <a:gd name="connsiteY3069" fmla="*/ 4043813 h 6858001"/>
              <a:gd name="connsiteX3070" fmla="*/ 4814181 w 6206334"/>
              <a:gd name="connsiteY3070" fmla="*/ 4018223 h 6858001"/>
              <a:gd name="connsiteX3071" fmla="*/ 4840503 w 6206334"/>
              <a:gd name="connsiteY3071" fmla="*/ 4066051 h 6858001"/>
              <a:gd name="connsiteX3072" fmla="*/ 4840744 w 6206334"/>
              <a:gd name="connsiteY3072" fmla="*/ 4066609 h 6858001"/>
              <a:gd name="connsiteX3073" fmla="*/ 4832906 w 6206334"/>
              <a:gd name="connsiteY3073" fmla="*/ 4059725 h 6858001"/>
              <a:gd name="connsiteX3074" fmla="*/ 4768645 w 6206334"/>
              <a:gd name="connsiteY3074" fmla="*/ 3996682 h 6858001"/>
              <a:gd name="connsiteX3075" fmla="*/ 4746901 w 6206334"/>
              <a:gd name="connsiteY3075" fmla="*/ 3974254 h 6858001"/>
              <a:gd name="connsiteX3076" fmla="*/ 4750847 w 6206334"/>
              <a:gd name="connsiteY3076" fmla="*/ 3980318 h 6858001"/>
              <a:gd name="connsiteX3077" fmla="*/ 4800029 w 6206334"/>
              <a:gd name="connsiteY3077" fmla="*/ 4064293 h 6858001"/>
              <a:gd name="connsiteX3078" fmla="*/ 4787497 w 6206334"/>
              <a:gd name="connsiteY3078" fmla="*/ 4050364 h 6858001"/>
              <a:gd name="connsiteX3079" fmla="*/ 4718086 w 6206334"/>
              <a:gd name="connsiteY3079" fmla="*/ 3958975 h 6858001"/>
              <a:gd name="connsiteX3080" fmla="*/ 4711905 w 6206334"/>
              <a:gd name="connsiteY3080" fmla="*/ 3951066 h 6858001"/>
              <a:gd name="connsiteX3081" fmla="*/ 4705724 w 6206334"/>
              <a:gd name="connsiteY3081" fmla="*/ 3948270 h 6858001"/>
              <a:gd name="connsiteX3082" fmla="*/ 4689065 w 6206334"/>
              <a:gd name="connsiteY3082" fmla="*/ 3921836 h 6858001"/>
              <a:gd name="connsiteX3083" fmla="*/ 4681484 w 6206334"/>
              <a:gd name="connsiteY3083" fmla="*/ 3912136 h 6858001"/>
              <a:gd name="connsiteX3084" fmla="*/ 4694727 w 6206334"/>
              <a:gd name="connsiteY3084" fmla="*/ 3938777 h 6858001"/>
              <a:gd name="connsiteX3085" fmla="*/ 4692728 w 6206334"/>
              <a:gd name="connsiteY3085" fmla="*/ 3936965 h 6858001"/>
              <a:gd name="connsiteX3086" fmla="*/ 4644456 w 6206334"/>
              <a:gd name="connsiteY3086" fmla="*/ 3896302 h 6858001"/>
              <a:gd name="connsiteX3087" fmla="*/ 4702366 w 6206334"/>
              <a:gd name="connsiteY3087" fmla="*/ 3965570 h 6858001"/>
              <a:gd name="connsiteX3088" fmla="*/ 4714107 w 6206334"/>
              <a:gd name="connsiteY3088" fmla="*/ 3981715 h 6858001"/>
              <a:gd name="connsiteX3089" fmla="*/ 4691666 w 6206334"/>
              <a:gd name="connsiteY3089" fmla="*/ 3968636 h 6858001"/>
              <a:gd name="connsiteX3090" fmla="*/ 4694654 w 6206334"/>
              <a:gd name="connsiteY3090" fmla="*/ 3972448 h 6858001"/>
              <a:gd name="connsiteX3091" fmla="*/ 4787165 w 6206334"/>
              <a:gd name="connsiteY3091" fmla="*/ 4087525 h 6858001"/>
              <a:gd name="connsiteX3092" fmla="*/ 4814017 w 6206334"/>
              <a:gd name="connsiteY3092" fmla="*/ 4123476 h 6858001"/>
              <a:gd name="connsiteX3093" fmla="*/ 4795391 w 6206334"/>
              <a:gd name="connsiteY3093" fmla="*/ 4102430 h 6858001"/>
              <a:gd name="connsiteX3094" fmla="*/ 4747270 w 6206334"/>
              <a:gd name="connsiteY3094" fmla="*/ 4045172 h 6858001"/>
              <a:gd name="connsiteX3095" fmla="*/ 4693392 w 6206334"/>
              <a:gd name="connsiteY3095" fmla="*/ 3980380 h 6858001"/>
              <a:gd name="connsiteX3096" fmla="*/ 4722396 w 6206334"/>
              <a:gd name="connsiteY3096" fmla="*/ 4047483 h 6858001"/>
              <a:gd name="connsiteX3097" fmla="*/ 4764925 w 6206334"/>
              <a:gd name="connsiteY3097" fmla="*/ 4115113 h 6858001"/>
              <a:gd name="connsiteX3098" fmla="*/ 4737131 w 6206334"/>
              <a:gd name="connsiteY3098" fmla="*/ 4087370 h 6858001"/>
              <a:gd name="connsiteX3099" fmla="*/ 4722276 w 6206334"/>
              <a:gd name="connsiteY3099" fmla="*/ 4075280 h 6858001"/>
              <a:gd name="connsiteX3100" fmla="*/ 4592450 w 6206334"/>
              <a:gd name="connsiteY3100" fmla="*/ 3929887 h 6858001"/>
              <a:gd name="connsiteX3101" fmla="*/ 4578054 w 6206334"/>
              <a:gd name="connsiteY3101" fmla="*/ 3926844 h 6858001"/>
              <a:gd name="connsiteX3102" fmla="*/ 4543867 w 6206334"/>
              <a:gd name="connsiteY3102" fmla="*/ 3886571 h 6858001"/>
              <a:gd name="connsiteX3103" fmla="*/ 4529800 w 6206334"/>
              <a:gd name="connsiteY3103" fmla="*/ 3893948 h 6858001"/>
              <a:gd name="connsiteX3104" fmla="*/ 4481671 w 6206334"/>
              <a:gd name="connsiteY3104" fmla="*/ 3847220 h 6858001"/>
              <a:gd name="connsiteX3105" fmla="*/ 4479665 w 6206334"/>
              <a:gd name="connsiteY3105" fmla="*/ 3847879 h 6858001"/>
              <a:gd name="connsiteX3106" fmla="*/ 4479294 w 6206334"/>
              <a:gd name="connsiteY3106" fmla="*/ 3848001 h 6858001"/>
              <a:gd name="connsiteX3107" fmla="*/ 4478997 w 6206334"/>
              <a:gd name="connsiteY3107" fmla="*/ 3848098 h 6858001"/>
              <a:gd name="connsiteX3108" fmla="*/ 4479665 w 6206334"/>
              <a:gd name="connsiteY3108" fmla="*/ 3847879 h 6858001"/>
              <a:gd name="connsiteX3109" fmla="*/ 4480780 w 6206334"/>
              <a:gd name="connsiteY3109" fmla="*/ 3847513 h 6858001"/>
              <a:gd name="connsiteX3110" fmla="*/ 4481671 w 6206334"/>
              <a:gd name="connsiteY3110" fmla="*/ 3847220 h 6858001"/>
              <a:gd name="connsiteX3111" fmla="*/ 4517392 w 6206334"/>
              <a:gd name="connsiteY3111" fmla="*/ 3889746 h 6858001"/>
              <a:gd name="connsiteX3112" fmla="*/ 4540434 w 6206334"/>
              <a:gd name="connsiteY3112" fmla="*/ 3923908 h 6858001"/>
              <a:gd name="connsiteX3113" fmla="*/ 4542030 w 6206334"/>
              <a:gd name="connsiteY3113" fmla="*/ 3925682 h 6858001"/>
              <a:gd name="connsiteX3114" fmla="*/ 4544077 w 6206334"/>
              <a:gd name="connsiteY3114" fmla="*/ 3924797 h 6858001"/>
              <a:gd name="connsiteX3115" fmla="*/ 4550377 w 6206334"/>
              <a:gd name="connsiteY3115" fmla="*/ 3926440 h 6858001"/>
              <a:gd name="connsiteX3116" fmla="*/ 4550521 w 6206334"/>
              <a:gd name="connsiteY3116" fmla="*/ 3929406 h 6858001"/>
              <a:gd name="connsiteX3117" fmla="*/ 4547978 w 6206334"/>
              <a:gd name="connsiteY3117" fmla="*/ 3931167 h 6858001"/>
              <a:gd name="connsiteX3118" fmla="*/ 4546498 w 6206334"/>
              <a:gd name="connsiteY3118" fmla="*/ 3930648 h 6858001"/>
              <a:gd name="connsiteX3119" fmla="*/ 4570843 w 6206334"/>
              <a:gd name="connsiteY3119" fmla="*/ 3957719 h 6858001"/>
              <a:gd name="connsiteX3120" fmla="*/ 4518957 w 6206334"/>
              <a:gd name="connsiteY3120" fmla="*/ 3917741 h 6858001"/>
              <a:gd name="connsiteX3121" fmla="*/ 4520798 w 6206334"/>
              <a:gd name="connsiteY3121" fmla="*/ 3923401 h 6858001"/>
              <a:gd name="connsiteX3122" fmla="*/ 4600471 w 6206334"/>
              <a:gd name="connsiteY3122" fmla="*/ 4036979 h 6858001"/>
              <a:gd name="connsiteX3123" fmla="*/ 4650172 w 6206334"/>
              <a:gd name="connsiteY3123" fmla="*/ 4100870 h 6858001"/>
              <a:gd name="connsiteX3124" fmla="*/ 4682944 w 6206334"/>
              <a:gd name="connsiteY3124" fmla="*/ 4140721 h 6858001"/>
              <a:gd name="connsiteX3125" fmla="*/ 4694844 w 6206334"/>
              <a:gd name="connsiteY3125" fmla="*/ 4156206 h 6858001"/>
              <a:gd name="connsiteX3126" fmla="*/ 4684427 w 6206334"/>
              <a:gd name="connsiteY3126" fmla="*/ 4161326 h 6858001"/>
              <a:gd name="connsiteX3127" fmla="*/ 4668305 w 6206334"/>
              <a:gd name="connsiteY3127" fmla="*/ 4144212 h 6858001"/>
              <a:gd name="connsiteX3128" fmla="*/ 4650263 w 6206334"/>
              <a:gd name="connsiteY3128" fmla="*/ 4118999 h 6858001"/>
              <a:gd name="connsiteX3129" fmla="*/ 4611024 w 6206334"/>
              <a:gd name="connsiteY3129" fmla="*/ 4073086 h 6858001"/>
              <a:gd name="connsiteX3130" fmla="*/ 4613089 w 6206334"/>
              <a:gd name="connsiteY3130" fmla="*/ 4080014 h 6858001"/>
              <a:gd name="connsiteX3131" fmla="*/ 4574029 w 6206334"/>
              <a:gd name="connsiteY3131" fmla="*/ 4032737 h 6858001"/>
              <a:gd name="connsiteX3132" fmla="*/ 4536899 w 6206334"/>
              <a:gd name="connsiteY3132" fmla="*/ 3989390 h 6858001"/>
              <a:gd name="connsiteX3133" fmla="*/ 4548082 w 6206334"/>
              <a:gd name="connsiteY3133" fmla="*/ 4007954 h 6858001"/>
              <a:gd name="connsiteX3134" fmla="*/ 4543957 w 6206334"/>
              <a:gd name="connsiteY3134" fmla="*/ 4007131 h 6858001"/>
              <a:gd name="connsiteX3135" fmla="*/ 4542086 w 6206334"/>
              <a:gd name="connsiteY3135" fmla="*/ 4005969 h 6858001"/>
              <a:gd name="connsiteX3136" fmla="*/ 4516812 w 6206334"/>
              <a:gd name="connsiteY3136" fmla="*/ 3966097 h 6858001"/>
              <a:gd name="connsiteX3137" fmla="*/ 4518221 w 6206334"/>
              <a:gd name="connsiteY3137" fmla="*/ 3967580 h 6858001"/>
              <a:gd name="connsiteX3138" fmla="*/ 4482982 w 6206334"/>
              <a:gd name="connsiteY3138" fmla="*/ 3926438 h 6858001"/>
              <a:gd name="connsiteX3139" fmla="*/ 4487901 w 6206334"/>
              <a:gd name="connsiteY3139" fmla="*/ 3933457 h 6858001"/>
              <a:gd name="connsiteX3140" fmla="*/ 4490792 w 6206334"/>
              <a:gd name="connsiteY3140" fmla="*/ 3936913 h 6858001"/>
              <a:gd name="connsiteX3141" fmla="*/ 4504248 w 6206334"/>
              <a:gd name="connsiteY3141" fmla="*/ 3960282 h 6858001"/>
              <a:gd name="connsiteX3142" fmla="*/ 4519625 w 6206334"/>
              <a:gd name="connsiteY3142" fmla="*/ 3993400 h 6858001"/>
              <a:gd name="connsiteX3143" fmla="*/ 4471616 w 6206334"/>
              <a:gd name="connsiteY3143" fmla="*/ 3918402 h 6858001"/>
              <a:gd name="connsiteX3144" fmla="*/ 4469166 w 6206334"/>
              <a:gd name="connsiteY3144" fmla="*/ 3925298 h 6858001"/>
              <a:gd name="connsiteX3145" fmla="*/ 4497624 w 6206334"/>
              <a:gd name="connsiteY3145" fmla="*/ 3974686 h 6858001"/>
              <a:gd name="connsiteX3146" fmla="*/ 4536865 w 6206334"/>
              <a:gd name="connsiteY3146" fmla="*/ 4021824 h 6858001"/>
              <a:gd name="connsiteX3147" fmla="*/ 4587356 w 6206334"/>
              <a:gd name="connsiteY3147" fmla="*/ 4082474 h 6858001"/>
              <a:gd name="connsiteX3148" fmla="*/ 4578540 w 6206334"/>
              <a:gd name="connsiteY3148" fmla="*/ 4064905 h 6858001"/>
              <a:gd name="connsiteX3149" fmla="*/ 4561110 w 6206334"/>
              <a:gd name="connsiteY3149" fmla="*/ 4036108 h 6858001"/>
              <a:gd name="connsiteX3150" fmla="*/ 4571223 w 6206334"/>
              <a:gd name="connsiteY3150" fmla="*/ 4045876 h 6858001"/>
              <a:gd name="connsiteX3151" fmla="*/ 4612173 w 6206334"/>
              <a:gd name="connsiteY3151" fmla="*/ 4096917 h 6858001"/>
              <a:gd name="connsiteX3152" fmla="*/ 4634318 w 6206334"/>
              <a:gd name="connsiteY3152" fmla="*/ 4120149 h 6858001"/>
              <a:gd name="connsiteX3153" fmla="*/ 4633540 w 6206334"/>
              <a:gd name="connsiteY3153" fmla="*/ 4120093 h 6858001"/>
              <a:gd name="connsiteX3154" fmla="*/ 4640676 w 6206334"/>
              <a:gd name="connsiteY3154" fmla="*/ 4135825 h 6858001"/>
              <a:gd name="connsiteX3155" fmla="*/ 4643450 w 6206334"/>
              <a:gd name="connsiteY3155" fmla="*/ 4141656 h 6858001"/>
              <a:gd name="connsiteX3156" fmla="*/ 4636126 w 6206334"/>
              <a:gd name="connsiteY3156" fmla="*/ 4134629 h 6858001"/>
              <a:gd name="connsiteX3157" fmla="*/ 4598853 w 6206334"/>
              <a:gd name="connsiteY3157" fmla="*/ 4096592 h 6858001"/>
              <a:gd name="connsiteX3158" fmla="*/ 4639312 w 6206334"/>
              <a:gd name="connsiteY3158" fmla="*/ 4147427 h 6858001"/>
              <a:gd name="connsiteX3159" fmla="*/ 4681741 w 6206334"/>
              <a:gd name="connsiteY3159" fmla="*/ 4202744 h 6858001"/>
              <a:gd name="connsiteX3160" fmla="*/ 4672834 w 6206334"/>
              <a:gd name="connsiteY3160" fmla="*/ 4200972 h 6858001"/>
              <a:gd name="connsiteX3161" fmla="*/ 4672647 w 6206334"/>
              <a:gd name="connsiteY3161" fmla="*/ 4201091 h 6858001"/>
              <a:gd name="connsiteX3162" fmla="*/ 4669483 w 6206334"/>
              <a:gd name="connsiteY3162" fmla="*/ 4194951 h 6858001"/>
              <a:gd name="connsiteX3163" fmla="*/ 4622238 w 6206334"/>
              <a:gd name="connsiteY3163" fmla="*/ 4145218 h 6858001"/>
              <a:gd name="connsiteX3164" fmla="*/ 4708450 w 6206334"/>
              <a:gd name="connsiteY3164" fmla="*/ 4268796 h 6858001"/>
              <a:gd name="connsiteX3165" fmla="*/ 4739040 w 6206334"/>
              <a:gd name="connsiteY3165" fmla="*/ 4322611 h 6858001"/>
              <a:gd name="connsiteX3166" fmla="*/ 4739659 w 6206334"/>
              <a:gd name="connsiteY3166" fmla="*/ 4323603 h 6858001"/>
              <a:gd name="connsiteX3167" fmla="*/ 4712634 w 6206334"/>
              <a:gd name="connsiteY3167" fmla="*/ 4296062 h 6858001"/>
              <a:gd name="connsiteX3168" fmla="*/ 4673130 w 6206334"/>
              <a:gd name="connsiteY3168" fmla="*/ 4247331 h 6858001"/>
              <a:gd name="connsiteX3169" fmla="*/ 4599495 w 6206334"/>
              <a:gd name="connsiteY3169" fmla="*/ 4173885 h 6858001"/>
              <a:gd name="connsiteX3170" fmla="*/ 4626612 w 6206334"/>
              <a:gd name="connsiteY3170" fmla="*/ 4206977 h 6858001"/>
              <a:gd name="connsiteX3171" fmla="*/ 4636950 w 6206334"/>
              <a:gd name="connsiteY3171" fmla="*/ 4221954 h 6858001"/>
              <a:gd name="connsiteX3172" fmla="*/ 4653791 w 6206334"/>
              <a:gd name="connsiteY3172" fmla="*/ 4274064 h 6858001"/>
              <a:gd name="connsiteX3173" fmla="*/ 4592827 w 6206334"/>
              <a:gd name="connsiteY3173" fmla="*/ 4206552 h 6858001"/>
              <a:gd name="connsiteX3174" fmla="*/ 4636314 w 6206334"/>
              <a:gd name="connsiteY3174" fmla="*/ 4280015 h 6858001"/>
              <a:gd name="connsiteX3175" fmla="*/ 4686555 w 6206334"/>
              <a:gd name="connsiteY3175" fmla="*/ 4352205 h 6858001"/>
              <a:gd name="connsiteX3176" fmla="*/ 4700019 w 6206334"/>
              <a:gd name="connsiteY3176" fmla="*/ 4391753 h 6858001"/>
              <a:gd name="connsiteX3177" fmla="*/ 4718923 w 6206334"/>
              <a:gd name="connsiteY3177" fmla="*/ 4418773 h 6858001"/>
              <a:gd name="connsiteX3178" fmla="*/ 4542325 w 6206334"/>
              <a:gd name="connsiteY3178" fmla="*/ 4216963 h 6858001"/>
              <a:gd name="connsiteX3179" fmla="*/ 4408085 w 6206334"/>
              <a:gd name="connsiteY3179" fmla="*/ 4052548 h 6858001"/>
              <a:gd name="connsiteX3180" fmla="*/ 4406765 w 6206334"/>
              <a:gd name="connsiteY3180" fmla="*/ 4057117 h 6858001"/>
              <a:gd name="connsiteX3181" fmla="*/ 4404496 w 6206334"/>
              <a:gd name="connsiteY3181" fmla="*/ 4051884 h 6858001"/>
              <a:gd name="connsiteX3182" fmla="*/ 4407234 w 6206334"/>
              <a:gd name="connsiteY3182" fmla="*/ 4051504 h 6858001"/>
              <a:gd name="connsiteX3183" fmla="*/ 4392756 w 6206334"/>
              <a:gd name="connsiteY3183" fmla="*/ 4033770 h 6858001"/>
              <a:gd name="connsiteX3184" fmla="*/ 4390284 w 6206334"/>
              <a:gd name="connsiteY3184" fmla="*/ 4032133 h 6858001"/>
              <a:gd name="connsiteX3185" fmla="*/ 4387161 w 6206334"/>
              <a:gd name="connsiteY3185" fmla="*/ 4035046 h 6858001"/>
              <a:gd name="connsiteX3186" fmla="*/ 4404496 w 6206334"/>
              <a:gd name="connsiteY3186" fmla="*/ 4051884 h 6858001"/>
              <a:gd name="connsiteX3187" fmla="*/ 4399527 w 6206334"/>
              <a:gd name="connsiteY3187" fmla="*/ 4056748 h 6858001"/>
              <a:gd name="connsiteX3188" fmla="*/ 4546087 w 6206334"/>
              <a:gd name="connsiteY3188" fmla="*/ 4237266 h 6858001"/>
              <a:gd name="connsiteX3189" fmla="*/ 4776809 w 6206334"/>
              <a:gd name="connsiteY3189" fmla="*/ 4560350 h 6858001"/>
              <a:gd name="connsiteX3190" fmla="*/ 4688894 w 6206334"/>
              <a:gd name="connsiteY3190" fmla="*/ 4476995 h 6858001"/>
              <a:gd name="connsiteX3191" fmla="*/ 4741507 w 6206334"/>
              <a:gd name="connsiteY3191" fmla="*/ 4557016 h 6858001"/>
              <a:gd name="connsiteX3192" fmla="*/ 4742809 w 6206334"/>
              <a:gd name="connsiteY3192" fmla="*/ 4587319 h 6858001"/>
              <a:gd name="connsiteX3193" fmla="*/ 4846710 w 6206334"/>
              <a:gd name="connsiteY3193" fmla="*/ 4732335 h 6858001"/>
              <a:gd name="connsiteX3194" fmla="*/ 4822403 w 6206334"/>
              <a:gd name="connsiteY3194" fmla="*/ 4710535 h 6858001"/>
              <a:gd name="connsiteX3195" fmla="*/ 4820375 w 6206334"/>
              <a:gd name="connsiteY3195" fmla="*/ 4706894 h 6858001"/>
              <a:gd name="connsiteX3196" fmla="*/ 4815492 w 6206334"/>
              <a:gd name="connsiteY3196" fmla="*/ 4702759 h 6858001"/>
              <a:gd name="connsiteX3197" fmla="*/ 4807659 w 6206334"/>
              <a:gd name="connsiteY3197" fmla="*/ 4693327 h 6858001"/>
              <a:gd name="connsiteX3198" fmla="*/ 4792361 w 6206334"/>
              <a:gd name="connsiteY3198" fmla="*/ 4673449 h 6858001"/>
              <a:gd name="connsiteX3199" fmla="*/ 4733801 w 6206334"/>
              <a:gd name="connsiteY3199" fmla="*/ 4610466 h 6858001"/>
              <a:gd name="connsiteX3200" fmla="*/ 4773979 w 6206334"/>
              <a:gd name="connsiteY3200" fmla="*/ 4667747 h 6858001"/>
              <a:gd name="connsiteX3201" fmla="*/ 4803750 w 6206334"/>
              <a:gd name="connsiteY3201" fmla="*/ 4692819 h 6858001"/>
              <a:gd name="connsiteX3202" fmla="*/ 4815492 w 6206334"/>
              <a:gd name="connsiteY3202" fmla="*/ 4702759 h 6858001"/>
              <a:gd name="connsiteX3203" fmla="*/ 4820625 w 6206334"/>
              <a:gd name="connsiteY3203" fmla="*/ 4708941 h 6858001"/>
              <a:gd name="connsiteX3204" fmla="*/ 4822403 w 6206334"/>
              <a:gd name="connsiteY3204" fmla="*/ 4710535 h 6858001"/>
              <a:gd name="connsiteX3205" fmla="*/ 4826875 w 6206334"/>
              <a:gd name="connsiteY3205" fmla="*/ 4718570 h 6858001"/>
              <a:gd name="connsiteX3206" fmla="*/ 4780965 w 6206334"/>
              <a:gd name="connsiteY3206" fmla="*/ 4691842 h 6858001"/>
              <a:gd name="connsiteX3207" fmla="*/ 4775293 w 6206334"/>
              <a:gd name="connsiteY3207" fmla="*/ 4685314 h 6858001"/>
              <a:gd name="connsiteX3208" fmla="*/ 4774585 w 6206334"/>
              <a:gd name="connsiteY3208" fmla="*/ 4684448 h 6858001"/>
              <a:gd name="connsiteX3209" fmla="*/ 4774434 w 6206334"/>
              <a:gd name="connsiteY3209" fmla="*/ 4684324 h 6858001"/>
              <a:gd name="connsiteX3210" fmla="*/ 4775293 w 6206334"/>
              <a:gd name="connsiteY3210" fmla="*/ 4685314 h 6858001"/>
              <a:gd name="connsiteX3211" fmla="*/ 4783901 w 6206334"/>
              <a:gd name="connsiteY3211" fmla="*/ 4695801 h 6858001"/>
              <a:gd name="connsiteX3212" fmla="*/ 4856195 w 6206334"/>
              <a:gd name="connsiteY3212" fmla="*/ 4811826 h 6858001"/>
              <a:gd name="connsiteX3213" fmla="*/ 4822785 w 6206334"/>
              <a:gd name="connsiteY3213" fmla="*/ 4798779 h 6858001"/>
              <a:gd name="connsiteX3214" fmla="*/ 4816104 w 6206334"/>
              <a:gd name="connsiteY3214" fmla="*/ 4792011 h 6858001"/>
              <a:gd name="connsiteX3215" fmla="*/ 4786237 w 6206334"/>
              <a:gd name="connsiteY3215" fmla="*/ 4756529 h 6858001"/>
              <a:gd name="connsiteX3216" fmla="*/ 4727798 w 6206334"/>
              <a:gd name="connsiteY3216" fmla="*/ 4699446 h 6858001"/>
              <a:gd name="connsiteX3217" fmla="*/ 4770999 w 6206334"/>
              <a:gd name="connsiteY3217" fmla="*/ 4757740 h 6858001"/>
              <a:gd name="connsiteX3218" fmla="*/ 4773051 w 6206334"/>
              <a:gd name="connsiteY3218" fmla="*/ 4760037 h 6858001"/>
              <a:gd name="connsiteX3219" fmla="*/ 4774664 w 6206334"/>
              <a:gd name="connsiteY3219" fmla="*/ 4762884 h 6858001"/>
              <a:gd name="connsiteX3220" fmla="*/ 4791780 w 6206334"/>
              <a:gd name="connsiteY3220" fmla="*/ 4789462 h 6858001"/>
              <a:gd name="connsiteX3221" fmla="*/ 4792989 w 6206334"/>
              <a:gd name="connsiteY3221" fmla="*/ 4805295 h 6858001"/>
              <a:gd name="connsiteX3222" fmla="*/ 4786833 w 6206334"/>
              <a:gd name="connsiteY3222" fmla="*/ 4801666 h 6858001"/>
              <a:gd name="connsiteX3223" fmla="*/ 4656112 w 6206334"/>
              <a:gd name="connsiteY3223" fmla="*/ 4636612 h 6858001"/>
              <a:gd name="connsiteX3224" fmla="*/ 4600471 w 6206334"/>
              <a:gd name="connsiteY3224" fmla="*/ 4584735 h 6858001"/>
              <a:gd name="connsiteX3225" fmla="*/ 4656228 w 6206334"/>
              <a:gd name="connsiteY3225" fmla="*/ 4655046 h 6858001"/>
              <a:gd name="connsiteX3226" fmla="*/ 4699767 w 6206334"/>
              <a:gd name="connsiteY3226" fmla="*/ 4712970 h 6858001"/>
              <a:gd name="connsiteX3227" fmla="*/ 4699728 w 6206334"/>
              <a:gd name="connsiteY3227" fmla="*/ 4724955 h 6858001"/>
              <a:gd name="connsiteX3228" fmla="*/ 4678744 w 6206334"/>
              <a:gd name="connsiteY3228" fmla="*/ 4701863 h 6858001"/>
              <a:gd name="connsiteX3229" fmla="*/ 4503436 w 6206334"/>
              <a:gd name="connsiteY3229" fmla="*/ 4479983 h 6858001"/>
              <a:gd name="connsiteX3230" fmla="*/ 4472231 w 6206334"/>
              <a:gd name="connsiteY3230" fmla="*/ 4472438 h 6858001"/>
              <a:gd name="connsiteX3231" fmla="*/ 4634689 w 6206334"/>
              <a:gd name="connsiteY3231" fmla="*/ 4680438 h 6858001"/>
              <a:gd name="connsiteX3232" fmla="*/ 4631794 w 6206334"/>
              <a:gd name="connsiteY3232" fmla="*/ 4681487 h 6858001"/>
              <a:gd name="connsiteX3233" fmla="*/ 4631212 w 6206334"/>
              <a:gd name="connsiteY3233" fmla="*/ 4680771 h 6858001"/>
              <a:gd name="connsiteX3234" fmla="*/ 4552604 w 6206334"/>
              <a:gd name="connsiteY3234" fmla="*/ 4594875 h 6858001"/>
              <a:gd name="connsiteX3235" fmla="*/ 4552604 w 6206334"/>
              <a:gd name="connsiteY3235" fmla="*/ 4594875 h 6858001"/>
              <a:gd name="connsiteX3236" fmla="*/ 4623391 w 6206334"/>
              <a:gd name="connsiteY3236" fmla="*/ 4694678 h 6858001"/>
              <a:gd name="connsiteX3237" fmla="*/ 4674298 w 6206334"/>
              <a:gd name="connsiteY3237" fmla="*/ 4757618 h 6858001"/>
              <a:gd name="connsiteX3238" fmla="*/ 4675269 w 6206334"/>
              <a:gd name="connsiteY3238" fmla="*/ 4759164 h 6858001"/>
              <a:gd name="connsiteX3239" fmla="*/ 4563813 w 6206334"/>
              <a:gd name="connsiteY3239" fmla="*/ 4645361 h 6858001"/>
              <a:gd name="connsiteX3240" fmla="*/ 4528243 w 6206334"/>
              <a:gd name="connsiteY3240" fmla="*/ 4613616 h 6858001"/>
              <a:gd name="connsiteX3241" fmla="*/ 4588258 w 6206334"/>
              <a:gd name="connsiteY3241" fmla="*/ 4684667 h 6858001"/>
              <a:gd name="connsiteX3242" fmla="*/ 4585464 w 6206334"/>
              <a:gd name="connsiteY3242" fmla="*/ 4719181 h 6858001"/>
              <a:gd name="connsiteX3243" fmla="*/ 4639814 w 6206334"/>
              <a:gd name="connsiteY3243" fmla="*/ 4778068 h 6858001"/>
              <a:gd name="connsiteX3244" fmla="*/ 4663464 w 6206334"/>
              <a:gd name="connsiteY3244" fmla="*/ 4816823 h 6858001"/>
              <a:gd name="connsiteX3245" fmla="*/ 4647334 w 6206334"/>
              <a:gd name="connsiteY3245" fmla="*/ 4819741 h 6858001"/>
              <a:gd name="connsiteX3246" fmla="*/ 4704043 w 6206334"/>
              <a:gd name="connsiteY3246" fmla="*/ 4895552 h 6858001"/>
              <a:gd name="connsiteX3247" fmla="*/ 4728094 w 6206334"/>
              <a:gd name="connsiteY3247" fmla="*/ 4955753 h 6858001"/>
              <a:gd name="connsiteX3248" fmla="*/ 4724237 w 6206334"/>
              <a:gd name="connsiteY3248" fmla="*/ 4961307 h 6858001"/>
              <a:gd name="connsiteX3249" fmla="*/ 4755960 w 6206334"/>
              <a:gd name="connsiteY3249" fmla="*/ 5040943 h 6858001"/>
              <a:gd name="connsiteX3250" fmla="*/ 4710075 w 6206334"/>
              <a:gd name="connsiteY3250" fmla="*/ 5002042 h 6858001"/>
              <a:gd name="connsiteX3251" fmla="*/ 4745494 w 6206334"/>
              <a:gd name="connsiteY3251" fmla="*/ 5056023 h 6858001"/>
              <a:gd name="connsiteX3252" fmla="*/ 4665492 w 6206334"/>
              <a:gd name="connsiteY3252" fmla="*/ 4993444 h 6858001"/>
              <a:gd name="connsiteX3253" fmla="*/ 4177815 w 6206334"/>
              <a:gd name="connsiteY3253" fmla="*/ 4413919 h 6858001"/>
              <a:gd name="connsiteX3254" fmla="*/ 4166840 w 6206334"/>
              <a:gd name="connsiteY3254" fmla="*/ 4399246 h 6858001"/>
              <a:gd name="connsiteX3255" fmla="*/ 4166840 w 6206334"/>
              <a:gd name="connsiteY3255" fmla="*/ 4399246 h 6858001"/>
              <a:gd name="connsiteX3256" fmla="*/ 4177815 w 6206334"/>
              <a:gd name="connsiteY3256" fmla="*/ 4413919 h 6858001"/>
              <a:gd name="connsiteX3257" fmla="*/ 4336968 w 6206334"/>
              <a:gd name="connsiteY3257" fmla="*/ 4626681 h 6858001"/>
              <a:gd name="connsiteX3258" fmla="*/ 4500090 w 6206334"/>
              <a:gd name="connsiteY3258" fmla="*/ 4842196 h 6858001"/>
              <a:gd name="connsiteX3259" fmla="*/ 4545427 w 6206334"/>
              <a:gd name="connsiteY3259" fmla="*/ 4924228 h 6858001"/>
              <a:gd name="connsiteX3260" fmla="*/ 4511312 w 6206334"/>
              <a:gd name="connsiteY3260" fmla="*/ 4900550 h 6858001"/>
              <a:gd name="connsiteX3261" fmla="*/ 4467278 w 6206334"/>
              <a:gd name="connsiteY3261" fmla="*/ 4848822 h 6858001"/>
              <a:gd name="connsiteX3262" fmla="*/ 4212540 w 6206334"/>
              <a:gd name="connsiteY3262" fmla="*/ 4533268 h 6858001"/>
              <a:gd name="connsiteX3263" fmla="*/ 2784113 w 6206334"/>
              <a:gd name="connsiteY3263" fmla="*/ 2863396 h 6858001"/>
              <a:gd name="connsiteX3264" fmla="*/ 2363271 w 6206334"/>
              <a:gd name="connsiteY3264" fmla="*/ 2461960 h 6858001"/>
              <a:gd name="connsiteX3265" fmla="*/ 1183479 w 6206334"/>
              <a:gd name="connsiteY3265" fmla="*/ 1431485 h 6858001"/>
              <a:gd name="connsiteX3266" fmla="*/ 352913 w 6206334"/>
              <a:gd name="connsiteY3266" fmla="*/ 863283 h 6858001"/>
              <a:gd name="connsiteX3267" fmla="*/ 156552 w 6206334"/>
              <a:gd name="connsiteY3267" fmla="*/ 748170 h 6858001"/>
              <a:gd name="connsiteX3268" fmla="*/ 242253 w 6206334"/>
              <a:gd name="connsiteY3268" fmla="*/ 750028 h 6858001"/>
              <a:gd name="connsiteX3269" fmla="*/ 341579 w 6206334"/>
              <a:gd name="connsiteY3269" fmla="*/ 796621 h 6858001"/>
              <a:gd name="connsiteX3270" fmla="*/ 668074 w 6206334"/>
              <a:gd name="connsiteY3270" fmla="*/ 986762 h 6858001"/>
              <a:gd name="connsiteX3271" fmla="*/ 1415293 w 6206334"/>
              <a:gd name="connsiteY3271" fmla="*/ 1527696 h 6858001"/>
              <a:gd name="connsiteX3272" fmla="*/ 1610203 w 6206334"/>
              <a:gd name="connsiteY3272" fmla="*/ 1677080 h 6858001"/>
              <a:gd name="connsiteX3273" fmla="*/ 1574632 w 6206334"/>
              <a:gd name="connsiteY3273" fmla="*/ 1645337 h 6858001"/>
              <a:gd name="connsiteX3274" fmla="*/ 407843 w 6206334"/>
              <a:gd name="connsiteY3274" fmla="*/ 806155 h 6858001"/>
              <a:gd name="connsiteX3275" fmla="*/ 204474 w 6206334"/>
              <a:gd name="connsiteY3275" fmla="*/ 679123 h 6858001"/>
              <a:gd name="connsiteX3276" fmla="*/ 186489 w 6206334"/>
              <a:gd name="connsiteY3276" fmla="*/ 652530 h 6858001"/>
              <a:gd name="connsiteX3277" fmla="*/ 180424 w 6206334"/>
              <a:gd name="connsiteY3277" fmla="*/ 618922 h 6858001"/>
              <a:gd name="connsiteX3278" fmla="*/ 216389 w 6206334"/>
              <a:gd name="connsiteY3278" fmla="*/ 629772 h 6858001"/>
              <a:gd name="connsiteX3279" fmla="*/ 254755 w 6206334"/>
              <a:gd name="connsiteY3279" fmla="*/ 627000 h 6858001"/>
              <a:gd name="connsiteX3280" fmla="*/ 215878 w 6206334"/>
              <a:gd name="connsiteY3280" fmla="*/ 600019 h 6858001"/>
              <a:gd name="connsiteX3281" fmla="*/ 233359 w 6206334"/>
              <a:gd name="connsiteY3281" fmla="*/ 606882 h 6858001"/>
              <a:gd name="connsiteX3282" fmla="*/ 209079 w 6206334"/>
              <a:gd name="connsiteY3282" fmla="*/ 595300 h 6858001"/>
              <a:gd name="connsiteX3283" fmla="*/ 215878 w 6206334"/>
              <a:gd name="connsiteY3283" fmla="*/ 600019 h 6858001"/>
              <a:gd name="connsiteX3284" fmla="*/ 188640 w 6206334"/>
              <a:gd name="connsiteY3284" fmla="*/ 589936 h 6858001"/>
              <a:gd name="connsiteX3285" fmla="*/ 183306 w 6206334"/>
              <a:gd name="connsiteY3285" fmla="*/ 585376 h 6858001"/>
              <a:gd name="connsiteX3286" fmla="*/ 170567 w 6206334"/>
              <a:gd name="connsiteY3286" fmla="*/ 580979 h 6858001"/>
              <a:gd name="connsiteX3287" fmla="*/ 142119 w 6206334"/>
              <a:gd name="connsiteY3287" fmla="*/ 569442 h 6858001"/>
              <a:gd name="connsiteX3288" fmla="*/ 127941 w 6206334"/>
              <a:gd name="connsiteY3288" fmla="*/ 560185 h 6858001"/>
              <a:gd name="connsiteX3289" fmla="*/ 130659 w 6206334"/>
              <a:gd name="connsiteY3289" fmla="*/ 558378 h 6858001"/>
              <a:gd name="connsiteX3290" fmla="*/ 94935 w 6206334"/>
              <a:gd name="connsiteY3290" fmla="*/ 535531 h 6858001"/>
              <a:gd name="connsiteX3291" fmla="*/ 132963 w 6206334"/>
              <a:gd name="connsiteY3291" fmla="*/ 555407 h 6858001"/>
              <a:gd name="connsiteX3292" fmla="*/ 130659 w 6206334"/>
              <a:gd name="connsiteY3292" fmla="*/ 558378 h 6858001"/>
              <a:gd name="connsiteX3293" fmla="*/ 82304 w 6206334"/>
              <a:gd name="connsiteY3293" fmla="*/ 530188 h 6858001"/>
              <a:gd name="connsiteX3294" fmla="*/ 94836 w 6206334"/>
              <a:gd name="connsiteY3294" fmla="*/ 532643 h 6858001"/>
              <a:gd name="connsiteX3295" fmla="*/ 104660 w 6206334"/>
              <a:gd name="connsiteY3295" fmla="*/ 526523 h 6858001"/>
              <a:gd name="connsiteX3296" fmla="*/ 147385 w 6206334"/>
              <a:gd name="connsiteY3296" fmla="*/ 542864 h 6858001"/>
              <a:gd name="connsiteX3297" fmla="*/ 286688 w 6206334"/>
              <a:gd name="connsiteY3297" fmla="*/ 600355 h 6858001"/>
              <a:gd name="connsiteX3298" fmla="*/ 293702 w 6206334"/>
              <a:gd name="connsiteY3298" fmla="*/ 603682 h 6858001"/>
              <a:gd name="connsiteX3299" fmla="*/ 293988 w 6206334"/>
              <a:gd name="connsiteY3299" fmla="*/ 603739 h 6858001"/>
              <a:gd name="connsiteX3300" fmla="*/ 321964 w 6206334"/>
              <a:gd name="connsiteY3300" fmla="*/ 614850 h 6858001"/>
              <a:gd name="connsiteX3301" fmla="*/ 334595 w 6206334"/>
              <a:gd name="connsiteY3301" fmla="*/ 623075 h 6858001"/>
              <a:gd name="connsiteX3302" fmla="*/ 394907 w 6206334"/>
              <a:gd name="connsiteY3302" fmla="*/ 651681 h 6858001"/>
              <a:gd name="connsiteX3303" fmla="*/ 361070 w 6206334"/>
              <a:gd name="connsiteY3303" fmla="*/ 629643 h 6858001"/>
              <a:gd name="connsiteX3304" fmla="*/ 321964 w 6206334"/>
              <a:gd name="connsiteY3304" fmla="*/ 614850 h 6858001"/>
              <a:gd name="connsiteX3305" fmla="*/ 309268 w 6206334"/>
              <a:gd name="connsiteY3305" fmla="*/ 603786 h 6858001"/>
              <a:gd name="connsiteX3306" fmla="*/ 273325 w 6206334"/>
              <a:gd name="connsiteY3306" fmla="*/ 586969 h 6858001"/>
              <a:gd name="connsiteX3307" fmla="*/ 131930 w 6206334"/>
              <a:gd name="connsiteY3307" fmla="*/ 525578 h 6858001"/>
              <a:gd name="connsiteX3308" fmla="*/ 50778 w 6206334"/>
              <a:gd name="connsiteY3308" fmla="*/ 489375 h 6858001"/>
              <a:gd name="connsiteX3309" fmla="*/ 66016 w 6206334"/>
              <a:gd name="connsiteY3309" fmla="*/ 488846 h 6858001"/>
              <a:gd name="connsiteX3310" fmla="*/ 88390 w 6206334"/>
              <a:gd name="connsiteY3310" fmla="*/ 497223 h 6858001"/>
              <a:gd name="connsiteX3311" fmla="*/ 176742 w 6206334"/>
              <a:gd name="connsiteY3311" fmla="*/ 521135 h 6858001"/>
              <a:gd name="connsiteX3312" fmla="*/ 293812 w 6206334"/>
              <a:gd name="connsiteY3312" fmla="*/ 569536 h 6858001"/>
              <a:gd name="connsiteX3313" fmla="*/ 298651 w 6206334"/>
              <a:gd name="connsiteY3313" fmla="*/ 571865 h 6858001"/>
              <a:gd name="connsiteX3314" fmla="*/ 300276 w 6206334"/>
              <a:gd name="connsiteY3314" fmla="*/ 571575 h 6858001"/>
              <a:gd name="connsiteX3315" fmla="*/ 313022 w 6206334"/>
              <a:gd name="connsiteY3315" fmla="*/ 571554 h 6858001"/>
              <a:gd name="connsiteX3316" fmla="*/ 298803 w 6206334"/>
              <a:gd name="connsiteY3316" fmla="*/ 564771 h 6858001"/>
              <a:gd name="connsiteX3317" fmla="*/ 160772 w 6206334"/>
              <a:gd name="connsiteY3317" fmla="*/ 500495 h 6858001"/>
              <a:gd name="connsiteX3318" fmla="*/ 283868 w 6206334"/>
              <a:gd name="connsiteY3318" fmla="*/ 542169 h 6858001"/>
              <a:gd name="connsiteX3319" fmla="*/ 319039 w 6206334"/>
              <a:gd name="connsiteY3319" fmla="*/ 557200 h 6858001"/>
              <a:gd name="connsiteX3320" fmla="*/ 314045 w 6206334"/>
              <a:gd name="connsiteY3320" fmla="*/ 551734 h 6858001"/>
              <a:gd name="connsiteX3321" fmla="*/ 313824 w 6206334"/>
              <a:gd name="connsiteY3321" fmla="*/ 551288 h 6858001"/>
              <a:gd name="connsiteX3322" fmla="*/ 264072 w 6206334"/>
              <a:gd name="connsiteY3322" fmla="*/ 529911 h 6858001"/>
              <a:gd name="connsiteX3323" fmla="*/ 173457 w 6206334"/>
              <a:gd name="connsiteY3323" fmla="*/ 490225 h 6858001"/>
              <a:gd name="connsiteX3324" fmla="*/ 173570 w 6206334"/>
              <a:gd name="connsiteY3324" fmla="*/ 490419 h 6858001"/>
              <a:gd name="connsiteX3325" fmla="*/ 148343 w 6206334"/>
              <a:gd name="connsiteY3325" fmla="*/ 487298 h 6858001"/>
              <a:gd name="connsiteX3326" fmla="*/ 151649 w 6206334"/>
              <a:gd name="connsiteY3326" fmla="*/ 482534 h 6858001"/>
              <a:gd name="connsiteX3327" fmla="*/ 168819 w 6206334"/>
              <a:gd name="connsiteY3327" fmla="*/ 482326 h 6858001"/>
              <a:gd name="connsiteX3328" fmla="*/ 172868 w 6206334"/>
              <a:gd name="connsiteY3328" fmla="*/ 489222 h 6858001"/>
              <a:gd name="connsiteX3329" fmla="*/ 264828 w 6206334"/>
              <a:gd name="connsiteY3329" fmla="*/ 522779 h 6858001"/>
              <a:gd name="connsiteX3330" fmla="*/ 308861 w 6206334"/>
              <a:gd name="connsiteY3330" fmla="*/ 541301 h 6858001"/>
              <a:gd name="connsiteX3331" fmla="*/ 306688 w 6206334"/>
              <a:gd name="connsiteY3331" fmla="*/ 536927 h 6858001"/>
              <a:gd name="connsiteX3332" fmla="*/ 311134 w 6206334"/>
              <a:gd name="connsiteY3332" fmla="*/ 535602 h 6858001"/>
              <a:gd name="connsiteX3333" fmla="*/ 212360 w 6206334"/>
              <a:gd name="connsiteY3333" fmla="*/ 488217 h 6858001"/>
              <a:gd name="connsiteX3334" fmla="*/ 216004 w 6206334"/>
              <a:gd name="connsiteY3334" fmla="*/ 485146 h 6858001"/>
              <a:gd name="connsiteX3335" fmla="*/ 182194 w 6206334"/>
              <a:gd name="connsiteY3335" fmla="*/ 469889 h 6858001"/>
              <a:gd name="connsiteX3336" fmla="*/ 178288 w 6206334"/>
              <a:gd name="connsiteY3336" fmla="*/ 468475 h 6858001"/>
              <a:gd name="connsiteX3337" fmla="*/ 177189 w 6206334"/>
              <a:gd name="connsiteY3337" fmla="*/ 466739 h 6858001"/>
              <a:gd name="connsiteX3338" fmla="*/ 166758 w 6206334"/>
              <a:gd name="connsiteY3338" fmla="*/ 457408 h 6858001"/>
              <a:gd name="connsiteX3339" fmla="*/ 169346 w 6206334"/>
              <a:gd name="connsiteY3339" fmla="*/ 458292 h 6858001"/>
              <a:gd name="connsiteX3340" fmla="*/ 230806 w 6206334"/>
              <a:gd name="connsiteY3340" fmla="*/ 483105 h 6858001"/>
              <a:gd name="connsiteX3341" fmla="*/ 238373 w 6206334"/>
              <a:gd name="connsiteY3341" fmla="*/ 483818 h 6858001"/>
              <a:gd name="connsiteX3342" fmla="*/ 318302 w 6206334"/>
              <a:gd name="connsiteY3342" fmla="*/ 508496 h 6858001"/>
              <a:gd name="connsiteX3343" fmla="*/ 315660 w 6206334"/>
              <a:gd name="connsiteY3343" fmla="*/ 506333 h 6858001"/>
              <a:gd name="connsiteX3344" fmla="*/ 189898 w 6206334"/>
              <a:gd name="connsiteY3344" fmla="*/ 453244 h 6858001"/>
              <a:gd name="connsiteX3345" fmla="*/ 189291 w 6206334"/>
              <a:gd name="connsiteY3345" fmla="*/ 452993 h 6858001"/>
              <a:gd name="connsiteX3346" fmla="*/ 175636 w 6206334"/>
              <a:gd name="connsiteY3346" fmla="*/ 443496 h 6858001"/>
              <a:gd name="connsiteX3347" fmla="*/ 169086 w 6206334"/>
              <a:gd name="connsiteY3347" fmla="*/ 440222 h 6858001"/>
              <a:gd name="connsiteX3348" fmla="*/ 179687 w 6206334"/>
              <a:gd name="connsiteY3348" fmla="*/ 432845 h 6858001"/>
              <a:gd name="connsiteX3349" fmla="*/ 166346 w 6206334"/>
              <a:gd name="connsiteY3349" fmla="*/ 421487 h 6858001"/>
              <a:gd name="connsiteX3350" fmla="*/ 162710 w 6206334"/>
              <a:gd name="connsiteY3350" fmla="*/ 410022 h 6858001"/>
              <a:gd name="connsiteX3351" fmla="*/ 202916 w 6206334"/>
              <a:gd name="connsiteY3351" fmla="*/ 435464 h 6858001"/>
              <a:gd name="connsiteX3352" fmla="*/ 211385 w 6206334"/>
              <a:gd name="connsiteY3352" fmla="*/ 424000 h 6858001"/>
              <a:gd name="connsiteX3353" fmla="*/ 232011 w 6206334"/>
              <a:gd name="connsiteY3353" fmla="*/ 440346 h 6858001"/>
              <a:gd name="connsiteX3354" fmla="*/ 222406 w 6206334"/>
              <a:gd name="connsiteY3354" fmla="*/ 427167 h 6858001"/>
              <a:gd name="connsiteX3355" fmla="*/ 217324 w 6206334"/>
              <a:gd name="connsiteY3355" fmla="*/ 420860 h 6858001"/>
              <a:gd name="connsiteX3356" fmla="*/ 205855 w 6206334"/>
              <a:gd name="connsiteY3356" fmla="*/ 414532 h 6858001"/>
              <a:gd name="connsiteX3357" fmla="*/ 212558 w 6206334"/>
              <a:gd name="connsiteY3357" fmla="*/ 414947 h 6858001"/>
              <a:gd name="connsiteX3358" fmla="*/ 202907 w 6206334"/>
              <a:gd name="connsiteY3358" fmla="*/ 402968 h 6858001"/>
              <a:gd name="connsiteX3359" fmla="*/ 188124 w 6206334"/>
              <a:gd name="connsiteY3359" fmla="*/ 388373 h 6858001"/>
              <a:gd name="connsiteX3360" fmla="*/ 222879 w 6206334"/>
              <a:gd name="connsiteY3360" fmla="*/ 409355 h 6858001"/>
              <a:gd name="connsiteX3361" fmla="*/ 233704 w 6206334"/>
              <a:gd name="connsiteY3361" fmla="*/ 416249 h 6858001"/>
              <a:gd name="connsiteX3362" fmla="*/ 234080 w 6206334"/>
              <a:gd name="connsiteY3362" fmla="*/ 416273 h 6858001"/>
              <a:gd name="connsiteX3363" fmla="*/ 257201 w 6206334"/>
              <a:gd name="connsiteY3363" fmla="*/ 426624 h 6858001"/>
              <a:gd name="connsiteX3364" fmla="*/ 260764 w 6206334"/>
              <a:gd name="connsiteY3364" fmla="*/ 429236 h 6858001"/>
              <a:gd name="connsiteX3365" fmla="*/ 256694 w 6206334"/>
              <a:gd name="connsiteY3365" fmla="*/ 422541 h 6858001"/>
              <a:gd name="connsiteX3366" fmla="*/ 222730 w 6206334"/>
              <a:gd name="connsiteY3366" fmla="*/ 394839 h 6858001"/>
              <a:gd name="connsiteX3367" fmla="*/ 192687 w 6206334"/>
              <a:gd name="connsiteY3367" fmla="*/ 370062 h 6858001"/>
              <a:gd name="connsiteX3368" fmla="*/ 174014 w 6206334"/>
              <a:gd name="connsiteY3368" fmla="*/ 353816 h 6858001"/>
              <a:gd name="connsiteX3369" fmla="*/ 180683 w 6206334"/>
              <a:gd name="connsiteY3369" fmla="*/ 356747 h 6858001"/>
              <a:gd name="connsiteX3370" fmla="*/ 229711 w 6206334"/>
              <a:gd name="connsiteY3370" fmla="*/ 375859 h 6858001"/>
              <a:gd name="connsiteX3371" fmla="*/ 253804 w 6206334"/>
              <a:gd name="connsiteY3371" fmla="*/ 389290 h 6858001"/>
              <a:gd name="connsiteX3372" fmla="*/ 253716 w 6206334"/>
              <a:gd name="connsiteY3372" fmla="*/ 385283 h 6858001"/>
              <a:gd name="connsiteX3373" fmla="*/ 253604 w 6206334"/>
              <a:gd name="connsiteY3373" fmla="*/ 385172 h 6858001"/>
              <a:gd name="connsiteX3374" fmla="*/ 255721 w 6206334"/>
              <a:gd name="connsiteY3374" fmla="*/ 385997 h 6858001"/>
              <a:gd name="connsiteX3375" fmla="*/ 334232 w 6206334"/>
              <a:gd name="connsiteY3375" fmla="*/ 419823 h 6858001"/>
              <a:gd name="connsiteX3376" fmla="*/ 364624 w 6206334"/>
              <a:gd name="connsiteY3376" fmla="*/ 427922 h 6858001"/>
              <a:gd name="connsiteX3377" fmla="*/ 319378 w 6206334"/>
              <a:gd name="connsiteY3377" fmla="*/ 408297 h 6858001"/>
              <a:gd name="connsiteX3378" fmla="*/ 244361 w 6206334"/>
              <a:gd name="connsiteY3378" fmla="*/ 375985 h 6858001"/>
              <a:gd name="connsiteX3379" fmla="*/ 240106 w 6206334"/>
              <a:gd name="connsiteY3379" fmla="*/ 371759 h 6858001"/>
              <a:gd name="connsiteX3380" fmla="*/ 234698 w 6206334"/>
              <a:gd name="connsiteY3380" fmla="*/ 362381 h 6858001"/>
              <a:gd name="connsiteX3381" fmla="*/ 298489 w 6206334"/>
              <a:gd name="connsiteY3381" fmla="*/ 391122 h 6858001"/>
              <a:gd name="connsiteX3382" fmla="*/ 241932 w 6206334"/>
              <a:gd name="connsiteY3382" fmla="*/ 339563 h 6858001"/>
              <a:gd name="connsiteX3383" fmla="*/ 261987 w 6206334"/>
              <a:gd name="connsiteY3383" fmla="*/ 330849 h 6858001"/>
              <a:gd name="connsiteX3384" fmla="*/ 270252 w 6206334"/>
              <a:gd name="connsiteY3384" fmla="*/ 333222 h 6858001"/>
              <a:gd name="connsiteX3385" fmla="*/ 258622 w 6206334"/>
              <a:gd name="connsiteY3385" fmla="*/ 315408 h 6858001"/>
              <a:gd name="connsiteX3386" fmla="*/ 232756 w 6206334"/>
              <a:gd name="connsiteY3386" fmla="*/ 293506 h 6858001"/>
              <a:gd name="connsiteX3387" fmla="*/ 229193 w 6206334"/>
              <a:gd name="connsiteY3387" fmla="*/ 290824 h 6858001"/>
              <a:gd name="connsiteX3388" fmla="*/ 338966 w 6206334"/>
              <a:gd name="connsiteY3388" fmla="*/ 336330 h 6858001"/>
              <a:gd name="connsiteX3389" fmla="*/ 346067 w 6206334"/>
              <a:gd name="connsiteY3389" fmla="*/ 332711 h 6858001"/>
              <a:gd name="connsiteX3390" fmla="*/ 258315 w 6206334"/>
              <a:gd name="connsiteY3390" fmla="*/ 291437 h 6858001"/>
              <a:gd name="connsiteX3391" fmla="*/ 296244 w 6206334"/>
              <a:gd name="connsiteY3391" fmla="*/ 303377 h 6858001"/>
              <a:gd name="connsiteX3392" fmla="*/ 323376 w 6206334"/>
              <a:gd name="connsiteY3392" fmla="*/ 314612 h 6858001"/>
              <a:gd name="connsiteX3393" fmla="*/ 327517 w 6206334"/>
              <a:gd name="connsiteY3393" fmla="*/ 317248 h 6858001"/>
              <a:gd name="connsiteX3394" fmla="*/ 345915 w 6206334"/>
              <a:gd name="connsiteY3394" fmla="*/ 326865 h 6858001"/>
              <a:gd name="connsiteX3395" fmla="*/ 345138 w 6206334"/>
              <a:gd name="connsiteY3395" fmla="*/ 323655 h 6858001"/>
              <a:gd name="connsiteX3396" fmla="*/ 368396 w 6206334"/>
              <a:gd name="connsiteY3396" fmla="*/ 333344 h 6858001"/>
              <a:gd name="connsiteX3397" fmla="*/ 406335 w 6206334"/>
              <a:gd name="connsiteY3397" fmla="*/ 345556 h 6858001"/>
              <a:gd name="connsiteX3398" fmla="*/ 384147 w 6206334"/>
              <a:gd name="connsiteY3398" fmla="*/ 335239 h 6858001"/>
              <a:gd name="connsiteX3399" fmla="*/ 337974 w 6206334"/>
              <a:gd name="connsiteY3399" fmla="*/ 313772 h 6858001"/>
              <a:gd name="connsiteX3400" fmla="*/ 335477 w 6206334"/>
              <a:gd name="connsiteY3400" fmla="*/ 310823 h 6858001"/>
              <a:gd name="connsiteX3401" fmla="*/ 330121 w 6206334"/>
              <a:gd name="connsiteY3401" fmla="*/ 303523 h 6858001"/>
              <a:gd name="connsiteX3402" fmla="*/ 384456 w 6206334"/>
              <a:gd name="connsiteY3402" fmla="*/ 333601 h 6858001"/>
              <a:gd name="connsiteX3403" fmla="*/ 344981 w 6206334"/>
              <a:gd name="connsiteY3403" fmla="*/ 304316 h 6858001"/>
              <a:gd name="connsiteX3404" fmla="*/ 305505 w 6206334"/>
              <a:gd name="connsiteY3404" fmla="*/ 275031 h 6858001"/>
              <a:gd name="connsiteX3405" fmla="*/ 340110 w 6206334"/>
              <a:gd name="connsiteY3405" fmla="*/ 281496 h 6858001"/>
              <a:gd name="connsiteX3406" fmla="*/ 289629 w 6206334"/>
              <a:gd name="connsiteY3406" fmla="*/ 231102 h 6858001"/>
              <a:gd name="connsiteX3407" fmla="*/ 370560 w 6206334"/>
              <a:gd name="connsiteY3407" fmla="*/ 279241 h 6858001"/>
              <a:gd name="connsiteX3408" fmla="*/ 421515 w 6206334"/>
              <a:gd name="connsiteY3408" fmla="*/ 311823 h 6858001"/>
              <a:gd name="connsiteX3409" fmla="*/ 421087 w 6206334"/>
              <a:gd name="connsiteY3409" fmla="*/ 314081 h 6858001"/>
              <a:gd name="connsiteX3410" fmla="*/ 420945 w 6206334"/>
              <a:gd name="connsiteY3410" fmla="*/ 314834 h 6858001"/>
              <a:gd name="connsiteX3411" fmla="*/ 421008 w 6206334"/>
              <a:gd name="connsiteY3411" fmla="*/ 314500 h 6858001"/>
              <a:gd name="connsiteX3412" fmla="*/ 421087 w 6206334"/>
              <a:gd name="connsiteY3412" fmla="*/ 314081 h 6858001"/>
              <a:gd name="connsiteX3413" fmla="*/ 421326 w 6206334"/>
              <a:gd name="connsiteY3413" fmla="*/ 312827 h 6858001"/>
              <a:gd name="connsiteX3414" fmla="*/ 421515 w 6206334"/>
              <a:gd name="connsiteY3414" fmla="*/ 311823 h 6858001"/>
              <a:gd name="connsiteX3415" fmla="*/ 364273 w 6206334"/>
              <a:gd name="connsiteY3415" fmla="*/ 266435 h 6858001"/>
              <a:gd name="connsiteX3416" fmla="*/ 363465 w 6206334"/>
              <a:gd name="connsiteY3416" fmla="*/ 263399 h 6858001"/>
              <a:gd name="connsiteX3417" fmla="*/ 364641 w 6206334"/>
              <a:gd name="connsiteY3417" fmla="*/ 259093 h 6858001"/>
              <a:gd name="connsiteX3418" fmla="*/ 310413 w 6206334"/>
              <a:gd name="connsiteY3418" fmla="*/ 235350 h 6858001"/>
              <a:gd name="connsiteX3419" fmla="*/ 319056 w 6206334"/>
              <a:gd name="connsiteY3419" fmla="*/ 232458 h 6858001"/>
              <a:gd name="connsiteX3420" fmla="*/ 364513 w 6206334"/>
              <a:gd name="connsiteY3420" fmla="*/ 248271 h 6858001"/>
              <a:gd name="connsiteX3421" fmla="*/ 366992 w 6206334"/>
              <a:gd name="connsiteY3421" fmla="*/ 249327 h 6858001"/>
              <a:gd name="connsiteX3422" fmla="*/ 370079 w 6206334"/>
              <a:gd name="connsiteY3422" fmla="*/ 250353 h 6858001"/>
              <a:gd name="connsiteX3423" fmla="*/ 370258 w 6206334"/>
              <a:gd name="connsiteY3423" fmla="*/ 250206 h 6858001"/>
              <a:gd name="connsiteX3424" fmla="*/ 321952 w 6206334"/>
              <a:gd name="connsiteY3424" fmla="*/ 218964 h 6858001"/>
              <a:gd name="connsiteX3425" fmla="*/ 316292 w 6206334"/>
              <a:gd name="connsiteY3425" fmla="*/ 202864 h 6858001"/>
              <a:gd name="connsiteX3426" fmla="*/ 272200 w 6206334"/>
              <a:gd name="connsiteY3426" fmla="*/ 164728 h 6858001"/>
              <a:gd name="connsiteX3427" fmla="*/ 175377 w 6206334"/>
              <a:gd name="connsiteY3427" fmla="*/ 90605 h 6858001"/>
              <a:gd name="connsiteX3428" fmla="*/ 282800 w 6206334"/>
              <a:gd name="connsiteY3428" fmla="*/ 157350 h 6858001"/>
              <a:gd name="connsiteX3429" fmla="*/ 335887 w 6206334"/>
              <a:gd name="connsiteY3429" fmla="*/ 194019 h 6858001"/>
              <a:gd name="connsiteX3430" fmla="*/ 380097 w 6206334"/>
              <a:gd name="connsiteY3430" fmla="*/ 213664 h 6858001"/>
              <a:gd name="connsiteX3431" fmla="*/ 333146 w 6206334"/>
              <a:gd name="connsiteY3431" fmla="*/ 175285 h 6858001"/>
              <a:gd name="connsiteX3432" fmla="*/ 332370 w 6206334"/>
              <a:gd name="connsiteY3432" fmla="*/ 164061 h 6858001"/>
              <a:gd name="connsiteX3433" fmla="*/ 290139 w 6206334"/>
              <a:gd name="connsiteY3433" fmla="*/ 133985 h 6858001"/>
              <a:gd name="connsiteX3434" fmla="*/ 251288 w 6206334"/>
              <a:gd name="connsiteY3434" fmla="*/ 101406 h 6858001"/>
              <a:gd name="connsiteX3435" fmla="*/ 262767 w 6206334"/>
              <a:gd name="connsiteY3435" fmla="*/ 104702 h 6858001"/>
              <a:gd name="connsiteX3436" fmla="*/ 262618 w 6206334"/>
              <a:gd name="connsiteY3436" fmla="*/ 90186 h 6858001"/>
              <a:gd name="connsiteX3437" fmla="*/ 345575 w 6206334"/>
              <a:gd name="connsiteY3437" fmla="*/ 142959 h 6858001"/>
              <a:gd name="connsiteX3438" fmla="*/ 294864 w 6206334"/>
              <a:gd name="connsiteY3438" fmla="*/ 96562 h 6858001"/>
              <a:gd name="connsiteX3439" fmla="*/ 292624 w 6206334"/>
              <a:gd name="connsiteY3439" fmla="*/ 94657 h 6858001"/>
              <a:gd name="connsiteX3440" fmla="*/ 335925 w 6206334"/>
              <a:gd name="connsiteY3440" fmla="*/ 109565 h 6858001"/>
              <a:gd name="connsiteX3441" fmla="*/ 280825 w 6206334"/>
              <a:gd name="connsiteY3441" fmla="*/ 84120 h 6858001"/>
              <a:gd name="connsiteX3442" fmla="*/ 274937 w 6206334"/>
              <a:gd name="connsiteY3442" fmla="*/ 74618 h 6858001"/>
              <a:gd name="connsiteX3443" fmla="*/ 296342 w 6206334"/>
              <a:gd name="connsiteY3443" fmla="*/ 85975 h 6858001"/>
              <a:gd name="connsiteX3444" fmla="*/ 219680 w 6206334"/>
              <a:gd name="connsiteY3444" fmla="*/ 22998 h 6858001"/>
              <a:gd name="connsiteX3445" fmla="*/ 190364 w 6206334"/>
              <a:gd name="connsiteY3445" fmla="*/ 1 h 6858001"/>
              <a:gd name="connsiteX3446" fmla="*/ 242286 w 6206334"/>
              <a:gd name="connsiteY3446" fmla="*/ 0 h 6858001"/>
              <a:gd name="connsiteX3447" fmla="*/ 343633 w 6206334"/>
              <a:gd name="connsiteY3447" fmla="*/ 74084 h 6858001"/>
              <a:gd name="connsiteX3448" fmla="*/ 377258 w 6206334"/>
              <a:gd name="connsiteY3448" fmla="*/ 100386 h 6858001"/>
              <a:gd name="connsiteX3449" fmla="*/ 379101 w 6206334"/>
              <a:gd name="connsiteY3449" fmla="*/ 101682 h 6858001"/>
              <a:gd name="connsiteX3450" fmla="*/ 403371 w 6206334"/>
              <a:gd name="connsiteY3450" fmla="*/ 108051 h 6858001"/>
              <a:gd name="connsiteX3451" fmla="*/ 391072 w 6206334"/>
              <a:gd name="connsiteY3451" fmla="*/ 98266 h 6858001"/>
              <a:gd name="connsiteX3452" fmla="*/ 380786 w 6206334"/>
              <a:gd name="connsiteY3452" fmla="*/ 94094 h 6858001"/>
              <a:gd name="connsiteX3453" fmla="*/ 366606 w 6206334"/>
              <a:gd name="connsiteY3453" fmla="*/ 84838 h 6858001"/>
              <a:gd name="connsiteX3454" fmla="*/ 369324 w 6206334"/>
              <a:gd name="connsiteY3454" fmla="*/ 83028 h 6858001"/>
              <a:gd name="connsiteX3455" fmla="*/ 371070 w 6206334"/>
              <a:gd name="connsiteY3455" fmla="*/ 83853 h 6858001"/>
              <a:gd name="connsiteX3456" fmla="*/ 369763 w 6206334"/>
              <a:gd name="connsiteY3456" fmla="*/ 82938 h 6858001"/>
              <a:gd name="connsiteX3457" fmla="*/ 369324 w 6206334"/>
              <a:gd name="connsiteY3457" fmla="*/ 83028 h 6858001"/>
              <a:gd name="connsiteX3458" fmla="*/ 320971 w 6206334"/>
              <a:gd name="connsiteY3458" fmla="*/ 54840 h 6858001"/>
              <a:gd name="connsiteX3459" fmla="*/ 327274 w 6206334"/>
              <a:gd name="connsiteY3459" fmla="*/ 57149 h 6858001"/>
              <a:gd name="connsiteX3460" fmla="*/ 331073 w 6206334"/>
              <a:gd name="connsiteY3460" fmla="*/ 57299 h 6858001"/>
              <a:gd name="connsiteX3461" fmla="*/ 320728 w 6206334"/>
              <a:gd name="connsiteY3461" fmla="*/ 49333 h 6858001"/>
              <a:gd name="connsiteX3462" fmla="*/ 271441 w 6206334"/>
              <a:gd name="connsiteY3462" fmla="*/ 10508 h 6858001"/>
              <a:gd name="connsiteX3463" fmla="*/ 269909 w 6206334"/>
              <a:gd name="connsiteY3463" fmla="*/ 3265 h 6858001"/>
              <a:gd name="connsiteX3464" fmla="*/ 268541 w 6206334"/>
              <a:gd name="connsiteY3464" fmla="*/ 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</a:cxnLst>
            <a:rect l="l" t="t" r="r" b="b"/>
            <a:pathLst>
              <a:path w="6206334" h="6858001">
                <a:moveTo>
                  <a:pt x="5840444" y="6850761"/>
                </a:moveTo>
                <a:cubicBezTo>
                  <a:pt x="5841448" y="6850725"/>
                  <a:pt x="5842174" y="6851422"/>
                  <a:pt x="5842224" y="6852865"/>
                </a:cubicBezTo>
                <a:lnTo>
                  <a:pt x="5839728" y="6851236"/>
                </a:lnTo>
                <a:close/>
                <a:moveTo>
                  <a:pt x="4247222" y="6848790"/>
                </a:moveTo>
                <a:lnTo>
                  <a:pt x="4247487" y="6848956"/>
                </a:lnTo>
                <a:lnTo>
                  <a:pt x="4247425" y="6848902"/>
                </a:lnTo>
                <a:close/>
                <a:moveTo>
                  <a:pt x="6030957" y="6845471"/>
                </a:moveTo>
                <a:cubicBezTo>
                  <a:pt x="6038788" y="6848697"/>
                  <a:pt x="6043718" y="6852280"/>
                  <a:pt x="6046333" y="6855154"/>
                </a:cubicBezTo>
                <a:lnTo>
                  <a:pt x="6047124" y="6858001"/>
                </a:lnTo>
                <a:lnTo>
                  <a:pt x="6042286" y="6858000"/>
                </a:lnTo>
                <a:close/>
                <a:moveTo>
                  <a:pt x="5796109" y="6817392"/>
                </a:moveTo>
                <a:lnTo>
                  <a:pt x="5797801" y="6820635"/>
                </a:lnTo>
                <a:lnTo>
                  <a:pt x="5821385" y="6830278"/>
                </a:lnTo>
                <a:lnTo>
                  <a:pt x="5809198" y="6821711"/>
                </a:lnTo>
                <a:cubicBezTo>
                  <a:pt x="5803334" y="6818236"/>
                  <a:pt x="5798604" y="6816371"/>
                  <a:pt x="5796109" y="6817392"/>
                </a:cubicBezTo>
                <a:close/>
                <a:moveTo>
                  <a:pt x="6143832" y="6782259"/>
                </a:moveTo>
                <a:lnTo>
                  <a:pt x="6149583" y="6784081"/>
                </a:lnTo>
                <a:lnTo>
                  <a:pt x="6162630" y="6787197"/>
                </a:lnTo>
                <a:lnTo>
                  <a:pt x="6184359" y="6804630"/>
                </a:lnTo>
                <a:lnTo>
                  <a:pt x="6206334" y="6823821"/>
                </a:lnTo>
                <a:lnTo>
                  <a:pt x="6198253" y="6821410"/>
                </a:lnTo>
                <a:lnTo>
                  <a:pt x="6191590" y="6818896"/>
                </a:lnTo>
                <a:close/>
                <a:moveTo>
                  <a:pt x="4064766" y="6721374"/>
                </a:moveTo>
                <a:cubicBezTo>
                  <a:pt x="4057147" y="6718607"/>
                  <a:pt x="4068319" y="6728511"/>
                  <a:pt x="4083704" y="6739849"/>
                </a:cubicBezTo>
                <a:cubicBezTo>
                  <a:pt x="4104217" y="6754969"/>
                  <a:pt x="4132215" y="6772637"/>
                  <a:pt x="4133140" y="6766222"/>
                </a:cubicBezTo>
                <a:cubicBezTo>
                  <a:pt x="4127588" y="6762370"/>
                  <a:pt x="4079192" y="6728780"/>
                  <a:pt x="4079192" y="6728780"/>
                </a:cubicBezTo>
                <a:cubicBezTo>
                  <a:pt x="4071936" y="6724625"/>
                  <a:pt x="4067306" y="6722295"/>
                  <a:pt x="4064766" y="6721374"/>
                </a:cubicBezTo>
                <a:close/>
                <a:moveTo>
                  <a:pt x="5999984" y="6683416"/>
                </a:moveTo>
                <a:lnTo>
                  <a:pt x="6033536" y="6698180"/>
                </a:lnTo>
                <a:lnTo>
                  <a:pt x="6059371" y="6707183"/>
                </a:lnTo>
                <a:lnTo>
                  <a:pt x="6116940" y="6750540"/>
                </a:lnTo>
                <a:lnTo>
                  <a:pt x="6125561" y="6757455"/>
                </a:lnTo>
                <a:lnTo>
                  <a:pt x="6118873" y="6755281"/>
                </a:lnTo>
                <a:cubicBezTo>
                  <a:pt x="6108819" y="6751897"/>
                  <a:pt x="6103316" y="6750221"/>
                  <a:pt x="6100880" y="6749794"/>
                </a:cubicBezTo>
                <a:lnTo>
                  <a:pt x="6101049" y="6750624"/>
                </a:lnTo>
                <a:lnTo>
                  <a:pt x="6072843" y="6729985"/>
                </a:lnTo>
                <a:cubicBezTo>
                  <a:pt x="6052527" y="6716479"/>
                  <a:pt x="6032319" y="6704307"/>
                  <a:pt x="6011953" y="6692958"/>
                </a:cubicBezTo>
                <a:close/>
                <a:moveTo>
                  <a:pt x="5918137" y="6645445"/>
                </a:moveTo>
                <a:lnTo>
                  <a:pt x="5964756" y="6667120"/>
                </a:lnTo>
                <a:lnTo>
                  <a:pt x="5966276" y="6668975"/>
                </a:lnTo>
                <a:cubicBezTo>
                  <a:pt x="5968318" y="6671886"/>
                  <a:pt x="5969124" y="6673710"/>
                  <a:pt x="5967745" y="6673315"/>
                </a:cubicBezTo>
                <a:cubicBezTo>
                  <a:pt x="5951904" y="6668763"/>
                  <a:pt x="5937139" y="6659169"/>
                  <a:pt x="5922601" y="6648697"/>
                </a:cubicBezTo>
                <a:close/>
                <a:moveTo>
                  <a:pt x="5869902" y="6644046"/>
                </a:moveTo>
                <a:lnTo>
                  <a:pt x="5870009" y="6645601"/>
                </a:lnTo>
                <a:lnTo>
                  <a:pt x="5870023" y="6645823"/>
                </a:lnTo>
                <a:cubicBezTo>
                  <a:pt x="5870120" y="6647204"/>
                  <a:pt x="5870228" y="6648782"/>
                  <a:pt x="5870228" y="6648782"/>
                </a:cubicBezTo>
                <a:lnTo>
                  <a:pt x="5870009" y="6645601"/>
                </a:lnTo>
                <a:lnTo>
                  <a:pt x="5869908" y="6644120"/>
                </a:lnTo>
                <a:cubicBezTo>
                  <a:pt x="5869881" y="6643750"/>
                  <a:pt x="5869874" y="6643651"/>
                  <a:pt x="5869902" y="6644046"/>
                </a:cubicBezTo>
                <a:close/>
                <a:moveTo>
                  <a:pt x="5837292" y="6589228"/>
                </a:moveTo>
                <a:cubicBezTo>
                  <a:pt x="5834812" y="6590035"/>
                  <a:pt x="5834525" y="6591130"/>
                  <a:pt x="5835326" y="6592185"/>
                </a:cubicBezTo>
                <a:cubicBezTo>
                  <a:pt x="5835927" y="6592977"/>
                  <a:pt x="5837142" y="6593748"/>
                  <a:pt x="5838505" y="6594362"/>
                </a:cubicBezTo>
                <a:cubicBezTo>
                  <a:pt x="5839868" y="6594975"/>
                  <a:pt x="5841380" y="6595431"/>
                  <a:pt x="5842573" y="6595592"/>
                </a:cubicBezTo>
                <a:cubicBezTo>
                  <a:pt x="5844958" y="6595917"/>
                  <a:pt x="5846077" y="6595064"/>
                  <a:pt x="5842207" y="6591947"/>
                </a:cubicBezTo>
                <a:cubicBezTo>
                  <a:pt x="5839801" y="6592031"/>
                  <a:pt x="5839699" y="6589143"/>
                  <a:pt x="5837292" y="6589228"/>
                </a:cubicBezTo>
                <a:close/>
                <a:moveTo>
                  <a:pt x="6015649" y="6583178"/>
                </a:moveTo>
                <a:lnTo>
                  <a:pt x="6051075" y="6598384"/>
                </a:lnTo>
                <a:lnTo>
                  <a:pt x="6054935" y="6601698"/>
                </a:lnTo>
                <a:cubicBezTo>
                  <a:pt x="6062413" y="6607907"/>
                  <a:pt x="6071083" y="6614847"/>
                  <a:pt x="6082289" y="6623421"/>
                </a:cubicBezTo>
                <a:cubicBezTo>
                  <a:pt x="6085953" y="6627079"/>
                  <a:pt x="6113630" y="6647728"/>
                  <a:pt x="6117817" y="6653652"/>
                </a:cubicBezTo>
                <a:lnTo>
                  <a:pt x="6113757" y="6653534"/>
                </a:lnTo>
                <a:lnTo>
                  <a:pt x="6111811" y="6653094"/>
                </a:lnTo>
                <a:lnTo>
                  <a:pt x="6098013" y="6643950"/>
                </a:lnTo>
                <a:cubicBezTo>
                  <a:pt x="6082019" y="6631702"/>
                  <a:pt x="6062865" y="6613500"/>
                  <a:pt x="6055067" y="6608656"/>
                </a:cubicBezTo>
                <a:close/>
                <a:moveTo>
                  <a:pt x="5761972" y="6570644"/>
                </a:moveTo>
                <a:cubicBezTo>
                  <a:pt x="5760768" y="6570686"/>
                  <a:pt x="5760221" y="6572269"/>
                  <a:pt x="5760276" y="6573834"/>
                </a:cubicBezTo>
                <a:cubicBezTo>
                  <a:pt x="5760329" y="6575397"/>
                  <a:pt x="5760985" y="6576940"/>
                  <a:pt x="5762188" y="6576898"/>
                </a:cubicBezTo>
                <a:cubicBezTo>
                  <a:pt x="5764693" y="6579702"/>
                  <a:pt x="5761972" y="6570644"/>
                  <a:pt x="5761972" y="6570644"/>
                </a:cubicBezTo>
                <a:close/>
                <a:moveTo>
                  <a:pt x="5702096" y="6545753"/>
                </a:moveTo>
                <a:lnTo>
                  <a:pt x="5697874" y="6548969"/>
                </a:lnTo>
                <a:lnTo>
                  <a:pt x="5701157" y="6550714"/>
                </a:lnTo>
                <a:cubicBezTo>
                  <a:pt x="5714712" y="6556627"/>
                  <a:pt x="5727929" y="6561468"/>
                  <a:pt x="5739315" y="6565649"/>
                </a:cubicBezTo>
                <a:cubicBezTo>
                  <a:pt x="5734094" y="6559809"/>
                  <a:pt x="5728376" y="6556996"/>
                  <a:pt x="5721405" y="6554227"/>
                </a:cubicBezTo>
                <a:close/>
                <a:moveTo>
                  <a:pt x="5692579" y="6540664"/>
                </a:moveTo>
                <a:lnTo>
                  <a:pt x="5690152" y="6544493"/>
                </a:lnTo>
                <a:lnTo>
                  <a:pt x="5686557" y="6542952"/>
                </a:lnTo>
                <a:lnTo>
                  <a:pt x="5690214" y="6544896"/>
                </a:lnTo>
                <a:lnTo>
                  <a:pt x="5690152" y="6544493"/>
                </a:lnTo>
                <a:lnTo>
                  <a:pt x="5700655" y="6545120"/>
                </a:lnTo>
                <a:lnTo>
                  <a:pt x="5695975" y="6543066"/>
                </a:lnTo>
                <a:close/>
                <a:moveTo>
                  <a:pt x="5994950" y="6512073"/>
                </a:moveTo>
                <a:cubicBezTo>
                  <a:pt x="5998165" y="6512996"/>
                  <a:pt x="6000918" y="6513788"/>
                  <a:pt x="6000918" y="6513788"/>
                </a:cubicBezTo>
                <a:cubicBezTo>
                  <a:pt x="5997257" y="6516498"/>
                  <a:pt x="5995582" y="6517031"/>
                  <a:pt x="5994915" y="6516405"/>
                </a:cubicBezTo>
                <a:cubicBezTo>
                  <a:pt x="5994245" y="6515779"/>
                  <a:pt x="5994584" y="6513995"/>
                  <a:pt x="5994950" y="6512073"/>
                </a:cubicBezTo>
                <a:close/>
                <a:moveTo>
                  <a:pt x="5660422" y="6506426"/>
                </a:moveTo>
                <a:lnTo>
                  <a:pt x="5663022" y="6512713"/>
                </a:lnTo>
                <a:cubicBezTo>
                  <a:pt x="5666672" y="6515868"/>
                  <a:pt x="5671966" y="6519296"/>
                  <a:pt x="5675743" y="6521313"/>
                </a:cubicBezTo>
                <a:cubicBezTo>
                  <a:pt x="5678260" y="6522657"/>
                  <a:pt x="5680106" y="6523372"/>
                  <a:pt x="5680340" y="6522956"/>
                </a:cubicBezTo>
                <a:cubicBezTo>
                  <a:pt x="5680653" y="6522404"/>
                  <a:pt x="5678107" y="6519844"/>
                  <a:pt x="5670479" y="6514088"/>
                </a:cubicBezTo>
                <a:cubicBezTo>
                  <a:pt x="5670479" y="6514088"/>
                  <a:pt x="5668499" y="6511988"/>
                  <a:pt x="5666219" y="6509899"/>
                </a:cubicBezTo>
                <a:lnTo>
                  <a:pt x="5661158" y="6506457"/>
                </a:lnTo>
                <a:close/>
                <a:moveTo>
                  <a:pt x="6037261" y="6491498"/>
                </a:moveTo>
                <a:lnTo>
                  <a:pt x="6077326" y="6508173"/>
                </a:lnTo>
                <a:lnTo>
                  <a:pt x="6084591" y="6515547"/>
                </a:lnTo>
                <a:cubicBezTo>
                  <a:pt x="6086666" y="6518042"/>
                  <a:pt x="6087650" y="6519880"/>
                  <a:pt x="6086803" y="6520506"/>
                </a:cubicBezTo>
                <a:cubicBezTo>
                  <a:pt x="6086312" y="6520870"/>
                  <a:pt x="6085304" y="6520799"/>
                  <a:pt x="6083902" y="6520380"/>
                </a:cubicBezTo>
                <a:cubicBezTo>
                  <a:pt x="6082501" y="6519961"/>
                  <a:pt x="6080704" y="6519197"/>
                  <a:pt x="6078636" y="6518178"/>
                </a:cubicBezTo>
                <a:cubicBezTo>
                  <a:pt x="6072430" y="6515121"/>
                  <a:pt x="6063764" y="6509769"/>
                  <a:pt x="6055900" y="6504586"/>
                </a:cubicBezTo>
                <a:cubicBezTo>
                  <a:pt x="6048038" y="6499404"/>
                  <a:pt x="6040975" y="6494390"/>
                  <a:pt x="6037979" y="6492009"/>
                </a:cubicBezTo>
                <a:close/>
                <a:moveTo>
                  <a:pt x="6042232" y="6472277"/>
                </a:moveTo>
                <a:lnTo>
                  <a:pt x="6046429" y="6473602"/>
                </a:lnTo>
                <a:cubicBezTo>
                  <a:pt x="6056834" y="6476974"/>
                  <a:pt x="6068217" y="6481036"/>
                  <a:pt x="6074582" y="6485150"/>
                </a:cubicBezTo>
                <a:cubicBezTo>
                  <a:pt x="6081006" y="6490948"/>
                  <a:pt x="6075368" y="6490421"/>
                  <a:pt x="6066243" y="6487787"/>
                </a:cubicBezTo>
                <a:lnTo>
                  <a:pt x="6058533" y="6485151"/>
                </a:lnTo>
                <a:lnTo>
                  <a:pt x="6051597" y="6479565"/>
                </a:lnTo>
                <a:close/>
                <a:moveTo>
                  <a:pt x="5746814" y="6458770"/>
                </a:moveTo>
                <a:lnTo>
                  <a:pt x="5747659" y="6459562"/>
                </a:lnTo>
                <a:lnTo>
                  <a:pt x="5757391" y="6464498"/>
                </a:lnTo>
                <a:lnTo>
                  <a:pt x="5755847" y="6463442"/>
                </a:lnTo>
                <a:close/>
                <a:moveTo>
                  <a:pt x="6050375" y="6435412"/>
                </a:moveTo>
                <a:cubicBezTo>
                  <a:pt x="6055589" y="6435232"/>
                  <a:pt x="6057995" y="6435149"/>
                  <a:pt x="6058094" y="6438035"/>
                </a:cubicBezTo>
                <a:lnTo>
                  <a:pt x="6054210" y="6439678"/>
                </a:lnTo>
                <a:lnTo>
                  <a:pt x="6053187" y="6439124"/>
                </a:lnTo>
                <a:lnTo>
                  <a:pt x="6053235" y="6439689"/>
                </a:lnTo>
                <a:close/>
                <a:moveTo>
                  <a:pt x="6048833" y="6434382"/>
                </a:moveTo>
                <a:cubicBezTo>
                  <a:pt x="6049749" y="6434712"/>
                  <a:pt x="6050375" y="6435412"/>
                  <a:pt x="6050375" y="6435412"/>
                </a:cubicBezTo>
                <a:cubicBezTo>
                  <a:pt x="6049222" y="6436898"/>
                  <a:pt x="6048020" y="6436939"/>
                  <a:pt x="6047105" y="6436609"/>
                </a:cubicBezTo>
                <a:cubicBezTo>
                  <a:pt x="6046190" y="6436279"/>
                  <a:pt x="6045562" y="6435579"/>
                  <a:pt x="6045562" y="6435579"/>
                </a:cubicBezTo>
                <a:cubicBezTo>
                  <a:pt x="6046717" y="6434096"/>
                  <a:pt x="6047919" y="6434053"/>
                  <a:pt x="6048833" y="6434382"/>
                </a:cubicBezTo>
                <a:close/>
                <a:moveTo>
                  <a:pt x="6079109" y="6375412"/>
                </a:moveTo>
                <a:cubicBezTo>
                  <a:pt x="6080113" y="6375376"/>
                  <a:pt x="6080841" y="6376074"/>
                  <a:pt x="6080891" y="6377516"/>
                </a:cubicBezTo>
                <a:lnTo>
                  <a:pt x="6078394" y="6375889"/>
                </a:lnTo>
                <a:close/>
                <a:moveTo>
                  <a:pt x="5776961" y="6267512"/>
                </a:moveTo>
                <a:lnTo>
                  <a:pt x="5782732" y="6273228"/>
                </a:lnTo>
                <a:lnTo>
                  <a:pt x="5796534" y="6277329"/>
                </a:lnTo>
                <a:lnTo>
                  <a:pt x="5783716" y="6271249"/>
                </a:lnTo>
                <a:close/>
                <a:moveTo>
                  <a:pt x="5728341" y="6241158"/>
                </a:moveTo>
                <a:cubicBezTo>
                  <a:pt x="5727377" y="6242547"/>
                  <a:pt x="5727836" y="6243895"/>
                  <a:pt x="5729122" y="6245062"/>
                </a:cubicBezTo>
                <a:cubicBezTo>
                  <a:pt x="5731048" y="6246812"/>
                  <a:pt x="5734829" y="6248154"/>
                  <a:pt x="5738435" y="6248611"/>
                </a:cubicBezTo>
                <a:lnTo>
                  <a:pt x="5741590" y="6247944"/>
                </a:lnTo>
                <a:lnTo>
                  <a:pt x="5729460" y="6241232"/>
                </a:lnTo>
                <a:close/>
                <a:moveTo>
                  <a:pt x="3401438" y="6155509"/>
                </a:moveTo>
                <a:cubicBezTo>
                  <a:pt x="3397041" y="6154221"/>
                  <a:pt x="3391819" y="6154123"/>
                  <a:pt x="3390166" y="6156505"/>
                </a:cubicBezTo>
                <a:cubicBezTo>
                  <a:pt x="3394925" y="6159808"/>
                  <a:pt x="3413305" y="6165508"/>
                  <a:pt x="3407752" y="6161654"/>
                </a:cubicBezTo>
                <a:cubicBezTo>
                  <a:pt x="3409405" y="6159273"/>
                  <a:pt x="3405834" y="6156795"/>
                  <a:pt x="3401438" y="6155509"/>
                </a:cubicBezTo>
                <a:close/>
                <a:moveTo>
                  <a:pt x="3363181" y="6127634"/>
                </a:moveTo>
                <a:cubicBezTo>
                  <a:pt x="3360868" y="6127791"/>
                  <a:pt x="3359356" y="6128065"/>
                  <a:pt x="3359356" y="6128065"/>
                </a:cubicBezTo>
                <a:lnTo>
                  <a:pt x="3386461" y="6139823"/>
                </a:lnTo>
                <a:cubicBezTo>
                  <a:pt x="3384278" y="6127725"/>
                  <a:pt x="3370124" y="6127160"/>
                  <a:pt x="3363181" y="6127634"/>
                </a:cubicBezTo>
                <a:close/>
                <a:moveTo>
                  <a:pt x="3325933" y="6088994"/>
                </a:moveTo>
                <a:cubicBezTo>
                  <a:pt x="3321536" y="6087707"/>
                  <a:pt x="3317503" y="6088436"/>
                  <a:pt x="3318230" y="6092469"/>
                </a:cubicBezTo>
                <a:lnTo>
                  <a:pt x="3335817" y="6097618"/>
                </a:lnTo>
                <a:cubicBezTo>
                  <a:pt x="3335088" y="6093585"/>
                  <a:pt x="3330329" y="6090281"/>
                  <a:pt x="3325933" y="6088994"/>
                </a:cubicBezTo>
                <a:close/>
                <a:moveTo>
                  <a:pt x="3287419" y="6058791"/>
                </a:moveTo>
                <a:cubicBezTo>
                  <a:pt x="3284795" y="6058605"/>
                  <a:pt x="3282693" y="6058985"/>
                  <a:pt x="3281866" y="6060175"/>
                </a:cubicBezTo>
                <a:cubicBezTo>
                  <a:pt x="3282231" y="6062191"/>
                  <a:pt x="3284156" y="6063969"/>
                  <a:pt x="3286765" y="6065450"/>
                </a:cubicBezTo>
                <a:cubicBezTo>
                  <a:pt x="3294594" y="6069890"/>
                  <a:pt x="3308576" y="6071657"/>
                  <a:pt x="3305005" y="6069179"/>
                </a:cubicBezTo>
                <a:cubicBezTo>
                  <a:pt x="3307899" y="6065011"/>
                  <a:pt x="3295296" y="6059352"/>
                  <a:pt x="3287419" y="6058791"/>
                </a:cubicBezTo>
                <a:close/>
                <a:moveTo>
                  <a:pt x="3243782" y="6020937"/>
                </a:moveTo>
                <a:cubicBezTo>
                  <a:pt x="3241794" y="6021264"/>
                  <a:pt x="3240516" y="6022363"/>
                  <a:pt x="3240743" y="6024578"/>
                </a:cubicBezTo>
                <a:cubicBezTo>
                  <a:pt x="3246296" y="6028432"/>
                  <a:pt x="3264434" y="6032789"/>
                  <a:pt x="3259672" y="6029484"/>
                </a:cubicBezTo>
                <a:cubicBezTo>
                  <a:pt x="3262150" y="6025913"/>
                  <a:pt x="3249754" y="6019955"/>
                  <a:pt x="3243782" y="6020937"/>
                </a:cubicBezTo>
                <a:close/>
                <a:moveTo>
                  <a:pt x="3204118" y="5987842"/>
                </a:moveTo>
                <a:cubicBezTo>
                  <a:pt x="3201731" y="5987948"/>
                  <a:pt x="3200168" y="5988187"/>
                  <a:pt x="3200168" y="5988187"/>
                </a:cubicBezTo>
                <a:lnTo>
                  <a:pt x="3228067" y="6000495"/>
                </a:lnTo>
                <a:cubicBezTo>
                  <a:pt x="3225885" y="5988397"/>
                  <a:pt x="3211283" y="5987523"/>
                  <a:pt x="3204118" y="5987842"/>
                </a:cubicBezTo>
                <a:close/>
                <a:moveTo>
                  <a:pt x="3189752" y="5965083"/>
                </a:moveTo>
                <a:cubicBezTo>
                  <a:pt x="3186545" y="5964622"/>
                  <a:pt x="3183703" y="5966177"/>
                  <a:pt x="3184432" y="5970210"/>
                </a:cubicBezTo>
                <a:lnTo>
                  <a:pt x="3197257" y="5972055"/>
                </a:lnTo>
                <a:cubicBezTo>
                  <a:pt x="3196529" y="5968022"/>
                  <a:pt x="3192957" y="5965545"/>
                  <a:pt x="3189752" y="5965083"/>
                </a:cubicBezTo>
                <a:close/>
                <a:moveTo>
                  <a:pt x="3116437" y="5899650"/>
                </a:moveTo>
                <a:cubicBezTo>
                  <a:pt x="3112962" y="5899149"/>
                  <a:pt x="3108594" y="5899938"/>
                  <a:pt x="3106940" y="5902319"/>
                </a:cubicBezTo>
                <a:cubicBezTo>
                  <a:pt x="3106940" y="5902319"/>
                  <a:pt x="3125321" y="5908019"/>
                  <a:pt x="3120562" y="5904716"/>
                </a:cubicBezTo>
                <a:cubicBezTo>
                  <a:pt x="3122488" y="5901939"/>
                  <a:pt x="3119911" y="5900148"/>
                  <a:pt x="3116437" y="5899650"/>
                </a:cubicBezTo>
                <a:close/>
                <a:moveTo>
                  <a:pt x="4267239" y="5880191"/>
                </a:moveTo>
                <a:cubicBezTo>
                  <a:pt x="4267346" y="5881147"/>
                  <a:pt x="4271900" y="5884748"/>
                  <a:pt x="4277752" y="5888809"/>
                </a:cubicBezTo>
                <a:cubicBezTo>
                  <a:pt x="4289454" y="5896931"/>
                  <a:pt x="4306348" y="5906891"/>
                  <a:pt x="4303240" y="5901206"/>
                </a:cubicBezTo>
                <a:cubicBezTo>
                  <a:pt x="4303240" y="5901206"/>
                  <a:pt x="4288164" y="5890744"/>
                  <a:pt x="4283404" y="5887441"/>
                </a:cubicBezTo>
                <a:cubicBezTo>
                  <a:pt x="4271470" y="5880923"/>
                  <a:pt x="4267132" y="5879233"/>
                  <a:pt x="4267239" y="5880191"/>
                </a:cubicBezTo>
                <a:close/>
                <a:moveTo>
                  <a:pt x="3805455" y="5866615"/>
                </a:moveTo>
                <a:cubicBezTo>
                  <a:pt x="3800245" y="5867556"/>
                  <a:pt x="3803777" y="5875593"/>
                  <a:pt x="3831677" y="5887901"/>
                </a:cubicBezTo>
                <a:cubicBezTo>
                  <a:pt x="3885228" y="5939471"/>
                  <a:pt x="3944372" y="5992720"/>
                  <a:pt x="4007274" y="6046903"/>
                </a:cubicBezTo>
                <a:lnTo>
                  <a:pt x="4177825" y="6188598"/>
                </a:lnTo>
                <a:lnTo>
                  <a:pt x="4181566" y="6182321"/>
                </a:lnTo>
                <a:lnTo>
                  <a:pt x="4027883" y="6050238"/>
                </a:lnTo>
                <a:cubicBezTo>
                  <a:pt x="3964333" y="5996137"/>
                  <a:pt x="3899776" y="5942218"/>
                  <a:pt x="3831677" y="5887901"/>
                </a:cubicBezTo>
                <a:cubicBezTo>
                  <a:pt x="3824613" y="5871826"/>
                  <a:pt x="3810662" y="5865672"/>
                  <a:pt x="3805455" y="5866615"/>
                </a:cubicBezTo>
                <a:close/>
                <a:moveTo>
                  <a:pt x="4218676" y="5839432"/>
                </a:moveTo>
                <a:cubicBezTo>
                  <a:pt x="4218189" y="5839976"/>
                  <a:pt x="4222444" y="5843371"/>
                  <a:pt x="4228295" y="5847430"/>
                </a:cubicBezTo>
                <a:cubicBezTo>
                  <a:pt x="4239998" y="5855552"/>
                  <a:pt x="4258081" y="5866339"/>
                  <a:pt x="4257353" y="5862305"/>
                </a:cubicBezTo>
                <a:lnTo>
                  <a:pt x="4237520" y="5848540"/>
                </a:lnTo>
                <a:cubicBezTo>
                  <a:pt x="4224395" y="5841196"/>
                  <a:pt x="4219164" y="5838888"/>
                  <a:pt x="4218676" y="5839432"/>
                </a:cubicBezTo>
                <a:close/>
                <a:moveTo>
                  <a:pt x="4178709" y="5804471"/>
                </a:moveTo>
                <a:cubicBezTo>
                  <a:pt x="4175892" y="5804372"/>
                  <a:pt x="4174049" y="5804489"/>
                  <a:pt x="4174049" y="5804489"/>
                </a:cubicBezTo>
                <a:cubicBezTo>
                  <a:pt x="4174411" y="5806504"/>
                  <a:pt x="4176635" y="5808489"/>
                  <a:pt x="4179764" y="5810331"/>
                </a:cubicBezTo>
                <a:cubicBezTo>
                  <a:pt x="4189156" y="5815856"/>
                  <a:pt x="4206708" y="5820101"/>
                  <a:pt x="4206708" y="5820101"/>
                </a:cubicBezTo>
                <a:cubicBezTo>
                  <a:pt x="4204344" y="5806995"/>
                  <a:pt x="4187154" y="5804766"/>
                  <a:pt x="4178709" y="5804471"/>
                </a:cubicBezTo>
                <a:close/>
                <a:moveTo>
                  <a:pt x="3676842" y="5741618"/>
                </a:moveTo>
                <a:cubicBezTo>
                  <a:pt x="3676181" y="5740110"/>
                  <a:pt x="3676621" y="5741114"/>
                  <a:pt x="3677504" y="5743124"/>
                </a:cubicBezTo>
                <a:lnTo>
                  <a:pt x="3678085" y="5744444"/>
                </a:lnTo>
                <a:lnTo>
                  <a:pt x="3678746" y="5745950"/>
                </a:lnTo>
                <a:cubicBezTo>
                  <a:pt x="3679711" y="5748148"/>
                  <a:pt x="3681038" y="5751161"/>
                  <a:pt x="3682803" y="5755179"/>
                </a:cubicBezTo>
                <a:cubicBezTo>
                  <a:pt x="3682803" y="5755179"/>
                  <a:pt x="3681919" y="5753171"/>
                  <a:pt x="3680817" y="5750658"/>
                </a:cubicBezTo>
                <a:lnTo>
                  <a:pt x="3678085" y="5744444"/>
                </a:lnTo>
                <a:close/>
                <a:moveTo>
                  <a:pt x="3612101" y="5695454"/>
                </a:moveTo>
                <a:cubicBezTo>
                  <a:pt x="3611544" y="5696096"/>
                  <a:pt x="3615767" y="5699541"/>
                  <a:pt x="3621618" y="5703602"/>
                </a:cubicBezTo>
                <a:cubicBezTo>
                  <a:pt x="3633320" y="5711723"/>
                  <a:pt x="3651540" y="5722313"/>
                  <a:pt x="3651088" y="5717881"/>
                </a:cubicBezTo>
                <a:lnTo>
                  <a:pt x="3631253" y="5704115"/>
                </a:lnTo>
                <a:cubicBezTo>
                  <a:pt x="3617991" y="5696969"/>
                  <a:pt x="3612657" y="5694810"/>
                  <a:pt x="3612101" y="5695454"/>
                </a:cubicBezTo>
                <a:close/>
                <a:moveTo>
                  <a:pt x="2754290" y="5564709"/>
                </a:moveTo>
                <a:cubicBezTo>
                  <a:pt x="2752507" y="5563361"/>
                  <a:pt x="2757774" y="5568266"/>
                  <a:pt x="2774568" y="5583449"/>
                </a:cubicBezTo>
                <a:cubicBezTo>
                  <a:pt x="2857723" y="5663502"/>
                  <a:pt x="3007106" y="5825975"/>
                  <a:pt x="3085650" y="5880487"/>
                </a:cubicBezTo>
                <a:lnTo>
                  <a:pt x="3099821" y="5882090"/>
                </a:lnTo>
                <a:cubicBezTo>
                  <a:pt x="3101671" y="5869263"/>
                  <a:pt x="3027884" y="5818054"/>
                  <a:pt x="3008051" y="5804288"/>
                </a:cubicBezTo>
                <a:cubicBezTo>
                  <a:pt x="2944732" y="5738000"/>
                  <a:pt x="2902152" y="5694338"/>
                  <a:pt x="2839736" y="5636908"/>
                </a:cubicBezTo>
                <a:cubicBezTo>
                  <a:pt x="2828432" y="5629062"/>
                  <a:pt x="2759640" y="5568752"/>
                  <a:pt x="2754290" y="5564709"/>
                </a:cubicBezTo>
                <a:close/>
                <a:moveTo>
                  <a:pt x="4668826" y="5496894"/>
                </a:moveTo>
                <a:lnTo>
                  <a:pt x="4704216" y="5511775"/>
                </a:lnTo>
                <a:lnTo>
                  <a:pt x="4703589" y="5510990"/>
                </a:lnTo>
                <a:cubicBezTo>
                  <a:pt x="4694366" y="5504588"/>
                  <a:pt x="4680085" y="5499969"/>
                  <a:pt x="4671589" y="5497601"/>
                </a:cubicBezTo>
                <a:close/>
                <a:moveTo>
                  <a:pt x="2345839" y="5413113"/>
                </a:moveTo>
                <a:cubicBezTo>
                  <a:pt x="2369485" y="5432393"/>
                  <a:pt x="2393552" y="5457568"/>
                  <a:pt x="2412899" y="5483883"/>
                </a:cubicBezTo>
                <a:cubicBezTo>
                  <a:pt x="2405912" y="5480822"/>
                  <a:pt x="2399438" y="5476512"/>
                  <a:pt x="2393352" y="5471359"/>
                </a:cubicBezTo>
                <a:cubicBezTo>
                  <a:pt x="2375096" y="5455901"/>
                  <a:pt x="2360349" y="5432849"/>
                  <a:pt x="2345839" y="5413113"/>
                </a:cubicBezTo>
                <a:close/>
                <a:moveTo>
                  <a:pt x="2337437" y="5403147"/>
                </a:moveTo>
                <a:cubicBezTo>
                  <a:pt x="2343104" y="5401778"/>
                  <a:pt x="2344472" y="5407446"/>
                  <a:pt x="2345839" y="5413113"/>
                </a:cubicBezTo>
                <a:cubicBezTo>
                  <a:pt x="2343005" y="5413797"/>
                  <a:pt x="2341248" y="5412723"/>
                  <a:pt x="2340025" y="5410767"/>
                </a:cubicBezTo>
                <a:cubicBezTo>
                  <a:pt x="2338804" y="5408813"/>
                  <a:pt x="2338120" y="5405980"/>
                  <a:pt x="2337437" y="5403147"/>
                </a:cubicBezTo>
                <a:close/>
                <a:moveTo>
                  <a:pt x="2319760" y="5381677"/>
                </a:moveTo>
                <a:cubicBezTo>
                  <a:pt x="2323000" y="5381644"/>
                  <a:pt x="2326754" y="5383736"/>
                  <a:pt x="2327437" y="5386570"/>
                </a:cubicBezTo>
                <a:cubicBezTo>
                  <a:pt x="2328805" y="5392236"/>
                  <a:pt x="2315158" y="5389533"/>
                  <a:pt x="2315158" y="5389533"/>
                </a:cubicBezTo>
                <a:cubicBezTo>
                  <a:pt x="2313791" y="5383866"/>
                  <a:pt x="2316519" y="5381710"/>
                  <a:pt x="2319760" y="5381677"/>
                </a:cubicBezTo>
                <a:close/>
                <a:moveTo>
                  <a:pt x="2068911" y="5171669"/>
                </a:moveTo>
                <a:lnTo>
                  <a:pt x="2187981" y="5302901"/>
                </a:lnTo>
                <a:lnTo>
                  <a:pt x="2227740" y="5343889"/>
                </a:lnTo>
                <a:lnTo>
                  <a:pt x="2253414" y="5374358"/>
                </a:lnTo>
                <a:lnTo>
                  <a:pt x="2328533" y="5455202"/>
                </a:lnTo>
                <a:lnTo>
                  <a:pt x="2328520" y="5455467"/>
                </a:lnTo>
                <a:lnTo>
                  <a:pt x="2330830" y="5457674"/>
                </a:lnTo>
                <a:lnTo>
                  <a:pt x="2366102" y="5495633"/>
                </a:lnTo>
                <a:lnTo>
                  <a:pt x="2366095" y="5496336"/>
                </a:lnTo>
                <a:lnTo>
                  <a:pt x="2371497" y="5501440"/>
                </a:lnTo>
                <a:lnTo>
                  <a:pt x="2376947" y="5507305"/>
                </a:lnTo>
                <a:cubicBezTo>
                  <a:pt x="2460661" y="5594794"/>
                  <a:pt x="2546448" y="5681036"/>
                  <a:pt x="2630427" y="5772210"/>
                </a:cubicBezTo>
                <a:cubicBezTo>
                  <a:pt x="2631452" y="5776459"/>
                  <a:pt x="2646549" y="5794743"/>
                  <a:pt x="2651642" y="5804196"/>
                </a:cubicBezTo>
                <a:lnTo>
                  <a:pt x="2652446" y="5809442"/>
                </a:lnTo>
                <a:lnTo>
                  <a:pt x="2568053" y="5729181"/>
                </a:lnTo>
                <a:lnTo>
                  <a:pt x="2446705" y="5612033"/>
                </a:lnTo>
                <a:lnTo>
                  <a:pt x="2417848" y="5579501"/>
                </a:lnTo>
                <a:cubicBezTo>
                  <a:pt x="2401607" y="5561073"/>
                  <a:pt x="2386720" y="5544175"/>
                  <a:pt x="2374109" y="5530228"/>
                </a:cubicBezTo>
                <a:cubicBezTo>
                  <a:pt x="2273210" y="5418650"/>
                  <a:pt x="2197747" y="5337913"/>
                  <a:pt x="2107955" y="5222654"/>
                </a:cubicBezTo>
                <a:close/>
                <a:moveTo>
                  <a:pt x="1988445" y="5144234"/>
                </a:moveTo>
                <a:lnTo>
                  <a:pt x="1992497" y="5149572"/>
                </a:lnTo>
                <a:lnTo>
                  <a:pt x="1988229" y="5146573"/>
                </a:lnTo>
                <a:close/>
                <a:moveTo>
                  <a:pt x="1973158" y="5124089"/>
                </a:moveTo>
                <a:lnTo>
                  <a:pt x="1981087" y="5134536"/>
                </a:lnTo>
                <a:lnTo>
                  <a:pt x="1975722" y="5130452"/>
                </a:lnTo>
                <a:close/>
                <a:moveTo>
                  <a:pt x="1950978" y="5100049"/>
                </a:moveTo>
                <a:lnTo>
                  <a:pt x="1957992" y="5104104"/>
                </a:lnTo>
                <a:lnTo>
                  <a:pt x="1968726" y="5118248"/>
                </a:lnTo>
                <a:close/>
                <a:moveTo>
                  <a:pt x="1914502" y="5059447"/>
                </a:moveTo>
                <a:lnTo>
                  <a:pt x="1937649" y="5077296"/>
                </a:lnTo>
                <a:lnTo>
                  <a:pt x="1941018" y="5081735"/>
                </a:lnTo>
                <a:lnTo>
                  <a:pt x="1950978" y="5100049"/>
                </a:lnTo>
                <a:cubicBezTo>
                  <a:pt x="1936696" y="5090137"/>
                  <a:pt x="1920167" y="5071610"/>
                  <a:pt x="1914502" y="5059447"/>
                </a:cubicBezTo>
                <a:close/>
                <a:moveTo>
                  <a:pt x="2912564" y="5032356"/>
                </a:moveTo>
                <a:cubicBezTo>
                  <a:pt x="2918059" y="5043335"/>
                  <a:pt x="2992675" y="5117167"/>
                  <a:pt x="2997518" y="5126703"/>
                </a:cubicBezTo>
                <a:cubicBezTo>
                  <a:pt x="3095503" y="5215875"/>
                  <a:pt x="3189634" y="5310602"/>
                  <a:pt x="3286959" y="5392258"/>
                </a:cubicBezTo>
                <a:cubicBezTo>
                  <a:pt x="3330443" y="5444781"/>
                  <a:pt x="3385849" y="5490289"/>
                  <a:pt x="3442049" y="5536350"/>
                </a:cubicBezTo>
                <a:cubicBezTo>
                  <a:pt x="3483283" y="5580255"/>
                  <a:pt x="3521104" y="5620614"/>
                  <a:pt x="3575052" y="5658058"/>
                </a:cubicBezTo>
                <a:cubicBezTo>
                  <a:pt x="3538028" y="5618249"/>
                  <a:pt x="3495998" y="5573792"/>
                  <a:pt x="3442049" y="5536350"/>
                </a:cubicBezTo>
                <a:cubicBezTo>
                  <a:pt x="3401978" y="5487373"/>
                  <a:pt x="3346574" y="5441865"/>
                  <a:pt x="3286959" y="5392258"/>
                </a:cubicBezTo>
                <a:cubicBezTo>
                  <a:pt x="3206558" y="5308235"/>
                  <a:pt x="3053868" y="5150525"/>
                  <a:pt x="2935256" y="5047037"/>
                </a:cubicBezTo>
                <a:cubicBezTo>
                  <a:pt x="2916582" y="5032021"/>
                  <a:pt x="2910733" y="5028698"/>
                  <a:pt x="2912564" y="5032356"/>
                </a:cubicBezTo>
                <a:close/>
                <a:moveTo>
                  <a:pt x="1895162" y="5030149"/>
                </a:moveTo>
                <a:cubicBezTo>
                  <a:pt x="1899161" y="5031161"/>
                  <a:pt x="1902929" y="5033776"/>
                  <a:pt x="1901277" y="5036158"/>
                </a:cubicBezTo>
                <a:lnTo>
                  <a:pt x="1887658" y="5033761"/>
                </a:lnTo>
                <a:cubicBezTo>
                  <a:pt x="1886930" y="5029728"/>
                  <a:pt x="1891161" y="5029137"/>
                  <a:pt x="1895162" y="5030149"/>
                </a:cubicBezTo>
                <a:close/>
                <a:moveTo>
                  <a:pt x="4664853" y="4828372"/>
                </a:moveTo>
                <a:cubicBezTo>
                  <a:pt x="4668259" y="4828970"/>
                  <a:pt x="4672853" y="4830396"/>
                  <a:pt x="4675235" y="4832048"/>
                </a:cubicBezTo>
                <a:cubicBezTo>
                  <a:pt x="4671929" y="4836811"/>
                  <a:pt x="4657758" y="4835207"/>
                  <a:pt x="4661613" y="4829651"/>
                </a:cubicBezTo>
                <a:cubicBezTo>
                  <a:pt x="4659234" y="4828000"/>
                  <a:pt x="4661447" y="4827772"/>
                  <a:pt x="4664853" y="4828372"/>
                </a:cubicBezTo>
                <a:close/>
                <a:moveTo>
                  <a:pt x="4724970" y="4823057"/>
                </a:moveTo>
                <a:lnTo>
                  <a:pt x="4727649" y="4823234"/>
                </a:lnTo>
                <a:lnTo>
                  <a:pt x="4732714" y="4829415"/>
                </a:lnTo>
                <a:lnTo>
                  <a:pt x="4731681" y="4829477"/>
                </a:lnTo>
                <a:cubicBezTo>
                  <a:pt x="4727086" y="4828053"/>
                  <a:pt x="4723316" y="4825437"/>
                  <a:pt x="4724970" y="4823057"/>
                </a:cubicBezTo>
                <a:close/>
                <a:moveTo>
                  <a:pt x="4817814" y="4815467"/>
                </a:moveTo>
                <a:cubicBezTo>
                  <a:pt x="4820806" y="4816661"/>
                  <a:pt x="4823383" y="4818450"/>
                  <a:pt x="4823383" y="4818450"/>
                </a:cubicBezTo>
                <a:cubicBezTo>
                  <a:pt x="4828146" y="4821756"/>
                  <a:pt x="4814523" y="4819359"/>
                  <a:pt x="4809764" y="4816057"/>
                </a:cubicBezTo>
                <a:cubicBezTo>
                  <a:pt x="4811416" y="4813674"/>
                  <a:pt x="4814821" y="4814274"/>
                  <a:pt x="4817814" y="4815467"/>
                </a:cubicBezTo>
                <a:close/>
                <a:moveTo>
                  <a:pt x="4712303" y="4804513"/>
                </a:moveTo>
                <a:lnTo>
                  <a:pt x="4717299" y="4810610"/>
                </a:lnTo>
                <a:lnTo>
                  <a:pt x="4715218" y="4810852"/>
                </a:lnTo>
                <a:cubicBezTo>
                  <a:pt x="4710555" y="4809526"/>
                  <a:pt x="4706788" y="4806910"/>
                  <a:pt x="4708439" y="4804530"/>
                </a:cubicBezTo>
                <a:close/>
                <a:moveTo>
                  <a:pt x="4692460" y="4785208"/>
                </a:moveTo>
                <a:lnTo>
                  <a:pt x="4696849" y="4785500"/>
                </a:lnTo>
                <a:lnTo>
                  <a:pt x="4701850" y="4791680"/>
                </a:lnTo>
                <a:lnTo>
                  <a:pt x="4698964" y="4791927"/>
                </a:lnTo>
                <a:cubicBezTo>
                  <a:pt x="4694301" y="4790602"/>
                  <a:pt x="4690532" y="4787987"/>
                  <a:pt x="4692460" y="4785208"/>
                </a:cubicBezTo>
                <a:close/>
                <a:moveTo>
                  <a:pt x="4864692" y="4758929"/>
                </a:moveTo>
                <a:lnTo>
                  <a:pt x="4882281" y="4764078"/>
                </a:lnTo>
                <a:cubicBezTo>
                  <a:pt x="4883736" y="4772144"/>
                  <a:pt x="4865601" y="4767788"/>
                  <a:pt x="4864692" y="4758929"/>
                </a:cubicBezTo>
                <a:close/>
                <a:moveTo>
                  <a:pt x="3169647" y="4741173"/>
                </a:moveTo>
                <a:lnTo>
                  <a:pt x="3175298" y="4744147"/>
                </a:lnTo>
                <a:cubicBezTo>
                  <a:pt x="3177933" y="4745536"/>
                  <a:pt x="3179251" y="4746231"/>
                  <a:pt x="3177275" y="4745188"/>
                </a:cubicBezTo>
                <a:close/>
                <a:moveTo>
                  <a:pt x="4858971" y="4738534"/>
                </a:moveTo>
                <a:lnTo>
                  <a:pt x="4862498" y="4740317"/>
                </a:lnTo>
                <a:cubicBezTo>
                  <a:pt x="4863813" y="4740982"/>
                  <a:pt x="4863484" y="4740816"/>
                  <a:pt x="4862251" y="4740193"/>
                </a:cubicBezTo>
                <a:close/>
                <a:moveTo>
                  <a:pt x="3159479" y="4735816"/>
                </a:moveTo>
                <a:lnTo>
                  <a:pt x="3169647" y="4741173"/>
                </a:lnTo>
                <a:lnTo>
                  <a:pt x="3165410" y="4738941"/>
                </a:lnTo>
                <a:cubicBezTo>
                  <a:pt x="3162116" y="4737205"/>
                  <a:pt x="3159479" y="4735816"/>
                  <a:pt x="3159479" y="4735816"/>
                </a:cubicBezTo>
                <a:close/>
                <a:moveTo>
                  <a:pt x="4850042" y="4734020"/>
                </a:moveTo>
                <a:lnTo>
                  <a:pt x="4856578" y="4737324"/>
                </a:lnTo>
                <a:lnTo>
                  <a:pt x="4858971" y="4738534"/>
                </a:lnTo>
                <a:close/>
                <a:moveTo>
                  <a:pt x="4846710" y="4732335"/>
                </a:moveTo>
                <a:lnTo>
                  <a:pt x="4850042" y="4734020"/>
                </a:lnTo>
                <a:lnTo>
                  <a:pt x="4849917" y="4733957"/>
                </a:lnTo>
                <a:cubicBezTo>
                  <a:pt x="4848026" y="4733000"/>
                  <a:pt x="4846710" y="4732335"/>
                  <a:pt x="4846710" y="4732335"/>
                </a:cubicBezTo>
                <a:close/>
                <a:moveTo>
                  <a:pt x="1639336" y="4699504"/>
                </a:moveTo>
                <a:lnTo>
                  <a:pt x="1647688" y="4703061"/>
                </a:lnTo>
                <a:lnTo>
                  <a:pt x="1647505" y="4709311"/>
                </a:lnTo>
                <a:close/>
                <a:moveTo>
                  <a:pt x="1814593" y="4695633"/>
                </a:moveTo>
                <a:lnTo>
                  <a:pt x="2060340" y="4974627"/>
                </a:lnTo>
                <a:cubicBezTo>
                  <a:pt x="2152314" y="5077356"/>
                  <a:pt x="2245992" y="5180149"/>
                  <a:pt x="2342171" y="5283354"/>
                </a:cubicBezTo>
                <a:cubicBezTo>
                  <a:pt x="2663688" y="5638199"/>
                  <a:pt x="3043443" y="5973490"/>
                  <a:pt x="3424101" y="6317639"/>
                </a:cubicBezTo>
                <a:cubicBezTo>
                  <a:pt x="3551687" y="6428528"/>
                  <a:pt x="3684692" y="6550237"/>
                  <a:pt x="3820891" y="6658874"/>
                </a:cubicBezTo>
                <a:cubicBezTo>
                  <a:pt x="3870810" y="6697046"/>
                  <a:pt x="3922941" y="6734991"/>
                  <a:pt x="3974066" y="6773118"/>
                </a:cubicBezTo>
                <a:lnTo>
                  <a:pt x="4082343" y="6858001"/>
                </a:lnTo>
                <a:lnTo>
                  <a:pt x="3833413" y="6858000"/>
                </a:lnTo>
                <a:lnTo>
                  <a:pt x="3818000" y="6843141"/>
                </a:lnTo>
                <a:cubicBezTo>
                  <a:pt x="3748181" y="6778535"/>
                  <a:pt x="3678532" y="6714636"/>
                  <a:pt x="3608639" y="6644550"/>
                </a:cubicBezTo>
                <a:cubicBezTo>
                  <a:pt x="3472761" y="6516425"/>
                  <a:pt x="3335515" y="6382636"/>
                  <a:pt x="3188694" y="6238163"/>
                </a:cubicBezTo>
                <a:cubicBezTo>
                  <a:pt x="3071185" y="6111602"/>
                  <a:pt x="2956640" y="5997321"/>
                  <a:pt x="2825777" y="5860990"/>
                </a:cubicBezTo>
                <a:cubicBezTo>
                  <a:pt x="2808743" y="5840114"/>
                  <a:pt x="2744646" y="5781621"/>
                  <a:pt x="2806041" y="5853761"/>
                </a:cubicBezTo>
                <a:cubicBezTo>
                  <a:pt x="2837144" y="5883234"/>
                  <a:pt x="2870560" y="5918148"/>
                  <a:pt x="2897168" y="5949706"/>
                </a:cubicBezTo>
                <a:cubicBezTo>
                  <a:pt x="2947619" y="6005496"/>
                  <a:pt x="2972110" y="6036566"/>
                  <a:pt x="3016468" y="6087828"/>
                </a:cubicBezTo>
                <a:cubicBezTo>
                  <a:pt x="3090986" y="6168792"/>
                  <a:pt x="3191657" y="6250441"/>
                  <a:pt x="3267122" y="6331178"/>
                </a:cubicBezTo>
                <a:cubicBezTo>
                  <a:pt x="3359502" y="6425071"/>
                  <a:pt x="3447799" y="6516015"/>
                  <a:pt x="3544169" y="6612461"/>
                </a:cubicBezTo>
                <a:lnTo>
                  <a:pt x="3584021" y="6651942"/>
                </a:lnTo>
                <a:lnTo>
                  <a:pt x="3540231" y="6615541"/>
                </a:lnTo>
                <a:lnTo>
                  <a:pt x="3410257" y="6502471"/>
                </a:lnTo>
                <a:lnTo>
                  <a:pt x="3226897" y="6321897"/>
                </a:lnTo>
                <a:cubicBezTo>
                  <a:pt x="3043305" y="6149317"/>
                  <a:pt x="2879223" y="5954039"/>
                  <a:pt x="2718298" y="5775988"/>
                </a:cubicBezTo>
                <a:cubicBezTo>
                  <a:pt x="2635573" y="5690007"/>
                  <a:pt x="2546041" y="5600673"/>
                  <a:pt x="2456281" y="5510396"/>
                </a:cubicBezTo>
                <a:cubicBezTo>
                  <a:pt x="2240609" y="5283589"/>
                  <a:pt x="2047377" y="5021382"/>
                  <a:pt x="1852973" y="4758458"/>
                </a:cubicBezTo>
                <a:close/>
                <a:moveTo>
                  <a:pt x="1643988" y="4690611"/>
                </a:moveTo>
                <a:lnTo>
                  <a:pt x="1753948" y="4818319"/>
                </a:lnTo>
                <a:lnTo>
                  <a:pt x="1785061" y="4863889"/>
                </a:lnTo>
                <a:lnTo>
                  <a:pt x="1775882" y="4851821"/>
                </a:lnTo>
                <a:cubicBezTo>
                  <a:pt x="1765424" y="4838096"/>
                  <a:pt x="1755742" y="4825793"/>
                  <a:pt x="1750983" y="4822489"/>
                </a:cubicBezTo>
                <a:cubicBezTo>
                  <a:pt x="1740667" y="4815329"/>
                  <a:pt x="1727843" y="4813485"/>
                  <a:pt x="1723083" y="4810181"/>
                </a:cubicBezTo>
                <a:cubicBezTo>
                  <a:pt x="1718323" y="4806877"/>
                  <a:pt x="1734453" y="4803960"/>
                  <a:pt x="1734453" y="4803960"/>
                </a:cubicBezTo>
                <a:cubicBezTo>
                  <a:pt x="1732682" y="4791267"/>
                  <a:pt x="1714378" y="4784295"/>
                  <a:pt x="1702992" y="4779977"/>
                </a:cubicBezTo>
                <a:lnTo>
                  <a:pt x="1697159" y="4777455"/>
                </a:lnTo>
                <a:lnTo>
                  <a:pt x="1695092" y="4774667"/>
                </a:lnTo>
                <a:lnTo>
                  <a:pt x="1695983" y="4769617"/>
                </a:lnTo>
                <a:cubicBezTo>
                  <a:pt x="1697773" y="4767039"/>
                  <a:pt x="1699564" y="4764460"/>
                  <a:pt x="1697183" y="4762807"/>
                </a:cubicBezTo>
                <a:lnTo>
                  <a:pt x="1685629" y="4761899"/>
                </a:lnTo>
                <a:lnTo>
                  <a:pt x="1679961" y="4754250"/>
                </a:lnTo>
                <a:lnTo>
                  <a:pt x="1677378" y="4749209"/>
                </a:lnTo>
                <a:cubicBezTo>
                  <a:pt x="1675795" y="4746199"/>
                  <a:pt x="1674241" y="4743357"/>
                  <a:pt x="1671133" y="4737671"/>
                </a:cubicBezTo>
                <a:lnTo>
                  <a:pt x="1650471" y="4712869"/>
                </a:lnTo>
                <a:lnTo>
                  <a:pt x="1650670" y="4706089"/>
                </a:lnTo>
                <a:cubicBezTo>
                  <a:pt x="1649447" y="4704134"/>
                  <a:pt x="1647688" y="4703061"/>
                  <a:pt x="1647688" y="4703061"/>
                </a:cubicBezTo>
                <a:close/>
                <a:moveTo>
                  <a:pt x="4638003" y="4689138"/>
                </a:moveTo>
                <a:lnTo>
                  <a:pt x="4642736" y="4689220"/>
                </a:lnTo>
                <a:cubicBezTo>
                  <a:pt x="4645201" y="4690379"/>
                  <a:pt x="4647913" y="4693143"/>
                  <a:pt x="4651219" y="4698964"/>
                </a:cubicBezTo>
                <a:cubicBezTo>
                  <a:pt x="4650656" y="4696811"/>
                  <a:pt x="4648869" y="4696526"/>
                  <a:pt x="4646853" y="4697314"/>
                </a:cubicBezTo>
                <a:lnTo>
                  <a:pt x="4645532" y="4698413"/>
                </a:lnTo>
                <a:close/>
                <a:moveTo>
                  <a:pt x="3085847" y="4662368"/>
                </a:moveTo>
                <a:cubicBezTo>
                  <a:pt x="3111346" y="4688298"/>
                  <a:pt x="3138190" y="4713984"/>
                  <a:pt x="3159479" y="4735816"/>
                </a:cubicBezTo>
                <a:cubicBezTo>
                  <a:pt x="3124572" y="4711587"/>
                  <a:pt x="3103281" y="4689757"/>
                  <a:pt x="3085847" y="4662368"/>
                </a:cubicBezTo>
                <a:close/>
                <a:moveTo>
                  <a:pt x="3078956" y="4659295"/>
                </a:moveTo>
                <a:lnTo>
                  <a:pt x="3085847" y="4662368"/>
                </a:lnTo>
                <a:cubicBezTo>
                  <a:pt x="3085847" y="4662368"/>
                  <a:pt x="3083770" y="4661442"/>
                  <a:pt x="3081175" y="4660285"/>
                </a:cubicBezTo>
                <a:close/>
                <a:moveTo>
                  <a:pt x="3076126" y="4658032"/>
                </a:moveTo>
                <a:lnTo>
                  <a:pt x="3076310" y="4658114"/>
                </a:lnTo>
                <a:lnTo>
                  <a:pt x="3078956" y="4659295"/>
                </a:lnTo>
                <a:close/>
                <a:moveTo>
                  <a:pt x="3071836" y="4656117"/>
                </a:moveTo>
                <a:lnTo>
                  <a:pt x="3076126" y="4658032"/>
                </a:lnTo>
                <a:lnTo>
                  <a:pt x="3073391" y="4656813"/>
                </a:lnTo>
                <a:cubicBezTo>
                  <a:pt x="3071316" y="4655887"/>
                  <a:pt x="3070278" y="4655424"/>
                  <a:pt x="3071836" y="4656117"/>
                </a:cubicBezTo>
                <a:close/>
                <a:moveTo>
                  <a:pt x="3044916" y="4625803"/>
                </a:moveTo>
                <a:cubicBezTo>
                  <a:pt x="3048301" y="4626168"/>
                  <a:pt x="3059531" y="4629994"/>
                  <a:pt x="3063101" y="4632471"/>
                </a:cubicBezTo>
                <a:cubicBezTo>
                  <a:pt x="3060621" y="4636044"/>
                  <a:pt x="3049662" y="4633730"/>
                  <a:pt x="3045734" y="4630342"/>
                </a:cubicBezTo>
                <a:cubicBezTo>
                  <a:pt x="3044422" y="4629211"/>
                  <a:pt x="3043893" y="4627962"/>
                  <a:pt x="3044720" y="4626771"/>
                </a:cubicBezTo>
                <a:cubicBezTo>
                  <a:pt x="3043530" y="4625945"/>
                  <a:pt x="3043786" y="4625682"/>
                  <a:pt x="3044916" y="4625803"/>
                </a:cubicBezTo>
                <a:close/>
                <a:moveTo>
                  <a:pt x="3032311" y="4601815"/>
                </a:moveTo>
                <a:lnTo>
                  <a:pt x="3035753" y="4603460"/>
                </a:lnTo>
                <a:cubicBezTo>
                  <a:pt x="3037285" y="4604192"/>
                  <a:pt x="3036265" y="4603706"/>
                  <a:pt x="3034223" y="4602729"/>
                </a:cubicBezTo>
                <a:close/>
                <a:moveTo>
                  <a:pt x="3021975" y="4596875"/>
                </a:moveTo>
                <a:cubicBezTo>
                  <a:pt x="3021975" y="4596875"/>
                  <a:pt x="3024016" y="4597850"/>
                  <a:pt x="3026570" y="4599070"/>
                </a:cubicBezTo>
                <a:lnTo>
                  <a:pt x="3032311" y="4601815"/>
                </a:lnTo>
                <a:close/>
                <a:moveTo>
                  <a:pt x="4501214" y="4563585"/>
                </a:moveTo>
                <a:cubicBezTo>
                  <a:pt x="4500973" y="4564411"/>
                  <a:pt x="4500328" y="4566609"/>
                  <a:pt x="4499039" y="4571006"/>
                </a:cubicBezTo>
                <a:cubicBezTo>
                  <a:pt x="4499039" y="4571006"/>
                  <a:pt x="4501940" y="4561112"/>
                  <a:pt x="4501214" y="4563585"/>
                </a:cubicBezTo>
                <a:close/>
                <a:moveTo>
                  <a:pt x="4776809" y="4560350"/>
                </a:moveTo>
                <a:cubicBezTo>
                  <a:pt x="4776809" y="4560350"/>
                  <a:pt x="4795490" y="4568684"/>
                  <a:pt x="4790820" y="4566603"/>
                </a:cubicBezTo>
                <a:cubicBezTo>
                  <a:pt x="4789264" y="4565907"/>
                  <a:pt x="4785113" y="4564056"/>
                  <a:pt x="4776809" y="4560350"/>
                </a:cubicBezTo>
                <a:close/>
                <a:moveTo>
                  <a:pt x="2984708" y="4555723"/>
                </a:moveTo>
                <a:cubicBezTo>
                  <a:pt x="2985131" y="4558074"/>
                  <a:pt x="2986583" y="4560112"/>
                  <a:pt x="2988499" y="4561717"/>
                </a:cubicBezTo>
                <a:cubicBezTo>
                  <a:pt x="2994247" y="4566533"/>
                  <a:pt x="3004177" y="4567472"/>
                  <a:pt x="3003085" y="4561422"/>
                </a:cubicBezTo>
                <a:close/>
                <a:moveTo>
                  <a:pt x="1676580" y="4541164"/>
                </a:moveTo>
                <a:cubicBezTo>
                  <a:pt x="1692962" y="4555200"/>
                  <a:pt x="1745008" y="4617601"/>
                  <a:pt x="1739340" y="4618968"/>
                </a:cubicBezTo>
                <a:lnTo>
                  <a:pt x="1743133" y="4612762"/>
                </a:lnTo>
                <a:lnTo>
                  <a:pt x="1752380" y="4623615"/>
                </a:lnTo>
                <a:lnTo>
                  <a:pt x="1766188" y="4642070"/>
                </a:lnTo>
                <a:cubicBezTo>
                  <a:pt x="1787187" y="4670412"/>
                  <a:pt x="1802296" y="4691761"/>
                  <a:pt x="1800464" y="4691547"/>
                </a:cubicBezTo>
                <a:cubicBezTo>
                  <a:pt x="1798022" y="4691263"/>
                  <a:pt x="1765460" y="4652644"/>
                  <a:pt x="1676580" y="4541164"/>
                </a:cubicBezTo>
                <a:close/>
                <a:moveTo>
                  <a:pt x="2937368" y="4508756"/>
                </a:moveTo>
                <a:cubicBezTo>
                  <a:pt x="2947681" y="4515913"/>
                  <a:pt x="2952439" y="4519218"/>
                  <a:pt x="2961962" y="4525825"/>
                </a:cubicBezTo>
                <a:lnTo>
                  <a:pt x="2958655" y="4530588"/>
                </a:lnTo>
                <a:cubicBezTo>
                  <a:pt x="2957200" y="4522522"/>
                  <a:pt x="2930757" y="4518280"/>
                  <a:pt x="2937368" y="4508756"/>
                </a:cubicBezTo>
                <a:close/>
                <a:moveTo>
                  <a:pt x="2878805" y="4445771"/>
                </a:moveTo>
                <a:cubicBezTo>
                  <a:pt x="2884362" y="4449625"/>
                  <a:pt x="2893881" y="4456234"/>
                  <a:pt x="2904195" y="4463391"/>
                </a:cubicBezTo>
                <a:cubicBezTo>
                  <a:pt x="2897035" y="4473711"/>
                  <a:pt x="2918477" y="4473303"/>
                  <a:pt x="2924692" y="4484672"/>
                </a:cubicBezTo>
                <a:cubicBezTo>
                  <a:pt x="2920837" y="4490228"/>
                  <a:pt x="2931151" y="4497387"/>
                  <a:pt x="2940671" y="4503995"/>
                </a:cubicBezTo>
                <a:lnTo>
                  <a:pt x="2937368" y="4508756"/>
                </a:lnTo>
                <a:cubicBezTo>
                  <a:pt x="2908011" y="4488382"/>
                  <a:pt x="2886721" y="4466552"/>
                  <a:pt x="2878805" y="4445771"/>
                </a:cubicBezTo>
                <a:close/>
                <a:moveTo>
                  <a:pt x="3500597" y="4438251"/>
                </a:moveTo>
                <a:cubicBezTo>
                  <a:pt x="3495933" y="4436925"/>
                  <a:pt x="3490374" y="4436890"/>
                  <a:pt x="3488446" y="4439668"/>
                </a:cubicBezTo>
                <a:cubicBezTo>
                  <a:pt x="3488811" y="4441684"/>
                  <a:pt x="3490473" y="4443204"/>
                  <a:pt x="3492687" y="4444301"/>
                </a:cubicBezTo>
                <a:cubicBezTo>
                  <a:pt x="3499331" y="4447589"/>
                  <a:pt x="3510946" y="4447052"/>
                  <a:pt x="3507375" y="4444573"/>
                </a:cubicBezTo>
                <a:cubicBezTo>
                  <a:pt x="3509029" y="4442192"/>
                  <a:pt x="3505260" y="4439576"/>
                  <a:pt x="3500597" y="4438251"/>
                </a:cubicBezTo>
                <a:close/>
                <a:moveTo>
                  <a:pt x="2857518" y="4423940"/>
                </a:moveTo>
                <a:cubicBezTo>
                  <a:pt x="2867829" y="4431098"/>
                  <a:pt x="2877351" y="4437706"/>
                  <a:pt x="2878805" y="4445771"/>
                </a:cubicBezTo>
                <a:cubicBezTo>
                  <a:pt x="2869287" y="4439163"/>
                  <a:pt x="2859766" y="4432555"/>
                  <a:pt x="2857518" y="4423940"/>
                </a:cubicBezTo>
                <a:close/>
                <a:moveTo>
                  <a:pt x="2836227" y="4402108"/>
                </a:moveTo>
                <a:cubicBezTo>
                  <a:pt x="2846541" y="4409266"/>
                  <a:pt x="2869680" y="4418271"/>
                  <a:pt x="2857518" y="4423940"/>
                </a:cubicBezTo>
                <a:cubicBezTo>
                  <a:pt x="2856061" y="4415873"/>
                  <a:pt x="2829616" y="4411631"/>
                  <a:pt x="2836227" y="4402108"/>
                </a:cubicBezTo>
                <a:close/>
                <a:moveTo>
                  <a:pt x="2830456" y="4399351"/>
                </a:moveTo>
                <a:lnTo>
                  <a:pt x="2831632" y="4399913"/>
                </a:lnTo>
                <a:cubicBezTo>
                  <a:pt x="2834185" y="4401133"/>
                  <a:pt x="2836227" y="4402108"/>
                  <a:pt x="2836227" y="4402108"/>
                </a:cubicBezTo>
                <a:close/>
                <a:moveTo>
                  <a:pt x="2822449" y="4395522"/>
                </a:moveTo>
                <a:cubicBezTo>
                  <a:pt x="2823214" y="4395888"/>
                  <a:pt x="2824616" y="4396559"/>
                  <a:pt x="2826849" y="4397627"/>
                </a:cubicBezTo>
                <a:lnTo>
                  <a:pt x="2830456" y="4399351"/>
                </a:lnTo>
                <a:lnTo>
                  <a:pt x="2823977" y="4396254"/>
                </a:lnTo>
                <a:cubicBezTo>
                  <a:pt x="2821937" y="4395278"/>
                  <a:pt x="2820917" y="4394790"/>
                  <a:pt x="2822449" y="4395522"/>
                </a:cubicBezTo>
                <a:close/>
                <a:moveTo>
                  <a:pt x="3434648" y="4379987"/>
                </a:moveTo>
                <a:cubicBezTo>
                  <a:pt x="3428038" y="4389511"/>
                  <a:pt x="3454481" y="4393752"/>
                  <a:pt x="3461491" y="4405673"/>
                </a:cubicBezTo>
                <a:cubicBezTo>
                  <a:pt x="3462445" y="4411920"/>
                  <a:pt x="3465557" y="4416432"/>
                  <a:pt x="3469033" y="4419340"/>
                </a:cubicBezTo>
                <a:cubicBezTo>
                  <a:pt x="3479456" y="4428062"/>
                  <a:pt x="3493127" y="4422337"/>
                  <a:pt x="3461491" y="4405673"/>
                </a:cubicBezTo>
                <a:cubicBezTo>
                  <a:pt x="3468100" y="4396149"/>
                  <a:pt x="3444960" y="4387144"/>
                  <a:pt x="3434648" y="4379987"/>
                </a:cubicBezTo>
                <a:close/>
                <a:moveTo>
                  <a:pt x="2796871" y="4350836"/>
                </a:moveTo>
                <a:cubicBezTo>
                  <a:pt x="2800940" y="4351747"/>
                  <a:pt x="2804707" y="4354363"/>
                  <a:pt x="2803056" y="4356744"/>
                </a:cubicBezTo>
                <a:lnTo>
                  <a:pt x="2788887" y="4355141"/>
                </a:lnTo>
                <a:cubicBezTo>
                  <a:pt x="2788434" y="4350712"/>
                  <a:pt x="2792803" y="4349922"/>
                  <a:pt x="2796871" y="4350836"/>
                </a:cubicBezTo>
                <a:close/>
                <a:moveTo>
                  <a:pt x="3380107" y="4329842"/>
                </a:moveTo>
                <a:cubicBezTo>
                  <a:pt x="3377409" y="4329605"/>
                  <a:pt x="3375306" y="4329984"/>
                  <a:pt x="3374481" y="4331175"/>
                </a:cubicBezTo>
                <a:cubicBezTo>
                  <a:pt x="3374847" y="4333191"/>
                  <a:pt x="3376770" y="4334967"/>
                  <a:pt x="3379455" y="4336500"/>
                </a:cubicBezTo>
                <a:cubicBezTo>
                  <a:pt x="3387508" y="4341095"/>
                  <a:pt x="3402381" y="4343481"/>
                  <a:pt x="3402381" y="4343481"/>
                </a:cubicBezTo>
                <a:cubicBezTo>
                  <a:pt x="3401702" y="4336838"/>
                  <a:pt x="3388207" y="4330558"/>
                  <a:pt x="3380107" y="4329842"/>
                </a:cubicBezTo>
                <a:close/>
                <a:moveTo>
                  <a:pt x="2776244" y="4329318"/>
                </a:moveTo>
                <a:cubicBezTo>
                  <a:pt x="2780840" y="4330742"/>
                  <a:pt x="2785798" y="4334184"/>
                  <a:pt x="2786527" y="4338216"/>
                </a:cubicBezTo>
                <a:lnTo>
                  <a:pt x="2768147" y="4332517"/>
                </a:lnTo>
                <a:cubicBezTo>
                  <a:pt x="2767419" y="4328485"/>
                  <a:pt x="2771650" y="4327892"/>
                  <a:pt x="2776244" y="4329318"/>
                </a:cubicBezTo>
                <a:close/>
                <a:moveTo>
                  <a:pt x="4716921" y="4323623"/>
                </a:moveTo>
                <a:lnTo>
                  <a:pt x="4748730" y="4358597"/>
                </a:lnTo>
                <a:lnTo>
                  <a:pt x="4764710" y="4384151"/>
                </a:lnTo>
                <a:lnTo>
                  <a:pt x="4749648" y="4368698"/>
                </a:lnTo>
                <a:close/>
                <a:moveTo>
                  <a:pt x="4101302" y="4317170"/>
                </a:moveTo>
                <a:cubicBezTo>
                  <a:pt x="4098207" y="4316924"/>
                  <a:pt x="4095963" y="4318013"/>
                  <a:pt x="4096510" y="4321037"/>
                </a:cubicBezTo>
                <a:lnTo>
                  <a:pt x="4114889" y="4326738"/>
                </a:lnTo>
                <a:cubicBezTo>
                  <a:pt x="4114525" y="4324721"/>
                  <a:pt x="4113103" y="4322854"/>
                  <a:pt x="4111197" y="4321309"/>
                </a:cubicBezTo>
                <a:cubicBezTo>
                  <a:pt x="4108341" y="4318996"/>
                  <a:pt x="4104396" y="4317415"/>
                  <a:pt x="4101302" y="4317170"/>
                </a:cubicBezTo>
                <a:close/>
                <a:moveTo>
                  <a:pt x="2759715" y="4310790"/>
                </a:moveTo>
                <a:cubicBezTo>
                  <a:pt x="2764309" y="4312215"/>
                  <a:pt x="2769269" y="4315656"/>
                  <a:pt x="2769996" y="4319689"/>
                </a:cubicBezTo>
                <a:lnTo>
                  <a:pt x="2751618" y="4313989"/>
                </a:lnTo>
                <a:cubicBezTo>
                  <a:pt x="2750889" y="4309956"/>
                  <a:pt x="2755120" y="4309365"/>
                  <a:pt x="2759715" y="4310790"/>
                </a:cubicBezTo>
                <a:close/>
                <a:moveTo>
                  <a:pt x="3352354" y="4305492"/>
                </a:moveTo>
                <a:cubicBezTo>
                  <a:pt x="3349979" y="4305716"/>
                  <a:pt x="3348432" y="4306038"/>
                  <a:pt x="3348432" y="4306038"/>
                </a:cubicBezTo>
                <a:cubicBezTo>
                  <a:pt x="3353191" y="4309342"/>
                  <a:pt x="3376882" y="4317553"/>
                  <a:pt x="3376882" y="4317553"/>
                </a:cubicBezTo>
                <a:cubicBezTo>
                  <a:pt x="3374104" y="4305041"/>
                  <a:pt x="3359489" y="4304821"/>
                  <a:pt x="3352354" y="4305492"/>
                </a:cubicBezTo>
                <a:close/>
                <a:moveTo>
                  <a:pt x="2617559" y="4295294"/>
                </a:moveTo>
                <a:lnTo>
                  <a:pt x="2613661" y="4299228"/>
                </a:lnTo>
                <a:cubicBezTo>
                  <a:pt x="2611021" y="4299480"/>
                  <a:pt x="2605531" y="4297785"/>
                  <a:pt x="2602661" y="4300277"/>
                </a:cubicBezTo>
                <a:lnTo>
                  <a:pt x="2602076" y="4300688"/>
                </a:lnTo>
                <a:lnTo>
                  <a:pt x="2664141" y="4366113"/>
                </a:lnTo>
                <a:cubicBezTo>
                  <a:pt x="2695589" y="4399164"/>
                  <a:pt x="2725501" y="4430801"/>
                  <a:pt x="2752341" y="4460306"/>
                </a:cubicBezTo>
                <a:cubicBezTo>
                  <a:pt x="2882684" y="4609563"/>
                  <a:pt x="3031164" y="4763177"/>
                  <a:pt x="3171180" y="4896807"/>
                </a:cubicBezTo>
                <a:cubicBezTo>
                  <a:pt x="3441690" y="5157455"/>
                  <a:pt x="3690249" y="5388755"/>
                  <a:pt x="3985504" y="5644236"/>
                </a:cubicBezTo>
                <a:cubicBezTo>
                  <a:pt x="4012779" y="5668457"/>
                  <a:pt x="4057890" y="5713657"/>
                  <a:pt x="4086116" y="5733411"/>
                </a:cubicBezTo>
                <a:cubicBezTo>
                  <a:pt x="4095525" y="5739995"/>
                  <a:pt x="4103054" y="5743752"/>
                  <a:pt x="4107424" y="5742963"/>
                </a:cubicBezTo>
                <a:cubicBezTo>
                  <a:pt x="4107424" y="5742963"/>
                  <a:pt x="4023719" y="5663703"/>
                  <a:pt x="3997669" y="5638567"/>
                </a:cubicBezTo>
                <a:cubicBezTo>
                  <a:pt x="3547516" y="5230459"/>
                  <a:pt x="3104653" y="4827410"/>
                  <a:pt x="2721647" y="4411546"/>
                </a:cubicBezTo>
                <a:close/>
                <a:moveTo>
                  <a:pt x="2742987" y="4292124"/>
                </a:moveTo>
                <a:lnTo>
                  <a:pt x="2747636" y="4294602"/>
                </a:lnTo>
                <a:lnTo>
                  <a:pt x="2751845" y="4298758"/>
                </a:lnTo>
                <a:lnTo>
                  <a:pt x="2753467" y="4301162"/>
                </a:lnTo>
                <a:cubicBezTo>
                  <a:pt x="2753467" y="4301162"/>
                  <a:pt x="2735881" y="4296012"/>
                  <a:pt x="2731121" y="4292709"/>
                </a:cubicBezTo>
                <a:cubicBezTo>
                  <a:pt x="2732773" y="4290327"/>
                  <a:pt x="2737994" y="4290424"/>
                  <a:pt x="2742987" y="4292124"/>
                </a:cubicBezTo>
                <a:close/>
                <a:moveTo>
                  <a:pt x="4080930" y="4286689"/>
                </a:moveTo>
                <a:cubicBezTo>
                  <a:pt x="4080666" y="4287551"/>
                  <a:pt x="4079952" y="4289848"/>
                  <a:pt x="4078526" y="4294444"/>
                </a:cubicBezTo>
                <a:cubicBezTo>
                  <a:pt x="4078526" y="4294444"/>
                  <a:pt x="4081733" y="4284104"/>
                  <a:pt x="4080930" y="4286689"/>
                </a:cubicBezTo>
                <a:close/>
                <a:moveTo>
                  <a:pt x="2725025" y="4282156"/>
                </a:moveTo>
                <a:lnTo>
                  <a:pt x="2723976" y="4282570"/>
                </a:lnTo>
                <a:cubicBezTo>
                  <a:pt x="2723065" y="4282930"/>
                  <a:pt x="2723672" y="4282690"/>
                  <a:pt x="2724889" y="4282209"/>
                </a:cubicBezTo>
                <a:close/>
                <a:moveTo>
                  <a:pt x="2728264" y="4280876"/>
                </a:moveTo>
                <a:lnTo>
                  <a:pt x="2726597" y="4281535"/>
                </a:lnTo>
                <a:lnTo>
                  <a:pt x="2725025" y="4282156"/>
                </a:lnTo>
                <a:close/>
                <a:moveTo>
                  <a:pt x="3330030" y="4279965"/>
                </a:moveTo>
                <a:cubicBezTo>
                  <a:pt x="3328153" y="4280207"/>
                  <a:pt x="3327129" y="4281260"/>
                  <a:pt x="3327692" y="4283414"/>
                </a:cubicBezTo>
                <a:cubicBezTo>
                  <a:pt x="3332452" y="4286719"/>
                  <a:pt x="3355592" y="4295723"/>
                  <a:pt x="3350038" y="4291868"/>
                </a:cubicBezTo>
                <a:cubicBezTo>
                  <a:pt x="3348944" y="4285818"/>
                  <a:pt x="3335658" y="4279241"/>
                  <a:pt x="3330030" y="4279965"/>
                </a:cubicBezTo>
                <a:close/>
                <a:moveTo>
                  <a:pt x="2732176" y="4279330"/>
                </a:moveTo>
                <a:cubicBezTo>
                  <a:pt x="2732176" y="4279330"/>
                  <a:pt x="2730961" y="4279810"/>
                  <a:pt x="2729444" y="4280410"/>
                </a:cubicBezTo>
                <a:lnTo>
                  <a:pt x="2728264" y="4280876"/>
                </a:lnTo>
                <a:close/>
                <a:moveTo>
                  <a:pt x="2707433" y="4252310"/>
                </a:moveTo>
                <a:cubicBezTo>
                  <a:pt x="2710709" y="4252673"/>
                  <a:pt x="2713088" y="4254325"/>
                  <a:pt x="2711436" y="4256706"/>
                </a:cubicBezTo>
                <a:cubicBezTo>
                  <a:pt x="2716195" y="4260009"/>
                  <a:pt x="2698060" y="4255654"/>
                  <a:pt x="2698060" y="4255654"/>
                </a:cubicBezTo>
                <a:cubicBezTo>
                  <a:pt x="2699989" y="4252876"/>
                  <a:pt x="2704159" y="4251948"/>
                  <a:pt x="2707433" y="4252310"/>
                </a:cubicBezTo>
                <a:close/>
                <a:moveTo>
                  <a:pt x="4659536" y="4248699"/>
                </a:moveTo>
                <a:lnTo>
                  <a:pt x="4670729" y="4260952"/>
                </a:lnTo>
                <a:lnTo>
                  <a:pt x="4672437" y="4264931"/>
                </a:lnTo>
                <a:close/>
                <a:moveTo>
                  <a:pt x="2703348" y="4236401"/>
                </a:moveTo>
                <a:lnTo>
                  <a:pt x="2696472" y="4240988"/>
                </a:lnTo>
                <a:cubicBezTo>
                  <a:pt x="2688322" y="4243987"/>
                  <a:pt x="2683914" y="4253661"/>
                  <a:pt x="2678403" y="4256407"/>
                </a:cubicBezTo>
                <a:lnTo>
                  <a:pt x="2667696" y="4259999"/>
                </a:lnTo>
                <a:lnTo>
                  <a:pt x="2935134" y="4550716"/>
                </a:lnTo>
                <a:cubicBezTo>
                  <a:pt x="3044473" y="4664818"/>
                  <a:pt x="3158537" y="4778670"/>
                  <a:pt x="3277658" y="4890742"/>
                </a:cubicBezTo>
                <a:cubicBezTo>
                  <a:pt x="3510349" y="5111032"/>
                  <a:pt x="3738678" y="5349462"/>
                  <a:pt x="4000214" y="5560373"/>
                </a:cubicBezTo>
                <a:cubicBezTo>
                  <a:pt x="4094759" y="5640101"/>
                  <a:pt x="4186030" y="5716086"/>
                  <a:pt x="4276835" y="5789984"/>
                </a:cubicBezTo>
                <a:lnTo>
                  <a:pt x="4351661" y="5849305"/>
                </a:lnTo>
                <a:lnTo>
                  <a:pt x="4352942" y="5846864"/>
                </a:lnTo>
                <a:lnTo>
                  <a:pt x="4352851" y="5844233"/>
                </a:lnTo>
                <a:lnTo>
                  <a:pt x="4270113" y="5776407"/>
                </a:lnTo>
                <a:cubicBezTo>
                  <a:pt x="4106539" y="5636150"/>
                  <a:pt x="3963052" y="5495776"/>
                  <a:pt x="3746385" y="5296014"/>
                </a:cubicBezTo>
                <a:cubicBezTo>
                  <a:pt x="3607826" y="5170452"/>
                  <a:pt x="3467809" y="5036824"/>
                  <a:pt x="3323695" y="4907407"/>
                </a:cubicBezTo>
                <a:cubicBezTo>
                  <a:pt x="3281116" y="4863743"/>
                  <a:pt x="3127876" y="4706826"/>
                  <a:pt x="3221102" y="4792693"/>
                </a:cubicBezTo>
                <a:cubicBezTo>
                  <a:pt x="3413459" y="4977935"/>
                  <a:pt x="3572254" y="5138709"/>
                  <a:pt x="3756699" y="5303172"/>
                </a:cubicBezTo>
                <a:cubicBezTo>
                  <a:pt x="3931225" y="5460752"/>
                  <a:pt x="4068005" y="5581258"/>
                  <a:pt x="4202475" y="5694719"/>
                </a:cubicBezTo>
                <a:lnTo>
                  <a:pt x="4360237" y="5824903"/>
                </a:lnTo>
                <a:lnTo>
                  <a:pt x="4362991" y="5821355"/>
                </a:lnTo>
                <a:lnTo>
                  <a:pt x="4288317" y="5759755"/>
                </a:lnTo>
                <a:cubicBezTo>
                  <a:pt x="4073264" y="5575058"/>
                  <a:pt x="3870093" y="5381577"/>
                  <a:pt x="3654104" y="5188458"/>
                </a:cubicBezTo>
                <a:cubicBezTo>
                  <a:pt x="3457890" y="5008770"/>
                  <a:pt x="3275844" y="4830687"/>
                  <a:pt x="3102770" y="4660003"/>
                </a:cubicBezTo>
                <a:cubicBezTo>
                  <a:pt x="3075928" y="4634318"/>
                  <a:pt x="3003085" y="4561422"/>
                  <a:pt x="3021975" y="4596875"/>
                </a:cubicBezTo>
                <a:cubicBezTo>
                  <a:pt x="2995924" y="4571739"/>
                  <a:pt x="2971330" y="4554670"/>
                  <a:pt x="2958655" y="4530588"/>
                </a:cubicBezTo>
                <a:cubicBezTo>
                  <a:pt x="2984708" y="4555723"/>
                  <a:pt x="2994622" y="4541438"/>
                  <a:pt x="2961962" y="4525825"/>
                </a:cubicBezTo>
                <a:cubicBezTo>
                  <a:pt x="2969121" y="4515509"/>
                  <a:pt x="2942126" y="4512060"/>
                  <a:pt x="2940671" y="4503995"/>
                </a:cubicBezTo>
                <a:cubicBezTo>
                  <a:pt x="2944527" y="4498437"/>
                  <a:pt x="2930247" y="4488528"/>
                  <a:pt x="2924692" y="4484672"/>
                </a:cubicBezTo>
                <a:cubicBezTo>
                  <a:pt x="2931303" y="4475148"/>
                  <a:pt x="2908956" y="4466695"/>
                  <a:pt x="2904195" y="4463391"/>
                </a:cubicBezTo>
                <a:cubicBezTo>
                  <a:pt x="2878673" y="4431568"/>
                  <a:pt x="2852462" y="4400735"/>
                  <a:pt x="2824234" y="4370269"/>
                </a:cubicBezTo>
                <a:lnTo>
                  <a:pt x="2751845" y="4298758"/>
                </a:lnTo>
                <a:lnTo>
                  <a:pt x="2749825" y="4295768"/>
                </a:lnTo>
                <a:lnTo>
                  <a:pt x="2747636" y="4294602"/>
                </a:lnTo>
                <a:lnTo>
                  <a:pt x="2732176" y="4279330"/>
                </a:lnTo>
                <a:close/>
                <a:moveTo>
                  <a:pt x="4036661" y="4235854"/>
                </a:moveTo>
                <a:cubicBezTo>
                  <a:pt x="4034097" y="4235976"/>
                  <a:pt x="4031519" y="4236833"/>
                  <a:pt x="4030278" y="4238618"/>
                </a:cubicBezTo>
                <a:cubicBezTo>
                  <a:pt x="4030278" y="4238618"/>
                  <a:pt x="4048660" y="4244318"/>
                  <a:pt x="4043105" y="4240464"/>
                </a:cubicBezTo>
                <a:cubicBezTo>
                  <a:pt x="4043933" y="4239274"/>
                  <a:pt x="4043750" y="4238266"/>
                  <a:pt x="4042959" y="4237497"/>
                </a:cubicBezTo>
                <a:cubicBezTo>
                  <a:pt x="4041777" y="4236345"/>
                  <a:pt x="4039226" y="4235732"/>
                  <a:pt x="4036661" y="4235854"/>
                </a:cubicBezTo>
                <a:close/>
                <a:moveTo>
                  <a:pt x="3269052" y="4212289"/>
                </a:moveTo>
                <a:cubicBezTo>
                  <a:pt x="3265677" y="4211858"/>
                  <a:pt x="3262697" y="4213612"/>
                  <a:pt x="3263820" y="4217919"/>
                </a:cubicBezTo>
                <a:lnTo>
                  <a:pt x="3276647" y="4219766"/>
                </a:lnTo>
                <a:cubicBezTo>
                  <a:pt x="3276195" y="4215336"/>
                  <a:pt x="3272427" y="4212721"/>
                  <a:pt x="3269052" y="4212289"/>
                </a:cubicBezTo>
                <a:close/>
                <a:moveTo>
                  <a:pt x="4630297" y="4211474"/>
                </a:moveTo>
                <a:lnTo>
                  <a:pt x="4641107" y="4224666"/>
                </a:lnTo>
                <a:lnTo>
                  <a:pt x="4657117" y="4245655"/>
                </a:lnTo>
                <a:lnTo>
                  <a:pt x="4634375" y="4217040"/>
                </a:lnTo>
                <a:close/>
                <a:moveTo>
                  <a:pt x="2753704" y="4209992"/>
                </a:moveTo>
                <a:lnTo>
                  <a:pt x="2744822" y="4210965"/>
                </a:lnTo>
                <a:lnTo>
                  <a:pt x="2805743" y="4281734"/>
                </a:lnTo>
                <a:cubicBezTo>
                  <a:pt x="2891887" y="4380766"/>
                  <a:pt x="2982085" y="4481583"/>
                  <a:pt x="3069350" y="4570959"/>
                </a:cubicBezTo>
                <a:cubicBezTo>
                  <a:pt x="3095962" y="4598247"/>
                  <a:pt x="3135687" y="4635096"/>
                  <a:pt x="3144761" y="4639936"/>
                </a:cubicBezTo>
                <a:cubicBezTo>
                  <a:pt x="3150206" y="4642839"/>
                  <a:pt x="3144617" y="4634219"/>
                  <a:pt x="3118541" y="4605098"/>
                </a:cubicBezTo>
                <a:cubicBezTo>
                  <a:pt x="3025666" y="4507715"/>
                  <a:pt x="2932064" y="4406299"/>
                  <a:pt x="2839471" y="4304702"/>
                </a:cubicBezTo>
                <a:close/>
                <a:moveTo>
                  <a:pt x="4016253" y="4201854"/>
                </a:moveTo>
                <a:cubicBezTo>
                  <a:pt x="4015812" y="4202984"/>
                  <a:pt x="4012293" y="4212025"/>
                  <a:pt x="4012293" y="4212025"/>
                </a:cubicBezTo>
                <a:cubicBezTo>
                  <a:pt x="4015673" y="4203346"/>
                  <a:pt x="4016519" y="4201176"/>
                  <a:pt x="4016253" y="4201854"/>
                </a:cubicBezTo>
                <a:close/>
                <a:moveTo>
                  <a:pt x="3989829" y="4181008"/>
                </a:moveTo>
                <a:cubicBezTo>
                  <a:pt x="3987711" y="4181440"/>
                  <a:pt x="3986250" y="4183072"/>
                  <a:pt x="3986794" y="4186096"/>
                </a:cubicBezTo>
                <a:lnTo>
                  <a:pt x="3999622" y="4187941"/>
                </a:lnTo>
                <a:cubicBezTo>
                  <a:pt x="3999255" y="4185925"/>
                  <a:pt x="3998184" y="4184298"/>
                  <a:pt x="3996796" y="4183116"/>
                </a:cubicBezTo>
                <a:cubicBezTo>
                  <a:pt x="3994721" y="4181344"/>
                  <a:pt x="3991946" y="4180577"/>
                  <a:pt x="3989829" y="4181008"/>
                </a:cubicBezTo>
                <a:close/>
                <a:moveTo>
                  <a:pt x="4668207" y="4155344"/>
                </a:moveTo>
                <a:lnTo>
                  <a:pt x="4707239" y="4194478"/>
                </a:lnTo>
                <a:lnTo>
                  <a:pt x="4710321" y="4200245"/>
                </a:lnTo>
                <a:lnTo>
                  <a:pt x="4713477" y="4207317"/>
                </a:lnTo>
                <a:lnTo>
                  <a:pt x="4693391" y="4189588"/>
                </a:lnTo>
                <a:lnTo>
                  <a:pt x="4674933" y="4171874"/>
                </a:lnTo>
                <a:lnTo>
                  <a:pt x="4670547" y="4160365"/>
                </a:lnTo>
                <a:close/>
                <a:moveTo>
                  <a:pt x="2857979" y="4135160"/>
                </a:moveTo>
                <a:lnTo>
                  <a:pt x="2851803" y="4138570"/>
                </a:lnTo>
                <a:lnTo>
                  <a:pt x="2937251" y="4234209"/>
                </a:lnTo>
                <a:cubicBezTo>
                  <a:pt x="3341309" y="4673055"/>
                  <a:pt x="3804674" y="5099812"/>
                  <a:pt x="4303673" y="5522862"/>
                </a:cubicBezTo>
                <a:cubicBezTo>
                  <a:pt x="4323211" y="5541715"/>
                  <a:pt x="4349879" y="5574113"/>
                  <a:pt x="4380353" y="5598405"/>
                </a:cubicBezTo>
                <a:cubicBezTo>
                  <a:pt x="4390512" y="5606501"/>
                  <a:pt x="4401092" y="5613697"/>
                  <a:pt x="4411975" y="5619191"/>
                </a:cubicBezTo>
                <a:cubicBezTo>
                  <a:pt x="4455611" y="5649477"/>
                  <a:pt x="4349559" y="5561763"/>
                  <a:pt x="4333030" y="5543235"/>
                </a:cubicBezTo>
                <a:cubicBezTo>
                  <a:pt x="4328269" y="5539932"/>
                  <a:pt x="4313196" y="5529470"/>
                  <a:pt x="4303673" y="5522862"/>
                </a:cubicBezTo>
                <a:cubicBezTo>
                  <a:pt x="3820342" y="5100104"/>
                  <a:pt x="3358526" y="4671114"/>
                  <a:pt x="2947226" y="4232699"/>
                </a:cubicBezTo>
                <a:close/>
                <a:moveTo>
                  <a:pt x="4573612" y="4134617"/>
                </a:moveTo>
                <a:cubicBezTo>
                  <a:pt x="4571048" y="4134739"/>
                  <a:pt x="4568469" y="4135595"/>
                  <a:pt x="4567229" y="4137381"/>
                </a:cubicBezTo>
                <a:cubicBezTo>
                  <a:pt x="4567229" y="4137381"/>
                  <a:pt x="4584817" y="4142530"/>
                  <a:pt x="4580057" y="4139227"/>
                </a:cubicBezTo>
                <a:cubicBezTo>
                  <a:pt x="4580881" y="4138037"/>
                  <a:pt x="4580700" y="4137029"/>
                  <a:pt x="4579911" y="4136260"/>
                </a:cubicBezTo>
                <a:cubicBezTo>
                  <a:pt x="4578726" y="4135108"/>
                  <a:pt x="4576177" y="4134495"/>
                  <a:pt x="4573612" y="4134617"/>
                </a:cubicBezTo>
                <a:close/>
                <a:moveTo>
                  <a:pt x="1349656" y="4104291"/>
                </a:moveTo>
                <a:cubicBezTo>
                  <a:pt x="1348495" y="4103452"/>
                  <a:pt x="1347980" y="4103451"/>
                  <a:pt x="1348542" y="4104760"/>
                </a:cubicBezTo>
                <a:cubicBezTo>
                  <a:pt x="1349291" y="4106505"/>
                  <a:pt x="1351955" y="4110576"/>
                  <a:pt x="1357557" y="4118092"/>
                </a:cubicBezTo>
                <a:cubicBezTo>
                  <a:pt x="1369413" y="4130657"/>
                  <a:pt x="1381919" y="4145378"/>
                  <a:pt x="1391609" y="4158520"/>
                </a:cubicBezTo>
                <a:cubicBezTo>
                  <a:pt x="1410270" y="4181907"/>
                  <a:pt x="1419047" y="4194765"/>
                  <a:pt x="1435298" y="4216164"/>
                </a:cubicBezTo>
                <a:cubicBezTo>
                  <a:pt x="1462965" y="4250166"/>
                  <a:pt x="1502319" y="4285645"/>
                  <a:pt x="1530426" y="4319606"/>
                </a:cubicBezTo>
                <a:cubicBezTo>
                  <a:pt x="1553601" y="4346080"/>
                  <a:pt x="1576054" y="4371976"/>
                  <a:pt x="1599225" y="4398404"/>
                </a:cubicBezTo>
                <a:lnTo>
                  <a:pt x="1626236" y="4428703"/>
                </a:lnTo>
                <a:lnTo>
                  <a:pt x="1512751" y="4292675"/>
                </a:lnTo>
                <a:lnTo>
                  <a:pt x="1501864" y="4280878"/>
                </a:lnTo>
                <a:cubicBezTo>
                  <a:pt x="1458155" y="4227677"/>
                  <a:pt x="1414900" y="4179245"/>
                  <a:pt x="1365898" y="4121738"/>
                </a:cubicBezTo>
                <a:cubicBezTo>
                  <a:pt x="1362436" y="4116864"/>
                  <a:pt x="1353140" y="4106808"/>
                  <a:pt x="1349656" y="4104291"/>
                </a:cubicBezTo>
                <a:close/>
                <a:moveTo>
                  <a:pt x="4529595" y="4078336"/>
                </a:moveTo>
                <a:cubicBezTo>
                  <a:pt x="4526290" y="4077806"/>
                  <a:pt x="4524274" y="4078170"/>
                  <a:pt x="4527051" y="4080097"/>
                </a:cubicBezTo>
                <a:cubicBezTo>
                  <a:pt x="4523196" y="4085652"/>
                  <a:pt x="4536573" y="4086706"/>
                  <a:pt x="4539876" y="4081943"/>
                </a:cubicBezTo>
                <a:cubicBezTo>
                  <a:pt x="4537495" y="4080291"/>
                  <a:pt x="4532900" y="4078866"/>
                  <a:pt x="4529595" y="4078336"/>
                </a:cubicBezTo>
                <a:close/>
                <a:moveTo>
                  <a:pt x="1156118" y="4067896"/>
                </a:moveTo>
                <a:lnTo>
                  <a:pt x="1157951" y="4069356"/>
                </a:lnTo>
                <a:lnTo>
                  <a:pt x="1166288" y="4072307"/>
                </a:lnTo>
                <a:close/>
                <a:moveTo>
                  <a:pt x="4863258" y="4066771"/>
                </a:moveTo>
                <a:cubicBezTo>
                  <a:pt x="4863258" y="4066771"/>
                  <a:pt x="4857733" y="4067032"/>
                  <a:pt x="4859114" y="4066968"/>
                </a:cubicBezTo>
                <a:cubicBezTo>
                  <a:pt x="4859575" y="4066946"/>
                  <a:pt x="4860802" y="4066888"/>
                  <a:pt x="4863258" y="4066771"/>
                </a:cubicBezTo>
                <a:close/>
                <a:moveTo>
                  <a:pt x="4518123" y="4063317"/>
                </a:moveTo>
                <a:cubicBezTo>
                  <a:pt x="4514915" y="4062857"/>
                  <a:pt x="4512901" y="4063221"/>
                  <a:pt x="4515280" y="4064873"/>
                </a:cubicBezTo>
                <a:cubicBezTo>
                  <a:pt x="4511974" y="4069634"/>
                  <a:pt x="4524801" y="4071481"/>
                  <a:pt x="4528107" y="4066718"/>
                </a:cubicBezTo>
                <a:cubicBezTo>
                  <a:pt x="4525726" y="4065066"/>
                  <a:pt x="4521329" y="4063779"/>
                  <a:pt x="4518123" y="4063317"/>
                </a:cubicBezTo>
                <a:close/>
                <a:moveTo>
                  <a:pt x="1093867" y="4061601"/>
                </a:moveTo>
                <a:lnTo>
                  <a:pt x="1097833" y="4063187"/>
                </a:lnTo>
                <a:lnTo>
                  <a:pt x="1116856" y="4069232"/>
                </a:lnTo>
                <a:lnTo>
                  <a:pt x="1131749" y="4086984"/>
                </a:lnTo>
                <a:cubicBezTo>
                  <a:pt x="1286820" y="4267515"/>
                  <a:pt x="1437860" y="4448776"/>
                  <a:pt x="1590209" y="4628151"/>
                </a:cubicBezTo>
                <a:lnTo>
                  <a:pt x="1642716" y="4689134"/>
                </a:lnTo>
                <a:lnTo>
                  <a:pt x="1637691" y="4686483"/>
                </a:lnTo>
                <a:cubicBezTo>
                  <a:pt x="1619745" y="4690815"/>
                  <a:pt x="1637691" y="4686483"/>
                  <a:pt x="1637691" y="4686483"/>
                </a:cubicBezTo>
                <a:lnTo>
                  <a:pt x="1636957" y="4696648"/>
                </a:lnTo>
                <a:lnTo>
                  <a:pt x="1525109" y="4562390"/>
                </a:lnTo>
                <a:cubicBezTo>
                  <a:pt x="1450818" y="4477096"/>
                  <a:pt x="1375352" y="4394625"/>
                  <a:pt x="1302063" y="4311846"/>
                </a:cubicBezTo>
                <a:close/>
                <a:moveTo>
                  <a:pt x="4854124" y="4053426"/>
                </a:moveTo>
                <a:cubicBezTo>
                  <a:pt x="4854329" y="4053896"/>
                  <a:pt x="4854874" y="4055154"/>
                  <a:pt x="4855967" y="4057670"/>
                </a:cubicBezTo>
                <a:cubicBezTo>
                  <a:pt x="4855967" y="4057670"/>
                  <a:pt x="4853511" y="4052011"/>
                  <a:pt x="4854124" y="4053426"/>
                </a:cubicBezTo>
                <a:close/>
                <a:moveTo>
                  <a:pt x="1079268" y="4041513"/>
                </a:moveTo>
                <a:lnTo>
                  <a:pt x="1098397" y="4048282"/>
                </a:lnTo>
                <a:lnTo>
                  <a:pt x="1103401" y="4053193"/>
                </a:lnTo>
                <a:lnTo>
                  <a:pt x="1111962" y="4063398"/>
                </a:lnTo>
                <a:lnTo>
                  <a:pt x="1087037" y="4052419"/>
                </a:lnTo>
                <a:lnTo>
                  <a:pt x="1079544" y="4041967"/>
                </a:lnTo>
                <a:close/>
                <a:moveTo>
                  <a:pt x="1079288" y="4030951"/>
                </a:moveTo>
                <a:lnTo>
                  <a:pt x="1086992" y="4037088"/>
                </a:lnTo>
                <a:lnTo>
                  <a:pt x="1092518" y="4042513"/>
                </a:lnTo>
                <a:lnTo>
                  <a:pt x="1079807" y="4037447"/>
                </a:lnTo>
                <a:lnTo>
                  <a:pt x="1075087" y="4034624"/>
                </a:lnTo>
                <a:lnTo>
                  <a:pt x="1074247" y="4033240"/>
                </a:lnTo>
                <a:close/>
                <a:moveTo>
                  <a:pt x="4847558" y="3998186"/>
                </a:moveTo>
                <a:cubicBezTo>
                  <a:pt x="4847483" y="3998009"/>
                  <a:pt x="4848114" y="3998420"/>
                  <a:pt x="4849757" y="3999639"/>
                </a:cubicBezTo>
                <a:lnTo>
                  <a:pt x="4851403" y="4000896"/>
                </a:lnTo>
                <a:lnTo>
                  <a:pt x="4854060" y="4004500"/>
                </a:lnTo>
                <a:cubicBezTo>
                  <a:pt x="4850694" y="4001237"/>
                  <a:pt x="4847712" y="3998537"/>
                  <a:pt x="4847558" y="3998186"/>
                </a:cubicBezTo>
                <a:close/>
                <a:moveTo>
                  <a:pt x="5020660" y="3947835"/>
                </a:moveTo>
                <a:lnTo>
                  <a:pt x="5022208" y="3949328"/>
                </a:lnTo>
                <a:lnTo>
                  <a:pt x="5025885" y="3956570"/>
                </a:lnTo>
                <a:close/>
                <a:moveTo>
                  <a:pt x="4867423" y="3939497"/>
                </a:moveTo>
                <a:lnTo>
                  <a:pt x="4867258" y="3939931"/>
                </a:lnTo>
                <a:lnTo>
                  <a:pt x="4875032" y="3948393"/>
                </a:lnTo>
                <a:lnTo>
                  <a:pt x="4873731" y="3946692"/>
                </a:lnTo>
                <a:close/>
                <a:moveTo>
                  <a:pt x="1182462" y="3930487"/>
                </a:moveTo>
                <a:lnTo>
                  <a:pt x="1198561" y="3949648"/>
                </a:lnTo>
                <a:lnTo>
                  <a:pt x="1190349" y="3942828"/>
                </a:lnTo>
                <a:close/>
                <a:moveTo>
                  <a:pt x="1172999" y="3917416"/>
                </a:moveTo>
                <a:cubicBezTo>
                  <a:pt x="1174456" y="3917555"/>
                  <a:pt x="1175991" y="3918518"/>
                  <a:pt x="1176096" y="3919619"/>
                </a:cubicBezTo>
                <a:cubicBezTo>
                  <a:pt x="1176201" y="3920719"/>
                  <a:pt x="1174771" y="3920856"/>
                  <a:pt x="1173315" y="3920717"/>
                </a:cubicBezTo>
                <a:cubicBezTo>
                  <a:pt x="1171858" y="3920578"/>
                  <a:pt x="1170375" y="3920165"/>
                  <a:pt x="1170375" y="3920165"/>
                </a:cubicBezTo>
                <a:cubicBezTo>
                  <a:pt x="1170165" y="3917964"/>
                  <a:pt x="1171543" y="3917277"/>
                  <a:pt x="1172999" y="3917416"/>
                </a:cubicBezTo>
                <a:close/>
                <a:moveTo>
                  <a:pt x="1324858" y="3916770"/>
                </a:moveTo>
                <a:cubicBezTo>
                  <a:pt x="1325522" y="3917108"/>
                  <a:pt x="1325576" y="3918671"/>
                  <a:pt x="1325634" y="3920354"/>
                </a:cubicBezTo>
                <a:cubicBezTo>
                  <a:pt x="1322828" y="3920451"/>
                  <a:pt x="1320423" y="3920536"/>
                  <a:pt x="1320423" y="3920536"/>
                </a:cubicBezTo>
                <a:cubicBezTo>
                  <a:pt x="1322921" y="3917318"/>
                  <a:pt x="1324194" y="3916432"/>
                  <a:pt x="1324858" y="3916770"/>
                </a:cubicBezTo>
                <a:close/>
                <a:moveTo>
                  <a:pt x="4458081" y="3897365"/>
                </a:moveTo>
                <a:lnTo>
                  <a:pt x="4456014" y="3899163"/>
                </a:lnTo>
                <a:cubicBezTo>
                  <a:pt x="4456223" y="3901364"/>
                  <a:pt x="4458864" y="3901112"/>
                  <a:pt x="4459074" y="3903313"/>
                </a:cubicBezTo>
                <a:cubicBezTo>
                  <a:pt x="4462375" y="3906468"/>
                  <a:pt x="4463018" y="3905348"/>
                  <a:pt x="4462438" y="3903213"/>
                </a:cubicBezTo>
                <a:lnTo>
                  <a:pt x="4461713" y="3901608"/>
                </a:lnTo>
                <a:close/>
                <a:moveTo>
                  <a:pt x="1275251" y="3892391"/>
                </a:moveTo>
                <a:cubicBezTo>
                  <a:pt x="1283977" y="3894897"/>
                  <a:pt x="1291617" y="3900566"/>
                  <a:pt x="1296232" y="3909417"/>
                </a:cubicBezTo>
                <a:cubicBezTo>
                  <a:pt x="1284752" y="3906120"/>
                  <a:pt x="1276758" y="3899771"/>
                  <a:pt x="1275251" y="3892391"/>
                </a:cubicBezTo>
                <a:close/>
                <a:moveTo>
                  <a:pt x="1274924" y="3887657"/>
                </a:moveTo>
                <a:cubicBezTo>
                  <a:pt x="1274960" y="3888183"/>
                  <a:pt x="1275058" y="3889586"/>
                  <a:pt x="1275251" y="3892391"/>
                </a:cubicBezTo>
                <a:cubicBezTo>
                  <a:pt x="1275251" y="3892391"/>
                  <a:pt x="1274815" y="3886079"/>
                  <a:pt x="1274924" y="3887657"/>
                </a:cubicBezTo>
                <a:close/>
                <a:moveTo>
                  <a:pt x="1193708" y="3881822"/>
                </a:moveTo>
                <a:lnTo>
                  <a:pt x="1195962" y="3884093"/>
                </a:lnTo>
                <a:cubicBezTo>
                  <a:pt x="1194584" y="3883697"/>
                  <a:pt x="1193895" y="3883499"/>
                  <a:pt x="1193629" y="3882989"/>
                </a:cubicBezTo>
                <a:close/>
                <a:moveTo>
                  <a:pt x="5072676" y="3881542"/>
                </a:moveTo>
                <a:lnTo>
                  <a:pt x="5111709" y="3920677"/>
                </a:lnTo>
                <a:lnTo>
                  <a:pt x="5114791" y="3926443"/>
                </a:lnTo>
                <a:lnTo>
                  <a:pt x="5117946" y="3933516"/>
                </a:lnTo>
                <a:lnTo>
                  <a:pt x="5097861" y="3915786"/>
                </a:lnTo>
                <a:lnTo>
                  <a:pt x="5079405" y="3898072"/>
                </a:lnTo>
                <a:lnTo>
                  <a:pt x="5075017" y="3886564"/>
                </a:lnTo>
                <a:close/>
                <a:moveTo>
                  <a:pt x="1189566" y="3877646"/>
                </a:moveTo>
                <a:lnTo>
                  <a:pt x="1193831" y="3880008"/>
                </a:lnTo>
                <a:lnTo>
                  <a:pt x="1193708" y="3881822"/>
                </a:lnTo>
                <a:close/>
                <a:moveTo>
                  <a:pt x="1262000" y="3876663"/>
                </a:moveTo>
                <a:cubicBezTo>
                  <a:pt x="1262041" y="3877163"/>
                  <a:pt x="1262152" y="3878498"/>
                  <a:pt x="1262371" y="3881166"/>
                </a:cubicBezTo>
                <a:cubicBezTo>
                  <a:pt x="1262371" y="3881166"/>
                  <a:pt x="1261875" y="3875162"/>
                  <a:pt x="1262000" y="3876663"/>
                </a:cubicBezTo>
                <a:close/>
                <a:moveTo>
                  <a:pt x="970048" y="3864273"/>
                </a:moveTo>
                <a:lnTo>
                  <a:pt x="991656" y="3877200"/>
                </a:lnTo>
                <a:cubicBezTo>
                  <a:pt x="991656" y="3877200"/>
                  <a:pt x="1004665" y="3880935"/>
                  <a:pt x="994100" y="3870919"/>
                </a:cubicBezTo>
                <a:lnTo>
                  <a:pt x="990639" y="3867966"/>
                </a:lnTo>
                <a:lnTo>
                  <a:pt x="991715" y="3868276"/>
                </a:lnTo>
                <a:cubicBezTo>
                  <a:pt x="999356" y="3873945"/>
                  <a:pt x="1001944" y="3878163"/>
                  <a:pt x="1006727" y="3883587"/>
                </a:cubicBezTo>
                <a:cubicBezTo>
                  <a:pt x="1009481" y="3884378"/>
                  <a:pt x="1018936" y="3883041"/>
                  <a:pt x="1026932" y="3889390"/>
                </a:cubicBezTo>
                <a:cubicBezTo>
                  <a:pt x="1034572" y="3895058"/>
                  <a:pt x="1051713" y="3914455"/>
                  <a:pt x="1068538" y="3922760"/>
                </a:cubicBezTo>
                <a:cubicBezTo>
                  <a:pt x="1095759" y="3937526"/>
                  <a:pt x="1059662" y="3905737"/>
                  <a:pt x="1051562" y="3899938"/>
                </a:cubicBezTo>
                <a:cubicBezTo>
                  <a:pt x="1041437" y="3889502"/>
                  <a:pt x="1028285" y="3882252"/>
                  <a:pt x="1022942" y="3877243"/>
                </a:cubicBezTo>
                <a:cubicBezTo>
                  <a:pt x="1021876" y="3875201"/>
                  <a:pt x="1021682" y="3872395"/>
                  <a:pt x="1021144" y="3869491"/>
                </a:cubicBezTo>
                <a:lnTo>
                  <a:pt x="1019116" y="3865109"/>
                </a:lnTo>
                <a:lnTo>
                  <a:pt x="1026669" y="3869325"/>
                </a:lnTo>
                <a:cubicBezTo>
                  <a:pt x="1030806" y="3871364"/>
                  <a:pt x="1033852" y="3872383"/>
                  <a:pt x="1034837" y="3871653"/>
                </a:cubicBezTo>
                <a:cubicBezTo>
                  <a:pt x="1035259" y="3871340"/>
                  <a:pt x="1035224" y="3870724"/>
                  <a:pt x="1034826" y="3869874"/>
                </a:cubicBezTo>
                <a:lnTo>
                  <a:pt x="1034524" y="3869439"/>
                </a:lnTo>
                <a:lnTo>
                  <a:pt x="1043937" y="3876326"/>
                </a:lnTo>
                <a:cubicBezTo>
                  <a:pt x="1052035" y="3882127"/>
                  <a:pt x="1063516" y="3885423"/>
                  <a:pt x="1077126" y="3892805"/>
                </a:cubicBezTo>
                <a:cubicBezTo>
                  <a:pt x="1092868" y="3904274"/>
                  <a:pt x="1097023" y="3912994"/>
                  <a:pt x="1109128" y="3912998"/>
                </a:cubicBezTo>
                <a:cubicBezTo>
                  <a:pt x="1118582" y="3911659"/>
                  <a:pt x="1120457" y="3901777"/>
                  <a:pt x="1125967" y="3903359"/>
                </a:cubicBezTo>
                <a:cubicBezTo>
                  <a:pt x="1136643" y="3906426"/>
                  <a:pt x="1159265" y="3926926"/>
                  <a:pt x="1176505" y="3942055"/>
                </a:cubicBezTo>
                <a:lnTo>
                  <a:pt x="1179242" y="3944363"/>
                </a:lnTo>
                <a:lnTo>
                  <a:pt x="1201545" y="3972695"/>
                </a:lnTo>
                <a:cubicBezTo>
                  <a:pt x="1219108" y="3996177"/>
                  <a:pt x="1237034" y="4019973"/>
                  <a:pt x="1256911" y="4042147"/>
                </a:cubicBezTo>
                <a:lnTo>
                  <a:pt x="1661872" y="4517398"/>
                </a:lnTo>
                <a:lnTo>
                  <a:pt x="1658178" y="4514621"/>
                </a:lnTo>
                <a:cubicBezTo>
                  <a:pt x="1663846" y="4513252"/>
                  <a:pt x="1670912" y="4542531"/>
                  <a:pt x="1670912" y="4542531"/>
                </a:cubicBezTo>
                <a:cubicBezTo>
                  <a:pt x="1675015" y="4559531"/>
                  <a:pt x="1659579" y="4545267"/>
                  <a:pt x="1665277" y="4568878"/>
                </a:cubicBezTo>
                <a:cubicBezTo>
                  <a:pt x="1675049" y="4584512"/>
                  <a:pt x="1704394" y="4627404"/>
                  <a:pt x="1724162" y="4659614"/>
                </a:cubicBezTo>
                <a:cubicBezTo>
                  <a:pt x="1850140" y="4846099"/>
                  <a:pt x="1994713" y="5064079"/>
                  <a:pt x="2135899" y="5234899"/>
                </a:cubicBezTo>
                <a:lnTo>
                  <a:pt x="2157470" y="5260499"/>
                </a:lnTo>
                <a:lnTo>
                  <a:pt x="2065206" y="5166829"/>
                </a:lnTo>
                <a:lnTo>
                  <a:pt x="1994308" y="5074249"/>
                </a:lnTo>
                <a:cubicBezTo>
                  <a:pt x="1886410" y="4928300"/>
                  <a:pt x="1792288" y="4787599"/>
                  <a:pt x="1680780" y="4633103"/>
                </a:cubicBezTo>
                <a:cubicBezTo>
                  <a:pt x="1640069" y="4567967"/>
                  <a:pt x="1612320" y="4531686"/>
                  <a:pt x="1558908" y="4463620"/>
                </a:cubicBezTo>
                <a:cubicBezTo>
                  <a:pt x="1525492" y="4428706"/>
                  <a:pt x="1540539" y="4462055"/>
                  <a:pt x="1567571" y="4499509"/>
                </a:cubicBezTo>
                <a:cubicBezTo>
                  <a:pt x="1577341" y="4515141"/>
                  <a:pt x="1583952" y="4513546"/>
                  <a:pt x="1598055" y="4547124"/>
                </a:cubicBezTo>
                <a:cubicBezTo>
                  <a:pt x="1605156" y="4601383"/>
                  <a:pt x="1659936" y="4675118"/>
                  <a:pt x="1700647" y="4740254"/>
                </a:cubicBezTo>
                <a:lnTo>
                  <a:pt x="1703506" y="4744443"/>
                </a:lnTo>
                <a:lnTo>
                  <a:pt x="1391618" y="4379052"/>
                </a:lnTo>
                <a:lnTo>
                  <a:pt x="1141584" y="4077090"/>
                </a:lnTo>
                <a:lnTo>
                  <a:pt x="1146840" y="4078760"/>
                </a:lnTo>
                <a:cubicBezTo>
                  <a:pt x="1147517" y="4080906"/>
                  <a:pt x="1147855" y="4081977"/>
                  <a:pt x="1147982" y="4082380"/>
                </a:cubicBezTo>
                <a:cubicBezTo>
                  <a:pt x="1148363" y="4083586"/>
                  <a:pt x="1146840" y="4078760"/>
                  <a:pt x="1146840" y="4078760"/>
                </a:cubicBezTo>
                <a:lnTo>
                  <a:pt x="1140743" y="4076075"/>
                </a:lnTo>
                <a:lnTo>
                  <a:pt x="1125742" y="4057959"/>
                </a:lnTo>
                <a:lnTo>
                  <a:pt x="1132778" y="4060449"/>
                </a:lnTo>
                <a:lnTo>
                  <a:pt x="1124337" y="4054270"/>
                </a:lnTo>
                <a:lnTo>
                  <a:pt x="1123995" y="4053961"/>
                </a:lnTo>
                <a:lnTo>
                  <a:pt x="1121557" y="4052905"/>
                </a:lnTo>
                <a:lnTo>
                  <a:pt x="1111315" y="4040535"/>
                </a:lnTo>
                <a:lnTo>
                  <a:pt x="1110873" y="4037150"/>
                </a:lnTo>
                <a:cubicBezTo>
                  <a:pt x="1112926" y="4037495"/>
                  <a:pt x="1116917" y="4039745"/>
                  <a:pt x="1121764" y="4042910"/>
                </a:cubicBezTo>
                <a:lnTo>
                  <a:pt x="1133901" y="4051434"/>
                </a:lnTo>
                <a:lnTo>
                  <a:pt x="1143600" y="4054790"/>
                </a:lnTo>
                <a:cubicBezTo>
                  <a:pt x="1150718" y="4051652"/>
                  <a:pt x="1115314" y="4037948"/>
                  <a:pt x="1115314" y="4037948"/>
                </a:cubicBezTo>
                <a:lnTo>
                  <a:pt x="1106284" y="4034460"/>
                </a:lnTo>
                <a:lnTo>
                  <a:pt x="1066464" y="3986369"/>
                </a:lnTo>
                <a:lnTo>
                  <a:pt x="1005183" y="3908767"/>
                </a:lnTo>
                <a:lnTo>
                  <a:pt x="1014399" y="3915856"/>
                </a:lnTo>
                <a:lnTo>
                  <a:pt x="1034686" y="3924175"/>
                </a:lnTo>
                <a:lnTo>
                  <a:pt x="1037128" y="3925189"/>
                </a:lnTo>
                <a:lnTo>
                  <a:pt x="1027532" y="3916846"/>
                </a:lnTo>
                <a:cubicBezTo>
                  <a:pt x="1014664" y="3905551"/>
                  <a:pt x="1001732" y="3894600"/>
                  <a:pt x="988487" y="3885295"/>
                </a:cubicBezTo>
                <a:lnTo>
                  <a:pt x="984103" y="3882072"/>
                </a:lnTo>
                <a:close/>
                <a:moveTo>
                  <a:pt x="4999889" y="3860966"/>
                </a:moveTo>
                <a:cubicBezTo>
                  <a:pt x="5001209" y="3860840"/>
                  <a:pt x="5001922" y="3861326"/>
                  <a:pt x="5002362" y="3862442"/>
                </a:cubicBezTo>
                <a:cubicBezTo>
                  <a:pt x="5002800" y="3863556"/>
                  <a:pt x="5002967" y="3865299"/>
                  <a:pt x="5003194" y="3867683"/>
                </a:cubicBezTo>
                <a:cubicBezTo>
                  <a:pt x="4997915" y="3868187"/>
                  <a:pt x="5000100" y="3863166"/>
                  <a:pt x="4999889" y="3860966"/>
                </a:cubicBezTo>
                <a:close/>
                <a:moveTo>
                  <a:pt x="4996583" y="3854248"/>
                </a:moveTo>
                <a:cubicBezTo>
                  <a:pt x="4997905" y="3854121"/>
                  <a:pt x="4998618" y="3854610"/>
                  <a:pt x="4999057" y="3855724"/>
                </a:cubicBezTo>
                <a:cubicBezTo>
                  <a:pt x="4999494" y="3856840"/>
                  <a:pt x="4999662" y="3858582"/>
                  <a:pt x="4999889" y="3860966"/>
                </a:cubicBezTo>
                <a:cubicBezTo>
                  <a:pt x="4994609" y="3861470"/>
                  <a:pt x="4996794" y="3856448"/>
                  <a:pt x="4996583" y="3854248"/>
                </a:cubicBezTo>
                <a:close/>
                <a:moveTo>
                  <a:pt x="4933028" y="3839515"/>
                </a:moveTo>
                <a:lnTo>
                  <a:pt x="4936020" y="3851375"/>
                </a:lnTo>
                <a:lnTo>
                  <a:pt x="4941292" y="3856256"/>
                </a:lnTo>
                <a:lnTo>
                  <a:pt x="4945305" y="3860878"/>
                </a:lnTo>
                <a:lnTo>
                  <a:pt x="4945163" y="3860529"/>
                </a:lnTo>
                <a:cubicBezTo>
                  <a:pt x="4944837" y="3859689"/>
                  <a:pt x="4944659" y="3859203"/>
                  <a:pt x="4944659" y="3859203"/>
                </a:cubicBezTo>
                <a:close/>
                <a:moveTo>
                  <a:pt x="4986508" y="3837074"/>
                </a:moveTo>
                <a:cubicBezTo>
                  <a:pt x="4989578" y="3839002"/>
                  <a:pt x="4991218" y="3841065"/>
                  <a:pt x="4992531" y="3843763"/>
                </a:cubicBezTo>
                <a:cubicBezTo>
                  <a:pt x="4993843" y="3846460"/>
                  <a:pt x="4994828" y="3849789"/>
                  <a:pt x="4996583" y="3854248"/>
                </a:cubicBezTo>
                <a:cubicBezTo>
                  <a:pt x="4990883" y="3850351"/>
                  <a:pt x="4987138" y="3843676"/>
                  <a:pt x="4986508" y="3837074"/>
                </a:cubicBezTo>
                <a:close/>
                <a:moveTo>
                  <a:pt x="961803" y="3819556"/>
                </a:moveTo>
                <a:lnTo>
                  <a:pt x="971640" y="3823527"/>
                </a:lnTo>
                <a:lnTo>
                  <a:pt x="995093" y="3840588"/>
                </a:lnTo>
                <a:lnTo>
                  <a:pt x="1014540" y="3854816"/>
                </a:lnTo>
                <a:lnTo>
                  <a:pt x="1009623" y="3852770"/>
                </a:lnTo>
                <a:lnTo>
                  <a:pt x="1002636" y="3846771"/>
                </a:lnTo>
                <a:cubicBezTo>
                  <a:pt x="996178" y="3841731"/>
                  <a:pt x="988424" y="3836502"/>
                  <a:pt x="980219" y="3831250"/>
                </a:cubicBezTo>
                <a:close/>
                <a:moveTo>
                  <a:pt x="4889275" y="3814537"/>
                </a:moveTo>
                <a:cubicBezTo>
                  <a:pt x="4890441" y="3814972"/>
                  <a:pt x="4892272" y="3817152"/>
                  <a:pt x="4893584" y="3819454"/>
                </a:cubicBezTo>
                <a:cubicBezTo>
                  <a:pt x="4894896" y="3821757"/>
                  <a:pt x="4895691" y="3824179"/>
                  <a:pt x="4894778" y="3825098"/>
                </a:cubicBezTo>
                <a:cubicBezTo>
                  <a:pt x="4894778" y="3825098"/>
                  <a:pt x="4888603" y="3820876"/>
                  <a:pt x="4888183" y="3816475"/>
                </a:cubicBezTo>
                <a:cubicBezTo>
                  <a:pt x="4888017" y="3814732"/>
                  <a:pt x="4888497" y="3814247"/>
                  <a:pt x="4889275" y="3814537"/>
                </a:cubicBezTo>
                <a:close/>
                <a:moveTo>
                  <a:pt x="5246789" y="3807265"/>
                </a:moveTo>
                <a:lnTo>
                  <a:pt x="5247544" y="3807558"/>
                </a:lnTo>
                <a:cubicBezTo>
                  <a:pt x="5247062" y="3808254"/>
                  <a:pt x="5246819" y="3808287"/>
                  <a:pt x="5246749" y="3807790"/>
                </a:cubicBezTo>
                <a:close/>
                <a:moveTo>
                  <a:pt x="1016125" y="3797642"/>
                </a:moveTo>
                <a:cubicBezTo>
                  <a:pt x="1017795" y="3798376"/>
                  <a:pt x="1020659" y="3799950"/>
                  <a:pt x="1025004" y="3802573"/>
                </a:cubicBezTo>
                <a:lnTo>
                  <a:pt x="1033968" y="3807225"/>
                </a:lnTo>
                <a:lnTo>
                  <a:pt x="1045904" y="3822794"/>
                </a:lnTo>
                <a:cubicBezTo>
                  <a:pt x="1055425" y="3829403"/>
                  <a:pt x="1065970" y="3834957"/>
                  <a:pt x="1076796" y="3841589"/>
                </a:cubicBezTo>
                <a:lnTo>
                  <a:pt x="1095412" y="3856020"/>
                </a:lnTo>
                <a:lnTo>
                  <a:pt x="1089294" y="3847583"/>
                </a:lnTo>
                <a:lnTo>
                  <a:pt x="1062191" y="3806506"/>
                </a:lnTo>
                <a:lnTo>
                  <a:pt x="1076435" y="3817344"/>
                </a:lnTo>
                <a:lnTo>
                  <a:pt x="1076541" y="3817408"/>
                </a:lnTo>
                <a:lnTo>
                  <a:pt x="1100959" y="3853501"/>
                </a:lnTo>
                <a:lnTo>
                  <a:pt x="1114509" y="3871887"/>
                </a:lnTo>
                <a:lnTo>
                  <a:pt x="1148347" y="3905119"/>
                </a:lnTo>
                <a:lnTo>
                  <a:pt x="1154780" y="3913291"/>
                </a:lnTo>
                <a:lnTo>
                  <a:pt x="1104836" y="3871816"/>
                </a:lnTo>
                <a:cubicBezTo>
                  <a:pt x="1097196" y="3866147"/>
                  <a:pt x="1079325" y="3850595"/>
                  <a:pt x="1058344" y="3833569"/>
                </a:cubicBezTo>
                <a:cubicBezTo>
                  <a:pt x="1052270" y="3829220"/>
                  <a:pt x="1017003" y="3802156"/>
                  <a:pt x="1014411" y="3797748"/>
                </a:cubicBezTo>
                <a:cubicBezTo>
                  <a:pt x="1013979" y="3797013"/>
                  <a:pt x="1014455" y="3796908"/>
                  <a:pt x="1016125" y="3797642"/>
                </a:cubicBezTo>
                <a:close/>
                <a:moveTo>
                  <a:pt x="5267727" y="3792969"/>
                </a:moveTo>
                <a:cubicBezTo>
                  <a:pt x="5267727" y="3792969"/>
                  <a:pt x="5262202" y="3793232"/>
                  <a:pt x="5263584" y="3793166"/>
                </a:cubicBezTo>
                <a:cubicBezTo>
                  <a:pt x="5264044" y="3793144"/>
                  <a:pt x="5265272" y="3793086"/>
                  <a:pt x="5267727" y="3792969"/>
                </a:cubicBezTo>
                <a:close/>
                <a:moveTo>
                  <a:pt x="4905513" y="3792887"/>
                </a:moveTo>
                <a:lnTo>
                  <a:pt x="4902475" y="3792955"/>
                </a:lnTo>
                <a:cubicBezTo>
                  <a:pt x="4901265" y="3792982"/>
                  <a:pt x="4900660" y="3792995"/>
                  <a:pt x="4901567" y="3792975"/>
                </a:cubicBezTo>
                <a:close/>
                <a:moveTo>
                  <a:pt x="912462" y="3780671"/>
                </a:moveTo>
                <a:cubicBezTo>
                  <a:pt x="915967" y="3775598"/>
                  <a:pt x="937361" y="3797383"/>
                  <a:pt x="942655" y="3802909"/>
                </a:cubicBezTo>
                <a:lnTo>
                  <a:pt x="943579" y="3803884"/>
                </a:lnTo>
                <a:lnTo>
                  <a:pt x="925918" y="3795577"/>
                </a:lnTo>
                <a:lnTo>
                  <a:pt x="916106" y="3786747"/>
                </a:lnTo>
                <a:cubicBezTo>
                  <a:pt x="913204" y="3783779"/>
                  <a:pt x="911476" y="3781401"/>
                  <a:pt x="912462" y="3780671"/>
                </a:cubicBezTo>
                <a:close/>
                <a:moveTo>
                  <a:pt x="5258594" y="3779624"/>
                </a:moveTo>
                <a:cubicBezTo>
                  <a:pt x="5257980" y="3778209"/>
                  <a:pt x="5260435" y="3783868"/>
                  <a:pt x="5260435" y="3783868"/>
                </a:cubicBezTo>
                <a:cubicBezTo>
                  <a:pt x="5259344" y="3781352"/>
                  <a:pt x="5258797" y="3780095"/>
                  <a:pt x="5258594" y="3779624"/>
                </a:cubicBezTo>
                <a:close/>
                <a:moveTo>
                  <a:pt x="1002393" y="3776232"/>
                </a:moveTo>
                <a:lnTo>
                  <a:pt x="1017546" y="3786798"/>
                </a:lnTo>
                <a:lnTo>
                  <a:pt x="1031102" y="3803587"/>
                </a:lnTo>
                <a:lnTo>
                  <a:pt x="1029099" y="3801723"/>
                </a:lnTo>
                <a:cubicBezTo>
                  <a:pt x="1020665" y="3794813"/>
                  <a:pt x="1007550" y="3784822"/>
                  <a:pt x="1005107" y="3782384"/>
                </a:cubicBezTo>
                <a:cubicBezTo>
                  <a:pt x="1004459" y="3781329"/>
                  <a:pt x="1003620" y="3779532"/>
                  <a:pt x="1002778" y="3777390"/>
                </a:cubicBezTo>
                <a:close/>
                <a:moveTo>
                  <a:pt x="4965580" y="3762306"/>
                </a:moveTo>
                <a:lnTo>
                  <a:pt x="4975692" y="3772074"/>
                </a:lnTo>
                <a:cubicBezTo>
                  <a:pt x="4988444" y="3789268"/>
                  <a:pt x="5001930" y="3806220"/>
                  <a:pt x="5016642" y="3823115"/>
                </a:cubicBezTo>
                <a:lnTo>
                  <a:pt x="5038785" y="3846346"/>
                </a:lnTo>
                <a:lnTo>
                  <a:pt x="5038010" y="3846292"/>
                </a:lnTo>
                <a:cubicBezTo>
                  <a:pt x="5038690" y="3848459"/>
                  <a:pt x="5040869" y="3853271"/>
                  <a:pt x="5045145" y="3862023"/>
                </a:cubicBezTo>
                <a:lnTo>
                  <a:pt x="5047917" y="3867853"/>
                </a:lnTo>
                <a:lnTo>
                  <a:pt x="5040598" y="3860827"/>
                </a:lnTo>
                <a:lnTo>
                  <a:pt x="4994278" y="3813559"/>
                </a:lnTo>
                <a:lnTo>
                  <a:pt x="4983010" y="3791103"/>
                </a:lnTo>
                <a:close/>
                <a:moveTo>
                  <a:pt x="4861949" y="3726408"/>
                </a:moveTo>
                <a:lnTo>
                  <a:pt x="4865306" y="3732977"/>
                </a:lnTo>
                <a:lnTo>
                  <a:pt x="4868738" y="3740546"/>
                </a:lnTo>
                <a:lnTo>
                  <a:pt x="4875737" y="3749184"/>
                </a:lnTo>
                <a:lnTo>
                  <a:pt x="4891135" y="3768421"/>
                </a:lnTo>
                <a:lnTo>
                  <a:pt x="4883263" y="3755027"/>
                </a:lnTo>
                <a:lnTo>
                  <a:pt x="4871657" y="3734419"/>
                </a:lnTo>
                <a:lnTo>
                  <a:pt x="4864315" y="3728486"/>
                </a:lnTo>
                <a:close/>
                <a:moveTo>
                  <a:pt x="5252028" y="3724384"/>
                </a:moveTo>
                <a:cubicBezTo>
                  <a:pt x="5251952" y="3724207"/>
                  <a:pt x="5252583" y="3724618"/>
                  <a:pt x="5254226" y="3725838"/>
                </a:cubicBezTo>
                <a:lnTo>
                  <a:pt x="5255873" y="3727094"/>
                </a:lnTo>
                <a:lnTo>
                  <a:pt x="5258527" y="3730698"/>
                </a:lnTo>
                <a:cubicBezTo>
                  <a:pt x="5255163" y="3727434"/>
                  <a:pt x="5252180" y="3724735"/>
                  <a:pt x="5252028" y="3724384"/>
                </a:cubicBezTo>
                <a:close/>
                <a:moveTo>
                  <a:pt x="4912952" y="3713921"/>
                </a:moveTo>
                <a:cubicBezTo>
                  <a:pt x="4912157" y="3713442"/>
                  <a:pt x="4911686" y="3713741"/>
                  <a:pt x="4911842" y="3715391"/>
                </a:cubicBezTo>
                <a:lnTo>
                  <a:pt x="4913447" y="3720586"/>
                </a:lnTo>
                <a:lnTo>
                  <a:pt x="4914180" y="3721860"/>
                </a:lnTo>
                <a:lnTo>
                  <a:pt x="4916740" y="3724826"/>
                </a:lnTo>
                <a:cubicBezTo>
                  <a:pt x="4918885" y="3726379"/>
                  <a:pt x="4920866" y="3726190"/>
                  <a:pt x="4920638" y="3723806"/>
                </a:cubicBezTo>
                <a:cubicBezTo>
                  <a:pt x="4920638" y="3723806"/>
                  <a:pt x="4915337" y="3715358"/>
                  <a:pt x="4912952" y="3713921"/>
                </a:cubicBezTo>
                <a:close/>
                <a:moveTo>
                  <a:pt x="4843818" y="3709793"/>
                </a:moveTo>
                <a:lnTo>
                  <a:pt x="4858145" y="3727473"/>
                </a:lnTo>
                <a:lnTo>
                  <a:pt x="4853082" y="3718478"/>
                </a:lnTo>
                <a:close/>
                <a:moveTo>
                  <a:pt x="1007734" y="3708564"/>
                </a:moveTo>
                <a:lnTo>
                  <a:pt x="1009661" y="3709070"/>
                </a:lnTo>
                <a:lnTo>
                  <a:pt x="1016225" y="3720376"/>
                </a:lnTo>
                <a:lnTo>
                  <a:pt x="1014391" y="3719179"/>
                </a:lnTo>
                <a:lnTo>
                  <a:pt x="1011679" y="3715412"/>
                </a:lnTo>
                <a:close/>
                <a:moveTo>
                  <a:pt x="1005088" y="3703973"/>
                </a:moveTo>
                <a:lnTo>
                  <a:pt x="1007812" y="3705888"/>
                </a:lnTo>
                <a:lnTo>
                  <a:pt x="1007873" y="3705991"/>
                </a:lnTo>
                <a:lnTo>
                  <a:pt x="1005752" y="3705124"/>
                </a:lnTo>
                <a:close/>
                <a:moveTo>
                  <a:pt x="5283929" y="3679412"/>
                </a:moveTo>
                <a:lnTo>
                  <a:pt x="5286966" y="3682719"/>
                </a:lnTo>
                <a:lnTo>
                  <a:pt x="5289792" y="3684011"/>
                </a:lnTo>
                <a:cubicBezTo>
                  <a:pt x="5299314" y="3690620"/>
                  <a:pt x="5311083" y="3705844"/>
                  <a:pt x="5330918" y="3719609"/>
                </a:cubicBezTo>
                <a:cubicBezTo>
                  <a:pt x="5315844" y="3709148"/>
                  <a:pt x="5300769" y="3698685"/>
                  <a:pt x="5289792" y="3684011"/>
                </a:cubicBezTo>
                <a:close/>
                <a:moveTo>
                  <a:pt x="5425127" y="3674032"/>
                </a:moveTo>
                <a:lnTo>
                  <a:pt x="5426676" y="3675527"/>
                </a:lnTo>
                <a:lnTo>
                  <a:pt x="5430355" y="3682769"/>
                </a:lnTo>
                <a:close/>
                <a:moveTo>
                  <a:pt x="5306864" y="3658304"/>
                </a:moveTo>
                <a:cubicBezTo>
                  <a:pt x="5309801" y="3658359"/>
                  <a:pt x="5319694" y="3661255"/>
                  <a:pt x="5319694" y="3661255"/>
                </a:cubicBezTo>
                <a:cubicBezTo>
                  <a:pt x="5316389" y="3666017"/>
                  <a:pt x="5306867" y="3659408"/>
                  <a:pt x="5306867" y="3659408"/>
                </a:cubicBezTo>
                <a:cubicBezTo>
                  <a:pt x="5305678" y="3658583"/>
                  <a:pt x="5305885" y="3658285"/>
                  <a:pt x="5306864" y="3658304"/>
                </a:cubicBezTo>
                <a:close/>
                <a:moveTo>
                  <a:pt x="1330530" y="3658058"/>
                </a:moveTo>
                <a:lnTo>
                  <a:pt x="1378290" y="3694695"/>
                </a:lnTo>
                <a:lnTo>
                  <a:pt x="1384952" y="3697208"/>
                </a:lnTo>
                <a:lnTo>
                  <a:pt x="1393033" y="3699619"/>
                </a:lnTo>
                <a:lnTo>
                  <a:pt x="1371057" y="3680428"/>
                </a:lnTo>
                <a:lnTo>
                  <a:pt x="1349328" y="3662995"/>
                </a:lnTo>
                <a:lnTo>
                  <a:pt x="1336281" y="3659879"/>
                </a:lnTo>
                <a:close/>
                <a:moveTo>
                  <a:pt x="5063325" y="3655685"/>
                </a:moveTo>
                <a:cubicBezTo>
                  <a:pt x="5063529" y="3656156"/>
                  <a:pt x="5064075" y="3657414"/>
                  <a:pt x="5065168" y="3659929"/>
                </a:cubicBezTo>
                <a:cubicBezTo>
                  <a:pt x="5065168" y="3659929"/>
                  <a:pt x="5062711" y="3654269"/>
                  <a:pt x="5063325" y="3655685"/>
                </a:cubicBezTo>
                <a:close/>
                <a:moveTo>
                  <a:pt x="4310439" y="3655657"/>
                </a:moveTo>
                <a:lnTo>
                  <a:pt x="4337895" y="3687617"/>
                </a:lnTo>
                <a:lnTo>
                  <a:pt x="4340374" y="3690707"/>
                </a:lnTo>
                <a:lnTo>
                  <a:pt x="4338771" y="3688298"/>
                </a:lnTo>
                <a:cubicBezTo>
                  <a:pt x="4330316" y="3676547"/>
                  <a:pt x="4318584" y="3661879"/>
                  <a:pt x="4310800" y="3655722"/>
                </a:cubicBezTo>
                <a:close/>
                <a:moveTo>
                  <a:pt x="4077274" y="3652889"/>
                </a:moveTo>
                <a:cubicBezTo>
                  <a:pt x="4117781" y="3710928"/>
                  <a:pt x="4162381" y="3762124"/>
                  <a:pt x="4206426" y="3818629"/>
                </a:cubicBezTo>
                <a:lnTo>
                  <a:pt x="4230171" y="3850548"/>
                </a:lnTo>
                <a:lnTo>
                  <a:pt x="4287915" y="3919273"/>
                </a:lnTo>
                <a:lnTo>
                  <a:pt x="4289885" y="3921702"/>
                </a:lnTo>
                <a:lnTo>
                  <a:pt x="4249348" y="3858874"/>
                </a:lnTo>
                <a:lnTo>
                  <a:pt x="4231852" y="3834353"/>
                </a:lnTo>
                <a:lnTo>
                  <a:pt x="4160879" y="3746019"/>
                </a:lnTo>
                <a:lnTo>
                  <a:pt x="4119303" y="3695536"/>
                </a:lnTo>
                <a:close/>
                <a:moveTo>
                  <a:pt x="4791111" y="3642023"/>
                </a:moveTo>
                <a:lnTo>
                  <a:pt x="4797702" y="3652886"/>
                </a:lnTo>
                <a:lnTo>
                  <a:pt x="4798180" y="3653475"/>
                </a:lnTo>
                <a:lnTo>
                  <a:pt x="4792710" y="3643973"/>
                </a:lnTo>
                <a:close/>
                <a:moveTo>
                  <a:pt x="4860933" y="3624383"/>
                </a:moveTo>
                <a:lnTo>
                  <a:pt x="4860484" y="3625360"/>
                </a:lnTo>
                <a:cubicBezTo>
                  <a:pt x="4860695" y="3627563"/>
                  <a:pt x="4863336" y="3627311"/>
                  <a:pt x="4863546" y="3629512"/>
                </a:cubicBezTo>
                <a:lnTo>
                  <a:pt x="4864556" y="3630135"/>
                </a:lnTo>
                <a:lnTo>
                  <a:pt x="4864619" y="3629457"/>
                </a:lnTo>
                <a:lnTo>
                  <a:pt x="4862049" y="3624699"/>
                </a:lnTo>
                <a:close/>
                <a:moveTo>
                  <a:pt x="5404358" y="3587164"/>
                </a:moveTo>
                <a:cubicBezTo>
                  <a:pt x="5405678" y="3587038"/>
                  <a:pt x="5406391" y="3587525"/>
                  <a:pt x="5406831" y="3588639"/>
                </a:cubicBezTo>
                <a:cubicBezTo>
                  <a:pt x="5407271" y="3589754"/>
                  <a:pt x="5407436" y="3591497"/>
                  <a:pt x="5407665" y="3593882"/>
                </a:cubicBezTo>
                <a:cubicBezTo>
                  <a:pt x="5402384" y="3594385"/>
                  <a:pt x="5404569" y="3589364"/>
                  <a:pt x="5404358" y="3587164"/>
                </a:cubicBezTo>
                <a:close/>
                <a:moveTo>
                  <a:pt x="1003273" y="3583819"/>
                </a:moveTo>
                <a:cubicBezTo>
                  <a:pt x="1004727" y="3583260"/>
                  <a:pt x="1010063" y="3586239"/>
                  <a:pt x="1016909" y="3590666"/>
                </a:cubicBezTo>
                <a:lnTo>
                  <a:pt x="1018285" y="3591607"/>
                </a:lnTo>
                <a:lnTo>
                  <a:pt x="1018684" y="3592184"/>
                </a:lnTo>
                <a:lnTo>
                  <a:pt x="1032073" y="3613346"/>
                </a:lnTo>
                <a:lnTo>
                  <a:pt x="1022938" y="3605949"/>
                </a:lnTo>
                <a:cubicBezTo>
                  <a:pt x="1018574" y="3602470"/>
                  <a:pt x="1014962" y="3599659"/>
                  <a:pt x="1012936" y="3598210"/>
                </a:cubicBezTo>
                <a:cubicBezTo>
                  <a:pt x="1004251" y="3588478"/>
                  <a:pt x="1001821" y="3584379"/>
                  <a:pt x="1003273" y="3583819"/>
                </a:cubicBezTo>
                <a:close/>
                <a:moveTo>
                  <a:pt x="5401054" y="3580446"/>
                </a:moveTo>
                <a:cubicBezTo>
                  <a:pt x="5402375" y="3580320"/>
                  <a:pt x="5403087" y="3580808"/>
                  <a:pt x="5403526" y="3581922"/>
                </a:cubicBezTo>
                <a:cubicBezTo>
                  <a:pt x="5403965" y="3583038"/>
                  <a:pt x="5404131" y="3584780"/>
                  <a:pt x="5404358" y="3587164"/>
                </a:cubicBezTo>
                <a:cubicBezTo>
                  <a:pt x="5399079" y="3587668"/>
                  <a:pt x="5401264" y="3582647"/>
                  <a:pt x="5401054" y="3580446"/>
                </a:cubicBezTo>
                <a:close/>
                <a:moveTo>
                  <a:pt x="5390978" y="3563273"/>
                </a:moveTo>
                <a:cubicBezTo>
                  <a:pt x="5394049" y="3565200"/>
                  <a:pt x="5395688" y="3567263"/>
                  <a:pt x="5397001" y="3569961"/>
                </a:cubicBezTo>
                <a:cubicBezTo>
                  <a:pt x="5398313" y="3572659"/>
                  <a:pt x="5399296" y="3575988"/>
                  <a:pt x="5401054" y="3580446"/>
                </a:cubicBezTo>
                <a:cubicBezTo>
                  <a:pt x="5395352" y="3576550"/>
                  <a:pt x="5391607" y="3569874"/>
                  <a:pt x="5390978" y="3563273"/>
                </a:cubicBezTo>
                <a:close/>
                <a:moveTo>
                  <a:pt x="1186682" y="3559214"/>
                </a:moveTo>
                <a:lnTo>
                  <a:pt x="1198654" y="3568757"/>
                </a:lnTo>
                <a:cubicBezTo>
                  <a:pt x="1219018" y="3580106"/>
                  <a:pt x="1239225" y="3592277"/>
                  <a:pt x="1259542" y="3605784"/>
                </a:cubicBezTo>
                <a:lnTo>
                  <a:pt x="1287749" y="3626423"/>
                </a:lnTo>
                <a:lnTo>
                  <a:pt x="1287579" y="3625592"/>
                </a:lnTo>
                <a:cubicBezTo>
                  <a:pt x="1290016" y="3626020"/>
                  <a:pt x="1295519" y="3627696"/>
                  <a:pt x="1305573" y="3631080"/>
                </a:cubicBezTo>
                <a:lnTo>
                  <a:pt x="1312259" y="3633253"/>
                </a:lnTo>
                <a:lnTo>
                  <a:pt x="1303640" y="3626338"/>
                </a:lnTo>
                <a:lnTo>
                  <a:pt x="1246070" y="3582981"/>
                </a:lnTo>
                <a:lnTo>
                  <a:pt x="1220234" y="3573978"/>
                </a:lnTo>
                <a:close/>
                <a:moveTo>
                  <a:pt x="5293744" y="3540735"/>
                </a:moveTo>
                <a:cubicBezTo>
                  <a:pt x="5294910" y="3541171"/>
                  <a:pt x="5296742" y="3543351"/>
                  <a:pt x="5298053" y="3545652"/>
                </a:cubicBezTo>
                <a:cubicBezTo>
                  <a:pt x="5299367" y="3547955"/>
                  <a:pt x="5300160" y="3550377"/>
                  <a:pt x="5299248" y="3551296"/>
                </a:cubicBezTo>
                <a:cubicBezTo>
                  <a:pt x="5299248" y="3551296"/>
                  <a:pt x="5293072" y="3547074"/>
                  <a:pt x="5292653" y="3542673"/>
                </a:cubicBezTo>
                <a:cubicBezTo>
                  <a:pt x="5292486" y="3540931"/>
                  <a:pt x="5292968" y="3540445"/>
                  <a:pt x="5293744" y="3540735"/>
                </a:cubicBezTo>
                <a:close/>
                <a:moveTo>
                  <a:pt x="1167733" y="3534703"/>
                </a:moveTo>
                <a:cubicBezTo>
                  <a:pt x="1168411" y="3536849"/>
                  <a:pt x="1168748" y="3537920"/>
                  <a:pt x="1168874" y="3538323"/>
                </a:cubicBezTo>
                <a:cubicBezTo>
                  <a:pt x="1169255" y="3539529"/>
                  <a:pt x="1167733" y="3534703"/>
                  <a:pt x="1167733" y="3534703"/>
                </a:cubicBezTo>
                <a:close/>
                <a:moveTo>
                  <a:pt x="1155084" y="3528880"/>
                </a:moveTo>
                <a:cubicBezTo>
                  <a:pt x="1155084" y="3528880"/>
                  <a:pt x="1156616" y="3533975"/>
                  <a:pt x="1156235" y="3532701"/>
                </a:cubicBezTo>
                <a:cubicBezTo>
                  <a:pt x="1156105" y="3532278"/>
                  <a:pt x="1155766" y="3531145"/>
                  <a:pt x="1155084" y="3528880"/>
                </a:cubicBezTo>
                <a:close/>
                <a:moveTo>
                  <a:pt x="1056708" y="3521399"/>
                </a:moveTo>
                <a:lnTo>
                  <a:pt x="1056927" y="3524580"/>
                </a:lnTo>
                <a:cubicBezTo>
                  <a:pt x="1056927" y="3524580"/>
                  <a:pt x="1056819" y="3523001"/>
                  <a:pt x="1056722" y="3521621"/>
                </a:cubicBezTo>
                <a:close/>
                <a:moveTo>
                  <a:pt x="1104838" y="3521244"/>
                </a:moveTo>
                <a:lnTo>
                  <a:pt x="1109300" y="3524496"/>
                </a:lnTo>
                <a:cubicBezTo>
                  <a:pt x="1123837" y="3534968"/>
                  <a:pt x="1138602" y="3544563"/>
                  <a:pt x="1154443" y="3549114"/>
                </a:cubicBezTo>
                <a:cubicBezTo>
                  <a:pt x="1155822" y="3549509"/>
                  <a:pt x="1155017" y="3547686"/>
                  <a:pt x="1152975" y="3544774"/>
                </a:cubicBezTo>
                <a:lnTo>
                  <a:pt x="1151454" y="3542919"/>
                </a:lnTo>
                <a:close/>
                <a:moveTo>
                  <a:pt x="1056600" y="3519845"/>
                </a:moveTo>
                <a:cubicBezTo>
                  <a:pt x="1056573" y="3519450"/>
                  <a:pt x="1056580" y="3519549"/>
                  <a:pt x="1056606" y="3519918"/>
                </a:cubicBezTo>
                <a:lnTo>
                  <a:pt x="1056708" y="3521399"/>
                </a:lnTo>
                <a:close/>
                <a:moveTo>
                  <a:pt x="971754" y="3500186"/>
                </a:moveTo>
                <a:lnTo>
                  <a:pt x="979274" y="3504516"/>
                </a:lnTo>
                <a:lnTo>
                  <a:pt x="986332" y="3517124"/>
                </a:lnTo>
                <a:lnTo>
                  <a:pt x="979765" y="3512966"/>
                </a:lnTo>
                <a:lnTo>
                  <a:pt x="972619" y="3501774"/>
                </a:lnTo>
                <a:close/>
                <a:moveTo>
                  <a:pt x="971946" y="3497791"/>
                </a:moveTo>
                <a:lnTo>
                  <a:pt x="971559" y="3499828"/>
                </a:lnTo>
                <a:lnTo>
                  <a:pt x="971707" y="3499046"/>
                </a:lnTo>
                <a:close/>
                <a:moveTo>
                  <a:pt x="972088" y="3497039"/>
                </a:moveTo>
                <a:cubicBezTo>
                  <a:pt x="972151" y="3496704"/>
                  <a:pt x="972110" y="3496927"/>
                  <a:pt x="972025" y="3497373"/>
                </a:cubicBezTo>
                <a:lnTo>
                  <a:pt x="971946" y="3497791"/>
                </a:lnTo>
                <a:close/>
                <a:moveTo>
                  <a:pt x="5275161" y="3471054"/>
                </a:moveTo>
                <a:cubicBezTo>
                  <a:pt x="5276586" y="3472029"/>
                  <a:pt x="5278066" y="3473554"/>
                  <a:pt x="5279243" y="3475431"/>
                </a:cubicBezTo>
                <a:cubicBezTo>
                  <a:pt x="5280420" y="3477308"/>
                  <a:pt x="5281301" y="3479538"/>
                  <a:pt x="5281526" y="3481922"/>
                </a:cubicBezTo>
                <a:cubicBezTo>
                  <a:pt x="5276037" y="3480226"/>
                  <a:pt x="5275792" y="3477657"/>
                  <a:pt x="5275161" y="3471054"/>
                </a:cubicBezTo>
                <a:close/>
                <a:moveTo>
                  <a:pt x="1023991" y="3465026"/>
                </a:moveTo>
                <a:cubicBezTo>
                  <a:pt x="1026399" y="3464941"/>
                  <a:pt x="1026499" y="3467830"/>
                  <a:pt x="1028904" y="3467746"/>
                </a:cubicBezTo>
                <a:cubicBezTo>
                  <a:pt x="1032776" y="3470862"/>
                  <a:pt x="1031658" y="3471715"/>
                  <a:pt x="1029271" y="3471390"/>
                </a:cubicBezTo>
                <a:cubicBezTo>
                  <a:pt x="1028078" y="3471229"/>
                  <a:pt x="1026567" y="3470775"/>
                  <a:pt x="1025203" y="3470160"/>
                </a:cubicBezTo>
                <a:cubicBezTo>
                  <a:pt x="1023841" y="3469547"/>
                  <a:pt x="1022627" y="3468776"/>
                  <a:pt x="1022025" y="3467984"/>
                </a:cubicBezTo>
                <a:cubicBezTo>
                  <a:pt x="1021223" y="3466929"/>
                  <a:pt x="1021510" y="3465835"/>
                  <a:pt x="1023991" y="3465026"/>
                </a:cubicBezTo>
                <a:close/>
                <a:moveTo>
                  <a:pt x="985169" y="3462917"/>
                </a:moveTo>
                <a:cubicBezTo>
                  <a:pt x="985959" y="3463092"/>
                  <a:pt x="986620" y="3464032"/>
                  <a:pt x="986698" y="3466317"/>
                </a:cubicBezTo>
                <a:cubicBezTo>
                  <a:pt x="979255" y="3468744"/>
                  <a:pt x="982799" y="3462390"/>
                  <a:pt x="985169" y="3462917"/>
                </a:cubicBezTo>
                <a:close/>
                <a:moveTo>
                  <a:pt x="1202347" y="3458977"/>
                </a:moveTo>
                <a:lnTo>
                  <a:pt x="1241767" y="3484454"/>
                </a:lnTo>
                <a:cubicBezTo>
                  <a:pt x="1249563" y="3489299"/>
                  <a:pt x="1268717" y="3507501"/>
                  <a:pt x="1284711" y="3519748"/>
                </a:cubicBezTo>
                <a:lnTo>
                  <a:pt x="1298509" y="3528893"/>
                </a:lnTo>
                <a:lnTo>
                  <a:pt x="1300455" y="3529332"/>
                </a:lnTo>
                <a:lnTo>
                  <a:pt x="1304514" y="3529451"/>
                </a:lnTo>
                <a:cubicBezTo>
                  <a:pt x="1300329" y="3523527"/>
                  <a:pt x="1272651" y="3502877"/>
                  <a:pt x="1268987" y="3499220"/>
                </a:cubicBezTo>
                <a:cubicBezTo>
                  <a:pt x="1257781" y="3490646"/>
                  <a:pt x="1249112" y="3483705"/>
                  <a:pt x="1241634" y="3477496"/>
                </a:cubicBezTo>
                <a:lnTo>
                  <a:pt x="1237773" y="3474182"/>
                </a:lnTo>
                <a:close/>
                <a:moveTo>
                  <a:pt x="5317421" y="3440120"/>
                </a:moveTo>
                <a:cubicBezTo>
                  <a:pt x="5316627" y="3439640"/>
                  <a:pt x="5316154" y="3439939"/>
                  <a:pt x="5316311" y="3441590"/>
                </a:cubicBezTo>
                <a:cubicBezTo>
                  <a:pt x="5317187" y="3450760"/>
                  <a:pt x="5325564" y="3454773"/>
                  <a:pt x="5325108" y="3450004"/>
                </a:cubicBezTo>
                <a:cubicBezTo>
                  <a:pt x="5325108" y="3450004"/>
                  <a:pt x="5319807" y="3441557"/>
                  <a:pt x="5317421" y="3440120"/>
                </a:cubicBezTo>
                <a:close/>
                <a:moveTo>
                  <a:pt x="892476" y="3423168"/>
                </a:moveTo>
                <a:lnTo>
                  <a:pt x="902703" y="3427656"/>
                </a:lnTo>
                <a:lnTo>
                  <a:pt x="906242" y="3433708"/>
                </a:lnTo>
                <a:lnTo>
                  <a:pt x="896116" y="3429746"/>
                </a:lnTo>
                <a:close/>
                <a:moveTo>
                  <a:pt x="873255" y="3418751"/>
                </a:moveTo>
                <a:lnTo>
                  <a:pt x="876852" y="3420291"/>
                </a:lnTo>
                <a:lnTo>
                  <a:pt x="876913" y="3420695"/>
                </a:lnTo>
                <a:close/>
                <a:moveTo>
                  <a:pt x="879278" y="3416462"/>
                </a:moveTo>
                <a:lnTo>
                  <a:pt x="880041" y="3417002"/>
                </a:lnTo>
                <a:lnTo>
                  <a:pt x="882062" y="3420603"/>
                </a:lnTo>
                <a:lnTo>
                  <a:pt x="876852" y="3420291"/>
                </a:lnTo>
                <a:close/>
                <a:moveTo>
                  <a:pt x="5165942" y="3383102"/>
                </a:moveTo>
                <a:lnTo>
                  <a:pt x="5168034" y="3387780"/>
                </a:lnTo>
                <a:lnTo>
                  <a:pt x="5170452" y="3391101"/>
                </a:lnTo>
                <a:lnTo>
                  <a:pt x="5183547" y="3407640"/>
                </a:lnTo>
                <a:lnTo>
                  <a:pt x="5170430" y="3387960"/>
                </a:lnTo>
                <a:cubicBezTo>
                  <a:pt x="5167875" y="3384455"/>
                  <a:pt x="5166062" y="3382316"/>
                  <a:pt x="5165942" y="3383102"/>
                </a:cubicBezTo>
                <a:close/>
                <a:moveTo>
                  <a:pt x="847122" y="3382224"/>
                </a:moveTo>
                <a:lnTo>
                  <a:pt x="847858" y="3382256"/>
                </a:lnTo>
                <a:lnTo>
                  <a:pt x="852918" y="3385697"/>
                </a:lnTo>
                <a:cubicBezTo>
                  <a:pt x="855197" y="3387786"/>
                  <a:pt x="857178" y="3389885"/>
                  <a:pt x="857178" y="3389885"/>
                </a:cubicBezTo>
                <a:cubicBezTo>
                  <a:pt x="864805" y="3395642"/>
                  <a:pt x="867353" y="3398203"/>
                  <a:pt x="867040" y="3398755"/>
                </a:cubicBezTo>
                <a:cubicBezTo>
                  <a:pt x="866804" y="3399170"/>
                  <a:pt x="864960" y="3398455"/>
                  <a:pt x="862442" y="3397111"/>
                </a:cubicBezTo>
                <a:cubicBezTo>
                  <a:pt x="858664" y="3395096"/>
                  <a:pt x="853372" y="3391666"/>
                  <a:pt x="849721" y="3388511"/>
                </a:cubicBezTo>
                <a:close/>
                <a:moveTo>
                  <a:pt x="1223959" y="3367296"/>
                </a:moveTo>
                <a:lnTo>
                  <a:pt x="1224677" y="3367807"/>
                </a:lnTo>
                <a:cubicBezTo>
                  <a:pt x="1227675" y="3370188"/>
                  <a:pt x="1234737" y="3375202"/>
                  <a:pt x="1242599" y="3380386"/>
                </a:cubicBezTo>
                <a:cubicBezTo>
                  <a:pt x="1250464" y="3385567"/>
                  <a:pt x="1259128" y="3390919"/>
                  <a:pt x="1265335" y="3393977"/>
                </a:cubicBezTo>
                <a:cubicBezTo>
                  <a:pt x="1267403" y="3394996"/>
                  <a:pt x="1269199" y="3395760"/>
                  <a:pt x="1270601" y="3396178"/>
                </a:cubicBezTo>
                <a:cubicBezTo>
                  <a:pt x="1272003" y="3396597"/>
                  <a:pt x="1273010" y="3396669"/>
                  <a:pt x="1273503" y="3396304"/>
                </a:cubicBezTo>
                <a:cubicBezTo>
                  <a:pt x="1274348" y="3395678"/>
                  <a:pt x="1273365" y="3393841"/>
                  <a:pt x="1271289" y="3391346"/>
                </a:cubicBezTo>
                <a:lnTo>
                  <a:pt x="1264025" y="3383971"/>
                </a:lnTo>
                <a:close/>
                <a:moveTo>
                  <a:pt x="5461115" y="3348759"/>
                </a:moveTo>
                <a:lnTo>
                  <a:pt x="5462785" y="3349434"/>
                </a:lnTo>
                <a:cubicBezTo>
                  <a:pt x="5464561" y="3350153"/>
                  <a:pt x="5465451" y="3350512"/>
                  <a:pt x="5464116" y="3349973"/>
                </a:cubicBezTo>
                <a:close/>
                <a:moveTo>
                  <a:pt x="1228931" y="3348075"/>
                </a:moveTo>
                <a:lnTo>
                  <a:pt x="1238297" y="3355364"/>
                </a:lnTo>
                <a:lnTo>
                  <a:pt x="1245232" y="3360950"/>
                </a:lnTo>
                <a:lnTo>
                  <a:pt x="1252942" y="3363586"/>
                </a:lnTo>
                <a:cubicBezTo>
                  <a:pt x="1262067" y="3366221"/>
                  <a:pt x="1267706" y="3366747"/>
                  <a:pt x="1261282" y="3360949"/>
                </a:cubicBezTo>
                <a:cubicBezTo>
                  <a:pt x="1254916" y="3356834"/>
                  <a:pt x="1243532" y="3352772"/>
                  <a:pt x="1233127" y="3349401"/>
                </a:cubicBezTo>
                <a:close/>
                <a:moveTo>
                  <a:pt x="5452112" y="3345114"/>
                </a:moveTo>
                <a:cubicBezTo>
                  <a:pt x="5452112" y="3345114"/>
                  <a:pt x="5453894" y="3345835"/>
                  <a:pt x="5456115" y="3346733"/>
                </a:cubicBezTo>
                <a:lnTo>
                  <a:pt x="5461115" y="3348759"/>
                </a:lnTo>
                <a:close/>
                <a:moveTo>
                  <a:pt x="933514" y="3334568"/>
                </a:moveTo>
                <a:lnTo>
                  <a:pt x="942546" y="3339240"/>
                </a:lnTo>
                <a:lnTo>
                  <a:pt x="944091" y="3340296"/>
                </a:lnTo>
                <a:lnTo>
                  <a:pt x="934358" y="3335360"/>
                </a:lnTo>
                <a:close/>
                <a:moveTo>
                  <a:pt x="5239504" y="3333458"/>
                </a:moveTo>
                <a:lnTo>
                  <a:pt x="5262041" y="3365582"/>
                </a:lnTo>
                <a:cubicBezTo>
                  <a:pt x="5258865" y="3362554"/>
                  <a:pt x="5252552" y="3354550"/>
                  <a:pt x="5247361" y="3347272"/>
                </a:cubicBezTo>
                <a:close/>
                <a:moveTo>
                  <a:pt x="5239425" y="3333319"/>
                </a:moveTo>
                <a:lnTo>
                  <a:pt x="5239504" y="3333458"/>
                </a:lnTo>
                <a:lnTo>
                  <a:pt x="5239415" y="3333329"/>
                </a:lnTo>
                <a:close/>
                <a:moveTo>
                  <a:pt x="1341778" y="3305939"/>
                </a:moveTo>
                <a:lnTo>
                  <a:pt x="1341716" y="3306617"/>
                </a:lnTo>
                <a:lnTo>
                  <a:pt x="1344286" y="3311377"/>
                </a:lnTo>
                <a:lnTo>
                  <a:pt x="1345402" y="3311691"/>
                </a:lnTo>
                <a:lnTo>
                  <a:pt x="1345850" y="3310715"/>
                </a:lnTo>
                <a:cubicBezTo>
                  <a:pt x="1345639" y="3308513"/>
                  <a:pt x="1342999" y="3308766"/>
                  <a:pt x="1342789" y="3306565"/>
                </a:cubicBezTo>
                <a:close/>
                <a:moveTo>
                  <a:pt x="5217170" y="3303099"/>
                </a:moveTo>
                <a:cubicBezTo>
                  <a:pt x="5217708" y="3303212"/>
                  <a:pt x="5220941" y="3307287"/>
                  <a:pt x="5228032" y="3317106"/>
                </a:cubicBezTo>
                <a:lnTo>
                  <a:pt x="5239415" y="3333329"/>
                </a:lnTo>
                <a:lnTo>
                  <a:pt x="5236993" y="3335769"/>
                </a:lnTo>
                <a:cubicBezTo>
                  <a:pt x="5225802" y="3318516"/>
                  <a:pt x="5216094" y="3302879"/>
                  <a:pt x="5217170" y="3303099"/>
                </a:cubicBezTo>
                <a:close/>
                <a:moveTo>
                  <a:pt x="1408155" y="3282599"/>
                </a:moveTo>
                <a:lnTo>
                  <a:pt x="1413624" y="3292102"/>
                </a:lnTo>
                <a:lnTo>
                  <a:pt x="1415223" y="3294052"/>
                </a:lnTo>
                <a:lnTo>
                  <a:pt x="1408632" y="3283189"/>
                </a:lnTo>
                <a:close/>
                <a:moveTo>
                  <a:pt x="1865960" y="3245369"/>
                </a:moveTo>
                <a:lnTo>
                  <a:pt x="1867563" y="3247776"/>
                </a:lnTo>
                <a:cubicBezTo>
                  <a:pt x="1876018" y="3259528"/>
                  <a:pt x="1887751" y="3274196"/>
                  <a:pt x="1895536" y="3280353"/>
                </a:cubicBezTo>
                <a:lnTo>
                  <a:pt x="1895894" y="3280418"/>
                </a:lnTo>
                <a:lnTo>
                  <a:pt x="1868439" y="3248458"/>
                </a:lnTo>
                <a:close/>
                <a:moveTo>
                  <a:pt x="1094383" y="3240008"/>
                </a:moveTo>
                <a:lnTo>
                  <a:pt x="1099222" y="3242337"/>
                </a:lnTo>
                <a:lnTo>
                  <a:pt x="1137119" y="3258006"/>
                </a:lnTo>
                <a:lnTo>
                  <a:pt x="1142651" y="3264163"/>
                </a:lnTo>
                <a:lnTo>
                  <a:pt x="1151635" y="3273833"/>
                </a:lnTo>
                <a:lnTo>
                  <a:pt x="1094230" y="3247102"/>
                </a:lnTo>
                <a:lnTo>
                  <a:pt x="1080011" y="3240320"/>
                </a:lnTo>
                <a:lnTo>
                  <a:pt x="1092758" y="3240298"/>
                </a:lnTo>
                <a:close/>
                <a:moveTo>
                  <a:pt x="1224304" y="3236692"/>
                </a:moveTo>
                <a:cubicBezTo>
                  <a:pt x="1223913" y="3235562"/>
                  <a:pt x="1242167" y="3243839"/>
                  <a:pt x="1262375" y="3253496"/>
                </a:cubicBezTo>
                <a:cubicBezTo>
                  <a:pt x="1259969" y="3253580"/>
                  <a:pt x="1259969" y="3253580"/>
                  <a:pt x="1260071" y="3256466"/>
                </a:cubicBezTo>
                <a:cubicBezTo>
                  <a:pt x="1259969" y="3253580"/>
                  <a:pt x="1290664" y="3270338"/>
                  <a:pt x="1298098" y="3276342"/>
                </a:cubicBezTo>
                <a:cubicBezTo>
                  <a:pt x="1243729" y="3248362"/>
                  <a:pt x="1224694" y="3237823"/>
                  <a:pt x="1224304" y="3236692"/>
                </a:cubicBezTo>
                <a:close/>
                <a:moveTo>
                  <a:pt x="1138386" y="3224741"/>
                </a:moveTo>
                <a:lnTo>
                  <a:pt x="1172636" y="3238876"/>
                </a:lnTo>
                <a:lnTo>
                  <a:pt x="1178968" y="3246967"/>
                </a:lnTo>
                <a:lnTo>
                  <a:pt x="1189067" y="3255019"/>
                </a:lnTo>
                <a:lnTo>
                  <a:pt x="1148985" y="3237616"/>
                </a:lnTo>
                <a:close/>
                <a:moveTo>
                  <a:pt x="1289595" y="3211248"/>
                </a:moveTo>
                <a:cubicBezTo>
                  <a:pt x="1287449" y="3209695"/>
                  <a:pt x="1285468" y="3209884"/>
                  <a:pt x="1285696" y="3212269"/>
                </a:cubicBezTo>
                <a:cubicBezTo>
                  <a:pt x="1285696" y="3212269"/>
                  <a:pt x="1290998" y="3220716"/>
                  <a:pt x="1293383" y="3222153"/>
                </a:cubicBezTo>
                <a:cubicBezTo>
                  <a:pt x="1294178" y="3222633"/>
                  <a:pt x="1294648" y="3222334"/>
                  <a:pt x="1294492" y="3220683"/>
                </a:cubicBezTo>
                <a:lnTo>
                  <a:pt x="1292887" y="3215488"/>
                </a:lnTo>
                <a:lnTo>
                  <a:pt x="1292155" y="3214215"/>
                </a:lnTo>
                <a:close/>
                <a:moveTo>
                  <a:pt x="1171532" y="3209646"/>
                </a:moveTo>
                <a:lnTo>
                  <a:pt x="1177156" y="3211854"/>
                </a:lnTo>
                <a:lnTo>
                  <a:pt x="1183954" y="3216573"/>
                </a:lnTo>
                <a:lnTo>
                  <a:pt x="1172594" y="3211153"/>
                </a:lnTo>
                <a:close/>
                <a:moveTo>
                  <a:pt x="1348189" y="3208601"/>
                </a:moveTo>
                <a:lnTo>
                  <a:pt x="1353252" y="3217596"/>
                </a:lnTo>
                <a:lnTo>
                  <a:pt x="1362516" y="3226281"/>
                </a:lnTo>
                <a:close/>
                <a:moveTo>
                  <a:pt x="1118229" y="3177902"/>
                </a:moveTo>
                <a:lnTo>
                  <a:pt x="1123148" y="3179079"/>
                </a:lnTo>
                <a:lnTo>
                  <a:pt x="1128983" y="3186026"/>
                </a:lnTo>
                <a:lnTo>
                  <a:pt x="1126329" y="3184517"/>
                </a:lnTo>
                <a:cubicBezTo>
                  <a:pt x="1120322" y="3180788"/>
                  <a:pt x="1116929" y="3178213"/>
                  <a:pt x="1118229" y="3177902"/>
                </a:cubicBezTo>
                <a:close/>
                <a:moveTo>
                  <a:pt x="1315200" y="3167653"/>
                </a:moveTo>
                <a:lnTo>
                  <a:pt x="1323071" y="3181047"/>
                </a:lnTo>
                <a:lnTo>
                  <a:pt x="1334678" y="3201655"/>
                </a:lnTo>
                <a:lnTo>
                  <a:pt x="1342018" y="3207589"/>
                </a:lnTo>
                <a:lnTo>
                  <a:pt x="1344385" y="3209666"/>
                </a:lnTo>
                <a:lnTo>
                  <a:pt x="1341029" y="3203097"/>
                </a:lnTo>
                <a:lnTo>
                  <a:pt x="1337596" y="3195528"/>
                </a:lnTo>
                <a:lnTo>
                  <a:pt x="1330597" y="3186891"/>
                </a:lnTo>
                <a:close/>
                <a:moveTo>
                  <a:pt x="998125" y="3160192"/>
                </a:moveTo>
                <a:lnTo>
                  <a:pt x="1042695" y="3181330"/>
                </a:lnTo>
                <a:lnTo>
                  <a:pt x="1051389" y="3188793"/>
                </a:lnTo>
                <a:lnTo>
                  <a:pt x="1048868" y="3184258"/>
                </a:lnTo>
                <a:lnTo>
                  <a:pt x="1054895" y="3187117"/>
                </a:lnTo>
                <a:lnTo>
                  <a:pt x="1055201" y="3187494"/>
                </a:lnTo>
                <a:lnTo>
                  <a:pt x="1057363" y="3190166"/>
                </a:lnTo>
                <a:lnTo>
                  <a:pt x="1059293" y="3192568"/>
                </a:lnTo>
                <a:lnTo>
                  <a:pt x="1031964" y="3182229"/>
                </a:lnTo>
                <a:close/>
                <a:moveTo>
                  <a:pt x="963659" y="3143310"/>
                </a:moveTo>
                <a:lnTo>
                  <a:pt x="970416" y="3147048"/>
                </a:lnTo>
                <a:lnTo>
                  <a:pt x="983232" y="3153127"/>
                </a:lnTo>
                <a:lnTo>
                  <a:pt x="969430" y="3149028"/>
                </a:lnTo>
                <a:close/>
                <a:moveTo>
                  <a:pt x="1304767" y="3143099"/>
                </a:moveTo>
                <a:lnTo>
                  <a:pt x="1300821" y="3143187"/>
                </a:lnTo>
                <a:lnTo>
                  <a:pt x="1303860" y="3143120"/>
                </a:lnTo>
                <a:cubicBezTo>
                  <a:pt x="1305069" y="3143092"/>
                  <a:pt x="1305674" y="3143079"/>
                  <a:pt x="1304767" y="3143099"/>
                </a:cubicBezTo>
                <a:close/>
                <a:moveTo>
                  <a:pt x="915040" y="3116957"/>
                </a:moveTo>
                <a:lnTo>
                  <a:pt x="916158" y="3117031"/>
                </a:lnTo>
                <a:lnTo>
                  <a:pt x="928290" y="3123742"/>
                </a:lnTo>
                <a:lnTo>
                  <a:pt x="925135" y="3124410"/>
                </a:lnTo>
                <a:cubicBezTo>
                  <a:pt x="921527" y="3123952"/>
                  <a:pt x="917747" y="3122610"/>
                  <a:pt x="915821" y="3120860"/>
                </a:cubicBezTo>
                <a:cubicBezTo>
                  <a:pt x="914537" y="3119693"/>
                  <a:pt x="914076" y="3118346"/>
                  <a:pt x="915040" y="3116957"/>
                </a:cubicBezTo>
                <a:close/>
                <a:moveTo>
                  <a:pt x="1311557" y="3110976"/>
                </a:moveTo>
                <a:cubicBezTo>
                  <a:pt x="1311557" y="3110976"/>
                  <a:pt x="1317732" y="3115199"/>
                  <a:pt x="1318152" y="3119600"/>
                </a:cubicBezTo>
                <a:cubicBezTo>
                  <a:pt x="1318318" y="3121342"/>
                  <a:pt x="1317836" y="3121828"/>
                  <a:pt x="1317059" y="3121537"/>
                </a:cubicBezTo>
                <a:cubicBezTo>
                  <a:pt x="1315893" y="3121102"/>
                  <a:pt x="1314063" y="3118922"/>
                  <a:pt x="1312750" y="3116620"/>
                </a:cubicBezTo>
                <a:cubicBezTo>
                  <a:pt x="1311438" y="3114317"/>
                  <a:pt x="1310644" y="3111895"/>
                  <a:pt x="1311557" y="3110976"/>
                </a:cubicBezTo>
                <a:close/>
                <a:moveTo>
                  <a:pt x="1209751" y="3081826"/>
                </a:moveTo>
                <a:cubicBezTo>
                  <a:pt x="1215451" y="3085723"/>
                  <a:pt x="1219196" y="3092399"/>
                  <a:pt x="1219826" y="3099001"/>
                </a:cubicBezTo>
                <a:cubicBezTo>
                  <a:pt x="1216756" y="3097073"/>
                  <a:pt x="1215116" y="3095009"/>
                  <a:pt x="1213803" y="3092312"/>
                </a:cubicBezTo>
                <a:cubicBezTo>
                  <a:pt x="1212491" y="3089614"/>
                  <a:pt x="1211507" y="3086285"/>
                  <a:pt x="1209751" y="3081826"/>
                </a:cubicBezTo>
                <a:close/>
                <a:moveTo>
                  <a:pt x="1261029" y="3075196"/>
                </a:moveTo>
                <a:lnTo>
                  <a:pt x="1261171" y="3075546"/>
                </a:lnTo>
                <a:cubicBezTo>
                  <a:pt x="1261498" y="3076385"/>
                  <a:pt x="1261676" y="3076872"/>
                  <a:pt x="1261676" y="3076872"/>
                </a:cubicBezTo>
                <a:lnTo>
                  <a:pt x="1273307" y="3096559"/>
                </a:lnTo>
                <a:lnTo>
                  <a:pt x="1270314" y="3084700"/>
                </a:lnTo>
                <a:lnTo>
                  <a:pt x="1265042" y="3079818"/>
                </a:lnTo>
                <a:close/>
                <a:moveTo>
                  <a:pt x="1206445" y="3075109"/>
                </a:moveTo>
                <a:cubicBezTo>
                  <a:pt x="1211725" y="3074606"/>
                  <a:pt x="1209541" y="3079626"/>
                  <a:pt x="1209751" y="3081826"/>
                </a:cubicBezTo>
                <a:cubicBezTo>
                  <a:pt x="1208430" y="3081953"/>
                  <a:pt x="1207717" y="3081465"/>
                  <a:pt x="1207278" y="3080350"/>
                </a:cubicBezTo>
                <a:cubicBezTo>
                  <a:pt x="1206839" y="3079235"/>
                  <a:pt x="1206672" y="3077493"/>
                  <a:pt x="1206445" y="3075109"/>
                </a:cubicBezTo>
                <a:close/>
                <a:moveTo>
                  <a:pt x="1203140" y="3068391"/>
                </a:moveTo>
                <a:cubicBezTo>
                  <a:pt x="1208420" y="3067887"/>
                  <a:pt x="1206235" y="3072908"/>
                  <a:pt x="1206445" y="3075109"/>
                </a:cubicBezTo>
                <a:cubicBezTo>
                  <a:pt x="1205125" y="3075235"/>
                  <a:pt x="1204413" y="3074748"/>
                  <a:pt x="1203973" y="3073633"/>
                </a:cubicBezTo>
                <a:cubicBezTo>
                  <a:pt x="1203534" y="3072518"/>
                  <a:pt x="1203367" y="3070775"/>
                  <a:pt x="1203140" y="3068391"/>
                </a:cubicBezTo>
                <a:close/>
                <a:moveTo>
                  <a:pt x="1158416" y="3068221"/>
                </a:moveTo>
                <a:lnTo>
                  <a:pt x="1165736" y="3075248"/>
                </a:lnTo>
                <a:lnTo>
                  <a:pt x="1212057" y="3122515"/>
                </a:lnTo>
                <a:lnTo>
                  <a:pt x="1223325" y="3144971"/>
                </a:lnTo>
                <a:lnTo>
                  <a:pt x="1240754" y="3173768"/>
                </a:lnTo>
                <a:lnTo>
                  <a:pt x="1230642" y="3164000"/>
                </a:lnTo>
                <a:cubicBezTo>
                  <a:pt x="1217889" y="3146807"/>
                  <a:pt x="1204404" y="3129854"/>
                  <a:pt x="1189692" y="3112959"/>
                </a:cubicBezTo>
                <a:lnTo>
                  <a:pt x="1167548" y="3089728"/>
                </a:lnTo>
                <a:lnTo>
                  <a:pt x="1168324" y="3089783"/>
                </a:lnTo>
                <a:cubicBezTo>
                  <a:pt x="1167645" y="3087615"/>
                  <a:pt x="1165466" y="3082804"/>
                  <a:pt x="1161189" y="3074051"/>
                </a:cubicBezTo>
                <a:close/>
                <a:moveTo>
                  <a:pt x="1133531" y="3054404"/>
                </a:moveTo>
                <a:lnTo>
                  <a:pt x="1133616" y="3054441"/>
                </a:lnTo>
                <a:lnTo>
                  <a:pt x="1133658" y="3054532"/>
                </a:lnTo>
                <a:close/>
                <a:moveTo>
                  <a:pt x="1747259" y="3032761"/>
                </a:moveTo>
                <a:cubicBezTo>
                  <a:pt x="1743960" y="3029606"/>
                  <a:pt x="1743317" y="3030726"/>
                  <a:pt x="1743896" y="3032861"/>
                </a:cubicBezTo>
                <a:lnTo>
                  <a:pt x="1744620" y="3034467"/>
                </a:lnTo>
                <a:lnTo>
                  <a:pt x="1748254" y="3038709"/>
                </a:lnTo>
                <a:lnTo>
                  <a:pt x="1750319" y="3036911"/>
                </a:lnTo>
                <a:cubicBezTo>
                  <a:pt x="1750110" y="3034710"/>
                  <a:pt x="1747469" y="3034962"/>
                  <a:pt x="1747259" y="3032761"/>
                </a:cubicBezTo>
                <a:close/>
                <a:moveTo>
                  <a:pt x="5033020" y="3015358"/>
                </a:moveTo>
                <a:cubicBezTo>
                  <a:pt x="5034477" y="3015497"/>
                  <a:pt x="5035960" y="3015911"/>
                  <a:pt x="5035960" y="3015911"/>
                </a:cubicBezTo>
                <a:cubicBezTo>
                  <a:pt x="5036379" y="3020312"/>
                  <a:pt x="5030449" y="3018657"/>
                  <a:pt x="5030238" y="3016455"/>
                </a:cubicBezTo>
                <a:cubicBezTo>
                  <a:pt x="5030133" y="3015355"/>
                  <a:pt x="5031563" y="3015219"/>
                  <a:pt x="5033020" y="3015358"/>
                </a:cubicBezTo>
                <a:close/>
                <a:moveTo>
                  <a:pt x="1916448" y="3014372"/>
                </a:moveTo>
                <a:lnTo>
                  <a:pt x="1956985" y="3077200"/>
                </a:lnTo>
                <a:lnTo>
                  <a:pt x="1974482" y="3101721"/>
                </a:lnTo>
                <a:lnTo>
                  <a:pt x="2045456" y="3190055"/>
                </a:lnTo>
                <a:lnTo>
                  <a:pt x="2087030" y="3240539"/>
                </a:lnTo>
                <a:lnTo>
                  <a:pt x="2129059" y="3283186"/>
                </a:lnTo>
                <a:cubicBezTo>
                  <a:pt x="2088553" y="3225148"/>
                  <a:pt x="2043953" y="3173950"/>
                  <a:pt x="1999908" y="3117445"/>
                </a:cubicBezTo>
                <a:lnTo>
                  <a:pt x="1976162" y="3085526"/>
                </a:lnTo>
                <a:lnTo>
                  <a:pt x="1918421" y="3016801"/>
                </a:lnTo>
                <a:close/>
                <a:moveTo>
                  <a:pt x="1195228" y="3008609"/>
                </a:moveTo>
                <a:lnTo>
                  <a:pt x="1201858" y="3015560"/>
                </a:lnTo>
                <a:lnTo>
                  <a:pt x="1202180" y="3015836"/>
                </a:lnTo>
                <a:lnTo>
                  <a:pt x="1203696" y="3018370"/>
                </a:lnTo>
                <a:cubicBezTo>
                  <a:pt x="1205349" y="3021730"/>
                  <a:pt x="1210443" y="3032069"/>
                  <a:pt x="1215454" y="3041538"/>
                </a:cubicBezTo>
                <a:lnTo>
                  <a:pt x="1216090" y="3042679"/>
                </a:lnTo>
                <a:lnTo>
                  <a:pt x="1212799" y="3040157"/>
                </a:lnTo>
                <a:lnTo>
                  <a:pt x="1210598" y="3038874"/>
                </a:lnTo>
                <a:close/>
                <a:moveTo>
                  <a:pt x="1031497" y="3005004"/>
                </a:moveTo>
                <a:lnTo>
                  <a:pt x="1051455" y="3015252"/>
                </a:lnTo>
                <a:lnTo>
                  <a:pt x="1061390" y="3020213"/>
                </a:lnTo>
                <a:lnTo>
                  <a:pt x="1067978" y="3025120"/>
                </a:lnTo>
                <a:lnTo>
                  <a:pt x="1074672" y="3034093"/>
                </a:lnTo>
                <a:lnTo>
                  <a:pt x="1092879" y="3059500"/>
                </a:lnTo>
                <a:lnTo>
                  <a:pt x="1055702" y="3041962"/>
                </a:lnTo>
                <a:lnTo>
                  <a:pt x="1051774" y="3037502"/>
                </a:lnTo>
                <a:close/>
                <a:moveTo>
                  <a:pt x="1176884" y="2997980"/>
                </a:moveTo>
                <a:lnTo>
                  <a:pt x="1196774" y="3030814"/>
                </a:lnTo>
                <a:lnTo>
                  <a:pt x="1192503" y="3028322"/>
                </a:lnTo>
                <a:close/>
                <a:moveTo>
                  <a:pt x="1331302" y="2987681"/>
                </a:moveTo>
                <a:lnTo>
                  <a:pt x="1332603" y="2989382"/>
                </a:lnTo>
                <a:lnTo>
                  <a:pt x="1338911" y="2996578"/>
                </a:lnTo>
                <a:lnTo>
                  <a:pt x="1339076" y="2996143"/>
                </a:lnTo>
                <a:close/>
                <a:moveTo>
                  <a:pt x="1180449" y="2979504"/>
                </a:moveTo>
                <a:lnTo>
                  <a:pt x="1185674" y="2988240"/>
                </a:lnTo>
                <a:lnTo>
                  <a:pt x="1184126" y="2986746"/>
                </a:lnTo>
                <a:close/>
                <a:moveTo>
                  <a:pt x="4998825" y="2975777"/>
                </a:moveTo>
                <a:cubicBezTo>
                  <a:pt x="5010493" y="2981695"/>
                  <a:pt x="5017068" y="2994763"/>
                  <a:pt x="5023872" y="3005588"/>
                </a:cubicBezTo>
                <a:cubicBezTo>
                  <a:pt x="5014638" y="2997216"/>
                  <a:pt x="5005632" y="2986601"/>
                  <a:pt x="4998825" y="2975777"/>
                </a:cubicBezTo>
                <a:close/>
                <a:moveTo>
                  <a:pt x="1352275" y="2931575"/>
                </a:moveTo>
                <a:cubicBezTo>
                  <a:pt x="1355640" y="2934838"/>
                  <a:pt x="1358622" y="2937538"/>
                  <a:pt x="1358776" y="2937889"/>
                </a:cubicBezTo>
                <a:cubicBezTo>
                  <a:pt x="1358852" y="2938065"/>
                  <a:pt x="1358221" y="2937655"/>
                  <a:pt x="1356577" y="2936435"/>
                </a:cubicBezTo>
                <a:lnTo>
                  <a:pt x="1354932" y="2935179"/>
                </a:lnTo>
                <a:close/>
                <a:moveTo>
                  <a:pt x="1350368" y="2878404"/>
                </a:moveTo>
                <a:cubicBezTo>
                  <a:pt x="1350368" y="2878404"/>
                  <a:pt x="1352823" y="2884064"/>
                  <a:pt x="1352210" y="2882649"/>
                </a:cubicBezTo>
                <a:cubicBezTo>
                  <a:pt x="1352006" y="2882178"/>
                  <a:pt x="1351460" y="2880920"/>
                  <a:pt x="1350368" y="2878404"/>
                </a:cubicBezTo>
                <a:close/>
                <a:moveTo>
                  <a:pt x="1347220" y="2869106"/>
                </a:moveTo>
                <a:cubicBezTo>
                  <a:pt x="1346760" y="2869128"/>
                  <a:pt x="1345531" y="2869186"/>
                  <a:pt x="1343076" y="2869304"/>
                </a:cubicBezTo>
                <a:cubicBezTo>
                  <a:pt x="1343076" y="2869304"/>
                  <a:pt x="1348602" y="2869042"/>
                  <a:pt x="1347220" y="2869106"/>
                </a:cubicBezTo>
                <a:close/>
                <a:moveTo>
                  <a:pt x="1687120" y="2866708"/>
                </a:moveTo>
                <a:cubicBezTo>
                  <a:pt x="1683913" y="2866246"/>
                  <a:pt x="1679880" y="2866974"/>
                  <a:pt x="1678228" y="2869356"/>
                </a:cubicBezTo>
                <a:cubicBezTo>
                  <a:pt x="1682989" y="2872661"/>
                  <a:pt x="1695814" y="2874505"/>
                  <a:pt x="1691053" y="2871201"/>
                </a:cubicBezTo>
                <a:cubicBezTo>
                  <a:pt x="1692707" y="2868821"/>
                  <a:pt x="1690326" y="2867169"/>
                  <a:pt x="1687120" y="2866708"/>
                </a:cubicBezTo>
                <a:close/>
                <a:moveTo>
                  <a:pt x="1675555" y="2851185"/>
                </a:moveTo>
                <a:cubicBezTo>
                  <a:pt x="1672280" y="2850823"/>
                  <a:pt x="1668110" y="2851749"/>
                  <a:pt x="1666458" y="2854131"/>
                </a:cubicBezTo>
                <a:cubicBezTo>
                  <a:pt x="1671219" y="2857435"/>
                  <a:pt x="1684837" y="2859831"/>
                  <a:pt x="1679283" y="2855977"/>
                </a:cubicBezTo>
                <a:cubicBezTo>
                  <a:pt x="1681211" y="2853199"/>
                  <a:pt x="1678830" y="2851547"/>
                  <a:pt x="1675555" y="2851185"/>
                </a:cubicBezTo>
                <a:close/>
                <a:moveTo>
                  <a:pt x="1626273" y="2795743"/>
                </a:moveTo>
                <a:cubicBezTo>
                  <a:pt x="1625294" y="2795725"/>
                  <a:pt x="1625088" y="2796022"/>
                  <a:pt x="1626277" y="2796848"/>
                </a:cubicBezTo>
                <a:cubicBezTo>
                  <a:pt x="1625452" y="2798037"/>
                  <a:pt x="1625633" y="2799045"/>
                  <a:pt x="1626423" y="2799814"/>
                </a:cubicBezTo>
                <a:cubicBezTo>
                  <a:pt x="1628791" y="2802119"/>
                  <a:pt x="1636625" y="2802265"/>
                  <a:pt x="1639104" y="2798693"/>
                </a:cubicBezTo>
                <a:cubicBezTo>
                  <a:pt x="1639104" y="2798693"/>
                  <a:pt x="1629212" y="2795797"/>
                  <a:pt x="1626273" y="2795743"/>
                </a:cubicBezTo>
                <a:close/>
                <a:moveTo>
                  <a:pt x="2206714" y="2748133"/>
                </a:moveTo>
                <a:cubicBezTo>
                  <a:pt x="2207078" y="2750149"/>
                  <a:pt x="2208151" y="2751777"/>
                  <a:pt x="2209537" y="2752958"/>
                </a:cubicBezTo>
                <a:cubicBezTo>
                  <a:pt x="2213690" y="2756502"/>
                  <a:pt x="2220630" y="2756028"/>
                  <a:pt x="2219540" y="2749979"/>
                </a:cubicBezTo>
                <a:close/>
                <a:moveTo>
                  <a:pt x="1492857" y="2728757"/>
                </a:moveTo>
                <a:lnTo>
                  <a:pt x="1512944" y="2746487"/>
                </a:lnTo>
                <a:lnTo>
                  <a:pt x="1531400" y="2764201"/>
                </a:lnTo>
                <a:lnTo>
                  <a:pt x="1535786" y="2775710"/>
                </a:lnTo>
                <a:lnTo>
                  <a:pt x="1538128" y="2780730"/>
                </a:lnTo>
                <a:lnTo>
                  <a:pt x="1499094" y="2741597"/>
                </a:lnTo>
                <a:lnTo>
                  <a:pt x="1496013" y="2735829"/>
                </a:lnTo>
                <a:close/>
                <a:moveTo>
                  <a:pt x="2194041" y="2724049"/>
                </a:moveTo>
                <a:cubicBezTo>
                  <a:pt x="2190661" y="2732729"/>
                  <a:pt x="2189816" y="2734899"/>
                  <a:pt x="2190081" y="2734221"/>
                </a:cubicBezTo>
                <a:cubicBezTo>
                  <a:pt x="2190521" y="2733091"/>
                  <a:pt x="2194041" y="2724049"/>
                  <a:pt x="2194041" y="2724049"/>
                </a:cubicBezTo>
                <a:close/>
                <a:moveTo>
                  <a:pt x="2929687" y="2716308"/>
                </a:moveTo>
                <a:cubicBezTo>
                  <a:pt x="2930592" y="2725169"/>
                  <a:pt x="2944762" y="2726770"/>
                  <a:pt x="2942512" y="2718155"/>
                </a:cubicBezTo>
                <a:close/>
                <a:moveTo>
                  <a:pt x="2162890" y="2694273"/>
                </a:moveTo>
                <a:cubicBezTo>
                  <a:pt x="2161948" y="2694280"/>
                  <a:pt x="2161841" y="2694647"/>
                  <a:pt x="2163229" y="2695610"/>
                </a:cubicBezTo>
                <a:cubicBezTo>
                  <a:pt x="2162402" y="2696800"/>
                  <a:pt x="2162584" y="2697809"/>
                  <a:pt x="2163375" y="2698577"/>
                </a:cubicBezTo>
                <a:cubicBezTo>
                  <a:pt x="2165741" y="2700883"/>
                  <a:pt x="2173576" y="2701027"/>
                  <a:pt x="2176055" y="2697457"/>
                </a:cubicBezTo>
                <a:cubicBezTo>
                  <a:pt x="2176055" y="2697457"/>
                  <a:pt x="2165716" y="2694250"/>
                  <a:pt x="2162890" y="2694273"/>
                </a:cubicBezTo>
                <a:close/>
                <a:moveTo>
                  <a:pt x="1549217" y="2690420"/>
                </a:moveTo>
                <a:lnTo>
                  <a:pt x="1571959" y="2719035"/>
                </a:lnTo>
                <a:lnTo>
                  <a:pt x="1576038" y="2724601"/>
                </a:lnTo>
                <a:lnTo>
                  <a:pt x="1565227" y="2711409"/>
                </a:lnTo>
                <a:close/>
                <a:moveTo>
                  <a:pt x="3494979" y="2678140"/>
                </a:moveTo>
                <a:cubicBezTo>
                  <a:pt x="3498072" y="2677972"/>
                  <a:pt x="3508274" y="2680421"/>
                  <a:pt x="3508274" y="2680421"/>
                </a:cubicBezTo>
                <a:cubicBezTo>
                  <a:pt x="3504417" y="2685977"/>
                  <a:pt x="3491592" y="2684131"/>
                  <a:pt x="3494898" y="2679369"/>
                </a:cubicBezTo>
                <a:cubicBezTo>
                  <a:pt x="3493708" y="2678543"/>
                  <a:pt x="3493949" y="2678195"/>
                  <a:pt x="3494979" y="2678140"/>
                </a:cubicBezTo>
                <a:close/>
                <a:moveTo>
                  <a:pt x="1533897" y="2671143"/>
                </a:moveTo>
                <a:lnTo>
                  <a:pt x="1546799" y="2687376"/>
                </a:lnTo>
                <a:lnTo>
                  <a:pt x="1535605" y="2675122"/>
                </a:lnTo>
                <a:close/>
                <a:moveTo>
                  <a:pt x="3478070" y="2655199"/>
                </a:moveTo>
                <a:lnTo>
                  <a:pt x="3476891" y="2655666"/>
                </a:lnTo>
                <a:cubicBezTo>
                  <a:pt x="3475373" y="2656265"/>
                  <a:pt x="3474158" y="2656744"/>
                  <a:pt x="3474158" y="2656744"/>
                </a:cubicBezTo>
                <a:close/>
                <a:moveTo>
                  <a:pt x="3482358" y="2653505"/>
                </a:moveTo>
                <a:cubicBezTo>
                  <a:pt x="3481903" y="2653685"/>
                  <a:pt x="3481066" y="2654016"/>
                  <a:pt x="3479738" y="2654540"/>
                </a:cubicBezTo>
                <a:lnTo>
                  <a:pt x="3478070" y="2655199"/>
                </a:lnTo>
                <a:lnTo>
                  <a:pt x="3481445" y="2653865"/>
                </a:lnTo>
                <a:cubicBezTo>
                  <a:pt x="3482660" y="2653384"/>
                  <a:pt x="3483269" y="2653146"/>
                  <a:pt x="3482358" y="2653505"/>
                </a:cubicBezTo>
                <a:close/>
                <a:moveTo>
                  <a:pt x="2856775" y="2643437"/>
                </a:moveTo>
                <a:cubicBezTo>
                  <a:pt x="2855313" y="2643084"/>
                  <a:pt x="2854908" y="2643243"/>
                  <a:pt x="2856296" y="2644207"/>
                </a:cubicBezTo>
                <a:cubicBezTo>
                  <a:pt x="2857753" y="2652273"/>
                  <a:pt x="2880892" y="2661277"/>
                  <a:pt x="2878644" y="2652661"/>
                </a:cubicBezTo>
                <a:cubicBezTo>
                  <a:pt x="2875071" y="2650182"/>
                  <a:pt x="2861163" y="2644499"/>
                  <a:pt x="2856775" y="2643437"/>
                </a:cubicBezTo>
                <a:close/>
                <a:moveTo>
                  <a:pt x="2127809" y="2641631"/>
                </a:moveTo>
                <a:cubicBezTo>
                  <a:pt x="2127809" y="2641631"/>
                  <a:pt x="2124600" y="2651971"/>
                  <a:pt x="2125403" y="2649385"/>
                </a:cubicBezTo>
                <a:cubicBezTo>
                  <a:pt x="2125669" y="2648523"/>
                  <a:pt x="2126383" y="2646226"/>
                  <a:pt x="2127809" y="2641631"/>
                </a:cubicBezTo>
                <a:close/>
                <a:moveTo>
                  <a:pt x="3452867" y="2634913"/>
                </a:moveTo>
                <a:cubicBezTo>
                  <a:pt x="3452867" y="2634913"/>
                  <a:pt x="3470455" y="2640063"/>
                  <a:pt x="3475214" y="2643367"/>
                </a:cubicBezTo>
                <a:cubicBezTo>
                  <a:pt x="3473563" y="2645747"/>
                  <a:pt x="3468340" y="2645651"/>
                  <a:pt x="3463347" y="2643950"/>
                </a:cubicBezTo>
                <a:lnTo>
                  <a:pt x="3458698" y="2641472"/>
                </a:lnTo>
                <a:lnTo>
                  <a:pt x="3454490" y="2637316"/>
                </a:lnTo>
                <a:close/>
                <a:moveTo>
                  <a:pt x="2829452" y="2618522"/>
                </a:moveTo>
                <a:cubicBezTo>
                  <a:pt x="2833157" y="2635203"/>
                  <a:pt x="2857902" y="2630036"/>
                  <a:pt x="2857902" y="2630036"/>
                </a:cubicBezTo>
                <a:cubicBezTo>
                  <a:pt x="2853143" y="2626732"/>
                  <a:pt x="2829452" y="2618522"/>
                  <a:pt x="2829452" y="2618522"/>
                </a:cubicBezTo>
                <a:close/>
                <a:moveTo>
                  <a:pt x="3436338" y="2616385"/>
                </a:moveTo>
                <a:lnTo>
                  <a:pt x="3454716" y="2622085"/>
                </a:lnTo>
                <a:cubicBezTo>
                  <a:pt x="3456173" y="2630151"/>
                  <a:pt x="3437792" y="2624450"/>
                  <a:pt x="3436338" y="2616385"/>
                </a:cubicBezTo>
                <a:close/>
                <a:moveTo>
                  <a:pt x="2091444" y="2609337"/>
                </a:moveTo>
                <a:cubicBezTo>
                  <a:pt x="2091810" y="2611353"/>
                  <a:pt x="2093231" y="2613221"/>
                  <a:pt x="2095136" y="2614766"/>
                </a:cubicBezTo>
                <a:cubicBezTo>
                  <a:pt x="2100851" y="2619392"/>
                  <a:pt x="2110915" y="2621086"/>
                  <a:pt x="2109824" y="2615038"/>
                </a:cubicBezTo>
                <a:close/>
                <a:moveTo>
                  <a:pt x="3419807" y="2597859"/>
                </a:moveTo>
                <a:lnTo>
                  <a:pt x="3438187" y="2603558"/>
                </a:lnTo>
                <a:cubicBezTo>
                  <a:pt x="3439642" y="2611624"/>
                  <a:pt x="3421266" y="2605923"/>
                  <a:pt x="3419807" y="2597859"/>
                </a:cubicBezTo>
                <a:close/>
                <a:moveTo>
                  <a:pt x="2803953" y="2592593"/>
                </a:moveTo>
                <a:cubicBezTo>
                  <a:pt x="2804857" y="2601451"/>
                  <a:pt x="2828547" y="2609662"/>
                  <a:pt x="2831853" y="2604901"/>
                </a:cubicBezTo>
                <a:cubicBezTo>
                  <a:pt x="2831489" y="2602883"/>
                  <a:pt x="2829564" y="2601107"/>
                  <a:pt x="2826879" y="2599574"/>
                </a:cubicBezTo>
                <a:cubicBezTo>
                  <a:pt x="2818828" y="2594979"/>
                  <a:pt x="2803953" y="2592593"/>
                  <a:pt x="2803953" y="2592593"/>
                </a:cubicBezTo>
                <a:close/>
                <a:moveTo>
                  <a:pt x="3403279" y="2579331"/>
                </a:moveTo>
                <a:lnTo>
                  <a:pt x="3417447" y="2580933"/>
                </a:lnTo>
                <a:cubicBezTo>
                  <a:pt x="3418353" y="2589792"/>
                  <a:pt x="3399973" y="2584092"/>
                  <a:pt x="3403279" y="2579331"/>
                </a:cubicBezTo>
                <a:close/>
                <a:moveTo>
                  <a:pt x="1441624" y="2551924"/>
                </a:moveTo>
                <a:lnTo>
                  <a:pt x="1456686" y="2567376"/>
                </a:lnTo>
                <a:lnTo>
                  <a:pt x="1489414" y="2612451"/>
                </a:lnTo>
                <a:lnTo>
                  <a:pt x="1457604" y="2577478"/>
                </a:lnTo>
                <a:close/>
                <a:moveTo>
                  <a:pt x="3381879" y="2539593"/>
                </a:moveTo>
                <a:lnTo>
                  <a:pt x="3382357" y="2539820"/>
                </a:lnTo>
                <a:cubicBezTo>
                  <a:pt x="3384397" y="2540797"/>
                  <a:pt x="3385415" y="2541283"/>
                  <a:pt x="3383887" y="2540553"/>
                </a:cubicBezTo>
                <a:close/>
                <a:moveTo>
                  <a:pt x="3375878" y="2536724"/>
                </a:moveTo>
                <a:lnTo>
                  <a:pt x="3379485" y="2538448"/>
                </a:lnTo>
                <a:lnTo>
                  <a:pt x="3381879" y="2539593"/>
                </a:lnTo>
                <a:close/>
                <a:moveTo>
                  <a:pt x="3370107" y="2533965"/>
                </a:moveTo>
                <a:lnTo>
                  <a:pt x="3375878" y="2536724"/>
                </a:lnTo>
                <a:lnTo>
                  <a:pt x="3374700" y="2536162"/>
                </a:lnTo>
                <a:cubicBezTo>
                  <a:pt x="3372150" y="2534941"/>
                  <a:pt x="3370107" y="2533965"/>
                  <a:pt x="3370107" y="2533965"/>
                </a:cubicBezTo>
                <a:close/>
                <a:moveTo>
                  <a:pt x="2729634" y="2512847"/>
                </a:moveTo>
                <a:cubicBezTo>
                  <a:pt x="2722874" y="2511559"/>
                  <a:pt x="2721115" y="2517904"/>
                  <a:pt x="2744843" y="2530401"/>
                </a:cubicBezTo>
                <a:cubicBezTo>
                  <a:pt x="2738232" y="2539925"/>
                  <a:pt x="2761372" y="2548931"/>
                  <a:pt x="2771686" y="2556088"/>
                </a:cubicBezTo>
                <a:cubicBezTo>
                  <a:pt x="2778296" y="2546564"/>
                  <a:pt x="2751853" y="2542324"/>
                  <a:pt x="2744843" y="2530401"/>
                </a:cubicBezTo>
                <a:cubicBezTo>
                  <a:pt x="2743889" y="2524155"/>
                  <a:pt x="2740777" y="2519643"/>
                  <a:pt x="2737301" y="2516735"/>
                </a:cubicBezTo>
                <a:cubicBezTo>
                  <a:pt x="2734695" y="2514554"/>
                  <a:pt x="2731887" y="2513277"/>
                  <a:pt x="2729634" y="2512847"/>
                </a:cubicBezTo>
                <a:close/>
                <a:moveTo>
                  <a:pt x="3348817" y="2512135"/>
                </a:moveTo>
                <a:cubicBezTo>
                  <a:pt x="3350273" y="2520202"/>
                  <a:pt x="3376716" y="2524442"/>
                  <a:pt x="3370107" y="2533965"/>
                </a:cubicBezTo>
                <a:cubicBezTo>
                  <a:pt x="3359793" y="2526808"/>
                  <a:pt x="3336654" y="2517804"/>
                  <a:pt x="3348817" y="2512135"/>
                </a:cubicBezTo>
                <a:close/>
                <a:moveTo>
                  <a:pt x="4580097" y="2507372"/>
                </a:moveTo>
                <a:lnTo>
                  <a:pt x="4693584" y="2643400"/>
                </a:lnTo>
                <a:lnTo>
                  <a:pt x="4704470" y="2655198"/>
                </a:lnTo>
                <a:cubicBezTo>
                  <a:pt x="4748180" y="2708399"/>
                  <a:pt x="4791434" y="2756829"/>
                  <a:pt x="4840437" y="2814336"/>
                </a:cubicBezTo>
                <a:cubicBezTo>
                  <a:pt x="4846591" y="2823002"/>
                  <a:pt x="4871185" y="2848046"/>
                  <a:pt x="4848778" y="2817982"/>
                </a:cubicBezTo>
                <a:cubicBezTo>
                  <a:pt x="4836921" y="2805418"/>
                  <a:pt x="4824416" y="2790696"/>
                  <a:pt x="4814724" y="2777555"/>
                </a:cubicBezTo>
                <a:cubicBezTo>
                  <a:pt x="4796064" y="2754168"/>
                  <a:pt x="4787287" y="2741309"/>
                  <a:pt x="4771037" y="2719912"/>
                </a:cubicBezTo>
                <a:cubicBezTo>
                  <a:pt x="4743369" y="2685908"/>
                  <a:pt x="4704014" y="2650430"/>
                  <a:pt x="4675908" y="2616469"/>
                </a:cubicBezTo>
                <a:cubicBezTo>
                  <a:pt x="4652733" y="2589994"/>
                  <a:pt x="4630281" y="2564099"/>
                  <a:pt x="4607110" y="2537671"/>
                </a:cubicBezTo>
                <a:close/>
                <a:moveTo>
                  <a:pt x="3327529" y="2490304"/>
                </a:moveTo>
                <a:cubicBezTo>
                  <a:pt x="3337047" y="2496911"/>
                  <a:pt x="3346568" y="2503518"/>
                  <a:pt x="3348817" y="2512135"/>
                </a:cubicBezTo>
                <a:cubicBezTo>
                  <a:pt x="3338505" y="2504977"/>
                  <a:pt x="3328983" y="2498368"/>
                  <a:pt x="3327529" y="2490304"/>
                </a:cubicBezTo>
                <a:close/>
                <a:moveTo>
                  <a:pt x="2702472" y="2489476"/>
                </a:moveTo>
                <a:cubicBezTo>
                  <a:pt x="2699183" y="2489508"/>
                  <a:pt x="2697173" y="2490263"/>
                  <a:pt x="2698957" y="2491501"/>
                </a:cubicBezTo>
                <a:cubicBezTo>
                  <a:pt x="2695654" y="2496263"/>
                  <a:pt x="2714030" y="2501963"/>
                  <a:pt x="2717888" y="2496407"/>
                </a:cubicBezTo>
                <a:cubicBezTo>
                  <a:pt x="2717525" y="2494391"/>
                  <a:pt x="2715861" y="2492870"/>
                  <a:pt x="2713647" y="2491774"/>
                </a:cubicBezTo>
                <a:cubicBezTo>
                  <a:pt x="2710325" y="2490130"/>
                  <a:pt x="2705760" y="2489442"/>
                  <a:pt x="2702472" y="2489476"/>
                </a:cubicBezTo>
                <a:close/>
                <a:moveTo>
                  <a:pt x="3268966" y="2427318"/>
                </a:moveTo>
                <a:cubicBezTo>
                  <a:pt x="3298323" y="2447692"/>
                  <a:pt x="3319615" y="2469522"/>
                  <a:pt x="3327529" y="2490304"/>
                </a:cubicBezTo>
                <a:cubicBezTo>
                  <a:pt x="3321973" y="2486448"/>
                  <a:pt x="3312453" y="2479842"/>
                  <a:pt x="3302139" y="2472683"/>
                </a:cubicBezTo>
                <a:cubicBezTo>
                  <a:pt x="3309299" y="2462364"/>
                  <a:pt x="3287857" y="2462771"/>
                  <a:pt x="3281642" y="2451402"/>
                </a:cubicBezTo>
                <a:cubicBezTo>
                  <a:pt x="3285498" y="2445845"/>
                  <a:pt x="3275183" y="2438687"/>
                  <a:pt x="3265663" y="2432080"/>
                </a:cubicBezTo>
                <a:close/>
                <a:moveTo>
                  <a:pt x="3247677" y="2405486"/>
                </a:moveTo>
                <a:cubicBezTo>
                  <a:pt x="3249134" y="2413553"/>
                  <a:pt x="3275577" y="2417795"/>
                  <a:pt x="3268966" y="2427318"/>
                </a:cubicBezTo>
                <a:cubicBezTo>
                  <a:pt x="3258655" y="2420161"/>
                  <a:pt x="3253895" y="2416857"/>
                  <a:pt x="3244374" y="2410249"/>
                </a:cubicBezTo>
                <a:close/>
                <a:moveTo>
                  <a:pt x="3207976" y="2370430"/>
                </a:moveTo>
                <a:cubicBezTo>
                  <a:pt x="3204912" y="2370350"/>
                  <a:pt x="3202703" y="2371628"/>
                  <a:pt x="3203251" y="2374653"/>
                </a:cubicBezTo>
                <a:lnTo>
                  <a:pt x="3221626" y="2380351"/>
                </a:lnTo>
                <a:cubicBezTo>
                  <a:pt x="3221203" y="2378000"/>
                  <a:pt x="3219751" y="2375963"/>
                  <a:pt x="3217837" y="2374357"/>
                </a:cubicBezTo>
                <a:cubicBezTo>
                  <a:pt x="3214961" y="2371950"/>
                  <a:pt x="3211042" y="2370511"/>
                  <a:pt x="3207976" y="2370430"/>
                </a:cubicBezTo>
                <a:close/>
                <a:moveTo>
                  <a:pt x="1415514" y="2369472"/>
                </a:moveTo>
                <a:cubicBezTo>
                  <a:pt x="1417070" y="2370167"/>
                  <a:pt x="1421222" y="2372018"/>
                  <a:pt x="1429526" y="2375724"/>
                </a:cubicBezTo>
                <a:cubicBezTo>
                  <a:pt x="1429526" y="2375724"/>
                  <a:pt x="1410845" y="2367390"/>
                  <a:pt x="1415514" y="2369472"/>
                </a:cubicBezTo>
                <a:close/>
                <a:moveTo>
                  <a:pt x="1707296" y="2365069"/>
                </a:moveTo>
                <a:cubicBezTo>
                  <a:pt x="1707296" y="2365069"/>
                  <a:pt x="1704394" y="2374962"/>
                  <a:pt x="1705121" y="2372490"/>
                </a:cubicBezTo>
                <a:cubicBezTo>
                  <a:pt x="1705362" y="2371664"/>
                  <a:pt x="1706005" y="2369466"/>
                  <a:pt x="1707296" y="2365069"/>
                </a:cubicBezTo>
                <a:close/>
                <a:moveTo>
                  <a:pt x="3174024" y="2334260"/>
                </a:moveTo>
                <a:lnTo>
                  <a:pt x="3184359" y="2339199"/>
                </a:lnTo>
                <a:cubicBezTo>
                  <a:pt x="3184359" y="2339199"/>
                  <a:pt x="3182316" y="2338224"/>
                  <a:pt x="3179766" y="2337004"/>
                </a:cubicBezTo>
                <a:close/>
                <a:moveTo>
                  <a:pt x="3170579" y="2332613"/>
                </a:moveTo>
                <a:cubicBezTo>
                  <a:pt x="3169050" y="2331882"/>
                  <a:pt x="3170071" y="2332369"/>
                  <a:pt x="3172111" y="2333345"/>
                </a:cubicBezTo>
                <a:lnTo>
                  <a:pt x="3174024" y="2334260"/>
                </a:lnTo>
                <a:close/>
                <a:moveTo>
                  <a:pt x="3151372" y="2302057"/>
                </a:moveTo>
                <a:cubicBezTo>
                  <a:pt x="3154914" y="2302614"/>
                  <a:pt x="3158634" y="2304038"/>
                  <a:pt x="3160600" y="2305734"/>
                </a:cubicBezTo>
                <a:cubicBezTo>
                  <a:pt x="3161910" y="2306863"/>
                  <a:pt x="3162439" y="2308113"/>
                  <a:pt x="3161614" y="2309303"/>
                </a:cubicBezTo>
                <a:cubicBezTo>
                  <a:pt x="3166373" y="2312606"/>
                  <a:pt x="3147994" y="2306906"/>
                  <a:pt x="3143233" y="2303604"/>
                </a:cubicBezTo>
                <a:cubicBezTo>
                  <a:pt x="3144473" y="2301816"/>
                  <a:pt x="3147834" y="2301502"/>
                  <a:pt x="3151372" y="2302057"/>
                </a:cubicBezTo>
                <a:close/>
                <a:moveTo>
                  <a:pt x="3061573" y="2296139"/>
                </a:moveTo>
                <a:cubicBezTo>
                  <a:pt x="3056128" y="2293236"/>
                  <a:pt x="3061717" y="2301855"/>
                  <a:pt x="3087793" y="2330977"/>
                </a:cubicBezTo>
                <a:cubicBezTo>
                  <a:pt x="3180668" y="2428360"/>
                  <a:pt x="3274270" y="2529776"/>
                  <a:pt x="3366863" y="2631373"/>
                </a:cubicBezTo>
                <a:lnTo>
                  <a:pt x="3452630" y="2726083"/>
                </a:lnTo>
                <a:lnTo>
                  <a:pt x="3461512" y="2725109"/>
                </a:lnTo>
                <a:lnTo>
                  <a:pt x="3400591" y="2654341"/>
                </a:lnTo>
                <a:cubicBezTo>
                  <a:pt x="3314448" y="2555308"/>
                  <a:pt x="3224249" y="2454491"/>
                  <a:pt x="3136984" y="2365115"/>
                </a:cubicBezTo>
                <a:cubicBezTo>
                  <a:pt x="3110370" y="2337828"/>
                  <a:pt x="3070649" y="2300979"/>
                  <a:pt x="3061573" y="2296139"/>
                </a:cubicBezTo>
                <a:close/>
                <a:moveTo>
                  <a:pt x="3130209" y="2278042"/>
                </a:moveTo>
                <a:lnTo>
                  <a:pt x="3132943" y="2279262"/>
                </a:lnTo>
                <a:cubicBezTo>
                  <a:pt x="3135018" y="2280189"/>
                  <a:pt x="3136056" y="2280650"/>
                  <a:pt x="3134500" y="2279957"/>
                </a:cubicBezTo>
                <a:close/>
                <a:moveTo>
                  <a:pt x="3127379" y="2276781"/>
                </a:moveTo>
                <a:lnTo>
                  <a:pt x="3130025" y="2277960"/>
                </a:lnTo>
                <a:lnTo>
                  <a:pt x="3130209" y="2278042"/>
                </a:lnTo>
                <a:close/>
                <a:moveTo>
                  <a:pt x="3120488" y="2273707"/>
                </a:moveTo>
                <a:cubicBezTo>
                  <a:pt x="3120488" y="2273707"/>
                  <a:pt x="3122564" y="2274632"/>
                  <a:pt x="3125159" y="2275790"/>
                </a:cubicBezTo>
                <a:lnTo>
                  <a:pt x="3127379" y="2276781"/>
                </a:lnTo>
                <a:close/>
                <a:moveTo>
                  <a:pt x="4405872" y="2244527"/>
                </a:moveTo>
                <a:cubicBezTo>
                  <a:pt x="4408313" y="2244812"/>
                  <a:pt x="4440874" y="2283431"/>
                  <a:pt x="4529755" y="2394911"/>
                </a:cubicBezTo>
                <a:cubicBezTo>
                  <a:pt x="4513373" y="2380875"/>
                  <a:pt x="4461326" y="2318474"/>
                  <a:pt x="4466994" y="2317105"/>
                </a:cubicBezTo>
                <a:lnTo>
                  <a:pt x="4463201" y="2323313"/>
                </a:lnTo>
                <a:lnTo>
                  <a:pt x="4453954" y="2312460"/>
                </a:lnTo>
                <a:lnTo>
                  <a:pt x="4440146" y="2294005"/>
                </a:lnTo>
                <a:cubicBezTo>
                  <a:pt x="4419148" y="2265662"/>
                  <a:pt x="4404039" y="2244314"/>
                  <a:pt x="4405872" y="2244527"/>
                </a:cubicBezTo>
                <a:close/>
                <a:moveTo>
                  <a:pt x="4569378" y="2239427"/>
                </a:moveTo>
                <a:lnTo>
                  <a:pt x="4681225" y="2373684"/>
                </a:lnTo>
                <a:cubicBezTo>
                  <a:pt x="4829808" y="2544272"/>
                  <a:pt x="4983089" y="2703568"/>
                  <a:pt x="5114255" y="2876623"/>
                </a:cubicBezTo>
                <a:cubicBezTo>
                  <a:pt x="5170965" y="2952434"/>
                  <a:pt x="5092021" y="2876478"/>
                  <a:pt x="5074586" y="2849091"/>
                </a:cubicBezTo>
                <a:cubicBezTo>
                  <a:pt x="4919515" y="2668559"/>
                  <a:pt x="4768475" y="2487298"/>
                  <a:pt x="4616126" y="2307924"/>
                </a:cubicBezTo>
                <a:lnTo>
                  <a:pt x="4563618" y="2246941"/>
                </a:lnTo>
                <a:lnTo>
                  <a:pt x="4568643" y="2249591"/>
                </a:lnTo>
                <a:cubicBezTo>
                  <a:pt x="4568643" y="2249591"/>
                  <a:pt x="4586590" y="2245258"/>
                  <a:pt x="4568643" y="2249591"/>
                </a:cubicBezTo>
                <a:close/>
                <a:moveTo>
                  <a:pt x="1555115" y="2237110"/>
                </a:moveTo>
                <a:cubicBezTo>
                  <a:pt x="1555678" y="2239263"/>
                  <a:pt x="1557464" y="2239549"/>
                  <a:pt x="1559480" y="2238761"/>
                </a:cubicBezTo>
                <a:lnTo>
                  <a:pt x="1560802" y="2237661"/>
                </a:lnTo>
                <a:lnTo>
                  <a:pt x="1568331" y="2246936"/>
                </a:lnTo>
                <a:lnTo>
                  <a:pt x="1563597" y="2246855"/>
                </a:lnTo>
                <a:cubicBezTo>
                  <a:pt x="1561133" y="2245695"/>
                  <a:pt x="1558421" y="2242931"/>
                  <a:pt x="1555115" y="2237110"/>
                </a:cubicBezTo>
                <a:close/>
                <a:moveTo>
                  <a:pt x="4558829" y="2226763"/>
                </a:moveTo>
                <a:lnTo>
                  <a:pt x="4566998" y="2236570"/>
                </a:lnTo>
                <a:lnTo>
                  <a:pt x="4558646" y="2233015"/>
                </a:lnTo>
                <a:close/>
                <a:moveTo>
                  <a:pt x="1356291" y="2202054"/>
                </a:moveTo>
                <a:lnTo>
                  <a:pt x="1356417" y="2202117"/>
                </a:lnTo>
                <a:cubicBezTo>
                  <a:pt x="1358309" y="2203074"/>
                  <a:pt x="1359625" y="2203739"/>
                  <a:pt x="1359625" y="2203739"/>
                </a:cubicBezTo>
                <a:close/>
                <a:moveTo>
                  <a:pt x="3046855" y="2200259"/>
                </a:moveTo>
                <a:cubicBezTo>
                  <a:pt x="3081763" y="2224486"/>
                  <a:pt x="3103053" y="2246318"/>
                  <a:pt x="3120488" y="2273707"/>
                </a:cubicBezTo>
                <a:cubicBezTo>
                  <a:pt x="3094988" y="2247776"/>
                  <a:pt x="3068144" y="2222091"/>
                  <a:pt x="3046855" y="2200259"/>
                </a:cubicBezTo>
                <a:close/>
                <a:moveTo>
                  <a:pt x="1343837" y="2195759"/>
                </a:moveTo>
                <a:cubicBezTo>
                  <a:pt x="1341206" y="2194427"/>
                  <a:pt x="1345152" y="2196422"/>
                  <a:pt x="1349757" y="2198751"/>
                </a:cubicBezTo>
                <a:lnTo>
                  <a:pt x="1356291" y="2202054"/>
                </a:lnTo>
                <a:close/>
                <a:moveTo>
                  <a:pt x="3036687" y="2194902"/>
                </a:moveTo>
                <a:lnTo>
                  <a:pt x="3046855" y="2200259"/>
                </a:lnTo>
                <a:cubicBezTo>
                  <a:pt x="3046855" y="2200259"/>
                  <a:pt x="3044219" y="2198871"/>
                  <a:pt x="3040924" y="2197134"/>
                </a:cubicBezTo>
                <a:close/>
                <a:moveTo>
                  <a:pt x="3029059" y="2190885"/>
                </a:moveTo>
                <a:cubicBezTo>
                  <a:pt x="3027083" y="2189843"/>
                  <a:pt x="3028401" y="2190538"/>
                  <a:pt x="3031038" y="2191927"/>
                </a:cubicBezTo>
                <a:lnTo>
                  <a:pt x="3036687" y="2194902"/>
                </a:lnTo>
                <a:close/>
                <a:moveTo>
                  <a:pt x="1331961" y="2168224"/>
                </a:moveTo>
                <a:cubicBezTo>
                  <a:pt x="1336427" y="2169412"/>
                  <a:pt x="1341188" y="2172716"/>
                  <a:pt x="1341641" y="2177146"/>
                </a:cubicBezTo>
                <a:lnTo>
                  <a:pt x="1324054" y="2171996"/>
                </a:lnTo>
                <a:cubicBezTo>
                  <a:pt x="1323327" y="2167963"/>
                  <a:pt x="1327496" y="2167036"/>
                  <a:pt x="1331961" y="2168224"/>
                </a:cubicBezTo>
                <a:close/>
                <a:moveTo>
                  <a:pt x="1507369" y="2144148"/>
                </a:moveTo>
                <a:cubicBezTo>
                  <a:pt x="1512034" y="2145473"/>
                  <a:pt x="1515802" y="2148089"/>
                  <a:pt x="1513875" y="2150866"/>
                </a:cubicBezTo>
                <a:lnTo>
                  <a:pt x="1509485" y="2150575"/>
                </a:lnTo>
                <a:lnTo>
                  <a:pt x="1504485" y="2144395"/>
                </a:lnTo>
                <a:close/>
                <a:moveTo>
                  <a:pt x="1491115" y="2125223"/>
                </a:moveTo>
                <a:cubicBezTo>
                  <a:pt x="1495778" y="2126548"/>
                  <a:pt x="1499546" y="2129164"/>
                  <a:pt x="1497895" y="2131545"/>
                </a:cubicBezTo>
                <a:lnTo>
                  <a:pt x="1494032" y="2131561"/>
                </a:lnTo>
                <a:lnTo>
                  <a:pt x="1489035" y="2125465"/>
                </a:lnTo>
                <a:close/>
                <a:moveTo>
                  <a:pt x="1386190" y="2116343"/>
                </a:moveTo>
                <a:cubicBezTo>
                  <a:pt x="1389595" y="2116942"/>
                  <a:pt x="1394190" y="2118367"/>
                  <a:pt x="1396569" y="2120018"/>
                </a:cubicBezTo>
                <a:cubicBezTo>
                  <a:pt x="1393266" y="2124783"/>
                  <a:pt x="1382951" y="2117624"/>
                  <a:pt x="1382951" y="2117624"/>
                </a:cubicBezTo>
                <a:cubicBezTo>
                  <a:pt x="1380570" y="2115971"/>
                  <a:pt x="1382785" y="2115744"/>
                  <a:pt x="1386190" y="2116343"/>
                </a:cubicBezTo>
                <a:close/>
                <a:moveTo>
                  <a:pt x="1474653" y="2106597"/>
                </a:moveTo>
                <a:cubicBezTo>
                  <a:pt x="1479249" y="2108021"/>
                  <a:pt x="1483018" y="2110637"/>
                  <a:pt x="1481364" y="2113018"/>
                </a:cubicBezTo>
                <a:lnTo>
                  <a:pt x="1478686" y="2112840"/>
                </a:lnTo>
                <a:lnTo>
                  <a:pt x="1473621" y="2106660"/>
                </a:lnTo>
                <a:close/>
                <a:moveTo>
                  <a:pt x="1540596" y="2101355"/>
                </a:moveTo>
                <a:cubicBezTo>
                  <a:pt x="1544070" y="2101856"/>
                  <a:pt x="1546649" y="2103646"/>
                  <a:pt x="1544720" y="2106423"/>
                </a:cubicBezTo>
                <a:cubicBezTo>
                  <a:pt x="1549480" y="2109727"/>
                  <a:pt x="1535862" y="2107331"/>
                  <a:pt x="1531100" y="2104026"/>
                </a:cubicBezTo>
                <a:cubicBezTo>
                  <a:pt x="1532752" y="2101645"/>
                  <a:pt x="1537121" y="2100855"/>
                  <a:pt x="1540596" y="2101355"/>
                </a:cubicBezTo>
                <a:close/>
                <a:moveTo>
                  <a:pt x="4421274" y="2072185"/>
                </a:moveTo>
                <a:lnTo>
                  <a:pt x="4430453" y="2084253"/>
                </a:lnTo>
                <a:cubicBezTo>
                  <a:pt x="4440911" y="2097979"/>
                  <a:pt x="4450593" y="2110283"/>
                  <a:pt x="4455352" y="2113586"/>
                </a:cubicBezTo>
                <a:cubicBezTo>
                  <a:pt x="4465668" y="2120746"/>
                  <a:pt x="4478492" y="2122590"/>
                  <a:pt x="4483252" y="2125893"/>
                </a:cubicBezTo>
                <a:cubicBezTo>
                  <a:pt x="4488012" y="2129197"/>
                  <a:pt x="4471881" y="2132114"/>
                  <a:pt x="4471881" y="2132114"/>
                </a:cubicBezTo>
                <a:cubicBezTo>
                  <a:pt x="4473651" y="2144808"/>
                  <a:pt x="4491956" y="2151780"/>
                  <a:pt x="4503342" y="2156098"/>
                </a:cubicBezTo>
                <a:lnTo>
                  <a:pt x="4509176" y="2158619"/>
                </a:lnTo>
                <a:lnTo>
                  <a:pt x="4511242" y="2161406"/>
                </a:lnTo>
                <a:lnTo>
                  <a:pt x="4510352" y="2166457"/>
                </a:lnTo>
                <a:cubicBezTo>
                  <a:pt x="4508560" y="2169036"/>
                  <a:pt x="4506771" y="2171615"/>
                  <a:pt x="4509151" y="2173268"/>
                </a:cubicBezTo>
                <a:lnTo>
                  <a:pt x="4520706" y="2174175"/>
                </a:lnTo>
                <a:lnTo>
                  <a:pt x="4526374" y="2181825"/>
                </a:lnTo>
                <a:lnTo>
                  <a:pt x="4528956" y="2186864"/>
                </a:lnTo>
                <a:cubicBezTo>
                  <a:pt x="4530539" y="2189875"/>
                  <a:pt x="4532094" y="2192717"/>
                  <a:pt x="4535202" y="2198403"/>
                </a:cubicBezTo>
                <a:lnTo>
                  <a:pt x="4555864" y="2223204"/>
                </a:lnTo>
                <a:lnTo>
                  <a:pt x="4555665" y="2229985"/>
                </a:lnTo>
                <a:cubicBezTo>
                  <a:pt x="4556887" y="2231939"/>
                  <a:pt x="4558646" y="2233015"/>
                  <a:pt x="4558646" y="2233015"/>
                </a:cubicBezTo>
                <a:lnTo>
                  <a:pt x="4562346" y="2245464"/>
                </a:lnTo>
                <a:lnTo>
                  <a:pt x="4452386" y="2117755"/>
                </a:lnTo>
                <a:close/>
                <a:moveTo>
                  <a:pt x="4305057" y="1899917"/>
                </a:moveTo>
                <a:lnTo>
                  <a:pt x="4318675" y="1902313"/>
                </a:lnTo>
                <a:cubicBezTo>
                  <a:pt x="4320132" y="1910380"/>
                  <a:pt x="4301752" y="1904680"/>
                  <a:pt x="4305057" y="1899917"/>
                </a:cubicBezTo>
                <a:close/>
                <a:moveTo>
                  <a:pt x="1471523" y="1877303"/>
                </a:moveTo>
                <a:cubicBezTo>
                  <a:pt x="1497871" y="1879496"/>
                  <a:pt x="1532511" y="1936850"/>
                  <a:pt x="1540841" y="1942631"/>
                </a:cubicBezTo>
                <a:cubicBezTo>
                  <a:pt x="1708212" y="2131697"/>
                  <a:pt x="1887199" y="2358225"/>
                  <a:pt x="2028519" y="2522156"/>
                </a:cubicBezTo>
                <a:cubicBezTo>
                  <a:pt x="2025214" y="2526917"/>
                  <a:pt x="2034735" y="2533525"/>
                  <a:pt x="2039495" y="2536828"/>
                </a:cubicBezTo>
                <a:cubicBezTo>
                  <a:pt x="2033791" y="2555212"/>
                  <a:pt x="2067395" y="2549138"/>
                  <a:pt x="2039495" y="2536828"/>
                </a:cubicBezTo>
                <a:cubicBezTo>
                  <a:pt x="2042801" y="2532069"/>
                  <a:pt x="2033279" y="2525460"/>
                  <a:pt x="2028519" y="2522156"/>
                </a:cubicBezTo>
                <a:cubicBezTo>
                  <a:pt x="1981331" y="2452954"/>
                  <a:pt x="1929380" y="2380444"/>
                  <a:pt x="1869366" y="2309394"/>
                </a:cubicBezTo>
                <a:cubicBezTo>
                  <a:pt x="1812656" y="2233582"/>
                  <a:pt x="1739266" y="2161480"/>
                  <a:pt x="1706245" y="2093878"/>
                </a:cubicBezTo>
                <a:cubicBezTo>
                  <a:pt x="1704789" y="2085813"/>
                  <a:pt x="1660906" y="2011847"/>
                  <a:pt x="1660906" y="2011847"/>
                </a:cubicBezTo>
                <a:cubicBezTo>
                  <a:pt x="1669916" y="1988703"/>
                  <a:pt x="1684046" y="2020850"/>
                  <a:pt x="1695022" y="2035524"/>
                </a:cubicBezTo>
                <a:cubicBezTo>
                  <a:pt x="1673732" y="2013693"/>
                  <a:pt x="1711551" y="2054051"/>
                  <a:pt x="1739057" y="2087252"/>
                </a:cubicBezTo>
                <a:cubicBezTo>
                  <a:pt x="1826820" y="2192849"/>
                  <a:pt x="1927566" y="2320387"/>
                  <a:pt x="1993795" y="2402808"/>
                </a:cubicBezTo>
                <a:cubicBezTo>
                  <a:pt x="2466399" y="2971871"/>
                  <a:pt x="2912560" y="3536692"/>
                  <a:pt x="3422221" y="4072679"/>
                </a:cubicBezTo>
                <a:cubicBezTo>
                  <a:pt x="3554173" y="4207766"/>
                  <a:pt x="3703046" y="4340486"/>
                  <a:pt x="3843063" y="4474116"/>
                </a:cubicBezTo>
                <a:cubicBezTo>
                  <a:pt x="4202831" y="4817877"/>
                  <a:pt x="4584395" y="5170888"/>
                  <a:pt x="5022855" y="5504589"/>
                </a:cubicBezTo>
                <a:cubicBezTo>
                  <a:pt x="5286791" y="5701879"/>
                  <a:pt x="5580082" y="5919540"/>
                  <a:pt x="5853421" y="6072792"/>
                </a:cubicBezTo>
                <a:cubicBezTo>
                  <a:pt x="5886081" y="6088404"/>
                  <a:pt x="6055487" y="6169522"/>
                  <a:pt x="6049783" y="6187905"/>
                </a:cubicBezTo>
                <a:cubicBezTo>
                  <a:pt x="6043172" y="6197429"/>
                  <a:pt x="5964081" y="6186046"/>
                  <a:pt x="5964081" y="6186046"/>
                </a:cubicBezTo>
                <a:cubicBezTo>
                  <a:pt x="5940391" y="6177835"/>
                  <a:pt x="5902970" y="6158921"/>
                  <a:pt x="5864757" y="6139455"/>
                </a:cubicBezTo>
                <a:cubicBezTo>
                  <a:pt x="5766225" y="6093414"/>
                  <a:pt x="5639946" y="6012829"/>
                  <a:pt x="5538261" y="5949312"/>
                </a:cubicBezTo>
                <a:cubicBezTo>
                  <a:pt x="5242176" y="5766163"/>
                  <a:pt x="5017006" y="5587546"/>
                  <a:pt x="4791042" y="5408378"/>
                </a:cubicBezTo>
                <a:cubicBezTo>
                  <a:pt x="4756925" y="5384702"/>
                  <a:pt x="4559767" y="5226702"/>
                  <a:pt x="4596131" y="5258995"/>
                </a:cubicBezTo>
                <a:cubicBezTo>
                  <a:pt x="4622181" y="5284130"/>
                  <a:pt x="4602346" y="5270364"/>
                  <a:pt x="4631703" y="5290737"/>
                </a:cubicBezTo>
                <a:cubicBezTo>
                  <a:pt x="4958804" y="5576552"/>
                  <a:pt x="5422805" y="5905636"/>
                  <a:pt x="5798491" y="6129919"/>
                </a:cubicBezTo>
                <a:cubicBezTo>
                  <a:pt x="5875580" y="6176366"/>
                  <a:pt x="5969745" y="6198209"/>
                  <a:pt x="6001859" y="6256952"/>
                </a:cubicBezTo>
                <a:cubicBezTo>
                  <a:pt x="6003317" y="6265018"/>
                  <a:pt x="6015086" y="6280243"/>
                  <a:pt x="6019846" y="6283545"/>
                </a:cubicBezTo>
                <a:cubicBezTo>
                  <a:pt x="6015086" y="6280243"/>
                  <a:pt x="6017846" y="6318610"/>
                  <a:pt x="6025911" y="6317152"/>
                </a:cubicBezTo>
                <a:cubicBezTo>
                  <a:pt x="6014539" y="6323373"/>
                  <a:pt x="6002771" y="6308149"/>
                  <a:pt x="5989946" y="6306302"/>
                </a:cubicBezTo>
                <a:cubicBezTo>
                  <a:pt x="5971566" y="6300601"/>
                  <a:pt x="5959645" y="6307615"/>
                  <a:pt x="5951579" y="6309075"/>
                </a:cubicBezTo>
                <a:cubicBezTo>
                  <a:pt x="5900541" y="6287762"/>
                  <a:pt x="5957796" y="6320444"/>
                  <a:pt x="5990456" y="6336055"/>
                </a:cubicBezTo>
                <a:lnTo>
                  <a:pt x="5972975" y="6329193"/>
                </a:lnTo>
                <a:lnTo>
                  <a:pt x="5997256" y="6340774"/>
                </a:lnTo>
                <a:lnTo>
                  <a:pt x="5990456" y="6336055"/>
                </a:lnTo>
                <a:cubicBezTo>
                  <a:pt x="5999645" y="6338904"/>
                  <a:pt x="6010027" y="6342581"/>
                  <a:pt x="6017695" y="6346139"/>
                </a:cubicBezTo>
                <a:lnTo>
                  <a:pt x="6023029" y="6350699"/>
                </a:lnTo>
                <a:lnTo>
                  <a:pt x="6035769" y="6355096"/>
                </a:lnTo>
                <a:cubicBezTo>
                  <a:pt x="6045743" y="6358485"/>
                  <a:pt x="6055342" y="6362030"/>
                  <a:pt x="6064215" y="6366633"/>
                </a:cubicBezTo>
                <a:lnTo>
                  <a:pt x="6078394" y="6375889"/>
                </a:lnTo>
                <a:lnTo>
                  <a:pt x="6075677" y="6377696"/>
                </a:lnTo>
                <a:cubicBezTo>
                  <a:pt x="6035259" y="6358386"/>
                  <a:pt x="6002660" y="6344584"/>
                  <a:pt x="6111399" y="6400544"/>
                </a:cubicBezTo>
                <a:cubicBezTo>
                  <a:pt x="6103964" y="6394540"/>
                  <a:pt x="6073270" y="6377781"/>
                  <a:pt x="6073372" y="6380668"/>
                </a:cubicBezTo>
                <a:cubicBezTo>
                  <a:pt x="6073270" y="6377781"/>
                  <a:pt x="6073270" y="6377781"/>
                  <a:pt x="6075677" y="6377696"/>
                </a:cubicBezTo>
                <a:cubicBezTo>
                  <a:pt x="6098551" y="6388947"/>
                  <a:pt x="6123929" y="6403001"/>
                  <a:pt x="6124031" y="6405886"/>
                </a:cubicBezTo>
                <a:cubicBezTo>
                  <a:pt x="6123929" y="6403001"/>
                  <a:pt x="6111498" y="6403430"/>
                  <a:pt x="6111498" y="6403430"/>
                </a:cubicBezTo>
                <a:cubicBezTo>
                  <a:pt x="6104281" y="6403680"/>
                  <a:pt x="6111699" y="6409204"/>
                  <a:pt x="6101673" y="6409551"/>
                </a:cubicBezTo>
                <a:cubicBezTo>
                  <a:pt x="6094354" y="6406914"/>
                  <a:pt x="6073988" y="6398469"/>
                  <a:pt x="6058950" y="6393210"/>
                </a:cubicBezTo>
                <a:cubicBezTo>
                  <a:pt x="6014764" y="6375233"/>
                  <a:pt x="5966925" y="6356058"/>
                  <a:pt x="5919646" y="6335719"/>
                </a:cubicBezTo>
                <a:lnTo>
                  <a:pt x="5912633" y="6332393"/>
                </a:lnTo>
                <a:lnTo>
                  <a:pt x="5912346" y="6332336"/>
                </a:lnTo>
                <a:cubicBezTo>
                  <a:pt x="5898008" y="6328779"/>
                  <a:pt x="5887312" y="6325030"/>
                  <a:pt x="5884370" y="6321225"/>
                </a:cubicBezTo>
                <a:lnTo>
                  <a:pt x="5871741" y="6312999"/>
                </a:lnTo>
                <a:lnTo>
                  <a:pt x="5811428" y="6284393"/>
                </a:lnTo>
                <a:lnTo>
                  <a:pt x="5845265" y="6306431"/>
                </a:lnTo>
                <a:cubicBezTo>
                  <a:pt x="5858389" y="6313776"/>
                  <a:pt x="5871148" y="6319103"/>
                  <a:pt x="5884370" y="6321225"/>
                </a:cubicBezTo>
                <a:lnTo>
                  <a:pt x="5897066" y="6332289"/>
                </a:lnTo>
                <a:lnTo>
                  <a:pt x="5933010" y="6349106"/>
                </a:lnTo>
                <a:cubicBezTo>
                  <a:pt x="5979022" y="6369126"/>
                  <a:pt x="6025056" y="6388364"/>
                  <a:pt x="6074404" y="6410496"/>
                </a:cubicBezTo>
                <a:cubicBezTo>
                  <a:pt x="6104896" y="6421481"/>
                  <a:pt x="6122457" y="6430026"/>
                  <a:pt x="6155557" y="6446699"/>
                </a:cubicBezTo>
                <a:cubicBezTo>
                  <a:pt x="6173216" y="6458131"/>
                  <a:pt x="6158264" y="6455276"/>
                  <a:pt x="6140318" y="6447229"/>
                </a:cubicBezTo>
                <a:cubicBezTo>
                  <a:pt x="6133001" y="6444591"/>
                  <a:pt x="6132882" y="6441224"/>
                  <a:pt x="6117944" y="6438851"/>
                </a:cubicBezTo>
                <a:cubicBezTo>
                  <a:pt x="6095589" y="6442516"/>
                  <a:pt x="6060083" y="6425924"/>
                  <a:pt x="6029592" y="6414939"/>
                </a:cubicBezTo>
                <a:cubicBezTo>
                  <a:pt x="5990025" y="6399933"/>
                  <a:pt x="5950997" y="6383764"/>
                  <a:pt x="5912522" y="6366538"/>
                </a:cubicBezTo>
                <a:lnTo>
                  <a:pt x="5907683" y="6364210"/>
                </a:lnTo>
                <a:lnTo>
                  <a:pt x="5906059" y="6364500"/>
                </a:lnTo>
                <a:lnTo>
                  <a:pt x="5893313" y="6364520"/>
                </a:lnTo>
                <a:lnTo>
                  <a:pt x="5907531" y="6371303"/>
                </a:lnTo>
                <a:cubicBezTo>
                  <a:pt x="5953936" y="6392513"/>
                  <a:pt x="6000026" y="6413314"/>
                  <a:pt x="6045562" y="6435579"/>
                </a:cubicBezTo>
                <a:cubicBezTo>
                  <a:pt x="6005197" y="6423492"/>
                  <a:pt x="5963675" y="6409998"/>
                  <a:pt x="5922467" y="6393906"/>
                </a:cubicBezTo>
                <a:lnTo>
                  <a:pt x="5887295" y="6378874"/>
                </a:lnTo>
                <a:lnTo>
                  <a:pt x="5892289" y="6384341"/>
                </a:lnTo>
                <a:lnTo>
                  <a:pt x="5892511" y="6384787"/>
                </a:lnTo>
                <a:lnTo>
                  <a:pt x="5942263" y="6406164"/>
                </a:lnTo>
                <a:lnTo>
                  <a:pt x="6032878" y="6445849"/>
                </a:lnTo>
                <a:lnTo>
                  <a:pt x="6032763" y="6445655"/>
                </a:lnTo>
                <a:cubicBezTo>
                  <a:pt x="6031414" y="6436575"/>
                  <a:pt x="6040151" y="6427796"/>
                  <a:pt x="6057992" y="6448776"/>
                </a:cubicBezTo>
                <a:lnTo>
                  <a:pt x="6054685" y="6453540"/>
                </a:lnTo>
                <a:cubicBezTo>
                  <a:pt x="6046848" y="6457211"/>
                  <a:pt x="6041153" y="6456419"/>
                  <a:pt x="6037515" y="6453749"/>
                </a:cubicBezTo>
                <a:lnTo>
                  <a:pt x="6033467" y="6446852"/>
                </a:lnTo>
                <a:lnTo>
                  <a:pt x="5941506" y="6413296"/>
                </a:lnTo>
                <a:lnTo>
                  <a:pt x="5897473" y="6394773"/>
                </a:lnTo>
                <a:lnTo>
                  <a:pt x="5899646" y="6399148"/>
                </a:lnTo>
                <a:cubicBezTo>
                  <a:pt x="5899597" y="6401759"/>
                  <a:pt x="5897581" y="6402123"/>
                  <a:pt x="5895200" y="6400472"/>
                </a:cubicBezTo>
                <a:cubicBezTo>
                  <a:pt x="5915942" y="6423097"/>
                  <a:pt x="5990271" y="6431176"/>
                  <a:pt x="5993974" y="6447858"/>
                </a:cubicBezTo>
                <a:lnTo>
                  <a:pt x="5990330" y="6450929"/>
                </a:lnTo>
                <a:lnTo>
                  <a:pt x="6024139" y="6466185"/>
                </a:lnTo>
                <a:lnTo>
                  <a:pt x="6028047" y="6467600"/>
                </a:lnTo>
                <a:lnTo>
                  <a:pt x="6029145" y="6469336"/>
                </a:lnTo>
                <a:lnTo>
                  <a:pt x="6039577" y="6478667"/>
                </a:lnTo>
                <a:lnTo>
                  <a:pt x="6036989" y="6477782"/>
                </a:lnTo>
                <a:lnTo>
                  <a:pt x="5975527" y="6452970"/>
                </a:lnTo>
                <a:lnTo>
                  <a:pt x="5967962" y="6452256"/>
                </a:lnTo>
                <a:cubicBezTo>
                  <a:pt x="5937855" y="6445988"/>
                  <a:pt x="5891882" y="6426795"/>
                  <a:pt x="5888033" y="6427578"/>
                </a:cubicBezTo>
                <a:lnTo>
                  <a:pt x="5890673" y="6429740"/>
                </a:lnTo>
                <a:lnTo>
                  <a:pt x="6016435" y="6482829"/>
                </a:lnTo>
                <a:lnTo>
                  <a:pt x="6017043" y="6483082"/>
                </a:lnTo>
                <a:lnTo>
                  <a:pt x="6030697" y="6492578"/>
                </a:lnTo>
                <a:cubicBezTo>
                  <a:pt x="6035064" y="6495406"/>
                  <a:pt x="6037782" y="6496874"/>
                  <a:pt x="6037247" y="6495853"/>
                </a:cubicBezTo>
                <a:cubicBezTo>
                  <a:pt x="6038753" y="6503233"/>
                  <a:pt x="6031263" y="6512081"/>
                  <a:pt x="6026648" y="6503230"/>
                </a:cubicBezTo>
                <a:cubicBezTo>
                  <a:pt x="6033395" y="6516166"/>
                  <a:pt x="6023895" y="6502439"/>
                  <a:pt x="6039989" y="6514588"/>
                </a:cubicBezTo>
                <a:cubicBezTo>
                  <a:pt x="6060615" y="6530932"/>
                  <a:pt x="6043625" y="6526052"/>
                  <a:pt x="6043625" y="6526052"/>
                </a:cubicBezTo>
                <a:cubicBezTo>
                  <a:pt x="6032144" y="6522756"/>
                  <a:pt x="6008930" y="6502193"/>
                  <a:pt x="6003418" y="6500610"/>
                </a:cubicBezTo>
                <a:cubicBezTo>
                  <a:pt x="6003418" y="6500610"/>
                  <a:pt x="5999414" y="6506408"/>
                  <a:pt x="5994950" y="6512073"/>
                </a:cubicBezTo>
                <a:cubicBezTo>
                  <a:pt x="5987309" y="6506405"/>
                  <a:pt x="5974323" y="6495729"/>
                  <a:pt x="5974323" y="6495729"/>
                </a:cubicBezTo>
                <a:cubicBezTo>
                  <a:pt x="5964349" y="6499810"/>
                  <a:pt x="5983928" y="6508907"/>
                  <a:pt x="5983928" y="6508907"/>
                </a:cubicBezTo>
                <a:lnTo>
                  <a:pt x="5989009" y="6515215"/>
                </a:lnTo>
                <a:lnTo>
                  <a:pt x="6000480" y="6521541"/>
                </a:lnTo>
                <a:lnTo>
                  <a:pt x="5993776" y="6521128"/>
                </a:lnTo>
                <a:lnTo>
                  <a:pt x="6003428" y="6533106"/>
                </a:lnTo>
                <a:cubicBezTo>
                  <a:pt x="6011055" y="6542028"/>
                  <a:pt x="6017899" y="6549348"/>
                  <a:pt x="6018210" y="6547702"/>
                </a:cubicBezTo>
                <a:cubicBezTo>
                  <a:pt x="6013582" y="6556793"/>
                  <a:pt x="5999090" y="6538737"/>
                  <a:pt x="5983455" y="6526718"/>
                </a:cubicBezTo>
                <a:lnTo>
                  <a:pt x="5972630" y="6519825"/>
                </a:lnTo>
                <a:lnTo>
                  <a:pt x="5972253" y="6519802"/>
                </a:lnTo>
                <a:cubicBezTo>
                  <a:pt x="5963126" y="6517288"/>
                  <a:pt x="5955694" y="6513599"/>
                  <a:pt x="5949133" y="6509450"/>
                </a:cubicBezTo>
                <a:lnTo>
                  <a:pt x="5945572" y="6506839"/>
                </a:lnTo>
                <a:lnTo>
                  <a:pt x="5949639" y="6513534"/>
                </a:lnTo>
                <a:cubicBezTo>
                  <a:pt x="5959870" y="6523420"/>
                  <a:pt x="5970620" y="6530560"/>
                  <a:pt x="5983605" y="6541236"/>
                </a:cubicBezTo>
                <a:cubicBezTo>
                  <a:pt x="5996006" y="6551167"/>
                  <a:pt x="6005573" y="6559124"/>
                  <a:pt x="6013648" y="6566012"/>
                </a:cubicBezTo>
                <a:lnTo>
                  <a:pt x="6032321" y="6582258"/>
                </a:lnTo>
                <a:lnTo>
                  <a:pt x="6025653" y="6579327"/>
                </a:lnTo>
                <a:lnTo>
                  <a:pt x="5976624" y="6560216"/>
                </a:lnTo>
                <a:lnTo>
                  <a:pt x="5952531" y="6546784"/>
                </a:lnTo>
                <a:cubicBezTo>
                  <a:pt x="5937908" y="6537084"/>
                  <a:pt x="5943684" y="6542364"/>
                  <a:pt x="5952618" y="6550791"/>
                </a:cubicBezTo>
                <a:lnTo>
                  <a:pt x="5952731" y="6550902"/>
                </a:lnTo>
                <a:lnTo>
                  <a:pt x="5950613" y="6550077"/>
                </a:lnTo>
                <a:cubicBezTo>
                  <a:pt x="5925415" y="6539811"/>
                  <a:pt x="5899638" y="6528784"/>
                  <a:pt x="5872103" y="6516251"/>
                </a:cubicBezTo>
                <a:cubicBezTo>
                  <a:pt x="5869295" y="6516349"/>
                  <a:pt x="5841509" y="6502378"/>
                  <a:pt x="5841710" y="6508154"/>
                </a:cubicBezTo>
                <a:cubicBezTo>
                  <a:pt x="5841928" y="6514408"/>
                  <a:pt x="5879621" y="6524661"/>
                  <a:pt x="5886956" y="6527779"/>
                </a:cubicBezTo>
                <a:lnTo>
                  <a:pt x="5961972" y="6560090"/>
                </a:lnTo>
                <a:lnTo>
                  <a:pt x="5966228" y="6564316"/>
                </a:lnTo>
                <a:cubicBezTo>
                  <a:pt x="5970117" y="6568625"/>
                  <a:pt x="5972637" y="6572245"/>
                  <a:pt x="5971636" y="6573693"/>
                </a:cubicBezTo>
                <a:cubicBezTo>
                  <a:pt x="5970282" y="6580832"/>
                  <a:pt x="5883334" y="6515912"/>
                  <a:pt x="5907846" y="6544952"/>
                </a:cubicBezTo>
                <a:cubicBezTo>
                  <a:pt x="5915946" y="6550752"/>
                  <a:pt x="5965652" y="6589922"/>
                  <a:pt x="5964401" y="6596512"/>
                </a:cubicBezTo>
                <a:cubicBezTo>
                  <a:pt x="5963673" y="6600354"/>
                  <a:pt x="5941592" y="6604434"/>
                  <a:pt x="5944348" y="6605226"/>
                </a:cubicBezTo>
                <a:cubicBezTo>
                  <a:pt x="5941592" y="6604434"/>
                  <a:pt x="5938838" y="6603644"/>
                  <a:pt x="5936082" y="6602852"/>
                </a:cubicBezTo>
                <a:cubicBezTo>
                  <a:pt x="5942994" y="6612364"/>
                  <a:pt x="5977584" y="6636771"/>
                  <a:pt x="5947713" y="6620667"/>
                </a:cubicBezTo>
                <a:cubicBezTo>
                  <a:pt x="5915252" y="6600343"/>
                  <a:pt x="5957838" y="6631099"/>
                  <a:pt x="5973577" y="6642568"/>
                </a:cubicBezTo>
                <a:lnTo>
                  <a:pt x="5977142" y="6645250"/>
                </a:lnTo>
                <a:lnTo>
                  <a:pt x="5867369" y="6599744"/>
                </a:lnTo>
                <a:cubicBezTo>
                  <a:pt x="5857243" y="6597206"/>
                  <a:pt x="5837393" y="6592114"/>
                  <a:pt x="5860266" y="6603363"/>
                </a:cubicBezTo>
                <a:cubicBezTo>
                  <a:pt x="5890058" y="6617263"/>
                  <a:pt x="5920134" y="6627781"/>
                  <a:pt x="5948019" y="6644637"/>
                </a:cubicBezTo>
                <a:cubicBezTo>
                  <a:pt x="5934862" y="6641481"/>
                  <a:pt x="5922320" y="6637339"/>
                  <a:pt x="5910090" y="6632697"/>
                </a:cubicBezTo>
                <a:lnTo>
                  <a:pt x="5882957" y="6621462"/>
                </a:lnTo>
                <a:lnTo>
                  <a:pt x="5878817" y="6618825"/>
                </a:lnTo>
                <a:cubicBezTo>
                  <a:pt x="5868105" y="6612131"/>
                  <a:pt x="5862623" y="6609435"/>
                  <a:pt x="5860419" y="6609209"/>
                </a:cubicBezTo>
                <a:lnTo>
                  <a:pt x="5861196" y="6612419"/>
                </a:lnTo>
                <a:lnTo>
                  <a:pt x="5837939" y="6602729"/>
                </a:lnTo>
                <a:cubicBezTo>
                  <a:pt x="5825704" y="6598028"/>
                  <a:pt x="5813162" y="6593796"/>
                  <a:pt x="5799999" y="6590519"/>
                </a:cubicBezTo>
                <a:lnTo>
                  <a:pt x="5822188" y="6600836"/>
                </a:lnTo>
                <a:lnTo>
                  <a:pt x="5868360" y="6622302"/>
                </a:lnTo>
                <a:lnTo>
                  <a:pt x="5870858" y="6625252"/>
                </a:lnTo>
                <a:cubicBezTo>
                  <a:pt x="5873932" y="6628785"/>
                  <a:pt x="5876371" y="6631729"/>
                  <a:pt x="5876213" y="6632552"/>
                </a:cubicBezTo>
                <a:cubicBezTo>
                  <a:pt x="5875587" y="6635847"/>
                  <a:pt x="5833357" y="6605770"/>
                  <a:pt x="5821878" y="6602474"/>
                </a:cubicBezTo>
                <a:cubicBezTo>
                  <a:pt x="5834132" y="6616993"/>
                  <a:pt x="5843483" y="6616206"/>
                  <a:pt x="5861353" y="6631759"/>
                </a:cubicBezTo>
                <a:cubicBezTo>
                  <a:pt x="5861353" y="6631759"/>
                  <a:pt x="5901455" y="6657749"/>
                  <a:pt x="5900829" y="6661044"/>
                </a:cubicBezTo>
                <a:lnTo>
                  <a:pt x="5866224" y="6654578"/>
                </a:lnTo>
                <a:cubicBezTo>
                  <a:pt x="5865598" y="6657872"/>
                  <a:pt x="5967202" y="6737423"/>
                  <a:pt x="5916706" y="6704972"/>
                </a:cubicBezTo>
                <a:cubicBezTo>
                  <a:pt x="5887981" y="6682827"/>
                  <a:pt x="5863619" y="6668305"/>
                  <a:pt x="5835774" y="6656833"/>
                </a:cubicBezTo>
                <a:cubicBezTo>
                  <a:pt x="5816194" y="6647736"/>
                  <a:pt x="5807319" y="6630713"/>
                  <a:pt x="5784819" y="6624251"/>
                </a:cubicBezTo>
                <a:lnTo>
                  <a:pt x="5785246" y="6621993"/>
                </a:lnTo>
                <a:lnTo>
                  <a:pt x="5785326" y="6621575"/>
                </a:lnTo>
                <a:cubicBezTo>
                  <a:pt x="5785411" y="6621129"/>
                  <a:pt x="5785453" y="6620906"/>
                  <a:pt x="5785389" y="6621240"/>
                </a:cubicBezTo>
                <a:lnTo>
                  <a:pt x="5785246" y="6621993"/>
                </a:lnTo>
                <a:lnTo>
                  <a:pt x="5785008" y="6623247"/>
                </a:lnTo>
                <a:cubicBezTo>
                  <a:pt x="5784904" y="6623805"/>
                  <a:pt x="5784819" y="6624251"/>
                  <a:pt x="5784819" y="6624251"/>
                </a:cubicBezTo>
                <a:cubicBezTo>
                  <a:pt x="5784345" y="6642063"/>
                  <a:pt x="5838529" y="6657624"/>
                  <a:pt x="5842062" y="6669639"/>
                </a:cubicBezTo>
                <a:cubicBezTo>
                  <a:pt x="5842865" y="6669869"/>
                  <a:pt x="5843065" y="6671048"/>
                  <a:pt x="5842870" y="6672675"/>
                </a:cubicBezTo>
                <a:lnTo>
                  <a:pt x="5841693" y="6676980"/>
                </a:lnTo>
                <a:lnTo>
                  <a:pt x="5895921" y="6700724"/>
                </a:lnTo>
                <a:lnTo>
                  <a:pt x="5887279" y="6703616"/>
                </a:lnTo>
                <a:lnTo>
                  <a:pt x="5841821" y="6687804"/>
                </a:lnTo>
                <a:lnTo>
                  <a:pt x="5839343" y="6686747"/>
                </a:lnTo>
                <a:lnTo>
                  <a:pt x="5836255" y="6685721"/>
                </a:lnTo>
                <a:lnTo>
                  <a:pt x="5836077" y="6685868"/>
                </a:lnTo>
                <a:cubicBezTo>
                  <a:pt x="5851192" y="6700630"/>
                  <a:pt x="5872020" y="6703139"/>
                  <a:pt x="5884382" y="6717110"/>
                </a:cubicBezTo>
                <a:cubicBezTo>
                  <a:pt x="5889163" y="6722535"/>
                  <a:pt x="5888539" y="6725830"/>
                  <a:pt x="5890041" y="6733209"/>
                </a:cubicBezTo>
                <a:cubicBezTo>
                  <a:pt x="5898917" y="6750232"/>
                  <a:pt x="5918038" y="6759198"/>
                  <a:pt x="5934134" y="6771347"/>
                </a:cubicBezTo>
                <a:cubicBezTo>
                  <a:pt x="5967640" y="6798917"/>
                  <a:pt x="6000830" y="6815397"/>
                  <a:pt x="6030957" y="6845471"/>
                </a:cubicBezTo>
                <a:cubicBezTo>
                  <a:pt x="5990127" y="6823323"/>
                  <a:pt x="5964261" y="6801419"/>
                  <a:pt x="5923533" y="6778724"/>
                </a:cubicBezTo>
                <a:cubicBezTo>
                  <a:pt x="5912053" y="6775427"/>
                  <a:pt x="5894183" y="6759873"/>
                  <a:pt x="5870448" y="6742055"/>
                </a:cubicBezTo>
                <a:cubicBezTo>
                  <a:pt x="5856836" y="6734672"/>
                  <a:pt x="5791497" y="6683485"/>
                  <a:pt x="5826237" y="6722411"/>
                </a:cubicBezTo>
                <a:cubicBezTo>
                  <a:pt x="5834337" y="6728211"/>
                  <a:pt x="5867844" y="6755782"/>
                  <a:pt x="5873187" y="6760790"/>
                </a:cubicBezTo>
                <a:cubicBezTo>
                  <a:pt x="5875316" y="6764875"/>
                  <a:pt x="5873964" y="6772013"/>
                  <a:pt x="5873964" y="6772013"/>
                </a:cubicBezTo>
                <a:cubicBezTo>
                  <a:pt x="5886323" y="6785984"/>
                  <a:pt x="5902690" y="6794159"/>
                  <a:pt x="5916196" y="6802090"/>
                </a:cubicBezTo>
                <a:cubicBezTo>
                  <a:pt x="5926425" y="6811975"/>
                  <a:pt x="5954270" y="6823446"/>
                  <a:pt x="5955046" y="6834668"/>
                </a:cubicBezTo>
                <a:cubicBezTo>
                  <a:pt x="5955820" y="6845891"/>
                  <a:pt x="5936822" y="6818434"/>
                  <a:pt x="5943567" y="6831371"/>
                </a:cubicBezTo>
                <a:cubicBezTo>
                  <a:pt x="5948003" y="6839883"/>
                  <a:pt x="5958599" y="6851031"/>
                  <a:pt x="5962807" y="6856292"/>
                </a:cubicBezTo>
                <a:lnTo>
                  <a:pt x="5962772" y="6858001"/>
                </a:lnTo>
                <a:lnTo>
                  <a:pt x="5961713" y="6858000"/>
                </a:lnTo>
                <a:lnTo>
                  <a:pt x="5943716" y="6845889"/>
                </a:lnTo>
                <a:cubicBezTo>
                  <a:pt x="5911716" y="6825698"/>
                  <a:pt x="5899459" y="6811177"/>
                  <a:pt x="5860760" y="6793115"/>
                </a:cubicBezTo>
                <a:cubicBezTo>
                  <a:pt x="5865817" y="6802819"/>
                  <a:pt x="5893586" y="6824905"/>
                  <a:pt x="5911470" y="6839514"/>
                </a:cubicBezTo>
                <a:lnTo>
                  <a:pt x="5913709" y="6841418"/>
                </a:lnTo>
                <a:lnTo>
                  <a:pt x="5870408" y="6826510"/>
                </a:lnTo>
                <a:lnTo>
                  <a:pt x="5925509" y="6851954"/>
                </a:lnTo>
                <a:lnTo>
                  <a:pt x="5929257" y="6858001"/>
                </a:lnTo>
                <a:lnTo>
                  <a:pt x="5922179" y="6858000"/>
                </a:lnTo>
                <a:lnTo>
                  <a:pt x="5909991" y="6850098"/>
                </a:lnTo>
                <a:lnTo>
                  <a:pt x="5919610" y="6858000"/>
                </a:lnTo>
                <a:lnTo>
                  <a:pt x="5857453" y="6858001"/>
                </a:lnTo>
                <a:lnTo>
                  <a:pt x="5849122" y="6851667"/>
                </a:lnTo>
                <a:cubicBezTo>
                  <a:pt x="5843149" y="6846857"/>
                  <a:pt x="5836101" y="6841106"/>
                  <a:pt x="5829077" y="6835688"/>
                </a:cubicBezTo>
                <a:lnTo>
                  <a:pt x="5827234" y="6834392"/>
                </a:lnTo>
                <a:lnTo>
                  <a:pt x="5802963" y="6828024"/>
                </a:lnTo>
                <a:lnTo>
                  <a:pt x="5815263" y="6837809"/>
                </a:lnTo>
                <a:lnTo>
                  <a:pt x="5825549" y="6841981"/>
                </a:lnTo>
                <a:lnTo>
                  <a:pt x="5839728" y="6851236"/>
                </a:lnTo>
                <a:lnTo>
                  <a:pt x="5837010" y="6853046"/>
                </a:lnTo>
                <a:lnTo>
                  <a:pt x="5835264" y="6852221"/>
                </a:lnTo>
                <a:lnTo>
                  <a:pt x="5836570" y="6853136"/>
                </a:lnTo>
                <a:lnTo>
                  <a:pt x="5837010" y="6853046"/>
                </a:lnTo>
                <a:lnTo>
                  <a:pt x="5846417" y="6858000"/>
                </a:lnTo>
                <a:lnTo>
                  <a:pt x="4248304" y="6858001"/>
                </a:lnTo>
                <a:lnTo>
                  <a:pt x="4238880" y="6851647"/>
                </a:lnTo>
                <a:cubicBezTo>
                  <a:pt x="4233315" y="6847506"/>
                  <a:pt x="4223063" y="6838377"/>
                  <a:pt x="4225862" y="6837671"/>
                </a:cubicBezTo>
                <a:lnTo>
                  <a:pt x="4228990" y="6838713"/>
                </a:lnTo>
                <a:lnTo>
                  <a:pt x="4211927" y="6829281"/>
                </a:lnTo>
                <a:lnTo>
                  <a:pt x="4206353" y="6826436"/>
                </a:lnTo>
                <a:lnTo>
                  <a:pt x="4204489" y="6826648"/>
                </a:lnTo>
                <a:lnTo>
                  <a:pt x="4203411" y="6824934"/>
                </a:lnTo>
                <a:lnTo>
                  <a:pt x="4178590" y="6812263"/>
                </a:lnTo>
                <a:cubicBezTo>
                  <a:pt x="4169838" y="6807566"/>
                  <a:pt x="4164444" y="6804116"/>
                  <a:pt x="4165406" y="6802728"/>
                </a:cubicBezTo>
                <a:cubicBezTo>
                  <a:pt x="4165370" y="6808288"/>
                  <a:pt x="4171706" y="6815036"/>
                  <a:pt x="4181233" y="6822033"/>
                </a:cubicBezTo>
                <a:cubicBezTo>
                  <a:pt x="4195520" y="6832529"/>
                  <a:pt x="4216987" y="6843582"/>
                  <a:pt x="4234877" y="6852011"/>
                </a:cubicBezTo>
                <a:lnTo>
                  <a:pt x="4248175" y="6858001"/>
                </a:lnTo>
                <a:lnTo>
                  <a:pt x="4156172" y="6858000"/>
                </a:lnTo>
                <a:lnTo>
                  <a:pt x="3873933" y="6645120"/>
                </a:lnTo>
                <a:cubicBezTo>
                  <a:pt x="3728761" y="6529082"/>
                  <a:pt x="3593505" y="6398758"/>
                  <a:pt x="3459706" y="6276499"/>
                </a:cubicBezTo>
                <a:cubicBezTo>
                  <a:pt x="3317291" y="6156491"/>
                  <a:pt x="3183493" y="6034233"/>
                  <a:pt x="3049142" y="5912769"/>
                </a:cubicBezTo>
                <a:cubicBezTo>
                  <a:pt x="2923406" y="5789053"/>
                  <a:pt x="2774382" y="5678568"/>
                  <a:pt x="2639127" y="5548245"/>
                </a:cubicBezTo>
                <a:cubicBezTo>
                  <a:pt x="2516697" y="5419767"/>
                  <a:pt x="2401428" y="5280970"/>
                  <a:pt x="2277942" y="5165870"/>
                </a:cubicBezTo>
                <a:cubicBezTo>
                  <a:pt x="2208518" y="5096521"/>
                  <a:pt x="2152208" y="5042152"/>
                  <a:pt x="2093097" y="4979963"/>
                </a:cubicBezTo>
                <a:cubicBezTo>
                  <a:pt x="1966380" y="4837337"/>
                  <a:pt x="1849982" y="4698051"/>
                  <a:pt x="1734592" y="4558583"/>
                </a:cubicBezTo>
                <a:lnTo>
                  <a:pt x="1729518" y="4552503"/>
                </a:lnTo>
                <a:lnTo>
                  <a:pt x="1728155" y="4551874"/>
                </a:lnTo>
                <a:lnTo>
                  <a:pt x="1728139" y="4550848"/>
                </a:lnTo>
                <a:lnTo>
                  <a:pt x="1712657" y="4532293"/>
                </a:lnTo>
                <a:lnTo>
                  <a:pt x="1712725" y="4533268"/>
                </a:lnTo>
                <a:cubicBezTo>
                  <a:pt x="1709481" y="4531264"/>
                  <a:pt x="1704261" y="4526581"/>
                  <a:pt x="1701305" y="4523534"/>
                </a:cubicBezTo>
                <a:cubicBezTo>
                  <a:pt x="1689009" y="4511010"/>
                  <a:pt x="1676258" y="4493720"/>
                  <a:pt x="1663962" y="4481198"/>
                </a:cubicBezTo>
                <a:cubicBezTo>
                  <a:pt x="1609027" y="4422036"/>
                  <a:pt x="1562468" y="4366887"/>
                  <a:pt x="1513039" y="4314233"/>
                </a:cubicBezTo>
                <a:cubicBezTo>
                  <a:pt x="1442958" y="4240600"/>
                  <a:pt x="1383248" y="4159317"/>
                  <a:pt x="1323728" y="4084677"/>
                </a:cubicBezTo>
                <a:lnTo>
                  <a:pt x="1228500" y="3976204"/>
                </a:lnTo>
                <a:lnTo>
                  <a:pt x="1231155" y="3976731"/>
                </a:lnTo>
                <a:lnTo>
                  <a:pt x="1223822" y="3970626"/>
                </a:lnTo>
                <a:lnTo>
                  <a:pt x="1134723" y="3851605"/>
                </a:lnTo>
                <a:lnTo>
                  <a:pt x="1140330" y="3851905"/>
                </a:lnTo>
                <a:cubicBezTo>
                  <a:pt x="1143357" y="3851906"/>
                  <a:pt x="1146384" y="3851906"/>
                  <a:pt x="1147761" y="3852302"/>
                </a:cubicBezTo>
                <a:cubicBezTo>
                  <a:pt x="1172850" y="3862981"/>
                  <a:pt x="1200372" y="3906781"/>
                  <a:pt x="1205107" y="3897140"/>
                </a:cubicBezTo>
                <a:cubicBezTo>
                  <a:pt x="1205107" y="3897140"/>
                  <a:pt x="1198091" y="3888178"/>
                  <a:pt x="1193831" y="3880008"/>
                </a:cubicBezTo>
                <a:cubicBezTo>
                  <a:pt x="1189834" y="3876834"/>
                  <a:pt x="1186498" y="3873993"/>
                  <a:pt x="1186097" y="3873878"/>
                </a:cubicBezTo>
                <a:cubicBezTo>
                  <a:pt x="1185896" y="3873820"/>
                  <a:pt x="1186429" y="3874444"/>
                  <a:pt x="1187977" y="3876047"/>
                </a:cubicBezTo>
                <a:lnTo>
                  <a:pt x="1189566" y="3877646"/>
                </a:lnTo>
                <a:lnTo>
                  <a:pt x="1186218" y="3875795"/>
                </a:lnTo>
                <a:cubicBezTo>
                  <a:pt x="1184276" y="3874224"/>
                  <a:pt x="1183081" y="3872867"/>
                  <a:pt x="1183081" y="3872867"/>
                </a:cubicBezTo>
                <a:cubicBezTo>
                  <a:pt x="1183081" y="3872867"/>
                  <a:pt x="1184955" y="3862985"/>
                  <a:pt x="1179715" y="3857426"/>
                </a:cubicBezTo>
                <a:cubicBezTo>
                  <a:pt x="1170110" y="3844248"/>
                  <a:pt x="1135354" y="3823265"/>
                  <a:pt x="1125124" y="3813379"/>
                </a:cubicBezTo>
                <a:cubicBezTo>
                  <a:pt x="1122369" y="3812588"/>
                  <a:pt x="1123724" y="3805451"/>
                  <a:pt x="1121593" y="3801365"/>
                </a:cubicBezTo>
                <a:cubicBezTo>
                  <a:pt x="1117192" y="3794891"/>
                  <a:pt x="1109402" y="3788338"/>
                  <a:pt x="1100446" y="3781827"/>
                </a:cubicBezTo>
                <a:lnTo>
                  <a:pt x="1075288" y="3764584"/>
                </a:lnTo>
                <a:lnTo>
                  <a:pt x="1069876" y="3756232"/>
                </a:lnTo>
                <a:lnTo>
                  <a:pt x="1072062" y="3757032"/>
                </a:lnTo>
                <a:lnTo>
                  <a:pt x="1069009" y="3754894"/>
                </a:lnTo>
                <a:lnTo>
                  <a:pt x="1065600" y="3749630"/>
                </a:lnTo>
                <a:lnTo>
                  <a:pt x="1215245" y="3859020"/>
                </a:lnTo>
                <a:lnTo>
                  <a:pt x="1296741" y="3925138"/>
                </a:lnTo>
                <a:lnTo>
                  <a:pt x="1303930" y="3926886"/>
                </a:lnTo>
                <a:lnTo>
                  <a:pt x="1320505" y="3931984"/>
                </a:lnTo>
                <a:lnTo>
                  <a:pt x="1296232" y="3909417"/>
                </a:lnTo>
                <a:lnTo>
                  <a:pt x="1322636" y="3927504"/>
                </a:lnTo>
                <a:lnTo>
                  <a:pt x="1325634" y="3920354"/>
                </a:lnTo>
                <a:lnTo>
                  <a:pt x="1335978" y="3924403"/>
                </a:lnTo>
                <a:lnTo>
                  <a:pt x="1312570" y="3903862"/>
                </a:lnTo>
                <a:lnTo>
                  <a:pt x="1304370" y="3898671"/>
                </a:lnTo>
                <a:cubicBezTo>
                  <a:pt x="1301644" y="3897132"/>
                  <a:pt x="1299914" y="3896439"/>
                  <a:pt x="1299939" y="3897162"/>
                </a:cubicBezTo>
                <a:lnTo>
                  <a:pt x="1302482" y="3895011"/>
                </a:lnTo>
                <a:lnTo>
                  <a:pt x="1271162" y="3867527"/>
                </a:lnTo>
                <a:lnTo>
                  <a:pt x="1259789" y="3862405"/>
                </a:lnTo>
                <a:cubicBezTo>
                  <a:pt x="1252504" y="3859278"/>
                  <a:pt x="1244105" y="3855865"/>
                  <a:pt x="1233324" y="3851783"/>
                </a:cubicBezTo>
                <a:cubicBezTo>
                  <a:pt x="1228412" y="3849063"/>
                  <a:pt x="1182882" y="3832819"/>
                  <a:pt x="1203032" y="3835012"/>
                </a:cubicBezTo>
                <a:cubicBezTo>
                  <a:pt x="1217971" y="3837384"/>
                  <a:pt x="1248662" y="3854143"/>
                  <a:pt x="1258387" y="3856696"/>
                </a:cubicBezTo>
                <a:lnTo>
                  <a:pt x="1259024" y="3856875"/>
                </a:lnTo>
                <a:lnTo>
                  <a:pt x="1250486" y="3849383"/>
                </a:lnTo>
                <a:cubicBezTo>
                  <a:pt x="1202133" y="3803074"/>
                  <a:pt x="1144416" y="3775498"/>
                  <a:pt x="1096690" y="3725897"/>
                </a:cubicBezTo>
                <a:cubicBezTo>
                  <a:pt x="1106820" y="3731845"/>
                  <a:pt x="1119404" y="3742082"/>
                  <a:pt x="1118096" y="3737255"/>
                </a:cubicBezTo>
                <a:lnTo>
                  <a:pt x="1112209" y="3727753"/>
                </a:lnTo>
                <a:lnTo>
                  <a:pt x="1057108" y="3702309"/>
                </a:lnTo>
                <a:lnTo>
                  <a:pt x="1100409" y="3717216"/>
                </a:lnTo>
                <a:lnTo>
                  <a:pt x="1098170" y="3715312"/>
                </a:lnTo>
                <a:cubicBezTo>
                  <a:pt x="1080285" y="3700705"/>
                  <a:pt x="1052517" y="3678617"/>
                  <a:pt x="1047458" y="3668914"/>
                </a:cubicBezTo>
                <a:cubicBezTo>
                  <a:pt x="1086159" y="3686977"/>
                  <a:pt x="1098415" y="3701496"/>
                  <a:pt x="1130416" y="3721687"/>
                </a:cubicBezTo>
                <a:cubicBezTo>
                  <a:pt x="1172648" y="3751765"/>
                  <a:pt x="1139140" y="3724193"/>
                  <a:pt x="1130266" y="3707171"/>
                </a:cubicBezTo>
                <a:cubicBezTo>
                  <a:pt x="1123520" y="3694233"/>
                  <a:pt x="1142520" y="3721689"/>
                  <a:pt x="1141745" y="3710467"/>
                </a:cubicBezTo>
                <a:cubicBezTo>
                  <a:pt x="1140969" y="3699244"/>
                  <a:pt x="1113124" y="3687773"/>
                  <a:pt x="1102893" y="3677888"/>
                </a:cubicBezTo>
                <a:cubicBezTo>
                  <a:pt x="1089388" y="3669957"/>
                  <a:pt x="1073023" y="3661782"/>
                  <a:pt x="1060664" y="3647812"/>
                </a:cubicBezTo>
                <a:cubicBezTo>
                  <a:pt x="1060664" y="3647812"/>
                  <a:pt x="1062017" y="3640673"/>
                  <a:pt x="1059886" y="3636588"/>
                </a:cubicBezTo>
                <a:cubicBezTo>
                  <a:pt x="1058550" y="3635337"/>
                  <a:pt x="1055455" y="3632674"/>
                  <a:pt x="1051434" y="3629294"/>
                </a:cubicBezTo>
                <a:lnTo>
                  <a:pt x="1045840" y="3624657"/>
                </a:lnTo>
                <a:lnTo>
                  <a:pt x="1042306" y="3619864"/>
                </a:lnTo>
                <a:lnTo>
                  <a:pt x="1030358" y="3600169"/>
                </a:lnTo>
                <a:lnTo>
                  <a:pt x="1029553" y="3599315"/>
                </a:lnTo>
                <a:lnTo>
                  <a:pt x="1039611" y="3606196"/>
                </a:lnTo>
                <a:cubicBezTo>
                  <a:pt x="1047109" y="3611425"/>
                  <a:pt x="1053744" y="3616009"/>
                  <a:pt x="1057147" y="3617854"/>
                </a:cubicBezTo>
                <a:cubicBezTo>
                  <a:pt x="1080882" y="3635671"/>
                  <a:pt x="1098753" y="3651225"/>
                  <a:pt x="1110232" y="3654522"/>
                </a:cubicBezTo>
                <a:cubicBezTo>
                  <a:pt x="1150959" y="3677219"/>
                  <a:pt x="1176825" y="3699121"/>
                  <a:pt x="1217656" y="3721269"/>
                </a:cubicBezTo>
                <a:cubicBezTo>
                  <a:pt x="1222406" y="3728133"/>
                  <a:pt x="1226521" y="3732282"/>
                  <a:pt x="1229588" y="3734464"/>
                </a:cubicBezTo>
                <a:cubicBezTo>
                  <a:pt x="1231887" y="3736102"/>
                  <a:pt x="1233596" y="3736634"/>
                  <a:pt x="1234541" y="3736376"/>
                </a:cubicBezTo>
                <a:cubicBezTo>
                  <a:pt x="1237373" y="3735603"/>
                  <a:pt x="1233318" y="3727721"/>
                  <a:pt x="1217656" y="3721269"/>
                </a:cubicBezTo>
                <a:cubicBezTo>
                  <a:pt x="1187529" y="3691195"/>
                  <a:pt x="1154340" y="3674716"/>
                  <a:pt x="1120833" y="3647145"/>
                </a:cubicBezTo>
                <a:cubicBezTo>
                  <a:pt x="1104738" y="3634996"/>
                  <a:pt x="1085617" y="3626031"/>
                  <a:pt x="1076741" y="3609009"/>
                </a:cubicBezTo>
                <a:cubicBezTo>
                  <a:pt x="1075237" y="3601628"/>
                  <a:pt x="1075861" y="3598333"/>
                  <a:pt x="1071080" y="3592909"/>
                </a:cubicBezTo>
                <a:cubicBezTo>
                  <a:pt x="1064901" y="3585923"/>
                  <a:pt x="1056603" y="3581803"/>
                  <a:pt x="1047961" y="3577584"/>
                </a:cubicBezTo>
                <a:lnTo>
                  <a:pt x="1027294" y="3564522"/>
                </a:lnTo>
                <a:lnTo>
                  <a:pt x="1026138" y="3562587"/>
                </a:lnTo>
                <a:lnTo>
                  <a:pt x="1028520" y="3563601"/>
                </a:lnTo>
                <a:lnTo>
                  <a:pt x="1073977" y="3579414"/>
                </a:lnTo>
                <a:lnTo>
                  <a:pt x="1082620" y="3576523"/>
                </a:lnTo>
                <a:lnTo>
                  <a:pt x="1028392" y="3552780"/>
                </a:lnTo>
                <a:lnTo>
                  <a:pt x="1029568" y="3548474"/>
                </a:lnTo>
                <a:cubicBezTo>
                  <a:pt x="1029763" y="3546847"/>
                  <a:pt x="1029563" y="3545667"/>
                  <a:pt x="1028760" y="3545438"/>
                </a:cubicBezTo>
                <a:cubicBezTo>
                  <a:pt x="1027878" y="3542434"/>
                  <a:pt x="1023829" y="3539208"/>
                  <a:pt x="1018259" y="3535782"/>
                </a:cubicBezTo>
                <a:lnTo>
                  <a:pt x="1006112" y="3529056"/>
                </a:lnTo>
                <a:lnTo>
                  <a:pt x="997842" y="3515209"/>
                </a:lnTo>
                <a:lnTo>
                  <a:pt x="998091" y="3515353"/>
                </a:lnTo>
                <a:cubicBezTo>
                  <a:pt x="1005570" y="3521553"/>
                  <a:pt x="1012684" y="3528083"/>
                  <a:pt x="1022473" y="3532632"/>
                </a:cubicBezTo>
                <a:lnTo>
                  <a:pt x="1027141" y="3534965"/>
                </a:lnTo>
                <a:lnTo>
                  <a:pt x="1035905" y="3548114"/>
                </a:lnTo>
                <a:cubicBezTo>
                  <a:pt x="1038459" y="3551620"/>
                  <a:pt x="1040273" y="3553759"/>
                  <a:pt x="1040392" y="3552973"/>
                </a:cubicBezTo>
                <a:lnTo>
                  <a:pt x="1038301" y="3548297"/>
                </a:lnTo>
                <a:lnTo>
                  <a:pt x="1035883" y="3544974"/>
                </a:lnTo>
                <a:lnTo>
                  <a:pt x="1028494" y="3535643"/>
                </a:lnTo>
                <a:lnTo>
                  <a:pt x="1062609" y="3552698"/>
                </a:lnTo>
                <a:cubicBezTo>
                  <a:pt x="1075770" y="3560532"/>
                  <a:pt x="1089042" y="3569699"/>
                  <a:pt x="1103404" y="3580771"/>
                </a:cubicBezTo>
                <a:cubicBezTo>
                  <a:pt x="1153902" y="3613221"/>
                  <a:pt x="1052298" y="3533671"/>
                  <a:pt x="1052924" y="3530378"/>
                </a:cubicBezTo>
                <a:lnTo>
                  <a:pt x="1087528" y="3536842"/>
                </a:lnTo>
                <a:cubicBezTo>
                  <a:pt x="1088153" y="3533548"/>
                  <a:pt x="1048051" y="3507557"/>
                  <a:pt x="1048051" y="3507557"/>
                </a:cubicBezTo>
                <a:cubicBezTo>
                  <a:pt x="1030182" y="3492004"/>
                  <a:pt x="1020831" y="3492792"/>
                  <a:pt x="1008577" y="3478272"/>
                </a:cubicBezTo>
                <a:cubicBezTo>
                  <a:pt x="1020056" y="3481568"/>
                  <a:pt x="1062287" y="3511646"/>
                  <a:pt x="1062912" y="3508351"/>
                </a:cubicBezTo>
                <a:cubicBezTo>
                  <a:pt x="1063069" y="3507528"/>
                  <a:pt x="1060632" y="3504584"/>
                  <a:pt x="1057556" y="3501050"/>
                </a:cubicBezTo>
                <a:lnTo>
                  <a:pt x="1055059" y="3498101"/>
                </a:lnTo>
                <a:lnTo>
                  <a:pt x="1008886" y="3476635"/>
                </a:lnTo>
                <a:lnTo>
                  <a:pt x="986698" y="3466317"/>
                </a:lnTo>
                <a:cubicBezTo>
                  <a:pt x="999861" y="3469595"/>
                  <a:pt x="1012403" y="3473827"/>
                  <a:pt x="1024637" y="3478529"/>
                </a:cubicBezTo>
                <a:lnTo>
                  <a:pt x="1047896" y="3488218"/>
                </a:lnTo>
                <a:lnTo>
                  <a:pt x="1047117" y="3485008"/>
                </a:lnTo>
                <a:cubicBezTo>
                  <a:pt x="1049323" y="3485233"/>
                  <a:pt x="1054803" y="3487929"/>
                  <a:pt x="1065517" y="3494625"/>
                </a:cubicBezTo>
                <a:lnTo>
                  <a:pt x="1069657" y="3497260"/>
                </a:lnTo>
                <a:lnTo>
                  <a:pt x="1096789" y="3508496"/>
                </a:lnTo>
                <a:cubicBezTo>
                  <a:pt x="1109020" y="3513138"/>
                  <a:pt x="1121560" y="3517279"/>
                  <a:pt x="1134717" y="3520436"/>
                </a:cubicBezTo>
                <a:cubicBezTo>
                  <a:pt x="1106832" y="3503579"/>
                  <a:pt x="1076756" y="3493061"/>
                  <a:pt x="1046965" y="3479162"/>
                </a:cubicBezTo>
                <a:cubicBezTo>
                  <a:pt x="1024091" y="3467912"/>
                  <a:pt x="1043942" y="3473004"/>
                  <a:pt x="1054068" y="3475543"/>
                </a:cubicBezTo>
                <a:lnTo>
                  <a:pt x="1163840" y="3521049"/>
                </a:lnTo>
                <a:lnTo>
                  <a:pt x="1160276" y="3518367"/>
                </a:lnTo>
                <a:cubicBezTo>
                  <a:pt x="1144538" y="3506899"/>
                  <a:pt x="1101951" y="3476142"/>
                  <a:pt x="1134411" y="3496465"/>
                </a:cubicBezTo>
                <a:cubicBezTo>
                  <a:pt x="1164284" y="3512570"/>
                  <a:pt x="1129693" y="3488162"/>
                  <a:pt x="1122781" y="3478651"/>
                </a:cubicBezTo>
                <a:cubicBezTo>
                  <a:pt x="1125536" y="3479441"/>
                  <a:pt x="1128291" y="3480232"/>
                  <a:pt x="1131046" y="3481024"/>
                </a:cubicBezTo>
                <a:cubicBezTo>
                  <a:pt x="1128291" y="3480232"/>
                  <a:pt x="1150372" y="3476153"/>
                  <a:pt x="1151100" y="3472310"/>
                </a:cubicBezTo>
                <a:cubicBezTo>
                  <a:pt x="1152350" y="3465720"/>
                  <a:pt x="1102644" y="3426551"/>
                  <a:pt x="1094545" y="3420751"/>
                </a:cubicBezTo>
                <a:cubicBezTo>
                  <a:pt x="1070032" y="3391711"/>
                  <a:pt x="1156982" y="3456631"/>
                  <a:pt x="1158335" y="3449492"/>
                </a:cubicBezTo>
                <a:cubicBezTo>
                  <a:pt x="1159336" y="3448043"/>
                  <a:pt x="1156816" y="3444424"/>
                  <a:pt x="1152927" y="3440114"/>
                </a:cubicBezTo>
                <a:lnTo>
                  <a:pt x="1148673" y="3435888"/>
                </a:lnTo>
                <a:lnTo>
                  <a:pt x="1073655" y="3403576"/>
                </a:lnTo>
                <a:cubicBezTo>
                  <a:pt x="1066321" y="3400460"/>
                  <a:pt x="1028625" y="3390207"/>
                  <a:pt x="1028409" y="3383951"/>
                </a:cubicBezTo>
                <a:cubicBezTo>
                  <a:pt x="1028209" y="3378177"/>
                  <a:pt x="1055994" y="3392147"/>
                  <a:pt x="1058802" y="3392050"/>
                </a:cubicBezTo>
                <a:cubicBezTo>
                  <a:pt x="1086338" y="3404581"/>
                  <a:pt x="1112115" y="3415610"/>
                  <a:pt x="1137312" y="3425876"/>
                </a:cubicBezTo>
                <a:lnTo>
                  <a:pt x="1139430" y="3426701"/>
                </a:lnTo>
                <a:lnTo>
                  <a:pt x="1139317" y="3426589"/>
                </a:lnTo>
                <a:cubicBezTo>
                  <a:pt x="1130384" y="3418162"/>
                  <a:pt x="1124607" y="3412884"/>
                  <a:pt x="1139230" y="3422583"/>
                </a:cubicBezTo>
                <a:lnTo>
                  <a:pt x="1163322" y="3436014"/>
                </a:lnTo>
                <a:lnTo>
                  <a:pt x="1212351" y="3455126"/>
                </a:lnTo>
                <a:lnTo>
                  <a:pt x="1219020" y="3458056"/>
                </a:lnTo>
                <a:lnTo>
                  <a:pt x="1200346" y="3441812"/>
                </a:lnTo>
                <a:cubicBezTo>
                  <a:pt x="1192270" y="3434923"/>
                  <a:pt x="1182704" y="3426965"/>
                  <a:pt x="1170303" y="3417035"/>
                </a:cubicBezTo>
                <a:cubicBezTo>
                  <a:pt x="1157319" y="3406358"/>
                  <a:pt x="1146569" y="3399218"/>
                  <a:pt x="1136339" y="3389332"/>
                </a:cubicBezTo>
                <a:lnTo>
                  <a:pt x="1132270" y="3382637"/>
                </a:lnTo>
                <a:lnTo>
                  <a:pt x="1135831" y="3385249"/>
                </a:lnTo>
                <a:cubicBezTo>
                  <a:pt x="1142393" y="3389397"/>
                  <a:pt x="1149826" y="3393087"/>
                  <a:pt x="1158954" y="3395601"/>
                </a:cubicBezTo>
                <a:lnTo>
                  <a:pt x="1159329" y="3395624"/>
                </a:lnTo>
                <a:lnTo>
                  <a:pt x="1170154" y="3402518"/>
                </a:lnTo>
                <a:cubicBezTo>
                  <a:pt x="1185790" y="3414535"/>
                  <a:pt x="1200280" y="3432591"/>
                  <a:pt x="1204910" y="3423500"/>
                </a:cubicBezTo>
                <a:cubicBezTo>
                  <a:pt x="1204598" y="3425147"/>
                  <a:pt x="1197754" y="3417827"/>
                  <a:pt x="1190126" y="3408905"/>
                </a:cubicBezTo>
                <a:lnTo>
                  <a:pt x="1180474" y="3396926"/>
                </a:lnTo>
                <a:lnTo>
                  <a:pt x="1187179" y="3397340"/>
                </a:lnTo>
                <a:lnTo>
                  <a:pt x="1175709" y="3391013"/>
                </a:lnTo>
                <a:lnTo>
                  <a:pt x="1170627" y="3384706"/>
                </a:lnTo>
                <a:cubicBezTo>
                  <a:pt x="1170627" y="3384706"/>
                  <a:pt x="1151047" y="3375609"/>
                  <a:pt x="1161023" y="3371527"/>
                </a:cubicBezTo>
                <a:cubicBezTo>
                  <a:pt x="1161023" y="3371527"/>
                  <a:pt x="1174008" y="3382204"/>
                  <a:pt x="1181649" y="3387873"/>
                </a:cubicBezTo>
                <a:cubicBezTo>
                  <a:pt x="1181284" y="3389793"/>
                  <a:pt x="1180945" y="3391578"/>
                  <a:pt x="1181614" y="3392203"/>
                </a:cubicBezTo>
                <a:cubicBezTo>
                  <a:pt x="1182281" y="3392829"/>
                  <a:pt x="1183955" y="3392297"/>
                  <a:pt x="1187617" y="3389587"/>
                </a:cubicBezTo>
                <a:cubicBezTo>
                  <a:pt x="1187617" y="3389587"/>
                  <a:pt x="1184863" y="3388795"/>
                  <a:pt x="1181649" y="3387873"/>
                </a:cubicBezTo>
                <a:cubicBezTo>
                  <a:pt x="1186113" y="3382206"/>
                  <a:pt x="1190118" y="3376409"/>
                  <a:pt x="1190118" y="3376409"/>
                </a:cubicBezTo>
                <a:cubicBezTo>
                  <a:pt x="1195628" y="3377991"/>
                  <a:pt x="1218843" y="3398553"/>
                  <a:pt x="1230323" y="3401851"/>
                </a:cubicBezTo>
                <a:cubicBezTo>
                  <a:pt x="1230323" y="3401851"/>
                  <a:pt x="1247313" y="3406730"/>
                  <a:pt x="1226688" y="3390386"/>
                </a:cubicBezTo>
                <a:cubicBezTo>
                  <a:pt x="1210593" y="3378237"/>
                  <a:pt x="1220093" y="3391966"/>
                  <a:pt x="1213347" y="3379028"/>
                </a:cubicBezTo>
                <a:cubicBezTo>
                  <a:pt x="1217962" y="3387880"/>
                  <a:pt x="1225453" y="3379031"/>
                  <a:pt x="1223947" y="3371651"/>
                </a:cubicBezTo>
                <a:cubicBezTo>
                  <a:pt x="1224480" y="3372673"/>
                  <a:pt x="1221763" y="3371204"/>
                  <a:pt x="1217396" y="3368377"/>
                </a:cubicBezTo>
                <a:lnTo>
                  <a:pt x="1203743" y="3358880"/>
                </a:lnTo>
                <a:lnTo>
                  <a:pt x="1203135" y="3358629"/>
                </a:lnTo>
                <a:lnTo>
                  <a:pt x="1077373" y="3305540"/>
                </a:lnTo>
                <a:lnTo>
                  <a:pt x="1074732" y="3303377"/>
                </a:lnTo>
                <a:cubicBezTo>
                  <a:pt x="1078582" y="3302594"/>
                  <a:pt x="1124554" y="3321785"/>
                  <a:pt x="1154661" y="3328055"/>
                </a:cubicBezTo>
                <a:lnTo>
                  <a:pt x="1162227" y="3328768"/>
                </a:lnTo>
                <a:lnTo>
                  <a:pt x="1223687" y="3353581"/>
                </a:lnTo>
                <a:lnTo>
                  <a:pt x="1226275" y="3354465"/>
                </a:lnTo>
                <a:lnTo>
                  <a:pt x="1215845" y="3345134"/>
                </a:lnTo>
                <a:lnTo>
                  <a:pt x="1214746" y="3343398"/>
                </a:lnTo>
                <a:lnTo>
                  <a:pt x="1210840" y="3341984"/>
                </a:lnTo>
                <a:lnTo>
                  <a:pt x="1177030" y="3326727"/>
                </a:lnTo>
                <a:lnTo>
                  <a:pt x="1180674" y="3323656"/>
                </a:lnTo>
                <a:cubicBezTo>
                  <a:pt x="1176969" y="3306974"/>
                  <a:pt x="1102640" y="3298896"/>
                  <a:pt x="1081898" y="3276271"/>
                </a:cubicBezTo>
                <a:cubicBezTo>
                  <a:pt x="1084279" y="3277922"/>
                  <a:pt x="1086296" y="3277558"/>
                  <a:pt x="1086345" y="3274946"/>
                </a:cubicBezTo>
                <a:lnTo>
                  <a:pt x="1084171" y="3270572"/>
                </a:lnTo>
                <a:lnTo>
                  <a:pt x="1128205" y="3289094"/>
                </a:lnTo>
                <a:lnTo>
                  <a:pt x="1220166" y="3322650"/>
                </a:lnTo>
                <a:lnTo>
                  <a:pt x="1224214" y="3329547"/>
                </a:lnTo>
                <a:cubicBezTo>
                  <a:pt x="1227851" y="3332218"/>
                  <a:pt x="1233546" y="3333010"/>
                  <a:pt x="1241385" y="3329339"/>
                </a:cubicBezTo>
                <a:lnTo>
                  <a:pt x="1244689" y="3324575"/>
                </a:lnTo>
                <a:cubicBezTo>
                  <a:pt x="1226850" y="3303594"/>
                  <a:pt x="1218112" y="3312373"/>
                  <a:pt x="1219463" y="3321454"/>
                </a:cubicBezTo>
                <a:lnTo>
                  <a:pt x="1219577" y="3321648"/>
                </a:lnTo>
                <a:lnTo>
                  <a:pt x="1128962" y="3281963"/>
                </a:lnTo>
                <a:lnTo>
                  <a:pt x="1079209" y="3260585"/>
                </a:lnTo>
                <a:lnTo>
                  <a:pt x="1078987" y="3260139"/>
                </a:lnTo>
                <a:lnTo>
                  <a:pt x="1073993" y="3254673"/>
                </a:lnTo>
                <a:lnTo>
                  <a:pt x="1109165" y="3269704"/>
                </a:lnTo>
                <a:lnTo>
                  <a:pt x="1165525" y="3288784"/>
                </a:lnTo>
                <a:lnTo>
                  <a:pt x="1175056" y="3299044"/>
                </a:lnTo>
                <a:cubicBezTo>
                  <a:pt x="1175056" y="3299044"/>
                  <a:pt x="1176640" y="3298523"/>
                  <a:pt x="1178722" y="3298183"/>
                </a:cubicBezTo>
                <a:lnTo>
                  <a:pt x="1184148" y="3298373"/>
                </a:lnTo>
                <a:lnTo>
                  <a:pt x="1181480" y="3294186"/>
                </a:lnTo>
                <a:lnTo>
                  <a:pt x="1232262" y="3311378"/>
                </a:lnTo>
                <a:cubicBezTo>
                  <a:pt x="1232262" y="3311378"/>
                  <a:pt x="1232888" y="3312079"/>
                  <a:pt x="1233803" y="3312408"/>
                </a:cubicBezTo>
                <a:cubicBezTo>
                  <a:pt x="1234718" y="3312738"/>
                  <a:pt x="1235921" y="3312696"/>
                  <a:pt x="1237074" y="3311211"/>
                </a:cubicBezTo>
                <a:lnTo>
                  <a:pt x="1239934" y="3315488"/>
                </a:lnTo>
                <a:lnTo>
                  <a:pt x="1239887" y="3314923"/>
                </a:lnTo>
                <a:lnTo>
                  <a:pt x="1240909" y="3315477"/>
                </a:lnTo>
                <a:lnTo>
                  <a:pt x="1244794" y="3313835"/>
                </a:lnTo>
                <a:cubicBezTo>
                  <a:pt x="1244694" y="3310947"/>
                  <a:pt x="1242287" y="3311031"/>
                  <a:pt x="1237074" y="3311211"/>
                </a:cubicBezTo>
                <a:cubicBezTo>
                  <a:pt x="1237074" y="3311211"/>
                  <a:pt x="1234568" y="3308408"/>
                  <a:pt x="1232262" y="3311378"/>
                </a:cubicBezTo>
                <a:lnTo>
                  <a:pt x="1175934" y="3285148"/>
                </a:lnTo>
                <a:lnTo>
                  <a:pt x="1168648" y="3271040"/>
                </a:lnTo>
                <a:lnTo>
                  <a:pt x="1216290" y="3290738"/>
                </a:lnTo>
                <a:cubicBezTo>
                  <a:pt x="1246782" y="3301724"/>
                  <a:pt x="1282289" y="3318315"/>
                  <a:pt x="1304644" y="3314650"/>
                </a:cubicBezTo>
                <a:cubicBezTo>
                  <a:pt x="1319582" y="3317023"/>
                  <a:pt x="1319699" y="3320389"/>
                  <a:pt x="1327017" y="3323027"/>
                </a:cubicBezTo>
                <a:cubicBezTo>
                  <a:pt x="1344962" y="3331075"/>
                  <a:pt x="1359916" y="3333928"/>
                  <a:pt x="1342255" y="3322498"/>
                </a:cubicBezTo>
                <a:cubicBezTo>
                  <a:pt x="1309156" y="3305824"/>
                  <a:pt x="1291596" y="3297280"/>
                  <a:pt x="1261104" y="3286295"/>
                </a:cubicBezTo>
                <a:lnTo>
                  <a:pt x="1204502" y="3261720"/>
                </a:lnTo>
                <a:lnTo>
                  <a:pt x="1201864" y="3254651"/>
                </a:lnTo>
                <a:lnTo>
                  <a:pt x="1198742" y="3249650"/>
                </a:lnTo>
                <a:lnTo>
                  <a:pt x="1245649" y="3269008"/>
                </a:lnTo>
                <a:cubicBezTo>
                  <a:pt x="1260686" y="3274267"/>
                  <a:pt x="1281054" y="3282713"/>
                  <a:pt x="1288373" y="3285350"/>
                </a:cubicBezTo>
                <a:cubicBezTo>
                  <a:pt x="1298398" y="3285003"/>
                  <a:pt x="1290979" y="3279478"/>
                  <a:pt x="1298197" y="3279230"/>
                </a:cubicBezTo>
                <a:cubicBezTo>
                  <a:pt x="1298197" y="3279230"/>
                  <a:pt x="1310629" y="3278799"/>
                  <a:pt x="1310729" y="3281685"/>
                </a:cubicBezTo>
                <a:cubicBezTo>
                  <a:pt x="1310629" y="3278799"/>
                  <a:pt x="1285249" y="3264746"/>
                  <a:pt x="1262375" y="3253496"/>
                </a:cubicBezTo>
                <a:lnTo>
                  <a:pt x="1265093" y="3251688"/>
                </a:lnTo>
                <a:lnTo>
                  <a:pt x="1267590" y="3253315"/>
                </a:lnTo>
                <a:cubicBezTo>
                  <a:pt x="1267539" y="3251873"/>
                  <a:pt x="1266812" y="3251175"/>
                  <a:pt x="1265809" y="3251210"/>
                </a:cubicBezTo>
                <a:lnTo>
                  <a:pt x="1265093" y="3251688"/>
                </a:lnTo>
                <a:lnTo>
                  <a:pt x="1250913" y="3242431"/>
                </a:lnTo>
                <a:cubicBezTo>
                  <a:pt x="1242040" y="3237828"/>
                  <a:pt x="1232441" y="3234283"/>
                  <a:pt x="1222467" y="3230894"/>
                </a:cubicBezTo>
                <a:lnTo>
                  <a:pt x="1209728" y="3226497"/>
                </a:lnTo>
                <a:lnTo>
                  <a:pt x="1204394" y="3221938"/>
                </a:lnTo>
                <a:cubicBezTo>
                  <a:pt x="1196725" y="3218379"/>
                  <a:pt x="1186345" y="3214704"/>
                  <a:pt x="1177156" y="3211854"/>
                </a:cubicBezTo>
                <a:lnTo>
                  <a:pt x="1170801" y="3208611"/>
                </a:lnTo>
                <a:lnTo>
                  <a:pt x="1160219" y="3193596"/>
                </a:lnTo>
                <a:lnTo>
                  <a:pt x="1151533" y="3181349"/>
                </a:lnTo>
                <a:lnTo>
                  <a:pt x="1153593" y="3180801"/>
                </a:lnTo>
                <a:cubicBezTo>
                  <a:pt x="1159879" y="3179579"/>
                  <a:pt x="1167454" y="3179251"/>
                  <a:pt x="1176643" y="3182101"/>
                </a:cubicBezTo>
                <a:cubicBezTo>
                  <a:pt x="1189471" y="3183946"/>
                  <a:pt x="1201239" y="3199171"/>
                  <a:pt x="1212610" y="3192951"/>
                </a:cubicBezTo>
                <a:cubicBezTo>
                  <a:pt x="1208577" y="3193679"/>
                  <a:pt x="1205871" y="3184453"/>
                  <a:pt x="1204767" y="3175456"/>
                </a:cubicBezTo>
                <a:lnTo>
                  <a:pt x="1204464" y="3166698"/>
                </a:lnTo>
                <a:lnTo>
                  <a:pt x="1207598" y="3171275"/>
                </a:lnTo>
                <a:cubicBezTo>
                  <a:pt x="1216465" y="3188272"/>
                  <a:pt x="1225565" y="3205957"/>
                  <a:pt x="1239636" y="3220154"/>
                </a:cubicBezTo>
                <a:cubicBezTo>
                  <a:pt x="1238931" y="3218084"/>
                  <a:pt x="1242191" y="3214520"/>
                  <a:pt x="1246658" y="3211213"/>
                </a:cubicBezTo>
                <a:lnTo>
                  <a:pt x="1256350" y="3206184"/>
                </a:lnTo>
                <a:lnTo>
                  <a:pt x="1253784" y="3201922"/>
                </a:lnTo>
                <a:cubicBezTo>
                  <a:pt x="1253259" y="3200714"/>
                  <a:pt x="1255016" y="3201231"/>
                  <a:pt x="1257909" y="3202743"/>
                </a:cubicBezTo>
                <a:lnTo>
                  <a:pt x="1259778" y="3203907"/>
                </a:lnTo>
                <a:lnTo>
                  <a:pt x="1260015" y="3204281"/>
                </a:lnTo>
                <a:lnTo>
                  <a:pt x="1260918" y="3203814"/>
                </a:lnTo>
                <a:lnTo>
                  <a:pt x="1262427" y="3204127"/>
                </a:lnTo>
                <a:lnTo>
                  <a:pt x="1292552" y="3238688"/>
                </a:lnTo>
                <a:lnTo>
                  <a:pt x="1282239" y="3216476"/>
                </a:lnTo>
                <a:lnTo>
                  <a:pt x="1285109" y="3220422"/>
                </a:lnTo>
                <a:lnTo>
                  <a:pt x="1255905" y="3167642"/>
                </a:lnTo>
                <a:cubicBezTo>
                  <a:pt x="1242652" y="3143923"/>
                  <a:pt x="1230137" y="3120966"/>
                  <a:pt x="1219826" y="3099001"/>
                </a:cubicBezTo>
                <a:cubicBezTo>
                  <a:pt x="1235882" y="3123008"/>
                  <a:pt x="1251883" y="3151093"/>
                  <a:pt x="1265509" y="3177552"/>
                </a:cubicBezTo>
                <a:lnTo>
                  <a:pt x="1281741" y="3203393"/>
                </a:lnTo>
                <a:cubicBezTo>
                  <a:pt x="1283171" y="3203256"/>
                  <a:pt x="1283585" y="3201782"/>
                  <a:pt x="1283354" y="3199584"/>
                </a:cubicBezTo>
                <a:lnTo>
                  <a:pt x="1283014" y="3198352"/>
                </a:lnTo>
                <a:lnTo>
                  <a:pt x="1278220" y="3190031"/>
                </a:lnTo>
                <a:lnTo>
                  <a:pt x="1281085" y="3192956"/>
                </a:lnTo>
                <a:lnTo>
                  <a:pt x="1281701" y="3193607"/>
                </a:lnTo>
                <a:lnTo>
                  <a:pt x="1281098" y="3191424"/>
                </a:lnTo>
                <a:cubicBezTo>
                  <a:pt x="1278798" y="3185353"/>
                  <a:pt x="1275400" y="3178829"/>
                  <a:pt x="1273870" y="3176754"/>
                </a:cubicBezTo>
                <a:cubicBezTo>
                  <a:pt x="1258609" y="3147120"/>
                  <a:pt x="1239781" y="3116159"/>
                  <a:pt x="1222057" y="3085741"/>
                </a:cubicBezTo>
                <a:lnTo>
                  <a:pt x="1212483" y="3067140"/>
                </a:lnTo>
                <a:lnTo>
                  <a:pt x="1218926" y="3067380"/>
                </a:lnTo>
                <a:lnTo>
                  <a:pt x="1225506" y="3078241"/>
                </a:lnTo>
                <a:cubicBezTo>
                  <a:pt x="1240996" y="3106790"/>
                  <a:pt x="1256187" y="3135691"/>
                  <a:pt x="1272331" y="3160615"/>
                </a:cubicBezTo>
                <a:cubicBezTo>
                  <a:pt x="1262464" y="3145641"/>
                  <a:pt x="1278907" y="3173684"/>
                  <a:pt x="1281776" y="3171189"/>
                </a:cubicBezTo>
                <a:cubicBezTo>
                  <a:pt x="1286637" y="3166283"/>
                  <a:pt x="1274970" y="3160364"/>
                  <a:pt x="1274970" y="3160364"/>
                </a:cubicBezTo>
                <a:cubicBezTo>
                  <a:pt x="1258180" y="3128653"/>
                  <a:pt x="1241511" y="3098227"/>
                  <a:pt x="1225560" y="3068334"/>
                </a:cubicBezTo>
                <a:lnTo>
                  <a:pt x="1224599" y="3066441"/>
                </a:lnTo>
                <a:lnTo>
                  <a:pt x="1236481" y="3063704"/>
                </a:lnTo>
                <a:cubicBezTo>
                  <a:pt x="1237193" y="3061406"/>
                  <a:pt x="1235171" y="3058128"/>
                  <a:pt x="1231020" y="3054119"/>
                </a:cubicBezTo>
                <a:lnTo>
                  <a:pt x="1227684" y="3051563"/>
                </a:lnTo>
                <a:lnTo>
                  <a:pt x="1224226" y="3042136"/>
                </a:lnTo>
                <a:cubicBezTo>
                  <a:pt x="1220394" y="3033988"/>
                  <a:pt x="1215571" y="3026491"/>
                  <a:pt x="1215782" y="3028691"/>
                </a:cubicBezTo>
                <a:lnTo>
                  <a:pt x="1214077" y="3025786"/>
                </a:lnTo>
                <a:lnTo>
                  <a:pt x="1219047" y="3025786"/>
                </a:lnTo>
                <a:cubicBezTo>
                  <a:pt x="1218488" y="3023958"/>
                  <a:pt x="1215965" y="3020591"/>
                  <a:pt x="1212508" y="3016554"/>
                </a:cubicBezTo>
                <a:lnTo>
                  <a:pt x="1203304" y="3006514"/>
                </a:lnTo>
                <a:lnTo>
                  <a:pt x="1199096" y="2998082"/>
                </a:lnTo>
                <a:cubicBezTo>
                  <a:pt x="1201107" y="2991229"/>
                  <a:pt x="1217793" y="3021837"/>
                  <a:pt x="1217793" y="3021837"/>
                </a:cubicBezTo>
                <a:cubicBezTo>
                  <a:pt x="1248243" y="3080374"/>
                  <a:pt x="1277892" y="3130474"/>
                  <a:pt x="1304214" y="3178301"/>
                </a:cubicBezTo>
                <a:cubicBezTo>
                  <a:pt x="1305361" y="3179856"/>
                  <a:pt x="1309965" y="3188838"/>
                  <a:pt x="1315701" y="3199300"/>
                </a:cubicBezTo>
                <a:lnTo>
                  <a:pt x="1320332" y="3207545"/>
                </a:lnTo>
                <a:lnTo>
                  <a:pt x="1320451" y="3206813"/>
                </a:lnTo>
                <a:cubicBezTo>
                  <a:pt x="1320866" y="3204321"/>
                  <a:pt x="1321355" y="3201717"/>
                  <a:pt x="1321954" y="3199667"/>
                </a:cubicBezTo>
                <a:lnTo>
                  <a:pt x="1323083" y="3197666"/>
                </a:lnTo>
                <a:lnTo>
                  <a:pt x="1304202" y="3162478"/>
                </a:lnTo>
                <a:lnTo>
                  <a:pt x="1288836" y="3134717"/>
                </a:lnTo>
                <a:lnTo>
                  <a:pt x="1280222" y="3123956"/>
                </a:lnTo>
                <a:lnTo>
                  <a:pt x="1277996" y="3115132"/>
                </a:lnTo>
                <a:lnTo>
                  <a:pt x="1269127" y="3099109"/>
                </a:lnTo>
                <a:cubicBezTo>
                  <a:pt x="1268917" y="3096908"/>
                  <a:pt x="1240145" y="3055977"/>
                  <a:pt x="1242330" y="3050957"/>
                </a:cubicBezTo>
                <a:cubicBezTo>
                  <a:pt x="1246300" y="3048357"/>
                  <a:pt x="1251135" y="3054836"/>
                  <a:pt x="1254981" y="3061964"/>
                </a:cubicBezTo>
                <a:lnTo>
                  <a:pt x="1256369" y="3064901"/>
                </a:lnTo>
                <a:lnTo>
                  <a:pt x="1260770" y="3068334"/>
                </a:lnTo>
                <a:cubicBezTo>
                  <a:pt x="1269645" y="3076180"/>
                  <a:pt x="1282778" y="3089520"/>
                  <a:pt x="1285603" y="3091696"/>
                </a:cubicBezTo>
                <a:cubicBezTo>
                  <a:pt x="1294741" y="3100881"/>
                  <a:pt x="1302090" y="3107950"/>
                  <a:pt x="1308634" y="3114020"/>
                </a:cubicBezTo>
                <a:lnTo>
                  <a:pt x="1312109" y="3117143"/>
                </a:lnTo>
                <a:lnTo>
                  <a:pt x="1330164" y="3147593"/>
                </a:lnTo>
                <a:lnTo>
                  <a:pt x="1302282" y="3114727"/>
                </a:lnTo>
                <a:cubicBezTo>
                  <a:pt x="1299612" y="3111466"/>
                  <a:pt x="1293565" y="3106014"/>
                  <a:pt x="1286555" y="3099741"/>
                </a:cubicBezTo>
                <a:lnTo>
                  <a:pt x="1283646" y="3097047"/>
                </a:lnTo>
                <a:lnTo>
                  <a:pt x="1300676" y="3119827"/>
                </a:lnTo>
                <a:cubicBezTo>
                  <a:pt x="1314395" y="3139018"/>
                  <a:pt x="1327425" y="3158445"/>
                  <a:pt x="1327425" y="3158445"/>
                </a:cubicBezTo>
                <a:lnTo>
                  <a:pt x="1348709" y="3188483"/>
                </a:lnTo>
                <a:lnTo>
                  <a:pt x="1353212" y="3190351"/>
                </a:lnTo>
                <a:lnTo>
                  <a:pt x="1357566" y="3193722"/>
                </a:lnTo>
                <a:lnTo>
                  <a:pt x="1360365" y="3198430"/>
                </a:lnTo>
                <a:lnTo>
                  <a:pt x="1347779" y="3174144"/>
                </a:lnTo>
                <a:lnTo>
                  <a:pt x="1378353" y="3221563"/>
                </a:lnTo>
                <a:lnTo>
                  <a:pt x="1372106" y="3209725"/>
                </a:lnTo>
                <a:lnTo>
                  <a:pt x="1369705" y="3205691"/>
                </a:lnTo>
                <a:lnTo>
                  <a:pt x="1349143" y="3173247"/>
                </a:lnTo>
                <a:lnTo>
                  <a:pt x="1338796" y="3156925"/>
                </a:lnTo>
                <a:lnTo>
                  <a:pt x="1329467" y="3142210"/>
                </a:lnTo>
                <a:cubicBezTo>
                  <a:pt x="1324541" y="3133960"/>
                  <a:pt x="1321855" y="3128522"/>
                  <a:pt x="1323236" y="3128053"/>
                </a:cubicBezTo>
                <a:cubicBezTo>
                  <a:pt x="1324616" y="3127584"/>
                  <a:pt x="1330117" y="3132062"/>
                  <a:pt x="1336750" y="3137742"/>
                </a:cubicBezTo>
                <a:lnTo>
                  <a:pt x="1350741" y="3149391"/>
                </a:lnTo>
                <a:lnTo>
                  <a:pt x="1348699" y="3145099"/>
                </a:lnTo>
                <a:cubicBezTo>
                  <a:pt x="1342734" y="3131458"/>
                  <a:pt x="1338547" y="3118117"/>
                  <a:pt x="1352885" y="3139235"/>
                </a:cubicBezTo>
                <a:lnTo>
                  <a:pt x="1363875" y="3155878"/>
                </a:lnTo>
                <a:lnTo>
                  <a:pt x="1366193" y="3156295"/>
                </a:lnTo>
                <a:lnTo>
                  <a:pt x="1363335" y="3149774"/>
                </a:lnTo>
                <a:lnTo>
                  <a:pt x="1362745" y="3149218"/>
                </a:lnTo>
                <a:lnTo>
                  <a:pt x="1362675" y="3148270"/>
                </a:lnTo>
                <a:lnTo>
                  <a:pt x="1360972" y="3144381"/>
                </a:lnTo>
                <a:cubicBezTo>
                  <a:pt x="1357770" y="3138524"/>
                  <a:pt x="1352981" y="3130629"/>
                  <a:pt x="1346230" y="3120226"/>
                </a:cubicBezTo>
                <a:cubicBezTo>
                  <a:pt x="1312977" y="3061753"/>
                  <a:pt x="1257652" y="3010796"/>
                  <a:pt x="1236045" y="2947334"/>
                </a:cubicBezTo>
                <a:cubicBezTo>
                  <a:pt x="1232287" y="2936297"/>
                  <a:pt x="1295931" y="2990578"/>
                  <a:pt x="1291684" y="2999209"/>
                </a:cubicBezTo>
                <a:cubicBezTo>
                  <a:pt x="1297599" y="2987188"/>
                  <a:pt x="1246147" y="2923686"/>
                  <a:pt x="1215215" y="2886106"/>
                </a:cubicBezTo>
                <a:lnTo>
                  <a:pt x="1201175" y="2868848"/>
                </a:lnTo>
                <a:lnTo>
                  <a:pt x="1215795" y="2883550"/>
                </a:lnTo>
                <a:cubicBezTo>
                  <a:pt x="1279112" y="2949838"/>
                  <a:pt x="1204969" y="2846640"/>
                  <a:pt x="1200209" y="2843336"/>
                </a:cubicBezTo>
                <a:cubicBezTo>
                  <a:pt x="1189232" y="2828662"/>
                  <a:pt x="1184071" y="2803915"/>
                  <a:pt x="1178406" y="2791752"/>
                </a:cubicBezTo>
                <a:lnTo>
                  <a:pt x="1169013" y="2776039"/>
                </a:lnTo>
                <a:lnTo>
                  <a:pt x="1287554" y="2929797"/>
                </a:lnTo>
                <a:lnTo>
                  <a:pt x="1299904" y="2946310"/>
                </a:lnTo>
                <a:lnTo>
                  <a:pt x="1325638" y="2970187"/>
                </a:lnTo>
                <a:lnTo>
                  <a:pt x="1318571" y="2955800"/>
                </a:lnTo>
                <a:cubicBezTo>
                  <a:pt x="1318968" y="2950468"/>
                  <a:pt x="1349469" y="2990312"/>
                  <a:pt x="1362666" y="2999676"/>
                </a:cubicBezTo>
                <a:cubicBezTo>
                  <a:pt x="1360787" y="2994157"/>
                  <a:pt x="1358907" y="2988639"/>
                  <a:pt x="1357028" y="2983119"/>
                </a:cubicBezTo>
                <a:cubicBezTo>
                  <a:pt x="1357968" y="2985879"/>
                  <a:pt x="1359131" y="2975732"/>
                  <a:pt x="1360866" y="2964621"/>
                </a:cubicBezTo>
                <a:lnTo>
                  <a:pt x="1363622" y="2950358"/>
                </a:lnTo>
                <a:lnTo>
                  <a:pt x="1351311" y="2940744"/>
                </a:lnTo>
                <a:cubicBezTo>
                  <a:pt x="1339962" y="2932400"/>
                  <a:pt x="1331227" y="2926073"/>
                  <a:pt x="1335335" y="2923345"/>
                </a:cubicBezTo>
                <a:cubicBezTo>
                  <a:pt x="1335335" y="2923345"/>
                  <a:pt x="1344329" y="2928667"/>
                  <a:pt x="1352275" y="2931575"/>
                </a:cubicBezTo>
                <a:lnTo>
                  <a:pt x="1350637" y="2931903"/>
                </a:lnTo>
                <a:lnTo>
                  <a:pt x="1348302" y="2930121"/>
                </a:lnTo>
                <a:cubicBezTo>
                  <a:pt x="1348826" y="2931329"/>
                  <a:pt x="1349088" y="2931932"/>
                  <a:pt x="1349584" y="2932114"/>
                </a:cubicBezTo>
                <a:lnTo>
                  <a:pt x="1350637" y="2931903"/>
                </a:lnTo>
                <a:lnTo>
                  <a:pt x="1354932" y="2935179"/>
                </a:lnTo>
                <a:lnTo>
                  <a:pt x="1357016" y="2938007"/>
                </a:lnTo>
                <a:cubicBezTo>
                  <a:pt x="1358677" y="2939589"/>
                  <a:pt x="1360055" y="2940516"/>
                  <a:pt x="1360055" y="2940516"/>
                </a:cubicBezTo>
                <a:cubicBezTo>
                  <a:pt x="1360055" y="2940516"/>
                  <a:pt x="1368830" y="2937635"/>
                  <a:pt x="1374514" y="2941745"/>
                </a:cubicBezTo>
                <a:cubicBezTo>
                  <a:pt x="1387655" y="2948924"/>
                  <a:pt x="1410891" y="2978079"/>
                  <a:pt x="1421109" y="2986220"/>
                </a:cubicBezTo>
                <a:cubicBezTo>
                  <a:pt x="1422156" y="2988634"/>
                  <a:pt x="1428495" y="2986554"/>
                  <a:pt x="1432468" y="2988007"/>
                </a:cubicBezTo>
                <a:cubicBezTo>
                  <a:pt x="1438886" y="2991245"/>
                  <a:pt x="1445778" y="2997560"/>
                  <a:pt x="1452770" y="3004941"/>
                </a:cubicBezTo>
                <a:lnTo>
                  <a:pt x="1456060" y="3008612"/>
                </a:lnTo>
                <a:lnTo>
                  <a:pt x="1452368" y="3002747"/>
                </a:lnTo>
                <a:lnTo>
                  <a:pt x="1441673" y="2986059"/>
                </a:lnTo>
                <a:lnTo>
                  <a:pt x="1368841" y="2909583"/>
                </a:lnTo>
                <a:lnTo>
                  <a:pt x="1298953" y="2843233"/>
                </a:lnTo>
                <a:lnTo>
                  <a:pt x="1296506" y="2836894"/>
                </a:lnTo>
                <a:lnTo>
                  <a:pt x="1289897" y="2822409"/>
                </a:lnTo>
                <a:lnTo>
                  <a:pt x="1313329" y="2841828"/>
                </a:lnTo>
                <a:lnTo>
                  <a:pt x="1293722" y="2819936"/>
                </a:lnTo>
                <a:lnTo>
                  <a:pt x="1299876" y="2816356"/>
                </a:lnTo>
                <a:cubicBezTo>
                  <a:pt x="1300121" y="2818922"/>
                  <a:pt x="1300330" y="2821123"/>
                  <a:pt x="1300330" y="2821123"/>
                </a:cubicBezTo>
                <a:cubicBezTo>
                  <a:pt x="1305596" y="2815810"/>
                  <a:pt x="1302955" y="2816061"/>
                  <a:pt x="1299876" y="2816356"/>
                </a:cubicBezTo>
                <a:lnTo>
                  <a:pt x="1294960" y="2807418"/>
                </a:lnTo>
                <a:lnTo>
                  <a:pt x="1316445" y="2826293"/>
                </a:lnTo>
                <a:lnTo>
                  <a:pt x="1322147" y="2833142"/>
                </a:lnTo>
                <a:cubicBezTo>
                  <a:pt x="1323872" y="2835441"/>
                  <a:pt x="1324707" y="2836934"/>
                  <a:pt x="1324048" y="2836997"/>
                </a:cubicBezTo>
                <a:lnTo>
                  <a:pt x="1325704" y="2834425"/>
                </a:lnTo>
                <a:lnTo>
                  <a:pt x="1354450" y="2859678"/>
                </a:lnTo>
                <a:lnTo>
                  <a:pt x="1360466" y="2869425"/>
                </a:lnTo>
                <a:cubicBezTo>
                  <a:pt x="1364179" y="2875686"/>
                  <a:pt x="1368284" y="2882929"/>
                  <a:pt x="1373282" y="2892262"/>
                </a:cubicBezTo>
                <a:cubicBezTo>
                  <a:pt x="1376342" y="2896410"/>
                  <a:pt x="1396544" y="2935939"/>
                  <a:pt x="1392154" y="2917850"/>
                </a:cubicBezTo>
                <a:cubicBezTo>
                  <a:pt x="1388218" y="2904530"/>
                  <a:pt x="1369311" y="2878575"/>
                  <a:pt x="1365831" y="2870024"/>
                </a:cubicBezTo>
                <a:lnTo>
                  <a:pt x="1365591" y="2869465"/>
                </a:lnTo>
                <a:lnTo>
                  <a:pt x="1373429" y="2876350"/>
                </a:lnTo>
                <a:cubicBezTo>
                  <a:pt x="1397385" y="2895611"/>
                  <a:pt x="1417354" y="2917562"/>
                  <a:pt x="1437690" y="2939392"/>
                </a:cubicBezTo>
                <a:lnTo>
                  <a:pt x="1459434" y="2961820"/>
                </a:lnTo>
                <a:lnTo>
                  <a:pt x="1455486" y="2955757"/>
                </a:lnTo>
                <a:lnTo>
                  <a:pt x="1406305" y="2871781"/>
                </a:lnTo>
                <a:lnTo>
                  <a:pt x="1418838" y="2885710"/>
                </a:lnTo>
                <a:cubicBezTo>
                  <a:pt x="1441308" y="2916005"/>
                  <a:pt x="1465166" y="2947263"/>
                  <a:pt x="1488248" y="2977099"/>
                </a:cubicBezTo>
                <a:lnTo>
                  <a:pt x="1494429" y="2985008"/>
                </a:lnTo>
                <a:lnTo>
                  <a:pt x="1500611" y="2987805"/>
                </a:lnTo>
                <a:lnTo>
                  <a:pt x="1517270" y="3014238"/>
                </a:lnTo>
                <a:lnTo>
                  <a:pt x="1524850" y="3023939"/>
                </a:lnTo>
                <a:lnTo>
                  <a:pt x="1511607" y="2997297"/>
                </a:lnTo>
                <a:lnTo>
                  <a:pt x="1513606" y="2999109"/>
                </a:lnTo>
                <a:cubicBezTo>
                  <a:pt x="1529032" y="3013658"/>
                  <a:pt x="1552444" y="3036318"/>
                  <a:pt x="1561879" y="3039772"/>
                </a:cubicBezTo>
                <a:cubicBezTo>
                  <a:pt x="1540834" y="3006678"/>
                  <a:pt x="1526157" y="2997245"/>
                  <a:pt x="1503969" y="2970505"/>
                </a:cubicBezTo>
                <a:cubicBezTo>
                  <a:pt x="1487767" y="2953066"/>
                  <a:pt x="1486937" y="2951154"/>
                  <a:pt x="1492228" y="2954360"/>
                </a:cubicBezTo>
                <a:lnTo>
                  <a:pt x="1514669" y="2967439"/>
                </a:lnTo>
                <a:lnTo>
                  <a:pt x="1511680" y="2963626"/>
                </a:lnTo>
                <a:cubicBezTo>
                  <a:pt x="1481139" y="2925555"/>
                  <a:pt x="1450906" y="2889125"/>
                  <a:pt x="1419169" y="2848550"/>
                </a:cubicBezTo>
                <a:lnTo>
                  <a:pt x="1392318" y="2812599"/>
                </a:lnTo>
                <a:lnTo>
                  <a:pt x="1410943" y="2833644"/>
                </a:lnTo>
                <a:cubicBezTo>
                  <a:pt x="1424267" y="2848992"/>
                  <a:pt x="1439709" y="2867214"/>
                  <a:pt x="1459065" y="2890903"/>
                </a:cubicBezTo>
                <a:cubicBezTo>
                  <a:pt x="1479810" y="2915655"/>
                  <a:pt x="1494078" y="2936459"/>
                  <a:pt x="1512942" y="2955694"/>
                </a:cubicBezTo>
                <a:cubicBezTo>
                  <a:pt x="1558680" y="2996573"/>
                  <a:pt x="1497286" y="2909706"/>
                  <a:pt x="1483939" y="2888592"/>
                </a:cubicBezTo>
                <a:cubicBezTo>
                  <a:pt x="1460395" y="2858631"/>
                  <a:pt x="1426734" y="2832117"/>
                  <a:pt x="1441410" y="2820962"/>
                </a:cubicBezTo>
                <a:cubicBezTo>
                  <a:pt x="1438651" y="2821901"/>
                  <a:pt x="1452482" y="2834640"/>
                  <a:pt x="1469203" y="2848704"/>
                </a:cubicBezTo>
                <a:lnTo>
                  <a:pt x="1484058" y="2860795"/>
                </a:lnTo>
                <a:lnTo>
                  <a:pt x="1613883" y="3006186"/>
                </a:lnTo>
                <a:lnTo>
                  <a:pt x="1628281" y="3009231"/>
                </a:lnTo>
                <a:cubicBezTo>
                  <a:pt x="1642470" y="3018826"/>
                  <a:pt x="1647229" y="3037495"/>
                  <a:pt x="1662468" y="3049503"/>
                </a:cubicBezTo>
                <a:cubicBezTo>
                  <a:pt x="1661421" y="3047089"/>
                  <a:pt x="1675311" y="3039308"/>
                  <a:pt x="1676534" y="3042126"/>
                </a:cubicBezTo>
                <a:cubicBezTo>
                  <a:pt x="1687893" y="3043913"/>
                  <a:pt x="1708501" y="3091402"/>
                  <a:pt x="1724663" y="3088855"/>
                </a:cubicBezTo>
                <a:cubicBezTo>
                  <a:pt x="1724663" y="3088855"/>
                  <a:pt x="1725060" y="3088724"/>
                  <a:pt x="1725555" y="3088562"/>
                </a:cubicBezTo>
                <a:lnTo>
                  <a:pt x="1726669" y="3088195"/>
                </a:lnTo>
                <a:lnTo>
                  <a:pt x="1727337" y="3087976"/>
                </a:lnTo>
                <a:cubicBezTo>
                  <a:pt x="1727634" y="3087878"/>
                  <a:pt x="1727435" y="3087943"/>
                  <a:pt x="1727040" y="3088074"/>
                </a:cubicBezTo>
                <a:lnTo>
                  <a:pt x="1726669" y="3088195"/>
                </a:lnTo>
                <a:lnTo>
                  <a:pt x="1724663" y="3088855"/>
                </a:lnTo>
                <a:cubicBezTo>
                  <a:pt x="1716106" y="3069133"/>
                  <a:pt x="1699550" y="3063075"/>
                  <a:pt x="1688941" y="3046329"/>
                </a:cubicBezTo>
                <a:cubicBezTo>
                  <a:pt x="1682064" y="3034332"/>
                  <a:pt x="1674596" y="3023221"/>
                  <a:pt x="1665900" y="3012167"/>
                </a:cubicBezTo>
                <a:lnTo>
                  <a:pt x="1664303" y="3010392"/>
                </a:lnTo>
                <a:lnTo>
                  <a:pt x="1662257" y="3011277"/>
                </a:lnTo>
                <a:cubicBezTo>
                  <a:pt x="1659692" y="3011401"/>
                  <a:pt x="1657141" y="3010787"/>
                  <a:pt x="1655957" y="3009634"/>
                </a:cubicBezTo>
                <a:cubicBezTo>
                  <a:pt x="1655169" y="3008867"/>
                  <a:pt x="1654985" y="3007860"/>
                  <a:pt x="1655812" y="3006669"/>
                </a:cubicBezTo>
                <a:cubicBezTo>
                  <a:pt x="1653036" y="3004742"/>
                  <a:pt x="1655052" y="3004378"/>
                  <a:pt x="1658357" y="3004907"/>
                </a:cubicBezTo>
                <a:lnTo>
                  <a:pt x="1659837" y="3005426"/>
                </a:lnTo>
                <a:lnTo>
                  <a:pt x="1635491" y="2978355"/>
                </a:lnTo>
                <a:cubicBezTo>
                  <a:pt x="1599943" y="2936232"/>
                  <a:pt x="1684451" y="3019295"/>
                  <a:pt x="1687376" y="3018334"/>
                </a:cubicBezTo>
                <a:lnTo>
                  <a:pt x="1685536" y="3012674"/>
                </a:lnTo>
                <a:lnTo>
                  <a:pt x="1605864" y="2899096"/>
                </a:lnTo>
                <a:cubicBezTo>
                  <a:pt x="1592639" y="2875807"/>
                  <a:pt x="1573597" y="2862590"/>
                  <a:pt x="1556163" y="2835204"/>
                </a:cubicBezTo>
                <a:cubicBezTo>
                  <a:pt x="1547897" y="2825940"/>
                  <a:pt x="1536031" y="2811384"/>
                  <a:pt x="1523390" y="2795353"/>
                </a:cubicBezTo>
                <a:lnTo>
                  <a:pt x="1511491" y="2779868"/>
                </a:lnTo>
                <a:lnTo>
                  <a:pt x="1521908" y="2774749"/>
                </a:lnTo>
                <a:lnTo>
                  <a:pt x="1538030" y="2791862"/>
                </a:lnTo>
                <a:lnTo>
                  <a:pt x="1556071" y="2817075"/>
                </a:lnTo>
                <a:cubicBezTo>
                  <a:pt x="1573505" y="2840392"/>
                  <a:pt x="1592553" y="2863929"/>
                  <a:pt x="1595311" y="2862989"/>
                </a:cubicBezTo>
                <a:lnTo>
                  <a:pt x="1593246" y="2856060"/>
                </a:lnTo>
                <a:lnTo>
                  <a:pt x="1632306" y="2903337"/>
                </a:lnTo>
                <a:lnTo>
                  <a:pt x="1669434" y="2946685"/>
                </a:lnTo>
                <a:lnTo>
                  <a:pt x="1658252" y="2928120"/>
                </a:lnTo>
                <a:cubicBezTo>
                  <a:pt x="1657728" y="2926912"/>
                  <a:pt x="1659484" y="2927428"/>
                  <a:pt x="1662378" y="2928943"/>
                </a:cubicBezTo>
                <a:lnTo>
                  <a:pt x="1664248" y="2930105"/>
                </a:lnTo>
                <a:lnTo>
                  <a:pt x="1689522" y="2969977"/>
                </a:lnTo>
                <a:lnTo>
                  <a:pt x="1688114" y="2968494"/>
                </a:lnTo>
                <a:lnTo>
                  <a:pt x="1723353" y="3009636"/>
                </a:lnTo>
                <a:lnTo>
                  <a:pt x="1718433" y="3002618"/>
                </a:lnTo>
                <a:lnTo>
                  <a:pt x="1715541" y="2999162"/>
                </a:lnTo>
                <a:lnTo>
                  <a:pt x="1702087" y="2975792"/>
                </a:lnTo>
                <a:cubicBezTo>
                  <a:pt x="1696407" y="2965206"/>
                  <a:pt x="1691146" y="2954280"/>
                  <a:pt x="1686709" y="2942675"/>
                </a:cubicBezTo>
                <a:cubicBezTo>
                  <a:pt x="1705370" y="2966062"/>
                  <a:pt x="1718521" y="2992198"/>
                  <a:pt x="1734718" y="3017672"/>
                </a:cubicBezTo>
                <a:cubicBezTo>
                  <a:pt x="1747679" y="3037163"/>
                  <a:pt x="1740683" y="3019693"/>
                  <a:pt x="1737169" y="3010776"/>
                </a:cubicBezTo>
                <a:lnTo>
                  <a:pt x="1708710" y="2961389"/>
                </a:lnTo>
                <a:lnTo>
                  <a:pt x="1669469" y="2914250"/>
                </a:lnTo>
                <a:lnTo>
                  <a:pt x="1618978" y="2853600"/>
                </a:lnTo>
                <a:lnTo>
                  <a:pt x="1627794" y="2871169"/>
                </a:lnTo>
                <a:lnTo>
                  <a:pt x="1645223" y="2899966"/>
                </a:lnTo>
                <a:lnTo>
                  <a:pt x="1635111" y="2890198"/>
                </a:lnTo>
                <a:cubicBezTo>
                  <a:pt x="1622358" y="2873005"/>
                  <a:pt x="1608874" y="2856052"/>
                  <a:pt x="1594162" y="2839157"/>
                </a:cubicBezTo>
                <a:lnTo>
                  <a:pt x="1572017" y="2815926"/>
                </a:lnTo>
                <a:lnTo>
                  <a:pt x="1572794" y="2815981"/>
                </a:lnTo>
                <a:cubicBezTo>
                  <a:pt x="1572114" y="2813814"/>
                  <a:pt x="1569935" y="2809002"/>
                  <a:pt x="1565659" y="2800250"/>
                </a:cubicBezTo>
                <a:lnTo>
                  <a:pt x="1562885" y="2794419"/>
                </a:lnTo>
                <a:lnTo>
                  <a:pt x="1570207" y="2801446"/>
                </a:lnTo>
                <a:lnTo>
                  <a:pt x="1607481" y="2839482"/>
                </a:lnTo>
                <a:lnTo>
                  <a:pt x="1567021" y="2788648"/>
                </a:lnTo>
                <a:cubicBezTo>
                  <a:pt x="1551423" y="2770471"/>
                  <a:pt x="1536419" y="2752710"/>
                  <a:pt x="1524593" y="2733330"/>
                </a:cubicBezTo>
                <a:cubicBezTo>
                  <a:pt x="1524593" y="2733330"/>
                  <a:pt x="1529188" y="2734757"/>
                  <a:pt x="1533500" y="2735102"/>
                </a:cubicBezTo>
                <a:lnTo>
                  <a:pt x="1533688" y="2734983"/>
                </a:lnTo>
                <a:lnTo>
                  <a:pt x="1536852" y="2741123"/>
                </a:lnTo>
                <a:cubicBezTo>
                  <a:pt x="1549496" y="2758760"/>
                  <a:pt x="1581366" y="2796405"/>
                  <a:pt x="1584095" y="2790856"/>
                </a:cubicBezTo>
                <a:cubicBezTo>
                  <a:pt x="1591375" y="2776059"/>
                  <a:pt x="1519060" y="2711386"/>
                  <a:pt x="1497885" y="2667279"/>
                </a:cubicBezTo>
                <a:cubicBezTo>
                  <a:pt x="1484365" y="2643399"/>
                  <a:pt x="1479929" y="2634323"/>
                  <a:pt x="1467295" y="2613464"/>
                </a:cubicBezTo>
                <a:lnTo>
                  <a:pt x="1466676" y="2612471"/>
                </a:lnTo>
                <a:lnTo>
                  <a:pt x="1493700" y="2640013"/>
                </a:lnTo>
                <a:cubicBezTo>
                  <a:pt x="1507301" y="2655773"/>
                  <a:pt x="1519726" y="2671745"/>
                  <a:pt x="1533204" y="2688743"/>
                </a:cubicBezTo>
                <a:cubicBezTo>
                  <a:pt x="1551189" y="2715335"/>
                  <a:pt x="1658544" y="2833352"/>
                  <a:pt x="1606838" y="2762189"/>
                </a:cubicBezTo>
                <a:lnTo>
                  <a:pt x="1579722" y="2729097"/>
                </a:lnTo>
                <a:lnTo>
                  <a:pt x="1569384" y="2714120"/>
                </a:lnTo>
                <a:cubicBezTo>
                  <a:pt x="1543223" y="2675849"/>
                  <a:pt x="1499005" y="2608392"/>
                  <a:pt x="1552543" y="2662010"/>
                </a:cubicBezTo>
                <a:cubicBezTo>
                  <a:pt x="1563699" y="2676686"/>
                  <a:pt x="1591315" y="2718604"/>
                  <a:pt x="1613507" y="2729522"/>
                </a:cubicBezTo>
                <a:cubicBezTo>
                  <a:pt x="1638812" y="2746567"/>
                  <a:pt x="1592644" y="2686333"/>
                  <a:pt x="1570020" y="2656060"/>
                </a:cubicBezTo>
                <a:cubicBezTo>
                  <a:pt x="1548354" y="2631620"/>
                  <a:pt x="1525731" y="2601346"/>
                  <a:pt x="1519780" y="2583871"/>
                </a:cubicBezTo>
                <a:cubicBezTo>
                  <a:pt x="1510505" y="2574713"/>
                  <a:pt x="1511952" y="2560875"/>
                  <a:pt x="1506316" y="2544321"/>
                </a:cubicBezTo>
                <a:lnTo>
                  <a:pt x="1487411" y="2517303"/>
                </a:lnTo>
                <a:lnTo>
                  <a:pt x="1664010" y="2719111"/>
                </a:lnTo>
                <a:lnTo>
                  <a:pt x="1798248" y="2883527"/>
                </a:lnTo>
                <a:lnTo>
                  <a:pt x="1799568" y="2878958"/>
                </a:lnTo>
                <a:cubicBezTo>
                  <a:pt x="1799568" y="2878958"/>
                  <a:pt x="1800616" y="2881373"/>
                  <a:pt x="1801838" y="2884190"/>
                </a:cubicBezTo>
                <a:lnTo>
                  <a:pt x="1799099" y="2884570"/>
                </a:lnTo>
                <a:lnTo>
                  <a:pt x="1813579" y="2902304"/>
                </a:lnTo>
                <a:lnTo>
                  <a:pt x="1816049" y="2903942"/>
                </a:lnTo>
                <a:cubicBezTo>
                  <a:pt x="1817401" y="2904167"/>
                  <a:pt x="1818538" y="2903420"/>
                  <a:pt x="1819172" y="2901028"/>
                </a:cubicBezTo>
                <a:cubicBezTo>
                  <a:pt x="1819172" y="2901028"/>
                  <a:pt x="1807907" y="2890473"/>
                  <a:pt x="1801838" y="2884190"/>
                </a:cubicBezTo>
                <a:lnTo>
                  <a:pt x="1806808" y="2879326"/>
                </a:lnTo>
                <a:lnTo>
                  <a:pt x="1660248" y="2698809"/>
                </a:lnTo>
                <a:cubicBezTo>
                  <a:pt x="1577675" y="2592167"/>
                  <a:pt x="1499677" y="2484676"/>
                  <a:pt x="1429526" y="2375724"/>
                </a:cubicBezTo>
                <a:cubicBezTo>
                  <a:pt x="1466283" y="2387123"/>
                  <a:pt x="1489388" y="2469010"/>
                  <a:pt x="1517440" y="2459081"/>
                </a:cubicBezTo>
                <a:cubicBezTo>
                  <a:pt x="1522994" y="2462936"/>
                  <a:pt x="1464827" y="2379058"/>
                  <a:pt x="1464827" y="2379058"/>
                </a:cubicBezTo>
                <a:cubicBezTo>
                  <a:pt x="1456914" y="2358280"/>
                  <a:pt x="1464980" y="2356821"/>
                  <a:pt x="1463525" y="2348755"/>
                </a:cubicBezTo>
                <a:cubicBezTo>
                  <a:pt x="1432865" y="2298078"/>
                  <a:pt x="1351015" y="2248326"/>
                  <a:pt x="1359625" y="2203739"/>
                </a:cubicBezTo>
                <a:lnTo>
                  <a:pt x="1383931" y="2225540"/>
                </a:lnTo>
                <a:lnTo>
                  <a:pt x="1385959" y="2229181"/>
                </a:lnTo>
                <a:lnTo>
                  <a:pt x="1390842" y="2233316"/>
                </a:lnTo>
                <a:lnTo>
                  <a:pt x="1398676" y="2242747"/>
                </a:lnTo>
                <a:cubicBezTo>
                  <a:pt x="1403287" y="2248594"/>
                  <a:pt x="1408289" y="2255150"/>
                  <a:pt x="1413974" y="2262625"/>
                </a:cubicBezTo>
                <a:cubicBezTo>
                  <a:pt x="1418735" y="2265930"/>
                  <a:pt x="1450848" y="2324671"/>
                  <a:pt x="1472534" y="2325610"/>
                </a:cubicBezTo>
                <a:cubicBezTo>
                  <a:pt x="1472534" y="2325610"/>
                  <a:pt x="1446635" y="2278238"/>
                  <a:pt x="1432355" y="2268327"/>
                </a:cubicBezTo>
                <a:cubicBezTo>
                  <a:pt x="1428849" y="2262366"/>
                  <a:pt x="1415163" y="2252868"/>
                  <a:pt x="1402584" y="2243256"/>
                </a:cubicBezTo>
                <a:lnTo>
                  <a:pt x="1390842" y="2233316"/>
                </a:lnTo>
                <a:lnTo>
                  <a:pt x="1385709" y="2227133"/>
                </a:lnTo>
                <a:lnTo>
                  <a:pt x="1383931" y="2225540"/>
                </a:lnTo>
                <a:lnTo>
                  <a:pt x="1379460" y="2217504"/>
                </a:lnTo>
                <a:cubicBezTo>
                  <a:pt x="1377735" y="2193525"/>
                  <a:pt x="1410295" y="2227330"/>
                  <a:pt x="1425369" y="2244233"/>
                </a:cubicBezTo>
                <a:lnTo>
                  <a:pt x="1431041" y="2250761"/>
                </a:lnTo>
                <a:lnTo>
                  <a:pt x="1431750" y="2251626"/>
                </a:lnTo>
                <a:cubicBezTo>
                  <a:pt x="1433190" y="2253338"/>
                  <a:pt x="1433102" y="2253182"/>
                  <a:pt x="1431900" y="2251750"/>
                </a:cubicBezTo>
                <a:lnTo>
                  <a:pt x="1431041" y="2250761"/>
                </a:lnTo>
                <a:lnTo>
                  <a:pt x="1422434" y="2240274"/>
                </a:lnTo>
                <a:cubicBezTo>
                  <a:pt x="1397991" y="2200968"/>
                  <a:pt x="1370485" y="2167767"/>
                  <a:pt x="1350139" y="2124249"/>
                </a:cubicBezTo>
                <a:cubicBezTo>
                  <a:pt x="1332957" y="2090568"/>
                  <a:pt x="1355899" y="2110019"/>
                  <a:pt x="1383550" y="2137295"/>
                </a:cubicBezTo>
                <a:lnTo>
                  <a:pt x="1390230" y="2144063"/>
                </a:lnTo>
                <a:lnTo>
                  <a:pt x="1420097" y="2179546"/>
                </a:lnTo>
                <a:cubicBezTo>
                  <a:pt x="1420097" y="2179546"/>
                  <a:pt x="1464818" y="2253615"/>
                  <a:pt x="1478536" y="2236629"/>
                </a:cubicBezTo>
                <a:cubicBezTo>
                  <a:pt x="1479259" y="2229711"/>
                  <a:pt x="1457507" y="2203502"/>
                  <a:pt x="1435336" y="2178334"/>
                </a:cubicBezTo>
                <a:lnTo>
                  <a:pt x="1433283" y="2176038"/>
                </a:lnTo>
                <a:lnTo>
                  <a:pt x="1431670" y="2173190"/>
                </a:lnTo>
                <a:cubicBezTo>
                  <a:pt x="1424599" y="2160932"/>
                  <a:pt x="1416935" y="2148264"/>
                  <a:pt x="1414554" y="2146612"/>
                </a:cubicBezTo>
                <a:cubicBezTo>
                  <a:pt x="1398025" y="2128084"/>
                  <a:pt x="1402882" y="2126164"/>
                  <a:pt x="1413345" y="2130780"/>
                </a:cubicBezTo>
                <a:lnTo>
                  <a:pt x="1419502" y="2134408"/>
                </a:lnTo>
                <a:lnTo>
                  <a:pt x="1550223" y="2299463"/>
                </a:lnTo>
                <a:cubicBezTo>
                  <a:pt x="1550223" y="2299463"/>
                  <a:pt x="1605982" y="2369774"/>
                  <a:pt x="1605863" y="2351339"/>
                </a:cubicBezTo>
                <a:cubicBezTo>
                  <a:pt x="1599913" y="2333863"/>
                  <a:pt x="1563453" y="2302144"/>
                  <a:pt x="1550105" y="2281029"/>
                </a:cubicBezTo>
                <a:cubicBezTo>
                  <a:pt x="1552924" y="2289307"/>
                  <a:pt x="1517222" y="2247192"/>
                  <a:pt x="1506568" y="2223105"/>
                </a:cubicBezTo>
                <a:lnTo>
                  <a:pt x="1506606" y="2211120"/>
                </a:lnTo>
                <a:lnTo>
                  <a:pt x="1527591" y="2234211"/>
                </a:lnTo>
                <a:cubicBezTo>
                  <a:pt x="1587367" y="2309101"/>
                  <a:pt x="1652517" y="2410542"/>
                  <a:pt x="1702898" y="2456092"/>
                </a:cubicBezTo>
                <a:cubicBezTo>
                  <a:pt x="1747991" y="2494441"/>
                  <a:pt x="1766369" y="2500143"/>
                  <a:pt x="1734103" y="2463637"/>
                </a:cubicBezTo>
                <a:cubicBezTo>
                  <a:pt x="1709661" y="2424332"/>
                  <a:pt x="1579559" y="2276417"/>
                  <a:pt x="1571645" y="2255637"/>
                </a:cubicBezTo>
                <a:lnTo>
                  <a:pt x="1574540" y="2254587"/>
                </a:lnTo>
                <a:lnTo>
                  <a:pt x="1575122" y="2255303"/>
                </a:lnTo>
                <a:cubicBezTo>
                  <a:pt x="1601238" y="2286134"/>
                  <a:pt x="1627447" y="2315251"/>
                  <a:pt x="1653731" y="2341199"/>
                </a:cubicBezTo>
                <a:cubicBezTo>
                  <a:pt x="1672166" y="2341079"/>
                  <a:pt x="1653731" y="2341199"/>
                  <a:pt x="1653731" y="2341199"/>
                </a:cubicBezTo>
                <a:cubicBezTo>
                  <a:pt x="1633166" y="2308686"/>
                  <a:pt x="1609101" y="2275311"/>
                  <a:pt x="1582944" y="2241396"/>
                </a:cubicBezTo>
                <a:lnTo>
                  <a:pt x="1532037" y="2178457"/>
                </a:lnTo>
                <a:lnTo>
                  <a:pt x="1531065" y="2176910"/>
                </a:lnTo>
                <a:cubicBezTo>
                  <a:pt x="1575895" y="2229188"/>
                  <a:pt x="1630750" y="2275491"/>
                  <a:pt x="1642520" y="2290715"/>
                </a:cubicBezTo>
                <a:cubicBezTo>
                  <a:pt x="1653495" y="2305388"/>
                  <a:pt x="1718269" y="2379742"/>
                  <a:pt x="1678091" y="2322458"/>
                </a:cubicBezTo>
                <a:cubicBezTo>
                  <a:pt x="1656801" y="2300626"/>
                  <a:pt x="1625989" y="2272187"/>
                  <a:pt x="1618077" y="2251408"/>
                </a:cubicBezTo>
                <a:cubicBezTo>
                  <a:pt x="1611860" y="2240037"/>
                  <a:pt x="1620870" y="2216893"/>
                  <a:pt x="1620870" y="2216893"/>
                </a:cubicBezTo>
                <a:cubicBezTo>
                  <a:pt x="1607644" y="2193603"/>
                  <a:pt x="1583051" y="2176535"/>
                  <a:pt x="1566519" y="2158006"/>
                </a:cubicBezTo>
                <a:cubicBezTo>
                  <a:pt x="1560305" y="2146638"/>
                  <a:pt x="1546175" y="2114490"/>
                  <a:pt x="1542871" y="2119251"/>
                </a:cubicBezTo>
                <a:cubicBezTo>
                  <a:pt x="1546175" y="2114490"/>
                  <a:pt x="1563760" y="2119638"/>
                  <a:pt x="1558999" y="2116334"/>
                </a:cubicBezTo>
                <a:cubicBezTo>
                  <a:pt x="1551881" y="2096106"/>
                  <a:pt x="1521731" y="2075182"/>
                  <a:pt x="1502291" y="2040523"/>
                </a:cubicBezTo>
                <a:cubicBezTo>
                  <a:pt x="1491314" y="2025850"/>
                  <a:pt x="1485250" y="1992243"/>
                  <a:pt x="1478241" y="1980322"/>
                </a:cubicBezTo>
                <a:cubicBezTo>
                  <a:pt x="1456046" y="1949632"/>
                  <a:pt x="1467815" y="1964855"/>
                  <a:pt x="1482097" y="1974767"/>
                </a:cubicBezTo>
                <a:cubicBezTo>
                  <a:pt x="1546360" y="2019368"/>
                  <a:pt x="1465961" y="1935346"/>
                  <a:pt x="1450375" y="1895131"/>
                </a:cubicBezTo>
                <a:cubicBezTo>
                  <a:pt x="1477371" y="1898580"/>
                  <a:pt x="1474576" y="1933094"/>
                  <a:pt x="1496260" y="1934032"/>
                </a:cubicBezTo>
                <a:lnTo>
                  <a:pt x="1460840" y="1880051"/>
                </a:lnTo>
                <a:cubicBezTo>
                  <a:pt x="1464166" y="1877802"/>
                  <a:pt x="1467760" y="1876990"/>
                  <a:pt x="1471523" y="1877303"/>
                </a:cubicBezTo>
                <a:close/>
                <a:moveTo>
                  <a:pt x="4255356" y="1836027"/>
                </a:moveTo>
                <a:cubicBezTo>
                  <a:pt x="4269638" y="1845937"/>
                  <a:pt x="4286169" y="1864465"/>
                  <a:pt x="4291831" y="1876628"/>
                </a:cubicBezTo>
                <a:lnTo>
                  <a:pt x="4268685" y="1858779"/>
                </a:lnTo>
                <a:lnTo>
                  <a:pt x="4265317" y="1854340"/>
                </a:lnTo>
                <a:close/>
                <a:moveTo>
                  <a:pt x="4237609" y="1817826"/>
                </a:moveTo>
                <a:lnTo>
                  <a:pt x="4255356" y="1836027"/>
                </a:lnTo>
                <a:lnTo>
                  <a:pt x="4248342" y="1831971"/>
                </a:lnTo>
                <a:close/>
                <a:moveTo>
                  <a:pt x="4225247" y="1801539"/>
                </a:moveTo>
                <a:lnTo>
                  <a:pt x="4230613" y="1805623"/>
                </a:lnTo>
                <a:lnTo>
                  <a:pt x="4233177" y="1811986"/>
                </a:lnTo>
                <a:close/>
                <a:moveTo>
                  <a:pt x="4213837" y="1786502"/>
                </a:moveTo>
                <a:lnTo>
                  <a:pt x="4218105" y="1789501"/>
                </a:lnTo>
                <a:lnTo>
                  <a:pt x="4217890" y="1791841"/>
                </a:lnTo>
                <a:close/>
                <a:moveTo>
                  <a:pt x="4048865" y="1675576"/>
                </a:moveTo>
                <a:lnTo>
                  <a:pt x="4141128" y="1769246"/>
                </a:lnTo>
                <a:lnTo>
                  <a:pt x="4212025" y="1861825"/>
                </a:lnTo>
                <a:cubicBezTo>
                  <a:pt x="4319925" y="2007775"/>
                  <a:pt x="4414046" y="2148476"/>
                  <a:pt x="4525554" y="2302970"/>
                </a:cubicBezTo>
                <a:cubicBezTo>
                  <a:pt x="4566264" y="2368108"/>
                  <a:pt x="4594014" y="2404388"/>
                  <a:pt x="4647426" y="2472455"/>
                </a:cubicBezTo>
                <a:cubicBezTo>
                  <a:pt x="4680843" y="2507369"/>
                  <a:pt x="4665796" y="2474019"/>
                  <a:pt x="4638764" y="2436565"/>
                </a:cubicBezTo>
                <a:cubicBezTo>
                  <a:pt x="4628994" y="2420934"/>
                  <a:pt x="4622381" y="2422529"/>
                  <a:pt x="4608279" y="2388951"/>
                </a:cubicBezTo>
                <a:cubicBezTo>
                  <a:pt x="4601178" y="2334692"/>
                  <a:pt x="4546399" y="2260957"/>
                  <a:pt x="4505686" y="2195820"/>
                </a:cubicBezTo>
                <a:lnTo>
                  <a:pt x="4502828" y="2191631"/>
                </a:lnTo>
                <a:lnTo>
                  <a:pt x="4814717" y="2557023"/>
                </a:lnTo>
                <a:cubicBezTo>
                  <a:pt x="5034449" y="2818000"/>
                  <a:pt x="5249597" y="3080503"/>
                  <a:pt x="5452112" y="3345114"/>
                </a:cubicBezTo>
                <a:cubicBezTo>
                  <a:pt x="5432281" y="3331348"/>
                  <a:pt x="5421061" y="3315332"/>
                  <a:pt x="5405326" y="3297354"/>
                </a:cubicBezTo>
                <a:cubicBezTo>
                  <a:pt x="5390251" y="3286891"/>
                  <a:pt x="5349519" y="3230402"/>
                  <a:pt x="5368961" y="3265060"/>
                </a:cubicBezTo>
                <a:cubicBezTo>
                  <a:pt x="5390099" y="3309130"/>
                  <a:pt x="5463883" y="3360338"/>
                  <a:pt x="5444958" y="3397770"/>
                </a:cubicBezTo>
                <a:cubicBezTo>
                  <a:pt x="5369320" y="3317051"/>
                  <a:pt x="5295024" y="3236089"/>
                  <a:pt x="5224694" y="3157881"/>
                </a:cubicBezTo>
                <a:cubicBezTo>
                  <a:pt x="5230401" y="3139499"/>
                  <a:pt x="5192036" y="3142269"/>
                  <a:pt x="5224694" y="3157881"/>
                </a:cubicBezTo>
                <a:cubicBezTo>
                  <a:pt x="5198100" y="3175877"/>
                  <a:pt x="5176960" y="3131807"/>
                  <a:pt x="5160431" y="3113281"/>
                </a:cubicBezTo>
                <a:cubicBezTo>
                  <a:pt x="5150909" y="3106674"/>
                  <a:pt x="5140364" y="3101118"/>
                  <a:pt x="5129538" y="3094486"/>
                </a:cubicBezTo>
                <a:lnTo>
                  <a:pt x="5110922" y="3080054"/>
                </a:lnTo>
                <a:lnTo>
                  <a:pt x="5117041" y="3088491"/>
                </a:lnTo>
                <a:cubicBezTo>
                  <a:pt x="5131472" y="3109415"/>
                  <a:pt x="5144788" y="3129728"/>
                  <a:pt x="5157458" y="3149750"/>
                </a:cubicBezTo>
                <a:lnTo>
                  <a:pt x="5184601" y="3193946"/>
                </a:lnTo>
                <a:lnTo>
                  <a:pt x="5181257" y="3190341"/>
                </a:lnTo>
                <a:cubicBezTo>
                  <a:pt x="5173881" y="3181375"/>
                  <a:pt x="5165287" y="3169565"/>
                  <a:pt x="5156906" y="3159397"/>
                </a:cubicBezTo>
                <a:lnTo>
                  <a:pt x="5154333" y="3156567"/>
                </a:lnTo>
                <a:lnTo>
                  <a:pt x="5143347" y="3138704"/>
                </a:lnTo>
                <a:cubicBezTo>
                  <a:pt x="5130849" y="3119193"/>
                  <a:pt x="5118170" y="3100321"/>
                  <a:pt x="5105376" y="3082575"/>
                </a:cubicBezTo>
                <a:lnTo>
                  <a:pt x="5091826" y="3064188"/>
                </a:lnTo>
                <a:lnTo>
                  <a:pt x="5057987" y="3030955"/>
                </a:lnTo>
                <a:cubicBezTo>
                  <a:pt x="5021125" y="2989110"/>
                  <a:pt x="4989178" y="2938276"/>
                  <a:pt x="4949424" y="2893927"/>
                </a:cubicBezTo>
                <a:lnTo>
                  <a:pt x="4544463" y="2418676"/>
                </a:lnTo>
                <a:lnTo>
                  <a:pt x="4548157" y="2421455"/>
                </a:lnTo>
                <a:cubicBezTo>
                  <a:pt x="4542488" y="2422822"/>
                  <a:pt x="4535423" y="2393544"/>
                  <a:pt x="4535423" y="2393544"/>
                </a:cubicBezTo>
                <a:cubicBezTo>
                  <a:pt x="4531320" y="2376542"/>
                  <a:pt x="4546756" y="2390807"/>
                  <a:pt x="4541058" y="2367196"/>
                </a:cubicBezTo>
                <a:cubicBezTo>
                  <a:pt x="4531285" y="2351563"/>
                  <a:pt x="4501941" y="2308671"/>
                  <a:pt x="4482173" y="2276461"/>
                </a:cubicBezTo>
                <a:cubicBezTo>
                  <a:pt x="4356193" y="2089975"/>
                  <a:pt x="4211621" y="1871996"/>
                  <a:pt x="4070435" y="1701175"/>
                </a:cubicBezTo>
                <a:close/>
                <a:moveTo>
                  <a:pt x="3884525" y="1545898"/>
                </a:moveTo>
                <a:cubicBezTo>
                  <a:pt x="3887764" y="1545865"/>
                  <a:pt x="3891176" y="1546541"/>
                  <a:pt x="3891176" y="1546541"/>
                </a:cubicBezTo>
                <a:cubicBezTo>
                  <a:pt x="3893911" y="1557874"/>
                  <a:pt x="3880265" y="1555172"/>
                  <a:pt x="3878897" y="1549505"/>
                </a:cubicBezTo>
                <a:cubicBezTo>
                  <a:pt x="3878214" y="1546672"/>
                  <a:pt x="3881282" y="1545931"/>
                  <a:pt x="3884525" y="1545898"/>
                </a:cubicBezTo>
                <a:close/>
                <a:moveTo>
                  <a:pt x="3860494" y="1522962"/>
                </a:moveTo>
                <a:cubicBezTo>
                  <a:pt x="3863329" y="1522278"/>
                  <a:pt x="3865087" y="1523352"/>
                  <a:pt x="3866308" y="1525307"/>
                </a:cubicBezTo>
                <a:cubicBezTo>
                  <a:pt x="3867531" y="1527261"/>
                  <a:pt x="3868214" y="1530095"/>
                  <a:pt x="3868896" y="1532928"/>
                </a:cubicBezTo>
                <a:cubicBezTo>
                  <a:pt x="3863230" y="1534296"/>
                  <a:pt x="3861862" y="1528628"/>
                  <a:pt x="3860494" y="1522962"/>
                </a:cubicBezTo>
                <a:close/>
                <a:moveTo>
                  <a:pt x="3793435" y="1452191"/>
                </a:moveTo>
                <a:cubicBezTo>
                  <a:pt x="3800421" y="1455252"/>
                  <a:pt x="3806896" y="1459562"/>
                  <a:pt x="3812982" y="1464715"/>
                </a:cubicBezTo>
                <a:cubicBezTo>
                  <a:pt x="3831237" y="1480173"/>
                  <a:pt x="3845985" y="1503226"/>
                  <a:pt x="3860494" y="1522962"/>
                </a:cubicBezTo>
                <a:cubicBezTo>
                  <a:pt x="3836849" y="1503682"/>
                  <a:pt x="3812781" y="1478507"/>
                  <a:pt x="3793435" y="1452191"/>
                </a:cubicBezTo>
                <a:close/>
                <a:moveTo>
                  <a:pt x="1502118" y="1424299"/>
                </a:moveTo>
                <a:lnTo>
                  <a:pt x="1502745" y="1425084"/>
                </a:lnTo>
                <a:cubicBezTo>
                  <a:pt x="1511968" y="1431485"/>
                  <a:pt x="1526249" y="1436105"/>
                  <a:pt x="1534744" y="1438473"/>
                </a:cubicBezTo>
                <a:lnTo>
                  <a:pt x="1537508" y="1439181"/>
                </a:lnTo>
                <a:close/>
                <a:moveTo>
                  <a:pt x="1784545" y="1310691"/>
                </a:moveTo>
                <a:cubicBezTo>
                  <a:pt x="1775838" y="1307446"/>
                  <a:pt x="1858841" y="1376628"/>
                  <a:pt x="1873305" y="1392839"/>
                </a:cubicBezTo>
                <a:cubicBezTo>
                  <a:pt x="1878065" y="1396143"/>
                  <a:pt x="1893138" y="1406605"/>
                  <a:pt x="1902660" y="1413213"/>
                </a:cubicBezTo>
                <a:cubicBezTo>
                  <a:pt x="2385992" y="1835971"/>
                  <a:pt x="2847806" y="2264961"/>
                  <a:pt x="3259108" y="2703377"/>
                </a:cubicBezTo>
                <a:lnTo>
                  <a:pt x="3348355" y="2800914"/>
                </a:lnTo>
                <a:lnTo>
                  <a:pt x="3354531" y="2797504"/>
                </a:lnTo>
                <a:lnTo>
                  <a:pt x="3269083" y="2701865"/>
                </a:lnTo>
                <a:cubicBezTo>
                  <a:pt x="2865025" y="2263019"/>
                  <a:pt x="2401660" y="1836262"/>
                  <a:pt x="1902660" y="1413213"/>
                </a:cubicBezTo>
                <a:cubicBezTo>
                  <a:pt x="1883122" y="1394361"/>
                  <a:pt x="1856455" y="1361962"/>
                  <a:pt x="1825981" y="1337670"/>
                </a:cubicBezTo>
                <a:cubicBezTo>
                  <a:pt x="1815822" y="1329574"/>
                  <a:pt x="1805241" y="1322377"/>
                  <a:pt x="1794360" y="1316883"/>
                </a:cubicBezTo>
                <a:cubicBezTo>
                  <a:pt x="1788905" y="1313097"/>
                  <a:pt x="1785790" y="1311155"/>
                  <a:pt x="1784545" y="1310691"/>
                </a:cubicBezTo>
                <a:close/>
                <a:moveTo>
                  <a:pt x="2631280" y="1278017"/>
                </a:moveTo>
                <a:cubicBezTo>
                  <a:pt x="2668308" y="1317826"/>
                  <a:pt x="2710336" y="1362284"/>
                  <a:pt x="2764285" y="1399726"/>
                </a:cubicBezTo>
                <a:cubicBezTo>
                  <a:pt x="2804356" y="1448701"/>
                  <a:pt x="2859760" y="1494210"/>
                  <a:pt x="2919377" y="1543817"/>
                </a:cubicBezTo>
                <a:cubicBezTo>
                  <a:pt x="2999778" y="1627839"/>
                  <a:pt x="3152466" y="1785549"/>
                  <a:pt x="3271078" y="1889037"/>
                </a:cubicBezTo>
                <a:cubicBezTo>
                  <a:pt x="3345770" y="1949106"/>
                  <a:pt x="3215274" y="1822085"/>
                  <a:pt x="3208816" y="1809372"/>
                </a:cubicBezTo>
                <a:cubicBezTo>
                  <a:pt x="3110830" y="1720200"/>
                  <a:pt x="3016700" y="1625473"/>
                  <a:pt x="2919377" y="1543817"/>
                </a:cubicBezTo>
                <a:cubicBezTo>
                  <a:pt x="2875891" y="1491294"/>
                  <a:pt x="2820486" y="1445784"/>
                  <a:pt x="2764285" y="1399726"/>
                </a:cubicBezTo>
                <a:cubicBezTo>
                  <a:pt x="2723051" y="1355820"/>
                  <a:pt x="2685230" y="1315461"/>
                  <a:pt x="2631280" y="1278017"/>
                </a:cubicBezTo>
                <a:close/>
                <a:moveTo>
                  <a:pt x="2555246" y="1218193"/>
                </a:moveTo>
                <a:lnTo>
                  <a:pt x="2575081" y="1231959"/>
                </a:lnTo>
                <a:cubicBezTo>
                  <a:pt x="2601603" y="1246251"/>
                  <a:pt x="2596419" y="1240595"/>
                  <a:pt x="2584715" y="1232473"/>
                </a:cubicBezTo>
                <a:cubicBezTo>
                  <a:pt x="2573014" y="1224351"/>
                  <a:pt x="2554794" y="1213763"/>
                  <a:pt x="2555246" y="1218193"/>
                </a:cubicBezTo>
                <a:close/>
                <a:moveTo>
                  <a:pt x="2098911" y="1193112"/>
                </a:moveTo>
                <a:cubicBezTo>
                  <a:pt x="2098911" y="1193112"/>
                  <a:pt x="2182615" y="1272372"/>
                  <a:pt x="2208665" y="1297507"/>
                </a:cubicBezTo>
                <a:cubicBezTo>
                  <a:pt x="2658818" y="1705615"/>
                  <a:pt x="3101682" y="2108665"/>
                  <a:pt x="3484687" y="2524528"/>
                </a:cubicBezTo>
                <a:lnTo>
                  <a:pt x="3588775" y="2640781"/>
                </a:lnTo>
                <a:lnTo>
                  <a:pt x="3592672" y="2636847"/>
                </a:lnTo>
                <a:cubicBezTo>
                  <a:pt x="3595313" y="2636595"/>
                  <a:pt x="3600803" y="2638292"/>
                  <a:pt x="3603673" y="2635797"/>
                </a:cubicBezTo>
                <a:lnTo>
                  <a:pt x="3604258" y="2635387"/>
                </a:lnTo>
                <a:lnTo>
                  <a:pt x="3542193" y="2569963"/>
                </a:lnTo>
                <a:cubicBezTo>
                  <a:pt x="3510745" y="2536910"/>
                  <a:pt x="3480831" y="2505273"/>
                  <a:pt x="3453993" y="2475769"/>
                </a:cubicBezTo>
                <a:cubicBezTo>
                  <a:pt x="3323650" y="2326512"/>
                  <a:pt x="3175170" y="2172897"/>
                  <a:pt x="3035154" y="2039268"/>
                </a:cubicBezTo>
                <a:cubicBezTo>
                  <a:pt x="2764644" y="1778620"/>
                  <a:pt x="2516086" y="1547319"/>
                  <a:pt x="2220830" y="1291838"/>
                </a:cubicBezTo>
                <a:cubicBezTo>
                  <a:pt x="2193555" y="1267617"/>
                  <a:pt x="2148444" y="1222418"/>
                  <a:pt x="2120218" y="1202663"/>
                </a:cubicBezTo>
                <a:cubicBezTo>
                  <a:pt x="2110810" y="1196079"/>
                  <a:pt x="2103280" y="1192323"/>
                  <a:pt x="2098911" y="1193112"/>
                </a:cubicBezTo>
                <a:close/>
                <a:moveTo>
                  <a:pt x="2523531" y="1180895"/>
                </a:moveTo>
                <a:cubicBezTo>
                  <a:pt x="2523531" y="1180895"/>
                  <a:pt x="2524414" y="1182904"/>
                  <a:pt x="2525517" y="1185416"/>
                </a:cubicBezTo>
                <a:lnTo>
                  <a:pt x="2528248" y="1191629"/>
                </a:lnTo>
                <a:lnTo>
                  <a:pt x="2529492" y="1194457"/>
                </a:lnTo>
                <a:cubicBezTo>
                  <a:pt x="2530153" y="1195965"/>
                  <a:pt x="2529712" y="1194960"/>
                  <a:pt x="2528830" y="1192951"/>
                </a:cubicBezTo>
                <a:lnTo>
                  <a:pt x="2528248" y="1191629"/>
                </a:lnTo>
                <a:lnTo>
                  <a:pt x="2527588" y="1190124"/>
                </a:lnTo>
                <a:cubicBezTo>
                  <a:pt x="2526622" y="1187928"/>
                  <a:pt x="2525296" y="1184912"/>
                  <a:pt x="2523531" y="1180895"/>
                </a:cubicBezTo>
                <a:close/>
                <a:moveTo>
                  <a:pt x="3553890" y="1126633"/>
                </a:moveTo>
                <a:lnTo>
                  <a:pt x="3638281" y="1206893"/>
                </a:lnTo>
                <a:lnTo>
                  <a:pt x="3759629" y="1324042"/>
                </a:lnTo>
                <a:lnTo>
                  <a:pt x="3788486" y="1356573"/>
                </a:lnTo>
                <a:cubicBezTo>
                  <a:pt x="3804727" y="1375002"/>
                  <a:pt x="3819613" y="1391898"/>
                  <a:pt x="3832226" y="1405846"/>
                </a:cubicBezTo>
                <a:cubicBezTo>
                  <a:pt x="3933124" y="1517424"/>
                  <a:pt x="4008588" y="1598162"/>
                  <a:pt x="4098380" y="1713420"/>
                </a:cubicBezTo>
                <a:lnTo>
                  <a:pt x="4137422" y="1764406"/>
                </a:lnTo>
                <a:lnTo>
                  <a:pt x="4018354" y="1633173"/>
                </a:lnTo>
                <a:lnTo>
                  <a:pt x="3978594" y="1592186"/>
                </a:lnTo>
                <a:lnTo>
                  <a:pt x="3952920" y="1561716"/>
                </a:lnTo>
                <a:lnTo>
                  <a:pt x="3877800" y="1480873"/>
                </a:lnTo>
                <a:lnTo>
                  <a:pt x="3877815" y="1480607"/>
                </a:lnTo>
                <a:lnTo>
                  <a:pt x="3875505" y="1478401"/>
                </a:lnTo>
                <a:lnTo>
                  <a:pt x="3840231" y="1440441"/>
                </a:lnTo>
                <a:lnTo>
                  <a:pt x="3840240" y="1439737"/>
                </a:lnTo>
                <a:lnTo>
                  <a:pt x="3834836" y="1434635"/>
                </a:lnTo>
                <a:lnTo>
                  <a:pt x="3829387" y="1428770"/>
                </a:lnTo>
                <a:cubicBezTo>
                  <a:pt x="3745672" y="1341280"/>
                  <a:pt x="3659886" y="1255039"/>
                  <a:pt x="3575907" y="1163865"/>
                </a:cubicBezTo>
                <a:cubicBezTo>
                  <a:pt x="3574880" y="1159614"/>
                  <a:pt x="3559784" y="1141331"/>
                  <a:pt x="3554692" y="1131878"/>
                </a:cubicBezTo>
                <a:close/>
                <a:moveTo>
                  <a:pt x="1999626" y="1115974"/>
                </a:moveTo>
                <a:cubicBezTo>
                  <a:pt x="2002780" y="1133449"/>
                  <a:pt x="2032286" y="1131586"/>
                  <a:pt x="2032286" y="1131586"/>
                </a:cubicBezTo>
                <a:cubicBezTo>
                  <a:pt x="2031923" y="1129569"/>
                  <a:pt x="2029699" y="1127586"/>
                  <a:pt x="2026570" y="1125743"/>
                </a:cubicBezTo>
                <a:cubicBezTo>
                  <a:pt x="2017179" y="1120218"/>
                  <a:pt x="1999626" y="1115974"/>
                  <a:pt x="1999626" y="1115974"/>
                </a:cubicBezTo>
                <a:close/>
                <a:moveTo>
                  <a:pt x="1854674" y="1086769"/>
                </a:moveTo>
                <a:lnTo>
                  <a:pt x="1853393" y="1089211"/>
                </a:lnTo>
                <a:lnTo>
                  <a:pt x="1853484" y="1091841"/>
                </a:lnTo>
                <a:lnTo>
                  <a:pt x="1936221" y="1159667"/>
                </a:lnTo>
                <a:cubicBezTo>
                  <a:pt x="2099794" y="1299925"/>
                  <a:pt x="2243282" y="1440299"/>
                  <a:pt x="2459949" y="1640061"/>
                </a:cubicBezTo>
                <a:cubicBezTo>
                  <a:pt x="2598509" y="1765624"/>
                  <a:pt x="2738525" y="1899251"/>
                  <a:pt x="2882639" y="2028668"/>
                </a:cubicBezTo>
                <a:cubicBezTo>
                  <a:pt x="2925218" y="2072331"/>
                  <a:pt x="3078458" y="2229250"/>
                  <a:pt x="2985234" y="2143381"/>
                </a:cubicBezTo>
                <a:cubicBezTo>
                  <a:pt x="2792875" y="1958139"/>
                  <a:pt x="2634078" y="1797366"/>
                  <a:pt x="2449635" y="1632902"/>
                </a:cubicBezTo>
                <a:cubicBezTo>
                  <a:pt x="2275108" y="1475322"/>
                  <a:pt x="2138328" y="1354817"/>
                  <a:pt x="2003859" y="1241355"/>
                </a:cubicBezTo>
                <a:lnTo>
                  <a:pt x="1846097" y="1111173"/>
                </a:lnTo>
                <a:lnTo>
                  <a:pt x="1843342" y="1114720"/>
                </a:lnTo>
                <a:lnTo>
                  <a:pt x="1918016" y="1176320"/>
                </a:lnTo>
                <a:cubicBezTo>
                  <a:pt x="2133070" y="1361015"/>
                  <a:pt x="2336240" y="1554498"/>
                  <a:pt x="2552229" y="1747617"/>
                </a:cubicBezTo>
                <a:cubicBezTo>
                  <a:pt x="2748445" y="1927305"/>
                  <a:pt x="2930490" y="2105388"/>
                  <a:pt x="3103565" y="2276071"/>
                </a:cubicBezTo>
                <a:cubicBezTo>
                  <a:pt x="3130408" y="2301756"/>
                  <a:pt x="3203251" y="2374653"/>
                  <a:pt x="3184359" y="2339199"/>
                </a:cubicBezTo>
                <a:cubicBezTo>
                  <a:pt x="3210408" y="2364334"/>
                  <a:pt x="3235005" y="2381404"/>
                  <a:pt x="3247677" y="2405486"/>
                </a:cubicBezTo>
                <a:cubicBezTo>
                  <a:pt x="3221626" y="2380351"/>
                  <a:pt x="3211712" y="2394637"/>
                  <a:pt x="3244374" y="2410249"/>
                </a:cubicBezTo>
                <a:cubicBezTo>
                  <a:pt x="3237213" y="2420567"/>
                  <a:pt x="3264208" y="2424015"/>
                  <a:pt x="3265663" y="2432080"/>
                </a:cubicBezTo>
                <a:cubicBezTo>
                  <a:pt x="3261807" y="2437637"/>
                  <a:pt x="3276089" y="2447547"/>
                  <a:pt x="3281642" y="2451402"/>
                </a:cubicBezTo>
                <a:cubicBezTo>
                  <a:pt x="3275032" y="2460925"/>
                  <a:pt x="3297378" y="2469379"/>
                  <a:pt x="3302139" y="2472683"/>
                </a:cubicBezTo>
                <a:cubicBezTo>
                  <a:pt x="3327661" y="2504507"/>
                  <a:pt x="3353872" y="2535339"/>
                  <a:pt x="3382100" y="2565807"/>
                </a:cubicBezTo>
                <a:lnTo>
                  <a:pt x="3454490" y="2637316"/>
                </a:lnTo>
                <a:lnTo>
                  <a:pt x="3456509" y="2640306"/>
                </a:lnTo>
                <a:lnTo>
                  <a:pt x="3458698" y="2641472"/>
                </a:lnTo>
                <a:lnTo>
                  <a:pt x="3474158" y="2656744"/>
                </a:lnTo>
                <a:lnTo>
                  <a:pt x="3502988" y="2699673"/>
                </a:lnTo>
                <a:lnTo>
                  <a:pt x="3509862" y="2695086"/>
                </a:lnTo>
                <a:cubicBezTo>
                  <a:pt x="3518012" y="2692088"/>
                  <a:pt x="3522418" y="2682413"/>
                  <a:pt x="3527931" y="2679668"/>
                </a:cubicBezTo>
                <a:lnTo>
                  <a:pt x="3538638" y="2676075"/>
                </a:lnTo>
                <a:lnTo>
                  <a:pt x="3271200" y="2385359"/>
                </a:lnTo>
                <a:cubicBezTo>
                  <a:pt x="3161861" y="2271257"/>
                  <a:pt x="3047797" y="2157404"/>
                  <a:pt x="2928676" y="2045333"/>
                </a:cubicBezTo>
                <a:cubicBezTo>
                  <a:pt x="2695985" y="1825043"/>
                  <a:pt x="2467655" y="1586612"/>
                  <a:pt x="2206120" y="1375702"/>
                </a:cubicBezTo>
                <a:cubicBezTo>
                  <a:pt x="2111574" y="1295972"/>
                  <a:pt x="2020305" y="1219988"/>
                  <a:pt x="1929499" y="1146090"/>
                </a:cubicBezTo>
                <a:close/>
                <a:moveTo>
                  <a:pt x="1948980" y="1073770"/>
                </a:moveTo>
                <a:lnTo>
                  <a:pt x="1968815" y="1087534"/>
                </a:lnTo>
                <a:cubicBezTo>
                  <a:pt x="1995063" y="1102223"/>
                  <a:pt x="1989740" y="1096765"/>
                  <a:pt x="1978038" y="1088643"/>
                </a:cubicBezTo>
                <a:cubicBezTo>
                  <a:pt x="1966336" y="1080523"/>
                  <a:pt x="1948253" y="1069736"/>
                  <a:pt x="1948980" y="1073770"/>
                </a:cubicBezTo>
                <a:close/>
                <a:moveTo>
                  <a:pt x="3106513" y="1053985"/>
                </a:moveTo>
                <a:cubicBezTo>
                  <a:pt x="3104663" y="1066811"/>
                  <a:pt x="3178448" y="1118020"/>
                  <a:pt x="3198283" y="1131786"/>
                </a:cubicBezTo>
                <a:cubicBezTo>
                  <a:pt x="3261602" y="1198075"/>
                  <a:pt x="3304182" y="1241737"/>
                  <a:pt x="3366599" y="1299166"/>
                </a:cubicBezTo>
                <a:cubicBezTo>
                  <a:pt x="3381671" y="1309628"/>
                  <a:pt x="3498942" y="1413358"/>
                  <a:pt x="3431766" y="1352626"/>
                </a:cubicBezTo>
                <a:cubicBezTo>
                  <a:pt x="3348611" y="1272572"/>
                  <a:pt x="3199228" y="1110099"/>
                  <a:pt x="3120682" y="1055587"/>
                </a:cubicBezTo>
                <a:close/>
                <a:moveTo>
                  <a:pt x="1904121" y="1033265"/>
                </a:moveTo>
                <a:cubicBezTo>
                  <a:pt x="1902792" y="1033004"/>
                  <a:pt x="1902319" y="1033448"/>
                  <a:pt x="1903095" y="1034868"/>
                </a:cubicBezTo>
                <a:cubicBezTo>
                  <a:pt x="1903095" y="1034868"/>
                  <a:pt x="1918170" y="1045331"/>
                  <a:pt x="1922930" y="1048633"/>
                </a:cubicBezTo>
                <a:cubicBezTo>
                  <a:pt x="1946797" y="1061670"/>
                  <a:pt x="1940285" y="1055388"/>
                  <a:pt x="1928583" y="1047265"/>
                </a:cubicBezTo>
                <a:cubicBezTo>
                  <a:pt x="1919806" y="1041174"/>
                  <a:pt x="1908109" y="1034048"/>
                  <a:pt x="1904121" y="1033265"/>
                </a:cubicBezTo>
                <a:close/>
                <a:moveTo>
                  <a:pt x="3085893" y="1030339"/>
                </a:moveTo>
                <a:cubicBezTo>
                  <a:pt x="3084839" y="1030270"/>
                  <a:pt x="3084582" y="1030533"/>
                  <a:pt x="3085772" y="1031358"/>
                </a:cubicBezTo>
                <a:cubicBezTo>
                  <a:pt x="3081917" y="1036915"/>
                  <a:pt x="3096087" y="1038517"/>
                  <a:pt x="3099394" y="1033755"/>
                </a:cubicBezTo>
                <a:cubicBezTo>
                  <a:pt x="3099394" y="1033755"/>
                  <a:pt x="3089054" y="1030549"/>
                  <a:pt x="3085893" y="1030339"/>
                </a:cubicBezTo>
                <a:close/>
                <a:moveTo>
                  <a:pt x="3009077" y="964020"/>
                </a:moveTo>
                <a:cubicBezTo>
                  <a:pt x="3010533" y="972084"/>
                  <a:pt x="3023360" y="973931"/>
                  <a:pt x="3021903" y="965865"/>
                </a:cubicBezTo>
                <a:close/>
                <a:moveTo>
                  <a:pt x="2978267" y="935579"/>
                </a:moveTo>
                <a:cubicBezTo>
                  <a:pt x="2981176" y="951711"/>
                  <a:pt x="3006166" y="947887"/>
                  <a:pt x="3006166" y="947887"/>
                </a:cubicBezTo>
                <a:close/>
                <a:moveTo>
                  <a:pt x="2946829" y="905421"/>
                </a:moveTo>
                <a:cubicBezTo>
                  <a:pt x="2945713" y="905417"/>
                  <a:pt x="2945472" y="905763"/>
                  <a:pt x="2946662" y="906590"/>
                </a:cubicBezTo>
                <a:cubicBezTo>
                  <a:pt x="2943358" y="911351"/>
                  <a:pt x="2966497" y="920356"/>
                  <a:pt x="2965591" y="911496"/>
                </a:cubicBezTo>
                <a:cubicBezTo>
                  <a:pt x="2961428" y="908606"/>
                  <a:pt x="2950183" y="905433"/>
                  <a:pt x="2946829" y="905421"/>
                </a:cubicBezTo>
                <a:close/>
                <a:moveTo>
                  <a:pt x="2906174" y="866166"/>
                </a:moveTo>
                <a:cubicBezTo>
                  <a:pt x="2902146" y="865478"/>
                  <a:pt x="2899543" y="865656"/>
                  <a:pt x="2901329" y="866895"/>
                </a:cubicBezTo>
                <a:cubicBezTo>
                  <a:pt x="2897473" y="872452"/>
                  <a:pt x="2921162" y="880660"/>
                  <a:pt x="2924466" y="875900"/>
                </a:cubicBezTo>
                <a:cubicBezTo>
                  <a:pt x="2924103" y="873884"/>
                  <a:pt x="2922178" y="872106"/>
                  <a:pt x="2919569" y="870625"/>
                </a:cubicBezTo>
                <a:cubicBezTo>
                  <a:pt x="2915655" y="868405"/>
                  <a:pt x="2910203" y="866852"/>
                  <a:pt x="2906174" y="866166"/>
                </a:cubicBezTo>
                <a:close/>
                <a:moveTo>
                  <a:pt x="2870517" y="838456"/>
                </a:moveTo>
                <a:cubicBezTo>
                  <a:pt x="2871973" y="846522"/>
                  <a:pt x="2889557" y="851672"/>
                  <a:pt x="2888104" y="843605"/>
                </a:cubicBezTo>
                <a:close/>
                <a:moveTo>
                  <a:pt x="2819873" y="796252"/>
                </a:moveTo>
                <a:cubicBezTo>
                  <a:pt x="2822782" y="812382"/>
                  <a:pt x="2846978" y="808010"/>
                  <a:pt x="2846978" y="808010"/>
                </a:cubicBezTo>
                <a:close/>
                <a:moveTo>
                  <a:pt x="2798317" y="773135"/>
                </a:moveTo>
                <a:cubicBezTo>
                  <a:pt x="2797302" y="773090"/>
                  <a:pt x="2797194" y="773457"/>
                  <a:pt x="2798582" y="774420"/>
                </a:cubicBezTo>
                <a:cubicBezTo>
                  <a:pt x="2795279" y="779182"/>
                  <a:pt x="2812863" y="784332"/>
                  <a:pt x="2816168" y="779569"/>
                </a:cubicBezTo>
                <a:cubicBezTo>
                  <a:pt x="2812599" y="777092"/>
                  <a:pt x="2801367" y="773267"/>
                  <a:pt x="2798317" y="773135"/>
                </a:cubicBezTo>
                <a:close/>
                <a:moveTo>
                  <a:pt x="2028509" y="747478"/>
                </a:moveTo>
                <a:lnTo>
                  <a:pt x="2024767" y="753755"/>
                </a:lnTo>
                <a:lnTo>
                  <a:pt x="2178451" y="885837"/>
                </a:lnTo>
                <a:cubicBezTo>
                  <a:pt x="2242000" y="939938"/>
                  <a:pt x="2306558" y="993856"/>
                  <a:pt x="2374657" y="1048174"/>
                </a:cubicBezTo>
                <a:cubicBezTo>
                  <a:pt x="2388787" y="1080322"/>
                  <a:pt x="2430456" y="1072790"/>
                  <a:pt x="2374657" y="1048174"/>
                </a:cubicBezTo>
                <a:cubicBezTo>
                  <a:pt x="2321107" y="996604"/>
                  <a:pt x="2261962" y="943355"/>
                  <a:pt x="2199059" y="889172"/>
                </a:cubicBezTo>
                <a:close/>
                <a:moveTo>
                  <a:pt x="467899" y="687463"/>
                </a:moveTo>
                <a:lnTo>
                  <a:pt x="464743" y="688131"/>
                </a:lnTo>
                <a:lnTo>
                  <a:pt x="476874" y="694842"/>
                </a:lnTo>
                <a:lnTo>
                  <a:pt x="477992" y="694916"/>
                </a:lnTo>
                <a:cubicBezTo>
                  <a:pt x="478958" y="693527"/>
                  <a:pt x="478497" y="692180"/>
                  <a:pt x="477213" y="691013"/>
                </a:cubicBezTo>
                <a:cubicBezTo>
                  <a:pt x="475287" y="689263"/>
                  <a:pt x="471506" y="687921"/>
                  <a:pt x="467899" y="687463"/>
                </a:cubicBezTo>
                <a:close/>
                <a:moveTo>
                  <a:pt x="409802" y="658745"/>
                </a:moveTo>
                <a:lnTo>
                  <a:pt x="422618" y="664825"/>
                </a:lnTo>
                <a:lnTo>
                  <a:pt x="429374" y="668563"/>
                </a:lnTo>
                <a:lnTo>
                  <a:pt x="423602" y="662846"/>
                </a:lnTo>
                <a:close/>
                <a:moveTo>
                  <a:pt x="125444" y="558558"/>
                </a:moveTo>
                <a:lnTo>
                  <a:pt x="127941" y="560185"/>
                </a:lnTo>
                <a:lnTo>
                  <a:pt x="127224" y="560663"/>
                </a:lnTo>
                <a:cubicBezTo>
                  <a:pt x="126221" y="560698"/>
                  <a:pt x="125494" y="560000"/>
                  <a:pt x="125444" y="558558"/>
                </a:cubicBezTo>
                <a:close/>
                <a:moveTo>
                  <a:pt x="159230" y="499465"/>
                </a:moveTo>
                <a:cubicBezTo>
                  <a:pt x="160145" y="499796"/>
                  <a:pt x="160772" y="500495"/>
                  <a:pt x="160772" y="500495"/>
                </a:cubicBezTo>
                <a:cubicBezTo>
                  <a:pt x="158465" y="503465"/>
                  <a:pt x="155959" y="500662"/>
                  <a:pt x="155959" y="500662"/>
                </a:cubicBezTo>
                <a:cubicBezTo>
                  <a:pt x="157112" y="499177"/>
                  <a:pt x="158315" y="499135"/>
                  <a:pt x="159230" y="499465"/>
                </a:cubicBezTo>
                <a:close/>
                <a:moveTo>
                  <a:pt x="153100" y="496385"/>
                </a:moveTo>
                <a:lnTo>
                  <a:pt x="155959" y="500662"/>
                </a:lnTo>
                <a:cubicBezTo>
                  <a:pt x="150746" y="500842"/>
                  <a:pt x="148340" y="500926"/>
                  <a:pt x="148240" y="498039"/>
                </a:cubicBezTo>
                <a:lnTo>
                  <a:pt x="152124" y="496395"/>
                </a:lnTo>
                <a:lnTo>
                  <a:pt x="153147" y="496950"/>
                </a:lnTo>
                <a:close/>
                <a:moveTo>
                  <a:pt x="448942" y="471577"/>
                </a:moveTo>
                <a:lnTo>
                  <a:pt x="450487" y="472633"/>
                </a:lnTo>
                <a:lnTo>
                  <a:pt x="459520" y="477305"/>
                </a:lnTo>
                <a:lnTo>
                  <a:pt x="458676" y="476512"/>
                </a:lnTo>
                <a:close/>
                <a:moveTo>
                  <a:pt x="130090" y="446444"/>
                </a:moveTo>
                <a:cubicBezTo>
                  <a:pt x="131838" y="446180"/>
                  <a:pt x="135529" y="446970"/>
                  <a:pt x="140092" y="448287"/>
                </a:cubicBezTo>
                <a:lnTo>
                  <a:pt x="147801" y="450923"/>
                </a:lnTo>
                <a:lnTo>
                  <a:pt x="154737" y="456509"/>
                </a:lnTo>
                <a:lnTo>
                  <a:pt x="164102" y="463798"/>
                </a:lnTo>
                <a:lnTo>
                  <a:pt x="159906" y="462473"/>
                </a:lnTo>
                <a:cubicBezTo>
                  <a:pt x="149501" y="459100"/>
                  <a:pt x="138117" y="455038"/>
                  <a:pt x="131751" y="450924"/>
                </a:cubicBezTo>
                <a:cubicBezTo>
                  <a:pt x="128540" y="448025"/>
                  <a:pt x="128343" y="446707"/>
                  <a:pt x="130090" y="446444"/>
                </a:cubicBezTo>
                <a:close/>
                <a:moveTo>
                  <a:pt x="211419" y="419670"/>
                </a:moveTo>
                <a:cubicBezTo>
                  <a:pt x="212088" y="420296"/>
                  <a:pt x="211749" y="422080"/>
                  <a:pt x="211385" y="424000"/>
                </a:cubicBezTo>
                <a:cubicBezTo>
                  <a:pt x="208170" y="423078"/>
                  <a:pt x="205416" y="422287"/>
                  <a:pt x="205416" y="422287"/>
                </a:cubicBezTo>
                <a:cubicBezTo>
                  <a:pt x="209077" y="419576"/>
                  <a:pt x="210752" y="419044"/>
                  <a:pt x="211419" y="419670"/>
                </a:cubicBezTo>
                <a:close/>
                <a:moveTo>
                  <a:pt x="119531" y="415568"/>
                </a:moveTo>
                <a:cubicBezTo>
                  <a:pt x="120023" y="415204"/>
                  <a:pt x="121030" y="415276"/>
                  <a:pt x="122433" y="415694"/>
                </a:cubicBezTo>
                <a:cubicBezTo>
                  <a:pt x="123833" y="416113"/>
                  <a:pt x="125630" y="416877"/>
                  <a:pt x="127699" y="417896"/>
                </a:cubicBezTo>
                <a:cubicBezTo>
                  <a:pt x="133905" y="420953"/>
                  <a:pt x="142570" y="426306"/>
                  <a:pt x="150434" y="431488"/>
                </a:cubicBezTo>
                <a:cubicBezTo>
                  <a:pt x="158297" y="436671"/>
                  <a:pt x="165359" y="441685"/>
                  <a:pt x="168356" y="444066"/>
                </a:cubicBezTo>
                <a:lnTo>
                  <a:pt x="169073" y="444577"/>
                </a:lnTo>
                <a:lnTo>
                  <a:pt x="129008" y="427902"/>
                </a:lnTo>
                <a:lnTo>
                  <a:pt x="121744" y="420528"/>
                </a:lnTo>
                <a:cubicBezTo>
                  <a:pt x="119668" y="418033"/>
                  <a:pt x="118685" y="416194"/>
                  <a:pt x="119531" y="415568"/>
                </a:cubicBezTo>
                <a:close/>
                <a:moveTo>
                  <a:pt x="525994" y="413118"/>
                </a:moveTo>
                <a:cubicBezTo>
                  <a:pt x="525681" y="413670"/>
                  <a:pt x="528229" y="416231"/>
                  <a:pt x="535855" y="421987"/>
                </a:cubicBezTo>
                <a:cubicBezTo>
                  <a:pt x="535855" y="421987"/>
                  <a:pt x="537835" y="424087"/>
                  <a:pt x="540116" y="426176"/>
                </a:cubicBezTo>
                <a:lnTo>
                  <a:pt x="545176" y="429617"/>
                </a:lnTo>
                <a:lnTo>
                  <a:pt x="545911" y="429649"/>
                </a:lnTo>
                <a:lnTo>
                  <a:pt x="543313" y="423361"/>
                </a:lnTo>
                <a:cubicBezTo>
                  <a:pt x="539662" y="420207"/>
                  <a:pt x="534368" y="416777"/>
                  <a:pt x="530591" y="414762"/>
                </a:cubicBezTo>
                <a:cubicBezTo>
                  <a:pt x="528073" y="413418"/>
                  <a:pt x="526228" y="412703"/>
                  <a:pt x="525994" y="413118"/>
                </a:cubicBezTo>
                <a:close/>
                <a:moveTo>
                  <a:pt x="505680" y="390954"/>
                </a:moveTo>
                <a:lnTo>
                  <a:pt x="510360" y="393008"/>
                </a:lnTo>
                <a:lnTo>
                  <a:pt x="513756" y="395410"/>
                </a:lnTo>
                <a:lnTo>
                  <a:pt x="516182" y="391581"/>
                </a:lnTo>
                <a:lnTo>
                  <a:pt x="519777" y="393122"/>
                </a:lnTo>
                <a:lnTo>
                  <a:pt x="516120" y="391179"/>
                </a:lnTo>
                <a:lnTo>
                  <a:pt x="516182" y="391581"/>
                </a:lnTo>
                <a:close/>
                <a:moveTo>
                  <a:pt x="467019" y="370425"/>
                </a:moveTo>
                <a:cubicBezTo>
                  <a:pt x="472241" y="376266"/>
                  <a:pt x="477958" y="379077"/>
                  <a:pt x="484930" y="381847"/>
                </a:cubicBezTo>
                <a:lnTo>
                  <a:pt x="504239" y="390321"/>
                </a:lnTo>
                <a:lnTo>
                  <a:pt x="508461" y="387106"/>
                </a:lnTo>
                <a:lnTo>
                  <a:pt x="505177" y="385360"/>
                </a:lnTo>
                <a:cubicBezTo>
                  <a:pt x="491622" y="379447"/>
                  <a:pt x="478406" y="374607"/>
                  <a:pt x="467019" y="370425"/>
                </a:cubicBezTo>
                <a:close/>
                <a:moveTo>
                  <a:pt x="444146" y="359176"/>
                </a:moveTo>
                <a:cubicBezTo>
                  <a:pt x="441641" y="356372"/>
                  <a:pt x="444362" y="365431"/>
                  <a:pt x="444362" y="365431"/>
                </a:cubicBezTo>
                <a:cubicBezTo>
                  <a:pt x="445566" y="365388"/>
                  <a:pt x="446113" y="363805"/>
                  <a:pt x="446059" y="362240"/>
                </a:cubicBezTo>
                <a:cubicBezTo>
                  <a:pt x="446005" y="360677"/>
                  <a:pt x="445350" y="359135"/>
                  <a:pt x="444146" y="359176"/>
                </a:cubicBezTo>
                <a:close/>
                <a:moveTo>
                  <a:pt x="363762" y="340482"/>
                </a:moveTo>
                <a:cubicBezTo>
                  <a:pt x="361376" y="340158"/>
                  <a:pt x="360257" y="341011"/>
                  <a:pt x="364128" y="344127"/>
                </a:cubicBezTo>
                <a:cubicBezTo>
                  <a:pt x="366534" y="344044"/>
                  <a:pt x="366635" y="346932"/>
                  <a:pt x="369042" y="346847"/>
                </a:cubicBezTo>
                <a:cubicBezTo>
                  <a:pt x="371522" y="346039"/>
                  <a:pt x="371810" y="344944"/>
                  <a:pt x="371008" y="343889"/>
                </a:cubicBezTo>
                <a:cubicBezTo>
                  <a:pt x="370407" y="343097"/>
                  <a:pt x="369192" y="342326"/>
                  <a:pt x="367830" y="341713"/>
                </a:cubicBezTo>
                <a:cubicBezTo>
                  <a:pt x="366467" y="341099"/>
                  <a:pt x="364955" y="340644"/>
                  <a:pt x="363762" y="340482"/>
                </a:cubicBezTo>
                <a:close/>
                <a:moveTo>
                  <a:pt x="336106" y="287293"/>
                </a:moveTo>
                <a:lnTo>
                  <a:pt x="336325" y="290473"/>
                </a:lnTo>
                <a:lnTo>
                  <a:pt x="336433" y="292028"/>
                </a:lnTo>
                <a:cubicBezTo>
                  <a:pt x="336460" y="292423"/>
                  <a:pt x="336453" y="292324"/>
                  <a:pt x="336428" y="291954"/>
                </a:cubicBezTo>
                <a:lnTo>
                  <a:pt x="336325" y="290473"/>
                </a:lnTo>
                <a:lnTo>
                  <a:pt x="336310" y="290252"/>
                </a:lnTo>
                <a:cubicBezTo>
                  <a:pt x="336214" y="288872"/>
                  <a:pt x="336106" y="287293"/>
                  <a:pt x="336106" y="287293"/>
                </a:cubicBezTo>
                <a:close/>
                <a:moveTo>
                  <a:pt x="88518" y="282422"/>
                </a:moveTo>
                <a:lnTo>
                  <a:pt x="92578" y="282541"/>
                </a:lnTo>
                <a:lnTo>
                  <a:pt x="94525" y="282980"/>
                </a:lnTo>
                <a:lnTo>
                  <a:pt x="108322" y="292125"/>
                </a:lnTo>
                <a:cubicBezTo>
                  <a:pt x="124316" y="304372"/>
                  <a:pt x="143470" y="322574"/>
                  <a:pt x="151267" y="327418"/>
                </a:cubicBezTo>
                <a:lnTo>
                  <a:pt x="190686" y="352896"/>
                </a:lnTo>
                <a:lnTo>
                  <a:pt x="155260" y="337691"/>
                </a:lnTo>
                <a:lnTo>
                  <a:pt x="151399" y="334376"/>
                </a:lnTo>
                <a:cubicBezTo>
                  <a:pt x="143922" y="328167"/>
                  <a:pt x="135252" y="321227"/>
                  <a:pt x="124046" y="312653"/>
                </a:cubicBezTo>
                <a:cubicBezTo>
                  <a:pt x="120382" y="308996"/>
                  <a:pt x="92704" y="288346"/>
                  <a:pt x="88518" y="282422"/>
                </a:cubicBezTo>
                <a:close/>
                <a:moveTo>
                  <a:pt x="238589" y="262760"/>
                </a:moveTo>
                <a:cubicBezTo>
                  <a:pt x="254431" y="267310"/>
                  <a:pt x="269196" y="276905"/>
                  <a:pt x="283734" y="287378"/>
                </a:cubicBezTo>
                <a:lnTo>
                  <a:pt x="288196" y="290629"/>
                </a:lnTo>
                <a:lnTo>
                  <a:pt x="241578" y="268954"/>
                </a:lnTo>
                <a:lnTo>
                  <a:pt x="240059" y="267099"/>
                </a:lnTo>
                <a:cubicBezTo>
                  <a:pt x="238016" y="264187"/>
                  <a:pt x="237212" y="262364"/>
                  <a:pt x="238589" y="262760"/>
                </a:cubicBezTo>
                <a:close/>
                <a:moveTo>
                  <a:pt x="80774" y="178620"/>
                </a:moveTo>
                <a:lnTo>
                  <a:pt x="87461" y="180793"/>
                </a:lnTo>
                <a:cubicBezTo>
                  <a:pt x="97515" y="184177"/>
                  <a:pt x="103018" y="185853"/>
                  <a:pt x="105454" y="186281"/>
                </a:cubicBezTo>
                <a:lnTo>
                  <a:pt x="105285" y="185450"/>
                </a:lnTo>
                <a:lnTo>
                  <a:pt x="133492" y="206089"/>
                </a:lnTo>
                <a:cubicBezTo>
                  <a:pt x="153808" y="219596"/>
                  <a:pt x="174016" y="231767"/>
                  <a:pt x="194380" y="243115"/>
                </a:cubicBezTo>
                <a:lnTo>
                  <a:pt x="206351" y="252659"/>
                </a:lnTo>
                <a:lnTo>
                  <a:pt x="172799" y="237895"/>
                </a:lnTo>
                <a:lnTo>
                  <a:pt x="146962" y="228892"/>
                </a:lnTo>
                <a:lnTo>
                  <a:pt x="89394" y="185535"/>
                </a:lnTo>
                <a:close/>
                <a:moveTo>
                  <a:pt x="2078423" y="169140"/>
                </a:moveTo>
                <a:cubicBezTo>
                  <a:pt x="2075348" y="168150"/>
                  <a:pt x="2073425" y="168249"/>
                  <a:pt x="2073193" y="169852"/>
                </a:cubicBezTo>
                <a:cubicBezTo>
                  <a:pt x="2078746" y="173705"/>
                  <a:pt x="2127143" y="207294"/>
                  <a:pt x="2127143" y="207294"/>
                </a:cubicBezTo>
                <a:cubicBezTo>
                  <a:pt x="2156167" y="223910"/>
                  <a:pt x="2143143" y="211342"/>
                  <a:pt x="2122629" y="196225"/>
                </a:cubicBezTo>
                <a:cubicBezTo>
                  <a:pt x="2107246" y="184886"/>
                  <a:pt x="2087650" y="172113"/>
                  <a:pt x="2078423" y="169140"/>
                </a:cubicBezTo>
                <a:close/>
                <a:moveTo>
                  <a:pt x="0" y="112254"/>
                </a:moveTo>
                <a:lnTo>
                  <a:pt x="8082" y="114665"/>
                </a:lnTo>
                <a:lnTo>
                  <a:pt x="14744" y="117178"/>
                </a:lnTo>
                <a:lnTo>
                  <a:pt x="62503" y="153814"/>
                </a:lnTo>
                <a:lnTo>
                  <a:pt x="56752" y="151994"/>
                </a:lnTo>
                <a:lnTo>
                  <a:pt x="43705" y="148878"/>
                </a:lnTo>
                <a:lnTo>
                  <a:pt x="21976" y="131445"/>
                </a:lnTo>
                <a:close/>
                <a:moveTo>
                  <a:pt x="384950" y="105795"/>
                </a:moveTo>
                <a:lnTo>
                  <a:pt x="397137" y="114363"/>
                </a:lnTo>
                <a:cubicBezTo>
                  <a:pt x="403001" y="117838"/>
                  <a:pt x="407730" y="119703"/>
                  <a:pt x="410225" y="118683"/>
                </a:cubicBezTo>
                <a:lnTo>
                  <a:pt x="408533" y="115440"/>
                </a:lnTo>
                <a:close/>
                <a:moveTo>
                  <a:pt x="1958847" y="87118"/>
                </a:moveTo>
                <a:lnTo>
                  <a:pt x="1958908" y="87173"/>
                </a:lnTo>
                <a:lnTo>
                  <a:pt x="1959113" y="87285"/>
                </a:lnTo>
                <a:close/>
                <a:moveTo>
                  <a:pt x="364111" y="83209"/>
                </a:moveTo>
                <a:lnTo>
                  <a:pt x="366606" y="84838"/>
                </a:lnTo>
                <a:lnTo>
                  <a:pt x="365891" y="85315"/>
                </a:lnTo>
                <a:cubicBezTo>
                  <a:pt x="364887" y="85349"/>
                  <a:pt x="364160" y="84652"/>
                  <a:pt x="364111" y="83209"/>
                </a:cubicBezTo>
                <a:close/>
                <a:moveTo>
                  <a:pt x="1957771" y="77900"/>
                </a:moveTo>
                <a:lnTo>
                  <a:pt x="1967455" y="84427"/>
                </a:lnTo>
                <a:cubicBezTo>
                  <a:pt x="1973018" y="88569"/>
                  <a:pt x="1983271" y="97696"/>
                  <a:pt x="1980472" y="98403"/>
                </a:cubicBezTo>
                <a:lnTo>
                  <a:pt x="1977344" y="97362"/>
                </a:lnTo>
                <a:lnTo>
                  <a:pt x="1994407" y="106793"/>
                </a:lnTo>
                <a:lnTo>
                  <a:pt x="1999981" y="109638"/>
                </a:lnTo>
                <a:lnTo>
                  <a:pt x="2001844" y="109426"/>
                </a:lnTo>
                <a:lnTo>
                  <a:pt x="2002923" y="111140"/>
                </a:lnTo>
                <a:lnTo>
                  <a:pt x="2027744" y="123811"/>
                </a:lnTo>
                <a:cubicBezTo>
                  <a:pt x="2036497" y="128508"/>
                  <a:pt x="2041891" y="131958"/>
                  <a:pt x="2040927" y="133346"/>
                </a:cubicBezTo>
                <a:cubicBezTo>
                  <a:pt x="2040964" y="127787"/>
                  <a:pt x="2034629" y="121038"/>
                  <a:pt x="2025102" y="114041"/>
                </a:cubicBezTo>
                <a:cubicBezTo>
                  <a:pt x="2010813" y="103546"/>
                  <a:pt x="1989348" y="92492"/>
                  <a:pt x="1971456" y="84064"/>
                </a:cubicBezTo>
                <a:close/>
                <a:moveTo>
                  <a:pt x="158493" y="75496"/>
                </a:moveTo>
                <a:cubicBezTo>
                  <a:pt x="159436" y="75238"/>
                  <a:pt x="161147" y="75770"/>
                  <a:pt x="163446" y="77408"/>
                </a:cubicBezTo>
                <a:cubicBezTo>
                  <a:pt x="166513" y="79591"/>
                  <a:pt x="170628" y="83740"/>
                  <a:pt x="175377" y="90605"/>
                </a:cubicBezTo>
                <a:cubicBezTo>
                  <a:pt x="159715" y="84151"/>
                  <a:pt x="155660" y="76270"/>
                  <a:pt x="158493" y="75496"/>
                </a:cubicBezTo>
                <a:close/>
                <a:moveTo>
                  <a:pt x="333602" y="60183"/>
                </a:moveTo>
                <a:cubicBezTo>
                  <a:pt x="335460" y="61683"/>
                  <a:pt x="338773" y="63856"/>
                  <a:pt x="342694" y="66227"/>
                </a:cubicBezTo>
                <a:lnTo>
                  <a:pt x="352438" y="71753"/>
                </a:lnTo>
                <a:lnTo>
                  <a:pt x="337811" y="62357"/>
                </a:lnTo>
                <a:close/>
                <a:moveTo>
                  <a:pt x="520457" y="16518"/>
                </a:moveTo>
                <a:lnTo>
                  <a:pt x="520585" y="18074"/>
                </a:lnTo>
                <a:cubicBezTo>
                  <a:pt x="520614" y="18426"/>
                  <a:pt x="520621" y="18519"/>
                  <a:pt x="520591" y="18144"/>
                </a:cubicBezTo>
                <a:lnTo>
                  <a:pt x="520458" y="16519"/>
                </a:lnTo>
                <a:close/>
                <a:moveTo>
                  <a:pt x="449453" y="7989"/>
                </a:moveTo>
                <a:lnTo>
                  <a:pt x="450379" y="8964"/>
                </a:lnTo>
                <a:cubicBezTo>
                  <a:pt x="455673" y="14490"/>
                  <a:pt x="477067" y="36274"/>
                  <a:pt x="480571" y="31202"/>
                </a:cubicBezTo>
                <a:cubicBezTo>
                  <a:pt x="481558" y="30472"/>
                  <a:pt x="479830" y="28094"/>
                  <a:pt x="476927" y="25126"/>
                </a:cubicBezTo>
                <a:lnTo>
                  <a:pt x="467115" y="16296"/>
                </a:lnTo>
                <a:close/>
                <a:moveTo>
                  <a:pt x="2273920" y="0"/>
                </a:moveTo>
                <a:lnTo>
                  <a:pt x="2371795" y="76989"/>
                </a:lnTo>
                <a:lnTo>
                  <a:pt x="2388334" y="92933"/>
                </a:lnTo>
                <a:cubicBezTo>
                  <a:pt x="2458153" y="157540"/>
                  <a:pt x="2527802" y="221438"/>
                  <a:pt x="2597694" y="291525"/>
                </a:cubicBezTo>
                <a:cubicBezTo>
                  <a:pt x="2733573" y="419648"/>
                  <a:pt x="2870819" y="553438"/>
                  <a:pt x="3017640" y="697911"/>
                </a:cubicBezTo>
                <a:cubicBezTo>
                  <a:pt x="3135150" y="824472"/>
                  <a:pt x="3249694" y="938753"/>
                  <a:pt x="3380557" y="1075084"/>
                </a:cubicBezTo>
                <a:cubicBezTo>
                  <a:pt x="3397592" y="1095960"/>
                  <a:pt x="3461686" y="1154453"/>
                  <a:pt x="3400295" y="1082313"/>
                </a:cubicBezTo>
                <a:cubicBezTo>
                  <a:pt x="3369192" y="1052840"/>
                  <a:pt x="3335774" y="1017926"/>
                  <a:pt x="3309166" y="986370"/>
                </a:cubicBezTo>
                <a:cubicBezTo>
                  <a:pt x="3258717" y="930578"/>
                  <a:pt x="3234224" y="899508"/>
                  <a:pt x="3189866" y="848247"/>
                </a:cubicBezTo>
                <a:cubicBezTo>
                  <a:pt x="3115348" y="767282"/>
                  <a:pt x="3014677" y="685633"/>
                  <a:pt x="2939214" y="604897"/>
                </a:cubicBezTo>
                <a:cubicBezTo>
                  <a:pt x="2846832" y="511003"/>
                  <a:pt x="2758536" y="420058"/>
                  <a:pt x="2662165" y="323613"/>
                </a:cubicBezTo>
                <a:lnTo>
                  <a:pt x="2622313" y="284132"/>
                </a:lnTo>
                <a:lnTo>
                  <a:pt x="2666103" y="320533"/>
                </a:lnTo>
                <a:lnTo>
                  <a:pt x="2796077" y="433602"/>
                </a:lnTo>
                <a:lnTo>
                  <a:pt x="2979437" y="614177"/>
                </a:lnTo>
                <a:cubicBezTo>
                  <a:pt x="3163029" y="786758"/>
                  <a:pt x="3327111" y="982037"/>
                  <a:pt x="3488036" y="1160087"/>
                </a:cubicBezTo>
                <a:cubicBezTo>
                  <a:pt x="3570761" y="1246067"/>
                  <a:pt x="3660294" y="1335401"/>
                  <a:pt x="3750054" y="1425680"/>
                </a:cubicBezTo>
                <a:cubicBezTo>
                  <a:pt x="3965725" y="1652485"/>
                  <a:pt x="4158957" y="1914692"/>
                  <a:pt x="4353361" y="2177617"/>
                </a:cubicBezTo>
                <a:lnTo>
                  <a:pt x="4391743" y="2240441"/>
                </a:lnTo>
                <a:lnTo>
                  <a:pt x="4145993" y="1961446"/>
                </a:lnTo>
                <a:cubicBezTo>
                  <a:pt x="4054020" y="1858719"/>
                  <a:pt x="3960341" y="1755927"/>
                  <a:pt x="3864164" y="1652720"/>
                </a:cubicBezTo>
                <a:cubicBezTo>
                  <a:pt x="3542647" y="1297877"/>
                  <a:pt x="3162891" y="962585"/>
                  <a:pt x="2782233" y="618435"/>
                </a:cubicBezTo>
                <a:cubicBezTo>
                  <a:pt x="2654649" y="507546"/>
                  <a:pt x="2521643" y="385838"/>
                  <a:pt x="2385442" y="277201"/>
                </a:cubicBezTo>
                <a:cubicBezTo>
                  <a:pt x="2285607" y="200857"/>
                  <a:pt x="2176914" y="125420"/>
                  <a:pt x="2085143" y="47619"/>
                </a:cubicBezTo>
                <a:lnTo>
                  <a:pt x="2022467" y="0"/>
                </a:lnTo>
                <a:close/>
                <a:moveTo>
                  <a:pt x="323788" y="0"/>
                </a:moveTo>
                <a:lnTo>
                  <a:pt x="331535" y="5894"/>
                </a:lnTo>
                <a:cubicBezTo>
                  <a:pt x="338843" y="11520"/>
                  <a:pt x="347856" y="18488"/>
                  <a:pt x="356702" y="25297"/>
                </a:cubicBezTo>
                <a:lnTo>
                  <a:pt x="356758" y="25341"/>
                </a:lnTo>
                <a:lnTo>
                  <a:pt x="368181" y="28337"/>
                </a:lnTo>
                <a:lnTo>
                  <a:pt x="391016" y="36774"/>
                </a:lnTo>
                <a:lnTo>
                  <a:pt x="390256" y="34483"/>
                </a:lnTo>
                <a:cubicBezTo>
                  <a:pt x="389413" y="32341"/>
                  <a:pt x="388574" y="30544"/>
                  <a:pt x="387926" y="29488"/>
                </a:cubicBezTo>
                <a:cubicBezTo>
                  <a:pt x="383041" y="24611"/>
                  <a:pt x="335465" y="-10473"/>
                  <a:pt x="368030" y="9300"/>
                </a:cubicBezTo>
                <a:cubicBezTo>
                  <a:pt x="385408" y="19792"/>
                  <a:pt x="379097" y="13493"/>
                  <a:pt x="367430" y="3845"/>
                </a:cubicBezTo>
                <a:lnTo>
                  <a:pt x="362598" y="1"/>
                </a:lnTo>
                <a:lnTo>
                  <a:pt x="1843967" y="1"/>
                </a:lnTo>
                <a:lnTo>
                  <a:pt x="1908627" y="44647"/>
                </a:lnTo>
                <a:lnTo>
                  <a:pt x="1917952" y="47997"/>
                </a:lnTo>
                <a:cubicBezTo>
                  <a:pt x="1926892" y="42738"/>
                  <a:pt x="1885765" y="15297"/>
                  <a:pt x="1862634" y="511"/>
                </a:cubicBezTo>
                <a:lnTo>
                  <a:pt x="1861830" y="0"/>
                </a:lnTo>
                <a:lnTo>
                  <a:pt x="1946653" y="0"/>
                </a:lnTo>
                <a:lnTo>
                  <a:pt x="2332402" y="290954"/>
                </a:lnTo>
                <a:cubicBezTo>
                  <a:pt x="2477573" y="406992"/>
                  <a:pt x="2612828" y="537317"/>
                  <a:pt x="2746628" y="659576"/>
                </a:cubicBezTo>
                <a:cubicBezTo>
                  <a:pt x="2889043" y="779584"/>
                  <a:pt x="3022841" y="901840"/>
                  <a:pt x="3157192" y="1023306"/>
                </a:cubicBezTo>
                <a:cubicBezTo>
                  <a:pt x="3282928" y="1147022"/>
                  <a:pt x="3431952" y="1257506"/>
                  <a:pt x="3567208" y="1387830"/>
                </a:cubicBezTo>
                <a:cubicBezTo>
                  <a:pt x="3689636" y="1516309"/>
                  <a:pt x="3804905" y="1655103"/>
                  <a:pt x="3928392" y="1770205"/>
                </a:cubicBezTo>
                <a:cubicBezTo>
                  <a:pt x="3997816" y="1839553"/>
                  <a:pt x="4054125" y="1893922"/>
                  <a:pt x="4113236" y="1956111"/>
                </a:cubicBezTo>
                <a:cubicBezTo>
                  <a:pt x="4239954" y="2098738"/>
                  <a:pt x="4356353" y="2238024"/>
                  <a:pt x="4471743" y="2377491"/>
                </a:cubicBezTo>
                <a:lnTo>
                  <a:pt x="4476816" y="2383572"/>
                </a:lnTo>
                <a:lnTo>
                  <a:pt x="4478180" y="2384199"/>
                </a:lnTo>
                <a:lnTo>
                  <a:pt x="4478196" y="2385226"/>
                </a:lnTo>
                <a:lnTo>
                  <a:pt x="4493677" y="2403782"/>
                </a:lnTo>
                <a:lnTo>
                  <a:pt x="4493609" y="2402807"/>
                </a:lnTo>
                <a:cubicBezTo>
                  <a:pt x="4496853" y="2404812"/>
                  <a:pt x="4502073" y="2409494"/>
                  <a:pt x="4505028" y="2412543"/>
                </a:cubicBezTo>
                <a:cubicBezTo>
                  <a:pt x="4517325" y="2425066"/>
                  <a:pt x="4530076" y="2442355"/>
                  <a:pt x="4542372" y="2454876"/>
                </a:cubicBezTo>
                <a:cubicBezTo>
                  <a:pt x="4597306" y="2514038"/>
                  <a:pt x="4643866" y="2569187"/>
                  <a:pt x="4693295" y="2621842"/>
                </a:cubicBezTo>
                <a:cubicBezTo>
                  <a:pt x="4763376" y="2695474"/>
                  <a:pt x="4823087" y="2776757"/>
                  <a:pt x="4882607" y="2851397"/>
                </a:cubicBezTo>
                <a:cubicBezTo>
                  <a:pt x="4913598" y="2887675"/>
                  <a:pt x="4947407" y="2925534"/>
                  <a:pt x="4981249" y="2963760"/>
                </a:cubicBezTo>
                <a:cubicBezTo>
                  <a:pt x="5061861" y="3059335"/>
                  <a:pt x="5129881" y="3167215"/>
                  <a:pt x="5198376" y="3275422"/>
                </a:cubicBezTo>
                <a:cubicBezTo>
                  <a:pt x="5208082" y="3293372"/>
                  <a:pt x="5215065" y="3311582"/>
                  <a:pt x="5225556" y="3326648"/>
                </a:cubicBezTo>
                <a:lnTo>
                  <a:pt x="5235669" y="3338459"/>
                </a:lnTo>
                <a:lnTo>
                  <a:pt x="5235321" y="3339168"/>
                </a:lnTo>
                <a:cubicBezTo>
                  <a:pt x="5235409" y="3340085"/>
                  <a:pt x="5236129" y="3340663"/>
                  <a:pt x="5237449" y="3340538"/>
                </a:cubicBezTo>
                <a:lnTo>
                  <a:pt x="5235669" y="3338459"/>
                </a:lnTo>
                <a:lnTo>
                  <a:pt x="5236993" y="3335769"/>
                </a:lnTo>
                <a:cubicBezTo>
                  <a:pt x="5249955" y="3355260"/>
                  <a:pt x="5265767" y="3376700"/>
                  <a:pt x="5268407" y="3376447"/>
                </a:cubicBezTo>
                <a:cubicBezTo>
                  <a:pt x="5265767" y="3376700"/>
                  <a:pt x="5264682" y="3365330"/>
                  <a:pt x="5264682" y="3365330"/>
                </a:cubicBezTo>
                <a:cubicBezTo>
                  <a:pt x="5264052" y="3358728"/>
                  <a:pt x="5269962" y="3364827"/>
                  <a:pt x="5269087" y="3355657"/>
                </a:cubicBezTo>
                <a:cubicBezTo>
                  <a:pt x="5265817" y="3349306"/>
                  <a:pt x="5255707" y="3331764"/>
                  <a:pt x="5249132" y="3318696"/>
                </a:cubicBezTo>
                <a:cubicBezTo>
                  <a:pt x="5238320" y="3299648"/>
                  <a:pt x="5227131" y="3279803"/>
                  <a:pt x="5215625" y="3259644"/>
                </a:cubicBezTo>
                <a:lnTo>
                  <a:pt x="5186060" y="3208723"/>
                </a:lnTo>
                <a:lnTo>
                  <a:pt x="5194656" y="3220663"/>
                </a:lnTo>
                <a:cubicBezTo>
                  <a:pt x="5208403" y="3242576"/>
                  <a:pt x="5220855" y="3264893"/>
                  <a:pt x="5232706" y="3286708"/>
                </a:cubicBezTo>
                <a:cubicBezTo>
                  <a:pt x="5255968" y="3330386"/>
                  <a:pt x="5287800" y="3375466"/>
                  <a:pt x="5314388" y="3421416"/>
                </a:cubicBezTo>
                <a:cubicBezTo>
                  <a:pt x="5327654" y="3446430"/>
                  <a:pt x="5341644" y="3470912"/>
                  <a:pt x="5354899" y="3494630"/>
                </a:cubicBezTo>
                <a:cubicBezTo>
                  <a:pt x="5368153" y="3518351"/>
                  <a:pt x="5380668" y="3541307"/>
                  <a:pt x="5390978" y="3563273"/>
                </a:cubicBezTo>
                <a:cubicBezTo>
                  <a:pt x="5374922" y="3539264"/>
                  <a:pt x="5358920" y="3511180"/>
                  <a:pt x="5345295" y="3484721"/>
                </a:cubicBezTo>
                <a:lnTo>
                  <a:pt x="5329063" y="3458880"/>
                </a:lnTo>
                <a:cubicBezTo>
                  <a:pt x="5323342" y="3459426"/>
                  <a:pt x="5333874" y="3481369"/>
                  <a:pt x="5336934" y="3485519"/>
                </a:cubicBezTo>
                <a:cubicBezTo>
                  <a:pt x="5367456" y="3544788"/>
                  <a:pt x="5412250" y="3609360"/>
                  <a:pt x="5433920" y="3664293"/>
                </a:cubicBezTo>
                <a:cubicBezTo>
                  <a:pt x="5399236" y="3617264"/>
                  <a:pt x="5370761" y="3551506"/>
                  <a:pt x="5338473" y="3501657"/>
                </a:cubicBezTo>
                <a:cubicBezTo>
                  <a:pt x="5348339" y="3516632"/>
                  <a:pt x="5331897" y="3488589"/>
                  <a:pt x="5329027" y="3491084"/>
                </a:cubicBezTo>
                <a:cubicBezTo>
                  <a:pt x="5324167" y="3495991"/>
                  <a:pt x="5335833" y="3501909"/>
                  <a:pt x="5335833" y="3501909"/>
                </a:cubicBezTo>
                <a:cubicBezTo>
                  <a:pt x="5352623" y="3533620"/>
                  <a:pt x="5369293" y="3564045"/>
                  <a:pt x="5385244" y="3593938"/>
                </a:cubicBezTo>
                <a:lnTo>
                  <a:pt x="5415575" y="3653663"/>
                </a:lnTo>
                <a:lnTo>
                  <a:pt x="5408945" y="3646711"/>
                </a:lnTo>
                <a:lnTo>
                  <a:pt x="5408624" y="3646437"/>
                </a:lnTo>
                <a:lnTo>
                  <a:pt x="5407108" y="3643902"/>
                </a:lnTo>
                <a:cubicBezTo>
                  <a:pt x="5403803" y="3637185"/>
                  <a:pt x="5386732" y="3602542"/>
                  <a:pt x="5384091" y="3602793"/>
                </a:cubicBezTo>
                <a:cubicBezTo>
                  <a:pt x="5375731" y="3603591"/>
                  <a:pt x="5395441" y="3637983"/>
                  <a:pt x="5395021" y="3633581"/>
                </a:cubicBezTo>
                <a:lnTo>
                  <a:pt x="5396728" y="3636488"/>
                </a:lnTo>
                <a:lnTo>
                  <a:pt x="5391756" y="3636486"/>
                </a:lnTo>
                <a:cubicBezTo>
                  <a:pt x="5392316" y="3638315"/>
                  <a:pt x="5394838" y="3641682"/>
                  <a:pt x="5398297" y="3645718"/>
                </a:cubicBezTo>
                <a:lnTo>
                  <a:pt x="5407498" y="3655759"/>
                </a:lnTo>
                <a:lnTo>
                  <a:pt x="5411709" y="3664190"/>
                </a:lnTo>
                <a:cubicBezTo>
                  <a:pt x="5409698" y="3671044"/>
                  <a:pt x="5393011" y="3640436"/>
                  <a:pt x="5393011" y="3640436"/>
                </a:cubicBezTo>
                <a:cubicBezTo>
                  <a:pt x="5362560" y="3581898"/>
                  <a:pt x="5332912" y="3531799"/>
                  <a:pt x="5306588" y="3483972"/>
                </a:cubicBezTo>
                <a:cubicBezTo>
                  <a:pt x="5303530" y="3479823"/>
                  <a:pt x="5275894" y="3422868"/>
                  <a:pt x="5267743" y="3425867"/>
                </a:cubicBezTo>
                <a:cubicBezTo>
                  <a:pt x="5262672" y="3428572"/>
                  <a:pt x="5285268" y="3465279"/>
                  <a:pt x="5271697" y="3434742"/>
                </a:cubicBezTo>
                <a:cubicBezTo>
                  <a:pt x="5295168" y="3480620"/>
                  <a:pt x="5317976" y="3519529"/>
                  <a:pt x="5341677" y="3563163"/>
                </a:cubicBezTo>
                <a:cubicBezTo>
                  <a:pt x="5341887" y="3565364"/>
                  <a:pt x="5370660" y="3606295"/>
                  <a:pt x="5368473" y="3611316"/>
                </a:cubicBezTo>
                <a:cubicBezTo>
                  <a:pt x="5360533" y="3616515"/>
                  <a:pt x="5349128" y="3585400"/>
                  <a:pt x="5349128" y="3585400"/>
                </a:cubicBezTo>
                <a:cubicBezTo>
                  <a:pt x="5316211" y="3528950"/>
                  <a:pt x="5296884" y="3498593"/>
                  <a:pt x="5266818" y="3444091"/>
                </a:cubicBezTo>
                <a:cubicBezTo>
                  <a:pt x="5263756" y="3439942"/>
                  <a:pt x="5236980" y="3387348"/>
                  <a:pt x="5231469" y="3390093"/>
                </a:cubicBezTo>
                <a:cubicBezTo>
                  <a:pt x="5229285" y="3395114"/>
                  <a:pt x="5257812" y="3433477"/>
                  <a:pt x="5254750" y="3429328"/>
                </a:cubicBezTo>
                <a:cubicBezTo>
                  <a:pt x="5261536" y="3444596"/>
                  <a:pt x="5267693" y="3453261"/>
                  <a:pt x="5275161" y="3471054"/>
                </a:cubicBezTo>
                <a:cubicBezTo>
                  <a:pt x="5256711" y="3449868"/>
                  <a:pt x="5248365" y="3422904"/>
                  <a:pt x="5232555" y="3401465"/>
                </a:cubicBezTo>
                <a:cubicBezTo>
                  <a:pt x="5229285" y="3395114"/>
                  <a:pt x="5220468" y="3391143"/>
                  <a:pt x="5214311" y="3382477"/>
                </a:cubicBezTo>
                <a:lnTo>
                  <a:pt x="5206400" y="3371027"/>
                </a:lnTo>
                <a:lnTo>
                  <a:pt x="5206248" y="3370548"/>
                </a:lnTo>
                <a:lnTo>
                  <a:pt x="5204604" y="3368428"/>
                </a:lnTo>
                <a:lnTo>
                  <a:pt x="5187652" y="3343891"/>
                </a:lnTo>
                <a:cubicBezTo>
                  <a:pt x="5179088" y="3329764"/>
                  <a:pt x="5170849" y="3315558"/>
                  <a:pt x="5162943" y="3304839"/>
                </a:cubicBezTo>
                <a:cubicBezTo>
                  <a:pt x="5168888" y="3311305"/>
                  <a:pt x="5156138" y="3294014"/>
                  <a:pt x="5153498" y="3294267"/>
                </a:cubicBezTo>
                <a:cubicBezTo>
                  <a:pt x="5145136" y="3295064"/>
                  <a:pt x="5163819" y="3314009"/>
                  <a:pt x="5164028" y="3316211"/>
                </a:cubicBezTo>
                <a:lnTo>
                  <a:pt x="5175977" y="3335907"/>
                </a:lnTo>
                <a:lnTo>
                  <a:pt x="5195224" y="3356332"/>
                </a:lnTo>
                <a:lnTo>
                  <a:pt x="5204604" y="3368428"/>
                </a:lnTo>
                <a:lnTo>
                  <a:pt x="5206400" y="3371027"/>
                </a:lnTo>
                <a:lnTo>
                  <a:pt x="5209255" y="3379997"/>
                </a:lnTo>
                <a:lnTo>
                  <a:pt x="5198122" y="3372410"/>
                </a:lnTo>
                <a:lnTo>
                  <a:pt x="5216589" y="3402848"/>
                </a:lnTo>
                <a:cubicBezTo>
                  <a:pt x="5233408" y="3431364"/>
                  <a:pt x="5249208" y="3459652"/>
                  <a:pt x="5263025" y="3488128"/>
                </a:cubicBezTo>
                <a:cubicBezTo>
                  <a:pt x="5244038" y="3463660"/>
                  <a:pt x="5231481" y="3440245"/>
                  <a:pt x="5218945" y="3417059"/>
                </a:cubicBezTo>
                <a:lnTo>
                  <a:pt x="5179787" y="3354965"/>
                </a:lnTo>
                <a:lnTo>
                  <a:pt x="5169824" y="3345133"/>
                </a:lnTo>
                <a:lnTo>
                  <a:pt x="5156686" y="3331601"/>
                </a:lnTo>
                <a:lnTo>
                  <a:pt x="5157418" y="3335347"/>
                </a:lnTo>
                <a:cubicBezTo>
                  <a:pt x="5193430" y="3396316"/>
                  <a:pt x="5225893" y="3447997"/>
                  <a:pt x="5256170" y="3504698"/>
                </a:cubicBezTo>
                <a:lnTo>
                  <a:pt x="5263714" y="3522170"/>
                </a:lnTo>
                <a:lnTo>
                  <a:pt x="5279920" y="3541812"/>
                </a:lnTo>
                <a:cubicBezTo>
                  <a:pt x="5292163" y="3557785"/>
                  <a:pt x="5282131" y="3549968"/>
                  <a:pt x="5264319" y="3534188"/>
                </a:cubicBezTo>
                <a:lnTo>
                  <a:pt x="5240303" y="3512600"/>
                </a:lnTo>
                <a:lnTo>
                  <a:pt x="5249948" y="3528658"/>
                </a:lnTo>
                <a:lnTo>
                  <a:pt x="5233966" y="3516219"/>
                </a:lnTo>
                <a:cubicBezTo>
                  <a:pt x="5208242" y="3504434"/>
                  <a:pt x="5232481" y="3528201"/>
                  <a:pt x="5249255" y="3542464"/>
                </a:cubicBezTo>
                <a:lnTo>
                  <a:pt x="5269849" y="3563056"/>
                </a:lnTo>
                <a:lnTo>
                  <a:pt x="5279834" y="3580539"/>
                </a:lnTo>
                <a:lnTo>
                  <a:pt x="5281047" y="3582643"/>
                </a:lnTo>
                <a:lnTo>
                  <a:pt x="5272311" y="3574897"/>
                </a:lnTo>
                <a:cubicBezTo>
                  <a:pt x="5260498" y="3564522"/>
                  <a:pt x="5248990" y="3554048"/>
                  <a:pt x="5238944" y="3543092"/>
                </a:cubicBezTo>
                <a:cubicBezTo>
                  <a:pt x="5226910" y="3531409"/>
                  <a:pt x="5214902" y="3517536"/>
                  <a:pt x="5202528" y="3503782"/>
                </a:cubicBezTo>
                <a:lnTo>
                  <a:pt x="5175313" y="3476581"/>
                </a:lnTo>
                <a:lnTo>
                  <a:pt x="5180612" y="3490624"/>
                </a:lnTo>
                <a:lnTo>
                  <a:pt x="5182692" y="3493053"/>
                </a:lnTo>
                <a:cubicBezTo>
                  <a:pt x="5196052" y="3508436"/>
                  <a:pt x="5211123" y="3526478"/>
                  <a:pt x="5216320" y="3530749"/>
                </a:cubicBezTo>
                <a:cubicBezTo>
                  <a:pt x="5218415" y="3535579"/>
                  <a:pt x="5222782" y="3545641"/>
                  <a:pt x="5223830" y="3548055"/>
                </a:cubicBezTo>
                <a:cubicBezTo>
                  <a:pt x="5229898" y="3554339"/>
                  <a:pt x="5234046" y="3556195"/>
                  <a:pt x="5239556" y="3559904"/>
                </a:cubicBezTo>
                <a:cubicBezTo>
                  <a:pt x="5240604" y="3562318"/>
                  <a:pt x="5240509" y="3571086"/>
                  <a:pt x="5247240" y="3577611"/>
                </a:cubicBezTo>
                <a:cubicBezTo>
                  <a:pt x="5253308" y="3583895"/>
                  <a:pt x="5273008" y="3597198"/>
                  <a:pt x="5282570" y="3611532"/>
                </a:cubicBezTo>
                <a:cubicBezTo>
                  <a:pt x="5286738" y="3617289"/>
                  <a:pt x="5287790" y="3619790"/>
                  <a:pt x="5286921" y="3620196"/>
                </a:cubicBezTo>
                <a:lnTo>
                  <a:pt x="5283010" y="3618068"/>
                </a:lnTo>
                <a:lnTo>
                  <a:pt x="5300231" y="3634831"/>
                </a:lnTo>
                <a:cubicBezTo>
                  <a:pt x="5305107" y="3640033"/>
                  <a:pt x="5308490" y="3644366"/>
                  <a:pt x="5308716" y="3646581"/>
                </a:cubicBezTo>
                <a:cubicBezTo>
                  <a:pt x="5306867" y="3659408"/>
                  <a:pt x="5284122" y="3629512"/>
                  <a:pt x="5284122" y="3629512"/>
                </a:cubicBezTo>
                <a:cubicBezTo>
                  <a:pt x="5278937" y="3623856"/>
                  <a:pt x="5269520" y="3614453"/>
                  <a:pt x="5258739" y="3604051"/>
                </a:cubicBezTo>
                <a:lnTo>
                  <a:pt x="5226950" y="3574241"/>
                </a:lnTo>
                <a:lnTo>
                  <a:pt x="5220373" y="3572180"/>
                </a:lnTo>
                <a:cubicBezTo>
                  <a:pt x="5215929" y="3569960"/>
                  <a:pt x="5210901" y="3565835"/>
                  <a:pt x="5205545" y="3560553"/>
                </a:cubicBezTo>
                <a:lnTo>
                  <a:pt x="5201029" y="3555560"/>
                </a:lnTo>
                <a:lnTo>
                  <a:pt x="5202424" y="3557524"/>
                </a:lnTo>
                <a:lnTo>
                  <a:pt x="5207365" y="3563174"/>
                </a:lnTo>
                <a:lnTo>
                  <a:pt x="5237366" y="3594648"/>
                </a:lnTo>
                <a:cubicBezTo>
                  <a:pt x="5240487" y="3597992"/>
                  <a:pt x="5243140" y="3602178"/>
                  <a:pt x="5246055" y="3606968"/>
                </a:cubicBezTo>
                <a:lnTo>
                  <a:pt x="5246927" y="3608325"/>
                </a:lnTo>
                <a:lnTo>
                  <a:pt x="5260421" y="3623646"/>
                </a:lnTo>
                <a:lnTo>
                  <a:pt x="5271458" y="3636986"/>
                </a:lnTo>
                <a:lnTo>
                  <a:pt x="5271486" y="3637012"/>
                </a:lnTo>
                <a:lnTo>
                  <a:pt x="5271498" y="3637035"/>
                </a:lnTo>
                <a:lnTo>
                  <a:pt x="5310685" y="3684399"/>
                </a:lnTo>
                <a:cubicBezTo>
                  <a:pt x="5317694" y="3696320"/>
                  <a:pt x="5350752" y="3733375"/>
                  <a:pt x="5350752" y="3733375"/>
                </a:cubicBezTo>
                <a:lnTo>
                  <a:pt x="5338730" y="3732011"/>
                </a:lnTo>
                <a:lnTo>
                  <a:pt x="5346971" y="3740145"/>
                </a:lnTo>
                <a:lnTo>
                  <a:pt x="5347790" y="3743576"/>
                </a:lnTo>
                <a:lnTo>
                  <a:pt x="5351035" y="3753189"/>
                </a:lnTo>
                <a:lnTo>
                  <a:pt x="5344121" y="3746790"/>
                </a:lnTo>
                <a:cubicBezTo>
                  <a:pt x="5311291" y="3715901"/>
                  <a:pt x="5277619" y="3684195"/>
                  <a:pt x="5240496" y="3650636"/>
                </a:cubicBezTo>
                <a:cubicBezTo>
                  <a:pt x="5237459" y="3647494"/>
                  <a:pt x="5231870" y="3642318"/>
                  <a:pt x="5224793" y="3635790"/>
                </a:cubicBezTo>
                <a:lnTo>
                  <a:pt x="5205942" y="3618244"/>
                </a:lnTo>
                <a:lnTo>
                  <a:pt x="5180753" y="3598489"/>
                </a:lnTo>
                <a:lnTo>
                  <a:pt x="5170048" y="3589175"/>
                </a:lnTo>
                <a:lnTo>
                  <a:pt x="5174652" y="3595780"/>
                </a:lnTo>
                <a:cubicBezTo>
                  <a:pt x="5173069" y="3596104"/>
                  <a:pt x="5150979" y="3573356"/>
                  <a:pt x="5147213" y="3570454"/>
                </a:cubicBezTo>
                <a:cubicBezTo>
                  <a:pt x="5143065" y="3568598"/>
                  <a:pt x="5127731" y="3565357"/>
                  <a:pt x="5125855" y="3568731"/>
                </a:cubicBezTo>
                <a:cubicBezTo>
                  <a:pt x="5126903" y="3571147"/>
                  <a:pt x="5181276" y="3624562"/>
                  <a:pt x="5187520" y="3631248"/>
                </a:cubicBezTo>
                <a:cubicBezTo>
                  <a:pt x="5201928" y="3649047"/>
                  <a:pt x="5215951" y="3664674"/>
                  <a:pt x="5225338" y="3678603"/>
                </a:cubicBezTo>
                <a:cubicBezTo>
                  <a:pt x="5226386" y="3681018"/>
                  <a:pt x="5226778" y="3689625"/>
                  <a:pt x="5227827" y="3692039"/>
                </a:cubicBezTo>
                <a:cubicBezTo>
                  <a:pt x="5240532" y="3713617"/>
                  <a:pt x="5283686" y="3733472"/>
                  <a:pt x="5275469" y="3738928"/>
                </a:cubicBezTo>
                <a:cubicBezTo>
                  <a:pt x="5275469" y="3738928"/>
                  <a:pt x="5266475" y="3733606"/>
                  <a:pt x="5258527" y="3730698"/>
                </a:cubicBezTo>
                <a:lnTo>
                  <a:pt x="5260168" y="3730370"/>
                </a:lnTo>
                <a:lnTo>
                  <a:pt x="5262500" y="3732151"/>
                </a:lnTo>
                <a:cubicBezTo>
                  <a:pt x="5261977" y="3730944"/>
                  <a:pt x="5261717" y="3730340"/>
                  <a:pt x="5261218" y="3730159"/>
                </a:cubicBezTo>
                <a:lnTo>
                  <a:pt x="5260168" y="3730370"/>
                </a:lnTo>
                <a:lnTo>
                  <a:pt x="5255873" y="3727094"/>
                </a:lnTo>
                <a:lnTo>
                  <a:pt x="5253788" y="3724265"/>
                </a:lnTo>
                <a:cubicBezTo>
                  <a:pt x="5252127" y="3722685"/>
                  <a:pt x="5250750" y="3721757"/>
                  <a:pt x="5250750" y="3721757"/>
                </a:cubicBezTo>
                <a:cubicBezTo>
                  <a:pt x="5250750" y="3721757"/>
                  <a:pt x="5241973" y="3724639"/>
                  <a:pt x="5236291" y="3720527"/>
                </a:cubicBezTo>
                <a:cubicBezTo>
                  <a:pt x="5229719" y="3716938"/>
                  <a:pt x="5220624" y="3707854"/>
                  <a:pt x="5211896" y="3698650"/>
                </a:cubicBezTo>
                <a:lnTo>
                  <a:pt x="5197798" y="3684300"/>
                </a:lnTo>
                <a:lnTo>
                  <a:pt x="5199029" y="3694955"/>
                </a:lnTo>
                <a:cubicBezTo>
                  <a:pt x="5199317" y="3699198"/>
                  <a:pt x="5199632" y="3703716"/>
                  <a:pt x="5200529" y="3708141"/>
                </a:cubicBezTo>
                <a:lnTo>
                  <a:pt x="5201232" y="3709921"/>
                </a:lnTo>
                <a:lnTo>
                  <a:pt x="5241961" y="3752690"/>
                </a:lnTo>
                <a:lnTo>
                  <a:pt x="5311851" y="3819039"/>
                </a:lnTo>
                <a:lnTo>
                  <a:pt x="5314296" y="3825378"/>
                </a:lnTo>
                <a:lnTo>
                  <a:pt x="5320908" y="3839865"/>
                </a:lnTo>
                <a:lnTo>
                  <a:pt x="5297476" y="3820443"/>
                </a:lnTo>
                <a:lnTo>
                  <a:pt x="5317084" y="3842336"/>
                </a:lnTo>
                <a:lnTo>
                  <a:pt x="5310929" y="3845917"/>
                </a:lnTo>
                <a:cubicBezTo>
                  <a:pt x="5310683" y="3843351"/>
                  <a:pt x="5310474" y="3841150"/>
                  <a:pt x="5310474" y="3841150"/>
                </a:cubicBezTo>
                <a:cubicBezTo>
                  <a:pt x="5305209" y="3846463"/>
                  <a:pt x="5307849" y="3846211"/>
                  <a:pt x="5310929" y="3845917"/>
                </a:cubicBezTo>
                <a:lnTo>
                  <a:pt x="5315844" y="3854854"/>
                </a:lnTo>
                <a:lnTo>
                  <a:pt x="5294358" y="3835980"/>
                </a:lnTo>
                <a:lnTo>
                  <a:pt x="5288658" y="3829131"/>
                </a:lnTo>
                <a:cubicBezTo>
                  <a:pt x="5286932" y="3826832"/>
                  <a:pt x="5286096" y="3825338"/>
                  <a:pt x="5286757" y="3825275"/>
                </a:cubicBezTo>
                <a:lnTo>
                  <a:pt x="5285101" y="3827848"/>
                </a:lnTo>
                <a:lnTo>
                  <a:pt x="5256353" y="3802595"/>
                </a:lnTo>
                <a:lnTo>
                  <a:pt x="5250339" y="3792848"/>
                </a:lnTo>
                <a:lnTo>
                  <a:pt x="5249105" y="3790649"/>
                </a:lnTo>
                <a:lnTo>
                  <a:pt x="5246987" y="3804840"/>
                </a:lnTo>
                <a:lnTo>
                  <a:pt x="5246789" y="3807265"/>
                </a:lnTo>
                <a:lnTo>
                  <a:pt x="5244396" y="3806334"/>
                </a:lnTo>
                <a:cubicBezTo>
                  <a:pt x="5237418" y="3803629"/>
                  <a:pt x="5220166" y="3797001"/>
                  <a:pt x="5206221" y="3792135"/>
                </a:cubicBezTo>
                <a:lnTo>
                  <a:pt x="5198555" y="3789722"/>
                </a:lnTo>
                <a:lnTo>
                  <a:pt x="5179534" y="3768386"/>
                </a:lnTo>
                <a:cubicBezTo>
                  <a:pt x="5169493" y="3757980"/>
                  <a:pt x="5160802" y="3750163"/>
                  <a:pt x="5154945" y="3747281"/>
                </a:cubicBezTo>
                <a:lnTo>
                  <a:pt x="5165614" y="3766468"/>
                </a:lnTo>
                <a:lnTo>
                  <a:pt x="5151132" y="3748580"/>
                </a:lnTo>
                <a:lnTo>
                  <a:pt x="5148972" y="3745909"/>
                </a:lnTo>
                <a:cubicBezTo>
                  <a:pt x="5141974" y="3736938"/>
                  <a:pt x="5134634" y="3727506"/>
                  <a:pt x="5126820" y="3718334"/>
                </a:cubicBezTo>
                <a:lnTo>
                  <a:pt x="5114561" y="3705573"/>
                </a:lnTo>
                <a:lnTo>
                  <a:pt x="5093599" y="3693355"/>
                </a:lnTo>
                <a:cubicBezTo>
                  <a:pt x="5081016" y="3688751"/>
                  <a:pt x="5108276" y="3702789"/>
                  <a:pt x="5097964" y="3703415"/>
                </a:cubicBezTo>
                <a:cubicBezTo>
                  <a:pt x="5087654" y="3704043"/>
                  <a:pt x="5073900" y="3680051"/>
                  <a:pt x="5063683" y="3671912"/>
                </a:cubicBezTo>
                <a:cubicBezTo>
                  <a:pt x="5054856" y="3660556"/>
                  <a:pt x="5045469" y="3646625"/>
                  <a:pt x="5031279" y="3637032"/>
                </a:cubicBezTo>
                <a:cubicBezTo>
                  <a:pt x="5031279" y="3637032"/>
                  <a:pt x="5029694" y="3637552"/>
                  <a:pt x="5027613" y="3637891"/>
                </a:cubicBezTo>
                <a:lnTo>
                  <a:pt x="5022187" y="3637702"/>
                </a:lnTo>
                <a:lnTo>
                  <a:pt x="5029495" y="3649171"/>
                </a:lnTo>
                <a:cubicBezTo>
                  <a:pt x="5035831" y="3661213"/>
                  <a:pt x="5040917" y="3672092"/>
                  <a:pt x="5047361" y="3683767"/>
                </a:cubicBezTo>
                <a:lnTo>
                  <a:pt x="5055938" y="3696746"/>
                </a:lnTo>
                <a:lnTo>
                  <a:pt x="5080232" y="3726252"/>
                </a:lnTo>
                <a:lnTo>
                  <a:pt x="5106711" y="3758821"/>
                </a:lnTo>
                <a:lnTo>
                  <a:pt x="5113593" y="3766187"/>
                </a:lnTo>
                <a:lnTo>
                  <a:pt x="5123042" y="3775558"/>
                </a:lnTo>
                <a:lnTo>
                  <a:pt x="5130254" y="3780550"/>
                </a:lnTo>
                <a:cubicBezTo>
                  <a:pt x="5132019" y="3782449"/>
                  <a:pt x="5132706" y="3783942"/>
                  <a:pt x="5132584" y="3784833"/>
                </a:cubicBezTo>
                <a:lnTo>
                  <a:pt x="5132359" y="3784801"/>
                </a:lnTo>
                <a:lnTo>
                  <a:pt x="5133273" y="3785706"/>
                </a:lnTo>
                <a:cubicBezTo>
                  <a:pt x="5138565" y="3791603"/>
                  <a:pt x="5142185" y="3796761"/>
                  <a:pt x="5142913" y="3800794"/>
                </a:cubicBezTo>
                <a:lnTo>
                  <a:pt x="5139374" y="3799384"/>
                </a:lnTo>
                <a:lnTo>
                  <a:pt x="5121345" y="3778223"/>
                </a:lnTo>
                <a:cubicBezTo>
                  <a:pt x="5121345" y="3778223"/>
                  <a:pt x="5118355" y="3779241"/>
                  <a:pt x="5114442" y="3779802"/>
                </a:cubicBezTo>
                <a:lnTo>
                  <a:pt x="5111264" y="3779510"/>
                </a:lnTo>
                <a:lnTo>
                  <a:pt x="5100331" y="3769256"/>
                </a:lnTo>
                <a:cubicBezTo>
                  <a:pt x="5096665" y="3765170"/>
                  <a:pt x="5095010" y="3762258"/>
                  <a:pt x="5097027" y="3761894"/>
                </a:cubicBezTo>
                <a:lnTo>
                  <a:pt x="5095130" y="3770843"/>
                </a:lnTo>
                <a:lnTo>
                  <a:pt x="5087898" y="3762604"/>
                </a:lnTo>
                <a:cubicBezTo>
                  <a:pt x="5068248" y="3739657"/>
                  <a:pt x="5035969" y="3700805"/>
                  <a:pt x="5027367" y="3689107"/>
                </a:cubicBezTo>
                <a:cubicBezTo>
                  <a:pt x="4954132" y="3624747"/>
                  <a:pt x="5054179" y="3749772"/>
                  <a:pt x="5069406" y="3776406"/>
                </a:cubicBezTo>
                <a:cubicBezTo>
                  <a:pt x="5086912" y="3799184"/>
                  <a:pt x="5103171" y="3819051"/>
                  <a:pt x="5116031" y="3836098"/>
                </a:cubicBezTo>
                <a:lnTo>
                  <a:pt x="5141393" y="3877440"/>
                </a:lnTo>
                <a:lnTo>
                  <a:pt x="5140366" y="3878990"/>
                </a:lnTo>
                <a:cubicBezTo>
                  <a:pt x="5140593" y="3881205"/>
                  <a:pt x="5143721" y="3885801"/>
                  <a:pt x="5148285" y="3891450"/>
                </a:cubicBezTo>
                <a:lnTo>
                  <a:pt x="5154561" y="3898572"/>
                </a:lnTo>
                <a:lnTo>
                  <a:pt x="5175496" y="3932128"/>
                </a:lnTo>
                <a:lnTo>
                  <a:pt x="5163479" y="3929663"/>
                </a:lnTo>
                <a:lnTo>
                  <a:pt x="5138357" y="3910955"/>
                </a:lnTo>
                <a:lnTo>
                  <a:pt x="5131663" y="3901981"/>
                </a:lnTo>
                <a:cubicBezTo>
                  <a:pt x="5107805" y="3871101"/>
                  <a:pt x="5088821" y="3833430"/>
                  <a:pt x="5057997" y="3818267"/>
                </a:cubicBezTo>
                <a:cubicBezTo>
                  <a:pt x="5045081" y="3816504"/>
                  <a:pt x="5039563" y="3818383"/>
                  <a:pt x="5029365" y="3809539"/>
                </a:cubicBezTo>
                <a:cubicBezTo>
                  <a:pt x="5003101" y="3786663"/>
                  <a:pt x="4994842" y="3744315"/>
                  <a:pt x="4966699" y="3715920"/>
                </a:cubicBezTo>
                <a:cubicBezTo>
                  <a:pt x="4967403" y="3717990"/>
                  <a:pt x="4964142" y="3721555"/>
                  <a:pt x="4959676" y="3724861"/>
                </a:cubicBezTo>
                <a:lnTo>
                  <a:pt x="4949984" y="3729890"/>
                </a:lnTo>
                <a:lnTo>
                  <a:pt x="4952551" y="3734153"/>
                </a:lnTo>
                <a:cubicBezTo>
                  <a:pt x="4953076" y="3735360"/>
                  <a:pt x="4951319" y="3734844"/>
                  <a:pt x="4948426" y="3733331"/>
                </a:cubicBezTo>
                <a:lnTo>
                  <a:pt x="4946557" y="3732167"/>
                </a:lnTo>
                <a:lnTo>
                  <a:pt x="4946319" y="3731793"/>
                </a:lnTo>
                <a:lnTo>
                  <a:pt x="4945416" y="3732261"/>
                </a:lnTo>
                <a:lnTo>
                  <a:pt x="4943907" y="3731948"/>
                </a:lnTo>
                <a:lnTo>
                  <a:pt x="4913782" y="3697388"/>
                </a:lnTo>
                <a:lnTo>
                  <a:pt x="4924095" y="3719599"/>
                </a:lnTo>
                <a:lnTo>
                  <a:pt x="4921226" y="3715652"/>
                </a:lnTo>
                <a:lnTo>
                  <a:pt x="4950430" y="3768432"/>
                </a:lnTo>
                <a:cubicBezTo>
                  <a:pt x="4963681" y="3792152"/>
                  <a:pt x="4976198" y="3815109"/>
                  <a:pt x="4986508" y="3837074"/>
                </a:cubicBezTo>
                <a:cubicBezTo>
                  <a:pt x="4970453" y="3813066"/>
                  <a:pt x="4954451" y="3784982"/>
                  <a:pt x="4940826" y="3758522"/>
                </a:cubicBezTo>
                <a:lnTo>
                  <a:pt x="4924594" y="3732681"/>
                </a:lnTo>
                <a:cubicBezTo>
                  <a:pt x="4923163" y="3732818"/>
                  <a:pt x="4922749" y="3734292"/>
                  <a:pt x="4922981" y="3736491"/>
                </a:cubicBezTo>
                <a:lnTo>
                  <a:pt x="4923320" y="3737722"/>
                </a:lnTo>
                <a:lnTo>
                  <a:pt x="4928115" y="3746043"/>
                </a:lnTo>
                <a:lnTo>
                  <a:pt x="4925248" y="3743118"/>
                </a:lnTo>
                <a:lnTo>
                  <a:pt x="4924634" y="3742468"/>
                </a:lnTo>
                <a:lnTo>
                  <a:pt x="4925236" y="3744650"/>
                </a:lnTo>
                <a:cubicBezTo>
                  <a:pt x="4927537" y="3750721"/>
                  <a:pt x="4930934" y="3757245"/>
                  <a:pt x="4932464" y="3759320"/>
                </a:cubicBezTo>
                <a:cubicBezTo>
                  <a:pt x="4962984" y="3818590"/>
                  <a:pt x="5007780" y="3883162"/>
                  <a:pt x="5029451" y="3938095"/>
                </a:cubicBezTo>
                <a:cubicBezTo>
                  <a:pt x="4994768" y="3891064"/>
                  <a:pt x="4966290" y="3825308"/>
                  <a:pt x="4934003" y="3775459"/>
                </a:cubicBezTo>
                <a:cubicBezTo>
                  <a:pt x="4943871" y="3790434"/>
                  <a:pt x="4927427" y="3762391"/>
                  <a:pt x="4924558" y="3764885"/>
                </a:cubicBezTo>
                <a:cubicBezTo>
                  <a:pt x="4919697" y="3769791"/>
                  <a:pt x="4931364" y="3775711"/>
                  <a:pt x="4931364" y="3775711"/>
                </a:cubicBezTo>
                <a:cubicBezTo>
                  <a:pt x="4948155" y="3807421"/>
                  <a:pt x="4964823" y="3837848"/>
                  <a:pt x="4980774" y="3867740"/>
                </a:cubicBezTo>
                <a:lnTo>
                  <a:pt x="5011106" y="3927465"/>
                </a:lnTo>
                <a:lnTo>
                  <a:pt x="5004477" y="3920514"/>
                </a:lnTo>
                <a:lnTo>
                  <a:pt x="5004155" y="3920238"/>
                </a:lnTo>
                <a:lnTo>
                  <a:pt x="5002639" y="3917704"/>
                </a:lnTo>
                <a:cubicBezTo>
                  <a:pt x="4999334" y="3910987"/>
                  <a:pt x="4982262" y="3876343"/>
                  <a:pt x="4979623" y="3876595"/>
                </a:cubicBezTo>
                <a:cubicBezTo>
                  <a:pt x="4971261" y="3877393"/>
                  <a:pt x="4990973" y="3911784"/>
                  <a:pt x="4990552" y="3907383"/>
                </a:cubicBezTo>
                <a:lnTo>
                  <a:pt x="4992257" y="3910289"/>
                </a:lnTo>
                <a:lnTo>
                  <a:pt x="4987288" y="3910289"/>
                </a:lnTo>
                <a:cubicBezTo>
                  <a:pt x="4987846" y="3912116"/>
                  <a:pt x="4990369" y="3915483"/>
                  <a:pt x="4993826" y="3919520"/>
                </a:cubicBezTo>
                <a:lnTo>
                  <a:pt x="5003031" y="3929560"/>
                </a:lnTo>
                <a:lnTo>
                  <a:pt x="5007237" y="3937992"/>
                </a:lnTo>
                <a:cubicBezTo>
                  <a:pt x="5005227" y="3944846"/>
                  <a:pt x="4988542" y="3914237"/>
                  <a:pt x="4988542" y="3914237"/>
                </a:cubicBezTo>
                <a:cubicBezTo>
                  <a:pt x="4958090" y="3855701"/>
                  <a:pt x="4928443" y="3805601"/>
                  <a:pt x="4902120" y="3757773"/>
                </a:cubicBezTo>
                <a:cubicBezTo>
                  <a:pt x="4900974" y="3756218"/>
                  <a:pt x="4896370" y="3747236"/>
                  <a:pt x="4890632" y="3736775"/>
                </a:cubicBezTo>
                <a:lnTo>
                  <a:pt x="4886003" y="3728529"/>
                </a:lnTo>
                <a:lnTo>
                  <a:pt x="4885884" y="3729262"/>
                </a:lnTo>
                <a:cubicBezTo>
                  <a:pt x="4885468" y="3731753"/>
                  <a:pt x="4884979" y="3734358"/>
                  <a:pt x="4884381" y="3736407"/>
                </a:cubicBezTo>
                <a:lnTo>
                  <a:pt x="4883251" y="3738408"/>
                </a:lnTo>
                <a:lnTo>
                  <a:pt x="4902133" y="3773596"/>
                </a:lnTo>
                <a:lnTo>
                  <a:pt x="4917499" y="3801358"/>
                </a:lnTo>
                <a:lnTo>
                  <a:pt x="4926112" y="3812118"/>
                </a:lnTo>
                <a:lnTo>
                  <a:pt x="4928339" y="3820943"/>
                </a:lnTo>
                <a:lnTo>
                  <a:pt x="4937208" y="3836965"/>
                </a:lnTo>
                <a:cubicBezTo>
                  <a:pt x="4937418" y="3839166"/>
                  <a:pt x="4966190" y="3880097"/>
                  <a:pt x="4964005" y="3885117"/>
                </a:cubicBezTo>
                <a:cubicBezTo>
                  <a:pt x="4960034" y="3887717"/>
                  <a:pt x="4955199" y="3881238"/>
                  <a:pt x="4951353" y="3874110"/>
                </a:cubicBezTo>
                <a:lnTo>
                  <a:pt x="4949966" y="3871174"/>
                </a:lnTo>
                <a:lnTo>
                  <a:pt x="4945565" y="3867740"/>
                </a:lnTo>
                <a:cubicBezTo>
                  <a:pt x="4936690" y="3859895"/>
                  <a:pt x="4923556" y="3846555"/>
                  <a:pt x="4920731" y="3844378"/>
                </a:cubicBezTo>
                <a:cubicBezTo>
                  <a:pt x="4911594" y="3835194"/>
                  <a:pt x="4904245" y="3828125"/>
                  <a:pt x="4897701" y="3822054"/>
                </a:cubicBezTo>
                <a:lnTo>
                  <a:pt x="4894226" y="3818932"/>
                </a:lnTo>
                <a:lnTo>
                  <a:pt x="4876170" y="3788482"/>
                </a:lnTo>
                <a:lnTo>
                  <a:pt x="4904053" y="3821347"/>
                </a:lnTo>
                <a:cubicBezTo>
                  <a:pt x="4906723" y="3824608"/>
                  <a:pt x="4912769" y="3830060"/>
                  <a:pt x="4919780" y="3836333"/>
                </a:cubicBezTo>
                <a:lnTo>
                  <a:pt x="4922689" y="3839027"/>
                </a:lnTo>
                <a:lnTo>
                  <a:pt x="4905659" y="3816247"/>
                </a:lnTo>
                <a:cubicBezTo>
                  <a:pt x="4891940" y="3797056"/>
                  <a:pt x="4878909" y="3777629"/>
                  <a:pt x="4878909" y="3777629"/>
                </a:cubicBezTo>
                <a:lnTo>
                  <a:pt x="4857626" y="3747592"/>
                </a:lnTo>
                <a:lnTo>
                  <a:pt x="4853122" y="3745723"/>
                </a:lnTo>
                <a:lnTo>
                  <a:pt x="4848769" y="3742352"/>
                </a:lnTo>
                <a:lnTo>
                  <a:pt x="4845969" y="3737644"/>
                </a:lnTo>
                <a:lnTo>
                  <a:pt x="4858556" y="3761930"/>
                </a:lnTo>
                <a:lnTo>
                  <a:pt x="4827982" y="3714512"/>
                </a:lnTo>
                <a:lnTo>
                  <a:pt x="4834229" y="3726349"/>
                </a:lnTo>
                <a:lnTo>
                  <a:pt x="4836629" y="3730384"/>
                </a:lnTo>
                <a:lnTo>
                  <a:pt x="4857191" y="3762828"/>
                </a:lnTo>
                <a:lnTo>
                  <a:pt x="4867538" y="3779150"/>
                </a:lnTo>
                <a:lnTo>
                  <a:pt x="4876868" y="3793864"/>
                </a:lnTo>
                <a:cubicBezTo>
                  <a:pt x="4881794" y="3802115"/>
                  <a:pt x="4884479" y="3807552"/>
                  <a:pt x="4883097" y="3808021"/>
                </a:cubicBezTo>
                <a:cubicBezTo>
                  <a:pt x="4881718" y="3808491"/>
                  <a:pt x="4876218" y="3804013"/>
                  <a:pt x="4869585" y="3798332"/>
                </a:cubicBezTo>
                <a:lnTo>
                  <a:pt x="4855593" y="3786683"/>
                </a:lnTo>
                <a:lnTo>
                  <a:pt x="4857636" y="3790976"/>
                </a:lnTo>
                <a:cubicBezTo>
                  <a:pt x="4863600" y="3804616"/>
                  <a:pt x="4867788" y="3817957"/>
                  <a:pt x="4853449" y="3796839"/>
                </a:cubicBezTo>
                <a:lnTo>
                  <a:pt x="4842460" y="3780196"/>
                </a:lnTo>
                <a:lnTo>
                  <a:pt x="4840142" y="3779778"/>
                </a:lnTo>
                <a:lnTo>
                  <a:pt x="4842999" y="3786300"/>
                </a:lnTo>
                <a:lnTo>
                  <a:pt x="4843590" y="3786856"/>
                </a:lnTo>
                <a:lnTo>
                  <a:pt x="4843659" y="3787805"/>
                </a:lnTo>
                <a:lnTo>
                  <a:pt x="4845363" y="3791694"/>
                </a:lnTo>
                <a:cubicBezTo>
                  <a:pt x="4848564" y="3797550"/>
                  <a:pt x="4853353" y="3805446"/>
                  <a:pt x="4860104" y="3815849"/>
                </a:cubicBezTo>
                <a:cubicBezTo>
                  <a:pt x="4893357" y="3874322"/>
                  <a:pt x="4948682" y="3925278"/>
                  <a:pt x="4970290" y="3988741"/>
                </a:cubicBezTo>
                <a:cubicBezTo>
                  <a:pt x="4974047" y="3999778"/>
                  <a:pt x="4910402" y="3945496"/>
                  <a:pt x="4914650" y="3936865"/>
                </a:cubicBezTo>
                <a:cubicBezTo>
                  <a:pt x="4908735" y="3948886"/>
                  <a:pt x="4960187" y="4012389"/>
                  <a:pt x="4991118" y="4049968"/>
                </a:cubicBezTo>
                <a:lnTo>
                  <a:pt x="5005160" y="4067227"/>
                </a:lnTo>
                <a:lnTo>
                  <a:pt x="4990540" y="4052524"/>
                </a:lnTo>
                <a:cubicBezTo>
                  <a:pt x="4927223" y="3986236"/>
                  <a:pt x="5001366" y="4089434"/>
                  <a:pt x="5006126" y="4092738"/>
                </a:cubicBezTo>
                <a:cubicBezTo>
                  <a:pt x="5017102" y="4107412"/>
                  <a:pt x="5022263" y="4132160"/>
                  <a:pt x="5027928" y="4144323"/>
                </a:cubicBezTo>
                <a:lnTo>
                  <a:pt x="5037321" y="4160035"/>
                </a:lnTo>
                <a:lnTo>
                  <a:pt x="4918781" y="4006277"/>
                </a:lnTo>
                <a:lnTo>
                  <a:pt x="4906429" y="3989765"/>
                </a:lnTo>
                <a:lnTo>
                  <a:pt x="4880696" y="3965887"/>
                </a:lnTo>
                <a:lnTo>
                  <a:pt x="4887763" y="3980274"/>
                </a:lnTo>
                <a:cubicBezTo>
                  <a:pt x="4887366" y="3985606"/>
                  <a:pt x="4856866" y="3945763"/>
                  <a:pt x="4843669" y="3936399"/>
                </a:cubicBezTo>
                <a:cubicBezTo>
                  <a:pt x="4845547" y="3941917"/>
                  <a:pt x="4847428" y="3947436"/>
                  <a:pt x="4849306" y="3952955"/>
                </a:cubicBezTo>
                <a:cubicBezTo>
                  <a:pt x="4848367" y="3950195"/>
                  <a:pt x="4847203" y="3960342"/>
                  <a:pt x="4845468" y="3971453"/>
                </a:cubicBezTo>
                <a:lnTo>
                  <a:pt x="4842713" y="3985717"/>
                </a:lnTo>
                <a:lnTo>
                  <a:pt x="4855023" y="3995331"/>
                </a:lnTo>
                <a:cubicBezTo>
                  <a:pt x="4866372" y="4003674"/>
                  <a:pt x="4875107" y="4010001"/>
                  <a:pt x="4871000" y="4012730"/>
                </a:cubicBezTo>
                <a:cubicBezTo>
                  <a:pt x="4871000" y="4012730"/>
                  <a:pt x="4862006" y="4007407"/>
                  <a:pt x="4854060" y="4004500"/>
                </a:cubicBezTo>
                <a:lnTo>
                  <a:pt x="4855697" y="4004172"/>
                </a:lnTo>
                <a:lnTo>
                  <a:pt x="4858033" y="4005953"/>
                </a:lnTo>
                <a:cubicBezTo>
                  <a:pt x="4857508" y="4004745"/>
                  <a:pt x="4857246" y="4004142"/>
                  <a:pt x="4856750" y="4003961"/>
                </a:cubicBezTo>
                <a:lnTo>
                  <a:pt x="4855697" y="4004172"/>
                </a:lnTo>
                <a:lnTo>
                  <a:pt x="4851403" y="4000896"/>
                </a:lnTo>
                <a:lnTo>
                  <a:pt x="4849317" y="3998067"/>
                </a:lnTo>
                <a:cubicBezTo>
                  <a:pt x="4847657" y="3996486"/>
                  <a:pt x="4846278" y="3995558"/>
                  <a:pt x="4846278" y="3995558"/>
                </a:cubicBezTo>
                <a:cubicBezTo>
                  <a:pt x="4846278" y="3995558"/>
                  <a:pt x="4837503" y="3998440"/>
                  <a:pt x="4831821" y="3994329"/>
                </a:cubicBezTo>
                <a:cubicBezTo>
                  <a:pt x="4818680" y="3987150"/>
                  <a:pt x="4795444" y="3957996"/>
                  <a:pt x="4785224" y="3949855"/>
                </a:cubicBezTo>
                <a:cubicBezTo>
                  <a:pt x="4784178" y="3947440"/>
                  <a:pt x="4777840" y="3949521"/>
                  <a:pt x="4773867" y="3948067"/>
                </a:cubicBezTo>
                <a:cubicBezTo>
                  <a:pt x="4767448" y="3944829"/>
                  <a:pt x="4760556" y="3938514"/>
                  <a:pt x="4753564" y="3931133"/>
                </a:cubicBezTo>
                <a:lnTo>
                  <a:pt x="4750275" y="3927462"/>
                </a:lnTo>
                <a:lnTo>
                  <a:pt x="4753967" y="3933327"/>
                </a:lnTo>
                <a:lnTo>
                  <a:pt x="4764661" y="3950016"/>
                </a:lnTo>
                <a:lnTo>
                  <a:pt x="4837493" y="4026492"/>
                </a:lnTo>
                <a:lnTo>
                  <a:pt x="4907381" y="4092842"/>
                </a:lnTo>
                <a:lnTo>
                  <a:pt x="4909828" y="4099180"/>
                </a:lnTo>
                <a:lnTo>
                  <a:pt x="4916438" y="4113665"/>
                </a:lnTo>
                <a:lnTo>
                  <a:pt x="4893006" y="4094246"/>
                </a:lnTo>
                <a:lnTo>
                  <a:pt x="4912612" y="4116138"/>
                </a:lnTo>
                <a:lnTo>
                  <a:pt x="4906457" y="4119719"/>
                </a:lnTo>
                <a:cubicBezTo>
                  <a:pt x="4906214" y="4117152"/>
                  <a:pt x="4906005" y="4114951"/>
                  <a:pt x="4906005" y="4114951"/>
                </a:cubicBezTo>
                <a:cubicBezTo>
                  <a:pt x="4900738" y="4120264"/>
                  <a:pt x="4903378" y="4120013"/>
                  <a:pt x="4906457" y="4119719"/>
                </a:cubicBezTo>
                <a:lnTo>
                  <a:pt x="4911375" y="4128656"/>
                </a:lnTo>
                <a:lnTo>
                  <a:pt x="4889890" y="4109781"/>
                </a:lnTo>
                <a:lnTo>
                  <a:pt x="4884188" y="4102932"/>
                </a:lnTo>
                <a:cubicBezTo>
                  <a:pt x="4882463" y="4100633"/>
                  <a:pt x="4881628" y="4099140"/>
                  <a:pt x="4882287" y="4099077"/>
                </a:cubicBezTo>
                <a:lnTo>
                  <a:pt x="4880631" y="4101649"/>
                </a:lnTo>
                <a:lnTo>
                  <a:pt x="4851885" y="4076396"/>
                </a:lnTo>
                <a:lnTo>
                  <a:pt x="4845869" y="4066650"/>
                </a:lnTo>
                <a:cubicBezTo>
                  <a:pt x="4842156" y="4060388"/>
                  <a:pt x="4838051" y="4053145"/>
                  <a:pt x="4833053" y="4043813"/>
                </a:cubicBezTo>
                <a:cubicBezTo>
                  <a:pt x="4829993" y="4039665"/>
                  <a:pt x="4809791" y="4000136"/>
                  <a:pt x="4814181" y="4018223"/>
                </a:cubicBezTo>
                <a:cubicBezTo>
                  <a:pt x="4818116" y="4031545"/>
                  <a:pt x="4837023" y="4057499"/>
                  <a:pt x="4840503" y="4066051"/>
                </a:cubicBezTo>
                <a:lnTo>
                  <a:pt x="4840744" y="4066609"/>
                </a:lnTo>
                <a:lnTo>
                  <a:pt x="4832906" y="4059725"/>
                </a:lnTo>
                <a:cubicBezTo>
                  <a:pt x="4808949" y="4040463"/>
                  <a:pt x="4788981" y="4018512"/>
                  <a:pt x="4768645" y="3996682"/>
                </a:cubicBezTo>
                <a:lnTo>
                  <a:pt x="4746901" y="3974254"/>
                </a:lnTo>
                <a:lnTo>
                  <a:pt x="4750847" y="3980318"/>
                </a:lnTo>
                <a:lnTo>
                  <a:pt x="4800029" y="4064293"/>
                </a:lnTo>
                <a:lnTo>
                  <a:pt x="4787497" y="4050364"/>
                </a:lnTo>
                <a:cubicBezTo>
                  <a:pt x="4765026" y="4020070"/>
                  <a:pt x="4741167" y="3988811"/>
                  <a:pt x="4718086" y="3958975"/>
                </a:cubicBezTo>
                <a:lnTo>
                  <a:pt x="4711905" y="3951066"/>
                </a:lnTo>
                <a:lnTo>
                  <a:pt x="4705724" y="3948270"/>
                </a:lnTo>
                <a:lnTo>
                  <a:pt x="4689065" y="3921836"/>
                </a:lnTo>
                <a:lnTo>
                  <a:pt x="4681484" y="3912136"/>
                </a:lnTo>
                <a:lnTo>
                  <a:pt x="4694727" y="3938777"/>
                </a:lnTo>
                <a:lnTo>
                  <a:pt x="4692728" y="3936965"/>
                </a:lnTo>
                <a:cubicBezTo>
                  <a:pt x="4677302" y="3922416"/>
                  <a:pt x="4653891" y="3899756"/>
                  <a:pt x="4644456" y="3896302"/>
                </a:cubicBezTo>
                <a:cubicBezTo>
                  <a:pt x="4665501" y="3929396"/>
                  <a:pt x="4680178" y="3938829"/>
                  <a:pt x="4702366" y="3965570"/>
                </a:cubicBezTo>
                <a:cubicBezTo>
                  <a:pt x="4718568" y="3983009"/>
                  <a:pt x="4719396" y="3984921"/>
                  <a:pt x="4714107" y="3981715"/>
                </a:cubicBezTo>
                <a:lnTo>
                  <a:pt x="4691666" y="3968636"/>
                </a:lnTo>
                <a:lnTo>
                  <a:pt x="4694654" y="3972448"/>
                </a:lnTo>
                <a:cubicBezTo>
                  <a:pt x="4725195" y="4010520"/>
                  <a:pt x="4755428" y="4046950"/>
                  <a:pt x="4787165" y="4087525"/>
                </a:cubicBezTo>
                <a:lnTo>
                  <a:pt x="4814017" y="4123476"/>
                </a:lnTo>
                <a:lnTo>
                  <a:pt x="4795391" y="4102430"/>
                </a:lnTo>
                <a:cubicBezTo>
                  <a:pt x="4782067" y="4087082"/>
                  <a:pt x="4766626" y="4068860"/>
                  <a:pt x="4747270" y="4045172"/>
                </a:cubicBezTo>
                <a:cubicBezTo>
                  <a:pt x="4726524" y="4020419"/>
                  <a:pt x="4712257" y="3999615"/>
                  <a:pt x="4693392" y="3980380"/>
                </a:cubicBezTo>
                <a:cubicBezTo>
                  <a:pt x="4647654" y="3939501"/>
                  <a:pt x="4709048" y="4026368"/>
                  <a:pt x="4722396" y="4047483"/>
                </a:cubicBezTo>
                <a:cubicBezTo>
                  <a:pt x="4745940" y="4077443"/>
                  <a:pt x="4779601" y="4103957"/>
                  <a:pt x="4764925" y="4115113"/>
                </a:cubicBezTo>
                <a:cubicBezTo>
                  <a:pt x="4767683" y="4114174"/>
                  <a:pt x="4753852" y="4101435"/>
                  <a:pt x="4737131" y="4087370"/>
                </a:cubicBezTo>
                <a:lnTo>
                  <a:pt x="4722276" y="4075280"/>
                </a:lnTo>
                <a:lnTo>
                  <a:pt x="4592450" y="3929887"/>
                </a:lnTo>
                <a:lnTo>
                  <a:pt x="4578054" y="3926844"/>
                </a:lnTo>
                <a:cubicBezTo>
                  <a:pt x="4563864" y="3917248"/>
                  <a:pt x="4559104" y="3898580"/>
                  <a:pt x="4543867" y="3886571"/>
                </a:cubicBezTo>
                <a:cubicBezTo>
                  <a:pt x="4544915" y="3888985"/>
                  <a:pt x="4531023" y="3896766"/>
                  <a:pt x="4529800" y="3893948"/>
                </a:cubicBezTo>
                <a:cubicBezTo>
                  <a:pt x="4518442" y="3892161"/>
                  <a:pt x="4497832" y="3844672"/>
                  <a:pt x="4481671" y="3847220"/>
                </a:cubicBezTo>
                <a:lnTo>
                  <a:pt x="4479665" y="3847879"/>
                </a:lnTo>
                <a:lnTo>
                  <a:pt x="4479294" y="3848001"/>
                </a:lnTo>
                <a:cubicBezTo>
                  <a:pt x="4478898" y="3848131"/>
                  <a:pt x="4478699" y="3848196"/>
                  <a:pt x="4478997" y="3848098"/>
                </a:cubicBezTo>
                <a:lnTo>
                  <a:pt x="4479665" y="3847879"/>
                </a:lnTo>
                <a:lnTo>
                  <a:pt x="4480780" y="3847513"/>
                </a:lnTo>
                <a:cubicBezTo>
                  <a:pt x="4481274" y="3847350"/>
                  <a:pt x="4481671" y="3847220"/>
                  <a:pt x="4481671" y="3847220"/>
                </a:cubicBezTo>
                <a:cubicBezTo>
                  <a:pt x="4490230" y="3866941"/>
                  <a:pt x="4506783" y="3872999"/>
                  <a:pt x="4517392" y="3889746"/>
                </a:cubicBezTo>
                <a:cubicBezTo>
                  <a:pt x="4524271" y="3901742"/>
                  <a:pt x="4531738" y="3912854"/>
                  <a:pt x="4540434" y="3923908"/>
                </a:cubicBezTo>
                <a:lnTo>
                  <a:pt x="4542030" y="3925682"/>
                </a:lnTo>
                <a:lnTo>
                  <a:pt x="4544077" y="3924797"/>
                </a:lnTo>
                <a:cubicBezTo>
                  <a:pt x="4546641" y="3924674"/>
                  <a:pt x="4549193" y="3925287"/>
                  <a:pt x="4550377" y="3926440"/>
                </a:cubicBezTo>
                <a:cubicBezTo>
                  <a:pt x="4551165" y="3927208"/>
                  <a:pt x="4551349" y="3928215"/>
                  <a:pt x="4550521" y="3929406"/>
                </a:cubicBezTo>
                <a:cubicBezTo>
                  <a:pt x="4553298" y="3931333"/>
                  <a:pt x="4551282" y="3931697"/>
                  <a:pt x="4547978" y="3931167"/>
                </a:cubicBezTo>
                <a:lnTo>
                  <a:pt x="4546498" y="3930648"/>
                </a:lnTo>
                <a:lnTo>
                  <a:pt x="4570843" y="3957719"/>
                </a:lnTo>
                <a:cubicBezTo>
                  <a:pt x="4606391" y="3999842"/>
                  <a:pt x="4521883" y="3916780"/>
                  <a:pt x="4518957" y="3917741"/>
                </a:cubicBezTo>
                <a:lnTo>
                  <a:pt x="4520798" y="3923401"/>
                </a:lnTo>
                <a:lnTo>
                  <a:pt x="4600471" y="4036979"/>
                </a:lnTo>
                <a:cubicBezTo>
                  <a:pt x="4613696" y="4060268"/>
                  <a:pt x="4632738" y="4073484"/>
                  <a:pt x="4650172" y="4100870"/>
                </a:cubicBezTo>
                <a:cubicBezTo>
                  <a:pt x="4658437" y="4110135"/>
                  <a:pt x="4670303" y="4124690"/>
                  <a:pt x="4682944" y="4140721"/>
                </a:cubicBezTo>
                <a:lnTo>
                  <a:pt x="4694844" y="4156206"/>
                </a:lnTo>
                <a:lnTo>
                  <a:pt x="4684427" y="4161326"/>
                </a:lnTo>
                <a:lnTo>
                  <a:pt x="4668305" y="4144212"/>
                </a:lnTo>
                <a:lnTo>
                  <a:pt x="4650263" y="4118999"/>
                </a:lnTo>
                <a:cubicBezTo>
                  <a:pt x="4632829" y="4095683"/>
                  <a:pt x="4613782" y="4072145"/>
                  <a:pt x="4611024" y="4073086"/>
                </a:cubicBezTo>
                <a:lnTo>
                  <a:pt x="4613089" y="4080014"/>
                </a:lnTo>
                <a:lnTo>
                  <a:pt x="4574029" y="4032737"/>
                </a:lnTo>
                <a:lnTo>
                  <a:pt x="4536899" y="3989390"/>
                </a:lnTo>
                <a:lnTo>
                  <a:pt x="4548082" y="4007954"/>
                </a:lnTo>
                <a:cubicBezTo>
                  <a:pt x="4548606" y="4009162"/>
                  <a:pt x="4546851" y="4008646"/>
                  <a:pt x="4543957" y="4007131"/>
                </a:cubicBezTo>
                <a:lnTo>
                  <a:pt x="4542086" y="4005969"/>
                </a:lnTo>
                <a:lnTo>
                  <a:pt x="4516812" y="3966097"/>
                </a:lnTo>
                <a:lnTo>
                  <a:pt x="4518221" y="3967580"/>
                </a:lnTo>
                <a:lnTo>
                  <a:pt x="4482982" y="3926438"/>
                </a:lnTo>
                <a:lnTo>
                  <a:pt x="4487901" y="3933457"/>
                </a:lnTo>
                <a:lnTo>
                  <a:pt x="4490792" y="3936913"/>
                </a:lnTo>
                <a:lnTo>
                  <a:pt x="4504248" y="3960282"/>
                </a:lnTo>
                <a:cubicBezTo>
                  <a:pt x="4509927" y="3970869"/>
                  <a:pt x="4515187" y="3981795"/>
                  <a:pt x="4519625" y="3993400"/>
                </a:cubicBezTo>
                <a:cubicBezTo>
                  <a:pt x="4500964" y="3970012"/>
                  <a:pt x="4487813" y="3943876"/>
                  <a:pt x="4471616" y="3918402"/>
                </a:cubicBezTo>
                <a:cubicBezTo>
                  <a:pt x="4458654" y="3898911"/>
                  <a:pt x="4465651" y="3916381"/>
                  <a:pt x="4469166" y="3925298"/>
                </a:cubicBezTo>
                <a:lnTo>
                  <a:pt x="4497624" y="3974686"/>
                </a:lnTo>
                <a:lnTo>
                  <a:pt x="4536865" y="4021824"/>
                </a:lnTo>
                <a:lnTo>
                  <a:pt x="4587356" y="4082474"/>
                </a:lnTo>
                <a:lnTo>
                  <a:pt x="4578540" y="4064905"/>
                </a:lnTo>
                <a:lnTo>
                  <a:pt x="4561110" y="4036108"/>
                </a:lnTo>
                <a:lnTo>
                  <a:pt x="4571223" y="4045876"/>
                </a:lnTo>
                <a:cubicBezTo>
                  <a:pt x="4583977" y="4063069"/>
                  <a:pt x="4597461" y="4080022"/>
                  <a:pt x="4612173" y="4096917"/>
                </a:cubicBezTo>
                <a:lnTo>
                  <a:pt x="4634318" y="4120149"/>
                </a:lnTo>
                <a:lnTo>
                  <a:pt x="4633540" y="4120093"/>
                </a:lnTo>
                <a:cubicBezTo>
                  <a:pt x="4634220" y="4122261"/>
                  <a:pt x="4636400" y="4127072"/>
                  <a:pt x="4640676" y="4135825"/>
                </a:cubicBezTo>
                <a:lnTo>
                  <a:pt x="4643450" y="4141656"/>
                </a:lnTo>
                <a:lnTo>
                  <a:pt x="4636126" y="4134629"/>
                </a:lnTo>
                <a:lnTo>
                  <a:pt x="4598853" y="4096592"/>
                </a:lnTo>
                <a:lnTo>
                  <a:pt x="4639312" y="4147427"/>
                </a:lnTo>
                <a:cubicBezTo>
                  <a:pt x="4654911" y="4165603"/>
                  <a:pt x="4669915" y="4183365"/>
                  <a:pt x="4681741" y="4202744"/>
                </a:cubicBezTo>
                <a:cubicBezTo>
                  <a:pt x="4681741" y="4202744"/>
                  <a:pt x="4677147" y="4201318"/>
                  <a:pt x="4672834" y="4200972"/>
                </a:cubicBezTo>
                <a:lnTo>
                  <a:pt x="4672647" y="4201091"/>
                </a:lnTo>
                <a:lnTo>
                  <a:pt x="4669483" y="4194951"/>
                </a:lnTo>
                <a:cubicBezTo>
                  <a:pt x="4656839" y="4177316"/>
                  <a:pt x="4624968" y="4139669"/>
                  <a:pt x="4622238" y="4145218"/>
                </a:cubicBezTo>
                <a:cubicBezTo>
                  <a:pt x="4614959" y="4160015"/>
                  <a:pt x="4687275" y="4224689"/>
                  <a:pt x="4708450" y="4268796"/>
                </a:cubicBezTo>
                <a:cubicBezTo>
                  <a:pt x="4721969" y="4292676"/>
                  <a:pt x="4726406" y="4301751"/>
                  <a:pt x="4739040" y="4322611"/>
                </a:cubicBezTo>
                <a:lnTo>
                  <a:pt x="4739659" y="4323603"/>
                </a:lnTo>
                <a:lnTo>
                  <a:pt x="4712634" y="4296062"/>
                </a:lnTo>
                <a:cubicBezTo>
                  <a:pt x="4699034" y="4280301"/>
                  <a:pt x="4686608" y="4264329"/>
                  <a:pt x="4673130" y="4247331"/>
                </a:cubicBezTo>
                <a:cubicBezTo>
                  <a:pt x="4655146" y="4220739"/>
                  <a:pt x="4547791" y="4102723"/>
                  <a:pt x="4599495" y="4173885"/>
                </a:cubicBezTo>
                <a:lnTo>
                  <a:pt x="4626612" y="4206977"/>
                </a:lnTo>
                <a:lnTo>
                  <a:pt x="4636950" y="4221954"/>
                </a:lnTo>
                <a:cubicBezTo>
                  <a:pt x="4663112" y="4260225"/>
                  <a:pt x="4707329" y="4327683"/>
                  <a:pt x="4653791" y="4274064"/>
                </a:cubicBezTo>
                <a:cubicBezTo>
                  <a:pt x="4642636" y="4259389"/>
                  <a:pt x="4615018" y="4217471"/>
                  <a:pt x="4592827" y="4206552"/>
                </a:cubicBezTo>
                <a:cubicBezTo>
                  <a:pt x="4567522" y="4189508"/>
                  <a:pt x="4613691" y="4249741"/>
                  <a:pt x="4636314" y="4280015"/>
                </a:cubicBezTo>
                <a:cubicBezTo>
                  <a:pt x="4657981" y="4304455"/>
                  <a:pt x="4680604" y="4334729"/>
                  <a:pt x="4686555" y="4352205"/>
                </a:cubicBezTo>
                <a:cubicBezTo>
                  <a:pt x="4695830" y="4361361"/>
                  <a:pt x="4694381" y="4375199"/>
                  <a:pt x="4700019" y="4391753"/>
                </a:cubicBezTo>
                <a:lnTo>
                  <a:pt x="4718923" y="4418773"/>
                </a:lnTo>
                <a:lnTo>
                  <a:pt x="4542325" y="4216963"/>
                </a:lnTo>
                <a:lnTo>
                  <a:pt x="4408085" y="4052548"/>
                </a:lnTo>
                <a:lnTo>
                  <a:pt x="4406765" y="4057117"/>
                </a:lnTo>
                <a:cubicBezTo>
                  <a:pt x="4406765" y="4057117"/>
                  <a:pt x="4405719" y="4054702"/>
                  <a:pt x="4404496" y="4051884"/>
                </a:cubicBezTo>
                <a:lnTo>
                  <a:pt x="4407234" y="4051504"/>
                </a:lnTo>
                <a:lnTo>
                  <a:pt x="4392756" y="4033770"/>
                </a:lnTo>
                <a:lnTo>
                  <a:pt x="4390284" y="4032133"/>
                </a:lnTo>
                <a:cubicBezTo>
                  <a:pt x="4388933" y="4031907"/>
                  <a:pt x="4387795" y="4032654"/>
                  <a:pt x="4387161" y="4035046"/>
                </a:cubicBezTo>
                <a:cubicBezTo>
                  <a:pt x="4387161" y="4035046"/>
                  <a:pt x="4398426" y="4045601"/>
                  <a:pt x="4404496" y="4051884"/>
                </a:cubicBezTo>
                <a:lnTo>
                  <a:pt x="4399527" y="4056748"/>
                </a:lnTo>
                <a:lnTo>
                  <a:pt x="4546087" y="4237266"/>
                </a:lnTo>
                <a:cubicBezTo>
                  <a:pt x="4628659" y="4343908"/>
                  <a:pt x="4706657" y="4451399"/>
                  <a:pt x="4776809" y="4560350"/>
                </a:cubicBezTo>
                <a:cubicBezTo>
                  <a:pt x="4740051" y="4548951"/>
                  <a:pt x="4716947" y="4467064"/>
                  <a:pt x="4688894" y="4476995"/>
                </a:cubicBezTo>
                <a:cubicBezTo>
                  <a:pt x="4683340" y="4473140"/>
                  <a:pt x="4741507" y="4557016"/>
                  <a:pt x="4741507" y="4557016"/>
                </a:cubicBezTo>
                <a:cubicBezTo>
                  <a:pt x="4749420" y="4577795"/>
                  <a:pt x="4741355" y="4579253"/>
                  <a:pt x="4742809" y="4587319"/>
                </a:cubicBezTo>
                <a:cubicBezTo>
                  <a:pt x="4773469" y="4637996"/>
                  <a:pt x="4855320" y="4687748"/>
                  <a:pt x="4846710" y="4732335"/>
                </a:cubicBezTo>
                <a:lnTo>
                  <a:pt x="4822403" y="4710535"/>
                </a:lnTo>
                <a:lnTo>
                  <a:pt x="4820375" y="4706894"/>
                </a:lnTo>
                <a:lnTo>
                  <a:pt x="4815492" y="4702759"/>
                </a:lnTo>
                <a:lnTo>
                  <a:pt x="4807659" y="4693327"/>
                </a:lnTo>
                <a:cubicBezTo>
                  <a:pt x="4803048" y="4687481"/>
                  <a:pt x="4798046" y="4680924"/>
                  <a:pt x="4792361" y="4673449"/>
                </a:cubicBezTo>
                <a:cubicBezTo>
                  <a:pt x="4787599" y="4670146"/>
                  <a:pt x="4755486" y="4611403"/>
                  <a:pt x="4733801" y="4610466"/>
                </a:cubicBezTo>
                <a:cubicBezTo>
                  <a:pt x="4733801" y="4610466"/>
                  <a:pt x="4759700" y="4657836"/>
                  <a:pt x="4773979" y="4667747"/>
                </a:cubicBezTo>
                <a:cubicBezTo>
                  <a:pt x="4777486" y="4673708"/>
                  <a:pt x="4791172" y="4683206"/>
                  <a:pt x="4803750" y="4692819"/>
                </a:cubicBezTo>
                <a:lnTo>
                  <a:pt x="4815492" y="4702759"/>
                </a:lnTo>
                <a:lnTo>
                  <a:pt x="4820625" y="4708941"/>
                </a:lnTo>
                <a:lnTo>
                  <a:pt x="4822403" y="4710535"/>
                </a:lnTo>
                <a:lnTo>
                  <a:pt x="4826875" y="4718570"/>
                </a:lnTo>
                <a:cubicBezTo>
                  <a:pt x="4828600" y="4742550"/>
                  <a:pt x="4796040" y="4708744"/>
                  <a:pt x="4780965" y="4691842"/>
                </a:cubicBezTo>
                <a:lnTo>
                  <a:pt x="4775293" y="4685314"/>
                </a:lnTo>
                <a:lnTo>
                  <a:pt x="4774585" y="4684448"/>
                </a:lnTo>
                <a:cubicBezTo>
                  <a:pt x="4773144" y="4682737"/>
                  <a:pt x="4773232" y="4682893"/>
                  <a:pt x="4774434" y="4684324"/>
                </a:cubicBezTo>
                <a:lnTo>
                  <a:pt x="4775293" y="4685314"/>
                </a:lnTo>
                <a:lnTo>
                  <a:pt x="4783901" y="4695801"/>
                </a:lnTo>
                <a:cubicBezTo>
                  <a:pt x="4808343" y="4735106"/>
                  <a:pt x="4835850" y="4768309"/>
                  <a:pt x="4856195" y="4811826"/>
                </a:cubicBezTo>
                <a:cubicBezTo>
                  <a:pt x="4873378" y="4845506"/>
                  <a:pt x="4850435" y="4826055"/>
                  <a:pt x="4822785" y="4798779"/>
                </a:cubicBezTo>
                <a:lnTo>
                  <a:pt x="4816104" y="4792011"/>
                </a:lnTo>
                <a:lnTo>
                  <a:pt x="4786237" y="4756529"/>
                </a:lnTo>
                <a:cubicBezTo>
                  <a:pt x="4786237" y="4756529"/>
                  <a:pt x="4741515" y="4682459"/>
                  <a:pt x="4727798" y="4699446"/>
                </a:cubicBezTo>
                <a:cubicBezTo>
                  <a:pt x="4727076" y="4706364"/>
                  <a:pt x="4748827" y="4732572"/>
                  <a:pt x="4770999" y="4757740"/>
                </a:cubicBezTo>
                <a:lnTo>
                  <a:pt x="4773051" y="4760037"/>
                </a:lnTo>
                <a:lnTo>
                  <a:pt x="4774664" y="4762884"/>
                </a:lnTo>
                <a:cubicBezTo>
                  <a:pt x="4781735" y="4775142"/>
                  <a:pt x="4789399" y="4787811"/>
                  <a:pt x="4791780" y="4789462"/>
                </a:cubicBezTo>
                <a:cubicBezTo>
                  <a:pt x="4808310" y="4807991"/>
                  <a:pt x="4803452" y="4809911"/>
                  <a:pt x="4792989" y="4805295"/>
                </a:cubicBezTo>
                <a:lnTo>
                  <a:pt x="4786833" y="4801666"/>
                </a:lnTo>
                <a:lnTo>
                  <a:pt x="4656112" y="4636612"/>
                </a:lnTo>
                <a:cubicBezTo>
                  <a:pt x="4656112" y="4636612"/>
                  <a:pt x="4600351" y="4566300"/>
                  <a:pt x="4600471" y="4584735"/>
                </a:cubicBezTo>
                <a:cubicBezTo>
                  <a:pt x="4606421" y="4602211"/>
                  <a:pt x="4642881" y="4633930"/>
                  <a:pt x="4656228" y="4655046"/>
                </a:cubicBezTo>
                <a:cubicBezTo>
                  <a:pt x="4653410" y="4646768"/>
                  <a:pt x="4689113" y="4688883"/>
                  <a:pt x="4699767" y="4712970"/>
                </a:cubicBezTo>
                <a:lnTo>
                  <a:pt x="4699728" y="4724955"/>
                </a:lnTo>
                <a:lnTo>
                  <a:pt x="4678744" y="4701863"/>
                </a:lnTo>
                <a:cubicBezTo>
                  <a:pt x="4618967" y="4626973"/>
                  <a:pt x="4553816" y="4525533"/>
                  <a:pt x="4503436" y="4479983"/>
                </a:cubicBezTo>
                <a:cubicBezTo>
                  <a:pt x="4458342" y="4441634"/>
                  <a:pt x="4439964" y="4435932"/>
                  <a:pt x="4472231" y="4472438"/>
                </a:cubicBezTo>
                <a:cubicBezTo>
                  <a:pt x="4496673" y="4511743"/>
                  <a:pt x="4626776" y="4659657"/>
                  <a:pt x="4634689" y="4680438"/>
                </a:cubicBezTo>
                <a:lnTo>
                  <a:pt x="4631794" y="4681487"/>
                </a:lnTo>
                <a:lnTo>
                  <a:pt x="4631212" y="4680771"/>
                </a:lnTo>
                <a:cubicBezTo>
                  <a:pt x="4605096" y="4649941"/>
                  <a:pt x="4578888" y="4620823"/>
                  <a:pt x="4552604" y="4594875"/>
                </a:cubicBezTo>
                <a:cubicBezTo>
                  <a:pt x="4552604" y="4594875"/>
                  <a:pt x="4534169" y="4594996"/>
                  <a:pt x="4552604" y="4594875"/>
                </a:cubicBezTo>
                <a:cubicBezTo>
                  <a:pt x="4573168" y="4627388"/>
                  <a:pt x="4597232" y="4660763"/>
                  <a:pt x="4623391" y="4694678"/>
                </a:cubicBezTo>
                <a:lnTo>
                  <a:pt x="4674298" y="4757618"/>
                </a:lnTo>
                <a:lnTo>
                  <a:pt x="4675269" y="4759164"/>
                </a:lnTo>
                <a:cubicBezTo>
                  <a:pt x="4630438" y="4706886"/>
                  <a:pt x="4575586" y="4660584"/>
                  <a:pt x="4563813" y="4645361"/>
                </a:cubicBezTo>
                <a:cubicBezTo>
                  <a:pt x="4552840" y="4630687"/>
                  <a:pt x="4488066" y="4556332"/>
                  <a:pt x="4528243" y="4613616"/>
                </a:cubicBezTo>
                <a:cubicBezTo>
                  <a:pt x="4549532" y="4635449"/>
                  <a:pt x="4580345" y="4663888"/>
                  <a:pt x="4588258" y="4684667"/>
                </a:cubicBezTo>
                <a:cubicBezTo>
                  <a:pt x="4594474" y="4696037"/>
                  <a:pt x="4585464" y="4719181"/>
                  <a:pt x="4585464" y="4719181"/>
                </a:cubicBezTo>
                <a:cubicBezTo>
                  <a:pt x="4598689" y="4742472"/>
                  <a:pt x="4623283" y="4759540"/>
                  <a:pt x="4639814" y="4778068"/>
                </a:cubicBezTo>
                <a:cubicBezTo>
                  <a:pt x="4646030" y="4789437"/>
                  <a:pt x="4660160" y="4821585"/>
                  <a:pt x="4663464" y="4816823"/>
                </a:cubicBezTo>
                <a:cubicBezTo>
                  <a:pt x="4660160" y="4821585"/>
                  <a:pt x="4642573" y="4816437"/>
                  <a:pt x="4647334" y="4819741"/>
                </a:cubicBezTo>
                <a:cubicBezTo>
                  <a:pt x="4654453" y="4839968"/>
                  <a:pt x="4684604" y="4860893"/>
                  <a:pt x="4704043" y="4895552"/>
                </a:cubicBezTo>
                <a:cubicBezTo>
                  <a:pt x="4715021" y="4910225"/>
                  <a:pt x="4721085" y="4943832"/>
                  <a:pt x="4728094" y="4955753"/>
                </a:cubicBezTo>
                <a:cubicBezTo>
                  <a:pt x="4750288" y="4986442"/>
                  <a:pt x="4738519" y="4971219"/>
                  <a:pt x="4724237" y="4961307"/>
                </a:cubicBezTo>
                <a:cubicBezTo>
                  <a:pt x="4659973" y="4916706"/>
                  <a:pt x="4740373" y="5000729"/>
                  <a:pt x="4755960" y="5040943"/>
                </a:cubicBezTo>
                <a:cubicBezTo>
                  <a:pt x="4728963" y="5037495"/>
                  <a:pt x="4731758" y="5002980"/>
                  <a:pt x="4710075" y="5002042"/>
                </a:cubicBezTo>
                <a:lnTo>
                  <a:pt x="4745494" y="5056023"/>
                </a:lnTo>
                <a:cubicBezTo>
                  <a:pt x="4718897" y="5074018"/>
                  <a:pt x="4675014" y="5000051"/>
                  <a:pt x="4665492" y="4993444"/>
                </a:cubicBezTo>
                <a:cubicBezTo>
                  <a:pt x="4498123" y="4804377"/>
                  <a:pt x="4319134" y="4577851"/>
                  <a:pt x="4177815" y="4413919"/>
                </a:cubicBezTo>
                <a:cubicBezTo>
                  <a:pt x="4181119" y="4409158"/>
                  <a:pt x="4171599" y="4402549"/>
                  <a:pt x="4166840" y="4399246"/>
                </a:cubicBezTo>
                <a:cubicBezTo>
                  <a:pt x="4172544" y="4380862"/>
                  <a:pt x="4138940" y="4386937"/>
                  <a:pt x="4166840" y="4399246"/>
                </a:cubicBezTo>
                <a:cubicBezTo>
                  <a:pt x="4163533" y="4404007"/>
                  <a:pt x="4173054" y="4410614"/>
                  <a:pt x="4177815" y="4413919"/>
                </a:cubicBezTo>
                <a:cubicBezTo>
                  <a:pt x="4225003" y="4483122"/>
                  <a:pt x="4276954" y="4555631"/>
                  <a:pt x="4336968" y="4626681"/>
                </a:cubicBezTo>
                <a:cubicBezTo>
                  <a:pt x="4393678" y="4702493"/>
                  <a:pt x="4467068" y="4774594"/>
                  <a:pt x="4500090" y="4842196"/>
                </a:cubicBezTo>
                <a:cubicBezTo>
                  <a:pt x="4501544" y="4850262"/>
                  <a:pt x="4545427" y="4924228"/>
                  <a:pt x="4545427" y="4924228"/>
                </a:cubicBezTo>
                <a:cubicBezTo>
                  <a:pt x="4536418" y="4947371"/>
                  <a:pt x="4522288" y="4915224"/>
                  <a:pt x="4511312" y="4900550"/>
                </a:cubicBezTo>
                <a:cubicBezTo>
                  <a:pt x="4532602" y="4922382"/>
                  <a:pt x="4494783" y="4882024"/>
                  <a:pt x="4467278" y="4848822"/>
                </a:cubicBezTo>
                <a:cubicBezTo>
                  <a:pt x="4379515" y="4743225"/>
                  <a:pt x="4278767" y="4615688"/>
                  <a:pt x="4212540" y="4533268"/>
                </a:cubicBezTo>
                <a:cubicBezTo>
                  <a:pt x="3739934" y="3964203"/>
                  <a:pt x="3293774" y="3399384"/>
                  <a:pt x="2784113" y="2863396"/>
                </a:cubicBezTo>
                <a:cubicBezTo>
                  <a:pt x="2652161" y="2728308"/>
                  <a:pt x="2503288" y="2595588"/>
                  <a:pt x="2363271" y="2461960"/>
                </a:cubicBezTo>
                <a:cubicBezTo>
                  <a:pt x="2003503" y="2118196"/>
                  <a:pt x="1621938" y="1765187"/>
                  <a:pt x="1183479" y="1431485"/>
                </a:cubicBezTo>
                <a:cubicBezTo>
                  <a:pt x="919543" y="1234195"/>
                  <a:pt x="626253" y="1016534"/>
                  <a:pt x="352913" y="863283"/>
                </a:cubicBezTo>
                <a:cubicBezTo>
                  <a:pt x="320254" y="847671"/>
                  <a:pt x="150847" y="766553"/>
                  <a:pt x="156552" y="748170"/>
                </a:cubicBezTo>
                <a:cubicBezTo>
                  <a:pt x="163162" y="738645"/>
                  <a:pt x="242253" y="750028"/>
                  <a:pt x="242253" y="750028"/>
                </a:cubicBezTo>
                <a:cubicBezTo>
                  <a:pt x="265944" y="758239"/>
                  <a:pt x="303364" y="777153"/>
                  <a:pt x="341579" y="796621"/>
                </a:cubicBezTo>
                <a:cubicBezTo>
                  <a:pt x="440110" y="842660"/>
                  <a:pt x="566389" y="923246"/>
                  <a:pt x="668074" y="986762"/>
                </a:cubicBezTo>
                <a:cubicBezTo>
                  <a:pt x="964159" y="1169911"/>
                  <a:pt x="1189329" y="1348528"/>
                  <a:pt x="1415293" y="1527696"/>
                </a:cubicBezTo>
                <a:cubicBezTo>
                  <a:pt x="1449408" y="1551373"/>
                  <a:pt x="1646568" y="1709373"/>
                  <a:pt x="1610203" y="1677080"/>
                </a:cubicBezTo>
                <a:cubicBezTo>
                  <a:pt x="1584153" y="1651944"/>
                  <a:pt x="1603988" y="1665711"/>
                  <a:pt x="1574632" y="1645337"/>
                </a:cubicBezTo>
                <a:cubicBezTo>
                  <a:pt x="1247530" y="1359522"/>
                  <a:pt x="783529" y="1030439"/>
                  <a:pt x="407843" y="806155"/>
                </a:cubicBezTo>
                <a:cubicBezTo>
                  <a:pt x="330753" y="759708"/>
                  <a:pt x="236588" y="737865"/>
                  <a:pt x="204474" y="679123"/>
                </a:cubicBezTo>
                <a:cubicBezTo>
                  <a:pt x="203017" y="671057"/>
                  <a:pt x="191248" y="655832"/>
                  <a:pt x="186489" y="652530"/>
                </a:cubicBezTo>
                <a:cubicBezTo>
                  <a:pt x="191248" y="655832"/>
                  <a:pt x="188488" y="617464"/>
                  <a:pt x="180424" y="618922"/>
                </a:cubicBezTo>
                <a:cubicBezTo>
                  <a:pt x="191794" y="612702"/>
                  <a:pt x="203563" y="627927"/>
                  <a:pt x="216389" y="629772"/>
                </a:cubicBezTo>
                <a:cubicBezTo>
                  <a:pt x="234768" y="635473"/>
                  <a:pt x="246689" y="628459"/>
                  <a:pt x="254755" y="627000"/>
                </a:cubicBezTo>
                <a:cubicBezTo>
                  <a:pt x="305793" y="648312"/>
                  <a:pt x="248538" y="615631"/>
                  <a:pt x="215878" y="600019"/>
                </a:cubicBezTo>
                <a:lnTo>
                  <a:pt x="233359" y="606882"/>
                </a:lnTo>
                <a:lnTo>
                  <a:pt x="209079" y="595300"/>
                </a:lnTo>
                <a:lnTo>
                  <a:pt x="215878" y="600019"/>
                </a:lnTo>
                <a:cubicBezTo>
                  <a:pt x="206689" y="597169"/>
                  <a:pt x="196309" y="593493"/>
                  <a:pt x="188640" y="589936"/>
                </a:cubicBezTo>
                <a:lnTo>
                  <a:pt x="183306" y="585376"/>
                </a:lnTo>
                <a:lnTo>
                  <a:pt x="170567" y="580979"/>
                </a:lnTo>
                <a:cubicBezTo>
                  <a:pt x="160592" y="577590"/>
                  <a:pt x="150994" y="574045"/>
                  <a:pt x="142119" y="569442"/>
                </a:cubicBezTo>
                <a:lnTo>
                  <a:pt x="127941" y="560185"/>
                </a:lnTo>
                <a:lnTo>
                  <a:pt x="130659" y="558378"/>
                </a:lnTo>
                <a:cubicBezTo>
                  <a:pt x="171075" y="577688"/>
                  <a:pt x="203673" y="591491"/>
                  <a:pt x="94935" y="535531"/>
                </a:cubicBezTo>
                <a:cubicBezTo>
                  <a:pt x="102370" y="541535"/>
                  <a:pt x="133063" y="558293"/>
                  <a:pt x="132963" y="555407"/>
                </a:cubicBezTo>
                <a:cubicBezTo>
                  <a:pt x="133063" y="558293"/>
                  <a:pt x="133063" y="558293"/>
                  <a:pt x="130659" y="558378"/>
                </a:cubicBezTo>
                <a:cubicBezTo>
                  <a:pt x="107784" y="547128"/>
                  <a:pt x="82405" y="533074"/>
                  <a:pt x="82304" y="530188"/>
                </a:cubicBezTo>
                <a:cubicBezTo>
                  <a:pt x="82405" y="533074"/>
                  <a:pt x="94836" y="532643"/>
                  <a:pt x="94836" y="532643"/>
                </a:cubicBezTo>
                <a:cubicBezTo>
                  <a:pt x="102053" y="532395"/>
                  <a:pt x="94635" y="526870"/>
                  <a:pt x="104660" y="526523"/>
                </a:cubicBezTo>
                <a:cubicBezTo>
                  <a:pt x="111980" y="529160"/>
                  <a:pt x="132346" y="537606"/>
                  <a:pt x="147385" y="542864"/>
                </a:cubicBezTo>
                <a:cubicBezTo>
                  <a:pt x="191570" y="560842"/>
                  <a:pt x="239410" y="580016"/>
                  <a:pt x="286688" y="600355"/>
                </a:cubicBezTo>
                <a:lnTo>
                  <a:pt x="293702" y="603682"/>
                </a:lnTo>
                <a:lnTo>
                  <a:pt x="293988" y="603739"/>
                </a:lnTo>
                <a:cubicBezTo>
                  <a:pt x="308325" y="607295"/>
                  <a:pt x="319022" y="611044"/>
                  <a:pt x="321964" y="614850"/>
                </a:cubicBezTo>
                <a:lnTo>
                  <a:pt x="334595" y="623075"/>
                </a:lnTo>
                <a:lnTo>
                  <a:pt x="394907" y="651681"/>
                </a:lnTo>
                <a:lnTo>
                  <a:pt x="361070" y="629643"/>
                </a:lnTo>
                <a:cubicBezTo>
                  <a:pt x="347946" y="622299"/>
                  <a:pt x="335186" y="616972"/>
                  <a:pt x="321964" y="614850"/>
                </a:cubicBezTo>
                <a:lnTo>
                  <a:pt x="309268" y="603786"/>
                </a:lnTo>
                <a:lnTo>
                  <a:pt x="273325" y="586969"/>
                </a:lnTo>
                <a:cubicBezTo>
                  <a:pt x="227313" y="566948"/>
                  <a:pt x="181278" y="547711"/>
                  <a:pt x="131930" y="525578"/>
                </a:cubicBezTo>
                <a:cubicBezTo>
                  <a:pt x="101438" y="514593"/>
                  <a:pt x="83877" y="506049"/>
                  <a:pt x="50778" y="489375"/>
                </a:cubicBezTo>
                <a:cubicBezTo>
                  <a:pt x="33118" y="477945"/>
                  <a:pt x="48071" y="480799"/>
                  <a:pt x="66016" y="488846"/>
                </a:cubicBezTo>
                <a:cubicBezTo>
                  <a:pt x="73334" y="491483"/>
                  <a:pt x="73451" y="494850"/>
                  <a:pt x="88390" y="497223"/>
                </a:cubicBezTo>
                <a:cubicBezTo>
                  <a:pt x="110745" y="493558"/>
                  <a:pt x="146251" y="510150"/>
                  <a:pt x="176742" y="521135"/>
                </a:cubicBezTo>
                <a:cubicBezTo>
                  <a:pt x="216309" y="536141"/>
                  <a:pt x="255337" y="552309"/>
                  <a:pt x="293812" y="569536"/>
                </a:cubicBezTo>
                <a:lnTo>
                  <a:pt x="298651" y="571865"/>
                </a:lnTo>
                <a:lnTo>
                  <a:pt x="300276" y="571575"/>
                </a:lnTo>
                <a:lnTo>
                  <a:pt x="313022" y="571554"/>
                </a:lnTo>
                <a:lnTo>
                  <a:pt x="298803" y="564771"/>
                </a:lnTo>
                <a:cubicBezTo>
                  <a:pt x="252399" y="543561"/>
                  <a:pt x="206309" y="522761"/>
                  <a:pt x="160772" y="500495"/>
                </a:cubicBezTo>
                <a:cubicBezTo>
                  <a:pt x="201139" y="512584"/>
                  <a:pt x="242659" y="526076"/>
                  <a:pt x="283868" y="542169"/>
                </a:cubicBezTo>
                <a:lnTo>
                  <a:pt x="319039" y="557200"/>
                </a:lnTo>
                <a:lnTo>
                  <a:pt x="314045" y="551734"/>
                </a:lnTo>
                <a:lnTo>
                  <a:pt x="313824" y="551288"/>
                </a:lnTo>
                <a:lnTo>
                  <a:pt x="264072" y="529911"/>
                </a:lnTo>
                <a:lnTo>
                  <a:pt x="173457" y="490225"/>
                </a:lnTo>
                <a:lnTo>
                  <a:pt x="173570" y="490419"/>
                </a:lnTo>
                <a:cubicBezTo>
                  <a:pt x="174920" y="499500"/>
                  <a:pt x="166184" y="508278"/>
                  <a:pt x="148343" y="487298"/>
                </a:cubicBezTo>
                <a:lnTo>
                  <a:pt x="151649" y="482534"/>
                </a:lnTo>
                <a:cubicBezTo>
                  <a:pt x="159487" y="478863"/>
                  <a:pt x="165182" y="479655"/>
                  <a:pt x="168819" y="482326"/>
                </a:cubicBezTo>
                <a:lnTo>
                  <a:pt x="172868" y="489222"/>
                </a:lnTo>
                <a:lnTo>
                  <a:pt x="264828" y="522779"/>
                </a:lnTo>
                <a:lnTo>
                  <a:pt x="308861" y="541301"/>
                </a:lnTo>
                <a:lnTo>
                  <a:pt x="306688" y="536927"/>
                </a:lnTo>
                <a:cubicBezTo>
                  <a:pt x="306737" y="534315"/>
                  <a:pt x="308755" y="533951"/>
                  <a:pt x="311134" y="535602"/>
                </a:cubicBezTo>
                <a:cubicBezTo>
                  <a:pt x="290393" y="512977"/>
                  <a:pt x="216064" y="504898"/>
                  <a:pt x="212360" y="488217"/>
                </a:cubicBezTo>
                <a:lnTo>
                  <a:pt x="216004" y="485146"/>
                </a:lnTo>
                <a:lnTo>
                  <a:pt x="182194" y="469889"/>
                </a:lnTo>
                <a:lnTo>
                  <a:pt x="178288" y="468475"/>
                </a:lnTo>
                <a:lnTo>
                  <a:pt x="177189" y="466739"/>
                </a:lnTo>
                <a:lnTo>
                  <a:pt x="166758" y="457408"/>
                </a:lnTo>
                <a:lnTo>
                  <a:pt x="169346" y="458292"/>
                </a:lnTo>
                <a:lnTo>
                  <a:pt x="230806" y="483105"/>
                </a:lnTo>
                <a:lnTo>
                  <a:pt x="238373" y="483818"/>
                </a:lnTo>
                <a:cubicBezTo>
                  <a:pt x="268479" y="490088"/>
                  <a:pt x="314452" y="509279"/>
                  <a:pt x="318302" y="508496"/>
                </a:cubicBezTo>
                <a:lnTo>
                  <a:pt x="315660" y="506333"/>
                </a:lnTo>
                <a:lnTo>
                  <a:pt x="189898" y="453244"/>
                </a:lnTo>
                <a:lnTo>
                  <a:pt x="189291" y="452993"/>
                </a:lnTo>
                <a:lnTo>
                  <a:pt x="175636" y="443496"/>
                </a:lnTo>
                <a:cubicBezTo>
                  <a:pt x="171271" y="440668"/>
                  <a:pt x="168553" y="439200"/>
                  <a:pt x="169086" y="440222"/>
                </a:cubicBezTo>
                <a:cubicBezTo>
                  <a:pt x="167581" y="432842"/>
                  <a:pt x="175070" y="423993"/>
                  <a:pt x="179687" y="432845"/>
                </a:cubicBezTo>
                <a:cubicBezTo>
                  <a:pt x="172940" y="419907"/>
                  <a:pt x="182440" y="433636"/>
                  <a:pt x="166346" y="421487"/>
                </a:cubicBezTo>
                <a:cubicBezTo>
                  <a:pt x="145719" y="405143"/>
                  <a:pt x="162710" y="410022"/>
                  <a:pt x="162710" y="410022"/>
                </a:cubicBezTo>
                <a:cubicBezTo>
                  <a:pt x="174190" y="413319"/>
                  <a:pt x="197405" y="433881"/>
                  <a:pt x="202916" y="435464"/>
                </a:cubicBezTo>
                <a:cubicBezTo>
                  <a:pt x="202916" y="435464"/>
                  <a:pt x="206920" y="429667"/>
                  <a:pt x="211385" y="424000"/>
                </a:cubicBezTo>
                <a:cubicBezTo>
                  <a:pt x="219026" y="429670"/>
                  <a:pt x="232011" y="440346"/>
                  <a:pt x="232011" y="440346"/>
                </a:cubicBezTo>
                <a:cubicBezTo>
                  <a:pt x="241985" y="436264"/>
                  <a:pt x="222406" y="427167"/>
                  <a:pt x="222406" y="427167"/>
                </a:cubicBezTo>
                <a:lnTo>
                  <a:pt x="217324" y="420860"/>
                </a:lnTo>
                <a:lnTo>
                  <a:pt x="205855" y="414532"/>
                </a:lnTo>
                <a:lnTo>
                  <a:pt x="212558" y="414947"/>
                </a:lnTo>
                <a:lnTo>
                  <a:pt x="202907" y="402968"/>
                </a:lnTo>
                <a:cubicBezTo>
                  <a:pt x="195279" y="394046"/>
                  <a:pt x="188435" y="386726"/>
                  <a:pt x="188124" y="388373"/>
                </a:cubicBezTo>
                <a:cubicBezTo>
                  <a:pt x="192752" y="379282"/>
                  <a:pt x="207244" y="397338"/>
                  <a:pt x="222879" y="409355"/>
                </a:cubicBezTo>
                <a:lnTo>
                  <a:pt x="233704" y="416249"/>
                </a:lnTo>
                <a:lnTo>
                  <a:pt x="234080" y="416273"/>
                </a:lnTo>
                <a:cubicBezTo>
                  <a:pt x="243208" y="418787"/>
                  <a:pt x="250640" y="422476"/>
                  <a:pt x="257201" y="426624"/>
                </a:cubicBezTo>
                <a:lnTo>
                  <a:pt x="260764" y="429236"/>
                </a:lnTo>
                <a:lnTo>
                  <a:pt x="256694" y="422541"/>
                </a:lnTo>
                <a:cubicBezTo>
                  <a:pt x="246465" y="412655"/>
                  <a:pt x="235714" y="405515"/>
                  <a:pt x="222730" y="394839"/>
                </a:cubicBezTo>
                <a:cubicBezTo>
                  <a:pt x="210328" y="384908"/>
                  <a:pt x="200762" y="376950"/>
                  <a:pt x="192687" y="370062"/>
                </a:cubicBezTo>
                <a:lnTo>
                  <a:pt x="174014" y="353816"/>
                </a:lnTo>
                <a:lnTo>
                  <a:pt x="180683" y="356747"/>
                </a:lnTo>
                <a:lnTo>
                  <a:pt x="229711" y="375859"/>
                </a:lnTo>
                <a:lnTo>
                  <a:pt x="253804" y="389290"/>
                </a:lnTo>
                <a:cubicBezTo>
                  <a:pt x="268426" y="398989"/>
                  <a:pt x="262649" y="393711"/>
                  <a:pt x="253716" y="385283"/>
                </a:cubicBezTo>
                <a:lnTo>
                  <a:pt x="253604" y="385172"/>
                </a:lnTo>
                <a:lnTo>
                  <a:pt x="255721" y="385997"/>
                </a:lnTo>
                <a:cubicBezTo>
                  <a:pt x="280918" y="396263"/>
                  <a:pt x="306696" y="407292"/>
                  <a:pt x="334232" y="419823"/>
                </a:cubicBezTo>
                <a:cubicBezTo>
                  <a:pt x="337039" y="419726"/>
                  <a:pt x="364824" y="433696"/>
                  <a:pt x="364624" y="427922"/>
                </a:cubicBezTo>
                <a:cubicBezTo>
                  <a:pt x="364407" y="421666"/>
                  <a:pt x="326712" y="411413"/>
                  <a:pt x="319378" y="408297"/>
                </a:cubicBezTo>
                <a:lnTo>
                  <a:pt x="244361" y="375985"/>
                </a:lnTo>
                <a:lnTo>
                  <a:pt x="240106" y="371759"/>
                </a:lnTo>
                <a:cubicBezTo>
                  <a:pt x="236218" y="367450"/>
                  <a:pt x="233698" y="363830"/>
                  <a:pt x="234698" y="362381"/>
                </a:cubicBezTo>
                <a:cubicBezTo>
                  <a:pt x="236052" y="355242"/>
                  <a:pt x="323001" y="420162"/>
                  <a:pt x="298489" y="391122"/>
                </a:cubicBezTo>
                <a:cubicBezTo>
                  <a:pt x="290389" y="385322"/>
                  <a:pt x="240682" y="346152"/>
                  <a:pt x="241932" y="339563"/>
                </a:cubicBezTo>
                <a:cubicBezTo>
                  <a:pt x="242661" y="335719"/>
                  <a:pt x="264743" y="331640"/>
                  <a:pt x="261987" y="330849"/>
                </a:cubicBezTo>
                <a:cubicBezTo>
                  <a:pt x="264743" y="331640"/>
                  <a:pt x="267496" y="332431"/>
                  <a:pt x="270252" y="333222"/>
                </a:cubicBezTo>
                <a:cubicBezTo>
                  <a:pt x="263340" y="323711"/>
                  <a:pt x="228750" y="299303"/>
                  <a:pt x="258622" y="315408"/>
                </a:cubicBezTo>
                <a:cubicBezTo>
                  <a:pt x="291083" y="335731"/>
                  <a:pt x="248496" y="304974"/>
                  <a:pt x="232756" y="293506"/>
                </a:cubicBezTo>
                <a:lnTo>
                  <a:pt x="229193" y="290824"/>
                </a:lnTo>
                <a:lnTo>
                  <a:pt x="338966" y="336330"/>
                </a:lnTo>
                <a:cubicBezTo>
                  <a:pt x="349091" y="338869"/>
                  <a:pt x="368942" y="343961"/>
                  <a:pt x="346067" y="332711"/>
                </a:cubicBezTo>
                <a:cubicBezTo>
                  <a:pt x="316277" y="318812"/>
                  <a:pt x="286200" y="308294"/>
                  <a:pt x="258315" y="291437"/>
                </a:cubicBezTo>
                <a:cubicBezTo>
                  <a:pt x="271474" y="294594"/>
                  <a:pt x="284014" y="298735"/>
                  <a:pt x="296244" y="303377"/>
                </a:cubicBezTo>
                <a:lnTo>
                  <a:pt x="323376" y="314612"/>
                </a:lnTo>
                <a:lnTo>
                  <a:pt x="327517" y="317248"/>
                </a:lnTo>
                <a:cubicBezTo>
                  <a:pt x="338230" y="323944"/>
                  <a:pt x="343711" y="326639"/>
                  <a:pt x="345915" y="326865"/>
                </a:cubicBezTo>
                <a:lnTo>
                  <a:pt x="345138" y="323655"/>
                </a:lnTo>
                <a:lnTo>
                  <a:pt x="368396" y="333344"/>
                </a:lnTo>
                <a:cubicBezTo>
                  <a:pt x="380629" y="338046"/>
                  <a:pt x="393173" y="342278"/>
                  <a:pt x="406335" y="345556"/>
                </a:cubicBezTo>
                <a:lnTo>
                  <a:pt x="384147" y="335239"/>
                </a:lnTo>
                <a:lnTo>
                  <a:pt x="337974" y="313772"/>
                </a:lnTo>
                <a:lnTo>
                  <a:pt x="335477" y="310823"/>
                </a:lnTo>
                <a:cubicBezTo>
                  <a:pt x="332402" y="307289"/>
                  <a:pt x="329964" y="304345"/>
                  <a:pt x="330121" y="303523"/>
                </a:cubicBezTo>
                <a:cubicBezTo>
                  <a:pt x="330746" y="300228"/>
                  <a:pt x="372977" y="330305"/>
                  <a:pt x="384456" y="333601"/>
                </a:cubicBezTo>
                <a:cubicBezTo>
                  <a:pt x="372202" y="319081"/>
                  <a:pt x="362851" y="319869"/>
                  <a:pt x="344981" y="304316"/>
                </a:cubicBezTo>
                <a:cubicBezTo>
                  <a:pt x="344981" y="304316"/>
                  <a:pt x="304880" y="278325"/>
                  <a:pt x="305505" y="275031"/>
                </a:cubicBezTo>
                <a:lnTo>
                  <a:pt x="340110" y="281496"/>
                </a:lnTo>
                <a:cubicBezTo>
                  <a:pt x="340736" y="278202"/>
                  <a:pt x="239132" y="198652"/>
                  <a:pt x="289629" y="231102"/>
                </a:cubicBezTo>
                <a:cubicBezTo>
                  <a:pt x="318354" y="253246"/>
                  <a:pt x="342715" y="267770"/>
                  <a:pt x="370560" y="279241"/>
                </a:cubicBezTo>
                <a:cubicBezTo>
                  <a:pt x="390140" y="288338"/>
                  <a:pt x="399015" y="305361"/>
                  <a:pt x="421515" y="311823"/>
                </a:cubicBezTo>
                <a:lnTo>
                  <a:pt x="421087" y="314081"/>
                </a:lnTo>
                <a:lnTo>
                  <a:pt x="420945" y="314834"/>
                </a:lnTo>
                <a:cubicBezTo>
                  <a:pt x="420881" y="315169"/>
                  <a:pt x="420923" y="314946"/>
                  <a:pt x="421008" y="314500"/>
                </a:cubicBezTo>
                <a:lnTo>
                  <a:pt x="421087" y="314081"/>
                </a:lnTo>
                <a:lnTo>
                  <a:pt x="421326" y="312827"/>
                </a:lnTo>
                <a:cubicBezTo>
                  <a:pt x="421431" y="312269"/>
                  <a:pt x="421515" y="311823"/>
                  <a:pt x="421515" y="311823"/>
                </a:cubicBezTo>
                <a:cubicBezTo>
                  <a:pt x="421990" y="294011"/>
                  <a:pt x="367805" y="278450"/>
                  <a:pt x="364273" y="266435"/>
                </a:cubicBezTo>
                <a:cubicBezTo>
                  <a:pt x="363470" y="266205"/>
                  <a:pt x="363270" y="265026"/>
                  <a:pt x="363465" y="263399"/>
                </a:cubicBezTo>
                <a:lnTo>
                  <a:pt x="364641" y="259093"/>
                </a:lnTo>
                <a:lnTo>
                  <a:pt x="310413" y="235350"/>
                </a:lnTo>
                <a:lnTo>
                  <a:pt x="319056" y="232458"/>
                </a:lnTo>
                <a:lnTo>
                  <a:pt x="364513" y="248271"/>
                </a:lnTo>
                <a:lnTo>
                  <a:pt x="366992" y="249327"/>
                </a:lnTo>
                <a:lnTo>
                  <a:pt x="370079" y="250353"/>
                </a:lnTo>
                <a:lnTo>
                  <a:pt x="370258" y="250206"/>
                </a:lnTo>
                <a:cubicBezTo>
                  <a:pt x="355142" y="235444"/>
                  <a:pt x="334313" y="232935"/>
                  <a:pt x="321952" y="218964"/>
                </a:cubicBezTo>
                <a:cubicBezTo>
                  <a:pt x="317173" y="213540"/>
                  <a:pt x="317796" y="210245"/>
                  <a:pt x="316292" y="202864"/>
                </a:cubicBezTo>
                <a:cubicBezTo>
                  <a:pt x="307417" y="185842"/>
                  <a:pt x="288296" y="176877"/>
                  <a:pt x="272200" y="164728"/>
                </a:cubicBezTo>
                <a:cubicBezTo>
                  <a:pt x="238694" y="137157"/>
                  <a:pt x="205505" y="120677"/>
                  <a:pt x="175377" y="90605"/>
                </a:cubicBezTo>
                <a:cubicBezTo>
                  <a:pt x="216208" y="112752"/>
                  <a:pt x="242074" y="134654"/>
                  <a:pt x="282800" y="157350"/>
                </a:cubicBezTo>
                <a:cubicBezTo>
                  <a:pt x="294280" y="160648"/>
                  <a:pt x="312151" y="176202"/>
                  <a:pt x="335887" y="194019"/>
                </a:cubicBezTo>
                <a:cubicBezTo>
                  <a:pt x="349498" y="201403"/>
                  <a:pt x="414838" y="252589"/>
                  <a:pt x="380097" y="213664"/>
                </a:cubicBezTo>
                <a:cubicBezTo>
                  <a:pt x="371997" y="207864"/>
                  <a:pt x="338491" y="180293"/>
                  <a:pt x="333146" y="175285"/>
                </a:cubicBezTo>
                <a:cubicBezTo>
                  <a:pt x="331017" y="171199"/>
                  <a:pt x="332370" y="164061"/>
                  <a:pt x="332370" y="164061"/>
                </a:cubicBezTo>
                <a:cubicBezTo>
                  <a:pt x="320011" y="150090"/>
                  <a:pt x="303645" y="141916"/>
                  <a:pt x="290139" y="133985"/>
                </a:cubicBezTo>
                <a:cubicBezTo>
                  <a:pt x="279910" y="124100"/>
                  <a:pt x="252065" y="112629"/>
                  <a:pt x="251288" y="101406"/>
                </a:cubicBezTo>
                <a:cubicBezTo>
                  <a:pt x="250514" y="90183"/>
                  <a:pt x="269513" y="117640"/>
                  <a:pt x="262767" y="104702"/>
                </a:cubicBezTo>
                <a:cubicBezTo>
                  <a:pt x="253893" y="87680"/>
                  <a:pt x="220386" y="60108"/>
                  <a:pt x="262618" y="90186"/>
                </a:cubicBezTo>
                <a:cubicBezTo>
                  <a:pt x="294619" y="110376"/>
                  <a:pt x="306875" y="124896"/>
                  <a:pt x="345575" y="142959"/>
                </a:cubicBezTo>
                <a:cubicBezTo>
                  <a:pt x="340516" y="133256"/>
                  <a:pt x="312748" y="111168"/>
                  <a:pt x="294864" y="96562"/>
                </a:cubicBezTo>
                <a:lnTo>
                  <a:pt x="292624" y="94657"/>
                </a:lnTo>
                <a:lnTo>
                  <a:pt x="335925" y="109565"/>
                </a:lnTo>
                <a:lnTo>
                  <a:pt x="280825" y="84120"/>
                </a:lnTo>
                <a:lnTo>
                  <a:pt x="274937" y="74618"/>
                </a:lnTo>
                <a:cubicBezTo>
                  <a:pt x="273628" y="69791"/>
                  <a:pt x="286213" y="80028"/>
                  <a:pt x="296342" y="85975"/>
                </a:cubicBezTo>
                <a:cubicBezTo>
                  <a:pt x="272479" y="61175"/>
                  <a:pt x="246119" y="41880"/>
                  <a:pt x="219680" y="22998"/>
                </a:cubicBezTo>
                <a:lnTo>
                  <a:pt x="190364" y="1"/>
                </a:lnTo>
                <a:lnTo>
                  <a:pt x="242286" y="0"/>
                </a:lnTo>
                <a:lnTo>
                  <a:pt x="343633" y="74084"/>
                </a:lnTo>
                <a:cubicBezTo>
                  <a:pt x="349060" y="77380"/>
                  <a:pt x="363214" y="89550"/>
                  <a:pt x="377258" y="100386"/>
                </a:cubicBezTo>
                <a:lnTo>
                  <a:pt x="379101" y="101682"/>
                </a:lnTo>
                <a:lnTo>
                  <a:pt x="403371" y="108051"/>
                </a:lnTo>
                <a:lnTo>
                  <a:pt x="391072" y="98266"/>
                </a:lnTo>
                <a:lnTo>
                  <a:pt x="380786" y="94094"/>
                </a:lnTo>
                <a:lnTo>
                  <a:pt x="366606" y="84838"/>
                </a:lnTo>
                <a:lnTo>
                  <a:pt x="369324" y="83028"/>
                </a:lnTo>
                <a:lnTo>
                  <a:pt x="371070" y="83853"/>
                </a:lnTo>
                <a:lnTo>
                  <a:pt x="369763" y="82938"/>
                </a:lnTo>
                <a:lnTo>
                  <a:pt x="369324" y="83028"/>
                </a:lnTo>
                <a:cubicBezTo>
                  <a:pt x="346449" y="71778"/>
                  <a:pt x="321071" y="57727"/>
                  <a:pt x="320971" y="54840"/>
                </a:cubicBezTo>
                <a:cubicBezTo>
                  <a:pt x="321021" y="56283"/>
                  <a:pt x="324153" y="56896"/>
                  <a:pt x="327274" y="57149"/>
                </a:cubicBezTo>
                <a:lnTo>
                  <a:pt x="331073" y="57299"/>
                </a:lnTo>
                <a:lnTo>
                  <a:pt x="320728" y="49333"/>
                </a:lnTo>
                <a:cubicBezTo>
                  <a:pt x="302602" y="36717"/>
                  <a:pt x="280242" y="23457"/>
                  <a:pt x="271441" y="10508"/>
                </a:cubicBezTo>
                <a:cubicBezTo>
                  <a:pt x="270375" y="8466"/>
                  <a:pt x="270181" y="5659"/>
                  <a:pt x="269909" y="3265"/>
                </a:cubicBezTo>
                <a:lnTo>
                  <a:pt x="268541" y="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207323276"/>
      </p:ext>
    </p:extLst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1" y="425829"/>
            <a:ext cx="11761853" cy="3616391"/>
          </a:xfrm>
          <a:custGeom>
            <a:avLst/>
            <a:gdLst>
              <a:gd name="connsiteX0" fmla="*/ 3694715 w 11761853"/>
              <a:gd name="connsiteY0" fmla="*/ 3609178 h 3616391"/>
              <a:gd name="connsiteX1" fmla="*/ 3697155 w 11761853"/>
              <a:gd name="connsiteY1" fmla="*/ 3611984 h 3616391"/>
              <a:gd name="connsiteX2" fmla="*/ 3693598 w 11761853"/>
              <a:gd name="connsiteY2" fmla="*/ 3616391 h 3616391"/>
              <a:gd name="connsiteX3" fmla="*/ 3302575 w 11761853"/>
              <a:gd name="connsiteY3" fmla="*/ 3581404 h 3616391"/>
              <a:gd name="connsiteX4" fmla="*/ 3292983 w 11761853"/>
              <a:gd name="connsiteY4" fmla="*/ 3586784 h 3616391"/>
              <a:gd name="connsiteX5" fmla="*/ 3155297 w 11761853"/>
              <a:gd name="connsiteY5" fmla="*/ 3592993 h 3616391"/>
              <a:gd name="connsiteX6" fmla="*/ 2984905 w 11761853"/>
              <a:gd name="connsiteY6" fmla="*/ 3581514 h 3616391"/>
              <a:gd name="connsiteX7" fmla="*/ 3091951 w 11761853"/>
              <a:gd name="connsiteY7" fmla="*/ 3585725 h 3616391"/>
              <a:gd name="connsiteX8" fmla="*/ 3225311 w 11761853"/>
              <a:gd name="connsiteY8" fmla="*/ 3584419 h 3616391"/>
              <a:gd name="connsiteX9" fmla="*/ 3302575 w 11761853"/>
              <a:gd name="connsiteY9" fmla="*/ 3581404 h 3616391"/>
              <a:gd name="connsiteX10" fmla="*/ 2891681 w 11761853"/>
              <a:gd name="connsiteY10" fmla="*/ 3542904 h 3616391"/>
              <a:gd name="connsiteX11" fmla="*/ 2915809 w 11761853"/>
              <a:gd name="connsiteY11" fmla="*/ 3545792 h 3616391"/>
              <a:gd name="connsiteX12" fmla="*/ 2994112 w 11761853"/>
              <a:gd name="connsiteY12" fmla="*/ 3551721 h 3616391"/>
              <a:gd name="connsiteX13" fmla="*/ 3331200 w 11761853"/>
              <a:gd name="connsiteY13" fmla="*/ 3547464 h 3616391"/>
              <a:gd name="connsiteX14" fmla="*/ 3350228 w 11761853"/>
              <a:gd name="connsiteY14" fmla="*/ 3551862 h 3616391"/>
              <a:gd name="connsiteX15" fmla="*/ 3304289 w 11761853"/>
              <a:gd name="connsiteY15" fmla="*/ 3559930 h 3616391"/>
              <a:gd name="connsiteX16" fmla="*/ 3167114 w 11761853"/>
              <a:gd name="connsiteY16" fmla="*/ 3561946 h 3616391"/>
              <a:gd name="connsiteX17" fmla="*/ 2980342 w 11761853"/>
              <a:gd name="connsiteY17" fmla="*/ 3558054 h 3616391"/>
              <a:gd name="connsiteX18" fmla="*/ 2895618 w 11761853"/>
              <a:gd name="connsiteY18" fmla="*/ 3550651 h 3616391"/>
              <a:gd name="connsiteX19" fmla="*/ 2835950 w 11761853"/>
              <a:gd name="connsiteY19" fmla="*/ 3543478 h 3616391"/>
              <a:gd name="connsiteX20" fmla="*/ 2841629 w 11761853"/>
              <a:gd name="connsiteY20" fmla="*/ 3543038 h 3616391"/>
              <a:gd name="connsiteX21" fmla="*/ 2887256 w 11761853"/>
              <a:gd name="connsiteY21" fmla="*/ 3543203 h 3616391"/>
              <a:gd name="connsiteX22" fmla="*/ 3167794 w 11761853"/>
              <a:gd name="connsiteY22" fmla="*/ 3531861 h 3616391"/>
              <a:gd name="connsiteX23" fmla="*/ 3122693 w 11761853"/>
              <a:gd name="connsiteY23" fmla="*/ 3533140 h 3616391"/>
              <a:gd name="connsiteX24" fmla="*/ 3167794 w 11761853"/>
              <a:gd name="connsiteY24" fmla="*/ 3531861 h 3616391"/>
              <a:gd name="connsiteX25" fmla="*/ 3108243 w 11761853"/>
              <a:gd name="connsiteY25" fmla="*/ 3531099 h 3616391"/>
              <a:gd name="connsiteX26" fmla="*/ 3107237 w 11761853"/>
              <a:gd name="connsiteY26" fmla="*/ 3534414 h 3616391"/>
              <a:gd name="connsiteX27" fmla="*/ 3104619 w 11761853"/>
              <a:gd name="connsiteY27" fmla="*/ 3536685 h 3616391"/>
              <a:gd name="connsiteX28" fmla="*/ 3108243 w 11761853"/>
              <a:gd name="connsiteY28" fmla="*/ 3531099 h 3616391"/>
              <a:gd name="connsiteX29" fmla="*/ 2728396 w 11761853"/>
              <a:gd name="connsiteY29" fmla="*/ 3506781 h 3616391"/>
              <a:gd name="connsiteX30" fmla="*/ 2730838 w 11761853"/>
              <a:gd name="connsiteY30" fmla="*/ 3509586 h 3616391"/>
              <a:gd name="connsiteX31" fmla="*/ 2727282 w 11761853"/>
              <a:gd name="connsiteY31" fmla="*/ 3513993 h 3616391"/>
              <a:gd name="connsiteX32" fmla="*/ 2669742 w 11761853"/>
              <a:gd name="connsiteY32" fmla="*/ 3492891 h 3616391"/>
              <a:gd name="connsiteX33" fmla="*/ 2669927 w 11761853"/>
              <a:gd name="connsiteY33" fmla="*/ 3492903 h 3616391"/>
              <a:gd name="connsiteX34" fmla="*/ 2669928 w 11761853"/>
              <a:gd name="connsiteY34" fmla="*/ 3492920 h 3616391"/>
              <a:gd name="connsiteX35" fmla="*/ 2651545 w 11761853"/>
              <a:gd name="connsiteY35" fmla="*/ 3490079 h 3616391"/>
              <a:gd name="connsiteX36" fmla="*/ 2669742 w 11761853"/>
              <a:gd name="connsiteY36" fmla="*/ 3492891 h 3616391"/>
              <a:gd name="connsiteX37" fmla="*/ 2624351 w 11761853"/>
              <a:gd name="connsiteY37" fmla="*/ 3490228 h 3616391"/>
              <a:gd name="connsiteX38" fmla="*/ 2651545 w 11761853"/>
              <a:gd name="connsiteY38" fmla="*/ 3490079 h 3616391"/>
              <a:gd name="connsiteX39" fmla="*/ 2669454 w 11761853"/>
              <a:gd name="connsiteY39" fmla="*/ 3488947 h 3616391"/>
              <a:gd name="connsiteX40" fmla="*/ 2692851 w 11761853"/>
              <a:gd name="connsiteY40" fmla="*/ 3494246 h 3616391"/>
              <a:gd name="connsiteX41" fmla="*/ 2669927 w 11761853"/>
              <a:gd name="connsiteY41" fmla="*/ 3492903 h 3616391"/>
              <a:gd name="connsiteX42" fmla="*/ 2504171 w 11761853"/>
              <a:gd name="connsiteY42" fmla="*/ 3482438 h 3616391"/>
              <a:gd name="connsiteX43" fmla="*/ 2502291 w 11761853"/>
              <a:gd name="connsiteY43" fmla="*/ 3486712 h 3616391"/>
              <a:gd name="connsiteX44" fmla="*/ 2516799 w 11761853"/>
              <a:gd name="connsiteY44" fmla="*/ 3486850 h 3616391"/>
              <a:gd name="connsiteX45" fmla="*/ 2516263 w 11761853"/>
              <a:gd name="connsiteY45" fmla="*/ 3484786 h 3616391"/>
              <a:gd name="connsiteX46" fmla="*/ 2504171 w 11761853"/>
              <a:gd name="connsiteY46" fmla="*/ 3482438 h 3616391"/>
              <a:gd name="connsiteX47" fmla="*/ 4086983 w 11761853"/>
              <a:gd name="connsiteY47" fmla="*/ 3481360 h 3616391"/>
              <a:gd name="connsiteX48" fmla="*/ 4079781 w 11761853"/>
              <a:gd name="connsiteY48" fmla="*/ 3485009 h 3616391"/>
              <a:gd name="connsiteX49" fmla="*/ 4076553 w 11761853"/>
              <a:gd name="connsiteY49" fmla="*/ 3482533 h 3616391"/>
              <a:gd name="connsiteX50" fmla="*/ 4086983 w 11761853"/>
              <a:gd name="connsiteY50" fmla="*/ 3481360 h 3616391"/>
              <a:gd name="connsiteX51" fmla="*/ 2336260 w 11761853"/>
              <a:gd name="connsiteY51" fmla="*/ 3479008 h 3616391"/>
              <a:gd name="connsiteX52" fmla="*/ 2326665 w 11761853"/>
              <a:gd name="connsiteY52" fmla="*/ 3484386 h 3616391"/>
              <a:gd name="connsiteX53" fmla="*/ 2188982 w 11761853"/>
              <a:gd name="connsiteY53" fmla="*/ 3490595 h 3616391"/>
              <a:gd name="connsiteX54" fmla="*/ 2018587 w 11761853"/>
              <a:gd name="connsiteY54" fmla="*/ 3479118 h 3616391"/>
              <a:gd name="connsiteX55" fmla="*/ 2125635 w 11761853"/>
              <a:gd name="connsiteY55" fmla="*/ 3483327 h 3616391"/>
              <a:gd name="connsiteX56" fmla="*/ 2258995 w 11761853"/>
              <a:gd name="connsiteY56" fmla="*/ 3482019 h 3616391"/>
              <a:gd name="connsiteX57" fmla="*/ 2336260 w 11761853"/>
              <a:gd name="connsiteY57" fmla="*/ 3479008 h 3616391"/>
              <a:gd name="connsiteX58" fmla="*/ 2329171 w 11761853"/>
              <a:gd name="connsiteY58" fmla="*/ 3461762 h 3616391"/>
              <a:gd name="connsiteX59" fmla="*/ 2352019 w 11761853"/>
              <a:gd name="connsiteY59" fmla="*/ 3464978 h 3616391"/>
              <a:gd name="connsiteX60" fmla="*/ 2341611 w 11761853"/>
              <a:gd name="connsiteY60" fmla="*/ 3465631 h 3616391"/>
              <a:gd name="connsiteX61" fmla="*/ 2329171 w 11761853"/>
              <a:gd name="connsiteY61" fmla="*/ 3461762 h 3616391"/>
              <a:gd name="connsiteX62" fmla="*/ 2325379 w 11761853"/>
              <a:gd name="connsiteY62" fmla="*/ 3458388 h 3616391"/>
              <a:gd name="connsiteX63" fmla="*/ 2329171 w 11761853"/>
              <a:gd name="connsiteY63" fmla="*/ 3461762 h 3616391"/>
              <a:gd name="connsiteX64" fmla="*/ 2326051 w 11761853"/>
              <a:gd name="connsiteY64" fmla="*/ 3462945 h 3616391"/>
              <a:gd name="connsiteX65" fmla="*/ 2320693 w 11761853"/>
              <a:gd name="connsiteY65" fmla="*/ 3459928 h 3616391"/>
              <a:gd name="connsiteX66" fmla="*/ 2325379 w 11761853"/>
              <a:gd name="connsiteY66" fmla="*/ 3458388 h 3616391"/>
              <a:gd name="connsiteX67" fmla="*/ 2201478 w 11761853"/>
              <a:gd name="connsiteY67" fmla="*/ 3429463 h 3616391"/>
              <a:gd name="connsiteX68" fmla="*/ 2156377 w 11761853"/>
              <a:gd name="connsiteY68" fmla="*/ 3430743 h 3616391"/>
              <a:gd name="connsiteX69" fmla="*/ 2201478 w 11761853"/>
              <a:gd name="connsiteY69" fmla="*/ 3429463 h 3616391"/>
              <a:gd name="connsiteX70" fmla="*/ 2141926 w 11761853"/>
              <a:gd name="connsiteY70" fmla="*/ 3428700 h 3616391"/>
              <a:gd name="connsiteX71" fmla="*/ 2140920 w 11761853"/>
              <a:gd name="connsiteY71" fmla="*/ 3432016 h 3616391"/>
              <a:gd name="connsiteX72" fmla="*/ 2138302 w 11761853"/>
              <a:gd name="connsiteY72" fmla="*/ 3434287 h 3616391"/>
              <a:gd name="connsiteX73" fmla="*/ 2141926 w 11761853"/>
              <a:gd name="connsiteY73" fmla="*/ 3428700 h 3616391"/>
              <a:gd name="connsiteX74" fmla="*/ 2511550 w 11761853"/>
              <a:gd name="connsiteY74" fmla="*/ 3422205 h 3616391"/>
              <a:gd name="connsiteX75" fmla="*/ 2519134 w 11761853"/>
              <a:gd name="connsiteY75" fmla="*/ 3426208 h 3616391"/>
              <a:gd name="connsiteX76" fmla="*/ 2512220 w 11761853"/>
              <a:gd name="connsiteY76" fmla="*/ 3426762 h 3616391"/>
              <a:gd name="connsiteX77" fmla="*/ 2504683 w 11761853"/>
              <a:gd name="connsiteY77" fmla="*/ 3424164 h 3616391"/>
              <a:gd name="connsiteX78" fmla="*/ 2511550 w 11761853"/>
              <a:gd name="connsiteY78" fmla="*/ 3422205 h 3616391"/>
              <a:gd name="connsiteX79" fmla="*/ 2352104 w 11761853"/>
              <a:gd name="connsiteY79" fmla="*/ 3415785 h 3616391"/>
              <a:gd name="connsiteX80" fmla="*/ 2316696 w 11761853"/>
              <a:gd name="connsiteY80" fmla="*/ 3417560 h 3616391"/>
              <a:gd name="connsiteX81" fmla="*/ 2387396 w 11761853"/>
              <a:gd name="connsiteY81" fmla="*/ 3429843 h 3616391"/>
              <a:gd name="connsiteX82" fmla="*/ 2484778 w 11761853"/>
              <a:gd name="connsiteY82" fmla="*/ 3445444 h 3616391"/>
              <a:gd name="connsiteX83" fmla="*/ 2565506 w 11761853"/>
              <a:gd name="connsiteY83" fmla="*/ 3452003 h 3616391"/>
              <a:gd name="connsiteX84" fmla="*/ 2554600 w 11761853"/>
              <a:gd name="connsiteY84" fmla="*/ 3449204 h 3616391"/>
              <a:gd name="connsiteX85" fmla="*/ 2387611 w 11761853"/>
              <a:gd name="connsiteY85" fmla="*/ 3420291 h 3616391"/>
              <a:gd name="connsiteX86" fmla="*/ 2356417 w 11761853"/>
              <a:gd name="connsiteY86" fmla="*/ 3416700 h 3616391"/>
              <a:gd name="connsiteX87" fmla="*/ 2398086 w 11761853"/>
              <a:gd name="connsiteY87" fmla="*/ 3413480 h 3616391"/>
              <a:gd name="connsiteX88" fmla="*/ 2384706 w 11761853"/>
              <a:gd name="connsiteY88" fmla="*/ 3414151 h 3616391"/>
              <a:gd name="connsiteX89" fmla="*/ 2457274 w 11761853"/>
              <a:gd name="connsiteY89" fmla="*/ 3424099 h 3616391"/>
              <a:gd name="connsiteX90" fmla="*/ 2549625 w 11761853"/>
              <a:gd name="connsiteY90" fmla="*/ 3438041 h 3616391"/>
              <a:gd name="connsiteX91" fmla="*/ 2624102 w 11761853"/>
              <a:gd name="connsiteY91" fmla="*/ 3444820 h 3616391"/>
              <a:gd name="connsiteX92" fmla="*/ 2571719 w 11761853"/>
              <a:gd name="connsiteY92" fmla="*/ 3437715 h 3616391"/>
              <a:gd name="connsiteX93" fmla="*/ 2519134 w 11761853"/>
              <a:gd name="connsiteY93" fmla="*/ 3426208 h 3616391"/>
              <a:gd name="connsiteX94" fmla="*/ 2612998 w 11761853"/>
              <a:gd name="connsiteY94" fmla="*/ 3437620 h 3616391"/>
              <a:gd name="connsiteX95" fmla="*/ 2643370 w 11761853"/>
              <a:gd name="connsiteY95" fmla="*/ 3434725 h 3616391"/>
              <a:gd name="connsiteX96" fmla="*/ 2750848 w 11761853"/>
              <a:gd name="connsiteY96" fmla="*/ 3443977 h 3616391"/>
              <a:gd name="connsiteX97" fmla="*/ 2767249 w 11761853"/>
              <a:gd name="connsiteY97" fmla="*/ 3443012 h 3616391"/>
              <a:gd name="connsiteX98" fmla="*/ 2739745 w 11761853"/>
              <a:gd name="connsiteY98" fmla="*/ 3436776 h 3616391"/>
              <a:gd name="connsiteX99" fmla="*/ 2623233 w 11761853"/>
              <a:gd name="connsiteY99" fmla="*/ 3422126 h 3616391"/>
              <a:gd name="connsiteX100" fmla="*/ 2574924 w 11761853"/>
              <a:gd name="connsiteY100" fmla="*/ 3413747 h 3616391"/>
              <a:gd name="connsiteX101" fmla="*/ 2567941 w 11761853"/>
              <a:gd name="connsiteY101" fmla="*/ 3414032 h 3616391"/>
              <a:gd name="connsiteX102" fmla="*/ 2398086 w 11761853"/>
              <a:gd name="connsiteY102" fmla="*/ 3413480 h 3616391"/>
              <a:gd name="connsiteX103" fmla="*/ 2672476 w 11761853"/>
              <a:gd name="connsiteY103" fmla="*/ 3409739 h 3616391"/>
              <a:gd name="connsiteX104" fmla="*/ 2597969 w 11761853"/>
              <a:gd name="connsiteY104" fmla="*/ 3412801 h 3616391"/>
              <a:gd name="connsiteX105" fmla="*/ 2608636 w 11761853"/>
              <a:gd name="connsiteY105" fmla="*/ 3414033 h 3616391"/>
              <a:gd name="connsiteX106" fmla="*/ 2703560 w 11761853"/>
              <a:gd name="connsiteY106" fmla="*/ 3424303 h 3616391"/>
              <a:gd name="connsiteX107" fmla="*/ 2727125 w 11761853"/>
              <a:gd name="connsiteY107" fmla="*/ 3416995 h 3616391"/>
              <a:gd name="connsiteX108" fmla="*/ 2584089 w 11761853"/>
              <a:gd name="connsiteY108" fmla="*/ 3397399 h 3616391"/>
              <a:gd name="connsiteX109" fmla="*/ 2462097 w 11761853"/>
              <a:gd name="connsiteY109" fmla="*/ 3401873 h 3616391"/>
              <a:gd name="connsiteX110" fmla="*/ 2436541 w 11761853"/>
              <a:gd name="connsiteY110" fmla="*/ 3403616 h 3616391"/>
              <a:gd name="connsiteX111" fmla="*/ 2452781 w 11761853"/>
              <a:gd name="connsiteY111" fmla="*/ 3406820 h 3616391"/>
              <a:gd name="connsiteX112" fmla="*/ 2514004 w 11761853"/>
              <a:gd name="connsiteY112" fmla="*/ 3405006 h 3616391"/>
              <a:gd name="connsiteX113" fmla="*/ 2526053 w 11761853"/>
              <a:gd name="connsiteY113" fmla="*/ 3405268 h 3616391"/>
              <a:gd name="connsiteX114" fmla="*/ 2512369 w 11761853"/>
              <a:gd name="connsiteY114" fmla="*/ 3402895 h 3616391"/>
              <a:gd name="connsiteX115" fmla="*/ 2534473 w 11761853"/>
              <a:gd name="connsiteY115" fmla="*/ 3405453 h 3616391"/>
              <a:gd name="connsiteX116" fmla="*/ 2597797 w 11761853"/>
              <a:gd name="connsiteY116" fmla="*/ 3406836 h 3616391"/>
              <a:gd name="connsiteX117" fmla="*/ 2632138 w 11761853"/>
              <a:gd name="connsiteY117" fmla="*/ 3404383 h 3616391"/>
              <a:gd name="connsiteX118" fmla="*/ 2611692 w 11761853"/>
              <a:gd name="connsiteY118" fmla="*/ 3401669 h 3616391"/>
              <a:gd name="connsiteX119" fmla="*/ 1703427 w 11761853"/>
              <a:gd name="connsiteY119" fmla="*/ 3390494 h 3616391"/>
              <a:gd name="connsiteX120" fmla="*/ 1703611 w 11761853"/>
              <a:gd name="connsiteY120" fmla="*/ 3390503 h 3616391"/>
              <a:gd name="connsiteX121" fmla="*/ 1703612 w 11761853"/>
              <a:gd name="connsiteY121" fmla="*/ 3390521 h 3616391"/>
              <a:gd name="connsiteX122" fmla="*/ 1685228 w 11761853"/>
              <a:gd name="connsiteY122" fmla="*/ 3387680 h 3616391"/>
              <a:gd name="connsiteX123" fmla="*/ 1703427 w 11761853"/>
              <a:gd name="connsiteY123" fmla="*/ 3390494 h 3616391"/>
              <a:gd name="connsiteX124" fmla="*/ 1658034 w 11761853"/>
              <a:gd name="connsiteY124" fmla="*/ 3387828 h 3616391"/>
              <a:gd name="connsiteX125" fmla="*/ 1685228 w 11761853"/>
              <a:gd name="connsiteY125" fmla="*/ 3387680 h 3616391"/>
              <a:gd name="connsiteX126" fmla="*/ 1703136 w 11761853"/>
              <a:gd name="connsiteY126" fmla="*/ 3386550 h 3616391"/>
              <a:gd name="connsiteX127" fmla="*/ 1726534 w 11761853"/>
              <a:gd name="connsiteY127" fmla="*/ 3391849 h 3616391"/>
              <a:gd name="connsiteX128" fmla="*/ 1703611 w 11761853"/>
              <a:gd name="connsiteY128" fmla="*/ 3390503 h 3616391"/>
              <a:gd name="connsiteX129" fmla="*/ 1537856 w 11761853"/>
              <a:gd name="connsiteY129" fmla="*/ 3380041 h 3616391"/>
              <a:gd name="connsiteX130" fmla="*/ 1535974 w 11761853"/>
              <a:gd name="connsiteY130" fmla="*/ 3384314 h 3616391"/>
              <a:gd name="connsiteX131" fmla="*/ 1550485 w 11761853"/>
              <a:gd name="connsiteY131" fmla="*/ 3384452 h 3616391"/>
              <a:gd name="connsiteX132" fmla="*/ 1549946 w 11761853"/>
              <a:gd name="connsiteY132" fmla="*/ 3382388 h 3616391"/>
              <a:gd name="connsiteX133" fmla="*/ 1537856 w 11761853"/>
              <a:gd name="connsiteY133" fmla="*/ 3380041 h 3616391"/>
              <a:gd name="connsiteX134" fmla="*/ 1362855 w 11761853"/>
              <a:gd name="connsiteY134" fmla="*/ 3359365 h 3616391"/>
              <a:gd name="connsiteX135" fmla="*/ 1385704 w 11761853"/>
              <a:gd name="connsiteY135" fmla="*/ 3362579 h 3616391"/>
              <a:gd name="connsiteX136" fmla="*/ 1375295 w 11761853"/>
              <a:gd name="connsiteY136" fmla="*/ 3363234 h 3616391"/>
              <a:gd name="connsiteX137" fmla="*/ 1362855 w 11761853"/>
              <a:gd name="connsiteY137" fmla="*/ 3359365 h 3616391"/>
              <a:gd name="connsiteX138" fmla="*/ 1359063 w 11761853"/>
              <a:gd name="connsiteY138" fmla="*/ 3355991 h 3616391"/>
              <a:gd name="connsiteX139" fmla="*/ 1362855 w 11761853"/>
              <a:gd name="connsiteY139" fmla="*/ 3359365 h 3616391"/>
              <a:gd name="connsiteX140" fmla="*/ 1359735 w 11761853"/>
              <a:gd name="connsiteY140" fmla="*/ 3360545 h 3616391"/>
              <a:gd name="connsiteX141" fmla="*/ 1354376 w 11761853"/>
              <a:gd name="connsiteY141" fmla="*/ 3357530 h 3616391"/>
              <a:gd name="connsiteX142" fmla="*/ 1359063 w 11761853"/>
              <a:gd name="connsiteY142" fmla="*/ 3355991 h 3616391"/>
              <a:gd name="connsiteX143" fmla="*/ 1350585 w 11761853"/>
              <a:gd name="connsiteY143" fmla="*/ 3354156 h 3616391"/>
              <a:gd name="connsiteX144" fmla="*/ 1354376 w 11761853"/>
              <a:gd name="connsiteY144" fmla="*/ 3357530 h 3616391"/>
              <a:gd name="connsiteX145" fmla="*/ 1351259 w 11761853"/>
              <a:gd name="connsiteY145" fmla="*/ 3358710 h 3616391"/>
              <a:gd name="connsiteX146" fmla="*/ 1345898 w 11761853"/>
              <a:gd name="connsiteY146" fmla="*/ 3355694 h 3616391"/>
              <a:gd name="connsiteX147" fmla="*/ 1350585 w 11761853"/>
              <a:gd name="connsiteY147" fmla="*/ 3354156 h 3616391"/>
              <a:gd name="connsiteX148" fmla="*/ 1545234 w 11761853"/>
              <a:gd name="connsiteY148" fmla="*/ 3319808 h 3616391"/>
              <a:gd name="connsiteX149" fmla="*/ 1552818 w 11761853"/>
              <a:gd name="connsiteY149" fmla="*/ 3323808 h 3616391"/>
              <a:gd name="connsiteX150" fmla="*/ 1545906 w 11761853"/>
              <a:gd name="connsiteY150" fmla="*/ 3324364 h 3616391"/>
              <a:gd name="connsiteX151" fmla="*/ 1538367 w 11761853"/>
              <a:gd name="connsiteY151" fmla="*/ 3321767 h 3616391"/>
              <a:gd name="connsiteX152" fmla="*/ 1545234 w 11761853"/>
              <a:gd name="connsiteY152" fmla="*/ 3319808 h 3616391"/>
              <a:gd name="connsiteX153" fmla="*/ 1248850 w 11761853"/>
              <a:gd name="connsiteY153" fmla="*/ 3312305 h 3616391"/>
              <a:gd name="connsiteX154" fmla="*/ 1260546 w 11761853"/>
              <a:gd name="connsiteY154" fmla="*/ 3313849 h 3616391"/>
              <a:gd name="connsiteX155" fmla="*/ 1258075 w 11761853"/>
              <a:gd name="connsiteY155" fmla="*/ 3314179 h 3616391"/>
              <a:gd name="connsiteX156" fmla="*/ 1467294 w 11761853"/>
              <a:gd name="connsiteY156" fmla="*/ 3286976 h 3616391"/>
              <a:gd name="connsiteX157" fmla="*/ 1475196 w 11761853"/>
              <a:gd name="connsiteY157" fmla="*/ 3288130 h 3616391"/>
              <a:gd name="connsiteX158" fmla="*/ 1476168 w 11761853"/>
              <a:gd name="connsiteY158" fmla="*/ 3290516 h 3616391"/>
              <a:gd name="connsiteX159" fmla="*/ 1468603 w 11761853"/>
              <a:gd name="connsiteY159" fmla="*/ 3290890 h 3616391"/>
              <a:gd name="connsiteX160" fmla="*/ 1462616 w 11761853"/>
              <a:gd name="connsiteY160" fmla="*/ 3287910 h 3616391"/>
              <a:gd name="connsiteX161" fmla="*/ 1467294 w 11761853"/>
              <a:gd name="connsiteY161" fmla="*/ 3286976 h 3616391"/>
              <a:gd name="connsiteX162" fmla="*/ 1309342 w 11761853"/>
              <a:gd name="connsiteY162" fmla="*/ 3158132 h 3616391"/>
              <a:gd name="connsiteX163" fmla="*/ 1299747 w 11761853"/>
              <a:gd name="connsiteY163" fmla="*/ 3163511 h 3616391"/>
              <a:gd name="connsiteX164" fmla="*/ 1162064 w 11761853"/>
              <a:gd name="connsiteY164" fmla="*/ 3169721 h 3616391"/>
              <a:gd name="connsiteX165" fmla="*/ 991671 w 11761853"/>
              <a:gd name="connsiteY165" fmla="*/ 3158243 h 3616391"/>
              <a:gd name="connsiteX166" fmla="*/ 1098717 w 11761853"/>
              <a:gd name="connsiteY166" fmla="*/ 3162453 h 3616391"/>
              <a:gd name="connsiteX167" fmla="*/ 1232077 w 11761853"/>
              <a:gd name="connsiteY167" fmla="*/ 3161146 h 3616391"/>
              <a:gd name="connsiteX168" fmla="*/ 1309342 w 11761853"/>
              <a:gd name="connsiteY168" fmla="*/ 3158132 h 3616391"/>
              <a:gd name="connsiteX169" fmla="*/ 1339449 w 11761853"/>
              <a:gd name="connsiteY169" fmla="*/ 3120423 h 3616391"/>
              <a:gd name="connsiteX170" fmla="*/ 1336546 w 11761853"/>
              <a:gd name="connsiteY170" fmla="*/ 3121372 h 3616391"/>
              <a:gd name="connsiteX171" fmla="*/ 1334223 w 11761853"/>
              <a:gd name="connsiteY171" fmla="*/ 3121962 h 3616391"/>
              <a:gd name="connsiteX172" fmla="*/ 1329035 w 11761853"/>
              <a:gd name="connsiteY172" fmla="*/ 3121779 h 3616391"/>
              <a:gd name="connsiteX173" fmla="*/ 1339449 w 11761853"/>
              <a:gd name="connsiteY173" fmla="*/ 3120423 h 3616391"/>
              <a:gd name="connsiteX174" fmla="*/ 1174560 w 11761853"/>
              <a:gd name="connsiteY174" fmla="*/ 3108590 h 3616391"/>
              <a:gd name="connsiteX175" fmla="*/ 1129458 w 11761853"/>
              <a:gd name="connsiteY175" fmla="*/ 3109868 h 3616391"/>
              <a:gd name="connsiteX176" fmla="*/ 1174560 w 11761853"/>
              <a:gd name="connsiteY176" fmla="*/ 3108590 h 3616391"/>
              <a:gd name="connsiteX177" fmla="*/ 1115008 w 11761853"/>
              <a:gd name="connsiteY177" fmla="*/ 3107826 h 3616391"/>
              <a:gd name="connsiteX178" fmla="*/ 1114002 w 11761853"/>
              <a:gd name="connsiteY178" fmla="*/ 3111142 h 3616391"/>
              <a:gd name="connsiteX179" fmla="*/ 1111385 w 11761853"/>
              <a:gd name="connsiteY179" fmla="*/ 3113414 h 3616391"/>
              <a:gd name="connsiteX180" fmla="*/ 1115008 w 11761853"/>
              <a:gd name="connsiteY180" fmla="*/ 3107826 h 3616391"/>
              <a:gd name="connsiteX181" fmla="*/ 1555713 w 11761853"/>
              <a:gd name="connsiteY181" fmla="*/ 3076578 h 3616391"/>
              <a:gd name="connsiteX182" fmla="*/ 1435179 w 11761853"/>
              <a:gd name="connsiteY182" fmla="*/ 3080999 h 3616391"/>
              <a:gd name="connsiteX183" fmla="*/ 1414487 w 11761853"/>
              <a:gd name="connsiteY183" fmla="*/ 3082409 h 3616391"/>
              <a:gd name="connsiteX184" fmla="*/ 1410004 w 11761853"/>
              <a:gd name="connsiteY184" fmla="*/ 3082817 h 3616391"/>
              <a:gd name="connsiteX185" fmla="*/ 1425863 w 11761853"/>
              <a:gd name="connsiteY185" fmla="*/ 3085946 h 3616391"/>
              <a:gd name="connsiteX186" fmla="*/ 1466770 w 11761853"/>
              <a:gd name="connsiteY186" fmla="*/ 3084733 h 3616391"/>
              <a:gd name="connsiteX187" fmla="*/ 1480008 w 11761853"/>
              <a:gd name="connsiteY187" fmla="*/ 3082498 h 3616391"/>
              <a:gd name="connsiteX188" fmla="*/ 1525656 w 11761853"/>
              <a:gd name="connsiteY188" fmla="*/ 3078677 h 3616391"/>
              <a:gd name="connsiteX189" fmla="*/ 676509 w 11761853"/>
              <a:gd name="connsiteY189" fmla="*/ 3069618 h 3616391"/>
              <a:gd name="connsiteX190" fmla="*/ 676693 w 11761853"/>
              <a:gd name="connsiteY190" fmla="*/ 3069629 h 3616391"/>
              <a:gd name="connsiteX191" fmla="*/ 676696 w 11761853"/>
              <a:gd name="connsiteY191" fmla="*/ 3069647 h 3616391"/>
              <a:gd name="connsiteX192" fmla="*/ 658310 w 11761853"/>
              <a:gd name="connsiteY192" fmla="*/ 3066807 h 3616391"/>
              <a:gd name="connsiteX193" fmla="*/ 676509 w 11761853"/>
              <a:gd name="connsiteY193" fmla="*/ 3069618 h 3616391"/>
              <a:gd name="connsiteX194" fmla="*/ 631116 w 11761853"/>
              <a:gd name="connsiteY194" fmla="*/ 3066955 h 3616391"/>
              <a:gd name="connsiteX195" fmla="*/ 658310 w 11761853"/>
              <a:gd name="connsiteY195" fmla="*/ 3066807 h 3616391"/>
              <a:gd name="connsiteX196" fmla="*/ 676219 w 11761853"/>
              <a:gd name="connsiteY196" fmla="*/ 3065676 h 3616391"/>
              <a:gd name="connsiteX197" fmla="*/ 699617 w 11761853"/>
              <a:gd name="connsiteY197" fmla="*/ 3070974 h 3616391"/>
              <a:gd name="connsiteX198" fmla="*/ 676693 w 11761853"/>
              <a:gd name="connsiteY198" fmla="*/ 3069629 h 3616391"/>
              <a:gd name="connsiteX199" fmla="*/ 510938 w 11761853"/>
              <a:gd name="connsiteY199" fmla="*/ 3059167 h 3616391"/>
              <a:gd name="connsiteX200" fmla="*/ 509057 w 11761853"/>
              <a:gd name="connsiteY200" fmla="*/ 3063441 h 3616391"/>
              <a:gd name="connsiteX201" fmla="*/ 523566 w 11761853"/>
              <a:gd name="connsiteY201" fmla="*/ 3063578 h 3616391"/>
              <a:gd name="connsiteX202" fmla="*/ 523030 w 11761853"/>
              <a:gd name="connsiteY202" fmla="*/ 3061512 h 3616391"/>
              <a:gd name="connsiteX203" fmla="*/ 510938 w 11761853"/>
              <a:gd name="connsiteY203" fmla="*/ 3059167 h 3616391"/>
              <a:gd name="connsiteX204" fmla="*/ 335937 w 11761853"/>
              <a:gd name="connsiteY204" fmla="*/ 3038489 h 3616391"/>
              <a:gd name="connsiteX205" fmla="*/ 358786 w 11761853"/>
              <a:gd name="connsiteY205" fmla="*/ 3041706 h 3616391"/>
              <a:gd name="connsiteX206" fmla="*/ 348377 w 11761853"/>
              <a:gd name="connsiteY206" fmla="*/ 3042358 h 3616391"/>
              <a:gd name="connsiteX207" fmla="*/ 335937 w 11761853"/>
              <a:gd name="connsiteY207" fmla="*/ 3038489 h 3616391"/>
              <a:gd name="connsiteX208" fmla="*/ 332146 w 11761853"/>
              <a:gd name="connsiteY208" fmla="*/ 3035116 h 3616391"/>
              <a:gd name="connsiteX209" fmla="*/ 335937 w 11761853"/>
              <a:gd name="connsiteY209" fmla="*/ 3038489 h 3616391"/>
              <a:gd name="connsiteX210" fmla="*/ 332817 w 11761853"/>
              <a:gd name="connsiteY210" fmla="*/ 3039671 h 3616391"/>
              <a:gd name="connsiteX211" fmla="*/ 327459 w 11761853"/>
              <a:gd name="connsiteY211" fmla="*/ 3036655 h 3616391"/>
              <a:gd name="connsiteX212" fmla="*/ 332146 w 11761853"/>
              <a:gd name="connsiteY212" fmla="*/ 3035116 h 3616391"/>
              <a:gd name="connsiteX213" fmla="*/ 323665 w 11761853"/>
              <a:gd name="connsiteY213" fmla="*/ 3033281 h 3616391"/>
              <a:gd name="connsiteX214" fmla="*/ 327459 w 11761853"/>
              <a:gd name="connsiteY214" fmla="*/ 3036655 h 3616391"/>
              <a:gd name="connsiteX215" fmla="*/ 324338 w 11761853"/>
              <a:gd name="connsiteY215" fmla="*/ 3037837 h 3616391"/>
              <a:gd name="connsiteX216" fmla="*/ 318979 w 11761853"/>
              <a:gd name="connsiteY216" fmla="*/ 3034821 h 3616391"/>
              <a:gd name="connsiteX217" fmla="*/ 323665 w 11761853"/>
              <a:gd name="connsiteY217" fmla="*/ 3033281 h 3616391"/>
              <a:gd name="connsiteX218" fmla="*/ 518317 w 11761853"/>
              <a:gd name="connsiteY218" fmla="*/ 2998933 h 3616391"/>
              <a:gd name="connsiteX219" fmla="*/ 525900 w 11761853"/>
              <a:gd name="connsiteY219" fmla="*/ 3002934 h 3616391"/>
              <a:gd name="connsiteX220" fmla="*/ 518987 w 11761853"/>
              <a:gd name="connsiteY220" fmla="*/ 3003490 h 3616391"/>
              <a:gd name="connsiteX221" fmla="*/ 511449 w 11761853"/>
              <a:gd name="connsiteY221" fmla="*/ 3000891 h 3616391"/>
              <a:gd name="connsiteX222" fmla="*/ 518317 w 11761853"/>
              <a:gd name="connsiteY222" fmla="*/ 2998933 h 3616391"/>
              <a:gd name="connsiteX223" fmla="*/ 221935 w 11761853"/>
              <a:gd name="connsiteY223" fmla="*/ 2991429 h 3616391"/>
              <a:gd name="connsiteX224" fmla="*/ 233628 w 11761853"/>
              <a:gd name="connsiteY224" fmla="*/ 2992975 h 3616391"/>
              <a:gd name="connsiteX225" fmla="*/ 231156 w 11761853"/>
              <a:gd name="connsiteY225" fmla="*/ 2993305 h 3616391"/>
              <a:gd name="connsiteX226" fmla="*/ 509012 w 11761853"/>
              <a:gd name="connsiteY226" fmla="*/ 2975096 h 3616391"/>
              <a:gd name="connsiteX227" fmla="*/ 511170 w 11761853"/>
              <a:gd name="connsiteY227" fmla="*/ 2978279 h 3616391"/>
              <a:gd name="connsiteX228" fmla="*/ 506967 w 11761853"/>
              <a:gd name="connsiteY228" fmla="*/ 2982357 h 3616391"/>
              <a:gd name="connsiteX229" fmla="*/ 440377 w 11761853"/>
              <a:gd name="connsiteY229" fmla="*/ 2966100 h 3616391"/>
              <a:gd name="connsiteX230" fmla="*/ 448279 w 11761853"/>
              <a:gd name="connsiteY230" fmla="*/ 2967256 h 3616391"/>
              <a:gd name="connsiteX231" fmla="*/ 449251 w 11761853"/>
              <a:gd name="connsiteY231" fmla="*/ 2969642 h 3616391"/>
              <a:gd name="connsiteX232" fmla="*/ 441684 w 11761853"/>
              <a:gd name="connsiteY232" fmla="*/ 2970015 h 3616391"/>
              <a:gd name="connsiteX233" fmla="*/ 435700 w 11761853"/>
              <a:gd name="connsiteY233" fmla="*/ 2967035 h 3616391"/>
              <a:gd name="connsiteX234" fmla="*/ 440377 w 11761853"/>
              <a:gd name="connsiteY234" fmla="*/ 2966100 h 3616391"/>
              <a:gd name="connsiteX235" fmla="*/ 0 w 11761853"/>
              <a:gd name="connsiteY235" fmla="*/ 2887512 h 3616391"/>
              <a:gd name="connsiteX236" fmla="*/ 30540 w 11761853"/>
              <a:gd name="connsiteY236" fmla="*/ 2890935 h 3616391"/>
              <a:gd name="connsiteX237" fmla="*/ 110185 w 11761853"/>
              <a:gd name="connsiteY237" fmla="*/ 2897515 h 3616391"/>
              <a:gd name="connsiteX238" fmla="*/ 99668 w 11761853"/>
              <a:gd name="connsiteY238" fmla="*/ 2901834 h 3616391"/>
              <a:gd name="connsiteX239" fmla="*/ 0 w 11761853"/>
              <a:gd name="connsiteY239" fmla="*/ 2894209 h 3616391"/>
              <a:gd name="connsiteX240" fmla="*/ 0 w 11761853"/>
              <a:gd name="connsiteY240" fmla="*/ 2853625 h 3616391"/>
              <a:gd name="connsiteX241" fmla="*/ 143800 w 11761853"/>
              <a:gd name="connsiteY241" fmla="*/ 2866277 h 3616391"/>
              <a:gd name="connsiteX242" fmla="*/ 162769 w 11761853"/>
              <a:gd name="connsiteY242" fmla="*/ 2873174 h 3616391"/>
              <a:gd name="connsiteX243" fmla="*/ 114632 w 11761853"/>
              <a:gd name="connsiteY243" fmla="*/ 2875698 h 3616391"/>
              <a:gd name="connsiteX244" fmla="*/ 41595 w 11761853"/>
              <a:gd name="connsiteY244" fmla="*/ 2869382 h 3616391"/>
              <a:gd name="connsiteX245" fmla="*/ 1 w 11761853"/>
              <a:gd name="connsiteY245" fmla="*/ 2864002 h 3616391"/>
              <a:gd name="connsiteX246" fmla="*/ 10439264 w 11761853"/>
              <a:gd name="connsiteY246" fmla="*/ 2091485 h 3616391"/>
              <a:gd name="connsiteX247" fmla="*/ 10437897 w 11761853"/>
              <a:gd name="connsiteY247" fmla="*/ 2094624 h 3616391"/>
              <a:gd name="connsiteX248" fmla="*/ 10425526 w 11761853"/>
              <a:gd name="connsiteY248" fmla="*/ 2096843 h 3616391"/>
              <a:gd name="connsiteX249" fmla="*/ 10623330 w 11761853"/>
              <a:gd name="connsiteY249" fmla="*/ 2027593 h 3616391"/>
              <a:gd name="connsiteX250" fmla="*/ 10620667 w 11761853"/>
              <a:gd name="connsiteY250" fmla="*/ 2028785 h 3616391"/>
              <a:gd name="connsiteX251" fmla="*/ 10585466 w 11761853"/>
              <a:gd name="connsiteY251" fmla="*/ 2034460 h 3616391"/>
              <a:gd name="connsiteX252" fmla="*/ 10601507 w 11761853"/>
              <a:gd name="connsiteY252" fmla="*/ 2028204 h 3616391"/>
              <a:gd name="connsiteX253" fmla="*/ 10622143 w 11761853"/>
              <a:gd name="connsiteY253" fmla="*/ 2027816 h 3616391"/>
              <a:gd name="connsiteX254" fmla="*/ 10619205 w 11761853"/>
              <a:gd name="connsiteY254" fmla="*/ 1994635 h 3616391"/>
              <a:gd name="connsiteX255" fmla="*/ 10616098 w 11761853"/>
              <a:gd name="connsiteY255" fmla="*/ 1996264 h 3616391"/>
              <a:gd name="connsiteX256" fmla="*/ 10614880 w 11761853"/>
              <a:gd name="connsiteY256" fmla="*/ 1996264 h 3616391"/>
              <a:gd name="connsiteX257" fmla="*/ 10265780 w 11761853"/>
              <a:gd name="connsiteY257" fmla="*/ 1965262 h 3616391"/>
              <a:gd name="connsiteX258" fmla="*/ 10262520 w 11761853"/>
              <a:gd name="connsiteY258" fmla="*/ 1965654 h 3616391"/>
              <a:gd name="connsiteX259" fmla="*/ 10250802 w 11761853"/>
              <a:gd name="connsiteY259" fmla="*/ 1971018 h 3616391"/>
              <a:gd name="connsiteX260" fmla="*/ 10753514 w 11761853"/>
              <a:gd name="connsiteY260" fmla="*/ 1953197 h 3616391"/>
              <a:gd name="connsiteX261" fmla="*/ 10710884 w 11761853"/>
              <a:gd name="connsiteY261" fmla="*/ 1969225 h 3616391"/>
              <a:gd name="connsiteX262" fmla="*/ 10673211 w 11761853"/>
              <a:gd name="connsiteY262" fmla="*/ 1977119 h 3616391"/>
              <a:gd name="connsiteX263" fmla="*/ 10659551 w 11761853"/>
              <a:gd name="connsiteY263" fmla="*/ 1979438 h 3616391"/>
              <a:gd name="connsiteX264" fmla="*/ 10715259 w 11761853"/>
              <a:gd name="connsiteY264" fmla="*/ 1958455 h 3616391"/>
              <a:gd name="connsiteX265" fmla="*/ 10649182 w 11761853"/>
              <a:gd name="connsiteY265" fmla="*/ 1953050 h 3616391"/>
              <a:gd name="connsiteX266" fmla="*/ 10654201 w 11761853"/>
              <a:gd name="connsiteY266" fmla="*/ 1955224 h 3616391"/>
              <a:gd name="connsiteX267" fmla="*/ 10644794 w 11761853"/>
              <a:gd name="connsiteY267" fmla="*/ 1960413 h 3616391"/>
              <a:gd name="connsiteX268" fmla="*/ 10622438 w 11761853"/>
              <a:gd name="connsiteY268" fmla="*/ 1963165 h 3616391"/>
              <a:gd name="connsiteX269" fmla="*/ 10634693 w 11761853"/>
              <a:gd name="connsiteY269" fmla="*/ 1958362 h 3616391"/>
              <a:gd name="connsiteX270" fmla="*/ 10549412 w 11761853"/>
              <a:gd name="connsiteY270" fmla="*/ 1924198 h 3616391"/>
              <a:gd name="connsiteX271" fmla="*/ 10539522 w 11761853"/>
              <a:gd name="connsiteY271" fmla="*/ 1926199 h 3616391"/>
              <a:gd name="connsiteX272" fmla="*/ 10532173 w 11761853"/>
              <a:gd name="connsiteY272" fmla="*/ 1931892 h 3616391"/>
              <a:gd name="connsiteX273" fmla="*/ 10548491 w 11761853"/>
              <a:gd name="connsiteY273" fmla="*/ 1927511 h 3616391"/>
              <a:gd name="connsiteX274" fmla="*/ 10549412 w 11761853"/>
              <a:gd name="connsiteY274" fmla="*/ 1924198 h 3616391"/>
              <a:gd name="connsiteX275" fmla="*/ 10432339 w 11761853"/>
              <a:gd name="connsiteY275" fmla="*/ 1869813 h 3616391"/>
              <a:gd name="connsiteX276" fmla="*/ 10432863 w 11761853"/>
              <a:gd name="connsiteY276" fmla="*/ 1871691 h 3616391"/>
              <a:gd name="connsiteX277" fmla="*/ 10417946 w 11761853"/>
              <a:gd name="connsiteY277" fmla="*/ 1877759 h 3616391"/>
              <a:gd name="connsiteX278" fmla="*/ 10474518 w 11761853"/>
              <a:gd name="connsiteY278" fmla="*/ 1853786 h 3616391"/>
              <a:gd name="connsiteX279" fmla="*/ 10461963 w 11761853"/>
              <a:gd name="connsiteY279" fmla="*/ 1859853 h 3616391"/>
              <a:gd name="connsiteX280" fmla="*/ 10444468 w 11761853"/>
              <a:gd name="connsiteY280" fmla="*/ 1866970 h 3616391"/>
              <a:gd name="connsiteX281" fmla="*/ 10449325 w 11761853"/>
              <a:gd name="connsiteY281" fmla="*/ 1864027 h 3616391"/>
              <a:gd name="connsiteX282" fmla="*/ 10474518 w 11761853"/>
              <a:gd name="connsiteY282" fmla="*/ 1853786 h 3616391"/>
              <a:gd name="connsiteX283" fmla="*/ 10535153 w 11761853"/>
              <a:gd name="connsiteY283" fmla="*/ 1840154 h 3616391"/>
              <a:gd name="connsiteX284" fmla="*/ 10501647 w 11761853"/>
              <a:gd name="connsiteY284" fmla="*/ 1858852 h 3616391"/>
              <a:gd name="connsiteX285" fmla="*/ 10465573 w 11761853"/>
              <a:gd name="connsiteY285" fmla="*/ 1874474 h 3616391"/>
              <a:gd name="connsiteX286" fmla="*/ 10476045 w 11761853"/>
              <a:gd name="connsiteY286" fmla="*/ 1867809 h 3616391"/>
              <a:gd name="connsiteX287" fmla="*/ 10476862 w 11761853"/>
              <a:gd name="connsiteY287" fmla="*/ 1862738 h 3616391"/>
              <a:gd name="connsiteX288" fmla="*/ 10538909 w 11761853"/>
              <a:gd name="connsiteY288" fmla="*/ 1838058 h 3616391"/>
              <a:gd name="connsiteX289" fmla="*/ 10538076 w 11761853"/>
              <a:gd name="connsiteY289" fmla="*/ 1838522 h 3616391"/>
              <a:gd name="connsiteX290" fmla="*/ 10535837 w 11761853"/>
              <a:gd name="connsiteY290" fmla="*/ 1839194 h 3616391"/>
              <a:gd name="connsiteX291" fmla="*/ 10582632 w 11761853"/>
              <a:gd name="connsiteY291" fmla="*/ 1800729 h 3616391"/>
              <a:gd name="connsiteX292" fmla="*/ 10572350 w 11761853"/>
              <a:gd name="connsiteY292" fmla="*/ 1807509 h 3616391"/>
              <a:gd name="connsiteX293" fmla="*/ 10572642 w 11761853"/>
              <a:gd name="connsiteY293" fmla="*/ 1809623 h 3616391"/>
              <a:gd name="connsiteX294" fmla="*/ 10586000 w 11761853"/>
              <a:gd name="connsiteY294" fmla="*/ 1803961 h 3616391"/>
              <a:gd name="connsiteX295" fmla="*/ 10582632 w 11761853"/>
              <a:gd name="connsiteY295" fmla="*/ 1800729 h 3616391"/>
              <a:gd name="connsiteX296" fmla="*/ 10630363 w 11761853"/>
              <a:gd name="connsiteY296" fmla="*/ 1782452 h 3616391"/>
              <a:gd name="connsiteX297" fmla="*/ 10616371 w 11761853"/>
              <a:gd name="connsiteY297" fmla="*/ 1791156 h 3616391"/>
              <a:gd name="connsiteX298" fmla="*/ 10613687 w 11761853"/>
              <a:gd name="connsiteY298" fmla="*/ 1786986 h 3616391"/>
              <a:gd name="connsiteX299" fmla="*/ 10614082 w 11761853"/>
              <a:gd name="connsiteY299" fmla="*/ 1786769 h 3616391"/>
              <a:gd name="connsiteX300" fmla="*/ 10621527 w 11761853"/>
              <a:gd name="connsiteY300" fmla="*/ 1784300 h 3616391"/>
              <a:gd name="connsiteX301" fmla="*/ 10634251 w 11761853"/>
              <a:gd name="connsiteY301" fmla="*/ 1756616 h 3616391"/>
              <a:gd name="connsiteX302" fmla="*/ 10628688 w 11761853"/>
              <a:gd name="connsiteY302" fmla="*/ 1759237 h 3616391"/>
              <a:gd name="connsiteX303" fmla="*/ 10632820 w 11761853"/>
              <a:gd name="connsiteY303" fmla="*/ 1756733 h 3616391"/>
              <a:gd name="connsiteX304" fmla="*/ 10613956 w 11761853"/>
              <a:gd name="connsiteY304" fmla="*/ 1763702 h 3616391"/>
              <a:gd name="connsiteX305" fmla="*/ 10613159 w 11761853"/>
              <a:gd name="connsiteY305" fmla="*/ 1764603 h 3616391"/>
              <a:gd name="connsiteX306" fmla="*/ 10634251 w 11761853"/>
              <a:gd name="connsiteY306" fmla="*/ 1756616 h 3616391"/>
              <a:gd name="connsiteX307" fmla="*/ 10581313 w 11761853"/>
              <a:gd name="connsiteY307" fmla="*/ 1742378 h 3616391"/>
              <a:gd name="connsiteX308" fmla="*/ 10550241 w 11761853"/>
              <a:gd name="connsiteY308" fmla="*/ 1755135 h 3616391"/>
              <a:gd name="connsiteX309" fmla="*/ 10522345 w 11761853"/>
              <a:gd name="connsiteY309" fmla="*/ 1776028 h 3616391"/>
              <a:gd name="connsiteX310" fmla="*/ 10519237 w 11761853"/>
              <a:gd name="connsiteY310" fmla="*/ 1779736 h 3616391"/>
              <a:gd name="connsiteX311" fmla="*/ 10523676 w 11761853"/>
              <a:gd name="connsiteY311" fmla="*/ 1777035 h 3616391"/>
              <a:gd name="connsiteX312" fmla="*/ 10829117 w 11761853"/>
              <a:gd name="connsiteY312" fmla="*/ 1733992 h 3616391"/>
              <a:gd name="connsiteX313" fmla="*/ 10828828 w 11761853"/>
              <a:gd name="connsiteY313" fmla="*/ 1734857 h 3616391"/>
              <a:gd name="connsiteX314" fmla="*/ 10828219 w 11761853"/>
              <a:gd name="connsiteY314" fmla="*/ 1735120 h 3616391"/>
              <a:gd name="connsiteX315" fmla="*/ 10824983 w 11761853"/>
              <a:gd name="connsiteY315" fmla="*/ 1734876 h 3616391"/>
              <a:gd name="connsiteX316" fmla="*/ 10830622 w 11761853"/>
              <a:gd name="connsiteY316" fmla="*/ 1727322 h 3616391"/>
              <a:gd name="connsiteX317" fmla="*/ 10830602 w 11761853"/>
              <a:gd name="connsiteY317" fmla="*/ 1729565 h 3616391"/>
              <a:gd name="connsiteX318" fmla="*/ 10810582 w 11761853"/>
              <a:gd name="connsiteY318" fmla="*/ 1735710 h 3616391"/>
              <a:gd name="connsiteX319" fmla="*/ 10716607 w 11761853"/>
              <a:gd name="connsiteY319" fmla="*/ 1726530 h 3616391"/>
              <a:gd name="connsiteX320" fmla="*/ 10669489 w 11761853"/>
              <a:gd name="connsiteY320" fmla="*/ 1757263 h 3616391"/>
              <a:gd name="connsiteX321" fmla="*/ 10656921 w 11761853"/>
              <a:gd name="connsiteY321" fmla="*/ 1761912 h 3616391"/>
              <a:gd name="connsiteX322" fmla="*/ 10678566 w 11761853"/>
              <a:gd name="connsiteY322" fmla="*/ 1702456 h 3616391"/>
              <a:gd name="connsiteX323" fmla="*/ 10627940 w 11761853"/>
              <a:gd name="connsiteY323" fmla="*/ 1723238 h 3616391"/>
              <a:gd name="connsiteX324" fmla="*/ 10560591 w 11761853"/>
              <a:gd name="connsiteY324" fmla="*/ 1765740 h 3616391"/>
              <a:gd name="connsiteX325" fmla="*/ 10603932 w 11761853"/>
              <a:gd name="connsiteY325" fmla="*/ 1748398 h 3616391"/>
              <a:gd name="connsiteX326" fmla="*/ 10670499 w 11761853"/>
              <a:gd name="connsiteY326" fmla="*/ 1707553 h 3616391"/>
              <a:gd name="connsiteX327" fmla="*/ 10739546 w 11761853"/>
              <a:gd name="connsiteY327" fmla="*/ 1678486 h 3616391"/>
              <a:gd name="connsiteX328" fmla="*/ 10733398 w 11761853"/>
              <a:gd name="connsiteY328" fmla="*/ 1680751 h 3616391"/>
              <a:gd name="connsiteX329" fmla="*/ 10731951 w 11761853"/>
              <a:gd name="connsiteY329" fmla="*/ 1682649 h 3616391"/>
              <a:gd name="connsiteX330" fmla="*/ 10969433 w 11761853"/>
              <a:gd name="connsiteY330" fmla="*/ 1666377 h 3616391"/>
              <a:gd name="connsiteX331" fmla="*/ 10965490 w 11761853"/>
              <a:gd name="connsiteY331" fmla="*/ 1669252 h 3616391"/>
              <a:gd name="connsiteX332" fmla="*/ 10950432 w 11761853"/>
              <a:gd name="connsiteY332" fmla="*/ 1682023 h 3616391"/>
              <a:gd name="connsiteX333" fmla="*/ 10861487 w 11761853"/>
              <a:gd name="connsiteY333" fmla="*/ 1720728 h 3616391"/>
              <a:gd name="connsiteX334" fmla="*/ 10834783 w 11761853"/>
              <a:gd name="connsiteY334" fmla="*/ 1732280 h 3616391"/>
              <a:gd name="connsiteX335" fmla="*/ 10832494 w 11761853"/>
              <a:gd name="connsiteY335" fmla="*/ 1733271 h 3616391"/>
              <a:gd name="connsiteX336" fmla="*/ 10829117 w 11761853"/>
              <a:gd name="connsiteY336" fmla="*/ 1733992 h 3616391"/>
              <a:gd name="connsiteX337" fmla="*/ 10830602 w 11761853"/>
              <a:gd name="connsiteY337" fmla="*/ 1729565 h 3616391"/>
              <a:gd name="connsiteX338" fmla="*/ 10886916 w 11761853"/>
              <a:gd name="connsiteY338" fmla="*/ 1708299 h 3616391"/>
              <a:gd name="connsiteX339" fmla="*/ 10860251 w 11761853"/>
              <a:gd name="connsiteY339" fmla="*/ 1715276 h 3616391"/>
              <a:gd name="connsiteX340" fmla="*/ 10856980 w 11761853"/>
              <a:gd name="connsiteY340" fmla="*/ 1716290 h 3616391"/>
              <a:gd name="connsiteX341" fmla="*/ 10881300 w 11761853"/>
              <a:gd name="connsiteY341" fmla="*/ 1706110 h 3616391"/>
              <a:gd name="connsiteX342" fmla="*/ 10998546 w 11761853"/>
              <a:gd name="connsiteY342" fmla="*/ 1653250 h 3616391"/>
              <a:gd name="connsiteX343" fmla="*/ 10969433 w 11761853"/>
              <a:gd name="connsiteY343" fmla="*/ 1666377 h 3616391"/>
              <a:gd name="connsiteX344" fmla="*/ 10973993 w 11761853"/>
              <a:gd name="connsiteY344" fmla="*/ 1663056 h 3616391"/>
              <a:gd name="connsiteX345" fmla="*/ 10981363 w 11761853"/>
              <a:gd name="connsiteY345" fmla="*/ 1659409 h 3616391"/>
              <a:gd name="connsiteX346" fmla="*/ 10810285 w 11761853"/>
              <a:gd name="connsiteY346" fmla="*/ 1652423 h 3616391"/>
              <a:gd name="connsiteX347" fmla="*/ 10759580 w 11761853"/>
              <a:gd name="connsiteY347" fmla="*/ 1671104 h 3616391"/>
              <a:gd name="connsiteX348" fmla="*/ 10728118 w 11761853"/>
              <a:gd name="connsiteY348" fmla="*/ 1692261 h 3616391"/>
              <a:gd name="connsiteX349" fmla="*/ 10676875 w 11761853"/>
              <a:gd name="connsiteY349" fmla="*/ 1725045 h 3616391"/>
              <a:gd name="connsiteX350" fmla="*/ 10699200 w 11761853"/>
              <a:gd name="connsiteY350" fmla="*/ 1716490 h 3616391"/>
              <a:gd name="connsiteX351" fmla="*/ 10722580 w 11761853"/>
              <a:gd name="connsiteY351" fmla="*/ 1702315 h 3616391"/>
              <a:gd name="connsiteX352" fmla="*/ 1729523 w 11761853"/>
              <a:gd name="connsiteY352" fmla="*/ 1597801 h 3616391"/>
              <a:gd name="connsiteX353" fmla="*/ 1706045 w 11761853"/>
              <a:gd name="connsiteY353" fmla="*/ 1599575 h 3616391"/>
              <a:gd name="connsiteX354" fmla="*/ 1715629 w 11761853"/>
              <a:gd name="connsiteY354" fmla="*/ 1600393 h 3616391"/>
              <a:gd name="connsiteX355" fmla="*/ 1786414 w 11761853"/>
              <a:gd name="connsiteY355" fmla="*/ 1605013 h 3616391"/>
              <a:gd name="connsiteX356" fmla="*/ 1742613 w 11761853"/>
              <a:gd name="connsiteY356" fmla="*/ 1598267 h 3616391"/>
              <a:gd name="connsiteX357" fmla="*/ 11079891 w 11761853"/>
              <a:gd name="connsiteY357" fmla="*/ 1596995 h 3616391"/>
              <a:gd name="connsiteX358" fmla="*/ 10964711 w 11761853"/>
              <a:gd name="connsiteY358" fmla="*/ 1649996 h 3616391"/>
              <a:gd name="connsiteX359" fmla="*/ 10772715 w 11761853"/>
              <a:gd name="connsiteY359" fmla="*/ 1729378 h 3616391"/>
              <a:gd name="connsiteX360" fmla="*/ 10773901 w 11761853"/>
              <a:gd name="connsiteY360" fmla="*/ 1726744 h 3616391"/>
              <a:gd name="connsiteX361" fmla="*/ 10943203 w 11761853"/>
              <a:gd name="connsiteY361" fmla="*/ 1655959 h 3616391"/>
              <a:gd name="connsiteX362" fmla="*/ 10960573 w 11761853"/>
              <a:gd name="connsiteY362" fmla="*/ 1647503 h 3616391"/>
              <a:gd name="connsiteX363" fmla="*/ 11021699 w 11761853"/>
              <a:gd name="connsiteY363" fmla="*/ 1623186 h 3616391"/>
              <a:gd name="connsiteX364" fmla="*/ 10999680 w 11761853"/>
              <a:gd name="connsiteY364" fmla="*/ 1629735 h 3616391"/>
              <a:gd name="connsiteX365" fmla="*/ 10984838 w 11761853"/>
              <a:gd name="connsiteY365" fmla="*/ 1635692 h 3616391"/>
              <a:gd name="connsiteX366" fmla="*/ 11023213 w 11761853"/>
              <a:gd name="connsiteY366" fmla="*/ 1617013 h 3616391"/>
              <a:gd name="connsiteX367" fmla="*/ 11046327 w 11761853"/>
              <a:gd name="connsiteY367" fmla="*/ 1605520 h 3616391"/>
              <a:gd name="connsiteX368" fmla="*/ 11046612 w 11761853"/>
              <a:gd name="connsiteY368" fmla="*/ 1605470 h 3616391"/>
              <a:gd name="connsiteX369" fmla="*/ 1534080 w 11761853"/>
              <a:gd name="connsiteY369" fmla="*/ 1582669 h 3616391"/>
              <a:gd name="connsiteX370" fmla="*/ 1531645 w 11761853"/>
              <a:gd name="connsiteY370" fmla="*/ 1590907 h 3616391"/>
              <a:gd name="connsiteX371" fmla="*/ 1546212 w 11761853"/>
              <a:gd name="connsiteY371" fmla="*/ 1588925 h 3616391"/>
              <a:gd name="connsiteX372" fmla="*/ 1550426 w 11761853"/>
              <a:gd name="connsiteY372" fmla="*/ 1583069 h 3616391"/>
              <a:gd name="connsiteX373" fmla="*/ 1535622 w 11761853"/>
              <a:gd name="connsiteY373" fmla="*/ 1574384 h 3616391"/>
              <a:gd name="connsiteX374" fmla="*/ 1534781 w 11761853"/>
              <a:gd name="connsiteY374" fmla="*/ 1579321 h 3616391"/>
              <a:gd name="connsiteX375" fmla="*/ 1574675 w 11761853"/>
              <a:gd name="connsiteY375" fmla="*/ 1584697 h 3616391"/>
              <a:gd name="connsiteX376" fmla="*/ 1626702 w 11761853"/>
              <a:gd name="connsiteY376" fmla="*/ 1591569 h 3616391"/>
              <a:gd name="connsiteX377" fmla="*/ 1594537 w 11761853"/>
              <a:gd name="connsiteY377" fmla="*/ 1582315 h 3616391"/>
              <a:gd name="connsiteX378" fmla="*/ 11205623 w 11761853"/>
              <a:gd name="connsiteY378" fmla="*/ 1557214 h 3616391"/>
              <a:gd name="connsiteX379" fmla="*/ 11170363 w 11761853"/>
              <a:gd name="connsiteY379" fmla="*/ 1574005 h 3616391"/>
              <a:gd name="connsiteX380" fmla="*/ 11042015 w 11761853"/>
              <a:gd name="connsiteY380" fmla="*/ 1637674 h 3616391"/>
              <a:gd name="connsiteX381" fmla="*/ 11016427 w 11761853"/>
              <a:gd name="connsiteY381" fmla="*/ 1646844 h 3616391"/>
              <a:gd name="connsiteX382" fmla="*/ 10998546 w 11761853"/>
              <a:gd name="connsiteY382" fmla="*/ 1653250 h 3616391"/>
              <a:gd name="connsiteX383" fmla="*/ 11020358 w 11761853"/>
              <a:gd name="connsiteY383" fmla="*/ 1643418 h 3616391"/>
              <a:gd name="connsiteX384" fmla="*/ 11161889 w 11761853"/>
              <a:gd name="connsiteY384" fmla="*/ 1576354 h 3616391"/>
              <a:gd name="connsiteX385" fmla="*/ 11194242 w 11761853"/>
              <a:gd name="connsiteY385" fmla="*/ 1560936 h 3616391"/>
              <a:gd name="connsiteX386" fmla="*/ 11247802 w 11761853"/>
              <a:gd name="connsiteY386" fmla="*/ 1543597 h 3616391"/>
              <a:gd name="connsiteX387" fmla="*/ 11221893 w 11761853"/>
              <a:gd name="connsiteY387" fmla="*/ 1554800 h 3616391"/>
              <a:gd name="connsiteX388" fmla="*/ 11222045 w 11761853"/>
              <a:gd name="connsiteY388" fmla="*/ 1551845 h 3616391"/>
              <a:gd name="connsiteX389" fmla="*/ 11243563 w 11761853"/>
              <a:gd name="connsiteY389" fmla="*/ 1544811 h 3616391"/>
              <a:gd name="connsiteX390" fmla="*/ 11343339 w 11761853"/>
              <a:gd name="connsiteY390" fmla="*/ 1516251 h 3616391"/>
              <a:gd name="connsiteX391" fmla="*/ 11339437 w 11761853"/>
              <a:gd name="connsiteY391" fmla="*/ 1517986 h 3616391"/>
              <a:gd name="connsiteX392" fmla="*/ 11339828 w 11761853"/>
              <a:gd name="connsiteY392" fmla="*/ 1517256 h 3616391"/>
              <a:gd name="connsiteX393" fmla="*/ 2961766 w 11761853"/>
              <a:gd name="connsiteY393" fmla="*/ 1483242 h 3616391"/>
              <a:gd name="connsiteX394" fmla="*/ 2953592 w 11761853"/>
              <a:gd name="connsiteY394" fmla="*/ 1487246 h 3616391"/>
              <a:gd name="connsiteX395" fmla="*/ 2950735 w 11761853"/>
              <a:gd name="connsiteY395" fmla="*/ 1500129 h 3616391"/>
              <a:gd name="connsiteX396" fmla="*/ 2967065 w 11761853"/>
              <a:gd name="connsiteY396" fmla="*/ 1485522 h 3616391"/>
              <a:gd name="connsiteX397" fmla="*/ 2961766 w 11761853"/>
              <a:gd name="connsiteY397" fmla="*/ 1483242 h 3616391"/>
              <a:gd name="connsiteX398" fmla="*/ 3187037 w 11761853"/>
              <a:gd name="connsiteY398" fmla="*/ 1482899 h 3616391"/>
              <a:gd name="connsiteX399" fmla="*/ 3189738 w 11761853"/>
              <a:gd name="connsiteY399" fmla="*/ 1485460 h 3616391"/>
              <a:gd name="connsiteX400" fmla="*/ 3197655 w 11761853"/>
              <a:gd name="connsiteY400" fmla="*/ 1483084 h 3616391"/>
              <a:gd name="connsiteX401" fmla="*/ 3146976 w 11761853"/>
              <a:gd name="connsiteY401" fmla="*/ 1482191 h 3616391"/>
              <a:gd name="connsiteX402" fmla="*/ 3157414 w 11761853"/>
              <a:gd name="connsiteY402" fmla="*/ 1485235 h 3616391"/>
              <a:gd name="connsiteX403" fmla="*/ 3167751 w 11761853"/>
              <a:gd name="connsiteY403" fmla="*/ 1482557 h 3616391"/>
              <a:gd name="connsiteX404" fmla="*/ 3053922 w 11761853"/>
              <a:gd name="connsiteY404" fmla="*/ 1480549 h 3616391"/>
              <a:gd name="connsiteX405" fmla="*/ 3009020 w 11761853"/>
              <a:gd name="connsiteY405" fmla="*/ 1491877 h 3616391"/>
              <a:gd name="connsiteX406" fmla="*/ 3095314 w 11761853"/>
              <a:gd name="connsiteY406" fmla="*/ 1486248 h 3616391"/>
              <a:gd name="connsiteX407" fmla="*/ 3135362 w 11761853"/>
              <a:gd name="connsiteY407" fmla="*/ 1481988 h 3616391"/>
              <a:gd name="connsiteX408" fmla="*/ 3107234 w 11761853"/>
              <a:gd name="connsiteY408" fmla="*/ 1481490 h 3616391"/>
              <a:gd name="connsiteX409" fmla="*/ 3095314 w 11761853"/>
              <a:gd name="connsiteY409" fmla="*/ 1486248 h 3616391"/>
              <a:gd name="connsiteX410" fmla="*/ 3062751 w 11761853"/>
              <a:gd name="connsiteY410" fmla="*/ 1480705 h 3616391"/>
              <a:gd name="connsiteX411" fmla="*/ 2271715 w 11761853"/>
              <a:gd name="connsiteY411" fmla="*/ 1474786 h 3616391"/>
              <a:gd name="connsiteX412" fmla="*/ 2268286 w 11761853"/>
              <a:gd name="connsiteY412" fmla="*/ 1482263 h 3616391"/>
              <a:gd name="connsiteX413" fmla="*/ 2281654 w 11761853"/>
              <a:gd name="connsiteY413" fmla="*/ 1467386 h 3616391"/>
              <a:gd name="connsiteX414" fmla="*/ 2154276 w 11761853"/>
              <a:gd name="connsiteY414" fmla="*/ 1473000 h 3616391"/>
              <a:gd name="connsiteX415" fmla="*/ 1031273 w 11761853"/>
              <a:gd name="connsiteY415" fmla="*/ 1513504 h 3616391"/>
              <a:gd name="connsiteX416" fmla="*/ 901874 w 11761853"/>
              <a:gd name="connsiteY416" fmla="*/ 1525854 h 3616391"/>
              <a:gd name="connsiteX417" fmla="*/ 958123 w 11761853"/>
              <a:gd name="connsiteY417" fmla="*/ 1535915 h 3616391"/>
              <a:gd name="connsiteX418" fmla="*/ 2008612 w 11761853"/>
              <a:gd name="connsiteY418" fmla="*/ 1489613 h 3616391"/>
              <a:gd name="connsiteX419" fmla="*/ 2285364 w 11761853"/>
              <a:gd name="connsiteY419" fmla="*/ 1481920 h 3616391"/>
              <a:gd name="connsiteX420" fmla="*/ 2273430 w 11761853"/>
              <a:gd name="connsiteY420" fmla="*/ 1471046 h 3616391"/>
              <a:gd name="connsiteX421" fmla="*/ 2551486 w 11761853"/>
              <a:gd name="connsiteY421" fmla="*/ 1455490 h 3616391"/>
              <a:gd name="connsiteX422" fmla="*/ 2284739 w 11761853"/>
              <a:gd name="connsiteY422" fmla="*/ 1467248 h 3616391"/>
              <a:gd name="connsiteX423" fmla="*/ 2303864 w 11761853"/>
              <a:gd name="connsiteY423" fmla="*/ 1474842 h 3616391"/>
              <a:gd name="connsiteX424" fmla="*/ 2291252 w 11761853"/>
              <a:gd name="connsiteY424" fmla="*/ 1481756 h 3616391"/>
              <a:gd name="connsiteX425" fmla="*/ 2311467 w 11761853"/>
              <a:gd name="connsiteY425" fmla="*/ 1481196 h 3616391"/>
              <a:gd name="connsiteX426" fmla="*/ 2303864 w 11761853"/>
              <a:gd name="connsiteY426" fmla="*/ 1474842 h 3616391"/>
              <a:gd name="connsiteX427" fmla="*/ 2310557 w 11761853"/>
              <a:gd name="connsiteY427" fmla="*/ 1474098 h 3616391"/>
              <a:gd name="connsiteX428" fmla="*/ 2318802 w 11761853"/>
              <a:gd name="connsiteY428" fmla="*/ 1480991 h 3616391"/>
              <a:gd name="connsiteX429" fmla="*/ 2369928 w 11761853"/>
              <a:gd name="connsiteY429" fmla="*/ 1479570 h 3616391"/>
              <a:gd name="connsiteX430" fmla="*/ 2390414 w 11761853"/>
              <a:gd name="connsiteY430" fmla="*/ 1483099 h 3616391"/>
              <a:gd name="connsiteX431" fmla="*/ 2399219 w 11761853"/>
              <a:gd name="connsiteY431" fmla="*/ 1484823 h 3616391"/>
              <a:gd name="connsiteX432" fmla="*/ 2414296 w 11761853"/>
              <a:gd name="connsiteY432" fmla="*/ 1485261 h 3616391"/>
              <a:gd name="connsiteX433" fmla="*/ 2426748 w 11761853"/>
              <a:gd name="connsiteY433" fmla="*/ 1471766 h 3616391"/>
              <a:gd name="connsiteX434" fmla="*/ 2434052 w 11761853"/>
              <a:gd name="connsiteY434" fmla="*/ 1479933 h 3616391"/>
              <a:gd name="connsiteX435" fmla="*/ 2439467 w 11761853"/>
              <a:gd name="connsiteY435" fmla="*/ 1485991 h 3616391"/>
              <a:gd name="connsiteX436" fmla="*/ 2444963 w 11761853"/>
              <a:gd name="connsiteY436" fmla="*/ 1486151 h 3616391"/>
              <a:gd name="connsiteX437" fmla="*/ 2453818 w 11761853"/>
              <a:gd name="connsiteY437" fmla="*/ 1481357 h 3616391"/>
              <a:gd name="connsiteX438" fmla="*/ 2514505 w 11761853"/>
              <a:gd name="connsiteY438" fmla="*/ 1465690 h 3616391"/>
              <a:gd name="connsiteX439" fmla="*/ 2511109 w 11761853"/>
              <a:gd name="connsiteY439" fmla="*/ 1485944 h 3616391"/>
              <a:gd name="connsiteX440" fmla="*/ 2553772 w 11761853"/>
              <a:gd name="connsiteY440" fmla="*/ 1463267 h 3616391"/>
              <a:gd name="connsiteX441" fmla="*/ 2614690 w 11761853"/>
              <a:gd name="connsiteY441" fmla="*/ 1461009 h 3616391"/>
              <a:gd name="connsiteX442" fmla="*/ 2638709 w 11761853"/>
              <a:gd name="connsiteY442" fmla="*/ 1461406 h 3616391"/>
              <a:gd name="connsiteX443" fmla="*/ 0 w 11761853"/>
              <a:gd name="connsiteY443" fmla="*/ 1447891 h 3616391"/>
              <a:gd name="connsiteX444" fmla="*/ 4902 w 11761853"/>
              <a:gd name="connsiteY444" fmla="*/ 1451515 h 3616391"/>
              <a:gd name="connsiteX445" fmla="*/ 0 w 11761853"/>
              <a:gd name="connsiteY445" fmla="*/ 1450848 h 3616391"/>
              <a:gd name="connsiteX446" fmla="*/ 11551834 w 11761853"/>
              <a:gd name="connsiteY446" fmla="*/ 1425726 h 3616391"/>
              <a:gd name="connsiteX447" fmla="*/ 11541621 w 11761853"/>
              <a:gd name="connsiteY447" fmla="*/ 1430765 h 3616391"/>
              <a:gd name="connsiteX448" fmla="*/ 11487729 w 11761853"/>
              <a:gd name="connsiteY448" fmla="*/ 1457905 h 3616391"/>
              <a:gd name="connsiteX449" fmla="*/ 11481902 w 11761853"/>
              <a:gd name="connsiteY449" fmla="*/ 1454611 h 3616391"/>
              <a:gd name="connsiteX450" fmla="*/ 11421800 w 11761853"/>
              <a:gd name="connsiteY450" fmla="*/ 1481347 h 3616391"/>
              <a:gd name="connsiteX451" fmla="*/ 11393650 w 11761853"/>
              <a:gd name="connsiteY451" fmla="*/ 1493870 h 3616391"/>
              <a:gd name="connsiteX452" fmla="*/ 11345941 w 11761853"/>
              <a:gd name="connsiteY452" fmla="*/ 1505808 h 3616391"/>
              <a:gd name="connsiteX453" fmla="*/ 11348677 w 11761853"/>
              <a:gd name="connsiteY453" fmla="*/ 1500686 h 3616391"/>
              <a:gd name="connsiteX454" fmla="*/ 11344113 w 11761853"/>
              <a:gd name="connsiteY454" fmla="*/ 1501953 h 3616391"/>
              <a:gd name="connsiteX455" fmla="*/ 11312961 w 11761853"/>
              <a:gd name="connsiteY455" fmla="*/ 1515424 h 3616391"/>
              <a:gd name="connsiteX456" fmla="*/ 11252359 w 11761853"/>
              <a:gd name="connsiteY456" fmla="*/ 1533238 h 3616391"/>
              <a:gd name="connsiteX457" fmla="*/ 11301464 w 11761853"/>
              <a:gd name="connsiteY457" fmla="*/ 1509835 h 3616391"/>
              <a:gd name="connsiteX458" fmla="*/ 11417848 w 11761853"/>
              <a:gd name="connsiteY458" fmla="*/ 1457643 h 3616391"/>
              <a:gd name="connsiteX459" fmla="*/ 11539372 w 11761853"/>
              <a:gd name="connsiteY459" fmla="*/ 1428318 h 3616391"/>
              <a:gd name="connsiteX460" fmla="*/ 49990 w 11761853"/>
              <a:gd name="connsiteY460" fmla="*/ 1417764 h 3616391"/>
              <a:gd name="connsiteX461" fmla="*/ 38291 w 11761853"/>
              <a:gd name="connsiteY461" fmla="*/ 1419712 h 3616391"/>
              <a:gd name="connsiteX462" fmla="*/ 43419 w 11761853"/>
              <a:gd name="connsiteY462" fmla="*/ 1422567 h 3616391"/>
              <a:gd name="connsiteX463" fmla="*/ 49089 w 11761853"/>
              <a:gd name="connsiteY463" fmla="*/ 1423482 h 3616391"/>
              <a:gd name="connsiteX464" fmla="*/ 61679 w 11761853"/>
              <a:gd name="connsiteY464" fmla="*/ 1422018 h 3616391"/>
              <a:gd name="connsiteX465" fmla="*/ 49990 w 11761853"/>
              <a:gd name="connsiteY465" fmla="*/ 1417764 h 3616391"/>
              <a:gd name="connsiteX466" fmla="*/ 11020398 w 11761853"/>
              <a:gd name="connsiteY466" fmla="*/ 1407894 h 3616391"/>
              <a:gd name="connsiteX467" fmla="*/ 11010180 w 11761853"/>
              <a:gd name="connsiteY467" fmla="*/ 1410996 h 3616391"/>
              <a:gd name="connsiteX468" fmla="*/ 11011927 w 11761853"/>
              <a:gd name="connsiteY468" fmla="*/ 1410244 h 3616391"/>
              <a:gd name="connsiteX469" fmla="*/ 11020398 w 11761853"/>
              <a:gd name="connsiteY469" fmla="*/ 1407894 h 3616391"/>
              <a:gd name="connsiteX470" fmla="*/ 4546860 w 11761853"/>
              <a:gd name="connsiteY470" fmla="*/ 1402368 h 3616391"/>
              <a:gd name="connsiteX471" fmla="*/ 4545893 w 11761853"/>
              <a:gd name="connsiteY471" fmla="*/ 1404609 h 3616391"/>
              <a:gd name="connsiteX472" fmla="*/ 4548002 w 11761853"/>
              <a:gd name="connsiteY472" fmla="*/ 1404667 h 3616391"/>
              <a:gd name="connsiteX473" fmla="*/ 0 w 11761853"/>
              <a:gd name="connsiteY473" fmla="*/ 1397934 h 3616391"/>
              <a:gd name="connsiteX474" fmla="*/ 72039 w 11761853"/>
              <a:gd name="connsiteY474" fmla="*/ 1407999 h 3616391"/>
              <a:gd name="connsiteX475" fmla="*/ 218622 w 11761853"/>
              <a:gd name="connsiteY475" fmla="*/ 1419210 h 3616391"/>
              <a:gd name="connsiteX476" fmla="*/ 18297 w 11761853"/>
              <a:gd name="connsiteY476" fmla="*/ 1434461 h 3616391"/>
              <a:gd name="connsiteX477" fmla="*/ 0 w 11761853"/>
              <a:gd name="connsiteY477" fmla="*/ 1432182 h 3616391"/>
              <a:gd name="connsiteX478" fmla="*/ 1 w 11761853"/>
              <a:gd name="connsiteY478" fmla="*/ 1416877 h 3616391"/>
              <a:gd name="connsiteX479" fmla="*/ 21684 w 11761853"/>
              <a:gd name="connsiteY479" fmla="*/ 1418933 h 3616391"/>
              <a:gd name="connsiteX480" fmla="*/ 0 w 11761853"/>
              <a:gd name="connsiteY480" fmla="*/ 1413382 h 3616391"/>
              <a:gd name="connsiteX481" fmla="*/ 523867 w 11761853"/>
              <a:gd name="connsiteY481" fmla="*/ 1390641 h 3616391"/>
              <a:gd name="connsiteX482" fmla="*/ 499736 w 11761853"/>
              <a:gd name="connsiteY482" fmla="*/ 1397810 h 3616391"/>
              <a:gd name="connsiteX483" fmla="*/ 523867 w 11761853"/>
              <a:gd name="connsiteY483" fmla="*/ 1390641 h 3616391"/>
              <a:gd name="connsiteX484" fmla="*/ 3471644 w 11761853"/>
              <a:gd name="connsiteY484" fmla="*/ 1389261 h 3616391"/>
              <a:gd name="connsiteX485" fmla="*/ 3509126 w 11761853"/>
              <a:gd name="connsiteY485" fmla="*/ 1392704 h 3616391"/>
              <a:gd name="connsiteX486" fmla="*/ 3529180 w 11761853"/>
              <a:gd name="connsiteY486" fmla="*/ 1393525 h 3616391"/>
              <a:gd name="connsiteX487" fmla="*/ 3472505 w 11761853"/>
              <a:gd name="connsiteY487" fmla="*/ 1397501 h 3616391"/>
              <a:gd name="connsiteX488" fmla="*/ 3454705 w 11761853"/>
              <a:gd name="connsiteY488" fmla="*/ 1392799 h 3616391"/>
              <a:gd name="connsiteX489" fmla="*/ 3451282 w 11761853"/>
              <a:gd name="connsiteY489" fmla="*/ 1391531 h 3616391"/>
              <a:gd name="connsiteX490" fmla="*/ 11426574 w 11761853"/>
              <a:gd name="connsiteY490" fmla="*/ 1389260 h 3616391"/>
              <a:gd name="connsiteX491" fmla="*/ 11422626 w 11761853"/>
              <a:gd name="connsiteY491" fmla="*/ 1391241 h 3616391"/>
              <a:gd name="connsiteX492" fmla="*/ 11422009 w 11761853"/>
              <a:gd name="connsiteY492" fmla="*/ 1390526 h 3616391"/>
              <a:gd name="connsiteX493" fmla="*/ 11426574 w 11761853"/>
              <a:gd name="connsiteY493" fmla="*/ 1389260 h 3616391"/>
              <a:gd name="connsiteX494" fmla="*/ 3440004 w 11761853"/>
              <a:gd name="connsiteY494" fmla="*/ 1387355 h 3616391"/>
              <a:gd name="connsiteX495" fmla="*/ 3450538 w 11761853"/>
              <a:gd name="connsiteY495" fmla="*/ 1387955 h 3616391"/>
              <a:gd name="connsiteX496" fmla="*/ 3444406 w 11761853"/>
              <a:gd name="connsiteY496" fmla="*/ 1388159 h 3616391"/>
              <a:gd name="connsiteX497" fmla="*/ 3442157 w 11761853"/>
              <a:gd name="connsiteY497" fmla="*/ 1388152 h 3616391"/>
              <a:gd name="connsiteX498" fmla="*/ 3535861 w 11761853"/>
              <a:gd name="connsiteY498" fmla="*/ 1382939 h 3616391"/>
              <a:gd name="connsiteX499" fmla="*/ 3534598 w 11761853"/>
              <a:gd name="connsiteY499" fmla="*/ 1384017 h 3616391"/>
              <a:gd name="connsiteX500" fmla="*/ 3534419 w 11761853"/>
              <a:gd name="connsiteY500" fmla="*/ 1384169 h 3616391"/>
              <a:gd name="connsiteX501" fmla="*/ 3532021 w 11761853"/>
              <a:gd name="connsiteY501" fmla="*/ 1386221 h 3616391"/>
              <a:gd name="connsiteX502" fmla="*/ 3534598 w 11761853"/>
              <a:gd name="connsiteY502" fmla="*/ 1384017 h 3616391"/>
              <a:gd name="connsiteX503" fmla="*/ 3535804 w 11761853"/>
              <a:gd name="connsiteY503" fmla="*/ 1382991 h 3616391"/>
              <a:gd name="connsiteX504" fmla="*/ 3535861 w 11761853"/>
              <a:gd name="connsiteY504" fmla="*/ 1382939 h 3616391"/>
              <a:gd name="connsiteX505" fmla="*/ 4948275 w 11761853"/>
              <a:gd name="connsiteY505" fmla="*/ 1375826 h 3616391"/>
              <a:gd name="connsiteX506" fmla="*/ 4949578 w 11761853"/>
              <a:gd name="connsiteY506" fmla="*/ 1377495 h 3616391"/>
              <a:gd name="connsiteX507" fmla="*/ 4953639 w 11761853"/>
              <a:gd name="connsiteY507" fmla="*/ 1376592 h 3616391"/>
              <a:gd name="connsiteX508" fmla="*/ 3499901 w 11761853"/>
              <a:gd name="connsiteY508" fmla="*/ 1372118 h 3616391"/>
              <a:gd name="connsiteX509" fmla="*/ 3551567 w 11761853"/>
              <a:gd name="connsiteY509" fmla="*/ 1380273 h 3616391"/>
              <a:gd name="connsiteX510" fmla="*/ 3579259 w 11761853"/>
              <a:gd name="connsiteY510" fmla="*/ 1385662 h 3616391"/>
              <a:gd name="connsiteX511" fmla="*/ 3599228 w 11761853"/>
              <a:gd name="connsiteY511" fmla="*/ 1387967 h 3616391"/>
              <a:gd name="connsiteX512" fmla="*/ 3580105 w 11761853"/>
              <a:gd name="connsiteY512" fmla="*/ 1389952 h 3616391"/>
              <a:gd name="connsiteX513" fmla="*/ 3530398 w 11761853"/>
              <a:gd name="connsiteY513" fmla="*/ 1393439 h 3616391"/>
              <a:gd name="connsiteX514" fmla="*/ 3553523 w 11761853"/>
              <a:gd name="connsiteY514" fmla="*/ 1367905 h 3616391"/>
              <a:gd name="connsiteX515" fmla="*/ 3604240 w 11761853"/>
              <a:gd name="connsiteY515" fmla="*/ 1386973 h 3616391"/>
              <a:gd name="connsiteX516" fmla="*/ 3605226 w 11761853"/>
              <a:gd name="connsiteY516" fmla="*/ 1387343 h 3616391"/>
              <a:gd name="connsiteX517" fmla="*/ 3601009 w 11761853"/>
              <a:gd name="connsiteY517" fmla="*/ 1387781 h 3616391"/>
              <a:gd name="connsiteX518" fmla="*/ 3566644 w 11761853"/>
              <a:gd name="connsiteY518" fmla="*/ 1377755 h 3616391"/>
              <a:gd name="connsiteX519" fmla="*/ 3539887 w 11761853"/>
              <a:gd name="connsiteY519" fmla="*/ 1369579 h 3616391"/>
              <a:gd name="connsiteX520" fmla="*/ 3549422 w 11761853"/>
              <a:gd name="connsiteY520" fmla="*/ 1368207 h 3616391"/>
              <a:gd name="connsiteX521" fmla="*/ 3596071 w 11761853"/>
              <a:gd name="connsiteY521" fmla="*/ 1365145 h 3616391"/>
              <a:gd name="connsiteX522" fmla="*/ 3593030 w 11761853"/>
              <a:gd name="connsiteY522" fmla="*/ 1367584 h 3616391"/>
              <a:gd name="connsiteX523" fmla="*/ 3596993 w 11761853"/>
              <a:gd name="connsiteY523" fmla="*/ 1369757 h 3616391"/>
              <a:gd name="connsiteX524" fmla="*/ 3601018 w 11761853"/>
              <a:gd name="connsiteY524" fmla="*/ 1370547 h 3616391"/>
              <a:gd name="connsiteX525" fmla="*/ 3601796 w 11761853"/>
              <a:gd name="connsiteY525" fmla="*/ 1366851 h 3616391"/>
              <a:gd name="connsiteX526" fmla="*/ 3596071 w 11761853"/>
              <a:gd name="connsiteY526" fmla="*/ 1365145 h 3616391"/>
              <a:gd name="connsiteX527" fmla="*/ 4908039 w 11761853"/>
              <a:gd name="connsiteY527" fmla="*/ 1364699 h 3616391"/>
              <a:gd name="connsiteX528" fmla="*/ 4902628 w 11761853"/>
              <a:gd name="connsiteY528" fmla="*/ 1370822 h 3616391"/>
              <a:gd name="connsiteX529" fmla="*/ 4906160 w 11761853"/>
              <a:gd name="connsiteY529" fmla="*/ 1371547 h 3616391"/>
              <a:gd name="connsiteX530" fmla="*/ 4918689 w 11761853"/>
              <a:gd name="connsiteY530" fmla="*/ 1367023 h 3616391"/>
              <a:gd name="connsiteX531" fmla="*/ 3370003 w 11761853"/>
              <a:gd name="connsiteY531" fmla="*/ 1358206 h 3616391"/>
              <a:gd name="connsiteX532" fmla="*/ 3372568 w 11761853"/>
              <a:gd name="connsiteY532" fmla="*/ 1360528 h 3616391"/>
              <a:gd name="connsiteX533" fmla="*/ 3381414 w 11761853"/>
              <a:gd name="connsiteY533" fmla="*/ 1371607 h 3616391"/>
              <a:gd name="connsiteX534" fmla="*/ 4867674 w 11761853"/>
              <a:gd name="connsiteY534" fmla="*/ 1355885 h 3616391"/>
              <a:gd name="connsiteX535" fmla="*/ 4847293 w 11761853"/>
              <a:gd name="connsiteY535" fmla="*/ 1359505 h 3616391"/>
              <a:gd name="connsiteX536" fmla="*/ 4879240 w 11761853"/>
              <a:gd name="connsiteY536" fmla="*/ 1366039 h 3616391"/>
              <a:gd name="connsiteX537" fmla="*/ 4886225 w 11761853"/>
              <a:gd name="connsiteY537" fmla="*/ 1360356 h 3616391"/>
              <a:gd name="connsiteX538" fmla="*/ 4886405 w 11761853"/>
              <a:gd name="connsiteY538" fmla="*/ 1359974 h 3616391"/>
              <a:gd name="connsiteX539" fmla="*/ 10574625 w 11761853"/>
              <a:gd name="connsiteY539" fmla="*/ 1354285 h 3616391"/>
              <a:gd name="connsiteX540" fmla="*/ 10580215 w 11761853"/>
              <a:gd name="connsiteY540" fmla="*/ 1356438 h 3616391"/>
              <a:gd name="connsiteX541" fmla="*/ 10575440 w 11761853"/>
              <a:gd name="connsiteY541" fmla="*/ 1359456 h 3616391"/>
              <a:gd name="connsiteX542" fmla="*/ 10556596 w 11761853"/>
              <a:gd name="connsiteY542" fmla="*/ 1361280 h 3616391"/>
              <a:gd name="connsiteX543" fmla="*/ 10574625 w 11761853"/>
              <a:gd name="connsiteY543" fmla="*/ 1354285 h 3616391"/>
              <a:gd name="connsiteX544" fmla="*/ 350269 w 11761853"/>
              <a:gd name="connsiteY544" fmla="*/ 1350775 h 3616391"/>
              <a:gd name="connsiteX545" fmla="*/ 376708 w 11761853"/>
              <a:gd name="connsiteY545" fmla="*/ 1352186 h 3616391"/>
              <a:gd name="connsiteX546" fmla="*/ 504651 w 11761853"/>
              <a:gd name="connsiteY546" fmla="*/ 1362501 h 3616391"/>
              <a:gd name="connsiteX547" fmla="*/ 533858 w 11761853"/>
              <a:gd name="connsiteY547" fmla="*/ 1365116 h 3616391"/>
              <a:gd name="connsiteX548" fmla="*/ 514271 w 11761853"/>
              <a:gd name="connsiteY548" fmla="*/ 1371070 h 3616391"/>
              <a:gd name="connsiteX549" fmla="*/ 512747 w 11761853"/>
              <a:gd name="connsiteY549" fmla="*/ 1373874 h 3616391"/>
              <a:gd name="connsiteX550" fmla="*/ 473837 w 11761853"/>
              <a:gd name="connsiteY550" fmla="*/ 1367956 h 3616391"/>
              <a:gd name="connsiteX551" fmla="*/ 429569 w 11761853"/>
              <a:gd name="connsiteY551" fmla="*/ 1361897 h 3616391"/>
              <a:gd name="connsiteX552" fmla="*/ 366532 w 11761853"/>
              <a:gd name="connsiteY552" fmla="*/ 1356095 h 3616391"/>
              <a:gd name="connsiteX553" fmla="*/ 350269 w 11761853"/>
              <a:gd name="connsiteY553" fmla="*/ 1350775 h 3616391"/>
              <a:gd name="connsiteX554" fmla="*/ 5134229 w 11761853"/>
              <a:gd name="connsiteY554" fmla="*/ 1345948 h 3616391"/>
              <a:gd name="connsiteX555" fmla="*/ 5018235 w 11761853"/>
              <a:gd name="connsiteY555" fmla="*/ 1369083 h 3616391"/>
              <a:gd name="connsiteX556" fmla="*/ 5087507 w 11761853"/>
              <a:gd name="connsiteY556" fmla="*/ 1381500 h 3616391"/>
              <a:gd name="connsiteX557" fmla="*/ 5092752 w 11761853"/>
              <a:gd name="connsiteY557" fmla="*/ 1382641 h 3616391"/>
              <a:gd name="connsiteX558" fmla="*/ 5128283 w 11761853"/>
              <a:gd name="connsiteY558" fmla="*/ 1358344 h 3616391"/>
              <a:gd name="connsiteX559" fmla="*/ 5134175 w 11761853"/>
              <a:gd name="connsiteY559" fmla="*/ 1351138 h 3616391"/>
              <a:gd name="connsiteX560" fmla="*/ 5134229 w 11761853"/>
              <a:gd name="connsiteY560" fmla="*/ 1345948 h 3616391"/>
              <a:gd name="connsiteX561" fmla="*/ 59447 w 11761853"/>
              <a:gd name="connsiteY561" fmla="*/ 1343535 h 3616391"/>
              <a:gd name="connsiteX562" fmla="*/ 105879 w 11761853"/>
              <a:gd name="connsiteY562" fmla="*/ 1347866 h 3616391"/>
              <a:gd name="connsiteX563" fmla="*/ 59447 w 11761853"/>
              <a:gd name="connsiteY563" fmla="*/ 1343535 h 3616391"/>
              <a:gd name="connsiteX564" fmla="*/ 44876 w 11761853"/>
              <a:gd name="connsiteY564" fmla="*/ 1339628 h 3616391"/>
              <a:gd name="connsiteX565" fmla="*/ 40463 w 11761853"/>
              <a:gd name="connsiteY565" fmla="*/ 1344907 h 3616391"/>
              <a:gd name="connsiteX566" fmla="*/ 43431 w 11761853"/>
              <a:gd name="connsiteY566" fmla="*/ 1342905 h 3616391"/>
              <a:gd name="connsiteX567" fmla="*/ 44876 w 11761853"/>
              <a:gd name="connsiteY567" fmla="*/ 1339628 h 3616391"/>
              <a:gd name="connsiteX568" fmla="*/ 622466 w 11761853"/>
              <a:gd name="connsiteY568" fmla="*/ 1337132 h 3616391"/>
              <a:gd name="connsiteX569" fmla="*/ 666859 w 11761853"/>
              <a:gd name="connsiteY569" fmla="*/ 1343345 h 3616391"/>
              <a:gd name="connsiteX570" fmla="*/ 665070 w 11761853"/>
              <a:gd name="connsiteY570" fmla="*/ 1344012 h 3616391"/>
              <a:gd name="connsiteX571" fmla="*/ 2902221 w 11761853"/>
              <a:gd name="connsiteY571" fmla="*/ 1336834 h 3616391"/>
              <a:gd name="connsiteX572" fmla="*/ 2891790 w 11761853"/>
              <a:gd name="connsiteY572" fmla="*/ 1338007 h 3616391"/>
              <a:gd name="connsiteX573" fmla="*/ 2895019 w 11761853"/>
              <a:gd name="connsiteY573" fmla="*/ 1340484 h 3616391"/>
              <a:gd name="connsiteX574" fmla="*/ 2902221 w 11761853"/>
              <a:gd name="connsiteY574" fmla="*/ 1336834 h 3616391"/>
              <a:gd name="connsiteX575" fmla="*/ 4907474 w 11761853"/>
              <a:gd name="connsiteY575" fmla="*/ 1328149 h 3616391"/>
              <a:gd name="connsiteX576" fmla="*/ 4913301 w 11761853"/>
              <a:gd name="connsiteY576" fmla="*/ 1331443 h 3616391"/>
              <a:gd name="connsiteX577" fmla="*/ 4936137 w 11761853"/>
              <a:gd name="connsiteY577" fmla="*/ 1329673 h 3616391"/>
              <a:gd name="connsiteX578" fmla="*/ 4908739 w 11761853"/>
              <a:gd name="connsiteY578" fmla="*/ 1332710 h 3616391"/>
              <a:gd name="connsiteX579" fmla="*/ 4907474 w 11761853"/>
              <a:gd name="connsiteY579" fmla="*/ 1328149 h 3616391"/>
              <a:gd name="connsiteX580" fmla="*/ 3447644 w 11761853"/>
              <a:gd name="connsiteY580" fmla="*/ 1328095 h 3616391"/>
              <a:gd name="connsiteX581" fmla="*/ 3498847 w 11761853"/>
              <a:gd name="connsiteY581" fmla="*/ 1347347 h 3616391"/>
              <a:gd name="connsiteX582" fmla="*/ 3493053 w 11761853"/>
              <a:gd name="connsiteY582" fmla="*/ 1346381 h 3616391"/>
              <a:gd name="connsiteX583" fmla="*/ 3440711 w 11761853"/>
              <a:gd name="connsiteY583" fmla="*/ 1330442 h 3616391"/>
              <a:gd name="connsiteX584" fmla="*/ 3445100 w 11761853"/>
              <a:gd name="connsiteY584" fmla="*/ 1328323 h 3616391"/>
              <a:gd name="connsiteX585" fmla="*/ 4967280 w 11761853"/>
              <a:gd name="connsiteY585" fmla="*/ 1326222 h 3616391"/>
              <a:gd name="connsiteX586" fmla="*/ 4954285 w 11761853"/>
              <a:gd name="connsiteY586" fmla="*/ 1328266 h 3616391"/>
              <a:gd name="connsiteX587" fmla="*/ 4936137 w 11761853"/>
              <a:gd name="connsiteY587" fmla="*/ 1329673 h 3616391"/>
              <a:gd name="connsiteX588" fmla="*/ 0 w 11761853"/>
              <a:gd name="connsiteY588" fmla="*/ 1326086 h 3616391"/>
              <a:gd name="connsiteX589" fmla="*/ 19182 w 11761853"/>
              <a:gd name="connsiteY589" fmla="*/ 1329478 h 3616391"/>
              <a:gd name="connsiteX590" fmla="*/ 130969 w 11761853"/>
              <a:gd name="connsiteY590" fmla="*/ 1343320 h 3616391"/>
              <a:gd name="connsiteX591" fmla="*/ 309585 w 11761853"/>
              <a:gd name="connsiteY591" fmla="*/ 1356081 h 3616391"/>
              <a:gd name="connsiteX592" fmla="*/ 483776 w 11761853"/>
              <a:gd name="connsiteY592" fmla="*/ 1377911 h 3616391"/>
              <a:gd name="connsiteX593" fmla="*/ 509429 w 11761853"/>
              <a:gd name="connsiteY593" fmla="*/ 1379977 h 3616391"/>
              <a:gd name="connsiteX594" fmla="*/ 499736 w 11761853"/>
              <a:gd name="connsiteY594" fmla="*/ 1397810 h 3616391"/>
              <a:gd name="connsiteX595" fmla="*/ 240856 w 11761853"/>
              <a:gd name="connsiteY595" fmla="*/ 1417517 h 3616391"/>
              <a:gd name="connsiteX596" fmla="*/ 237953 w 11761853"/>
              <a:gd name="connsiteY596" fmla="*/ 1415568 h 3616391"/>
              <a:gd name="connsiteX597" fmla="*/ 158306 w 11761853"/>
              <a:gd name="connsiteY597" fmla="*/ 1408986 h 3616391"/>
              <a:gd name="connsiteX598" fmla="*/ 0 w 11761853"/>
              <a:gd name="connsiteY598" fmla="*/ 1387289 h 3616391"/>
              <a:gd name="connsiteX599" fmla="*/ 0 w 11761853"/>
              <a:gd name="connsiteY599" fmla="*/ 1366156 h 3616391"/>
              <a:gd name="connsiteX600" fmla="*/ 4448 w 11761853"/>
              <a:gd name="connsiteY600" fmla="*/ 1366894 h 3616391"/>
              <a:gd name="connsiteX601" fmla="*/ 101414 w 11761853"/>
              <a:gd name="connsiteY601" fmla="*/ 1378646 h 3616391"/>
              <a:gd name="connsiteX602" fmla="*/ 242399 w 11761853"/>
              <a:gd name="connsiteY602" fmla="*/ 1393747 h 3616391"/>
              <a:gd name="connsiteX603" fmla="*/ 290537 w 11761853"/>
              <a:gd name="connsiteY603" fmla="*/ 1391227 h 3616391"/>
              <a:gd name="connsiteX604" fmla="*/ 271568 w 11761853"/>
              <a:gd name="connsiteY604" fmla="*/ 1384329 h 3616391"/>
              <a:gd name="connsiteX605" fmla="*/ 96730 w 11761853"/>
              <a:gd name="connsiteY605" fmla="*/ 1368945 h 3616391"/>
              <a:gd name="connsiteX606" fmla="*/ 0 w 11761853"/>
              <a:gd name="connsiteY606" fmla="*/ 1356289 h 3616391"/>
              <a:gd name="connsiteX607" fmla="*/ 703366 w 11761853"/>
              <a:gd name="connsiteY607" fmla="*/ 1304868 h 3616391"/>
              <a:gd name="connsiteX608" fmla="*/ 803193 w 11761853"/>
              <a:gd name="connsiteY608" fmla="*/ 1316931 h 3616391"/>
              <a:gd name="connsiteX609" fmla="*/ 775698 w 11761853"/>
              <a:gd name="connsiteY609" fmla="*/ 1320458 h 3616391"/>
              <a:gd name="connsiteX610" fmla="*/ 3147881 w 11761853"/>
              <a:gd name="connsiteY610" fmla="*/ 1303665 h 3616391"/>
              <a:gd name="connsiteX611" fmla="*/ 3270119 w 11761853"/>
              <a:gd name="connsiteY611" fmla="*/ 1314092 h 3616391"/>
              <a:gd name="connsiteX612" fmla="*/ 3305826 w 11761853"/>
              <a:gd name="connsiteY612" fmla="*/ 1322593 h 3616391"/>
              <a:gd name="connsiteX613" fmla="*/ 3277284 w 11761853"/>
              <a:gd name="connsiteY613" fmla="*/ 1307750 h 3616391"/>
              <a:gd name="connsiteX614" fmla="*/ 3296193 w 11761853"/>
              <a:gd name="connsiteY614" fmla="*/ 1308412 h 3616391"/>
              <a:gd name="connsiteX615" fmla="*/ 3349493 w 11761853"/>
              <a:gd name="connsiteY615" fmla="*/ 1334119 h 3616391"/>
              <a:gd name="connsiteX616" fmla="*/ 3370003 w 11761853"/>
              <a:gd name="connsiteY616" fmla="*/ 1358206 h 3616391"/>
              <a:gd name="connsiteX617" fmla="*/ 3362467 w 11761853"/>
              <a:gd name="connsiteY617" fmla="*/ 1351383 h 3616391"/>
              <a:gd name="connsiteX618" fmla="*/ 3380220 w 11761853"/>
              <a:gd name="connsiteY618" fmla="*/ 1378158 h 3616391"/>
              <a:gd name="connsiteX619" fmla="*/ 3378409 w 11761853"/>
              <a:gd name="connsiteY619" fmla="*/ 1385072 h 3616391"/>
              <a:gd name="connsiteX620" fmla="*/ 3376676 w 11761853"/>
              <a:gd name="connsiteY620" fmla="*/ 1387960 h 3616391"/>
              <a:gd name="connsiteX621" fmla="*/ 3171378 w 11761853"/>
              <a:gd name="connsiteY621" fmla="*/ 1387356 h 3616391"/>
              <a:gd name="connsiteX622" fmla="*/ 2886284 w 11761853"/>
              <a:gd name="connsiteY622" fmla="*/ 1375466 h 3616391"/>
              <a:gd name="connsiteX623" fmla="*/ 2621006 w 11761853"/>
              <a:gd name="connsiteY623" fmla="*/ 1358471 h 3616391"/>
              <a:gd name="connsiteX624" fmla="*/ 2784629 w 11761853"/>
              <a:gd name="connsiteY624" fmla="*/ 1347887 h 3616391"/>
              <a:gd name="connsiteX625" fmla="*/ 2849953 w 11761853"/>
              <a:gd name="connsiteY625" fmla="*/ 1344457 h 3616391"/>
              <a:gd name="connsiteX626" fmla="*/ 2860941 w 11761853"/>
              <a:gd name="connsiteY626" fmla="*/ 1336929 h 3616391"/>
              <a:gd name="connsiteX627" fmla="*/ 2789923 w 11761853"/>
              <a:gd name="connsiteY627" fmla="*/ 1339721 h 3616391"/>
              <a:gd name="connsiteX628" fmla="*/ 2541764 w 11761853"/>
              <a:gd name="connsiteY628" fmla="*/ 1352804 h 3616391"/>
              <a:gd name="connsiteX629" fmla="*/ 2541268 w 11761853"/>
              <a:gd name="connsiteY629" fmla="*/ 1352842 h 3616391"/>
              <a:gd name="connsiteX630" fmla="*/ 2499821 w 11761853"/>
              <a:gd name="connsiteY630" fmla="*/ 1349822 h 3616391"/>
              <a:gd name="connsiteX631" fmla="*/ 2757760 w 11761853"/>
              <a:gd name="connsiteY631" fmla="*/ 1330466 h 3616391"/>
              <a:gd name="connsiteX632" fmla="*/ 3027973 w 11761853"/>
              <a:gd name="connsiteY632" fmla="*/ 1308484 h 3616391"/>
              <a:gd name="connsiteX633" fmla="*/ 3147881 w 11761853"/>
              <a:gd name="connsiteY633" fmla="*/ 1303665 h 3616391"/>
              <a:gd name="connsiteX634" fmla="*/ 1150411 w 11761853"/>
              <a:gd name="connsiteY634" fmla="*/ 1299459 h 3616391"/>
              <a:gd name="connsiteX635" fmla="*/ 1231945 w 11761853"/>
              <a:gd name="connsiteY635" fmla="*/ 1304911 h 3616391"/>
              <a:gd name="connsiteX636" fmla="*/ 1227466 w 11761853"/>
              <a:gd name="connsiteY636" fmla="*/ 1308704 h 3616391"/>
              <a:gd name="connsiteX637" fmla="*/ 1185755 w 11761853"/>
              <a:gd name="connsiteY637" fmla="*/ 1310328 h 3616391"/>
              <a:gd name="connsiteX638" fmla="*/ 1194219 w 11761853"/>
              <a:gd name="connsiteY638" fmla="*/ 1305552 h 3616391"/>
              <a:gd name="connsiteX639" fmla="*/ 1150411 w 11761853"/>
              <a:gd name="connsiteY639" fmla="*/ 1299459 h 3616391"/>
              <a:gd name="connsiteX640" fmla="*/ 3820926 w 11761853"/>
              <a:gd name="connsiteY640" fmla="*/ 1298313 h 3616391"/>
              <a:gd name="connsiteX641" fmla="*/ 3812585 w 11761853"/>
              <a:gd name="connsiteY641" fmla="*/ 1316505 h 3616391"/>
              <a:gd name="connsiteX642" fmla="*/ 3820926 w 11761853"/>
              <a:gd name="connsiteY642" fmla="*/ 1298313 h 3616391"/>
              <a:gd name="connsiteX643" fmla="*/ 3295296 w 11761853"/>
              <a:gd name="connsiteY643" fmla="*/ 1288898 h 3616391"/>
              <a:gd name="connsiteX644" fmla="*/ 3346718 w 11761853"/>
              <a:gd name="connsiteY644" fmla="*/ 1289590 h 3616391"/>
              <a:gd name="connsiteX645" fmla="*/ 3353542 w 11761853"/>
              <a:gd name="connsiteY645" fmla="*/ 1289475 h 3616391"/>
              <a:gd name="connsiteX646" fmla="*/ 3372796 w 11761853"/>
              <a:gd name="connsiteY646" fmla="*/ 1299005 h 3616391"/>
              <a:gd name="connsiteX647" fmla="*/ 3409015 w 11761853"/>
              <a:gd name="connsiteY647" fmla="*/ 1313486 h 3616391"/>
              <a:gd name="connsiteX648" fmla="*/ 3392844 w 11761853"/>
              <a:gd name="connsiteY648" fmla="*/ 1311504 h 3616391"/>
              <a:gd name="connsiteX649" fmla="*/ 3319343 w 11761853"/>
              <a:gd name="connsiteY649" fmla="*/ 1292857 h 3616391"/>
              <a:gd name="connsiteX650" fmla="*/ 11761853 w 11761853"/>
              <a:gd name="connsiteY650" fmla="*/ 1287139 h 3616391"/>
              <a:gd name="connsiteX651" fmla="*/ 11595331 w 11761853"/>
              <a:gd name="connsiteY651" fmla="*/ 1385255 h 3616391"/>
              <a:gd name="connsiteX652" fmla="*/ 11569576 w 11761853"/>
              <a:gd name="connsiteY652" fmla="*/ 1411345 h 3616391"/>
              <a:gd name="connsiteX653" fmla="*/ 11595648 w 11761853"/>
              <a:gd name="connsiteY653" fmla="*/ 1404112 h 3616391"/>
              <a:gd name="connsiteX654" fmla="*/ 11576041 w 11761853"/>
              <a:gd name="connsiteY654" fmla="*/ 1413785 h 3616391"/>
              <a:gd name="connsiteX655" fmla="*/ 11452232 w 11761853"/>
              <a:gd name="connsiteY655" fmla="*/ 1439344 h 3616391"/>
              <a:gd name="connsiteX656" fmla="*/ 11472008 w 11761853"/>
              <a:gd name="connsiteY656" fmla="*/ 1424637 h 3616391"/>
              <a:gd name="connsiteX657" fmla="*/ 11480003 w 11761853"/>
              <a:gd name="connsiteY657" fmla="*/ 1412332 h 3616391"/>
              <a:gd name="connsiteX658" fmla="*/ 11357642 w 11761853"/>
              <a:gd name="connsiteY658" fmla="*/ 1468899 h 3616391"/>
              <a:gd name="connsiteX659" fmla="*/ 11227304 w 11761853"/>
              <a:gd name="connsiteY659" fmla="*/ 1510407 h 3616391"/>
              <a:gd name="connsiteX660" fmla="*/ 11336274 w 11761853"/>
              <a:gd name="connsiteY660" fmla="*/ 1478776 h 3616391"/>
              <a:gd name="connsiteX661" fmla="*/ 11222422 w 11761853"/>
              <a:gd name="connsiteY661" fmla="*/ 1531408 h 3616391"/>
              <a:gd name="connsiteX662" fmla="*/ 11134040 w 11761853"/>
              <a:gd name="connsiteY662" fmla="*/ 1572078 h 3616391"/>
              <a:gd name="connsiteX663" fmla="*/ 11115693 w 11761853"/>
              <a:gd name="connsiteY663" fmla="*/ 1578292 h 3616391"/>
              <a:gd name="connsiteX664" fmla="*/ 11057626 w 11761853"/>
              <a:gd name="connsiteY664" fmla="*/ 1599901 h 3616391"/>
              <a:gd name="connsiteX665" fmla="*/ 11097003 w 11761853"/>
              <a:gd name="connsiteY665" fmla="*/ 1580318 h 3616391"/>
              <a:gd name="connsiteX666" fmla="*/ 11134530 w 11761853"/>
              <a:gd name="connsiteY666" fmla="*/ 1546052 h 3616391"/>
              <a:gd name="connsiteX667" fmla="*/ 11055664 w 11761853"/>
              <a:gd name="connsiteY667" fmla="*/ 1567926 h 3616391"/>
              <a:gd name="connsiteX668" fmla="*/ 11249657 w 11761853"/>
              <a:gd name="connsiteY668" fmla="*/ 1478066 h 3616391"/>
              <a:gd name="connsiteX669" fmla="*/ 11422626 w 11761853"/>
              <a:gd name="connsiteY669" fmla="*/ 1391241 h 3616391"/>
              <a:gd name="connsiteX670" fmla="*/ 11429589 w 11761853"/>
              <a:gd name="connsiteY670" fmla="*/ 1399311 h 3616391"/>
              <a:gd name="connsiteX671" fmla="*/ 11543781 w 11761853"/>
              <a:gd name="connsiteY671" fmla="*/ 1371485 h 3616391"/>
              <a:gd name="connsiteX672" fmla="*/ 11761853 w 11761853"/>
              <a:gd name="connsiteY672" fmla="*/ 1287139 h 3616391"/>
              <a:gd name="connsiteX673" fmla="*/ 972663 w 11761853"/>
              <a:gd name="connsiteY673" fmla="*/ 1284949 h 3616391"/>
              <a:gd name="connsiteX674" fmla="*/ 1139482 w 11761853"/>
              <a:gd name="connsiteY674" fmla="*/ 1312130 h 3616391"/>
              <a:gd name="connsiteX675" fmla="*/ 1098097 w 11761853"/>
              <a:gd name="connsiteY675" fmla="*/ 1313741 h 3616391"/>
              <a:gd name="connsiteX676" fmla="*/ 1037319 w 11761853"/>
              <a:gd name="connsiteY676" fmla="*/ 1314119 h 3616391"/>
              <a:gd name="connsiteX677" fmla="*/ 1055811 w 11761853"/>
              <a:gd name="connsiteY677" fmla="*/ 1311751 h 3616391"/>
              <a:gd name="connsiteX678" fmla="*/ 1066664 w 11761853"/>
              <a:gd name="connsiteY678" fmla="*/ 1303743 h 3616391"/>
              <a:gd name="connsiteX679" fmla="*/ 995457 w 11761853"/>
              <a:gd name="connsiteY679" fmla="*/ 1291521 h 3616391"/>
              <a:gd name="connsiteX680" fmla="*/ 957330 w 11761853"/>
              <a:gd name="connsiteY680" fmla="*/ 1284977 h 3616391"/>
              <a:gd name="connsiteX681" fmla="*/ 795119 w 11761853"/>
              <a:gd name="connsiteY681" fmla="*/ 1283411 h 3616391"/>
              <a:gd name="connsiteX682" fmla="*/ 804827 w 11761853"/>
              <a:gd name="connsiteY682" fmla="*/ 1283896 h 3616391"/>
              <a:gd name="connsiteX683" fmla="*/ 892275 w 11761853"/>
              <a:gd name="connsiteY683" fmla="*/ 1296818 h 3616391"/>
              <a:gd name="connsiteX684" fmla="*/ 886125 w 11761853"/>
              <a:gd name="connsiteY684" fmla="*/ 1297016 h 3616391"/>
              <a:gd name="connsiteX685" fmla="*/ 908561 w 11761853"/>
              <a:gd name="connsiteY685" fmla="*/ 1299224 h 3616391"/>
              <a:gd name="connsiteX686" fmla="*/ 1010491 w 11761853"/>
              <a:gd name="connsiteY686" fmla="*/ 1314286 h 3616391"/>
              <a:gd name="connsiteX687" fmla="*/ 957373 w 11761853"/>
              <a:gd name="connsiteY687" fmla="*/ 1314616 h 3616391"/>
              <a:gd name="connsiteX688" fmla="*/ 842683 w 11761853"/>
              <a:gd name="connsiteY688" fmla="*/ 1314630 h 3616391"/>
              <a:gd name="connsiteX689" fmla="*/ 855794 w 11761853"/>
              <a:gd name="connsiteY689" fmla="*/ 1310306 h 3616391"/>
              <a:gd name="connsiteX690" fmla="*/ 876688 w 11761853"/>
              <a:gd name="connsiteY690" fmla="*/ 1299597 h 3616391"/>
              <a:gd name="connsiteX691" fmla="*/ 865438 w 11761853"/>
              <a:gd name="connsiteY691" fmla="*/ 1297365 h 3616391"/>
              <a:gd name="connsiteX692" fmla="*/ 866357 w 11761853"/>
              <a:gd name="connsiteY692" fmla="*/ 1294292 h 3616391"/>
              <a:gd name="connsiteX693" fmla="*/ 860580 w 11761853"/>
              <a:gd name="connsiteY693" fmla="*/ 1295988 h 3616391"/>
              <a:gd name="connsiteX694" fmla="*/ 860641 w 11761853"/>
              <a:gd name="connsiteY694" fmla="*/ 1296413 h 3616391"/>
              <a:gd name="connsiteX695" fmla="*/ 1455532 w 11761853"/>
              <a:gd name="connsiteY695" fmla="*/ 1275872 h 3616391"/>
              <a:gd name="connsiteX696" fmla="*/ 1514294 w 11761853"/>
              <a:gd name="connsiteY696" fmla="*/ 1282731 h 3616391"/>
              <a:gd name="connsiteX697" fmla="*/ 1493398 w 11761853"/>
              <a:gd name="connsiteY697" fmla="*/ 1293439 h 3616391"/>
              <a:gd name="connsiteX698" fmla="*/ 1521729 w 11761853"/>
              <a:gd name="connsiteY698" fmla="*/ 1297247 h 3616391"/>
              <a:gd name="connsiteX699" fmla="*/ 1374116 w 11761853"/>
              <a:gd name="connsiteY699" fmla="*/ 1302994 h 3616391"/>
              <a:gd name="connsiteX700" fmla="*/ 1382986 w 11761853"/>
              <a:gd name="connsiteY700" fmla="*/ 1300295 h 3616391"/>
              <a:gd name="connsiteX701" fmla="*/ 1385139 w 11761853"/>
              <a:gd name="connsiteY701" fmla="*/ 1295397 h 3616391"/>
              <a:gd name="connsiteX702" fmla="*/ 1316460 w 11761853"/>
              <a:gd name="connsiteY702" fmla="*/ 1285679 h 3616391"/>
              <a:gd name="connsiteX703" fmla="*/ 1441549 w 11761853"/>
              <a:gd name="connsiteY703" fmla="*/ 1293786 h 3616391"/>
              <a:gd name="connsiteX704" fmla="*/ 1480657 w 11761853"/>
              <a:gd name="connsiteY704" fmla="*/ 1282938 h 3616391"/>
              <a:gd name="connsiteX705" fmla="*/ 1455532 w 11761853"/>
              <a:gd name="connsiteY705" fmla="*/ 1275872 h 3616391"/>
              <a:gd name="connsiteX706" fmla="*/ 3930423 w 11761853"/>
              <a:gd name="connsiteY706" fmla="*/ 1270177 h 3616391"/>
              <a:gd name="connsiteX707" fmla="*/ 3933525 w 11761853"/>
              <a:gd name="connsiteY707" fmla="*/ 1271110 h 3616391"/>
              <a:gd name="connsiteX708" fmla="*/ 4004583 w 11761853"/>
              <a:gd name="connsiteY708" fmla="*/ 1287938 h 3616391"/>
              <a:gd name="connsiteX709" fmla="*/ 3973279 w 11761853"/>
              <a:gd name="connsiteY709" fmla="*/ 1288923 h 3616391"/>
              <a:gd name="connsiteX710" fmla="*/ 3968164 w 11761853"/>
              <a:gd name="connsiteY710" fmla="*/ 1287517 h 3616391"/>
              <a:gd name="connsiteX711" fmla="*/ 3909870 w 11761853"/>
              <a:gd name="connsiteY711" fmla="*/ 1271493 h 3616391"/>
              <a:gd name="connsiteX712" fmla="*/ 4582515 w 11761853"/>
              <a:gd name="connsiteY712" fmla="*/ 1262504 h 3616391"/>
              <a:gd name="connsiteX713" fmla="*/ 4577951 w 11761853"/>
              <a:gd name="connsiteY713" fmla="*/ 1263770 h 3616391"/>
              <a:gd name="connsiteX714" fmla="*/ 4577919 w 11761853"/>
              <a:gd name="connsiteY714" fmla="*/ 1263076 h 3616391"/>
              <a:gd name="connsiteX715" fmla="*/ 4581581 w 11761853"/>
              <a:gd name="connsiteY715" fmla="*/ 1262620 h 3616391"/>
              <a:gd name="connsiteX716" fmla="*/ 4582515 w 11761853"/>
              <a:gd name="connsiteY716" fmla="*/ 1262504 h 3616391"/>
              <a:gd name="connsiteX717" fmla="*/ 10307527 w 11761853"/>
              <a:gd name="connsiteY717" fmla="*/ 1261315 h 3616391"/>
              <a:gd name="connsiteX718" fmla="*/ 10302398 w 11761853"/>
              <a:gd name="connsiteY718" fmla="*/ 1262198 h 3616391"/>
              <a:gd name="connsiteX719" fmla="*/ 10301698 w 11761853"/>
              <a:gd name="connsiteY719" fmla="*/ 1262648 h 3616391"/>
              <a:gd name="connsiteX720" fmla="*/ 10301706 w 11761853"/>
              <a:gd name="connsiteY720" fmla="*/ 1264592 h 3616391"/>
              <a:gd name="connsiteX721" fmla="*/ 10301778 w 11761853"/>
              <a:gd name="connsiteY721" fmla="*/ 1264558 h 3616391"/>
              <a:gd name="connsiteX722" fmla="*/ 4286510 w 11761853"/>
              <a:gd name="connsiteY722" fmla="*/ 1238443 h 3616391"/>
              <a:gd name="connsiteX723" fmla="*/ 4414886 w 11761853"/>
              <a:gd name="connsiteY723" fmla="*/ 1272248 h 3616391"/>
              <a:gd name="connsiteX724" fmla="*/ 4556127 w 11761853"/>
              <a:gd name="connsiteY724" fmla="*/ 1302821 h 3616391"/>
              <a:gd name="connsiteX725" fmla="*/ 4307035 w 11761853"/>
              <a:gd name="connsiteY725" fmla="*/ 1325747 h 3616391"/>
              <a:gd name="connsiteX726" fmla="*/ 4019758 w 11761853"/>
              <a:gd name="connsiteY726" fmla="*/ 1354981 h 3616391"/>
              <a:gd name="connsiteX727" fmla="*/ 4007116 w 11761853"/>
              <a:gd name="connsiteY727" fmla="*/ 1356016 h 3616391"/>
              <a:gd name="connsiteX728" fmla="*/ 3995468 w 11761853"/>
              <a:gd name="connsiteY728" fmla="*/ 1357742 h 3616391"/>
              <a:gd name="connsiteX729" fmla="*/ 3994600 w 11761853"/>
              <a:gd name="connsiteY729" fmla="*/ 1357043 h 3616391"/>
              <a:gd name="connsiteX730" fmla="*/ 3912776 w 11761853"/>
              <a:gd name="connsiteY730" fmla="*/ 1363763 h 3616391"/>
              <a:gd name="connsiteX731" fmla="*/ 3907765 w 11761853"/>
              <a:gd name="connsiteY731" fmla="*/ 1364476 h 3616391"/>
              <a:gd name="connsiteX732" fmla="*/ 3907447 w 11761853"/>
              <a:gd name="connsiteY732" fmla="*/ 1364201 h 3616391"/>
              <a:gd name="connsiteX733" fmla="*/ 3867202 w 11761853"/>
              <a:gd name="connsiteY733" fmla="*/ 1367505 h 3616391"/>
              <a:gd name="connsiteX734" fmla="*/ 3758030 w 11761853"/>
              <a:gd name="connsiteY734" fmla="*/ 1334962 h 3616391"/>
              <a:gd name="connsiteX735" fmla="*/ 3734860 w 11761853"/>
              <a:gd name="connsiteY735" fmla="*/ 1330776 h 3616391"/>
              <a:gd name="connsiteX736" fmla="*/ 3743932 w 11761853"/>
              <a:gd name="connsiteY736" fmla="*/ 1333976 h 3616391"/>
              <a:gd name="connsiteX737" fmla="*/ 3849661 w 11761853"/>
              <a:gd name="connsiteY737" fmla="*/ 1368944 h 3616391"/>
              <a:gd name="connsiteX738" fmla="*/ 3733187 w 11761853"/>
              <a:gd name="connsiteY738" fmla="*/ 1378507 h 3616391"/>
              <a:gd name="connsiteX739" fmla="*/ 3670095 w 11761853"/>
              <a:gd name="connsiteY739" fmla="*/ 1380615 h 3616391"/>
              <a:gd name="connsiteX740" fmla="*/ 3610770 w 11761853"/>
              <a:gd name="connsiteY740" fmla="*/ 1386769 h 3616391"/>
              <a:gd name="connsiteX741" fmla="*/ 3591063 w 11761853"/>
              <a:gd name="connsiteY741" fmla="*/ 1376424 h 3616391"/>
              <a:gd name="connsiteX742" fmla="*/ 3566372 w 11761853"/>
              <a:gd name="connsiteY742" fmla="*/ 1365977 h 3616391"/>
              <a:gd name="connsiteX743" fmla="*/ 3569385 w 11761853"/>
              <a:gd name="connsiteY743" fmla="*/ 1364178 h 3616391"/>
              <a:gd name="connsiteX744" fmla="*/ 3548370 w 11761853"/>
              <a:gd name="connsiteY744" fmla="*/ 1357372 h 3616391"/>
              <a:gd name="connsiteX745" fmla="*/ 3543285 w 11761853"/>
              <a:gd name="connsiteY745" fmla="*/ 1356191 h 3616391"/>
              <a:gd name="connsiteX746" fmla="*/ 3514529 w 11761853"/>
              <a:gd name="connsiteY746" fmla="*/ 1343960 h 3616391"/>
              <a:gd name="connsiteX747" fmla="*/ 3477195 w 11761853"/>
              <a:gd name="connsiteY747" fmla="*/ 1324050 h 3616391"/>
              <a:gd name="connsiteX748" fmla="*/ 3573938 w 11761853"/>
              <a:gd name="connsiteY748" fmla="*/ 1359937 h 3616391"/>
              <a:gd name="connsiteX749" fmla="*/ 3571397 w 11761853"/>
              <a:gd name="connsiteY749" fmla="*/ 1351847 h 3616391"/>
              <a:gd name="connsiteX750" fmla="*/ 3455025 w 11761853"/>
              <a:gd name="connsiteY750" fmla="*/ 1302389 h 3616391"/>
              <a:gd name="connsiteX751" fmla="*/ 3459713 w 11761853"/>
              <a:gd name="connsiteY751" fmla="*/ 1303097 h 3616391"/>
              <a:gd name="connsiteX752" fmla="*/ 3495628 w 11761853"/>
              <a:gd name="connsiteY752" fmla="*/ 1306417 h 3616391"/>
              <a:gd name="connsiteX753" fmla="*/ 3517824 w 11761853"/>
              <a:gd name="connsiteY753" fmla="*/ 1301975 h 3616391"/>
              <a:gd name="connsiteX754" fmla="*/ 3509864 w 11761853"/>
              <a:gd name="connsiteY754" fmla="*/ 1297464 h 3616391"/>
              <a:gd name="connsiteX755" fmla="*/ 3505801 w 11761853"/>
              <a:gd name="connsiteY755" fmla="*/ 1288449 h 3616391"/>
              <a:gd name="connsiteX756" fmla="*/ 3505290 w 11761853"/>
              <a:gd name="connsiteY756" fmla="*/ 1286922 h 3616391"/>
              <a:gd name="connsiteX757" fmla="*/ 3614951 w 11761853"/>
              <a:gd name="connsiteY757" fmla="*/ 1285075 h 3616391"/>
              <a:gd name="connsiteX758" fmla="*/ 3621667 w 11761853"/>
              <a:gd name="connsiteY758" fmla="*/ 1288420 h 3616391"/>
              <a:gd name="connsiteX759" fmla="*/ 3660080 w 11761853"/>
              <a:gd name="connsiteY759" fmla="*/ 1303071 h 3616391"/>
              <a:gd name="connsiteX760" fmla="*/ 3631280 w 11761853"/>
              <a:gd name="connsiteY760" fmla="*/ 1286024 h 3616391"/>
              <a:gd name="connsiteX761" fmla="*/ 3628403 w 11761853"/>
              <a:gd name="connsiteY761" fmla="*/ 1284848 h 3616391"/>
              <a:gd name="connsiteX762" fmla="*/ 3727231 w 11761853"/>
              <a:gd name="connsiteY762" fmla="*/ 1283185 h 3616391"/>
              <a:gd name="connsiteX763" fmla="*/ 3870148 w 11761853"/>
              <a:gd name="connsiteY763" fmla="*/ 1274037 h 3616391"/>
              <a:gd name="connsiteX764" fmla="*/ 3919870 w 11761853"/>
              <a:gd name="connsiteY764" fmla="*/ 1290994 h 3616391"/>
              <a:gd name="connsiteX765" fmla="*/ 3927462 w 11761853"/>
              <a:gd name="connsiteY765" fmla="*/ 1292809 h 3616391"/>
              <a:gd name="connsiteX766" fmla="*/ 3872005 w 11761853"/>
              <a:gd name="connsiteY766" fmla="*/ 1301410 h 3616391"/>
              <a:gd name="connsiteX767" fmla="*/ 3851363 w 11761853"/>
              <a:gd name="connsiteY767" fmla="*/ 1302107 h 3616391"/>
              <a:gd name="connsiteX768" fmla="*/ 3863386 w 11761853"/>
              <a:gd name="connsiteY768" fmla="*/ 1306350 h 3616391"/>
              <a:gd name="connsiteX769" fmla="*/ 3872005 w 11761853"/>
              <a:gd name="connsiteY769" fmla="*/ 1301410 h 3616391"/>
              <a:gd name="connsiteX770" fmla="*/ 3932164 w 11761853"/>
              <a:gd name="connsiteY770" fmla="*/ 1303692 h 3616391"/>
              <a:gd name="connsiteX771" fmla="*/ 3963327 w 11761853"/>
              <a:gd name="connsiteY771" fmla="*/ 1301385 h 3616391"/>
              <a:gd name="connsiteX772" fmla="*/ 4021457 w 11761853"/>
              <a:gd name="connsiteY772" fmla="*/ 1315286 h 3616391"/>
              <a:gd name="connsiteX773" fmla="*/ 4124031 w 11761853"/>
              <a:gd name="connsiteY773" fmla="*/ 1330423 h 3616391"/>
              <a:gd name="connsiteX774" fmla="*/ 3999926 w 11761853"/>
              <a:gd name="connsiteY774" fmla="*/ 1296261 h 3616391"/>
              <a:gd name="connsiteX775" fmla="*/ 4016065 w 11761853"/>
              <a:gd name="connsiteY775" fmla="*/ 1290656 h 3616391"/>
              <a:gd name="connsiteX776" fmla="*/ 4052459 w 11761853"/>
              <a:gd name="connsiteY776" fmla="*/ 1299276 h 3616391"/>
              <a:gd name="connsiteX777" fmla="*/ 4088688 w 11761853"/>
              <a:gd name="connsiteY777" fmla="*/ 1305471 h 3616391"/>
              <a:gd name="connsiteX778" fmla="*/ 4053624 w 11761853"/>
              <a:gd name="connsiteY778" fmla="*/ 1290683 h 3616391"/>
              <a:gd name="connsiteX779" fmla="*/ 4010186 w 11761853"/>
              <a:gd name="connsiteY779" fmla="*/ 1276617 h 3616391"/>
              <a:gd name="connsiteX780" fmla="*/ 3974465 w 11761853"/>
              <a:gd name="connsiteY780" fmla="*/ 1270316 h 3616391"/>
              <a:gd name="connsiteX781" fmla="*/ 3965408 w 11761853"/>
              <a:gd name="connsiteY781" fmla="*/ 1267938 h 3616391"/>
              <a:gd name="connsiteX782" fmla="*/ 4075307 w 11761853"/>
              <a:gd name="connsiteY782" fmla="*/ 1260902 h 3616391"/>
              <a:gd name="connsiteX783" fmla="*/ 4163673 w 11761853"/>
              <a:gd name="connsiteY783" fmla="*/ 1279659 h 3616391"/>
              <a:gd name="connsiteX784" fmla="*/ 4174310 w 11761853"/>
              <a:gd name="connsiteY784" fmla="*/ 1276867 h 3616391"/>
              <a:gd name="connsiteX785" fmla="*/ 4098772 w 11761853"/>
              <a:gd name="connsiteY785" fmla="*/ 1260349 h 3616391"/>
              <a:gd name="connsiteX786" fmla="*/ 4095977 w 11761853"/>
              <a:gd name="connsiteY786" fmla="*/ 1259579 h 3616391"/>
              <a:gd name="connsiteX787" fmla="*/ 4101344 w 11761853"/>
              <a:gd name="connsiteY787" fmla="*/ 1259236 h 3616391"/>
              <a:gd name="connsiteX788" fmla="*/ 4162674 w 11761853"/>
              <a:gd name="connsiteY788" fmla="*/ 1252349 h 3616391"/>
              <a:gd name="connsiteX789" fmla="*/ 4181371 w 11761853"/>
              <a:gd name="connsiteY789" fmla="*/ 1256510 h 3616391"/>
              <a:gd name="connsiteX790" fmla="*/ 4227861 w 11761853"/>
              <a:gd name="connsiteY790" fmla="*/ 1260257 h 3616391"/>
              <a:gd name="connsiteX791" fmla="*/ 4210551 w 11761853"/>
              <a:gd name="connsiteY791" fmla="*/ 1251213 h 3616391"/>
              <a:gd name="connsiteX792" fmla="*/ 4197950 w 11761853"/>
              <a:gd name="connsiteY792" fmla="*/ 1248387 h 3616391"/>
              <a:gd name="connsiteX793" fmla="*/ 4418134 w 11761853"/>
              <a:gd name="connsiteY793" fmla="*/ 1223662 h 3616391"/>
              <a:gd name="connsiteX794" fmla="*/ 4403685 w 11761853"/>
              <a:gd name="connsiteY794" fmla="*/ 1230533 h 3616391"/>
              <a:gd name="connsiteX795" fmla="*/ 4400877 w 11761853"/>
              <a:gd name="connsiteY795" fmla="*/ 1237803 h 3616391"/>
              <a:gd name="connsiteX796" fmla="*/ 4406707 w 11761853"/>
              <a:gd name="connsiteY796" fmla="*/ 1241098 h 3616391"/>
              <a:gd name="connsiteX797" fmla="*/ 4387844 w 11761853"/>
              <a:gd name="connsiteY797" fmla="*/ 1241418 h 3616391"/>
              <a:gd name="connsiteX798" fmla="*/ 4351974 w 11761853"/>
              <a:gd name="connsiteY798" fmla="*/ 1241757 h 3616391"/>
              <a:gd name="connsiteX799" fmla="*/ 4436881 w 11761853"/>
              <a:gd name="connsiteY799" fmla="*/ 1260144 h 3616391"/>
              <a:gd name="connsiteX800" fmla="*/ 4552335 w 11761853"/>
              <a:gd name="connsiteY800" fmla="*/ 1286215 h 3616391"/>
              <a:gd name="connsiteX801" fmla="*/ 4644147 w 11761853"/>
              <a:gd name="connsiteY801" fmla="*/ 1302859 h 3616391"/>
              <a:gd name="connsiteX802" fmla="*/ 4624333 w 11761853"/>
              <a:gd name="connsiteY802" fmla="*/ 1301424 h 3616391"/>
              <a:gd name="connsiteX803" fmla="*/ 4597951 w 11761853"/>
              <a:gd name="connsiteY803" fmla="*/ 1298972 h 3616391"/>
              <a:gd name="connsiteX804" fmla="*/ 4591636 w 11761853"/>
              <a:gd name="connsiteY804" fmla="*/ 1299553 h 3616391"/>
              <a:gd name="connsiteX805" fmla="*/ 4525546 w 11761853"/>
              <a:gd name="connsiteY805" fmla="*/ 1287581 h 3616391"/>
              <a:gd name="connsiteX806" fmla="*/ 4445593 w 11761853"/>
              <a:gd name="connsiteY806" fmla="*/ 1272791 h 3616391"/>
              <a:gd name="connsiteX807" fmla="*/ 4364953 w 11761853"/>
              <a:gd name="connsiteY807" fmla="*/ 1249946 h 3616391"/>
              <a:gd name="connsiteX808" fmla="*/ 4330016 w 11761853"/>
              <a:gd name="connsiteY808" fmla="*/ 1241966 h 3616391"/>
              <a:gd name="connsiteX809" fmla="*/ 4317129 w 11761853"/>
              <a:gd name="connsiteY809" fmla="*/ 1242087 h 3616391"/>
              <a:gd name="connsiteX810" fmla="*/ 4323190 w 11761853"/>
              <a:gd name="connsiteY810" fmla="*/ 1240404 h 3616391"/>
              <a:gd name="connsiteX811" fmla="*/ 4305343 w 11761853"/>
              <a:gd name="connsiteY811" fmla="*/ 1236327 h 3616391"/>
              <a:gd name="connsiteX812" fmla="*/ 4319542 w 11761853"/>
              <a:gd name="connsiteY812" fmla="*/ 1234733 h 3616391"/>
              <a:gd name="connsiteX813" fmla="*/ 4334263 w 11761853"/>
              <a:gd name="connsiteY813" fmla="*/ 1237921 h 3616391"/>
              <a:gd name="connsiteX814" fmla="*/ 4393783 w 11761853"/>
              <a:gd name="connsiteY814" fmla="*/ 1229946 h 3616391"/>
              <a:gd name="connsiteX815" fmla="*/ 4399226 w 11761853"/>
              <a:gd name="connsiteY815" fmla="*/ 1225786 h 3616391"/>
              <a:gd name="connsiteX816" fmla="*/ 10350597 w 11761853"/>
              <a:gd name="connsiteY816" fmla="*/ 1222660 h 3616391"/>
              <a:gd name="connsiteX817" fmla="*/ 10342862 w 11761853"/>
              <a:gd name="connsiteY817" fmla="*/ 1226004 h 3616391"/>
              <a:gd name="connsiteX818" fmla="*/ 10346178 w 11761853"/>
              <a:gd name="connsiteY818" fmla="*/ 1225252 h 3616391"/>
              <a:gd name="connsiteX819" fmla="*/ 10599875 w 11761853"/>
              <a:gd name="connsiteY819" fmla="*/ 1217890 h 3616391"/>
              <a:gd name="connsiteX820" fmla="*/ 10570323 w 11761853"/>
              <a:gd name="connsiteY820" fmla="*/ 1230296 h 3616391"/>
              <a:gd name="connsiteX821" fmla="*/ 10568294 w 11761853"/>
              <a:gd name="connsiteY821" fmla="*/ 1240683 h 3616391"/>
              <a:gd name="connsiteX822" fmla="*/ 10585889 w 11761853"/>
              <a:gd name="connsiteY822" fmla="*/ 1235802 h 3616391"/>
              <a:gd name="connsiteX823" fmla="*/ 10599875 w 11761853"/>
              <a:gd name="connsiteY823" fmla="*/ 1217890 h 3616391"/>
              <a:gd name="connsiteX824" fmla="*/ 3343799 w 11761853"/>
              <a:gd name="connsiteY824" fmla="*/ 1201810 h 3616391"/>
              <a:gd name="connsiteX825" fmla="*/ 3369253 w 11761853"/>
              <a:gd name="connsiteY825" fmla="*/ 1203548 h 3616391"/>
              <a:gd name="connsiteX826" fmla="*/ 3347443 w 11761853"/>
              <a:gd name="connsiteY826" fmla="*/ 1205144 h 3616391"/>
              <a:gd name="connsiteX827" fmla="*/ 3346915 w 11761853"/>
              <a:gd name="connsiteY827" fmla="*/ 1204806 h 3616391"/>
              <a:gd name="connsiteX828" fmla="*/ 10486638 w 11761853"/>
              <a:gd name="connsiteY828" fmla="*/ 1198256 h 3616391"/>
              <a:gd name="connsiteX829" fmla="*/ 10486402 w 11761853"/>
              <a:gd name="connsiteY829" fmla="*/ 1201110 h 3616391"/>
              <a:gd name="connsiteX830" fmla="*/ 10489648 w 11761853"/>
              <a:gd name="connsiteY830" fmla="*/ 1199814 h 3616391"/>
              <a:gd name="connsiteX831" fmla="*/ 10264276 w 11761853"/>
              <a:gd name="connsiteY831" fmla="*/ 1197298 h 3616391"/>
              <a:gd name="connsiteX832" fmla="*/ 10262800 w 11761853"/>
              <a:gd name="connsiteY832" fmla="*/ 1197645 h 3616391"/>
              <a:gd name="connsiteX833" fmla="*/ 10262584 w 11761853"/>
              <a:gd name="connsiteY833" fmla="*/ 1197768 h 3616391"/>
              <a:gd name="connsiteX834" fmla="*/ 10343400 w 11761853"/>
              <a:gd name="connsiteY834" fmla="*/ 1196000 h 3616391"/>
              <a:gd name="connsiteX835" fmla="*/ 10326447 w 11761853"/>
              <a:gd name="connsiteY835" fmla="*/ 1203912 h 3616391"/>
              <a:gd name="connsiteX836" fmla="*/ 10332846 w 11761853"/>
              <a:gd name="connsiteY836" fmla="*/ 1202139 h 3616391"/>
              <a:gd name="connsiteX837" fmla="*/ 3537149 w 11761853"/>
              <a:gd name="connsiteY837" fmla="*/ 1186354 h 3616391"/>
              <a:gd name="connsiteX838" fmla="*/ 3542899 w 11761853"/>
              <a:gd name="connsiteY838" fmla="*/ 1189610 h 3616391"/>
              <a:gd name="connsiteX839" fmla="*/ 3541577 w 11761853"/>
              <a:gd name="connsiteY839" fmla="*/ 1190929 h 3616391"/>
              <a:gd name="connsiteX840" fmla="*/ 3538969 w 11761853"/>
              <a:gd name="connsiteY840" fmla="*/ 1191120 h 3616391"/>
              <a:gd name="connsiteX841" fmla="*/ 10454141 w 11761853"/>
              <a:gd name="connsiteY841" fmla="*/ 1177888 h 3616391"/>
              <a:gd name="connsiteX842" fmla="*/ 10397385 w 11761853"/>
              <a:gd name="connsiteY842" fmla="*/ 1202427 h 3616391"/>
              <a:gd name="connsiteX843" fmla="*/ 10340669 w 11761853"/>
              <a:gd name="connsiteY843" fmla="*/ 1237701 h 3616391"/>
              <a:gd name="connsiteX844" fmla="*/ 10330388 w 11761853"/>
              <a:gd name="connsiteY844" fmla="*/ 1244280 h 3616391"/>
              <a:gd name="connsiteX845" fmla="*/ 10347284 w 11761853"/>
              <a:gd name="connsiteY845" fmla="*/ 1238882 h 3616391"/>
              <a:gd name="connsiteX846" fmla="*/ 10371275 w 11761853"/>
              <a:gd name="connsiteY846" fmla="*/ 1225066 h 3616391"/>
              <a:gd name="connsiteX847" fmla="*/ 10387225 w 11761853"/>
              <a:gd name="connsiteY847" fmla="*/ 1216663 h 3616391"/>
              <a:gd name="connsiteX848" fmla="*/ 10394576 w 11761853"/>
              <a:gd name="connsiteY848" fmla="*/ 1215138 h 3616391"/>
              <a:gd name="connsiteX849" fmla="*/ 10415784 w 11761853"/>
              <a:gd name="connsiteY849" fmla="*/ 1202123 h 3616391"/>
              <a:gd name="connsiteX850" fmla="*/ 10422387 w 11761853"/>
              <a:gd name="connsiteY850" fmla="*/ 1177301 h 3616391"/>
              <a:gd name="connsiteX851" fmla="*/ 10369571 w 11761853"/>
              <a:gd name="connsiteY851" fmla="*/ 1190462 h 3616391"/>
              <a:gd name="connsiteX852" fmla="*/ 10354242 w 11761853"/>
              <a:gd name="connsiteY852" fmla="*/ 1196202 h 3616391"/>
              <a:gd name="connsiteX853" fmla="*/ 10433636 w 11761853"/>
              <a:gd name="connsiteY853" fmla="*/ 1173750 h 3616391"/>
              <a:gd name="connsiteX854" fmla="*/ 10428501 w 11761853"/>
              <a:gd name="connsiteY854" fmla="*/ 1175605 h 3616391"/>
              <a:gd name="connsiteX855" fmla="*/ 10432844 w 11761853"/>
              <a:gd name="connsiteY855" fmla="*/ 1174401 h 3616391"/>
              <a:gd name="connsiteX856" fmla="*/ 10433294 w 11761853"/>
              <a:gd name="connsiteY856" fmla="*/ 1174023 h 3616391"/>
              <a:gd name="connsiteX857" fmla="*/ 10511048 w 11761853"/>
              <a:gd name="connsiteY857" fmla="*/ 1172321 h 3616391"/>
              <a:gd name="connsiteX858" fmla="*/ 10470987 w 11761853"/>
              <a:gd name="connsiteY858" fmla="*/ 1188376 h 3616391"/>
              <a:gd name="connsiteX859" fmla="*/ 10443952 w 11761853"/>
              <a:gd name="connsiteY859" fmla="*/ 1205673 h 3616391"/>
              <a:gd name="connsiteX860" fmla="*/ 10443623 w 11761853"/>
              <a:gd name="connsiteY860" fmla="*/ 1209552 h 3616391"/>
              <a:gd name="connsiteX861" fmla="*/ 10449370 w 11761853"/>
              <a:gd name="connsiteY861" fmla="*/ 1205867 h 3616391"/>
              <a:gd name="connsiteX862" fmla="*/ 10458821 w 11761853"/>
              <a:gd name="connsiteY862" fmla="*/ 1202371 h 3616391"/>
              <a:gd name="connsiteX863" fmla="*/ 10467866 w 11761853"/>
              <a:gd name="connsiteY863" fmla="*/ 1196887 h 3616391"/>
              <a:gd name="connsiteX864" fmla="*/ 3523692 w 11761853"/>
              <a:gd name="connsiteY864" fmla="*/ 1145395 h 3616391"/>
              <a:gd name="connsiteX865" fmla="*/ 3531062 w 11761853"/>
              <a:gd name="connsiteY865" fmla="*/ 1147930 h 3616391"/>
              <a:gd name="connsiteX866" fmla="*/ 3548450 w 11761853"/>
              <a:gd name="connsiteY866" fmla="*/ 1151223 h 3616391"/>
              <a:gd name="connsiteX867" fmla="*/ 3549094 w 11761853"/>
              <a:gd name="connsiteY867" fmla="*/ 1151496 h 3616391"/>
              <a:gd name="connsiteX868" fmla="*/ 3628349 w 11761853"/>
              <a:gd name="connsiteY868" fmla="*/ 1184576 h 3616391"/>
              <a:gd name="connsiteX869" fmla="*/ 3548848 w 11761853"/>
              <a:gd name="connsiteY869" fmla="*/ 1190397 h 3616391"/>
              <a:gd name="connsiteX870" fmla="*/ 3542899 w 11761853"/>
              <a:gd name="connsiteY870" fmla="*/ 1189610 h 3616391"/>
              <a:gd name="connsiteX871" fmla="*/ 3545291 w 11761853"/>
              <a:gd name="connsiteY871" fmla="*/ 1174634 h 3616391"/>
              <a:gd name="connsiteX872" fmla="*/ 3496006 w 11761853"/>
              <a:gd name="connsiteY872" fmla="*/ 1163059 h 3616391"/>
              <a:gd name="connsiteX873" fmla="*/ 3507420 w 11761853"/>
              <a:gd name="connsiteY873" fmla="*/ 1157278 h 3616391"/>
              <a:gd name="connsiteX874" fmla="*/ 3525990 w 11761853"/>
              <a:gd name="connsiteY874" fmla="*/ 1158943 h 3616391"/>
              <a:gd name="connsiteX875" fmla="*/ 3523692 w 11761853"/>
              <a:gd name="connsiteY875" fmla="*/ 1145395 h 3616391"/>
              <a:gd name="connsiteX876" fmla="*/ 10198610 w 11761853"/>
              <a:gd name="connsiteY876" fmla="*/ 1142410 h 3616391"/>
              <a:gd name="connsiteX877" fmla="*/ 10197189 w 11761853"/>
              <a:gd name="connsiteY877" fmla="*/ 1142581 h 3616391"/>
              <a:gd name="connsiteX878" fmla="*/ 10174293 w 11761853"/>
              <a:gd name="connsiteY878" fmla="*/ 1146479 h 3616391"/>
              <a:gd name="connsiteX879" fmla="*/ 10159039 w 11761853"/>
              <a:gd name="connsiteY879" fmla="*/ 1154270 h 3616391"/>
              <a:gd name="connsiteX880" fmla="*/ 10166541 w 11761853"/>
              <a:gd name="connsiteY880" fmla="*/ 1155011 h 3616391"/>
              <a:gd name="connsiteX881" fmla="*/ 10180308 w 11761853"/>
              <a:gd name="connsiteY881" fmla="*/ 1152231 h 3616391"/>
              <a:gd name="connsiteX882" fmla="*/ 10288349 w 11761853"/>
              <a:gd name="connsiteY882" fmla="*/ 1141553 h 3616391"/>
              <a:gd name="connsiteX883" fmla="*/ 10284156 w 11761853"/>
              <a:gd name="connsiteY883" fmla="*/ 1142130 h 3616391"/>
              <a:gd name="connsiteX884" fmla="*/ 10283208 w 11761853"/>
              <a:gd name="connsiteY884" fmla="*/ 1142855 h 3616391"/>
              <a:gd name="connsiteX885" fmla="*/ 10287074 w 11761853"/>
              <a:gd name="connsiteY885" fmla="*/ 1141967 h 3616391"/>
              <a:gd name="connsiteX886" fmla="*/ 3523087 w 11761853"/>
              <a:gd name="connsiteY886" fmla="*/ 1140489 h 3616391"/>
              <a:gd name="connsiteX887" fmla="*/ 3526990 w 11761853"/>
              <a:gd name="connsiteY887" fmla="*/ 1142140 h 3616391"/>
              <a:gd name="connsiteX888" fmla="*/ 3526070 w 11761853"/>
              <a:gd name="connsiteY888" fmla="*/ 1141977 h 3616391"/>
              <a:gd name="connsiteX889" fmla="*/ 3520062 w 11761853"/>
              <a:gd name="connsiteY889" fmla="*/ 1140867 h 3616391"/>
              <a:gd name="connsiteX890" fmla="*/ 3562076 w 11761853"/>
              <a:gd name="connsiteY890" fmla="*/ 1135606 h 3616391"/>
              <a:gd name="connsiteX891" fmla="*/ 3678537 w 11761853"/>
              <a:gd name="connsiteY891" fmla="*/ 1180901 h 3616391"/>
              <a:gd name="connsiteX892" fmla="*/ 3653661 w 11761853"/>
              <a:gd name="connsiteY892" fmla="*/ 1182722 h 3616391"/>
              <a:gd name="connsiteX893" fmla="*/ 3549271 w 11761853"/>
              <a:gd name="connsiteY893" fmla="*/ 1137210 h 3616391"/>
              <a:gd name="connsiteX894" fmla="*/ 3610095 w 11761853"/>
              <a:gd name="connsiteY894" fmla="*/ 1129595 h 3616391"/>
              <a:gd name="connsiteX895" fmla="*/ 3662598 w 11761853"/>
              <a:gd name="connsiteY895" fmla="*/ 1150693 h 3616391"/>
              <a:gd name="connsiteX896" fmla="*/ 3726612 w 11761853"/>
              <a:gd name="connsiteY896" fmla="*/ 1176931 h 3616391"/>
              <a:gd name="connsiteX897" fmla="*/ 3710109 w 11761853"/>
              <a:gd name="connsiteY897" fmla="*/ 1178516 h 3616391"/>
              <a:gd name="connsiteX898" fmla="*/ 3657748 w 11761853"/>
              <a:gd name="connsiteY898" fmla="*/ 1156584 h 3616391"/>
              <a:gd name="connsiteX899" fmla="*/ 3603011 w 11761853"/>
              <a:gd name="connsiteY899" fmla="*/ 1130482 h 3616391"/>
              <a:gd name="connsiteX900" fmla="*/ 3646672 w 11761853"/>
              <a:gd name="connsiteY900" fmla="*/ 1125016 h 3616391"/>
              <a:gd name="connsiteX901" fmla="*/ 3774540 w 11761853"/>
              <a:gd name="connsiteY901" fmla="*/ 1172327 h 3616391"/>
              <a:gd name="connsiteX902" fmla="*/ 3738649 w 11761853"/>
              <a:gd name="connsiteY902" fmla="*/ 1175776 h 3616391"/>
              <a:gd name="connsiteX903" fmla="*/ 3686665 w 11761853"/>
              <a:gd name="connsiteY903" fmla="*/ 1156593 h 3616391"/>
              <a:gd name="connsiteX904" fmla="*/ 3628702 w 11761853"/>
              <a:gd name="connsiteY904" fmla="*/ 1127268 h 3616391"/>
              <a:gd name="connsiteX905" fmla="*/ 10630148 w 11761853"/>
              <a:gd name="connsiteY905" fmla="*/ 1124586 h 3616391"/>
              <a:gd name="connsiteX906" fmla="*/ 10529665 w 11761853"/>
              <a:gd name="connsiteY906" fmla="*/ 1164858 h 3616391"/>
              <a:gd name="connsiteX907" fmla="*/ 10480995 w 11761853"/>
              <a:gd name="connsiteY907" fmla="*/ 1197201 h 3616391"/>
              <a:gd name="connsiteX908" fmla="*/ 10504759 w 11761853"/>
              <a:gd name="connsiteY908" fmla="*/ 1192268 h 3616391"/>
              <a:gd name="connsiteX909" fmla="*/ 10496680 w 11761853"/>
              <a:gd name="connsiteY909" fmla="*/ 1197005 h 3616391"/>
              <a:gd name="connsiteX910" fmla="*/ 10530514 w 11761853"/>
              <a:gd name="connsiteY910" fmla="*/ 1183492 h 3616391"/>
              <a:gd name="connsiteX911" fmla="*/ 10597004 w 11761853"/>
              <a:gd name="connsiteY911" fmla="*/ 1156934 h 3616391"/>
              <a:gd name="connsiteX912" fmla="*/ 10630148 w 11761853"/>
              <a:gd name="connsiteY912" fmla="*/ 1124586 h 3616391"/>
              <a:gd name="connsiteX913" fmla="*/ 10569203 w 11761853"/>
              <a:gd name="connsiteY913" fmla="*/ 1122409 h 3616391"/>
              <a:gd name="connsiteX914" fmla="*/ 10561393 w 11761853"/>
              <a:gd name="connsiteY914" fmla="*/ 1127661 h 3616391"/>
              <a:gd name="connsiteX915" fmla="*/ 10558983 w 11761853"/>
              <a:gd name="connsiteY915" fmla="*/ 1128300 h 3616391"/>
              <a:gd name="connsiteX916" fmla="*/ 3717356 w 11761853"/>
              <a:gd name="connsiteY916" fmla="*/ 1116885 h 3616391"/>
              <a:gd name="connsiteX917" fmla="*/ 3847203 w 11761853"/>
              <a:gd name="connsiteY917" fmla="*/ 1165348 h 3616391"/>
              <a:gd name="connsiteX918" fmla="*/ 3793350 w 11761853"/>
              <a:gd name="connsiteY918" fmla="*/ 1170519 h 3616391"/>
              <a:gd name="connsiteX919" fmla="*/ 3670138 w 11761853"/>
              <a:gd name="connsiteY919" fmla="*/ 1122080 h 3616391"/>
              <a:gd name="connsiteX920" fmla="*/ 3699478 w 11761853"/>
              <a:gd name="connsiteY920" fmla="*/ 1118406 h 3616391"/>
              <a:gd name="connsiteX921" fmla="*/ 10287133 w 11761853"/>
              <a:gd name="connsiteY921" fmla="*/ 1114094 h 3616391"/>
              <a:gd name="connsiteX922" fmla="*/ 10262643 w 11761853"/>
              <a:gd name="connsiteY922" fmla="*/ 1121682 h 3616391"/>
              <a:gd name="connsiteX923" fmla="*/ 10233191 w 11761853"/>
              <a:gd name="connsiteY923" fmla="*/ 1130897 h 3616391"/>
              <a:gd name="connsiteX924" fmla="*/ 10223556 w 11761853"/>
              <a:gd name="connsiteY924" fmla="*/ 1136782 h 3616391"/>
              <a:gd name="connsiteX925" fmla="*/ 10245230 w 11761853"/>
              <a:gd name="connsiteY925" fmla="*/ 1128466 h 3616391"/>
              <a:gd name="connsiteX926" fmla="*/ 10272710 w 11761853"/>
              <a:gd name="connsiteY926" fmla="*/ 1119159 h 3616391"/>
              <a:gd name="connsiteX927" fmla="*/ 10282266 w 11761853"/>
              <a:gd name="connsiteY927" fmla="*/ 1116996 h 3616391"/>
              <a:gd name="connsiteX928" fmla="*/ 10778169 w 11761853"/>
              <a:gd name="connsiteY928" fmla="*/ 1111598 h 3616391"/>
              <a:gd name="connsiteX929" fmla="*/ 10517507 w 11761853"/>
              <a:gd name="connsiteY929" fmla="*/ 1211965 h 3616391"/>
              <a:gd name="connsiteX930" fmla="*/ 10666766 w 11761853"/>
              <a:gd name="connsiteY930" fmla="*/ 1170565 h 3616391"/>
              <a:gd name="connsiteX931" fmla="*/ 10671330 w 11761853"/>
              <a:gd name="connsiteY931" fmla="*/ 1169298 h 3616391"/>
              <a:gd name="connsiteX932" fmla="*/ 10743287 w 11761853"/>
              <a:gd name="connsiteY932" fmla="*/ 1140216 h 3616391"/>
              <a:gd name="connsiteX933" fmla="*/ 10778169 w 11761853"/>
              <a:gd name="connsiteY933" fmla="*/ 1111598 h 3616391"/>
              <a:gd name="connsiteX934" fmla="*/ 3806020 w 11761853"/>
              <a:gd name="connsiteY934" fmla="*/ 1109342 h 3616391"/>
              <a:gd name="connsiteX935" fmla="*/ 3870897 w 11761853"/>
              <a:gd name="connsiteY935" fmla="*/ 1133007 h 3616391"/>
              <a:gd name="connsiteX936" fmla="*/ 3948837 w 11761853"/>
              <a:gd name="connsiteY936" fmla="*/ 1155587 h 3616391"/>
              <a:gd name="connsiteX937" fmla="*/ 3864515 w 11761853"/>
              <a:gd name="connsiteY937" fmla="*/ 1163686 h 3616391"/>
              <a:gd name="connsiteX938" fmla="*/ 3733372 w 11761853"/>
              <a:gd name="connsiteY938" fmla="*/ 1115523 h 3616391"/>
              <a:gd name="connsiteX939" fmla="*/ 5536261 w 11761853"/>
              <a:gd name="connsiteY939" fmla="*/ 1107587 h 3616391"/>
              <a:gd name="connsiteX940" fmla="*/ 5510076 w 11761853"/>
              <a:gd name="connsiteY940" fmla="*/ 1111564 h 3616391"/>
              <a:gd name="connsiteX941" fmla="*/ 5470800 w 11761853"/>
              <a:gd name="connsiteY941" fmla="*/ 1140069 h 3616391"/>
              <a:gd name="connsiteX942" fmla="*/ 5492529 w 11761853"/>
              <a:gd name="connsiteY942" fmla="*/ 1138248 h 3616391"/>
              <a:gd name="connsiteX943" fmla="*/ 4431759 w 11761853"/>
              <a:gd name="connsiteY943" fmla="*/ 1102959 h 3616391"/>
              <a:gd name="connsiteX944" fmla="*/ 4406554 w 11761853"/>
              <a:gd name="connsiteY944" fmla="*/ 1106419 h 3616391"/>
              <a:gd name="connsiteX945" fmla="*/ 4405827 w 11761853"/>
              <a:gd name="connsiteY945" fmla="*/ 1103806 h 3616391"/>
              <a:gd name="connsiteX946" fmla="*/ 10188480 w 11761853"/>
              <a:gd name="connsiteY946" fmla="*/ 1021785 h 3616391"/>
              <a:gd name="connsiteX947" fmla="*/ 10185509 w 11761853"/>
              <a:gd name="connsiteY947" fmla="*/ 1022883 h 3616391"/>
              <a:gd name="connsiteX948" fmla="*/ 10185553 w 11761853"/>
              <a:gd name="connsiteY948" fmla="*/ 1021969 h 3616391"/>
              <a:gd name="connsiteX949" fmla="*/ 10188480 w 11761853"/>
              <a:gd name="connsiteY949" fmla="*/ 1021785 h 3616391"/>
              <a:gd name="connsiteX950" fmla="*/ 10227505 w 11761853"/>
              <a:gd name="connsiteY950" fmla="*/ 1010325 h 3616391"/>
              <a:gd name="connsiteX951" fmla="*/ 10216574 w 11761853"/>
              <a:gd name="connsiteY951" fmla="*/ 1014258 h 3616391"/>
              <a:gd name="connsiteX952" fmla="*/ 10205672 w 11761853"/>
              <a:gd name="connsiteY952" fmla="*/ 1019080 h 3616391"/>
              <a:gd name="connsiteX953" fmla="*/ 10222978 w 11761853"/>
              <a:gd name="connsiteY953" fmla="*/ 1012543 h 3616391"/>
              <a:gd name="connsiteX954" fmla="*/ 10422384 w 11761853"/>
              <a:gd name="connsiteY954" fmla="*/ 976897 h 3616391"/>
              <a:gd name="connsiteX955" fmla="*/ 10417663 w 11761853"/>
              <a:gd name="connsiteY955" fmla="*/ 979045 h 3616391"/>
              <a:gd name="connsiteX956" fmla="*/ 10415287 w 11761853"/>
              <a:gd name="connsiteY956" fmla="*/ 979386 h 3616391"/>
              <a:gd name="connsiteX957" fmla="*/ 10412244 w 11761853"/>
              <a:gd name="connsiteY957" fmla="*/ 979617 h 3616391"/>
              <a:gd name="connsiteX958" fmla="*/ 10422384 w 11761853"/>
              <a:gd name="connsiteY958" fmla="*/ 976897 h 3616391"/>
              <a:gd name="connsiteX959" fmla="*/ 9877822 w 11761853"/>
              <a:gd name="connsiteY959" fmla="*/ 927512 h 3616391"/>
              <a:gd name="connsiteX960" fmla="*/ 9831037 w 11761853"/>
              <a:gd name="connsiteY960" fmla="*/ 950216 h 3616391"/>
              <a:gd name="connsiteX961" fmla="*/ 9805652 w 11761853"/>
              <a:gd name="connsiteY961" fmla="*/ 958529 h 3616391"/>
              <a:gd name="connsiteX962" fmla="*/ 9805550 w 11761853"/>
              <a:gd name="connsiteY962" fmla="*/ 958584 h 3616391"/>
              <a:gd name="connsiteX963" fmla="*/ 9802618 w 11761853"/>
              <a:gd name="connsiteY963" fmla="*/ 960612 h 3616391"/>
              <a:gd name="connsiteX964" fmla="*/ 9825042 w 11761853"/>
              <a:gd name="connsiteY964" fmla="*/ 955595 h 3616391"/>
              <a:gd name="connsiteX965" fmla="*/ 9837144 w 11761853"/>
              <a:gd name="connsiteY965" fmla="*/ 952404 h 3616391"/>
              <a:gd name="connsiteX966" fmla="*/ 9840858 w 11761853"/>
              <a:gd name="connsiteY966" fmla="*/ 950640 h 3616391"/>
              <a:gd name="connsiteX967" fmla="*/ 9877822 w 11761853"/>
              <a:gd name="connsiteY967" fmla="*/ 927512 h 3616391"/>
              <a:gd name="connsiteX968" fmla="*/ 10145611 w 11761853"/>
              <a:gd name="connsiteY968" fmla="*/ 915860 h 3616391"/>
              <a:gd name="connsiteX969" fmla="*/ 10112346 w 11761853"/>
              <a:gd name="connsiteY969" fmla="*/ 927167 h 3616391"/>
              <a:gd name="connsiteX970" fmla="*/ 10071960 w 11761853"/>
              <a:gd name="connsiteY970" fmla="*/ 951338 h 3616391"/>
              <a:gd name="connsiteX971" fmla="*/ 10095216 w 11761853"/>
              <a:gd name="connsiteY971" fmla="*/ 945142 h 3616391"/>
              <a:gd name="connsiteX972" fmla="*/ 10113712 w 11761853"/>
              <a:gd name="connsiteY972" fmla="*/ 934204 h 3616391"/>
              <a:gd name="connsiteX973" fmla="*/ 9896460 w 11761853"/>
              <a:gd name="connsiteY973" fmla="*/ 911326 h 3616391"/>
              <a:gd name="connsiteX974" fmla="*/ 9898110 w 11761853"/>
              <a:gd name="connsiteY974" fmla="*/ 914796 h 3616391"/>
              <a:gd name="connsiteX975" fmla="*/ 9901942 w 11761853"/>
              <a:gd name="connsiteY975" fmla="*/ 915106 h 3616391"/>
              <a:gd name="connsiteX976" fmla="*/ 9896460 w 11761853"/>
              <a:gd name="connsiteY976" fmla="*/ 911326 h 3616391"/>
              <a:gd name="connsiteX977" fmla="*/ 10074732 w 11761853"/>
              <a:gd name="connsiteY977" fmla="*/ 903211 h 3616391"/>
              <a:gd name="connsiteX978" fmla="*/ 10065806 w 11761853"/>
              <a:gd name="connsiteY978" fmla="*/ 906314 h 3616391"/>
              <a:gd name="connsiteX979" fmla="*/ 10039072 w 11761853"/>
              <a:gd name="connsiteY979" fmla="*/ 912583 h 3616391"/>
              <a:gd name="connsiteX980" fmla="*/ 10041907 w 11761853"/>
              <a:gd name="connsiteY980" fmla="*/ 921104 h 3616391"/>
              <a:gd name="connsiteX981" fmla="*/ 10045732 w 11761853"/>
              <a:gd name="connsiteY981" fmla="*/ 919627 h 3616391"/>
              <a:gd name="connsiteX982" fmla="*/ 10072447 w 11761853"/>
              <a:gd name="connsiteY982" fmla="*/ 904949 h 3616391"/>
              <a:gd name="connsiteX983" fmla="*/ 10074249 w 11761853"/>
              <a:gd name="connsiteY983" fmla="*/ 903568 h 3616391"/>
              <a:gd name="connsiteX984" fmla="*/ 5845898 w 11761853"/>
              <a:gd name="connsiteY984" fmla="*/ 881024 h 3616391"/>
              <a:gd name="connsiteX985" fmla="*/ 5824493 w 11761853"/>
              <a:gd name="connsiteY985" fmla="*/ 884685 h 3616391"/>
              <a:gd name="connsiteX986" fmla="*/ 5820520 w 11761853"/>
              <a:gd name="connsiteY986" fmla="*/ 887937 h 3616391"/>
              <a:gd name="connsiteX987" fmla="*/ 5778763 w 11761853"/>
              <a:gd name="connsiteY987" fmla="*/ 923098 h 3616391"/>
              <a:gd name="connsiteX988" fmla="*/ 5600735 w 11761853"/>
              <a:gd name="connsiteY988" fmla="*/ 1045766 h 3616391"/>
              <a:gd name="connsiteX989" fmla="*/ 5558512 w 11761853"/>
              <a:gd name="connsiteY989" fmla="*/ 1076410 h 3616391"/>
              <a:gd name="connsiteX990" fmla="*/ 5584229 w 11761853"/>
              <a:gd name="connsiteY990" fmla="*/ 1073955 h 3616391"/>
              <a:gd name="connsiteX991" fmla="*/ 5626727 w 11761853"/>
              <a:gd name="connsiteY991" fmla="*/ 1044159 h 3616391"/>
              <a:gd name="connsiteX992" fmla="*/ 5814748 w 11761853"/>
              <a:gd name="connsiteY992" fmla="*/ 905977 h 3616391"/>
              <a:gd name="connsiteX993" fmla="*/ 10027634 w 11761853"/>
              <a:gd name="connsiteY993" fmla="*/ 865679 h 3616391"/>
              <a:gd name="connsiteX994" fmla="*/ 10029032 w 11761853"/>
              <a:gd name="connsiteY994" fmla="*/ 866573 h 3616391"/>
              <a:gd name="connsiteX995" fmla="*/ 10031889 w 11761853"/>
              <a:gd name="connsiteY995" fmla="*/ 868401 h 3616391"/>
              <a:gd name="connsiteX996" fmla="*/ 10029231 w 11761853"/>
              <a:gd name="connsiteY996" fmla="*/ 866699 h 3616391"/>
              <a:gd name="connsiteX997" fmla="*/ 10029032 w 11761853"/>
              <a:gd name="connsiteY997" fmla="*/ 866573 h 3616391"/>
              <a:gd name="connsiteX998" fmla="*/ 10027702 w 11761853"/>
              <a:gd name="connsiteY998" fmla="*/ 865721 h 3616391"/>
              <a:gd name="connsiteX999" fmla="*/ 10027634 w 11761853"/>
              <a:gd name="connsiteY999" fmla="*/ 865679 h 3616391"/>
              <a:gd name="connsiteX1000" fmla="*/ 9782556 w 11761853"/>
              <a:gd name="connsiteY1000" fmla="*/ 858907 h 3616391"/>
              <a:gd name="connsiteX1001" fmla="*/ 9780719 w 11761853"/>
              <a:gd name="connsiteY1001" fmla="*/ 859117 h 3616391"/>
              <a:gd name="connsiteX1002" fmla="*/ 9776129 w 11761853"/>
              <a:gd name="connsiteY1002" fmla="*/ 859866 h 3616391"/>
              <a:gd name="connsiteX1003" fmla="*/ 9744800 w 11761853"/>
              <a:gd name="connsiteY1003" fmla="*/ 874120 h 3616391"/>
              <a:gd name="connsiteX1004" fmla="*/ 9753019 w 11761853"/>
              <a:gd name="connsiteY1004" fmla="*/ 872520 h 3616391"/>
              <a:gd name="connsiteX1005" fmla="*/ 9754306 w 11761853"/>
              <a:gd name="connsiteY1005" fmla="*/ 871387 h 3616391"/>
              <a:gd name="connsiteX1006" fmla="*/ 9757024 w 11761853"/>
              <a:gd name="connsiteY1006" fmla="*/ 869307 h 3616391"/>
              <a:gd name="connsiteX1007" fmla="*/ 9757489 w 11761853"/>
              <a:gd name="connsiteY1007" fmla="*/ 869149 h 3616391"/>
              <a:gd name="connsiteX1008" fmla="*/ 9767605 w 11761853"/>
              <a:gd name="connsiteY1008" fmla="*/ 864506 h 3616391"/>
              <a:gd name="connsiteX1009" fmla="*/ 9762264 w 11761853"/>
              <a:gd name="connsiteY1009" fmla="*/ 869211 h 3616391"/>
              <a:gd name="connsiteX1010" fmla="*/ 9965556 w 11761853"/>
              <a:gd name="connsiteY1010" fmla="*/ 856292 h 3616391"/>
              <a:gd name="connsiteX1011" fmla="*/ 9960116 w 11761853"/>
              <a:gd name="connsiteY1011" fmla="*/ 858764 h 3616391"/>
              <a:gd name="connsiteX1012" fmla="*/ 9961396 w 11761853"/>
              <a:gd name="connsiteY1012" fmla="*/ 862320 h 3616391"/>
              <a:gd name="connsiteX1013" fmla="*/ 9965272 w 11761853"/>
              <a:gd name="connsiteY1013" fmla="*/ 860985 h 3616391"/>
              <a:gd name="connsiteX1014" fmla="*/ 9968904 w 11761853"/>
              <a:gd name="connsiteY1014" fmla="*/ 858290 h 3616391"/>
              <a:gd name="connsiteX1015" fmla="*/ 9965556 w 11761853"/>
              <a:gd name="connsiteY1015" fmla="*/ 856292 h 3616391"/>
              <a:gd name="connsiteX1016" fmla="*/ 10319908 w 11761853"/>
              <a:gd name="connsiteY1016" fmla="*/ 848857 h 3616391"/>
              <a:gd name="connsiteX1017" fmla="*/ 10325500 w 11761853"/>
              <a:gd name="connsiteY1017" fmla="*/ 851009 h 3616391"/>
              <a:gd name="connsiteX1018" fmla="*/ 10320724 w 11761853"/>
              <a:gd name="connsiteY1018" fmla="*/ 854028 h 3616391"/>
              <a:gd name="connsiteX1019" fmla="*/ 10301882 w 11761853"/>
              <a:gd name="connsiteY1019" fmla="*/ 855850 h 3616391"/>
              <a:gd name="connsiteX1020" fmla="*/ 10319908 w 11761853"/>
              <a:gd name="connsiteY1020" fmla="*/ 848857 h 3616391"/>
              <a:gd name="connsiteX1021" fmla="*/ 6569741 w 11761853"/>
              <a:gd name="connsiteY1021" fmla="*/ 847371 h 3616391"/>
              <a:gd name="connsiteX1022" fmla="*/ 6526459 w 11761853"/>
              <a:gd name="connsiteY1022" fmla="*/ 873400 h 3616391"/>
              <a:gd name="connsiteX1023" fmla="*/ 6483115 w 11761853"/>
              <a:gd name="connsiteY1023" fmla="*/ 907754 h 3616391"/>
              <a:gd name="connsiteX1024" fmla="*/ 6567025 w 11761853"/>
              <a:gd name="connsiteY1024" fmla="*/ 851193 h 3616391"/>
              <a:gd name="connsiteX1025" fmla="*/ 6569741 w 11761853"/>
              <a:gd name="connsiteY1025" fmla="*/ 847371 h 3616391"/>
              <a:gd name="connsiteX1026" fmla="*/ 6548587 w 11761853"/>
              <a:gd name="connsiteY1026" fmla="*/ 838748 h 3616391"/>
              <a:gd name="connsiteX1027" fmla="*/ 6542239 w 11761853"/>
              <a:gd name="connsiteY1027" fmla="*/ 844508 h 3616391"/>
              <a:gd name="connsiteX1028" fmla="*/ 6498385 w 11761853"/>
              <a:gd name="connsiteY1028" fmla="*/ 870305 h 3616391"/>
              <a:gd name="connsiteX1029" fmla="*/ 6461771 w 11761853"/>
              <a:gd name="connsiteY1029" fmla="*/ 907672 h 3616391"/>
              <a:gd name="connsiteX1030" fmla="*/ 6472825 w 11761853"/>
              <a:gd name="connsiteY1030" fmla="*/ 903558 h 3616391"/>
              <a:gd name="connsiteX1031" fmla="*/ 6542239 w 11761853"/>
              <a:gd name="connsiteY1031" fmla="*/ 844508 h 3616391"/>
              <a:gd name="connsiteX1032" fmla="*/ 6548071 w 11761853"/>
              <a:gd name="connsiteY1032" fmla="*/ 842471 h 3616391"/>
              <a:gd name="connsiteX1033" fmla="*/ 6549178 w 11761853"/>
              <a:gd name="connsiteY1033" fmla="*/ 841285 h 3616391"/>
              <a:gd name="connsiteX1034" fmla="*/ 6548587 w 11761853"/>
              <a:gd name="connsiteY1034" fmla="*/ 838748 h 3616391"/>
              <a:gd name="connsiteX1035" fmla="*/ 10256625 w 11761853"/>
              <a:gd name="connsiteY1035" fmla="*/ 837038 h 3616391"/>
              <a:gd name="connsiteX1036" fmla="*/ 10245704 w 11761853"/>
              <a:gd name="connsiteY1036" fmla="*/ 843881 h 3616391"/>
              <a:gd name="connsiteX1037" fmla="*/ 10242524 w 11761853"/>
              <a:gd name="connsiteY1037" fmla="*/ 844696 h 3616391"/>
              <a:gd name="connsiteX1038" fmla="*/ 6181304 w 11761853"/>
              <a:gd name="connsiteY1038" fmla="*/ 821855 h 3616391"/>
              <a:gd name="connsiteX1039" fmla="*/ 6180514 w 11761853"/>
              <a:gd name="connsiteY1039" fmla="*/ 822002 h 3616391"/>
              <a:gd name="connsiteX1040" fmla="*/ 6178758 w 11761853"/>
              <a:gd name="connsiteY1040" fmla="*/ 823487 h 3616391"/>
              <a:gd name="connsiteX1041" fmla="*/ 7256888 w 11761853"/>
              <a:gd name="connsiteY1041" fmla="*/ 809719 h 3616391"/>
              <a:gd name="connsiteX1042" fmla="*/ 7228599 w 11761853"/>
              <a:gd name="connsiteY1042" fmla="*/ 828506 h 3616391"/>
              <a:gd name="connsiteX1043" fmla="*/ 7198695 w 11761853"/>
              <a:gd name="connsiteY1043" fmla="*/ 848480 h 3616391"/>
              <a:gd name="connsiteX1044" fmla="*/ 7204222 w 11761853"/>
              <a:gd name="connsiteY1044" fmla="*/ 847143 h 3616391"/>
              <a:gd name="connsiteX1045" fmla="*/ 7208767 w 11761853"/>
              <a:gd name="connsiteY1045" fmla="*/ 843696 h 3616391"/>
              <a:gd name="connsiteX1046" fmla="*/ 7240345 w 11761853"/>
              <a:gd name="connsiteY1046" fmla="*/ 821572 h 3616391"/>
              <a:gd name="connsiteX1047" fmla="*/ 7251546 w 11761853"/>
              <a:gd name="connsiteY1047" fmla="*/ 815294 h 3616391"/>
              <a:gd name="connsiteX1048" fmla="*/ 6614432 w 11761853"/>
              <a:gd name="connsiteY1048" fmla="*/ 809715 h 3616391"/>
              <a:gd name="connsiteX1049" fmla="*/ 6575355 w 11761853"/>
              <a:gd name="connsiteY1049" fmla="*/ 833604 h 3616391"/>
              <a:gd name="connsiteX1050" fmla="*/ 6608992 w 11761853"/>
              <a:gd name="connsiteY1050" fmla="*/ 817333 h 3616391"/>
              <a:gd name="connsiteX1051" fmla="*/ 6613252 w 11761853"/>
              <a:gd name="connsiteY1051" fmla="*/ 812736 h 3616391"/>
              <a:gd name="connsiteX1052" fmla="*/ 6614432 w 11761853"/>
              <a:gd name="connsiteY1052" fmla="*/ 809715 h 3616391"/>
              <a:gd name="connsiteX1053" fmla="*/ 10110066 w 11761853"/>
              <a:gd name="connsiteY1053" fmla="*/ 799154 h 3616391"/>
              <a:gd name="connsiteX1054" fmla="*/ 10114705 w 11761853"/>
              <a:gd name="connsiteY1054" fmla="*/ 800652 h 3616391"/>
              <a:gd name="connsiteX1055" fmla="*/ 10065037 w 11761853"/>
              <a:gd name="connsiteY1055" fmla="*/ 823605 h 3616391"/>
              <a:gd name="connsiteX1056" fmla="*/ 10059429 w 11761853"/>
              <a:gd name="connsiteY1056" fmla="*/ 825354 h 3616391"/>
              <a:gd name="connsiteX1057" fmla="*/ 10107518 w 11761853"/>
              <a:gd name="connsiteY1057" fmla="*/ 799275 h 3616391"/>
              <a:gd name="connsiteX1058" fmla="*/ 6464257 w 11761853"/>
              <a:gd name="connsiteY1058" fmla="*/ 769336 h 3616391"/>
              <a:gd name="connsiteX1059" fmla="*/ 6459448 w 11761853"/>
              <a:gd name="connsiteY1059" fmla="*/ 770332 h 3616391"/>
              <a:gd name="connsiteX1060" fmla="*/ 6447488 w 11761853"/>
              <a:gd name="connsiteY1060" fmla="*/ 772548 h 3616391"/>
              <a:gd name="connsiteX1061" fmla="*/ 6291085 w 11761853"/>
              <a:gd name="connsiteY1061" fmla="*/ 893046 h 3616391"/>
              <a:gd name="connsiteX1062" fmla="*/ 6241618 w 11761853"/>
              <a:gd name="connsiteY1062" fmla="*/ 932610 h 3616391"/>
              <a:gd name="connsiteX1063" fmla="*/ 6240269 w 11761853"/>
              <a:gd name="connsiteY1063" fmla="*/ 935915 h 3616391"/>
              <a:gd name="connsiteX1064" fmla="*/ 6344493 w 11761853"/>
              <a:gd name="connsiteY1064" fmla="*/ 863441 h 3616391"/>
              <a:gd name="connsiteX1065" fmla="*/ 6635851 w 11761853"/>
              <a:gd name="connsiteY1065" fmla="*/ 767196 h 3616391"/>
              <a:gd name="connsiteX1066" fmla="*/ 6619573 w 11761853"/>
              <a:gd name="connsiteY1066" fmla="*/ 775844 h 3616391"/>
              <a:gd name="connsiteX1067" fmla="*/ 6603669 w 11761853"/>
              <a:gd name="connsiteY1067" fmla="*/ 785416 h 3616391"/>
              <a:gd name="connsiteX1068" fmla="*/ 6631170 w 11761853"/>
              <a:gd name="connsiteY1068" fmla="*/ 772551 h 3616391"/>
              <a:gd name="connsiteX1069" fmla="*/ 6635851 w 11761853"/>
              <a:gd name="connsiteY1069" fmla="*/ 767196 h 3616391"/>
              <a:gd name="connsiteX1070" fmla="*/ 7118231 w 11761853"/>
              <a:gd name="connsiteY1070" fmla="*/ 723187 h 3616391"/>
              <a:gd name="connsiteX1071" fmla="*/ 7114832 w 11761853"/>
              <a:gd name="connsiteY1071" fmla="*/ 725703 h 3616391"/>
              <a:gd name="connsiteX1072" fmla="*/ 7114705 w 11761853"/>
              <a:gd name="connsiteY1072" fmla="*/ 724479 h 3616391"/>
              <a:gd name="connsiteX1073" fmla="*/ 7118231 w 11761853"/>
              <a:gd name="connsiteY1073" fmla="*/ 723187 h 3616391"/>
              <a:gd name="connsiteX1074" fmla="*/ 7601928 w 11761853"/>
              <a:gd name="connsiteY1074" fmla="*/ 719697 h 3616391"/>
              <a:gd name="connsiteX1075" fmla="*/ 7593478 w 11761853"/>
              <a:gd name="connsiteY1075" fmla="*/ 729426 h 3616391"/>
              <a:gd name="connsiteX1076" fmla="*/ 7590672 w 11761853"/>
              <a:gd name="connsiteY1076" fmla="*/ 731132 h 3616391"/>
              <a:gd name="connsiteX1077" fmla="*/ 10286696 w 11761853"/>
              <a:gd name="connsiteY1077" fmla="*/ 719197 h 3616391"/>
              <a:gd name="connsiteX1078" fmla="*/ 10280597 w 11761853"/>
              <a:gd name="connsiteY1078" fmla="*/ 723530 h 3616391"/>
              <a:gd name="connsiteX1079" fmla="*/ 10264494 w 11761853"/>
              <a:gd name="connsiteY1079" fmla="*/ 735422 h 3616391"/>
              <a:gd name="connsiteX1080" fmla="*/ 10265312 w 11761853"/>
              <a:gd name="connsiteY1080" fmla="*/ 735803 h 3616391"/>
              <a:gd name="connsiteX1081" fmla="*/ 10229787 w 11761853"/>
              <a:gd name="connsiteY1081" fmla="*/ 746811 h 3616391"/>
              <a:gd name="connsiteX1082" fmla="*/ 10159533 w 11761853"/>
              <a:gd name="connsiteY1082" fmla="*/ 775342 h 3616391"/>
              <a:gd name="connsiteX1083" fmla="*/ 10143786 w 11761853"/>
              <a:gd name="connsiteY1083" fmla="*/ 779518 h 3616391"/>
              <a:gd name="connsiteX1084" fmla="*/ 10177682 w 11761853"/>
              <a:gd name="connsiteY1084" fmla="*/ 760217 h 3616391"/>
              <a:gd name="connsiteX1085" fmla="*/ 10201760 w 11761853"/>
              <a:gd name="connsiteY1085" fmla="*/ 743855 h 3616391"/>
              <a:gd name="connsiteX1086" fmla="*/ 10275320 w 11761853"/>
              <a:gd name="connsiteY1086" fmla="*/ 722174 h 3616391"/>
              <a:gd name="connsiteX1087" fmla="*/ 6714061 w 11761853"/>
              <a:gd name="connsiteY1087" fmla="*/ 717616 h 3616391"/>
              <a:gd name="connsiteX1088" fmla="*/ 6709833 w 11761853"/>
              <a:gd name="connsiteY1088" fmla="*/ 718492 h 3616391"/>
              <a:gd name="connsiteX1089" fmla="*/ 6697014 w 11761853"/>
              <a:gd name="connsiteY1089" fmla="*/ 728177 h 3616391"/>
              <a:gd name="connsiteX1090" fmla="*/ 6668717 w 11761853"/>
              <a:gd name="connsiteY1090" fmla="*/ 756701 h 3616391"/>
              <a:gd name="connsiteX1091" fmla="*/ 6617126 w 11761853"/>
              <a:gd name="connsiteY1091" fmla="*/ 803107 h 3616391"/>
              <a:gd name="connsiteX1092" fmla="*/ 6631683 w 11761853"/>
              <a:gd name="connsiteY1092" fmla="*/ 796838 h 3616391"/>
              <a:gd name="connsiteX1093" fmla="*/ 6680758 w 11761853"/>
              <a:gd name="connsiteY1093" fmla="*/ 753743 h 3616391"/>
              <a:gd name="connsiteX1094" fmla="*/ 9755834 w 11761853"/>
              <a:gd name="connsiteY1094" fmla="*/ 702041 h 3616391"/>
              <a:gd name="connsiteX1095" fmla="*/ 9742132 w 11761853"/>
              <a:gd name="connsiteY1095" fmla="*/ 706406 h 3616391"/>
              <a:gd name="connsiteX1096" fmla="*/ 9738565 w 11761853"/>
              <a:gd name="connsiteY1096" fmla="*/ 708643 h 3616391"/>
              <a:gd name="connsiteX1097" fmla="*/ 9719131 w 11761853"/>
              <a:gd name="connsiteY1097" fmla="*/ 722766 h 3616391"/>
              <a:gd name="connsiteX1098" fmla="*/ 9721709 w 11761853"/>
              <a:gd name="connsiteY1098" fmla="*/ 723680 h 3616391"/>
              <a:gd name="connsiteX1099" fmla="*/ 9725716 w 11761853"/>
              <a:gd name="connsiteY1099" fmla="*/ 723411 h 3616391"/>
              <a:gd name="connsiteX1100" fmla="*/ 9749512 w 11761853"/>
              <a:gd name="connsiteY1100" fmla="*/ 706967 h 3616391"/>
              <a:gd name="connsiteX1101" fmla="*/ 7163433 w 11761853"/>
              <a:gd name="connsiteY1101" fmla="*/ 694088 h 3616391"/>
              <a:gd name="connsiteX1102" fmla="*/ 7150917 w 11761853"/>
              <a:gd name="connsiteY1102" fmla="*/ 703194 h 3616391"/>
              <a:gd name="connsiteX1103" fmla="*/ 7138614 w 11761853"/>
              <a:gd name="connsiteY1103" fmla="*/ 713461 h 3616391"/>
              <a:gd name="connsiteX1104" fmla="*/ 7158368 w 11761853"/>
              <a:gd name="connsiteY1104" fmla="*/ 698636 h 3616391"/>
              <a:gd name="connsiteX1105" fmla="*/ 10394631 w 11761853"/>
              <a:gd name="connsiteY1105" fmla="*/ 692286 h 3616391"/>
              <a:gd name="connsiteX1106" fmla="*/ 10387444 w 11761853"/>
              <a:gd name="connsiteY1106" fmla="*/ 697661 h 3616391"/>
              <a:gd name="connsiteX1107" fmla="*/ 10381073 w 11761853"/>
              <a:gd name="connsiteY1107" fmla="*/ 701760 h 3616391"/>
              <a:gd name="connsiteX1108" fmla="*/ 10319477 w 11761853"/>
              <a:gd name="connsiteY1108" fmla="*/ 719321 h 3616391"/>
              <a:gd name="connsiteX1109" fmla="*/ 10324681 w 11761853"/>
              <a:gd name="connsiteY1109" fmla="*/ 715564 h 3616391"/>
              <a:gd name="connsiteX1110" fmla="*/ 10335619 w 11761853"/>
              <a:gd name="connsiteY1110" fmla="*/ 706394 h 3616391"/>
              <a:gd name="connsiteX1111" fmla="*/ 10364297 w 11761853"/>
              <a:gd name="connsiteY1111" fmla="*/ 698889 h 3616391"/>
              <a:gd name="connsiteX1112" fmla="*/ 9812390 w 11761853"/>
              <a:gd name="connsiteY1112" fmla="*/ 686606 h 3616391"/>
              <a:gd name="connsiteX1113" fmla="*/ 9790562 w 11761853"/>
              <a:gd name="connsiteY1113" fmla="*/ 692403 h 3616391"/>
              <a:gd name="connsiteX1114" fmla="*/ 9737920 w 11761853"/>
              <a:gd name="connsiteY1114" fmla="*/ 720533 h 3616391"/>
              <a:gd name="connsiteX1115" fmla="*/ 9752299 w 11761853"/>
              <a:gd name="connsiteY1115" fmla="*/ 716837 h 3616391"/>
              <a:gd name="connsiteX1116" fmla="*/ 9766279 w 11761853"/>
              <a:gd name="connsiteY1116" fmla="*/ 708847 h 3616391"/>
              <a:gd name="connsiteX1117" fmla="*/ 9786409 w 11761853"/>
              <a:gd name="connsiteY1117" fmla="*/ 701700 h 3616391"/>
              <a:gd name="connsiteX1118" fmla="*/ 9789053 w 11761853"/>
              <a:gd name="connsiteY1118" fmla="*/ 700164 h 3616391"/>
              <a:gd name="connsiteX1119" fmla="*/ 9789163 w 11761853"/>
              <a:gd name="connsiteY1119" fmla="*/ 699598 h 3616391"/>
              <a:gd name="connsiteX1120" fmla="*/ 9790117 w 11761853"/>
              <a:gd name="connsiteY1120" fmla="*/ 699545 h 3616391"/>
              <a:gd name="connsiteX1121" fmla="*/ 9844635 w 11761853"/>
              <a:gd name="connsiteY1121" fmla="*/ 684729 h 3616391"/>
              <a:gd name="connsiteX1122" fmla="*/ 9830007 w 11761853"/>
              <a:gd name="connsiteY1122" fmla="*/ 689792 h 3616391"/>
              <a:gd name="connsiteX1123" fmla="*/ 9815245 w 11761853"/>
              <a:gd name="connsiteY1123" fmla="*/ 696028 h 3616391"/>
              <a:gd name="connsiteX1124" fmla="*/ 9838463 w 11761853"/>
              <a:gd name="connsiteY1124" fmla="*/ 687603 h 3616391"/>
              <a:gd name="connsiteX1125" fmla="*/ 9157876 w 11761853"/>
              <a:gd name="connsiteY1125" fmla="*/ 679298 h 3616391"/>
              <a:gd name="connsiteX1126" fmla="*/ 9153293 w 11761853"/>
              <a:gd name="connsiteY1126" fmla="*/ 680883 h 3616391"/>
              <a:gd name="connsiteX1127" fmla="*/ 9150985 w 11761853"/>
              <a:gd name="connsiteY1127" fmla="*/ 681939 h 3616391"/>
              <a:gd name="connsiteX1128" fmla="*/ 9139720 w 11761853"/>
              <a:gd name="connsiteY1128" fmla="*/ 692451 h 3616391"/>
              <a:gd name="connsiteX1129" fmla="*/ 9138192 w 11761853"/>
              <a:gd name="connsiteY1129" fmla="*/ 693367 h 3616391"/>
              <a:gd name="connsiteX1130" fmla="*/ 9139054 w 11761853"/>
              <a:gd name="connsiteY1130" fmla="*/ 693699 h 3616391"/>
              <a:gd name="connsiteX1131" fmla="*/ 9139720 w 11761853"/>
              <a:gd name="connsiteY1131" fmla="*/ 692451 h 3616391"/>
              <a:gd name="connsiteX1132" fmla="*/ 9170994 w 11761853"/>
              <a:gd name="connsiteY1132" fmla="*/ 674762 h 3616391"/>
              <a:gd name="connsiteX1133" fmla="*/ 9164019 w 11761853"/>
              <a:gd name="connsiteY1133" fmla="*/ 677174 h 3616391"/>
              <a:gd name="connsiteX1134" fmla="*/ 9162167 w 11761853"/>
              <a:gd name="connsiteY1134" fmla="*/ 678312 h 3616391"/>
              <a:gd name="connsiteX1135" fmla="*/ 10193102 w 11761853"/>
              <a:gd name="connsiteY1135" fmla="*/ 659968 h 3616391"/>
              <a:gd name="connsiteX1136" fmla="*/ 10190423 w 11761853"/>
              <a:gd name="connsiteY1136" fmla="*/ 663362 h 3616391"/>
              <a:gd name="connsiteX1137" fmla="*/ 10188815 w 11761853"/>
              <a:gd name="connsiteY1137" fmla="*/ 664745 h 3616391"/>
              <a:gd name="connsiteX1138" fmla="*/ 10172248 w 11761853"/>
              <a:gd name="connsiteY1138" fmla="*/ 670732 h 3616391"/>
              <a:gd name="connsiteX1139" fmla="*/ 10114856 w 11761853"/>
              <a:gd name="connsiteY1139" fmla="*/ 685034 h 3616391"/>
              <a:gd name="connsiteX1140" fmla="*/ 10068086 w 11761853"/>
              <a:gd name="connsiteY1140" fmla="*/ 702551 h 3616391"/>
              <a:gd name="connsiteX1141" fmla="*/ 10103547 w 11761853"/>
              <a:gd name="connsiteY1141" fmla="*/ 681929 h 3616391"/>
              <a:gd name="connsiteX1142" fmla="*/ 10108827 w 11761853"/>
              <a:gd name="connsiteY1142" fmla="*/ 680734 h 3616391"/>
              <a:gd name="connsiteX1143" fmla="*/ 10144738 w 11761853"/>
              <a:gd name="connsiteY1143" fmla="*/ 671145 h 3616391"/>
              <a:gd name="connsiteX1144" fmla="*/ 10193102 w 11761853"/>
              <a:gd name="connsiteY1144" fmla="*/ 659968 h 3616391"/>
              <a:gd name="connsiteX1145" fmla="*/ 9164428 w 11761853"/>
              <a:gd name="connsiteY1145" fmla="*/ 657507 h 3616391"/>
              <a:gd name="connsiteX1146" fmla="*/ 9158805 w 11761853"/>
              <a:gd name="connsiteY1146" fmla="*/ 658995 h 3616391"/>
              <a:gd name="connsiteX1147" fmla="*/ 9159572 w 11761853"/>
              <a:gd name="connsiteY1147" fmla="*/ 660481 h 3616391"/>
              <a:gd name="connsiteX1148" fmla="*/ 9163241 w 11761853"/>
              <a:gd name="connsiteY1148" fmla="*/ 658655 h 3616391"/>
              <a:gd name="connsiteX1149" fmla="*/ 9913114 w 11761853"/>
              <a:gd name="connsiteY1149" fmla="*/ 654731 h 3616391"/>
              <a:gd name="connsiteX1150" fmla="*/ 9844179 w 11761853"/>
              <a:gd name="connsiteY1150" fmla="*/ 676896 h 3616391"/>
              <a:gd name="connsiteX1151" fmla="*/ 9823018 w 11761853"/>
              <a:gd name="connsiteY1151" fmla="*/ 689408 h 3616391"/>
              <a:gd name="connsiteX1152" fmla="*/ 9836320 w 11761853"/>
              <a:gd name="connsiteY1152" fmla="*/ 683332 h 3616391"/>
              <a:gd name="connsiteX1153" fmla="*/ 9862016 w 11761853"/>
              <a:gd name="connsiteY1153" fmla="*/ 675103 h 3616391"/>
              <a:gd name="connsiteX1154" fmla="*/ 9853685 w 11761853"/>
              <a:gd name="connsiteY1154" fmla="*/ 680208 h 3616391"/>
              <a:gd name="connsiteX1155" fmla="*/ 9849859 w 11761853"/>
              <a:gd name="connsiteY1155" fmla="*/ 684342 h 3616391"/>
              <a:gd name="connsiteX1156" fmla="*/ 9867549 w 11761853"/>
              <a:gd name="connsiteY1156" fmla="*/ 679505 h 3616391"/>
              <a:gd name="connsiteX1157" fmla="*/ 9870236 w 11761853"/>
              <a:gd name="connsiteY1157" fmla="*/ 678615 h 3616391"/>
              <a:gd name="connsiteX1158" fmla="*/ 6318274 w 11761853"/>
              <a:gd name="connsiteY1158" fmla="*/ 653005 h 3616391"/>
              <a:gd name="connsiteX1159" fmla="*/ 6294100 w 11761853"/>
              <a:gd name="connsiteY1159" fmla="*/ 671409 h 3616391"/>
              <a:gd name="connsiteX1160" fmla="*/ 6308469 w 11761853"/>
              <a:gd name="connsiteY1160" fmla="*/ 664582 h 3616391"/>
              <a:gd name="connsiteX1161" fmla="*/ 6314152 w 11761853"/>
              <a:gd name="connsiteY1161" fmla="*/ 659714 h 3616391"/>
              <a:gd name="connsiteX1162" fmla="*/ 6318274 w 11761853"/>
              <a:gd name="connsiteY1162" fmla="*/ 653005 h 3616391"/>
              <a:gd name="connsiteX1163" fmla="*/ 6996289 w 11761853"/>
              <a:gd name="connsiteY1163" fmla="*/ 651207 h 3616391"/>
              <a:gd name="connsiteX1164" fmla="*/ 6955406 w 11761853"/>
              <a:gd name="connsiteY1164" fmla="*/ 662221 h 3616391"/>
              <a:gd name="connsiteX1165" fmla="*/ 6949897 w 11761853"/>
              <a:gd name="connsiteY1165" fmla="*/ 666125 h 3616391"/>
              <a:gd name="connsiteX1166" fmla="*/ 6956318 w 11761853"/>
              <a:gd name="connsiteY1166" fmla="*/ 675517 h 3616391"/>
              <a:gd name="connsiteX1167" fmla="*/ 6993785 w 11761853"/>
              <a:gd name="connsiteY1167" fmla="*/ 652666 h 3616391"/>
              <a:gd name="connsiteX1168" fmla="*/ 9199691 w 11761853"/>
              <a:gd name="connsiteY1168" fmla="*/ 648996 h 3616391"/>
              <a:gd name="connsiteX1169" fmla="*/ 9185327 w 11761853"/>
              <a:gd name="connsiteY1169" fmla="*/ 652006 h 3616391"/>
              <a:gd name="connsiteX1170" fmla="*/ 9171910 w 11761853"/>
              <a:gd name="connsiteY1170" fmla="*/ 662582 h 3616391"/>
              <a:gd name="connsiteX1171" fmla="*/ 9194397 w 11761853"/>
              <a:gd name="connsiteY1171" fmla="*/ 652832 h 3616391"/>
              <a:gd name="connsiteX1172" fmla="*/ 9212274 w 11761853"/>
              <a:gd name="connsiteY1172" fmla="*/ 643475 h 3616391"/>
              <a:gd name="connsiteX1173" fmla="*/ 9211141 w 11761853"/>
              <a:gd name="connsiteY1173" fmla="*/ 644285 h 3616391"/>
              <a:gd name="connsiteX1174" fmla="*/ 9214303 w 11761853"/>
              <a:gd name="connsiteY1174" fmla="*/ 643891 h 3616391"/>
              <a:gd name="connsiteX1175" fmla="*/ 10098335 w 11761853"/>
              <a:gd name="connsiteY1175" fmla="*/ 642956 h 3616391"/>
              <a:gd name="connsiteX1176" fmla="*/ 10091930 w 11761853"/>
              <a:gd name="connsiteY1176" fmla="*/ 645735 h 3616391"/>
              <a:gd name="connsiteX1177" fmla="*/ 10088852 w 11761853"/>
              <a:gd name="connsiteY1177" fmla="*/ 646157 h 3616391"/>
              <a:gd name="connsiteX1178" fmla="*/ 10084943 w 11761853"/>
              <a:gd name="connsiteY1178" fmla="*/ 646424 h 3616391"/>
              <a:gd name="connsiteX1179" fmla="*/ 10098335 w 11761853"/>
              <a:gd name="connsiteY1179" fmla="*/ 642956 h 3616391"/>
              <a:gd name="connsiteX1180" fmla="*/ 9278692 w 11761853"/>
              <a:gd name="connsiteY1180" fmla="*/ 634398 h 3616391"/>
              <a:gd name="connsiteX1181" fmla="*/ 9264029 w 11761853"/>
              <a:gd name="connsiteY1181" fmla="*/ 637947 h 3616391"/>
              <a:gd name="connsiteX1182" fmla="*/ 9251090 w 11761853"/>
              <a:gd name="connsiteY1182" fmla="*/ 643000 h 3616391"/>
              <a:gd name="connsiteX1183" fmla="*/ 9246935 w 11761853"/>
              <a:gd name="connsiteY1183" fmla="*/ 648002 h 3616391"/>
              <a:gd name="connsiteX1184" fmla="*/ 9253649 w 11761853"/>
              <a:gd name="connsiteY1184" fmla="*/ 649497 h 3616391"/>
              <a:gd name="connsiteX1185" fmla="*/ 9278346 w 11761853"/>
              <a:gd name="connsiteY1185" fmla="*/ 641016 h 3616391"/>
              <a:gd name="connsiteX1186" fmla="*/ 9283761 w 11761853"/>
              <a:gd name="connsiteY1186" fmla="*/ 637860 h 3616391"/>
              <a:gd name="connsiteX1187" fmla="*/ 9285768 w 11761853"/>
              <a:gd name="connsiteY1187" fmla="*/ 635315 h 3616391"/>
              <a:gd name="connsiteX1188" fmla="*/ 9278692 w 11761853"/>
              <a:gd name="connsiteY1188" fmla="*/ 634398 h 3616391"/>
              <a:gd name="connsiteX1189" fmla="*/ 6637464 w 11761853"/>
              <a:gd name="connsiteY1189" fmla="*/ 615588 h 3616391"/>
              <a:gd name="connsiteX1190" fmla="*/ 6611695 w 11761853"/>
              <a:gd name="connsiteY1190" fmla="*/ 633260 h 3616391"/>
              <a:gd name="connsiteX1191" fmla="*/ 6566760 w 11761853"/>
              <a:gd name="connsiteY1191" fmla="*/ 673562 h 3616391"/>
              <a:gd name="connsiteX1192" fmla="*/ 6575056 w 11761853"/>
              <a:gd name="connsiteY1192" fmla="*/ 672073 h 3616391"/>
              <a:gd name="connsiteX1193" fmla="*/ 6627947 w 11761853"/>
              <a:gd name="connsiteY1193" fmla="*/ 624472 h 3616391"/>
              <a:gd name="connsiteX1194" fmla="*/ 6637464 w 11761853"/>
              <a:gd name="connsiteY1194" fmla="*/ 615588 h 3616391"/>
              <a:gd name="connsiteX1195" fmla="*/ 9318650 w 11761853"/>
              <a:gd name="connsiteY1195" fmla="*/ 600885 h 3616391"/>
              <a:gd name="connsiteX1196" fmla="*/ 9300560 w 11761853"/>
              <a:gd name="connsiteY1196" fmla="*/ 604412 h 3616391"/>
              <a:gd name="connsiteX1197" fmla="*/ 9282556 w 11761853"/>
              <a:gd name="connsiteY1197" fmla="*/ 608934 h 3616391"/>
              <a:gd name="connsiteX1198" fmla="*/ 9312613 w 11761853"/>
              <a:gd name="connsiteY1198" fmla="*/ 604643 h 3616391"/>
              <a:gd name="connsiteX1199" fmla="*/ 9318650 w 11761853"/>
              <a:gd name="connsiteY1199" fmla="*/ 600885 h 3616391"/>
              <a:gd name="connsiteX1200" fmla="*/ 7230288 w 11761853"/>
              <a:gd name="connsiteY1200" fmla="*/ 588824 h 3616391"/>
              <a:gd name="connsiteX1201" fmla="*/ 7160719 w 11761853"/>
              <a:gd name="connsiteY1201" fmla="*/ 606908 h 3616391"/>
              <a:gd name="connsiteX1202" fmla="*/ 7119174 w 11761853"/>
              <a:gd name="connsiteY1202" fmla="*/ 618101 h 3616391"/>
              <a:gd name="connsiteX1203" fmla="*/ 7115885 w 11761853"/>
              <a:gd name="connsiteY1203" fmla="*/ 620313 h 3616391"/>
              <a:gd name="connsiteX1204" fmla="*/ 7059598 w 11761853"/>
              <a:gd name="connsiteY1204" fmla="*/ 666319 h 3616391"/>
              <a:gd name="connsiteX1205" fmla="*/ 7144216 w 11761853"/>
              <a:gd name="connsiteY1205" fmla="*/ 622267 h 3616391"/>
              <a:gd name="connsiteX1206" fmla="*/ 7147783 w 11761853"/>
              <a:gd name="connsiteY1206" fmla="*/ 620245 h 3616391"/>
              <a:gd name="connsiteX1207" fmla="*/ 7104381 w 11761853"/>
              <a:gd name="connsiteY1207" fmla="*/ 670991 h 3616391"/>
              <a:gd name="connsiteX1208" fmla="*/ 7167169 w 11761853"/>
              <a:gd name="connsiteY1208" fmla="*/ 609856 h 3616391"/>
              <a:gd name="connsiteX1209" fmla="*/ 7181798 w 11761853"/>
              <a:gd name="connsiteY1209" fmla="*/ 606930 h 3616391"/>
              <a:gd name="connsiteX1210" fmla="*/ 7155687 w 11761853"/>
              <a:gd name="connsiteY1210" fmla="*/ 629896 h 3616391"/>
              <a:gd name="connsiteX1211" fmla="*/ 7217477 w 11761853"/>
              <a:gd name="connsiteY1211" fmla="*/ 597183 h 3616391"/>
              <a:gd name="connsiteX1212" fmla="*/ 6818735 w 11761853"/>
              <a:gd name="connsiteY1212" fmla="*/ 582772 h 3616391"/>
              <a:gd name="connsiteX1213" fmla="*/ 6813580 w 11761853"/>
              <a:gd name="connsiteY1213" fmla="*/ 584545 h 3616391"/>
              <a:gd name="connsiteX1214" fmla="*/ 6807455 w 11761853"/>
              <a:gd name="connsiteY1214" fmla="*/ 589757 h 3616391"/>
              <a:gd name="connsiteX1215" fmla="*/ 6807745 w 11761853"/>
              <a:gd name="connsiteY1215" fmla="*/ 593494 h 3616391"/>
              <a:gd name="connsiteX1216" fmla="*/ 6809729 w 11761853"/>
              <a:gd name="connsiteY1216" fmla="*/ 593994 h 3616391"/>
              <a:gd name="connsiteX1217" fmla="*/ 6814177 w 11761853"/>
              <a:gd name="connsiteY1217" fmla="*/ 590843 h 3616391"/>
              <a:gd name="connsiteX1218" fmla="*/ 6818056 w 11761853"/>
              <a:gd name="connsiteY1218" fmla="*/ 585986 h 3616391"/>
              <a:gd name="connsiteX1219" fmla="*/ 6818735 w 11761853"/>
              <a:gd name="connsiteY1219" fmla="*/ 582772 h 3616391"/>
              <a:gd name="connsiteX1220" fmla="*/ 6257133 w 11761853"/>
              <a:gd name="connsiteY1220" fmla="*/ 580550 h 3616391"/>
              <a:gd name="connsiteX1221" fmla="*/ 6209012 w 11761853"/>
              <a:gd name="connsiteY1221" fmla="*/ 616808 h 3616391"/>
              <a:gd name="connsiteX1222" fmla="*/ 6257133 w 11761853"/>
              <a:gd name="connsiteY1222" fmla="*/ 580550 h 3616391"/>
              <a:gd name="connsiteX1223" fmla="*/ 7393941 w 11761853"/>
              <a:gd name="connsiteY1223" fmla="*/ 580180 h 3616391"/>
              <a:gd name="connsiteX1224" fmla="*/ 7388624 w 11761853"/>
              <a:gd name="connsiteY1224" fmla="*/ 584705 h 3616391"/>
              <a:gd name="connsiteX1225" fmla="*/ 7385802 w 11761853"/>
              <a:gd name="connsiteY1225" fmla="*/ 586006 h 3616391"/>
              <a:gd name="connsiteX1226" fmla="*/ 7382142 w 11761853"/>
              <a:gd name="connsiteY1226" fmla="*/ 587401 h 3616391"/>
              <a:gd name="connsiteX1227" fmla="*/ 7393941 w 11761853"/>
              <a:gd name="connsiteY1227" fmla="*/ 580180 h 3616391"/>
              <a:gd name="connsiteX1228" fmla="*/ 9963870 w 11761853"/>
              <a:gd name="connsiteY1228" fmla="*/ 579150 h 3616391"/>
              <a:gd name="connsiteX1229" fmla="*/ 9962818 w 11761853"/>
              <a:gd name="connsiteY1229" fmla="*/ 582704 h 3616391"/>
              <a:gd name="connsiteX1230" fmla="*/ 9960961 w 11761853"/>
              <a:gd name="connsiteY1230" fmla="*/ 583367 h 3616391"/>
              <a:gd name="connsiteX1231" fmla="*/ 9963870 w 11761853"/>
              <a:gd name="connsiteY1231" fmla="*/ 579150 h 3616391"/>
              <a:gd name="connsiteX1232" fmla="*/ 6891038 w 11761853"/>
              <a:gd name="connsiteY1232" fmla="*/ 574708 h 3616391"/>
              <a:gd name="connsiteX1233" fmla="*/ 6892919 w 11761853"/>
              <a:gd name="connsiteY1233" fmla="*/ 575389 h 3616391"/>
              <a:gd name="connsiteX1234" fmla="*/ 6896764 w 11761853"/>
              <a:gd name="connsiteY1234" fmla="*/ 576781 h 3616391"/>
              <a:gd name="connsiteX1235" fmla="*/ 6893186 w 11761853"/>
              <a:gd name="connsiteY1235" fmla="*/ 575485 h 3616391"/>
              <a:gd name="connsiteX1236" fmla="*/ 6892919 w 11761853"/>
              <a:gd name="connsiteY1236" fmla="*/ 575389 h 3616391"/>
              <a:gd name="connsiteX1237" fmla="*/ 6891127 w 11761853"/>
              <a:gd name="connsiteY1237" fmla="*/ 574740 h 3616391"/>
              <a:gd name="connsiteX1238" fmla="*/ 6891038 w 11761853"/>
              <a:gd name="connsiteY1238" fmla="*/ 574708 h 3616391"/>
              <a:gd name="connsiteX1239" fmla="*/ 9971010 w 11761853"/>
              <a:gd name="connsiteY1239" fmla="*/ 574219 h 3616391"/>
              <a:gd name="connsiteX1240" fmla="*/ 9969948 w 11761853"/>
              <a:gd name="connsiteY1240" fmla="*/ 578579 h 3616391"/>
              <a:gd name="connsiteX1241" fmla="*/ 9968827 w 11761853"/>
              <a:gd name="connsiteY1241" fmla="*/ 579102 h 3616391"/>
              <a:gd name="connsiteX1242" fmla="*/ 9969336 w 11761853"/>
              <a:gd name="connsiteY1242" fmla="*/ 579420 h 3616391"/>
              <a:gd name="connsiteX1243" fmla="*/ 9963870 w 11761853"/>
              <a:gd name="connsiteY1243" fmla="*/ 579150 h 3616391"/>
              <a:gd name="connsiteX1244" fmla="*/ 9971010 w 11761853"/>
              <a:gd name="connsiteY1244" fmla="*/ 574219 h 3616391"/>
              <a:gd name="connsiteX1245" fmla="*/ 10149019 w 11761853"/>
              <a:gd name="connsiteY1245" fmla="*/ 573674 h 3616391"/>
              <a:gd name="connsiteX1246" fmla="*/ 10142987 w 11761853"/>
              <a:gd name="connsiteY1246" fmla="*/ 577924 h 3616391"/>
              <a:gd name="connsiteX1247" fmla="*/ 10149019 w 11761853"/>
              <a:gd name="connsiteY1247" fmla="*/ 573674 h 3616391"/>
              <a:gd name="connsiteX1248" fmla="*/ 9907131 w 11761853"/>
              <a:gd name="connsiteY1248" fmla="*/ 572012 h 3616391"/>
              <a:gd name="connsiteX1249" fmla="*/ 9884573 w 11761853"/>
              <a:gd name="connsiteY1249" fmla="*/ 579686 h 3616391"/>
              <a:gd name="connsiteX1250" fmla="*/ 9865133 w 11761853"/>
              <a:gd name="connsiteY1250" fmla="*/ 585954 h 3616391"/>
              <a:gd name="connsiteX1251" fmla="*/ 9809635 w 11761853"/>
              <a:gd name="connsiteY1251" fmla="*/ 619277 h 3616391"/>
              <a:gd name="connsiteX1252" fmla="*/ 9835744 w 11761853"/>
              <a:gd name="connsiteY1252" fmla="*/ 613123 h 3616391"/>
              <a:gd name="connsiteX1253" fmla="*/ 9416877 w 11761853"/>
              <a:gd name="connsiteY1253" fmla="*/ 571001 h 3616391"/>
              <a:gd name="connsiteX1254" fmla="*/ 9353149 w 11761853"/>
              <a:gd name="connsiteY1254" fmla="*/ 600425 h 3616391"/>
              <a:gd name="connsiteX1255" fmla="*/ 9290273 w 11761853"/>
              <a:gd name="connsiteY1255" fmla="*/ 629778 h 3616391"/>
              <a:gd name="connsiteX1256" fmla="*/ 9306024 w 11761853"/>
              <a:gd name="connsiteY1256" fmla="*/ 628025 h 3616391"/>
              <a:gd name="connsiteX1257" fmla="*/ 9416877 w 11761853"/>
              <a:gd name="connsiteY1257" fmla="*/ 571001 h 3616391"/>
              <a:gd name="connsiteX1258" fmla="*/ 6276186 w 11761853"/>
              <a:gd name="connsiteY1258" fmla="*/ 564072 h 3616391"/>
              <a:gd name="connsiteX1259" fmla="*/ 6270955 w 11761853"/>
              <a:gd name="connsiteY1259" fmla="*/ 566273 h 3616391"/>
              <a:gd name="connsiteX1260" fmla="*/ 6271546 w 11761853"/>
              <a:gd name="connsiteY1260" fmla="*/ 568142 h 3616391"/>
              <a:gd name="connsiteX1261" fmla="*/ 6274165 w 11761853"/>
              <a:gd name="connsiteY1261" fmla="*/ 569027 h 3616391"/>
              <a:gd name="connsiteX1262" fmla="*/ 6278386 w 11761853"/>
              <a:gd name="connsiteY1262" fmla="*/ 569305 h 3616391"/>
              <a:gd name="connsiteX1263" fmla="*/ 6276186 w 11761853"/>
              <a:gd name="connsiteY1263" fmla="*/ 564072 h 3616391"/>
              <a:gd name="connsiteX1264" fmla="*/ 10161189 w 11761853"/>
              <a:gd name="connsiteY1264" fmla="*/ 563694 h 3616391"/>
              <a:gd name="connsiteX1265" fmla="*/ 10165880 w 11761853"/>
              <a:gd name="connsiteY1265" fmla="*/ 567099 h 3616391"/>
              <a:gd name="connsiteX1266" fmla="*/ 10161189 w 11761853"/>
              <a:gd name="connsiteY1266" fmla="*/ 563694 h 3616391"/>
              <a:gd name="connsiteX1267" fmla="*/ 9443644 w 11761853"/>
              <a:gd name="connsiteY1267" fmla="*/ 549840 h 3616391"/>
              <a:gd name="connsiteX1268" fmla="*/ 9445068 w 11761853"/>
              <a:gd name="connsiteY1268" fmla="*/ 554449 h 3616391"/>
              <a:gd name="connsiteX1269" fmla="*/ 9449870 w 11761853"/>
              <a:gd name="connsiteY1269" fmla="*/ 554905 h 3616391"/>
              <a:gd name="connsiteX1270" fmla="*/ 9443644 w 11761853"/>
              <a:gd name="connsiteY1270" fmla="*/ 549840 h 3616391"/>
              <a:gd name="connsiteX1271" fmla="*/ 6450794 w 11761853"/>
              <a:gd name="connsiteY1271" fmla="*/ 542683 h 3616391"/>
              <a:gd name="connsiteX1272" fmla="*/ 6422026 w 11761853"/>
              <a:gd name="connsiteY1272" fmla="*/ 560428 h 3616391"/>
              <a:gd name="connsiteX1273" fmla="*/ 6335871 w 11761853"/>
              <a:gd name="connsiteY1273" fmla="*/ 640912 h 3616391"/>
              <a:gd name="connsiteX1274" fmla="*/ 6440584 w 11761853"/>
              <a:gd name="connsiteY1274" fmla="*/ 555791 h 3616391"/>
              <a:gd name="connsiteX1275" fmla="*/ 6448090 w 11761853"/>
              <a:gd name="connsiteY1275" fmla="*/ 548233 h 3616391"/>
              <a:gd name="connsiteX1276" fmla="*/ 6450794 w 11761853"/>
              <a:gd name="connsiteY1276" fmla="*/ 542683 h 3616391"/>
              <a:gd name="connsiteX1277" fmla="*/ 9191021 w 11761853"/>
              <a:gd name="connsiteY1277" fmla="*/ 529477 h 3616391"/>
              <a:gd name="connsiteX1278" fmla="*/ 9173761 w 11761853"/>
              <a:gd name="connsiteY1278" fmla="*/ 536439 h 3616391"/>
              <a:gd name="connsiteX1279" fmla="*/ 9150742 w 11761853"/>
              <a:gd name="connsiteY1279" fmla="*/ 554137 h 3616391"/>
              <a:gd name="connsiteX1280" fmla="*/ 9167321 w 11761853"/>
              <a:gd name="connsiteY1280" fmla="*/ 547702 h 3616391"/>
              <a:gd name="connsiteX1281" fmla="*/ 9933764 w 11761853"/>
              <a:gd name="connsiteY1281" fmla="*/ 516356 h 3616391"/>
              <a:gd name="connsiteX1282" fmla="*/ 9930790 w 11761853"/>
              <a:gd name="connsiteY1282" fmla="*/ 517454 h 3616391"/>
              <a:gd name="connsiteX1283" fmla="*/ 9930838 w 11761853"/>
              <a:gd name="connsiteY1283" fmla="*/ 516539 h 3616391"/>
              <a:gd name="connsiteX1284" fmla="*/ 9933764 w 11761853"/>
              <a:gd name="connsiteY1284" fmla="*/ 516356 h 3616391"/>
              <a:gd name="connsiteX1285" fmla="*/ 8893326 w 11761853"/>
              <a:gd name="connsiteY1285" fmla="*/ 509306 h 3616391"/>
              <a:gd name="connsiteX1286" fmla="*/ 8864998 w 11761853"/>
              <a:gd name="connsiteY1286" fmla="*/ 521500 h 3616391"/>
              <a:gd name="connsiteX1287" fmla="*/ 8883727 w 11761853"/>
              <a:gd name="connsiteY1287" fmla="*/ 516226 h 3616391"/>
              <a:gd name="connsiteX1288" fmla="*/ 9618863 w 11761853"/>
              <a:gd name="connsiteY1288" fmla="*/ 491136 h 3616391"/>
              <a:gd name="connsiteX1289" fmla="*/ 9620464 w 11761853"/>
              <a:gd name="connsiteY1289" fmla="*/ 492336 h 3616391"/>
              <a:gd name="connsiteX1290" fmla="*/ 9623736 w 11761853"/>
              <a:gd name="connsiteY1290" fmla="*/ 494788 h 3616391"/>
              <a:gd name="connsiteX1291" fmla="*/ 9620692 w 11761853"/>
              <a:gd name="connsiteY1291" fmla="*/ 492505 h 3616391"/>
              <a:gd name="connsiteX1292" fmla="*/ 9620464 w 11761853"/>
              <a:gd name="connsiteY1292" fmla="*/ 492336 h 3616391"/>
              <a:gd name="connsiteX1293" fmla="*/ 9618940 w 11761853"/>
              <a:gd name="connsiteY1293" fmla="*/ 491193 h 3616391"/>
              <a:gd name="connsiteX1294" fmla="*/ 9618863 w 11761853"/>
              <a:gd name="connsiteY1294" fmla="*/ 491136 h 3616391"/>
              <a:gd name="connsiteX1295" fmla="*/ 9541903 w 11761853"/>
              <a:gd name="connsiteY1295" fmla="*/ 477969 h 3616391"/>
              <a:gd name="connsiteX1296" fmla="*/ 9534524 w 11761853"/>
              <a:gd name="connsiteY1296" fmla="*/ 481169 h 3616391"/>
              <a:gd name="connsiteX1297" fmla="*/ 9533712 w 11761853"/>
              <a:gd name="connsiteY1297" fmla="*/ 484829 h 3616391"/>
              <a:gd name="connsiteX1298" fmla="*/ 9535464 w 11761853"/>
              <a:gd name="connsiteY1298" fmla="*/ 485884 h 3616391"/>
              <a:gd name="connsiteX1299" fmla="*/ 9540637 w 11761853"/>
              <a:gd name="connsiteY1299" fmla="*/ 484168 h 3616391"/>
              <a:gd name="connsiteX1300" fmla="*/ 9545764 w 11761853"/>
              <a:gd name="connsiteY1300" fmla="*/ 480653 h 3616391"/>
              <a:gd name="connsiteX1301" fmla="*/ 9541903 w 11761853"/>
              <a:gd name="connsiteY1301" fmla="*/ 477969 h 3616391"/>
              <a:gd name="connsiteX1302" fmla="*/ 9992946 w 11761853"/>
              <a:gd name="connsiteY1302" fmla="*/ 472504 h 3616391"/>
              <a:gd name="connsiteX1303" fmla="*/ 9999625 w 11761853"/>
              <a:gd name="connsiteY1303" fmla="*/ 475418 h 3616391"/>
              <a:gd name="connsiteX1304" fmla="*/ 9992986 w 11761853"/>
              <a:gd name="connsiteY1304" fmla="*/ 479348 h 3616391"/>
              <a:gd name="connsiteX1305" fmla="*/ 9968725 w 11761853"/>
              <a:gd name="connsiteY1305" fmla="*/ 481525 h 3616391"/>
              <a:gd name="connsiteX1306" fmla="*/ 9992946 w 11761853"/>
              <a:gd name="connsiteY1306" fmla="*/ 472504 h 3616391"/>
              <a:gd name="connsiteX1307" fmla="*/ 6978004 w 11761853"/>
              <a:gd name="connsiteY1307" fmla="*/ 457376 h 3616391"/>
              <a:gd name="connsiteX1308" fmla="*/ 6983953 w 11761853"/>
              <a:gd name="connsiteY1308" fmla="*/ 457692 h 3616391"/>
              <a:gd name="connsiteX1309" fmla="*/ 6928109 w 11761853"/>
              <a:gd name="connsiteY1309" fmla="*/ 505776 h 3616391"/>
              <a:gd name="connsiteX1310" fmla="*/ 6921632 w 11761853"/>
              <a:gd name="connsiteY1310" fmla="*/ 510094 h 3616391"/>
              <a:gd name="connsiteX1311" fmla="*/ 6974926 w 11761853"/>
              <a:gd name="connsiteY1311" fmla="*/ 458449 h 3616391"/>
              <a:gd name="connsiteX1312" fmla="*/ 9364386 w 11761853"/>
              <a:gd name="connsiteY1312" fmla="*/ 456329 h 3616391"/>
              <a:gd name="connsiteX1313" fmla="*/ 9334584 w 11761853"/>
              <a:gd name="connsiteY1313" fmla="*/ 465723 h 3616391"/>
              <a:gd name="connsiteX1314" fmla="*/ 9239925 w 11761853"/>
              <a:gd name="connsiteY1314" fmla="*/ 509748 h 3616391"/>
              <a:gd name="connsiteX1315" fmla="*/ 9203739 w 11761853"/>
              <a:gd name="connsiteY1315" fmla="*/ 524347 h 3616391"/>
              <a:gd name="connsiteX1316" fmla="*/ 9213008 w 11761853"/>
              <a:gd name="connsiteY1316" fmla="*/ 524211 h 3616391"/>
              <a:gd name="connsiteX1317" fmla="*/ 9201948 w 11761853"/>
              <a:gd name="connsiteY1317" fmla="*/ 533222 h 3616391"/>
              <a:gd name="connsiteX1318" fmla="*/ 9265906 w 11761853"/>
              <a:gd name="connsiteY1318" fmla="*/ 505450 h 3616391"/>
              <a:gd name="connsiteX1319" fmla="*/ 9352690 w 11761853"/>
              <a:gd name="connsiteY1319" fmla="*/ 462053 h 3616391"/>
              <a:gd name="connsiteX1320" fmla="*/ 9364386 w 11761853"/>
              <a:gd name="connsiteY1320" fmla="*/ 456329 h 3616391"/>
              <a:gd name="connsiteX1321" fmla="*/ 9024653 w 11761853"/>
              <a:gd name="connsiteY1321" fmla="*/ 455075 h 3616391"/>
              <a:gd name="connsiteX1322" fmla="*/ 8985249 w 11761853"/>
              <a:gd name="connsiteY1322" fmla="*/ 470511 h 3616391"/>
              <a:gd name="connsiteX1323" fmla="*/ 8948501 w 11761853"/>
              <a:gd name="connsiteY1323" fmla="*/ 497986 h 3616391"/>
              <a:gd name="connsiteX1324" fmla="*/ 8975583 w 11761853"/>
              <a:gd name="connsiteY1324" fmla="*/ 490360 h 3616391"/>
              <a:gd name="connsiteX1325" fmla="*/ 8991686 w 11761853"/>
              <a:gd name="connsiteY1325" fmla="*/ 478932 h 3616391"/>
              <a:gd name="connsiteX1326" fmla="*/ 7243446 w 11761853"/>
              <a:gd name="connsiteY1326" fmla="*/ 447848 h 3616391"/>
              <a:gd name="connsiteX1327" fmla="*/ 7250683 w 11761853"/>
              <a:gd name="connsiteY1327" fmla="*/ 448688 h 3616391"/>
              <a:gd name="connsiteX1328" fmla="*/ 7245479 w 11761853"/>
              <a:gd name="connsiteY1328" fmla="*/ 454384 h 3616391"/>
              <a:gd name="connsiteX1329" fmla="*/ 7222906 w 11761853"/>
              <a:gd name="connsiteY1329" fmla="*/ 463538 h 3616391"/>
              <a:gd name="connsiteX1330" fmla="*/ 7243446 w 11761853"/>
              <a:gd name="connsiteY1330" fmla="*/ 447848 h 3616391"/>
              <a:gd name="connsiteX1331" fmla="*/ 8980163 w 11761853"/>
              <a:gd name="connsiteY1331" fmla="*/ 446703 h 3616391"/>
              <a:gd name="connsiteX1332" fmla="*/ 8956023 w 11761853"/>
              <a:gd name="connsiteY1332" fmla="*/ 457544 h 3616391"/>
              <a:gd name="connsiteX1333" fmla="*/ 8950018 w 11761853"/>
              <a:gd name="connsiteY1333" fmla="*/ 460326 h 3616391"/>
              <a:gd name="connsiteX1334" fmla="*/ 8924991 w 11761853"/>
              <a:gd name="connsiteY1334" fmla="*/ 478989 h 3616391"/>
              <a:gd name="connsiteX1335" fmla="*/ 8933228 w 11761853"/>
              <a:gd name="connsiteY1335" fmla="*/ 476759 h 3616391"/>
              <a:gd name="connsiteX1336" fmla="*/ 8943092 w 11761853"/>
              <a:gd name="connsiteY1336" fmla="*/ 473429 h 3616391"/>
              <a:gd name="connsiteX1337" fmla="*/ 9086883 w 11761853"/>
              <a:gd name="connsiteY1337" fmla="*/ 430693 h 3616391"/>
              <a:gd name="connsiteX1338" fmla="*/ 9065737 w 11761853"/>
              <a:gd name="connsiteY1338" fmla="*/ 438980 h 3616391"/>
              <a:gd name="connsiteX1339" fmla="*/ 9059433 w 11761853"/>
              <a:gd name="connsiteY1339" fmla="*/ 441450 h 3616391"/>
              <a:gd name="connsiteX1340" fmla="*/ 9022728 w 11761853"/>
              <a:gd name="connsiteY1340" fmla="*/ 474685 h 3616391"/>
              <a:gd name="connsiteX1341" fmla="*/ 9035206 w 11761853"/>
              <a:gd name="connsiteY1341" fmla="*/ 470012 h 3616391"/>
              <a:gd name="connsiteX1342" fmla="*/ 9042084 w 11761853"/>
              <a:gd name="connsiteY1342" fmla="*/ 464713 h 3616391"/>
              <a:gd name="connsiteX1343" fmla="*/ 9736254 w 11761853"/>
              <a:gd name="connsiteY1343" fmla="*/ 404248 h 3616391"/>
              <a:gd name="connsiteX1344" fmla="*/ 9741851 w 11761853"/>
              <a:gd name="connsiteY1344" fmla="*/ 406284 h 3616391"/>
              <a:gd name="connsiteX1345" fmla="*/ 9674417 w 11761853"/>
              <a:gd name="connsiteY1345" fmla="*/ 436002 h 3616391"/>
              <a:gd name="connsiteX1346" fmla="*/ 9666962 w 11761853"/>
              <a:gd name="connsiteY1346" fmla="*/ 438246 h 3616391"/>
              <a:gd name="connsiteX1347" fmla="*/ 9732995 w 11761853"/>
              <a:gd name="connsiteY1347" fmla="*/ 404377 h 3616391"/>
              <a:gd name="connsiteX1348" fmla="*/ 7308010 w 11761853"/>
              <a:gd name="connsiteY1348" fmla="*/ 402100 h 3616391"/>
              <a:gd name="connsiteX1349" fmla="*/ 7226735 w 11761853"/>
              <a:gd name="connsiteY1349" fmla="*/ 437807 h 3616391"/>
              <a:gd name="connsiteX1350" fmla="*/ 7208530 w 11761853"/>
              <a:gd name="connsiteY1350" fmla="*/ 432577 h 3616391"/>
              <a:gd name="connsiteX1351" fmla="*/ 7308010 w 11761853"/>
              <a:gd name="connsiteY1351" fmla="*/ 402100 h 3616391"/>
              <a:gd name="connsiteX1352" fmla="*/ 9099374 w 11761853"/>
              <a:gd name="connsiteY1352" fmla="*/ 401000 h 3616391"/>
              <a:gd name="connsiteX1353" fmla="*/ 9057942 w 11761853"/>
              <a:gd name="connsiteY1353" fmla="*/ 417497 h 3616391"/>
              <a:gd name="connsiteX1354" fmla="*/ 9054888 w 11761853"/>
              <a:gd name="connsiteY1354" fmla="*/ 418446 h 3616391"/>
              <a:gd name="connsiteX1355" fmla="*/ 9017950 w 11761853"/>
              <a:gd name="connsiteY1355" fmla="*/ 446063 h 3616391"/>
              <a:gd name="connsiteX1356" fmla="*/ 9057382 w 11761853"/>
              <a:gd name="connsiteY1356" fmla="*/ 431389 h 3616391"/>
              <a:gd name="connsiteX1357" fmla="*/ 9041884 w 11761853"/>
              <a:gd name="connsiteY1357" fmla="*/ 399702 h 3616391"/>
              <a:gd name="connsiteX1358" fmla="*/ 9033436 w 11761853"/>
              <a:gd name="connsiteY1358" fmla="*/ 400535 h 3616391"/>
              <a:gd name="connsiteX1359" fmla="*/ 9019660 w 11761853"/>
              <a:gd name="connsiteY1359" fmla="*/ 409644 h 3616391"/>
              <a:gd name="connsiteX1360" fmla="*/ 9031108 w 11761853"/>
              <a:gd name="connsiteY1360" fmla="*/ 407940 h 3616391"/>
              <a:gd name="connsiteX1361" fmla="*/ 9000941 w 11761853"/>
              <a:gd name="connsiteY1361" fmla="*/ 386009 h 3616391"/>
              <a:gd name="connsiteX1362" fmla="*/ 8898601 w 11761853"/>
              <a:gd name="connsiteY1362" fmla="*/ 425400 h 3616391"/>
              <a:gd name="connsiteX1363" fmla="*/ 8801387 w 11761853"/>
              <a:gd name="connsiteY1363" fmla="*/ 459786 h 3616391"/>
              <a:gd name="connsiteX1364" fmla="*/ 8814992 w 11761853"/>
              <a:gd name="connsiteY1364" fmla="*/ 461652 h 3616391"/>
              <a:gd name="connsiteX1365" fmla="*/ 8970388 w 11761853"/>
              <a:gd name="connsiteY1365" fmla="*/ 407691 h 3616391"/>
              <a:gd name="connsiteX1366" fmla="*/ 7535596 w 11761853"/>
              <a:gd name="connsiteY1366" fmla="*/ 348500 h 3616391"/>
              <a:gd name="connsiteX1367" fmla="*/ 7514511 w 11761853"/>
              <a:gd name="connsiteY1367" fmla="*/ 359500 h 3616391"/>
              <a:gd name="connsiteX1368" fmla="*/ 7424620 w 11761853"/>
              <a:gd name="connsiteY1368" fmla="*/ 396914 h 3616391"/>
              <a:gd name="connsiteX1369" fmla="*/ 7385080 w 11761853"/>
              <a:gd name="connsiteY1369" fmla="*/ 397699 h 3616391"/>
              <a:gd name="connsiteX1370" fmla="*/ 7409868 w 11761853"/>
              <a:gd name="connsiteY1370" fmla="*/ 390630 h 3616391"/>
              <a:gd name="connsiteX1371" fmla="*/ 7449966 w 11761853"/>
              <a:gd name="connsiteY1371" fmla="*/ 372142 h 3616391"/>
              <a:gd name="connsiteX1372" fmla="*/ 7453158 w 11761853"/>
              <a:gd name="connsiteY1372" fmla="*/ 372479 h 3616391"/>
              <a:gd name="connsiteX1373" fmla="*/ 7454719 w 11761853"/>
              <a:gd name="connsiteY1373" fmla="*/ 369951 h 3616391"/>
              <a:gd name="connsiteX1374" fmla="*/ 7463722 w 11761853"/>
              <a:gd name="connsiteY1374" fmla="*/ 365801 h 3616391"/>
              <a:gd name="connsiteX1375" fmla="*/ 7492186 w 11761853"/>
              <a:gd name="connsiteY1375" fmla="*/ 353798 h 3616391"/>
              <a:gd name="connsiteX1376" fmla="*/ 7487824 w 11761853"/>
              <a:gd name="connsiteY1376" fmla="*/ 356673 h 3616391"/>
              <a:gd name="connsiteX1377" fmla="*/ 7517980 w 11761853"/>
              <a:gd name="connsiteY1377" fmla="*/ 354161 h 3616391"/>
              <a:gd name="connsiteX1378" fmla="*/ 7523062 w 11761853"/>
              <a:gd name="connsiteY1378" fmla="*/ 340807 h 3616391"/>
              <a:gd name="connsiteX1379" fmla="*/ 7522596 w 11761853"/>
              <a:gd name="connsiteY1379" fmla="*/ 340974 h 3616391"/>
              <a:gd name="connsiteX1380" fmla="*/ 7522936 w 11761853"/>
              <a:gd name="connsiteY1380" fmla="*/ 340830 h 3616391"/>
              <a:gd name="connsiteX1381" fmla="*/ 9126811 w 11761853"/>
              <a:gd name="connsiteY1381" fmla="*/ 334266 h 3616391"/>
              <a:gd name="connsiteX1382" fmla="*/ 9088713 w 11761853"/>
              <a:gd name="connsiteY1382" fmla="*/ 350969 h 3616391"/>
              <a:gd name="connsiteX1383" fmla="*/ 9062336 w 11761853"/>
              <a:gd name="connsiteY1383" fmla="*/ 371902 h 3616391"/>
              <a:gd name="connsiteX1384" fmla="*/ 9097101 w 11761853"/>
              <a:gd name="connsiteY1384" fmla="*/ 357497 h 3616391"/>
              <a:gd name="connsiteX1385" fmla="*/ 9114573 w 11761853"/>
              <a:gd name="connsiteY1385" fmla="*/ 344142 h 3616391"/>
              <a:gd name="connsiteX1386" fmla="*/ 9200222 w 11761853"/>
              <a:gd name="connsiteY1386" fmla="*/ 332131 h 3616391"/>
              <a:gd name="connsiteX1387" fmla="*/ 9174379 w 11761853"/>
              <a:gd name="connsiteY1387" fmla="*/ 340769 h 3616391"/>
              <a:gd name="connsiteX1388" fmla="*/ 9125175 w 11761853"/>
              <a:gd name="connsiteY1388" fmla="*/ 362661 h 3616391"/>
              <a:gd name="connsiteX1389" fmla="*/ 9106378 w 11761853"/>
              <a:gd name="connsiteY1389" fmla="*/ 378763 h 3616391"/>
              <a:gd name="connsiteX1390" fmla="*/ 9133151 w 11761853"/>
              <a:gd name="connsiteY1390" fmla="*/ 368948 h 3616391"/>
              <a:gd name="connsiteX1391" fmla="*/ 9193483 w 11761853"/>
              <a:gd name="connsiteY1391" fmla="*/ 341743 h 3616391"/>
              <a:gd name="connsiteX1392" fmla="*/ 9202867 w 11761853"/>
              <a:gd name="connsiteY1392" fmla="*/ 336702 h 3616391"/>
              <a:gd name="connsiteX1393" fmla="*/ 9200222 w 11761853"/>
              <a:gd name="connsiteY1393" fmla="*/ 332131 h 3616391"/>
              <a:gd name="connsiteX1394" fmla="*/ 6817612 w 11761853"/>
              <a:gd name="connsiteY1394" fmla="*/ 327963 h 3616391"/>
              <a:gd name="connsiteX1395" fmla="*/ 6817062 w 11761853"/>
              <a:gd name="connsiteY1395" fmla="*/ 337489 h 3616391"/>
              <a:gd name="connsiteX1396" fmla="*/ 6812026 w 11761853"/>
              <a:gd name="connsiteY1396" fmla="*/ 335140 h 3616391"/>
              <a:gd name="connsiteX1397" fmla="*/ 6817612 w 11761853"/>
              <a:gd name="connsiteY1397" fmla="*/ 327963 h 3616391"/>
              <a:gd name="connsiteX1398" fmla="*/ 9010781 w 11761853"/>
              <a:gd name="connsiteY1398" fmla="*/ 311956 h 3616391"/>
              <a:gd name="connsiteX1399" fmla="*/ 8954181 w 11761853"/>
              <a:gd name="connsiteY1399" fmla="*/ 332613 h 3616391"/>
              <a:gd name="connsiteX1400" fmla="*/ 9010781 w 11761853"/>
              <a:gd name="connsiteY1400" fmla="*/ 311956 h 3616391"/>
              <a:gd name="connsiteX1401" fmla="*/ 9033810 w 11761853"/>
              <a:gd name="connsiteY1401" fmla="*/ 301746 h 3616391"/>
              <a:gd name="connsiteX1402" fmla="*/ 9028165 w 11761853"/>
              <a:gd name="connsiteY1402" fmla="*/ 302327 h 3616391"/>
              <a:gd name="connsiteX1403" fmla="*/ 9028187 w 11761853"/>
              <a:gd name="connsiteY1403" fmla="*/ 304287 h 3616391"/>
              <a:gd name="connsiteX1404" fmla="*/ 9030432 w 11761853"/>
              <a:gd name="connsiteY1404" fmla="*/ 305898 h 3616391"/>
              <a:gd name="connsiteX1405" fmla="*/ 9034389 w 11761853"/>
              <a:gd name="connsiteY1405" fmla="*/ 307393 h 3616391"/>
              <a:gd name="connsiteX1406" fmla="*/ 9033810 w 11761853"/>
              <a:gd name="connsiteY1406" fmla="*/ 301746 h 3616391"/>
              <a:gd name="connsiteX1407" fmla="*/ 9975752 w 11761853"/>
              <a:gd name="connsiteY1407" fmla="*/ 300767 h 3616391"/>
              <a:gd name="connsiteX1408" fmla="*/ 9967180 w 11761853"/>
              <a:gd name="connsiteY1408" fmla="*/ 306419 h 3616391"/>
              <a:gd name="connsiteX1409" fmla="*/ 9944462 w 11761853"/>
              <a:gd name="connsiteY1409" fmla="*/ 321934 h 3616391"/>
              <a:gd name="connsiteX1410" fmla="*/ 9945424 w 11761853"/>
              <a:gd name="connsiteY1410" fmla="*/ 322449 h 3616391"/>
              <a:gd name="connsiteX1411" fmla="*/ 9898232 w 11761853"/>
              <a:gd name="connsiteY1411" fmla="*/ 336556 h 3616391"/>
              <a:gd name="connsiteX1412" fmla="*/ 9803600 w 11761853"/>
              <a:gd name="connsiteY1412" fmla="*/ 373392 h 3616391"/>
              <a:gd name="connsiteX1413" fmla="*/ 9782815 w 11761853"/>
              <a:gd name="connsiteY1413" fmla="*/ 378715 h 3616391"/>
              <a:gd name="connsiteX1414" fmla="*/ 9829536 w 11761853"/>
              <a:gd name="connsiteY1414" fmla="*/ 353629 h 3616391"/>
              <a:gd name="connsiteX1415" fmla="*/ 9863239 w 11761853"/>
              <a:gd name="connsiteY1415" fmla="*/ 332305 h 3616391"/>
              <a:gd name="connsiteX1416" fmla="*/ 9960744 w 11761853"/>
              <a:gd name="connsiteY1416" fmla="*/ 304561 h 3616391"/>
              <a:gd name="connsiteX1417" fmla="*/ 8086892 w 11761853"/>
              <a:gd name="connsiteY1417" fmla="*/ 290666 h 3616391"/>
              <a:gd name="connsiteX1418" fmla="*/ 8064513 w 11761853"/>
              <a:gd name="connsiteY1418" fmla="*/ 297984 h 3616391"/>
              <a:gd name="connsiteX1419" fmla="*/ 7939978 w 11761853"/>
              <a:gd name="connsiteY1419" fmla="*/ 354647 h 3616391"/>
              <a:gd name="connsiteX1420" fmla="*/ 7938871 w 11761853"/>
              <a:gd name="connsiteY1420" fmla="*/ 360294 h 3616391"/>
              <a:gd name="connsiteX1421" fmla="*/ 7960099 w 11761853"/>
              <a:gd name="connsiteY1421" fmla="*/ 353178 h 3616391"/>
              <a:gd name="connsiteX1422" fmla="*/ 8078342 w 11761853"/>
              <a:gd name="connsiteY1422" fmla="*/ 295078 h 3616391"/>
              <a:gd name="connsiteX1423" fmla="*/ 8086892 w 11761853"/>
              <a:gd name="connsiteY1423" fmla="*/ 290666 h 3616391"/>
              <a:gd name="connsiteX1424" fmla="*/ 7176940 w 11761853"/>
              <a:gd name="connsiteY1424" fmla="*/ 288580 h 3616391"/>
              <a:gd name="connsiteX1425" fmla="*/ 7170388 w 11761853"/>
              <a:gd name="connsiteY1425" fmla="*/ 296485 h 3616391"/>
              <a:gd name="connsiteX1426" fmla="*/ 7153179 w 11761853"/>
              <a:gd name="connsiteY1426" fmla="*/ 317948 h 3616391"/>
              <a:gd name="connsiteX1427" fmla="*/ 7154250 w 11761853"/>
              <a:gd name="connsiteY1427" fmla="*/ 318159 h 3616391"/>
              <a:gd name="connsiteX1428" fmla="*/ 7113218 w 11761853"/>
              <a:gd name="connsiteY1428" fmla="*/ 345411 h 3616391"/>
              <a:gd name="connsiteX1429" fmla="*/ 7033432 w 11761853"/>
              <a:gd name="connsiteY1429" fmla="*/ 408231 h 3616391"/>
              <a:gd name="connsiteX1430" fmla="*/ 7015102 w 11761853"/>
              <a:gd name="connsiteY1430" fmla="*/ 419380 h 3616391"/>
              <a:gd name="connsiteX1431" fmla="*/ 7052483 w 11761853"/>
              <a:gd name="connsiteY1431" fmla="*/ 381765 h 3616391"/>
              <a:gd name="connsiteX1432" fmla="*/ 7078506 w 11761853"/>
              <a:gd name="connsiteY1432" fmla="*/ 351543 h 3616391"/>
              <a:gd name="connsiteX1433" fmla="*/ 7163691 w 11761853"/>
              <a:gd name="connsiteY1433" fmla="*/ 296584 h 3616391"/>
              <a:gd name="connsiteX1434" fmla="*/ 10117881 w 11761853"/>
              <a:gd name="connsiteY1434" fmla="*/ 266537 h 3616391"/>
              <a:gd name="connsiteX1435" fmla="*/ 10107730 w 11761853"/>
              <a:gd name="connsiteY1435" fmla="*/ 273551 h 3616391"/>
              <a:gd name="connsiteX1436" fmla="*/ 10098854 w 11761853"/>
              <a:gd name="connsiteY1436" fmla="*/ 278886 h 3616391"/>
              <a:gd name="connsiteX1437" fmla="*/ 10017322 w 11761853"/>
              <a:gd name="connsiteY1437" fmla="*/ 301337 h 3616391"/>
              <a:gd name="connsiteX1438" fmla="*/ 10024648 w 11761853"/>
              <a:gd name="connsiteY1438" fmla="*/ 296433 h 3616391"/>
              <a:gd name="connsiteX1439" fmla="*/ 10040290 w 11761853"/>
              <a:gd name="connsiteY1439" fmla="*/ 284451 h 3616391"/>
              <a:gd name="connsiteX1440" fmla="*/ 10078120 w 11761853"/>
              <a:gd name="connsiteY1440" fmla="*/ 274887 h 3616391"/>
              <a:gd name="connsiteX1441" fmla="*/ 7051096 w 11761853"/>
              <a:gd name="connsiteY1441" fmla="*/ 243907 h 3616391"/>
              <a:gd name="connsiteX1442" fmla="*/ 7048519 w 11761853"/>
              <a:gd name="connsiteY1442" fmla="*/ 249346 h 3616391"/>
              <a:gd name="connsiteX1443" fmla="*/ 7046837 w 11761853"/>
              <a:gd name="connsiteY1443" fmla="*/ 251748 h 3616391"/>
              <a:gd name="connsiteX1444" fmla="*/ 7027876 w 11761853"/>
              <a:gd name="connsiteY1444" fmla="*/ 265584 h 3616391"/>
              <a:gd name="connsiteX1445" fmla="*/ 6960886 w 11761853"/>
              <a:gd name="connsiteY1445" fmla="*/ 305013 h 3616391"/>
              <a:gd name="connsiteX1446" fmla="*/ 6907473 w 11761853"/>
              <a:gd name="connsiteY1446" fmla="*/ 344883 h 3616391"/>
              <a:gd name="connsiteX1447" fmla="*/ 6946496 w 11761853"/>
              <a:gd name="connsiteY1447" fmla="*/ 304964 h 3616391"/>
              <a:gd name="connsiteX1448" fmla="*/ 6952683 w 11761853"/>
              <a:gd name="connsiteY1448" fmla="*/ 301494 h 3616391"/>
              <a:gd name="connsiteX1449" fmla="*/ 6994468 w 11761853"/>
              <a:gd name="connsiteY1449" fmla="*/ 275978 h 3616391"/>
              <a:gd name="connsiteX1450" fmla="*/ 7051096 w 11761853"/>
              <a:gd name="connsiteY1450" fmla="*/ 243907 h 3616391"/>
              <a:gd name="connsiteX1451" fmla="*/ 7898447 w 11761853"/>
              <a:gd name="connsiteY1451" fmla="*/ 239022 h 3616391"/>
              <a:gd name="connsiteX1452" fmla="*/ 7879558 w 11761853"/>
              <a:gd name="connsiteY1452" fmla="*/ 247648 h 3616391"/>
              <a:gd name="connsiteX1453" fmla="*/ 7869514 w 11761853"/>
              <a:gd name="connsiteY1453" fmla="*/ 251822 h 3616391"/>
              <a:gd name="connsiteX1454" fmla="*/ 7892942 w 11761853"/>
              <a:gd name="connsiteY1454" fmla="*/ 245324 h 3616391"/>
              <a:gd name="connsiteX1455" fmla="*/ 9620546 w 11761853"/>
              <a:gd name="connsiteY1455" fmla="*/ 233704 h 3616391"/>
              <a:gd name="connsiteX1456" fmla="*/ 9617244 w 11761853"/>
              <a:gd name="connsiteY1456" fmla="*/ 242656 h 3616391"/>
              <a:gd name="connsiteX1457" fmla="*/ 9613112 w 11761853"/>
              <a:gd name="connsiteY1457" fmla="*/ 238941 h 3616391"/>
              <a:gd name="connsiteX1458" fmla="*/ 9620546 w 11761853"/>
              <a:gd name="connsiteY1458" fmla="*/ 233704 h 3616391"/>
              <a:gd name="connsiteX1459" fmla="*/ 9868392 w 11761853"/>
              <a:gd name="connsiteY1459" fmla="*/ 221352 h 3616391"/>
              <a:gd name="connsiteX1460" fmla="*/ 9864342 w 11761853"/>
              <a:gd name="connsiteY1460" fmla="*/ 225804 h 3616391"/>
              <a:gd name="connsiteX1461" fmla="*/ 9862034 w 11761853"/>
              <a:gd name="connsiteY1461" fmla="*/ 227612 h 3616391"/>
              <a:gd name="connsiteX1462" fmla="*/ 9839862 w 11761853"/>
              <a:gd name="connsiteY1462" fmla="*/ 235320 h 3616391"/>
              <a:gd name="connsiteX1463" fmla="*/ 9764288 w 11761853"/>
              <a:gd name="connsiteY1463" fmla="*/ 253511 h 3616391"/>
              <a:gd name="connsiteX1464" fmla="*/ 9701574 w 11761853"/>
              <a:gd name="connsiteY1464" fmla="*/ 276081 h 3616391"/>
              <a:gd name="connsiteX1465" fmla="*/ 9750537 w 11761853"/>
              <a:gd name="connsiteY1465" fmla="*/ 249270 h 3616391"/>
              <a:gd name="connsiteX1466" fmla="*/ 9757468 w 11761853"/>
              <a:gd name="connsiteY1466" fmla="*/ 247754 h 3616391"/>
              <a:gd name="connsiteX1467" fmla="*/ 9804875 w 11761853"/>
              <a:gd name="connsiteY1467" fmla="*/ 235526 h 3616391"/>
              <a:gd name="connsiteX1468" fmla="*/ 9868392 w 11761853"/>
              <a:gd name="connsiteY1468" fmla="*/ 221352 h 3616391"/>
              <a:gd name="connsiteX1469" fmla="*/ 6755795 w 11761853"/>
              <a:gd name="connsiteY1469" fmla="*/ 219301 h 3616391"/>
              <a:gd name="connsiteX1470" fmla="*/ 6755229 w 11761853"/>
              <a:gd name="connsiteY1470" fmla="*/ 224368 h 3616391"/>
              <a:gd name="connsiteX1471" fmla="*/ 6753101 w 11761853"/>
              <a:gd name="connsiteY1471" fmla="*/ 225909 h 3616391"/>
              <a:gd name="connsiteX1472" fmla="*/ 6755795 w 11761853"/>
              <a:gd name="connsiteY1472" fmla="*/ 219301 h 3616391"/>
              <a:gd name="connsiteX1473" fmla="*/ 6877019 w 11761853"/>
              <a:gd name="connsiteY1473" fmla="*/ 215165 h 3616391"/>
              <a:gd name="connsiteX1474" fmla="*/ 6875130 w 11761853"/>
              <a:gd name="connsiteY1474" fmla="*/ 219030 h 3616391"/>
              <a:gd name="connsiteX1475" fmla="*/ 6869398 w 11761853"/>
              <a:gd name="connsiteY1475" fmla="*/ 224995 h 3616391"/>
              <a:gd name="connsiteX1476" fmla="*/ 6814433 w 11761853"/>
              <a:gd name="connsiteY1476" fmla="*/ 266176 h 3616391"/>
              <a:gd name="connsiteX1477" fmla="*/ 6813405 w 11761853"/>
              <a:gd name="connsiteY1477" fmla="*/ 266876 h 3616391"/>
              <a:gd name="connsiteX1478" fmla="*/ 6856929 w 11761853"/>
              <a:gd name="connsiteY1478" fmla="*/ 221452 h 3616391"/>
              <a:gd name="connsiteX1479" fmla="*/ 6869900 w 11761853"/>
              <a:gd name="connsiteY1479" fmla="*/ 215528 h 3616391"/>
              <a:gd name="connsiteX1480" fmla="*/ 6877019 w 11761853"/>
              <a:gd name="connsiteY1480" fmla="*/ 215165 h 3616391"/>
              <a:gd name="connsiteX1481" fmla="*/ 7302922 w 11761853"/>
              <a:gd name="connsiteY1481" fmla="*/ 214408 h 3616391"/>
              <a:gd name="connsiteX1482" fmla="*/ 7295254 w 11761853"/>
              <a:gd name="connsiteY1482" fmla="*/ 224077 h 3616391"/>
              <a:gd name="connsiteX1483" fmla="*/ 7288320 w 11761853"/>
              <a:gd name="connsiteY1483" fmla="*/ 231767 h 3616391"/>
              <a:gd name="connsiteX1484" fmla="*/ 7216871 w 11761853"/>
              <a:gd name="connsiteY1484" fmla="*/ 277008 h 3616391"/>
              <a:gd name="connsiteX1485" fmla="*/ 7222450 w 11761853"/>
              <a:gd name="connsiteY1485" fmla="*/ 270182 h 3616391"/>
              <a:gd name="connsiteX1486" fmla="*/ 7233920 w 11761853"/>
              <a:gd name="connsiteY1486" fmla="*/ 254161 h 3616391"/>
              <a:gd name="connsiteX1487" fmla="*/ 7267321 w 11761853"/>
              <a:gd name="connsiteY1487" fmla="*/ 233986 h 3616391"/>
              <a:gd name="connsiteX1488" fmla="*/ 6828401 w 11761853"/>
              <a:gd name="connsiteY1488" fmla="*/ 212934 h 3616391"/>
              <a:gd name="connsiteX1489" fmla="*/ 6826473 w 11761853"/>
              <a:gd name="connsiteY1489" fmla="*/ 225636 h 3616391"/>
              <a:gd name="connsiteX1490" fmla="*/ 6818766 w 11761853"/>
              <a:gd name="connsiteY1490" fmla="*/ 234680 h 3616391"/>
              <a:gd name="connsiteX1491" fmla="*/ 6808081 w 11761853"/>
              <a:gd name="connsiteY1491" fmla="*/ 241109 h 3616391"/>
              <a:gd name="connsiteX1492" fmla="*/ 6793947 w 11761853"/>
              <a:gd name="connsiteY1492" fmla="*/ 249924 h 3616391"/>
              <a:gd name="connsiteX1493" fmla="*/ 6798015 w 11761853"/>
              <a:gd name="connsiteY1493" fmla="*/ 244942 h 3616391"/>
              <a:gd name="connsiteX1494" fmla="*/ 6828401 w 11761853"/>
              <a:gd name="connsiteY1494" fmla="*/ 212934 h 3616391"/>
              <a:gd name="connsiteX1495" fmla="*/ 6763492 w 11761853"/>
              <a:gd name="connsiteY1495" fmla="*/ 210234 h 3616391"/>
              <a:gd name="connsiteX1496" fmla="*/ 6763080 w 11761853"/>
              <a:gd name="connsiteY1496" fmla="*/ 216372 h 3616391"/>
              <a:gd name="connsiteX1497" fmla="*/ 6761819 w 11761853"/>
              <a:gd name="connsiteY1497" fmla="*/ 217463 h 3616391"/>
              <a:gd name="connsiteX1498" fmla="*/ 6762505 w 11761853"/>
              <a:gd name="connsiteY1498" fmla="*/ 217698 h 3616391"/>
              <a:gd name="connsiteX1499" fmla="*/ 6755795 w 11761853"/>
              <a:gd name="connsiteY1499" fmla="*/ 219301 h 3616391"/>
              <a:gd name="connsiteX1500" fmla="*/ 6763492 w 11761853"/>
              <a:gd name="connsiteY1500" fmla="*/ 210234 h 3616391"/>
              <a:gd name="connsiteX1501" fmla="*/ 8031895 w 11761853"/>
              <a:gd name="connsiteY1501" fmla="*/ 197918 h 3616391"/>
              <a:gd name="connsiteX1502" fmla="*/ 8002968 w 11761853"/>
              <a:gd name="connsiteY1502" fmla="*/ 214012 h 3616391"/>
              <a:gd name="connsiteX1503" fmla="*/ 7920769 w 11761853"/>
              <a:gd name="connsiteY1503" fmla="*/ 249301 h 3616391"/>
              <a:gd name="connsiteX1504" fmla="*/ 7751034 w 11761853"/>
              <a:gd name="connsiteY1504" fmla="*/ 296785 h 3616391"/>
              <a:gd name="connsiteX1505" fmla="*/ 7611841 w 11761853"/>
              <a:gd name="connsiteY1505" fmla="*/ 328226 h 3616391"/>
              <a:gd name="connsiteX1506" fmla="*/ 7625151 w 11761853"/>
              <a:gd name="connsiteY1506" fmla="*/ 319900 h 3616391"/>
              <a:gd name="connsiteX1507" fmla="*/ 7801487 w 11761853"/>
              <a:gd name="connsiteY1507" fmla="*/ 265413 h 3616391"/>
              <a:gd name="connsiteX1508" fmla="*/ 7843321 w 11761853"/>
              <a:gd name="connsiteY1508" fmla="*/ 252572 h 3616391"/>
              <a:gd name="connsiteX1509" fmla="*/ 7897051 w 11761853"/>
              <a:gd name="connsiteY1509" fmla="*/ 238143 h 3616391"/>
              <a:gd name="connsiteX1510" fmla="*/ 7944087 w 11761853"/>
              <a:gd name="connsiteY1510" fmla="*/ 225646 h 3616391"/>
              <a:gd name="connsiteX1511" fmla="*/ 7955723 w 11761853"/>
              <a:gd name="connsiteY1511" fmla="*/ 222382 h 3616391"/>
              <a:gd name="connsiteX1512" fmla="*/ 7954976 w 11761853"/>
              <a:gd name="connsiteY1512" fmla="*/ 225322 h 3616391"/>
              <a:gd name="connsiteX1513" fmla="*/ 7970398 w 11761853"/>
              <a:gd name="connsiteY1513" fmla="*/ 218264 h 3616391"/>
              <a:gd name="connsiteX1514" fmla="*/ 7974660 w 11761853"/>
              <a:gd name="connsiteY1514" fmla="*/ 217069 h 3616391"/>
              <a:gd name="connsiteX1515" fmla="*/ 8550221 w 11761853"/>
              <a:gd name="connsiteY1515" fmla="*/ 168626 h 3616391"/>
              <a:gd name="connsiteX1516" fmla="*/ 8544122 w 11761853"/>
              <a:gd name="connsiteY1516" fmla="*/ 172960 h 3616391"/>
              <a:gd name="connsiteX1517" fmla="*/ 8528832 w 11761853"/>
              <a:gd name="connsiteY1517" fmla="*/ 184249 h 3616391"/>
              <a:gd name="connsiteX1518" fmla="*/ 8507191 w 11761853"/>
              <a:gd name="connsiteY1518" fmla="*/ 190484 h 3616391"/>
              <a:gd name="connsiteX1519" fmla="*/ 8431984 w 11761853"/>
              <a:gd name="connsiteY1519" fmla="*/ 214896 h 3616391"/>
              <a:gd name="connsiteX1520" fmla="*/ 8441204 w 11761853"/>
              <a:gd name="connsiteY1520" fmla="*/ 209646 h 3616391"/>
              <a:gd name="connsiteX1521" fmla="*/ 8465285 w 11761853"/>
              <a:gd name="connsiteY1521" fmla="*/ 193284 h 3616391"/>
              <a:gd name="connsiteX1522" fmla="*/ 8538844 w 11761853"/>
              <a:gd name="connsiteY1522" fmla="*/ 171603 h 3616391"/>
              <a:gd name="connsiteX1523" fmla="*/ 6706518 w 11761853"/>
              <a:gd name="connsiteY1523" fmla="*/ 147187 h 3616391"/>
              <a:gd name="connsiteX1524" fmla="*/ 6703119 w 11761853"/>
              <a:gd name="connsiteY1524" fmla="*/ 149701 h 3616391"/>
              <a:gd name="connsiteX1525" fmla="*/ 6702992 w 11761853"/>
              <a:gd name="connsiteY1525" fmla="*/ 148478 h 3616391"/>
              <a:gd name="connsiteX1526" fmla="*/ 6706518 w 11761853"/>
              <a:gd name="connsiteY1526" fmla="*/ 147187 h 3616391"/>
              <a:gd name="connsiteX1527" fmla="*/ 8658156 w 11761853"/>
              <a:gd name="connsiteY1527" fmla="*/ 141715 h 3616391"/>
              <a:gd name="connsiteX1528" fmla="*/ 8650969 w 11761853"/>
              <a:gd name="connsiteY1528" fmla="*/ 147091 h 3616391"/>
              <a:gd name="connsiteX1529" fmla="*/ 8645395 w 11761853"/>
              <a:gd name="connsiteY1529" fmla="*/ 150675 h 3616391"/>
              <a:gd name="connsiteX1530" fmla="*/ 8583242 w 11761853"/>
              <a:gd name="connsiteY1530" fmla="*/ 168578 h 3616391"/>
              <a:gd name="connsiteX1531" fmla="*/ 8588205 w 11761853"/>
              <a:gd name="connsiteY1531" fmla="*/ 164993 h 3616391"/>
              <a:gd name="connsiteX1532" fmla="*/ 8599143 w 11761853"/>
              <a:gd name="connsiteY1532" fmla="*/ 155821 h 3616391"/>
              <a:gd name="connsiteX1533" fmla="*/ 8627823 w 11761853"/>
              <a:gd name="connsiteY1533" fmla="*/ 148318 h 3616391"/>
              <a:gd name="connsiteX1534" fmla="*/ 9703336 w 11761853"/>
              <a:gd name="connsiteY1534" fmla="*/ 141392 h 3616391"/>
              <a:gd name="connsiteX1535" fmla="*/ 9710251 w 11761853"/>
              <a:gd name="connsiteY1535" fmla="*/ 143119 h 3616391"/>
              <a:gd name="connsiteX1536" fmla="*/ 9707318 w 11761853"/>
              <a:gd name="connsiteY1536" fmla="*/ 146267 h 3616391"/>
              <a:gd name="connsiteX1537" fmla="*/ 9700097 w 11761853"/>
              <a:gd name="connsiteY1537" fmla="*/ 150302 h 3616391"/>
              <a:gd name="connsiteX1538" fmla="*/ 9635515 w 11761853"/>
              <a:gd name="connsiteY1538" fmla="*/ 173674 h 3616391"/>
              <a:gd name="connsiteX1539" fmla="*/ 9634329 w 11761853"/>
              <a:gd name="connsiteY1539" fmla="*/ 174042 h 3616391"/>
              <a:gd name="connsiteX1540" fmla="*/ 9689202 w 11761853"/>
              <a:gd name="connsiteY1540" fmla="*/ 143277 h 3616391"/>
              <a:gd name="connsiteX1541" fmla="*/ 9664395 w 11761853"/>
              <a:gd name="connsiteY1541" fmla="*/ 126814 h 3616391"/>
              <a:gd name="connsiteX1542" fmla="*/ 9658848 w 11761853"/>
              <a:gd name="connsiteY1542" fmla="*/ 138402 h 3616391"/>
              <a:gd name="connsiteX1543" fmla="*/ 9648841 w 11761853"/>
              <a:gd name="connsiteY1543" fmla="*/ 144807 h 3616391"/>
              <a:gd name="connsiteX1544" fmla="*/ 9636745 w 11761853"/>
              <a:gd name="connsiteY1544" fmla="*/ 147844 h 3616391"/>
              <a:gd name="connsiteX1545" fmla="*/ 9620657 w 11761853"/>
              <a:gd name="connsiteY1545" fmla="*/ 152156 h 3616391"/>
              <a:gd name="connsiteX1546" fmla="*/ 9626000 w 11761853"/>
              <a:gd name="connsiteY1546" fmla="*/ 148576 h 3616391"/>
              <a:gd name="connsiteX1547" fmla="*/ 9664395 w 11761853"/>
              <a:gd name="connsiteY1547" fmla="*/ 126814 h 3616391"/>
              <a:gd name="connsiteX1548" fmla="*/ 8257104 w 11761853"/>
              <a:gd name="connsiteY1548" fmla="*/ 122438 h 3616391"/>
              <a:gd name="connsiteX1549" fmla="*/ 8257732 w 11761853"/>
              <a:gd name="connsiteY1549" fmla="*/ 124559 h 3616391"/>
              <a:gd name="connsiteX1550" fmla="*/ 8230683 w 11761853"/>
              <a:gd name="connsiteY1550" fmla="*/ 131813 h 3616391"/>
              <a:gd name="connsiteX1551" fmla="*/ 8248036 w 11761853"/>
              <a:gd name="connsiteY1551" fmla="*/ 131967 h 3616391"/>
              <a:gd name="connsiteX1552" fmla="*/ 8302924 w 11761853"/>
              <a:gd name="connsiteY1552" fmla="*/ 127287 h 3616391"/>
              <a:gd name="connsiteX1553" fmla="*/ 8262952 w 11761853"/>
              <a:gd name="connsiteY1553" fmla="*/ 143670 h 3616391"/>
              <a:gd name="connsiteX1554" fmla="*/ 8218946 w 11761853"/>
              <a:gd name="connsiteY1554" fmla="*/ 163148 h 3616391"/>
              <a:gd name="connsiteX1555" fmla="*/ 8226295 w 11761853"/>
              <a:gd name="connsiteY1555" fmla="*/ 163830 h 3616391"/>
              <a:gd name="connsiteX1556" fmla="*/ 7992094 w 11761853"/>
              <a:gd name="connsiteY1556" fmla="*/ 229348 h 3616391"/>
              <a:gd name="connsiteX1557" fmla="*/ 8086900 w 11761853"/>
              <a:gd name="connsiteY1557" fmla="*/ 181670 h 3616391"/>
              <a:gd name="connsiteX1558" fmla="*/ 8095357 w 11761853"/>
              <a:gd name="connsiteY1558" fmla="*/ 176684 h 3616391"/>
              <a:gd name="connsiteX1559" fmla="*/ 8144848 w 11761853"/>
              <a:gd name="connsiteY1559" fmla="*/ 160123 h 3616391"/>
              <a:gd name="connsiteX1560" fmla="*/ 8262982 w 11761853"/>
              <a:gd name="connsiteY1560" fmla="*/ 120547 h 3616391"/>
              <a:gd name="connsiteX1561" fmla="*/ 8261408 w 11761853"/>
              <a:gd name="connsiteY1561" fmla="*/ 127337 h 3616391"/>
              <a:gd name="connsiteX1562" fmla="*/ 8257732 w 11761853"/>
              <a:gd name="connsiteY1562" fmla="*/ 124559 h 3616391"/>
              <a:gd name="connsiteX1563" fmla="*/ 8262982 w 11761853"/>
              <a:gd name="connsiteY1563" fmla="*/ 120547 h 3616391"/>
              <a:gd name="connsiteX1564" fmla="*/ 9593087 w 11761853"/>
              <a:gd name="connsiteY1564" fmla="*/ 111741 h 3616391"/>
              <a:gd name="connsiteX1565" fmla="*/ 9591068 w 11761853"/>
              <a:gd name="connsiteY1565" fmla="*/ 116423 h 3616391"/>
              <a:gd name="connsiteX1566" fmla="*/ 9588583 w 11761853"/>
              <a:gd name="connsiteY1566" fmla="*/ 117277 h 3616391"/>
              <a:gd name="connsiteX1567" fmla="*/ 9593087 w 11761853"/>
              <a:gd name="connsiteY1567" fmla="*/ 111741 h 3616391"/>
              <a:gd name="connsiteX1568" fmla="*/ 9603092 w 11761853"/>
              <a:gd name="connsiteY1568" fmla="*/ 105313 h 3616391"/>
              <a:gd name="connsiteX1569" fmla="*/ 9600909 w 11761853"/>
              <a:gd name="connsiteY1569" fmla="*/ 111063 h 3616391"/>
              <a:gd name="connsiteX1570" fmla="*/ 9599384 w 11761853"/>
              <a:gd name="connsiteY1570" fmla="*/ 111739 h 3616391"/>
              <a:gd name="connsiteX1571" fmla="*/ 9599973 w 11761853"/>
              <a:gd name="connsiteY1571" fmla="*/ 112163 h 3616391"/>
              <a:gd name="connsiteX1572" fmla="*/ 9593087 w 11761853"/>
              <a:gd name="connsiteY1572" fmla="*/ 111741 h 3616391"/>
              <a:gd name="connsiteX1573" fmla="*/ 9603092 w 11761853"/>
              <a:gd name="connsiteY1573" fmla="*/ 105313 h 3616391"/>
              <a:gd name="connsiteX1574" fmla="*/ 9566970 w 11761853"/>
              <a:gd name="connsiteY1574" fmla="*/ 28396 h 3616391"/>
              <a:gd name="connsiteX1575" fmla="*/ 9562984 w 11761853"/>
              <a:gd name="connsiteY1575" fmla="*/ 29810 h 3616391"/>
              <a:gd name="connsiteX1576" fmla="*/ 9563220 w 11761853"/>
              <a:gd name="connsiteY1576" fmla="*/ 28603 h 3616391"/>
              <a:gd name="connsiteX1577" fmla="*/ 9566970 w 11761853"/>
              <a:gd name="connsiteY1577" fmla="*/ 28396 h 3616391"/>
              <a:gd name="connsiteX1578" fmla="*/ 9719056 w 11761853"/>
              <a:gd name="connsiteY1578" fmla="*/ 12 h 3616391"/>
              <a:gd name="connsiteX1579" fmla="*/ 9691628 w 11761853"/>
              <a:gd name="connsiteY1579" fmla="*/ 20935 h 3616391"/>
              <a:gd name="connsiteX1580" fmla="*/ 9661886 w 11761853"/>
              <a:gd name="connsiteY1580" fmla="*/ 38906 h 3616391"/>
              <a:gd name="connsiteX1581" fmla="*/ 9553248 w 11761853"/>
              <a:gd name="connsiteY1581" fmla="*/ 117666 h 3616391"/>
              <a:gd name="connsiteX1582" fmla="*/ 9230305 w 11761853"/>
              <a:gd name="connsiteY1582" fmla="*/ 288896 h 3616391"/>
              <a:gd name="connsiteX1583" fmla="*/ 9163807 w 11761853"/>
              <a:gd name="connsiteY1583" fmla="*/ 318048 h 3616391"/>
              <a:gd name="connsiteX1584" fmla="*/ 9163486 w 11761853"/>
              <a:gd name="connsiteY1584" fmla="*/ 318365 h 3616391"/>
              <a:gd name="connsiteX1585" fmla="*/ 9150009 w 11761853"/>
              <a:gd name="connsiteY1585" fmla="*/ 335574 h 3616391"/>
              <a:gd name="connsiteX1586" fmla="*/ 9193145 w 11761853"/>
              <a:gd name="connsiteY1586" fmla="*/ 317700 h 3616391"/>
              <a:gd name="connsiteX1587" fmla="*/ 9588583 w 11761853"/>
              <a:gd name="connsiteY1587" fmla="*/ 117277 h 3616391"/>
              <a:gd name="connsiteX1588" fmla="*/ 9256592 w 11761853"/>
              <a:gd name="connsiteY1588" fmla="*/ 307214 h 3616391"/>
              <a:gd name="connsiteX1589" fmla="*/ 9230978 w 11761853"/>
              <a:gd name="connsiteY1589" fmla="*/ 320111 h 3616391"/>
              <a:gd name="connsiteX1590" fmla="*/ 9219345 w 11761853"/>
              <a:gd name="connsiteY1590" fmla="*/ 334413 h 3616391"/>
              <a:gd name="connsiteX1591" fmla="*/ 9317463 w 11761853"/>
              <a:gd name="connsiteY1591" fmla="*/ 286197 h 3616391"/>
              <a:gd name="connsiteX1592" fmla="*/ 9601180 w 11761853"/>
              <a:gd name="connsiteY1592" fmla="*/ 132124 h 3616391"/>
              <a:gd name="connsiteX1593" fmla="*/ 9336569 w 11761853"/>
              <a:gd name="connsiteY1593" fmla="*/ 287171 h 3616391"/>
              <a:gd name="connsiteX1594" fmla="*/ 9319185 w 11761853"/>
              <a:gd name="connsiteY1594" fmla="*/ 296797 h 3616391"/>
              <a:gd name="connsiteX1595" fmla="*/ 9253826 w 11761853"/>
              <a:gd name="connsiteY1595" fmla="*/ 334097 h 3616391"/>
              <a:gd name="connsiteX1596" fmla="*/ 9109591 w 11761853"/>
              <a:gd name="connsiteY1596" fmla="*/ 396933 h 3616391"/>
              <a:gd name="connsiteX1597" fmla="*/ 9107818 w 11761853"/>
              <a:gd name="connsiteY1597" fmla="*/ 397637 h 3616391"/>
              <a:gd name="connsiteX1598" fmla="*/ 9079728 w 11761853"/>
              <a:gd name="connsiteY1598" fmla="*/ 423073 h 3616391"/>
              <a:gd name="connsiteX1599" fmla="*/ 9110464 w 11761853"/>
              <a:gd name="connsiteY1599" fmla="*/ 411636 h 3616391"/>
              <a:gd name="connsiteX1600" fmla="*/ 9114036 w 11761853"/>
              <a:gd name="connsiteY1600" fmla="*/ 410076 h 3616391"/>
              <a:gd name="connsiteX1601" fmla="*/ 9135905 w 11761853"/>
              <a:gd name="connsiteY1601" fmla="*/ 393470 h 3616391"/>
              <a:gd name="connsiteX1602" fmla="*/ 9119375 w 11761853"/>
              <a:gd name="connsiteY1602" fmla="*/ 407745 h 3616391"/>
              <a:gd name="connsiteX1603" fmla="*/ 9258423 w 11761853"/>
              <a:gd name="connsiteY1603" fmla="*/ 347036 h 3616391"/>
              <a:gd name="connsiteX1604" fmla="*/ 9597263 w 11761853"/>
              <a:gd name="connsiteY1604" fmla="*/ 167270 h 3616391"/>
              <a:gd name="connsiteX1605" fmla="*/ 9602408 w 11761853"/>
              <a:gd name="connsiteY1605" fmla="*/ 164091 h 3616391"/>
              <a:gd name="connsiteX1606" fmla="*/ 9605144 w 11761853"/>
              <a:gd name="connsiteY1606" fmla="*/ 164332 h 3616391"/>
              <a:gd name="connsiteX1607" fmla="*/ 9624230 w 11761853"/>
              <a:gd name="connsiteY1607" fmla="*/ 160559 h 3616391"/>
              <a:gd name="connsiteX1608" fmla="*/ 9620871 w 11761853"/>
              <a:gd name="connsiteY1608" fmla="*/ 162708 h 3616391"/>
              <a:gd name="connsiteX1609" fmla="*/ 9272647 w 11761853"/>
              <a:gd name="connsiteY1609" fmla="*/ 354008 h 3616391"/>
              <a:gd name="connsiteX1610" fmla="*/ 9179963 w 11761853"/>
              <a:gd name="connsiteY1610" fmla="*/ 393770 h 3616391"/>
              <a:gd name="connsiteX1611" fmla="*/ 9175736 w 11761853"/>
              <a:gd name="connsiteY1611" fmla="*/ 397573 h 3616391"/>
              <a:gd name="connsiteX1612" fmla="*/ 9166953 w 11761853"/>
              <a:gd name="connsiteY1612" fmla="*/ 401125 h 3616391"/>
              <a:gd name="connsiteX1613" fmla="*/ 9155325 w 11761853"/>
              <a:gd name="connsiteY1613" fmla="*/ 406052 h 3616391"/>
              <a:gd name="connsiteX1614" fmla="*/ 9158731 w 11761853"/>
              <a:gd name="connsiteY1614" fmla="*/ 402839 h 3616391"/>
              <a:gd name="connsiteX1615" fmla="*/ 9159466 w 11761853"/>
              <a:gd name="connsiteY1615" fmla="*/ 402253 h 3616391"/>
              <a:gd name="connsiteX1616" fmla="*/ 9097718 w 11761853"/>
              <a:gd name="connsiteY1616" fmla="*/ 426448 h 3616391"/>
              <a:gd name="connsiteX1617" fmla="*/ 9056517 w 11761853"/>
              <a:gd name="connsiteY1617" fmla="*/ 462031 h 3616391"/>
              <a:gd name="connsiteX1618" fmla="*/ 9110500 w 11761853"/>
              <a:gd name="connsiteY1618" fmla="*/ 441815 h 3616391"/>
              <a:gd name="connsiteX1619" fmla="*/ 9140291 w 11761853"/>
              <a:gd name="connsiteY1619" fmla="*/ 419712 h 3616391"/>
              <a:gd name="connsiteX1620" fmla="*/ 9143626 w 11761853"/>
              <a:gd name="connsiteY1620" fmla="*/ 416813 h 3616391"/>
              <a:gd name="connsiteX1621" fmla="*/ 9145812 w 11761853"/>
              <a:gd name="connsiteY1621" fmla="*/ 416691 h 3616391"/>
              <a:gd name="connsiteX1622" fmla="*/ 9159888 w 11761853"/>
              <a:gd name="connsiteY1622" fmla="*/ 411831 h 3616391"/>
              <a:gd name="connsiteX1623" fmla="*/ 9157725 w 11761853"/>
              <a:gd name="connsiteY1623" fmla="*/ 413779 h 3616391"/>
              <a:gd name="connsiteX1624" fmla="*/ 9135064 w 11761853"/>
              <a:gd name="connsiteY1624" fmla="*/ 432050 h 3616391"/>
              <a:gd name="connsiteX1625" fmla="*/ 9184261 w 11761853"/>
              <a:gd name="connsiteY1625" fmla="*/ 409867 h 3616391"/>
              <a:gd name="connsiteX1626" fmla="*/ 9206870 w 11761853"/>
              <a:gd name="connsiteY1626" fmla="*/ 392033 h 3616391"/>
              <a:gd name="connsiteX1627" fmla="*/ 9217485 w 11761853"/>
              <a:gd name="connsiteY1627" fmla="*/ 389102 h 3616391"/>
              <a:gd name="connsiteX1628" fmla="*/ 9223244 w 11761853"/>
              <a:gd name="connsiteY1628" fmla="*/ 389614 h 3616391"/>
              <a:gd name="connsiteX1629" fmla="*/ 9221623 w 11761853"/>
              <a:gd name="connsiteY1629" fmla="*/ 392247 h 3616391"/>
              <a:gd name="connsiteX1630" fmla="*/ 9219313 w 11761853"/>
              <a:gd name="connsiteY1630" fmla="*/ 394062 h 3616391"/>
              <a:gd name="connsiteX1631" fmla="*/ 9254913 w 11761853"/>
              <a:gd name="connsiteY1631" fmla="*/ 378010 h 3616391"/>
              <a:gd name="connsiteX1632" fmla="*/ 9385369 w 11761853"/>
              <a:gd name="connsiteY1632" fmla="*/ 312302 h 3616391"/>
              <a:gd name="connsiteX1633" fmla="*/ 9605807 w 11761853"/>
              <a:gd name="connsiteY1633" fmla="*/ 190033 h 3616391"/>
              <a:gd name="connsiteX1634" fmla="*/ 9606638 w 11761853"/>
              <a:gd name="connsiteY1634" fmla="*/ 189567 h 3616391"/>
              <a:gd name="connsiteX1635" fmla="*/ 9629007 w 11761853"/>
              <a:gd name="connsiteY1635" fmla="*/ 182318 h 3616391"/>
              <a:gd name="connsiteX1636" fmla="*/ 9638505 w 11761853"/>
              <a:gd name="connsiteY1636" fmla="*/ 177753 h 3616391"/>
              <a:gd name="connsiteX1637" fmla="*/ 9635327 w 11761853"/>
              <a:gd name="connsiteY1637" fmla="*/ 195897 h 3616391"/>
              <a:gd name="connsiteX1638" fmla="*/ 9659184 w 11761853"/>
              <a:gd name="connsiteY1638" fmla="*/ 190581 h 3616391"/>
              <a:gd name="connsiteX1639" fmla="*/ 9673736 w 11761853"/>
              <a:gd name="connsiteY1639" fmla="*/ 196236 h 3616391"/>
              <a:gd name="connsiteX1640" fmla="*/ 9610294 w 11761853"/>
              <a:gd name="connsiteY1640" fmla="*/ 219717 h 3616391"/>
              <a:gd name="connsiteX1641" fmla="*/ 9613112 w 11761853"/>
              <a:gd name="connsiteY1641" fmla="*/ 238941 h 3616391"/>
              <a:gd name="connsiteX1642" fmla="*/ 9577397 w 11761853"/>
              <a:gd name="connsiteY1642" fmla="*/ 248192 h 3616391"/>
              <a:gd name="connsiteX1643" fmla="*/ 9599384 w 11761853"/>
              <a:gd name="connsiteY1643" fmla="*/ 248609 h 3616391"/>
              <a:gd name="connsiteX1644" fmla="*/ 9669929 w 11761853"/>
              <a:gd name="connsiteY1644" fmla="*/ 243099 h 3616391"/>
              <a:gd name="connsiteX1645" fmla="*/ 9616058 w 11761853"/>
              <a:gd name="connsiteY1645" fmla="*/ 264257 h 3616391"/>
              <a:gd name="connsiteX1646" fmla="*/ 9570600 w 11761853"/>
              <a:gd name="connsiteY1646" fmla="*/ 290977 h 3616391"/>
              <a:gd name="connsiteX1647" fmla="*/ 9630170 w 11761853"/>
              <a:gd name="connsiteY1647" fmla="*/ 276409 h 3616391"/>
              <a:gd name="connsiteX1648" fmla="*/ 9683122 w 11761853"/>
              <a:gd name="connsiteY1648" fmla="*/ 263757 h 3616391"/>
              <a:gd name="connsiteX1649" fmla="*/ 9716848 w 11761853"/>
              <a:gd name="connsiteY1649" fmla="*/ 256609 h 3616391"/>
              <a:gd name="connsiteX1650" fmla="*/ 9707565 w 11761853"/>
              <a:gd name="connsiteY1650" fmla="*/ 261599 h 3616391"/>
              <a:gd name="connsiteX1651" fmla="*/ 9641660 w 11761853"/>
              <a:gd name="connsiteY1651" fmla="*/ 300345 h 3616391"/>
              <a:gd name="connsiteX1652" fmla="*/ 9605390 w 11761853"/>
              <a:gd name="connsiteY1652" fmla="*/ 315956 h 3616391"/>
              <a:gd name="connsiteX1653" fmla="*/ 9609327 w 11761853"/>
              <a:gd name="connsiteY1653" fmla="*/ 319258 h 3616391"/>
              <a:gd name="connsiteX1654" fmla="*/ 9609544 w 11761853"/>
              <a:gd name="connsiteY1654" fmla="*/ 319226 h 3616391"/>
              <a:gd name="connsiteX1655" fmla="*/ 9606698 w 11761853"/>
              <a:gd name="connsiteY1655" fmla="*/ 320899 h 3616391"/>
              <a:gd name="connsiteX1656" fmla="*/ 9498064 w 11761853"/>
              <a:gd name="connsiteY1656" fmla="*/ 380208 h 3616391"/>
              <a:gd name="connsiteX1657" fmla="*/ 9460814 w 11761853"/>
              <a:gd name="connsiteY1657" fmla="*/ 407409 h 3616391"/>
              <a:gd name="connsiteX1658" fmla="*/ 9523548 w 11761853"/>
              <a:gd name="connsiteY1658" fmla="*/ 373340 h 3616391"/>
              <a:gd name="connsiteX1659" fmla="*/ 9627339 w 11761853"/>
              <a:gd name="connsiteY1659" fmla="*/ 316659 h 3616391"/>
              <a:gd name="connsiteX1660" fmla="*/ 9635529 w 11761853"/>
              <a:gd name="connsiteY1660" fmla="*/ 315477 h 3616391"/>
              <a:gd name="connsiteX1661" fmla="*/ 9649793 w 11761853"/>
              <a:gd name="connsiteY1661" fmla="*/ 317374 h 3616391"/>
              <a:gd name="connsiteX1662" fmla="*/ 9560315 w 11761853"/>
              <a:gd name="connsiteY1662" fmla="*/ 364497 h 3616391"/>
              <a:gd name="connsiteX1663" fmla="*/ 9664729 w 11761853"/>
              <a:gd name="connsiteY1663" fmla="*/ 344849 h 3616391"/>
              <a:gd name="connsiteX1664" fmla="*/ 9653675 w 11761853"/>
              <a:gd name="connsiteY1664" fmla="*/ 374728 h 3616391"/>
              <a:gd name="connsiteX1665" fmla="*/ 9643379 w 11761853"/>
              <a:gd name="connsiteY1665" fmla="*/ 381979 h 3616391"/>
              <a:gd name="connsiteX1666" fmla="*/ 9671790 w 11761853"/>
              <a:gd name="connsiteY1666" fmla="*/ 384060 h 3616391"/>
              <a:gd name="connsiteX1667" fmla="*/ 9717930 w 11761853"/>
              <a:gd name="connsiteY1667" fmla="*/ 373650 h 3616391"/>
              <a:gd name="connsiteX1668" fmla="*/ 9723962 w 11761853"/>
              <a:gd name="connsiteY1668" fmla="*/ 371933 h 3616391"/>
              <a:gd name="connsiteX1669" fmla="*/ 9573791 w 11761853"/>
              <a:gd name="connsiteY1669" fmla="*/ 456377 h 3616391"/>
              <a:gd name="connsiteX1670" fmla="*/ 9570389 w 11761853"/>
              <a:gd name="connsiteY1670" fmla="*/ 467410 h 3616391"/>
              <a:gd name="connsiteX1671" fmla="*/ 9695146 w 11761853"/>
              <a:gd name="connsiteY1671" fmla="*/ 404060 h 3616391"/>
              <a:gd name="connsiteX1672" fmla="*/ 9646898 w 11761853"/>
              <a:gd name="connsiteY1672" fmla="*/ 436450 h 3616391"/>
              <a:gd name="connsiteX1673" fmla="*/ 9609794 w 11761853"/>
              <a:gd name="connsiteY1673" fmla="*/ 457331 h 3616391"/>
              <a:gd name="connsiteX1674" fmla="*/ 9603245 w 11761853"/>
              <a:gd name="connsiteY1674" fmla="*/ 459736 h 3616391"/>
              <a:gd name="connsiteX1675" fmla="*/ 9576162 w 11761853"/>
              <a:gd name="connsiteY1675" fmla="*/ 472201 h 3616391"/>
              <a:gd name="connsiteX1676" fmla="*/ 9580002 w 11761853"/>
              <a:gd name="connsiteY1676" fmla="*/ 474053 h 3616391"/>
              <a:gd name="connsiteX1677" fmla="*/ 9548137 w 11761853"/>
              <a:gd name="connsiteY1677" fmla="*/ 491906 h 3616391"/>
              <a:gd name="connsiteX1678" fmla="*/ 9499622 w 11761853"/>
              <a:gd name="connsiteY1678" fmla="*/ 524075 h 3616391"/>
              <a:gd name="connsiteX1679" fmla="*/ 9499622 w 11761853"/>
              <a:gd name="connsiteY1679" fmla="*/ 524075 h 3616391"/>
              <a:gd name="connsiteX1680" fmla="*/ 9531050 w 11761853"/>
              <a:gd name="connsiteY1680" fmla="*/ 507956 h 3616391"/>
              <a:gd name="connsiteX1681" fmla="*/ 9596454 w 11761853"/>
              <a:gd name="connsiteY1681" fmla="*/ 474410 h 3616391"/>
              <a:gd name="connsiteX1682" fmla="*/ 9601711 w 11761853"/>
              <a:gd name="connsiteY1682" fmla="*/ 474114 h 3616391"/>
              <a:gd name="connsiteX1683" fmla="*/ 9613925 w 11761853"/>
              <a:gd name="connsiteY1683" fmla="*/ 474305 h 3616391"/>
              <a:gd name="connsiteX1684" fmla="*/ 9532325 w 11761853"/>
              <a:gd name="connsiteY1684" fmla="*/ 509693 h 3616391"/>
              <a:gd name="connsiteX1685" fmla="*/ 9598758 w 11761853"/>
              <a:gd name="connsiteY1685" fmla="*/ 490292 h 3616391"/>
              <a:gd name="connsiteX1686" fmla="*/ 9665191 w 11761853"/>
              <a:gd name="connsiteY1686" fmla="*/ 470888 h 3616391"/>
              <a:gd name="connsiteX1687" fmla="*/ 9625431 w 11761853"/>
              <a:gd name="connsiteY1687" fmla="*/ 504198 h 3616391"/>
              <a:gd name="connsiteX1688" fmla="*/ 9722837 w 11761853"/>
              <a:gd name="connsiteY1688" fmla="*/ 490372 h 3616391"/>
              <a:gd name="connsiteX1689" fmla="*/ 9598087 w 11761853"/>
              <a:gd name="connsiteY1689" fmla="*/ 540249 h 3616391"/>
              <a:gd name="connsiteX1690" fmla="*/ 9517355 w 11761853"/>
              <a:gd name="connsiteY1690" fmla="*/ 569722 h 3616391"/>
              <a:gd name="connsiteX1691" fmla="*/ 9516575 w 11761853"/>
              <a:gd name="connsiteY1691" fmla="*/ 568658 h 3616391"/>
              <a:gd name="connsiteX1692" fmla="*/ 9515598 w 11761853"/>
              <a:gd name="connsiteY1692" fmla="*/ 567325 h 3616391"/>
              <a:gd name="connsiteX1693" fmla="*/ 9515014 w 11761853"/>
              <a:gd name="connsiteY1693" fmla="*/ 566528 h 3616391"/>
              <a:gd name="connsiteX1694" fmla="*/ 9515273 w 11761853"/>
              <a:gd name="connsiteY1694" fmla="*/ 566883 h 3616391"/>
              <a:gd name="connsiteX1695" fmla="*/ 9515598 w 11761853"/>
              <a:gd name="connsiteY1695" fmla="*/ 567325 h 3616391"/>
              <a:gd name="connsiteX1696" fmla="*/ 9517355 w 11761853"/>
              <a:gd name="connsiteY1696" fmla="*/ 569722 h 3616391"/>
              <a:gd name="connsiteX1697" fmla="*/ 9616498 w 11761853"/>
              <a:gd name="connsiteY1697" fmla="*/ 544069 h 3616391"/>
              <a:gd name="connsiteX1698" fmla="*/ 9626309 w 11761853"/>
              <a:gd name="connsiteY1698" fmla="*/ 564551 h 3616391"/>
              <a:gd name="connsiteX1699" fmla="*/ 9703183 w 11761853"/>
              <a:gd name="connsiteY1699" fmla="*/ 536911 h 3616391"/>
              <a:gd name="connsiteX1700" fmla="*/ 9724156 w 11761853"/>
              <a:gd name="connsiteY1700" fmla="*/ 544229 h 3616391"/>
              <a:gd name="connsiteX1701" fmla="*/ 9803578 w 11761853"/>
              <a:gd name="connsiteY1701" fmla="*/ 527165 h 3616391"/>
              <a:gd name="connsiteX1702" fmla="*/ 9968725 w 11761853"/>
              <a:gd name="connsiteY1702" fmla="*/ 481525 h 3616391"/>
              <a:gd name="connsiteX1703" fmla="*/ 9800401 w 11761853"/>
              <a:gd name="connsiteY1703" fmla="*/ 545309 h 3616391"/>
              <a:gd name="connsiteX1704" fmla="*/ 9713674 w 11761853"/>
              <a:gd name="connsiteY1704" fmla="*/ 573705 h 3616391"/>
              <a:gd name="connsiteX1705" fmla="*/ 9651925 w 11761853"/>
              <a:gd name="connsiteY1705" fmla="*/ 606596 h 3616391"/>
              <a:gd name="connsiteX1706" fmla="*/ 9734351 w 11761853"/>
              <a:gd name="connsiteY1706" fmla="*/ 586532 h 3616391"/>
              <a:gd name="connsiteX1707" fmla="*/ 9745901 w 11761853"/>
              <a:gd name="connsiteY1707" fmla="*/ 595186 h 3616391"/>
              <a:gd name="connsiteX1708" fmla="*/ 9815765 w 11761853"/>
              <a:gd name="connsiteY1708" fmla="*/ 573368 h 3616391"/>
              <a:gd name="connsiteX1709" fmla="*/ 9853215 w 11761853"/>
              <a:gd name="connsiteY1709" fmla="*/ 561016 h 3616391"/>
              <a:gd name="connsiteX1710" fmla="*/ 9858321 w 11761853"/>
              <a:gd name="connsiteY1710" fmla="*/ 559603 h 3616391"/>
              <a:gd name="connsiteX1711" fmla="*/ 9885987 w 11761853"/>
              <a:gd name="connsiteY1711" fmla="*/ 540682 h 3616391"/>
              <a:gd name="connsiteX1712" fmla="*/ 9913889 w 11761853"/>
              <a:gd name="connsiteY1712" fmla="*/ 523697 h 3616391"/>
              <a:gd name="connsiteX1713" fmla="*/ 9930790 w 11761853"/>
              <a:gd name="connsiteY1713" fmla="*/ 517454 h 3616391"/>
              <a:gd name="connsiteX1714" fmla="*/ 9930612 w 11761853"/>
              <a:gd name="connsiteY1714" fmla="*/ 520923 h 3616391"/>
              <a:gd name="connsiteX1715" fmla="*/ 9911006 w 11761853"/>
              <a:gd name="connsiteY1715" fmla="*/ 534749 h 3616391"/>
              <a:gd name="connsiteX1716" fmla="*/ 9931684 w 11761853"/>
              <a:gd name="connsiteY1716" fmla="*/ 524760 h 3616391"/>
              <a:gd name="connsiteX1717" fmla="*/ 9931688 w 11761853"/>
              <a:gd name="connsiteY1717" fmla="*/ 524777 h 3616391"/>
              <a:gd name="connsiteX1718" fmla="*/ 9931850 w 11761853"/>
              <a:gd name="connsiteY1718" fmla="*/ 524680 h 3616391"/>
              <a:gd name="connsiteX1719" fmla="*/ 9972790 w 11761853"/>
              <a:gd name="connsiteY1719" fmla="*/ 504897 h 3616391"/>
              <a:gd name="connsiteX1720" fmla="*/ 9947597 w 11761853"/>
              <a:gd name="connsiteY1720" fmla="*/ 515136 h 3616391"/>
              <a:gd name="connsiteX1721" fmla="*/ 9931850 w 11761853"/>
              <a:gd name="connsiteY1721" fmla="*/ 524680 h 3616391"/>
              <a:gd name="connsiteX1722" fmla="*/ 9931684 w 11761853"/>
              <a:gd name="connsiteY1722" fmla="*/ 524760 h 3616391"/>
              <a:gd name="connsiteX1723" fmla="*/ 9930612 w 11761853"/>
              <a:gd name="connsiteY1723" fmla="*/ 520923 h 3616391"/>
              <a:gd name="connsiteX1724" fmla="*/ 9985366 w 11761853"/>
              <a:gd name="connsiteY1724" fmla="*/ 497495 h 3616391"/>
              <a:gd name="connsiteX1725" fmla="*/ 9975319 w 11761853"/>
              <a:gd name="connsiteY1725" fmla="*/ 506643 h 3616391"/>
              <a:gd name="connsiteX1726" fmla="*/ 9974316 w 11761853"/>
              <a:gd name="connsiteY1726" fmla="*/ 518921 h 3616391"/>
              <a:gd name="connsiteX1727" fmla="*/ 9933254 w 11761853"/>
              <a:gd name="connsiteY1727" fmla="*/ 545055 h 3616391"/>
              <a:gd name="connsiteX1728" fmla="*/ 9896237 w 11761853"/>
              <a:gd name="connsiteY1728" fmla="*/ 567280 h 3616391"/>
              <a:gd name="connsiteX1729" fmla="*/ 9913084 w 11761853"/>
              <a:gd name="connsiteY1729" fmla="*/ 567114 h 3616391"/>
              <a:gd name="connsiteX1730" fmla="*/ 9914063 w 11761853"/>
              <a:gd name="connsiteY1730" fmla="*/ 568020 h 3616391"/>
              <a:gd name="connsiteX1731" fmla="*/ 9957827 w 11761853"/>
              <a:gd name="connsiteY1731" fmla="*/ 542817 h 3616391"/>
              <a:gd name="connsiteX1732" fmla="*/ 10040234 w 11761853"/>
              <a:gd name="connsiteY1732" fmla="*/ 496451 h 3616391"/>
              <a:gd name="connsiteX1733" fmla="*/ 10031018 w 11761853"/>
              <a:gd name="connsiteY1733" fmla="*/ 509804 h 3616391"/>
              <a:gd name="connsiteX1734" fmla="*/ 10009670 w 11761853"/>
              <a:gd name="connsiteY1734" fmla="*/ 523603 h 3616391"/>
              <a:gd name="connsiteX1735" fmla="*/ 9933196 w 11761853"/>
              <a:gd name="connsiteY1735" fmla="*/ 583919 h 3616391"/>
              <a:gd name="connsiteX1736" fmla="*/ 9872926 w 11761853"/>
              <a:gd name="connsiteY1736" fmla="*/ 617779 h 3616391"/>
              <a:gd name="connsiteX1737" fmla="*/ 9911029 w 11761853"/>
              <a:gd name="connsiteY1737" fmla="*/ 610406 h 3616391"/>
              <a:gd name="connsiteX1738" fmla="*/ 9960961 w 11761853"/>
              <a:gd name="connsiteY1738" fmla="*/ 583367 h 3616391"/>
              <a:gd name="connsiteX1739" fmla="*/ 9926510 w 11761853"/>
              <a:gd name="connsiteY1739" fmla="*/ 607224 h 3616391"/>
              <a:gd name="connsiteX1740" fmla="*/ 9990822 w 11761853"/>
              <a:gd name="connsiteY1740" fmla="*/ 588571 h 3616391"/>
              <a:gd name="connsiteX1741" fmla="*/ 10123787 w 11761853"/>
              <a:gd name="connsiteY1741" fmla="*/ 553451 h 3616391"/>
              <a:gd name="connsiteX1742" fmla="*/ 10139271 w 11761853"/>
              <a:gd name="connsiteY1742" fmla="*/ 550237 h 3616391"/>
              <a:gd name="connsiteX1743" fmla="*/ 10138480 w 11761853"/>
              <a:gd name="connsiteY1743" fmla="*/ 550798 h 3616391"/>
              <a:gd name="connsiteX1744" fmla="*/ 10063969 w 11761853"/>
              <a:gd name="connsiteY1744" fmla="*/ 594453 h 3616391"/>
              <a:gd name="connsiteX1745" fmla="*/ 10109463 w 11761853"/>
              <a:gd name="connsiteY1745" fmla="*/ 574727 h 3616391"/>
              <a:gd name="connsiteX1746" fmla="*/ 10145331 w 11761853"/>
              <a:gd name="connsiteY1746" fmla="*/ 554071 h 3616391"/>
              <a:gd name="connsiteX1747" fmla="*/ 10161282 w 11761853"/>
              <a:gd name="connsiteY1747" fmla="*/ 545669 h 3616391"/>
              <a:gd name="connsiteX1748" fmla="*/ 10218076 w 11761853"/>
              <a:gd name="connsiteY1748" fmla="*/ 533880 h 3616391"/>
              <a:gd name="connsiteX1749" fmla="*/ 10217680 w 11761853"/>
              <a:gd name="connsiteY1749" fmla="*/ 538558 h 3616391"/>
              <a:gd name="connsiteX1750" fmla="*/ 10223427 w 11761853"/>
              <a:gd name="connsiteY1750" fmla="*/ 534871 h 3616391"/>
              <a:gd name="connsiteX1751" fmla="*/ 10236366 w 11761853"/>
              <a:gd name="connsiteY1751" fmla="*/ 530084 h 3616391"/>
              <a:gd name="connsiteX1752" fmla="*/ 10278816 w 11761853"/>
              <a:gd name="connsiteY1752" fmla="*/ 521273 h 3616391"/>
              <a:gd name="connsiteX1753" fmla="*/ 10264896 w 11761853"/>
              <a:gd name="connsiteY1753" fmla="*/ 529434 h 3616391"/>
              <a:gd name="connsiteX1754" fmla="*/ 10260018 w 11761853"/>
              <a:gd name="connsiteY1754" fmla="*/ 535431 h 3616391"/>
              <a:gd name="connsiteX1755" fmla="*/ 10264896 w 11761853"/>
              <a:gd name="connsiteY1755" fmla="*/ 529434 h 3616391"/>
              <a:gd name="connsiteX1756" fmla="*/ 10268867 w 11761853"/>
              <a:gd name="connsiteY1756" fmla="*/ 538865 h 3616391"/>
              <a:gd name="connsiteX1757" fmla="*/ 10225878 w 11761853"/>
              <a:gd name="connsiteY1757" fmla="*/ 553114 h 3616391"/>
              <a:gd name="connsiteX1758" fmla="*/ 10189164 w 11761853"/>
              <a:gd name="connsiteY1758" fmla="*/ 562186 h 3616391"/>
              <a:gd name="connsiteX1759" fmla="*/ 10185510 w 11761853"/>
              <a:gd name="connsiteY1759" fmla="*/ 559448 h 3616391"/>
              <a:gd name="connsiteX1760" fmla="*/ 10184291 w 11761853"/>
              <a:gd name="connsiteY1760" fmla="*/ 558534 h 3616391"/>
              <a:gd name="connsiteX1761" fmla="*/ 10184832 w 11761853"/>
              <a:gd name="connsiteY1761" fmla="*/ 558940 h 3616391"/>
              <a:gd name="connsiteX1762" fmla="*/ 10185510 w 11761853"/>
              <a:gd name="connsiteY1762" fmla="*/ 559448 h 3616391"/>
              <a:gd name="connsiteX1763" fmla="*/ 10187539 w 11761853"/>
              <a:gd name="connsiteY1763" fmla="*/ 560969 h 3616391"/>
              <a:gd name="connsiteX1764" fmla="*/ 10189164 w 11761853"/>
              <a:gd name="connsiteY1764" fmla="*/ 562186 h 3616391"/>
              <a:gd name="connsiteX1765" fmla="*/ 10225878 w 11761853"/>
              <a:gd name="connsiteY1765" fmla="*/ 553114 h 3616391"/>
              <a:gd name="connsiteX1766" fmla="*/ 10271112 w 11761853"/>
              <a:gd name="connsiteY1766" fmla="*/ 545054 h 3616391"/>
              <a:gd name="connsiteX1767" fmla="*/ 10250144 w 11761853"/>
              <a:gd name="connsiteY1767" fmla="*/ 559310 h 3616391"/>
              <a:gd name="connsiteX1768" fmla="*/ 10241493 w 11761853"/>
              <a:gd name="connsiteY1768" fmla="*/ 565887 h 3616391"/>
              <a:gd name="connsiteX1769" fmla="*/ 10098900 w 11761853"/>
              <a:gd name="connsiteY1769" fmla="*/ 601137 h 3616391"/>
              <a:gd name="connsiteX1770" fmla="*/ 9959912 w 11761853"/>
              <a:gd name="connsiteY1770" fmla="*/ 639684 h 3616391"/>
              <a:gd name="connsiteX1771" fmla="*/ 9949981 w 11761853"/>
              <a:gd name="connsiteY1771" fmla="*/ 642877 h 3616391"/>
              <a:gd name="connsiteX1772" fmla="*/ 9915505 w 11761853"/>
              <a:gd name="connsiteY1772" fmla="*/ 663939 h 3616391"/>
              <a:gd name="connsiteX1773" fmla="*/ 9949778 w 11761853"/>
              <a:gd name="connsiteY1773" fmla="*/ 657723 h 3616391"/>
              <a:gd name="connsiteX1774" fmla="*/ 9982854 w 11761853"/>
              <a:gd name="connsiteY1774" fmla="*/ 638223 h 3616391"/>
              <a:gd name="connsiteX1775" fmla="*/ 9983454 w 11761853"/>
              <a:gd name="connsiteY1775" fmla="*/ 637865 h 3616391"/>
              <a:gd name="connsiteX1776" fmla="*/ 10000228 w 11761853"/>
              <a:gd name="connsiteY1776" fmla="*/ 632223 h 3616391"/>
              <a:gd name="connsiteX1777" fmla="*/ 10007180 w 11761853"/>
              <a:gd name="connsiteY1777" fmla="*/ 628703 h 3616391"/>
              <a:gd name="connsiteX1778" fmla="*/ 10006759 w 11761853"/>
              <a:gd name="connsiteY1778" fmla="*/ 642440 h 3616391"/>
              <a:gd name="connsiteX1779" fmla="*/ 10024925 w 11761853"/>
              <a:gd name="connsiteY1779" fmla="*/ 638245 h 3616391"/>
              <a:gd name="connsiteX1780" fmla="*/ 10037027 w 11761853"/>
              <a:gd name="connsiteY1780" fmla="*/ 642413 h 3616391"/>
              <a:gd name="connsiteX1781" fmla="*/ 10025884 w 11761853"/>
              <a:gd name="connsiteY1781" fmla="*/ 647032 h 3616391"/>
              <a:gd name="connsiteX1782" fmla="*/ 10041499 w 11761853"/>
              <a:gd name="connsiteY1782" fmla="*/ 642730 h 3616391"/>
              <a:gd name="connsiteX1783" fmla="*/ 10062931 w 11761853"/>
              <a:gd name="connsiteY1783" fmla="*/ 639617 h 3616391"/>
              <a:gd name="connsiteX1784" fmla="*/ 10081045 w 11761853"/>
              <a:gd name="connsiteY1784" fmla="*/ 648949 h 3616391"/>
              <a:gd name="connsiteX1785" fmla="*/ 10086902 w 11761853"/>
              <a:gd name="connsiteY1785" fmla="*/ 647917 h 3616391"/>
              <a:gd name="connsiteX1786" fmla="*/ 10091930 w 11761853"/>
              <a:gd name="connsiteY1786" fmla="*/ 645735 h 3616391"/>
              <a:gd name="connsiteX1787" fmla="*/ 10099961 w 11761853"/>
              <a:gd name="connsiteY1787" fmla="*/ 644635 h 3616391"/>
              <a:gd name="connsiteX1788" fmla="*/ 10101006 w 11761853"/>
              <a:gd name="connsiteY1788" fmla="*/ 645713 h 3616391"/>
              <a:gd name="connsiteX1789" fmla="*/ 10104329 w 11761853"/>
              <a:gd name="connsiteY1789" fmla="*/ 644036 h 3616391"/>
              <a:gd name="connsiteX1790" fmla="*/ 10099961 w 11761853"/>
              <a:gd name="connsiteY1790" fmla="*/ 644635 h 3616391"/>
              <a:gd name="connsiteX1791" fmla="*/ 10098335 w 11761853"/>
              <a:gd name="connsiteY1791" fmla="*/ 642956 h 3616391"/>
              <a:gd name="connsiteX1792" fmla="*/ 10125746 w 11761853"/>
              <a:gd name="connsiteY1792" fmla="*/ 644856 h 3616391"/>
              <a:gd name="connsiteX1793" fmla="*/ 10027030 w 11761853"/>
              <a:gd name="connsiteY1793" fmla="*/ 671093 h 3616391"/>
              <a:gd name="connsiteX1794" fmla="*/ 10019446 w 11761853"/>
              <a:gd name="connsiteY1794" fmla="*/ 679086 h 3616391"/>
              <a:gd name="connsiteX1795" fmla="*/ 10017407 w 11761853"/>
              <a:gd name="connsiteY1795" fmla="*/ 681235 h 3616391"/>
              <a:gd name="connsiteX1796" fmla="*/ 10017555 w 11761853"/>
              <a:gd name="connsiteY1796" fmla="*/ 681230 h 3616391"/>
              <a:gd name="connsiteX1797" fmla="*/ 10039401 w 11761853"/>
              <a:gd name="connsiteY1797" fmla="*/ 677858 h 3616391"/>
              <a:gd name="connsiteX1798" fmla="*/ 9999428 w 11761853"/>
              <a:gd name="connsiteY1798" fmla="*/ 694241 h 3616391"/>
              <a:gd name="connsiteX1799" fmla="*/ 9966713 w 11761853"/>
              <a:gd name="connsiteY1799" fmla="*/ 714766 h 3616391"/>
              <a:gd name="connsiteX1800" fmla="*/ 10011925 w 11761853"/>
              <a:gd name="connsiteY1800" fmla="*/ 703320 h 3616391"/>
              <a:gd name="connsiteX1801" fmla="*/ 10052147 w 11761853"/>
              <a:gd name="connsiteY1801" fmla="*/ 693371 h 3616391"/>
              <a:gd name="connsiteX1802" fmla="*/ 10077874 w 11761853"/>
              <a:gd name="connsiteY1802" fmla="*/ 687722 h 3616391"/>
              <a:gd name="connsiteX1803" fmla="*/ 10071140 w 11761853"/>
              <a:gd name="connsiteY1803" fmla="*/ 691561 h 3616391"/>
              <a:gd name="connsiteX1804" fmla="*/ 10023711 w 11761853"/>
              <a:gd name="connsiteY1804" fmla="*/ 721326 h 3616391"/>
              <a:gd name="connsiteX1805" fmla="*/ 9996955 w 11761853"/>
              <a:gd name="connsiteY1805" fmla="*/ 733388 h 3616391"/>
              <a:gd name="connsiteX1806" fmla="*/ 10000432 w 11761853"/>
              <a:gd name="connsiteY1806" fmla="*/ 735857 h 3616391"/>
              <a:gd name="connsiteX1807" fmla="*/ 10000600 w 11761853"/>
              <a:gd name="connsiteY1807" fmla="*/ 735830 h 3616391"/>
              <a:gd name="connsiteX1808" fmla="*/ 9998553 w 11761853"/>
              <a:gd name="connsiteY1808" fmla="*/ 737115 h 3616391"/>
              <a:gd name="connsiteX1809" fmla="*/ 9998418 w 11761853"/>
              <a:gd name="connsiteY1809" fmla="*/ 737193 h 3616391"/>
              <a:gd name="connsiteX1810" fmla="*/ 10004198 w 11761853"/>
              <a:gd name="connsiteY1810" fmla="*/ 735777 h 3616391"/>
              <a:gd name="connsiteX1811" fmla="*/ 10213599 w 11761853"/>
              <a:gd name="connsiteY1811" fmla="*/ 686470 h 3616391"/>
              <a:gd name="connsiteX1812" fmla="*/ 10227554 w 11761853"/>
              <a:gd name="connsiteY1812" fmla="*/ 683201 h 3616391"/>
              <a:gd name="connsiteX1813" fmla="*/ 10214980 w 11761853"/>
              <a:gd name="connsiteY1813" fmla="*/ 693528 h 3616391"/>
              <a:gd name="connsiteX1814" fmla="*/ 10210895 w 11761853"/>
              <a:gd name="connsiteY1814" fmla="*/ 697468 h 3616391"/>
              <a:gd name="connsiteX1815" fmla="*/ 10167594 w 11761853"/>
              <a:gd name="connsiteY1815" fmla="*/ 709045 h 3616391"/>
              <a:gd name="connsiteX1816" fmla="*/ 10055023 w 11761853"/>
              <a:gd name="connsiteY1816" fmla="*/ 738857 h 3616391"/>
              <a:gd name="connsiteX1817" fmla="*/ 10047973 w 11761853"/>
              <a:gd name="connsiteY1817" fmla="*/ 765915 h 3616391"/>
              <a:gd name="connsiteX1818" fmla="*/ 10044483 w 11761853"/>
              <a:gd name="connsiteY1818" fmla="*/ 767945 h 3616391"/>
              <a:gd name="connsiteX1819" fmla="*/ 10044478 w 11761853"/>
              <a:gd name="connsiteY1819" fmla="*/ 767962 h 3616391"/>
              <a:gd name="connsiteX1820" fmla="*/ 10041693 w 11761853"/>
              <a:gd name="connsiteY1820" fmla="*/ 777452 h 3616391"/>
              <a:gd name="connsiteX1821" fmla="*/ 10034420 w 11761853"/>
              <a:gd name="connsiteY1821" fmla="*/ 783007 h 3616391"/>
              <a:gd name="connsiteX1822" fmla="*/ 10057019 w 11761853"/>
              <a:gd name="connsiteY1822" fmla="*/ 784370 h 3616391"/>
              <a:gd name="connsiteX1823" fmla="*/ 10092138 w 11761853"/>
              <a:gd name="connsiteY1823" fmla="*/ 776166 h 3616391"/>
              <a:gd name="connsiteX1824" fmla="*/ 10096689 w 11761853"/>
              <a:gd name="connsiteY1824" fmla="*/ 774823 h 3616391"/>
              <a:gd name="connsiteX1825" fmla="*/ 9988181 w 11761853"/>
              <a:gd name="connsiteY1825" fmla="*/ 839740 h 3616391"/>
              <a:gd name="connsiteX1826" fmla="*/ 9986767 w 11761853"/>
              <a:gd name="connsiteY1826" fmla="*/ 848102 h 3616391"/>
              <a:gd name="connsiteX1827" fmla="*/ 10077692 w 11761853"/>
              <a:gd name="connsiteY1827" fmla="*/ 799315 h 3616391"/>
              <a:gd name="connsiteX1828" fmla="*/ 10043432 w 11761853"/>
              <a:gd name="connsiteY1828" fmla="*/ 824144 h 3616391"/>
              <a:gd name="connsiteX1829" fmla="*/ 10016622 w 11761853"/>
              <a:gd name="connsiteY1829" fmla="*/ 840197 h 3616391"/>
              <a:gd name="connsiteX1830" fmla="*/ 10011746 w 11761853"/>
              <a:gd name="connsiteY1830" fmla="*/ 842061 h 3616391"/>
              <a:gd name="connsiteX1831" fmla="*/ 9991858 w 11761853"/>
              <a:gd name="connsiteY1831" fmla="*/ 851681 h 3616391"/>
              <a:gd name="connsiteX1832" fmla="*/ 9995092 w 11761853"/>
              <a:gd name="connsiteY1832" fmla="*/ 853055 h 3616391"/>
              <a:gd name="connsiteX1833" fmla="*/ 9987721 w 11761853"/>
              <a:gd name="connsiteY1833" fmla="*/ 857446 h 3616391"/>
              <a:gd name="connsiteX1834" fmla="*/ 9989915 w 11761853"/>
              <a:gd name="connsiteY1834" fmla="*/ 856980 h 3616391"/>
              <a:gd name="connsiteX1835" fmla="*/ 9986573 w 11761853"/>
              <a:gd name="connsiteY1835" fmla="*/ 858860 h 3616391"/>
              <a:gd name="connsiteX1836" fmla="*/ 9969982 w 11761853"/>
              <a:gd name="connsiteY1836" fmla="*/ 868264 h 3616391"/>
              <a:gd name="connsiteX1837" fmla="*/ 9937566 w 11761853"/>
              <a:gd name="connsiteY1837" fmla="*/ 891442 h 3616391"/>
              <a:gd name="connsiteX1838" fmla="*/ 9937566 w 11761853"/>
              <a:gd name="connsiteY1838" fmla="*/ 891442 h 3616391"/>
              <a:gd name="connsiteX1839" fmla="*/ 9960453 w 11761853"/>
              <a:gd name="connsiteY1839" fmla="*/ 879031 h 3616391"/>
              <a:gd name="connsiteX1840" fmla="*/ 10008082 w 11761853"/>
              <a:gd name="connsiteY1840" fmla="*/ 853201 h 3616391"/>
              <a:gd name="connsiteX1841" fmla="*/ 10012185 w 11761853"/>
              <a:gd name="connsiteY1841" fmla="*/ 852938 h 3616391"/>
              <a:gd name="connsiteX1842" fmla="*/ 10021819 w 11761853"/>
              <a:gd name="connsiteY1842" fmla="*/ 852994 h 3616391"/>
              <a:gd name="connsiteX1843" fmla="*/ 9961656 w 11761853"/>
              <a:gd name="connsiteY1843" fmla="*/ 880336 h 3616391"/>
              <a:gd name="connsiteX1844" fmla="*/ 10011715 w 11761853"/>
              <a:gd name="connsiteY1844" fmla="*/ 865186 h 3616391"/>
              <a:gd name="connsiteX1845" fmla="*/ 10061776 w 11761853"/>
              <a:gd name="connsiteY1845" fmla="*/ 850038 h 3616391"/>
              <a:gd name="connsiteX1846" fmla="*/ 10034301 w 11761853"/>
              <a:gd name="connsiteY1846" fmla="*/ 875500 h 3616391"/>
              <a:gd name="connsiteX1847" fmla="*/ 10109375 w 11761853"/>
              <a:gd name="connsiteY1847" fmla="*/ 864338 h 3616391"/>
              <a:gd name="connsiteX1848" fmla="*/ 10016912 w 11761853"/>
              <a:gd name="connsiteY1848" fmla="*/ 902946 h 3616391"/>
              <a:gd name="connsiteX1849" fmla="*/ 9986682 w 11761853"/>
              <a:gd name="connsiteY1849" fmla="*/ 912816 h 3616391"/>
              <a:gd name="connsiteX1850" fmla="*/ 9979193 w 11761853"/>
              <a:gd name="connsiteY1850" fmla="*/ 916068 h 3616391"/>
              <a:gd name="connsiteX1851" fmla="*/ 9976202 w 11761853"/>
              <a:gd name="connsiteY1851" fmla="*/ 919084 h 3616391"/>
              <a:gd name="connsiteX1852" fmla="*/ 9966659 w 11761853"/>
              <a:gd name="connsiteY1852" fmla="*/ 922357 h 3616391"/>
              <a:gd name="connsiteX1853" fmla="*/ 9966786 w 11761853"/>
              <a:gd name="connsiteY1853" fmla="*/ 921455 h 3616391"/>
              <a:gd name="connsiteX1854" fmla="*/ 9956754 w 11761853"/>
              <a:gd name="connsiteY1854" fmla="*/ 925811 h 3616391"/>
              <a:gd name="connsiteX1855" fmla="*/ 9955096 w 11761853"/>
              <a:gd name="connsiteY1855" fmla="*/ 924013 h 3616391"/>
              <a:gd name="connsiteX1856" fmla="*/ 9954544 w 11761853"/>
              <a:gd name="connsiteY1856" fmla="*/ 923413 h 3616391"/>
              <a:gd name="connsiteX1857" fmla="*/ 9954788 w 11761853"/>
              <a:gd name="connsiteY1857" fmla="*/ 923679 h 3616391"/>
              <a:gd name="connsiteX1858" fmla="*/ 9955096 w 11761853"/>
              <a:gd name="connsiteY1858" fmla="*/ 924013 h 3616391"/>
              <a:gd name="connsiteX1859" fmla="*/ 9956016 w 11761853"/>
              <a:gd name="connsiteY1859" fmla="*/ 925011 h 3616391"/>
              <a:gd name="connsiteX1860" fmla="*/ 9956754 w 11761853"/>
              <a:gd name="connsiteY1860" fmla="*/ 925811 h 3616391"/>
              <a:gd name="connsiteX1861" fmla="*/ 9965257 w 11761853"/>
              <a:gd name="connsiteY1861" fmla="*/ 926411 h 3616391"/>
              <a:gd name="connsiteX1862" fmla="*/ 9976482 w 11761853"/>
              <a:gd name="connsiteY1862" fmla="*/ 920264 h 3616391"/>
              <a:gd name="connsiteX1863" fmla="*/ 9983409 w 11761853"/>
              <a:gd name="connsiteY1863" fmla="*/ 918749 h 3616391"/>
              <a:gd name="connsiteX1864" fmla="*/ 10008990 w 11761853"/>
              <a:gd name="connsiteY1864" fmla="*/ 912151 h 3616391"/>
              <a:gd name="connsiteX1865" fmla="*/ 10016930 w 11761853"/>
              <a:gd name="connsiteY1865" fmla="*/ 908543 h 3616391"/>
              <a:gd name="connsiteX1866" fmla="*/ 10031840 w 11761853"/>
              <a:gd name="connsiteY1866" fmla="*/ 905697 h 3616391"/>
              <a:gd name="connsiteX1867" fmla="*/ 10032349 w 11761853"/>
              <a:gd name="connsiteY1867" fmla="*/ 906148 h 3616391"/>
              <a:gd name="connsiteX1868" fmla="*/ 10051450 w 11761853"/>
              <a:gd name="connsiteY1868" fmla="*/ 901507 h 3616391"/>
              <a:gd name="connsiteX1869" fmla="*/ 10081290 w 11761853"/>
              <a:gd name="connsiteY1869" fmla="*/ 894280 h 3616391"/>
              <a:gd name="connsiteX1870" fmla="*/ 10089590 w 11761853"/>
              <a:gd name="connsiteY1870" fmla="*/ 893051 h 3616391"/>
              <a:gd name="connsiteX1871" fmla="*/ 10093897 w 11761853"/>
              <a:gd name="connsiteY1871" fmla="*/ 890198 h 3616391"/>
              <a:gd name="connsiteX1872" fmla="*/ 10118795 w 11761853"/>
              <a:gd name="connsiteY1872" fmla="*/ 885151 h 3616391"/>
              <a:gd name="connsiteX1873" fmla="*/ 10106491 w 11761853"/>
              <a:gd name="connsiteY1873" fmla="*/ 895110 h 3616391"/>
              <a:gd name="connsiteX1874" fmla="*/ 10096468 w 11761853"/>
              <a:gd name="connsiteY1874" fmla="*/ 900656 h 3616391"/>
              <a:gd name="connsiteX1875" fmla="*/ 10099242 w 11761853"/>
              <a:gd name="connsiteY1875" fmla="*/ 899654 h 3616391"/>
              <a:gd name="connsiteX1876" fmla="*/ 10110000 w 11761853"/>
              <a:gd name="connsiteY1876" fmla="*/ 902988 h 3616391"/>
              <a:gd name="connsiteX1877" fmla="*/ 10174165 w 11761853"/>
              <a:gd name="connsiteY1877" fmla="*/ 865026 h 3616391"/>
              <a:gd name="connsiteX1878" fmla="*/ 10217783 w 11761853"/>
              <a:gd name="connsiteY1878" fmla="*/ 847607 h 3616391"/>
              <a:gd name="connsiteX1879" fmla="*/ 10205154 w 11761853"/>
              <a:gd name="connsiteY1879" fmla="*/ 855632 h 3616391"/>
              <a:gd name="connsiteX1880" fmla="*/ 10185191 w 11761853"/>
              <a:gd name="connsiteY1880" fmla="*/ 862006 h 3616391"/>
              <a:gd name="connsiteX1881" fmla="*/ 10169092 w 11761853"/>
              <a:gd name="connsiteY1881" fmla="*/ 869327 h 3616391"/>
              <a:gd name="connsiteX1882" fmla="*/ 10174935 w 11761853"/>
              <a:gd name="connsiteY1882" fmla="*/ 873097 h 3616391"/>
              <a:gd name="connsiteX1883" fmla="*/ 10170284 w 11761853"/>
              <a:gd name="connsiteY1883" fmla="*/ 875668 h 3616391"/>
              <a:gd name="connsiteX1884" fmla="*/ 10132569 w 11761853"/>
              <a:gd name="connsiteY1884" fmla="*/ 899327 h 3616391"/>
              <a:gd name="connsiteX1885" fmla="*/ 10131110 w 11761853"/>
              <a:gd name="connsiteY1885" fmla="*/ 903455 h 3616391"/>
              <a:gd name="connsiteX1886" fmla="*/ 10143175 w 11761853"/>
              <a:gd name="connsiteY1886" fmla="*/ 902146 h 3616391"/>
              <a:gd name="connsiteX1887" fmla="*/ 10158965 w 11761853"/>
              <a:gd name="connsiteY1887" fmla="*/ 893007 h 3616391"/>
              <a:gd name="connsiteX1888" fmla="*/ 10193892 w 11761853"/>
              <a:gd name="connsiteY1888" fmla="*/ 871106 h 3616391"/>
              <a:gd name="connsiteX1889" fmla="*/ 10197983 w 11761853"/>
              <a:gd name="connsiteY1889" fmla="*/ 868884 h 3616391"/>
              <a:gd name="connsiteX1890" fmla="*/ 10198613 w 11761853"/>
              <a:gd name="connsiteY1890" fmla="*/ 868762 h 3616391"/>
              <a:gd name="connsiteX1891" fmla="*/ 10212737 w 11761853"/>
              <a:gd name="connsiteY1891" fmla="*/ 864543 h 3616391"/>
              <a:gd name="connsiteX1892" fmla="*/ 10161001 w 11761853"/>
              <a:gd name="connsiteY1892" fmla="*/ 896967 h 3616391"/>
              <a:gd name="connsiteX1893" fmla="*/ 10177137 w 11761853"/>
              <a:gd name="connsiteY1893" fmla="*/ 891551 h 3616391"/>
              <a:gd name="connsiteX1894" fmla="*/ 10209652 w 11761853"/>
              <a:gd name="connsiteY1894" fmla="*/ 881372 h 3616391"/>
              <a:gd name="connsiteX1895" fmla="*/ 10243983 w 11761853"/>
              <a:gd name="connsiteY1895" fmla="*/ 864319 h 3616391"/>
              <a:gd name="connsiteX1896" fmla="*/ 10223434 w 11761853"/>
              <a:gd name="connsiteY1896" fmla="*/ 877057 h 3616391"/>
              <a:gd name="connsiteX1897" fmla="*/ 10239510 w 11761853"/>
              <a:gd name="connsiteY1897" fmla="*/ 872024 h 3616391"/>
              <a:gd name="connsiteX1898" fmla="*/ 10301882 w 11761853"/>
              <a:gd name="connsiteY1898" fmla="*/ 855850 h 3616391"/>
              <a:gd name="connsiteX1899" fmla="*/ 10239449 w 11761853"/>
              <a:gd name="connsiteY1899" fmla="*/ 880733 h 3616391"/>
              <a:gd name="connsiteX1900" fmla="*/ 10179919 w 11761853"/>
              <a:gd name="connsiteY1900" fmla="*/ 904032 h 3616391"/>
              <a:gd name="connsiteX1901" fmla="*/ 10125249 w 11761853"/>
              <a:gd name="connsiteY1901" fmla="*/ 937921 h 3616391"/>
              <a:gd name="connsiteX1902" fmla="*/ 10129458 w 11761853"/>
              <a:gd name="connsiteY1902" fmla="*/ 936925 h 3616391"/>
              <a:gd name="connsiteX1903" fmla="*/ 10139540 w 11761853"/>
              <a:gd name="connsiteY1903" fmla="*/ 943380 h 3616391"/>
              <a:gd name="connsiteX1904" fmla="*/ 10139673 w 11761853"/>
              <a:gd name="connsiteY1904" fmla="*/ 943348 h 3616391"/>
              <a:gd name="connsiteX1905" fmla="*/ 10142660 w 11761853"/>
              <a:gd name="connsiteY1905" fmla="*/ 938490 h 3616391"/>
              <a:gd name="connsiteX1906" fmla="*/ 10148973 w 11761853"/>
              <a:gd name="connsiteY1906" fmla="*/ 938067 h 3616391"/>
              <a:gd name="connsiteX1907" fmla="*/ 10145435 w 11761853"/>
              <a:gd name="connsiteY1907" fmla="*/ 941966 h 3616391"/>
              <a:gd name="connsiteX1908" fmla="*/ 10167443 w 11761853"/>
              <a:gd name="connsiteY1908" fmla="*/ 936684 h 3616391"/>
              <a:gd name="connsiteX1909" fmla="*/ 10192023 w 11761853"/>
              <a:gd name="connsiteY1909" fmla="*/ 926379 h 3616391"/>
              <a:gd name="connsiteX1910" fmla="*/ 10244501 w 11761853"/>
              <a:gd name="connsiteY1910" fmla="*/ 913853 h 3616391"/>
              <a:gd name="connsiteX1911" fmla="*/ 10234402 w 11761853"/>
              <a:gd name="connsiteY1911" fmla="*/ 921569 h 3616391"/>
              <a:gd name="connsiteX1912" fmla="*/ 10246900 w 11761853"/>
              <a:gd name="connsiteY1912" fmla="*/ 930648 h 3616391"/>
              <a:gd name="connsiteX1913" fmla="*/ 10149193 w 11761853"/>
              <a:gd name="connsiteY1913" fmla="*/ 968048 h 3616391"/>
              <a:gd name="connsiteX1914" fmla="*/ 10220998 w 11761853"/>
              <a:gd name="connsiteY1914" fmla="*/ 954154 h 3616391"/>
              <a:gd name="connsiteX1915" fmla="*/ 10224047 w 11761853"/>
              <a:gd name="connsiteY1915" fmla="*/ 953449 h 3616391"/>
              <a:gd name="connsiteX1916" fmla="*/ 10194745 w 11761853"/>
              <a:gd name="connsiteY1916" fmla="*/ 973520 h 3616391"/>
              <a:gd name="connsiteX1917" fmla="*/ 10199928 w 11761853"/>
              <a:gd name="connsiteY1917" fmla="*/ 972208 h 3616391"/>
              <a:gd name="connsiteX1918" fmla="*/ 10240533 w 11761853"/>
              <a:gd name="connsiteY1918" fmla="*/ 950053 h 3616391"/>
              <a:gd name="connsiteX1919" fmla="*/ 10252385 w 11761853"/>
              <a:gd name="connsiteY1919" fmla="*/ 951049 h 3616391"/>
              <a:gd name="connsiteX1920" fmla="*/ 10229104 w 11761853"/>
              <a:gd name="connsiteY1920" fmla="*/ 962133 h 3616391"/>
              <a:gd name="connsiteX1921" fmla="*/ 10280984 w 11761853"/>
              <a:gd name="connsiteY1921" fmla="*/ 951716 h 3616391"/>
              <a:gd name="connsiteX1922" fmla="*/ 10282282 w 11761853"/>
              <a:gd name="connsiteY1922" fmla="*/ 951389 h 3616391"/>
              <a:gd name="connsiteX1923" fmla="*/ 10331538 w 11761853"/>
              <a:gd name="connsiteY1923" fmla="*/ 936586 h 3616391"/>
              <a:gd name="connsiteX1924" fmla="*/ 10432160 w 11761853"/>
              <a:gd name="connsiteY1924" fmla="*/ 909070 h 3616391"/>
              <a:gd name="connsiteX1925" fmla="*/ 10443977 w 11761853"/>
              <a:gd name="connsiteY1925" fmla="*/ 906528 h 3616391"/>
              <a:gd name="connsiteX1926" fmla="*/ 10443420 w 11761853"/>
              <a:gd name="connsiteY1926" fmla="*/ 906957 h 3616391"/>
              <a:gd name="connsiteX1927" fmla="*/ 10389780 w 11761853"/>
              <a:gd name="connsiteY1927" fmla="*/ 940494 h 3616391"/>
              <a:gd name="connsiteX1928" fmla="*/ 10423324 w 11761853"/>
              <a:gd name="connsiteY1928" fmla="*/ 925254 h 3616391"/>
              <a:gd name="connsiteX1929" fmla="*/ 10449188 w 11761853"/>
              <a:gd name="connsiteY1929" fmla="*/ 909381 h 3616391"/>
              <a:gd name="connsiteX1930" fmla="*/ 10460777 w 11761853"/>
              <a:gd name="connsiteY1930" fmla="*/ 902915 h 3616391"/>
              <a:gd name="connsiteX1931" fmla="*/ 10504123 w 11761853"/>
              <a:gd name="connsiteY1931" fmla="*/ 893590 h 3616391"/>
              <a:gd name="connsiteX1932" fmla="*/ 10504347 w 11761853"/>
              <a:gd name="connsiteY1932" fmla="*/ 897127 h 3616391"/>
              <a:gd name="connsiteX1933" fmla="*/ 10508448 w 11761853"/>
              <a:gd name="connsiteY1933" fmla="*/ 894300 h 3616391"/>
              <a:gd name="connsiteX1934" fmla="*/ 10518084 w 11761853"/>
              <a:gd name="connsiteY1934" fmla="*/ 890586 h 3616391"/>
              <a:gd name="connsiteX1935" fmla="*/ 10550482 w 11761853"/>
              <a:gd name="connsiteY1935" fmla="*/ 883618 h 3616391"/>
              <a:gd name="connsiteX1936" fmla="*/ 10540462 w 11761853"/>
              <a:gd name="connsiteY1936" fmla="*/ 889887 h 3616391"/>
              <a:gd name="connsiteX1937" fmla="*/ 10537310 w 11761853"/>
              <a:gd name="connsiteY1937" fmla="*/ 894452 h 3616391"/>
              <a:gd name="connsiteX1938" fmla="*/ 10540462 w 11761853"/>
              <a:gd name="connsiteY1938" fmla="*/ 889887 h 3616391"/>
              <a:gd name="connsiteX1939" fmla="*/ 10544669 w 11761853"/>
              <a:gd name="connsiteY1939" fmla="*/ 896985 h 3616391"/>
              <a:gd name="connsiteX1940" fmla="*/ 10512467 w 11761853"/>
              <a:gd name="connsiteY1940" fmla="*/ 908068 h 3616391"/>
              <a:gd name="connsiteX1941" fmla="*/ 10547142 w 11761853"/>
              <a:gd name="connsiteY1941" fmla="*/ 901644 h 3616391"/>
              <a:gd name="connsiteX1942" fmla="*/ 10532276 w 11761853"/>
              <a:gd name="connsiteY1942" fmla="*/ 912572 h 3616391"/>
              <a:gd name="connsiteX1943" fmla="*/ 10526221 w 11761853"/>
              <a:gd name="connsiteY1943" fmla="*/ 917606 h 3616391"/>
              <a:gd name="connsiteX1944" fmla="*/ 10418037 w 11761853"/>
              <a:gd name="connsiteY1944" fmla="*/ 945291 h 3616391"/>
              <a:gd name="connsiteX1945" fmla="*/ 10209266 w 11761853"/>
              <a:gd name="connsiteY1945" fmla="*/ 1010076 h 3616391"/>
              <a:gd name="connsiteX1946" fmla="*/ 10128922 w 11761853"/>
              <a:gd name="connsiteY1946" fmla="*/ 1038679 h 3616391"/>
              <a:gd name="connsiteX1947" fmla="*/ 10139413 w 11761853"/>
              <a:gd name="connsiteY1947" fmla="*/ 1040348 h 3616391"/>
              <a:gd name="connsiteX1948" fmla="*/ 10158516 w 11761853"/>
              <a:gd name="connsiteY1948" fmla="*/ 1035267 h 3616391"/>
              <a:gd name="connsiteX1949" fmla="*/ 10168603 w 11761853"/>
              <a:gd name="connsiteY1949" fmla="*/ 1029127 h 3616391"/>
              <a:gd name="connsiteX1950" fmla="*/ 10185509 w 11761853"/>
              <a:gd name="connsiteY1950" fmla="*/ 1022883 h 3616391"/>
              <a:gd name="connsiteX1951" fmla="*/ 10185328 w 11761853"/>
              <a:gd name="connsiteY1951" fmla="*/ 1026353 h 3616391"/>
              <a:gd name="connsiteX1952" fmla="*/ 10183516 w 11761853"/>
              <a:gd name="connsiteY1952" fmla="*/ 1027322 h 3616391"/>
              <a:gd name="connsiteX1953" fmla="*/ 10185128 w 11761853"/>
              <a:gd name="connsiteY1953" fmla="*/ 1026785 h 3616391"/>
              <a:gd name="connsiteX1954" fmla="*/ 10185328 w 11761853"/>
              <a:gd name="connsiteY1954" fmla="*/ 1026353 h 3616391"/>
              <a:gd name="connsiteX1955" fmla="*/ 10240083 w 11761853"/>
              <a:gd name="connsiteY1955" fmla="*/ 1002922 h 3616391"/>
              <a:gd name="connsiteX1956" fmla="*/ 10234112 w 11761853"/>
              <a:gd name="connsiteY1956" fmla="*/ 1006843 h 3616391"/>
              <a:gd name="connsiteX1957" fmla="*/ 10231573 w 11761853"/>
              <a:gd name="connsiteY1957" fmla="*/ 1009993 h 3616391"/>
              <a:gd name="connsiteX1958" fmla="*/ 10244941 w 11761853"/>
              <a:gd name="connsiteY1958" fmla="*/ 1006209 h 3616391"/>
              <a:gd name="connsiteX1959" fmla="*/ 10309377 w 11761853"/>
              <a:gd name="connsiteY1959" fmla="*/ 988728 h 3616391"/>
              <a:gd name="connsiteX1960" fmla="*/ 10321880 w 11761853"/>
              <a:gd name="connsiteY1960" fmla="*/ 993331 h 3616391"/>
              <a:gd name="connsiteX1961" fmla="*/ 10394139 w 11761853"/>
              <a:gd name="connsiteY1961" fmla="*/ 974634 h 3616391"/>
              <a:gd name="connsiteX1962" fmla="*/ 10409466 w 11761853"/>
              <a:gd name="connsiteY1962" fmla="*/ 981554 h 3616391"/>
              <a:gd name="connsiteX1963" fmla="*/ 10413957 w 11761853"/>
              <a:gd name="connsiteY1963" fmla="*/ 980730 h 3616391"/>
              <a:gd name="connsiteX1964" fmla="*/ 10417663 w 11761853"/>
              <a:gd name="connsiteY1964" fmla="*/ 979045 h 3616391"/>
              <a:gd name="connsiteX1965" fmla="*/ 10423857 w 11761853"/>
              <a:gd name="connsiteY1965" fmla="*/ 978155 h 3616391"/>
              <a:gd name="connsiteX1966" fmla="*/ 10424805 w 11761853"/>
              <a:gd name="connsiteY1966" fmla="*/ 978962 h 3616391"/>
              <a:gd name="connsiteX1967" fmla="*/ 10427227 w 11761853"/>
              <a:gd name="connsiteY1967" fmla="*/ 977668 h 3616391"/>
              <a:gd name="connsiteX1968" fmla="*/ 10423857 w 11761853"/>
              <a:gd name="connsiteY1968" fmla="*/ 978155 h 3616391"/>
              <a:gd name="connsiteX1969" fmla="*/ 10422384 w 11761853"/>
              <a:gd name="connsiteY1969" fmla="*/ 976897 h 3616391"/>
              <a:gd name="connsiteX1970" fmla="*/ 10444175 w 11761853"/>
              <a:gd name="connsiteY1970" fmla="*/ 978132 h 3616391"/>
              <a:gd name="connsiteX1971" fmla="*/ 10369492 w 11761853"/>
              <a:gd name="connsiteY1971" fmla="*/ 998683 h 3616391"/>
              <a:gd name="connsiteX1972" fmla="*/ 10359387 w 11761853"/>
              <a:gd name="connsiteY1972" fmla="*/ 1010875 h 3616391"/>
              <a:gd name="connsiteX1973" fmla="*/ 10294382 w 11761853"/>
              <a:gd name="connsiteY1973" fmla="*/ 1037444 h 3616391"/>
              <a:gd name="connsiteX1974" fmla="*/ 10242656 w 11761853"/>
              <a:gd name="connsiteY1974" fmla="*/ 1052190 h 3616391"/>
              <a:gd name="connsiteX1975" fmla="*/ 10242586 w 11761853"/>
              <a:gd name="connsiteY1975" fmla="*/ 1052209 h 3616391"/>
              <a:gd name="connsiteX1976" fmla="*/ 10232777 w 11761853"/>
              <a:gd name="connsiteY1976" fmla="*/ 1060070 h 3616391"/>
              <a:gd name="connsiteX1977" fmla="*/ 10211086 w 11761853"/>
              <a:gd name="connsiteY1977" fmla="*/ 1074225 h 3616391"/>
              <a:gd name="connsiteX1978" fmla="*/ 10213526 w 11761853"/>
              <a:gd name="connsiteY1978" fmla="*/ 1075029 h 3616391"/>
              <a:gd name="connsiteX1979" fmla="*/ 10219268 w 11761853"/>
              <a:gd name="connsiteY1979" fmla="*/ 1076206 h 3616391"/>
              <a:gd name="connsiteX1980" fmla="*/ 10249137 w 11761853"/>
              <a:gd name="connsiteY1980" fmla="*/ 1072013 h 3616391"/>
              <a:gd name="connsiteX1981" fmla="*/ 10296769 w 11761853"/>
              <a:gd name="connsiteY1981" fmla="*/ 1063192 h 3616391"/>
              <a:gd name="connsiteX1982" fmla="*/ 10358935 w 11761853"/>
              <a:gd name="connsiteY1982" fmla="*/ 1047733 h 3616391"/>
              <a:gd name="connsiteX1983" fmla="*/ 10518087 w 11761853"/>
              <a:gd name="connsiteY1983" fmla="*/ 1008937 h 3616391"/>
              <a:gd name="connsiteX1984" fmla="*/ 10528695 w 11761853"/>
              <a:gd name="connsiteY1984" fmla="*/ 1006365 h 3616391"/>
              <a:gd name="connsiteX1985" fmla="*/ 10519984 w 11761853"/>
              <a:gd name="connsiteY1985" fmla="*/ 1014260 h 3616391"/>
              <a:gd name="connsiteX1986" fmla="*/ 10517218 w 11761853"/>
              <a:gd name="connsiteY1986" fmla="*/ 1017269 h 3616391"/>
              <a:gd name="connsiteX1987" fmla="*/ 10484468 w 11761853"/>
              <a:gd name="connsiteY1987" fmla="*/ 1026333 h 3616391"/>
              <a:gd name="connsiteX1988" fmla="*/ 10399289 w 11761853"/>
              <a:gd name="connsiteY1988" fmla="*/ 1049689 h 3616391"/>
              <a:gd name="connsiteX1989" fmla="*/ 10396839 w 11761853"/>
              <a:gd name="connsiteY1989" fmla="*/ 1070189 h 3616391"/>
              <a:gd name="connsiteX1990" fmla="*/ 10359291 w 11761853"/>
              <a:gd name="connsiteY1990" fmla="*/ 1084721 h 3616391"/>
              <a:gd name="connsiteX1991" fmla="*/ 10324158 w 11761853"/>
              <a:gd name="connsiteY1991" fmla="*/ 1102624 h 3616391"/>
              <a:gd name="connsiteX1992" fmla="*/ 10312303 w 11761853"/>
              <a:gd name="connsiteY1992" fmla="*/ 1106296 h 3616391"/>
              <a:gd name="connsiteX1993" fmla="*/ 10312866 w 11761853"/>
              <a:gd name="connsiteY1993" fmla="*/ 1106314 h 3616391"/>
              <a:gd name="connsiteX1994" fmla="*/ 10314394 w 11761853"/>
              <a:gd name="connsiteY1994" fmla="*/ 1107432 h 3616391"/>
              <a:gd name="connsiteX1995" fmla="*/ 10307224 w 11761853"/>
              <a:gd name="connsiteY1995" fmla="*/ 1112935 h 3616391"/>
              <a:gd name="connsiteX1996" fmla="*/ 10298828 w 11761853"/>
              <a:gd name="connsiteY1996" fmla="*/ 1116713 h 3616391"/>
              <a:gd name="connsiteX1997" fmla="*/ 10303861 w 11761853"/>
              <a:gd name="connsiteY1997" fmla="*/ 1117759 h 3616391"/>
              <a:gd name="connsiteX1998" fmla="*/ 10311623 w 11761853"/>
              <a:gd name="connsiteY1998" fmla="*/ 1121143 h 3616391"/>
              <a:gd name="connsiteX1999" fmla="*/ 10349168 w 11761853"/>
              <a:gd name="connsiteY1999" fmla="*/ 1111086 h 3616391"/>
              <a:gd name="connsiteX2000" fmla="*/ 10379434 w 11761853"/>
              <a:gd name="connsiteY2000" fmla="*/ 1111060 h 3616391"/>
              <a:gd name="connsiteX2001" fmla="*/ 10324532 w 11761853"/>
              <a:gd name="connsiteY2001" fmla="*/ 1125439 h 3616391"/>
              <a:gd name="connsiteX2002" fmla="*/ 10312617 w 11761853"/>
              <a:gd name="connsiteY2002" fmla="*/ 1132587 h 3616391"/>
              <a:gd name="connsiteX2003" fmla="*/ 10311187 w 11761853"/>
              <a:gd name="connsiteY2003" fmla="*/ 1134157 h 3616391"/>
              <a:gd name="connsiteX2004" fmla="*/ 10545746 w 11761853"/>
              <a:gd name="connsiteY2004" fmla="*/ 1058177 h 3616391"/>
              <a:gd name="connsiteX2005" fmla="*/ 10333973 w 11761853"/>
              <a:gd name="connsiteY2005" fmla="*/ 1144986 h 3616391"/>
              <a:gd name="connsiteX2006" fmla="*/ 10331036 w 11761853"/>
              <a:gd name="connsiteY2006" fmla="*/ 1146811 h 3616391"/>
              <a:gd name="connsiteX2007" fmla="*/ 10348371 w 11761853"/>
              <a:gd name="connsiteY2007" fmla="*/ 1142341 h 3616391"/>
              <a:gd name="connsiteX2008" fmla="*/ 10361583 w 11761853"/>
              <a:gd name="connsiteY2008" fmla="*/ 1139436 h 3616391"/>
              <a:gd name="connsiteX2009" fmla="*/ 10359170 w 11761853"/>
              <a:gd name="connsiteY2009" fmla="*/ 1140879 h 3616391"/>
              <a:gd name="connsiteX2010" fmla="*/ 10339194 w 11761853"/>
              <a:gd name="connsiteY2010" fmla="*/ 1152933 h 3616391"/>
              <a:gd name="connsiteX2011" fmla="*/ 10306729 w 11761853"/>
              <a:gd name="connsiteY2011" fmla="*/ 1162143 h 3616391"/>
              <a:gd name="connsiteX2012" fmla="*/ 10306412 w 11761853"/>
              <a:gd name="connsiteY2012" fmla="*/ 1162227 h 3616391"/>
              <a:gd name="connsiteX2013" fmla="*/ 10299091 w 11761853"/>
              <a:gd name="connsiteY2013" fmla="*/ 1173609 h 3616391"/>
              <a:gd name="connsiteX2014" fmla="*/ 10321251 w 11761853"/>
              <a:gd name="connsiteY2014" fmla="*/ 1167462 h 3616391"/>
              <a:gd name="connsiteX2015" fmla="*/ 10293420 w 11761853"/>
              <a:gd name="connsiteY2015" fmla="*/ 1177460 h 3616391"/>
              <a:gd name="connsiteX2016" fmla="*/ 10299632 w 11761853"/>
              <a:gd name="connsiteY2016" fmla="*/ 1176505 h 3616391"/>
              <a:gd name="connsiteX2017" fmla="*/ 10283848 w 11761853"/>
              <a:gd name="connsiteY2017" fmla="*/ 1185563 h 3616391"/>
              <a:gd name="connsiteX2018" fmla="*/ 10288317 w 11761853"/>
              <a:gd name="connsiteY2018" fmla="*/ 1185142 h 3616391"/>
              <a:gd name="connsiteX2019" fmla="*/ 10294116 w 11761853"/>
              <a:gd name="connsiteY2019" fmla="*/ 1183285 h 3616391"/>
              <a:gd name="connsiteX2020" fmla="*/ 10289525 w 11761853"/>
              <a:gd name="connsiteY2020" fmla="*/ 1190296 h 3616391"/>
              <a:gd name="connsiteX2021" fmla="*/ 10350939 w 11761853"/>
              <a:gd name="connsiteY2021" fmla="*/ 1173261 h 3616391"/>
              <a:gd name="connsiteX2022" fmla="*/ 10321566 w 11761853"/>
              <a:gd name="connsiteY2022" fmla="*/ 1186319 h 3616391"/>
              <a:gd name="connsiteX2023" fmla="*/ 10300382 w 11761853"/>
              <a:gd name="connsiteY2023" fmla="*/ 1200342 h 3616391"/>
              <a:gd name="connsiteX2024" fmla="*/ 10306866 w 11761853"/>
              <a:gd name="connsiteY2024" fmla="*/ 1198800 h 3616391"/>
              <a:gd name="connsiteX2025" fmla="*/ 10307496 w 11761853"/>
              <a:gd name="connsiteY2025" fmla="*/ 1198661 h 3616391"/>
              <a:gd name="connsiteX2026" fmla="*/ 10426508 w 11761853"/>
              <a:gd name="connsiteY2026" fmla="*/ 1157211 h 3616391"/>
              <a:gd name="connsiteX2027" fmla="*/ 10365733 w 11761853"/>
              <a:gd name="connsiteY2027" fmla="*/ 1185576 h 3616391"/>
              <a:gd name="connsiteX2028" fmla="*/ 10399453 w 11761853"/>
              <a:gd name="connsiteY2028" fmla="*/ 1176572 h 3616391"/>
              <a:gd name="connsiteX2029" fmla="*/ 10437772 w 11761853"/>
              <a:gd name="connsiteY2029" fmla="*/ 1166952 h 3616391"/>
              <a:gd name="connsiteX2030" fmla="*/ 10444163 w 11761853"/>
              <a:gd name="connsiteY2030" fmla="*/ 1165964 h 3616391"/>
              <a:gd name="connsiteX2031" fmla="*/ 10447225 w 11761853"/>
              <a:gd name="connsiteY2031" fmla="*/ 1163776 h 3616391"/>
              <a:gd name="connsiteX2032" fmla="*/ 10466243 w 11761853"/>
              <a:gd name="connsiteY2032" fmla="*/ 1159779 h 3616391"/>
              <a:gd name="connsiteX2033" fmla="*/ 10453086 w 11761853"/>
              <a:gd name="connsiteY2033" fmla="*/ 1168787 h 3616391"/>
              <a:gd name="connsiteX2034" fmla="*/ 10453550 w 11761853"/>
              <a:gd name="connsiteY2034" fmla="*/ 1168658 h 3616391"/>
              <a:gd name="connsiteX2035" fmla="*/ 10467308 w 11761853"/>
              <a:gd name="connsiteY2035" fmla="*/ 1169567 h 3616391"/>
              <a:gd name="connsiteX2036" fmla="*/ 10507514 w 11761853"/>
              <a:gd name="connsiteY2036" fmla="*/ 1144163 h 3616391"/>
              <a:gd name="connsiteX2037" fmla="*/ 10539847 w 11761853"/>
              <a:gd name="connsiteY2037" fmla="*/ 1130681 h 3616391"/>
              <a:gd name="connsiteX2038" fmla="*/ 10530826 w 11761853"/>
              <a:gd name="connsiteY2038" fmla="*/ 1136839 h 3616391"/>
              <a:gd name="connsiteX2039" fmla="*/ 10515846 w 11761853"/>
              <a:gd name="connsiteY2039" fmla="*/ 1141802 h 3616391"/>
              <a:gd name="connsiteX2040" fmla="*/ 10504015 w 11761853"/>
              <a:gd name="connsiteY2040" fmla="*/ 1147453 h 3616391"/>
              <a:gd name="connsiteX2041" fmla="*/ 10509045 w 11761853"/>
              <a:gd name="connsiteY2041" fmla="*/ 1150259 h 3616391"/>
              <a:gd name="connsiteX2042" fmla="*/ 10505679 w 11761853"/>
              <a:gd name="connsiteY2042" fmla="*/ 1152235 h 3616391"/>
              <a:gd name="connsiteX2043" fmla="*/ 10477235 w 11761853"/>
              <a:gd name="connsiteY2043" fmla="*/ 1177220 h 3616391"/>
              <a:gd name="connsiteX2044" fmla="*/ 10523736 w 11761853"/>
              <a:gd name="connsiteY2044" fmla="*/ 1148616 h 3616391"/>
              <a:gd name="connsiteX2045" fmla="*/ 10526701 w 11761853"/>
              <a:gd name="connsiteY2045" fmla="*/ 1146905 h 3616391"/>
              <a:gd name="connsiteX2046" fmla="*/ 10527181 w 11761853"/>
              <a:gd name="connsiteY2046" fmla="*/ 1146808 h 3616391"/>
              <a:gd name="connsiteX2047" fmla="*/ 10537816 w 11761853"/>
              <a:gd name="connsiteY2047" fmla="*/ 1143517 h 3616391"/>
              <a:gd name="connsiteX2048" fmla="*/ 10483117 w 11761853"/>
              <a:gd name="connsiteY2048" fmla="*/ 1180299 h 3616391"/>
              <a:gd name="connsiteX2049" fmla="*/ 10539094 w 11761853"/>
              <a:gd name="connsiteY2049" fmla="*/ 1156366 h 3616391"/>
              <a:gd name="connsiteX2050" fmla="*/ 10562380 w 11761853"/>
              <a:gd name="connsiteY2050" fmla="*/ 1143119 h 3616391"/>
              <a:gd name="connsiteX2051" fmla="*/ 10548494 w 11761853"/>
              <a:gd name="connsiteY2051" fmla="*/ 1152347 h 3616391"/>
              <a:gd name="connsiteX2052" fmla="*/ 10708699 w 11761853"/>
              <a:gd name="connsiteY2052" fmla="*/ 1083850 h 3616391"/>
              <a:gd name="connsiteX2053" fmla="*/ 10732895 w 11761853"/>
              <a:gd name="connsiteY2053" fmla="*/ 1067315 h 3616391"/>
              <a:gd name="connsiteX2054" fmla="*/ 10835487 w 11761853"/>
              <a:gd name="connsiteY2054" fmla="*/ 1029737 h 3616391"/>
              <a:gd name="connsiteX2055" fmla="*/ 10739335 w 11761853"/>
              <a:gd name="connsiteY2055" fmla="*/ 1075351 h 3616391"/>
              <a:gd name="connsiteX2056" fmla="*/ 10710101 w 11761853"/>
              <a:gd name="connsiteY2056" fmla="*/ 1106617 h 3616391"/>
              <a:gd name="connsiteX2057" fmla="*/ 10969815 w 11761853"/>
              <a:gd name="connsiteY2057" fmla="*/ 1020545 h 3616391"/>
              <a:gd name="connsiteX2058" fmla="*/ 10987411 w 11761853"/>
              <a:gd name="connsiteY2058" fmla="*/ 1015664 h 3616391"/>
              <a:gd name="connsiteX2059" fmla="*/ 10895824 w 11761853"/>
              <a:gd name="connsiteY2059" fmla="*/ 1060014 h 3616391"/>
              <a:gd name="connsiteX2060" fmla="*/ 10860946 w 11761853"/>
              <a:gd name="connsiteY2060" fmla="*/ 1088636 h 3616391"/>
              <a:gd name="connsiteX2061" fmla="*/ 11134960 w 11761853"/>
              <a:gd name="connsiteY2061" fmla="*/ 1003509 h 3616391"/>
              <a:gd name="connsiteX2062" fmla="*/ 10903373 w 11761853"/>
              <a:gd name="connsiteY2062" fmla="*/ 1104936 h 3616391"/>
              <a:gd name="connsiteX2063" fmla="*/ 10864584 w 11761853"/>
              <a:gd name="connsiteY2063" fmla="*/ 1134641 h 3616391"/>
              <a:gd name="connsiteX2064" fmla="*/ 10860020 w 11761853"/>
              <a:gd name="connsiteY2064" fmla="*/ 1135906 h 3616391"/>
              <a:gd name="connsiteX2065" fmla="*/ 10607398 w 11761853"/>
              <a:gd name="connsiteY2065" fmla="*/ 1229835 h 3616391"/>
              <a:gd name="connsiteX2066" fmla="*/ 10647160 w 11761853"/>
              <a:gd name="connsiteY2066" fmla="*/ 1218807 h 3616391"/>
              <a:gd name="connsiteX2067" fmla="*/ 10447155 w 11761853"/>
              <a:gd name="connsiteY2067" fmla="*/ 1297441 h 3616391"/>
              <a:gd name="connsiteX2068" fmla="*/ 10481702 w 11761853"/>
              <a:gd name="connsiteY2068" fmla="*/ 1287857 h 3616391"/>
              <a:gd name="connsiteX2069" fmla="*/ 10456893 w 11761853"/>
              <a:gd name="connsiteY2069" fmla="*/ 1299653 h 3616391"/>
              <a:gd name="connsiteX2070" fmla="*/ 10418101 w 11761853"/>
              <a:gd name="connsiteY2070" fmla="*/ 1329359 h 3616391"/>
              <a:gd name="connsiteX2071" fmla="*/ 10545204 w 11761853"/>
              <a:gd name="connsiteY2071" fmla="*/ 1294104 h 3616391"/>
              <a:gd name="connsiteX2072" fmla="*/ 10489111 w 11761853"/>
              <a:gd name="connsiteY2072" fmla="*/ 1314573 h 3616391"/>
              <a:gd name="connsiteX2073" fmla="*/ 10741732 w 11761853"/>
              <a:gd name="connsiteY2073" fmla="*/ 1220644 h 3616391"/>
              <a:gd name="connsiteX2074" fmla="*/ 10712066 w 11761853"/>
              <a:gd name="connsiteY2074" fmla="*/ 1247819 h 3616391"/>
              <a:gd name="connsiteX2075" fmla="*/ 10502644 w 11761853"/>
              <a:gd name="connsiteY2075" fmla="*/ 1333626 h 3616391"/>
              <a:gd name="connsiteX2076" fmla="*/ 10447081 w 11761853"/>
              <a:gd name="connsiteY2076" fmla="*/ 1359466 h 3616391"/>
              <a:gd name="connsiteX2077" fmla="*/ 10440924 w 11761853"/>
              <a:gd name="connsiteY2077" fmla="*/ 1364523 h 3616391"/>
              <a:gd name="connsiteX2078" fmla="*/ 10436838 w 11761853"/>
              <a:gd name="connsiteY2078" fmla="*/ 1368463 h 3616391"/>
              <a:gd name="connsiteX2079" fmla="*/ 10415422 w 11761853"/>
              <a:gd name="connsiteY2079" fmla="*/ 1374189 h 3616391"/>
              <a:gd name="connsiteX2080" fmla="*/ 10331676 w 11761853"/>
              <a:gd name="connsiteY2080" fmla="*/ 1413134 h 3616391"/>
              <a:gd name="connsiteX2081" fmla="*/ 10353958 w 11761853"/>
              <a:gd name="connsiteY2081" fmla="*/ 1405082 h 3616391"/>
              <a:gd name="connsiteX2082" fmla="*/ 10371303 w 11761853"/>
              <a:gd name="connsiteY2082" fmla="*/ 1410459 h 3616391"/>
              <a:gd name="connsiteX2083" fmla="*/ 10386891 w 11761853"/>
              <a:gd name="connsiteY2083" fmla="*/ 1408768 h 3616391"/>
              <a:gd name="connsiteX2084" fmla="*/ 10507047 w 11761853"/>
              <a:gd name="connsiteY2084" fmla="*/ 1361526 h 3616391"/>
              <a:gd name="connsiteX2085" fmla="*/ 10456556 w 11761853"/>
              <a:gd name="connsiteY2085" fmla="*/ 1389247 h 3616391"/>
              <a:gd name="connsiteX2086" fmla="*/ 10494228 w 11761853"/>
              <a:gd name="connsiteY2086" fmla="*/ 1377453 h 3616391"/>
              <a:gd name="connsiteX2087" fmla="*/ 10556596 w 11761853"/>
              <a:gd name="connsiteY2087" fmla="*/ 1361280 h 3616391"/>
              <a:gd name="connsiteX2088" fmla="*/ 10431431 w 11761853"/>
              <a:gd name="connsiteY2088" fmla="*/ 1410715 h 3616391"/>
              <a:gd name="connsiteX2089" fmla="*/ 10406500 w 11761853"/>
              <a:gd name="connsiteY2089" fmla="*/ 1421289 h 3616391"/>
              <a:gd name="connsiteX2090" fmla="*/ 10389051 w 11761853"/>
              <a:gd name="connsiteY2090" fmla="*/ 1426308 h 3616391"/>
              <a:gd name="connsiteX2091" fmla="*/ 10367545 w 11761853"/>
              <a:gd name="connsiteY2091" fmla="*/ 1438114 h 3616391"/>
              <a:gd name="connsiteX2092" fmla="*/ 10356541 w 11761853"/>
              <a:gd name="connsiteY2092" fmla="*/ 1448892 h 3616391"/>
              <a:gd name="connsiteX2093" fmla="*/ 10384174 w 11761853"/>
              <a:gd name="connsiteY2093" fmla="*/ 1442351 h 3616391"/>
              <a:gd name="connsiteX2094" fmla="*/ 10385813 w 11761853"/>
              <a:gd name="connsiteY2094" fmla="*/ 1443193 h 3616391"/>
              <a:gd name="connsiteX2095" fmla="*/ 10571635 w 11761853"/>
              <a:gd name="connsiteY2095" fmla="*/ 1371678 h 3616391"/>
              <a:gd name="connsiteX2096" fmla="*/ 10576812 w 11761853"/>
              <a:gd name="connsiteY2096" fmla="*/ 1375154 h 3616391"/>
              <a:gd name="connsiteX2097" fmla="*/ 10579579 w 11761853"/>
              <a:gd name="connsiteY2097" fmla="*/ 1374388 h 3616391"/>
              <a:gd name="connsiteX2098" fmla="*/ 10594408 w 11761853"/>
              <a:gd name="connsiteY2098" fmla="*/ 1370275 h 3616391"/>
              <a:gd name="connsiteX2099" fmla="*/ 10573218 w 11761853"/>
              <a:gd name="connsiteY2099" fmla="*/ 1395099 h 3616391"/>
              <a:gd name="connsiteX2100" fmla="*/ 10823804 w 11761853"/>
              <a:gd name="connsiteY2100" fmla="*/ 1311559 h 3616391"/>
              <a:gd name="connsiteX2101" fmla="*/ 10858685 w 11761853"/>
              <a:gd name="connsiteY2101" fmla="*/ 1282935 h 3616391"/>
              <a:gd name="connsiteX2102" fmla="*/ 10888053 w 11761853"/>
              <a:gd name="connsiteY2102" fmla="*/ 1269876 h 3616391"/>
              <a:gd name="connsiteX2103" fmla="*/ 10942729 w 11761853"/>
              <a:gd name="connsiteY2103" fmla="*/ 1264535 h 3616391"/>
              <a:gd name="connsiteX2104" fmla="*/ 10826153 w 11761853"/>
              <a:gd name="connsiteY2104" fmla="*/ 1320027 h 3616391"/>
              <a:gd name="connsiteX2105" fmla="*/ 10791927 w 11761853"/>
              <a:gd name="connsiteY2105" fmla="*/ 1348467 h 3616391"/>
              <a:gd name="connsiteX2106" fmla="*/ 11028212 w 11761853"/>
              <a:gd name="connsiteY2106" fmla="*/ 1263980 h 3616391"/>
              <a:gd name="connsiteX2107" fmla="*/ 11037952 w 11761853"/>
              <a:gd name="connsiteY2107" fmla="*/ 1266192 h 3616391"/>
              <a:gd name="connsiteX2108" fmla="*/ 10876939 w 11761853"/>
              <a:gd name="connsiteY2108" fmla="*/ 1348744 h 3616391"/>
              <a:gd name="connsiteX2109" fmla="*/ 10842058 w 11761853"/>
              <a:gd name="connsiteY2109" fmla="*/ 1377367 h 3616391"/>
              <a:gd name="connsiteX2110" fmla="*/ 11256660 w 11761853"/>
              <a:gd name="connsiteY2110" fmla="*/ 1219562 h 3616391"/>
              <a:gd name="connsiteX2111" fmla="*/ 11278170 w 11761853"/>
              <a:gd name="connsiteY2111" fmla="*/ 1213594 h 3616391"/>
              <a:gd name="connsiteX2112" fmla="*/ 11314631 w 11761853"/>
              <a:gd name="connsiteY2112" fmla="*/ 1208395 h 3616391"/>
              <a:gd name="connsiteX2113" fmla="*/ 11281785 w 11761853"/>
              <a:gd name="connsiteY2113" fmla="*/ 1226626 h 3616391"/>
              <a:gd name="connsiteX2114" fmla="*/ 11257293 w 11761853"/>
              <a:gd name="connsiteY2114" fmla="*/ 1257278 h 3616391"/>
              <a:gd name="connsiteX2115" fmla="*/ 11489017 w 11761853"/>
              <a:gd name="connsiteY2115" fmla="*/ 1174057 h 3616391"/>
              <a:gd name="connsiteX2116" fmla="*/ 11721688 w 11761853"/>
              <a:gd name="connsiteY2116" fmla="*/ 1076537 h 3616391"/>
              <a:gd name="connsiteX2117" fmla="*/ 11735377 w 11761853"/>
              <a:gd name="connsiteY2117" fmla="*/ 1072741 h 3616391"/>
              <a:gd name="connsiteX2118" fmla="*/ 11398401 w 11761853"/>
              <a:gd name="connsiteY2118" fmla="*/ 1237083 h 3616391"/>
              <a:gd name="connsiteX2119" fmla="*/ 11364606 w 11761853"/>
              <a:gd name="connsiteY2119" fmla="*/ 1269615 h 3616391"/>
              <a:gd name="connsiteX2120" fmla="*/ 11235173 w 11761853"/>
              <a:gd name="connsiteY2120" fmla="*/ 1329374 h 3616391"/>
              <a:gd name="connsiteX2121" fmla="*/ 11217577 w 11761853"/>
              <a:gd name="connsiteY2121" fmla="*/ 1334256 h 3616391"/>
              <a:gd name="connsiteX2122" fmla="*/ 11231560 w 11761853"/>
              <a:gd name="connsiteY2122" fmla="*/ 1316341 h 3616391"/>
              <a:gd name="connsiteX2123" fmla="*/ 11202193 w 11761853"/>
              <a:gd name="connsiteY2123" fmla="*/ 1329400 h 3616391"/>
              <a:gd name="connsiteX2124" fmla="*/ 11234208 w 11761853"/>
              <a:gd name="connsiteY2124" fmla="*/ 1310696 h 3616391"/>
              <a:gd name="connsiteX2125" fmla="*/ 11260613 w 11761853"/>
              <a:gd name="connsiteY2125" fmla="*/ 1284423 h 3616391"/>
              <a:gd name="connsiteX2126" fmla="*/ 11071613 w 11761853"/>
              <a:gd name="connsiteY2126" fmla="*/ 1369830 h 3616391"/>
              <a:gd name="connsiteX2127" fmla="*/ 11241748 w 11761853"/>
              <a:gd name="connsiteY2127" fmla="*/ 1284747 h 3616391"/>
              <a:gd name="connsiteX2128" fmla="*/ 11274893 w 11761853"/>
              <a:gd name="connsiteY2128" fmla="*/ 1252396 h 3616391"/>
              <a:gd name="connsiteX2129" fmla="*/ 11106787 w 11761853"/>
              <a:gd name="connsiteY2129" fmla="*/ 1327093 h 3616391"/>
              <a:gd name="connsiteX2130" fmla="*/ 11139634 w 11761853"/>
              <a:gd name="connsiteY2130" fmla="*/ 1308859 h 3616391"/>
              <a:gd name="connsiteX2131" fmla="*/ 11173863 w 11761853"/>
              <a:gd name="connsiteY2131" fmla="*/ 1280419 h 3616391"/>
              <a:gd name="connsiteX2132" fmla="*/ 10848023 w 11761853"/>
              <a:gd name="connsiteY2132" fmla="*/ 1398868 h 3616391"/>
              <a:gd name="connsiteX2133" fmla="*/ 10838892 w 11761853"/>
              <a:gd name="connsiteY2133" fmla="*/ 1402014 h 3616391"/>
              <a:gd name="connsiteX2134" fmla="*/ 10783084 w 11761853"/>
              <a:gd name="connsiteY2134" fmla="*/ 1421247 h 3616391"/>
              <a:gd name="connsiteX2135" fmla="*/ 10780937 w 11761853"/>
              <a:gd name="connsiteY2135" fmla="*/ 1423034 h 3616391"/>
              <a:gd name="connsiteX2136" fmla="*/ 10773655 w 11761853"/>
              <a:gd name="connsiteY2136" fmla="*/ 1424897 h 3616391"/>
              <a:gd name="connsiteX2137" fmla="*/ 10744248 w 11761853"/>
              <a:gd name="connsiteY2137" fmla="*/ 1443880 h 3616391"/>
              <a:gd name="connsiteX2138" fmla="*/ 10735540 w 11761853"/>
              <a:gd name="connsiteY2138" fmla="*/ 1453927 h 3616391"/>
              <a:gd name="connsiteX2139" fmla="*/ 10804670 w 11761853"/>
              <a:gd name="connsiteY2139" fmla="*/ 1429839 h 3616391"/>
              <a:gd name="connsiteX2140" fmla="*/ 10873802 w 11761853"/>
              <a:gd name="connsiteY2140" fmla="*/ 1405754 h 3616391"/>
              <a:gd name="connsiteX2141" fmla="*/ 10882271 w 11761853"/>
              <a:gd name="connsiteY2141" fmla="*/ 1403403 h 3616391"/>
              <a:gd name="connsiteX2142" fmla="*/ 11035129 w 11761853"/>
              <a:gd name="connsiteY2142" fmla="*/ 1342057 h 3616391"/>
              <a:gd name="connsiteX2143" fmla="*/ 10901136 w 11761853"/>
              <a:gd name="connsiteY2143" fmla="*/ 1403083 h 3616391"/>
              <a:gd name="connsiteX2144" fmla="*/ 10767145 w 11761853"/>
              <a:gd name="connsiteY2144" fmla="*/ 1464107 h 3616391"/>
              <a:gd name="connsiteX2145" fmla="*/ 10733348 w 11761853"/>
              <a:gd name="connsiteY2145" fmla="*/ 1496639 h 3616391"/>
              <a:gd name="connsiteX2146" fmla="*/ 10892030 w 11761853"/>
              <a:gd name="connsiteY2146" fmla="*/ 1438588 h 3616391"/>
              <a:gd name="connsiteX2147" fmla="*/ 11043805 w 11761853"/>
              <a:gd name="connsiteY2147" fmla="*/ 1373334 h 3616391"/>
              <a:gd name="connsiteX2148" fmla="*/ 10995274 w 11761853"/>
              <a:gd name="connsiteY2148" fmla="*/ 1400829 h 3616391"/>
              <a:gd name="connsiteX2149" fmla="*/ 10977995 w 11761853"/>
              <a:gd name="connsiteY2149" fmla="*/ 1424568 h 3616391"/>
              <a:gd name="connsiteX2150" fmla="*/ 10997009 w 11761853"/>
              <a:gd name="connsiteY2150" fmla="*/ 1414995 h 3616391"/>
              <a:gd name="connsiteX2151" fmla="*/ 11010180 w 11761853"/>
              <a:gd name="connsiteY2151" fmla="*/ 1410996 h 3616391"/>
              <a:gd name="connsiteX2152" fmla="*/ 10923990 w 11761853"/>
              <a:gd name="connsiteY2152" fmla="*/ 1448144 h 3616391"/>
              <a:gd name="connsiteX2153" fmla="*/ 10838173 w 11761853"/>
              <a:gd name="connsiteY2153" fmla="*/ 1482298 h 3616391"/>
              <a:gd name="connsiteX2154" fmla="*/ 10749354 w 11761853"/>
              <a:gd name="connsiteY2154" fmla="*/ 1520082 h 3616391"/>
              <a:gd name="connsiteX2155" fmla="*/ 10772803 w 11761853"/>
              <a:gd name="connsiteY2155" fmla="*/ 1514366 h 3616391"/>
              <a:gd name="connsiteX2156" fmla="*/ 10783411 w 11761853"/>
              <a:gd name="connsiteY2156" fmla="*/ 1511792 h 3616391"/>
              <a:gd name="connsiteX2157" fmla="*/ 10774698 w 11761853"/>
              <a:gd name="connsiteY2157" fmla="*/ 1519690 h 3616391"/>
              <a:gd name="connsiteX2158" fmla="*/ 10771934 w 11761853"/>
              <a:gd name="connsiteY2158" fmla="*/ 1522697 h 3616391"/>
              <a:gd name="connsiteX2159" fmla="*/ 10739182 w 11761853"/>
              <a:gd name="connsiteY2159" fmla="*/ 1531762 h 3616391"/>
              <a:gd name="connsiteX2160" fmla="*/ 10715606 w 11761853"/>
              <a:gd name="connsiteY2160" fmla="*/ 1537073 h 3616391"/>
              <a:gd name="connsiteX2161" fmla="*/ 10651631 w 11761853"/>
              <a:gd name="connsiteY2161" fmla="*/ 1574882 h 3616391"/>
              <a:gd name="connsiteX2162" fmla="*/ 10651556 w 11761853"/>
              <a:gd name="connsiteY2162" fmla="*/ 1575617 h 3616391"/>
              <a:gd name="connsiteX2163" fmla="*/ 10647053 w 11761853"/>
              <a:gd name="connsiteY2163" fmla="*/ 1578409 h 3616391"/>
              <a:gd name="connsiteX2164" fmla="*/ 10643986 w 11761853"/>
              <a:gd name="connsiteY2164" fmla="*/ 1584754 h 3616391"/>
              <a:gd name="connsiteX2165" fmla="*/ 10672418 w 11761853"/>
              <a:gd name="connsiteY2165" fmla="*/ 1565465 h 3616391"/>
              <a:gd name="connsiteX2166" fmla="*/ 10744373 w 11761853"/>
              <a:gd name="connsiteY2166" fmla="*/ 1536383 h 3616391"/>
              <a:gd name="connsiteX2167" fmla="*/ 10742159 w 11761853"/>
              <a:gd name="connsiteY2167" fmla="*/ 1546121 h 3616391"/>
              <a:gd name="connsiteX2168" fmla="*/ 11201561 w 11761853"/>
              <a:gd name="connsiteY2168" fmla="*/ 1362558 h 3616391"/>
              <a:gd name="connsiteX2169" fmla="*/ 11282459 w 11761853"/>
              <a:gd name="connsiteY2169" fmla="*/ 1330294 h 3616391"/>
              <a:gd name="connsiteX2170" fmla="*/ 11252143 w 11761853"/>
              <a:gd name="connsiteY2170" fmla="*/ 1357648 h 3616391"/>
              <a:gd name="connsiteX2171" fmla="*/ 11053585 w 11761853"/>
              <a:gd name="connsiteY2171" fmla="*/ 1441495 h 3616391"/>
              <a:gd name="connsiteX2172" fmla="*/ 10852631 w 11761853"/>
              <a:gd name="connsiteY2172" fmla="*/ 1534425 h 3616391"/>
              <a:gd name="connsiteX2173" fmla="*/ 10822315 w 11761853"/>
              <a:gd name="connsiteY2173" fmla="*/ 1561779 h 3616391"/>
              <a:gd name="connsiteX2174" fmla="*/ 10928201 w 11761853"/>
              <a:gd name="connsiteY2174" fmla="*/ 1518375 h 3616391"/>
              <a:gd name="connsiteX2175" fmla="*/ 11034742 w 11761853"/>
              <a:gd name="connsiteY2175" fmla="*/ 1474788 h 3616391"/>
              <a:gd name="connsiteX2176" fmla="*/ 11024668 w 11761853"/>
              <a:gd name="connsiteY2176" fmla="*/ 1491618 h 3616391"/>
              <a:gd name="connsiteX2177" fmla="*/ 11063165 w 11761853"/>
              <a:gd name="connsiteY2177" fmla="*/ 1476027 h 3616391"/>
              <a:gd name="connsiteX2178" fmla="*/ 11105567 w 11761853"/>
              <a:gd name="connsiteY2178" fmla="*/ 1459353 h 3616391"/>
              <a:gd name="connsiteX2179" fmla="*/ 11098361 w 11761853"/>
              <a:gd name="connsiteY2179" fmla="*/ 1466264 h 3616391"/>
              <a:gd name="connsiteX2180" fmla="*/ 10558062 w 11761853"/>
              <a:gd name="connsiteY2180" fmla="*/ 1682091 h 3616391"/>
              <a:gd name="connsiteX2181" fmla="*/ 10519271 w 11761853"/>
              <a:gd name="connsiteY2181" fmla="*/ 1711798 h 3616391"/>
              <a:gd name="connsiteX2182" fmla="*/ 10509012 w 11761853"/>
              <a:gd name="connsiteY2182" fmla="*/ 1718924 h 3616391"/>
              <a:gd name="connsiteX2183" fmla="*/ 10559243 w 11761853"/>
              <a:gd name="connsiteY2183" fmla="*/ 1692123 h 3616391"/>
              <a:gd name="connsiteX2184" fmla="*/ 10547119 w 11761853"/>
              <a:gd name="connsiteY2184" fmla="*/ 1709694 h 3616391"/>
              <a:gd name="connsiteX2185" fmla="*/ 10523630 w 11761853"/>
              <a:gd name="connsiteY2185" fmla="*/ 1723931 h 3616391"/>
              <a:gd name="connsiteX2186" fmla="*/ 10632250 w 11761853"/>
              <a:gd name="connsiteY2186" fmla="*/ 1676251 h 3616391"/>
              <a:gd name="connsiteX2187" fmla="*/ 10615458 w 11761853"/>
              <a:gd name="connsiteY2187" fmla="*/ 1688649 h 3616391"/>
              <a:gd name="connsiteX2188" fmla="*/ 10613619 w 11761853"/>
              <a:gd name="connsiteY2188" fmla="*/ 1690758 h 3616391"/>
              <a:gd name="connsiteX2189" fmla="*/ 10613702 w 11761853"/>
              <a:gd name="connsiteY2189" fmla="*/ 1695428 h 3616391"/>
              <a:gd name="connsiteX2190" fmla="*/ 10846079 w 11761853"/>
              <a:gd name="connsiteY2190" fmla="*/ 1612027 h 3616391"/>
              <a:gd name="connsiteX2191" fmla="*/ 10956963 w 11761853"/>
              <a:gd name="connsiteY2191" fmla="*/ 1571447 h 3616391"/>
              <a:gd name="connsiteX2192" fmla="*/ 11070891 w 11761853"/>
              <a:gd name="connsiteY2192" fmla="*/ 1521601 h 3616391"/>
              <a:gd name="connsiteX2193" fmla="*/ 11193111 w 11761853"/>
              <a:gd name="connsiteY2193" fmla="*/ 1468753 h 3616391"/>
              <a:gd name="connsiteX2194" fmla="*/ 11195461 w 11761853"/>
              <a:gd name="connsiteY2194" fmla="*/ 1477225 h 3616391"/>
              <a:gd name="connsiteX2195" fmla="*/ 11330718 w 11761853"/>
              <a:gd name="connsiteY2195" fmla="*/ 1420760 h 3616391"/>
              <a:gd name="connsiteX2196" fmla="*/ 11034449 w 11761853"/>
              <a:gd name="connsiteY2196" fmla="*/ 1559777 h 3616391"/>
              <a:gd name="connsiteX2197" fmla="*/ 10959195 w 11761853"/>
              <a:gd name="connsiteY2197" fmla="*/ 1594684 h 3616391"/>
              <a:gd name="connsiteX2198" fmla="*/ 10882858 w 11761853"/>
              <a:gd name="connsiteY2198" fmla="*/ 1625683 h 3616391"/>
              <a:gd name="connsiteX2199" fmla="*/ 10819010 w 11761853"/>
              <a:gd name="connsiteY2199" fmla="*/ 1649210 h 3616391"/>
              <a:gd name="connsiteX2200" fmla="*/ 10812487 w 11761853"/>
              <a:gd name="connsiteY2200" fmla="*/ 1651611 h 3616391"/>
              <a:gd name="connsiteX2201" fmla="*/ 10736184 w 11761853"/>
              <a:gd name="connsiteY2201" fmla="*/ 1702318 h 3616391"/>
              <a:gd name="connsiteX2202" fmla="*/ 10822228 w 11761853"/>
              <a:gd name="connsiteY2202" fmla="*/ 1669341 h 3616391"/>
              <a:gd name="connsiteX2203" fmla="*/ 11018137 w 11761853"/>
              <a:gd name="connsiteY2203" fmla="*/ 1602194 h 3616391"/>
              <a:gd name="connsiteX2204" fmla="*/ 10951355 w 11761853"/>
              <a:gd name="connsiteY2204" fmla="*/ 1634750 h 3616391"/>
              <a:gd name="connsiteX2205" fmla="*/ 10745705 w 11761853"/>
              <a:gd name="connsiteY2205" fmla="*/ 1710741 h 3616391"/>
              <a:gd name="connsiteX2206" fmla="*/ 10740709 w 11761853"/>
              <a:gd name="connsiteY2206" fmla="*/ 1713631 h 3616391"/>
              <a:gd name="connsiteX2207" fmla="*/ 10739834 w 11761853"/>
              <a:gd name="connsiteY2207" fmla="*/ 1714739 h 3616391"/>
              <a:gd name="connsiteX2208" fmla="*/ 10738732 w 11761853"/>
              <a:gd name="connsiteY2208" fmla="*/ 1714772 h 3616391"/>
              <a:gd name="connsiteX2209" fmla="*/ 10731644 w 11761853"/>
              <a:gd name="connsiteY2209" fmla="*/ 1718869 h 3616391"/>
              <a:gd name="connsiteX2210" fmla="*/ 10726476 w 11761853"/>
              <a:gd name="connsiteY2210" fmla="*/ 1723160 h 3616391"/>
              <a:gd name="connsiteX2211" fmla="*/ 10716607 w 11761853"/>
              <a:gd name="connsiteY2211" fmla="*/ 1726530 h 3616391"/>
              <a:gd name="connsiteX2212" fmla="*/ 10725645 w 11761853"/>
              <a:gd name="connsiteY2212" fmla="*/ 1721218 h 3616391"/>
              <a:gd name="connsiteX2213" fmla="*/ 10711775 w 11761853"/>
              <a:gd name="connsiteY2213" fmla="*/ 1725063 h 3616391"/>
              <a:gd name="connsiteX2214" fmla="*/ 10704978 w 11761853"/>
              <a:gd name="connsiteY2214" fmla="*/ 1728090 h 3616391"/>
              <a:gd name="connsiteX2215" fmla="*/ 10667303 w 11761853"/>
              <a:gd name="connsiteY2215" fmla="*/ 1744864 h 3616391"/>
              <a:gd name="connsiteX2216" fmla="*/ 10618019 w 11761853"/>
              <a:gd name="connsiteY2216" fmla="*/ 1774699 h 3616391"/>
              <a:gd name="connsiteX2217" fmla="*/ 10605144 w 11761853"/>
              <a:gd name="connsiteY2217" fmla="*/ 1783585 h 3616391"/>
              <a:gd name="connsiteX2218" fmla="*/ 10533824 w 11761853"/>
              <a:gd name="connsiteY2218" fmla="*/ 1813511 h 3616391"/>
              <a:gd name="connsiteX2219" fmla="*/ 10421445 w 11761853"/>
              <a:gd name="connsiteY2219" fmla="*/ 1863239 h 3616391"/>
              <a:gd name="connsiteX2220" fmla="*/ 10407821 w 11761853"/>
              <a:gd name="connsiteY2220" fmla="*/ 1865816 h 3616391"/>
              <a:gd name="connsiteX2221" fmla="*/ 10392210 w 11761853"/>
              <a:gd name="connsiteY2221" fmla="*/ 1874732 h 3616391"/>
              <a:gd name="connsiteX2222" fmla="*/ 10387985 w 11761853"/>
              <a:gd name="connsiteY2222" fmla="*/ 1874267 h 3616391"/>
              <a:gd name="connsiteX2223" fmla="*/ 10381454 w 11761853"/>
              <a:gd name="connsiteY2223" fmla="*/ 1879803 h 3616391"/>
              <a:gd name="connsiteX2224" fmla="*/ 10377227 w 11761853"/>
              <a:gd name="connsiteY2224" fmla="*/ 1879337 h 3616391"/>
              <a:gd name="connsiteX2225" fmla="*/ 10370697 w 11761853"/>
              <a:gd name="connsiteY2225" fmla="*/ 1884873 h 3616391"/>
              <a:gd name="connsiteX2226" fmla="*/ 10381454 w 11761853"/>
              <a:gd name="connsiteY2226" fmla="*/ 1879803 h 3616391"/>
              <a:gd name="connsiteX2227" fmla="*/ 10392210 w 11761853"/>
              <a:gd name="connsiteY2227" fmla="*/ 1874732 h 3616391"/>
              <a:gd name="connsiteX2228" fmla="*/ 10421445 w 11761853"/>
              <a:gd name="connsiteY2228" fmla="*/ 1863239 h 3616391"/>
              <a:gd name="connsiteX2229" fmla="*/ 10554737 w 11761853"/>
              <a:gd name="connsiteY2229" fmla="*/ 1810312 h 3616391"/>
              <a:gd name="connsiteX2230" fmla="*/ 10596216 w 11761853"/>
              <a:gd name="connsiteY2230" fmla="*/ 1795308 h 3616391"/>
              <a:gd name="connsiteX2231" fmla="*/ 10595015 w 11761853"/>
              <a:gd name="connsiteY2231" fmla="*/ 1797214 h 3616391"/>
              <a:gd name="connsiteX2232" fmla="*/ 10598652 w 11761853"/>
              <a:gd name="connsiteY2232" fmla="*/ 1795221 h 3616391"/>
              <a:gd name="connsiteX2233" fmla="*/ 10586298 w 11761853"/>
              <a:gd name="connsiteY2233" fmla="*/ 1807771 h 3616391"/>
              <a:gd name="connsiteX2234" fmla="*/ 10562795 w 11761853"/>
              <a:gd name="connsiteY2234" fmla="*/ 1818836 h 3616391"/>
              <a:gd name="connsiteX2235" fmla="*/ 10479118 w 11761853"/>
              <a:gd name="connsiteY2235" fmla="*/ 1852875 h 3616391"/>
              <a:gd name="connsiteX2236" fmla="*/ 10481122 w 11761853"/>
              <a:gd name="connsiteY2236" fmla="*/ 1850303 h 3616391"/>
              <a:gd name="connsiteX2237" fmla="*/ 10482611 w 11761853"/>
              <a:gd name="connsiteY2237" fmla="*/ 1849325 h 3616391"/>
              <a:gd name="connsiteX2238" fmla="*/ 10443925 w 11761853"/>
              <a:gd name="connsiteY2238" fmla="*/ 1865321 h 3616391"/>
              <a:gd name="connsiteX2239" fmla="*/ 10483775 w 11761853"/>
              <a:gd name="connsiteY2239" fmla="*/ 1848562 h 3616391"/>
              <a:gd name="connsiteX2240" fmla="*/ 10487093 w 11761853"/>
              <a:gd name="connsiteY2240" fmla="*/ 1846383 h 3616391"/>
              <a:gd name="connsiteX2241" fmla="*/ 10432339 w 11761853"/>
              <a:gd name="connsiteY2241" fmla="*/ 1869813 h 3616391"/>
              <a:gd name="connsiteX2242" fmla="*/ 10432518 w 11761853"/>
              <a:gd name="connsiteY2242" fmla="*/ 1866344 h 3616391"/>
              <a:gd name="connsiteX2243" fmla="*/ 10435491 w 11761853"/>
              <a:gd name="connsiteY2243" fmla="*/ 1865243 h 3616391"/>
              <a:gd name="connsiteX2244" fmla="*/ 10432565 w 11761853"/>
              <a:gd name="connsiteY2244" fmla="*/ 1865430 h 3616391"/>
              <a:gd name="connsiteX2245" fmla="*/ 10432518 w 11761853"/>
              <a:gd name="connsiteY2245" fmla="*/ 1866344 h 3616391"/>
              <a:gd name="connsiteX2246" fmla="*/ 10415615 w 11761853"/>
              <a:gd name="connsiteY2246" fmla="*/ 1872586 h 3616391"/>
              <a:gd name="connsiteX2247" fmla="*/ 10387715 w 11761853"/>
              <a:gd name="connsiteY2247" fmla="*/ 1889572 h 3616391"/>
              <a:gd name="connsiteX2248" fmla="*/ 10381397 w 11761853"/>
              <a:gd name="connsiteY2248" fmla="*/ 1893892 h 3616391"/>
              <a:gd name="connsiteX2249" fmla="*/ 10266890 w 11761853"/>
              <a:gd name="connsiteY2249" fmla="*/ 1945616 h 3616391"/>
              <a:gd name="connsiteX2250" fmla="*/ 10333025 w 11761853"/>
              <a:gd name="connsiteY2250" fmla="*/ 1922934 h 3616391"/>
              <a:gd name="connsiteX2251" fmla="*/ 10314174 w 11761853"/>
              <a:gd name="connsiteY2251" fmla="*/ 1932918 h 3616391"/>
              <a:gd name="connsiteX2252" fmla="*/ 10419627 w 11761853"/>
              <a:gd name="connsiteY2252" fmla="*/ 1894372 h 3616391"/>
              <a:gd name="connsiteX2253" fmla="*/ 10394547 w 11761853"/>
              <a:gd name="connsiteY2253" fmla="*/ 1905234 h 3616391"/>
              <a:gd name="connsiteX2254" fmla="*/ 10297899 w 11761853"/>
              <a:gd name="connsiteY2254" fmla="*/ 1949464 h 3616391"/>
              <a:gd name="connsiteX2255" fmla="*/ 10312453 w 11761853"/>
              <a:gd name="connsiteY2255" fmla="*/ 1947121 h 3616391"/>
              <a:gd name="connsiteX2256" fmla="*/ 10313092 w 11761853"/>
              <a:gd name="connsiteY2256" fmla="*/ 1947082 h 3616391"/>
              <a:gd name="connsiteX2257" fmla="*/ 10317439 w 11761853"/>
              <a:gd name="connsiteY2257" fmla="*/ 1945411 h 3616391"/>
              <a:gd name="connsiteX2258" fmla="*/ 10386244 w 11761853"/>
              <a:gd name="connsiteY2258" fmla="*/ 1916905 h 3616391"/>
              <a:gd name="connsiteX2259" fmla="*/ 10341439 w 11761853"/>
              <a:gd name="connsiteY2259" fmla="*/ 1943963 h 3616391"/>
              <a:gd name="connsiteX2260" fmla="*/ 10336492 w 11761853"/>
              <a:gd name="connsiteY2260" fmla="*/ 1945907 h 3616391"/>
              <a:gd name="connsiteX2261" fmla="*/ 10341794 w 11761853"/>
              <a:gd name="connsiteY2261" fmla="*/ 1950406 h 3616391"/>
              <a:gd name="connsiteX2262" fmla="*/ 10324880 w 11761853"/>
              <a:gd name="connsiteY2262" fmla="*/ 1955567 h 3616391"/>
              <a:gd name="connsiteX2263" fmla="*/ 10304255 w 11761853"/>
              <a:gd name="connsiteY2263" fmla="*/ 1959287 h 3616391"/>
              <a:gd name="connsiteX2264" fmla="*/ 10290689 w 11761853"/>
              <a:gd name="connsiteY2264" fmla="*/ 1965598 h 3616391"/>
              <a:gd name="connsiteX2265" fmla="*/ 10336205 w 11761853"/>
              <a:gd name="connsiteY2265" fmla="*/ 1954011 h 3616391"/>
              <a:gd name="connsiteX2266" fmla="*/ 10472489 w 11761853"/>
              <a:gd name="connsiteY2266" fmla="*/ 1895809 h 3616391"/>
              <a:gd name="connsiteX2267" fmla="*/ 10513914 w 11761853"/>
              <a:gd name="connsiteY2267" fmla="*/ 1878695 h 3616391"/>
              <a:gd name="connsiteX2268" fmla="*/ 10628600 w 11761853"/>
              <a:gd name="connsiteY2268" fmla="*/ 1842266 h 3616391"/>
              <a:gd name="connsiteX2269" fmla="*/ 10579776 w 11761853"/>
              <a:gd name="connsiteY2269" fmla="*/ 1863424 h 3616391"/>
              <a:gd name="connsiteX2270" fmla="*/ 10474144 w 11761853"/>
              <a:gd name="connsiteY2270" fmla="*/ 1907731 h 3616391"/>
              <a:gd name="connsiteX2271" fmla="*/ 10393725 w 11761853"/>
              <a:gd name="connsiteY2271" fmla="*/ 1941268 h 3616391"/>
              <a:gd name="connsiteX2272" fmla="*/ 10442258 w 11761853"/>
              <a:gd name="connsiteY2272" fmla="*/ 1927677 h 3616391"/>
              <a:gd name="connsiteX2273" fmla="*/ 10510956 w 11761853"/>
              <a:gd name="connsiteY2273" fmla="*/ 1900929 h 3616391"/>
              <a:gd name="connsiteX2274" fmla="*/ 10502055 w 11761853"/>
              <a:gd name="connsiteY2274" fmla="*/ 1905334 h 3616391"/>
              <a:gd name="connsiteX2275" fmla="*/ 10471737 w 11761853"/>
              <a:gd name="connsiteY2275" fmla="*/ 1932689 h 3616391"/>
              <a:gd name="connsiteX2276" fmla="*/ 10717147 w 11761853"/>
              <a:gd name="connsiteY2276" fmla="*/ 1845675 h 3616391"/>
              <a:gd name="connsiteX2277" fmla="*/ 10696924 w 11761853"/>
              <a:gd name="connsiteY2277" fmla="*/ 1862597 h 3616391"/>
              <a:gd name="connsiteX2278" fmla="*/ 10695669 w 11761853"/>
              <a:gd name="connsiteY2278" fmla="*/ 1864597 h 3616391"/>
              <a:gd name="connsiteX2279" fmla="*/ 10638810 w 11761853"/>
              <a:gd name="connsiteY2279" fmla="*/ 1888864 h 3616391"/>
              <a:gd name="connsiteX2280" fmla="*/ 10692916 w 11761853"/>
              <a:gd name="connsiteY2280" fmla="*/ 1868980 h 3616391"/>
              <a:gd name="connsiteX2281" fmla="*/ 10692847 w 11761853"/>
              <a:gd name="connsiteY2281" fmla="*/ 1869090 h 3616391"/>
              <a:gd name="connsiteX2282" fmla="*/ 10695304 w 11761853"/>
              <a:gd name="connsiteY2282" fmla="*/ 1870678 h 3616391"/>
              <a:gd name="connsiteX2283" fmla="*/ 10836936 w 11761853"/>
              <a:gd name="connsiteY2283" fmla="*/ 1814420 h 3616391"/>
              <a:gd name="connsiteX2284" fmla="*/ 10884244 w 11761853"/>
              <a:gd name="connsiteY2284" fmla="*/ 1799599 h 3616391"/>
              <a:gd name="connsiteX2285" fmla="*/ 10915927 w 11761853"/>
              <a:gd name="connsiteY2285" fmla="*/ 1801084 h 3616391"/>
              <a:gd name="connsiteX2286" fmla="*/ 10628285 w 11761853"/>
              <a:gd name="connsiteY2286" fmla="*/ 1914958 h 3616391"/>
              <a:gd name="connsiteX2287" fmla="*/ 10606674 w 11761853"/>
              <a:gd name="connsiteY2287" fmla="*/ 1935385 h 3616391"/>
              <a:gd name="connsiteX2288" fmla="*/ 10800931 w 11761853"/>
              <a:gd name="connsiteY2288" fmla="*/ 1867305 h 3616391"/>
              <a:gd name="connsiteX2289" fmla="*/ 10835691 w 11761853"/>
              <a:gd name="connsiteY2289" fmla="*/ 1860788 h 3616391"/>
              <a:gd name="connsiteX2290" fmla="*/ 10674349 w 11761853"/>
              <a:gd name="connsiteY2290" fmla="*/ 1924406 h 3616391"/>
              <a:gd name="connsiteX2291" fmla="*/ 10609126 w 11761853"/>
              <a:gd name="connsiteY2291" fmla="*/ 1949345 h 3616391"/>
              <a:gd name="connsiteX2292" fmla="*/ 10622882 w 11761853"/>
              <a:gd name="connsiteY2292" fmla="*/ 1949136 h 3616391"/>
              <a:gd name="connsiteX2293" fmla="*/ 10588671 w 11761853"/>
              <a:gd name="connsiteY2293" fmla="*/ 1962006 h 3616391"/>
              <a:gd name="connsiteX2294" fmla="*/ 10567934 w 11761853"/>
              <a:gd name="connsiteY2294" fmla="*/ 1970127 h 3616391"/>
              <a:gd name="connsiteX2295" fmla="*/ 10567379 w 11761853"/>
              <a:gd name="connsiteY2295" fmla="*/ 1970344 h 3616391"/>
              <a:gd name="connsiteX2296" fmla="*/ 10550867 w 11761853"/>
              <a:gd name="connsiteY2296" fmla="*/ 1972616 h 3616391"/>
              <a:gd name="connsiteX2297" fmla="*/ 10521395 w 11761853"/>
              <a:gd name="connsiteY2297" fmla="*/ 1984559 h 3616391"/>
              <a:gd name="connsiteX2298" fmla="*/ 10517837 w 11761853"/>
              <a:gd name="connsiteY2298" fmla="*/ 1985988 h 3616391"/>
              <a:gd name="connsiteX2299" fmla="*/ 10529840 w 11761853"/>
              <a:gd name="connsiteY2299" fmla="*/ 1985044 h 3616391"/>
              <a:gd name="connsiteX2300" fmla="*/ 10518685 w 11761853"/>
              <a:gd name="connsiteY2300" fmla="*/ 1989412 h 3616391"/>
              <a:gd name="connsiteX2301" fmla="*/ 10422778 w 11761853"/>
              <a:gd name="connsiteY2301" fmla="*/ 2026968 h 3616391"/>
              <a:gd name="connsiteX2302" fmla="*/ 10254970 w 11761853"/>
              <a:gd name="connsiteY2302" fmla="*/ 2087547 h 3616391"/>
              <a:gd name="connsiteX2303" fmla="*/ 10216179 w 11761853"/>
              <a:gd name="connsiteY2303" fmla="*/ 2117253 h 3616391"/>
              <a:gd name="connsiteX2304" fmla="*/ 10426395 w 11761853"/>
              <a:gd name="connsiteY2304" fmla="*/ 2040000 h 3616391"/>
              <a:gd name="connsiteX2305" fmla="*/ 10565939 w 11761853"/>
              <a:gd name="connsiteY2305" fmla="*/ 1985309 h 3616391"/>
              <a:gd name="connsiteX2306" fmla="*/ 10581004 w 11761853"/>
              <a:gd name="connsiteY2306" fmla="*/ 1979404 h 3616391"/>
              <a:gd name="connsiteX2307" fmla="*/ 10605322 w 11761853"/>
              <a:gd name="connsiteY2307" fmla="*/ 1976629 h 3616391"/>
              <a:gd name="connsiteX2308" fmla="*/ 10617099 w 11761853"/>
              <a:gd name="connsiteY2308" fmla="*/ 1974566 h 3616391"/>
              <a:gd name="connsiteX2309" fmla="*/ 10577218 w 11761853"/>
              <a:gd name="connsiteY2309" fmla="*/ 1989041 h 3616391"/>
              <a:gd name="connsiteX2310" fmla="*/ 10547667 w 11761853"/>
              <a:gd name="connsiteY2310" fmla="*/ 2001448 h 3616391"/>
              <a:gd name="connsiteX2311" fmla="*/ 10533273 w 11761853"/>
              <a:gd name="connsiteY2311" fmla="*/ 2012097 h 3616391"/>
              <a:gd name="connsiteX2312" fmla="*/ 10526858 w 11761853"/>
              <a:gd name="connsiteY2312" fmla="*/ 2012479 h 3616391"/>
              <a:gd name="connsiteX2313" fmla="*/ 10485113 w 11761853"/>
              <a:gd name="connsiteY2313" fmla="*/ 2019283 h 3616391"/>
              <a:gd name="connsiteX2314" fmla="*/ 10482966 w 11761853"/>
              <a:gd name="connsiteY2314" fmla="*/ 2027546 h 3616391"/>
              <a:gd name="connsiteX2315" fmla="*/ 10516256 w 11761853"/>
              <a:gd name="connsiteY2315" fmla="*/ 2025123 h 3616391"/>
              <a:gd name="connsiteX2316" fmla="*/ 10508209 w 11761853"/>
              <a:gd name="connsiteY2316" fmla="*/ 2033214 h 3616391"/>
              <a:gd name="connsiteX2317" fmla="*/ 10510143 w 11761853"/>
              <a:gd name="connsiteY2317" fmla="*/ 2035716 h 3616391"/>
              <a:gd name="connsiteX2318" fmla="*/ 10545593 w 11761853"/>
              <a:gd name="connsiteY2318" fmla="*/ 2022362 h 3616391"/>
              <a:gd name="connsiteX2319" fmla="*/ 10552260 w 11761853"/>
              <a:gd name="connsiteY2319" fmla="*/ 2021692 h 3616391"/>
              <a:gd name="connsiteX2320" fmla="*/ 10573970 w 11761853"/>
              <a:gd name="connsiteY2320" fmla="*/ 2018361 h 3616391"/>
              <a:gd name="connsiteX2321" fmla="*/ 10576304 w 11761853"/>
              <a:gd name="connsiteY2321" fmla="*/ 2019928 h 3616391"/>
              <a:gd name="connsiteX2322" fmla="*/ 10470509 w 11761853"/>
              <a:gd name="connsiteY2322" fmla="*/ 2059794 h 3616391"/>
              <a:gd name="connsiteX2323" fmla="*/ 10469503 w 11761853"/>
              <a:gd name="connsiteY2323" fmla="*/ 2059896 h 3616391"/>
              <a:gd name="connsiteX2324" fmla="*/ 10462803 w 11761853"/>
              <a:gd name="connsiteY2324" fmla="*/ 2062698 h 3616391"/>
              <a:gd name="connsiteX2325" fmla="*/ 10460962 w 11761853"/>
              <a:gd name="connsiteY2325" fmla="*/ 2063392 h 3616391"/>
              <a:gd name="connsiteX2326" fmla="*/ 10460725 w 11761853"/>
              <a:gd name="connsiteY2326" fmla="*/ 2063566 h 3616391"/>
              <a:gd name="connsiteX2327" fmla="*/ 10448412 w 11761853"/>
              <a:gd name="connsiteY2327" fmla="*/ 2068715 h 3616391"/>
              <a:gd name="connsiteX2328" fmla="*/ 10446272 w 11761853"/>
              <a:gd name="connsiteY2328" fmla="*/ 2074260 h 3616391"/>
              <a:gd name="connsiteX2329" fmla="*/ 10431185 w 11761853"/>
              <a:gd name="connsiteY2329" fmla="*/ 2085421 h 3616391"/>
              <a:gd name="connsiteX2330" fmla="*/ 10421502 w 11761853"/>
              <a:gd name="connsiteY2330" fmla="*/ 2095157 h 3616391"/>
              <a:gd name="connsiteX2331" fmla="*/ 10423136 w 11761853"/>
              <a:gd name="connsiteY2331" fmla="*/ 2097272 h 3616391"/>
              <a:gd name="connsiteX2332" fmla="*/ 10383237 w 11761853"/>
              <a:gd name="connsiteY2332" fmla="*/ 2104427 h 3616391"/>
              <a:gd name="connsiteX2333" fmla="*/ 10322401 w 11761853"/>
              <a:gd name="connsiteY2333" fmla="*/ 2109518 h 3616391"/>
              <a:gd name="connsiteX2334" fmla="*/ 10277962 w 11761853"/>
              <a:gd name="connsiteY2334" fmla="*/ 2115355 h 3616391"/>
              <a:gd name="connsiteX2335" fmla="*/ 10273397 w 11761853"/>
              <a:gd name="connsiteY2335" fmla="*/ 2118730 h 3616391"/>
              <a:gd name="connsiteX2336" fmla="*/ 10259584 w 11761853"/>
              <a:gd name="connsiteY2336" fmla="*/ 2127331 h 3616391"/>
              <a:gd name="connsiteX2337" fmla="*/ 10273848 w 11761853"/>
              <a:gd name="connsiteY2337" fmla="*/ 2125907 h 3616391"/>
              <a:gd name="connsiteX2338" fmla="*/ 10434742 w 11761853"/>
              <a:gd name="connsiteY2338" fmla="*/ 2109663 h 3616391"/>
              <a:gd name="connsiteX2339" fmla="*/ 10427370 w 11761853"/>
              <a:gd name="connsiteY2339" fmla="*/ 2112794 h 3616391"/>
              <a:gd name="connsiteX2340" fmla="*/ 10317864 w 11761853"/>
              <a:gd name="connsiteY2340" fmla="*/ 2159921 h 3616391"/>
              <a:gd name="connsiteX2341" fmla="*/ 9820305 w 11761853"/>
              <a:gd name="connsiteY2341" fmla="*/ 2340035 h 3616391"/>
              <a:gd name="connsiteX2342" fmla="*/ 9780863 w 11761853"/>
              <a:gd name="connsiteY2342" fmla="*/ 2369923 h 3616391"/>
              <a:gd name="connsiteX2343" fmla="*/ 10244959 w 11761853"/>
              <a:gd name="connsiteY2343" fmla="*/ 2203301 h 3616391"/>
              <a:gd name="connsiteX2344" fmla="*/ 10253432 w 11761853"/>
              <a:gd name="connsiteY2344" fmla="*/ 2200950 h 3616391"/>
              <a:gd name="connsiteX2345" fmla="*/ 10287546 w 11761853"/>
              <a:gd name="connsiteY2345" fmla="*/ 2187277 h 3616391"/>
              <a:gd name="connsiteX2346" fmla="*/ 10500407 w 11761853"/>
              <a:gd name="connsiteY2346" fmla="*/ 2104376 h 3616391"/>
              <a:gd name="connsiteX2347" fmla="*/ 10505435 w 11761853"/>
              <a:gd name="connsiteY2347" fmla="*/ 2102446 h 3616391"/>
              <a:gd name="connsiteX2348" fmla="*/ 10543460 w 11761853"/>
              <a:gd name="connsiteY2348" fmla="*/ 2098436 h 3616391"/>
              <a:gd name="connsiteX2349" fmla="*/ 10347268 w 11761853"/>
              <a:gd name="connsiteY2349" fmla="*/ 2172291 h 3616391"/>
              <a:gd name="connsiteX2350" fmla="*/ 10139256 w 11761853"/>
              <a:gd name="connsiteY2350" fmla="*/ 2247356 h 3616391"/>
              <a:gd name="connsiteX2351" fmla="*/ 9932337 w 11761853"/>
              <a:gd name="connsiteY2351" fmla="*/ 2318784 h 3616391"/>
              <a:gd name="connsiteX2352" fmla="*/ 9720857 w 11761853"/>
              <a:gd name="connsiteY2352" fmla="*/ 2391478 h 3616391"/>
              <a:gd name="connsiteX2353" fmla="*/ 9300765 w 11761853"/>
              <a:gd name="connsiteY2353" fmla="*/ 2526951 h 3616391"/>
              <a:gd name="connsiteX2354" fmla="*/ 9091499 w 11761853"/>
              <a:gd name="connsiteY2354" fmla="*/ 2589907 h 3616391"/>
              <a:gd name="connsiteX2355" fmla="*/ 8876405 w 11761853"/>
              <a:gd name="connsiteY2355" fmla="*/ 2649570 h 3616391"/>
              <a:gd name="connsiteX2356" fmla="*/ 8450779 w 11761853"/>
              <a:gd name="connsiteY2356" fmla="*/ 2767627 h 3616391"/>
              <a:gd name="connsiteX2357" fmla="*/ 8022008 w 11761853"/>
              <a:gd name="connsiteY2357" fmla="*/ 2871822 h 3616391"/>
              <a:gd name="connsiteX2358" fmla="*/ 7805831 w 11761853"/>
              <a:gd name="connsiteY2358" fmla="*/ 2927577 h 3616391"/>
              <a:gd name="connsiteX2359" fmla="*/ 7591504 w 11761853"/>
              <a:gd name="connsiteY2359" fmla="*/ 2972288 h 3616391"/>
              <a:gd name="connsiteX2360" fmla="*/ 7159302 w 11761853"/>
              <a:gd name="connsiteY2360" fmla="*/ 3064105 h 3616391"/>
              <a:gd name="connsiteX2361" fmla="*/ 6763677 w 11761853"/>
              <a:gd name="connsiteY2361" fmla="*/ 3135949 h 3616391"/>
              <a:gd name="connsiteX2362" fmla="*/ 6565865 w 11761853"/>
              <a:gd name="connsiteY2362" fmla="*/ 3171871 h 3616391"/>
              <a:gd name="connsiteX2363" fmla="*/ 6366967 w 11761853"/>
              <a:gd name="connsiteY2363" fmla="*/ 3203885 h 3616391"/>
              <a:gd name="connsiteX2364" fmla="*/ 5968381 w 11761853"/>
              <a:gd name="connsiteY2364" fmla="*/ 3262517 h 3616391"/>
              <a:gd name="connsiteX2365" fmla="*/ 5772601 w 11761853"/>
              <a:gd name="connsiteY2365" fmla="*/ 3288051 h 3616391"/>
              <a:gd name="connsiteX2366" fmla="*/ 5571175 w 11761853"/>
              <a:gd name="connsiteY2366" fmla="*/ 3310942 h 3616391"/>
              <a:gd name="connsiteX2367" fmla="*/ 4545252 w 11761853"/>
              <a:gd name="connsiteY2367" fmla="*/ 3411970 h 3616391"/>
              <a:gd name="connsiteX2368" fmla="*/ 4414545 w 11761853"/>
              <a:gd name="connsiteY2368" fmla="*/ 3417742 h 3616391"/>
              <a:gd name="connsiteX2369" fmla="*/ 4414546 w 11761853"/>
              <a:gd name="connsiteY2369" fmla="*/ 3417742 h 3616391"/>
              <a:gd name="connsiteX2370" fmla="*/ 4406384 w 11761853"/>
              <a:gd name="connsiteY2370" fmla="*/ 3435039 h 3616391"/>
              <a:gd name="connsiteX2371" fmla="*/ 4415341 w 11761853"/>
              <a:gd name="connsiteY2371" fmla="*/ 3440847 h 3616391"/>
              <a:gd name="connsiteX2372" fmla="*/ 4408652 w 11761853"/>
              <a:gd name="connsiteY2372" fmla="*/ 3451162 h 3616391"/>
              <a:gd name="connsiteX2373" fmla="*/ 4408818 w 11761853"/>
              <a:gd name="connsiteY2373" fmla="*/ 3452008 h 3616391"/>
              <a:gd name="connsiteX2374" fmla="*/ 4394083 w 11761853"/>
              <a:gd name="connsiteY2374" fmla="*/ 3449893 h 3616391"/>
              <a:gd name="connsiteX2375" fmla="*/ 4212740 w 11761853"/>
              <a:gd name="connsiteY2375" fmla="*/ 3453009 h 3616391"/>
              <a:gd name="connsiteX2376" fmla="*/ 3942524 w 11761853"/>
              <a:gd name="connsiteY2376" fmla="*/ 3474991 h 3616391"/>
              <a:gd name="connsiteX2377" fmla="*/ 3670800 w 11761853"/>
              <a:gd name="connsiteY2377" fmla="*/ 3495383 h 3616391"/>
              <a:gd name="connsiteX2378" fmla="*/ 3428413 w 11761853"/>
              <a:gd name="connsiteY2378" fmla="*/ 3504271 h 3616391"/>
              <a:gd name="connsiteX2379" fmla="*/ 3419097 w 11761853"/>
              <a:gd name="connsiteY2379" fmla="*/ 3509220 h 3616391"/>
              <a:gd name="connsiteX2380" fmla="*/ 3480321 w 11761853"/>
              <a:gd name="connsiteY2380" fmla="*/ 3507404 h 3616391"/>
              <a:gd name="connsiteX2381" fmla="*/ 3564114 w 11761853"/>
              <a:gd name="connsiteY2381" fmla="*/ 3509233 h 3616391"/>
              <a:gd name="connsiteX2382" fmla="*/ 3726530 w 11761853"/>
              <a:gd name="connsiteY2382" fmla="*/ 3497329 h 3616391"/>
              <a:gd name="connsiteX2383" fmla="*/ 3974686 w 11761853"/>
              <a:gd name="connsiteY2383" fmla="*/ 3484246 h 3616391"/>
              <a:gd name="connsiteX2384" fmla="*/ 4045706 w 11761853"/>
              <a:gd name="connsiteY2384" fmla="*/ 3481454 h 3616391"/>
              <a:gd name="connsiteX2385" fmla="*/ 4034717 w 11761853"/>
              <a:gd name="connsiteY2385" fmla="*/ 3488984 h 3616391"/>
              <a:gd name="connsiteX2386" fmla="*/ 3969391 w 11761853"/>
              <a:gd name="connsiteY2386" fmla="*/ 3492412 h 3616391"/>
              <a:gd name="connsiteX2387" fmla="*/ 3709131 w 11761853"/>
              <a:gd name="connsiteY2387" fmla="*/ 3509250 h 3616391"/>
              <a:gd name="connsiteX2388" fmla="*/ 3364400 w 11761853"/>
              <a:gd name="connsiteY2388" fmla="*/ 3515879 h 3616391"/>
              <a:gd name="connsiteX2389" fmla="*/ 3191360 w 11761853"/>
              <a:gd name="connsiteY2389" fmla="*/ 3524554 h 3616391"/>
              <a:gd name="connsiteX2390" fmla="*/ 2752051 w 11761853"/>
              <a:gd name="connsiteY2390" fmla="*/ 3497330 h 3616391"/>
              <a:gd name="connsiteX2391" fmla="*/ 2685969 w 11761853"/>
              <a:gd name="connsiteY2391" fmla="*/ 3485129 h 3616391"/>
              <a:gd name="connsiteX2392" fmla="*/ 2667963 w 11761853"/>
              <a:gd name="connsiteY2392" fmla="*/ 3485808 h 3616391"/>
              <a:gd name="connsiteX2393" fmla="*/ 2667571 w 11761853"/>
              <a:gd name="connsiteY2393" fmla="*/ 3484982 h 3616391"/>
              <a:gd name="connsiteX2394" fmla="*/ 2664795 w 11761853"/>
              <a:gd name="connsiteY2394" fmla="*/ 3485927 h 3616391"/>
              <a:gd name="connsiteX2395" fmla="*/ 2667963 w 11761853"/>
              <a:gd name="connsiteY2395" fmla="*/ 3485808 h 3616391"/>
              <a:gd name="connsiteX2396" fmla="*/ 2669454 w 11761853"/>
              <a:gd name="connsiteY2396" fmla="*/ 3488947 h 3616391"/>
              <a:gd name="connsiteX2397" fmla="*/ 2609900 w 11761853"/>
              <a:gd name="connsiteY2397" fmla="*/ 3488184 h 3616391"/>
              <a:gd name="connsiteX2398" fmla="*/ 2622678 w 11761853"/>
              <a:gd name="connsiteY2398" fmla="*/ 3492806 h 3616391"/>
              <a:gd name="connsiteX2399" fmla="*/ 2628290 w 11761853"/>
              <a:gd name="connsiteY2399" fmla="*/ 3503771 h 3616391"/>
              <a:gd name="connsiteX2400" fmla="*/ 2676216 w 11761853"/>
              <a:gd name="connsiteY2400" fmla="*/ 3512261 h 3616391"/>
              <a:gd name="connsiteX2401" fmla="*/ 2753960 w 11761853"/>
              <a:gd name="connsiteY2401" fmla="*/ 3524352 h 3616391"/>
              <a:gd name="connsiteX2402" fmla="*/ 2821481 w 11761853"/>
              <a:gd name="connsiteY2402" fmla="*/ 3534163 h 3616391"/>
              <a:gd name="connsiteX2403" fmla="*/ 2804452 w 11761853"/>
              <a:gd name="connsiteY2403" fmla="*/ 3533372 h 3616391"/>
              <a:gd name="connsiteX2404" fmla="*/ 2717088 w 11761853"/>
              <a:gd name="connsiteY2404" fmla="*/ 3520374 h 3616391"/>
              <a:gd name="connsiteX2405" fmla="*/ 2535966 w 11761853"/>
              <a:gd name="connsiteY2405" fmla="*/ 3497560 h 3616391"/>
              <a:gd name="connsiteX2406" fmla="*/ 2440321 w 11761853"/>
              <a:gd name="connsiteY2406" fmla="*/ 3481636 h 3616391"/>
              <a:gd name="connsiteX2407" fmla="*/ 2352019 w 11761853"/>
              <a:gd name="connsiteY2407" fmla="*/ 3464978 h 3616391"/>
              <a:gd name="connsiteX2408" fmla="*/ 2456235 w 11761853"/>
              <a:gd name="connsiteY2408" fmla="*/ 3480049 h 3616391"/>
              <a:gd name="connsiteX2409" fmla="*/ 2491382 w 11761853"/>
              <a:gd name="connsiteY2409" fmla="*/ 3483915 h 3616391"/>
              <a:gd name="connsiteX2410" fmla="*/ 2461529 w 11761853"/>
              <a:gd name="connsiteY2410" fmla="*/ 3471884 h 3616391"/>
              <a:gd name="connsiteX2411" fmla="*/ 2355715 w 11761853"/>
              <a:gd name="connsiteY2411" fmla="*/ 3455581 h 3616391"/>
              <a:gd name="connsiteX2412" fmla="*/ 2337973 w 11761853"/>
              <a:gd name="connsiteY2412" fmla="*/ 3457531 h 3616391"/>
              <a:gd name="connsiteX2413" fmla="*/ 2318759 w 11761853"/>
              <a:gd name="connsiteY2413" fmla="*/ 3458207 h 3616391"/>
              <a:gd name="connsiteX2414" fmla="*/ 2320693 w 11761853"/>
              <a:gd name="connsiteY2414" fmla="*/ 3459928 h 3616391"/>
              <a:gd name="connsiteX2415" fmla="*/ 2317573 w 11761853"/>
              <a:gd name="connsiteY2415" fmla="*/ 3461109 h 3616391"/>
              <a:gd name="connsiteX2416" fmla="*/ 2312789 w 11761853"/>
              <a:gd name="connsiteY2416" fmla="*/ 3458416 h 3616391"/>
              <a:gd name="connsiteX2417" fmla="*/ 2267088 w 11761853"/>
              <a:gd name="connsiteY2417" fmla="*/ 3460026 h 3616391"/>
              <a:gd name="connsiteX2418" fmla="*/ 2200798 w 11761853"/>
              <a:gd name="connsiteY2418" fmla="*/ 3459546 h 3616391"/>
              <a:gd name="connsiteX2419" fmla="*/ 2014024 w 11761853"/>
              <a:gd name="connsiteY2419" fmla="*/ 3455657 h 3616391"/>
              <a:gd name="connsiteX2420" fmla="*/ 1929303 w 11761853"/>
              <a:gd name="connsiteY2420" fmla="*/ 3448256 h 3616391"/>
              <a:gd name="connsiteX2421" fmla="*/ 1869634 w 11761853"/>
              <a:gd name="connsiteY2421" fmla="*/ 3441080 h 3616391"/>
              <a:gd name="connsiteX2422" fmla="*/ 1875314 w 11761853"/>
              <a:gd name="connsiteY2422" fmla="*/ 3440640 h 3616391"/>
              <a:gd name="connsiteX2423" fmla="*/ 1920939 w 11761853"/>
              <a:gd name="connsiteY2423" fmla="*/ 3440805 h 3616391"/>
              <a:gd name="connsiteX2424" fmla="*/ 1925366 w 11761853"/>
              <a:gd name="connsiteY2424" fmla="*/ 3440507 h 3616391"/>
              <a:gd name="connsiteX2425" fmla="*/ 1949494 w 11761853"/>
              <a:gd name="connsiteY2425" fmla="*/ 3443393 h 3616391"/>
              <a:gd name="connsiteX2426" fmla="*/ 2027796 w 11761853"/>
              <a:gd name="connsiteY2426" fmla="*/ 3449324 h 3616391"/>
              <a:gd name="connsiteX2427" fmla="*/ 2195160 w 11761853"/>
              <a:gd name="connsiteY2427" fmla="*/ 3450779 h 3616391"/>
              <a:gd name="connsiteX2428" fmla="*/ 2308904 w 11761853"/>
              <a:gd name="connsiteY2428" fmla="*/ 3446950 h 3616391"/>
              <a:gd name="connsiteX2429" fmla="*/ 2229377 w 11761853"/>
              <a:gd name="connsiteY2429" fmla="*/ 3431241 h 3616391"/>
              <a:gd name="connsiteX2430" fmla="*/ 2337258 w 11761853"/>
              <a:gd name="connsiteY2430" fmla="*/ 3444875 h 3616391"/>
              <a:gd name="connsiteX2431" fmla="*/ 2343204 w 11761853"/>
              <a:gd name="connsiteY2431" fmla="*/ 3445795 h 3616391"/>
              <a:gd name="connsiteX2432" fmla="*/ 2364884 w 11761853"/>
              <a:gd name="connsiteY2432" fmla="*/ 3445065 h 3616391"/>
              <a:gd name="connsiteX2433" fmla="*/ 2383912 w 11761853"/>
              <a:gd name="connsiteY2433" fmla="*/ 3449467 h 3616391"/>
              <a:gd name="connsiteX2434" fmla="*/ 2377294 w 11761853"/>
              <a:gd name="connsiteY2434" fmla="*/ 3451070 h 3616391"/>
              <a:gd name="connsiteX2435" fmla="*/ 2445766 w 11761853"/>
              <a:gd name="connsiteY2435" fmla="*/ 3461662 h 3616391"/>
              <a:gd name="connsiteX2436" fmla="*/ 2462167 w 11761853"/>
              <a:gd name="connsiteY2436" fmla="*/ 3460698 h 3616391"/>
              <a:gd name="connsiteX2437" fmla="*/ 2447438 w 11761853"/>
              <a:gd name="connsiteY2437" fmla="*/ 3459084 h 3616391"/>
              <a:gd name="connsiteX2438" fmla="*/ 2328303 w 11761853"/>
              <a:gd name="connsiteY2438" fmla="*/ 3437695 h 3616391"/>
              <a:gd name="connsiteX2439" fmla="*/ 2252236 w 11761853"/>
              <a:gd name="connsiteY2439" fmla="*/ 3422237 h 3616391"/>
              <a:gd name="connsiteX2440" fmla="*/ 2263319 w 11761853"/>
              <a:gd name="connsiteY2440" fmla="*/ 3421222 h 3616391"/>
              <a:gd name="connsiteX2441" fmla="*/ 2263801 w 11761853"/>
              <a:gd name="connsiteY2441" fmla="*/ 3421126 h 3616391"/>
              <a:gd name="connsiteX2442" fmla="*/ 2267194 w 11761853"/>
              <a:gd name="connsiteY2442" fmla="*/ 3421574 h 3616391"/>
              <a:gd name="connsiteX2443" fmla="*/ 2321093 w 11761853"/>
              <a:gd name="connsiteY2443" fmla="*/ 3430271 h 3616391"/>
              <a:gd name="connsiteX2444" fmla="*/ 2303553 w 11761853"/>
              <a:gd name="connsiteY2444" fmla="*/ 3420044 h 3616391"/>
              <a:gd name="connsiteX2445" fmla="*/ 2292161 w 11761853"/>
              <a:gd name="connsiteY2445" fmla="*/ 3418790 h 3616391"/>
              <a:gd name="connsiteX2446" fmla="*/ 2225043 w 11761853"/>
              <a:gd name="connsiteY2446" fmla="*/ 3422155 h 3616391"/>
              <a:gd name="connsiteX2447" fmla="*/ 1785736 w 11761853"/>
              <a:gd name="connsiteY2447" fmla="*/ 3394931 h 3616391"/>
              <a:gd name="connsiteX2448" fmla="*/ 1719652 w 11761853"/>
              <a:gd name="connsiteY2448" fmla="*/ 3382731 h 3616391"/>
              <a:gd name="connsiteX2449" fmla="*/ 1701647 w 11761853"/>
              <a:gd name="connsiteY2449" fmla="*/ 3383410 h 3616391"/>
              <a:gd name="connsiteX2450" fmla="*/ 1701255 w 11761853"/>
              <a:gd name="connsiteY2450" fmla="*/ 3382584 h 3616391"/>
              <a:gd name="connsiteX2451" fmla="*/ 1698479 w 11761853"/>
              <a:gd name="connsiteY2451" fmla="*/ 3383530 h 3616391"/>
              <a:gd name="connsiteX2452" fmla="*/ 1701647 w 11761853"/>
              <a:gd name="connsiteY2452" fmla="*/ 3383410 h 3616391"/>
              <a:gd name="connsiteX2453" fmla="*/ 1703136 w 11761853"/>
              <a:gd name="connsiteY2453" fmla="*/ 3386550 h 3616391"/>
              <a:gd name="connsiteX2454" fmla="*/ 1643584 w 11761853"/>
              <a:gd name="connsiteY2454" fmla="*/ 3385786 h 3616391"/>
              <a:gd name="connsiteX2455" fmla="*/ 1656361 w 11761853"/>
              <a:gd name="connsiteY2455" fmla="*/ 3390409 h 3616391"/>
              <a:gd name="connsiteX2456" fmla="*/ 1661974 w 11761853"/>
              <a:gd name="connsiteY2456" fmla="*/ 3401375 h 3616391"/>
              <a:gd name="connsiteX2457" fmla="*/ 1709901 w 11761853"/>
              <a:gd name="connsiteY2457" fmla="*/ 3409864 h 3616391"/>
              <a:gd name="connsiteX2458" fmla="*/ 1787645 w 11761853"/>
              <a:gd name="connsiteY2458" fmla="*/ 3421953 h 3616391"/>
              <a:gd name="connsiteX2459" fmla="*/ 1855163 w 11761853"/>
              <a:gd name="connsiteY2459" fmla="*/ 3431766 h 3616391"/>
              <a:gd name="connsiteX2460" fmla="*/ 1838135 w 11761853"/>
              <a:gd name="connsiteY2460" fmla="*/ 3430975 h 3616391"/>
              <a:gd name="connsiteX2461" fmla="*/ 1750770 w 11761853"/>
              <a:gd name="connsiteY2461" fmla="*/ 3417976 h 3616391"/>
              <a:gd name="connsiteX2462" fmla="*/ 1569650 w 11761853"/>
              <a:gd name="connsiteY2462" fmla="*/ 3395162 h 3616391"/>
              <a:gd name="connsiteX2463" fmla="*/ 1474006 w 11761853"/>
              <a:gd name="connsiteY2463" fmla="*/ 3379239 h 3616391"/>
              <a:gd name="connsiteX2464" fmla="*/ 1385704 w 11761853"/>
              <a:gd name="connsiteY2464" fmla="*/ 3362579 h 3616391"/>
              <a:gd name="connsiteX2465" fmla="*/ 1489918 w 11761853"/>
              <a:gd name="connsiteY2465" fmla="*/ 3377650 h 3616391"/>
              <a:gd name="connsiteX2466" fmla="*/ 1525067 w 11761853"/>
              <a:gd name="connsiteY2466" fmla="*/ 3381518 h 3616391"/>
              <a:gd name="connsiteX2467" fmla="*/ 1495214 w 11761853"/>
              <a:gd name="connsiteY2467" fmla="*/ 3369486 h 3616391"/>
              <a:gd name="connsiteX2468" fmla="*/ 1263060 w 11761853"/>
              <a:gd name="connsiteY2468" fmla="*/ 3328842 h 3616391"/>
              <a:gd name="connsiteX2469" fmla="*/ 1479451 w 11761853"/>
              <a:gd name="connsiteY2469" fmla="*/ 3359264 h 3616391"/>
              <a:gd name="connsiteX2470" fmla="*/ 1495851 w 11761853"/>
              <a:gd name="connsiteY2470" fmla="*/ 3358299 h 3616391"/>
              <a:gd name="connsiteX2471" fmla="*/ 1481121 w 11761853"/>
              <a:gd name="connsiteY2471" fmla="*/ 3356686 h 3616391"/>
              <a:gd name="connsiteX2472" fmla="*/ 1361987 w 11761853"/>
              <a:gd name="connsiteY2472" fmla="*/ 3335297 h 3616391"/>
              <a:gd name="connsiteX2473" fmla="*/ 1285921 w 11761853"/>
              <a:gd name="connsiteY2473" fmla="*/ 3319838 h 3616391"/>
              <a:gd name="connsiteX2474" fmla="*/ 1297004 w 11761853"/>
              <a:gd name="connsiteY2474" fmla="*/ 3318823 h 3616391"/>
              <a:gd name="connsiteX2475" fmla="*/ 1297486 w 11761853"/>
              <a:gd name="connsiteY2475" fmla="*/ 3318729 h 3616391"/>
              <a:gd name="connsiteX2476" fmla="*/ 1300879 w 11761853"/>
              <a:gd name="connsiteY2476" fmla="*/ 3319176 h 3616391"/>
              <a:gd name="connsiteX2477" fmla="*/ 1354776 w 11761853"/>
              <a:gd name="connsiteY2477" fmla="*/ 3327875 h 3616391"/>
              <a:gd name="connsiteX2478" fmla="*/ 1318952 w 11761853"/>
              <a:gd name="connsiteY2478" fmla="*/ 3315634 h 3616391"/>
              <a:gd name="connsiteX2479" fmla="*/ 1315085 w 11761853"/>
              <a:gd name="connsiteY2479" fmla="*/ 3315090 h 3616391"/>
              <a:gd name="connsiteX2480" fmla="*/ 1318664 w 11761853"/>
              <a:gd name="connsiteY2480" fmla="*/ 3310576 h 3616391"/>
              <a:gd name="connsiteX2481" fmla="*/ 1305573 w 11761853"/>
              <a:gd name="connsiteY2481" fmla="*/ 3309870 h 3616391"/>
              <a:gd name="connsiteX2482" fmla="*/ 1289831 w 11761853"/>
              <a:gd name="connsiteY2482" fmla="*/ 3310996 h 3616391"/>
              <a:gd name="connsiteX2483" fmla="*/ 1279144 w 11761853"/>
              <a:gd name="connsiteY2483" fmla="*/ 3308749 h 3616391"/>
              <a:gd name="connsiteX2484" fmla="*/ 1314174 w 11761853"/>
              <a:gd name="connsiteY2484" fmla="*/ 3308872 h 3616391"/>
              <a:gd name="connsiteX2485" fmla="*/ 1518462 w 11761853"/>
              <a:gd name="connsiteY2485" fmla="*/ 3343047 h 3616391"/>
              <a:gd name="connsiteX2486" fmla="*/ 1599191 w 11761853"/>
              <a:gd name="connsiteY2486" fmla="*/ 3349605 h 3616391"/>
              <a:gd name="connsiteX2487" fmla="*/ 1588284 w 11761853"/>
              <a:gd name="connsiteY2487" fmla="*/ 3346806 h 3616391"/>
              <a:gd name="connsiteX2488" fmla="*/ 1421295 w 11761853"/>
              <a:gd name="connsiteY2488" fmla="*/ 3317893 h 3616391"/>
              <a:gd name="connsiteX2489" fmla="*/ 1358282 w 11761853"/>
              <a:gd name="connsiteY2489" fmla="*/ 3307558 h 3616391"/>
              <a:gd name="connsiteX2490" fmla="*/ 1395742 w 11761853"/>
              <a:gd name="connsiteY2490" fmla="*/ 3308649 h 3616391"/>
              <a:gd name="connsiteX2491" fmla="*/ 1583308 w 11761853"/>
              <a:gd name="connsiteY2491" fmla="*/ 3335643 h 3616391"/>
              <a:gd name="connsiteX2492" fmla="*/ 1657787 w 11761853"/>
              <a:gd name="connsiteY2492" fmla="*/ 3342424 h 3616391"/>
              <a:gd name="connsiteX2493" fmla="*/ 1605402 w 11761853"/>
              <a:gd name="connsiteY2493" fmla="*/ 3335316 h 3616391"/>
              <a:gd name="connsiteX2494" fmla="*/ 1552818 w 11761853"/>
              <a:gd name="connsiteY2494" fmla="*/ 3323808 h 3616391"/>
              <a:gd name="connsiteX2495" fmla="*/ 1646683 w 11761853"/>
              <a:gd name="connsiteY2495" fmla="*/ 3335222 h 3616391"/>
              <a:gd name="connsiteX2496" fmla="*/ 1677054 w 11761853"/>
              <a:gd name="connsiteY2496" fmla="*/ 3332327 h 3616391"/>
              <a:gd name="connsiteX2497" fmla="*/ 1784533 w 11761853"/>
              <a:gd name="connsiteY2497" fmla="*/ 3341577 h 3616391"/>
              <a:gd name="connsiteX2498" fmla="*/ 1800934 w 11761853"/>
              <a:gd name="connsiteY2498" fmla="*/ 3340614 h 3616391"/>
              <a:gd name="connsiteX2499" fmla="*/ 1773426 w 11761853"/>
              <a:gd name="connsiteY2499" fmla="*/ 3334378 h 3616391"/>
              <a:gd name="connsiteX2500" fmla="*/ 1546051 w 11761853"/>
              <a:gd name="connsiteY2500" fmla="*/ 3300498 h 3616391"/>
              <a:gd name="connsiteX2501" fmla="*/ 1737244 w 11761853"/>
              <a:gd name="connsiteY2501" fmla="*/ 3321905 h 3616391"/>
              <a:gd name="connsiteX2502" fmla="*/ 1760810 w 11761853"/>
              <a:gd name="connsiteY2502" fmla="*/ 3314598 h 3616391"/>
              <a:gd name="connsiteX2503" fmla="*/ 1535943 w 11761853"/>
              <a:gd name="connsiteY2503" fmla="*/ 3282342 h 3616391"/>
              <a:gd name="connsiteX2504" fmla="*/ 1518031 w 11761853"/>
              <a:gd name="connsiteY2504" fmla="*/ 3270728 h 3616391"/>
              <a:gd name="connsiteX2505" fmla="*/ 1669137 w 11761853"/>
              <a:gd name="connsiteY2505" fmla="*/ 3285680 h 3616391"/>
              <a:gd name="connsiteX2506" fmla="*/ 1695689 w 11761853"/>
              <a:gd name="connsiteY2506" fmla="*/ 3283970 h 3616391"/>
              <a:gd name="connsiteX2507" fmla="*/ 1569582 w 11761853"/>
              <a:gd name="connsiteY2507" fmla="*/ 3266074 h 3616391"/>
              <a:gd name="connsiteX2508" fmla="*/ 1518668 w 11761853"/>
              <a:gd name="connsiteY2508" fmla="*/ 3259443 h 3616391"/>
              <a:gd name="connsiteX2509" fmla="*/ 1541468 w 11761853"/>
              <a:gd name="connsiteY2509" fmla="*/ 3253888 h 3616391"/>
              <a:gd name="connsiteX2510" fmla="*/ 1506629 w 11761853"/>
              <a:gd name="connsiteY2510" fmla="*/ 3248875 h 3616391"/>
              <a:gd name="connsiteX2511" fmla="*/ 1473105 w 11761853"/>
              <a:gd name="connsiteY2511" fmla="*/ 3252749 h 3616391"/>
              <a:gd name="connsiteX2512" fmla="*/ 1450042 w 11761853"/>
              <a:gd name="connsiteY2512" fmla="*/ 3249231 h 3616391"/>
              <a:gd name="connsiteX2513" fmla="*/ 1447257 w 11761853"/>
              <a:gd name="connsiteY2513" fmla="*/ 3248817 h 3616391"/>
              <a:gd name="connsiteX2514" fmla="*/ 1460580 w 11761853"/>
              <a:gd name="connsiteY2514" fmla="*/ 3246460 h 3616391"/>
              <a:gd name="connsiteX2515" fmla="*/ 1513484 w 11761853"/>
              <a:gd name="connsiteY2515" fmla="*/ 3239061 h 3616391"/>
              <a:gd name="connsiteX2516" fmla="*/ 1638229 w 11761853"/>
              <a:gd name="connsiteY2516" fmla="*/ 3227020 h 3616391"/>
              <a:gd name="connsiteX2517" fmla="*/ 1599417 w 11761853"/>
              <a:gd name="connsiteY2517" fmla="*/ 3224010 h 3616391"/>
              <a:gd name="connsiteX2518" fmla="*/ 1540978 w 11761853"/>
              <a:gd name="connsiteY2518" fmla="*/ 3227405 h 3616391"/>
              <a:gd name="connsiteX2519" fmla="*/ 1519858 w 11761853"/>
              <a:gd name="connsiteY2519" fmla="*/ 3221765 h 3616391"/>
              <a:gd name="connsiteX2520" fmla="*/ 1497778 w 11761853"/>
              <a:gd name="connsiteY2520" fmla="*/ 3227513 h 3616391"/>
              <a:gd name="connsiteX2521" fmla="*/ 1476166 w 11761853"/>
              <a:gd name="connsiteY2521" fmla="*/ 3221742 h 3616391"/>
              <a:gd name="connsiteX2522" fmla="*/ 1419933 w 11761853"/>
              <a:gd name="connsiteY2522" fmla="*/ 3229402 h 3616391"/>
              <a:gd name="connsiteX2523" fmla="*/ 1447918 w 11761853"/>
              <a:gd name="connsiteY2523" fmla="*/ 3217876 h 3616391"/>
              <a:gd name="connsiteX2524" fmla="*/ 1486458 w 11761853"/>
              <a:gd name="connsiteY2524" fmla="*/ 3212846 h 3616391"/>
              <a:gd name="connsiteX2525" fmla="*/ 1500440 w 11761853"/>
              <a:gd name="connsiteY2525" fmla="*/ 3201256 h 3616391"/>
              <a:gd name="connsiteX2526" fmla="*/ 1550622 w 11761853"/>
              <a:gd name="connsiteY2526" fmla="*/ 3194281 h 3616391"/>
              <a:gd name="connsiteX2527" fmla="*/ 1610721 w 11761853"/>
              <a:gd name="connsiteY2527" fmla="*/ 3192770 h 3616391"/>
              <a:gd name="connsiteX2528" fmla="*/ 1609419 w 11761853"/>
              <a:gd name="connsiteY2528" fmla="*/ 3192948 h 3616391"/>
              <a:gd name="connsiteX2529" fmla="*/ 1606282 w 11761853"/>
              <a:gd name="connsiteY2529" fmla="*/ 3193327 h 3616391"/>
              <a:gd name="connsiteX2530" fmla="*/ 1606982 w 11761853"/>
              <a:gd name="connsiteY2530" fmla="*/ 3193280 h 3616391"/>
              <a:gd name="connsiteX2531" fmla="*/ 1609419 w 11761853"/>
              <a:gd name="connsiteY2531" fmla="*/ 3192948 h 3616391"/>
              <a:gd name="connsiteX2532" fmla="*/ 1610932 w 11761853"/>
              <a:gd name="connsiteY2532" fmla="*/ 3192763 h 3616391"/>
              <a:gd name="connsiteX2533" fmla="*/ 1610721 w 11761853"/>
              <a:gd name="connsiteY2533" fmla="*/ 3192770 h 3616391"/>
              <a:gd name="connsiteX2534" fmla="*/ 1618467 w 11761853"/>
              <a:gd name="connsiteY2534" fmla="*/ 3191714 h 3616391"/>
              <a:gd name="connsiteX2535" fmla="*/ 1640139 w 11761853"/>
              <a:gd name="connsiteY2535" fmla="*/ 3185243 h 3616391"/>
              <a:gd name="connsiteX2536" fmla="*/ 1598653 w 11761853"/>
              <a:gd name="connsiteY2536" fmla="*/ 3189486 h 3616391"/>
              <a:gd name="connsiteX2537" fmla="*/ 1467805 w 11761853"/>
              <a:gd name="connsiteY2537" fmla="*/ 3200510 h 3616391"/>
              <a:gd name="connsiteX2538" fmla="*/ 1428500 w 11761853"/>
              <a:gd name="connsiteY2538" fmla="*/ 3197368 h 3616391"/>
              <a:gd name="connsiteX2539" fmla="*/ 1388247 w 11761853"/>
              <a:gd name="connsiteY2539" fmla="*/ 3198264 h 3616391"/>
              <a:gd name="connsiteX2540" fmla="*/ 1378160 w 11761853"/>
              <a:gd name="connsiteY2540" fmla="*/ 3180249 h 3616391"/>
              <a:gd name="connsiteX2541" fmla="*/ 1290513 w 11761853"/>
              <a:gd name="connsiteY2541" fmla="*/ 3191165 h 3616391"/>
              <a:gd name="connsiteX2542" fmla="*/ 1256785 w 11761853"/>
              <a:gd name="connsiteY2542" fmla="*/ 3195283 h 3616391"/>
              <a:gd name="connsiteX2543" fmla="*/ 1253079 w 11761853"/>
              <a:gd name="connsiteY2543" fmla="*/ 3193558 h 3616391"/>
              <a:gd name="connsiteX2544" fmla="*/ 1242016 w 11761853"/>
              <a:gd name="connsiteY2544" fmla="*/ 3189583 h 3616391"/>
              <a:gd name="connsiteX2545" fmla="*/ 1252802 w 11761853"/>
              <a:gd name="connsiteY2545" fmla="*/ 3187913 h 3616391"/>
              <a:gd name="connsiteX2546" fmla="*/ 1414715 w 11761853"/>
              <a:gd name="connsiteY2546" fmla="*/ 3163044 h 3616391"/>
              <a:gd name="connsiteX2547" fmla="*/ 1478076 w 11761853"/>
              <a:gd name="connsiteY2547" fmla="*/ 3153611 h 3616391"/>
              <a:gd name="connsiteX2548" fmla="*/ 1525469 w 11761853"/>
              <a:gd name="connsiteY2548" fmla="*/ 3143590 h 3616391"/>
              <a:gd name="connsiteX2549" fmla="*/ 1554679 w 11761853"/>
              <a:gd name="connsiteY2549" fmla="*/ 3136068 h 3616391"/>
              <a:gd name="connsiteX2550" fmla="*/ 1571617 w 11761853"/>
              <a:gd name="connsiteY2550" fmla="*/ 3117917 h 3616391"/>
              <a:gd name="connsiteX2551" fmla="*/ 1470459 w 11761853"/>
              <a:gd name="connsiteY2551" fmla="*/ 3128901 h 3616391"/>
              <a:gd name="connsiteX2552" fmla="*/ 1400232 w 11761853"/>
              <a:gd name="connsiteY2552" fmla="*/ 3129148 h 3616391"/>
              <a:gd name="connsiteX2553" fmla="*/ 1386240 w 11761853"/>
              <a:gd name="connsiteY2553" fmla="*/ 3121733 h 3616391"/>
              <a:gd name="connsiteX2554" fmla="*/ 1350676 w 11761853"/>
              <a:gd name="connsiteY2554" fmla="*/ 3127130 h 3616391"/>
              <a:gd name="connsiteX2555" fmla="*/ 1356993 w 11761853"/>
              <a:gd name="connsiteY2555" fmla="*/ 3128591 h 3616391"/>
              <a:gd name="connsiteX2556" fmla="*/ 1311056 w 11761853"/>
              <a:gd name="connsiteY2556" fmla="*/ 3136656 h 3616391"/>
              <a:gd name="connsiteX2557" fmla="*/ 1173880 w 11761853"/>
              <a:gd name="connsiteY2557" fmla="*/ 3138673 h 3616391"/>
              <a:gd name="connsiteX2558" fmla="*/ 987105 w 11761853"/>
              <a:gd name="connsiteY2558" fmla="*/ 3134783 h 3616391"/>
              <a:gd name="connsiteX2559" fmla="*/ 902384 w 11761853"/>
              <a:gd name="connsiteY2559" fmla="*/ 3127379 h 3616391"/>
              <a:gd name="connsiteX2560" fmla="*/ 842716 w 11761853"/>
              <a:gd name="connsiteY2560" fmla="*/ 3120206 h 3616391"/>
              <a:gd name="connsiteX2561" fmla="*/ 848396 w 11761853"/>
              <a:gd name="connsiteY2561" fmla="*/ 3119765 h 3616391"/>
              <a:gd name="connsiteX2562" fmla="*/ 894023 w 11761853"/>
              <a:gd name="connsiteY2562" fmla="*/ 3119931 h 3616391"/>
              <a:gd name="connsiteX2563" fmla="*/ 898446 w 11761853"/>
              <a:gd name="connsiteY2563" fmla="*/ 3119634 h 3616391"/>
              <a:gd name="connsiteX2564" fmla="*/ 922576 w 11761853"/>
              <a:gd name="connsiteY2564" fmla="*/ 3122520 h 3616391"/>
              <a:gd name="connsiteX2565" fmla="*/ 1000879 w 11761853"/>
              <a:gd name="connsiteY2565" fmla="*/ 3128450 h 3616391"/>
              <a:gd name="connsiteX2566" fmla="*/ 1168243 w 11761853"/>
              <a:gd name="connsiteY2566" fmla="*/ 3129906 h 3616391"/>
              <a:gd name="connsiteX2567" fmla="*/ 1322969 w 11761853"/>
              <a:gd name="connsiteY2567" fmla="*/ 3124696 h 3616391"/>
              <a:gd name="connsiteX2568" fmla="*/ 1329035 w 11761853"/>
              <a:gd name="connsiteY2568" fmla="*/ 3121779 h 3616391"/>
              <a:gd name="connsiteX2569" fmla="*/ 1328154 w 11761853"/>
              <a:gd name="connsiteY2569" fmla="*/ 3123503 h 3616391"/>
              <a:gd name="connsiteX2570" fmla="*/ 1324855 w 11761853"/>
              <a:gd name="connsiteY2570" fmla="*/ 3124340 h 3616391"/>
              <a:gd name="connsiteX2571" fmla="*/ 1327056 w 11761853"/>
              <a:gd name="connsiteY2571" fmla="*/ 3124558 h 3616391"/>
              <a:gd name="connsiteX2572" fmla="*/ 1327624 w 11761853"/>
              <a:gd name="connsiteY2572" fmla="*/ 3124540 h 3616391"/>
              <a:gd name="connsiteX2573" fmla="*/ 1328154 w 11761853"/>
              <a:gd name="connsiteY2573" fmla="*/ 3123503 h 3616391"/>
              <a:gd name="connsiteX2574" fmla="*/ 1334223 w 11761853"/>
              <a:gd name="connsiteY2574" fmla="*/ 3121962 h 3616391"/>
              <a:gd name="connsiteX2575" fmla="*/ 1338289 w 11761853"/>
              <a:gd name="connsiteY2575" fmla="*/ 3122107 h 3616391"/>
              <a:gd name="connsiteX2576" fmla="*/ 1342754 w 11761853"/>
              <a:gd name="connsiteY2576" fmla="*/ 3121153 h 3616391"/>
              <a:gd name="connsiteX2577" fmla="*/ 1354280 w 11761853"/>
              <a:gd name="connsiteY2577" fmla="*/ 3108908 h 3616391"/>
              <a:gd name="connsiteX2578" fmla="*/ 1428207 w 11761853"/>
              <a:gd name="connsiteY2578" fmla="*/ 3098620 h 3616391"/>
              <a:gd name="connsiteX2579" fmla="*/ 1432647 w 11761853"/>
              <a:gd name="connsiteY2579" fmla="*/ 3095362 h 3616391"/>
              <a:gd name="connsiteX2580" fmla="*/ 1435013 w 11761853"/>
              <a:gd name="connsiteY2580" fmla="*/ 3092815 h 3616391"/>
              <a:gd name="connsiteX2581" fmla="*/ 1371168 w 11761853"/>
              <a:gd name="connsiteY2581" fmla="*/ 3092605 h 3616391"/>
              <a:gd name="connsiteX2582" fmla="*/ 1275054 w 11761853"/>
              <a:gd name="connsiteY2582" fmla="*/ 3097424 h 3616391"/>
              <a:gd name="connsiteX2583" fmla="*/ 1210432 w 11761853"/>
              <a:gd name="connsiteY2583" fmla="*/ 3106596 h 3616391"/>
              <a:gd name="connsiteX2584" fmla="*/ 1202916 w 11761853"/>
              <a:gd name="connsiteY2584" fmla="*/ 3104253 h 3616391"/>
              <a:gd name="connsiteX2585" fmla="*/ 1189967 w 11761853"/>
              <a:gd name="connsiteY2585" fmla="*/ 3101053 h 3616391"/>
              <a:gd name="connsiteX2586" fmla="*/ 979501 w 11761853"/>
              <a:gd name="connsiteY2586" fmla="*/ 3095204 h 3616391"/>
              <a:gd name="connsiteX2587" fmla="*/ 758818 w 11761853"/>
              <a:gd name="connsiteY2587" fmla="*/ 3074058 h 3616391"/>
              <a:gd name="connsiteX2588" fmla="*/ 692734 w 11761853"/>
              <a:gd name="connsiteY2588" fmla="*/ 3061857 h 3616391"/>
              <a:gd name="connsiteX2589" fmla="*/ 674730 w 11761853"/>
              <a:gd name="connsiteY2589" fmla="*/ 3062537 h 3616391"/>
              <a:gd name="connsiteX2590" fmla="*/ 674338 w 11761853"/>
              <a:gd name="connsiteY2590" fmla="*/ 3061709 h 3616391"/>
              <a:gd name="connsiteX2591" fmla="*/ 671561 w 11761853"/>
              <a:gd name="connsiteY2591" fmla="*/ 3062656 h 3616391"/>
              <a:gd name="connsiteX2592" fmla="*/ 674730 w 11761853"/>
              <a:gd name="connsiteY2592" fmla="*/ 3062537 h 3616391"/>
              <a:gd name="connsiteX2593" fmla="*/ 676219 w 11761853"/>
              <a:gd name="connsiteY2593" fmla="*/ 3065676 h 3616391"/>
              <a:gd name="connsiteX2594" fmla="*/ 616666 w 11761853"/>
              <a:gd name="connsiteY2594" fmla="*/ 3064912 h 3616391"/>
              <a:gd name="connsiteX2595" fmla="*/ 629443 w 11761853"/>
              <a:gd name="connsiteY2595" fmla="*/ 3069533 h 3616391"/>
              <a:gd name="connsiteX2596" fmla="*/ 635057 w 11761853"/>
              <a:gd name="connsiteY2596" fmla="*/ 3080499 h 3616391"/>
              <a:gd name="connsiteX2597" fmla="*/ 682983 w 11761853"/>
              <a:gd name="connsiteY2597" fmla="*/ 3088987 h 3616391"/>
              <a:gd name="connsiteX2598" fmla="*/ 760727 w 11761853"/>
              <a:gd name="connsiteY2598" fmla="*/ 3101079 h 3616391"/>
              <a:gd name="connsiteX2599" fmla="*/ 828246 w 11761853"/>
              <a:gd name="connsiteY2599" fmla="*/ 3110892 h 3616391"/>
              <a:gd name="connsiteX2600" fmla="*/ 811217 w 11761853"/>
              <a:gd name="connsiteY2600" fmla="*/ 3110100 h 3616391"/>
              <a:gd name="connsiteX2601" fmla="*/ 723852 w 11761853"/>
              <a:gd name="connsiteY2601" fmla="*/ 3097102 h 3616391"/>
              <a:gd name="connsiteX2602" fmla="*/ 542732 w 11761853"/>
              <a:gd name="connsiteY2602" fmla="*/ 3074289 h 3616391"/>
              <a:gd name="connsiteX2603" fmla="*/ 447086 w 11761853"/>
              <a:gd name="connsiteY2603" fmla="*/ 3058364 h 3616391"/>
              <a:gd name="connsiteX2604" fmla="*/ 358786 w 11761853"/>
              <a:gd name="connsiteY2604" fmla="*/ 3041706 h 3616391"/>
              <a:gd name="connsiteX2605" fmla="*/ 462999 w 11761853"/>
              <a:gd name="connsiteY2605" fmla="*/ 3056777 h 3616391"/>
              <a:gd name="connsiteX2606" fmla="*/ 498149 w 11761853"/>
              <a:gd name="connsiteY2606" fmla="*/ 3060643 h 3616391"/>
              <a:gd name="connsiteX2607" fmla="*/ 468296 w 11761853"/>
              <a:gd name="connsiteY2607" fmla="*/ 3048612 h 3616391"/>
              <a:gd name="connsiteX2608" fmla="*/ 236142 w 11761853"/>
              <a:gd name="connsiteY2608" fmla="*/ 3007969 h 3616391"/>
              <a:gd name="connsiteX2609" fmla="*/ 452532 w 11761853"/>
              <a:gd name="connsiteY2609" fmla="*/ 3038390 h 3616391"/>
              <a:gd name="connsiteX2610" fmla="*/ 468934 w 11761853"/>
              <a:gd name="connsiteY2610" fmla="*/ 3037424 h 3616391"/>
              <a:gd name="connsiteX2611" fmla="*/ 454203 w 11761853"/>
              <a:gd name="connsiteY2611" fmla="*/ 3035812 h 3616391"/>
              <a:gd name="connsiteX2612" fmla="*/ 335069 w 11761853"/>
              <a:gd name="connsiteY2612" fmla="*/ 3014422 h 3616391"/>
              <a:gd name="connsiteX2613" fmla="*/ 259002 w 11761853"/>
              <a:gd name="connsiteY2613" fmla="*/ 2998962 h 3616391"/>
              <a:gd name="connsiteX2614" fmla="*/ 270086 w 11761853"/>
              <a:gd name="connsiteY2614" fmla="*/ 2997948 h 3616391"/>
              <a:gd name="connsiteX2615" fmla="*/ 270567 w 11761853"/>
              <a:gd name="connsiteY2615" fmla="*/ 2997855 h 3616391"/>
              <a:gd name="connsiteX2616" fmla="*/ 273961 w 11761853"/>
              <a:gd name="connsiteY2616" fmla="*/ 2998303 h 3616391"/>
              <a:gd name="connsiteX2617" fmla="*/ 327859 w 11761853"/>
              <a:gd name="connsiteY2617" fmla="*/ 3006999 h 3616391"/>
              <a:gd name="connsiteX2618" fmla="*/ 292033 w 11761853"/>
              <a:gd name="connsiteY2618" fmla="*/ 2994760 h 3616391"/>
              <a:gd name="connsiteX2619" fmla="*/ 288168 w 11761853"/>
              <a:gd name="connsiteY2619" fmla="*/ 2994217 h 3616391"/>
              <a:gd name="connsiteX2620" fmla="*/ 291746 w 11761853"/>
              <a:gd name="connsiteY2620" fmla="*/ 2989703 h 3616391"/>
              <a:gd name="connsiteX2621" fmla="*/ 278653 w 11761853"/>
              <a:gd name="connsiteY2621" fmla="*/ 2988996 h 3616391"/>
              <a:gd name="connsiteX2622" fmla="*/ 262913 w 11761853"/>
              <a:gd name="connsiteY2622" fmla="*/ 2990123 h 3616391"/>
              <a:gd name="connsiteX2623" fmla="*/ 252227 w 11761853"/>
              <a:gd name="connsiteY2623" fmla="*/ 2987874 h 3616391"/>
              <a:gd name="connsiteX2624" fmla="*/ 287256 w 11761853"/>
              <a:gd name="connsiteY2624" fmla="*/ 2987999 h 3616391"/>
              <a:gd name="connsiteX2625" fmla="*/ 491544 w 11761853"/>
              <a:gd name="connsiteY2625" fmla="*/ 3022171 h 3616391"/>
              <a:gd name="connsiteX2626" fmla="*/ 572272 w 11761853"/>
              <a:gd name="connsiteY2626" fmla="*/ 3028730 h 3616391"/>
              <a:gd name="connsiteX2627" fmla="*/ 561367 w 11761853"/>
              <a:gd name="connsiteY2627" fmla="*/ 3025929 h 3616391"/>
              <a:gd name="connsiteX2628" fmla="*/ 394377 w 11761853"/>
              <a:gd name="connsiteY2628" fmla="*/ 2997019 h 3616391"/>
              <a:gd name="connsiteX2629" fmla="*/ 331363 w 11761853"/>
              <a:gd name="connsiteY2629" fmla="*/ 2986683 h 3616391"/>
              <a:gd name="connsiteX2630" fmla="*/ 368822 w 11761853"/>
              <a:gd name="connsiteY2630" fmla="*/ 2987774 h 3616391"/>
              <a:gd name="connsiteX2631" fmla="*/ 556390 w 11761853"/>
              <a:gd name="connsiteY2631" fmla="*/ 3014769 h 3616391"/>
              <a:gd name="connsiteX2632" fmla="*/ 630869 w 11761853"/>
              <a:gd name="connsiteY2632" fmla="*/ 3021548 h 3616391"/>
              <a:gd name="connsiteX2633" fmla="*/ 578484 w 11761853"/>
              <a:gd name="connsiteY2633" fmla="*/ 3014442 h 3616391"/>
              <a:gd name="connsiteX2634" fmla="*/ 525900 w 11761853"/>
              <a:gd name="connsiteY2634" fmla="*/ 3002934 h 3616391"/>
              <a:gd name="connsiteX2635" fmla="*/ 619762 w 11761853"/>
              <a:gd name="connsiteY2635" fmla="*/ 3014348 h 3616391"/>
              <a:gd name="connsiteX2636" fmla="*/ 650136 w 11761853"/>
              <a:gd name="connsiteY2636" fmla="*/ 3011454 h 3616391"/>
              <a:gd name="connsiteX2637" fmla="*/ 757615 w 11761853"/>
              <a:gd name="connsiteY2637" fmla="*/ 3020705 h 3616391"/>
              <a:gd name="connsiteX2638" fmla="*/ 774016 w 11761853"/>
              <a:gd name="connsiteY2638" fmla="*/ 3019739 h 3616391"/>
              <a:gd name="connsiteX2639" fmla="*/ 746509 w 11761853"/>
              <a:gd name="connsiteY2639" fmla="*/ 3013503 h 3616391"/>
              <a:gd name="connsiteX2640" fmla="*/ 519134 w 11761853"/>
              <a:gd name="connsiteY2640" fmla="*/ 2979623 h 3616391"/>
              <a:gd name="connsiteX2641" fmla="*/ 710326 w 11761853"/>
              <a:gd name="connsiteY2641" fmla="*/ 3001030 h 3616391"/>
              <a:gd name="connsiteX2642" fmla="*/ 733892 w 11761853"/>
              <a:gd name="connsiteY2642" fmla="*/ 2993725 h 3616391"/>
              <a:gd name="connsiteX2643" fmla="*/ 509025 w 11761853"/>
              <a:gd name="connsiteY2643" fmla="*/ 2961469 h 3616391"/>
              <a:gd name="connsiteX2644" fmla="*/ 491114 w 11761853"/>
              <a:gd name="connsiteY2644" fmla="*/ 2949853 h 3616391"/>
              <a:gd name="connsiteX2645" fmla="*/ 642218 w 11761853"/>
              <a:gd name="connsiteY2645" fmla="*/ 2964806 h 3616391"/>
              <a:gd name="connsiteX2646" fmla="*/ 668769 w 11761853"/>
              <a:gd name="connsiteY2646" fmla="*/ 2963095 h 3616391"/>
              <a:gd name="connsiteX2647" fmla="*/ 542662 w 11761853"/>
              <a:gd name="connsiteY2647" fmla="*/ 2945199 h 3616391"/>
              <a:gd name="connsiteX2648" fmla="*/ 491750 w 11761853"/>
              <a:gd name="connsiteY2648" fmla="*/ 2938570 h 3616391"/>
              <a:gd name="connsiteX2649" fmla="*/ 514549 w 11761853"/>
              <a:gd name="connsiteY2649" fmla="*/ 2933014 h 3616391"/>
              <a:gd name="connsiteX2650" fmla="*/ 479710 w 11761853"/>
              <a:gd name="connsiteY2650" fmla="*/ 2928001 h 3616391"/>
              <a:gd name="connsiteX2651" fmla="*/ 446188 w 11761853"/>
              <a:gd name="connsiteY2651" fmla="*/ 2931874 h 3616391"/>
              <a:gd name="connsiteX2652" fmla="*/ 423124 w 11761853"/>
              <a:gd name="connsiteY2652" fmla="*/ 2928356 h 3616391"/>
              <a:gd name="connsiteX2653" fmla="*/ 420341 w 11761853"/>
              <a:gd name="connsiteY2653" fmla="*/ 2927944 h 3616391"/>
              <a:gd name="connsiteX2654" fmla="*/ 433664 w 11761853"/>
              <a:gd name="connsiteY2654" fmla="*/ 2925587 h 3616391"/>
              <a:gd name="connsiteX2655" fmla="*/ 486565 w 11761853"/>
              <a:gd name="connsiteY2655" fmla="*/ 2918185 h 3616391"/>
              <a:gd name="connsiteX2656" fmla="*/ 611312 w 11761853"/>
              <a:gd name="connsiteY2656" fmla="*/ 2906145 h 3616391"/>
              <a:gd name="connsiteX2657" fmla="*/ 572500 w 11761853"/>
              <a:gd name="connsiteY2657" fmla="*/ 2903134 h 3616391"/>
              <a:gd name="connsiteX2658" fmla="*/ 514060 w 11761853"/>
              <a:gd name="connsiteY2658" fmla="*/ 2906528 h 3616391"/>
              <a:gd name="connsiteX2659" fmla="*/ 492941 w 11761853"/>
              <a:gd name="connsiteY2659" fmla="*/ 2900889 h 3616391"/>
              <a:gd name="connsiteX2660" fmla="*/ 470858 w 11761853"/>
              <a:gd name="connsiteY2660" fmla="*/ 2906638 h 3616391"/>
              <a:gd name="connsiteX2661" fmla="*/ 449248 w 11761853"/>
              <a:gd name="connsiteY2661" fmla="*/ 2900868 h 3616391"/>
              <a:gd name="connsiteX2662" fmla="*/ 393013 w 11761853"/>
              <a:gd name="connsiteY2662" fmla="*/ 2908525 h 3616391"/>
              <a:gd name="connsiteX2663" fmla="*/ 420998 w 11761853"/>
              <a:gd name="connsiteY2663" fmla="*/ 2897001 h 3616391"/>
              <a:gd name="connsiteX2664" fmla="*/ 459539 w 11761853"/>
              <a:gd name="connsiteY2664" fmla="*/ 2891970 h 3616391"/>
              <a:gd name="connsiteX2665" fmla="*/ 473521 w 11761853"/>
              <a:gd name="connsiteY2665" fmla="*/ 2880383 h 3616391"/>
              <a:gd name="connsiteX2666" fmla="*/ 499430 w 11761853"/>
              <a:gd name="connsiteY2666" fmla="*/ 2876780 h 3616391"/>
              <a:gd name="connsiteX2667" fmla="*/ 486964 w 11761853"/>
              <a:gd name="connsiteY2667" fmla="*/ 2875753 h 3616391"/>
              <a:gd name="connsiteX2668" fmla="*/ 440888 w 11761853"/>
              <a:gd name="connsiteY2668" fmla="*/ 2879636 h 3616391"/>
              <a:gd name="connsiteX2669" fmla="*/ 401582 w 11761853"/>
              <a:gd name="connsiteY2669" fmla="*/ 2876494 h 3616391"/>
              <a:gd name="connsiteX2670" fmla="*/ 361329 w 11761853"/>
              <a:gd name="connsiteY2670" fmla="*/ 2877390 h 3616391"/>
              <a:gd name="connsiteX2671" fmla="*/ 354296 w 11761853"/>
              <a:gd name="connsiteY2671" fmla="*/ 2864826 h 3616391"/>
              <a:gd name="connsiteX2672" fmla="*/ 351933 w 11761853"/>
              <a:gd name="connsiteY2672" fmla="*/ 2864631 h 3616391"/>
              <a:gd name="connsiteX2673" fmla="*/ 324071 w 11761853"/>
              <a:gd name="connsiteY2673" fmla="*/ 2861349 h 3616391"/>
              <a:gd name="connsiteX2674" fmla="*/ 309528 w 11761853"/>
              <a:gd name="connsiteY2674" fmla="*/ 2862409 h 3616391"/>
              <a:gd name="connsiteX2675" fmla="*/ 263598 w 11761853"/>
              <a:gd name="connsiteY2675" fmla="*/ 2870290 h 3616391"/>
              <a:gd name="connsiteX2676" fmla="*/ 229866 w 11761853"/>
              <a:gd name="connsiteY2676" fmla="*/ 2874408 h 3616391"/>
              <a:gd name="connsiteX2677" fmla="*/ 226163 w 11761853"/>
              <a:gd name="connsiteY2677" fmla="*/ 2872683 h 3616391"/>
              <a:gd name="connsiteX2678" fmla="*/ 215095 w 11761853"/>
              <a:gd name="connsiteY2678" fmla="*/ 2868709 h 3616391"/>
              <a:gd name="connsiteX2679" fmla="*/ 225885 w 11761853"/>
              <a:gd name="connsiteY2679" fmla="*/ 2867039 h 3616391"/>
              <a:gd name="connsiteX2680" fmla="*/ 289452 w 11761853"/>
              <a:gd name="connsiteY2680" fmla="*/ 2857276 h 3616391"/>
              <a:gd name="connsiteX2681" fmla="*/ 176328 w 11761853"/>
              <a:gd name="connsiteY2681" fmla="*/ 2843957 h 3616391"/>
              <a:gd name="connsiteX2682" fmla="*/ 182430 w 11761853"/>
              <a:gd name="connsiteY2682" fmla="*/ 2838107 h 3616391"/>
              <a:gd name="connsiteX2683" fmla="*/ 181816 w 11761853"/>
              <a:gd name="connsiteY2683" fmla="*/ 2838031 h 3616391"/>
              <a:gd name="connsiteX2684" fmla="*/ 147988 w 11761853"/>
              <a:gd name="connsiteY2684" fmla="*/ 2835613 h 3616391"/>
              <a:gd name="connsiteX2685" fmla="*/ 64273 w 11761853"/>
              <a:gd name="connsiteY2685" fmla="*/ 2832234 h 3616391"/>
              <a:gd name="connsiteX2686" fmla="*/ 64856 w 11761853"/>
              <a:gd name="connsiteY2686" fmla="*/ 2829673 h 3616391"/>
              <a:gd name="connsiteX2687" fmla="*/ 3203 w 11761853"/>
              <a:gd name="connsiteY2687" fmla="*/ 2825268 h 3616391"/>
              <a:gd name="connsiteX2688" fmla="*/ 1 w 11761853"/>
              <a:gd name="connsiteY2688" fmla="*/ 2824872 h 3616391"/>
              <a:gd name="connsiteX2689" fmla="*/ 0 w 11761853"/>
              <a:gd name="connsiteY2689" fmla="*/ 1666182 h 3616391"/>
              <a:gd name="connsiteX2690" fmla="*/ 218 w 11761853"/>
              <a:gd name="connsiteY2690" fmla="*/ 1666033 h 3616391"/>
              <a:gd name="connsiteX2691" fmla="*/ 0 w 11761853"/>
              <a:gd name="connsiteY2691" fmla="*/ 1665993 h 3616391"/>
              <a:gd name="connsiteX2692" fmla="*/ 0 w 11761853"/>
              <a:gd name="connsiteY2692" fmla="*/ 1658043 h 3616391"/>
              <a:gd name="connsiteX2693" fmla="*/ 6333 w 11761853"/>
              <a:gd name="connsiteY2693" fmla="*/ 1658725 h 3616391"/>
              <a:gd name="connsiteX2694" fmla="*/ 15652 w 11761853"/>
              <a:gd name="connsiteY2694" fmla="*/ 1656816 h 3616391"/>
              <a:gd name="connsiteX2695" fmla="*/ 0 w 11761853"/>
              <a:gd name="connsiteY2695" fmla="*/ 1652439 h 3616391"/>
              <a:gd name="connsiteX2696" fmla="*/ 0 w 11761853"/>
              <a:gd name="connsiteY2696" fmla="*/ 1566037 h 3616391"/>
              <a:gd name="connsiteX2697" fmla="*/ 86482 w 11761853"/>
              <a:gd name="connsiteY2697" fmla="*/ 1575991 h 3616391"/>
              <a:gd name="connsiteX2698" fmla="*/ 185113 w 11761853"/>
              <a:gd name="connsiteY2698" fmla="*/ 1581199 h 3616391"/>
              <a:gd name="connsiteX2699" fmla="*/ 183081 w 11761853"/>
              <a:gd name="connsiteY2699" fmla="*/ 1579500 h 3616391"/>
              <a:gd name="connsiteX2700" fmla="*/ 134618 w 11761853"/>
              <a:gd name="connsiteY2700" fmla="*/ 1573468 h 3616391"/>
              <a:gd name="connsiteX2701" fmla="*/ 0 w 11761853"/>
              <a:gd name="connsiteY2701" fmla="*/ 1559359 h 3616391"/>
              <a:gd name="connsiteX2702" fmla="*/ 1 w 11761853"/>
              <a:gd name="connsiteY2702" fmla="*/ 1466989 h 3616391"/>
              <a:gd name="connsiteX2703" fmla="*/ 86620 w 11761853"/>
              <a:gd name="connsiteY2703" fmla="*/ 1475848 h 3616391"/>
              <a:gd name="connsiteX2704" fmla="*/ 193775 w 11761853"/>
              <a:gd name="connsiteY2704" fmla="*/ 1477314 h 3616391"/>
              <a:gd name="connsiteX2705" fmla="*/ 134229 w 11761853"/>
              <a:gd name="connsiteY2705" fmla="*/ 1469177 h 3616391"/>
              <a:gd name="connsiteX2706" fmla="*/ 159538 w 11761853"/>
              <a:gd name="connsiteY2706" fmla="*/ 1468220 h 3616391"/>
              <a:gd name="connsiteX2707" fmla="*/ 224929 w 11761853"/>
              <a:gd name="connsiteY2707" fmla="*/ 1472398 h 3616391"/>
              <a:gd name="connsiteX2708" fmla="*/ 149089 w 11761853"/>
              <a:gd name="connsiteY2708" fmla="*/ 1486031 h 3616391"/>
              <a:gd name="connsiteX2709" fmla="*/ 43778 w 11761853"/>
              <a:gd name="connsiteY2709" fmla="*/ 1497481 h 3616391"/>
              <a:gd name="connsiteX2710" fmla="*/ 30420 w 11761853"/>
              <a:gd name="connsiteY2710" fmla="*/ 1505119 h 3616391"/>
              <a:gd name="connsiteX2711" fmla="*/ 25970 w 11761853"/>
              <a:gd name="connsiteY2711" fmla="*/ 1507665 h 3616391"/>
              <a:gd name="connsiteX2712" fmla="*/ 27947 w 11761853"/>
              <a:gd name="connsiteY2712" fmla="*/ 1506536 h 3616391"/>
              <a:gd name="connsiteX2713" fmla="*/ 30420 w 11761853"/>
              <a:gd name="connsiteY2713" fmla="*/ 1505119 h 3616391"/>
              <a:gd name="connsiteX2714" fmla="*/ 37843 w 11761853"/>
              <a:gd name="connsiteY2714" fmla="*/ 1500878 h 3616391"/>
              <a:gd name="connsiteX2715" fmla="*/ 43778 w 11761853"/>
              <a:gd name="connsiteY2715" fmla="*/ 1497481 h 3616391"/>
              <a:gd name="connsiteX2716" fmla="*/ 635829 w 11761853"/>
              <a:gd name="connsiteY2716" fmla="*/ 1496526 h 3616391"/>
              <a:gd name="connsiteX2717" fmla="*/ 634734 w 11761853"/>
              <a:gd name="connsiteY2717" fmla="*/ 1500410 h 3616391"/>
              <a:gd name="connsiteX2718" fmla="*/ 638741 w 11761853"/>
              <a:gd name="connsiteY2718" fmla="*/ 1496522 h 3616391"/>
              <a:gd name="connsiteX2719" fmla="*/ 842031 w 11761853"/>
              <a:gd name="connsiteY2719" fmla="*/ 1496193 h 3616391"/>
              <a:gd name="connsiteX2720" fmla="*/ 1649547 w 11761853"/>
              <a:gd name="connsiteY2720" fmla="*/ 1476158 h 3616391"/>
              <a:gd name="connsiteX2721" fmla="*/ 2410083 w 11761853"/>
              <a:gd name="connsiteY2721" fmla="*/ 1445899 h 3616391"/>
              <a:gd name="connsiteX2722" fmla="*/ 2402065 w 11761853"/>
              <a:gd name="connsiteY2722" fmla="*/ 1445354 h 3616391"/>
              <a:gd name="connsiteX2723" fmla="*/ 2061088 w 11761853"/>
              <a:gd name="connsiteY2723" fmla="*/ 1383835 h 3616391"/>
              <a:gd name="connsiteX2724" fmla="*/ 1971933 w 11761853"/>
              <a:gd name="connsiteY2724" fmla="*/ 1375132 h 3616391"/>
              <a:gd name="connsiteX2725" fmla="*/ 1918761 w 11761853"/>
              <a:gd name="connsiteY2725" fmla="*/ 1350749 h 3616391"/>
              <a:gd name="connsiteX2726" fmla="*/ 1932199 w 11761853"/>
              <a:gd name="connsiteY2726" fmla="*/ 1350818 h 3616391"/>
              <a:gd name="connsiteX2727" fmla="*/ 2085955 w 11761853"/>
              <a:gd name="connsiteY2727" fmla="*/ 1369765 h 3616391"/>
              <a:gd name="connsiteX2728" fmla="*/ 2129626 w 11761853"/>
              <a:gd name="connsiteY2728" fmla="*/ 1357651 h 3616391"/>
              <a:gd name="connsiteX2729" fmla="*/ 2121632 w 11761853"/>
              <a:gd name="connsiteY2729" fmla="*/ 1356360 h 3616391"/>
              <a:gd name="connsiteX2730" fmla="*/ 2107279 w 11761853"/>
              <a:gd name="connsiteY2730" fmla="*/ 1354039 h 3616391"/>
              <a:gd name="connsiteX2731" fmla="*/ 2165799 w 11761853"/>
              <a:gd name="connsiteY2731" fmla="*/ 1357335 h 3616391"/>
              <a:gd name="connsiteX2732" fmla="*/ 2249193 w 11761853"/>
              <a:gd name="connsiteY2732" fmla="*/ 1365092 h 3616391"/>
              <a:gd name="connsiteX2733" fmla="*/ 3105651 w 11761853"/>
              <a:gd name="connsiteY2733" fmla="*/ 1407022 h 3616391"/>
              <a:gd name="connsiteX2734" fmla="*/ 3290386 w 11761853"/>
              <a:gd name="connsiteY2734" fmla="*/ 1409472 h 3616391"/>
              <a:gd name="connsiteX2735" fmla="*/ 3405476 w 11761853"/>
              <a:gd name="connsiteY2735" fmla="*/ 1396637 h 3616391"/>
              <a:gd name="connsiteX2736" fmla="*/ 3453397 w 11761853"/>
              <a:gd name="connsiteY2736" fmla="*/ 1398841 h 3616391"/>
              <a:gd name="connsiteX2737" fmla="*/ 3300045 w 11761853"/>
              <a:gd name="connsiteY2737" fmla="*/ 1409601 h 3616391"/>
              <a:gd name="connsiteX2738" fmla="*/ 3401779 w 11761853"/>
              <a:gd name="connsiteY2738" fmla="*/ 1410950 h 3616391"/>
              <a:gd name="connsiteX2739" fmla="*/ 3877169 w 11761853"/>
              <a:gd name="connsiteY2739" fmla="*/ 1392692 h 3616391"/>
              <a:gd name="connsiteX2740" fmla="*/ 3922337 w 11761853"/>
              <a:gd name="connsiteY2740" fmla="*/ 1389548 h 3616391"/>
              <a:gd name="connsiteX2741" fmla="*/ 4008488 w 11761853"/>
              <a:gd name="connsiteY2741" fmla="*/ 1411310 h 3616391"/>
              <a:gd name="connsiteX2742" fmla="*/ 4028545 w 11761853"/>
              <a:gd name="connsiteY2742" fmla="*/ 1416425 h 3616391"/>
              <a:gd name="connsiteX2743" fmla="*/ 4062660 w 11761853"/>
              <a:gd name="connsiteY2743" fmla="*/ 1416940 h 3616391"/>
              <a:gd name="connsiteX2744" fmla="*/ 4054978 w 11761853"/>
              <a:gd name="connsiteY2744" fmla="*/ 1415058 h 3616391"/>
              <a:gd name="connsiteX2745" fmla="*/ 3943413 w 11761853"/>
              <a:gd name="connsiteY2745" fmla="*/ 1388080 h 3616391"/>
              <a:gd name="connsiteX2746" fmla="*/ 4045518 w 11761853"/>
              <a:gd name="connsiteY2746" fmla="*/ 1380975 h 3616391"/>
              <a:gd name="connsiteX2747" fmla="*/ 4149724 w 11761853"/>
              <a:gd name="connsiteY2747" fmla="*/ 1374802 h 3616391"/>
              <a:gd name="connsiteX2748" fmla="*/ 4218501 w 11761853"/>
              <a:gd name="connsiteY2748" fmla="*/ 1370754 h 3616391"/>
              <a:gd name="connsiteX2749" fmla="*/ 4483261 w 11761853"/>
              <a:gd name="connsiteY2749" fmla="*/ 1334466 h 3616391"/>
              <a:gd name="connsiteX2750" fmla="*/ 4616643 w 11761853"/>
              <a:gd name="connsiteY2750" fmla="*/ 1315166 h 3616391"/>
              <a:gd name="connsiteX2751" fmla="*/ 4830610 w 11761853"/>
              <a:gd name="connsiteY2751" fmla="*/ 1356236 h 3616391"/>
              <a:gd name="connsiteX2752" fmla="*/ 4853296 w 11761853"/>
              <a:gd name="connsiteY2752" fmla="*/ 1353000 h 3616391"/>
              <a:gd name="connsiteX2753" fmla="*/ 4853805 w 11761853"/>
              <a:gd name="connsiteY2753" fmla="*/ 1352858 h 3616391"/>
              <a:gd name="connsiteX2754" fmla="*/ 4849254 w 11761853"/>
              <a:gd name="connsiteY2754" fmla="*/ 1351864 h 3616391"/>
              <a:gd name="connsiteX2755" fmla="*/ 4724412 w 11761853"/>
              <a:gd name="connsiteY2755" fmla="*/ 1327011 h 3616391"/>
              <a:gd name="connsiteX2756" fmla="*/ 4647025 w 11761853"/>
              <a:gd name="connsiteY2756" fmla="*/ 1310770 h 3616391"/>
              <a:gd name="connsiteX2757" fmla="*/ 4665884 w 11761853"/>
              <a:gd name="connsiteY2757" fmla="*/ 1308042 h 3616391"/>
              <a:gd name="connsiteX2758" fmla="*/ 4662644 w 11761853"/>
              <a:gd name="connsiteY2758" fmla="*/ 1306212 h 3616391"/>
              <a:gd name="connsiteX2759" fmla="*/ 4820451 w 11761853"/>
              <a:gd name="connsiteY2759" fmla="*/ 1334818 h 3616391"/>
              <a:gd name="connsiteX2760" fmla="*/ 4901474 w 11761853"/>
              <a:gd name="connsiteY2760" fmla="*/ 1348617 h 3616391"/>
              <a:gd name="connsiteX2761" fmla="*/ 4945517 w 11761853"/>
              <a:gd name="connsiteY2761" fmla="*/ 1346367 h 3616391"/>
              <a:gd name="connsiteX2762" fmla="*/ 4929053 w 11761853"/>
              <a:gd name="connsiteY2762" fmla="*/ 1353316 h 3616391"/>
              <a:gd name="connsiteX2763" fmla="*/ 4953330 w 11761853"/>
              <a:gd name="connsiteY2763" fmla="*/ 1357451 h 3616391"/>
              <a:gd name="connsiteX2764" fmla="*/ 5004777 w 11761853"/>
              <a:gd name="connsiteY2764" fmla="*/ 1366672 h 3616391"/>
              <a:gd name="connsiteX2765" fmla="*/ 5061954 w 11761853"/>
              <a:gd name="connsiteY2765" fmla="*/ 1356171 h 3616391"/>
              <a:gd name="connsiteX2766" fmla="*/ 5075937 w 11761853"/>
              <a:gd name="connsiteY2766" fmla="*/ 1338259 h 3616391"/>
              <a:gd name="connsiteX2767" fmla="*/ 4952430 w 11761853"/>
              <a:gd name="connsiteY2767" fmla="*/ 1353570 h 3616391"/>
              <a:gd name="connsiteX2768" fmla="*/ 5096180 w 11761853"/>
              <a:gd name="connsiteY2768" fmla="*/ 1327730 h 3616391"/>
              <a:gd name="connsiteX2769" fmla="*/ 5110163 w 11761853"/>
              <a:gd name="connsiteY2769" fmla="*/ 1309818 h 3616391"/>
              <a:gd name="connsiteX2770" fmla="*/ 5007742 w 11761853"/>
              <a:gd name="connsiteY2770" fmla="*/ 1321737 h 3616391"/>
              <a:gd name="connsiteX2771" fmla="*/ 4967280 w 11761853"/>
              <a:gd name="connsiteY2771" fmla="*/ 1326222 h 3616391"/>
              <a:gd name="connsiteX2772" fmla="*/ 4993454 w 11761853"/>
              <a:gd name="connsiteY2772" fmla="*/ 1322105 h 3616391"/>
              <a:gd name="connsiteX2773" fmla="*/ 5071354 w 11761853"/>
              <a:gd name="connsiteY2773" fmla="*/ 1306548 h 3616391"/>
              <a:gd name="connsiteX2774" fmla="*/ 5089901 w 11761853"/>
              <a:gd name="connsiteY2774" fmla="*/ 1287371 h 3616391"/>
              <a:gd name="connsiteX2775" fmla="*/ 5080778 w 11761853"/>
              <a:gd name="connsiteY2775" fmla="*/ 1289902 h 3616391"/>
              <a:gd name="connsiteX2776" fmla="*/ 5090849 w 11761853"/>
              <a:gd name="connsiteY2776" fmla="*/ 1273074 h 3616391"/>
              <a:gd name="connsiteX2777" fmla="*/ 5055650 w 11761853"/>
              <a:gd name="connsiteY2777" fmla="*/ 1282836 h 3616391"/>
              <a:gd name="connsiteX2778" fmla="*/ 5069635 w 11761853"/>
              <a:gd name="connsiteY2778" fmla="*/ 1264923 h 3616391"/>
              <a:gd name="connsiteX2779" fmla="*/ 5024701 w 11761853"/>
              <a:gd name="connsiteY2779" fmla="*/ 1272476 h 3616391"/>
              <a:gd name="connsiteX2780" fmla="*/ 5029559 w 11761853"/>
              <a:gd name="connsiteY2780" fmla="*/ 1257095 h 3616391"/>
              <a:gd name="connsiteX2781" fmla="*/ 4889401 w 11761853"/>
              <a:gd name="connsiteY2781" fmla="*/ 1262989 h 3616391"/>
              <a:gd name="connsiteX2782" fmla="*/ 4745330 w 11761853"/>
              <a:gd name="connsiteY2782" fmla="*/ 1269970 h 3616391"/>
              <a:gd name="connsiteX2783" fmla="*/ 4744065 w 11761853"/>
              <a:gd name="connsiteY2783" fmla="*/ 1265409 h 3616391"/>
              <a:gd name="connsiteX2784" fmla="*/ 4664230 w 11761853"/>
              <a:gd name="connsiteY2784" fmla="*/ 1268608 h 3616391"/>
              <a:gd name="connsiteX2785" fmla="*/ 4645368 w 11761853"/>
              <a:gd name="connsiteY2785" fmla="*/ 1268929 h 3616391"/>
              <a:gd name="connsiteX2786" fmla="*/ 4719375 w 11761853"/>
              <a:gd name="connsiteY2786" fmla="*/ 1262435 h 3616391"/>
              <a:gd name="connsiteX2787" fmla="*/ 4737921 w 11761853"/>
              <a:gd name="connsiteY2787" fmla="*/ 1243256 h 3616391"/>
              <a:gd name="connsiteX2788" fmla="*/ 4601060 w 11761853"/>
              <a:gd name="connsiteY2788" fmla="*/ 1243325 h 3616391"/>
              <a:gd name="connsiteX2789" fmla="*/ 4577744 w 11761853"/>
              <a:gd name="connsiteY2789" fmla="*/ 1259265 h 3616391"/>
              <a:gd name="connsiteX2790" fmla="*/ 4577919 w 11761853"/>
              <a:gd name="connsiteY2790" fmla="*/ 1263076 h 3616391"/>
              <a:gd name="connsiteX2791" fmla="*/ 4575053 w 11761853"/>
              <a:gd name="connsiteY2791" fmla="*/ 1263433 h 3616391"/>
              <a:gd name="connsiteX2792" fmla="*/ 4522806 w 11761853"/>
              <a:gd name="connsiteY2792" fmla="*/ 1269944 h 3616391"/>
              <a:gd name="connsiteX2793" fmla="*/ 4529582 w 11761853"/>
              <a:gd name="connsiteY2793" fmla="*/ 1258942 h 3616391"/>
              <a:gd name="connsiteX2794" fmla="*/ 4523754 w 11761853"/>
              <a:gd name="connsiteY2794" fmla="*/ 1255645 h 3616391"/>
              <a:gd name="connsiteX2795" fmla="*/ 4515282 w 11761853"/>
              <a:gd name="connsiteY2795" fmla="*/ 1257995 h 3616391"/>
              <a:gd name="connsiteX2796" fmla="*/ 4525789 w 11761853"/>
              <a:gd name="connsiteY2796" fmla="*/ 1245256 h 3616391"/>
              <a:gd name="connsiteX2797" fmla="*/ 4478503 w 11761853"/>
              <a:gd name="connsiteY2797" fmla="*/ 1244340 h 3616391"/>
              <a:gd name="connsiteX2798" fmla="*/ 4481149 w 11761853"/>
              <a:gd name="connsiteY2798" fmla="*/ 1238695 h 3616391"/>
              <a:gd name="connsiteX2799" fmla="*/ 4538822 w 11761853"/>
              <a:gd name="connsiteY2799" fmla="*/ 1241641 h 3616391"/>
              <a:gd name="connsiteX2800" fmla="*/ 4554070 w 11761853"/>
              <a:gd name="connsiteY2800" fmla="*/ 1228291 h 3616391"/>
              <a:gd name="connsiteX2801" fmla="*/ 4715737 w 11761853"/>
              <a:gd name="connsiteY2801" fmla="*/ 1216428 h 3616391"/>
              <a:gd name="connsiteX2802" fmla="*/ 4735549 w 11761853"/>
              <a:gd name="connsiteY2802" fmla="*/ 1201809 h 3616391"/>
              <a:gd name="connsiteX2803" fmla="*/ 4558931 w 11761853"/>
              <a:gd name="connsiteY2803" fmla="*/ 1212909 h 3616391"/>
              <a:gd name="connsiteX2804" fmla="*/ 4543071 w 11761853"/>
              <a:gd name="connsiteY2804" fmla="*/ 1221518 h 3616391"/>
              <a:gd name="connsiteX2805" fmla="*/ 4428802 w 11761853"/>
              <a:gd name="connsiteY2805" fmla="*/ 1222464 h 3616391"/>
              <a:gd name="connsiteX2806" fmla="*/ 4688760 w 11761853"/>
              <a:gd name="connsiteY2806" fmla="*/ 1193272 h 3616391"/>
              <a:gd name="connsiteX2807" fmla="*/ 5272003 w 11761853"/>
              <a:gd name="connsiteY2807" fmla="*/ 1156726 h 3616391"/>
              <a:gd name="connsiteX2808" fmla="*/ 5447981 w 11761853"/>
              <a:gd name="connsiteY2808" fmla="*/ 1141981 h 3616391"/>
              <a:gd name="connsiteX2809" fmla="*/ 5488946 w 11761853"/>
              <a:gd name="connsiteY2809" fmla="*/ 1114187 h 3616391"/>
              <a:gd name="connsiteX2810" fmla="*/ 5369180 w 11761853"/>
              <a:gd name="connsiteY2810" fmla="*/ 1127618 h 3616391"/>
              <a:gd name="connsiteX2811" fmla="*/ 5080314 w 11761853"/>
              <a:gd name="connsiteY2811" fmla="*/ 1140803 h 3616391"/>
              <a:gd name="connsiteX2812" fmla="*/ 4871566 w 11761853"/>
              <a:gd name="connsiteY2812" fmla="*/ 1160243 h 3616391"/>
              <a:gd name="connsiteX2813" fmla="*/ 4899907 w 11761853"/>
              <a:gd name="connsiteY2813" fmla="*/ 1142754 h 3616391"/>
              <a:gd name="connsiteX2814" fmla="*/ 5321979 w 11761853"/>
              <a:gd name="connsiteY2814" fmla="*/ 1098986 h 3616391"/>
              <a:gd name="connsiteX2815" fmla="*/ 5541379 w 11761853"/>
              <a:gd name="connsiteY2815" fmla="*/ 1078045 h 3616391"/>
              <a:gd name="connsiteX2816" fmla="*/ 5657900 w 11761853"/>
              <a:gd name="connsiteY2816" fmla="*/ 997138 h 3616391"/>
              <a:gd name="connsiteX2817" fmla="*/ 5784406 w 11761853"/>
              <a:gd name="connsiteY2817" fmla="*/ 902517 h 3616391"/>
              <a:gd name="connsiteX2818" fmla="*/ 5803864 w 11761853"/>
              <a:gd name="connsiteY2818" fmla="*/ 888214 h 3616391"/>
              <a:gd name="connsiteX2819" fmla="*/ 5456188 w 11761853"/>
              <a:gd name="connsiteY2819" fmla="*/ 947687 h 3616391"/>
              <a:gd name="connsiteX2820" fmla="*/ 4864057 w 11761853"/>
              <a:gd name="connsiteY2820" fmla="*/ 1043606 h 3616391"/>
              <a:gd name="connsiteX2821" fmla="*/ 4537566 w 11761853"/>
              <a:gd name="connsiteY2821" fmla="*/ 1088432 h 3616391"/>
              <a:gd name="connsiteX2822" fmla="*/ 4541285 w 11761853"/>
              <a:gd name="connsiteY2822" fmla="*/ 1080969 h 3616391"/>
              <a:gd name="connsiteX2823" fmla="*/ 4518512 w 11761853"/>
              <a:gd name="connsiteY2823" fmla="*/ 1082374 h 3616391"/>
              <a:gd name="connsiteX2824" fmla="*/ 4557618 w 11761853"/>
              <a:gd name="connsiteY2824" fmla="*/ 1071527 h 3616391"/>
              <a:gd name="connsiteX2825" fmla="*/ 4554974 w 11761853"/>
              <a:gd name="connsiteY2825" fmla="*/ 1077171 h 3616391"/>
              <a:gd name="connsiteX2826" fmla="*/ 4690867 w 11761853"/>
              <a:gd name="connsiteY2826" fmla="*/ 1058425 h 3616391"/>
              <a:gd name="connsiteX2827" fmla="*/ 4764875 w 11761853"/>
              <a:gd name="connsiteY2827" fmla="*/ 1051931 h 3616391"/>
              <a:gd name="connsiteX2828" fmla="*/ 4784504 w 11761853"/>
              <a:gd name="connsiteY2828" fmla="*/ 1036662 h 3616391"/>
              <a:gd name="connsiteX2829" fmla="*/ 4751521 w 11761853"/>
              <a:gd name="connsiteY2829" fmla="*/ 1036689 h 3616391"/>
              <a:gd name="connsiteX2830" fmla="*/ 4755431 w 11761853"/>
              <a:gd name="connsiteY2830" fmla="*/ 1035603 h 3616391"/>
              <a:gd name="connsiteX2831" fmla="*/ 4769418 w 11761853"/>
              <a:gd name="connsiteY2831" fmla="*/ 1017691 h 3616391"/>
              <a:gd name="connsiteX2832" fmla="*/ 4763585 w 11761853"/>
              <a:gd name="connsiteY2832" fmla="*/ 1014395 h 3616391"/>
              <a:gd name="connsiteX2833" fmla="*/ 4755112 w 11761853"/>
              <a:gd name="connsiteY2833" fmla="*/ 1016745 h 3616391"/>
              <a:gd name="connsiteX2834" fmla="*/ 4746641 w 11761853"/>
              <a:gd name="connsiteY2834" fmla="*/ 1019096 h 3616391"/>
              <a:gd name="connsiteX2835" fmla="*/ 4650472 w 11761853"/>
              <a:gd name="connsiteY2835" fmla="*/ 1031736 h 3616391"/>
              <a:gd name="connsiteX2836" fmla="*/ 4633958 w 11761853"/>
              <a:gd name="connsiteY2836" fmla="*/ 1040528 h 3616391"/>
              <a:gd name="connsiteX2837" fmla="*/ 4630045 w 11761853"/>
              <a:gd name="connsiteY2837" fmla="*/ 1041613 h 3616391"/>
              <a:gd name="connsiteX2838" fmla="*/ 4622187 w 11761853"/>
              <a:gd name="connsiteY2838" fmla="*/ 1048704 h 3616391"/>
              <a:gd name="connsiteX2839" fmla="*/ 4613711 w 11761853"/>
              <a:gd name="connsiteY2839" fmla="*/ 1051055 h 3616391"/>
              <a:gd name="connsiteX2840" fmla="*/ 4623136 w 11761853"/>
              <a:gd name="connsiteY2840" fmla="*/ 1034407 h 3616391"/>
              <a:gd name="connsiteX2841" fmla="*/ 4591233 w 11761853"/>
              <a:gd name="connsiteY2841" fmla="*/ 1038344 h 3616391"/>
              <a:gd name="connsiteX2842" fmla="*/ 4646861 w 11761853"/>
              <a:gd name="connsiteY2842" fmla="*/ 1018705 h 3616391"/>
              <a:gd name="connsiteX2843" fmla="*/ 4658255 w 11761853"/>
              <a:gd name="connsiteY2843" fmla="*/ 1010508 h 3616391"/>
              <a:gd name="connsiteX2844" fmla="*/ 4671428 w 11761853"/>
              <a:gd name="connsiteY2844" fmla="*/ 1007907 h 3616391"/>
              <a:gd name="connsiteX2845" fmla="*/ 4669018 w 11761853"/>
              <a:gd name="connsiteY2845" fmla="*/ 1012558 h 3616391"/>
              <a:gd name="connsiteX2846" fmla="*/ 4938627 w 11761853"/>
              <a:gd name="connsiteY2846" fmla="*/ 979877 h 3616391"/>
              <a:gd name="connsiteX2847" fmla="*/ 4957787 w 11761853"/>
              <a:gd name="connsiteY2847" fmla="*/ 965441 h 3616391"/>
              <a:gd name="connsiteX2848" fmla="*/ 4929183 w 11761853"/>
              <a:gd name="connsiteY2848" fmla="*/ 963551 h 3616391"/>
              <a:gd name="connsiteX2849" fmla="*/ 4984511 w 11761853"/>
              <a:gd name="connsiteY2849" fmla="*/ 958028 h 3616391"/>
              <a:gd name="connsiteX2850" fmla="*/ 4993840 w 11761853"/>
              <a:gd name="connsiteY2850" fmla="*/ 949914 h 3616391"/>
              <a:gd name="connsiteX2851" fmla="*/ 4997555 w 11761853"/>
              <a:gd name="connsiteY2851" fmla="*/ 944804 h 3616391"/>
              <a:gd name="connsiteX2852" fmla="*/ 5050188 w 11761853"/>
              <a:gd name="connsiteY2852" fmla="*/ 936468 h 3616391"/>
              <a:gd name="connsiteX2853" fmla="*/ 5122433 w 11761853"/>
              <a:gd name="connsiteY2853" fmla="*/ 928894 h 3616391"/>
              <a:gd name="connsiteX2854" fmla="*/ 5230555 w 11761853"/>
              <a:gd name="connsiteY2854" fmla="*/ 908727 h 3616391"/>
              <a:gd name="connsiteX2855" fmla="*/ 5239029 w 11761853"/>
              <a:gd name="connsiteY2855" fmla="*/ 906376 h 3616391"/>
              <a:gd name="connsiteX2856" fmla="*/ 5249087 w 11761853"/>
              <a:gd name="connsiteY2856" fmla="*/ 904087 h 3616391"/>
              <a:gd name="connsiteX2857" fmla="*/ 5608543 w 11761853"/>
              <a:gd name="connsiteY2857" fmla="*/ 842328 h 3616391"/>
              <a:gd name="connsiteX2858" fmla="*/ 5983014 w 11761853"/>
              <a:gd name="connsiteY2858" fmla="*/ 771182 h 3616391"/>
              <a:gd name="connsiteX2859" fmla="*/ 5992478 w 11761853"/>
              <a:gd name="connsiteY2859" fmla="*/ 763599 h 3616391"/>
              <a:gd name="connsiteX2860" fmla="*/ 6179550 w 11761853"/>
              <a:gd name="connsiteY2860" fmla="*/ 628562 h 3616391"/>
              <a:gd name="connsiteX2861" fmla="*/ 6622449 w 11761853"/>
              <a:gd name="connsiteY2861" fmla="*/ 232373 h 3616391"/>
              <a:gd name="connsiteX2862" fmla="*/ 6683799 w 11761853"/>
              <a:gd name="connsiteY2862" fmla="*/ 163996 h 3616391"/>
              <a:gd name="connsiteX2863" fmla="*/ 6703119 w 11761853"/>
              <a:gd name="connsiteY2863" fmla="*/ 149701 h 3616391"/>
              <a:gd name="connsiteX2864" fmla="*/ 6703599 w 11761853"/>
              <a:gd name="connsiteY2864" fmla="*/ 154346 h 3616391"/>
              <a:gd name="connsiteX2865" fmla="*/ 6751721 w 11761853"/>
              <a:gd name="connsiteY2865" fmla="*/ 118086 h 3616391"/>
              <a:gd name="connsiteX2866" fmla="*/ 6705683 w 11761853"/>
              <a:gd name="connsiteY2866" fmla="*/ 159047 h 3616391"/>
              <a:gd name="connsiteX2867" fmla="*/ 6703599 w 11761853"/>
              <a:gd name="connsiteY2867" fmla="*/ 154346 h 3616391"/>
              <a:gd name="connsiteX2868" fmla="*/ 6765542 w 11761853"/>
              <a:gd name="connsiteY2868" fmla="*/ 103812 h 3616391"/>
              <a:gd name="connsiteX2869" fmla="*/ 6755151 w 11761853"/>
              <a:gd name="connsiteY2869" fmla="*/ 119485 h 3616391"/>
              <a:gd name="connsiteX2870" fmla="*/ 6756399 w 11761853"/>
              <a:gd name="connsiteY2870" fmla="*/ 136050 h 3616391"/>
              <a:gd name="connsiteX2871" fmla="*/ 6711669 w 11761853"/>
              <a:gd name="connsiteY2871" fmla="*/ 185253 h 3616391"/>
              <a:gd name="connsiteX2872" fmla="*/ 6404028 w 11761853"/>
              <a:gd name="connsiteY2872" fmla="*/ 493359 h 3616391"/>
              <a:gd name="connsiteX2873" fmla="*/ 6229499 w 11761853"/>
              <a:gd name="connsiteY2873" fmla="*/ 634634 h 3616391"/>
              <a:gd name="connsiteX2874" fmla="*/ 6066621 w 11761853"/>
              <a:gd name="connsiteY2874" fmla="*/ 756099 h 3616391"/>
              <a:gd name="connsiteX2875" fmla="*/ 6098585 w 11761853"/>
              <a:gd name="connsiteY2875" fmla="*/ 750934 h 3616391"/>
              <a:gd name="connsiteX2876" fmla="*/ 6120876 w 11761853"/>
              <a:gd name="connsiteY2876" fmla="*/ 735150 h 3616391"/>
              <a:gd name="connsiteX2877" fmla="*/ 6229291 w 11761853"/>
              <a:gd name="connsiteY2877" fmla="*/ 648840 h 3616391"/>
              <a:gd name="connsiteX2878" fmla="*/ 6422589 w 11761853"/>
              <a:gd name="connsiteY2878" fmla="*/ 488724 h 3616391"/>
              <a:gd name="connsiteX2879" fmla="*/ 6741131 w 11761853"/>
              <a:gd name="connsiteY2879" fmla="*/ 173500 h 3616391"/>
              <a:gd name="connsiteX2880" fmla="*/ 6832122 w 11761853"/>
              <a:gd name="connsiteY2880" fmla="*/ 82786 h 3616391"/>
              <a:gd name="connsiteX2881" fmla="*/ 6843729 w 11761853"/>
              <a:gd name="connsiteY2881" fmla="*/ 75706 h 3616391"/>
              <a:gd name="connsiteX2882" fmla="*/ 6823591 w 11761853"/>
              <a:gd name="connsiteY2882" fmla="*/ 103714 h 3616391"/>
              <a:gd name="connsiteX2883" fmla="*/ 6800377 w 11761853"/>
              <a:gd name="connsiteY2883" fmla="*/ 129575 h 3616391"/>
              <a:gd name="connsiteX2884" fmla="*/ 6719413 w 11761853"/>
              <a:gd name="connsiteY2884" fmla="*/ 236580 h 3616391"/>
              <a:gd name="connsiteX2885" fmla="*/ 6182890 w 11761853"/>
              <a:gd name="connsiteY2885" fmla="*/ 721766 h 3616391"/>
              <a:gd name="connsiteX2886" fmla="*/ 6155605 w 11761853"/>
              <a:gd name="connsiteY2886" fmla="*/ 741722 h 3616391"/>
              <a:gd name="connsiteX2887" fmla="*/ 6170367 w 11761853"/>
              <a:gd name="connsiteY2887" fmla="*/ 739337 h 3616391"/>
              <a:gd name="connsiteX2888" fmla="*/ 6275838 w 11761853"/>
              <a:gd name="connsiteY2888" fmla="*/ 662438 h 3616391"/>
              <a:gd name="connsiteX2889" fmla="*/ 6433251 w 11761853"/>
              <a:gd name="connsiteY2889" fmla="*/ 532890 h 3616391"/>
              <a:gd name="connsiteX2890" fmla="*/ 6753101 w 11761853"/>
              <a:gd name="connsiteY2890" fmla="*/ 225909 h 3616391"/>
              <a:gd name="connsiteX2891" fmla="*/ 6490888 w 11761853"/>
              <a:gd name="connsiteY2891" fmla="*/ 504366 h 3616391"/>
              <a:gd name="connsiteX2892" fmla="*/ 6470145 w 11761853"/>
              <a:gd name="connsiteY2892" fmla="*/ 524170 h 3616391"/>
              <a:gd name="connsiteX2893" fmla="*/ 6463186 w 11761853"/>
              <a:gd name="connsiteY2893" fmla="*/ 541241 h 3616391"/>
              <a:gd name="connsiteX2894" fmla="*/ 6542989 w 11761853"/>
              <a:gd name="connsiteY2894" fmla="*/ 466519 h 3616391"/>
              <a:gd name="connsiteX2895" fmla="*/ 6769478 w 11761853"/>
              <a:gd name="connsiteY2895" fmla="*/ 236439 h 3616391"/>
              <a:gd name="connsiteX2896" fmla="*/ 6561550 w 11761853"/>
              <a:gd name="connsiteY2896" fmla="*/ 461883 h 3616391"/>
              <a:gd name="connsiteX2897" fmla="*/ 6547728 w 11761853"/>
              <a:gd name="connsiteY2897" fmla="*/ 476157 h 3616391"/>
              <a:gd name="connsiteX2898" fmla="*/ 6496077 w 11761853"/>
              <a:gd name="connsiteY2898" fmla="*/ 530888 h 3616391"/>
              <a:gd name="connsiteX2899" fmla="*/ 6376421 w 11761853"/>
              <a:gd name="connsiteY2899" fmla="*/ 633036 h 3616391"/>
              <a:gd name="connsiteX2900" fmla="*/ 6293225 w 11761853"/>
              <a:gd name="connsiteY2900" fmla="*/ 694816 h 3616391"/>
              <a:gd name="connsiteX2901" fmla="*/ 6275015 w 11761853"/>
              <a:gd name="connsiteY2901" fmla="*/ 711477 h 3616391"/>
              <a:gd name="connsiteX2902" fmla="*/ 6259627 w 11761853"/>
              <a:gd name="connsiteY2902" fmla="*/ 724915 h 3616391"/>
              <a:gd name="connsiteX2903" fmla="*/ 6284553 w 11761853"/>
              <a:gd name="connsiteY2903" fmla="*/ 720888 h 3616391"/>
              <a:gd name="connsiteX2904" fmla="*/ 6381541 w 11761853"/>
              <a:gd name="connsiteY2904" fmla="*/ 646846 h 3616391"/>
              <a:gd name="connsiteX2905" fmla="*/ 6504246 w 11761853"/>
              <a:gd name="connsiteY2905" fmla="*/ 541925 h 3616391"/>
              <a:gd name="connsiteX2906" fmla="*/ 6775975 w 11761853"/>
              <a:gd name="connsiteY2906" fmla="*/ 271201 h 3616391"/>
              <a:gd name="connsiteX2907" fmla="*/ 6779972 w 11761853"/>
              <a:gd name="connsiteY2907" fmla="*/ 266659 h 3616391"/>
              <a:gd name="connsiteX2908" fmla="*/ 6782657 w 11761853"/>
              <a:gd name="connsiteY2908" fmla="*/ 266092 h 3616391"/>
              <a:gd name="connsiteX2909" fmla="*/ 6799815 w 11761853"/>
              <a:gd name="connsiteY2909" fmla="*/ 256921 h 3616391"/>
              <a:gd name="connsiteX2910" fmla="*/ 6797228 w 11761853"/>
              <a:gd name="connsiteY2910" fmla="*/ 259956 h 3616391"/>
              <a:gd name="connsiteX2911" fmla="*/ 6519886 w 11761853"/>
              <a:gd name="connsiteY2911" fmla="*/ 544448 h 3616391"/>
              <a:gd name="connsiteX2912" fmla="*/ 6346727 w 11761853"/>
              <a:gd name="connsiteY2912" fmla="*/ 686041 h 3616391"/>
              <a:gd name="connsiteX2913" fmla="*/ 6307315 w 11761853"/>
              <a:gd name="connsiteY2913" fmla="*/ 717211 h 3616391"/>
              <a:gd name="connsiteX2914" fmla="*/ 6343957 w 11761853"/>
              <a:gd name="connsiteY2914" fmla="*/ 711290 h 3616391"/>
              <a:gd name="connsiteX2915" fmla="*/ 6404907 w 11761853"/>
              <a:gd name="connsiteY2915" fmla="*/ 664561 h 3616391"/>
              <a:gd name="connsiteX2916" fmla="*/ 6615556 w 11761853"/>
              <a:gd name="connsiteY2916" fmla="*/ 471697 h 3616391"/>
              <a:gd name="connsiteX2917" fmla="*/ 6790782 w 11761853"/>
              <a:gd name="connsiteY2917" fmla="*/ 290485 h 3616391"/>
              <a:gd name="connsiteX2918" fmla="*/ 6791442 w 11761853"/>
              <a:gd name="connsiteY2918" fmla="*/ 289797 h 3616391"/>
              <a:gd name="connsiteX2919" fmla="*/ 6810727 w 11761853"/>
              <a:gd name="connsiteY2919" fmla="*/ 276342 h 3616391"/>
              <a:gd name="connsiteX2920" fmla="*/ 6818483 w 11761853"/>
              <a:gd name="connsiteY2920" fmla="*/ 269207 h 3616391"/>
              <a:gd name="connsiteX2921" fmla="*/ 6820732 w 11761853"/>
              <a:gd name="connsiteY2921" fmla="*/ 287489 h 3616391"/>
              <a:gd name="connsiteX2922" fmla="*/ 6842002 w 11761853"/>
              <a:gd name="connsiteY2922" fmla="*/ 275451 h 3616391"/>
              <a:gd name="connsiteX2923" fmla="*/ 6857571 w 11761853"/>
              <a:gd name="connsiteY2923" fmla="*/ 276619 h 3616391"/>
              <a:gd name="connsiteX2924" fmla="*/ 6803727 w 11761853"/>
              <a:gd name="connsiteY2924" fmla="*/ 317571 h 3616391"/>
              <a:gd name="connsiteX2925" fmla="*/ 6812026 w 11761853"/>
              <a:gd name="connsiteY2925" fmla="*/ 335140 h 3616391"/>
              <a:gd name="connsiteX2926" fmla="*/ 6780559 w 11761853"/>
              <a:gd name="connsiteY2926" fmla="*/ 354400 h 3616391"/>
              <a:gd name="connsiteX2927" fmla="*/ 6801713 w 11761853"/>
              <a:gd name="connsiteY2927" fmla="*/ 348390 h 3616391"/>
              <a:gd name="connsiteX2928" fmla="*/ 6867590 w 11761853"/>
              <a:gd name="connsiteY2928" fmla="*/ 322557 h 3616391"/>
              <a:gd name="connsiteX2929" fmla="*/ 6822225 w 11761853"/>
              <a:gd name="connsiteY2929" fmla="*/ 358498 h 3616391"/>
              <a:gd name="connsiteX2930" fmla="*/ 6786528 w 11761853"/>
              <a:gd name="connsiteY2930" fmla="*/ 397308 h 3616391"/>
              <a:gd name="connsiteX2931" fmla="*/ 6839265 w 11761853"/>
              <a:gd name="connsiteY2931" fmla="*/ 366009 h 3616391"/>
              <a:gd name="connsiteX2932" fmla="*/ 6886229 w 11761853"/>
              <a:gd name="connsiteY2932" fmla="*/ 338472 h 3616391"/>
              <a:gd name="connsiteX2933" fmla="*/ 6916409 w 11761853"/>
              <a:gd name="connsiteY2933" fmla="*/ 321804 h 3616391"/>
              <a:gd name="connsiteX2934" fmla="*/ 6908983 w 11761853"/>
              <a:gd name="connsiteY2934" fmla="*/ 329283 h 3616391"/>
              <a:gd name="connsiteX2935" fmla="*/ 6857232 w 11761853"/>
              <a:gd name="connsiteY2935" fmla="*/ 385556 h 3616391"/>
              <a:gd name="connsiteX2936" fmla="*/ 6827088 w 11761853"/>
              <a:gd name="connsiteY2936" fmla="*/ 411061 h 3616391"/>
              <a:gd name="connsiteX2937" fmla="*/ 6831817 w 11761853"/>
              <a:gd name="connsiteY2937" fmla="*/ 413073 h 3616391"/>
              <a:gd name="connsiteX2938" fmla="*/ 6832014 w 11761853"/>
              <a:gd name="connsiteY2938" fmla="*/ 412979 h 3616391"/>
              <a:gd name="connsiteX2939" fmla="*/ 6829780 w 11761853"/>
              <a:gd name="connsiteY2939" fmla="*/ 415409 h 3616391"/>
              <a:gd name="connsiteX2940" fmla="*/ 6743150 w 11761853"/>
              <a:gd name="connsiteY2940" fmla="*/ 503806 h 3616391"/>
              <a:gd name="connsiteX2941" fmla="*/ 6715447 w 11761853"/>
              <a:gd name="connsiteY2941" fmla="*/ 540684 h 3616391"/>
              <a:gd name="connsiteX2942" fmla="*/ 6765527 w 11761853"/>
              <a:gd name="connsiteY2942" fmla="*/ 489809 h 3616391"/>
              <a:gd name="connsiteX2943" fmla="*/ 6848289 w 11761853"/>
              <a:gd name="connsiteY2943" fmla="*/ 405336 h 3616391"/>
              <a:gd name="connsiteX2944" fmla="*/ 6855779 w 11761853"/>
              <a:gd name="connsiteY2944" fmla="*/ 401819 h 3616391"/>
              <a:gd name="connsiteX2945" fmla="*/ 6869977 w 11761853"/>
              <a:gd name="connsiteY2945" fmla="*/ 399476 h 3616391"/>
              <a:gd name="connsiteX2946" fmla="*/ 6798119 w 11761853"/>
              <a:gd name="connsiteY2946" fmla="*/ 470634 h 3616391"/>
              <a:gd name="connsiteX2947" fmla="*/ 6892272 w 11761853"/>
              <a:gd name="connsiteY2947" fmla="*/ 421405 h 3616391"/>
              <a:gd name="connsiteX2948" fmla="*/ 6890407 w 11761853"/>
              <a:gd name="connsiteY2948" fmla="*/ 453207 h 3616391"/>
              <a:gd name="connsiteX2949" fmla="*/ 6882673 w 11761853"/>
              <a:gd name="connsiteY2949" fmla="*/ 463145 h 3616391"/>
              <a:gd name="connsiteX2950" fmla="*/ 6910456 w 11761853"/>
              <a:gd name="connsiteY2950" fmla="*/ 456855 h 3616391"/>
              <a:gd name="connsiteX2951" fmla="*/ 6951557 w 11761853"/>
              <a:gd name="connsiteY2951" fmla="*/ 433448 h 3616391"/>
              <a:gd name="connsiteX2952" fmla="*/ 6956828 w 11761853"/>
              <a:gd name="connsiteY2952" fmla="*/ 430047 h 3616391"/>
              <a:gd name="connsiteX2953" fmla="*/ 6837792 w 11761853"/>
              <a:gd name="connsiteY2953" fmla="*/ 554596 h 3616391"/>
              <a:gd name="connsiteX2954" fmla="*/ 6837753 w 11761853"/>
              <a:gd name="connsiteY2954" fmla="*/ 566141 h 3616391"/>
              <a:gd name="connsiteX2955" fmla="*/ 6938628 w 11761853"/>
              <a:gd name="connsiteY2955" fmla="*/ 469179 h 3616391"/>
              <a:gd name="connsiteX2956" fmla="*/ 6901915 w 11761853"/>
              <a:gd name="connsiteY2956" fmla="*/ 514224 h 3616391"/>
              <a:gd name="connsiteX2957" fmla="*/ 6872508 w 11761853"/>
              <a:gd name="connsiteY2957" fmla="*/ 545015 h 3616391"/>
              <a:gd name="connsiteX2958" fmla="*/ 6866946 w 11761853"/>
              <a:gd name="connsiteY2958" fmla="*/ 549224 h 3616391"/>
              <a:gd name="connsiteX2959" fmla="*/ 6844671 w 11761853"/>
              <a:gd name="connsiteY2959" fmla="*/ 569041 h 3616391"/>
              <a:gd name="connsiteX2960" fmla="*/ 6848884 w 11761853"/>
              <a:gd name="connsiteY2960" fmla="*/ 569694 h 3616391"/>
              <a:gd name="connsiteX2961" fmla="*/ 6823607 w 11761853"/>
              <a:gd name="connsiteY2961" fmla="*/ 596059 h 3616391"/>
              <a:gd name="connsiteX2962" fmla="*/ 6796656 w 11761853"/>
              <a:gd name="connsiteY2962" fmla="*/ 628746 h 3616391"/>
              <a:gd name="connsiteX2963" fmla="*/ 6799902 w 11761853"/>
              <a:gd name="connsiteY2963" fmla="*/ 628058 h 3616391"/>
              <a:gd name="connsiteX2964" fmla="*/ 6811941 w 11761853"/>
              <a:gd name="connsiteY2964" fmla="*/ 616392 h 3616391"/>
              <a:gd name="connsiteX2965" fmla="*/ 6864726 w 11761853"/>
              <a:gd name="connsiteY2965" fmla="*/ 565239 h 3616391"/>
              <a:gd name="connsiteX2966" fmla="*/ 6869668 w 11761853"/>
              <a:gd name="connsiteY2966" fmla="*/ 563425 h 3616391"/>
              <a:gd name="connsiteX2967" fmla="*/ 6881408 w 11761853"/>
              <a:gd name="connsiteY2967" fmla="*/ 560048 h 3616391"/>
              <a:gd name="connsiteX2968" fmla="*/ 6813666 w 11761853"/>
              <a:gd name="connsiteY2968" fmla="*/ 617683 h 3616391"/>
              <a:gd name="connsiteX2969" fmla="*/ 6871559 w 11761853"/>
              <a:gd name="connsiteY2969" fmla="*/ 579760 h 3616391"/>
              <a:gd name="connsiteX2970" fmla="*/ 6929452 w 11761853"/>
              <a:gd name="connsiteY2970" fmla="*/ 541836 h 3616391"/>
              <a:gd name="connsiteX2971" fmla="*/ 6901127 w 11761853"/>
              <a:gd name="connsiteY2971" fmla="*/ 585288 h 3616391"/>
              <a:gd name="connsiteX2972" fmla="*/ 6990273 w 11761853"/>
              <a:gd name="connsiteY2972" fmla="*/ 543671 h 3616391"/>
              <a:gd name="connsiteX2973" fmla="*/ 6933004 w 11761853"/>
              <a:gd name="connsiteY2973" fmla="*/ 584027 h 3616391"/>
              <a:gd name="connsiteX2974" fmla="*/ 6911230 w 11761853"/>
              <a:gd name="connsiteY2974" fmla="*/ 604057 h 3616391"/>
              <a:gd name="connsiteX2975" fmla="*/ 7066844 w 11761853"/>
              <a:gd name="connsiteY2975" fmla="*/ 563267 h 3616391"/>
              <a:gd name="connsiteX2976" fmla="*/ 7078233 w 11761853"/>
              <a:gd name="connsiteY2976" fmla="*/ 555332 h 3616391"/>
              <a:gd name="connsiteX2977" fmla="*/ 7222906 w 11761853"/>
              <a:gd name="connsiteY2977" fmla="*/ 463538 h 3616391"/>
              <a:gd name="connsiteX2978" fmla="*/ 7151911 w 11761853"/>
              <a:gd name="connsiteY2978" fmla="*/ 518739 h 3616391"/>
              <a:gd name="connsiteX2979" fmla="*/ 7107991 w 11761853"/>
              <a:gd name="connsiteY2979" fmla="*/ 552481 h 3616391"/>
              <a:gd name="connsiteX2980" fmla="*/ 7425240 w 11761853"/>
              <a:gd name="connsiteY2980" fmla="*/ 469322 h 3616391"/>
              <a:gd name="connsiteX2981" fmla="*/ 7425797 w 11761853"/>
              <a:gd name="connsiteY2981" fmla="*/ 468770 h 3616391"/>
              <a:gd name="connsiteX2982" fmla="*/ 7476690 w 11761853"/>
              <a:gd name="connsiteY2982" fmla="*/ 440939 h 3616391"/>
              <a:gd name="connsiteX2983" fmla="*/ 7477674 w 11761853"/>
              <a:gd name="connsiteY2983" fmla="*/ 445529 h 3616391"/>
              <a:gd name="connsiteX2984" fmla="*/ 7482097 w 11761853"/>
              <a:gd name="connsiteY2984" fmla="*/ 440327 h 3616391"/>
              <a:gd name="connsiteX2985" fmla="*/ 7493080 w 11761853"/>
              <a:gd name="connsiteY2985" fmla="*/ 431976 h 3616391"/>
              <a:gd name="connsiteX2986" fmla="*/ 7531117 w 11761853"/>
              <a:gd name="connsiteY2986" fmla="*/ 411175 h 3616391"/>
              <a:gd name="connsiteX2987" fmla="*/ 7520180 w 11761853"/>
              <a:gd name="connsiteY2987" fmla="*/ 423038 h 3616391"/>
              <a:gd name="connsiteX2988" fmla="*/ 7517262 w 11761853"/>
              <a:gd name="connsiteY2988" fmla="*/ 430196 h 3616391"/>
              <a:gd name="connsiteX2989" fmla="*/ 7520180 w 11761853"/>
              <a:gd name="connsiteY2989" fmla="*/ 423038 h 3616391"/>
              <a:gd name="connsiteX2990" fmla="*/ 7526728 w 11761853"/>
              <a:gd name="connsiteY2990" fmla="*/ 430902 h 3616391"/>
              <a:gd name="connsiteX2991" fmla="*/ 7501234 w 11761853"/>
              <a:gd name="connsiteY2991" fmla="*/ 448944 h 3616391"/>
              <a:gd name="connsiteX2992" fmla="*/ 7510849 w 11761853"/>
              <a:gd name="connsiteY2992" fmla="*/ 446295 h 3616391"/>
              <a:gd name="connsiteX2993" fmla="*/ 7530678 w 11761853"/>
              <a:gd name="connsiteY2993" fmla="*/ 436169 h 3616391"/>
              <a:gd name="connsiteX2994" fmla="*/ 7525854 w 11761853"/>
              <a:gd name="connsiteY2994" fmla="*/ 442160 h 3616391"/>
              <a:gd name="connsiteX2995" fmla="*/ 8052712 w 11761853"/>
              <a:gd name="connsiteY2995" fmla="*/ 297007 h 3616391"/>
              <a:gd name="connsiteX2996" fmla="*/ 8337628 w 11761853"/>
              <a:gd name="connsiteY2996" fmla="*/ 211300 h 3616391"/>
              <a:gd name="connsiteX2997" fmla="*/ 8350174 w 11761853"/>
              <a:gd name="connsiteY2997" fmla="*/ 208318 h 3616391"/>
              <a:gd name="connsiteX2998" fmla="*/ 8310419 w 11761853"/>
              <a:gd name="connsiteY2998" fmla="*/ 229409 h 3616391"/>
              <a:gd name="connsiteX2999" fmla="*/ 8308115 w 11761853"/>
              <a:gd name="connsiteY2999" fmla="*/ 230632 h 3616391"/>
              <a:gd name="connsiteX3000" fmla="*/ 8326200 w 11761853"/>
              <a:gd name="connsiteY3000" fmla="*/ 227425 h 3616391"/>
              <a:gd name="connsiteX3001" fmla="*/ 8320542 w 11761853"/>
              <a:gd name="connsiteY3001" fmla="*/ 233799 h 3616391"/>
              <a:gd name="connsiteX3002" fmla="*/ 8355661 w 11761853"/>
              <a:gd name="connsiteY3002" fmla="*/ 225595 h 3616391"/>
              <a:gd name="connsiteX3003" fmla="*/ 8360212 w 11761853"/>
              <a:gd name="connsiteY3003" fmla="*/ 224252 h 3616391"/>
              <a:gd name="connsiteX3004" fmla="*/ 8302043 w 11761853"/>
              <a:gd name="connsiteY3004" fmla="*/ 259053 h 3616391"/>
              <a:gd name="connsiteX3005" fmla="*/ 8145149 w 11761853"/>
              <a:gd name="connsiteY3005" fmla="*/ 315435 h 3616391"/>
              <a:gd name="connsiteX3006" fmla="*/ 8058073 w 11761853"/>
              <a:gd name="connsiteY3006" fmla="*/ 347288 h 3616391"/>
              <a:gd name="connsiteX3007" fmla="*/ 8054784 w 11761853"/>
              <a:gd name="connsiteY3007" fmla="*/ 341500 h 3616391"/>
              <a:gd name="connsiteX3008" fmla="*/ 8052870 w 11761853"/>
              <a:gd name="connsiteY3008" fmla="*/ 346696 h 3616391"/>
              <a:gd name="connsiteX3009" fmla="*/ 8055498 w 11761853"/>
              <a:gd name="connsiteY3009" fmla="*/ 348230 h 3616391"/>
              <a:gd name="connsiteX3010" fmla="*/ 7921626 w 11761853"/>
              <a:gd name="connsiteY3010" fmla="*/ 397199 h 3616391"/>
              <a:gd name="connsiteX3011" fmla="*/ 7448484 w 11761853"/>
              <a:gd name="connsiteY3011" fmla="*/ 536753 h 3616391"/>
              <a:gd name="connsiteX3012" fmla="*/ 7353438 w 11761853"/>
              <a:gd name="connsiteY3012" fmla="*/ 558356 h 3616391"/>
              <a:gd name="connsiteX3013" fmla="*/ 7260574 w 11761853"/>
              <a:gd name="connsiteY3013" fmla="*/ 617397 h 3616391"/>
              <a:gd name="connsiteX3014" fmla="*/ 7141179 w 11761853"/>
              <a:gd name="connsiteY3014" fmla="*/ 700290 h 3616391"/>
              <a:gd name="connsiteX3015" fmla="*/ 7049128 w 11761853"/>
              <a:gd name="connsiteY3015" fmla="*/ 766815 h 3616391"/>
              <a:gd name="connsiteX3016" fmla="*/ 7062234 w 11761853"/>
              <a:gd name="connsiteY3016" fmla="*/ 765266 h 3616391"/>
              <a:gd name="connsiteX3017" fmla="*/ 7084465 w 11761853"/>
              <a:gd name="connsiteY3017" fmla="*/ 751715 h 3616391"/>
              <a:gd name="connsiteX3018" fmla="*/ 7095511 w 11761853"/>
              <a:gd name="connsiteY3018" fmla="*/ 739996 h 3616391"/>
              <a:gd name="connsiteX3019" fmla="*/ 7114832 w 11761853"/>
              <a:gd name="connsiteY3019" fmla="*/ 725703 h 3616391"/>
              <a:gd name="connsiteX3020" fmla="*/ 7115312 w 11761853"/>
              <a:gd name="connsiteY3020" fmla="*/ 730347 h 3616391"/>
              <a:gd name="connsiteX3021" fmla="*/ 7113301 w 11761853"/>
              <a:gd name="connsiteY3021" fmla="*/ 732275 h 3616391"/>
              <a:gd name="connsiteX3022" fmla="*/ 7115155 w 11761853"/>
              <a:gd name="connsiteY3022" fmla="*/ 730990 h 3616391"/>
              <a:gd name="connsiteX3023" fmla="*/ 7115312 w 11761853"/>
              <a:gd name="connsiteY3023" fmla="*/ 730347 h 3616391"/>
              <a:gd name="connsiteX3024" fmla="*/ 7177254 w 11761853"/>
              <a:gd name="connsiteY3024" fmla="*/ 679813 h 3616391"/>
              <a:gd name="connsiteX3025" fmla="*/ 7170772 w 11761853"/>
              <a:gd name="connsiteY3025" fmla="*/ 687125 h 3616391"/>
              <a:gd name="connsiteX3026" fmla="*/ 7168318 w 11761853"/>
              <a:gd name="connsiteY3026" fmla="*/ 692194 h 3616391"/>
              <a:gd name="connsiteX3027" fmla="*/ 7183830 w 11761853"/>
              <a:gd name="connsiteY3027" fmla="*/ 682411 h 3616391"/>
              <a:gd name="connsiteX3028" fmla="*/ 7258751 w 11761853"/>
              <a:gd name="connsiteY3028" fmla="*/ 636263 h 3616391"/>
              <a:gd name="connsiteX3029" fmla="*/ 7274898 w 11761853"/>
              <a:gd name="connsiteY3029" fmla="*/ 637864 h 3616391"/>
              <a:gd name="connsiteX3030" fmla="*/ 7359102 w 11761853"/>
              <a:gd name="connsiteY3030" fmla="*/ 587306 h 3616391"/>
              <a:gd name="connsiteX3031" fmla="*/ 7379150 w 11761853"/>
              <a:gd name="connsiteY3031" fmla="*/ 590952 h 3616391"/>
              <a:gd name="connsiteX3032" fmla="*/ 7384451 w 11761853"/>
              <a:gd name="connsiteY3032" fmla="*/ 588258 h 3616391"/>
              <a:gd name="connsiteX3033" fmla="*/ 7388624 w 11761853"/>
              <a:gd name="connsiteY3033" fmla="*/ 584705 h 3616391"/>
              <a:gd name="connsiteX3034" fmla="*/ 7395986 w 11761853"/>
              <a:gd name="connsiteY3034" fmla="*/ 581312 h 3616391"/>
              <a:gd name="connsiteX3035" fmla="*/ 7397301 w 11761853"/>
              <a:gd name="connsiteY3035" fmla="*/ 582038 h 3616391"/>
              <a:gd name="connsiteX3036" fmla="*/ 7399990 w 11761853"/>
              <a:gd name="connsiteY3036" fmla="*/ 579465 h 3616391"/>
              <a:gd name="connsiteX3037" fmla="*/ 7395986 w 11761853"/>
              <a:gd name="connsiteY3037" fmla="*/ 581312 h 3616391"/>
              <a:gd name="connsiteX3038" fmla="*/ 7393941 w 11761853"/>
              <a:gd name="connsiteY3038" fmla="*/ 580180 h 3616391"/>
              <a:gd name="connsiteX3039" fmla="*/ 7420716 w 11761853"/>
              <a:gd name="connsiteY3039" fmla="*/ 574008 h 3616391"/>
              <a:gd name="connsiteX3040" fmla="*/ 7333934 w 11761853"/>
              <a:gd name="connsiteY3040" fmla="*/ 627880 h 3616391"/>
              <a:gd name="connsiteX3041" fmla="*/ 7324084 w 11761853"/>
              <a:gd name="connsiteY3041" fmla="*/ 647591 h 3616391"/>
              <a:gd name="connsiteX3042" fmla="*/ 7250295 w 11761853"/>
              <a:gd name="connsiteY3042" fmla="*/ 705941 h 3616391"/>
              <a:gd name="connsiteX3043" fmla="*/ 7190295 w 11761853"/>
              <a:gd name="connsiteY3043" fmla="*/ 743926 h 3616391"/>
              <a:gd name="connsiteX3044" fmla="*/ 7190211 w 11761853"/>
              <a:gd name="connsiteY3044" fmla="*/ 743980 h 3616391"/>
              <a:gd name="connsiteX3045" fmla="*/ 7179854 w 11761853"/>
              <a:gd name="connsiteY3045" fmla="*/ 757864 h 3616391"/>
              <a:gd name="connsiteX3046" fmla="*/ 7156293 w 11761853"/>
              <a:gd name="connsiteY3046" fmla="*/ 784320 h 3616391"/>
              <a:gd name="connsiteX3047" fmla="*/ 7159428 w 11761853"/>
              <a:gd name="connsiteY3047" fmla="*/ 784508 h 3616391"/>
              <a:gd name="connsiteX3048" fmla="*/ 7166655 w 11761853"/>
              <a:gd name="connsiteY3048" fmla="*/ 784006 h 3616391"/>
              <a:gd name="connsiteX3049" fmla="*/ 7202171 w 11761853"/>
              <a:gd name="connsiteY3049" fmla="*/ 767776 h 3616391"/>
              <a:gd name="connsiteX3050" fmla="*/ 7258378 w 11761853"/>
              <a:gd name="connsiteY3050" fmla="*/ 739076 h 3616391"/>
              <a:gd name="connsiteX3051" fmla="*/ 7330947 w 11761853"/>
              <a:gd name="connsiteY3051" fmla="*/ 696409 h 3616391"/>
              <a:gd name="connsiteX3052" fmla="*/ 7516883 w 11761853"/>
              <a:gd name="connsiteY3052" fmla="*/ 588208 h 3616391"/>
              <a:gd name="connsiteX3053" fmla="*/ 7529280 w 11761853"/>
              <a:gd name="connsiteY3053" fmla="*/ 581013 h 3616391"/>
              <a:gd name="connsiteX3054" fmla="*/ 7520262 w 11761853"/>
              <a:gd name="connsiteY3054" fmla="*/ 594556 h 3616391"/>
              <a:gd name="connsiteX3055" fmla="*/ 7517502 w 11761853"/>
              <a:gd name="connsiteY3055" fmla="*/ 599517 h 3616391"/>
              <a:gd name="connsiteX3056" fmla="*/ 7479456 w 11761853"/>
              <a:gd name="connsiteY3056" fmla="*/ 623211 h 3616391"/>
              <a:gd name="connsiteX3057" fmla="*/ 7380463 w 11761853"/>
              <a:gd name="connsiteY3057" fmla="*/ 684541 h 3616391"/>
              <a:gd name="connsiteX3058" fmla="*/ 7381606 w 11761853"/>
              <a:gd name="connsiteY3058" fmla="*/ 712480 h 3616391"/>
              <a:gd name="connsiteX3059" fmla="*/ 7338818 w 11761853"/>
              <a:gd name="connsiteY3059" fmla="*/ 745109 h 3616391"/>
              <a:gd name="connsiteX3060" fmla="*/ 7299651 w 11761853"/>
              <a:gd name="connsiteY3060" fmla="*/ 781319 h 3616391"/>
              <a:gd name="connsiteX3061" fmla="*/ 7285958 w 11761853"/>
              <a:gd name="connsiteY3061" fmla="*/ 790413 h 3616391"/>
              <a:gd name="connsiteX3062" fmla="*/ 7286648 w 11761853"/>
              <a:gd name="connsiteY3062" fmla="*/ 790236 h 3616391"/>
              <a:gd name="connsiteX3063" fmla="*/ 7288732 w 11761853"/>
              <a:gd name="connsiteY3063" fmla="*/ 791166 h 3616391"/>
              <a:gd name="connsiteX3064" fmla="*/ 7281109 w 11761853"/>
              <a:gd name="connsiteY3064" fmla="*/ 800997 h 3616391"/>
              <a:gd name="connsiteX3065" fmla="*/ 7271651 w 11761853"/>
              <a:gd name="connsiteY3065" fmla="*/ 808989 h 3616391"/>
              <a:gd name="connsiteX3066" fmla="*/ 7277985 w 11761853"/>
              <a:gd name="connsiteY3066" fmla="*/ 808570 h 3616391"/>
              <a:gd name="connsiteX3067" fmla="*/ 7288116 w 11761853"/>
              <a:gd name="connsiteY3067" fmla="*/ 810255 h 3616391"/>
              <a:gd name="connsiteX3068" fmla="*/ 7331796 w 11761853"/>
              <a:gd name="connsiteY3068" fmla="*/ 783537 h 3616391"/>
              <a:gd name="connsiteX3069" fmla="*/ 7368636 w 11761853"/>
              <a:gd name="connsiteY3069" fmla="*/ 772664 h 3616391"/>
              <a:gd name="connsiteX3070" fmla="*/ 7304694 w 11761853"/>
              <a:gd name="connsiteY3070" fmla="*/ 811303 h 3616391"/>
              <a:gd name="connsiteX3071" fmla="*/ 7291628 w 11761853"/>
              <a:gd name="connsiteY3071" fmla="*/ 825005 h 3616391"/>
              <a:gd name="connsiteX3072" fmla="*/ 7291004 w 11761853"/>
              <a:gd name="connsiteY3072" fmla="*/ 826138 h 3616391"/>
              <a:gd name="connsiteX3073" fmla="*/ 7534258 w 11761853"/>
              <a:gd name="connsiteY3073" fmla="*/ 767259 h 3616391"/>
              <a:gd name="connsiteX3074" fmla="*/ 7537019 w 11761853"/>
              <a:gd name="connsiteY3074" fmla="*/ 764323 h 3616391"/>
              <a:gd name="connsiteX3075" fmla="*/ 7567854 w 11761853"/>
              <a:gd name="connsiteY3075" fmla="*/ 741128 h 3616391"/>
              <a:gd name="connsiteX3076" fmla="*/ 7558112 w 11761853"/>
              <a:gd name="connsiteY3076" fmla="*/ 752486 h 3616391"/>
              <a:gd name="connsiteX3077" fmla="*/ 7540873 w 11761853"/>
              <a:gd name="connsiteY3077" fmla="*/ 764402 h 3616391"/>
              <a:gd name="connsiteX3078" fmla="*/ 7538911 w 11761853"/>
              <a:gd name="connsiteY3078" fmla="*/ 766132 h 3616391"/>
              <a:gd name="connsiteX3079" fmla="*/ 7567250 w 11761853"/>
              <a:gd name="connsiteY3079" fmla="*/ 759273 h 3616391"/>
              <a:gd name="connsiteX3080" fmla="*/ 7567964 w 11761853"/>
              <a:gd name="connsiteY3080" fmla="*/ 758799 h 3616391"/>
              <a:gd name="connsiteX3081" fmla="*/ 7567632 w 11761853"/>
              <a:gd name="connsiteY3081" fmla="*/ 759181 h 3616391"/>
              <a:gd name="connsiteX3082" fmla="*/ 7594364 w 11761853"/>
              <a:gd name="connsiteY3082" fmla="*/ 752710 h 3616391"/>
              <a:gd name="connsiteX3083" fmla="*/ 7597787 w 11761853"/>
              <a:gd name="connsiteY3083" fmla="*/ 749479 h 3616391"/>
              <a:gd name="connsiteX3084" fmla="*/ 7595110 w 11761853"/>
              <a:gd name="connsiteY3084" fmla="*/ 752530 h 3616391"/>
              <a:gd name="connsiteX3085" fmla="*/ 7623952 w 11761853"/>
              <a:gd name="connsiteY3085" fmla="*/ 745548 h 3616391"/>
              <a:gd name="connsiteX3086" fmla="*/ 7801500 w 11761853"/>
              <a:gd name="connsiteY3086" fmla="*/ 696436 h 3616391"/>
              <a:gd name="connsiteX3087" fmla="*/ 7971261 w 11761853"/>
              <a:gd name="connsiteY3087" fmla="*/ 644708 h 3616391"/>
              <a:gd name="connsiteX3088" fmla="*/ 8316142 w 11761853"/>
              <a:gd name="connsiteY3088" fmla="*/ 535790 h 3616391"/>
              <a:gd name="connsiteX3089" fmla="*/ 8620936 w 11761853"/>
              <a:gd name="connsiteY3089" fmla="*/ 427231 h 3616391"/>
              <a:gd name="connsiteX3090" fmla="*/ 8634062 w 11761853"/>
              <a:gd name="connsiteY3090" fmla="*/ 428707 h 3616391"/>
              <a:gd name="connsiteX3091" fmla="*/ 8557206 w 11761853"/>
              <a:gd name="connsiteY3091" fmla="*/ 456655 h 3616391"/>
              <a:gd name="connsiteX3092" fmla="*/ 8453339 w 11761853"/>
              <a:gd name="connsiteY3092" fmla="*/ 500195 h 3616391"/>
              <a:gd name="connsiteX3093" fmla="*/ 8247286 w 11761853"/>
              <a:gd name="connsiteY3093" fmla="*/ 565645 h 3616391"/>
              <a:gd name="connsiteX3094" fmla="*/ 8127829 w 11761853"/>
              <a:gd name="connsiteY3094" fmla="*/ 606166 h 3616391"/>
              <a:gd name="connsiteX3095" fmla="*/ 8157267 w 11761853"/>
              <a:gd name="connsiteY3095" fmla="*/ 598022 h 3616391"/>
              <a:gd name="connsiteX3096" fmla="*/ 8550861 w 11761853"/>
              <a:gd name="connsiteY3096" fmla="*/ 471122 h 3616391"/>
              <a:gd name="connsiteX3097" fmla="*/ 8704265 w 11761853"/>
              <a:gd name="connsiteY3097" fmla="*/ 409915 h 3616391"/>
              <a:gd name="connsiteX3098" fmla="*/ 8922574 w 11761853"/>
              <a:gd name="connsiteY3098" fmla="*/ 335269 h 3616391"/>
              <a:gd name="connsiteX3099" fmla="*/ 9461719 w 11761853"/>
              <a:gd name="connsiteY3099" fmla="*/ 85378 h 3616391"/>
              <a:gd name="connsiteX3100" fmla="*/ 9540337 w 11761853"/>
              <a:gd name="connsiteY3100" fmla="*/ 37853 h 3616391"/>
              <a:gd name="connsiteX3101" fmla="*/ 9562984 w 11761853"/>
              <a:gd name="connsiteY3101" fmla="*/ 29810 h 3616391"/>
              <a:gd name="connsiteX3102" fmla="*/ 9562091 w 11761853"/>
              <a:gd name="connsiteY3102" fmla="*/ 34393 h 3616391"/>
              <a:gd name="connsiteX3103" fmla="*/ 9618691 w 11761853"/>
              <a:gd name="connsiteY3103" fmla="*/ 13734 h 3616391"/>
              <a:gd name="connsiteX3104" fmla="*/ 9562713 w 11761853"/>
              <a:gd name="connsiteY3104" fmla="*/ 39497 h 3616391"/>
              <a:gd name="connsiteX3105" fmla="*/ 9562091 w 11761853"/>
              <a:gd name="connsiteY3105" fmla="*/ 34393 h 3616391"/>
              <a:gd name="connsiteX3106" fmla="*/ 9636073 w 11761853"/>
              <a:gd name="connsiteY3106" fmla="*/ 4108 h 3616391"/>
              <a:gd name="connsiteX3107" fmla="*/ 9621566 w 11761853"/>
              <a:gd name="connsiteY3107" fmla="*/ 16073 h 3616391"/>
              <a:gd name="connsiteX3108" fmla="*/ 9617930 w 11761853"/>
              <a:gd name="connsiteY3108" fmla="*/ 32282 h 3616391"/>
              <a:gd name="connsiteX3109" fmla="*/ 9560801 w 11761853"/>
              <a:gd name="connsiteY3109" fmla="*/ 66311 h 3616391"/>
              <a:gd name="connsiteX3110" fmla="*/ 9176713 w 11761853"/>
              <a:gd name="connsiteY3110" fmla="*/ 271368 h 3616391"/>
              <a:gd name="connsiteX3111" fmla="*/ 8755317 w 11761853"/>
              <a:gd name="connsiteY3111" fmla="*/ 432277 h 3616391"/>
              <a:gd name="connsiteX3112" fmla="*/ 8732953 w 11761853"/>
              <a:gd name="connsiteY3112" fmla="*/ 447051 h 3616391"/>
              <a:gd name="connsiteX3113" fmla="*/ 8792672 w 11761853"/>
              <a:gd name="connsiteY3113" fmla="*/ 434298 h 3616391"/>
              <a:gd name="connsiteX3114" fmla="*/ 8964244 w 11761853"/>
              <a:gd name="connsiteY3114" fmla="*/ 369166 h 3616391"/>
              <a:gd name="connsiteX3115" fmla="*/ 9082046 w 11761853"/>
              <a:gd name="connsiteY3115" fmla="*/ 322680 h 3616391"/>
              <a:gd name="connsiteX3116" fmla="*/ 9084405 w 11761853"/>
              <a:gd name="connsiteY3116" fmla="*/ 321636 h 3616391"/>
              <a:gd name="connsiteX3117" fmla="*/ 9084401 w 11761853"/>
              <a:gd name="connsiteY3117" fmla="*/ 321591 h 3616391"/>
              <a:gd name="connsiteX3118" fmla="*/ 9084594 w 11761853"/>
              <a:gd name="connsiteY3118" fmla="*/ 321553 h 3616391"/>
              <a:gd name="connsiteX3119" fmla="*/ 9106173 w 11761853"/>
              <a:gd name="connsiteY3119" fmla="*/ 312006 h 3616391"/>
              <a:gd name="connsiteX3120" fmla="*/ 9117714 w 11761853"/>
              <a:gd name="connsiteY3120" fmla="*/ 304486 h 3616391"/>
              <a:gd name="connsiteX3121" fmla="*/ 9136000 w 11761853"/>
              <a:gd name="connsiteY3121" fmla="*/ 295632 h 3616391"/>
              <a:gd name="connsiteX3122" fmla="*/ 9130586 w 11761853"/>
              <a:gd name="connsiteY3122" fmla="*/ 300291 h 3616391"/>
              <a:gd name="connsiteX3123" fmla="*/ 9129861 w 11761853"/>
              <a:gd name="connsiteY3123" fmla="*/ 301525 h 3616391"/>
              <a:gd name="connsiteX3124" fmla="*/ 9195818 w 11761853"/>
              <a:gd name="connsiteY3124" fmla="*/ 272344 h 3616391"/>
              <a:gd name="connsiteX3125" fmla="*/ 9592409 w 11761853"/>
              <a:gd name="connsiteY3125" fmla="*/ 63655 h 3616391"/>
              <a:gd name="connsiteX3126" fmla="*/ 9705891 w 11761853"/>
              <a:gd name="connsiteY3126" fmla="*/ 3402 h 3616391"/>
              <a:gd name="connsiteX3127" fmla="*/ 9719056 w 11761853"/>
              <a:gd name="connsiteY3127" fmla="*/ 12 h 3616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</a:cxnLst>
            <a:rect l="l" t="t" r="r" b="b"/>
            <a:pathLst>
              <a:path w="11761853" h="3616391">
                <a:moveTo>
                  <a:pt x="3694715" y="3609178"/>
                </a:moveTo>
                <a:cubicBezTo>
                  <a:pt x="3696806" y="3608700"/>
                  <a:pt x="3697479" y="3610209"/>
                  <a:pt x="3697155" y="3611984"/>
                </a:cubicBezTo>
                <a:cubicBezTo>
                  <a:pt x="3696833" y="3613758"/>
                  <a:pt x="3695511" y="3615798"/>
                  <a:pt x="3693598" y="3616391"/>
                </a:cubicBezTo>
                <a:close/>
                <a:moveTo>
                  <a:pt x="3302575" y="3581404"/>
                </a:moveTo>
                <a:cubicBezTo>
                  <a:pt x="3323357" y="3583891"/>
                  <a:pt x="3305282" y="3587433"/>
                  <a:pt x="3292983" y="3586784"/>
                </a:cubicBezTo>
                <a:lnTo>
                  <a:pt x="3155297" y="3592993"/>
                </a:lnTo>
                <a:lnTo>
                  <a:pt x="2984905" y="3581514"/>
                </a:lnTo>
                <a:lnTo>
                  <a:pt x="3091951" y="3585725"/>
                </a:lnTo>
                <a:cubicBezTo>
                  <a:pt x="3136498" y="3586354"/>
                  <a:pt x="3180975" y="3585891"/>
                  <a:pt x="3225311" y="3584419"/>
                </a:cubicBezTo>
                <a:cubicBezTo>
                  <a:pt x="3241710" y="3583453"/>
                  <a:pt x="3280205" y="3582162"/>
                  <a:pt x="3302575" y="3581404"/>
                </a:cubicBezTo>
                <a:close/>
                <a:moveTo>
                  <a:pt x="2891681" y="3542904"/>
                </a:moveTo>
                <a:lnTo>
                  <a:pt x="2915809" y="3545792"/>
                </a:lnTo>
                <a:cubicBezTo>
                  <a:pt x="2942524" y="3548490"/>
                  <a:pt x="2968786" y="3550562"/>
                  <a:pt x="2994112" y="3551721"/>
                </a:cubicBezTo>
                <a:cubicBezTo>
                  <a:pt x="3105413" y="3559787"/>
                  <a:pt x="3216755" y="3548955"/>
                  <a:pt x="3331200" y="3547464"/>
                </a:cubicBezTo>
                <a:cubicBezTo>
                  <a:pt x="3333349" y="3548857"/>
                  <a:pt x="3351899" y="3549285"/>
                  <a:pt x="3350228" y="3551862"/>
                </a:cubicBezTo>
                <a:cubicBezTo>
                  <a:pt x="3348555" y="3554443"/>
                  <a:pt x="3306440" y="3561322"/>
                  <a:pt x="3304289" y="3559930"/>
                </a:cubicBezTo>
                <a:cubicBezTo>
                  <a:pt x="3263488" y="3563996"/>
                  <a:pt x="3201787" y="3561839"/>
                  <a:pt x="3167114" y="3561946"/>
                </a:cubicBezTo>
                <a:cubicBezTo>
                  <a:pt x="3097769" y="3562157"/>
                  <a:pt x="3046697" y="3563230"/>
                  <a:pt x="2980342" y="3558054"/>
                </a:cubicBezTo>
                <a:cubicBezTo>
                  <a:pt x="2950953" y="3556093"/>
                  <a:pt x="2922922" y="3553560"/>
                  <a:pt x="2895618" y="3550651"/>
                </a:cubicBezTo>
                <a:lnTo>
                  <a:pt x="2835950" y="3543478"/>
                </a:lnTo>
                <a:lnTo>
                  <a:pt x="2841629" y="3543038"/>
                </a:lnTo>
                <a:cubicBezTo>
                  <a:pt x="2855082" y="3542794"/>
                  <a:pt x="2871992" y="3543495"/>
                  <a:pt x="2887256" y="3543203"/>
                </a:cubicBezTo>
                <a:close/>
                <a:moveTo>
                  <a:pt x="3167794" y="3531861"/>
                </a:moveTo>
                <a:cubicBezTo>
                  <a:pt x="3154021" y="3538192"/>
                  <a:pt x="3137420" y="3534755"/>
                  <a:pt x="3122693" y="3533140"/>
                </a:cubicBezTo>
                <a:cubicBezTo>
                  <a:pt x="3136942" y="3530783"/>
                  <a:pt x="3153064" y="3530248"/>
                  <a:pt x="3167794" y="3531861"/>
                </a:cubicBezTo>
                <a:close/>
                <a:moveTo>
                  <a:pt x="3108243" y="3531099"/>
                </a:moveTo>
                <a:cubicBezTo>
                  <a:pt x="3109317" y="3531795"/>
                  <a:pt x="3108410" y="3533191"/>
                  <a:pt x="3107237" y="3534414"/>
                </a:cubicBezTo>
                <a:cubicBezTo>
                  <a:pt x="3106063" y="3535637"/>
                  <a:pt x="3104619" y="3536685"/>
                  <a:pt x="3104619" y="3536685"/>
                </a:cubicBezTo>
                <a:cubicBezTo>
                  <a:pt x="3100320" y="3533899"/>
                  <a:pt x="3106092" y="3529705"/>
                  <a:pt x="3108243" y="3531099"/>
                </a:cubicBezTo>
                <a:close/>
                <a:moveTo>
                  <a:pt x="2728396" y="3506781"/>
                </a:moveTo>
                <a:cubicBezTo>
                  <a:pt x="2730486" y="3506303"/>
                  <a:pt x="2731163" y="3507810"/>
                  <a:pt x="2730838" y="3509586"/>
                </a:cubicBezTo>
                <a:cubicBezTo>
                  <a:pt x="2730516" y="3511360"/>
                  <a:pt x="2729193" y="3513401"/>
                  <a:pt x="2727282" y="3513993"/>
                </a:cubicBezTo>
                <a:close/>
                <a:moveTo>
                  <a:pt x="2669742" y="3492891"/>
                </a:moveTo>
                <a:lnTo>
                  <a:pt x="2669927" y="3492903"/>
                </a:lnTo>
                <a:lnTo>
                  <a:pt x="2669928" y="3492920"/>
                </a:lnTo>
                <a:close/>
                <a:moveTo>
                  <a:pt x="2651545" y="3490079"/>
                </a:moveTo>
                <a:lnTo>
                  <a:pt x="2669742" y="3492891"/>
                </a:lnTo>
                <a:lnTo>
                  <a:pt x="2624351" y="3490228"/>
                </a:lnTo>
                <a:cubicBezTo>
                  <a:pt x="2629386" y="3489524"/>
                  <a:pt x="2641199" y="3489554"/>
                  <a:pt x="2651545" y="3490079"/>
                </a:cubicBezTo>
                <a:close/>
                <a:moveTo>
                  <a:pt x="2669454" y="3488947"/>
                </a:moveTo>
                <a:cubicBezTo>
                  <a:pt x="2705039" y="3492334"/>
                  <a:pt x="2734917" y="3496139"/>
                  <a:pt x="2692851" y="3494246"/>
                </a:cubicBezTo>
                <a:lnTo>
                  <a:pt x="2669927" y="3492903"/>
                </a:lnTo>
                <a:close/>
                <a:moveTo>
                  <a:pt x="2504171" y="3482438"/>
                </a:moveTo>
                <a:cubicBezTo>
                  <a:pt x="2501216" y="3483269"/>
                  <a:pt x="2499961" y="3485204"/>
                  <a:pt x="2502291" y="3486712"/>
                </a:cubicBezTo>
                <a:cubicBezTo>
                  <a:pt x="2502291" y="3486712"/>
                  <a:pt x="2513777" y="3487981"/>
                  <a:pt x="2516799" y="3486850"/>
                </a:cubicBezTo>
                <a:cubicBezTo>
                  <a:pt x="2517808" y="3486474"/>
                  <a:pt x="2517876" y="3485830"/>
                  <a:pt x="2516263" y="3484786"/>
                </a:cubicBezTo>
                <a:cubicBezTo>
                  <a:pt x="2511785" y="3481881"/>
                  <a:pt x="2507127" y="3481609"/>
                  <a:pt x="2504171" y="3482438"/>
                </a:cubicBezTo>
                <a:close/>
                <a:moveTo>
                  <a:pt x="4086983" y="3481360"/>
                </a:moveTo>
                <a:cubicBezTo>
                  <a:pt x="4084095" y="3483457"/>
                  <a:pt x="4081610" y="3484743"/>
                  <a:pt x="4079781" y="3485009"/>
                </a:cubicBezTo>
                <a:cubicBezTo>
                  <a:pt x="4077957" y="3485276"/>
                  <a:pt x="4076792" y="3484520"/>
                  <a:pt x="4076553" y="3482533"/>
                </a:cubicBezTo>
                <a:cubicBezTo>
                  <a:pt x="4078505" y="3479526"/>
                  <a:pt x="4082326" y="3478341"/>
                  <a:pt x="4086983" y="3481360"/>
                </a:cubicBezTo>
                <a:close/>
                <a:moveTo>
                  <a:pt x="2336260" y="3479008"/>
                </a:moveTo>
                <a:cubicBezTo>
                  <a:pt x="2357038" y="3481493"/>
                  <a:pt x="2338968" y="3485036"/>
                  <a:pt x="2326665" y="3484386"/>
                </a:cubicBezTo>
                <a:lnTo>
                  <a:pt x="2188982" y="3490595"/>
                </a:lnTo>
                <a:lnTo>
                  <a:pt x="2018587" y="3479118"/>
                </a:lnTo>
                <a:lnTo>
                  <a:pt x="2125635" y="3483327"/>
                </a:lnTo>
                <a:cubicBezTo>
                  <a:pt x="2170182" y="3483956"/>
                  <a:pt x="2214658" y="3483493"/>
                  <a:pt x="2258995" y="3482019"/>
                </a:cubicBezTo>
                <a:cubicBezTo>
                  <a:pt x="2275396" y="3481056"/>
                  <a:pt x="2313889" y="3479764"/>
                  <a:pt x="2336260" y="3479008"/>
                </a:cubicBezTo>
                <a:close/>
                <a:moveTo>
                  <a:pt x="2329171" y="3461762"/>
                </a:moveTo>
                <a:cubicBezTo>
                  <a:pt x="2336815" y="3459391"/>
                  <a:pt x="2345571" y="3460796"/>
                  <a:pt x="2352019" y="3464978"/>
                </a:cubicBezTo>
                <a:cubicBezTo>
                  <a:pt x="2348059" y="3466378"/>
                  <a:pt x="2345005" y="3466382"/>
                  <a:pt x="2341611" y="3465631"/>
                </a:cubicBezTo>
                <a:cubicBezTo>
                  <a:pt x="2338217" y="3464880"/>
                  <a:pt x="2334485" y="3463376"/>
                  <a:pt x="2329171" y="3461762"/>
                </a:cubicBezTo>
                <a:close/>
                <a:moveTo>
                  <a:pt x="2325379" y="3458388"/>
                </a:moveTo>
                <a:cubicBezTo>
                  <a:pt x="2326812" y="3459317"/>
                  <a:pt x="2328097" y="3461067"/>
                  <a:pt x="2329171" y="3461762"/>
                </a:cubicBezTo>
                <a:cubicBezTo>
                  <a:pt x="2328335" y="3463051"/>
                  <a:pt x="2327381" y="3463347"/>
                  <a:pt x="2326051" y="3462945"/>
                </a:cubicBezTo>
                <a:cubicBezTo>
                  <a:pt x="2324722" y="3462542"/>
                  <a:pt x="2323020" y="3461437"/>
                  <a:pt x="2320693" y="3459928"/>
                </a:cubicBezTo>
                <a:cubicBezTo>
                  <a:pt x="2322363" y="3457348"/>
                  <a:pt x="2323948" y="3457460"/>
                  <a:pt x="2325379" y="3458388"/>
                </a:cubicBezTo>
                <a:close/>
                <a:moveTo>
                  <a:pt x="2201478" y="3429463"/>
                </a:moveTo>
                <a:cubicBezTo>
                  <a:pt x="2187704" y="3435794"/>
                  <a:pt x="2171105" y="3432358"/>
                  <a:pt x="2156377" y="3430743"/>
                </a:cubicBezTo>
                <a:cubicBezTo>
                  <a:pt x="2170627" y="3428385"/>
                  <a:pt x="2186749" y="3427849"/>
                  <a:pt x="2201478" y="3429463"/>
                </a:cubicBezTo>
                <a:close/>
                <a:moveTo>
                  <a:pt x="2141926" y="3428700"/>
                </a:moveTo>
                <a:cubicBezTo>
                  <a:pt x="2143002" y="3429398"/>
                  <a:pt x="2142096" y="3430794"/>
                  <a:pt x="2140920" y="3432016"/>
                </a:cubicBezTo>
                <a:cubicBezTo>
                  <a:pt x="2139745" y="3433239"/>
                  <a:pt x="2138302" y="3434287"/>
                  <a:pt x="2138302" y="3434287"/>
                </a:cubicBezTo>
                <a:cubicBezTo>
                  <a:pt x="2134005" y="3431501"/>
                  <a:pt x="2139776" y="3427305"/>
                  <a:pt x="2141926" y="3428700"/>
                </a:cubicBezTo>
                <a:close/>
                <a:moveTo>
                  <a:pt x="2511550" y="3422205"/>
                </a:moveTo>
                <a:cubicBezTo>
                  <a:pt x="2513671" y="3422664"/>
                  <a:pt x="2515909" y="3424116"/>
                  <a:pt x="2519134" y="3426208"/>
                </a:cubicBezTo>
                <a:cubicBezTo>
                  <a:pt x="2517222" y="3426799"/>
                  <a:pt x="2514775" y="3427044"/>
                  <a:pt x="2512220" y="3426762"/>
                </a:cubicBezTo>
                <a:cubicBezTo>
                  <a:pt x="2509669" y="3426481"/>
                  <a:pt x="2507012" y="3425673"/>
                  <a:pt x="2504683" y="3424164"/>
                </a:cubicBezTo>
                <a:cubicBezTo>
                  <a:pt x="2507429" y="3422281"/>
                  <a:pt x="2509430" y="3421747"/>
                  <a:pt x="2511550" y="3422205"/>
                </a:cubicBezTo>
                <a:close/>
                <a:moveTo>
                  <a:pt x="2352104" y="3415785"/>
                </a:moveTo>
                <a:lnTo>
                  <a:pt x="2316696" y="3417560"/>
                </a:lnTo>
                <a:lnTo>
                  <a:pt x="2387396" y="3429843"/>
                </a:lnTo>
                <a:cubicBezTo>
                  <a:pt x="2421286" y="3435259"/>
                  <a:pt x="2453590" y="3440177"/>
                  <a:pt x="2484778" y="3445444"/>
                </a:cubicBezTo>
                <a:cubicBezTo>
                  <a:pt x="2490748" y="3445653"/>
                  <a:pt x="2562361" y="3461563"/>
                  <a:pt x="2565506" y="3452003"/>
                </a:cubicBezTo>
                <a:cubicBezTo>
                  <a:pt x="2566701" y="3445450"/>
                  <a:pt x="2517104" y="3439542"/>
                  <a:pt x="2554600" y="3449204"/>
                </a:cubicBezTo>
                <a:cubicBezTo>
                  <a:pt x="2496043" y="3437488"/>
                  <a:pt x="2444297" y="3430184"/>
                  <a:pt x="2387611" y="3420291"/>
                </a:cubicBezTo>
                <a:cubicBezTo>
                  <a:pt x="2386537" y="3419595"/>
                  <a:pt x="2371530" y="3418409"/>
                  <a:pt x="2356417" y="3416700"/>
                </a:cubicBezTo>
                <a:close/>
                <a:moveTo>
                  <a:pt x="2398086" y="3413480"/>
                </a:moveTo>
                <a:lnTo>
                  <a:pt x="2384706" y="3414151"/>
                </a:lnTo>
                <a:lnTo>
                  <a:pt x="2457274" y="3424099"/>
                </a:lnTo>
                <a:cubicBezTo>
                  <a:pt x="2485904" y="3428013"/>
                  <a:pt x="2514059" y="3432074"/>
                  <a:pt x="2549625" y="3438041"/>
                </a:cubicBezTo>
                <a:cubicBezTo>
                  <a:pt x="2555596" y="3438249"/>
                  <a:pt x="2622631" y="3451801"/>
                  <a:pt x="2624102" y="3444820"/>
                </a:cubicBezTo>
                <a:cubicBezTo>
                  <a:pt x="2621118" y="3439222"/>
                  <a:pt x="2565747" y="3437506"/>
                  <a:pt x="2571719" y="3437715"/>
                </a:cubicBezTo>
                <a:cubicBezTo>
                  <a:pt x="2552968" y="3432885"/>
                  <a:pt x="2540669" y="3432235"/>
                  <a:pt x="2519134" y="3426208"/>
                </a:cubicBezTo>
                <a:cubicBezTo>
                  <a:pt x="2551656" y="3424708"/>
                  <a:pt x="2582147" y="3436540"/>
                  <a:pt x="2612998" y="3437620"/>
                </a:cubicBezTo>
                <a:cubicBezTo>
                  <a:pt x="2621118" y="3439222"/>
                  <a:pt x="2631072" y="3434076"/>
                  <a:pt x="2643370" y="3434725"/>
                </a:cubicBezTo>
                <a:cubicBezTo>
                  <a:pt x="2675536" y="3432994"/>
                  <a:pt x="2719998" y="3442898"/>
                  <a:pt x="2750848" y="3443977"/>
                </a:cubicBezTo>
                <a:cubicBezTo>
                  <a:pt x="2740698" y="3444721"/>
                  <a:pt x="2765577" y="3445590"/>
                  <a:pt x="2767249" y="3443012"/>
                </a:cubicBezTo>
                <a:cubicBezTo>
                  <a:pt x="2772544" y="3434846"/>
                  <a:pt x="2741893" y="3438169"/>
                  <a:pt x="2739745" y="3436776"/>
                </a:cubicBezTo>
                <a:cubicBezTo>
                  <a:pt x="2700176" y="3431877"/>
                  <a:pt x="2661235" y="3427383"/>
                  <a:pt x="2623233" y="3422126"/>
                </a:cubicBezTo>
                <a:lnTo>
                  <a:pt x="2574924" y="3413747"/>
                </a:lnTo>
                <a:lnTo>
                  <a:pt x="2567941" y="3414032"/>
                </a:lnTo>
                <a:cubicBezTo>
                  <a:pt x="2510252" y="3414324"/>
                  <a:pt x="2453399" y="3413326"/>
                  <a:pt x="2398086" y="3413480"/>
                </a:cubicBezTo>
                <a:close/>
                <a:moveTo>
                  <a:pt x="2672476" y="3409739"/>
                </a:moveTo>
                <a:lnTo>
                  <a:pt x="2597969" y="3412801"/>
                </a:lnTo>
                <a:lnTo>
                  <a:pt x="2608636" y="3414033"/>
                </a:lnTo>
                <a:cubicBezTo>
                  <a:pt x="2638714" y="3419344"/>
                  <a:pt x="2668568" y="3424507"/>
                  <a:pt x="2703560" y="3424303"/>
                </a:cubicBezTo>
                <a:cubicBezTo>
                  <a:pt x="2701608" y="3427310"/>
                  <a:pt x="2750331" y="3420443"/>
                  <a:pt x="2727125" y="3416995"/>
                </a:cubicBezTo>
                <a:close/>
                <a:moveTo>
                  <a:pt x="2584089" y="3397399"/>
                </a:moveTo>
                <a:lnTo>
                  <a:pt x="2462097" y="3401873"/>
                </a:lnTo>
                <a:cubicBezTo>
                  <a:pt x="2455947" y="3401547"/>
                  <a:pt x="2442761" y="3402459"/>
                  <a:pt x="2436541" y="3403616"/>
                </a:cubicBezTo>
                <a:cubicBezTo>
                  <a:pt x="2430320" y="3404772"/>
                  <a:pt x="2431066" y="3406172"/>
                  <a:pt x="2452781" y="3406820"/>
                </a:cubicBezTo>
                <a:cubicBezTo>
                  <a:pt x="2472725" y="3405100"/>
                  <a:pt x="2495097" y="3404344"/>
                  <a:pt x="2514004" y="3405006"/>
                </a:cubicBezTo>
                <a:lnTo>
                  <a:pt x="2526053" y="3405268"/>
                </a:lnTo>
                <a:lnTo>
                  <a:pt x="2512369" y="3402895"/>
                </a:lnTo>
                <a:lnTo>
                  <a:pt x="2534473" y="3405453"/>
                </a:lnTo>
                <a:lnTo>
                  <a:pt x="2597797" y="3406836"/>
                </a:lnTo>
                <a:lnTo>
                  <a:pt x="2632138" y="3404383"/>
                </a:lnTo>
                <a:lnTo>
                  <a:pt x="2611692" y="3401669"/>
                </a:lnTo>
                <a:close/>
                <a:moveTo>
                  <a:pt x="1703427" y="3390494"/>
                </a:moveTo>
                <a:lnTo>
                  <a:pt x="1703611" y="3390503"/>
                </a:lnTo>
                <a:lnTo>
                  <a:pt x="1703612" y="3390521"/>
                </a:lnTo>
                <a:close/>
                <a:moveTo>
                  <a:pt x="1685228" y="3387680"/>
                </a:moveTo>
                <a:lnTo>
                  <a:pt x="1703427" y="3390494"/>
                </a:lnTo>
                <a:lnTo>
                  <a:pt x="1658034" y="3387828"/>
                </a:lnTo>
                <a:cubicBezTo>
                  <a:pt x="1663068" y="3387127"/>
                  <a:pt x="1674882" y="3387155"/>
                  <a:pt x="1685228" y="3387680"/>
                </a:cubicBezTo>
                <a:close/>
                <a:moveTo>
                  <a:pt x="1703136" y="3386550"/>
                </a:moveTo>
                <a:cubicBezTo>
                  <a:pt x="1738723" y="3389936"/>
                  <a:pt x="1768600" y="3393741"/>
                  <a:pt x="1726534" y="3391849"/>
                </a:cubicBezTo>
                <a:lnTo>
                  <a:pt x="1703611" y="3390503"/>
                </a:lnTo>
                <a:close/>
                <a:moveTo>
                  <a:pt x="1537856" y="3380041"/>
                </a:moveTo>
                <a:cubicBezTo>
                  <a:pt x="1534898" y="3380871"/>
                  <a:pt x="1533645" y="3382805"/>
                  <a:pt x="1535974" y="3384314"/>
                </a:cubicBezTo>
                <a:cubicBezTo>
                  <a:pt x="1535974" y="3384314"/>
                  <a:pt x="1547460" y="3385583"/>
                  <a:pt x="1550485" y="3384452"/>
                </a:cubicBezTo>
                <a:cubicBezTo>
                  <a:pt x="1551491" y="3384075"/>
                  <a:pt x="1551559" y="3383432"/>
                  <a:pt x="1549946" y="3382388"/>
                </a:cubicBezTo>
                <a:cubicBezTo>
                  <a:pt x="1545468" y="3379483"/>
                  <a:pt x="1540811" y="3379210"/>
                  <a:pt x="1537856" y="3380041"/>
                </a:cubicBezTo>
                <a:close/>
                <a:moveTo>
                  <a:pt x="1362855" y="3359365"/>
                </a:moveTo>
                <a:cubicBezTo>
                  <a:pt x="1370499" y="3356996"/>
                  <a:pt x="1379257" y="3358399"/>
                  <a:pt x="1385704" y="3362579"/>
                </a:cubicBezTo>
                <a:cubicBezTo>
                  <a:pt x="1381744" y="3363981"/>
                  <a:pt x="1378687" y="3363983"/>
                  <a:pt x="1375295" y="3363234"/>
                </a:cubicBezTo>
                <a:cubicBezTo>
                  <a:pt x="1371901" y="3362482"/>
                  <a:pt x="1368169" y="3360978"/>
                  <a:pt x="1362855" y="3359365"/>
                </a:cubicBezTo>
                <a:close/>
                <a:moveTo>
                  <a:pt x="1359063" y="3355991"/>
                </a:moveTo>
                <a:cubicBezTo>
                  <a:pt x="1360498" y="3356919"/>
                  <a:pt x="1361781" y="3358667"/>
                  <a:pt x="1362855" y="3359365"/>
                </a:cubicBezTo>
                <a:cubicBezTo>
                  <a:pt x="1362019" y="3360654"/>
                  <a:pt x="1361063" y="3360949"/>
                  <a:pt x="1359735" y="3360545"/>
                </a:cubicBezTo>
                <a:cubicBezTo>
                  <a:pt x="1358407" y="3360144"/>
                  <a:pt x="1356704" y="3359039"/>
                  <a:pt x="1354376" y="3357530"/>
                </a:cubicBezTo>
                <a:cubicBezTo>
                  <a:pt x="1356049" y="3354950"/>
                  <a:pt x="1357631" y="3355062"/>
                  <a:pt x="1359063" y="3355991"/>
                </a:cubicBezTo>
                <a:close/>
                <a:moveTo>
                  <a:pt x="1350585" y="3354156"/>
                </a:moveTo>
                <a:cubicBezTo>
                  <a:pt x="1352018" y="3355085"/>
                  <a:pt x="1353302" y="3356833"/>
                  <a:pt x="1354376" y="3357530"/>
                </a:cubicBezTo>
                <a:cubicBezTo>
                  <a:pt x="1353539" y="3358819"/>
                  <a:pt x="1352586" y="3359114"/>
                  <a:pt x="1351259" y="3358710"/>
                </a:cubicBezTo>
                <a:cubicBezTo>
                  <a:pt x="1349928" y="3358307"/>
                  <a:pt x="1348227" y="3357205"/>
                  <a:pt x="1345898" y="3355694"/>
                </a:cubicBezTo>
                <a:cubicBezTo>
                  <a:pt x="1347570" y="3353116"/>
                  <a:pt x="1349152" y="3353225"/>
                  <a:pt x="1350585" y="3354156"/>
                </a:cubicBezTo>
                <a:close/>
                <a:moveTo>
                  <a:pt x="1545234" y="3319808"/>
                </a:moveTo>
                <a:cubicBezTo>
                  <a:pt x="1547354" y="3320266"/>
                  <a:pt x="1549593" y="3321718"/>
                  <a:pt x="1552818" y="3323808"/>
                </a:cubicBezTo>
                <a:cubicBezTo>
                  <a:pt x="1550906" y="3324403"/>
                  <a:pt x="1548459" y="3324646"/>
                  <a:pt x="1545906" y="3324364"/>
                </a:cubicBezTo>
                <a:cubicBezTo>
                  <a:pt x="1543354" y="3324082"/>
                  <a:pt x="1540696" y="3323277"/>
                  <a:pt x="1538367" y="3321767"/>
                </a:cubicBezTo>
                <a:cubicBezTo>
                  <a:pt x="1541113" y="3319883"/>
                  <a:pt x="1543114" y="3319349"/>
                  <a:pt x="1545234" y="3319808"/>
                </a:cubicBezTo>
                <a:close/>
                <a:moveTo>
                  <a:pt x="1248850" y="3312305"/>
                </a:moveTo>
                <a:lnTo>
                  <a:pt x="1260546" y="3313849"/>
                </a:lnTo>
                <a:lnTo>
                  <a:pt x="1258075" y="3314179"/>
                </a:lnTo>
                <a:close/>
                <a:moveTo>
                  <a:pt x="1467294" y="3286976"/>
                </a:moveTo>
                <a:cubicBezTo>
                  <a:pt x="1469902" y="3286681"/>
                  <a:pt x="1473046" y="3286737"/>
                  <a:pt x="1475196" y="3288130"/>
                </a:cubicBezTo>
                <a:cubicBezTo>
                  <a:pt x="1476898" y="3289233"/>
                  <a:pt x="1476994" y="3290020"/>
                  <a:pt x="1476168" y="3290516"/>
                </a:cubicBezTo>
                <a:cubicBezTo>
                  <a:pt x="1474934" y="3291263"/>
                  <a:pt x="1471636" y="3291353"/>
                  <a:pt x="1468603" y="3290890"/>
                </a:cubicBezTo>
                <a:cubicBezTo>
                  <a:pt x="1465567" y="3290422"/>
                  <a:pt x="1462796" y="3289400"/>
                  <a:pt x="1462616" y="3287910"/>
                </a:cubicBezTo>
                <a:cubicBezTo>
                  <a:pt x="1462616" y="3287910"/>
                  <a:pt x="1464686" y="3287269"/>
                  <a:pt x="1467294" y="3286976"/>
                </a:cubicBezTo>
                <a:close/>
                <a:moveTo>
                  <a:pt x="1309342" y="3158132"/>
                </a:moveTo>
                <a:cubicBezTo>
                  <a:pt x="1330121" y="3160617"/>
                  <a:pt x="1312049" y="3164161"/>
                  <a:pt x="1299747" y="3163511"/>
                </a:cubicBezTo>
                <a:lnTo>
                  <a:pt x="1162064" y="3169721"/>
                </a:lnTo>
                <a:lnTo>
                  <a:pt x="991671" y="3158243"/>
                </a:lnTo>
                <a:lnTo>
                  <a:pt x="1098717" y="3162453"/>
                </a:lnTo>
                <a:cubicBezTo>
                  <a:pt x="1143263" y="3163083"/>
                  <a:pt x="1187741" y="3162618"/>
                  <a:pt x="1232077" y="3161146"/>
                </a:cubicBezTo>
                <a:cubicBezTo>
                  <a:pt x="1248477" y="3160180"/>
                  <a:pt x="1286971" y="3158890"/>
                  <a:pt x="1309342" y="3158132"/>
                </a:cubicBezTo>
                <a:close/>
                <a:moveTo>
                  <a:pt x="1339449" y="3120423"/>
                </a:moveTo>
                <a:cubicBezTo>
                  <a:pt x="1339664" y="3120480"/>
                  <a:pt x="1338836" y="3120758"/>
                  <a:pt x="1336546" y="3121372"/>
                </a:cubicBezTo>
                <a:lnTo>
                  <a:pt x="1334223" y="3121962"/>
                </a:lnTo>
                <a:lnTo>
                  <a:pt x="1329035" y="3121779"/>
                </a:lnTo>
                <a:cubicBezTo>
                  <a:pt x="1334422" y="3121073"/>
                  <a:pt x="1339018" y="3120309"/>
                  <a:pt x="1339449" y="3120423"/>
                </a:cubicBezTo>
                <a:close/>
                <a:moveTo>
                  <a:pt x="1174560" y="3108590"/>
                </a:moveTo>
                <a:cubicBezTo>
                  <a:pt x="1160785" y="3114921"/>
                  <a:pt x="1144187" y="3111484"/>
                  <a:pt x="1129458" y="3109868"/>
                </a:cubicBezTo>
                <a:cubicBezTo>
                  <a:pt x="1143709" y="3107511"/>
                  <a:pt x="1159831" y="3106975"/>
                  <a:pt x="1174560" y="3108590"/>
                </a:cubicBezTo>
                <a:close/>
                <a:moveTo>
                  <a:pt x="1115008" y="3107826"/>
                </a:moveTo>
                <a:cubicBezTo>
                  <a:pt x="1116082" y="3108522"/>
                  <a:pt x="1115176" y="3109919"/>
                  <a:pt x="1114002" y="3111142"/>
                </a:cubicBezTo>
                <a:cubicBezTo>
                  <a:pt x="1112826" y="3112365"/>
                  <a:pt x="1111385" y="3113414"/>
                  <a:pt x="1111385" y="3113414"/>
                </a:cubicBezTo>
                <a:cubicBezTo>
                  <a:pt x="1107086" y="3110627"/>
                  <a:pt x="1112859" y="3106432"/>
                  <a:pt x="1115008" y="3107826"/>
                </a:cubicBezTo>
                <a:close/>
                <a:moveTo>
                  <a:pt x="1555713" y="3076578"/>
                </a:moveTo>
                <a:lnTo>
                  <a:pt x="1435179" y="3080999"/>
                </a:lnTo>
                <a:lnTo>
                  <a:pt x="1414487" y="3082409"/>
                </a:lnTo>
                <a:lnTo>
                  <a:pt x="1410004" y="3082817"/>
                </a:lnTo>
                <a:lnTo>
                  <a:pt x="1425863" y="3085946"/>
                </a:lnTo>
                <a:lnTo>
                  <a:pt x="1466770" y="3084733"/>
                </a:lnTo>
                <a:lnTo>
                  <a:pt x="1480008" y="3082498"/>
                </a:lnTo>
                <a:cubicBezTo>
                  <a:pt x="1496271" y="3081555"/>
                  <a:pt x="1513143" y="3081157"/>
                  <a:pt x="1525656" y="3078677"/>
                </a:cubicBezTo>
                <a:close/>
                <a:moveTo>
                  <a:pt x="676509" y="3069618"/>
                </a:moveTo>
                <a:lnTo>
                  <a:pt x="676693" y="3069629"/>
                </a:lnTo>
                <a:lnTo>
                  <a:pt x="676696" y="3069647"/>
                </a:lnTo>
                <a:close/>
                <a:moveTo>
                  <a:pt x="658310" y="3066807"/>
                </a:moveTo>
                <a:lnTo>
                  <a:pt x="676509" y="3069618"/>
                </a:lnTo>
                <a:lnTo>
                  <a:pt x="631116" y="3066955"/>
                </a:lnTo>
                <a:cubicBezTo>
                  <a:pt x="636152" y="3066252"/>
                  <a:pt x="647965" y="3066282"/>
                  <a:pt x="658310" y="3066807"/>
                </a:cubicBezTo>
                <a:close/>
                <a:moveTo>
                  <a:pt x="676219" y="3065676"/>
                </a:moveTo>
                <a:cubicBezTo>
                  <a:pt x="711805" y="3069062"/>
                  <a:pt x="741684" y="3072866"/>
                  <a:pt x="699617" y="3070974"/>
                </a:cubicBezTo>
                <a:lnTo>
                  <a:pt x="676693" y="3069629"/>
                </a:lnTo>
                <a:close/>
                <a:moveTo>
                  <a:pt x="510938" y="3059167"/>
                </a:moveTo>
                <a:cubicBezTo>
                  <a:pt x="507983" y="3059997"/>
                  <a:pt x="506726" y="3061932"/>
                  <a:pt x="509057" y="3063441"/>
                </a:cubicBezTo>
                <a:cubicBezTo>
                  <a:pt x="509057" y="3063441"/>
                  <a:pt x="520543" y="3064710"/>
                  <a:pt x="523566" y="3063578"/>
                </a:cubicBezTo>
                <a:cubicBezTo>
                  <a:pt x="524573" y="3063202"/>
                  <a:pt x="524641" y="3062558"/>
                  <a:pt x="523030" y="3061512"/>
                </a:cubicBezTo>
                <a:cubicBezTo>
                  <a:pt x="518551" y="3058609"/>
                  <a:pt x="513894" y="3058336"/>
                  <a:pt x="510938" y="3059167"/>
                </a:cubicBezTo>
                <a:close/>
                <a:moveTo>
                  <a:pt x="335937" y="3038489"/>
                </a:moveTo>
                <a:cubicBezTo>
                  <a:pt x="343581" y="3036120"/>
                  <a:pt x="352338" y="3037524"/>
                  <a:pt x="358786" y="3041706"/>
                </a:cubicBezTo>
                <a:cubicBezTo>
                  <a:pt x="354827" y="3043106"/>
                  <a:pt x="351769" y="3043109"/>
                  <a:pt x="348377" y="3042358"/>
                </a:cubicBezTo>
                <a:cubicBezTo>
                  <a:pt x="344984" y="3041607"/>
                  <a:pt x="341251" y="3040104"/>
                  <a:pt x="335937" y="3038489"/>
                </a:cubicBezTo>
                <a:close/>
                <a:moveTo>
                  <a:pt x="332146" y="3035116"/>
                </a:moveTo>
                <a:cubicBezTo>
                  <a:pt x="333578" y="3036045"/>
                  <a:pt x="334863" y="3037794"/>
                  <a:pt x="335937" y="3038489"/>
                </a:cubicBezTo>
                <a:cubicBezTo>
                  <a:pt x="335101" y="3039779"/>
                  <a:pt x="334147" y="3040076"/>
                  <a:pt x="332817" y="3039671"/>
                </a:cubicBezTo>
                <a:cubicBezTo>
                  <a:pt x="331489" y="3039268"/>
                  <a:pt x="329786" y="3038165"/>
                  <a:pt x="327459" y="3036655"/>
                </a:cubicBezTo>
                <a:cubicBezTo>
                  <a:pt x="329131" y="3034076"/>
                  <a:pt x="330713" y="3034186"/>
                  <a:pt x="332146" y="3035116"/>
                </a:cubicBezTo>
                <a:close/>
                <a:moveTo>
                  <a:pt x="323665" y="3033281"/>
                </a:moveTo>
                <a:cubicBezTo>
                  <a:pt x="325101" y="3034210"/>
                  <a:pt x="326384" y="3035958"/>
                  <a:pt x="327459" y="3036655"/>
                </a:cubicBezTo>
                <a:cubicBezTo>
                  <a:pt x="326623" y="3037944"/>
                  <a:pt x="325668" y="3038239"/>
                  <a:pt x="324338" y="3037837"/>
                </a:cubicBezTo>
                <a:cubicBezTo>
                  <a:pt x="323011" y="3037434"/>
                  <a:pt x="321308" y="3036329"/>
                  <a:pt x="318979" y="3034821"/>
                </a:cubicBezTo>
                <a:cubicBezTo>
                  <a:pt x="320652" y="3032242"/>
                  <a:pt x="322235" y="3032351"/>
                  <a:pt x="323665" y="3033281"/>
                </a:cubicBezTo>
                <a:close/>
                <a:moveTo>
                  <a:pt x="518317" y="2998933"/>
                </a:moveTo>
                <a:cubicBezTo>
                  <a:pt x="520436" y="2999392"/>
                  <a:pt x="522675" y="3000843"/>
                  <a:pt x="525900" y="3002934"/>
                </a:cubicBezTo>
                <a:cubicBezTo>
                  <a:pt x="523988" y="3003527"/>
                  <a:pt x="521540" y="3003772"/>
                  <a:pt x="518987" y="3003490"/>
                </a:cubicBezTo>
                <a:cubicBezTo>
                  <a:pt x="516434" y="3003209"/>
                  <a:pt x="513779" y="3002401"/>
                  <a:pt x="511449" y="3000891"/>
                </a:cubicBezTo>
                <a:cubicBezTo>
                  <a:pt x="514196" y="2999009"/>
                  <a:pt x="516197" y="2998475"/>
                  <a:pt x="518317" y="2998933"/>
                </a:cubicBezTo>
                <a:close/>
                <a:moveTo>
                  <a:pt x="221935" y="2991429"/>
                </a:moveTo>
                <a:lnTo>
                  <a:pt x="233628" y="2992975"/>
                </a:lnTo>
                <a:lnTo>
                  <a:pt x="231156" y="2993305"/>
                </a:lnTo>
                <a:close/>
                <a:moveTo>
                  <a:pt x="509012" y="2975096"/>
                </a:moveTo>
                <a:cubicBezTo>
                  <a:pt x="511219" y="2974868"/>
                  <a:pt x="511724" y="2976500"/>
                  <a:pt x="511170" y="2978279"/>
                </a:cubicBezTo>
                <a:cubicBezTo>
                  <a:pt x="510616" y="2980060"/>
                  <a:pt x="509002" y="2981988"/>
                  <a:pt x="506967" y="2982357"/>
                </a:cubicBezTo>
                <a:close/>
                <a:moveTo>
                  <a:pt x="440377" y="2966100"/>
                </a:moveTo>
                <a:cubicBezTo>
                  <a:pt x="442984" y="2965808"/>
                  <a:pt x="446129" y="2965863"/>
                  <a:pt x="448279" y="2967256"/>
                </a:cubicBezTo>
                <a:cubicBezTo>
                  <a:pt x="449980" y="2968359"/>
                  <a:pt x="450075" y="2969146"/>
                  <a:pt x="449251" y="2969642"/>
                </a:cubicBezTo>
                <a:cubicBezTo>
                  <a:pt x="448016" y="2970387"/>
                  <a:pt x="444718" y="2970480"/>
                  <a:pt x="441684" y="2970015"/>
                </a:cubicBezTo>
                <a:cubicBezTo>
                  <a:pt x="438649" y="2969549"/>
                  <a:pt x="435878" y="2968526"/>
                  <a:pt x="435700" y="2967035"/>
                </a:cubicBezTo>
                <a:cubicBezTo>
                  <a:pt x="435700" y="2967035"/>
                  <a:pt x="437769" y="2966393"/>
                  <a:pt x="440377" y="2966100"/>
                </a:cubicBezTo>
                <a:close/>
                <a:moveTo>
                  <a:pt x="0" y="2887512"/>
                </a:moveTo>
                <a:lnTo>
                  <a:pt x="30540" y="2890935"/>
                </a:lnTo>
                <a:cubicBezTo>
                  <a:pt x="47485" y="2891998"/>
                  <a:pt x="87140" y="2895491"/>
                  <a:pt x="110185" y="2897515"/>
                </a:cubicBezTo>
                <a:cubicBezTo>
                  <a:pt x="131193" y="2902667"/>
                  <a:pt x="112209" y="2904039"/>
                  <a:pt x="99668" y="2901834"/>
                </a:cubicBezTo>
                <a:lnTo>
                  <a:pt x="0" y="2894209"/>
                </a:lnTo>
                <a:close/>
                <a:moveTo>
                  <a:pt x="0" y="2853625"/>
                </a:moveTo>
                <a:lnTo>
                  <a:pt x="143800" y="2866277"/>
                </a:lnTo>
                <a:cubicBezTo>
                  <a:pt x="145829" y="2867976"/>
                  <a:pt x="164808" y="2870738"/>
                  <a:pt x="162769" y="2873174"/>
                </a:cubicBezTo>
                <a:cubicBezTo>
                  <a:pt x="160732" y="2875609"/>
                  <a:pt x="116663" y="2877395"/>
                  <a:pt x="114632" y="2875698"/>
                </a:cubicBezTo>
                <a:cubicBezTo>
                  <a:pt x="93447" y="2875230"/>
                  <a:pt x="67097" y="2872511"/>
                  <a:pt x="41595" y="2869382"/>
                </a:cubicBezTo>
                <a:lnTo>
                  <a:pt x="1" y="2864002"/>
                </a:lnTo>
                <a:close/>
                <a:moveTo>
                  <a:pt x="10439264" y="2091485"/>
                </a:moveTo>
                <a:lnTo>
                  <a:pt x="10437897" y="2094624"/>
                </a:lnTo>
                <a:lnTo>
                  <a:pt x="10425526" y="2096843"/>
                </a:lnTo>
                <a:close/>
                <a:moveTo>
                  <a:pt x="10623330" y="2027593"/>
                </a:moveTo>
                <a:lnTo>
                  <a:pt x="10620667" y="2028785"/>
                </a:lnTo>
                <a:lnTo>
                  <a:pt x="10585466" y="2034460"/>
                </a:lnTo>
                <a:lnTo>
                  <a:pt x="10601507" y="2028204"/>
                </a:lnTo>
                <a:lnTo>
                  <a:pt x="10622143" y="2027816"/>
                </a:lnTo>
                <a:close/>
                <a:moveTo>
                  <a:pt x="10619205" y="1994635"/>
                </a:moveTo>
                <a:lnTo>
                  <a:pt x="10616098" y="1996264"/>
                </a:lnTo>
                <a:lnTo>
                  <a:pt x="10614880" y="1996264"/>
                </a:lnTo>
                <a:close/>
                <a:moveTo>
                  <a:pt x="10265780" y="1965262"/>
                </a:moveTo>
                <a:lnTo>
                  <a:pt x="10262520" y="1965654"/>
                </a:lnTo>
                <a:lnTo>
                  <a:pt x="10250802" y="1971018"/>
                </a:lnTo>
                <a:close/>
                <a:moveTo>
                  <a:pt x="10753514" y="1953197"/>
                </a:moveTo>
                <a:lnTo>
                  <a:pt x="10710884" y="1969225"/>
                </a:lnTo>
                <a:lnTo>
                  <a:pt x="10673211" y="1977119"/>
                </a:lnTo>
                <a:lnTo>
                  <a:pt x="10659551" y="1979438"/>
                </a:lnTo>
                <a:lnTo>
                  <a:pt x="10715259" y="1958455"/>
                </a:lnTo>
                <a:close/>
                <a:moveTo>
                  <a:pt x="10649182" y="1953050"/>
                </a:moveTo>
                <a:lnTo>
                  <a:pt x="10654201" y="1955224"/>
                </a:lnTo>
                <a:cubicBezTo>
                  <a:pt x="10654501" y="1957157"/>
                  <a:pt x="10650794" y="1958898"/>
                  <a:pt x="10644794" y="1960413"/>
                </a:cubicBezTo>
                <a:lnTo>
                  <a:pt x="10622438" y="1963165"/>
                </a:lnTo>
                <a:lnTo>
                  <a:pt x="10634693" y="1958362"/>
                </a:lnTo>
                <a:close/>
                <a:moveTo>
                  <a:pt x="10549412" y="1924198"/>
                </a:moveTo>
                <a:cubicBezTo>
                  <a:pt x="10547700" y="1923665"/>
                  <a:pt x="10543399" y="1924625"/>
                  <a:pt x="10539522" y="1926199"/>
                </a:cubicBezTo>
                <a:cubicBezTo>
                  <a:pt x="10535644" y="1927774"/>
                  <a:pt x="10532190" y="1929964"/>
                  <a:pt x="10532173" y="1931892"/>
                </a:cubicBezTo>
                <a:cubicBezTo>
                  <a:pt x="10532173" y="1931892"/>
                  <a:pt x="10543305" y="1932414"/>
                  <a:pt x="10548491" y="1927511"/>
                </a:cubicBezTo>
                <a:cubicBezTo>
                  <a:pt x="10550544" y="1925572"/>
                  <a:pt x="10550554" y="1924553"/>
                  <a:pt x="10549412" y="1924198"/>
                </a:cubicBezTo>
                <a:close/>
                <a:moveTo>
                  <a:pt x="10432339" y="1869813"/>
                </a:moveTo>
                <a:lnTo>
                  <a:pt x="10432863" y="1871691"/>
                </a:lnTo>
                <a:lnTo>
                  <a:pt x="10417946" y="1877759"/>
                </a:lnTo>
                <a:close/>
                <a:moveTo>
                  <a:pt x="10474518" y="1853786"/>
                </a:moveTo>
                <a:lnTo>
                  <a:pt x="10461963" y="1859853"/>
                </a:lnTo>
                <a:lnTo>
                  <a:pt x="10444468" y="1866970"/>
                </a:lnTo>
                <a:lnTo>
                  <a:pt x="10449325" y="1864027"/>
                </a:lnTo>
                <a:cubicBezTo>
                  <a:pt x="10458686" y="1859592"/>
                  <a:pt x="10469595" y="1855059"/>
                  <a:pt x="10474518" y="1853786"/>
                </a:cubicBezTo>
                <a:close/>
                <a:moveTo>
                  <a:pt x="10535153" y="1840154"/>
                </a:moveTo>
                <a:lnTo>
                  <a:pt x="10501647" y="1858852"/>
                </a:lnTo>
                <a:lnTo>
                  <a:pt x="10465573" y="1874474"/>
                </a:lnTo>
                <a:lnTo>
                  <a:pt x="10476045" y="1867809"/>
                </a:lnTo>
                <a:lnTo>
                  <a:pt x="10476862" y="1862738"/>
                </a:lnTo>
                <a:close/>
                <a:moveTo>
                  <a:pt x="10538909" y="1838058"/>
                </a:moveTo>
                <a:lnTo>
                  <a:pt x="10538076" y="1838522"/>
                </a:lnTo>
                <a:lnTo>
                  <a:pt x="10535837" y="1839194"/>
                </a:lnTo>
                <a:close/>
                <a:moveTo>
                  <a:pt x="10582632" y="1800729"/>
                </a:moveTo>
                <a:cubicBezTo>
                  <a:pt x="10579581" y="1801089"/>
                  <a:pt x="10575381" y="1803118"/>
                  <a:pt x="10572350" y="1807509"/>
                </a:cubicBezTo>
                <a:cubicBezTo>
                  <a:pt x="10571259" y="1809091"/>
                  <a:pt x="10571567" y="1809660"/>
                  <a:pt x="10572642" y="1809623"/>
                </a:cubicBezTo>
                <a:cubicBezTo>
                  <a:pt x="10575868" y="1809516"/>
                  <a:pt x="10586000" y="1803961"/>
                  <a:pt x="10586000" y="1803961"/>
                </a:cubicBezTo>
                <a:cubicBezTo>
                  <a:pt x="10587577" y="1801677"/>
                  <a:pt x="10585681" y="1800369"/>
                  <a:pt x="10582632" y="1800729"/>
                </a:cubicBezTo>
                <a:close/>
                <a:moveTo>
                  <a:pt x="10630363" y="1782452"/>
                </a:moveTo>
                <a:lnTo>
                  <a:pt x="10616371" y="1791156"/>
                </a:lnTo>
                <a:lnTo>
                  <a:pt x="10613687" y="1786986"/>
                </a:lnTo>
                <a:lnTo>
                  <a:pt x="10614082" y="1786769"/>
                </a:lnTo>
                <a:lnTo>
                  <a:pt x="10621527" y="1784300"/>
                </a:lnTo>
                <a:close/>
                <a:moveTo>
                  <a:pt x="10634251" y="1756616"/>
                </a:moveTo>
                <a:cubicBezTo>
                  <a:pt x="10634726" y="1756238"/>
                  <a:pt x="10633298" y="1756842"/>
                  <a:pt x="10628688" y="1759237"/>
                </a:cubicBezTo>
                <a:lnTo>
                  <a:pt x="10632820" y="1756733"/>
                </a:lnTo>
                <a:lnTo>
                  <a:pt x="10613956" y="1763702"/>
                </a:lnTo>
                <a:lnTo>
                  <a:pt x="10613159" y="1764603"/>
                </a:lnTo>
                <a:cubicBezTo>
                  <a:pt x="10614282" y="1767712"/>
                  <a:pt x="10632827" y="1757749"/>
                  <a:pt x="10634251" y="1756616"/>
                </a:cubicBezTo>
                <a:close/>
                <a:moveTo>
                  <a:pt x="10581313" y="1742378"/>
                </a:moveTo>
                <a:lnTo>
                  <a:pt x="10550241" y="1755135"/>
                </a:lnTo>
                <a:cubicBezTo>
                  <a:pt x="10542074" y="1759856"/>
                  <a:pt x="10530413" y="1769055"/>
                  <a:pt x="10522345" y="1776028"/>
                </a:cubicBezTo>
                <a:lnTo>
                  <a:pt x="10519237" y="1779736"/>
                </a:lnTo>
                <a:lnTo>
                  <a:pt x="10523676" y="1777035"/>
                </a:lnTo>
                <a:close/>
                <a:moveTo>
                  <a:pt x="10829117" y="1733992"/>
                </a:moveTo>
                <a:lnTo>
                  <a:pt x="10828828" y="1734857"/>
                </a:lnTo>
                <a:lnTo>
                  <a:pt x="10828219" y="1735120"/>
                </a:lnTo>
                <a:lnTo>
                  <a:pt x="10824983" y="1734876"/>
                </a:lnTo>
                <a:close/>
                <a:moveTo>
                  <a:pt x="10830622" y="1727322"/>
                </a:moveTo>
                <a:lnTo>
                  <a:pt x="10830602" y="1729565"/>
                </a:lnTo>
                <a:lnTo>
                  <a:pt x="10810582" y="1735710"/>
                </a:lnTo>
                <a:close/>
                <a:moveTo>
                  <a:pt x="10716607" y="1726530"/>
                </a:moveTo>
                <a:lnTo>
                  <a:pt x="10669489" y="1757263"/>
                </a:lnTo>
                <a:lnTo>
                  <a:pt x="10656921" y="1761912"/>
                </a:lnTo>
                <a:close/>
                <a:moveTo>
                  <a:pt x="10678566" y="1702456"/>
                </a:moveTo>
                <a:lnTo>
                  <a:pt x="10627940" y="1723238"/>
                </a:lnTo>
                <a:lnTo>
                  <a:pt x="10560591" y="1765740"/>
                </a:lnTo>
                <a:lnTo>
                  <a:pt x="10603932" y="1748398"/>
                </a:lnTo>
                <a:lnTo>
                  <a:pt x="10670499" y="1707553"/>
                </a:lnTo>
                <a:close/>
                <a:moveTo>
                  <a:pt x="10739546" y="1678486"/>
                </a:moveTo>
                <a:lnTo>
                  <a:pt x="10733398" y="1680751"/>
                </a:lnTo>
                <a:lnTo>
                  <a:pt x="10731951" y="1682649"/>
                </a:lnTo>
                <a:close/>
                <a:moveTo>
                  <a:pt x="10969433" y="1666377"/>
                </a:moveTo>
                <a:lnTo>
                  <a:pt x="10965490" y="1669252"/>
                </a:lnTo>
                <a:cubicBezTo>
                  <a:pt x="10959739" y="1673827"/>
                  <a:pt x="10954123" y="1678895"/>
                  <a:pt x="10950432" y="1682023"/>
                </a:cubicBezTo>
                <a:cubicBezTo>
                  <a:pt x="10921062" y="1695081"/>
                  <a:pt x="10891691" y="1708140"/>
                  <a:pt x="10861487" y="1720728"/>
                </a:cubicBezTo>
                <a:cubicBezTo>
                  <a:pt x="10861487" y="1720728"/>
                  <a:pt x="10861487" y="1720728"/>
                  <a:pt x="10834783" y="1732280"/>
                </a:cubicBezTo>
                <a:lnTo>
                  <a:pt x="10832494" y="1733271"/>
                </a:lnTo>
                <a:lnTo>
                  <a:pt x="10829117" y="1733992"/>
                </a:lnTo>
                <a:lnTo>
                  <a:pt x="10830602" y="1729565"/>
                </a:lnTo>
                <a:cubicBezTo>
                  <a:pt x="10861114" y="1718988"/>
                  <a:pt x="10888301" y="1709006"/>
                  <a:pt x="10886916" y="1708299"/>
                </a:cubicBezTo>
                <a:cubicBezTo>
                  <a:pt x="10886223" y="1707945"/>
                  <a:pt x="10878387" y="1709909"/>
                  <a:pt x="10860251" y="1715276"/>
                </a:cubicBezTo>
                <a:lnTo>
                  <a:pt x="10856980" y="1716290"/>
                </a:lnTo>
                <a:lnTo>
                  <a:pt x="10881300" y="1706110"/>
                </a:lnTo>
                <a:close/>
                <a:moveTo>
                  <a:pt x="10998546" y="1653250"/>
                </a:moveTo>
                <a:lnTo>
                  <a:pt x="10969433" y="1666377"/>
                </a:lnTo>
                <a:lnTo>
                  <a:pt x="10973993" y="1663056"/>
                </a:lnTo>
                <a:cubicBezTo>
                  <a:pt x="10976710" y="1661314"/>
                  <a:pt x="10979244" y="1659998"/>
                  <a:pt x="10981363" y="1659409"/>
                </a:cubicBezTo>
                <a:close/>
                <a:moveTo>
                  <a:pt x="10810285" y="1652423"/>
                </a:moveTo>
                <a:lnTo>
                  <a:pt x="10759580" y="1671104"/>
                </a:lnTo>
                <a:lnTo>
                  <a:pt x="10728118" y="1692261"/>
                </a:lnTo>
                <a:lnTo>
                  <a:pt x="10676875" y="1725045"/>
                </a:lnTo>
                <a:lnTo>
                  <a:pt x="10699200" y="1716490"/>
                </a:lnTo>
                <a:lnTo>
                  <a:pt x="10722580" y="1702315"/>
                </a:lnTo>
                <a:close/>
                <a:moveTo>
                  <a:pt x="1729523" y="1597801"/>
                </a:moveTo>
                <a:cubicBezTo>
                  <a:pt x="1722180" y="1598535"/>
                  <a:pt x="1704198" y="1598895"/>
                  <a:pt x="1706045" y="1599575"/>
                </a:cubicBezTo>
                <a:cubicBezTo>
                  <a:pt x="1706662" y="1599804"/>
                  <a:pt x="1709479" y="1600067"/>
                  <a:pt x="1715629" y="1600393"/>
                </a:cubicBezTo>
                <a:lnTo>
                  <a:pt x="1786414" y="1605013"/>
                </a:lnTo>
                <a:lnTo>
                  <a:pt x="1742613" y="1598267"/>
                </a:lnTo>
                <a:close/>
                <a:moveTo>
                  <a:pt x="11079891" y="1596995"/>
                </a:moveTo>
                <a:lnTo>
                  <a:pt x="10964711" y="1649996"/>
                </a:lnTo>
                <a:lnTo>
                  <a:pt x="10772715" y="1729378"/>
                </a:lnTo>
                <a:lnTo>
                  <a:pt x="10773901" y="1726744"/>
                </a:lnTo>
                <a:lnTo>
                  <a:pt x="10943203" y="1655959"/>
                </a:lnTo>
                <a:lnTo>
                  <a:pt x="10960573" y="1647503"/>
                </a:lnTo>
                <a:lnTo>
                  <a:pt x="11021699" y="1623186"/>
                </a:lnTo>
                <a:lnTo>
                  <a:pt x="10999680" y="1629735"/>
                </a:lnTo>
                <a:lnTo>
                  <a:pt x="10984838" y="1635692"/>
                </a:lnTo>
                <a:lnTo>
                  <a:pt x="11023213" y="1617013"/>
                </a:lnTo>
                <a:lnTo>
                  <a:pt x="11046327" y="1605520"/>
                </a:lnTo>
                <a:lnTo>
                  <a:pt x="11046612" y="1605470"/>
                </a:lnTo>
                <a:close/>
                <a:moveTo>
                  <a:pt x="1534080" y="1582669"/>
                </a:moveTo>
                <a:lnTo>
                  <a:pt x="1531645" y="1590907"/>
                </a:lnTo>
                <a:lnTo>
                  <a:pt x="1546212" y="1588925"/>
                </a:lnTo>
                <a:cubicBezTo>
                  <a:pt x="1555777" y="1585657"/>
                  <a:pt x="1555772" y="1583932"/>
                  <a:pt x="1550426" y="1583069"/>
                </a:cubicBezTo>
                <a:close/>
                <a:moveTo>
                  <a:pt x="1535622" y="1574384"/>
                </a:moveTo>
                <a:lnTo>
                  <a:pt x="1534781" y="1579321"/>
                </a:lnTo>
                <a:lnTo>
                  <a:pt x="1574675" y="1584697"/>
                </a:lnTo>
                <a:cubicBezTo>
                  <a:pt x="1583073" y="1585870"/>
                  <a:pt x="1623079" y="1597158"/>
                  <a:pt x="1626702" y="1591569"/>
                </a:cubicBezTo>
                <a:cubicBezTo>
                  <a:pt x="1630047" y="1586412"/>
                  <a:pt x="1597045" y="1583940"/>
                  <a:pt x="1594537" y="1582315"/>
                </a:cubicBezTo>
                <a:close/>
                <a:moveTo>
                  <a:pt x="11205623" y="1557214"/>
                </a:moveTo>
                <a:lnTo>
                  <a:pt x="11170363" y="1574005"/>
                </a:lnTo>
                <a:cubicBezTo>
                  <a:pt x="11129042" y="1594588"/>
                  <a:pt x="11083336" y="1617089"/>
                  <a:pt x="11042015" y="1637674"/>
                </a:cubicBezTo>
                <a:cubicBezTo>
                  <a:pt x="11042015" y="1637674"/>
                  <a:pt x="11042015" y="1637674"/>
                  <a:pt x="11016427" y="1646844"/>
                </a:cubicBezTo>
                <a:lnTo>
                  <a:pt x="10998546" y="1653250"/>
                </a:lnTo>
                <a:lnTo>
                  <a:pt x="11020358" y="1643418"/>
                </a:lnTo>
                <a:cubicBezTo>
                  <a:pt x="11066880" y="1621655"/>
                  <a:pt x="11113814" y="1599163"/>
                  <a:pt x="11161889" y="1576354"/>
                </a:cubicBezTo>
                <a:lnTo>
                  <a:pt x="11194242" y="1560936"/>
                </a:lnTo>
                <a:close/>
                <a:moveTo>
                  <a:pt x="11247802" y="1543597"/>
                </a:moveTo>
                <a:lnTo>
                  <a:pt x="11221893" y="1554800"/>
                </a:lnTo>
                <a:lnTo>
                  <a:pt x="11222045" y="1551845"/>
                </a:lnTo>
                <a:lnTo>
                  <a:pt x="11243563" y="1544811"/>
                </a:lnTo>
                <a:close/>
                <a:moveTo>
                  <a:pt x="11343339" y="1516251"/>
                </a:moveTo>
                <a:lnTo>
                  <a:pt x="11339437" y="1517986"/>
                </a:lnTo>
                <a:lnTo>
                  <a:pt x="11339828" y="1517256"/>
                </a:lnTo>
                <a:close/>
                <a:moveTo>
                  <a:pt x="2961766" y="1483242"/>
                </a:moveTo>
                <a:cubicBezTo>
                  <a:pt x="2959213" y="1483724"/>
                  <a:pt x="2956181" y="1485253"/>
                  <a:pt x="2953592" y="1487246"/>
                </a:cubicBezTo>
                <a:cubicBezTo>
                  <a:pt x="2948411" y="1491235"/>
                  <a:pt x="2945001" y="1497083"/>
                  <a:pt x="2950735" y="1500129"/>
                </a:cubicBezTo>
                <a:lnTo>
                  <a:pt x="2967065" y="1485522"/>
                </a:lnTo>
                <a:cubicBezTo>
                  <a:pt x="2966392" y="1483326"/>
                  <a:pt x="2964319" y="1482761"/>
                  <a:pt x="2961766" y="1483242"/>
                </a:cubicBezTo>
                <a:close/>
                <a:moveTo>
                  <a:pt x="3187037" y="1482899"/>
                </a:moveTo>
                <a:lnTo>
                  <a:pt x="3189738" y="1485460"/>
                </a:lnTo>
                <a:lnTo>
                  <a:pt x="3197655" y="1483084"/>
                </a:lnTo>
                <a:close/>
                <a:moveTo>
                  <a:pt x="3146976" y="1482191"/>
                </a:moveTo>
                <a:lnTo>
                  <a:pt x="3157414" y="1485235"/>
                </a:lnTo>
                <a:lnTo>
                  <a:pt x="3167751" y="1482557"/>
                </a:lnTo>
                <a:close/>
                <a:moveTo>
                  <a:pt x="3053922" y="1480549"/>
                </a:moveTo>
                <a:lnTo>
                  <a:pt x="3009020" y="1491877"/>
                </a:lnTo>
                <a:cubicBezTo>
                  <a:pt x="3029714" y="1496742"/>
                  <a:pt x="3068978" y="1494319"/>
                  <a:pt x="3095314" y="1486248"/>
                </a:cubicBezTo>
                <a:lnTo>
                  <a:pt x="3135362" y="1481988"/>
                </a:lnTo>
                <a:lnTo>
                  <a:pt x="3107234" y="1481490"/>
                </a:lnTo>
                <a:lnTo>
                  <a:pt x="3095314" y="1486248"/>
                </a:lnTo>
                <a:lnTo>
                  <a:pt x="3062751" y="1480705"/>
                </a:lnTo>
                <a:close/>
                <a:moveTo>
                  <a:pt x="2271715" y="1474786"/>
                </a:moveTo>
                <a:cubicBezTo>
                  <a:pt x="2269811" y="1478940"/>
                  <a:pt x="2267144" y="1484755"/>
                  <a:pt x="2268286" y="1482263"/>
                </a:cubicBezTo>
                <a:close/>
                <a:moveTo>
                  <a:pt x="2281654" y="1467386"/>
                </a:moveTo>
                <a:lnTo>
                  <a:pt x="2154276" y="1473000"/>
                </a:lnTo>
                <a:cubicBezTo>
                  <a:pt x="1781666" y="1486908"/>
                  <a:pt x="1407991" y="1497339"/>
                  <a:pt x="1031273" y="1513504"/>
                </a:cubicBezTo>
                <a:cubicBezTo>
                  <a:pt x="999285" y="1510298"/>
                  <a:pt x="920129" y="1518416"/>
                  <a:pt x="901874" y="1525854"/>
                </a:cubicBezTo>
                <a:cubicBezTo>
                  <a:pt x="890919" y="1530315"/>
                  <a:pt x="901888" y="1534534"/>
                  <a:pt x="958123" y="1535915"/>
                </a:cubicBezTo>
                <a:cubicBezTo>
                  <a:pt x="1302108" y="1542186"/>
                  <a:pt x="1650633" y="1507444"/>
                  <a:pt x="2008612" y="1489613"/>
                </a:cubicBezTo>
                <a:lnTo>
                  <a:pt x="2285364" y="1481920"/>
                </a:lnTo>
                <a:lnTo>
                  <a:pt x="2273430" y="1471046"/>
                </a:lnTo>
                <a:close/>
                <a:moveTo>
                  <a:pt x="2551486" y="1455490"/>
                </a:moveTo>
                <a:lnTo>
                  <a:pt x="2284739" y="1467248"/>
                </a:lnTo>
                <a:lnTo>
                  <a:pt x="2303864" y="1474842"/>
                </a:lnTo>
                <a:lnTo>
                  <a:pt x="2291252" y="1481756"/>
                </a:lnTo>
                <a:lnTo>
                  <a:pt x="2311467" y="1481196"/>
                </a:lnTo>
                <a:lnTo>
                  <a:pt x="2303864" y="1474842"/>
                </a:lnTo>
                <a:cubicBezTo>
                  <a:pt x="2303864" y="1474842"/>
                  <a:pt x="2306925" y="1473706"/>
                  <a:pt x="2310557" y="1474098"/>
                </a:cubicBezTo>
                <a:lnTo>
                  <a:pt x="2318802" y="1480991"/>
                </a:lnTo>
                <a:lnTo>
                  <a:pt x="2369928" y="1479570"/>
                </a:lnTo>
                <a:cubicBezTo>
                  <a:pt x="2380054" y="1481271"/>
                  <a:pt x="2385113" y="1482121"/>
                  <a:pt x="2390414" y="1483099"/>
                </a:cubicBezTo>
                <a:lnTo>
                  <a:pt x="2399219" y="1484823"/>
                </a:lnTo>
                <a:lnTo>
                  <a:pt x="2414296" y="1485261"/>
                </a:lnTo>
                <a:lnTo>
                  <a:pt x="2426748" y="1471766"/>
                </a:lnTo>
                <a:cubicBezTo>
                  <a:pt x="2431139" y="1470422"/>
                  <a:pt x="2432596" y="1475179"/>
                  <a:pt x="2434052" y="1479933"/>
                </a:cubicBezTo>
                <a:lnTo>
                  <a:pt x="2439467" y="1485991"/>
                </a:lnTo>
                <a:lnTo>
                  <a:pt x="2444963" y="1486151"/>
                </a:lnTo>
                <a:lnTo>
                  <a:pt x="2453818" y="1481357"/>
                </a:lnTo>
                <a:cubicBezTo>
                  <a:pt x="2470351" y="1471415"/>
                  <a:pt x="2496967" y="1455457"/>
                  <a:pt x="2514505" y="1465690"/>
                </a:cubicBezTo>
                <a:cubicBezTo>
                  <a:pt x="2514505" y="1465690"/>
                  <a:pt x="2502331" y="1488631"/>
                  <a:pt x="2511109" y="1485944"/>
                </a:cubicBezTo>
                <a:cubicBezTo>
                  <a:pt x="2519886" y="1483253"/>
                  <a:pt x="2534751" y="1469095"/>
                  <a:pt x="2553772" y="1463267"/>
                </a:cubicBezTo>
                <a:cubicBezTo>
                  <a:pt x="2562548" y="1460576"/>
                  <a:pt x="2587353" y="1460580"/>
                  <a:pt x="2614690" y="1461009"/>
                </a:cubicBezTo>
                <a:lnTo>
                  <a:pt x="2638709" y="1461406"/>
                </a:lnTo>
                <a:close/>
                <a:moveTo>
                  <a:pt x="0" y="1447891"/>
                </a:moveTo>
                <a:lnTo>
                  <a:pt x="4902" y="1451515"/>
                </a:lnTo>
                <a:lnTo>
                  <a:pt x="0" y="1450848"/>
                </a:lnTo>
                <a:close/>
                <a:moveTo>
                  <a:pt x="11551834" y="1425726"/>
                </a:moveTo>
                <a:lnTo>
                  <a:pt x="11541621" y="1430765"/>
                </a:lnTo>
                <a:cubicBezTo>
                  <a:pt x="11523971" y="1439257"/>
                  <a:pt x="11506344" y="1447831"/>
                  <a:pt x="11487729" y="1457905"/>
                </a:cubicBezTo>
                <a:cubicBezTo>
                  <a:pt x="11486466" y="1453345"/>
                  <a:pt x="11486466" y="1453345"/>
                  <a:pt x="11481902" y="1454611"/>
                </a:cubicBezTo>
                <a:cubicBezTo>
                  <a:pt x="11481902" y="1454611"/>
                  <a:pt x="11481902" y="1454611"/>
                  <a:pt x="11421800" y="1481347"/>
                </a:cubicBezTo>
                <a:lnTo>
                  <a:pt x="11393650" y="1493870"/>
                </a:lnTo>
                <a:lnTo>
                  <a:pt x="11345941" y="1505808"/>
                </a:lnTo>
                <a:lnTo>
                  <a:pt x="11348677" y="1500686"/>
                </a:lnTo>
                <a:cubicBezTo>
                  <a:pt x="11348677" y="1500686"/>
                  <a:pt x="11347593" y="1496776"/>
                  <a:pt x="11344113" y="1501953"/>
                </a:cubicBezTo>
                <a:lnTo>
                  <a:pt x="11312961" y="1515424"/>
                </a:lnTo>
                <a:lnTo>
                  <a:pt x="11252359" y="1533238"/>
                </a:lnTo>
                <a:lnTo>
                  <a:pt x="11301464" y="1509835"/>
                </a:lnTo>
                <a:lnTo>
                  <a:pt x="11417848" y="1457643"/>
                </a:lnTo>
                <a:lnTo>
                  <a:pt x="11539372" y="1428318"/>
                </a:lnTo>
                <a:close/>
                <a:moveTo>
                  <a:pt x="49990" y="1417764"/>
                </a:moveTo>
                <a:cubicBezTo>
                  <a:pt x="46261" y="1417923"/>
                  <a:pt x="42530" y="1419116"/>
                  <a:pt x="38291" y="1419712"/>
                </a:cubicBezTo>
                <a:cubicBezTo>
                  <a:pt x="39899" y="1421057"/>
                  <a:pt x="41613" y="1421973"/>
                  <a:pt x="43419" y="1422567"/>
                </a:cubicBezTo>
                <a:cubicBezTo>
                  <a:pt x="45223" y="1423161"/>
                  <a:pt x="47119" y="1423430"/>
                  <a:pt x="49089" y="1423482"/>
                </a:cubicBezTo>
                <a:cubicBezTo>
                  <a:pt x="53029" y="1423586"/>
                  <a:pt x="57269" y="1422819"/>
                  <a:pt x="61679" y="1422018"/>
                </a:cubicBezTo>
                <a:cubicBezTo>
                  <a:pt x="57447" y="1418480"/>
                  <a:pt x="53719" y="1417605"/>
                  <a:pt x="49990" y="1417764"/>
                </a:cubicBezTo>
                <a:close/>
                <a:moveTo>
                  <a:pt x="11020398" y="1407894"/>
                </a:moveTo>
                <a:lnTo>
                  <a:pt x="11010180" y="1410996"/>
                </a:lnTo>
                <a:lnTo>
                  <a:pt x="11011927" y="1410244"/>
                </a:lnTo>
                <a:cubicBezTo>
                  <a:pt x="11020398" y="1407894"/>
                  <a:pt x="11020398" y="1407894"/>
                  <a:pt x="11020398" y="1407894"/>
                </a:cubicBezTo>
                <a:close/>
                <a:moveTo>
                  <a:pt x="4546860" y="1402368"/>
                </a:moveTo>
                <a:lnTo>
                  <a:pt x="4545893" y="1404609"/>
                </a:lnTo>
                <a:lnTo>
                  <a:pt x="4548002" y="1404667"/>
                </a:lnTo>
                <a:close/>
                <a:moveTo>
                  <a:pt x="0" y="1397934"/>
                </a:moveTo>
                <a:lnTo>
                  <a:pt x="72039" y="1407999"/>
                </a:lnTo>
                <a:lnTo>
                  <a:pt x="218622" y="1419210"/>
                </a:lnTo>
                <a:lnTo>
                  <a:pt x="18297" y="1434461"/>
                </a:lnTo>
                <a:lnTo>
                  <a:pt x="0" y="1432182"/>
                </a:lnTo>
                <a:lnTo>
                  <a:pt x="1" y="1416877"/>
                </a:lnTo>
                <a:lnTo>
                  <a:pt x="21684" y="1418933"/>
                </a:lnTo>
                <a:lnTo>
                  <a:pt x="0" y="1413382"/>
                </a:lnTo>
                <a:close/>
                <a:moveTo>
                  <a:pt x="523867" y="1390641"/>
                </a:moveTo>
                <a:cubicBezTo>
                  <a:pt x="535153" y="1392963"/>
                  <a:pt x="512705" y="1416647"/>
                  <a:pt x="499736" y="1397810"/>
                </a:cubicBezTo>
                <a:cubicBezTo>
                  <a:pt x="512595" y="1391469"/>
                  <a:pt x="520105" y="1389868"/>
                  <a:pt x="523867" y="1390641"/>
                </a:cubicBezTo>
                <a:close/>
                <a:moveTo>
                  <a:pt x="3471644" y="1389261"/>
                </a:moveTo>
                <a:lnTo>
                  <a:pt x="3509126" y="1392704"/>
                </a:lnTo>
                <a:lnTo>
                  <a:pt x="3529180" y="1393525"/>
                </a:lnTo>
                <a:lnTo>
                  <a:pt x="3472505" y="1397501"/>
                </a:lnTo>
                <a:lnTo>
                  <a:pt x="3454705" y="1392799"/>
                </a:lnTo>
                <a:lnTo>
                  <a:pt x="3451282" y="1391531"/>
                </a:lnTo>
                <a:close/>
                <a:moveTo>
                  <a:pt x="11426574" y="1389260"/>
                </a:moveTo>
                <a:lnTo>
                  <a:pt x="11422626" y="1391241"/>
                </a:lnTo>
                <a:lnTo>
                  <a:pt x="11422009" y="1390526"/>
                </a:lnTo>
                <a:cubicBezTo>
                  <a:pt x="11426574" y="1389260"/>
                  <a:pt x="11426574" y="1389260"/>
                  <a:pt x="11426574" y="1389260"/>
                </a:cubicBezTo>
                <a:close/>
                <a:moveTo>
                  <a:pt x="3440004" y="1387355"/>
                </a:moveTo>
                <a:lnTo>
                  <a:pt x="3450538" y="1387955"/>
                </a:lnTo>
                <a:lnTo>
                  <a:pt x="3444406" y="1388159"/>
                </a:lnTo>
                <a:lnTo>
                  <a:pt x="3442157" y="1388152"/>
                </a:lnTo>
                <a:close/>
                <a:moveTo>
                  <a:pt x="3535861" y="1382939"/>
                </a:moveTo>
                <a:lnTo>
                  <a:pt x="3534598" y="1384017"/>
                </a:lnTo>
                <a:lnTo>
                  <a:pt x="3534419" y="1384169"/>
                </a:lnTo>
                <a:cubicBezTo>
                  <a:pt x="3533300" y="1385127"/>
                  <a:pt x="3532021" y="1386221"/>
                  <a:pt x="3532021" y="1386221"/>
                </a:cubicBezTo>
                <a:lnTo>
                  <a:pt x="3534598" y="1384017"/>
                </a:lnTo>
                <a:lnTo>
                  <a:pt x="3535804" y="1382991"/>
                </a:lnTo>
                <a:cubicBezTo>
                  <a:pt x="3536101" y="1382735"/>
                  <a:pt x="3536181" y="1382668"/>
                  <a:pt x="3535861" y="1382939"/>
                </a:cubicBezTo>
                <a:close/>
                <a:moveTo>
                  <a:pt x="4948275" y="1375826"/>
                </a:moveTo>
                <a:lnTo>
                  <a:pt x="4949578" y="1377495"/>
                </a:lnTo>
                <a:lnTo>
                  <a:pt x="4953639" y="1376592"/>
                </a:lnTo>
                <a:close/>
                <a:moveTo>
                  <a:pt x="3499901" y="1372118"/>
                </a:moveTo>
                <a:cubicBezTo>
                  <a:pt x="3501940" y="1369186"/>
                  <a:pt x="3551567" y="1380273"/>
                  <a:pt x="3551567" y="1380273"/>
                </a:cubicBezTo>
                <a:cubicBezTo>
                  <a:pt x="3564130" y="1381263"/>
                  <a:pt x="3572006" y="1383681"/>
                  <a:pt x="3579259" y="1385662"/>
                </a:cubicBezTo>
                <a:lnTo>
                  <a:pt x="3599228" y="1387967"/>
                </a:lnTo>
                <a:lnTo>
                  <a:pt x="3580105" y="1389952"/>
                </a:lnTo>
                <a:lnTo>
                  <a:pt x="3530398" y="1393439"/>
                </a:lnTo>
                <a:close/>
                <a:moveTo>
                  <a:pt x="3553523" y="1367905"/>
                </a:moveTo>
                <a:lnTo>
                  <a:pt x="3604240" y="1386973"/>
                </a:lnTo>
                <a:lnTo>
                  <a:pt x="3605226" y="1387343"/>
                </a:lnTo>
                <a:lnTo>
                  <a:pt x="3601009" y="1387781"/>
                </a:lnTo>
                <a:lnTo>
                  <a:pt x="3566644" y="1377755"/>
                </a:lnTo>
                <a:cubicBezTo>
                  <a:pt x="3551938" y="1374191"/>
                  <a:pt x="3538866" y="1371045"/>
                  <a:pt x="3539887" y="1369579"/>
                </a:cubicBezTo>
                <a:cubicBezTo>
                  <a:pt x="3540396" y="1368847"/>
                  <a:pt x="3544448" y="1368505"/>
                  <a:pt x="3549422" y="1368207"/>
                </a:cubicBezTo>
                <a:close/>
                <a:moveTo>
                  <a:pt x="3596071" y="1365145"/>
                </a:moveTo>
                <a:cubicBezTo>
                  <a:pt x="3590819" y="1364528"/>
                  <a:pt x="3591005" y="1366014"/>
                  <a:pt x="3593030" y="1367584"/>
                </a:cubicBezTo>
                <a:cubicBezTo>
                  <a:pt x="3594040" y="1368370"/>
                  <a:pt x="3595513" y="1369179"/>
                  <a:pt x="3596993" y="1369757"/>
                </a:cubicBezTo>
                <a:cubicBezTo>
                  <a:pt x="3598475" y="1370333"/>
                  <a:pt x="3599969" y="1370680"/>
                  <a:pt x="3601018" y="1370547"/>
                </a:cubicBezTo>
                <a:cubicBezTo>
                  <a:pt x="3602417" y="1370371"/>
                  <a:pt x="3603032" y="1369337"/>
                  <a:pt x="3601796" y="1366851"/>
                </a:cubicBezTo>
                <a:cubicBezTo>
                  <a:pt x="3600069" y="1364958"/>
                  <a:pt x="3597801" y="1367036"/>
                  <a:pt x="3596071" y="1365145"/>
                </a:cubicBezTo>
                <a:close/>
                <a:moveTo>
                  <a:pt x="4908039" y="1364699"/>
                </a:moveTo>
                <a:lnTo>
                  <a:pt x="4902628" y="1370822"/>
                </a:lnTo>
                <a:lnTo>
                  <a:pt x="4906160" y="1371547"/>
                </a:lnTo>
                <a:cubicBezTo>
                  <a:pt x="4915885" y="1373062"/>
                  <a:pt x="4938552" y="1374308"/>
                  <a:pt x="4918689" y="1367023"/>
                </a:cubicBezTo>
                <a:close/>
                <a:moveTo>
                  <a:pt x="3370003" y="1358206"/>
                </a:moveTo>
                <a:lnTo>
                  <a:pt x="3372568" y="1360528"/>
                </a:lnTo>
                <a:cubicBezTo>
                  <a:pt x="3374439" y="1365100"/>
                  <a:pt x="3376101" y="1369992"/>
                  <a:pt x="3381414" y="1371607"/>
                </a:cubicBezTo>
                <a:close/>
                <a:moveTo>
                  <a:pt x="4867674" y="1355885"/>
                </a:moveTo>
                <a:lnTo>
                  <a:pt x="4847293" y="1359505"/>
                </a:lnTo>
                <a:lnTo>
                  <a:pt x="4879240" y="1366039"/>
                </a:lnTo>
                <a:lnTo>
                  <a:pt x="4886225" y="1360356"/>
                </a:lnTo>
                <a:lnTo>
                  <a:pt x="4886405" y="1359974"/>
                </a:lnTo>
                <a:close/>
                <a:moveTo>
                  <a:pt x="10574625" y="1354285"/>
                </a:moveTo>
                <a:cubicBezTo>
                  <a:pt x="10578742" y="1353871"/>
                  <a:pt x="10580782" y="1354981"/>
                  <a:pt x="10580215" y="1356438"/>
                </a:cubicBezTo>
                <a:cubicBezTo>
                  <a:pt x="10579836" y="1357408"/>
                  <a:pt x="10578298" y="1358532"/>
                  <a:pt x="10575440" y="1359456"/>
                </a:cubicBezTo>
                <a:cubicBezTo>
                  <a:pt x="10571632" y="1360692"/>
                  <a:pt x="10565476" y="1361574"/>
                  <a:pt x="10556596" y="1361280"/>
                </a:cubicBezTo>
                <a:cubicBezTo>
                  <a:pt x="10564322" y="1356636"/>
                  <a:pt x="10570509" y="1354698"/>
                  <a:pt x="10574625" y="1354285"/>
                </a:cubicBezTo>
                <a:close/>
                <a:moveTo>
                  <a:pt x="350269" y="1350775"/>
                </a:moveTo>
                <a:cubicBezTo>
                  <a:pt x="356796" y="1350367"/>
                  <a:pt x="370439" y="1351082"/>
                  <a:pt x="376708" y="1352186"/>
                </a:cubicBezTo>
                <a:cubicBezTo>
                  <a:pt x="421783" y="1356074"/>
                  <a:pt x="463726" y="1359239"/>
                  <a:pt x="504651" y="1362501"/>
                </a:cubicBezTo>
                <a:lnTo>
                  <a:pt x="533858" y="1365116"/>
                </a:lnTo>
                <a:lnTo>
                  <a:pt x="514271" y="1371070"/>
                </a:lnTo>
                <a:lnTo>
                  <a:pt x="512747" y="1373874"/>
                </a:lnTo>
                <a:lnTo>
                  <a:pt x="473837" y="1367956"/>
                </a:lnTo>
                <a:cubicBezTo>
                  <a:pt x="460831" y="1365963"/>
                  <a:pt x="447361" y="1364013"/>
                  <a:pt x="429569" y="1361897"/>
                </a:cubicBezTo>
                <a:cubicBezTo>
                  <a:pt x="410255" y="1358851"/>
                  <a:pt x="387207" y="1356827"/>
                  <a:pt x="366532" y="1356095"/>
                </a:cubicBezTo>
                <a:cubicBezTo>
                  <a:pt x="344334" y="1352712"/>
                  <a:pt x="343744" y="1351181"/>
                  <a:pt x="350269" y="1350775"/>
                </a:cubicBezTo>
                <a:close/>
                <a:moveTo>
                  <a:pt x="5134229" y="1345948"/>
                </a:moveTo>
                <a:lnTo>
                  <a:pt x="5018235" y="1369083"/>
                </a:lnTo>
                <a:lnTo>
                  <a:pt x="5087507" y="1381500"/>
                </a:lnTo>
                <a:lnTo>
                  <a:pt x="5092752" y="1382641"/>
                </a:lnTo>
                <a:lnTo>
                  <a:pt x="5128283" y="1358344"/>
                </a:lnTo>
                <a:lnTo>
                  <a:pt x="5134175" y="1351138"/>
                </a:lnTo>
                <a:cubicBezTo>
                  <a:pt x="5136119" y="1347705"/>
                  <a:pt x="5136510" y="1345315"/>
                  <a:pt x="5134229" y="1345948"/>
                </a:cubicBezTo>
                <a:close/>
                <a:moveTo>
                  <a:pt x="59447" y="1343535"/>
                </a:moveTo>
                <a:cubicBezTo>
                  <a:pt x="74355" y="1347033"/>
                  <a:pt x="90954" y="1352638"/>
                  <a:pt x="105879" y="1347866"/>
                </a:cubicBezTo>
                <a:cubicBezTo>
                  <a:pt x="90969" y="1344367"/>
                  <a:pt x="74361" y="1342898"/>
                  <a:pt x="59447" y="1343535"/>
                </a:cubicBezTo>
                <a:close/>
                <a:moveTo>
                  <a:pt x="44876" y="1339628"/>
                </a:moveTo>
                <a:cubicBezTo>
                  <a:pt x="42845" y="1337929"/>
                  <a:pt x="36400" y="1341512"/>
                  <a:pt x="40463" y="1344907"/>
                </a:cubicBezTo>
                <a:cubicBezTo>
                  <a:pt x="40463" y="1344907"/>
                  <a:pt x="42072" y="1344013"/>
                  <a:pt x="43431" y="1342905"/>
                </a:cubicBezTo>
                <a:cubicBezTo>
                  <a:pt x="44789" y="1341799"/>
                  <a:pt x="45894" y="1340478"/>
                  <a:pt x="44876" y="1339628"/>
                </a:cubicBezTo>
                <a:close/>
                <a:moveTo>
                  <a:pt x="622466" y="1337132"/>
                </a:moveTo>
                <a:lnTo>
                  <a:pt x="666859" y="1343345"/>
                </a:lnTo>
                <a:lnTo>
                  <a:pt x="665070" y="1344012"/>
                </a:lnTo>
                <a:close/>
                <a:moveTo>
                  <a:pt x="2902221" y="1336834"/>
                </a:moveTo>
                <a:cubicBezTo>
                  <a:pt x="2897563" y="1333815"/>
                  <a:pt x="2893741" y="1334999"/>
                  <a:pt x="2891790" y="1338007"/>
                </a:cubicBezTo>
                <a:cubicBezTo>
                  <a:pt x="2892029" y="1339995"/>
                  <a:pt x="2893194" y="1340749"/>
                  <a:pt x="2895019" y="1340484"/>
                </a:cubicBezTo>
                <a:cubicBezTo>
                  <a:pt x="2896846" y="1340217"/>
                  <a:pt x="2899332" y="1338931"/>
                  <a:pt x="2902221" y="1336834"/>
                </a:cubicBezTo>
                <a:close/>
                <a:moveTo>
                  <a:pt x="4907474" y="1328149"/>
                </a:moveTo>
                <a:cubicBezTo>
                  <a:pt x="4907474" y="1328149"/>
                  <a:pt x="4907474" y="1328149"/>
                  <a:pt x="4913301" y="1331443"/>
                </a:cubicBezTo>
                <a:lnTo>
                  <a:pt x="4936137" y="1329673"/>
                </a:lnTo>
                <a:lnTo>
                  <a:pt x="4908739" y="1332710"/>
                </a:lnTo>
                <a:cubicBezTo>
                  <a:pt x="4908739" y="1332710"/>
                  <a:pt x="4908739" y="1332710"/>
                  <a:pt x="4907474" y="1328149"/>
                </a:cubicBezTo>
                <a:close/>
                <a:moveTo>
                  <a:pt x="3447644" y="1328095"/>
                </a:moveTo>
                <a:lnTo>
                  <a:pt x="3498847" y="1347347"/>
                </a:lnTo>
                <a:lnTo>
                  <a:pt x="3493053" y="1346381"/>
                </a:lnTo>
                <a:cubicBezTo>
                  <a:pt x="3474267" y="1343143"/>
                  <a:pt x="3455975" y="1339083"/>
                  <a:pt x="3440711" y="1330442"/>
                </a:cubicBezTo>
                <a:cubicBezTo>
                  <a:pt x="3439385" y="1329689"/>
                  <a:pt x="3441368" y="1328942"/>
                  <a:pt x="3445100" y="1328323"/>
                </a:cubicBezTo>
                <a:close/>
                <a:moveTo>
                  <a:pt x="4967280" y="1326222"/>
                </a:moveTo>
                <a:lnTo>
                  <a:pt x="4954285" y="1328266"/>
                </a:lnTo>
                <a:lnTo>
                  <a:pt x="4936137" y="1329673"/>
                </a:lnTo>
                <a:close/>
                <a:moveTo>
                  <a:pt x="0" y="1326086"/>
                </a:moveTo>
                <a:lnTo>
                  <a:pt x="19182" y="1329478"/>
                </a:lnTo>
                <a:cubicBezTo>
                  <a:pt x="56432" y="1335188"/>
                  <a:pt x="93689" y="1339913"/>
                  <a:pt x="130969" y="1343320"/>
                </a:cubicBezTo>
                <a:cubicBezTo>
                  <a:pt x="191978" y="1347422"/>
                  <a:pt x="252646" y="1351240"/>
                  <a:pt x="309585" y="1356081"/>
                </a:cubicBezTo>
                <a:cubicBezTo>
                  <a:pt x="366349" y="1362846"/>
                  <a:pt x="424552" y="1370988"/>
                  <a:pt x="483776" y="1377911"/>
                </a:cubicBezTo>
                <a:lnTo>
                  <a:pt x="509429" y="1379977"/>
                </a:lnTo>
                <a:lnTo>
                  <a:pt x="499736" y="1397810"/>
                </a:lnTo>
                <a:lnTo>
                  <a:pt x="240856" y="1417517"/>
                </a:lnTo>
                <a:lnTo>
                  <a:pt x="237953" y="1415568"/>
                </a:lnTo>
                <a:cubicBezTo>
                  <a:pt x="214907" y="1413543"/>
                  <a:pt x="175253" y="1410050"/>
                  <a:pt x="158306" y="1408986"/>
                </a:cubicBezTo>
                <a:lnTo>
                  <a:pt x="0" y="1387289"/>
                </a:lnTo>
                <a:lnTo>
                  <a:pt x="0" y="1366156"/>
                </a:lnTo>
                <a:lnTo>
                  <a:pt x="4448" y="1366894"/>
                </a:lnTo>
                <a:cubicBezTo>
                  <a:pt x="34905" y="1370977"/>
                  <a:pt x="65830" y="1374416"/>
                  <a:pt x="101414" y="1378646"/>
                </a:cubicBezTo>
                <a:cubicBezTo>
                  <a:pt x="136999" y="1382877"/>
                  <a:pt x="200030" y="1392814"/>
                  <a:pt x="242399" y="1393747"/>
                </a:cubicBezTo>
                <a:cubicBezTo>
                  <a:pt x="244430" y="1395446"/>
                  <a:pt x="288499" y="1393663"/>
                  <a:pt x="290537" y="1391227"/>
                </a:cubicBezTo>
                <a:cubicBezTo>
                  <a:pt x="292576" y="1388789"/>
                  <a:pt x="273598" y="1386027"/>
                  <a:pt x="271568" y="1384329"/>
                </a:cubicBezTo>
                <a:cubicBezTo>
                  <a:pt x="212769" y="1377932"/>
                  <a:pt x="154473" y="1374027"/>
                  <a:pt x="96730" y="1368945"/>
                </a:cubicBezTo>
                <a:lnTo>
                  <a:pt x="0" y="1356289"/>
                </a:lnTo>
                <a:close/>
                <a:moveTo>
                  <a:pt x="703366" y="1304868"/>
                </a:moveTo>
                <a:lnTo>
                  <a:pt x="803193" y="1316931"/>
                </a:lnTo>
                <a:lnTo>
                  <a:pt x="775698" y="1320458"/>
                </a:lnTo>
                <a:close/>
                <a:moveTo>
                  <a:pt x="3147881" y="1303665"/>
                </a:moveTo>
                <a:cubicBezTo>
                  <a:pt x="3188784" y="1303172"/>
                  <a:pt x="3230074" y="1305220"/>
                  <a:pt x="3270119" y="1314092"/>
                </a:cubicBezTo>
                <a:cubicBezTo>
                  <a:pt x="3272268" y="1315486"/>
                  <a:pt x="3302003" y="1323777"/>
                  <a:pt x="3305826" y="1322593"/>
                </a:cubicBezTo>
                <a:cubicBezTo>
                  <a:pt x="3307499" y="1320014"/>
                  <a:pt x="3283617" y="1308191"/>
                  <a:pt x="3277284" y="1307750"/>
                </a:cubicBezTo>
                <a:cubicBezTo>
                  <a:pt x="3258537" y="1302919"/>
                  <a:pt x="3289585" y="1308400"/>
                  <a:pt x="3296193" y="1308412"/>
                </a:cubicBezTo>
                <a:cubicBezTo>
                  <a:pt x="3309631" y="1311628"/>
                  <a:pt x="3331344" y="1321892"/>
                  <a:pt x="3349493" y="1334119"/>
                </a:cubicBezTo>
                <a:lnTo>
                  <a:pt x="3370003" y="1358206"/>
                </a:lnTo>
                <a:lnTo>
                  <a:pt x="3362467" y="1351383"/>
                </a:lnTo>
                <a:cubicBezTo>
                  <a:pt x="3354546" y="1354185"/>
                  <a:pt x="3380696" y="1382130"/>
                  <a:pt x="3380220" y="1378158"/>
                </a:cubicBezTo>
                <a:cubicBezTo>
                  <a:pt x="3381295" y="1378855"/>
                  <a:pt x="3380094" y="1381889"/>
                  <a:pt x="3378409" y="1385072"/>
                </a:cubicBezTo>
                <a:lnTo>
                  <a:pt x="3376676" y="1387960"/>
                </a:lnTo>
                <a:lnTo>
                  <a:pt x="3171378" y="1387356"/>
                </a:lnTo>
                <a:cubicBezTo>
                  <a:pt x="3077738" y="1384981"/>
                  <a:pt x="2982081" y="1380760"/>
                  <a:pt x="2886284" y="1375466"/>
                </a:cubicBezTo>
                <a:lnTo>
                  <a:pt x="2621006" y="1358471"/>
                </a:lnTo>
                <a:lnTo>
                  <a:pt x="2784629" y="1347887"/>
                </a:lnTo>
                <a:cubicBezTo>
                  <a:pt x="2804851" y="1345737"/>
                  <a:pt x="2829730" y="1346606"/>
                  <a:pt x="2849953" y="1344457"/>
                </a:cubicBezTo>
                <a:cubicBezTo>
                  <a:pt x="2859745" y="1343479"/>
                  <a:pt x="2881997" y="1338985"/>
                  <a:pt x="2860941" y="1336929"/>
                </a:cubicBezTo>
                <a:cubicBezTo>
                  <a:pt x="2836699" y="1335863"/>
                  <a:pt x="2806047" y="1339186"/>
                  <a:pt x="2789923" y="1339721"/>
                </a:cubicBezTo>
                <a:cubicBezTo>
                  <a:pt x="2700477" y="1345823"/>
                  <a:pt x="2623210" y="1348839"/>
                  <a:pt x="2541764" y="1352804"/>
                </a:cubicBezTo>
                <a:lnTo>
                  <a:pt x="2541268" y="1352842"/>
                </a:lnTo>
                <a:lnTo>
                  <a:pt x="2499821" y="1349822"/>
                </a:lnTo>
                <a:lnTo>
                  <a:pt x="2757760" y="1330466"/>
                </a:lnTo>
                <a:cubicBezTo>
                  <a:pt x="2849635" y="1325327"/>
                  <a:pt x="2933950" y="1312230"/>
                  <a:pt x="3027973" y="1308484"/>
                </a:cubicBezTo>
                <a:cubicBezTo>
                  <a:pt x="3066464" y="1307193"/>
                  <a:pt x="3106980" y="1304158"/>
                  <a:pt x="3147881" y="1303665"/>
                </a:cubicBezTo>
                <a:close/>
                <a:moveTo>
                  <a:pt x="1150411" y="1299459"/>
                </a:moveTo>
                <a:cubicBezTo>
                  <a:pt x="1174270" y="1301963"/>
                  <a:pt x="1203343" y="1303022"/>
                  <a:pt x="1231945" y="1304911"/>
                </a:cubicBezTo>
                <a:lnTo>
                  <a:pt x="1227466" y="1308704"/>
                </a:lnTo>
                <a:lnTo>
                  <a:pt x="1185755" y="1310328"/>
                </a:lnTo>
                <a:lnTo>
                  <a:pt x="1194219" y="1305552"/>
                </a:lnTo>
                <a:cubicBezTo>
                  <a:pt x="1194219" y="1305552"/>
                  <a:pt x="1194219" y="1305552"/>
                  <a:pt x="1150411" y="1299459"/>
                </a:cubicBezTo>
                <a:close/>
                <a:moveTo>
                  <a:pt x="3820926" y="1298313"/>
                </a:moveTo>
                <a:cubicBezTo>
                  <a:pt x="3812532" y="1294462"/>
                  <a:pt x="3795795" y="1308804"/>
                  <a:pt x="3812585" y="1316505"/>
                </a:cubicBezTo>
                <a:cubicBezTo>
                  <a:pt x="3812585" y="1316505"/>
                  <a:pt x="3829319" y="1302160"/>
                  <a:pt x="3820926" y="1298313"/>
                </a:cubicBezTo>
                <a:close/>
                <a:moveTo>
                  <a:pt x="3295296" y="1288898"/>
                </a:moveTo>
                <a:lnTo>
                  <a:pt x="3346718" y="1289590"/>
                </a:lnTo>
                <a:lnTo>
                  <a:pt x="3353542" y="1289475"/>
                </a:lnTo>
                <a:lnTo>
                  <a:pt x="3372796" y="1299005"/>
                </a:lnTo>
                <a:lnTo>
                  <a:pt x="3409015" y="1313486"/>
                </a:lnTo>
                <a:lnTo>
                  <a:pt x="3392844" y="1311504"/>
                </a:lnTo>
                <a:cubicBezTo>
                  <a:pt x="3369046" y="1304497"/>
                  <a:pt x="3344744" y="1298221"/>
                  <a:pt x="3319343" y="1292857"/>
                </a:cubicBezTo>
                <a:close/>
                <a:moveTo>
                  <a:pt x="11761853" y="1287139"/>
                </a:moveTo>
                <a:cubicBezTo>
                  <a:pt x="11699639" y="1318430"/>
                  <a:pt x="11647157" y="1351933"/>
                  <a:pt x="11595331" y="1385255"/>
                </a:cubicBezTo>
                <a:cubicBezTo>
                  <a:pt x="11592032" y="1391082"/>
                  <a:pt x="11555889" y="1415141"/>
                  <a:pt x="11569576" y="1411345"/>
                </a:cubicBezTo>
                <a:cubicBezTo>
                  <a:pt x="11578051" y="1408995"/>
                  <a:pt x="11587176" y="1406463"/>
                  <a:pt x="11595648" y="1404112"/>
                </a:cubicBezTo>
                <a:lnTo>
                  <a:pt x="11576041" y="1413785"/>
                </a:lnTo>
                <a:lnTo>
                  <a:pt x="11452232" y="1439344"/>
                </a:lnTo>
                <a:lnTo>
                  <a:pt x="11472008" y="1424637"/>
                </a:lnTo>
                <a:cubicBezTo>
                  <a:pt x="11479918" y="1417093"/>
                  <a:pt x="11484240" y="1411157"/>
                  <a:pt x="11480003" y="1412332"/>
                </a:cubicBezTo>
                <a:lnTo>
                  <a:pt x="11357642" y="1468899"/>
                </a:lnTo>
                <a:lnTo>
                  <a:pt x="11227304" y="1510407"/>
                </a:lnTo>
                <a:lnTo>
                  <a:pt x="11336274" y="1478776"/>
                </a:lnTo>
                <a:lnTo>
                  <a:pt x="11222422" y="1531408"/>
                </a:lnTo>
                <a:lnTo>
                  <a:pt x="11134040" y="1572078"/>
                </a:lnTo>
                <a:lnTo>
                  <a:pt x="11115693" y="1578292"/>
                </a:lnTo>
                <a:lnTo>
                  <a:pt x="11057626" y="1599901"/>
                </a:lnTo>
                <a:lnTo>
                  <a:pt x="11097003" y="1580318"/>
                </a:lnTo>
                <a:cubicBezTo>
                  <a:pt x="11104213" y="1573405"/>
                  <a:pt x="11147566" y="1542434"/>
                  <a:pt x="11134530" y="1546052"/>
                </a:cubicBezTo>
                <a:cubicBezTo>
                  <a:pt x="11108457" y="1553284"/>
                  <a:pt x="11085032" y="1554868"/>
                  <a:pt x="11055664" y="1567926"/>
                </a:cubicBezTo>
                <a:cubicBezTo>
                  <a:pt x="11122657" y="1537416"/>
                  <a:pt x="11187582" y="1507654"/>
                  <a:pt x="11249657" y="1478066"/>
                </a:cubicBezTo>
                <a:lnTo>
                  <a:pt x="11422626" y="1391241"/>
                </a:lnTo>
                <a:lnTo>
                  <a:pt x="11429589" y="1399311"/>
                </a:lnTo>
                <a:cubicBezTo>
                  <a:pt x="11447149" y="1402236"/>
                  <a:pt x="11492285" y="1388926"/>
                  <a:pt x="11543781" y="1371485"/>
                </a:cubicBezTo>
                <a:cubicBezTo>
                  <a:pt x="11617471" y="1346134"/>
                  <a:pt x="11701198" y="1308877"/>
                  <a:pt x="11761853" y="1287139"/>
                </a:cubicBezTo>
                <a:close/>
                <a:moveTo>
                  <a:pt x="972663" y="1284949"/>
                </a:moveTo>
                <a:lnTo>
                  <a:pt x="1139482" y="1312130"/>
                </a:lnTo>
                <a:lnTo>
                  <a:pt x="1098097" y="1313741"/>
                </a:lnTo>
                <a:lnTo>
                  <a:pt x="1037319" y="1314119"/>
                </a:lnTo>
                <a:lnTo>
                  <a:pt x="1055811" y="1311751"/>
                </a:lnTo>
                <a:cubicBezTo>
                  <a:pt x="1066967" y="1309271"/>
                  <a:pt x="1074355" y="1306170"/>
                  <a:pt x="1066664" y="1303743"/>
                </a:cubicBezTo>
                <a:cubicBezTo>
                  <a:pt x="1066664" y="1303743"/>
                  <a:pt x="1066664" y="1303743"/>
                  <a:pt x="995457" y="1291521"/>
                </a:cubicBezTo>
                <a:lnTo>
                  <a:pt x="957330" y="1284977"/>
                </a:lnTo>
                <a:close/>
                <a:moveTo>
                  <a:pt x="795119" y="1283411"/>
                </a:moveTo>
                <a:lnTo>
                  <a:pt x="804827" y="1283896"/>
                </a:lnTo>
                <a:lnTo>
                  <a:pt x="892275" y="1296818"/>
                </a:lnTo>
                <a:lnTo>
                  <a:pt x="886125" y="1297016"/>
                </a:lnTo>
                <a:lnTo>
                  <a:pt x="908561" y="1299224"/>
                </a:lnTo>
                <a:lnTo>
                  <a:pt x="1010491" y="1314286"/>
                </a:lnTo>
                <a:lnTo>
                  <a:pt x="957373" y="1314616"/>
                </a:lnTo>
                <a:lnTo>
                  <a:pt x="842683" y="1314630"/>
                </a:lnTo>
                <a:lnTo>
                  <a:pt x="855794" y="1310306"/>
                </a:lnTo>
                <a:cubicBezTo>
                  <a:pt x="873392" y="1305424"/>
                  <a:pt x="886426" y="1301807"/>
                  <a:pt x="876688" y="1299597"/>
                </a:cubicBezTo>
                <a:lnTo>
                  <a:pt x="865438" y="1297365"/>
                </a:lnTo>
                <a:lnTo>
                  <a:pt x="866357" y="1294292"/>
                </a:lnTo>
                <a:cubicBezTo>
                  <a:pt x="864884" y="1293343"/>
                  <a:pt x="862178" y="1294310"/>
                  <a:pt x="860580" y="1295988"/>
                </a:cubicBezTo>
                <a:lnTo>
                  <a:pt x="860641" y="1296413"/>
                </a:lnTo>
                <a:close/>
                <a:moveTo>
                  <a:pt x="1455532" y="1275872"/>
                </a:moveTo>
                <a:cubicBezTo>
                  <a:pt x="1455532" y="1275872"/>
                  <a:pt x="1455532" y="1275872"/>
                  <a:pt x="1514294" y="1282731"/>
                </a:cubicBezTo>
                <a:cubicBezTo>
                  <a:pt x="1496695" y="1287613"/>
                  <a:pt x="1487569" y="1290144"/>
                  <a:pt x="1493398" y="1293439"/>
                </a:cubicBezTo>
                <a:lnTo>
                  <a:pt x="1521729" y="1297247"/>
                </a:lnTo>
                <a:lnTo>
                  <a:pt x="1374116" y="1302994"/>
                </a:lnTo>
                <a:lnTo>
                  <a:pt x="1382986" y="1300295"/>
                </a:lnTo>
                <a:cubicBezTo>
                  <a:pt x="1388206" y="1298231"/>
                  <a:pt x="1390007" y="1296505"/>
                  <a:pt x="1385139" y="1295397"/>
                </a:cubicBezTo>
                <a:cubicBezTo>
                  <a:pt x="1360447" y="1292423"/>
                  <a:pt x="1340499" y="1288834"/>
                  <a:pt x="1316460" y="1285679"/>
                </a:cubicBezTo>
                <a:cubicBezTo>
                  <a:pt x="1359363" y="1288514"/>
                  <a:pt x="1402737" y="1290516"/>
                  <a:pt x="1441549" y="1293786"/>
                </a:cubicBezTo>
                <a:cubicBezTo>
                  <a:pt x="1450023" y="1291437"/>
                  <a:pt x="1500605" y="1286527"/>
                  <a:pt x="1480657" y="1282938"/>
                </a:cubicBezTo>
                <a:cubicBezTo>
                  <a:pt x="1480657" y="1282938"/>
                  <a:pt x="1480657" y="1282938"/>
                  <a:pt x="1455532" y="1275872"/>
                </a:cubicBezTo>
                <a:close/>
                <a:moveTo>
                  <a:pt x="3930423" y="1270177"/>
                </a:moveTo>
                <a:lnTo>
                  <a:pt x="3933525" y="1271110"/>
                </a:lnTo>
                <a:lnTo>
                  <a:pt x="4004583" y="1287938"/>
                </a:lnTo>
                <a:lnTo>
                  <a:pt x="3973279" y="1288923"/>
                </a:lnTo>
                <a:lnTo>
                  <a:pt x="3968164" y="1287517"/>
                </a:lnTo>
                <a:lnTo>
                  <a:pt x="3909870" y="1271493"/>
                </a:lnTo>
                <a:close/>
                <a:moveTo>
                  <a:pt x="4582515" y="1262504"/>
                </a:moveTo>
                <a:cubicBezTo>
                  <a:pt x="4577951" y="1263770"/>
                  <a:pt x="4577951" y="1263770"/>
                  <a:pt x="4577951" y="1263770"/>
                </a:cubicBezTo>
                <a:lnTo>
                  <a:pt x="4577919" y="1263076"/>
                </a:lnTo>
                <a:lnTo>
                  <a:pt x="4581581" y="1262620"/>
                </a:lnTo>
                <a:cubicBezTo>
                  <a:pt x="4582515" y="1262504"/>
                  <a:pt x="4582515" y="1262504"/>
                  <a:pt x="4582515" y="1262504"/>
                </a:cubicBezTo>
                <a:close/>
                <a:moveTo>
                  <a:pt x="10307527" y="1261315"/>
                </a:moveTo>
                <a:lnTo>
                  <a:pt x="10302398" y="1262198"/>
                </a:lnTo>
                <a:lnTo>
                  <a:pt x="10301698" y="1262648"/>
                </a:lnTo>
                <a:lnTo>
                  <a:pt x="10301706" y="1264592"/>
                </a:lnTo>
                <a:lnTo>
                  <a:pt x="10301778" y="1264558"/>
                </a:lnTo>
                <a:close/>
                <a:moveTo>
                  <a:pt x="4286510" y="1238443"/>
                </a:moveTo>
                <a:lnTo>
                  <a:pt x="4414886" y="1272248"/>
                </a:lnTo>
                <a:lnTo>
                  <a:pt x="4556127" y="1302821"/>
                </a:lnTo>
                <a:lnTo>
                  <a:pt x="4307035" y="1325747"/>
                </a:lnTo>
                <a:cubicBezTo>
                  <a:pt x="4210836" y="1335533"/>
                  <a:pt x="4115236" y="1345731"/>
                  <a:pt x="4019758" y="1354981"/>
                </a:cubicBezTo>
                <a:lnTo>
                  <a:pt x="4007116" y="1356016"/>
                </a:lnTo>
                <a:lnTo>
                  <a:pt x="3995468" y="1357742"/>
                </a:lnTo>
                <a:lnTo>
                  <a:pt x="3994600" y="1357043"/>
                </a:lnTo>
                <a:lnTo>
                  <a:pt x="3912776" y="1363763"/>
                </a:lnTo>
                <a:lnTo>
                  <a:pt x="3907765" y="1364476"/>
                </a:lnTo>
                <a:lnTo>
                  <a:pt x="3907447" y="1364201"/>
                </a:lnTo>
                <a:lnTo>
                  <a:pt x="3867202" y="1367505"/>
                </a:lnTo>
                <a:lnTo>
                  <a:pt x="3758030" y="1334962"/>
                </a:lnTo>
                <a:cubicBezTo>
                  <a:pt x="3750735" y="1333824"/>
                  <a:pt x="3733243" y="1329651"/>
                  <a:pt x="3734860" y="1330776"/>
                </a:cubicBezTo>
                <a:cubicBezTo>
                  <a:pt x="3735398" y="1331150"/>
                  <a:pt x="3738060" y="1332112"/>
                  <a:pt x="3743932" y="1333976"/>
                </a:cubicBezTo>
                <a:lnTo>
                  <a:pt x="3849661" y="1368944"/>
                </a:lnTo>
                <a:lnTo>
                  <a:pt x="3733187" y="1378507"/>
                </a:lnTo>
                <a:lnTo>
                  <a:pt x="3670095" y="1380615"/>
                </a:lnTo>
                <a:lnTo>
                  <a:pt x="3610770" y="1386769"/>
                </a:lnTo>
                <a:lnTo>
                  <a:pt x="3591063" y="1376424"/>
                </a:lnTo>
                <a:lnTo>
                  <a:pt x="3566372" y="1365977"/>
                </a:lnTo>
                <a:lnTo>
                  <a:pt x="3569385" y="1364178"/>
                </a:lnTo>
                <a:cubicBezTo>
                  <a:pt x="3567572" y="1362672"/>
                  <a:pt x="3561440" y="1360518"/>
                  <a:pt x="3548370" y="1357372"/>
                </a:cubicBezTo>
                <a:lnTo>
                  <a:pt x="3543285" y="1356191"/>
                </a:lnTo>
                <a:lnTo>
                  <a:pt x="3514529" y="1343960"/>
                </a:lnTo>
                <a:cubicBezTo>
                  <a:pt x="3501888" y="1338129"/>
                  <a:pt x="3489395" y="1331692"/>
                  <a:pt x="3477195" y="1324050"/>
                </a:cubicBezTo>
                <a:cubicBezTo>
                  <a:pt x="3510776" y="1332666"/>
                  <a:pt x="3541180" y="1347670"/>
                  <a:pt x="3573938" y="1359937"/>
                </a:cubicBezTo>
                <a:cubicBezTo>
                  <a:pt x="3599530" y="1368926"/>
                  <a:pt x="3580868" y="1357644"/>
                  <a:pt x="3571397" y="1351847"/>
                </a:cubicBezTo>
                <a:lnTo>
                  <a:pt x="3455025" y="1302389"/>
                </a:lnTo>
                <a:lnTo>
                  <a:pt x="3459713" y="1303097"/>
                </a:lnTo>
                <a:cubicBezTo>
                  <a:pt x="3480158" y="1306503"/>
                  <a:pt x="3535253" y="1315925"/>
                  <a:pt x="3495628" y="1306417"/>
                </a:cubicBezTo>
                <a:cubicBezTo>
                  <a:pt x="3461135" y="1295732"/>
                  <a:pt x="3505451" y="1303814"/>
                  <a:pt x="3517824" y="1301975"/>
                </a:cubicBezTo>
                <a:cubicBezTo>
                  <a:pt x="3515173" y="1300473"/>
                  <a:pt x="3512516" y="1298969"/>
                  <a:pt x="3509864" y="1297464"/>
                </a:cubicBezTo>
                <a:cubicBezTo>
                  <a:pt x="3511188" y="1298218"/>
                  <a:pt x="3508516" y="1293639"/>
                  <a:pt x="3505801" y="1288449"/>
                </a:cubicBezTo>
                <a:lnTo>
                  <a:pt x="3505290" y="1286922"/>
                </a:lnTo>
                <a:lnTo>
                  <a:pt x="3614951" y="1285075"/>
                </a:lnTo>
                <a:lnTo>
                  <a:pt x="3621667" y="1288420"/>
                </a:lnTo>
                <a:cubicBezTo>
                  <a:pt x="3635296" y="1295481"/>
                  <a:pt x="3656396" y="1306444"/>
                  <a:pt x="3660080" y="1303071"/>
                </a:cubicBezTo>
                <a:cubicBezTo>
                  <a:pt x="3664615" y="1298921"/>
                  <a:pt x="3633300" y="1288227"/>
                  <a:pt x="3631280" y="1286024"/>
                </a:cubicBezTo>
                <a:lnTo>
                  <a:pt x="3628403" y="1284848"/>
                </a:lnTo>
                <a:lnTo>
                  <a:pt x="3727231" y="1283185"/>
                </a:lnTo>
                <a:lnTo>
                  <a:pt x="3870148" y="1274037"/>
                </a:lnTo>
                <a:lnTo>
                  <a:pt x="3919870" y="1290994"/>
                </a:lnTo>
                <a:lnTo>
                  <a:pt x="3927462" y="1292809"/>
                </a:lnTo>
                <a:lnTo>
                  <a:pt x="3872005" y="1301410"/>
                </a:lnTo>
                <a:cubicBezTo>
                  <a:pt x="3863612" y="1297560"/>
                  <a:pt x="3855214" y="1293710"/>
                  <a:pt x="3851363" y="1302107"/>
                </a:cubicBezTo>
                <a:cubicBezTo>
                  <a:pt x="3855558" y="1304034"/>
                  <a:pt x="3859759" y="1305957"/>
                  <a:pt x="3863386" y="1306350"/>
                </a:cubicBezTo>
                <a:cubicBezTo>
                  <a:pt x="3867020" y="1306745"/>
                  <a:pt x="3870078" y="1305609"/>
                  <a:pt x="3872005" y="1301410"/>
                </a:cubicBezTo>
                <a:cubicBezTo>
                  <a:pt x="3891399" y="1302046"/>
                  <a:pt x="3911885" y="1303424"/>
                  <a:pt x="3932164" y="1303692"/>
                </a:cubicBezTo>
                <a:lnTo>
                  <a:pt x="3963327" y="1301385"/>
                </a:lnTo>
                <a:lnTo>
                  <a:pt x="4021457" y="1315286"/>
                </a:lnTo>
                <a:cubicBezTo>
                  <a:pt x="4055937" y="1321851"/>
                  <a:pt x="4090584" y="1326888"/>
                  <a:pt x="4124031" y="1330423"/>
                </a:cubicBezTo>
                <a:lnTo>
                  <a:pt x="3999926" y="1296261"/>
                </a:lnTo>
                <a:lnTo>
                  <a:pt x="4016065" y="1290656"/>
                </a:lnTo>
                <a:lnTo>
                  <a:pt x="4052459" y="1299276"/>
                </a:lnTo>
                <a:cubicBezTo>
                  <a:pt x="4054189" y="1301165"/>
                  <a:pt x="4088688" y="1305471"/>
                  <a:pt x="4088688" y="1305471"/>
                </a:cubicBezTo>
                <a:cubicBezTo>
                  <a:pt x="4093222" y="1301319"/>
                  <a:pt x="4067095" y="1296296"/>
                  <a:pt x="4053624" y="1290683"/>
                </a:cubicBezTo>
                <a:cubicBezTo>
                  <a:pt x="4034048" y="1283715"/>
                  <a:pt x="4017931" y="1280524"/>
                  <a:pt x="4010186" y="1276617"/>
                </a:cubicBezTo>
                <a:cubicBezTo>
                  <a:pt x="3996998" y="1276245"/>
                  <a:pt x="3986096" y="1273633"/>
                  <a:pt x="3974465" y="1270316"/>
                </a:cubicBezTo>
                <a:lnTo>
                  <a:pt x="3965408" y="1267938"/>
                </a:lnTo>
                <a:lnTo>
                  <a:pt x="4075307" y="1260902"/>
                </a:lnTo>
                <a:lnTo>
                  <a:pt x="4163673" y="1279659"/>
                </a:lnTo>
                <a:cubicBezTo>
                  <a:pt x="4175414" y="1283380"/>
                  <a:pt x="4193800" y="1284496"/>
                  <a:pt x="4174310" y="1276867"/>
                </a:cubicBezTo>
                <a:cubicBezTo>
                  <a:pt x="4152470" y="1271971"/>
                  <a:pt x="4114888" y="1263540"/>
                  <a:pt x="4098772" y="1260349"/>
                </a:cubicBezTo>
                <a:lnTo>
                  <a:pt x="4095977" y="1259579"/>
                </a:lnTo>
                <a:lnTo>
                  <a:pt x="4101344" y="1259236"/>
                </a:lnTo>
                <a:lnTo>
                  <a:pt x="4162674" y="1252349"/>
                </a:lnTo>
                <a:lnTo>
                  <a:pt x="4181371" y="1256510"/>
                </a:lnTo>
                <a:cubicBezTo>
                  <a:pt x="4183099" y="1258400"/>
                  <a:pt x="4225593" y="1262335"/>
                  <a:pt x="4227861" y="1260257"/>
                </a:cubicBezTo>
                <a:cubicBezTo>
                  <a:pt x="4230129" y="1258183"/>
                  <a:pt x="4212280" y="1253103"/>
                  <a:pt x="4210551" y="1251213"/>
                </a:cubicBezTo>
                <a:lnTo>
                  <a:pt x="4197950" y="1248387"/>
                </a:lnTo>
                <a:close/>
                <a:moveTo>
                  <a:pt x="4418134" y="1223662"/>
                </a:moveTo>
                <a:lnTo>
                  <a:pt x="4403685" y="1230533"/>
                </a:lnTo>
                <a:cubicBezTo>
                  <a:pt x="4398995" y="1234815"/>
                  <a:pt x="4396638" y="1238978"/>
                  <a:pt x="4400877" y="1237803"/>
                </a:cubicBezTo>
                <a:cubicBezTo>
                  <a:pt x="4400877" y="1237803"/>
                  <a:pt x="4400877" y="1237803"/>
                  <a:pt x="4406707" y="1241098"/>
                </a:cubicBezTo>
                <a:cubicBezTo>
                  <a:pt x="4406707" y="1241098"/>
                  <a:pt x="4406707" y="1241098"/>
                  <a:pt x="4387844" y="1241418"/>
                </a:cubicBezTo>
                <a:lnTo>
                  <a:pt x="4351974" y="1241757"/>
                </a:lnTo>
                <a:lnTo>
                  <a:pt x="4436881" y="1260144"/>
                </a:lnTo>
                <a:cubicBezTo>
                  <a:pt x="4475712" y="1268518"/>
                  <a:pt x="4513553" y="1276853"/>
                  <a:pt x="4552335" y="1286215"/>
                </a:cubicBezTo>
                <a:lnTo>
                  <a:pt x="4644147" y="1302859"/>
                </a:lnTo>
                <a:lnTo>
                  <a:pt x="4624333" y="1301424"/>
                </a:lnTo>
                <a:cubicBezTo>
                  <a:pt x="4612064" y="1300917"/>
                  <a:pt x="4601100" y="1300415"/>
                  <a:pt x="4597951" y="1298972"/>
                </a:cubicBezTo>
                <a:lnTo>
                  <a:pt x="4591636" y="1299553"/>
                </a:lnTo>
                <a:lnTo>
                  <a:pt x="4525546" y="1287581"/>
                </a:lnTo>
                <a:cubicBezTo>
                  <a:pt x="4497877" y="1283247"/>
                  <a:pt x="4470253" y="1278867"/>
                  <a:pt x="4445593" y="1272791"/>
                </a:cubicBezTo>
                <a:cubicBezTo>
                  <a:pt x="4415629" y="1264333"/>
                  <a:pt x="4398537" y="1258562"/>
                  <a:pt x="4364953" y="1249946"/>
                </a:cubicBezTo>
                <a:lnTo>
                  <a:pt x="4330016" y="1241966"/>
                </a:lnTo>
                <a:lnTo>
                  <a:pt x="4317129" y="1242087"/>
                </a:lnTo>
                <a:lnTo>
                  <a:pt x="4323190" y="1240404"/>
                </a:lnTo>
                <a:lnTo>
                  <a:pt x="4305343" y="1236327"/>
                </a:lnTo>
                <a:lnTo>
                  <a:pt x="4319542" y="1234733"/>
                </a:lnTo>
                <a:lnTo>
                  <a:pt x="4334263" y="1237921"/>
                </a:lnTo>
                <a:lnTo>
                  <a:pt x="4393783" y="1229946"/>
                </a:lnTo>
                <a:lnTo>
                  <a:pt x="4399226" y="1225786"/>
                </a:lnTo>
                <a:close/>
                <a:moveTo>
                  <a:pt x="10350597" y="1222660"/>
                </a:moveTo>
                <a:lnTo>
                  <a:pt x="10342862" y="1226004"/>
                </a:lnTo>
                <a:lnTo>
                  <a:pt x="10346178" y="1225252"/>
                </a:lnTo>
                <a:close/>
                <a:moveTo>
                  <a:pt x="10599875" y="1217890"/>
                </a:moveTo>
                <a:cubicBezTo>
                  <a:pt x="10590748" y="1220421"/>
                  <a:pt x="10583359" y="1226680"/>
                  <a:pt x="10570323" y="1230296"/>
                </a:cubicBezTo>
                <a:cubicBezTo>
                  <a:pt x="10562464" y="1237388"/>
                  <a:pt x="10555255" y="1244299"/>
                  <a:pt x="10568294" y="1240683"/>
                </a:cubicBezTo>
                <a:cubicBezTo>
                  <a:pt x="10572853" y="1239418"/>
                  <a:pt x="10581328" y="1237068"/>
                  <a:pt x="10585889" y="1235802"/>
                </a:cubicBezTo>
                <a:cubicBezTo>
                  <a:pt x="10597661" y="1227626"/>
                  <a:pt x="10608347" y="1215538"/>
                  <a:pt x="10599875" y="1217890"/>
                </a:cubicBezTo>
                <a:close/>
                <a:moveTo>
                  <a:pt x="3343799" y="1201810"/>
                </a:moveTo>
                <a:lnTo>
                  <a:pt x="3369253" y="1203548"/>
                </a:lnTo>
                <a:lnTo>
                  <a:pt x="3347443" y="1205144"/>
                </a:lnTo>
                <a:lnTo>
                  <a:pt x="3346915" y="1204806"/>
                </a:lnTo>
                <a:close/>
                <a:moveTo>
                  <a:pt x="10486638" y="1198256"/>
                </a:moveTo>
                <a:lnTo>
                  <a:pt x="10486402" y="1201110"/>
                </a:lnTo>
                <a:lnTo>
                  <a:pt x="10489648" y="1199814"/>
                </a:lnTo>
                <a:close/>
                <a:moveTo>
                  <a:pt x="10264276" y="1197298"/>
                </a:moveTo>
                <a:lnTo>
                  <a:pt x="10262800" y="1197645"/>
                </a:lnTo>
                <a:lnTo>
                  <a:pt x="10262584" y="1197768"/>
                </a:lnTo>
                <a:close/>
                <a:moveTo>
                  <a:pt x="10343400" y="1196000"/>
                </a:moveTo>
                <a:lnTo>
                  <a:pt x="10326447" y="1203912"/>
                </a:lnTo>
                <a:lnTo>
                  <a:pt x="10332846" y="1202139"/>
                </a:lnTo>
                <a:close/>
                <a:moveTo>
                  <a:pt x="3537149" y="1186354"/>
                </a:moveTo>
                <a:cubicBezTo>
                  <a:pt x="3537149" y="1186354"/>
                  <a:pt x="3539802" y="1187856"/>
                  <a:pt x="3542899" y="1189610"/>
                </a:cubicBezTo>
                <a:lnTo>
                  <a:pt x="3541577" y="1190929"/>
                </a:lnTo>
                <a:lnTo>
                  <a:pt x="3538969" y="1191120"/>
                </a:lnTo>
                <a:close/>
                <a:moveTo>
                  <a:pt x="10454141" y="1177888"/>
                </a:moveTo>
                <a:lnTo>
                  <a:pt x="10397385" y="1202427"/>
                </a:lnTo>
                <a:lnTo>
                  <a:pt x="10340669" y="1237701"/>
                </a:lnTo>
                <a:lnTo>
                  <a:pt x="10330388" y="1244280"/>
                </a:lnTo>
                <a:lnTo>
                  <a:pt x="10347284" y="1238882"/>
                </a:lnTo>
                <a:lnTo>
                  <a:pt x="10371275" y="1225066"/>
                </a:lnTo>
                <a:lnTo>
                  <a:pt x="10387225" y="1216663"/>
                </a:lnTo>
                <a:lnTo>
                  <a:pt x="10394576" y="1215138"/>
                </a:lnTo>
                <a:lnTo>
                  <a:pt x="10415784" y="1202123"/>
                </a:lnTo>
                <a:close/>
                <a:moveTo>
                  <a:pt x="10422387" y="1177301"/>
                </a:moveTo>
                <a:lnTo>
                  <a:pt x="10369571" y="1190462"/>
                </a:lnTo>
                <a:lnTo>
                  <a:pt x="10354242" y="1196202"/>
                </a:lnTo>
                <a:close/>
                <a:moveTo>
                  <a:pt x="10433636" y="1173750"/>
                </a:moveTo>
                <a:lnTo>
                  <a:pt x="10428501" y="1175605"/>
                </a:lnTo>
                <a:lnTo>
                  <a:pt x="10432844" y="1174401"/>
                </a:lnTo>
                <a:lnTo>
                  <a:pt x="10433294" y="1174023"/>
                </a:lnTo>
                <a:close/>
                <a:moveTo>
                  <a:pt x="10511048" y="1172321"/>
                </a:moveTo>
                <a:lnTo>
                  <a:pt x="10470987" y="1188376"/>
                </a:lnTo>
                <a:lnTo>
                  <a:pt x="10443952" y="1205673"/>
                </a:lnTo>
                <a:lnTo>
                  <a:pt x="10443623" y="1209552"/>
                </a:lnTo>
                <a:cubicBezTo>
                  <a:pt x="10442905" y="1208968"/>
                  <a:pt x="10445247" y="1207616"/>
                  <a:pt x="10449370" y="1205867"/>
                </a:cubicBezTo>
                <a:lnTo>
                  <a:pt x="10458821" y="1202371"/>
                </a:lnTo>
                <a:lnTo>
                  <a:pt x="10467866" y="1196887"/>
                </a:lnTo>
                <a:close/>
                <a:moveTo>
                  <a:pt x="3523692" y="1145395"/>
                </a:moveTo>
                <a:cubicBezTo>
                  <a:pt x="3522519" y="1145751"/>
                  <a:pt x="3525658" y="1146722"/>
                  <a:pt x="3531062" y="1147930"/>
                </a:cubicBezTo>
                <a:lnTo>
                  <a:pt x="3548450" y="1151223"/>
                </a:lnTo>
                <a:lnTo>
                  <a:pt x="3549094" y="1151496"/>
                </a:lnTo>
                <a:lnTo>
                  <a:pt x="3628349" y="1184576"/>
                </a:lnTo>
                <a:lnTo>
                  <a:pt x="3548848" y="1190397"/>
                </a:lnTo>
                <a:lnTo>
                  <a:pt x="3542899" y="1189610"/>
                </a:lnTo>
                <a:cubicBezTo>
                  <a:pt x="3543873" y="1181998"/>
                  <a:pt x="3545291" y="1174634"/>
                  <a:pt x="3545291" y="1174634"/>
                </a:cubicBezTo>
                <a:cubicBezTo>
                  <a:pt x="3539983" y="1171628"/>
                  <a:pt x="3507063" y="1169324"/>
                  <a:pt x="3496006" y="1163059"/>
                </a:cubicBezTo>
                <a:cubicBezTo>
                  <a:pt x="3496006" y="1163059"/>
                  <a:pt x="3479635" y="1153792"/>
                  <a:pt x="3507420" y="1157278"/>
                </a:cubicBezTo>
                <a:cubicBezTo>
                  <a:pt x="3528644" y="1160446"/>
                  <a:pt x="3511137" y="1163462"/>
                  <a:pt x="3525990" y="1158943"/>
                </a:cubicBezTo>
                <a:cubicBezTo>
                  <a:pt x="3515826" y="1162036"/>
                  <a:pt x="3516964" y="1149751"/>
                  <a:pt x="3523692" y="1145395"/>
                </a:cubicBezTo>
                <a:close/>
                <a:moveTo>
                  <a:pt x="10198610" y="1142410"/>
                </a:moveTo>
                <a:lnTo>
                  <a:pt x="10197189" y="1142581"/>
                </a:lnTo>
                <a:cubicBezTo>
                  <a:pt x="10193149" y="1143091"/>
                  <a:pt x="10183083" y="1144459"/>
                  <a:pt x="10174293" y="1146479"/>
                </a:cubicBezTo>
                <a:cubicBezTo>
                  <a:pt x="10165502" y="1148497"/>
                  <a:pt x="10157983" y="1151165"/>
                  <a:pt x="10159039" y="1154270"/>
                </a:cubicBezTo>
                <a:cubicBezTo>
                  <a:pt x="10159037" y="1155575"/>
                  <a:pt x="10162165" y="1155607"/>
                  <a:pt x="10166541" y="1155011"/>
                </a:cubicBezTo>
                <a:lnTo>
                  <a:pt x="10180308" y="1152231"/>
                </a:lnTo>
                <a:close/>
                <a:moveTo>
                  <a:pt x="10288349" y="1141553"/>
                </a:moveTo>
                <a:lnTo>
                  <a:pt x="10284156" y="1142130"/>
                </a:lnTo>
                <a:lnTo>
                  <a:pt x="10283208" y="1142855"/>
                </a:lnTo>
                <a:lnTo>
                  <a:pt x="10287074" y="1141967"/>
                </a:lnTo>
                <a:close/>
                <a:moveTo>
                  <a:pt x="3523087" y="1140489"/>
                </a:moveTo>
                <a:lnTo>
                  <a:pt x="3526990" y="1142140"/>
                </a:lnTo>
                <a:lnTo>
                  <a:pt x="3526070" y="1141977"/>
                </a:lnTo>
                <a:lnTo>
                  <a:pt x="3520062" y="1140867"/>
                </a:lnTo>
                <a:close/>
                <a:moveTo>
                  <a:pt x="3562076" y="1135606"/>
                </a:moveTo>
                <a:lnTo>
                  <a:pt x="3678537" y="1180901"/>
                </a:lnTo>
                <a:lnTo>
                  <a:pt x="3653661" y="1182722"/>
                </a:lnTo>
                <a:lnTo>
                  <a:pt x="3549271" y="1137210"/>
                </a:lnTo>
                <a:close/>
                <a:moveTo>
                  <a:pt x="3610095" y="1129595"/>
                </a:moveTo>
                <a:lnTo>
                  <a:pt x="3662598" y="1150693"/>
                </a:lnTo>
                <a:lnTo>
                  <a:pt x="3726612" y="1176931"/>
                </a:lnTo>
                <a:lnTo>
                  <a:pt x="3710109" y="1178516"/>
                </a:lnTo>
                <a:lnTo>
                  <a:pt x="3657748" y="1156584"/>
                </a:lnTo>
                <a:lnTo>
                  <a:pt x="3603011" y="1130482"/>
                </a:lnTo>
                <a:close/>
                <a:moveTo>
                  <a:pt x="3646672" y="1125016"/>
                </a:moveTo>
                <a:lnTo>
                  <a:pt x="3774540" y="1172327"/>
                </a:lnTo>
                <a:lnTo>
                  <a:pt x="3738649" y="1175776"/>
                </a:lnTo>
                <a:lnTo>
                  <a:pt x="3686665" y="1156593"/>
                </a:lnTo>
                <a:lnTo>
                  <a:pt x="3628702" y="1127268"/>
                </a:lnTo>
                <a:close/>
                <a:moveTo>
                  <a:pt x="10630148" y="1124586"/>
                </a:moveTo>
                <a:lnTo>
                  <a:pt x="10529665" y="1164858"/>
                </a:lnTo>
                <a:lnTo>
                  <a:pt x="10480995" y="1197201"/>
                </a:lnTo>
                <a:lnTo>
                  <a:pt x="10504759" y="1192268"/>
                </a:lnTo>
                <a:lnTo>
                  <a:pt x="10496680" y="1197005"/>
                </a:lnTo>
                <a:lnTo>
                  <a:pt x="10530514" y="1183492"/>
                </a:lnTo>
                <a:cubicBezTo>
                  <a:pt x="10546688" y="1177031"/>
                  <a:pt x="10568252" y="1168418"/>
                  <a:pt x="10597004" y="1156934"/>
                </a:cubicBezTo>
                <a:cubicBezTo>
                  <a:pt x="10613521" y="1148143"/>
                  <a:pt x="10643185" y="1120969"/>
                  <a:pt x="10630148" y="1124586"/>
                </a:cubicBezTo>
                <a:close/>
                <a:moveTo>
                  <a:pt x="10569203" y="1122409"/>
                </a:moveTo>
                <a:lnTo>
                  <a:pt x="10561393" y="1127661"/>
                </a:lnTo>
                <a:lnTo>
                  <a:pt x="10558983" y="1128300"/>
                </a:lnTo>
                <a:close/>
                <a:moveTo>
                  <a:pt x="3717356" y="1116885"/>
                </a:moveTo>
                <a:lnTo>
                  <a:pt x="3847203" y="1165348"/>
                </a:lnTo>
                <a:lnTo>
                  <a:pt x="3793350" y="1170519"/>
                </a:lnTo>
                <a:lnTo>
                  <a:pt x="3670138" y="1122080"/>
                </a:lnTo>
                <a:lnTo>
                  <a:pt x="3699478" y="1118406"/>
                </a:lnTo>
                <a:close/>
                <a:moveTo>
                  <a:pt x="10287133" y="1114094"/>
                </a:moveTo>
                <a:lnTo>
                  <a:pt x="10262643" y="1121682"/>
                </a:lnTo>
                <a:lnTo>
                  <a:pt x="10233191" y="1130897"/>
                </a:lnTo>
                <a:lnTo>
                  <a:pt x="10223556" y="1136782"/>
                </a:lnTo>
                <a:lnTo>
                  <a:pt x="10245230" y="1128466"/>
                </a:lnTo>
                <a:cubicBezTo>
                  <a:pt x="10254920" y="1124787"/>
                  <a:pt x="10264309" y="1121481"/>
                  <a:pt x="10272710" y="1119159"/>
                </a:cubicBezTo>
                <a:lnTo>
                  <a:pt x="10282266" y="1116996"/>
                </a:lnTo>
                <a:close/>
                <a:moveTo>
                  <a:pt x="10778169" y="1111598"/>
                </a:moveTo>
                <a:cubicBezTo>
                  <a:pt x="10692525" y="1144474"/>
                  <a:pt x="10603149" y="1179088"/>
                  <a:pt x="10517507" y="1211965"/>
                </a:cubicBezTo>
                <a:cubicBezTo>
                  <a:pt x="10565742" y="1198586"/>
                  <a:pt x="10618538" y="1183942"/>
                  <a:pt x="10666766" y="1170565"/>
                </a:cubicBezTo>
                <a:cubicBezTo>
                  <a:pt x="10671330" y="1169298"/>
                  <a:pt x="10671330" y="1169298"/>
                  <a:pt x="10671330" y="1169298"/>
                </a:cubicBezTo>
                <a:cubicBezTo>
                  <a:pt x="10696139" y="1157504"/>
                  <a:pt x="10718300" y="1151359"/>
                  <a:pt x="10743287" y="1140216"/>
                </a:cubicBezTo>
                <a:cubicBezTo>
                  <a:pt x="10760885" y="1135335"/>
                  <a:pt x="10791205" y="1107980"/>
                  <a:pt x="10778169" y="1111598"/>
                </a:cubicBezTo>
                <a:close/>
                <a:moveTo>
                  <a:pt x="3806020" y="1109342"/>
                </a:moveTo>
                <a:lnTo>
                  <a:pt x="3870897" y="1133007"/>
                </a:lnTo>
                <a:lnTo>
                  <a:pt x="3948837" y="1155587"/>
                </a:lnTo>
                <a:lnTo>
                  <a:pt x="3864515" y="1163686"/>
                </a:lnTo>
                <a:lnTo>
                  <a:pt x="3733372" y="1115523"/>
                </a:lnTo>
                <a:close/>
                <a:moveTo>
                  <a:pt x="5536261" y="1107587"/>
                </a:moveTo>
                <a:lnTo>
                  <a:pt x="5510076" y="1111564"/>
                </a:lnTo>
                <a:lnTo>
                  <a:pt x="5470800" y="1140069"/>
                </a:lnTo>
                <a:lnTo>
                  <a:pt x="5492529" y="1138248"/>
                </a:lnTo>
                <a:close/>
                <a:moveTo>
                  <a:pt x="4431759" y="1102959"/>
                </a:moveTo>
                <a:lnTo>
                  <a:pt x="4406554" y="1106419"/>
                </a:lnTo>
                <a:lnTo>
                  <a:pt x="4405827" y="1103806"/>
                </a:lnTo>
                <a:close/>
                <a:moveTo>
                  <a:pt x="10188480" y="1021785"/>
                </a:moveTo>
                <a:lnTo>
                  <a:pt x="10185509" y="1022883"/>
                </a:lnTo>
                <a:lnTo>
                  <a:pt x="10185553" y="1021969"/>
                </a:lnTo>
                <a:cubicBezTo>
                  <a:pt x="10186159" y="1021090"/>
                  <a:pt x="10187217" y="1020911"/>
                  <a:pt x="10188480" y="1021785"/>
                </a:cubicBezTo>
                <a:close/>
                <a:moveTo>
                  <a:pt x="10227505" y="1010325"/>
                </a:moveTo>
                <a:cubicBezTo>
                  <a:pt x="10225046" y="1010960"/>
                  <a:pt x="10221086" y="1012412"/>
                  <a:pt x="10216574" y="1014258"/>
                </a:cubicBezTo>
                <a:lnTo>
                  <a:pt x="10205672" y="1019080"/>
                </a:lnTo>
                <a:lnTo>
                  <a:pt x="10222978" y="1012543"/>
                </a:lnTo>
                <a:close/>
                <a:moveTo>
                  <a:pt x="10422384" y="976897"/>
                </a:moveTo>
                <a:lnTo>
                  <a:pt x="10417663" y="979045"/>
                </a:lnTo>
                <a:lnTo>
                  <a:pt x="10415287" y="979386"/>
                </a:lnTo>
                <a:cubicBezTo>
                  <a:pt x="10412938" y="979693"/>
                  <a:pt x="10412067" y="979753"/>
                  <a:pt x="10412244" y="979617"/>
                </a:cubicBezTo>
                <a:cubicBezTo>
                  <a:pt x="10412597" y="979348"/>
                  <a:pt x="10417136" y="978299"/>
                  <a:pt x="10422384" y="976897"/>
                </a:cubicBezTo>
                <a:close/>
                <a:moveTo>
                  <a:pt x="9877822" y="927512"/>
                </a:moveTo>
                <a:cubicBezTo>
                  <a:pt x="9861220" y="929024"/>
                  <a:pt x="9853703" y="939919"/>
                  <a:pt x="9831037" y="950216"/>
                </a:cubicBezTo>
                <a:lnTo>
                  <a:pt x="9805652" y="958529"/>
                </a:lnTo>
                <a:lnTo>
                  <a:pt x="9805550" y="958584"/>
                </a:lnTo>
                <a:lnTo>
                  <a:pt x="9802618" y="960612"/>
                </a:lnTo>
                <a:lnTo>
                  <a:pt x="9825042" y="955595"/>
                </a:lnTo>
                <a:lnTo>
                  <a:pt x="9837144" y="952404"/>
                </a:lnTo>
                <a:lnTo>
                  <a:pt x="9840858" y="950640"/>
                </a:lnTo>
                <a:cubicBezTo>
                  <a:pt x="9854509" y="942809"/>
                  <a:pt x="9867027" y="934588"/>
                  <a:pt x="9877822" y="927512"/>
                </a:cubicBezTo>
                <a:close/>
                <a:moveTo>
                  <a:pt x="10145611" y="915860"/>
                </a:moveTo>
                <a:lnTo>
                  <a:pt x="10112346" y="927167"/>
                </a:lnTo>
                <a:lnTo>
                  <a:pt x="10071960" y="951338"/>
                </a:lnTo>
                <a:lnTo>
                  <a:pt x="10095216" y="945142"/>
                </a:lnTo>
                <a:lnTo>
                  <a:pt x="10113712" y="934204"/>
                </a:lnTo>
                <a:close/>
                <a:moveTo>
                  <a:pt x="9896460" y="911326"/>
                </a:moveTo>
                <a:cubicBezTo>
                  <a:pt x="9895734" y="912380"/>
                  <a:pt x="9896740" y="913853"/>
                  <a:pt x="9898110" y="914796"/>
                </a:cubicBezTo>
                <a:cubicBezTo>
                  <a:pt x="9899483" y="915742"/>
                  <a:pt x="9901215" y="916160"/>
                  <a:pt x="9901942" y="915106"/>
                </a:cubicBezTo>
                <a:cubicBezTo>
                  <a:pt x="9905928" y="914744"/>
                  <a:pt x="9896460" y="911326"/>
                  <a:pt x="9896460" y="911326"/>
                </a:cubicBezTo>
                <a:close/>
                <a:moveTo>
                  <a:pt x="10074732" y="903211"/>
                </a:moveTo>
                <a:lnTo>
                  <a:pt x="10065806" y="906314"/>
                </a:lnTo>
                <a:lnTo>
                  <a:pt x="10039072" y="912583"/>
                </a:lnTo>
                <a:lnTo>
                  <a:pt x="10041907" y="921104"/>
                </a:lnTo>
                <a:lnTo>
                  <a:pt x="10045732" y="919627"/>
                </a:lnTo>
                <a:lnTo>
                  <a:pt x="10072447" y="904949"/>
                </a:lnTo>
                <a:cubicBezTo>
                  <a:pt x="10072447" y="904949"/>
                  <a:pt x="10073099" y="904437"/>
                  <a:pt x="10074249" y="903568"/>
                </a:cubicBezTo>
                <a:close/>
                <a:moveTo>
                  <a:pt x="5845898" y="881024"/>
                </a:moveTo>
                <a:lnTo>
                  <a:pt x="5824493" y="884685"/>
                </a:lnTo>
                <a:lnTo>
                  <a:pt x="5820520" y="887937"/>
                </a:lnTo>
                <a:cubicBezTo>
                  <a:pt x="5807433" y="898980"/>
                  <a:pt x="5794871" y="909755"/>
                  <a:pt x="5778763" y="923098"/>
                </a:cubicBezTo>
                <a:cubicBezTo>
                  <a:pt x="5725091" y="964801"/>
                  <a:pt x="5654980" y="1004298"/>
                  <a:pt x="5600735" y="1045766"/>
                </a:cubicBezTo>
                <a:lnTo>
                  <a:pt x="5558512" y="1076410"/>
                </a:lnTo>
                <a:lnTo>
                  <a:pt x="5584229" y="1073955"/>
                </a:lnTo>
                <a:lnTo>
                  <a:pt x="5626727" y="1044159"/>
                </a:lnTo>
                <a:cubicBezTo>
                  <a:pt x="5691681" y="1000955"/>
                  <a:pt x="5754073" y="953816"/>
                  <a:pt x="5814748" y="905977"/>
                </a:cubicBezTo>
                <a:close/>
                <a:moveTo>
                  <a:pt x="10027634" y="865679"/>
                </a:moveTo>
                <a:lnTo>
                  <a:pt x="10029032" y="866573"/>
                </a:lnTo>
                <a:lnTo>
                  <a:pt x="10031889" y="868401"/>
                </a:lnTo>
                <a:cubicBezTo>
                  <a:pt x="10031889" y="868401"/>
                  <a:pt x="10030471" y="867495"/>
                  <a:pt x="10029231" y="866699"/>
                </a:cubicBezTo>
                <a:lnTo>
                  <a:pt x="10029032" y="866573"/>
                </a:lnTo>
                <a:lnTo>
                  <a:pt x="10027702" y="865721"/>
                </a:lnTo>
                <a:cubicBezTo>
                  <a:pt x="10027369" y="865508"/>
                  <a:pt x="10027282" y="865451"/>
                  <a:pt x="10027634" y="865679"/>
                </a:cubicBezTo>
                <a:close/>
                <a:moveTo>
                  <a:pt x="9782556" y="858907"/>
                </a:moveTo>
                <a:lnTo>
                  <a:pt x="9780719" y="859117"/>
                </a:lnTo>
                <a:lnTo>
                  <a:pt x="9776129" y="859866"/>
                </a:lnTo>
                <a:lnTo>
                  <a:pt x="9744800" y="874120"/>
                </a:lnTo>
                <a:lnTo>
                  <a:pt x="9753019" y="872520"/>
                </a:lnTo>
                <a:lnTo>
                  <a:pt x="9754306" y="871387"/>
                </a:lnTo>
                <a:lnTo>
                  <a:pt x="9757024" y="869307"/>
                </a:lnTo>
                <a:lnTo>
                  <a:pt x="9757489" y="869149"/>
                </a:lnTo>
                <a:lnTo>
                  <a:pt x="9767605" y="864506"/>
                </a:lnTo>
                <a:lnTo>
                  <a:pt x="9762264" y="869211"/>
                </a:lnTo>
                <a:close/>
                <a:moveTo>
                  <a:pt x="9965556" y="856292"/>
                </a:moveTo>
                <a:cubicBezTo>
                  <a:pt x="9964103" y="858398"/>
                  <a:pt x="9961573" y="856655"/>
                  <a:pt x="9960116" y="858764"/>
                </a:cubicBezTo>
                <a:cubicBezTo>
                  <a:pt x="9959233" y="861395"/>
                  <a:pt x="9959985" y="862335"/>
                  <a:pt x="9961396" y="862320"/>
                </a:cubicBezTo>
                <a:cubicBezTo>
                  <a:pt x="9962454" y="862309"/>
                  <a:pt x="9963884" y="861760"/>
                  <a:pt x="9965272" y="860985"/>
                </a:cubicBezTo>
                <a:cubicBezTo>
                  <a:pt x="9966660" y="860209"/>
                  <a:pt x="9968008" y="859208"/>
                  <a:pt x="9968904" y="858290"/>
                </a:cubicBezTo>
                <a:cubicBezTo>
                  <a:pt x="9970694" y="856458"/>
                  <a:pt x="9970675" y="854960"/>
                  <a:pt x="9965556" y="856292"/>
                </a:cubicBezTo>
                <a:close/>
                <a:moveTo>
                  <a:pt x="10319908" y="848857"/>
                </a:moveTo>
                <a:cubicBezTo>
                  <a:pt x="10324025" y="848441"/>
                  <a:pt x="10326066" y="849555"/>
                  <a:pt x="10325500" y="851009"/>
                </a:cubicBezTo>
                <a:cubicBezTo>
                  <a:pt x="10325122" y="851979"/>
                  <a:pt x="10323580" y="853103"/>
                  <a:pt x="10320724" y="854028"/>
                </a:cubicBezTo>
                <a:cubicBezTo>
                  <a:pt x="10316915" y="855262"/>
                  <a:pt x="10310759" y="856147"/>
                  <a:pt x="10301882" y="855850"/>
                </a:cubicBezTo>
                <a:cubicBezTo>
                  <a:pt x="10309606" y="851207"/>
                  <a:pt x="10315793" y="849269"/>
                  <a:pt x="10319908" y="848857"/>
                </a:cubicBezTo>
                <a:close/>
                <a:moveTo>
                  <a:pt x="6569741" y="847371"/>
                </a:moveTo>
                <a:cubicBezTo>
                  <a:pt x="6569005" y="839365"/>
                  <a:pt x="6531236" y="871495"/>
                  <a:pt x="6526459" y="873400"/>
                </a:cubicBezTo>
                <a:cubicBezTo>
                  <a:pt x="6513412" y="884138"/>
                  <a:pt x="6486035" y="900593"/>
                  <a:pt x="6483115" y="907754"/>
                </a:cubicBezTo>
                <a:cubicBezTo>
                  <a:pt x="6483529" y="925343"/>
                  <a:pt x="6552169" y="866992"/>
                  <a:pt x="6567025" y="851193"/>
                </a:cubicBezTo>
                <a:cubicBezTo>
                  <a:pt x="6569146" y="848935"/>
                  <a:pt x="6570171" y="847547"/>
                  <a:pt x="6569741" y="847371"/>
                </a:cubicBezTo>
                <a:close/>
                <a:moveTo>
                  <a:pt x="6548587" y="838748"/>
                </a:moveTo>
                <a:cubicBezTo>
                  <a:pt x="6548587" y="838748"/>
                  <a:pt x="6545158" y="837349"/>
                  <a:pt x="6542239" y="844508"/>
                </a:cubicBezTo>
                <a:cubicBezTo>
                  <a:pt x="6530764" y="851392"/>
                  <a:pt x="6516208" y="857661"/>
                  <a:pt x="6498385" y="870305"/>
                </a:cubicBezTo>
                <a:cubicBezTo>
                  <a:pt x="6491769" y="879169"/>
                  <a:pt x="6462290" y="903638"/>
                  <a:pt x="6461771" y="907672"/>
                </a:cubicBezTo>
                <a:cubicBezTo>
                  <a:pt x="6461597" y="909016"/>
                  <a:pt x="6464642" y="908090"/>
                  <a:pt x="6472825" y="903558"/>
                </a:cubicBezTo>
                <a:cubicBezTo>
                  <a:pt x="6496426" y="884919"/>
                  <a:pt x="6525152" y="865160"/>
                  <a:pt x="6542239" y="844508"/>
                </a:cubicBezTo>
                <a:cubicBezTo>
                  <a:pt x="6544740" y="843280"/>
                  <a:pt x="6546847" y="843017"/>
                  <a:pt x="6548071" y="842471"/>
                </a:cubicBezTo>
                <a:cubicBezTo>
                  <a:pt x="6548682" y="842199"/>
                  <a:pt x="6549072" y="841854"/>
                  <a:pt x="6549178" y="841285"/>
                </a:cubicBezTo>
                <a:cubicBezTo>
                  <a:pt x="6549285" y="840717"/>
                  <a:pt x="6549108" y="839923"/>
                  <a:pt x="6548587" y="838748"/>
                </a:cubicBezTo>
                <a:close/>
                <a:moveTo>
                  <a:pt x="10256625" y="837038"/>
                </a:moveTo>
                <a:lnTo>
                  <a:pt x="10245704" y="843881"/>
                </a:lnTo>
                <a:lnTo>
                  <a:pt x="10242524" y="844696"/>
                </a:lnTo>
                <a:close/>
                <a:moveTo>
                  <a:pt x="6181304" y="821855"/>
                </a:moveTo>
                <a:lnTo>
                  <a:pt x="6180514" y="822002"/>
                </a:lnTo>
                <a:lnTo>
                  <a:pt x="6178758" y="823487"/>
                </a:lnTo>
                <a:close/>
                <a:moveTo>
                  <a:pt x="7256888" y="809719"/>
                </a:moveTo>
                <a:lnTo>
                  <a:pt x="7228599" y="828506"/>
                </a:lnTo>
                <a:lnTo>
                  <a:pt x="7198695" y="848480"/>
                </a:lnTo>
                <a:lnTo>
                  <a:pt x="7204222" y="847143"/>
                </a:lnTo>
                <a:lnTo>
                  <a:pt x="7208767" y="843696"/>
                </a:lnTo>
                <a:cubicBezTo>
                  <a:pt x="7219823" y="835372"/>
                  <a:pt x="7230585" y="827645"/>
                  <a:pt x="7240345" y="821572"/>
                </a:cubicBezTo>
                <a:lnTo>
                  <a:pt x="7251546" y="815294"/>
                </a:lnTo>
                <a:close/>
                <a:moveTo>
                  <a:pt x="6614432" y="809715"/>
                </a:moveTo>
                <a:cubicBezTo>
                  <a:pt x="6611777" y="804779"/>
                  <a:pt x="6576701" y="830299"/>
                  <a:pt x="6575355" y="833604"/>
                </a:cubicBezTo>
                <a:cubicBezTo>
                  <a:pt x="6574728" y="842501"/>
                  <a:pt x="6598067" y="827570"/>
                  <a:pt x="6608992" y="817333"/>
                </a:cubicBezTo>
                <a:cubicBezTo>
                  <a:pt x="6610814" y="815626"/>
                  <a:pt x="6612289" y="814049"/>
                  <a:pt x="6613252" y="812736"/>
                </a:cubicBezTo>
                <a:cubicBezTo>
                  <a:pt x="6614215" y="811422"/>
                  <a:pt x="6614664" y="810372"/>
                  <a:pt x="6614432" y="809715"/>
                </a:cubicBezTo>
                <a:close/>
                <a:moveTo>
                  <a:pt x="10110066" y="799154"/>
                </a:moveTo>
                <a:cubicBezTo>
                  <a:pt x="10113849" y="799256"/>
                  <a:pt x="10115916" y="799726"/>
                  <a:pt x="10114705" y="800652"/>
                </a:cubicBezTo>
                <a:cubicBezTo>
                  <a:pt x="10100768" y="811300"/>
                  <a:pt x="10083205" y="817828"/>
                  <a:pt x="10065037" y="823605"/>
                </a:cubicBezTo>
                <a:lnTo>
                  <a:pt x="10059429" y="825354"/>
                </a:lnTo>
                <a:lnTo>
                  <a:pt x="10107518" y="799275"/>
                </a:lnTo>
                <a:close/>
                <a:moveTo>
                  <a:pt x="6464257" y="769336"/>
                </a:moveTo>
                <a:lnTo>
                  <a:pt x="6459448" y="770332"/>
                </a:lnTo>
                <a:lnTo>
                  <a:pt x="6447488" y="772548"/>
                </a:lnTo>
                <a:lnTo>
                  <a:pt x="6291085" y="893046"/>
                </a:lnTo>
                <a:cubicBezTo>
                  <a:pt x="6278039" y="903785"/>
                  <a:pt x="6242964" y="929306"/>
                  <a:pt x="6241618" y="932610"/>
                </a:cubicBezTo>
                <a:lnTo>
                  <a:pt x="6240269" y="935915"/>
                </a:lnTo>
                <a:cubicBezTo>
                  <a:pt x="6273161" y="925560"/>
                  <a:pt x="6309643" y="888411"/>
                  <a:pt x="6344493" y="863441"/>
                </a:cubicBezTo>
                <a:close/>
                <a:moveTo>
                  <a:pt x="6635851" y="767196"/>
                </a:moveTo>
                <a:cubicBezTo>
                  <a:pt x="6635393" y="766477"/>
                  <a:pt x="6630874" y="768570"/>
                  <a:pt x="6619573" y="775844"/>
                </a:cubicBezTo>
                <a:cubicBezTo>
                  <a:pt x="6619573" y="775844"/>
                  <a:pt x="6605016" y="782112"/>
                  <a:pt x="6603669" y="785416"/>
                </a:cubicBezTo>
                <a:cubicBezTo>
                  <a:pt x="6602441" y="793947"/>
                  <a:pt x="6621928" y="780645"/>
                  <a:pt x="6631170" y="772551"/>
                </a:cubicBezTo>
                <a:cubicBezTo>
                  <a:pt x="6634251" y="769853"/>
                  <a:pt x="6636193" y="767735"/>
                  <a:pt x="6635851" y="767196"/>
                </a:cubicBezTo>
                <a:close/>
                <a:moveTo>
                  <a:pt x="7118231" y="723187"/>
                </a:moveTo>
                <a:lnTo>
                  <a:pt x="7114832" y="725703"/>
                </a:lnTo>
                <a:lnTo>
                  <a:pt x="7114705" y="724479"/>
                </a:lnTo>
                <a:cubicBezTo>
                  <a:pt x="7115266" y="723102"/>
                  <a:pt x="7116516" y="722488"/>
                  <a:pt x="7118231" y="723187"/>
                </a:cubicBezTo>
                <a:close/>
                <a:moveTo>
                  <a:pt x="7601928" y="719697"/>
                </a:moveTo>
                <a:lnTo>
                  <a:pt x="7593478" y="729426"/>
                </a:lnTo>
                <a:lnTo>
                  <a:pt x="7590672" y="731132"/>
                </a:lnTo>
                <a:close/>
                <a:moveTo>
                  <a:pt x="10286696" y="719197"/>
                </a:moveTo>
                <a:lnTo>
                  <a:pt x="10280597" y="723530"/>
                </a:lnTo>
                <a:cubicBezTo>
                  <a:pt x="10271329" y="729972"/>
                  <a:pt x="10266405" y="733613"/>
                  <a:pt x="10264494" y="735422"/>
                </a:cubicBezTo>
                <a:lnTo>
                  <a:pt x="10265312" y="735803"/>
                </a:lnTo>
                <a:lnTo>
                  <a:pt x="10229787" y="746811"/>
                </a:lnTo>
                <a:cubicBezTo>
                  <a:pt x="10205361" y="755601"/>
                  <a:pt x="10182145" y="765145"/>
                  <a:pt x="10159533" y="775342"/>
                </a:cubicBezTo>
                <a:lnTo>
                  <a:pt x="10143786" y="779518"/>
                </a:lnTo>
                <a:lnTo>
                  <a:pt x="10177682" y="760217"/>
                </a:lnTo>
                <a:lnTo>
                  <a:pt x="10201760" y="743855"/>
                </a:lnTo>
                <a:lnTo>
                  <a:pt x="10275320" y="722174"/>
                </a:lnTo>
                <a:close/>
                <a:moveTo>
                  <a:pt x="6714061" y="717616"/>
                </a:moveTo>
                <a:lnTo>
                  <a:pt x="6709833" y="718492"/>
                </a:lnTo>
                <a:lnTo>
                  <a:pt x="6697014" y="728177"/>
                </a:lnTo>
                <a:cubicBezTo>
                  <a:pt x="6689596" y="736151"/>
                  <a:pt x="6681476" y="745846"/>
                  <a:pt x="6668717" y="756701"/>
                </a:cubicBezTo>
                <a:cubicBezTo>
                  <a:pt x="6662592" y="761912"/>
                  <a:pt x="6613960" y="789612"/>
                  <a:pt x="6617126" y="803107"/>
                </a:cubicBezTo>
                <a:cubicBezTo>
                  <a:pt x="6620556" y="804505"/>
                  <a:pt x="6631683" y="796838"/>
                  <a:pt x="6631683" y="796838"/>
                </a:cubicBezTo>
                <a:cubicBezTo>
                  <a:pt x="6649221" y="784078"/>
                  <a:pt x="6665717" y="768966"/>
                  <a:pt x="6680758" y="753743"/>
                </a:cubicBezTo>
                <a:close/>
                <a:moveTo>
                  <a:pt x="9755834" y="702041"/>
                </a:moveTo>
                <a:lnTo>
                  <a:pt x="9742132" y="706406"/>
                </a:lnTo>
                <a:lnTo>
                  <a:pt x="9738565" y="708643"/>
                </a:lnTo>
                <a:lnTo>
                  <a:pt x="9719131" y="722766"/>
                </a:lnTo>
                <a:lnTo>
                  <a:pt x="9721709" y="723680"/>
                </a:lnTo>
                <a:lnTo>
                  <a:pt x="9725716" y="723411"/>
                </a:lnTo>
                <a:lnTo>
                  <a:pt x="9749512" y="706967"/>
                </a:lnTo>
                <a:close/>
                <a:moveTo>
                  <a:pt x="7163433" y="694088"/>
                </a:moveTo>
                <a:cubicBezTo>
                  <a:pt x="7160566" y="695808"/>
                  <a:pt x="7156040" y="699141"/>
                  <a:pt x="7150917" y="703194"/>
                </a:cubicBezTo>
                <a:lnTo>
                  <a:pt x="7138614" y="713461"/>
                </a:lnTo>
                <a:lnTo>
                  <a:pt x="7158368" y="698636"/>
                </a:lnTo>
                <a:close/>
                <a:moveTo>
                  <a:pt x="10394631" y="692286"/>
                </a:moveTo>
                <a:lnTo>
                  <a:pt x="10387444" y="697661"/>
                </a:lnTo>
                <a:lnTo>
                  <a:pt x="10381073" y="701760"/>
                </a:lnTo>
                <a:lnTo>
                  <a:pt x="10319477" y="719321"/>
                </a:lnTo>
                <a:lnTo>
                  <a:pt x="10324681" y="715564"/>
                </a:lnTo>
                <a:lnTo>
                  <a:pt x="10335619" y="706394"/>
                </a:lnTo>
                <a:lnTo>
                  <a:pt x="10364297" y="698889"/>
                </a:lnTo>
                <a:close/>
                <a:moveTo>
                  <a:pt x="9812390" y="686606"/>
                </a:moveTo>
                <a:lnTo>
                  <a:pt x="9790562" y="692403"/>
                </a:lnTo>
                <a:lnTo>
                  <a:pt x="9737920" y="720533"/>
                </a:lnTo>
                <a:lnTo>
                  <a:pt x="9752299" y="716837"/>
                </a:lnTo>
                <a:lnTo>
                  <a:pt x="9766279" y="708847"/>
                </a:lnTo>
                <a:lnTo>
                  <a:pt x="9786409" y="701700"/>
                </a:lnTo>
                <a:lnTo>
                  <a:pt x="9789053" y="700164"/>
                </a:lnTo>
                <a:lnTo>
                  <a:pt x="9789163" y="699598"/>
                </a:lnTo>
                <a:lnTo>
                  <a:pt x="9790117" y="699545"/>
                </a:lnTo>
                <a:close/>
                <a:moveTo>
                  <a:pt x="9844635" y="684729"/>
                </a:moveTo>
                <a:cubicBezTo>
                  <a:pt x="9841390" y="685539"/>
                  <a:pt x="9836089" y="687408"/>
                  <a:pt x="9830007" y="689792"/>
                </a:cubicBezTo>
                <a:lnTo>
                  <a:pt x="9815245" y="696028"/>
                </a:lnTo>
                <a:lnTo>
                  <a:pt x="9838463" y="687603"/>
                </a:lnTo>
                <a:close/>
                <a:moveTo>
                  <a:pt x="9157876" y="679298"/>
                </a:moveTo>
                <a:lnTo>
                  <a:pt x="9153293" y="680883"/>
                </a:lnTo>
                <a:lnTo>
                  <a:pt x="9150985" y="681939"/>
                </a:lnTo>
                <a:lnTo>
                  <a:pt x="9139720" y="692451"/>
                </a:lnTo>
                <a:lnTo>
                  <a:pt x="9138192" y="693367"/>
                </a:lnTo>
                <a:lnTo>
                  <a:pt x="9139054" y="693699"/>
                </a:lnTo>
                <a:lnTo>
                  <a:pt x="9139720" y="692451"/>
                </a:lnTo>
                <a:close/>
                <a:moveTo>
                  <a:pt x="9170994" y="674762"/>
                </a:moveTo>
                <a:lnTo>
                  <a:pt x="9164019" y="677174"/>
                </a:lnTo>
                <a:lnTo>
                  <a:pt x="9162167" y="678312"/>
                </a:lnTo>
                <a:close/>
                <a:moveTo>
                  <a:pt x="10193102" y="659968"/>
                </a:moveTo>
                <a:lnTo>
                  <a:pt x="10190423" y="663362"/>
                </a:lnTo>
                <a:lnTo>
                  <a:pt x="10188815" y="664745"/>
                </a:lnTo>
                <a:lnTo>
                  <a:pt x="10172248" y="670732"/>
                </a:lnTo>
                <a:cubicBezTo>
                  <a:pt x="10151642" y="676628"/>
                  <a:pt x="10123941" y="681447"/>
                  <a:pt x="10114856" y="685034"/>
                </a:cubicBezTo>
                <a:lnTo>
                  <a:pt x="10068086" y="702551"/>
                </a:lnTo>
                <a:lnTo>
                  <a:pt x="10103547" y="681929"/>
                </a:lnTo>
                <a:lnTo>
                  <a:pt x="10108827" y="680734"/>
                </a:lnTo>
                <a:cubicBezTo>
                  <a:pt x="10118875" y="678284"/>
                  <a:pt x="10130304" y="675279"/>
                  <a:pt x="10144738" y="671145"/>
                </a:cubicBezTo>
                <a:cubicBezTo>
                  <a:pt x="10150187" y="670334"/>
                  <a:pt x="10185385" y="659788"/>
                  <a:pt x="10193102" y="659968"/>
                </a:cubicBezTo>
                <a:close/>
                <a:moveTo>
                  <a:pt x="9164428" y="657507"/>
                </a:moveTo>
                <a:lnTo>
                  <a:pt x="9158805" y="658995"/>
                </a:lnTo>
                <a:lnTo>
                  <a:pt x="9159572" y="660481"/>
                </a:lnTo>
                <a:cubicBezTo>
                  <a:pt x="9160620" y="660331"/>
                  <a:pt x="9161964" y="659604"/>
                  <a:pt x="9163241" y="658655"/>
                </a:cubicBezTo>
                <a:close/>
                <a:moveTo>
                  <a:pt x="9913114" y="654731"/>
                </a:moveTo>
                <a:lnTo>
                  <a:pt x="9844179" y="676896"/>
                </a:lnTo>
                <a:lnTo>
                  <a:pt x="9823018" y="689408"/>
                </a:lnTo>
                <a:lnTo>
                  <a:pt x="9836320" y="683332"/>
                </a:lnTo>
                <a:cubicBezTo>
                  <a:pt x="9850331" y="677482"/>
                  <a:pt x="9860580" y="673934"/>
                  <a:pt x="9862016" y="675103"/>
                </a:cubicBezTo>
                <a:cubicBezTo>
                  <a:pt x="9860580" y="673934"/>
                  <a:pt x="9856953" y="676925"/>
                  <a:pt x="9853685" y="680208"/>
                </a:cubicBezTo>
                <a:lnTo>
                  <a:pt x="9849859" y="684342"/>
                </a:lnTo>
                <a:lnTo>
                  <a:pt x="9867549" y="679505"/>
                </a:lnTo>
                <a:lnTo>
                  <a:pt x="9870236" y="678615"/>
                </a:lnTo>
                <a:close/>
                <a:moveTo>
                  <a:pt x="6318274" y="653005"/>
                </a:moveTo>
                <a:cubicBezTo>
                  <a:pt x="6308492" y="657367"/>
                  <a:pt x="6299713" y="657640"/>
                  <a:pt x="6294100" y="671409"/>
                </a:cubicBezTo>
                <a:cubicBezTo>
                  <a:pt x="6299277" y="669345"/>
                  <a:pt x="6304252" y="667360"/>
                  <a:pt x="6308469" y="664582"/>
                </a:cubicBezTo>
                <a:cubicBezTo>
                  <a:pt x="6310577" y="663194"/>
                  <a:pt x="6312494" y="661607"/>
                  <a:pt x="6314152" y="659714"/>
                </a:cubicBezTo>
                <a:cubicBezTo>
                  <a:pt x="6315809" y="657820"/>
                  <a:pt x="6317206" y="655620"/>
                  <a:pt x="6318274" y="653005"/>
                </a:cubicBezTo>
                <a:close/>
                <a:moveTo>
                  <a:pt x="6996289" y="651207"/>
                </a:moveTo>
                <a:lnTo>
                  <a:pt x="6955406" y="662221"/>
                </a:lnTo>
                <a:lnTo>
                  <a:pt x="6949897" y="666125"/>
                </a:lnTo>
                <a:cubicBezTo>
                  <a:pt x="6931338" y="679973"/>
                  <a:pt x="6923166" y="688709"/>
                  <a:pt x="6956318" y="675517"/>
                </a:cubicBezTo>
                <a:cubicBezTo>
                  <a:pt x="6962136" y="671571"/>
                  <a:pt x="6978122" y="661912"/>
                  <a:pt x="6993785" y="652666"/>
                </a:cubicBezTo>
                <a:close/>
                <a:moveTo>
                  <a:pt x="9199691" y="648996"/>
                </a:moveTo>
                <a:lnTo>
                  <a:pt x="9185327" y="652006"/>
                </a:lnTo>
                <a:lnTo>
                  <a:pt x="9171910" y="662582"/>
                </a:lnTo>
                <a:lnTo>
                  <a:pt x="9194397" y="652832"/>
                </a:lnTo>
                <a:close/>
                <a:moveTo>
                  <a:pt x="9212274" y="643475"/>
                </a:moveTo>
                <a:lnTo>
                  <a:pt x="9211141" y="644285"/>
                </a:lnTo>
                <a:lnTo>
                  <a:pt x="9214303" y="643891"/>
                </a:lnTo>
                <a:close/>
                <a:moveTo>
                  <a:pt x="10098335" y="642956"/>
                </a:moveTo>
                <a:lnTo>
                  <a:pt x="10091930" y="645735"/>
                </a:lnTo>
                <a:lnTo>
                  <a:pt x="10088852" y="646157"/>
                </a:lnTo>
                <a:cubicBezTo>
                  <a:pt x="10085807" y="646534"/>
                  <a:pt x="10084692" y="646602"/>
                  <a:pt x="10084943" y="646424"/>
                </a:cubicBezTo>
                <a:cubicBezTo>
                  <a:pt x="10085443" y="646074"/>
                  <a:pt x="10091406" y="644744"/>
                  <a:pt x="10098335" y="642956"/>
                </a:cubicBezTo>
                <a:close/>
                <a:moveTo>
                  <a:pt x="9278692" y="634398"/>
                </a:moveTo>
                <a:cubicBezTo>
                  <a:pt x="9274660" y="634998"/>
                  <a:pt x="9269363" y="636343"/>
                  <a:pt x="9264029" y="637947"/>
                </a:cubicBezTo>
                <a:lnTo>
                  <a:pt x="9251090" y="643000"/>
                </a:lnTo>
                <a:lnTo>
                  <a:pt x="9246935" y="648002"/>
                </a:lnTo>
                <a:lnTo>
                  <a:pt x="9253649" y="649497"/>
                </a:lnTo>
                <a:cubicBezTo>
                  <a:pt x="9261600" y="647842"/>
                  <a:pt x="9271628" y="644320"/>
                  <a:pt x="9278346" y="641016"/>
                </a:cubicBezTo>
                <a:cubicBezTo>
                  <a:pt x="9280586" y="639915"/>
                  <a:pt x="9282457" y="638836"/>
                  <a:pt x="9283761" y="637860"/>
                </a:cubicBezTo>
                <a:cubicBezTo>
                  <a:pt x="9285064" y="636884"/>
                  <a:pt x="9285799" y="636010"/>
                  <a:pt x="9285768" y="635315"/>
                </a:cubicBezTo>
                <a:cubicBezTo>
                  <a:pt x="9285493" y="633941"/>
                  <a:pt x="9282725" y="633797"/>
                  <a:pt x="9278692" y="634398"/>
                </a:cubicBezTo>
                <a:close/>
                <a:moveTo>
                  <a:pt x="6637464" y="615588"/>
                </a:moveTo>
                <a:cubicBezTo>
                  <a:pt x="6638958" y="613305"/>
                  <a:pt x="6619872" y="627923"/>
                  <a:pt x="6611695" y="633260"/>
                </a:cubicBezTo>
                <a:lnTo>
                  <a:pt x="6566760" y="673562"/>
                </a:lnTo>
                <a:lnTo>
                  <a:pt x="6575056" y="672073"/>
                </a:lnTo>
                <a:lnTo>
                  <a:pt x="6627947" y="624472"/>
                </a:lnTo>
                <a:cubicBezTo>
                  <a:pt x="6634183" y="618985"/>
                  <a:pt x="6636967" y="616347"/>
                  <a:pt x="6637464" y="615588"/>
                </a:cubicBezTo>
                <a:close/>
                <a:moveTo>
                  <a:pt x="9318650" y="600885"/>
                </a:moveTo>
                <a:cubicBezTo>
                  <a:pt x="9318423" y="600064"/>
                  <a:pt x="9313490" y="600748"/>
                  <a:pt x="9300560" y="604412"/>
                </a:cubicBezTo>
                <a:cubicBezTo>
                  <a:pt x="9300560" y="604412"/>
                  <a:pt x="9284808" y="606165"/>
                  <a:pt x="9282556" y="608934"/>
                </a:cubicBezTo>
                <a:cubicBezTo>
                  <a:pt x="9278895" y="616736"/>
                  <a:pt x="9301413" y="609691"/>
                  <a:pt x="9312613" y="604643"/>
                </a:cubicBezTo>
                <a:cubicBezTo>
                  <a:pt x="9316347" y="602960"/>
                  <a:pt x="9318822" y="601500"/>
                  <a:pt x="9318650" y="600885"/>
                </a:cubicBezTo>
                <a:close/>
                <a:moveTo>
                  <a:pt x="7230288" y="588824"/>
                </a:moveTo>
                <a:lnTo>
                  <a:pt x="7160719" y="606908"/>
                </a:lnTo>
                <a:lnTo>
                  <a:pt x="7119174" y="618101"/>
                </a:lnTo>
                <a:lnTo>
                  <a:pt x="7115885" y="620313"/>
                </a:lnTo>
                <a:cubicBezTo>
                  <a:pt x="7098918" y="631969"/>
                  <a:pt x="7081760" y="644900"/>
                  <a:pt x="7059598" y="666319"/>
                </a:cubicBezTo>
                <a:cubicBezTo>
                  <a:pt x="7073964" y="664620"/>
                  <a:pt x="7116423" y="638735"/>
                  <a:pt x="7144216" y="622267"/>
                </a:cubicBezTo>
                <a:lnTo>
                  <a:pt x="7147783" y="620245"/>
                </a:lnTo>
                <a:lnTo>
                  <a:pt x="7104381" y="670991"/>
                </a:lnTo>
                <a:lnTo>
                  <a:pt x="7167169" y="609856"/>
                </a:lnTo>
                <a:lnTo>
                  <a:pt x="7181798" y="606930"/>
                </a:lnTo>
                <a:cubicBezTo>
                  <a:pt x="7188220" y="607722"/>
                  <a:pt x="7168713" y="619333"/>
                  <a:pt x="7155687" y="629896"/>
                </a:cubicBezTo>
                <a:cubicBezTo>
                  <a:pt x="7177328" y="620320"/>
                  <a:pt x="7197737" y="609166"/>
                  <a:pt x="7217477" y="597183"/>
                </a:cubicBezTo>
                <a:close/>
                <a:moveTo>
                  <a:pt x="6818735" y="582772"/>
                </a:moveTo>
                <a:cubicBezTo>
                  <a:pt x="6818135" y="582345"/>
                  <a:pt x="6816563" y="582751"/>
                  <a:pt x="6813580" y="584545"/>
                </a:cubicBezTo>
                <a:cubicBezTo>
                  <a:pt x="6812233" y="587850"/>
                  <a:pt x="6808803" y="586451"/>
                  <a:pt x="6807455" y="589757"/>
                </a:cubicBezTo>
                <a:cubicBezTo>
                  <a:pt x="6807182" y="591652"/>
                  <a:pt x="6807323" y="592843"/>
                  <a:pt x="6807745" y="593494"/>
                </a:cubicBezTo>
                <a:cubicBezTo>
                  <a:pt x="6808167" y="594145"/>
                  <a:pt x="6808871" y="594258"/>
                  <a:pt x="6809729" y="593994"/>
                </a:cubicBezTo>
                <a:cubicBezTo>
                  <a:pt x="6811014" y="593600"/>
                  <a:pt x="6812643" y="592363"/>
                  <a:pt x="6814177" y="590843"/>
                </a:cubicBezTo>
                <a:cubicBezTo>
                  <a:pt x="6815712" y="589323"/>
                  <a:pt x="6817152" y="587517"/>
                  <a:pt x="6818056" y="585986"/>
                </a:cubicBezTo>
                <a:cubicBezTo>
                  <a:pt x="6818963" y="584456"/>
                  <a:pt x="6819335" y="583199"/>
                  <a:pt x="6818735" y="582772"/>
                </a:cubicBezTo>
                <a:close/>
                <a:moveTo>
                  <a:pt x="6257133" y="580550"/>
                </a:moveTo>
                <a:cubicBezTo>
                  <a:pt x="6240657" y="589890"/>
                  <a:pt x="6223406" y="602766"/>
                  <a:pt x="6209012" y="616808"/>
                </a:cubicBezTo>
                <a:cubicBezTo>
                  <a:pt x="6227572" y="612172"/>
                  <a:pt x="6242741" y="594592"/>
                  <a:pt x="6257133" y="580550"/>
                </a:cubicBezTo>
                <a:close/>
                <a:moveTo>
                  <a:pt x="7393941" y="580180"/>
                </a:moveTo>
                <a:lnTo>
                  <a:pt x="7388624" y="584705"/>
                </a:lnTo>
                <a:lnTo>
                  <a:pt x="7385802" y="586006"/>
                </a:lnTo>
                <a:cubicBezTo>
                  <a:pt x="7383000" y="587254"/>
                  <a:pt x="7381954" y="587644"/>
                  <a:pt x="7382142" y="587401"/>
                </a:cubicBezTo>
                <a:cubicBezTo>
                  <a:pt x="7382517" y="586920"/>
                  <a:pt x="7387835" y="583910"/>
                  <a:pt x="7393941" y="580180"/>
                </a:cubicBezTo>
                <a:close/>
                <a:moveTo>
                  <a:pt x="9963870" y="579150"/>
                </a:moveTo>
                <a:cubicBezTo>
                  <a:pt x="9964408" y="581077"/>
                  <a:pt x="9963681" y="582131"/>
                  <a:pt x="9962818" y="582704"/>
                </a:cubicBezTo>
                <a:cubicBezTo>
                  <a:pt x="9961958" y="583276"/>
                  <a:pt x="9960961" y="583367"/>
                  <a:pt x="9960961" y="583367"/>
                </a:cubicBezTo>
                <a:cubicBezTo>
                  <a:pt x="9959887" y="579513"/>
                  <a:pt x="9963870" y="579150"/>
                  <a:pt x="9963870" y="579150"/>
                </a:cubicBezTo>
                <a:close/>
                <a:moveTo>
                  <a:pt x="6891038" y="574708"/>
                </a:moveTo>
                <a:lnTo>
                  <a:pt x="6892919" y="575389"/>
                </a:lnTo>
                <a:lnTo>
                  <a:pt x="6896764" y="576781"/>
                </a:lnTo>
                <a:cubicBezTo>
                  <a:pt x="6896764" y="576781"/>
                  <a:pt x="6894855" y="576090"/>
                  <a:pt x="6893186" y="575485"/>
                </a:cubicBezTo>
                <a:lnTo>
                  <a:pt x="6892919" y="575389"/>
                </a:lnTo>
                <a:lnTo>
                  <a:pt x="6891127" y="574740"/>
                </a:lnTo>
                <a:cubicBezTo>
                  <a:pt x="6890681" y="574578"/>
                  <a:pt x="6890561" y="574535"/>
                  <a:pt x="6891038" y="574708"/>
                </a:cubicBezTo>
                <a:close/>
                <a:moveTo>
                  <a:pt x="9971010" y="574219"/>
                </a:moveTo>
                <a:lnTo>
                  <a:pt x="9969948" y="578579"/>
                </a:lnTo>
                <a:lnTo>
                  <a:pt x="9968827" y="579102"/>
                </a:lnTo>
                <a:lnTo>
                  <a:pt x="9969336" y="579420"/>
                </a:lnTo>
                <a:lnTo>
                  <a:pt x="9963870" y="579150"/>
                </a:lnTo>
                <a:cubicBezTo>
                  <a:pt x="9967023" y="574582"/>
                  <a:pt x="9968478" y="572473"/>
                  <a:pt x="9971010" y="574219"/>
                </a:cubicBezTo>
                <a:close/>
                <a:moveTo>
                  <a:pt x="10149019" y="573674"/>
                </a:moveTo>
                <a:cubicBezTo>
                  <a:pt x="10149019" y="573674"/>
                  <a:pt x="10140976" y="579340"/>
                  <a:pt x="10142987" y="577924"/>
                </a:cubicBezTo>
                <a:cubicBezTo>
                  <a:pt x="10143657" y="577452"/>
                  <a:pt x="10145445" y="576193"/>
                  <a:pt x="10149019" y="573674"/>
                </a:cubicBezTo>
                <a:close/>
                <a:moveTo>
                  <a:pt x="9907131" y="572012"/>
                </a:moveTo>
                <a:lnTo>
                  <a:pt x="9884573" y="579686"/>
                </a:lnTo>
                <a:lnTo>
                  <a:pt x="9865133" y="585954"/>
                </a:lnTo>
                <a:lnTo>
                  <a:pt x="9809635" y="619277"/>
                </a:lnTo>
                <a:lnTo>
                  <a:pt x="9835744" y="613123"/>
                </a:lnTo>
                <a:close/>
                <a:moveTo>
                  <a:pt x="9416877" y="571001"/>
                </a:moveTo>
                <a:cubicBezTo>
                  <a:pt x="9395523" y="572795"/>
                  <a:pt x="9383889" y="587097"/>
                  <a:pt x="9353149" y="600425"/>
                </a:cubicBezTo>
                <a:cubicBezTo>
                  <a:pt x="9345772" y="603625"/>
                  <a:pt x="9291176" y="615947"/>
                  <a:pt x="9290273" y="629778"/>
                </a:cubicBezTo>
                <a:cubicBezTo>
                  <a:pt x="9293147" y="632115"/>
                  <a:pt x="9306024" y="628025"/>
                  <a:pt x="9306024" y="628025"/>
                </a:cubicBezTo>
                <a:cubicBezTo>
                  <a:pt x="9347015" y="613836"/>
                  <a:pt x="9386763" y="589436"/>
                  <a:pt x="9416877" y="571001"/>
                </a:cubicBezTo>
                <a:close/>
                <a:moveTo>
                  <a:pt x="6276186" y="564072"/>
                </a:moveTo>
                <a:cubicBezTo>
                  <a:pt x="6274159" y="563727"/>
                  <a:pt x="6271628" y="564622"/>
                  <a:pt x="6270955" y="566273"/>
                </a:cubicBezTo>
                <a:cubicBezTo>
                  <a:pt x="6270618" y="567100"/>
                  <a:pt x="6270914" y="567703"/>
                  <a:pt x="6271546" y="568142"/>
                </a:cubicBezTo>
                <a:cubicBezTo>
                  <a:pt x="6272181" y="568581"/>
                  <a:pt x="6273152" y="568856"/>
                  <a:pt x="6274165" y="569027"/>
                </a:cubicBezTo>
                <a:cubicBezTo>
                  <a:pt x="6276192" y="569373"/>
                  <a:pt x="6278386" y="569305"/>
                  <a:pt x="6278386" y="569305"/>
                </a:cubicBezTo>
                <a:cubicBezTo>
                  <a:pt x="6279734" y="566000"/>
                  <a:pt x="6278212" y="564417"/>
                  <a:pt x="6276186" y="564072"/>
                </a:cubicBezTo>
                <a:close/>
                <a:moveTo>
                  <a:pt x="10161189" y="563694"/>
                </a:moveTo>
                <a:cubicBezTo>
                  <a:pt x="10159625" y="562560"/>
                  <a:pt x="10165880" y="567099"/>
                  <a:pt x="10165880" y="567099"/>
                </a:cubicBezTo>
                <a:cubicBezTo>
                  <a:pt x="10163100" y="565081"/>
                  <a:pt x="10161710" y="564072"/>
                  <a:pt x="10161189" y="563694"/>
                </a:cubicBezTo>
                <a:close/>
                <a:moveTo>
                  <a:pt x="9443644" y="549840"/>
                </a:moveTo>
                <a:cubicBezTo>
                  <a:pt x="9442517" y="551224"/>
                  <a:pt x="9443512" y="553181"/>
                  <a:pt x="9445068" y="554449"/>
                </a:cubicBezTo>
                <a:cubicBezTo>
                  <a:pt x="9446624" y="555715"/>
                  <a:pt x="9448744" y="556289"/>
                  <a:pt x="9449870" y="554905"/>
                </a:cubicBezTo>
                <a:cubicBezTo>
                  <a:pt x="9454997" y="554475"/>
                  <a:pt x="9443644" y="549840"/>
                  <a:pt x="9443644" y="549840"/>
                </a:cubicBezTo>
                <a:close/>
                <a:moveTo>
                  <a:pt x="6450794" y="542683"/>
                </a:moveTo>
                <a:cubicBezTo>
                  <a:pt x="6448082" y="541323"/>
                  <a:pt x="6431471" y="551212"/>
                  <a:pt x="6422026" y="560428"/>
                </a:cubicBezTo>
                <a:cubicBezTo>
                  <a:pt x="6389033" y="590650"/>
                  <a:pt x="6360308" y="610410"/>
                  <a:pt x="6335871" y="640912"/>
                </a:cubicBezTo>
                <a:cubicBezTo>
                  <a:pt x="6369599" y="618695"/>
                  <a:pt x="6413718" y="580804"/>
                  <a:pt x="6440584" y="555791"/>
                </a:cubicBezTo>
                <a:cubicBezTo>
                  <a:pt x="6443943" y="552665"/>
                  <a:pt x="6446397" y="550173"/>
                  <a:pt x="6448090" y="548233"/>
                </a:cubicBezTo>
                <a:cubicBezTo>
                  <a:pt x="6451056" y="544838"/>
                  <a:pt x="6451697" y="543135"/>
                  <a:pt x="6450794" y="542683"/>
                </a:cubicBezTo>
                <a:close/>
                <a:moveTo>
                  <a:pt x="9191021" y="529477"/>
                </a:moveTo>
                <a:lnTo>
                  <a:pt x="9173761" y="536439"/>
                </a:lnTo>
                <a:lnTo>
                  <a:pt x="9150742" y="554137"/>
                </a:lnTo>
                <a:lnTo>
                  <a:pt x="9167321" y="547702"/>
                </a:lnTo>
                <a:close/>
                <a:moveTo>
                  <a:pt x="9933764" y="516356"/>
                </a:moveTo>
                <a:lnTo>
                  <a:pt x="9930790" y="517454"/>
                </a:lnTo>
                <a:lnTo>
                  <a:pt x="9930838" y="516539"/>
                </a:lnTo>
                <a:cubicBezTo>
                  <a:pt x="9931443" y="515663"/>
                  <a:pt x="9932498" y="515483"/>
                  <a:pt x="9933764" y="516356"/>
                </a:cubicBezTo>
                <a:close/>
                <a:moveTo>
                  <a:pt x="8893326" y="509306"/>
                </a:moveTo>
                <a:lnTo>
                  <a:pt x="8864998" y="521500"/>
                </a:lnTo>
                <a:lnTo>
                  <a:pt x="8883727" y="516226"/>
                </a:lnTo>
                <a:close/>
                <a:moveTo>
                  <a:pt x="9618863" y="491136"/>
                </a:moveTo>
                <a:lnTo>
                  <a:pt x="9620464" y="492336"/>
                </a:lnTo>
                <a:lnTo>
                  <a:pt x="9623736" y="494788"/>
                </a:lnTo>
                <a:cubicBezTo>
                  <a:pt x="9623736" y="494788"/>
                  <a:pt x="9622112" y="493571"/>
                  <a:pt x="9620692" y="492505"/>
                </a:cubicBezTo>
                <a:lnTo>
                  <a:pt x="9620464" y="492336"/>
                </a:lnTo>
                <a:lnTo>
                  <a:pt x="9618940" y="491193"/>
                </a:lnTo>
                <a:cubicBezTo>
                  <a:pt x="9618559" y="490908"/>
                  <a:pt x="9618458" y="490831"/>
                  <a:pt x="9618863" y="491136"/>
                </a:cubicBezTo>
                <a:close/>
                <a:moveTo>
                  <a:pt x="9541903" y="477969"/>
                </a:moveTo>
                <a:cubicBezTo>
                  <a:pt x="9539650" y="480738"/>
                  <a:pt x="9536777" y="478400"/>
                  <a:pt x="9534524" y="481169"/>
                </a:cubicBezTo>
                <a:cubicBezTo>
                  <a:pt x="9533711" y="482902"/>
                  <a:pt x="9533498" y="484083"/>
                  <a:pt x="9533712" y="484829"/>
                </a:cubicBezTo>
                <a:cubicBezTo>
                  <a:pt x="9533925" y="485574"/>
                  <a:pt x="9534567" y="485887"/>
                  <a:pt x="9535464" y="485884"/>
                </a:cubicBezTo>
                <a:cubicBezTo>
                  <a:pt x="9536809" y="485883"/>
                  <a:pt x="9538727" y="485175"/>
                  <a:pt x="9540637" y="484168"/>
                </a:cubicBezTo>
                <a:cubicBezTo>
                  <a:pt x="9542549" y="483160"/>
                  <a:pt x="9544451" y="481854"/>
                  <a:pt x="9545764" y="480653"/>
                </a:cubicBezTo>
                <a:cubicBezTo>
                  <a:pt x="9548389" y="478252"/>
                  <a:pt x="9548654" y="476275"/>
                  <a:pt x="9541903" y="477969"/>
                </a:cubicBezTo>
                <a:close/>
                <a:moveTo>
                  <a:pt x="9992946" y="472504"/>
                </a:moveTo>
                <a:cubicBezTo>
                  <a:pt x="9998247" y="472008"/>
                  <a:pt x="10000625" y="473502"/>
                  <a:pt x="9999625" y="475418"/>
                </a:cubicBezTo>
                <a:cubicBezTo>
                  <a:pt x="9998959" y="476696"/>
                  <a:pt x="9996789" y="478161"/>
                  <a:pt x="9992986" y="479348"/>
                </a:cubicBezTo>
                <a:cubicBezTo>
                  <a:pt x="9987914" y="480934"/>
                  <a:pt x="9979934" y="482026"/>
                  <a:pt x="9968725" y="481525"/>
                </a:cubicBezTo>
                <a:cubicBezTo>
                  <a:pt x="9979420" y="475484"/>
                  <a:pt x="9987645" y="472999"/>
                  <a:pt x="9992946" y="472504"/>
                </a:cubicBezTo>
                <a:close/>
                <a:moveTo>
                  <a:pt x="6978004" y="457376"/>
                </a:moveTo>
                <a:cubicBezTo>
                  <a:pt x="6982630" y="456156"/>
                  <a:pt x="6985242" y="456036"/>
                  <a:pt x="6983953" y="457692"/>
                </a:cubicBezTo>
                <a:cubicBezTo>
                  <a:pt x="6969130" y="476739"/>
                  <a:pt x="6949062" y="491645"/>
                  <a:pt x="6928109" y="505776"/>
                </a:cubicBezTo>
                <a:lnTo>
                  <a:pt x="6921632" y="510094"/>
                </a:lnTo>
                <a:lnTo>
                  <a:pt x="6974926" y="458449"/>
                </a:lnTo>
                <a:close/>
                <a:moveTo>
                  <a:pt x="9364386" y="456329"/>
                </a:moveTo>
                <a:cubicBezTo>
                  <a:pt x="9366479" y="454582"/>
                  <a:pt x="9343960" y="463001"/>
                  <a:pt x="9334584" y="465723"/>
                </a:cubicBezTo>
                <a:cubicBezTo>
                  <a:pt x="9303087" y="481695"/>
                  <a:pt x="9271547" y="496191"/>
                  <a:pt x="9239925" y="509748"/>
                </a:cubicBezTo>
                <a:lnTo>
                  <a:pt x="9203739" y="524347"/>
                </a:lnTo>
                <a:lnTo>
                  <a:pt x="9213008" y="524211"/>
                </a:lnTo>
                <a:lnTo>
                  <a:pt x="9201948" y="533222"/>
                </a:lnTo>
                <a:lnTo>
                  <a:pt x="9265906" y="505450"/>
                </a:lnTo>
                <a:cubicBezTo>
                  <a:pt x="9294857" y="492058"/>
                  <a:pt x="9323851" y="477693"/>
                  <a:pt x="9352690" y="462053"/>
                </a:cubicBezTo>
                <a:cubicBezTo>
                  <a:pt x="9360257" y="458623"/>
                  <a:pt x="9363687" y="456911"/>
                  <a:pt x="9364386" y="456329"/>
                </a:cubicBezTo>
                <a:close/>
                <a:moveTo>
                  <a:pt x="9024653" y="455075"/>
                </a:moveTo>
                <a:lnTo>
                  <a:pt x="8985249" y="470511"/>
                </a:lnTo>
                <a:lnTo>
                  <a:pt x="8948501" y="497986"/>
                </a:lnTo>
                <a:lnTo>
                  <a:pt x="8975583" y="490360"/>
                </a:lnTo>
                <a:lnTo>
                  <a:pt x="8991686" y="478932"/>
                </a:lnTo>
                <a:close/>
                <a:moveTo>
                  <a:pt x="7243446" y="447848"/>
                </a:moveTo>
                <a:cubicBezTo>
                  <a:pt x="7248372" y="445829"/>
                  <a:pt x="7251081" y="446565"/>
                  <a:pt x="7250683" y="448688"/>
                </a:cubicBezTo>
                <a:cubicBezTo>
                  <a:pt x="7250418" y="450105"/>
                  <a:pt x="7248771" y="452139"/>
                  <a:pt x="7245479" y="454384"/>
                </a:cubicBezTo>
                <a:cubicBezTo>
                  <a:pt x="7241089" y="457378"/>
                  <a:pt x="7233774" y="460749"/>
                  <a:pt x="7222906" y="463538"/>
                </a:cubicBezTo>
                <a:cubicBezTo>
                  <a:pt x="7231376" y="454642"/>
                  <a:pt x="7238519" y="449867"/>
                  <a:pt x="7243446" y="447848"/>
                </a:cubicBezTo>
                <a:close/>
                <a:moveTo>
                  <a:pt x="8980163" y="446703"/>
                </a:moveTo>
                <a:lnTo>
                  <a:pt x="8956023" y="457544"/>
                </a:lnTo>
                <a:lnTo>
                  <a:pt x="8950018" y="460326"/>
                </a:lnTo>
                <a:lnTo>
                  <a:pt x="8924991" y="478989"/>
                </a:lnTo>
                <a:lnTo>
                  <a:pt x="8933228" y="476759"/>
                </a:lnTo>
                <a:lnTo>
                  <a:pt x="8943092" y="473429"/>
                </a:lnTo>
                <a:close/>
                <a:moveTo>
                  <a:pt x="9086883" y="430693"/>
                </a:moveTo>
                <a:lnTo>
                  <a:pt x="9065737" y="438980"/>
                </a:lnTo>
                <a:lnTo>
                  <a:pt x="9059433" y="441450"/>
                </a:lnTo>
                <a:lnTo>
                  <a:pt x="9022728" y="474685"/>
                </a:lnTo>
                <a:lnTo>
                  <a:pt x="9035206" y="470012"/>
                </a:lnTo>
                <a:lnTo>
                  <a:pt x="9042084" y="464713"/>
                </a:lnTo>
                <a:close/>
                <a:moveTo>
                  <a:pt x="9736254" y="404248"/>
                </a:moveTo>
                <a:cubicBezTo>
                  <a:pt x="9741034" y="404429"/>
                  <a:pt x="9743568" y="405076"/>
                  <a:pt x="9741851" y="406284"/>
                </a:cubicBezTo>
                <a:cubicBezTo>
                  <a:pt x="9722120" y="420182"/>
                  <a:pt x="9698580" y="428592"/>
                  <a:pt x="9674417" y="436002"/>
                </a:cubicBezTo>
                <a:lnTo>
                  <a:pt x="9666962" y="438246"/>
                </a:lnTo>
                <a:lnTo>
                  <a:pt x="9732995" y="404377"/>
                </a:lnTo>
                <a:close/>
                <a:moveTo>
                  <a:pt x="7308010" y="402100"/>
                </a:moveTo>
                <a:cubicBezTo>
                  <a:pt x="7315091" y="409537"/>
                  <a:pt x="7265657" y="427084"/>
                  <a:pt x="7226735" y="437807"/>
                </a:cubicBezTo>
                <a:cubicBezTo>
                  <a:pt x="7187812" y="448532"/>
                  <a:pt x="7159402" y="452432"/>
                  <a:pt x="7208530" y="432577"/>
                </a:cubicBezTo>
                <a:cubicBezTo>
                  <a:pt x="7208530" y="432577"/>
                  <a:pt x="7297772" y="405237"/>
                  <a:pt x="7308010" y="402100"/>
                </a:cubicBezTo>
                <a:close/>
                <a:moveTo>
                  <a:pt x="9099374" y="401000"/>
                </a:moveTo>
                <a:lnTo>
                  <a:pt x="9057942" y="417497"/>
                </a:lnTo>
                <a:lnTo>
                  <a:pt x="9054888" y="418446"/>
                </a:lnTo>
                <a:lnTo>
                  <a:pt x="9017950" y="446063"/>
                </a:lnTo>
                <a:lnTo>
                  <a:pt x="9057382" y="431389"/>
                </a:lnTo>
                <a:close/>
                <a:moveTo>
                  <a:pt x="9041884" y="399702"/>
                </a:moveTo>
                <a:lnTo>
                  <a:pt x="9033436" y="400535"/>
                </a:lnTo>
                <a:cubicBezTo>
                  <a:pt x="9028817" y="401568"/>
                  <a:pt x="9024351" y="403877"/>
                  <a:pt x="9019660" y="409644"/>
                </a:cubicBezTo>
                <a:lnTo>
                  <a:pt x="9031108" y="407940"/>
                </a:lnTo>
                <a:close/>
                <a:moveTo>
                  <a:pt x="9000941" y="386009"/>
                </a:moveTo>
                <a:lnTo>
                  <a:pt x="8898601" y="425400"/>
                </a:lnTo>
                <a:cubicBezTo>
                  <a:pt x="8877866" y="432301"/>
                  <a:pt x="8829497" y="449687"/>
                  <a:pt x="8801387" y="459786"/>
                </a:cubicBezTo>
                <a:cubicBezTo>
                  <a:pt x="8776250" y="473073"/>
                  <a:pt x="8799859" y="468511"/>
                  <a:pt x="8814992" y="461652"/>
                </a:cubicBezTo>
                <a:lnTo>
                  <a:pt x="8970388" y="407691"/>
                </a:lnTo>
                <a:close/>
                <a:moveTo>
                  <a:pt x="7535596" y="348500"/>
                </a:moveTo>
                <a:lnTo>
                  <a:pt x="7514511" y="359500"/>
                </a:lnTo>
                <a:cubicBezTo>
                  <a:pt x="7486484" y="373516"/>
                  <a:pt x="7451688" y="389408"/>
                  <a:pt x="7424620" y="396914"/>
                </a:cubicBezTo>
                <a:cubicBezTo>
                  <a:pt x="7406574" y="401919"/>
                  <a:pt x="7391963" y="403193"/>
                  <a:pt x="7385080" y="397699"/>
                </a:cubicBezTo>
                <a:cubicBezTo>
                  <a:pt x="7385863" y="400260"/>
                  <a:pt x="7395443" y="396925"/>
                  <a:pt x="7409868" y="390630"/>
                </a:cubicBezTo>
                <a:lnTo>
                  <a:pt x="7449966" y="372142"/>
                </a:lnTo>
                <a:lnTo>
                  <a:pt x="7453158" y="372479"/>
                </a:lnTo>
                <a:lnTo>
                  <a:pt x="7454719" y="369951"/>
                </a:lnTo>
                <a:lnTo>
                  <a:pt x="7463722" y="365801"/>
                </a:lnTo>
                <a:lnTo>
                  <a:pt x="7492186" y="353798"/>
                </a:lnTo>
                <a:lnTo>
                  <a:pt x="7487824" y="356673"/>
                </a:lnTo>
                <a:cubicBezTo>
                  <a:pt x="7485961" y="360850"/>
                  <a:pt x="7507372" y="357030"/>
                  <a:pt x="7517980" y="354161"/>
                </a:cubicBezTo>
                <a:close/>
                <a:moveTo>
                  <a:pt x="7523062" y="340807"/>
                </a:moveTo>
                <a:lnTo>
                  <a:pt x="7522596" y="340974"/>
                </a:lnTo>
                <a:lnTo>
                  <a:pt x="7522936" y="340830"/>
                </a:lnTo>
                <a:close/>
                <a:moveTo>
                  <a:pt x="9126811" y="334266"/>
                </a:moveTo>
                <a:lnTo>
                  <a:pt x="9088713" y="350969"/>
                </a:lnTo>
                <a:lnTo>
                  <a:pt x="9062336" y="371902"/>
                </a:lnTo>
                <a:lnTo>
                  <a:pt x="9097101" y="357497"/>
                </a:lnTo>
                <a:lnTo>
                  <a:pt x="9114573" y="344142"/>
                </a:lnTo>
                <a:close/>
                <a:moveTo>
                  <a:pt x="9200222" y="332131"/>
                </a:moveTo>
                <a:cubicBezTo>
                  <a:pt x="9193141" y="333329"/>
                  <a:pt x="9182194" y="336728"/>
                  <a:pt x="9174379" y="340769"/>
                </a:cubicBezTo>
                <a:lnTo>
                  <a:pt x="9125175" y="362661"/>
                </a:lnTo>
                <a:lnTo>
                  <a:pt x="9106378" y="378763"/>
                </a:lnTo>
                <a:lnTo>
                  <a:pt x="9133151" y="368948"/>
                </a:lnTo>
                <a:cubicBezTo>
                  <a:pt x="9155429" y="359662"/>
                  <a:pt x="9176989" y="349792"/>
                  <a:pt x="9193483" y="341743"/>
                </a:cubicBezTo>
                <a:cubicBezTo>
                  <a:pt x="9197608" y="339732"/>
                  <a:pt x="9200680" y="338063"/>
                  <a:pt x="9202867" y="336702"/>
                </a:cubicBezTo>
                <a:cubicBezTo>
                  <a:pt x="9210520" y="331937"/>
                  <a:pt x="9207304" y="330933"/>
                  <a:pt x="9200222" y="332131"/>
                </a:cubicBezTo>
                <a:close/>
                <a:moveTo>
                  <a:pt x="6817612" y="327963"/>
                </a:moveTo>
                <a:cubicBezTo>
                  <a:pt x="6818578" y="334366"/>
                  <a:pt x="6818195" y="336916"/>
                  <a:pt x="6817062" y="337489"/>
                </a:cubicBezTo>
                <a:cubicBezTo>
                  <a:pt x="6815931" y="338062"/>
                  <a:pt x="6814051" y="336656"/>
                  <a:pt x="6812026" y="335140"/>
                </a:cubicBezTo>
                <a:cubicBezTo>
                  <a:pt x="6815034" y="331275"/>
                  <a:pt x="6817612" y="327963"/>
                  <a:pt x="6817612" y="327963"/>
                </a:cubicBezTo>
                <a:close/>
                <a:moveTo>
                  <a:pt x="9010781" y="311956"/>
                </a:moveTo>
                <a:cubicBezTo>
                  <a:pt x="8992299" y="316088"/>
                  <a:pt x="8972044" y="323376"/>
                  <a:pt x="8954181" y="332613"/>
                </a:cubicBezTo>
                <a:cubicBezTo>
                  <a:pt x="8973287" y="333589"/>
                  <a:pt x="8992920" y="321193"/>
                  <a:pt x="9010781" y="311956"/>
                </a:cubicBezTo>
                <a:close/>
                <a:moveTo>
                  <a:pt x="9033810" y="301746"/>
                </a:moveTo>
                <a:cubicBezTo>
                  <a:pt x="9031973" y="300826"/>
                  <a:pt x="9029290" y="300944"/>
                  <a:pt x="9028165" y="302327"/>
                </a:cubicBezTo>
                <a:cubicBezTo>
                  <a:pt x="9027600" y="303020"/>
                  <a:pt x="9027709" y="303683"/>
                  <a:pt x="9028187" y="304287"/>
                </a:cubicBezTo>
                <a:cubicBezTo>
                  <a:pt x="9028664" y="304892"/>
                  <a:pt x="9029514" y="305438"/>
                  <a:pt x="9030432" y="305898"/>
                </a:cubicBezTo>
                <a:cubicBezTo>
                  <a:pt x="9032271" y="306819"/>
                  <a:pt x="9034389" y="307393"/>
                  <a:pt x="9034389" y="307393"/>
                </a:cubicBezTo>
                <a:cubicBezTo>
                  <a:pt x="9036642" y="304625"/>
                  <a:pt x="9035648" y="302666"/>
                  <a:pt x="9033810" y="301746"/>
                </a:cubicBezTo>
                <a:close/>
                <a:moveTo>
                  <a:pt x="9975752" y="300767"/>
                </a:moveTo>
                <a:lnTo>
                  <a:pt x="9967180" y="306419"/>
                </a:lnTo>
                <a:cubicBezTo>
                  <a:pt x="9954180" y="314819"/>
                  <a:pt x="9947234" y="319566"/>
                  <a:pt x="9944462" y="321934"/>
                </a:cubicBezTo>
                <a:lnTo>
                  <a:pt x="9945424" y="322449"/>
                </a:lnTo>
                <a:lnTo>
                  <a:pt x="9898232" y="336556"/>
                </a:lnTo>
                <a:cubicBezTo>
                  <a:pt x="9865547" y="347871"/>
                  <a:pt x="9834252" y="360194"/>
                  <a:pt x="9803600" y="373392"/>
                </a:cubicBezTo>
                <a:lnTo>
                  <a:pt x="9782815" y="378715"/>
                </a:lnTo>
                <a:lnTo>
                  <a:pt x="9829536" y="353629"/>
                </a:lnTo>
                <a:lnTo>
                  <a:pt x="9863239" y="332305"/>
                </a:lnTo>
                <a:lnTo>
                  <a:pt x="9960744" y="304561"/>
                </a:lnTo>
                <a:close/>
                <a:moveTo>
                  <a:pt x="8086892" y="290666"/>
                </a:moveTo>
                <a:cubicBezTo>
                  <a:pt x="8088340" y="289331"/>
                  <a:pt x="8071582" y="295858"/>
                  <a:pt x="8064513" y="297984"/>
                </a:cubicBezTo>
                <a:lnTo>
                  <a:pt x="7939978" y="354647"/>
                </a:lnTo>
                <a:lnTo>
                  <a:pt x="7938871" y="360294"/>
                </a:lnTo>
                <a:lnTo>
                  <a:pt x="7960099" y="353178"/>
                </a:lnTo>
                <a:lnTo>
                  <a:pt x="8078342" y="295078"/>
                </a:lnTo>
                <a:cubicBezTo>
                  <a:pt x="8083906" y="292431"/>
                  <a:pt x="8086410" y="291112"/>
                  <a:pt x="8086892" y="290666"/>
                </a:cubicBezTo>
                <a:close/>
                <a:moveTo>
                  <a:pt x="7176940" y="288580"/>
                </a:moveTo>
                <a:lnTo>
                  <a:pt x="7170388" y="296485"/>
                </a:lnTo>
                <a:cubicBezTo>
                  <a:pt x="7160401" y="308309"/>
                  <a:pt x="7155141" y="314875"/>
                  <a:pt x="7153179" y="317948"/>
                </a:cubicBezTo>
                <a:lnTo>
                  <a:pt x="7154250" y="318159"/>
                </a:lnTo>
                <a:lnTo>
                  <a:pt x="7113218" y="345411"/>
                </a:lnTo>
                <a:cubicBezTo>
                  <a:pt x="7085252" y="365760"/>
                  <a:pt x="7058907" y="386671"/>
                  <a:pt x="7033432" y="408231"/>
                </a:cubicBezTo>
                <a:lnTo>
                  <a:pt x="7015102" y="419380"/>
                </a:lnTo>
                <a:lnTo>
                  <a:pt x="7052483" y="381765"/>
                </a:lnTo>
                <a:lnTo>
                  <a:pt x="7078506" y="351543"/>
                </a:lnTo>
                <a:lnTo>
                  <a:pt x="7163691" y="296584"/>
                </a:lnTo>
                <a:close/>
                <a:moveTo>
                  <a:pt x="10117881" y="266537"/>
                </a:moveTo>
                <a:lnTo>
                  <a:pt x="10107730" y="273551"/>
                </a:lnTo>
                <a:lnTo>
                  <a:pt x="10098854" y="278886"/>
                </a:lnTo>
                <a:lnTo>
                  <a:pt x="10017322" y="301337"/>
                </a:lnTo>
                <a:lnTo>
                  <a:pt x="10024648" y="296433"/>
                </a:lnTo>
                <a:lnTo>
                  <a:pt x="10040290" y="284451"/>
                </a:lnTo>
                <a:lnTo>
                  <a:pt x="10078120" y="274887"/>
                </a:lnTo>
                <a:close/>
                <a:moveTo>
                  <a:pt x="7051096" y="243907"/>
                </a:moveTo>
                <a:lnTo>
                  <a:pt x="7048519" y="249346"/>
                </a:lnTo>
                <a:lnTo>
                  <a:pt x="7046837" y="251748"/>
                </a:lnTo>
                <a:lnTo>
                  <a:pt x="7027876" y="265584"/>
                </a:lnTo>
                <a:cubicBezTo>
                  <a:pt x="7003974" y="280745"/>
                  <a:pt x="6971223" y="297023"/>
                  <a:pt x="6960886" y="305013"/>
                </a:cubicBezTo>
                <a:lnTo>
                  <a:pt x="6907473" y="344883"/>
                </a:lnTo>
                <a:lnTo>
                  <a:pt x="6946496" y="304964"/>
                </a:lnTo>
                <a:lnTo>
                  <a:pt x="6952683" y="301494"/>
                </a:lnTo>
                <a:cubicBezTo>
                  <a:pt x="6964421" y="294662"/>
                  <a:pt x="6977730" y="286604"/>
                  <a:pt x="6994468" y="275978"/>
                </a:cubicBezTo>
                <a:cubicBezTo>
                  <a:pt x="7000938" y="272958"/>
                  <a:pt x="7041664" y="246431"/>
                  <a:pt x="7051096" y="243907"/>
                </a:cubicBezTo>
                <a:close/>
                <a:moveTo>
                  <a:pt x="7898447" y="239022"/>
                </a:moveTo>
                <a:lnTo>
                  <a:pt x="7879558" y="247648"/>
                </a:lnTo>
                <a:lnTo>
                  <a:pt x="7869514" y="251822"/>
                </a:lnTo>
                <a:lnTo>
                  <a:pt x="7892942" y="245324"/>
                </a:lnTo>
                <a:close/>
                <a:moveTo>
                  <a:pt x="9620546" y="233704"/>
                </a:moveTo>
                <a:cubicBezTo>
                  <a:pt x="9619605" y="240110"/>
                  <a:pt x="9618495" y="242438"/>
                  <a:pt x="9617244" y="242656"/>
                </a:cubicBezTo>
                <a:cubicBezTo>
                  <a:pt x="9615995" y="242874"/>
                  <a:pt x="9614606" y="240981"/>
                  <a:pt x="9613112" y="238941"/>
                </a:cubicBezTo>
                <a:cubicBezTo>
                  <a:pt x="9617115" y="236120"/>
                  <a:pt x="9620546" y="233704"/>
                  <a:pt x="9620546" y="233704"/>
                </a:cubicBezTo>
                <a:close/>
                <a:moveTo>
                  <a:pt x="9868392" y="221352"/>
                </a:moveTo>
                <a:lnTo>
                  <a:pt x="9864342" y="225804"/>
                </a:lnTo>
                <a:lnTo>
                  <a:pt x="9862034" y="227612"/>
                </a:lnTo>
                <a:lnTo>
                  <a:pt x="9839862" y="235320"/>
                </a:lnTo>
                <a:cubicBezTo>
                  <a:pt x="9812580" y="242857"/>
                  <a:pt x="9776507" y="248882"/>
                  <a:pt x="9764288" y="253511"/>
                </a:cubicBezTo>
                <a:lnTo>
                  <a:pt x="9701574" y="276081"/>
                </a:lnTo>
                <a:lnTo>
                  <a:pt x="9750537" y="249270"/>
                </a:lnTo>
                <a:lnTo>
                  <a:pt x="9757468" y="247754"/>
                </a:lnTo>
                <a:cubicBezTo>
                  <a:pt x="9770687" y="244641"/>
                  <a:pt x="9785768" y="240811"/>
                  <a:pt x="9804875" y="235526"/>
                </a:cubicBezTo>
                <a:cubicBezTo>
                  <a:pt x="9811944" y="234522"/>
                  <a:pt x="9858635" y="221018"/>
                  <a:pt x="9868392" y="221352"/>
                </a:cubicBezTo>
                <a:close/>
                <a:moveTo>
                  <a:pt x="6755795" y="219301"/>
                </a:moveTo>
                <a:cubicBezTo>
                  <a:pt x="6756838" y="221651"/>
                  <a:pt x="6756164" y="223304"/>
                  <a:pt x="6755229" y="224368"/>
                </a:cubicBezTo>
                <a:cubicBezTo>
                  <a:pt x="6754296" y="225432"/>
                  <a:pt x="6753101" y="225909"/>
                  <a:pt x="6753101" y="225909"/>
                </a:cubicBezTo>
                <a:cubicBezTo>
                  <a:pt x="6751020" y="221206"/>
                  <a:pt x="6755795" y="219301"/>
                  <a:pt x="6755795" y="219301"/>
                </a:cubicBezTo>
                <a:close/>
                <a:moveTo>
                  <a:pt x="6877019" y="215165"/>
                </a:moveTo>
                <a:cubicBezTo>
                  <a:pt x="6877150" y="216027"/>
                  <a:pt x="6876460" y="217354"/>
                  <a:pt x="6875130" y="219030"/>
                </a:cubicBezTo>
                <a:cubicBezTo>
                  <a:pt x="6873800" y="220707"/>
                  <a:pt x="6871830" y="222734"/>
                  <a:pt x="6869398" y="224995"/>
                </a:cubicBezTo>
                <a:cubicBezTo>
                  <a:pt x="6854804" y="238563"/>
                  <a:pt x="6823594" y="260581"/>
                  <a:pt x="6814433" y="266176"/>
                </a:cubicBezTo>
                <a:lnTo>
                  <a:pt x="6813405" y="266876"/>
                </a:lnTo>
                <a:lnTo>
                  <a:pt x="6856929" y="221452"/>
                </a:lnTo>
                <a:lnTo>
                  <a:pt x="6869900" y="215528"/>
                </a:lnTo>
                <a:cubicBezTo>
                  <a:pt x="6874059" y="214042"/>
                  <a:pt x="6876797" y="213687"/>
                  <a:pt x="6877019" y="215165"/>
                </a:cubicBezTo>
                <a:close/>
                <a:moveTo>
                  <a:pt x="7302922" y="214408"/>
                </a:moveTo>
                <a:lnTo>
                  <a:pt x="7295254" y="224077"/>
                </a:lnTo>
                <a:lnTo>
                  <a:pt x="7288320" y="231767"/>
                </a:lnTo>
                <a:lnTo>
                  <a:pt x="7216871" y="277008"/>
                </a:lnTo>
                <a:lnTo>
                  <a:pt x="7222450" y="270182"/>
                </a:lnTo>
                <a:lnTo>
                  <a:pt x="7233920" y="254161"/>
                </a:lnTo>
                <a:lnTo>
                  <a:pt x="7267321" y="233986"/>
                </a:lnTo>
                <a:close/>
                <a:moveTo>
                  <a:pt x="6828401" y="212934"/>
                </a:moveTo>
                <a:cubicBezTo>
                  <a:pt x="6839027" y="207311"/>
                  <a:pt x="6835027" y="214673"/>
                  <a:pt x="6826473" y="225636"/>
                </a:cubicBezTo>
                <a:lnTo>
                  <a:pt x="6818766" y="234680"/>
                </a:lnTo>
                <a:lnTo>
                  <a:pt x="6808081" y="241109"/>
                </a:lnTo>
                <a:lnTo>
                  <a:pt x="6793947" y="249924"/>
                </a:lnTo>
                <a:lnTo>
                  <a:pt x="6798015" y="244942"/>
                </a:lnTo>
                <a:cubicBezTo>
                  <a:pt x="6808200" y="232637"/>
                  <a:pt x="6819775" y="219372"/>
                  <a:pt x="6828401" y="212934"/>
                </a:cubicBezTo>
                <a:close/>
                <a:moveTo>
                  <a:pt x="6763492" y="210234"/>
                </a:moveTo>
                <a:lnTo>
                  <a:pt x="6763080" y="216372"/>
                </a:lnTo>
                <a:lnTo>
                  <a:pt x="6761819" y="217463"/>
                </a:lnTo>
                <a:lnTo>
                  <a:pt x="6762505" y="217698"/>
                </a:lnTo>
                <a:lnTo>
                  <a:pt x="6755795" y="219301"/>
                </a:lnTo>
                <a:cubicBezTo>
                  <a:pt x="6758714" y="212141"/>
                  <a:pt x="6760061" y="208836"/>
                  <a:pt x="6763492" y="210234"/>
                </a:cubicBezTo>
                <a:close/>
                <a:moveTo>
                  <a:pt x="8031895" y="197918"/>
                </a:moveTo>
                <a:lnTo>
                  <a:pt x="8002968" y="214012"/>
                </a:lnTo>
                <a:lnTo>
                  <a:pt x="7920769" y="249301"/>
                </a:lnTo>
                <a:lnTo>
                  <a:pt x="7751034" y="296785"/>
                </a:lnTo>
                <a:cubicBezTo>
                  <a:pt x="7742259" y="299475"/>
                  <a:pt x="7608892" y="349938"/>
                  <a:pt x="7611841" y="328226"/>
                </a:cubicBezTo>
                <a:lnTo>
                  <a:pt x="7625151" y="319900"/>
                </a:lnTo>
                <a:lnTo>
                  <a:pt x="7801487" y="265413"/>
                </a:lnTo>
                <a:lnTo>
                  <a:pt x="7843321" y="252572"/>
                </a:lnTo>
                <a:lnTo>
                  <a:pt x="7897051" y="238143"/>
                </a:lnTo>
                <a:cubicBezTo>
                  <a:pt x="7914793" y="233459"/>
                  <a:pt x="7930814" y="229226"/>
                  <a:pt x="7944087" y="225646"/>
                </a:cubicBezTo>
                <a:lnTo>
                  <a:pt x="7955723" y="222382"/>
                </a:lnTo>
                <a:lnTo>
                  <a:pt x="7954976" y="225322"/>
                </a:lnTo>
                <a:lnTo>
                  <a:pt x="7970398" y="218264"/>
                </a:lnTo>
                <a:lnTo>
                  <a:pt x="7974660" y="217069"/>
                </a:lnTo>
                <a:close/>
                <a:moveTo>
                  <a:pt x="8550221" y="168626"/>
                </a:moveTo>
                <a:lnTo>
                  <a:pt x="8544122" y="172960"/>
                </a:lnTo>
                <a:lnTo>
                  <a:pt x="8528832" y="184249"/>
                </a:lnTo>
                <a:lnTo>
                  <a:pt x="8507191" y="190484"/>
                </a:lnTo>
                <a:lnTo>
                  <a:pt x="8431984" y="214896"/>
                </a:lnTo>
                <a:lnTo>
                  <a:pt x="8441204" y="209646"/>
                </a:lnTo>
                <a:lnTo>
                  <a:pt x="8465285" y="193284"/>
                </a:lnTo>
                <a:lnTo>
                  <a:pt x="8538844" y="171603"/>
                </a:lnTo>
                <a:close/>
                <a:moveTo>
                  <a:pt x="6706518" y="147187"/>
                </a:moveTo>
                <a:lnTo>
                  <a:pt x="6703119" y="149701"/>
                </a:lnTo>
                <a:lnTo>
                  <a:pt x="6702992" y="148478"/>
                </a:lnTo>
                <a:cubicBezTo>
                  <a:pt x="6703554" y="147101"/>
                  <a:pt x="6704805" y="146487"/>
                  <a:pt x="6706518" y="147187"/>
                </a:cubicBezTo>
                <a:close/>
                <a:moveTo>
                  <a:pt x="8658156" y="141715"/>
                </a:moveTo>
                <a:lnTo>
                  <a:pt x="8650969" y="147091"/>
                </a:lnTo>
                <a:lnTo>
                  <a:pt x="8645395" y="150675"/>
                </a:lnTo>
                <a:lnTo>
                  <a:pt x="8583242" y="168578"/>
                </a:lnTo>
                <a:lnTo>
                  <a:pt x="8588205" y="164993"/>
                </a:lnTo>
                <a:lnTo>
                  <a:pt x="8599143" y="155821"/>
                </a:lnTo>
                <a:lnTo>
                  <a:pt x="8627823" y="148318"/>
                </a:lnTo>
                <a:close/>
                <a:moveTo>
                  <a:pt x="9703336" y="141392"/>
                </a:moveTo>
                <a:cubicBezTo>
                  <a:pt x="9707749" y="141182"/>
                  <a:pt x="9710469" y="141641"/>
                  <a:pt x="9710251" y="143119"/>
                </a:cubicBezTo>
                <a:cubicBezTo>
                  <a:pt x="9710126" y="143981"/>
                  <a:pt x="9709080" y="145050"/>
                  <a:pt x="9707318" y="146267"/>
                </a:cubicBezTo>
                <a:cubicBezTo>
                  <a:pt x="9705558" y="147482"/>
                  <a:pt x="9703081" y="148847"/>
                  <a:pt x="9700097" y="150302"/>
                </a:cubicBezTo>
                <a:cubicBezTo>
                  <a:pt x="9682183" y="159026"/>
                  <a:pt x="9645908" y="170992"/>
                  <a:pt x="9635515" y="173674"/>
                </a:cubicBezTo>
                <a:lnTo>
                  <a:pt x="9634329" y="174042"/>
                </a:lnTo>
                <a:lnTo>
                  <a:pt x="9689202" y="143277"/>
                </a:lnTo>
                <a:close/>
                <a:moveTo>
                  <a:pt x="9664395" y="126814"/>
                </a:moveTo>
                <a:cubicBezTo>
                  <a:pt x="9676199" y="124533"/>
                  <a:pt x="9670227" y="130409"/>
                  <a:pt x="9658848" y="138402"/>
                </a:cubicBezTo>
                <a:lnTo>
                  <a:pt x="9648841" y="144807"/>
                </a:lnTo>
                <a:lnTo>
                  <a:pt x="9636745" y="147844"/>
                </a:lnTo>
                <a:lnTo>
                  <a:pt x="9620657" y="152156"/>
                </a:lnTo>
                <a:lnTo>
                  <a:pt x="9626000" y="148576"/>
                </a:lnTo>
                <a:cubicBezTo>
                  <a:pt x="9639328" y="139773"/>
                  <a:pt x="9654268" y="130459"/>
                  <a:pt x="9664395" y="126814"/>
                </a:cubicBezTo>
                <a:close/>
                <a:moveTo>
                  <a:pt x="8257104" y="122438"/>
                </a:moveTo>
                <a:lnTo>
                  <a:pt x="8257732" y="124559"/>
                </a:lnTo>
                <a:cubicBezTo>
                  <a:pt x="8248042" y="127492"/>
                  <a:pt x="8230683" y="131813"/>
                  <a:pt x="8230683" y="131813"/>
                </a:cubicBezTo>
                <a:cubicBezTo>
                  <a:pt x="8227844" y="142923"/>
                  <a:pt x="8248036" y="131967"/>
                  <a:pt x="8248036" y="131967"/>
                </a:cubicBezTo>
                <a:cubicBezTo>
                  <a:pt x="8260546" y="132096"/>
                  <a:pt x="8305343" y="129909"/>
                  <a:pt x="8302924" y="127287"/>
                </a:cubicBezTo>
                <a:cubicBezTo>
                  <a:pt x="8307754" y="137008"/>
                  <a:pt x="8283136" y="137935"/>
                  <a:pt x="8262952" y="143670"/>
                </a:cubicBezTo>
                <a:cubicBezTo>
                  <a:pt x="8253564" y="147489"/>
                  <a:pt x="8220332" y="159051"/>
                  <a:pt x="8218946" y="163148"/>
                </a:cubicBezTo>
                <a:lnTo>
                  <a:pt x="8226295" y="163830"/>
                </a:lnTo>
                <a:lnTo>
                  <a:pt x="7992094" y="229348"/>
                </a:lnTo>
                <a:lnTo>
                  <a:pt x="8086900" y="181670"/>
                </a:lnTo>
                <a:lnTo>
                  <a:pt x="8095357" y="176684"/>
                </a:lnTo>
                <a:lnTo>
                  <a:pt x="8144848" y="160123"/>
                </a:lnTo>
                <a:close/>
                <a:moveTo>
                  <a:pt x="8262982" y="120547"/>
                </a:moveTo>
                <a:cubicBezTo>
                  <a:pt x="8262976" y="125396"/>
                  <a:pt x="8262369" y="127164"/>
                  <a:pt x="8261408" y="127337"/>
                </a:cubicBezTo>
                <a:cubicBezTo>
                  <a:pt x="8260452" y="127511"/>
                  <a:pt x="8259140" y="126089"/>
                  <a:pt x="8257732" y="124559"/>
                </a:cubicBezTo>
                <a:cubicBezTo>
                  <a:pt x="8260558" y="122400"/>
                  <a:pt x="8262982" y="120547"/>
                  <a:pt x="8262982" y="120547"/>
                </a:cubicBezTo>
                <a:close/>
                <a:moveTo>
                  <a:pt x="9593087" y="111741"/>
                </a:moveTo>
                <a:cubicBezTo>
                  <a:pt x="9593399" y="114294"/>
                  <a:pt x="9592273" y="115678"/>
                  <a:pt x="9591068" y="116423"/>
                </a:cubicBezTo>
                <a:cubicBezTo>
                  <a:pt x="9589865" y="117169"/>
                  <a:pt x="9588583" y="117277"/>
                  <a:pt x="9588583" y="117277"/>
                </a:cubicBezTo>
                <a:cubicBezTo>
                  <a:pt x="9587963" y="112171"/>
                  <a:pt x="9593087" y="111741"/>
                  <a:pt x="9593087" y="111741"/>
                </a:cubicBezTo>
                <a:close/>
                <a:moveTo>
                  <a:pt x="9603092" y="105313"/>
                </a:moveTo>
                <a:lnTo>
                  <a:pt x="9600909" y="111063"/>
                </a:lnTo>
                <a:lnTo>
                  <a:pt x="9599384" y="111739"/>
                </a:lnTo>
                <a:lnTo>
                  <a:pt x="9599973" y="112163"/>
                </a:lnTo>
                <a:lnTo>
                  <a:pt x="9593087" y="111741"/>
                </a:lnTo>
                <a:cubicBezTo>
                  <a:pt x="9597966" y="105743"/>
                  <a:pt x="9600218" y="102975"/>
                  <a:pt x="9603092" y="105313"/>
                </a:cubicBezTo>
                <a:close/>
                <a:moveTo>
                  <a:pt x="9566970" y="28396"/>
                </a:moveTo>
                <a:lnTo>
                  <a:pt x="9562984" y="29810"/>
                </a:lnTo>
                <a:lnTo>
                  <a:pt x="9563220" y="28603"/>
                </a:lnTo>
                <a:cubicBezTo>
                  <a:pt x="9564159" y="27450"/>
                  <a:pt x="9565534" y="27227"/>
                  <a:pt x="9566970" y="28396"/>
                </a:cubicBezTo>
                <a:close/>
                <a:moveTo>
                  <a:pt x="9719056" y="12"/>
                </a:moveTo>
                <a:cubicBezTo>
                  <a:pt x="9724890" y="408"/>
                  <a:pt x="9710480" y="10968"/>
                  <a:pt x="9691628" y="20935"/>
                </a:cubicBezTo>
                <a:cubicBezTo>
                  <a:pt x="9681999" y="26900"/>
                  <a:pt x="9678648" y="24174"/>
                  <a:pt x="9661886" y="38906"/>
                </a:cubicBezTo>
                <a:cubicBezTo>
                  <a:pt x="9643744" y="67081"/>
                  <a:pt x="9593370" y="92804"/>
                  <a:pt x="9553248" y="117666"/>
                </a:cubicBezTo>
                <a:cubicBezTo>
                  <a:pt x="9447682" y="180909"/>
                  <a:pt x="9339724" y="237796"/>
                  <a:pt x="9230305" y="288896"/>
                </a:cubicBezTo>
                <a:lnTo>
                  <a:pt x="9163807" y="318048"/>
                </a:lnTo>
                <a:lnTo>
                  <a:pt x="9163486" y="318365"/>
                </a:lnTo>
                <a:lnTo>
                  <a:pt x="9150009" y="335574"/>
                </a:lnTo>
                <a:lnTo>
                  <a:pt x="9193145" y="317700"/>
                </a:lnTo>
                <a:cubicBezTo>
                  <a:pt x="9329860" y="253346"/>
                  <a:pt x="9457473" y="181591"/>
                  <a:pt x="9588583" y="117277"/>
                </a:cubicBezTo>
                <a:cubicBezTo>
                  <a:pt x="9487077" y="187271"/>
                  <a:pt x="9375693" y="257665"/>
                  <a:pt x="9256592" y="307214"/>
                </a:cubicBezTo>
                <a:cubicBezTo>
                  <a:pt x="9250612" y="307716"/>
                  <a:pt x="9240983" y="313683"/>
                  <a:pt x="9230978" y="320111"/>
                </a:cubicBezTo>
                <a:cubicBezTo>
                  <a:pt x="9464230" y="173286"/>
                  <a:pt x="9196497" y="320428"/>
                  <a:pt x="9219345" y="334413"/>
                </a:cubicBezTo>
                <a:cubicBezTo>
                  <a:pt x="9225092" y="339089"/>
                  <a:pt x="9302707" y="292595"/>
                  <a:pt x="9317463" y="286197"/>
                </a:cubicBezTo>
                <a:cubicBezTo>
                  <a:pt x="9407583" y="236073"/>
                  <a:pt x="9513311" y="179480"/>
                  <a:pt x="9601180" y="132124"/>
                </a:cubicBezTo>
                <a:cubicBezTo>
                  <a:pt x="9509678" y="195690"/>
                  <a:pt x="9421187" y="237940"/>
                  <a:pt x="9336569" y="287171"/>
                </a:cubicBezTo>
                <a:cubicBezTo>
                  <a:pt x="9328569" y="285264"/>
                  <a:pt x="9323689" y="291261"/>
                  <a:pt x="9319185" y="296797"/>
                </a:cubicBezTo>
                <a:cubicBezTo>
                  <a:pt x="9335664" y="301003"/>
                  <a:pt x="9271687" y="324859"/>
                  <a:pt x="9253826" y="334097"/>
                </a:cubicBezTo>
                <a:cubicBezTo>
                  <a:pt x="9206080" y="356590"/>
                  <a:pt x="9157958" y="379545"/>
                  <a:pt x="9109591" y="396933"/>
                </a:cubicBezTo>
                <a:lnTo>
                  <a:pt x="9107818" y="397637"/>
                </a:lnTo>
                <a:lnTo>
                  <a:pt x="9079728" y="423073"/>
                </a:lnTo>
                <a:lnTo>
                  <a:pt x="9110464" y="411636"/>
                </a:lnTo>
                <a:lnTo>
                  <a:pt x="9114036" y="410076"/>
                </a:lnTo>
                <a:lnTo>
                  <a:pt x="9135905" y="393470"/>
                </a:lnTo>
                <a:lnTo>
                  <a:pt x="9119375" y="407745"/>
                </a:lnTo>
                <a:lnTo>
                  <a:pt x="9258423" y="347036"/>
                </a:lnTo>
                <a:cubicBezTo>
                  <a:pt x="9391783" y="279955"/>
                  <a:pt x="9483534" y="221956"/>
                  <a:pt x="9597263" y="167270"/>
                </a:cubicBezTo>
                <a:lnTo>
                  <a:pt x="9602408" y="164091"/>
                </a:lnTo>
                <a:lnTo>
                  <a:pt x="9605144" y="164332"/>
                </a:lnTo>
                <a:lnTo>
                  <a:pt x="9624230" y="160559"/>
                </a:lnTo>
                <a:lnTo>
                  <a:pt x="9620871" y="162708"/>
                </a:lnTo>
                <a:cubicBezTo>
                  <a:pt x="9505760" y="230836"/>
                  <a:pt x="9388629" y="296554"/>
                  <a:pt x="9272647" y="354008"/>
                </a:cubicBezTo>
                <a:lnTo>
                  <a:pt x="9179963" y="393770"/>
                </a:lnTo>
                <a:lnTo>
                  <a:pt x="9175736" y="397573"/>
                </a:lnTo>
                <a:lnTo>
                  <a:pt x="9166953" y="401125"/>
                </a:lnTo>
                <a:lnTo>
                  <a:pt x="9155325" y="406052"/>
                </a:lnTo>
                <a:lnTo>
                  <a:pt x="9158731" y="402839"/>
                </a:lnTo>
                <a:lnTo>
                  <a:pt x="9159466" y="402253"/>
                </a:lnTo>
                <a:lnTo>
                  <a:pt x="9097718" y="426448"/>
                </a:lnTo>
                <a:lnTo>
                  <a:pt x="9056517" y="462031"/>
                </a:lnTo>
                <a:lnTo>
                  <a:pt x="9110500" y="441815"/>
                </a:lnTo>
                <a:lnTo>
                  <a:pt x="9140291" y="419712"/>
                </a:lnTo>
                <a:lnTo>
                  <a:pt x="9143626" y="416813"/>
                </a:lnTo>
                <a:lnTo>
                  <a:pt x="9145812" y="416691"/>
                </a:lnTo>
                <a:lnTo>
                  <a:pt x="9159888" y="411831"/>
                </a:lnTo>
                <a:lnTo>
                  <a:pt x="9157725" y="413779"/>
                </a:lnTo>
                <a:lnTo>
                  <a:pt x="9135064" y="432050"/>
                </a:lnTo>
                <a:lnTo>
                  <a:pt x="9184261" y="409867"/>
                </a:lnTo>
                <a:lnTo>
                  <a:pt x="9206870" y="392033"/>
                </a:lnTo>
                <a:lnTo>
                  <a:pt x="9217485" y="389102"/>
                </a:lnTo>
                <a:cubicBezTo>
                  <a:pt x="9220881" y="388466"/>
                  <a:pt x="9223100" y="388504"/>
                  <a:pt x="9223244" y="389614"/>
                </a:cubicBezTo>
                <a:cubicBezTo>
                  <a:pt x="9223327" y="390263"/>
                  <a:pt x="9222737" y="391160"/>
                  <a:pt x="9221623" y="392247"/>
                </a:cubicBezTo>
                <a:lnTo>
                  <a:pt x="9219313" y="394062"/>
                </a:lnTo>
                <a:lnTo>
                  <a:pt x="9254913" y="378010"/>
                </a:lnTo>
                <a:cubicBezTo>
                  <a:pt x="9297908" y="357688"/>
                  <a:pt x="9341435" y="335979"/>
                  <a:pt x="9385369" y="312302"/>
                </a:cubicBezTo>
                <a:cubicBezTo>
                  <a:pt x="9456553" y="273224"/>
                  <a:pt x="9531016" y="231830"/>
                  <a:pt x="9605807" y="190033"/>
                </a:cubicBezTo>
                <a:lnTo>
                  <a:pt x="9606638" y="189567"/>
                </a:lnTo>
                <a:lnTo>
                  <a:pt x="9629007" y="182318"/>
                </a:lnTo>
                <a:cubicBezTo>
                  <a:pt x="9635958" y="179823"/>
                  <a:pt x="9640005" y="178022"/>
                  <a:pt x="9638505" y="177753"/>
                </a:cubicBezTo>
                <a:cubicBezTo>
                  <a:pt x="9647064" y="182328"/>
                  <a:pt x="9648316" y="198235"/>
                  <a:pt x="9635327" y="195897"/>
                </a:cubicBezTo>
                <a:cubicBezTo>
                  <a:pt x="9654312" y="199314"/>
                  <a:pt x="9631896" y="198313"/>
                  <a:pt x="9659184" y="190581"/>
                </a:cubicBezTo>
                <a:cubicBezTo>
                  <a:pt x="9694897" y="181328"/>
                  <a:pt x="9673736" y="196236"/>
                  <a:pt x="9673736" y="196236"/>
                </a:cubicBezTo>
                <a:cubicBezTo>
                  <a:pt x="9659438" y="206308"/>
                  <a:pt x="9617157" y="214882"/>
                  <a:pt x="9610294" y="219717"/>
                </a:cubicBezTo>
                <a:cubicBezTo>
                  <a:pt x="9610294" y="219717"/>
                  <a:pt x="9611989" y="229127"/>
                  <a:pt x="9613112" y="238941"/>
                </a:cubicBezTo>
                <a:cubicBezTo>
                  <a:pt x="9600253" y="242696"/>
                  <a:pt x="9577397" y="248192"/>
                  <a:pt x="9577397" y="248192"/>
                </a:cubicBezTo>
                <a:cubicBezTo>
                  <a:pt x="9571656" y="262839"/>
                  <a:pt x="9599384" y="248609"/>
                  <a:pt x="9599384" y="248609"/>
                </a:cubicBezTo>
                <a:cubicBezTo>
                  <a:pt x="9615233" y="248933"/>
                  <a:pt x="9672494" y="246596"/>
                  <a:pt x="9669929" y="243099"/>
                </a:cubicBezTo>
                <a:cubicBezTo>
                  <a:pt x="9674189" y="256006"/>
                  <a:pt x="9642775" y="256927"/>
                  <a:pt x="9616058" y="264257"/>
                </a:cubicBezTo>
                <a:cubicBezTo>
                  <a:pt x="9599196" y="270833"/>
                  <a:pt x="9525902" y="295070"/>
                  <a:pt x="9570600" y="290977"/>
                </a:cubicBezTo>
                <a:cubicBezTo>
                  <a:pt x="9590025" y="287897"/>
                  <a:pt x="9607314" y="281906"/>
                  <a:pt x="9630170" y="276409"/>
                </a:cubicBezTo>
                <a:cubicBezTo>
                  <a:pt x="9651741" y="270935"/>
                  <a:pt x="9668669" y="266963"/>
                  <a:pt x="9683122" y="263757"/>
                </a:cubicBezTo>
                <a:lnTo>
                  <a:pt x="9716848" y="256609"/>
                </a:lnTo>
                <a:lnTo>
                  <a:pt x="9707565" y="261599"/>
                </a:lnTo>
                <a:lnTo>
                  <a:pt x="9641660" y="300345"/>
                </a:lnTo>
                <a:lnTo>
                  <a:pt x="9605390" y="315956"/>
                </a:lnTo>
                <a:cubicBezTo>
                  <a:pt x="9581885" y="324118"/>
                  <a:pt x="9592563" y="322120"/>
                  <a:pt x="9609327" y="319258"/>
                </a:cubicBezTo>
                <a:lnTo>
                  <a:pt x="9609544" y="319226"/>
                </a:lnTo>
                <a:lnTo>
                  <a:pt x="9606698" y="320899"/>
                </a:lnTo>
                <a:cubicBezTo>
                  <a:pt x="9572401" y="340436"/>
                  <a:pt x="9536808" y="359975"/>
                  <a:pt x="9498064" y="380208"/>
                </a:cubicBezTo>
                <a:cubicBezTo>
                  <a:pt x="9495435" y="383438"/>
                  <a:pt x="9455067" y="402733"/>
                  <a:pt x="9460814" y="407409"/>
                </a:cubicBezTo>
                <a:cubicBezTo>
                  <a:pt x="9467042" y="412474"/>
                  <a:pt x="9513440" y="378917"/>
                  <a:pt x="9523548" y="373340"/>
                </a:cubicBezTo>
                <a:lnTo>
                  <a:pt x="9627339" y="316659"/>
                </a:lnTo>
                <a:lnTo>
                  <a:pt x="9635529" y="315477"/>
                </a:lnTo>
                <a:cubicBezTo>
                  <a:pt x="9643443" y="314777"/>
                  <a:pt x="9649369" y="315021"/>
                  <a:pt x="9649793" y="317374"/>
                </a:cubicBezTo>
                <a:cubicBezTo>
                  <a:pt x="9655345" y="324950"/>
                  <a:pt x="9508623" y="367331"/>
                  <a:pt x="9560315" y="364497"/>
                </a:cubicBezTo>
                <a:cubicBezTo>
                  <a:pt x="9573745" y="360339"/>
                  <a:pt x="9659604" y="337856"/>
                  <a:pt x="9664729" y="344849"/>
                </a:cubicBezTo>
                <a:cubicBezTo>
                  <a:pt x="9667720" y="348928"/>
                  <a:pt x="9650244" y="377145"/>
                  <a:pt x="9653675" y="374728"/>
                </a:cubicBezTo>
                <a:cubicBezTo>
                  <a:pt x="9650244" y="377145"/>
                  <a:pt x="9646812" y="379564"/>
                  <a:pt x="9643379" y="381979"/>
                </a:cubicBezTo>
                <a:cubicBezTo>
                  <a:pt x="9659229" y="382304"/>
                  <a:pt x="9716236" y="364239"/>
                  <a:pt x="9671790" y="384060"/>
                </a:cubicBezTo>
                <a:cubicBezTo>
                  <a:pt x="9620778" y="403202"/>
                  <a:pt x="9691641" y="381563"/>
                  <a:pt x="9717930" y="373650"/>
                </a:cubicBezTo>
                <a:lnTo>
                  <a:pt x="9723962" y="371933"/>
                </a:lnTo>
                <a:lnTo>
                  <a:pt x="9573791" y="456377"/>
                </a:lnTo>
                <a:cubicBezTo>
                  <a:pt x="9561536" y="465575"/>
                  <a:pt x="9537398" y="483506"/>
                  <a:pt x="9570389" y="467410"/>
                </a:cubicBezTo>
                <a:cubicBezTo>
                  <a:pt x="9612635" y="445809"/>
                  <a:pt x="9651903" y="421017"/>
                  <a:pt x="9695146" y="404060"/>
                </a:cubicBezTo>
                <a:cubicBezTo>
                  <a:pt x="9679355" y="416132"/>
                  <a:pt x="9663218" y="426676"/>
                  <a:pt x="9646898" y="436450"/>
                </a:cubicBezTo>
                <a:lnTo>
                  <a:pt x="9609794" y="457331"/>
                </a:lnTo>
                <a:lnTo>
                  <a:pt x="9603245" y="459736"/>
                </a:lnTo>
                <a:cubicBezTo>
                  <a:pt x="9586420" y="466065"/>
                  <a:pt x="9578515" y="469922"/>
                  <a:pt x="9576162" y="472201"/>
                </a:cubicBezTo>
                <a:lnTo>
                  <a:pt x="9580002" y="474053"/>
                </a:lnTo>
                <a:lnTo>
                  <a:pt x="9548137" y="491906"/>
                </a:lnTo>
                <a:cubicBezTo>
                  <a:pt x="9531758" y="501631"/>
                  <a:pt x="9515531" y="512100"/>
                  <a:pt x="9499622" y="524075"/>
                </a:cubicBezTo>
                <a:cubicBezTo>
                  <a:pt x="9490522" y="516672"/>
                  <a:pt x="9493113" y="537947"/>
                  <a:pt x="9499622" y="524075"/>
                </a:cubicBezTo>
                <a:lnTo>
                  <a:pt x="9531050" y="507956"/>
                </a:lnTo>
                <a:lnTo>
                  <a:pt x="9596454" y="474410"/>
                </a:lnTo>
                <a:lnTo>
                  <a:pt x="9601711" y="474114"/>
                </a:lnTo>
                <a:cubicBezTo>
                  <a:pt x="9608089" y="473666"/>
                  <a:pt x="9613285" y="473431"/>
                  <a:pt x="9613925" y="474305"/>
                </a:cubicBezTo>
                <a:cubicBezTo>
                  <a:pt x="9616488" y="477801"/>
                  <a:pt x="9546624" y="499621"/>
                  <a:pt x="9532325" y="509693"/>
                </a:cubicBezTo>
                <a:cubicBezTo>
                  <a:pt x="9558171" y="508276"/>
                  <a:pt x="9566476" y="497125"/>
                  <a:pt x="9598758" y="490292"/>
                </a:cubicBezTo>
                <a:cubicBezTo>
                  <a:pt x="9598758" y="490292"/>
                  <a:pt x="9662628" y="467393"/>
                  <a:pt x="9665191" y="470888"/>
                </a:cubicBezTo>
                <a:lnTo>
                  <a:pt x="9625431" y="504198"/>
                </a:lnTo>
                <a:cubicBezTo>
                  <a:pt x="9627993" y="507695"/>
                  <a:pt x="9802996" y="461300"/>
                  <a:pt x="9722837" y="490372"/>
                </a:cubicBezTo>
                <a:cubicBezTo>
                  <a:pt x="9673692" y="503782"/>
                  <a:pt x="9636111" y="518767"/>
                  <a:pt x="9598087" y="540249"/>
                </a:cubicBezTo>
                <a:cubicBezTo>
                  <a:pt x="9570359" y="554479"/>
                  <a:pt x="9545381" y="549982"/>
                  <a:pt x="9517355" y="569722"/>
                </a:cubicBezTo>
                <a:cubicBezTo>
                  <a:pt x="9517355" y="569722"/>
                  <a:pt x="9517008" y="569249"/>
                  <a:pt x="9516575" y="568658"/>
                </a:cubicBezTo>
                <a:lnTo>
                  <a:pt x="9515598" y="567325"/>
                </a:lnTo>
                <a:lnTo>
                  <a:pt x="9515014" y="566528"/>
                </a:lnTo>
                <a:cubicBezTo>
                  <a:pt x="9514753" y="566172"/>
                  <a:pt x="9514927" y="566409"/>
                  <a:pt x="9515273" y="566883"/>
                </a:cubicBezTo>
                <a:lnTo>
                  <a:pt x="9515598" y="567325"/>
                </a:lnTo>
                <a:lnTo>
                  <a:pt x="9517355" y="569722"/>
                </a:lnTo>
                <a:cubicBezTo>
                  <a:pt x="9534030" y="585371"/>
                  <a:pt x="9601518" y="537831"/>
                  <a:pt x="9616498" y="544069"/>
                </a:cubicBezTo>
                <a:cubicBezTo>
                  <a:pt x="9620502" y="541250"/>
                  <a:pt x="9629740" y="562135"/>
                  <a:pt x="9626309" y="564551"/>
                </a:cubicBezTo>
                <a:cubicBezTo>
                  <a:pt x="9655160" y="560135"/>
                  <a:pt x="9677763" y="538913"/>
                  <a:pt x="9703183" y="536911"/>
                </a:cubicBezTo>
                <a:cubicBezTo>
                  <a:pt x="9713035" y="536156"/>
                  <a:pt x="9715599" y="539653"/>
                  <a:pt x="9724156" y="544229"/>
                </a:cubicBezTo>
                <a:cubicBezTo>
                  <a:pt x="9749135" y="548726"/>
                  <a:pt x="9776291" y="534899"/>
                  <a:pt x="9803578" y="527165"/>
                </a:cubicBezTo>
                <a:cubicBezTo>
                  <a:pt x="9862576" y="513001"/>
                  <a:pt x="9910596" y="489778"/>
                  <a:pt x="9968725" y="481525"/>
                </a:cubicBezTo>
                <a:cubicBezTo>
                  <a:pt x="9907847" y="508505"/>
                  <a:pt x="9861705" y="518915"/>
                  <a:pt x="9800401" y="545309"/>
                </a:cubicBezTo>
                <a:cubicBezTo>
                  <a:pt x="9786102" y="555382"/>
                  <a:pt x="9753819" y="562216"/>
                  <a:pt x="9713674" y="573705"/>
                </a:cubicBezTo>
                <a:cubicBezTo>
                  <a:pt x="9693381" y="582697"/>
                  <a:pt x="9580809" y="612509"/>
                  <a:pt x="9651925" y="606596"/>
                </a:cubicBezTo>
                <a:cubicBezTo>
                  <a:pt x="9665355" y="602438"/>
                  <a:pt x="9724354" y="588274"/>
                  <a:pt x="9734351" y="586532"/>
                </a:cubicBezTo>
                <a:cubicBezTo>
                  <a:pt x="9740346" y="587612"/>
                  <a:pt x="9745901" y="595186"/>
                  <a:pt x="9745901" y="595186"/>
                </a:cubicBezTo>
                <a:cubicBezTo>
                  <a:pt x="9771319" y="593188"/>
                  <a:pt x="9795045" y="581778"/>
                  <a:pt x="9815765" y="573368"/>
                </a:cubicBezTo>
                <a:cubicBezTo>
                  <a:pt x="9825476" y="571829"/>
                  <a:pt x="9839839" y="565689"/>
                  <a:pt x="9853215" y="561016"/>
                </a:cubicBezTo>
                <a:lnTo>
                  <a:pt x="9858321" y="559603"/>
                </a:lnTo>
                <a:lnTo>
                  <a:pt x="9885987" y="540682"/>
                </a:lnTo>
                <a:cubicBezTo>
                  <a:pt x="9895208" y="534309"/>
                  <a:pt x="9904326" y="528358"/>
                  <a:pt x="9913889" y="523697"/>
                </a:cubicBezTo>
                <a:lnTo>
                  <a:pt x="9930790" y="517454"/>
                </a:lnTo>
                <a:lnTo>
                  <a:pt x="9930612" y="520923"/>
                </a:lnTo>
                <a:cubicBezTo>
                  <a:pt x="9899010" y="537635"/>
                  <a:pt x="9872846" y="552551"/>
                  <a:pt x="9911006" y="534749"/>
                </a:cubicBezTo>
                <a:lnTo>
                  <a:pt x="9931684" y="524760"/>
                </a:lnTo>
                <a:lnTo>
                  <a:pt x="9931688" y="524777"/>
                </a:lnTo>
                <a:lnTo>
                  <a:pt x="9931850" y="524680"/>
                </a:lnTo>
                <a:lnTo>
                  <a:pt x="9972790" y="504897"/>
                </a:lnTo>
                <a:cubicBezTo>
                  <a:pt x="9967867" y="506168"/>
                  <a:pt x="9956959" y="510702"/>
                  <a:pt x="9947597" y="515136"/>
                </a:cubicBezTo>
                <a:lnTo>
                  <a:pt x="9931850" y="524680"/>
                </a:lnTo>
                <a:lnTo>
                  <a:pt x="9931684" y="524760"/>
                </a:lnTo>
                <a:lnTo>
                  <a:pt x="9930612" y="520923"/>
                </a:lnTo>
                <a:cubicBezTo>
                  <a:pt x="9954733" y="508518"/>
                  <a:pt x="9982837" y="495748"/>
                  <a:pt x="9985366" y="497495"/>
                </a:cubicBezTo>
                <a:cubicBezTo>
                  <a:pt x="9982837" y="495748"/>
                  <a:pt x="9975319" y="506643"/>
                  <a:pt x="9975319" y="506643"/>
                </a:cubicBezTo>
                <a:cubicBezTo>
                  <a:pt x="9970954" y="512968"/>
                  <a:pt x="9980378" y="510135"/>
                  <a:pt x="9974316" y="518921"/>
                </a:cubicBezTo>
                <a:cubicBezTo>
                  <a:pt x="9967421" y="523499"/>
                  <a:pt x="9947286" y="535542"/>
                  <a:pt x="9933254" y="545055"/>
                </a:cubicBezTo>
                <a:lnTo>
                  <a:pt x="9896237" y="567280"/>
                </a:lnTo>
                <a:lnTo>
                  <a:pt x="9913084" y="567114"/>
                </a:lnTo>
                <a:lnTo>
                  <a:pt x="9914063" y="568020"/>
                </a:lnTo>
                <a:lnTo>
                  <a:pt x="9957827" y="542817"/>
                </a:lnTo>
                <a:cubicBezTo>
                  <a:pt x="9986554" y="523732"/>
                  <a:pt x="10004990" y="514150"/>
                  <a:pt x="10040234" y="496451"/>
                </a:cubicBezTo>
                <a:cubicBezTo>
                  <a:pt x="10061199" y="488611"/>
                  <a:pt x="10049274" y="499577"/>
                  <a:pt x="10031018" y="509804"/>
                </a:cubicBezTo>
                <a:cubicBezTo>
                  <a:pt x="10024124" y="514383"/>
                  <a:pt x="10021173" y="512346"/>
                  <a:pt x="10009670" y="523603"/>
                </a:cubicBezTo>
                <a:cubicBezTo>
                  <a:pt x="9998620" y="545026"/>
                  <a:pt x="9961923" y="564837"/>
                  <a:pt x="9933196" y="583919"/>
                </a:cubicBezTo>
                <a:lnTo>
                  <a:pt x="9872926" y="617779"/>
                </a:lnTo>
                <a:lnTo>
                  <a:pt x="9911029" y="610406"/>
                </a:lnTo>
                <a:lnTo>
                  <a:pt x="9960961" y="583367"/>
                </a:lnTo>
                <a:lnTo>
                  <a:pt x="9926510" y="607224"/>
                </a:lnTo>
                <a:lnTo>
                  <a:pt x="9990822" y="588571"/>
                </a:lnTo>
                <a:cubicBezTo>
                  <a:pt x="10034611" y="574955"/>
                  <a:pt x="10078081" y="560904"/>
                  <a:pt x="10123787" y="553451"/>
                </a:cubicBezTo>
                <a:lnTo>
                  <a:pt x="10139271" y="550237"/>
                </a:lnTo>
                <a:lnTo>
                  <a:pt x="10138480" y="550798"/>
                </a:lnTo>
                <a:cubicBezTo>
                  <a:pt x="10126599" y="559533"/>
                  <a:pt x="10080730" y="579719"/>
                  <a:pt x="10063969" y="594453"/>
                </a:cubicBezTo>
                <a:cubicBezTo>
                  <a:pt x="10042329" y="615185"/>
                  <a:pt x="10102086" y="577925"/>
                  <a:pt x="10109463" y="574727"/>
                </a:cubicBezTo>
                <a:cubicBezTo>
                  <a:pt x="10123839" y="566105"/>
                  <a:pt x="10135261" y="559585"/>
                  <a:pt x="10145331" y="554071"/>
                </a:cubicBezTo>
                <a:lnTo>
                  <a:pt x="10161282" y="545669"/>
                </a:lnTo>
                <a:lnTo>
                  <a:pt x="10218076" y="533880"/>
                </a:lnTo>
                <a:lnTo>
                  <a:pt x="10217680" y="538558"/>
                </a:lnTo>
                <a:cubicBezTo>
                  <a:pt x="10216960" y="537974"/>
                  <a:pt x="10219305" y="536621"/>
                  <a:pt x="10223427" y="534871"/>
                </a:cubicBezTo>
                <a:lnTo>
                  <a:pt x="10236366" y="530084"/>
                </a:lnTo>
                <a:lnTo>
                  <a:pt x="10278816" y="521273"/>
                </a:lnTo>
                <a:lnTo>
                  <a:pt x="10264896" y="529434"/>
                </a:lnTo>
                <a:cubicBezTo>
                  <a:pt x="10261544" y="526707"/>
                  <a:pt x="10258670" y="524368"/>
                  <a:pt x="10260018" y="535431"/>
                </a:cubicBezTo>
                <a:cubicBezTo>
                  <a:pt x="10260018" y="535431"/>
                  <a:pt x="10262270" y="532662"/>
                  <a:pt x="10264896" y="529434"/>
                </a:cubicBezTo>
                <a:lnTo>
                  <a:pt x="10268867" y="538865"/>
                </a:lnTo>
                <a:lnTo>
                  <a:pt x="10225878" y="553114"/>
                </a:lnTo>
                <a:cubicBezTo>
                  <a:pt x="10212890" y="550776"/>
                  <a:pt x="10200030" y="554531"/>
                  <a:pt x="10189164" y="562186"/>
                </a:cubicBezTo>
                <a:lnTo>
                  <a:pt x="10185510" y="559448"/>
                </a:lnTo>
                <a:lnTo>
                  <a:pt x="10184291" y="558534"/>
                </a:lnTo>
                <a:cubicBezTo>
                  <a:pt x="10183751" y="558130"/>
                  <a:pt x="10184111" y="558399"/>
                  <a:pt x="10184832" y="558940"/>
                </a:cubicBezTo>
                <a:lnTo>
                  <a:pt x="10185510" y="559448"/>
                </a:lnTo>
                <a:lnTo>
                  <a:pt x="10187539" y="560969"/>
                </a:lnTo>
                <a:cubicBezTo>
                  <a:pt x="10188442" y="561645"/>
                  <a:pt x="10189164" y="562186"/>
                  <a:pt x="10189164" y="562186"/>
                </a:cubicBezTo>
                <a:cubicBezTo>
                  <a:pt x="10197722" y="566761"/>
                  <a:pt x="10211578" y="563186"/>
                  <a:pt x="10225878" y="553114"/>
                </a:cubicBezTo>
                <a:lnTo>
                  <a:pt x="10271112" y="545054"/>
                </a:lnTo>
                <a:lnTo>
                  <a:pt x="10250144" y="559310"/>
                </a:lnTo>
                <a:lnTo>
                  <a:pt x="10241493" y="565887"/>
                </a:lnTo>
                <a:lnTo>
                  <a:pt x="10098900" y="601137"/>
                </a:lnTo>
                <a:cubicBezTo>
                  <a:pt x="10052409" y="613285"/>
                  <a:pt x="10006110" y="625989"/>
                  <a:pt x="9959912" y="639684"/>
                </a:cubicBezTo>
                <a:lnTo>
                  <a:pt x="9949981" y="642877"/>
                </a:lnTo>
                <a:lnTo>
                  <a:pt x="9915505" y="663939"/>
                </a:lnTo>
                <a:lnTo>
                  <a:pt x="9949778" y="657723"/>
                </a:lnTo>
                <a:lnTo>
                  <a:pt x="9982854" y="638223"/>
                </a:lnTo>
                <a:lnTo>
                  <a:pt x="9983454" y="637865"/>
                </a:lnTo>
                <a:lnTo>
                  <a:pt x="10000228" y="632223"/>
                </a:lnTo>
                <a:cubicBezTo>
                  <a:pt x="10005411" y="630286"/>
                  <a:pt x="10008391" y="628896"/>
                  <a:pt x="10007180" y="628703"/>
                </a:cubicBezTo>
                <a:cubicBezTo>
                  <a:pt x="10014440" y="632099"/>
                  <a:pt x="10017250" y="644111"/>
                  <a:pt x="10006759" y="642440"/>
                </a:cubicBezTo>
                <a:cubicBezTo>
                  <a:pt x="10022092" y="644884"/>
                  <a:pt x="10004337" y="644290"/>
                  <a:pt x="10024925" y="638245"/>
                </a:cubicBezTo>
                <a:cubicBezTo>
                  <a:pt x="10051972" y="630992"/>
                  <a:pt x="10037027" y="642413"/>
                  <a:pt x="10037027" y="642413"/>
                </a:cubicBezTo>
                <a:lnTo>
                  <a:pt x="10025884" y="647032"/>
                </a:lnTo>
                <a:lnTo>
                  <a:pt x="10041499" y="642730"/>
                </a:lnTo>
                <a:cubicBezTo>
                  <a:pt x="10049945" y="640757"/>
                  <a:pt x="10057435" y="639513"/>
                  <a:pt x="10062931" y="639617"/>
                </a:cubicBezTo>
                <a:cubicBezTo>
                  <a:pt x="10073357" y="638460"/>
                  <a:pt x="10081045" y="648949"/>
                  <a:pt x="10081045" y="648949"/>
                </a:cubicBezTo>
                <a:cubicBezTo>
                  <a:pt x="10081045" y="648949"/>
                  <a:pt x="10083510" y="648759"/>
                  <a:pt x="10086902" y="647917"/>
                </a:cubicBezTo>
                <a:lnTo>
                  <a:pt x="10091930" y="645735"/>
                </a:lnTo>
                <a:lnTo>
                  <a:pt x="10099961" y="644635"/>
                </a:lnTo>
                <a:lnTo>
                  <a:pt x="10101006" y="645713"/>
                </a:lnTo>
                <a:cubicBezTo>
                  <a:pt x="10101756" y="645848"/>
                  <a:pt x="10102613" y="645244"/>
                  <a:pt x="10104329" y="644036"/>
                </a:cubicBezTo>
                <a:lnTo>
                  <a:pt x="10099961" y="644635"/>
                </a:lnTo>
                <a:lnTo>
                  <a:pt x="10098335" y="642956"/>
                </a:lnTo>
                <a:cubicBezTo>
                  <a:pt x="10110325" y="645115"/>
                  <a:pt x="10125746" y="644856"/>
                  <a:pt x="10125746" y="644856"/>
                </a:cubicBezTo>
                <a:cubicBezTo>
                  <a:pt x="10130430" y="658346"/>
                  <a:pt x="10061621" y="652028"/>
                  <a:pt x="10027030" y="671093"/>
                </a:cubicBezTo>
                <a:cubicBezTo>
                  <a:pt x="10025314" y="672302"/>
                  <a:pt x="10022380" y="675694"/>
                  <a:pt x="10019446" y="679086"/>
                </a:cubicBezTo>
                <a:lnTo>
                  <a:pt x="10017407" y="681235"/>
                </a:lnTo>
                <a:lnTo>
                  <a:pt x="10017555" y="681230"/>
                </a:lnTo>
                <a:cubicBezTo>
                  <a:pt x="10030015" y="680372"/>
                  <a:pt x="10040610" y="679170"/>
                  <a:pt x="10039401" y="677858"/>
                </a:cubicBezTo>
                <a:cubicBezTo>
                  <a:pt x="10044229" y="687580"/>
                  <a:pt x="10019613" y="688505"/>
                  <a:pt x="9999428" y="694241"/>
                </a:cubicBezTo>
                <a:cubicBezTo>
                  <a:pt x="9986911" y="699334"/>
                  <a:pt x="9932005" y="718187"/>
                  <a:pt x="9966713" y="714766"/>
                </a:cubicBezTo>
                <a:cubicBezTo>
                  <a:pt x="9981648" y="712297"/>
                  <a:pt x="9994568" y="707642"/>
                  <a:pt x="10011925" y="703320"/>
                </a:cubicBezTo>
                <a:cubicBezTo>
                  <a:pt x="10028277" y="699026"/>
                  <a:pt x="10041142" y="695901"/>
                  <a:pt x="10052147" y="693371"/>
                </a:cubicBezTo>
                <a:lnTo>
                  <a:pt x="10077874" y="687722"/>
                </a:lnTo>
                <a:lnTo>
                  <a:pt x="10071140" y="691561"/>
                </a:lnTo>
                <a:lnTo>
                  <a:pt x="10023711" y="721326"/>
                </a:lnTo>
                <a:lnTo>
                  <a:pt x="9996955" y="733388"/>
                </a:lnTo>
                <a:cubicBezTo>
                  <a:pt x="9979395" y="739729"/>
                  <a:pt x="9987568" y="738141"/>
                  <a:pt x="10000432" y="735857"/>
                </a:cubicBezTo>
                <a:lnTo>
                  <a:pt x="10000600" y="735830"/>
                </a:lnTo>
                <a:lnTo>
                  <a:pt x="9998553" y="737115"/>
                </a:lnTo>
                <a:lnTo>
                  <a:pt x="9998418" y="737193"/>
                </a:lnTo>
                <a:lnTo>
                  <a:pt x="10004198" y="735777"/>
                </a:lnTo>
                <a:cubicBezTo>
                  <a:pt x="10078407" y="719292"/>
                  <a:pt x="10146868" y="702657"/>
                  <a:pt x="10213599" y="686470"/>
                </a:cubicBezTo>
                <a:lnTo>
                  <a:pt x="10227554" y="683201"/>
                </a:lnTo>
                <a:lnTo>
                  <a:pt x="10214980" y="693528"/>
                </a:lnTo>
                <a:lnTo>
                  <a:pt x="10210895" y="697468"/>
                </a:lnTo>
                <a:lnTo>
                  <a:pt x="10167594" y="709045"/>
                </a:lnTo>
                <a:cubicBezTo>
                  <a:pt x="10140880" y="716376"/>
                  <a:pt x="10072751" y="726369"/>
                  <a:pt x="10055023" y="738857"/>
                </a:cubicBezTo>
                <a:cubicBezTo>
                  <a:pt x="10048160" y="743691"/>
                  <a:pt x="10055849" y="754181"/>
                  <a:pt x="10047973" y="765915"/>
                </a:cubicBezTo>
                <a:lnTo>
                  <a:pt x="10044483" y="767945"/>
                </a:lnTo>
                <a:lnTo>
                  <a:pt x="10044478" y="767962"/>
                </a:lnTo>
                <a:cubicBezTo>
                  <a:pt x="10042505" y="773477"/>
                  <a:pt x="10040480" y="778377"/>
                  <a:pt x="10041693" y="777452"/>
                </a:cubicBezTo>
                <a:cubicBezTo>
                  <a:pt x="10039268" y="779303"/>
                  <a:pt x="10036844" y="781154"/>
                  <a:pt x="10034420" y="783007"/>
                </a:cubicBezTo>
                <a:cubicBezTo>
                  <a:pt x="10046932" y="783135"/>
                  <a:pt x="10089725" y="769066"/>
                  <a:pt x="10057019" y="784370"/>
                </a:cubicBezTo>
                <a:cubicBezTo>
                  <a:pt x="10019064" y="799211"/>
                  <a:pt x="10072356" y="782337"/>
                  <a:pt x="10092138" y="776166"/>
                </a:cubicBezTo>
                <a:lnTo>
                  <a:pt x="10096689" y="774823"/>
                </a:lnTo>
                <a:lnTo>
                  <a:pt x="9988181" y="839740"/>
                </a:lnTo>
                <a:cubicBezTo>
                  <a:pt x="9979588" y="846779"/>
                  <a:pt x="9962646" y="860509"/>
                  <a:pt x="9986767" y="848102"/>
                </a:cubicBezTo>
                <a:cubicBezTo>
                  <a:pt x="10017537" y="831470"/>
                  <a:pt x="10045603" y="812443"/>
                  <a:pt x="10077692" y="799315"/>
                </a:cubicBezTo>
                <a:cubicBezTo>
                  <a:pt x="10066649" y="808552"/>
                  <a:pt x="10055157" y="816639"/>
                  <a:pt x="10043432" y="824144"/>
                </a:cubicBezTo>
                <a:lnTo>
                  <a:pt x="10016622" y="840197"/>
                </a:lnTo>
                <a:lnTo>
                  <a:pt x="10011746" y="842061"/>
                </a:lnTo>
                <a:cubicBezTo>
                  <a:pt x="9999230" y="846969"/>
                  <a:pt x="9993449" y="849942"/>
                  <a:pt x="9991858" y="851681"/>
                </a:cubicBezTo>
                <a:lnTo>
                  <a:pt x="9995092" y="853055"/>
                </a:lnTo>
                <a:lnTo>
                  <a:pt x="9987721" y="857446"/>
                </a:lnTo>
                <a:lnTo>
                  <a:pt x="9989915" y="856980"/>
                </a:lnTo>
                <a:lnTo>
                  <a:pt x="9986573" y="858860"/>
                </a:lnTo>
                <a:lnTo>
                  <a:pt x="9969982" y="868264"/>
                </a:lnTo>
                <a:lnTo>
                  <a:pt x="9937566" y="891442"/>
                </a:lnTo>
                <a:cubicBezTo>
                  <a:pt x="9929554" y="885916"/>
                  <a:pt x="9934031" y="901974"/>
                  <a:pt x="9937566" y="891442"/>
                </a:cubicBezTo>
                <a:lnTo>
                  <a:pt x="9960453" y="879031"/>
                </a:lnTo>
                <a:lnTo>
                  <a:pt x="10008082" y="853201"/>
                </a:lnTo>
                <a:lnTo>
                  <a:pt x="10012185" y="852938"/>
                </a:lnTo>
                <a:cubicBezTo>
                  <a:pt x="10017155" y="852553"/>
                  <a:pt x="10021215" y="852339"/>
                  <a:pt x="10021819" y="852994"/>
                </a:cubicBezTo>
                <a:cubicBezTo>
                  <a:pt x="10024238" y="855618"/>
                  <a:pt x="9971752" y="872619"/>
                  <a:pt x="9961656" y="880336"/>
                </a:cubicBezTo>
                <a:cubicBezTo>
                  <a:pt x="9981836" y="879076"/>
                  <a:pt x="9987091" y="870588"/>
                  <a:pt x="10011715" y="865186"/>
                </a:cubicBezTo>
                <a:cubicBezTo>
                  <a:pt x="10011715" y="865186"/>
                  <a:pt x="10059358" y="847413"/>
                  <a:pt x="10061776" y="850038"/>
                </a:cubicBezTo>
                <a:lnTo>
                  <a:pt x="10034301" y="875500"/>
                </a:lnTo>
                <a:cubicBezTo>
                  <a:pt x="10036719" y="878123"/>
                  <a:pt x="10169130" y="841781"/>
                  <a:pt x="10109375" y="864338"/>
                </a:cubicBezTo>
                <a:cubicBezTo>
                  <a:pt x="10072236" y="874832"/>
                  <a:pt x="10044375" y="886434"/>
                  <a:pt x="10016912" y="902946"/>
                </a:cubicBezTo>
                <a:cubicBezTo>
                  <a:pt x="10006816" y="908424"/>
                  <a:pt x="9996724" y="910360"/>
                  <a:pt x="9986682" y="912816"/>
                </a:cubicBezTo>
                <a:lnTo>
                  <a:pt x="9979193" y="916068"/>
                </a:lnTo>
                <a:lnTo>
                  <a:pt x="9976202" y="919084"/>
                </a:lnTo>
                <a:cubicBezTo>
                  <a:pt x="9972565" y="921151"/>
                  <a:pt x="9968425" y="922661"/>
                  <a:pt x="9966659" y="922357"/>
                </a:cubicBezTo>
                <a:lnTo>
                  <a:pt x="9966786" y="921455"/>
                </a:lnTo>
                <a:lnTo>
                  <a:pt x="9956754" y="925811"/>
                </a:lnTo>
                <a:lnTo>
                  <a:pt x="9955096" y="924013"/>
                </a:lnTo>
                <a:lnTo>
                  <a:pt x="9954544" y="923413"/>
                </a:lnTo>
                <a:cubicBezTo>
                  <a:pt x="9954297" y="923146"/>
                  <a:pt x="9954460" y="923324"/>
                  <a:pt x="9954788" y="923679"/>
                </a:cubicBezTo>
                <a:lnTo>
                  <a:pt x="9955096" y="924013"/>
                </a:lnTo>
                <a:lnTo>
                  <a:pt x="9956016" y="925011"/>
                </a:lnTo>
                <a:cubicBezTo>
                  <a:pt x="9956426" y="925456"/>
                  <a:pt x="9956754" y="925811"/>
                  <a:pt x="9956754" y="925811"/>
                </a:cubicBezTo>
                <a:lnTo>
                  <a:pt x="9965257" y="926411"/>
                </a:lnTo>
                <a:lnTo>
                  <a:pt x="9976482" y="920264"/>
                </a:lnTo>
                <a:lnTo>
                  <a:pt x="9983409" y="918749"/>
                </a:lnTo>
                <a:lnTo>
                  <a:pt x="10008990" y="912151"/>
                </a:lnTo>
                <a:lnTo>
                  <a:pt x="10016930" y="908543"/>
                </a:lnTo>
                <a:cubicBezTo>
                  <a:pt x="10023391" y="905958"/>
                  <a:pt x="10028714" y="904546"/>
                  <a:pt x="10031840" y="905697"/>
                </a:cubicBezTo>
                <a:lnTo>
                  <a:pt x="10032349" y="906148"/>
                </a:lnTo>
                <a:lnTo>
                  <a:pt x="10051450" y="901507"/>
                </a:lnTo>
                <a:cubicBezTo>
                  <a:pt x="10061207" y="899004"/>
                  <a:pt x="10072499" y="896132"/>
                  <a:pt x="10081290" y="894280"/>
                </a:cubicBezTo>
                <a:lnTo>
                  <a:pt x="10089590" y="893051"/>
                </a:lnTo>
                <a:lnTo>
                  <a:pt x="10093897" y="890198"/>
                </a:lnTo>
                <a:cubicBezTo>
                  <a:pt x="10104910" y="883631"/>
                  <a:pt x="10116498" y="878681"/>
                  <a:pt x="10118795" y="885151"/>
                </a:cubicBezTo>
                <a:cubicBezTo>
                  <a:pt x="10118293" y="887234"/>
                  <a:pt x="10113474" y="890836"/>
                  <a:pt x="10106491" y="895110"/>
                </a:cubicBezTo>
                <a:lnTo>
                  <a:pt x="10096468" y="900656"/>
                </a:lnTo>
                <a:lnTo>
                  <a:pt x="10099242" y="899654"/>
                </a:lnTo>
                <a:lnTo>
                  <a:pt x="10110000" y="902988"/>
                </a:lnTo>
                <a:lnTo>
                  <a:pt x="10174165" y="865026"/>
                </a:lnTo>
                <a:cubicBezTo>
                  <a:pt x="10174165" y="865026"/>
                  <a:pt x="10221665" y="836966"/>
                  <a:pt x="10217783" y="847607"/>
                </a:cubicBezTo>
                <a:lnTo>
                  <a:pt x="10205154" y="855632"/>
                </a:lnTo>
                <a:lnTo>
                  <a:pt x="10185191" y="862006"/>
                </a:lnTo>
                <a:cubicBezTo>
                  <a:pt x="10177449" y="864754"/>
                  <a:pt x="10171415" y="867320"/>
                  <a:pt x="10169092" y="869327"/>
                </a:cubicBezTo>
                <a:lnTo>
                  <a:pt x="10174935" y="873097"/>
                </a:lnTo>
                <a:lnTo>
                  <a:pt x="10170284" y="875668"/>
                </a:lnTo>
                <a:cubicBezTo>
                  <a:pt x="10173661" y="871517"/>
                  <a:pt x="10143849" y="887802"/>
                  <a:pt x="10132569" y="899327"/>
                </a:cubicBezTo>
                <a:lnTo>
                  <a:pt x="10131110" y="903455"/>
                </a:lnTo>
                <a:lnTo>
                  <a:pt x="10143175" y="902146"/>
                </a:lnTo>
                <a:lnTo>
                  <a:pt x="10158965" y="893007"/>
                </a:lnTo>
                <a:cubicBezTo>
                  <a:pt x="10173482" y="884212"/>
                  <a:pt x="10188888" y="874321"/>
                  <a:pt x="10193892" y="871106"/>
                </a:cubicBezTo>
                <a:lnTo>
                  <a:pt x="10197983" y="868884"/>
                </a:lnTo>
                <a:lnTo>
                  <a:pt x="10198613" y="868762"/>
                </a:lnTo>
                <a:lnTo>
                  <a:pt x="10212737" y="864543"/>
                </a:lnTo>
                <a:lnTo>
                  <a:pt x="10161001" y="896967"/>
                </a:lnTo>
                <a:lnTo>
                  <a:pt x="10177137" y="891551"/>
                </a:lnTo>
                <a:lnTo>
                  <a:pt x="10209652" y="881372"/>
                </a:lnTo>
                <a:lnTo>
                  <a:pt x="10243983" y="864319"/>
                </a:lnTo>
                <a:lnTo>
                  <a:pt x="10223434" y="877057"/>
                </a:lnTo>
                <a:lnTo>
                  <a:pt x="10239510" y="872024"/>
                </a:lnTo>
                <a:cubicBezTo>
                  <a:pt x="10259496" y="865324"/>
                  <a:pt x="10279480" y="859183"/>
                  <a:pt x="10301882" y="855850"/>
                </a:cubicBezTo>
                <a:cubicBezTo>
                  <a:pt x="10279470" y="866268"/>
                  <a:pt x="10259486" y="873528"/>
                  <a:pt x="10239449" y="880733"/>
                </a:cubicBezTo>
                <a:lnTo>
                  <a:pt x="10179919" y="904032"/>
                </a:lnTo>
                <a:lnTo>
                  <a:pt x="10125249" y="937921"/>
                </a:lnTo>
                <a:lnTo>
                  <a:pt x="10129458" y="936925"/>
                </a:lnTo>
                <a:cubicBezTo>
                  <a:pt x="10134301" y="937697"/>
                  <a:pt x="10139540" y="943380"/>
                  <a:pt x="10139540" y="943380"/>
                </a:cubicBezTo>
                <a:lnTo>
                  <a:pt x="10139673" y="943348"/>
                </a:lnTo>
                <a:lnTo>
                  <a:pt x="10142660" y="938490"/>
                </a:lnTo>
                <a:cubicBezTo>
                  <a:pt x="10144161" y="936644"/>
                  <a:pt x="10146100" y="935729"/>
                  <a:pt x="10148973" y="938067"/>
                </a:cubicBezTo>
                <a:lnTo>
                  <a:pt x="10145435" y="941966"/>
                </a:lnTo>
                <a:lnTo>
                  <a:pt x="10167443" y="936684"/>
                </a:lnTo>
                <a:cubicBezTo>
                  <a:pt x="10176174" y="933459"/>
                  <a:pt x="10184352" y="929633"/>
                  <a:pt x="10192023" y="926379"/>
                </a:cubicBezTo>
                <a:cubicBezTo>
                  <a:pt x="10206959" y="923911"/>
                  <a:pt x="10234421" y="907395"/>
                  <a:pt x="10244501" y="913853"/>
                </a:cubicBezTo>
                <a:cubicBezTo>
                  <a:pt x="10254581" y="920311"/>
                  <a:pt x="10219070" y="919126"/>
                  <a:pt x="10234402" y="921569"/>
                </a:cubicBezTo>
                <a:cubicBezTo>
                  <a:pt x="10254576" y="924785"/>
                  <a:pt x="10299385" y="913648"/>
                  <a:pt x="10246900" y="930648"/>
                </a:cubicBezTo>
                <a:cubicBezTo>
                  <a:pt x="10209350" y="945183"/>
                  <a:pt x="10189172" y="946440"/>
                  <a:pt x="10149193" y="968048"/>
                </a:cubicBezTo>
                <a:cubicBezTo>
                  <a:pt x="10160691" y="969880"/>
                  <a:pt x="10197176" y="960167"/>
                  <a:pt x="10220998" y="954154"/>
                </a:cubicBezTo>
                <a:lnTo>
                  <a:pt x="10224047" y="953449"/>
                </a:lnTo>
                <a:lnTo>
                  <a:pt x="10194745" y="973520"/>
                </a:lnTo>
                <a:lnTo>
                  <a:pt x="10199928" y="972208"/>
                </a:lnTo>
                <a:lnTo>
                  <a:pt x="10240533" y="950053"/>
                </a:lnTo>
                <a:lnTo>
                  <a:pt x="10252385" y="951049"/>
                </a:lnTo>
                <a:cubicBezTo>
                  <a:pt x="10257339" y="952992"/>
                  <a:pt x="10240611" y="957252"/>
                  <a:pt x="10229104" y="962133"/>
                </a:cubicBezTo>
                <a:lnTo>
                  <a:pt x="10280984" y="951716"/>
                </a:lnTo>
                <a:lnTo>
                  <a:pt x="10282282" y="951389"/>
                </a:lnTo>
                <a:lnTo>
                  <a:pt x="10331538" y="936586"/>
                </a:lnTo>
                <a:cubicBezTo>
                  <a:pt x="10364442" y="925976"/>
                  <a:pt x="10397043" y="915037"/>
                  <a:pt x="10432160" y="909070"/>
                </a:cubicBezTo>
                <a:lnTo>
                  <a:pt x="10443977" y="906528"/>
                </a:lnTo>
                <a:lnTo>
                  <a:pt x="10443420" y="906957"/>
                </a:lnTo>
                <a:cubicBezTo>
                  <a:pt x="10435069" y="913645"/>
                  <a:pt x="10401283" y="929238"/>
                  <a:pt x="10389780" y="940494"/>
                </a:cubicBezTo>
                <a:cubicBezTo>
                  <a:pt x="10375127" y="956320"/>
                  <a:pt x="10417884" y="927724"/>
                  <a:pt x="10423324" y="925254"/>
                </a:cubicBezTo>
                <a:cubicBezTo>
                  <a:pt x="10433649" y="918632"/>
                  <a:pt x="10441893" y="913620"/>
                  <a:pt x="10449188" y="909381"/>
                </a:cubicBezTo>
                <a:lnTo>
                  <a:pt x="10460777" y="902915"/>
                </a:lnTo>
                <a:lnTo>
                  <a:pt x="10504123" y="893590"/>
                </a:lnTo>
                <a:lnTo>
                  <a:pt x="10504347" y="897127"/>
                </a:lnTo>
                <a:cubicBezTo>
                  <a:pt x="10503712" y="896691"/>
                  <a:pt x="10505404" y="895652"/>
                  <a:pt x="10508448" y="894300"/>
                </a:cubicBezTo>
                <a:lnTo>
                  <a:pt x="10518084" y="890586"/>
                </a:lnTo>
                <a:lnTo>
                  <a:pt x="10550482" y="883618"/>
                </a:lnTo>
                <a:lnTo>
                  <a:pt x="10540462" y="889887"/>
                </a:lnTo>
                <a:cubicBezTo>
                  <a:pt x="10537511" y="887851"/>
                  <a:pt x="10534981" y="886104"/>
                  <a:pt x="10537310" y="894452"/>
                </a:cubicBezTo>
                <a:cubicBezTo>
                  <a:pt x="10537310" y="894452"/>
                  <a:pt x="10538764" y="892345"/>
                  <a:pt x="10540462" y="889887"/>
                </a:cubicBezTo>
                <a:lnTo>
                  <a:pt x="10544669" y="896985"/>
                </a:lnTo>
                <a:lnTo>
                  <a:pt x="10512467" y="908068"/>
                </a:lnTo>
                <a:lnTo>
                  <a:pt x="10547142" y="901644"/>
                </a:lnTo>
                <a:lnTo>
                  <a:pt x="10532276" y="912572"/>
                </a:lnTo>
                <a:lnTo>
                  <a:pt x="10526221" y="917606"/>
                </a:lnTo>
                <a:lnTo>
                  <a:pt x="10418037" y="945291"/>
                </a:lnTo>
                <a:cubicBezTo>
                  <a:pt x="10347644" y="964332"/>
                  <a:pt x="10278105" y="985050"/>
                  <a:pt x="10209266" y="1010076"/>
                </a:cubicBezTo>
                <a:cubicBezTo>
                  <a:pt x="10196750" y="1015170"/>
                  <a:pt x="10131762" y="1027567"/>
                  <a:pt x="10128922" y="1038679"/>
                </a:cubicBezTo>
                <a:cubicBezTo>
                  <a:pt x="10131743" y="1041739"/>
                  <a:pt x="10139413" y="1040348"/>
                  <a:pt x="10139413" y="1040348"/>
                </a:cubicBezTo>
                <a:lnTo>
                  <a:pt x="10158516" y="1035267"/>
                </a:lnTo>
                <a:lnTo>
                  <a:pt x="10168603" y="1029127"/>
                </a:lnTo>
                <a:lnTo>
                  <a:pt x="10185509" y="1022883"/>
                </a:lnTo>
                <a:lnTo>
                  <a:pt x="10185328" y="1026353"/>
                </a:lnTo>
                <a:lnTo>
                  <a:pt x="10183516" y="1027322"/>
                </a:lnTo>
                <a:lnTo>
                  <a:pt x="10185128" y="1026785"/>
                </a:lnTo>
                <a:lnTo>
                  <a:pt x="10185328" y="1026353"/>
                </a:lnTo>
                <a:cubicBezTo>
                  <a:pt x="10209449" y="1013946"/>
                  <a:pt x="10237554" y="1001179"/>
                  <a:pt x="10240083" y="1002922"/>
                </a:cubicBezTo>
                <a:cubicBezTo>
                  <a:pt x="10238818" y="1002051"/>
                  <a:pt x="10236306" y="1004337"/>
                  <a:pt x="10234112" y="1006843"/>
                </a:cubicBezTo>
                <a:lnTo>
                  <a:pt x="10231573" y="1009993"/>
                </a:lnTo>
                <a:lnTo>
                  <a:pt x="10244941" y="1006209"/>
                </a:lnTo>
                <a:cubicBezTo>
                  <a:pt x="10267215" y="998727"/>
                  <a:pt x="10292730" y="988034"/>
                  <a:pt x="10309377" y="988728"/>
                </a:cubicBezTo>
                <a:cubicBezTo>
                  <a:pt x="10314217" y="989501"/>
                  <a:pt x="10319458" y="995185"/>
                  <a:pt x="10321880" y="993331"/>
                </a:cubicBezTo>
                <a:cubicBezTo>
                  <a:pt x="10336815" y="990864"/>
                  <a:pt x="10376788" y="974479"/>
                  <a:pt x="10394139" y="974634"/>
                </a:cubicBezTo>
                <a:cubicBezTo>
                  <a:pt x="10402212" y="973683"/>
                  <a:pt x="10409466" y="981554"/>
                  <a:pt x="10409466" y="981554"/>
                </a:cubicBezTo>
                <a:cubicBezTo>
                  <a:pt x="10409466" y="981554"/>
                  <a:pt x="10411383" y="981391"/>
                  <a:pt x="10413957" y="980730"/>
                </a:cubicBezTo>
                <a:lnTo>
                  <a:pt x="10417663" y="979045"/>
                </a:lnTo>
                <a:lnTo>
                  <a:pt x="10423857" y="978155"/>
                </a:lnTo>
                <a:lnTo>
                  <a:pt x="10424805" y="978962"/>
                </a:lnTo>
                <a:cubicBezTo>
                  <a:pt x="10425408" y="979058"/>
                  <a:pt x="10426014" y="978596"/>
                  <a:pt x="10427227" y="977668"/>
                </a:cubicBezTo>
                <a:lnTo>
                  <a:pt x="10423857" y="978155"/>
                </a:lnTo>
                <a:lnTo>
                  <a:pt x="10422384" y="976897"/>
                </a:lnTo>
                <a:cubicBezTo>
                  <a:pt x="10432067" y="978440"/>
                  <a:pt x="10444175" y="978132"/>
                  <a:pt x="10444175" y="978132"/>
                </a:cubicBezTo>
                <a:cubicBezTo>
                  <a:pt x="10449407" y="988293"/>
                  <a:pt x="10394531" y="984023"/>
                  <a:pt x="10369492" y="998683"/>
                </a:cubicBezTo>
                <a:cubicBezTo>
                  <a:pt x="10367067" y="1000536"/>
                  <a:pt x="10361811" y="1009022"/>
                  <a:pt x="10359387" y="1010875"/>
                </a:cubicBezTo>
                <a:cubicBezTo>
                  <a:pt x="10342023" y="1019671"/>
                  <a:pt x="10319010" y="1027570"/>
                  <a:pt x="10294382" y="1037444"/>
                </a:cubicBezTo>
                <a:cubicBezTo>
                  <a:pt x="10289333" y="1039065"/>
                  <a:pt x="10265515" y="1045712"/>
                  <a:pt x="10242656" y="1052190"/>
                </a:cubicBezTo>
                <a:lnTo>
                  <a:pt x="10242586" y="1052209"/>
                </a:lnTo>
                <a:lnTo>
                  <a:pt x="10232777" y="1060070"/>
                </a:lnTo>
                <a:lnTo>
                  <a:pt x="10211086" y="1074225"/>
                </a:lnTo>
                <a:lnTo>
                  <a:pt x="10213526" y="1075029"/>
                </a:lnTo>
                <a:cubicBezTo>
                  <a:pt x="10215890" y="1075667"/>
                  <a:pt x="10217958" y="1076090"/>
                  <a:pt x="10219268" y="1076206"/>
                </a:cubicBezTo>
                <a:cubicBezTo>
                  <a:pt x="10226534" y="1075125"/>
                  <a:pt x="10286687" y="1056735"/>
                  <a:pt x="10249137" y="1072013"/>
                </a:cubicBezTo>
                <a:cubicBezTo>
                  <a:pt x="10209162" y="1088398"/>
                  <a:pt x="10286677" y="1066433"/>
                  <a:pt x="10296769" y="1063192"/>
                </a:cubicBezTo>
                <a:cubicBezTo>
                  <a:pt x="10324623" y="1056067"/>
                  <a:pt x="10349247" y="1050667"/>
                  <a:pt x="10358935" y="1047733"/>
                </a:cubicBezTo>
                <a:cubicBezTo>
                  <a:pt x="10415449" y="1034732"/>
                  <a:pt x="10467424" y="1021659"/>
                  <a:pt x="10518087" y="1008937"/>
                </a:cubicBezTo>
                <a:lnTo>
                  <a:pt x="10528695" y="1006365"/>
                </a:lnTo>
                <a:lnTo>
                  <a:pt x="10519984" y="1014260"/>
                </a:lnTo>
                <a:lnTo>
                  <a:pt x="10517218" y="1017269"/>
                </a:lnTo>
                <a:lnTo>
                  <a:pt x="10484468" y="1026333"/>
                </a:lnTo>
                <a:cubicBezTo>
                  <a:pt x="10464283" y="1032070"/>
                  <a:pt x="10411810" y="1040120"/>
                  <a:pt x="10399289" y="1049689"/>
                </a:cubicBezTo>
                <a:cubicBezTo>
                  <a:pt x="10394440" y="1053393"/>
                  <a:pt x="10401695" y="1061263"/>
                  <a:pt x="10396839" y="1070189"/>
                </a:cubicBezTo>
                <a:cubicBezTo>
                  <a:pt x="10389157" y="1080528"/>
                  <a:pt x="10379072" y="1078547"/>
                  <a:pt x="10359291" y="1084721"/>
                </a:cubicBezTo>
                <a:cubicBezTo>
                  <a:pt x="10344350" y="1091666"/>
                  <a:pt x="10334253" y="1099383"/>
                  <a:pt x="10324158" y="1102624"/>
                </a:cubicBezTo>
                <a:lnTo>
                  <a:pt x="10312303" y="1106296"/>
                </a:lnTo>
                <a:lnTo>
                  <a:pt x="10312866" y="1106314"/>
                </a:lnTo>
                <a:cubicBezTo>
                  <a:pt x="10313847" y="1106513"/>
                  <a:pt x="10314393" y="1106874"/>
                  <a:pt x="10314394" y="1107432"/>
                </a:cubicBezTo>
                <a:cubicBezTo>
                  <a:pt x="10314392" y="1108739"/>
                  <a:pt x="10311588" y="1110694"/>
                  <a:pt x="10307224" y="1112935"/>
                </a:cubicBezTo>
                <a:lnTo>
                  <a:pt x="10298828" y="1116713"/>
                </a:lnTo>
                <a:lnTo>
                  <a:pt x="10303861" y="1117759"/>
                </a:lnTo>
                <a:cubicBezTo>
                  <a:pt x="10306683" y="1119144"/>
                  <a:pt x="10309202" y="1120756"/>
                  <a:pt x="10311623" y="1121143"/>
                </a:cubicBezTo>
                <a:cubicBezTo>
                  <a:pt x="10319294" y="1119754"/>
                  <a:pt x="10333830" y="1113117"/>
                  <a:pt x="10349168" y="1111086"/>
                </a:cubicBezTo>
                <a:cubicBezTo>
                  <a:pt x="10359260" y="1107844"/>
                  <a:pt x="10409314" y="1097171"/>
                  <a:pt x="10379434" y="1111060"/>
                </a:cubicBezTo>
                <a:cubicBezTo>
                  <a:pt x="10361666" y="1120165"/>
                  <a:pt x="10334219" y="1122505"/>
                  <a:pt x="10324532" y="1125439"/>
                </a:cubicBezTo>
                <a:cubicBezTo>
                  <a:pt x="10319283" y="1126840"/>
                  <a:pt x="10315448" y="1129773"/>
                  <a:pt x="10312617" y="1132587"/>
                </a:cubicBezTo>
                <a:lnTo>
                  <a:pt x="10311187" y="1134157"/>
                </a:lnTo>
                <a:lnTo>
                  <a:pt x="10545746" y="1058177"/>
                </a:lnTo>
                <a:cubicBezTo>
                  <a:pt x="10472525" y="1082698"/>
                  <a:pt x="10400098" y="1112611"/>
                  <a:pt x="10333973" y="1144986"/>
                </a:cubicBezTo>
                <a:lnTo>
                  <a:pt x="10331036" y="1146811"/>
                </a:lnTo>
                <a:lnTo>
                  <a:pt x="10348371" y="1142341"/>
                </a:lnTo>
                <a:lnTo>
                  <a:pt x="10361583" y="1139436"/>
                </a:lnTo>
                <a:lnTo>
                  <a:pt x="10359170" y="1140879"/>
                </a:lnTo>
                <a:lnTo>
                  <a:pt x="10339194" y="1152933"/>
                </a:lnTo>
                <a:lnTo>
                  <a:pt x="10306729" y="1162143"/>
                </a:lnTo>
                <a:lnTo>
                  <a:pt x="10306412" y="1162227"/>
                </a:lnTo>
                <a:lnTo>
                  <a:pt x="10299091" y="1173609"/>
                </a:lnTo>
                <a:cubicBezTo>
                  <a:pt x="10299091" y="1173609"/>
                  <a:pt x="10299091" y="1173609"/>
                  <a:pt x="10321251" y="1167462"/>
                </a:cubicBezTo>
                <a:lnTo>
                  <a:pt x="10293420" y="1177460"/>
                </a:lnTo>
                <a:lnTo>
                  <a:pt x="10299632" y="1176505"/>
                </a:lnTo>
                <a:lnTo>
                  <a:pt x="10283848" y="1185563"/>
                </a:lnTo>
                <a:lnTo>
                  <a:pt x="10288317" y="1185142"/>
                </a:lnTo>
                <a:cubicBezTo>
                  <a:pt x="10292376" y="1184570"/>
                  <a:pt x="10294721" y="1183942"/>
                  <a:pt x="10294116" y="1183285"/>
                </a:cubicBezTo>
                <a:lnTo>
                  <a:pt x="10289525" y="1190296"/>
                </a:lnTo>
                <a:lnTo>
                  <a:pt x="10350939" y="1173261"/>
                </a:lnTo>
                <a:cubicBezTo>
                  <a:pt x="10350939" y="1173261"/>
                  <a:pt x="10350939" y="1173261"/>
                  <a:pt x="10321566" y="1186319"/>
                </a:cubicBezTo>
                <a:lnTo>
                  <a:pt x="10300382" y="1200342"/>
                </a:lnTo>
                <a:lnTo>
                  <a:pt x="10306866" y="1198800"/>
                </a:lnTo>
                <a:lnTo>
                  <a:pt x="10307496" y="1198661"/>
                </a:lnTo>
                <a:lnTo>
                  <a:pt x="10426508" y="1157211"/>
                </a:lnTo>
                <a:lnTo>
                  <a:pt x="10365733" y="1185576"/>
                </a:lnTo>
                <a:lnTo>
                  <a:pt x="10399453" y="1176572"/>
                </a:lnTo>
                <a:cubicBezTo>
                  <a:pt x="10403539" y="1175965"/>
                  <a:pt x="10424359" y="1169881"/>
                  <a:pt x="10437772" y="1166952"/>
                </a:cubicBezTo>
                <a:lnTo>
                  <a:pt x="10444163" y="1165964"/>
                </a:lnTo>
                <a:lnTo>
                  <a:pt x="10447225" y="1163776"/>
                </a:lnTo>
                <a:cubicBezTo>
                  <a:pt x="10455141" y="1158732"/>
                  <a:pt x="10463693" y="1154907"/>
                  <a:pt x="10466243" y="1159779"/>
                </a:cubicBezTo>
                <a:lnTo>
                  <a:pt x="10453086" y="1168787"/>
                </a:lnTo>
                <a:lnTo>
                  <a:pt x="10453550" y="1168658"/>
                </a:lnTo>
                <a:lnTo>
                  <a:pt x="10467308" y="1169567"/>
                </a:lnTo>
                <a:lnTo>
                  <a:pt x="10507514" y="1144163"/>
                </a:lnTo>
                <a:cubicBezTo>
                  <a:pt x="10507514" y="1144163"/>
                  <a:pt x="10541682" y="1122610"/>
                  <a:pt x="10539847" y="1130681"/>
                </a:cubicBezTo>
                <a:lnTo>
                  <a:pt x="10530826" y="1136839"/>
                </a:lnTo>
                <a:lnTo>
                  <a:pt x="10515846" y="1141802"/>
                </a:lnTo>
                <a:cubicBezTo>
                  <a:pt x="10510066" y="1143934"/>
                  <a:pt x="10505612" y="1145917"/>
                  <a:pt x="10504015" y="1147453"/>
                </a:cubicBezTo>
                <a:lnTo>
                  <a:pt x="10509045" y="1150259"/>
                </a:lnTo>
                <a:lnTo>
                  <a:pt x="10505679" y="1152235"/>
                </a:lnTo>
                <a:cubicBezTo>
                  <a:pt x="10508589" y="1148018"/>
                  <a:pt x="10469223" y="1171693"/>
                  <a:pt x="10477235" y="1177220"/>
                </a:cubicBezTo>
                <a:cubicBezTo>
                  <a:pt x="10479764" y="1178965"/>
                  <a:pt x="10516599" y="1153546"/>
                  <a:pt x="10523736" y="1148616"/>
                </a:cubicBezTo>
                <a:lnTo>
                  <a:pt x="10526701" y="1146905"/>
                </a:lnTo>
                <a:lnTo>
                  <a:pt x="10527181" y="1146808"/>
                </a:lnTo>
                <a:lnTo>
                  <a:pt x="10537816" y="1143517"/>
                </a:lnTo>
                <a:lnTo>
                  <a:pt x="10483117" y="1180299"/>
                </a:lnTo>
                <a:lnTo>
                  <a:pt x="10539094" y="1156366"/>
                </a:lnTo>
                <a:lnTo>
                  <a:pt x="10562380" y="1143119"/>
                </a:lnTo>
                <a:lnTo>
                  <a:pt x="10548494" y="1152347"/>
                </a:lnTo>
                <a:lnTo>
                  <a:pt x="10708699" y="1083850"/>
                </a:lnTo>
                <a:cubicBezTo>
                  <a:pt x="10713259" y="1082586"/>
                  <a:pt x="10725032" y="1074407"/>
                  <a:pt x="10732895" y="1067315"/>
                </a:cubicBezTo>
                <a:cubicBezTo>
                  <a:pt x="10767439" y="1057733"/>
                  <a:pt x="10801552" y="1044062"/>
                  <a:pt x="10835487" y="1029737"/>
                </a:cubicBezTo>
                <a:cubicBezTo>
                  <a:pt x="10806114" y="1042796"/>
                  <a:pt x="10773266" y="1061027"/>
                  <a:pt x="10739335" y="1075351"/>
                </a:cubicBezTo>
                <a:cubicBezTo>
                  <a:pt x="10731945" y="1081613"/>
                  <a:pt x="10688592" y="1112584"/>
                  <a:pt x="10710101" y="1106617"/>
                </a:cubicBezTo>
                <a:cubicBezTo>
                  <a:pt x="10798094" y="1082210"/>
                  <a:pt x="10883089" y="1049514"/>
                  <a:pt x="10969815" y="1020545"/>
                </a:cubicBezTo>
                <a:cubicBezTo>
                  <a:pt x="10974379" y="1019280"/>
                  <a:pt x="10982847" y="1016931"/>
                  <a:pt x="10987411" y="1015664"/>
                </a:cubicBezTo>
                <a:cubicBezTo>
                  <a:pt x="10953481" y="1029988"/>
                  <a:pt x="10924110" y="1043046"/>
                  <a:pt x="10895824" y="1060014"/>
                </a:cubicBezTo>
                <a:cubicBezTo>
                  <a:pt x="10882790" y="1063628"/>
                  <a:pt x="10843348" y="1093516"/>
                  <a:pt x="10860946" y="1088636"/>
                </a:cubicBezTo>
                <a:cubicBezTo>
                  <a:pt x="10948941" y="1064228"/>
                  <a:pt x="11044141" y="1032909"/>
                  <a:pt x="11134960" y="1003509"/>
                </a:cubicBezTo>
                <a:cubicBezTo>
                  <a:pt x="11059705" y="1038415"/>
                  <a:pt x="10979890" y="1074587"/>
                  <a:pt x="10903373" y="1104936"/>
                </a:cubicBezTo>
                <a:cubicBezTo>
                  <a:pt x="10894900" y="1107286"/>
                  <a:pt x="10867882" y="1128814"/>
                  <a:pt x="10864584" y="1134641"/>
                </a:cubicBezTo>
                <a:lnTo>
                  <a:pt x="10860020" y="1135906"/>
                </a:lnTo>
                <a:cubicBezTo>
                  <a:pt x="10779120" y="1168172"/>
                  <a:pt x="10694128" y="1200869"/>
                  <a:pt x="10607398" y="1229835"/>
                </a:cubicBezTo>
                <a:cubicBezTo>
                  <a:pt x="10621085" y="1226039"/>
                  <a:pt x="10634124" y="1222424"/>
                  <a:pt x="10647160" y="1218807"/>
                </a:cubicBezTo>
                <a:cubicBezTo>
                  <a:pt x="10579117" y="1246804"/>
                  <a:pt x="10510638" y="1270710"/>
                  <a:pt x="10447155" y="1297441"/>
                </a:cubicBezTo>
                <a:cubicBezTo>
                  <a:pt x="10447155" y="1297441"/>
                  <a:pt x="10447155" y="1297441"/>
                  <a:pt x="10481702" y="1287857"/>
                </a:cubicBezTo>
                <a:cubicBezTo>
                  <a:pt x="10474493" y="1294769"/>
                  <a:pt x="10465364" y="1297301"/>
                  <a:pt x="10456893" y="1299653"/>
                </a:cubicBezTo>
                <a:cubicBezTo>
                  <a:pt x="10449684" y="1306564"/>
                  <a:pt x="10425310" y="1322447"/>
                  <a:pt x="10418101" y="1329359"/>
                </a:cubicBezTo>
                <a:cubicBezTo>
                  <a:pt x="10461774" y="1317245"/>
                  <a:pt x="10505444" y="1305132"/>
                  <a:pt x="10545204" y="1294104"/>
                </a:cubicBezTo>
                <a:cubicBezTo>
                  <a:pt x="10527606" y="1298985"/>
                  <a:pt x="10510006" y="1303865"/>
                  <a:pt x="10489111" y="1314573"/>
                </a:cubicBezTo>
                <a:cubicBezTo>
                  <a:pt x="10572539" y="1291434"/>
                  <a:pt x="10656920" y="1253994"/>
                  <a:pt x="10741732" y="1220644"/>
                </a:cubicBezTo>
                <a:cubicBezTo>
                  <a:pt x="10725395" y="1230087"/>
                  <a:pt x="10710800" y="1243260"/>
                  <a:pt x="10712066" y="1247819"/>
                </a:cubicBezTo>
                <a:cubicBezTo>
                  <a:pt x="10641521" y="1274404"/>
                  <a:pt x="10571612" y="1303268"/>
                  <a:pt x="10502644" y="1333626"/>
                </a:cubicBezTo>
                <a:lnTo>
                  <a:pt x="10447081" y="1359466"/>
                </a:lnTo>
                <a:lnTo>
                  <a:pt x="10440924" y="1364523"/>
                </a:lnTo>
                <a:lnTo>
                  <a:pt x="10436838" y="1368463"/>
                </a:lnTo>
                <a:lnTo>
                  <a:pt x="10415422" y="1374189"/>
                </a:lnTo>
                <a:lnTo>
                  <a:pt x="10331676" y="1413134"/>
                </a:lnTo>
                <a:lnTo>
                  <a:pt x="10353958" y="1405082"/>
                </a:lnTo>
                <a:cubicBezTo>
                  <a:pt x="10361625" y="1404439"/>
                  <a:pt x="10364044" y="1407062"/>
                  <a:pt x="10371303" y="1410459"/>
                </a:cubicBezTo>
                <a:lnTo>
                  <a:pt x="10386891" y="1408768"/>
                </a:lnTo>
                <a:lnTo>
                  <a:pt x="10507047" y="1361526"/>
                </a:lnTo>
                <a:lnTo>
                  <a:pt x="10456556" y="1389247"/>
                </a:lnTo>
                <a:lnTo>
                  <a:pt x="10494228" y="1377453"/>
                </a:lnTo>
                <a:cubicBezTo>
                  <a:pt x="10514211" y="1370753"/>
                  <a:pt x="10534195" y="1364610"/>
                  <a:pt x="10556596" y="1361280"/>
                </a:cubicBezTo>
                <a:cubicBezTo>
                  <a:pt x="10511776" y="1382113"/>
                  <a:pt x="10476656" y="1390320"/>
                  <a:pt x="10431431" y="1410715"/>
                </a:cubicBezTo>
                <a:cubicBezTo>
                  <a:pt x="10426382" y="1414573"/>
                  <a:pt x="10417701" y="1417855"/>
                  <a:pt x="10406500" y="1421289"/>
                </a:cubicBezTo>
                <a:lnTo>
                  <a:pt x="10389051" y="1426308"/>
                </a:lnTo>
                <a:lnTo>
                  <a:pt x="10367545" y="1438114"/>
                </a:lnTo>
                <a:lnTo>
                  <a:pt x="10356541" y="1448892"/>
                </a:lnTo>
                <a:lnTo>
                  <a:pt x="10384174" y="1442351"/>
                </a:lnTo>
                <a:lnTo>
                  <a:pt x="10385813" y="1443193"/>
                </a:lnTo>
                <a:lnTo>
                  <a:pt x="10571635" y="1371678"/>
                </a:lnTo>
                <a:cubicBezTo>
                  <a:pt x="10568338" y="1377507"/>
                  <a:pt x="10568338" y="1377507"/>
                  <a:pt x="10576812" y="1375154"/>
                </a:cubicBezTo>
                <a:cubicBezTo>
                  <a:pt x="10576812" y="1375154"/>
                  <a:pt x="10576812" y="1375154"/>
                  <a:pt x="10579579" y="1374388"/>
                </a:cubicBezTo>
                <a:lnTo>
                  <a:pt x="10594408" y="1370275"/>
                </a:lnTo>
                <a:cubicBezTo>
                  <a:pt x="10590499" y="1371359"/>
                  <a:pt x="10555620" y="1399978"/>
                  <a:pt x="10573218" y="1395099"/>
                </a:cubicBezTo>
                <a:cubicBezTo>
                  <a:pt x="10656645" y="1371957"/>
                  <a:pt x="10737549" y="1339692"/>
                  <a:pt x="10823804" y="1311559"/>
                </a:cubicBezTo>
                <a:cubicBezTo>
                  <a:pt x="10835577" y="1303382"/>
                  <a:pt x="10855386" y="1288762"/>
                  <a:pt x="10858685" y="1282935"/>
                </a:cubicBezTo>
                <a:cubicBezTo>
                  <a:pt x="10858685" y="1282935"/>
                  <a:pt x="10858685" y="1282935"/>
                  <a:pt x="10888053" y="1269876"/>
                </a:cubicBezTo>
                <a:cubicBezTo>
                  <a:pt x="10906919" y="1269557"/>
                  <a:pt x="10924517" y="1264674"/>
                  <a:pt x="10942729" y="1264535"/>
                </a:cubicBezTo>
                <a:cubicBezTo>
                  <a:pt x="10901408" y="1285119"/>
                  <a:pt x="10863566" y="1300529"/>
                  <a:pt x="10826153" y="1320027"/>
                </a:cubicBezTo>
                <a:cubicBezTo>
                  <a:pt x="10814383" y="1328205"/>
                  <a:pt x="10775594" y="1357910"/>
                  <a:pt x="10791927" y="1348467"/>
                </a:cubicBezTo>
                <a:cubicBezTo>
                  <a:pt x="10874705" y="1325507"/>
                  <a:pt x="10951044" y="1294509"/>
                  <a:pt x="11028212" y="1263980"/>
                </a:cubicBezTo>
                <a:cubicBezTo>
                  <a:pt x="11032121" y="1262896"/>
                  <a:pt x="11033388" y="1267456"/>
                  <a:pt x="11037952" y="1266192"/>
                </a:cubicBezTo>
                <a:cubicBezTo>
                  <a:pt x="10983595" y="1290391"/>
                  <a:pt x="10929849" y="1319332"/>
                  <a:pt x="10876939" y="1348744"/>
                </a:cubicBezTo>
                <a:cubicBezTo>
                  <a:pt x="10867812" y="1351276"/>
                  <a:pt x="10824462" y="1382247"/>
                  <a:pt x="10842058" y="1377367"/>
                </a:cubicBezTo>
                <a:cubicBezTo>
                  <a:pt x="10979666" y="1329373"/>
                  <a:pt x="11120751" y="1276206"/>
                  <a:pt x="11256660" y="1219562"/>
                </a:cubicBezTo>
                <a:cubicBezTo>
                  <a:pt x="11260570" y="1218478"/>
                  <a:pt x="11269696" y="1215945"/>
                  <a:pt x="11278170" y="1213594"/>
                </a:cubicBezTo>
                <a:cubicBezTo>
                  <a:pt x="11283997" y="1216891"/>
                  <a:pt x="11301596" y="1212009"/>
                  <a:pt x="11314631" y="1208395"/>
                </a:cubicBezTo>
                <a:cubicBezTo>
                  <a:pt x="11314631" y="1208395"/>
                  <a:pt x="11314631" y="1208395"/>
                  <a:pt x="11281785" y="1226626"/>
                </a:cubicBezTo>
                <a:cubicBezTo>
                  <a:pt x="11274576" y="1233536"/>
                  <a:pt x="11235785" y="1263245"/>
                  <a:pt x="11257293" y="1257278"/>
                </a:cubicBezTo>
                <a:cubicBezTo>
                  <a:pt x="11330987" y="1231925"/>
                  <a:pt x="11411415" y="1200493"/>
                  <a:pt x="11489017" y="1174057"/>
                </a:cubicBezTo>
                <a:cubicBezTo>
                  <a:pt x="11568833" y="1137882"/>
                  <a:pt x="11645170" y="1106884"/>
                  <a:pt x="11721688" y="1076537"/>
                </a:cubicBezTo>
                <a:cubicBezTo>
                  <a:pt x="11721688" y="1076537"/>
                  <a:pt x="11721688" y="1076537"/>
                  <a:pt x="11735377" y="1072741"/>
                </a:cubicBezTo>
                <a:cubicBezTo>
                  <a:pt x="11622712" y="1127149"/>
                  <a:pt x="11511496" y="1186767"/>
                  <a:pt x="11398401" y="1237083"/>
                </a:cubicBezTo>
                <a:cubicBezTo>
                  <a:pt x="11389274" y="1239616"/>
                  <a:pt x="11351568" y="1273231"/>
                  <a:pt x="11364606" y="1269615"/>
                </a:cubicBezTo>
                <a:cubicBezTo>
                  <a:pt x="11364606" y="1269615"/>
                  <a:pt x="11364606" y="1269615"/>
                  <a:pt x="11235173" y="1329374"/>
                </a:cubicBezTo>
                <a:cubicBezTo>
                  <a:pt x="11235173" y="1329374"/>
                  <a:pt x="11235173" y="1329374"/>
                  <a:pt x="11217577" y="1334256"/>
                </a:cubicBezTo>
                <a:cubicBezTo>
                  <a:pt x="11233910" y="1324813"/>
                  <a:pt x="11251805" y="1305814"/>
                  <a:pt x="11231560" y="1316341"/>
                </a:cubicBezTo>
                <a:cubicBezTo>
                  <a:pt x="11222436" y="1318873"/>
                  <a:pt x="11213962" y="1321226"/>
                  <a:pt x="11202193" y="1329400"/>
                </a:cubicBezTo>
                <a:cubicBezTo>
                  <a:pt x="11213962" y="1321226"/>
                  <a:pt x="11222436" y="1318873"/>
                  <a:pt x="11234208" y="1310696"/>
                </a:cubicBezTo>
                <a:cubicBezTo>
                  <a:pt x="11246628" y="1302338"/>
                  <a:pt x="11285420" y="1272632"/>
                  <a:pt x="11260613" y="1284423"/>
                </a:cubicBezTo>
                <a:cubicBezTo>
                  <a:pt x="11197312" y="1311807"/>
                  <a:pt x="11135095" y="1343101"/>
                  <a:pt x="11071613" y="1369830"/>
                </a:cubicBezTo>
                <a:cubicBezTo>
                  <a:pt x="11129268" y="1339804"/>
                  <a:pt x="11186920" y="1309778"/>
                  <a:pt x="11241748" y="1284747"/>
                </a:cubicBezTo>
                <a:cubicBezTo>
                  <a:pt x="11253702" y="1277221"/>
                  <a:pt x="11287930" y="1248780"/>
                  <a:pt x="11274893" y="1252396"/>
                </a:cubicBezTo>
                <a:cubicBezTo>
                  <a:pt x="11215973" y="1277863"/>
                  <a:pt x="11161144" y="1302893"/>
                  <a:pt x="11106787" y="1327093"/>
                </a:cubicBezTo>
                <a:cubicBezTo>
                  <a:pt x="11106787" y="1327093"/>
                  <a:pt x="11106787" y="1327093"/>
                  <a:pt x="11139634" y="1308859"/>
                </a:cubicBezTo>
                <a:cubicBezTo>
                  <a:pt x="11144198" y="1307594"/>
                  <a:pt x="11187553" y="1276622"/>
                  <a:pt x="11173863" y="1280419"/>
                </a:cubicBezTo>
                <a:cubicBezTo>
                  <a:pt x="11064358" y="1310794"/>
                  <a:pt x="10958472" y="1354198"/>
                  <a:pt x="10848023" y="1398868"/>
                </a:cubicBezTo>
                <a:cubicBezTo>
                  <a:pt x="10848023" y="1398868"/>
                  <a:pt x="10848023" y="1398868"/>
                  <a:pt x="10838892" y="1402014"/>
                </a:cubicBezTo>
                <a:lnTo>
                  <a:pt x="10783084" y="1421247"/>
                </a:lnTo>
                <a:lnTo>
                  <a:pt x="10780937" y="1423034"/>
                </a:lnTo>
                <a:lnTo>
                  <a:pt x="10773655" y="1424897"/>
                </a:lnTo>
                <a:lnTo>
                  <a:pt x="10744248" y="1443880"/>
                </a:lnTo>
                <a:cubicBezTo>
                  <a:pt x="10735116" y="1451765"/>
                  <a:pt x="10729655" y="1458017"/>
                  <a:pt x="10735540" y="1453927"/>
                </a:cubicBezTo>
                <a:cubicBezTo>
                  <a:pt x="10762265" y="1446515"/>
                  <a:pt x="10783771" y="1440548"/>
                  <a:pt x="10804670" y="1429839"/>
                </a:cubicBezTo>
                <a:cubicBezTo>
                  <a:pt x="10804670" y="1429839"/>
                  <a:pt x="10804670" y="1429839"/>
                  <a:pt x="10873802" y="1405754"/>
                </a:cubicBezTo>
                <a:cubicBezTo>
                  <a:pt x="10878363" y="1404488"/>
                  <a:pt x="10878363" y="1404488"/>
                  <a:pt x="10882271" y="1403403"/>
                </a:cubicBezTo>
                <a:cubicBezTo>
                  <a:pt x="10933985" y="1384849"/>
                  <a:pt x="10984249" y="1361082"/>
                  <a:pt x="11035129" y="1342057"/>
                </a:cubicBezTo>
                <a:cubicBezTo>
                  <a:pt x="10989426" y="1364559"/>
                  <a:pt x="10943542" y="1386409"/>
                  <a:pt x="10901136" y="1403083"/>
                </a:cubicBezTo>
                <a:cubicBezTo>
                  <a:pt x="10855431" y="1425584"/>
                  <a:pt x="10808284" y="1442871"/>
                  <a:pt x="10767145" y="1464107"/>
                </a:cubicBezTo>
                <a:cubicBezTo>
                  <a:pt x="10759283" y="1471200"/>
                  <a:pt x="10715750" y="1501517"/>
                  <a:pt x="10733348" y="1496639"/>
                </a:cubicBezTo>
                <a:cubicBezTo>
                  <a:pt x="10785061" y="1478084"/>
                  <a:pt x="10841155" y="1457613"/>
                  <a:pt x="10892030" y="1438588"/>
                </a:cubicBezTo>
                <a:cubicBezTo>
                  <a:pt x="10942481" y="1415473"/>
                  <a:pt x="10992742" y="1391706"/>
                  <a:pt x="11043805" y="1373334"/>
                </a:cubicBezTo>
                <a:cubicBezTo>
                  <a:pt x="11027941" y="1381944"/>
                  <a:pt x="11011608" y="1391387"/>
                  <a:pt x="10995274" y="1400829"/>
                </a:cubicBezTo>
                <a:cubicBezTo>
                  <a:pt x="10990710" y="1402095"/>
                  <a:pt x="10955831" y="1430716"/>
                  <a:pt x="10977995" y="1424568"/>
                </a:cubicBezTo>
                <a:cubicBezTo>
                  <a:pt x="10983877" y="1420481"/>
                  <a:pt x="10990079" y="1417533"/>
                  <a:pt x="10997009" y="1414995"/>
                </a:cubicBezTo>
                <a:lnTo>
                  <a:pt x="11010180" y="1410996"/>
                </a:lnTo>
                <a:lnTo>
                  <a:pt x="10923990" y="1448144"/>
                </a:lnTo>
                <a:cubicBezTo>
                  <a:pt x="10894928" y="1460415"/>
                  <a:pt x="10866221" y="1472061"/>
                  <a:pt x="10838173" y="1482298"/>
                </a:cubicBezTo>
                <a:lnTo>
                  <a:pt x="10749354" y="1520082"/>
                </a:lnTo>
                <a:lnTo>
                  <a:pt x="10772803" y="1514366"/>
                </a:lnTo>
                <a:lnTo>
                  <a:pt x="10783411" y="1511792"/>
                </a:lnTo>
                <a:lnTo>
                  <a:pt x="10774698" y="1519690"/>
                </a:lnTo>
                <a:lnTo>
                  <a:pt x="10771934" y="1522697"/>
                </a:lnTo>
                <a:lnTo>
                  <a:pt x="10739182" y="1531762"/>
                </a:lnTo>
                <a:lnTo>
                  <a:pt x="10715606" y="1537073"/>
                </a:lnTo>
                <a:lnTo>
                  <a:pt x="10651631" y="1574882"/>
                </a:lnTo>
                <a:lnTo>
                  <a:pt x="10651556" y="1575617"/>
                </a:lnTo>
                <a:lnTo>
                  <a:pt x="10647053" y="1578409"/>
                </a:lnTo>
                <a:lnTo>
                  <a:pt x="10643986" y="1584754"/>
                </a:lnTo>
                <a:cubicBezTo>
                  <a:pt x="10651763" y="1580843"/>
                  <a:pt x="10664883" y="1572467"/>
                  <a:pt x="10672418" y="1565465"/>
                </a:cubicBezTo>
                <a:cubicBezTo>
                  <a:pt x="10680890" y="1563115"/>
                  <a:pt x="10715003" y="1549442"/>
                  <a:pt x="10744373" y="1536383"/>
                </a:cubicBezTo>
                <a:cubicBezTo>
                  <a:pt x="10737166" y="1543296"/>
                  <a:pt x="10729124" y="1549735"/>
                  <a:pt x="10742159" y="1546121"/>
                </a:cubicBezTo>
                <a:cubicBezTo>
                  <a:pt x="10900550" y="1502186"/>
                  <a:pt x="11051054" y="1432373"/>
                  <a:pt x="11201561" y="1362558"/>
                </a:cubicBezTo>
                <a:cubicBezTo>
                  <a:pt x="11201561" y="1362558"/>
                  <a:pt x="11201561" y="1362558"/>
                  <a:pt x="11282459" y="1330294"/>
                </a:cubicBezTo>
                <a:cubicBezTo>
                  <a:pt x="11270691" y="1338470"/>
                  <a:pt x="11250877" y="1353086"/>
                  <a:pt x="11252143" y="1357648"/>
                </a:cubicBezTo>
                <a:cubicBezTo>
                  <a:pt x="11184280" y="1386297"/>
                  <a:pt x="11116887" y="1414111"/>
                  <a:pt x="11053585" y="1441495"/>
                </a:cubicBezTo>
                <a:cubicBezTo>
                  <a:pt x="10986805" y="1474051"/>
                  <a:pt x="10919411" y="1501866"/>
                  <a:pt x="10852631" y="1534425"/>
                </a:cubicBezTo>
                <a:cubicBezTo>
                  <a:pt x="10839594" y="1538041"/>
                  <a:pt x="10809280" y="1565396"/>
                  <a:pt x="10822315" y="1561779"/>
                </a:cubicBezTo>
                <a:cubicBezTo>
                  <a:pt x="10856246" y="1547456"/>
                  <a:pt x="10890360" y="1533784"/>
                  <a:pt x="10928201" y="1518375"/>
                </a:cubicBezTo>
                <a:cubicBezTo>
                  <a:pt x="10962135" y="1504052"/>
                  <a:pt x="11000628" y="1488462"/>
                  <a:pt x="11034742" y="1474788"/>
                </a:cubicBezTo>
                <a:cubicBezTo>
                  <a:pt x="11022138" y="1482495"/>
                  <a:pt x="11011633" y="1495233"/>
                  <a:pt x="11024668" y="1491618"/>
                </a:cubicBezTo>
                <a:cubicBezTo>
                  <a:pt x="11038356" y="1487820"/>
                  <a:pt x="11050127" y="1479643"/>
                  <a:pt x="11063165" y="1476027"/>
                </a:cubicBezTo>
                <a:cubicBezTo>
                  <a:pt x="11080761" y="1471146"/>
                  <a:pt x="11092534" y="1462970"/>
                  <a:pt x="11105567" y="1459353"/>
                </a:cubicBezTo>
                <a:cubicBezTo>
                  <a:pt x="11101659" y="1460438"/>
                  <a:pt x="11102923" y="1464999"/>
                  <a:pt x="11098361" y="1466264"/>
                </a:cubicBezTo>
                <a:cubicBezTo>
                  <a:pt x="10920045" y="1539584"/>
                  <a:pt x="10735290" y="1604865"/>
                  <a:pt x="10558062" y="1682091"/>
                </a:cubicBezTo>
                <a:cubicBezTo>
                  <a:pt x="10545024" y="1685709"/>
                  <a:pt x="10514705" y="1713064"/>
                  <a:pt x="10519271" y="1711798"/>
                </a:cubicBezTo>
                <a:lnTo>
                  <a:pt x="10509012" y="1718924"/>
                </a:lnTo>
                <a:lnTo>
                  <a:pt x="10559243" y="1692123"/>
                </a:lnTo>
                <a:cubicBezTo>
                  <a:pt x="10594486" y="1674420"/>
                  <a:pt x="10561814" y="1700120"/>
                  <a:pt x="10547119" y="1709694"/>
                </a:cubicBezTo>
                <a:lnTo>
                  <a:pt x="10523630" y="1723931"/>
                </a:lnTo>
                <a:lnTo>
                  <a:pt x="10632250" y="1676251"/>
                </a:lnTo>
                <a:lnTo>
                  <a:pt x="10615458" y="1688649"/>
                </a:lnTo>
                <a:lnTo>
                  <a:pt x="10613619" y="1690758"/>
                </a:lnTo>
                <a:lnTo>
                  <a:pt x="10613702" y="1695428"/>
                </a:lnTo>
                <a:cubicBezTo>
                  <a:pt x="10691957" y="1668810"/>
                  <a:pt x="10768907" y="1642555"/>
                  <a:pt x="10846079" y="1612027"/>
                </a:cubicBezTo>
                <a:cubicBezTo>
                  <a:pt x="10883922" y="1596618"/>
                  <a:pt x="10923684" y="1585588"/>
                  <a:pt x="10956963" y="1571447"/>
                </a:cubicBezTo>
                <a:cubicBezTo>
                  <a:pt x="10995636" y="1556510"/>
                  <a:pt x="11034132" y="1540919"/>
                  <a:pt x="11070891" y="1521601"/>
                </a:cubicBezTo>
                <a:cubicBezTo>
                  <a:pt x="11113948" y="1504747"/>
                  <a:pt x="11151792" y="1489336"/>
                  <a:pt x="11193111" y="1468753"/>
                </a:cubicBezTo>
                <a:cubicBezTo>
                  <a:pt x="11190285" y="1473748"/>
                  <a:pt x="11186987" y="1479575"/>
                  <a:pt x="11195461" y="1477225"/>
                </a:cubicBezTo>
                <a:cubicBezTo>
                  <a:pt x="11238520" y="1460367"/>
                  <a:pt x="11285667" y="1443081"/>
                  <a:pt x="11330718" y="1420760"/>
                </a:cubicBezTo>
                <a:cubicBezTo>
                  <a:pt x="11236488" y="1470758"/>
                  <a:pt x="11134506" y="1513078"/>
                  <a:pt x="11034449" y="1559777"/>
                </a:cubicBezTo>
                <a:cubicBezTo>
                  <a:pt x="11034449" y="1559777"/>
                  <a:pt x="11034449" y="1559777"/>
                  <a:pt x="10959195" y="1594684"/>
                </a:cubicBezTo>
                <a:cubicBezTo>
                  <a:pt x="10933125" y="1601916"/>
                  <a:pt x="10907664" y="1613890"/>
                  <a:pt x="10882858" y="1625683"/>
                </a:cubicBezTo>
                <a:lnTo>
                  <a:pt x="10819010" y="1649210"/>
                </a:lnTo>
                <a:lnTo>
                  <a:pt x="10812487" y="1651611"/>
                </a:lnTo>
                <a:lnTo>
                  <a:pt x="10736184" y="1702318"/>
                </a:lnTo>
                <a:lnTo>
                  <a:pt x="10822228" y="1669341"/>
                </a:lnTo>
                <a:cubicBezTo>
                  <a:pt x="10888943" y="1643820"/>
                  <a:pt x="10956543" y="1619279"/>
                  <a:pt x="11018137" y="1602194"/>
                </a:cubicBezTo>
                <a:cubicBezTo>
                  <a:pt x="10992679" y="1614167"/>
                  <a:pt x="10971602" y="1624226"/>
                  <a:pt x="10951355" y="1634750"/>
                </a:cubicBezTo>
                <a:cubicBezTo>
                  <a:pt x="10880960" y="1654279"/>
                  <a:pt x="10813568" y="1682092"/>
                  <a:pt x="10745705" y="1710741"/>
                </a:cubicBezTo>
                <a:lnTo>
                  <a:pt x="10740709" y="1713631"/>
                </a:lnTo>
                <a:lnTo>
                  <a:pt x="10739834" y="1714739"/>
                </a:lnTo>
                <a:lnTo>
                  <a:pt x="10738732" y="1714772"/>
                </a:lnTo>
                <a:lnTo>
                  <a:pt x="10731644" y="1718869"/>
                </a:lnTo>
                <a:lnTo>
                  <a:pt x="10726476" y="1723160"/>
                </a:lnTo>
                <a:cubicBezTo>
                  <a:pt x="10723628" y="1725149"/>
                  <a:pt x="10720801" y="1726313"/>
                  <a:pt x="10716607" y="1726530"/>
                </a:cubicBezTo>
                <a:lnTo>
                  <a:pt x="10725645" y="1721218"/>
                </a:lnTo>
                <a:lnTo>
                  <a:pt x="10711775" y="1725063"/>
                </a:lnTo>
                <a:cubicBezTo>
                  <a:pt x="10711775" y="1725063"/>
                  <a:pt x="10711775" y="1725063"/>
                  <a:pt x="10704978" y="1728090"/>
                </a:cubicBezTo>
                <a:lnTo>
                  <a:pt x="10667303" y="1744864"/>
                </a:lnTo>
                <a:lnTo>
                  <a:pt x="10618019" y="1774699"/>
                </a:lnTo>
                <a:lnTo>
                  <a:pt x="10605144" y="1783585"/>
                </a:lnTo>
                <a:lnTo>
                  <a:pt x="10533824" y="1813511"/>
                </a:lnTo>
                <a:cubicBezTo>
                  <a:pt x="10494152" y="1829984"/>
                  <a:pt x="10456089" y="1846210"/>
                  <a:pt x="10421445" y="1863239"/>
                </a:cubicBezTo>
                <a:cubicBezTo>
                  <a:pt x="10416096" y="1862774"/>
                  <a:pt x="10412124" y="1863767"/>
                  <a:pt x="10407821" y="1865816"/>
                </a:cubicBezTo>
                <a:cubicBezTo>
                  <a:pt x="10403518" y="1867866"/>
                  <a:pt x="10398885" y="1870972"/>
                  <a:pt x="10392210" y="1874732"/>
                </a:cubicBezTo>
                <a:cubicBezTo>
                  <a:pt x="10390939" y="1873386"/>
                  <a:pt x="10389652" y="1873325"/>
                  <a:pt x="10387985" y="1874267"/>
                </a:cubicBezTo>
                <a:cubicBezTo>
                  <a:pt x="10386316" y="1875206"/>
                  <a:pt x="10384263" y="1877148"/>
                  <a:pt x="10381454" y="1879803"/>
                </a:cubicBezTo>
                <a:cubicBezTo>
                  <a:pt x="10380182" y="1878457"/>
                  <a:pt x="10378897" y="1878396"/>
                  <a:pt x="10377227" y="1879337"/>
                </a:cubicBezTo>
                <a:cubicBezTo>
                  <a:pt x="10375559" y="1880276"/>
                  <a:pt x="10373506" y="1882217"/>
                  <a:pt x="10370697" y="1884873"/>
                </a:cubicBezTo>
                <a:cubicBezTo>
                  <a:pt x="10375786" y="1890258"/>
                  <a:pt x="10378860" y="1882254"/>
                  <a:pt x="10381454" y="1879803"/>
                </a:cubicBezTo>
                <a:cubicBezTo>
                  <a:pt x="10386542" y="1885187"/>
                  <a:pt x="10389617" y="1877184"/>
                  <a:pt x="10392210" y="1874732"/>
                </a:cubicBezTo>
                <a:cubicBezTo>
                  <a:pt x="10402487" y="1875214"/>
                  <a:pt x="10413667" y="1870593"/>
                  <a:pt x="10421445" y="1863239"/>
                </a:cubicBezTo>
                <a:cubicBezTo>
                  <a:pt x="10464417" y="1848959"/>
                  <a:pt x="10511717" y="1829735"/>
                  <a:pt x="10554737" y="1810312"/>
                </a:cubicBezTo>
                <a:lnTo>
                  <a:pt x="10596216" y="1795308"/>
                </a:lnTo>
                <a:lnTo>
                  <a:pt x="10595015" y="1797214"/>
                </a:lnTo>
                <a:lnTo>
                  <a:pt x="10598652" y="1795221"/>
                </a:lnTo>
                <a:lnTo>
                  <a:pt x="10586298" y="1807771"/>
                </a:lnTo>
                <a:cubicBezTo>
                  <a:pt x="10577306" y="1812977"/>
                  <a:pt x="10566660" y="1817731"/>
                  <a:pt x="10562795" y="1818836"/>
                </a:cubicBezTo>
                <a:lnTo>
                  <a:pt x="10479118" y="1852875"/>
                </a:lnTo>
                <a:lnTo>
                  <a:pt x="10481122" y="1850303"/>
                </a:lnTo>
                <a:lnTo>
                  <a:pt x="10482611" y="1849325"/>
                </a:lnTo>
                <a:lnTo>
                  <a:pt x="10443925" y="1865321"/>
                </a:lnTo>
                <a:lnTo>
                  <a:pt x="10483775" y="1848562"/>
                </a:lnTo>
                <a:lnTo>
                  <a:pt x="10487093" y="1846383"/>
                </a:lnTo>
                <a:cubicBezTo>
                  <a:pt x="10484565" y="1844638"/>
                  <a:pt x="10456459" y="1857407"/>
                  <a:pt x="10432339" y="1869813"/>
                </a:cubicBezTo>
                <a:lnTo>
                  <a:pt x="10432518" y="1866344"/>
                </a:lnTo>
                <a:lnTo>
                  <a:pt x="10435491" y="1865243"/>
                </a:lnTo>
                <a:cubicBezTo>
                  <a:pt x="10434227" y="1864371"/>
                  <a:pt x="10433171" y="1864549"/>
                  <a:pt x="10432565" y="1865430"/>
                </a:cubicBezTo>
                <a:lnTo>
                  <a:pt x="10432518" y="1866344"/>
                </a:lnTo>
                <a:lnTo>
                  <a:pt x="10415615" y="1872586"/>
                </a:lnTo>
                <a:cubicBezTo>
                  <a:pt x="10406055" y="1877247"/>
                  <a:pt x="10396937" y="1883199"/>
                  <a:pt x="10387715" y="1889572"/>
                </a:cubicBezTo>
                <a:lnTo>
                  <a:pt x="10381397" y="1893892"/>
                </a:lnTo>
                <a:lnTo>
                  <a:pt x="10266890" y="1945616"/>
                </a:lnTo>
                <a:lnTo>
                  <a:pt x="10333025" y="1922934"/>
                </a:lnTo>
                <a:lnTo>
                  <a:pt x="10314174" y="1932918"/>
                </a:lnTo>
                <a:lnTo>
                  <a:pt x="10419627" y="1894372"/>
                </a:lnTo>
                <a:lnTo>
                  <a:pt x="10394547" y="1905234"/>
                </a:lnTo>
                <a:lnTo>
                  <a:pt x="10297899" y="1949464"/>
                </a:lnTo>
                <a:lnTo>
                  <a:pt x="10312453" y="1947121"/>
                </a:lnTo>
                <a:lnTo>
                  <a:pt x="10313092" y="1947082"/>
                </a:lnTo>
                <a:lnTo>
                  <a:pt x="10317439" y="1945411"/>
                </a:lnTo>
                <a:cubicBezTo>
                  <a:pt x="10328194" y="1940341"/>
                  <a:pt x="10383699" y="1914213"/>
                  <a:pt x="10386244" y="1916905"/>
                </a:cubicBezTo>
                <a:cubicBezTo>
                  <a:pt x="10394302" y="1925431"/>
                  <a:pt x="10336254" y="1948866"/>
                  <a:pt x="10341439" y="1943963"/>
                </a:cubicBezTo>
                <a:lnTo>
                  <a:pt x="10336492" y="1945907"/>
                </a:lnTo>
                <a:lnTo>
                  <a:pt x="10341794" y="1950406"/>
                </a:lnTo>
                <a:cubicBezTo>
                  <a:pt x="10339231" y="1952094"/>
                  <a:pt x="10332915" y="1953853"/>
                  <a:pt x="10324880" y="1955567"/>
                </a:cubicBezTo>
                <a:lnTo>
                  <a:pt x="10304255" y="1959287"/>
                </a:lnTo>
                <a:lnTo>
                  <a:pt x="10290689" y="1965598"/>
                </a:lnTo>
                <a:cubicBezTo>
                  <a:pt x="10285454" y="1975643"/>
                  <a:pt x="10336205" y="1954011"/>
                  <a:pt x="10336205" y="1954011"/>
                </a:cubicBezTo>
                <a:cubicBezTo>
                  <a:pt x="10383954" y="1932664"/>
                  <a:pt x="10429217" y="1913666"/>
                  <a:pt x="10472489" y="1895809"/>
                </a:cubicBezTo>
                <a:lnTo>
                  <a:pt x="10513914" y="1878695"/>
                </a:lnTo>
                <a:lnTo>
                  <a:pt x="10628600" y="1842266"/>
                </a:lnTo>
                <a:lnTo>
                  <a:pt x="10579776" y="1863424"/>
                </a:lnTo>
                <a:cubicBezTo>
                  <a:pt x="10544888" y="1878030"/>
                  <a:pt x="10510272" y="1892273"/>
                  <a:pt x="10474144" y="1907731"/>
                </a:cubicBezTo>
                <a:cubicBezTo>
                  <a:pt x="10471549" y="1910183"/>
                  <a:pt x="10396798" y="1933267"/>
                  <a:pt x="10393725" y="1941268"/>
                </a:cubicBezTo>
                <a:cubicBezTo>
                  <a:pt x="10396596" y="1954697"/>
                  <a:pt x="10442258" y="1927677"/>
                  <a:pt x="10442258" y="1927677"/>
                </a:cubicBezTo>
                <a:lnTo>
                  <a:pt x="10510956" y="1900929"/>
                </a:lnTo>
                <a:lnTo>
                  <a:pt x="10502055" y="1905334"/>
                </a:lnTo>
                <a:cubicBezTo>
                  <a:pt x="10494846" y="1912246"/>
                  <a:pt x="10455404" y="1942133"/>
                  <a:pt x="10471737" y="1932689"/>
                </a:cubicBezTo>
                <a:cubicBezTo>
                  <a:pt x="10554085" y="1905640"/>
                  <a:pt x="10636250" y="1877937"/>
                  <a:pt x="10717147" y="1845675"/>
                </a:cubicBezTo>
                <a:cubicBezTo>
                  <a:pt x="10708981" y="1850395"/>
                  <a:pt x="10701403" y="1857234"/>
                  <a:pt x="10696924" y="1862597"/>
                </a:cubicBezTo>
                <a:lnTo>
                  <a:pt x="10695669" y="1864597"/>
                </a:lnTo>
                <a:lnTo>
                  <a:pt x="10638810" y="1888864"/>
                </a:lnTo>
                <a:lnTo>
                  <a:pt x="10692916" y="1868980"/>
                </a:lnTo>
                <a:lnTo>
                  <a:pt x="10692847" y="1869090"/>
                </a:lnTo>
                <a:cubicBezTo>
                  <a:pt x="10692472" y="1870587"/>
                  <a:pt x="10693187" y="1871266"/>
                  <a:pt x="10695304" y="1870678"/>
                </a:cubicBezTo>
                <a:lnTo>
                  <a:pt x="10836936" y="1814420"/>
                </a:lnTo>
                <a:lnTo>
                  <a:pt x="10884244" y="1799599"/>
                </a:lnTo>
                <a:cubicBezTo>
                  <a:pt x="10881273" y="1796458"/>
                  <a:pt x="10945594" y="1789183"/>
                  <a:pt x="10915927" y="1801084"/>
                </a:cubicBezTo>
                <a:cubicBezTo>
                  <a:pt x="10811882" y="1841661"/>
                  <a:pt x="10721620" y="1874308"/>
                  <a:pt x="10628285" y="1914958"/>
                </a:cubicBezTo>
                <a:cubicBezTo>
                  <a:pt x="10606346" y="1924649"/>
                  <a:pt x="10555971" y="1951877"/>
                  <a:pt x="10606674" y="1935385"/>
                </a:cubicBezTo>
                <a:cubicBezTo>
                  <a:pt x="10667699" y="1914232"/>
                  <a:pt x="10734719" y="1893361"/>
                  <a:pt x="10800931" y="1867305"/>
                </a:cubicBezTo>
                <a:cubicBezTo>
                  <a:pt x="10819844" y="1860473"/>
                  <a:pt x="10889033" y="1836701"/>
                  <a:pt x="10835691" y="1860788"/>
                </a:cubicBezTo>
                <a:cubicBezTo>
                  <a:pt x="10784941" y="1882422"/>
                  <a:pt x="10728946" y="1903703"/>
                  <a:pt x="10674349" y="1924406"/>
                </a:cubicBezTo>
                <a:lnTo>
                  <a:pt x="10609126" y="1949345"/>
                </a:lnTo>
                <a:lnTo>
                  <a:pt x="10622882" y="1949136"/>
                </a:lnTo>
                <a:lnTo>
                  <a:pt x="10588671" y="1962006"/>
                </a:lnTo>
                <a:cubicBezTo>
                  <a:pt x="10588671" y="1962006"/>
                  <a:pt x="10588671" y="1962006"/>
                  <a:pt x="10567934" y="1970127"/>
                </a:cubicBezTo>
                <a:lnTo>
                  <a:pt x="10567379" y="1970344"/>
                </a:lnTo>
                <a:lnTo>
                  <a:pt x="10550867" y="1972616"/>
                </a:lnTo>
                <a:lnTo>
                  <a:pt x="10521395" y="1984559"/>
                </a:lnTo>
                <a:lnTo>
                  <a:pt x="10517837" y="1985988"/>
                </a:lnTo>
                <a:lnTo>
                  <a:pt x="10529840" y="1985044"/>
                </a:lnTo>
                <a:lnTo>
                  <a:pt x="10518685" y="1989412"/>
                </a:lnTo>
                <a:cubicBezTo>
                  <a:pt x="10495357" y="1998548"/>
                  <a:pt x="10464251" y="2010728"/>
                  <a:pt x="10422778" y="2026968"/>
                </a:cubicBezTo>
                <a:cubicBezTo>
                  <a:pt x="10366688" y="2047437"/>
                  <a:pt x="10311065" y="2067077"/>
                  <a:pt x="10254970" y="2087547"/>
                </a:cubicBezTo>
                <a:cubicBezTo>
                  <a:pt x="10233463" y="2093513"/>
                  <a:pt x="10203145" y="2120870"/>
                  <a:pt x="10216179" y="2117253"/>
                </a:cubicBezTo>
                <a:cubicBezTo>
                  <a:pt x="10285308" y="2093166"/>
                  <a:pt x="10358349" y="2067996"/>
                  <a:pt x="10426395" y="2040000"/>
                </a:cubicBezTo>
                <a:cubicBezTo>
                  <a:pt x="10426395" y="2040000"/>
                  <a:pt x="10426395" y="2040000"/>
                  <a:pt x="10565939" y="1985309"/>
                </a:cubicBezTo>
                <a:lnTo>
                  <a:pt x="10581004" y="1979404"/>
                </a:lnTo>
                <a:lnTo>
                  <a:pt x="10605322" y="1976629"/>
                </a:lnTo>
                <a:lnTo>
                  <a:pt x="10617099" y="1974566"/>
                </a:lnTo>
                <a:lnTo>
                  <a:pt x="10577218" y="1989041"/>
                </a:lnTo>
                <a:cubicBezTo>
                  <a:pt x="10577218" y="1989041"/>
                  <a:pt x="10577218" y="1989041"/>
                  <a:pt x="10547667" y="2001448"/>
                </a:cubicBezTo>
                <a:lnTo>
                  <a:pt x="10533273" y="2012097"/>
                </a:lnTo>
                <a:lnTo>
                  <a:pt x="10526858" y="2012479"/>
                </a:lnTo>
                <a:cubicBezTo>
                  <a:pt x="10513167" y="2013338"/>
                  <a:pt x="10497927" y="2015009"/>
                  <a:pt x="10485113" y="2019283"/>
                </a:cubicBezTo>
                <a:cubicBezTo>
                  <a:pt x="10463821" y="2025555"/>
                  <a:pt x="10469866" y="2027483"/>
                  <a:pt x="10482966" y="2027546"/>
                </a:cubicBezTo>
                <a:lnTo>
                  <a:pt x="10516256" y="2025123"/>
                </a:lnTo>
                <a:lnTo>
                  <a:pt x="10508209" y="2033214"/>
                </a:lnTo>
                <a:cubicBezTo>
                  <a:pt x="10506579" y="2035520"/>
                  <a:pt x="10506884" y="2036620"/>
                  <a:pt x="10510143" y="2035716"/>
                </a:cubicBezTo>
                <a:lnTo>
                  <a:pt x="10545593" y="2022362"/>
                </a:lnTo>
                <a:lnTo>
                  <a:pt x="10552260" y="2021692"/>
                </a:lnTo>
                <a:cubicBezTo>
                  <a:pt x="10561197" y="2020166"/>
                  <a:pt x="10568900" y="2018573"/>
                  <a:pt x="10573970" y="2018361"/>
                </a:cubicBezTo>
                <a:lnTo>
                  <a:pt x="10576304" y="2019928"/>
                </a:lnTo>
                <a:lnTo>
                  <a:pt x="10470509" y="2059794"/>
                </a:lnTo>
                <a:lnTo>
                  <a:pt x="10469503" y="2059896"/>
                </a:lnTo>
                <a:lnTo>
                  <a:pt x="10462803" y="2062698"/>
                </a:lnTo>
                <a:lnTo>
                  <a:pt x="10460962" y="2063392"/>
                </a:lnTo>
                <a:lnTo>
                  <a:pt x="10460725" y="2063566"/>
                </a:lnTo>
                <a:lnTo>
                  <a:pt x="10448412" y="2068715"/>
                </a:lnTo>
                <a:lnTo>
                  <a:pt x="10446272" y="2074260"/>
                </a:lnTo>
                <a:lnTo>
                  <a:pt x="10431185" y="2085421"/>
                </a:lnTo>
                <a:cubicBezTo>
                  <a:pt x="10426700" y="2089341"/>
                  <a:pt x="10423133" y="2092852"/>
                  <a:pt x="10421502" y="2095157"/>
                </a:cubicBezTo>
                <a:lnTo>
                  <a:pt x="10423136" y="2097272"/>
                </a:lnTo>
                <a:lnTo>
                  <a:pt x="10383237" y="2104427"/>
                </a:lnTo>
                <a:cubicBezTo>
                  <a:pt x="10360194" y="2106419"/>
                  <a:pt x="10336122" y="2107624"/>
                  <a:pt x="10322401" y="2109518"/>
                </a:cubicBezTo>
                <a:lnTo>
                  <a:pt x="10277962" y="2115355"/>
                </a:lnTo>
                <a:lnTo>
                  <a:pt x="10273397" y="2118730"/>
                </a:lnTo>
                <a:lnTo>
                  <a:pt x="10259584" y="2127331"/>
                </a:lnTo>
                <a:lnTo>
                  <a:pt x="10273848" y="2125907"/>
                </a:lnTo>
                <a:lnTo>
                  <a:pt x="10434742" y="2109663"/>
                </a:lnTo>
                <a:lnTo>
                  <a:pt x="10427370" y="2112794"/>
                </a:lnTo>
                <a:cubicBezTo>
                  <a:pt x="10390509" y="2128896"/>
                  <a:pt x="10353752" y="2145055"/>
                  <a:pt x="10317864" y="2159921"/>
                </a:cubicBezTo>
                <a:cubicBezTo>
                  <a:pt x="10154618" y="2219237"/>
                  <a:pt x="9988723" y="2284197"/>
                  <a:pt x="9820305" y="2340035"/>
                </a:cubicBezTo>
                <a:cubicBezTo>
                  <a:pt x="9798143" y="2346182"/>
                  <a:pt x="9767825" y="2373538"/>
                  <a:pt x="9780863" y="2369923"/>
                </a:cubicBezTo>
                <a:cubicBezTo>
                  <a:pt x="9936246" y="2317700"/>
                  <a:pt x="10091021" y="2260736"/>
                  <a:pt x="10244959" y="2203301"/>
                </a:cubicBezTo>
                <a:cubicBezTo>
                  <a:pt x="10241663" y="2209127"/>
                  <a:pt x="10246225" y="2207862"/>
                  <a:pt x="10253432" y="2200950"/>
                </a:cubicBezTo>
                <a:cubicBezTo>
                  <a:pt x="10267121" y="2197152"/>
                  <a:pt x="10275595" y="2194803"/>
                  <a:pt x="10287546" y="2187277"/>
                </a:cubicBezTo>
                <a:cubicBezTo>
                  <a:pt x="10356678" y="2163191"/>
                  <a:pt x="10428453" y="2133458"/>
                  <a:pt x="10500407" y="2104376"/>
                </a:cubicBezTo>
                <a:lnTo>
                  <a:pt x="10505435" y="2102446"/>
                </a:lnTo>
                <a:lnTo>
                  <a:pt x="10543460" y="2098436"/>
                </a:lnTo>
                <a:lnTo>
                  <a:pt x="10347268" y="2172291"/>
                </a:lnTo>
                <a:cubicBezTo>
                  <a:pt x="10277415" y="2196930"/>
                  <a:pt x="10207426" y="2221079"/>
                  <a:pt x="10139256" y="2247356"/>
                </a:cubicBezTo>
                <a:cubicBezTo>
                  <a:pt x="10139256" y="2247356"/>
                  <a:pt x="10139256" y="2247356"/>
                  <a:pt x="9932337" y="2318784"/>
                </a:cubicBezTo>
                <a:cubicBezTo>
                  <a:pt x="9863028" y="2342221"/>
                  <a:pt x="9791251" y="2371954"/>
                  <a:pt x="9720857" y="2391478"/>
                </a:cubicBezTo>
                <a:cubicBezTo>
                  <a:pt x="9720857" y="2391478"/>
                  <a:pt x="9720857" y="2391478"/>
                  <a:pt x="9300765" y="2526951"/>
                </a:cubicBezTo>
                <a:cubicBezTo>
                  <a:pt x="9230368" y="2546477"/>
                  <a:pt x="9161240" y="2570562"/>
                  <a:pt x="9091499" y="2589907"/>
                </a:cubicBezTo>
                <a:cubicBezTo>
                  <a:pt x="9091499" y="2589907"/>
                  <a:pt x="9091499" y="2589907"/>
                  <a:pt x="8876405" y="2649570"/>
                </a:cubicBezTo>
                <a:cubicBezTo>
                  <a:pt x="8876405" y="2649570"/>
                  <a:pt x="8876405" y="2649570"/>
                  <a:pt x="8450779" y="2767627"/>
                </a:cubicBezTo>
                <a:cubicBezTo>
                  <a:pt x="8450779" y="2767627"/>
                  <a:pt x="8450779" y="2767627"/>
                  <a:pt x="8022008" y="2871822"/>
                </a:cubicBezTo>
                <a:cubicBezTo>
                  <a:pt x="8022008" y="2871822"/>
                  <a:pt x="8022008" y="2871822"/>
                  <a:pt x="7805831" y="2927577"/>
                </a:cubicBezTo>
                <a:cubicBezTo>
                  <a:pt x="7805831" y="2927577"/>
                  <a:pt x="7805831" y="2927577"/>
                  <a:pt x="7591504" y="2972288"/>
                </a:cubicBezTo>
                <a:cubicBezTo>
                  <a:pt x="7591504" y="2972288"/>
                  <a:pt x="7591504" y="2972288"/>
                  <a:pt x="7159302" y="3064105"/>
                </a:cubicBezTo>
                <a:cubicBezTo>
                  <a:pt x="7025289" y="3092153"/>
                  <a:pt x="6894392" y="3113725"/>
                  <a:pt x="6763677" y="3135949"/>
                </a:cubicBezTo>
                <a:cubicBezTo>
                  <a:pt x="6763677" y="3135949"/>
                  <a:pt x="6763677" y="3135949"/>
                  <a:pt x="6565865" y="3171871"/>
                </a:cubicBezTo>
                <a:cubicBezTo>
                  <a:pt x="6497683" y="3181664"/>
                  <a:pt x="6435149" y="3194094"/>
                  <a:pt x="6366967" y="3203885"/>
                </a:cubicBezTo>
                <a:cubicBezTo>
                  <a:pt x="6234988" y="3221546"/>
                  <a:pt x="6104271" y="3243768"/>
                  <a:pt x="5968381" y="3262517"/>
                </a:cubicBezTo>
                <a:cubicBezTo>
                  <a:pt x="5968381" y="3262517"/>
                  <a:pt x="5968381" y="3262517"/>
                  <a:pt x="5772601" y="3288051"/>
                </a:cubicBezTo>
                <a:cubicBezTo>
                  <a:pt x="5704418" y="3297840"/>
                  <a:pt x="5636057" y="3306979"/>
                  <a:pt x="5571175" y="3310942"/>
                </a:cubicBezTo>
                <a:cubicBezTo>
                  <a:pt x="5233805" y="3358734"/>
                  <a:pt x="4889704" y="3392209"/>
                  <a:pt x="4545252" y="3411970"/>
                </a:cubicBezTo>
                <a:lnTo>
                  <a:pt x="4414545" y="3417742"/>
                </a:lnTo>
                <a:lnTo>
                  <a:pt x="4414546" y="3417742"/>
                </a:lnTo>
                <a:cubicBezTo>
                  <a:pt x="4413830" y="3428270"/>
                  <a:pt x="4406384" y="3435039"/>
                  <a:pt x="4406384" y="3435039"/>
                </a:cubicBezTo>
                <a:cubicBezTo>
                  <a:pt x="4406384" y="3435039"/>
                  <a:pt x="4418126" y="3431056"/>
                  <a:pt x="4415341" y="3440847"/>
                </a:cubicBezTo>
                <a:cubicBezTo>
                  <a:pt x="4415818" y="3444819"/>
                  <a:pt x="4410325" y="3448584"/>
                  <a:pt x="4408652" y="3451162"/>
                </a:cubicBezTo>
                <a:lnTo>
                  <a:pt x="4408818" y="3452008"/>
                </a:lnTo>
                <a:lnTo>
                  <a:pt x="4394083" y="3449893"/>
                </a:lnTo>
                <a:cubicBezTo>
                  <a:pt x="4332761" y="3445216"/>
                  <a:pt x="4270473" y="3451074"/>
                  <a:pt x="4212740" y="3453009"/>
                </a:cubicBezTo>
                <a:cubicBezTo>
                  <a:pt x="4118711" y="3456756"/>
                  <a:pt x="4034401" y="3469852"/>
                  <a:pt x="3942524" y="3474991"/>
                </a:cubicBezTo>
                <a:cubicBezTo>
                  <a:pt x="3855585" y="3482722"/>
                  <a:pt x="3766495" y="3489056"/>
                  <a:pt x="3670800" y="3495383"/>
                </a:cubicBezTo>
                <a:cubicBezTo>
                  <a:pt x="3591024" y="3496769"/>
                  <a:pt x="3515908" y="3501176"/>
                  <a:pt x="3428413" y="3504271"/>
                </a:cubicBezTo>
                <a:cubicBezTo>
                  <a:pt x="3416112" y="3503620"/>
                  <a:pt x="3375670" y="3507921"/>
                  <a:pt x="3419097" y="3509220"/>
                </a:cubicBezTo>
                <a:cubicBezTo>
                  <a:pt x="3439041" y="3507499"/>
                  <a:pt x="3461414" y="3506741"/>
                  <a:pt x="3480321" y="3507404"/>
                </a:cubicBezTo>
                <a:cubicBezTo>
                  <a:pt x="3514992" y="3507298"/>
                  <a:pt x="3532985" y="3508584"/>
                  <a:pt x="3564114" y="3509233"/>
                </a:cubicBezTo>
                <a:cubicBezTo>
                  <a:pt x="3614907" y="3508593"/>
                  <a:pt x="3675454" y="3498402"/>
                  <a:pt x="3726530" y="3497329"/>
                </a:cubicBezTo>
                <a:cubicBezTo>
                  <a:pt x="3807975" y="3493364"/>
                  <a:pt x="3885241" y="3490350"/>
                  <a:pt x="3974686" y="3484246"/>
                </a:cubicBezTo>
                <a:cubicBezTo>
                  <a:pt x="3990809" y="3483712"/>
                  <a:pt x="4021464" y="3480388"/>
                  <a:pt x="4045706" y="3481454"/>
                </a:cubicBezTo>
                <a:cubicBezTo>
                  <a:pt x="4066763" y="3483511"/>
                  <a:pt x="4044509" y="3488005"/>
                  <a:pt x="4034717" y="3488984"/>
                </a:cubicBezTo>
                <a:cubicBezTo>
                  <a:pt x="4014495" y="3491133"/>
                  <a:pt x="3989614" y="3490263"/>
                  <a:pt x="3969391" y="3492412"/>
                </a:cubicBezTo>
                <a:cubicBezTo>
                  <a:pt x="3876124" y="3499703"/>
                  <a:pt x="3792529" y="3502274"/>
                  <a:pt x="3709131" y="3509250"/>
                </a:cubicBezTo>
                <a:cubicBezTo>
                  <a:pt x="3591818" y="3519872"/>
                  <a:pt x="3475025" y="3515570"/>
                  <a:pt x="3364400" y="3515879"/>
                </a:cubicBezTo>
                <a:cubicBezTo>
                  <a:pt x="3309149" y="3517902"/>
                  <a:pt x="3250434" y="3521343"/>
                  <a:pt x="3191360" y="3524554"/>
                </a:cubicBezTo>
                <a:cubicBezTo>
                  <a:pt x="3046542" y="3528940"/>
                  <a:pt x="2899616" y="3513035"/>
                  <a:pt x="2752051" y="3497330"/>
                </a:cubicBezTo>
                <a:cubicBezTo>
                  <a:pt x="2728764" y="3493218"/>
                  <a:pt x="2707203" y="3486449"/>
                  <a:pt x="2685969" y="3485129"/>
                </a:cubicBezTo>
                <a:lnTo>
                  <a:pt x="2667963" y="3485808"/>
                </a:lnTo>
                <a:lnTo>
                  <a:pt x="2667571" y="3484982"/>
                </a:lnTo>
                <a:cubicBezTo>
                  <a:pt x="2666676" y="3484400"/>
                  <a:pt x="2665632" y="3484639"/>
                  <a:pt x="2664795" y="3485927"/>
                </a:cubicBezTo>
                <a:lnTo>
                  <a:pt x="2667963" y="3485808"/>
                </a:lnTo>
                <a:lnTo>
                  <a:pt x="2669454" y="3488947"/>
                </a:lnTo>
                <a:cubicBezTo>
                  <a:pt x="2642423" y="3486684"/>
                  <a:pt x="2611571" y="3485606"/>
                  <a:pt x="2609900" y="3488184"/>
                </a:cubicBezTo>
                <a:cubicBezTo>
                  <a:pt x="2611571" y="3485606"/>
                  <a:pt x="2622678" y="3492806"/>
                  <a:pt x="2622678" y="3492806"/>
                </a:cubicBezTo>
                <a:cubicBezTo>
                  <a:pt x="2629126" y="3496989"/>
                  <a:pt x="2619333" y="3497964"/>
                  <a:pt x="2628290" y="3503771"/>
                </a:cubicBezTo>
                <a:cubicBezTo>
                  <a:pt x="2636411" y="3505375"/>
                  <a:pt x="2659618" y="3508822"/>
                  <a:pt x="2676216" y="3512261"/>
                </a:cubicBezTo>
                <a:cubicBezTo>
                  <a:pt x="2701296" y="3516159"/>
                  <a:pt x="2727371" y="3520284"/>
                  <a:pt x="2753960" y="3524352"/>
                </a:cubicBezTo>
                <a:lnTo>
                  <a:pt x="2821481" y="3534163"/>
                </a:lnTo>
                <a:lnTo>
                  <a:pt x="2804452" y="3533372"/>
                </a:lnTo>
                <a:cubicBezTo>
                  <a:pt x="2774657" y="3530078"/>
                  <a:pt x="2745429" y="3525322"/>
                  <a:pt x="2717088" y="3520374"/>
                </a:cubicBezTo>
                <a:cubicBezTo>
                  <a:pt x="2660683" y="3510052"/>
                  <a:pt x="2596830" y="3506502"/>
                  <a:pt x="2535966" y="3497560"/>
                </a:cubicBezTo>
                <a:cubicBezTo>
                  <a:pt x="2503703" y="3491598"/>
                  <a:pt x="2471400" y="3486678"/>
                  <a:pt x="2440321" y="3481636"/>
                </a:cubicBezTo>
                <a:cubicBezTo>
                  <a:pt x="2409241" y="3476593"/>
                  <a:pt x="2379386" y="3471428"/>
                  <a:pt x="2352019" y="3464978"/>
                </a:cubicBezTo>
                <a:cubicBezTo>
                  <a:pt x="2385379" y="3467683"/>
                  <a:pt x="2422398" y="3473371"/>
                  <a:pt x="2456235" y="3480049"/>
                </a:cubicBezTo>
                <a:lnTo>
                  <a:pt x="2491382" y="3483915"/>
                </a:lnTo>
                <a:cubicBezTo>
                  <a:pt x="2495006" y="3478329"/>
                  <a:pt x="2467498" y="3472091"/>
                  <a:pt x="2461529" y="3471884"/>
                </a:cubicBezTo>
                <a:lnTo>
                  <a:pt x="2355715" y="3455581"/>
                </a:lnTo>
                <a:lnTo>
                  <a:pt x="2337973" y="3457531"/>
                </a:lnTo>
                <a:lnTo>
                  <a:pt x="2318759" y="3458207"/>
                </a:lnTo>
                <a:lnTo>
                  <a:pt x="2320693" y="3459928"/>
                </a:lnTo>
                <a:cubicBezTo>
                  <a:pt x="2319857" y="3461215"/>
                  <a:pt x="2318901" y="3461513"/>
                  <a:pt x="2317573" y="3461109"/>
                </a:cubicBezTo>
                <a:lnTo>
                  <a:pt x="2312789" y="3458416"/>
                </a:lnTo>
                <a:lnTo>
                  <a:pt x="2267088" y="3460026"/>
                </a:lnTo>
                <a:cubicBezTo>
                  <a:pt x="2242227" y="3460007"/>
                  <a:pt x="2218133" y="3459494"/>
                  <a:pt x="2200798" y="3459546"/>
                </a:cubicBezTo>
                <a:cubicBezTo>
                  <a:pt x="2131454" y="3459760"/>
                  <a:pt x="2080382" y="3460832"/>
                  <a:pt x="2014024" y="3455657"/>
                </a:cubicBezTo>
                <a:cubicBezTo>
                  <a:pt x="1984636" y="3453695"/>
                  <a:pt x="1956604" y="3451163"/>
                  <a:pt x="1929303" y="3448256"/>
                </a:cubicBezTo>
                <a:lnTo>
                  <a:pt x="1869634" y="3441080"/>
                </a:lnTo>
                <a:lnTo>
                  <a:pt x="1875314" y="3440640"/>
                </a:lnTo>
                <a:cubicBezTo>
                  <a:pt x="1888767" y="3440395"/>
                  <a:pt x="1905676" y="3441096"/>
                  <a:pt x="1920939" y="3440805"/>
                </a:cubicBezTo>
                <a:lnTo>
                  <a:pt x="1925366" y="3440507"/>
                </a:lnTo>
                <a:lnTo>
                  <a:pt x="1949494" y="3443393"/>
                </a:lnTo>
                <a:cubicBezTo>
                  <a:pt x="1976207" y="3446093"/>
                  <a:pt x="2002471" y="3448164"/>
                  <a:pt x="2027796" y="3449324"/>
                </a:cubicBezTo>
                <a:cubicBezTo>
                  <a:pt x="2083445" y="3453358"/>
                  <a:pt x="2139108" y="3452666"/>
                  <a:pt x="2195160" y="3450779"/>
                </a:cubicBezTo>
                <a:lnTo>
                  <a:pt x="2308904" y="3446950"/>
                </a:lnTo>
                <a:lnTo>
                  <a:pt x="2229377" y="3431241"/>
                </a:lnTo>
                <a:cubicBezTo>
                  <a:pt x="2263212" y="3432423"/>
                  <a:pt x="2300182" y="3438387"/>
                  <a:pt x="2337258" y="3444875"/>
                </a:cubicBezTo>
                <a:lnTo>
                  <a:pt x="2343204" y="3445795"/>
                </a:lnTo>
                <a:lnTo>
                  <a:pt x="2364884" y="3445065"/>
                </a:lnTo>
                <a:cubicBezTo>
                  <a:pt x="2367033" y="3446459"/>
                  <a:pt x="2385583" y="3446888"/>
                  <a:pt x="2383912" y="3449467"/>
                </a:cubicBezTo>
                <a:lnTo>
                  <a:pt x="2377294" y="3451070"/>
                </a:lnTo>
                <a:lnTo>
                  <a:pt x="2445766" y="3461662"/>
                </a:lnTo>
                <a:cubicBezTo>
                  <a:pt x="2425067" y="3459840"/>
                  <a:pt x="2462366" y="3465100"/>
                  <a:pt x="2462167" y="3460698"/>
                </a:cubicBezTo>
                <a:cubicBezTo>
                  <a:pt x="2461212" y="3452751"/>
                  <a:pt x="2447438" y="3459084"/>
                  <a:pt x="2447438" y="3459084"/>
                </a:cubicBezTo>
                <a:cubicBezTo>
                  <a:pt x="2406556" y="3451502"/>
                  <a:pt x="2366929" y="3444730"/>
                  <a:pt x="2328303" y="3437695"/>
                </a:cubicBezTo>
                <a:lnTo>
                  <a:pt x="2252236" y="3422237"/>
                </a:lnTo>
                <a:lnTo>
                  <a:pt x="2263319" y="3421222"/>
                </a:lnTo>
                <a:lnTo>
                  <a:pt x="2263801" y="3421126"/>
                </a:lnTo>
                <a:lnTo>
                  <a:pt x="2267194" y="3421574"/>
                </a:lnTo>
                <a:cubicBezTo>
                  <a:pt x="2275674" y="3423411"/>
                  <a:pt x="2319421" y="3432851"/>
                  <a:pt x="2321093" y="3430271"/>
                </a:cubicBezTo>
                <a:cubicBezTo>
                  <a:pt x="2323740" y="3426189"/>
                  <a:pt x="2313709" y="3422433"/>
                  <a:pt x="2303553" y="3420044"/>
                </a:cubicBezTo>
                <a:lnTo>
                  <a:pt x="2292161" y="3418790"/>
                </a:lnTo>
                <a:lnTo>
                  <a:pt x="2225043" y="3422155"/>
                </a:lnTo>
                <a:cubicBezTo>
                  <a:pt x="2080225" y="3426544"/>
                  <a:pt x="1933300" y="3410640"/>
                  <a:pt x="1785736" y="3394931"/>
                </a:cubicBezTo>
                <a:cubicBezTo>
                  <a:pt x="1762449" y="3390820"/>
                  <a:pt x="1740885" y="3384050"/>
                  <a:pt x="1719652" y="3382731"/>
                </a:cubicBezTo>
                <a:lnTo>
                  <a:pt x="1701647" y="3383410"/>
                </a:lnTo>
                <a:lnTo>
                  <a:pt x="1701255" y="3382584"/>
                </a:lnTo>
                <a:cubicBezTo>
                  <a:pt x="1700359" y="3382003"/>
                  <a:pt x="1699315" y="3382239"/>
                  <a:pt x="1698479" y="3383530"/>
                </a:cubicBezTo>
                <a:lnTo>
                  <a:pt x="1701647" y="3383410"/>
                </a:lnTo>
                <a:lnTo>
                  <a:pt x="1703136" y="3386550"/>
                </a:lnTo>
                <a:cubicBezTo>
                  <a:pt x="1676107" y="3384286"/>
                  <a:pt x="1645255" y="3383207"/>
                  <a:pt x="1643584" y="3385786"/>
                </a:cubicBezTo>
                <a:cubicBezTo>
                  <a:pt x="1645255" y="3383207"/>
                  <a:pt x="1656361" y="3390409"/>
                  <a:pt x="1656361" y="3390409"/>
                </a:cubicBezTo>
                <a:cubicBezTo>
                  <a:pt x="1662810" y="3394590"/>
                  <a:pt x="1653018" y="3395566"/>
                  <a:pt x="1661974" y="3401375"/>
                </a:cubicBezTo>
                <a:cubicBezTo>
                  <a:pt x="1670095" y="3402975"/>
                  <a:pt x="1693302" y="3406425"/>
                  <a:pt x="1709901" y="3409864"/>
                </a:cubicBezTo>
                <a:cubicBezTo>
                  <a:pt x="1734980" y="3413760"/>
                  <a:pt x="1761056" y="3417887"/>
                  <a:pt x="1787645" y="3421953"/>
                </a:cubicBezTo>
                <a:lnTo>
                  <a:pt x="1855163" y="3431766"/>
                </a:lnTo>
                <a:lnTo>
                  <a:pt x="1838135" y="3430975"/>
                </a:lnTo>
                <a:cubicBezTo>
                  <a:pt x="1808341" y="3427682"/>
                  <a:pt x="1779114" y="3422924"/>
                  <a:pt x="1750770" y="3417976"/>
                </a:cubicBezTo>
                <a:cubicBezTo>
                  <a:pt x="1694364" y="3407652"/>
                  <a:pt x="1630514" y="3404103"/>
                  <a:pt x="1569650" y="3395162"/>
                </a:cubicBezTo>
                <a:cubicBezTo>
                  <a:pt x="1537387" y="3389200"/>
                  <a:pt x="1505084" y="3384281"/>
                  <a:pt x="1474006" y="3379239"/>
                </a:cubicBezTo>
                <a:cubicBezTo>
                  <a:pt x="1442927" y="3374195"/>
                  <a:pt x="1413071" y="3369032"/>
                  <a:pt x="1385704" y="3362579"/>
                </a:cubicBezTo>
                <a:cubicBezTo>
                  <a:pt x="1419062" y="3365284"/>
                  <a:pt x="1456082" y="3370974"/>
                  <a:pt x="1489918" y="3377650"/>
                </a:cubicBezTo>
                <a:lnTo>
                  <a:pt x="1525067" y="3381518"/>
                </a:lnTo>
                <a:cubicBezTo>
                  <a:pt x="1528691" y="3375931"/>
                  <a:pt x="1501183" y="3369695"/>
                  <a:pt x="1495214" y="3369486"/>
                </a:cubicBezTo>
                <a:cubicBezTo>
                  <a:pt x="1419423" y="3354529"/>
                  <a:pt x="1328543" y="3348715"/>
                  <a:pt x="1263060" y="3328842"/>
                </a:cubicBezTo>
                <a:cubicBezTo>
                  <a:pt x="1330734" y="3331208"/>
                  <a:pt x="1410942" y="3352695"/>
                  <a:pt x="1479451" y="3359264"/>
                </a:cubicBezTo>
                <a:cubicBezTo>
                  <a:pt x="1458753" y="3357441"/>
                  <a:pt x="1496050" y="3362702"/>
                  <a:pt x="1495851" y="3358299"/>
                </a:cubicBezTo>
                <a:cubicBezTo>
                  <a:pt x="1494895" y="3350355"/>
                  <a:pt x="1481121" y="3356686"/>
                  <a:pt x="1481121" y="3356686"/>
                </a:cubicBezTo>
                <a:cubicBezTo>
                  <a:pt x="1440241" y="3349102"/>
                  <a:pt x="1400614" y="3342334"/>
                  <a:pt x="1361987" y="3335297"/>
                </a:cubicBezTo>
                <a:lnTo>
                  <a:pt x="1285921" y="3319838"/>
                </a:lnTo>
                <a:lnTo>
                  <a:pt x="1297004" y="3318823"/>
                </a:lnTo>
                <a:lnTo>
                  <a:pt x="1297486" y="3318729"/>
                </a:lnTo>
                <a:lnTo>
                  <a:pt x="1300879" y="3319176"/>
                </a:lnTo>
                <a:cubicBezTo>
                  <a:pt x="1309358" y="3321013"/>
                  <a:pt x="1353106" y="3330453"/>
                  <a:pt x="1354776" y="3327875"/>
                </a:cubicBezTo>
                <a:cubicBezTo>
                  <a:pt x="1360071" y="3319708"/>
                  <a:pt x="1314653" y="3312846"/>
                  <a:pt x="1318952" y="3315634"/>
                </a:cubicBezTo>
                <a:lnTo>
                  <a:pt x="1315085" y="3315090"/>
                </a:lnTo>
                <a:lnTo>
                  <a:pt x="1318664" y="3310576"/>
                </a:lnTo>
                <a:cubicBezTo>
                  <a:pt x="1316602" y="3309769"/>
                  <a:pt x="1311728" y="3309638"/>
                  <a:pt x="1305573" y="3309870"/>
                </a:cubicBezTo>
                <a:lnTo>
                  <a:pt x="1289831" y="3310996"/>
                </a:lnTo>
                <a:lnTo>
                  <a:pt x="1279144" y="3308749"/>
                </a:lnTo>
                <a:cubicBezTo>
                  <a:pt x="1274370" y="3301988"/>
                  <a:pt x="1314174" y="3308872"/>
                  <a:pt x="1314174" y="3308872"/>
                </a:cubicBezTo>
                <a:cubicBezTo>
                  <a:pt x="1389249" y="3323366"/>
                  <a:pt x="1456085" y="3332515"/>
                  <a:pt x="1518462" y="3343047"/>
                </a:cubicBezTo>
                <a:cubicBezTo>
                  <a:pt x="1524432" y="3343256"/>
                  <a:pt x="1596044" y="3359164"/>
                  <a:pt x="1599191" y="3349605"/>
                </a:cubicBezTo>
                <a:cubicBezTo>
                  <a:pt x="1600385" y="3343051"/>
                  <a:pt x="1550787" y="3337143"/>
                  <a:pt x="1588284" y="3346806"/>
                </a:cubicBezTo>
                <a:cubicBezTo>
                  <a:pt x="1529728" y="3335088"/>
                  <a:pt x="1477980" y="3327786"/>
                  <a:pt x="1421295" y="3317893"/>
                </a:cubicBezTo>
                <a:cubicBezTo>
                  <a:pt x="1419147" y="3316500"/>
                  <a:pt x="1361267" y="3313155"/>
                  <a:pt x="1358282" y="3307558"/>
                </a:cubicBezTo>
                <a:cubicBezTo>
                  <a:pt x="1359277" y="3296605"/>
                  <a:pt x="1395742" y="3308649"/>
                  <a:pt x="1395742" y="3308649"/>
                </a:cubicBezTo>
                <a:cubicBezTo>
                  <a:pt x="1470696" y="3319400"/>
                  <a:pt x="1512176" y="3323706"/>
                  <a:pt x="1583308" y="3335643"/>
                </a:cubicBezTo>
                <a:cubicBezTo>
                  <a:pt x="1589279" y="3335851"/>
                  <a:pt x="1656314" y="3349403"/>
                  <a:pt x="1657787" y="3342424"/>
                </a:cubicBezTo>
                <a:cubicBezTo>
                  <a:pt x="1654802" y="3336824"/>
                  <a:pt x="1599430" y="3335109"/>
                  <a:pt x="1605402" y="3335316"/>
                </a:cubicBezTo>
                <a:cubicBezTo>
                  <a:pt x="1586652" y="3330486"/>
                  <a:pt x="1574353" y="3329836"/>
                  <a:pt x="1552818" y="3323808"/>
                </a:cubicBezTo>
                <a:cubicBezTo>
                  <a:pt x="1585341" y="3322309"/>
                  <a:pt x="1615831" y="3334143"/>
                  <a:pt x="1646683" y="3335222"/>
                </a:cubicBezTo>
                <a:cubicBezTo>
                  <a:pt x="1654802" y="3336824"/>
                  <a:pt x="1664755" y="3331678"/>
                  <a:pt x="1677054" y="3332327"/>
                </a:cubicBezTo>
                <a:cubicBezTo>
                  <a:pt x="1709218" y="3330595"/>
                  <a:pt x="1753684" y="3340501"/>
                  <a:pt x="1784533" y="3341577"/>
                </a:cubicBezTo>
                <a:cubicBezTo>
                  <a:pt x="1774382" y="3342323"/>
                  <a:pt x="1799261" y="3343193"/>
                  <a:pt x="1800934" y="3340614"/>
                </a:cubicBezTo>
                <a:cubicBezTo>
                  <a:pt x="1806228" y="3332448"/>
                  <a:pt x="1775577" y="3335771"/>
                  <a:pt x="1773426" y="3334378"/>
                </a:cubicBezTo>
                <a:cubicBezTo>
                  <a:pt x="1694290" y="3324579"/>
                  <a:pt x="1617665" y="3316407"/>
                  <a:pt x="1546051" y="3300498"/>
                </a:cubicBezTo>
                <a:cubicBezTo>
                  <a:pt x="1617825" y="3301248"/>
                  <a:pt x="1667263" y="3322316"/>
                  <a:pt x="1737244" y="3321905"/>
                </a:cubicBezTo>
                <a:cubicBezTo>
                  <a:pt x="1735293" y="3324913"/>
                  <a:pt x="1784017" y="3318045"/>
                  <a:pt x="1760810" y="3314598"/>
                </a:cubicBezTo>
                <a:cubicBezTo>
                  <a:pt x="1679525" y="3303406"/>
                  <a:pt x="1609225" y="3295672"/>
                  <a:pt x="1535943" y="3282342"/>
                </a:cubicBezTo>
                <a:cubicBezTo>
                  <a:pt x="1518707" y="3279102"/>
                  <a:pt x="1478700" y="3267813"/>
                  <a:pt x="1518031" y="3270728"/>
                </a:cubicBezTo>
                <a:cubicBezTo>
                  <a:pt x="1565480" y="3275243"/>
                  <a:pt x="1617389" y="3278378"/>
                  <a:pt x="1669137" y="3285680"/>
                </a:cubicBezTo>
                <a:cubicBezTo>
                  <a:pt x="1683864" y="3287295"/>
                  <a:pt x="1737645" y="3292252"/>
                  <a:pt x="1695689" y="3283970"/>
                </a:cubicBezTo>
                <a:cubicBezTo>
                  <a:pt x="1655880" y="3277086"/>
                  <a:pt x="1612184" y="3271490"/>
                  <a:pt x="1569582" y="3266074"/>
                </a:cubicBezTo>
                <a:lnTo>
                  <a:pt x="1518668" y="3259443"/>
                </a:lnTo>
                <a:lnTo>
                  <a:pt x="1541468" y="3253888"/>
                </a:lnTo>
                <a:cubicBezTo>
                  <a:pt x="1570687" y="3239014"/>
                  <a:pt x="1531656" y="3243912"/>
                  <a:pt x="1506629" y="3248875"/>
                </a:cubicBezTo>
                <a:lnTo>
                  <a:pt x="1473105" y="3252749"/>
                </a:lnTo>
                <a:lnTo>
                  <a:pt x="1450042" y="3249231"/>
                </a:lnTo>
                <a:lnTo>
                  <a:pt x="1447257" y="3248817"/>
                </a:lnTo>
                <a:lnTo>
                  <a:pt x="1460580" y="3246460"/>
                </a:lnTo>
                <a:cubicBezTo>
                  <a:pt x="1478507" y="3243203"/>
                  <a:pt x="1496303" y="3240295"/>
                  <a:pt x="1513484" y="3239061"/>
                </a:cubicBezTo>
                <a:cubicBezTo>
                  <a:pt x="1552023" y="3234030"/>
                  <a:pt x="1598455" y="3235396"/>
                  <a:pt x="1638229" y="3227020"/>
                </a:cubicBezTo>
                <a:cubicBezTo>
                  <a:pt x="1681443" y="3219559"/>
                  <a:pt x="1623005" y="3222954"/>
                  <a:pt x="1599417" y="3224010"/>
                </a:cubicBezTo>
                <a:cubicBezTo>
                  <a:pt x="1575829" y="3225065"/>
                  <a:pt x="1548596" y="3225760"/>
                  <a:pt x="1540978" y="3227405"/>
                </a:cubicBezTo>
                <a:cubicBezTo>
                  <a:pt x="1535084" y="3225829"/>
                  <a:pt x="1522803" y="3222550"/>
                  <a:pt x="1519858" y="3221765"/>
                </a:cubicBezTo>
                <a:cubicBezTo>
                  <a:pt x="1509781" y="3222752"/>
                  <a:pt x="1505112" y="3225182"/>
                  <a:pt x="1497778" y="3227513"/>
                </a:cubicBezTo>
                <a:cubicBezTo>
                  <a:pt x="1494830" y="3226726"/>
                  <a:pt x="1486939" y="3220327"/>
                  <a:pt x="1476166" y="3221742"/>
                </a:cubicBezTo>
                <a:cubicBezTo>
                  <a:pt x="1466092" y="3222727"/>
                  <a:pt x="1439830" y="3231037"/>
                  <a:pt x="1419933" y="3229402"/>
                </a:cubicBezTo>
                <a:cubicBezTo>
                  <a:pt x="1387012" y="3227965"/>
                  <a:pt x="1437353" y="3218731"/>
                  <a:pt x="1447918" y="3217876"/>
                </a:cubicBezTo>
                <a:cubicBezTo>
                  <a:pt x="1462870" y="3213902"/>
                  <a:pt x="1478838" y="3214488"/>
                  <a:pt x="1486458" y="3212846"/>
                </a:cubicBezTo>
                <a:cubicBezTo>
                  <a:pt x="1490640" y="3210285"/>
                  <a:pt x="1493310" y="3203031"/>
                  <a:pt x="1500440" y="3201256"/>
                </a:cubicBezTo>
                <a:cubicBezTo>
                  <a:pt x="1510868" y="3196382"/>
                  <a:pt x="1529902" y="3194876"/>
                  <a:pt x="1550622" y="3194281"/>
                </a:cubicBezTo>
                <a:lnTo>
                  <a:pt x="1610721" y="3192770"/>
                </a:lnTo>
                <a:lnTo>
                  <a:pt x="1609419" y="3192948"/>
                </a:lnTo>
                <a:lnTo>
                  <a:pt x="1606282" y="3193327"/>
                </a:lnTo>
                <a:cubicBezTo>
                  <a:pt x="1605709" y="3193407"/>
                  <a:pt x="1606024" y="3193387"/>
                  <a:pt x="1606982" y="3193280"/>
                </a:cubicBezTo>
                <a:lnTo>
                  <a:pt x="1609419" y="3192948"/>
                </a:lnTo>
                <a:lnTo>
                  <a:pt x="1610932" y="3192763"/>
                </a:lnTo>
                <a:lnTo>
                  <a:pt x="1610721" y="3192770"/>
                </a:lnTo>
                <a:lnTo>
                  <a:pt x="1618467" y="3191714"/>
                </a:lnTo>
                <a:cubicBezTo>
                  <a:pt x="1628625" y="3190136"/>
                  <a:pt x="1641140" y="3187655"/>
                  <a:pt x="1640139" y="3185243"/>
                </a:cubicBezTo>
                <a:cubicBezTo>
                  <a:pt x="1639659" y="3177759"/>
                  <a:pt x="1598653" y="3189486"/>
                  <a:pt x="1598653" y="3189486"/>
                </a:cubicBezTo>
                <a:cubicBezTo>
                  <a:pt x="1550779" y="3192023"/>
                  <a:pt x="1512240" y="3197053"/>
                  <a:pt x="1467805" y="3200510"/>
                </a:cubicBezTo>
                <a:cubicBezTo>
                  <a:pt x="1457239" y="3201367"/>
                  <a:pt x="1444961" y="3198088"/>
                  <a:pt x="1428500" y="3197368"/>
                </a:cubicBezTo>
                <a:cubicBezTo>
                  <a:pt x="1407859" y="3199210"/>
                  <a:pt x="1399292" y="3204890"/>
                  <a:pt x="1388247" y="3198264"/>
                </a:cubicBezTo>
                <a:cubicBezTo>
                  <a:pt x="1380355" y="3191867"/>
                  <a:pt x="1384056" y="3181823"/>
                  <a:pt x="1378160" y="3180249"/>
                </a:cubicBezTo>
                <a:cubicBezTo>
                  <a:pt x="1362934" y="3176184"/>
                  <a:pt x="1311360" y="3188765"/>
                  <a:pt x="1290513" y="3191165"/>
                </a:cubicBezTo>
                <a:lnTo>
                  <a:pt x="1256785" y="3195283"/>
                </a:lnTo>
                <a:lnTo>
                  <a:pt x="1253079" y="3193558"/>
                </a:lnTo>
                <a:lnTo>
                  <a:pt x="1242016" y="3189583"/>
                </a:lnTo>
                <a:lnTo>
                  <a:pt x="1252802" y="3187913"/>
                </a:lnTo>
                <a:cubicBezTo>
                  <a:pt x="1304487" y="3180341"/>
                  <a:pt x="1357514" y="3172591"/>
                  <a:pt x="1414715" y="3163044"/>
                </a:cubicBezTo>
                <a:cubicBezTo>
                  <a:pt x="1424789" y="3162057"/>
                  <a:pt x="1449610" y="3157655"/>
                  <a:pt x="1478076" y="3153611"/>
                </a:cubicBezTo>
                <a:cubicBezTo>
                  <a:pt x="1488642" y="3152756"/>
                  <a:pt x="1568670" y="3143481"/>
                  <a:pt x="1525469" y="3143590"/>
                </a:cubicBezTo>
                <a:cubicBezTo>
                  <a:pt x="1484931" y="3143796"/>
                  <a:pt x="1547551" y="3137841"/>
                  <a:pt x="1554679" y="3136068"/>
                </a:cubicBezTo>
                <a:cubicBezTo>
                  <a:pt x="1559352" y="3133638"/>
                  <a:pt x="1573332" y="3122049"/>
                  <a:pt x="1571617" y="3117917"/>
                </a:cubicBezTo>
                <a:cubicBezTo>
                  <a:pt x="1568671" y="3117128"/>
                  <a:pt x="1481025" y="3128045"/>
                  <a:pt x="1470459" y="3128901"/>
                </a:cubicBezTo>
                <a:cubicBezTo>
                  <a:pt x="1443925" y="3129169"/>
                  <a:pt x="1419639" y="3130653"/>
                  <a:pt x="1400232" y="3129148"/>
                </a:cubicBezTo>
                <a:cubicBezTo>
                  <a:pt x="1397286" y="3128360"/>
                  <a:pt x="1389188" y="3122520"/>
                  <a:pt x="1386240" y="3121733"/>
                </a:cubicBezTo>
                <a:lnTo>
                  <a:pt x="1350676" y="3127130"/>
                </a:lnTo>
                <a:lnTo>
                  <a:pt x="1356993" y="3128591"/>
                </a:lnTo>
                <a:cubicBezTo>
                  <a:pt x="1355323" y="3131171"/>
                  <a:pt x="1313206" y="3138050"/>
                  <a:pt x="1311056" y="3136656"/>
                </a:cubicBezTo>
                <a:cubicBezTo>
                  <a:pt x="1270253" y="3140725"/>
                  <a:pt x="1208551" y="3138565"/>
                  <a:pt x="1173880" y="3138673"/>
                </a:cubicBezTo>
                <a:cubicBezTo>
                  <a:pt x="1104535" y="3138886"/>
                  <a:pt x="1053464" y="3139957"/>
                  <a:pt x="987105" y="3134783"/>
                </a:cubicBezTo>
                <a:cubicBezTo>
                  <a:pt x="957719" y="3132820"/>
                  <a:pt x="929688" y="3130288"/>
                  <a:pt x="902384" y="3127379"/>
                </a:cubicBezTo>
                <a:lnTo>
                  <a:pt x="842716" y="3120206"/>
                </a:lnTo>
                <a:lnTo>
                  <a:pt x="848396" y="3119765"/>
                </a:lnTo>
                <a:cubicBezTo>
                  <a:pt x="861848" y="3119521"/>
                  <a:pt x="878758" y="3120223"/>
                  <a:pt x="894023" y="3119931"/>
                </a:cubicBezTo>
                <a:lnTo>
                  <a:pt x="898446" y="3119634"/>
                </a:lnTo>
                <a:lnTo>
                  <a:pt x="922576" y="3122520"/>
                </a:lnTo>
                <a:cubicBezTo>
                  <a:pt x="949290" y="3125217"/>
                  <a:pt x="975552" y="3127289"/>
                  <a:pt x="1000879" y="3128450"/>
                </a:cubicBezTo>
                <a:cubicBezTo>
                  <a:pt x="1056530" y="3132483"/>
                  <a:pt x="1112190" y="3131793"/>
                  <a:pt x="1168243" y="3129906"/>
                </a:cubicBezTo>
                <a:lnTo>
                  <a:pt x="1322969" y="3124696"/>
                </a:lnTo>
                <a:lnTo>
                  <a:pt x="1329035" y="3121779"/>
                </a:lnTo>
                <a:lnTo>
                  <a:pt x="1328154" y="3123503"/>
                </a:lnTo>
                <a:lnTo>
                  <a:pt x="1324855" y="3124340"/>
                </a:lnTo>
                <a:lnTo>
                  <a:pt x="1327056" y="3124558"/>
                </a:lnTo>
                <a:lnTo>
                  <a:pt x="1327624" y="3124540"/>
                </a:lnTo>
                <a:lnTo>
                  <a:pt x="1328154" y="3123503"/>
                </a:lnTo>
                <a:lnTo>
                  <a:pt x="1334223" y="3121962"/>
                </a:lnTo>
                <a:lnTo>
                  <a:pt x="1338289" y="3122107"/>
                </a:lnTo>
                <a:cubicBezTo>
                  <a:pt x="1340922" y="3121735"/>
                  <a:pt x="1342754" y="3121153"/>
                  <a:pt x="1342754" y="3121153"/>
                </a:cubicBezTo>
                <a:cubicBezTo>
                  <a:pt x="1342754" y="3121153"/>
                  <a:pt x="1346456" y="3111110"/>
                  <a:pt x="1354280" y="3108908"/>
                </a:cubicBezTo>
                <a:cubicBezTo>
                  <a:pt x="1370261" y="3102145"/>
                  <a:pt x="1413464" y="3102036"/>
                  <a:pt x="1428207" y="3098620"/>
                </a:cubicBezTo>
                <a:cubicBezTo>
                  <a:pt x="1429681" y="3099013"/>
                  <a:pt x="1431087" y="3097398"/>
                  <a:pt x="1432647" y="3095362"/>
                </a:cubicBezTo>
                <a:lnTo>
                  <a:pt x="1435013" y="3092815"/>
                </a:lnTo>
                <a:lnTo>
                  <a:pt x="1371168" y="3092605"/>
                </a:lnTo>
                <a:lnTo>
                  <a:pt x="1275054" y="3097424"/>
                </a:lnTo>
                <a:lnTo>
                  <a:pt x="1210432" y="3106596"/>
                </a:lnTo>
                <a:lnTo>
                  <a:pt x="1202916" y="3104253"/>
                </a:lnTo>
                <a:lnTo>
                  <a:pt x="1189967" y="3101053"/>
                </a:lnTo>
                <a:lnTo>
                  <a:pt x="979501" y="3095204"/>
                </a:lnTo>
                <a:cubicBezTo>
                  <a:pt x="906223" y="3089814"/>
                  <a:pt x="832599" y="3081911"/>
                  <a:pt x="758818" y="3074058"/>
                </a:cubicBezTo>
                <a:cubicBezTo>
                  <a:pt x="735531" y="3069946"/>
                  <a:pt x="713967" y="3063177"/>
                  <a:pt x="692734" y="3061857"/>
                </a:cubicBezTo>
                <a:lnTo>
                  <a:pt x="674730" y="3062537"/>
                </a:lnTo>
                <a:lnTo>
                  <a:pt x="674338" y="3061709"/>
                </a:lnTo>
                <a:cubicBezTo>
                  <a:pt x="673441" y="3061128"/>
                  <a:pt x="672398" y="3061365"/>
                  <a:pt x="671561" y="3062656"/>
                </a:cubicBezTo>
                <a:lnTo>
                  <a:pt x="674730" y="3062537"/>
                </a:lnTo>
                <a:lnTo>
                  <a:pt x="676219" y="3065676"/>
                </a:lnTo>
                <a:cubicBezTo>
                  <a:pt x="649188" y="3063412"/>
                  <a:pt x="618338" y="3062333"/>
                  <a:pt x="616666" y="3064912"/>
                </a:cubicBezTo>
                <a:cubicBezTo>
                  <a:pt x="618338" y="3062333"/>
                  <a:pt x="629443" y="3069533"/>
                  <a:pt x="629443" y="3069533"/>
                </a:cubicBezTo>
                <a:cubicBezTo>
                  <a:pt x="635893" y="3073716"/>
                  <a:pt x="626100" y="3074692"/>
                  <a:pt x="635057" y="3080499"/>
                </a:cubicBezTo>
                <a:cubicBezTo>
                  <a:pt x="643178" y="3082101"/>
                  <a:pt x="666384" y="3085550"/>
                  <a:pt x="682983" y="3088987"/>
                </a:cubicBezTo>
                <a:cubicBezTo>
                  <a:pt x="708062" y="3092885"/>
                  <a:pt x="734138" y="3097013"/>
                  <a:pt x="760727" y="3101079"/>
                </a:cubicBezTo>
                <a:lnTo>
                  <a:pt x="828246" y="3110892"/>
                </a:lnTo>
                <a:lnTo>
                  <a:pt x="811217" y="3110100"/>
                </a:lnTo>
                <a:cubicBezTo>
                  <a:pt x="781422" y="3106807"/>
                  <a:pt x="752195" y="3102048"/>
                  <a:pt x="723852" y="3097102"/>
                </a:cubicBezTo>
                <a:cubicBezTo>
                  <a:pt x="667446" y="3086779"/>
                  <a:pt x="603597" y="3083230"/>
                  <a:pt x="542732" y="3074289"/>
                </a:cubicBezTo>
                <a:cubicBezTo>
                  <a:pt x="510469" y="3068326"/>
                  <a:pt x="478166" y="3063405"/>
                  <a:pt x="447086" y="3058364"/>
                </a:cubicBezTo>
                <a:cubicBezTo>
                  <a:pt x="416008" y="3053321"/>
                  <a:pt x="386153" y="3048156"/>
                  <a:pt x="358786" y="3041706"/>
                </a:cubicBezTo>
                <a:cubicBezTo>
                  <a:pt x="392145" y="3044410"/>
                  <a:pt x="429165" y="3050100"/>
                  <a:pt x="462999" y="3056777"/>
                </a:cubicBezTo>
                <a:lnTo>
                  <a:pt x="498149" y="3060643"/>
                </a:lnTo>
                <a:cubicBezTo>
                  <a:pt x="501773" y="3055057"/>
                  <a:pt x="474266" y="3048818"/>
                  <a:pt x="468296" y="3048612"/>
                </a:cubicBezTo>
                <a:cubicBezTo>
                  <a:pt x="392504" y="3033654"/>
                  <a:pt x="301624" y="3027841"/>
                  <a:pt x="236142" y="3007969"/>
                </a:cubicBezTo>
                <a:cubicBezTo>
                  <a:pt x="303815" y="3010334"/>
                  <a:pt x="384025" y="3031819"/>
                  <a:pt x="452532" y="3038390"/>
                </a:cubicBezTo>
                <a:cubicBezTo>
                  <a:pt x="431834" y="3036567"/>
                  <a:pt x="469132" y="3041829"/>
                  <a:pt x="468934" y="3037424"/>
                </a:cubicBezTo>
                <a:cubicBezTo>
                  <a:pt x="467978" y="3029479"/>
                  <a:pt x="454203" y="3035812"/>
                  <a:pt x="454203" y="3035812"/>
                </a:cubicBezTo>
                <a:cubicBezTo>
                  <a:pt x="413322" y="3028229"/>
                  <a:pt x="373694" y="3021460"/>
                  <a:pt x="335069" y="3014422"/>
                </a:cubicBezTo>
                <a:lnTo>
                  <a:pt x="259002" y="2998962"/>
                </a:lnTo>
                <a:lnTo>
                  <a:pt x="270086" y="2997948"/>
                </a:lnTo>
                <a:lnTo>
                  <a:pt x="270567" y="2997855"/>
                </a:lnTo>
                <a:lnTo>
                  <a:pt x="273961" y="2998303"/>
                </a:lnTo>
                <a:cubicBezTo>
                  <a:pt x="282440" y="3000140"/>
                  <a:pt x="326188" y="3009580"/>
                  <a:pt x="327859" y="3006999"/>
                </a:cubicBezTo>
                <a:cubicBezTo>
                  <a:pt x="333153" y="2998833"/>
                  <a:pt x="287733" y="2991972"/>
                  <a:pt x="292033" y="2994760"/>
                </a:cubicBezTo>
                <a:lnTo>
                  <a:pt x="288168" y="2994217"/>
                </a:lnTo>
                <a:lnTo>
                  <a:pt x="291746" y="2989703"/>
                </a:lnTo>
                <a:cubicBezTo>
                  <a:pt x="289685" y="2988895"/>
                  <a:pt x="284811" y="2988761"/>
                  <a:pt x="278653" y="2988996"/>
                </a:cubicBezTo>
                <a:lnTo>
                  <a:pt x="262913" y="2990123"/>
                </a:lnTo>
                <a:lnTo>
                  <a:pt x="252227" y="2987874"/>
                </a:lnTo>
                <a:cubicBezTo>
                  <a:pt x="247451" y="2981113"/>
                  <a:pt x="287256" y="2987999"/>
                  <a:pt x="287256" y="2987999"/>
                </a:cubicBezTo>
                <a:cubicBezTo>
                  <a:pt x="362332" y="3002492"/>
                  <a:pt x="429168" y="3011640"/>
                  <a:pt x="491544" y="3022171"/>
                </a:cubicBezTo>
                <a:cubicBezTo>
                  <a:pt x="497514" y="3022381"/>
                  <a:pt x="569128" y="3038291"/>
                  <a:pt x="572272" y="3028730"/>
                </a:cubicBezTo>
                <a:cubicBezTo>
                  <a:pt x="573468" y="3022178"/>
                  <a:pt x="523867" y="3016269"/>
                  <a:pt x="561367" y="3025929"/>
                </a:cubicBezTo>
                <a:cubicBezTo>
                  <a:pt x="502809" y="3014214"/>
                  <a:pt x="451061" y="3006912"/>
                  <a:pt x="394377" y="2997019"/>
                </a:cubicBezTo>
                <a:cubicBezTo>
                  <a:pt x="392228" y="2995624"/>
                  <a:pt x="334348" y="2992282"/>
                  <a:pt x="331363" y="2986683"/>
                </a:cubicBezTo>
                <a:cubicBezTo>
                  <a:pt x="332359" y="2975731"/>
                  <a:pt x="368822" y="2987774"/>
                  <a:pt x="368822" y="2987774"/>
                </a:cubicBezTo>
                <a:cubicBezTo>
                  <a:pt x="443777" y="2998525"/>
                  <a:pt x="485256" y="3002833"/>
                  <a:pt x="556390" y="3014769"/>
                </a:cubicBezTo>
                <a:cubicBezTo>
                  <a:pt x="562362" y="3014978"/>
                  <a:pt x="629396" y="3028529"/>
                  <a:pt x="630869" y="3021548"/>
                </a:cubicBezTo>
                <a:cubicBezTo>
                  <a:pt x="627885" y="3015950"/>
                  <a:pt x="572512" y="3014234"/>
                  <a:pt x="578484" y="3014442"/>
                </a:cubicBezTo>
                <a:cubicBezTo>
                  <a:pt x="559734" y="3009611"/>
                  <a:pt x="547435" y="3008962"/>
                  <a:pt x="525900" y="3002934"/>
                </a:cubicBezTo>
                <a:cubicBezTo>
                  <a:pt x="558421" y="3001435"/>
                  <a:pt x="588912" y="3013269"/>
                  <a:pt x="619762" y="3014348"/>
                </a:cubicBezTo>
                <a:cubicBezTo>
                  <a:pt x="627885" y="3015950"/>
                  <a:pt x="637836" y="3010804"/>
                  <a:pt x="650136" y="3011454"/>
                </a:cubicBezTo>
                <a:cubicBezTo>
                  <a:pt x="682301" y="3009721"/>
                  <a:pt x="726764" y="3019626"/>
                  <a:pt x="757615" y="3020705"/>
                </a:cubicBezTo>
                <a:cubicBezTo>
                  <a:pt x="747464" y="3021448"/>
                  <a:pt x="772344" y="3022319"/>
                  <a:pt x="774016" y="3019739"/>
                </a:cubicBezTo>
                <a:cubicBezTo>
                  <a:pt x="779309" y="3011573"/>
                  <a:pt x="748659" y="3014897"/>
                  <a:pt x="746509" y="3013503"/>
                </a:cubicBezTo>
                <a:cubicBezTo>
                  <a:pt x="667372" y="3003704"/>
                  <a:pt x="590745" y="2995532"/>
                  <a:pt x="519134" y="2979623"/>
                </a:cubicBezTo>
                <a:cubicBezTo>
                  <a:pt x="590907" y="2980374"/>
                  <a:pt x="640345" y="3001439"/>
                  <a:pt x="710326" y="3001030"/>
                </a:cubicBezTo>
                <a:cubicBezTo>
                  <a:pt x="708375" y="3004038"/>
                  <a:pt x="757098" y="2997171"/>
                  <a:pt x="733892" y="2993725"/>
                </a:cubicBezTo>
                <a:cubicBezTo>
                  <a:pt x="652607" y="2982530"/>
                  <a:pt x="582309" y="2974799"/>
                  <a:pt x="509025" y="2961469"/>
                </a:cubicBezTo>
                <a:cubicBezTo>
                  <a:pt x="491789" y="2958228"/>
                  <a:pt x="451783" y="2946940"/>
                  <a:pt x="491114" y="2949853"/>
                </a:cubicBezTo>
                <a:cubicBezTo>
                  <a:pt x="538562" y="2954370"/>
                  <a:pt x="590470" y="2957503"/>
                  <a:pt x="642218" y="2964806"/>
                </a:cubicBezTo>
                <a:cubicBezTo>
                  <a:pt x="656946" y="2966419"/>
                  <a:pt x="710726" y="2971376"/>
                  <a:pt x="668769" y="2963095"/>
                </a:cubicBezTo>
                <a:cubicBezTo>
                  <a:pt x="628963" y="2956211"/>
                  <a:pt x="585266" y="2950617"/>
                  <a:pt x="542662" y="2945199"/>
                </a:cubicBezTo>
                <a:lnTo>
                  <a:pt x="491750" y="2938570"/>
                </a:lnTo>
                <a:lnTo>
                  <a:pt x="514549" y="2933014"/>
                </a:lnTo>
                <a:cubicBezTo>
                  <a:pt x="543769" y="2918141"/>
                  <a:pt x="504737" y="2923039"/>
                  <a:pt x="479710" y="2928001"/>
                </a:cubicBezTo>
                <a:lnTo>
                  <a:pt x="446188" y="2931874"/>
                </a:lnTo>
                <a:lnTo>
                  <a:pt x="423124" y="2928356"/>
                </a:lnTo>
                <a:lnTo>
                  <a:pt x="420341" y="2927944"/>
                </a:lnTo>
                <a:lnTo>
                  <a:pt x="433664" y="2925587"/>
                </a:lnTo>
                <a:cubicBezTo>
                  <a:pt x="451590" y="2922329"/>
                  <a:pt x="469385" y="2919421"/>
                  <a:pt x="486565" y="2918185"/>
                </a:cubicBezTo>
                <a:cubicBezTo>
                  <a:pt x="525106" y="2913156"/>
                  <a:pt x="571537" y="2914523"/>
                  <a:pt x="611312" y="2906145"/>
                </a:cubicBezTo>
                <a:cubicBezTo>
                  <a:pt x="654525" y="2898685"/>
                  <a:pt x="596086" y="2902080"/>
                  <a:pt x="572500" y="2903134"/>
                </a:cubicBezTo>
                <a:cubicBezTo>
                  <a:pt x="548912" y="2904190"/>
                  <a:pt x="521679" y="2904887"/>
                  <a:pt x="514060" y="2906528"/>
                </a:cubicBezTo>
                <a:cubicBezTo>
                  <a:pt x="508166" y="2904954"/>
                  <a:pt x="495886" y="2901676"/>
                  <a:pt x="492941" y="2900889"/>
                </a:cubicBezTo>
                <a:cubicBezTo>
                  <a:pt x="482864" y="2901876"/>
                  <a:pt x="478192" y="2904306"/>
                  <a:pt x="470858" y="2906638"/>
                </a:cubicBezTo>
                <a:cubicBezTo>
                  <a:pt x="467912" y="2905851"/>
                  <a:pt x="460020" y="2899453"/>
                  <a:pt x="449248" y="2900868"/>
                </a:cubicBezTo>
                <a:cubicBezTo>
                  <a:pt x="439173" y="2901853"/>
                  <a:pt x="412911" y="2910162"/>
                  <a:pt x="393013" y="2908525"/>
                </a:cubicBezTo>
                <a:cubicBezTo>
                  <a:pt x="360094" y="2907091"/>
                  <a:pt x="410434" y="2897857"/>
                  <a:pt x="420998" y="2897001"/>
                </a:cubicBezTo>
                <a:cubicBezTo>
                  <a:pt x="435952" y="2893025"/>
                  <a:pt x="451922" y="2893614"/>
                  <a:pt x="459539" y="2891970"/>
                </a:cubicBezTo>
                <a:cubicBezTo>
                  <a:pt x="463719" y="2889409"/>
                  <a:pt x="466394" y="2882157"/>
                  <a:pt x="473521" y="2880383"/>
                </a:cubicBezTo>
                <a:lnTo>
                  <a:pt x="499430" y="2876780"/>
                </a:lnTo>
                <a:lnTo>
                  <a:pt x="486964" y="2875753"/>
                </a:lnTo>
                <a:lnTo>
                  <a:pt x="440888" y="2879636"/>
                </a:lnTo>
                <a:cubicBezTo>
                  <a:pt x="430320" y="2880491"/>
                  <a:pt x="418043" y="2877214"/>
                  <a:pt x="401582" y="2876494"/>
                </a:cubicBezTo>
                <a:cubicBezTo>
                  <a:pt x="380941" y="2878339"/>
                  <a:pt x="372376" y="2884016"/>
                  <a:pt x="361329" y="2877390"/>
                </a:cubicBezTo>
                <a:lnTo>
                  <a:pt x="354296" y="2864826"/>
                </a:lnTo>
                <a:lnTo>
                  <a:pt x="351933" y="2864631"/>
                </a:lnTo>
                <a:lnTo>
                  <a:pt x="324071" y="2861349"/>
                </a:lnTo>
                <a:lnTo>
                  <a:pt x="309528" y="2862409"/>
                </a:lnTo>
                <a:cubicBezTo>
                  <a:pt x="292126" y="2865345"/>
                  <a:pt x="274021" y="2869091"/>
                  <a:pt x="263598" y="2870290"/>
                </a:cubicBezTo>
                <a:lnTo>
                  <a:pt x="229866" y="2874408"/>
                </a:lnTo>
                <a:lnTo>
                  <a:pt x="226163" y="2872683"/>
                </a:lnTo>
                <a:lnTo>
                  <a:pt x="215095" y="2868709"/>
                </a:lnTo>
                <a:lnTo>
                  <a:pt x="225885" y="2867039"/>
                </a:lnTo>
                <a:lnTo>
                  <a:pt x="289452" y="2857276"/>
                </a:lnTo>
                <a:lnTo>
                  <a:pt x="176328" y="2843957"/>
                </a:lnTo>
                <a:lnTo>
                  <a:pt x="182430" y="2838107"/>
                </a:lnTo>
                <a:lnTo>
                  <a:pt x="181816" y="2838031"/>
                </a:lnTo>
                <a:lnTo>
                  <a:pt x="147988" y="2835613"/>
                </a:lnTo>
                <a:lnTo>
                  <a:pt x="64273" y="2832234"/>
                </a:lnTo>
                <a:lnTo>
                  <a:pt x="64856" y="2829673"/>
                </a:lnTo>
                <a:lnTo>
                  <a:pt x="3203" y="2825268"/>
                </a:lnTo>
                <a:lnTo>
                  <a:pt x="1" y="2824872"/>
                </a:lnTo>
                <a:lnTo>
                  <a:pt x="0" y="1666182"/>
                </a:lnTo>
                <a:lnTo>
                  <a:pt x="218" y="1666033"/>
                </a:lnTo>
                <a:lnTo>
                  <a:pt x="0" y="1665993"/>
                </a:lnTo>
                <a:lnTo>
                  <a:pt x="0" y="1658043"/>
                </a:lnTo>
                <a:lnTo>
                  <a:pt x="6333" y="1658725"/>
                </a:lnTo>
                <a:cubicBezTo>
                  <a:pt x="13707" y="1658335"/>
                  <a:pt x="16208" y="1657668"/>
                  <a:pt x="15652" y="1656816"/>
                </a:cubicBezTo>
                <a:lnTo>
                  <a:pt x="0" y="1652439"/>
                </a:lnTo>
                <a:lnTo>
                  <a:pt x="0" y="1566037"/>
                </a:lnTo>
                <a:lnTo>
                  <a:pt x="86482" y="1575991"/>
                </a:lnTo>
                <a:cubicBezTo>
                  <a:pt x="119698" y="1578239"/>
                  <a:pt x="157982" y="1588181"/>
                  <a:pt x="185113" y="1581199"/>
                </a:cubicBezTo>
                <a:lnTo>
                  <a:pt x="183081" y="1579500"/>
                </a:lnTo>
                <a:cubicBezTo>
                  <a:pt x="181048" y="1577801"/>
                  <a:pt x="147497" y="1575269"/>
                  <a:pt x="134618" y="1573468"/>
                </a:cubicBezTo>
                <a:lnTo>
                  <a:pt x="0" y="1559359"/>
                </a:lnTo>
                <a:lnTo>
                  <a:pt x="1" y="1466989"/>
                </a:lnTo>
                <a:lnTo>
                  <a:pt x="86620" y="1475848"/>
                </a:lnTo>
                <a:cubicBezTo>
                  <a:pt x="122844" y="1477852"/>
                  <a:pt x="159029" y="1478271"/>
                  <a:pt x="193775" y="1477314"/>
                </a:cubicBezTo>
                <a:lnTo>
                  <a:pt x="134229" y="1469177"/>
                </a:lnTo>
                <a:lnTo>
                  <a:pt x="159538" y="1468220"/>
                </a:lnTo>
                <a:cubicBezTo>
                  <a:pt x="183359" y="1467625"/>
                  <a:pt x="206035" y="1468184"/>
                  <a:pt x="224929" y="1472398"/>
                </a:cubicBezTo>
                <a:cubicBezTo>
                  <a:pt x="287128" y="1482157"/>
                  <a:pt x="176886" y="1477513"/>
                  <a:pt x="149089" y="1486031"/>
                </a:cubicBezTo>
                <a:cubicBezTo>
                  <a:pt x="111288" y="1488006"/>
                  <a:pt x="80351" y="1486278"/>
                  <a:pt x="43778" y="1497481"/>
                </a:cubicBezTo>
                <a:lnTo>
                  <a:pt x="30420" y="1505119"/>
                </a:lnTo>
                <a:lnTo>
                  <a:pt x="25970" y="1507665"/>
                </a:lnTo>
                <a:cubicBezTo>
                  <a:pt x="23988" y="1508796"/>
                  <a:pt x="25311" y="1508044"/>
                  <a:pt x="27947" y="1506536"/>
                </a:cubicBezTo>
                <a:lnTo>
                  <a:pt x="30420" y="1505119"/>
                </a:lnTo>
                <a:lnTo>
                  <a:pt x="37843" y="1500878"/>
                </a:lnTo>
                <a:cubicBezTo>
                  <a:pt x="41139" y="1498991"/>
                  <a:pt x="43778" y="1497481"/>
                  <a:pt x="43778" y="1497481"/>
                </a:cubicBezTo>
                <a:lnTo>
                  <a:pt x="635829" y="1496526"/>
                </a:lnTo>
                <a:lnTo>
                  <a:pt x="634734" y="1500410"/>
                </a:lnTo>
                <a:lnTo>
                  <a:pt x="638741" y="1496522"/>
                </a:lnTo>
                <a:lnTo>
                  <a:pt x="842031" y="1496193"/>
                </a:lnTo>
                <a:cubicBezTo>
                  <a:pt x="1109959" y="1492198"/>
                  <a:pt x="1379429" y="1485080"/>
                  <a:pt x="1649547" y="1476158"/>
                </a:cubicBezTo>
                <a:lnTo>
                  <a:pt x="2410083" y="1445899"/>
                </a:lnTo>
                <a:lnTo>
                  <a:pt x="2402065" y="1445354"/>
                </a:lnTo>
                <a:cubicBezTo>
                  <a:pt x="2281075" y="1432214"/>
                  <a:pt x="2135595" y="1428163"/>
                  <a:pt x="2061088" y="1383835"/>
                </a:cubicBezTo>
                <a:cubicBezTo>
                  <a:pt x="2005461" y="1368490"/>
                  <a:pt x="2000968" y="1378283"/>
                  <a:pt x="1971933" y="1375132"/>
                </a:cubicBezTo>
                <a:cubicBezTo>
                  <a:pt x="1898814" y="1372086"/>
                  <a:pt x="1842549" y="1358140"/>
                  <a:pt x="1918761" y="1350749"/>
                </a:cubicBezTo>
                <a:lnTo>
                  <a:pt x="1932199" y="1350818"/>
                </a:lnTo>
                <a:lnTo>
                  <a:pt x="2085955" y="1369765"/>
                </a:lnTo>
                <a:cubicBezTo>
                  <a:pt x="2100256" y="1370711"/>
                  <a:pt x="2145193" y="1363157"/>
                  <a:pt x="2129626" y="1357651"/>
                </a:cubicBezTo>
                <a:cubicBezTo>
                  <a:pt x="2129626" y="1357651"/>
                  <a:pt x="2129626" y="1357651"/>
                  <a:pt x="2121632" y="1356360"/>
                </a:cubicBezTo>
                <a:lnTo>
                  <a:pt x="2107279" y="1354039"/>
                </a:lnTo>
                <a:lnTo>
                  <a:pt x="2165799" y="1357335"/>
                </a:lnTo>
                <a:cubicBezTo>
                  <a:pt x="2191738" y="1359280"/>
                  <a:pt x="2218947" y="1361807"/>
                  <a:pt x="2249193" y="1365092"/>
                </a:cubicBezTo>
                <a:cubicBezTo>
                  <a:pt x="2550807" y="1377652"/>
                  <a:pt x="2818213" y="1398341"/>
                  <a:pt x="3105651" y="1407022"/>
                </a:cubicBezTo>
                <a:lnTo>
                  <a:pt x="3290386" y="1409472"/>
                </a:lnTo>
                <a:lnTo>
                  <a:pt x="3405476" y="1396637"/>
                </a:lnTo>
                <a:lnTo>
                  <a:pt x="3453397" y="1398841"/>
                </a:lnTo>
                <a:lnTo>
                  <a:pt x="3300045" y="1409601"/>
                </a:lnTo>
                <a:lnTo>
                  <a:pt x="3401779" y="1410950"/>
                </a:lnTo>
                <a:cubicBezTo>
                  <a:pt x="3575395" y="1411812"/>
                  <a:pt x="3716933" y="1403681"/>
                  <a:pt x="3877169" y="1392692"/>
                </a:cubicBezTo>
                <a:lnTo>
                  <a:pt x="3922337" y="1389548"/>
                </a:lnTo>
                <a:lnTo>
                  <a:pt x="4008488" y="1411310"/>
                </a:lnTo>
                <a:lnTo>
                  <a:pt x="4028545" y="1416425"/>
                </a:lnTo>
                <a:lnTo>
                  <a:pt x="4062660" y="1416940"/>
                </a:lnTo>
                <a:lnTo>
                  <a:pt x="4054978" y="1415058"/>
                </a:lnTo>
                <a:lnTo>
                  <a:pt x="3943413" y="1388080"/>
                </a:lnTo>
                <a:lnTo>
                  <a:pt x="4045518" y="1380975"/>
                </a:lnTo>
                <a:cubicBezTo>
                  <a:pt x="4075239" y="1378942"/>
                  <a:pt x="4110863" y="1376965"/>
                  <a:pt x="4149724" y="1374802"/>
                </a:cubicBezTo>
                <a:lnTo>
                  <a:pt x="4218501" y="1370754"/>
                </a:lnTo>
                <a:lnTo>
                  <a:pt x="4483261" y="1334466"/>
                </a:lnTo>
                <a:lnTo>
                  <a:pt x="4616643" y="1315166"/>
                </a:lnTo>
                <a:lnTo>
                  <a:pt x="4830610" y="1356236"/>
                </a:lnTo>
                <a:lnTo>
                  <a:pt x="4853296" y="1353000"/>
                </a:lnTo>
                <a:lnTo>
                  <a:pt x="4853805" y="1352858"/>
                </a:lnTo>
                <a:lnTo>
                  <a:pt x="4849254" y="1351864"/>
                </a:lnTo>
                <a:cubicBezTo>
                  <a:pt x="4805197" y="1343572"/>
                  <a:pt x="4764288" y="1335294"/>
                  <a:pt x="4724412" y="1327011"/>
                </a:cubicBezTo>
                <a:lnTo>
                  <a:pt x="4647025" y="1310770"/>
                </a:lnTo>
                <a:lnTo>
                  <a:pt x="4665884" y="1308042"/>
                </a:lnTo>
                <a:lnTo>
                  <a:pt x="4662644" y="1306212"/>
                </a:lnTo>
                <a:lnTo>
                  <a:pt x="4820451" y="1334818"/>
                </a:lnTo>
                <a:lnTo>
                  <a:pt x="4901474" y="1348617"/>
                </a:lnTo>
                <a:lnTo>
                  <a:pt x="4945517" y="1346367"/>
                </a:lnTo>
                <a:lnTo>
                  <a:pt x="4929053" y="1353316"/>
                </a:lnTo>
                <a:lnTo>
                  <a:pt x="4953330" y="1357451"/>
                </a:lnTo>
                <a:lnTo>
                  <a:pt x="5004777" y="1366672"/>
                </a:lnTo>
                <a:lnTo>
                  <a:pt x="5061954" y="1356171"/>
                </a:lnTo>
                <a:cubicBezTo>
                  <a:pt x="5065864" y="1355086"/>
                  <a:pt x="5084411" y="1335909"/>
                  <a:pt x="5075937" y="1338259"/>
                </a:cubicBezTo>
                <a:cubicBezTo>
                  <a:pt x="5033830" y="1340816"/>
                  <a:pt x="4994718" y="1351665"/>
                  <a:pt x="4952430" y="1353570"/>
                </a:cubicBezTo>
                <a:cubicBezTo>
                  <a:pt x="5000664" y="1340192"/>
                  <a:pt x="5052511" y="1339844"/>
                  <a:pt x="5096180" y="1327730"/>
                </a:cubicBezTo>
                <a:cubicBezTo>
                  <a:pt x="5100745" y="1326465"/>
                  <a:pt x="5119291" y="1307286"/>
                  <a:pt x="5110163" y="1309818"/>
                </a:cubicBezTo>
                <a:cubicBezTo>
                  <a:pt x="5075443" y="1312431"/>
                  <a:pt x="5041305" y="1317164"/>
                  <a:pt x="5007742" y="1321737"/>
                </a:cubicBezTo>
                <a:lnTo>
                  <a:pt x="4967280" y="1326222"/>
                </a:lnTo>
                <a:lnTo>
                  <a:pt x="4993454" y="1322105"/>
                </a:lnTo>
                <a:cubicBezTo>
                  <a:pt x="5019241" y="1317321"/>
                  <a:pt x="5044651" y="1311500"/>
                  <a:pt x="5071354" y="1306548"/>
                </a:cubicBezTo>
                <a:cubicBezTo>
                  <a:pt x="5080480" y="1304018"/>
                  <a:pt x="5094462" y="1286105"/>
                  <a:pt x="5089901" y="1287371"/>
                </a:cubicBezTo>
                <a:cubicBezTo>
                  <a:pt x="5089901" y="1287371"/>
                  <a:pt x="5089901" y="1287371"/>
                  <a:pt x="5080778" y="1289902"/>
                </a:cubicBezTo>
                <a:cubicBezTo>
                  <a:pt x="5088635" y="1282811"/>
                  <a:pt x="5099322" y="1270724"/>
                  <a:pt x="5090849" y="1273074"/>
                </a:cubicBezTo>
                <a:cubicBezTo>
                  <a:pt x="5086285" y="1274339"/>
                  <a:pt x="5073250" y="1277955"/>
                  <a:pt x="5055650" y="1282836"/>
                </a:cubicBezTo>
                <a:cubicBezTo>
                  <a:pt x="5062859" y="1275924"/>
                  <a:pt x="5073547" y="1263837"/>
                  <a:pt x="5069635" y="1264923"/>
                </a:cubicBezTo>
                <a:cubicBezTo>
                  <a:pt x="5069635" y="1264923"/>
                  <a:pt x="5069635" y="1264923"/>
                  <a:pt x="5024701" y="1272476"/>
                </a:cubicBezTo>
                <a:cubicBezTo>
                  <a:pt x="5027344" y="1266829"/>
                  <a:pt x="5035204" y="1259739"/>
                  <a:pt x="5029559" y="1257095"/>
                </a:cubicBezTo>
                <a:cubicBezTo>
                  <a:pt x="4982275" y="1256173"/>
                  <a:pt x="4935421" y="1259348"/>
                  <a:pt x="4889401" y="1262989"/>
                </a:cubicBezTo>
                <a:cubicBezTo>
                  <a:pt x="4843201" y="1265980"/>
                  <a:pt x="4791352" y="1266327"/>
                  <a:pt x="4745330" y="1269970"/>
                </a:cubicBezTo>
                <a:cubicBezTo>
                  <a:pt x="4745330" y="1269970"/>
                  <a:pt x="4747975" y="1264324"/>
                  <a:pt x="4744065" y="1265409"/>
                </a:cubicBezTo>
                <a:cubicBezTo>
                  <a:pt x="4720641" y="1266996"/>
                  <a:pt x="4693303" y="1269667"/>
                  <a:pt x="4664230" y="1268608"/>
                </a:cubicBezTo>
                <a:cubicBezTo>
                  <a:pt x="4664230" y="1268608"/>
                  <a:pt x="4664230" y="1268608"/>
                  <a:pt x="4645368" y="1268929"/>
                </a:cubicBezTo>
                <a:cubicBezTo>
                  <a:pt x="4673354" y="1266077"/>
                  <a:pt x="4696129" y="1264671"/>
                  <a:pt x="4719375" y="1262435"/>
                </a:cubicBezTo>
                <a:cubicBezTo>
                  <a:pt x="4727849" y="1260084"/>
                  <a:pt x="4741832" y="1242172"/>
                  <a:pt x="4737921" y="1243256"/>
                </a:cubicBezTo>
                <a:cubicBezTo>
                  <a:pt x="4691249" y="1247079"/>
                  <a:pt x="4646311" y="1254632"/>
                  <a:pt x="4601060" y="1243325"/>
                </a:cubicBezTo>
                <a:cubicBezTo>
                  <a:pt x="4593402" y="1242292"/>
                  <a:pt x="4581057" y="1252820"/>
                  <a:pt x="4577744" y="1259265"/>
                </a:cubicBezTo>
                <a:lnTo>
                  <a:pt x="4577919" y="1263076"/>
                </a:lnTo>
                <a:lnTo>
                  <a:pt x="4575053" y="1263433"/>
                </a:lnTo>
                <a:cubicBezTo>
                  <a:pt x="4567586" y="1264365"/>
                  <a:pt x="4552659" y="1266223"/>
                  <a:pt x="4522806" y="1269944"/>
                </a:cubicBezTo>
                <a:cubicBezTo>
                  <a:pt x="4526101" y="1264116"/>
                  <a:pt x="4534145" y="1257676"/>
                  <a:pt x="4529582" y="1258942"/>
                </a:cubicBezTo>
                <a:cubicBezTo>
                  <a:pt x="4528318" y="1254380"/>
                  <a:pt x="4528318" y="1254380"/>
                  <a:pt x="4523754" y="1255645"/>
                </a:cubicBezTo>
                <a:cubicBezTo>
                  <a:pt x="4523754" y="1255645"/>
                  <a:pt x="4523754" y="1255645"/>
                  <a:pt x="4515282" y="1257995"/>
                </a:cubicBezTo>
                <a:cubicBezTo>
                  <a:pt x="4522489" y="1251085"/>
                  <a:pt x="4530348" y="1243992"/>
                  <a:pt x="4525789" y="1245256"/>
                </a:cubicBezTo>
                <a:cubicBezTo>
                  <a:pt x="4511664" y="1244966"/>
                  <a:pt x="4492802" y="1245284"/>
                  <a:pt x="4478503" y="1244340"/>
                </a:cubicBezTo>
                <a:cubicBezTo>
                  <a:pt x="4478503" y="1244340"/>
                  <a:pt x="4478503" y="1244340"/>
                  <a:pt x="4481149" y="1238695"/>
                </a:cubicBezTo>
                <a:cubicBezTo>
                  <a:pt x="4481149" y="1238695"/>
                  <a:pt x="4481149" y="1238695"/>
                  <a:pt x="4538822" y="1241641"/>
                </a:cubicBezTo>
                <a:cubicBezTo>
                  <a:pt x="4543384" y="1240377"/>
                  <a:pt x="4550774" y="1234118"/>
                  <a:pt x="4554070" y="1228291"/>
                </a:cubicBezTo>
                <a:cubicBezTo>
                  <a:pt x="4609217" y="1222115"/>
                  <a:pt x="4661246" y="1222420"/>
                  <a:pt x="4715737" y="1216428"/>
                </a:cubicBezTo>
                <a:cubicBezTo>
                  <a:pt x="4726129" y="1218459"/>
                  <a:pt x="4740112" y="1200545"/>
                  <a:pt x="4735549" y="1201809"/>
                </a:cubicBezTo>
                <a:cubicBezTo>
                  <a:pt x="4675051" y="1203854"/>
                  <a:pt x="4617373" y="1200908"/>
                  <a:pt x="4558931" y="1212909"/>
                </a:cubicBezTo>
                <a:cubicBezTo>
                  <a:pt x="4555020" y="1213992"/>
                  <a:pt x="4545894" y="1216524"/>
                  <a:pt x="4543071" y="1221518"/>
                </a:cubicBezTo>
                <a:lnTo>
                  <a:pt x="4428802" y="1222464"/>
                </a:lnTo>
                <a:lnTo>
                  <a:pt x="4688760" y="1193272"/>
                </a:lnTo>
                <a:cubicBezTo>
                  <a:pt x="4878444" y="1180331"/>
                  <a:pt x="5074261" y="1170627"/>
                  <a:pt x="5272003" y="1156726"/>
                </a:cubicBezTo>
                <a:lnTo>
                  <a:pt x="5447981" y="1141981"/>
                </a:lnTo>
                <a:lnTo>
                  <a:pt x="5488946" y="1114187"/>
                </a:lnTo>
                <a:lnTo>
                  <a:pt x="5369180" y="1127618"/>
                </a:lnTo>
                <a:cubicBezTo>
                  <a:pt x="5261891" y="1132613"/>
                  <a:pt x="5199209" y="1132660"/>
                  <a:pt x="5080314" y="1140803"/>
                </a:cubicBezTo>
                <a:cubicBezTo>
                  <a:pt x="5014952" y="1143007"/>
                  <a:pt x="4938738" y="1150399"/>
                  <a:pt x="4871566" y="1160243"/>
                </a:cubicBezTo>
                <a:cubicBezTo>
                  <a:pt x="4721593" y="1165989"/>
                  <a:pt x="4857224" y="1143504"/>
                  <a:pt x="4899907" y="1142754"/>
                </a:cubicBezTo>
                <a:cubicBezTo>
                  <a:pt x="5048891" y="1128085"/>
                  <a:pt x="5187013" y="1113095"/>
                  <a:pt x="5321979" y="1098986"/>
                </a:cubicBezTo>
                <a:lnTo>
                  <a:pt x="5541379" y="1078045"/>
                </a:lnTo>
                <a:lnTo>
                  <a:pt x="5657900" y="997138"/>
                </a:lnTo>
                <a:cubicBezTo>
                  <a:pt x="5700171" y="964596"/>
                  <a:pt x="5741712" y="933844"/>
                  <a:pt x="5784406" y="902517"/>
                </a:cubicBezTo>
                <a:lnTo>
                  <a:pt x="5803864" y="888214"/>
                </a:lnTo>
                <a:lnTo>
                  <a:pt x="5456188" y="947687"/>
                </a:lnTo>
                <a:cubicBezTo>
                  <a:pt x="5257633" y="981256"/>
                  <a:pt x="5060147" y="1013745"/>
                  <a:pt x="4864057" y="1043606"/>
                </a:cubicBezTo>
                <a:lnTo>
                  <a:pt x="4537566" y="1088432"/>
                </a:lnTo>
                <a:lnTo>
                  <a:pt x="4541285" y="1080969"/>
                </a:lnTo>
                <a:cubicBezTo>
                  <a:pt x="4541285" y="1080969"/>
                  <a:pt x="4541285" y="1080969"/>
                  <a:pt x="4518512" y="1082374"/>
                </a:cubicBezTo>
                <a:cubicBezTo>
                  <a:pt x="4531548" y="1078757"/>
                  <a:pt x="4544584" y="1075143"/>
                  <a:pt x="4557618" y="1071527"/>
                </a:cubicBezTo>
                <a:cubicBezTo>
                  <a:pt x="4554974" y="1077171"/>
                  <a:pt x="4554974" y="1077171"/>
                  <a:pt x="4554974" y="1077171"/>
                </a:cubicBezTo>
                <a:cubicBezTo>
                  <a:pt x="4600993" y="1073529"/>
                  <a:pt x="4647192" y="1070538"/>
                  <a:pt x="4690867" y="1058425"/>
                </a:cubicBezTo>
                <a:cubicBezTo>
                  <a:pt x="4718674" y="1054921"/>
                  <a:pt x="4741449" y="1053516"/>
                  <a:pt x="4764875" y="1051931"/>
                </a:cubicBezTo>
                <a:cubicBezTo>
                  <a:pt x="4774613" y="1054141"/>
                  <a:pt x="4788416" y="1035577"/>
                  <a:pt x="4784504" y="1036662"/>
                </a:cubicBezTo>
                <a:cubicBezTo>
                  <a:pt x="4774296" y="1035283"/>
                  <a:pt x="4761261" y="1038898"/>
                  <a:pt x="4751521" y="1036689"/>
                </a:cubicBezTo>
                <a:lnTo>
                  <a:pt x="4755431" y="1035603"/>
                </a:lnTo>
                <a:cubicBezTo>
                  <a:pt x="4763291" y="1028511"/>
                  <a:pt x="4770500" y="1021600"/>
                  <a:pt x="4769418" y="1017691"/>
                </a:cubicBezTo>
                <a:cubicBezTo>
                  <a:pt x="4769418" y="1017691"/>
                  <a:pt x="4769418" y="1017691"/>
                  <a:pt x="4763585" y="1014395"/>
                </a:cubicBezTo>
                <a:cubicBezTo>
                  <a:pt x="4763585" y="1014395"/>
                  <a:pt x="4763585" y="1014395"/>
                  <a:pt x="4755112" y="1016745"/>
                </a:cubicBezTo>
                <a:cubicBezTo>
                  <a:pt x="4755112" y="1016745"/>
                  <a:pt x="4750551" y="1018012"/>
                  <a:pt x="4746641" y="1019096"/>
                </a:cubicBezTo>
                <a:cubicBezTo>
                  <a:pt x="4714091" y="1023212"/>
                  <a:pt x="4682190" y="1027150"/>
                  <a:pt x="4650472" y="1031736"/>
                </a:cubicBezTo>
                <a:cubicBezTo>
                  <a:pt x="4644642" y="1028441"/>
                  <a:pt x="4637434" y="1035352"/>
                  <a:pt x="4633958" y="1040528"/>
                </a:cubicBezTo>
                <a:cubicBezTo>
                  <a:pt x="4633958" y="1040528"/>
                  <a:pt x="4633958" y="1040528"/>
                  <a:pt x="4630045" y="1041613"/>
                </a:cubicBezTo>
                <a:cubicBezTo>
                  <a:pt x="4625484" y="1042878"/>
                  <a:pt x="4626750" y="1047439"/>
                  <a:pt x="4622187" y="1048704"/>
                </a:cubicBezTo>
                <a:cubicBezTo>
                  <a:pt x="4622187" y="1048704"/>
                  <a:pt x="4622187" y="1048704"/>
                  <a:pt x="4613711" y="1051055"/>
                </a:cubicBezTo>
                <a:cubicBezTo>
                  <a:pt x="4620919" y="1044143"/>
                  <a:pt x="4627698" y="1033141"/>
                  <a:pt x="4623136" y="1034407"/>
                </a:cubicBezTo>
                <a:cubicBezTo>
                  <a:pt x="4614009" y="1036938"/>
                  <a:pt x="4599708" y="1035994"/>
                  <a:pt x="4591233" y="1038344"/>
                </a:cubicBezTo>
                <a:cubicBezTo>
                  <a:pt x="4608832" y="1033463"/>
                  <a:pt x="4630343" y="1027496"/>
                  <a:pt x="4646861" y="1018705"/>
                </a:cubicBezTo>
                <a:lnTo>
                  <a:pt x="4658255" y="1010508"/>
                </a:lnTo>
                <a:lnTo>
                  <a:pt x="4671428" y="1007907"/>
                </a:lnTo>
                <a:lnTo>
                  <a:pt x="4669018" y="1012558"/>
                </a:lnTo>
                <a:cubicBezTo>
                  <a:pt x="4758708" y="996802"/>
                  <a:pt x="4848282" y="995815"/>
                  <a:pt x="4938627" y="979877"/>
                </a:cubicBezTo>
                <a:cubicBezTo>
                  <a:pt x="4944455" y="983172"/>
                  <a:pt x="4966911" y="962910"/>
                  <a:pt x="4957787" y="965441"/>
                </a:cubicBezTo>
                <a:cubicBezTo>
                  <a:pt x="4948047" y="963230"/>
                  <a:pt x="4938310" y="961018"/>
                  <a:pt x="4929183" y="963551"/>
                </a:cubicBezTo>
                <a:cubicBezTo>
                  <a:pt x="4946783" y="958669"/>
                  <a:pt x="4965646" y="958348"/>
                  <a:pt x="4984511" y="958028"/>
                </a:cubicBezTo>
                <a:cubicBezTo>
                  <a:pt x="4986466" y="957487"/>
                  <a:pt x="4990232" y="953984"/>
                  <a:pt x="4993840" y="949914"/>
                </a:cubicBezTo>
                <a:lnTo>
                  <a:pt x="4997555" y="944804"/>
                </a:lnTo>
                <a:lnTo>
                  <a:pt x="5050188" y="936468"/>
                </a:lnTo>
                <a:lnTo>
                  <a:pt x="5122433" y="928894"/>
                </a:lnTo>
                <a:cubicBezTo>
                  <a:pt x="5158897" y="923691"/>
                  <a:pt x="5194092" y="913929"/>
                  <a:pt x="5230555" y="908727"/>
                </a:cubicBezTo>
                <a:cubicBezTo>
                  <a:pt x="5234465" y="907641"/>
                  <a:pt x="5234465" y="907641"/>
                  <a:pt x="5239029" y="906376"/>
                </a:cubicBezTo>
                <a:lnTo>
                  <a:pt x="5249087" y="904087"/>
                </a:lnTo>
                <a:lnTo>
                  <a:pt x="5608543" y="842328"/>
                </a:lnTo>
                <a:lnTo>
                  <a:pt x="5983014" y="771182"/>
                </a:lnTo>
                <a:lnTo>
                  <a:pt x="5992478" y="763599"/>
                </a:lnTo>
                <a:cubicBezTo>
                  <a:pt x="6051726" y="719672"/>
                  <a:pt x="6115526" y="674392"/>
                  <a:pt x="6179550" y="628562"/>
                </a:cubicBezTo>
                <a:cubicBezTo>
                  <a:pt x="6334243" y="512436"/>
                  <a:pt x="6477947" y="372564"/>
                  <a:pt x="6622449" y="232373"/>
                </a:cubicBezTo>
                <a:cubicBezTo>
                  <a:pt x="6644190" y="208481"/>
                  <a:pt x="6662395" y="183147"/>
                  <a:pt x="6683799" y="163996"/>
                </a:cubicBezTo>
                <a:lnTo>
                  <a:pt x="6703119" y="149701"/>
                </a:lnTo>
                <a:lnTo>
                  <a:pt x="6703599" y="154346"/>
                </a:lnTo>
                <a:cubicBezTo>
                  <a:pt x="6656788" y="198845"/>
                  <a:pt x="6621102" y="235676"/>
                  <a:pt x="6751721" y="118086"/>
                </a:cubicBezTo>
                <a:cubicBezTo>
                  <a:pt x="6740247" y="124968"/>
                  <a:pt x="6702252" y="157650"/>
                  <a:pt x="6705683" y="159047"/>
                </a:cubicBezTo>
                <a:cubicBezTo>
                  <a:pt x="6702252" y="157650"/>
                  <a:pt x="6702252" y="157650"/>
                  <a:pt x="6703599" y="154346"/>
                </a:cubicBezTo>
                <a:cubicBezTo>
                  <a:pt x="6730468" y="129333"/>
                  <a:pt x="6762112" y="102413"/>
                  <a:pt x="6765542" y="103812"/>
                </a:cubicBezTo>
                <a:cubicBezTo>
                  <a:pt x="6762112" y="102413"/>
                  <a:pt x="6755151" y="119485"/>
                  <a:pt x="6755151" y="119485"/>
                </a:cubicBezTo>
                <a:cubicBezTo>
                  <a:pt x="6751110" y="129398"/>
                  <a:pt x="6762013" y="122282"/>
                  <a:pt x="6756399" y="136050"/>
                </a:cubicBezTo>
                <a:cubicBezTo>
                  <a:pt x="6748927" y="144565"/>
                  <a:pt x="6726837" y="167673"/>
                  <a:pt x="6711669" y="185253"/>
                </a:cubicBezTo>
                <a:cubicBezTo>
                  <a:pt x="6616635" y="285880"/>
                  <a:pt x="6507231" y="403770"/>
                  <a:pt x="6404028" y="493359"/>
                </a:cubicBezTo>
                <a:cubicBezTo>
                  <a:pt x="6348304" y="544181"/>
                  <a:pt x="6289496" y="589891"/>
                  <a:pt x="6229499" y="634634"/>
                </a:cubicBezTo>
                <a:lnTo>
                  <a:pt x="6066621" y="756099"/>
                </a:lnTo>
                <a:lnTo>
                  <a:pt x="6098585" y="750934"/>
                </a:lnTo>
                <a:lnTo>
                  <a:pt x="6120876" y="735150"/>
                </a:lnTo>
                <a:cubicBezTo>
                  <a:pt x="6159546" y="706148"/>
                  <a:pt x="6201974" y="670460"/>
                  <a:pt x="6229291" y="648840"/>
                </a:cubicBezTo>
                <a:cubicBezTo>
                  <a:pt x="6302136" y="591190"/>
                  <a:pt x="6356380" y="549722"/>
                  <a:pt x="6422589" y="488724"/>
                </a:cubicBezTo>
                <a:cubicBezTo>
                  <a:pt x="6540734" y="382104"/>
                  <a:pt x="6630193" y="283701"/>
                  <a:pt x="6741131" y="173500"/>
                </a:cubicBezTo>
                <a:cubicBezTo>
                  <a:pt x="6772263" y="138023"/>
                  <a:pt x="6792782" y="118770"/>
                  <a:pt x="6832122" y="82786"/>
                </a:cubicBezTo>
                <a:cubicBezTo>
                  <a:pt x="6838109" y="78323"/>
                  <a:pt x="6841830" y="76146"/>
                  <a:pt x="6843729" y="75706"/>
                </a:cubicBezTo>
                <a:cubicBezTo>
                  <a:pt x="6849424" y="74385"/>
                  <a:pt x="6838718" y="88685"/>
                  <a:pt x="6823591" y="103714"/>
                </a:cubicBezTo>
                <a:cubicBezTo>
                  <a:pt x="6816118" y="112227"/>
                  <a:pt x="6812117" y="110597"/>
                  <a:pt x="6800377" y="129575"/>
                </a:cubicBezTo>
                <a:cubicBezTo>
                  <a:pt x="6791235" y="161814"/>
                  <a:pt x="6750547" y="201103"/>
                  <a:pt x="6719413" y="236580"/>
                </a:cubicBezTo>
                <a:cubicBezTo>
                  <a:pt x="6554317" y="419113"/>
                  <a:pt x="6372657" y="580121"/>
                  <a:pt x="6182890" y="721766"/>
                </a:cubicBezTo>
                <a:lnTo>
                  <a:pt x="6155605" y="741722"/>
                </a:lnTo>
                <a:lnTo>
                  <a:pt x="6170367" y="739337"/>
                </a:lnTo>
                <a:lnTo>
                  <a:pt x="6275838" y="662438"/>
                </a:lnTo>
                <a:cubicBezTo>
                  <a:pt x="6328963" y="621878"/>
                  <a:pt x="6381264" y="579455"/>
                  <a:pt x="6433251" y="532890"/>
                </a:cubicBezTo>
                <a:cubicBezTo>
                  <a:pt x="6545273" y="431482"/>
                  <a:pt x="6646431" y="325645"/>
                  <a:pt x="6753101" y="225909"/>
                </a:cubicBezTo>
                <a:cubicBezTo>
                  <a:pt x="6676403" y="322451"/>
                  <a:pt x="6590375" y="422254"/>
                  <a:pt x="6490888" y="504366"/>
                </a:cubicBezTo>
                <a:cubicBezTo>
                  <a:pt x="6485315" y="506590"/>
                  <a:pt x="6477842" y="515103"/>
                  <a:pt x="6470145" y="524170"/>
                </a:cubicBezTo>
                <a:cubicBezTo>
                  <a:pt x="6650472" y="315731"/>
                  <a:pt x="6437254" y="534522"/>
                  <a:pt x="6463186" y="541241"/>
                </a:cubicBezTo>
                <a:cubicBezTo>
                  <a:pt x="6470046" y="544038"/>
                  <a:pt x="6530741" y="476941"/>
                  <a:pt x="6542989" y="466519"/>
                </a:cubicBezTo>
                <a:cubicBezTo>
                  <a:pt x="6614586" y="392304"/>
                  <a:pt x="6699228" y="307350"/>
                  <a:pt x="6769478" y="236439"/>
                </a:cubicBezTo>
                <a:cubicBezTo>
                  <a:pt x="6700477" y="323916"/>
                  <a:pt x="6628144" y="390124"/>
                  <a:pt x="6561550" y="461883"/>
                </a:cubicBezTo>
                <a:cubicBezTo>
                  <a:pt x="6553341" y="462389"/>
                  <a:pt x="6550421" y="469550"/>
                  <a:pt x="6547728" y="476157"/>
                </a:cubicBezTo>
                <a:cubicBezTo>
                  <a:pt x="6564715" y="475377"/>
                  <a:pt x="6510470" y="516845"/>
                  <a:pt x="6496077" y="530888"/>
                </a:cubicBezTo>
                <a:cubicBezTo>
                  <a:pt x="6456961" y="566321"/>
                  <a:pt x="6417620" y="602305"/>
                  <a:pt x="6376421" y="633036"/>
                </a:cubicBezTo>
                <a:cubicBezTo>
                  <a:pt x="6340774" y="658325"/>
                  <a:pt x="6324034" y="679758"/>
                  <a:pt x="6293225" y="694816"/>
                </a:cubicBezTo>
                <a:cubicBezTo>
                  <a:pt x="6289376" y="699349"/>
                  <a:pt x="6282997" y="704776"/>
                  <a:pt x="6275015" y="711477"/>
                </a:cubicBezTo>
                <a:lnTo>
                  <a:pt x="6259627" y="724915"/>
                </a:lnTo>
                <a:lnTo>
                  <a:pt x="6284553" y="720888"/>
                </a:lnTo>
                <a:lnTo>
                  <a:pt x="6381541" y="646846"/>
                </a:lnTo>
                <a:cubicBezTo>
                  <a:pt x="6425069" y="612247"/>
                  <a:pt x="6467407" y="576681"/>
                  <a:pt x="6504246" y="541925"/>
                </a:cubicBezTo>
                <a:cubicBezTo>
                  <a:pt x="6612264" y="438885"/>
                  <a:pt x="6683125" y="356662"/>
                  <a:pt x="6775975" y="271201"/>
                </a:cubicBezTo>
                <a:lnTo>
                  <a:pt x="6779972" y="266659"/>
                </a:lnTo>
                <a:lnTo>
                  <a:pt x="6782657" y="266092"/>
                </a:lnTo>
                <a:lnTo>
                  <a:pt x="6799815" y="256921"/>
                </a:lnTo>
                <a:lnTo>
                  <a:pt x="6797228" y="259956"/>
                </a:lnTo>
                <a:cubicBezTo>
                  <a:pt x="6706973" y="358678"/>
                  <a:pt x="6614083" y="455682"/>
                  <a:pt x="6519886" y="544448"/>
                </a:cubicBezTo>
                <a:cubicBezTo>
                  <a:pt x="6461375" y="596381"/>
                  <a:pt x="6403619" y="641556"/>
                  <a:pt x="6346727" y="686041"/>
                </a:cubicBezTo>
                <a:lnTo>
                  <a:pt x="6307315" y="717211"/>
                </a:lnTo>
                <a:lnTo>
                  <a:pt x="6343957" y="711290"/>
                </a:lnTo>
                <a:lnTo>
                  <a:pt x="6404907" y="664561"/>
                </a:lnTo>
                <a:cubicBezTo>
                  <a:pt x="6474321" y="605512"/>
                  <a:pt x="6545306" y="542608"/>
                  <a:pt x="6615556" y="471697"/>
                </a:cubicBezTo>
                <a:cubicBezTo>
                  <a:pt x="6672259" y="413569"/>
                  <a:pt x="6731423" y="352267"/>
                  <a:pt x="6790782" y="290485"/>
                </a:cubicBezTo>
                <a:lnTo>
                  <a:pt x="6791442" y="289797"/>
                </a:lnTo>
                <a:lnTo>
                  <a:pt x="6810727" y="276342"/>
                </a:lnTo>
                <a:cubicBezTo>
                  <a:pt x="6816650" y="271929"/>
                  <a:pt x="6819996" y="269028"/>
                  <a:pt x="6818483" y="269207"/>
                </a:cubicBezTo>
                <a:cubicBezTo>
                  <a:pt x="6828003" y="271088"/>
                  <a:pt x="6833838" y="285940"/>
                  <a:pt x="6820732" y="287489"/>
                </a:cubicBezTo>
                <a:cubicBezTo>
                  <a:pt x="6839887" y="285225"/>
                  <a:pt x="6818153" y="290801"/>
                  <a:pt x="6842002" y="275451"/>
                </a:cubicBezTo>
                <a:cubicBezTo>
                  <a:pt x="6873468" y="256190"/>
                  <a:pt x="6857571" y="276619"/>
                  <a:pt x="6857571" y="276619"/>
                </a:cubicBezTo>
                <a:cubicBezTo>
                  <a:pt x="6846829" y="290420"/>
                  <a:pt x="6808883" y="310946"/>
                  <a:pt x="6803727" y="317571"/>
                </a:cubicBezTo>
                <a:cubicBezTo>
                  <a:pt x="6803727" y="317571"/>
                  <a:pt x="6808092" y="326079"/>
                  <a:pt x="6812026" y="335140"/>
                </a:cubicBezTo>
                <a:cubicBezTo>
                  <a:pt x="6800821" y="342480"/>
                  <a:pt x="6780559" y="354400"/>
                  <a:pt x="6780559" y="354400"/>
                </a:cubicBezTo>
                <a:cubicBezTo>
                  <a:pt x="6779337" y="370085"/>
                  <a:pt x="6801713" y="348390"/>
                  <a:pt x="6801713" y="348390"/>
                </a:cubicBezTo>
                <a:cubicBezTo>
                  <a:pt x="6816968" y="344080"/>
                  <a:pt x="6871061" y="325154"/>
                  <a:pt x="6867590" y="322557"/>
                </a:cubicBezTo>
                <a:cubicBezTo>
                  <a:pt x="6875426" y="333661"/>
                  <a:pt x="6845643" y="343699"/>
                  <a:pt x="6822225" y="358498"/>
                </a:cubicBezTo>
                <a:cubicBezTo>
                  <a:pt x="6808012" y="369703"/>
                  <a:pt x="6744963" y="414251"/>
                  <a:pt x="6786528" y="397308"/>
                </a:cubicBezTo>
                <a:cubicBezTo>
                  <a:pt x="6804211" y="388700"/>
                  <a:pt x="6819004" y="377929"/>
                  <a:pt x="6839265" y="366009"/>
                </a:cubicBezTo>
                <a:cubicBezTo>
                  <a:pt x="6858305" y="354485"/>
                  <a:pt x="6873339" y="345752"/>
                  <a:pt x="6886229" y="338472"/>
                </a:cubicBezTo>
                <a:lnTo>
                  <a:pt x="6916409" y="321804"/>
                </a:lnTo>
                <a:lnTo>
                  <a:pt x="6908983" y="329283"/>
                </a:lnTo>
                <a:lnTo>
                  <a:pt x="6857232" y="385556"/>
                </a:lnTo>
                <a:lnTo>
                  <a:pt x="6827088" y="411061"/>
                </a:lnTo>
                <a:cubicBezTo>
                  <a:pt x="6806983" y="425720"/>
                  <a:pt x="6816615" y="420697"/>
                  <a:pt x="6831817" y="413073"/>
                </a:cubicBezTo>
                <a:lnTo>
                  <a:pt x="6832014" y="412979"/>
                </a:lnTo>
                <a:lnTo>
                  <a:pt x="6829780" y="415409"/>
                </a:lnTo>
                <a:cubicBezTo>
                  <a:pt x="6802666" y="444095"/>
                  <a:pt x="6774314" y="473159"/>
                  <a:pt x="6743150" y="503806"/>
                </a:cubicBezTo>
                <a:cubicBezTo>
                  <a:pt x="6741578" y="507662"/>
                  <a:pt x="6708586" y="537887"/>
                  <a:pt x="6715447" y="540684"/>
                </a:cubicBezTo>
                <a:cubicBezTo>
                  <a:pt x="6722880" y="543714"/>
                  <a:pt x="6757483" y="498090"/>
                  <a:pt x="6765527" y="489809"/>
                </a:cubicBezTo>
                <a:lnTo>
                  <a:pt x="6848289" y="405336"/>
                </a:lnTo>
                <a:lnTo>
                  <a:pt x="6855779" y="401819"/>
                </a:lnTo>
                <a:cubicBezTo>
                  <a:pt x="6863145" y="398842"/>
                  <a:pt x="6868884" y="397349"/>
                  <a:pt x="6869977" y="399476"/>
                </a:cubicBezTo>
                <a:cubicBezTo>
                  <a:pt x="6877497" y="405104"/>
                  <a:pt x="6749497" y="488411"/>
                  <a:pt x="6798119" y="470634"/>
                </a:cubicBezTo>
                <a:cubicBezTo>
                  <a:pt x="6809754" y="462741"/>
                  <a:pt x="6885331" y="416209"/>
                  <a:pt x="6892272" y="421405"/>
                </a:cubicBezTo>
                <a:cubicBezTo>
                  <a:pt x="6896322" y="424434"/>
                  <a:pt x="6887830" y="456520"/>
                  <a:pt x="6890407" y="453207"/>
                </a:cubicBezTo>
                <a:cubicBezTo>
                  <a:pt x="6887830" y="456520"/>
                  <a:pt x="6885251" y="459834"/>
                  <a:pt x="6882673" y="463145"/>
                </a:cubicBezTo>
                <a:cubicBezTo>
                  <a:pt x="6897928" y="458835"/>
                  <a:pt x="6947195" y="424939"/>
                  <a:pt x="6910456" y="456855"/>
                </a:cubicBezTo>
                <a:cubicBezTo>
                  <a:pt x="6867238" y="490034"/>
                  <a:pt x="6928717" y="448679"/>
                  <a:pt x="6951557" y="433448"/>
                </a:cubicBezTo>
                <a:lnTo>
                  <a:pt x="6956828" y="430047"/>
                </a:lnTo>
                <a:lnTo>
                  <a:pt x="6837792" y="554596"/>
                </a:lnTo>
                <a:cubicBezTo>
                  <a:pt x="6828748" y="566966"/>
                  <a:pt x="6810886" y="591155"/>
                  <a:pt x="6837753" y="566141"/>
                </a:cubicBezTo>
                <a:cubicBezTo>
                  <a:pt x="6871868" y="533164"/>
                  <a:pt x="6902205" y="498003"/>
                  <a:pt x="6938628" y="469179"/>
                </a:cubicBezTo>
                <a:cubicBezTo>
                  <a:pt x="6927041" y="485329"/>
                  <a:pt x="6914677" y="500119"/>
                  <a:pt x="6901915" y="514224"/>
                </a:cubicBezTo>
                <a:lnTo>
                  <a:pt x="6872508" y="545015"/>
                </a:lnTo>
                <a:lnTo>
                  <a:pt x="6866946" y="549224"/>
                </a:lnTo>
                <a:cubicBezTo>
                  <a:pt x="6852696" y="560182"/>
                  <a:pt x="6846257" y="566175"/>
                  <a:pt x="6844671" y="569041"/>
                </a:cubicBezTo>
                <a:lnTo>
                  <a:pt x="6848884" y="569694"/>
                </a:lnTo>
                <a:lnTo>
                  <a:pt x="6823607" y="596059"/>
                </a:lnTo>
                <a:lnTo>
                  <a:pt x="6796656" y="628746"/>
                </a:lnTo>
                <a:lnTo>
                  <a:pt x="6799902" y="628058"/>
                </a:lnTo>
                <a:lnTo>
                  <a:pt x="6811941" y="616392"/>
                </a:lnTo>
                <a:lnTo>
                  <a:pt x="6864726" y="565239"/>
                </a:lnTo>
                <a:lnTo>
                  <a:pt x="6869668" y="563425"/>
                </a:lnTo>
                <a:cubicBezTo>
                  <a:pt x="6875640" y="561137"/>
                  <a:pt x="6880541" y="559397"/>
                  <a:pt x="6881408" y="560048"/>
                </a:cubicBezTo>
                <a:cubicBezTo>
                  <a:pt x="6884879" y="562644"/>
                  <a:pt x="6824408" y="603880"/>
                  <a:pt x="6813666" y="617683"/>
                </a:cubicBezTo>
                <a:cubicBezTo>
                  <a:pt x="6837977" y="608795"/>
                  <a:pt x="6842671" y="595707"/>
                  <a:pt x="6871559" y="579760"/>
                </a:cubicBezTo>
                <a:cubicBezTo>
                  <a:pt x="6871559" y="579760"/>
                  <a:pt x="6925981" y="539239"/>
                  <a:pt x="6929452" y="541836"/>
                </a:cubicBezTo>
                <a:lnTo>
                  <a:pt x="6901127" y="585288"/>
                </a:lnTo>
                <a:cubicBezTo>
                  <a:pt x="6904598" y="587886"/>
                  <a:pt x="7058477" y="492497"/>
                  <a:pt x="6990273" y="543671"/>
                </a:cubicBezTo>
                <a:cubicBezTo>
                  <a:pt x="6968722" y="557247"/>
                  <a:pt x="6950051" y="570357"/>
                  <a:pt x="6933004" y="584027"/>
                </a:cubicBezTo>
                <a:lnTo>
                  <a:pt x="6911230" y="604057"/>
                </a:lnTo>
                <a:lnTo>
                  <a:pt x="7066844" y="563267"/>
                </a:lnTo>
                <a:lnTo>
                  <a:pt x="7078233" y="555332"/>
                </a:lnTo>
                <a:cubicBezTo>
                  <a:pt x="7130540" y="524586"/>
                  <a:pt x="7169707" y="488375"/>
                  <a:pt x="7222906" y="463538"/>
                </a:cubicBezTo>
                <a:cubicBezTo>
                  <a:pt x="7197720" y="485314"/>
                  <a:pt x="7174852" y="502054"/>
                  <a:pt x="7151911" y="518739"/>
                </a:cubicBezTo>
                <a:lnTo>
                  <a:pt x="7107991" y="552481"/>
                </a:lnTo>
                <a:lnTo>
                  <a:pt x="7425240" y="469322"/>
                </a:lnTo>
                <a:lnTo>
                  <a:pt x="7425797" y="468770"/>
                </a:lnTo>
                <a:lnTo>
                  <a:pt x="7476690" y="440939"/>
                </a:lnTo>
                <a:lnTo>
                  <a:pt x="7477674" y="445529"/>
                </a:lnTo>
                <a:cubicBezTo>
                  <a:pt x="7476816" y="445179"/>
                  <a:pt x="7478664" y="443202"/>
                  <a:pt x="7482097" y="440327"/>
                </a:cubicBezTo>
                <a:lnTo>
                  <a:pt x="7493080" y="431976"/>
                </a:lnTo>
                <a:lnTo>
                  <a:pt x="7531117" y="411175"/>
                </a:lnTo>
                <a:lnTo>
                  <a:pt x="7520180" y="423038"/>
                </a:lnTo>
                <a:cubicBezTo>
                  <a:pt x="7516179" y="421407"/>
                  <a:pt x="7512748" y="420008"/>
                  <a:pt x="7517262" y="430196"/>
                </a:cubicBezTo>
                <a:cubicBezTo>
                  <a:pt x="7517262" y="430196"/>
                  <a:pt x="7518609" y="426893"/>
                  <a:pt x="7520180" y="423038"/>
                </a:cubicBezTo>
                <a:lnTo>
                  <a:pt x="7526728" y="430902"/>
                </a:lnTo>
                <a:lnTo>
                  <a:pt x="7501234" y="448944"/>
                </a:lnTo>
                <a:lnTo>
                  <a:pt x="7510849" y="446295"/>
                </a:lnTo>
                <a:lnTo>
                  <a:pt x="7530678" y="436169"/>
                </a:lnTo>
                <a:lnTo>
                  <a:pt x="7525854" y="442160"/>
                </a:lnTo>
                <a:lnTo>
                  <a:pt x="8052712" y="297007"/>
                </a:lnTo>
                <a:lnTo>
                  <a:pt x="8337628" y="211300"/>
                </a:lnTo>
                <a:lnTo>
                  <a:pt x="8350174" y="208318"/>
                </a:lnTo>
                <a:cubicBezTo>
                  <a:pt x="8350174" y="208318"/>
                  <a:pt x="8350174" y="208318"/>
                  <a:pt x="8310419" y="229409"/>
                </a:cubicBezTo>
                <a:lnTo>
                  <a:pt x="8308115" y="230632"/>
                </a:lnTo>
                <a:lnTo>
                  <a:pt x="8326200" y="227425"/>
                </a:lnTo>
                <a:cubicBezTo>
                  <a:pt x="8334374" y="225836"/>
                  <a:pt x="8336896" y="226147"/>
                  <a:pt x="8320542" y="233799"/>
                </a:cubicBezTo>
                <a:cubicBezTo>
                  <a:pt x="8282590" y="248639"/>
                  <a:pt x="8335880" y="231767"/>
                  <a:pt x="8355661" y="225595"/>
                </a:cubicBezTo>
                <a:lnTo>
                  <a:pt x="8360212" y="224252"/>
                </a:lnTo>
                <a:lnTo>
                  <a:pt x="8302043" y="259053"/>
                </a:lnTo>
                <a:lnTo>
                  <a:pt x="8145149" y="315435"/>
                </a:lnTo>
                <a:lnTo>
                  <a:pt x="8058073" y="347288"/>
                </a:lnTo>
                <a:lnTo>
                  <a:pt x="8054784" y="341500"/>
                </a:lnTo>
                <a:cubicBezTo>
                  <a:pt x="8051624" y="341943"/>
                  <a:pt x="8051480" y="344398"/>
                  <a:pt x="8052870" y="346696"/>
                </a:cubicBezTo>
                <a:lnTo>
                  <a:pt x="8055498" y="348230"/>
                </a:lnTo>
                <a:lnTo>
                  <a:pt x="7921626" y="397199"/>
                </a:lnTo>
                <a:cubicBezTo>
                  <a:pt x="7769537" y="451199"/>
                  <a:pt x="7611477" y="502025"/>
                  <a:pt x="7448484" y="536753"/>
                </a:cubicBezTo>
                <a:lnTo>
                  <a:pt x="7353438" y="558356"/>
                </a:lnTo>
                <a:lnTo>
                  <a:pt x="7260574" y="617397"/>
                </a:lnTo>
                <a:cubicBezTo>
                  <a:pt x="7220374" y="643963"/>
                  <a:pt x="7180562" y="671447"/>
                  <a:pt x="7141179" y="700290"/>
                </a:cubicBezTo>
                <a:cubicBezTo>
                  <a:pt x="7126966" y="711494"/>
                  <a:pt x="7050349" y="751130"/>
                  <a:pt x="7049128" y="766815"/>
                </a:cubicBezTo>
                <a:cubicBezTo>
                  <a:pt x="7053176" y="769846"/>
                  <a:pt x="7062234" y="765266"/>
                  <a:pt x="7062234" y="765266"/>
                </a:cubicBezTo>
                <a:lnTo>
                  <a:pt x="7084465" y="751715"/>
                </a:lnTo>
                <a:lnTo>
                  <a:pt x="7095511" y="739996"/>
                </a:lnTo>
                <a:lnTo>
                  <a:pt x="7114832" y="725703"/>
                </a:lnTo>
                <a:lnTo>
                  <a:pt x="7115312" y="730347"/>
                </a:lnTo>
                <a:lnTo>
                  <a:pt x="7113301" y="732275"/>
                </a:lnTo>
                <a:lnTo>
                  <a:pt x="7115155" y="730990"/>
                </a:lnTo>
                <a:lnTo>
                  <a:pt x="7115312" y="730347"/>
                </a:lnTo>
                <a:cubicBezTo>
                  <a:pt x="7142180" y="705333"/>
                  <a:pt x="7173825" y="678415"/>
                  <a:pt x="7177254" y="679813"/>
                </a:cubicBezTo>
                <a:cubicBezTo>
                  <a:pt x="7175540" y="679113"/>
                  <a:pt x="7172942" y="683031"/>
                  <a:pt x="7170772" y="687125"/>
                </a:cubicBezTo>
                <a:lnTo>
                  <a:pt x="7168318" y="692194"/>
                </a:lnTo>
                <a:lnTo>
                  <a:pt x="7183830" y="682411"/>
                </a:lnTo>
                <a:cubicBezTo>
                  <a:pt x="7209441" y="664556"/>
                  <a:pt x="7238348" y="641307"/>
                  <a:pt x="7258751" y="636263"/>
                </a:cubicBezTo>
                <a:cubicBezTo>
                  <a:pt x="7264800" y="635548"/>
                  <a:pt x="7272320" y="641177"/>
                  <a:pt x="7274898" y="637864"/>
                </a:cubicBezTo>
                <a:cubicBezTo>
                  <a:pt x="7292582" y="629257"/>
                  <a:pt x="7337948" y="593315"/>
                  <a:pt x="7359102" y="587306"/>
                </a:cubicBezTo>
                <a:cubicBezTo>
                  <a:pt x="7368737" y="583160"/>
                  <a:pt x="7379150" y="590952"/>
                  <a:pt x="7379150" y="590952"/>
                </a:cubicBezTo>
                <a:cubicBezTo>
                  <a:pt x="7379150" y="590952"/>
                  <a:pt x="7381451" y="590053"/>
                  <a:pt x="7384451" y="588258"/>
                </a:cubicBezTo>
                <a:lnTo>
                  <a:pt x="7388624" y="584705"/>
                </a:lnTo>
                <a:lnTo>
                  <a:pt x="7395986" y="581312"/>
                </a:lnTo>
                <a:lnTo>
                  <a:pt x="7397301" y="582038"/>
                </a:lnTo>
                <a:cubicBezTo>
                  <a:pt x="7398057" y="581950"/>
                  <a:pt x="7398701" y="581121"/>
                  <a:pt x="7399990" y="579465"/>
                </a:cubicBezTo>
                <a:lnTo>
                  <a:pt x="7395986" y="581312"/>
                </a:lnTo>
                <a:lnTo>
                  <a:pt x="7393941" y="580180"/>
                </a:lnTo>
                <a:cubicBezTo>
                  <a:pt x="7406040" y="578751"/>
                  <a:pt x="7420716" y="574008"/>
                  <a:pt x="7420716" y="574008"/>
                </a:cubicBezTo>
                <a:cubicBezTo>
                  <a:pt x="7429128" y="585547"/>
                  <a:pt x="7361466" y="599559"/>
                  <a:pt x="7333934" y="627880"/>
                </a:cubicBezTo>
                <a:cubicBezTo>
                  <a:pt x="7331355" y="631192"/>
                  <a:pt x="7326663" y="644279"/>
                  <a:pt x="7324084" y="647591"/>
                </a:cubicBezTo>
                <a:cubicBezTo>
                  <a:pt x="7304716" y="665421"/>
                  <a:pt x="7278290" y="684085"/>
                  <a:pt x="7250295" y="705941"/>
                </a:cubicBezTo>
                <a:cubicBezTo>
                  <a:pt x="7244476" y="709887"/>
                  <a:pt x="7216820" y="727193"/>
                  <a:pt x="7190295" y="743926"/>
                </a:cubicBezTo>
                <a:lnTo>
                  <a:pt x="7190211" y="743980"/>
                </a:lnTo>
                <a:lnTo>
                  <a:pt x="7179854" y="757864"/>
                </a:lnTo>
                <a:lnTo>
                  <a:pt x="7156293" y="784320"/>
                </a:lnTo>
                <a:lnTo>
                  <a:pt x="7159428" y="784508"/>
                </a:lnTo>
                <a:cubicBezTo>
                  <a:pt x="7162433" y="784505"/>
                  <a:pt x="7165035" y="784322"/>
                  <a:pt x="7166655" y="784006"/>
                </a:cubicBezTo>
                <a:cubicBezTo>
                  <a:pt x="7175282" y="779978"/>
                  <a:pt x="7244809" y="734162"/>
                  <a:pt x="7202171" y="767776"/>
                </a:cubicBezTo>
                <a:cubicBezTo>
                  <a:pt x="7156806" y="803717"/>
                  <a:pt x="7246744" y="746967"/>
                  <a:pt x="7258378" y="739076"/>
                </a:cubicBezTo>
                <a:cubicBezTo>
                  <a:pt x="7290853" y="719696"/>
                  <a:pt x="7319742" y="703749"/>
                  <a:pt x="7330947" y="696409"/>
                </a:cubicBezTo>
                <a:cubicBezTo>
                  <a:pt x="7397128" y="659009"/>
                  <a:pt x="7457768" y="623143"/>
                  <a:pt x="7516883" y="588208"/>
                </a:cubicBezTo>
                <a:lnTo>
                  <a:pt x="7529280" y="581013"/>
                </a:lnTo>
                <a:lnTo>
                  <a:pt x="7520262" y="594556"/>
                </a:lnTo>
                <a:lnTo>
                  <a:pt x="7517502" y="599517"/>
                </a:lnTo>
                <a:lnTo>
                  <a:pt x="7479456" y="623211"/>
                </a:lnTo>
                <a:cubicBezTo>
                  <a:pt x="7456039" y="638010"/>
                  <a:pt x="7393782" y="667427"/>
                  <a:pt x="7380463" y="684541"/>
                </a:cubicBezTo>
                <a:cubicBezTo>
                  <a:pt x="7375306" y="691166"/>
                  <a:pt x="7385720" y="698959"/>
                  <a:pt x="7381606" y="712480"/>
                </a:cubicBezTo>
                <a:cubicBezTo>
                  <a:pt x="7374334" y="728879"/>
                  <a:pt x="7361658" y="729876"/>
                  <a:pt x="7338818" y="745109"/>
                </a:cubicBezTo>
                <a:cubicBezTo>
                  <a:pt x="7322028" y="759626"/>
                  <a:pt x="7311286" y="773429"/>
                  <a:pt x="7299651" y="781319"/>
                </a:cubicBezTo>
                <a:lnTo>
                  <a:pt x="7285958" y="790413"/>
                </a:lnTo>
                <a:lnTo>
                  <a:pt x="7286648" y="790236"/>
                </a:lnTo>
                <a:cubicBezTo>
                  <a:pt x="7287880" y="790146"/>
                  <a:pt x="7288619" y="790428"/>
                  <a:pt x="7288732" y="791166"/>
                </a:cubicBezTo>
                <a:cubicBezTo>
                  <a:pt x="7288992" y="792890"/>
                  <a:pt x="7285973" y="796474"/>
                  <a:pt x="7281109" y="800997"/>
                </a:cubicBezTo>
                <a:lnTo>
                  <a:pt x="7271651" y="808989"/>
                </a:lnTo>
                <a:lnTo>
                  <a:pt x="7277985" y="808570"/>
                </a:lnTo>
                <a:cubicBezTo>
                  <a:pt x="7281700" y="809385"/>
                  <a:pt x="7285093" y="810612"/>
                  <a:pt x="7288116" y="810255"/>
                </a:cubicBezTo>
                <a:cubicBezTo>
                  <a:pt x="7297173" y="805676"/>
                  <a:pt x="7313534" y="791710"/>
                  <a:pt x="7331796" y="783537"/>
                </a:cubicBezTo>
                <a:cubicBezTo>
                  <a:pt x="7343431" y="775644"/>
                  <a:pt x="7402218" y="743631"/>
                  <a:pt x="7368636" y="772664"/>
                </a:cubicBezTo>
                <a:cubicBezTo>
                  <a:pt x="7348836" y="791047"/>
                  <a:pt x="7315898" y="803963"/>
                  <a:pt x="7304694" y="811303"/>
                </a:cubicBezTo>
                <a:cubicBezTo>
                  <a:pt x="7298587" y="815033"/>
                  <a:pt x="7294504" y="820278"/>
                  <a:pt x="7291628" y="825005"/>
                </a:cubicBezTo>
                <a:lnTo>
                  <a:pt x="7291004" y="826138"/>
                </a:lnTo>
                <a:lnTo>
                  <a:pt x="7534258" y="767259"/>
                </a:lnTo>
                <a:lnTo>
                  <a:pt x="7537019" y="764323"/>
                </a:lnTo>
                <a:cubicBezTo>
                  <a:pt x="7547470" y="753411"/>
                  <a:pt x="7568312" y="732645"/>
                  <a:pt x="7567854" y="741128"/>
                </a:cubicBezTo>
                <a:lnTo>
                  <a:pt x="7558112" y="752486"/>
                </a:lnTo>
                <a:lnTo>
                  <a:pt x="7540873" y="764402"/>
                </a:lnTo>
                <a:lnTo>
                  <a:pt x="7538911" y="766132"/>
                </a:lnTo>
                <a:lnTo>
                  <a:pt x="7567250" y="759273"/>
                </a:lnTo>
                <a:lnTo>
                  <a:pt x="7567964" y="758799"/>
                </a:lnTo>
                <a:lnTo>
                  <a:pt x="7567632" y="759181"/>
                </a:lnTo>
                <a:lnTo>
                  <a:pt x="7594364" y="752710"/>
                </a:lnTo>
                <a:lnTo>
                  <a:pt x="7597787" y="749479"/>
                </a:lnTo>
                <a:lnTo>
                  <a:pt x="7595110" y="752530"/>
                </a:lnTo>
                <a:lnTo>
                  <a:pt x="7623952" y="745548"/>
                </a:lnTo>
                <a:lnTo>
                  <a:pt x="7801500" y="696436"/>
                </a:lnTo>
                <a:lnTo>
                  <a:pt x="7971261" y="644708"/>
                </a:lnTo>
                <a:cubicBezTo>
                  <a:pt x="8081976" y="611337"/>
                  <a:pt x="8194943" y="575199"/>
                  <a:pt x="8316142" y="535790"/>
                </a:cubicBezTo>
                <a:cubicBezTo>
                  <a:pt x="8415983" y="498175"/>
                  <a:pt x="8510948" y="466557"/>
                  <a:pt x="8620936" y="427231"/>
                </a:cubicBezTo>
                <a:cubicBezTo>
                  <a:pt x="8636065" y="420370"/>
                  <a:pt x="8687787" y="405710"/>
                  <a:pt x="8634062" y="428707"/>
                </a:cubicBezTo>
                <a:cubicBezTo>
                  <a:pt x="8608680" y="436426"/>
                  <a:pt x="8580567" y="446525"/>
                  <a:pt x="8557206" y="456655"/>
                </a:cubicBezTo>
                <a:cubicBezTo>
                  <a:pt x="8513964" y="473611"/>
                  <a:pt x="8491934" y="484058"/>
                  <a:pt x="8453339" y="500195"/>
                </a:cubicBezTo>
                <a:cubicBezTo>
                  <a:pt x="8389841" y="524443"/>
                  <a:pt x="8311263" y="541788"/>
                  <a:pt x="8247286" y="565645"/>
                </a:cubicBezTo>
                <a:lnTo>
                  <a:pt x="8127829" y="606166"/>
                </a:lnTo>
                <a:lnTo>
                  <a:pt x="8157267" y="598022"/>
                </a:lnTo>
                <a:lnTo>
                  <a:pt x="8550861" y="471122"/>
                </a:lnTo>
                <a:lnTo>
                  <a:pt x="8704265" y="409915"/>
                </a:lnTo>
                <a:cubicBezTo>
                  <a:pt x="8773743" y="385165"/>
                  <a:pt x="8847971" y="360448"/>
                  <a:pt x="8922574" y="335269"/>
                </a:cubicBezTo>
                <a:cubicBezTo>
                  <a:pt x="9104398" y="269275"/>
                  <a:pt x="9282631" y="177363"/>
                  <a:pt x="9461719" y="85378"/>
                </a:cubicBezTo>
                <a:cubicBezTo>
                  <a:pt x="9489481" y="68861"/>
                  <a:pt x="9514280" y="49933"/>
                  <a:pt x="9540337" y="37853"/>
                </a:cubicBezTo>
                <a:lnTo>
                  <a:pt x="9562984" y="29810"/>
                </a:lnTo>
                <a:lnTo>
                  <a:pt x="9562091" y="34393"/>
                </a:lnTo>
                <a:cubicBezTo>
                  <a:pt x="9504341" y="63315"/>
                  <a:pt x="9459469" y="88146"/>
                  <a:pt x="9618691" y="13734"/>
                </a:cubicBezTo>
                <a:cubicBezTo>
                  <a:pt x="9605710" y="16974"/>
                  <a:pt x="9559839" y="37161"/>
                  <a:pt x="9562713" y="39497"/>
                </a:cubicBezTo>
                <a:cubicBezTo>
                  <a:pt x="9559839" y="37161"/>
                  <a:pt x="9559839" y="37161"/>
                  <a:pt x="9562091" y="34393"/>
                </a:cubicBezTo>
                <a:cubicBezTo>
                  <a:pt x="9595083" y="18298"/>
                  <a:pt x="9633200" y="1771"/>
                  <a:pt x="9636073" y="4108"/>
                </a:cubicBezTo>
                <a:cubicBezTo>
                  <a:pt x="9633200" y="1771"/>
                  <a:pt x="9621566" y="16073"/>
                  <a:pt x="9621566" y="16073"/>
                </a:cubicBezTo>
                <a:cubicBezTo>
                  <a:pt x="9614811" y="24377"/>
                  <a:pt x="9627312" y="20747"/>
                  <a:pt x="9617930" y="32282"/>
                </a:cubicBezTo>
                <a:cubicBezTo>
                  <a:pt x="9608300" y="38249"/>
                  <a:pt x="9580435" y="53915"/>
                  <a:pt x="9560801" y="66311"/>
                </a:cubicBezTo>
                <a:cubicBezTo>
                  <a:pt x="9440564" y="134868"/>
                  <a:pt x="9301547" y="215750"/>
                  <a:pt x="9176713" y="271368"/>
                </a:cubicBezTo>
                <a:cubicBezTo>
                  <a:pt x="9040478" y="336113"/>
                  <a:pt x="8898400" y="377704"/>
                  <a:pt x="8755317" y="432277"/>
                </a:cubicBezTo>
                <a:cubicBezTo>
                  <a:pt x="8753066" y="435045"/>
                  <a:pt x="8730078" y="444713"/>
                  <a:pt x="8732953" y="447051"/>
                </a:cubicBezTo>
                <a:cubicBezTo>
                  <a:pt x="8735824" y="449388"/>
                  <a:pt x="8790421" y="437066"/>
                  <a:pt x="8792672" y="434298"/>
                </a:cubicBezTo>
                <a:cubicBezTo>
                  <a:pt x="8844767" y="419176"/>
                  <a:pt x="8921001" y="386123"/>
                  <a:pt x="8964244" y="369166"/>
                </a:cubicBezTo>
                <a:cubicBezTo>
                  <a:pt x="9007487" y="352208"/>
                  <a:pt x="9045102" y="337765"/>
                  <a:pt x="9082046" y="322680"/>
                </a:cubicBezTo>
                <a:lnTo>
                  <a:pt x="9084405" y="321636"/>
                </a:lnTo>
                <a:lnTo>
                  <a:pt x="9084401" y="321591"/>
                </a:lnTo>
                <a:lnTo>
                  <a:pt x="9084594" y="321553"/>
                </a:lnTo>
                <a:lnTo>
                  <a:pt x="9106173" y="312006"/>
                </a:lnTo>
                <a:lnTo>
                  <a:pt x="9117714" y="304486"/>
                </a:lnTo>
                <a:cubicBezTo>
                  <a:pt x="9127397" y="298655"/>
                  <a:pt x="9134633" y="294929"/>
                  <a:pt x="9136000" y="295632"/>
                </a:cubicBezTo>
                <a:cubicBezTo>
                  <a:pt x="9134633" y="294929"/>
                  <a:pt x="9132438" y="297523"/>
                  <a:pt x="9130586" y="300291"/>
                </a:cubicBezTo>
                <a:lnTo>
                  <a:pt x="9129861" y="301525"/>
                </a:lnTo>
                <a:lnTo>
                  <a:pt x="9195818" y="272344"/>
                </a:lnTo>
                <a:cubicBezTo>
                  <a:pt x="9339911" y="204790"/>
                  <a:pt x="9454167" y="136735"/>
                  <a:pt x="9592409" y="63655"/>
                </a:cubicBezTo>
                <a:cubicBezTo>
                  <a:pt x="9632531" y="38792"/>
                  <a:pt x="9657770" y="26357"/>
                  <a:pt x="9705891" y="3402"/>
                </a:cubicBezTo>
                <a:cubicBezTo>
                  <a:pt x="9712919" y="877"/>
                  <a:pt x="9717112" y="-120"/>
                  <a:pt x="9719056" y="1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29896836"/>
      </p:ext>
    </p:extLst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6187229" y="723481"/>
            <a:ext cx="4430300" cy="5009700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  <a:gd name="connsiteX2947" fmla="*/ 10368555 w 11761853"/>
              <a:gd name="connsiteY2947" fmla="*/ 10368555 w 11761853"/>
              <a:gd name="connsiteX2948" fmla="*/ 10368555 w 11761853"/>
              <a:gd name="connsiteY2948" fmla="*/ 10368555 w 11761853"/>
              <a:gd name="connsiteX2949" fmla="*/ 10368555 w 11761853"/>
              <a:gd name="connsiteY2949" fmla="*/ 10368555 w 11761853"/>
              <a:gd name="connsiteX2950" fmla="*/ 10368555 w 11761853"/>
              <a:gd name="connsiteY2950" fmla="*/ 10368555 w 11761853"/>
              <a:gd name="connsiteX2951" fmla="*/ 10368555 w 11761853"/>
              <a:gd name="connsiteY2951" fmla="*/ 10368555 w 11761853"/>
              <a:gd name="connsiteX2952" fmla="*/ 10368555 w 11761853"/>
              <a:gd name="connsiteY2952" fmla="*/ 10368555 w 11761853"/>
              <a:gd name="connsiteX2953" fmla="*/ 10368555 w 11761853"/>
              <a:gd name="connsiteY2953" fmla="*/ 10368555 w 11761853"/>
              <a:gd name="connsiteX2954" fmla="*/ 10368555 w 11761853"/>
              <a:gd name="connsiteY2954" fmla="*/ 10368555 w 11761853"/>
              <a:gd name="connsiteX2955" fmla="*/ 10368555 w 11761853"/>
              <a:gd name="connsiteY2955" fmla="*/ 10368555 w 11761853"/>
              <a:gd name="connsiteX2956" fmla="*/ 10368555 w 11761853"/>
              <a:gd name="connsiteY2956" fmla="*/ 10368555 w 11761853"/>
              <a:gd name="connsiteX2957" fmla="*/ 10368555 w 11761853"/>
              <a:gd name="connsiteY2957" fmla="*/ 10368555 w 11761853"/>
              <a:gd name="connsiteX2958" fmla="*/ 10368555 w 11761853"/>
              <a:gd name="connsiteY2958" fmla="*/ 10368555 w 11761853"/>
              <a:gd name="connsiteX2959" fmla="*/ 10368555 w 11761853"/>
              <a:gd name="connsiteY2959" fmla="*/ 10368555 w 11761853"/>
              <a:gd name="connsiteX2960" fmla="*/ 10368555 w 11761853"/>
              <a:gd name="connsiteY2960" fmla="*/ 10368555 w 11761853"/>
              <a:gd name="connsiteX2961" fmla="*/ 10368555 w 11761853"/>
              <a:gd name="connsiteY2961" fmla="*/ 10368555 w 11761853"/>
              <a:gd name="connsiteX2962" fmla="*/ 10368555 w 11761853"/>
              <a:gd name="connsiteY2962" fmla="*/ 10368555 w 11761853"/>
              <a:gd name="connsiteX2963" fmla="*/ 10368555 w 11761853"/>
              <a:gd name="connsiteY2963" fmla="*/ 10368555 w 11761853"/>
              <a:gd name="connsiteX2964" fmla="*/ 10368555 w 11761853"/>
              <a:gd name="connsiteY2964" fmla="*/ 10368555 w 11761853"/>
              <a:gd name="connsiteX2965" fmla="*/ 10368555 w 11761853"/>
              <a:gd name="connsiteY2965" fmla="*/ 10368555 w 11761853"/>
              <a:gd name="connsiteX2966" fmla="*/ 10368555 w 11761853"/>
              <a:gd name="connsiteY2966" fmla="*/ 10368555 w 11761853"/>
              <a:gd name="connsiteX2967" fmla="*/ 10368555 w 11761853"/>
              <a:gd name="connsiteY2967" fmla="*/ 10368555 w 11761853"/>
              <a:gd name="connsiteX2968" fmla="*/ 10368555 w 11761853"/>
              <a:gd name="connsiteY2968" fmla="*/ 10368555 w 11761853"/>
              <a:gd name="connsiteX2969" fmla="*/ 10368555 w 11761853"/>
              <a:gd name="connsiteY2969" fmla="*/ 10368555 w 11761853"/>
              <a:gd name="connsiteX2970" fmla="*/ 10368555 w 11761853"/>
              <a:gd name="connsiteY2970" fmla="*/ 10368555 w 11761853"/>
              <a:gd name="connsiteX2971" fmla="*/ 10368555 w 11761853"/>
              <a:gd name="connsiteY2971" fmla="*/ 10368555 w 11761853"/>
              <a:gd name="connsiteX2972" fmla="*/ 10368555 w 11761853"/>
              <a:gd name="connsiteY2972" fmla="*/ 10368555 w 11761853"/>
              <a:gd name="connsiteX2973" fmla="*/ 10368555 w 11761853"/>
              <a:gd name="connsiteY2973" fmla="*/ 10368555 w 11761853"/>
              <a:gd name="connsiteX2974" fmla="*/ 10368555 w 11761853"/>
              <a:gd name="connsiteY2974" fmla="*/ 10368555 w 11761853"/>
              <a:gd name="connsiteX2975" fmla="*/ 10368555 w 11761853"/>
              <a:gd name="connsiteY2975" fmla="*/ 10368555 w 11761853"/>
              <a:gd name="connsiteX2976" fmla="*/ 10368555 w 11761853"/>
              <a:gd name="connsiteY2976" fmla="*/ 10368555 w 11761853"/>
              <a:gd name="connsiteX2977" fmla="*/ 10368555 w 11761853"/>
              <a:gd name="connsiteY2977" fmla="*/ 10368555 w 11761853"/>
              <a:gd name="connsiteX2978" fmla="*/ 10368555 w 11761853"/>
              <a:gd name="connsiteY2978" fmla="*/ 10368555 w 11761853"/>
              <a:gd name="connsiteX2979" fmla="*/ 10368555 w 11761853"/>
              <a:gd name="connsiteY2979" fmla="*/ 10368555 w 11761853"/>
              <a:gd name="connsiteX2980" fmla="*/ 10368555 w 11761853"/>
              <a:gd name="connsiteY2980" fmla="*/ 10368555 w 11761853"/>
              <a:gd name="connsiteX2981" fmla="*/ 10368555 w 11761853"/>
              <a:gd name="connsiteY2981" fmla="*/ 10368555 w 11761853"/>
              <a:gd name="connsiteX2982" fmla="*/ 10368555 w 11761853"/>
              <a:gd name="connsiteY2982" fmla="*/ 10368555 w 11761853"/>
              <a:gd name="connsiteX2983" fmla="*/ 10368555 w 11761853"/>
              <a:gd name="connsiteY2983" fmla="*/ 10368555 w 11761853"/>
              <a:gd name="connsiteX2984" fmla="*/ 10368555 w 11761853"/>
              <a:gd name="connsiteY2984" fmla="*/ 10368555 w 11761853"/>
              <a:gd name="connsiteX2985" fmla="*/ 10368555 w 11761853"/>
              <a:gd name="connsiteY2985" fmla="*/ 10368555 w 11761853"/>
              <a:gd name="connsiteX2986" fmla="*/ 10368555 w 11761853"/>
              <a:gd name="connsiteY2986" fmla="*/ 10368555 w 11761853"/>
              <a:gd name="connsiteX2987" fmla="*/ 10368555 w 11761853"/>
              <a:gd name="connsiteY2987" fmla="*/ 10368555 w 11761853"/>
              <a:gd name="connsiteX2988" fmla="*/ 10368555 w 11761853"/>
              <a:gd name="connsiteY2988" fmla="*/ 10368555 w 11761853"/>
              <a:gd name="connsiteX2989" fmla="*/ 10368555 w 11761853"/>
              <a:gd name="connsiteY2989" fmla="*/ 10368555 w 11761853"/>
              <a:gd name="connsiteX2990" fmla="*/ 10368555 w 11761853"/>
              <a:gd name="connsiteY2990" fmla="*/ 10368555 w 11761853"/>
              <a:gd name="connsiteX2991" fmla="*/ 10368555 w 11761853"/>
              <a:gd name="connsiteY2991" fmla="*/ 10368555 w 11761853"/>
              <a:gd name="connsiteX2992" fmla="*/ 10368555 w 11761853"/>
              <a:gd name="connsiteY2992" fmla="*/ 10368555 w 11761853"/>
              <a:gd name="connsiteX2993" fmla="*/ 10368555 w 11761853"/>
              <a:gd name="connsiteY2993" fmla="*/ 10368555 w 11761853"/>
              <a:gd name="connsiteX2994" fmla="*/ 10368555 w 11761853"/>
              <a:gd name="connsiteY2994" fmla="*/ 10368555 w 11761853"/>
              <a:gd name="connsiteX2995" fmla="*/ 10368555 w 11761853"/>
              <a:gd name="connsiteY2995" fmla="*/ 10368555 w 11761853"/>
              <a:gd name="connsiteX2996" fmla="*/ 10368555 w 11761853"/>
              <a:gd name="connsiteY2996" fmla="*/ 10368555 w 11761853"/>
              <a:gd name="connsiteX2997" fmla="*/ 10368555 w 11761853"/>
              <a:gd name="connsiteY2997" fmla="*/ 10368555 w 11761853"/>
              <a:gd name="connsiteX2998" fmla="*/ 10368555 w 11761853"/>
              <a:gd name="connsiteY2998" fmla="*/ 10368555 w 11761853"/>
              <a:gd name="connsiteX2999" fmla="*/ 10368555 w 11761853"/>
              <a:gd name="connsiteY2999" fmla="*/ 10368555 w 11761853"/>
              <a:gd name="connsiteX3000" fmla="*/ 10368555 w 11761853"/>
              <a:gd name="connsiteY3000" fmla="*/ 10368555 w 11761853"/>
              <a:gd name="connsiteX3001" fmla="*/ 10368555 w 11761853"/>
              <a:gd name="connsiteY3001" fmla="*/ 10368555 w 11761853"/>
              <a:gd name="connsiteX3002" fmla="*/ 10368555 w 11761853"/>
              <a:gd name="connsiteY3002" fmla="*/ 10368555 w 11761853"/>
              <a:gd name="connsiteX3003" fmla="*/ 10368555 w 11761853"/>
              <a:gd name="connsiteY3003" fmla="*/ 10368555 w 11761853"/>
              <a:gd name="connsiteX3004" fmla="*/ 10368555 w 11761853"/>
              <a:gd name="connsiteY3004" fmla="*/ 10368555 w 11761853"/>
              <a:gd name="connsiteX3005" fmla="*/ 10368555 w 11761853"/>
              <a:gd name="connsiteY3005" fmla="*/ 10368555 w 11761853"/>
              <a:gd name="connsiteX3006" fmla="*/ 10368555 w 11761853"/>
              <a:gd name="connsiteY3006" fmla="*/ 10368555 w 11761853"/>
              <a:gd name="connsiteX3007" fmla="*/ 10368555 w 11761853"/>
              <a:gd name="connsiteY3007" fmla="*/ 10368555 w 11761853"/>
              <a:gd name="connsiteX3008" fmla="*/ 10368555 w 11761853"/>
              <a:gd name="connsiteY3008" fmla="*/ 10368555 w 11761853"/>
              <a:gd name="connsiteX3009" fmla="*/ 10368555 w 11761853"/>
              <a:gd name="connsiteY3009" fmla="*/ 10368555 w 11761853"/>
              <a:gd name="connsiteX3010" fmla="*/ 10368555 w 11761853"/>
              <a:gd name="connsiteY3010" fmla="*/ 10368555 w 11761853"/>
              <a:gd name="connsiteX3011" fmla="*/ 10368555 w 11761853"/>
              <a:gd name="connsiteY3011" fmla="*/ 10368555 w 11761853"/>
              <a:gd name="connsiteX3012" fmla="*/ 10368555 w 11761853"/>
              <a:gd name="connsiteY3012" fmla="*/ 10368555 w 11761853"/>
              <a:gd name="connsiteX3013" fmla="*/ 10368555 w 11761853"/>
              <a:gd name="connsiteY3013" fmla="*/ 10368555 w 11761853"/>
              <a:gd name="connsiteX3014" fmla="*/ 10368555 w 11761853"/>
              <a:gd name="connsiteY3014" fmla="*/ 10368555 w 11761853"/>
              <a:gd name="connsiteX3015" fmla="*/ 10368555 w 11761853"/>
              <a:gd name="connsiteY3015" fmla="*/ 10368555 w 11761853"/>
              <a:gd name="connsiteX3016" fmla="*/ 10368555 w 11761853"/>
              <a:gd name="connsiteY3016" fmla="*/ 10368555 w 11761853"/>
              <a:gd name="connsiteX3017" fmla="*/ 10368555 w 11761853"/>
              <a:gd name="connsiteY3017" fmla="*/ 10368555 w 11761853"/>
              <a:gd name="connsiteX3018" fmla="*/ 10368555 w 11761853"/>
              <a:gd name="connsiteY3018" fmla="*/ 10368555 w 11761853"/>
              <a:gd name="connsiteX3019" fmla="*/ 10368555 w 11761853"/>
              <a:gd name="connsiteY3019" fmla="*/ 10368555 w 11761853"/>
              <a:gd name="connsiteX3020" fmla="*/ 10368555 w 11761853"/>
              <a:gd name="connsiteY3020" fmla="*/ 10368555 w 11761853"/>
              <a:gd name="connsiteX3021" fmla="*/ 10368555 w 11761853"/>
              <a:gd name="connsiteY3021" fmla="*/ 10368555 w 11761853"/>
              <a:gd name="connsiteX3022" fmla="*/ 10368555 w 11761853"/>
              <a:gd name="connsiteY3022" fmla="*/ 10368555 w 11761853"/>
              <a:gd name="connsiteX3023" fmla="*/ 10368555 w 11761853"/>
              <a:gd name="connsiteY3023" fmla="*/ 10368555 w 11761853"/>
              <a:gd name="connsiteX3024" fmla="*/ 10368555 w 11761853"/>
              <a:gd name="connsiteY3024" fmla="*/ 10368555 w 11761853"/>
              <a:gd name="connsiteX3025" fmla="*/ 10368555 w 11761853"/>
              <a:gd name="connsiteY3025" fmla="*/ 10368555 w 11761853"/>
              <a:gd name="connsiteX3026" fmla="*/ 10368555 w 11761853"/>
              <a:gd name="connsiteY3026" fmla="*/ 10368555 w 11761853"/>
              <a:gd name="connsiteX3027" fmla="*/ 10368555 w 11761853"/>
              <a:gd name="connsiteY3027" fmla="*/ 10368555 w 11761853"/>
              <a:gd name="connsiteX3028" fmla="*/ 10368555 w 11761853"/>
              <a:gd name="connsiteY3028" fmla="*/ 10368555 w 11761853"/>
              <a:gd name="connsiteX3029" fmla="*/ 10368555 w 11761853"/>
              <a:gd name="connsiteY3029" fmla="*/ 10368555 w 11761853"/>
              <a:gd name="connsiteX3030" fmla="*/ 10368555 w 11761853"/>
              <a:gd name="connsiteY3030" fmla="*/ 10368555 w 11761853"/>
              <a:gd name="connsiteX3031" fmla="*/ 10368555 w 11761853"/>
              <a:gd name="connsiteY3031" fmla="*/ 10368555 w 11761853"/>
              <a:gd name="connsiteX3032" fmla="*/ 10368555 w 11761853"/>
              <a:gd name="connsiteY3032" fmla="*/ 10368555 w 11761853"/>
              <a:gd name="connsiteX3033" fmla="*/ 10368555 w 11761853"/>
              <a:gd name="connsiteY3033" fmla="*/ 10368555 w 11761853"/>
              <a:gd name="connsiteX3034" fmla="*/ 10368555 w 11761853"/>
              <a:gd name="connsiteY3034" fmla="*/ 10368555 w 11761853"/>
              <a:gd name="connsiteX3035" fmla="*/ 10368555 w 11761853"/>
              <a:gd name="connsiteY3035" fmla="*/ 10368555 w 11761853"/>
              <a:gd name="connsiteX3036" fmla="*/ 10368555 w 11761853"/>
              <a:gd name="connsiteY3036" fmla="*/ 10368555 w 11761853"/>
              <a:gd name="connsiteX3037" fmla="*/ 10368555 w 11761853"/>
              <a:gd name="connsiteY3037" fmla="*/ 10368555 w 11761853"/>
              <a:gd name="connsiteX3038" fmla="*/ 10368555 w 11761853"/>
              <a:gd name="connsiteY3038" fmla="*/ 10368555 w 11761853"/>
              <a:gd name="connsiteX3039" fmla="*/ 10368555 w 11761853"/>
              <a:gd name="connsiteY3039" fmla="*/ 10368555 w 11761853"/>
              <a:gd name="connsiteX3040" fmla="*/ 10368555 w 11761853"/>
              <a:gd name="connsiteY3040" fmla="*/ 10368555 w 11761853"/>
              <a:gd name="connsiteX3041" fmla="*/ 10368555 w 11761853"/>
              <a:gd name="connsiteY3041" fmla="*/ 10368555 w 11761853"/>
              <a:gd name="connsiteX3042" fmla="*/ 10368555 w 11761853"/>
              <a:gd name="connsiteY3042" fmla="*/ 10368555 w 11761853"/>
              <a:gd name="connsiteX3043" fmla="*/ 10368555 w 11761853"/>
              <a:gd name="connsiteY3043" fmla="*/ 10368555 w 11761853"/>
              <a:gd name="connsiteX3044" fmla="*/ 10368555 w 11761853"/>
              <a:gd name="connsiteY3044" fmla="*/ 10368555 w 11761853"/>
              <a:gd name="connsiteX3045" fmla="*/ 10368555 w 11761853"/>
              <a:gd name="connsiteY3045" fmla="*/ 10368555 w 11761853"/>
              <a:gd name="connsiteX3046" fmla="*/ 10368555 w 11761853"/>
              <a:gd name="connsiteY3046" fmla="*/ 10368555 w 11761853"/>
              <a:gd name="connsiteX3047" fmla="*/ 10368555 w 11761853"/>
              <a:gd name="connsiteY3047" fmla="*/ 10368555 w 11761853"/>
              <a:gd name="connsiteX3048" fmla="*/ 10368555 w 11761853"/>
              <a:gd name="connsiteY3048" fmla="*/ 10368555 w 11761853"/>
              <a:gd name="connsiteX3049" fmla="*/ 10368555 w 11761853"/>
              <a:gd name="connsiteY3049" fmla="*/ 10368555 w 11761853"/>
              <a:gd name="connsiteX3050" fmla="*/ 10368555 w 11761853"/>
              <a:gd name="connsiteY3050" fmla="*/ 10368555 w 11761853"/>
              <a:gd name="connsiteX3051" fmla="*/ 10368555 w 11761853"/>
              <a:gd name="connsiteY3051" fmla="*/ 10368555 w 11761853"/>
              <a:gd name="connsiteX3052" fmla="*/ 10368555 w 11761853"/>
              <a:gd name="connsiteY3052" fmla="*/ 10368555 w 11761853"/>
              <a:gd name="connsiteX3053" fmla="*/ 10368555 w 11761853"/>
              <a:gd name="connsiteY3053" fmla="*/ 10368555 w 11761853"/>
              <a:gd name="connsiteX3054" fmla="*/ 10368555 w 11761853"/>
              <a:gd name="connsiteY3054" fmla="*/ 10368555 w 11761853"/>
              <a:gd name="connsiteX3055" fmla="*/ 10368555 w 11761853"/>
              <a:gd name="connsiteY3055" fmla="*/ 10368555 w 11761853"/>
              <a:gd name="connsiteX3056" fmla="*/ 10368555 w 11761853"/>
              <a:gd name="connsiteY3056" fmla="*/ 10368555 w 11761853"/>
              <a:gd name="connsiteX3057" fmla="*/ 10368555 w 11761853"/>
              <a:gd name="connsiteY3057" fmla="*/ 10368555 w 11761853"/>
              <a:gd name="connsiteX3058" fmla="*/ 10368555 w 11761853"/>
              <a:gd name="connsiteY3058" fmla="*/ 10368555 w 11761853"/>
              <a:gd name="connsiteX3059" fmla="*/ 10368555 w 11761853"/>
              <a:gd name="connsiteY3059" fmla="*/ 10368555 w 11761853"/>
              <a:gd name="connsiteX3060" fmla="*/ 10368555 w 11761853"/>
              <a:gd name="connsiteY3060" fmla="*/ 10368555 w 11761853"/>
              <a:gd name="connsiteX3061" fmla="*/ 10368555 w 11761853"/>
              <a:gd name="connsiteY3061" fmla="*/ 10368555 w 11761853"/>
              <a:gd name="connsiteX3062" fmla="*/ 10368555 w 11761853"/>
              <a:gd name="connsiteY3062" fmla="*/ 10368555 w 11761853"/>
              <a:gd name="connsiteX3063" fmla="*/ 10368555 w 11761853"/>
              <a:gd name="connsiteY3063" fmla="*/ 10368555 w 11761853"/>
              <a:gd name="connsiteX3064" fmla="*/ 10368555 w 11761853"/>
              <a:gd name="connsiteY3064" fmla="*/ 10368555 w 11761853"/>
              <a:gd name="connsiteX3065" fmla="*/ 10368555 w 11761853"/>
              <a:gd name="connsiteY3065" fmla="*/ 10368555 w 11761853"/>
              <a:gd name="connsiteX3066" fmla="*/ 10368555 w 11761853"/>
              <a:gd name="connsiteY3066" fmla="*/ 10368555 w 11761853"/>
              <a:gd name="connsiteX3067" fmla="*/ 10368555 w 11761853"/>
              <a:gd name="connsiteY3067" fmla="*/ 10368555 w 11761853"/>
              <a:gd name="connsiteX3068" fmla="*/ 10368555 w 11761853"/>
              <a:gd name="connsiteY3068" fmla="*/ 10368555 w 11761853"/>
              <a:gd name="connsiteX3069" fmla="*/ 10368555 w 11761853"/>
              <a:gd name="connsiteY3069" fmla="*/ 10368555 w 11761853"/>
              <a:gd name="connsiteX3070" fmla="*/ 10368555 w 11761853"/>
              <a:gd name="connsiteY3070" fmla="*/ 10368555 w 11761853"/>
              <a:gd name="connsiteX3071" fmla="*/ 10368555 w 11761853"/>
              <a:gd name="connsiteY3071" fmla="*/ 10368555 w 11761853"/>
              <a:gd name="connsiteX3072" fmla="*/ 10368555 w 11761853"/>
              <a:gd name="connsiteY3072" fmla="*/ 10368555 w 11761853"/>
              <a:gd name="connsiteX3073" fmla="*/ 10368555 w 11761853"/>
              <a:gd name="connsiteY3073" fmla="*/ 10368555 w 11761853"/>
              <a:gd name="connsiteX3074" fmla="*/ 10368555 w 11761853"/>
              <a:gd name="connsiteY3074" fmla="*/ 10368555 w 11761853"/>
              <a:gd name="connsiteX3075" fmla="*/ 10368555 w 11761853"/>
              <a:gd name="connsiteY3075" fmla="*/ 10368555 w 11761853"/>
              <a:gd name="connsiteX3076" fmla="*/ 10368555 w 11761853"/>
              <a:gd name="connsiteY3076" fmla="*/ 10368555 w 11761853"/>
              <a:gd name="connsiteX3077" fmla="*/ 10368555 w 11761853"/>
              <a:gd name="connsiteY3077" fmla="*/ 10368555 w 11761853"/>
              <a:gd name="connsiteX3078" fmla="*/ 10368555 w 11761853"/>
              <a:gd name="connsiteY3078" fmla="*/ 10368555 w 11761853"/>
              <a:gd name="connsiteX3079" fmla="*/ 10368555 w 11761853"/>
              <a:gd name="connsiteY3079" fmla="*/ 10368555 w 11761853"/>
              <a:gd name="connsiteX3080" fmla="*/ 10368555 w 11761853"/>
              <a:gd name="connsiteY3080" fmla="*/ 10368555 w 11761853"/>
              <a:gd name="connsiteX3081" fmla="*/ 10368555 w 11761853"/>
              <a:gd name="connsiteY3081" fmla="*/ 10368555 w 11761853"/>
              <a:gd name="connsiteX3082" fmla="*/ 10368555 w 11761853"/>
              <a:gd name="connsiteY3082" fmla="*/ 10368555 w 11761853"/>
              <a:gd name="connsiteX3083" fmla="*/ 10368555 w 11761853"/>
              <a:gd name="connsiteY3083" fmla="*/ 10368555 w 11761853"/>
              <a:gd name="connsiteX3084" fmla="*/ 10368555 w 11761853"/>
              <a:gd name="connsiteY3084" fmla="*/ 10368555 w 11761853"/>
              <a:gd name="connsiteX3085" fmla="*/ 10368555 w 11761853"/>
              <a:gd name="connsiteY3085" fmla="*/ 10368555 w 11761853"/>
              <a:gd name="connsiteX3086" fmla="*/ 10368555 w 11761853"/>
              <a:gd name="connsiteY3086" fmla="*/ 10368555 w 11761853"/>
              <a:gd name="connsiteX3087" fmla="*/ 10368555 w 11761853"/>
              <a:gd name="connsiteY3087" fmla="*/ 10368555 w 11761853"/>
              <a:gd name="connsiteX3088" fmla="*/ 10368555 w 11761853"/>
              <a:gd name="connsiteY3088" fmla="*/ 10368555 w 11761853"/>
              <a:gd name="connsiteX3089" fmla="*/ 10368555 w 11761853"/>
              <a:gd name="connsiteY3089" fmla="*/ 10368555 w 11761853"/>
              <a:gd name="connsiteX3090" fmla="*/ 10368555 w 11761853"/>
              <a:gd name="connsiteY3090" fmla="*/ 10368555 w 11761853"/>
              <a:gd name="connsiteX3091" fmla="*/ 10368555 w 11761853"/>
              <a:gd name="connsiteY3091" fmla="*/ 10368555 w 11761853"/>
              <a:gd name="connsiteX3092" fmla="*/ 10368555 w 11761853"/>
              <a:gd name="connsiteY3092" fmla="*/ 10368555 w 11761853"/>
              <a:gd name="connsiteX3093" fmla="*/ 10368555 w 11761853"/>
              <a:gd name="connsiteY3093" fmla="*/ 10368555 w 11761853"/>
              <a:gd name="connsiteX3094" fmla="*/ 10368555 w 11761853"/>
              <a:gd name="connsiteY3094" fmla="*/ 10368555 w 11761853"/>
              <a:gd name="connsiteX3095" fmla="*/ 10368555 w 11761853"/>
              <a:gd name="connsiteY3095" fmla="*/ 10368555 w 11761853"/>
              <a:gd name="connsiteX3096" fmla="*/ 10368555 w 11761853"/>
              <a:gd name="connsiteY3096" fmla="*/ 10368555 w 11761853"/>
              <a:gd name="connsiteX3097" fmla="*/ 10368555 w 11761853"/>
              <a:gd name="connsiteY3097" fmla="*/ 10368555 w 11761853"/>
              <a:gd name="connsiteX3098" fmla="*/ 10368555 w 11761853"/>
              <a:gd name="connsiteY3098" fmla="*/ 10368555 w 11761853"/>
              <a:gd name="connsiteX3099" fmla="*/ 10368555 w 11761853"/>
              <a:gd name="connsiteY3099" fmla="*/ 10368555 w 11761853"/>
              <a:gd name="connsiteX3100" fmla="*/ 10368555 w 11761853"/>
              <a:gd name="connsiteY3100" fmla="*/ 10368555 w 11761853"/>
              <a:gd name="connsiteX3101" fmla="*/ 10368555 w 11761853"/>
              <a:gd name="connsiteY3101" fmla="*/ 10368555 w 11761853"/>
              <a:gd name="connsiteX3102" fmla="*/ 10368555 w 11761853"/>
              <a:gd name="connsiteY3102" fmla="*/ 10368555 w 11761853"/>
              <a:gd name="connsiteX3103" fmla="*/ 10368555 w 11761853"/>
              <a:gd name="connsiteY3103" fmla="*/ 10368555 w 11761853"/>
              <a:gd name="connsiteX3104" fmla="*/ 10368555 w 11761853"/>
              <a:gd name="connsiteY3104" fmla="*/ 10368555 w 11761853"/>
              <a:gd name="connsiteX3105" fmla="*/ 10368555 w 11761853"/>
              <a:gd name="connsiteY3105" fmla="*/ 10368555 w 11761853"/>
              <a:gd name="connsiteX3106" fmla="*/ 10368555 w 11761853"/>
              <a:gd name="connsiteY3106" fmla="*/ 10368555 w 11761853"/>
              <a:gd name="connsiteX3107" fmla="*/ 10368555 w 11761853"/>
              <a:gd name="connsiteY3107" fmla="*/ 10368555 w 11761853"/>
              <a:gd name="connsiteX3108" fmla="*/ 10368555 w 11761853"/>
              <a:gd name="connsiteY3108" fmla="*/ 10368555 w 11761853"/>
              <a:gd name="connsiteX3109" fmla="*/ 10368555 w 11761853"/>
              <a:gd name="connsiteY3109" fmla="*/ 10368555 w 11761853"/>
              <a:gd name="connsiteX3110" fmla="*/ 10368555 w 11761853"/>
              <a:gd name="connsiteY3110" fmla="*/ 10368555 w 11761853"/>
              <a:gd name="connsiteX3111" fmla="*/ 10368555 w 11761853"/>
              <a:gd name="connsiteY3111" fmla="*/ 10368555 w 11761853"/>
              <a:gd name="connsiteX3112" fmla="*/ 10368555 w 11761853"/>
              <a:gd name="connsiteY3112" fmla="*/ 10368555 w 11761853"/>
              <a:gd name="connsiteX3113" fmla="*/ 10368555 w 11761853"/>
              <a:gd name="connsiteY3113" fmla="*/ 10368555 w 11761853"/>
              <a:gd name="connsiteX3114" fmla="*/ 10368555 w 11761853"/>
              <a:gd name="connsiteY3114" fmla="*/ 10368555 w 11761853"/>
              <a:gd name="connsiteX3115" fmla="*/ 10368555 w 11761853"/>
              <a:gd name="connsiteY3115" fmla="*/ 10368555 w 11761853"/>
              <a:gd name="connsiteX3116" fmla="*/ 10368555 w 11761853"/>
              <a:gd name="connsiteY3116" fmla="*/ 10368555 w 11761853"/>
              <a:gd name="connsiteX3117" fmla="*/ 10368555 w 11761853"/>
              <a:gd name="connsiteY3117" fmla="*/ 10368555 w 11761853"/>
              <a:gd name="connsiteX3118" fmla="*/ 10368555 w 11761853"/>
              <a:gd name="connsiteY3118" fmla="*/ 10368555 w 11761853"/>
              <a:gd name="connsiteX3119" fmla="*/ 10368555 w 11761853"/>
              <a:gd name="connsiteY3119" fmla="*/ 10368555 w 11761853"/>
              <a:gd name="connsiteX3120" fmla="*/ 10368555 w 11761853"/>
              <a:gd name="connsiteY3120" fmla="*/ 10368555 w 11761853"/>
              <a:gd name="connsiteX3121" fmla="*/ 10368555 w 11761853"/>
              <a:gd name="connsiteY3121" fmla="*/ 10368555 w 11761853"/>
              <a:gd name="connsiteX3122" fmla="*/ 10368555 w 11761853"/>
              <a:gd name="connsiteY3122" fmla="*/ 10368555 w 11761853"/>
              <a:gd name="connsiteX3123" fmla="*/ 10368555 w 11761853"/>
              <a:gd name="connsiteY3123" fmla="*/ 10368555 w 11761853"/>
              <a:gd name="connsiteX3124" fmla="*/ 10368555 w 11761853"/>
              <a:gd name="connsiteY3124" fmla="*/ 10368555 w 11761853"/>
              <a:gd name="connsiteX3125" fmla="*/ 10368555 w 11761853"/>
              <a:gd name="connsiteY3125" fmla="*/ 10368555 w 11761853"/>
              <a:gd name="connsiteX3126" fmla="*/ 10368555 w 11761853"/>
              <a:gd name="connsiteY3126" fmla="*/ 10368555 w 11761853"/>
              <a:gd name="connsiteX3127" fmla="*/ 10368555 w 11761853"/>
              <a:gd name="connsiteY3127" fmla="*/ 10368555 w 11761853"/>
              <a:gd name="connsiteX3128" fmla="*/ 10368555 w 11761853"/>
              <a:gd name="connsiteY3128" fmla="*/ 10368555 w 11761853"/>
              <a:gd name="connsiteX3129" fmla="*/ 10368555 w 11761853"/>
              <a:gd name="connsiteY3129" fmla="*/ 10368555 w 11761853"/>
              <a:gd name="connsiteX3130" fmla="*/ 10368555 w 11761853"/>
              <a:gd name="connsiteY3130" fmla="*/ 10368555 w 11761853"/>
              <a:gd name="connsiteX3131" fmla="*/ 10368555 w 11761853"/>
              <a:gd name="connsiteY3131" fmla="*/ 10368555 w 11761853"/>
              <a:gd name="connsiteX3132" fmla="*/ 10368555 w 11761853"/>
              <a:gd name="connsiteY3132" fmla="*/ 10368555 w 11761853"/>
              <a:gd name="connsiteX3133" fmla="*/ 10368555 w 11761853"/>
              <a:gd name="connsiteY3133" fmla="*/ 10368555 w 11761853"/>
              <a:gd name="connsiteX3134" fmla="*/ 10368555 w 11761853"/>
              <a:gd name="connsiteY3134" fmla="*/ 10368555 w 11761853"/>
              <a:gd name="connsiteX3135" fmla="*/ 10368555 w 11761853"/>
              <a:gd name="connsiteY3135" fmla="*/ 10368555 w 11761853"/>
              <a:gd name="connsiteX3136" fmla="*/ 10368555 w 11761853"/>
              <a:gd name="connsiteY3136" fmla="*/ 10368555 w 11761853"/>
              <a:gd name="connsiteX3137" fmla="*/ 10368555 w 11761853"/>
              <a:gd name="connsiteY3137" fmla="*/ 10368555 w 11761853"/>
              <a:gd name="connsiteX3138" fmla="*/ 10368555 w 11761853"/>
              <a:gd name="connsiteY3138" fmla="*/ 10368555 w 11761853"/>
              <a:gd name="connsiteX3139" fmla="*/ 10368555 w 11761853"/>
              <a:gd name="connsiteY3139" fmla="*/ 10368555 w 11761853"/>
              <a:gd name="connsiteX3140" fmla="*/ 10368555 w 11761853"/>
              <a:gd name="connsiteY3140" fmla="*/ 10368555 w 11761853"/>
              <a:gd name="connsiteX3141" fmla="*/ 10368555 w 11761853"/>
              <a:gd name="connsiteY3141" fmla="*/ 10368555 w 11761853"/>
              <a:gd name="connsiteX3142" fmla="*/ 10368555 w 11761853"/>
              <a:gd name="connsiteY3142" fmla="*/ 10368555 w 11761853"/>
              <a:gd name="connsiteX3143" fmla="*/ 10368555 w 11761853"/>
              <a:gd name="connsiteY3143" fmla="*/ 10368555 w 11761853"/>
              <a:gd name="connsiteX3144" fmla="*/ 10368555 w 11761853"/>
              <a:gd name="connsiteY3144" fmla="*/ 10368555 w 11761853"/>
              <a:gd name="connsiteX3145" fmla="*/ 10368555 w 11761853"/>
              <a:gd name="connsiteY3145" fmla="*/ 10368555 w 11761853"/>
              <a:gd name="connsiteX3146" fmla="*/ 10368555 w 11761853"/>
              <a:gd name="connsiteY3146" fmla="*/ 10368555 w 11761853"/>
              <a:gd name="connsiteX3147" fmla="*/ 10368555 w 11761853"/>
              <a:gd name="connsiteY3147" fmla="*/ 10368555 w 11761853"/>
              <a:gd name="connsiteX3148" fmla="*/ 10368555 w 11761853"/>
              <a:gd name="connsiteY3148" fmla="*/ 10368555 w 11761853"/>
              <a:gd name="connsiteX3149" fmla="*/ 10368555 w 11761853"/>
              <a:gd name="connsiteY3149" fmla="*/ 10368555 w 11761853"/>
              <a:gd name="connsiteX3150" fmla="*/ 10368555 w 11761853"/>
              <a:gd name="connsiteY3150" fmla="*/ 10368555 w 11761853"/>
              <a:gd name="connsiteX3151" fmla="*/ 10368555 w 11761853"/>
              <a:gd name="connsiteY3151" fmla="*/ 10368555 w 11761853"/>
              <a:gd name="connsiteX3152" fmla="*/ 10368555 w 11761853"/>
              <a:gd name="connsiteY3152" fmla="*/ 10368555 w 11761853"/>
              <a:gd name="connsiteX3153" fmla="*/ 10368555 w 11761853"/>
              <a:gd name="connsiteY3153" fmla="*/ 10368555 w 11761853"/>
              <a:gd name="connsiteX3154" fmla="*/ 10368555 w 11761853"/>
              <a:gd name="connsiteY3154" fmla="*/ 10368555 w 11761853"/>
              <a:gd name="connsiteX3155" fmla="*/ 10368555 w 11761853"/>
              <a:gd name="connsiteY3155" fmla="*/ 10368555 w 11761853"/>
              <a:gd name="connsiteX3156" fmla="*/ 10368555 w 11761853"/>
              <a:gd name="connsiteY3156" fmla="*/ 10368555 w 11761853"/>
              <a:gd name="connsiteX3157" fmla="*/ 10368555 w 11761853"/>
              <a:gd name="connsiteY3157" fmla="*/ 10368555 w 11761853"/>
              <a:gd name="connsiteX3158" fmla="*/ 10368555 w 11761853"/>
              <a:gd name="connsiteY3158" fmla="*/ 10368555 w 11761853"/>
              <a:gd name="connsiteX3159" fmla="*/ 10368555 w 11761853"/>
              <a:gd name="connsiteY3159" fmla="*/ 10368555 w 11761853"/>
              <a:gd name="connsiteX3160" fmla="*/ 10368555 w 11761853"/>
              <a:gd name="connsiteY3160" fmla="*/ 10368555 w 11761853"/>
              <a:gd name="connsiteX3161" fmla="*/ 10368555 w 11761853"/>
              <a:gd name="connsiteY3161" fmla="*/ 10368555 w 11761853"/>
              <a:gd name="connsiteX3162" fmla="*/ 10368555 w 11761853"/>
              <a:gd name="connsiteY3162" fmla="*/ 10368555 w 11761853"/>
              <a:gd name="connsiteX3163" fmla="*/ 10368555 w 11761853"/>
              <a:gd name="connsiteY3163" fmla="*/ 10368555 w 11761853"/>
              <a:gd name="connsiteX3164" fmla="*/ 10368555 w 11761853"/>
              <a:gd name="connsiteY3164" fmla="*/ 10368555 w 11761853"/>
              <a:gd name="connsiteX3165" fmla="*/ 10368555 w 11761853"/>
              <a:gd name="connsiteY3165" fmla="*/ 10368555 w 11761853"/>
              <a:gd name="connsiteX3166" fmla="*/ 10368555 w 11761853"/>
              <a:gd name="connsiteY3166" fmla="*/ 10368555 w 11761853"/>
              <a:gd name="connsiteX3167" fmla="*/ 10368555 w 11761853"/>
              <a:gd name="connsiteY3167" fmla="*/ 10368555 w 11761853"/>
              <a:gd name="connsiteX3168" fmla="*/ 10368555 w 11761853"/>
              <a:gd name="connsiteY3168" fmla="*/ 10368555 w 11761853"/>
              <a:gd name="connsiteX3169" fmla="*/ 10368555 w 11761853"/>
              <a:gd name="connsiteY3169" fmla="*/ 10368555 w 11761853"/>
              <a:gd name="connsiteX3170" fmla="*/ 10368555 w 11761853"/>
              <a:gd name="connsiteY3170" fmla="*/ 10368555 w 11761853"/>
              <a:gd name="connsiteX3171" fmla="*/ 10368555 w 11761853"/>
              <a:gd name="connsiteY3171" fmla="*/ 10368555 w 11761853"/>
              <a:gd name="connsiteX3172" fmla="*/ 10368555 w 11761853"/>
              <a:gd name="connsiteY3172" fmla="*/ 10368555 w 11761853"/>
              <a:gd name="connsiteX3173" fmla="*/ 10368555 w 11761853"/>
              <a:gd name="connsiteY3173" fmla="*/ 10368555 w 11761853"/>
              <a:gd name="connsiteX3174" fmla="*/ 10368555 w 11761853"/>
              <a:gd name="connsiteY3174" fmla="*/ 10368555 w 11761853"/>
              <a:gd name="connsiteX3175" fmla="*/ 10368555 w 11761853"/>
              <a:gd name="connsiteY3175" fmla="*/ 10368555 w 11761853"/>
              <a:gd name="connsiteX3176" fmla="*/ 10368555 w 11761853"/>
              <a:gd name="connsiteY3176" fmla="*/ 10368555 w 11761853"/>
              <a:gd name="connsiteX3177" fmla="*/ 10368555 w 11761853"/>
              <a:gd name="connsiteY3177" fmla="*/ 10368555 w 11761853"/>
              <a:gd name="connsiteX3178" fmla="*/ 10368555 w 11761853"/>
              <a:gd name="connsiteY3178" fmla="*/ 10368555 w 11761853"/>
              <a:gd name="connsiteX3179" fmla="*/ 10368555 w 11761853"/>
              <a:gd name="connsiteY3179" fmla="*/ 10368555 w 11761853"/>
              <a:gd name="connsiteX3180" fmla="*/ 10368555 w 11761853"/>
              <a:gd name="connsiteY3180" fmla="*/ 10368555 w 11761853"/>
              <a:gd name="connsiteX3181" fmla="*/ 10368555 w 11761853"/>
              <a:gd name="connsiteY3181" fmla="*/ 10368555 w 11761853"/>
              <a:gd name="connsiteX3182" fmla="*/ 10368555 w 11761853"/>
              <a:gd name="connsiteY3182" fmla="*/ 10368555 w 11761853"/>
              <a:gd name="connsiteX3183" fmla="*/ 10368555 w 11761853"/>
              <a:gd name="connsiteY3183" fmla="*/ 10368555 w 11761853"/>
              <a:gd name="connsiteX3184" fmla="*/ 10368555 w 11761853"/>
              <a:gd name="connsiteY3184" fmla="*/ 10368555 w 11761853"/>
              <a:gd name="connsiteX3185" fmla="*/ 10368555 w 11761853"/>
              <a:gd name="connsiteY3185" fmla="*/ 10368555 w 11761853"/>
              <a:gd name="connsiteX3186" fmla="*/ 10368555 w 11761853"/>
              <a:gd name="connsiteY3186" fmla="*/ 10368555 w 11761853"/>
              <a:gd name="connsiteX3187" fmla="*/ 10368555 w 11761853"/>
              <a:gd name="connsiteY3187" fmla="*/ 10368555 w 11761853"/>
              <a:gd name="connsiteX3188" fmla="*/ 10368555 w 11761853"/>
              <a:gd name="connsiteY3188" fmla="*/ 10368555 w 11761853"/>
              <a:gd name="connsiteX3189" fmla="*/ 10368555 w 11761853"/>
              <a:gd name="connsiteY3189" fmla="*/ 10368555 w 11761853"/>
              <a:gd name="connsiteX3190" fmla="*/ 10368555 w 11761853"/>
              <a:gd name="connsiteY3190" fmla="*/ 10368555 w 11761853"/>
              <a:gd name="connsiteX3191" fmla="*/ 10368555 w 11761853"/>
              <a:gd name="connsiteY3191" fmla="*/ 10368555 w 11761853"/>
              <a:gd name="connsiteX3192" fmla="*/ 10368555 w 11761853"/>
              <a:gd name="connsiteY3192" fmla="*/ 10368555 w 11761853"/>
              <a:gd name="connsiteX3193" fmla="*/ 10368555 w 11761853"/>
              <a:gd name="connsiteY3193" fmla="*/ 10368555 w 11761853"/>
              <a:gd name="connsiteX3194" fmla="*/ 10368555 w 11761853"/>
              <a:gd name="connsiteY3194" fmla="*/ 10368555 w 11761853"/>
              <a:gd name="connsiteX3195" fmla="*/ 10368555 w 11761853"/>
              <a:gd name="connsiteY3195" fmla="*/ 10368555 w 11761853"/>
              <a:gd name="connsiteX3196" fmla="*/ 10368555 w 11761853"/>
              <a:gd name="connsiteY3196" fmla="*/ 10368555 w 11761853"/>
              <a:gd name="connsiteX3197" fmla="*/ 10368555 w 11761853"/>
              <a:gd name="connsiteY3197" fmla="*/ 10368555 w 11761853"/>
              <a:gd name="connsiteX3198" fmla="*/ 10368555 w 11761853"/>
              <a:gd name="connsiteY3198" fmla="*/ 10368555 w 11761853"/>
              <a:gd name="connsiteX3199" fmla="*/ 10368555 w 11761853"/>
              <a:gd name="connsiteY3199" fmla="*/ 10368555 w 11761853"/>
              <a:gd name="connsiteX3200" fmla="*/ 10368555 w 11761853"/>
              <a:gd name="connsiteY3200" fmla="*/ 10368555 w 11761853"/>
              <a:gd name="connsiteX3201" fmla="*/ 10368555 w 11761853"/>
              <a:gd name="connsiteY3201" fmla="*/ 10368555 w 11761853"/>
              <a:gd name="connsiteX3202" fmla="*/ 10368555 w 11761853"/>
              <a:gd name="connsiteY3202" fmla="*/ 10368555 w 11761853"/>
              <a:gd name="connsiteX3203" fmla="*/ 10368555 w 11761853"/>
              <a:gd name="connsiteY3203" fmla="*/ 10368555 w 11761853"/>
              <a:gd name="connsiteX3204" fmla="*/ 10368555 w 11761853"/>
              <a:gd name="connsiteY3204" fmla="*/ 10368555 w 11761853"/>
              <a:gd name="connsiteX3205" fmla="*/ 10368555 w 11761853"/>
              <a:gd name="connsiteY3205" fmla="*/ 10368555 w 11761853"/>
              <a:gd name="connsiteX3206" fmla="*/ 10368555 w 11761853"/>
              <a:gd name="connsiteY3206" fmla="*/ 10368555 w 11761853"/>
              <a:gd name="connsiteX3207" fmla="*/ 10368555 w 11761853"/>
              <a:gd name="connsiteY3207" fmla="*/ 10368555 w 11761853"/>
              <a:gd name="connsiteX3208" fmla="*/ 10368555 w 11761853"/>
              <a:gd name="connsiteY3208" fmla="*/ 10368555 w 11761853"/>
              <a:gd name="connsiteX3209" fmla="*/ 10368555 w 11761853"/>
              <a:gd name="connsiteY3209" fmla="*/ 10368555 w 11761853"/>
              <a:gd name="connsiteX3210" fmla="*/ 10368555 w 11761853"/>
              <a:gd name="connsiteY3210" fmla="*/ 10368555 w 11761853"/>
              <a:gd name="connsiteX3211" fmla="*/ 10368555 w 11761853"/>
              <a:gd name="connsiteY3211" fmla="*/ 10368555 w 11761853"/>
              <a:gd name="connsiteX3212" fmla="*/ 10368555 w 11761853"/>
              <a:gd name="connsiteY3212" fmla="*/ 10368555 w 11761853"/>
              <a:gd name="connsiteX3213" fmla="*/ 10368555 w 11761853"/>
              <a:gd name="connsiteY3213" fmla="*/ 10368555 w 11761853"/>
              <a:gd name="connsiteX3214" fmla="*/ 10368555 w 11761853"/>
              <a:gd name="connsiteY3214" fmla="*/ 10368555 w 11761853"/>
              <a:gd name="connsiteX3215" fmla="*/ 10368555 w 11761853"/>
              <a:gd name="connsiteY3215" fmla="*/ 10368555 w 11761853"/>
              <a:gd name="connsiteX3216" fmla="*/ 10368555 w 11761853"/>
              <a:gd name="connsiteY3216" fmla="*/ 10368555 w 11761853"/>
              <a:gd name="connsiteX3217" fmla="*/ 10368555 w 11761853"/>
              <a:gd name="connsiteY3217" fmla="*/ 10368555 w 11761853"/>
              <a:gd name="connsiteX3218" fmla="*/ 10368555 w 11761853"/>
              <a:gd name="connsiteY3218" fmla="*/ 10368555 w 11761853"/>
              <a:gd name="connsiteX3219" fmla="*/ 10368555 w 11761853"/>
              <a:gd name="connsiteY3219" fmla="*/ 10368555 w 11761853"/>
              <a:gd name="connsiteX3220" fmla="*/ 10368555 w 11761853"/>
              <a:gd name="connsiteY3220" fmla="*/ 10368555 w 11761853"/>
              <a:gd name="connsiteX3221" fmla="*/ 10368555 w 11761853"/>
              <a:gd name="connsiteY3221" fmla="*/ 10368555 w 11761853"/>
              <a:gd name="connsiteX3222" fmla="*/ 10368555 w 11761853"/>
              <a:gd name="connsiteY3222" fmla="*/ 10368555 w 11761853"/>
              <a:gd name="connsiteX3223" fmla="*/ 10368555 w 11761853"/>
              <a:gd name="connsiteY3223" fmla="*/ 10368555 w 11761853"/>
              <a:gd name="connsiteX3224" fmla="*/ 10368555 w 11761853"/>
              <a:gd name="connsiteY3224" fmla="*/ 10368555 w 11761853"/>
              <a:gd name="connsiteX3225" fmla="*/ 10368555 w 11761853"/>
              <a:gd name="connsiteY3225" fmla="*/ 10368555 w 11761853"/>
              <a:gd name="connsiteX3226" fmla="*/ 10368555 w 11761853"/>
              <a:gd name="connsiteY3226" fmla="*/ 10368555 w 11761853"/>
              <a:gd name="connsiteX3227" fmla="*/ 10368555 w 11761853"/>
              <a:gd name="connsiteY3227" fmla="*/ 10368555 w 11761853"/>
              <a:gd name="connsiteX3228" fmla="*/ 10368555 w 11761853"/>
              <a:gd name="connsiteY3228" fmla="*/ 10368555 w 11761853"/>
              <a:gd name="connsiteX3229" fmla="*/ 10368555 w 11761853"/>
              <a:gd name="connsiteY3229" fmla="*/ 10368555 w 11761853"/>
              <a:gd name="connsiteX3230" fmla="*/ 10368555 w 11761853"/>
              <a:gd name="connsiteY3230" fmla="*/ 10368555 w 11761853"/>
              <a:gd name="connsiteX3231" fmla="*/ 10368555 w 11761853"/>
              <a:gd name="connsiteY3231" fmla="*/ 10368555 w 11761853"/>
              <a:gd name="connsiteX3232" fmla="*/ 10368555 w 11761853"/>
              <a:gd name="connsiteY3232" fmla="*/ 10368555 w 11761853"/>
              <a:gd name="connsiteX3233" fmla="*/ 10368555 w 11761853"/>
              <a:gd name="connsiteY3233" fmla="*/ 10368555 w 11761853"/>
              <a:gd name="connsiteX3234" fmla="*/ 10368555 w 11761853"/>
              <a:gd name="connsiteY3234" fmla="*/ 10368555 w 11761853"/>
              <a:gd name="connsiteX3235" fmla="*/ 10368555 w 11761853"/>
              <a:gd name="connsiteY3235" fmla="*/ 10368555 w 11761853"/>
              <a:gd name="connsiteX3236" fmla="*/ 10368555 w 11761853"/>
              <a:gd name="connsiteY3236" fmla="*/ 10368555 w 11761853"/>
              <a:gd name="connsiteX3237" fmla="*/ 10368555 w 11761853"/>
              <a:gd name="connsiteY3237" fmla="*/ 10368555 w 11761853"/>
              <a:gd name="connsiteX3238" fmla="*/ 10368555 w 11761853"/>
              <a:gd name="connsiteY3238" fmla="*/ 10368555 w 11761853"/>
              <a:gd name="connsiteX3239" fmla="*/ 10368555 w 11761853"/>
              <a:gd name="connsiteY3239" fmla="*/ 10368555 w 11761853"/>
              <a:gd name="connsiteX3240" fmla="*/ 10368555 w 11761853"/>
              <a:gd name="connsiteY3240" fmla="*/ 10368555 w 11761853"/>
              <a:gd name="connsiteX3241" fmla="*/ 10368555 w 11761853"/>
              <a:gd name="connsiteY3241" fmla="*/ 10368555 w 11761853"/>
              <a:gd name="connsiteX3242" fmla="*/ 10368555 w 11761853"/>
              <a:gd name="connsiteY3242" fmla="*/ 10368555 w 11761853"/>
              <a:gd name="connsiteX3243" fmla="*/ 10368555 w 11761853"/>
              <a:gd name="connsiteY3243" fmla="*/ 10368555 w 11761853"/>
              <a:gd name="connsiteX3244" fmla="*/ 10368555 w 11761853"/>
              <a:gd name="connsiteY3244" fmla="*/ 10368555 w 11761853"/>
              <a:gd name="connsiteX3245" fmla="*/ 10368555 w 11761853"/>
              <a:gd name="connsiteY3245" fmla="*/ 10368555 w 11761853"/>
              <a:gd name="connsiteX3246" fmla="*/ 10368555 w 11761853"/>
              <a:gd name="connsiteY3246" fmla="*/ 10368555 w 11761853"/>
              <a:gd name="connsiteX3247" fmla="*/ 10368555 w 11761853"/>
              <a:gd name="connsiteY3247" fmla="*/ 10368555 w 11761853"/>
              <a:gd name="connsiteX3248" fmla="*/ 10368555 w 11761853"/>
              <a:gd name="connsiteY3248" fmla="*/ 10368555 w 11761853"/>
              <a:gd name="connsiteX3249" fmla="*/ 10368555 w 11761853"/>
              <a:gd name="connsiteY3249" fmla="*/ 10368555 w 11761853"/>
              <a:gd name="connsiteX3250" fmla="*/ 10368555 w 11761853"/>
              <a:gd name="connsiteY3250" fmla="*/ 10368555 w 11761853"/>
              <a:gd name="connsiteX3251" fmla="*/ 10368555 w 11761853"/>
              <a:gd name="connsiteY3251" fmla="*/ 10368555 w 11761853"/>
              <a:gd name="connsiteX3252" fmla="*/ 10368555 w 11761853"/>
              <a:gd name="connsiteY3252" fmla="*/ 10368555 w 11761853"/>
              <a:gd name="connsiteX3253" fmla="*/ 10368555 w 11761853"/>
              <a:gd name="connsiteY3253" fmla="*/ 10368555 w 11761853"/>
              <a:gd name="connsiteX3254" fmla="*/ 10368555 w 11761853"/>
              <a:gd name="connsiteY3254" fmla="*/ 10368555 w 11761853"/>
              <a:gd name="connsiteX3255" fmla="*/ 10368555 w 11761853"/>
              <a:gd name="connsiteY3255" fmla="*/ 10368555 w 11761853"/>
              <a:gd name="connsiteX3256" fmla="*/ 10368555 w 11761853"/>
              <a:gd name="connsiteY3256" fmla="*/ 10368555 w 11761853"/>
              <a:gd name="connsiteX3257" fmla="*/ 10368555 w 11761853"/>
              <a:gd name="connsiteY3257" fmla="*/ 10368555 w 11761853"/>
              <a:gd name="connsiteX3258" fmla="*/ 10368555 w 11761853"/>
              <a:gd name="connsiteY3258" fmla="*/ 10368555 w 11761853"/>
              <a:gd name="connsiteX3259" fmla="*/ 10368555 w 11761853"/>
              <a:gd name="connsiteY3259" fmla="*/ 10368555 w 11761853"/>
              <a:gd name="connsiteX3260" fmla="*/ 10368555 w 11761853"/>
              <a:gd name="connsiteY3260" fmla="*/ 10368555 w 11761853"/>
              <a:gd name="connsiteX3261" fmla="*/ 10368555 w 11761853"/>
              <a:gd name="connsiteY3261" fmla="*/ 10368555 w 11761853"/>
              <a:gd name="connsiteX3262" fmla="*/ 10368555 w 11761853"/>
              <a:gd name="connsiteY3262" fmla="*/ 10368555 w 11761853"/>
              <a:gd name="connsiteX3263" fmla="*/ 10368555 w 11761853"/>
              <a:gd name="connsiteY3263" fmla="*/ 10368555 w 11761853"/>
              <a:gd name="connsiteX3264" fmla="*/ 10368555 w 11761853"/>
              <a:gd name="connsiteY3264" fmla="*/ 10368555 w 11761853"/>
              <a:gd name="connsiteX3265" fmla="*/ 10368555 w 11761853"/>
              <a:gd name="connsiteY3265" fmla="*/ 10368555 w 11761853"/>
              <a:gd name="connsiteX3266" fmla="*/ 10368555 w 11761853"/>
              <a:gd name="connsiteY3266" fmla="*/ 10368555 w 11761853"/>
              <a:gd name="connsiteX3267" fmla="*/ 10368555 w 11761853"/>
              <a:gd name="connsiteY3267" fmla="*/ 10368555 w 11761853"/>
              <a:gd name="connsiteX3268" fmla="*/ 10368555 w 11761853"/>
              <a:gd name="connsiteY3268" fmla="*/ 10368555 w 11761853"/>
              <a:gd name="connsiteX3269" fmla="*/ 10368555 w 11761853"/>
              <a:gd name="connsiteY3269" fmla="*/ 10368555 w 11761853"/>
              <a:gd name="connsiteX3270" fmla="*/ 10368555 w 11761853"/>
              <a:gd name="connsiteY3270" fmla="*/ 10368555 w 11761853"/>
              <a:gd name="connsiteX3271" fmla="*/ 10368555 w 11761853"/>
              <a:gd name="connsiteY3271" fmla="*/ 10368555 w 11761853"/>
              <a:gd name="connsiteX3272" fmla="*/ 10368555 w 11761853"/>
              <a:gd name="connsiteY3272" fmla="*/ 10368555 w 11761853"/>
              <a:gd name="connsiteX3273" fmla="*/ 10368555 w 11761853"/>
              <a:gd name="connsiteY3273" fmla="*/ 10368555 w 11761853"/>
              <a:gd name="connsiteX3274" fmla="*/ 10368555 w 11761853"/>
              <a:gd name="connsiteY3274" fmla="*/ 10368555 w 11761853"/>
              <a:gd name="connsiteX3275" fmla="*/ 10368555 w 11761853"/>
              <a:gd name="connsiteY3275" fmla="*/ 10368555 w 11761853"/>
              <a:gd name="connsiteX3276" fmla="*/ 10368555 w 11761853"/>
              <a:gd name="connsiteY3276" fmla="*/ 10368555 w 11761853"/>
              <a:gd name="connsiteX3277" fmla="*/ 10368555 w 11761853"/>
              <a:gd name="connsiteY3277" fmla="*/ 10368555 w 11761853"/>
              <a:gd name="connsiteX3278" fmla="*/ 10368555 w 11761853"/>
              <a:gd name="connsiteY3278" fmla="*/ 10368555 w 11761853"/>
              <a:gd name="connsiteX3279" fmla="*/ 10368555 w 11761853"/>
              <a:gd name="connsiteY3279" fmla="*/ 10368555 w 11761853"/>
              <a:gd name="connsiteX3280" fmla="*/ 10368555 w 11761853"/>
              <a:gd name="connsiteY3280" fmla="*/ 10368555 w 11761853"/>
              <a:gd name="connsiteX3281" fmla="*/ 10368555 w 11761853"/>
              <a:gd name="connsiteY3281" fmla="*/ 10368555 w 11761853"/>
              <a:gd name="connsiteX3282" fmla="*/ 10368555 w 11761853"/>
              <a:gd name="connsiteY3282" fmla="*/ 10368555 w 11761853"/>
              <a:gd name="connsiteX3283" fmla="*/ 10368555 w 11761853"/>
              <a:gd name="connsiteY3283" fmla="*/ 10368555 w 11761853"/>
              <a:gd name="connsiteX3284" fmla="*/ 10368555 w 11761853"/>
              <a:gd name="connsiteY3284" fmla="*/ 10368555 w 11761853"/>
              <a:gd name="connsiteX3285" fmla="*/ 10368555 w 11761853"/>
              <a:gd name="connsiteY3285" fmla="*/ 10368555 w 11761853"/>
              <a:gd name="connsiteX3286" fmla="*/ 10368555 w 11761853"/>
              <a:gd name="connsiteY3286" fmla="*/ 10368555 w 11761853"/>
              <a:gd name="connsiteX3287" fmla="*/ 10368555 w 11761853"/>
              <a:gd name="connsiteY3287" fmla="*/ 10368555 w 11761853"/>
              <a:gd name="connsiteX3288" fmla="*/ 10368555 w 11761853"/>
              <a:gd name="connsiteY3288" fmla="*/ 10368555 w 11761853"/>
              <a:gd name="connsiteX3289" fmla="*/ 10368555 w 11761853"/>
              <a:gd name="connsiteY3289" fmla="*/ 10368555 w 11761853"/>
              <a:gd name="connsiteX3290" fmla="*/ 10368555 w 11761853"/>
              <a:gd name="connsiteY3290" fmla="*/ 10368555 w 11761853"/>
              <a:gd name="connsiteX3291" fmla="*/ 10368555 w 11761853"/>
              <a:gd name="connsiteY3291" fmla="*/ 10368555 w 11761853"/>
              <a:gd name="connsiteX3292" fmla="*/ 10368555 w 11761853"/>
              <a:gd name="connsiteY3292" fmla="*/ 10368555 w 11761853"/>
              <a:gd name="connsiteX3293" fmla="*/ 10368555 w 11761853"/>
              <a:gd name="connsiteY3293" fmla="*/ 10368555 w 11761853"/>
              <a:gd name="connsiteX3294" fmla="*/ 10368555 w 11761853"/>
              <a:gd name="connsiteY3294" fmla="*/ 10368555 w 11761853"/>
              <a:gd name="connsiteX3295" fmla="*/ 10368555 w 11761853"/>
              <a:gd name="connsiteY3295" fmla="*/ 10368555 w 11761853"/>
              <a:gd name="connsiteX3296" fmla="*/ 10368555 w 11761853"/>
              <a:gd name="connsiteY3296" fmla="*/ 10368555 w 11761853"/>
              <a:gd name="connsiteX3297" fmla="*/ 10368555 w 11761853"/>
              <a:gd name="connsiteY3297" fmla="*/ 10368555 w 11761853"/>
              <a:gd name="connsiteX3298" fmla="*/ 10368555 w 11761853"/>
              <a:gd name="connsiteY3298" fmla="*/ 10368555 w 11761853"/>
              <a:gd name="connsiteX3299" fmla="*/ 10368555 w 11761853"/>
              <a:gd name="connsiteY3299" fmla="*/ 10368555 w 11761853"/>
              <a:gd name="connsiteX3300" fmla="*/ 10368555 w 11761853"/>
              <a:gd name="connsiteY3300" fmla="*/ 10368555 w 11761853"/>
              <a:gd name="connsiteX3301" fmla="*/ 10368555 w 11761853"/>
              <a:gd name="connsiteY3301" fmla="*/ 10368555 w 11761853"/>
              <a:gd name="connsiteX3302" fmla="*/ 10368555 w 11761853"/>
              <a:gd name="connsiteY3302" fmla="*/ 10368555 w 11761853"/>
              <a:gd name="connsiteX3303" fmla="*/ 10368555 w 11761853"/>
              <a:gd name="connsiteY3303" fmla="*/ 10368555 w 11761853"/>
              <a:gd name="connsiteX3304" fmla="*/ 10368555 w 11761853"/>
              <a:gd name="connsiteY3304" fmla="*/ 10368555 w 11761853"/>
              <a:gd name="connsiteX3305" fmla="*/ 10368555 w 11761853"/>
              <a:gd name="connsiteY3305" fmla="*/ 10368555 w 11761853"/>
              <a:gd name="connsiteX3306" fmla="*/ 10368555 w 11761853"/>
              <a:gd name="connsiteY3306" fmla="*/ 10368555 w 11761853"/>
              <a:gd name="connsiteX3307" fmla="*/ 10368555 w 11761853"/>
              <a:gd name="connsiteY3307" fmla="*/ 10368555 w 11761853"/>
              <a:gd name="connsiteX3308" fmla="*/ 10368555 w 11761853"/>
              <a:gd name="connsiteY3308" fmla="*/ 10368555 w 11761853"/>
              <a:gd name="connsiteX3309" fmla="*/ 10368555 w 11761853"/>
              <a:gd name="connsiteY3309" fmla="*/ 10368555 w 11761853"/>
              <a:gd name="connsiteX3310" fmla="*/ 10368555 w 11761853"/>
              <a:gd name="connsiteY3310" fmla="*/ 10368555 w 11761853"/>
              <a:gd name="connsiteX3311" fmla="*/ 10368555 w 11761853"/>
              <a:gd name="connsiteY3311" fmla="*/ 10368555 w 11761853"/>
              <a:gd name="connsiteX3312" fmla="*/ 10368555 w 11761853"/>
              <a:gd name="connsiteY3312" fmla="*/ 10368555 w 11761853"/>
              <a:gd name="connsiteX3313" fmla="*/ 10368555 w 11761853"/>
              <a:gd name="connsiteY3313" fmla="*/ 10368555 w 11761853"/>
              <a:gd name="connsiteX3314" fmla="*/ 10368555 w 11761853"/>
              <a:gd name="connsiteY3314" fmla="*/ 10368555 w 11761853"/>
              <a:gd name="connsiteX3315" fmla="*/ 10368555 w 11761853"/>
              <a:gd name="connsiteY3315" fmla="*/ 10368555 w 11761853"/>
              <a:gd name="connsiteX3316" fmla="*/ 10368555 w 11761853"/>
              <a:gd name="connsiteY3316" fmla="*/ 10368555 w 11761853"/>
              <a:gd name="connsiteX3317" fmla="*/ 10368555 w 11761853"/>
              <a:gd name="connsiteY3317" fmla="*/ 10368555 w 11761853"/>
              <a:gd name="connsiteX3318" fmla="*/ 10368555 w 11761853"/>
              <a:gd name="connsiteY3318" fmla="*/ 10368555 w 11761853"/>
              <a:gd name="connsiteX3319" fmla="*/ 10368555 w 11761853"/>
              <a:gd name="connsiteY3319" fmla="*/ 10368555 w 11761853"/>
              <a:gd name="connsiteX3320" fmla="*/ 10368555 w 11761853"/>
              <a:gd name="connsiteY3320" fmla="*/ 10368555 w 11761853"/>
              <a:gd name="connsiteX3321" fmla="*/ 10368555 w 11761853"/>
              <a:gd name="connsiteY3321" fmla="*/ 10368555 w 11761853"/>
              <a:gd name="connsiteX3322" fmla="*/ 10368555 w 11761853"/>
              <a:gd name="connsiteY3322" fmla="*/ 10368555 w 11761853"/>
              <a:gd name="connsiteX3323" fmla="*/ 10368555 w 11761853"/>
              <a:gd name="connsiteY3323" fmla="*/ 10368555 w 11761853"/>
              <a:gd name="connsiteX3324" fmla="*/ 10368555 w 11761853"/>
              <a:gd name="connsiteY3324" fmla="*/ 10368555 w 11761853"/>
              <a:gd name="connsiteX3325" fmla="*/ 10368555 w 11761853"/>
              <a:gd name="connsiteY3325" fmla="*/ 10368555 w 11761853"/>
              <a:gd name="connsiteX3326" fmla="*/ 10368555 w 11761853"/>
              <a:gd name="connsiteY3326" fmla="*/ 10368555 w 11761853"/>
              <a:gd name="connsiteX3327" fmla="*/ 10368555 w 11761853"/>
              <a:gd name="connsiteY3327" fmla="*/ 10368555 w 11761853"/>
              <a:gd name="connsiteX3328" fmla="*/ 10368555 w 11761853"/>
              <a:gd name="connsiteY3328" fmla="*/ 10368555 w 11761853"/>
              <a:gd name="connsiteX3329" fmla="*/ 10368555 w 11761853"/>
              <a:gd name="connsiteY3329" fmla="*/ 10368555 w 11761853"/>
              <a:gd name="connsiteX3330" fmla="*/ 10368555 w 11761853"/>
              <a:gd name="connsiteY3330" fmla="*/ 10368555 w 11761853"/>
              <a:gd name="connsiteX3331" fmla="*/ 10368555 w 11761853"/>
              <a:gd name="connsiteY3331" fmla="*/ 10368555 w 11761853"/>
              <a:gd name="connsiteX3332" fmla="*/ 10368555 w 11761853"/>
              <a:gd name="connsiteY3332" fmla="*/ 10368555 w 11761853"/>
              <a:gd name="connsiteX3333" fmla="*/ 10368555 w 11761853"/>
              <a:gd name="connsiteY3333" fmla="*/ 10368555 w 11761853"/>
              <a:gd name="connsiteX3334" fmla="*/ 10368555 w 11761853"/>
              <a:gd name="connsiteY3334" fmla="*/ 10368555 w 11761853"/>
              <a:gd name="connsiteX3335" fmla="*/ 10368555 w 11761853"/>
              <a:gd name="connsiteY3335" fmla="*/ 10368555 w 11761853"/>
              <a:gd name="connsiteX3336" fmla="*/ 10368555 w 11761853"/>
              <a:gd name="connsiteY3336" fmla="*/ 10368555 w 11761853"/>
              <a:gd name="connsiteX3337" fmla="*/ 10368555 w 11761853"/>
              <a:gd name="connsiteY3337" fmla="*/ 10368555 w 11761853"/>
              <a:gd name="connsiteX3338" fmla="*/ 10368555 w 11761853"/>
              <a:gd name="connsiteY3338" fmla="*/ 10368555 w 11761853"/>
              <a:gd name="connsiteX3339" fmla="*/ 10368555 w 11761853"/>
              <a:gd name="connsiteY3339" fmla="*/ 10368555 w 11761853"/>
              <a:gd name="connsiteX3340" fmla="*/ 10368555 w 11761853"/>
              <a:gd name="connsiteY3340" fmla="*/ 10368555 w 11761853"/>
              <a:gd name="connsiteX3341" fmla="*/ 10368555 w 11761853"/>
              <a:gd name="connsiteY3341" fmla="*/ 10368555 w 11761853"/>
              <a:gd name="connsiteX3342" fmla="*/ 10368555 w 11761853"/>
              <a:gd name="connsiteY3342" fmla="*/ 10368555 w 11761853"/>
              <a:gd name="connsiteX3343" fmla="*/ 10368555 w 11761853"/>
              <a:gd name="connsiteY3343" fmla="*/ 10368555 w 11761853"/>
              <a:gd name="connsiteX3344" fmla="*/ 10368555 w 11761853"/>
              <a:gd name="connsiteY3344" fmla="*/ 10368555 w 11761853"/>
              <a:gd name="connsiteX3345" fmla="*/ 10368555 w 11761853"/>
              <a:gd name="connsiteY3345" fmla="*/ 10368555 w 11761853"/>
              <a:gd name="connsiteX3346" fmla="*/ 10368555 w 11761853"/>
              <a:gd name="connsiteY3346" fmla="*/ 10368555 w 11761853"/>
              <a:gd name="connsiteX3347" fmla="*/ 10368555 w 11761853"/>
              <a:gd name="connsiteY3347" fmla="*/ 10368555 w 11761853"/>
              <a:gd name="connsiteX3348" fmla="*/ 10368555 w 11761853"/>
              <a:gd name="connsiteY3348" fmla="*/ 10368555 w 11761853"/>
              <a:gd name="connsiteX3349" fmla="*/ 10368555 w 11761853"/>
              <a:gd name="connsiteY3349" fmla="*/ 10368555 w 11761853"/>
              <a:gd name="connsiteX3350" fmla="*/ 10368555 w 11761853"/>
              <a:gd name="connsiteY3350" fmla="*/ 10368555 w 11761853"/>
              <a:gd name="connsiteX3351" fmla="*/ 10368555 w 11761853"/>
              <a:gd name="connsiteY3351" fmla="*/ 10368555 w 11761853"/>
              <a:gd name="connsiteX3352" fmla="*/ 10368555 w 11761853"/>
              <a:gd name="connsiteY3352" fmla="*/ 10368555 w 11761853"/>
              <a:gd name="connsiteX3353" fmla="*/ 10368555 w 11761853"/>
              <a:gd name="connsiteY3353" fmla="*/ 10368555 w 11761853"/>
              <a:gd name="connsiteX3354" fmla="*/ 10368555 w 11761853"/>
              <a:gd name="connsiteY3354" fmla="*/ 10368555 w 11761853"/>
              <a:gd name="connsiteX3355" fmla="*/ 10368555 w 11761853"/>
              <a:gd name="connsiteY3355" fmla="*/ 10368555 w 11761853"/>
              <a:gd name="connsiteX3356" fmla="*/ 10368555 w 11761853"/>
              <a:gd name="connsiteY3356" fmla="*/ 10368555 w 11761853"/>
              <a:gd name="connsiteX3357" fmla="*/ 10368555 w 11761853"/>
              <a:gd name="connsiteY3357" fmla="*/ 10368555 w 11761853"/>
              <a:gd name="connsiteX3358" fmla="*/ 10368555 w 11761853"/>
              <a:gd name="connsiteY3358" fmla="*/ 10368555 w 11761853"/>
              <a:gd name="connsiteX3359" fmla="*/ 10368555 w 11761853"/>
              <a:gd name="connsiteY3359" fmla="*/ 10368555 w 11761853"/>
              <a:gd name="connsiteX3360" fmla="*/ 10368555 w 11761853"/>
              <a:gd name="connsiteY3360" fmla="*/ 10368555 w 11761853"/>
              <a:gd name="connsiteX3361" fmla="*/ 10368555 w 11761853"/>
              <a:gd name="connsiteY3361" fmla="*/ 10368555 w 11761853"/>
              <a:gd name="connsiteX3362" fmla="*/ 10368555 w 11761853"/>
              <a:gd name="connsiteY3362" fmla="*/ 10368555 w 11761853"/>
              <a:gd name="connsiteX3363" fmla="*/ 10368555 w 11761853"/>
              <a:gd name="connsiteY3363" fmla="*/ 10368555 w 11761853"/>
              <a:gd name="connsiteX3364" fmla="*/ 10368555 w 11761853"/>
              <a:gd name="connsiteY3364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</a:cxnLst>
            <a:rect l="l" t="t" r="r" b="b"/>
            <a:pathLst>
              <a:path w="4430300" h="5009700">
                <a:moveTo>
                  <a:pt x="1992317" y="5002243"/>
                </a:moveTo>
                <a:lnTo>
                  <a:pt x="1991993" y="5003278"/>
                </a:lnTo>
                <a:cubicBezTo>
                  <a:pt x="1991038" y="5004107"/>
                  <a:pt x="1989772" y="5004000"/>
                  <a:pt x="1988578" y="5002626"/>
                </a:cubicBezTo>
                <a:close/>
                <a:moveTo>
                  <a:pt x="1966356" y="4919727"/>
                </a:moveTo>
                <a:lnTo>
                  <a:pt x="1972553" y="4921650"/>
                </a:lnTo>
                <a:cubicBezTo>
                  <a:pt x="1967585" y="4925964"/>
                  <a:pt x="1965292" y="4927955"/>
                  <a:pt x="1962903" y="4925204"/>
                </a:cubicBezTo>
                <a:lnTo>
                  <a:pt x="1965406" y="4920510"/>
                </a:lnTo>
                <a:lnTo>
                  <a:pt x="1966849" y="4920242"/>
                </a:lnTo>
                <a:close/>
                <a:moveTo>
                  <a:pt x="1977138" y="4917668"/>
                </a:moveTo>
                <a:cubicBezTo>
                  <a:pt x="1977233" y="4922409"/>
                  <a:pt x="1972553" y="4921650"/>
                  <a:pt x="1972553" y="4921650"/>
                </a:cubicBezTo>
                <a:cubicBezTo>
                  <a:pt x="1972504" y="4919280"/>
                  <a:pt x="1973650" y="4918283"/>
                  <a:pt x="1974809" y="4917881"/>
                </a:cubicBezTo>
                <a:cubicBezTo>
                  <a:pt x="1975967" y="4917478"/>
                  <a:pt x="1977138" y="4917668"/>
                  <a:pt x="1977138" y="4917668"/>
                </a:cubicBezTo>
                <a:close/>
                <a:moveTo>
                  <a:pt x="1951283" y="4879047"/>
                </a:moveTo>
                <a:lnTo>
                  <a:pt x="1946116" y="4881078"/>
                </a:lnTo>
                <a:cubicBezTo>
                  <a:pt x="1933239" y="4886028"/>
                  <a:pt x="1918857" y="4891079"/>
                  <a:pt x="1909350" y="4892097"/>
                </a:cubicBezTo>
                <a:cubicBezTo>
                  <a:pt x="1898451" y="4891510"/>
                  <a:pt x="1904398" y="4887552"/>
                  <a:pt x="1915434" y="4882894"/>
                </a:cubicBezTo>
                <a:lnTo>
                  <a:pt x="1925085" y="4879361"/>
                </a:lnTo>
                <a:lnTo>
                  <a:pt x="1936317" y="4879332"/>
                </a:lnTo>
                <a:close/>
                <a:moveTo>
                  <a:pt x="2496449" y="4870385"/>
                </a:moveTo>
                <a:cubicBezTo>
                  <a:pt x="2491864" y="4874367"/>
                  <a:pt x="2499331" y="4878336"/>
                  <a:pt x="2501623" y="4876345"/>
                </a:cubicBezTo>
                <a:cubicBezTo>
                  <a:pt x="2502771" y="4875349"/>
                  <a:pt x="2501477" y="4873859"/>
                  <a:pt x="2499895" y="4872619"/>
                </a:cubicBezTo>
                <a:cubicBezTo>
                  <a:pt x="2498315" y="4871378"/>
                  <a:pt x="2496449" y="4870385"/>
                  <a:pt x="2496449" y="4870385"/>
                </a:cubicBezTo>
                <a:close/>
                <a:moveTo>
                  <a:pt x="2544751" y="4865029"/>
                </a:moveTo>
                <a:cubicBezTo>
                  <a:pt x="2535743" y="4866619"/>
                  <a:pt x="2526758" y="4869396"/>
                  <a:pt x="2518249" y="4871559"/>
                </a:cubicBezTo>
                <a:cubicBezTo>
                  <a:pt x="2535365" y="4871973"/>
                  <a:pt x="2554376" y="4869938"/>
                  <a:pt x="2571398" y="4865611"/>
                </a:cubicBezTo>
                <a:cubicBezTo>
                  <a:pt x="2562792" y="4863033"/>
                  <a:pt x="2553759" y="4863438"/>
                  <a:pt x="2544751" y="4865029"/>
                </a:cubicBezTo>
                <a:close/>
                <a:moveTo>
                  <a:pt x="1940903" y="4856258"/>
                </a:moveTo>
                <a:lnTo>
                  <a:pt x="1888391" y="4871702"/>
                </a:lnTo>
                <a:lnTo>
                  <a:pt x="1875418" y="4870237"/>
                </a:lnTo>
                <a:cubicBezTo>
                  <a:pt x="1871402" y="4869439"/>
                  <a:pt x="1868980" y="4868416"/>
                  <a:pt x="1869313" y="4867132"/>
                </a:cubicBezTo>
                <a:cubicBezTo>
                  <a:pt x="1869506" y="4866383"/>
                  <a:pt x="1870552" y="4865654"/>
                  <a:pt x="1872257" y="4864952"/>
                </a:cubicBezTo>
                <a:cubicBezTo>
                  <a:pt x="1873963" y="4864250"/>
                  <a:pt x="1876330" y="4863574"/>
                  <a:pt x="1879167" y="4862932"/>
                </a:cubicBezTo>
                <a:cubicBezTo>
                  <a:pt x="1896190" y="4859078"/>
                  <a:pt x="1930136" y="4856414"/>
                  <a:pt x="1939795" y="4856325"/>
                </a:cubicBezTo>
                <a:close/>
                <a:moveTo>
                  <a:pt x="1962655" y="4798234"/>
                </a:moveTo>
                <a:cubicBezTo>
                  <a:pt x="1963807" y="4798318"/>
                  <a:pt x="1964891" y="4800336"/>
                  <a:pt x="1966058" y="4802509"/>
                </a:cubicBezTo>
                <a:cubicBezTo>
                  <a:pt x="1962174" y="4804155"/>
                  <a:pt x="1958846" y="4805565"/>
                  <a:pt x="1958846" y="4805565"/>
                </a:cubicBezTo>
                <a:cubicBezTo>
                  <a:pt x="1960284" y="4800001"/>
                  <a:pt x="1961504" y="4798151"/>
                  <a:pt x="1962655" y="4798234"/>
                </a:cubicBezTo>
                <a:close/>
                <a:moveTo>
                  <a:pt x="2473352" y="4785899"/>
                </a:moveTo>
                <a:cubicBezTo>
                  <a:pt x="2437223" y="4787520"/>
                  <a:pt x="2386859" y="4796677"/>
                  <a:pt x="2355508" y="4803800"/>
                </a:cubicBezTo>
                <a:cubicBezTo>
                  <a:pt x="2351589" y="4804690"/>
                  <a:pt x="2348652" y="4805506"/>
                  <a:pt x="2346548" y="4806244"/>
                </a:cubicBezTo>
                <a:cubicBezTo>
                  <a:pt x="2331815" y="4811408"/>
                  <a:pt x="2357827" y="4812742"/>
                  <a:pt x="2372722" y="4808956"/>
                </a:cubicBezTo>
                <a:cubicBezTo>
                  <a:pt x="2411048" y="4800602"/>
                  <a:pt x="2442112" y="4798554"/>
                  <a:pt x="2473352" y="4785899"/>
                </a:cubicBezTo>
                <a:close/>
                <a:moveTo>
                  <a:pt x="2504682" y="4780103"/>
                </a:moveTo>
                <a:cubicBezTo>
                  <a:pt x="2502425" y="4780204"/>
                  <a:pt x="2500256" y="4780554"/>
                  <a:pt x="2498199" y="4781272"/>
                </a:cubicBezTo>
                <a:cubicBezTo>
                  <a:pt x="2496141" y="4781990"/>
                  <a:pt x="2494195" y="4783078"/>
                  <a:pt x="2492380" y="4784653"/>
                </a:cubicBezTo>
                <a:cubicBezTo>
                  <a:pt x="2502126" y="4785842"/>
                  <a:pt x="2509594" y="4789810"/>
                  <a:pt x="2519148" y="4781514"/>
                </a:cubicBezTo>
                <a:cubicBezTo>
                  <a:pt x="2514075" y="4780691"/>
                  <a:pt x="2509199" y="4779900"/>
                  <a:pt x="2504682" y="4780103"/>
                </a:cubicBezTo>
                <a:close/>
                <a:moveTo>
                  <a:pt x="3649611" y="4769936"/>
                </a:moveTo>
                <a:cubicBezTo>
                  <a:pt x="3647424" y="4769925"/>
                  <a:pt x="3646182" y="4771004"/>
                  <a:pt x="3646231" y="4773376"/>
                </a:cubicBezTo>
                <a:cubicBezTo>
                  <a:pt x="3649017" y="4776584"/>
                  <a:pt x="3653699" y="4777344"/>
                  <a:pt x="3658665" y="4773030"/>
                </a:cubicBezTo>
                <a:cubicBezTo>
                  <a:pt x="3654931" y="4771046"/>
                  <a:pt x="3651799" y="4769947"/>
                  <a:pt x="3649611" y="4769936"/>
                </a:cubicBezTo>
                <a:close/>
                <a:moveTo>
                  <a:pt x="1889340" y="4749223"/>
                </a:moveTo>
                <a:lnTo>
                  <a:pt x="1842542" y="4762427"/>
                </a:lnTo>
                <a:lnTo>
                  <a:pt x="1836128" y="4762243"/>
                </a:lnTo>
                <a:cubicBezTo>
                  <a:pt x="1823869" y="4762088"/>
                  <a:pt x="1809862" y="4762164"/>
                  <a:pt x="1792072" y="4762650"/>
                </a:cubicBezTo>
                <a:cubicBezTo>
                  <a:pt x="1785578" y="4761972"/>
                  <a:pt x="1742056" y="4763690"/>
                  <a:pt x="1733250" y="4761204"/>
                </a:cubicBezTo>
                <a:lnTo>
                  <a:pt x="1737326" y="4758099"/>
                </a:lnTo>
                <a:lnTo>
                  <a:pt x="1739582" y="4756985"/>
                </a:lnTo>
                <a:lnTo>
                  <a:pt x="1760367" y="4755002"/>
                </a:lnTo>
                <a:cubicBezTo>
                  <a:pt x="1785766" y="4754316"/>
                  <a:pt x="1818988" y="4756963"/>
                  <a:pt x="1830475" y="4755526"/>
                </a:cubicBezTo>
                <a:close/>
                <a:moveTo>
                  <a:pt x="3174611" y="4679522"/>
                </a:moveTo>
                <a:lnTo>
                  <a:pt x="3177112" y="4687805"/>
                </a:lnTo>
                <a:cubicBezTo>
                  <a:pt x="3179643" y="4688020"/>
                  <a:pt x="3180189" y="4686139"/>
                  <a:pt x="3179517" y="4684110"/>
                </a:cubicBezTo>
                <a:cubicBezTo>
                  <a:pt x="3178843" y="4682081"/>
                  <a:pt x="3176952" y="4679903"/>
                  <a:pt x="3174611" y="4679522"/>
                </a:cubicBezTo>
                <a:close/>
                <a:moveTo>
                  <a:pt x="1605691" y="4655760"/>
                </a:moveTo>
                <a:lnTo>
                  <a:pt x="1598607" y="4658540"/>
                </a:lnTo>
                <a:lnTo>
                  <a:pt x="1583344" y="4665838"/>
                </a:lnTo>
                <a:lnTo>
                  <a:pt x="1548207" y="4665989"/>
                </a:lnTo>
                <a:lnTo>
                  <a:pt x="1511433" y="4664612"/>
                </a:lnTo>
                <a:lnTo>
                  <a:pt x="1521269" y="4660563"/>
                </a:lnTo>
                <a:lnTo>
                  <a:pt x="1529795" y="4657741"/>
                </a:lnTo>
                <a:close/>
                <a:moveTo>
                  <a:pt x="1825157" y="4638518"/>
                </a:moveTo>
                <a:lnTo>
                  <a:pt x="1780546" y="4650669"/>
                </a:lnTo>
                <a:lnTo>
                  <a:pt x="1748073" y="4662345"/>
                </a:lnTo>
                <a:lnTo>
                  <a:pt x="1657226" y="4665521"/>
                </a:lnTo>
                <a:lnTo>
                  <a:pt x="1643287" y="4665581"/>
                </a:lnTo>
                <a:lnTo>
                  <a:pt x="1651567" y="4662405"/>
                </a:lnTo>
                <a:cubicBezTo>
                  <a:pt x="1664110" y="4657746"/>
                  <a:pt x="1670835" y="4655021"/>
                  <a:pt x="1673563" y="4653507"/>
                </a:cubicBezTo>
                <a:lnTo>
                  <a:pt x="1672738" y="4652828"/>
                </a:lnTo>
                <a:lnTo>
                  <a:pt x="1716770" y="4650679"/>
                </a:lnTo>
                <a:cubicBezTo>
                  <a:pt x="1747406" y="4647797"/>
                  <a:pt x="1776876" y="4643696"/>
                  <a:pt x="1805846" y="4638663"/>
                </a:cubicBezTo>
                <a:close/>
                <a:moveTo>
                  <a:pt x="1935528" y="4610799"/>
                </a:moveTo>
                <a:lnTo>
                  <a:pt x="1872625" y="4626542"/>
                </a:lnTo>
                <a:lnTo>
                  <a:pt x="1869662" y="4625928"/>
                </a:lnTo>
                <a:cubicBezTo>
                  <a:pt x="1865349" y="4624695"/>
                  <a:pt x="1863114" y="4623545"/>
                  <a:pt x="1864779" y="4622840"/>
                </a:cubicBezTo>
                <a:cubicBezTo>
                  <a:pt x="1883921" y="4614730"/>
                  <a:pt x="1906010" y="4612420"/>
                  <a:pt x="1928571" y="4611151"/>
                </a:cubicBezTo>
                <a:close/>
                <a:moveTo>
                  <a:pt x="2058981" y="4597299"/>
                </a:moveTo>
                <a:cubicBezTo>
                  <a:pt x="2057763" y="4597000"/>
                  <a:pt x="2055961" y="4597208"/>
                  <a:pt x="2054138" y="4597689"/>
                </a:cubicBezTo>
                <a:cubicBezTo>
                  <a:pt x="2052316" y="4598170"/>
                  <a:pt x="2050473" y="4598921"/>
                  <a:pt x="2049173" y="4599709"/>
                </a:cubicBezTo>
                <a:cubicBezTo>
                  <a:pt x="2046577" y="4601286"/>
                  <a:pt x="2046156" y="4603009"/>
                  <a:pt x="2052426" y="4602992"/>
                </a:cubicBezTo>
                <a:cubicBezTo>
                  <a:pt x="2054718" y="4601001"/>
                  <a:pt x="2057108" y="4603752"/>
                  <a:pt x="2059401" y="4601761"/>
                </a:cubicBezTo>
                <a:cubicBezTo>
                  <a:pt x="2061192" y="4599000"/>
                  <a:pt x="2060606" y="4597698"/>
                  <a:pt x="2058981" y="4597299"/>
                </a:cubicBezTo>
                <a:close/>
                <a:moveTo>
                  <a:pt x="2657327" y="4596379"/>
                </a:moveTo>
                <a:cubicBezTo>
                  <a:pt x="2626070" y="4588944"/>
                  <a:pt x="2582379" y="4601152"/>
                  <a:pt x="2544338" y="4604432"/>
                </a:cubicBezTo>
                <a:cubicBezTo>
                  <a:pt x="2443116" y="4617548"/>
                  <a:pt x="2332531" y="4629142"/>
                  <a:pt x="2222330" y="4659705"/>
                </a:cubicBezTo>
                <a:cubicBezTo>
                  <a:pt x="2215165" y="4661103"/>
                  <a:pt x="2211899" y="4661878"/>
                  <a:pt x="2211214" y="4662246"/>
                </a:cubicBezTo>
                <a:cubicBezTo>
                  <a:pt x="2209158" y="4663352"/>
                  <a:pt x="2230323" y="4660805"/>
                  <a:pt x="2239066" y="4660452"/>
                </a:cubicBezTo>
                <a:cubicBezTo>
                  <a:pt x="2359011" y="4631076"/>
                  <a:pt x="2477445" y="4623117"/>
                  <a:pt x="2599591" y="4606309"/>
                </a:cubicBezTo>
                <a:cubicBezTo>
                  <a:pt x="2614320" y="4603973"/>
                  <a:pt x="2652741" y="4600360"/>
                  <a:pt x="2655034" y="4598369"/>
                </a:cubicBezTo>
                <a:close/>
                <a:moveTo>
                  <a:pt x="1979851" y="4569510"/>
                </a:moveTo>
                <a:cubicBezTo>
                  <a:pt x="1979851" y="4569510"/>
                  <a:pt x="1981210" y="4570971"/>
                  <a:pt x="1982400" y="4572249"/>
                </a:cubicBezTo>
                <a:lnTo>
                  <a:pt x="1982591" y="4572453"/>
                </a:lnTo>
                <a:lnTo>
                  <a:pt x="1983866" y="4573824"/>
                </a:lnTo>
                <a:cubicBezTo>
                  <a:pt x="1984184" y="4574166"/>
                  <a:pt x="1984270" y="4574257"/>
                  <a:pt x="1983930" y="4573891"/>
                </a:cubicBezTo>
                <a:lnTo>
                  <a:pt x="1982591" y="4572453"/>
                </a:lnTo>
                <a:close/>
                <a:moveTo>
                  <a:pt x="2142817" y="4554249"/>
                </a:moveTo>
                <a:cubicBezTo>
                  <a:pt x="2138135" y="4553489"/>
                  <a:pt x="2147992" y="4560210"/>
                  <a:pt x="2147992" y="4560210"/>
                </a:cubicBezTo>
                <a:cubicBezTo>
                  <a:pt x="2149138" y="4559214"/>
                  <a:pt x="2148418" y="4557227"/>
                  <a:pt x="2147125" y="4555736"/>
                </a:cubicBezTo>
                <a:cubicBezTo>
                  <a:pt x="2145831" y="4554247"/>
                  <a:pt x="2143963" y="4553254"/>
                  <a:pt x="2142817" y="4554249"/>
                </a:cubicBezTo>
                <a:close/>
                <a:moveTo>
                  <a:pt x="2268934" y="4541109"/>
                </a:moveTo>
                <a:lnTo>
                  <a:pt x="2265865" y="4542185"/>
                </a:lnTo>
                <a:lnTo>
                  <a:pt x="2269055" y="4542912"/>
                </a:lnTo>
                <a:close/>
                <a:moveTo>
                  <a:pt x="2264820" y="4523454"/>
                </a:moveTo>
                <a:lnTo>
                  <a:pt x="2223430" y="4531490"/>
                </a:lnTo>
                <a:cubicBezTo>
                  <a:pt x="2205448" y="4536449"/>
                  <a:pt x="2188651" y="4542191"/>
                  <a:pt x="2174169" y="4547128"/>
                </a:cubicBezTo>
                <a:cubicBezTo>
                  <a:pt x="2193674" y="4550292"/>
                  <a:pt x="2205520" y="4540006"/>
                  <a:pt x="2234580" y="4534875"/>
                </a:cubicBezTo>
                <a:cubicBezTo>
                  <a:pt x="2238066" y="4534258"/>
                  <a:pt x="2252453" y="4534230"/>
                  <a:pt x="2266228" y="4532822"/>
                </a:cubicBezTo>
                <a:lnTo>
                  <a:pt x="2270595" y="4532033"/>
                </a:lnTo>
                <a:lnTo>
                  <a:pt x="2270922" y="4530548"/>
                </a:lnTo>
                <a:close/>
                <a:moveTo>
                  <a:pt x="1644024" y="4500749"/>
                </a:moveTo>
                <a:cubicBezTo>
                  <a:pt x="1648762" y="4500457"/>
                  <a:pt x="1656089" y="4501258"/>
                  <a:pt x="1666194" y="4504219"/>
                </a:cubicBezTo>
                <a:cubicBezTo>
                  <a:pt x="1645717" y="4510321"/>
                  <a:pt x="1635488" y="4505812"/>
                  <a:pt x="1637651" y="4502806"/>
                </a:cubicBezTo>
                <a:cubicBezTo>
                  <a:pt x="1638372" y="4501804"/>
                  <a:pt x="1640469" y="4500969"/>
                  <a:pt x="1644024" y="4500749"/>
                </a:cubicBezTo>
                <a:close/>
                <a:moveTo>
                  <a:pt x="1495471" y="4382939"/>
                </a:moveTo>
                <a:cubicBezTo>
                  <a:pt x="1497802" y="4385380"/>
                  <a:pt x="1498970" y="4386602"/>
                  <a:pt x="1499407" y="4387059"/>
                </a:cubicBezTo>
                <a:cubicBezTo>
                  <a:pt x="1500719" y="4388432"/>
                  <a:pt x="1495471" y="4382939"/>
                  <a:pt x="1495471" y="4382939"/>
                </a:cubicBezTo>
                <a:close/>
                <a:moveTo>
                  <a:pt x="1849099" y="4346818"/>
                </a:moveTo>
                <a:lnTo>
                  <a:pt x="1848775" y="4347854"/>
                </a:lnTo>
                <a:cubicBezTo>
                  <a:pt x="1847819" y="4348683"/>
                  <a:pt x="1846554" y="4348576"/>
                  <a:pt x="1845360" y="4347202"/>
                </a:cubicBezTo>
                <a:close/>
                <a:moveTo>
                  <a:pt x="1824826" y="4345232"/>
                </a:moveTo>
                <a:lnTo>
                  <a:pt x="1803028" y="4347627"/>
                </a:lnTo>
                <a:lnTo>
                  <a:pt x="1797175" y="4348836"/>
                </a:lnTo>
                <a:cubicBezTo>
                  <a:pt x="1800188" y="4348833"/>
                  <a:pt x="1805161" y="4348335"/>
                  <a:pt x="1810886" y="4347546"/>
                </a:cubicBezTo>
                <a:close/>
                <a:moveTo>
                  <a:pt x="1569641" y="4328615"/>
                </a:moveTo>
                <a:lnTo>
                  <a:pt x="1572468" y="4328923"/>
                </a:lnTo>
                <a:cubicBezTo>
                  <a:pt x="1575258" y="4329265"/>
                  <a:pt x="1576275" y="4329454"/>
                  <a:pt x="1576032" y="4329557"/>
                </a:cubicBezTo>
                <a:cubicBezTo>
                  <a:pt x="1575546" y="4329762"/>
                  <a:pt x="1570024" y="4329625"/>
                  <a:pt x="1563586" y="4329685"/>
                </a:cubicBezTo>
                <a:close/>
                <a:moveTo>
                  <a:pt x="1839037" y="4204829"/>
                </a:moveTo>
                <a:lnTo>
                  <a:pt x="1811702" y="4207978"/>
                </a:lnTo>
                <a:cubicBezTo>
                  <a:pt x="1799492" y="4209340"/>
                  <a:pt x="1787740" y="4210365"/>
                  <a:pt x="1777409" y="4210550"/>
                </a:cubicBezTo>
                <a:lnTo>
                  <a:pt x="1765798" y="4210212"/>
                </a:lnTo>
                <a:lnTo>
                  <a:pt x="1759353" y="4212108"/>
                </a:lnTo>
                <a:lnTo>
                  <a:pt x="1789710" y="4210627"/>
                </a:lnTo>
                <a:lnTo>
                  <a:pt x="1826241" y="4208741"/>
                </a:lnTo>
                <a:close/>
                <a:moveTo>
                  <a:pt x="1893249" y="4199861"/>
                </a:moveTo>
                <a:lnTo>
                  <a:pt x="1869339" y="4205732"/>
                </a:lnTo>
                <a:lnTo>
                  <a:pt x="1871021" y="4205953"/>
                </a:lnTo>
                <a:cubicBezTo>
                  <a:pt x="1880596" y="4207171"/>
                  <a:pt x="1918857" y="4211552"/>
                  <a:pt x="1918267" y="4203797"/>
                </a:cubicBezTo>
                <a:cubicBezTo>
                  <a:pt x="1918656" y="4202299"/>
                  <a:pt x="1915075" y="4201339"/>
                  <a:pt x="1909874" y="4200732"/>
                </a:cubicBezTo>
                <a:close/>
                <a:moveTo>
                  <a:pt x="1945720" y="4157750"/>
                </a:moveTo>
                <a:lnTo>
                  <a:pt x="1945720" y="4157751"/>
                </a:lnTo>
                <a:lnTo>
                  <a:pt x="1947080" y="4159175"/>
                </a:lnTo>
                <a:cubicBezTo>
                  <a:pt x="1947388" y="4159496"/>
                  <a:pt x="1947470" y="4159581"/>
                  <a:pt x="1947142" y="4159239"/>
                </a:cubicBezTo>
                <a:close/>
                <a:moveTo>
                  <a:pt x="1451462" y="4115552"/>
                </a:moveTo>
                <a:lnTo>
                  <a:pt x="1437991" y="4119298"/>
                </a:lnTo>
                <a:lnTo>
                  <a:pt x="1448507" y="4115575"/>
                </a:lnTo>
                <a:close/>
                <a:moveTo>
                  <a:pt x="1708411" y="4107317"/>
                </a:moveTo>
                <a:cubicBezTo>
                  <a:pt x="1709460" y="4107765"/>
                  <a:pt x="1709478" y="4108703"/>
                  <a:pt x="1707664" y="4110280"/>
                </a:cubicBezTo>
                <a:cubicBezTo>
                  <a:pt x="1703078" y="4114261"/>
                  <a:pt x="1692935" y="4112616"/>
                  <a:pt x="1692935" y="4112616"/>
                </a:cubicBezTo>
                <a:cubicBezTo>
                  <a:pt x="1692898" y="4110837"/>
                  <a:pt x="1695982" y="4109178"/>
                  <a:pt x="1699467" y="4108129"/>
                </a:cubicBezTo>
                <a:cubicBezTo>
                  <a:pt x="1702952" y="4107083"/>
                  <a:pt x="1706839" y="4106647"/>
                  <a:pt x="1708411" y="4107317"/>
                </a:cubicBezTo>
                <a:close/>
                <a:moveTo>
                  <a:pt x="1762517" y="4092399"/>
                </a:moveTo>
                <a:cubicBezTo>
                  <a:pt x="1766721" y="4093574"/>
                  <a:pt x="1768823" y="4094160"/>
                  <a:pt x="1769611" y="4094379"/>
                </a:cubicBezTo>
                <a:cubicBezTo>
                  <a:pt x="1771975" y="4095040"/>
                  <a:pt x="1762517" y="4092399"/>
                  <a:pt x="1762517" y="4092399"/>
                </a:cubicBezTo>
                <a:close/>
                <a:moveTo>
                  <a:pt x="1792879" y="4055577"/>
                </a:moveTo>
                <a:cubicBezTo>
                  <a:pt x="1786001" y="4061550"/>
                  <a:pt x="1783325" y="4063874"/>
                  <a:pt x="1776255" y="4060363"/>
                </a:cubicBezTo>
                <a:cubicBezTo>
                  <a:pt x="1778739" y="4058205"/>
                  <a:pt x="1781724" y="4056819"/>
                  <a:pt x="1784674" y="4056066"/>
                </a:cubicBezTo>
                <a:cubicBezTo>
                  <a:pt x="1787624" y="4055315"/>
                  <a:pt x="1790538" y="4055197"/>
                  <a:pt x="1792879" y="4055577"/>
                </a:cubicBezTo>
                <a:close/>
                <a:moveTo>
                  <a:pt x="1550526" y="4047908"/>
                </a:moveTo>
                <a:cubicBezTo>
                  <a:pt x="1552018" y="4047215"/>
                  <a:pt x="1553188" y="4047405"/>
                  <a:pt x="1554383" y="4048781"/>
                </a:cubicBezTo>
                <a:cubicBezTo>
                  <a:pt x="1552090" y="4050771"/>
                  <a:pt x="1549511" y="4057837"/>
                  <a:pt x="1544734" y="4052335"/>
                </a:cubicBezTo>
                <a:cubicBezTo>
                  <a:pt x="1547217" y="4050179"/>
                  <a:pt x="1549032" y="4048602"/>
                  <a:pt x="1550526" y="4047908"/>
                </a:cubicBezTo>
                <a:close/>
                <a:moveTo>
                  <a:pt x="1560174" y="4044354"/>
                </a:moveTo>
                <a:cubicBezTo>
                  <a:pt x="1561666" y="4043661"/>
                  <a:pt x="1562837" y="4043850"/>
                  <a:pt x="1564032" y="4045227"/>
                </a:cubicBezTo>
                <a:cubicBezTo>
                  <a:pt x="1561739" y="4047217"/>
                  <a:pt x="1559159" y="4054282"/>
                  <a:pt x="1554383" y="4048781"/>
                </a:cubicBezTo>
                <a:cubicBezTo>
                  <a:pt x="1556866" y="4046624"/>
                  <a:pt x="1558681" y="4045047"/>
                  <a:pt x="1560174" y="4044354"/>
                </a:cubicBezTo>
                <a:close/>
                <a:moveTo>
                  <a:pt x="1590319" y="4037677"/>
                </a:moveTo>
                <a:cubicBezTo>
                  <a:pt x="1583441" y="4043650"/>
                  <a:pt x="1573394" y="4046746"/>
                  <a:pt x="1564032" y="4045227"/>
                </a:cubicBezTo>
                <a:cubicBezTo>
                  <a:pt x="1570002" y="4042454"/>
                  <a:pt x="1574134" y="4040071"/>
                  <a:pt x="1577994" y="4038630"/>
                </a:cubicBezTo>
                <a:cubicBezTo>
                  <a:pt x="1581852" y="4037189"/>
                  <a:pt x="1585438" y="4036687"/>
                  <a:pt x="1590319" y="4037677"/>
                </a:cubicBezTo>
                <a:close/>
                <a:moveTo>
                  <a:pt x="1969436" y="4028602"/>
                </a:moveTo>
                <a:lnTo>
                  <a:pt x="1965999" y="4029029"/>
                </a:lnTo>
                <a:cubicBezTo>
                  <a:pt x="1960892" y="4030096"/>
                  <a:pt x="1954468" y="4032106"/>
                  <a:pt x="1947904" y="4034388"/>
                </a:cubicBezTo>
                <a:lnTo>
                  <a:pt x="1947341" y="4034597"/>
                </a:lnTo>
                <a:close/>
                <a:moveTo>
                  <a:pt x="1462473" y="4000337"/>
                </a:moveTo>
                <a:lnTo>
                  <a:pt x="1455388" y="4003115"/>
                </a:lnTo>
                <a:lnTo>
                  <a:pt x="1440126" y="4010414"/>
                </a:lnTo>
                <a:lnTo>
                  <a:pt x="1404989" y="4010565"/>
                </a:lnTo>
                <a:lnTo>
                  <a:pt x="1368214" y="4009189"/>
                </a:lnTo>
                <a:lnTo>
                  <a:pt x="1378050" y="4005139"/>
                </a:lnTo>
                <a:lnTo>
                  <a:pt x="1386577" y="4002317"/>
                </a:lnTo>
                <a:close/>
                <a:moveTo>
                  <a:pt x="1780120" y="3984781"/>
                </a:moveTo>
                <a:cubicBezTo>
                  <a:pt x="1776386" y="3983953"/>
                  <a:pt x="1763112" y="3987338"/>
                  <a:pt x="1763112" y="3987338"/>
                </a:cubicBezTo>
                <a:cubicBezTo>
                  <a:pt x="1760629" y="3989496"/>
                  <a:pt x="1762420" y="3991558"/>
                  <a:pt x="1766027" y="3992045"/>
                </a:cubicBezTo>
                <a:lnTo>
                  <a:pt x="1771382" y="3991517"/>
                </a:lnTo>
                <a:lnTo>
                  <a:pt x="1773316" y="3990945"/>
                </a:lnTo>
                <a:lnTo>
                  <a:pt x="1779832" y="3987294"/>
                </a:lnTo>
                <a:cubicBezTo>
                  <a:pt x="1781551" y="3985801"/>
                  <a:pt x="1781365" y="3985056"/>
                  <a:pt x="1780120" y="3984781"/>
                </a:cubicBezTo>
                <a:close/>
                <a:moveTo>
                  <a:pt x="1681939" y="3983094"/>
                </a:moveTo>
                <a:lnTo>
                  <a:pt x="1637328" y="3995246"/>
                </a:lnTo>
                <a:lnTo>
                  <a:pt x="1604854" y="4006922"/>
                </a:lnTo>
                <a:lnTo>
                  <a:pt x="1514007" y="4010098"/>
                </a:lnTo>
                <a:lnTo>
                  <a:pt x="1500069" y="4010158"/>
                </a:lnTo>
                <a:lnTo>
                  <a:pt x="1508349" y="4006981"/>
                </a:lnTo>
                <a:cubicBezTo>
                  <a:pt x="1520891" y="4002322"/>
                  <a:pt x="1527616" y="3999598"/>
                  <a:pt x="1530344" y="3998084"/>
                </a:cubicBezTo>
                <a:lnTo>
                  <a:pt x="1529519" y="3997405"/>
                </a:lnTo>
                <a:lnTo>
                  <a:pt x="1573552" y="3995254"/>
                </a:lnTo>
                <a:cubicBezTo>
                  <a:pt x="1604187" y="3992375"/>
                  <a:pt x="1633657" y="3988272"/>
                  <a:pt x="1662627" y="3983240"/>
                </a:cubicBezTo>
                <a:close/>
                <a:moveTo>
                  <a:pt x="1792309" y="3955375"/>
                </a:moveTo>
                <a:lnTo>
                  <a:pt x="1729406" y="3971118"/>
                </a:lnTo>
                <a:lnTo>
                  <a:pt x="1726444" y="3970505"/>
                </a:lnTo>
                <a:cubicBezTo>
                  <a:pt x="1722131" y="3969271"/>
                  <a:pt x="1719896" y="3968122"/>
                  <a:pt x="1721560" y="3967417"/>
                </a:cubicBezTo>
                <a:cubicBezTo>
                  <a:pt x="1740703" y="3959305"/>
                  <a:pt x="1762792" y="3956997"/>
                  <a:pt x="1785354" y="3955728"/>
                </a:cubicBezTo>
                <a:close/>
                <a:moveTo>
                  <a:pt x="4184458" y="3947037"/>
                </a:moveTo>
                <a:cubicBezTo>
                  <a:pt x="4184055" y="3948607"/>
                  <a:pt x="4183087" y="3949196"/>
                  <a:pt x="4181997" y="3948915"/>
                </a:cubicBezTo>
                <a:lnTo>
                  <a:pt x="4181327" y="3948218"/>
                </a:lnTo>
                <a:close/>
                <a:moveTo>
                  <a:pt x="1917127" y="3943587"/>
                </a:moveTo>
                <a:lnTo>
                  <a:pt x="1908190" y="3946499"/>
                </a:lnTo>
                <a:lnTo>
                  <a:pt x="1907611" y="3947232"/>
                </a:lnTo>
                <a:lnTo>
                  <a:pt x="1909207" y="3947570"/>
                </a:lnTo>
                <a:cubicBezTo>
                  <a:pt x="1911501" y="3945577"/>
                  <a:pt x="1913889" y="3948329"/>
                  <a:pt x="1916182" y="3946337"/>
                </a:cubicBezTo>
                <a:close/>
                <a:moveTo>
                  <a:pt x="918238" y="3926441"/>
                </a:moveTo>
                <a:lnTo>
                  <a:pt x="917839" y="3927716"/>
                </a:lnTo>
                <a:cubicBezTo>
                  <a:pt x="916665" y="3928735"/>
                  <a:pt x="915108" y="3928604"/>
                  <a:pt x="913639" y="3926914"/>
                </a:cubicBezTo>
                <a:close/>
                <a:moveTo>
                  <a:pt x="1836633" y="3914086"/>
                </a:moveTo>
                <a:cubicBezTo>
                  <a:pt x="1836633" y="3914086"/>
                  <a:pt x="1837992" y="3915547"/>
                  <a:pt x="1839181" y="3916825"/>
                </a:cubicBezTo>
                <a:lnTo>
                  <a:pt x="1840260" y="3917983"/>
                </a:lnTo>
                <a:lnTo>
                  <a:pt x="1840647" y="3918400"/>
                </a:lnTo>
                <a:cubicBezTo>
                  <a:pt x="1840966" y="3918743"/>
                  <a:pt x="1841050" y="3918834"/>
                  <a:pt x="1840711" y="3918469"/>
                </a:cubicBezTo>
                <a:lnTo>
                  <a:pt x="1840260" y="3917983"/>
                </a:lnTo>
                <a:close/>
                <a:moveTo>
                  <a:pt x="1999598" y="3898827"/>
                </a:moveTo>
                <a:cubicBezTo>
                  <a:pt x="1994917" y="3898067"/>
                  <a:pt x="2004773" y="3904787"/>
                  <a:pt x="2004773" y="3904787"/>
                </a:cubicBezTo>
                <a:cubicBezTo>
                  <a:pt x="2005921" y="3903790"/>
                  <a:pt x="2005200" y="3901802"/>
                  <a:pt x="2003907" y="3900313"/>
                </a:cubicBezTo>
                <a:cubicBezTo>
                  <a:pt x="2002612" y="3898822"/>
                  <a:pt x="2000745" y="3897831"/>
                  <a:pt x="1999598" y="3898827"/>
                </a:cubicBezTo>
                <a:close/>
                <a:moveTo>
                  <a:pt x="4161715" y="3874007"/>
                </a:moveTo>
                <a:cubicBezTo>
                  <a:pt x="4162799" y="3873866"/>
                  <a:pt x="4164109" y="3874204"/>
                  <a:pt x="4165013" y="3876114"/>
                </a:cubicBezTo>
                <a:cubicBezTo>
                  <a:pt x="4165013" y="3876114"/>
                  <a:pt x="4161585" y="3878580"/>
                  <a:pt x="4159773" y="3874764"/>
                </a:cubicBezTo>
                <a:cubicBezTo>
                  <a:pt x="4159773" y="3874764"/>
                  <a:pt x="4160631" y="3874146"/>
                  <a:pt x="4161715" y="3874007"/>
                </a:cubicBezTo>
                <a:close/>
                <a:moveTo>
                  <a:pt x="2092794" y="3873622"/>
                </a:moveTo>
                <a:lnTo>
                  <a:pt x="2080211" y="3876066"/>
                </a:lnTo>
                <a:cubicBezTo>
                  <a:pt x="2062230" y="3881026"/>
                  <a:pt x="2045433" y="3886768"/>
                  <a:pt x="2030951" y="3891704"/>
                </a:cubicBezTo>
                <a:cubicBezTo>
                  <a:pt x="2050456" y="3894869"/>
                  <a:pt x="2062302" y="3884583"/>
                  <a:pt x="2091361" y="3879450"/>
                </a:cubicBezTo>
                <a:lnTo>
                  <a:pt x="2094647" y="3879251"/>
                </a:lnTo>
                <a:lnTo>
                  <a:pt x="2094369" y="3877498"/>
                </a:lnTo>
                <a:close/>
                <a:moveTo>
                  <a:pt x="4169188" y="3872115"/>
                </a:moveTo>
                <a:lnTo>
                  <a:pt x="4169000" y="3872722"/>
                </a:lnTo>
                <a:lnTo>
                  <a:pt x="4170255" y="3872361"/>
                </a:lnTo>
                <a:lnTo>
                  <a:pt x="4174119" y="3875107"/>
                </a:lnTo>
                <a:cubicBezTo>
                  <a:pt x="4173309" y="3878250"/>
                  <a:pt x="4170689" y="3877576"/>
                  <a:pt x="4165013" y="3876114"/>
                </a:cubicBezTo>
                <a:close/>
                <a:moveTo>
                  <a:pt x="1500804" y="3845326"/>
                </a:moveTo>
                <a:cubicBezTo>
                  <a:pt x="1505543" y="3845033"/>
                  <a:pt x="1512871" y="3845835"/>
                  <a:pt x="1522975" y="3848795"/>
                </a:cubicBezTo>
                <a:cubicBezTo>
                  <a:pt x="1502499" y="3854898"/>
                  <a:pt x="1492269" y="3850388"/>
                  <a:pt x="1494432" y="3847382"/>
                </a:cubicBezTo>
                <a:cubicBezTo>
                  <a:pt x="1495152" y="3846381"/>
                  <a:pt x="1497251" y="3845545"/>
                  <a:pt x="1500804" y="3845326"/>
                </a:cubicBezTo>
                <a:close/>
                <a:moveTo>
                  <a:pt x="886305" y="3824949"/>
                </a:moveTo>
                <a:lnTo>
                  <a:pt x="893928" y="3827314"/>
                </a:lnTo>
                <a:cubicBezTo>
                  <a:pt x="887818" y="3832621"/>
                  <a:pt x="884997" y="3835070"/>
                  <a:pt x="882059" y="3831686"/>
                </a:cubicBezTo>
                <a:lnTo>
                  <a:pt x="885138" y="3825912"/>
                </a:lnTo>
                <a:lnTo>
                  <a:pt x="886913" y="3825583"/>
                </a:lnTo>
                <a:close/>
                <a:moveTo>
                  <a:pt x="4195121" y="3822493"/>
                </a:moveTo>
                <a:cubicBezTo>
                  <a:pt x="4205772" y="3821815"/>
                  <a:pt x="4212086" y="3822604"/>
                  <a:pt x="4203633" y="3827408"/>
                </a:cubicBezTo>
                <a:cubicBezTo>
                  <a:pt x="4195650" y="3830380"/>
                  <a:pt x="4182177" y="3832077"/>
                  <a:pt x="4169943" y="3833254"/>
                </a:cubicBezTo>
                <a:lnTo>
                  <a:pt x="4165016" y="3833692"/>
                </a:lnTo>
                <a:lnTo>
                  <a:pt x="4177059" y="3827963"/>
                </a:lnTo>
                <a:lnTo>
                  <a:pt x="4186022" y="3823517"/>
                </a:lnTo>
                <a:close/>
                <a:moveTo>
                  <a:pt x="899568" y="3822416"/>
                </a:moveTo>
                <a:cubicBezTo>
                  <a:pt x="899685" y="3828247"/>
                  <a:pt x="893928" y="3827314"/>
                  <a:pt x="893928" y="3827314"/>
                </a:cubicBezTo>
                <a:cubicBezTo>
                  <a:pt x="893868" y="3824398"/>
                  <a:pt x="895278" y="3823173"/>
                  <a:pt x="896704" y="3822678"/>
                </a:cubicBezTo>
                <a:cubicBezTo>
                  <a:pt x="898128" y="3822182"/>
                  <a:pt x="899568" y="3822416"/>
                  <a:pt x="899568" y="3822416"/>
                </a:cubicBezTo>
                <a:close/>
                <a:moveTo>
                  <a:pt x="4222398" y="3791012"/>
                </a:moveTo>
                <a:cubicBezTo>
                  <a:pt x="4224038" y="3790893"/>
                  <a:pt x="4225162" y="3791059"/>
                  <a:pt x="4225613" y="3791578"/>
                </a:cubicBezTo>
                <a:cubicBezTo>
                  <a:pt x="4226390" y="3792469"/>
                  <a:pt x="4224865" y="3794248"/>
                  <a:pt x="4221982" y="3796483"/>
                </a:cubicBezTo>
                <a:lnTo>
                  <a:pt x="4212225" y="3802813"/>
                </a:lnTo>
                <a:lnTo>
                  <a:pt x="4164222" y="3811396"/>
                </a:lnTo>
                <a:lnTo>
                  <a:pt x="4165132" y="3811008"/>
                </a:lnTo>
                <a:cubicBezTo>
                  <a:pt x="4172867" y="3807237"/>
                  <a:pt x="4200985" y="3795852"/>
                  <a:pt x="4216086" y="3792152"/>
                </a:cubicBezTo>
                <a:cubicBezTo>
                  <a:pt x="4218603" y="3791535"/>
                  <a:pt x="4220759" y="3791132"/>
                  <a:pt x="4222398" y="3791012"/>
                </a:cubicBezTo>
                <a:close/>
                <a:moveTo>
                  <a:pt x="867766" y="3774912"/>
                </a:moveTo>
                <a:lnTo>
                  <a:pt x="861411" y="3777410"/>
                </a:lnTo>
                <a:cubicBezTo>
                  <a:pt x="845572" y="3783499"/>
                  <a:pt x="827882" y="3789711"/>
                  <a:pt x="816189" y="3790963"/>
                </a:cubicBezTo>
                <a:cubicBezTo>
                  <a:pt x="802783" y="3790241"/>
                  <a:pt x="810098" y="3785372"/>
                  <a:pt x="823673" y="3779644"/>
                </a:cubicBezTo>
                <a:lnTo>
                  <a:pt x="835543" y="3775298"/>
                </a:lnTo>
                <a:lnTo>
                  <a:pt x="849358" y="3775263"/>
                </a:lnTo>
                <a:close/>
                <a:moveTo>
                  <a:pt x="4123795" y="3773801"/>
                </a:moveTo>
                <a:cubicBezTo>
                  <a:pt x="4124680" y="3773275"/>
                  <a:pt x="4126388" y="3774265"/>
                  <a:pt x="4129748" y="3778128"/>
                </a:cubicBezTo>
                <a:cubicBezTo>
                  <a:pt x="4129748" y="3778128"/>
                  <a:pt x="4126534" y="3778328"/>
                  <a:pt x="4122783" y="3778561"/>
                </a:cubicBezTo>
                <a:cubicBezTo>
                  <a:pt x="4122849" y="3776365"/>
                  <a:pt x="4122910" y="3774325"/>
                  <a:pt x="4123795" y="3773801"/>
                </a:cubicBezTo>
                <a:close/>
                <a:moveTo>
                  <a:pt x="1538316" y="3764258"/>
                </a:moveTo>
                <a:cubicBezTo>
                  <a:pt x="1532676" y="3769156"/>
                  <a:pt x="1541861" y="3774038"/>
                  <a:pt x="1544681" y="3771589"/>
                </a:cubicBezTo>
                <a:cubicBezTo>
                  <a:pt x="1546092" y="3770363"/>
                  <a:pt x="1544502" y="3768531"/>
                  <a:pt x="1542556" y="3767006"/>
                </a:cubicBezTo>
                <a:cubicBezTo>
                  <a:pt x="1540612" y="3765478"/>
                  <a:pt x="1538316" y="3764258"/>
                  <a:pt x="1538316" y="3764258"/>
                </a:cubicBezTo>
                <a:close/>
                <a:moveTo>
                  <a:pt x="1597728" y="3757670"/>
                </a:moveTo>
                <a:cubicBezTo>
                  <a:pt x="1586648" y="3759626"/>
                  <a:pt x="1575597" y="3763040"/>
                  <a:pt x="1565129" y="3765702"/>
                </a:cubicBezTo>
                <a:cubicBezTo>
                  <a:pt x="1586183" y="3766210"/>
                  <a:pt x="1609567" y="3763708"/>
                  <a:pt x="1630505" y="3758386"/>
                </a:cubicBezTo>
                <a:lnTo>
                  <a:pt x="1623317" y="3758229"/>
                </a:lnTo>
                <a:lnTo>
                  <a:pt x="1621210" y="3758762"/>
                </a:lnTo>
                <a:lnTo>
                  <a:pt x="1619439" y="3758144"/>
                </a:lnTo>
                <a:close/>
                <a:moveTo>
                  <a:pt x="855000" y="3746882"/>
                </a:moveTo>
                <a:lnTo>
                  <a:pt x="790409" y="3765879"/>
                </a:lnTo>
                <a:lnTo>
                  <a:pt x="774453" y="3764076"/>
                </a:lnTo>
                <a:cubicBezTo>
                  <a:pt x="769515" y="3763094"/>
                  <a:pt x="766534" y="3761836"/>
                  <a:pt x="766942" y="3760256"/>
                </a:cubicBezTo>
                <a:cubicBezTo>
                  <a:pt x="767181" y="3759336"/>
                  <a:pt x="768467" y="3758438"/>
                  <a:pt x="770565" y="3757576"/>
                </a:cubicBezTo>
                <a:cubicBezTo>
                  <a:pt x="772663" y="3756712"/>
                  <a:pt x="775575" y="3755881"/>
                  <a:pt x="779065" y="3755090"/>
                </a:cubicBezTo>
                <a:cubicBezTo>
                  <a:pt x="800002" y="3750351"/>
                  <a:pt x="841757" y="3747075"/>
                  <a:pt x="853636" y="3746963"/>
                </a:cubicBezTo>
                <a:close/>
                <a:moveTo>
                  <a:pt x="1316127" y="3722240"/>
                </a:moveTo>
                <a:cubicBezTo>
                  <a:pt x="1310258" y="3722250"/>
                  <a:pt x="1303571" y="3723749"/>
                  <a:pt x="1296635" y="3726688"/>
                </a:cubicBezTo>
                <a:lnTo>
                  <a:pt x="1290960" y="3726298"/>
                </a:lnTo>
                <a:lnTo>
                  <a:pt x="1285683" y="3727564"/>
                </a:lnTo>
                <a:lnTo>
                  <a:pt x="1296635" y="3726688"/>
                </a:lnTo>
                <a:cubicBezTo>
                  <a:pt x="1308184" y="3731703"/>
                  <a:pt x="1320172" y="3731198"/>
                  <a:pt x="1330715" y="3726730"/>
                </a:cubicBezTo>
                <a:cubicBezTo>
                  <a:pt x="1327049" y="3723710"/>
                  <a:pt x="1321996" y="3722231"/>
                  <a:pt x="1316127" y="3722240"/>
                </a:cubicBezTo>
                <a:close/>
                <a:moveTo>
                  <a:pt x="1760512" y="3695634"/>
                </a:moveTo>
                <a:lnTo>
                  <a:pt x="1753932" y="3696474"/>
                </a:lnTo>
                <a:lnTo>
                  <a:pt x="1759243" y="3696115"/>
                </a:lnTo>
                <a:close/>
                <a:moveTo>
                  <a:pt x="1540600" y="3685062"/>
                </a:moveTo>
                <a:cubicBezTo>
                  <a:pt x="1536131" y="3684669"/>
                  <a:pt x="1529610" y="3684812"/>
                  <a:pt x="1522030" y="3685165"/>
                </a:cubicBezTo>
                <a:lnTo>
                  <a:pt x="1509253" y="3685863"/>
                </a:lnTo>
                <a:lnTo>
                  <a:pt x="1362631" y="3709109"/>
                </a:lnTo>
                <a:lnTo>
                  <a:pt x="1351587" y="3711757"/>
                </a:lnTo>
                <a:lnTo>
                  <a:pt x="1416027" y="3711831"/>
                </a:lnTo>
                <a:lnTo>
                  <a:pt x="1425337" y="3711373"/>
                </a:lnTo>
                <a:lnTo>
                  <a:pt x="1510063" y="3696031"/>
                </a:lnTo>
                <a:lnTo>
                  <a:pt x="1549670" y="3690852"/>
                </a:lnTo>
                <a:lnTo>
                  <a:pt x="1546347" y="3688153"/>
                </a:lnTo>
                <a:cubicBezTo>
                  <a:pt x="1544180" y="3686022"/>
                  <a:pt x="1542265" y="3684357"/>
                  <a:pt x="1540600" y="3685062"/>
                </a:cubicBezTo>
                <a:close/>
                <a:moveTo>
                  <a:pt x="881754" y="3675514"/>
                </a:moveTo>
                <a:cubicBezTo>
                  <a:pt x="883171" y="3675616"/>
                  <a:pt x="884504" y="3678098"/>
                  <a:pt x="885940" y="3680771"/>
                </a:cubicBezTo>
                <a:cubicBezTo>
                  <a:pt x="881163" y="3682794"/>
                  <a:pt x="877069" y="3684530"/>
                  <a:pt x="877069" y="3684530"/>
                </a:cubicBezTo>
                <a:cubicBezTo>
                  <a:pt x="878838" y="3677687"/>
                  <a:pt x="880338" y="3675410"/>
                  <a:pt x="881754" y="3675514"/>
                </a:cubicBezTo>
                <a:close/>
                <a:moveTo>
                  <a:pt x="1426422" y="3673191"/>
                </a:moveTo>
                <a:lnTo>
                  <a:pt x="1429249" y="3673500"/>
                </a:lnTo>
                <a:cubicBezTo>
                  <a:pt x="1432040" y="3673842"/>
                  <a:pt x="1433057" y="3674030"/>
                  <a:pt x="1432813" y="3674134"/>
                </a:cubicBezTo>
                <a:cubicBezTo>
                  <a:pt x="1432328" y="3674339"/>
                  <a:pt x="1426806" y="3674201"/>
                  <a:pt x="1420367" y="3674262"/>
                </a:cubicBezTo>
                <a:close/>
                <a:moveTo>
                  <a:pt x="1418615" y="3671769"/>
                </a:moveTo>
                <a:lnTo>
                  <a:pt x="1416634" y="3672121"/>
                </a:lnTo>
                <a:lnTo>
                  <a:pt x="1419047" y="3672384"/>
                </a:lnTo>
                <a:lnTo>
                  <a:pt x="1420367" y="3674262"/>
                </a:lnTo>
                <a:lnTo>
                  <a:pt x="1415022" y="3672408"/>
                </a:lnTo>
                <a:lnTo>
                  <a:pt x="1397627" y="3675503"/>
                </a:lnTo>
                <a:cubicBezTo>
                  <a:pt x="1385703" y="3677822"/>
                  <a:pt x="1374600" y="3680169"/>
                  <a:pt x="1364960" y="3682359"/>
                </a:cubicBezTo>
                <a:cubicBezTo>
                  <a:pt x="1360139" y="3683453"/>
                  <a:pt x="1356528" y="3684457"/>
                  <a:pt x="1353940" y="3685364"/>
                </a:cubicBezTo>
                <a:cubicBezTo>
                  <a:pt x="1335818" y="3691716"/>
                  <a:pt x="1367812" y="3693358"/>
                  <a:pt x="1386132" y="3688701"/>
                </a:cubicBezTo>
                <a:lnTo>
                  <a:pt x="1440764" y="3678475"/>
                </a:lnTo>
                <a:lnTo>
                  <a:pt x="1436574" y="3672730"/>
                </a:lnTo>
                <a:cubicBezTo>
                  <a:pt x="1436574" y="3672730"/>
                  <a:pt x="1434324" y="3672350"/>
                  <a:pt x="1431175" y="3672350"/>
                </a:cubicBezTo>
                <a:lnTo>
                  <a:pt x="1426422" y="3673191"/>
                </a:lnTo>
                <a:lnTo>
                  <a:pt x="1419047" y="3672384"/>
                </a:lnTo>
                <a:close/>
                <a:moveTo>
                  <a:pt x="1490768" y="3662511"/>
                </a:moveTo>
                <a:lnTo>
                  <a:pt x="1453627" y="3666725"/>
                </a:lnTo>
                <a:lnTo>
                  <a:pt x="1458800" y="3667232"/>
                </a:lnTo>
                <a:cubicBezTo>
                  <a:pt x="1469192" y="3667676"/>
                  <a:pt x="1479253" y="3667225"/>
                  <a:pt x="1487520" y="3664864"/>
                </a:cubicBezTo>
                <a:close/>
                <a:moveTo>
                  <a:pt x="4287437" y="3652150"/>
                </a:moveTo>
                <a:lnTo>
                  <a:pt x="4291922" y="3653004"/>
                </a:lnTo>
                <a:cubicBezTo>
                  <a:pt x="4285892" y="3658489"/>
                  <a:pt x="4250515" y="3674437"/>
                  <a:pt x="4245610" y="3677562"/>
                </a:cubicBezTo>
                <a:cubicBezTo>
                  <a:pt x="4231236" y="3684252"/>
                  <a:pt x="4220041" y="3689766"/>
                  <a:pt x="4210331" y="3694766"/>
                </a:cubicBezTo>
                <a:lnTo>
                  <a:pt x="4205292" y="3697466"/>
                </a:lnTo>
                <a:lnTo>
                  <a:pt x="4162734" y="3705561"/>
                </a:lnTo>
                <a:lnTo>
                  <a:pt x="4212163" y="3687163"/>
                </a:lnTo>
                <a:cubicBezTo>
                  <a:pt x="4221892" y="3683739"/>
                  <a:pt x="4247321" y="3668410"/>
                  <a:pt x="4267839" y="3658851"/>
                </a:cubicBezTo>
                <a:lnTo>
                  <a:pt x="4285195" y="3652160"/>
                </a:lnTo>
                <a:close/>
                <a:moveTo>
                  <a:pt x="791577" y="3615229"/>
                </a:moveTo>
                <a:lnTo>
                  <a:pt x="734015" y="3631471"/>
                </a:lnTo>
                <a:lnTo>
                  <a:pt x="726126" y="3631243"/>
                </a:lnTo>
                <a:cubicBezTo>
                  <a:pt x="711049" y="3631054"/>
                  <a:pt x="693820" y="3631147"/>
                  <a:pt x="671938" y="3631745"/>
                </a:cubicBezTo>
                <a:cubicBezTo>
                  <a:pt x="663951" y="3630911"/>
                  <a:pt x="610419" y="3633024"/>
                  <a:pt x="599588" y="3629965"/>
                </a:cubicBezTo>
                <a:lnTo>
                  <a:pt x="604601" y="3626146"/>
                </a:lnTo>
                <a:lnTo>
                  <a:pt x="607376" y="3624778"/>
                </a:lnTo>
                <a:lnTo>
                  <a:pt x="632941" y="3622337"/>
                </a:lnTo>
                <a:cubicBezTo>
                  <a:pt x="664181" y="3621495"/>
                  <a:pt x="705044" y="3624750"/>
                  <a:pt x="719174" y="3622982"/>
                </a:cubicBezTo>
                <a:close/>
                <a:moveTo>
                  <a:pt x="4019079" y="3598325"/>
                </a:moveTo>
                <a:lnTo>
                  <a:pt x="4018067" y="3601761"/>
                </a:lnTo>
                <a:lnTo>
                  <a:pt x="4017596" y="3603361"/>
                </a:lnTo>
                <a:cubicBezTo>
                  <a:pt x="4017480" y="3603760"/>
                  <a:pt x="4017448" y="3603867"/>
                  <a:pt x="4017573" y="3603441"/>
                </a:cubicBezTo>
                <a:lnTo>
                  <a:pt x="4018067" y="3601761"/>
                </a:lnTo>
                <a:lnTo>
                  <a:pt x="4018138" y="3601523"/>
                </a:lnTo>
                <a:cubicBezTo>
                  <a:pt x="4018578" y="3600030"/>
                  <a:pt x="4019079" y="3598325"/>
                  <a:pt x="4019079" y="3598325"/>
                </a:cubicBezTo>
                <a:close/>
                <a:moveTo>
                  <a:pt x="4132025" y="3595049"/>
                </a:moveTo>
                <a:cubicBezTo>
                  <a:pt x="4133632" y="3594948"/>
                  <a:pt x="4132309" y="3596753"/>
                  <a:pt x="4129362" y="3599453"/>
                </a:cubicBezTo>
                <a:lnTo>
                  <a:pt x="4127244" y="3601120"/>
                </a:lnTo>
                <a:lnTo>
                  <a:pt x="4070840" y="3613600"/>
                </a:lnTo>
                <a:lnTo>
                  <a:pt x="4076525" y="3611113"/>
                </a:lnTo>
                <a:cubicBezTo>
                  <a:pt x="4095014" y="3603149"/>
                  <a:pt x="4113540" y="3596200"/>
                  <a:pt x="4132025" y="3595049"/>
                </a:cubicBezTo>
                <a:close/>
                <a:moveTo>
                  <a:pt x="1469795" y="3594125"/>
                </a:moveTo>
                <a:lnTo>
                  <a:pt x="1448836" y="3596660"/>
                </a:lnTo>
                <a:lnTo>
                  <a:pt x="1427241" y="3600823"/>
                </a:lnTo>
                <a:lnTo>
                  <a:pt x="1448254" y="3600761"/>
                </a:lnTo>
                <a:cubicBezTo>
                  <a:pt x="1456931" y="3600313"/>
                  <a:pt x="1464070" y="3599337"/>
                  <a:pt x="1468370" y="3597515"/>
                </a:cubicBezTo>
                <a:close/>
                <a:moveTo>
                  <a:pt x="4325584" y="3540987"/>
                </a:moveTo>
                <a:lnTo>
                  <a:pt x="4314450" y="3546486"/>
                </a:lnTo>
                <a:lnTo>
                  <a:pt x="4240771" y="3580101"/>
                </a:lnTo>
                <a:lnTo>
                  <a:pt x="4210240" y="3583715"/>
                </a:lnTo>
                <a:lnTo>
                  <a:pt x="4169847" y="3591780"/>
                </a:lnTo>
                <a:lnTo>
                  <a:pt x="4185297" y="3584211"/>
                </a:lnTo>
                <a:cubicBezTo>
                  <a:pt x="4210391" y="3576696"/>
                  <a:pt x="4235514" y="3568240"/>
                  <a:pt x="4261080" y="3558346"/>
                </a:cubicBezTo>
                <a:lnTo>
                  <a:pt x="4297034" y="3542540"/>
                </a:lnTo>
                <a:lnTo>
                  <a:pt x="4296647" y="3543410"/>
                </a:lnTo>
                <a:cubicBezTo>
                  <a:pt x="4299424" y="3543530"/>
                  <a:pt x="4305867" y="3543027"/>
                  <a:pt x="4317719" y="3541750"/>
                </a:cubicBezTo>
                <a:close/>
                <a:moveTo>
                  <a:pt x="442691" y="3500270"/>
                </a:moveTo>
                <a:lnTo>
                  <a:pt x="433978" y="3503690"/>
                </a:lnTo>
                <a:lnTo>
                  <a:pt x="415204" y="3512667"/>
                </a:lnTo>
                <a:lnTo>
                  <a:pt x="371986" y="3512852"/>
                </a:lnTo>
                <a:lnTo>
                  <a:pt x="326754" y="3511159"/>
                </a:lnTo>
                <a:lnTo>
                  <a:pt x="338852" y="3506178"/>
                </a:lnTo>
                <a:lnTo>
                  <a:pt x="349339" y="3502708"/>
                </a:lnTo>
                <a:close/>
                <a:moveTo>
                  <a:pt x="4430300" y="3487750"/>
                </a:moveTo>
                <a:lnTo>
                  <a:pt x="4401534" y="3503480"/>
                </a:lnTo>
                <a:lnTo>
                  <a:pt x="4373467" y="3517341"/>
                </a:lnTo>
                <a:lnTo>
                  <a:pt x="4358396" y="3517596"/>
                </a:lnTo>
                <a:lnTo>
                  <a:pt x="4351644" y="3518199"/>
                </a:lnTo>
                <a:lnTo>
                  <a:pt x="4412929" y="3489579"/>
                </a:lnTo>
                <a:lnTo>
                  <a:pt x="4420849" y="3488436"/>
                </a:lnTo>
                <a:close/>
                <a:moveTo>
                  <a:pt x="754497" y="3486875"/>
                </a:moveTo>
                <a:cubicBezTo>
                  <a:pt x="755042" y="3487237"/>
                  <a:pt x="756496" y="3488200"/>
                  <a:pt x="759406" y="3490126"/>
                </a:cubicBezTo>
                <a:cubicBezTo>
                  <a:pt x="759406" y="3490126"/>
                  <a:pt x="752860" y="3485793"/>
                  <a:pt x="754497" y="3486875"/>
                </a:cubicBezTo>
                <a:close/>
                <a:moveTo>
                  <a:pt x="775227" y="3481316"/>
                </a:moveTo>
                <a:cubicBezTo>
                  <a:pt x="775795" y="3481703"/>
                  <a:pt x="777311" y="3482737"/>
                  <a:pt x="780342" y="3484802"/>
                </a:cubicBezTo>
                <a:cubicBezTo>
                  <a:pt x="780342" y="3484802"/>
                  <a:pt x="773521" y="3480153"/>
                  <a:pt x="775227" y="3481316"/>
                </a:cubicBezTo>
                <a:close/>
                <a:moveTo>
                  <a:pt x="712632" y="3479064"/>
                </a:moveTo>
                <a:lnTo>
                  <a:pt x="657762" y="3494010"/>
                </a:lnTo>
                <a:lnTo>
                  <a:pt x="617819" y="3508372"/>
                </a:lnTo>
                <a:lnTo>
                  <a:pt x="506078" y="3512277"/>
                </a:lnTo>
                <a:lnTo>
                  <a:pt x="488934" y="3512351"/>
                </a:lnTo>
                <a:lnTo>
                  <a:pt x="499118" y="3508445"/>
                </a:lnTo>
                <a:cubicBezTo>
                  <a:pt x="514546" y="3502714"/>
                  <a:pt x="522818" y="3499363"/>
                  <a:pt x="526173" y="3497500"/>
                </a:cubicBezTo>
                <a:lnTo>
                  <a:pt x="525159" y="3496665"/>
                </a:lnTo>
                <a:lnTo>
                  <a:pt x="579317" y="3494020"/>
                </a:lnTo>
                <a:cubicBezTo>
                  <a:pt x="617000" y="3490477"/>
                  <a:pt x="653247" y="3485432"/>
                  <a:pt x="688879" y="3479242"/>
                </a:cubicBezTo>
                <a:close/>
                <a:moveTo>
                  <a:pt x="848387" y="3444968"/>
                </a:moveTo>
                <a:lnTo>
                  <a:pt x="771016" y="3464333"/>
                </a:lnTo>
                <a:lnTo>
                  <a:pt x="767374" y="3463578"/>
                </a:lnTo>
                <a:cubicBezTo>
                  <a:pt x="762068" y="3462061"/>
                  <a:pt x="759319" y="3460647"/>
                  <a:pt x="761367" y="3459779"/>
                </a:cubicBezTo>
                <a:cubicBezTo>
                  <a:pt x="784912" y="3449804"/>
                  <a:pt x="812080" y="3446963"/>
                  <a:pt x="839832" y="3445402"/>
                </a:cubicBezTo>
                <a:close/>
                <a:moveTo>
                  <a:pt x="1619299" y="3436974"/>
                </a:moveTo>
                <a:cubicBezTo>
                  <a:pt x="1623503" y="3438149"/>
                  <a:pt x="1625604" y="3438735"/>
                  <a:pt x="1626393" y="3438955"/>
                </a:cubicBezTo>
                <a:cubicBezTo>
                  <a:pt x="1628756" y="3439616"/>
                  <a:pt x="1619299" y="3436974"/>
                  <a:pt x="1619299" y="3436974"/>
                </a:cubicBezTo>
                <a:close/>
                <a:moveTo>
                  <a:pt x="1000234" y="3428365"/>
                </a:moveTo>
                <a:cubicBezTo>
                  <a:pt x="998736" y="3427997"/>
                  <a:pt x="996519" y="3428253"/>
                  <a:pt x="994278" y="3428844"/>
                </a:cubicBezTo>
                <a:cubicBezTo>
                  <a:pt x="992036" y="3429434"/>
                  <a:pt x="989769" y="3430358"/>
                  <a:pt x="988171" y="3431329"/>
                </a:cubicBezTo>
                <a:cubicBezTo>
                  <a:pt x="984977" y="3433268"/>
                  <a:pt x="984460" y="3435387"/>
                  <a:pt x="992171" y="3435367"/>
                </a:cubicBezTo>
                <a:cubicBezTo>
                  <a:pt x="994992" y="3432918"/>
                  <a:pt x="997930" y="3436302"/>
                  <a:pt x="1000751" y="3433852"/>
                </a:cubicBezTo>
                <a:cubicBezTo>
                  <a:pt x="1002953" y="3430457"/>
                  <a:pt x="1002232" y="3428855"/>
                  <a:pt x="1000234" y="3428365"/>
                </a:cubicBezTo>
                <a:close/>
                <a:moveTo>
                  <a:pt x="1704841" y="3424355"/>
                </a:moveTo>
                <a:cubicBezTo>
                  <a:pt x="1671313" y="3424909"/>
                  <a:pt x="1632312" y="3434112"/>
                  <a:pt x="1597219" y="3437138"/>
                </a:cubicBezTo>
                <a:cubicBezTo>
                  <a:pt x="1472717" y="3453269"/>
                  <a:pt x="1336698" y="3467531"/>
                  <a:pt x="1201152" y="3505123"/>
                </a:cubicBezTo>
                <a:cubicBezTo>
                  <a:pt x="1192339" y="3506843"/>
                  <a:pt x="1188323" y="3507795"/>
                  <a:pt x="1187481" y="3508248"/>
                </a:cubicBezTo>
                <a:cubicBezTo>
                  <a:pt x="1184951" y="3509610"/>
                  <a:pt x="1210984" y="3506475"/>
                  <a:pt x="1221738" y="3506041"/>
                </a:cubicBezTo>
                <a:cubicBezTo>
                  <a:pt x="1295504" y="3487975"/>
                  <a:pt x="1368805" y="3476496"/>
                  <a:pt x="1442444" y="3466947"/>
                </a:cubicBezTo>
                <a:lnTo>
                  <a:pt x="1555912" y="3452938"/>
                </a:lnTo>
                <a:lnTo>
                  <a:pt x="1556249" y="3452706"/>
                </a:lnTo>
                <a:lnTo>
                  <a:pt x="1562065" y="3452177"/>
                </a:lnTo>
                <a:lnTo>
                  <a:pt x="1665180" y="3439446"/>
                </a:lnTo>
                <a:cubicBezTo>
                  <a:pt x="1669709" y="3438727"/>
                  <a:pt x="1676059" y="3437911"/>
                  <a:pt x="1683082" y="3437052"/>
                </a:cubicBezTo>
                <a:lnTo>
                  <a:pt x="1686139" y="3436683"/>
                </a:lnTo>
                <a:lnTo>
                  <a:pt x="1721806" y="3425910"/>
                </a:lnTo>
                <a:close/>
                <a:moveTo>
                  <a:pt x="4265310" y="3408995"/>
                </a:moveTo>
                <a:cubicBezTo>
                  <a:pt x="4268229" y="3410531"/>
                  <a:pt x="4261870" y="3418196"/>
                  <a:pt x="4243120" y="3421478"/>
                </a:cubicBezTo>
                <a:cubicBezTo>
                  <a:pt x="4249996" y="3415098"/>
                  <a:pt x="4255517" y="3411544"/>
                  <a:pt x="4259411" y="3409892"/>
                </a:cubicBezTo>
                <a:cubicBezTo>
                  <a:pt x="4262332" y="3408652"/>
                  <a:pt x="4264337" y="3408483"/>
                  <a:pt x="4265310" y="3408995"/>
                </a:cubicBezTo>
                <a:close/>
                <a:moveTo>
                  <a:pt x="902906" y="3394184"/>
                </a:moveTo>
                <a:cubicBezTo>
                  <a:pt x="902906" y="3394184"/>
                  <a:pt x="904577" y="3395980"/>
                  <a:pt x="906041" y="3397552"/>
                </a:cubicBezTo>
                <a:lnTo>
                  <a:pt x="906274" y="3397803"/>
                </a:lnTo>
                <a:lnTo>
                  <a:pt x="907921" y="3399574"/>
                </a:lnTo>
                <a:cubicBezTo>
                  <a:pt x="908339" y="3400024"/>
                  <a:pt x="908235" y="3399910"/>
                  <a:pt x="907843" y="3399489"/>
                </a:cubicBezTo>
                <a:lnTo>
                  <a:pt x="906274" y="3397803"/>
                </a:lnTo>
                <a:close/>
                <a:moveTo>
                  <a:pt x="1103351" y="3375414"/>
                </a:moveTo>
                <a:cubicBezTo>
                  <a:pt x="1097593" y="3374479"/>
                  <a:pt x="1109717" y="3382745"/>
                  <a:pt x="1109717" y="3382745"/>
                </a:cubicBezTo>
                <a:cubicBezTo>
                  <a:pt x="1111127" y="3381519"/>
                  <a:pt x="1110241" y="3379075"/>
                  <a:pt x="1108651" y="3377242"/>
                </a:cubicBezTo>
                <a:cubicBezTo>
                  <a:pt x="1107059" y="3375411"/>
                  <a:pt x="1104761" y="3374189"/>
                  <a:pt x="1103351" y="3375414"/>
                </a:cubicBezTo>
                <a:close/>
                <a:moveTo>
                  <a:pt x="4037829" y="3367609"/>
                </a:moveTo>
                <a:cubicBezTo>
                  <a:pt x="4037425" y="3369179"/>
                  <a:pt x="4036458" y="3369768"/>
                  <a:pt x="4035367" y="3369487"/>
                </a:cubicBezTo>
                <a:lnTo>
                  <a:pt x="4034697" y="3368790"/>
                </a:lnTo>
                <a:close/>
                <a:moveTo>
                  <a:pt x="1285582" y="3356022"/>
                </a:moveTo>
                <a:cubicBezTo>
                  <a:pt x="1278102" y="3355782"/>
                  <a:pt x="1268372" y="3356813"/>
                  <a:pt x="1261849" y="3358069"/>
                </a:cubicBezTo>
                <a:cubicBezTo>
                  <a:pt x="1257500" y="3358907"/>
                  <a:pt x="1254580" y="3359844"/>
                  <a:pt x="1254700" y="3360574"/>
                </a:cubicBezTo>
                <a:cubicBezTo>
                  <a:pt x="1254862" y="3361546"/>
                  <a:pt x="1260434" y="3362147"/>
                  <a:pt x="1275250" y="3361645"/>
                </a:cubicBezTo>
                <a:cubicBezTo>
                  <a:pt x="1275250" y="3361645"/>
                  <a:pt x="1292994" y="3364039"/>
                  <a:pt x="1295815" y="3361590"/>
                </a:cubicBezTo>
                <a:cubicBezTo>
                  <a:pt x="1298293" y="3357769"/>
                  <a:pt x="1293063" y="3356261"/>
                  <a:pt x="1285582" y="3356022"/>
                </a:cubicBezTo>
                <a:close/>
                <a:moveTo>
                  <a:pt x="4076888" y="3349739"/>
                </a:moveTo>
                <a:lnTo>
                  <a:pt x="4071742" y="3351104"/>
                </a:lnTo>
                <a:lnTo>
                  <a:pt x="4053413" y="3357868"/>
                </a:lnTo>
                <a:lnTo>
                  <a:pt x="4065445" y="3354167"/>
                </a:lnTo>
                <a:cubicBezTo>
                  <a:pt x="4070323" y="3352516"/>
                  <a:pt x="4074484" y="3350936"/>
                  <a:pt x="4076888" y="3349739"/>
                </a:cubicBezTo>
                <a:close/>
                <a:moveTo>
                  <a:pt x="1279591" y="3333889"/>
                </a:moveTo>
                <a:cubicBezTo>
                  <a:pt x="1275522" y="3333714"/>
                  <a:pt x="1271820" y="3333961"/>
                  <a:pt x="1271820" y="3333961"/>
                </a:cubicBezTo>
                <a:cubicBezTo>
                  <a:pt x="1224562" y="3338403"/>
                  <a:pt x="1177538" y="3354510"/>
                  <a:pt x="1141915" y="3366654"/>
                </a:cubicBezTo>
                <a:cubicBezTo>
                  <a:pt x="1165906" y="3370546"/>
                  <a:pt x="1180476" y="3357894"/>
                  <a:pt x="1216220" y="3351583"/>
                </a:cubicBezTo>
                <a:cubicBezTo>
                  <a:pt x="1224797" y="3350066"/>
                  <a:pt x="1287001" y="3351441"/>
                  <a:pt x="1289565" y="3336354"/>
                </a:cubicBezTo>
                <a:cubicBezTo>
                  <a:pt x="1288096" y="3334663"/>
                  <a:pt x="1283660" y="3334065"/>
                  <a:pt x="1279591" y="3333889"/>
                </a:cubicBezTo>
                <a:close/>
                <a:moveTo>
                  <a:pt x="1332580" y="3324578"/>
                </a:moveTo>
                <a:cubicBezTo>
                  <a:pt x="1323539" y="3324223"/>
                  <a:pt x="1311971" y="3325367"/>
                  <a:pt x="1304116" y="3327180"/>
                </a:cubicBezTo>
                <a:cubicBezTo>
                  <a:pt x="1301497" y="3327785"/>
                  <a:pt x="1299291" y="3328464"/>
                  <a:pt x="1297729" y="3329187"/>
                </a:cubicBezTo>
                <a:cubicBezTo>
                  <a:pt x="1296167" y="3329910"/>
                  <a:pt x="1295249" y="3330677"/>
                  <a:pt x="1295205" y="3331457"/>
                </a:cubicBezTo>
                <a:cubicBezTo>
                  <a:pt x="1295812" y="3337853"/>
                  <a:pt x="1343072" y="3333411"/>
                  <a:pt x="1345892" y="3330961"/>
                </a:cubicBezTo>
                <a:cubicBezTo>
                  <a:pt x="1348139" y="3326785"/>
                  <a:pt x="1341622" y="3324933"/>
                  <a:pt x="1332580" y="3324578"/>
                </a:cubicBezTo>
                <a:close/>
                <a:moveTo>
                  <a:pt x="1482028" y="3322532"/>
                </a:moveTo>
                <a:cubicBezTo>
                  <a:pt x="1449595" y="3326958"/>
                  <a:pt x="1411384" y="3329478"/>
                  <a:pt x="1384808" y="3339699"/>
                </a:cubicBezTo>
                <a:cubicBezTo>
                  <a:pt x="1381694" y="3339435"/>
                  <a:pt x="1379403" y="3338458"/>
                  <a:pt x="1377905" y="3338275"/>
                </a:cubicBezTo>
                <a:cubicBezTo>
                  <a:pt x="1377155" y="3338184"/>
                  <a:pt x="1376604" y="3338292"/>
                  <a:pt x="1376248" y="3338787"/>
                </a:cubicBezTo>
                <a:cubicBezTo>
                  <a:pt x="1375891" y="3339281"/>
                  <a:pt x="1375729" y="3340164"/>
                  <a:pt x="1375760" y="3341622"/>
                </a:cubicBezTo>
                <a:cubicBezTo>
                  <a:pt x="1375760" y="3341622"/>
                  <a:pt x="1378698" y="3345004"/>
                  <a:pt x="1384808" y="3339699"/>
                </a:cubicBezTo>
                <a:cubicBezTo>
                  <a:pt x="1399635" y="3339681"/>
                  <a:pt x="1417379" y="3342076"/>
                  <a:pt x="1441254" y="3340137"/>
                </a:cubicBezTo>
                <a:cubicBezTo>
                  <a:pt x="1451918" y="3335328"/>
                  <a:pt x="1492943" y="3328632"/>
                  <a:pt x="1495222" y="3324983"/>
                </a:cubicBezTo>
                <a:cubicBezTo>
                  <a:pt x="1495983" y="3323766"/>
                  <a:pt x="1492438" y="3322888"/>
                  <a:pt x="1482028" y="3322532"/>
                </a:cubicBezTo>
                <a:close/>
                <a:moveTo>
                  <a:pt x="489839" y="3309609"/>
                </a:moveTo>
                <a:cubicBezTo>
                  <a:pt x="495667" y="3309249"/>
                  <a:pt x="504680" y="3310235"/>
                  <a:pt x="517109" y="3313876"/>
                </a:cubicBezTo>
                <a:cubicBezTo>
                  <a:pt x="491923" y="3321382"/>
                  <a:pt x="479341" y="3315836"/>
                  <a:pt x="482001" y="3312139"/>
                </a:cubicBezTo>
                <a:cubicBezTo>
                  <a:pt x="482887" y="3310905"/>
                  <a:pt x="485468" y="3309879"/>
                  <a:pt x="489839" y="3309609"/>
                </a:cubicBezTo>
                <a:close/>
                <a:moveTo>
                  <a:pt x="1461999" y="3305025"/>
                </a:moveTo>
                <a:cubicBezTo>
                  <a:pt x="1436955" y="3302729"/>
                  <a:pt x="1378731" y="3313526"/>
                  <a:pt x="1362100" y="3318606"/>
                </a:cubicBezTo>
                <a:cubicBezTo>
                  <a:pt x="1358933" y="3319575"/>
                  <a:pt x="1357274" y="3320334"/>
                  <a:pt x="1357642" y="3320758"/>
                </a:cubicBezTo>
                <a:cubicBezTo>
                  <a:pt x="1354940" y="3329039"/>
                  <a:pt x="1407839" y="3319698"/>
                  <a:pt x="1413597" y="3320633"/>
                </a:cubicBezTo>
                <a:cubicBezTo>
                  <a:pt x="1431713" y="3317759"/>
                  <a:pt x="1467104" y="3317687"/>
                  <a:pt x="1473215" y="3312382"/>
                </a:cubicBezTo>
                <a:cubicBezTo>
                  <a:pt x="1475009" y="3308010"/>
                  <a:pt x="1470347" y="3305790"/>
                  <a:pt x="1461999" y="3305025"/>
                </a:cubicBezTo>
                <a:close/>
                <a:moveTo>
                  <a:pt x="3962426" y="3264384"/>
                </a:moveTo>
                <a:lnTo>
                  <a:pt x="3941030" y="3269217"/>
                </a:lnTo>
                <a:lnTo>
                  <a:pt x="3928126" y="3276526"/>
                </a:lnTo>
                <a:cubicBezTo>
                  <a:pt x="3924221" y="3279080"/>
                  <a:pt x="3921749" y="3281270"/>
                  <a:pt x="3922654" y="3282309"/>
                </a:cubicBezTo>
                <a:cubicBezTo>
                  <a:pt x="3925270" y="3288726"/>
                  <a:pt x="3954024" y="3270009"/>
                  <a:pt x="3961172" y="3265230"/>
                </a:cubicBezTo>
                <a:close/>
                <a:moveTo>
                  <a:pt x="4330947" y="3256876"/>
                </a:moveTo>
                <a:cubicBezTo>
                  <a:pt x="4330947" y="3256876"/>
                  <a:pt x="4328948" y="3263344"/>
                  <a:pt x="4329449" y="3261726"/>
                </a:cubicBezTo>
                <a:cubicBezTo>
                  <a:pt x="4329616" y="3261188"/>
                  <a:pt x="4330061" y="3259750"/>
                  <a:pt x="4330947" y="3256876"/>
                </a:cubicBezTo>
                <a:close/>
                <a:moveTo>
                  <a:pt x="4255464" y="3241530"/>
                </a:moveTo>
                <a:cubicBezTo>
                  <a:pt x="4250306" y="3244043"/>
                  <a:pt x="4245959" y="3246350"/>
                  <a:pt x="4245491" y="3246380"/>
                </a:cubicBezTo>
                <a:cubicBezTo>
                  <a:pt x="4245256" y="3246394"/>
                  <a:pt x="4245992" y="3245839"/>
                  <a:pt x="4248081" y="3244456"/>
                </a:cubicBezTo>
                <a:lnTo>
                  <a:pt x="4250210" y="3243085"/>
                </a:lnTo>
                <a:close/>
                <a:moveTo>
                  <a:pt x="717175" y="3234731"/>
                </a:moveTo>
                <a:cubicBezTo>
                  <a:pt x="716376" y="3235071"/>
                  <a:pt x="714243" y="3235974"/>
                  <a:pt x="709978" y="3237781"/>
                </a:cubicBezTo>
                <a:cubicBezTo>
                  <a:pt x="709978" y="3237781"/>
                  <a:pt x="719574" y="3233716"/>
                  <a:pt x="717175" y="3234731"/>
                </a:cubicBezTo>
                <a:close/>
                <a:moveTo>
                  <a:pt x="4052632" y="3225703"/>
                </a:moveTo>
                <a:lnTo>
                  <a:pt x="4046741" y="3226757"/>
                </a:lnTo>
                <a:lnTo>
                  <a:pt x="4037619" y="3231646"/>
                </a:lnTo>
                <a:cubicBezTo>
                  <a:pt x="4029311" y="3235608"/>
                  <a:pt x="4019536" y="3239468"/>
                  <a:pt x="4009262" y="3243241"/>
                </a:cubicBezTo>
                <a:lnTo>
                  <a:pt x="3986219" y="3251606"/>
                </a:lnTo>
                <a:lnTo>
                  <a:pt x="3997977" y="3249634"/>
                </a:lnTo>
                <a:lnTo>
                  <a:pt x="4027845" y="3236601"/>
                </a:lnTo>
                <a:close/>
                <a:moveTo>
                  <a:pt x="307120" y="3164703"/>
                </a:moveTo>
                <a:cubicBezTo>
                  <a:pt x="309988" y="3167706"/>
                  <a:pt x="311425" y="3169208"/>
                  <a:pt x="311962" y="3169771"/>
                </a:cubicBezTo>
                <a:cubicBezTo>
                  <a:pt x="313577" y="3171460"/>
                  <a:pt x="307120" y="3164703"/>
                  <a:pt x="307120" y="3164703"/>
                </a:cubicBezTo>
                <a:close/>
                <a:moveTo>
                  <a:pt x="333840" y="3159007"/>
                </a:moveTo>
                <a:cubicBezTo>
                  <a:pt x="336240" y="3157989"/>
                  <a:pt x="326643" y="3162057"/>
                  <a:pt x="326643" y="3162057"/>
                </a:cubicBezTo>
                <a:cubicBezTo>
                  <a:pt x="330907" y="3160249"/>
                  <a:pt x="333041" y="3159346"/>
                  <a:pt x="333840" y="3159007"/>
                </a:cubicBezTo>
                <a:close/>
                <a:moveTo>
                  <a:pt x="4002478" y="3131541"/>
                </a:moveTo>
                <a:cubicBezTo>
                  <a:pt x="4002478" y="3131541"/>
                  <a:pt x="3995991" y="3137409"/>
                  <a:pt x="3997612" y="3135942"/>
                </a:cubicBezTo>
                <a:cubicBezTo>
                  <a:pt x="3998152" y="3135454"/>
                  <a:pt x="3999595" y="3134150"/>
                  <a:pt x="4002478" y="3131541"/>
                </a:cubicBezTo>
                <a:close/>
                <a:moveTo>
                  <a:pt x="742080" y="3120275"/>
                </a:moveTo>
                <a:lnTo>
                  <a:pt x="741682" y="3121548"/>
                </a:lnTo>
                <a:cubicBezTo>
                  <a:pt x="740507" y="3122568"/>
                  <a:pt x="738949" y="3122437"/>
                  <a:pt x="737481" y="3120747"/>
                </a:cubicBezTo>
                <a:close/>
                <a:moveTo>
                  <a:pt x="4058996" y="3118993"/>
                </a:moveTo>
                <a:cubicBezTo>
                  <a:pt x="4062190" y="3118442"/>
                  <a:pt x="4065309" y="3118538"/>
                  <a:pt x="4065987" y="3119970"/>
                </a:cubicBezTo>
                <a:cubicBezTo>
                  <a:pt x="4065987" y="3119970"/>
                  <a:pt x="4058558" y="3125317"/>
                  <a:pt x="4053318" y="3123968"/>
                </a:cubicBezTo>
                <a:cubicBezTo>
                  <a:pt x="4051244" y="3123434"/>
                  <a:pt x="4050886" y="3122677"/>
                  <a:pt x="4051542" y="3121904"/>
                </a:cubicBezTo>
                <a:cubicBezTo>
                  <a:pt x="4052529" y="3120744"/>
                  <a:pt x="4055802" y="3119545"/>
                  <a:pt x="4058996" y="3118993"/>
                </a:cubicBezTo>
                <a:close/>
                <a:moveTo>
                  <a:pt x="712225" y="3118323"/>
                </a:moveTo>
                <a:lnTo>
                  <a:pt x="685414" y="3121270"/>
                </a:lnTo>
                <a:lnTo>
                  <a:pt x="678215" y="3122756"/>
                </a:lnTo>
                <a:cubicBezTo>
                  <a:pt x="681922" y="3122753"/>
                  <a:pt x="688037" y="3122140"/>
                  <a:pt x="695080" y="3121171"/>
                </a:cubicBezTo>
                <a:close/>
                <a:moveTo>
                  <a:pt x="3970360" y="3111398"/>
                </a:moveTo>
                <a:cubicBezTo>
                  <a:pt x="3973011" y="3110823"/>
                  <a:pt x="3975942" y="3110740"/>
                  <a:pt x="3978781" y="3111472"/>
                </a:cubicBezTo>
                <a:cubicBezTo>
                  <a:pt x="3974542" y="3117083"/>
                  <a:pt x="3971485" y="3116295"/>
                  <a:pt x="3963625" y="3114271"/>
                </a:cubicBezTo>
                <a:cubicBezTo>
                  <a:pt x="3965341" y="3113037"/>
                  <a:pt x="3967710" y="3111971"/>
                  <a:pt x="3970360" y="3111398"/>
                </a:cubicBezTo>
                <a:close/>
                <a:moveTo>
                  <a:pt x="398349" y="3097885"/>
                </a:moveTo>
                <a:lnTo>
                  <a:pt x="401826" y="3098265"/>
                </a:lnTo>
                <a:cubicBezTo>
                  <a:pt x="405259" y="3098685"/>
                  <a:pt x="406509" y="3098917"/>
                  <a:pt x="406210" y="3099043"/>
                </a:cubicBezTo>
                <a:cubicBezTo>
                  <a:pt x="405614" y="3099296"/>
                  <a:pt x="398821" y="3099126"/>
                  <a:pt x="390901" y="3099202"/>
                </a:cubicBezTo>
                <a:close/>
                <a:moveTo>
                  <a:pt x="3708653" y="3078375"/>
                </a:moveTo>
                <a:cubicBezTo>
                  <a:pt x="3695146" y="3080202"/>
                  <a:pt x="3679471" y="3082309"/>
                  <a:pt x="3663165" y="3085510"/>
                </a:cubicBezTo>
                <a:lnTo>
                  <a:pt x="3660241" y="3086323"/>
                </a:lnTo>
                <a:lnTo>
                  <a:pt x="3696251" y="3082905"/>
                </a:lnTo>
                <a:close/>
                <a:moveTo>
                  <a:pt x="3736479" y="3071577"/>
                </a:moveTo>
                <a:cubicBezTo>
                  <a:pt x="3735168" y="3071239"/>
                  <a:pt x="3734075" y="3072774"/>
                  <a:pt x="3733636" y="3074475"/>
                </a:cubicBezTo>
                <a:cubicBezTo>
                  <a:pt x="3733199" y="3076178"/>
                  <a:pt x="3733414" y="3078049"/>
                  <a:pt x="3734725" y="3078387"/>
                </a:cubicBezTo>
                <a:cubicBezTo>
                  <a:pt x="3734725" y="3078387"/>
                  <a:pt x="3739908" y="3069108"/>
                  <a:pt x="3736479" y="3071577"/>
                </a:cubicBezTo>
                <a:close/>
                <a:moveTo>
                  <a:pt x="3960201" y="3048034"/>
                </a:moveTo>
                <a:cubicBezTo>
                  <a:pt x="3960201" y="3048034"/>
                  <a:pt x="3948273" y="3050617"/>
                  <a:pt x="3945627" y="3052763"/>
                </a:cubicBezTo>
                <a:cubicBezTo>
                  <a:pt x="3944743" y="3053478"/>
                  <a:pt x="3944892" y="3054144"/>
                  <a:pt x="3946856" y="3054651"/>
                </a:cubicBezTo>
                <a:lnTo>
                  <a:pt x="3953504" y="3054969"/>
                </a:lnTo>
                <a:lnTo>
                  <a:pt x="3955272" y="3054655"/>
                </a:lnTo>
                <a:lnTo>
                  <a:pt x="3959750" y="3052944"/>
                </a:lnTo>
                <a:cubicBezTo>
                  <a:pt x="3962433" y="3051122"/>
                  <a:pt x="3963039" y="3048764"/>
                  <a:pt x="3960201" y="3048034"/>
                </a:cubicBezTo>
                <a:close/>
                <a:moveTo>
                  <a:pt x="4271863" y="3023856"/>
                </a:moveTo>
                <a:lnTo>
                  <a:pt x="4259635" y="3026231"/>
                </a:lnTo>
                <a:lnTo>
                  <a:pt x="4261998" y="3025072"/>
                </a:lnTo>
                <a:close/>
                <a:moveTo>
                  <a:pt x="3872451" y="3018897"/>
                </a:moveTo>
                <a:cubicBezTo>
                  <a:pt x="3872451" y="3018897"/>
                  <a:pt x="3871949" y="3020602"/>
                  <a:pt x="3871509" y="3022095"/>
                </a:cubicBezTo>
                <a:lnTo>
                  <a:pt x="3871111" y="3023447"/>
                </a:lnTo>
                <a:lnTo>
                  <a:pt x="3870943" y="3024013"/>
                </a:lnTo>
                <a:cubicBezTo>
                  <a:pt x="3870819" y="3024440"/>
                  <a:pt x="3870850" y="3024333"/>
                  <a:pt x="3870967" y="3023933"/>
                </a:cubicBezTo>
                <a:lnTo>
                  <a:pt x="3871111" y="3023447"/>
                </a:lnTo>
                <a:close/>
                <a:moveTo>
                  <a:pt x="3985395" y="3015620"/>
                </a:moveTo>
                <a:cubicBezTo>
                  <a:pt x="3987003" y="3015520"/>
                  <a:pt x="3985678" y="3017326"/>
                  <a:pt x="3982732" y="3020026"/>
                </a:cubicBezTo>
                <a:lnTo>
                  <a:pt x="3980615" y="3021693"/>
                </a:lnTo>
                <a:lnTo>
                  <a:pt x="3924211" y="3034173"/>
                </a:lnTo>
                <a:lnTo>
                  <a:pt x="3929895" y="3031686"/>
                </a:lnTo>
                <a:cubicBezTo>
                  <a:pt x="3948385" y="3023721"/>
                  <a:pt x="3966911" y="3016771"/>
                  <a:pt x="3985395" y="3015620"/>
                </a:cubicBezTo>
                <a:close/>
                <a:moveTo>
                  <a:pt x="4141922" y="3014964"/>
                </a:moveTo>
                <a:cubicBezTo>
                  <a:pt x="4135064" y="3019900"/>
                  <a:pt x="4125823" y="3021430"/>
                  <a:pt x="4117964" y="3019405"/>
                </a:cubicBezTo>
                <a:cubicBezTo>
                  <a:pt x="4121461" y="3016675"/>
                  <a:pt x="4124519" y="3015648"/>
                  <a:pt x="4128169" y="3015261"/>
                </a:cubicBezTo>
                <a:cubicBezTo>
                  <a:pt x="4131819" y="3014875"/>
                  <a:pt x="4136060" y="3015129"/>
                  <a:pt x="4141922" y="3014964"/>
                </a:cubicBezTo>
                <a:close/>
                <a:moveTo>
                  <a:pt x="4144651" y="3012733"/>
                </a:moveTo>
                <a:cubicBezTo>
                  <a:pt x="4146116" y="3012692"/>
                  <a:pt x="4148190" y="3013226"/>
                  <a:pt x="4151028" y="3013958"/>
                </a:cubicBezTo>
                <a:cubicBezTo>
                  <a:pt x="4149409" y="3020243"/>
                  <a:pt x="4144543" y="3015638"/>
                  <a:pt x="4141922" y="3014964"/>
                </a:cubicBezTo>
                <a:cubicBezTo>
                  <a:pt x="4142327" y="3013392"/>
                  <a:pt x="4143185" y="3012774"/>
                  <a:pt x="4144651" y="3012733"/>
                </a:cubicBezTo>
                <a:close/>
                <a:moveTo>
                  <a:pt x="4153755" y="3011728"/>
                </a:moveTo>
                <a:cubicBezTo>
                  <a:pt x="4155221" y="3011687"/>
                  <a:pt x="4157296" y="3012221"/>
                  <a:pt x="4160134" y="3012951"/>
                </a:cubicBezTo>
                <a:cubicBezTo>
                  <a:pt x="4158515" y="3019237"/>
                  <a:pt x="4153649" y="3014632"/>
                  <a:pt x="4151028" y="3013958"/>
                </a:cubicBezTo>
                <a:cubicBezTo>
                  <a:pt x="4151433" y="3012386"/>
                  <a:pt x="4152290" y="3011769"/>
                  <a:pt x="4153755" y="3011728"/>
                </a:cubicBezTo>
                <a:close/>
                <a:moveTo>
                  <a:pt x="4178954" y="2961560"/>
                </a:moveTo>
                <a:lnTo>
                  <a:pt x="4167820" y="2967058"/>
                </a:lnTo>
                <a:lnTo>
                  <a:pt x="4094141" y="3000674"/>
                </a:lnTo>
                <a:lnTo>
                  <a:pt x="4063610" y="3004288"/>
                </a:lnTo>
                <a:lnTo>
                  <a:pt x="4023217" y="3012353"/>
                </a:lnTo>
                <a:lnTo>
                  <a:pt x="4038668" y="3004785"/>
                </a:lnTo>
                <a:cubicBezTo>
                  <a:pt x="4063761" y="2997268"/>
                  <a:pt x="4088885" y="2988813"/>
                  <a:pt x="4114450" y="2978919"/>
                </a:cubicBezTo>
                <a:lnTo>
                  <a:pt x="4150405" y="2963112"/>
                </a:lnTo>
                <a:lnTo>
                  <a:pt x="4150018" y="2963982"/>
                </a:lnTo>
                <a:cubicBezTo>
                  <a:pt x="4152795" y="2964104"/>
                  <a:pt x="4159239" y="2963600"/>
                  <a:pt x="4171090" y="2962322"/>
                </a:cubicBezTo>
                <a:close/>
                <a:moveTo>
                  <a:pt x="729704" y="2945628"/>
                </a:moveTo>
                <a:lnTo>
                  <a:pt x="696083" y="2949502"/>
                </a:lnTo>
                <a:cubicBezTo>
                  <a:pt x="681064" y="2951178"/>
                  <a:pt x="666609" y="2952438"/>
                  <a:pt x="653903" y="2952666"/>
                </a:cubicBezTo>
                <a:lnTo>
                  <a:pt x="639621" y="2952251"/>
                </a:lnTo>
                <a:lnTo>
                  <a:pt x="631694" y="2954582"/>
                </a:lnTo>
                <a:lnTo>
                  <a:pt x="669033" y="2952760"/>
                </a:lnTo>
                <a:lnTo>
                  <a:pt x="713965" y="2950441"/>
                </a:lnTo>
                <a:close/>
                <a:moveTo>
                  <a:pt x="796384" y="2939518"/>
                </a:moveTo>
                <a:lnTo>
                  <a:pt x="766975" y="2946741"/>
                </a:lnTo>
                <a:lnTo>
                  <a:pt x="769045" y="2947013"/>
                </a:lnTo>
                <a:cubicBezTo>
                  <a:pt x="780822" y="2948508"/>
                  <a:pt x="827883" y="2953898"/>
                  <a:pt x="827157" y="2944360"/>
                </a:cubicBezTo>
                <a:cubicBezTo>
                  <a:pt x="827634" y="2942517"/>
                  <a:pt x="823230" y="2941337"/>
                  <a:pt x="816834" y="2940589"/>
                </a:cubicBezTo>
                <a:close/>
                <a:moveTo>
                  <a:pt x="4283671" y="2908323"/>
                </a:moveTo>
                <a:lnTo>
                  <a:pt x="4254905" y="2924052"/>
                </a:lnTo>
                <a:lnTo>
                  <a:pt x="4226838" y="2937913"/>
                </a:lnTo>
                <a:lnTo>
                  <a:pt x="4211767" y="2938168"/>
                </a:lnTo>
                <a:lnTo>
                  <a:pt x="4205015" y="2938772"/>
                </a:lnTo>
                <a:lnTo>
                  <a:pt x="4266300" y="2910152"/>
                </a:lnTo>
                <a:lnTo>
                  <a:pt x="4274220" y="2909009"/>
                </a:lnTo>
                <a:close/>
                <a:moveTo>
                  <a:pt x="860924" y="2887722"/>
                </a:moveTo>
                <a:lnTo>
                  <a:pt x="860923" y="2887723"/>
                </a:lnTo>
                <a:lnTo>
                  <a:pt x="862598" y="2889475"/>
                </a:lnTo>
                <a:cubicBezTo>
                  <a:pt x="862976" y="2889869"/>
                  <a:pt x="863076" y="2889975"/>
                  <a:pt x="862674" y="2889554"/>
                </a:cubicBezTo>
                <a:close/>
                <a:moveTo>
                  <a:pt x="231314" y="2837350"/>
                </a:moveTo>
                <a:cubicBezTo>
                  <a:pt x="231881" y="2837692"/>
                  <a:pt x="233393" y="2838603"/>
                  <a:pt x="236421" y="2840427"/>
                </a:cubicBezTo>
                <a:cubicBezTo>
                  <a:pt x="236421" y="2840427"/>
                  <a:pt x="229611" y="2836325"/>
                  <a:pt x="231314" y="2837350"/>
                </a:cubicBezTo>
                <a:close/>
                <a:moveTo>
                  <a:pt x="252991" y="2835820"/>
                </a:moveTo>
                <a:lnTo>
                  <a:pt x="236421" y="2840427"/>
                </a:lnTo>
                <a:lnTo>
                  <a:pt x="249356" y="2835846"/>
                </a:lnTo>
                <a:close/>
                <a:moveTo>
                  <a:pt x="4118681" y="2829568"/>
                </a:moveTo>
                <a:cubicBezTo>
                  <a:pt x="4121599" y="2831104"/>
                  <a:pt x="4115241" y="2838768"/>
                  <a:pt x="4096491" y="2842051"/>
                </a:cubicBezTo>
                <a:cubicBezTo>
                  <a:pt x="4103366" y="2835671"/>
                  <a:pt x="4108888" y="2832116"/>
                  <a:pt x="4112782" y="2830464"/>
                </a:cubicBezTo>
                <a:cubicBezTo>
                  <a:pt x="4115703" y="2829224"/>
                  <a:pt x="4117707" y="2829056"/>
                  <a:pt x="4118681" y="2829568"/>
                </a:cubicBezTo>
                <a:close/>
                <a:moveTo>
                  <a:pt x="569036" y="2825690"/>
                </a:moveTo>
                <a:cubicBezTo>
                  <a:pt x="570325" y="2826240"/>
                  <a:pt x="570348" y="2827395"/>
                  <a:pt x="568116" y="2829334"/>
                </a:cubicBezTo>
                <a:cubicBezTo>
                  <a:pt x="562475" y="2834231"/>
                  <a:pt x="550001" y="2832206"/>
                  <a:pt x="550001" y="2832206"/>
                </a:cubicBezTo>
                <a:cubicBezTo>
                  <a:pt x="549955" y="2830020"/>
                  <a:pt x="553748" y="2827978"/>
                  <a:pt x="558035" y="2826690"/>
                </a:cubicBezTo>
                <a:cubicBezTo>
                  <a:pt x="562321" y="2825401"/>
                  <a:pt x="567102" y="2824866"/>
                  <a:pt x="569036" y="2825690"/>
                </a:cubicBezTo>
                <a:close/>
                <a:moveTo>
                  <a:pt x="248666" y="2810412"/>
                </a:moveTo>
                <a:cubicBezTo>
                  <a:pt x="247031" y="2809329"/>
                  <a:pt x="253574" y="2813660"/>
                  <a:pt x="253574" y="2813660"/>
                </a:cubicBezTo>
                <a:cubicBezTo>
                  <a:pt x="250666" y="2811736"/>
                  <a:pt x="249212" y="2810773"/>
                  <a:pt x="248666" y="2810412"/>
                </a:cubicBezTo>
                <a:close/>
                <a:moveTo>
                  <a:pt x="635586" y="2807340"/>
                </a:moveTo>
                <a:cubicBezTo>
                  <a:pt x="640757" y="2808785"/>
                  <a:pt x="643342" y="2809506"/>
                  <a:pt x="644311" y="2809777"/>
                </a:cubicBezTo>
                <a:cubicBezTo>
                  <a:pt x="647218" y="2810588"/>
                  <a:pt x="635586" y="2807340"/>
                  <a:pt x="635586" y="2807340"/>
                </a:cubicBezTo>
                <a:close/>
                <a:moveTo>
                  <a:pt x="672931" y="2762050"/>
                </a:moveTo>
                <a:cubicBezTo>
                  <a:pt x="664471" y="2769397"/>
                  <a:pt x="661180" y="2772254"/>
                  <a:pt x="652483" y="2767936"/>
                </a:cubicBezTo>
                <a:cubicBezTo>
                  <a:pt x="655539" y="2765282"/>
                  <a:pt x="659210" y="2763578"/>
                  <a:pt x="662838" y="2762652"/>
                </a:cubicBezTo>
                <a:cubicBezTo>
                  <a:pt x="666467" y="2761727"/>
                  <a:pt x="670052" y="2761583"/>
                  <a:pt x="672931" y="2762050"/>
                </a:cubicBezTo>
                <a:close/>
                <a:moveTo>
                  <a:pt x="374837" y="2752618"/>
                </a:moveTo>
                <a:cubicBezTo>
                  <a:pt x="376673" y="2751766"/>
                  <a:pt x="378112" y="2752000"/>
                  <a:pt x="379581" y="2753691"/>
                </a:cubicBezTo>
                <a:cubicBezTo>
                  <a:pt x="376762" y="2756139"/>
                  <a:pt x="373590" y="2764829"/>
                  <a:pt x="367714" y="2758063"/>
                </a:cubicBezTo>
                <a:cubicBezTo>
                  <a:pt x="370768" y="2755410"/>
                  <a:pt x="373002" y="2753471"/>
                  <a:pt x="374837" y="2752618"/>
                </a:cubicBezTo>
                <a:close/>
                <a:moveTo>
                  <a:pt x="386705" y="2748245"/>
                </a:moveTo>
                <a:cubicBezTo>
                  <a:pt x="388541" y="2747393"/>
                  <a:pt x="389981" y="2747627"/>
                  <a:pt x="391450" y="2749320"/>
                </a:cubicBezTo>
                <a:cubicBezTo>
                  <a:pt x="388631" y="2751768"/>
                  <a:pt x="385457" y="2760457"/>
                  <a:pt x="379581" y="2753691"/>
                </a:cubicBezTo>
                <a:cubicBezTo>
                  <a:pt x="382637" y="2751038"/>
                  <a:pt x="384869" y="2749099"/>
                  <a:pt x="386705" y="2748245"/>
                </a:cubicBezTo>
                <a:close/>
                <a:moveTo>
                  <a:pt x="423784" y="2740033"/>
                </a:moveTo>
                <a:cubicBezTo>
                  <a:pt x="415324" y="2747379"/>
                  <a:pt x="402966" y="2751188"/>
                  <a:pt x="391450" y="2749320"/>
                </a:cubicBezTo>
                <a:cubicBezTo>
                  <a:pt x="398794" y="2745908"/>
                  <a:pt x="403875" y="2742979"/>
                  <a:pt x="408622" y="2741205"/>
                </a:cubicBezTo>
                <a:cubicBezTo>
                  <a:pt x="413369" y="2739433"/>
                  <a:pt x="417780" y="2738816"/>
                  <a:pt x="423784" y="2740033"/>
                </a:cubicBezTo>
                <a:close/>
                <a:moveTo>
                  <a:pt x="890094" y="2728871"/>
                </a:moveTo>
                <a:lnTo>
                  <a:pt x="885867" y="2729396"/>
                </a:lnTo>
                <a:cubicBezTo>
                  <a:pt x="879586" y="2730709"/>
                  <a:pt x="871684" y="2733180"/>
                  <a:pt x="863611" y="2735988"/>
                </a:cubicBezTo>
                <a:lnTo>
                  <a:pt x="862918" y="2736244"/>
                </a:lnTo>
                <a:close/>
                <a:moveTo>
                  <a:pt x="266533" y="2694105"/>
                </a:moveTo>
                <a:lnTo>
                  <a:pt x="257819" y="2697523"/>
                </a:lnTo>
                <a:lnTo>
                  <a:pt x="239047" y="2706500"/>
                </a:lnTo>
                <a:lnTo>
                  <a:pt x="195828" y="2706686"/>
                </a:lnTo>
                <a:lnTo>
                  <a:pt x="150596" y="2704993"/>
                </a:lnTo>
                <a:lnTo>
                  <a:pt x="162694" y="2700012"/>
                </a:lnTo>
                <a:lnTo>
                  <a:pt x="173182" y="2696541"/>
                </a:lnTo>
                <a:close/>
                <a:moveTo>
                  <a:pt x="578339" y="2680709"/>
                </a:moveTo>
                <a:cubicBezTo>
                  <a:pt x="578884" y="2681071"/>
                  <a:pt x="580339" y="2682034"/>
                  <a:pt x="583248" y="2683959"/>
                </a:cubicBezTo>
                <a:cubicBezTo>
                  <a:pt x="583248" y="2683959"/>
                  <a:pt x="576702" y="2679626"/>
                  <a:pt x="578339" y="2680709"/>
                </a:cubicBezTo>
                <a:close/>
                <a:moveTo>
                  <a:pt x="4184319" y="2677448"/>
                </a:moveTo>
                <a:cubicBezTo>
                  <a:pt x="4184319" y="2677448"/>
                  <a:pt x="4182319" y="2683916"/>
                  <a:pt x="4182820" y="2682300"/>
                </a:cubicBezTo>
                <a:cubicBezTo>
                  <a:pt x="4182987" y="2681760"/>
                  <a:pt x="4183431" y="2680322"/>
                  <a:pt x="4184319" y="2677448"/>
                </a:cubicBezTo>
                <a:close/>
                <a:moveTo>
                  <a:pt x="599068" y="2675151"/>
                </a:moveTo>
                <a:cubicBezTo>
                  <a:pt x="597363" y="2673987"/>
                  <a:pt x="604184" y="2678636"/>
                  <a:pt x="604184" y="2678636"/>
                </a:cubicBezTo>
                <a:cubicBezTo>
                  <a:pt x="601153" y="2676571"/>
                  <a:pt x="599637" y="2675537"/>
                  <a:pt x="599068" y="2675151"/>
                </a:cubicBezTo>
                <a:close/>
                <a:moveTo>
                  <a:pt x="657237" y="2674971"/>
                </a:moveTo>
                <a:cubicBezTo>
                  <a:pt x="652644" y="2673953"/>
                  <a:pt x="636318" y="2678117"/>
                  <a:pt x="636318" y="2678117"/>
                </a:cubicBezTo>
                <a:cubicBezTo>
                  <a:pt x="633263" y="2680771"/>
                  <a:pt x="635467" y="2683308"/>
                  <a:pt x="639902" y="2683906"/>
                </a:cubicBezTo>
                <a:lnTo>
                  <a:pt x="646489" y="2683257"/>
                </a:lnTo>
                <a:lnTo>
                  <a:pt x="648868" y="2682553"/>
                </a:lnTo>
                <a:lnTo>
                  <a:pt x="656883" y="2678062"/>
                </a:lnTo>
                <a:cubicBezTo>
                  <a:pt x="658997" y="2676226"/>
                  <a:pt x="658769" y="2675310"/>
                  <a:pt x="657237" y="2674971"/>
                </a:cubicBezTo>
                <a:close/>
                <a:moveTo>
                  <a:pt x="536475" y="2672897"/>
                </a:moveTo>
                <a:lnTo>
                  <a:pt x="481604" y="2687844"/>
                </a:lnTo>
                <a:lnTo>
                  <a:pt x="441661" y="2702204"/>
                </a:lnTo>
                <a:lnTo>
                  <a:pt x="329920" y="2706110"/>
                </a:lnTo>
                <a:lnTo>
                  <a:pt x="312777" y="2706185"/>
                </a:lnTo>
                <a:lnTo>
                  <a:pt x="322961" y="2702278"/>
                </a:lnTo>
                <a:cubicBezTo>
                  <a:pt x="338388" y="2696547"/>
                  <a:pt x="346659" y="2693196"/>
                  <a:pt x="350016" y="2691334"/>
                </a:cubicBezTo>
                <a:lnTo>
                  <a:pt x="349000" y="2690497"/>
                </a:lnTo>
                <a:lnTo>
                  <a:pt x="403159" y="2687854"/>
                </a:lnTo>
                <a:cubicBezTo>
                  <a:pt x="440842" y="2684311"/>
                  <a:pt x="477090" y="2679265"/>
                  <a:pt x="512722" y="2673075"/>
                </a:cubicBezTo>
                <a:close/>
                <a:moveTo>
                  <a:pt x="3738285" y="2668886"/>
                </a:moveTo>
                <a:cubicBezTo>
                  <a:pt x="3738787" y="2667181"/>
                  <a:pt x="3736778" y="2674002"/>
                  <a:pt x="3736778" y="2674002"/>
                </a:cubicBezTo>
                <a:cubicBezTo>
                  <a:pt x="3736778" y="2674002"/>
                  <a:pt x="3734779" y="2680470"/>
                  <a:pt x="3735279" y="2678854"/>
                </a:cubicBezTo>
                <a:cubicBezTo>
                  <a:pt x="3735446" y="2678315"/>
                  <a:pt x="3735890" y="2676877"/>
                  <a:pt x="3736778" y="2674002"/>
                </a:cubicBezTo>
                <a:cubicBezTo>
                  <a:pt x="3737672" y="2670971"/>
                  <a:pt x="3738118" y="2669455"/>
                  <a:pt x="3738285" y="2668886"/>
                </a:cubicBezTo>
                <a:close/>
                <a:moveTo>
                  <a:pt x="4108835" y="2662102"/>
                </a:moveTo>
                <a:cubicBezTo>
                  <a:pt x="4103677" y="2664616"/>
                  <a:pt x="4099329" y="2666924"/>
                  <a:pt x="4098862" y="2666952"/>
                </a:cubicBezTo>
                <a:cubicBezTo>
                  <a:pt x="4098626" y="2666967"/>
                  <a:pt x="4099363" y="2666413"/>
                  <a:pt x="4101451" y="2665028"/>
                </a:cubicBezTo>
                <a:lnTo>
                  <a:pt x="4103581" y="2663659"/>
                </a:lnTo>
                <a:close/>
                <a:moveTo>
                  <a:pt x="672229" y="2638802"/>
                </a:moveTo>
                <a:lnTo>
                  <a:pt x="594859" y="2658167"/>
                </a:lnTo>
                <a:lnTo>
                  <a:pt x="591216" y="2657412"/>
                </a:lnTo>
                <a:cubicBezTo>
                  <a:pt x="585911" y="2655894"/>
                  <a:pt x="583161" y="2654481"/>
                  <a:pt x="585210" y="2653613"/>
                </a:cubicBezTo>
                <a:cubicBezTo>
                  <a:pt x="608754" y="2643637"/>
                  <a:pt x="635923" y="2640797"/>
                  <a:pt x="663675" y="2639235"/>
                </a:cubicBezTo>
                <a:close/>
                <a:moveTo>
                  <a:pt x="825755" y="2624303"/>
                </a:moveTo>
                <a:lnTo>
                  <a:pt x="814763" y="2627885"/>
                </a:lnTo>
                <a:lnTo>
                  <a:pt x="814050" y="2628787"/>
                </a:lnTo>
                <a:lnTo>
                  <a:pt x="816013" y="2629201"/>
                </a:lnTo>
                <a:cubicBezTo>
                  <a:pt x="818834" y="2626752"/>
                  <a:pt x="821772" y="2630135"/>
                  <a:pt x="824593" y="2627685"/>
                </a:cubicBezTo>
                <a:close/>
                <a:moveTo>
                  <a:pt x="726747" y="2588017"/>
                </a:moveTo>
                <a:lnTo>
                  <a:pt x="731208" y="2592810"/>
                </a:lnTo>
                <a:lnTo>
                  <a:pt x="731685" y="2593323"/>
                </a:lnTo>
                <a:cubicBezTo>
                  <a:pt x="732077" y="2593745"/>
                  <a:pt x="732181" y="2593856"/>
                  <a:pt x="731764" y="2593407"/>
                </a:cubicBezTo>
                <a:lnTo>
                  <a:pt x="731208" y="2592810"/>
                </a:lnTo>
                <a:lnTo>
                  <a:pt x="729882" y="2591385"/>
                </a:lnTo>
                <a:cubicBezTo>
                  <a:pt x="728420" y="2589814"/>
                  <a:pt x="726747" y="2588017"/>
                  <a:pt x="726747" y="2588017"/>
                </a:cubicBezTo>
                <a:close/>
                <a:moveTo>
                  <a:pt x="927193" y="2569248"/>
                </a:moveTo>
                <a:cubicBezTo>
                  <a:pt x="921435" y="2568313"/>
                  <a:pt x="933559" y="2576579"/>
                  <a:pt x="933559" y="2576579"/>
                </a:cubicBezTo>
                <a:cubicBezTo>
                  <a:pt x="934970" y="2575354"/>
                  <a:pt x="934083" y="2572908"/>
                  <a:pt x="932493" y="2571076"/>
                </a:cubicBezTo>
                <a:cubicBezTo>
                  <a:pt x="930901" y="2569244"/>
                  <a:pt x="928604" y="2568023"/>
                  <a:pt x="927193" y="2569248"/>
                </a:cubicBezTo>
                <a:close/>
                <a:moveTo>
                  <a:pt x="3855849" y="2552113"/>
                </a:moveTo>
                <a:cubicBezTo>
                  <a:pt x="3855849" y="2552113"/>
                  <a:pt x="3849361" y="2557982"/>
                  <a:pt x="3850983" y="2556514"/>
                </a:cubicBezTo>
                <a:cubicBezTo>
                  <a:pt x="3851523" y="2556026"/>
                  <a:pt x="3852965" y="2554722"/>
                  <a:pt x="3855849" y="2552113"/>
                </a:cubicBezTo>
                <a:close/>
                <a:moveTo>
                  <a:pt x="1109425" y="2549856"/>
                </a:moveTo>
                <a:cubicBezTo>
                  <a:pt x="1101944" y="2549616"/>
                  <a:pt x="1092214" y="2550647"/>
                  <a:pt x="1085692" y="2551904"/>
                </a:cubicBezTo>
                <a:cubicBezTo>
                  <a:pt x="1081343" y="2552741"/>
                  <a:pt x="1078422" y="2553678"/>
                  <a:pt x="1078542" y="2554408"/>
                </a:cubicBezTo>
                <a:cubicBezTo>
                  <a:pt x="1078704" y="2555379"/>
                  <a:pt x="1084276" y="2555981"/>
                  <a:pt x="1099093" y="2555479"/>
                </a:cubicBezTo>
                <a:cubicBezTo>
                  <a:pt x="1099093" y="2555479"/>
                  <a:pt x="1116837" y="2557873"/>
                  <a:pt x="1119657" y="2555424"/>
                </a:cubicBezTo>
                <a:cubicBezTo>
                  <a:pt x="1122135" y="2551603"/>
                  <a:pt x="1116905" y="2550095"/>
                  <a:pt x="1109425" y="2549856"/>
                </a:cubicBezTo>
                <a:close/>
                <a:moveTo>
                  <a:pt x="3912367" y="2539565"/>
                </a:moveTo>
                <a:cubicBezTo>
                  <a:pt x="3915561" y="2539014"/>
                  <a:pt x="3918679" y="2539110"/>
                  <a:pt x="3919358" y="2540542"/>
                </a:cubicBezTo>
                <a:cubicBezTo>
                  <a:pt x="3919358" y="2540542"/>
                  <a:pt x="3911928" y="2545890"/>
                  <a:pt x="3906689" y="2544541"/>
                </a:cubicBezTo>
                <a:cubicBezTo>
                  <a:pt x="3904614" y="2544007"/>
                  <a:pt x="3904256" y="2543250"/>
                  <a:pt x="3904913" y="2542477"/>
                </a:cubicBezTo>
                <a:cubicBezTo>
                  <a:pt x="3905899" y="2541317"/>
                  <a:pt x="3909172" y="2540118"/>
                  <a:pt x="3912367" y="2539565"/>
                </a:cubicBezTo>
                <a:close/>
                <a:moveTo>
                  <a:pt x="3823731" y="2531970"/>
                </a:moveTo>
                <a:cubicBezTo>
                  <a:pt x="3826382" y="2531396"/>
                  <a:pt x="3829313" y="2531312"/>
                  <a:pt x="3832151" y="2532044"/>
                </a:cubicBezTo>
                <a:cubicBezTo>
                  <a:pt x="3827912" y="2537656"/>
                  <a:pt x="3824855" y="2536868"/>
                  <a:pt x="3816996" y="2534844"/>
                </a:cubicBezTo>
                <a:cubicBezTo>
                  <a:pt x="3818710" y="2533610"/>
                  <a:pt x="3821081" y="2532544"/>
                  <a:pt x="3823731" y="2531970"/>
                </a:cubicBezTo>
                <a:close/>
                <a:moveTo>
                  <a:pt x="1103433" y="2527723"/>
                </a:moveTo>
                <a:cubicBezTo>
                  <a:pt x="1099364" y="2527548"/>
                  <a:pt x="1095662" y="2527794"/>
                  <a:pt x="1095662" y="2527794"/>
                </a:cubicBezTo>
                <a:cubicBezTo>
                  <a:pt x="1048404" y="2532237"/>
                  <a:pt x="1001380" y="2548344"/>
                  <a:pt x="965758" y="2560488"/>
                </a:cubicBezTo>
                <a:cubicBezTo>
                  <a:pt x="989749" y="2564380"/>
                  <a:pt x="1004318" y="2551728"/>
                  <a:pt x="1040062" y="2545417"/>
                </a:cubicBezTo>
                <a:cubicBezTo>
                  <a:pt x="1048640" y="2543901"/>
                  <a:pt x="1110843" y="2545274"/>
                  <a:pt x="1113407" y="2530188"/>
                </a:cubicBezTo>
                <a:cubicBezTo>
                  <a:pt x="1112673" y="2529343"/>
                  <a:pt x="1111196" y="2528771"/>
                  <a:pt x="1109395" y="2528387"/>
                </a:cubicBezTo>
                <a:lnTo>
                  <a:pt x="1108209" y="2528255"/>
                </a:lnTo>
                <a:lnTo>
                  <a:pt x="1106500" y="2528361"/>
                </a:lnTo>
                <a:lnTo>
                  <a:pt x="1107288" y="2528153"/>
                </a:lnTo>
                <a:close/>
                <a:moveTo>
                  <a:pt x="1167349" y="2520239"/>
                </a:moveTo>
                <a:lnTo>
                  <a:pt x="1146726" y="2523202"/>
                </a:lnTo>
                <a:lnTo>
                  <a:pt x="1120979" y="2526944"/>
                </a:lnTo>
                <a:lnTo>
                  <a:pt x="1121284" y="2527207"/>
                </a:lnTo>
                <a:cubicBezTo>
                  <a:pt x="1130775" y="2530608"/>
                  <a:pt x="1167266" y="2526938"/>
                  <a:pt x="1169735" y="2524795"/>
                </a:cubicBezTo>
                <a:close/>
                <a:moveTo>
                  <a:pt x="1142198" y="2518885"/>
                </a:moveTo>
                <a:lnTo>
                  <a:pt x="1141744" y="2518900"/>
                </a:lnTo>
                <a:cubicBezTo>
                  <a:pt x="1136741" y="2519369"/>
                  <a:pt x="1131885" y="2520108"/>
                  <a:pt x="1127958" y="2521014"/>
                </a:cubicBezTo>
                <a:cubicBezTo>
                  <a:pt x="1125339" y="2521618"/>
                  <a:pt x="1123134" y="2522298"/>
                  <a:pt x="1121572" y="2523021"/>
                </a:cubicBezTo>
                <a:lnTo>
                  <a:pt x="1119457" y="2524922"/>
                </a:lnTo>
                <a:close/>
                <a:moveTo>
                  <a:pt x="1305870" y="2516364"/>
                </a:moveTo>
                <a:cubicBezTo>
                  <a:pt x="1273437" y="2520792"/>
                  <a:pt x="1235227" y="2523312"/>
                  <a:pt x="1208650" y="2533533"/>
                </a:cubicBezTo>
                <a:cubicBezTo>
                  <a:pt x="1205536" y="2533269"/>
                  <a:pt x="1203245" y="2532291"/>
                  <a:pt x="1201747" y="2532109"/>
                </a:cubicBezTo>
                <a:cubicBezTo>
                  <a:pt x="1200998" y="2532018"/>
                  <a:pt x="1200447" y="2532126"/>
                  <a:pt x="1200090" y="2532620"/>
                </a:cubicBezTo>
                <a:cubicBezTo>
                  <a:pt x="1199733" y="2533115"/>
                  <a:pt x="1199572" y="2533998"/>
                  <a:pt x="1199602" y="2535456"/>
                </a:cubicBezTo>
                <a:cubicBezTo>
                  <a:pt x="1199602" y="2535456"/>
                  <a:pt x="1202541" y="2538837"/>
                  <a:pt x="1208650" y="2533533"/>
                </a:cubicBezTo>
                <a:cubicBezTo>
                  <a:pt x="1223477" y="2533515"/>
                  <a:pt x="1241221" y="2535910"/>
                  <a:pt x="1265096" y="2533971"/>
                </a:cubicBezTo>
                <a:cubicBezTo>
                  <a:pt x="1275760" y="2529161"/>
                  <a:pt x="1316786" y="2522466"/>
                  <a:pt x="1319065" y="2518815"/>
                </a:cubicBezTo>
                <a:cubicBezTo>
                  <a:pt x="1319825" y="2517601"/>
                  <a:pt x="1316281" y="2516721"/>
                  <a:pt x="1305870" y="2516364"/>
                </a:cubicBezTo>
                <a:close/>
                <a:moveTo>
                  <a:pt x="3690167" y="2506020"/>
                </a:moveTo>
                <a:cubicBezTo>
                  <a:pt x="3680555" y="2510806"/>
                  <a:pt x="3642814" y="2521753"/>
                  <a:pt x="3643623" y="2518610"/>
                </a:cubicBezTo>
                <a:cubicBezTo>
                  <a:pt x="3642814" y="2521753"/>
                  <a:pt x="3642814" y="2521753"/>
                  <a:pt x="3645432" y="2522427"/>
                </a:cubicBezTo>
                <a:cubicBezTo>
                  <a:pt x="3596405" y="2533818"/>
                  <a:pt x="3557292" y="2541060"/>
                  <a:pt x="3690167" y="2506020"/>
                </a:cubicBezTo>
                <a:close/>
                <a:moveTo>
                  <a:pt x="313681" y="2503443"/>
                </a:moveTo>
                <a:cubicBezTo>
                  <a:pt x="319509" y="2503083"/>
                  <a:pt x="328523" y="2504069"/>
                  <a:pt x="340950" y="2507710"/>
                </a:cubicBezTo>
                <a:cubicBezTo>
                  <a:pt x="315764" y="2515215"/>
                  <a:pt x="303183" y="2509669"/>
                  <a:pt x="305843" y="2505973"/>
                </a:cubicBezTo>
                <a:cubicBezTo>
                  <a:pt x="306729" y="2504739"/>
                  <a:pt x="309310" y="2503712"/>
                  <a:pt x="313681" y="2503443"/>
                </a:cubicBezTo>
                <a:close/>
                <a:moveTo>
                  <a:pt x="1270900" y="2498714"/>
                </a:moveTo>
                <a:lnTo>
                  <a:pt x="1265271" y="2499179"/>
                </a:lnTo>
                <a:lnTo>
                  <a:pt x="1221328" y="2508795"/>
                </a:lnTo>
                <a:lnTo>
                  <a:pt x="1187421" y="2517774"/>
                </a:lnTo>
                <a:lnTo>
                  <a:pt x="1188278" y="2517935"/>
                </a:lnTo>
                <a:cubicBezTo>
                  <a:pt x="1202285" y="2518844"/>
                  <a:pt x="1233121" y="2513766"/>
                  <a:pt x="1237439" y="2514466"/>
                </a:cubicBezTo>
                <a:cubicBezTo>
                  <a:pt x="1255555" y="2511594"/>
                  <a:pt x="1290946" y="2511521"/>
                  <a:pt x="1297056" y="2506216"/>
                </a:cubicBezTo>
                <a:cubicBezTo>
                  <a:pt x="1299749" y="2499658"/>
                  <a:pt x="1287914" y="2497942"/>
                  <a:pt x="1270900" y="2498714"/>
                </a:cubicBezTo>
                <a:close/>
                <a:moveTo>
                  <a:pt x="3813572" y="2468606"/>
                </a:moveTo>
                <a:cubicBezTo>
                  <a:pt x="3813572" y="2468606"/>
                  <a:pt x="3801644" y="2471189"/>
                  <a:pt x="3798997" y="2473335"/>
                </a:cubicBezTo>
                <a:cubicBezTo>
                  <a:pt x="3798114" y="2474049"/>
                  <a:pt x="3798263" y="2474717"/>
                  <a:pt x="3800227" y="2475223"/>
                </a:cubicBezTo>
                <a:cubicBezTo>
                  <a:pt x="3811144" y="2478035"/>
                  <a:pt x="3819248" y="2470069"/>
                  <a:pt x="3813572" y="2468606"/>
                </a:cubicBezTo>
                <a:close/>
                <a:moveTo>
                  <a:pt x="4125235" y="2444428"/>
                </a:moveTo>
                <a:lnTo>
                  <a:pt x="4113006" y="2446803"/>
                </a:lnTo>
                <a:lnTo>
                  <a:pt x="4115369" y="2445644"/>
                </a:lnTo>
                <a:close/>
                <a:moveTo>
                  <a:pt x="3995293" y="2435536"/>
                </a:moveTo>
                <a:cubicBezTo>
                  <a:pt x="3988434" y="2440473"/>
                  <a:pt x="3979194" y="2442002"/>
                  <a:pt x="3971336" y="2439978"/>
                </a:cubicBezTo>
                <a:cubicBezTo>
                  <a:pt x="3974832" y="2437247"/>
                  <a:pt x="3977891" y="2436220"/>
                  <a:pt x="3981540" y="2435833"/>
                </a:cubicBezTo>
                <a:cubicBezTo>
                  <a:pt x="3985190" y="2435447"/>
                  <a:pt x="3989431" y="2435701"/>
                  <a:pt x="3995293" y="2435536"/>
                </a:cubicBezTo>
                <a:close/>
                <a:moveTo>
                  <a:pt x="3998021" y="2433306"/>
                </a:moveTo>
                <a:cubicBezTo>
                  <a:pt x="3999486" y="2433264"/>
                  <a:pt x="4001561" y="2433798"/>
                  <a:pt x="4004399" y="2434530"/>
                </a:cubicBezTo>
                <a:cubicBezTo>
                  <a:pt x="4002780" y="2440816"/>
                  <a:pt x="3997914" y="2436211"/>
                  <a:pt x="3995293" y="2435536"/>
                </a:cubicBezTo>
                <a:cubicBezTo>
                  <a:pt x="3995698" y="2433965"/>
                  <a:pt x="3996555" y="2433347"/>
                  <a:pt x="3998021" y="2433306"/>
                </a:cubicBezTo>
                <a:close/>
                <a:moveTo>
                  <a:pt x="4007127" y="2432300"/>
                </a:moveTo>
                <a:cubicBezTo>
                  <a:pt x="4008592" y="2432259"/>
                  <a:pt x="4010666" y="2432793"/>
                  <a:pt x="4013505" y="2433525"/>
                </a:cubicBezTo>
                <a:cubicBezTo>
                  <a:pt x="4011885" y="2439810"/>
                  <a:pt x="4007020" y="2435204"/>
                  <a:pt x="4004399" y="2434530"/>
                </a:cubicBezTo>
                <a:cubicBezTo>
                  <a:pt x="4004803" y="2432958"/>
                  <a:pt x="4005661" y="2432341"/>
                  <a:pt x="4007127" y="2432300"/>
                </a:cubicBezTo>
                <a:close/>
                <a:moveTo>
                  <a:pt x="541018" y="2428565"/>
                </a:moveTo>
                <a:cubicBezTo>
                  <a:pt x="540218" y="2428904"/>
                  <a:pt x="538086" y="2429808"/>
                  <a:pt x="533820" y="2431615"/>
                </a:cubicBezTo>
                <a:cubicBezTo>
                  <a:pt x="533820" y="2431615"/>
                  <a:pt x="543417" y="2427550"/>
                  <a:pt x="541018" y="2428565"/>
                </a:cubicBezTo>
                <a:close/>
                <a:moveTo>
                  <a:pt x="130963" y="2358536"/>
                </a:moveTo>
                <a:cubicBezTo>
                  <a:pt x="133832" y="2361539"/>
                  <a:pt x="135266" y="2363041"/>
                  <a:pt x="135804" y="2363605"/>
                </a:cubicBezTo>
                <a:cubicBezTo>
                  <a:pt x="137420" y="2365294"/>
                  <a:pt x="130963" y="2358536"/>
                  <a:pt x="130963" y="2358536"/>
                </a:cubicBezTo>
                <a:close/>
                <a:moveTo>
                  <a:pt x="157683" y="2352840"/>
                </a:moveTo>
                <a:cubicBezTo>
                  <a:pt x="160083" y="2351823"/>
                  <a:pt x="150485" y="2355890"/>
                  <a:pt x="150485" y="2355890"/>
                </a:cubicBezTo>
                <a:cubicBezTo>
                  <a:pt x="154751" y="2354083"/>
                  <a:pt x="156884" y="2353178"/>
                  <a:pt x="157683" y="2352840"/>
                </a:cubicBezTo>
                <a:close/>
                <a:moveTo>
                  <a:pt x="222191" y="2291719"/>
                </a:moveTo>
                <a:lnTo>
                  <a:pt x="225668" y="2292098"/>
                </a:lnTo>
                <a:cubicBezTo>
                  <a:pt x="229100" y="2292519"/>
                  <a:pt x="230351" y="2292750"/>
                  <a:pt x="230053" y="2292877"/>
                </a:cubicBezTo>
                <a:cubicBezTo>
                  <a:pt x="229457" y="2293130"/>
                  <a:pt x="222663" y="2292960"/>
                  <a:pt x="214744" y="2293035"/>
                </a:cubicBezTo>
                <a:close/>
                <a:moveTo>
                  <a:pt x="676655" y="2072928"/>
                </a:moveTo>
                <a:cubicBezTo>
                  <a:pt x="677212" y="2073527"/>
                  <a:pt x="678700" y="2075125"/>
                  <a:pt x="681673" y="2078319"/>
                </a:cubicBezTo>
                <a:cubicBezTo>
                  <a:pt x="681673" y="2078319"/>
                  <a:pt x="688129" y="2085076"/>
                  <a:pt x="686515" y="2083386"/>
                </a:cubicBezTo>
                <a:cubicBezTo>
                  <a:pt x="685977" y="2082824"/>
                  <a:pt x="684542" y="2081322"/>
                  <a:pt x="681673" y="2078319"/>
                </a:cubicBezTo>
                <a:cubicBezTo>
                  <a:pt x="681673" y="2078319"/>
                  <a:pt x="674985" y="2071132"/>
                  <a:pt x="676655" y="2072928"/>
                </a:cubicBezTo>
                <a:close/>
                <a:moveTo>
                  <a:pt x="55157" y="2031184"/>
                </a:moveTo>
                <a:cubicBezTo>
                  <a:pt x="55724" y="2031525"/>
                  <a:pt x="57237" y="2032437"/>
                  <a:pt x="60263" y="2034261"/>
                </a:cubicBezTo>
                <a:cubicBezTo>
                  <a:pt x="60263" y="2034261"/>
                  <a:pt x="53454" y="2030159"/>
                  <a:pt x="55157" y="2031184"/>
                </a:cubicBezTo>
                <a:close/>
                <a:moveTo>
                  <a:pt x="76833" y="2029653"/>
                </a:moveTo>
                <a:lnTo>
                  <a:pt x="60263" y="2034261"/>
                </a:lnTo>
                <a:lnTo>
                  <a:pt x="73198" y="2029680"/>
                </a:lnTo>
                <a:close/>
                <a:moveTo>
                  <a:pt x="392878" y="2019524"/>
                </a:moveTo>
                <a:cubicBezTo>
                  <a:pt x="394168" y="2020073"/>
                  <a:pt x="394191" y="2021229"/>
                  <a:pt x="391959" y="2023167"/>
                </a:cubicBezTo>
                <a:cubicBezTo>
                  <a:pt x="386318" y="2028065"/>
                  <a:pt x="373843" y="2026040"/>
                  <a:pt x="373843" y="2026040"/>
                </a:cubicBezTo>
                <a:cubicBezTo>
                  <a:pt x="373798" y="2023854"/>
                  <a:pt x="377590" y="2021811"/>
                  <a:pt x="381877" y="2020524"/>
                </a:cubicBezTo>
                <a:cubicBezTo>
                  <a:pt x="386163" y="2019235"/>
                  <a:pt x="390945" y="2018700"/>
                  <a:pt x="392878" y="2019524"/>
                </a:cubicBezTo>
                <a:close/>
                <a:moveTo>
                  <a:pt x="72509" y="2004246"/>
                </a:moveTo>
                <a:cubicBezTo>
                  <a:pt x="73054" y="2004607"/>
                  <a:pt x="74509" y="2005569"/>
                  <a:pt x="77417" y="2007495"/>
                </a:cubicBezTo>
                <a:cubicBezTo>
                  <a:pt x="77417" y="2007495"/>
                  <a:pt x="70873" y="2003162"/>
                  <a:pt x="72509" y="2004246"/>
                </a:cubicBezTo>
                <a:close/>
                <a:moveTo>
                  <a:pt x="459428" y="2001173"/>
                </a:moveTo>
                <a:cubicBezTo>
                  <a:pt x="464599" y="2002618"/>
                  <a:pt x="467185" y="2003339"/>
                  <a:pt x="468153" y="2003610"/>
                </a:cubicBezTo>
                <a:cubicBezTo>
                  <a:pt x="471061" y="2004423"/>
                  <a:pt x="459428" y="2001173"/>
                  <a:pt x="459428" y="2001173"/>
                </a:cubicBezTo>
                <a:close/>
                <a:moveTo>
                  <a:pt x="496773" y="1955884"/>
                </a:moveTo>
                <a:cubicBezTo>
                  <a:pt x="488313" y="1963230"/>
                  <a:pt x="485023" y="1966088"/>
                  <a:pt x="476325" y="1961769"/>
                </a:cubicBezTo>
                <a:cubicBezTo>
                  <a:pt x="479381" y="1959116"/>
                  <a:pt x="483054" y="1957411"/>
                  <a:pt x="486681" y="1956486"/>
                </a:cubicBezTo>
                <a:cubicBezTo>
                  <a:pt x="490309" y="1955561"/>
                  <a:pt x="493895" y="1955417"/>
                  <a:pt x="496773" y="1955884"/>
                </a:cubicBezTo>
                <a:close/>
                <a:moveTo>
                  <a:pt x="198679" y="1946452"/>
                </a:moveTo>
                <a:cubicBezTo>
                  <a:pt x="200515" y="1945600"/>
                  <a:pt x="201955" y="1945833"/>
                  <a:pt x="203424" y="1947525"/>
                </a:cubicBezTo>
                <a:cubicBezTo>
                  <a:pt x="200604" y="1949973"/>
                  <a:pt x="197431" y="1958663"/>
                  <a:pt x="191556" y="1951897"/>
                </a:cubicBezTo>
                <a:cubicBezTo>
                  <a:pt x="194611" y="1949243"/>
                  <a:pt x="196844" y="1947304"/>
                  <a:pt x="198679" y="1946452"/>
                </a:cubicBezTo>
                <a:close/>
                <a:moveTo>
                  <a:pt x="210548" y="1942079"/>
                </a:moveTo>
                <a:cubicBezTo>
                  <a:pt x="212384" y="1941227"/>
                  <a:pt x="213823" y="1941460"/>
                  <a:pt x="215293" y="1943152"/>
                </a:cubicBezTo>
                <a:cubicBezTo>
                  <a:pt x="212471" y="1945602"/>
                  <a:pt x="209299" y="1954291"/>
                  <a:pt x="203424" y="1947525"/>
                </a:cubicBezTo>
                <a:cubicBezTo>
                  <a:pt x="206479" y="1944872"/>
                  <a:pt x="208712" y="1942932"/>
                  <a:pt x="210548" y="1942079"/>
                </a:cubicBezTo>
                <a:close/>
                <a:moveTo>
                  <a:pt x="247625" y="1933867"/>
                </a:moveTo>
                <a:cubicBezTo>
                  <a:pt x="239166" y="1941213"/>
                  <a:pt x="226808" y="1945021"/>
                  <a:pt x="215293" y="1943152"/>
                </a:cubicBezTo>
                <a:cubicBezTo>
                  <a:pt x="222637" y="1939742"/>
                  <a:pt x="227718" y="1936813"/>
                  <a:pt x="232466" y="1935039"/>
                </a:cubicBezTo>
                <a:cubicBezTo>
                  <a:pt x="237211" y="1933266"/>
                  <a:pt x="241622" y="1932650"/>
                  <a:pt x="247625" y="1933867"/>
                </a:cubicBezTo>
                <a:close/>
                <a:moveTo>
                  <a:pt x="3787380" y="1903383"/>
                </a:moveTo>
                <a:cubicBezTo>
                  <a:pt x="3786707" y="1905293"/>
                  <a:pt x="3785440" y="1905921"/>
                  <a:pt x="3784113" y="1905454"/>
                </a:cubicBezTo>
                <a:lnTo>
                  <a:pt x="3783356" y="1904515"/>
                </a:lnTo>
                <a:close/>
                <a:moveTo>
                  <a:pt x="481080" y="1868805"/>
                </a:moveTo>
                <a:cubicBezTo>
                  <a:pt x="476486" y="1867786"/>
                  <a:pt x="460160" y="1871951"/>
                  <a:pt x="460160" y="1871951"/>
                </a:cubicBezTo>
                <a:cubicBezTo>
                  <a:pt x="454050" y="1877258"/>
                  <a:pt x="468974" y="1882101"/>
                  <a:pt x="480725" y="1871896"/>
                </a:cubicBezTo>
                <a:cubicBezTo>
                  <a:pt x="482840" y="1870059"/>
                  <a:pt x="482612" y="1869143"/>
                  <a:pt x="481080" y="1868805"/>
                </a:cubicBezTo>
                <a:close/>
                <a:moveTo>
                  <a:pt x="3336776" y="1846485"/>
                </a:moveTo>
                <a:cubicBezTo>
                  <a:pt x="3334298" y="1846582"/>
                  <a:pt x="3330928" y="1846938"/>
                  <a:pt x="3326508" y="1847618"/>
                </a:cubicBezTo>
                <a:cubicBezTo>
                  <a:pt x="3317672" y="1848979"/>
                  <a:pt x="3307553" y="1850694"/>
                  <a:pt x="3296753" y="1852705"/>
                </a:cubicBezTo>
                <a:lnTo>
                  <a:pt x="3293073" y="1853451"/>
                </a:lnTo>
                <a:lnTo>
                  <a:pt x="3293599" y="1856469"/>
                </a:lnTo>
                <a:lnTo>
                  <a:pt x="3296294" y="1862795"/>
                </a:lnTo>
                <a:lnTo>
                  <a:pt x="3310806" y="1859987"/>
                </a:lnTo>
                <a:cubicBezTo>
                  <a:pt x="3327763" y="1857818"/>
                  <a:pt x="3354130" y="1845807"/>
                  <a:pt x="3336776" y="1846485"/>
                </a:cubicBezTo>
                <a:close/>
                <a:moveTo>
                  <a:pt x="763356" y="1817861"/>
                </a:moveTo>
                <a:cubicBezTo>
                  <a:pt x="764931" y="1818843"/>
                  <a:pt x="734838" y="1826676"/>
                  <a:pt x="701046" y="1834757"/>
                </a:cubicBezTo>
                <a:cubicBezTo>
                  <a:pt x="703865" y="1832308"/>
                  <a:pt x="703865" y="1832308"/>
                  <a:pt x="700926" y="1828925"/>
                </a:cubicBezTo>
                <a:cubicBezTo>
                  <a:pt x="703865" y="1832308"/>
                  <a:pt x="650495" y="1842057"/>
                  <a:pt x="635669" y="1842074"/>
                </a:cubicBezTo>
                <a:cubicBezTo>
                  <a:pt x="728541" y="1822748"/>
                  <a:pt x="761781" y="1816879"/>
                  <a:pt x="763356" y="1817861"/>
                </a:cubicBezTo>
                <a:close/>
                <a:moveTo>
                  <a:pt x="3766995" y="1810081"/>
                </a:moveTo>
                <a:cubicBezTo>
                  <a:pt x="3768359" y="1810023"/>
                  <a:pt x="3769951" y="1810585"/>
                  <a:pt x="3770870" y="1813057"/>
                </a:cubicBezTo>
                <a:cubicBezTo>
                  <a:pt x="3770870" y="1813057"/>
                  <a:pt x="3766339" y="1815755"/>
                  <a:pt x="3764499" y="1810812"/>
                </a:cubicBezTo>
                <a:cubicBezTo>
                  <a:pt x="3764499" y="1810812"/>
                  <a:pt x="3765633" y="1810137"/>
                  <a:pt x="3766995" y="1810081"/>
                </a:cubicBezTo>
                <a:close/>
                <a:moveTo>
                  <a:pt x="3776496" y="1808536"/>
                </a:moveTo>
                <a:lnTo>
                  <a:pt x="3776195" y="1809271"/>
                </a:lnTo>
                <a:lnTo>
                  <a:pt x="3777797" y="1808958"/>
                </a:lnTo>
                <a:lnTo>
                  <a:pt x="3782307" y="1812792"/>
                </a:lnTo>
                <a:cubicBezTo>
                  <a:pt x="3780959" y="1816614"/>
                  <a:pt x="3777772" y="1815492"/>
                  <a:pt x="3770870" y="1813057"/>
                </a:cubicBezTo>
                <a:close/>
                <a:moveTo>
                  <a:pt x="3814128" y="1749620"/>
                </a:moveTo>
                <a:cubicBezTo>
                  <a:pt x="3827450" y="1749929"/>
                  <a:pt x="3835219" y="1751594"/>
                  <a:pt x="3824184" y="1756655"/>
                </a:cubicBezTo>
                <a:cubicBezTo>
                  <a:pt x="3813932" y="1759487"/>
                  <a:pt x="3796988" y="1760138"/>
                  <a:pt x="3781643" y="1760278"/>
                </a:cubicBezTo>
                <a:lnTo>
                  <a:pt x="3775467" y="1760289"/>
                </a:lnTo>
                <a:lnTo>
                  <a:pt x="3791067" y="1754468"/>
                </a:lnTo>
                <a:lnTo>
                  <a:pt x="3802700" y="1749908"/>
                </a:lnTo>
                <a:close/>
                <a:moveTo>
                  <a:pt x="3851468" y="1713413"/>
                </a:moveTo>
                <a:cubicBezTo>
                  <a:pt x="3853518" y="1713443"/>
                  <a:pt x="3854899" y="1713770"/>
                  <a:pt x="3855405" y="1714465"/>
                </a:cubicBezTo>
                <a:cubicBezTo>
                  <a:pt x="3856273" y="1715659"/>
                  <a:pt x="3854183" y="1717706"/>
                  <a:pt x="3850357" y="1720173"/>
                </a:cubicBezTo>
                <a:lnTo>
                  <a:pt x="3837534" y="1726991"/>
                </a:lnTo>
                <a:lnTo>
                  <a:pt x="3776893" y="1732470"/>
                </a:lnTo>
                <a:lnTo>
                  <a:pt x="3778067" y="1732086"/>
                </a:lnTo>
                <a:cubicBezTo>
                  <a:pt x="3788096" y="1728233"/>
                  <a:pt x="3824305" y="1717116"/>
                  <a:pt x="3843491" y="1714147"/>
                </a:cubicBezTo>
                <a:cubicBezTo>
                  <a:pt x="3846689" y="1713653"/>
                  <a:pt x="3849414" y="1713384"/>
                  <a:pt x="3851468" y="1713413"/>
                </a:cubicBezTo>
                <a:close/>
                <a:moveTo>
                  <a:pt x="3730678" y="1681328"/>
                </a:moveTo>
                <a:cubicBezTo>
                  <a:pt x="3731835" y="1680770"/>
                  <a:pt x="3733854" y="1682187"/>
                  <a:pt x="3737615" y="1687355"/>
                </a:cubicBezTo>
                <a:cubicBezTo>
                  <a:pt x="3737615" y="1687355"/>
                  <a:pt x="3733594" y="1687256"/>
                  <a:pt x="3728904" y="1687141"/>
                </a:cubicBezTo>
                <a:cubicBezTo>
                  <a:pt x="3729224" y="1684416"/>
                  <a:pt x="3729520" y="1681884"/>
                  <a:pt x="3730678" y="1681328"/>
                </a:cubicBezTo>
                <a:close/>
                <a:moveTo>
                  <a:pt x="3417950" y="1642205"/>
                </a:moveTo>
                <a:cubicBezTo>
                  <a:pt x="3417092" y="1642103"/>
                  <a:pt x="3413396" y="1642637"/>
                  <a:pt x="3405411" y="1644118"/>
                </a:cubicBezTo>
                <a:lnTo>
                  <a:pt x="3254187" y="1670255"/>
                </a:lnTo>
                <a:lnTo>
                  <a:pt x="3256958" y="1676494"/>
                </a:lnTo>
                <a:lnTo>
                  <a:pt x="3256962" y="1676509"/>
                </a:lnTo>
                <a:lnTo>
                  <a:pt x="3287985" y="1669278"/>
                </a:lnTo>
                <a:cubicBezTo>
                  <a:pt x="3320998" y="1662386"/>
                  <a:pt x="3354378" y="1656384"/>
                  <a:pt x="3388401" y="1651728"/>
                </a:cubicBezTo>
                <a:cubicBezTo>
                  <a:pt x="3397592" y="1648521"/>
                  <a:pt x="3420530" y="1642510"/>
                  <a:pt x="3417950" y="1642205"/>
                </a:cubicBezTo>
                <a:close/>
                <a:moveTo>
                  <a:pt x="3944614" y="1547497"/>
                </a:moveTo>
                <a:lnTo>
                  <a:pt x="3947402" y="1547726"/>
                </a:lnTo>
                <a:lnTo>
                  <a:pt x="3952887" y="1549274"/>
                </a:lnTo>
                <a:cubicBezTo>
                  <a:pt x="3944794" y="1555443"/>
                  <a:pt x="3899063" y="1571450"/>
                  <a:pt x="3892621" y="1574807"/>
                </a:cubicBezTo>
                <a:cubicBezTo>
                  <a:pt x="3874018" y="1581572"/>
                  <a:pt x="3859496" y="1587219"/>
                  <a:pt x="3846875" y="1592387"/>
                </a:cubicBezTo>
                <a:lnTo>
                  <a:pt x="3840316" y="1595200"/>
                </a:lnTo>
                <a:lnTo>
                  <a:pt x="3786501" y="1600661"/>
                </a:lnTo>
                <a:lnTo>
                  <a:pt x="3849978" y="1583128"/>
                </a:lnTo>
                <a:cubicBezTo>
                  <a:pt x="3862451" y="1579921"/>
                  <a:pt x="3895742" y="1563608"/>
                  <a:pt x="3922298" y="1553938"/>
                </a:cubicBezTo>
                <a:close/>
                <a:moveTo>
                  <a:pt x="3312347" y="1540321"/>
                </a:moveTo>
                <a:cubicBezTo>
                  <a:pt x="3312208" y="1539668"/>
                  <a:pt x="3309439" y="1539849"/>
                  <a:pt x="3305503" y="1540590"/>
                </a:cubicBezTo>
                <a:cubicBezTo>
                  <a:pt x="3293695" y="1542810"/>
                  <a:pt x="3271395" y="1550054"/>
                  <a:pt x="3278103" y="1554836"/>
                </a:cubicBezTo>
                <a:cubicBezTo>
                  <a:pt x="3281288" y="1555958"/>
                  <a:pt x="3295418" y="1548050"/>
                  <a:pt x="3295418" y="1548050"/>
                </a:cubicBezTo>
                <a:cubicBezTo>
                  <a:pt x="3308048" y="1543550"/>
                  <a:pt x="3312535" y="1541193"/>
                  <a:pt x="3312347" y="1540321"/>
                </a:cubicBezTo>
                <a:close/>
                <a:moveTo>
                  <a:pt x="3265728" y="1528216"/>
                </a:moveTo>
                <a:cubicBezTo>
                  <a:pt x="3264173" y="1528127"/>
                  <a:pt x="3262091" y="1528288"/>
                  <a:pt x="3259688" y="1528649"/>
                </a:cubicBezTo>
                <a:cubicBezTo>
                  <a:pt x="3248875" y="1530276"/>
                  <a:pt x="3231534" y="1535946"/>
                  <a:pt x="3226306" y="1541015"/>
                </a:cubicBezTo>
                <a:lnTo>
                  <a:pt x="3226259" y="1541448"/>
                </a:lnTo>
                <a:lnTo>
                  <a:pt x="3226610" y="1541744"/>
                </a:lnTo>
                <a:lnTo>
                  <a:pt x="3228799" y="1545235"/>
                </a:lnTo>
                <a:lnTo>
                  <a:pt x="3234063" y="1544403"/>
                </a:lnTo>
                <a:cubicBezTo>
                  <a:pt x="3246927" y="1541249"/>
                  <a:pt x="3269814" y="1533473"/>
                  <a:pt x="3268604" y="1529286"/>
                </a:cubicBezTo>
                <a:cubicBezTo>
                  <a:pt x="3268308" y="1528645"/>
                  <a:pt x="3267281" y="1528305"/>
                  <a:pt x="3265728" y="1528216"/>
                </a:cubicBezTo>
                <a:close/>
                <a:moveTo>
                  <a:pt x="3554082" y="1511227"/>
                </a:moveTo>
                <a:cubicBezTo>
                  <a:pt x="3551999" y="1511474"/>
                  <a:pt x="3550049" y="1511996"/>
                  <a:pt x="3548911" y="1512803"/>
                </a:cubicBezTo>
                <a:cubicBezTo>
                  <a:pt x="3547393" y="1513880"/>
                  <a:pt x="3547320" y="1515465"/>
                  <a:pt x="3550299" y="1517591"/>
                </a:cubicBezTo>
                <a:cubicBezTo>
                  <a:pt x="3553487" y="1518714"/>
                  <a:pt x="3554833" y="1514892"/>
                  <a:pt x="3558020" y="1516014"/>
                </a:cubicBezTo>
                <a:cubicBezTo>
                  <a:pt x="3564513" y="1513469"/>
                  <a:pt x="3563373" y="1511859"/>
                  <a:pt x="3560042" y="1511288"/>
                </a:cubicBezTo>
                <a:cubicBezTo>
                  <a:pt x="3558377" y="1511004"/>
                  <a:pt x="3556162" y="1510980"/>
                  <a:pt x="3554082" y="1511227"/>
                </a:cubicBezTo>
                <a:close/>
                <a:moveTo>
                  <a:pt x="3409235" y="1507966"/>
                </a:moveTo>
                <a:cubicBezTo>
                  <a:pt x="3375239" y="1509585"/>
                  <a:pt x="3330332" y="1511659"/>
                  <a:pt x="3289106" y="1523624"/>
                </a:cubicBezTo>
                <a:cubicBezTo>
                  <a:pt x="3289106" y="1523624"/>
                  <a:pt x="3276324" y="1527711"/>
                  <a:pt x="3274975" y="1531532"/>
                </a:cubicBezTo>
                <a:cubicBezTo>
                  <a:pt x="3282145" y="1543370"/>
                  <a:pt x="3334010" y="1521549"/>
                  <a:pt x="3341728" y="1519974"/>
                </a:cubicBezTo>
                <a:cubicBezTo>
                  <a:pt x="3373890" y="1513408"/>
                  <a:pt x="3390349" y="1519210"/>
                  <a:pt x="3409235" y="1507966"/>
                </a:cubicBezTo>
                <a:close/>
                <a:moveTo>
                  <a:pt x="3444583" y="1502522"/>
                </a:moveTo>
                <a:cubicBezTo>
                  <a:pt x="3442991" y="1501960"/>
                  <a:pt x="3441464" y="1503751"/>
                  <a:pt x="3440735" y="1505821"/>
                </a:cubicBezTo>
                <a:cubicBezTo>
                  <a:pt x="3440006" y="1507891"/>
                  <a:pt x="3440072" y="1510241"/>
                  <a:pt x="3441664" y="1510803"/>
                </a:cubicBezTo>
                <a:cubicBezTo>
                  <a:pt x="3441664" y="1510803"/>
                  <a:pt x="3449116" y="1499823"/>
                  <a:pt x="3444583" y="1502522"/>
                </a:cubicBezTo>
                <a:close/>
                <a:moveTo>
                  <a:pt x="3755766" y="1482590"/>
                </a:moveTo>
                <a:cubicBezTo>
                  <a:pt x="3756814" y="1481045"/>
                  <a:pt x="3752622" y="1487222"/>
                  <a:pt x="3752622" y="1487222"/>
                </a:cubicBezTo>
                <a:cubicBezTo>
                  <a:pt x="3754484" y="1484477"/>
                  <a:pt x="3755416" y="1483104"/>
                  <a:pt x="3755766" y="1482590"/>
                </a:cubicBezTo>
                <a:close/>
                <a:moveTo>
                  <a:pt x="3775049" y="1480378"/>
                </a:moveTo>
                <a:cubicBezTo>
                  <a:pt x="3776067" y="1478925"/>
                  <a:pt x="3772000" y="1484744"/>
                  <a:pt x="3772000" y="1484744"/>
                </a:cubicBezTo>
                <a:cubicBezTo>
                  <a:pt x="3773808" y="1482158"/>
                  <a:pt x="3774712" y="1480864"/>
                  <a:pt x="3775049" y="1480378"/>
                </a:cubicBezTo>
                <a:close/>
                <a:moveTo>
                  <a:pt x="3760269" y="1459870"/>
                </a:moveTo>
                <a:cubicBezTo>
                  <a:pt x="3762280" y="1459920"/>
                  <a:pt x="3760437" y="1462021"/>
                  <a:pt x="3756479" y="1465060"/>
                </a:cubicBezTo>
                <a:lnTo>
                  <a:pt x="3753664" y="1466906"/>
                </a:lnTo>
                <a:lnTo>
                  <a:pt x="3682151" y="1476322"/>
                </a:lnTo>
                <a:lnTo>
                  <a:pt x="3689492" y="1473844"/>
                </a:lnTo>
                <a:cubicBezTo>
                  <a:pt x="3713353" y="1465938"/>
                  <a:pt x="3737150" y="1459301"/>
                  <a:pt x="3760269" y="1459870"/>
                </a:cubicBezTo>
                <a:close/>
                <a:moveTo>
                  <a:pt x="3619422" y="1451717"/>
                </a:moveTo>
                <a:lnTo>
                  <a:pt x="3617791" y="1455881"/>
                </a:lnTo>
                <a:lnTo>
                  <a:pt x="3617031" y="1457820"/>
                </a:lnTo>
                <a:cubicBezTo>
                  <a:pt x="3616843" y="1458304"/>
                  <a:pt x="3616793" y="1458434"/>
                  <a:pt x="3616995" y="1457918"/>
                </a:cubicBezTo>
                <a:lnTo>
                  <a:pt x="3617791" y="1455881"/>
                </a:lnTo>
                <a:lnTo>
                  <a:pt x="3617905" y="1455592"/>
                </a:lnTo>
                <a:cubicBezTo>
                  <a:pt x="3618613" y="1453784"/>
                  <a:pt x="3619422" y="1451717"/>
                  <a:pt x="3619422" y="1451717"/>
                </a:cubicBezTo>
                <a:close/>
                <a:moveTo>
                  <a:pt x="3971208" y="1412421"/>
                </a:moveTo>
                <a:lnTo>
                  <a:pt x="3970632" y="1413461"/>
                </a:lnTo>
                <a:cubicBezTo>
                  <a:pt x="3974073" y="1413913"/>
                  <a:pt x="3982144" y="1413984"/>
                  <a:pt x="3997024" y="1413679"/>
                </a:cubicBezTo>
                <a:lnTo>
                  <a:pt x="4006889" y="1413581"/>
                </a:lnTo>
                <a:lnTo>
                  <a:pt x="3992443" y="1419214"/>
                </a:lnTo>
                <a:lnTo>
                  <a:pt x="3897156" y="1453053"/>
                </a:lnTo>
                <a:lnTo>
                  <a:pt x="3858787" y="1454241"/>
                </a:lnTo>
                <a:lnTo>
                  <a:pt x="3807668" y="1459900"/>
                </a:lnTo>
                <a:lnTo>
                  <a:pt x="3827707" y="1452159"/>
                </a:lnTo>
                <a:cubicBezTo>
                  <a:pt x="3859736" y="1445527"/>
                  <a:pt x="3891901" y="1437729"/>
                  <a:pt x="3924774" y="1428190"/>
                </a:cubicBezTo>
                <a:close/>
                <a:moveTo>
                  <a:pt x="4131079" y="1358528"/>
                </a:moveTo>
                <a:lnTo>
                  <a:pt x="4142909" y="1358699"/>
                </a:lnTo>
                <a:lnTo>
                  <a:pt x="4105424" y="1375150"/>
                </a:lnTo>
                <a:lnTo>
                  <a:pt x="4069012" y="1389352"/>
                </a:lnTo>
                <a:lnTo>
                  <a:pt x="4050237" y="1388038"/>
                </a:lnTo>
                <a:lnTo>
                  <a:pt x="4041773" y="1388057"/>
                </a:lnTo>
                <a:lnTo>
                  <a:pt x="4121103" y="1359093"/>
                </a:lnTo>
                <a:close/>
                <a:moveTo>
                  <a:pt x="3722673" y="1255892"/>
                </a:moveTo>
                <a:cubicBezTo>
                  <a:pt x="3720318" y="1255835"/>
                  <a:pt x="3729742" y="1256066"/>
                  <a:pt x="3729742" y="1256066"/>
                </a:cubicBezTo>
                <a:cubicBezTo>
                  <a:pt x="3725553" y="1255963"/>
                  <a:pt x="3723460" y="1255911"/>
                  <a:pt x="3722673" y="1255892"/>
                </a:cubicBezTo>
                <a:close/>
                <a:moveTo>
                  <a:pt x="3946205" y="1242871"/>
                </a:moveTo>
                <a:cubicBezTo>
                  <a:pt x="3949671" y="1245097"/>
                  <a:pt x="3940930" y="1253943"/>
                  <a:pt x="3917251" y="1255997"/>
                </a:cubicBezTo>
                <a:cubicBezTo>
                  <a:pt x="3926496" y="1248804"/>
                  <a:pt x="3933749" y="1244981"/>
                  <a:pt x="3938771" y="1243347"/>
                </a:cubicBezTo>
                <a:cubicBezTo>
                  <a:pt x="3942538" y="1242122"/>
                  <a:pt x="3945049" y="1242129"/>
                  <a:pt x="3946205" y="1242871"/>
                </a:cubicBezTo>
                <a:close/>
                <a:moveTo>
                  <a:pt x="3667725" y="1166761"/>
                </a:moveTo>
                <a:cubicBezTo>
                  <a:pt x="3667051" y="1168670"/>
                  <a:pt x="3665786" y="1169298"/>
                  <a:pt x="3664457" y="1168831"/>
                </a:cubicBezTo>
                <a:lnTo>
                  <a:pt x="3663701" y="1167892"/>
                </a:lnTo>
                <a:close/>
                <a:moveTo>
                  <a:pt x="3718243" y="1148762"/>
                </a:moveTo>
                <a:lnTo>
                  <a:pt x="3711695" y="1149903"/>
                </a:lnTo>
                <a:lnTo>
                  <a:pt x="3688164" y="1156331"/>
                </a:lnTo>
                <a:lnTo>
                  <a:pt x="3703531" y="1153031"/>
                </a:lnTo>
                <a:cubicBezTo>
                  <a:pt x="3709778" y="1151506"/>
                  <a:pt x="3715125" y="1149990"/>
                  <a:pt x="3718243" y="1148762"/>
                </a:cubicBezTo>
                <a:close/>
                <a:moveTo>
                  <a:pt x="4019955" y="1064844"/>
                </a:moveTo>
                <a:cubicBezTo>
                  <a:pt x="4020739" y="1064863"/>
                  <a:pt x="4022834" y="1064913"/>
                  <a:pt x="4027022" y="1065018"/>
                </a:cubicBezTo>
                <a:cubicBezTo>
                  <a:pt x="4027022" y="1065018"/>
                  <a:pt x="4017599" y="1064785"/>
                  <a:pt x="4019955" y="1064844"/>
                </a:cubicBezTo>
                <a:close/>
                <a:moveTo>
                  <a:pt x="4044322" y="1060758"/>
                </a:moveTo>
                <a:cubicBezTo>
                  <a:pt x="4044322" y="1060758"/>
                  <a:pt x="4041136" y="1068586"/>
                  <a:pt x="4041933" y="1066628"/>
                </a:cubicBezTo>
                <a:cubicBezTo>
                  <a:pt x="4042198" y="1065977"/>
                  <a:pt x="4042908" y="1064236"/>
                  <a:pt x="4044322" y="1060758"/>
                </a:cubicBezTo>
                <a:close/>
                <a:moveTo>
                  <a:pt x="3952090" y="1033496"/>
                </a:moveTo>
                <a:cubicBezTo>
                  <a:pt x="3945403" y="1036064"/>
                  <a:pt x="3939745" y="1038463"/>
                  <a:pt x="3939160" y="1038449"/>
                </a:cubicBezTo>
                <a:cubicBezTo>
                  <a:pt x="3938866" y="1038441"/>
                  <a:pt x="3939842" y="1037831"/>
                  <a:pt x="3942589" y="1036337"/>
                </a:cubicBezTo>
                <a:lnTo>
                  <a:pt x="3945387" y="1034862"/>
                </a:lnTo>
                <a:close/>
                <a:moveTo>
                  <a:pt x="3585107" y="1030195"/>
                </a:moveTo>
                <a:lnTo>
                  <a:pt x="3557971" y="1033891"/>
                </a:lnTo>
                <a:lnTo>
                  <a:pt x="3541126" y="1041585"/>
                </a:lnTo>
                <a:cubicBezTo>
                  <a:pt x="3535994" y="1044339"/>
                  <a:pt x="3532681" y="1046796"/>
                  <a:pt x="3533696" y="1048188"/>
                </a:cubicBezTo>
                <a:cubicBezTo>
                  <a:pt x="3536253" y="1056451"/>
                  <a:pt x="3574049" y="1036283"/>
                  <a:pt x="3583458" y="1031112"/>
                </a:cubicBezTo>
                <a:close/>
                <a:moveTo>
                  <a:pt x="3486477" y="1011765"/>
                </a:moveTo>
                <a:lnTo>
                  <a:pt x="3486476" y="1011765"/>
                </a:lnTo>
                <a:lnTo>
                  <a:pt x="3485613" y="1013887"/>
                </a:lnTo>
                <a:cubicBezTo>
                  <a:pt x="3485414" y="1014375"/>
                  <a:pt x="3485463" y="1014253"/>
                  <a:pt x="3485651" y="1013795"/>
                </a:cubicBezTo>
                <a:close/>
                <a:moveTo>
                  <a:pt x="3701503" y="991848"/>
                </a:moveTo>
                <a:lnTo>
                  <a:pt x="3694062" y="992521"/>
                </a:lnTo>
                <a:lnTo>
                  <a:pt x="3682186" y="997614"/>
                </a:lnTo>
                <a:cubicBezTo>
                  <a:pt x="3671423" y="1001644"/>
                  <a:pt x="3658845" y="1005387"/>
                  <a:pt x="3645655" y="1008967"/>
                </a:cubicBezTo>
                <a:lnTo>
                  <a:pt x="3616088" y="1016878"/>
                </a:lnTo>
                <a:lnTo>
                  <a:pt x="3630926" y="1015698"/>
                </a:lnTo>
                <a:lnTo>
                  <a:pt x="3669491" y="1002721"/>
                </a:lnTo>
                <a:close/>
                <a:moveTo>
                  <a:pt x="3434474" y="885013"/>
                </a:moveTo>
                <a:lnTo>
                  <a:pt x="3433806" y="885028"/>
                </a:lnTo>
                <a:cubicBezTo>
                  <a:pt x="3426083" y="885349"/>
                  <a:pt x="3418615" y="885895"/>
                  <a:pt x="3412897" y="886877"/>
                </a:cubicBezTo>
                <a:lnTo>
                  <a:pt x="3409166" y="887840"/>
                </a:lnTo>
                <a:close/>
                <a:moveTo>
                  <a:pt x="3649312" y="869290"/>
                </a:moveTo>
                <a:cubicBezTo>
                  <a:pt x="3649312" y="869290"/>
                  <a:pt x="3640607" y="875887"/>
                  <a:pt x="3642783" y="874238"/>
                </a:cubicBezTo>
                <a:cubicBezTo>
                  <a:pt x="3643508" y="873689"/>
                  <a:pt x="3645444" y="872222"/>
                  <a:pt x="3649312" y="869290"/>
                </a:cubicBezTo>
                <a:close/>
                <a:moveTo>
                  <a:pt x="3720972" y="859801"/>
                </a:moveTo>
                <a:cubicBezTo>
                  <a:pt x="3725006" y="859461"/>
                  <a:pt x="3728874" y="859918"/>
                  <a:pt x="3729562" y="861772"/>
                </a:cubicBezTo>
                <a:cubicBezTo>
                  <a:pt x="3729562" y="861772"/>
                  <a:pt x="3719742" y="867620"/>
                  <a:pt x="3713371" y="865374"/>
                </a:cubicBezTo>
                <a:cubicBezTo>
                  <a:pt x="3710849" y="864485"/>
                  <a:pt x="3710484" y="863506"/>
                  <a:pt x="3711386" y="862615"/>
                </a:cubicBezTo>
                <a:cubicBezTo>
                  <a:pt x="3712739" y="861279"/>
                  <a:pt x="3716939" y="860142"/>
                  <a:pt x="3720972" y="859801"/>
                </a:cubicBezTo>
                <a:close/>
                <a:moveTo>
                  <a:pt x="3611542" y="840755"/>
                </a:moveTo>
                <a:cubicBezTo>
                  <a:pt x="3614901" y="840328"/>
                  <a:pt x="3618556" y="840542"/>
                  <a:pt x="3622009" y="841759"/>
                </a:cubicBezTo>
                <a:cubicBezTo>
                  <a:pt x="3616127" y="848281"/>
                  <a:pt x="3612410" y="846970"/>
                  <a:pt x="3602853" y="843602"/>
                </a:cubicBezTo>
                <a:cubicBezTo>
                  <a:pt x="3605120" y="842251"/>
                  <a:pt x="3608184" y="841182"/>
                  <a:pt x="3611542" y="840755"/>
                </a:cubicBezTo>
                <a:close/>
                <a:moveTo>
                  <a:pt x="3083216" y="825753"/>
                </a:moveTo>
                <a:cubicBezTo>
                  <a:pt x="3082752" y="825456"/>
                  <a:pt x="3082253" y="825548"/>
                  <a:pt x="3081653" y="825874"/>
                </a:cubicBezTo>
                <a:cubicBezTo>
                  <a:pt x="3080454" y="826525"/>
                  <a:pt x="3078851" y="828109"/>
                  <a:pt x="3076319" y="829365"/>
                </a:cubicBezTo>
                <a:cubicBezTo>
                  <a:pt x="3050569" y="829597"/>
                  <a:pt x="3017591" y="840172"/>
                  <a:pt x="2988840" y="847223"/>
                </a:cubicBezTo>
                <a:cubicBezTo>
                  <a:pt x="2980202" y="850982"/>
                  <a:pt x="2977511" y="852899"/>
                  <a:pt x="2978556" y="853668"/>
                </a:cubicBezTo>
                <a:cubicBezTo>
                  <a:pt x="2981685" y="855982"/>
                  <a:pt x="3018418" y="847983"/>
                  <a:pt x="3028986" y="848486"/>
                </a:cubicBezTo>
                <a:cubicBezTo>
                  <a:pt x="3049712" y="842186"/>
                  <a:pt x="3063841" y="834277"/>
                  <a:pt x="3076319" y="829365"/>
                </a:cubicBezTo>
                <a:cubicBezTo>
                  <a:pt x="3083220" y="831798"/>
                  <a:pt x="3084568" y="827977"/>
                  <a:pt x="3084568" y="827977"/>
                </a:cubicBezTo>
                <a:cubicBezTo>
                  <a:pt x="3084109" y="826740"/>
                  <a:pt x="3083680" y="826051"/>
                  <a:pt x="3083216" y="825753"/>
                </a:cubicBezTo>
                <a:close/>
                <a:moveTo>
                  <a:pt x="3088940" y="809057"/>
                </a:moveTo>
                <a:lnTo>
                  <a:pt x="3057437" y="812769"/>
                </a:lnTo>
                <a:lnTo>
                  <a:pt x="3017280" y="819280"/>
                </a:lnTo>
                <a:lnTo>
                  <a:pt x="3012391" y="820759"/>
                </a:lnTo>
                <a:cubicBezTo>
                  <a:pt x="2997822" y="825762"/>
                  <a:pt x="2988438" y="831138"/>
                  <a:pt x="2992881" y="835758"/>
                </a:cubicBezTo>
                <a:cubicBezTo>
                  <a:pt x="2999784" y="838191"/>
                  <a:pt x="3029576" y="826494"/>
                  <a:pt x="3045769" y="822892"/>
                </a:cubicBezTo>
                <a:cubicBezTo>
                  <a:pt x="3049169" y="820868"/>
                  <a:pt x="3076792" y="814895"/>
                  <a:pt x="3088274" y="809477"/>
                </a:cubicBezTo>
                <a:close/>
                <a:moveTo>
                  <a:pt x="3192693" y="803699"/>
                </a:moveTo>
                <a:cubicBezTo>
                  <a:pt x="3192552" y="803046"/>
                  <a:pt x="3189784" y="803227"/>
                  <a:pt x="3185848" y="803967"/>
                </a:cubicBezTo>
                <a:cubicBezTo>
                  <a:pt x="3174042" y="806188"/>
                  <a:pt x="3151739" y="813432"/>
                  <a:pt x="3158448" y="818213"/>
                </a:cubicBezTo>
                <a:cubicBezTo>
                  <a:pt x="3161633" y="819336"/>
                  <a:pt x="3175764" y="811427"/>
                  <a:pt x="3175764" y="811427"/>
                </a:cubicBezTo>
                <a:cubicBezTo>
                  <a:pt x="3188393" y="806928"/>
                  <a:pt x="3192879" y="804570"/>
                  <a:pt x="3192693" y="803699"/>
                </a:cubicBezTo>
                <a:close/>
                <a:moveTo>
                  <a:pt x="3147875" y="794697"/>
                </a:moveTo>
                <a:lnTo>
                  <a:pt x="3124973" y="800103"/>
                </a:lnTo>
                <a:lnTo>
                  <a:pt x="3106643" y="804463"/>
                </a:lnTo>
                <a:lnTo>
                  <a:pt x="3106150" y="809087"/>
                </a:lnTo>
                <a:cubicBezTo>
                  <a:pt x="3108938" y="810070"/>
                  <a:pt x="3140851" y="801033"/>
                  <a:pt x="3147704" y="795019"/>
                </a:cubicBezTo>
                <a:close/>
                <a:moveTo>
                  <a:pt x="3146073" y="791593"/>
                </a:moveTo>
                <a:cubicBezTo>
                  <a:pt x="3144518" y="791505"/>
                  <a:pt x="3142437" y="791666"/>
                  <a:pt x="3140035" y="792026"/>
                </a:cubicBezTo>
                <a:cubicBezTo>
                  <a:pt x="3136429" y="792569"/>
                  <a:pt x="3132100" y="793561"/>
                  <a:pt x="3127734" y="794830"/>
                </a:cubicBezTo>
                <a:lnTo>
                  <a:pt x="3127350" y="794967"/>
                </a:lnTo>
                <a:lnTo>
                  <a:pt x="3148482" y="792490"/>
                </a:lnTo>
                <a:close/>
                <a:moveTo>
                  <a:pt x="3438980" y="777871"/>
                </a:moveTo>
                <a:lnTo>
                  <a:pt x="3428543" y="778509"/>
                </a:lnTo>
                <a:lnTo>
                  <a:pt x="3430645" y="780968"/>
                </a:lnTo>
                <a:cubicBezTo>
                  <a:pt x="3433832" y="782091"/>
                  <a:pt x="3435179" y="778269"/>
                  <a:pt x="3438365" y="779393"/>
                </a:cubicBezTo>
                <a:lnTo>
                  <a:pt x="3439880" y="778391"/>
                </a:lnTo>
                <a:close/>
                <a:moveTo>
                  <a:pt x="3289581" y="771343"/>
                </a:moveTo>
                <a:cubicBezTo>
                  <a:pt x="3255584" y="772963"/>
                  <a:pt x="3210677" y="775037"/>
                  <a:pt x="3169452" y="787000"/>
                </a:cubicBezTo>
                <a:cubicBezTo>
                  <a:pt x="3169452" y="787000"/>
                  <a:pt x="3166255" y="788024"/>
                  <a:pt x="3162892" y="789522"/>
                </a:cubicBezTo>
                <a:lnTo>
                  <a:pt x="3159791" y="791165"/>
                </a:lnTo>
                <a:lnTo>
                  <a:pt x="3160525" y="791079"/>
                </a:lnTo>
                <a:lnTo>
                  <a:pt x="3159051" y="791556"/>
                </a:lnTo>
                <a:lnTo>
                  <a:pt x="3158098" y="792062"/>
                </a:lnTo>
                <a:cubicBezTo>
                  <a:pt x="3156709" y="792983"/>
                  <a:pt x="3155658" y="793955"/>
                  <a:pt x="3155320" y="794910"/>
                </a:cubicBezTo>
                <a:cubicBezTo>
                  <a:pt x="3162490" y="806748"/>
                  <a:pt x="3214355" y="784927"/>
                  <a:pt x="3222073" y="783351"/>
                </a:cubicBezTo>
                <a:cubicBezTo>
                  <a:pt x="3254235" y="776786"/>
                  <a:pt x="3270694" y="782587"/>
                  <a:pt x="3289581" y="771343"/>
                </a:cubicBezTo>
                <a:close/>
                <a:moveTo>
                  <a:pt x="3324929" y="765900"/>
                </a:moveTo>
                <a:cubicBezTo>
                  <a:pt x="3323336" y="765338"/>
                  <a:pt x="3321809" y="767129"/>
                  <a:pt x="3321079" y="769198"/>
                </a:cubicBezTo>
                <a:cubicBezTo>
                  <a:pt x="3320351" y="771268"/>
                  <a:pt x="3320416" y="773619"/>
                  <a:pt x="3322011" y="774181"/>
                </a:cubicBezTo>
                <a:cubicBezTo>
                  <a:pt x="3322011" y="774181"/>
                  <a:pt x="3329461" y="763200"/>
                  <a:pt x="3324929" y="765900"/>
                </a:cubicBezTo>
                <a:close/>
                <a:moveTo>
                  <a:pt x="3996058" y="764508"/>
                </a:moveTo>
                <a:lnTo>
                  <a:pt x="3980589" y="766138"/>
                </a:lnTo>
                <a:lnTo>
                  <a:pt x="3983657" y="764953"/>
                </a:lnTo>
                <a:close/>
                <a:moveTo>
                  <a:pt x="3605765" y="760838"/>
                </a:moveTo>
                <a:cubicBezTo>
                  <a:pt x="3605765" y="760838"/>
                  <a:pt x="3590649" y="762759"/>
                  <a:pt x="3587124" y="765142"/>
                </a:cubicBezTo>
                <a:cubicBezTo>
                  <a:pt x="3585948" y="765936"/>
                  <a:pt x="3586061" y="766782"/>
                  <a:pt x="3588450" y="767625"/>
                </a:cubicBezTo>
                <a:lnTo>
                  <a:pt x="3596682" y="768739"/>
                </a:lnTo>
                <a:lnTo>
                  <a:pt x="3598918" y="768540"/>
                </a:lnTo>
                <a:lnTo>
                  <a:pt x="3604673" y="766898"/>
                </a:lnTo>
                <a:cubicBezTo>
                  <a:pt x="3608206" y="764921"/>
                  <a:pt x="3609216" y="762055"/>
                  <a:pt x="3605765" y="760838"/>
                </a:cubicBezTo>
                <a:close/>
                <a:moveTo>
                  <a:pt x="3999332" y="760222"/>
                </a:moveTo>
                <a:cubicBezTo>
                  <a:pt x="4000423" y="758796"/>
                  <a:pt x="3996058" y="764508"/>
                  <a:pt x="3996058" y="764508"/>
                </a:cubicBezTo>
                <a:cubicBezTo>
                  <a:pt x="3997998" y="761969"/>
                  <a:pt x="3998968" y="760699"/>
                  <a:pt x="3999332" y="760222"/>
                </a:cubicBezTo>
                <a:close/>
                <a:moveTo>
                  <a:pt x="3636111" y="745967"/>
                </a:moveTo>
                <a:cubicBezTo>
                  <a:pt x="3637159" y="744423"/>
                  <a:pt x="3632966" y="750599"/>
                  <a:pt x="3632966" y="750599"/>
                </a:cubicBezTo>
                <a:cubicBezTo>
                  <a:pt x="3634829" y="747855"/>
                  <a:pt x="3635761" y="746481"/>
                  <a:pt x="3636111" y="745967"/>
                </a:cubicBezTo>
                <a:close/>
                <a:moveTo>
                  <a:pt x="3655395" y="743756"/>
                </a:moveTo>
                <a:cubicBezTo>
                  <a:pt x="3655056" y="744243"/>
                  <a:pt x="3654154" y="745535"/>
                  <a:pt x="3652345" y="748121"/>
                </a:cubicBezTo>
                <a:cubicBezTo>
                  <a:pt x="3652345" y="748121"/>
                  <a:pt x="3656411" y="742302"/>
                  <a:pt x="3655395" y="743756"/>
                </a:cubicBezTo>
                <a:close/>
                <a:moveTo>
                  <a:pt x="3975787" y="743329"/>
                </a:moveTo>
                <a:cubicBezTo>
                  <a:pt x="3976803" y="741875"/>
                  <a:pt x="3972737" y="747692"/>
                  <a:pt x="3972737" y="747692"/>
                </a:cubicBezTo>
                <a:cubicBezTo>
                  <a:pt x="3974544" y="745108"/>
                  <a:pt x="3975448" y="743815"/>
                  <a:pt x="3975787" y="743329"/>
                </a:cubicBezTo>
                <a:close/>
                <a:moveTo>
                  <a:pt x="3818249" y="738259"/>
                </a:moveTo>
                <a:cubicBezTo>
                  <a:pt x="3822831" y="738173"/>
                  <a:pt x="3828079" y="738949"/>
                  <a:pt x="3835389" y="739379"/>
                </a:cubicBezTo>
                <a:cubicBezTo>
                  <a:pt x="3826322" y="744776"/>
                  <a:pt x="3814664" y="745678"/>
                  <a:pt x="3805107" y="742309"/>
                </a:cubicBezTo>
                <a:cubicBezTo>
                  <a:pt x="3809752" y="739291"/>
                  <a:pt x="3813667" y="738344"/>
                  <a:pt x="3818249" y="738259"/>
                </a:cubicBezTo>
                <a:close/>
                <a:moveTo>
                  <a:pt x="3839023" y="736899"/>
                </a:moveTo>
                <a:cubicBezTo>
                  <a:pt x="3840850" y="737006"/>
                  <a:pt x="3843373" y="737896"/>
                  <a:pt x="3846824" y="739112"/>
                </a:cubicBezTo>
                <a:cubicBezTo>
                  <a:pt x="3844129" y="746755"/>
                  <a:pt x="3838573" y="740502"/>
                  <a:pt x="3835389" y="739379"/>
                </a:cubicBezTo>
                <a:cubicBezTo>
                  <a:pt x="3836061" y="737466"/>
                  <a:pt x="3837195" y="736792"/>
                  <a:pt x="3839023" y="736899"/>
                </a:cubicBezTo>
                <a:close/>
                <a:moveTo>
                  <a:pt x="3850457" y="736634"/>
                </a:moveTo>
                <a:cubicBezTo>
                  <a:pt x="3852286" y="736741"/>
                  <a:pt x="3854808" y="737631"/>
                  <a:pt x="3858260" y="738847"/>
                </a:cubicBezTo>
                <a:cubicBezTo>
                  <a:pt x="3855565" y="746491"/>
                  <a:pt x="3850010" y="740235"/>
                  <a:pt x="3846824" y="739112"/>
                </a:cubicBezTo>
                <a:cubicBezTo>
                  <a:pt x="3847497" y="737201"/>
                  <a:pt x="3848630" y="736527"/>
                  <a:pt x="3850457" y="736634"/>
                </a:cubicBezTo>
                <a:close/>
                <a:moveTo>
                  <a:pt x="3640613" y="723247"/>
                </a:moveTo>
                <a:cubicBezTo>
                  <a:pt x="3642625" y="723297"/>
                  <a:pt x="3640781" y="725400"/>
                  <a:pt x="3636823" y="728438"/>
                </a:cubicBezTo>
                <a:lnTo>
                  <a:pt x="3634009" y="730283"/>
                </a:lnTo>
                <a:lnTo>
                  <a:pt x="3562497" y="739699"/>
                </a:lnTo>
                <a:lnTo>
                  <a:pt x="3569837" y="737222"/>
                </a:lnTo>
                <a:cubicBezTo>
                  <a:pt x="3593700" y="729316"/>
                  <a:pt x="3617496" y="722679"/>
                  <a:pt x="3640613" y="723247"/>
                </a:cubicBezTo>
                <a:close/>
                <a:moveTo>
                  <a:pt x="3499768" y="715094"/>
                </a:moveTo>
                <a:lnTo>
                  <a:pt x="3497608" y="720608"/>
                </a:lnTo>
                <a:lnTo>
                  <a:pt x="3497339" y="721295"/>
                </a:lnTo>
                <a:cubicBezTo>
                  <a:pt x="3497137" y="721811"/>
                  <a:pt x="3497187" y="721682"/>
                  <a:pt x="3497378" y="721198"/>
                </a:cubicBezTo>
                <a:lnTo>
                  <a:pt x="3497608" y="720608"/>
                </a:lnTo>
                <a:lnTo>
                  <a:pt x="3498251" y="718970"/>
                </a:lnTo>
                <a:cubicBezTo>
                  <a:pt x="3498960" y="717161"/>
                  <a:pt x="3499768" y="715094"/>
                  <a:pt x="3499768" y="715094"/>
                </a:cubicBezTo>
                <a:close/>
                <a:moveTo>
                  <a:pt x="3851552" y="675798"/>
                </a:moveTo>
                <a:lnTo>
                  <a:pt x="3850977" y="676838"/>
                </a:lnTo>
                <a:cubicBezTo>
                  <a:pt x="3854418" y="677291"/>
                  <a:pt x="3862490" y="677361"/>
                  <a:pt x="3877369" y="677056"/>
                </a:cubicBezTo>
                <a:lnTo>
                  <a:pt x="3887233" y="676959"/>
                </a:lnTo>
                <a:lnTo>
                  <a:pt x="3872788" y="682591"/>
                </a:lnTo>
                <a:lnTo>
                  <a:pt x="3777501" y="716429"/>
                </a:lnTo>
                <a:lnTo>
                  <a:pt x="3739132" y="717620"/>
                </a:lnTo>
                <a:lnTo>
                  <a:pt x="3688013" y="723278"/>
                </a:lnTo>
                <a:lnTo>
                  <a:pt x="3708052" y="715536"/>
                </a:lnTo>
                <a:cubicBezTo>
                  <a:pt x="3740080" y="708904"/>
                  <a:pt x="3772246" y="701106"/>
                  <a:pt x="3805120" y="691567"/>
                </a:cubicBezTo>
                <a:close/>
                <a:moveTo>
                  <a:pt x="4011424" y="621906"/>
                </a:moveTo>
                <a:lnTo>
                  <a:pt x="4023254" y="622076"/>
                </a:lnTo>
                <a:lnTo>
                  <a:pt x="3985770" y="638527"/>
                </a:lnTo>
                <a:lnTo>
                  <a:pt x="3949356" y="652729"/>
                </a:lnTo>
                <a:lnTo>
                  <a:pt x="3930583" y="651415"/>
                </a:lnTo>
                <a:lnTo>
                  <a:pt x="3922117" y="651435"/>
                </a:lnTo>
                <a:lnTo>
                  <a:pt x="4001448" y="622470"/>
                </a:lnTo>
                <a:close/>
                <a:moveTo>
                  <a:pt x="3603019" y="519269"/>
                </a:moveTo>
                <a:cubicBezTo>
                  <a:pt x="3600663" y="519212"/>
                  <a:pt x="3610086" y="519444"/>
                  <a:pt x="3610086" y="519444"/>
                </a:cubicBezTo>
                <a:cubicBezTo>
                  <a:pt x="3605898" y="519340"/>
                  <a:pt x="3603804" y="519289"/>
                  <a:pt x="3603019" y="519269"/>
                </a:cubicBezTo>
                <a:close/>
                <a:moveTo>
                  <a:pt x="1464454" y="513406"/>
                </a:moveTo>
                <a:cubicBezTo>
                  <a:pt x="1466713" y="512500"/>
                  <a:pt x="1468439" y="513109"/>
                  <a:pt x="1469358" y="515582"/>
                </a:cubicBezTo>
                <a:cubicBezTo>
                  <a:pt x="1467786" y="520041"/>
                  <a:pt x="1463253" y="522739"/>
                  <a:pt x="1456351" y="520306"/>
                </a:cubicBezTo>
                <a:cubicBezTo>
                  <a:pt x="1459403" y="516728"/>
                  <a:pt x="1462195" y="514310"/>
                  <a:pt x="1464454" y="513406"/>
                </a:cubicBezTo>
                <a:close/>
                <a:moveTo>
                  <a:pt x="3826550" y="506249"/>
                </a:moveTo>
                <a:cubicBezTo>
                  <a:pt x="3830015" y="508475"/>
                  <a:pt x="3821275" y="517320"/>
                  <a:pt x="3797597" y="519374"/>
                </a:cubicBezTo>
                <a:cubicBezTo>
                  <a:pt x="3806841" y="512182"/>
                  <a:pt x="3814095" y="508358"/>
                  <a:pt x="3819117" y="506725"/>
                </a:cubicBezTo>
                <a:cubicBezTo>
                  <a:pt x="3822883" y="505499"/>
                  <a:pt x="3825395" y="505506"/>
                  <a:pt x="3826550" y="506249"/>
                </a:cubicBezTo>
                <a:close/>
                <a:moveTo>
                  <a:pt x="3900299" y="328220"/>
                </a:moveTo>
                <a:cubicBezTo>
                  <a:pt x="3897943" y="328162"/>
                  <a:pt x="3907368" y="328395"/>
                  <a:pt x="3907368" y="328395"/>
                </a:cubicBezTo>
                <a:cubicBezTo>
                  <a:pt x="3903178" y="328292"/>
                  <a:pt x="3901085" y="328240"/>
                  <a:pt x="3900299" y="328220"/>
                </a:cubicBezTo>
                <a:close/>
                <a:moveTo>
                  <a:pt x="3924667" y="324134"/>
                </a:moveTo>
                <a:cubicBezTo>
                  <a:pt x="3924667" y="324134"/>
                  <a:pt x="3921481" y="331963"/>
                  <a:pt x="3922279" y="330007"/>
                </a:cubicBezTo>
                <a:cubicBezTo>
                  <a:pt x="3922544" y="329354"/>
                  <a:pt x="3923253" y="327613"/>
                  <a:pt x="3924667" y="324134"/>
                </a:cubicBezTo>
                <a:close/>
                <a:moveTo>
                  <a:pt x="3832435" y="296873"/>
                </a:moveTo>
                <a:cubicBezTo>
                  <a:pt x="3825749" y="299441"/>
                  <a:pt x="3820090" y="301840"/>
                  <a:pt x="3819506" y="301826"/>
                </a:cubicBezTo>
                <a:cubicBezTo>
                  <a:pt x="3819211" y="301818"/>
                  <a:pt x="3820187" y="301208"/>
                  <a:pt x="3822935" y="299714"/>
                </a:cubicBezTo>
                <a:lnTo>
                  <a:pt x="3825732" y="298239"/>
                </a:lnTo>
                <a:close/>
                <a:moveTo>
                  <a:pt x="3370778" y="265191"/>
                </a:moveTo>
                <a:cubicBezTo>
                  <a:pt x="3371586" y="263125"/>
                  <a:pt x="3368348" y="271392"/>
                  <a:pt x="3368348" y="271392"/>
                </a:cubicBezTo>
                <a:cubicBezTo>
                  <a:pt x="3366933" y="274871"/>
                  <a:pt x="3366224" y="276611"/>
                  <a:pt x="3365958" y="277263"/>
                </a:cubicBezTo>
                <a:cubicBezTo>
                  <a:pt x="3365162" y="279220"/>
                  <a:pt x="3368348" y="271392"/>
                  <a:pt x="3368348" y="271392"/>
                </a:cubicBezTo>
                <a:cubicBezTo>
                  <a:pt x="3369787" y="267717"/>
                  <a:pt x="3370507" y="265880"/>
                  <a:pt x="3370778" y="265191"/>
                </a:cubicBezTo>
                <a:close/>
                <a:moveTo>
                  <a:pt x="1918942" y="225764"/>
                </a:moveTo>
                <a:lnTo>
                  <a:pt x="1919739" y="235355"/>
                </a:lnTo>
                <a:cubicBezTo>
                  <a:pt x="1917208" y="236611"/>
                  <a:pt x="1915875" y="234888"/>
                  <a:pt x="1915741" y="232514"/>
                </a:cubicBezTo>
                <a:cubicBezTo>
                  <a:pt x="1915609" y="230139"/>
                  <a:pt x="1916675" y="227113"/>
                  <a:pt x="1918942" y="225764"/>
                </a:cubicBezTo>
                <a:close/>
                <a:moveTo>
                  <a:pt x="2676486" y="156231"/>
                </a:moveTo>
                <a:cubicBezTo>
                  <a:pt x="2658945" y="163653"/>
                  <a:pt x="2638444" y="169318"/>
                  <a:pt x="2619064" y="171796"/>
                </a:cubicBezTo>
                <a:cubicBezTo>
                  <a:pt x="2634768" y="159427"/>
                  <a:pt x="2657108" y="158709"/>
                  <a:pt x="2676486" y="156231"/>
                </a:cubicBezTo>
                <a:close/>
                <a:moveTo>
                  <a:pt x="2698559" y="146109"/>
                </a:moveTo>
                <a:cubicBezTo>
                  <a:pt x="2704930" y="148354"/>
                  <a:pt x="2698827" y="155512"/>
                  <a:pt x="2695639" y="154389"/>
                </a:cubicBezTo>
                <a:cubicBezTo>
                  <a:pt x="2694046" y="153828"/>
                  <a:pt x="2694777" y="151758"/>
                  <a:pt x="2695906" y="149828"/>
                </a:cubicBezTo>
                <a:cubicBezTo>
                  <a:pt x="2697033" y="147897"/>
                  <a:pt x="2698559" y="146109"/>
                  <a:pt x="2698559" y="146109"/>
                </a:cubicBezTo>
                <a:close/>
                <a:moveTo>
                  <a:pt x="3529657" y="132666"/>
                </a:moveTo>
                <a:cubicBezTo>
                  <a:pt x="3529657" y="132666"/>
                  <a:pt x="3520953" y="139265"/>
                  <a:pt x="3523128" y="137615"/>
                </a:cubicBezTo>
                <a:cubicBezTo>
                  <a:pt x="3523854" y="137065"/>
                  <a:pt x="3525787" y="135599"/>
                  <a:pt x="3529657" y="132666"/>
                </a:cubicBezTo>
                <a:close/>
                <a:moveTo>
                  <a:pt x="3601317" y="123178"/>
                </a:moveTo>
                <a:cubicBezTo>
                  <a:pt x="3605351" y="122837"/>
                  <a:pt x="3609219" y="123295"/>
                  <a:pt x="3609909" y="125150"/>
                </a:cubicBezTo>
                <a:cubicBezTo>
                  <a:pt x="3609909" y="125150"/>
                  <a:pt x="3600088" y="130997"/>
                  <a:pt x="3593715" y="128751"/>
                </a:cubicBezTo>
                <a:cubicBezTo>
                  <a:pt x="3591193" y="127862"/>
                  <a:pt x="3590829" y="126883"/>
                  <a:pt x="3591731" y="125992"/>
                </a:cubicBezTo>
                <a:cubicBezTo>
                  <a:pt x="3593084" y="124657"/>
                  <a:pt x="3597285" y="123518"/>
                  <a:pt x="3601317" y="123178"/>
                </a:cubicBezTo>
                <a:close/>
                <a:moveTo>
                  <a:pt x="3491888" y="104133"/>
                </a:moveTo>
                <a:cubicBezTo>
                  <a:pt x="3495246" y="103706"/>
                  <a:pt x="3498902" y="103920"/>
                  <a:pt x="3502353" y="105136"/>
                </a:cubicBezTo>
                <a:cubicBezTo>
                  <a:pt x="3496473" y="111657"/>
                  <a:pt x="3492756" y="110347"/>
                  <a:pt x="3483199" y="106978"/>
                </a:cubicBezTo>
                <a:cubicBezTo>
                  <a:pt x="3485465" y="105629"/>
                  <a:pt x="3488528" y="104560"/>
                  <a:pt x="3491888" y="104133"/>
                </a:cubicBezTo>
                <a:close/>
                <a:moveTo>
                  <a:pt x="3328557" y="57393"/>
                </a:moveTo>
                <a:cubicBezTo>
                  <a:pt x="3316081" y="62304"/>
                  <a:pt x="3267950" y="71835"/>
                  <a:pt x="3269299" y="68014"/>
                </a:cubicBezTo>
                <a:cubicBezTo>
                  <a:pt x="3267950" y="71835"/>
                  <a:pt x="3267950" y="71835"/>
                  <a:pt x="3271136" y="72958"/>
                </a:cubicBezTo>
                <a:cubicBezTo>
                  <a:pt x="3208918" y="81818"/>
                  <a:pt x="3159480" y="86591"/>
                  <a:pt x="3328557" y="57393"/>
                </a:cubicBezTo>
                <a:close/>
                <a:moveTo>
                  <a:pt x="3040870" y="54455"/>
                </a:moveTo>
                <a:lnTo>
                  <a:pt x="3033722" y="56775"/>
                </a:lnTo>
                <a:cubicBezTo>
                  <a:pt x="3016555" y="61241"/>
                  <a:pt x="2994661" y="65564"/>
                  <a:pt x="2975183" y="70647"/>
                </a:cubicBezTo>
                <a:lnTo>
                  <a:pt x="2969604" y="72397"/>
                </a:lnTo>
                <a:lnTo>
                  <a:pt x="2937782" y="76145"/>
                </a:lnTo>
                <a:cubicBezTo>
                  <a:pt x="2902704" y="80933"/>
                  <a:pt x="2868398" y="86385"/>
                  <a:pt x="2835574" y="92718"/>
                </a:cubicBezTo>
                <a:cubicBezTo>
                  <a:pt x="2690408" y="116737"/>
                  <a:pt x="2551024" y="164998"/>
                  <a:pt x="2404779" y="202242"/>
                </a:cubicBezTo>
                <a:cubicBezTo>
                  <a:pt x="2401593" y="201119"/>
                  <a:pt x="2377682" y="206297"/>
                  <a:pt x="2379028" y="202475"/>
                </a:cubicBezTo>
                <a:cubicBezTo>
                  <a:pt x="2380375" y="198654"/>
                  <a:pt x="2432241" y="176833"/>
                  <a:pt x="2435425" y="177955"/>
                </a:cubicBezTo>
                <a:cubicBezTo>
                  <a:pt x="2486474" y="160145"/>
                  <a:pt x="2566236" y="143861"/>
                  <a:pt x="2610648" y="133021"/>
                </a:cubicBezTo>
                <a:cubicBezTo>
                  <a:pt x="2699475" y="111340"/>
                  <a:pt x="2764613" y="94199"/>
                  <a:pt x="2851274" y="80348"/>
                </a:cubicBezTo>
                <a:cubicBezTo>
                  <a:pt x="2889552" y="73790"/>
                  <a:pt x="2926268" y="68381"/>
                  <a:pt x="2962164" y="63681"/>
                </a:cubicBezTo>
                <a:close/>
                <a:moveTo>
                  <a:pt x="2838182" y="51682"/>
                </a:moveTo>
                <a:lnTo>
                  <a:pt x="2699660" y="79334"/>
                </a:lnTo>
                <a:cubicBezTo>
                  <a:pt x="2642359" y="92279"/>
                  <a:pt x="2585489" y="106605"/>
                  <a:pt x="2529110" y="122179"/>
                </a:cubicBezTo>
                <a:cubicBezTo>
                  <a:pt x="2508382" y="128480"/>
                  <a:pt x="2459437" y="142020"/>
                  <a:pt x="2430994" y="149896"/>
                </a:cubicBezTo>
                <a:cubicBezTo>
                  <a:pt x="2403588" y="153125"/>
                  <a:pt x="2425662" y="143004"/>
                  <a:pt x="2441631" y="140039"/>
                </a:cubicBezTo>
                <a:lnTo>
                  <a:pt x="2616211" y="89573"/>
                </a:lnTo>
                <a:close/>
                <a:moveTo>
                  <a:pt x="3876403" y="27885"/>
                </a:moveTo>
                <a:lnTo>
                  <a:pt x="3860935" y="29515"/>
                </a:lnTo>
                <a:lnTo>
                  <a:pt x="3864002" y="28329"/>
                </a:lnTo>
                <a:close/>
                <a:moveTo>
                  <a:pt x="3486112" y="24216"/>
                </a:moveTo>
                <a:cubicBezTo>
                  <a:pt x="3486112" y="24216"/>
                  <a:pt x="3470994" y="26137"/>
                  <a:pt x="3467470" y="28519"/>
                </a:cubicBezTo>
                <a:cubicBezTo>
                  <a:pt x="3466293" y="29312"/>
                  <a:pt x="3466406" y="30159"/>
                  <a:pt x="3468794" y="31001"/>
                </a:cubicBezTo>
                <a:cubicBezTo>
                  <a:pt x="3482069" y="35680"/>
                  <a:pt x="3493014" y="26648"/>
                  <a:pt x="3486112" y="24216"/>
                </a:cubicBezTo>
                <a:close/>
                <a:moveTo>
                  <a:pt x="3879677" y="23601"/>
                </a:moveTo>
                <a:cubicBezTo>
                  <a:pt x="3879313" y="24076"/>
                  <a:pt x="3878343" y="25346"/>
                  <a:pt x="3876403" y="27885"/>
                </a:cubicBezTo>
                <a:cubicBezTo>
                  <a:pt x="3876403" y="27885"/>
                  <a:pt x="3880768" y="22173"/>
                  <a:pt x="3879677" y="23601"/>
                </a:cubicBezTo>
                <a:close/>
                <a:moveTo>
                  <a:pt x="3856131" y="6707"/>
                </a:moveTo>
                <a:cubicBezTo>
                  <a:pt x="3855792" y="7191"/>
                  <a:pt x="3854890" y="8485"/>
                  <a:pt x="3853083" y="11071"/>
                </a:cubicBezTo>
                <a:cubicBezTo>
                  <a:pt x="3853083" y="11071"/>
                  <a:pt x="3857147" y="5252"/>
                  <a:pt x="3856131" y="6707"/>
                </a:cubicBezTo>
                <a:close/>
                <a:moveTo>
                  <a:pt x="3685453" y="5687"/>
                </a:moveTo>
                <a:cubicBezTo>
                  <a:pt x="3641855" y="12517"/>
                  <a:pt x="3592641" y="16653"/>
                  <a:pt x="3547207" y="18540"/>
                </a:cubicBezTo>
                <a:lnTo>
                  <a:pt x="3500956" y="24435"/>
                </a:lnTo>
                <a:cubicBezTo>
                  <a:pt x="3498038" y="32715"/>
                  <a:pt x="3535223" y="32218"/>
                  <a:pt x="3542940" y="30642"/>
                </a:cubicBezTo>
                <a:cubicBezTo>
                  <a:pt x="3644714" y="26416"/>
                  <a:pt x="3763007" y="5814"/>
                  <a:pt x="3853083" y="11071"/>
                </a:cubicBezTo>
                <a:cubicBezTo>
                  <a:pt x="3765603" y="28929"/>
                  <a:pt x="3656150" y="26151"/>
                  <a:pt x="3566302" y="38878"/>
                </a:cubicBezTo>
                <a:cubicBezTo>
                  <a:pt x="3593400" y="34825"/>
                  <a:pt x="3543961" y="39596"/>
                  <a:pt x="3545575" y="45178"/>
                </a:cubicBezTo>
                <a:cubicBezTo>
                  <a:pt x="3549253" y="55068"/>
                  <a:pt x="3564955" y="42699"/>
                  <a:pt x="3564955" y="42699"/>
                </a:cubicBezTo>
                <a:cubicBezTo>
                  <a:pt x="3619701" y="39799"/>
                  <a:pt x="3672589" y="36242"/>
                  <a:pt x="3724277" y="33338"/>
                </a:cubicBezTo>
                <a:lnTo>
                  <a:pt x="3826560" y="29672"/>
                </a:lnTo>
                <a:lnTo>
                  <a:pt x="3812664" y="34394"/>
                </a:lnTo>
                <a:lnTo>
                  <a:pt x="3812077" y="34663"/>
                </a:lnTo>
                <a:lnTo>
                  <a:pt x="3807588" y="35135"/>
                </a:lnTo>
                <a:cubicBezTo>
                  <a:pt x="3796153" y="35401"/>
                  <a:pt x="3737159" y="36805"/>
                  <a:pt x="3735811" y="40626"/>
                </a:cubicBezTo>
                <a:cubicBezTo>
                  <a:pt x="3731545" y="52730"/>
                  <a:pt x="3791885" y="47505"/>
                  <a:pt x="3785515" y="45259"/>
                </a:cubicBezTo>
                <a:lnTo>
                  <a:pt x="3790639" y="44761"/>
                </a:lnTo>
                <a:lnTo>
                  <a:pt x="3787444" y="51651"/>
                </a:lnTo>
                <a:cubicBezTo>
                  <a:pt x="3790336" y="52051"/>
                  <a:pt x="3796627" y="50718"/>
                  <a:pt x="3804445" y="48517"/>
                </a:cubicBezTo>
                <a:lnTo>
                  <a:pt x="3824275" y="42212"/>
                </a:lnTo>
                <a:lnTo>
                  <a:pt x="3838668" y="41796"/>
                </a:lnTo>
                <a:cubicBezTo>
                  <a:pt x="3846878" y="48987"/>
                  <a:pt x="3793726" y="52451"/>
                  <a:pt x="3793726" y="52451"/>
                </a:cubicBezTo>
                <a:cubicBezTo>
                  <a:pt x="3693012" y="57050"/>
                  <a:pt x="3604511" y="65956"/>
                  <a:pt x="3521299" y="71712"/>
                </a:cubicBezTo>
                <a:cubicBezTo>
                  <a:pt x="3513581" y="73287"/>
                  <a:pt x="3416871" y="75001"/>
                  <a:pt x="3415791" y="88228"/>
                </a:cubicBezTo>
                <a:cubicBezTo>
                  <a:pt x="3416280" y="96994"/>
                  <a:pt x="3481686" y="89257"/>
                  <a:pt x="3430635" y="88447"/>
                </a:cubicBezTo>
                <a:cubicBezTo>
                  <a:pt x="3509314" y="85390"/>
                  <a:pt x="3577906" y="78776"/>
                  <a:pt x="3653622" y="73957"/>
                </a:cubicBezTo>
                <a:cubicBezTo>
                  <a:pt x="3656810" y="75081"/>
                  <a:pt x="3732036" y="61497"/>
                  <a:pt x="3737591" y="67751"/>
                </a:cubicBezTo>
                <a:cubicBezTo>
                  <a:pt x="3739697" y="82102"/>
                  <a:pt x="3689236" y="77919"/>
                  <a:pt x="3689236" y="77919"/>
                </a:cubicBezTo>
                <a:cubicBezTo>
                  <a:pt x="3589832" y="87278"/>
                  <a:pt x="3535329" y="94562"/>
                  <a:pt x="3440458" y="101221"/>
                </a:cubicBezTo>
                <a:cubicBezTo>
                  <a:pt x="3432740" y="102798"/>
                  <a:pt x="3342626" y="106120"/>
                  <a:pt x="3342891" y="115523"/>
                </a:cubicBezTo>
                <a:cubicBezTo>
                  <a:pt x="3348447" y="121779"/>
                  <a:pt x="3419957" y="106884"/>
                  <a:pt x="3412239" y="108461"/>
                </a:cubicBezTo>
                <a:cubicBezTo>
                  <a:pt x="3437764" y="108864"/>
                  <a:pt x="3453731" y="105900"/>
                  <a:pt x="3483199" y="106978"/>
                </a:cubicBezTo>
                <a:cubicBezTo>
                  <a:pt x="3441971" y="118942"/>
                  <a:pt x="3399231" y="113185"/>
                  <a:pt x="3359351" y="121325"/>
                </a:cubicBezTo>
                <a:cubicBezTo>
                  <a:pt x="3348447" y="121779"/>
                  <a:pt x="3337277" y="131449"/>
                  <a:pt x="3321310" y="134414"/>
                </a:cubicBezTo>
                <a:cubicBezTo>
                  <a:pt x="3280613" y="146563"/>
                  <a:pt x="3220556" y="147592"/>
                  <a:pt x="3180677" y="155735"/>
                </a:cubicBezTo>
                <a:cubicBezTo>
                  <a:pt x="3193461" y="151647"/>
                  <a:pt x="3161298" y="158213"/>
                  <a:pt x="3159951" y="162034"/>
                </a:cubicBezTo>
                <a:cubicBezTo>
                  <a:pt x="3155685" y="174138"/>
                  <a:pt x="3193951" y="160415"/>
                  <a:pt x="3197137" y="161538"/>
                </a:cubicBezTo>
                <a:cubicBezTo>
                  <a:pt x="3301607" y="149667"/>
                  <a:pt x="3402357" y="136486"/>
                  <a:pt x="3499069" y="134772"/>
                </a:cubicBezTo>
                <a:cubicBezTo>
                  <a:pt x="3406831" y="155968"/>
                  <a:pt x="3336953" y="144224"/>
                  <a:pt x="3247370" y="166355"/>
                </a:cubicBezTo>
                <a:cubicBezTo>
                  <a:pt x="3248942" y="161897"/>
                  <a:pt x="3188604" y="185743"/>
                  <a:pt x="3219417" y="182997"/>
                </a:cubicBezTo>
                <a:cubicBezTo>
                  <a:pt x="3327073" y="172251"/>
                  <a:pt x="3419576" y="160460"/>
                  <a:pt x="3517631" y="154925"/>
                </a:cubicBezTo>
                <a:cubicBezTo>
                  <a:pt x="3540729" y="153756"/>
                  <a:pt x="3595496" y="155876"/>
                  <a:pt x="3544180" y="164284"/>
                </a:cubicBezTo>
                <a:cubicBezTo>
                  <a:pt x="3481960" y="173144"/>
                  <a:pt x="3414452" y="185152"/>
                  <a:pt x="3345862" y="191766"/>
                </a:cubicBezTo>
                <a:cubicBezTo>
                  <a:pt x="3326483" y="194244"/>
                  <a:pt x="3256012" y="204493"/>
                  <a:pt x="3312352" y="202155"/>
                </a:cubicBezTo>
                <a:cubicBezTo>
                  <a:pt x="3365506" y="198692"/>
                  <a:pt x="3423250" y="192371"/>
                  <a:pt x="3479534" y="186164"/>
                </a:cubicBezTo>
                <a:lnTo>
                  <a:pt x="3546846" y="178945"/>
                </a:lnTo>
                <a:lnTo>
                  <a:pt x="3519335" y="193107"/>
                </a:lnTo>
                <a:cubicBezTo>
                  <a:pt x="3486469" y="221193"/>
                  <a:pt x="3534991" y="202864"/>
                  <a:pt x="3565542" y="188776"/>
                </a:cubicBezTo>
                <a:lnTo>
                  <a:pt x="3607319" y="173460"/>
                </a:lnTo>
                <a:lnTo>
                  <a:pt x="3637971" y="170849"/>
                </a:lnTo>
                <a:lnTo>
                  <a:pt x="3641667" y="170522"/>
                </a:lnTo>
                <a:lnTo>
                  <a:pt x="3625316" y="177655"/>
                </a:lnTo>
                <a:cubicBezTo>
                  <a:pt x="3603342" y="187364"/>
                  <a:pt x="3581427" y="196586"/>
                  <a:pt x="3559786" y="203473"/>
                </a:cubicBezTo>
                <a:cubicBezTo>
                  <a:pt x="3511934" y="221821"/>
                  <a:pt x="3451991" y="234401"/>
                  <a:pt x="3403591" y="257420"/>
                </a:cubicBezTo>
                <a:cubicBezTo>
                  <a:pt x="3350500" y="280324"/>
                  <a:pt x="3424363" y="257932"/>
                  <a:pt x="3454274" y="249297"/>
                </a:cubicBezTo>
                <a:cubicBezTo>
                  <a:pt x="3484186" y="240662"/>
                  <a:pt x="3518879" y="231362"/>
                  <a:pt x="3528138" y="226905"/>
                </a:cubicBezTo>
                <a:cubicBezTo>
                  <a:pt x="3536180" y="227103"/>
                  <a:pt x="3552934" y="227515"/>
                  <a:pt x="3556953" y="227614"/>
                </a:cubicBezTo>
                <a:cubicBezTo>
                  <a:pt x="3569565" y="223239"/>
                  <a:pt x="3574802" y="218681"/>
                  <a:pt x="3583483" y="213428"/>
                </a:cubicBezTo>
                <a:cubicBezTo>
                  <a:pt x="3587504" y="213527"/>
                  <a:pt x="3599597" y="219291"/>
                  <a:pt x="3612969" y="214154"/>
                </a:cubicBezTo>
                <a:cubicBezTo>
                  <a:pt x="3625579" y="209779"/>
                  <a:pt x="3656677" y="191020"/>
                  <a:pt x="3682691" y="186974"/>
                </a:cubicBezTo>
                <a:cubicBezTo>
                  <a:pt x="3725334" y="178653"/>
                  <a:pt x="3663654" y="206031"/>
                  <a:pt x="3650374" y="210390"/>
                </a:cubicBezTo>
                <a:cubicBezTo>
                  <a:pt x="3632433" y="220101"/>
                  <a:pt x="3611781" y="224278"/>
                  <a:pt x="3602521" y="228736"/>
                </a:cubicBezTo>
                <a:cubicBezTo>
                  <a:pt x="3597954" y="233309"/>
                  <a:pt x="3596765" y="243432"/>
                  <a:pt x="3588177" y="247906"/>
                </a:cubicBezTo>
                <a:cubicBezTo>
                  <a:pt x="3576312" y="257377"/>
                  <a:pt x="3552379" y="265184"/>
                  <a:pt x="3526002" y="272344"/>
                </a:cubicBezTo>
                <a:lnTo>
                  <a:pt x="3449427" y="292834"/>
                </a:lnTo>
                <a:lnTo>
                  <a:pt x="3451042" y="292203"/>
                </a:lnTo>
                <a:lnTo>
                  <a:pt x="3454943" y="290747"/>
                </a:lnTo>
                <a:cubicBezTo>
                  <a:pt x="3455657" y="290466"/>
                  <a:pt x="3455259" y="290590"/>
                  <a:pt x="3454064" y="291025"/>
                </a:cubicBezTo>
                <a:lnTo>
                  <a:pt x="3451042" y="292203"/>
                </a:lnTo>
                <a:lnTo>
                  <a:pt x="3449159" y="292906"/>
                </a:lnTo>
                <a:lnTo>
                  <a:pt x="3449427" y="292834"/>
                </a:lnTo>
                <a:lnTo>
                  <a:pt x="3439824" y="296579"/>
                </a:lnTo>
                <a:cubicBezTo>
                  <a:pt x="3427289" y="301739"/>
                  <a:pt x="3412013" y="308781"/>
                  <a:pt x="3414039" y="311565"/>
                </a:cubicBezTo>
                <a:cubicBezTo>
                  <a:pt x="3416964" y="321009"/>
                  <a:pt x="3465911" y="293318"/>
                  <a:pt x="3465911" y="293318"/>
                </a:cubicBezTo>
                <a:cubicBezTo>
                  <a:pt x="3526497" y="275284"/>
                  <a:pt x="3574347" y="256939"/>
                  <a:pt x="3630241" y="238790"/>
                </a:cubicBezTo>
                <a:cubicBezTo>
                  <a:pt x="3643522" y="234430"/>
                  <a:pt x="3660274" y="234842"/>
                  <a:pt x="3681595" y="230683"/>
                </a:cubicBezTo>
                <a:cubicBezTo>
                  <a:pt x="3707486" y="221948"/>
                  <a:pt x="3716715" y="212023"/>
                  <a:pt x="3732919" y="217107"/>
                </a:cubicBezTo>
                <a:cubicBezTo>
                  <a:pt x="3745012" y="222872"/>
                  <a:pt x="3743367" y="236889"/>
                  <a:pt x="3751409" y="237087"/>
                </a:cubicBezTo>
                <a:cubicBezTo>
                  <a:pt x="3772182" y="237597"/>
                  <a:pt x="3834411" y="205547"/>
                  <a:pt x="3860393" y="196035"/>
                </a:cubicBezTo>
                <a:lnTo>
                  <a:pt x="3902362" y="180343"/>
                </a:lnTo>
                <a:lnTo>
                  <a:pt x="3907643" y="181411"/>
                </a:lnTo>
                <a:lnTo>
                  <a:pt x="3923056" y="183091"/>
                </a:lnTo>
                <a:lnTo>
                  <a:pt x="3909742" y="188561"/>
                </a:lnTo>
                <a:cubicBezTo>
                  <a:pt x="3845827" y="214224"/>
                  <a:pt x="3780240" y="240530"/>
                  <a:pt x="3709863" y="270426"/>
                </a:cubicBezTo>
                <a:cubicBezTo>
                  <a:pt x="3697253" y="274802"/>
                  <a:pt x="3666794" y="288110"/>
                  <a:pt x="3631552" y="302080"/>
                </a:cubicBezTo>
                <a:cubicBezTo>
                  <a:pt x="3618272" y="306439"/>
                  <a:pt x="3518549" y="343034"/>
                  <a:pt x="3573893" y="329557"/>
                </a:cubicBezTo>
                <a:cubicBezTo>
                  <a:pt x="3625797" y="316778"/>
                  <a:pt x="3547364" y="343743"/>
                  <a:pt x="3538773" y="348216"/>
                </a:cubicBezTo>
                <a:cubicBezTo>
                  <a:pt x="3533535" y="352774"/>
                  <a:pt x="3519189" y="371945"/>
                  <a:pt x="3522661" y="376717"/>
                </a:cubicBezTo>
                <a:cubicBezTo>
                  <a:pt x="3526684" y="376816"/>
                  <a:pt x="3635666" y="335764"/>
                  <a:pt x="3648946" y="331405"/>
                </a:cubicBezTo>
                <a:cubicBezTo>
                  <a:pt x="3682878" y="322869"/>
                  <a:pt x="3713550" y="313470"/>
                  <a:pt x="3738894" y="309409"/>
                </a:cubicBezTo>
                <a:cubicBezTo>
                  <a:pt x="3742913" y="309507"/>
                  <a:pt x="3755098" y="314494"/>
                  <a:pt x="3759118" y="314591"/>
                </a:cubicBezTo>
                <a:cubicBezTo>
                  <a:pt x="3797194" y="310844"/>
                  <a:pt x="3852445" y="263784"/>
                  <a:pt x="3854730" y="278678"/>
                </a:cubicBezTo>
                <a:cubicBezTo>
                  <a:pt x="3854730" y="278678"/>
                  <a:pt x="3841572" y="287726"/>
                  <a:pt x="3832435" y="296873"/>
                </a:cubicBezTo>
                <a:lnTo>
                  <a:pt x="3833032" y="294392"/>
                </a:lnTo>
                <a:lnTo>
                  <a:pt x="3837004" y="292300"/>
                </a:lnTo>
                <a:cubicBezTo>
                  <a:pt x="3834993" y="292251"/>
                  <a:pt x="3833989" y="292225"/>
                  <a:pt x="3833417" y="292797"/>
                </a:cubicBezTo>
                <a:lnTo>
                  <a:pt x="3833032" y="294392"/>
                </a:lnTo>
                <a:lnTo>
                  <a:pt x="3825732" y="298239"/>
                </a:lnTo>
                <a:lnTo>
                  <a:pt x="3820471" y="299311"/>
                </a:lnTo>
                <a:cubicBezTo>
                  <a:pt x="3817214" y="300599"/>
                  <a:pt x="3815042" y="301912"/>
                  <a:pt x="3815042" y="301912"/>
                </a:cubicBezTo>
                <a:cubicBezTo>
                  <a:pt x="3815042" y="301912"/>
                  <a:pt x="3813398" y="315928"/>
                  <a:pt x="3804048" y="321165"/>
                </a:cubicBezTo>
                <a:cubicBezTo>
                  <a:pt x="3785649" y="334770"/>
                  <a:pt x="3730304" y="348246"/>
                  <a:pt x="3712457" y="357178"/>
                </a:cubicBezTo>
                <a:cubicBezTo>
                  <a:pt x="3708436" y="357079"/>
                  <a:pt x="3707247" y="367203"/>
                  <a:pt x="3702680" y="371777"/>
                </a:cubicBezTo>
                <a:cubicBezTo>
                  <a:pt x="3679712" y="389954"/>
                  <a:pt x="3624246" y="398742"/>
                  <a:pt x="3593695" y="412828"/>
                </a:cubicBezTo>
                <a:cubicBezTo>
                  <a:pt x="3563113" y="421448"/>
                  <a:pt x="3524491" y="429868"/>
                  <a:pt x="3481330" y="448330"/>
                </a:cubicBezTo>
                <a:cubicBezTo>
                  <a:pt x="3481330" y="448330"/>
                  <a:pt x="3472070" y="452787"/>
                  <a:pt x="3471431" y="458238"/>
                </a:cubicBezTo>
                <a:cubicBezTo>
                  <a:pt x="3483068" y="467897"/>
                  <a:pt x="3562017" y="430792"/>
                  <a:pt x="3579318" y="426530"/>
                </a:cubicBezTo>
                <a:cubicBezTo>
                  <a:pt x="3672159" y="399922"/>
                  <a:pt x="3762410" y="368170"/>
                  <a:pt x="3852278" y="333969"/>
                </a:cubicBezTo>
                <a:lnTo>
                  <a:pt x="3989160" y="279722"/>
                </a:lnTo>
                <a:lnTo>
                  <a:pt x="3999518" y="280403"/>
                </a:lnTo>
                <a:lnTo>
                  <a:pt x="4023848" y="280548"/>
                </a:lnTo>
                <a:lnTo>
                  <a:pt x="3981870" y="300551"/>
                </a:lnTo>
                <a:cubicBezTo>
                  <a:pt x="3965117" y="300139"/>
                  <a:pt x="3951747" y="305276"/>
                  <a:pt x="3946630" y="314523"/>
                </a:cubicBezTo>
                <a:cubicBezTo>
                  <a:pt x="3959362" y="314836"/>
                  <a:pt x="3971973" y="310460"/>
                  <a:pt x="3981870" y="300551"/>
                </a:cubicBezTo>
                <a:lnTo>
                  <a:pt x="4024818" y="287439"/>
                </a:lnTo>
                <a:lnTo>
                  <a:pt x="4025826" y="298270"/>
                </a:lnTo>
                <a:cubicBezTo>
                  <a:pt x="4022110" y="296960"/>
                  <a:pt x="4018926" y="295837"/>
                  <a:pt x="4018926" y="295837"/>
                </a:cubicBezTo>
                <a:cubicBezTo>
                  <a:pt x="4022908" y="306551"/>
                  <a:pt x="4024253" y="302728"/>
                  <a:pt x="4025826" y="298270"/>
                </a:cubicBezTo>
                <a:lnTo>
                  <a:pt x="4041372" y="297200"/>
                </a:lnTo>
                <a:lnTo>
                  <a:pt x="4001403" y="314855"/>
                </a:lnTo>
                <a:lnTo>
                  <a:pt x="3988245" y="318356"/>
                </a:lnTo>
                <a:cubicBezTo>
                  <a:pt x="3983950" y="319270"/>
                  <a:pt x="3981344" y="319470"/>
                  <a:pt x="3981679" y="318515"/>
                </a:cubicBezTo>
                <a:lnTo>
                  <a:pt x="3984182" y="322464"/>
                </a:lnTo>
                <a:lnTo>
                  <a:pt x="3930704" y="346086"/>
                </a:lnTo>
                <a:lnTo>
                  <a:pt x="3913326" y="348162"/>
                </a:lnTo>
                <a:cubicBezTo>
                  <a:pt x="3902260" y="349286"/>
                  <a:pt x="3889582" y="350322"/>
                  <a:pt x="3873435" y="351254"/>
                </a:cubicBezTo>
                <a:cubicBezTo>
                  <a:pt x="3865719" y="352830"/>
                  <a:pt x="3797941" y="355435"/>
                  <a:pt x="3825837" y="360971"/>
                </a:cubicBezTo>
                <a:cubicBezTo>
                  <a:pt x="3846830" y="364076"/>
                  <a:pt x="3894960" y="354545"/>
                  <a:pt x="3909050" y="355215"/>
                </a:cubicBezTo>
                <a:lnTo>
                  <a:pt x="3909978" y="355242"/>
                </a:lnTo>
                <a:lnTo>
                  <a:pt x="3895398" y="361681"/>
                </a:lnTo>
                <a:cubicBezTo>
                  <a:pt x="3811208" y="403344"/>
                  <a:pt x="3722357" y="415994"/>
                  <a:pt x="3637620" y="462329"/>
                </a:cubicBezTo>
                <a:cubicBezTo>
                  <a:pt x="3653679" y="458624"/>
                  <a:pt x="3674827" y="450213"/>
                  <a:pt x="3671048" y="456124"/>
                </a:cubicBezTo>
                <a:lnTo>
                  <a:pt x="3659173" y="466368"/>
                </a:lnTo>
                <a:lnTo>
                  <a:pt x="3574720" y="477264"/>
                </a:lnTo>
                <a:lnTo>
                  <a:pt x="3638947" y="475511"/>
                </a:lnTo>
                <a:lnTo>
                  <a:pt x="3635149" y="477120"/>
                </a:lnTo>
                <a:cubicBezTo>
                  <a:pt x="3605072" y="489155"/>
                  <a:pt x="3558615" y="507047"/>
                  <a:pt x="3547765" y="517909"/>
                </a:cubicBezTo>
                <a:cubicBezTo>
                  <a:pt x="3607162" y="509999"/>
                  <a:pt x="3629671" y="495716"/>
                  <a:pt x="3680995" y="482140"/>
                </a:cubicBezTo>
                <a:cubicBezTo>
                  <a:pt x="3750169" y="459633"/>
                  <a:pt x="3693727" y="482454"/>
                  <a:pt x="3674690" y="501510"/>
                </a:cubicBezTo>
                <a:cubicBezTo>
                  <a:pt x="3660222" y="515991"/>
                  <a:pt x="3697199" y="487225"/>
                  <a:pt x="3691443" y="501922"/>
                </a:cubicBezTo>
                <a:cubicBezTo>
                  <a:pt x="3685688" y="516619"/>
                  <a:pt x="3643592" y="520268"/>
                  <a:pt x="3625743" y="529201"/>
                </a:cubicBezTo>
                <a:cubicBezTo>
                  <a:pt x="3604331" y="534140"/>
                  <a:pt x="3578987" y="538202"/>
                  <a:pt x="3556570" y="551708"/>
                </a:cubicBezTo>
                <a:cubicBezTo>
                  <a:pt x="3556570" y="551708"/>
                  <a:pt x="3555383" y="561831"/>
                  <a:pt x="3550813" y="566404"/>
                </a:cubicBezTo>
                <a:cubicBezTo>
                  <a:pt x="3541554" y="570862"/>
                  <a:pt x="3485112" y="593683"/>
                  <a:pt x="3471833" y="598042"/>
                </a:cubicBezTo>
                <a:cubicBezTo>
                  <a:pt x="3408965" y="635543"/>
                  <a:pt x="3517948" y="594491"/>
                  <a:pt x="3539269" y="590330"/>
                </a:cubicBezTo>
                <a:cubicBezTo>
                  <a:pt x="3578532" y="576458"/>
                  <a:pt x="3608991" y="563151"/>
                  <a:pt x="3625744" y="563564"/>
                </a:cubicBezTo>
                <a:cubicBezTo>
                  <a:pt x="3689800" y="550301"/>
                  <a:pt x="3733632" y="531857"/>
                  <a:pt x="3797597" y="519374"/>
                </a:cubicBezTo>
                <a:cubicBezTo>
                  <a:pt x="3744628" y="546965"/>
                  <a:pt x="3693273" y="555073"/>
                  <a:pt x="3636832" y="577893"/>
                </a:cubicBezTo>
                <a:cubicBezTo>
                  <a:pt x="3610180" y="587390"/>
                  <a:pt x="3580817" y="591353"/>
                  <a:pt x="3561780" y="610409"/>
                </a:cubicBezTo>
                <a:cubicBezTo>
                  <a:pt x="3556664" y="619655"/>
                  <a:pt x="3556116" y="624327"/>
                  <a:pt x="3547435" y="629580"/>
                </a:cubicBezTo>
                <a:cubicBezTo>
                  <a:pt x="3525016" y="643085"/>
                  <a:pt x="3496079" y="637688"/>
                  <a:pt x="3469641" y="651095"/>
                </a:cubicBezTo>
                <a:cubicBezTo>
                  <a:pt x="3473661" y="651193"/>
                  <a:pt x="3475520" y="675449"/>
                  <a:pt x="3470830" y="675335"/>
                </a:cubicBezTo>
                <a:cubicBezTo>
                  <a:pt x="3461053" y="689932"/>
                  <a:pt x="3381979" y="687985"/>
                  <a:pt x="3375126" y="712027"/>
                </a:cubicBezTo>
                <a:lnTo>
                  <a:pt x="3374750" y="715229"/>
                </a:lnTo>
                <a:lnTo>
                  <a:pt x="3374625" y="716297"/>
                </a:lnTo>
                <a:cubicBezTo>
                  <a:pt x="3374569" y="716772"/>
                  <a:pt x="3374607" y="716455"/>
                  <a:pt x="3374681" y="715823"/>
                </a:cubicBezTo>
                <a:lnTo>
                  <a:pt x="3374750" y="715229"/>
                </a:lnTo>
                <a:lnTo>
                  <a:pt x="3374960" y="713451"/>
                </a:lnTo>
                <a:cubicBezTo>
                  <a:pt x="3375053" y="712660"/>
                  <a:pt x="3375126" y="712027"/>
                  <a:pt x="3375126" y="712027"/>
                </a:cubicBezTo>
                <a:cubicBezTo>
                  <a:pt x="3407963" y="712835"/>
                  <a:pt x="3426998" y="693779"/>
                  <a:pt x="3457031" y="689833"/>
                </a:cubicBezTo>
                <a:cubicBezTo>
                  <a:pt x="3499127" y="686183"/>
                  <a:pt x="3537841" y="676982"/>
                  <a:pt x="3585601" y="659415"/>
                </a:cubicBezTo>
                <a:cubicBezTo>
                  <a:pt x="3666838" y="637205"/>
                  <a:pt x="3497391" y="700979"/>
                  <a:pt x="3496844" y="705651"/>
                </a:cubicBezTo>
                <a:lnTo>
                  <a:pt x="3545884" y="711543"/>
                </a:lnTo>
                <a:cubicBezTo>
                  <a:pt x="3545335" y="716216"/>
                  <a:pt x="3480731" y="734150"/>
                  <a:pt x="3480731" y="734150"/>
                </a:cubicBezTo>
                <a:cubicBezTo>
                  <a:pt x="3450272" y="747458"/>
                  <a:pt x="3438087" y="742472"/>
                  <a:pt x="3415578" y="756756"/>
                </a:cubicBezTo>
                <a:cubicBezTo>
                  <a:pt x="3432331" y="757169"/>
                  <a:pt x="3501506" y="734662"/>
                  <a:pt x="3500956" y="739334"/>
                </a:cubicBezTo>
                <a:cubicBezTo>
                  <a:pt x="3500821" y="740501"/>
                  <a:pt x="3496320" y="743418"/>
                  <a:pt x="3490718" y="746855"/>
                </a:cubicBezTo>
                <a:lnTo>
                  <a:pt x="3486137" y="749752"/>
                </a:lnTo>
                <a:lnTo>
                  <a:pt x="3415305" y="759079"/>
                </a:lnTo>
                <a:lnTo>
                  <a:pt x="3381268" y="763561"/>
                </a:lnTo>
                <a:cubicBezTo>
                  <a:pt x="3369343" y="755059"/>
                  <a:pt x="3377001" y="775664"/>
                  <a:pt x="3381268" y="763561"/>
                </a:cubicBezTo>
                <a:cubicBezTo>
                  <a:pt x="3400264" y="764707"/>
                  <a:pt x="3418833" y="764316"/>
                  <a:pt x="3437184" y="763165"/>
                </a:cubicBezTo>
                <a:lnTo>
                  <a:pt x="3472391" y="759973"/>
                </a:lnTo>
                <a:lnTo>
                  <a:pt x="3470002" y="763941"/>
                </a:lnTo>
                <a:cubicBezTo>
                  <a:pt x="3473048" y="764565"/>
                  <a:pt x="3481518" y="763261"/>
                  <a:pt x="3498672" y="758802"/>
                </a:cubicBezTo>
                <a:lnTo>
                  <a:pt x="3505323" y="757014"/>
                </a:lnTo>
                <a:lnTo>
                  <a:pt x="3546363" y="753381"/>
                </a:lnTo>
                <a:cubicBezTo>
                  <a:pt x="3564687" y="752310"/>
                  <a:pt x="3583214" y="752037"/>
                  <a:pt x="3602154" y="753342"/>
                </a:cubicBezTo>
                <a:lnTo>
                  <a:pt x="3594839" y="754786"/>
                </a:lnTo>
                <a:lnTo>
                  <a:pt x="3686770" y="748216"/>
                </a:lnTo>
                <a:cubicBezTo>
                  <a:pt x="3728167" y="745085"/>
                  <a:pt x="3768033" y="742487"/>
                  <a:pt x="3805107" y="742309"/>
                </a:cubicBezTo>
                <a:cubicBezTo>
                  <a:pt x="3761510" y="749140"/>
                  <a:pt x="3712296" y="753276"/>
                  <a:pt x="3666861" y="755163"/>
                </a:cubicBezTo>
                <a:lnTo>
                  <a:pt x="3620610" y="761058"/>
                </a:lnTo>
                <a:cubicBezTo>
                  <a:pt x="3619880" y="763128"/>
                  <a:pt x="3621657" y="764650"/>
                  <a:pt x="3624854" y="765743"/>
                </a:cubicBezTo>
                <a:lnTo>
                  <a:pt x="3626781" y="766062"/>
                </a:lnTo>
                <a:lnTo>
                  <a:pt x="3641395" y="764763"/>
                </a:lnTo>
                <a:lnTo>
                  <a:pt x="3635498" y="766856"/>
                </a:lnTo>
                <a:lnTo>
                  <a:pt x="3634202" y="767293"/>
                </a:lnTo>
                <a:lnTo>
                  <a:pt x="3637613" y="767858"/>
                </a:lnTo>
                <a:cubicBezTo>
                  <a:pt x="3647509" y="768572"/>
                  <a:pt x="3658736" y="768053"/>
                  <a:pt x="3662594" y="767266"/>
                </a:cubicBezTo>
                <a:cubicBezTo>
                  <a:pt x="3764370" y="763040"/>
                  <a:pt x="3882663" y="742437"/>
                  <a:pt x="3972737" y="747692"/>
                </a:cubicBezTo>
                <a:cubicBezTo>
                  <a:pt x="3885257" y="765553"/>
                  <a:pt x="3775804" y="762774"/>
                  <a:pt x="3685957" y="775501"/>
                </a:cubicBezTo>
                <a:cubicBezTo>
                  <a:pt x="3713055" y="771447"/>
                  <a:pt x="3663616" y="776219"/>
                  <a:pt x="3665230" y="781802"/>
                </a:cubicBezTo>
                <a:cubicBezTo>
                  <a:pt x="3668908" y="791691"/>
                  <a:pt x="3684609" y="779323"/>
                  <a:pt x="3684609" y="779323"/>
                </a:cubicBezTo>
                <a:cubicBezTo>
                  <a:pt x="3739357" y="776423"/>
                  <a:pt x="3792244" y="772866"/>
                  <a:pt x="3843934" y="769962"/>
                </a:cubicBezTo>
                <a:lnTo>
                  <a:pt x="3946215" y="766294"/>
                </a:lnTo>
                <a:lnTo>
                  <a:pt x="3932319" y="771017"/>
                </a:lnTo>
                <a:lnTo>
                  <a:pt x="3931731" y="771286"/>
                </a:lnTo>
                <a:lnTo>
                  <a:pt x="3927242" y="771759"/>
                </a:lnTo>
                <a:cubicBezTo>
                  <a:pt x="3915807" y="772024"/>
                  <a:pt x="3856813" y="773428"/>
                  <a:pt x="3855466" y="777250"/>
                </a:cubicBezTo>
                <a:cubicBezTo>
                  <a:pt x="3851200" y="789353"/>
                  <a:pt x="3911541" y="784128"/>
                  <a:pt x="3905169" y="781882"/>
                </a:cubicBezTo>
                <a:lnTo>
                  <a:pt x="3910293" y="781384"/>
                </a:lnTo>
                <a:lnTo>
                  <a:pt x="3907099" y="788274"/>
                </a:lnTo>
                <a:cubicBezTo>
                  <a:pt x="3909991" y="788674"/>
                  <a:pt x="3916281" y="787341"/>
                  <a:pt x="3924099" y="785141"/>
                </a:cubicBezTo>
                <a:lnTo>
                  <a:pt x="3943931" y="778835"/>
                </a:lnTo>
                <a:lnTo>
                  <a:pt x="3958323" y="778419"/>
                </a:lnTo>
                <a:cubicBezTo>
                  <a:pt x="3966533" y="785610"/>
                  <a:pt x="3913380" y="789073"/>
                  <a:pt x="3913380" y="789073"/>
                </a:cubicBezTo>
                <a:cubicBezTo>
                  <a:pt x="3812667" y="793671"/>
                  <a:pt x="3724166" y="802578"/>
                  <a:pt x="3640955" y="808335"/>
                </a:cubicBezTo>
                <a:cubicBezTo>
                  <a:pt x="3638059" y="808925"/>
                  <a:pt x="3622651" y="809536"/>
                  <a:pt x="3604463" y="810765"/>
                </a:cubicBezTo>
                <a:lnTo>
                  <a:pt x="3590058" y="811885"/>
                </a:lnTo>
                <a:lnTo>
                  <a:pt x="3590996" y="812521"/>
                </a:lnTo>
                <a:cubicBezTo>
                  <a:pt x="3594183" y="814699"/>
                  <a:pt x="3597479" y="817049"/>
                  <a:pt x="3599935" y="819197"/>
                </a:cubicBezTo>
                <a:lnTo>
                  <a:pt x="3601984" y="822048"/>
                </a:lnTo>
                <a:lnTo>
                  <a:pt x="3662894" y="818486"/>
                </a:lnTo>
                <a:cubicBezTo>
                  <a:pt x="3699342" y="815848"/>
                  <a:pt x="3735419" y="812990"/>
                  <a:pt x="3773277" y="810581"/>
                </a:cubicBezTo>
                <a:cubicBezTo>
                  <a:pt x="3776463" y="811704"/>
                  <a:pt x="3851691" y="798121"/>
                  <a:pt x="3857245" y="804375"/>
                </a:cubicBezTo>
                <a:cubicBezTo>
                  <a:pt x="3858298" y="811549"/>
                  <a:pt x="3846210" y="814092"/>
                  <a:pt x="3833857" y="814840"/>
                </a:cubicBezTo>
                <a:lnTo>
                  <a:pt x="3828895" y="814877"/>
                </a:lnTo>
                <a:lnTo>
                  <a:pt x="3821307" y="818772"/>
                </a:lnTo>
                <a:cubicBezTo>
                  <a:pt x="3804728" y="826034"/>
                  <a:pt x="3777798" y="835666"/>
                  <a:pt x="3772966" y="838184"/>
                </a:cubicBezTo>
                <a:cubicBezTo>
                  <a:pt x="3754363" y="844951"/>
                  <a:pt x="3739840" y="850596"/>
                  <a:pt x="3727222" y="855765"/>
                </a:cubicBezTo>
                <a:lnTo>
                  <a:pt x="3720660" y="858577"/>
                </a:lnTo>
                <a:lnTo>
                  <a:pt x="3666848" y="864039"/>
                </a:lnTo>
                <a:lnTo>
                  <a:pt x="3730323" y="846506"/>
                </a:lnTo>
                <a:cubicBezTo>
                  <a:pt x="3742796" y="843299"/>
                  <a:pt x="3776086" y="826985"/>
                  <a:pt x="3802644" y="817316"/>
                </a:cubicBezTo>
                <a:lnTo>
                  <a:pt x="3811629" y="814722"/>
                </a:lnTo>
                <a:lnTo>
                  <a:pt x="3811054" y="814694"/>
                </a:lnTo>
                <a:cubicBezTo>
                  <a:pt x="3809679" y="814607"/>
                  <a:pt x="3808891" y="814543"/>
                  <a:pt x="3808891" y="814543"/>
                </a:cubicBezTo>
                <a:cubicBezTo>
                  <a:pt x="3734337" y="821560"/>
                  <a:pt x="3685041" y="827413"/>
                  <a:pt x="3625029" y="832710"/>
                </a:cubicBezTo>
                <a:lnTo>
                  <a:pt x="3589005" y="835558"/>
                </a:lnTo>
                <a:lnTo>
                  <a:pt x="3576063" y="841922"/>
                </a:lnTo>
                <a:lnTo>
                  <a:pt x="3571660" y="843868"/>
                </a:lnTo>
                <a:lnTo>
                  <a:pt x="3582924" y="843434"/>
                </a:lnTo>
                <a:cubicBezTo>
                  <a:pt x="3588963" y="843315"/>
                  <a:pt x="3595486" y="843332"/>
                  <a:pt x="3602853" y="843602"/>
                </a:cubicBezTo>
                <a:cubicBezTo>
                  <a:pt x="3592546" y="846592"/>
                  <a:pt x="3582144" y="848476"/>
                  <a:pt x="3571717" y="849745"/>
                </a:cubicBezTo>
                <a:lnTo>
                  <a:pt x="3554969" y="851063"/>
                </a:lnTo>
                <a:lnTo>
                  <a:pt x="3527138" y="862298"/>
                </a:lnTo>
                <a:cubicBezTo>
                  <a:pt x="3517472" y="866014"/>
                  <a:pt x="3509794" y="868801"/>
                  <a:pt x="3506474" y="869891"/>
                </a:cubicBezTo>
                <a:cubicBezTo>
                  <a:pt x="3500848" y="873463"/>
                  <a:pt x="3498167" y="875800"/>
                  <a:pt x="3497785" y="877178"/>
                </a:cubicBezTo>
                <a:lnTo>
                  <a:pt x="3501680" y="878341"/>
                </a:lnTo>
                <a:lnTo>
                  <a:pt x="3508007" y="877805"/>
                </a:lnTo>
                <a:lnTo>
                  <a:pt x="3517845" y="876089"/>
                </a:lnTo>
                <a:cubicBezTo>
                  <a:pt x="3548842" y="869202"/>
                  <a:pt x="3604689" y="851907"/>
                  <a:pt x="3603945" y="858233"/>
                </a:cubicBezTo>
                <a:cubicBezTo>
                  <a:pt x="3604677" y="860595"/>
                  <a:pt x="3599782" y="864379"/>
                  <a:pt x="3592764" y="868514"/>
                </a:cubicBezTo>
                <a:lnTo>
                  <a:pt x="3585293" y="872384"/>
                </a:lnTo>
                <a:lnTo>
                  <a:pt x="3576968" y="873240"/>
                </a:lnTo>
                <a:lnTo>
                  <a:pt x="3618723" y="871396"/>
                </a:lnTo>
                <a:cubicBezTo>
                  <a:pt x="3549545" y="887292"/>
                  <a:pt x="3492945" y="884660"/>
                  <a:pt x="3431176" y="891688"/>
                </a:cubicBezTo>
                <a:lnTo>
                  <a:pt x="3414095" y="894694"/>
                </a:lnTo>
                <a:lnTo>
                  <a:pt x="3422117" y="894694"/>
                </a:lnTo>
                <a:cubicBezTo>
                  <a:pt x="3433011" y="894058"/>
                  <a:pt x="3444707" y="892631"/>
                  <a:pt x="3446565" y="893286"/>
                </a:cubicBezTo>
                <a:cubicBezTo>
                  <a:pt x="3488693" y="888085"/>
                  <a:pt x="3527833" y="884158"/>
                  <a:pt x="3565877" y="881009"/>
                </a:cubicBezTo>
                <a:lnTo>
                  <a:pt x="3569058" y="880794"/>
                </a:lnTo>
                <a:lnTo>
                  <a:pt x="3568860" y="880897"/>
                </a:lnTo>
                <a:cubicBezTo>
                  <a:pt x="3553362" y="888422"/>
                  <a:pt x="3543407" y="893059"/>
                  <a:pt x="3567060" y="886222"/>
                </a:cubicBezTo>
                <a:lnTo>
                  <a:pt x="3604954" y="878372"/>
                </a:lnTo>
                <a:lnTo>
                  <a:pt x="3678620" y="873399"/>
                </a:lnTo>
                <a:lnTo>
                  <a:pt x="3688777" y="872280"/>
                </a:lnTo>
                <a:lnTo>
                  <a:pt x="3656952" y="886177"/>
                </a:lnTo>
                <a:lnTo>
                  <a:pt x="3644202" y="891478"/>
                </a:lnTo>
                <a:lnTo>
                  <a:pt x="3658394" y="891334"/>
                </a:lnTo>
                <a:cubicBezTo>
                  <a:pt x="3681137" y="891832"/>
                  <a:pt x="3702322" y="894600"/>
                  <a:pt x="3663833" y="900906"/>
                </a:cubicBezTo>
                <a:lnTo>
                  <a:pt x="3593738" y="911471"/>
                </a:lnTo>
                <a:lnTo>
                  <a:pt x="3576259" y="918077"/>
                </a:lnTo>
                <a:lnTo>
                  <a:pt x="3553665" y="927633"/>
                </a:lnTo>
                <a:lnTo>
                  <a:pt x="3599189" y="922786"/>
                </a:lnTo>
                <a:lnTo>
                  <a:pt x="3610826" y="921538"/>
                </a:lnTo>
                <a:lnTo>
                  <a:pt x="3619294" y="917977"/>
                </a:lnTo>
                <a:cubicBezTo>
                  <a:pt x="3637958" y="909541"/>
                  <a:pt x="3653582" y="902019"/>
                  <a:pt x="3655363" y="912606"/>
                </a:cubicBezTo>
                <a:cubicBezTo>
                  <a:pt x="3655501" y="911438"/>
                  <a:pt x="3652510" y="912585"/>
                  <a:pt x="3647739" y="915115"/>
                </a:cubicBezTo>
                <a:lnTo>
                  <a:pt x="3642641" y="918127"/>
                </a:lnTo>
                <a:lnTo>
                  <a:pt x="3666501" y="915569"/>
                </a:lnTo>
                <a:lnTo>
                  <a:pt x="3638989" y="929730"/>
                </a:lnTo>
                <a:cubicBezTo>
                  <a:pt x="3606123" y="957816"/>
                  <a:pt x="3654645" y="939487"/>
                  <a:pt x="3685197" y="925399"/>
                </a:cubicBezTo>
                <a:lnTo>
                  <a:pt x="3726973" y="910083"/>
                </a:lnTo>
                <a:lnTo>
                  <a:pt x="3757625" y="907473"/>
                </a:lnTo>
                <a:lnTo>
                  <a:pt x="3761322" y="907144"/>
                </a:lnTo>
                <a:lnTo>
                  <a:pt x="3744970" y="914277"/>
                </a:lnTo>
                <a:cubicBezTo>
                  <a:pt x="3722998" y="923987"/>
                  <a:pt x="3701081" y="933210"/>
                  <a:pt x="3679441" y="940096"/>
                </a:cubicBezTo>
                <a:cubicBezTo>
                  <a:pt x="3667477" y="944683"/>
                  <a:pt x="3654759" y="948909"/>
                  <a:pt x="3641655" y="953029"/>
                </a:cubicBezTo>
                <a:lnTo>
                  <a:pt x="3613226" y="961739"/>
                </a:lnTo>
                <a:lnTo>
                  <a:pt x="3613858" y="963518"/>
                </a:lnTo>
                <a:cubicBezTo>
                  <a:pt x="3615037" y="967061"/>
                  <a:pt x="3615769" y="969423"/>
                  <a:pt x="3615769" y="969423"/>
                </a:cubicBezTo>
                <a:cubicBezTo>
                  <a:pt x="3623809" y="969621"/>
                  <a:pt x="3663528" y="951855"/>
                  <a:pt x="3680281" y="952267"/>
                </a:cubicBezTo>
                <a:cubicBezTo>
                  <a:pt x="3680281" y="952267"/>
                  <a:pt x="3699264" y="952734"/>
                  <a:pt x="3680912" y="961701"/>
                </a:cubicBezTo>
                <a:lnTo>
                  <a:pt x="3675037" y="964198"/>
                </a:lnTo>
                <a:lnTo>
                  <a:pt x="3676608" y="964236"/>
                </a:lnTo>
                <a:cubicBezTo>
                  <a:pt x="3689219" y="959861"/>
                  <a:pt x="3694457" y="955304"/>
                  <a:pt x="3703138" y="950051"/>
                </a:cubicBezTo>
                <a:cubicBezTo>
                  <a:pt x="3707160" y="950150"/>
                  <a:pt x="3719251" y="955915"/>
                  <a:pt x="3732623" y="950778"/>
                </a:cubicBezTo>
                <a:cubicBezTo>
                  <a:pt x="3745233" y="946402"/>
                  <a:pt x="3776334" y="927643"/>
                  <a:pt x="3802345" y="923598"/>
                </a:cubicBezTo>
                <a:cubicBezTo>
                  <a:pt x="3844990" y="915276"/>
                  <a:pt x="3783309" y="942654"/>
                  <a:pt x="3770029" y="947013"/>
                </a:cubicBezTo>
                <a:cubicBezTo>
                  <a:pt x="3752088" y="956724"/>
                  <a:pt x="3731436" y="960901"/>
                  <a:pt x="3722176" y="965358"/>
                </a:cubicBezTo>
                <a:cubicBezTo>
                  <a:pt x="3719891" y="967645"/>
                  <a:pt x="3718452" y="971318"/>
                  <a:pt x="3716511" y="974982"/>
                </a:cubicBezTo>
                <a:lnTo>
                  <a:pt x="3711953" y="979995"/>
                </a:lnTo>
                <a:lnTo>
                  <a:pt x="3723837" y="977524"/>
                </a:lnTo>
                <a:cubicBezTo>
                  <a:pt x="3730233" y="976536"/>
                  <a:pt x="3734737" y="976451"/>
                  <a:pt x="3735749" y="977843"/>
                </a:cubicBezTo>
                <a:cubicBezTo>
                  <a:pt x="3736183" y="978440"/>
                  <a:pt x="3735879" y="979249"/>
                  <a:pt x="3734987" y="980219"/>
                </a:cubicBezTo>
                <a:lnTo>
                  <a:pt x="3734400" y="980676"/>
                </a:lnTo>
                <a:lnTo>
                  <a:pt x="3749895" y="975412"/>
                </a:lnTo>
                <a:cubicBezTo>
                  <a:pt x="3763175" y="971053"/>
                  <a:pt x="3779928" y="971465"/>
                  <a:pt x="3801249" y="967306"/>
                </a:cubicBezTo>
                <a:cubicBezTo>
                  <a:pt x="3827140" y="958571"/>
                  <a:pt x="3836369" y="948646"/>
                  <a:pt x="3852575" y="953731"/>
                </a:cubicBezTo>
                <a:cubicBezTo>
                  <a:pt x="3864667" y="959494"/>
                  <a:pt x="3863023" y="973511"/>
                  <a:pt x="3871064" y="973709"/>
                </a:cubicBezTo>
                <a:cubicBezTo>
                  <a:pt x="3891838" y="974221"/>
                  <a:pt x="3954066" y="942171"/>
                  <a:pt x="3980047" y="932658"/>
                </a:cubicBezTo>
                <a:lnTo>
                  <a:pt x="4022017" y="916967"/>
                </a:lnTo>
                <a:lnTo>
                  <a:pt x="4027298" y="918034"/>
                </a:lnTo>
                <a:lnTo>
                  <a:pt x="4042709" y="919714"/>
                </a:lnTo>
                <a:lnTo>
                  <a:pt x="4029398" y="925184"/>
                </a:lnTo>
                <a:cubicBezTo>
                  <a:pt x="3965481" y="950848"/>
                  <a:pt x="3899894" y="977153"/>
                  <a:pt x="3829519" y="1007049"/>
                </a:cubicBezTo>
                <a:cubicBezTo>
                  <a:pt x="3816909" y="1011425"/>
                  <a:pt x="3786448" y="1024733"/>
                  <a:pt x="3751208" y="1038703"/>
                </a:cubicBezTo>
                <a:cubicBezTo>
                  <a:pt x="3737928" y="1043062"/>
                  <a:pt x="3638203" y="1079657"/>
                  <a:pt x="3693548" y="1066180"/>
                </a:cubicBezTo>
                <a:cubicBezTo>
                  <a:pt x="3745452" y="1053401"/>
                  <a:pt x="3667018" y="1080366"/>
                  <a:pt x="3658427" y="1084839"/>
                </a:cubicBezTo>
                <a:cubicBezTo>
                  <a:pt x="3657118" y="1085979"/>
                  <a:pt x="3655240" y="1088032"/>
                  <a:pt x="3653212" y="1090545"/>
                </a:cubicBezTo>
                <a:lnTo>
                  <a:pt x="3651229" y="1093293"/>
                </a:lnTo>
                <a:lnTo>
                  <a:pt x="3685343" y="1091598"/>
                </a:lnTo>
                <a:lnTo>
                  <a:pt x="3701893" y="1092389"/>
                </a:lnTo>
                <a:lnTo>
                  <a:pt x="3701987" y="1092355"/>
                </a:lnTo>
                <a:cubicBezTo>
                  <a:pt x="3731395" y="1081559"/>
                  <a:pt x="3761961" y="1070207"/>
                  <a:pt x="3768601" y="1068028"/>
                </a:cubicBezTo>
                <a:cubicBezTo>
                  <a:pt x="3802534" y="1059491"/>
                  <a:pt x="3833205" y="1050093"/>
                  <a:pt x="3858549" y="1046031"/>
                </a:cubicBezTo>
                <a:cubicBezTo>
                  <a:pt x="3862568" y="1046131"/>
                  <a:pt x="3874753" y="1051116"/>
                  <a:pt x="3878773" y="1051215"/>
                </a:cubicBezTo>
                <a:cubicBezTo>
                  <a:pt x="3916848" y="1047466"/>
                  <a:pt x="3972100" y="1000407"/>
                  <a:pt x="3974385" y="1015302"/>
                </a:cubicBezTo>
                <a:cubicBezTo>
                  <a:pt x="3974385" y="1015302"/>
                  <a:pt x="3961227" y="1024349"/>
                  <a:pt x="3952090" y="1033496"/>
                </a:cubicBezTo>
                <a:lnTo>
                  <a:pt x="3952687" y="1031015"/>
                </a:lnTo>
                <a:lnTo>
                  <a:pt x="3956658" y="1028922"/>
                </a:lnTo>
                <a:cubicBezTo>
                  <a:pt x="3954648" y="1028873"/>
                  <a:pt x="3953644" y="1028847"/>
                  <a:pt x="3953071" y="1029420"/>
                </a:cubicBezTo>
                <a:lnTo>
                  <a:pt x="3952687" y="1031015"/>
                </a:lnTo>
                <a:lnTo>
                  <a:pt x="3945387" y="1034862"/>
                </a:lnTo>
                <a:lnTo>
                  <a:pt x="3940126" y="1035934"/>
                </a:lnTo>
                <a:cubicBezTo>
                  <a:pt x="3936868" y="1037222"/>
                  <a:pt x="3934697" y="1038534"/>
                  <a:pt x="3934697" y="1038534"/>
                </a:cubicBezTo>
                <a:cubicBezTo>
                  <a:pt x="3934697" y="1038534"/>
                  <a:pt x="3933053" y="1052551"/>
                  <a:pt x="3923701" y="1057788"/>
                </a:cubicBezTo>
                <a:cubicBezTo>
                  <a:pt x="3905306" y="1071392"/>
                  <a:pt x="3849960" y="1084868"/>
                  <a:pt x="3832110" y="1093801"/>
                </a:cubicBezTo>
                <a:cubicBezTo>
                  <a:pt x="3828090" y="1093701"/>
                  <a:pt x="3826902" y="1103825"/>
                  <a:pt x="3822333" y="1108399"/>
                </a:cubicBezTo>
                <a:cubicBezTo>
                  <a:pt x="3805109" y="1122033"/>
                  <a:pt x="3769603" y="1130383"/>
                  <a:pt x="3740037" y="1139650"/>
                </a:cubicBezTo>
                <a:lnTo>
                  <a:pt x="3722841" y="1145965"/>
                </a:lnTo>
                <a:lnTo>
                  <a:pt x="3727990" y="1147363"/>
                </a:lnTo>
                <a:cubicBezTo>
                  <a:pt x="3732272" y="1148336"/>
                  <a:pt x="3736723" y="1148831"/>
                  <a:pt x="3737397" y="1146920"/>
                </a:cubicBezTo>
                <a:cubicBezTo>
                  <a:pt x="3736049" y="1150742"/>
                  <a:pt x="3696170" y="1158884"/>
                  <a:pt x="3660822" y="1164327"/>
                </a:cubicBezTo>
                <a:lnTo>
                  <a:pt x="3660273" y="1164021"/>
                </a:lnTo>
                <a:lnTo>
                  <a:pt x="3658138" y="1164696"/>
                </a:lnTo>
                <a:lnTo>
                  <a:pt x="3660822" y="1164327"/>
                </a:lnTo>
                <a:lnTo>
                  <a:pt x="3663701" y="1167892"/>
                </a:lnTo>
                <a:lnTo>
                  <a:pt x="3640827" y="1174321"/>
                </a:lnTo>
                <a:lnTo>
                  <a:pt x="3625307" y="1175581"/>
                </a:lnTo>
                <a:lnTo>
                  <a:pt x="3600985" y="1184952"/>
                </a:lnTo>
                <a:cubicBezTo>
                  <a:pt x="3600985" y="1184952"/>
                  <a:pt x="3591725" y="1189409"/>
                  <a:pt x="3591086" y="1194860"/>
                </a:cubicBezTo>
                <a:cubicBezTo>
                  <a:pt x="3602722" y="1204520"/>
                  <a:pt x="3681672" y="1167415"/>
                  <a:pt x="3698973" y="1163154"/>
                </a:cubicBezTo>
                <a:cubicBezTo>
                  <a:pt x="3791813" y="1136544"/>
                  <a:pt x="3882066" y="1104792"/>
                  <a:pt x="3971931" y="1070592"/>
                </a:cubicBezTo>
                <a:lnTo>
                  <a:pt x="4108815" y="1016344"/>
                </a:lnTo>
                <a:lnTo>
                  <a:pt x="4119173" y="1017026"/>
                </a:lnTo>
                <a:lnTo>
                  <a:pt x="4143502" y="1017171"/>
                </a:lnTo>
                <a:lnTo>
                  <a:pt x="4101526" y="1037174"/>
                </a:lnTo>
                <a:cubicBezTo>
                  <a:pt x="4084773" y="1036761"/>
                  <a:pt x="4071401" y="1041899"/>
                  <a:pt x="4066284" y="1051146"/>
                </a:cubicBezTo>
                <a:cubicBezTo>
                  <a:pt x="4066284" y="1051146"/>
                  <a:pt x="4060527" y="1065842"/>
                  <a:pt x="4066284" y="1051146"/>
                </a:cubicBezTo>
                <a:cubicBezTo>
                  <a:pt x="4079017" y="1051459"/>
                  <a:pt x="4091627" y="1047083"/>
                  <a:pt x="4101526" y="1037174"/>
                </a:cubicBezTo>
                <a:lnTo>
                  <a:pt x="4144471" y="1024062"/>
                </a:lnTo>
                <a:lnTo>
                  <a:pt x="4145481" y="1034894"/>
                </a:lnTo>
                <a:cubicBezTo>
                  <a:pt x="4141765" y="1033584"/>
                  <a:pt x="4138581" y="1032460"/>
                  <a:pt x="4138581" y="1032460"/>
                </a:cubicBezTo>
                <a:cubicBezTo>
                  <a:pt x="4142563" y="1043174"/>
                  <a:pt x="4143909" y="1039352"/>
                  <a:pt x="4145481" y="1034894"/>
                </a:cubicBezTo>
                <a:lnTo>
                  <a:pt x="4161027" y="1033823"/>
                </a:lnTo>
                <a:lnTo>
                  <a:pt x="4121058" y="1051478"/>
                </a:lnTo>
                <a:lnTo>
                  <a:pt x="4107901" y="1054979"/>
                </a:lnTo>
                <a:cubicBezTo>
                  <a:pt x="4103605" y="1055894"/>
                  <a:pt x="4100997" y="1056093"/>
                  <a:pt x="4101336" y="1055138"/>
                </a:cubicBezTo>
                <a:lnTo>
                  <a:pt x="4103836" y="1059086"/>
                </a:lnTo>
                <a:lnTo>
                  <a:pt x="4050358" y="1082709"/>
                </a:lnTo>
                <a:lnTo>
                  <a:pt x="4032981" y="1084785"/>
                </a:lnTo>
                <a:cubicBezTo>
                  <a:pt x="4021914" y="1085908"/>
                  <a:pt x="4009237" y="1086944"/>
                  <a:pt x="3993089" y="1087877"/>
                </a:cubicBezTo>
                <a:cubicBezTo>
                  <a:pt x="3985373" y="1089453"/>
                  <a:pt x="3917596" y="1092058"/>
                  <a:pt x="3945491" y="1097594"/>
                </a:cubicBezTo>
                <a:cubicBezTo>
                  <a:pt x="3966486" y="1100698"/>
                  <a:pt x="4014613" y="1091168"/>
                  <a:pt x="4028704" y="1091838"/>
                </a:cubicBezTo>
                <a:lnTo>
                  <a:pt x="4029631" y="1091864"/>
                </a:lnTo>
                <a:lnTo>
                  <a:pt x="4015052" y="1098305"/>
                </a:lnTo>
                <a:cubicBezTo>
                  <a:pt x="3930863" y="1139966"/>
                  <a:pt x="3842012" y="1152618"/>
                  <a:pt x="3757276" y="1198951"/>
                </a:cubicBezTo>
                <a:cubicBezTo>
                  <a:pt x="3773334" y="1195247"/>
                  <a:pt x="3794483" y="1186835"/>
                  <a:pt x="3790701" y="1192746"/>
                </a:cubicBezTo>
                <a:lnTo>
                  <a:pt x="3778827" y="1202991"/>
                </a:lnTo>
                <a:lnTo>
                  <a:pt x="3694375" y="1213887"/>
                </a:lnTo>
                <a:lnTo>
                  <a:pt x="3758602" y="1212134"/>
                </a:lnTo>
                <a:lnTo>
                  <a:pt x="3754804" y="1213742"/>
                </a:lnTo>
                <a:cubicBezTo>
                  <a:pt x="3724725" y="1225778"/>
                  <a:pt x="3678271" y="1243671"/>
                  <a:pt x="3667419" y="1254532"/>
                </a:cubicBezTo>
                <a:cubicBezTo>
                  <a:pt x="3726817" y="1246623"/>
                  <a:pt x="3749325" y="1232338"/>
                  <a:pt x="3800649" y="1218763"/>
                </a:cubicBezTo>
                <a:cubicBezTo>
                  <a:pt x="3869824" y="1196255"/>
                  <a:pt x="3813382" y="1219077"/>
                  <a:pt x="3794345" y="1238132"/>
                </a:cubicBezTo>
                <a:cubicBezTo>
                  <a:pt x="3779877" y="1252615"/>
                  <a:pt x="3816854" y="1223848"/>
                  <a:pt x="3811099" y="1238544"/>
                </a:cubicBezTo>
                <a:cubicBezTo>
                  <a:pt x="3805343" y="1253241"/>
                  <a:pt x="3763246" y="1256890"/>
                  <a:pt x="3745399" y="1265822"/>
                </a:cubicBezTo>
                <a:cubicBezTo>
                  <a:pt x="3723985" y="1270763"/>
                  <a:pt x="3698641" y="1274825"/>
                  <a:pt x="3676225" y="1288331"/>
                </a:cubicBezTo>
                <a:cubicBezTo>
                  <a:pt x="3676225" y="1288331"/>
                  <a:pt x="3675036" y="1298454"/>
                  <a:pt x="3670468" y="1303027"/>
                </a:cubicBezTo>
                <a:cubicBezTo>
                  <a:pt x="3661208" y="1307485"/>
                  <a:pt x="3604768" y="1330306"/>
                  <a:pt x="3591488" y="1334665"/>
                </a:cubicBezTo>
                <a:cubicBezTo>
                  <a:pt x="3528620" y="1372166"/>
                  <a:pt x="3637603" y="1331115"/>
                  <a:pt x="3658924" y="1326953"/>
                </a:cubicBezTo>
                <a:cubicBezTo>
                  <a:pt x="3698187" y="1313081"/>
                  <a:pt x="3728647" y="1299773"/>
                  <a:pt x="3745400" y="1300186"/>
                </a:cubicBezTo>
                <a:cubicBezTo>
                  <a:pt x="3809455" y="1286924"/>
                  <a:pt x="3853286" y="1268479"/>
                  <a:pt x="3917251" y="1255997"/>
                </a:cubicBezTo>
                <a:cubicBezTo>
                  <a:pt x="3864282" y="1283587"/>
                  <a:pt x="3812929" y="1291696"/>
                  <a:pt x="3756487" y="1314517"/>
                </a:cubicBezTo>
                <a:cubicBezTo>
                  <a:pt x="3729835" y="1324013"/>
                  <a:pt x="3700471" y="1327975"/>
                  <a:pt x="3681435" y="1347031"/>
                </a:cubicBezTo>
                <a:cubicBezTo>
                  <a:pt x="3676319" y="1356276"/>
                  <a:pt x="3675770" y="1360949"/>
                  <a:pt x="3667089" y="1366203"/>
                </a:cubicBezTo>
                <a:cubicBezTo>
                  <a:pt x="3644671" y="1379708"/>
                  <a:pt x="3615734" y="1374311"/>
                  <a:pt x="3589295" y="1387717"/>
                </a:cubicBezTo>
                <a:cubicBezTo>
                  <a:pt x="3593316" y="1387815"/>
                  <a:pt x="3595175" y="1412072"/>
                  <a:pt x="3590484" y="1411956"/>
                </a:cubicBezTo>
                <a:cubicBezTo>
                  <a:pt x="3580707" y="1426554"/>
                  <a:pt x="3501635" y="1424608"/>
                  <a:pt x="3494782" y="1448649"/>
                </a:cubicBezTo>
                <a:cubicBezTo>
                  <a:pt x="3494782" y="1448649"/>
                  <a:pt x="3494707" y="1449281"/>
                  <a:pt x="3494614" y="1450072"/>
                </a:cubicBezTo>
                <a:lnTo>
                  <a:pt x="3494405" y="1451852"/>
                </a:lnTo>
                <a:lnTo>
                  <a:pt x="3494280" y="1452919"/>
                </a:lnTo>
                <a:cubicBezTo>
                  <a:pt x="3494224" y="1453395"/>
                  <a:pt x="3494262" y="1453078"/>
                  <a:pt x="3494336" y="1452445"/>
                </a:cubicBezTo>
                <a:lnTo>
                  <a:pt x="3494405" y="1451852"/>
                </a:lnTo>
                <a:lnTo>
                  <a:pt x="3494782" y="1448649"/>
                </a:lnTo>
                <a:cubicBezTo>
                  <a:pt x="3527618" y="1449458"/>
                  <a:pt x="3546654" y="1430402"/>
                  <a:pt x="3576686" y="1426454"/>
                </a:cubicBezTo>
                <a:cubicBezTo>
                  <a:pt x="3618782" y="1422805"/>
                  <a:pt x="3657497" y="1413605"/>
                  <a:pt x="3705256" y="1396038"/>
                </a:cubicBezTo>
                <a:cubicBezTo>
                  <a:pt x="3786491" y="1373828"/>
                  <a:pt x="3617046" y="1437601"/>
                  <a:pt x="3616498" y="1442274"/>
                </a:cubicBezTo>
                <a:lnTo>
                  <a:pt x="3665539" y="1448166"/>
                </a:lnTo>
                <a:cubicBezTo>
                  <a:pt x="3664990" y="1452838"/>
                  <a:pt x="3600385" y="1470772"/>
                  <a:pt x="3600385" y="1470772"/>
                </a:cubicBezTo>
                <a:cubicBezTo>
                  <a:pt x="3569927" y="1484081"/>
                  <a:pt x="3557742" y="1479094"/>
                  <a:pt x="3535233" y="1493379"/>
                </a:cubicBezTo>
                <a:cubicBezTo>
                  <a:pt x="3551987" y="1493792"/>
                  <a:pt x="3621161" y="1471284"/>
                  <a:pt x="3620612" y="1475956"/>
                </a:cubicBezTo>
                <a:cubicBezTo>
                  <a:pt x="3620475" y="1477124"/>
                  <a:pt x="3615974" y="1480040"/>
                  <a:pt x="3610373" y="1483478"/>
                </a:cubicBezTo>
                <a:lnTo>
                  <a:pt x="3605791" y="1486376"/>
                </a:lnTo>
                <a:lnTo>
                  <a:pt x="3534960" y="1495702"/>
                </a:lnTo>
                <a:lnTo>
                  <a:pt x="3500924" y="1500184"/>
                </a:lnTo>
                <a:cubicBezTo>
                  <a:pt x="3488998" y="1491682"/>
                  <a:pt x="3496656" y="1512286"/>
                  <a:pt x="3500924" y="1500184"/>
                </a:cubicBezTo>
                <a:cubicBezTo>
                  <a:pt x="3519920" y="1501330"/>
                  <a:pt x="3538488" y="1500938"/>
                  <a:pt x="3556839" y="1499787"/>
                </a:cubicBezTo>
                <a:lnTo>
                  <a:pt x="3592047" y="1496595"/>
                </a:lnTo>
                <a:lnTo>
                  <a:pt x="3589657" y="1500563"/>
                </a:lnTo>
                <a:cubicBezTo>
                  <a:pt x="3592702" y="1501188"/>
                  <a:pt x="3601172" y="1499884"/>
                  <a:pt x="3618327" y="1495424"/>
                </a:cubicBezTo>
                <a:lnTo>
                  <a:pt x="3624977" y="1493637"/>
                </a:lnTo>
                <a:lnTo>
                  <a:pt x="3666020" y="1490003"/>
                </a:lnTo>
                <a:cubicBezTo>
                  <a:pt x="3684342" y="1488931"/>
                  <a:pt x="3702869" y="1488659"/>
                  <a:pt x="3721810" y="1489964"/>
                </a:cubicBezTo>
                <a:cubicBezTo>
                  <a:pt x="3677395" y="1500806"/>
                  <a:pt x="3632716" y="1502242"/>
                  <a:pt x="3586994" y="1508326"/>
                </a:cubicBezTo>
                <a:cubicBezTo>
                  <a:pt x="3551648" y="1513769"/>
                  <a:pt x="3580359" y="1515297"/>
                  <a:pt x="3594980" y="1516154"/>
                </a:cubicBezTo>
                <a:lnTo>
                  <a:pt x="3761050" y="1501385"/>
                </a:lnTo>
                <a:lnTo>
                  <a:pt x="3755153" y="1503478"/>
                </a:lnTo>
                <a:cubicBezTo>
                  <a:pt x="3729263" y="1512213"/>
                  <a:pt x="3659328" y="1535482"/>
                  <a:pt x="3711322" y="1521923"/>
                </a:cubicBezTo>
                <a:cubicBezTo>
                  <a:pt x="3758078" y="1512922"/>
                  <a:pt x="3701515" y="1531054"/>
                  <a:pt x="3688266" y="1540881"/>
                </a:cubicBezTo>
                <a:cubicBezTo>
                  <a:pt x="3692285" y="1540980"/>
                  <a:pt x="3696307" y="1541078"/>
                  <a:pt x="3700328" y="1541177"/>
                </a:cubicBezTo>
                <a:cubicBezTo>
                  <a:pt x="3696307" y="1541078"/>
                  <a:pt x="3724147" y="1555821"/>
                  <a:pt x="3723507" y="1561271"/>
                </a:cubicBezTo>
                <a:cubicBezTo>
                  <a:pt x="3722413" y="1570617"/>
                  <a:pt x="3639409" y="1602156"/>
                  <a:pt x="3626128" y="1606514"/>
                </a:cubicBezTo>
                <a:cubicBezTo>
                  <a:pt x="3581111" y="1635083"/>
                  <a:pt x="3724789" y="1584733"/>
                  <a:pt x="3723600" y="1594856"/>
                </a:cubicBezTo>
                <a:cubicBezTo>
                  <a:pt x="3724332" y="1597216"/>
                  <a:pt x="3719435" y="1601001"/>
                  <a:pt x="3712419" y="1605136"/>
                </a:cubicBezTo>
                <a:lnTo>
                  <a:pt x="3704948" y="1609006"/>
                </a:lnTo>
                <a:lnTo>
                  <a:pt x="3590947" y="1620723"/>
                </a:lnTo>
                <a:cubicBezTo>
                  <a:pt x="3579819" y="1621812"/>
                  <a:pt x="3525051" y="1619692"/>
                  <a:pt x="3522131" y="1627972"/>
                </a:cubicBezTo>
                <a:cubicBezTo>
                  <a:pt x="3519438" y="1635617"/>
                  <a:pt x="3562503" y="1628598"/>
                  <a:pt x="3566220" y="1629908"/>
                </a:cubicBezTo>
                <a:cubicBezTo>
                  <a:pt x="3608348" y="1624708"/>
                  <a:pt x="3647488" y="1620781"/>
                  <a:pt x="3685533" y="1617632"/>
                </a:cubicBezTo>
                <a:lnTo>
                  <a:pt x="3688713" y="1617416"/>
                </a:lnTo>
                <a:lnTo>
                  <a:pt x="3688515" y="1617519"/>
                </a:lnTo>
                <a:cubicBezTo>
                  <a:pt x="3673015" y="1625045"/>
                  <a:pt x="3663063" y="1629682"/>
                  <a:pt x="3686715" y="1622844"/>
                </a:cubicBezTo>
                <a:lnTo>
                  <a:pt x="3724609" y="1614993"/>
                </a:lnTo>
                <a:lnTo>
                  <a:pt x="3798273" y="1610021"/>
                </a:lnTo>
                <a:lnTo>
                  <a:pt x="3808433" y="1608902"/>
                </a:lnTo>
                <a:lnTo>
                  <a:pt x="3776606" y="1622799"/>
                </a:lnTo>
                <a:cubicBezTo>
                  <a:pt x="3762903" y="1628625"/>
                  <a:pt x="3746752" y="1635255"/>
                  <a:pt x="3725977" y="1643334"/>
                </a:cubicBezTo>
                <a:cubicBezTo>
                  <a:pt x="3704109" y="1652168"/>
                  <a:pt x="3686715" y="1657207"/>
                  <a:pt x="3668866" y="1666139"/>
                </a:cubicBezTo>
                <a:cubicBezTo>
                  <a:pt x="3629180" y="1689373"/>
                  <a:pt x="3702373" y="1666964"/>
                  <a:pt x="3719674" y="1662704"/>
                </a:cubicBezTo>
                <a:cubicBezTo>
                  <a:pt x="3745656" y="1653191"/>
                  <a:pt x="3772644" y="1635111"/>
                  <a:pt x="3775019" y="1649228"/>
                </a:cubicBezTo>
                <a:cubicBezTo>
                  <a:pt x="3775567" y="1644556"/>
                  <a:pt x="3726072" y="1676919"/>
                  <a:pt x="3712821" y="1686746"/>
                </a:cubicBezTo>
                <a:cubicBezTo>
                  <a:pt x="3712821" y="1686746"/>
                  <a:pt x="3682787" y="1690692"/>
                  <a:pt x="3694423" y="1700349"/>
                </a:cubicBezTo>
                <a:cubicBezTo>
                  <a:pt x="3694423" y="1700349"/>
                  <a:pt x="3716294" y="1691516"/>
                  <a:pt x="3728904" y="1687141"/>
                </a:cubicBezTo>
                <a:cubicBezTo>
                  <a:pt x="3732500" y="1696601"/>
                  <a:pt x="3735424" y="1706046"/>
                  <a:pt x="3735424" y="1706046"/>
                </a:cubicBezTo>
                <a:cubicBezTo>
                  <a:pt x="3743464" y="1706244"/>
                  <a:pt x="3783183" y="1688477"/>
                  <a:pt x="3799936" y="1688890"/>
                </a:cubicBezTo>
                <a:cubicBezTo>
                  <a:pt x="3799936" y="1688890"/>
                  <a:pt x="3824730" y="1689500"/>
                  <a:pt x="3790252" y="1702708"/>
                </a:cubicBezTo>
                <a:cubicBezTo>
                  <a:pt x="3763598" y="1712206"/>
                  <a:pt x="3782087" y="1697822"/>
                  <a:pt x="3767620" y="1712304"/>
                </a:cubicBezTo>
                <a:cubicBezTo>
                  <a:pt x="3777518" y="1702396"/>
                  <a:pt x="3783825" y="1717389"/>
                  <a:pt x="3778707" y="1726635"/>
                </a:cubicBezTo>
                <a:cubicBezTo>
                  <a:pt x="3779849" y="1725491"/>
                  <a:pt x="3775595" y="1726314"/>
                  <a:pt x="3768561" y="1728264"/>
                </a:cubicBezTo>
                <a:lnTo>
                  <a:pt x="3746293" y="1735235"/>
                </a:lnTo>
                <a:lnTo>
                  <a:pt x="3745373" y="1735318"/>
                </a:lnTo>
                <a:cubicBezTo>
                  <a:pt x="3662784" y="1742905"/>
                  <a:pt x="3580659" y="1750657"/>
                  <a:pt x="3502379" y="1758511"/>
                </a:cubicBezTo>
                <a:cubicBezTo>
                  <a:pt x="3454271" y="1763751"/>
                  <a:pt x="3407416" y="1770509"/>
                  <a:pt x="3361656" y="1778188"/>
                </a:cubicBezTo>
                <a:lnTo>
                  <a:pt x="3286125" y="1792381"/>
                </a:lnTo>
                <a:lnTo>
                  <a:pt x="3285212" y="1799460"/>
                </a:lnTo>
                <a:cubicBezTo>
                  <a:pt x="3284861" y="1802733"/>
                  <a:pt x="3284919" y="1805650"/>
                  <a:pt x="3286388" y="1807342"/>
                </a:cubicBezTo>
                <a:lnTo>
                  <a:pt x="3286918" y="1810030"/>
                </a:lnTo>
                <a:lnTo>
                  <a:pt x="3387764" y="1789004"/>
                </a:lnTo>
                <a:cubicBezTo>
                  <a:pt x="3512428" y="1770646"/>
                  <a:pt x="3641891" y="1758994"/>
                  <a:pt x="3770762" y="1750714"/>
                </a:cubicBezTo>
                <a:lnTo>
                  <a:pt x="3774597" y="1750617"/>
                </a:lnTo>
                <a:lnTo>
                  <a:pt x="3756713" y="1758724"/>
                </a:lnTo>
                <a:lnTo>
                  <a:pt x="3754513" y="1760587"/>
                </a:lnTo>
                <a:lnTo>
                  <a:pt x="3748690" y="1760837"/>
                </a:lnTo>
                <a:cubicBezTo>
                  <a:pt x="3627211" y="1780316"/>
                  <a:pt x="3522781" y="1783606"/>
                  <a:pt x="3378964" y="1803805"/>
                </a:cubicBezTo>
                <a:lnTo>
                  <a:pt x="3289252" y="1821863"/>
                </a:lnTo>
                <a:lnTo>
                  <a:pt x="3291051" y="1830986"/>
                </a:lnTo>
                <a:lnTo>
                  <a:pt x="3291014" y="1836363"/>
                </a:lnTo>
                <a:lnTo>
                  <a:pt x="3381069" y="1818154"/>
                </a:lnTo>
                <a:cubicBezTo>
                  <a:pt x="3400446" y="1815675"/>
                  <a:pt x="3465585" y="1798534"/>
                  <a:pt x="3453602" y="1812214"/>
                </a:cubicBezTo>
                <a:cubicBezTo>
                  <a:pt x="3459971" y="1814459"/>
                  <a:pt x="3466874" y="1816893"/>
                  <a:pt x="3472754" y="1810371"/>
                </a:cubicBezTo>
                <a:cubicBezTo>
                  <a:pt x="3567097" y="1803524"/>
                  <a:pt x="3661477" y="1788098"/>
                  <a:pt x="3768275" y="1789941"/>
                </a:cubicBezTo>
                <a:cubicBezTo>
                  <a:pt x="3672055" y="1800423"/>
                  <a:pt x="3556457" y="1813382"/>
                  <a:pt x="3457052" y="1822741"/>
                </a:cubicBezTo>
                <a:cubicBezTo>
                  <a:pt x="3441615" y="1825891"/>
                  <a:pt x="3354463" y="1830975"/>
                  <a:pt x="3351769" y="1838619"/>
                </a:cubicBezTo>
                <a:cubicBezTo>
                  <a:pt x="3338926" y="1864886"/>
                  <a:pt x="3633425" y="1835502"/>
                  <a:pt x="3368227" y="1844421"/>
                </a:cubicBezTo>
                <a:cubicBezTo>
                  <a:pt x="3379662" y="1844156"/>
                  <a:pt x="3390567" y="1843702"/>
                  <a:pt x="3395856" y="1840554"/>
                </a:cubicBezTo>
                <a:cubicBezTo>
                  <a:pt x="3519497" y="1813243"/>
                  <a:pt x="3646266" y="1809235"/>
                  <a:pt x="3764499" y="1810812"/>
                </a:cubicBezTo>
                <a:cubicBezTo>
                  <a:pt x="3623867" y="1832132"/>
                  <a:pt x="3482745" y="1844688"/>
                  <a:pt x="3337355" y="1869345"/>
                </a:cubicBezTo>
                <a:lnTo>
                  <a:pt x="3301936" y="1877226"/>
                </a:lnTo>
                <a:lnTo>
                  <a:pt x="3302671" y="1879256"/>
                </a:lnTo>
                <a:lnTo>
                  <a:pt x="3300687" y="1889023"/>
                </a:lnTo>
                <a:lnTo>
                  <a:pt x="3382111" y="1872769"/>
                </a:lnTo>
                <a:cubicBezTo>
                  <a:pt x="3498285" y="1852673"/>
                  <a:pt x="3615904" y="1838635"/>
                  <a:pt x="3734443" y="1831726"/>
                </a:cubicBezTo>
                <a:cubicBezTo>
                  <a:pt x="3779878" y="1829839"/>
                  <a:pt x="3834380" y="1822554"/>
                  <a:pt x="3862764" y="1836859"/>
                </a:cubicBezTo>
                <a:cubicBezTo>
                  <a:pt x="3883757" y="1839962"/>
                  <a:pt x="3885330" y="1835503"/>
                  <a:pt x="3896233" y="1835051"/>
                </a:cubicBezTo>
                <a:cubicBezTo>
                  <a:pt x="3923637" y="1831821"/>
                  <a:pt x="3944854" y="1834288"/>
                  <a:pt x="3916410" y="1842163"/>
                </a:cubicBezTo>
                <a:cubicBezTo>
                  <a:pt x="3865095" y="1850570"/>
                  <a:pt x="3837997" y="1854624"/>
                  <a:pt x="3792563" y="1856511"/>
                </a:cubicBezTo>
                <a:cubicBezTo>
                  <a:pt x="3641841" y="1874276"/>
                  <a:pt x="3513727" y="1882107"/>
                  <a:pt x="3360616" y="1908339"/>
                </a:cubicBezTo>
                <a:lnTo>
                  <a:pt x="3305990" y="1918106"/>
                </a:lnTo>
                <a:lnTo>
                  <a:pt x="3306826" y="1919169"/>
                </a:lnTo>
                <a:cubicBezTo>
                  <a:pt x="3306885" y="1922084"/>
                  <a:pt x="3304652" y="1924023"/>
                  <a:pt x="3303141" y="1926078"/>
                </a:cubicBezTo>
                <a:lnTo>
                  <a:pt x="3303397" y="1929171"/>
                </a:lnTo>
                <a:lnTo>
                  <a:pt x="3344915" y="1920708"/>
                </a:lnTo>
                <a:cubicBezTo>
                  <a:pt x="3476215" y="1895380"/>
                  <a:pt x="3631203" y="1884133"/>
                  <a:pt x="3764608" y="1873153"/>
                </a:cubicBezTo>
                <a:cubicBezTo>
                  <a:pt x="3786947" y="1872436"/>
                  <a:pt x="3817763" y="1869692"/>
                  <a:pt x="3828667" y="1869240"/>
                </a:cubicBezTo>
                <a:cubicBezTo>
                  <a:pt x="3841941" y="1873918"/>
                  <a:pt x="3829690" y="1878194"/>
                  <a:pt x="3839247" y="1881563"/>
                </a:cubicBezTo>
                <a:cubicBezTo>
                  <a:pt x="3839247" y="1881563"/>
                  <a:pt x="3855705" y="1887364"/>
                  <a:pt x="3857053" y="1883543"/>
                </a:cubicBezTo>
                <a:cubicBezTo>
                  <a:pt x="3855705" y="1887364"/>
                  <a:pt x="3815826" y="1895506"/>
                  <a:pt x="3780477" y="1900950"/>
                </a:cubicBezTo>
                <a:cubicBezTo>
                  <a:pt x="3777292" y="1899827"/>
                  <a:pt x="3777292" y="1899827"/>
                  <a:pt x="3778640" y="1896006"/>
                </a:cubicBezTo>
                <a:cubicBezTo>
                  <a:pt x="3777292" y="1899827"/>
                  <a:pt x="3825423" y="1890296"/>
                  <a:pt x="3837899" y="1885385"/>
                </a:cubicBezTo>
                <a:cubicBezTo>
                  <a:pt x="3668821" y="1914583"/>
                  <a:pt x="3718257" y="1909809"/>
                  <a:pt x="3780477" y="1900950"/>
                </a:cubicBezTo>
                <a:lnTo>
                  <a:pt x="3783356" y="1904515"/>
                </a:lnTo>
                <a:lnTo>
                  <a:pt x="3760483" y="1910943"/>
                </a:lnTo>
                <a:cubicBezTo>
                  <a:pt x="3732859" y="1915807"/>
                  <a:pt x="3703126" y="1913786"/>
                  <a:pt x="3672007" y="1915706"/>
                </a:cubicBezTo>
                <a:cubicBezTo>
                  <a:pt x="3575001" y="1928416"/>
                  <a:pt x="3478184" y="1941014"/>
                  <a:pt x="3382583" y="1956726"/>
                </a:cubicBezTo>
                <a:lnTo>
                  <a:pt x="3316426" y="1968952"/>
                </a:lnTo>
                <a:lnTo>
                  <a:pt x="3313804" y="1980369"/>
                </a:lnTo>
                <a:cubicBezTo>
                  <a:pt x="3314039" y="1992035"/>
                  <a:pt x="3326282" y="2006131"/>
                  <a:pt x="3332765" y="2019293"/>
                </a:cubicBezTo>
                <a:cubicBezTo>
                  <a:pt x="3335470" y="2034749"/>
                  <a:pt x="3330202" y="2058117"/>
                  <a:pt x="3339135" y="2074099"/>
                </a:cubicBezTo>
                <a:cubicBezTo>
                  <a:pt x="3339743" y="2080495"/>
                  <a:pt x="3348439" y="2084812"/>
                  <a:pt x="3351377" y="2088195"/>
                </a:cubicBezTo>
                <a:cubicBezTo>
                  <a:pt x="3351750" y="2106664"/>
                  <a:pt x="3346347" y="2123225"/>
                  <a:pt x="3352362" y="2136798"/>
                </a:cubicBezTo>
                <a:cubicBezTo>
                  <a:pt x="3355417" y="2146013"/>
                  <a:pt x="3367541" y="2154277"/>
                  <a:pt x="3370597" y="2163493"/>
                </a:cubicBezTo>
                <a:cubicBezTo>
                  <a:pt x="3370717" y="2169326"/>
                  <a:pt x="3365213" y="2181028"/>
                  <a:pt x="3365331" y="2186861"/>
                </a:cubicBezTo>
                <a:cubicBezTo>
                  <a:pt x="3365449" y="2192692"/>
                  <a:pt x="3374753" y="2203406"/>
                  <a:pt x="3380747" y="2216005"/>
                </a:cubicBezTo>
                <a:cubicBezTo>
                  <a:pt x="3384294" y="2225784"/>
                  <a:pt x="3378419" y="2242755"/>
                  <a:pt x="3384903" y="2255918"/>
                </a:cubicBezTo>
                <a:cubicBezTo>
                  <a:pt x="3387726" y="2277206"/>
                  <a:pt x="3394092" y="2284537"/>
                  <a:pt x="3394583" y="2308838"/>
                </a:cubicBezTo>
                <a:cubicBezTo>
                  <a:pt x="3394818" y="2320503"/>
                  <a:pt x="3392000" y="2322952"/>
                  <a:pt x="3394585" y="2332575"/>
                </a:cubicBezTo>
                <a:cubicBezTo>
                  <a:pt x="3398130" y="2342353"/>
                  <a:pt x="3419420" y="2354529"/>
                  <a:pt x="3419068" y="2360769"/>
                </a:cubicBezTo>
                <a:cubicBezTo>
                  <a:pt x="3425671" y="2379764"/>
                  <a:pt x="3414274" y="2383726"/>
                  <a:pt x="3414038" y="2395800"/>
                </a:cubicBezTo>
                <a:cubicBezTo>
                  <a:pt x="3417351" y="2417653"/>
                  <a:pt x="3423224" y="2400681"/>
                  <a:pt x="3426400" y="2415730"/>
                </a:cubicBezTo>
                <a:cubicBezTo>
                  <a:pt x="3426400" y="2415730"/>
                  <a:pt x="3425931" y="2419226"/>
                  <a:pt x="3425367" y="2424539"/>
                </a:cubicBezTo>
                <a:lnTo>
                  <a:pt x="3424116" y="2439758"/>
                </a:lnTo>
                <a:lnTo>
                  <a:pt x="3424255" y="2446585"/>
                </a:lnTo>
                <a:cubicBezTo>
                  <a:pt x="3424361" y="2451810"/>
                  <a:pt x="3424478" y="2457643"/>
                  <a:pt x="3424596" y="2463475"/>
                </a:cubicBezTo>
                <a:lnTo>
                  <a:pt x="3429556" y="2474645"/>
                </a:lnTo>
                <a:lnTo>
                  <a:pt x="3431407" y="2473356"/>
                </a:lnTo>
                <a:cubicBezTo>
                  <a:pt x="3434662" y="2468026"/>
                  <a:pt x="3436313" y="2456576"/>
                  <a:pt x="3436313" y="2456576"/>
                </a:cubicBezTo>
                <a:cubicBezTo>
                  <a:pt x="3442307" y="2469176"/>
                  <a:pt x="3436079" y="2468649"/>
                  <a:pt x="3436922" y="2486710"/>
                </a:cubicBezTo>
                <a:cubicBezTo>
                  <a:pt x="3439978" y="2495926"/>
                  <a:pt x="3445854" y="2502693"/>
                  <a:pt x="3448930" y="2512879"/>
                </a:cubicBezTo>
                <a:lnTo>
                  <a:pt x="3450388" y="2525728"/>
                </a:lnTo>
                <a:lnTo>
                  <a:pt x="3460423" y="2523657"/>
                </a:lnTo>
                <a:lnTo>
                  <a:pt x="3454881" y="2526004"/>
                </a:lnTo>
                <a:lnTo>
                  <a:pt x="3450580" y="2527427"/>
                </a:lnTo>
                <a:lnTo>
                  <a:pt x="3450895" y="2530213"/>
                </a:lnTo>
                <a:cubicBezTo>
                  <a:pt x="3451092" y="2536967"/>
                  <a:pt x="3451245" y="2544500"/>
                  <a:pt x="3452596" y="2552228"/>
                </a:cubicBezTo>
                <a:lnTo>
                  <a:pt x="3456821" y="2565613"/>
                </a:lnTo>
                <a:lnTo>
                  <a:pt x="3559910" y="2541734"/>
                </a:lnTo>
                <a:cubicBezTo>
                  <a:pt x="3584607" y="2538042"/>
                  <a:pt x="3608471" y="2537589"/>
                  <a:pt x="3630174" y="2531790"/>
                </a:cubicBezTo>
                <a:lnTo>
                  <a:pt x="3647976" y="2525072"/>
                </a:lnTo>
                <a:lnTo>
                  <a:pt x="3648646" y="2525768"/>
                </a:lnTo>
                <a:cubicBezTo>
                  <a:pt x="3649738" y="2526050"/>
                  <a:pt x="3650704" y="2525461"/>
                  <a:pt x="3651109" y="2523890"/>
                </a:cubicBezTo>
                <a:lnTo>
                  <a:pt x="3647976" y="2525072"/>
                </a:lnTo>
                <a:lnTo>
                  <a:pt x="3645432" y="2522427"/>
                </a:lnTo>
                <a:cubicBezTo>
                  <a:pt x="3673257" y="2515629"/>
                  <a:pt x="3704513" y="2506363"/>
                  <a:pt x="3705321" y="2503221"/>
                </a:cubicBezTo>
                <a:cubicBezTo>
                  <a:pt x="3704513" y="2506363"/>
                  <a:pt x="3690977" y="2502877"/>
                  <a:pt x="3690977" y="2502877"/>
                </a:cubicBezTo>
                <a:cubicBezTo>
                  <a:pt x="3683117" y="2500852"/>
                  <a:pt x="3692596" y="2496591"/>
                  <a:pt x="3681680" y="2493779"/>
                </a:cubicBezTo>
                <a:cubicBezTo>
                  <a:pt x="3673011" y="2494898"/>
                  <a:pt x="3648615" y="2499228"/>
                  <a:pt x="3630841" y="2501351"/>
                </a:cubicBezTo>
                <a:cubicBezTo>
                  <a:pt x="3604422" y="2505858"/>
                  <a:pt x="3576926" y="2510471"/>
                  <a:pt x="3548936" y="2515315"/>
                </a:cubicBezTo>
                <a:lnTo>
                  <a:pt x="3478034" y="2528132"/>
                </a:lnTo>
                <a:lnTo>
                  <a:pt x="3495351" y="2523214"/>
                </a:lnTo>
                <a:cubicBezTo>
                  <a:pt x="3526292" y="2516521"/>
                  <a:pt x="3557156" y="2511483"/>
                  <a:pt x="3587194" y="2506932"/>
                </a:cubicBezTo>
                <a:cubicBezTo>
                  <a:pt x="3647139" y="2498353"/>
                  <a:pt x="3712268" y="2480496"/>
                  <a:pt x="3776212" y="2469038"/>
                </a:cubicBezTo>
                <a:cubicBezTo>
                  <a:pt x="3810520" y="2464189"/>
                  <a:pt x="3844517" y="2458283"/>
                  <a:pt x="3877327" y="2452910"/>
                </a:cubicBezTo>
                <a:cubicBezTo>
                  <a:pt x="3910140" y="2447536"/>
                  <a:pt x="3941767" y="2442695"/>
                  <a:pt x="3971336" y="2439978"/>
                </a:cubicBezTo>
                <a:cubicBezTo>
                  <a:pt x="3937025" y="2448456"/>
                  <a:pt x="3898047" y="2455173"/>
                  <a:pt x="3861925" y="2459835"/>
                </a:cubicBezTo>
                <a:lnTo>
                  <a:pt x="3825432" y="2467751"/>
                </a:lnTo>
                <a:cubicBezTo>
                  <a:pt x="3823679" y="2474560"/>
                  <a:pt x="3853313" y="2471580"/>
                  <a:pt x="3859361" y="2469787"/>
                </a:cubicBezTo>
                <a:cubicBezTo>
                  <a:pt x="3940272" y="2459348"/>
                  <a:pt x="4033224" y="2434693"/>
                  <a:pt x="4105459" y="2432631"/>
                </a:cubicBezTo>
                <a:cubicBezTo>
                  <a:pt x="4036901" y="2452956"/>
                  <a:pt x="3949378" y="2458341"/>
                  <a:pt x="3878574" y="2474736"/>
                </a:cubicBezTo>
                <a:cubicBezTo>
                  <a:pt x="3899912" y="2469620"/>
                  <a:pt x="3860798" y="2476861"/>
                  <a:pt x="3862475" y="2481203"/>
                </a:cubicBezTo>
                <a:cubicBezTo>
                  <a:pt x="3866096" y="2488839"/>
                  <a:pt x="3877764" y="2477879"/>
                  <a:pt x="3877764" y="2477879"/>
                </a:cubicBezTo>
                <a:cubicBezTo>
                  <a:pt x="3921244" y="2471762"/>
                  <a:pt x="3963195" y="2465252"/>
                  <a:pt x="4004234" y="2459345"/>
                </a:cubicBezTo>
                <a:lnTo>
                  <a:pt x="4085589" y="2449315"/>
                </a:lnTo>
                <a:lnTo>
                  <a:pt x="4074830" y="2454049"/>
                </a:lnTo>
                <a:lnTo>
                  <a:pt x="4074380" y="2454304"/>
                </a:lnTo>
                <a:lnTo>
                  <a:pt x="4070831" y="2454993"/>
                </a:lnTo>
                <a:cubicBezTo>
                  <a:pt x="4061726" y="2455999"/>
                  <a:pt x="4014753" y="2461216"/>
                  <a:pt x="4013944" y="2464359"/>
                </a:cubicBezTo>
                <a:cubicBezTo>
                  <a:pt x="4011379" y="2474312"/>
                  <a:pt x="4059161" y="2465953"/>
                  <a:pt x="4053923" y="2464603"/>
                </a:cubicBezTo>
                <a:lnTo>
                  <a:pt x="4057977" y="2463851"/>
                </a:lnTo>
                <a:lnTo>
                  <a:pt x="4055906" y="2469569"/>
                </a:lnTo>
                <a:cubicBezTo>
                  <a:pt x="4058242" y="2469688"/>
                  <a:pt x="4063167" y="2468187"/>
                  <a:pt x="4069253" y="2465888"/>
                </a:cubicBezTo>
                <a:lnTo>
                  <a:pt x="4084637" y="2459480"/>
                </a:lnTo>
                <a:lnTo>
                  <a:pt x="4096093" y="2458148"/>
                </a:lnTo>
                <a:cubicBezTo>
                  <a:pt x="4103141" y="2463316"/>
                  <a:pt x="4060972" y="2469771"/>
                  <a:pt x="4060972" y="2469771"/>
                </a:cubicBezTo>
                <a:cubicBezTo>
                  <a:pt x="3980935" y="2480435"/>
                  <a:pt x="3910940" y="2493687"/>
                  <a:pt x="3844947" y="2504059"/>
                </a:cubicBezTo>
                <a:cubicBezTo>
                  <a:pt x="3838899" y="2505852"/>
                  <a:pt x="3761853" y="2513936"/>
                  <a:pt x="3761910" y="2524564"/>
                </a:cubicBezTo>
                <a:cubicBezTo>
                  <a:pt x="3762911" y="2531525"/>
                  <a:pt x="3814559" y="2520809"/>
                  <a:pt x="3773770" y="2523709"/>
                </a:cubicBezTo>
                <a:cubicBezTo>
                  <a:pt x="3836334" y="2515805"/>
                  <a:pt x="3890603" y="2505763"/>
                  <a:pt x="3950682" y="2496661"/>
                </a:cubicBezTo>
                <a:cubicBezTo>
                  <a:pt x="3953302" y="2497336"/>
                  <a:pt x="4012381" y="2481273"/>
                  <a:pt x="4017247" y="2485877"/>
                </a:cubicBezTo>
                <a:cubicBezTo>
                  <a:pt x="4019924" y="2497181"/>
                  <a:pt x="3979371" y="2497348"/>
                  <a:pt x="3979371" y="2497348"/>
                </a:cubicBezTo>
                <a:cubicBezTo>
                  <a:pt x="3900709" y="2511719"/>
                  <a:pt x="3857728" y="2521316"/>
                  <a:pt x="3782494" y="2533219"/>
                </a:cubicBezTo>
                <a:cubicBezTo>
                  <a:pt x="3776446" y="2535012"/>
                  <a:pt x="3704777" y="2543921"/>
                  <a:pt x="3705642" y="2551405"/>
                </a:cubicBezTo>
                <a:cubicBezTo>
                  <a:pt x="3710509" y="2556012"/>
                  <a:pt x="3766531" y="2539160"/>
                  <a:pt x="3760481" y="2540955"/>
                </a:cubicBezTo>
                <a:cubicBezTo>
                  <a:pt x="3780876" y="2539504"/>
                  <a:pt x="3793410" y="2536030"/>
                  <a:pt x="3816996" y="2534844"/>
                </a:cubicBezTo>
                <a:cubicBezTo>
                  <a:pt x="3784932" y="2547253"/>
                  <a:pt x="3750431" y="2545627"/>
                  <a:pt x="3719178" y="2554893"/>
                </a:cubicBezTo>
                <a:cubicBezTo>
                  <a:pt x="3710509" y="2556012"/>
                  <a:pt x="3702269" y="2564502"/>
                  <a:pt x="3689733" y="2567977"/>
                </a:cubicBezTo>
                <a:cubicBezTo>
                  <a:pt x="3658107" y="2580498"/>
                  <a:pt x="3610260" y="2585489"/>
                  <a:pt x="3579006" y="2594756"/>
                </a:cubicBezTo>
                <a:cubicBezTo>
                  <a:pt x="3588922" y="2590607"/>
                  <a:pt x="3563716" y="2598079"/>
                  <a:pt x="3562907" y="2601222"/>
                </a:cubicBezTo>
                <a:cubicBezTo>
                  <a:pt x="3560343" y="2611174"/>
                  <a:pt x="3589922" y="2597568"/>
                  <a:pt x="3592542" y="2598242"/>
                </a:cubicBezTo>
                <a:cubicBezTo>
                  <a:pt x="3675073" y="2581516"/>
                  <a:pt x="3754544" y="2564002"/>
                  <a:pt x="3831589" y="2555918"/>
                </a:cubicBezTo>
                <a:cubicBezTo>
                  <a:pt x="3759468" y="2579235"/>
                  <a:pt x="3702896" y="2574718"/>
                  <a:pt x="3632957" y="2598598"/>
                </a:cubicBezTo>
                <a:cubicBezTo>
                  <a:pt x="3633902" y="2594931"/>
                  <a:pt x="3587415" y="2618148"/>
                  <a:pt x="3611811" y="2613818"/>
                </a:cubicBezTo>
                <a:cubicBezTo>
                  <a:pt x="3696959" y="2597767"/>
                  <a:pt x="3769946" y="2581935"/>
                  <a:pt x="3847800" y="2570708"/>
                </a:cubicBezTo>
                <a:cubicBezTo>
                  <a:pt x="3866147" y="2568171"/>
                  <a:pt x="3909992" y="2566059"/>
                  <a:pt x="3869631" y="2576331"/>
                </a:cubicBezTo>
                <a:cubicBezTo>
                  <a:pt x="3820603" y="2587722"/>
                  <a:pt x="3767575" y="2601991"/>
                  <a:pt x="3713306" y="2612032"/>
                </a:cubicBezTo>
                <a:cubicBezTo>
                  <a:pt x="3698017" y="2615356"/>
                  <a:pt x="3642501" y="2628427"/>
                  <a:pt x="3687292" y="2622648"/>
                </a:cubicBezTo>
                <a:cubicBezTo>
                  <a:pt x="3729462" y="2616194"/>
                  <a:pt x="3775095" y="2607141"/>
                  <a:pt x="3819573" y="2598278"/>
                </a:cubicBezTo>
                <a:lnTo>
                  <a:pt x="3872778" y="2587844"/>
                </a:lnTo>
                <a:lnTo>
                  <a:pt x="3851811" y="2601054"/>
                </a:lnTo>
                <a:cubicBezTo>
                  <a:pt x="3827538" y="2625746"/>
                  <a:pt x="3864980" y="2607752"/>
                  <a:pt x="3888378" y="2594390"/>
                </a:cubicBezTo>
                <a:lnTo>
                  <a:pt x="3920647" y="2579268"/>
                </a:lnTo>
                <a:lnTo>
                  <a:pt x="3944922" y="2575056"/>
                </a:lnTo>
                <a:lnTo>
                  <a:pt x="3947848" y="2574537"/>
                </a:lnTo>
                <a:lnTo>
                  <a:pt x="3935297" y="2581366"/>
                </a:lnTo>
                <a:cubicBezTo>
                  <a:pt x="3918440" y="2590638"/>
                  <a:pt x="3901594" y="2599518"/>
                  <a:pt x="3884806" y="2606517"/>
                </a:cubicBezTo>
                <a:cubicBezTo>
                  <a:pt x="3847900" y="2624479"/>
                  <a:pt x="3800945" y="2638680"/>
                  <a:pt x="3763927" y="2660407"/>
                </a:cubicBezTo>
                <a:cubicBezTo>
                  <a:pt x="3723157" y="2682370"/>
                  <a:pt x="3780536" y="2659373"/>
                  <a:pt x="3803803" y="2650406"/>
                </a:cubicBezTo>
                <a:cubicBezTo>
                  <a:pt x="3827069" y="2641439"/>
                  <a:pt x="3854103" y="2631610"/>
                  <a:pt x="3861181" y="2627409"/>
                </a:cubicBezTo>
                <a:cubicBezTo>
                  <a:pt x="3867612" y="2627009"/>
                  <a:pt x="3881007" y="2626174"/>
                  <a:pt x="3884223" y="2625974"/>
                </a:cubicBezTo>
                <a:cubicBezTo>
                  <a:pt x="3893980" y="2621608"/>
                  <a:pt x="3897844" y="2617608"/>
                  <a:pt x="3904406" y="2612813"/>
                </a:cubicBezTo>
                <a:cubicBezTo>
                  <a:pt x="3907619" y="2612613"/>
                  <a:pt x="3917668" y="2616372"/>
                  <a:pt x="3927981" y="2611345"/>
                </a:cubicBezTo>
                <a:cubicBezTo>
                  <a:pt x="3937738" y="2606978"/>
                  <a:pt x="3961249" y="2589851"/>
                  <a:pt x="3981723" y="2584817"/>
                </a:cubicBezTo>
                <a:cubicBezTo>
                  <a:pt x="4015169" y="2575215"/>
                  <a:pt x="3967857" y="2601342"/>
                  <a:pt x="3957565" y="2605743"/>
                </a:cubicBezTo>
                <a:cubicBezTo>
                  <a:pt x="3943924" y="2614737"/>
                  <a:pt x="3927737" y="2619505"/>
                  <a:pt x="3920658" y="2623705"/>
                </a:cubicBezTo>
                <a:cubicBezTo>
                  <a:pt x="3917331" y="2627670"/>
                  <a:pt x="3917086" y="2635830"/>
                  <a:pt x="3910543" y="2639997"/>
                </a:cubicBezTo>
                <a:cubicBezTo>
                  <a:pt x="3901735" y="2648377"/>
                  <a:pt x="3883182" y="2656268"/>
                  <a:pt x="3862633" y="2663813"/>
                </a:cubicBezTo>
                <a:lnTo>
                  <a:pt x="3802959" y="2685480"/>
                </a:lnTo>
                <a:lnTo>
                  <a:pt x="3804203" y="2684864"/>
                </a:lnTo>
                <a:lnTo>
                  <a:pt x="3807215" y="2683432"/>
                </a:lnTo>
                <a:cubicBezTo>
                  <a:pt x="3807766" y="2683158"/>
                  <a:pt x="3807455" y="2683284"/>
                  <a:pt x="3806531" y="2683714"/>
                </a:cubicBezTo>
                <a:lnTo>
                  <a:pt x="3804203" y="2684864"/>
                </a:lnTo>
                <a:lnTo>
                  <a:pt x="3802750" y="2685556"/>
                </a:lnTo>
                <a:lnTo>
                  <a:pt x="3802959" y="2685480"/>
                </a:lnTo>
                <a:lnTo>
                  <a:pt x="3795555" y="2689135"/>
                </a:lnTo>
                <a:cubicBezTo>
                  <a:pt x="3785913" y="2694122"/>
                  <a:pt x="3774214" y="2700803"/>
                  <a:pt x="3776024" y="2702882"/>
                </a:cubicBezTo>
                <a:cubicBezTo>
                  <a:pt x="3779014" y="2710214"/>
                  <a:pt x="3816146" y="2684721"/>
                  <a:pt x="3816146" y="2684721"/>
                </a:cubicBezTo>
                <a:cubicBezTo>
                  <a:pt x="3863232" y="2666125"/>
                  <a:pt x="3900137" y="2648164"/>
                  <a:pt x="3943472" y="2629801"/>
                </a:cubicBezTo>
                <a:cubicBezTo>
                  <a:pt x="3953766" y="2625401"/>
                  <a:pt x="3967161" y="2624566"/>
                  <a:pt x="3983886" y="2619766"/>
                </a:cubicBezTo>
                <a:cubicBezTo>
                  <a:pt x="4003936" y="2610998"/>
                  <a:pt x="4010610" y="2602439"/>
                  <a:pt x="4023893" y="2605369"/>
                </a:cubicBezTo>
                <a:cubicBezTo>
                  <a:pt x="4033941" y="2609130"/>
                  <a:pt x="4033604" y="2620428"/>
                  <a:pt x="4040033" y="2620027"/>
                </a:cubicBezTo>
                <a:cubicBezTo>
                  <a:pt x="4056644" y="2618993"/>
                  <a:pt x="4104068" y="2589098"/>
                  <a:pt x="4124137" y="2579704"/>
                </a:cubicBezTo>
                <a:lnTo>
                  <a:pt x="4156535" y="2564268"/>
                </a:lnTo>
                <a:lnTo>
                  <a:pt x="4160821" y="2564754"/>
                </a:lnTo>
                <a:lnTo>
                  <a:pt x="4173235" y="2565024"/>
                </a:lnTo>
                <a:lnTo>
                  <a:pt x="4162993" y="2570314"/>
                </a:lnTo>
                <a:cubicBezTo>
                  <a:pt x="4113778" y="2595229"/>
                  <a:pt x="4063275" y="2620772"/>
                  <a:pt x="4009201" y="2649514"/>
                </a:cubicBezTo>
                <a:cubicBezTo>
                  <a:pt x="3999443" y="2653881"/>
                  <a:pt x="3976063" y="2666615"/>
                  <a:pt x="3948916" y="2680209"/>
                </a:cubicBezTo>
                <a:cubicBezTo>
                  <a:pt x="3938622" y="2684609"/>
                  <a:pt x="3861596" y="2720733"/>
                  <a:pt x="3904819" y="2706136"/>
                </a:cubicBezTo>
                <a:cubicBezTo>
                  <a:pt x="3945344" y="2692335"/>
                  <a:pt x="3884635" y="2719297"/>
                  <a:pt x="3878093" y="2723464"/>
                </a:cubicBezTo>
                <a:cubicBezTo>
                  <a:pt x="3874229" y="2727463"/>
                  <a:pt x="3864116" y="2743757"/>
                  <a:pt x="3867217" y="2747322"/>
                </a:cubicBezTo>
                <a:cubicBezTo>
                  <a:pt x="3870432" y="2747122"/>
                  <a:pt x="3954536" y="2706799"/>
                  <a:pt x="3964831" y="2702398"/>
                </a:cubicBezTo>
                <a:cubicBezTo>
                  <a:pt x="3991310" y="2693231"/>
                  <a:pt x="4015130" y="2683602"/>
                  <a:pt x="4035070" y="2678601"/>
                </a:cubicBezTo>
                <a:cubicBezTo>
                  <a:pt x="4038284" y="2678400"/>
                  <a:pt x="4048352" y="2681533"/>
                  <a:pt x="4051567" y="2681332"/>
                </a:cubicBezTo>
                <a:cubicBezTo>
                  <a:pt x="4081685" y="2675698"/>
                  <a:pt x="4122501" y="2634311"/>
                  <a:pt x="4125360" y="2646037"/>
                </a:cubicBezTo>
                <a:cubicBezTo>
                  <a:pt x="4125360" y="2646037"/>
                  <a:pt x="4115489" y="2654170"/>
                  <a:pt x="4108835" y="2662102"/>
                </a:cubicBezTo>
                <a:lnTo>
                  <a:pt x="4109139" y="2660081"/>
                </a:lnTo>
                <a:lnTo>
                  <a:pt x="4112161" y="2658137"/>
                </a:lnTo>
                <a:cubicBezTo>
                  <a:pt x="4110553" y="2658237"/>
                  <a:pt x="4109750" y="2658285"/>
                  <a:pt x="4109335" y="2658782"/>
                </a:cubicBezTo>
                <a:lnTo>
                  <a:pt x="4109139" y="2660081"/>
                </a:lnTo>
                <a:lnTo>
                  <a:pt x="4103581" y="2663659"/>
                </a:lnTo>
                <a:lnTo>
                  <a:pt x="4099458" y="2664879"/>
                </a:lnTo>
                <a:cubicBezTo>
                  <a:pt x="4096947" y="2666132"/>
                  <a:pt x="4095306" y="2667331"/>
                  <a:pt x="4095306" y="2667331"/>
                </a:cubicBezTo>
                <a:cubicBezTo>
                  <a:pt x="4095306" y="2667331"/>
                  <a:pt x="4094969" y="2678628"/>
                  <a:pt x="4087872" y="2683456"/>
                </a:cubicBezTo>
                <a:cubicBezTo>
                  <a:pt x="4074137" y="2695588"/>
                  <a:pt x="4030914" y="2710184"/>
                  <a:pt x="4017293" y="2718552"/>
                </a:cubicBezTo>
                <a:cubicBezTo>
                  <a:pt x="4014077" y="2718752"/>
                  <a:pt x="4013833" y="2726911"/>
                  <a:pt x="4010506" y="2730878"/>
                </a:cubicBezTo>
                <a:cubicBezTo>
                  <a:pt x="3993444" y="2746977"/>
                  <a:pt x="3949800" y="2757841"/>
                  <a:pt x="3926400" y="2771201"/>
                </a:cubicBezTo>
                <a:cubicBezTo>
                  <a:pt x="3902599" y="2780203"/>
                  <a:pt x="3872367" y="2789603"/>
                  <a:pt x="3839214" y="2807331"/>
                </a:cubicBezTo>
                <a:cubicBezTo>
                  <a:pt x="3839214" y="2807331"/>
                  <a:pt x="3832134" y="2811530"/>
                  <a:pt x="3832003" y="2815924"/>
                </a:cubicBezTo>
                <a:cubicBezTo>
                  <a:pt x="3841958" y="2822823"/>
                  <a:pt x="3902373" y="2787735"/>
                  <a:pt x="3915881" y="2783133"/>
                </a:cubicBezTo>
                <a:cubicBezTo>
                  <a:pt x="3988109" y="2755454"/>
                  <a:pt x="4057915" y="2723852"/>
                  <a:pt x="4127242" y="2690323"/>
                </a:cubicBezTo>
                <a:lnTo>
                  <a:pt x="4232691" y="2637532"/>
                </a:lnTo>
                <a:lnTo>
                  <a:pt x="4241004" y="2637357"/>
                </a:lnTo>
                <a:lnTo>
                  <a:pt x="4260424" y="2635783"/>
                </a:lnTo>
                <a:lnTo>
                  <a:pt x="4228321" y="2654659"/>
                </a:lnTo>
                <a:lnTo>
                  <a:pt x="4261676" y="2641214"/>
                </a:lnTo>
                <a:lnTo>
                  <a:pt x="4263233" y="2649786"/>
                </a:lnTo>
                <a:cubicBezTo>
                  <a:pt x="4260179" y="2648999"/>
                  <a:pt x="4257559" y="2648324"/>
                  <a:pt x="4257559" y="2648324"/>
                </a:cubicBezTo>
                <a:cubicBezTo>
                  <a:pt x="4261480" y="2656597"/>
                  <a:pt x="4262290" y="2653453"/>
                  <a:pt x="4263233" y="2649786"/>
                </a:cubicBezTo>
                <a:lnTo>
                  <a:pt x="4275564" y="2647852"/>
                </a:lnTo>
                <a:lnTo>
                  <a:pt x="4244899" y="2664715"/>
                </a:lnTo>
                <a:lnTo>
                  <a:pt x="4234645" y="2668422"/>
                </a:lnTo>
                <a:cubicBezTo>
                  <a:pt x="4231280" y="2669450"/>
                  <a:pt x="4229214" y="2669790"/>
                  <a:pt x="4229417" y="2669005"/>
                </a:cubicBezTo>
                <a:lnTo>
                  <a:pt x="4231686" y="2671982"/>
                </a:lnTo>
                <a:lnTo>
                  <a:pt x="4190658" y="2694544"/>
                </a:lnTo>
                <a:lnTo>
                  <a:pt x="4176938" y="2697407"/>
                </a:lnTo>
                <a:cubicBezTo>
                  <a:pt x="4168186" y="2699073"/>
                  <a:pt x="4158143" y="2700779"/>
                  <a:pt x="4145325" y="2702645"/>
                </a:cubicBezTo>
                <a:cubicBezTo>
                  <a:pt x="4139277" y="2704439"/>
                  <a:pt x="4085379" y="2711223"/>
                  <a:pt x="4108021" y="2713704"/>
                </a:cubicBezTo>
                <a:cubicBezTo>
                  <a:pt x="4124987" y="2714723"/>
                  <a:pt x="4162727" y="2703776"/>
                  <a:pt x="4174015" y="2703331"/>
                </a:cubicBezTo>
                <a:lnTo>
                  <a:pt x="4174758" y="2703288"/>
                </a:lnTo>
                <a:lnTo>
                  <a:pt x="4163573" y="2709439"/>
                </a:lnTo>
                <a:cubicBezTo>
                  <a:pt x="4099291" y="2748527"/>
                  <a:pt x="4029277" y="2764792"/>
                  <a:pt x="3964887" y="2807646"/>
                </a:cubicBezTo>
                <a:cubicBezTo>
                  <a:pt x="3977442" y="2803575"/>
                  <a:pt x="3993732" y="2795395"/>
                  <a:pt x="3991127" y="2800373"/>
                </a:cubicBezTo>
                <a:lnTo>
                  <a:pt x="3982363" y="2809372"/>
                </a:lnTo>
                <a:lnTo>
                  <a:pt x="3915737" y="2823931"/>
                </a:lnTo>
                <a:lnTo>
                  <a:pt x="3966860" y="2818073"/>
                </a:lnTo>
                <a:lnTo>
                  <a:pt x="3963942" y="2819619"/>
                </a:lnTo>
                <a:cubicBezTo>
                  <a:pt x="3940778" y="2831311"/>
                  <a:pt x="3904956" y="2848814"/>
                  <a:pt x="3897053" y="2858234"/>
                </a:cubicBezTo>
                <a:cubicBezTo>
                  <a:pt x="3943895" y="2847798"/>
                  <a:pt x="3960862" y="2834837"/>
                  <a:pt x="4000871" y="2820441"/>
                </a:cubicBezTo>
                <a:cubicBezTo>
                  <a:pt x="4054500" y="2797679"/>
                  <a:pt x="4011050" y="2819808"/>
                  <a:pt x="3997185" y="2836333"/>
                </a:cubicBezTo>
                <a:cubicBezTo>
                  <a:pt x="3986646" y="2848893"/>
                  <a:pt x="4014153" y="2823373"/>
                  <a:pt x="4010580" y="2835499"/>
                </a:cubicBezTo>
                <a:cubicBezTo>
                  <a:pt x="4007008" y="2847625"/>
                  <a:pt x="3973674" y="2853460"/>
                  <a:pt x="3960055" y="2861827"/>
                </a:cubicBezTo>
                <a:cubicBezTo>
                  <a:pt x="3943312" y="2867255"/>
                  <a:pt x="3923373" y="2872256"/>
                  <a:pt x="3906425" y="2884588"/>
                </a:cubicBezTo>
                <a:cubicBezTo>
                  <a:pt x="3906425" y="2884588"/>
                  <a:pt x="3906180" y="2892748"/>
                  <a:pt x="3902853" y="2896715"/>
                </a:cubicBezTo>
                <a:cubicBezTo>
                  <a:pt x="3895773" y="2900916"/>
                  <a:pt x="3852325" y="2923044"/>
                  <a:pt x="3842032" y="2927444"/>
                </a:cubicBezTo>
                <a:cubicBezTo>
                  <a:pt x="3794476" y="2961731"/>
                  <a:pt x="3878580" y="2921409"/>
                  <a:pt x="3895303" y="2916607"/>
                </a:cubicBezTo>
                <a:cubicBezTo>
                  <a:pt x="3925667" y="2902812"/>
                  <a:pt x="3949045" y="2890079"/>
                  <a:pt x="3962441" y="2889244"/>
                </a:cubicBezTo>
                <a:cubicBezTo>
                  <a:pt x="4012630" y="2874214"/>
                  <a:pt x="4046321" y="2856453"/>
                  <a:pt x="4096491" y="2842051"/>
                </a:cubicBezTo>
                <a:cubicBezTo>
                  <a:pt x="4056144" y="2867744"/>
                  <a:pt x="4015732" y="2877780"/>
                  <a:pt x="3972283" y="2899908"/>
                </a:cubicBezTo>
                <a:cubicBezTo>
                  <a:pt x="3951677" y="2909337"/>
                  <a:pt x="3928525" y="2914537"/>
                  <a:pt x="3914659" y="2931064"/>
                </a:cubicBezTo>
                <a:cubicBezTo>
                  <a:pt x="3911218" y="2938796"/>
                  <a:pt x="3911106" y="2942562"/>
                  <a:pt x="3904544" y="2947357"/>
                </a:cubicBezTo>
                <a:cubicBezTo>
                  <a:pt x="3887595" y="2959689"/>
                  <a:pt x="3864132" y="2957392"/>
                  <a:pt x="3843968" y="2969926"/>
                </a:cubicBezTo>
                <a:cubicBezTo>
                  <a:pt x="3847182" y="2969724"/>
                  <a:pt x="3850351" y="2988949"/>
                  <a:pt x="3846600" y="2989183"/>
                </a:cubicBezTo>
                <a:cubicBezTo>
                  <a:pt x="3839814" y="3001510"/>
                  <a:pt x="3776588" y="3005448"/>
                  <a:pt x="3772788" y="3025106"/>
                </a:cubicBezTo>
                <a:lnTo>
                  <a:pt x="3772712" y="3027688"/>
                </a:lnTo>
                <a:lnTo>
                  <a:pt x="3772697" y="3028166"/>
                </a:lnTo>
                <a:cubicBezTo>
                  <a:pt x="3772681" y="3028676"/>
                  <a:pt x="3772674" y="3028930"/>
                  <a:pt x="3772686" y="3028548"/>
                </a:cubicBezTo>
                <a:lnTo>
                  <a:pt x="3772712" y="3027688"/>
                </a:lnTo>
                <a:lnTo>
                  <a:pt x="3772755" y="3026253"/>
                </a:lnTo>
                <a:cubicBezTo>
                  <a:pt x="3772773" y="3025616"/>
                  <a:pt x="3772788" y="3025106"/>
                  <a:pt x="3772788" y="3025106"/>
                </a:cubicBezTo>
                <a:cubicBezTo>
                  <a:pt x="3799044" y="3023471"/>
                  <a:pt x="3812909" y="3006944"/>
                  <a:pt x="3836598" y="3001710"/>
                </a:cubicBezTo>
                <a:cubicBezTo>
                  <a:pt x="3869931" y="2995873"/>
                  <a:pt x="3900182" y="2985844"/>
                  <a:pt x="3937069" y="2968511"/>
                </a:cubicBezTo>
                <a:cubicBezTo>
                  <a:pt x="4000344" y="2945148"/>
                  <a:pt x="3869574" y="3007800"/>
                  <a:pt x="3869462" y="3011565"/>
                </a:cubicBezTo>
                <a:lnTo>
                  <a:pt x="3908999" y="3012861"/>
                </a:lnTo>
                <a:cubicBezTo>
                  <a:pt x="3908887" y="3016627"/>
                  <a:pt x="3858585" y="3035424"/>
                  <a:pt x="3858585" y="3035424"/>
                </a:cubicBezTo>
                <a:cubicBezTo>
                  <a:pt x="3835206" y="3048157"/>
                  <a:pt x="3825139" y="3045025"/>
                  <a:pt x="3808172" y="3057986"/>
                </a:cubicBezTo>
                <a:cubicBezTo>
                  <a:pt x="3821567" y="3057152"/>
                  <a:pt x="3875196" y="3034389"/>
                  <a:pt x="3875082" y="3038155"/>
                </a:cubicBezTo>
                <a:cubicBezTo>
                  <a:pt x="3875056" y="3039097"/>
                  <a:pt x="3871667" y="3041735"/>
                  <a:pt x="3867435" y="3044867"/>
                </a:cubicBezTo>
                <a:lnTo>
                  <a:pt x="3863982" y="3047498"/>
                </a:lnTo>
                <a:lnTo>
                  <a:pt x="3808115" y="3059858"/>
                </a:lnTo>
                <a:lnTo>
                  <a:pt x="3781269" y="3065798"/>
                </a:lnTo>
                <a:cubicBezTo>
                  <a:pt x="3796504" y="3065393"/>
                  <a:pt x="3811292" y="3063791"/>
                  <a:pt x="3825856" y="3061598"/>
                </a:cubicBezTo>
                <a:lnTo>
                  <a:pt x="3853725" y="3056606"/>
                </a:lnTo>
                <a:lnTo>
                  <a:pt x="3852093" y="3059938"/>
                </a:lnTo>
                <a:cubicBezTo>
                  <a:pt x="3854567" y="3060225"/>
                  <a:pt x="3861234" y="3058596"/>
                  <a:pt x="3874612" y="3053847"/>
                </a:cubicBezTo>
                <a:lnTo>
                  <a:pt x="3879795" y="3051959"/>
                </a:lnTo>
                <a:lnTo>
                  <a:pt x="3912288" y="3046209"/>
                </a:lnTo>
                <a:cubicBezTo>
                  <a:pt x="3926833" y="3044082"/>
                  <a:pt x="3941597" y="3042578"/>
                  <a:pt x="3956800" y="3042303"/>
                </a:cubicBezTo>
                <a:lnTo>
                  <a:pt x="3951063" y="3043964"/>
                </a:lnTo>
                <a:lnTo>
                  <a:pt x="4023957" y="3032337"/>
                </a:lnTo>
                <a:cubicBezTo>
                  <a:pt x="4056769" y="3026963"/>
                  <a:pt x="4088397" y="3022123"/>
                  <a:pt x="4117964" y="3019405"/>
                </a:cubicBezTo>
                <a:cubicBezTo>
                  <a:pt x="4083654" y="3027884"/>
                  <a:pt x="4044676" y="3034601"/>
                  <a:pt x="4008555" y="3039262"/>
                </a:cubicBezTo>
                <a:lnTo>
                  <a:pt x="3972061" y="3047178"/>
                </a:lnTo>
                <a:cubicBezTo>
                  <a:pt x="3971623" y="3048881"/>
                  <a:pt x="3973146" y="3049972"/>
                  <a:pt x="3975772" y="3050621"/>
                </a:cubicBezTo>
                <a:lnTo>
                  <a:pt x="3977332" y="3050743"/>
                </a:lnTo>
                <a:lnTo>
                  <a:pt x="3988902" y="3048690"/>
                </a:lnTo>
                <a:lnTo>
                  <a:pt x="3984343" y="3050771"/>
                </a:lnTo>
                <a:lnTo>
                  <a:pt x="3983339" y="3051208"/>
                </a:lnTo>
                <a:lnTo>
                  <a:pt x="3986100" y="3051423"/>
                </a:lnTo>
                <a:cubicBezTo>
                  <a:pt x="3994046" y="3051305"/>
                  <a:pt x="4002967" y="3050111"/>
                  <a:pt x="4005990" y="3049216"/>
                </a:cubicBezTo>
                <a:cubicBezTo>
                  <a:pt x="4086902" y="3038775"/>
                  <a:pt x="4179854" y="3014121"/>
                  <a:pt x="4252088" y="3012059"/>
                </a:cubicBezTo>
                <a:cubicBezTo>
                  <a:pt x="4183531" y="3032384"/>
                  <a:pt x="4096007" y="3037769"/>
                  <a:pt x="4025204" y="3054164"/>
                </a:cubicBezTo>
                <a:cubicBezTo>
                  <a:pt x="4046542" y="3049048"/>
                  <a:pt x="4007427" y="3056289"/>
                  <a:pt x="4009103" y="3060631"/>
                </a:cubicBezTo>
                <a:cubicBezTo>
                  <a:pt x="4012724" y="3068266"/>
                  <a:pt x="4024393" y="3057306"/>
                  <a:pt x="4024393" y="3057306"/>
                </a:cubicBezTo>
                <a:cubicBezTo>
                  <a:pt x="4067874" y="3051190"/>
                  <a:pt x="4109825" y="3044679"/>
                  <a:pt x="4150864" y="3038772"/>
                </a:cubicBezTo>
                <a:lnTo>
                  <a:pt x="4232218" y="3028743"/>
                </a:lnTo>
                <a:lnTo>
                  <a:pt x="4221459" y="3033476"/>
                </a:lnTo>
                <a:lnTo>
                  <a:pt x="4221010" y="3033732"/>
                </a:lnTo>
                <a:lnTo>
                  <a:pt x="4217460" y="3034421"/>
                </a:lnTo>
                <a:cubicBezTo>
                  <a:pt x="4208355" y="3035426"/>
                  <a:pt x="4161382" y="3040643"/>
                  <a:pt x="4160573" y="3043786"/>
                </a:cubicBezTo>
                <a:cubicBezTo>
                  <a:pt x="4158008" y="3053739"/>
                  <a:pt x="4205791" y="3045379"/>
                  <a:pt x="4200552" y="3044031"/>
                </a:cubicBezTo>
                <a:lnTo>
                  <a:pt x="4204606" y="3043277"/>
                </a:lnTo>
                <a:lnTo>
                  <a:pt x="4202535" y="3048996"/>
                </a:lnTo>
                <a:cubicBezTo>
                  <a:pt x="4204871" y="3049115"/>
                  <a:pt x="4209796" y="3047613"/>
                  <a:pt x="4215883" y="3045316"/>
                </a:cubicBezTo>
                <a:lnTo>
                  <a:pt x="4231266" y="3038907"/>
                </a:lnTo>
                <a:lnTo>
                  <a:pt x="4242722" y="3037575"/>
                </a:lnTo>
                <a:cubicBezTo>
                  <a:pt x="4249771" y="3042744"/>
                  <a:pt x="4207601" y="3049198"/>
                  <a:pt x="4207601" y="3049198"/>
                </a:cubicBezTo>
                <a:cubicBezTo>
                  <a:pt x="4127564" y="3059861"/>
                  <a:pt x="4057570" y="3073115"/>
                  <a:pt x="3991576" y="3083487"/>
                </a:cubicBezTo>
                <a:cubicBezTo>
                  <a:pt x="3989309" y="3084159"/>
                  <a:pt x="3977057" y="3085716"/>
                  <a:pt x="3962631" y="3087960"/>
                </a:cubicBezTo>
                <a:lnTo>
                  <a:pt x="3951213" y="3089854"/>
                </a:lnTo>
                <a:lnTo>
                  <a:pt x="3952006" y="3090297"/>
                </a:lnTo>
                <a:cubicBezTo>
                  <a:pt x="3954701" y="3091813"/>
                  <a:pt x="3957493" y="3093459"/>
                  <a:pt x="3959602" y="3095002"/>
                </a:cubicBezTo>
                <a:lnTo>
                  <a:pt x="3961435" y="3097135"/>
                </a:lnTo>
                <a:lnTo>
                  <a:pt x="4009787" y="3090062"/>
                </a:lnTo>
                <a:cubicBezTo>
                  <a:pt x="4038686" y="3085426"/>
                  <a:pt x="4067271" y="3080640"/>
                  <a:pt x="4097311" y="3076089"/>
                </a:cubicBezTo>
                <a:cubicBezTo>
                  <a:pt x="4099931" y="3076763"/>
                  <a:pt x="4159010" y="3060702"/>
                  <a:pt x="4163876" y="3065305"/>
                </a:cubicBezTo>
                <a:cubicBezTo>
                  <a:pt x="4165214" y="3070956"/>
                  <a:pt x="4155746" y="3073824"/>
                  <a:pt x="4145943" y="3075279"/>
                </a:cubicBezTo>
                <a:lnTo>
                  <a:pt x="4141985" y="3075654"/>
                </a:lnTo>
                <a:lnTo>
                  <a:pt x="4136203" y="3079288"/>
                </a:lnTo>
                <a:cubicBezTo>
                  <a:pt x="4123478" y="3086234"/>
                  <a:pt x="4102659" y="3095790"/>
                  <a:pt x="4098980" y="3098134"/>
                </a:cubicBezTo>
                <a:cubicBezTo>
                  <a:pt x="4084607" y="3104825"/>
                  <a:pt x="4073412" y="3110338"/>
                  <a:pt x="4063702" y="3115339"/>
                </a:cubicBezTo>
                <a:lnTo>
                  <a:pt x="4058663" y="3118038"/>
                </a:lnTo>
                <a:lnTo>
                  <a:pt x="4016105" y="3126134"/>
                </a:lnTo>
                <a:lnTo>
                  <a:pt x="4065533" y="3107736"/>
                </a:lnTo>
                <a:cubicBezTo>
                  <a:pt x="4075264" y="3104310"/>
                  <a:pt x="4100690" y="3088982"/>
                  <a:pt x="4121210" y="3079423"/>
                </a:cubicBezTo>
                <a:lnTo>
                  <a:pt x="4128198" y="3076729"/>
                </a:lnTo>
                <a:lnTo>
                  <a:pt x="4127738" y="3076747"/>
                </a:lnTo>
                <a:cubicBezTo>
                  <a:pt x="4126635" y="3076774"/>
                  <a:pt x="4126000" y="3076777"/>
                  <a:pt x="4126000" y="3076777"/>
                </a:cubicBezTo>
                <a:cubicBezTo>
                  <a:pt x="4067004" y="3087553"/>
                  <a:pt x="4028079" y="3095646"/>
                  <a:pt x="3980564" y="3104041"/>
                </a:cubicBezTo>
                <a:lnTo>
                  <a:pt x="3952017" y="3108815"/>
                </a:lnTo>
                <a:lnTo>
                  <a:pt x="3942133" y="3114792"/>
                </a:lnTo>
                <a:lnTo>
                  <a:pt x="3938756" y="3116650"/>
                </a:lnTo>
                <a:lnTo>
                  <a:pt x="3947714" y="3115523"/>
                </a:lnTo>
                <a:cubicBezTo>
                  <a:pt x="3952523" y="3115007"/>
                  <a:pt x="3957729" y="3114568"/>
                  <a:pt x="3963625" y="3114271"/>
                </a:cubicBezTo>
                <a:cubicBezTo>
                  <a:pt x="3955609" y="3117373"/>
                  <a:pt x="3947441" y="3119599"/>
                  <a:pt x="3939210" y="3121335"/>
                </a:cubicBezTo>
                <a:lnTo>
                  <a:pt x="3925939" y="3123550"/>
                </a:lnTo>
                <a:lnTo>
                  <a:pt x="3904512" y="3134448"/>
                </a:lnTo>
                <a:cubicBezTo>
                  <a:pt x="3897058" y="3138084"/>
                  <a:pt x="3891126" y="3140841"/>
                  <a:pt x="3888553" y="3141942"/>
                </a:cubicBezTo>
                <a:lnTo>
                  <a:pt x="3886528" y="3143963"/>
                </a:lnTo>
                <a:lnTo>
                  <a:pt x="3886626" y="3148789"/>
                </a:lnTo>
                <a:lnTo>
                  <a:pt x="3890326" y="3148148"/>
                </a:lnTo>
                <a:lnTo>
                  <a:pt x="3898055" y="3146096"/>
                </a:lnTo>
                <a:cubicBezTo>
                  <a:pt x="3922309" y="3138448"/>
                  <a:pt x="3965666" y="3120771"/>
                  <a:pt x="3965513" y="3125870"/>
                </a:cubicBezTo>
                <a:cubicBezTo>
                  <a:pt x="3966261" y="3127703"/>
                  <a:pt x="3962617" y="3131063"/>
                  <a:pt x="3957306" y="3134849"/>
                </a:cubicBezTo>
                <a:lnTo>
                  <a:pt x="3951614" y="3138455"/>
                </a:lnTo>
                <a:lnTo>
                  <a:pt x="3945031" y="3139717"/>
                </a:lnTo>
                <a:lnTo>
                  <a:pt x="3978219" y="3135345"/>
                </a:lnTo>
                <a:cubicBezTo>
                  <a:pt x="3951172" y="3144090"/>
                  <a:pt x="3926313" y="3148920"/>
                  <a:pt x="3902117" y="3152800"/>
                </a:cubicBezTo>
                <a:lnTo>
                  <a:pt x="3886759" y="3155305"/>
                </a:lnTo>
                <a:lnTo>
                  <a:pt x="3886779" y="3156258"/>
                </a:lnTo>
                <a:lnTo>
                  <a:pt x="3936722" y="3146687"/>
                </a:lnTo>
                <a:lnTo>
                  <a:pt x="3939244" y="3146293"/>
                </a:lnTo>
                <a:lnTo>
                  <a:pt x="3939093" y="3146389"/>
                </a:lnTo>
                <a:cubicBezTo>
                  <a:pt x="3927250" y="3153470"/>
                  <a:pt x="3919630" y="3157862"/>
                  <a:pt x="3938027" y="3150764"/>
                </a:cubicBezTo>
                <a:lnTo>
                  <a:pt x="3967717" y="3141868"/>
                </a:lnTo>
                <a:lnTo>
                  <a:pt x="4026147" y="3132784"/>
                </a:lnTo>
                <a:lnTo>
                  <a:pt x="4034175" y="3131185"/>
                </a:lnTo>
                <a:lnTo>
                  <a:pt x="4009748" y="3144484"/>
                </a:lnTo>
                <a:lnTo>
                  <a:pt x="3999941" y="3149599"/>
                </a:lnTo>
                <a:lnTo>
                  <a:pt x="4011257" y="3148499"/>
                </a:lnTo>
                <a:cubicBezTo>
                  <a:pt x="4029436" y="3147317"/>
                  <a:pt x="4046530" y="3148055"/>
                  <a:pt x="4016260" y="3155758"/>
                </a:cubicBezTo>
                <a:lnTo>
                  <a:pt x="3961066" y="3169056"/>
                </a:lnTo>
                <a:lnTo>
                  <a:pt x="3947580" y="3175542"/>
                </a:lnTo>
                <a:lnTo>
                  <a:pt x="3930217" y="3184735"/>
                </a:lnTo>
                <a:lnTo>
                  <a:pt x="3966202" y="3177706"/>
                </a:lnTo>
                <a:lnTo>
                  <a:pt x="3975399" y="3175903"/>
                </a:lnTo>
                <a:lnTo>
                  <a:pt x="3981909" y="3172473"/>
                </a:lnTo>
                <a:cubicBezTo>
                  <a:pt x="3996214" y="3164445"/>
                  <a:pt x="4008158" y="3157358"/>
                  <a:pt x="4010315" y="3165682"/>
                </a:cubicBezTo>
                <a:cubicBezTo>
                  <a:pt x="4010344" y="3164740"/>
                  <a:pt x="4008036" y="3165863"/>
                  <a:pt x="4004406" y="3168213"/>
                </a:cubicBezTo>
                <a:lnTo>
                  <a:pt x="4000548" y="3170971"/>
                </a:lnTo>
                <a:lnTo>
                  <a:pt x="4019407" y="3167272"/>
                </a:lnTo>
                <a:lnTo>
                  <a:pt x="3998441" y="3180482"/>
                </a:lnTo>
                <a:cubicBezTo>
                  <a:pt x="3974168" y="3205174"/>
                  <a:pt x="4011609" y="3187179"/>
                  <a:pt x="4035007" y="3173817"/>
                </a:cubicBezTo>
                <a:lnTo>
                  <a:pt x="4067277" y="3158696"/>
                </a:lnTo>
                <a:lnTo>
                  <a:pt x="4091551" y="3154485"/>
                </a:lnTo>
                <a:lnTo>
                  <a:pt x="4094477" y="3153966"/>
                </a:lnTo>
                <a:lnTo>
                  <a:pt x="4081927" y="3160792"/>
                </a:lnTo>
                <a:cubicBezTo>
                  <a:pt x="4065069" y="3170066"/>
                  <a:pt x="4048223" y="3178946"/>
                  <a:pt x="4031435" y="3185944"/>
                </a:cubicBezTo>
                <a:cubicBezTo>
                  <a:pt x="4022208" y="3190434"/>
                  <a:pt x="4012354" y="3194690"/>
                  <a:pt x="4002184" y="3198887"/>
                </a:cubicBezTo>
                <a:lnTo>
                  <a:pt x="3980107" y="3207812"/>
                </a:lnTo>
                <a:lnTo>
                  <a:pt x="3980733" y="3209186"/>
                </a:lnTo>
                <a:cubicBezTo>
                  <a:pt x="3981922" y="3211932"/>
                  <a:pt x="3982669" y="3213765"/>
                  <a:pt x="3982669" y="3213765"/>
                </a:cubicBezTo>
                <a:cubicBezTo>
                  <a:pt x="3989098" y="3213365"/>
                  <a:pt x="4019555" y="3196431"/>
                  <a:pt x="4032951" y="3195596"/>
                </a:cubicBezTo>
                <a:cubicBezTo>
                  <a:pt x="4032951" y="3195596"/>
                  <a:pt x="4048130" y="3194650"/>
                  <a:pt x="4034110" y="3203079"/>
                </a:cubicBezTo>
                <a:lnTo>
                  <a:pt x="4029596" y="3205479"/>
                </a:lnTo>
                <a:lnTo>
                  <a:pt x="4030852" y="3205401"/>
                </a:lnTo>
                <a:cubicBezTo>
                  <a:pt x="4040609" y="3201035"/>
                  <a:pt x="4044473" y="3197034"/>
                  <a:pt x="4051035" y="3192241"/>
                </a:cubicBezTo>
                <a:cubicBezTo>
                  <a:pt x="4054249" y="3192041"/>
                  <a:pt x="4064297" y="3195801"/>
                  <a:pt x="4074610" y="3190772"/>
                </a:cubicBezTo>
                <a:cubicBezTo>
                  <a:pt x="4084367" y="3186406"/>
                  <a:pt x="4107879" y="3169279"/>
                  <a:pt x="4128352" y="3164244"/>
                </a:cubicBezTo>
                <a:cubicBezTo>
                  <a:pt x="4161798" y="3154643"/>
                  <a:pt x="4114486" y="3180770"/>
                  <a:pt x="4104194" y="3185170"/>
                </a:cubicBezTo>
                <a:cubicBezTo>
                  <a:pt x="4090553" y="3194165"/>
                  <a:pt x="4074366" y="3198932"/>
                  <a:pt x="4067287" y="3203132"/>
                </a:cubicBezTo>
                <a:cubicBezTo>
                  <a:pt x="4065623" y="3205115"/>
                  <a:pt x="4064730" y="3208147"/>
                  <a:pt x="4063436" y="3211203"/>
                </a:cubicBezTo>
                <a:lnTo>
                  <a:pt x="4060148" y="3215520"/>
                </a:lnTo>
                <a:lnTo>
                  <a:pt x="4069457" y="3212724"/>
                </a:lnTo>
                <a:cubicBezTo>
                  <a:pt x="4074491" y="3211491"/>
                  <a:pt x="4078080" y="3211110"/>
                  <a:pt x="4078984" y="3212151"/>
                </a:cubicBezTo>
                <a:cubicBezTo>
                  <a:pt x="4079373" y="3212597"/>
                  <a:pt x="4079186" y="3213263"/>
                  <a:pt x="4078541" y="3214098"/>
                </a:cubicBezTo>
                <a:lnTo>
                  <a:pt x="4078104" y="3214504"/>
                </a:lnTo>
                <a:lnTo>
                  <a:pt x="4090102" y="3209229"/>
                </a:lnTo>
                <a:cubicBezTo>
                  <a:pt x="4100395" y="3204828"/>
                  <a:pt x="4113790" y="3203994"/>
                  <a:pt x="4130514" y="3199193"/>
                </a:cubicBezTo>
                <a:cubicBezTo>
                  <a:pt x="4150564" y="3190426"/>
                  <a:pt x="4157239" y="3181867"/>
                  <a:pt x="4170522" y="3184798"/>
                </a:cubicBezTo>
                <a:cubicBezTo>
                  <a:pt x="4180571" y="3188557"/>
                  <a:pt x="4180233" y="3199855"/>
                  <a:pt x="4186662" y="3199454"/>
                </a:cubicBezTo>
                <a:cubicBezTo>
                  <a:pt x="4203272" y="3198420"/>
                  <a:pt x="4250697" y="3168526"/>
                  <a:pt x="4270766" y="3159131"/>
                </a:cubicBezTo>
                <a:lnTo>
                  <a:pt x="4303165" y="3143697"/>
                </a:lnTo>
                <a:lnTo>
                  <a:pt x="4307451" y="3144182"/>
                </a:lnTo>
                <a:lnTo>
                  <a:pt x="4319864" y="3144451"/>
                </a:lnTo>
                <a:lnTo>
                  <a:pt x="4309622" y="3149741"/>
                </a:lnTo>
                <a:cubicBezTo>
                  <a:pt x="4260407" y="3174656"/>
                  <a:pt x="4209904" y="3200200"/>
                  <a:pt x="4155829" y="3228941"/>
                </a:cubicBezTo>
                <a:cubicBezTo>
                  <a:pt x="4146072" y="3233308"/>
                  <a:pt x="4122692" y="3246042"/>
                  <a:pt x="4095545" y="3259636"/>
                </a:cubicBezTo>
                <a:cubicBezTo>
                  <a:pt x="4085251" y="3264037"/>
                  <a:pt x="4008225" y="3300160"/>
                  <a:pt x="4051449" y="3285564"/>
                </a:cubicBezTo>
                <a:cubicBezTo>
                  <a:pt x="4091973" y="3271762"/>
                  <a:pt x="4031265" y="3298725"/>
                  <a:pt x="4024722" y="3302891"/>
                </a:cubicBezTo>
                <a:cubicBezTo>
                  <a:pt x="4023756" y="3303891"/>
                  <a:pt x="4022399" y="3305660"/>
                  <a:pt x="4020957" y="3307805"/>
                </a:cubicBezTo>
                <a:lnTo>
                  <a:pt x="4019565" y="3310135"/>
                </a:lnTo>
                <a:lnTo>
                  <a:pt x="4046667" y="3306414"/>
                </a:lnTo>
                <a:lnTo>
                  <a:pt x="4059927" y="3305895"/>
                </a:lnTo>
                <a:lnTo>
                  <a:pt x="4059998" y="3305862"/>
                </a:lnTo>
                <a:cubicBezTo>
                  <a:pt x="4082714" y="3295206"/>
                  <a:pt x="4106312" y="3284026"/>
                  <a:pt x="4111460" y="3281826"/>
                </a:cubicBezTo>
                <a:cubicBezTo>
                  <a:pt x="4137940" y="3272658"/>
                  <a:pt x="4161760" y="3263029"/>
                  <a:pt x="4181699" y="3258028"/>
                </a:cubicBezTo>
                <a:cubicBezTo>
                  <a:pt x="4184913" y="3257828"/>
                  <a:pt x="4194981" y="3260960"/>
                  <a:pt x="4198197" y="3260760"/>
                </a:cubicBezTo>
                <a:cubicBezTo>
                  <a:pt x="4228314" y="3255125"/>
                  <a:pt x="4269130" y="3213739"/>
                  <a:pt x="4271988" y="3225464"/>
                </a:cubicBezTo>
                <a:cubicBezTo>
                  <a:pt x="4271988" y="3225464"/>
                  <a:pt x="4262118" y="3233597"/>
                  <a:pt x="4255464" y="3241530"/>
                </a:cubicBezTo>
                <a:lnTo>
                  <a:pt x="4255768" y="3239509"/>
                </a:lnTo>
                <a:lnTo>
                  <a:pt x="4258790" y="3237563"/>
                </a:lnTo>
                <a:cubicBezTo>
                  <a:pt x="4257182" y="3237664"/>
                  <a:pt x="4256379" y="3237713"/>
                  <a:pt x="4255964" y="3238210"/>
                </a:cubicBezTo>
                <a:lnTo>
                  <a:pt x="4255768" y="3239509"/>
                </a:lnTo>
                <a:lnTo>
                  <a:pt x="4250210" y="3243085"/>
                </a:lnTo>
                <a:lnTo>
                  <a:pt x="4246087" y="3244306"/>
                </a:lnTo>
                <a:cubicBezTo>
                  <a:pt x="4243577" y="3245560"/>
                  <a:pt x="4241935" y="3246758"/>
                  <a:pt x="4241935" y="3246758"/>
                </a:cubicBezTo>
                <a:cubicBezTo>
                  <a:pt x="4241935" y="3246758"/>
                  <a:pt x="4241598" y="3258056"/>
                  <a:pt x="4234501" y="3262883"/>
                </a:cubicBezTo>
                <a:cubicBezTo>
                  <a:pt x="4220766" y="3275016"/>
                  <a:pt x="4177544" y="3289612"/>
                  <a:pt x="4163922" y="3297979"/>
                </a:cubicBezTo>
                <a:cubicBezTo>
                  <a:pt x="4160707" y="3298179"/>
                  <a:pt x="4160462" y="3306339"/>
                  <a:pt x="4157135" y="3310305"/>
                </a:cubicBezTo>
                <a:cubicBezTo>
                  <a:pt x="4144338" y="3322380"/>
                  <a:pt x="4116589" y="3331508"/>
                  <a:pt x="4093643" y="3340956"/>
                </a:cubicBezTo>
                <a:lnTo>
                  <a:pt x="4080361" y="3347188"/>
                </a:lnTo>
                <a:lnTo>
                  <a:pt x="4084565" y="3347946"/>
                </a:lnTo>
                <a:cubicBezTo>
                  <a:pt x="4088051" y="3348425"/>
                  <a:pt x="4091638" y="3348511"/>
                  <a:pt x="4092041" y="3346939"/>
                </a:cubicBezTo>
                <a:cubicBezTo>
                  <a:pt x="4091231" y="3350082"/>
                  <a:pt x="4059978" y="3359348"/>
                  <a:pt x="4032152" y="3366146"/>
                </a:cubicBezTo>
                <a:lnTo>
                  <a:pt x="4031693" y="3365940"/>
                </a:lnTo>
                <a:lnTo>
                  <a:pt x="4030037" y="3366627"/>
                </a:lnTo>
                <a:lnTo>
                  <a:pt x="4032152" y="3366146"/>
                </a:lnTo>
                <a:lnTo>
                  <a:pt x="4034697" y="3368790"/>
                </a:lnTo>
                <a:lnTo>
                  <a:pt x="4016893" y="3375508"/>
                </a:lnTo>
                <a:lnTo>
                  <a:pt x="4004598" y="3377592"/>
                </a:lnTo>
                <a:lnTo>
                  <a:pt x="3985843" y="3386758"/>
                </a:lnTo>
                <a:cubicBezTo>
                  <a:pt x="3985843" y="3386758"/>
                  <a:pt x="3978763" y="3390958"/>
                  <a:pt x="3978632" y="3395352"/>
                </a:cubicBezTo>
                <a:cubicBezTo>
                  <a:pt x="3988588" y="3402251"/>
                  <a:pt x="4049003" y="3367162"/>
                  <a:pt x="4062511" y="3362561"/>
                </a:cubicBezTo>
                <a:cubicBezTo>
                  <a:pt x="4134738" y="3334881"/>
                  <a:pt x="4204544" y="3303280"/>
                  <a:pt x="4273871" y="3269750"/>
                </a:cubicBezTo>
                <a:lnTo>
                  <a:pt x="4379321" y="3216960"/>
                </a:lnTo>
                <a:lnTo>
                  <a:pt x="4387633" y="3216784"/>
                </a:lnTo>
                <a:lnTo>
                  <a:pt x="4407055" y="3215210"/>
                </a:lnTo>
                <a:lnTo>
                  <a:pt x="4374950" y="3234086"/>
                </a:lnTo>
                <a:lnTo>
                  <a:pt x="4408305" y="3220641"/>
                </a:lnTo>
                <a:lnTo>
                  <a:pt x="4409863" y="3229214"/>
                </a:lnTo>
                <a:cubicBezTo>
                  <a:pt x="4406808" y="3228427"/>
                  <a:pt x="4404188" y="3227752"/>
                  <a:pt x="4404188" y="3227752"/>
                </a:cubicBezTo>
                <a:cubicBezTo>
                  <a:pt x="4408109" y="3236023"/>
                  <a:pt x="4408920" y="3232880"/>
                  <a:pt x="4409863" y="3229214"/>
                </a:cubicBezTo>
                <a:lnTo>
                  <a:pt x="4422193" y="3227280"/>
                </a:lnTo>
                <a:lnTo>
                  <a:pt x="4391528" y="3244143"/>
                </a:lnTo>
                <a:lnTo>
                  <a:pt x="4381274" y="3247850"/>
                </a:lnTo>
                <a:cubicBezTo>
                  <a:pt x="4377910" y="3248878"/>
                  <a:pt x="4375843" y="3249218"/>
                  <a:pt x="4376047" y="3248432"/>
                </a:cubicBezTo>
                <a:lnTo>
                  <a:pt x="4378315" y="3251409"/>
                </a:lnTo>
                <a:lnTo>
                  <a:pt x="4337286" y="3273972"/>
                </a:lnTo>
                <a:lnTo>
                  <a:pt x="4323567" y="3276834"/>
                </a:lnTo>
                <a:cubicBezTo>
                  <a:pt x="4314815" y="3278499"/>
                  <a:pt x="4304772" y="3280207"/>
                  <a:pt x="4291953" y="3282072"/>
                </a:cubicBezTo>
                <a:cubicBezTo>
                  <a:pt x="4285906" y="3283866"/>
                  <a:pt x="4232008" y="3290651"/>
                  <a:pt x="4254649" y="3293131"/>
                </a:cubicBezTo>
                <a:cubicBezTo>
                  <a:pt x="4271617" y="3294150"/>
                  <a:pt x="4309356" y="3283202"/>
                  <a:pt x="4320645" y="3282759"/>
                </a:cubicBezTo>
                <a:lnTo>
                  <a:pt x="4321387" y="3282715"/>
                </a:lnTo>
                <a:lnTo>
                  <a:pt x="4310200" y="3288868"/>
                </a:lnTo>
                <a:cubicBezTo>
                  <a:pt x="4245921" y="3327955"/>
                  <a:pt x="4175907" y="3344219"/>
                  <a:pt x="4111516" y="3387074"/>
                </a:cubicBezTo>
                <a:cubicBezTo>
                  <a:pt x="4124072" y="3383002"/>
                  <a:pt x="4140362" y="3374822"/>
                  <a:pt x="4137755" y="3379801"/>
                </a:cubicBezTo>
                <a:lnTo>
                  <a:pt x="4128992" y="3388800"/>
                </a:lnTo>
                <a:lnTo>
                  <a:pt x="4062367" y="3403359"/>
                </a:lnTo>
                <a:lnTo>
                  <a:pt x="4113489" y="3397501"/>
                </a:lnTo>
                <a:lnTo>
                  <a:pt x="4110571" y="3399047"/>
                </a:lnTo>
                <a:cubicBezTo>
                  <a:pt x="4087407" y="3410738"/>
                  <a:pt x="4051586" y="3428242"/>
                  <a:pt x="4043682" y="3437660"/>
                </a:cubicBezTo>
                <a:cubicBezTo>
                  <a:pt x="4090524" y="3427225"/>
                  <a:pt x="4107491" y="3414264"/>
                  <a:pt x="4147499" y="3399868"/>
                </a:cubicBezTo>
                <a:cubicBezTo>
                  <a:pt x="4201129" y="3377106"/>
                  <a:pt x="4157680" y="3399235"/>
                  <a:pt x="4143815" y="3415761"/>
                </a:cubicBezTo>
                <a:cubicBezTo>
                  <a:pt x="4133276" y="3428321"/>
                  <a:pt x="4160781" y="3402801"/>
                  <a:pt x="4157209" y="3414926"/>
                </a:cubicBezTo>
                <a:cubicBezTo>
                  <a:pt x="4153638" y="3427052"/>
                  <a:pt x="4120303" y="3432887"/>
                  <a:pt x="4106684" y="3441255"/>
                </a:cubicBezTo>
                <a:cubicBezTo>
                  <a:pt x="4089941" y="3446683"/>
                  <a:pt x="4070002" y="3451684"/>
                  <a:pt x="4053055" y="3464017"/>
                </a:cubicBezTo>
                <a:cubicBezTo>
                  <a:pt x="4053055" y="3464017"/>
                  <a:pt x="4052809" y="3472176"/>
                  <a:pt x="4049482" y="3476143"/>
                </a:cubicBezTo>
                <a:cubicBezTo>
                  <a:pt x="4042403" y="3480343"/>
                  <a:pt x="3998954" y="3502471"/>
                  <a:pt x="3988661" y="3506871"/>
                </a:cubicBezTo>
                <a:cubicBezTo>
                  <a:pt x="3941105" y="3541158"/>
                  <a:pt x="4025209" y="3500835"/>
                  <a:pt x="4041932" y="3496034"/>
                </a:cubicBezTo>
                <a:cubicBezTo>
                  <a:pt x="4072296" y="3482239"/>
                  <a:pt x="4095675" y="3469506"/>
                  <a:pt x="4109070" y="3468671"/>
                </a:cubicBezTo>
                <a:cubicBezTo>
                  <a:pt x="4159258" y="3453641"/>
                  <a:pt x="4192950" y="3435881"/>
                  <a:pt x="4243120" y="3421478"/>
                </a:cubicBezTo>
                <a:cubicBezTo>
                  <a:pt x="4202773" y="3447172"/>
                  <a:pt x="4162362" y="3457207"/>
                  <a:pt x="4118912" y="3479336"/>
                </a:cubicBezTo>
                <a:cubicBezTo>
                  <a:pt x="4098306" y="3488763"/>
                  <a:pt x="4075155" y="3493965"/>
                  <a:pt x="4061289" y="3510491"/>
                </a:cubicBezTo>
                <a:cubicBezTo>
                  <a:pt x="4057848" y="3518224"/>
                  <a:pt x="4057735" y="3521990"/>
                  <a:pt x="4051173" y="3526785"/>
                </a:cubicBezTo>
                <a:cubicBezTo>
                  <a:pt x="4034224" y="3539117"/>
                  <a:pt x="4010761" y="3536820"/>
                  <a:pt x="3990597" y="3549353"/>
                </a:cubicBezTo>
                <a:cubicBezTo>
                  <a:pt x="3993812" y="3549152"/>
                  <a:pt x="3996980" y="3568377"/>
                  <a:pt x="3993229" y="3568611"/>
                </a:cubicBezTo>
                <a:lnTo>
                  <a:pt x="3985132" y="3573312"/>
                </a:lnTo>
                <a:lnTo>
                  <a:pt x="3983378" y="3581099"/>
                </a:lnTo>
                <a:lnTo>
                  <a:pt x="4032130" y="3568849"/>
                </a:lnTo>
                <a:cubicBezTo>
                  <a:pt x="4048470" y="3563446"/>
                  <a:pt x="4065254" y="3556605"/>
                  <a:pt x="4083698" y="3547938"/>
                </a:cubicBezTo>
                <a:cubicBezTo>
                  <a:pt x="4146972" y="3524576"/>
                  <a:pt x="4016203" y="3587227"/>
                  <a:pt x="4016091" y="3590994"/>
                </a:cubicBezTo>
                <a:lnTo>
                  <a:pt x="4055630" y="3592289"/>
                </a:lnTo>
                <a:cubicBezTo>
                  <a:pt x="4055516" y="3596054"/>
                  <a:pt x="4005214" y="3614851"/>
                  <a:pt x="4005214" y="3614851"/>
                </a:cubicBezTo>
                <a:lnTo>
                  <a:pt x="3994758" y="3619090"/>
                </a:lnTo>
                <a:lnTo>
                  <a:pt x="3995076" y="3625173"/>
                </a:lnTo>
                <a:lnTo>
                  <a:pt x="4013189" y="3618975"/>
                </a:lnTo>
                <a:cubicBezTo>
                  <a:pt x="4018410" y="3617357"/>
                  <a:pt x="4021741" y="3616640"/>
                  <a:pt x="4021712" y="3617582"/>
                </a:cubicBezTo>
                <a:cubicBezTo>
                  <a:pt x="4021685" y="3618523"/>
                  <a:pt x="4018297" y="3621163"/>
                  <a:pt x="4014065" y="3624295"/>
                </a:cubicBezTo>
                <a:lnTo>
                  <a:pt x="4010610" y="3626925"/>
                </a:lnTo>
                <a:lnTo>
                  <a:pt x="3995673" y="3630230"/>
                </a:lnTo>
                <a:lnTo>
                  <a:pt x="3996641" y="3636698"/>
                </a:lnTo>
                <a:lnTo>
                  <a:pt x="4000354" y="3636033"/>
                </a:lnTo>
                <a:lnTo>
                  <a:pt x="3998724" y="3639366"/>
                </a:lnTo>
                <a:cubicBezTo>
                  <a:pt x="4001197" y="3639653"/>
                  <a:pt x="4007864" y="3638024"/>
                  <a:pt x="4021242" y="3633274"/>
                </a:cubicBezTo>
                <a:lnTo>
                  <a:pt x="4026424" y="3631387"/>
                </a:lnTo>
                <a:lnTo>
                  <a:pt x="4058918" y="3625636"/>
                </a:lnTo>
                <a:cubicBezTo>
                  <a:pt x="4073463" y="3623509"/>
                  <a:pt x="4088226" y="3622005"/>
                  <a:pt x="4103429" y="3621731"/>
                </a:cubicBezTo>
                <a:cubicBezTo>
                  <a:pt x="4086086" y="3627599"/>
                  <a:pt x="4068529" y="3631594"/>
                  <a:pt x="4050798" y="3635127"/>
                </a:cubicBezTo>
                <a:lnTo>
                  <a:pt x="3998079" y="3645557"/>
                </a:lnTo>
                <a:lnTo>
                  <a:pt x="3999396" y="3651391"/>
                </a:lnTo>
                <a:lnTo>
                  <a:pt x="4004053" y="3651435"/>
                </a:lnTo>
                <a:lnTo>
                  <a:pt x="4135530" y="3628118"/>
                </a:lnTo>
                <a:lnTo>
                  <a:pt x="4130972" y="3630197"/>
                </a:lnTo>
                <a:cubicBezTo>
                  <a:pt x="4110921" y="3638965"/>
                  <a:pt x="4056737" y="3662388"/>
                  <a:pt x="4097282" y="3647959"/>
                </a:cubicBezTo>
                <a:cubicBezTo>
                  <a:pt x="4133962" y="3637530"/>
                  <a:pt x="4090091" y="3655925"/>
                  <a:pt x="4080200" y="3664686"/>
                </a:cubicBezTo>
                <a:cubicBezTo>
                  <a:pt x="4083416" y="3664485"/>
                  <a:pt x="4086631" y="3664285"/>
                  <a:pt x="4089845" y="3664085"/>
                </a:cubicBezTo>
                <a:cubicBezTo>
                  <a:pt x="4086631" y="3664285"/>
                  <a:pt x="4109868" y="3674115"/>
                  <a:pt x="4109736" y="3678508"/>
                </a:cubicBezTo>
                <a:cubicBezTo>
                  <a:pt x="4109511" y="3686041"/>
                  <a:pt x="4045475" y="3716969"/>
                  <a:pt x="4035182" y="3721368"/>
                </a:cubicBezTo>
                <a:cubicBezTo>
                  <a:pt x="4001247" y="3747290"/>
                  <a:pt x="4112387" y="3697138"/>
                  <a:pt x="4112143" y="3705297"/>
                </a:cubicBezTo>
                <a:cubicBezTo>
                  <a:pt x="4112891" y="3707130"/>
                  <a:pt x="4109247" y="3710491"/>
                  <a:pt x="4103936" y="3714277"/>
                </a:cubicBezTo>
                <a:lnTo>
                  <a:pt x="4098243" y="3717883"/>
                </a:lnTo>
                <a:lnTo>
                  <a:pt x="4025531" y="3731810"/>
                </a:lnTo>
                <a:lnTo>
                  <a:pt x="4025545" y="3737193"/>
                </a:lnTo>
                <a:lnTo>
                  <a:pt x="4083351" y="3726114"/>
                </a:lnTo>
                <a:lnTo>
                  <a:pt x="4085873" y="3725721"/>
                </a:lnTo>
                <a:lnTo>
                  <a:pt x="4085722" y="3725816"/>
                </a:lnTo>
                <a:cubicBezTo>
                  <a:pt x="4073878" y="3732898"/>
                  <a:pt x="4066260" y="3737289"/>
                  <a:pt x="4084656" y="3730191"/>
                </a:cubicBezTo>
                <a:lnTo>
                  <a:pt x="4114347" y="3721295"/>
                </a:lnTo>
                <a:lnTo>
                  <a:pt x="4172776" y="3712211"/>
                </a:lnTo>
                <a:lnTo>
                  <a:pt x="4180805" y="3710612"/>
                </a:lnTo>
                <a:lnTo>
                  <a:pt x="4156377" y="3723911"/>
                </a:lnTo>
                <a:cubicBezTo>
                  <a:pt x="4145847" y="3729512"/>
                  <a:pt x="4133420" y="3735923"/>
                  <a:pt x="4117407" y="3743813"/>
                </a:cubicBezTo>
                <a:cubicBezTo>
                  <a:pt x="4100571" y="3752380"/>
                  <a:pt x="4087044" y="3757609"/>
                  <a:pt x="4073423" y="3765974"/>
                </a:cubicBezTo>
                <a:cubicBezTo>
                  <a:pt x="4043369" y="3787269"/>
                  <a:pt x="4100213" y="3764306"/>
                  <a:pt x="4113722" y="3759705"/>
                </a:cubicBezTo>
                <a:cubicBezTo>
                  <a:pt x="4133791" y="3750310"/>
                  <a:pt x="4154068" y="3734011"/>
                  <a:pt x="4156944" y="3745109"/>
                </a:cubicBezTo>
                <a:cubicBezTo>
                  <a:pt x="4157057" y="3741343"/>
                  <a:pt x="4119813" y="3770602"/>
                  <a:pt x="4109923" y="3779364"/>
                </a:cubicBezTo>
                <a:cubicBezTo>
                  <a:pt x="4109923" y="3779364"/>
                  <a:pt x="4086235" y="3784598"/>
                  <a:pt x="4096190" y="3791495"/>
                </a:cubicBezTo>
                <a:cubicBezTo>
                  <a:pt x="4096190" y="3791495"/>
                  <a:pt x="4113025" y="3782928"/>
                  <a:pt x="4122783" y="3778561"/>
                </a:cubicBezTo>
                <a:cubicBezTo>
                  <a:pt x="4126310" y="3785860"/>
                  <a:pt x="4129299" y="3793192"/>
                  <a:pt x="4129299" y="3793192"/>
                </a:cubicBezTo>
                <a:cubicBezTo>
                  <a:pt x="4135728" y="3792791"/>
                  <a:pt x="4166184" y="3775858"/>
                  <a:pt x="4179581" y="3775024"/>
                </a:cubicBezTo>
                <a:cubicBezTo>
                  <a:pt x="4179581" y="3775024"/>
                  <a:pt x="4199405" y="3773789"/>
                  <a:pt x="4172812" y="3786723"/>
                </a:cubicBezTo>
                <a:cubicBezTo>
                  <a:pt x="4152206" y="3796151"/>
                  <a:pt x="4165960" y="3783389"/>
                  <a:pt x="4155421" y="3795950"/>
                </a:cubicBezTo>
                <a:cubicBezTo>
                  <a:pt x="4162631" y="3787356"/>
                  <a:pt x="4168704" y="3798882"/>
                  <a:pt x="4165263" y="3806614"/>
                </a:cubicBezTo>
                <a:cubicBezTo>
                  <a:pt x="4166095" y="3805622"/>
                  <a:pt x="4162757" y="3806574"/>
                  <a:pt x="4157282" y="3808619"/>
                </a:cubicBezTo>
                <a:lnTo>
                  <a:pt x="4139997" y="3815728"/>
                </a:lnTo>
                <a:lnTo>
                  <a:pt x="4139271" y="3815858"/>
                </a:lnTo>
                <a:lnTo>
                  <a:pt x="4041053" y="3833931"/>
                </a:lnTo>
                <a:lnTo>
                  <a:pt x="4047388" y="3847737"/>
                </a:lnTo>
                <a:lnTo>
                  <a:pt x="4160596" y="3826378"/>
                </a:lnTo>
                <a:lnTo>
                  <a:pt x="4163650" y="3826035"/>
                </a:lnTo>
                <a:lnTo>
                  <a:pt x="4149944" y="3833745"/>
                </a:lnTo>
                <a:lnTo>
                  <a:pt x="4148317" y="3835384"/>
                </a:lnTo>
                <a:lnTo>
                  <a:pt x="4143689" y="3835988"/>
                </a:lnTo>
                <a:lnTo>
                  <a:pt x="4050044" y="3855600"/>
                </a:lnTo>
                <a:lnTo>
                  <a:pt x="4051616" y="3872465"/>
                </a:lnTo>
                <a:lnTo>
                  <a:pt x="4161336" y="3857850"/>
                </a:lnTo>
                <a:lnTo>
                  <a:pt x="4052266" y="3879430"/>
                </a:lnTo>
                <a:lnTo>
                  <a:pt x="4052784" y="3884989"/>
                </a:lnTo>
                <a:lnTo>
                  <a:pt x="4053235" y="3886420"/>
                </a:lnTo>
                <a:lnTo>
                  <a:pt x="4159773" y="3874764"/>
                </a:lnTo>
                <a:lnTo>
                  <a:pt x="4056771" y="3897618"/>
                </a:lnTo>
                <a:lnTo>
                  <a:pt x="4060465" y="3909326"/>
                </a:lnTo>
                <a:lnTo>
                  <a:pt x="4137245" y="3893538"/>
                </a:lnTo>
                <a:cubicBezTo>
                  <a:pt x="4173365" y="3888877"/>
                  <a:pt x="4216346" y="3879280"/>
                  <a:pt x="4239987" y="3888722"/>
                </a:cubicBezTo>
                <a:cubicBezTo>
                  <a:pt x="4256953" y="3889739"/>
                  <a:pt x="4257897" y="3886074"/>
                  <a:pt x="4266564" y="3884954"/>
                </a:cubicBezTo>
                <a:cubicBezTo>
                  <a:pt x="4288206" y="3880474"/>
                  <a:pt x="4305305" y="3880969"/>
                  <a:pt x="4283157" y="3889228"/>
                </a:cubicBezTo>
                <a:cubicBezTo>
                  <a:pt x="4242798" y="3899501"/>
                  <a:pt x="4221459" y="3904617"/>
                  <a:pt x="4185338" y="3909278"/>
                </a:cubicBezTo>
                <a:lnTo>
                  <a:pt x="4065220" y="3932647"/>
                </a:lnTo>
                <a:lnTo>
                  <a:pt x="4066308" y="3938385"/>
                </a:lnTo>
                <a:lnTo>
                  <a:pt x="4066322" y="3941695"/>
                </a:lnTo>
                <a:lnTo>
                  <a:pt x="4164190" y="3924497"/>
                </a:lnTo>
                <a:cubicBezTo>
                  <a:pt x="4181964" y="3922374"/>
                  <a:pt x="4206361" y="3918045"/>
                  <a:pt x="4215029" y="3916926"/>
                </a:cubicBezTo>
                <a:cubicBezTo>
                  <a:pt x="4225945" y="3919737"/>
                  <a:pt x="4216467" y="3923999"/>
                  <a:pt x="4224326" y="3926023"/>
                </a:cubicBezTo>
                <a:cubicBezTo>
                  <a:pt x="4224326" y="3926023"/>
                  <a:pt x="4237861" y="3929510"/>
                  <a:pt x="4238670" y="3926367"/>
                </a:cubicBezTo>
                <a:cubicBezTo>
                  <a:pt x="4237861" y="3929510"/>
                  <a:pt x="4206607" y="3938776"/>
                  <a:pt x="4178781" y="3945575"/>
                </a:cubicBezTo>
                <a:cubicBezTo>
                  <a:pt x="4176164" y="3944899"/>
                  <a:pt x="4176164" y="3944899"/>
                  <a:pt x="4176973" y="3941756"/>
                </a:cubicBezTo>
                <a:cubicBezTo>
                  <a:pt x="4176164" y="3944899"/>
                  <a:pt x="4213903" y="3933952"/>
                  <a:pt x="4223517" y="3929166"/>
                </a:cubicBezTo>
                <a:cubicBezTo>
                  <a:pt x="4090642" y="3964206"/>
                  <a:pt x="4129753" y="3956963"/>
                  <a:pt x="4178781" y="3945575"/>
                </a:cubicBezTo>
                <a:lnTo>
                  <a:pt x="4181327" y="3948218"/>
                </a:lnTo>
                <a:lnTo>
                  <a:pt x="4163523" y="3954936"/>
                </a:lnTo>
                <a:cubicBezTo>
                  <a:pt x="4141819" y="3960736"/>
                  <a:pt x="4117957" y="3961188"/>
                  <a:pt x="4093259" y="3964880"/>
                </a:cubicBezTo>
                <a:lnTo>
                  <a:pt x="4066109" y="3971169"/>
                </a:lnTo>
                <a:lnTo>
                  <a:pt x="4066735" y="3974752"/>
                </a:lnTo>
                <a:cubicBezTo>
                  <a:pt x="4068839" y="3982577"/>
                  <a:pt x="4074015" y="3988535"/>
                  <a:pt x="4074110" y="3993278"/>
                </a:cubicBezTo>
                <a:cubicBezTo>
                  <a:pt x="4074206" y="3998018"/>
                  <a:pt x="4073013" y="4001469"/>
                  <a:pt x="4071857" y="4004382"/>
                </a:cubicBezTo>
                <a:lnTo>
                  <a:pt x="4071360" y="4006314"/>
                </a:lnTo>
                <a:lnTo>
                  <a:pt x="4071174" y="4008308"/>
                </a:lnTo>
                <a:lnTo>
                  <a:pt x="4070527" y="4009553"/>
                </a:lnTo>
                <a:lnTo>
                  <a:pt x="4069829" y="4012275"/>
                </a:lnTo>
                <a:cubicBezTo>
                  <a:pt x="4069924" y="4017017"/>
                  <a:pt x="4074701" y="4022518"/>
                  <a:pt x="4077488" y="4025727"/>
                </a:cubicBezTo>
                <a:cubicBezTo>
                  <a:pt x="4077585" y="4030469"/>
                  <a:pt x="4070228" y="4032032"/>
                  <a:pt x="4075006" y="4037533"/>
                </a:cubicBezTo>
                <a:cubicBezTo>
                  <a:pt x="4077491" y="4045027"/>
                  <a:pt x="4090022" y="4049423"/>
                  <a:pt x="4089737" y="4054494"/>
                </a:cubicBezTo>
                <a:cubicBezTo>
                  <a:pt x="4089831" y="4059237"/>
                  <a:pt x="4080375" y="4072275"/>
                  <a:pt x="4083161" y="4075484"/>
                </a:cubicBezTo>
                <a:cubicBezTo>
                  <a:pt x="4083354" y="4084969"/>
                  <a:pt x="4093307" y="4096429"/>
                  <a:pt x="4098578" y="4107130"/>
                </a:cubicBezTo>
                <a:cubicBezTo>
                  <a:pt x="4100776" y="4119696"/>
                  <a:pt x="4096495" y="4138694"/>
                  <a:pt x="4103757" y="4151688"/>
                </a:cubicBezTo>
                <a:cubicBezTo>
                  <a:pt x="4104251" y="4156887"/>
                  <a:pt x="4111321" y="4160398"/>
                  <a:pt x="4113709" y="4163148"/>
                </a:cubicBezTo>
                <a:cubicBezTo>
                  <a:pt x="4114013" y="4178165"/>
                  <a:pt x="4109620" y="4191629"/>
                  <a:pt x="4114510" y="4202662"/>
                </a:cubicBezTo>
                <a:cubicBezTo>
                  <a:pt x="4116995" y="4210155"/>
                  <a:pt x="4126850" y="4216874"/>
                  <a:pt x="4129336" y="4224366"/>
                </a:cubicBezTo>
                <a:cubicBezTo>
                  <a:pt x="4129432" y="4229108"/>
                  <a:pt x="4124957" y="4238623"/>
                  <a:pt x="4125055" y="4243364"/>
                </a:cubicBezTo>
                <a:cubicBezTo>
                  <a:pt x="4125150" y="4248106"/>
                  <a:pt x="4132714" y="4256817"/>
                  <a:pt x="4137588" y="4267060"/>
                </a:cubicBezTo>
                <a:cubicBezTo>
                  <a:pt x="4140470" y="4275011"/>
                  <a:pt x="4135695" y="4288807"/>
                  <a:pt x="4140966" y="4299509"/>
                </a:cubicBezTo>
                <a:cubicBezTo>
                  <a:pt x="4143262" y="4316816"/>
                  <a:pt x="4148436" y="4322777"/>
                  <a:pt x="4148837" y="4342533"/>
                </a:cubicBezTo>
                <a:cubicBezTo>
                  <a:pt x="4149028" y="4352018"/>
                  <a:pt x="4146735" y="4354008"/>
                  <a:pt x="4148838" y="4361832"/>
                </a:cubicBezTo>
                <a:cubicBezTo>
                  <a:pt x="4151721" y="4369782"/>
                  <a:pt x="4169030" y="4379680"/>
                  <a:pt x="4168743" y="4384754"/>
                </a:cubicBezTo>
                <a:cubicBezTo>
                  <a:pt x="4174112" y="4400197"/>
                  <a:pt x="4164844" y="4403420"/>
                  <a:pt x="4164654" y="4413235"/>
                </a:cubicBezTo>
                <a:cubicBezTo>
                  <a:pt x="4167347" y="4431001"/>
                  <a:pt x="4172123" y="4417204"/>
                  <a:pt x="4174703" y="4429439"/>
                </a:cubicBezTo>
                <a:cubicBezTo>
                  <a:pt x="4174703" y="4429439"/>
                  <a:pt x="4168624" y="4474926"/>
                  <a:pt x="4175694" y="4478436"/>
                </a:cubicBezTo>
                <a:cubicBezTo>
                  <a:pt x="4180377" y="4479195"/>
                  <a:pt x="4182764" y="4462648"/>
                  <a:pt x="4182764" y="4462648"/>
                </a:cubicBezTo>
                <a:cubicBezTo>
                  <a:pt x="4187637" y="4472890"/>
                  <a:pt x="4182572" y="4472463"/>
                  <a:pt x="4183260" y="4487146"/>
                </a:cubicBezTo>
                <a:cubicBezTo>
                  <a:pt x="4185743" y="4494638"/>
                  <a:pt x="4190520" y="4500140"/>
                  <a:pt x="4193022" y="4508423"/>
                </a:cubicBezTo>
                <a:cubicBezTo>
                  <a:pt x="4195507" y="4515914"/>
                  <a:pt x="4193803" y="4527847"/>
                  <a:pt x="4196001" y="4540413"/>
                </a:cubicBezTo>
                <a:cubicBezTo>
                  <a:pt x="4201465" y="4560598"/>
                  <a:pt x="4208744" y="4574382"/>
                  <a:pt x="4209525" y="4593807"/>
                </a:cubicBezTo>
                <a:cubicBezTo>
                  <a:pt x="4212218" y="4611574"/>
                  <a:pt x="4202553" y="4614338"/>
                  <a:pt x="4202857" y="4629354"/>
                </a:cubicBezTo>
                <a:cubicBezTo>
                  <a:pt x="4205246" y="4632103"/>
                  <a:pt x="4215198" y="4643565"/>
                  <a:pt x="4212905" y="4645556"/>
                </a:cubicBezTo>
                <a:cubicBezTo>
                  <a:pt x="4212810" y="4640813"/>
                  <a:pt x="4186732" y="4677937"/>
                  <a:pt x="4196492" y="4679914"/>
                </a:cubicBezTo>
                <a:cubicBezTo>
                  <a:pt x="4210822" y="4677119"/>
                  <a:pt x="4203449" y="4658593"/>
                  <a:pt x="4215390" y="4653048"/>
                </a:cubicBezTo>
                <a:cubicBezTo>
                  <a:pt x="4220966" y="4678765"/>
                  <a:pt x="4156274" y="4729315"/>
                  <a:pt x="4125799" y="4741304"/>
                </a:cubicBezTo>
                <a:cubicBezTo>
                  <a:pt x="4118045" y="4742409"/>
                  <a:pt x="4082505" y="4753972"/>
                  <a:pt x="4103714" y="4745204"/>
                </a:cubicBezTo>
                <a:cubicBezTo>
                  <a:pt x="4111070" y="4743641"/>
                  <a:pt x="4137151" y="4725818"/>
                  <a:pt x="4134762" y="4723066"/>
                </a:cubicBezTo>
                <a:cubicBezTo>
                  <a:pt x="4130081" y="4722308"/>
                  <a:pt x="4096547" y="4736953"/>
                  <a:pt x="4094256" y="4738944"/>
                </a:cubicBezTo>
                <a:cubicBezTo>
                  <a:pt x="4003177" y="4773003"/>
                  <a:pt x="3901748" y="4775843"/>
                  <a:pt x="3810956" y="4785531"/>
                </a:cubicBezTo>
                <a:cubicBezTo>
                  <a:pt x="3699973" y="4796667"/>
                  <a:pt x="3598846" y="4795225"/>
                  <a:pt x="3490154" y="4804371"/>
                </a:cubicBezTo>
                <a:cubicBezTo>
                  <a:pt x="3386830" y="4809661"/>
                  <a:pt x="3281213" y="4816943"/>
                  <a:pt x="3167842" y="4825328"/>
                </a:cubicBezTo>
                <a:cubicBezTo>
                  <a:pt x="3073976" y="4836880"/>
                  <a:pt x="2985077" y="4844117"/>
                  <a:pt x="2881866" y="4854939"/>
                </a:cubicBezTo>
                <a:cubicBezTo>
                  <a:pt x="2867536" y="4857735"/>
                  <a:pt x="2819352" y="4859368"/>
                  <a:pt x="2870115" y="4850669"/>
                </a:cubicBezTo>
                <a:cubicBezTo>
                  <a:pt x="2893807" y="4849394"/>
                  <a:pt x="2920192" y="4846586"/>
                  <a:pt x="2942276" y="4842686"/>
                </a:cubicBezTo>
                <a:cubicBezTo>
                  <a:pt x="2982992" y="4837083"/>
                  <a:pt x="3003899" y="4832598"/>
                  <a:pt x="3040330" y="4826695"/>
                </a:cubicBezTo>
                <a:cubicBezTo>
                  <a:pt x="3100056" y="4819056"/>
                  <a:pt x="3172809" y="4821014"/>
                  <a:pt x="3232933" y="4813835"/>
                </a:cubicBezTo>
                <a:cubicBezTo>
                  <a:pt x="3329189" y="4805034"/>
                  <a:pt x="3420379" y="4795807"/>
                  <a:pt x="3526378" y="4788193"/>
                </a:cubicBezTo>
                <a:cubicBezTo>
                  <a:pt x="3545390" y="4786158"/>
                  <a:pt x="3581917" y="4784995"/>
                  <a:pt x="3610198" y="4779737"/>
                </a:cubicBezTo>
                <a:cubicBezTo>
                  <a:pt x="3634575" y="4773846"/>
                  <a:pt x="3607713" y="4772245"/>
                  <a:pt x="3596058" y="4772717"/>
                </a:cubicBezTo>
                <a:cubicBezTo>
                  <a:pt x="3571965" y="4773535"/>
                  <a:pt x="3542905" y="4778666"/>
                  <a:pt x="3518813" y="4779483"/>
                </a:cubicBezTo>
                <a:cubicBezTo>
                  <a:pt x="3408134" y="4786336"/>
                  <a:pt x="3309586" y="4797128"/>
                  <a:pt x="3210545" y="4802719"/>
                </a:cubicBezTo>
                <a:cubicBezTo>
                  <a:pt x="3071091" y="4809630"/>
                  <a:pt x="2934712" y="4833976"/>
                  <a:pt x="2804813" y="4851889"/>
                </a:cubicBezTo>
                <a:cubicBezTo>
                  <a:pt x="2739625" y="4858642"/>
                  <a:pt x="2670138" y="4864303"/>
                  <a:pt x="2600267" y="4870296"/>
                </a:cubicBezTo>
                <a:cubicBezTo>
                  <a:pt x="2429558" y="4889070"/>
                  <a:pt x="2259726" y="4932011"/>
                  <a:pt x="2089114" y="4974828"/>
                </a:cubicBezTo>
                <a:cubicBezTo>
                  <a:pt x="2062460" y="4983500"/>
                  <a:pt x="2038268" y="4995009"/>
                  <a:pt x="2013563" y="5000064"/>
                </a:cubicBezTo>
                <a:lnTo>
                  <a:pt x="1992317" y="5002243"/>
                </a:lnTo>
                <a:lnTo>
                  <a:pt x="1993547" y="4998312"/>
                </a:lnTo>
                <a:cubicBezTo>
                  <a:pt x="2048494" y="4985172"/>
                  <a:pt x="2091406" y="4972837"/>
                  <a:pt x="1940394" y="5004261"/>
                </a:cubicBezTo>
                <a:cubicBezTo>
                  <a:pt x="1952448" y="5004247"/>
                  <a:pt x="1995838" y="4996321"/>
                  <a:pt x="1993448" y="4993571"/>
                </a:cubicBezTo>
                <a:cubicBezTo>
                  <a:pt x="1995838" y="4996321"/>
                  <a:pt x="1995838" y="4996321"/>
                  <a:pt x="1993547" y="4998312"/>
                </a:cubicBezTo>
                <a:cubicBezTo>
                  <a:pt x="1962193" y="5005434"/>
                  <a:pt x="1926159" y="5011797"/>
                  <a:pt x="1923771" y="5009045"/>
                </a:cubicBezTo>
                <a:cubicBezTo>
                  <a:pt x="1926159" y="5011797"/>
                  <a:pt x="1938005" y="5001510"/>
                  <a:pt x="1938005" y="5001510"/>
                </a:cubicBezTo>
                <a:cubicBezTo>
                  <a:pt x="1944884" y="4995537"/>
                  <a:pt x="1933228" y="4996008"/>
                  <a:pt x="1942781" y="4987711"/>
                </a:cubicBezTo>
                <a:cubicBezTo>
                  <a:pt x="1952049" y="4984490"/>
                  <a:pt x="1978720" y="4976608"/>
                  <a:pt x="1997636" y="4969830"/>
                </a:cubicBezTo>
                <a:cubicBezTo>
                  <a:pt x="2112804" y="4934954"/>
                  <a:pt x="2246108" y="4893174"/>
                  <a:pt x="2364254" y="4870991"/>
                </a:cubicBezTo>
                <a:cubicBezTo>
                  <a:pt x="2493564" y="4843135"/>
                  <a:pt x="2626044" y="4837457"/>
                  <a:pt x="2760624" y="4820301"/>
                </a:cubicBezTo>
                <a:cubicBezTo>
                  <a:pt x="2762917" y="4818310"/>
                  <a:pt x="2784619" y="4814742"/>
                  <a:pt x="2782232" y="4811992"/>
                </a:cubicBezTo>
                <a:cubicBezTo>
                  <a:pt x="2779842" y="4809242"/>
                  <a:pt x="2729271" y="4808125"/>
                  <a:pt x="2726978" y="4810115"/>
                </a:cubicBezTo>
                <a:cubicBezTo>
                  <a:pt x="2678412" y="4812082"/>
                  <a:pt x="2606346" y="4824807"/>
                  <a:pt x="2565631" y="4830410"/>
                </a:cubicBezTo>
                <a:cubicBezTo>
                  <a:pt x="2484201" y="4841616"/>
                  <a:pt x="2424076" y="4848796"/>
                  <a:pt x="2347041" y="4865835"/>
                </a:cubicBezTo>
                <a:cubicBezTo>
                  <a:pt x="2210359" y="4894465"/>
                  <a:pt x="2100654" y="4930226"/>
                  <a:pt x="1968766" y="4965146"/>
                </a:cubicBezTo>
                <a:cubicBezTo>
                  <a:pt x="1930153" y="4978573"/>
                  <a:pt x="1906158" y="4984132"/>
                  <a:pt x="1860475" y="4994050"/>
                </a:cubicBezTo>
                <a:cubicBezTo>
                  <a:pt x="1834091" y="4996858"/>
                  <a:pt x="1851017" y="4987789"/>
                  <a:pt x="1874996" y="4981439"/>
                </a:cubicBezTo>
                <a:cubicBezTo>
                  <a:pt x="1884263" y="4978217"/>
                  <a:pt x="1887049" y="4981426"/>
                  <a:pt x="1903578" y="4971899"/>
                </a:cubicBezTo>
                <a:cubicBezTo>
                  <a:pt x="1922587" y="4950565"/>
                  <a:pt x="1970562" y="4938656"/>
                  <a:pt x="2009175" y="4925230"/>
                </a:cubicBezTo>
                <a:cubicBezTo>
                  <a:pt x="2211966" y="4858490"/>
                  <a:pt x="2421096" y="4816804"/>
                  <a:pt x="2630227" y="4794418"/>
                </a:cubicBezTo>
                <a:cubicBezTo>
                  <a:pt x="2649638" y="4792840"/>
                  <a:pt x="2695034" y="4787998"/>
                  <a:pt x="2721417" y="4785189"/>
                </a:cubicBezTo>
                <a:cubicBezTo>
                  <a:pt x="2745398" y="4778841"/>
                  <a:pt x="2723599" y="4777666"/>
                  <a:pt x="2709268" y="4780461"/>
                </a:cubicBezTo>
                <a:cubicBezTo>
                  <a:pt x="2588922" y="4790079"/>
                  <a:pt x="2473657" y="4800914"/>
                  <a:pt x="2353615" y="4825548"/>
                </a:cubicBezTo>
                <a:cubicBezTo>
                  <a:pt x="2223907" y="4852946"/>
                  <a:pt x="2101765" y="4889052"/>
                  <a:pt x="1977138" y="4917668"/>
                </a:cubicBezTo>
                <a:cubicBezTo>
                  <a:pt x="2075474" y="4877304"/>
                  <a:pt x="2182793" y="4838791"/>
                  <a:pt x="2295192" y="4820794"/>
                </a:cubicBezTo>
                <a:cubicBezTo>
                  <a:pt x="2300655" y="4821680"/>
                  <a:pt x="2309921" y="4818459"/>
                  <a:pt x="2319570" y="4814904"/>
                </a:cubicBezTo>
                <a:cubicBezTo>
                  <a:pt x="2094886" y="4895026"/>
                  <a:pt x="2350828" y="4822338"/>
                  <a:pt x="2331415" y="4804618"/>
                </a:cubicBezTo>
                <a:cubicBezTo>
                  <a:pt x="2326638" y="4799115"/>
                  <a:pt x="2252089" y="4823645"/>
                  <a:pt x="2238141" y="4826110"/>
                </a:cubicBezTo>
                <a:cubicBezTo>
                  <a:pt x="2151935" y="4851113"/>
                  <a:pt x="2051001" y="4878454"/>
                  <a:pt x="1967088" y="4901465"/>
                </a:cubicBezTo>
                <a:cubicBezTo>
                  <a:pt x="2055776" y="4864655"/>
                  <a:pt x="2139784" y="4846385"/>
                  <a:pt x="2220927" y="4820954"/>
                </a:cubicBezTo>
                <a:cubicBezTo>
                  <a:pt x="2227997" y="4824465"/>
                  <a:pt x="2232965" y="4820150"/>
                  <a:pt x="2237550" y="4816168"/>
                </a:cubicBezTo>
                <a:cubicBezTo>
                  <a:pt x="2223012" y="4808689"/>
                  <a:pt x="2283138" y="4801509"/>
                  <a:pt x="2300157" y="4797181"/>
                </a:cubicBezTo>
                <a:cubicBezTo>
                  <a:pt x="2345458" y="4787597"/>
                  <a:pt x="2391141" y="4777679"/>
                  <a:pt x="2436537" y="4772836"/>
                </a:cubicBezTo>
                <a:cubicBezTo>
                  <a:pt x="2475358" y="4769682"/>
                  <a:pt x="2496948" y="4760584"/>
                  <a:pt x="2528110" y="4763277"/>
                </a:cubicBezTo>
                <a:cubicBezTo>
                  <a:pt x="2537758" y="4759722"/>
                  <a:pt x="2557169" y="4758145"/>
                  <a:pt x="2581166" y="4752586"/>
                </a:cubicBezTo>
                <a:cubicBezTo>
                  <a:pt x="2597788" y="4747800"/>
                  <a:pt x="2629236" y="4745420"/>
                  <a:pt x="2624458" y="4739919"/>
                </a:cubicBezTo>
                <a:cubicBezTo>
                  <a:pt x="2624458" y="4739919"/>
                  <a:pt x="2583250" y="4740322"/>
                  <a:pt x="2580957" y="4742313"/>
                </a:cubicBezTo>
                <a:cubicBezTo>
                  <a:pt x="2489384" y="4751873"/>
                  <a:pt x="2383481" y="4764228"/>
                  <a:pt x="2297180" y="4784490"/>
                </a:cubicBezTo>
                <a:cubicBezTo>
                  <a:pt x="2170260" y="4815095"/>
                  <a:pt x="2081857" y="4846832"/>
                  <a:pt x="1973852" y="4870662"/>
                </a:cubicBezTo>
                <a:lnTo>
                  <a:pt x="1968901" y="4872375"/>
                </a:lnTo>
                <a:lnTo>
                  <a:pt x="1966446" y="4871546"/>
                </a:lnTo>
                <a:lnTo>
                  <a:pt x="1948815" y="4870673"/>
                </a:lnTo>
                <a:lnTo>
                  <a:pt x="1952054" y="4869487"/>
                </a:lnTo>
                <a:cubicBezTo>
                  <a:pt x="2062541" y="4833852"/>
                  <a:pt x="2174637" y="4800840"/>
                  <a:pt x="2284933" y="4775020"/>
                </a:cubicBezTo>
                <a:cubicBezTo>
                  <a:pt x="2419704" y="4748051"/>
                  <a:pt x="2542439" y="4741183"/>
                  <a:pt x="2669455" y="4715318"/>
                </a:cubicBezTo>
                <a:cubicBezTo>
                  <a:pt x="2589727" y="4714591"/>
                  <a:pt x="2503520" y="4720296"/>
                  <a:pt x="2423700" y="4734126"/>
                </a:cubicBezTo>
                <a:cubicBezTo>
                  <a:pt x="2344658" y="4748083"/>
                  <a:pt x="2262942" y="4764363"/>
                  <a:pt x="2179031" y="4787375"/>
                </a:cubicBezTo>
                <a:cubicBezTo>
                  <a:pt x="2110985" y="4806660"/>
                  <a:pt x="2039758" y="4827300"/>
                  <a:pt x="1968198" y="4848230"/>
                </a:cubicBezTo>
                <a:lnTo>
                  <a:pt x="1967402" y="4848465"/>
                </a:lnTo>
                <a:lnTo>
                  <a:pt x="1946481" y="4849990"/>
                </a:lnTo>
                <a:cubicBezTo>
                  <a:pt x="1939956" y="4850682"/>
                  <a:pt x="1936127" y="4851399"/>
                  <a:pt x="1937459" y="4851978"/>
                </a:cubicBezTo>
                <a:cubicBezTo>
                  <a:pt x="1930128" y="4845938"/>
                  <a:pt x="1930448" y="4831318"/>
                  <a:pt x="1941998" y="4836334"/>
                </a:cubicBezTo>
                <a:cubicBezTo>
                  <a:pt x="1925118" y="4829003"/>
                  <a:pt x="1945328" y="4834924"/>
                  <a:pt x="1919906" y="4835785"/>
                </a:cubicBezTo>
                <a:cubicBezTo>
                  <a:pt x="1886715" y="4836128"/>
                  <a:pt x="1907244" y="4827429"/>
                  <a:pt x="1907244" y="4827429"/>
                </a:cubicBezTo>
                <a:cubicBezTo>
                  <a:pt x="1921116" y="4821551"/>
                  <a:pt x="1960192" y="4823290"/>
                  <a:pt x="1966851" y="4820468"/>
                </a:cubicBezTo>
                <a:cubicBezTo>
                  <a:pt x="1966851" y="4820468"/>
                  <a:pt x="1966177" y="4811606"/>
                  <a:pt x="1966058" y="4802509"/>
                </a:cubicBezTo>
                <a:cubicBezTo>
                  <a:pt x="1978047" y="4802003"/>
                  <a:pt x="1999250" y="4802167"/>
                  <a:pt x="1999250" y="4802167"/>
                </a:cubicBezTo>
                <a:cubicBezTo>
                  <a:pt x="2005791" y="4790249"/>
                  <a:pt x="1979375" y="4796867"/>
                  <a:pt x="1979375" y="4796867"/>
                </a:cubicBezTo>
                <a:cubicBezTo>
                  <a:pt x="1965051" y="4793027"/>
                  <a:pt x="1912980" y="4782312"/>
                  <a:pt x="1914981" y="4786038"/>
                </a:cubicBezTo>
                <a:cubicBezTo>
                  <a:pt x="1912305" y="4773450"/>
                  <a:pt x="1940840" y="4779655"/>
                  <a:pt x="1965706" y="4779028"/>
                </a:cubicBezTo>
                <a:cubicBezTo>
                  <a:pt x="1981579" y="4776878"/>
                  <a:pt x="2050179" y="4771442"/>
                  <a:pt x="2009322" y="4765122"/>
                </a:cubicBezTo>
                <a:cubicBezTo>
                  <a:pt x="1991448" y="4763549"/>
                  <a:pt x="1975241" y="4765079"/>
                  <a:pt x="1954039" y="4764915"/>
                </a:cubicBezTo>
                <a:cubicBezTo>
                  <a:pt x="1934000" y="4765020"/>
                  <a:pt x="1918307" y="4764810"/>
                  <a:pt x="1904925" y="4764464"/>
                </a:cubicBezTo>
                <a:lnTo>
                  <a:pt x="1873725" y="4763355"/>
                </a:lnTo>
                <a:lnTo>
                  <a:pt x="1882589" y="4760936"/>
                </a:lnTo>
                <a:lnTo>
                  <a:pt x="1945824" y="4740766"/>
                </a:lnTo>
                <a:lnTo>
                  <a:pt x="1980100" y="4734817"/>
                </a:lnTo>
                <a:cubicBezTo>
                  <a:pt x="2002134" y="4732722"/>
                  <a:pt x="1992281" y="4732132"/>
                  <a:pt x="1976837" y="4730958"/>
                </a:cubicBezTo>
                <a:lnTo>
                  <a:pt x="1976638" y="4730938"/>
                </a:lnTo>
                <a:lnTo>
                  <a:pt x="1979368" y="4730068"/>
                </a:lnTo>
                <a:cubicBezTo>
                  <a:pt x="2012218" y="4720137"/>
                  <a:pt x="2046241" y="4710494"/>
                  <a:pt x="2083182" y="4700930"/>
                </a:cubicBezTo>
                <a:cubicBezTo>
                  <a:pt x="2085857" y="4698606"/>
                  <a:pt x="2124184" y="4690253"/>
                  <a:pt x="2119406" y="4684752"/>
                </a:cubicBezTo>
                <a:cubicBezTo>
                  <a:pt x="2114230" y="4678791"/>
                  <a:pt x="2069137" y="4698651"/>
                  <a:pt x="2059473" y="4701415"/>
                </a:cubicBezTo>
                <a:lnTo>
                  <a:pt x="1960284" y="4729267"/>
                </a:lnTo>
                <a:lnTo>
                  <a:pt x="1952760" y="4728499"/>
                </a:lnTo>
                <a:cubicBezTo>
                  <a:pt x="1945529" y="4727358"/>
                  <a:pt x="1940185" y="4725811"/>
                  <a:pt x="1940017" y="4723596"/>
                </a:cubicBezTo>
                <a:cubicBezTo>
                  <a:pt x="1935680" y="4715524"/>
                  <a:pt x="2072441" y="4710174"/>
                  <a:pt x="2025365" y="4701154"/>
                </a:cubicBezTo>
                <a:cubicBezTo>
                  <a:pt x="2012822" y="4701896"/>
                  <a:pt x="1933005" y="4702937"/>
                  <a:pt x="1929003" y="4695485"/>
                </a:cubicBezTo>
                <a:cubicBezTo>
                  <a:pt x="1926668" y="4691139"/>
                  <a:pt x="1945077" y="4669617"/>
                  <a:pt x="1941749" y="4671028"/>
                </a:cubicBezTo>
                <a:cubicBezTo>
                  <a:pt x="1945077" y="4669617"/>
                  <a:pt x="1948407" y="4668206"/>
                  <a:pt x="1951737" y="4666796"/>
                </a:cubicBezTo>
                <a:cubicBezTo>
                  <a:pt x="1937412" y="4662956"/>
                  <a:pt x="1884130" y="4666475"/>
                  <a:pt x="1926196" y="4658561"/>
                </a:cubicBezTo>
                <a:cubicBezTo>
                  <a:pt x="1974148" y="4652727"/>
                  <a:pt x="1907989" y="4656366"/>
                  <a:pt x="1883457" y="4657612"/>
                </a:cubicBezTo>
                <a:lnTo>
                  <a:pt x="1877836" y="4657810"/>
                </a:lnTo>
                <a:lnTo>
                  <a:pt x="2021568" y="4615315"/>
                </a:lnTo>
                <a:cubicBezTo>
                  <a:pt x="2033510" y="4609770"/>
                  <a:pt x="2057012" y="4599011"/>
                  <a:pt x="2025660" y="4606132"/>
                </a:cubicBezTo>
                <a:cubicBezTo>
                  <a:pt x="1985423" y="4616145"/>
                  <a:pt x="1947590" y="4629699"/>
                  <a:pt x="1906875" y="4635302"/>
                </a:cubicBezTo>
                <a:cubicBezTo>
                  <a:pt x="1922280" y="4627955"/>
                  <a:pt x="1937860" y="4622065"/>
                  <a:pt x="1953535" y="4616910"/>
                </a:cubicBezTo>
                <a:lnTo>
                  <a:pt x="1989050" y="4606395"/>
                </a:lnTo>
                <a:lnTo>
                  <a:pt x="1995202" y="4605693"/>
                </a:lnTo>
                <a:cubicBezTo>
                  <a:pt x="2011018" y="4603756"/>
                  <a:pt x="2018531" y="4602049"/>
                  <a:pt x="2020871" y="4600521"/>
                </a:cubicBezTo>
                <a:lnTo>
                  <a:pt x="2017562" y="4597993"/>
                </a:lnTo>
                <a:lnTo>
                  <a:pt x="2048054" y="4589035"/>
                </a:lnTo>
                <a:cubicBezTo>
                  <a:pt x="2063778" y="4583936"/>
                  <a:pt x="2079433" y="4578133"/>
                  <a:pt x="2094937" y="4570900"/>
                </a:cubicBezTo>
                <a:cubicBezTo>
                  <a:pt x="2102501" y="4579610"/>
                  <a:pt x="2102101" y="4559853"/>
                  <a:pt x="2094937" y="4570900"/>
                </a:cubicBezTo>
                <a:lnTo>
                  <a:pt x="2064998" y="4578392"/>
                </a:lnTo>
                <a:lnTo>
                  <a:pt x="2002695" y="4593988"/>
                </a:lnTo>
                <a:lnTo>
                  <a:pt x="1997907" y="4593078"/>
                </a:lnTo>
                <a:cubicBezTo>
                  <a:pt x="1992088" y="4592053"/>
                  <a:pt x="1987362" y="4591101"/>
                  <a:pt x="1986862" y="4590169"/>
                </a:cubicBezTo>
                <a:cubicBezTo>
                  <a:pt x="1984861" y="4586444"/>
                  <a:pt x="2050132" y="4582420"/>
                  <a:pt x="2064003" y="4576542"/>
                </a:cubicBezTo>
                <a:cubicBezTo>
                  <a:pt x="2040465" y="4572031"/>
                  <a:pt x="2031924" y="4580223"/>
                  <a:pt x="2002061" y="4579155"/>
                </a:cubicBezTo>
                <a:cubicBezTo>
                  <a:pt x="2002061" y="4579155"/>
                  <a:pt x="1942121" y="4585496"/>
                  <a:pt x="1940120" y="4581771"/>
                </a:cubicBezTo>
                <a:lnTo>
                  <a:pt x="1979177" y="4560648"/>
                </a:lnTo>
                <a:cubicBezTo>
                  <a:pt x="1977177" y="4556922"/>
                  <a:pt x="1814438" y="4559558"/>
                  <a:pt x="1889696" y="4551301"/>
                </a:cubicBezTo>
                <a:cubicBezTo>
                  <a:pt x="1935431" y="4550217"/>
                  <a:pt x="1970839" y="4545124"/>
                  <a:pt x="2007242" y="4534274"/>
                </a:cubicBezTo>
                <a:cubicBezTo>
                  <a:pt x="2033657" y="4527656"/>
                  <a:pt x="2055867" y="4537303"/>
                  <a:pt x="2083054" y="4525783"/>
                </a:cubicBezTo>
                <a:lnTo>
                  <a:pt x="2084426" y="4528337"/>
                </a:lnTo>
                <a:lnTo>
                  <a:pt x="2084882" y="4529188"/>
                </a:lnTo>
                <a:cubicBezTo>
                  <a:pt x="2085087" y="4529566"/>
                  <a:pt x="2084951" y="4529314"/>
                  <a:pt x="2084680" y="4528810"/>
                </a:cubicBezTo>
                <a:lnTo>
                  <a:pt x="2084426" y="4528337"/>
                </a:lnTo>
                <a:lnTo>
                  <a:pt x="2083664" y="4526917"/>
                </a:lnTo>
                <a:cubicBezTo>
                  <a:pt x="2083325" y="4526287"/>
                  <a:pt x="2083054" y="4525783"/>
                  <a:pt x="2083054" y="4525783"/>
                </a:cubicBezTo>
                <a:cubicBezTo>
                  <a:pt x="2069385" y="4507944"/>
                  <a:pt x="2003913" y="4535685"/>
                  <a:pt x="1990916" y="4526709"/>
                </a:cubicBezTo>
                <a:cubicBezTo>
                  <a:pt x="1987032" y="4528354"/>
                  <a:pt x="1980576" y="4507458"/>
                  <a:pt x="1983905" y="4506048"/>
                </a:cubicBezTo>
                <a:cubicBezTo>
                  <a:pt x="1957372" y="4503570"/>
                  <a:pt x="1934960" y="4517639"/>
                  <a:pt x="1911756" y="4513752"/>
                </a:cubicBezTo>
                <a:cubicBezTo>
                  <a:pt x="1902762" y="4512226"/>
                  <a:pt x="1900761" y="4508499"/>
                  <a:pt x="1893429" y="4502458"/>
                </a:cubicBezTo>
                <a:cubicBezTo>
                  <a:pt x="1871219" y="4492813"/>
                  <a:pt x="1845359" y="4499196"/>
                  <a:pt x="1819939" y="4500057"/>
                </a:cubicBezTo>
                <a:cubicBezTo>
                  <a:pt x="1765211" y="4499615"/>
                  <a:pt x="1719595" y="4509795"/>
                  <a:pt x="1666194" y="4504219"/>
                </a:cubicBezTo>
                <a:cubicBezTo>
                  <a:pt x="1723799" y="4493531"/>
                  <a:pt x="1766539" y="4494480"/>
                  <a:pt x="1824477" y="4484414"/>
                </a:cubicBezTo>
                <a:cubicBezTo>
                  <a:pt x="1838348" y="4478535"/>
                  <a:pt x="1868211" y="4479604"/>
                  <a:pt x="1905621" y="4478237"/>
                </a:cubicBezTo>
                <a:cubicBezTo>
                  <a:pt x="1924822" y="4474675"/>
                  <a:pt x="2029502" y="4473009"/>
                  <a:pt x="1964554" y="4462414"/>
                </a:cubicBezTo>
                <a:cubicBezTo>
                  <a:pt x="1952010" y="4463155"/>
                  <a:pt x="1897281" y="4462713"/>
                  <a:pt x="1888067" y="4462044"/>
                </a:cubicBezTo>
                <a:cubicBezTo>
                  <a:pt x="1882737" y="4459728"/>
                  <a:pt x="1878399" y="4451657"/>
                  <a:pt x="1878399" y="4451657"/>
                </a:cubicBezTo>
                <a:cubicBezTo>
                  <a:pt x="1855197" y="4447767"/>
                  <a:pt x="1832665" y="4452740"/>
                  <a:pt x="1813129" y="4455681"/>
                </a:cubicBezTo>
                <a:cubicBezTo>
                  <a:pt x="1795257" y="4454107"/>
                  <a:pt x="1758853" y="4464958"/>
                  <a:pt x="1749187" y="4454571"/>
                </a:cubicBezTo>
                <a:cubicBezTo>
                  <a:pt x="1739521" y="4444183"/>
                  <a:pt x="1779939" y="4456025"/>
                  <a:pt x="1763059" y="4448693"/>
                </a:cubicBezTo>
                <a:cubicBezTo>
                  <a:pt x="1740849" y="4439048"/>
                  <a:pt x="1686120" y="4438605"/>
                  <a:pt x="1751391" y="4434580"/>
                </a:cubicBezTo>
                <a:cubicBezTo>
                  <a:pt x="1798787" y="4428981"/>
                  <a:pt x="1822326" y="4433491"/>
                  <a:pt x="1874600" y="4420489"/>
                </a:cubicBezTo>
                <a:cubicBezTo>
                  <a:pt x="1861941" y="4414991"/>
                  <a:pt x="1817190" y="4415372"/>
                  <a:pt x="1788065" y="4415241"/>
                </a:cubicBezTo>
                <a:lnTo>
                  <a:pt x="1784359" y="4415151"/>
                </a:lnTo>
                <a:lnTo>
                  <a:pt x="1838640" y="4395407"/>
                </a:lnTo>
                <a:lnTo>
                  <a:pt x="1764429" y="4414186"/>
                </a:lnTo>
                <a:lnTo>
                  <a:pt x="1751117" y="4409541"/>
                </a:lnTo>
                <a:cubicBezTo>
                  <a:pt x="1746003" y="4405847"/>
                  <a:pt x="1766465" y="4405897"/>
                  <a:pt x="1781115" y="4403691"/>
                </a:cubicBezTo>
                <a:cubicBezTo>
                  <a:pt x="1694963" y="4392934"/>
                  <a:pt x="1616495" y="4411698"/>
                  <a:pt x="1532344" y="4404667"/>
                </a:cubicBezTo>
                <a:lnTo>
                  <a:pt x="1518027" y="4404097"/>
                </a:lnTo>
                <a:lnTo>
                  <a:pt x="1518794" y="4403767"/>
                </a:lnTo>
                <a:cubicBezTo>
                  <a:pt x="1530353" y="4398554"/>
                  <a:pt x="1573743" y="4390629"/>
                  <a:pt x="1590271" y="4381101"/>
                </a:cubicBezTo>
                <a:cubicBezTo>
                  <a:pt x="1611766" y="4367260"/>
                  <a:pt x="1554237" y="4387464"/>
                  <a:pt x="1547263" y="4388695"/>
                </a:cubicBezTo>
                <a:cubicBezTo>
                  <a:pt x="1533454" y="4393248"/>
                  <a:pt x="1522512" y="4396569"/>
                  <a:pt x="1512889" y="4399284"/>
                </a:cubicBezTo>
                <a:lnTo>
                  <a:pt x="1497674" y="4403286"/>
                </a:lnTo>
                <a:lnTo>
                  <a:pt x="1445158" y="4401195"/>
                </a:lnTo>
                <a:lnTo>
                  <a:pt x="1445945" y="4397068"/>
                </a:lnTo>
                <a:cubicBezTo>
                  <a:pt x="1446542" y="4397755"/>
                  <a:pt x="1444297" y="4398450"/>
                  <a:pt x="1440403" y="4399105"/>
                </a:cubicBezTo>
                <a:lnTo>
                  <a:pt x="1428245" y="4400521"/>
                </a:lnTo>
                <a:lnTo>
                  <a:pt x="1388995" y="4398959"/>
                </a:lnTo>
                <a:lnTo>
                  <a:pt x="1402348" y="4394720"/>
                </a:lnTo>
                <a:cubicBezTo>
                  <a:pt x="1405134" y="4397928"/>
                  <a:pt x="1407523" y="4400680"/>
                  <a:pt x="1407314" y="4390407"/>
                </a:cubicBezTo>
                <a:cubicBezTo>
                  <a:pt x="1407314" y="4390407"/>
                  <a:pt x="1405023" y="4392398"/>
                  <a:pt x="1402348" y="4394720"/>
                </a:cubicBezTo>
                <a:lnTo>
                  <a:pt x="1399615" y="4385331"/>
                </a:lnTo>
                <a:lnTo>
                  <a:pt x="1439854" y="4382111"/>
                </a:lnTo>
                <a:cubicBezTo>
                  <a:pt x="1451402" y="4387127"/>
                  <a:pt x="1463391" y="4386622"/>
                  <a:pt x="1473934" y="4382155"/>
                </a:cubicBezTo>
                <a:cubicBezTo>
                  <a:pt x="1466601" y="4376114"/>
                  <a:pt x="1453725" y="4376233"/>
                  <a:pt x="1439854" y="4382111"/>
                </a:cubicBezTo>
                <a:lnTo>
                  <a:pt x="1398149" y="4379249"/>
                </a:lnTo>
                <a:lnTo>
                  <a:pt x="1418444" y="4371093"/>
                </a:lnTo>
                <a:lnTo>
                  <a:pt x="1426879" y="4367103"/>
                </a:lnTo>
                <a:lnTo>
                  <a:pt x="1559246" y="4367255"/>
                </a:lnTo>
                <a:cubicBezTo>
                  <a:pt x="1645680" y="4366174"/>
                  <a:pt x="1731627" y="4362916"/>
                  <a:pt x="1818041" y="4354506"/>
                </a:cubicBezTo>
                <a:cubicBezTo>
                  <a:pt x="1833914" y="4352355"/>
                  <a:pt x="1912180" y="4357306"/>
                  <a:pt x="1918719" y="4345387"/>
                </a:cubicBezTo>
                <a:cubicBezTo>
                  <a:pt x="1916385" y="4341040"/>
                  <a:pt x="1907170" y="4340372"/>
                  <a:pt x="1907170" y="4340372"/>
                </a:cubicBezTo>
                <a:lnTo>
                  <a:pt x="1883739" y="4340569"/>
                </a:lnTo>
                <a:lnTo>
                  <a:pt x="1870346" y="4344640"/>
                </a:lnTo>
                <a:lnTo>
                  <a:pt x="1849099" y="4346818"/>
                </a:lnTo>
                <a:lnTo>
                  <a:pt x="1850327" y="4342888"/>
                </a:lnTo>
                <a:lnTo>
                  <a:pt x="1852694" y="4342310"/>
                </a:lnTo>
                <a:lnTo>
                  <a:pt x="1850686" y="4342450"/>
                </a:lnTo>
                <a:lnTo>
                  <a:pt x="1850327" y="4342888"/>
                </a:lnTo>
                <a:cubicBezTo>
                  <a:pt x="1818975" y="4350010"/>
                  <a:pt x="1782941" y="4356372"/>
                  <a:pt x="1780553" y="4353622"/>
                </a:cubicBezTo>
                <a:cubicBezTo>
                  <a:pt x="1781747" y="4354997"/>
                  <a:pt x="1785305" y="4353113"/>
                  <a:pt x="1788565" y="4350885"/>
                </a:cubicBezTo>
                <a:lnTo>
                  <a:pt x="1792408" y="4348016"/>
                </a:lnTo>
                <a:lnTo>
                  <a:pt x="1775945" y="4348415"/>
                </a:lnTo>
                <a:cubicBezTo>
                  <a:pt x="1748164" y="4350430"/>
                  <a:pt x="1715719" y="4355174"/>
                  <a:pt x="1696814" y="4349463"/>
                </a:cubicBezTo>
                <a:cubicBezTo>
                  <a:pt x="1691484" y="4347148"/>
                  <a:pt x="1687147" y="4339075"/>
                  <a:pt x="1683818" y="4340486"/>
                </a:cubicBezTo>
                <a:cubicBezTo>
                  <a:pt x="1665944" y="4338912"/>
                  <a:pt x="1615219" y="4345921"/>
                  <a:pt x="1595344" y="4340621"/>
                </a:cubicBezTo>
                <a:cubicBezTo>
                  <a:pt x="1585796" y="4339332"/>
                  <a:pt x="1579792" y="4328154"/>
                  <a:pt x="1579792" y="4328154"/>
                </a:cubicBezTo>
                <a:cubicBezTo>
                  <a:pt x="1579792" y="4328154"/>
                  <a:pt x="1577543" y="4327774"/>
                  <a:pt x="1574394" y="4327774"/>
                </a:cubicBezTo>
                <a:lnTo>
                  <a:pt x="1569641" y="4328615"/>
                </a:lnTo>
                <a:lnTo>
                  <a:pt x="1562267" y="4327808"/>
                </a:lnTo>
                <a:lnTo>
                  <a:pt x="1561418" y="4326601"/>
                </a:lnTo>
                <a:cubicBezTo>
                  <a:pt x="1560751" y="4326312"/>
                  <a:pt x="1559921" y="4326665"/>
                  <a:pt x="1558256" y="4327371"/>
                </a:cubicBezTo>
                <a:lnTo>
                  <a:pt x="1562267" y="4327808"/>
                </a:lnTo>
                <a:lnTo>
                  <a:pt x="1563586" y="4329685"/>
                </a:lnTo>
                <a:cubicBezTo>
                  <a:pt x="1552925" y="4325055"/>
                  <a:pt x="1538935" y="4321836"/>
                  <a:pt x="1538935" y="4321836"/>
                </a:cubicBezTo>
                <a:cubicBezTo>
                  <a:pt x="1535927" y="4308627"/>
                  <a:pt x="1597666" y="4329729"/>
                  <a:pt x="1630739" y="4320288"/>
                </a:cubicBezTo>
                <a:cubicBezTo>
                  <a:pt x="1634068" y="4318878"/>
                  <a:pt x="1642609" y="4310686"/>
                  <a:pt x="1645938" y="4309276"/>
                </a:cubicBezTo>
                <a:cubicBezTo>
                  <a:pt x="1668469" y="4304302"/>
                  <a:pt x="1697219" y="4302031"/>
                  <a:pt x="1728409" y="4297963"/>
                </a:cubicBezTo>
                <a:cubicBezTo>
                  <a:pt x="1734680" y="4297592"/>
                  <a:pt x="1763986" y="4296990"/>
                  <a:pt x="1792141" y="4296304"/>
                </a:cubicBezTo>
                <a:lnTo>
                  <a:pt x="1792230" y="4296302"/>
                </a:lnTo>
                <a:lnTo>
                  <a:pt x="1805807" y="4290175"/>
                </a:lnTo>
                <a:lnTo>
                  <a:pt x="1834890" y="4280327"/>
                </a:lnTo>
                <a:lnTo>
                  <a:pt x="1832324" y="4278683"/>
                </a:lnTo>
                <a:cubicBezTo>
                  <a:pt x="1829800" y="4277252"/>
                  <a:pt x="1827551" y="4276155"/>
                  <a:pt x="1826079" y="4275635"/>
                </a:cubicBezTo>
                <a:cubicBezTo>
                  <a:pt x="1817419" y="4274732"/>
                  <a:pt x="1742935" y="4278087"/>
                  <a:pt x="1790551" y="4271633"/>
                </a:cubicBezTo>
                <a:cubicBezTo>
                  <a:pt x="1841278" y="4264623"/>
                  <a:pt x="1745811" y="4266958"/>
                  <a:pt x="1733269" y="4267699"/>
                </a:cubicBezTo>
                <a:cubicBezTo>
                  <a:pt x="1699188" y="4267657"/>
                  <a:pt x="1669325" y="4266589"/>
                  <a:pt x="1657336" y="4267095"/>
                </a:cubicBezTo>
                <a:cubicBezTo>
                  <a:pt x="1588621" y="4265339"/>
                  <a:pt x="1525095" y="4265004"/>
                  <a:pt x="1463177" y="4264653"/>
                </a:cubicBezTo>
                <a:lnTo>
                  <a:pt x="1450240" y="4264476"/>
                </a:lnTo>
                <a:lnTo>
                  <a:pt x="1462572" y="4257983"/>
                </a:lnTo>
                <a:lnTo>
                  <a:pt x="1466634" y="4255346"/>
                </a:lnTo>
                <a:lnTo>
                  <a:pt x="1506908" y="4254605"/>
                </a:lnTo>
                <a:cubicBezTo>
                  <a:pt x="1531773" y="4253980"/>
                  <a:pt x="1594388" y="4260226"/>
                  <a:pt x="1611589" y="4252938"/>
                </a:cubicBezTo>
                <a:cubicBezTo>
                  <a:pt x="1618247" y="4250117"/>
                  <a:pt x="1612243" y="4238940"/>
                  <a:pt x="1620450" y="4230127"/>
                </a:cubicBezTo>
                <a:cubicBezTo>
                  <a:pt x="1632320" y="4220525"/>
                  <a:pt x="1643315" y="4225775"/>
                  <a:pt x="1667848" y="4224529"/>
                </a:cubicBezTo>
                <a:cubicBezTo>
                  <a:pt x="1687049" y="4220965"/>
                  <a:pt x="1700920" y="4215088"/>
                  <a:pt x="1713465" y="4214348"/>
                </a:cubicBezTo>
                <a:lnTo>
                  <a:pt x="1728157" y="4213631"/>
                </a:lnTo>
                <a:lnTo>
                  <a:pt x="1727516" y="4213443"/>
                </a:lnTo>
                <a:cubicBezTo>
                  <a:pt x="1726450" y="4212926"/>
                  <a:pt x="1725928" y="4212350"/>
                  <a:pt x="1726093" y="4211708"/>
                </a:cubicBezTo>
                <a:cubicBezTo>
                  <a:pt x="1726481" y="4210209"/>
                  <a:pt x="1730275" y="4208793"/>
                  <a:pt x="1735948" y="4207508"/>
                </a:cubicBezTo>
                <a:lnTo>
                  <a:pt x="1746700" y="4205649"/>
                </a:lnTo>
                <a:lnTo>
                  <a:pt x="1741234" y="4202962"/>
                </a:lnTo>
                <a:cubicBezTo>
                  <a:pt x="1738401" y="4200541"/>
                  <a:pt x="1735986" y="4197944"/>
                  <a:pt x="1733320" y="4196787"/>
                </a:cubicBezTo>
                <a:cubicBezTo>
                  <a:pt x="1724106" y="4196118"/>
                  <a:pt x="1705458" y="4199445"/>
                  <a:pt x="1687251" y="4197249"/>
                </a:cubicBezTo>
                <a:cubicBezTo>
                  <a:pt x="1674707" y="4197991"/>
                  <a:pt x="1614094" y="4195470"/>
                  <a:pt x="1652497" y="4188346"/>
                </a:cubicBezTo>
                <a:cubicBezTo>
                  <a:pt x="1675583" y="4183137"/>
                  <a:pt x="1707781" y="4188551"/>
                  <a:pt x="1719769" y="4188046"/>
                </a:cubicBezTo>
                <a:cubicBezTo>
                  <a:pt x="1732646" y="4187925"/>
                  <a:pt x="1740854" y="4179111"/>
                  <a:pt x="1744182" y="4177701"/>
                </a:cubicBezTo>
                <a:cubicBezTo>
                  <a:pt x="1753176" y="4179226"/>
                  <a:pt x="1759061" y="4181307"/>
                  <a:pt x="1771049" y="4180801"/>
                </a:cubicBezTo>
                <a:lnTo>
                  <a:pt x="1772351" y="4180249"/>
                </a:lnTo>
                <a:lnTo>
                  <a:pt x="1766614" y="4180101"/>
                </a:lnTo>
                <a:cubicBezTo>
                  <a:pt x="1748308" y="4178665"/>
                  <a:pt x="1764025" y="4172006"/>
                  <a:pt x="1764025" y="4172006"/>
                </a:cubicBezTo>
                <a:cubicBezTo>
                  <a:pt x="1777898" y="4166128"/>
                  <a:pt x="1816974" y="4167866"/>
                  <a:pt x="1823632" y="4165045"/>
                </a:cubicBezTo>
                <a:cubicBezTo>
                  <a:pt x="1823632" y="4165045"/>
                  <a:pt x="1823464" y="4162829"/>
                  <a:pt x="1823281" y="4159476"/>
                </a:cubicBezTo>
                <a:lnTo>
                  <a:pt x="1823221" y="4157781"/>
                </a:lnTo>
                <a:lnTo>
                  <a:pt x="1796575" y="4159887"/>
                </a:lnTo>
                <a:cubicBezTo>
                  <a:pt x="1784256" y="4160769"/>
                  <a:pt x="1772227" y="4161436"/>
                  <a:pt x="1760709" y="4161551"/>
                </a:cubicBezTo>
                <a:cubicBezTo>
                  <a:pt x="1740341" y="4162940"/>
                  <a:pt x="1718971" y="4162467"/>
                  <a:pt x="1697392" y="4161605"/>
                </a:cubicBezTo>
                <a:lnTo>
                  <a:pt x="1681365" y="4161040"/>
                </a:lnTo>
                <a:lnTo>
                  <a:pt x="1684564" y="4160095"/>
                </a:lnTo>
                <a:lnTo>
                  <a:pt x="1711054" y="4152153"/>
                </a:lnTo>
                <a:lnTo>
                  <a:pt x="1751043" y="4151163"/>
                </a:lnTo>
                <a:cubicBezTo>
                  <a:pt x="1781239" y="4152853"/>
                  <a:pt x="1827863" y="4152155"/>
                  <a:pt x="1791108" y="4139525"/>
                </a:cubicBezTo>
                <a:lnTo>
                  <a:pt x="1763428" y="4136770"/>
                </a:lnTo>
                <a:lnTo>
                  <a:pt x="1784222" y="4131030"/>
                </a:lnTo>
                <a:lnTo>
                  <a:pt x="1778966" y="4130195"/>
                </a:lnTo>
                <a:cubicBezTo>
                  <a:pt x="1774141" y="4129654"/>
                  <a:pt x="1771263" y="4129684"/>
                  <a:pt x="1771762" y="4130615"/>
                </a:cubicBezTo>
                <a:cubicBezTo>
                  <a:pt x="1769756" y="4121173"/>
                  <a:pt x="1785304" y="4122303"/>
                  <a:pt x="1803695" y="4123194"/>
                </a:cubicBezTo>
                <a:lnTo>
                  <a:pt x="1811952" y="4123375"/>
                </a:lnTo>
                <a:lnTo>
                  <a:pt x="1822093" y="4120576"/>
                </a:lnTo>
                <a:lnTo>
                  <a:pt x="1861757" y="4109595"/>
                </a:lnTo>
                <a:lnTo>
                  <a:pt x="1839710" y="4109066"/>
                </a:lnTo>
                <a:lnTo>
                  <a:pt x="1822914" y="4109314"/>
                </a:lnTo>
                <a:lnTo>
                  <a:pt x="1760816" y="4123630"/>
                </a:lnTo>
                <a:cubicBezTo>
                  <a:pt x="1726554" y="4131067"/>
                  <a:pt x="1743353" y="4121756"/>
                  <a:pt x="1762204" y="4113831"/>
                </a:cubicBezTo>
                <a:lnTo>
                  <a:pt x="1774118" y="4109263"/>
                </a:lnTo>
                <a:lnTo>
                  <a:pt x="1761706" y="4109041"/>
                </a:lnTo>
                <a:lnTo>
                  <a:pt x="1730507" y="4107931"/>
                </a:lnTo>
                <a:lnTo>
                  <a:pt x="1739370" y="4105512"/>
                </a:lnTo>
                <a:lnTo>
                  <a:pt x="1802606" y="4085344"/>
                </a:lnTo>
                <a:lnTo>
                  <a:pt x="1836882" y="4079393"/>
                </a:lnTo>
                <a:cubicBezTo>
                  <a:pt x="1858916" y="4077298"/>
                  <a:pt x="1849063" y="4076709"/>
                  <a:pt x="1833618" y="4075535"/>
                </a:cubicBezTo>
                <a:lnTo>
                  <a:pt x="1833419" y="4075515"/>
                </a:lnTo>
                <a:lnTo>
                  <a:pt x="1836150" y="4074644"/>
                </a:lnTo>
                <a:cubicBezTo>
                  <a:pt x="1869000" y="4064713"/>
                  <a:pt x="1903023" y="4055070"/>
                  <a:pt x="1939963" y="4045507"/>
                </a:cubicBezTo>
                <a:cubicBezTo>
                  <a:pt x="1941301" y="4044345"/>
                  <a:pt x="1951552" y="4041676"/>
                  <a:pt x="1960870" y="4038610"/>
                </a:cubicBezTo>
                <a:lnTo>
                  <a:pt x="1967578" y="4035960"/>
                </a:lnTo>
                <a:lnTo>
                  <a:pt x="1952304" y="4039088"/>
                </a:lnTo>
                <a:cubicBezTo>
                  <a:pt x="1898335" y="4053611"/>
                  <a:pt x="1851880" y="4074503"/>
                  <a:pt x="1788789" y="4084058"/>
                </a:cubicBezTo>
                <a:lnTo>
                  <a:pt x="1824311" y="4071810"/>
                </a:lnTo>
                <a:lnTo>
                  <a:pt x="1817067" y="4073843"/>
                </a:lnTo>
                <a:lnTo>
                  <a:pt x="1809543" y="4073075"/>
                </a:lnTo>
                <a:cubicBezTo>
                  <a:pt x="1802310" y="4071935"/>
                  <a:pt x="1796966" y="4070388"/>
                  <a:pt x="1796798" y="4068173"/>
                </a:cubicBezTo>
                <a:cubicBezTo>
                  <a:pt x="1794088" y="4063128"/>
                  <a:pt x="1846493" y="4059145"/>
                  <a:pt x="1874686" y="4054667"/>
                </a:cubicBezTo>
                <a:lnTo>
                  <a:pt x="1883478" y="4052853"/>
                </a:lnTo>
                <a:lnTo>
                  <a:pt x="1888945" y="4051212"/>
                </a:lnTo>
                <a:lnTo>
                  <a:pt x="1891818" y="4048954"/>
                </a:lnTo>
                <a:cubicBezTo>
                  <a:pt x="1891043" y="4047928"/>
                  <a:pt x="1888030" y="4046858"/>
                  <a:pt x="1882146" y="4045731"/>
                </a:cubicBezTo>
                <a:cubicBezTo>
                  <a:pt x="1879010" y="4045916"/>
                  <a:pt x="1871670" y="4046120"/>
                  <a:pt x="1862361" y="4046206"/>
                </a:cubicBezTo>
                <a:lnTo>
                  <a:pt x="1835381" y="4046003"/>
                </a:lnTo>
                <a:lnTo>
                  <a:pt x="1820941" y="4050432"/>
                </a:lnTo>
                <a:cubicBezTo>
                  <a:pt x="1811804" y="4052814"/>
                  <a:pt x="1802485" y="4054674"/>
                  <a:pt x="1792879" y="4055577"/>
                </a:cubicBezTo>
                <a:cubicBezTo>
                  <a:pt x="1798950" y="4052919"/>
                  <a:pt x="1804398" y="4050750"/>
                  <a:pt x="1809487" y="4048857"/>
                </a:cubicBezTo>
                <a:lnTo>
                  <a:pt x="1819048" y="4045499"/>
                </a:lnTo>
                <a:lnTo>
                  <a:pt x="1814725" y="4045325"/>
                </a:lnTo>
                <a:lnTo>
                  <a:pt x="1801803" y="4044279"/>
                </a:lnTo>
                <a:lnTo>
                  <a:pt x="1770740" y="4053794"/>
                </a:lnTo>
                <a:cubicBezTo>
                  <a:pt x="1718813" y="4069183"/>
                  <a:pt x="1675663" y="4080570"/>
                  <a:pt x="1611010" y="4099322"/>
                </a:cubicBezTo>
                <a:cubicBezTo>
                  <a:pt x="1611010" y="4099322"/>
                  <a:pt x="1610373" y="4099637"/>
                  <a:pt x="1609250" y="4100164"/>
                </a:cubicBezTo>
                <a:lnTo>
                  <a:pt x="1608780" y="4100377"/>
                </a:lnTo>
                <a:lnTo>
                  <a:pt x="1617149" y="4099578"/>
                </a:lnTo>
                <a:cubicBezTo>
                  <a:pt x="1642548" y="4098892"/>
                  <a:pt x="1675769" y="4101540"/>
                  <a:pt x="1687258" y="4100102"/>
                </a:cubicBezTo>
                <a:lnTo>
                  <a:pt x="1746122" y="4093800"/>
                </a:lnTo>
                <a:lnTo>
                  <a:pt x="1699324" y="4107004"/>
                </a:lnTo>
                <a:lnTo>
                  <a:pt x="1692910" y="4106819"/>
                </a:lnTo>
                <a:cubicBezTo>
                  <a:pt x="1680651" y="4106665"/>
                  <a:pt x="1666644" y="4106740"/>
                  <a:pt x="1648854" y="4107226"/>
                </a:cubicBezTo>
                <a:cubicBezTo>
                  <a:pt x="1643984" y="4106717"/>
                  <a:pt x="1618285" y="4107556"/>
                  <a:pt x="1602024" y="4106960"/>
                </a:cubicBezTo>
                <a:lnTo>
                  <a:pt x="1594394" y="4106210"/>
                </a:lnTo>
                <a:lnTo>
                  <a:pt x="1590232" y="4107816"/>
                </a:lnTo>
                <a:cubicBezTo>
                  <a:pt x="1579657" y="4111270"/>
                  <a:pt x="1568711" y="4113136"/>
                  <a:pt x="1567221" y="4106790"/>
                </a:cubicBezTo>
                <a:cubicBezTo>
                  <a:pt x="1569801" y="4099727"/>
                  <a:pt x="1637185" y="4086241"/>
                  <a:pt x="1639478" y="4084249"/>
                </a:cubicBezTo>
                <a:cubicBezTo>
                  <a:pt x="1671929" y="4073761"/>
                  <a:pt x="1703037" y="4064237"/>
                  <a:pt x="1734384" y="4054405"/>
                </a:cubicBezTo>
                <a:lnTo>
                  <a:pt x="1786488" y="4037269"/>
                </a:lnTo>
                <a:lnTo>
                  <a:pt x="1787259" y="4034208"/>
                </a:lnTo>
                <a:cubicBezTo>
                  <a:pt x="1788605" y="4031602"/>
                  <a:pt x="1790583" y="4028547"/>
                  <a:pt x="1792529" y="4025674"/>
                </a:cubicBezTo>
                <a:lnTo>
                  <a:pt x="1793104" y="4024833"/>
                </a:lnTo>
                <a:lnTo>
                  <a:pt x="1780688" y="4028654"/>
                </a:lnTo>
                <a:cubicBezTo>
                  <a:pt x="1765076" y="4033631"/>
                  <a:pt x="1751991" y="4038210"/>
                  <a:pt x="1749376" y="4038672"/>
                </a:cubicBezTo>
                <a:cubicBezTo>
                  <a:pt x="1677898" y="4061340"/>
                  <a:pt x="1600960" y="4083119"/>
                  <a:pt x="1515233" y="4112534"/>
                </a:cubicBezTo>
                <a:cubicBezTo>
                  <a:pt x="1515233" y="4112534"/>
                  <a:pt x="1469647" y="4127192"/>
                  <a:pt x="1474136" y="4118468"/>
                </a:cubicBezTo>
                <a:lnTo>
                  <a:pt x="1486307" y="4114062"/>
                </a:lnTo>
                <a:lnTo>
                  <a:pt x="1504971" y="4112786"/>
                </a:lnTo>
                <a:cubicBezTo>
                  <a:pt x="1512234" y="4112043"/>
                  <a:pt x="1517934" y="4111081"/>
                  <a:pt x="1520221" y="4109791"/>
                </a:cubicBezTo>
                <a:lnTo>
                  <a:pt x="1515274" y="4105085"/>
                </a:lnTo>
                <a:lnTo>
                  <a:pt x="1519722" y="4103810"/>
                </a:lnTo>
                <a:cubicBezTo>
                  <a:pt x="1515137" y="4107792"/>
                  <a:pt x="1567316" y="4092233"/>
                  <a:pt x="1559751" y="4083523"/>
                </a:cubicBezTo>
                <a:cubicBezTo>
                  <a:pt x="1557362" y="4080772"/>
                  <a:pt x="1507573" y="4099081"/>
                  <a:pt x="1497924" y="4102636"/>
                </a:cubicBezTo>
                <a:lnTo>
                  <a:pt x="1494015" y="4103723"/>
                </a:lnTo>
                <a:lnTo>
                  <a:pt x="1493434" y="4103692"/>
                </a:lnTo>
                <a:lnTo>
                  <a:pt x="1480256" y="4104332"/>
                </a:lnTo>
                <a:lnTo>
                  <a:pt x="1566987" y="4073621"/>
                </a:lnTo>
                <a:cubicBezTo>
                  <a:pt x="1611164" y="4058979"/>
                  <a:pt x="1656560" y="4044486"/>
                  <a:pt x="1703293" y="4028831"/>
                </a:cubicBezTo>
                <a:cubicBezTo>
                  <a:pt x="1703293" y="4028831"/>
                  <a:pt x="1720507" y="4033988"/>
                  <a:pt x="1720315" y="4024505"/>
                </a:cubicBezTo>
                <a:cubicBezTo>
                  <a:pt x="1719821" y="4019304"/>
                  <a:pt x="1676909" y="4031640"/>
                  <a:pt x="1700904" y="4026081"/>
                </a:cubicBezTo>
                <a:cubicBezTo>
                  <a:pt x="1621578" y="4045111"/>
                  <a:pt x="1530978" y="4083581"/>
                  <a:pt x="1451937" y="4097537"/>
                </a:cubicBezTo>
                <a:cubicBezTo>
                  <a:pt x="1525515" y="4063396"/>
                  <a:pt x="1631227" y="4041557"/>
                  <a:pt x="1717719" y="4011480"/>
                </a:cubicBezTo>
                <a:cubicBezTo>
                  <a:pt x="1721205" y="4010864"/>
                  <a:pt x="1730764" y="4007591"/>
                  <a:pt x="1738802" y="4003725"/>
                </a:cubicBezTo>
                <a:lnTo>
                  <a:pt x="1741467" y="4002126"/>
                </a:lnTo>
                <a:lnTo>
                  <a:pt x="1740239" y="4002189"/>
                </a:lnTo>
                <a:lnTo>
                  <a:pt x="1734618" y="4002386"/>
                </a:lnTo>
                <a:lnTo>
                  <a:pt x="1747266" y="3998646"/>
                </a:lnTo>
                <a:lnTo>
                  <a:pt x="1748772" y="3997743"/>
                </a:lnTo>
                <a:cubicBezTo>
                  <a:pt x="1751083" y="3995773"/>
                  <a:pt x="1752067" y="3993914"/>
                  <a:pt x="1750773" y="3992425"/>
                </a:cubicBezTo>
                <a:lnTo>
                  <a:pt x="1710154" y="4002770"/>
                </a:lnTo>
                <a:cubicBezTo>
                  <a:pt x="1671542" y="4016197"/>
                  <a:pt x="1629027" y="4028991"/>
                  <a:pt x="1590319" y="4037677"/>
                </a:cubicBezTo>
                <a:cubicBezTo>
                  <a:pt x="1621376" y="4025583"/>
                  <a:pt x="1655566" y="4014589"/>
                  <a:pt x="1691214" y="4003536"/>
                </a:cubicBezTo>
                <a:lnTo>
                  <a:pt x="1770249" y="3978670"/>
                </a:lnTo>
                <a:lnTo>
                  <a:pt x="1763656" y="3979878"/>
                </a:lnTo>
                <a:cubicBezTo>
                  <a:pt x="1779061" y="3972532"/>
                  <a:pt x="1794642" y="3966641"/>
                  <a:pt x="1810316" y="3961486"/>
                </a:cubicBezTo>
                <a:lnTo>
                  <a:pt x="1845832" y="3950971"/>
                </a:lnTo>
                <a:lnTo>
                  <a:pt x="1851982" y="3950269"/>
                </a:lnTo>
                <a:cubicBezTo>
                  <a:pt x="1867799" y="3948332"/>
                  <a:pt x="1875312" y="3946625"/>
                  <a:pt x="1877652" y="3945098"/>
                </a:cubicBezTo>
                <a:lnTo>
                  <a:pt x="1874344" y="3942569"/>
                </a:lnTo>
                <a:lnTo>
                  <a:pt x="1904836" y="3933611"/>
                </a:lnTo>
                <a:cubicBezTo>
                  <a:pt x="1920559" y="3928514"/>
                  <a:pt x="1936215" y="3922708"/>
                  <a:pt x="1951719" y="3915476"/>
                </a:cubicBezTo>
                <a:cubicBezTo>
                  <a:pt x="1959283" y="3924186"/>
                  <a:pt x="1958883" y="3904430"/>
                  <a:pt x="1951719" y="3915476"/>
                </a:cubicBezTo>
                <a:lnTo>
                  <a:pt x="1921780" y="3922969"/>
                </a:lnTo>
                <a:lnTo>
                  <a:pt x="1859476" y="3938563"/>
                </a:lnTo>
                <a:lnTo>
                  <a:pt x="1854689" y="3937653"/>
                </a:lnTo>
                <a:cubicBezTo>
                  <a:pt x="1848870" y="3936629"/>
                  <a:pt x="1844144" y="3935677"/>
                  <a:pt x="1843644" y="3934746"/>
                </a:cubicBezTo>
                <a:cubicBezTo>
                  <a:pt x="1841642" y="3931020"/>
                  <a:pt x="1906913" y="3926996"/>
                  <a:pt x="1920785" y="3921117"/>
                </a:cubicBezTo>
                <a:cubicBezTo>
                  <a:pt x="1897247" y="3916607"/>
                  <a:pt x="1888705" y="3924800"/>
                  <a:pt x="1858843" y="3923732"/>
                </a:cubicBezTo>
                <a:cubicBezTo>
                  <a:pt x="1858843" y="3923732"/>
                  <a:pt x="1798902" y="3930072"/>
                  <a:pt x="1796901" y="3926347"/>
                </a:cubicBezTo>
                <a:lnTo>
                  <a:pt x="1835959" y="3905224"/>
                </a:lnTo>
                <a:cubicBezTo>
                  <a:pt x="1833958" y="3901499"/>
                  <a:pt x="1671220" y="3904134"/>
                  <a:pt x="1746477" y="3895877"/>
                </a:cubicBezTo>
                <a:cubicBezTo>
                  <a:pt x="1792213" y="3894793"/>
                  <a:pt x="1827620" y="3889700"/>
                  <a:pt x="1864024" y="3878850"/>
                </a:cubicBezTo>
                <a:cubicBezTo>
                  <a:pt x="1890438" y="3872232"/>
                  <a:pt x="1912647" y="3881879"/>
                  <a:pt x="1939836" y="3870359"/>
                </a:cubicBezTo>
                <a:lnTo>
                  <a:pt x="1941207" y="3872913"/>
                </a:lnTo>
                <a:lnTo>
                  <a:pt x="1941664" y="3873764"/>
                </a:lnTo>
                <a:cubicBezTo>
                  <a:pt x="1941868" y="3874143"/>
                  <a:pt x="1941732" y="3873891"/>
                  <a:pt x="1941462" y="3873386"/>
                </a:cubicBezTo>
                <a:lnTo>
                  <a:pt x="1941207" y="3872913"/>
                </a:lnTo>
                <a:lnTo>
                  <a:pt x="1940446" y="3871494"/>
                </a:lnTo>
                <a:cubicBezTo>
                  <a:pt x="1940107" y="3870863"/>
                  <a:pt x="1939836" y="3870359"/>
                  <a:pt x="1939836" y="3870359"/>
                </a:cubicBezTo>
                <a:cubicBezTo>
                  <a:pt x="1926166" y="3852520"/>
                  <a:pt x="1860695" y="3880262"/>
                  <a:pt x="1847698" y="3871285"/>
                </a:cubicBezTo>
                <a:cubicBezTo>
                  <a:pt x="1843814" y="3872930"/>
                  <a:pt x="1837359" y="3852035"/>
                  <a:pt x="1840687" y="3850625"/>
                </a:cubicBezTo>
                <a:cubicBezTo>
                  <a:pt x="1814153" y="3848146"/>
                  <a:pt x="1791742" y="3862215"/>
                  <a:pt x="1768537" y="3858327"/>
                </a:cubicBezTo>
                <a:cubicBezTo>
                  <a:pt x="1759543" y="3856801"/>
                  <a:pt x="1757542" y="3853076"/>
                  <a:pt x="1750212" y="3847035"/>
                </a:cubicBezTo>
                <a:cubicBezTo>
                  <a:pt x="1728001" y="3837388"/>
                  <a:pt x="1702141" y="3843772"/>
                  <a:pt x="1676721" y="3844633"/>
                </a:cubicBezTo>
                <a:cubicBezTo>
                  <a:pt x="1621992" y="3844191"/>
                  <a:pt x="1576375" y="3854373"/>
                  <a:pt x="1522975" y="3848795"/>
                </a:cubicBezTo>
                <a:cubicBezTo>
                  <a:pt x="1580581" y="3838109"/>
                  <a:pt x="1623320" y="3839055"/>
                  <a:pt x="1681258" y="3828990"/>
                </a:cubicBezTo>
                <a:cubicBezTo>
                  <a:pt x="1695130" y="3823113"/>
                  <a:pt x="1724992" y="3824180"/>
                  <a:pt x="1762402" y="3822813"/>
                </a:cubicBezTo>
                <a:cubicBezTo>
                  <a:pt x="1781604" y="3819251"/>
                  <a:pt x="1886284" y="3817584"/>
                  <a:pt x="1821334" y="3806990"/>
                </a:cubicBezTo>
                <a:cubicBezTo>
                  <a:pt x="1808792" y="3807732"/>
                  <a:pt x="1754064" y="3807290"/>
                  <a:pt x="1744849" y="3806620"/>
                </a:cubicBezTo>
                <a:cubicBezTo>
                  <a:pt x="1739518" y="3804305"/>
                  <a:pt x="1735181" y="3796233"/>
                  <a:pt x="1735181" y="3796233"/>
                </a:cubicBezTo>
                <a:cubicBezTo>
                  <a:pt x="1711978" y="3792344"/>
                  <a:pt x="1689447" y="3797317"/>
                  <a:pt x="1669911" y="3800258"/>
                </a:cubicBezTo>
                <a:cubicBezTo>
                  <a:pt x="1652038" y="3798684"/>
                  <a:pt x="1615635" y="3809534"/>
                  <a:pt x="1605970" y="3799146"/>
                </a:cubicBezTo>
                <a:cubicBezTo>
                  <a:pt x="1596303" y="3788759"/>
                  <a:pt x="1636721" y="3800600"/>
                  <a:pt x="1619841" y="3793269"/>
                </a:cubicBezTo>
                <a:cubicBezTo>
                  <a:pt x="1597630" y="3783623"/>
                  <a:pt x="1542902" y="3783182"/>
                  <a:pt x="1608173" y="3779156"/>
                </a:cubicBezTo>
                <a:cubicBezTo>
                  <a:pt x="1655569" y="3773558"/>
                  <a:pt x="1679107" y="3778068"/>
                  <a:pt x="1731382" y="3765066"/>
                </a:cubicBezTo>
                <a:cubicBezTo>
                  <a:pt x="1728217" y="3763691"/>
                  <a:pt x="1723046" y="3762683"/>
                  <a:pt x="1716616" y="3761944"/>
                </a:cubicBezTo>
                <a:lnTo>
                  <a:pt x="1702719" y="3761001"/>
                </a:lnTo>
                <a:lnTo>
                  <a:pt x="1666013" y="3764148"/>
                </a:lnTo>
                <a:cubicBezTo>
                  <a:pt x="1456041" y="3787240"/>
                  <a:pt x="1247149" y="3840058"/>
                  <a:pt x="1037297" y="3892722"/>
                </a:cubicBezTo>
                <a:cubicBezTo>
                  <a:pt x="1004514" y="3903388"/>
                  <a:pt x="974757" y="3917544"/>
                  <a:pt x="944371" y="3923763"/>
                </a:cubicBezTo>
                <a:lnTo>
                  <a:pt x="918238" y="3926441"/>
                </a:lnTo>
                <a:lnTo>
                  <a:pt x="919750" y="3921607"/>
                </a:lnTo>
                <a:cubicBezTo>
                  <a:pt x="987336" y="3905444"/>
                  <a:pt x="1040117" y="3890273"/>
                  <a:pt x="854373" y="3928924"/>
                </a:cubicBezTo>
                <a:cubicBezTo>
                  <a:pt x="869199" y="3928907"/>
                  <a:pt x="922569" y="3919158"/>
                  <a:pt x="919629" y="3915775"/>
                </a:cubicBezTo>
                <a:cubicBezTo>
                  <a:pt x="922569" y="3919158"/>
                  <a:pt x="922569" y="3919158"/>
                  <a:pt x="919750" y="3921607"/>
                </a:cubicBezTo>
                <a:cubicBezTo>
                  <a:pt x="881186" y="3930366"/>
                  <a:pt x="836864" y="3938193"/>
                  <a:pt x="833927" y="3934810"/>
                </a:cubicBezTo>
                <a:cubicBezTo>
                  <a:pt x="836864" y="3938193"/>
                  <a:pt x="851434" y="3925540"/>
                  <a:pt x="851434" y="3925540"/>
                </a:cubicBezTo>
                <a:cubicBezTo>
                  <a:pt x="859895" y="3918193"/>
                  <a:pt x="845558" y="3918774"/>
                  <a:pt x="857309" y="3908569"/>
                </a:cubicBezTo>
                <a:cubicBezTo>
                  <a:pt x="868708" y="3904606"/>
                  <a:pt x="901513" y="3894911"/>
                  <a:pt x="924779" y="3886574"/>
                </a:cubicBezTo>
                <a:cubicBezTo>
                  <a:pt x="1066436" y="3843677"/>
                  <a:pt x="1230398" y="3792288"/>
                  <a:pt x="1375719" y="3765003"/>
                </a:cubicBezTo>
                <a:lnTo>
                  <a:pt x="1459969" y="3750098"/>
                </a:lnTo>
                <a:lnTo>
                  <a:pt x="1451382" y="3750544"/>
                </a:lnTo>
                <a:lnTo>
                  <a:pt x="1400055" y="3749471"/>
                </a:lnTo>
                <a:lnTo>
                  <a:pt x="1354547" y="3758661"/>
                </a:lnTo>
                <a:cubicBezTo>
                  <a:pt x="1186429" y="3793875"/>
                  <a:pt x="1051493" y="3837862"/>
                  <a:pt x="889270" y="3880814"/>
                </a:cubicBezTo>
                <a:cubicBezTo>
                  <a:pt x="841777" y="3897329"/>
                  <a:pt x="812263" y="3904166"/>
                  <a:pt x="756073" y="3916364"/>
                </a:cubicBezTo>
                <a:cubicBezTo>
                  <a:pt x="723621" y="3919819"/>
                  <a:pt x="744440" y="3908664"/>
                  <a:pt x="773935" y="3900853"/>
                </a:cubicBezTo>
                <a:cubicBezTo>
                  <a:pt x="785332" y="3896891"/>
                  <a:pt x="788760" y="3900838"/>
                  <a:pt x="809089" y="3889119"/>
                </a:cubicBezTo>
                <a:cubicBezTo>
                  <a:pt x="832471" y="3862878"/>
                  <a:pt x="891480" y="3848231"/>
                  <a:pt x="938974" y="3831716"/>
                </a:cubicBezTo>
                <a:cubicBezTo>
                  <a:pt x="1001331" y="3811195"/>
                  <a:pt x="1064176" y="3792598"/>
                  <a:pt x="1127387" y="3775817"/>
                </a:cubicBezTo>
                <a:lnTo>
                  <a:pt x="1261458" y="3744160"/>
                </a:lnTo>
                <a:lnTo>
                  <a:pt x="1245777" y="3743535"/>
                </a:lnTo>
                <a:lnTo>
                  <a:pt x="1259129" y="3739295"/>
                </a:lnTo>
                <a:cubicBezTo>
                  <a:pt x="1261916" y="3742505"/>
                  <a:pt x="1264305" y="3745256"/>
                  <a:pt x="1264095" y="3734984"/>
                </a:cubicBezTo>
                <a:cubicBezTo>
                  <a:pt x="1264095" y="3734984"/>
                  <a:pt x="1261804" y="3736974"/>
                  <a:pt x="1259129" y="3739295"/>
                </a:cubicBezTo>
                <a:lnTo>
                  <a:pt x="1257670" y="3734282"/>
                </a:lnTo>
                <a:lnTo>
                  <a:pt x="1128757" y="3765200"/>
                </a:lnTo>
                <a:cubicBezTo>
                  <a:pt x="1052094" y="3784916"/>
                  <a:pt x="976213" y="3804818"/>
                  <a:pt x="899568" y="3822416"/>
                </a:cubicBezTo>
                <a:cubicBezTo>
                  <a:pt x="1020521" y="3772769"/>
                  <a:pt x="1152522" y="3725397"/>
                  <a:pt x="1290773" y="3703262"/>
                </a:cubicBezTo>
                <a:cubicBezTo>
                  <a:pt x="1297491" y="3704351"/>
                  <a:pt x="1308889" y="3700389"/>
                  <a:pt x="1320758" y="3696016"/>
                </a:cubicBezTo>
                <a:cubicBezTo>
                  <a:pt x="1182577" y="3745291"/>
                  <a:pt x="1192188" y="3747578"/>
                  <a:pt x="1233360" y="3734820"/>
                </a:cubicBezTo>
                <a:lnTo>
                  <a:pt x="1263900" y="3724441"/>
                </a:lnTo>
                <a:lnTo>
                  <a:pt x="1254931" y="3723824"/>
                </a:lnTo>
                <a:lnTo>
                  <a:pt x="1275225" y="3715669"/>
                </a:lnTo>
                <a:lnTo>
                  <a:pt x="1283661" y="3711678"/>
                </a:lnTo>
                <a:lnTo>
                  <a:pt x="1296111" y="3711693"/>
                </a:lnTo>
                <a:lnTo>
                  <a:pt x="1304260" y="3708396"/>
                </a:lnTo>
                <a:cubicBezTo>
                  <a:pt x="1326097" y="3698489"/>
                  <a:pt x="1341296" y="3688813"/>
                  <a:pt x="1335327" y="3683364"/>
                </a:cubicBezTo>
                <a:cubicBezTo>
                  <a:pt x="1329450" y="3676596"/>
                  <a:pt x="1237756" y="3706769"/>
                  <a:pt x="1220600" y="3709800"/>
                </a:cubicBezTo>
                <a:cubicBezTo>
                  <a:pt x="1114567" y="3740553"/>
                  <a:pt x="990419" y="3774182"/>
                  <a:pt x="887207" y="3802486"/>
                </a:cubicBezTo>
                <a:cubicBezTo>
                  <a:pt x="996293" y="3757210"/>
                  <a:pt x="1099622" y="3734737"/>
                  <a:pt x="1199427" y="3703458"/>
                </a:cubicBezTo>
                <a:cubicBezTo>
                  <a:pt x="1208123" y="3707776"/>
                  <a:pt x="1214234" y="3702469"/>
                  <a:pt x="1219873" y="3697571"/>
                </a:cubicBezTo>
                <a:cubicBezTo>
                  <a:pt x="1201991" y="3688371"/>
                  <a:pt x="1275945" y="3679541"/>
                  <a:pt x="1296880" y="3674219"/>
                </a:cubicBezTo>
                <a:cubicBezTo>
                  <a:pt x="1352599" y="3662430"/>
                  <a:pt x="1408789" y="3650231"/>
                  <a:pt x="1464625" y="3644275"/>
                </a:cubicBezTo>
                <a:cubicBezTo>
                  <a:pt x="1512374" y="3640394"/>
                  <a:pt x="1538931" y="3629203"/>
                  <a:pt x="1577260" y="3632516"/>
                </a:cubicBezTo>
                <a:cubicBezTo>
                  <a:pt x="1583194" y="3630329"/>
                  <a:pt x="1592130" y="3628752"/>
                  <a:pt x="1603270" y="3626865"/>
                </a:cubicBezTo>
                <a:lnTo>
                  <a:pt x="1639355" y="3619970"/>
                </a:lnTo>
                <a:lnTo>
                  <a:pt x="1631578" y="3619430"/>
                </a:lnTo>
                <a:cubicBezTo>
                  <a:pt x="1631156" y="3618823"/>
                  <a:pt x="1635429" y="3617822"/>
                  <a:pt x="1647333" y="3616208"/>
                </a:cubicBezTo>
                <a:cubicBezTo>
                  <a:pt x="1685379" y="3610951"/>
                  <a:pt x="1641189" y="3610951"/>
                  <a:pt x="1611425" y="3611592"/>
                </a:cubicBezTo>
                <a:lnTo>
                  <a:pt x="1598359" y="3611940"/>
                </a:lnTo>
                <a:lnTo>
                  <a:pt x="1465307" y="3627732"/>
                </a:lnTo>
                <a:cubicBezTo>
                  <a:pt x="1405394" y="3636116"/>
                  <a:pt x="1346291" y="3646146"/>
                  <a:pt x="1293217" y="3658607"/>
                </a:cubicBezTo>
                <a:cubicBezTo>
                  <a:pt x="1137106" y="3696253"/>
                  <a:pt x="1028372" y="3735287"/>
                  <a:pt x="895527" y="3764598"/>
                </a:cubicBezTo>
                <a:lnTo>
                  <a:pt x="889437" y="3766706"/>
                </a:lnTo>
                <a:lnTo>
                  <a:pt x="886417" y="3765685"/>
                </a:lnTo>
                <a:lnTo>
                  <a:pt x="864731" y="3764613"/>
                </a:lnTo>
                <a:lnTo>
                  <a:pt x="868715" y="3763154"/>
                </a:lnTo>
                <a:cubicBezTo>
                  <a:pt x="1004614" y="3719322"/>
                  <a:pt x="1142491" y="3678718"/>
                  <a:pt x="1278155" y="3646960"/>
                </a:cubicBezTo>
                <a:cubicBezTo>
                  <a:pt x="1319597" y="3638666"/>
                  <a:pt x="1360113" y="3631918"/>
                  <a:pt x="1400017" y="3625964"/>
                </a:cubicBezTo>
                <a:lnTo>
                  <a:pt x="1505235" y="3611515"/>
                </a:lnTo>
                <a:lnTo>
                  <a:pt x="1414489" y="3609923"/>
                </a:lnTo>
                <a:lnTo>
                  <a:pt x="1381292" y="3609680"/>
                </a:lnTo>
                <a:lnTo>
                  <a:pt x="1300612" y="3625232"/>
                </a:lnTo>
                <a:cubicBezTo>
                  <a:pt x="1250430" y="3635921"/>
                  <a:pt x="1199500" y="3648003"/>
                  <a:pt x="1147894" y="3662156"/>
                </a:cubicBezTo>
                <a:cubicBezTo>
                  <a:pt x="1064199" y="3685877"/>
                  <a:pt x="976590" y="3711264"/>
                  <a:pt x="888572" y="3737008"/>
                </a:cubicBezTo>
                <a:lnTo>
                  <a:pt x="887593" y="3737295"/>
                </a:lnTo>
                <a:lnTo>
                  <a:pt x="861859" y="3739172"/>
                </a:lnTo>
                <a:cubicBezTo>
                  <a:pt x="853835" y="3740024"/>
                  <a:pt x="849125" y="3740906"/>
                  <a:pt x="850763" y="3741617"/>
                </a:cubicBezTo>
                <a:cubicBezTo>
                  <a:pt x="841745" y="3734187"/>
                  <a:pt x="842140" y="3716206"/>
                  <a:pt x="856346" y="3722376"/>
                </a:cubicBezTo>
                <a:cubicBezTo>
                  <a:pt x="835583" y="3713358"/>
                  <a:pt x="860441" y="3720641"/>
                  <a:pt x="829173" y="3721700"/>
                </a:cubicBezTo>
                <a:cubicBezTo>
                  <a:pt x="788348" y="3722122"/>
                  <a:pt x="813599" y="3711422"/>
                  <a:pt x="813599" y="3711422"/>
                </a:cubicBezTo>
                <a:cubicBezTo>
                  <a:pt x="830661" y="3704193"/>
                  <a:pt x="878726" y="3706331"/>
                  <a:pt x="886915" y="3702861"/>
                </a:cubicBezTo>
                <a:cubicBezTo>
                  <a:pt x="886915" y="3702861"/>
                  <a:pt x="886085" y="3691961"/>
                  <a:pt x="885940" y="3680771"/>
                </a:cubicBezTo>
                <a:cubicBezTo>
                  <a:pt x="900686" y="3680148"/>
                  <a:pt x="926767" y="3680350"/>
                  <a:pt x="926767" y="3680350"/>
                </a:cubicBezTo>
                <a:cubicBezTo>
                  <a:pt x="934810" y="3665691"/>
                  <a:pt x="902320" y="3673832"/>
                  <a:pt x="902320" y="3673832"/>
                </a:cubicBezTo>
                <a:cubicBezTo>
                  <a:pt x="884702" y="3669108"/>
                  <a:pt x="820652" y="3655929"/>
                  <a:pt x="823115" y="3660512"/>
                </a:cubicBezTo>
                <a:cubicBezTo>
                  <a:pt x="819824" y="3645029"/>
                  <a:pt x="854922" y="3652660"/>
                  <a:pt x="885505" y="3651889"/>
                </a:cubicBezTo>
                <a:cubicBezTo>
                  <a:pt x="905030" y="3649244"/>
                  <a:pt x="989407" y="3642557"/>
                  <a:pt x="939153" y="3634786"/>
                </a:cubicBezTo>
                <a:cubicBezTo>
                  <a:pt x="917169" y="3632850"/>
                  <a:pt x="897235" y="3634733"/>
                  <a:pt x="871156" y="3634531"/>
                </a:cubicBezTo>
                <a:cubicBezTo>
                  <a:pt x="846509" y="3634660"/>
                  <a:pt x="827206" y="3634401"/>
                  <a:pt x="810747" y="3633977"/>
                </a:cubicBezTo>
                <a:lnTo>
                  <a:pt x="772371" y="3632611"/>
                </a:lnTo>
                <a:lnTo>
                  <a:pt x="783273" y="3629637"/>
                </a:lnTo>
                <a:lnTo>
                  <a:pt x="861051" y="3604829"/>
                </a:lnTo>
                <a:lnTo>
                  <a:pt x="903211" y="3597509"/>
                </a:lnTo>
                <a:cubicBezTo>
                  <a:pt x="930313" y="3594934"/>
                  <a:pt x="918194" y="3594209"/>
                  <a:pt x="899197" y="3592764"/>
                </a:cubicBezTo>
                <a:lnTo>
                  <a:pt x="898952" y="3592740"/>
                </a:lnTo>
                <a:lnTo>
                  <a:pt x="902311" y="3591669"/>
                </a:lnTo>
                <a:cubicBezTo>
                  <a:pt x="942717" y="3579453"/>
                  <a:pt x="984564" y="3567593"/>
                  <a:pt x="1030001" y="3555829"/>
                </a:cubicBezTo>
                <a:cubicBezTo>
                  <a:pt x="1033291" y="3552972"/>
                  <a:pt x="1080433" y="3542698"/>
                  <a:pt x="1074556" y="3535931"/>
                </a:cubicBezTo>
                <a:cubicBezTo>
                  <a:pt x="1068190" y="3528600"/>
                  <a:pt x="1012727" y="3553026"/>
                  <a:pt x="1000840" y="3556426"/>
                </a:cubicBezTo>
                <a:lnTo>
                  <a:pt x="878839" y="3590684"/>
                </a:lnTo>
                <a:lnTo>
                  <a:pt x="869583" y="3589739"/>
                </a:lnTo>
                <a:cubicBezTo>
                  <a:pt x="860689" y="3588336"/>
                  <a:pt x="854115" y="3586434"/>
                  <a:pt x="853908" y="3583709"/>
                </a:cubicBezTo>
                <a:cubicBezTo>
                  <a:pt x="848574" y="3573781"/>
                  <a:pt x="1016789" y="3567200"/>
                  <a:pt x="958887" y="3556105"/>
                </a:cubicBezTo>
                <a:cubicBezTo>
                  <a:pt x="943458" y="3557018"/>
                  <a:pt x="845285" y="3558298"/>
                  <a:pt x="840362" y="3549132"/>
                </a:cubicBezTo>
                <a:cubicBezTo>
                  <a:pt x="837490" y="3543787"/>
                  <a:pt x="860133" y="3517315"/>
                  <a:pt x="856039" y="3519050"/>
                </a:cubicBezTo>
                <a:cubicBezTo>
                  <a:pt x="860133" y="3517315"/>
                  <a:pt x="864229" y="3515580"/>
                  <a:pt x="868324" y="3513845"/>
                </a:cubicBezTo>
                <a:cubicBezTo>
                  <a:pt x="850705" y="3509121"/>
                  <a:pt x="785169" y="3513450"/>
                  <a:pt x="836910" y="3503715"/>
                </a:cubicBezTo>
                <a:cubicBezTo>
                  <a:pt x="895890" y="3496540"/>
                  <a:pt x="814516" y="3501016"/>
                  <a:pt x="784341" y="3502549"/>
                </a:cubicBezTo>
                <a:lnTo>
                  <a:pt x="777428" y="3502792"/>
                </a:lnTo>
                <a:lnTo>
                  <a:pt x="954216" y="3450523"/>
                </a:lnTo>
                <a:cubicBezTo>
                  <a:pt x="968905" y="3443703"/>
                  <a:pt x="997812" y="3430468"/>
                  <a:pt x="959249" y="3439229"/>
                </a:cubicBezTo>
                <a:cubicBezTo>
                  <a:pt x="909758" y="3451545"/>
                  <a:pt x="863224" y="3468217"/>
                  <a:pt x="813144" y="3475107"/>
                </a:cubicBezTo>
                <a:cubicBezTo>
                  <a:pt x="832093" y="3466071"/>
                  <a:pt x="851257" y="3458826"/>
                  <a:pt x="870536" y="3452485"/>
                </a:cubicBezTo>
                <a:lnTo>
                  <a:pt x="914220" y="3439552"/>
                </a:lnTo>
                <a:lnTo>
                  <a:pt x="921785" y="3438688"/>
                </a:lnTo>
                <a:cubicBezTo>
                  <a:pt x="941240" y="3436306"/>
                  <a:pt x="950481" y="3434207"/>
                  <a:pt x="953358" y="3432327"/>
                </a:cubicBezTo>
                <a:lnTo>
                  <a:pt x="949289" y="3429216"/>
                </a:lnTo>
                <a:lnTo>
                  <a:pt x="986794" y="3418199"/>
                </a:lnTo>
                <a:cubicBezTo>
                  <a:pt x="1006134" y="3411929"/>
                  <a:pt x="1025390" y="3404789"/>
                  <a:pt x="1044460" y="3395894"/>
                </a:cubicBezTo>
                <a:cubicBezTo>
                  <a:pt x="1053764" y="3406607"/>
                  <a:pt x="1053272" y="3382306"/>
                  <a:pt x="1044460" y="3395894"/>
                </a:cubicBezTo>
                <a:lnTo>
                  <a:pt x="1007635" y="3405110"/>
                </a:lnTo>
                <a:lnTo>
                  <a:pt x="931003" y="3424291"/>
                </a:lnTo>
                <a:lnTo>
                  <a:pt x="925113" y="3423171"/>
                </a:lnTo>
                <a:cubicBezTo>
                  <a:pt x="917957" y="3421911"/>
                  <a:pt x="912143" y="3420740"/>
                  <a:pt x="911529" y="3419595"/>
                </a:cubicBezTo>
                <a:cubicBezTo>
                  <a:pt x="909066" y="3415013"/>
                  <a:pt x="989349" y="3410061"/>
                  <a:pt x="1006411" y="3402833"/>
                </a:cubicBezTo>
                <a:cubicBezTo>
                  <a:pt x="977458" y="3397284"/>
                  <a:pt x="966954" y="3407361"/>
                  <a:pt x="930223" y="3406047"/>
                </a:cubicBezTo>
                <a:cubicBezTo>
                  <a:pt x="930223" y="3406047"/>
                  <a:pt x="856498" y="3413846"/>
                  <a:pt x="854036" y="3409264"/>
                </a:cubicBezTo>
                <a:lnTo>
                  <a:pt x="902076" y="3383283"/>
                </a:lnTo>
                <a:cubicBezTo>
                  <a:pt x="899616" y="3378701"/>
                  <a:pt x="699449" y="3381944"/>
                  <a:pt x="792015" y="3371786"/>
                </a:cubicBezTo>
                <a:cubicBezTo>
                  <a:pt x="848268" y="3370453"/>
                  <a:pt x="891821" y="3364189"/>
                  <a:pt x="936595" y="3350844"/>
                </a:cubicBezTo>
                <a:cubicBezTo>
                  <a:pt x="969085" y="3342704"/>
                  <a:pt x="996403" y="3354569"/>
                  <a:pt x="1029844" y="3340399"/>
                </a:cubicBezTo>
                <a:lnTo>
                  <a:pt x="1031531" y="3343541"/>
                </a:lnTo>
                <a:lnTo>
                  <a:pt x="1032093" y="3344588"/>
                </a:lnTo>
                <a:cubicBezTo>
                  <a:pt x="1032344" y="3345053"/>
                  <a:pt x="1032177" y="3344742"/>
                  <a:pt x="1031843" y="3344123"/>
                </a:cubicBezTo>
                <a:lnTo>
                  <a:pt x="1031531" y="3343541"/>
                </a:lnTo>
                <a:lnTo>
                  <a:pt x="1030594" y="3341796"/>
                </a:lnTo>
                <a:cubicBezTo>
                  <a:pt x="1030177" y="3341020"/>
                  <a:pt x="1029844" y="3340399"/>
                  <a:pt x="1029844" y="3340399"/>
                </a:cubicBezTo>
                <a:cubicBezTo>
                  <a:pt x="1013031" y="3318458"/>
                  <a:pt x="932500" y="3352580"/>
                  <a:pt x="916516" y="3341538"/>
                </a:cubicBezTo>
                <a:cubicBezTo>
                  <a:pt x="911738" y="3343562"/>
                  <a:pt x="903798" y="3317861"/>
                  <a:pt x="907892" y="3316126"/>
                </a:cubicBezTo>
                <a:cubicBezTo>
                  <a:pt x="875256" y="3313078"/>
                  <a:pt x="847689" y="3330383"/>
                  <a:pt x="819147" y="3325601"/>
                </a:cubicBezTo>
                <a:cubicBezTo>
                  <a:pt x="808086" y="3323725"/>
                  <a:pt x="805625" y="3319141"/>
                  <a:pt x="796607" y="3311711"/>
                </a:cubicBezTo>
                <a:cubicBezTo>
                  <a:pt x="769289" y="3299846"/>
                  <a:pt x="737481" y="3307698"/>
                  <a:pt x="706214" y="3308758"/>
                </a:cubicBezTo>
                <a:cubicBezTo>
                  <a:pt x="638898" y="3308214"/>
                  <a:pt x="582792" y="3320735"/>
                  <a:pt x="517109" y="3313876"/>
                </a:cubicBezTo>
                <a:cubicBezTo>
                  <a:pt x="587963" y="3300731"/>
                  <a:pt x="640533" y="3301896"/>
                  <a:pt x="711795" y="3289516"/>
                </a:cubicBezTo>
                <a:cubicBezTo>
                  <a:pt x="728858" y="3282287"/>
                  <a:pt x="765588" y="3283600"/>
                  <a:pt x="811602" y="3281918"/>
                </a:cubicBezTo>
                <a:cubicBezTo>
                  <a:pt x="835220" y="3277538"/>
                  <a:pt x="963976" y="3275488"/>
                  <a:pt x="884089" y="3262456"/>
                </a:cubicBezTo>
                <a:cubicBezTo>
                  <a:pt x="868661" y="3263367"/>
                  <a:pt x="801345" y="3262825"/>
                  <a:pt x="790011" y="3262002"/>
                </a:cubicBezTo>
                <a:cubicBezTo>
                  <a:pt x="783455" y="3259153"/>
                  <a:pt x="778120" y="3249225"/>
                  <a:pt x="778120" y="3249225"/>
                </a:cubicBezTo>
                <a:cubicBezTo>
                  <a:pt x="749581" y="3244441"/>
                  <a:pt x="721867" y="3250558"/>
                  <a:pt x="697839" y="3254176"/>
                </a:cubicBezTo>
                <a:cubicBezTo>
                  <a:pt x="675855" y="3252239"/>
                  <a:pt x="631079" y="3265586"/>
                  <a:pt x="619191" y="3252809"/>
                </a:cubicBezTo>
                <a:cubicBezTo>
                  <a:pt x="607302" y="3240033"/>
                  <a:pt x="657014" y="3254597"/>
                  <a:pt x="636253" y="3245580"/>
                </a:cubicBezTo>
                <a:cubicBezTo>
                  <a:pt x="608934" y="3233715"/>
                  <a:pt x="541618" y="3233172"/>
                  <a:pt x="621902" y="3228221"/>
                </a:cubicBezTo>
                <a:cubicBezTo>
                  <a:pt x="680198" y="3221334"/>
                  <a:pt x="709149" y="3226882"/>
                  <a:pt x="773447" y="3210888"/>
                </a:cubicBezTo>
                <a:cubicBezTo>
                  <a:pt x="757876" y="3204126"/>
                  <a:pt x="702833" y="3204595"/>
                  <a:pt x="667010" y="3204435"/>
                </a:cubicBezTo>
                <a:lnTo>
                  <a:pt x="662451" y="3204325"/>
                </a:lnTo>
                <a:lnTo>
                  <a:pt x="729216" y="3180039"/>
                </a:lnTo>
                <a:lnTo>
                  <a:pt x="637938" y="3203136"/>
                </a:lnTo>
                <a:lnTo>
                  <a:pt x="621564" y="3197423"/>
                </a:lnTo>
                <a:cubicBezTo>
                  <a:pt x="615274" y="3192881"/>
                  <a:pt x="640441" y="3192940"/>
                  <a:pt x="658462" y="3190228"/>
                </a:cubicBezTo>
                <a:cubicBezTo>
                  <a:pt x="552494" y="3176997"/>
                  <a:pt x="455979" y="3200076"/>
                  <a:pt x="352474" y="3191428"/>
                </a:cubicBezTo>
                <a:lnTo>
                  <a:pt x="334864" y="3190727"/>
                </a:lnTo>
                <a:lnTo>
                  <a:pt x="335807" y="3190322"/>
                </a:lnTo>
                <a:cubicBezTo>
                  <a:pt x="350025" y="3183910"/>
                  <a:pt x="403395" y="3174163"/>
                  <a:pt x="423724" y="3162441"/>
                </a:cubicBezTo>
                <a:cubicBezTo>
                  <a:pt x="450163" y="3145418"/>
                  <a:pt x="379403" y="3170269"/>
                  <a:pt x="370825" y="3171783"/>
                </a:cubicBezTo>
                <a:cubicBezTo>
                  <a:pt x="353839" y="3177383"/>
                  <a:pt x="340382" y="3181466"/>
                  <a:pt x="328544" y="3184806"/>
                </a:cubicBezTo>
                <a:lnTo>
                  <a:pt x="309830" y="3189730"/>
                </a:lnTo>
                <a:lnTo>
                  <a:pt x="245237" y="3187158"/>
                </a:lnTo>
                <a:lnTo>
                  <a:pt x="246204" y="3182081"/>
                </a:lnTo>
                <a:cubicBezTo>
                  <a:pt x="246939" y="3182927"/>
                  <a:pt x="244177" y="3183781"/>
                  <a:pt x="239388" y="3184586"/>
                </a:cubicBezTo>
                <a:lnTo>
                  <a:pt x="224434" y="3186329"/>
                </a:lnTo>
                <a:lnTo>
                  <a:pt x="176156" y="3184407"/>
                </a:lnTo>
                <a:lnTo>
                  <a:pt x="192581" y="3179194"/>
                </a:lnTo>
                <a:cubicBezTo>
                  <a:pt x="196007" y="3183140"/>
                  <a:pt x="198946" y="3186524"/>
                  <a:pt x="198689" y="3173889"/>
                </a:cubicBezTo>
                <a:cubicBezTo>
                  <a:pt x="198689" y="3173889"/>
                  <a:pt x="195870" y="3176337"/>
                  <a:pt x="192581" y="3179194"/>
                </a:cubicBezTo>
                <a:lnTo>
                  <a:pt x="189219" y="3167644"/>
                </a:lnTo>
                <a:lnTo>
                  <a:pt x="238712" y="3163685"/>
                </a:lnTo>
                <a:cubicBezTo>
                  <a:pt x="252917" y="3169854"/>
                  <a:pt x="267663" y="3169233"/>
                  <a:pt x="280630" y="3163738"/>
                </a:cubicBezTo>
                <a:cubicBezTo>
                  <a:pt x="280630" y="3163738"/>
                  <a:pt x="292520" y="3176514"/>
                  <a:pt x="280630" y="3163738"/>
                </a:cubicBezTo>
                <a:cubicBezTo>
                  <a:pt x="271611" y="3156308"/>
                  <a:pt x="255773" y="3156456"/>
                  <a:pt x="238712" y="3163685"/>
                </a:cubicBezTo>
                <a:lnTo>
                  <a:pt x="187416" y="3160164"/>
                </a:lnTo>
                <a:lnTo>
                  <a:pt x="212377" y="3150132"/>
                </a:lnTo>
                <a:lnTo>
                  <a:pt x="222754" y="3145224"/>
                </a:lnTo>
                <a:lnTo>
                  <a:pt x="385563" y="3145411"/>
                </a:lnTo>
                <a:cubicBezTo>
                  <a:pt x="491877" y="3144081"/>
                  <a:pt x="597591" y="3140075"/>
                  <a:pt x="703880" y="3129731"/>
                </a:cubicBezTo>
                <a:cubicBezTo>
                  <a:pt x="723404" y="3127084"/>
                  <a:pt x="819670" y="3133175"/>
                  <a:pt x="827713" y="3118516"/>
                </a:cubicBezTo>
                <a:cubicBezTo>
                  <a:pt x="824842" y="3113168"/>
                  <a:pt x="813507" y="3112345"/>
                  <a:pt x="813507" y="3112345"/>
                </a:cubicBezTo>
                <a:lnTo>
                  <a:pt x="784687" y="3112587"/>
                </a:lnTo>
                <a:lnTo>
                  <a:pt x="768214" y="3117596"/>
                </a:lnTo>
                <a:lnTo>
                  <a:pt x="742080" y="3120275"/>
                </a:lnTo>
                <a:lnTo>
                  <a:pt x="743592" y="3115440"/>
                </a:lnTo>
                <a:lnTo>
                  <a:pt x="746502" y="3114730"/>
                </a:lnTo>
                <a:lnTo>
                  <a:pt x="744032" y="3114902"/>
                </a:lnTo>
                <a:lnTo>
                  <a:pt x="743592" y="3115440"/>
                </a:lnTo>
                <a:cubicBezTo>
                  <a:pt x="705028" y="3124201"/>
                  <a:pt x="660707" y="3132026"/>
                  <a:pt x="657769" y="3128643"/>
                </a:cubicBezTo>
                <a:cubicBezTo>
                  <a:pt x="659238" y="3130335"/>
                  <a:pt x="663615" y="3128017"/>
                  <a:pt x="667625" y="3125276"/>
                </a:cubicBezTo>
                <a:lnTo>
                  <a:pt x="672352" y="3121748"/>
                </a:lnTo>
                <a:lnTo>
                  <a:pt x="652101" y="3122238"/>
                </a:lnTo>
                <a:cubicBezTo>
                  <a:pt x="617931" y="3124717"/>
                  <a:pt x="578024" y="3130552"/>
                  <a:pt x="554772" y="3123528"/>
                </a:cubicBezTo>
                <a:cubicBezTo>
                  <a:pt x="548215" y="3120680"/>
                  <a:pt x="542881" y="3110751"/>
                  <a:pt x="538787" y="3112485"/>
                </a:cubicBezTo>
                <a:cubicBezTo>
                  <a:pt x="516802" y="3110550"/>
                  <a:pt x="454409" y="3119172"/>
                  <a:pt x="429964" y="3112653"/>
                </a:cubicBezTo>
                <a:cubicBezTo>
                  <a:pt x="418220" y="3111066"/>
                  <a:pt x="410835" y="3097319"/>
                  <a:pt x="410835" y="3097319"/>
                </a:cubicBezTo>
                <a:cubicBezTo>
                  <a:pt x="410835" y="3097319"/>
                  <a:pt x="408069" y="3096850"/>
                  <a:pt x="404194" y="3096850"/>
                </a:cubicBezTo>
                <a:lnTo>
                  <a:pt x="398349" y="3097885"/>
                </a:lnTo>
                <a:lnTo>
                  <a:pt x="389279" y="3096892"/>
                </a:lnTo>
                <a:lnTo>
                  <a:pt x="388235" y="3095408"/>
                </a:lnTo>
                <a:cubicBezTo>
                  <a:pt x="387416" y="3095052"/>
                  <a:pt x="386393" y="3095486"/>
                  <a:pt x="384346" y="3096354"/>
                </a:cubicBezTo>
                <a:lnTo>
                  <a:pt x="389279" y="3096892"/>
                </a:lnTo>
                <a:lnTo>
                  <a:pt x="390901" y="3099202"/>
                </a:lnTo>
                <a:cubicBezTo>
                  <a:pt x="377788" y="3093506"/>
                  <a:pt x="360582" y="3089546"/>
                  <a:pt x="360582" y="3089546"/>
                </a:cubicBezTo>
                <a:cubicBezTo>
                  <a:pt x="356882" y="3073300"/>
                  <a:pt x="432820" y="3099255"/>
                  <a:pt x="473499" y="3087643"/>
                </a:cubicBezTo>
                <a:cubicBezTo>
                  <a:pt x="477594" y="3085909"/>
                  <a:pt x="488099" y="3075833"/>
                  <a:pt x="492194" y="3074097"/>
                </a:cubicBezTo>
                <a:cubicBezTo>
                  <a:pt x="519908" y="3067981"/>
                  <a:pt x="555269" y="3065186"/>
                  <a:pt x="593633" y="3060183"/>
                </a:cubicBezTo>
                <a:cubicBezTo>
                  <a:pt x="601347" y="3059727"/>
                  <a:pt x="637393" y="3058986"/>
                  <a:pt x="672023" y="3058143"/>
                </a:cubicBezTo>
                <a:lnTo>
                  <a:pt x="672132" y="3058140"/>
                </a:lnTo>
                <a:lnTo>
                  <a:pt x="688831" y="3050603"/>
                </a:lnTo>
                <a:lnTo>
                  <a:pt x="724604" y="3038490"/>
                </a:lnTo>
                <a:lnTo>
                  <a:pt x="721448" y="3036469"/>
                </a:lnTo>
                <a:cubicBezTo>
                  <a:pt x="718342" y="3034708"/>
                  <a:pt x="715577" y="3033361"/>
                  <a:pt x="713767" y="3032720"/>
                </a:cubicBezTo>
                <a:cubicBezTo>
                  <a:pt x="703114" y="3031609"/>
                  <a:pt x="611500" y="3035736"/>
                  <a:pt x="670068" y="3027796"/>
                </a:cubicBezTo>
                <a:cubicBezTo>
                  <a:pt x="732461" y="3019174"/>
                  <a:pt x="615037" y="3022048"/>
                  <a:pt x="599610" y="3022959"/>
                </a:cubicBezTo>
                <a:cubicBezTo>
                  <a:pt x="557692" y="3022907"/>
                  <a:pt x="520960" y="3021593"/>
                  <a:pt x="506214" y="3022215"/>
                </a:cubicBezTo>
                <a:cubicBezTo>
                  <a:pt x="421694" y="3020055"/>
                  <a:pt x="343558" y="3019643"/>
                  <a:pt x="267401" y="3019213"/>
                </a:cubicBezTo>
                <a:lnTo>
                  <a:pt x="251488" y="3018994"/>
                </a:lnTo>
                <a:lnTo>
                  <a:pt x="266656" y="3011007"/>
                </a:lnTo>
                <a:lnTo>
                  <a:pt x="271652" y="3007764"/>
                </a:lnTo>
                <a:lnTo>
                  <a:pt x="321189" y="3006854"/>
                </a:lnTo>
                <a:cubicBezTo>
                  <a:pt x="351772" y="3006084"/>
                  <a:pt x="428789" y="3013767"/>
                  <a:pt x="449945" y="3004803"/>
                </a:cubicBezTo>
                <a:cubicBezTo>
                  <a:pt x="458135" y="3001334"/>
                  <a:pt x="450750" y="2987585"/>
                  <a:pt x="460845" y="2976746"/>
                </a:cubicBezTo>
                <a:cubicBezTo>
                  <a:pt x="475445" y="2964934"/>
                  <a:pt x="488968" y="2971392"/>
                  <a:pt x="519143" y="2969859"/>
                </a:cubicBezTo>
                <a:cubicBezTo>
                  <a:pt x="542760" y="2965476"/>
                  <a:pt x="559822" y="2958247"/>
                  <a:pt x="575251" y="2957337"/>
                </a:cubicBezTo>
                <a:lnTo>
                  <a:pt x="593323" y="2956455"/>
                </a:lnTo>
                <a:lnTo>
                  <a:pt x="592534" y="2956223"/>
                </a:lnTo>
                <a:cubicBezTo>
                  <a:pt x="591223" y="2955589"/>
                  <a:pt x="590580" y="2954879"/>
                  <a:pt x="590785" y="2954090"/>
                </a:cubicBezTo>
                <a:cubicBezTo>
                  <a:pt x="591262" y="2952247"/>
                  <a:pt x="595928" y="2950504"/>
                  <a:pt x="602906" y="2948924"/>
                </a:cubicBezTo>
                <a:lnTo>
                  <a:pt x="616131" y="2946637"/>
                </a:lnTo>
                <a:lnTo>
                  <a:pt x="609408" y="2943332"/>
                </a:lnTo>
                <a:cubicBezTo>
                  <a:pt x="605924" y="2940354"/>
                  <a:pt x="602952" y="2937161"/>
                  <a:pt x="599674" y="2935737"/>
                </a:cubicBezTo>
                <a:cubicBezTo>
                  <a:pt x="588341" y="2934914"/>
                  <a:pt x="565403" y="2939007"/>
                  <a:pt x="543009" y="2936307"/>
                </a:cubicBezTo>
                <a:cubicBezTo>
                  <a:pt x="527581" y="2937218"/>
                  <a:pt x="453026" y="2934116"/>
                  <a:pt x="500262" y="2925354"/>
                </a:cubicBezTo>
                <a:cubicBezTo>
                  <a:pt x="528657" y="2918948"/>
                  <a:pt x="568261" y="2925609"/>
                  <a:pt x="583007" y="2924986"/>
                </a:cubicBezTo>
                <a:cubicBezTo>
                  <a:pt x="598845" y="2924838"/>
                  <a:pt x="608940" y="2913996"/>
                  <a:pt x="613034" y="2912262"/>
                </a:cubicBezTo>
                <a:cubicBezTo>
                  <a:pt x="624096" y="2914138"/>
                  <a:pt x="631335" y="2916697"/>
                  <a:pt x="646081" y="2916073"/>
                </a:cubicBezTo>
                <a:lnTo>
                  <a:pt x="647681" y="2915395"/>
                </a:lnTo>
                <a:lnTo>
                  <a:pt x="640625" y="2915213"/>
                </a:lnTo>
                <a:cubicBezTo>
                  <a:pt x="618108" y="2913447"/>
                  <a:pt x="637441" y="2905256"/>
                  <a:pt x="637441" y="2905256"/>
                </a:cubicBezTo>
                <a:cubicBezTo>
                  <a:pt x="654503" y="2898027"/>
                  <a:pt x="702568" y="2900164"/>
                  <a:pt x="710757" y="2896694"/>
                </a:cubicBezTo>
                <a:cubicBezTo>
                  <a:pt x="710757" y="2896694"/>
                  <a:pt x="710550" y="2893970"/>
                  <a:pt x="710324" y="2889846"/>
                </a:cubicBezTo>
                <a:lnTo>
                  <a:pt x="710251" y="2887760"/>
                </a:lnTo>
                <a:lnTo>
                  <a:pt x="677476" y="2890349"/>
                </a:lnTo>
                <a:cubicBezTo>
                  <a:pt x="662325" y="2891436"/>
                  <a:pt x="647528" y="2892255"/>
                  <a:pt x="633362" y="2892398"/>
                </a:cubicBezTo>
                <a:cubicBezTo>
                  <a:pt x="608309" y="2894107"/>
                  <a:pt x="582025" y="2893523"/>
                  <a:pt x="555483" y="2892463"/>
                </a:cubicBezTo>
                <a:lnTo>
                  <a:pt x="535769" y="2891769"/>
                </a:lnTo>
                <a:lnTo>
                  <a:pt x="539703" y="2890606"/>
                </a:lnTo>
                <a:lnTo>
                  <a:pt x="572287" y="2880839"/>
                </a:lnTo>
                <a:lnTo>
                  <a:pt x="621473" y="2879620"/>
                </a:lnTo>
                <a:cubicBezTo>
                  <a:pt x="658615" y="2881699"/>
                  <a:pt x="715961" y="2880840"/>
                  <a:pt x="670752" y="2865306"/>
                </a:cubicBezTo>
                <a:lnTo>
                  <a:pt x="636707" y="2861916"/>
                </a:lnTo>
                <a:lnTo>
                  <a:pt x="662283" y="2854857"/>
                </a:lnTo>
                <a:lnTo>
                  <a:pt x="655816" y="2853829"/>
                </a:lnTo>
                <a:cubicBezTo>
                  <a:pt x="649883" y="2853165"/>
                  <a:pt x="646341" y="2853200"/>
                  <a:pt x="646958" y="2854346"/>
                </a:cubicBezTo>
                <a:cubicBezTo>
                  <a:pt x="644489" y="2842733"/>
                  <a:pt x="663614" y="2844123"/>
                  <a:pt x="686234" y="2845220"/>
                </a:cubicBezTo>
                <a:lnTo>
                  <a:pt x="696390" y="2845441"/>
                </a:lnTo>
                <a:lnTo>
                  <a:pt x="708863" y="2841997"/>
                </a:lnTo>
                <a:lnTo>
                  <a:pt x="757650" y="2828491"/>
                </a:lnTo>
                <a:lnTo>
                  <a:pt x="730532" y="2827841"/>
                </a:lnTo>
                <a:lnTo>
                  <a:pt x="709873" y="2828146"/>
                </a:lnTo>
                <a:lnTo>
                  <a:pt x="633494" y="2845754"/>
                </a:lnTo>
                <a:cubicBezTo>
                  <a:pt x="591352" y="2854903"/>
                  <a:pt x="612013" y="2843450"/>
                  <a:pt x="635200" y="2833701"/>
                </a:cubicBezTo>
                <a:lnTo>
                  <a:pt x="649854" y="2828083"/>
                </a:lnTo>
                <a:lnTo>
                  <a:pt x="634588" y="2827811"/>
                </a:lnTo>
                <a:lnTo>
                  <a:pt x="596213" y="2826445"/>
                </a:lnTo>
                <a:lnTo>
                  <a:pt x="607114" y="2823471"/>
                </a:lnTo>
                <a:lnTo>
                  <a:pt x="684894" y="2798662"/>
                </a:lnTo>
                <a:lnTo>
                  <a:pt x="727054" y="2791343"/>
                </a:lnTo>
                <a:cubicBezTo>
                  <a:pt x="754155" y="2788767"/>
                  <a:pt x="742036" y="2788042"/>
                  <a:pt x="723039" y="2786598"/>
                </a:cubicBezTo>
                <a:lnTo>
                  <a:pt x="722794" y="2786572"/>
                </a:lnTo>
                <a:lnTo>
                  <a:pt x="726153" y="2785502"/>
                </a:lnTo>
                <a:cubicBezTo>
                  <a:pt x="766558" y="2773287"/>
                  <a:pt x="808405" y="2761426"/>
                  <a:pt x="853844" y="2749663"/>
                </a:cubicBezTo>
                <a:cubicBezTo>
                  <a:pt x="855489" y="2748235"/>
                  <a:pt x="868097" y="2744952"/>
                  <a:pt x="879559" y="2741180"/>
                </a:cubicBezTo>
                <a:lnTo>
                  <a:pt x="887808" y="2737922"/>
                </a:lnTo>
                <a:lnTo>
                  <a:pt x="869022" y="2741768"/>
                </a:lnTo>
                <a:cubicBezTo>
                  <a:pt x="802642" y="2759632"/>
                  <a:pt x="745501" y="2785330"/>
                  <a:pt x="667899" y="2797081"/>
                </a:cubicBezTo>
                <a:lnTo>
                  <a:pt x="711591" y="2782017"/>
                </a:lnTo>
                <a:lnTo>
                  <a:pt x="702681" y="2784518"/>
                </a:lnTo>
                <a:lnTo>
                  <a:pt x="693427" y="2783573"/>
                </a:lnTo>
                <a:cubicBezTo>
                  <a:pt x="684531" y="2782171"/>
                  <a:pt x="677958" y="2780268"/>
                  <a:pt x="677751" y="2777542"/>
                </a:cubicBezTo>
                <a:cubicBezTo>
                  <a:pt x="674417" y="2771337"/>
                  <a:pt x="738876" y="2766439"/>
                  <a:pt x="773552" y="2760930"/>
                </a:cubicBezTo>
                <a:lnTo>
                  <a:pt x="784366" y="2758699"/>
                </a:lnTo>
                <a:lnTo>
                  <a:pt x="791092" y="2756681"/>
                </a:lnTo>
                <a:lnTo>
                  <a:pt x="794624" y="2753903"/>
                </a:lnTo>
                <a:cubicBezTo>
                  <a:pt x="793671" y="2752641"/>
                  <a:pt x="789966" y="2751326"/>
                  <a:pt x="782729" y="2749939"/>
                </a:cubicBezTo>
                <a:cubicBezTo>
                  <a:pt x="778871" y="2750166"/>
                  <a:pt x="769843" y="2750418"/>
                  <a:pt x="758393" y="2750523"/>
                </a:cubicBezTo>
                <a:lnTo>
                  <a:pt x="725207" y="2750273"/>
                </a:lnTo>
                <a:lnTo>
                  <a:pt x="707447" y="2755721"/>
                </a:lnTo>
                <a:cubicBezTo>
                  <a:pt x="696208" y="2758651"/>
                  <a:pt x="684745" y="2760939"/>
                  <a:pt x="672931" y="2762050"/>
                </a:cubicBezTo>
                <a:cubicBezTo>
                  <a:pt x="680398" y="2758780"/>
                  <a:pt x="687099" y="2756113"/>
                  <a:pt x="693359" y="2753783"/>
                </a:cubicBezTo>
                <a:lnTo>
                  <a:pt x="705119" y="2749654"/>
                </a:lnTo>
                <a:lnTo>
                  <a:pt x="699801" y="2749440"/>
                </a:lnTo>
                <a:lnTo>
                  <a:pt x="683907" y="2748154"/>
                </a:lnTo>
                <a:lnTo>
                  <a:pt x="645700" y="2759857"/>
                </a:lnTo>
                <a:cubicBezTo>
                  <a:pt x="581830" y="2778786"/>
                  <a:pt x="528756" y="2792791"/>
                  <a:pt x="449233" y="2815857"/>
                </a:cubicBezTo>
                <a:cubicBezTo>
                  <a:pt x="449233" y="2815857"/>
                  <a:pt x="448448" y="2816244"/>
                  <a:pt x="447069" y="2816891"/>
                </a:cubicBezTo>
                <a:lnTo>
                  <a:pt x="446490" y="2817154"/>
                </a:lnTo>
                <a:lnTo>
                  <a:pt x="456784" y="2816171"/>
                </a:lnTo>
                <a:cubicBezTo>
                  <a:pt x="488024" y="2815328"/>
                  <a:pt x="528886" y="2818584"/>
                  <a:pt x="543017" y="2816816"/>
                </a:cubicBezTo>
                <a:lnTo>
                  <a:pt x="615419" y="2809063"/>
                </a:lnTo>
                <a:lnTo>
                  <a:pt x="557858" y="2825305"/>
                </a:lnTo>
                <a:lnTo>
                  <a:pt x="549969" y="2825077"/>
                </a:lnTo>
                <a:cubicBezTo>
                  <a:pt x="534891" y="2824888"/>
                  <a:pt x="517662" y="2824980"/>
                  <a:pt x="495782" y="2825578"/>
                </a:cubicBezTo>
                <a:cubicBezTo>
                  <a:pt x="489789" y="2824952"/>
                  <a:pt x="458181" y="2825984"/>
                  <a:pt x="438180" y="2825251"/>
                </a:cubicBezTo>
                <a:lnTo>
                  <a:pt x="428795" y="2824327"/>
                </a:lnTo>
                <a:lnTo>
                  <a:pt x="423676" y="2826303"/>
                </a:lnTo>
                <a:cubicBezTo>
                  <a:pt x="410670" y="2830552"/>
                  <a:pt x="397205" y="2832848"/>
                  <a:pt x="395373" y="2825042"/>
                </a:cubicBezTo>
                <a:cubicBezTo>
                  <a:pt x="398546" y="2816354"/>
                  <a:pt x="481428" y="2799765"/>
                  <a:pt x="484250" y="2797317"/>
                </a:cubicBezTo>
                <a:cubicBezTo>
                  <a:pt x="524162" y="2784416"/>
                  <a:pt x="562426" y="2772702"/>
                  <a:pt x="600981" y="2760609"/>
                </a:cubicBezTo>
                <a:lnTo>
                  <a:pt x="665070" y="2739531"/>
                </a:lnTo>
                <a:lnTo>
                  <a:pt x="666018" y="2735766"/>
                </a:lnTo>
                <a:cubicBezTo>
                  <a:pt x="667673" y="2732560"/>
                  <a:pt x="670107" y="2728804"/>
                  <a:pt x="672501" y="2725270"/>
                </a:cubicBezTo>
                <a:lnTo>
                  <a:pt x="673207" y="2724235"/>
                </a:lnTo>
                <a:lnTo>
                  <a:pt x="657936" y="2728935"/>
                </a:lnTo>
                <a:cubicBezTo>
                  <a:pt x="638733" y="2735058"/>
                  <a:pt x="622639" y="2740690"/>
                  <a:pt x="619422" y="2741258"/>
                </a:cubicBezTo>
                <a:cubicBezTo>
                  <a:pt x="531505" y="2769138"/>
                  <a:pt x="436872" y="2795927"/>
                  <a:pt x="331428" y="2832107"/>
                </a:cubicBezTo>
                <a:cubicBezTo>
                  <a:pt x="331428" y="2832107"/>
                  <a:pt x="275357" y="2850136"/>
                  <a:pt x="280879" y="2839406"/>
                </a:cubicBezTo>
                <a:lnTo>
                  <a:pt x="295850" y="2833987"/>
                </a:lnTo>
                <a:lnTo>
                  <a:pt x="318806" y="2832417"/>
                </a:lnTo>
                <a:cubicBezTo>
                  <a:pt x="327740" y="2831503"/>
                  <a:pt x="334751" y="2830321"/>
                  <a:pt x="337562" y="2828733"/>
                </a:cubicBezTo>
                <a:lnTo>
                  <a:pt x="331479" y="2822945"/>
                </a:lnTo>
                <a:lnTo>
                  <a:pt x="336950" y="2821376"/>
                </a:lnTo>
                <a:cubicBezTo>
                  <a:pt x="331311" y="2826273"/>
                  <a:pt x="395489" y="2807137"/>
                  <a:pt x="386185" y="2796423"/>
                </a:cubicBezTo>
                <a:cubicBezTo>
                  <a:pt x="383247" y="2793040"/>
                  <a:pt x="322006" y="2815559"/>
                  <a:pt x="310139" y="2819932"/>
                </a:cubicBezTo>
                <a:lnTo>
                  <a:pt x="305330" y="2821269"/>
                </a:lnTo>
                <a:lnTo>
                  <a:pt x="304616" y="2821231"/>
                </a:lnTo>
                <a:lnTo>
                  <a:pt x="288406" y="2822018"/>
                </a:lnTo>
                <a:lnTo>
                  <a:pt x="395086" y="2784243"/>
                </a:lnTo>
                <a:cubicBezTo>
                  <a:pt x="449423" y="2766234"/>
                  <a:pt x="505259" y="2748408"/>
                  <a:pt x="562741" y="2729153"/>
                </a:cubicBezTo>
                <a:cubicBezTo>
                  <a:pt x="562741" y="2729153"/>
                  <a:pt x="583913" y="2735496"/>
                  <a:pt x="583678" y="2723832"/>
                </a:cubicBezTo>
                <a:cubicBezTo>
                  <a:pt x="583071" y="2717434"/>
                  <a:pt x="530289" y="2732608"/>
                  <a:pt x="559803" y="2725770"/>
                </a:cubicBezTo>
                <a:cubicBezTo>
                  <a:pt x="462231" y="2749178"/>
                  <a:pt x="350796" y="2796494"/>
                  <a:pt x="253574" y="2813660"/>
                </a:cubicBezTo>
                <a:cubicBezTo>
                  <a:pt x="344075" y="2771667"/>
                  <a:pt x="474100" y="2744806"/>
                  <a:pt x="580484" y="2707811"/>
                </a:cubicBezTo>
                <a:cubicBezTo>
                  <a:pt x="584772" y="2707054"/>
                  <a:pt x="596528" y="2703026"/>
                  <a:pt x="606415" y="2698273"/>
                </a:cubicBezTo>
                <a:lnTo>
                  <a:pt x="609694" y="2696306"/>
                </a:lnTo>
                <a:lnTo>
                  <a:pt x="608184" y="2696383"/>
                </a:lnTo>
                <a:lnTo>
                  <a:pt x="601270" y="2696626"/>
                </a:lnTo>
                <a:lnTo>
                  <a:pt x="616828" y="2692025"/>
                </a:lnTo>
                <a:lnTo>
                  <a:pt x="618679" y="2690914"/>
                </a:lnTo>
                <a:cubicBezTo>
                  <a:pt x="621522" y="2688492"/>
                  <a:pt x="622731" y="2686205"/>
                  <a:pt x="621140" y="2684373"/>
                </a:cubicBezTo>
                <a:lnTo>
                  <a:pt x="571179" y="2697097"/>
                </a:lnTo>
                <a:cubicBezTo>
                  <a:pt x="523687" y="2713612"/>
                  <a:pt x="471394" y="2729349"/>
                  <a:pt x="423784" y="2740033"/>
                </a:cubicBezTo>
                <a:cubicBezTo>
                  <a:pt x="461983" y="2725158"/>
                  <a:pt x="504037" y="2711635"/>
                  <a:pt x="547883" y="2698041"/>
                </a:cubicBezTo>
                <a:lnTo>
                  <a:pt x="645096" y="2667455"/>
                </a:lnTo>
                <a:lnTo>
                  <a:pt x="636987" y="2668941"/>
                </a:lnTo>
                <a:cubicBezTo>
                  <a:pt x="655935" y="2659905"/>
                  <a:pt x="675100" y="2652660"/>
                  <a:pt x="694378" y="2646318"/>
                </a:cubicBezTo>
                <a:lnTo>
                  <a:pt x="738062" y="2633385"/>
                </a:lnTo>
                <a:lnTo>
                  <a:pt x="745628" y="2632522"/>
                </a:lnTo>
                <a:cubicBezTo>
                  <a:pt x="765082" y="2630139"/>
                  <a:pt x="774323" y="2628041"/>
                  <a:pt x="777201" y="2626162"/>
                </a:cubicBezTo>
                <a:lnTo>
                  <a:pt x="773131" y="2623050"/>
                </a:lnTo>
                <a:lnTo>
                  <a:pt x="810636" y="2612033"/>
                </a:lnTo>
                <a:cubicBezTo>
                  <a:pt x="829977" y="2605763"/>
                  <a:pt x="849232" y="2598622"/>
                  <a:pt x="868302" y="2589728"/>
                </a:cubicBezTo>
                <a:cubicBezTo>
                  <a:pt x="877606" y="2600441"/>
                  <a:pt x="877115" y="2576140"/>
                  <a:pt x="868302" y="2589728"/>
                </a:cubicBezTo>
                <a:lnTo>
                  <a:pt x="831477" y="2598943"/>
                </a:lnTo>
                <a:lnTo>
                  <a:pt x="754844" y="2618124"/>
                </a:lnTo>
                <a:lnTo>
                  <a:pt x="748957" y="2617005"/>
                </a:lnTo>
                <a:cubicBezTo>
                  <a:pt x="741799" y="2615745"/>
                  <a:pt x="735985" y="2614575"/>
                  <a:pt x="735371" y="2613429"/>
                </a:cubicBezTo>
                <a:cubicBezTo>
                  <a:pt x="732909" y="2608847"/>
                  <a:pt x="813192" y="2603896"/>
                  <a:pt x="830253" y="2596666"/>
                </a:cubicBezTo>
                <a:cubicBezTo>
                  <a:pt x="801302" y="2591118"/>
                  <a:pt x="790797" y="2601195"/>
                  <a:pt x="754066" y="2599881"/>
                </a:cubicBezTo>
                <a:cubicBezTo>
                  <a:pt x="754066" y="2599881"/>
                  <a:pt x="680340" y="2607680"/>
                  <a:pt x="677878" y="2603098"/>
                </a:cubicBezTo>
                <a:lnTo>
                  <a:pt x="725919" y="2577117"/>
                </a:lnTo>
                <a:cubicBezTo>
                  <a:pt x="723458" y="2572535"/>
                  <a:pt x="523291" y="2575777"/>
                  <a:pt x="615857" y="2565620"/>
                </a:cubicBezTo>
                <a:cubicBezTo>
                  <a:pt x="672111" y="2564287"/>
                  <a:pt x="715663" y="2558023"/>
                  <a:pt x="760438" y="2544678"/>
                </a:cubicBezTo>
                <a:cubicBezTo>
                  <a:pt x="792928" y="2536537"/>
                  <a:pt x="820245" y="2548403"/>
                  <a:pt x="853686" y="2534233"/>
                </a:cubicBezTo>
                <a:cubicBezTo>
                  <a:pt x="853686" y="2534233"/>
                  <a:pt x="854020" y="2534854"/>
                  <a:pt x="854436" y="2535630"/>
                </a:cubicBezTo>
                <a:lnTo>
                  <a:pt x="855373" y="2537374"/>
                </a:lnTo>
                <a:lnTo>
                  <a:pt x="855935" y="2538422"/>
                </a:lnTo>
                <a:cubicBezTo>
                  <a:pt x="856187" y="2538887"/>
                  <a:pt x="856019" y="2538577"/>
                  <a:pt x="855686" y="2537956"/>
                </a:cubicBezTo>
                <a:lnTo>
                  <a:pt x="855373" y="2537374"/>
                </a:lnTo>
                <a:lnTo>
                  <a:pt x="853686" y="2534233"/>
                </a:lnTo>
                <a:cubicBezTo>
                  <a:pt x="836873" y="2512292"/>
                  <a:pt x="756343" y="2546413"/>
                  <a:pt x="740358" y="2535372"/>
                </a:cubicBezTo>
                <a:cubicBezTo>
                  <a:pt x="735580" y="2537396"/>
                  <a:pt x="727640" y="2511695"/>
                  <a:pt x="731735" y="2509960"/>
                </a:cubicBezTo>
                <a:cubicBezTo>
                  <a:pt x="699098" y="2506912"/>
                  <a:pt x="671531" y="2524216"/>
                  <a:pt x="642991" y="2519434"/>
                </a:cubicBezTo>
                <a:cubicBezTo>
                  <a:pt x="631928" y="2517558"/>
                  <a:pt x="629467" y="2512975"/>
                  <a:pt x="620449" y="2505545"/>
                </a:cubicBezTo>
                <a:cubicBezTo>
                  <a:pt x="593131" y="2493680"/>
                  <a:pt x="561324" y="2501532"/>
                  <a:pt x="530057" y="2502591"/>
                </a:cubicBezTo>
                <a:cubicBezTo>
                  <a:pt x="462741" y="2502047"/>
                  <a:pt x="406633" y="2514569"/>
                  <a:pt x="340950" y="2507710"/>
                </a:cubicBezTo>
                <a:cubicBezTo>
                  <a:pt x="411805" y="2494565"/>
                  <a:pt x="464375" y="2495730"/>
                  <a:pt x="535638" y="2483350"/>
                </a:cubicBezTo>
                <a:cubicBezTo>
                  <a:pt x="552700" y="2476121"/>
                  <a:pt x="589431" y="2477434"/>
                  <a:pt x="635444" y="2475752"/>
                </a:cubicBezTo>
                <a:cubicBezTo>
                  <a:pt x="659062" y="2471371"/>
                  <a:pt x="787818" y="2469321"/>
                  <a:pt x="707931" y="2456290"/>
                </a:cubicBezTo>
                <a:cubicBezTo>
                  <a:pt x="692503" y="2457202"/>
                  <a:pt x="625187" y="2456658"/>
                  <a:pt x="613854" y="2455834"/>
                </a:cubicBezTo>
                <a:cubicBezTo>
                  <a:pt x="607297" y="2452987"/>
                  <a:pt x="601963" y="2443058"/>
                  <a:pt x="601963" y="2443058"/>
                </a:cubicBezTo>
                <a:cubicBezTo>
                  <a:pt x="573424" y="2438275"/>
                  <a:pt x="545710" y="2444391"/>
                  <a:pt x="521681" y="2448009"/>
                </a:cubicBezTo>
                <a:cubicBezTo>
                  <a:pt x="499697" y="2446073"/>
                  <a:pt x="454922" y="2459420"/>
                  <a:pt x="443033" y="2446643"/>
                </a:cubicBezTo>
                <a:cubicBezTo>
                  <a:pt x="431144" y="2433866"/>
                  <a:pt x="480857" y="2448430"/>
                  <a:pt x="460095" y="2439414"/>
                </a:cubicBezTo>
                <a:cubicBezTo>
                  <a:pt x="432776" y="2427549"/>
                  <a:pt x="365460" y="2427006"/>
                  <a:pt x="445743" y="2422055"/>
                </a:cubicBezTo>
                <a:cubicBezTo>
                  <a:pt x="504041" y="2415168"/>
                  <a:pt x="532991" y="2420715"/>
                  <a:pt x="597289" y="2404723"/>
                </a:cubicBezTo>
                <a:cubicBezTo>
                  <a:pt x="581718" y="2397960"/>
                  <a:pt x="526676" y="2398429"/>
                  <a:pt x="490853" y="2398269"/>
                </a:cubicBezTo>
                <a:lnTo>
                  <a:pt x="486294" y="2398158"/>
                </a:lnTo>
                <a:lnTo>
                  <a:pt x="553058" y="2373872"/>
                </a:lnTo>
                <a:lnTo>
                  <a:pt x="461779" y="2396970"/>
                </a:lnTo>
                <a:lnTo>
                  <a:pt x="445405" y="2391257"/>
                </a:lnTo>
                <a:cubicBezTo>
                  <a:pt x="439117" y="2386714"/>
                  <a:pt x="464284" y="2386774"/>
                  <a:pt x="482303" y="2384062"/>
                </a:cubicBezTo>
                <a:cubicBezTo>
                  <a:pt x="376338" y="2370830"/>
                  <a:pt x="279822" y="2393910"/>
                  <a:pt x="176316" y="2385261"/>
                </a:cubicBezTo>
                <a:lnTo>
                  <a:pt x="158706" y="2384561"/>
                </a:lnTo>
                <a:lnTo>
                  <a:pt x="159650" y="2384156"/>
                </a:lnTo>
                <a:cubicBezTo>
                  <a:pt x="173869" y="2377744"/>
                  <a:pt x="227236" y="2367995"/>
                  <a:pt x="247566" y="2356277"/>
                </a:cubicBezTo>
                <a:cubicBezTo>
                  <a:pt x="274005" y="2339251"/>
                  <a:pt x="203244" y="2364103"/>
                  <a:pt x="194667" y="2365617"/>
                </a:cubicBezTo>
                <a:cubicBezTo>
                  <a:pt x="177682" y="2371217"/>
                  <a:pt x="164224" y="2375301"/>
                  <a:pt x="152387" y="2378640"/>
                </a:cubicBezTo>
                <a:lnTo>
                  <a:pt x="133672" y="2383564"/>
                </a:lnTo>
                <a:lnTo>
                  <a:pt x="69079" y="2380992"/>
                </a:lnTo>
                <a:lnTo>
                  <a:pt x="70047" y="2375915"/>
                </a:lnTo>
                <a:cubicBezTo>
                  <a:pt x="70781" y="2376761"/>
                  <a:pt x="68019" y="2377614"/>
                  <a:pt x="63231" y="2378420"/>
                </a:cubicBezTo>
                <a:lnTo>
                  <a:pt x="48276" y="2380163"/>
                </a:lnTo>
                <a:lnTo>
                  <a:pt x="0" y="2378241"/>
                </a:lnTo>
                <a:lnTo>
                  <a:pt x="16423" y="2373026"/>
                </a:lnTo>
                <a:cubicBezTo>
                  <a:pt x="19851" y="2376973"/>
                  <a:pt x="22788" y="2380358"/>
                  <a:pt x="22531" y="2367722"/>
                </a:cubicBezTo>
                <a:cubicBezTo>
                  <a:pt x="22531" y="2367722"/>
                  <a:pt x="19712" y="2370171"/>
                  <a:pt x="16423" y="2373026"/>
                </a:cubicBezTo>
                <a:lnTo>
                  <a:pt x="13060" y="2361477"/>
                </a:lnTo>
                <a:lnTo>
                  <a:pt x="62554" y="2357519"/>
                </a:lnTo>
                <a:cubicBezTo>
                  <a:pt x="76759" y="2363688"/>
                  <a:pt x="91505" y="2363065"/>
                  <a:pt x="104472" y="2357572"/>
                </a:cubicBezTo>
                <a:cubicBezTo>
                  <a:pt x="95454" y="2350142"/>
                  <a:pt x="79615" y="2350290"/>
                  <a:pt x="62554" y="2357519"/>
                </a:cubicBezTo>
                <a:lnTo>
                  <a:pt x="11258" y="2353997"/>
                </a:lnTo>
                <a:lnTo>
                  <a:pt x="36220" y="2343966"/>
                </a:lnTo>
                <a:lnTo>
                  <a:pt x="46596" y="2339057"/>
                </a:lnTo>
                <a:lnTo>
                  <a:pt x="209405" y="2339246"/>
                </a:lnTo>
                <a:cubicBezTo>
                  <a:pt x="315719" y="2337914"/>
                  <a:pt x="421433" y="2333909"/>
                  <a:pt x="527722" y="2323563"/>
                </a:cubicBezTo>
                <a:cubicBezTo>
                  <a:pt x="547246" y="2320918"/>
                  <a:pt x="643511" y="2327008"/>
                  <a:pt x="651555" y="2312349"/>
                </a:cubicBezTo>
                <a:cubicBezTo>
                  <a:pt x="648684" y="2307002"/>
                  <a:pt x="637350" y="2306180"/>
                  <a:pt x="637350" y="2306180"/>
                </a:cubicBezTo>
                <a:cubicBezTo>
                  <a:pt x="585464" y="2304724"/>
                  <a:pt x="542322" y="2311754"/>
                  <a:pt x="507371" y="2315311"/>
                </a:cubicBezTo>
                <a:cubicBezTo>
                  <a:pt x="470229" y="2313234"/>
                  <a:pt x="409617" y="2326727"/>
                  <a:pt x="378614" y="2317362"/>
                </a:cubicBezTo>
                <a:cubicBezTo>
                  <a:pt x="372057" y="2314513"/>
                  <a:pt x="366724" y="2304585"/>
                  <a:pt x="362628" y="2306320"/>
                </a:cubicBezTo>
                <a:cubicBezTo>
                  <a:pt x="340644" y="2304384"/>
                  <a:pt x="278252" y="2313004"/>
                  <a:pt x="253806" y="2306487"/>
                </a:cubicBezTo>
                <a:cubicBezTo>
                  <a:pt x="242062" y="2304899"/>
                  <a:pt x="234678" y="2291153"/>
                  <a:pt x="234678" y="2291153"/>
                </a:cubicBezTo>
                <a:cubicBezTo>
                  <a:pt x="234678" y="2291153"/>
                  <a:pt x="231912" y="2290684"/>
                  <a:pt x="228037" y="2290684"/>
                </a:cubicBezTo>
                <a:lnTo>
                  <a:pt x="222191" y="2291719"/>
                </a:lnTo>
                <a:lnTo>
                  <a:pt x="213122" y="2290726"/>
                </a:lnTo>
                <a:lnTo>
                  <a:pt x="212077" y="2289242"/>
                </a:lnTo>
                <a:cubicBezTo>
                  <a:pt x="211258" y="2288886"/>
                  <a:pt x="210235" y="2289321"/>
                  <a:pt x="208188" y="2290188"/>
                </a:cubicBezTo>
                <a:lnTo>
                  <a:pt x="213122" y="2290726"/>
                </a:lnTo>
                <a:lnTo>
                  <a:pt x="214744" y="2293035"/>
                </a:lnTo>
                <a:cubicBezTo>
                  <a:pt x="201631" y="2287340"/>
                  <a:pt x="184424" y="2283379"/>
                  <a:pt x="184424" y="2283379"/>
                </a:cubicBezTo>
                <a:cubicBezTo>
                  <a:pt x="180724" y="2267133"/>
                  <a:pt x="256663" y="2293089"/>
                  <a:pt x="297341" y="2281476"/>
                </a:cubicBezTo>
                <a:cubicBezTo>
                  <a:pt x="301437" y="2279743"/>
                  <a:pt x="311942" y="2269666"/>
                  <a:pt x="316037" y="2267931"/>
                </a:cubicBezTo>
                <a:cubicBezTo>
                  <a:pt x="343750" y="2261814"/>
                  <a:pt x="379111" y="2259020"/>
                  <a:pt x="417475" y="2254017"/>
                </a:cubicBezTo>
                <a:cubicBezTo>
                  <a:pt x="432903" y="2253105"/>
                  <a:pt x="561660" y="2251055"/>
                  <a:pt x="565755" y="2249319"/>
                </a:cubicBezTo>
                <a:cubicBezTo>
                  <a:pt x="567388" y="2243002"/>
                  <a:pt x="544848" y="2229113"/>
                  <a:pt x="537609" y="2226555"/>
                </a:cubicBezTo>
                <a:cubicBezTo>
                  <a:pt x="526958" y="2225443"/>
                  <a:pt x="435342" y="2229570"/>
                  <a:pt x="493911" y="2221630"/>
                </a:cubicBezTo>
                <a:cubicBezTo>
                  <a:pt x="556304" y="2213008"/>
                  <a:pt x="438880" y="2215882"/>
                  <a:pt x="423452" y="2216793"/>
                </a:cubicBezTo>
                <a:cubicBezTo>
                  <a:pt x="381533" y="2216741"/>
                  <a:pt x="344803" y="2215427"/>
                  <a:pt x="330057" y="2216049"/>
                </a:cubicBezTo>
                <a:cubicBezTo>
                  <a:pt x="245536" y="2213888"/>
                  <a:pt x="167400" y="2213476"/>
                  <a:pt x="91243" y="2213047"/>
                </a:cubicBezTo>
                <a:lnTo>
                  <a:pt x="75330" y="2212829"/>
                </a:lnTo>
                <a:lnTo>
                  <a:pt x="90497" y="2204840"/>
                </a:lnTo>
                <a:lnTo>
                  <a:pt x="95494" y="2201597"/>
                </a:lnTo>
                <a:lnTo>
                  <a:pt x="145030" y="2200687"/>
                </a:lnTo>
                <a:cubicBezTo>
                  <a:pt x="175615" y="2199917"/>
                  <a:pt x="252631" y="2207601"/>
                  <a:pt x="273787" y="2198637"/>
                </a:cubicBezTo>
                <a:cubicBezTo>
                  <a:pt x="281978" y="2195168"/>
                  <a:pt x="274593" y="2181419"/>
                  <a:pt x="284687" y="2170578"/>
                </a:cubicBezTo>
                <a:cubicBezTo>
                  <a:pt x="299287" y="2158767"/>
                  <a:pt x="312810" y="2165226"/>
                  <a:pt x="342984" y="2163693"/>
                </a:cubicBezTo>
                <a:cubicBezTo>
                  <a:pt x="366601" y="2159310"/>
                  <a:pt x="383664" y="2152081"/>
                  <a:pt x="399093" y="2151170"/>
                </a:cubicBezTo>
                <a:cubicBezTo>
                  <a:pt x="463947" y="2147132"/>
                  <a:pt x="520610" y="2146562"/>
                  <a:pt x="590242" y="2140499"/>
                </a:cubicBezTo>
                <a:cubicBezTo>
                  <a:pt x="590242" y="2140499"/>
                  <a:pt x="651829" y="2149094"/>
                  <a:pt x="651000" y="2138194"/>
                </a:cubicBezTo>
                <a:cubicBezTo>
                  <a:pt x="651953" y="2134508"/>
                  <a:pt x="633383" y="2133470"/>
                  <a:pt x="618397" y="2133255"/>
                </a:cubicBezTo>
                <a:lnTo>
                  <a:pt x="606998" y="2133304"/>
                </a:lnTo>
                <a:lnTo>
                  <a:pt x="607304" y="2133269"/>
                </a:lnTo>
                <a:lnTo>
                  <a:pt x="605081" y="2133312"/>
                </a:lnTo>
                <a:lnTo>
                  <a:pt x="601497" y="2133327"/>
                </a:lnTo>
                <a:cubicBezTo>
                  <a:pt x="600090" y="2133366"/>
                  <a:pt x="599630" y="2133400"/>
                  <a:pt x="600478" y="2133400"/>
                </a:cubicBezTo>
                <a:lnTo>
                  <a:pt x="605081" y="2133312"/>
                </a:lnTo>
                <a:lnTo>
                  <a:pt x="606998" y="2133304"/>
                </a:lnTo>
                <a:lnTo>
                  <a:pt x="519925" y="2143336"/>
                </a:lnTo>
                <a:cubicBezTo>
                  <a:pt x="489889" y="2146687"/>
                  <a:pt x="462104" y="2148380"/>
                  <a:pt x="446056" y="2143459"/>
                </a:cubicBezTo>
                <a:cubicBezTo>
                  <a:pt x="435405" y="2142347"/>
                  <a:pt x="430071" y="2132418"/>
                  <a:pt x="423516" y="2129571"/>
                </a:cubicBezTo>
                <a:cubicBezTo>
                  <a:pt x="412182" y="2128747"/>
                  <a:pt x="389246" y="2132841"/>
                  <a:pt x="366852" y="2130141"/>
                </a:cubicBezTo>
                <a:cubicBezTo>
                  <a:pt x="351422" y="2131052"/>
                  <a:pt x="276868" y="2127950"/>
                  <a:pt x="324104" y="2119187"/>
                </a:cubicBezTo>
                <a:cubicBezTo>
                  <a:pt x="352500" y="2112782"/>
                  <a:pt x="392103" y="2119442"/>
                  <a:pt x="406849" y="2118819"/>
                </a:cubicBezTo>
                <a:cubicBezTo>
                  <a:pt x="422687" y="2118671"/>
                  <a:pt x="432782" y="2107829"/>
                  <a:pt x="436876" y="2106095"/>
                </a:cubicBezTo>
                <a:cubicBezTo>
                  <a:pt x="447939" y="2107972"/>
                  <a:pt x="455177" y="2110530"/>
                  <a:pt x="469923" y="2109906"/>
                </a:cubicBezTo>
                <a:cubicBezTo>
                  <a:pt x="474018" y="2108173"/>
                  <a:pt x="491080" y="2100944"/>
                  <a:pt x="499270" y="2097473"/>
                </a:cubicBezTo>
                <a:cubicBezTo>
                  <a:pt x="510603" y="2098297"/>
                  <a:pt x="550061" y="2093767"/>
                  <a:pt x="584329" y="2090499"/>
                </a:cubicBezTo>
                <a:cubicBezTo>
                  <a:pt x="618598" y="2087230"/>
                  <a:pt x="703657" y="2080255"/>
                  <a:pt x="639752" y="2078265"/>
                </a:cubicBezTo>
                <a:cubicBezTo>
                  <a:pt x="580628" y="2074252"/>
                  <a:pt x="513869" y="2085662"/>
                  <a:pt x="457205" y="2086231"/>
                </a:cubicBezTo>
                <a:cubicBezTo>
                  <a:pt x="432151" y="2087939"/>
                  <a:pt x="405866" y="2087356"/>
                  <a:pt x="379325" y="2086297"/>
                </a:cubicBezTo>
                <a:lnTo>
                  <a:pt x="359611" y="2085602"/>
                </a:lnTo>
                <a:lnTo>
                  <a:pt x="363545" y="2084438"/>
                </a:lnTo>
                <a:lnTo>
                  <a:pt x="396129" y="2074672"/>
                </a:lnTo>
                <a:lnTo>
                  <a:pt x="445315" y="2073455"/>
                </a:lnTo>
                <a:cubicBezTo>
                  <a:pt x="482456" y="2075533"/>
                  <a:pt x="539803" y="2074674"/>
                  <a:pt x="494595" y="2059139"/>
                </a:cubicBezTo>
                <a:lnTo>
                  <a:pt x="460549" y="2055749"/>
                </a:lnTo>
                <a:lnTo>
                  <a:pt x="532706" y="2035831"/>
                </a:lnTo>
                <a:cubicBezTo>
                  <a:pt x="593113" y="2019352"/>
                  <a:pt x="655065" y="2002399"/>
                  <a:pt x="711137" y="1984368"/>
                </a:cubicBezTo>
                <a:cubicBezTo>
                  <a:pt x="770028" y="1963888"/>
                  <a:pt x="693391" y="1981973"/>
                  <a:pt x="672455" y="1987296"/>
                </a:cubicBezTo>
                <a:cubicBezTo>
                  <a:pt x="599228" y="2008355"/>
                  <a:pt x="524923" y="2023427"/>
                  <a:pt x="457336" y="2039588"/>
                </a:cubicBezTo>
                <a:cubicBezTo>
                  <a:pt x="401146" y="2051787"/>
                  <a:pt x="456610" y="2027360"/>
                  <a:pt x="480837" y="2019179"/>
                </a:cubicBezTo>
                <a:cubicBezTo>
                  <a:pt x="583930" y="1985043"/>
                  <a:pt x="683851" y="1959594"/>
                  <a:pt x="798931" y="1926917"/>
                </a:cubicBezTo>
                <a:cubicBezTo>
                  <a:pt x="831735" y="1917224"/>
                  <a:pt x="759996" y="1917209"/>
                  <a:pt x="763423" y="1921155"/>
                </a:cubicBezTo>
                <a:cubicBezTo>
                  <a:pt x="662306" y="1934784"/>
                  <a:pt x="595210" y="1975246"/>
                  <a:pt x="491742" y="1990914"/>
                </a:cubicBezTo>
                <a:cubicBezTo>
                  <a:pt x="591897" y="1953394"/>
                  <a:pt x="700867" y="1926024"/>
                  <a:pt x="813128" y="1895796"/>
                </a:cubicBezTo>
                <a:cubicBezTo>
                  <a:pt x="815949" y="1893348"/>
                  <a:pt x="860878" y="1891916"/>
                  <a:pt x="851573" y="1881202"/>
                </a:cubicBezTo>
                <a:cubicBezTo>
                  <a:pt x="848635" y="1877820"/>
                  <a:pt x="812892" y="1884131"/>
                  <a:pt x="827700" y="1883143"/>
                </a:cubicBezTo>
                <a:cubicBezTo>
                  <a:pt x="783378" y="1890968"/>
                  <a:pt x="721197" y="1914305"/>
                  <a:pt x="674409" y="1918340"/>
                </a:cubicBezTo>
                <a:cubicBezTo>
                  <a:pt x="656782" y="1921777"/>
                  <a:pt x="641367" y="1916369"/>
                  <a:pt x="629969" y="1920333"/>
                </a:cubicBezTo>
                <a:cubicBezTo>
                  <a:pt x="585649" y="1928159"/>
                  <a:pt x="544033" y="1951441"/>
                  <a:pt x="496773" y="1955884"/>
                </a:cubicBezTo>
                <a:cubicBezTo>
                  <a:pt x="526639" y="1942806"/>
                  <a:pt x="544265" y="1939367"/>
                  <a:pt x="570353" y="1928584"/>
                </a:cubicBezTo>
                <a:cubicBezTo>
                  <a:pt x="561773" y="1930098"/>
                  <a:pt x="641367" y="1916369"/>
                  <a:pt x="644539" y="1907679"/>
                </a:cubicBezTo>
                <a:cubicBezTo>
                  <a:pt x="640993" y="1897900"/>
                  <a:pt x="546968" y="1931088"/>
                  <a:pt x="538390" y="1932601"/>
                </a:cubicBezTo>
                <a:cubicBezTo>
                  <a:pt x="438116" y="1964289"/>
                  <a:pt x="379106" y="1978936"/>
                  <a:pt x="273075" y="2009690"/>
                </a:cubicBezTo>
                <a:cubicBezTo>
                  <a:pt x="273075" y="2009690"/>
                  <a:pt x="222879" y="2034488"/>
                  <a:pt x="219215" y="2018875"/>
                </a:cubicBezTo>
                <a:cubicBezTo>
                  <a:pt x="222387" y="2010187"/>
                  <a:pt x="305270" y="1993599"/>
                  <a:pt x="308091" y="1991149"/>
                </a:cubicBezTo>
                <a:cubicBezTo>
                  <a:pt x="387918" y="1965349"/>
                  <a:pt x="461145" y="1944290"/>
                  <a:pt x="543304" y="1915475"/>
                </a:cubicBezTo>
                <a:cubicBezTo>
                  <a:pt x="491130" y="1937044"/>
                  <a:pt x="561538" y="1918434"/>
                  <a:pt x="558481" y="1909218"/>
                </a:cubicBezTo>
                <a:cubicBezTo>
                  <a:pt x="551997" y="1896055"/>
                  <a:pt x="451841" y="1933576"/>
                  <a:pt x="443264" y="1935091"/>
                </a:cubicBezTo>
                <a:cubicBezTo>
                  <a:pt x="355348" y="1962971"/>
                  <a:pt x="260714" y="1989761"/>
                  <a:pt x="155271" y="2025941"/>
                </a:cubicBezTo>
                <a:cubicBezTo>
                  <a:pt x="155271" y="2025941"/>
                  <a:pt x="99200" y="2043969"/>
                  <a:pt x="104721" y="2033240"/>
                </a:cubicBezTo>
                <a:lnTo>
                  <a:pt x="119693" y="2027821"/>
                </a:lnTo>
                <a:lnTo>
                  <a:pt x="142648" y="2026250"/>
                </a:lnTo>
                <a:cubicBezTo>
                  <a:pt x="151582" y="2025337"/>
                  <a:pt x="158593" y="2024154"/>
                  <a:pt x="161405" y="2022567"/>
                </a:cubicBezTo>
                <a:lnTo>
                  <a:pt x="155321" y="2016779"/>
                </a:lnTo>
                <a:lnTo>
                  <a:pt x="160793" y="2015209"/>
                </a:lnTo>
                <a:cubicBezTo>
                  <a:pt x="155153" y="2020107"/>
                  <a:pt x="219332" y="2000970"/>
                  <a:pt x="210027" y="1990257"/>
                </a:cubicBezTo>
                <a:cubicBezTo>
                  <a:pt x="207089" y="1986874"/>
                  <a:pt x="145848" y="2009393"/>
                  <a:pt x="133981" y="2013765"/>
                </a:cubicBezTo>
                <a:lnTo>
                  <a:pt x="129172" y="2015102"/>
                </a:lnTo>
                <a:lnTo>
                  <a:pt x="128457" y="2015064"/>
                </a:lnTo>
                <a:lnTo>
                  <a:pt x="112249" y="2015851"/>
                </a:lnTo>
                <a:lnTo>
                  <a:pt x="218929" y="1978076"/>
                </a:lnTo>
                <a:cubicBezTo>
                  <a:pt x="273266" y="1960067"/>
                  <a:pt x="329102" y="1942242"/>
                  <a:pt x="386583" y="1922986"/>
                </a:cubicBezTo>
                <a:cubicBezTo>
                  <a:pt x="386583" y="1922986"/>
                  <a:pt x="407755" y="1929329"/>
                  <a:pt x="407520" y="1917665"/>
                </a:cubicBezTo>
                <a:cubicBezTo>
                  <a:pt x="406912" y="1911267"/>
                  <a:pt x="354131" y="1926442"/>
                  <a:pt x="383645" y="1919603"/>
                </a:cubicBezTo>
                <a:cubicBezTo>
                  <a:pt x="286073" y="1943011"/>
                  <a:pt x="174637" y="1990327"/>
                  <a:pt x="77417" y="2007495"/>
                </a:cubicBezTo>
                <a:cubicBezTo>
                  <a:pt x="167917" y="1965500"/>
                  <a:pt x="297942" y="1938639"/>
                  <a:pt x="404325" y="1901644"/>
                </a:cubicBezTo>
                <a:cubicBezTo>
                  <a:pt x="412903" y="1900130"/>
                  <a:pt x="451348" y="1885537"/>
                  <a:pt x="444982" y="1878206"/>
                </a:cubicBezTo>
                <a:lnTo>
                  <a:pt x="395022" y="1890931"/>
                </a:lnTo>
                <a:cubicBezTo>
                  <a:pt x="347529" y="1907446"/>
                  <a:pt x="295236" y="1923182"/>
                  <a:pt x="247625" y="1933867"/>
                </a:cubicBezTo>
                <a:cubicBezTo>
                  <a:pt x="285826" y="1918991"/>
                  <a:pt x="327879" y="1905469"/>
                  <a:pt x="371725" y="1891874"/>
                </a:cubicBezTo>
                <a:cubicBezTo>
                  <a:pt x="415570" y="1878279"/>
                  <a:pt x="461207" y="1864612"/>
                  <a:pt x="506575" y="1849447"/>
                </a:cubicBezTo>
                <a:cubicBezTo>
                  <a:pt x="592631" y="1824171"/>
                  <a:pt x="684092" y="1806071"/>
                  <a:pt x="763431" y="1779705"/>
                </a:cubicBezTo>
                <a:cubicBezTo>
                  <a:pt x="803344" y="1766804"/>
                  <a:pt x="844574" y="1753995"/>
                  <a:pt x="886921" y="1743186"/>
                </a:cubicBezTo>
                <a:lnTo>
                  <a:pt x="911346" y="1738583"/>
                </a:lnTo>
                <a:lnTo>
                  <a:pt x="815860" y="1766469"/>
                </a:lnTo>
                <a:cubicBezTo>
                  <a:pt x="778297" y="1777745"/>
                  <a:pt x="741489" y="1789000"/>
                  <a:pt x="706074" y="1799725"/>
                </a:cubicBezTo>
                <a:cubicBezTo>
                  <a:pt x="682808" y="1808061"/>
                  <a:pt x="650003" y="1817756"/>
                  <a:pt x="638605" y="1821719"/>
                </a:cubicBezTo>
                <a:cubicBezTo>
                  <a:pt x="626854" y="1831924"/>
                  <a:pt x="641191" y="1831343"/>
                  <a:pt x="632731" y="1838690"/>
                </a:cubicBezTo>
                <a:cubicBezTo>
                  <a:pt x="632731" y="1838690"/>
                  <a:pt x="618161" y="1851343"/>
                  <a:pt x="615223" y="1847960"/>
                </a:cubicBezTo>
                <a:cubicBezTo>
                  <a:pt x="618161" y="1851343"/>
                  <a:pt x="662482" y="1843517"/>
                  <a:pt x="701046" y="1834757"/>
                </a:cubicBezTo>
                <a:lnTo>
                  <a:pt x="699533" y="1839591"/>
                </a:lnTo>
                <a:lnTo>
                  <a:pt x="694935" y="1840063"/>
                </a:lnTo>
                <a:cubicBezTo>
                  <a:pt x="696403" y="1841755"/>
                  <a:pt x="697961" y="1841886"/>
                  <a:pt x="699135" y="1840866"/>
                </a:cubicBezTo>
                <a:lnTo>
                  <a:pt x="699533" y="1839591"/>
                </a:lnTo>
                <a:lnTo>
                  <a:pt x="725667" y="1836913"/>
                </a:lnTo>
                <a:cubicBezTo>
                  <a:pt x="756053" y="1830694"/>
                  <a:pt x="785809" y="1816539"/>
                  <a:pt x="818594" y="1805872"/>
                </a:cubicBezTo>
                <a:cubicBezTo>
                  <a:pt x="923520" y="1779540"/>
                  <a:pt x="1028205" y="1753170"/>
                  <a:pt x="1132906" y="1730496"/>
                </a:cubicBezTo>
                <a:lnTo>
                  <a:pt x="1218767" y="1713677"/>
                </a:lnTo>
                <a:lnTo>
                  <a:pt x="1217243" y="1711333"/>
                </a:lnTo>
                <a:cubicBezTo>
                  <a:pt x="1215404" y="1706388"/>
                  <a:pt x="1218324" y="1698108"/>
                  <a:pt x="1217302" y="1689154"/>
                </a:cubicBezTo>
                <a:cubicBezTo>
                  <a:pt x="1216653" y="1683374"/>
                  <a:pt x="1215651" y="1679127"/>
                  <a:pt x="1214521" y="1675663"/>
                </a:cubicBezTo>
                <a:lnTo>
                  <a:pt x="1211631" y="1668492"/>
                </a:lnTo>
                <a:lnTo>
                  <a:pt x="1157015" y="1678154"/>
                </a:lnTo>
                <a:cubicBezTo>
                  <a:pt x="1120685" y="1684975"/>
                  <a:pt x="1083189" y="1693303"/>
                  <a:pt x="1045169" y="1702628"/>
                </a:cubicBezTo>
                <a:lnTo>
                  <a:pt x="1010920" y="1711698"/>
                </a:lnTo>
                <a:lnTo>
                  <a:pt x="1004472" y="1712166"/>
                </a:lnTo>
                <a:cubicBezTo>
                  <a:pt x="982376" y="1714848"/>
                  <a:pt x="958105" y="1719297"/>
                  <a:pt x="938633" y="1721677"/>
                </a:cubicBezTo>
                <a:lnTo>
                  <a:pt x="930342" y="1722195"/>
                </a:lnTo>
                <a:lnTo>
                  <a:pt x="1015032" y="1699714"/>
                </a:lnTo>
                <a:cubicBezTo>
                  <a:pt x="1053858" y="1689966"/>
                  <a:pt x="1093814" y="1680614"/>
                  <a:pt x="1135844" y="1671811"/>
                </a:cubicBezTo>
                <a:cubicBezTo>
                  <a:pt x="1159532" y="1666571"/>
                  <a:pt x="1181919" y="1662090"/>
                  <a:pt x="1203741" y="1658100"/>
                </a:cubicBezTo>
                <a:lnTo>
                  <a:pt x="1205405" y="1657822"/>
                </a:lnTo>
                <a:lnTo>
                  <a:pt x="1202884" y="1651353"/>
                </a:lnTo>
                <a:lnTo>
                  <a:pt x="1198053" y="1626076"/>
                </a:lnTo>
                <a:lnTo>
                  <a:pt x="1137665" y="1637011"/>
                </a:lnTo>
                <a:lnTo>
                  <a:pt x="1197732" y="1624392"/>
                </a:lnTo>
                <a:lnTo>
                  <a:pt x="1197271" y="1621980"/>
                </a:lnTo>
                <a:cubicBezTo>
                  <a:pt x="1196530" y="1612229"/>
                  <a:pt x="1196355" y="1602142"/>
                  <a:pt x="1195057" y="1590583"/>
                </a:cubicBezTo>
                <a:cubicBezTo>
                  <a:pt x="1192196" y="1576685"/>
                  <a:pt x="1185559" y="1565034"/>
                  <a:pt x="1185068" y="1556268"/>
                </a:cubicBezTo>
                <a:cubicBezTo>
                  <a:pt x="1184271" y="1546677"/>
                  <a:pt x="1186965" y="1539034"/>
                  <a:pt x="1186474" y="1530266"/>
                </a:cubicBezTo>
                <a:cubicBezTo>
                  <a:pt x="1181184" y="1514795"/>
                  <a:pt x="1176119" y="1517307"/>
                  <a:pt x="1176976" y="1504718"/>
                </a:cubicBezTo>
                <a:cubicBezTo>
                  <a:pt x="1176976" y="1504718"/>
                  <a:pt x="1182168" y="1513800"/>
                  <a:pt x="1186677" y="1517202"/>
                </a:cubicBezTo>
                <a:lnTo>
                  <a:pt x="1188662" y="1517671"/>
                </a:lnTo>
                <a:lnTo>
                  <a:pt x="1189122" y="1506628"/>
                </a:lnTo>
                <a:cubicBezTo>
                  <a:pt x="1187285" y="1501682"/>
                  <a:pt x="1185447" y="1496737"/>
                  <a:pt x="1183798" y="1492307"/>
                </a:cubicBezTo>
                <a:lnTo>
                  <a:pt x="1181647" y="1486518"/>
                </a:lnTo>
                <a:lnTo>
                  <a:pt x="1175539" y="1474133"/>
                </a:lnTo>
                <a:cubicBezTo>
                  <a:pt x="1173300" y="1469852"/>
                  <a:pt x="1171744" y="1467066"/>
                  <a:pt x="1171744" y="1467066"/>
                </a:cubicBezTo>
                <a:cubicBezTo>
                  <a:pt x="1169416" y="1453354"/>
                  <a:pt x="1179993" y="1465678"/>
                  <a:pt x="1175521" y="1446197"/>
                </a:cubicBezTo>
                <a:cubicBezTo>
                  <a:pt x="1171312" y="1436119"/>
                  <a:pt x="1160408" y="1436573"/>
                  <a:pt x="1159651" y="1418401"/>
                </a:cubicBezTo>
                <a:cubicBezTo>
                  <a:pt x="1157282" y="1413269"/>
                  <a:pt x="1171145" y="1395956"/>
                  <a:pt x="1170878" y="1386551"/>
                </a:cubicBezTo>
                <a:cubicBezTo>
                  <a:pt x="1169857" y="1377598"/>
                  <a:pt x="1166672" y="1376476"/>
                  <a:pt x="1162994" y="1366585"/>
                </a:cubicBezTo>
                <a:cubicBezTo>
                  <a:pt x="1155333" y="1345982"/>
                  <a:pt x="1158254" y="1337700"/>
                  <a:pt x="1153555" y="1318856"/>
                </a:cubicBezTo>
                <a:cubicBezTo>
                  <a:pt x="1154636" y="1305630"/>
                  <a:pt x="1144056" y="1293306"/>
                  <a:pt x="1143791" y="1283903"/>
                </a:cubicBezTo>
                <a:cubicBezTo>
                  <a:pt x="1144646" y="1271314"/>
                  <a:pt x="1148913" y="1259212"/>
                  <a:pt x="1147074" y="1254267"/>
                </a:cubicBezTo>
                <a:cubicBezTo>
                  <a:pt x="1145237" y="1249322"/>
                  <a:pt x="1136720" y="1241306"/>
                  <a:pt x="1134882" y="1236361"/>
                </a:cubicBezTo>
                <a:cubicBezTo>
                  <a:pt x="1134391" y="1227594"/>
                  <a:pt x="1141843" y="1216615"/>
                  <a:pt x="1141352" y="1207849"/>
                </a:cubicBezTo>
                <a:cubicBezTo>
                  <a:pt x="1141902" y="1194434"/>
                  <a:pt x="1131855" y="1182300"/>
                  <a:pt x="1126033" y="1166640"/>
                </a:cubicBezTo>
                <a:cubicBezTo>
                  <a:pt x="1127381" y="1162818"/>
                  <a:pt x="1133261" y="1156298"/>
                  <a:pt x="1131646" y="1150715"/>
                </a:cubicBezTo>
                <a:cubicBezTo>
                  <a:pt x="1133851" y="1134305"/>
                  <a:pt x="1121657" y="1116399"/>
                  <a:pt x="1118797" y="1102501"/>
                </a:cubicBezTo>
                <a:cubicBezTo>
                  <a:pt x="1119878" y="1089275"/>
                  <a:pt x="1125493" y="1073351"/>
                  <a:pt x="1121815" y="1063460"/>
                </a:cubicBezTo>
                <a:cubicBezTo>
                  <a:pt x="1123386" y="1059002"/>
                  <a:pt x="1108276" y="1049377"/>
                  <a:pt x="1106436" y="1044432"/>
                </a:cubicBezTo>
                <a:cubicBezTo>
                  <a:pt x="1104067" y="1039301"/>
                  <a:pt x="1115237" y="1029631"/>
                  <a:pt x="1114746" y="1020862"/>
                </a:cubicBezTo>
                <a:cubicBezTo>
                  <a:pt x="1117440" y="1013220"/>
                  <a:pt x="1109190" y="1014609"/>
                  <a:pt x="1107353" y="1009665"/>
                </a:cubicBezTo>
                <a:cubicBezTo>
                  <a:pt x="1108925" y="1005205"/>
                  <a:pt x="1111619" y="997561"/>
                  <a:pt x="1109780" y="992616"/>
                </a:cubicBezTo>
                <a:cubicBezTo>
                  <a:pt x="1108166" y="987034"/>
                  <a:pt x="1101264" y="984601"/>
                  <a:pt x="1097588" y="974711"/>
                </a:cubicBezTo>
                <a:cubicBezTo>
                  <a:pt x="1095749" y="969765"/>
                  <a:pt x="1098670" y="961485"/>
                  <a:pt x="1097648" y="952531"/>
                </a:cubicBezTo>
                <a:cubicBezTo>
                  <a:pt x="1095050" y="929415"/>
                  <a:pt x="1086801" y="930804"/>
                  <a:pt x="1087392" y="908812"/>
                </a:cubicBezTo>
                <a:cubicBezTo>
                  <a:pt x="1088738" y="904989"/>
                  <a:pt x="1083715" y="898921"/>
                  <a:pt x="1081345" y="893788"/>
                </a:cubicBezTo>
                <a:cubicBezTo>
                  <a:pt x="1082426" y="880564"/>
                  <a:pt x="1089163" y="861454"/>
                  <a:pt x="1088672" y="852686"/>
                </a:cubicBezTo>
                <a:cubicBezTo>
                  <a:pt x="1088672" y="852686"/>
                  <a:pt x="1082792" y="859208"/>
                  <a:pt x="1084630" y="864153"/>
                </a:cubicBezTo>
                <a:cubicBezTo>
                  <a:pt x="1084140" y="855385"/>
                  <a:pt x="1085486" y="851563"/>
                  <a:pt x="1089753" y="839462"/>
                </a:cubicBezTo>
                <a:cubicBezTo>
                  <a:pt x="1086893" y="825561"/>
                  <a:pt x="1074149" y="821069"/>
                  <a:pt x="1069675" y="801589"/>
                </a:cubicBezTo>
                <a:cubicBezTo>
                  <a:pt x="1067837" y="796644"/>
                  <a:pt x="1068919" y="783418"/>
                  <a:pt x="1069468" y="770005"/>
                </a:cubicBezTo>
                <a:cubicBezTo>
                  <a:pt x="1065791" y="760115"/>
                  <a:pt x="1062114" y="750226"/>
                  <a:pt x="1059970" y="744455"/>
                </a:cubicBezTo>
                <a:cubicBezTo>
                  <a:pt x="1057641" y="730743"/>
                  <a:pt x="1065360" y="729168"/>
                  <a:pt x="1065092" y="719764"/>
                </a:cubicBezTo>
                <a:cubicBezTo>
                  <a:pt x="1064602" y="710998"/>
                  <a:pt x="1058230" y="708752"/>
                  <a:pt x="1056086" y="702983"/>
                </a:cubicBezTo>
                <a:cubicBezTo>
                  <a:pt x="1053756" y="689270"/>
                  <a:pt x="1061209" y="678292"/>
                  <a:pt x="1061209" y="678292"/>
                </a:cubicBezTo>
                <a:cubicBezTo>
                  <a:pt x="1061209" y="678292"/>
                  <a:pt x="1047385" y="687024"/>
                  <a:pt x="1047936" y="673612"/>
                </a:cubicBezTo>
                <a:cubicBezTo>
                  <a:pt x="1046097" y="668667"/>
                  <a:pt x="1051977" y="662145"/>
                  <a:pt x="1053324" y="658324"/>
                </a:cubicBezTo>
                <a:lnTo>
                  <a:pt x="1052849" y="657292"/>
                </a:lnTo>
                <a:lnTo>
                  <a:pt x="1072392" y="655452"/>
                </a:lnTo>
                <a:cubicBezTo>
                  <a:pt x="1152447" y="642517"/>
                  <a:pt x="1230482" y="615779"/>
                  <a:pt x="1303901" y="595470"/>
                </a:cubicBezTo>
                <a:cubicBezTo>
                  <a:pt x="1423275" y="561640"/>
                  <a:pt x="1527311" y="518823"/>
                  <a:pt x="1643498" y="483871"/>
                </a:cubicBezTo>
                <a:cubicBezTo>
                  <a:pt x="1752560" y="447124"/>
                  <a:pt x="1864806" y="411499"/>
                  <a:pt x="1985527" y="373847"/>
                </a:cubicBezTo>
                <a:cubicBezTo>
                  <a:pt x="2087360" y="347442"/>
                  <a:pt x="2182292" y="318602"/>
                  <a:pt x="2293497" y="287623"/>
                </a:cubicBezTo>
                <a:cubicBezTo>
                  <a:pt x="2309465" y="284659"/>
                  <a:pt x="2359983" y="266660"/>
                  <a:pt x="2303911" y="278404"/>
                </a:cubicBezTo>
                <a:cubicBezTo>
                  <a:pt x="2278875" y="286765"/>
                  <a:pt x="2250431" y="294642"/>
                  <a:pt x="2225988" y="299632"/>
                </a:cubicBezTo>
                <a:cubicBezTo>
                  <a:pt x="2181577" y="310472"/>
                  <a:pt x="2158114" y="314376"/>
                  <a:pt x="2118008" y="323154"/>
                </a:cubicBezTo>
                <a:cubicBezTo>
                  <a:pt x="2053095" y="339658"/>
                  <a:pt x="1978625" y="371413"/>
                  <a:pt x="1913485" y="388555"/>
                </a:cubicBezTo>
                <a:cubicBezTo>
                  <a:pt x="1810306" y="418783"/>
                  <a:pt x="1712189" y="446499"/>
                  <a:pt x="1599412" y="481937"/>
                </a:cubicBezTo>
                <a:cubicBezTo>
                  <a:pt x="1578909" y="487600"/>
                  <a:pt x="1540644" y="501323"/>
                  <a:pt x="1509237" y="507440"/>
                </a:cubicBezTo>
                <a:cubicBezTo>
                  <a:pt x="1481610" y="511306"/>
                  <a:pt x="1508747" y="498672"/>
                  <a:pt x="1520998" y="494398"/>
                </a:cubicBezTo>
                <a:cubicBezTo>
                  <a:pt x="1546258" y="485399"/>
                  <a:pt x="1578419" y="478834"/>
                  <a:pt x="1603678" y="469835"/>
                </a:cubicBezTo>
                <a:cubicBezTo>
                  <a:pt x="1720989" y="431696"/>
                  <a:pt x="1827355" y="402592"/>
                  <a:pt x="1932107" y="367906"/>
                </a:cubicBezTo>
                <a:cubicBezTo>
                  <a:pt x="2079211" y="318069"/>
                  <a:pt x="2230254" y="287529"/>
                  <a:pt x="2371968" y="252980"/>
                </a:cubicBezTo>
                <a:cubicBezTo>
                  <a:pt x="2442172" y="233329"/>
                  <a:pt x="2516377" y="210790"/>
                  <a:pt x="2591111" y="188439"/>
                </a:cubicBezTo>
                <a:cubicBezTo>
                  <a:pt x="2775400" y="138106"/>
                  <a:pt x="2968654" y="113134"/>
                  <a:pt x="3162666" y="87714"/>
                </a:cubicBezTo>
                <a:cubicBezTo>
                  <a:pt x="3193785" y="85795"/>
                  <a:pt x="3223518" y="87815"/>
                  <a:pt x="3251141" y="82952"/>
                </a:cubicBezTo>
                <a:lnTo>
                  <a:pt x="3274014" y="76522"/>
                </a:lnTo>
                <a:lnTo>
                  <a:pt x="3274772" y="77462"/>
                </a:lnTo>
                <a:cubicBezTo>
                  <a:pt x="3276099" y="77929"/>
                  <a:pt x="3277366" y="77302"/>
                  <a:pt x="3278038" y="75392"/>
                </a:cubicBezTo>
                <a:lnTo>
                  <a:pt x="3274014" y="76522"/>
                </a:lnTo>
                <a:lnTo>
                  <a:pt x="3271136" y="72958"/>
                </a:lnTo>
                <a:cubicBezTo>
                  <a:pt x="3306484" y="67515"/>
                  <a:pt x="3346363" y="59372"/>
                  <a:pt x="3347712" y="55551"/>
                </a:cubicBezTo>
                <a:cubicBezTo>
                  <a:pt x="3346363" y="59372"/>
                  <a:pt x="3329906" y="53571"/>
                  <a:pt x="3329906" y="53571"/>
                </a:cubicBezTo>
                <a:cubicBezTo>
                  <a:pt x="3320348" y="50201"/>
                  <a:pt x="3332599" y="45926"/>
                  <a:pt x="3319325" y="41247"/>
                </a:cubicBezTo>
                <a:cubicBezTo>
                  <a:pt x="3308421" y="41700"/>
                  <a:pt x="3277606" y="44444"/>
                  <a:pt x="3255268" y="45162"/>
                </a:cubicBezTo>
                <a:cubicBezTo>
                  <a:pt x="3221915" y="47907"/>
                  <a:pt x="3187216" y="50667"/>
                  <a:pt x="3151874" y="53663"/>
                </a:cubicBezTo>
                <a:lnTo>
                  <a:pt x="3062293" y="61930"/>
                </a:lnTo>
                <a:lnTo>
                  <a:pt x="3084366" y="57686"/>
                </a:lnTo>
                <a:cubicBezTo>
                  <a:pt x="3123576" y="52711"/>
                  <a:pt x="3162512" y="49786"/>
                  <a:pt x="3200371" y="47378"/>
                </a:cubicBezTo>
                <a:cubicBezTo>
                  <a:pt x="3275866" y="43197"/>
                  <a:pt x="3358810" y="28036"/>
                  <a:pt x="3439592" y="20706"/>
                </a:cubicBezTo>
                <a:cubicBezTo>
                  <a:pt x="3482791" y="18391"/>
                  <a:pt x="3525720" y="14724"/>
                  <a:pt x="3567115" y="11594"/>
                </a:cubicBezTo>
                <a:cubicBezTo>
                  <a:pt x="3608514" y="8461"/>
                  <a:pt x="3648379" y="5865"/>
                  <a:pt x="3685453" y="5687"/>
                </a:cubicBezTo>
                <a:close/>
                <a:moveTo>
                  <a:pt x="3698593" y="1636"/>
                </a:moveTo>
                <a:cubicBezTo>
                  <a:pt x="3703175" y="1550"/>
                  <a:pt x="3708423" y="2326"/>
                  <a:pt x="3715734" y="2755"/>
                </a:cubicBezTo>
                <a:cubicBezTo>
                  <a:pt x="3706668" y="8153"/>
                  <a:pt x="3695008" y="9056"/>
                  <a:pt x="3685453" y="5687"/>
                </a:cubicBezTo>
                <a:cubicBezTo>
                  <a:pt x="3690098" y="2668"/>
                  <a:pt x="3694012" y="1721"/>
                  <a:pt x="3698593" y="1636"/>
                </a:cubicBezTo>
                <a:close/>
                <a:moveTo>
                  <a:pt x="3719368" y="276"/>
                </a:moveTo>
                <a:cubicBezTo>
                  <a:pt x="3721196" y="383"/>
                  <a:pt x="3723718" y="1273"/>
                  <a:pt x="3727170" y="2489"/>
                </a:cubicBezTo>
                <a:cubicBezTo>
                  <a:pt x="3724475" y="10133"/>
                  <a:pt x="3718919" y="3878"/>
                  <a:pt x="3715734" y="2755"/>
                </a:cubicBezTo>
                <a:cubicBezTo>
                  <a:pt x="3716407" y="843"/>
                  <a:pt x="3717541" y="168"/>
                  <a:pt x="3719368" y="276"/>
                </a:cubicBezTo>
                <a:close/>
                <a:moveTo>
                  <a:pt x="3730803" y="11"/>
                </a:moveTo>
                <a:cubicBezTo>
                  <a:pt x="3732632" y="118"/>
                  <a:pt x="3735153" y="1007"/>
                  <a:pt x="3738606" y="2224"/>
                </a:cubicBezTo>
                <a:cubicBezTo>
                  <a:pt x="3735910" y="9868"/>
                  <a:pt x="3730355" y="3612"/>
                  <a:pt x="3727170" y="2489"/>
                </a:cubicBezTo>
                <a:cubicBezTo>
                  <a:pt x="3727844" y="578"/>
                  <a:pt x="3728975" y="-96"/>
                  <a:pt x="3730803" y="11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80506600"/>
      </p:ext>
    </p:extLst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307800" y="1118460"/>
            <a:ext cx="4586273" cy="3965702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  <a:gd name="connsiteX2947" fmla="*/ 10368555 w 11761853"/>
              <a:gd name="connsiteY2947" fmla="*/ 10368555 w 11761853"/>
              <a:gd name="connsiteX2948" fmla="*/ 10368555 w 11761853"/>
              <a:gd name="connsiteY2948" fmla="*/ 10368555 w 11761853"/>
              <a:gd name="connsiteX2949" fmla="*/ 10368555 w 11761853"/>
              <a:gd name="connsiteY2949" fmla="*/ 10368555 w 11761853"/>
              <a:gd name="connsiteX2950" fmla="*/ 10368555 w 11761853"/>
              <a:gd name="connsiteY2950" fmla="*/ 10368555 w 11761853"/>
              <a:gd name="connsiteX2951" fmla="*/ 10368555 w 11761853"/>
              <a:gd name="connsiteY2951" fmla="*/ 10368555 w 11761853"/>
              <a:gd name="connsiteX2952" fmla="*/ 10368555 w 11761853"/>
              <a:gd name="connsiteY2952" fmla="*/ 10368555 w 11761853"/>
              <a:gd name="connsiteX2953" fmla="*/ 10368555 w 11761853"/>
              <a:gd name="connsiteY2953" fmla="*/ 10368555 w 11761853"/>
              <a:gd name="connsiteX2954" fmla="*/ 10368555 w 11761853"/>
              <a:gd name="connsiteY2954" fmla="*/ 10368555 w 11761853"/>
              <a:gd name="connsiteX2955" fmla="*/ 10368555 w 11761853"/>
              <a:gd name="connsiteY2955" fmla="*/ 10368555 w 11761853"/>
              <a:gd name="connsiteX2956" fmla="*/ 10368555 w 11761853"/>
              <a:gd name="connsiteY2956" fmla="*/ 10368555 w 11761853"/>
              <a:gd name="connsiteX2957" fmla="*/ 10368555 w 11761853"/>
              <a:gd name="connsiteY2957" fmla="*/ 10368555 w 11761853"/>
              <a:gd name="connsiteX2958" fmla="*/ 10368555 w 11761853"/>
              <a:gd name="connsiteY2958" fmla="*/ 10368555 w 11761853"/>
              <a:gd name="connsiteX2959" fmla="*/ 10368555 w 11761853"/>
              <a:gd name="connsiteY2959" fmla="*/ 10368555 w 11761853"/>
              <a:gd name="connsiteX2960" fmla="*/ 10368555 w 11761853"/>
              <a:gd name="connsiteY2960" fmla="*/ 10368555 w 11761853"/>
              <a:gd name="connsiteX2961" fmla="*/ 10368555 w 11761853"/>
              <a:gd name="connsiteY2961" fmla="*/ 10368555 w 11761853"/>
              <a:gd name="connsiteX2962" fmla="*/ 10368555 w 11761853"/>
              <a:gd name="connsiteY2962" fmla="*/ 10368555 w 11761853"/>
              <a:gd name="connsiteX2963" fmla="*/ 10368555 w 11761853"/>
              <a:gd name="connsiteY2963" fmla="*/ 10368555 w 11761853"/>
              <a:gd name="connsiteX2964" fmla="*/ 10368555 w 11761853"/>
              <a:gd name="connsiteY2964" fmla="*/ 10368555 w 11761853"/>
              <a:gd name="connsiteX2965" fmla="*/ 10368555 w 11761853"/>
              <a:gd name="connsiteY2965" fmla="*/ 10368555 w 11761853"/>
              <a:gd name="connsiteX2966" fmla="*/ 10368555 w 11761853"/>
              <a:gd name="connsiteY2966" fmla="*/ 10368555 w 11761853"/>
              <a:gd name="connsiteX2967" fmla="*/ 10368555 w 11761853"/>
              <a:gd name="connsiteY2967" fmla="*/ 10368555 w 11761853"/>
              <a:gd name="connsiteX2968" fmla="*/ 10368555 w 11761853"/>
              <a:gd name="connsiteY2968" fmla="*/ 10368555 w 11761853"/>
              <a:gd name="connsiteX2969" fmla="*/ 10368555 w 11761853"/>
              <a:gd name="connsiteY2969" fmla="*/ 10368555 w 11761853"/>
              <a:gd name="connsiteX2970" fmla="*/ 10368555 w 11761853"/>
              <a:gd name="connsiteY2970" fmla="*/ 10368555 w 11761853"/>
              <a:gd name="connsiteX2971" fmla="*/ 10368555 w 11761853"/>
              <a:gd name="connsiteY2971" fmla="*/ 10368555 w 11761853"/>
              <a:gd name="connsiteX2972" fmla="*/ 10368555 w 11761853"/>
              <a:gd name="connsiteY2972" fmla="*/ 10368555 w 11761853"/>
              <a:gd name="connsiteX2973" fmla="*/ 10368555 w 11761853"/>
              <a:gd name="connsiteY2973" fmla="*/ 10368555 w 11761853"/>
              <a:gd name="connsiteX2974" fmla="*/ 10368555 w 11761853"/>
              <a:gd name="connsiteY2974" fmla="*/ 10368555 w 11761853"/>
              <a:gd name="connsiteX2975" fmla="*/ 10368555 w 11761853"/>
              <a:gd name="connsiteY2975" fmla="*/ 10368555 w 11761853"/>
              <a:gd name="connsiteX2976" fmla="*/ 10368555 w 11761853"/>
              <a:gd name="connsiteY2976" fmla="*/ 10368555 w 11761853"/>
              <a:gd name="connsiteX2977" fmla="*/ 10368555 w 11761853"/>
              <a:gd name="connsiteY2977" fmla="*/ 10368555 w 11761853"/>
              <a:gd name="connsiteX2978" fmla="*/ 10368555 w 11761853"/>
              <a:gd name="connsiteY2978" fmla="*/ 10368555 w 11761853"/>
              <a:gd name="connsiteX2979" fmla="*/ 10368555 w 11761853"/>
              <a:gd name="connsiteY2979" fmla="*/ 10368555 w 11761853"/>
              <a:gd name="connsiteX2980" fmla="*/ 10368555 w 11761853"/>
              <a:gd name="connsiteY2980" fmla="*/ 10368555 w 11761853"/>
              <a:gd name="connsiteX2981" fmla="*/ 10368555 w 11761853"/>
              <a:gd name="connsiteY2981" fmla="*/ 10368555 w 11761853"/>
              <a:gd name="connsiteX2982" fmla="*/ 10368555 w 11761853"/>
              <a:gd name="connsiteY2982" fmla="*/ 10368555 w 11761853"/>
              <a:gd name="connsiteX2983" fmla="*/ 10368555 w 11761853"/>
              <a:gd name="connsiteY2983" fmla="*/ 10368555 w 11761853"/>
              <a:gd name="connsiteX2984" fmla="*/ 10368555 w 11761853"/>
              <a:gd name="connsiteY2984" fmla="*/ 10368555 w 11761853"/>
              <a:gd name="connsiteX2985" fmla="*/ 10368555 w 11761853"/>
              <a:gd name="connsiteY2985" fmla="*/ 10368555 w 11761853"/>
              <a:gd name="connsiteX2986" fmla="*/ 10368555 w 11761853"/>
              <a:gd name="connsiteY2986" fmla="*/ 10368555 w 11761853"/>
              <a:gd name="connsiteX2987" fmla="*/ 10368555 w 11761853"/>
              <a:gd name="connsiteY2987" fmla="*/ 10368555 w 11761853"/>
              <a:gd name="connsiteX2988" fmla="*/ 10368555 w 11761853"/>
              <a:gd name="connsiteY2988" fmla="*/ 10368555 w 11761853"/>
              <a:gd name="connsiteX2989" fmla="*/ 10368555 w 11761853"/>
              <a:gd name="connsiteY2989" fmla="*/ 10368555 w 11761853"/>
              <a:gd name="connsiteX2990" fmla="*/ 10368555 w 11761853"/>
              <a:gd name="connsiteY2990" fmla="*/ 10368555 w 11761853"/>
              <a:gd name="connsiteX2991" fmla="*/ 10368555 w 11761853"/>
              <a:gd name="connsiteY2991" fmla="*/ 10368555 w 11761853"/>
              <a:gd name="connsiteX2992" fmla="*/ 10368555 w 11761853"/>
              <a:gd name="connsiteY2992" fmla="*/ 10368555 w 11761853"/>
              <a:gd name="connsiteX2993" fmla="*/ 10368555 w 11761853"/>
              <a:gd name="connsiteY2993" fmla="*/ 10368555 w 11761853"/>
              <a:gd name="connsiteX2994" fmla="*/ 10368555 w 11761853"/>
              <a:gd name="connsiteY2994" fmla="*/ 10368555 w 11761853"/>
              <a:gd name="connsiteX2995" fmla="*/ 10368555 w 11761853"/>
              <a:gd name="connsiteY2995" fmla="*/ 10368555 w 11761853"/>
              <a:gd name="connsiteX2996" fmla="*/ 10368555 w 11761853"/>
              <a:gd name="connsiteY2996" fmla="*/ 10368555 w 11761853"/>
              <a:gd name="connsiteX2997" fmla="*/ 10368555 w 11761853"/>
              <a:gd name="connsiteY2997" fmla="*/ 10368555 w 11761853"/>
              <a:gd name="connsiteX2998" fmla="*/ 10368555 w 11761853"/>
              <a:gd name="connsiteY2998" fmla="*/ 10368555 w 11761853"/>
              <a:gd name="connsiteX2999" fmla="*/ 10368555 w 11761853"/>
              <a:gd name="connsiteY2999" fmla="*/ 10368555 w 11761853"/>
              <a:gd name="connsiteX3000" fmla="*/ 10368555 w 11761853"/>
              <a:gd name="connsiteY3000" fmla="*/ 10368555 w 11761853"/>
              <a:gd name="connsiteX3001" fmla="*/ 10368555 w 11761853"/>
              <a:gd name="connsiteY3001" fmla="*/ 10368555 w 11761853"/>
              <a:gd name="connsiteX3002" fmla="*/ 10368555 w 11761853"/>
              <a:gd name="connsiteY3002" fmla="*/ 10368555 w 11761853"/>
              <a:gd name="connsiteX3003" fmla="*/ 10368555 w 11761853"/>
              <a:gd name="connsiteY3003" fmla="*/ 10368555 w 11761853"/>
              <a:gd name="connsiteX3004" fmla="*/ 10368555 w 11761853"/>
              <a:gd name="connsiteY3004" fmla="*/ 10368555 w 11761853"/>
              <a:gd name="connsiteX3005" fmla="*/ 10368555 w 11761853"/>
              <a:gd name="connsiteY3005" fmla="*/ 10368555 w 11761853"/>
              <a:gd name="connsiteX3006" fmla="*/ 10368555 w 11761853"/>
              <a:gd name="connsiteY3006" fmla="*/ 10368555 w 11761853"/>
              <a:gd name="connsiteX3007" fmla="*/ 10368555 w 11761853"/>
              <a:gd name="connsiteY3007" fmla="*/ 10368555 w 11761853"/>
              <a:gd name="connsiteX3008" fmla="*/ 10368555 w 11761853"/>
              <a:gd name="connsiteY3008" fmla="*/ 10368555 w 11761853"/>
              <a:gd name="connsiteX3009" fmla="*/ 10368555 w 11761853"/>
              <a:gd name="connsiteY3009" fmla="*/ 10368555 w 11761853"/>
              <a:gd name="connsiteX3010" fmla="*/ 10368555 w 11761853"/>
              <a:gd name="connsiteY3010" fmla="*/ 10368555 w 11761853"/>
              <a:gd name="connsiteX3011" fmla="*/ 10368555 w 11761853"/>
              <a:gd name="connsiteY3011" fmla="*/ 10368555 w 11761853"/>
              <a:gd name="connsiteX3012" fmla="*/ 10368555 w 11761853"/>
              <a:gd name="connsiteY3012" fmla="*/ 10368555 w 11761853"/>
              <a:gd name="connsiteX3013" fmla="*/ 10368555 w 11761853"/>
              <a:gd name="connsiteY3013" fmla="*/ 10368555 w 11761853"/>
              <a:gd name="connsiteX3014" fmla="*/ 10368555 w 11761853"/>
              <a:gd name="connsiteY3014" fmla="*/ 10368555 w 11761853"/>
              <a:gd name="connsiteX3015" fmla="*/ 10368555 w 11761853"/>
              <a:gd name="connsiteY3015" fmla="*/ 10368555 w 11761853"/>
              <a:gd name="connsiteX3016" fmla="*/ 10368555 w 11761853"/>
              <a:gd name="connsiteY3016" fmla="*/ 10368555 w 11761853"/>
              <a:gd name="connsiteX3017" fmla="*/ 10368555 w 11761853"/>
              <a:gd name="connsiteY3017" fmla="*/ 10368555 w 11761853"/>
              <a:gd name="connsiteX3018" fmla="*/ 10368555 w 11761853"/>
              <a:gd name="connsiteY3018" fmla="*/ 10368555 w 11761853"/>
              <a:gd name="connsiteX3019" fmla="*/ 10368555 w 11761853"/>
              <a:gd name="connsiteY3019" fmla="*/ 10368555 w 11761853"/>
              <a:gd name="connsiteX3020" fmla="*/ 10368555 w 11761853"/>
              <a:gd name="connsiteY3020" fmla="*/ 10368555 w 11761853"/>
              <a:gd name="connsiteX3021" fmla="*/ 10368555 w 11761853"/>
              <a:gd name="connsiteY3021" fmla="*/ 10368555 w 11761853"/>
              <a:gd name="connsiteX3022" fmla="*/ 10368555 w 11761853"/>
              <a:gd name="connsiteY3022" fmla="*/ 10368555 w 11761853"/>
              <a:gd name="connsiteX3023" fmla="*/ 10368555 w 11761853"/>
              <a:gd name="connsiteY3023" fmla="*/ 10368555 w 11761853"/>
              <a:gd name="connsiteX3024" fmla="*/ 10368555 w 11761853"/>
              <a:gd name="connsiteY3024" fmla="*/ 10368555 w 11761853"/>
              <a:gd name="connsiteX3025" fmla="*/ 10368555 w 11761853"/>
              <a:gd name="connsiteY3025" fmla="*/ 10368555 w 11761853"/>
              <a:gd name="connsiteX3026" fmla="*/ 10368555 w 11761853"/>
              <a:gd name="connsiteY3026" fmla="*/ 10368555 w 11761853"/>
              <a:gd name="connsiteX3027" fmla="*/ 10368555 w 11761853"/>
              <a:gd name="connsiteY3027" fmla="*/ 10368555 w 11761853"/>
              <a:gd name="connsiteX3028" fmla="*/ 10368555 w 11761853"/>
              <a:gd name="connsiteY3028" fmla="*/ 10368555 w 11761853"/>
              <a:gd name="connsiteX3029" fmla="*/ 10368555 w 11761853"/>
              <a:gd name="connsiteY3029" fmla="*/ 10368555 w 11761853"/>
              <a:gd name="connsiteX3030" fmla="*/ 10368555 w 11761853"/>
              <a:gd name="connsiteY3030" fmla="*/ 10368555 w 11761853"/>
              <a:gd name="connsiteX3031" fmla="*/ 10368555 w 11761853"/>
              <a:gd name="connsiteY3031" fmla="*/ 10368555 w 11761853"/>
              <a:gd name="connsiteX3032" fmla="*/ 10368555 w 11761853"/>
              <a:gd name="connsiteY3032" fmla="*/ 10368555 w 11761853"/>
              <a:gd name="connsiteX3033" fmla="*/ 10368555 w 11761853"/>
              <a:gd name="connsiteY3033" fmla="*/ 10368555 w 11761853"/>
              <a:gd name="connsiteX3034" fmla="*/ 10368555 w 11761853"/>
              <a:gd name="connsiteY3034" fmla="*/ 10368555 w 11761853"/>
              <a:gd name="connsiteX3035" fmla="*/ 10368555 w 11761853"/>
              <a:gd name="connsiteY3035" fmla="*/ 10368555 w 11761853"/>
              <a:gd name="connsiteX3036" fmla="*/ 10368555 w 11761853"/>
              <a:gd name="connsiteY3036" fmla="*/ 10368555 w 11761853"/>
              <a:gd name="connsiteX3037" fmla="*/ 10368555 w 11761853"/>
              <a:gd name="connsiteY3037" fmla="*/ 10368555 w 11761853"/>
              <a:gd name="connsiteX3038" fmla="*/ 10368555 w 11761853"/>
              <a:gd name="connsiteY3038" fmla="*/ 10368555 w 11761853"/>
              <a:gd name="connsiteX3039" fmla="*/ 10368555 w 11761853"/>
              <a:gd name="connsiteY3039" fmla="*/ 10368555 w 11761853"/>
              <a:gd name="connsiteX3040" fmla="*/ 10368555 w 11761853"/>
              <a:gd name="connsiteY3040" fmla="*/ 10368555 w 11761853"/>
              <a:gd name="connsiteX3041" fmla="*/ 10368555 w 11761853"/>
              <a:gd name="connsiteY3041" fmla="*/ 10368555 w 11761853"/>
              <a:gd name="connsiteX3042" fmla="*/ 10368555 w 11761853"/>
              <a:gd name="connsiteY3042" fmla="*/ 10368555 w 11761853"/>
              <a:gd name="connsiteX3043" fmla="*/ 10368555 w 11761853"/>
              <a:gd name="connsiteY3043" fmla="*/ 10368555 w 11761853"/>
              <a:gd name="connsiteX3044" fmla="*/ 10368555 w 11761853"/>
              <a:gd name="connsiteY3044" fmla="*/ 10368555 w 11761853"/>
              <a:gd name="connsiteX3045" fmla="*/ 10368555 w 11761853"/>
              <a:gd name="connsiteY3045" fmla="*/ 10368555 w 11761853"/>
              <a:gd name="connsiteX3046" fmla="*/ 10368555 w 11761853"/>
              <a:gd name="connsiteY3046" fmla="*/ 10368555 w 11761853"/>
              <a:gd name="connsiteX3047" fmla="*/ 10368555 w 11761853"/>
              <a:gd name="connsiteY3047" fmla="*/ 10368555 w 11761853"/>
              <a:gd name="connsiteX3048" fmla="*/ 10368555 w 11761853"/>
              <a:gd name="connsiteY3048" fmla="*/ 10368555 w 11761853"/>
              <a:gd name="connsiteX3049" fmla="*/ 10368555 w 11761853"/>
              <a:gd name="connsiteY3049" fmla="*/ 10368555 w 11761853"/>
              <a:gd name="connsiteX3050" fmla="*/ 10368555 w 11761853"/>
              <a:gd name="connsiteY3050" fmla="*/ 10368555 w 11761853"/>
              <a:gd name="connsiteX3051" fmla="*/ 10368555 w 11761853"/>
              <a:gd name="connsiteY3051" fmla="*/ 10368555 w 11761853"/>
              <a:gd name="connsiteX3052" fmla="*/ 10368555 w 11761853"/>
              <a:gd name="connsiteY3052" fmla="*/ 10368555 w 11761853"/>
              <a:gd name="connsiteX3053" fmla="*/ 10368555 w 11761853"/>
              <a:gd name="connsiteY3053" fmla="*/ 10368555 w 11761853"/>
              <a:gd name="connsiteX3054" fmla="*/ 10368555 w 11761853"/>
              <a:gd name="connsiteY3054" fmla="*/ 10368555 w 11761853"/>
              <a:gd name="connsiteX3055" fmla="*/ 10368555 w 11761853"/>
              <a:gd name="connsiteY3055" fmla="*/ 10368555 w 11761853"/>
              <a:gd name="connsiteX3056" fmla="*/ 10368555 w 11761853"/>
              <a:gd name="connsiteY3056" fmla="*/ 10368555 w 11761853"/>
              <a:gd name="connsiteX3057" fmla="*/ 10368555 w 11761853"/>
              <a:gd name="connsiteY3057" fmla="*/ 10368555 w 11761853"/>
              <a:gd name="connsiteX3058" fmla="*/ 10368555 w 11761853"/>
              <a:gd name="connsiteY3058" fmla="*/ 10368555 w 11761853"/>
              <a:gd name="connsiteX3059" fmla="*/ 10368555 w 11761853"/>
              <a:gd name="connsiteY3059" fmla="*/ 10368555 w 11761853"/>
              <a:gd name="connsiteX3060" fmla="*/ 10368555 w 11761853"/>
              <a:gd name="connsiteY3060" fmla="*/ 10368555 w 11761853"/>
              <a:gd name="connsiteX3061" fmla="*/ 10368555 w 11761853"/>
              <a:gd name="connsiteY3061" fmla="*/ 10368555 w 11761853"/>
              <a:gd name="connsiteX3062" fmla="*/ 10368555 w 11761853"/>
              <a:gd name="connsiteY3062" fmla="*/ 10368555 w 11761853"/>
              <a:gd name="connsiteX3063" fmla="*/ 10368555 w 11761853"/>
              <a:gd name="connsiteY3063" fmla="*/ 10368555 w 11761853"/>
              <a:gd name="connsiteX3064" fmla="*/ 10368555 w 11761853"/>
              <a:gd name="connsiteY3064" fmla="*/ 10368555 w 11761853"/>
              <a:gd name="connsiteX3065" fmla="*/ 10368555 w 11761853"/>
              <a:gd name="connsiteY3065" fmla="*/ 10368555 w 11761853"/>
              <a:gd name="connsiteX3066" fmla="*/ 10368555 w 11761853"/>
              <a:gd name="connsiteY3066" fmla="*/ 10368555 w 11761853"/>
              <a:gd name="connsiteX3067" fmla="*/ 10368555 w 11761853"/>
              <a:gd name="connsiteY3067" fmla="*/ 10368555 w 11761853"/>
              <a:gd name="connsiteX3068" fmla="*/ 10368555 w 11761853"/>
              <a:gd name="connsiteY3068" fmla="*/ 10368555 w 11761853"/>
              <a:gd name="connsiteX3069" fmla="*/ 10368555 w 11761853"/>
              <a:gd name="connsiteY3069" fmla="*/ 10368555 w 11761853"/>
              <a:gd name="connsiteX3070" fmla="*/ 10368555 w 11761853"/>
              <a:gd name="connsiteY3070" fmla="*/ 10368555 w 11761853"/>
              <a:gd name="connsiteX3071" fmla="*/ 10368555 w 11761853"/>
              <a:gd name="connsiteY3071" fmla="*/ 10368555 w 11761853"/>
              <a:gd name="connsiteX3072" fmla="*/ 10368555 w 11761853"/>
              <a:gd name="connsiteY3072" fmla="*/ 10368555 w 11761853"/>
              <a:gd name="connsiteX3073" fmla="*/ 10368555 w 11761853"/>
              <a:gd name="connsiteY3073" fmla="*/ 10368555 w 11761853"/>
              <a:gd name="connsiteX3074" fmla="*/ 10368555 w 11761853"/>
              <a:gd name="connsiteY3074" fmla="*/ 10368555 w 11761853"/>
              <a:gd name="connsiteX3075" fmla="*/ 10368555 w 11761853"/>
              <a:gd name="connsiteY3075" fmla="*/ 10368555 w 11761853"/>
              <a:gd name="connsiteX3076" fmla="*/ 10368555 w 11761853"/>
              <a:gd name="connsiteY3076" fmla="*/ 10368555 w 11761853"/>
              <a:gd name="connsiteX3077" fmla="*/ 10368555 w 11761853"/>
              <a:gd name="connsiteY3077" fmla="*/ 10368555 w 11761853"/>
              <a:gd name="connsiteX3078" fmla="*/ 10368555 w 11761853"/>
              <a:gd name="connsiteY3078" fmla="*/ 10368555 w 11761853"/>
              <a:gd name="connsiteX3079" fmla="*/ 10368555 w 11761853"/>
              <a:gd name="connsiteY3079" fmla="*/ 10368555 w 11761853"/>
              <a:gd name="connsiteX3080" fmla="*/ 10368555 w 11761853"/>
              <a:gd name="connsiteY3080" fmla="*/ 10368555 w 11761853"/>
              <a:gd name="connsiteX3081" fmla="*/ 10368555 w 11761853"/>
              <a:gd name="connsiteY3081" fmla="*/ 10368555 w 11761853"/>
              <a:gd name="connsiteX3082" fmla="*/ 10368555 w 11761853"/>
              <a:gd name="connsiteY3082" fmla="*/ 10368555 w 11761853"/>
              <a:gd name="connsiteX3083" fmla="*/ 10368555 w 11761853"/>
              <a:gd name="connsiteY3083" fmla="*/ 10368555 w 11761853"/>
              <a:gd name="connsiteX3084" fmla="*/ 10368555 w 11761853"/>
              <a:gd name="connsiteY3084" fmla="*/ 10368555 w 11761853"/>
              <a:gd name="connsiteX3085" fmla="*/ 10368555 w 11761853"/>
              <a:gd name="connsiteY3085" fmla="*/ 10368555 w 11761853"/>
              <a:gd name="connsiteX3086" fmla="*/ 10368555 w 11761853"/>
              <a:gd name="connsiteY3086" fmla="*/ 10368555 w 11761853"/>
              <a:gd name="connsiteX3087" fmla="*/ 10368555 w 11761853"/>
              <a:gd name="connsiteY3087" fmla="*/ 10368555 w 11761853"/>
              <a:gd name="connsiteX3088" fmla="*/ 10368555 w 11761853"/>
              <a:gd name="connsiteY3088" fmla="*/ 10368555 w 11761853"/>
              <a:gd name="connsiteX3089" fmla="*/ 10368555 w 11761853"/>
              <a:gd name="connsiteY3089" fmla="*/ 10368555 w 11761853"/>
              <a:gd name="connsiteX3090" fmla="*/ 10368555 w 11761853"/>
              <a:gd name="connsiteY3090" fmla="*/ 10368555 w 11761853"/>
              <a:gd name="connsiteX3091" fmla="*/ 10368555 w 11761853"/>
              <a:gd name="connsiteY3091" fmla="*/ 10368555 w 11761853"/>
              <a:gd name="connsiteX3092" fmla="*/ 10368555 w 11761853"/>
              <a:gd name="connsiteY3092" fmla="*/ 10368555 w 11761853"/>
              <a:gd name="connsiteX3093" fmla="*/ 10368555 w 11761853"/>
              <a:gd name="connsiteY3093" fmla="*/ 10368555 w 11761853"/>
              <a:gd name="connsiteX3094" fmla="*/ 10368555 w 11761853"/>
              <a:gd name="connsiteY3094" fmla="*/ 10368555 w 11761853"/>
              <a:gd name="connsiteX3095" fmla="*/ 10368555 w 11761853"/>
              <a:gd name="connsiteY3095" fmla="*/ 10368555 w 11761853"/>
              <a:gd name="connsiteX3096" fmla="*/ 10368555 w 11761853"/>
              <a:gd name="connsiteY3096" fmla="*/ 10368555 w 11761853"/>
              <a:gd name="connsiteX3097" fmla="*/ 10368555 w 11761853"/>
              <a:gd name="connsiteY3097" fmla="*/ 10368555 w 11761853"/>
              <a:gd name="connsiteX3098" fmla="*/ 10368555 w 11761853"/>
              <a:gd name="connsiteY3098" fmla="*/ 10368555 w 11761853"/>
              <a:gd name="connsiteX3099" fmla="*/ 10368555 w 11761853"/>
              <a:gd name="connsiteY3099" fmla="*/ 10368555 w 11761853"/>
              <a:gd name="connsiteX3100" fmla="*/ 10368555 w 11761853"/>
              <a:gd name="connsiteY3100" fmla="*/ 10368555 w 11761853"/>
              <a:gd name="connsiteX3101" fmla="*/ 10368555 w 11761853"/>
              <a:gd name="connsiteY3101" fmla="*/ 10368555 w 11761853"/>
              <a:gd name="connsiteX3102" fmla="*/ 10368555 w 11761853"/>
              <a:gd name="connsiteY3102" fmla="*/ 10368555 w 11761853"/>
              <a:gd name="connsiteX3103" fmla="*/ 10368555 w 11761853"/>
              <a:gd name="connsiteY3103" fmla="*/ 10368555 w 11761853"/>
              <a:gd name="connsiteX3104" fmla="*/ 10368555 w 11761853"/>
              <a:gd name="connsiteY3104" fmla="*/ 10368555 w 11761853"/>
              <a:gd name="connsiteX3105" fmla="*/ 10368555 w 11761853"/>
              <a:gd name="connsiteY3105" fmla="*/ 10368555 w 11761853"/>
              <a:gd name="connsiteX3106" fmla="*/ 10368555 w 11761853"/>
              <a:gd name="connsiteY3106" fmla="*/ 10368555 w 11761853"/>
              <a:gd name="connsiteX3107" fmla="*/ 10368555 w 11761853"/>
              <a:gd name="connsiteY3107" fmla="*/ 10368555 w 11761853"/>
              <a:gd name="connsiteX3108" fmla="*/ 10368555 w 11761853"/>
              <a:gd name="connsiteY3108" fmla="*/ 10368555 w 11761853"/>
              <a:gd name="connsiteX3109" fmla="*/ 10368555 w 11761853"/>
              <a:gd name="connsiteY3109" fmla="*/ 10368555 w 11761853"/>
              <a:gd name="connsiteX3110" fmla="*/ 10368555 w 11761853"/>
              <a:gd name="connsiteY3110" fmla="*/ 10368555 w 11761853"/>
              <a:gd name="connsiteX3111" fmla="*/ 10368555 w 11761853"/>
              <a:gd name="connsiteY3111" fmla="*/ 10368555 w 11761853"/>
              <a:gd name="connsiteX3112" fmla="*/ 10368555 w 11761853"/>
              <a:gd name="connsiteY3112" fmla="*/ 10368555 w 11761853"/>
              <a:gd name="connsiteX3113" fmla="*/ 10368555 w 11761853"/>
              <a:gd name="connsiteY3113" fmla="*/ 10368555 w 11761853"/>
              <a:gd name="connsiteX3114" fmla="*/ 10368555 w 11761853"/>
              <a:gd name="connsiteY3114" fmla="*/ 10368555 w 11761853"/>
              <a:gd name="connsiteX3115" fmla="*/ 10368555 w 11761853"/>
              <a:gd name="connsiteY3115" fmla="*/ 10368555 w 11761853"/>
              <a:gd name="connsiteX3116" fmla="*/ 10368555 w 11761853"/>
              <a:gd name="connsiteY3116" fmla="*/ 10368555 w 11761853"/>
              <a:gd name="connsiteX3117" fmla="*/ 10368555 w 11761853"/>
              <a:gd name="connsiteY3117" fmla="*/ 10368555 w 11761853"/>
              <a:gd name="connsiteX3118" fmla="*/ 10368555 w 11761853"/>
              <a:gd name="connsiteY3118" fmla="*/ 10368555 w 11761853"/>
              <a:gd name="connsiteX3119" fmla="*/ 10368555 w 11761853"/>
              <a:gd name="connsiteY3119" fmla="*/ 10368555 w 11761853"/>
              <a:gd name="connsiteX3120" fmla="*/ 10368555 w 11761853"/>
              <a:gd name="connsiteY3120" fmla="*/ 10368555 w 11761853"/>
              <a:gd name="connsiteX3121" fmla="*/ 10368555 w 11761853"/>
              <a:gd name="connsiteY3121" fmla="*/ 10368555 w 11761853"/>
              <a:gd name="connsiteX3122" fmla="*/ 10368555 w 11761853"/>
              <a:gd name="connsiteY3122" fmla="*/ 10368555 w 11761853"/>
              <a:gd name="connsiteX3123" fmla="*/ 10368555 w 11761853"/>
              <a:gd name="connsiteY3123" fmla="*/ 10368555 w 11761853"/>
              <a:gd name="connsiteX3124" fmla="*/ 10368555 w 11761853"/>
              <a:gd name="connsiteY3124" fmla="*/ 10368555 w 11761853"/>
              <a:gd name="connsiteX3125" fmla="*/ 10368555 w 11761853"/>
              <a:gd name="connsiteY3125" fmla="*/ 10368555 w 11761853"/>
              <a:gd name="connsiteX3126" fmla="*/ 10368555 w 11761853"/>
              <a:gd name="connsiteY3126" fmla="*/ 10368555 w 11761853"/>
              <a:gd name="connsiteX3127" fmla="*/ 10368555 w 11761853"/>
              <a:gd name="connsiteY3127" fmla="*/ 10368555 w 11761853"/>
              <a:gd name="connsiteX3128" fmla="*/ 10368555 w 11761853"/>
              <a:gd name="connsiteY3128" fmla="*/ 10368555 w 11761853"/>
              <a:gd name="connsiteX3129" fmla="*/ 10368555 w 11761853"/>
              <a:gd name="connsiteY3129" fmla="*/ 10368555 w 11761853"/>
              <a:gd name="connsiteX3130" fmla="*/ 10368555 w 11761853"/>
              <a:gd name="connsiteY3130" fmla="*/ 10368555 w 11761853"/>
              <a:gd name="connsiteX3131" fmla="*/ 10368555 w 11761853"/>
              <a:gd name="connsiteY3131" fmla="*/ 10368555 w 11761853"/>
              <a:gd name="connsiteX3132" fmla="*/ 10368555 w 11761853"/>
              <a:gd name="connsiteY3132" fmla="*/ 10368555 w 11761853"/>
              <a:gd name="connsiteX3133" fmla="*/ 10368555 w 11761853"/>
              <a:gd name="connsiteY3133" fmla="*/ 10368555 w 11761853"/>
              <a:gd name="connsiteX3134" fmla="*/ 10368555 w 11761853"/>
              <a:gd name="connsiteY3134" fmla="*/ 10368555 w 11761853"/>
              <a:gd name="connsiteX3135" fmla="*/ 10368555 w 11761853"/>
              <a:gd name="connsiteY3135" fmla="*/ 10368555 w 11761853"/>
              <a:gd name="connsiteX3136" fmla="*/ 10368555 w 11761853"/>
              <a:gd name="connsiteY3136" fmla="*/ 10368555 w 11761853"/>
              <a:gd name="connsiteX3137" fmla="*/ 10368555 w 11761853"/>
              <a:gd name="connsiteY3137" fmla="*/ 10368555 w 11761853"/>
              <a:gd name="connsiteX3138" fmla="*/ 10368555 w 11761853"/>
              <a:gd name="connsiteY3138" fmla="*/ 10368555 w 11761853"/>
              <a:gd name="connsiteX3139" fmla="*/ 10368555 w 11761853"/>
              <a:gd name="connsiteY3139" fmla="*/ 10368555 w 11761853"/>
              <a:gd name="connsiteX3140" fmla="*/ 10368555 w 11761853"/>
              <a:gd name="connsiteY3140" fmla="*/ 10368555 w 11761853"/>
              <a:gd name="connsiteX3141" fmla="*/ 10368555 w 11761853"/>
              <a:gd name="connsiteY3141" fmla="*/ 10368555 w 11761853"/>
              <a:gd name="connsiteX3142" fmla="*/ 10368555 w 11761853"/>
              <a:gd name="connsiteY3142" fmla="*/ 10368555 w 11761853"/>
              <a:gd name="connsiteX3143" fmla="*/ 10368555 w 11761853"/>
              <a:gd name="connsiteY3143" fmla="*/ 10368555 w 11761853"/>
              <a:gd name="connsiteX3144" fmla="*/ 10368555 w 11761853"/>
              <a:gd name="connsiteY3144" fmla="*/ 10368555 w 11761853"/>
              <a:gd name="connsiteX3145" fmla="*/ 10368555 w 11761853"/>
              <a:gd name="connsiteY3145" fmla="*/ 10368555 w 11761853"/>
              <a:gd name="connsiteX3146" fmla="*/ 10368555 w 11761853"/>
              <a:gd name="connsiteY3146" fmla="*/ 10368555 w 11761853"/>
              <a:gd name="connsiteX3147" fmla="*/ 10368555 w 11761853"/>
              <a:gd name="connsiteY3147" fmla="*/ 10368555 w 11761853"/>
              <a:gd name="connsiteX3148" fmla="*/ 10368555 w 11761853"/>
              <a:gd name="connsiteY3148" fmla="*/ 10368555 w 11761853"/>
              <a:gd name="connsiteX3149" fmla="*/ 10368555 w 11761853"/>
              <a:gd name="connsiteY3149" fmla="*/ 10368555 w 11761853"/>
              <a:gd name="connsiteX3150" fmla="*/ 10368555 w 11761853"/>
              <a:gd name="connsiteY3150" fmla="*/ 10368555 w 11761853"/>
              <a:gd name="connsiteX3151" fmla="*/ 10368555 w 11761853"/>
              <a:gd name="connsiteY3151" fmla="*/ 10368555 w 11761853"/>
              <a:gd name="connsiteX3152" fmla="*/ 10368555 w 11761853"/>
              <a:gd name="connsiteY3152" fmla="*/ 10368555 w 11761853"/>
              <a:gd name="connsiteX3153" fmla="*/ 10368555 w 11761853"/>
              <a:gd name="connsiteY3153" fmla="*/ 10368555 w 11761853"/>
              <a:gd name="connsiteX3154" fmla="*/ 10368555 w 11761853"/>
              <a:gd name="connsiteY3154" fmla="*/ 10368555 w 11761853"/>
              <a:gd name="connsiteX3155" fmla="*/ 10368555 w 11761853"/>
              <a:gd name="connsiteY3155" fmla="*/ 10368555 w 11761853"/>
              <a:gd name="connsiteX3156" fmla="*/ 10368555 w 11761853"/>
              <a:gd name="connsiteY3156" fmla="*/ 10368555 w 11761853"/>
              <a:gd name="connsiteX3157" fmla="*/ 10368555 w 11761853"/>
              <a:gd name="connsiteY3157" fmla="*/ 10368555 w 11761853"/>
              <a:gd name="connsiteX3158" fmla="*/ 10368555 w 11761853"/>
              <a:gd name="connsiteY3158" fmla="*/ 10368555 w 11761853"/>
              <a:gd name="connsiteX3159" fmla="*/ 10368555 w 11761853"/>
              <a:gd name="connsiteY3159" fmla="*/ 10368555 w 11761853"/>
              <a:gd name="connsiteX3160" fmla="*/ 10368555 w 11761853"/>
              <a:gd name="connsiteY3160" fmla="*/ 10368555 w 11761853"/>
              <a:gd name="connsiteX3161" fmla="*/ 10368555 w 11761853"/>
              <a:gd name="connsiteY3161" fmla="*/ 10368555 w 11761853"/>
              <a:gd name="connsiteX3162" fmla="*/ 10368555 w 11761853"/>
              <a:gd name="connsiteY3162" fmla="*/ 10368555 w 11761853"/>
              <a:gd name="connsiteX3163" fmla="*/ 10368555 w 11761853"/>
              <a:gd name="connsiteY3163" fmla="*/ 10368555 w 11761853"/>
              <a:gd name="connsiteX3164" fmla="*/ 10368555 w 11761853"/>
              <a:gd name="connsiteY3164" fmla="*/ 10368555 w 11761853"/>
              <a:gd name="connsiteX3165" fmla="*/ 10368555 w 11761853"/>
              <a:gd name="connsiteY3165" fmla="*/ 10368555 w 11761853"/>
              <a:gd name="connsiteX3166" fmla="*/ 10368555 w 11761853"/>
              <a:gd name="connsiteY3166" fmla="*/ 10368555 w 11761853"/>
              <a:gd name="connsiteX3167" fmla="*/ 10368555 w 11761853"/>
              <a:gd name="connsiteY3167" fmla="*/ 10368555 w 11761853"/>
              <a:gd name="connsiteX3168" fmla="*/ 10368555 w 11761853"/>
              <a:gd name="connsiteY3168" fmla="*/ 10368555 w 11761853"/>
              <a:gd name="connsiteX3169" fmla="*/ 10368555 w 11761853"/>
              <a:gd name="connsiteY3169" fmla="*/ 10368555 w 11761853"/>
              <a:gd name="connsiteX3170" fmla="*/ 10368555 w 11761853"/>
              <a:gd name="connsiteY3170" fmla="*/ 10368555 w 11761853"/>
              <a:gd name="connsiteX3171" fmla="*/ 10368555 w 11761853"/>
              <a:gd name="connsiteY3171" fmla="*/ 10368555 w 11761853"/>
              <a:gd name="connsiteX3172" fmla="*/ 10368555 w 11761853"/>
              <a:gd name="connsiteY3172" fmla="*/ 10368555 w 11761853"/>
              <a:gd name="connsiteX3173" fmla="*/ 10368555 w 11761853"/>
              <a:gd name="connsiteY3173" fmla="*/ 10368555 w 11761853"/>
              <a:gd name="connsiteX3174" fmla="*/ 10368555 w 11761853"/>
              <a:gd name="connsiteY3174" fmla="*/ 10368555 w 11761853"/>
              <a:gd name="connsiteX3175" fmla="*/ 10368555 w 11761853"/>
              <a:gd name="connsiteY3175" fmla="*/ 10368555 w 11761853"/>
              <a:gd name="connsiteX3176" fmla="*/ 10368555 w 11761853"/>
              <a:gd name="connsiteY3176" fmla="*/ 10368555 w 11761853"/>
              <a:gd name="connsiteX3177" fmla="*/ 10368555 w 11761853"/>
              <a:gd name="connsiteY3177" fmla="*/ 10368555 w 11761853"/>
              <a:gd name="connsiteX3178" fmla="*/ 10368555 w 11761853"/>
              <a:gd name="connsiteY3178" fmla="*/ 10368555 w 11761853"/>
              <a:gd name="connsiteX3179" fmla="*/ 10368555 w 11761853"/>
              <a:gd name="connsiteY3179" fmla="*/ 10368555 w 11761853"/>
              <a:gd name="connsiteX3180" fmla="*/ 10368555 w 11761853"/>
              <a:gd name="connsiteY3180" fmla="*/ 10368555 w 11761853"/>
              <a:gd name="connsiteX3181" fmla="*/ 10368555 w 11761853"/>
              <a:gd name="connsiteY3181" fmla="*/ 10368555 w 11761853"/>
              <a:gd name="connsiteX3182" fmla="*/ 10368555 w 11761853"/>
              <a:gd name="connsiteY3182" fmla="*/ 10368555 w 11761853"/>
              <a:gd name="connsiteX3183" fmla="*/ 10368555 w 11761853"/>
              <a:gd name="connsiteY3183" fmla="*/ 10368555 w 11761853"/>
              <a:gd name="connsiteX3184" fmla="*/ 10368555 w 11761853"/>
              <a:gd name="connsiteY3184" fmla="*/ 10368555 w 11761853"/>
              <a:gd name="connsiteX3185" fmla="*/ 10368555 w 11761853"/>
              <a:gd name="connsiteY3185" fmla="*/ 10368555 w 11761853"/>
              <a:gd name="connsiteX3186" fmla="*/ 10368555 w 11761853"/>
              <a:gd name="connsiteY3186" fmla="*/ 10368555 w 11761853"/>
              <a:gd name="connsiteX3187" fmla="*/ 10368555 w 11761853"/>
              <a:gd name="connsiteY3187" fmla="*/ 10368555 w 11761853"/>
              <a:gd name="connsiteX3188" fmla="*/ 10368555 w 11761853"/>
              <a:gd name="connsiteY3188" fmla="*/ 10368555 w 11761853"/>
              <a:gd name="connsiteX3189" fmla="*/ 10368555 w 11761853"/>
              <a:gd name="connsiteY3189" fmla="*/ 10368555 w 11761853"/>
              <a:gd name="connsiteX3190" fmla="*/ 10368555 w 11761853"/>
              <a:gd name="connsiteY3190" fmla="*/ 10368555 w 11761853"/>
              <a:gd name="connsiteX3191" fmla="*/ 10368555 w 11761853"/>
              <a:gd name="connsiteY3191" fmla="*/ 10368555 w 11761853"/>
              <a:gd name="connsiteX3192" fmla="*/ 10368555 w 11761853"/>
              <a:gd name="connsiteY3192" fmla="*/ 10368555 w 11761853"/>
              <a:gd name="connsiteX3193" fmla="*/ 10368555 w 11761853"/>
              <a:gd name="connsiteY3193" fmla="*/ 10368555 w 11761853"/>
              <a:gd name="connsiteX3194" fmla="*/ 10368555 w 11761853"/>
              <a:gd name="connsiteY3194" fmla="*/ 10368555 w 11761853"/>
              <a:gd name="connsiteX3195" fmla="*/ 10368555 w 11761853"/>
              <a:gd name="connsiteY3195" fmla="*/ 10368555 w 11761853"/>
              <a:gd name="connsiteX3196" fmla="*/ 10368555 w 11761853"/>
              <a:gd name="connsiteY3196" fmla="*/ 10368555 w 11761853"/>
              <a:gd name="connsiteX3197" fmla="*/ 10368555 w 11761853"/>
              <a:gd name="connsiteY3197" fmla="*/ 10368555 w 11761853"/>
              <a:gd name="connsiteX3198" fmla="*/ 10368555 w 11761853"/>
              <a:gd name="connsiteY3198" fmla="*/ 10368555 w 11761853"/>
              <a:gd name="connsiteX3199" fmla="*/ 10368555 w 11761853"/>
              <a:gd name="connsiteY3199" fmla="*/ 10368555 w 11761853"/>
              <a:gd name="connsiteX3200" fmla="*/ 10368555 w 11761853"/>
              <a:gd name="connsiteY3200" fmla="*/ 10368555 w 11761853"/>
              <a:gd name="connsiteX3201" fmla="*/ 10368555 w 11761853"/>
              <a:gd name="connsiteY3201" fmla="*/ 10368555 w 11761853"/>
              <a:gd name="connsiteX3202" fmla="*/ 10368555 w 11761853"/>
              <a:gd name="connsiteY3202" fmla="*/ 10368555 w 11761853"/>
              <a:gd name="connsiteX3203" fmla="*/ 10368555 w 11761853"/>
              <a:gd name="connsiteY3203" fmla="*/ 10368555 w 11761853"/>
              <a:gd name="connsiteX3204" fmla="*/ 10368555 w 11761853"/>
              <a:gd name="connsiteY3204" fmla="*/ 10368555 w 11761853"/>
              <a:gd name="connsiteX3205" fmla="*/ 10368555 w 11761853"/>
              <a:gd name="connsiteY3205" fmla="*/ 10368555 w 11761853"/>
              <a:gd name="connsiteX3206" fmla="*/ 10368555 w 11761853"/>
              <a:gd name="connsiteY3206" fmla="*/ 10368555 w 11761853"/>
              <a:gd name="connsiteX3207" fmla="*/ 10368555 w 11761853"/>
              <a:gd name="connsiteY3207" fmla="*/ 10368555 w 11761853"/>
              <a:gd name="connsiteX3208" fmla="*/ 10368555 w 11761853"/>
              <a:gd name="connsiteY3208" fmla="*/ 10368555 w 11761853"/>
              <a:gd name="connsiteX3209" fmla="*/ 10368555 w 11761853"/>
              <a:gd name="connsiteY3209" fmla="*/ 10368555 w 11761853"/>
              <a:gd name="connsiteX3210" fmla="*/ 10368555 w 11761853"/>
              <a:gd name="connsiteY3210" fmla="*/ 10368555 w 11761853"/>
              <a:gd name="connsiteX3211" fmla="*/ 10368555 w 11761853"/>
              <a:gd name="connsiteY3211" fmla="*/ 10368555 w 11761853"/>
              <a:gd name="connsiteX3212" fmla="*/ 10368555 w 11761853"/>
              <a:gd name="connsiteY3212" fmla="*/ 10368555 w 11761853"/>
              <a:gd name="connsiteX3213" fmla="*/ 10368555 w 11761853"/>
              <a:gd name="connsiteY3213" fmla="*/ 10368555 w 11761853"/>
              <a:gd name="connsiteX3214" fmla="*/ 10368555 w 11761853"/>
              <a:gd name="connsiteY3214" fmla="*/ 10368555 w 11761853"/>
              <a:gd name="connsiteX3215" fmla="*/ 10368555 w 11761853"/>
              <a:gd name="connsiteY3215" fmla="*/ 10368555 w 11761853"/>
              <a:gd name="connsiteX3216" fmla="*/ 10368555 w 11761853"/>
              <a:gd name="connsiteY3216" fmla="*/ 10368555 w 11761853"/>
              <a:gd name="connsiteX3217" fmla="*/ 10368555 w 11761853"/>
              <a:gd name="connsiteY3217" fmla="*/ 10368555 w 11761853"/>
              <a:gd name="connsiteX3218" fmla="*/ 10368555 w 11761853"/>
              <a:gd name="connsiteY3218" fmla="*/ 10368555 w 11761853"/>
              <a:gd name="connsiteX3219" fmla="*/ 10368555 w 11761853"/>
              <a:gd name="connsiteY3219" fmla="*/ 10368555 w 11761853"/>
              <a:gd name="connsiteX3220" fmla="*/ 10368555 w 11761853"/>
              <a:gd name="connsiteY3220" fmla="*/ 10368555 w 11761853"/>
              <a:gd name="connsiteX3221" fmla="*/ 10368555 w 11761853"/>
              <a:gd name="connsiteY3221" fmla="*/ 10368555 w 11761853"/>
              <a:gd name="connsiteX3222" fmla="*/ 10368555 w 11761853"/>
              <a:gd name="connsiteY3222" fmla="*/ 10368555 w 11761853"/>
              <a:gd name="connsiteX3223" fmla="*/ 10368555 w 11761853"/>
              <a:gd name="connsiteY3223" fmla="*/ 10368555 w 11761853"/>
              <a:gd name="connsiteX3224" fmla="*/ 10368555 w 11761853"/>
              <a:gd name="connsiteY3224" fmla="*/ 10368555 w 11761853"/>
              <a:gd name="connsiteX3225" fmla="*/ 10368555 w 11761853"/>
              <a:gd name="connsiteY3225" fmla="*/ 10368555 w 11761853"/>
              <a:gd name="connsiteX3226" fmla="*/ 10368555 w 11761853"/>
              <a:gd name="connsiteY3226" fmla="*/ 10368555 w 11761853"/>
              <a:gd name="connsiteX3227" fmla="*/ 10368555 w 11761853"/>
              <a:gd name="connsiteY3227" fmla="*/ 10368555 w 11761853"/>
              <a:gd name="connsiteX3228" fmla="*/ 10368555 w 11761853"/>
              <a:gd name="connsiteY3228" fmla="*/ 10368555 w 11761853"/>
              <a:gd name="connsiteX3229" fmla="*/ 10368555 w 11761853"/>
              <a:gd name="connsiteY3229" fmla="*/ 10368555 w 11761853"/>
              <a:gd name="connsiteX3230" fmla="*/ 10368555 w 11761853"/>
              <a:gd name="connsiteY3230" fmla="*/ 10368555 w 11761853"/>
              <a:gd name="connsiteX3231" fmla="*/ 10368555 w 11761853"/>
              <a:gd name="connsiteY3231" fmla="*/ 10368555 w 11761853"/>
              <a:gd name="connsiteX3232" fmla="*/ 10368555 w 11761853"/>
              <a:gd name="connsiteY3232" fmla="*/ 10368555 w 11761853"/>
              <a:gd name="connsiteX3233" fmla="*/ 10368555 w 11761853"/>
              <a:gd name="connsiteY3233" fmla="*/ 10368555 w 11761853"/>
              <a:gd name="connsiteX3234" fmla="*/ 10368555 w 11761853"/>
              <a:gd name="connsiteY3234" fmla="*/ 10368555 w 11761853"/>
              <a:gd name="connsiteX3235" fmla="*/ 10368555 w 11761853"/>
              <a:gd name="connsiteY3235" fmla="*/ 10368555 w 11761853"/>
              <a:gd name="connsiteX3236" fmla="*/ 10368555 w 11761853"/>
              <a:gd name="connsiteY3236" fmla="*/ 10368555 w 11761853"/>
              <a:gd name="connsiteX3237" fmla="*/ 10368555 w 11761853"/>
              <a:gd name="connsiteY3237" fmla="*/ 10368555 w 11761853"/>
              <a:gd name="connsiteX3238" fmla="*/ 10368555 w 11761853"/>
              <a:gd name="connsiteY3238" fmla="*/ 10368555 w 11761853"/>
              <a:gd name="connsiteX3239" fmla="*/ 10368555 w 11761853"/>
              <a:gd name="connsiteY3239" fmla="*/ 10368555 w 11761853"/>
              <a:gd name="connsiteX3240" fmla="*/ 10368555 w 11761853"/>
              <a:gd name="connsiteY3240" fmla="*/ 10368555 w 11761853"/>
              <a:gd name="connsiteX3241" fmla="*/ 10368555 w 11761853"/>
              <a:gd name="connsiteY3241" fmla="*/ 10368555 w 11761853"/>
              <a:gd name="connsiteX3242" fmla="*/ 10368555 w 11761853"/>
              <a:gd name="connsiteY3242" fmla="*/ 10368555 w 11761853"/>
              <a:gd name="connsiteX3243" fmla="*/ 10368555 w 11761853"/>
              <a:gd name="connsiteY3243" fmla="*/ 10368555 w 11761853"/>
              <a:gd name="connsiteX3244" fmla="*/ 10368555 w 11761853"/>
              <a:gd name="connsiteY3244" fmla="*/ 10368555 w 11761853"/>
              <a:gd name="connsiteX3245" fmla="*/ 10368555 w 11761853"/>
              <a:gd name="connsiteY3245" fmla="*/ 10368555 w 11761853"/>
              <a:gd name="connsiteX3246" fmla="*/ 10368555 w 11761853"/>
              <a:gd name="connsiteY3246" fmla="*/ 10368555 w 11761853"/>
              <a:gd name="connsiteX3247" fmla="*/ 10368555 w 11761853"/>
              <a:gd name="connsiteY3247" fmla="*/ 10368555 w 11761853"/>
              <a:gd name="connsiteX3248" fmla="*/ 10368555 w 11761853"/>
              <a:gd name="connsiteY3248" fmla="*/ 10368555 w 11761853"/>
              <a:gd name="connsiteX3249" fmla="*/ 10368555 w 11761853"/>
              <a:gd name="connsiteY3249" fmla="*/ 10368555 w 11761853"/>
              <a:gd name="connsiteX3250" fmla="*/ 10368555 w 11761853"/>
              <a:gd name="connsiteY3250" fmla="*/ 10368555 w 11761853"/>
              <a:gd name="connsiteX3251" fmla="*/ 10368555 w 11761853"/>
              <a:gd name="connsiteY3251" fmla="*/ 10368555 w 11761853"/>
              <a:gd name="connsiteX3252" fmla="*/ 10368555 w 11761853"/>
              <a:gd name="connsiteY3252" fmla="*/ 10368555 w 11761853"/>
              <a:gd name="connsiteX3253" fmla="*/ 10368555 w 11761853"/>
              <a:gd name="connsiteY3253" fmla="*/ 10368555 w 11761853"/>
              <a:gd name="connsiteX3254" fmla="*/ 10368555 w 11761853"/>
              <a:gd name="connsiteY3254" fmla="*/ 10368555 w 11761853"/>
              <a:gd name="connsiteX3255" fmla="*/ 10368555 w 11761853"/>
              <a:gd name="connsiteY3255" fmla="*/ 10368555 w 11761853"/>
              <a:gd name="connsiteX3256" fmla="*/ 10368555 w 11761853"/>
              <a:gd name="connsiteY3256" fmla="*/ 10368555 w 11761853"/>
              <a:gd name="connsiteX3257" fmla="*/ 10368555 w 11761853"/>
              <a:gd name="connsiteY3257" fmla="*/ 10368555 w 11761853"/>
              <a:gd name="connsiteX3258" fmla="*/ 10368555 w 11761853"/>
              <a:gd name="connsiteY3258" fmla="*/ 10368555 w 11761853"/>
              <a:gd name="connsiteX3259" fmla="*/ 10368555 w 11761853"/>
              <a:gd name="connsiteY3259" fmla="*/ 10368555 w 11761853"/>
              <a:gd name="connsiteX3260" fmla="*/ 10368555 w 11761853"/>
              <a:gd name="connsiteY3260" fmla="*/ 10368555 w 11761853"/>
              <a:gd name="connsiteX3261" fmla="*/ 10368555 w 11761853"/>
              <a:gd name="connsiteY3261" fmla="*/ 10368555 w 11761853"/>
              <a:gd name="connsiteX3262" fmla="*/ 10368555 w 11761853"/>
              <a:gd name="connsiteY3262" fmla="*/ 10368555 w 11761853"/>
              <a:gd name="connsiteX3263" fmla="*/ 10368555 w 11761853"/>
              <a:gd name="connsiteY3263" fmla="*/ 10368555 w 11761853"/>
              <a:gd name="connsiteX3264" fmla="*/ 10368555 w 11761853"/>
              <a:gd name="connsiteY3264" fmla="*/ 10368555 w 11761853"/>
              <a:gd name="connsiteX3265" fmla="*/ 10368555 w 11761853"/>
              <a:gd name="connsiteY3265" fmla="*/ 10368555 w 11761853"/>
              <a:gd name="connsiteX3266" fmla="*/ 10368555 w 11761853"/>
              <a:gd name="connsiteY3266" fmla="*/ 10368555 w 11761853"/>
              <a:gd name="connsiteX3267" fmla="*/ 10368555 w 11761853"/>
              <a:gd name="connsiteY3267" fmla="*/ 10368555 w 11761853"/>
              <a:gd name="connsiteX3268" fmla="*/ 10368555 w 11761853"/>
              <a:gd name="connsiteY3268" fmla="*/ 10368555 w 11761853"/>
              <a:gd name="connsiteX3269" fmla="*/ 10368555 w 11761853"/>
              <a:gd name="connsiteY3269" fmla="*/ 10368555 w 11761853"/>
              <a:gd name="connsiteX3270" fmla="*/ 10368555 w 11761853"/>
              <a:gd name="connsiteY3270" fmla="*/ 10368555 w 11761853"/>
              <a:gd name="connsiteX3271" fmla="*/ 10368555 w 11761853"/>
              <a:gd name="connsiteY3271" fmla="*/ 10368555 w 11761853"/>
              <a:gd name="connsiteX3272" fmla="*/ 10368555 w 11761853"/>
              <a:gd name="connsiteY3272" fmla="*/ 10368555 w 11761853"/>
              <a:gd name="connsiteX3273" fmla="*/ 10368555 w 11761853"/>
              <a:gd name="connsiteY3273" fmla="*/ 10368555 w 11761853"/>
              <a:gd name="connsiteX3274" fmla="*/ 10368555 w 11761853"/>
              <a:gd name="connsiteY3274" fmla="*/ 10368555 w 11761853"/>
              <a:gd name="connsiteX3275" fmla="*/ 10368555 w 11761853"/>
              <a:gd name="connsiteY3275" fmla="*/ 10368555 w 11761853"/>
              <a:gd name="connsiteX3276" fmla="*/ 10368555 w 11761853"/>
              <a:gd name="connsiteY3276" fmla="*/ 10368555 w 11761853"/>
              <a:gd name="connsiteX3277" fmla="*/ 10368555 w 11761853"/>
              <a:gd name="connsiteY3277" fmla="*/ 10368555 w 11761853"/>
              <a:gd name="connsiteX3278" fmla="*/ 10368555 w 11761853"/>
              <a:gd name="connsiteY3278" fmla="*/ 10368555 w 11761853"/>
              <a:gd name="connsiteX3279" fmla="*/ 10368555 w 11761853"/>
              <a:gd name="connsiteY3279" fmla="*/ 10368555 w 11761853"/>
              <a:gd name="connsiteX3280" fmla="*/ 10368555 w 11761853"/>
              <a:gd name="connsiteY3280" fmla="*/ 10368555 w 11761853"/>
              <a:gd name="connsiteX3281" fmla="*/ 10368555 w 11761853"/>
              <a:gd name="connsiteY3281" fmla="*/ 10368555 w 11761853"/>
              <a:gd name="connsiteX3282" fmla="*/ 10368555 w 11761853"/>
              <a:gd name="connsiteY3282" fmla="*/ 10368555 w 11761853"/>
              <a:gd name="connsiteX3283" fmla="*/ 10368555 w 11761853"/>
              <a:gd name="connsiteY3283" fmla="*/ 10368555 w 11761853"/>
              <a:gd name="connsiteX3284" fmla="*/ 10368555 w 11761853"/>
              <a:gd name="connsiteY3284" fmla="*/ 10368555 w 11761853"/>
              <a:gd name="connsiteX3285" fmla="*/ 10368555 w 11761853"/>
              <a:gd name="connsiteY3285" fmla="*/ 10368555 w 11761853"/>
              <a:gd name="connsiteX3286" fmla="*/ 10368555 w 11761853"/>
              <a:gd name="connsiteY3286" fmla="*/ 10368555 w 11761853"/>
              <a:gd name="connsiteX3287" fmla="*/ 10368555 w 11761853"/>
              <a:gd name="connsiteY3287" fmla="*/ 10368555 w 11761853"/>
              <a:gd name="connsiteX3288" fmla="*/ 10368555 w 11761853"/>
              <a:gd name="connsiteY3288" fmla="*/ 10368555 w 11761853"/>
              <a:gd name="connsiteX3289" fmla="*/ 10368555 w 11761853"/>
              <a:gd name="connsiteY3289" fmla="*/ 10368555 w 11761853"/>
              <a:gd name="connsiteX3290" fmla="*/ 10368555 w 11761853"/>
              <a:gd name="connsiteY3290" fmla="*/ 10368555 w 11761853"/>
              <a:gd name="connsiteX3291" fmla="*/ 10368555 w 11761853"/>
              <a:gd name="connsiteY3291" fmla="*/ 10368555 w 11761853"/>
              <a:gd name="connsiteX3292" fmla="*/ 10368555 w 11761853"/>
              <a:gd name="connsiteY3292" fmla="*/ 10368555 w 11761853"/>
              <a:gd name="connsiteX3293" fmla="*/ 10368555 w 11761853"/>
              <a:gd name="connsiteY3293" fmla="*/ 10368555 w 11761853"/>
              <a:gd name="connsiteX3294" fmla="*/ 10368555 w 11761853"/>
              <a:gd name="connsiteY3294" fmla="*/ 10368555 w 11761853"/>
              <a:gd name="connsiteX3295" fmla="*/ 10368555 w 11761853"/>
              <a:gd name="connsiteY3295" fmla="*/ 10368555 w 11761853"/>
              <a:gd name="connsiteX3296" fmla="*/ 10368555 w 11761853"/>
              <a:gd name="connsiteY3296" fmla="*/ 10368555 w 11761853"/>
              <a:gd name="connsiteX3297" fmla="*/ 10368555 w 11761853"/>
              <a:gd name="connsiteY3297" fmla="*/ 10368555 w 11761853"/>
              <a:gd name="connsiteX3298" fmla="*/ 10368555 w 11761853"/>
              <a:gd name="connsiteY3298" fmla="*/ 10368555 w 11761853"/>
              <a:gd name="connsiteX3299" fmla="*/ 10368555 w 11761853"/>
              <a:gd name="connsiteY3299" fmla="*/ 10368555 w 11761853"/>
              <a:gd name="connsiteX3300" fmla="*/ 10368555 w 11761853"/>
              <a:gd name="connsiteY3300" fmla="*/ 10368555 w 11761853"/>
              <a:gd name="connsiteX3301" fmla="*/ 10368555 w 11761853"/>
              <a:gd name="connsiteY3301" fmla="*/ 10368555 w 11761853"/>
              <a:gd name="connsiteX3302" fmla="*/ 10368555 w 11761853"/>
              <a:gd name="connsiteY3302" fmla="*/ 10368555 w 11761853"/>
              <a:gd name="connsiteX3303" fmla="*/ 10368555 w 11761853"/>
              <a:gd name="connsiteY3303" fmla="*/ 10368555 w 11761853"/>
              <a:gd name="connsiteX3304" fmla="*/ 10368555 w 11761853"/>
              <a:gd name="connsiteY3304" fmla="*/ 10368555 w 11761853"/>
              <a:gd name="connsiteX3305" fmla="*/ 10368555 w 11761853"/>
              <a:gd name="connsiteY3305" fmla="*/ 10368555 w 11761853"/>
              <a:gd name="connsiteX3306" fmla="*/ 10368555 w 11761853"/>
              <a:gd name="connsiteY3306" fmla="*/ 10368555 w 11761853"/>
              <a:gd name="connsiteX3307" fmla="*/ 10368555 w 11761853"/>
              <a:gd name="connsiteY3307" fmla="*/ 10368555 w 11761853"/>
              <a:gd name="connsiteX3308" fmla="*/ 10368555 w 11761853"/>
              <a:gd name="connsiteY3308" fmla="*/ 10368555 w 11761853"/>
              <a:gd name="connsiteX3309" fmla="*/ 10368555 w 11761853"/>
              <a:gd name="connsiteY3309" fmla="*/ 10368555 w 11761853"/>
              <a:gd name="connsiteX3310" fmla="*/ 10368555 w 11761853"/>
              <a:gd name="connsiteY3310" fmla="*/ 10368555 w 11761853"/>
              <a:gd name="connsiteX3311" fmla="*/ 10368555 w 11761853"/>
              <a:gd name="connsiteY3311" fmla="*/ 10368555 w 11761853"/>
              <a:gd name="connsiteX3312" fmla="*/ 10368555 w 11761853"/>
              <a:gd name="connsiteY3312" fmla="*/ 10368555 w 11761853"/>
              <a:gd name="connsiteX3313" fmla="*/ 10368555 w 11761853"/>
              <a:gd name="connsiteY3313" fmla="*/ 10368555 w 11761853"/>
              <a:gd name="connsiteX3314" fmla="*/ 10368555 w 11761853"/>
              <a:gd name="connsiteY3314" fmla="*/ 10368555 w 11761853"/>
              <a:gd name="connsiteX3315" fmla="*/ 10368555 w 11761853"/>
              <a:gd name="connsiteY3315" fmla="*/ 10368555 w 11761853"/>
              <a:gd name="connsiteX3316" fmla="*/ 10368555 w 11761853"/>
              <a:gd name="connsiteY3316" fmla="*/ 10368555 w 11761853"/>
              <a:gd name="connsiteX3317" fmla="*/ 10368555 w 11761853"/>
              <a:gd name="connsiteY3317" fmla="*/ 10368555 w 11761853"/>
              <a:gd name="connsiteX3318" fmla="*/ 10368555 w 11761853"/>
              <a:gd name="connsiteY3318" fmla="*/ 10368555 w 11761853"/>
              <a:gd name="connsiteX3319" fmla="*/ 10368555 w 11761853"/>
              <a:gd name="connsiteY3319" fmla="*/ 10368555 w 11761853"/>
              <a:gd name="connsiteX3320" fmla="*/ 10368555 w 11761853"/>
              <a:gd name="connsiteY3320" fmla="*/ 10368555 w 11761853"/>
              <a:gd name="connsiteX3321" fmla="*/ 10368555 w 11761853"/>
              <a:gd name="connsiteY3321" fmla="*/ 10368555 w 11761853"/>
              <a:gd name="connsiteX3322" fmla="*/ 10368555 w 11761853"/>
              <a:gd name="connsiteY3322" fmla="*/ 10368555 w 11761853"/>
              <a:gd name="connsiteX3323" fmla="*/ 10368555 w 11761853"/>
              <a:gd name="connsiteY3323" fmla="*/ 10368555 w 11761853"/>
              <a:gd name="connsiteX3324" fmla="*/ 10368555 w 11761853"/>
              <a:gd name="connsiteY3324" fmla="*/ 10368555 w 11761853"/>
              <a:gd name="connsiteX3325" fmla="*/ 10368555 w 11761853"/>
              <a:gd name="connsiteY3325" fmla="*/ 10368555 w 11761853"/>
              <a:gd name="connsiteX3326" fmla="*/ 10368555 w 11761853"/>
              <a:gd name="connsiteY3326" fmla="*/ 10368555 w 11761853"/>
              <a:gd name="connsiteX3327" fmla="*/ 10368555 w 11761853"/>
              <a:gd name="connsiteY3327" fmla="*/ 10368555 w 11761853"/>
              <a:gd name="connsiteX3328" fmla="*/ 10368555 w 11761853"/>
              <a:gd name="connsiteY3328" fmla="*/ 10368555 w 11761853"/>
              <a:gd name="connsiteX3329" fmla="*/ 10368555 w 11761853"/>
              <a:gd name="connsiteY3329" fmla="*/ 10368555 w 11761853"/>
              <a:gd name="connsiteX3330" fmla="*/ 10368555 w 11761853"/>
              <a:gd name="connsiteY3330" fmla="*/ 10368555 w 11761853"/>
              <a:gd name="connsiteX3331" fmla="*/ 10368555 w 11761853"/>
              <a:gd name="connsiteY3331" fmla="*/ 10368555 w 11761853"/>
              <a:gd name="connsiteX3332" fmla="*/ 10368555 w 11761853"/>
              <a:gd name="connsiteY3332" fmla="*/ 10368555 w 11761853"/>
              <a:gd name="connsiteX3333" fmla="*/ 10368555 w 11761853"/>
              <a:gd name="connsiteY3333" fmla="*/ 10368555 w 11761853"/>
              <a:gd name="connsiteX3334" fmla="*/ 10368555 w 11761853"/>
              <a:gd name="connsiteY3334" fmla="*/ 10368555 w 11761853"/>
              <a:gd name="connsiteX3335" fmla="*/ 10368555 w 11761853"/>
              <a:gd name="connsiteY3335" fmla="*/ 10368555 w 11761853"/>
              <a:gd name="connsiteX3336" fmla="*/ 10368555 w 11761853"/>
              <a:gd name="connsiteY3336" fmla="*/ 10368555 w 11761853"/>
              <a:gd name="connsiteX3337" fmla="*/ 10368555 w 11761853"/>
              <a:gd name="connsiteY3337" fmla="*/ 10368555 w 11761853"/>
              <a:gd name="connsiteX3338" fmla="*/ 10368555 w 11761853"/>
              <a:gd name="connsiteY3338" fmla="*/ 10368555 w 11761853"/>
              <a:gd name="connsiteX3339" fmla="*/ 10368555 w 11761853"/>
              <a:gd name="connsiteY3339" fmla="*/ 10368555 w 11761853"/>
              <a:gd name="connsiteX3340" fmla="*/ 10368555 w 11761853"/>
              <a:gd name="connsiteY3340" fmla="*/ 10368555 w 11761853"/>
              <a:gd name="connsiteX3341" fmla="*/ 10368555 w 11761853"/>
              <a:gd name="connsiteY3341" fmla="*/ 10368555 w 11761853"/>
              <a:gd name="connsiteX3342" fmla="*/ 10368555 w 11761853"/>
              <a:gd name="connsiteY3342" fmla="*/ 10368555 w 11761853"/>
              <a:gd name="connsiteX3343" fmla="*/ 10368555 w 11761853"/>
              <a:gd name="connsiteY3343" fmla="*/ 10368555 w 11761853"/>
              <a:gd name="connsiteX3344" fmla="*/ 10368555 w 11761853"/>
              <a:gd name="connsiteY3344" fmla="*/ 10368555 w 11761853"/>
              <a:gd name="connsiteX3345" fmla="*/ 10368555 w 11761853"/>
              <a:gd name="connsiteY3345" fmla="*/ 10368555 w 11761853"/>
              <a:gd name="connsiteX3346" fmla="*/ 10368555 w 11761853"/>
              <a:gd name="connsiteY3346" fmla="*/ 10368555 w 11761853"/>
              <a:gd name="connsiteX3347" fmla="*/ 10368555 w 11761853"/>
              <a:gd name="connsiteY3347" fmla="*/ 10368555 w 11761853"/>
              <a:gd name="connsiteX3348" fmla="*/ 10368555 w 11761853"/>
              <a:gd name="connsiteY3348" fmla="*/ 10368555 w 11761853"/>
              <a:gd name="connsiteX3349" fmla="*/ 10368555 w 11761853"/>
              <a:gd name="connsiteY3349" fmla="*/ 10368555 w 11761853"/>
              <a:gd name="connsiteX3350" fmla="*/ 10368555 w 11761853"/>
              <a:gd name="connsiteY3350" fmla="*/ 10368555 w 11761853"/>
              <a:gd name="connsiteX3351" fmla="*/ 10368555 w 11761853"/>
              <a:gd name="connsiteY3351" fmla="*/ 10368555 w 11761853"/>
              <a:gd name="connsiteX3352" fmla="*/ 10368555 w 11761853"/>
              <a:gd name="connsiteY3352" fmla="*/ 10368555 w 11761853"/>
              <a:gd name="connsiteX3353" fmla="*/ 10368555 w 11761853"/>
              <a:gd name="connsiteY3353" fmla="*/ 10368555 w 11761853"/>
              <a:gd name="connsiteX3354" fmla="*/ 10368555 w 11761853"/>
              <a:gd name="connsiteY3354" fmla="*/ 10368555 w 11761853"/>
              <a:gd name="connsiteX3355" fmla="*/ 10368555 w 11761853"/>
              <a:gd name="connsiteY3355" fmla="*/ 10368555 w 11761853"/>
              <a:gd name="connsiteX3356" fmla="*/ 10368555 w 11761853"/>
              <a:gd name="connsiteY3356" fmla="*/ 10368555 w 11761853"/>
              <a:gd name="connsiteX3357" fmla="*/ 10368555 w 11761853"/>
              <a:gd name="connsiteY3357" fmla="*/ 10368555 w 11761853"/>
              <a:gd name="connsiteX3358" fmla="*/ 10368555 w 11761853"/>
              <a:gd name="connsiteY3358" fmla="*/ 10368555 w 11761853"/>
              <a:gd name="connsiteX3359" fmla="*/ 10368555 w 11761853"/>
              <a:gd name="connsiteY3359" fmla="*/ 10368555 w 11761853"/>
              <a:gd name="connsiteX3360" fmla="*/ 10368555 w 11761853"/>
              <a:gd name="connsiteY3360" fmla="*/ 10368555 w 11761853"/>
              <a:gd name="connsiteX3361" fmla="*/ 10368555 w 11761853"/>
              <a:gd name="connsiteY3361" fmla="*/ 10368555 w 11761853"/>
              <a:gd name="connsiteX3362" fmla="*/ 10368555 w 11761853"/>
              <a:gd name="connsiteY3362" fmla="*/ 10368555 w 11761853"/>
              <a:gd name="connsiteX3363" fmla="*/ 10368555 w 11761853"/>
              <a:gd name="connsiteY3363" fmla="*/ 10368555 w 11761853"/>
              <a:gd name="connsiteX3364" fmla="*/ 10368555 w 11761853"/>
              <a:gd name="connsiteY3364" fmla="*/ 10368555 w 11761853"/>
              <a:gd name="connsiteX3365" fmla="*/ 10368555 w 11761853"/>
              <a:gd name="connsiteY3365" fmla="*/ 10368555 w 11761853"/>
              <a:gd name="connsiteX3366" fmla="*/ 10368555 w 11761853"/>
              <a:gd name="connsiteY3366" fmla="*/ 10368555 w 11761853"/>
              <a:gd name="connsiteX3367" fmla="*/ 10368555 w 11761853"/>
              <a:gd name="connsiteY3367" fmla="*/ 10368555 w 11761853"/>
              <a:gd name="connsiteX3368" fmla="*/ 10368555 w 11761853"/>
              <a:gd name="connsiteY3368" fmla="*/ 10368555 w 11761853"/>
              <a:gd name="connsiteX3369" fmla="*/ 10368555 w 11761853"/>
              <a:gd name="connsiteY3369" fmla="*/ 10368555 w 11761853"/>
              <a:gd name="connsiteX3370" fmla="*/ 10368555 w 11761853"/>
              <a:gd name="connsiteY3370" fmla="*/ 10368555 w 11761853"/>
              <a:gd name="connsiteX3371" fmla="*/ 10368555 w 11761853"/>
              <a:gd name="connsiteY3371" fmla="*/ 10368555 w 11761853"/>
              <a:gd name="connsiteX3372" fmla="*/ 10368555 w 11761853"/>
              <a:gd name="connsiteY3372" fmla="*/ 10368555 w 11761853"/>
              <a:gd name="connsiteX3373" fmla="*/ 10368555 w 11761853"/>
              <a:gd name="connsiteY3373" fmla="*/ 10368555 w 11761853"/>
              <a:gd name="connsiteX3374" fmla="*/ 10368555 w 11761853"/>
              <a:gd name="connsiteY3374" fmla="*/ 10368555 w 11761853"/>
              <a:gd name="connsiteX3375" fmla="*/ 10368555 w 11761853"/>
              <a:gd name="connsiteY3375" fmla="*/ 10368555 w 11761853"/>
              <a:gd name="connsiteX3376" fmla="*/ 10368555 w 11761853"/>
              <a:gd name="connsiteY3376" fmla="*/ 10368555 w 11761853"/>
              <a:gd name="connsiteX3377" fmla="*/ 10368555 w 11761853"/>
              <a:gd name="connsiteY3377" fmla="*/ 10368555 w 11761853"/>
              <a:gd name="connsiteX3378" fmla="*/ 10368555 w 11761853"/>
              <a:gd name="connsiteY3378" fmla="*/ 10368555 w 11761853"/>
              <a:gd name="connsiteX3379" fmla="*/ 10368555 w 11761853"/>
              <a:gd name="connsiteY3379" fmla="*/ 10368555 w 11761853"/>
              <a:gd name="connsiteX3380" fmla="*/ 10368555 w 11761853"/>
              <a:gd name="connsiteY3380" fmla="*/ 10368555 w 11761853"/>
              <a:gd name="connsiteX3381" fmla="*/ 10368555 w 11761853"/>
              <a:gd name="connsiteY3381" fmla="*/ 10368555 w 11761853"/>
              <a:gd name="connsiteX3382" fmla="*/ 10368555 w 11761853"/>
              <a:gd name="connsiteY3382" fmla="*/ 10368555 w 11761853"/>
              <a:gd name="connsiteX3383" fmla="*/ 10368555 w 11761853"/>
              <a:gd name="connsiteY3383" fmla="*/ 10368555 w 11761853"/>
              <a:gd name="connsiteX3384" fmla="*/ 10368555 w 11761853"/>
              <a:gd name="connsiteY3384" fmla="*/ 10368555 w 11761853"/>
              <a:gd name="connsiteX3385" fmla="*/ 10368555 w 11761853"/>
              <a:gd name="connsiteY3385" fmla="*/ 10368555 w 11761853"/>
              <a:gd name="connsiteX3386" fmla="*/ 10368555 w 11761853"/>
              <a:gd name="connsiteY3386" fmla="*/ 10368555 w 11761853"/>
              <a:gd name="connsiteX3387" fmla="*/ 10368555 w 11761853"/>
              <a:gd name="connsiteY3387" fmla="*/ 10368555 w 11761853"/>
              <a:gd name="connsiteX3388" fmla="*/ 10368555 w 11761853"/>
              <a:gd name="connsiteY3388" fmla="*/ 10368555 w 11761853"/>
              <a:gd name="connsiteX3389" fmla="*/ 10368555 w 11761853"/>
              <a:gd name="connsiteY3389" fmla="*/ 10368555 w 11761853"/>
              <a:gd name="connsiteX3390" fmla="*/ 10368555 w 11761853"/>
              <a:gd name="connsiteY3390" fmla="*/ 10368555 w 11761853"/>
              <a:gd name="connsiteX3391" fmla="*/ 10368555 w 11761853"/>
              <a:gd name="connsiteY3391" fmla="*/ 10368555 w 11761853"/>
              <a:gd name="connsiteX3392" fmla="*/ 10368555 w 11761853"/>
              <a:gd name="connsiteY3392" fmla="*/ 10368555 w 11761853"/>
              <a:gd name="connsiteX3393" fmla="*/ 10368555 w 11761853"/>
              <a:gd name="connsiteY3393" fmla="*/ 10368555 w 11761853"/>
              <a:gd name="connsiteX3394" fmla="*/ 10368555 w 11761853"/>
              <a:gd name="connsiteY3394" fmla="*/ 10368555 w 11761853"/>
              <a:gd name="connsiteX3395" fmla="*/ 10368555 w 11761853"/>
              <a:gd name="connsiteY3395" fmla="*/ 10368555 w 11761853"/>
              <a:gd name="connsiteX3396" fmla="*/ 10368555 w 11761853"/>
              <a:gd name="connsiteY3396" fmla="*/ 10368555 w 11761853"/>
              <a:gd name="connsiteX3397" fmla="*/ 10368555 w 11761853"/>
              <a:gd name="connsiteY3397" fmla="*/ 10368555 w 11761853"/>
              <a:gd name="connsiteX3398" fmla="*/ 10368555 w 11761853"/>
              <a:gd name="connsiteY3398" fmla="*/ 10368555 w 11761853"/>
              <a:gd name="connsiteX3399" fmla="*/ 10368555 w 11761853"/>
              <a:gd name="connsiteY3399" fmla="*/ 10368555 w 11761853"/>
              <a:gd name="connsiteX3400" fmla="*/ 10368555 w 11761853"/>
              <a:gd name="connsiteY3400" fmla="*/ 10368555 w 11761853"/>
              <a:gd name="connsiteX3401" fmla="*/ 10368555 w 11761853"/>
              <a:gd name="connsiteY3401" fmla="*/ 10368555 w 11761853"/>
              <a:gd name="connsiteX3402" fmla="*/ 10368555 w 11761853"/>
              <a:gd name="connsiteY3402" fmla="*/ 10368555 w 11761853"/>
              <a:gd name="connsiteX3403" fmla="*/ 10368555 w 11761853"/>
              <a:gd name="connsiteY3403" fmla="*/ 10368555 w 11761853"/>
              <a:gd name="connsiteX3404" fmla="*/ 10368555 w 11761853"/>
              <a:gd name="connsiteY3404" fmla="*/ 10368555 w 11761853"/>
              <a:gd name="connsiteX3405" fmla="*/ 10368555 w 11761853"/>
              <a:gd name="connsiteY3405" fmla="*/ 10368555 w 11761853"/>
              <a:gd name="connsiteX3406" fmla="*/ 10368555 w 11761853"/>
              <a:gd name="connsiteY3406" fmla="*/ 10368555 w 11761853"/>
              <a:gd name="connsiteX3407" fmla="*/ 10368555 w 11761853"/>
              <a:gd name="connsiteY3407" fmla="*/ 10368555 w 11761853"/>
              <a:gd name="connsiteX3408" fmla="*/ 10368555 w 11761853"/>
              <a:gd name="connsiteY3408" fmla="*/ 10368555 w 11761853"/>
              <a:gd name="connsiteX3409" fmla="*/ 10368555 w 11761853"/>
              <a:gd name="connsiteY3409" fmla="*/ 10368555 w 11761853"/>
              <a:gd name="connsiteX3410" fmla="*/ 10368555 w 11761853"/>
              <a:gd name="connsiteY3410" fmla="*/ 10368555 w 11761853"/>
              <a:gd name="connsiteX3411" fmla="*/ 10368555 w 11761853"/>
              <a:gd name="connsiteY3411" fmla="*/ 10368555 w 11761853"/>
              <a:gd name="connsiteX3412" fmla="*/ 10368555 w 11761853"/>
              <a:gd name="connsiteY3412" fmla="*/ 10368555 w 11761853"/>
              <a:gd name="connsiteX3413" fmla="*/ 10368555 w 11761853"/>
              <a:gd name="connsiteY3413" fmla="*/ 10368555 w 11761853"/>
              <a:gd name="connsiteX3414" fmla="*/ 10368555 w 11761853"/>
              <a:gd name="connsiteY3414" fmla="*/ 10368555 w 11761853"/>
              <a:gd name="connsiteX3415" fmla="*/ 10368555 w 11761853"/>
              <a:gd name="connsiteY3415" fmla="*/ 10368555 w 11761853"/>
              <a:gd name="connsiteX3416" fmla="*/ 10368555 w 11761853"/>
              <a:gd name="connsiteY3416" fmla="*/ 10368555 w 11761853"/>
              <a:gd name="connsiteX3417" fmla="*/ 10368555 w 11761853"/>
              <a:gd name="connsiteY3417" fmla="*/ 10368555 w 11761853"/>
              <a:gd name="connsiteX3418" fmla="*/ 10368555 w 11761853"/>
              <a:gd name="connsiteY3418" fmla="*/ 10368555 w 11761853"/>
              <a:gd name="connsiteX3419" fmla="*/ 10368555 w 11761853"/>
              <a:gd name="connsiteY3419" fmla="*/ 10368555 w 11761853"/>
              <a:gd name="connsiteX3420" fmla="*/ 10368555 w 11761853"/>
              <a:gd name="connsiteY3420" fmla="*/ 10368555 w 11761853"/>
              <a:gd name="connsiteX3421" fmla="*/ 10368555 w 11761853"/>
              <a:gd name="connsiteY3421" fmla="*/ 10368555 w 11761853"/>
              <a:gd name="connsiteX3422" fmla="*/ 10368555 w 11761853"/>
              <a:gd name="connsiteY3422" fmla="*/ 10368555 w 11761853"/>
              <a:gd name="connsiteX3423" fmla="*/ 10368555 w 11761853"/>
              <a:gd name="connsiteY3423" fmla="*/ 10368555 w 11761853"/>
              <a:gd name="connsiteX3424" fmla="*/ 10368555 w 11761853"/>
              <a:gd name="connsiteY3424" fmla="*/ 10368555 w 11761853"/>
              <a:gd name="connsiteX3425" fmla="*/ 10368555 w 11761853"/>
              <a:gd name="connsiteY3425" fmla="*/ 10368555 w 11761853"/>
              <a:gd name="connsiteX3426" fmla="*/ 10368555 w 11761853"/>
              <a:gd name="connsiteY3426" fmla="*/ 10368555 w 11761853"/>
              <a:gd name="connsiteX3427" fmla="*/ 10368555 w 11761853"/>
              <a:gd name="connsiteY3427" fmla="*/ 10368555 w 11761853"/>
              <a:gd name="connsiteX3428" fmla="*/ 10368555 w 11761853"/>
              <a:gd name="connsiteY3428" fmla="*/ 10368555 w 11761853"/>
              <a:gd name="connsiteX3429" fmla="*/ 10368555 w 11761853"/>
              <a:gd name="connsiteY3429" fmla="*/ 10368555 w 11761853"/>
              <a:gd name="connsiteX3430" fmla="*/ 10368555 w 11761853"/>
              <a:gd name="connsiteY3430" fmla="*/ 10368555 w 11761853"/>
              <a:gd name="connsiteX3431" fmla="*/ 10368555 w 11761853"/>
              <a:gd name="connsiteY3431" fmla="*/ 10368555 w 11761853"/>
              <a:gd name="connsiteX3432" fmla="*/ 10368555 w 11761853"/>
              <a:gd name="connsiteY3432" fmla="*/ 10368555 w 11761853"/>
              <a:gd name="connsiteX3433" fmla="*/ 10368555 w 11761853"/>
              <a:gd name="connsiteY3433" fmla="*/ 10368555 w 11761853"/>
              <a:gd name="connsiteX3434" fmla="*/ 10368555 w 11761853"/>
              <a:gd name="connsiteY3434" fmla="*/ 10368555 w 11761853"/>
              <a:gd name="connsiteX3435" fmla="*/ 10368555 w 11761853"/>
              <a:gd name="connsiteY3435" fmla="*/ 10368555 w 11761853"/>
              <a:gd name="connsiteX3436" fmla="*/ 10368555 w 11761853"/>
              <a:gd name="connsiteY3436" fmla="*/ 10368555 w 11761853"/>
              <a:gd name="connsiteX3437" fmla="*/ 10368555 w 11761853"/>
              <a:gd name="connsiteY3437" fmla="*/ 10368555 w 11761853"/>
              <a:gd name="connsiteX3438" fmla="*/ 10368555 w 11761853"/>
              <a:gd name="connsiteY3438" fmla="*/ 10368555 w 11761853"/>
              <a:gd name="connsiteX3439" fmla="*/ 10368555 w 11761853"/>
              <a:gd name="connsiteY3439" fmla="*/ 10368555 w 11761853"/>
              <a:gd name="connsiteX3440" fmla="*/ 10368555 w 11761853"/>
              <a:gd name="connsiteY3440" fmla="*/ 10368555 w 11761853"/>
              <a:gd name="connsiteX3441" fmla="*/ 10368555 w 11761853"/>
              <a:gd name="connsiteY3441" fmla="*/ 10368555 w 11761853"/>
              <a:gd name="connsiteX3442" fmla="*/ 10368555 w 11761853"/>
              <a:gd name="connsiteY3442" fmla="*/ 10368555 w 11761853"/>
              <a:gd name="connsiteX3443" fmla="*/ 10368555 w 11761853"/>
              <a:gd name="connsiteY3443" fmla="*/ 10368555 w 11761853"/>
              <a:gd name="connsiteX3444" fmla="*/ 10368555 w 11761853"/>
              <a:gd name="connsiteY3444" fmla="*/ 10368555 w 11761853"/>
              <a:gd name="connsiteX3445" fmla="*/ 10368555 w 11761853"/>
              <a:gd name="connsiteY3445" fmla="*/ 10368555 w 11761853"/>
              <a:gd name="connsiteX3446" fmla="*/ 10368555 w 11761853"/>
              <a:gd name="connsiteY3446" fmla="*/ 10368555 w 11761853"/>
              <a:gd name="connsiteX3447" fmla="*/ 10368555 w 11761853"/>
              <a:gd name="connsiteY3447" fmla="*/ 10368555 w 11761853"/>
              <a:gd name="connsiteX3448" fmla="*/ 10368555 w 11761853"/>
              <a:gd name="connsiteY3448" fmla="*/ 10368555 w 11761853"/>
              <a:gd name="connsiteX3449" fmla="*/ 10368555 w 11761853"/>
              <a:gd name="connsiteY3449" fmla="*/ 10368555 w 11761853"/>
              <a:gd name="connsiteX3450" fmla="*/ 10368555 w 11761853"/>
              <a:gd name="connsiteY3450" fmla="*/ 10368555 w 11761853"/>
              <a:gd name="connsiteX3451" fmla="*/ 10368555 w 11761853"/>
              <a:gd name="connsiteY3451" fmla="*/ 10368555 w 11761853"/>
              <a:gd name="connsiteX3452" fmla="*/ 10368555 w 11761853"/>
              <a:gd name="connsiteY3452" fmla="*/ 10368555 w 11761853"/>
              <a:gd name="connsiteX3453" fmla="*/ 10368555 w 11761853"/>
              <a:gd name="connsiteY3453" fmla="*/ 10368555 w 11761853"/>
              <a:gd name="connsiteX3454" fmla="*/ 10368555 w 11761853"/>
              <a:gd name="connsiteY3454" fmla="*/ 10368555 w 11761853"/>
              <a:gd name="connsiteX3455" fmla="*/ 10368555 w 11761853"/>
              <a:gd name="connsiteY3455" fmla="*/ 10368555 w 11761853"/>
              <a:gd name="connsiteX3456" fmla="*/ 10368555 w 11761853"/>
              <a:gd name="connsiteY3456" fmla="*/ 10368555 w 11761853"/>
              <a:gd name="connsiteX3457" fmla="*/ 10368555 w 11761853"/>
              <a:gd name="connsiteY3457" fmla="*/ 10368555 w 11761853"/>
              <a:gd name="connsiteX3458" fmla="*/ 10368555 w 11761853"/>
              <a:gd name="connsiteY3458" fmla="*/ 10368555 w 11761853"/>
              <a:gd name="connsiteX3459" fmla="*/ 10368555 w 11761853"/>
              <a:gd name="connsiteY3459" fmla="*/ 10368555 w 11761853"/>
              <a:gd name="connsiteX3460" fmla="*/ 10368555 w 11761853"/>
              <a:gd name="connsiteY3460" fmla="*/ 10368555 w 11761853"/>
              <a:gd name="connsiteX3461" fmla="*/ 10368555 w 11761853"/>
              <a:gd name="connsiteY3461" fmla="*/ 10368555 w 11761853"/>
              <a:gd name="connsiteX3462" fmla="*/ 10368555 w 11761853"/>
              <a:gd name="connsiteY3462" fmla="*/ 10368555 w 11761853"/>
              <a:gd name="connsiteX3463" fmla="*/ 10368555 w 11761853"/>
              <a:gd name="connsiteY3463" fmla="*/ 10368555 w 11761853"/>
              <a:gd name="connsiteX3464" fmla="*/ 10368555 w 11761853"/>
              <a:gd name="connsiteY3464" fmla="*/ 10368555 w 11761853"/>
              <a:gd name="connsiteX3465" fmla="*/ 10368555 w 11761853"/>
              <a:gd name="connsiteY3465" fmla="*/ 10368555 w 11761853"/>
              <a:gd name="connsiteX3466" fmla="*/ 10368555 w 11761853"/>
              <a:gd name="connsiteY3466" fmla="*/ 10368555 w 11761853"/>
              <a:gd name="connsiteX3467" fmla="*/ 10368555 w 11761853"/>
              <a:gd name="connsiteY3467" fmla="*/ 10368555 w 11761853"/>
              <a:gd name="connsiteX3468" fmla="*/ 10368555 w 11761853"/>
              <a:gd name="connsiteY3468" fmla="*/ 10368555 w 11761853"/>
              <a:gd name="connsiteX3469" fmla="*/ 10368555 w 11761853"/>
              <a:gd name="connsiteY3469" fmla="*/ 10368555 w 11761853"/>
              <a:gd name="connsiteX3470" fmla="*/ 10368555 w 11761853"/>
              <a:gd name="connsiteY3470" fmla="*/ 10368555 w 11761853"/>
              <a:gd name="connsiteX3471" fmla="*/ 10368555 w 11761853"/>
              <a:gd name="connsiteY3471" fmla="*/ 10368555 w 11761853"/>
              <a:gd name="connsiteX3472" fmla="*/ 10368555 w 11761853"/>
              <a:gd name="connsiteY3472" fmla="*/ 10368555 w 11761853"/>
              <a:gd name="connsiteX3473" fmla="*/ 10368555 w 11761853"/>
              <a:gd name="connsiteY3473" fmla="*/ 10368555 w 11761853"/>
              <a:gd name="connsiteX3474" fmla="*/ 10368555 w 11761853"/>
              <a:gd name="connsiteY3474" fmla="*/ 10368555 w 11761853"/>
              <a:gd name="connsiteX3475" fmla="*/ 10368555 w 11761853"/>
              <a:gd name="connsiteY3475" fmla="*/ 10368555 w 11761853"/>
              <a:gd name="connsiteX3476" fmla="*/ 10368555 w 11761853"/>
              <a:gd name="connsiteY3476" fmla="*/ 10368555 w 11761853"/>
              <a:gd name="connsiteX3477" fmla="*/ 10368555 w 11761853"/>
              <a:gd name="connsiteY3477" fmla="*/ 10368555 w 11761853"/>
              <a:gd name="connsiteX3478" fmla="*/ 10368555 w 11761853"/>
              <a:gd name="connsiteY3478" fmla="*/ 10368555 w 11761853"/>
              <a:gd name="connsiteX3479" fmla="*/ 10368555 w 11761853"/>
              <a:gd name="connsiteY3479" fmla="*/ 10368555 w 11761853"/>
              <a:gd name="connsiteX3480" fmla="*/ 10368555 w 11761853"/>
              <a:gd name="connsiteY3480" fmla="*/ 10368555 w 11761853"/>
              <a:gd name="connsiteX3481" fmla="*/ 10368555 w 11761853"/>
              <a:gd name="connsiteY3481" fmla="*/ 10368555 w 11761853"/>
              <a:gd name="connsiteX3482" fmla="*/ 10368555 w 11761853"/>
              <a:gd name="connsiteY3482" fmla="*/ 10368555 w 11761853"/>
              <a:gd name="connsiteX3483" fmla="*/ 10368555 w 11761853"/>
              <a:gd name="connsiteY3483" fmla="*/ 10368555 w 11761853"/>
              <a:gd name="connsiteX3484" fmla="*/ 10368555 w 11761853"/>
              <a:gd name="connsiteY3484" fmla="*/ 10368555 w 11761853"/>
              <a:gd name="connsiteX3485" fmla="*/ 10368555 w 11761853"/>
              <a:gd name="connsiteY3485" fmla="*/ 10368555 w 11761853"/>
              <a:gd name="connsiteX3486" fmla="*/ 10368555 w 11761853"/>
              <a:gd name="connsiteY3486" fmla="*/ 10368555 w 11761853"/>
              <a:gd name="connsiteX3487" fmla="*/ 10368555 w 11761853"/>
              <a:gd name="connsiteY3487" fmla="*/ 10368555 w 11761853"/>
              <a:gd name="connsiteX3488" fmla="*/ 10368555 w 11761853"/>
              <a:gd name="connsiteY3488" fmla="*/ 10368555 w 11761853"/>
              <a:gd name="connsiteX3489" fmla="*/ 10368555 w 11761853"/>
              <a:gd name="connsiteY3489" fmla="*/ 10368555 w 11761853"/>
              <a:gd name="connsiteX3490" fmla="*/ 10368555 w 11761853"/>
              <a:gd name="connsiteY3490" fmla="*/ 10368555 w 11761853"/>
              <a:gd name="connsiteX3491" fmla="*/ 10368555 w 11761853"/>
              <a:gd name="connsiteY3491" fmla="*/ 10368555 w 11761853"/>
              <a:gd name="connsiteX3492" fmla="*/ 10368555 w 11761853"/>
              <a:gd name="connsiteY3492" fmla="*/ 10368555 w 11761853"/>
              <a:gd name="connsiteX3493" fmla="*/ 10368555 w 11761853"/>
              <a:gd name="connsiteY3493" fmla="*/ 10368555 w 11761853"/>
              <a:gd name="connsiteX3494" fmla="*/ 10368555 w 11761853"/>
              <a:gd name="connsiteY3494" fmla="*/ 10368555 w 11761853"/>
              <a:gd name="connsiteX3495" fmla="*/ 10368555 w 11761853"/>
              <a:gd name="connsiteY3495" fmla="*/ 10368555 w 11761853"/>
              <a:gd name="connsiteX3496" fmla="*/ 10368555 w 11761853"/>
              <a:gd name="connsiteY3496" fmla="*/ 10368555 w 11761853"/>
              <a:gd name="connsiteX3497" fmla="*/ 10368555 w 11761853"/>
              <a:gd name="connsiteY3497" fmla="*/ 10368555 w 11761853"/>
              <a:gd name="connsiteX3498" fmla="*/ 10368555 w 11761853"/>
              <a:gd name="connsiteY3498" fmla="*/ 10368555 w 11761853"/>
              <a:gd name="connsiteX3499" fmla="*/ 10368555 w 11761853"/>
              <a:gd name="connsiteY3499" fmla="*/ 10368555 w 11761853"/>
              <a:gd name="connsiteX3500" fmla="*/ 10368555 w 11761853"/>
              <a:gd name="connsiteY3500" fmla="*/ 10368555 w 11761853"/>
              <a:gd name="connsiteX3501" fmla="*/ 10368555 w 11761853"/>
              <a:gd name="connsiteY3501" fmla="*/ 10368555 w 11761853"/>
              <a:gd name="connsiteX3502" fmla="*/ 10368555 w 11761853"/>
              <a:gd name="connsiteY3502" fmla="*/ 10368555 w 11761853"/>
              <a:gd name="connsiteX3503" fmla="*/ 10368555 w 11761853"/>
              <a:gd name="connsiteY3503" fmla="*/ 10368555 w 11761853"/>
              <a:gd name="connsiteX3504" fmla="*/ 10368555 w 11761853"/>
              <a:gd name="connsiteY3504" fmla="*/ 10368555 w 11761853"/>
              <a:gd name="connsiteX3505" fmla="*/ 10368555 w 11761853"/>
              <a:gd name="connsiteY3505" fmla="*/ 10368555 w 11761853"/>
              <a:gd name="connsiteX3506" fmla="*/ 10368555 w 11761853"/>
              <a:gd name="connsiteY3506" fmla="*/ 10368555 w 11761853"/>
              <a:gd name="connsiteX3507" fmla="*/ 10368555 w 11761853"/>
              <a:gd name="connsiteY3507" fmla="*/ 10368555 w 11761853"/>
              <a:gd name="connsiteX3508" fmla="*/ 10368555 w 11761853"/>
              <a:gd name="connsiteY3508" fmla="*/ 10368555 w 11761853"/>
              <a:gd name="connsiteX3509" fmla="*/ 10368555 w 11761853"/>
              <a:gd name="connsiteY3509" fmla="*/ 10368555 w 11761853"/>
              <a:gd name="connsiteX3510" fmla="*/ 10368555 w 11761853"/>
              <a:gd name="connsiteY3510" fmla="*/ 10368555 w 11761853"/>
              <a:gd name="connsiteX3511" fmla="*/ 10368555 w 11761853"/>
              <a:gd name="connsiteY3511" fmla="*/ 10368555 w 11761853"/>
              <a:gd name="connsiteX3512" fmla="*/ 10368555 w 11761853"/>
              <a:gd name="connsiteY3512" fmla="*/ 10368555 w 11761853"/>
              <a:gd name="connsiteX3513" fmla="*/ 10368555 w 11761853"/>
              <a:gd name="connsiteY3513" fmla="*/ 10368555 w 11761853"/>
              <a:gd name="connsiteX3514" fmla="*/ 10368555 w 11761853"/>
              <a:gd name="connsiteY3514" fmla="*/ 10368555 w 11761853"/>
              <a:gd name="connsiteX3515" fmla="*/ 10368555 w 11761853"/>
              <a:gd name="connsiteY3515" fmla="*/ 10368555 w 11761853"/>
              <a:gd name="connsiteX3516" fmla="*/ 10368555 w 11761853"/>
              <a:gd name="connsiteY3516" fmla="*/ 10368555 w 11761853"/>
              <a:gd name="connsiteX3517" fmla="*/ 10368555 w 11761853"/>
              <a:gd name="connsiteY3517" fmla="*/ 10368555 w 11761853"/>
              <a:gd name="connsiteX3518" fmla="*/ 10368555 w 11761853"/>
              <a:gd name="connsiteY3518" fmla="*/ 10368555 w 11761853"/>
              <a:gd name="connsiteX3519" fmla="*/ 10368555 w 11761853"/>
              <a:gd name="connsiteY3519" fmla="*/ 10368555 w 11761853"/>
              <a:gd name="connsiteX3520" fmla="*/ 10368555 w 11761853"/>
              <a:gd name="connsiteY3520" fmla="*/ 10368555 w 11761853"/>
              <a:gd name="connsiteX3521" fmla="*/ 10368555 w 11761853"/>
              <a:gd name="connsiteY3521" fmla="*/ 10368555 w 11761853"/>
              <a:gd name="connsiteX3522" fmla="*/ 10368555 w 11761853"/>
              <a:gd name="connsiteY3522" fmla="*/ 10368555 w 11761853"/>
              <a:gd name="connsiteX3523" fmla="*/ 10368555 w 11761853"/>
              <a:gd name="connsiteY3523" fmla="*/ 10368555 w 11761853"/>
              <a:gd name="connsiteX3524" fmla="*/ 10368555 w 11761853"/>
              <a:gd name="connsiteY3524" fmla="*/ 10368555 w 11761853"/>
              <a:gd name="connsiteX3525" fmla="*/ 10368555 w 11761853"/>
              <a:gd name="connsiteY3525" fmla="*/ 10368555 w 11761853"/>
              <a:gd name="connsiteX3526" fmla="*/ 10368555 w 11761853"/>
              <a:gd name="connsiteY3526" fmla="*/ 10368555 w 11761853"/>
              <a:gd name="connsiteX3527" fmla="*/ 10368555 w 11761853"/>
              <a:gd name="connsiteY3527" fmla="*/ 10368555 w 11761853"/>
              <a:gd name="connsiteX3528" fmla="*/ 10368555 w 11761853"/>
              <a:gd name="connsiteY3528" fmla="*/ 10368555 w 11761853"/>
              <a:gd name="connsiteX3529" fmla="*/ 10368555 w 11761853"/>
              <a:gd name="connsiteY3529" fmla="*/ 10368555 w 11761853"/>
              <a:gd name="connsiteX3530" fmla="*/ 10368555 w 11761853"/>
              <a:gd name="connsiteY3530" fmla="*/ 10368555 w 11761853"/>
              <a:gd name="connsiteX3531" fmla="*/ 10368555 w 11761853"/>
              <a:gd name="connsiteY3531" fmla="*/ 10368555 w 11761853"/>
              <a:gd name="connsiteX3532" fmla="*/ 10368555 w 11761853"/>
              <a:gd name="connsiteY3532" fmla="*/ 10368555 w 11761853"/>
              <a:gd name="connsiteX3533" fmla="*/ 10368555 w 11761853"/>
              <a:gd name="connsiteY3533" fmla="*/ 10368555 w 11761853"/>
              <a:gd name="connsiteX3534" fmla="*/ 10368555 w 11761853"/>
              <a:gd name="connsiteY3534" fmla="*/ 10368555 w 11761853"/>
              <a:gd name="connsiteX3535" fmla="*/ 10368555 w 11761853"/>
              <a:gd name="connsiteY3535" fmla="*/ 10368555 w 11761853"/>
              <a:gd name="connsiteX3536" fmla="*/ 10368555 w 11761853"/>
              <a:gd name="connsiteY3536" fmla="*/ 10368555 w 11761853"/>
              <a:gd name="connsiteX3537" fmla="*/ 10368555 w 11761853"/>
              <a:gd name="connsiteY3537" fmla="*/ 10368555 w 11761853"/>
              <a:gd name="connsiteX3538" fmla="*/ 10368555 w 11761853"/>
              <a:gd name="connsiteY3538" fmla="*/ 10368555 w 11761853"/>
              <a:gd name="connsiteX3539" fmla="*/ 10368555 w 11761853"/>
              <a:gd name="connsiteY3539" fmla="*/ 10368555 w 11761853"/>
              <a:gd name="connsiteX3540" fmla="*/ 10368555 w 11761853"/>
              <a:gd name="connsiteY3540" fmla="*/ 10368555 w 11761853"/>
              <a:gd name="connsiteX3541" fmla="*/ 10368555 w 11761853"/>
              <a:gd name="connsiteY3541" fmla="*/ 10368555 w 11761853"/>
              <a:gd name="connsiteX3542" fmla="*/ 10368555 w 11761853"/>
              <a:gd name="connsiteY3542" fmla="*/ 10368555 w 11761853"/>
              <a:gd name="connsiteX3543" fmla="*/ 10368555 w 11761853"/>
              <a:gd name="connsiteY3543" fmla="*/ 10368555 w 11761853"/>
              <a:gd name="connsiteX3544" fmla="*/ 10368555 w 11761853"/>
              <a:gd name="connsiteY3544" fmla="*/ 10368555 w 11761853"/>
              <a:gd name="connsiteX3545" fmla="*/ 10368555 w 11761853"/>
              <a:gd name="connsiteY3545" fmla="*/ 10368555 w 11761853"/>
              <a:gd name="connsiteX3546" fmla="*/ 10368555 w 11761853"/>
              <a:gd name="connsiteY3546" fmla="*/ 10368555 w 11761853"/>
              <a:gd name="connsiteX3547" fmla="*/ 10368555 w 11761853"/>
              <a:gd name="connsiteY3547" fmla="*/ 10368555 w 11761853"/>
              <a:gd name="connsiteX3548" fmla="*/ 10368555 w 11761853"/>
              <a:gd name="connsiteY3548" fmla="*/ 10368555 w 11761853"/>
              <a:gd name="connsiteX3549" fmla="*/ 10368555 w 11761853"/>
              <a:gd name="connsiteY3549" fmla="*/ 10368555 w 11761853"/>
              <a:gd name="connsiteX3550" fmla="*/ 10368555 w 11761853"/>
              <a:gd name="connsiteY3550" fmla="*/ 10368555 w 11761853"/>
              <a:gd name="connsiteX3551" fmla="*/ 10368555 w 11761853"/>
              <a:gd name="connsiteY3551" fmla="*/ 10368555 w 11761853"/>
              <a:gd name="connsiteX3552" fmla="*/ 10368555 w 11761853"/>
              <a:gd name="connsiteY3552" fmla="*/ 10368555 w 11761853"/>
              <a:gd name="connsiteX3553" fmla="*/ 10368555 w 11761853"/>
              <a:gd name="connsiteY3553" fmla="*/ 10368555 w 11761853"/>
              <a:gd name="connsiteX3554" fmla="*/ 10368555 w 11761853"/>
              <a:gd name="connsiteY3554" fmla="*/ 10368555 w 11761853"/>
              <a:gd name="connsiteX3555" fmla="*/ 10368555 w 11761853"/>
              <a:gd name="connsiteY3555" fmla="*/ 10368555 w 11761853"/>
              <a:gd name="connsiteX3556" fmla="*/ 10368555 w 11761853"/>
              <a:gd name="connsiteY3556" fmla="*/ 10368555 w 11761853"/>
              <a:gd name="connsiteX3557" fmla="*/ 10368555 w 11761853"/>
              <a:gd name="connsiteY3557" fmla="*/ 10368555 w 11761853"/>
              <a:gd name="connsiteX3558" fmla="*/ 10368555 w 11761853"/>
              <a:gd name="connsiteY3558" fmla="*/ 10368555 w 11761853"/>
              <a:gd name="connsiteX3559" fmla="*/ 10368555 w 11761853"/>
              <a:gd name="connsiteY3559" fmla="*/ 10368555 w 11761853"/>
              <a:gd name="connsiteX3560" fmla="*/ 10368555 w 11761853"/>
              <a:gd name="connsiteY3560" fmla="*/ 10368555 w 11761853"/>
              <a:gd name="connsiteX3561" fmla="*/ 10368555 w 11761853"/>
              <a:gd name="connsiteY3561" fmla="*/ 10368555 w 11761853"/>
              <a:gd name="connsiteX3562" fmla="*/ 10368555 w 11761853"/>
              <a:gd name="connsiteY3562" fmla="*/ 10368555 w 11761853"/>
              <a:gd name="connsiteX3563" fmla="*/ 10368555 w 11761853"/>
              <a:gd name="connsiteY3563" fmla="*/ 10368555 w 11761853"/>
              <a:gd name="connsiteX3564" fmla="*/ 10368555 w 11761853"/>
              <a:gd name="connsiteY3564" fmla="*/ 10368555 w 11761853"/>
              <a:gd name="connsiteX3565" fmla="*/ 10368555 w 11761853"/>
              <a:gd name="connsiteY3565" fmla="*/ 10368555 w 11761853"/>
              <a:gd name="connsiteX3566" fmla="*/ 10368555 w 11761853"/>
              <a:gd name="connsiteY3566" fmla="*/ 10368555 w 11761853"/>
              <a:gd name="connsiteX3567" fmla="*/ 10368555 w 11761853"/>
              <a:gd name="connsiteY3567" fmla="*/ 10368555 w 11761853"/>
              <a:gd name="connsiteX3568" fmla="*/ 10368555 w 11761853"/>
              <a:gd name="connsiteY3568" fmla="*/ 10368555 w 11761853"/>
              <a:gd name="connsiteX3569" fmla="*/ 10368555 w 11761853"/>
              <a:gd name="connsiteY3569" fmla="*/ 10368555 w 11761853"/>
              <a:gd name="connsiteX3570" fmla="*/ 10368555 w 11761853"/>
              <a:gd name="connsiteY3570" fmla="*/ 10368555 w 11761853"/>
              <a:gd name="connsiteX3571" fmla="*/ 10368555 w 11761853"/>
              <a:gd name="connsiteY3571" fmla="*/ 10368555 w 11761853"/>
              <a:gd name="connsiteX3572" fmla="*/ 10368555 w 11761853"/>
              <a:gd name="connsiteY3572" fmla="*/ 10368555 w 11761853"/>
              <a:gd name="connsiteX3573" fmla="*/ 10368555 w 11761853"/>
              <a:gd name="connsiteY3573" fmla="*/ 10368555 w 11761853"/>
              <a:gd name="connsiteX3574" fmla="*/ 10368555 w 11761853"/>
              <a:gd name="connsiteY3574" fmla="*/ 10368555 w 11761853"/>
              <a:gd name="connsiteX3575" fmla="*/ 10368555 w 11761853"/>
              <a:gd name="connsiteY3575" fmla="*/ 10368555 w 11761853"/>
              <a:gd name="connsiteX3576" fmla="*/ 10368555 w 11761853"/>
              <a:gd name="connsiteY3576" fmla="*/ 10368555 w 11761853"/>
              <a:gd name="connsiteX3577" fmla="*/ 10368555 w 11761853"/>
              <a:gd name="connsiteY3577" fmla="*/ 10368555 w 11761853"/>
              <a:gd name="connsiteX3578" fmla="*/ 10368555 w 11761853"/>
              <a:gd name="connsiteY3578" fmla="*/ 10368555 w 11761853"/>
              <a:gd name="connsiteX3579" fmla="*/ 10368555 w 11761853"/>
              <a:gd name="connsiteY3579" fmla="*/ 10368555 w 11761853"/>
              <a:gd name="connsiteX3580" fmla="*/ 10368555 w 11761853"/>
              <a:gd name="connsiteY3580" fmla="*/ 10368555 w 11761853"/>
              <a:gd name="connsiteX3581" fmla="*/ 10368555 w 11761853"/>
              <a:gd name="connsiteY3581" fmla="*/ 10368555 w 11761853"/>
              <a:gd name="connsiteX3582" fmla="*/ 10368555 w 11761853"/>
              <a:gd name="connsiteY3582" fmla="*/ 10368555 w 11761853"/>
              <a:gd name="connsiteX3583" fmla="*/ 10368555 w 11761853"/>
              <a:gd name="connsiteY3583" fmla="*/ 10368555 w 11761853"/>
              <a:gd name="connsiteX3584" fmla="*/ 10368555 w 11761853"/>
              <a:gd name="connsiteY3584" fmla="*/ 10368555 w 11761853"/>
              <a:gd name="connsiteX3585" fmla="*/ 10368555 w 11761853"/>
              <a:gd name="connsiteY3585" fmla="*/ 10368555 w 11761853"/>
              <a:gd name="connsiteX3586" fmla="*/ 10368555 w 11761853"/>
              <a:gd name="connsiteY3586" fmla="*/ 10368555 w 11761853"/>
              <a:gd name="connsiteX3587" fmla="*/ 10368555 w 11761853"/>
              <a:gd name="connsiteY3587" fmla="*/ 10368555 w 11761853"/>
              <a:gd name="connsiteX3588" fmla="*/ 10368555 w 11761853"/>
              <a:gd name="connsiteY3588" fmla="*/ 10368555 w 11761853"/>
              <a:gd name="connsiteX3589" fmla="*/ 10368555 w 11761853"/>
              <a:gd name="connsiteY3589" fmla="*/ 10368555 w 11761853"/>
              <a:gd name="connsiteX3590" fmla="*/ 10368555 w 11761853"/>
              <a:gd name="connsiteY3590" fmla="*/ 10368555 w 11761853"/>
              <a:gd name="connsiteX3591" fmla="*/ 10368555 w 11761853"/>
              <a:gd name="connsiteY3591" fmla="*/ 10368555 w 11761853"/>
              <a:gd name="connsiteX3592" fmla="*/ 10368555 w 11761853"/>
              <a:gd name="connsiteY3592" fmla="*/ 10368555 w 11761853"/>
              <a:gd name="connsiteX3593" fmla="*/ 10368555 w 11761853"/>
              <a:gd name="connsiteY3593" fmla="*/ 10368555 w 11761853"/>
              <a:gd name="connsiteX3594" fmla="*/ 10368555 w 11761853"/>
              <a:gd name="connsiteY3594" fmla="*/ 10368555 w 11761853"/>
              <a:gd name="connsiteX3595" fmla="*/ 10368555 w 11761853"/>
              <a:gd name="connsiteY3595" fmla="*/ 10368555 w 11761853"/>
              <a:gd name="connsiteX3596" fmla="*/ 10368555 w 11761853"/>
              <a:gd name="connsiteY3596" fmla="*/ 10368555 w 11761853"/>
              <a:gd name="connsiteX3597" fmla="*/ 10368555 w 11761853"/>
              <a:gd name="connsiteY3597" fmla="*/ 10368555 w 11761853"/>
              <a:gd name="connsiteX3598" fmla="*/ 10368555 w 11761853"/>
              <a:gd name="connsiteY3598" fmla="*/ 10368555 w 11761853"/>
              <a:gd name="connsiteX3599" fmla="*/ 10368555 w 11761853"/>
              <a:gd name="connsiteY3599" fmla="*/ 10368555 w 11761853"/>
              <a:gd name="connsiteX3600" fmla="*/ 10368555 w 11761853"/>
              <a:gd name="connsiteY3600" fmla="*/ 10368555 w 11761853"/>
              <a:gd name="connsiteX3601" fmla="*/ 10368555 w 11761853"/>
              <a:gd name="connsiteY3601" fmla="*/ 10368555 w 11761853"/>
              <a:gd name="connsiteX3602" fmla="*/ 10368555 w 11761853"/>
              <a:gd name="connsiteY3602" fmla="*/ 10368555 w 11761853"/>
              <a:gd name="connsiteX3603" fmla="*/ 10368555 w 11761853"/>
              <a:gd name="connsiteY3603" fmla="*/ 10368555 w 11761853"/>
              <a:gd name="connsiteX3604" fmla="*/ 10368555 w 11761853"/>
              <a:gd name="connsiteY3604" fmla="*/ 10368555 w 11761853"/>
              <a:gd name="connsiteX3605" fmla="*/ 10368555 w 11761853"/>
              <a:gd name="connsiteY3605" fmla="*/ 10368555 w 11761853"/>
              <a:gd name="connsiteX3606" fmla="*/ 10368555 w 11761853"/>
              <a:gd name="connsiteY3606" fmla="*/ 10368555 w 11761853"/>
              <a:gd name="connsiteX3607" fmla="*/ 10368555 w 11761853"/>
              <a:gd name="connsiteY3607" fmla="*/ 10368555 w 11761853"/>
              <a:gd name="connsiteX3608" fmla="*/ 10368555 w 11761853"/>
              <a:gd name="connsiteY3608" fmla="*/ 10368555 w 11761853"/>
              <a:gd name="connsiteX3609" fmla="*/ 10368555 w 11761853"/>
              <a:gd name="connsiteY3609" fmla="*/ 10368555 w 11761853"/>
              <a:gd name="connsiteX3610" fmla="*/ 10368555 w 11761853"/>
              <a:gd name="connsiteY3610" fmla="*/ 10368555 w 11761853"/>
              <a:gd name="connsiteX3611" fmla="*/ 10368555 w 11761853"/>
              <a:gd name="connsiteY3611" fmla="*/ 10368555 w 11761853"/>
              <a:gd name="connsiteX3612" fmla="*/ 10368555 w 11761853"/>
              <a:gd name="connsiteY3612" fmla="*/ 10368555 w 11761853"/>
              <a:gd name="connsiteX3613" fmla="*/ 10368555 w 11761853"/>
              <a:gd name="connsiteY3613" fmla="*/ 10368555 w 11761853"/>
              <a:gd name="connsiteX3614" fmla="*/ 10368555 w 11761853"/>
              <a:gd name="connsiteY3614" fmla="*/ 10368555 w 11761853"/>
              <a:gd name="connsiteX3615" fmla="*/ 10368555 w 11761853"/>
              <a:gd name="connsiteY3615" fmla="*/ 10368555 w 11761853"/>
              <a:gd name="connsiteX3616" fmla="*/ 10368555 w 11761853"/>
              <a:gd name="connsiteY3616" fmla="*/ 10368555 w 11761853"/>
              <a:gd name="connsiteX3617" fmla="*/ 10368555 w 11761853"/>
              <a:gd name="connsiteY3617" fmla="*/ 10368555 w 11761853"/>
              <a:gd name="connsiteX3618" fmla="*/ 10368555 w 11761853"/>
              <a:gd name="connsiteY3618" fmla="*/ 10368555 w 11761853"/>
              <a:gd name="connsiteX3619" fmla="*/ 10368555 w 11761853"/>
              <a:gd name="connsiteY3619" fmla="*/ 10368555 w 11761853"/>
              <a:gd name="connsiteX3620" fmla="*/ 10368555 w 11761853"/>
              <a:gd name="connsiteY3620" fmla="*/ 10368555 w 11761853"/>
              <a:gd name="connsiteX3621" fmla="*/ 10368555 w 11761853"/>
              <a:gd name="connsiteY3621" fmla="*/ 10368555 w 11761853"/>
              <a:gd name="connsiteX3622" fmla="*/ 10368555 w 11761853"/>
              <a:gd name="connsiteY3622" fmla="*/ 10368555 w 11761853"/>
              <a:gd name="connsiteX3623" fmla="*/ 10368555 w 11761853"/>
              <a:gd name="connsiteY3623" fmla="*/ 10368555 w 11761853"/>
              <a:gd name="connsiteX3624" fmla="*/ 10368555 w 11761853"/>
              <a:gd name="connsiteY3624" fmla="*/ 10368555 w 11761853"/>
              <a:gd name="connsiteX3625" fmla="*/ 10368555 w 11761853"/>
              <a:gd name="connsiteY3625" fmla="*/ 10368555 w 11761853"/>
              <a:gd name="connsiteX3626" fmla="*/ 10368555 w 11761853"/>
              <a:gd name="connsiteY3626" fmla="*/ 10368555 w 11761853"/>
              <a:gd name="connsiteX3627" fmla="*/ 10368555 w 11761853"/>
              <a:gd name="connsiteY3627" fmla="*/ 10368555 w 11761853"/>
              <a:gd name="connsiteX3628" fmla="*/ 10368555 w 11761853"/>
              <a:gd name="connsiteY3628" fmla="*/ 10368555 w 11761853"/>
              <a:gd name="connsiteX3629" fmla="*/ 10368555 w 11761853"/>
              <a:gd name="connsiteY3629" fmla="*/ 10368555 w 11761853"/>
              <a:gd name="connsiteX3630" fmla="*/ 10368555 w 11761853"/>
              <a:gd name="connsiteY3630" fmla="*/ 10368555 w 11761853"/>
              <a:gd name="connsiteX3631" fmla="*/ 10368555 w 11761853"/>
              <a:gd name="connsiteY3631" fmla="*/ 10368555 w 11761853"/>
              <a:gd name="connsiteX3632" fmla="*/ 10368555 w 11761853"/>
              <a:gd name="connsiteY3632" fmla="*/ 10368555 w 11761853"/>
              <a:gd name="connsiteX3633" fmla="*/ 10368555 w 11761853"/>
              <a:gd name="connsiteY3633" fmla="*/ 10368555 w 11761853"/>
              <a:gd name="connsiteX3634" fmla="*/ 10368555 w 11761853"/>
              <a:gd name="connsiteY3634" fmla="*/ 10368555 w 11761853"/>
              <a:gd name="connsiteX3635" fmla="*/ 10368555 w 11761853"/>
              <a:gd name="connsiteY3635" fmla="*/ 10368555 w 11761853"/>
              <a:gd name="connsiteX3636" fmla="*/ 10368555 w 11761853"/>
              <a:gd name="connsiteY3636" fmla="*/ 10368555 w 11761853"/>
              <a:gd name="connsiteX3637" fmla="*/ 10368555 w 11761853"/>
              <a:gd name="connsiteY3637" fmla="*/ 10368555 w 11761853"/>
              <a:gd name="connsiteX3638" fmla="*/ 10368555 w 11761853"/>
              <a:gd name="connsiteY3638" fmla="*/ 10368555 w 11761853"/>
              <a:gd name="connsiteX3639" fmla="*/ 10368555 w 11761853"/>
              <a:gd name="connsiteY3639" fmla="*/ 10368555 w 11761853"/>
              <a:gd name="connsiteX3640" fmla="*/ 10368555 w 11761853"/>
              <a:gd name="connsiteY3640" fmla="*/ 10368555 w 11761853"/>
              <a:gd name="connsiteX3641" fmla="*/ 10368555 w 11761853"/>
              <a:gd name="connsiteY3641" fmla="*/ 10368555 w 11761853"/>
              <a:gd name="connsiteX3642" fmla="*/ 10368555 w 11761853"/>
              <a:gd name="connsiteY3642" fmla="*/ 10368555 w 11761853"/>
              <a:gd name="connsiteX3643" fmla="*/ 10368555 w 11761853"/>
              <a:gd name="connsiteY3643" fmla="*/ 10368555 w 11761853"/>
              <a:gd name="connsiteX3644" fmla="*/ 10368555 w 11761853"/>
              <a:gd name="connsiteY3644" fmla="*/ 10368555 w 11761853"/>
              <a:gd name="connsiteX3645" fmla="*/ 10368555 w 11761853"/>
              <a:gd name="connsiteY3645" fmla="*/ 10368555 w 11761853"/>
              <a:gd name="connsiteX3646" fmla="*/ 10368555 w 11761853"/>
              <a:gd name="connsiteY3646" fmla="*/ 10368555 w 11761853"/>
              <a:gd name="connsiteX3647" fmla="*/ 10368555 w 11761853"/>
              <a:gd name="connsiteY3647" fmla="*/ 10368555 w 11761853"/>
              <a:gd name="connsiteX3648" fmla="*/ 10368555 w 11761853"/>
              <a:gd name="connsiteY3648" fmla="*/ 10368555 w 11761853"/>
              <a:gd name="connsiteX3649" fmla="*/ 10368555 w 11761853"/>
              <a:gd name="connsiteY3649" fmla="*/ 10368555 w 11761853"/>
              <a:gd name="connsiteX3650" fmla="*/ 10368555 w 11761853"/>
              <a:gd name="connsiteY3650" fmla="*/ 10368555 w 11761853"/>
              <a:gd name="connsiteX3651" fmla="*/ 10368555 w 11761853"/>
              <a:gd name="connsiteY3651" fmla="*/ 10368555 w 11761853"/>
              <a:gd name="connsiteX3652" fmla="*/ 10368555 w 11761853"/>
              <a:gd name="connsiteY3652" fmla="*/ 10368555 w 11761853"/>
              <a:gd name="connsiteX3653" fmla="*/ 10368555 w 11761853"/>
              <a:gd name="connsiteY3653" fmla="*/ 10368555 w 11761853"/>
              <a:gd name="connsiteX3654" fmla="*/ 10368555 w 11761853"/>
              <a:gd name="connsiteY3654" fmla="*/ 10368555 w 11761853"/>
              <a:gd name="connsiteX3655" fmla="*/ 10368555 w 11761853"/>
              <a:gd name="connsiteY3655" fmla="*/ 10368555 w 11761853"/>
              <a:gd name="connsiteX3656" fmla="*/ 10368555 w 11761853"/>
              <a:gd name="connsiteY3656" fmla="*/ 10368555 w 11761853"/>
              <a:gd name="connsiteX3657" fmla="*/ 10368555 w 11761853"/>
              <a:gd name="connsiteY3657" fmla="*/ 10368555 w 11761853"/>
              <a:gd name="connsiteX3658" fmla="*/ 10368555 w 11761853"/>
              <a:gd name="connsiteY3658" fmla="*/ 10368555 w 11761853"/>
              <a:gd name="connsiteX3659" fmla="*/ 10368555 w 11761853"/>
              <a:gd name="connsiteY3659" fmla="*/ 10368555 w 11761853"/>
              <a:gd name="connsiteX3660" fmla="*/ 10368555 w 11761853"/>
              <a:gd name="connsiteY3660" fmla="*/ 10368555 w 11761853"/>
              <a:gd name="connsiteX3661" fmla="*/ 10368555 w 11761853"/>
              <a:gd name="connsiteY3661" fmla="*/ 10368555 w 11761853"/>
              <a:gd name="connsiteX3662" fmla="*/ 10368555 w 11761853"/>
              <a:gd name="connsiteY3662" fmla="*/ 10368555 w 11761853"/>
              <a:gd name="connsiteX3663" fmla="*/ 10368555 w 11761853"/>
              <a:gd name="connsiteY3663" fmla="*/ 10368555 w 11761853"/>
              <a:gd name="connsiteX3664" fmla="*/ 10368555 w 11761853"/>
              <a:gd name="connsiteY3664" fmla="*/ 10368555 w 11761853"/>
              <a:gd name="connsiteX3665" fmla="*/ 10368555 w 11761853"/>
              <a:gd name="connsiteY3665" fmla="*/ 10368555 w 11761853"/>
              <a:gd name="connsiteX3666" fmla="*/ 10368555 w 11761853"/>
              <a:gd name="connsiteY3666" fmla="*/ 10368555 w 11761853"/>
              <a:gd name="connsiteX3667" fmla="*/ 10368555 w 11761853"/>
              <a:gd name="connsiteY3667" fmla="*/ 10368555 w 11761853"/>
              <a:gd name="connsiteX3668" fmla="*/ 10368555 w 11761853"/>
              <a:gd name="connsiteY3668" fmla="*/ 10368555 w 11761853"/>
              <a:gd name="connsiteX3669" fmla="*/ 10368555 w 11761853"/>
              <a:gd name="connsiteY3669" fmla="*/ 10368555 w 11761853"/>
              <a:gd name="connsiteX3670" fmla="*/ 10368555 w 11761853"/>
              <a:gd name="connsiteY3670" fmla="*/ 10368555 w 11761853"/>
              <a:gd name="connsiteX3671" fmla="*/ 10368555 w 11761853"/>
              <a:gd name="connsiteY3671" fmla="*/ 10368555 w 11761853"/>
              <a:gd name="connsiteX3672" fmla="*/ 10368555 w 11761853"/>
              <a:gd name="connsiteY3672" fmla="*/ 10368555 w 11761853"/>
              <a:gd name="connsiteX3673" fmla="*/ 10368555 w 11761853"/>
              <a:gd name="connsiteY3673" fmla="*/ 10368555 w 11761853"/>
              <a:gd name="connsiteX3674" fmla="*/ 10368555 w 11761853"/>
              <a:gd name="connsiteY3674" fmla="*/ 10368555 w 11761853"/>
              <a:gd name="connsiteX3675" fmla="*/ 10368555 w 11761853"/>
              <a:gd name="connsiteY3675" fmla="*/ 10368555 w 11761853"/>
              <a:gd name="connsiteX3676" fmla="*/ 10368555 w 11761853"/>
              <a:gd name="connsiteY3676" fmla="*/ 10368555 w 11761853"/>
              <a:gd name="connsiteX3677" fmla="*/ 10368555 w 11761853"/>
              <a:gd name="connsiteY3677" fmla="*/ 10368555 w 11761853"/>
              <a:gd name="connsiteX3678" fmla="*/ 10368555 w 11761853"/>
              <a:gd name="connsiteY3678" fmla="*/ 10368555 w 11761853"/>
              <a:gd name="connsiteX3679" fmla="*/ 10368555 w 11761853"/>
              <a:gd name="connsiteY3679" fmla="*/ 10368555 w 11761853"/>
              <a:gd name="connsiteX3680" fmla="*/ 10368555 w 11761853"/>
              <a:gd name="connsiteY3680" fmla="*/ 10368555 w 11761853"/>
              <a:gd name="connsiteX3681" fmla="*/ 10368555 w 11761853"/>
              <a:gd name="connsiteY3681" fmla="*/ 10368555 w 11761853"/>
              <a:gd name="connsiteX3682" fmla="*/ 10368555 w 11761853"/>
              <a:gd name="connsiteY3682" fmla="*/ 10368555 w 11761853"/>
              <a:gd name="connsiteX3683" fmla="*/ 10368555 w 11761853"/>
              <a:gd name="connsiteY3683" fmla="*/ 10368555 w 11761853"/>
              <a:gd name="connsiteX3684" fmla="*/ 10368555 w 11761853"/>
              <a:gd name="connsiteY3684" fmla="*/ 10368555 w 11761853"/>
              <a:gd name="connsiteX3685" fmla="*/ 10368555 w 11761853"/>
              <a:gd name="connsiteY3685" fmla="*/ 10368555 w 11761853"/>
              <a:gd name="connsiteX3686" fmla="*/ 10368555 w 11761853"/>
              <a:gd name="connsiteY3686" fmla="*/ 10368555 w 11761853"/>
              <a:gd name="connsiteX3687" fmla="*/ 10368555 w 11761853"/>
              <a:gd name="connsiteY3687" fmla="*/ 10368555 w 11761853"/>
              <a:gd name="connsiteX3688" fmla="*/ 10368555 w 11761853"/>
              <a:gd name="connsiteY3688" fmla="*/ 10368555 w 11761853"/>
              <a:gd name="connsiteX3689" fmla="*/ 10368555 w 11761853"/>
              <a:gd name="connsiteY3689" fmla="*/ 10368555 w 11761853"/>
              <a:gd name="connsiteX3690" fmla="*/ 10368555 w 11761853"/>
              <a:gd name="connsiteY3690" fmla="*/ 10368555 w 11761853"/>
              <a:gd name="connsiteX3691" fmla="*/ 10368555 w 11761853"/>
              <a:gd name="connsiteY3691" fmla="*/ 10368555 w 11761853"/>
              <a:gd name="connsiteX3692" fmla="*/ 10368555 w 11761853"/>
              <a:gd name="connsiteY3692" fmla="*/ 10368555 w 11761853"/>
              <a:gd name="connsiteX3693" fmla="*/ 10368555 w 11761853"/>
              <a:gd name="connsiteY3693" fmla="*/ 10368555 w 11761853"/>
              <a:gd name="connsiteX3694" fmla="*/ 10368555 w 11761853"/>
              <a:gd name="connsiteY3694" fmla="*/ 10368555 w 11761853"/>
              <a:gd name="connsiteX3695" fmla="*/ 10368555 w 11761853"/>
              <a:gd name="connsiteY3695" fmla="*/ 10368555 w 11761853"/>
              <a:gd name="connsiteX3696" fmla="*/ 10368555 w 11761853"/>
              <a:gd name="connsiteY3696" fmla="*/ 10368555 w 11761853"/>
              <a:gd name="connsiteX3697" fmla="*/ 10368555 w 11761853"/>
              <a:gd name="connsiteY3697" fmla="*/ 10368555 w 11761853"/>
              <a:gd name="connsiteX3698" fmla="*/ 10368555 w 11761853"/>
              <a:gd name="connsiteY3698" fmla="*/ 10368555 w 11761853"/>
              <a:gd name="connsiteX3699" fmla="*/ 10368555 w 11761853"/>
              <a:gd name="connsiteY3699" fmla="*/ 10368555 w 11761853"/>
              <a:gd name="connsiteX3700" fmla="*/ 10368555 w 11761853"/>
              <a:gd name="connsiteY3700" fmla="*/ 10368555 w 11761853"/>
              <a:gd name="connsiteX3701" fmla="*/ 10368555 w 11761853"/>
              <a:gd name="connsiteY3701" fmla="*/ 10368555 w 11761853"/>
              <a:gd name="connsiteX3702" fmla="*/ 10368555 w 11761853"/>
              <a:gd name="connsiteY3702" fmla="*/ 10368555 w 11761853"/>
              <a:gd name="connsiteX3703" fmla="*/ 10368555 w 11761853"/>
              <a:gd name="connsiteY3703" fmla="*/ 10368555 w 11761853"/>
              <a:gd name="connsiteX3704" fmla="*/ 10368555 w 11761853"/>
              <a:gd name="connsiteY3704" fmla="*/ 10368555 w 11761853"/>
              <a:gd name="connsiteX3705" fmla="*/ 10368555 w 11761853"/>
              <a:gd name="connsiteY3705" fmla="*/ 10368555 w 11761853"/>
              <a:gd name="connsiteX3706" fmla="*/ 10368555 w 11761853"/>
              <a:gd name="connsiteY3706" fmla="*/ 10368555 w 11761853"/>
              <a:gd name="connsiteX3707" fmla="*/ 10368555 w 11761853"/>
              <a:gd name="connsiteY3707" fmla="*/ 10368555 w 11761853"/>
              <a:gd name="connsiteX3708" fmla="*/ 10368555 w 11761853"/>
              <a:gd name="connsiteY3708" fmla="*/ 10368555 w 11761853"/>
              <a:gd name="connsiteX3709" fmla="*/ 10368555 w 11761853"/>
              <a:gd name="connsiteY3709" fmla="*/ 10368555 w 11761853"/>
              <a:gd name="connsiteX3710" fmla="*/ 10368555 w 11761853"/>
              <a:gd name="connsiteY3710" fmla="*/ 10368555 w 11761853"/>
              <a:gd name="connsiteX3711" fmla="*/ 10368555 w 11761853"/>
              <a:gd name="connsiteY3711" fmla="*/ 10368555 w 11761853"/>
              <a:gd name="connsiteX3712" fmla="*/ 10368555 w 11761853"/>
              <a:gd name="connsiteY3712" fmla="*/ 10368555 w 11761853"/>
              <a:gd name="connsiteX3713" fmla="*/ 10368555 w 11761853"/>
              <a:gd name="connsiteY3713" fmla="*/ 10368555 w 11761853"/>
              <a:gd name="connsiteX3714" fmla="*/ 10368555 w 11761853"/>
              <a:gd name="connsiteY3714" fmla="*/ 10368555 w 11761853"/>
              <a:gd name="connsiteX3715" fmla="*/ 10368555 w 11761853"/>
              <a:gd name="connsiteY3715" fmla="*/ 10368555 w 11761853"/>
              <a:gd name="connsiteX3716" fmla="*/ 10368555 w 11761853"/>
              <a:gd name="connsiteY3716" fmla="*/ 10368555 w 11761853"/>
              <a:gd name="connsiteX3717" fmla="*/ 10368555 w 11761853"/>
              <a:gd name="connsiteY3717" fmla="*/ 10368555 w 11761853"/>
              <a:gd name="connsiteX3718" fmla="*/ 10368555 w 11761853"/>
              <a:gd name="connsiteY3718" fmla="*/ 10368555 w 11761853"/>
              <a:gd name="connsiteX3719" fmla="*/ 10368555 w 11761853"/>
              <a:gd name="connsiteY3719" fmla="*/ 10368555 w 11761853"/>
              <a:gd name="connsiteX3720" fmla="*/ 10368555 w 11761853"/>
              <a:gd name="connsiteY3720" fmla="*/ 10368555 w 11761853"/>
              <a:gd name="connsiteX3721" fmla="*/ 10368555 w 11761853"/>
              <a:gd name="connsiteY3721" fmla="*/ 10368555 w 11761853"/>
              <a:gd name="connsiteX3722" fmla="*/ 10368555 w 11761853"/>
              <a:gd name="connsiteY3722" fmla="*/ 10368555 w 11761853"/>
              <a:gd name="connsiteX3723" fmla="*/ 10368555 w 11761853"/>
              <a:gd name="connsiteY3723" fmla="*/ 10368555 w 11761853"/>
              <a:gd name="connsiteX3724" fmla="*/ 10368555 w 11761853"/>
              <a:gd name="connsiteY3724" fmla="*/ 10368555 w 11761853"/>
              <a:gd name="connsiteX3725" fmla="*/ 10368555 w 11761853"/>
              <a:gd name="connsiteY3725" fmla="*/ 10368555 w 11761853"/>
              <a:gd name="connsiteX3726" fmla="*/ 10368555 w 11761853"/>
              <a:gd name="connsiteY3726" fmla="*/ 10368555 w 11761853"/>
              <a:gd name="connsiteX3727" fmla="*/ 10368555 w 11761853"/>
              <a:gd name="connsiteY3727" fmla="*/ 10368555 w 11761853"/>
              <a:gd name="connsiteX3728" fmla="*/ 10368555 w 11761853"/>
              <a:gd name="connsiteY3728" fmla="*/ 10368555 w 11761853"/>
              <a:gd name="connsiteX3729" fmla="*/ 10368555 w 11761853"/>
              <a:gd name="connsiteY3729" fmla="*/ 10368555 w 11761853"/>
              <a:gd name="connsiteX3730" fmla="*/ 10368555 w 11761853"/>
              <a:gd name="connsiteY3730" fmla="*/ 10368555 w 11761853"/>
              <a:gd name="connsiteX3731" fmla="*/ 10368555 w 11761853"/>
              <a:gd name="connsiteY3731" fmla="*/ 10368555 w 11761853"/>
              <a:gd name="connsiteX3732" fmla="*/ 10368555 w 11761853"/>
              <a:gd name="connsiteY3732" fmla="*/ 10368555 w 11761853"/>
              <a:gd name="connsiteX3733" fmla="*/ 10368555 w 11761853"/>
              <a:gd name="connsiteY3733" fmla="*/ 10368555 w 11761853"/>
              <a:gd name="connsiteX3734" fmla="*/ 10368555 w 11761853"/>
              <a:gd name="connsiteY3734" fmla="*/ 10368555 w 11761853"/>
              <a:gd name="connsiteX3735" fmla="*/ 10368555 w 11761853"/>
              <a:gd name="connsiteY3735" fmla="*/ 10368555 w 11761853"/>
              <a:gd name="connsiteX3736" fmla="*/ 10368555 w 11761853"/>
              <a:gd name="connsiteY3736" fmla="*/ 10368555 w 11761853"/>
              <a:gd name="connsiteX3737" fmla="*/ 10368555 w 11761853"/>
              <a:gd name="connsiteY3737" fmla="*/ 10368555 w 11761853"/>
              <a:gd name="connsiteX3738" fmla="*/ 10368555 w 11761853"/>
              <a:gd name="connsiteY3738" fmla="*/ 10368555 w 11761853"/>
              <a:gd name="connsiteX3739" fmla="*/ 10368555 w 11761853"/>
              <a:gd name="connsiteY3739" fmla="*/ 10368555 w 11761853"/>
              <a:gd name="connsiteX3740" fmla="*/ 10368555 w 11761853"/>
              <a:gd name="connsiteY3740" fmla="*/ 10368555 w 11761853"/>
              <a:gd name="connsiteX3741" fmla="*/ 10368555 w 11761853"/>
              <a:gd name="connsiteY3741" fmla="*/ 10368555 w 11761853"/>
              <a:gd name="connsiteX3742" fmla="*/ 10368555 w 11761853"/>
              <a:gd name="connsiteY3742" fmla="*/ 10368555 w 11761853"/>
              <a:gd name="connsiteX3743" fmla="*/ 10368555 w 11761853"/>
              <a:gd name="connsiteY3743" fmla="*/ 10368555 w 11761853"/>
              <a:gd name="connsiteX3744" fmla="*/ 10368555 w 11761853"/>
              <a:gd name="connsiteY3744" fmla="*/ 10368555 w 11761853"/>
              <a:gd name="connsiteX3745" fmla="*/ 10368555 w 11761853"/>
              <a:gd name="connsiteY3745" fmla="*/ 10368555 w 11761853"/>
              <a:gd name="connsiteX3746" fmla="*/ 10368555 w 11761853"/>
              <a:gd name="connsiteY3746" fmla="*/ 10368555 w 11761853"/>
              <a:gd name="connsiteX3747" fmla="*/ 10368555 w 11761853"/>
              <a:gd name="connsiteY3747" fmla="*/ 10368555 w 11761853"/>
              <a:gd name="connsiteX3748" fmla="*/ 10368555 w 11761853"/>
              <a:gd name="connsiteY3748" fmla="*/ 10368555 w 11761853"/>
              <a:gd name="connsiteX3749" fmla="*/ 10368555 w 11761853"/>
              <a:gd name="connsiteY3749" fmla="*/ 10368555 w 11761853"/>
              <a:gd name="connsiteX3750" fmla="*/ 10368555 w 11761853"/>
              <a:gd name="connsiteY3750" fmla="*/ 10368555 w 11761853"/>
              <a:gd name="connsiteX3751" fmla="*/ 10368555 w 11761853"/>
              <a:gd name="connsiteY3751" fmla="*/ 10368555 w 11761853"/>
              <a:gd name="connsiteX3752" fmla="*/ 10368555 w 11761853"/>
              <a:gd name="connsiteY3752" fmla="*/ 10368555 w 11761853"/>
              <a:gd name="connsiteX3753" fmla="*/ 10368555 w 11761853"/>
              <a:gd name="connsiteY3753" fmla="*/ 10368555 w 11761853"/>
              <a:gd name="connsiteX3754" fmla="*/ 10368555 w 11761853"/>
              <a:gd name="connsiteY3754" fmla="*/ 10368555 w 11761853"/>
              <a:gd name="connsiteX3755" fmla="*/ 10368555 w 11761853"/>
              <a:gd name="connsiteY3755" fmla="*/ 10368555 w 11761853"/>
              <a:gd name="connsiteX3756" fmla="*/ 10368555 w 11761853"/>
              <a:gd name="connsiteY3756" fmla="*/ 10368555 w 11761853"/>
              <a:gd name="connsiteX3757" fmla="*/ 10368555 w 11761853"/>
              <a:gd name="connsiteY3757" fmla="*/ 10368555 w 11761853"/>
              <a:gd name="connsiteX3758" fmla="*/ 10368555 w 11761853"/>
              <a:gd name="connsiteY3758" fmla="*/ 10368555 w 11761853"/>
              <a:gd name="connsiteX3759" fmla="*/ 10368555 w 11761853"/>
              <a:gd name="connsiteY3759" fmla="*/ 10368555 w 11761853"/>
              <a:gd name="connsiteX3760" fmla="*/ 10368555 w 11761853"/>
              <a:gd name="connsiteY3760" fmla="*/ 10368555 w 11761853"/>
              <a:gd name="connsiteX3761" fmla="*/ 10368555 w 11761853"/>
              <a:gd name="connsiteY3761" fmla="*/ 10368555 w 11761853"/>
              <a:gd name="connsiteX3762" fmla="*/ 10368555 w 11761853"/>
              <a:gd name="connsiteY3762" fmla="*/ 10368555 w 11761853"/>
              <a:gd name="connsiteX3763" fmla="*/ 10368555 w 11761853"/>
              <a:gd name="connsiteY3763" fmla="*/ 10368555 w 11761853"/>
              <a:gd name="connsiteX3764" fmla="*/ 10368555 w 11761853"/>
              <a:gd name="connsiteY3764" fmla="*/ 10368555 w 11761853"/>
              <a:gd name="connsiteX3765" fmla="*/ 10368555 w 11761853"/>
              <a:gd name="connsiteY3765" fmla="*/ 10368555 w 11761853"/>
              <a:gd name="connsiteX3766" fmla="*/ 10368555 w 11761853"/>
              <a:gd name="connsiteY3766" fmla="*/ 10368555 w 11761853"/>
              <a:gd name="connsiteX3767" fmla="*/ 10368555 w 11761853"/>
              <a:gd name="connsiteY3767" fmla="*/ 10368555 w 11761853"/>
              <a:gd name="connsiteX3768" fmla="*/ 10368555 w 11761853"/>
              <a:gd name="connsiteY3768" fmla="*/ 10368555 w 11761853"/>
              <a:gd name="connsiteX3769" fmla="*/ 10368555 w 11761853"/>
              <a:gd name="connsiteY3769" fmla="*/ 10368555 w 11761853"/>
              <a:gd name="connsiteX3770" fmla="*/ 10368555 w 11761853"/>
              <a:gd name="connsiteY3770" fmla="*/ 10368555 w 11761853"/>
              <a:gd name="connsiteX3771" fmla="*/ 10368555 w 11761853"/>
              <a:gd name="connsiteY3771" fmla="*/ 10368555 w 11761853"/>
              <a:gd name="connsiteX3772" fmla="*/ 10368555 w 11761853"/>
              <a:gd name="connsiteY3772" fmla="*/ 10368555 w 11761853"/>
              <a:gd name="connsiteX3773" fmla="*/ 10368555 w 11761853"/>
              <a:gd name="connsiteY3773" fmla="*/ 10368555 w 11761853"/>
              <a:gd name="connsiteX3774" fmla="*/ 10368555 w 11761853"/>
              <a:gd name="connsiteY3774" fmla="*/ 10368555 w 11761853"/>
              <a:gd name="connsiteX3775" fmla="*/ 10368555 w 11761853"/>
              <a:gd name="connsiteY3775" fmla="*/ 10368555 w 11761853"/>
              <a:gd name="connsiteX3776" fmla="*/ 10368555 w 11761853"/>
              <a:gd name="connsiteY3776" fmla="*/ 10368555 w 11761853"/>
              <a:gd name="connsiteX3777" fmla="*/ 10368555 w 11761853"/>
              <a:gd name="connsiteY3777" fmla="*/ 10368555 w 11761853"/>
              <a:gd name="connsiteX3778" fmla="*/ 10368555 w 11761853"/>
              <a:gd name="connsiteY3778" fmla="*/ 10368555 w 11761853"/>
              <a:gd name="connsiteX3779" fmla="*/ 10368555 w 11761853"/>
              <a:gd name="connsiteY3779" fmla="*/ 10368555 w 11761853"/>
              <a:gd name="connsiteX3780" fmla="*/ 10368555 w 11761853"/>
              <a:gd name="connsiteY3780" fmla="*/ 10368555 w 11761853"/>
              <a:gd name="connsiteX3781" fmla="*/ 10368555 w 11761853"/>
              <a:gd name="connsiteY3781" fmla="*/ 10368555 w 11761853"/>
              <a:gd name="connsiteX3782" fmla="*/ 10368555 w 11761853"/>
              <a:gd name="connsiteY3782" fmla="*/ 10368555 w 11761853"/>
              <a:gd name="connsiteX3783" fmla="*/ 10368555 w 11761853"/>
              <a:gd name="connsiteY3783" fmla="*/ 10368555 w 11761853"/>
              <a:gd name="connsiteX3784" fmla="*/ 10368555 w 11761853"/>
              <a:gd name="connsiteY3784" fmla="*/ 10368555 w 11761853"/>
              <a:gd name="connsiteX3785" fmla="*/ 10368555 w 11761853"/>
              <a:gd name="connsiteY3785" fmla="*/ 10368555 w 11761853"/>
              <a:gd name="connsiteX3786" fmla="*/ 10368555 w 11761853"/>
              <a:gd name="connsiteY3786" fmla="*/ 10368555 w 11761853"/>
              <a:gd name="connsiteX3787" fmla="*/ 10368555 w 11761853"/>
              <a:gd name="connsiteY3787" fmla="*/ 10368555 w 11761853"/>
              <a:gd name="connsiteX3788" fmla="*/ 10368555 w 11761853"/>
              <a:gd name="connsiteY3788" fmla="*/ 10368555 w 11761853"/>
              <a:gd name="connsiteX3789" fmla="*/ 10368555 w 11761853"/>
              <a:gd name="connsiteY3789" fmla="*/ 10368555 w 11761853"/>
              <a:gd name="connsiteX3790" fmla="*/ 10368555 w 11761853"/>
              <a:gd name="connsiteY3790" fmla="*/ 10368555 w 11761853"/>
              <a:gd name="connsiteX3791" fmla="*/ 10368555 w 11761853"/>
              <a:gd name="connsiteY3791" fmla="*/ 10368555 w 11761853"/>
              <a:gd name="connsiteX3792" fmla="*/ 10368555 w 11761853"/>
              <a:gd name="connsiteY3792" fmla="*/ 10368555 w 11761853"/>
              <a:gd name="connsiteX3793" fmla="*/ 10368555 w 11761853"/>
              <a:gd name="connsiteY3793" fmla="*/ 10368555 w 11761853"/>
              <a:gd name="connsiteX3794" fmla="*/ 10368555 w 11761853"/>
              <a:gd name="connsiteY3794" fmla="*/ 10368555 w 11761853"/>
              <a:gd name="connsiteX3795" fmla="*/ 10368555 w 11761853"/>
              <a:gd name="connsiteY3795" fmla="*/ 10368555 w 11761853"/>
              <a:gd name="connsiteX3796" fmla="*/ 10368555 w 11761853"/>
              <a:gd name="connsiteY3796" fmla="*/ 10368555 w 11761853"/>
              <a:gd name="connsiteX3797" fmla="*/ 10368555 w 11761853"/>
              <a:gd name="connsiteY3797" fmla="*/ 10368555 w 11761853"/>
              <a:gd name="connsiteX3798" fmla="*/ 10368555 w 11761853"/>
              <a:gd name="connsiteY3798" fmla="*/ 10368555 w 11761853"/>
              <a:gd name="connsiteX3799" fmla="*/ 10368555 w 11761853"/>
              <a:gd name="connsiteY3799" fmla="*/ 10368555 w 11761853"/>
              <a:gd name="connsiteX3800" fmla="*/ 10368555 w 11761853"/>
              <a:gd name="connsiteY3800" fmla="*/ 10368555 w 11761853"/>
              <a:gd name="connsiteX3801" fmla="*/ 10368555 w 11761853"/>
              <a:gd name="connsiteY3801" fmla="*/ 10368555 w 11761853"/>
              <a:gd name="connsiteX3802" fmla="*/ 10368555 w 11761853"/>
              <a:gd name="connsiteY3802" fmla="*/ 10368555 w 11761853"/>
              <a:gd name="connsiteX3803" fmla="*/ 10368555 w 11761853"/>
              <a:gd name="connsiteY3803" fmla="*/ 10368555 w 11761853"/>
              <a:gd name="connsiteX3804" fmla="*/ 10368555 w 11761853"/>
              <a:gd name="connsiteY3804" fmla="*/ 10368555 w 11761853"/>
              <a:gd name="connsiteX3805" fmla="*/ 10368555 w 11761853"/>
              <a:gd name="connsiteY3805" fmla="*/ 10368555 w 11761853"/>
              <a:gd name="connsiteX3806" fmla="*/ 10368555 w 11761853"/>
              <a:gd name="connsiteY3806" fmla="*/ 10368555 w 11761853"/>
              <a:gd name="connsiteX3807" fmla="*/ 10368555 w 11761853"/>
              <a:gd name="connsiteY3807" fmla="*/ 10368555 w 11761853"/>
              <a:gd name="connsiteX3808" fmla="*/ 10368555 w 11761853"/>
              <a:gd name="connsiteY3808" fmla="*/ 10368555 w 11761853"/>
              <a:gd name="connsiteX3809" fmla="*/ 10368555 w 11761853"/>
              <a:gd name="connsiteY3809" fmla="*/ 10368555 w 11761853"/>
              <a:gd name="connsiteX3810" fmla="*/ 10368555 w 11761853"/>
              <a:gd name="connsiteY3810" fmla="*/ 10368555 w 11761853"/>
              <a:gd name="connsiteX3811" fmla="*/ 10368555 w 11761853"/>
              <a:gd name="connsiteY3811" fmla="*/ 10368555 w 11761853"/>
              <a:gd name="connsiteX3812" fmla="*/ 10368555 w 11761853"/>
              <a:gd name="connsiteY3812" fmla="*/ 10368555 w 11761853"/>
              <a:gd name="connsiteX3813" fmla="*/ 10368555 w 11761853"/>
              <a:gd name="connsiteY3813" fmla="*/ 10368555 w 11761853"/>
              <a:gd name="connsiteX3814" fmla="*/ 10368555 w 11761853"/>
              <a:gd name="connsiteY3814" fmla="*/ 10368555 w 11761853"/>
              <a:gd name="connsiteX3815" fmla="*/ 10368555 w 11761853"/>
              <a:gd name="connsiteY3815" fmla="*/ 10368555 w 11761853"/>
              <a:gd name="connsiteX3816" fmla="*/ 10368555 w 11761853"/>
              <a:gd name="connsiteY3816" fmla="*/ 10368555 w 11761853"/>
              <a:gd name="connsiteX3817" fmla="*/ 10368555 w 11761853"/>
              <a:gd name="connsiteY3817" fmla="*/ 10368555 w 11761853"/>
              <a:gd name="connsiteX3818" fmla="*/ 10368555 w 11761853"/>
              <a:gd name="connsiteY3818" fmla="*/ 10368555 w 11761853"/>
              <a:gd name="connsiteX3819" fmla="*/ 10368555 w 11761853"/>
              <a:gd name="connsiteY3819" fmla="*/ 10368555 w 11761853"/>
              <a:gd name="connsiteX3820" fmla="*/ 10368555 w 11761853"/>
              <a:gd name="connsiteY3820" fmla="*/ 10368555 w 11761853"/>
              <a:gd name="connsiteX3821" fmla="*/ 10368555 w 11761853"/>
              <a:gd name="connsiteY3821" fmla="*/ 10368555 w 11761853"/>
              <a:gd name="connsiteX3822" fmla="*/ 10368555 w 11761853"/>
              <a:gd name="connsiteY3822" fmla="*/ 10368555 w 11761853"/>
              <a:gd name="connsiteX3823" fmla="*/ 10368555 w 11761853"/>
              <a:gd name="connsiteY3823" fmla="*/ 10368555 w 11761853"/>
              <a:gd name="connsiteX3824" fmla="*/ 10368555 w 11761853"/>
              <a:gd name="connsiteY3824" fmla="*/ 10368555 w 11761853"/>
              <a:gd name="connsiteX3825" fmla="*/ 10368555 w 11761853"/>
              <a:gd name="connsiteY3825" fmla="*/ 10368555 w 11761853"/>
              <a:gd name="connsiteX3826" fmla="*/ 10368555 w 11761853"/>
              <a:gd name="connsiteY3826" fmla="*/ 10368555 w 11761853"/>
              <a:gd name="connsiteX3827" fmla="*/ 10368555 w 11761853"/>
              <a:gd name="connsiteY3827" fmla="*/ 10368555 w 11761853"/>
              <a:gd name="connsiteX3828" fmla="*/ 10368555 w 11761853"/>
              <a:gd name="connsiteY3828" fmla="*/ 10368555 w 11761853"/>
              <a:gd name="connsiteX3829" fmla="*/ 10368555 w 11761853"/>
              <a:gd name="connsiteY3829" fmla="*/ 10368555 w 11761853"/>
              <a:gd name="connsiteX3830" fmla="*/ 10368555 w 11761853"/>
              <a:gd name="connsiteY3830" fmla="*/ 10368555 w 11761853"/>
              <a:gd name="connsiteX3831" fmla="*/ 10368555 w 11761853"/>
              <a:gd name="connsiteY3831" fmla="*/ 10368555 w 11761853"/>
              <a:gd name="connsiteX3832" fmla="*/ 10368555 w 11761853"/>
              <a:gd name="connsiteY3832" fmla="*/ 10368555 w 11761853"/>
              <a:gd name="connsiteX3833" fmla="*/ 10368555 w 11761853"/>
              <a:gd name="connsiteY3833" fmla="*/ 10368555 w 11761853"/>
              <a:gd name="connsiteX3834" fmla="*/ 10368555 w 11761853"/>
              <a:gd name="connsiteY3834" fmla="*/ 10368555 w 11761853"/>
              <a:gd name="connsiteX3835" fmla="*/ 10368555 w 11761853"/>
              <a:gd name="connsiteY3835" fmla="*/ 10368555 w 11761853"/>
              <a:gd name="connsiteX3836" fmla="*/ 10368555 w 11761853"/>
              <a:gd name="connsiteY3836" fmla="*/ 10368555 w 11761853"/>
              <a:gd name="connsiteX3837" fmla="*/ 10368555 w 11761853"/>
              <a:gd name="connsiteY3837" fmla="*/ 10368555 w 11761853"/>
              <a:gd name="connsiteX3838" fmla="*/ 10368555 w 11761853"/>
              <a:gd name="connsiteY3838" fmla="*/ 10368555 w 11761853"/>
              <a:gd name="connsiteX3839" fmla="*/ 10368555 w 11761853"/>
              <a:gd name="connsiteY3839" fmla="*/ 10368555 w 11761853"/>
              <a:gd name="connsiteX3840" fmla="*/ 10368555 w 11761853"/>
              <a:gd name="connsiteY3840" fmla="*/ 10368555 w 11761853"/>
              <a:gd name="connsiteX3841" fmla="*/ 10368555 w 11761853"/>
              <a:gd name="connsiteY3841" fmla="*/ 10368555 w 11761853"/>
              <a:gd name="connsiteX3842" fmla="*/ 10368555 w 11761853"/>
              <a:gd name="connsiteY3842" fmla="*/ 10368555 w 11761853"/>
              <a:gd name="connsiteX3843" fmla="*/ 10368555 w 11761853"/>
              <a:gd name="connsiteY3843" fmla="*/ 10368555 w 11761853"/>
              <a:gd name="connsiteX3844" fmla="*/ 10368555 w 11761853"/>
              <a:gd name="connsiteY3844" fmla="*/ 10368555 w 11761853"/>
              <a:gd name="connsiteX3845" fmla="*/ 10368555 w 11761853"/>
              <a:gd name="connsiteY3845" fmla="*/ 10368555 w 11761853"/>
              <a:gd name="connsiteX3846" fmla="*/ 10368555 w 11761853"/>
              <a:gd name="connsiteY3846" fmla="*/ 10368555 w 11761853"/>
              <a:gd name="connsiteX3847" fmla="*/ 10368555 w 11761853"/>
              <a:gd name="connsiteY3847" fmla="*/ 10368555 w 11761853"/>
              <a:gd name="connsiteX3848" fmla="*/ 10368555 w 11761853"/>
              <a:gd name="connsiteY3848" fmla="*/ 10368555 w 11761853"/>
              <a:gd name="connsiteX3849" fmla="*/ 10368555 w 11761853"/>
              <a:gd name="connsiteY3849" fmla="*/ 10368555 w 11761853"/>
              <a:gd name="connsiteX3850" fmla="*/ 10368555 w 11761853"/>
              <a:gd name="connsiteY3850" fmla="*/ 10368555 w 11761853"/>
              <a:gd name="connsiteX3851" fmla="*/ 10368555 w 11761853"/>
              <a:gd name="connsiteY3851" fmla="*/ 10368555 w 11761853"/>
              <a:gd name="connsiteX3852" fmla="*/ 10368555 w 11761853"/>
              <a:gd name="connsiteY3852" fmla="*/ 10368555 w 11761853"/>
              <a:gd name="connsiteX3853" fmla="*/ 10368555 w 11761853"/>
              <a:gd name="connsiteY3853" fmla="*/ 10368555 w 11761853"/>
              <a:gd name="connsiteX3854" fmla="*/ 10368555 w 11761853"/>
              <a:gd name="connsiteY3854" fmla="*/ 10368555 w 11761853"/>
              <a:gd name="connsiteX3855" fmla="*/ 10368555 w 11761853"/>
              <a:gd name="connsiteY3855" fmla="*/ 10368555 w 11761853"/>
              <a:gd name="connsiteX3856" fmla="*/ 10368555 w 11761853"/>
              <a:gd name="connsiteY3856" fmla="*/ 10368555 w 11761853"/>
              <a:gd name="connsiteX3857" fmla="*/ 10368555 w 11761853"/>
              <a:gd name="connsiteY3857" fmla="*/ 10368555 w 11761853"/>
              <a:gd name="connsiteX3858" fmla="*/ 10368555 w 11761853"/>
              <a:gd name="connsiteY3858" fmla="*/ 10368555 w 11761853"/>
              <a:gd name="connsiteX3859" fmla="*/ 10368555 w 11761853"/>
              <a:gd name="connsiteY3859" fmla="*/ 10368555 w 11761853"/>
              <a:gd name="connsiteX3860" fmla="*/ 10368555 w 11761853"/>
              <a:gd name="connsiteY3860" fmla="*/ 10368555 w 11761853"/>
              <a:gd name="connsiteX3861" fmla="*/ 10368555 w 11761853"/>
              <a:gd name="connsiteY3861" fmla="*/ 10368555 w 11761853"/>
              <a:gd name="connsiteX3862" fmla="*/ 10368555 w 11761853"/>
              <a:gd name="connsiteY3862" fmla="*/ 10368555 w 11761853"/>
              <a:gd name="connsiteX3863" fmla="*/ 10368555 w 11761853"/>
              <a:gd name="connsiteY3863" fmla="*/ 10368555 w 11761853"/>
              <a:gd name="connsiteX3864" fmla="*/ 10368555 w 11761853"/>
              <a:gd name="connsiteY3864" fmla="*/ 10368555 w 11761853"/>
              <a:gd name="connsiteX3865" fmla="*/ 10368555 w 11761853"/>
              <a:gd name="connsiteY3865" fmla="*/ 10368555 w 11761853"/>
              <a:gd name="connsiteX3866" fmla="*/ 10368555 w 11761853"/>
              <a:gd name="connsiteY3866" fmla="*/ 10368555 w 11761853"/>
              <a:gd name="connsiteX3867" fmla="*/ 10368555 w 11761853"/>
              <a:gd name="connsiteY3867" fmla="*/ 10368555 w 11761853"/>
              <a:gd name="connsiteX3868" fmla="*/ 10368555 w 11761853"/>
              <a:gd name="connsiteY3868" fmla="*/ 10368555 w 11761853"/>
              <a:gd name="connsiteX3869" fmla="*/ 10368555 w 11761853"/>
              <a:gd name="connsiteY3869" fmla="*/ 10368555 w 11761853"/>
              <a:gd name="connsiteX3870" fmla="*/ 10368555 w 11761853"/>
              <a:gd name="connsiteY3870" fmla="*/ 10368555 w 11761853"/>
              <a:gd name="connsiteX3871" fmla="*/ 10368555 w 11761853"/>
              <a:gd name="connsiteY3871" fmla="*/ 10368555 w 11761853"/>
              <a:gd name="connsiteX3872" fmla="*/ 10368555 w 11761853"/>
              <a:gd name="connsiteY3872" fmla="*/ 10368555 w 11761853"/>
              <a:gd name="connsiteX3873" fmla="*/ 10368555 w 11761853"/>
              <a:gd name="connsiteY3873" fmla="*/ 10368555 w 11761853"/>
              <a:gd name="connsiteX3874" fmla="*/ 10368555 w 11761853"/>
              <a:gd name="connsiteY3874" fmla="*/ 10368555 w 11761853"/>
              <a:gd name="connsiteX3875" fmla="*/ 10368555 w 11761853"/>
              <a:gd name="connsiteY3875" fmla="*/ 10368555 w 11761853"/>
              <a:gd name="connsiteX3876" fmla="*/ 10368555 w 11761853"/>
              <a:gd name="connsiteY3876" fmla="*/ 10368555 w 11761853"/>
              <a:gd name="connsiteX3877" fmla="*/ 10368555 w 11761853"/>
              <a:gd name="connsiteY3877" fmla="*/ 10368555 w 11761853"/>
              <a:gd name="connsiteX3878" fmla="*/ 10368555 w 11761853"/>
              <a:gd name="connsiteY3878" fmla="*/ 10368555 w 11761853"/>
              <a:gd name="connsiteX3879" fmla="*/ 10368555 w 11761853"/>
              <a:gd name="connsiteY3879" fmla="*/ 10368555 w 11761853"/>
              <a:gd name="connsiteX3880" fmla="*/ 10368555 w 11761853"/>
              <a:gd name="connsiteY3880" fmla="*/ 10368555 w 11761853"/>
              <a:gd name="connsiteX3881" fmla="*/ 10368555 w 11761853"/>
              <a:gd name="connsiteY3881" fmla="*/ 10368555 w 11761853"/>
              <a:gd name="connsiteX3882" fmla="*/ 10368555 w 11761853"/>
              <a:gd name="connsiteY3882" fmla="*/ 10368555 w 11761853"/>
              <a:gd name="connsiteX3883" fmla="*/ 10368555 w 11761853"/>
              <a:gd name="connsiteY3883" fmla="*/ 10368555 w 11761853"/>
              <a:gd name="connsiteX3884" fmla="*/ 10368555 w 11761853"/>
              <a:gd name="connsiteY3884" fmla="*/ 10368555 w 11761853"/>
              <a:gd name="connsiteX3885" fmla="*/ 10368555 w 11761853"/>
              <a:gd name="connsiteY3885" fmla="*/ 10368555 w 11761853"/>
              <a:gd name="connsiteX3886" fmla="*/ 10368555 w 11761853"/>
              <a:gd name="connsiteY3886" fmla="*/ 10368555 w 11761853"/>
              <a:gd name="connsiteX3887" fmla="*/ 10368555 w 11761853"/>
              <a:gd name="connsiteY3887" fmla="*/ 10368555 w 11761853"/>
              <a:gd name="connsiteX3888" fmla="*/ 10368555 w 11761853"/>
              <a:gd name="connsiteY3888" fmla="*/ 10368555 w 11761853"/>
              <a:gd name="connsiteX3889" fmla="*/ 10368555 w 11761853"/>
              <a:gd name="connsiteY3889" fmla="*/ 10368555 w 11761853"/>
              <a:gd name="connsiteX3890" fmla="*/ 10368555 w 11761853"/>
              <a:gd name="connsiteY3890" fmla="*/ 10368555 w 11761853"/>
              <a:gd name="connsiteX3891" fmla="*/ 10368555 w 11761853"/>
              <a:gd name="connsiteY3891" fmla="*/ 10368555 w 11761853"/>
              <a:gd name="connsiteX3892" fmla="*/ 10368555 w 11761853"/>
              <a:gd name="connsiteY3892" fmla="*/ 10368555 w 11761853"/>
              <a:gd name="connsiteX3893" fmla="*/ 10368555 w 11761853"/>
              <a:gd name="connsiteY3893" fmla="*/ 10368555 w 11761853"/>
              <a:gd name="connsiteX3894" fmla="*/ 10368555 w 11761853"/>
              <a:gd name="connsiteY3894" fmla="*/ 10368555 w 11761853"/>
              <a:gd name="connsiteX3895" fmla="*/ 10368555 w 11761853"/>
              <a:gd name="connsiteY3895" fmla="*/ 10368555 w 11761853"/>
              <a:gd name="connsiteX3896" fmla="*/ 10368555 w 11761853"/>
              <a:gd name="connsiteY3896" fmla="*/ 10368555 w 11761853"/>
              <a:gd name="connsiteX3897" fmla="*/ 10368555 w 11761853"/>
              <a:gd name="connsiteY3897" fmla="*/ 10368555 w 11761853"/>
              <a:gd name="connsiteX3898" fmla="*/ 10368555 w 11761853"/>
              <a:gd name="connsiteY3898" fmla="*/ 10368555 w 11761853"/>
              <a:gd name="connsiteX3899" fmla="*/ 10368555 w 11761853"/>
              <a:gd name="connsiteY3899" fmla="*/ 10368555 w 11761853"/>
              <a:gd name="connsiteX3900" fmla="*/ 10368555 w 11761853"/>
              <a:gd name="connsiteY3900" fmla="*/ 10368555 w 11761853"/>
              <a:gd name="connsiteX3901" fmla="*/ 10368555 w 11761853"/>
              <a:gd name="connsiteY3901" fmla="*/ 10368555 w 11761853"/>
              <a:gd name="connsiteX3902" fmla="*/ 10368555 w 11761853"/>
              <a:gd name="connsiteY3902" fmla="*/ 10368555 w 11761853"/>
              <a:gd name="connsiteX3903" fmla="*/ 10368555 w 11761853"/>
              <a:gd name="connsiteY3903" fmla="*/ 10368555 w 11761853"/>
              <a:gd name="connsiteX3904" fmla="*/ 10368555 w 11761853"/>
              <a:gd name="connsiteY3904" fmla="*/ 10368555 w 11761853"/>
              <a:gd name="connsiteX3905" fmla="*/ 10368555 w 11761853"/>
              <a:gd name="connsiteY3905" fmla="*/ 10368555 w 11761853"/>
              <a:gd name="connsiteX3906" fmla="*/ 10368555 w 11761853"/>
              <a:gd name="connsiteY3906" fmla="*/ 10368555 w 11761853"/>
              <a:gd name="connsiteX3907" fmla="*/ 10368555 w 11761853"/>
              <a:gd name="connsiteY3907" fmla="*/ 10368555 w 11761853"/>
              <a:gd name="connsiteX3908" fmla="*/ 10368555 w 11761853"/>
              <a:gd name="connsiteY3908" fmla="*/ 10368555 w 11761853"/>
              <a:gd name="connsiteX3909" fmla="*/ 10368555 w 11761853"/>
              <a:gd name="connsiteY3909" fmla="*/ 10368555 w 11761853"/>
              <a:gd name="connsiteX3910" fmla="*/ 10368555 w 11761853"/>
              <a:gd name="connsiteY3910" fmla="*/ 10368555 w 11761853"/>
              <a:gd name="connsiteX3911" fmla="*/ 10368555 w 11761853"/>
              <a:gd name="connsiteY3911" fmla="*/ 10368555 w 11761853"/>
              <a:gd name="connsiteX3912" fmla="*/ 10368555 w 11761853"/>
              <a:gd name="connsiteY3912" fmla="*/ 10368555 w 11761853"/>
              <a:gd name="connsiteX3913" fmla="*/ 10368555 w 11761853"/>
              <a:gd name="connsiteY3913" fmla="*/ 10368555 w 11761853"/>
              <a:gd name="connsiteX3914" fmla="*/ 10368555 w 11761853"/>
              <a:gd name="connsiteY3914" fmla="*/ 10368555 w 11761853"/>
              <a:gd name="connsiteX3915" fmla="*/ 10368555 w 11761853"/>
              <a:gd name="connsiteY3915" fmla="*/ 10368555 w 11761853"/>
              <a:gd name="connsiteX3916" fmla="*/ 10368555 w 11761853"/>
              <a:gd name="connsiteY3916" fmla="*/ 10368555 w 11761853"/>
              <a:gd name="connsiteX3917" fmla="*/ 10368555 w 11761853"/>
              <a:gd name="connsiteY3917" fmla="*/ 10368555 w 11761853"/>
              <a:gd name="connsiteX3918" fmla="*/ 10368555 w 11761853"/>
              <a:gd name="connsiteY3918" fmla="*/ 10368555 w 11761853"/>
              <a:gd name="connsiteX3919" fmla="*/ 10368555 w 11761853"/>
              <a:gd name="connsiteY3919" fmla="*/ 10368555 w 11761853"/>
              <a:gd name="connsiteX3920" fmla="*/ 10368555 w 11761853"/>
              <a:gd name="connsiteY3920" fmla="*/ 10368555 w 11761853"/>
              <a:gd name="connsiteX3921" fmla="*/ 10368555 w 11761853"/>
              <a:gd name="connsiteY3921" fmla="*/ 10368555 w 11761853"/>
              <a:gd name="connsiteX3922" fmla="*/ 10368555 w 11761853"/>
              <a:gd name="connsiteY3922" fmla="*/ 10368555 w 11761853"/>
              <a:gd name="connsiteX3923" fmla="*/ 10368555 w 11761853"/>
              <a:gd name="connsiteY3923" fmla="*/ 10368555 w 11761853"/>
              <a:gd name="connsiteX3924" fmla="*/ 10368555 w 11761853"/>
              <a:gd name="connsiteY3924" fmla="*/ 10368555 w 11761853"/>
              <a:gd name="connsiteX3925" fmla="*/ 10368555 w 11761853"/>
              <a:gd name="connsiteY3925" fmla="*/ 10368555 w 11761853"/>
              <a:gd name="connsiteX3926" fmla="*/ 10368555 w 11761853"/>
              <a:gd name="connsiteY3926" fmla="*/ 10368555 w 11761853"/>
              <a:gd name="connsiteX3927" fmla="*/ 10368555 w 11761853"/>
              <a:gd name="connsiteY3927" fmla="*/ 10368555 w 11761853"/>
              <a:gd name="connsiteX3928" fmla="*/ 10368555 w 11761853"/>
              <a:gd name="connsiteY3928" fmla="*/ 10368555 w 11761853"/>
              <a:gd name="connsiteX3929" fmla="*/ 10368555 w 11761853"/>
              <a:gd name="connsiteY3929" fmla="*/ 10368555 w 11761853"/>
              <a:gd name="connsiteX3930" fmla="*/ 10368555 w 11761853"/>
              <a:gd name="connsiteY3930" fmla="*/ 10368555 w 11761853"/>
              <a:gd name="connsiteX3931" fmla="*/ 10368555 w 11761853"/>
              <a:gd name="connsiteY3931" fmla="*/ 10368555 w 11761853"/>
              <a:gd name="connsiteX3932" fmla="*/ 10368555 w 11761853"/>
              <a:gd name="connsiteY3932" fmla="*/ 10368555 w 11761853"/>
              <a:gd name="connsiteX3933" fmla="*/ 10368555 w 11761853"/>
              <a:gd name="connsiteY3933" fmla="*/ 10368555 w 11761853"/>
              <a:gd name="connsiteX3934" fmla="*/ 10368555 w 11761853"/>
              <a:gd name="connsiteY3934" fmla="*/ 10368555 w 11761853"/>
              <a:gd name="connsiteX3935" fmla="*/ 10368555 w 11761853"/>
              <a:gd name="connsiteY3935" fmla="*/ 10368555 w 11761853"/>
              <a:gd name="connsiteX3936" fmla="*/ 10368555 w 11761853"/>
              <a:gd name="connsiteY3936" fmla="*/ 10368555 w 11761853"/>
              <a:gd name="connsiteX3937" fmla="*/ 10368555 w 11761853"/>
              <a:gd name="connsiteY3937" fmla="*/ 10368555 w 11761853"/>
              <a:gd name="connsiteX3938" fmla="*/ 10368555 w 11761853"/>
              <a:gd name="connsiteY3938" fmla="*/ 10368555 w 11761853"/>
              <a:gd name="connsiteX3939" fmla="*/ 10368555 w 11761853"/>
              <a:gd name="connsiteY3939" fmla="*/ 10368555 w 11761853"/>
              <a:gd name="connsiteX3940" fmla="*/ 10368555 w 11761853"/>
              <a:gd name="connsiteY3940" fmla="*/ 10368555 w 11761853"/>
              <a:gd name="connsiteX3941" fmla="*/ 10368555 w 11761853"/>
              <a:gd name="connsiteY3941" fmla="*/ 10368555 w 11761853"/>
              <a:gd name="connsiteX3942" fmla="*/ 10368555 w 11761853"/>
              <a:gd name="connsiteY3942" fmla="*/ 10368555 w 11761853"/>
              <a:gd name="connsiteX3943" fmla="*/ 10368555 w 11761853"/>
              <a:gd name="connsiteY3943" fmla="*/ 10368555 w 11761853"/>
              <a:gd name="connsiteX3944" fmla="*/ 10368555 w 11761853"/>
              <a:gd name="connsiteY3944" fmla="*/ 10368555 w 11761853"/>
              <a:gd name="connsiteX3945" fmla="*/ 10368555 w 11761853"/>
              <a:gd name="connsiteY3945" fmla="*/ 10368555 w 11761853"/>
              <a:gd name="connsiteX3946" fmla="*/ 10368555 w 11761853"/>
              <a:gd name="connsiteY3946" fmla="*/ 10368555 w 11761853"/>
              <a:gd name="connsiteX3947" fmla="*/ 10368555 w 11761853"/>
              <a:gd name="connsiteY3947" fmla="*/ 10368555 w 11761853"/>
              <a:gd name="connsiteX3948" fmla="*/ 10368555 w 11761853"/>
              <a:gd name="connsiteY3948" fmla="*/ 10368555 w 11761853"/>
              <a:gd name="connsiteX3949" fmla="*/ 10368555 w 11761853"/>
              <a:gd name="connsiteY3949" fmla="*/ 10368555 w 11761853"/>
              <a:gd name="connsiteX3950" fmla="*/ 10368555 w 11761853"/>
              <a:gd name="connsiteY3950" fmla="*/ 10368555 w 11761853"/>
              <a:gd name="connsiteX3951" fmla="*/ 10368555 w 11761853"/>
              <a:gd name="connsiteY3951" fmla="*/ 10368555 w 11761853"/>
              <a:gd name="connsiteX3952" fmla="*/ 10368555 w 11761853"/>
              <a:gd name="connsiteY3952" fmla="*/ 10368555 w 11761853"/>
              <a:gd name="connsiteX3953" fmla="*/ 10368555 w 11761853"/>
              <a:gd name="connsiteY3953" fmla="*/ 10368555 w 11761853"/>
              <a:gd name="connsiteX3954" fmla="*/ 10368555 w 11761853"/>
              <a:gd name="connsiteY3954" fmla="*/ 10368555 w 11761853"/>
              <a:gd name="connsiteX3955" fmla="*/ 10368555 w 11761853"/>
              <a:gd name="connsiteY3955" fmla="*/ 10368555 w 11761853"/>
              <a:gd name="connsiteX3956" fmla="*/ 10368555 w 11761853"/>
              <a:gd name="connsiteY3956" fmla="*/ 10368555 w 11761853"/>
              <a:gd name="connsiteX3957" fmla="*/ 10368555 w 11761853"/>
              <a:gd name="connsiteY3957" fmla="*/ 10368555 w 11761853"/>
              <a:gd name="connsiteX3958" fmla="*/ 10368555 w 11761853"/>
              <a:gd name="connsiteY3958" fmla="*/ 10368555 w 11761853"/>
              <a:gd name="connsiteX3959" fmla="*/ 10368555 w 11761853"/>
              <a:gd name="connsiteY3959" fmla="*/ 10368555 w 11761853"/>
              <a:gd name="connsiteX3960" fmla="*/ 10368555 w 11761853"/>
              <a:gd name="connsiteY3960" fmla="*/ 10368555 w 11761853"/>
              <a:gd name="connsiteX3961" fmla="*/ 10368555 w 11761853"/>
              <a:gd name="connsiteY3961" fmla="*/ 10368555 w 11761853"/>
              <a:gd name="connsiteX3962" fmla="*/ 10368555 w 11761853"/>
              <a:gd name="connsiteY3962" fmla="*/ 10368555 w 11761853"/>
              <a:gd name="connsiteX3963" fmla="*/ 10368555 w 11761853"/>
              <a:gd name="connsiteY3963" fmla="*/ 10368555 w 11761853"/>
              <a:gd name="connsiteX3964" fmla="*/ 10368555 w 11761853"/>
              <a:gd name="connsiteY3964" fmla="*/ 10368555 w 11761853"/>
              <a:gd name="connsiteX3965" fmla="*/ 10368555 w 11761853"/>
              <a:gd name="connsiteY3965" fmla="*/ 10368555 w 11761853"/>
              <a:gd name="connsiteX3966" fmla="*/ 10368555 w 11761853"/>
              <a:gd name="connsiteY3966" fmla="*/ 10368555 w 11761853"/>
              <a:gd name="connsiteX3967" fmla="*/ 10368555 w 11761853"/>
              <a:gd name="connsiteY3967" fmla="*/ 10368555 w 11761853"/>
              <a:gd name="connsiteX3968" fmla="*/ 10368555 w 11761853"/>
              <a:gd name="connsiteY3968" fmla="*/ 10368555 w 11761853"/>
              <a:gd name="connsiteX3969" fmla="*/ 10368555 w 11761853"/>
              <a:gd name="connsiteY3969" fmla="*/ 10368555 w 11761853"/>
              <a:gd name="connsiteX3970" fmla="*/ 10368555 w 11761853"/>
              <a:gd name="connsiteY3970" fmla="*/ 10368555 w 11761853"/>
              <a:gd name="connsiteX3971" fmla="*/ 10368555 w 11761853"/>
              <a:gd name="connsiteY3971" fmla="*/ 10368555 w 11761853"/>
              <a:gd name="connsiteX3972" fmla="*/ 10368555 w 11761853"/>
              <a:gd name="connsiteY3972" fmla="*/ 10368555 w 11761853"/>
              <a:gd name="connsiteX3973" fmla="*/ 10368555 w 11761853"/>
              <a:gd name="connsiteY3973" fmla="*/ 10368555 w 11761853"/>
              <a:gd name="connsiteX3974" fmla="*/ 10368555 w 11761853"/>
              <a:gd name="connsiteY3974" fmla="*/ 10368555 w 11761853"/>
              <a:gd name="connsiteX3975" fmla="*/ 10368555 w 11761853"/>
              <a:gd name="connsiteY3975" fmla="*/ 10368555 w 11761853"/>
              <a:gd name="connsiteX3976" fmla="*/ 10368555 w 11761853"/>
              <a:gd name="connsiteY3976" fmla="*/ 10368555 w 11761853"/>
              <a:gd name="connsiteX3977" fmla="*/ 10368555 w 11761853"/>
              <a:gd name="connsiteY3977" fmla="*/ 10368555 w 11761853"/>
              <a:gd name="connsiteX3978" fmla="*/ 10368555 w 11761853"/>
              <a:gd name="connsiteY3978" fmla="*/ 10368555 w 11761853"/>
              <a:gd name="connsiteX3979" fmla="*/ 10368555 w 11761853"/>
              <a:gd name="connsiteY3979" fmla="*/ 10368555 w 11761853"/>
              <a:gd name="connsiteX3980" fmla="*/ 10368555 w 11761853"/>
              <a:gd name="connsiteY3980" fmla="*/ 10368555 w 11761853"/>
              <a:gd name="connsiteX3981" fmla="*/ 10368555 w 11761853"/>
              <a:gd name="connsiteY3981" fmla="*/ 10368555 w 11761853"/>
              <a:gd name="connsiteX3982" fmla="*/ 10368555 w 11761853"/>
              <a:gd name="connsiteY3982" fmla="*/ 10368555 w 11761853"/>
              <a:gd name="connsiteX3983" fmla="*/ 10368555 w 11761853"/>
              <a:gd name="connsiteY3983" fmla="*/ 10368555 w 11761853"/>
              <a:gd name="connsiteX3984" fmla="*/ 10368555 w 11761853"/>
              <a:gd name="connsiteY3984" fmla="*/ 10368555 w 11761853"/>
              <a:gd name="connsiteX3985" fmla="*/ 10368555 w 11761853"/>
              <a:gd name="connsiteY3985" fmla="*/ 10368555 w 11761853"/>
              <a:gd name="connsiteX3986" fmla="*/ 10368555 w 11761853"/>
              <a:gd name="connsiteY3986" fmla="*/ 10368555 w 11761853"/>
              <a:gd name="connsiteX3987" fmla="*/ 10368555 w 11761853"/>
              <a:gd name="connsiteY3987" fmla="*/ 10368555 w 11761853"/>
              <a:gd name="connsiteX3988" fmla="*/ 10368555 w 11761853"/>
              <a:gd name="connsiteY3988" fmla="*/ 10368555 w 11761853"/>
              <a:gd name="connsiteX3989" fmla="*/ 10368555 w 11761853"/>
              <a:gd name="connsiteY3989" fmla="*/ 10368555 w 11761853"/>
              <a:gd name="connsiteX3990" fmla="*/ 10368555 w 11761853"/>
              <a:gd name="connsiteY3990" fmla="*/ 10368555 w 11761853"/>
              <a:gd name="connsiteX3991" fmla="*/ 10368555 w 11761853"/>
              <a:gd name="connsiteY3991" fmla="*/ 10368555 w 11761853"/>
              <a:gd name="connsiteX3992" fmla="*/ 10368555 w 11761853"/>
              <a:gd name="connsiteY3992" fmla="*/ 10368555 w 11761853"/>
              <a:gd name="connsiteX3993" fmla="*/ 10368555 w 11761853"/>
              <a:gd name="connsiteY3993" fmla="*/ 10368555 w 11761853"/>
              <a:gd name="connsiteX3994" fmla="*/ 10368555 w 11761853"/>
              <a:gd name="connsiteY3994" fmla="*/ 10368555 w 11761853"/>
              <a:gd name="connsiteX3995" fmla="*/ 10368555 w 11761853"/>
              <a:gd name="connsiteY3995" fmla="*/ 10368555 w 11761853"/>
              <a:gd name="connsiteX3996" fmla="*/ 10368555 w 11761853"/>
              <a:gd name="connsiteY3996" fmla="*/ 10368555 w 11761853"/>
              <a:gd name="connsiteX3997" fmla="*/ 10368555 w 11761853"/>
              <a:gd name="connsiteY3997" fmla="*/ 10368555 w 11761853"/>
              <a:gd name="connsiteX3998" fmla="*/ 10368555 w 11761853"/>
              <a:gd name="connsiteY3998" fmla="*/ 10368555 w 11761853"/>
              <a:gd name="connsiteX3999" fmla="*/ 10368555 w 11761853"/>
              <a:gd name="connsiteY3999" fmla="*/ 10368555 w 11761853"/>
              <a:gd name="connsiteX4000" fmla="*/ 10368555 w 11761853"/>
              <a:gd name="connsiteY4000" fmla="*/ 10368555 w 11761853"/>
              <a:gd name="connsiteX4001" fmla="*/ 10368555 w 11761853"/>
              <a:gd name="connsiteY4001" fmla="*/ 10368555 w 11761853"/>
              <a:gd name="connsiteX4002" fmla="*/ 10368555 w 11761853"/>
              <a:gd name="connsiteY4002" fmla="*/ 10368555 w 11761853"/>
              <a:gd name="connsiteX4003" fmla="*/ 10368555 w 11761853"/>
              <a:gd name="connsiteY4003" fmla="*/ 10368555 w 11761853"/>
              <a:gd name="connsiteX4004" fmla="*/ 10368555 w 11761853"/>
              <a:gd name="connsiteY4004" fmla="*/ 10368555 w 11761853"/>
              <a:gd name="connsiteX4005" fmla="*/ 10368555 w 11761853"/>
              <a:gd name="connsiteY4005" fmla="*/ 10368555 w 11761853"/>
              <a:gd name="connsiteX4006" fmla="*/ 10368555 w 11761853"/>
              <a:gd name="connsiteY4006" fmla="*/ 10368555 w 11761853"/>
              <a:gd name="connsiteX4007" fmla="*/ 10368555 w 11761853"/>
              <a:gd name="connsiteY4007" fmla="*/ 10368555 w 11761853"/>
              <a:gd name="connsiteX4008" fmla="*/ 10368555 w 11761853"/>
              <a:gd name="connsiteY4008" fmla="*/ 10368555 w 11761853"/>
              <a:gd name="connsiteX4009" fmla="*/ 10368555 w 11761853"/>
              <a:gd name="connsiteY4009" fmla="*/ 10368555 w 11761853"/>
              <a:gd name="connsiteX4010" fmla="*/ 10368555 w 11761853"/>
              <a:gd name="connsiteY4010" fmla="*/ 10368555 w 11761853"/>
              <a:gd name="connsiteX4011" fmla="*/ 10368555 w 11761853"/>
              <a:gd name="connsiteY4011" fmla="*/ 10368555 w 11761853"/>
              <a:gd name="connsiteX4012" fmla="*/ 10368555 w 11761853"/>
              <a:gd name="connsiteY4012" fmla="*/ 10368555 w 11761853"/>
              <a:gd name="connsiteX4013" fmla="*/ 10368555 w 11761853"/>
              <a:gd name="connsiteY4013" fmla="*/ 10368555 w 11761853"/>
              <a:gd name="connsiteX4014" fmla="*/ 10368555 w 11761853"/>
              <a:gd name="connsiteY4014" fmla="*/ 10368555 w 11761853"/>
              <a:gd name="connsiteX4015" fmla="*/ 10368555 w 11761853"/>
              <a:gd name="connsiteY4015" fmla="*/ 10368555 w 11761853"/>
              <a:gd name="connsiteX4016" fmla="*/ 10368555 w 11761853"/>
              <a:gd name="connsiteY4016" fmla="*/ 10368555 w 11761853"/>
              <a:gd name="connsiteX4017" fmla="*/ 10368555 w 11761853"/>
              <a:gd name="connsiteY4017" fmla="*/ 10368555 w 11761853"/>
              <a:gd name="connsiteX4018" fmla="*/ 10368555 w 11761853"/>
              <a:gd name="connsiteY4018" fmla="*/ 10368555 w 11761853"/>
              <a:gd name="connsiteX4019" fmla="*/ 10368555 w 11761853"/>
              <a:gd name="connsiteY4019" fmla="*/ 10368555 w 11761853"/>
              <a:gd name="connsiteX4020" fmla="*/ 10368555 w 11761853"/>
              <a:gd name="connsiteY4020" fmla="*/ 10368555 w 11761853"/>
              <a:gd name="connsiteX4021" fmla="*/ 10368555 w 11761853"/>
              <a:gd name="connsiteY4021" fmla="*/ 10368555 w 11761853"/>
              <a:gd name="connsiteX4022" fmla="*/ 10368555 w 11761853"/>
              <a:gd name="connsiteY4022" fmla="*/ 10368555 w 11761853"/>
              <a:gd name="connsiteX4023" fmla="*/ 10368555 w 11761853"/>
              <a:gd name="connsiteY4023" fmla="*/ 10368555 w 11761853"/>
              <a:gd name="connsiteX4024" fmla="*/ 10368555 w 11761853"/>
              <a:gd name="connsiteY4024" fmla="*/ 10368555 w 11761853"/>
              <a:gd name="connsiteX4025" fmla="*/ 10368555 w 11761853"/>
              <a:gd name="connsiteY4025" fmla="*/ 10368555 w 11761853"/>
              <a:gd name="connsiteX4026" fmla="*/ 10368555 w 11761853"/>
              <a:gd name="connsiteY4026" fmla="*/ 10368555 w 11761853"/>
              <a:gd name="connsiteX4027" fmla="*/ 10368555 w 11761853"/>
              <a:gd name="connsiteY4027" fmla="*/ 10368555 w 11761853"/>
              <a:gd name="connsiteX4028" fmla="*/ 10368555 w 11761853"/>
              <a:gd name="connsiteY4028" fmla="*/ 10368555 w 11761853"/>
              <a:gd name="connsiteX4029" fmla="*/ 10368555 w 11761853"/>
              <a:gd name="connsiteY4029" fmla="*/ 10368555 w 11761853"/>
              <a:gd name="connsiteX4030" fmla="*/ 10368555 w 11761853"/>
              <a:gd name="connsiteY4030" fmla="*/ 10368555 w 11761853"/>
              <a:gd name="connsiteX4031" fmla="*/ 10368555 w 11761853"/>
              <a:gd name="connsiteY4031" fmla="*/ 10368555 w 11761853"/>
              <a:gd name="connsiteX4032" fmla="*/ 10368555 w 11761853"/>
              <a:gd name="connsiteY4032" fmla="*/ 10368555 w 11761853"/>
              <a:gd name="connsiteX4033" fmla="*/ 10368555 w 11761853"/>
              <a:gd name="connsiteY4033" fmla="*/ 10368555 w 11761853"/>
              <a:gd name="connsiteX4034" fmla="*/ 10368555 w 11761853"/>
              <a:gd name="connsiteY4034" fmla="*/ 10368555 w 11761853"/>
              <a:gd name="connsiteX4035" fmla="*/ 10368555 w 11761853"/>
              <a:gd name="connsiteY4035" fmla="*/ 10368555 w 11761853"/>
              <a:gd name="connsiteX4036" fmla="*/ 10368555 w 11761853"/>
              <a:gd name="connsiteY4036" fmla="*/ 10368555 w 11761853"/>
              <a:gd name="connsiteX4037" fmla="*/ 10368555 w 11761853"/>
              <a:gd name="connsiteY4037" fmla="*/ 10368555 w 11761853"/>
              <a:gd name="connsiteX4038" fmla="*/ 10368555 w 11761853"/>
              <a:gd name="connsiteY4038" fmla="*/ 10368555 w 11761853"/>
              <a:gd name="connsiteX4039" fmla="*/ 10368555 w 11761853"/>
              <a:gd name="connsiteY4039" fmla="*/ 10368555 w 11761853"/>
              <a:gd name="connsiteX4040" fmla="*/ 10368555 w 11761853"/>
              <a:gd name="connsiteY4040" fmla="*/ 10368555 w 11761853"/>
              <a:gd name="connsiteX4041" fmla="*/ 10368555 w 11761853"/>
              <a:gd name="connsiteY4041" fmla="*/ 10368555 w 11761853"/>
              <a:gd name="connsiteX4042" fmla="*/ 10368555 w 11761853"/>
              <a:gd name="connsiteY4042" fmla="*/ 10368555 w 11761853"/>
              <a:gd name="connsiteX4043" fmla="*/ 10368555 w 11761853"/>
              <a:gd name="connsiteY4043" fmla="*/ 10368555 w 11761853"/>
              <a:gd name="connsiteX4044" fmla="*/ 10368555 w 11761853"/>
              <a:gd name="connsiteY4044" fmla="*/ 10368555 w 11761853"/>
              <a:gd name="connsiteX4045" fmla="*/ 10368555 w 11761853"/>
              <a:gd name="connsiteY4045" fmla="*/ 10368555 w 11761853"/>
              <a:gd name="connsiteX4046" fmla="*/ 10368555 w 11761853"/>
              <a:gd name="connsiteY4046" fmla="*/ 10368555 w 11761853"/>
              <a:gd name="connsiteX4047" fmla="*/ 10368555 w 11761853"/>
              <a:gd name="connsiteY4047" fmla="*/ 10368555 w 11761853"/>
              <a:gd name="connsiteX4048" fmla="*/ 10368555 w 11761853"/>
              <a:gd name="connsiteY4048" fmla="*/ 10368555 w 11761853"/>
              <a:gd name="connsiteX4049" fmla="*/ 10368555 w 11761853"/>
              <a:gd name="connsiteY4049" fmla="*/ 10368555 w 11761853"/>
              <a:gd name="connsiteX4050" fmla="*/ 10368555 w 11761853"/>
              <a:gd name="connsiteY4050" fmla="*/ 10368555 w 11761853"/>
              <a:gd name="connsiteX4051" fmla="*/ 10368555 w 11761853"/>
              <a:gd name="connsiteY4051" fmla="*/ 10368555 w 11761853"/>
              <a:gd name="connsiteX4052" fmla="*/ 10368555 w 11761853"/>
              <a:gd name="connsiteY4052" fmla="*/ 10368555 w 11761853"/>
              <a:gd name="connsiteX4053" fmla="*/ 10368555 w 11761853"/>
              <a:gd name="connsiteY4053" fmla="*/ 10368555 w 11761853"/>
              <a:gd name="connsiteX4054" fmla="*/ 10368555 w 11761853"/>
              <a:gd name="connsiteY4054" fmla="*/ 10368555 w 11761853"/>
              <a:gd name="connsiteX4055" fmla="*/ 10368555 w 11761853"/>
              <a:gd name="connsiteY4055" fmla="*/ 10368555 w 11761853"/>
              <a:gd name="connsiteX4056" fmla="*/ 10368555 w 11761853"/>
              <a:gd name="connsiteY4056" fmla="*/ 10368555 w 11761853"/>
              <a:gd name="connsiteX4057" fmla="*/ 10368555 w 11761853"/>
              <a:gd name="connsiteY4057" fmla="*/ 10368555 w 11761853"/>
              <a:gd name="connsiteX4058" fmla="*/ 10368555 w 11761853"/>
              <a:gd name="connsiteY4058" fmla="*/ 10368555 w 11761853"/>
              <a:gd name="connsiteX4059" fmla="*/ 10368555 w 11761853"/>
              <a:gd name="connsiteY4059" fmla="*/ 10368555 w 11761853"/>
              <a:gd name="connsiteX4060" fmla="*/ 10368555 w 11761853"/>
              <a:gd name="connsiteY4060" fmla="*/ 10368555 w 11761853"/>
              <a:gd name="connsiteX4061" fmla="*/ 10368555 w 11761853"/>
              <a:gd name="connsiteY4061" fmla="*/ 10368555 w 11761853"/>
              <a:gd name="connsiteX4062" fmla="*/ 10368555 w 11761853"/>
              <a:gd name="connsiteY4062" fmla="*/ 10368555 w 11761853"/>
              <a:gd name="connsiteX4063" fmla="*/ 10368555 w 11761853"/>
              <a:gd name="connsiteY4063" fmla="*/ 10368555 w 11761853"/>
              <a:gd name="connsiteX4064" fmla="*/ 10368555 w 11761853"/>
              <a:gd name="connsiteY4064" fmla="*/ 10368555 w 11761853"/>
              <a:gd name="connsiteX4065" fmla="*/ 10368555 w 11761853"/>
              <a:gd name="connsiteY4065" fmla="*/ 10368555 w 11761853"/>
              <a:gd name="connsiteX4066" fmla="*/ 10368555 w 11761853"/>
              <a:gd name="connsiteY4066" fmla="*/ 10368555 w 11761853"/>
              <a:gd name="connsiteX4067" fmla="*/ 10368555 w 11761853"/>
              <a:gd name="connsiteY4067" fmla="*/ 10368555 w 11761853"/>
              <a:gd name="connsiteX4068" fmla="*/ 10368555 w 11761853"/>
              <a:gd name="connsiteY4068" fmla="*/ 10368555 w 11761853"/>
              <a:gd name="connsiteX4069" fmla="*/ 10368555 w 11761853"/>
              <a:gd name="connsiteY4069" fmla="*/ 10368555 w 11761853"/>
              <a:gd name="connsiteX4070" fmla="*/ 10368555 w 11761853"/>
              <a:gd name="connsiteY4070" fmla="*/ 10368555 w 11761853"/>
              <a:gd name="connsiteX4071" fmla="*/ 10368555 w 11761853"/>
              <a:gd name="connsiteY4071" fmla="*/ 10368555 w 11761853"/>
              <a:gd name="connsiteX4072" fmla="*/ 10368555 w 11761853"/>
              <a:gd name="connsiteY4072" fmla="*/ 10368555 w 11761853"/>
              <a:gd name="connsiteX4073" fmla="*/ 10368555 w 11761853"/>
              <a:gd name="connsiteY4073" fmla="*/ 10368555 w 11761853"/>
              <a:gd name="connsiteX4074" fmla="*/ 10368555 w 11761853"/>
              <a:gd name="connsiteY4074" fmla="*/ 10368555 w 11761853"/>
              <a:gd name="connsiteX4075" fmla="*/ 10368555 w 11761853"/>
              <a:gd name="connsiteY4075" fmla="*/ 10368555 w 11761853"/>
              <a:gd name="connsiteX4076" fmla="*/ 10368555 w 11761853"/>
              <a:gd name="connsiteY4076" fmla="*/ 10368555 w 11761853"/>
              <a:gd name="connsiteX4077" fmla="*/ 10368555 w 11761853"/>
              <a:gd name="connsiteY4077" fmla="*/ 10368555 w 11761853"/>
              <a:gd name="connsiteX4078" fmla="*/ 10368555 w 11761853"/>
              <a:gd name="connsiteY4078" fmla="*/ 10368555 w 11761853"/>
              <a:gd name="connsiteX4079" fmla="*/ 10368555 w 11761853"/>
              <a:gd name="connsiteY4079" fmla="*/ 10368555 w 11761853"/>
              <a:gd name="connsiteX4080" fmla="*/ 10368555 w 11761853"/>
              <a:gd name="connsiteY4080" fmla="*/ 10368555 w 11761853"/>
              <a:gd name="connsiteX4081" fmla="*/ 10368555 w 11761853"/>
              <a:gd name="connsiteY4081" fmla="*/ 10368555 w 11761853"/>
              <a:gd name="connsiteX4082" fmla="*/ 10368555 w 11761853"/>
              <a:gd name="connsiteY4082" fmla="*/ 10368555 w 11761853"/>
              <a:gd name="connsiteX4083" fmla="*/ 10368555 w 11761853"/>
              <a:gd name="connsiteY4083" fmla="*/ 10368555 w 11761853"/>
              <a:gd name="connsiteX4084" fmla="*/ 10368555 w 11761853"/>
              <a:gd name="connsiteY4084" fmla="*/ 10368555 w 11761853"/>
              <a:gd name="connsiteX4085" fmla="*/ 10368555 w 11761853"/>
              <a:gd name="connsiteY4085" fmla="*/ 10368555 w 11761853"/>
              <a:gd name="connsiteX4086" fmla="*/ 10368555 w 11761853"/>
              <a:gd name="connsiteY4086" fmla="*/ 10368555 w 11761853"/>
              <a:gd name="connsiteX4087" fmla="*/ 10368555 w 11761853"/>
              <a:gd name="connsiteY4087" fmla="*/ 10368555 w 11761853"/>
              <a:gd name="connsiteX4088" fmla="*/ 10368555 w 11761853"/>
              <a:gd name="connsiteY4088" fmla="*/ 10368555 w 11761853"/>
              <a:gd name="connsiteX4089" fmla="*/ 10368555 w 11761853"/>
              <a:gd name="connsiteY4089" fmla="*/ 10368555 w 11761853"/>
              <a:gd name="connsiteX4090" fmla="*/ 10368555 w 11761853"/>
              <a:gd name="connsiteY4090" fmla="*/ 10368555 w 11761853"/>
              <a:gd name="connsiteX4091" fmla="*/ 10368555 w 11761853"/>
              <a:gd name="connsiteY4091" fmla="*/ 10368555 w 11761853"/>
              <a:gd name="connsiteX4092" fmla="*/ 10368555 w 11761853"/>
              <a:gd name="connsiteY4092" fmla="*/ 10368555 w 11761853"/>
              <a:gd name="connsiteX4093" fmla="*/ 10368555 w 11761853"/>
              <a:gd name="connsiteY4093" fmla="*/ 10368555 w 11761853"/>
              <a:gd name="connsiteX4094" fmla="*/ 10368555 w 11761853"/>
              <a:gd name="connsiteY4094" fmla="*/ 10368555 w 11761853"/>
              <a:gd name="connsiteX4095" fmla="*/ 10368555 w 11761853"/>
              <a:gd name="connsiteY4095" fmla="*/ 10368555 w 11761853"/>
              <a:gd name="connsiteX4096" fmla="*/ 10368555 w 11761853"/>
              <a:gd name="connsiteY4096" fmla="*/ 10368555 w 11761853"/>
              <a:gd name="connsiteX4097" fmla="*/ 10368555 w 11761853"/>
              <a:gd name="connsiteY4097" fmla="*/ 10368555 w 11761853"/>
              <a:gd name="connsiteX4098" fmla="*/ 10368555 w 11761853"/>
              <a:gd name="connsiteY4098" fmla="*/ 10368555 w 11761853"/>
              <a:gd name="connsiteX4099" fmla="*/ 10368555 w 11761853"/>
              <a:gd name="connsiteY4099" fmla="*/ 10368555 w 11761853"/>
              <a:gd name="connsiteX4100" fmla="*/ 10368555 w 11761853"/>
              <a:gd name="connsiteY4100" fmla="*/ 10368555 w 11761853"/>
              <a:gd name="connsiteX4101" fmla="*/ 10368555 w 11761853"/>
              <a:gd name="connsiteY4101" fmla="*/ 10368555 w 11761853"/>
              <a:gd name="connsiteX4102" fmla="*/ 10368555 w 11761853"/>
              <a:gd name="connsiteY4102" fmla="*/ 10368555 w 11761853"/>
              <a:gd name="connsiteX4103" fmla="*/ 10368555 w 11761853"/>
              <a:gd name="connsiteY4103" fmla="*/ 10368555 w 11761853"/>
              <a:gd name="connsiteX4104" fmla="*/ 10368555 w 11761853"/>
              <a:gd name="connsiteY4104" fmla="*/ 10368555 w 11761853"/>
              <a:gd name="connsiteX4105" fmla="*/ 10368555 w 11761853"/>
              <a:gd name="connsiteY4105" fmla="*/ 10368555 w 11761853"/>
              <a:gd name="connsiteX4106" fmla="*/ 10368555 w 11761853"/>
              <a:gd name="connsiteY4106" fmla="*/ 10368555 w 11761853"/>
              <a:gd name="connsiteX4107" fmla="*/ 10368555 w 11761853"/>
              <a:gd name="connsiteY4107" fmla="*/ 10368555 w 11761853"/>
              <a:gd name="connsiteX4108" fmla="*/ 10368555 w 11761853"/>
              <a:gd name="connsiteY4108" fmla="*/ 10368555 w 11761853"/>
              <a:gd name="connsiteX4109" fmla="*/ 10368555 w 11761853"/>
              <a:gd name="connsiteY4109" fmla="*/ 10368555 w 11761853"/>
              <a:gd name="connsiteX4110" fmla="*/ 10368555 w 11761853"/>
              <a:gd name="connsiteY4110" fmla="*/ 10368555 w 11761853"/>
              <a:gd name="connsiteX4111" fmla="*/ 10368555 w 11761853"/>
              <a:gd name="connsiteY4111" fmla="*/ 10368555 w 11761853"/>
              <a:gd name="connsiteX4112" fmla="*/ 10368555 w 11761853"/>
              <a:gd name="connsiteY4112" fmla="*/ 10368555 w 11761853"/>
              <a:gd name="connsiteX4113" fmla="*/ 10368555 w 11761853"/>
              <a:gd name="connsiteY4113" fmla="*/ 10368555 w 11761853"/>
              <a:gd name="connsiteX4114" fmla="*/ 10368555 w 11761853"/>
              <a:gd name="connsiteY4114" fmla="*/ 10368555 w 11761853"/>
              <a:gd name="connsiteX4115" fmla="*/ 10368555 w 11761853"/>
              <a:gd name="connsiteY4115" fmla="*/ 10368555 w 11761853"/>
              <a:gd name="connsiteX4116" fmla="*/ 10368555 w 11761853"/>
              <a:gd name="connsiteY4116" fmla="*/ 10368555 w 11761853"/>
              <a:gd name="connsiteX4117" fmla="*/ 10368555 w 11761853"/>
              <a:gd name="connsiteY4117" fmla="*/ 10368555 w 11761853"/>
              <a:gd name="connsiteX4118" fmla="*/ 10368555 w 11761853"/>
              <a:gd name="connsiteY4118" fmla="*/ 10368555 w 11761853"/>
              <a:gd name="connsiteX4119" fmla="*/ 10368555 w 11761853"/>
              <a:gd name="connsiteY4119" fmla="*/ 10368555 w 11761853"/>
              <a:gd name="connsiteX4120" fmla="*/ 10368555 w 11761853"/>
              <a:gd name="connsiteY4120" fmla="*/ 10368555 w 11761853"/>
              <a:gd name="connsiteX4121" fmla="*/ 10368555 w 11761853"/>
              <a:gd name="connsiteY4121" fmla="*/ 10368555 w 11761853"/>
              <a:gd name="connsiteX4122" fmla="*/ 10368555 w 11761853"/>
              <a:gd name="connsiteY4122" fmla="*/ 10368555 w 11761853"/>
              <a:gd name="connsiteX4123" fmla="*/ 10368555 w 11761853"/>
              <a:gd name="connsiteY4123" fmla="*/ 10368555 w 11761853"/>
              <a:gd name="connsiteX4124" fmla="*/ 10368555 w 11761853"/>
              <a:gd name="connsiteY4124" fmla="*/ 10368555 w 11761853"/>
              <a:gd name="connsiteX4125" fmla="*/ 10368555 w 11761853"/>
              <a:gd name="connsiteY4125" fmla="*/ 10368555 w 11761853"/>
              <a:gd name="connsiteX4126" fmla="*/ 10368555 w 11761853"/>
              <a:gd name="connsiteY4126" fmla="*/ 10368555 w 11761853"/>
              <a:gd name="connsiteX4127" fmla="*/ 10368555 w 11761853"/>
              <a:gd name="connsiteY4127" fmla="*/ 10368555 w 11761853"/>
              <a:gd name="connsiteX4128" fmla="*/ 10368555 w 11761853"/>
              <a:gd name="connsiteY4128" fmla="*/ 10368555 w 11761853"/>
              <a:gd name="connsiteX4129" fmla="*/ 10368555 w 11761853"/>
              <a:gd name="connsiteY4129" fmla="*/ 10368555 w 11761853"/>
              <a:gd name="connsiteX4130" fmla="*/ 10368555 w 11761853"/>
              <a:gd name="connsiteY4130" fmla="*/ 10368555 w 11761853"/>
              <a:gd name="connsiteX4131" fmla="*/ 10368555 w 11761853"/>
              <a:gd name="connsiteY4131" fmla="*/ 10368555 w 11761853"/>
              <a:gd name="connsiteX4132" fmla="*/ 10368555 w 11761853"/>
              <a:gd name="connsiteY4132" fmla="*/ 10368555 w 11761853"/>
              <a:gd name="connsiteX4133" fmla="*/ 10368555 w 11761853"/>
              <a:gd name="connsiteY4133" fmla="*/ 10368555 w 11761853"/>
              <a:gd name="connsiteX4134" fmla="*/ 10368555 w 11761853"/>
              <a:gd name="connsiteY4134" fmla="*/ 10368555 w 11761853"/>
              <a:gd name="connsiteX4135" fmla="*/ 10368555 w 11761853"/>
              <a:gd name="connsiteY4135" fmla="*/ 10368555 w 11761853"/>
              <a:gd name="connsiteX4136" fmla="*/ 10368555 w 11761853"/>
              <a:gd name="connsiteY4136" fmla="*/ 10368555 w 11761853"/>
              <a:gd name="connsiteX4137" fmla="*/ 10368555 w 11761853"/>
              <a:gd name="connsiteY4137" fmla="*/ 10368555 w 11761853"/>
              <a:gd name="connsiteX4138" fmla="*/ 10368555 w 11761853"/>
              <a:gd name="connsiteY4138" fmla="*/ 10368555 w 11761853"/>
              <a:gd name="connsiteX4139" fmla="*/ 10368555 w 11761853"/>
              <a:gd name="connsiteY4139" fmla="*/ 10368555 w 11761853"/>
              <a:gd name="connsiteX4140" fmla="*/ 10368555 w 11761853"/>
              <a:gd name="connsiteY4140" fmla="*/ 10368555 w 11761853"/>
              <a:gd name="connsiteX4141" fmla="*/ 10368555 w 11761853"/>
              <a:gd name="connsiteY4141" fmla="*/ 10368555 w 11761853"/>
              <a:gd name="connsiteX4142" fmla="*/ 10368555 w 11761853"/>
              <a:gd name="connsiteY4142" fmla="*/ 10368555 w 11761853"/>
              <a:gd name="connsiteX4143" fmla="*/ 10368555 w 11761853"/>
              <a:gd name="connsiteY4143" fmla="*/ 10368555 w 11761853"/>
              <a:gd name="connsiteX4144" fmla="*/ 10368555 w 11761853"/>
              <a:gd name="connsiteY4144" fmla="*/ 10368555 w 11761853"/>
              <a:gd name="connsiteX4145" fmla="*/ 10368555 w 11761853"/>
              <a:gd name="connsiteY4145" fmla="*/ 10368555 w 11761853"/>
              <a:gd name="connsiteX4146" fmla="*/ 10368555 w 11761853"/>
              <a:gd name="connsiteY4146" fmla="*/ 10368555 w 11761853"/>
              <a:gd name="connsiteX4147" fmla="*/ 10368555 w 11761853"/>
              <a:gd name="connsiteY4147" fmla="*/ 10368555 w 11761853"/>
              <a:gd name="connsiteX4148" fmla="*/ 10368555 w 11761853"/>
              <a:gd name="connsiteY4148" fmla="*/ 10368555 w 11761853"/>
              <a:gd name="connsiteX4149" fmla="*/ 10368555 w 11761853"/>
              <a:gd name="connsiteY4149" fmla="*/ 10368555 w 11761853"/>
              <a:gd name="connsiteX4150" fmla="*/ 10368555 w 11761853"/>
              <a:gd name="connsiteY4150" fmla="*/ 10368555 w 11761853"/>
              <a:gd name="connsiteX4151" fmla="*/ 10368555 w 11761853"/>
              <a:gd name="connsiteY4151" fmla="*/ 10368555 w 11761853"/>
              <a:gd name="connsiteX4152" fmla="*/ 10368555 w 11761853"/>
              <a:gd name="connsiteY4152" fmla="*/ 10368555 w 11761853"/>
              <a:gd name="connsiteX4153" fmla="*/ 10368555 w 11761853"/>
              <a:gd name="connsiteY4153" fmla="*/ 10368555 w 11761853"/>
              <a:gd name="connsiteX4154" fmla="*/ 10368555 w 11761853"/>
              <a:gd name="connsiteY4154" fmla="*/ 10368555 w 11761853"/>
              <a:gd name="connsiteX4155" fmla="*/ 10368555 w 11761853"/>
              <a:gd name="connsiteY4155" fmla="*/ 10368555 w 11761853"/>
              <a:gd name="connsiteX4156" fmla="*/ 10368555 w 11761853"/>
              <a:gd name="connsiteY4156" fmla="*/ 10368555 w 11761853"/>
              <a:gd name="connsiteX4157" fmla="*/ 10368555 w 11761853"/>
              <a:gd name="connsiteY4157" fmla="*/ 10368555 w 11761853"/>
              <a:gd name="connsiteX4158" fmla="*/ 10368555 w 11761853"/>
              <a:gd name="connsiteY4158" fmla="*/ 10368555 w 11761853"/>
              <a:gd name="connsiteX4159" fmla="*/ 10368555 w 11761853"/>
              <a:gd name="connsiteY4159" fmla="*/ 10368555 w 11761853"/>
              <a:gd name="connsiteX4160" fmla="*/ 10368555 w 11761853"/>
              <a:gd name="connsiteY4160" fmla="*/ 10368555 w 11761853"/>
              <a:gd name="connsiteX4161" fmla="*/ 10368555 w 11761853"/>
              <a:gd name="connsiteY4161" fmla="*/ 10368555 w 11761853"/>
              <a:gd name="connsiteX4162" fmla="*/ 10368555 w 11761853"/>
              <a:gd name="connsiteY4162" fmla="*/ 10368555 w 11761853"/>
              <a:gd name="connsiteX4163" fmla="*/ 10368555 w 11761853"/>
              <a:gd name="connsiteY4163" fmla="*/ 10368555 w 11761853"/>
              <a:gd name="connsiteX4164" fmla="*/ 10368555 w 11761853"/>
              <a:gd name="connsiteY4164" fmla="*/ 10368555 w 11761853"/>
              <a:gd name="connsiteX4165" fmla="*/ 10368555 w 11761853"/>
              <a:gd name="connsiteY4165" fmla="*/ 10368555 w 11761853"/>
              <a:gd name="connsiteX4166" fmla="*/ 10368555 w 11761853"/>
              <a:gd name="connsiteY4166" fmla="*/ 10368555 w 11761853"/>
              <a:gd name="connsiteX4167" fmla="*/ 10368555 w 11761853"/>
              <a:gd name="connsiteY4167" fmla="*/ 10368555 w 11761853"/>
              <a:gd name="connsiteX4168" fmla="*/ 10368555 w 11761853"/>
              <a:gd name="connsiteY4168" fmla="*/ 10368555 w 11761853"/>
              <a:gd name="connsiteX4169" fmla="*/ 10368555 w 11761853"/>
              <a:gd name="connsiteY4169" fmla="*/ 10368555 w 11761853"/>
              <a:gd name="connsiteX4170" fmla="*/ 10368555 w 11761853"/>
              <a:gd name="connsiteY4170" fmla="*/ 10368555 w 11761853"/>
              <a:gd name="connsiteX4171" fmla="*/ 10368555 w 11761853"/>
              <a:gd name="connsiteY4171" fmla="*/ 10368555 w 11761853"/>
              <a:gd name="connsiteX4172" fmla="*/ 10368555 w 11761853"/>
              <a:gd name="connsiteY4172" fmla="*/ 10368555 w 11761853"/>
              <a:gd name="connsiteX4173" fmla="*/ 10368555 w 11761853"/>
              <a:gd name="connsiteY4173" fmla="*/ 10368555 w 11761853"/>
              <a:gd name="connsiteX4174" fmla="*/ 10368555 w 11761853"/>
              <a:gd name="connsiteY4174" fmla="*/ 10368555 w 11761853"/>
              <a:gd name="connsiteX4175" fmla="*/ 10368555 w 11761853"/>
              <a:gd name="connsiteY4175" fmla="*/ 10368555 w 11761853"/>
              <a:gd name="connsiteX4176" fmla="*/ 10368555 w 11761853"/>
              <a:gd name="connsiteY4176" fmla="*/ 10368555 w 11761853"/>
              <a:gd name="connsiteX4177" fmla="*/ 10368555 w 11761853"/>
              <a:gd name="connsiteY4177" fmla="*/ 10368555 w 11761853"/>
              <a:gd name="connsiteX4178" fmla="*/ 10368555 w 11761853"/>
              <a:gd name="connsiteY4178" fmla="*/ 10368555 w 11761853"/>
              <a:gd name="connsiteX4179" fmla="*/ 10368555 w 11761853"/>
              <a:gd name="connsiteY4179" fmla="*/ 10368555 w 11761853"/>
              <a:gd name="connsiteX4180" fmla="*/ 10368555 w 11761853"/>
              <a:gd name="connsiteY4180" fmla="*/ 10368555 w 11761853"/>
              <a:gd name="connsiteX4181" fmla="*/ 10368555 w 11761853"/>
              <a:gd name="connsiteY4181" fmla="*/ 10368555 w 11761853"/>
              <a:gd name="connsiteX4182" fmla="*/ 10368555 w 11761853"/>
              <a:gd name="connsiteY4182" fmla="*/ 10368555 w 11761853"/>
              <a:gd name="connsiteX4183" fmla="*/ 10368555 w 11761853"/>
              <a:gd name="connsiteY4183" fmla="*/ 10368555 w 11761853"/>
              <a:gd name="connsiteX4184" fmla="*/ 10368555 w 11761853"/>
              <a:gd name="connsiteY4184" fmla="*/ 10368555 w 11761853"/>
              <a:gd name="connsiteX4185" fmla="*/ 10368555 w 11761853"/>
              <a:gd name="connsiteY4185" fmla="*/ 10368555 w 11761853"/>
              <a:gd name="connsiteX4186" fmla="*/ 10368555 w 11761853"/>
              <a:gd name="connsiteY4186" fmla="*/ 10368555 w 11761853"/>
              <a:gd name="connsiteX4187" fmla="*/ 10368555 w 11761853"/>
              <a:gd name="connsiteY4187" fmla="*/ 10368555 w 11761853"/>
              <a:gd name="connsiteX4188" fmla="*/ 10368555 w 11761853"/>
              <a:gd name="connsiteY4188" fmla="*/ 10368555 w 11761853"/>
              <a:gd name="connsiteX4189" fmla="*/ 10368555 w 11761853"/>
              <a:gd name="connsiteY4189" fmla="*/ 10368555 w 11761853"/>
              <a:gd name="connsiteX4190" fmla="*/ 10368555 w 11761853"/>
              <a:gd name="connsiteY4190" fmla="*/ 10368555 w 11761853"/>
              <a:gd name="connsiteX4191" fmla="*/ 10368555 w 11761853"/>
              <a:gd name="connsiteY4191" fmla="*/ 10368555 w 11761853"/>
              <a:gd name="connsiteX4192" fmla="*/ 10368555 w 11761853"/>
              <a:gd name="connsiteY4192" fmla="*/ 10368555 w 11761853"/>
              <a:gd name="connsiteX4193" fmla="*/ 10368555 w 11761853"/>
              <a:gd name="connsiteY4193" fmla="*/ 10368555 w 11761853"/>
              <a:gd name="connsiteX4194" fmla="*/ 10368555 w 11761853"/>
              <a:gd name="connsiteY4194" fmla="*/ 10368555 w 11761853"/>
              <a:gd name="connsiteX4195" fmla="*/ 10368555 w 11761853"/>
              <a:gd name="connsiteY4195" fmla="*/ 10368555 w 11761853"/>
              <a:gd name="connsiteX4196" fmla="*/ 10368555 w 11761853"/>
              <a:gd name="connsiteY4196" fmla="*/ 10368555 w 11761853"/>
              <a:gd name="connsiteX4197" fmla="*/ 10368555 w 11761853"/>
              <a:gd name="connsiteY4197" fmla="*/ 10368555 w 11761853"/>
              <a:gd name="connsiteX4198" fmla="*/ 10368555 w 11761853"/>
              <a:gd name="connsiteY4198" fmla="*/ 10368555 w 11761853"/>
              <a:gd name="connsiteX4199" fmla="*/ 10368555 w 11761853"/>
              <a:gd name="connsiteY4199" fmla="*/ 10368555 w 11761853"/>
              <a:gd name="connsiteX4200" fmla="*/ 10368555 w 11761853"/>
              <a:gd name="connsiteY4200" fmla="*/ 10368555 w 11761853"/>
              <a:gd name="connsiteX4201" fmla="*/ 10368555 w 11761853"/>
              <a:gd name="connsiteY4201" fmla="*/ 10368555 w 11761853"/>
              <a:gd name="connsiteX4202" fmla="*/ 10368555 w 11761853"/>
              <a:gd name="connsiteY4202" fmla="*/ 10368555 w 11761853"/>
              <a:gd name="connsiteX4203" fmla="*/ 10368555 w 11761853"/>
              <a:gd name="connsiteY4203" fmla="*/ 10368555 w 11761853"/>
              <a:gd name="connsiteX4204" fmla="*/ 10368555 w 11761853"/>
              <a:gd name="connsiteY4204" fmla="*/ 10368555 w 11761853"/>
              <a:gd name="connsiteX4205" fmla="*/ 10368555 w 11761853"/>
              <a:gd name="connsiteY4205" fmla="*/ 10368555 w 11761853"/>
              <a:gd name="connsiteX4206" fmla="*/ 10368555 w 11761853"/>
              <a:gd name="connsiteY4206" fmla="*/ 10368555 w 11761853"/>
              <a:gd name="connsiteX4207" fmla="*/ 10368555 w 11761853"/>
              <a:gd name="connsiteY4207" fmla="*/ 10368555 w 11761853"/>
              <a:gd name="connsiteX4208" fmla="*/ 10368555 w 11761853"/>
              <a:gd name="connsiteY4208" fmla="*/ 10368555 w 11761853"/>
              <a:gd name="connsiteX4209" fmla="*/ 10368555 w 11761853"/>
              <a:gd name="connsiteY4209" fmla="*/ 10368555 w 11761853"/>
              <a:gd name="connsiteX4210" fmla="*/ 10368555 w 11761853"/>
              <a:gd name="connsiteY4210" fmla="*/ 10368555 w 11761853"/>
              <a:gd name="connsiteX4211" fmla="*/ 10368555 w 11761853"/>
              <a:gd name="connsiteY4211" fmla="*/ 10368555 w 11761853"/>
              <a:gd name="connsiteX4212" fmla="*/ 10368555 w 11761853"/>
              <a:gd name="connsiteY4212" fmla="*/ 10368555 w 11761853"/>
              <a:gd name="connsiteX4213" fmla="*/ 10368555 w 11761853"/>
              <a:gd name="connsiteY4213" fmla="*/ 10368555 w 11761853"/>
              <a:gd name="connsiteX4214" fmla="*/ 10368555 w 11761853"/>
              <a:gd name="connsiteY4214" fmla="*/ 10368555 w 11761853"/>
              <a:gd name="connsiteX4215" fmla="*/ 10368555 w 11761853"/>
              <a:gd name="connsiteY4215" fmla="*/ 10368555 w 11761853"/>
              <a:gd name="connsiteX4216" fmla="*/ 10368555 w 11761853"/>
              <a:gd name="connsiteY4216" fmla="*/ 10368555 w 11761853"/>
              <a:gd name="connsiteX4217" fmla="*/ 10368555 w 11761853"/>
              <a:gd name="connsiteY4217" fmla="*/ 10368555 w 11761853"/>
              <a:gd name="connsiteX4218" fmla="*/ 10368555 w 11761853"/>
              <a:gd name="connsiteY4218" fmla="*/ 10368555 w 11761853"/>
              <a:gd name="connsiteX4219" fmla="*/ 10368555 w 11761853"/>
              <a:gd name="connsiteY4219" fmla="*/ 10368555 w 11761853"/>
              <a:gd name="connsiteX4220" fmla="*/ 10368555 w 11761853"/>
              <a:gd name="connsiteY4220" fmla="*/ 10368555 w 11761853"/>
              <a:gd name="connsiteX4221" fmla="*/ 10368555 w 11761853"/>
              <a:gd name="connsiteY4221" fmla="*/ 10368555 w 11761853"/>
              <a:gd name="connsiteX4222" fmla="*/ 10368555 w 11761853"/>
              <a:gd name="connsiteY4222" fmla="*/ 10368555 w 11761853"/>
              <a:gd name="connsiteX4223" fmla="*/ 10368555 w 11761853"/>
              <a:gd name="connsiteY4223" fmla="*/ 10368555 w 11761853"/>
              <a:gd name="connsiteX4224" fmla="*/ 10368555 w 11761853"/>
              <a:gd name="connsiteY4224" fmla="*/ 10368555 w 11761853"/>
              <a:gd name="connsiteX4225" fmla="*/ 10368555 w 11761853"/>
              <a:gd name="connsiteY4225" fmla="*/ 10368555 w 11761853"/>
              <a:gd name="connsiteX4226" fmla="*/ 10368555 w 11761853"/>
              <a:gd name="connsiteY4226" fmla="*/ 10368555 w 11761853"/>
              <a:gd name="connsiteX4227" fmla="*/ 10368555 w 11761853"/>
              <a:gd name="connsiteY4227" fmla="*/ 10368555 w 11761853"/>
              <a:gd name="connsiteX4228" fmla="*/ 10368555 w 11761853"/>
              <a:gd name="connsiteY4228" fmla="*/ 10368555 w 11761853"/>
              <a:gd name="connsiteX4229" fmla="*/ 10368555 w 11761853"/>
              <a:gd name="connsiteY4229" fmla="*/ 10368555 w 11761853"/>
              <a:gd name="connsiteX4230" fmla="*/ 10368555 w 11761853"/>
              <a:gd name="connsiteY4230" fmla="*/ 10368555 w 11761853"/>
              <a:gd name="connsiteX4231" fmla="*/ 10368555 w 11761853"/>
              <a:gd name="connsiteY4231" fmla="*/ 10368555 w 11761853"/>
              <a:gd name="connsiteX4232" fmla="*/ 10368555 w 11761853"/>
              <a:gd name="connsiteY4232" fmla="*/ 10368555 w 11761853"/>
              <a:gd name="connsiteX4233" fmla="*/ 10368555 w 11761853"/>
              <a:gd name="connsiteY4233" fmla="*/ 10368555 w 11761853"/>
              <a:gd name="connsiteX4234" fmla="*/ 10368555 w 11761853"/>
              <a:gd name="connsiteY4234" fmla="*/ 10368555 w 11761853"/>
              <a:gd name="connsiteX4235" fmla="*/ 10368555 w 11761853"/>
              <a:gd name="connsiteY4235" fmla="*/ 10368555 w 11761853"/>
              <a:gd name="connsiteX4236" fmla="*/ 10368555 w 11761853"/>
              <a:gd name="connsiteY4236" fmla="*/ 10368555 w 11761853"/>
              <a:gd name="connsiteX4237" fmla="*/ 10368555 w 11761853"/>
              <a:gd name="connsiteY4237" fmla="*/ 10368555 w 11761853"/>
              <a:gd name="connsiteX4238" fmla="*/ 10368555 w 11761853"/>
              <a:gd name="connsiteY4238" fmla="*/ 10368555 w 11761853"/>
              <a:gd name="connsiteX4239" fmla="*/ 10368555 w 11761853"/>
              <a:gd name="connsiteY4239" fmla="*/ 10368555 w 11761853"/>
              <a:gd name="connsiteX4240" fmla="*/ 10368555 w 11761853"/>
              <a:gd name="connsiteY4240" fmla="*/ 10368555 w 11761853"/>
              <a:gd name="connsiteX4241" fmla="*/ 10368555 w 11761853"/>
              <a:gd name="connsiteY4241" fmla="*/ 10368555 w 11761853"/>
              <a:gd name="connsiteX4242" fmla="*/ 10368555 w 11761853"/>
              <a:gd name="connsiteY4242" fmla="*/ 10368555 w 11761853"/>
              <a:gd name="connsiteX4243" fmla="*/ 10368555 w 11761853"/>
              <a:gd name="connsiteY4243" fmla="*/ 10368555 w 11761853"/>
              <a:gd name="connsiteX4244" fmla="*/ 10368555 w 11761853"/>
              <a:gd name="connsiteY4244" fmla="*/ 10368555 w 11761853"/>
              <a:gd name="connsiteX4245" fmla="*/ 10368555 w 11761853"/>
              <a:gd name="connsiteY4245" fmla="*/ 10368555 w 11761853"/>
              <a:gd name="connsiteX4246" fmla="*/ 10368555 w 11761853"/>
              <a:gd name="connsiteY4246" fmla="*/ 10368555 w 11761853"/>
              <a:gd name="connsiteX4247" fmla="*/ 10368555 w 11761853"/>
              <a:gd name="connsiteY4247" fmla="*/ 10368555 w 11761853"/>
              <a:gd name="connsiteX4248" fmla="*/ 10368555 w 11761853"/>
              <a:gd name="connsiteY4248" fmla="*/ 10368555 w 11761853"/>
              <a:gd name="connsiteX4249" fmla="*/ 10368555 w 11761853"/>
              <a:gd name="connsiteY4249" fmla="*/ 10368555 w 11761853"/>
              <a:gd name="connsiteX4250" fmla="*/ 10368555 w 11761853"/>
              <a:gd name="connsiteY4250" fmla="*/ 10368555 w 11761853"/>
              <a:gd name="connsiteX4251" fmla="*/ 10368555 w 11761853"/>
              <a:gd name="connsiteY4251" fmla="*/ 10368555 w 11761853"/>
              <a:gd name="connsiteX4252" fmla="*/ 10368555 w 11761853"/>
              <a:gd name="connsiteY4252" fmla="*/ 10368555 w 11761853"/>
              <a:gd name="connsiteX4253" fmla="*/ 10368555 w 11761853"/>
              <a:gd name="connsiteY4253" fmla="*/ 10368555 w 11761853"/>
              <a:gd name="connsiteX4254" fmla="*/ 10368555 w 11761853"/>
              <a:gd name="connsiteY4254" fmla="*/ 10368555 w 11761853"/>
              <a:gd name="connsiteX4255" fmla="*/ 10368555 w 11761853"/>
              <a:gd name="connsiteY4255" fmla="*/ 10368555 w 11761853"/>
              <a:gd name="connsiteX4256" fmla="*/ 10368555 w 11761853"/>
              <a:gd name="connsiteY4256" fmla="*/ 10368555 w 11761853"/>
              <a:gd name="connsiteX4257" fmla="*/ 10368555 w 11761853"/>
              <a:gd name="connsiteY4257" fmla="*/ 10368555 w 11761853"/>
              <a:gd name="connsiteX4258" fmla="*/ 10368555 w 11761853"/>
              <a:gd name="connsiteY4258" fmla="*/ 10368555 w 11761853"/>
              <a:gd name="connsiteX4259" fmla="*/ 10368555 w 11761853"/>
              <a:gd name="connsiteY4259" fmla="*/ 10368555 w 11761853"/>
              <a:gd name="connsiteX4260" fmla="*/ 10368555 w 11761853"/>
              <a:gd name="connsiteY4260" fmla="*/ 10368555 w 11761853"/>
              <a:gd name="connsiteX4261" fmla="*/ 10368555 w 11761853"/>
              <a:gd name="connsiteY4261" fmla="*/ 10368555 w 11761853"/>
              <a:gd name="connsiteX4262" fmla="*/ 10368555 w 11761853"/>
              <a:gd name="connsiteY4262" fmla="*/ 10368555 w 11761853"/>
              <a:gd name="connsiteX4263" fmla="*/ 10368555 w 11761853"/>
              <a:gd name="connsiteY4263" fmla="*/ 10368555 w 11761853"/>
              <a:gd name="connsiteX4264" fmla="*/ 10368555 w 11761853"/>
              <a:gd name="connsiteY4264" fmla="*/ 10368555 w 11761853"/>
              <a:gd name="connsiteX4265" fmla="*/ 10368555 w 11761853"/>
              <a:gd name="connsiteY4265" fmla="*/ 10368555 w 11761853"/>
              <a:gd name="connsiteX4266" fmla="*/ 10368555 w 11761853"/>
              <a:gd name="connsiteY4266" fmla="*/ 10368555 w 11761853"/>
              <a:gd name="connsiteX4267" fmla="*/ 10368555 w 11761853"/>
              <a:gd name="connsiteY4267" fmla="*/ 10368555 w 11761853"/>
              <a:gd name="connsiteX4268" fmla="*/ 10368555 w 11761853"/>
              <a:gd name="connsiteY4268" fmla="*/ 10368555 w 11761853"/>
              <a:gd name="connsiteX4269" fmla="*/ 10368555 w 11761853"/>
              <a:gd name="connsiteY4269" fmla="*/ 10368555 w 11761853"/>
              <a:gd name="connsiteX4270" fmla="*/ 10368555 w 11761853"/>
              <a:gd name="connsiteY4270" fmla="*/ 10368555 w 11761853"/>
              <a:gd name="connsiteX4271" fmla="*/ 10368555 w 11761853"/>
              <a:gd name="connsiteY4271" fmla="*/ 10368555 w 11761853"/>
              <a:gd name="connsiteX4272" fmla="*/ 10368555 w 11761853"/>
              <a:gd name="connsiteY4272" fmla="*/ 10368555 w 11761853"/>
              <a:gd name="connsiteX4273" fmla="*/ 10368555 w 11761853"/>
              <a:gd name="connsiteY4273" fmla="*/ 10368555 w 11761853"/>
              <a:gd name="connsiteX4274" fmla="*/ 10368555 w 11761853"/>
              <a:gd name="connsiteY4274" fmla="*/ 10368555 w 11761853"/>
              <a:gd name="connsiteX4275" fmla="*/ 10368555 w 11761853"/>
              <a:gd name="connsiteY4275" fmla="*/ 10368555 w 11761853"/>
              <a:gd name="connsiteX4276" fmla="*/ 10368555 w 11761853"/>
              <a:gd name="connsiteY4276" fmla="*/ 10368555 w 11761853"/>
              <a:gd name="connsiteX4277" fmla="*/ 10368555 w 11761853"/>
              <a:gd name="connsiteY4277" fmla="*/ 10368555 w 11761853"/>
              <a:gd name="connsiteX4278" fmla="*/ 10368555 w 11761853"/>
              <a:gd name="connsiteY4278" fmla="*/ 10368555 w 11761853"/>
              <a:gd name="connsiteX4279" fmla="*/ 10368555 w 11761853"/>
              <a:gd name="connsiteY4279" fmla="*/ 10368555 w 11761853"/>
              <a:gd name="connsiteX4280" fmla="*/ 10368555 w 11761853"/>
              <a:gd name="connsiteY4280" fmla="*/ 10368555 w 11761853"/>
              <a:gd name="connsiteX4281" fmla="*/ 10368555 w 11761853"/>
              <a:gd name="connsiteY4281" fmla="*/ 10368555 w 11761853"/>
              <a:gd name="connsiteX4282" fmla="*/ 10368555 w 11761853"/>
              <a:gd name="connsiteY4282" fmla="*/ 10368555 w 11761853"/>
              <a:gd name="connsiteX4283" fmla="*/ 10368555 w 11761853"/>
              <a:gd name="connsiteY4283" fmla="*/ 10368555 w 11761853"/>
              <a:gd name="connsiteX4284" fmla="*/ 10368555 w 11761853"/>
              <a:gd name="connsiteY4284" fmla="*/ 10368555 w 11761853"/>
              <a:gd name="connsiteX4285" fmla="*/ 10368555 w 11761853"/>
              <a:gd name="connsiteY4285" fmla="*/ 10368555 w 11761853"/>
              <a:gd name="connsiteX4286" fmla="*/ 10368555 w 11761853"/>
              <a:gd name="connsiteY4286" fmla="*/ 10368555 w 11761853"/>
              <a:gd name="connsiteX4287" fmla="*/ 10368555 w 11761853"/>
              <a:gd name="connsiteY4287" fmla="*/ 10368555 w 11761853"/>
              <a:gd name="connsiteX4288" fmla="*/ 10368555 w 11761853"/>
              <a:gd name="connsiteY4288" fmla="*/ 10368555 w 11761853"/>
              <a:gd name="connsiteX4289" fmla="*/ 10368555 w 11761853"/>
              <a:gd name="connsiteY4289" fmla="*/ 10368555 w 11761853"/>
              <a:gd name="connsiteX4290" fmla="*/ 10368555 w 11761853"/>
              <a:gd name="connsiteY4290" fmla="*/ 10368555 w 11761853"/>
              <a:gd name="connsiteX4291" fmla="*/ 10368555 w 11761853"/>
              <a:gd name="connsiteY4291" fmla="*/ 10368555 w 11761853"/>
              <a:gd name="connsiteX4292" fmla="*/ 10368555 w 11761853"/>
              <a:gd name="connsiteY4292" fmla="*/ 10368555 w 11761853"/>
              <a:gd name="connsiteX4293" fmla="*/ 10368555 w 11761853"/>
              <a:gd name="connsiteY4293" fmla="*/ 10368555 w 11761853"/>
              <a:gd name="connsiteX4294" fmla="*/ 10368555 w 11761853"/>
              <a:gd name="connsiteY4294" fmla="*/ 10368555 w 11761853"/>
              <a:gd name="connsiteX4295" fmla="*/ 10368555 w 11761853"/>
              <a:gd name="connsiteY4295" fmla="*/ 10368555 w 11761853"/>
              <a:gd name="connsiteX4296" fmla="*/ 10368555 w 11761853"/>
              <a:gd name="connsiteY4296" fmla="*/ 10368555 w 11761853"/>
              <a:gd name="connsiteX4297" fmla="*/ 10368555 w 11761853"/>
              <a:gd name="connsiteY4297" fmla="*/ 10368555 w 11761853"/>
              <a:gd name="connsiteX4298" fmla="*/ 10368555 w 11761853"/>
              <a:gd name="connsiteY4298" fmla="*/ 10368555 w 11761853"/>
              <a:gd name="connsiteX4299" fmla="*/ 10368555 w 11761853"/>
              <a:gd name="connsiteY4299" fmla="*/ 10368555 w 11761853"/>
              <a:gd name="connsiteX4300" fmla="*/ 10368555 w 11761853"/>
              <a:gd name="connsiteY4300" fmla="*/ 10368555 w 11761853"/>
              <a:gd name="connsiteX4301" fmla="*/ 10368555 w 11761853"/>
              <a:gd name="connsiteY4301" fmla="*/ 10368555 w 11761853"/>
              <a:gd name="connsiteX4302" fmla="*/ 10368555 w 11761853"/>
              <a:gd name="connsiteY4302" fmla="*/ 10368555 w 11761853"/>
              <a:gd name="connsiteX4303" fmla="*/ 10368555 w 11761853"/>
              <a:gd name="connsiteY4303" fmla="*/ 10368555 w 11761853"/>
              <a:gd name="connsiteX4304" fmla="*/ 10368555 w 11761853"/>
              <a:gd name="connsiteY4304" fmla="*/ 10368555 w 11761853"/>
              <a:gd name="connsiteX4305" fmla="*/ 10368555 w 11761853"/>
              <a:gd name="connsiteY4305" fmla="*/ 10368555 w 11761853"/>
              <a:gd name="connsiteX4306" fmla="*/ 10368555 w 11761853"/>
              <a:gd name="connsiteY4306" fmla="*/ 10368555 w 11761853"/>
              <a:gd name="connsiteX4307" fmla="*/ 10368555 w 11761853"/>
              <a:gd name="connsiteY4307" fmla="*/ 10368555 w 11761853"/>
              <a:gd name="connsiteX4308" fmla="*/ 10368555 w 11761853"/>
              <a:gd name="connsiteY4308" fmla="*/ 10368555 w 11761853"/>
              <a:gd name="connsiteX4309" fmla="*/ 10368555 w 11761853"/>
              <a:gd name="connsiteY4309" fmla="*/ 10368555 w 11761853"/>
              <a:gd name="connsiteX4310" fmla="*/ 10368555 w 11761853"/>
              <a:gd name="connsiteY4310" fmla="*/ 10368555 w 11761853"/>
              <a:gd name="connsiteX4311" fmla="*/ 10368555 w 11761853"/>
              <a:gd name="connsiteY4311" fmla="*/ 10368555 w 11761853"/>
              <a:gd name="connsiteX4312" fmla="*/ 10368555 w 11761853"/>
              <a:gd name="connsiteY4312" fmla="*/ 10368555 w 11761853"/>
              <a:gd name="connsiteX4313" fmla="*/ 10368555 w 11761853"/>
              <a:gd name="connsiteY4313" fmla="*/ 10368555 w 11761853"/>
              <a:gd name="connsiteX4314" fmla="*/ 10368555 w 11761853"/>
              <a:gd name="connsiteY4314" fmla="*/ 10368555 w 11761853"/>
              <a:gd name="connsiteX4315" fmla="*/ 10368555 w 11761853"/>
              <a:gd name="connsiteY4315" fmla="*/ 10368555 w 11761853"/>
              <a:gd name="connsiteX4316" fmla="*/ 10368555 w 11761853"/>
              <a:gd name="connsiteY4316" fmla="*/ 10368555 w 11761853"/>
              <a:gd name="connsiteX4317" fmla="*/ 10368555 w 11761853"/>
              <a:gd name="connsiteY4317" fmla="*/ 10368555 w 11761853"/>
              <a:gd name="connsiteX4318" fmla="*/ 10368555 w 11761853"/>
              <a:gd name="connsiteY4318" fmla="*/ 10368555 w 11761853"/>
              <a:gd name="connsiteX4319" fmla="*/ 10368555 w 11761853"/>
              <a:gd name="connsiteY4319" fmla="*/ 10368555 w 11761853"/>
              <a:gd name="connsiteX4320" fmla="*/ 10368555 w 11761853"/>
              <a:gd name="connsiteY4320" fmla="*/ 10368555 w 11761853"/>
              <a:gd name="connsiteX4321" fmla="*/ 10368555 w 11761853"/>
              <a:gd name="connsiteY4321" fmla="*/ 10368555 w 11761853"/>
              <a:gd name="connsiteX4322" fmla="*/ 10368555 w 11761853"/>
              <a:gd name="connsiteY4322" fmla="*/ 10368555 w 11761853"/>
              <a:gd name="connsiteX4323" fmla="*/ 10368555 w 11761853"/>
              <a:gd name="connsiteY4323" fmla="*/ 10368555 w 11761853"/>
              <a:gd name="connsiteX4324" fmla="*/ 10368555 w 11761853"/>
              <a:gd name="connsiteY4324" fmla="*/ 10368555 w 11761853"/>
              <a:gd name="connsiteX4325" fmla="*/ 10368555 w 11761853"/>
              <a:gd name="connsiteY4325" fmla="*/ 10368555 w 11761853"/>
              <a:gd name="connsiteX4326" fmla="*/ 10368555 w 11761853"/>
              <a:gd name="connsiteY4326" fmla="*/ 10368555 w 11761853"/>
              <a:gd name="connsiteX4327" fmla="*/ 10368555 w 11761853"/>
              <a:gd name="connsiteY4327" fmla="*/ 10368555 w 11761853"/>
              <a:gd name="connsiteX4328" fmla="*/ 10368555 w 11761853"/>
              <a:gd name="connsiteY4328" fmla="*/ 10368555 w 11761853"/>
              <a:gd name="connsiteX4329" fmla="*/ 10368555 w 11761853"/>
              <a:gd name="connsiteY4329" fmla="*/ 10368555 w 11761853"/>
              <a:gd name="connsiteX4330" fmla="*/ 10368555 w 11761853"/>
              <a:gd name="connsiteY4330" fmla="*/ 10368555 w 11761853"/>
              <a:gd name="connsiteX4331" fmla="*/ 10368555 w 11761853"/>
              <a:gd name="connsiteY4331" fmla="*/ 10368555 w 11761853"/>
              <a:gd name="connsiteX4332" fmla="*/ 10368555 w 11761853"/>
              <a:gd name="connsiteY4332" fmla="*/ 10368555 w 11761853"/>
              <a:gd name="connsiteX4333" fmla="*/ 10368555 w 11761853"/>
              <a:gd name="connsiteY4333" fmla="*/ 10368555 w 11761853"/>
              <a:gd name="connsiteX4334" fmla="*/ 10368555 w 11761853"/>
              <a:gd name="connsiteY4334" fmla="*/ 10368555 w 11761853"/>
              <a:gd name="connsiteX4335" fmla="*/ 10368555 w 11761853"/>
              <a:gd name="connsiteY4335" fmla="*/ 10368555 w 11761853"/>
              <a:gd name="connsiteX4336" fmla="*/ 10368555 w 11761853"/>
              <a:gd name="connsiteY4336" fmla="*/ 10368555 w 11761853"/>
              <a:gd name="connsiteX4337" fmla="*/ 10368555 w 11761853"/>
              <a:gd name="connsiteY4337" fmla="*/ 10368555 w 11761853"/>
              <a:gd name="connsiteX4338" fmla="*/ 10368555 w 11761853"/>
              <a:gd name="connsiteY4338" fmla="*/ 10368555 w 11761853"/>
              <a:gd name="connsiteX4339" fmla="*/ 10368555 w 11761853"/>
              <a:gd name="connsiteY4339" fmla="*/ 10368555 w 11761853"/>
              <a:gd name="connsiteX4340" fmla="*/ 10368555 w 11761853"/>
              <a:gd name="connsiteY4340" fmla="*/ 10368555 w 11761853"/>
              <a:gd name="connsiteX4341" fmla="*/ 10368555 w 11761853"/>
              <a:gd name="connsiteY4341" fmla="*/ 10368555 w 11761853"/>
              <a:gd name="connsiteX4342" fmla="*/ 10368555 w 11761853"/>
              <a:gd name="connsiteY4342" fmla="*/ 10368555 w 11761853"/>
              <a:gd name="connsiteX4343" fmla="*/ 10368555 w 11761853"/>
              <a:gd name="connsiteY4343" fmla="*/ 10368555 w 11761853"/>
              <a:gd name="connsiteX4344" fmla="*/ 10368555 w 11761853"/>
              <a:gd name="connsiteY4344" fmla="*/ 10368555 w 11761853"/>
              <a:gd name="connsiteX4345" fmla="*/ 10368555 w 11761853"/>
              <a:gd name="connsiteY4345" fmla="*/ 10368555 w 11761853"/>
              <a:gd name="connsiteX4346" fmla="*/ 10368555 w 11761853"/>
              <a:gd name="connsiteY4346" fmla="*/ 10368555 w 11761853"/>
              <a:gd name="connsiteX4347" fmla="*/ 10368555 w 11761853"/>
              <a:gd name="connsiteY4347" fmla="*/ 10368555 w 11761853"/>
              <a:gd name="connsiteX4348" fmla="*/ 10368555 w 11761853"/>
              <a:gd name="connsiteY4348" fmla="*/ 10368555 w 11761853"/>
              <a:gd name="connsiteX4349" fmla="*/ 10368555 w 11761853"/>
              <a:gd name="connsiteY4349" fmla="*/ 10368555 w 11761853"/>
              <a:gd name="connsiteX4350" fmla="*/ 10368555 w 11761853"/>
              <a:gd name="connsiteY4350" fmla="*/ 10368555 w 11761853"/>
              <a:gd name="connsiteX4351" fmla="*/ 10368555 w 11761853"/>
              <a:gd name="connsiteY4351" fmla="*/ 10368555 w 11761853"/>
              <a:gd name="connsiteX4352" fmla="*/ 10368555 w 11761853"/>
              <a:gd name="connsiteY4352" fmla="*/ 10368555 w 11761853"/>
              <a:gd name="connsiteX4353" fmla="*/ 10368555 w 11761853"/>
              <a:gd name="connsiteY4353" fmla="*/ 10368555 w 11761853"/>
              <a:gd name="connsiteX4354" fmla="*/ 10368555 w 11761853"/>
              <a:gd name="connsiteY4354" fmla="*/ 10368555 w 11761853"/>
              <a:gd name="connsiteX4355" fmla="*/ 10368555 w 11761853"/>
              <a:gd name="connsiteY4355" fmla="*/ 10368555 w 11761853"/>
              <a:gd name="connsiteX4356" fmla="*/ 10368555 w 11761853"/>
              <a:gd name="connsiteY4356" fmla="*/ 10368555 w 11761853"/>
              <a:gd name="connsiteX4357" fmla="*/ 10368555 w 11761853"/>
              <a:gd name="connsiteY4357" fmla="*/ 10368555 w 11761853"/>
              <a:gd name="connsiteX4358" fmla="*/ 10368555 w 11761853"/>
              <a:gd name="connsiteY4358" fmla="*/ 10368555 w 11761853"/>
              <a:gd name="connsiteX4359" fmla="*/ 10368555 w 11761853"/>
              <a:gd name="connsiteY4359" fmla="*/ 10368555 w 11761853"/>
              <a:gd name="connsiteX4360" fmla="*/ 10368555 w 11761853"/>
              <a:gd name="connsiteY4360" fmla="*/ 10368555 w 11761853"/>
              <a:gd name="connsiteX4361" fmla="*/ 10368555 w 11761853"/>
              <a:gd name="connsiteY4361" fmla="*/ 10368555 w 11761853"/>
              <a:gd name="connsiteX4362" fmla="*/ 10368555 w 11761853"/>
              <a:gd name="connsiteY4362" fmla="*/ 10368555 w 11761853"/>
              <a:gd name="connsiteX4363" fmla="*/ 10368555 w 11761853"/>
              <a:gd name="connsiteY4363" fmla="*/ 10368555 w 11761853"/>
              <a:gd name="connsiteX4364" fmla="*/ 10368555 w 11761853"/>
              <a:gd name="connsiteY4364" fmla="*/ 10368555 w 11761853"/>
              <a:gd name="connsiteX4365" fmla="*/ 10368555 w 11761853"/>
              <a:gd name="connsiteY4365" fmla="*/ 10368555 w 11761853"/>
              <a:gd name="connsiteX4366" fmla="*/ 10368555 w 11761853"/>
              <a:gd name="connsiteY4366" fmla="*/ 10368555 w 11761853"/>
              <a:gd name="connsiteX4367" fmla="*/ 10368555 w 11761853"/>
              <a:gd name="connsiteY4367" fmla="*/ 10368555 w 11761853"/>
              <a:gd name="connsiteX4368" fmla="*/ 10368555 w 11761853"/>
              <a:gd name="connsiteY4368" fmla="*/ 10368555 w 11761853"/>
              <a:gd name="connsiteX4369" fmla="*/ 10368555 w 11761853"/>
              <a:gd name="connsiteY4369" fmla="*/ 10368555 w 11761853"/>
              <a:gd name="connsiteX4370" fmla="*/ 10368555 w 11761853"/>
              <a:gd name="connsiteY4370" fmla="*/ 10368555 w 11761853"/>
              <a:gd name="connsiteX4371" fmla="*/ 10368555 w 11761853"/>
              <a:gd name="connsiteY4371" fmla="*/ 10368555 w 11761853"/>
              <a:gd name="connsiteX4372" fmla="*/ 10368555 w 11761853"/>
              <a:gd name="connsiteY4372" fmla="*/ 10368555 w 11761853"/>
              <a:gd name="connsiteX4373" fmla="*/ 10368555 w 11761853"/>
              <a:gd name="connsiteY4373" fmla="*/ 10368555 w 11761853"/>
              <a:gd name="connsiteX4374" fmla="*/ 10368555 w 11761853"/>
              <a:gd name="connsiteY4374" fmla="*/ 10368555 w 11761853"/>
              <a:gd name="connsiteX4375" fmla="*/ 10368555 w 11761853"/>
              <a:gd name="connsiteY4375" fmla="*/ 10368555 w 11761853"/>
              <a:gd name="connsiteX4376" fmla="*/ 10368555 w 11761853"/>
              <a:gd name="connsiteY4376" fmla="*/ 10368555 w 11761853"/>
              <a:gd name="connsiteX4377" fmla="*/ 10368555 w 11761853"/>
              <a:gd name="connsiteY4377" fmla="*/ 10368555 w 11761853"/>
              <a:gd name="connsiteX4378" fmla="*/ 10368555 w 11761853"/>
              <a:gd name="connsiteY4378" fmla="*/ 10368555 w 11761853"/>
              <a:gd name="connsiteX4379" fmla="*/ 10368555 w 11761853"/>
              <a:gd name="connsiteY4379" fmla="*/ 10368555 w 11761853"/>
              <a:gd name="connsiteX4380" fmla="*/ 10368555 w 11761853"/>
              <a:gd name="connsiteY4380" fmla="*/ 10368555 w 11761853"/>
              <a:gd name="connsiteX4381" fmla="*/ 10368555 w 11761853"/>
              <a:gd name="connsiteY4381" fmla="*/ 10368555 w 11761853"/>
              <a:gd name="connsiteX4382" fmla="*/ 10368555 w 11761853"/>
              <a:gd name="connsiteY4382" fmla="*/ 10368555 w 11761853"/>
              <a:gd name="connsiteX4383" fmla="*/ 10368555 w 11761853"/>
              <a:gd name="connsiteY4383" fmla="*/ 10368555 w 11761853"/>
              <a:gd name="connsiteX4384" fmla="*/ 10368555 w 11761853"/>
              <a:gd name="connsiteY4384" fmla="*/ 10368555 w 11761853"/>
              <a:gd name="connsiteX4385" fmla="*/ 10368555 w 11761853"/>
              <a:gd name="connsiteY4385" fmla="*/ 10368555 w 11761853"/>
              <a:gd name="connsiteX4386" fmla="*/ 10368555 w 11761853"/>
              <a:gd name="connsiteY4386" fmla="*/ 10368555 w 11761853"/>
              <a:gd name="connsiteX4387" fmla="*/ 10368555 w 11761853"/>
              <a:gd name="connsiteY4387" fmla="*/ 10368555 w 11761853"/>
              <a:gd name="connsiteX4388" fmla="*/ 10368555 w 11761853"/>
              <a:gd name="connsiteY4388" fmla="*/ 10368555 w 11761853"/>
              <a:gd name="connsiteX4389" fmla="*/ 10368555 w 11761853"/>
              <a:gd name="connsiteY4389" fmla="*/ 10368555 w 11761853"/>
              <a:gd name="connsiteX4390" fmla="*/ 10368555 w 11761853"/>
              <a:gd name="connsiteY4390" fmla="*/ 10368555 w 11761853"/>
              <a:gd name="connsiteX4391" fmla="*/ 10368555 w 11761853"/>
              <a:gd name="connsiteY4391" fmla="*/ 10368555 w 11761853"/>
              <a:gd name="connsiteX4392" fmla="*/ 10368555 w 11761853"/>
              <a:gd name="connsiteY4392" fmla="*/ 10368555 w 11761853"/>
              <a:gd name="connsiteX4393" fmla="*/ 10368555 w 11761853"/>
              <a:gd name="connsiteY4393" fmla="*/ 10368555 w 11761853"/>
              <a:gd name="connsiteX4394" fmla="*/ 10368555 w 11761853"/>
              <a:gd name="connsiteY4394" fmla="*/ 10368555 w 11761853"/>
              <a:gd name="connsiteX4395" fmla="*/ 10368555 w 11761853"/>
              <a:gd name="connsiteY4395" fmla="*/ 10368555 w 11761853"/>
              <a:gd name="connsiteX4396" fmla="*/ 10368555 w 11761853"/>
              <a:gd name="connsiteY4396" fmla="*/ 10368555 w 11761853"/>
              <a:gd name="connsiteX4397" fmla="*/ 10368555 w 11761853"/>
              <a:gd name="connsiteY4397" fmla="*/ 10368555 w 11761853"/>
              <a:gd name="connsiteX4398" fmla="*/ 10368555 w 11761853"/>
              <a:gd name="connsiteY4398" fmla="*/ 10368555 w 11761853"/>
              <a:gd name="connsiteX4399" fmla="*/ 10368555 w 11761853"/>
              <a:gd name="connsiteY4399" fmla="*/ 10368555 w 11761853"/>
              <a:gd name="connsiteX4400" fmla="*/ 10368555 w 11761853"/>
              <a:gd name="connsiteY4400" fmla="*/ 10368555 w 11761853"/>
              <a:gd name="connsiteX4401" fmla="*/ 10368555 w 11761853"/>
              <a:gd name="connsiteY4401" fmla="*/ 10368555 w 11761853"/>
              <a:gd name="connsiteX4402" fmla="*/ 10368555 w 11761853"/>
              <a:gd name="connsiteY4402" fmla="*/ 10368555 w 11761853"/>
              <a:gd name="connsiteX4403" fmla="*/ 10368555 w 11761853"/>
              <a:gd name="connsiteY4403" fmla="*/ 10368555 w 11761853"/>
              <a:gd name="connsiteX4404" fmla="*/ 10368555 w 11761853"/>
              <a:gd name="connsiteY4404" fmla="*/ 10368555 w 11761853"/>
              <a:gd name="connsiteX4405" fmla="*/ 10368555 w 11761853"/>
              <a:gd name="connsiteY4405" fmla="*/ 10368555 w 11761853"/>
              <a:gd name="connsiteX4406" fmla="*/ 10368555 w 11761853"/>
              <a:gd name="connsiteY4406" fmla="*/ 10368555 w 11761853"/>
              <a:gd name="connsiteX4407" fmla="*/ 10368555 w 11761853"/>
              <a:gd name="connsiteY4407" fmla="*/ 10368555 w 11761853"/>
              <a:gd name="connsiteX4408" fmla="*/ 10368555 w 11761853"/>
              <a:gd name="connsiteY4408" fmla="*/ 10368555 w 11761853"/>
              <a:gd name="connsiteX4409" fmla="*/ 10368555 w 11761853"/>
              <a:gd name="connsiteY4409" fmla="*/ 10368555 w 11761853"/>
              <a:gd name="connsiteX4410" fmla="*/ 10368555 w 11761853"/>
              <a:gd name="connsiteY4410" fmla="*/ 10368555 w 11761853"/>
              <a:gd name="connsiteX4411" fmla="*/ 10368555 w 11761853"/>
              <a:gd name="connsiteY4411" fmla="*/ 10368555 w 11761853"/>
              <a:gd name="connsiteX4412" fmla="*/ 10368555 w 11761853"/>
              <a:gd name="connsiteY4412" fmla="*/ 10368555 w 11761853"/>
              <a:gd name="connsiteX4413" fmla="*/ 10368555 w 11761853"/>
              <a:gd name="connsiteY4413" fmla="*/ 10368555 w 11761853"/>
              <a:gd name="connsiteX4414" fmla="*/ 10368555 w 11761853"/>
              <a:gd name="connsiteY4414" fmla="*/ 10368555 w 11761853"/>
              <a:gd name="connsiteX4415" fmla="*/ 10368555 w 11761853"/>
              <a:gd name="connsiteY4415" fmla="*/ 10368555 w 11761853"/>
              <a:gd name="connsiteX4416" fmla="*/ 10368555 w 11761853"/>
              <a:gd name="connsiteY4416" fmla="*/ 10368555 w 11761853"/>
              <a:gd name="connsiteX4417" fmla="*/ 10368555 w 11761853"/>
              <a:gd name="connsiteY4417" fmla="*/ 10368555 w 11761853"/>
              <a:gd name="connsiteX4418" fmla="*/ 10368555 w 11761853"/>
              <a:gd name="connsiteY4418" fmla="*/ 10368555 w 11761853"/>
              <a:gd name="connsiteX4419" fmla="*/ 10368555 w 11761853"/>
              <a:gd name="connsiteY4419" fmla="*/ 10368555 w 11761853"/>
              <a:gd name="connsiteX4420" fmla="*/ 10368555 w 11761853"/>
              <a:gd name="connsiteY4420" fmla="*/ 10368555 w 11761853"/>
              <a:gd name="connsiteX4421" fmla="*/ 10368555 w 11761853"/>
              <a:gd name="connsiteY4421" fmla="*/ 10368555 w 11761853"/>
              <a:gd name="connsiteX4422" fmla="*/ 10368555 w 11761853"/>
              <a:gd name="connsiteY4422" fmla="*/ 10368555 w 11761853"/>
              <a:gd name="connsiteX4423" fmla="*/ 10368555 w 11761853"/>
              <a:gd name="connsiteY4423" fmla="*/ 10368555 w 11761853"/>
              <a:gd name="connsiteX4424" fmla="*/ 10368555 w 11761853"/>
              <a:gd name="connsiteY4424" fmla="*/ 10368555 w 11761853"/>
              <a:gd name="connsiteX4425" fmla="*/ 10368555 w 11761853"/>
              <a:gd name="connsiteY4425" fmla="*/ 10368555 w 11761853"/>
              <a:gd name="connsiteX4426" fmla="*/ 10368555 w 11761853"/>
              <a:gd name="connsiteY4426" fmla="*/ 10368555 w 11761853"/>
              <a:gd name="connsiteX4427" fmla="*/ 10368555 w 11761853"/>
              <a:gd name="connsiteY4427" fmla="*/ 10368555 w 11761853"/>
              <a:gd name="connsiteX4428" fmla="*/ 10368555 w 11761853"/>
              <a:gd name="connsiteY4428" fmla="*/ 10368555 w 11761853"/>
              <a:gd name="connsiteX4429" fmla="*/ 10368555 w 11761853"/>
              <a:gd name="connsiteY4429" fmla="*/ 10368555 w 11761853"/>
              <a:gd name="connsiteX4430" fmla="*/ 10368555 w 11761853"/>
              <a:gd name="connsiteY4430" fmla="*/ 10368555 w 11761853"/>
              <a:gd name="connsiteX4431" fmla="*/ 10368555 w 11761853"/>
              <a:gd name="connsiteY4431" fmla="*/ 10368555 w 11761853"/>
              <a:gd name="connsiteX4432" fmla="*/ 10368555 w 11761853"/>
              <a:gd name="connsiteY4432" fmla="*/ 10368555 w 11761853"/>
              <a:gd name="connsiteX4433" fmla="*/ 10368555 w 11761853"/>
              <a:gd name="connsiteY4433" fmla="*/ 10368555 w 11761853"/>
              <a:gd name="connsiteX4434" fmla="*/ 10368555 w 11761853"/>
              <a:gd name="connsiteY4434" fmla="*/ 10368555 w 11761853"/>
              <a:gd name="connsiteX4435" fmla="*/ 10368555 w 11761853"/>
              <a:gd name="connsiteY4435" fmla="*/ 10368555 w 11761853"/>
              <a:gd name="connsiteX4436" fmla="*/ 10368555 w 11761853"/>
              <a:gd name="connsiteY4436" fmla="*/ 10368555 w 11761853"/>
              <a:gd name="connsiteX4437" fmla="*/ 10368555 w 11761853"/>
              <a:gd name="connsiteY4437" fmla="*/ 10368555 w 11761853"/>
              <a:gd name="connsiteX4438" fmla="*/ 10368555 w 11761853"/>
              <a:gd name="connsiteY4438" fmla="*/ 10368555 w 11761853"/>
              <a:gd name="connsiteX4439" fmla="*/ 10368555 w 11761853"/>
              <a:gd name="connsiteY4439" fmla="*/ 10368555 w 11761853"/>
              <a:gd name="connsiteX4440" fmla="*/ 10368555 w 11761853"/>
              <a:gd name="connsiteY4440" fmla="*/ 10368555 w 11761853"/>
              <a:gd name="connsiteX4441" fmla="*/ 10368555 w 11761853"/>
              <a:gd name="connsiteY4441" fmla="*/ 10368555 w 11761853"/>
              <a:gd name="connsiteX4442" fmla="*/ 10368555 w 11761853"/>
              <a:gd name="connsiteY4442" fmla="*/ 10368555 w 11761853"/>
              <a:gd name="connsiteX4443" fmla="*/ 10368555 w 11761853"/>
              <a:gd name="connsiteY4443" fmla="*/ 10368555 w 11761853"/>
              <a:gd name="connsiteX4444" fmla="*/ 10368555 w 11761853"/>
              <a:gd name="connsiteY4444" fmla="*/ 10368555 w 11761853"/>
              <a:gd name="connsiteX4445" fmla="*/ 10368555 w 11761853"/>
              <a:gd name="connsiteY4445" fmla="*/ 10368555 w 11761853"/>
              <a:gd name="connsiteX4446" fmla="*/ 10368555 w 11761853"/>
              <a:gd name="connsiteY4446" fmla="*/ 10368555 w 11761853"/>
              <a:gd name="connsiteX4447" fmla="*/ 10368555 w 11761853"/>
              <a:gd name="connsiteY4447" fmla="*/ 10368555 w 11761853"/>
              <a:gd name="connsiteX4448" fmla="*/ 10368555 w 11761853"/>
              <a:gd name="connsiteY4448" fmla="*/ 10368555 w 11761853"/>
              <a:gd name="connsiteX4449" fmla="*/ 10368555 w 11761853"/>
              <a:gd name="connsiteY4449" fmla="*/ 10368555 w 11761853"/>
              <a:gd name="connsiteX4450" fmla="*/ 10368555 w 11761853"/>
              <a:gd name="connsiteY4450" fmla="*/ 10368555 w 11761853"/>
              <a:gd name="connsiteX4451" fmla="*/ 10368555 w 11761853"/>
              <a:gd name="connsiteY4451" fmla="*/ 10368555 w 11761853"/>
              <a:gd name="connsiteX4452" fmla="*/ 10368555 w 11761853"/>
              <a:gd name="connsiteY4452" fmla="*/ 10368555 w 11761853"/>
              <a:gd name="connsiteX4453" fmla="*/ 10368555 w 11761853"/>
              <a:gd name="connsiteY4453" fmla="*/ 10368555 w 11761853"/>
              <a:gd name="connsiteX4454" fmla="*/ 10368555 w 11761853"/>
              <a:gd name="connsiteY4454" fmla="*/ 10368555 w 11761853"/>
              <a:gd name="connsiteX4455" fmla="*/ 10368555 w 11761853"/>
              <a:gd name="connsiteY4455" fmla="*/ 10368555 w 11761853"/>
              <a:gd name="connsiteX4456" fmla="*/ 10368555 w 11761853"/>
              <a:gd name="connsiteY4456" fmla="*/ 10368555 w 11761853"/>
              <a:gd name="connsiteX4457" fmla="*/ 10368555 w 11761853"/>
              <a:gd name="connsiteY4457" fmla="*/ 10368555 w 11761853"/>
              <a:gd name="connsiteX4458" fmla="*/ 10368555 w 11761853"/>
              <a:gd name="connsiteY4458" fmla="*/ 10368555 w 11761853"/>
              <a:gd name="connsiteX4459" fmla="*/ 10368555 w 11761853"/>
              <a:gd name="connsiteY4459" fmla="*/ 10368555 w 11761853"/>
              <a:gd name="connsiteX4460" fmla="*/ 10368555 w 11761853"/>
              <a:gd name="connsiteY4460" fmla="*/ 10368555 w 11761853"/>
              <a:gd name="connsiteX4461" fmla="*/ 10368555 w 11761853"/>
              <a:gd name="connsiteY4461" fmla="*/ 10368555 w 11761853"/>
              <a:gd name="connsiteX4462" fmla="*/ 10368555 w 11761853"/>
              <a:gd name="connsiteY4462" fmla="*/ 10368555 w 11761853"/>
              <a:gd name="connsiteX4463" fmla="*/ 10368555 w 11761853"/>
              <a:gd name="connsiteY4463" fmla="*/ 10368555 w 11761853"/>
              <a:gd name="connsiteX4464" fmla="*/ 10368555 w 11761853"/>
              <a:gd name="connsiteY4464" fmla="*/ 10368555 w 11761853"/>
              <a:gd name="connsiteX4465" fmla="*/ 10368555 w 11761853"/>
              <a:gd name="connsiteY4465" fmla="*/ 10368555 w 11761853"/>
              <a:gd name="connsiteX4466" fmla="*/ 10368555 w 11761853"/>
              <a:gd name="connsiteY4466" fmla="*/ 10368555 w 11761853"/>
              <a:gd name="connsiteX4467" fmla="*/ 10368555 w 11761853"/>
              <a:gd name="connsiteY4467" fmla="*/ 10368555 w 11761853"/>
              <a:gd name="connsiteX4468" fmla="*/ 10368555 w 11761853"/>
              <a:gd name="connsiteY4468" fmla="*/ 10368555 w 11761853"/>
              <a:gd name="connsiteX4469" fmla="*/ 10368555 w 11761853"/>
              <a:gd name="connsiteY4469" fmla="*/ 10368555 w 11761853"/>
              <a:gd name="connsiteX4470" fmla="*/ 10368555 w 11761853"/>
              <a:gd name="connsiteY4470" fmla="*/ 10368555 w 11761853"/>
              <a:gd name="connsiteX4471" fmla="*/ 10368555 w 11761853"/>
              <a:gd name="connsiteY4471" fmla="*/ 10368555 w 11761853"/>
              <a:gd name="connsiteX4472" fmla="*/ 10368555 w 11761853"/>
              <a:gd name="connsiteY4472" fmla="*/ 10368555 w 11761853"/>
              <a:gd name="connsiteX4473" fmla="*/ 10368555 w 11761853"/>
              <a:gd name="connsiteY4473" fmla="*/ 10368555 w 11761853"/>
              <a:gd name="connsiteX4474" fmla="*/ 10368555 w 11761853"/>
              <a:gd name="connsiteY4474" fmla="*/ 10368555 w 11761853"/>
              <a:gd name="connsiteX4475" fmla="*/ 10368555 w 11761853"/>
              <a:gd name="connsiteY4475" fmla="*/ 10368555 w 11761853"/>
              <a:gd name="connsiteX4476" fmla="*/ 10368555 w 11761853"/>
              <a:gd name="connsiteY4476" fmla="*/ 10368555 w 11761853"/>
              <a:gd name="connsiteX4477" fmla="*/ 10368555 w 11761853"/>
              <a:gd name="connsiteY4477" fmla="*/ 10368555 w 11761853"/>
              <a:gd name="connsiteX4478" fmla="*/ 10368555 w 11761853"/>
              <a:gd name="connsiteY4478" fmla="*/ 10368555 w 11761853"/>
              <a:gd name="connsiteX4479" fmla="*/ 10368555 w 11761853"/>
              <a:gd name="connsiteY4479" fmla="*/ 10368555 w 11761853"/>
              <a:gd name="connsiteX4480" fmla="*/ 10368555 w 11761853"/>
              <a:gd name="connsiteY4480" fmla="*/ 10368555 w 11761853"/>
              <a:gd name="connsiteX4481" fmla="*/ 10368555 w 11761853"/>
              <a:gd name="connsiteY4481" fmla="*/ 10368555 w 11761853"/>
              <a:gd name="connsiteX4482" fmla="*/ 10368555 w 11761853"/>
              <a:gd name="connsiteY4482" fmla="*/ 10368555 w 11761853"/>
              <a:gd name="connsiteX4483" fmla="*/ 10368555 w 11761853"/>
              <a:gd name="connsiteY4483" fmla="*/ 10368555 w 11761853"/>
              <a:gd name="connsiteX4484" fmla="*/ 10368555 w 11761853"/>
              <a:gd name="connsiteY4484" fmla="*/ 10368555 w 11761853"/>
              <a:gd name="connsiteX4485" fmla="*/ 10368555 w 11761853"/>
              <a:gd name="connsiteY4485" fmla="*/ 10368555 w 11761853"/>
              <a:gd name="connsiteX4486" fmla="*/ 10368555 w 11761853"/>
              <a:gd name="connsiteY4486" fmla="*/ 10368555 w 11761853"/>
              <a:gd name="connsiteX4487" fmla="*/ 10368555 w 11761853"/>
              <a:gd name="connsiteY4487" fmla="*/ 10368555 w 11761853"/>
              <a:gd name="connsiteX4488" fmla="*/ 10368555 w 11761853"/>
              <a:gd name="connsiteY4488" fmla="*/ 10368555 w 11761853"/>
              <a:gd name="connsiteX4489" fmla="*/ 10368555 w 11761853"/>
              <a:gd name="connsiteY4489" fmla="*/ 10368555 w 11761853"/>
              <a:gd name="connsiteX4490" fmla="*/ 10368555 w 11761853"/>
              <a:gd name="connsiteY4490" fmla="*/ 10368555 w 11761853"/>
              <a:gd name="connsiteX4491" fmla="*/ 10368555 w 11761853"/>
              <a:gd name="connsiteY4491" fmla="*/ 10368555 w 11761853"/>
              <a:gd name="connsiteX4492" fmla="*/ 10368555 w 11761853"/>
              <a:gd name="connsiteY4492" fmla="*/ 10368555 w 11761853"/>
              <a:gd name="connsiteX4493" fmla="*/ 10368555 w 11761853"/>
              <a:gd name="connsiteY4493" fmla="*/ 10368555 w 11761853"/>
              <a:gd name="connsiteX4494" fmla="*/ 10368555 w 11761853"/>
              <a:gd name="connsiteY4494" fmla="*/ 10368555 w 11761853"/>
              <a:gd name="connsiteX4495" fmla="*/ 10368555 w 11761853"/>
              <a:gd name="connsiteY4495" fmla="*/ 10368555 w 11761853"/>
              <a:gd name="connsiteX4496" fmla="*/ 10368555 w 11761853"/>
              <a:gd name="connsiteY4496" fmla="*/ 10368555 w 11761853"/>
              <a:gd name="connsiteX4497" fmla="*/ 10368555 w 11761853"/>
              <a:gd name="connsiteY4497" fmla="*/ 10368555 w 11761853"/>
              <a:gd name="connsiteX4498" fmla="*/ 10368555 w 11761853"/>
              <a:gd name="connsiteY4498" fmla="*/ 10368555 w 11761853"/>
              <a:gd name="connsiteX4499" fmla="*/ 10368555 w 11761853"/>
              <a:gd name="connsiteY4499" fmla="*/ 10368555 w 11761853"/>
              <a:gd name="connsiteX4500" fmla="*/ 10368555 w 11761853"/>
              <a:gd name="connsiteY4500" fmla="*/ 10368555 w 11761853"/>
              <a:gd name="connsiteX4501" fmla="*/ 10368555 w 11761853"/>
              <a:gd name="connsiteY4501" fmla="*/ 10368555 w 11761853"/>
              <a:gd name="connsiteX4502" fmla="*/ 10368555 w 11761853"/>
              <a:gd name="connsiteY4502" fmla="*/ 10368555 w 11761853"/>
              <a:gd name="connsiteX4503" fmla="*/ 10368555 w 11761853"/>
              <a:gd name="connsiteY4503" fmla="*/ 10368555 w 11761853"/>
              <a:gd name="connsiteX4504" fmla="*/ 10368555 w 11761853"/>
              <a:gd name="connsiteY4504" fmla="*/ 10368555 w 11761853"/>
              <a:gd name="connsiteX4505" fmla="*/ 10368555 w 11761853"/>
              <a:gd name="connsiteY4505" fmla="*/ 10368555 w 11761853"/>
              <a:gd name="connsiteX4506" fmla="*/ 10368555 w 11761853"/>
              <a:gd name="connsiteY4506" fmla="*/ 10368555 w 11761853"/>
              <a:gd name="connsiteX4507" fmla="*/ 10368555 w 11761853"/>
              <a:gd name="connsiteY4507" fmla="*/ 10368555 w 11761853"/>
              <a:gd name="connsiteX4508" fmla="*/ 10368555 w 11761853"/>
              <a:gd name="connsiteY4508" fmla="*/ 10368555 w 11761853"/>
              <a:gd name="connsiteX4509" fmla="*/ 10368555 w 11761853"/>
              <a:gd name="connsiteY4509" fmla="*/ 10368555 w 11761853"/>
              <a:gd name="connsiteX4510" fmla="*/ 10368555 w 11761853"/>
              <a:gd name="connsiteY4510" fmla="*/ 10368555 w 11761853"/>
              <a:gd name="connsiteX4511" fmla="*/ 10368555 w 11761853"/>
              <a:gd name="connsiteY4511" fmla="*/ 10368555 w 11761853"/>
              <a:gd name="connsiteX4512" fmla="*/ 10368555 w 11761853"/>
              <a:gd name="connsiteY4512" fmla="*/ 10368555 w 11761853"/>
              <a:gd name="connsiteX4513" fmla="*/ 10368555 w 11761853"/>
              <a:gd name="connsiteY4513" fmla="*/ 10368555 w 11761853"/>
              <a:gd name="connsiteX4514" fmla="*/ 10368555 w 11761853"/>
              <a:gd name="connsiteY4514" fmla="*/ 10368555 w 11761853"/>
              <a:gd name="connsiteX4515" fmla="*/ 10368555 w 11761853"/>
              <a:gd name="connsiteY4515" fmla="*/ 10368555 w 11761853"/>
              <a:gd name="connsiteX4516" fmla="*/ 10368555 w 11761853"/>
              <a:gd name="connsiteY4516" fmla="*/ 10368555 w 11761853"/>
              <a:gd name="connsiteX4517" fmla="*/ 10368555 w 11761853"/>
              <a:gd name="connsiteY4517" fmla="*/ 10368555 w 11761853"/>
              <a:gd name="connsiteX4518" fmla="*/ 10368555 w 11761853"/>
              <a:gd name="connsiteY4518" fmla="*/ 10368555 w 11761853"/>
              <a:gd name="connsiteX4519" fmla="*/ 10368555 w 11761853"/>
              <a:gd name="connsiteY4519" fmla="*/ 10368555 w 11761853"/>
              <a:gd name="connsiteX4520" fmla="*/ 10368555 w 11761853"/>
              <a:gd name="connsiteY4520" fmla="*/ 10368555 w 11761853"/>
              <a:gd name="connsiteX4521" fmla="*/ 10368555 w 11761853"/>
              <a:gd name="connsiteY4521" fmla="*/ 10368555 w 11761853"/>
              <a:gd name="connsiteX4522" fmla="*/ 10368555 w 11761853"/>
              <a:gd name="connsiteY4522" fmla="*/ 10368555 w 11761853"/>
              <a:gd name="connsiteX4523" fmla="*/ 10368555 w 11761853"/>
              <a:gd name="connsiteY4523" fmla="*/ 10368555 w 11761853"/>
              <a:gd name="connsiteX4524" fmla="*/ 10368555 w 11761853"/>
              <a:gd name="connsiteY4524" fmla="*/ 10368555 w 11761853"/>
              <a:gd name="connsiteX4525" fmla="*/ 10368555 w 11761853"/>
              <a:gd name="connsiteY4525" fmla="*/ 10368555 w 11761853"/>
              <a:gd name="connsiteX4526" fmla="*/ 10368555 w 11761853"/>
              <a:gd name="connsiteY4526" fmla="*/ 10368555 w 11761853"/>
              <a:gd name="connsiteX4527" fmla="*/ 10368555 w 11761853"/>
              <a:gd name="connsiteY4527" fmla="*/ 10368555 w 11761853"/>
              <a:gd name="connsiteX4528" fmla="*/ 10368555 w 11761853"/>
              <a:gd name="connsiteY4528" fmla="*/ 10368555 w 11761853"/>
              <a:gd name="connsiteX4529" fmla="*/ 10368555 w 11761853"/>
              <a:gd name="connsiteY4529" fmla="*/ 10368555 w 11761853"/>
              <a:gd name="connsiteX4530" fmla="*/ 10368555 w 11761853"/>
              <a:gd name="connsiteY4530" fmla="*/ 10368555 w 11761853"/>
              <a:gd name="connsiteX4531" fmla="*/ 10368555 w 11761853"/>
              <a:gd name="connsiteY4531" fmla="*/ 10368555 w 11761853"/>
              <a:gd name="connsiteX4532" fmla="*/ 10368555 w 11761853"/>
              <a:gd name="connsiteY4532" fmla="*/ 10368555 w 11761853"/>
              <a:gd name="connsiteX4533" fmla="*/ 10368555 w 11761853"/>
              <a:gd name="connsiteY4533" fmla="*/ 10368555 w 11761853"/>
              <a:gd name="connsiteX4534" fmla="*/ 10368555 w 11761853"/>
              <a:gd name="connsiteY4534" fmla="*/ 10368555 w 11761853"/>
              <a:gd name="connsiteX4535" fmla="*/ 10368555 w 11761853"/>
              <a:gd name="connsiteY4535" fmla="*/ 10368555 w 11761853"/>
              <a:gd name="connsiteX4536" fmla="*/ 10368555 w 11761853"/>
              <a:gd name="connsiteY4536" fmla="*/ 10368555 w 11761853"/>
              <a:gd name="connsiteX4537" fmla="*/ 10368555 w 11761853"/>
              <a:gd name="connsiteY4537" fmla="*/ 10368555 w 11761853"/>
              <a:gd name="connsiteX4538" fmla="*/ 10368555 w 11761853"/>
              <a:gd name="connsiteY4538" fmla="*/ 10368555 w 11761853"/>
              <a:gd name="connsiteX4539" fmla="*/ 10368555 w 11761853"/>
              <a:gd name="connsiteY4539" fmla="*/ 10368555 w 11761853"/>
              <a:gd name="connsiteX4540" fmla="*/ 10368555 w 11761853"/>
              <a:gd name="connsiteY4540" fmla="*/ 10368555 w 11761853"/>
              <a:gd name="connsiteX4541" fmla="*/ 10368555 w 11761853"/>
              <a:gd name="connsiteY4541" fmla="*/ 10368555 w 11761853"/>
              <a:gd name="connsiteX4542" fmla="*/ 10368555 w 11761853"/>
              <a:gd name="connsiteY4542" fmla="*/ 10368555 w 11761853"/>
              <a:gd name="connsiteX4543" fmla="*/ 10368555 w 11761853"/>
              <a:gd name="connsiteY4543" fmla="*/ 10368555 w 11761853"/>
              <a:gd name="connsiteX4544" fmla="*/ 10368555 w 11761853"/>
              <a:gd name="connsiteY4544" fmla="*/ 10368555 w 11761853"/>
              <a:gd name="connsiteX4545" fmla="*/ 10368555 w 11761853"/>
              <a:gd name="connsiteY4545" fmla="*/ 10368555 w 11761853"/>
              <a:gd name="connsiteX4546" fmla="*/ 10368555 w 11761853"/>
              <a:gd name="connsiteY4546" fmla="*/ 10368555 w 11761853"/>
              <a:gd name="connsiteX4547" fmla="*/ 10368555 w 11761853"/>
              <a:gd name="connsiteY4547" fmla="*/ 10368555 w 11761853"/>
              <a:gd name="connsiteX4548" fmla="*/ 10368555 w 11761853"/>
              <a:gd name="connsiteY4548" fmla="*/ 10368555 w 11761853"/>
              <a:gd name="connsiteX4549" fmla="*/ 10368555 w 11761853"/>
              <a:gd name="connsiteY4549" fmla="*/ 10368555 w 11761853"/>
              <a:gd name="connsiteX4550" fmla="*/ 10368555 w 11761853"/>
              <a:gd name="connsiteY4550" fmla="*/ 10368555 w 11761853"/>
              <a:gd name="connsiteX4551" fmla="*/ 10368555 w 11761853"/>
              <a:gd name="connsiteY4551" fmla="*/ 10368555 w 11761853"/>
              <a:gd name="connsiteX4552" fmla="*/ 10368555 w 11761853"/>
              <a:gd name="connsiteY4552" fmla="*/ 10368555 w 11761853"/>
              <a:gd name="connsiteX4553" fmla="*/ 10368555 w 11761853"/>
              <a:gd name="connsiteY4553" fmla="*/ 10368555 w 11761853"/>
              <a:gd name="connsiteX4554" fmla="*/ 10368555 w 11761853"/>
              <a:gd name="connsiteY4554" fmla="*/ 10368555 w 11761853"/>
              <a:gd name="connsiteX4555" fmla="*/ 10368555 w 11761853"/>
              <a:gd name="connsiteY4555" fmla="*/ 10368555 w 11761853"/>
              <a:gd name="connsiteX4556" fmla="*/ 10368555 w 11761853"/>
              <a:gd name="connsiteY4556" fmla="*/ 10368555 w 11761853"/>
              <a:gd name="connsiteX4557" fmla="*/ 10368555 w 11761853"/>
              <a:gd name="connsiteY4557" fmla="*/ 10368555 w 11761853"/>
              <a:gd name="connsiteX4558" fmla="*/ 10368555 w 11761853"/>
              <a:gd name="connsiteY4558" fmla="*/ 10368555 w 11761853"/>
              <a:gd name="connsiteX4559" fmla="*/ 10368555 w 11761853"/>
              <a:gd name="connsiteY4559" fmla="*/ 10368555 w 11761853"/>
              <a:gd name="connsiteX4560" fmla="*/ 10368555 w 11761853"/>
              <a:gd name="connsiteY4560" fmla="*/ 10368555 w 11761853"/>
              <a:gd name="connsiteX4561" fmla="*/ 10368555 w 11761853"/>
              <a:gd name="connsiteY4561" fmla="*/ 10368555 w 11761853"/>
              <a:gd name="connsiteX4562" fmla="*/ 10368555 w 11761853"/>
              <a:gd name="connsiteY4562" fmla="*/ 10368555 w 11761853"/>
              <a:gd name="connsiteX4563" fmla="*/ 10368555 w 11761853"/>
              <a:gd name="connsiteY4563" fmla="*/ 10368555 w 11761853"/>
              <a:gd name="connsiteX4564" fmla="*/ 10368555 w 11761853"/>
              <a:gd name="connsiteY4564" fmla="*/ 10368555 w 11761853"/>
              <a:gd name="connsiteX4565" fmla="*/ 10368555 w 11761853"/>
              <a:gd name="connsiteY4565" fmla="*/ 10368555 w 11761853"/>
              <a:gd name="connsiteX4566" fmla="*/ 10368555 w 11761853"/>
              <a:gd name="connsiteY4566" fmla="*/ 10368555 w 11761853"/>
              <a:gd name="connsiteX4567" fmla="*/ 10368555 w 11761853"/>
              <a:gd name="connsiteY4567" fmla="*/ 10368555 w 11761853"/>
              <a:gd name="connsiteX4568" fmla="*/ 10368555 w 11761853"/>
              <a:gd name="connsiteY4568" fmla="*/ 10368555 w 11761853"/>
              <a:gd name="connsiteX4569" fmla="*/ 10368555 w 11761853"/>
              <a:gd name="connsiteY4569" fmla="*/ 10368555 w 11761853"/>
              <a:gd name="connsiteX4570" fmla="*/ 10368555 w 11761853"/>
              <a:gd name="connsiteY4570" fmla="*/ 10368555 w 11761853"/>
              <a:gd name="connsiteX4571" fmla="*/ 10368555 w 11761853"/>
              <a:gd name="connsiteY4571" fmla="*/ 10368555 w 11761853"/>
              <a:gd name="connsiteX4572" fmla="*/ 10368555 w 11761853"/>
              <a:gd name="connsiteY4572" fmla="*/ 10368555 w 11761853"/>
              <a:gd name="connsiteX4573" fmla="*/ 10368555 w 11761853"/>
              <a:gd name="connsiteY4573" fmla="*/ 10368555 w 11761853"/>
              <a:gd name="connsiteX4574" fmla="*/ 10368555 w 11761853"/>
              <a:gd name="connsiteY4574" fmla="*/ 10368555 w 11761853"/>
              <a:gd name="connsiteX4575" fmla="*/ 10368555 w 11761853"/>
              <a:gd name="connsiteY4575" fmla="*/ 10368555 w 11761853"/>
              <a:gd name="connsiteX4576" fmla="*/ 10368555 w 11761853"/>
              <a:gd name="connsiteY4576" fmla="*/ 10368555 w 11761853"/>
              <a:gd name="connsiteX4577" fmla="*/ 10368555 w 11761853"/>
              <a:gd name="connsiteY4577" fmla="*/ 10368555 w 11761853"/>
              <a:gd name="connsiteX4578" fmla="*/ 10368555 w 11761853"/>
              <a:gd name="connsiteY4578" fmla="*/ 10368555 w 11761853"/>
              <a:gd name="connsiteX4579" fmla="*/ 10368555 w 11761853"/>
              <a:gd name="connsiteY4579" fmla="*/ 10368555 w 11761853"/>
              <a:gd name="connsiteX4580" fmla="*/ 10368555 w 11761853"/>
              <a:gd name="connsiteY4580" fmla="*/ 10368555 w 11761853"/>
              <a:gd name="connsiteX4581" fmla="*/ 10368555 w 11761853"/>
              <a:gd name="connsiteY4581" fmla="*/ 10368555 w 11761853"/>
              <a:gd name="connsiteX4582" fmla="*/ 10368555 w 11761853"/>
              <a:gd name="connsiteY4582" fmla="*/ 10368555 w 11761853"/>
              <a:gd name="connsiteX4583" fmla="*/ 10368555 w 11761853"/>
              <a:gd name="connsiteY4583" fmla="*/ 10368555 w 11761853"/>
              <a:gd name="connsiteX4584" fmla="*/ 10368555 w 11761853"/>
              <a:gd name="connsiteY4584" fmla="*/ 10368555 w 11761853"/>
              <a:gd name="connsiteX4585" fmla="*/ 10368555 w 11761853"/>
              <a:gd name="connsiteY4585" fmla="*/ 10368555 w 11761853"/>
              <a:gd name="connsiteX4586" fmla="*/ 10368555 w 11761853"/>
              <a:gd name="connsiteY4586" fmla="*/ 10368555 w 11761853"/>
              <a:gd name="connsiteX4587" fmla="*/ 10368555 w 11761853"/>
              <a:gd name="connsiteY4587" fmla="*/ 10368555 w 11761853"/>
              <a:gd name="connsiteX4588" fmla="*/ 10368555 w 11761853"/>
              <a:gd name="connsiteY4588" fmla="*/ 10368555 w 11761853"/>
              <a:gd name="connsiteX4589" fmla="*/ 10368555 w 11761853"/>
              <a:gd name="connsiteY4589" fmla="*/ 10368555 w 11761853"/>
              <a:gd name="connsiteX4590" fmla="*/ 10368555 w 11761853"/>
              <a:gd name="connsiteY4590" fmla="*/ 10368555 w 11761853"/>
              <a:gd name="connsiteX4591" fmla="*/ 10368555 w 11761853"/>
              <a:gd name="connsiteY4591" fmla="*/ 10368555 w 11761853"/>
              <a:gd name="connsiteX4592" fmla="*/ 10368555 w 11761853"/>
              <a:gd name="connsiteY4592" fmla="*/ 10368555 w 11761853"/>
              <a:gd name="connsiteX4593" fmla="*/ 10368555 w 11761853"/>
              <a:gd name="connsiteY4593" fmla="*/ 10368555 w 11761853"/>
              <a:gd name="connsiteX4594" fmla="*/ 10368555 w 11761853"/>
              <a:gd name="connsiteY4594" fmla="*/ 10368555 w 11761853"/>
              <a:gd name="connsiteX4595" fmla="*/ 10368555 w 11761853"/>
              <a:gd name="connsiteY4595" fmla="*/ 10368555 w 11761853"/>
              <a:gd name="connsiteX4596" fmla="*/ 10368555 w 11761853"/>
              <a:gd name="connsiteY4596" fmla="*/ 10368555 w 11761853"/>
              <a:gd name="connsiteX4597" fmla="*/ 10368555 w 11761853"/>
              <a:gd name="connsiteY4597" fmla="*/ 10368555 w 11761853"/>
              <a:gd name="connsiteX4598" fmla="*/ 10368555 w 11761853"/>
              <a:gd name="connsiteY4598" fmla="*/ 10368555 w 11761853"/>
              <a:gd name="connsiteX4599" fmla="*/ 10368555 w 11761853"/>
              <a:gd name="connsiteY4599" fmla="*/ 10368555 w 11761853"/>
              <a:gd name="connsiteX4600" fmla="*/ 10368555 w 11761853"/>
              <a:gd name="connsiteY4600" fmla="*/ 10368555 w 11761853"/>
              <a:gd name="connsiteX4601" fmla="*/ 10368555 w 11761853"/>
              <a:gd name="connsiteY4601" fmla="*/ 10368555 w 11761853"/>
              <a:gd name="connsiteX4602" fmla="*/ 10368555 w 11761853"/>
              <a:gd name="connsiteY4602" fmla="*/ 10368555 w 11761853"/>
              <a:gd name="connsiteX4603" fmla="*/ 10368555 w 11761853"/>
              <a:gd name="connsiteY4603" fmla="*/ 10368555 w 11761853"/>
              <a:gd name="connsiteX4604" fmla="*/ 10368555 w 11761853"/>
              <a:gd name="connsiteY4604" fmla="*/ 10368555 w 11761853"/>
              <a:gd name="connsiteX4605" fmla="*/ 10368555 w 11761853"/>
              <a:gd name="connsiteY4605" fmla="*/ 10368555 w 11761853"/>
              <a:gd name="connsiteX4606" fmla="*/ 10368555 w 11761853"/>
              <a:gd name="connsiteY4606" fmla="*/ 10368555 w 11761853"/>
              <a:gd name="connsiteX4607" fmla="*/ 10368555 w 11761853"/>
              <a:gd name="connsiteY4607" fmla="*/ 10368555 w 11761853"/>
              <a:gd name="connsiteX4608" fmla="*/ 10368555 w 11761853"/>
              <a:gd name="connsiteY4608" fmla="*/ 10368555 w 11761853"/>
              <a:gd name="connsiteX4609" fmla="*/ 10368555 w 11761853"/>
              <a:gd name="connsiteY4609" fmla="*/ 10368555 w 11761853"/>
              <a:gd name="connsiteX4610" fmla="*/ 10368555 w 11761853"/>
              <a:gd name="connsiteY4610" fmla="*/ 10368555 w 11761853"/>
              <a:gd name="connsiteX4611" fmla="*/ 10368555 w 11761853"/>
              <a:gd name="connsiteY4611" fmla="*/ 10368555 w 11761853"/>
              <a:gd name="connsiteX4612" fmla="*/ 10368555 w 11761853"/>
              <a:gd name="connsiteY4612" fmla="*/ 10368555 w 11761853"/>
              <a:gd name="connsiteX4613" fmla="*/ 10368555 w 11761853"/>
              <a:gd name="connsiteY4613" fmla="*/ 10368555 w 11761853"/>
              <a:gd name="connsiteX4614" fmla="*/ 10368555 w 11761853"/>
              <a:gd name="connsiteY4614" fmla="*/ 10368555 w 11761853"/>
              <a:gd name="connsiteX4615" fmla="*/ 10368555 w 11761853"/>
              <a:gd name="connsiteY4615" fmla="*/ 10368555 w 11761853"/>
              <a:gd name="connsiteX4616" fmla="*/ 10368555 w 11761853"/>
              <a:gd name="connsiteY4616" fmla="*/ 10368555 w 11761853"/>
              <a:gd name="connsiteX4617" fmla="*/ 10368555 w 11761853"/>
              <a:gd name="connsiteY4617" fmla="*/ 10368555 w 11761853"/>
              <a:gd name="connsiteX4618" fmla="*/ 10368555 w 11761853"/>
              <a:gd name="connsiteY4618" fmla="*/ 10368555 w 11761853"/>
              <a:gd name="connsiteX4619" fmla="*/ 10368555 w 11761853"/>
              <a:gd name="connsiteY4619" fmla="*/ 10368555 w 11761853"/>
              <a:gd name="connsiteX4620" fmla="*/ 10368555 w 11761853"/>
              <a:gd name="connsiteY4620" fmla="*/ 10368555 w 11761853"/>
              <a:gd name="connsiteX4621" fmla="*/ 10368555 w 11761853"/>
              <a:gd name="connsiteY4621" fmla="*/ 10368555 w 11761853"/>
              <a:gd name="connsiteX4622" fmla="*/ 10368555 w 11761853"/>
              <a:gd name="connsiteY4622" fmla="*/ 10368555 w 11761853"/>
              <a:gd name="connsiteX4623" fmla="*/ 10368555 w 11761853"/>
              <a:gd name="connsiteY4623" fmla="*/ 10368555 w 11761853"/>
              <a:gd name="connsiteX4624" fmla="*/ 10368555 w 11761853"/>
              <a:gd name="connsiteY4624" fmla="*/ 10368555 w 11761853"/>
              <a:gd name="connsiteX4625" fmla="*/ 10368555 w 11761853"/>
              <a:gd name="connsiteY4625" fmla="*/ 10368555 w 11761853"/>
              <a:gd name="connsiteX4626" fmla="*/ 10368555 w 11761853"/>
              <a:gd name="connsiteY4626" fmla="*/ 10368555 w 11761853"/>
              <a:gd name="connsiteX4627" fmla="*/ 10368555 w 11761853"/>
              <a:gd name="connsiteY4627" fmla="*/ 10368555 w 11761853"/>
              <a:gd name="connsiteX4628" fmla="*/ 10368555 w 11761853"/>
              <a:gd name="connsiteY4628" fmla="*/ 10368555 w 11761853"/>
              <a:gd name="connsiteX4629" fmla="*/ 10368555 w 11761853"/>
              <a:gd name="connsiteY4629" fmla="*/ 10368555 w 11761853"/>
              <a:gd name="connsiteX4630" fmla="*/ 10368555 w 11761853"/>
              <a:gd name="connsiteY4630" fmla="*/ 10368555 w 11761853"/>
              <a:gd name="connsiteX4631" fmla="*/ 10368555 w 11761853"/>
              <a:gd name="connsiteY4631" fmla="*/ 10368555 w 11761853"/>
              <a:gd name="connsiteX4632" fmla="*/ 10368555 w 11761853"/>
              <a:gd name="connsiteY4632" fmla="*/ 10368555 w 11761853"/>
              <a:gd name="connsiteX4633" fmla="*/ 10368555 w 11761853"/>
              <a:gd name="connsiteY4633" fmla="*/ 10368555 w 11761853"/>
              <a:gd name="connsiteX4634" fmla="*/ 10368555 w 11761853"/>
              <a:gd name="connsiteY4634" fmla="*/ 10368555 w 11761853"/>
              <a:gd name="connsiteX4635" fmla="*/ 10368555 w 11761853"/>
              <a:gd name="connsiteY4635" fmla="*/ 10368555 w 11761853"/>
              <a:gd name="connsiteX4636" fmla="*/ 10368555 w 11761853"/>
              <a:gd name="connsiteY4636" fmla="*/ 10368555 w 11761853"/>
              <a:gd name="connsiteX4637" fmla="*/ 10368555 w 11761853"/>
              <a:gd name="connsiteY4637" fmla="*/ 10368555 w 11761853"/>
              <a:gd name="connsiteX4638" fmla="*/ 10368555 w 11761853"/>
              <a:gd name="connsiteY4638" fmla="*/ 10368555 w 11761853"/>
              <a:gd name="connsiteX4639" fmla="*/ 10368555 w 11761853"/>
              <a:gd name="connsiteY4639" fmla="*/ 10368555 w 11761853"/>
              <a:gd name="connsiteX4640" fmla="*/ 10368555 w 11761853"/>
              <a:gd name="connsiteY4640" fmla="*/ 10368555 w 11761853"/>
              <a:gd name="connsiteX4641" fmla="*/ 10368555 w 11761853"/>
              <a:gd name="connsiteY4641" fmla="*/ 10368555 w 11761853"/>
              <a:gd name="connsiteX4642" fmla="*/ 10368555 w 11761853"/>
              <a:gd name="connsiteY4642" fmla="*/ 10368555 w 11761853"/>
              <a:gd name="connsiteX4643" fmla="*/ 10368555 w 11761853"/>
              <a:gd name="connsiteY4643" fmla="*/ 10368555 w 11761853"/>
              <a:gd name="connsiteX4644" fmla="*/ 10368555 w 11761853"/>
              <a:gd name="connsiteY4644" fmla="*/ 10368555 w 11761853"/>
              <a:gd name="connsiteX4645" fmla="*/ 10368555 w 11761853"/>
              <a:gd name="connsiteY4645" fmla="*/ 10368555 w 11761853"/>
              <a:gd name="connsiteX4646" fmla="*/ 10368555 w 11761853"/>
              <a:gd name="connsiteY4646" fmla="*/ 10368555 w 11761853"/>
              <a:gd name="connsiteX4647" fmla="*/ 10368555 w 11761853"/>
              <a:gd name="connsiteY4647" fmla="*/ 10368555 w 11761853"/>
              <a:gd name="connsiteX4648" fmla="*/ 10368555 w 11761853"/>
              <a:gd name="connsiteY4648" fmla="*/ 10368555 w 11761853"/>
              <a:gd name="connsiteX4649" fmla="*/ 10368555 w 11761853"/>
              <a:gd name="connsiteY4649" fmla="*/ 10368555 w 11761853"/>
              <a:gd name="connsiteX4650" fmla="*/ 10368555 w 11761853"/>
              <a:gd name="connsiteY4650" fmla="*/ 10368555 w 11761853"/>
              <a:gd name="connsiteX4651" fmla="*/ 10368555 w 11761853"/>
              <a:gd name="connsiteY4651" fmla="*/ 10368555 w 11761853"/>
              <a:gd name="connsiteX4652" fmla="*/ 10368555 w 11761853"/>
              <a:gd name="connsiteY4652" fmla="*/ 10368555 w 11761853"/>
              <a:gd name="connsiteX4653" fmla="*/ 10368555 w 11761853"/>
              <a:gd name="connsiteY4653" fmla="*/ 10368555 w 11761853"/>
              <a:gd name="connsiteX4654" fmla="*/ 10368555 w 11761853"/>
              <a:gd name="connsiteY4654" fmla="*/ 10368555 w 11761853"/>
              <a:gd name="connsiteX4655" fmla="*/ 10368555 w 11761853"/>
              <a:gd name="connsiteY4655" fmla="*/ 10368555 w 11761853"/>
              <a:gd name="connsiteX4656" fmla="*/ 10368555 w 11761853"/>
              <a:gd name="connsiteY4656" fmla="*/ 10368555 w 11761853"/>
              <a:gd name="connsiteX4657" fmla="*/ 10368555 w 11761853"/>
              <a:gd name="connsiteY4657" fmla="*/ 10368555 w 11761853"/>
              <a:gd name="connsiteX4658" fmla="*/ 10368555 w 11761853"/>
              <a:gd name="connsiteY4658" fmla="*/ 10368555 w 11761853"/>
              <a:gd name="connsiteX4659" fmla="*/ 10368555 w 11761853"/>
              <a:gd name="connsiteY4659" fmla="*/ 10368555 w 11761853"/>
              <a:gd name="connsiteX4660" fmla="*/ 10368555 w 11761853"/>
              <a:gd name="connsiteY4660" fmla="*/ 10368555 w 11761853"/>
              <a:gd name="connsiteX4661" fmla="*/ 10368555 w 11761853"/>
              <a:gd name="connsiteY4661" fmla="*/ 10368555 w 11761853"/>
              <a:gd name="connsiteX4662" fmla="*/ 10368555 w 11761853"/>
              <a:gd name="connsiteY4662" fmla="*/ 10368555 w 11761853"/>
              <a:gd name="connsiteX4663" fmla="*/ 10368555 w 11761853"/>
              <a:gd name="connsiteY4663" fmla="*/ 10368555 w 11761853"/>
              <a:gd name="connsiteX4664" fmla="*/ 10368555 w 11761853"/>
              <a:gd name="connsiteY4664" fmla="*/ 10368555 w 11761853"/>
              <a:gd name="connsiteX4665" fmla="*/ 10368555 w 11761853"/>
              <a:gd name="connsiteY4665" fmla="*/ 10368555 w 11761853"/>
              <a:gd name="connsiteX4666" fmla="*/ 10368555 w 11761853"/>
              <a:gd name="connsiteY4666" fmla="*/ 10368555 w 11761853"/>
              <a:gd name="connsiteX4667" fmla="*/ 10368555 w 11761853"/>
              <a:gd name="connsiteY4667" fmla="*/ 10368555 w 11761853"/>
              <a:gd name="connsiteX4668" fmla="*/ 10368555 w 11761853"/>
              <a:gd name="connsiteY4668" fmla="*/ 10368555 w 11761853"/>
              <a:gd name="connsiteX4669" fmla="*/ 10368555 w 11761853"/>
              <a:gd name="connsiteY4669" fmla="*/ 10368555 w 11761853"/>
              <a:gd name="connsiteX4670" fmla="*/ 10368555 w 11761853"/>
              <a:gd name="connsiteY4670" fmla="*/ 10368555 w 11761853"/>
              <a:gd name="connsiteX4671" fmla="*/ 10368555 w 11761853"/>
              <a:gd name="connsiteY4671" fmla="*/ 10368555 w 11761853"/>
              <a:gd name="connsiteX4672" fmla="*/ 10368555 w 11761853"/>
              <a:gd name="connsiteY4672" fmla="*/ 10368555 w 11761853"/>
              <a:gd name="connsiteX4673" fmla="*/ 10368555 w 11761853"/>
              <a:gd name="connsiteY4673" fmla="*/ 10368555 w 11761853"/>
              <a:gd name="connsiteX4674" fmla="*/ 10368555 w 11761853"/>
              <a:gd name="connsiteY4674" fmla="*/ 10368555 w 11761853"/>
              <a:gd name="connsiteX4675" fmla="*/ 10368555 w 11761853"/>
              <a:gd name="connsiteY4675" fmla="*/ 10368555 w 11761853"/>
              <a:gd name="connsiteX4676" fmla="*/ 10368555 w 11761853"/>
              <a:gd name="connsiteY4676" fmla="*/ 10368555 w 11761853"/>
              <a:gd name="connsiteX4677" fmla="*/ 10368555 w 11761853"/>
              <a:gd name="connsiteY4677" fmla="*/ 10368555 w 11761853"/>
              <a:gd name="connsiteX4678" fmla="*/ 10368555 w 11761853"/>
              <a:gd name="connsiteY4678" fmla="*/ 10368555 w 11761853"/>
              <a:gd name="connsiteX4679" fmla="*/ 10368555 w 11761853"/>
              <a:gd name="connsiteY4679" fmla="*/ 10368555 w 11761853"/>
              <a:gd name="connsiteX4680" fmla="*/ 10368555 w 11761853"/>
              <a:gd name="connsiteY4680" fmla="*/ 10368555 w 11761853"/>
              <a:gd name="connsiteX4681" fmla="*/ 10368555 w 11761853"/>
              <a:gd name="connsiteY4681" fmla="*/ 10368555 w 11761853"/>
              <a:gd name="connsiteX4682" fmla="*/ 10368555 w 11761853"/>
              <a:gd name="connsiteY4682" fmla="*/ 10368555 w 11761853"/>
              <a:gd name="connsiteX4683" fmla="*/ 10368555 w 11761853"/>
              <a:gd name="connsiteY4683" fmla="*/ 10368555 w 11761853"/>
              <a:gd name="connsiteX4684" fmla="*/ 10368555 w 11761853"/>
              <a:gd name="connsiteY4684" fmla="*/ 10368555 w 11761853"/>
              <a:gd name="connsiteX4685" fmla="*/ 10368555 w 11761853"/>
              <a:gd name="connsiteY4685" fmla="*/ 10368555 w 11761853"/>
              <a:gd name="connsiteX4686" fmla="*/ 10368555 w 11761853"/>
              <a:gd name="connsiteY4686" fmla="*/ 10368555 w 11761853"/>
              <a:gd name="connsiteX4687" fmla="*/ 10368555 w 11761853"/>
              <a:gd name="connsiteY4687" fmla="*/ 10368555 w 11761853"/>
              <a:gd name="connsiteX4688" fmla="*/ 10368555 w 11761853"/>
              <a:gd name="connsiteY4688" fmla="*/ 10368555 w 11761853"/>
              <a:gd name="connsiteX4689" fmla="*/ 10368555 w 11761853"/>
              <a:gd name="connsiteY4689" fmla="*/ 10368555 w 11761853"/>
              <a:gd name="connsiteX4690" fmla="*/ 10368555 w 11761853"/>
              <a:gd name="connsiteY4690" fmla="*/ 10368555 w 11761853"/>
              <a:gd name="connsiteX4691" fmla="*/ 10368555 w 11761853"/>
              <a:gd name="connsiteY4691" fmla="*/ 10368555 w 11761853"/>
              <a:gd name="connsiteX4692" fmla="*/ 10368555 w 11761853"/>
              <a:gd name="connsiteY4692" fmla="*/ 10368555 w 11761853"/>
              <a:gd name="connsiteX4693" fmla="*/ 10368555 w 11761853"/>
              <a:gd name="connsiteY4693" fmla="*/ 10368555 w 11761853"/>
              <a:gd name="connsiteX4694" fmla="*/ 10368555 w 11761853"/>
              <a:gd name="connsiteY4694" fmla="*/ 10368555 w 11761853"/>
              <a:gd name="connsiteX4695" fmla="*/ 10368555 w 11761853"/>
              <a:gd name="connsiteY4695" fmla="*/ 10368555 w 11761853"/>
              <a:gd name="connsiteX4696" fmla="*/ 10368555 w 11761853"/>
              <a:gd name="connsiteY4696" fmla="*/ 10368555 w 11761853"/>
              <a:gd name="connsiteX4697" fmla="*/ 10368555 w 11761853"/>
              <a:gd name="connsiteY4697" fmla="*/ 10368555 w 11761853"/>
              <a:gd name="connsiteX4698" fmla="*/ 10368555 w 11761853"/>
              <a:gd name="connsiteY4698" fmla="*/ 10368555 w 11761853"/>
              <a:gd name="connsiteX4699" fmla="*/ 10368555 w 11761853"/>
              <a:gd name="connsiteY4699" fmla="*/ 10368555 w 11761853"/>
              <a:gd name="connsiteX4700" fmla="*/ 10368555 w 11761853"/>
              <a:gd name="connsiteY4700" fmla="*/ 10368555 w 11761853"/>
              <a:gd name="connsiteX4701" fmla="*/ 10368555 w 11761853"/>
              <a:gd name="connsiteY4701" fmla="*/ 10368555 w 11761853"/>
              <a:gd name="connsiteX4702" fmla="*/ 10368555 w 11761853"/>
              <a:gd name="connsiteY4702" fmla="*/ 10368555 w 11761853"/>
              <a:gd name="connsiteX4703" fmla="*/ 10368555 w 11761853"/>
              <a:gd name="connsiteY4703" fmla="*/ 10368555 w 11761853"/>
              <a:gd name="connsiteX4704" fmla="*/ 10368555 w 11761853"/>
              <a:gd name="connsiteY4704" fmla="*/ 10368555 w 11761853"/>
              <a:gd name="connsiteX4705" fmla="*/ 10368555 w 11761853"/>
              <a:gd name="connsiteY4705" fmla="*/ 10368555 w 11761853"/>
              <a:gd name="connsiteX4706" fmla="*/ 10368555 w 11761853"/>
              <a:gd name="connsiteY4706" fmla="*/ 10368555 w 11761853"/>
              <a:gd name="connsiteX4707" fmla="*/ 10368555 w 11761853"/>
              <a:gd name="connsiteY4707" fmla="*/ 10368555 w 11761853"/>
              <a:gd name="connsiteX4708" fmla="*/ 10368555 w 11761853"/>
              <a:gd name="connsiteY4708" fmla="*/ 10368555 w 11761853"/>
              <a:gd name="connsiteX4709" fmla="*/ 10368555 w 11761853"/>
              <a:gd name="connsiteY4709" fmla="*/ 10368555 w 11761853"/>
              <a:gd name="connsiteX4710" fmla="*/ 10368555 w 11761853"/>
              <a:gd name="connsiteY4710" fmla="*/ 10368555 w 11761853"/>
              <a:gd name="connsiteX4711" fmla="*/ 10368555 w 11761853"/>
              <a:gd name="connsiteY4711" fmla="*/ 10368555 w 11761853"/>
              <a:gd name="connsiteX4712" fmla="*/ 10368555 w 11761853"/>
              <a:gd name="connsiteY4712" fmla="*/ 10368555 w 11761853"/>
              <a:gd name="connsiteX4713" fmla="*/ 10368555 w 11761853"/>
              <a:gd name="connsiteY4713" fmla="*/ 10368555 w 11761853"/>
              <a:gd name="connsiteX4714" fmla="*/ 10368555 w 11761853"/>
              <a:gd name="connsiteY4714" fmla="*/ 10368555 w 11761853"/>
              <a:gd name="connsiteX4715" fmla="*/ 10368555 w 11761853"/>
              <a:gd name="connsiteY4715" fmla="*/ 10368555 w 11761853"/>
              <a:gd name="connsiteX4716" fmla="*/ 10368555 w 11761853"/>
              <a:gd name="connsiteY4716" fmla="*/ 10368555 w 11761853"/>
              <a:gd name="connsiteX4717" fmla="*/ 10368555 w 11761853"/>
              <a:gd name="connsiteY4717" fmla="*/ 10368555 w 11761853"/>
              <a:gd name="connsiteX4718" fmla="*/ 10368555 w 11761853"/>
              <a:gd name="connsiteY4718" fmla="*/ 10368555 w 11761853"/>
              <a:gd name="connsiteX4719" fmla="*/ 10368555 w 11761853"/>
              <a:gd name="connsiteY4719" fmla="*/ 10368555 w 11761853"/>
              <a:gd name="connsiteX4720" fmla="*/ 10368555 w 11761853"/>
              <a:gd name="connsiteY4720" fmla="*/ 10368555 w 11761853"/>
              <a:gd name="connsiteX4721" fmla="*/ 10368555 w 11761853"/>
              <a:gd name="connsiteY4721" fmla="*/ 10368555 w 11761853"/>
              <a:gd name="connsiteX4722" fmla="*/ 10368555 w 11761853"/>
              <a:gd name="connsiteY4722" fmla="*/ 10368555 w 11761853"/>
              <a:gd name="connsiteX4723" fmla="*/ 10368555 w 11761853"/>
              <a:gd name="connsiteY4723" fmla="*/ 10368555 w 11761853"/>
              <a:gd name="connsiteX4724" fmla="*/ 10368555 w 11761853"/>
              <a:gd name="connsiteY4724" fmla="*/ 10368555 w 11761853"/>
              <a:gd name="connsiteX4725" fmla="*/ 10368555 w 11761853"/>
              <a:gd name="connsiteY4725" fmla="*/ 10368555 w 11761853"/>
              <a:gd name="connsiteX4726" fmla="*/ 10368555 w 11761853"/>
              <a:gd name="connsiteY4726" fmla="*/ 10368555 w 11761853"/>
              <a:gd name="connsiteX4727" fmla="*/ 10368555 w 11761853"/>
              <a:gd name="connsiteY4727" fmla="*/ 10368555 w 11761853"/>
              <a:gd name="connsiteX4728" fmla="*/ 10368555 w 11761853"/>
              <a:gd name="connsiteY4728" fmla="*/ 10368555 w 11761853"/>
              <a:gd name="connsiteX4729" fmla="*/ 10368555 w 11761853"/>
              <a:gd name="connsiteY4729" fmla="*/ 10368555 w 11761853"/>
              <a:gd name="connsiteX4730" fmla="*/ 10368555 w 11761853"/>
              <a:gd name="connsiteY4730" fmla="*/ 10368555 w 11761853"/>
              <a:gd name="connsiteX4731" fmla="*/ 10368555 w 11761853"/>
              <a:gd name="connsiteY4731" fmla="*/ 10368555 w 11761853"/>
              <a:gd name="connsiteX4732" fmla="*/ 10368555 w 11761853"/>
              <a:gd name="connsiteY4732" fmla="*/ 10368555 w 11761853"/>
              <a:gd name="connsiteX4733" fmla="*/ 10368555 w 11761853"/>
              <a:gd name="connsiteY4733" fmla="*/ 10368555 w 11761853"/>
              <a:gd name="connsiteX4734" fmla="*/ 10368555 w 11761853"/>
              <a:gd name="connsiteY4734" fmla="*/ 10368555 w 11761853"/>
              <a:gd name="connsiteX4735" fmla="*/ 10368555 w 11761853"/>
              <a:gd name="connsiteY4735" fmla="*/ 10368555 w 11761853"/>
              <a:gd name="connsiteX4736" fmla="*/ 10368555 w 11761853"/>
              <a:gd name="connsiteY4736" fmla="*/ 10368555 w 11761853"/>
              <a:gd name="connsiteX4737" fmla="*/ 10368555 w 11761853"/>
              <a:gd name="connsiteY4737" fmla="*/ 10368555 w 11761853"/>
              <a:gd name="connsiteX4738" fmla="*/ 10368555 w 11761853"/>
              <a:gd name="connsiteY4738" fmla="*/ 10368555 w 11761853"/>
              <a:gd name="connsiteX4739" fmla="*/ 10368555 w 11761853"/>
              <a:gd name="connsiteY4739" fmla="*/ 10368555 w 11761853"/>
              <a:gd name="connsiteX4740" fmla="*/ 10368555 w 11761853"/>
              <a:gd name="connsiteY4740" fmla="*/ 10368555 w 11761853"/>
              <a:gd name="connsiteX4741" fmla="*/ 10368555 w 11761853"/>
              <a:gd name="connsiteY4741" fmla="*/ 10368555 w 11761853"/>
              <a:gd name="connsiteX4742" fmla="*/ 10368555 w 11761853"/>
              <a:gd name="connsiteY4742" fmla="*/ 10368555 w 11761853"/>
              <a:gd name="connsiteX4743" fmla="*/ 10368555 w 11761853"/>
              <a:gd name="connsiteY4743" fmla="*/ 10368555 w 11761853"/>
              <a:gd name="connsiteX4744" fmla="*/ 10368555 w 11761853"/>
              <a:gd name="connsiteY4744" fmla="*/ 10368555 w 11761853"/>
              <a:gd name="connsiteX4745" fmla="*/ 10368555 w 11761853"/>
              <a:gd name="connsiteY4745" fmla="*/ 10368555 w 11761853"/>
              <a:gd name="connsiteX4746" fmla="*/ 10368555 w 11761853"/>
              <a:gd name="connsiteY4746" fmla="*/ 10368555 w 11761853"/>
              <a:gd name="connsiteX4747" fmla="*/ 10368555 w 11761853"/>
              <a:gd name="connsiteY4747" fmla="*/ 10368555 w 11761853"/>
              <a:gd name="connsiteX4748" fmla="*/ 10368555 w 11761853"/>
              <a:gd name="connsiteY4748" fmla="*/ 10368555 w 11761853"/>
              <a:gd name="connsiteX4749" fmla="*/ 10368555 w 11761853"/>
              <a:gd name="connsiteY4749" fmla="*/ 10368555 w 11761853"/>
              <a:gd name="connsiteX4750" fmla="*/ 10368555 w 11761853"/>
              <a:gd name="connsiteY4750" fmla="*/ 10368555 w 11761853"/>
              <a:gd name="connsiteX4751" fmla="*/ 10368555 w 11761853"/>
              <a:gd name="connsiteY4751" fmla="*/ 10368555 w 11761853"/>
              <a:gd name="connsiteX4752" fmla="*/ 10368555 w 11761853"/>
              <a:gd name="connsiteY4752" fmla="*/ 10368555 w 11761853"/>
              <a:gd name="connsiteX4753" fmla="*/ 10368555 w 11761853"/>
              <a:gd name="connsiteY4753" fmla="*/ 10368555 w 11761853"/>
              <a:gd name="connsiteX4754" fmla="*/ 10368555 w 11761853"/>
              <a:gd name="connsiteY4754" fmla="*/ 10368555 w 11761853"/>
              <a:gd name="connsiteX4755" fmla="*/ 10368555 w 11761853"/>
              <a:gd name="connsiteY4755" fmla="*/ 10368555 w 11761853"/>
              <a:gd name="connsiteX4756" fmla="*/ 10368555 w 11761853"/>
              <a:gd name="connsiteY4756" fmla="*/ 10368555 w 11761853"/>
              <a:gd name="connsiteX4757" fmla="*/ 10368555 w 11761853"/>
              <a:gd name="connsiteY4757" fmla="*/ 10368555 w 11761853"/>
              <a:gd name="connsiteX4758" fmla="*/ 10368555 w 11761853"/>
              <a:gd name="connsiteY4758" fmla="*/ 10368555 w 11761853"/>
              <a:gd name="connsiteX4759" fmla="*/ 10368555 w 11761853"/>
              <a:gd name="connsiteY4759" fmla="*/ 10368555 w 11761853"/>
              <a:gd name="connsiteX4760" fmla="*/ 10368555 w 11761853"/>
              <a:gd name="connsiteY4760" fmla="*/ 10368555 w 11761853"/>
              <a:gd name="connsiteX4761" fmla="*/ 10368555 w 11761853"/>
              <a:gd name="connsiteY4761" fmla="*/ 10368555 w 11761853"/>
              <a:gd name="connsiteX4762" fmla="*/ 10368555 w 11761853"/>
              <a:gd name="connsiteY4762" fmla="*/ 10368555 w 11761853"/>
              <a:gd name="connsiteX4763" fmla="*/ 10368555 w 11761853"/>
              <a:gd name="connsiteY4763" fmla="*/ 10368555 w 11761853"/>
              <a:gd name="connsiteX4764" fmla="*/ 10368555 w 11761853"/>
              <a:gd name="connsiteY4764" fmla="*/ 10368555 w 11761853"/>
              <a:gd name="connsiteX4765" fmla="*/ 10368555 w 11761853"/>
              <a:gd name="connsiteY4765" fmla="*/ 10368555 w 11761853"/>
              <a:gd name="connsiteX4766" fmla="*/ 10368555 w 11761853"/>
              <a:gd name="connsiteY4766" fmla="*/ 10368555 w 11761853"/>
              <a:gd name="connsiteX4767" fmla="*/ 10368555 w 11761853"/>
              <a:gd name="connsiteY4767" fmla="*/ 10368555 w 11761853"/>
              <a:gd name="connsiteX4768" fmla="*/ 10368555 w 11761853"/>
              <a:gd name="connsiteY4768" fmla="*/ 10368555 w 11761853"/>
              <a:gd name="connsiteX4769" fmla="*/ 10368555 w 11761853"/>
              <a:gd name="connsiteY4769" fmla="*/ 10368555 w 11761853"/>
              <a:gd name="connsiteX4770" fmla="*/ 10368555 w 11761853"/>
              <a:gd name="connsiteY4770" fmla="*/ 10368555 w 11761853"/>
              <a:gd name="connsiteX4771" fmla="*/ 10368555 w 11761853"/>
              <a:gd name="connsiteY4771" fmla="*/ 10368555 w 11761853"/>
              <a:gd name="connsiteX4772" fmla="*/ 10368555 w 11761853"/>
              <a:gd name="connsiteY4772" fmla="*/ 10368555 w 11761853"/>
              <a:gd name="connsiteX4773" fmla="*/ 10368555 w 11761853"/>
              <a:gd name="connsiteY4773" fmla="*/ 10368555 w 11761853"/>
              <a:gd name="connsiteX4774" fmla="*/ 10368555 w 11761853"/>
              <a:gd name="connsiteY4774" fmla="*/ 10368555 w 11761853"/>
              <a:gd name="connsiteX4775" fmla="*/ 10368555 w 11761853"/>
              <a:gd name="connsiteY4775" fmla="*/ 10368555 w 11761853"/>
              <a:gd name="connsiteX4776" fmla="*/ 10368555 w 11761853"/>
              <a:gd name="connsiteY4776" fmla="*/ 10368555 w 11761853"/>
              <a:gd name="connsiteX4777" fmla="*/ 10368555 w 11761853"/>
              <a:gd name="connsiteY4777" fmla="*/ 10368555 w 11761853"/>
              <a:gd name="connsiteX4778" fmla="*/ 10368555 w 11761853"/>
              <a:gd name="connsiteY4778" fmla="*/ 10368555 w 11761853"/>
              <a:gd name="connsiteX4779" fmla="*/ 10368555 w 11761853"/>
              <a:gd name="connsiteY4779" fmla="*/ 10368555 w 11761853"/>
              <a:gd name="connsiteX4780" fmla="*/ 10368555 w 11761853"/>
              <a:gd name="connsiteY4780" fmla="*/ 10368555 w 11761853"/>
              <a:gd name="connsiteX4781" fmla="*/ 10368555 w 11761853"/>
              <a:gd name="connsiteY4781" fmla="*/ 10368555 w 11761853"/>
              <a:gd name="connsiteX4782" fmla="*/ 10368555 w 11761853"/>
              <a:gd name="connsiteY4782" fmla="*/ 10368555 w 11761853"/>
              <a:gd name="connsiteX4783" fmla="*/ 10368555 w 11761853"/>
              <a:gd name="connsiteY4783" fmla="*/ 10368555 w 11761853"/>
              <a:gd name="connsiteX4784" fmla="*/ 10368555 w 11761853"/>
              <a:gd name="connsiteY4784" fmla="*/ 10368555 w 11761853"/>
              <a:gd name="connsiteX4785" fmla="*/ 10368555 w 11761853"/>
              <a:gd name="connsiteY4785" fmla="*/ 10368555 w 11761853"/>
              <a:gd name="connsiteX4786" fmla="*/ 10368555 w 11761853"/>
              <a:gd name="connsiteY4786" fmla="*/ 10368555 w 11761853"/>
              <a:gd name="connsiteX4787" fmla="*/ 10368555 w 11761853"/>
              <a:gd name="connsiteY4787" fmla="*/ 10368555 w 11761853"/>
              <a:gd name="connsiteX4788" fmla="*/ 10368555 w 11761853"/>
              <a:gd name="connsiteY4788" fmla="*/ 10368555 w 11761853"/>
              <a:gd name="connsiteX4789" fmla="*/ 10368555 w 11761853"/>
              <a:gd name="connsiteY4789" fmla="*/ 10368555 w 11761853"/>
              <a:gd name="connsiteX4790" fmla="*/ 10368555 w 11761853"/>
              <a:gd name="connsiteY4790" fmla="*/ 10368555 w 11761853"/>
              <a:gd name="connsiteX4791" fmla="*/ 10368555 w 11761853"/>
              <a:gd name="connsiteY4791" fmla="*/ 10368555 w 11761853"/>
              <a:gd name="connsiteX4792" fmla="*/ 10368555 w 11761853"/>
              <a:gd name="connsiteY4792" fmla="*/ 10368555 w 11761853"/>
              <a:gd name="connsiteX4793" fmla="*/ 10368555 w 11761853"/>
              <a:gd name="connsiteY4793" fmla="*/ 10368555 w 11761853"/>
              <a:gd name="connsiteX4794" fmla="*/ 10368555 w 11761853"/>
              <a:gd name="connsiteY4794" fmla="*/ 10368555 w 11761853"/>
              <a:gd name="connsiteX4795" fmla="*/ 10368555 w 11761853"/>
              <a:gd name="connsiteY4795" fmla="*/ 10368555 w 11761853"/>
              <a:gd name="connsiteX4796" fmla="*/ 10368555 w 11761853"/>
              <a:gd name="connsiteY4796" fmla="*/ 10368555 w 11761853"/>
              <a:gd name="connsiteX4797" fmla="*/ 10368555 w 11761853"/>
              <a:gd name="connsiteY4797" fmla="*/ 10368555 w 11761853"/>
              <a:gd name="connsiteX4798" fmla="*/ 10368555 w 11761853"/>
              <a:gd name="connsiteY4798" fmla="*/ 10368555 w 11761853"/>
              <a:gd name="connsiteX4799" fmla="*/ 10368555 w 11761853"/>
              <a:gd name="connsiteY4799" fmla="*/ 10368555 w 11761853"/>
              <a:gd name="connsiteX4800" fmla="*/ 10368555 w 11761853"/>
              <a:gd name="connsiteY4800" fmla="*/ 10368555 w 11761853"/>
              <a:gd name="connsiteX4801" fmla="*/ 10368555 w 11761853"/>
              <a:gd name="connsiteY4801" fmla="*/ 10368555 w 11761853"/>
              <a:gd name="connsiteX4802" fmla="*/ 10368555 w 11761853"/>
              <a:gd name="connsiteY4802" fmla="*/ 10368555 w 11761853"/>
              <a:gd name="connsiteX4803" fmla="*/ 10368555 w 11761853"/>
              <a:gd name="connsiteY4803" fmla="*/ 10368555 w 11761853"/>
              <a:gd name="connsiteX4804" fmla="*/ 10368555 w 11761853"/>
              <a:gd name="connsiteY4804" fmla="*/ 10368555 w 11761853"/>
              <a:gd name="connsiteX4805" fmla="*/ 10368555 w 11761853"/>
              <a:gd name="connsiteY4805" fmla="*/ 10368555 w 11761853"/>
              <a:gd name="connsiteX4806" fmla="*/ 10368555 w 11761853"/>
              <a:gd name="connsiteY4806" fmla="*/ 10368555 w 11761853"/>
              <a:gd name="connsiteX4807" fmla="*/ 10368555 w 11761853"/>
              <a:gd name="connsiteY4807" fmla="*/ 10368555 w 11761853"/>
              <a:gd name="connsiteX4808" fmla="*/ 10368555 w 11761853"/>
              <a:gd name="connsiteY4808" fmla="*/ 10368555 w 11761853"/>
              <a:gd name="connsiteX4809" fmla="*/ 10368555 w 11761853"/>
              <a:gd name="connsiteY4809" fmla="*/ 10368555 w 11761853"/>
              <a:gd name="connsiteX4810" fmla="*/ 10368555 w 11761853"/>
              <a:gd name="connsiteY4810" fmla="*/ 10368555 w 11761853"/>
              <a:gd name="connsiteX4811" fmla="*/ 10368555 w 11761853"/>
              <a:gd name="connsiteY4811" fmla="*/ 10368555 w 11761853"/>
              <a:gd name="connsiteX4812" fmla="*/ 10368555 w 11761853"/>
              <a:gd name="connsiteY4812" fmla="*/ 10368555 w 11761853"/>
              <a:gd name="connsiteX4813" fmla="*/ 10368555 w 11761853"/>
              <a:gd name="connsiteY4813" fmla="*/ 10368555 w 11761853"/>
              <a:gd name="connsiteX4814" fmla="*/ 10368555 w 11761853"/>
              <a:gd name="connsiteY4814" fmla="*/ 10368555 w 11761853"/>
              <a:gd name="connsiteX4815" fmla="*/ 10368555 w 11761853"/>
              <a:gd name="connsiteY4815" fmla="*/ 10368555 w 11761853"/>
              <a:gd name="connsiteX4816" fmla="*/ 10368555 w 11761853"/>
              <a:gd name="connsiteY4816" fmla="*/ 10368555 w 11761853"/>
              <a:gd name="connsiteX4817" fmla="*/ 10368555 w 11761853"/>
              <a:gd name="connsiteY4817" fmla="*/ 10368555 w 11761853"/>
              <a:gd name="connsiteX4818" fmla="*/ 10368555 w 11761853"/>
              <a:gd name="connsiteY4818" fmla="*/ 10368555 w 11761853"/>
              <a:gd name="connsiteX4819" fmla="*/ 10368555 w 11761853"/>
              <a:gd name="connsiteY4819" fmla="*/ 10368555 w 11761853"/>
              <a:gd name="connsiteX4820" fmla="*/ 10368555 w 11761853"/>
              <a:gd name="connsiteY4820" fmla="*/ 10368555 w 11761853"/>
              <a:gd name="connsiteX4821" fmla="*/ 10368555 w 11761853"/>
              <a:gd name="connsiteY4821" fmla="*/ 10368555 w 11761853"/>
              <a:gd name="connsiteX4822" fmla="*/ 10368555 w 11761853"/>
              <a:gd name="connsiteY4822" fmla="*/ 10368555 w 11761853"/>
              <a:gd name="connsiteX4823" fmla="*/ 10368555 w 11761853"/>
              <a:gd name="connsiteY4823" fmla="*/ 10368555 w 11761853"/>
              <a:gd name="connsiteX4824" fmla="*/ 10368555 w 11761853"/>
              <a:gd name="connsiteY4824" fmla="*/ 10368555 w 11761853"/>
              <a:gd name="connsiteX4825" fmla="*/ 10368555 w 11761853"/>
              <a:gd name="connsiteY4825" fmla="*/ 10368555 w 11761853"/>
              <a:gd name="connsiteX4826" fmla="*/ 10368555 w 11761853"/>
              <a:gd name="connsiteY4826" fmla="*/ 10368555 w 11761853"/>
              <a:gd name="connsiteX4827" fmla="*/ 10368555 w 11761853"/>
              <a:gd name="connsiteY4827" fmla="*/ 10368555 w 11761853"/>
              <a:gd name="connsiteX4828" fmla="*/ 10368555 w 11761853"/>
              <a:gd name="connsiteY4828" fmla="*/ 10368555 w 11761853"/>
              <a:gd name="connsiteX4829" fmla="*/ 10368555 w 11761853"/>
              <a:gd name="connsiteY4829" fmla="*/ 10368555 w 11761853"/>
              <a:gd name="connsiteX4830" fmla="*/ 10368555 w 11761853"/>
              <a:gd name="connsiteY4830" fmla="*/ 10368555 w 11761853"/>
              <a:gd name="connsiteX4831" fmla="*/ 10368555 w 11761853"/>
              <a:gd name="connsiteY4831" fmla="*/ 10368555 w 11761853"/>
              <a:gd name="connsiteX4832" fmla="*/ 10368555 w 11761853"/>
              <a:gd name="connsiteY4832" fmla="*/ 10368555 w 11761853"/>
              <a:gd name="connsiteX4833" fmla="*/ 10368555 w 11761853"/>
              <a:gd name="connsiteY4833" fmla="*/ 10368555 w 11761853"/>
              <a:gd name="connsiteX4834" fmla="*/ 10368555 w 11761853"/>
              <a:gd name="connsiteY4834" fmla="*/ 10368555 w 11761853"/>
              <a:gd name="connsiteX4835" fmla="*/ 10368555 w 11761853"/>
              <a:gd name="connsiteY4835" fmla="*/ 10368555 w 11761853"/>
              <a:gd name="connsiteX4836" fmla="*/ 10368555 w 11761853"/>
              <a:gd name="connsiteY4836" fmla="*/ 10368555 w 11761853"/>
              <a:gd name="connsiteX4837" fmla="*/ 10368555 w 11761853"/>
              <a:gd name="connsiteY4837" fmla="*/ 10368555 w 11761853"/>
              <a:gd name="connsiteX4838" fmla="*/ 10368555 w 11761853"/>
              <a:gd name="connsiteY4838" fmla="*/ 10368555 w 11761853"/>
              <a:gd name="connsiteX4839" fmla="*/ 10368555 w 11761853"/>
              <a:gd name="connsiteY4839" fmla="*/ 10368555 w 11761853"/>
              <a:gd name="connsiteX4840" fmla="*/ 10368555 w 11761853"/>
              <a:gd name="connsiteY4840" fmla="*/ 10368555 w 11761853"/>
              <a:gd name="connsiteX4841" fmla="*/ 10368555 w 11761853"/>
              <a:gd name="connsiteY4841" fmla="*/ 10368555 w 11761853"/>
              <a:gd name="connsiteX4842" fmla="*/ 10368555 w 11761853"/>
              <a:gd name="connsiteY4842" fmla="*/ 10368555 w 11761853"/>
              <a:gd name="connsiteX4843" fmla="*/ 10368555 w 11761853"/>
              <a:gd name="connsiteY4843" fmla="*/ 10368555 w 11761853"/>
              <a:gd name="connsiteX4844" fmla="*/ 10368555 w 11761853"/>
              <a:gd name="connsiteY4844" fmla="*/ 10368555 w 11761853"/>
              <a:gd name="connsiteX4845" fmla="*/ 10368555 w 11761853"/>
              <a:gd name="connsiteY4845" fmla="*/ 10368555 w 11761853"/>
              <a:gd name="connsiteX4846" fmla="*/ 10368555 w 11761853"/>
              <a:gd name="connsiteY4846" fmla="*/ 10368555 w 11761853"/>
              <a:gd name="connsiteX4847" fmla="*/ 10368555 w 11761853"/>
              <a:gd name="connsiteY4847" fmla="*/ 10368555 w 11761853"/>
              <a:gd name="connsiteX4848" fmla="*/ 10368555 w 11761853"/>
              <a:gd name="connsiteY4848" fmla="*/ 10368555 w 11761853"/>
              <a:gd name="connsiteX4849" fmla="*/ 10368555 w 11761853"/>
              <a:gd name="connsiteY4849" fmla="*/ 10368555 w 11761853"/>
              <a:gd name="connsiteX4850" fmla="*/ 10368555 w 11761853"/>
              <a:gd name="connsiteY4850" fmla="*/ 10368555 w 11761853"/>
              <a:gd name="connsiteX4851" fmla="*/ 10368555 w 11761853"/>
              <a:gd name="connsiteY4851" fmla="*/ 10368555 w 11761853"/>
              <a:gd name="connsiteX4852" fmla="*/ 10368555 w 11761853"/>
              <a:gd name="connsiteY4852" fmla="*/ 10368555 w 11761853"/>
              <a:gd name="connsiteX4853" fmla="*/ 10368555 w 11761853"/>
              <a:gd name="connsiteY4853" fmla="*/ 10368555 w 11761853"/>
              <a:gd name="connsiteX4854" fmla="*/ 10368555 w 11761853"/>
              <a:gd name="connsiteY4854" fmla="*/ 10368555 w 11761853"/>
              <a:gd name="connsiteX4855" fmla="*/ 10368555 w 11761853"/>
              <a:gd name="connsiteY4855" fmla="*/ 10368555 w 11761853"/>
              <a:gd name="connsiteX4856" fmla="*/ 10368555 w 11761853"/>
              <a:gd name="connsiteY4856" fmla="*/ 10368555 w 11761853"/>
              <a:gd name="connsiteX4857" fmla="*/ 10368555 w 11761853"/>
              <a:gd name="connsiteY4857" fmla="*/ 10368555 w 11761853"/>
              <a:gd name="connsiteX4858" fmla="*/ 10368555 w 11761853"/>
              <a:gd name="connsiteY4858" fmla="*/ 10368555 w 11761853"/>
              <a:gd name="connsiteX4859" fmla="*/ 10368555 w 11761853"/>
              <a:gd name="connsiteY4859" fmla="*/ 10368555 w 11761853"/>
              <a:gd name="connsiteX4860" fmla="*/ 10368555 w 11761853"/>
              <a:gd name="connsiteY4860" fmla="*/ 10368555 w 11761853"/>
              <a:gd name="connsiteX4861" fmla="*/ 10368555 w 11761853"/>
              <a:gd name="connsiteY4861" fmla="*/ 10368555 w 11761853"/>
              <a:gd name="connsiteX4862" fmla="*/ 10368555 w 11761853"/>
              <a:gd name="connsiteY4862" fmla="*/ 10368555 w 11761853"/>
              <a:gd name="connsiteX4863" fmla="*/ 10368555 w 11761853"/>
              <a:gd name="connsiteY4863" fmla="*/ 10368555 w 11761853"/>
              <a:gd name="connsiteX4864" fmla="*/ 10368555 w 11761853"/>
              <a:gd name="connsiteY4864" fmla="*/ 10368555 w 11761853"/>
              <a:gd name="connsiteX4865" fmla="*/ 10368555 w 11761853"/>
              <a:gd name="connsiteY4865" fmla="*/ 10368555 w 11761853"/>
              <a:gd name="connsiteX4866" fmla="*/ 10368555 w 11761853"/>
              <a:gd name="connsiteY4866" fmla="*/ 10368555 w 11761853"/>
              <a:gd name="connsiteX4867" fmla="*/ 10368555 w 11761853"/>
              <a:gd name="connsiteY4867" fmla="*/ 10368555 w 11761853"/>
              <a:gd name="connsiteX4868" fmla="*/ 10368555 w 11761853"/>
              <a:gd name="connsiteY4868" fmla="*/ 10368555 w 11761853"/>
              <a:gd name="connsiteX4869" fmla="*/ 10368555 w 11761853"/>
              <a:gd name="connsiteY4869" fmla="*/ 10368555 w 11761853"/>
              <a:gd name="connsiteX4870" fmla="*/ 10368555 w 11761853"/>
              <a:gd name="connsiteY4870" fmla="*/ 10368555 w 11761853"/>
              <a:gd name="connsiteX4871" fmla="*/ 10368555 w 11761853"/>
              <a:gd name="connsiteY4871" fmla="*/ 10368555 w 11761853"/>
              <a:gd name="connsiteX4872" fmla="*/ 10368555 w 11761853"/>
              <a:gd name="connsiteY4872" fmla="*/ 10368555 w 11761853"/>
              <a:gd name="connsiteX4873" fmla="*/ 10368555 w 11761853"/>
              <a:gd name="connsiteY4873" fmla="*/ 10368555 w 11761853"/>
              <a:gd name="connsiteX4874" fmla="*/ 10368555 w 11761853"/>
              <a:gd name="connsiteY4874" fmla="*/ 10368555 w 11761853"/>
              <a:gd name="connsiteX4875" fmla="*/ 10368555 w 11761853"/>
              <a:gd name="connsiteY4875" fmla="*/ 10368555 w 11761853"/>
              <a:gd name="connsiteX4876" fmla="*/ 10368555 w 11761853"/>
              <a:gd name="connsiteY4876" fmla="*/ 10368555 w 11761853"/>
              <a:gd name="connsiteX4877" fmla="*/ 10368555 w 11761853"/>
              <a:gd name="connsiteY4877" fmla="*/ 10368555 w 11761853"/>
              <a:gd name="connsiteX4878" fmla="*/ 10368555 w 11761853"/>
              <a:gd name="connsiteY4878" fmla="*/ 10368555 w 11761853"/>
              <a:gd name="connsiteX4879" fmla="*/ 10368555 w 11761853"/>
              <a:gd name="connsiteY4879" fmla="*/ 10368555 w 11761853"/>
              <a:gd name="connsiteX4880" fmla="*/ 10368555 w 11761853"/>
              <a:gd name="connsiteY4880" fmla="*/ 10368555 w 11761853"/>
              <a:gd name="connsiteX4881" fmla="*/ 10368555 w 11761853"/>
              <a:gd name="connsiteY4881" fmla="*/ 10368555 w 11761853"/>
              <a:gd name="connsiteX4882" fmla="*/ 10368555 w 11761853"/>
              <a:gd name="connsiteY4882" fmla="*/ 10368555 w 11761853"/>
              <a:gd name="connsiteX4883" fmla="*/ 10368555 w 11761853"/>
              <a:gd name="connsiteY4883" fmla="*/ 10368555 w 11761853"/>
              <a:gd name="connsiteX4884" fmla="*/ 10368555 w 11761853"/>
              <a:gd name="connsiteY4884" fmla="*/ 10368555 w 11761853"/>
              <a:gd name="connsiteX4885" fmla="*/ 10368555 w 11761853"/>
              <a:gd name="connsiteY4885" fmla="*/ 10368555 w 11761853"/>
              <a:gd name="connsiteX4886" fmla="*/ 10368555 w 11761853"/>
              <a:gd name="connsiteY4886" fmla="*/ 10368555 w 11761853"/>
              <a:gd name="connsiteX4887" fmla="*/ 10368555 w 11761853"/>
              <a:gd name="connsiteY4887" fmla="*/ 10368555 w 11761853"/>
              <a:gd name="connsiteX4888" fmla="*/ 10368555 w 11761853"/>
              <a:gd name="connsiteY4888" fmla="*/ 10368555 w 11761853"/>
              <a:gd name="connsiteX4889" fmla="*/ 10368555 w 11761853"/>
              <a:gd name="connsiteY4889" fmla="*/ 10368555 w 11761853"/>
              <a:gd name="connsiteX4890" fmla="*/ 10368555 w 11761853"/>
              <a:gd name="connsiteY4890" fmla="*/ 10368555 w 11761853"/>
              <a:gd name="connsiteX4891" fmla="*/ 10368555 w 11761853"/>
              <a:gd name="connsiteY4891" fmla="*/ 10368555 w 11761853"/>
              <a:gd name="connsiteX4892" fmla="*/ 10368555 w 11761853"/>
              <a:gd name="connsiteY4892" fmla="*/ 10368555 w 11761853"/>
              <a:gd name="connsiteX4893" fmla="*/ 10368555 w 11761853"/>
              <a:gd name="connsiteY4893" fmla="*/ 10368555 w 11761853"/>
              <a:gd name="connsiteX4894" fmla="*/ 10368555 w 11761853"/>
              <a:gd name="connsiteY4894" fmla="*/ 10368555 w 11761853"/>
              <a:gd name="connsiteX4895" fmla="*/ 10368555 w 11761853"/>
              <a:gd name="connsiteY4895" fmla="*/ 10368555 w 11761853"/>
              <a:gd name="connsiteX4896" fmla="*/ 10368555 w 11761853"/>
              <a:gd name="connsiteY4896" fmla="*/ 10368555 w 11761853"/>
              <a:gd name="connsiteX4897" fmla="*/ 10368555 w 11761853"/>
              <a:gd name="connsiteY4897" fmla="*/ 10368555 w 11761853"/>
              <a:gd name="connsiteX4898" fmla="*/ 10368555 w 11761853"/>
              <a:gd name="connsiteY4898" fmla="*/ 10368555 w 11761853"/>
              <a:gd name="connsiteX4899" fmla="*/ 10368555 w 11761853"/>
              <a:gd name="connsiteY4899" fmla="*/ 10368555 w 11761853"/>
              <a:gd name="connsiteX4900" fmla="*/ 10368555 w 11761853"/>
              <a:gd name="connsiteY4900" fmla="*/ 10368555 w 11761853"/>
              <a:gd name="connsiteX4901" fmla="*/ 10368555 w 11761853"/>
              <a:gd name="connsiteY4901" fmla="*/ 10368555 w 11761853"/>
              <a:gd name="connsiteX4902" fmla="*/ 10368555 w 11761853"/>
              <a:gd name="connsiteY4902" fmla="*/ 10368555 w 11761853"/>
              <a:gd name="connsiteX4903" fmla="*/ 10368555 w 11761853"/>
              <a:gd name="connsiteY4903" fmla="*/ 10368555 w 11761853"/>
              <a:gd name="connsiteX4904" fmla="*/ 10368555 w 11761853"/>
              <a:gd name="connsiteY4904" fmla="*/ 10368555 w 11761853"/>
              <a:gd name="connsiteX4905" fmla="*/ 10368555 w 11761853"/>
              <a:gd name="connsiteY4905" fmla="*/ 10368555 w 11761853"/>
              <a:gd name="connsiteX4906" fmla="*/ 10368555 w 11761853"/>
              <a:gd name="connsiteY4906" fmla="*/ 10368555 w 11761853"/>
              <a:gd name="connsiteX4907" fmla="*/ 10368555 w 11761853"/>
              <a:gd name="connsiteY4907" fmla="*/ 10368555 w 11761853"/>
              <a:gd name="connsiteX4908" fmla="*/ 10368555 w 11761853"/>
              <a:gd name="connsiteY4908" fmla="*/ 10368555 w 11761853"/>
              <a:gd name="connsiteX4909" fmla="*/ 10368555 w 11761853"/>
              <a:gd name="connsiteY4909" fmla="*/ 10368555 w 11761853"/>
              <a:gd name="connsiteX4910" fmla="*/ 10368555 w 11761853"/>
              <a:gd name="connsiteY4910" fmla="*/ 10368555 w 11761853"/>
              <a:gd name="connsiteX4911" fmla="*/ 10368555 w 11761853"/>
              <a:gd name="connsiteY4911" fmla="*/ 10368555 w 11761853"/>
              <a:gd name="connsiteX4912" fmla="*/ 10368555 w 11761853"/>
              <a:gd name="connsiteY4912" fmla="*/ 10368555 w 11761853"/>
              <a:gd name="connsiteX4913" fmla="*/ 10368555 w 11761853"/>
              <a:gd name="connsiteY4913" fmla="*/ 10368555 w 11761853"/>
              <a:gd name="connsiteX4914" fmla="*/ 10368555 w 11761853"/>
              <a:gd name="connsiteY4914" fmla="*/ 10368555 w 11761853"/>
              <a:gd name="connsiteX4915" fmla="*/ 10368555 w 11761853"/>
              <a:gd name="connsiteY4915" fmla="*/ 10368555 w 11761853"/>
              <a:gd name="connsiteX4916" fmla="*/ 10368555 w 11761853"/>
              <a:gd name="connsiteY4916" fmla="*/ 10368555 w 11761853"/>
              <a:gd name="connsiteX4917" fmla="*/ 10368555 w 11761853"/>
              <a:gd name="connsiteY4917" fmla="*/ 10368555 w 11761853"/>
              <a:gd name="connsiteX4918" fmla="*/ 10368555 w 11761853"/>
              <a:gd name="connsiteY4918" fmla="*/ 10368555 w 11761853"/>
              <a:gd name="connsiteX4919" fmla="*/ 10368555 w 11761853"/>
              <a:gd name="connsiteY4919" fmla="*/ 10368555 w 11761853"/>
              <a:gd name="connsiteX4920" fmla="*/ 10368555 w 11761853"/>
              <a:gd name="connsiteY4920" fmla="*/ 10368555 w 11761853"/>
              <a:gd name="connsiteX4921" fmla="*/ 10368555 w 11761853"/>
              <a:gd name="connsiteY4921" fmla="*/ 10368555 w 11761853"/>
              <a:gd name="connsiteX4922" fmla="*/ 10368555 w 11761853"/>
              <a:gd name="connsiteY4922" fmla="*/ 10368555 w 11761853"/>
              <a:gd name="connsiteX4923" fmla="*/ 10368555 w 11761853"/>
              <a:gd name="connsiteY4923" fmla="*/ 10368555 w 11761853"/>
              <a:gd name="connsiteX4924" fmla="*/ 10368555 w 11761853"/>
              <a:gd name="connsiteY4924" fmla="*/ 10368555 w 11761853"/>
              <a:gd name="connsiteX4925" fmla="*/ 10368555 w 11761853"/>
              <a:gd name="connsiteY4925" fmla="*/ 10368555 w 11761853"/>
              <a:gd name="connsiteX4926" fmla="*/ 10368555 w 11761853"/>
              <a:gd name="connsiteY4926" fmla="*/ 10368555 w 11761853"/>
              <a:gd name="connsiteX4927" fmla="*/ 10368555 w 11761853"/>
              <a:gd name="connsiteY4927" fmla="*/ 10368555 w 11761853"/>
              <a:gd name="connsiteX4928" fmla="*/ 10368555 w 11761853"/>
              <a:gd name="connsiteY4928" fmla="*/ 10368555 w 11761853"/>
              <a:gd name="connsiteX4929" fmla="*/ 10368555 w 11761853"/>
              <a:gd name="connsiteY4929" fmla="*/ 10368555 w 11761853"/>
              <a:gd name="connsiteX4930" fmla="*/ 10368555 w 11761853"/>
              <a:gd name="connsiteY4930" fmla="*/ 10368555 w 11761853"/>
              <a:gd name="connsiteX4931" fmla="*/ 10368555 w 11761853"/>
              <a:gd name="connsiteY4931" fmla="*/ 10368555 w 11761853"/>
              <a:gd name="connsiteX4932" fmla="*/ 10368555 w 11761853"/>
              <a:gd name="connsiteY4932" fmla="*/ 10368555 w 11761853"/>
              <a:gd name="connsiteX4933" fmla="*/ 10368555 w 11761853"/>
              <a:gd name="connsiteY4933" fmla="*/ 10368555 w 11761853"/>
              <a:gd name="connsiteX4934" fmla="*/ 10368555 w 11761853"/>
              <a:gd name="connsiteY4934" fmla="*/ 10368555 w 11761853"/>
              <a:gd name="connsiteX4935" fmla="*/ 10368555 w 11761853"/>
              <a:gd name="connsiteY4935" fmla="*/ 10368555 w 11761853"/>
              <a:gd name="connsiteX4936" fmla="*/ 10368555 w 11761853"/>
              <a:gd name="connsiteY4936" fmla="*/ 10368555 w 11761853"/>
              <a:gd name="connsiteX4937" fmla="*/ 10368555 w 11761853"/>
              <a:gd name="connsiteY4937" fmla="*/ 10368555 w 11761853"/>
              <a:gd name="connsiteX4938" fmla="*/ 10368555 w 11761853"/>
              <a:gd name="connsiteY4938" fmla="*/ 10368555 w 11761853"/>
              <a:gd name="connsiteX4939" fmla="*/ 10368555 w 11761853"/>
              <a:gd name="connsiteY4939" fmla="*/ 10368555 w 11761853"/>
              <a:gd name="connsiteX4940" fmla="*/ 10368555 w 11761853"/>
              <a:gd name="connsiteY4940" fmla="*/ 10368555 w 11761853"/>
              <a:gd name="connsiteX4941" fmla="*/ 10368555 w 11761853"/>
              <a:gd name="connsiteY4941" fmla="*/ 10368555 w 11761853"/>
              <a:gd name="connsiteX4942" fmla="*/ 10368555 w 11761853"/>
              <a:gd name="connsiteY4942" fmla="*/ 10368555 w 11761853"/>
              <a:gd name="connsiteX4943" fmla="*/ 10368555 w 11761853"/>
              <a:gd name="connsiteY4943" fmla="*/ 10368555 w 11761853"/>
              <a:gd name="connsiteX4944" fmla="*/ 10368555 w 11761853"/>
              <a:gd name="connsiteY4944" fmla="*/ 10368555 w 11761853"/>
              <a:gd name="connsiteX4945" fmla="*/ 10368555 w 11761853"/>
              <a:gd name="connsiteY4945" fmla="*/ 10368555 w 11761853"/>
              <a:gd name="connsiteX4946" fmla="*/ 10368555 w 11761853"/>
              <a:gd name="connsiteY4946" fmla="*/ 10368555 w 11761853"/>
              <a:gd name="connsiteX4947" fmla="*/ 10368555 w 11761853"/>
              <a:gd name="connsiteY4947" fmla="*/ 10368555 w 11761853"/>
              <a:gd name="connsiteX4948" fmla="*/ 10368555 w 11761853"/>
              <a:gd name="connsiteY4948" fmla="*/ 10368555 w 11761853"/>
              <a:gd name="connsiteX4949" fmla="*/ 10368555 w 11761853"/>
              <a:gd name="connsiteY4949" fmla="*/ 10368555 w 11761853"/>
              <a:gd name="connsiteX4950" fmla="*/ 10368555 w 11761853"/>
              <a:gd name="connsiteY4950" fmla="*/ 10368555 w 11761853"/>
              <a:gd name="connsiteX4951" fmla="*/ 10368555 w 11761853"/>
              <a:gd name="connsiteY4951" fmla="*/ 10368555 w 11761853"/>
              <a:gd name="connsiteX4952" fmla="*/ 10368555 w 11761853"/>
              <a:gd name="connsiteY4952" fmla="*/ 10368555 w 11761853"/>
              <a:gd name="connsiteX4953" fmla="*/ 10368555 w 11761853"/>
              <a:gd name="connsiteY4953" fmla="*/ 10368555 w 11761853"/>
              <a:gd name="connsiteX4954" fmla="*/ 10368555 w 11761853"/>
              <a:gd name="connsiteY4954" fmla="*/ 10368555 w 11761853"/>
              <a:gd name="connsiteX4955" fmla="*/ 10368555 w 11761853"/>
              <a:gd name="connsiteY4955" fmla="*/ 10368555 w 11761853"/>
              <a:gd name="connsiteX4956" fmla="*/ 10368555 w 11761853"/>
              <a:gd name="connsiteY4956" fmla="*/ 10368555 w 11761853"/>
              <a:gd name="connsiteX4957" fmla="*/ 10368555 w 11761853"/>
              <a:gd name="connsiteY4957" fmla="*/ 10368555 w 11761853"/>
              <a:gd name="connsiteX4958" fmla="*/ 10368555 w 11761853"/>
              <a:gd name="connsiteY4958" fmla="*/ 10368555 w 11761853"/>
              <a:gd name="connsiteX4959" fmla="*/ 10368555 w 11761853"/>
              <a:gd name="connsiteY4959" fmla="*/ 10368555 w 11761853"/>
              <a:gd name="connsiteX4960" fmla="*/ 10368555 w 11761853"/>
              <a:gd name="connsiteY4960" fmla="*/ 10368555 w 11761853"/>
              <a:gd name="connsiteX4961" fmla="*/ 10368555 w 11761853"/>
              <a:gd name="connsiteY4961" fmla="*/ 10368555 w 11761853"/>
              <a:gd name="connsiteX4962" fmla="*/ 10368555 w 11761853"/>
              <a:gd name="connsiteY4962" fmla="*/ 10368555 w 11761853"/>
              <a:gd name="connsiteX4963" fmla="*/ 10368555 w 11761853"/>
              <a:gd name="connsiteY4963" fmla="*/ 10368555 w 11761853"/>
              <a:gd name="connsiteX4964" fmla="*/ 10368555 w 11761853"/>
              <a:gd name="connsiteY4964" fmla="*/ 10368555 w 11761853"/>
              <a:gd name="connsiteX4965" fmla="*/ 10368555 w 11761853"/>
              <a:gd name="connsiteY4965" fmla="*/ 10368555 w 11761853"/>
              <a:gd name="connsiteX4966" fmla="*/ 10368555 w 11761853"/>
              <a:gd name="connsiteY4966" fmla="*/ 10368555 w 11761853"/>
              <a:gd name="connsiteX4967" fmla="*/ 10368555 w 11761853"/>
              <a:gd name="connsiteY4967" fmla="*/ 10368555 w 11761853"/>
              <a:gd name="connsiteX4968" fmla="*/ 10368555 w 11761853"/>
              <a:gd name="connsiteY4968" fmla="*/ 10368555 w 11761853"/>
              <a:gd name="connsiteX4969" fmla="*/ 10368555 w 11761853"/>
              <a:gd name="connsiteY4969" fmla="*/ 10368555 w 11761853"/>
              <a:gd name="connsiteX4970" fmla="*/ 10368555 w 11761853"/>
              <a:gd name="connsiteY4970" fmla="*/ 10368555 w 11761853"/>
              <a:gd name="connsiteX4971" fmla="*/ 10368555 w 11761853"/>
              <a:gd name="connsiteY4971" fmla="*/ 10368555 w 11761853"/>
              <a:gd name="connsiteX4972" fmla="*/ 10368555 w 11761853"/>
              <a:gd name="connsiteY4972" fmla="*/ 10368555 w 11761853"/>
              <a:gd name="connsiteX4973" fmla="*/ 10368555 w 11761853"/>
              <a:gd name="connsiteY4973" fmla="*/ 10368555 w 11761853"/>
              <a:gd name="connsiteX4974" fmla="*/ 10368555 w 11761853"/>
              <a:gd name="connsiteY4974" fmla="*/ 10368555 w 11761853"/>
              <a:gd name="connsiteX4975" fmla="*/ 10368555 w 11761853"/>
              <a:gd name="connsiteY4975" fmla="*/ 10368555 w 11761853"/>
              <a:gd name="connsiteX4976" fmla="*/ 10368555 w 11761853"/>
              <a:gd name="connsiteY4976" fmla="*/ 10368555 w 11761853"/>
              <a:gd name="connsiteX4977" fmla="*/ 10368555 w 11761853"/>
              <a:gd name="connsiteY4977" fmla="*/ 10368555 w 11761853"/>
              <a:gd name="connsiteX4978" fmla="*/ 10368555 w 11761853"/>
              <a:gd name="connsiteY4978" fmla="*/ 10368555 w 11761853"/>
              <a:gd name="connsiteX4979" fmla="*/ 10368555 w 11761853"/>
              <a:gd name="connsiteY4979" fmla="*/ 10368555 w 11761853"/>
              <a:gd name="connsiteX4980" fmla="*/ 10368555 w 11761853"/>
              <a:gd name="connsiteY4980" fmla="*/ 10368555 w 11761853"/>
              <a:gd name="connsiteX4981" fmla="*/ 10368555 w 11761853"/>
              <a:gd name="connsiteY4981" fmla="*/ 10368555 w 11761853"/>
              <a:gd name="connsiteX4982" fmla="*/ 10368555 w 11761853"/>
              <a:gd name="connsiteY4982" fmla="*/ 10368555 w 11761853"/>
              <a:gd name="connsiteX4983" fmla="*/ 10368555 w 11761853"/>
              <a:gd name="connsiteY4983" fmla="*/ 10368555 w 11761853"/>
              <a:gd name="connsiteX4984" fmla="*/ 10368555 w 11761853"/>
              <a:gd name="connsiteY4984" fmla="*/ 10368555 w 11761853"/>
              <a:gd name="connsiteX4985" fmla="*/ 10368555 w 11761853"/>
              <a:gd name="connsiteY4985" fmla="*/ 10368555 w 11761853"/>
              <a:gd name="connsiteX4986" fmla="*/ 10368555 w 11761853"/>
              <a:gd name="connsiteY4986" fmla="*/ 10368555 w 11761853"/>
              <a:gd name="connsiteX4987" fmla="*/ 10368555 w 11761853"/>
              <a:gd name="connsiteY4987" fmla="*/ 10368555 w 11761853"/>
              <a:gd name="connsiteX4988" fmla="*/ 10368555 w 11761853"/>
              <a:gd name="connsiteY4988" fmla="*/ 10368555 w 11761853"/>
              <a:gd name="connsiteX4989" fmla="*/ 10368555 w 11761853"/>
              <a:gd name="connsiteY4989" fmla="*/ 10368555 w 11761853"/>
              <a:gd name="connsiteX4990" fmla="*/ 10368555 w 11761853"/>
              <a:gd name="connsiteY4990" fmla="*/ 10368555 w 11761853"/>
              <a:gd name="connsiteX4991" fmla="*/ 10368555 w 11761853"/>
              <a:gd name="connsiteY4991" fmla="*/ 10368555 w 11761853"/>
              <a:gd name="connsiteX4992" fmla="*/ 10368555 w 11761853"/>
              <a:gd name="connsiteY4992" fmla="*/ 10368555 w 11761853"/>
              <a:gd name="connsiteX4993" fmla="*/ 10368555 w 11761853"/>
              <a:gd name="connsiteY4993" fmla="*/ 10368555 w 11761853"/>
              <a:gd name="connsiteX4994" fmla="*/ 10368555 w 11761853"/>
              <a:gd name="connsiteY4994" fmla="*/ 10368555 w 11761853"/>
              <a:gd name="connsiteX4995" fmla="*/ 10368555 w 11761853"/>
              <a:gd name="connsiteY4995" fmla="*/ 10368555 w 11761853"/>
              <a:gd name="connsiteX4996" fmla="*/ 10368555 w 11761853"/>
              <a:gd name="connsiteY4996" fmla="*/ 10368555 w 11761853"/>
              <a:gd name="connsiteX4997" fmla="*/ 10368555 w 11761853"/>
              <a:gd name="connsiteY4997" fmla="*/ 10368555 w 11761853"/>
              <a:gd name="connsiteX4998" fmla="*/ 10368555 w 11761853"/>
              <a:gd name="connsiteY4998" fmla="*/ 10368555 w 11761853"/>
              <a:gd name="connsiteX4999" fmla="*/ 10368555 w 11761853"/>
              <a:gd name="connsiteY4999" fmla="*/ 10368555 w 11761853"/>
              <a:gd name="connsiteX5000" fmla="*/ 10368555 w 11761853"/>
              <a:gd name="connsiteY5000" fmla="*/ 10368555 w 11761853"/>
              <a:gd name="connsiteX5001" fmla="*/ 10368555 w 11761853"/>
              <a:gd name="connsiteY5001" fmla="*/ 10368555 w 11761853"/>
              <a:gd name="connsiteX5002" fmla="*/ 10368555 w 11761853"/>
              <a:gd name="connsiteY5002" fmla="*/ 10368555 w 11761853"/>
              <a:gd name="connsiteX5003" fmla="*/ 10368555 w 11761853"/>
              <a:gd name="connsiteY5003" fmla="*/ 10368555 w 11761853"/>
              <a:gd name="connsiteX5004" fmla="*/ 10368555 w 11761853"/>
              <a:gd name="connsiteY5004" fmla="*/ 10368555 w 11761853"/>
              <a:gd name="connsiteX5005" fmla="*/ 10368555 w 11761853"/>
              <a:gd name="connsiteY5005" fmla="*/ 10368555 w 11761853"/>
              <a:gd name="connsiteX5006" fmla="*/ 10368555 w 11761853"/>
              <a:gd name="connsiteY5006" fmla="*/ 10368555 w 11761853"/>
              <a:gd name="connsiteX5007" fmla="*/ 10368555 w 11761853"/>
              <a:gd name="connsiteY5007" fmla="*/ 10368555 w 11761853"/>
              <a:gd name="connsiteX5008" fmla="*/ 10368555 w 11761853"/>
              <a:gd name="connsiteY5008" fmla="*/ 10368555 w 11761853"/>
              <a:gd name="connsiteX5009" fmla="*/ 10368555 w 11761853"/>
              <a:gd name="connsiteY5009" fmla="*/ 10368555 w 11761853"/>
              <a:gd name="connsiteX5010" fmla="*/ 10368555 w 11761853"/>
              <a:gd name="connsiteY5010" fmla="*/ 10368555 w 11761853"/>
              <a:gd name="connsiteX5011" fmla="*/ 10368555 w 11761853"/>
              <a:gd name="connsiteY5011" fmla="*/ 10368555 w 11761853"/>
              <a:gd name="connsiteX5012" fmla="*/ 10368555 w 11761853"/>
              <a:gd name="connsiteY5012" fmla="*/ 10368555 w 11761853"/>
              <a:gd name="connsiteX5013" fmla="*/ 10368555 w 11761853"/>
              <a:gd name="connsiteY5013" fmla="*/ 10368555 w 11761853"/>
              <a:gd name="connsiteX5014" fmla="*/ 10368555 w 11761853"/>
              <a:gd name="connsiteY5014" fmla="*/ 10368555 w 11761853"/>
              <a:gd name="connsiteX5015" fmla="*/ 10368555 w 11761853"/>
              <a:gd name="connsiteY5015" fmla="*/ 10368555 w 11761853"/>
              <a:gd name="connsiteX5016" fmla="*/ 10368555 w 11761853"/>
              <a:gd name="connsiteY5016" fmla="*/ 10368555 w 11761853"/>
              <a:gd name="connsiteX5017" fmla="*/ 10368555 w 11761853"/>
              <a:gd name="connsiteY5017" fmla="*/ 10368555 w 11761853"/>
              <a:gd name="connsiteX5018" fmla="*/ 10368555 w 11761853"/>
              <a:gd name="connsiteY5018" fmla="*/ 10368555 w 11761853"/>
              <a:gd name="connsiteX5019" fmla="*/ 10368555 w 11761853"/>
              <a:gd name="connsiteY5019" fmla="*/ 10368555 w 11761853"/>
              <a:gd name="connsiteX5020" fmla="*/ 10368555 w 11761853"/>
              <a:gd name="connsiteY5020" fmla="*/ 10368555 w 11761853"/>
              <a:gd name="connsiteX5021" fmla="*/ 10368555 w 11761853"/>
              <a:gd name="connsiteY5021" fmla="*/ 10368555 w 11761853"/>
              <a:gd name="connsiteX5022" fmla="*/ 10368555 w 11761853"/>
              <a:gd name="connsiteY5022" fmla="*/ 10368555 w 11761853"/>
              <a:gd name="connsiteX5023" fmla="*/ 10368555 w 11761853"/>
              <a:gd name="connsiteY5023" fmla="*/ 10368555 w 11761853"/>
              <a:gd name="connsiteX5024" fmla="*/ 10368555 w 11761853"/>
              <a:gd name="connsiteY5024" fmla="*/ 10368555 w 11761853"/>
              <a:gd name="connsiteX5025" fmla="*/ 10368555 w 11761853"/>
              <a:gd name="connsiteY5025" fmla="*/ 10368555 w 11761853"/>
              <a:gd name="connsiteX5026" fmla="*/ 10368555 w 11761853"/>
              <a:gd name="connsiteY5026" fmla="*/ 10368555 w 11761853"/>
              <a:gd name="connsiteX5027" fmla="*/ 10368555 w 11761853"/>
              <a:gd name="connsiteY5027" fmla="*/ 10368555 w 11761853"/>
              <a:gd name="connsiteX5028" fmla="*/ 10368555 w 11761853"/>
              <a:gd name="connsiteY5028" fmla="*/ 10368555 w 11761853"/>
              <a:gd name="connsiteX5029" fmla="*/ 10368555 w 11761853"/>
              <a:gd name="connsiteY5029" fmla="*/ 10368555 w 11761853"/>
              <a:gd name="connsiteX5030" fmla="*/ 10368555 w 11761853"/>
              <a:gd name="connsiteY5030" fmla="*/ 10368555 w 11761853"/>
              <a:gd name="connsiteX5031" fmla="*/ 10368555 w 11761853"/>
              <a:gd name="connsiteY5031" fmla="*/ 10368555 w 11761853"/>
              <a:gd name="connsiteX5032" fmla="*/ 10368555 w 11761853"/>
              <a:gd name="connsiteY5032" fmla="*/ 10368555 w 11761853"/>
              <a:gd name="connsiteX5033" fmla="*/ 10368555 w 11761853"/>
              <a:gd name="connsiteY5033" fmla="*/ 10368555 w 11761853"/>
              <a:gd name="connsiteX5034" fmla="*/ 10368555 w 11761853"/>
              <a:gd name="connsiteY5034" fmla="*/ 10368555 w 11761853"/>
              <a:gd name="connsiteX5035" fmla="*/ 10368555 w 11761853"/>
              <a:gd name="connsiteY5035" fmla="*/ 10368555 w 11761853"/>
              <a:gd name="connsiteX5036" fmla="*/ 10368555 w 11761853"/>
              <a:gd name="connsiteY5036" fmla="*/ 10368555 w 11761853"/>
              <a:gd name="connsiteX5037" fmla="*/ 10368555 w 11761853"/>
              <a:gd name="connsiteY5037" fmla="*/ 10368555 w 11761853"/>
              <a:gd name="connsiteX5038" fmla="*/ 10368555 w 11761853"/>
              <a:gd name="connsiteY5038" fmla="*/ 10368555 w 11761853"/>
              <a:gd name="connsiteX5039" fmla="*/ 10368555 w 11761853"/>
              <a:gd name="connsiteY5039" fmla="*/ 10368555 w 11761853"/>
              <a:gd name="connsiteX5040" fmla="*/ 10368555 w 11761853"/>
              <a:gd name="connsiteY5040" fmla="*/ 10368555 w 11761853"/>
              <a:gd name="connsiteX5041" fmla="*/ 10368555 w 11761853"/>
              <a:gd name="connsiteY5041" fmla="*/ 10368555 w 11761853"/>
              <a:gd name="connsiteX5042" fmla="*/ 10368555 w 11761853"/>
              <a:gd name="connsiteY5042" fmla="*/ 10368555 w 11761853"/>
              <a:gd name="connsiteX5043" fmla="*/ 10368555 w 11761853"/>
              <a:gd name="connsiteY5043" fmla="*/ 10368555 w 11761853"/>
              <a:gd name="connsiteX5044" fmla="*/ 10368555 w 11761853"/>
              <a:gd name="connsiteY5044" fmla="*/ 10368555 w 11761853"/>
              <a:gd name="connsiteX5045" fmla="*/ 10368555 w 11761853"/>
              <a:gd name="connsiteY5045" fmla="*/ 10368555 w 11761853"/>
              <a:gd name="connsiteX5046" fmla="*/ 10368555 w 11761853"/>
              <a:gd name="connsiteY5046" fmla="*/ 10368555 w 11761853"/>
              <a:gd name="connsiteX5047" fmla="*/ 10368555 w 11761853"/>
              <a:gd name="connsiteY5047" fmla="*/ 10368555 w 11761853"/>
              <a:gd name="connsiteX5048" fmla="*/ 10368555 w 11761853"/>
              <a:gd name="connsiteY5048" fmla="*/ 10368555 w 11761853"/>
              <a:gd name="connsiteX5049" fmla="*/ 10368555 w 11761853"/>
              <a:gd name="connsiteY5049" fmla="*/ 10368555 w 11761853"/>
              <a:gd name="connsiteX5050" fmla="*/ 10368555 w 11761853"/>
              <a:gd name="connsiteY5050" fmla="*/ 10368555 w 11761853"/>
              <a:gd name="connsiteX5051" fmla="*/ 10368555 w 11761853"/>
              <a:gd name="connsiteY5051" fmla="*/ 10368555 w 11761853"/>
              <a:gd name="connsiteX5052" fmla="*/ 10368555 w 11761853"/>
              <a:gd name="connsiteY5052" fmla="*/ 10368555 w 11761853"/>
              <a:gd name="connsiteX5053" fmla="*/ 10368555 w 11761853"/>
              <a:gd name="connsiteY5053" fmla="*/ 10368555 w 11761853"/>
              <a:gd name="connsiteX5054" fmla="*/ 10368555 w 11761853"/>
              <a:gd name="connsiteY5054" fmla="*/ 10368555 w 11761853"/>
              <a:gd name="connsiteX5055" fmla="*/ 10368555 w 11761853"/>
              <a:gd name="connsiteY5055" fmla="*/ 10368555 w 11761853"/>
              <a:gd name="connsiteX5056" fmla="*/ 10368555 w 11761853"/>
              <a:gd name="connsiteY5056" fmla="*/ 10368555 w 11761853"/>
              <a:gd name="connsiteX5057" fmla="*/ 10368555 w 11761853"/>
              <a:gd name="connsiteY5057" fmla="*/ 10368555 w 11761853"/>
              <a:gd name="connsiteX5058" fmla="*/ 10368555 w 11761853"/>
              <a:gd name="connsiteY5058" fmla="*/ 10368555 w 11761853"/>
              <a:gd name="connsiteX5059" fmla="*/ 10368555 w 11761853"/>
              <a:gd name="connsiteY5059" fmla="*/ 10368555 w 11761853"/>
              <a:gd name="connsiteX5060" fmla="*/ 10368555 w 11761853"/>
              <a:gd name="connsiteY5060" fmla="*/ 10368555 w 11761853"/>
              <a:gd name="connsiteX5061" fmla="*/ 10368555 w 11761853"/>
              <a:gd name="connsiteY5061" fmla="*/ 10368555 w 11761853"/>
              <a:gd name="connsiteX5062" fmla="*/ 10368555 w 11761853"/>
              <a:gd name="connsiteY5062" fmla="*/ 10368555 w 11761853"/>
              <a:gd name="connsiteX5063" fmla="*/ 10368555 w 11761853"/>
              <a:gd name="connsiteY5063" fmla="*/ 10368555 w 11761853"/>
              <a:gd name="connsiteX5064" fmla="*/ 10368555 w 11761853"/>
              <a:gd name="connsiteY5064" fmla="*/ 10368555 w 11761853"/>
              <a:gd name="connsiteX5065" fmla="*/ 10368555 w 11761853"/>
              <a:gd name="connsiteY5065" fmla="*/ 10368555 w 11761853"/>
              <a:gd name="connsiteX5066" fmla="*/ 10368555 w 11761853"/>
              <a:gd name="connsiteY5066" fmla="*/ 10368555 w 11761853"/>
              <a:gd name="connsiteX5067" fmla="*/ 10368555 w 11761853"/>
              <a:gd name="connsiteY5067" fmla="*/ 10368555 w 11761853"/>
              <a:gd name="connsiteX5068" fmla="*/ 10368555 w 11761853"/>
              <a:gd name="connsiteY5068" fmla="*/ 10368555 w 11761853"/>
              <a:gd name="connsiteX5069" fmla="*/ 10368555 w 11761853"/>
              <a:gd name="connsiteY5069" fmla="*/ 10368555 w 11761853"/>
              <a:gd name="connsiteX5070" fmla="*/ 10368555 w 11761853"/>
              <a:gd name="connsiteY5070" fmla="*/ 10368555 w 11761853"/>
              <a:gd name="connsiteX5071" fmla="*/ 10368555 w 11761853"/>
              <a:gd name="connsiteY5071" fmla="*/ 10368555 w 11761853"/>
              <a:gd name="connsiteX5072" fmla="*/ 10368555 w 11761853"/>
              <a:gd name="connsiteY5072" fmla="*/ 10368555 w 11761853"/>
              <a:gd name="connsiteX5073" fmla="*/ 10368555 w 11761853"/>
              <a:gd name="connsiteY5073" fmla="*/ 10368555 w 11761853"/>
              <a:gd name="connsiteX5074" fmla="*/ 10368555 w 11761853"/>
              <a:gd name="connsiteY5074" fmla="*/ 10368555 w 11761853"/>
              <a:gd name="connsiteX5075" fmla="*/ 10368555 w 11761853"/>
              <a:gd name="connsiteY5075" fmla="*/ 10368555 w 11761853"/>
              <a:gd name="connsiteX5076" fmla="*/ 10368555 w 11761853"/>
              <a:gd name="connsiteY5076" fmla="*/ 10368555 w 11761853"/>
              <a:gd name="connsiteX5077" fmla="*/ 10368555 w 11761853"/>
              <a:gd name="connsiteY5077" fmla="*/ 10368555 w 11761853"/>
              <a:gd name="connsiteX5078" fmla="*/ 10368555 w 11761853"/>
              <a:gd name="connsiteY5078" fmla="*/ 10368555 w 11761853"/>
              <a:gd name="connsiteX5079" fmla="*/ 10368555 w 11761853"/>
              <a:gd name="connsiteY5079" fmla="*/ 10368555 w 11761853"/>
              <a:gd name="connsiteX5080" fmla="*/ 10368555 w 11761853"/>
              <a:gd name="connsiteY5080" fmla="*/ 10368555 w 11761853"/>
              <a:gd name="connsiteX5081" fmla="*/ 10368555 w 11761853"/>
              <a:gd name="connsiteY5081" fmla="*/ 10368555 w 11761853"/>
              <a:gd name="connsiteX5082" fmla="*/ 10368555 w 11761853"/>
              <a:gd name="connsiteY5082" fmla="*/ 10368555 w 11761853"/>
              <a:gd name="connsiteX5083" fmla="*/ 10368555 w 11761853"/>
              <a:gd name="connsiteY5083" fmla="*/ 10368555 w 11761853"/>
              <a:gd name="connsiteX5084" fmla="*/ 10368555 w 11761853"/>
              <a:gd name="connsiteY5084" fmla="*/ 10368555 w 11761853"/>
              <a:gd name="connsiteX5085" fmla="*/ 10368555 w 11761853"/>
              <a:gd name="connsiteY5085" fmla="*/ 10368555 w 11761853"/>
              <a:gd name="connsiteX5086" fmla="*/ 10368555 w 11761853"/>
              <a:gd name="connsiteY5086" fmla="*/ 10368555 w 11761853"/>
              <a:gd name="connsiteX5087" fmla="*/ 10368555 w 11761853"/>
              <a:gd name="connsiteY5087" fmla="*/ 10368555 w 11761853"/>
              <a:gd name="connsiteX5088" fmla="*/ 10368555 w 11761853"/>
              <a:gd name="connsiteY5088" fmla="*/ 10368555 w 11761853"/>
              <a:gd name="connsiteX5089" fmla="*/ 10368555 w 11761853"/>
              <a:gd name="connsiteY5089" fmla="*/ 10368555 w 11761853"/>
              <a:gd name="connsiteX5090" fmla="*/ 10368555 w 11761853"/>
              <a:gd name="connsiteY5090" fmla="*/ 10368555 w 11761853"/>
              <a:gd name="connsiteX5091" fmla="*/ 10368555 w 11761853"/>
              <a:gd name="connsiteY5091" fmla="*/ 10368555 w 11761853"/>
              <a:gd name="connsiteX5092" fmla="*/ 10368555 w 11761853"/>
              <a:gd name="connsiteY5092" fmla="*/ 10368555 w 11761853"/>
              <a:gd name="connsiteX5093" fmla="*/ 10368555 w 11761853"/>
              <a:gd name="connsiteY5093" fmla="*/ 10368555 w 11761853"/>
              <a:gd name="connsiteX5094" fmla="*/ 10368555 w 11761853"/>
              <a:gd name="connsiteY5094" fmla="*/ 10368555 w 11761853"/>
              <a:gd name="connsiteX5095" fmla="*/ 10368555 w 11761853"/>
              <a:gd name="connsiteY5095" fmla="*/ 10368555 w 11761853"/>
              <a:gd name="connsiteX5096" fmla="*/ 10368555 w 11761853"/>
              <a:gd name="connsiteY5096" fmla="*/ 10368555 w 11761853"/>
              <a:gd name="connsiteX5097" fmla="*/ 10368555 w 11761853"/>
              <a:gd name="connsiteY5097" fmla="*/ 10368555 w 11761853"/>
              <a:gd name="connsiteX5098" fmla="*/ 10368555 w 11761853"/>
              <a:gd name="connsiteY5098" fmla="*/ 10368555 w 11761853"/>
              <a:gd name="connsiteX5099" fmla="*/ 10368555 w 11761853"/>
              <a:gd name="connsiteY5099" fmla="*/ 10368555 w 11761853"/>
              <a:gd name="connsiteX5100" fmla="*/ 10368555 w 11761853"/>
              <a:gd name="connsiteY5100" fmla="*/ 10368555 w 11761853"/>
              <a:gd name="connsiteX5101" fmla="*/ 10368555 w 11761853"/>
              <a:gd name="connsiteY5101" fmla="*/ 10368555 w 11761853"/>
              <a:gd name="connsiteX5102" fmla="*/ 10368555 w 11761853"/>
              <a:gd name="connsiteY5102" fmla="*/ 10368555 w 11761853"/>
              <a:gd name="connsiteX5103" fmla="*/ 10368555 w 11761853"/>
              <a:gd name="connsiteY5103" fmla="*/ 10368555 w 11761853"/>
              <a:gd name="connsiteX5104" fmla="*/ 10368555 w 11761853"/>
              <a:gd name="connsiteY5104" fmla="*/ 10368555 w 11761853"/>
              <a:gd name="connsiteX5105" fmla="*/ 10368555 w 11761853"/>
              <a:gd name="connsiteY5105" fmla="*/ 10368555 w 11761853"/>
              <a:gd name="connsiteX5106" fmla="*/ 10368555 w 11761853"/>
              <a:gd name="connsiteY5106" fmla="*/ 10368555 w 11761853"/>
              <a:gd name="connsiteX5107" fmla="*/ 10368555 w 11761853"/>
              <a:gd name="connsiteY5107" fmla="*/ 10368555 w 11761853"/>
              <a:gd name="connsiteX5108" fmla="*/ 10368555 w 11761853"/>
              <a:gd name="connsiteY5108" fmla="*/ 10368555 w 11761853"/>
              <a:gd name="connsiteX5109" fmla="*/ 10368555 w 11761853"/>
              <a:gd name="connsiteY5109" fmla="*/ 10368555 w 11761853"/>
              <a:gd name="connsiteX5110" fmla="*/ 10368555 w 11761853"/>
              <a:gd name="connsiteY5110" fmla="*/ 10368555 w 11761853"/>
              <a:gd name="connsiteX5111" fmla="*/ 10368555 w 11761853"/>
              <a:gd name="connsiteY5111" fmla="*/ 10368555 w 11761853"/>
              <a:gd name="connsiteX5112" fmla="*/ 10368555 w 11761853"/>
              <a:gd name="connsiteY5112" fmla="*/ 10368555 w 11761853"/>
              <a:gd name="connsiteX5113" fmla="*/ 10368555 w 11761853"/>
              <a:gd name="connsiteY5113" fmla="*/ 10368555 w 11761853"/>
              <a:gd name="connsiteX5114" fmla="*/ 10368555 w 11761853"/>
              <a:gd name="connsiteY5114" fmla="*/ 10368555 w 11761853"/>
              <a:gd name="connsiteX5115" fmla="*/ 10368555 w 11761853"/>
              <a:gd name="connsiteY5115" fmla="*/ 10368555 w 11761853"/>
              <a:gd name="connsiteX5116" fmla="*/ 10368555 w 11761853"/>
              <a:gd name="connsiteY5116" fmla="*/ 10368555 w 11761853"/>
              <a:gd name="connsiteX5117" fmla="*/ 10368555 w 11761853"/>
              <a:gd name="connsiteY5117" fmla="*/ 10368555 w 11761853"/>
              <a:gd name="connsiteX5118" fmla="*/ 10368555 w 11761853"/>
              <a:gd name="connsiteY5118" fmla="*/ 10368555 w 11761853"/>
              <a:gd name="connsiteX5119" fmla="*/ 10368555 w 11761853"/>
              <a:gd name="connsiteY5119" fmla="*/ 10368555 w 11761853"/>
              <a:gd name="connsiteX5120" fmla="*/ 10368555 w 11761853"/>
              <a:gd name="connsiteY5120" fmla="*/ 10368555 w 11761853"/>
              <a:gd name="connsiteX5121" fmla="*/ 10368555 w 11761853"/>
              <a:gd name="connsiteY5121" fmla="*/ 10368555 w 11761853"/>
              <a:gd name="connsiteX5122" fmla="*/ 10368555 w 11761853"/>
              <a:gd name="connsiteY5122" fmla="*/ 10368555 w 11761853"/>
              <a:gd name="connsiteX5123" fmla="*/ 10368555 w 11761853"/>
              <a:gd name="connsiteY5123" fmla="*/ 10368555 w 11761853"/>
              <a:gd name="connsiteX5124" fmla="*/ 10368555 w 11761853"/>
              <a:gd name="connsiteY5124" fmla="*/ 10368555 w 11761853"/>
              <a:gd name="connsiteX5125" fmla="*/ 10368555 w 11761853"/>
              <a:gd name="connsiteY5125" fmla="*/ 10368555 w 11761853"/>
              <a:gd name="connsiteX5126" fmla="*/ 10368555 w 11761853"/>
              <a:gd name="connsiteY5126" fmla="*/ 10368555 w 11761853"/>
              <a:gd name="connsiteX5127" fmla="*/ 10368555 w 11761853"/>
              <a:gd name="connsiteY5127" fmla="*/ 10368555 w 11761853"/>
              <a:gd name="connsiteX5128" fmla="*/ 10368555 w 11761853"/>
              <a:gd name="connsiteY5128" fmla="*/ 10368555 w 11761853"/>
              <a:gd name="connsiteX5129" fmla="*/ 10368555 w 11761853"/>
              <a:gd name="connsiteY5129" fmla="*/ 10368555 w 11761853"/>
              <a:gd name="connsiteX5130" fmla="*/ 10368555 w 11761853"/>
              <a:gd name="connsiteY5130" fmla="*/ 10368555 w 11761853"/>
              <a:gd name="connsiteX5131" fmla="*/ 10368555 w 11761853"/>
              <a:gd name="connsiteY5131" fmla="*/ 10368555 w 11761853"/>
              <a:gd name="connsiteX5132" fmla="*/ 10368555 w 11761853"/>
              <a:gd name="connsiteY5132" fmla="*/ 10368555 w 11761853"/>
              <a:gd name="connsiteX5133" fmla="*/ 10368555 w 11761853"/>
              <a:gd name="connsiteY5133" fmla="*/ 10368555 w 11761853"/>
              <a:gd name="connsiteX5134" fmla="*/ 10368555 w 11761853"/>
              <a:gd name="connsiteY5134" fmla="*/ 10368555 w 11761853"/>
              <a:gd name="connsiteX5135" fmla="*/ 10368555 w 11761853"/>
              <a:gd name="connsiteY5135" fmla="*/ 10368555 w 11761853"/>
              <a:gd name="connsiteX5136" fmla="*/ 10368555 w 11761853"/>
              <a:gd name="connsiteY5136" fmla="*/ 10368555 w 11761853"/>
              <a:gd name="connsiteX5137" fmla="*/ 10368555 w 11761853"/>
              <a:gd name="connsiteY5137" fmla="*/ 10368555 w 11761853"/>
              <a:gd name="connsiteX5138" fmla="*/ 10368555 w 11761853"/>
              <a:gd name="connsiteY5138" fmla="*/ 10368555 w 11761853"/>
              <a:gd name="connsiteX5139" fmla="*/ 10368555 w 11761853"/>
              <a:gd name="connsiteY5139" fmla="*/ 10368555 w 11761853"/>
              <a:gd name="connsiteX5140" fmla="*/ 10368555 w 11761853"/>
              <a:gd name="connsiteY5140" fmla="*/ 10368555 w 11761853"/>
              <a:gd name="connsiteX5141" fmla="*/ 10368555 w 11761853"/>
              <a:gd name="connsiteY5141" fmla="*/ 10368555 w 11761853"/>
              <a:gd name="connsiteX5142" fmla="*/ 10368555 w 11761853"/>
              <a:gd name="connsiteY5142" fmla="*/ 10368555 w 11761853"/>
              <a:gd name="connsiteX5143" fmla="*/ 10368555 w 11761853"/>
              <a:gd name="connsiteY5143" fmla="*/ 10368555 w 11761853"/>
              <a:gd name="connsiteX5144" fmla="*/ 10368555 w 11761853"/>
              <a:gd name="connsiteY5144" fmla="*/ 10368555 w 11761853"/>
              <a:gd name="connsiteX5145" fmla="*/ 10368555 w 11761853"/>
              <a:gd name="connsiteY5145" fmla="*/ 10368555 w 11761853"/>
              <a:gd name="connsiteX5146" fmla="*/ 10368555 w 11761853"/>
              <a:gd name="connsiteY5146" fmla="*/ 10368555 w 11761853"/>
              <a:gd name="connsiteX5147" fmla="*/ 10368555 w 11761853"/>
              <a:gd name="connsiteY5147" fmla="*/ 10368555 w 11761853"/>
              <a:gd name="connsiteX5148" fmla="*/ 10368555 w 11761853"/>
              <a:gd name="connsiteY5148" fmla="*/ 10368555 w 11761853"/>
              <a:gd name="connsiteX5149" fmla="*/ 10368555 w 11761853"/>
              <a:gd name="connsiteY5149" fmla="*/ 10368555 w 11761853"/>
              <a:gd name="connsiteX5150" fmla="*/ 10368555 w 11761853"/>
              <a:gd name="connsiteY5150" fmla="*/ 10368555 w 11761853"/>
              <a:gd name="connsiteX5151" fmla="*/ 10368555 w 11761853"/>
              <a:gd name="connsiteY5151" fmla="*/ 10368555 w 11761853"/>
              <a:gd name="connsiteX5152" fmla="*/ 10368555 w 11761853"/>
              <a:gd name="connsiteY5152" fmla="*/ 10368555 w 11761853"/>
              <a:gd name="connsiteX5153" fmla="*/ 10368555 w 11761853"/>
              <a:gd name="connsiteY5153" fmla="*/ 10368555 w 11761853"/>
              <a:gd name="connsiteX5154" fmla="*/ 10368555 w 11761853"/>
              <a:gd name="connsiteY5154" fmla="*/ 10368555 w 11761853"/>
              <a:gd name="connsiteX5155" fmla="*/ 10368555 w 11761853"/>
              <a:gd name="connsiteY5155" fmla="*/ 10368555 w 11761853"/>
              <a:gd name="connsiteX5156" fmla="*/ 10368555 w 11761853"/>
              <a:gd name="connsiteY5156" fmla="*/ 10368555 w 11761853"/>
              <a:gd name="connsiteX5157" fmla="*/ 10368555 w 11761853"/>
              <a:gd name="connsiteY5157" fmla="*/ 10368555 w 11761853"/>
              <a:gd name="connsiteX5158" fmla="*/ 10368555 w 11761853"/>
              <a:gd name="connsiteY5158" fmla="*/ 10368555 w 11761853"/>
              <a:gd name="connsiteX5159" fmla="*/ 10368555 w 11761853"/>
              <a:gd name="connsiteY5159" fmla="*/ 10368555 w 11761853"/>
              <a:gd name="connsiteX5160" fmla="*/ 10368555 w 11761853"/>
              <a:gd name="connsiteY5160" fmla="*/ 10368555 w 11761853"/>
              <a:gd name="connsiteX5161" fmla="*/ 10368555 w 11761853"/>
              <a:gd name="connsiteY5161" fmla="*/ 10368555 w 11761853"/>
              <a:gd name="connsiteX5162" fmla="*/ 10368555 w 11761853"/>
              <a:gd name="connsiteY5162" fmla="*/ 10368555 w 11761853"/>
              <a:gd name="connsiteX5163" fmla="*/ 10368555 w 11761853"/>
              <a:gd name="connsiteY5163" fmla="*/ 10368555 w 11761853"/>
              <a:gd name="connsiteX5164" fmla="*/ 10368555 w 11761853"/>
              <a:gd name="connsiteY5164" fmla="*/ 10368555 w 11761853"/>
              <a:gd name="connsiteX5165" fmla="*/ 10368555 w 11761853"/>
              <a:gd name="connsiteY5165" fmla="*/ 10368555 w 11761853"/>
              <a:gd name="connsiteX5166" fmla="*/ 10368555 w 11761853"/>
              <a:gd name="connsiteY5166" fmla="*/ 10368555 w 11761853"/>
              <a:gd name="connsiteX5167" fmla="*/ 10368555 w 11761853"/>
              <a:gd name="connsiteY5167" fmla="*/ 10368555 w 11761853"/>
              <a:gd name="connsiteX5168" fmla="*/ 10368555 w 11761853"/>
              <a:gd name="connsiteY5168" fmla="*/ 10368555 w 11761853"/>
              <a:gd name="connsiteX5169" fmla="*/ 10368555 w 11761853"/>
              <a:gd name="connsiteY5169" fmla="*/ 10368555 w 11761853"/>
              <a:gd name="connsiteX5170" fmla="*/ 10368555 w 11761853"/>
              <a:gd name="connsiteY5170" fmla="*/ 10368555 w 11761853"/>
              <a:gd name="connsiteX5171" fmla="*/ 10368555 w 11761853"/>
              <a:gd name="connsiteY5171" fmla="*/ 10368555 w 11761853"/>
              <a:gd name="connsiteX5172" fmla="*/ 10368555 w 11761853"/>
              <a:gd name="connsiteY5172" fmla="*/ 10368555 w 11761853"/>
              <a:gd name="connsiteX5173" fmla="*/ 10368555 w 11761853"/>
              <a:gd name="connsiteY5173" fmla="*/ 10368555 w 11761853"/>
              <a:gd name="connsiteX5174" fmla="*/ 10368555 w 11761853"/>
              <a:gd name="connsiteY5174" fmla="*/ 10368555 w 11761853"/>
              <a:gd name="connsiteX5175" fmla="*/ 10368555 w 11761853"/>
              <a:gd name="connsiteY5175" fmla="*/ 10368555 w 11761853"/>
              <a:gd name="connsiteX5176" fmla="*/ 10368555 w 11761853"/>
              <a:gd name="connsiteY5176" fmla="*/ 10368555 w 11761853"/>
              <a:gd name="connsiteX5177" fmla="*/ 10368555 w 11761853"/>
              <a:gd name="connsiteY5177" fmla="*/ 10368555 w 11761853"/>
              <a:gd name="connsiteX5178" fmla="*/ 10368555 w 11761853"/>
              <a:gd name="connsiteY5178" fmla="*/ 10368555 w 11761853"/>
              <a:gd name="connsiteX5179" fmla="*/ 10368555 w 11761853"/>
              <a:gd name="connsiteY5179" fmla="*/ 10368555 w 11761853"/>
              <a:gd name="connsiteX5180" fmla="*/ 10368555 w 11761853"/>
              <a:gd name="connsiteY5180" fmla="*/ 10368555 w 11761853"/>
              <a:gd name="connsiteX5181" fmla="*/ 10368555 w 11761853"/>
              <a:gd name="connsiteY5181" fmla="*/ 10368555 w 11761853"/>
              <a:gd name="connsiteX5182" fmla="*/ 10368555 w 11761853"/>
              <a:gd name="connsiteY5182" fmla="*/ 10368555 w 11761853"/>
              <a:gd name="connsiteX5183" fmla="*/ 10368555 w 11761853"/>
              <a:gd name="connsiteY5183" fmla="*/ 10368555 w 11761853"/>
              <a:gd name="connsiteX5184" fmla="*/ 10368555 w 11761853"/>
              <a:gd name="connsiteY5184" fmla="*/ 10368555 w 11761853"/>
              <a:gd name="connsiteX5185" fmla="*/ 10368555 w 11761853"/>
              <a:gd name="connsiteY5185" fmla="*/ 10368555 w 11761853"/>
              <a:gd name="connsiteX5186" fmla="*/ 10368555 w 11761853"/>
              <a:gd name="connsiteY5186" fmla="*/ 10368555 w 11761853"/>
              <a:gd name="connsiteX5187" fmla="*/ 10368555 w 11761853"/>
              <a:gd name="connsiteY5187" fmla="*/ 10368555 w 11761853"/>
              <a:gd name="connsiteX5188" fmla="*/ 10368555 w 11761853"/>
              <a:gd name="connsiteY5188" fmla="*/ 10368555 w 11761853"/>
              <a:gd name="connsiteX5189" fmla="*/ 10368555 w 11761853"/>
              <a:gd name="connsiteY5189" fmla="*/ 10368555 w 11761853"/>
              <a:gd name="connsiteX5190" fmla="*/ 10368555 w 11761853"/>
              <a:gd name="connsiteY5190" fmla="*/ 10368555 w 11761853"/>
              <a:gd name="connsiteX5191" fmla="*/ 10368555 w 11761853"/>
              <a:gd name="connsiteY5191" fmla="*/ 10368555 w 11761853"/>
              <a:gd name="connsiteX5192" fmla="*/ 10368555 w 11761853"/>
              <a:gd name="connsiteY5192" fmla="*/ 10368555 w 11761853"/>
              <a:gd name="connsiteX5193" fmla="*/ 10368555 w 11761853"/>
              <a:gd name="connsiteY5193" fmla="*/ 10368555 w 11761853"/>
              <a:gd name="connsiteX5194" fmla="*/ 10368555 w 11761853"/>
              <a:gd name="connsiteY5194" fmla="*/ 10368555 w 11761853"/>
              <a:gd name="connsiteX5195" fmla="*/ 10368555 w 11761853"/>
              <a:gd name="connsiteY5195" fmla="*/ 10368555 w 11761853"/>
              <a:gd name="connsiteX5196" fmla="*/ 10368555 w 11761853"/>
              <a:gd name="connsiteY5196" fmla="*/ 10368555 w 11761853"/>
              <a:gd name="connsiteX5197" fmla="*/ 10368555 w 11761853"/>
              <a:gd name="connsiteY5197" fmla="*/ 10368555 w 11761853"/>
              <a:gd name="connsiteX5198" fmla="*/ 10368555 w 11761853"/>
              <a:gd name="connsiteY5198" fmla="*/ 10368555 w 11761853"/>
              <a:gd name="connsiteX5199" fmla="*/ 10368555 w 11761853"/>
              <a:gd name="connsiteY5199" fmla="*/ 10368555 w 11761853"/>
              <a:gd name="connsiteX5200" fmla="*/ 10368555 w 11761853"/>
              <a:gd name="connsiteY5200" fmla="*/ 10368555 w 11761853"/>
              <a:gd name="connsiteX5201" fmla="*/ 10368555 w 11761853"/>
              <a:gd name="connsiteY5201" fmla="*/ 10368555 w 11761853"/>
              <a:gd name="connsiteX5202" fmla="*/ 10368555 w 11761853"/>
              <a:gd name="connsiteY5202" fmla="*/ 10368555 w 11761853"/>
              <a:gd name="connsiteX5203" fmla="*/ 10368555 w 11761853"/>
              <a:gd name="connsiteY5203" fmla="*/ 10368555 w 11761853"/>
              <a:gd name="connsiteX5204" fmla="*/ 10368555 w 11761853"/>
              <a:gd name="connsiteY5204" fmla="*/ 10368555 w 11761853"/>
              <a:gd name="connsiteX5205" fmla="*/ 10368555 w 11761853"/>
              <a:gd name="connsiteY5205" fmla="*/ 10368555 w 11761853"/>
              <a:gd name="connsiteX5206" fmla="*/ 10368555 w 11761853"/>
              <a:gd name="connsiteY5206" fmla="*/ 10368555 w 11761853"/>
              <a:gd name="connsiteX5207" fmla="*/ 10368555 w 11761853"/>
              <a:gd name="connsiteY5207" fmla="*/ 10368555 w 11761853"/>
              <a:gd name="connsiteX5208" fmla="*/ 10368555 w 11761853"/>
              <a:gd name="connsiteY5208" fmla="*/ 10368555 w 11761853"/>
              <a:gd name="connsiteX5209" fmla="*/ 10368555 w 11761853"/>
              <a:gd name="connsiteY5209" fmla="*/ 10368555 w 11761853"/>
              <a:gd name="connsiteX5210" fmla="*/ 10368555 w 11761853"/>
              <a:gd name="connsiteY5210" fmla="*/ 10368555 w 11761853"/>
              <a:gd name="connsiteX5211" fmla="*/ 10368555 w 11761853"/>
              <a:gd name="connsiteY5211" fmla="*/ 10368555 w 11761853"/>
              <a:gd name="connsiteX5212" fmla="*/ 10368555 w 11761853"/>
              <a:gd name="connsiteY5212" fmla="*/ 10368555 w 11761853"/>
              <a:gd name="connsiteX5213" fmla="*/ 10368555 w 11761853"/>
              <a:gd name="connsiteY5213" fmla="*/ 10368555 w 11761853"/>
              <a:gd name="connsiteX5214" fmla="*/ 10368555 w 11761853"/>
              <a:gd name="connsiteY5214" fmla="*/ 10368555 w 11761853"/>
              <a:gd name="connsiteX5215" fmla="*/ 10368555 w 11761853"/>
              <a:gd name="connsiteY5215" fmla="*/ 10368555 w 11761853"/>
              <a:gd name="connsiteX5216" fmla="*/ 10368555 w 11761853"/>
              <a:gd name="connsiteY5216" fmla="*/ 10368555 w 11761853"/>
              <a:gd name="connsiteX5217" fmla="*/ 10368555 w 11761853"/>
              <a:gd name="connsiteY5217" fmla="*/ 10368555 w 11761853"/>
              <a:gd name="connsiteX5218" fmla="*/ 10368555 w 11761853"/>
              <a:gd name="connsiteY5218" fmla="*/ 10368555 w 11761853"/>
              <a:gd name="connsiteX5219" fmla="*/ 10368555 w 11761853"/>
              <a:gd name="connsiteY5219" fmla="*/ 10368555 w 11761853"/>
              <a:gd name="connsiteX5220" fmla="*/ 10368555 w 11761853"/>
              <a:gd name="connsiteY5220" fmla="*/ 10368555 w 11761853"/>
              <a:gd name="connsiteX5221" fmla="*/ 10368555 w 11761853"/>
              <a:gd name="connsiteY5221" fmla="*/ 10368555 w 11761853"/>
              <a:gd name="connsiteX5222" fmla="*/ 10368555 w 11761853"/>
              <a:gd name="connsiteY5222" fmla="*/ 10368555 w 11761853"/>
              <a:gd name="connsiteX5223" fmla="*/ 10368555 w 11761853"/>
              <a:gd name="connsiteY5223" fmla="*/ 10368555 w 11761853"/>
              <a:gd name="connsiteX5224" fmla="*/ 10368555 w 11761853"/>
              <a:gd name="connsiteY5224" fmla="*/ 10368555 w 11761853"/>
              <a:gd name="connsiteX5225" fmla="*/ 10368555 w 11761853"/>
              <a:gd name="connsiteY5225" fmla="*/ 10368555 w 11761853"/>
              <a:gd name="connsiteX5226" fmla="*/ 10368555 w 11761853"/>
              <a:gd name="connsiteY5226" fmla="*/ 10368555 w 11761853"/>
              <a:gd name="connsiteX5227" fmla="*/ 10368555 w 11761853"/>
              <a:gd name="connsiteY5227" fmla="*/ 10368555 w 11761853"/>
              <a:gd name="connsiteX5228" fmla="*/ 10368555 w 11761853"/>
              <a:gd name="connsiteY5228" fmla="*/ 10368555 w 11761853"/>
              <a:gd name="connsiteX5229" fmla="*/ 10368555 w 11761853"/>
              <a:gd name="connsiteY5229" fmla="*/ 10368555 w 11761853"/>
              <a:gd name="connsiteX5230" fmla="*/ 10368555 w 11761853"/>
              <a:gd name="connsiteY5230" fmla="*/ 10368555 w 11761853"/>
              <a:gd name="connsiteX5231" fmla="*/ 10368555 w 11761853"/>
              <a:gd name="connsiteY5231" fmla="*/ 10368555 w 11761853"/>
              <a:gd name="connsiteX5232" fmla="*/ 10368555 w 11761853"/>
              <a:gd name="connsiteY5232" fmla="*/ 10368555 w 11761853"/>
              <a:gd name="connsiteX5233" fmla="*/ 10368555 w 11761853"/>
              <a:gd name="connsiteY5233" fmla="*/ 10368555 w 11761853"/>
              <a:gd name="connsiteX5234" fmla="*/ 10368555 w 11761853"/>
              <a:gd name="connsiteY5234" fmla="*/ 10368555 w 11761853"/>
              <a:gd name="connsiteX5235" fmla="*/ 10368555 w 11761853"/>
              <a:gd name="connsiteY5235" fmla="*/ 10368555 w 11761853"/>
              <a:gd name="connsiteX5236" fmla="*/ 10368555 w 11761853"/>
              <a:gd name="connsiteY5236" fmla="*/ 10368555 w 11761853"/>
              <a:gd name="connsiteX5237" fmla="*/ 10368555 w 11761853"/>
              <a:gd name="connsiteY5237" fmla="*/ 10368555 w 11761853"/>
              <a:gd name="connsiteX5238" fmla="*/ 10368555 w 11761853"/>
              <a:gd name="connsiteY5238" fmla="*/ 10368555 w 11761853"/>
              <a:gd name="connsiteX5239" fmla="*/ 10368555 w 11761853"/>
              <a:gd name="connsiteY5239" fmla="*/ 10368555 w 11761853"/>
              <a:gd name="connsiteX5240" fmla="*/ 10368555 w 11761853"/>
              <a:gd name="connsiteY5240" fmla="*/ 10368555 w 11761853"/>
              <a:gd name="connsiteX5241" fmla="*/ 10368555 w 11761853"/>
              <a:gd name="connsiteY5241" fmla="*/ 10368555 w 11761853"/>
              <a:gd name="connsiteX5242" fmla="*/ 10368555 w 11761853"/>
              <a:gd name="connsiteY5242" fmla="*/ 10368555 w 11761853"/>
              <a:gd name="connsiteX5243" fmla="*/ 10368555 w 11761853"/>
              <a:gd name="connsiteY5243" fmla="*/ 10368555 w 11761853"/>
              <a:gd name="connsiteX5244" fmla="*/ 10368555 w 11761853"/>
              <a:gd name="connsiteY5244" fmla="*/ 10368555 w 11761853"/>
              <a:gd name="connsiteX5245" fmla="*/ 10368555 w 11761853"/>
              <a:gd name="connsiteY5245" fmla="*/ 10368555 w 11761853"/>
              <a:gd name="connsiteX5246" fmla="*/ 10368555 w 11761853"/>
              <a:gd name="connsiteY5246" fmla="*/ 10368555 w 11761853"/>
              <a:gd name="connsiteX5247" fmla="*/ 10368555 w 11761853"/>
              <a:gd name="connsiteY5247" fmla="*/ 10368555 w 11761853"/>
              <a:gd name="connsiteX5248" fmla="*/ 10368555 w 11761853"/>
              <a:gd name="connsiteY5248" fmla="*/ 10368555 w 11761853"/>
              <a:gd name="connsiteX5249" fmla="*/ 10368555 w 11761853"/>
              <a:gd name="connsiteY5249" fmla="*/ 10368555 w 11761853"/>
              <a:gd name="connsiteX5250" fmla="*/ 10368555 w 11761853"/>
              <a:gd name="connsiteY5250" fmla="*/ 10368555 w 11761853"/>
              <a:gd name="connsiteX5251" fmla="*/ 10368555 w 11761853"/>
              <a:gd name="connsiteY5251" fmla="*/ 10368555 w 11761853"/>
              <a:gd name="connsiteX5252" fmla="*/ 10368555 w 11761853"/>
              <a:gd name="connsiteY5252" fmla="*/ 10368555 w 11761853"/>
              <a:gd name="connsiteX5253" fmla="*/ 10368555 w 11761853"/>
              <a:gd name="connsiteY5253" fmla="*/ 10368555 w 11761853"/>
              <a:gd name="connsiteX5254" fmla="*/ 10368555 w 11761853"/>
              <a:gd name="connsiteY5254" fmla="*/ 10368555 w 11761853"/>
              <a:gd name="connsiteX5255" fmla="*/ 10368555 w 11761853"/>
              <a:gd name="connsiteY5255" fmla="*/ 10368555 w 11761853"/>
              <a:gd name="connsiteX5256" fmla="*/ 10368555 w 11761853"/>
              <a:gd name="connsiteY5256" fmla="*/ 10368555 w 11761853"/>
              <a:gd name="connsiteX5257" fmla="*/ 10368555 w 11761853"/>
              <a:gd name="connsiteY5257" fmla="*/ 10368555 w 11761853"/>
              <a:gd name="connsiteX5258" fmla="*/ 10368555 w 11761853"/>
              <a:gd name="connsiteY5258" fmla="*/ 10368555 w 11761853"/>
              <a:gd name="connsiteX5259" fmla="*/ 10368555 w 11761853"/>
              <a:gd name="connsiteY5259" fmla="*/ 10368555 w 11761853"/>
              <a:gd name="connsiteX5260" fmla="*/ 10368555 w 11761853"/>
              <a:gd name="connsiteY5260" fmla="*/ 10368555 w 11761853"/>
              <a:gd name="connsiteX5261" fmla="*/ 10368555 w 11761853"/>
              <a:gd name="connsiteY5261" fmla="*/ 10368555 w 11761853"/>
              <a:gd name="connsiteX5262" fmla="*/ 10368555 w 11761853"/>
              <a:gd name="connsiteY5262" fmla="*/ 10368555 w 11761853"/>
              <a:gd name="connsiteX5263" fmla="*/ 10368555 w 11761853"/>
              <a:gd name="connsiteY5263" fmla="*/ 10368555 w 11761853"/>
              <a:gd name="connsiteX5264" fmla="*/ 10368555 w 11761853"/>
              <a:gd name="connsiteY5264" fmla="*/ 10368555 w 11761853"/>
              <a:gd name="connsiteX5265" fmla="*/ 10368555 w 11761853"/>
              <a:gd name="connsiteY5265" fmla="*/ 10368555 w 11761853"/>
              <a:gd name="connsiteX5266" fmla="*/ 10368555 w 11761853"/>
              <a:gd name="connsiteY5266" fmla="*/ 10368555 w 11761853"/>
              <a:gd name="connsiteX5267" fmla="*/ 10368555 w 11761853"/>
              <a:gd name="connsiteY5267" fmla="*/ 10368555 w 11761853"/>
              <a:gd name="connsiteX5268" fmla="*/ 10368555 w 11761853"/>
              <a:gd name="connsiteY5268" fmla="*/ 10368555 w 11761853"/>
              <a:gd name="connsiteX5269" fmla="*/ 10368555 w 11761853"/>
              <a:gd name="connsiteY5269" fmla="*/ 10368555 w 11761853"/>
              <a:gd name="connsiteX5270" fmla="*/ 10368555 w 11761853"/>
              <a:gd name="connsiteY5270" fmla="*/ 10368555 w 11761853"/>
              <a:gd name="connsiteX5271" fmla="*/ 10368555 w 11761853"/>
              <a:gd name="connsiteY5271" fmla="*/ 10368555 w 11761853"/>
              <a:gd name="connsiteX5272" fmla="*/ 10368555 w 11761853"/>
              <a:gd name="connsiteY5272" fmla="*/ 10368555 w 11761853"/>
              <a:gd name="connsiteX5273" fmla="*/ 10368555 w 11761853"/>
              <a:gd name="connsiteY5273" fmla="*/ 10368555 w 11761853"/>
              <a:gd name="connsiteX5274" fmla="*/ 10368555 w 11761853"/>
              <a:gd name="connsiteY5274" fmla="*/ 10368555 w 11761853"/>
              <a:gd name="connsiteX5275" fmla="*/ 10368555 w 11761853"/>
              <a:gd name="connsiteY5275" fmla="*/ 10368555 w 11761853"/>
              <a:gd name="connsiteX5276" fmla="*/ 10368555 w 11761853"/>
              <a:gd name="connsiteY5276" fmla="*/ 10368555 w 11761853"/>
              <a:gd name="connsiteX5277" fmla="*/ 10368555 w 11761853"/>
              <a:gd name="connsiteY5277" fmla="*/ 10368555 w 11761853"/>
              <a:gd name="connsiteX5278" fmla="*/ 10368555 w 11761853"/>
              <a:gd name="connsiteY5278" fmla="*/ 10368555 w 11761853"/>
              <a:gd name="connsiteX5279" fmla="*/ 10368555 w 11761853"/>
              <a:gd name="connsiteY5279" fmla="*/ 10368555 w 11761853"/>
              <a:gd name="connsiteX5280" fmla="*/ 10368555 w 11761853"/>
              <a:gd name="connsiteY5280" fmla="*/ 10368555 w 11761853"/>
              <a:gd name="connsiteX5281" fmla="*/ 10368555 w 11761853"/>
              <a:gd name="connsiteY5281" fmla="*/ 10368555 w 11761853"/>
              <a:gd name="connsiteX5282" fmla="*/ 10368555 w 11761853"/>
              <a:gd name="connsiteY5282" fmla="*/ 10368555 w 11761853"/>
              <a:gd name="connsiteX5283" fmla="*/ 10368555 w 11761853"/>
              <a:gd name="connsiteY5283" fmla="*/ 10368555 w 11761853"/>
              <a:gd name="connsiteX5284" fmla="*/ 10368555 w 11761853"/>
              <a:gd name="connsiteY5284" fmla="*/ 10368555 w 11761853"/>
              <a:gd name="connsiteX5285" fmla="*/ 10368555 w 11761853"/>
              <a:gd name="connsiteY5285" fmla="*/ 10368555 w 11761853"/>
              <a:gd name="connsiteX5286" fmla="*/ 10368555 w 11761853"/>
              <a:gd name="connsiteY5286" fmla="*/ 10368555 w 11761853"/>
              <a:gd name="connsiteX5287" fmla="*/ 10368555 w 11761853"/>
              <a:gd name="connsiteY5287" fmla="*/ 10368555 w 11761853"/>
              <a:gd name="connsiteX5288" fmla="*/ 10368555 w 11761853"/>
              <a:gd name="connsiteY5288" fmla="*/ 10368555 w 11761853"/>
              <a:gd name="connsiteX5289" fmla="*/ 10368555 w 11761853"/>
              <a:gd name="connsiteY5289" fmla="*/ 10368555 w 11761853"/>
              <a:gd name="connsiteX5290" fmla="*/ 10368555 w 11761853"/>
              <a:gd name="connsiteY5290" fmla="*/ 10368555 w 11761853"/>
              <a:gd name="connsiteX5291" fmla="*/ 10368555 w 11761853"/>
              <a:gd name="connsiteY5291" fmla="*/ 10368555 w 11761853"/>
              <a:gd name="connsiteX5292" fmla="*/ 10368555 w 11761853"/>
              <a:gd name="connsiteY5292" fmla="*/ 10368555 w 11761853"/>
              <a:gd name="connsiteX5293" fmla="*/ 10368555 w 11761853"/>
              <a:gd name="connsiteY5293" fmla="*/ 10368555 w 11761853"/>
              <a:gd name="connsiteX5294" fmla="*/ 10368555 w 11761853"/>
              <a:gd name="connsiteY5294" fmla="*/ 10368555 w 11761853"/>
              <a:gd name="connsiteX5295" fmla="*/ 10368555 w 11761853"/>
              <a:gd name="connsiteY5295" fmla="*/ 10368555 w 11761853"/>
              <a:gd name="connsiteX5296" fmla="*/ 10368555 w 11761853"/>
              <a:gd name="connsiteY5296" fmla="*/ 10368555 w 11761853"/>
              <a:gd name="connsiteX5297" fmla="*/ 10368555 w 11761853"/>
              <a:gd name="connsiteY5297" fmla="*/ 10368555 w 11761853"/>
              <a:gd name="connsiteX5298" fmla="*/ 10368555 w 11761853"/>
              <a:gd name="connsiteY5298" fmla="*/ 10368555 w 11761853"/>
              <a:gd name="connsiteX5299" fmla="*/ 10368555 w 11761853"/>
              <a:gd name="connsiteY5299" fmla="*/ 10368555 w 11761853"/>
              <a:gd name="connsiteX5300" fmla="*/ 10368555 w 11761853"/>
              <a:gd name="connsiteY5300" fmla="*/ 10368555 w 11761853"/>
              <a:gd name="connsiteX5301" fmla="*/ 10368555 w 11761853"/>
              <a:gd name="connsiteY5301" fmla="*/ 10368555 w 11761853"/>
              <a:gd name="connsiteX5302" fmla="*/ 10368555 w 11761853"/>
              <a:gd name="connsiteY5302" fmla="*/ 10368555 w 11761853"/>
              <a:gd name="connsiteX5303" fmla="*/ 10368555 w 11761853"/>
              <a:gd name="connsiteY5303" fmla="*/ 10368555 w 11761853"/>
              <a:gd name="connsiteX5304" fmla="*/ 10368555 w 11761853"/>
              <a:gd name="connsiteY5304" fmla="*/ 10368555 w 11761853"/>
              <a:gd name="connsiteX5305" fmla="*/ 10368555 w 11761853"/>
              <a:gd name="connsiteY5305" fmla="*/ 10368555 w 11761853"/>
              <a:gd name="connsiteX5306" fmla="*/ 10368555 w 11761853"/>
              <a:gd name="connsiteY5306" fmla="*/ 10368555 w 11761853"/>
              <a:gd name="connsiteX5307" fmla="*/ 10368555 w 11761853"/>
              <a:gd name="connsiteY5307" fmla="*/ 10368555 w 11761853"/>
              <a:gd name="connsiteX5308" fmla="*/ 10368555 w 11761853"/>
              <a:gd name="connsiteY5308" fmla="*/ 10368555 w 11761853"/>
              <a:gd name="connsiteX5309" fmla="*/ 10368555 w 11761853"/>
              <a:gd name="connsiteY5309" fmla="*/ 10368555 w 11761853"/>
              <a:gd name="connsiteX5310" fmla="*/ 10368555 w 11761853"/>
              <a:gd name="connsiteY5310" fmla="*/ 10368555 w 11761853"/>
              <a:gd name="connsiteX5311" fmla="*/ 10368555 w 11761853"/>
              <a:gd name="connsiteY5311" fmla="*/ 10368555 w 11761853"/>
              <a:gd name="connsiteX5312" fmla="*/ 10368555 w 11761853"/>
              <a:gd name="connsiteY5312" fmla="*/ 10368555 w 11761853"/>
              <a:gd name="connsiteX5313" fmla="*/ 10368555 w 11761853"/>
              <a:gd name="connsiteY5313" fmla="*/ 10368555 w 11761853"/>
              <a:gd name="connsiteX5314" fmla="*/ 10368555 w 11761853"/>
              <a:gd name="connsiteY5314" fmla="*/ 10368555 w 11761853"/>
              <a:gd name="connsiteX5315" fmla="*/ 10368555 w 11761853"/>
              <a:gd name="connsiteY5315" fmla="*/ 10368555 w 11761853"/>
              <a:gd name="connsiteX5316" fmla="*/ 10368555 w 11761853"/>
              <a:gd name="connsiteY5316" fmla="*/ 10368555 w 11761853"/>
              <a:gd name="connsiteX5317" fmla="*/ 10368555 w 11761853"/>
              <a:gd name="connsiteY5317" fmla="*/ 10368555 w 11761853"/>
              <a:gd name="connsiteX5318" fmla="*/ 10368555 w 11761853"/>
              <a:gd name="connsiteY5318" fmla="*/ 10368555 w 11761853"/>
              <a:gd name="connsiteX5319" fmla="*/ 10368555 w 11761853"/>
              <a:gd name="connsiteY5319" fmla="*/ 10368555 w 11761853"/>
              <a:gd name="connsiteX5320" fmla="*/ 10368555 w 11761853"/>
              <a:gd name="connsiteY5320" fmla="*/ 10368555 w 11761853"/>
              <a:gd name="connsiteX5321" fmla="*/ 10368555 w 11761853"/>
              <a:gd name="connsiteY5321" fmla="*/ 10368555 w 11761853"/>
              <a:gd name="connsiteX5322" fmla="*/ 10368555 w 11761853"/>
              <a:gd name="connsiteY5322" fmla="*/ 10368555 w 11761853"/>
              <a:gd name="connsiteX5323" fmla="*/ 10368555 w 11761853"/>
              <a:gd name="connsiteY5323" fmla="*/ 10368555 w 11761853"/>
              <a:gd name="connsiteX5324" fmla="*/ 10368555 w 11761853"/>
              <a:gd name="connsiteY5324" fmla="*/ 10368555 w 11761853"/>
              <a:gd name="connsiteX5325" fmla="*/ 10368555 w 11761853"/>
              <a:gd name="connsiteY5325" fmla="*/ 10368555 w 11761853"/>
              <a:gd name="connsiteX5326" fmla="*/ 10368555 w 11761853"/>
              <a:gd name="connsiteY5326" fmla="*/ 10368555 w 11761853"/>
              <a:gd name="connsiteX5327" fmla="*/ 10368555 w 11761853"/>
              <a:gd name="connsiteY5327" fmla="*/ 10368555 w 11761853"/>
              <a:gd name="connsiteX5328" fmla="*/ 10368555 w 11761853"/>
              <a:gd name="connsiteY5328" fmla="*/ 10368555 w 11761853"/>
              <a:gd name="connsiteX5329" fmla="*/ 10368555 w 11761853"/>
              <a:gd name="connsiteY5329" fmla="*/ 10368555 w 11761853"/>
              <a:gd name="connsiteX5330" fmla="*/ 10368555 w 11761853"/>
              <a:gd name="connsiteY5330" fmla="*/ 10368555 w 11761853"/>
              <a:gd name="connsiteX5331" fmla="*/ 10368555 w 11761853"/>
              <a:gd name="connsiteY5331" fmla="*/ 10368555 w 11761853"/>
              <a:gd name="connsiteX5332" fmla="*/ 10368555 w 11761853"/>
              <a:gd name="connsiteY5332" fmla="*/ 10368555 w 11761853"/>
              <a:gd name="connsiteX5333" fmla="*/ 10368555 w 11761853"/>
              <a:gd name="connsiteY5333" fmla="*/ 10368555 w 11761853"/>
              <a:gd name="connsiteX5334" fmla="*/ 10368555 w 11761853"/>
              <a:gd name="connsiteY5334" fmla="*/ 10368555 w 11761853"/>
              <a:gd name="connsiteX5335" fmla="*/ 10368555 w 11761853"/>
              <a:gd name="connsiteY5335" fmla="*/ 10368555 w 11761853"/>
              <a:gd name="connsiteX5336" fmla="*/ 10368555 w 11761853"/>
              <a:gd name="connsiteY5336" fmla="*/ 10368555 w 11761853"/>
              <a:gd name="connsiteX5337" fmla="*/ 10368555 w 11761853"/>
              <a:gd name="connsiteY5337" fmla="*/ 10368555 w 11761853"/>
              <a:gd name="connsiteX5338" fmla="*/ 10368555 w 11761853"/>
              <a:gd name="connsiteY5338" fmla="*/ 10368555 w 11761853"/>
              <a:gd name="connsiteX5339" fmla="*/ 10368555 w 11761853"/>
              <a:gd name="connsiteY5339" fmla="*/ 10368555 w 11761853"/>
              <a:gd name="connsiteX5340" fmla="*/ 10368555 w 11761853"/>
              <a:gd name="connsiteY5340" fmla="*/ 10368555 w 11761853"/>
              <a:gd name="connsiteX5341" fmla="*/ 10368555 w 11761853"/>
              <a:gd name="connsiteY5341" fmla="*/ 10368555 w 11761853"/>
              <a:gd name="connsiteX5342" fmla="*/ 10368555 w 11761853"/>
              <a:gd name="connsiteY5342" fmla="*/ 10368555 w 11761853"/>
              <a:gd name="connsiteX5343" fmla="*/ 10368555 w 11761853"/>
              <a:gd name="connsiteY5343" fmla="*/ 10368555 w 11761853"/>
              <a:gd name="connsiteX5344" fmla="*/ 10368555 w 11761853"/>
              <a:gd name="connsiteY5344" fmla="*/ 10368555 w 11761853"/>
              <a:gd name="connsiteX5345" fmla="*/ 10368555 w 11761853"/>
              <a:gd name="connsiteY5345" fmla="*/ 10368555 w 11761853"/>
              <a:gd name="connsiteX5346" fmla="*/ 10368555 w 11761853"/>
              <a:gd name="connsiteY5346" fmla="*/ 10368555 w 11761853"/>
              <a:gd name="connsiteX5347" fmla="*/ 10368555 w 11761853"/>
              <a:gd name="connsiteY5347" fmla="*/ 10368555 w 11761853"/>
              <a:gd name="connsiteX5348" fmla="*/ 10368555 w 11761853"/>
              <a:gd name="connsiteY5348" fmla="*/ 10368555 w 11761853"/>
              <a:gd name="connsiteX5349" fmla="*/ 10368555 w 11761853"/>
              <a:gd name="connsiteY5349" fmla="*/ 10368555 w 11761853"/>
              <a:gd name="connsiteX5350" fmla="*/ 10368555 w 11761853"/>
              <a:gd name="connsiteY5350" fmla="*/ 10368555 w 11761853"/>
              <a:gd name="connsiteX5351" fmla="*/ 10368555 w 11761853"/>
              <a:gd name="connsiteY5351" fmla="*/ 10368555 w 11761853"/>
              <a:gd name="connsiteX5352" fmla="*/ 10368555 w 11761853"/>
              <a:gd name="connsiteY5352" fmla="*/ 10368555 w 11761853"/>
              <a:gd name="connsiteX5353" fmla="*/ 10368555 w 11761853"/>
              <a:gd name="connsiteY5353" fmla="*/ 10368555 w 11761853"/>
              <a:gd name="connsiteX5354" fmla="*/ 10368555 w 11761853"/>
              <a:gd name="connsiteY5354" fmla="*/ 10368555 w 11761853"/>
              <a:gd name="connsiteX5355" fmla="*/ 10368555 w 11761853"/>
              <a:gd name="connsiteY5355" fmla="*/ 10368555 w 11761853"/>
              <a:gd name="connsiteX5356" fmla="*/ 10368555 w 11761853"/>
              <a:gd name="connsiteY5356" fmla="*/ 10368555 w 11761853"/>
              <a:gd name="connsiteX5357" fmla="*/ 10368555 w 11761853"/>
              <a:gd name="connsiteY5357" fmla="*/ 10368555 w 11761853"/>
              <a:gd name="connsiteX5358" fmla="*/ 10368555 w 11761853"/>
              <a:gd name="connsiteY5358" fmla="*/ 10368555 w 11761853"/>
              <a:gd name="connsiteX5359" fmla="*/ 10368555 w 11761853"/>
              <a:gd name="connsiteY5359" fmla="*/ 10368555 w 11761853"/>
              <a:gd name="connsiteX5360" fmla="*/ 10368555 w 11761853"/>
              <a:gd name="connsiteY5360" fmla="*/ 10368555 w 11761853"/>
              <a:gd name="connsiteX5361" fmla="*/ 10368555 w 11761853"/>
              <a:gd name="connsiteY5361" fmla="*/ 10368555 w 11761853"/>
              <a:gd name="connsiteX5362" fmla="*/ 10368555 w 11761853"/>
              <a:gd name="connsiteY5362" fmla="*/ 10368555 w 11761853"/>
              <a:gd name="connsiteX5363" fmla="*/ 10368555 w 11761853"/>
              <a:gd name="connsiteY5363" fmla="*/ 10368555 w 11761853"/>
              <a:gd name="connsiteX5364" fmla="*/ 10368555 w 11761853"/>
              <a:gd name="connsiteY5364" fmla="*/ 10368555 w 11761853"/>
              <a:gd name="connsiteX5365" fmla="*/ 10368555 w 11761853"/>
              <a:gd name="connsiteY5365" fmla="*/ 10368555 w 11761853"/>
              <a:gd name="connsiteX5366" fmla="*/ 10368555 w 11761853"/>
              <a:gd name="connsiteY5366" fmla="*/ 10368555 w 11761853"/>
              <a:gd name="connsiteX5367" fmla="*/ 10368555 w 11761853"/>
              <a:gd name="connsiteY5367" fmla="*/ 10368555 w 11761853"/>
              <a:gd name="connsiteX5368" fmla="*/ 10368555 w 11761853"/>
              <a:gd name="connsiteY5368" fmla="*/ 10368555 w 11761853"/>
              <a:gd name="connsiteX5369" fmla="*/ 10368555 w 11761853"/>
              <a:gd name="connsiteY5369" fmla="*/ 10368555 w 11761853"/>
              <a:gd name="connsiteX5370" fmla="*/ 10368555 w 11761853"/>
              <a:gd name="connsiteY5370" fmla="*/ 10368555 w 11761853"/>
              <a:gd name="connsiteX5371" fmla="*/ 10368555 w 11761853"/>
              <a:gd name="connsiteY5371" fmla="*/ 10368555 w 11761853"/>
              <a:gd name="connsiteX5372" fmla="*/ 10368555 w 11761853"/>
              <a:gd name="connsiteY5372" fmla="*/ 10368555 w 11761853"/>
              <a:gd name="connsiteX5373" fmla="*/ 10368555 w 11761853"/>
              <a:gd name="connsiteY5373" fmla="*/ 10368555 w 11761853"/>
              <a:gd name="connsiteX5374" fmla="*/ 10368555 w 11761853"/>
              <a:gd name="connsiteY5374" fmla="*/ 10368555 w 11761853"/>
              <a:gd name="connsiteX5375" fmla="*/ 10368555 w 11761853"/>
              <a:gd name="connsiteY5375" fmla="*/ 10368555 w 11761853"/>
              <a:gd name="connsiteX5376" fmla="*/ 10368555 w 11761853"/>
              <a:gd name="connsiteY5376" fmla="*/ 10368555 w 11761853"/>
              <a:gd name="connsiteX5377" fmla="*/ 10368555 w 11761853"/>
              <a:gd name="connsiteY5377" fmla="*/ 10368555 w 11761853"/>
              <a:gd name="connsiteX5378" fmla="*/ 10368555 w 11761853"/>
              <a:gd name="connsiteY5378" fmla="*/ 10368555 w 11761853"/>
              <a:gd name="connsiteX5379" fmla="*/ 10368555 w 11761853"/>
              <a:gd name="connsiteY5379" fmla="*/ 10368555 w 11761853"/>
              <a:gd name="connsiteX5380" fmla="*/ 10368555 w 11761853"/>
              <a:gd name="connsiteY5380" fmla="*/ 10368555 w 11761853"/>
              <a:gd name="connsiteX5381" fmla="*/ 10368555 w 11761853"/>
              <a:gd name="connsiteY5381" fmla="*/ 10368555 w 11761853"/>
              <a:gd name="connsiteX5382" fmla="*/ 10368555 w 11761853"/>
              <a:gd name="connsiteY5382" fmla="*/ 10368555 w 11761853"/>
              <a:gd name="connsiteX5383" fmla="*/ 10368555 w 11761853"/>
              <a:gd name="connsiteY5383" fmla="*/ 10368555 w 11761853"/>
              <a:gd name="connsiteX5384" fmla="*/ 10368555 w 11761853"/>
              <a:gd name="connsiteY5384" fmla="*/ 10368555 w 11761853"/>
              <a:gd name="connsiteX5385" fmla="*/ 10368555 w 11761853"/>
              <a:gd name="connsiteY5385" fmla="*/ 10368555 w 11761853"/>
              <a:gd name="connsiteX5386" fmla="*/ 10368555 w 11761853"/>
              <a:gd name="connsiteY5386" fmla="*/ 10368555 w 11761853"/>
              <a:gd name="connsiteX5387" fmla="*/ 10368555 w 11761853"/>
              <a:gd name="connsiteY5387" fmla="*/ 10368555 w 11761853"/>
              <a:gd name="connsiteX5388" fmla="*/ 10368555 w 11761853"/>
              <a:gd name="connsiteY5388" fmla="*/ 10368555 w 11761853"/>
              <a:gd name="connsiteX5389" fmla="*/ 10368555 w 11761853"/>
              <a:gd name="connsiteY5389" fmla="*/ 10368555 w 11761853"/>
              <a:gd name="connsiteX5390" fmla="*/ 10368555 w 11761853"/>
              <a:gd name="connsiteY5390" fmla="*/ 10368555 w 11761853"/>
              <a:gd name="connsiteX5391" fmla="*/ 10368555 w 11761853"/>
              <a:gd name="connsiteY5391" fmla="*/ 10368555 w 11761853"/>
              <a:gd name="connsiteX5392" fmla="*/ 10368555 w 11761853"/>
              <a:gd name="connsiteY5392" fmla="*/ 10368555 w 11761853"/>
              <a:gd name="connsiteX5393" fmla="*/ 10368555 w 11761853"/>
              <a:gd name="connsiteY5393" fmla="*/ 10368555 w 11761853"/>
              <a:gd name="connsiteX5394" fmla="*/ 10368555 w 11761853"/>
              <a:gd name="connsiteY5394" fmla="*/ 10368555 w 11761853"/>
              <a:gd name="connsiteX5395" fmla="*/ 10368555 w 11761853"/>
              <a:gd name="connsiteY5395" fmla="*/ 10368555 w 11761853"/>
              <a:gd name="connsiteX5396" fmla="*/ 10368555 w 11761853"/>
              <a:gd name="connsiteY5396" fmla="*/ 10368555 w 11761853"/>
              <a:gd name="connsiteX5397" fmla="*/ 10368555 w 11761853"/>
              <a:gd name="connsiteY5397" fmla="*/ 10368555 w 11761853"/>
              <a:gd name="connsiteX5398" fmla="*/ 10368555 w 11761853"/>
              <a:gd name="connsiteY5398" fmla="*/ 10368555 w 11761853"/>
              <a:gd name="connsiteX5399" fmla="*/ 10368555 w 11761853"/>
              <a:gd name="connsiteY5399" fmla="*/ 10368555 w 11761853"/>
              <a:gd name="connsiteX5400" fmla="*/ 10368555 w 11761853"/>
              <a:gd name="connsiteY5400" fmla="*/ 10368555 w 11761853"/>
              <a:gd name="connsiteX5401" fmla="*/ 10368555 w 11761853"/>
              <a:gd name="connsiteY5401" fmla="*/ 10368555 w 11761853"/>
              <a:gd name="connsiteX5402" fmla="*/ 10368555 w 11761853"/>
              <a:gd name="connsiteY5402" fmla="*/ 10368555 w 11761853"/>
              <a:gd name="connsiteX5403" fmla="*/ 10368555 w 11761853"/>
              <a:gd name="connsiteY5403" fmla="*/ 10368555 w 11761853"/>
              <a:gd name="connsiteX5404" fmla="*/ 10368555 w 11761853"/>
              <a:gd name="connsiteY5404" fmla="*/ 10368555 w 11761853"/>
              <a:gd name="connsiteX5405" fmla="*/ 10368555 w 11761853"/>
              <a:gd name="connsiteY5405" fmla="*/ 10368555 w 11761853"/>
              <a:gd name="connsiteX5406" fmla="*/ 10368555 w 11761853"/>
              <a:gd name="connsiteY5406" fmla="*/ 10368555 w 11761853"/>
              <a:gd name="connsiteX5407" fmla="*/ 10368555 w 11761853"/>
              <a:gd name="connsiteY5407" fmla="*/ 10368555 w 11761853"/>
              <a:gd name="connsiteX5408" fmla="*/ 10368555 w 11761853"/>
              <a:gd name="connsiteY5408" fmla="*/ 10368555 w 11761853"/>
              <a:gd name="connsiteX5409" fmla="*/ 10368555 w 11761853"/>
              <a:gd name="connsiteY5409" fmla="*/ 10368555 w 11761853"/>
              <a:gd name="connsiteX5410" fmla="*/ 10368555 w 11761853"/>
              <a:gd name="connsiteY5410" fmla="*/ 10368555 w 11761853"/>
              <a:gd name="connsiteX5411" fmla="*/ 10368555 w 11761853"/>
              <a:gd name="connsiteY5411" fmla="*/ 10368555 w 11761853"/>
              <a:gd name="connsiteX5412" fmla="*/ 10368555 w 11761853"/>
              <a:gd name="connsiteY5412" fmla="*/ 10368555 w 11761853"/>
              <a:gd name="connsiteX5413" fmla="*/ 10368555 w 11761853"/>
              <a:gd name="connsiteY5413" fmla="*/ 10368555 w 11761853"/>
              <a:gd name="connsiteX5414" fmla="*/ 10368555 w 11761853"/>
              <a:gd name="connsiteY5414" fmla="*/ 10368555 w 11761853"/>
              <a:gd name="connsiteX5415" fmla="*/ 10368555 w 11761853"/>
              <a:gd name="connsiteY5415" fmla="*/ 10368555 w 11761853"/>
              <a:gd name="connsiteX5416" fmla="*/ 10368555 w 11761853"/>
              <a:gd name="connsiteY5416" fmla="*/ 10368555 w 11761853"/>
              <a:gd name="connsiteX5417" fmla="*/ 10368555 w 11761853"/>
              <a:gd name="connsiteY5417" fmla="*/ 10368555 w 11761853"/>
              <a:gd name="connsiteX5418" fmla="*/ 10368555 w 11761853"/>
              <a:gd name="connsiteY5418" fmla="*/ 10368555 w 11761853"/>
              <a:gd name="connsiteX5419" fmla="*/ 10368555 w 11761853"/>
              <a:gd name="connsiteY5419" fmla="*/ 10368555 w 11761853"/>
              <a:gd name="connsiteX5420" fmla="*/ 10368555 w 11761853"/>
              <a:gd name="connsiteY5420" fmla="*/ 10368555 w 11761853"/>
              <a:gd name="connsiteX5421" fmla="*/ 10368555 w 11761853"/>
              <a:gd name="connsiteY5421" fmla="*/ 10368555 w 11761853"/>
              <a:gd name="connsiteX5422" fmla="*/ 10368555 w 11761853"/>
              <a:gd name="connsiteY5422" fmla="*/ 10368555 w 11761853"/>
              <a:gd name="connsiteX5423" fmla="*/ 10368555 w 11761853"/>
              <a:gd name="connsiteY5423" fmla="*/ 10368555 w 11761853"/>
              <a:gd name="connsiteX5424" fmla="*/ 10368555 w 11761853"/>
              <a:gd name="connsiteY5424" fmla="*/ 10368555 w 11761853"/>
              <a:gd name="connsiteX5425" fmla="*/ 10368555 w 11761853"/>
              <a:gd name="connsiteY5425" fmla="*/ 10368555 w 11761853"/>
              <a:gd name="connsiteX5426" fmla="*/ 10368555 w 11761853"/>
              <a:gd name="connsiteY5426" fmla="*/ 10368555 w 11761853"/>
              <a:gd name="connsiteX5427" fmla="*/ 10368555 w 11761853"/>
              <a:gd name="connsiteY5427" fmla="*/ 10368555 w 11761853"/>
              <a:gd name="connsiteX5428" fmla="*/ 10368555 w 11761853"/>
              <a:gd name="connsiteY5428" fmla="*/ 10368555 w 11761853"/>
              <a:gd name="connsiteX5429" fmla="*/ 10368555 w 11761853"/>
              <a:gd name="connsiteY5429" fmla="*/ 10368555 w 11761853"/>
              <a:gd name="connsiteX5430" fmla="*/ 10368555 w 11761853"/>
              <a:gd name="connsiteY5430" fmla="*/ 10368555 w 11761853"/>
              <a:gd name="connsiteX5431" fmla="*/ 10368555 w 11761853"/>
              <a:gd name="connsiteY5431" fmla="*/ 10368555 w 11761853"/>
              <a:gd name="connsiteX5432" fmla="*/ 10368555 w 11761853"/>
              <a:gd name="connsiteY5432" fmla="*/ 10368555 w 11761853"/>
              <a:gd name="connsiteX5433" fmla="*/ 10368555 w 11761853"/>
              <a:gd name="connsiteY5433" fmla="*/ 10368555 w 11761853"/>
              <a:gd name="connsiteX5434" fmla="*/ 10368555 w 11761853"/>
              <a:gd name="connsiteY5434" fmla="*/ 10368555 w 11761853"/>
              <a:gd name="connsiteX5435" fmla="*/ 10368555 w 11761853"/>
              <a:gd name="connsiteY5435" fmla="*/ 10368555 w 11761853"/>
              <a:gd name="connsiteX5436" fmla="*/ 10368555 w 11761853"/>
              <a:gd name="connsiteY5436" fmla="*/ 10368555 w 11761853"/>
              <a:gd name="connsiteX5437" fmla="*/ 10368555 w 11761853"/>
              <a:gd name="connsiteY5437" fmla="*/ 10368555 w 11761853"/>
              <a:gd name="connsiteX5438" fmla="*/ 10368555 w 11761853"/>
              <a:gd name="connsiteY5438" fmla="*/ 10368555 w 11761853"/>
              <a:gd name="connsiteX5439" fmla="*/ 10368555 w 11761853"/>
              <a:gd name="connsiteY5439" fmla="*/ 10368555 w 11761853"/>
              <a:gd name="connsiteX5440" fmla="*/ 10368555 w 11761853"/>
              <a:gd name="connsiteY5440" fmla="*/ 10368555 w 11761853"/>
              <a:gd name="connsiteX5441" fmla="*/ 10368555 w 11761853"/>
              <a:gd name="connsiteY5441" fmla="*/ 10368555 w 11761853"/>
              <a:gd name="connsiteX5442" fmla="*/ 10368555 w 11761853"/>
              <a:gd name="connsiteY5442" fmla="*/ 10368555 w 11761853"/>
              <a:gd name="connsiteX5443" fmla="*/ 10368555 w 11761853"/>
              <a:gd name="connsiteY5443" fmla="*/ 10368555 w 11761853"/>
              <a:gd name="connsiteX5444" fmla="*/ 10368555 w 11761853"/>
              <a:gd name="connsiteY5444" fmla="*/ 10368555 w 11761853"/>
              <a:gd name="connsiteX5445" fmla="*/ 10368555 w 11761853"/>
              <a:gd name="connsiteY5445" fmla="*/ 10368555 w 11761853"/>
              <a:gd name="connsiteX5446" fmla="*/ 10368555 w 11761853"/>
              <a:gd name="connsiteY5446" fmla="*/ 10368555 w 11761853"/>
              <a:gd name="connsiteX5447" fmla="*/ 10368555 w 11761853"/>
              <a:gd name="connsiteY5447" fmla="*/ 10368555 w 11761853"/>
              <a:gd name="connsiteX5448" fmla="*/ 10368555 w 11761853"/>
              <a:gd name="connsiteY5448" fmla="*/ 10368555 w 11761853"/>
              <a:gd name="connsiteX5449" fmla="*/ 10368555 w 11761853"/>
              <a:gd name="connsiteY5449" fmla="*/ 10368555 w 11761853"/>
              <a:gd name="connsiteX5450" fmla="*/ 10368555 w 11761853"/>
              <a:gd name="connsiteY5450" fmla="*/ 10368555 w 11761853"/>
              <a:gd name="connsiteX5451" fmla="*/ 10368555 w 11761853"/>
              <a:gd name="connsiteY5451" fmla="*/ 10368555 w 11761853"/>
              <a:gd name="connsiteX5452" fmla="*/ 10368555 w 11761853"/>
              <a:gd name="connsiteY5452" fmla="*/ 10368555 w 11761853"/>
              <a:gd name="connsiteX5453" fmla="*/ 10368555 w 11761853"/>
              <a:gd name="connsiteY5453" fmla="*/ 10368555 w 11761853"/>
              <a:gd name="connsiteX5454" fmla="*/ 10368555 w 11761853"/>
              <a:gd name="connsiteY5454" fmla="*/ 10368555 w 11761853"/>
              <a:gd name="connsiteX5455" fmla="*/ 10368555 w 11761853"/>
              <a:gd name="connsiteY5455" fmla="*/ 10368555 w 11761853"/>
              <a:gd name="connsiteX5456" fmla="*/ 10368555 w 11761853"/>
              <a:gd name="connsiteY5456" fmla="*/ 10368555 w 11761853"/>
              <a:gd name="connsiteX5457" fmla="*/ 10368555 w 11761853"/>
              <a:gd name="connsiteY5457" fmla="*/ 10368555 w 11761853"/>
              <a:gd name="connsiteX5458" fmla="*/ 10368555 w 11761853"/>
              <a:gd name="connsiteY5458" fmla="*/ 10368555 w 11761853"/>
              <a:gd name="connsiteX5459" fmla="*/ 10368555 w 11761853"/>
              <a:gd name="connsiteY5459" fmla="*/ 10368555 w 11761853"/>
              <a:gd name="connsiteX5460" fmla="*/ 10368555 w 11761853"/>
              <a:gd name="connsiteY5460" fmla="*/ 10368555 w 11761853"/>
              <a:gd name="connsiteX5461" fmla="*/ 10368555 w 11761853"/>
              <a:gd name="connsiteY5461" fmla="*/ 10368555 w 11761853"/>
              <a:gd name="connsiteX5462" fmla="*/ 10368555 w 11761853"/>
              <a:gd name="connsiteY5462" fmla="*/ 10368555 w 11761853"/>
              <a:gd name="connsiteX5463" fmla="*/ 10368555 w 11761853"/>
              <a:gd name="connsiteY5463" fmla="*/ 10368555 w 11761853"/>
              <a:gd name="connsiteX5464" fmla="*/ 10368555 w 11761853"/>
              <a:gd name="connsiteY5464" fmla="*/ 10368555 w 11761853"/>
              <a:gd name="connsiteX5465" fmla="*/ 10368555 w 11761853"/>
              <a:gd name="connsiteY5465" fmla="*/ 10368555 w 11761853"/>
              <a:gd name="connsiteX5466" fmla="*/ 10368555 w 11761853"/>
              <a:gd name="connsiteY5466" fmla="*/ 10368555 w 11761853"/>
              <a:gd name="connsiteX5467" fmla="*/ 10368555 w 11761853"/>
              <a:gd name="connsiteY5467" fmla="*/ 10368555 w 11761853"/>
              <a:gd name="connsiteX5468" fmla="*/ 10368555 w 11761853"/>
              <a:gd name="connsiteY5468" fmla="*/ 10368555 w 11761853"/>
              <a:gd name="connsiteX5469" fmla="*/ 10368555 w 11761853"/>
              <a:gd name="connsiteY5469" fmla="*/ 10368555 w 11761853"/>
              <a:gd name="connsiteX5470" fmla="*/ 10368555 w 11761853"/>
              <a:gd name="connsiteY5470" fmla="*/ 10368555 w 11761853"/>
              <a:gd name="connsiteX5471" fmla="*/ 10368555 w 11761853"/>
              <a:gd name="connsiteY5471" fmla="*/ 10368555 w 11761853"/>
              <a:gd name="connsiteX5472" fmla="*/ 10368555 w 11761853"/>
              <a:gd name="connsiteY5472" fmla="*/ 10368555 w 11761853"/>
              <a:gd name="connsiteX5473" fmla="*/ 10368555 w 11761853"/>
              <a:gd name="connsiteY5473" fmla="*/ 10368555 w 11761853"/>
              <a:gd name="connsiteX5474" fmla="*/ 10368555 w 11761853"/>
              <a:gd name="connsiteY5474" fmla="*/ 10368555 w 11761853"/>
              <a:gd name="connsiteX5475" fmla="*/ 10368555 w 11761853"/>
              <a:gd name="connsiteY5475" fmla="*/ 10368555 w 11761853"/>
              <a:gd name="connsiteX5476" fmla="*/ 10368555 w 11761853"/>
              <a:gd name="connsiteY5476" fmla="*/ 10368555 w 11761853"/>
              <a:gd name="connsiteX5477" fmla="*/ 10368555 w 11761853"/>
              <a:gd name="connsiteY5477" fmla="*/ 10368555 w 11761853"/>
              <a:gd name="connsiteX5478" fmla="*/ 10368555 w 11761853"/>
              <a:gd name="connsiteY5478" fmla="*/ 10368555 w 11761853"/>
              <a:gd name="connsiteX5479" fmla="*/ 10368555 w 11761853"/>
              <a:gd name="connsiteY5479" fmla="*/ 10368555 w 11761853"/>
              <a:gd name="connsiteX5480" fmla="*/ 10368555 w 11761853"/>
              <a:gd name="connsiteY5480" fmla="*/ 10368555 w 11761853"/>
              <a:gd name="connsiteX5481" fmla="*/ 10368555 w 11761853"/>
              <a:gd name="connsiteY5481" fmla="*/ 10368555 w 11761853"/>
              <a:gd name="connsiteX5482" fmla="*/ 10368555 w 11761853"/>
              <a:gd name="connsiteY5482" fmla="*/ 10368555 w 11761853"/>
              <a:gd name="connsiteX5483" fmla="*/ 10368555 w 11761853"/>
              <a:gd name="connsiteY5483" fmla="*/ 10368555 w 11761853"/>
              <a:gd name="connsiteX5484" fmla="*/ 10368555 w 11761853"/>
              <a:gd name="connsiteY5484" fmla="*/ 10368555 w 11761853"/>
              <a:gd name="connsiteX5485" fmla="*/ 10368555 w 11761853"/>
              <a:gd name="connsiteY5485" fmla="*/ 10368555 w 11761853"/>
              <a:gd name="connsiteX5486" fmla="*/ 10368555 w 11761853"/>
              <a:gd name="connsiteY5486" fmla="*/ 10368555 w 11761853"/>
              <a:gd name="connsiteX5487" fmla="*/ 10368555 w 11761853"/>
              <a:gd name="connsiteY5487" fmla="*/ 10368555 w 11761853"/>
              <a:gd name="connsiteX5488" fmla="*/ 10368555 w 11761853"/>
              <a:gd name="connsiteY5488" fmla="*/ 10368555 w 11761853"/>
              <a:gd name="connsiteX5489" fmla="*/ 10368555 w 11761853"/>
              <a:gd name="connsiteY5489" fmla="*/ 10368555 w 11761853"/>
              <a:gd name="connsiteX5490" fmla="*/ 10368555 w 11761853"/>
              <a:gd name="connsiteY5490" fmla="*/ 10368555 w 11761853"/>
              <a:gd name="connsiteX5491" fmla="*/ 10368555 w 11761853"/>
              <a:gd name="connsiteY5491" fmla="*/ 10368555 w 11761853"/>
              <a:gd name="connsiteX5492" fmla="*/ 10368555 w 11761853"/>
              <a:gd name="connsiteY5492" fmla="*/ 10368555 w 11761853"/>
              <a:gd name="connsiteX5493" fmla="*/ 10368555 w 11761853"/>
              <a:gd name="connsiteY5493" fmla="*/ 10368555 w 11761853"/>
              <a:gd name="connsiteX5494" fmla="*/ 10368555 w 11761853"/>
              <a:gd name="connsiteY5494" fmla="*/ 10368555 w 11761853"/>
              <a:gd name="connsiteX5495" fmla="*/ 10368555 w 11761853"/>
              <a:gd name="connsiteY5495" fmla="*/ 10368555 w 11761853"/>
              <a:gd name="connsiteX5496" fmla="*/ 10368555 w 11761853"/>
              <a:gd name="connsiteY5496" fmla="*/ 10368555 w 11761853"/>
              <a:gd name="connsiteX5497" fmla="*/ 10368555 w 11761853"/>
              <a:gd name="connsiteY5497" fmla="*/ 10368555 w 11761853"/>
              <a:gd name="connsiteX5498" fmla="*/ 10368555 w 11761853"/>
              <a:gd name="connsiteY5498" fmla="*/ 10368555 w 11761853"/>
              <a:gd name="connsiteX5499" fmla="*/ 10368555 w 11761853"/>
              <a:gd name="connsiteY5499" fmla="*/ 10368555 w 11761853"/>
              <a:gd name="connsiteX5500" fmla="*/ 10368555 w 11761853"/>
              <a:gd name="connsiteY5500" fmla="*/ 10368555 w 11761853"/>
              <a:gd name="connsiteX5501" fmla="*/ 10368555 w 11761853"/>
              <a:gd name="connsiteY5501" fmla="*/ 10368555 w 11761853"/>
              <a:gd name="connsiteX5502" fmla="*/ 10368555 w 11761853"/>
              <a:gd name="connsiteY5502" fmla="*/ 10368555 w 11761853"/>
              <a:gd name="connsiteX5503" fmla="*/ 10368555 w 11761853"/>
              <a:gd name="connsiteY5503" fmla="*/ 10368555 w 11761853"/>
              <a:gd name="connsiteX5504" fmla="*/ 10368555 w 11761853"/>
              <a:gd name="connsiteY5504" fmla="*/ 10368555 w 11761853"/>
              <a:gd name="connsiteX5505" fmla="*/ 10368555 w 11761853"/>
              <a:gd name="connsiteY5505" fmla="*/ 10368555 w 11761853"/>
              <a:gd name="connsiteX5506" fmla="*/ 10368555 w 11761853"/>
              <a:gd name="connsiteY5506" fmla="*/ 10368555 w 11761853"/>
              <a:gd name="connsiteX5507" fmla="*/ 10368555 w 11761853"/>
              <a:gd name="connsiteY5507" fmla="*/ 10368555 w 11761853"/>
              <a:gd name="connsiteX5508" fmla="*/ 10368555 w 11761853"/>
              <a:gd name="connsiteY5508" fmla="*/ 10368555 w 11761853"/>
              <a:gd name="connsiteX5509" fmla="*/ 10368555 w 11761853"/>
              <a:gd name="connsiteY5509" fmla="*/ 10368555 w 11761853"/>
              <a:gd name="connsiteX5510" fmla="*/ 10368555 w 11761853"/>
              <a:gd name="connsiteY5510" fmla="*/ 10368555 w 11761853"/>
              <a:gd name="connsiteX5511" fmla="*/ 10368555 w 11761853"/>
              <a:gd name="connsiteY5511" fmla="*/ 10368555 w 11761853"/>
              <a:gd name="connsiteX5512" fmla="*/ 10368555 w 11761853"/>
              <a:gd name="connsiteY5512" fmla="*/ 10368555 w 11761853"/>
              <a:gd name="connsiteX5513" fmla="*/ 10368555 w 11761853"/>
              <a:gd name="connsiteY5513" fmla="*/ 10368555 w 11761853"/>
              <a:gd name="connsiteX5514" fmla="*/ 10368555 w 11761853"/>
              <a:gd name="connsiteY5514" fmla="*/ 10368555 w 11761853"/>
              <a:gd name="connsiteX5515" fmla="*/ 10368555 w 11761853"/>
              <a:gd name="connsiteY5515" fmla="*/ 10368555 w 11761853"/>
              <a:gd name="connsiteX5516" fmla="*/ 10368555 w 11761853"/>
              <a:gd name="connsiteY5516" fmla="*/ 10368555 w 11761853"/>
              <a:gd name="connsiteX5517" fmla="*/ 10368555 w 11761853"/>
              <a:gd name="connsiteY5517" fmla="*/ 10368555 w 11761853"/>
              <a:gd name="connsiteX5518" fmla="*/ 10368555 w 11761853"/>
              <a:gd name="connsiteY5518" fmla="*/ 10368555 w 11761853"/>
              <a:gd name="connsiteX5519" fmla="*/ 10368555 w 11761853"/>
              <a:gd name="connsiteY5519" fmla="*/ 10368555 w 11761853"/>
              <a:gd name="connsiteX5520" fmla="*/ 10368555 w 11761853"/>
              <a:gd name="connsiteY5520" fmla="*/ 10368555 w 11761853"/>
              <a:gd name="connsiteX5521" fmla="*/ 10368555 w 11761853"/>
              <a:gd name="connsiteY5521" fmla="*/ 10368555 w 11761853"/>
              <a:gd name="connsiteX5522" fmla="*/ 10368555 w 11761853"/>
              <a:gd name="connsiteY5522" fmla="*/ 10368555 w 11761853"/>
              <a:gd name="connsiteX5523" fmla="*/ 10368555 w 11761853"/>
              <a:gd name="connsiteY5523" fmla="*/ 10368555 w 11761853"/>
              <a:gd name="connsiteX5524" fmla="*/ 10368555 w 11761853"/>
              <a:gd name="connsiteY5524" fmla="*/ 10368555 w 11761853"/>
              <a:gd name="connsiteX5525" fmla="*/ 10368555 w 11761853"/>
              <a:gd name="connsiteY5525" fmla="*/ 10368555 w 11761853"/>
              <a:gd name="connsiteX5526" fmla="*/ 10368555 w 11761853"/>
              <a:gd name="connsiteY5526" fmla="*/ 10368555 w 11761853"/>
              <a:gd name="connsiteX5527" fmla="*/ 10368555 w 11761853"/>
              <a:gd name="connsiteY5527" fmla="*/ 10368555 w 11761853"/>
              <a:gd name="connsiteX5528" fmla="*/ 10368555 w 11761853"/>
              <a:gd name="connsiteY5528" fmla="*/ 10368555 w 11761853"/>
              <a:gd name="connsiteX5529" fmla="*/ 10368555 w 11761853"/>
              <a:gd name="connsiteY5529" fmla="*/ 10368555 w 11761853"/>
              <a:gd name="connsiteX5530" fmla="*/ 10368555 w 11761853"/>
              <a:gd name="connsiteY5530" fmla="*/ 10368555 w 11761853"/>
              <a:gd name="connsiteX5531" fmla="*/ 10368555 w 11761853"/>
              <a:gd name="connsiteY5531" fmla="*/ 10368555 w 11761853"/>
              <a:gd name="connsiteX5532" fmla="*/ 10368555 w 11761853"/>
              <a:gd name="connsiteY5532" fmla="*/ 10368555 w 11761853"/>
              <a:gd name="connsiteX5533" fmla="*/ 10368555 w 11761853"/>
              <a:gd name="connsiteY5533" fmla="*/ 10368555 w 11761853"/>
              <a:gd name="connsiteX5534" fmla="*/ 10368555 w 11761853"/>
              <a:gd name="connsiteY5534" fmla="*/ 10368555 w 11761853"/>
              <a:gd name="connsiteX5535" fmla="*/ 10368555 w 11761853"/>
              <a:gd name="connsiteY5535" fmla="*/ 10368555 w 11761853"/>
              <a:gd name="connsiteX5536" fmla="*/ 10368555 w 11761853"/>
              <a:gd name="connsiteY5536" fmla="*/ 10368555 w 11761853"/>
              <a:gd name="connsiteX5537" fmla="*/ 10368555 w 11761853"/>
              <a:gd name="connsiteY5537" fmla="*/ 10368555 w 11761853"/>
              <a:gd name="connsiteX5538" fmla="*/ 10368555 w 11761853"/>
              <a:gd name="connsiteY5538" fmla="*/ 10368555 w 11761853"/>
              <a:gd name="connsiteX5539" fmla="*/ 10368555 w 11761853"/>
              <a:gd name="connsiteY5539" fmla="*/ 10368555 w 11761853"/>
              <a:gd name="connsiteX5540" fmla="*/ 10368555 w 11761853"/>
              <a:gd name="connsiteY5540" fmla="*/ 10368555 w 11761853"/>
              <a:gd name="connsiteX5541" fmla="*/ 10368555 w 11761853"/>
              <a:gd name="connsiteY5541" fmla="*/ 10368555 w 11761853"/>
              <a:gd name="connsiteX5542" fmla="*/ 10368555 w 11761853"/>
              <a:gd name="connsiteY5542" fmla="*/ 10368555 w 11761853"/>
              <a:gd name="connsiteX5543" fmla="*/ 10368555 w 11761853"/>
              <a:gd name="connsiteY5543" fmla="*/ 10368555 w 11761853"/>
              <a:gd name="connsiteX5544" fmla="*/ 10368555 w 11761853"/>
              <a:gd name="connsiteY5544" fmla="*/ 10368555 w 11761853"/>
              <a:gd name="connsiteX5545" fmla="*/ 10368555 w 11761853"/>
              <a:gd name="connsiteY5545" fmla="*/ 10368555 w 11761853"/>
              <a:gd name="connsiteX5546" fmla="*/ 10368555 w 11761853"/>
              <a:gd name="connsiteY5546" fmla="*/ 10368555 w 11761853"/>
              <a:gd name="connsiteX5547" fmla="*/ 10368555 w 11761853"/>
              <a:gd name="connsiteY5547" fmla="*/ 10368555 w 11761853"/>
              <a:gd name="connsiteX5548" fmla="*/ 10368555 w 11761853"/>
              <a:gd name="connsiteY5548" fmla="*/ 10368555 w 11761853"/>
              <a:gd name="connsiteX5549" fmla="*/ 10368555 w 11761853"/>
              <a:gd name="connsiteY5549" fmla="*/ 10368555 w 11761853"/>
              <a:gd name="connsiteX5550" fmla="*/ 10368555 w 11761853"/>
              <a:gd name="connsiteY5550" fmla="*/ 10368555 w 11761853"/>
              <a:gd name="connsiteX5551" fmla="*/ 10368555 w 11761853"/>
              <a:gd name="connsiteY5551" fmla="*/ 10368555 w 11761853"/>
              <a:gd name="connsiteX5552" fmla="*/ 10368555 w 11761853"/>
              <a:gd name="connsiteY5552" fmla="*/ 10368555 w 11761853"/>
              <a:gd name="connsiteX5553" fmla="*/ 10368555 w 11761853"/>
              <a:gd name="connsiteY5553" fmla="*/ 10368555 w 11761853"/>
              <a:gd name="connsiteX5554" fmla="*/ 10368555 w 11761853"/>
              <a:gd name="connsiteY5554" fmla="*/ 10368555 w 11761853"/>
              <a:gd name="connsiteX5555" fmla="*/ 10368555 w 11761853"/>
              <a:gd name="connsiteY5555" fmla="*/ 10368555 w 11761853"/>
              <a:gd name="connsiteX5556" fmla="*/ 10368555 w 11761853"/>
              <a:gd name="connsiteY5556" fmla="*/ 10368555 w 11761853"/>
              <a:gd name="connsiteX5557" fmla="*/ 10368555 w 11761853"/>
              <a:gd name="connsiteY5557" fmla="*/ 10368555 w 11761853"/>
              <a:gd name="connsiteX5558" fmla="*/ 10368555 w 11761853"/>
              <a:gd name="connsiteY5558" fmla="*/ 10368555 w 11761853"/>
              <a:gd name="connsiteX5559" fmla="*/ 10368555 w 11761853"/>
              <a:gd name="connsiteY5559" fmla="*/ 10368555 w 11761853"/>
              <a:gd name="connsiteX5560" fmla="*/ 10368555 w 11761853"/>
              <a:gd name="connsiteY5560" fmla="*/ 10368555 w 11761853"/>
              <a:gd name="connsiteX5561" fmla="*/ 10368555 w 11761853"/>
              <a:gd name="connsiteY5561" fmla="*/ 10368555 w 11761853"/>
              <a:gd name="connsiteX5562" fmla="*/ 10368555 w 11761853"/>
              <a:gd name="connsiteY5562" fmla="*/ 10368555 w 11761853"/>
              <a:gd name="connsiteX5563" fmla="*/ 10368555 w 11761853"/>
              <a:gd name="connsiteY5563" fmla="*/ 10368555 w 11761853"/>
              <a:gd name="connsiteX5564" fmla="*/ 10368555 w 11761853"/>
              <a:gd name="connsiteY5564" fmla="*/ 10368555 w 11761853"/>
              <a:gd name="connsiteX5565" fmla="*/ 10368555 w 11761853"/>
              <a:gd name="connsiteY5565" fmla="*/ 10368555 w 11761853"/>
              <a:gd name="connsiteX5566" fmla="*/ 10368555 w 11761853"/>
              <a:gd name="connsiteY5566" fmla="*/ 10368555 w 11761853"/>
              <a:gd name="connsiteX5567" fmla="*/ 10368555 w 11761853"/>
              <a:gd name="connsiteY5567" fmla="*/ 10368555 w 11761853"/>
              <a:gd name="connsiteX5568" fmla="*/ 10368555 w 11761853"/>
              <a:gd name="connsiteY5568" fmla="*/ 10368555 w 11761853"/>
              <a:gd name="connsiteX5569" fmla="*/ 10368555 w 11761853"/>
              <a:gd name="connsiteY5569" fmla="*/ 10368555 w 11761853"/>
              <a:gd name="connsiteX5570" fmla="*/ 10368555 w 11761853"/>
              <a:gd name="connsiteY5570" fmla="*/ 10368555 w 11761853"/>
              <a:gd name="connsiteX5571" fmla="*/ 10368555 w 11761853"/>
              <a:gd name="connsiteY5571" fmla="*/ 10368555 w 11761853"/>
              <a:gd name="connsiteX5572" fmla="*/ 10368555 w 11761853"/>
              <a:gd name="connsiteY5572" fmla="*/ 10368555 w 11761853"/>
              <a:gd name="connsiteX5573" fmla="*/ 10368555 w 11761853"/>
              <a:gd name="connsiteY5573" fmla="*/ 10368555 w 11761853"/>
              <a:gd name="connsiteX5574" fmla="*/ 10368555 w 11761853"/>
              <a:gd name="connsiteY5574" fmla="*/ 10368555 w 11761853"/>
              <a:gd name="connsiteX5575" fmla="*/ 10368555 w 11761853"/>
              <a:gd name="connsiteY5575" fmla="*/ 10368555 w 11761853"/>
              <a:gd name="connsiteX5576" fmla="*/ 10368555 w 11761853"/>
              <a:gd name="connsiteY5576" fmla="*/ 10368555 w 11761853"/>
              <a:gd name="connsiteX5577" fmla="*/ 10368555 w 11761853"/>
              <a:gd name="connsiteY5577" fmla="*/ 10368555 w 11761853"/>
              <a:gd name="connsiteX5578" fmla="*/ 10368555 w 11761853"/>
              <a:gd name="connsiteY5578" fmla="*/ 10368555 w 11761853"/>
              <a:gd name="connsiteX5579" fmla="*/ 10368555 w 11761853"/>
              <a:gd name="connsiteY5579" fmla="*/ 10368555 w 11761853"/>
              <a:gd name="connsiteX5580" fmla="*/ 10368555 w 11761853"/>
              <a:gd name="connsiteY5580" fmla="*/ 10368555 w 11761853"/>
              <a:gd name="connsiteX5581" fmla="*/ 10368555 w 11761853"/>
              <a:gd name="connsiteY5581" fmla="*/ 10368555 w 11761853"/>
              <a:gd name="connsiteX5582" fmla="*/ 10368555 w 11761853"/>
              <a:gd name="connsiteY5582" fmla="*/ 10368555 w 11761853"/>
              <a:gd name="connsiteX5583" fmla="*/ 10368555 w 11761853"/>
              <a:gd name="connsiteY5583" fmla="*/ 10368555 w 11761853"/>
              <a:gd name="connsiteX5584" fmla="*/ 10368555 w 11761853"/>
              <a:gd name="connsiteY5584" fmla="*/ 10368555 w 11761853"/>
              <a:gd name="connsiteX5585" fmla="*/ 10368555 w 11761853"/>
              <a:gd name="connsiteY5585" fmla="*/ 10368555 w 11761853"/>
              <a:gd name="connsiteX5586" fmla="*/ 10368555 w 11761853"/>
              <a:gd name="connsiteY5586" fmla="*/ 10368555 w 11761853"/>
              <a:gd name="connsiteX5587" fmla="*/ 10368555 w 11761853"/>
              <a:gd name="connsiteY5587" fmla="*/ 10368555 w 11761853"/>
              <a:gd name="connsiteX5588" fmla="*/ 10368555 w 11761853"/>
              <a:gd name="connsiteY5588" fmla="*/ 10368555 w 11761853"/>
              <a:gd name="connsiteX5589" fmla="*/ 10368555 w 11761853"/>
              <a:gd name="connsiteY5589" fmla="*/ 10368555 w 11761853"/>
              <a:gd name="connsiteX5590" fmla="*/ 10368555 w 11761853"/>
              <a:gd name="connsiteY5590" fmla="*/ 10368555 w 11761853"/>
              <a:gd name="connsiteX5591" fmla="*/ 10368555 w 11761853"/>
              <a:gd name="connsiteY5591" fmla="*/ 10368555 w 11761853"/>
              <a:gd name="connsiteX5592" fmla="*/ 10368555 w 11761853"/>
              <a:gd name="connsiteY5592" fmla="*/ 10368555 w 11761853"/>
              <a:gd name="connsiteX5593" fmla="*/ 10368555 w 11761853"/>
              <a:gd name="connsiteY5593" fmla="*/ 10368555 w 11761853"/>
              <a:gd name="connsiteX5594" fmla="*/ 10368555 w 11761853"/>
              <a:gd name="connsiteY5594" fmla="*/ 10368555 w 11761853"/>
              <a:gd name="connsiteX5595" fmla="*/ 10368555 w 11761853"/>
              <a:gd name="connsiteY5595" fmla="*/ 10368555 w 11761853"/>
              <a:gd name="connsiteX5596" fmla="*/ 10368555 w 11761853"/>
              <a:gd name="connsiteY5596" fmla="*/ 10368555 w 11761853"/>
              <a:gd name="connsiteX5597" fmla="*/ 10368555 w 11761853"/>
              <a:gd name="connsiteY5597" fmla="*/ 10368555 w 11761853"/>
              <a:gd name="connsiteX5598" fmla="*/ 10368555 w 11761853"/>
              <a:gd name="connsiteY5598" fmla="*/ 10368555 w 11761853"/>
              <a:gd name="connsiteX5599" fmla="*/ 10368555 w 11761853"/>
              <a:gd name="connsiteY5599" fmla="*/ 10368555 w 11761853"/>
              <a:gd name="connsiteX5600" fmla="*/ 10368555 w 11761853"/>
              <a:gd name="connsiteY5600" fmla="*/ 10368555 w 11761853"/>
              <a:gd name="connsiteX5601" fmla="*/ 10368555 w 11761853"/>
              <a:gd name="connsiteY5601" fmla="*/ 10368555 w 11761853"/>
              <a:gd name="connsiteX5602" fmla="*/ 10368555 w 11761853"/>
              <a:gd name="connsiteY5602" fmla="*/ 10368555 w 11761853"/>
              <a:gd name="connsiteX5603" fmla="*/ 10368555 w 11761853"/>
              <a:gd name="connsiteY5603" fmla="*/ 10368555 w 11761853"/>
              <a:gd name="connsiteX5604" fmla="*/ 10368555 w 11761853"/>
              <a:gd name="connsiteY5604" fmla="*/ 10368555 w 11761853"/>
              <a:gd name="connsiteX5605" fmla="*/ 10368555 w 11761853"/>
              <a:gd name="connsiteY5605" fmla="*/ 10368555 w 11761853"/>
              <a:gd name="connsiteX5606" fmla="*/ 10368555 w 11761853"/>
              <a:gd name="connsiteY5606" fmla="*/ 10368555 w 11761853"/>
              <a:gd name="connsiteX5607" fmla="*/ 10368555 w 11761853"/>
              <a:gd name="connsiteY5607" fmla="*/ 10368555 w 11761853"/>
              <a:gd name="connsiteX5608" fmla="*/ 10368555 w 11761853"/>
              <a:gd name="connsiteY5608" fmla="*/ 10368555 w 11761853"/>
              <a:gd name="connsiteX5609" fmla="*/ 10368555 w 11761853"/>
              <a:gd name="connsiteY5609" fmla="*/ 10368555 w 11761853"/>
              <a:gd name="connsiteX5610" fmla="*/ 10368555 w 11761853"/>
              <a:gd name="connsiteY5610" fmla="*/ 10368555 w 11761853"/>
              <a:gd name="connsiteX5611" fmla="*/ 10368555 w 11761853"/>
              <a:gd name="connsiteY5611" fmla="*/ 10368555 w 11761853"/>
              <a:gd name="connsiteX5612" fmla="*/ 10368555 w 11761853"/>
              <a:gd name="connsiteY5612" fmla="*/ 10368555 w 11761853"/>
              <a:gd name="connsiteX5613" fmla="*/ 10368555 w 11761853"/>
              <a:gd name="connsiteY5613" fmla="*/ 10368555 w 11761853"/>
              <a:gd name="connsiteX5614" fmla="*/ 10368555 w 11761853"/>
              <a:gd name="connsiteY5614" fmla="*/ 10368555 w 11761853"/>
              <a:gd name="connsiteX5615" fmla="*/ 10368555 w 11761853"/>
              <a:gd name="connsiteY5615" fmla="*/ 10368555 w 11761853"/>
              <a:gd name="connsiteX5616" fmla="*/ 10368555 w 11761853"/>
              <a:gd name="connsiteY5616" fmla="*/ 10368555 w 11761853"/>
              <a:gd name="connsiteX5617" fmla="*/ 10368555 w 11761853"/>
              <a:gd name="connsiteY5617" fmla="*/ 10368555 w 11761853"/>
              <a:gd name="connsiteX5618" fmla="*/ 10368555 w 11761853"/>
              <a:gd name="connsiteY5618" fmla="*/ 10368555 w 11761853"/>
              <a:gd name="connsiteX5619" fmla="*/ 10368555 w 11761853"/>
              <a:gd name="connsiteY5619" fmla="*/ 10368555 w 11761853"/>
              <a:gd name="connsiteX5620" fmla="*/ 10368555 w 11761853"/>
              <a:gd name="connsiteY5620" fmla="*/ 10368555 w 11761853"/>
              <a:gd name="connsiteX5621" fmla="*/ 10368555 w 11761853"/>
              <a:gd name="connsiteY5621" fmla="*/ 10368555 w 11761853"/>
              <a:gd name="connsiteX5622" fmla="*/ 10368555 w 11761853"/>
              <a:gd name="connsiteY5622" fmla="*/ 10368555 w 11761853"/>
              <a:gd name="connsiteX5623" fmla="*/ 10368555 w 11761853"/>
              <a:gd name="connsiteY5623" fmla="*/ 10368555 w 11761853"/>
              <a:gd name="connsiteX5624" fmla="*/ 10368555 w 11761853"/>
              <a:gd name="connsiteY5624" fmla="*/ 10368555 w 11761853"/>
              <a:gd name="connsiteX5625" fmla="*/ 10368555 w 11761853"/>
              <a:gd name="connsiteY5625" fmla="*/ 10368555 w 11761853"/>
              <a:gd name="connsiteX5626" fmla="*/ 10368555 w 11761853"/>
              <a:gd name="connsiteY5626" fmla="*/ 10368555 w 11761853"/>
              <a:gd name="connsiteX5627" fmla="*/ 10368555 w 11761853"/>
              <a:gd name="connsiteY5627" fmla="*/ 10368555 w 11761853"/>
              <a:gd name="connsiteX5628" fmla="*/ 10368555 w 11761853"/>
              <a:gd name="connsiteY5628" fmla="*/ 10368555 w 11761853"/>
              <a:gd name="connsiteX5629" fmla="*/ 10368555 w 11761853"/>
              <a:gd name="connsiteY5629" fmla="*/ 10368555 w 11761853"/>
              <a:gd name="connsiteX5630" fmla="*/ 10368555 w 11761853"/>
              <a:gd name="connsiteY5630" fmla="*/ 10368555 w 11761853"/>
              <a:gd name="connsiteX5631" fmla="*/ 10368555 w 11761853"/>
              <a:gd name="connsiteY5631" fmla="*/ 10368555 w 11761853"/>
              <a:gd name="connsiteX5632" fmla="*/ 10368555 w 11761853"/>
              <a:gd name="connsiteY5632" fmla="*/ 10368555 w 11761853"/>
              <a:gd name="connsiteX5633" fmla="*/ 10368555 w 11761853"/>
              <a:gd name="connsiteY5633" fmla="*/ 10368555 w 11761853"/>
              <a:gd name="connsiteX5634" fmla="*/ 10368555 w 11761853"/>
              <a:gd name="connsiteY5634" fmla="*/ 10368555 w 11761853"/>
              <a:gd name="connsiteX5635" fmla="*/ 10368555 w 11761853"/>
              <a:gd name="connsiteY5635" fmla="*/ 10368555 w 11761853"/>
              <a:gd name="connsiteX5636" fmla="*/ 10368555 w 11761853"/>
              <a:gd name="connsiteY5636" fmla="*/ 10368555 w 11761853"/>
              <a:gd name="connsiteX5637" fmla="*/ 10368555 w 11761853"/>
              <a:gd name="connsiteY5637" fmla="*/ 10368555 w 11761853"/>
              <a:gd name="connsiteX5638" fmla="*/ 10368555 w 11761853"/>
              <a:gd name="connsiteY5638" fmla="*/ 10368555 w 11761853"/>
              <a:gd name="connsiteX5639" fmla="*/ 10368555 w 11761853"/>
              <a:gd name="connsiteY5639" fmla="*/ 10368555 w 11761853"/>
              <a:gd name="connsiteX5640" fmla="*/ 10368555 w 11761853"/>
              <a:gd name="connsiteY5640" fmla="*/ 10368555 w 11761853"/>
              <a:gd name="connsiteX5641" fmla="*/ 10368555 w 11761853"/>
              <a:gd name="connsiteY5641" fmla="*/ 10368555 w 11761853"/>
              <a:gd name="connsiteX5642" fmla="*/ 10368555 w 11761853"/>
              <a:gd name="connsiteY5642" fmla="*/ 10368555 w 11761853"/>
              <a:gd name="connsiteX5643" fmla="*/ 10368555 w 11761853"/>
              <a:gd name="connsiteY5643" fmla="*/ 10368555 w 11761853"/>
              <a:gd name="connsiteX5644" fmla="*/ 10368555 w 11761853"/>
              <a:gd name="connsiteY5644" fmla="*/ 10368555 w 11761853"/>
              <a:gd name="connsiteX5645" fmla="*/ 10368555 w 11761853"/>
              <a:gd name="connsiteY5645" fmla="*/ 10368555 w 11761853"/>
              <a:gd name="connsiteX5646" fmla="*/ 10368555 w 11761853"/>
              <a:gd name="connsiteY5646" fmla="*/ 10368555 w 11761853"/>
              <a:gd name="connsiteX5647" fmla="*/ 10368555 w 11761853"/>
              <a:gd name="connsiteY5647" fmla="*/ 10368555 w 11761853"/>
              <a:gd name="connsiteX5648" fmla="*/ 10368555 w 11761853"/>
              <a:gd name="connsiteY5648" fmla="*/ 10368555 w 11761853"/>
              <a:gd name="connsiteX5649" fmla="*/ 10368555 w 11761853"/>
              <a:gd name="connsiteY5649" fmla="*/ 10368555 w 11761853"/>
              <a:gd name="connsiteX5650" fmla="*/ 10368555 w 11761853"/>
              <a:gd name="connsiteY5650" fmla="*/ 10368555 w 11761853"/>
              <a:gd name="connsiteX5651" fmla="*/ 10368555 w 11761853"/>
              <a:gd name="connsiteY5651" fmla="*/ 10368555 w 11761853"/>
              <a:gd name="connsiteX5652" fmla="*/ 10368555 w 11761853"/>
              <a:gd name="connsiteY5652" fmla="*/ 10368555 w 11761853"/>
              <a:gd name="connsiteX5653" fmla="*/ 10368555 w 11761853"/>
              <a:gd name="connsiteY5653" fmla="*/ 10368555 w 11761853"/>
              <a:gd name="connsiteX5654" fmla="*/ 10368555 w 11761853"/>
              <a:gd name="connsiteY5654" fmla="*/ 10368555 w 11761853"/>
              <a:gd name="connsiteX5655" fmla="*/ 10368555 w 11761853"/>
              <a:gd name="connsiteY5655" fmla="*/ 10368555 w 11761853"/>
              <a:gd name="connsiteX5656" fmla="*/ 10368555 w 11761853"/>
              <a:gd name="connsiteY5656" fmla="*/ 10368555 w 11761853"/>
              <a:gd name="connsiteX5657" fmla="*/ 10368555 w 11761853"/>
              <a:gd name="connsiteY5657" fmla="*/ 10368555 w 11761853"/>
              <a:gd name="connsiteX5658" fmla="*/ 10368555 w 11761853"/>
              <a:gd name="connsiteY5658" fmla="*/ 10368555 w 11761853"/>
              <a:gd name="connsiteX5659" fmla="*/ 10368555 w 11761853"/>
              <a:gd name="connsiteY5659" fmla="*/ 10368555 w 11761853"/>
              <a:gd name="connsiteX5660" fmla="*/ 10368555 w 11761853"/>
              <a:gd name="connsiteY5660" fmla="*/ 10368555 w 11761853"/>
              <a:gd name="connsiteX5661" fmla="*/ 10368555 w 11761853"/>
              <a:gd name="connsiteY5661" fmla="*/ 10368555 w 11761853"/>
              <a:gd name="connsiteX5662" fmla="*/ 10368555 w 11761853"/>
              <a:gd name="connsiteY5662" fmla="*/ 10368555 w 11761853"/>
              <a:gd name="connsiteX5663" fmla="*/ 10368555 w 11761853"/>
              <a:gd name="connsiteY5663" fmla="*/ 10368555 w 11761853"/>
              <a:gd name="connsiteX5664" fmla="*/ 10368555 w 11761853"/>
              <a:gd name="connsiteY5664" fmla="*/ 10368555 w 11761853"/>
              <a:gd name="connsiteX5665" fmla="*/ 10368555 w 11761853"/>
              <a:gd name="connsiteY5665" fmla="*/ 10368555 w 11761853"/>
              <a:gd name="connsiteX5666" fmla="*/ 10368555 w 11761853"/>
              <a:gd name="connsiteY5666" fmla="*/ 10368555 w 11761853"/>
              <a:gd name="connsiteX5667" fmla="*/ 10368555 w 11761853"/>
              <a:gd name="connsiteY5667" fmla="*/ 10368555 w 11761853"/>
              <a:gd name="connsiteX5668" fmla="*/ 10368555 w 11761853"/>
              <a:gd name="connsiteY5668" fmla="*/ 10368555 w 11761853"/>
              <a:gd name="connsiteX5669" fmla="*/ 10368555 w 11761853"/>
              <a:gd name="connsiteY5669" fmla="*/ 10368555 w 11761853"/>
              <a:gd name="connsiteX5670" fmla="*/ 10368555 w 11761853"/>
              <a:gd name="connsiteY5670" fmla="*/ 10368555 w 11761853"/>
              <a:gd name="connsiteX5671" fmla="*/ 10368555 w 11761853"/>
              <a:gd name="connsiteY5671" fmla="*/ 10368555 w 11761853"/>
              <a:gd name="connsiteX5672" fmla="*/ 10368555 w 11761853"/>
              <a:gd name="connsiteY5672" fmla="*/ 10368555 w 11761853"/>
              <a:gd name="connsiteX5673" fmla="*/ 10368555 w 11761853"/>
              <a:gd name="connsiteY5673" fmla="*/ 10368555 w 11761853"/>
              <a:gd name="connsiteX5674" fmla="*/ 10368555 w 11761853"/>
              <a:gd name="connsiteY5674" fmla="*/ 10368555 w 11761853"/>
              <a:gd name="connsiteX5675" fmla="*/ 10368555 w 11761853"/>
              <a:gd name="connsiteY5675" fmla="*/ 10368555 w 11761853"/>
              <a:gd name="connsiteX5676" fmla="*/ 10368555 w 11761853"/>
              <a:gd name="connsiteY5676" fmla="*/ 10368555 w 11761853"/>
              <a:gd name="connsiteX5677" fmla="*/ 10368555 w 11761853"/>
              <a:gd name="connsiteY5677" fmla="*/ 10368555 w 11761853"/>
              <a:gd name="connsiteX5678" fmla="*/ 10368555 w 11761853"/>
              <a:gd name="connsiteY5678" fmla="*/ 10368555 w 11761853"/>
              <a:gd name="connsiteX5679" fmla="*/ 10368555 w 11761853"/>
              <a:gd name="connsiteY5679" fmla="*/ 10368555 w 11761853"/>
              <a:gd name="connsiteX5680" fmla="*/ 10368555 w 11761853"/>
              <a:gd name="connsiteY5680" fmla="*/ 10368555 w 11761853"/>
              <a:gd name="connsiteX5681" fmla="*/ 10368555 w 11761853"/>
              <a:gd name="connsiteY5681" fmla="*/ 10368555 w 11761853"/>
              <a:gd name="connsiteX5682" fmla="*/ 10368555 w 11761853"/>
              <a:gd name="connsiteY5682" fmla="*/ 10368555 w 11761853"/>
              <a:gd name="connsiteX5683" fmla="*/ 10368555 w 11761853"/>
              <a:gd name="connsiteY5683" fmla="*/ 10368555 w 11761853"/>
              <a:gd name="connsiteX5684" fmla="*/ 10368555 w 11761853"/>
              <a:gd name="connsiteY5684" fmla="*/ 10368555 w 11761853"/>
              <a:gd name="connsiteX5685" fmla="*/ 10368555 w 11761853"/>
              <a:gd name="connsiteY5685" fmla="*/ 10368555 w 11761853"/>
              <a:gd name="connsiteX5686" fmla="*/ 10368555 w 11761853"/>
              <a:gd name="connsiteY5686" fmla="*/ 10368555 w 11761853"/>
              <a:gd name="connsiteX5687" fmla="*/ 10368555 w 11761853"/>
              <a:gd name="connsiteY5687" fmla="*/ 10368555 w 11761853"/>
              <a:gd name="connsiteX5688" fmla="*/ 10368555 w 11761853"/>
              <a:gd name="connsiteY5688" fmla="*/ 10368555 w 11761853"/>
              <a:gd name="connsiteX5689" fmla="*/ 10368555 w 11761853"/>
              <a:gd name="connsiteY5689" fmla="*/ 10368555 w 11761853"/>
              <a:gd name="connsiteX5690" fmla="*/ 10368555 w 11761853"/>
              <a:gd name="connsiteY5690" fmla="*/ 10368555 w 11761853"/>
              <a:gd name="connsiteX5691" fmla="*/ 10368555 w 11761853"/>
              <a:gd name="connsiteY5691" fmla="*/ 10368555 w 11761853"/>
              <a:gd name="connsiteX5692" fmla="*/ 10368555 w 11761853"/>
              <a:gd name="connsiteY5692" fmla="*/ 10368555 w 11761853"/>
              <a:gd name="connsiteX5693" fmla="*/ 10368555 w 11761853"/>
              <a:gd name="connsiteY5693" fmla="*/ 10368555 w 11761853"/>
              <a:gd name="connsiteX5694" fmla="*/ 10368555 w 11761853"/>
              <a:gd name="connsiteY5694" fmla="*/ 10368555 w 11761853"/>
              <a:gd name="connsiteX5695" fmla="*/ 10368555 w 11761853"/>
              <a:gd name="connsiteY5695" fmla="*/ 10368555 w 11761853"/>
              <a:gd name="connsiteX5696" fmla="*/ 10368555 w 11761853"/>
              <a:gd name="connsiteY5696" fmla="*/ 10368555 w 11761853"/>
              <a:gd name="connsiteX5697" fmla="*/ 10368555 w 11761853"/>
              <a:gd name="connsiteY5697" fmla="*/ 10368555 w 11761853"/>
              <a:gd name="connsiteX5698" fmla="*/ 10368555 w 11761853"/>
              <a:gd name="connsiteY5698" fmla="*/ 10368555 w 11761853"/>
              <a:gd name="connsiteX5699" fmla="*/ 10368555 w 11761853"/>
              <a:gd name="connsiteY5699" fmla="*/ 10368555 w 11761853"/>
              <a:gd name="connsiteX5700" fmla="*/ 10368555 w 11761853"/>
              <a:gd name="connsiteY5700" fmla="*/ 10368555 w 11761853"/>
              <a:gd name="connsiteX5701" fmla="*/ 10368555 w 11761853"/>
              <a:gd name="connsiteY5701" fmla="*/ 10368555 w 11761853"/>
              <a:gd name="connsiteX5702" fmla="*/ 10368555 w 11761853"/>
              <a:gd name="connsiteY5702" fmla="*/ 10368555 w 11761853"/>
              <a:gd name="connsiteX5703" fmla="*/ 10368555 w 11761853"/>
              <a:gd name="connsiteY5703" fmla="*/ 10368555 w 11761853"/>
              <a:gd name="connsiteX5704" fmla="*/ 10368555 w 11761853"/>
              <a:gd name="connsiteY5704" fmla="*/ 10368555 w 11761853"/>
              <a:gd name="connsiteX5705" fmla="*/ 10368555 w 11761853"/>
              <a:gd name="connsiteY5705" fmla="*/ 10368555 w 11761853"/>
              <a:gd name="connsiteX5706" fmla="*/ 10368555 w 11761853"/>
              <a:gd name="connsiteY5706" fmla="*/ 10368555 w 11761853"/>
              <a:gd name="connsiteX5707" fmla="*/ 10368555 w 11761853"/>
              <a:gd name="connsiteY5707" fmla="*/ 10368555 w 11761853"/>
              <a:gd name="connsiteX5708" fmla="*/ 10368555 w 11761853"/>
              <a:gd name="connsiteY5708" fmla="*/ 10368555 w 11761853"/>
              <a:gd name="connsiteX5709" fmla="*/ 10368555 w 11761853"/>
              <a:gd name="connsiteY5709" fmla="*/ 10368555 w 11761853"/>
              <a:gd name="connsiteX5710" fmla="*/ 10368555 w 11761853"/>
              <a:gd name="connsiteY5710" fmla="*/ 10368555 w 11761853"/>
              <a:gd name="connsiteX5711" fmla="*/ 10368555 w 11761853"/>
              <a:gd name="connsiteY5711" fmla="*/ 10368555 w 11761853"/>
              <a:gd name="connsiteX5712" fmla="*/ 10368555 w 11761853"/>
              <a:gd name="connsiteY5712" fmla="*/ 10368555 w 11761853"/>
              <a:gd name="connsiteX5713" fmla="*/ 10368555 w 11761853"/>
              <a:gd name="connsiteY5713" fmla="*/ 10368555 w 11761853"/>
              <a:gd name="connsiteX5714" fmla="*/ 10368555 w 11761853"/>
              <a:gd name="connsiteY5714" fmla="*/ 10368555 w 11761853"/>
              <a:gd name="connsiteX5715" fmla="*/ 10368555 w 11761853"/>
              <a:gd name="connsiteY5715" fmla="*/ 10368555 w 11761853"/>
              <a:gd name="connsiteX5716" fmla="*/ 10368555 w 11761853"/>
              <a:gd name="connsiteY5716" fmla="*/ 10368555 w 11761853"/>
              <a:gd name="connsiteX5717" fmla="*/ 10368555 w 11761853"/>
              <a:gd name="connsiteY5717" fmla="*/ 10368555 w 11761853"/>
              <a:gd name="connsiteX5718" fmla="*/ 10368555 w 11761853"/>
              <a:gd name="connsiteY5718" fmla="*/ 10368555 w 11761853"/>
              <a:gd name="connsiteX5719" fmla="*/ 10368555 w 11761853"/>
              <a:gd name="connsiteY5719" fmla="*/ 10368555 w 11761853"/>
              <a:gd name="connsiteX5720" fmla="*/ 10368555 w 11761853"/>
              <a:gd name="connsiteY5720" fmla="*/ 10368555 w 11761853"/>
              <a:gd name="connsiteX5721" fmla="*/ 10368555 w 11761853"/>
              <a:gd name="connsiteY5721" fmla="*/ 10368555 w 11761853"/>
              <a:gd name="connsiteX5722" fmla="*/ 10368555 w 11761853"/>
              <a:gd name="connsiteY5722" fmla="*/ 10368555 w 11761853"/>
              <a:gd name="connsiteX5723" fmla="*/ 10368555 w 11761853"/>
              <a:gd name="connsiteY5723" fmla="*/ 10368555 w 11761853"/>
              <a:gd name="connsiteX5724" fmla="*/ 10368555 w 11761853"/>
              <a:gd name="connsiteY5724" fmla="*/ 10368555 w 11761853"/>
              <a:gd name="connsiteX5725" fmla="*/ 10368555 w 11761853"/>
              <a:gd name="connsiteY5725" fmla="*/ 10368555 w 11761853"/>
              <a:gd name="connsiteX5726" fmla="*/ 10368555 w 11761853"/>
              <a:gd name="connsiteY5726" fmla="*/ 10368555 w 11761853"/>
              <a:gd name="connsiteX5727" fmla="*/ 10368555 w 11761853"/>
              <a:gd name="connsiteY5727" fmla="*/ 10368555 w 11761853"/>
              <a:gd name="connsiteX5728" fmla="*/ 10368555 w 11761853"/>
              <a:gd name="connsiteY5728" fmla="*/ 10368555 w 11761853"/>
              <a:gd name="connsiteX5729" fmla="*/ 10368555 w 11761853"/>
              <a:gd name="connsiteY5729" fmla="*/ 10368555 w 11761853"/>
              <a:gd name="connsiteX5730" fmla="*/ 10368555 w 11761853"/>
              <a:gd name="connsiteY5730" fmla="*/ 10368555 w 11761853"/>
              <a:gd name="connsiteX5731" fmla="*/ 10368555 w 11761853"/>
              <a:gd name="connsiteY5731" fmla="*/ 10368555 w 11761853"/>
              <a:gd name="connsiteX5732" fmla="*/ 10368555 w 11761853"/>
              <a:gd name="connsiteY5732" fmla="*/ 10368555 w 11761853"/>
              <a:gd name="connsiteX5733" fmla="*/ 10368555 w 11761853"/>
              <a:gd name="connsiteY5733" fmla="*/ 10368555 w 11761853"/>
              <a:gd name="connsiteX5734" fmla="*/ 10368555 w 11761853"/>
              <a:gd name="connsiteY5734" fmla="*/ 10368555 w 11761853"/>
              <a:gd name="connsiteX5735" fmla="*/ 10368555 w 11761853"/>
              <a:gd name="connsiteY5735" fmla="*/ 10368555 w 11761853"/>
              <a:gd name="connsiteX5736" fmla="*/ 10368555 w 11761853"/>
              <a:gd name="connsiteY5736" fmla="*/ 10368555 w 11761853"/>
              <a:gd name="connsiteX5737" fmla="*/ 10368555 w 11761853"/>
              <a:gd name="connsiteY5737" fmla="*/ 10368555 w 11761853"/>
              <a:gd name="connsiteX5738" fmla="*/ 10368555 w 11761853"/>
              <a:gd name="connsiteY5738" fmla="*/ 10368555 w 11761853"/>
              <a:gd name="connsiteX5739" fmla="*/ 10368555 w 11761853"/>
              <a:gd name="connsiteY5739" fmla="*/ 10368555 w 11761853"/>
              <a:gd name="connsiteX5740" fmla="*/ 10368555 w 11761853"/>
              <a:gd name="connsiteY5740" fmla="*/ 10368555 w 11761853"/>
              <a:gd name="connsiteX5741" fmla="*/ 10368555 w 11761853"/>
              <a:gd name="connsiteY5741" fmla="*/ 10368555 w 11761853"/>
              <a:gd name="connsiteX5742" fmla="*/ 10368555 w 11761853"/>
              <a:gd name="connsiteY5742" fmla="*/ 10368555 w 11761853"/>
              <a:gd name="connsiteX5743" fmla="*/ 10368555 w 11761853"/>
              <a:gd name="connsiteY5743" fmla="*/ 10368555 w 11761853"/>
              <a:gd name="connsiteX5744" fmla="*/ 10368555 w 11761853"/>
              <a:gd name="connsiteY5744" fmla="*/ 10368555 w 11761853"/>
              <a:gd name="connsiteX5745" fmla="*/ 10368555 w 11761853"/>
              <a:gd name="connsiteY5745" fmla="*/ 10368555 w 11761853"/>
              <a:gd name="connsiteX5746" fmla="*/ 10368555 w 11761853"/>
              <a:gd name="connsiteY5746" fmla="*/ 10368555 w 11761853"/>
              <a:gd name="connsiteX5747" fmla="*/ 10368555 w 11761853"/>
              <a:gd name="connsiteY5747" fmla="*/ 10368555 w 11761853"/>
              <a:gd name="connsiteX5748" fmla="*/ 10368555 w 11761853"/>
              <a:gd name="connsiteY5748" fmla="*/ 10368555 w 11761853"/>
              <a:gd name="connsiteX5749" fmla="*/ 10368555 w 11761853"/>
              <a:gd name="connsiteY5749" fmla="*/ 10368555 w 11761853"/>
              <a:gd name="connsiteX5750" fmla="*/ 10368555 w 11761853"/>
              <a:gd name="connsiteY5750" fmla="*/ 10368555 w 11761853"/>
              <a:gd name="connsiteX5751" fmla="*/ 10368555 w 11761853"/>
              <a:gd name="connsiteY5751" fmla="*/ 10368555 w 11761853"/>
              <a:gd name="connsiteX5752" fmla="*/ 10368555 w 11761853"/>
              <a:gd name="connsiteY5752" fmla="*/ 10368555 w 11761853"/>
              <a:gd name="connsiteX5753" fmla="*/ 10368555 w 11761853"/>
              <a:gd name="connsiteY5753" fmla="*/ 10368555 w 11761853"/>
              <a:gd name="connsiteX5754" fmla="*/ 10368555 w 11761853"/>
              <a:gd name="connsiteY5754" fmla="*/ 10368555 w 11761853"/>
              <a:gd name="connsiteX5755" fmla="*/ 10368555 w 11761853"/>
              <a:gd name="connsiteY5755" fmla="*/ 10368555 w 11761853"/>
              <a:gd name="connsiteX5756" fmla="*/ 10368555 w 11761853"/>
              <a:gd name="connsiteY5756" fmla="*/ 10368555 w 11761853"/>
              <a:gd name="connsiteX5757" fmla="*/ 10368555 w 11761853"/>
              <a:gd name="connsiteY5757" fmla="*/ 10368555 w 11761853"/>
              <a:gd name="connsiteX5758" fmla="*/ 10368555 w 11761853"/>
              <a:gd name="connsiteY5758" fmla="*/ 10368555 w 11761853"/>
              <a:gd name="connsiteX5759" fmla="*/ 10368555 w 11761853"/>
              <a:gd name="connsiteY5759" fmla="*/ 10368555 w 11761853"/>
              <a:gd name="connsiteX5760" fmla="*/ 10368555 w 11761853"/>
              <a:gd name="connsiteY5760" fmla="*/ 10368555 w 11761853"/>
              <a:gd name="connsiteX5761" fmla="*/ 10368555 w 11761853"/>
              <a:gd name="connsiteY5761" fmla="*/ 10368555 w 11761853"/>
              <a:gd name="connsiteX5762" fmla="*/ 10368555 w 11761853"/>
              <a:gd name="connsiteY5762" fmla="*/ 10368555 w 11761853"/>
              <a:gd name="connsiteX5763" fmla="*/ 10368555 w 11761853"/>
              <a:gd name="connsiteY5763" fmla="*/ 10368555 w 11761853"/>
              <a:gd name="connsiteX5764" fmla="*/ 10368555 w 11761853"/>
              <a:gd name="connsiteY5764" fmla="*/ 10368555 w 11761853"/>
              <a:gd name="connsiteX5765" fmla="*/ 10368555 w 11761853"/>
              <a:gd name="connsiteY5765" fmla="*/ 10368555 w 11761853"/>
              <a:gd name="connsiteX5766" fmla="*/ 10368555 w 11761853"/>
              <a:gd name="connsiteY5766" fmla="*/ 10368555 w 11761853"/>
              <a:gd name="connsiteX5767" fmla="*/ 10368555 w 11761853"/>
              <a:gd name="connsiteY5767" fmla="*/ 10368555 w 11761853"/>
              <a:gd name="connsiteX5768" fmla="*/ 10368555 w 11761853"/>
              <a:gd name="connsiteY5768" fmla="*/ 10368555 w 11761853"/>
              <a:gd name="connsiteX5769" fmla="*/ 10368555 w 11761853"/>
              <a:gd name="connsiteY5769" fmla="*/ 10368555 w 11761853"/>
              <a:gd name="connsiteX5770" fmla="*/ 10368555 w 11761853"/>
              <a:gd name="connsiteY5770" fmla="*/ 10368555 w 11761853"/>
              <a:gd name="connsiteX5771" fmla="*/ 10368555 w 11761853"/>
              <a:gd name="connsiteY5771" fmla="*/ 10368555 w 11761853"/>
              <a:gd name="connsiteX5772" fmla="*/ 10368555 w 11761853"/>
              <a:gd name="connsiteY5772" fmla="*/ 10368555 w 11761853"/>
              <a:gd name="connsiteX5773" fmla="*/ 10368555 w 11761853"/>
              <a:gd name="connsiteY5773" fmla="*/ 10368555 w 11761853"/>
              <a:gd name="connsiteX5774" fmla="*/ 10368555 w 11761853"/>
              <a:gd name="connsiteY5774" fmla="*/ 10368555 w 11761853"/>
              <a:gd name="connsiteX5775" fmla="*/ 10368555 w 11761853"/>
              <a:gd name="connsiteY5775" fmla="*/ 10368555 w 11761853"/>
              <a:gd name="connsiteX5776" fmla="*/ 10368555 w 11761853"/>
              <a:gd name="connsiteY5776" fmla="*/ 10368555 w 11761853"/>
              <a:gd name="connsiteX5777" fmla="*/ 10368555 w 11761853"/>
              <a:gd name="connsiteY5777" fmla="*/ 10368555 w 11761853"/>
              <a:gd name="connsiteX5778" fmla="*/ 10368555 w 11761853"/>
              <a:gd name="connsiteY5778" fmla="*/ 10368555 w 11761853"/>
              <a:gd name="connsiteX5779" fmla="*/ 10368555 w 11761853"/>
              <a:gd name="connsiteY5779" fmla="*/ 10368555 w 11761853"/>
              <a:gd name="connsiteX5780" fmla="*/ 10368555 w 11761853"/>
              <a:gd name="connsiteY5780" fmla="*/ 10368555 w 11761853"/>
              <a:gd name="connsiteX5781" fmla="*/ 10368555 w 11761853"/>
              <a:gd name="connsiteY5781" fmla="*/ 10368555 w 11761853"/>
              <a:gd name="connsiteX5782" fmla="*/ 10368555 w 11761853"/>
              <a:gd name="connsiteY5782" fmla="*/ 10368555 w 11761853"/>
              <a:gd name="connsiteX5783" fmla="*/ 10368555 w 11761853"/>
              <a:gd name="connsiteY5783" fmla="*/ 10368555 w 11761853"/>
              <a:gd name="connsiteX5784" fmla="*/ 10368555 w 11761853"/>
              <a:gd name="connsiteY5784" fmla="*/ 10368555 w 11761853"/>
              <a:gd name="connsiteX5785" fmla="*/ 10368555 w 11761853"/>
              <a:gd name="connsiteY5785" fmla="*/ 10368555 w 11761853"/>
              <a:gd name="connsiteX5786" fmla="*/ 10368555 w 11761853"/>
              <a:gd name="connsiteY5786" fmla="*/ 10368555 w 11761853"/>
              <a:gd name="connsiteX5787" fmla="*/ 10368555 w 11761853"/>
              <a:gd name="connsiteY5787" fmla="*/ 10368555 w 11761853"/>
              <a:gd name="connsiteX5788" fmla="*/ 10368555 w 11761853"/>
              <a:gd name="connsiteY5788" fmla="*/ 10368555 w 11761853"/>
              <a:gd name="connsiteX5789" fmla="*/ 10368555 w 11761853"/>
              <a:gd name="connsiteY5789" fmla="*/ 10368555 w 11761853"/>
              <a:gd name="connsiteX5790" fmla="*/ 10368555 w 11761853"/>
              <a:gd name="connsiteY5790" fmla="*/ 10368555 w 11761853"/>
              <a:gd name="connsiteX5791" fmla="*/ 10368555 w 11761853"/>
              <a:gd name="connsiteY5791" fmla="*/ 10368555 w 11761853"/>
              <a:gd name="connsiteX5792" fmla="*/ 10368555 w 11761853"/>
              <a:gd name="connsiteY5792" fmla="*/ 10368555 w 11761853"/>
              <a:gd name="connsiteX5793" fmla="*/ 10368555 w 11761853"/>
              <a:gd name="connsiteY5793" fmla="*/ 10368555 w 11761853"/>
              <a:gd name="connsiteX5794" fmla="*/ 10368555 w 11761853"/>
              <a:gd name="connsiteY5794" fmla="*/ 10368555 w 11761853"/>
              <a:gd name="connsiteX5795" fmla="*/ 10368555 w 11761853"/>
              <a:gd name="connsiteY5795" fmla="*/ 10368555 w 11761853"/>
              <a:gd name="connsiteX5796" fmla="*/ 10368555 w 11761853"/>
              <a:gd name="connsiteY5796" fmla="*/ 10368555 w 11761853"/>
              <a:gd name="connsiteX5797" fmla="*/ 10368555 w 11761853"/>
              <a:gd name="connsiteY5797" fmla="*/ 10368555 w 11761853"/>
              <a:gd name="connsiteX5798" fmla="*/ 10368555 w 11761853"/>
              <a:gd name="connsiteY5798" fmla="*/ 10368555 w 11761853"/>
              <a:gd name="connsiteX5799" fmla="*/ 10368555 w 11761853"/>
              <a:gd name="connsiteY5799" fmla="*/ 10368555 w 11761853"/>
              <a:gd name="connsiteX5800" fmla="*/ 10368555 w 11761853"/>
              <a:gd name="connsiteY5800" fmla="*/ 10368555 w 11761853"/>
              <a:gd name="connsiteX5801" fmla="*/ 10368555 w 11761853"/>
              <a:gd name="connsiteY5801" fmla="*/ 10368555 w 11761853"/>
              <a:gd name="connsiteX5802" fmla="*/ 10368555 w 11761853"/>
              <a:gd name="connsiteY5802" fmla="*/ 10368555 w 11761853"/>
              <a:gd name="connsiteX5803" fmla="*/ 10368555 w 11761853"/>
              <a:gd name="connsiteY5803" fmla="*/ 10368555 w 11761853"/>
              <a:gd name="connsiteX5804" fmla="*/ 10368555 w 11761853"/>
              <a:gd name="connsiteY5804" fmla="*/ 10368555 w 11761853"/>
              <a:gd name="connsiteX5805" fmla="*/ 10368555 w 11761853"/>
              <a:gd name="connsiteY5805" fmla="*/ 10368555 w 11761853"/>
              <a:gd name="connsiteX5806" fmla="*/ 10368555 w 11761853"/>
              <a:gd name="connsiteY5806" fmla="*/ 10368555 w 11761853"/>
              <a:gd name="connsiteX5807" fmla="*/ 10368555 w 11761853"/>
              <a:gd name="connsiteY5807" fmla="*/ 10368555 w 11761853"/>
              <a:gd name="connsiteX5808" fmla="*/ 10368555 w 11761853"/>
              <a:gd name="connsiteY5808" fmla="*/ 10368555 w 11761853"/>
              <a:gd name="connsiteX5809" fmla="*/ 10368555 w 11761853"/>
              <a:gd name="connsiteY5809" fmla="*/ 10368555 w 11761853"/>
              <a:gd name="connsiteX5810" fmla="*/ 10368555 w 11761853"/>
              <a:gd name="connsiteY5810" fmla="*/ 10368555 w 11761853"/>
              <a:gd name="connsiteX5811" fmla="*/ 10368555 w 11761853"/>
              <a:gd name="connsiteY5811" fmla="*/ 10368555 w 11761853"/>
              <a:gd name="connsiteX5812" fmla="*/ 10368555 w 11761853"/>
              <a:gd name="connsiteY5812" fmla="*/ 10368555 w 11761853"/>
              <a:gd name="connsiteX5813" fmla="*/ 10368555 w 11761853"/>
              <a:gd name="connsiteY5813" fmla="*/ 10368555 w 11761853"/>
              <a:gd name="connsiteX5814" fmla="*/ 10368555 w 11761853"/>
              <a:gd name="connsiteY5814" fmla="*/ 10368555 w 11761853"/>
              <a:gd name="connsiteX5815" fmla="*/ 10368555 w 11761853"/>
              <a:gd name="connsiteY5815" fmla="*/ 10368555 w 11761853"/>
              <a:gd name="connsiteX5816" fmla="*/ 10368555 w 11761853"/>
              <a:gd name="connsiteY5816" fmla="*/ 10368555 w 11761853"/>
              <a:gd name="connsiteX5817" fmla="*/ 10368555 w 11761853"/>
              <a:gd name="connsiteY5817" fmla="*/ 10368555 w 11761853"/>
              <a:gd name="connsiteX5818" fmla="*/ 10368555 w 11761853"/>
              <a:gd name="connsiteY5818" fmla="*/ 10368555 w 11761853"/>
              <a:gd name="connsiteX5819" fmla="*/ 10368555 w 11761853"/>
              <a:gd name="connsiteY5819" fmla="*/ 10368555 w 11761853"/>
              <a:gd name="connsiteX5820" fmla="*/ 10368555 w 11761853"/>
              <a:gd name="connsiteY5820" fmla="*/ 10368555 w 11761853"/>
              <a:gd name="connsiteX5821" fmla="*/ 10368555 w 11761853"/>
              <a:gd name="connsiteY5821" fmla="*/ 10368555 w 11761853"/>
              <a:gd name="connsiteX5822" fmla="*/ 10368555 w 11761853"/>
              <a:gd name="connsiteY5822" fmla="*/ 10368555 w 11761853"/>
              <a:gd name="connsiteX5823" fmla="*/ 10368555 w 11761853"/>
              <a:gd name="connsiteY5823" fmla="*/ 10368555 w 11761853"/>
              <a:gd name="connsiteX5824" fmla="*/ 10368555 w 11761853"/>
              <a:gd name="connsiteY5824" fmla="*/ 10368555 w 11761853"/>
              <a:gd name="connsiteX5825" fmla="*/ 10368555 w 11761853"/>
              <a:gd name="connsiteY5825" fmla="*/ 10368555 w 11761853"/>
              <a:gd name="connsiteX5826" fmla="*/ 10368555 w 11761853"/>
              <a:gd name="connsiteY5826" fmla="*/ 10368555 w 11761853"/>
              <a:gd name="connsiteX5827" fmla="*/ 10368555 w 11761853"/>
              <a:gd name="connsiteY5827" fmla="*/ 10368555 w 11761853"/>
              <a:gd name="connsiteX5828" fmla="*/ 10368555 w 11761853"/>
              <a:gd name="connsiteY5828" fmla="*/ 10368555 w 11761853"/>
              <a:gd name="connsiteX5829" fmla="*/ 10368555 w 11761853"/>
              <a:gd name="connsiteY5829" fmla="*/ 10368555 w 11761853"/>
              <a:gd name="connsiteX5830" fmla="*/ 10368555 w 11761853"/>
              <a:gd name="connsiteY5830" fmla="*/ 10368555 w 11761853"/>
              <a:gd name="connsiteX5831" fmla="*/ 10368555 w 11761853"/>
              <a:gd name="connsiteY5831" fmla="*/ 10368555 w 11761853"/>
              <a:gd name="connsiteX5832" fmla="*/ 10368555 w 11761853"/>
              <a:gd name="connsiteY5832" fmla="*/ 10368555 w 11761853"/>
              <a:gd name="connsiteX5833" fmla="*/ 10368555 w 11761853"/>
              <a:gd name="connsiteY5833" fmla="*/ 10368555 w 11761853"/>
              <a:gd name="connsiteX5834" fmla="*/ 10368555 w 11761853"/>
              <a:gd name="connsiteY5834" fmla="*/ 10368555 w 11761853"/>
              <a:gd name="connsiteX5835" fmla="*/ 10368555 w 11761853"/>
              <a:gd name="connsiteY5835" fmla="*/ 10368555 w 11761853"/>
              <a:gd name="connsiteX5836" fmla="*/ 10368555 w 11761853"/>
              <a:gd name="connsiteY5836" fmla="*/ 10368555 w 11761853"/>
              <a:gd name="connsiteX5837" fmla="*/ 10368555 w 11761853"/>
              <a:gd name="connsiteY5837" fmla="*/ 10368555 w 11761853"/>
              <a:gd name="connsiteX5838" fmla="*/ 10368555 w 11761853"/>
              <a:gd name="connsiteY5838" fmla="*/ 10368555 w 11761853"/>
              <a:gd name="connsiteX5839" fmla="*/ 10368555 w 11761853"/>
              <a:gd name="connsiteY5839" fmla="*/ 10368555 w 11761853"/>
              <a:gd name="connsiteX5840" fmla="*/ 10368555 w 11761853"/>
              <a:gd name="connsiteY5840" fmla="*/ 10368555 w 11761853"/>
              <a:gd name="connsiteX5841" fmla="*/ 10368555 w 11761853"/>
              <a:gd name="connsiteY5841" fmla="*/ 10368555 w 11761853"/>
              <a:gd name="connsiteX5842" fmla="*/ 10368555 w 11761853"/>
              <a:gd name="connsiteY5842" fmla="*/ 10368555 w 11761853"/>
              <a:gd name="connsiteX5843" fmla="*/ 10368555 w 11761853"/>
              <a:gd name="connsiteY5843" fmla="*/ 10368555 w 11761853"/>
              <a:gd name="connsiteX5844" fmla="*/ 10368555 w 11761853"/>
              <a:gd name="connsiteY5844" fmla="*/ 10368555 w 11761853"/>
              <a:gd name="connsiteX5845" fmla="*/ 10368555 w 11761853"/>
              <a:gd name="connsiteY5845" fmla="*/ 10368555 w 11761853"/>
              <a:gd name="connsiteX5846" fmla="*/ 10368555 w 11761853"/>
              <a:gd name="connsiteY5846" fmla="*/ 10368555 w 11761853"/>
              <a:gd name="connsiteX5847" fmla="*/ 10368555 w 11761853"/>
              <a:gd name="connsiteY5847" fmla="*/ 10368555 w 11761853"/>
              <a:gd name="connsiteX5848" fmla="*/ 10368555 w 11761853"/>
              <a:gd name="connsiteY5848" fmla="*/ 10368555 w 11761853"/>
              <a:gd name="connsiteX5849" fmla="*/ 10368555 w 11761853"/>
              <a:gd name="connsiteY5849" fmla="*/ 10368555 w 11761853"/>
              <a:gd name="connsiteX5850" fmla="*/ 10368555 w 11761853"/>
              <a:gd name="connsiteY5850" fmla="*/ 10368555 w 11761853"/>
              <a:gd name="connsiteX5851" fmla="*/ 10368555 w 11761853"/>
              <a:gd name="connsiteY5851" fmla="*/ 10368555 w 11761853"/>
              <a:gd name="connsiteX5852" fmla="*/ 10368555 w 11761853"/>
              <a:gd name="connsiteY5852" fmla="*/ 10368555 w 11761853"/>
              <a:gd name="connsiteX5853" fmla="*/ 10368555 w 11761853"/>
              <a:gd name="connsiteY5853" fmla="*/ 10368555 w 11761853"/>
              <a:gd name="connsiteX5854" fmla="*/ 10368555 w 11761853"/>
              <a:gd name="connsiteY5854" fmla="*/ 10368555 w 11761853"/>
              <a:gd name="connsiteX5855" fmla="*/ 10368555 w 11761853"/>
              <a:gd name="connsiteY5855" fmla="*/ 10368555 w 11761853"/>
              <a:gd name="connsiteX5856" fmla="*/ 10368555 w 11761853"/>
              <a:gd name="connsiteY5856" fmla="*/ 10368555 w 11761853"/>
              <a:gd name="connsiteX5857" fmla="*/ 10368555 w 11761853"/>
              <a:gd name="connsiteY5857" fmla="*/ 10368555 w 11761853"/>
              <a:gd name="connsiteX5858" fmla="*/ 10368555 w 11761853"/>
              <a:gd name="connsiteY5858" fmla="*/ 10368555 w 11761853"/>
              <a:gd name="connsiteX5859" fmla="*/ 10368555 w 11761853"/>
              <a:gd name="connsiteY5859" fmla="*/ 10368555 w 11761853"/>
              <a:gd name="connsiteX5860" fmla="*/ 10368555 w 11761853"/>
              <a:gd name="connsiteY5860" fmla="*/ 10368555 w 11761853"/>
              <a:gd name="connsiteX5861" fmla="*/ 10368555 w 11761853"/>
              <a:gd name="connsiteY5861" fmla="*/ 10368555 w 11761853"/>
              <a:gd name="connsiteX5862" fmla="*/ 10368555 w 11761853"/>
              <a:gd name="connsiteY5862" fmla="*/ 10368555 w 11761853"/>
              <a:gd name="connsiteX5863" fmla="*/ 10368555 w 11761853"/>
              <a:gd name="connsiteY5863" fmla="*/ 10368555 w 11761853"/>
              <a:gd name="connsiteX5864" fmla="*/ 10368555 w 11761853"/>
              <a:gd name="connsiteY5864" fmla="*/ 10368555 w 11761853"/>
              <a:gd name="connsiteX5865" fmla="*/ 10368555 w 11761853"/>
              <a:gd name="connsiteY5865" fmla="*/ 10368555 w 11761853"/>
              <a:gd name="connsiteX5866" fmla="*/ 10368555 w 11761853"/>
              <a:gd name="connsiteY5866" fmla="*/ 10368555 w 11761853"/>
              <a:gd name="connsiteX5867" fmla="*/ 10368555 w 11761853"/>
              <a:gd name="connsiteY5867" fmla="*/ 10368555 w 11761853"/>
              <a:gd name="connsiteX5868" fmla="*/ 10368555 w 11761853"/>
              <a:gd name="connsiteY5868" fmla="*/ 10368555 w 11761853"/>
              <a:gd name="connsiteX5869" fmla="*/ 10368555 w 11761853"/>
              <a:gd name="connsiteY5869" fmla="*/ 10368555 w 11761853"/>
              <a:gd name="connsiteX5870" fmla="*/ 10368555 w 11761853"/>
              <a:gd name="connsiteY5870" fmla="*/ 10368555 w 11761853"/>
              <a:gd name="connsiteX5871" fmla="*/ 10368555 w 11761853"/>
              <a:gd name="connsiteY5871" fmla="*/ 10368555 w 11761853"/>
              <a:gd name="connsiteX5872" fmla="*/ 10368555 w 11761853"/>
              <a:gd name="connsiteY5872" fmla="*/ 10368555 w 11761853"/>
              <a:gd name="connsiteX5873" fmla="*/ 10368555 w 11761853"/>
              <a:gd name="connsiteY5873" fmla="*/ 10368555 w 11761853"/>
              <a:gd name="connsiteX5874" fmla="*/ 10368555 w 11761853"/>
              <a:gd name="connsiteY5874" fmla="*/ 10368555 w 11761853"/>
              <a:gd name="connsiteX5875" fmla="*/ 10368555 w 11761853"/>
              <a:gd name="connsiteY5875" fmla="*/ 10368555 w 11761853"/>
              <a:gd name="connsiteX5876" fmla="*/ 10368555 w 11761853"/>
              <a:gd name="connsiteY5876" fmla="*/ 10368555 w 11761853"/>
              <a:gd name="connsiteX5877" fmla="*/ 10368555 w 11761853"/>
              <a:gd name="connsiteY5877" fmla="*/ 10368555 w 11761853"/>
              <a:gd name="connsiteX5878" fmla="*/ 10368555 w 11761853"/>
              <a:gd name="connsiteY5878" fmla="*/ 10368555 w 11761853"/>
              <a:gd name="connsiteX5879" fmla="*/ 10368555 w 11761853"/>
              <a:gd name="connsiteY5879" fmla="*/ 10368555 w 11761853"/>
              <a:gd name="connsiteX5880" fmla="*/ 10368555 w 11761853"/>
              <a:gd name="connsiteY5880" fmla="*/ 10368555 w 11761853"/>
              <a:gd name="connsiteX5881" fmla="*/ 10368555 w 11761853"/>
              <a:gd name="connsiteY5881" fmla="*/ 10368555 w 11761853"/>
              <a:gd name="connsiteX5882" fmla="*/ 10368555 w 11761853"/>
              <a:gd name="connsiteY5882" fmla="*/ 10368555 w 11761853"/>
              <a:gd name="connsiteX5883" fmla="*/ 10368555 w 11761853"/>
              <a:gd name="connsiteY5883" fmla="*/ 10368555 w 11761853"/>
              <a:gd name="connsiteX5884" fmla="*/ 10368555 w 11761853"/>
              <a:gd name="connsiteY5884" fmla="*/ 10368555 w 11761853"/>
              <a:gd name="connsiteX5885" fmla="*/ 10368555 w 11761853"/>
              <a:gd name="connsiteY5885" fmla="*/ 10368555 w 11761853"/>
              <a:gd name="connsiteX5886" fmla="*/ 10368555 w 11761853"/>
              <a:gd name="connsiteY5886" fmla="*/ 10368555 w 11761853"/>
              <a:gd name="connsiteX5887" fmla="*/ 10368555 w 11761853"/>
              <a:gd name="connsiteY5887" fmla="*/ 10368555 w 11761853"/>
              <a:gd name="connsiteX5888" fmla="*/ 10368555 w 11761853"/>
              <a:gd name="connsiteY5888" fmla="*/ 10368555 w 11761853"/>
              <a:gd name="connsiteX5889" fmla="*/ 10368555 w 11761853"/>
              <a:gd name="connsiteY5889" fmla="*/ 10368555 w 11761853"/>
              <a:gd name="connsiteX5890" fmla="*/ 10368555 w 11761853"/>
              <a:gd name="connsiteY5890" fmla="*/ 10368555 w 11761853"/>
              <a:gd name="connsiteX5891" fmla="*/ 10368555 w 11761853"/>
              <a:gd name="connsiteY5891" fmla="*/ 10368555 w 11761853"/>
              <a:gd name="connsiteX5892" fmla="*/ 10368555 w 11761853"/>
              <a:gd name="connsiteY5892" fmla="*/ 10368555 w 11761853"/>
              <a:gd name="connsiteX5893" fmla="*/ 10368555 w 11761853"/>
              <a:gd name="connsiteY5893" fmla="*/ 10368555 w 11761853"/>
              <a:gd name="connsiteX5894" fmla="*/ 10368555 w 11761853"/>
              <a:gd name="connsiteY5894" fmla="*/ 10368555 w 11761853"/>
              <a:gd name="connsiteX5895" fmla="*/ 10368555 w 11761853"/>
              <a:gd name="connsiteY5895" fmla="*/ 10368555 w 11761853"/>
              <a:gd name="connsiteX5896" fmla="*/ 10368555 w 11761853"/>
              <a:gd name="connsiteY5896" fmla="*/ 10368555 w 11761853"/>
              <a:gd name="connsiteX5897" fmla="*/ 10368555 w 11761853"/>
              <a:gd name="connsiteY5897" fmla="*/ 10368555 w 11761853"/>
              <a:gd name="connsiteX5898" fmla="*/ 10368555 w 11761853"/>
              <a:gd name="connsiteY5898" fmla="*/ 10368555 w 11761853"/>
              <a:gd name="connsiteX5899" fmla="*/ 10368555 w 11761853"/>
              <a:gd name="connsiteY5899" fmla="*/ 10368555 w 11761853"/>
              <a:gd name="connsiteX5900" fmla="*/ 10368555 w 11761853"/>
              <a:gd name="connsiteY5900" fmla="*/ 10368555 w 11761853"/>
              <a:gd name="connsiteX5901" fmla="*/ 10368555 w 11761853"/>
              <a:gd name="connsiteY5901" fmla="*/ 10368555 w 11761853"/>
              <a:gd name="connsiteX5902" fmla="*/ 10368555 w 11761853"/>
              <a:gd name="connsiteY5902" fmla="*/ 10368555 w 11761853"/>
              <a:gd name="connsiteX5903" fmla="*/ 10368555 w 11761853"/>
              <a:gd name="connsiteY5903" fmla="*/ 10368555 w 11761853"/>
              <a:gd name="connsiteX5904" fmla="*/ 10368555 w 11761853"/>
              <a:gd name="connsiteY5904" fmla="*/ 10368555 w 11761853"/>
              <a:gd name="connsiteX5905" fmla="*/ 10368555 w 11761853"/>
              <a:gd name="connsiteY5905" fmla="*/ 10368555 w 11761853"/>
              <a:gd name="connsiteX5906" fmla="*/ 10368555 w 11761853"/>
              <a:gd name="connsiteY5906" fmla="*/ 10368555 w 11761853"/>
              <a:gd name="connsiteX5907" fmla="*/ 10368555 w 11761853"/>
              <a:gd name="connsiteY5907" fmla="*/ 10368555 w 11761853"/>
              <a:gd name="connsiteX5908" fmla="*/ 10368555 w 11761853"/>
              <a:gd name="connsiteY5908" fmla="*/ 10368555 w 11761853"/>
              <a:gd name="connsiteX5909" fmla="*/ 10368555 w 11761853"/>
              <a:gd name="connsiteY5909" fmla="*/ 10368555 w 11761853"/>
              <a:gd name="connsiteX5910" fmla="*/ 10368555 w 11761853"/>
              <a:gd name="connsiteY5910" fmla="*/ 10368555 w 11761853"/>
              <a:gd name="connsiteX5911" fmla="*/ 10368555 w 11761853"/>
              <a:gd name="connsiteY5911" fmla="*/ 10368555 w 11761853"/>
              <a:gd name="connsiteX5912" fmla="*/ 10368555 w 11761853"/>
              <a:gd name="connsiteY5912" fmla="*/ 10368555 w 11761853"/>
              <a:gd name="connsiteX5913" fmla="*/ 10368555 w 11761853"/>
              <a:gd name="connsiteY5913" fmla="*/ 10368555 w 11761853"/>
              <a:gd name="connsiteX5914" fmla="*/ 10368555 w 11761853"/>
              <a:gd name="connsiteY5914" fmla="*/ 10368555 w 11761853"/>
              <a:gd name="connsiteX5915" fmla="*/ 10368555 w 11761853"/>
              <a:gd name="connsiteY5915" fmla="*/ 10368555 w 11761853"/>
              <a:gd name="connsiteX5916" fmla="*/ 10368555 w 11761853"/>
              <a:gd name="connsiteY5916" fmla="*/ 10368555 w 11761853"/>
              <a:gd name="connsiteX5917" fmla="*/ 10368555 w 11761853"/>
              <a:gd name="connsiteY5917" fmla="*/ 10368555 w 11761853"/>
              <a:gd name="connsiteX5918" fmla="*/ 10368555 w 11761853"/>
              <a:gd name="connsiteY5918" fmla="*/ 10368555 w 11761853"/>
              <a:gd name="connsiteX5919" fmla="*/ 10368555 w 11761853"/>
              <a:gd name="connsiteY5919" fmla="*/ 10368555 w 11761853"/>
              <a:gd name="connsiteX5920" fmla="*/ 10368555 w 11761853"/>
              <a:gd name="connsiteY5920" fmla="*/ 10368555 w 11761853"/>
              <a:gd name="connsiteX5921" fmla="*/ 10368555 w 11761853"/>
              <a:gd name="connsiteY5921" fmla="*/ 10368555 w 11761853"/>
              <a:gd name="connsiteX5922" fmla="*/ 10368555 w 11761853"/>
              <a:gd name="connsiteY5922" fmla="*/ 10368555 w 11761853"/>
              <a:gd name="connsiteX5923" fmla="*/ 10368555 w 11761853"/>
              <a:gd name="connsiteY5923" fmla="*/ 10368555 w 11761853"/>
              <a:gd name="connsiteX5924" fmla="*/ 10368555 w 11761853"/>
              <a:gd name="connsiteY5924" fmla="*/ 10368555 w 11761853"/>
              <a:gd name="connsiteX5925" fmla="*/ 10368555 w 11761853"/>
              <a:gd name="connsiteY5925" fmla="*/ 10368555 w 11761853"/>
              <a:gd name="connsiteX5926" fmla="*/ 10368555 w 11761853"/>
              <a:gd name="connsiteY5926" fmla="*/ 10368555 w 11761853"/>
              <a:gd name="connsiteX5927" fmla="*/ 10368555 w 11761853"/>
              <a:gd name="connsiteY5927" fmla="*/ 10368555 w 11761853"/>
              <a:gd name="connsiteX5928" fmla="*/ 10368555 w 11761853"/>
              <a:gd name="connsiteY5928" fmla="*/ 10368555 w 11761853"/>
              <a:gd name="connsiteX5929" fmla="*/ 10368555 w 11761853"/>
              <a:gd name="connsiteY5929" fmla="*/ 10368555 w 11761853"/>
              <a:gd name="connsiteX5930" fmla="*/ 10368555 w 11761853"/>
              <a:gd name="connsiteY5930" fmla="*/ 10368555 w 11761853"/>
              <a:gd name="connsiteX5931" fmla="*/ 10368555 w 11761853"/>
              <a:gd name="connsiteY5931" fmla="*/ 10368555 w 11761853"/>
              <a:gd name="connsiteX5932" fmla="*/ 10368555 w 11761853"/>
              <a:gd name="connsiteY5932" fmla="*/ 10368555 w 11761853"/>
              <a:gd name="connsiteX5933" fmla="*/ 10368555 w 11761853"/>
              <a:gd name="connsiteY5933" fmla="*/ 10368555 w 11761853"/>
              <a:gd name="connsiteX5934" fmla="*/ 10368555 w 11761853"/>
              <a:gd name="connsiteY5934" fmla="*/ 10368555 w 11761853"/>
              <a:gd name="connsiteX5935" fmla="*/ 10368555 w 11761853"/>
              <a:gd name="connsiteY5935" fmla="*/ 10368555 w 11761853"/>
              <a:gd name="connsiteX5936" fmla="*/ 10368555 w 11761853"/>
              <a:gd name="connsiteY5936" fmla="*/ 10368555 w 11761853"/>
              <a:gd name="connsiteX5937" fmla="*/ 10368555 w 11761853"/>
              <a:gd name="connsiteY5937" fmla="*/ 10368555 w 11761853"/>
              <a:gd name="connsiteX5938" fmla="*/ 10368555 w 11761853"/>
              <a:gd name="connsiteY5938" fmla="*/ 10368555 w 11761853"/>
              <a:gd name="connsiteX5939" fmla="*/ 10368555 w 11761853"/>
              <a:gd name="connsiteY5939" fmla="*/ 10368555 w 11761853"/>
              <a:gd name="connsiteX5940" fmla="*/ 10368555 w 11761853"/>
              <a:gd name="connsiteY5940" fmla="*/ 10368555 w 11761853"/>
              <a:gd name="connsiteX5941" fmla="*/ 10368555 w 11761853"/>
              <a:gd name="connsiteY5941" fmla="*/ 10368555 w 11761853"/>
              <a:gd name="connsiteX5942" fmla="*/ 10368555 w 11761853"/>
              <a:gd name="connsiteY5942" fmla="*/ 10368555 w 11761853"/>
              <a:gd name="connsiteX5943" fmla="*/ 10368555 w 11761853"/>
              <a:gd name="connsiteY5943" fmla="*/ 10368555 w 11761853"/>
              <a:gd name="connsiteX5944" fmla="*/ 10368555 w 11761853"/>
              <a:gd name="connsiteY5944" fmla="*/ 10368555 w 11761853"/>
              <a:gd name="connsiteX5945" fmla="*/ 10368555 w 11761853"/>
              <a:gd name="connsiteY5945" fmla="*/ 10368555 w 11761853"/>
              <a:gd name="connsiteX5946" fmla="*/ 10368555 w 11761853"/>
              <a:gd name="connsiteY5946" fmla="*/ 10368555 w 11761853"/>
              <a:gd name="connsiteX5947" fmla="*/ 10368555 w 11761853"/>
              <a:gd name="connsiteY5947" fmla="*/ 10368555 w 11761853"/>
              <a:gd name="connsiteX5948" fmla="*/ 10368555 w 11761853"/>
              <a:gd name="connsiteY5948" fmla="*/ 10368555 w 11761853"/>
              <a:gd name="connsiteX5949" fmla="*/ 10368555 w 11761853"/>
              <a:gd name="connsiteY5949" fmla="*/ 10368555 w 11761853"/>
              <a:gd name="connsiteX5950" fmla="*/ 10368555 w 11761853"/>
              <a:gd name="connsiteY5950" fmla="*/ 10368555 w 11761853"/>
              <a:gd name="connsiteX5951" fmla="*/ 10368555 w 11761853"/>
              <a:gd name="connsiteY5951" fmla="*/ 10368555 w 11761853"/>
              <a:gd name="connsiteX5952" fmla="*/ 10368555 w 11761853"/>
              <a:gd name="connsiteY5952" fmla="*/ 10368555 w 11761853"/>
              <a:gd name="connsiteX5953" fmla="*/ 10368555 w 11761853"/>
              <a:gd name="connsiteY5953" fmla="*/ 10368555 w 11761853"/>
              <a:gd name="connsiteX5954" fmla="*/ 10368555 w 11761853"/>
              <a:gd name="connsiteY5954" fmla="*/ 10368555 w 11761853"/>
              <a:gd name="connsiteX5955" fmla="*/ 10368555 w 11761853"/>
              <a:gd name="connsiteY5955" fmla="*/ 10368555 w 11761853"/>
              <a:gd name="connsiteX5956" fmla="*/ 10368555 w 11761853"/>
              <a:gd name="connsiteY5956" fmla="*/ 10368555 w 11761853"/>
              <a:gd name="connsiteX5957" fmla="*/ 10368555 w 11761853"/>
              <a:gd name="connsiteY5957" fmla="*/ 10368555 w 11761853"/>
              <a:gd name="connsiteX5958" fmla="*/ 10368555 w 11761853"/>
              <a:gd name="connsiteY5958" fmla="*/ 10368555 w 11761853"/>
              <a:gd name="connsiteX5959" fmla="*/ 10368555 w 11761853"/>
              <a:gd name="connsiteY5959" fmla="*/ 10368555 w 11761853"/>
              <a:gd name="connsiteX5960" fmla="*/ 10368555 w 11761853"/>
              <a:gd name="connsiteY5960" fmla="*/ 10368555 w 11761853"/>
              <a:gd name="connsiteX5961" fmla="*/ 10368555 w 11761853"/>
              <a:gd name="connsiteY5961" fmla="*/ 10368555 w 11761853"/>
              <a:gd name="connsiteX5962" fmla="*/ 10368555 w 11761853"/>
              <a:gd name="connsiteY5962" fmla="*/ 10368555 w 11761853"/>
              <a:gd name="connsiteX5963" fmla="*/ 10368555 w 11761853"/>
              <a:gd name="connsiteY5963" fmla="*/ 10368555 w 11761853"/>
              <a:gd name="connsiteX5964" fmla="*/ 10368555 w 11761853"/>
              <a:gd name="connsiteY5964" fmla="*/ 10368555 w 11761853"/>
              <a:gd name="connsiteX5965" fmla="*/ 10368555 w 11761853"/>
              <a:gd name="connsiteY5965" fmla="*/ 10368555 w 11761853"/>
              <a:gd name="connsiteX5966" fmla="*/ 10368555 w 11761853"/>
              <a:gd name="connsiteY5966" fmla="*/ 10368555 w 11761853"/>
              <a:gd name="connsiteX5967" fmla="*/ 10368555 w 11761853"/>
              <a:gd name="connsiteY5967" fmla="*/ 10368555 w 11761853"/>
              <a:gd name="connsiteX5968" fmla="*/ 10368555 w 11761853"/>
              <a:gd name="connsiteY5968" fmla="*/ 10368555 w 11761853"/>
              <a:gd name="connsiteX5969" fmla="*/ 10368555 w 11761853"/>
              <a:gd name="connsiteY5969" fmla="*/ 10368555 w 11761853"/>
              <a:gd name="connsiteX5970" fmla="*/ 10368555 w 11761853"/>
              <a:gd name="connsiteY5970" fmla="*/ 10368555 w 11761853"/>
              <a:gd name="connsiteX5971" fmla="*/ 10368555 w 11761853"/>
              <a:gd name="connsiteY5971" fmla="*/ 10368555 w 11761853"/>
              <a:gd name="connsiteX5972" fmla="*/ 10368555 w 11761853"/>
              <a:gd name="connsiteY5972" fmla="*/ 10368555 w 11761853"/>
              <a:gd name="connsiteX5973" fmla="*/ 10368555 w 11761853"/>
              <a:gd name="connsiteY5973" fmla="*/ 10368555 w 11761853"/>
              <a:gd name="connsiteX5974" fmla="*/ 10368555 w 11761853"/>
              <a:gd name="connsiteY5974" fmla="*/ 10368555 w 11761853"/>
              <a:gd name="connsiteX5975" fmla="*/ 10368555 w 11761853"/>
              <a:gd name="connsiteY5975" fmla="*/ 10368555 w 11761853"/>
              <a:gd name="connsiteX5976" fmla="*/ 10368555 w 11761853"/>
              <a:gd name="connsiteY5976" fmla="*/ 10368555 w 11761853"/>
              <a:gd name="connsiteX5977" fmla="*/ 10368555 w 11761853"/>
              <a:gd name="connsiteY5977" fmla="*/ 10368555 w 11761853"/>
              <a:gd name="connsiteX5978" fmla="*/ 10368555 w 11761853"/>
              <a:gd name="connsiteY5978" fmla="*/ 10368555 w 11761853"/>
              <a:gd name="connsiteX5979" fmla="*/ 10368555 w 11761853"/>
              <a:gd name="connsiteY5979" fmla="*/ 10368555 w 11761853"/>
              <a:gd name="connsiteX5980" fmla="*/ 10368555 w 11761853"/>
              <a:gd name="connsiteY5980" fmla="*/ 10368555 w 11761853"/>
              <a:gd name="connsiteX5981" fmla="*/ 10368555 w 11761853"/>
              <a:gd name="connsiteY5981" fmla="*/ 10368555 w 11761853"/>
              <a:gd name="connsiteX5982" fmla="*/ 10368555 w 11761853"/>
              <a:gd name="connsiteY5982" fmla="*/ 10368555 w 11761853"/>
              <a:gd name="connsiteX5983" fmla="*/ 10368555 w 11761853"/>
              <a:gd name="connsiteY5983" fmla="*/ 10368555 w 11761853"/>
              <a:gd name="connsiteX5984" fmla="*/ 10368555 w 11761853"/>
              <a:gd name="connsiteY5984" fmla="*/ 10368555 w 11761853"/>
              <a:gd name="connsiteX5985" fmla="*/ 10368555 w 11761853"/>
              <a:gd name="connsiteY5985" fmla="*/ 10368555 w 11761853"/>
              <a:gd name="connsiteX5986" fmla="*/ 10368555 w 11761853"/>
              <a:gd name="connsiteY5986" fmla="*/ 10368555 w 11761853"/>
              <a:gd name="connsiteX5987" fmla="*/ 10368555 w 11761853"/>
              <a:gd name="connsiteY5987" fmla="*/ 10368555 w 11761853"/>
              <a:gd name="connsiteX5988" fmla="*/ 10368555 w 11761853"/>
              <a:gd name="connsiteY5988" fmla="*/ 10368555 w 11761853"/>
              <a:gd name="connsiteX5989" fmla="*/ 10368555 w 11761853"/>
              <a:gd name="connsiteY5989" fmla="*/ 10368555 w 11761853"/>
              <a:gd name="connsiteX5990" fmla="*/ 10368555 w 11761853"/>
              <a:gd name="connsiteY5990" fmla="*/ 10368555 w 11761853"/>
              <a:gd name="connsiteX5991" fmla="*/ 10368555 w 11761853"/>
              <a:gd name="connsiteY5991" fmla="*/ 10368555 w 11761853"/>
              <a:gd name="connsiteX5992" fmla="*/ 10368555 w 11761853"/>
              <a:gd name="connsiteY5992" fmla="*/ 10368555 w 11761853"/>
              <a:gd name="connsiteX5993" fmla="*/ 10368555 w 11761853"/>
              <a:gd name="connsiteY5993" fmla="*/ 10368555 w 11761853"/>
              <a:gd name="connsiteX5994" fmla="*/ 10368555 w 11761853"/>
              <a:gd name="connsiteY5994" fmla="*/ 10368555 w 11761853"/>
              <a:gd name="connsiteX5995" fmla="*/ 10368555 w 11761853"/>
              <a:gd name="connsiteY5995" fmla="*/ 10368555 w 11761853"/>
              <a:gd name="connsiteX5996" fmla="*/ 10368555 w 11761853"/>
              <a:gd name="connsiteY5996" fmla="*/ 10368555 w 11761853"/>
              <a:gd name="connsiteX5997" fmla="*/ 10368555 w 11761853"/>
              <a:gd name="connsiteY5997" fmla="*/ 10368555 w 11761853"/>
              <a:gd name="connsiteX5998" fmla="*/ 10368555 w 11761853"/>
              <a:gd name="connsiteY5998" fmla="*/ 10368555 w 11761853"/>
              <a:gd name="connsiteX5999" fmla="*/ 10368555 w 11761853"/>
              <a:gd name="connsiteY5999" fmla="*/ 10368555 w 11761853"/>
              <a:gd name="connsiteX6000" fmla="*/ 10368555 w 11761853"/>
              <a:gd name="connsiteY6000" fmla="*/ 10368555 w 11761853"/>
              <a:gd name="connsiteX6001" fmla="*/ 10368555 w 11761853"/>
              <a:gd name="connsiteY6001" fmla="*/ 10368555 w 11761853"/>
              <a:gd name="connsiteX6002" fmla="*/ 10368555 w 11761853"/>
              <a:gd name="connsiteY6002" fmla="*/ 10368555 w 11761853"/>
              <a:gd name="connsiteX6003" fmla="*/ 10368555 w 11761853"/>
              <a:gd name="connsiteY6003" fmla="*/ 10368555 w 11761853"/>
              <a:gd name="connsiteX6004" fmla="*/ 10368555 w 11761853"/>
              <a:gd name="connsiteY6004" fmla="*/ 10368555 w 11761853"/>
              <a:gd name="connsiteX6005" fmla="*/ 10368555 w 11761853"/>
              <a:gd name="connsiteY6005" fmla="*/ 10368555 w 11761853"/>
              <a:gd name="connsiteX6006" fmla="*/ 10368555 w 11761853"/>
              <a:gd name="connsiteY6006" fmla="*/ 10368555 w 11761853"/>
              <a:gd name="connsiteX6007" fmla="*/ 10368555 w 11761853"/>
              <a:gd name="connsiteY6007" fmla="*/ 10368555 w 11761853"/>
              <a:gd name="connsiteX6008" fmla="*/ 10368555 w 11761853"/>
              <a:gd name="connsiteY6008" fmla="*/ 10368555 w 11761853"/>
              <a:gd name="connsiteX6009" fmla="*/ 10368555 w 11761853"/>
              <a:gd name="connsiteY6009" fmla="*/ 10368555 w 11761853"/>
              <a:gd name="connsiteX6010" fmla="*/ 10368555 w 11761853"/>
              <a:gd name="connsiteY6010" fmla="*/ 10368555 w 11761853"/>
              <a:gd name="connsiteX6011" fmla="*/ 10368555 w 11761853"/>
              <a:gd name="connsiteY6011" fmla="*/ 10368555 w 11761853"/>
              <a:gd name="connsiteX6012" fmla="*/ 10368555 w 11761853"/>
              <a:gd name="connsiteY6012" fmla="*/ 10368555 w 11761853"/>
              <a:gd name="connsiteX6013" fmla="*/ 10368555 w 11761853"/>
              <a:gd name="connsiteY6013" fmla="*/ 10368555 w 11761853"/>
              <a:gd name="connsiteX6014" fmla="*/ 10368555 w 11761853"/>
              <a:gd name="connsiteY6014" fmla="*/ 10368555 w 11761853"/>
              <a:gd name="connsiteX6015" fmla="*/ 10368555 w 11761853"/>
              <a:gd name="connsiteY6015" fmla="*/ 10368555 w 11761853"/>
              <a:gd name="connsiteX6016" fmla="*/ 10368555 w 11761853"/>
              <a:gd name="connsiteY6016" fmla="*/ 10368555 w 11761853"/>
              <a:gd name="connsiteX6017" fmla="*/ 10368555 w 11761853"/>
              <a:gd name="connsiteY6017" fmla="*/ 10368555 w 11761853"/>
              <a:gd name="connsiteX6018" fmla="*/ 10368555 w 11761853"/>
              <a:gd name="connsiteY6018" fmla="*/ 10368555 w 11761853"/>
              <a:gd name="connsiteX6019" fmla="*/ 10368555 w 11761853"/>
              <a:gd name="connsiteY6019" fmla="*/ 10368555 w 11761853"/>
              <a:gd name="connsiteX6020" fmla="*/ 10368555 w 11761853"/>
              <a:gd name="connsiteY6020" fmla="*/ 10368555 w 11761853"/>
              <a:gd name="connsiteX6021" fmla="*/ 10368555 w 11761853"/>
              <a:gd name="connsiteY6021" fmla="*/ 10368555 w 11761853"/>
              <a:gd name="connsiteX6022" fmla="*/ 10368555 w 11761853"/>
              <a:gd name="connsiteY6022" fmla="*/ 10368555 w 11761853"/>
              <a:gd name="connsiteX6023" fmla="*/ 10368555 w 11761853"/>
              <a:gd name="connsiteY6023" fmla="*/ 10368555 w 11761853"/>
              <a:gd name="connsiteX6024" fmla="*/ 10368555 w 11761853"/>
              <a:gd name="connsiteY6024" fmla="*/ 10368555 w 11761853"/>
              <a:gd name="connsiteX6025" fmla="*/ 10368555 w 11761853"/>
              <a:gd name="connsiteY6025" fmla="*/ 10368555 w 11761853"/>
              <a:gd name="connsiteX6026" fmla="*/ 10368555 w 11761853"/>
              <a:gd name="connsiteY6026" fmla="*/ 10368555 w 11761853"/>
              <a:gd name="connsiteX6027" fmla="*/ 10368555 w 11761853"/>
              <a:gd name="connsiteY6027" fmla="*/ 10368555 w 11761853"/>
              <a:gd name="connsiteX6028" fmla="*/ 10368555 w 11761853"/>
              <a:gd name="connsiteY6028" fmla="*/ 10368555 w 11761853"/>
              <a:gd name="connsiteX6029" fmla="*/ 10368555 w 11761853"/>
              <a:gd name="connsiteY6029" fmla="*/ 10368555 w 11761853"/>
              <a:gd name="connsiteX6030" fmla="*/ 10368555 w 11761853"/>
              <a:gd name="connsiteY6030" fmla="*/ 10368555 w 11761853"/>
              <a:gd name="connsiteX6031" fmla="*/ 10368555 w 11761853"/>
              <a:gd name="connsiteY6031" fmla="*/ 10368555 w 11761853"/>
              <a:gd name="connsiteX6032" fmla="*/ 10368555 w 11761853"/>
              <a:gd name="connsiteY6032" fmla="*/ 10368555 w 11761853"/>
              <a:gd name="connsiteX6033" fmla="*/ 10368555 w 11761853"/>
              <a:gd name="connsiteY6033" fmla="*/ 10368555 w 11761853"/>
              <a:gd name="connsiteX6034" fmla="*/ 10368555 w 11761853"/>
              <a:gd name="connsiteY6034" fmla="*/ 10368555 w 11761853"/>
              <a:gd name="connsiteX6035" fmla="*/ 10368555 w 11761853"/>
              <a:gd name="connsiteY6035" fmla="*/ 10368555 w 11761853"/>
              <a:gd name="connsiteX6036" fmla="*/ 10368555 w 11761853"/>
              <a:gd name="connsiteY6036" fmla="*/ 10368555 w 11761853"/>
              <a:gd name="connsiteX6037" fmla="*/ 10368555 w 11761853"/>
              <a:gd name="connsiteY6037" fmla="*/ 10368555 w 11761853"/>
              <a:gd name="connsiteX6038" fmla="*/ 10368555 w 11761853"/>
              <a:gd name="connsiteY6038" fmla="*/ 10368555 w 11761853"/>
              <a:gd name="connsiteX6039" fmla="*/ 10368555 w 11761853"/>
              <a:gd name="connsiteY6039" fmla="*/ 10368555 w 11761853"/>
              <a:gd name="connsiteX6040" fmla="*/ 10368555 w 11761853"/>
              <a:gd name="connsiteY6040" fmla="*/ 10368555 w 11761853"/>
              <a:gd name="connsiteX6041" fmla="*/ 10368555 w 11761853"/>
              <a:gd name="connsiteY6041" fmla="*/ 10368555 w 11761853"/>
              <a:gd name="connsiteX6042" fmla="*/ 10368555 w 11761853"/>
              <a:gd name="connsiteY6042" fmla="*/ 10368555 w 11761853"/>
              <a:gd name="connsiteX6043" fmla="*/ 10368555 w 11761853"/>
              <a:gd name="connsiteY6043" fmla="*/ 10368555 w 11761853"/>
              <a:gd name="connsiteX6044" fmla="*/ 10368555 w 11761853"/>
              <a:gd name="connsiteY6044" fmla="*/ 10368555 w 11761853"/>
              <a:gd name="connsiteX6045" fmla="*/ 10368555 w 11761853"/>
              <a:gd name="connsiteY6045" fmla="*/ 10368555 w 11761853"/>
              <a:gd name="connsiteX6046" fmla="*/ 10368555 w 11761853"/>
              <a:gd name="connsiteY6046" fmla="*/ 10368555 w 11761853"/>
              <a:gd name="connsiteX6047" fmla="*/ 10368555 w 11761853"/>
              <a:gd name="connsiteY6047" fmla="*/ 10368555 w 11761853"/>
              <a:gd name="connsiteX6048" fmla="*/ 10368555 w 11761853"/>
              <a:gd name="connsiteY6048" fmla="*/ 10368555 w 11761853"/>
              <a:gd name="connsiteX6049" fmla="*/ 10368555 w 11761853"/>
              <a:gd name="connsiteY6049" fmla="*/ 10368555 w 11761853"/>
              <a:gd name="connsiteX6050" fmla="*/ 10368555 w 11761853"/>
              <a:gd name="connsiteY6050" fmla="*/ 10368555 w 11761853"/>
              <a:gd name="connsiteX6051" fmla="*/ 10368555 w 11761853"/>
              <a:gd name="connsiteY6051" fmla="*/ 10368555 w 11761853"/>
              <a:gd name="connsiteX6052" fmla="*/ 10368555 w 11761853"/>
              <a:gd name="connsiteY6052" fmla="*/ 10368555 w 11761853"/>
              <a:gd name="connsiteX6053" fmla="*/ 10368555 w 11761853"/>
              <a:gd name="connsiteY6053" fmla="*/ 10368555 w 11761853"/>
              <a:gd name="connsiteX6054" fmla="*/ 10368555 w 11761853"/>
              <a:gd name="connsiteY6054" fmla="*/ 10368555 w 11761853"/>
              <a:gd name="connsiteX6055" fmla="*/ 10368555 w 11761853"/>
              <a:gd name="connsiteY6055" fmla="*/ 10368555 w 11761853"/>
              <a:gd name="connsiteX6056" fmla="*/ 10368555 w 11761853"/>
              <a:gd name="connsiteY6056" fmla="*/ 10368555 w 11761853"/>
              <a:gd name="connsiteX6057" fmla="*/ 10368555 w 11761853"/>
              <a:gd name="connsiteY6057" fmla="*/ 10368555 w 11761853"/>
              <a:gd name="connsiteX6058" fmla="*/ 10368555 w 11761853"/>
              <a:gd name="connsiteY6058" fmla="*/ 10368555 w 11761853"/>
              <a:gd name="connsiteX6059" fmla="*/ 10368555 w 11761853"/>
              <a:gd name="connsiteY6059" fmla="*/ 10368555 w 11761853"/>
              <a:gd name="connsiteX6060" fmla="*/ 10368555 w 11761853"/>
              <a:gd name="connsiteY6060" fmla="*/ 10368555 w 11761853"/>
              <a:gd name="connsiteX6061" fmla="*/ 10368555 w 11761853"/>
              <a:gd name="connsiteY6061" fmla="*/ 10368555 w 11761853"/>
              <a:gd name="connsiteX6062" fmla="*/ 10368555 w 11761853"/>
              <a:gd name="connsiteY6062" fmla="*/ 10368555 w 11761853"/>
              <a:gd name="connsiteX6063" fmla="*/ 10368555 w 11761853"/>
              <a:gd name="connsiteY6063" fmla="*/ 10368555 w 11761853"/>
              <a:gd name="connsiteX6064" fmla="*/ 10368555 w 11761853"/>
              <a:gd name="connsiteY6064" fmla="*/ 10368555 w 11761853"/>
              <a:gd name="connsiteX6065" fmla="*/ 10368555 w 11761853"/>
              <a:gd name="connsiteY6065" fmla="*/ 10368555 w 11761853"/>
              <a:gd name="connsiteX6066" fmla="*/ 10368555 w 11761853"/>
              <a:gd name="connsiteY6066" fmla="*/ 10368555 w 11761853"/>
              <a:gd name="connsiteX6067" fmla="*/ 10368555 w 11761853"/>
              <a:gd name="connsiteY6067" fmla="*/ 10368555 w 11761853"/>
              <a:gd name="connsiteX6068" fmla="*/ 10368555 w 11761853"/>
              <a:gd name="connsiteY6068" fmla="*/ 10368555 w 11761853"/>
              <a:gd name="connsiteX6069" fmla="*/ 10368555 w 11761853"/>
              <a:gd name="connsiteY6069" fmla="*/ 10368555 w 11761853"/>
              <a:gd name="connsiteX6070" fmla="*/ 10368555 w 11761853"/>
              <a:gd name="connsiteY6070" fmla="*/ 10368555 w 11761853"/>
              <a:gd name="connsiteX6071" fmla="*/ 10368555 w 11761853"/>
              <a:gd name="connsiteY6071" fmla="*/ 10368555 w 11761853"/>
              <a:gd name="connsiteX6072" fmla="*/ 10368555 w 11761853"/>
              <a:gd name="connsiteY6072" fmla="*/ 10368555 w 11761853"/>
              <a:gd name="connsiteX6073" fmla="*/ 10368555 w 11761853"/>
              <a:gd name="connsiteY6073" fmla="*/ 10368555 w 11761853"/>
              <a:gd name="connsiteX6074" fmla="*/ 10368555 w 11761853"/>
              <a:gd name="connsiteY6074" fmla="*/ 10368555 w 11761853"/>
              <a:gd name="connsiteX6075" fmla="*/ 10368555 w 11761853"/>
              <a:gd name="connsiteY6075" fmla="*/ 10368555 w 11761853"/>
              <a:gd name="connsiteX6076" fmla="*/ 10368555 w 11761853"/>
              <a:gd name="connsiteY6076" fmla="*/ 10368555 w 11761853"/>
              <a:gd name="connsiteX6077" fmla="*/ 10368555 w 11761853"/>
              <a:gd name="connsiteY6077" fmla="*/ 10368555 w 11761853"/>
              <a:gd name="connsiteX6078" fmla="*/ 10368555 w 11761853"/>
              <a:gd name="connsiteY6078" fmla="*/ 10368555 w 11761853"/>
              <a:gd name="connsiteX6079" fmla="*/ 10368555 w 11761853"/>
              <a:gd name="connsiteY6079" fmla="*/ 10368555 w 11761853"/>
              <a:gd name="connsiteX6080" fmla="*/ 10368555 w 11761853"/>
              <a:gd name="connsiteY6080" fmla="*/ 10368555 w 11761853"/>
              <a:gd name="connsiteX6081" fmla="*/ 10368555 w 11761853"/>
              <a:gd name="connsiteY6081" fmla="*/ 10368555 w 11761853"/>
              <a:gd name="connsiteX6082" fmla="*/ 10368555 w 11761853"/>
              <a:gd name="connsiteY6082" fmla="*/ 10368555 w 11761853"/>
              <a:gd name="connsiteX6083" fmla="*/ 10368555 w 11761853"/>
              <a:gd name="connsiteY6083" fmla="*/ 10368555 w 11761853"/>
              <a:gd name="connsiteX6084" fmla="*/ 10368555 w 11761853"/>
              <a:gd name="connsiteY6084" fmla="*/ 10368555 w 11761853"/>
              <a:gd name="connsiteX6085" fmla="*/ 10368555 w 11761853"/>
              <a:gd name="connsiteY6085" fmla="*/ 10368555 w 11761853"/>
              <a:gd name="connsiteX6086" fmla="*/ 10368555 w 11761853"/>
              <a:gd name="connsiteY6086" fmla="*/ 10368555 w 11761853"/>
              <a:gd name="connsiteX6087" fmla="*/ 10368555 w 11761853"/>
              <a:gd name="connsiteY6087" fmla="*/ 10368555 w 11761853"/>
              <a:gd name="connsiteX6088" fmla="*/ 10368555 w 11761853"/>
              <a:gd name="connsiteY6088" fmla="*/ 10368555 w 11761853"/>
              <a:gd name="connsiteX6089" fmla="*/ 10368555 w 11761853"/>
              <a:gd name="connsiteY6089" fmla="*/ 10368555 w 11761853"/>
              <a:gd name="connsiteX6090" fmla="*/ 10368555 w 11761853"/>
              <a:gd name="connsiteY6090" fmla="*/ 10368555 w 11761853"/>
              <a:gd name="connsiteX6091" fmla="*/ 10368555 w 11761853"/>
              <a:gd name="connsiteY6091" fmla="*/ 10368555 w 11761853"/>
              <a:gd name="connsiteX6092" fmla="*/ 10368555 w 11761853"/>
              <a:gd name="connsiteY6092" fmla="*/ 10368555 w 11761853"/>
              <a:gd name="connsiteX6093" fmla="*/ 10368555 w 11761853"/>
              <a:gd name="connsiteY6093" fmla="*/ 10368555 w 11761853"/>
              <a:gd name="connsiteX6094" fmla="*/ 10368555 w 11761853"/>
              <a:gd name="connsiteY6094" fmla="*/ 10368555 w 11761853"/>
              <a:gd name="connsiteX6095" fmla="*/ 10368555 w 11761853"/>
              <a:gd name="connsiteY6095" fmla="*/ 10368555 w 11761853"/>
              <a:gd name="connsiteX6096" fmla="*/ 10368555 w 11761853"/>
              <a:gd name="connsiteY6096" fmla="*/ 10368555 w 11761853"/>
              <a:gd name="connsiteX6097" fmla="*/ 10368555 w 11761853"/>
              <a:gd name="connsiteY6097" fmla="*/ 10368555 w 11761853"/>
              <a:gd name="connsiteX6098" fmla="*/ 10368555 w 11761853"/>
              <a:gd name="connsiteY6098" fmla="*/ 10368555 w 11761853"/>
              <a:gd name="connsiteX6099" fmla="*/ 10368555 w 11761853"/>
              <a:gd name="connsiteY6099" fmla="*/ 10368555 w 11761853"/>
              <a:gd name="connsiteX6100" fmla="*/ 10368555 w 11761853"/>
              <a:gd name="connsiteY6100" fmla="*/ 10368555 w 11761853"/>
              <a:gd name="connsiteX6101" fmla="*/ 10368555 w 11761853"/>
              <a:gd name="connsiteY6101" fmla="*/ 10368555 w 11761853"/>
              <a:gd name="connsiteX6102" fmla="*/ 10368555 w 11761853"/>
              <a:gd name="connsiteY6102" fmla="*/ 10368555 w 11761853"/>
              <a:gd name="connsiteX6103" fmla="*/ 10368555 w 11761853"/>
              <a:gd name="connsiteY6103" fmla="*/ 10368555 w 11761853"/>
              <a:gd name="connsiteX6104" fmla="*/ 10368555 w 11761853"/>
              <a:gd name="connsiteY6104" fmla="*/ 10368555 w 11761853"/>
              <a:gd name="connsiteX6105" fmla="*/ 10368555 w 11761853"/>
              <a:gd name="connsiteY6105" fmla="*/ 10368555 w 11761853"/>
              <a:gd name="connsiteX6106" fmla="*/ 10368555 w 11761853"/>
              <a:gd name="connsiteY6106" fmla="*/ 10368555 w 11761853"/>
              <a:gd name="connsiteX6107" fmla="*/ 10368555 w 11761853"/>
              <a:gd name="connsiteY6107" fmla="*/ 10368555 w 11761853"/>
              <a:gd name="connsiteX6108" fmla="*/ 10368555 w 11761853"/>
              <a:gd name="connsiteY6108" fmla="*/ 10368555 w 11761853"/>
              <a:gd name="connsiteX6109" fmla="*/ 10368555 w 11761853"/>
              <a:gd name="connsiteY6109" fmla="*/ 10368555 w 11761853"/>
              <a:gd name="connsiteX6110" fmla="*/ 10368555 w 11761853"/>
              <a:gd name="connsiteY6110" fmla="*/ 10368555 w 11761853"/>
              <a:gd name="connsiteX6111" fmla="*/ 10368555 w 11761853"/>
              <a:gd name="connsiteY6111" fmla="*/ 10368555 w 11761853"/>
              <a:gd name="connsiteX6112" fmla="*/ 10368555 w 11761853"/>
              <a:gd name="connsiteY6112" fmla="*/ 10368555 w 11761853"/>
              <a:gd name="connsiteX6113" fmla="*/ 10368555 w 11761853"/>
              <a:gd name="connsiteY6113" fmla="*/ 10368555 w 11761853"/>
              <a:gd name="connsiteX6114" fmla="*/ 10368555 w 11761853"/>
              <a:gd name="connsiteY6114" fmla="*/ 10368555 w 11761853"/>
              <a:gd name="connsiteX6115" fmla="*/ 10368555 w 11761853"/>
              <a:gd name="connsiteY6115" fmla="*/ 10368555 w 11761853"/>
              <a:gd name="connsiteX6116" fmla="*/ 10368555 w 11761853"/>
              <a:gd name="connsiteY6116" fmla="*/ 10368555 w 11761853"/>
              <a:gd name="connsiteX6117" fmla="*/ 10368555 w 11761853"/>
              <a:gd name="connsiteY6117" fmla="*/ 10368555 w 11761853"/>
              <a:gd name="connsiteX6118" fmla="*/ 10368555 w 11761853"/>
              <a:gd name="connsiteY6118" fmla="*/ 10368555 w 11761853"/>
              <a:gd name="connsiteX6119" fmla="*/ 10368555 w 11761853"/>
              <a:gd name="connsiteY6119" fmla="*/ 10368555 w 11761853"/>
              <a:gd name="connsiteX6120" fmla="*/ 10368555 w 11761853"/>
              <a:gd name="connsiteY6120" fmla="*/ 10368555 w 11761853"/>
              <a:gd name="connsiteX6121" fmla="*/ 10368555 w 11761853"/>
              <a:gd name="connsiteY6121" fmla="*/ 10368555 w 11761853"/>
              <a:gd name="connsiteX6122" fmla="*/ 10368555 w 11761853"/>
              <a:gd name="connsiteY6122" fmla="*/ 10368555 w 11761853"/>
              <a:gd name="connsiteX6123" fmla="*/ 10368555 w 11761853"/>
              <a:gd name="connsiteY6123" fmla="*/ 10368555 w 11761853"/>
              <a:gd name="connsiteX6124" fmla="*/ 10368555 w 11761853"/>
              <a:gd name="connsiteY6124" fmla="*/ 10368555 w 11761853"/>
              <a:gd name="connsiteX6125" fmla="*/ 10368555 w 11761853"/>
              <a:gd name="connsiteY6125" fmla="*/ 10368555 w 11761853"/>
              <a:gd name="connsiteX6126" fmla="*/ 10368555 w 11761853"/>
              <a:gd name="connsiteY6126" fmla="*/ 10368555 w 11761853"/>
              <a:gd name="connsiteX6127" fmla="*/ 10368555 w 11761853"/>
              <a:gd name="connsiteY6127" fmla="*/ 10368555 w 11761853"/>
              <a:gd name="connsiteX6128" fmla="*/ 10368555 w 11761853"/>
              <a:gd name="connsiteY6128" fmla="*/ 10368555 w 11761853"/>
              <a:gd name="connsiteX6129" fmla="*/ 10368555 w 11761853"/>
              <a:gd name="connsiteY6129" fmla="*/ 10368555 w 11761853"/>
              <a:gd name="connsiteX6130" fmla="*/ 10368555 w 11761853"/>
              <a:gd name="connsiteY6130" fmla="*/ 10368555 w 11761853"/>
              <a:gd name="connsiteX6131" fmla="*/ 10368555 w 11761853"/>
              <a:gd name="connsiteY6131" fmla="*/ 10368555 w 11761853"/>
              <a:gd name="connsiteX6132" fmla="*/ 10368555 w 11761853"/>
              <a:gd name="connsiteY6132" fmla="*/ 10368555 w 11761853"/>
              <a:gd name="connsiteX6133" fmla="*/ 10368555 w 11761853"/>
              <a:gd name="connsiteY6133" fmla="*/ 10368555 w 11761853"/>
              <a:gd name="connsiteX6134" fmla="*/ 10368555 w 11761853"/>
              <a:gd name="connsiteY6134" fmla="*/ 10368555 w 11761853"/>
              <a:gd name="connsiteX6135" fmla="*/ 10368555 w 11761853"/>
              <a:gd name="connsiteY6135" fmla="*/ 10368555 w 11761853"/>
              <a:gd name="connsiteX6136" fmla="*/ 10368555 w 11761853"/>
              <a:gd name="connsiteY6136" fmla="*/ 10368555 w 11761853"/>
              <a:gd name="connsiteX6137" fmla="*/ 10368555 w 11761853"/>
              <a:gd name="connsiteY6137" fmla="*/ 10368555 w 11761853"/>
              <a:gd name="connsiteX6138" fmla="*/ 10368555 w 11761853"/>
              <a:gd name="connsiteY6138" fmla="*/ 10368555 w 11761853"/>
              <a:gd name="connsiteX6139" fmla="*/ 10368555 w 11761853"/>
              <a:gd name="connsiteY6139" fmla="*/ 10368555 w 11761853"/>
              <a:gd name="connsiteX6140" fmla="*/ 10368555 w 11761853"/>
              <a:gd name="connsiteY6140" fmla="*/ 10368555 w 11761853"/>
              <a:gd name="connsiteX6141" fmla="*/ 10368555 w 11761853"/>
              <a:gd name="connsiteY6141" fmla="*/ 10368555 w 11761853"/>
              <a:gd name="connsiteX6142" fmla="*/ 10368555 w 11761853"/>
              <a:gd name="connsiteY6142" fmla="*/ 10368555 w 11761853"/>
              <a:gd name="connsiteX6143" fmla="*/ 10368555 w 11761853"/>
              <a:gd name="connsiteY6143" fmla="*/ 10368555 w 11761853"/>
              <a:gd name="connsiteX6144" fmla="*/ 10368555 w 11761853"/>
              <a:gd name="connsiteY6144" fmla="*/ 10368555 w 11761853"/>
              <a:gd name="connsiteX6145" fmla="*/ 10368555 w 11761853"/>
              <a:gd name="connsiteY6145" fmla="*/ 10368555 w 11761853"/>
              <a:gd name="connsiteX6146" fmla="*/ 10368555 w 11761853"/>
              <a:gd name="connsiteY6146" fmla="*/ 10368555 w 11761853"/>
              <a:gd name="connsiteX6147" fmla="*/ 10368555 w 11761853"/>
              <a:gd name="connsiteY6147" fmla="*/ 10368555 w 11761853"/>
              <a:gd name="connsiteX6148" fmla="*/ 10368555 w 11761853"/>
              <a:gd name="connsiteY6148" fmla="*/ 10368555 w 11761853"/>
              <a:gd name="connsiteX6149" fmla="*/ 10368555 w 11761853"/>
              <a:gd name="connsiteY6149" fmla="*/ 10368555 w 11761853"/>
              <a:gd name="connsiteX6150" fmla="*/ 10368555 w 11761853"/>
              <a:gd name="connsiteY6150" fmla="*/ 10368555 w 11761853"/>
              <a:gd name="connsiteX6151" fmla="*/ 10368555 w 11761853"/>
              <a:gd name="connsiteY6151" fmla="*/ 10368555 w 11761853"/>
              <a:gd name="connsiteX6152" fmla="*/ 10368555 w 11761853"/>
              <a:gd name="connsiteY6152" fmla="*/ 10368555 w 11761853"/>
              <a:gd name="connsiteX6153" fmla="*/ 10368555 w 11761853"/>
              <a:gd name="connsiteY6153" fmla="*/ 10368555 w 11761853"/>
              <a:gd name="connsiteX6154" fmla="*/ 10368555 w 11761853"/>
              <a:gd name="connsiteY6154" fmla="*/ 10368555 w 11761853"/>
              <a:gd name="connsiteX6155" fmla="*/ 10368555 w 11761853"/>
              <a:gd name="connsiteY6155" fmla="*/ 10368555 w 11761853"/>
              <a:gd name="connsiteX6156" fmla="*/ 10368555 w 11761853"/>
              <a:gd name="connsiteY6156" fmla="*/ 10368555 w 11761853"/>
              <a:gd name="connsiteX6157" fmla="*/ 10368555 w 11761853"/>
              <a:gd name="connsiteY6157" fmla="*/ 10368555 w 11761853"/>
              <a:gd name="connsiteX6158" fmla="*/ 10368555 w 11761853"/>
              <a:gd name="connsiteY6158" fmla="*/ 10368555 w 11761853"/>
              <a:gd name="connsiteX6159" fmla="*/ 10368555 w 11761853"/>
              <a:gd name="connsiteY6159" fmla="*/ 10368555 w 11761853"/>
              <a:gd name="connsiteX6160" fmla="*/ 10368555 w 11761853"/>
              <a:gd name="connsiteY6160" fmla="*/ 10368555 w 11761853"/>
              <a:gd name="connsiteX6161" fmla="*/ 10368555 w 11761853"/>
              <a:gd name="connsiteY6161" fmla="*/ 10368555 w 11761853"/>
              <a:gd name="connsiteX6162" fmla="*/ 10368555 w 11761853"/>
              <a:gd name="connsiteY6162" fmla="*/ 10368555 w 11761853"/>
              <a:gd name="connsiteX6163" fmla="*/ 10368555 w 11761853"/>
              <a:gd name="connsiteY6163" fmla="*/ 10368555 w 11761853"/>
              <a:gd name="connsiteX6164" fmla="*/ 10368555 w 11761853"/>
              <a:gd name="connsiteY6164" fmla="*/ 10368555 w 11761853"/>
              <a:gd name="connsiteX6165" fmla="*/ 10368555 w 11761853"/>
              <a:gd name="connsiteY6165" fmla="*/ 10368555 w 11761853"/>
              <a:gd name="connsiteX6166" fmla="*/ 10368555 w 11761853"/>
              <a:gd name="connsiteY6166" fmla="*/ 10368555 w 11761853"/>
              <a:gd name="connsiteX6167" fmla="*/ 10368555 w 11761853"/>
              <a:gd name="connsiteY6167" fmla="*/ 10368555 w 11761853"/>
              <a:gd name="connsiteX6168" fmla="*/ 10368555 w 11761853"/>
              <a:gd name="connsiteY6168" fmla="*/ 10368555 w 11761853"/>
              <a:gd name="connsiteX6169" fmla="*/ 10368555 w 11761853"/>
              <a:gd name="connsiteY6169" fmla="*/ 10368555 w 11761853"/>
              <a:gd name="connsiteX6170" fmla="*/ 10368555 w 11761853"/>
              <a:gd name="connsiteY6170" fmla="*/ 10368555 w 11761853"/>
              <a:gd name="connsiteX6171" fmla="*/ 10368555 w 11761853"/>
              <a:gd name="connsiteY6171" fmla="*/ 10368555 w 11761853"/>
              <a:gd name="connsiteX6172" fmla="*/ 10368555 w 11761853"/>
              <a:gd name="connsiteY6172" fmla="*/ 10368555 w 11761853"/>
              <a:gd name="connsiteX6173" fmla="*/ 10368555 w 11761853"/>
              <a:gd name="connsiteY6173" fmla="*/ 10368555 w 11761853"/>
              <a:gd name="connsiteX6174" fmla="*/ 10368555 w 11761853"/>
              <a:gd name="connsiteY6174" fmla="*/ 10368555 w 11761853"/>
              <a:gd name="connsiteX6175" fmla="*/ 10368555 w 11761853"/>
              <a:gd name="connsiteY6175" fmla="*/ 10368555 w 11761853"/>
              <a:gd name="connsiteX6176" fmla="*/ 10368555 w 11761853"/>
              <a:gd name="connsiteY6176" fmla="*/ 10368555 w 11761853"/>
              <a:gd name="connsiteX6177" fmla="*/ 10368555 w 11761853"/>
              <a:gd name="connsiteY6177" fmla="*/ 10368555 w 11761853"/>
              <a:gd name="connsiteX6178" fmla="*/ 10368555 w 11761853"/>
              <a:gd name="connsiteY6178" fmla="*/ 10368555 w 11761853"/>
              <a:gd name="connsiteX6179" fmla="*/ 10368555 w 11761853"/>
              <a:gd name="connsiteY6179" fmla="*/ 10368555 w 11761853"/>
              <a:gd name="connsiteX6180" fmla="*/ 10368555 w 11761853"/>
              <a:gd name="connsiteY6180" fmla="*/ 10368555 w 11761853"/>
              <a:gd name="connsiteX6181" fmla="*/ 10368555 w 11761853"/>
              <a:gd name="connsiteY6181" fmla="*/ 10368555 w 11761853"/>
              <a:gd name="connsiteX6182" fmla="*/ 10368555 w 11761853"/>
              <a:gd name="connsiteY6182" fmla="*/ 10368555 w 11761853"/>
              <a:gd name="connsiteX6183" fmla="*/ 10368555 w 11761853"/>
              <a:gd name="connsiteY6183" fmla="*/ 10368555 w 11761853"/>
              <a:gd name="connsiteX6184" fmla="*/ 10368555 w 11761853"/>
              <a:gd name="connsiteY6184" fmla="*/ 10368555 w 11761853"/>
              <a:gd name="connsiteX6185" fmla="*/ 10368555 w 11761853"/>
              <a:gd name="connsiteY6185" fmla="*/ 10368555 w 11761853"/>
              <a:gd name="connsiteX6186" fmla="*/ 10368555 w 11761853"/>
              <a:gd name="connsiteY6186" fmla="*/ 10368555 w 11761853"/>
              <a:gd name="connsiteX6187" fmla="*/ 10368555 w 11761853"/>
              <a:gd name="connsiteY6187" fmla="*/ 10368555 w 11761853"/>
              <a:gd name="connsiteX6188" fmla="*/ 10368555 w 11761853"/>
              <a:gd name="connsiteY6188" fmla="*/ 10368555 w 11761853"/>
              <a:gd name="connsiteX6189" fmla="*/ 10368555 w 11761853"/>
              <a:gd name="connsiteY6189" fmla="*/ 10368555 w 11761853"/>
              <a:gd name="connsiteX6190" fmla="*/ 10368555 w 11761853"/>
              <a:gd name="connsiteY6190" fmla="*/ 10368555 w 11761853"/>
              <a:gd name="connsiteX6191" fmla="*/ 10368555 w 11761853"/>
              <a:gd name="connsiteY6191" fmla="*/ 10368555 w 11761853"/>
              <a:gd name="connsiteX6192" fmla="*/ 10368555 w 11761853"/>
              <a:gd name="connsiteY6192" fmla="*/ 10368555 w 11761853"/>
              <a:gd name="connsiteX6193" fmla="*/ 10368555 w 11761853"/>
              <a:gd name="connsiteY6193" fmla="*/ 10368555 w 11761853"/>
              <a:gd name="connsiteX6194" fmla="*/ 10368555 w 11761853"/>
              <a:gd name="connsiteY6194" fmla="*/ 10368555 w 11761853"/>
              <a:gd name="connsiteX6195" fmla="*/ 10368555 w 11761853"/>
              <a:gd name="connsiteY6195" fmla="*/ 10368555 w 11761853"/>
              <a:gd name="connsiteX6196" fmla="*/ 10368555 w 11761853"/>
              <a:gd name="connsiteY6196" fmla="*/ 10368555 w 11761853"/>
              <a:gd name="connsiteX6197" fmla="*/ 10368555 w 11761853"/>
              <a:gd name="connsiteY6197" fmla="*/ 10368555 w 11761853"/>
              <a:gd name="connsiteX6198" fmla="*/ 10368555 w 11761853"/>
              <a:gd name="connsiteY6198" fmla="*/ 10368555 w 11761853"/>
              <a:gd name="connsiteX6199" fmla="*/ 10368555 w 11761853"/>
              <a:gd name="connsiteY6199" fmla="*/ 10368555 w 11761853"/>
              <a:gd name="connsiteX6200" fmla="*/ 10368555 w 11761853"/>
              <a:gd name="connsiteY6200" fmla="*/ 10368555 w 11761853"/>
              <a:gd name="connsiteX6201" fmla="*/ 10368555 w 11761853"/>
              <a:gd name="connsiteY6201" fmla="*/ 10368555 w 11761853"/>
              <a:gd name="connsiteX6202" fmla="*/ 10368555 w 11761853"/>
              <a:gd name="connsiteY6202" fmla="*/ 10368555 w 11761853"/>
              <a:gd name="connsiteX6203" fmla="*/ 10368555 w 11761853"/>
              <a:gd name="connsiteY6203" fmla="*/ 10368555 w 11761853"/>
              <a:gd name="connsiteX6204" fmla="*/ 10368555 w 11761853"/>
              <a:gd name="connsiteY6204" fmla="*/ 10368555 w 11761853"/>
              <a:gd name="connsiteX6205" fmla="*/ 10368555 w 11761853"/>
              <a:gd name="connsiteY6205" fmla="*/ 10368555 w 11761853"/>
              <a:gd name="connsiteX6206" fmla="*/ 10368555 w 11761853"/>
              <a:gd name="connsiteY6206" fmla="*/ 10368555 w 11761853"/>
              <a:gd name="connsiteX6207" fmla="*/ 10368555 w 11761853"/>
              <a:gd name="connsiteY6207" fmla="*/ 10368555 w 11761853"/>
              <a:gd name="connsiteX6208" fmla="*/ 10368555 w 11761853"/>
              <a:gd name="connsiteY6208" fmla="*/ 10368555 w 11761853"/>
              <a:gd name="connsiteX6209" fmla="*/ 10368555 w 11761853"/>
              <a:gd name="connsiteY6209" fmla="*/ 10368555 w 11761853"/>
              <a:gd name="connsiteX6210" fmla="*/ 10368555 w 11761853"/>
              <a:gd name="connsiteY6210" fmla="*/ 10368555 w 11761853"/>
              <a:gd name="connsiteX6211" fmla="*/ 10368555 w 11761853"/>
              <a:gd name="connsiteY6211" fmla="*/ 10368555 w 11761853"/>
              <a:gd name="connsiteX6212" fmla="*/ 10368555 w 11761853"/>
              <a:gd name="connsiteY6212" fmla="*/ 10368555 w 11761853"/>
              <a:gd name="connsiteX6213" fmla="*/ 10368555 w 11761853"/>
              <a:gd name="connsiteY6213" fmla="*/ 10368555 w 11761853"/>
              <a:gd name="connsiteX6214" fmla="*/ 10368555 w 11761853"/>
              <a:gd name="connsiteY6214" fmla="*/ 10368555 w 11761853"/>
              <a:gd name="connsiteX6215" fmla="*/ 10368555 w 11761853"/>
              <a:gd name="connsiteY6215" fmla="*/ 10368555 w 11761853"/>
              <a:gd name="connsiteX6216" fmla="*/ 10368555 w 11761853"/>
              <a:gd name="connsiteY6216" fmla="*/ 10368555 w 11761853"/>
              <a:gd name="connsiteX6217" fmla="*/ 10368555 w 11761853"/>
              <a:gd name="connsiteY6217" fmla="*/ 10368555 w 11761853"/>
              <a:gd name="connsiteX6218" fmla="*/ 10368555 w 11761853"/>
              <a:gd name="connsiteY6218" fmla="*/ 10368555 w 11761853"/>
              <a:gd name="connsiteX6219" fmla="*/ 10368555 w 11761853"/>
              <a:gd name="connsiteY6219" fmla="*/ 10368555 w 11761853"/>
              <a:gd name="connsiteX6220" fmla="*/ 10368555 w 11761853"/>
              <a:gd name="connsiteY6220" fmla="*/ 10368555 w 11761853"/>
              <a:gd name="connsiteX6221" fmla="*/ 10368555 w 11761853"/>
              <a:gd name="connsiteY6221" fmla="*/ 10368555 w 11761853"/>
              <a:gd name="connsiteX6222" fmla="*/ 10368555 w 11761853"/>
              <a:gd name="connsiteY6222" fmla="*/ 10368555 w 11761853"/>
              <a:gd name="connsiteX6223" fmla="*/ 10368555 w 11761853"/>
              <a:gd name="connsiteY6223" fmla="*/ 10368555 w 11761853"/>
              <a:gd name="connsiteX6224" fmla="*/ 10368555 w 11761853"/>
              <a:gd name="connsiteY6224" fmla="*/ 10368555 w 11761853"/>
              <a:gd name="connsiteX6225" fmla="*/ 10368555 w 11761853"/>
              <a:gd name="connsiteY6225" fmla="*/ 10368555 w 11761853"/>
              <a:gd name="connsiteX6226" fmla="*/ 10368555 w 11761853"/>
              <a:gd name="connsiteY6226" fmla="*/ 10368555 w 11761853"/>
              <a:gd name="connsiteX6227" fmla="*/ 10368555 w 11761853"/>
              <a:gd name="connsiteY6227" fmla="*/ 10368555 w 11761853"/>
              <a:gd name="connsiteX6228" fmla="*/ 10368555 w 11761853"/>
              <a:gd name="connsiteY6228" fmla="*/ 10368555 w 11761853"/>
              <a:gd name="connsiteX6229" fmla="*/ 10368555 w 11761853"/>
              <a:gd name="connsiteY6229" fmla="*/ 10368555 w 11761853"/>
              <a:gd name="connsiteX6230" fmla="*/ 10368555 w 11761853"/>
              <a:gd name="connsiteY6230" fmla="*/ 10368555 w 11761853"/>
              <a:gd name="connsiteX6231" fmla="*/ 10368555 w 11761853"/>
              <a:gd name="connsiteY6231" fmla="*/ 10368555 w 11761853"/>
              <a:gd name="connsiteX6232" fmla="*/ 10368555 w 11761853"/>
              <a:gd name="connsiteY6232" fmla="*/ 10368555 w 11761853"/>
              <a:gd name="connsiteX6233" fmla="*/ 10368555 w 11761853"/>
              <a:gd name="connsiteY6233" fmla="*/ 10368555 w 11761853"/>
              <a:gd name="connsiteX6234" fmla="*/ 10368555 w 11761853"/>
              <a:gd name="connsiteY6234" fmla="*/ 10368555 w 11761853"/>
              <a:gd name="connsiteX6235" fmla="*/ 10368555 w 11761853"/>
              <a:gd name="connsiteY6235" fmla="*/ 10368555 w 11761853"/>
              <a:gd name="connsiteX6236" fmla="*/ 10368555 w 11761853"/>
              <a:gd name="connsiteY6236" fmla="*/ 10368555 w 11761853"/>
              <a:gd name="connsiteX6237" fmla="*/ 10368555 w 11761853"/>
              <a:gd name="connsiteY6237" fmla="*/ 10368555 w 11761853"/>
              <a:gd name="connsiteX6238" fmla="*/ 10368555 w 11761853"/>
              <a:gd name="connsiteY6238" fmla="*/ 10368555 w 11761853"/>
              <a:gd name="connsiteX6239" fmla="*/ 10368555 w 11761853"/>
              <a:gd name="connsiteY6239" fmla="*/ 10368555 w 11761853"/>
              <a:gd name="connsiteX6240" fmla="*/ 10368555 w 11761853"/>
              <a:gd name="connsiteY6240" fmla="*/ 10368555 w 11761853"/>
              <a:gd name="connsiteX6241" fmla="*/ 10368555 w 11761853"/>
              <a:gd name="connsiteY6241" fmla="*/ 10368555 w 11761853"/>
              <a:gd name="connsiteX6242" fmla="*/ 10368555 w 11761853"/>
              <a:gd name="connsiteY6242" fmla="*/ 10368555 w 11761853"/>
              <a:gd name="connsiteX6243" fmla="*/ 10368555 w 11761853"/>
              <a:gd name="connsiteY6243" fmla="*/ 10368555 w 11761853"/>
              <a:gd name="connsiteX6244" fmla="*/ 10368555 w 11761853"/>
              <a:gd name="connsiteY6244" fmla="*/ 10368555 w 11761853"/>
              <a:gd name="connsiteX6245" fmla="*/ 10368555 w 11761853"/>
              <a:gd name="connsiteY6245" fmla="*/ 10368555 w 11761853"/>
              <a:gd name="connsiteX6246" fmla="*/ 10368555 w 11761853"/>
              <a:gd name="connsiteY6246" fmla="*/ 10368555 w 11761853"/>
              <a:gd name="connsiteX6247" fmla="*/ 10368555 w 11761853"/>
              <a:gd name="connsiteY6247" fmla="*/ 10368555 w 11761853"/>
              <a:gd name="connsiteX6248" fmla="*/ 10368555 w 11761853"/>
              <a:gd name="connsiteY6248" fmla="*/ 10368555 w 11761853"/>
              <a:gd name="connsiteX6249" fmla="*/ 10368555 w 11761853"/>
              <a:gd name="connsiteY6249" fmla="*/ 10368555 w 11761853"/>
              <a:gd name="connsiteX6250" fmla="*/ 10368555 w 11761853"/>
              <a:gd name="connsiteY6250" fmla="*/ 10368555 w 11761853"/>
              <a:gd name="connsiteX6251" fmla="*/ 10368555 w 11761853"/>
              <a:gd name="connsiteY6251" fmla="*/ 10368555 w 11761853"/>
              <a:gd name="connsiteX6252" fmla="*/ 10368555 w 11761853"/>
              <a:gd name="connsiteY6252" fmla="*/ 10368555 w 11761853"/>
              <a:gd name="connsiteX6253" fmla="*/ 10368555 w 11761853"/>
              <a:gd name="connsiteY6253" fmla="*/ 10368555 w 11761853"/>
              <a:gd name="connsiteX6254" fmla="*/ 10368555 w 11761853"/>
              <a:gd name="connsiteY6254" fmla="*/ 10368555 w 11761853"/>
              <a:gd name="connsiteX6255" fmla="*/ 10368555 w 11761853"/>
              <a:gd name="connsiteY6255" fmla="*/ 10368555 w 11761853"/>
              <a:gd name="connsiteX6256" fmla="*/ 10368555 w 11761853"/>
              <a:gd name="connsiteY6256" fmla="*/ 10368555 w 11761853"/>
              <a:gd name="connsiteX6257" fmla="*/ 10368555 w 11761853"/>
              <a:gd name="connsiteY6257" fmla="*/ 10368555 w 11761853"/>
              <a:gd name="connsiteX6258" fmla="*/ 10368555 w 11761853"/>
              <a:gd name="connsiteY6258" fmla="*/ 10368555 w 11761853"/>
              <a:gd name="connsiteX6259" fmla="*/ 10368555 w 11761853"/>
              <a:gd name="connsiteY6259" fmla="*/ 10368555 w 11761853"/>
              <a:gd name="connsiteX6260" fmla="*/ 10368555 w 11761853"/>
              <a:gd name="connsiteY6260" fmla="*/ 10368555 w 11761853"/>
              <a:gd name="connsiteX6261" fmla="*/ 10368555 w 11761853"/>
              <a:gd name="connsiteY6261" fmla="*/ 10368555 w 11761853"/>
              <a:gd name="connsiteX6262" fmla="*/ 10368555 w 11761853"/>
              <a:gd name="connsiteY6262" fmla="*/ 10368555 w 11761853"/>
              <a:gd name="connsiteX6263" fmla="*/ 10368555 w 11761853"/>
              <a:gd name="connsiteY6263" fmla="*/ 10368555 w 11761853"/>
              <a:gd name="connsiteX6264" fmla="*/ 10368555 w 11761853"/>
              <a:gd name="connsiteY6264" fmla="*/ 10368555 w 11761853"/>
              <a:gd name="connsiteX6265" fmla="*/ 10368555 w 11761853"/>
              <a:gd name="connsiteY6265" fmla="*/ 10368555 w 11761853"/>
              <a:gd name="connsiteX6266" fmla="*/ 10368555 w 11761853"/>
              <a:gd name="connsiteY6266" fmla="*/ 10368555 w 11761853"/>
              <a:gd name="connsiteX6267" fmla="*/ 10368555 w 11761853"/>
              <a:gd name="connsiteY6267" fmla="*/ 10368555 w 11761853"/>
              <a:gd name="connsiteX6268" fmla="*/ 10368555 w 11761853"/>
              <a:gd name="connsiteY6268" fmla="*/ 10368555 w 11761853"/>
              <a:gd name="connsiteX6269" fmla="*/ 10368555 w 11761853"/>
              <a:gd name="connsiteY6269" fmla="*/ 10368555 w 11761853"/>
              <a:gd name="connsiteX6270" fmla="*/ 10368555 w 11761853"/>
              <a:gd name="connsiteY6270" fmla="*/ 10368555 w 11761853"/>
              <a:gd name="connsiteX6271" fmla="*/ 10368555 w 11761853"/>
              <a:gd name="connsiteY6271" fmla="*/ 10368555 w 11761853"/>
              <a:gd name="connsiteX6272" fmla="*/ 10368555 w 11761853"/>
              <a:gd name="connsiteY6272" fmla="*/ 10368555 w 11761853"/>
              <a:gd name="connsiteX6273" fmla="*/ 10368555 w 11761853"/>
              <a:gd name="connsiteY6273" fmla="*/ 10368555 w 11761853"/>
              <a:gd name="connsiteX6274" fmla="*/ 10368555 w 11761853"/>
              <a:gd name="connsiteY6274" fmla="*/ 10368555 w 11761853"/>
              <a:gd name="connsiteX6275" fmla="*/ 10368555 w 11761853"/>
              <a:gd name="connsiteY6275" fmla="*/ 10368555 w 11761853"/>
              <a:gd name="connsiteX6276" fmla="*/ 10368555 w 11761853"/>
              <a:gd name="connsiteY6276" fmla="*/ 10368555 w 11761853"/>
              <a:gd name="connsiteX6277" fmla="*/ 10368555 w 11761853"/>
              <a:gd name="connsiteY6277" fmla="*/ 10368555 w 11761853"/>
              <a:gd name="connsiteX6278" fmla="*/ 10368555 w 11761853"/>
              <a:gd name="connsiteY6278" fmla="*/ 10368555 w 11761853"/>
              <a:gd name="connsiteX6279" fmla="*/ 10368555 w 11761853"/>
              <a:gd name="connsiteY6279" fmla="*/ 10368555 w 11761853"/>
              <a:gd name="connsiteX6280" fmla="*/ 10368555 w 11761853"/>
              <a:gd name="connsiteY6280" fmla="*/ 10368555 w 11761853"/>
              <a:gd name="connsiteX6281" fmla="*/ 10368555 w 11761853"/>
              <a:gd name="connsiteY6281" fmla="*/ 10368555 w 11761853"/>
              <a:gd name="connsiteX6282" fmla="*/ 10368555 w 11761853"/>
              <a:gd name="connsiteY6282" fmla="*/ 10368555 w 11761853"/>
              <a:gd name="connsiteX6283" fmla="*/ 10368555 w 11761853"/>
              <a:gd name="connsiteY6283" fmla="*/ 10368555 w 11761853"/>
              <a:gd name="connsiteX6284" fmla="*/ 10368555 w 11761853"/>
              <a:gd name="connsiteY6284" fmla="*/ 10368555 w 11761853"/>
              <a:gd name="connsiteX6285" fmla="*/ 10368555 w 11761853"/>
              <a:gd name="connsiteY6285" fmla="*/ 10368555 w 11761853"/>
              <a:gd name="connsiteX6286" fmla="*/ 10368555 w 11761853"/>
              <a:gd name="connsiteY6286" fmla="*/ 10368555 w 11761853"/>
              <a:gd name="connsiteX6287" fmla="*/ 10368555 w 11761853"/>
              <a:gd name="connsiteY6287" fmla="*/ 10368555 w 11761853"/>
              <a:gd name="connsiteX6288" fmla="*/ 10368555 w 11761853"/>
              <a:gd name="connsiteY6288" fmla="*/ 10368555 w 11761853"/>
              <a:gd name="connsiteX6289" fmla="*/ 10368555 w 11761853"/>
              <a:gd name="connsiteY6289" fmla="*/ 10368555 w 11761853"/>
              <a:gd name="connsiteX6290" fmla="*/ 10368555 w 11761853"/>
              <a:gd name="connsiteY6290" fmla="*/ 10368555 w 11761853"/>
              <a:gd name="connsiteX6291" fmla="*/ 10368555 w 11761853"/>
              <a:gd name="connsiteY6291" fmla="*/ 10368555 w 11761853"/>
              <a:gd name="connsiteX6292" fmla="*/ 10368555 w 11761853"/>
              <a:gd name="connsiteY6292" fmla="*/ 10368555 w 11761853"/>
              <a:gd name="connsiteX6293" fmla="*/ 10368555 w 11761853"/>
              <a:gd name="connsiteY6293" fmla="*/ 10368555 w 11761853"/>
              <a:gd name="connsiteX6294" fmla="*/ 10368555 w 11761853"/>
              <a:gd name="connsiteY6294" fmla="*/ 10368555 w 11761853"/>
              <a:gd name="connsiteX6295" fmla="*/ 10368555 w 11761853"/>
              <a:gd name="connsiteY6295" fmla="*/ 10368555 w 11761853"/>
              <a:gd name="connsiteX6296" fmla="*/ 10368555 w 11761853"/>
              <a:gd name="connsiteY6296" fmla="*/ 10368555 w 11761853"/>
              <a:gd name="connsiteX6297" fmla="*/ 10368555 w 11761853"/>
              <a:gd name="connsiteY6297" fmla="*/ 10368555 w 11761853"/>
              <a:gd name="connsiteX6298" fmla="*/ 10368555 w 11761853"/>
              <a:gd name="connsiteY6298" fmla="*/ 10368555 w 11761853"/>
              <a:gd name="connsiteX6299" fmla="*/ 10368555 w 11761853"/>
              <a:gd name="connsiteY6299" fmla="*/ 10368555 w 11761853"/>
              <a:gd name="connsiteX6300" fmla="*/ 10368555 w 11761853"/>
              <a:gd name="connsiteY6300" fmla="*/ 10368555 w 11761853"/>
              <a:gd name="connsiteX6301" fmla="*/ 10368555 w 11761853"/>
              <a:gd name="connsiteY6301" fmla="*/ 10368555 w 11761853"/>
              <a:gd name="connsiteX6302" fmla="*/ 10368555 w 11761853"/>
              <a:gd name="connsiteY6302" fmla="*/ 10368555 w 11761853"/>
              <a:gd name="connsiteX6303" fmla="*/ 10368555 w 11761853"/>
              <a:gd name="connsiteY6303" fmla="*/ 10368555 w 11761853"/>
              <a:gd name="connsiteX6304" fmla="*/ 10368555 w 11761853"/>
              <a:gd name="connsiteY6304" fmla="*/ 10368555 w 11761853"/>
              <a:gd name="connsiteX6305" fmla="*/ 10368555 w 11761853"/>
              <a:gd name="connsiteY6305" fmla="*/ 10368555 w 11761853"/>
              <a:gd name="connsiteX6306" fmla="*/ 10368555 w 11761853"/>
              <a:gd name="connsiteY6306" fmla="*/ 10368555 w 11761853"/>
              <a:gd name="connsiteX6307" fmla="*/ 10368555 w 11761853"/>
              <a:gd name="connsiteY6307" fmla="*/ 10368555 w 11761853"/>
              <a:gd name="connsiteX6308" fmla="*/ 10368555 w 11761853"/>
              <a:gd name="connsiteY6308" fmla="*/ 10368555 w 11761853"/>
              <a:gd name="connsiteX6309" fmla="*/ 10368555 w 11761853"/>
              <a:gd name="connsiteY6309" fmla="*/ 10368555 w 11761853"/>
              <a:gd name="connsiteX6310" fmla="*/ 10368555 w 11761853"/>
              <a:gd name="connsiteY6310" fmla="*/ 10368555 w 11761853"/>
              <a:gd name="connsiteX6311" fmla="*/ 10368555 w 11761853"/>
              <a:gd name="connsiteY6311" fmla="*/ 10368555 w 11761853"/>
              <a:gd name="connsiteX6312" fmla="*/ 10368555 w 11761853"/>
              <a:gd name="connsiteY6312" fmla="*/ 10368555 w 11761853"/>
              <a:gd name="connsiteX6313" fmla="*/ 10368555 w 11761853"/>
              <a:gd name="connsiteY6313" fmla="*/ 10368555 w 11761853"/>
              <a:gd name="connsiteX6314" fmla="*/ 10368555 w 11761853"/>
              <a:gd name="connsiteY6314" fmla="*/ 10368555 w 11761853"/>
              <a:gd name="connsiteX6315" fmla="*/ 10368555 w 11761853"/>
              <a:gd name="connsiteY6315" fmla="*/ 10368555 w 11761853"/>
              <a:gd name="connsiteX6316" fmla="*/ 10368555 w 11761853"/>
              <a:gd name="connsiteY6316" fmla="*/ 10368555 w 11761853"/>
              <a:gd name="connsiteX6317" fmla="*/ 10368555 w 11761853"/>
              <a:gd name="connsiteY6317" fmla="*/ 10368555 w 11761853"/>
              <a:gd name="connsiteX6318" fmla="*/ 10368555 w 11761853"/>
              <a:gd name="connsiteY6318" fmla="*/ 10368555 w 11761853"/>
              <a:gd name="connsiteX6319" fmla="*/ 10368555 w 11761853"/>
              <a:gd name="connsiteY6319" fmla="*/ 10368555 w 11761853"/>
              <a:gd name="connsiteX6320" fmla="*/ 10368555 w 11761853"/>
              <a:gd name="connsiteY6320" fmla="*/ 10368555 w 11761853"/>
              <a:gd name="connsiteX6321" fmla="*/ 10368555 w 11761853"/>
              <a:gd name="connsiteY6321" fmla="*/ 10368555 w 11761853"/>
              <a:gd name="connsiteX6322" fmla="*/ 10368555 w 11761853"/>
              <a:gd name="connsiteY6322" fmla="*/ 10368555 w 11761853"/>
              <a:gd name="connsiteX6323" fmla="*/ 10368555 w 11761853"/>
              <a:gd name="connsiteY6323" fmla="*/ 10368555 w 11761853"/>
              <a:gd name="connsiteX6324" fmla="*/ 10368555 w 11761853"/>
              <a:gd name="connsiteY6324" fmla="*/ 10368555 w 11761853"/>
              <a:gd name="connsiteX6325" fmla="*/ 10368555 w 11761853"/>
              <a:gd name="connsiteY6325" fmla="*/ 10368555 w 11761853"/>
              <a:gd name="connsiteX6326" fmla="*/ 10368555 w 11761853"/>
              <a:gd name="connsiteY6326" fmla="*/ 10368555 w 11761853"/>
              <a:gd name="connsiteX6327" fmla="*/ 10368555 w 11761853"/>
              <a:gd name="connsiteY6327" fmla="*/ 10368555 w 11761853"/>
              <a:gd name="connsiteX6328" fmla="*/ 10368555 w 11761853"/>
              <a:gd name="connsiteY6328" fmla="*/ 10368555 w 11761853"/>
              <a:gd name="connsiteX6329" fmla="*/ 10368555 w 11761853"/>
              <a:gd name="connsiteY6329" fmla="*/ 10368555 w 11761853"/>
              <a:gd name="connsiteX6330" fmla="*/ 10368555 w 11761853"/>
              <a:gd name="connsiteY6330" fmla="*/ 10368555 w 11761853"/>
              <a:gd name="connsiteX6331" fmla="*/ 10368555 w 11761853"/>
              <a:gd name="connsiteY6331" fmla="*/ 10368555 w 11761853"/>
              <a:gd name="connsiteX6332" fmla="*/ 10368555 w 11761853"/>
              <a:gd name="connsiteY6332" fmla="*/ 10368555 w 11761853"/>
              <a:gd name="connsiteX6333" fmla="*/ 10368555 w 11761853"/>
              <a:gd name="connsiteY6333" fmla="*/ 10368555 w 11761853"/>
              <a:gd name="connsiteX6334" fmla="*/ 10368555 w 11761853"/>
              <a:gd name="connsiteY6334" fmla="*/ 10368555 w 11761853"/>
              <a:gd name="connsiteX6335" fmla="*/ 10368555 w 11761853"/>
              <a:gd name="connsiteY6335" fmla="*/ 10368555 w 11761853"/>
              <a:gd name="connsiteX6336" fmla="*/ 10368555 w 11761853"/>
              <a:gd name="connsiteY6336" fmla="*/ 10368555 w 11761853"/>
              <a:gd name="connsiteX6337" fmla="*/ 10368555 w 11761853"/>
              <a:gd name="connsiteY6337" fmla="*/ 10368555 w 11761853"/>
              <a:gd name="connsiteX6338" fmla="*/ 10368555 w 11761853"/>
              <a:gd name="connsiteY6338" fmla="*/ 10368555 w 11761853"/>
              <a:gd name="connsiteX6339" fmla="*/ 10368555 w 11761853"/>
              <a:gd name="connsiteY6339" fmla="*/ 10368555 w 11761853"/>
              <a:gd name="connsiteX6340" fmla="*/ 10368555 w 11761853"/>
              <a:gd name="connsiteY6340" fmla="*/ 10368555 w 11761853"/>
              <a:gd name="connsiteX6341" fmla="*/ 10368555 w 11761853"/>
              <a:gd name="connsiteY6341" fmla="*/ 10368555 w 11761853"/>
              <a:gd name="connsiteX6342" fmla="*/ 10368555 w 11761853"/>
              <a:gd name="connsiteY6342" fmla="*/ 10368555 w 11761853"/>
              <a:gd name="connsiteX6343" fmla="*/ 10368555 w 11761853"/>
              <a:gd name="connsiteY6343" fmla="*/ 10368555 w 11761853"/>
              <a:gd name="connsiteX6344" fmla="*/ 10368555 w 11761853"/>
              <a:gd name="connsiteY6344" fmla="*/ 10368555 w 11761853"/>
              <a:gd name="connsiteX6345" fmla="*/ 10368555 w 11761853"/>
              <a:gd name="connsiteY6345" fmla="*/ 10368555 w 11761853"/>
              <a:gd name="connsiteX6346" fmla="*/ 10368555 w 11761853"/>
              <a:gd name="connsiteY6346" fmla="*/ 10368555 w 11761853"/>
              <a:gd name="connsiteX6347" fmla="*/ 10368555 w 11761853"/>
              <a:gd name="connsiteY6347" fmla="*/ 10368555 w 11761853"/>
              <a:gd name="connsiteX6348" fmla="*/ 10368555 w 11761853"/>
              <a:gd name="connsiteY6348" fmla="*/ 10368555 w 11761853"/>
              <a:gd name="connsiteX6349" fmla="*/ 10368555 w 11761853"/>
              <a:gd name="connsiteY6349" fmla="*/ 10368555 w 11761853"/>
              <a:gd name="connsiteX6350" fmla="*/ 10368555 w 11761853"/>
              <a:gd name="connsiteY6350" fmla="*/ 10368555 w 11761853"/>
              <a:gd name="connsiteX6351" fmla="*/ 10368555 w 11761853"/>
              <a:gd name="connsiteY6351" fmla="*/ 10368555 w 11761853"/>
              <a:gd name="connsiteX6352" fmla="*/ 10368555 w 11761853"/>
              <a:gd name="connsiteY6352" fmla="*/ 10368555 w 11761853"/>
              <a:gd name="connsiteX6353" fmla="*/ 10368555 w 11761853"/>
              <a:gd name="connsiteY6353" fmla="*/ 10368555 w 11761853"/>
              <a:gd name="connsiteX6354" fmla="*/ 10368555 w 11761853"/>
              <a:gd name="connsiteY6354" fmla="*/ 10368555 w 11761853"/>
              <a:gd name="connsiteX6355" fmla="*/ 10368555 w 11761853"/>
              <a:gd name="connsiteY6355" fmla="*/ 10368555 w 11761853"/>
              <a:gd name="connsiteX6356" fmla="*/ 10368555 w 11761853"/>
              <a:gd name="connsiteY6356" fmla="*/ 10368555 w 11761853"/>
              <a:gd name="connsiteX6357" fmla="*/ 10368555 w 11761853"/>
              <a:gd name="connsiteY6357" fmla="*/ 10368555 w 11761853"/>
              <a:gd name="connsiteX6358" fmla="*/ 10368555 w 11761853"/>
              <a:gd name="connsiteY6358" fmla="*/ 10368555 w 11761853"/>
              <a:gd name="connsiteX6359" fmla="*/ 10368555 w 11761853"/>
              <a:gd name="connsiteY6359" fmla="*/ 10368555 w 11761853"/>
              <a:gd name="connsiteX6360" fmla="*/ 10368555 w 11761853"/>
              <a:gd name="connsiteY6360" fmla="*/ 10368555 w 11761853"/>
              <a:gd name="connsiteX6361" fmla="*/ 10368555 w 11761853"/>
              <a:gd name="connsiteY6361" fmla="*/ 10368555 w 11761853"/>
              <a:gd name="connsiteX6362" fmla="*/ 10368555 w 11761853"/>
              <a:gd name="connsiteY6362" fmla="*/ 10368555 w 11761853"/>
              <a:gd name="connsiteX6363" fmla="*/ 10368555 w 11761853"/>
              <a:gd name="connsiteY6363" fmla="*/ 10368555 w 11761853"/>
              <a:gd name="connsiteX6364" fmla="*/ 10368555 w 11761853"/>
              <a:gd name="connsiteY6364" fmla="*/ 10368555 w 11761853"/>
              <a:gd name="connsiteX6365" fmla="*/ 10368555 w 11761853"/>
              <a:gd name="connsiteY6365" fmla="*/ 10368555 w 11761853"/>
              <a:gd name="connsiteX6366" fmla="*/ 10368555 w 11761853"/>
              <a:gd name="connsiteY6366" fmla="*/ 10368555 w 11761853"/>
              <a:gd name="connsiteX6367" fmla="*/ 10368555 w 11761853"/>
              <a:gd name="connsiteY6367" fmla="*/ 10368555 w 11761853"/>
              <a:gd name="connsiteX6368" fmla="*/ 10368555 w 11761853"/>
              <a:gd name="connsiteY6368" fmla="*/ 10368555 w 11761853"/>
              <a:gd name="connsiteX6369" fmla="*/ 10368555 w 11761853"/>
              <a:gd name="connsiteY6369" fmla="*/ 10368555 w 11761853"/>
              <a:gd name="connsiteX6370" fmla="*/ 10368555 w 11761853"/>
              <a:gd name="connsiteY6370" fmla="*/ 10368555 w 11761853"/>
              <a:gd name="connsiteX6371" fmla="*/ 10368555 w 11761853"/>
              <a:gd name="connsiteY6371" fmla="*/ 10368555 w 11761853"/>
              <a:gd name="connsiteX6372" fmla="*/ 10368555 w 11761853"/>
              <a:gd name="connsiteY6372" fmla="*/ 10368555 w 11761853"/>
              <a:gd name="connsiteX6373" fmla="*/ 10368555 w 11761853"/>
              <a:gd name="connsiteY6373" fmla="*/ 10368555 w 11761853"/>
              <a:gd name="connsiteX6374" fmla="*/ 10368555 w 11761853"/>
              <a:gd name="connsiteY6374" fmla="*/ 10368555 w 11761853"/>
              <a:gd name="connsiteX6375" fmla="*/ 10368555 w 11761853"/>
              <a:gd name="connsiteY6375" fmla="*/ 10368555 w 11761853"/>
              <a:gd name="connsiteX6376" fmla="*/ 10368555 w 11761853"/>
              <a:gd name="connsiteY6376" fmla="*/ 10368555 w 11761853"/>
              <a:gd name="connsiteX6377" fmla="*/ 10368555 w 11761853"/>
              <a:gd name="connsiteY6377" fmla="*/ 10368555 w 11761853"/>
              <a:gd name="connsiteX6378" fmla="*/ 10368555 w 11761853"/>
              <a:gd name="connsiteY6378" fmla="*/ 10368555 w 11761853"/>
              <a:gd name="connsiteX6379" fmla="*/ 10368555 w 11761853"/>
              <a:gd name="connsiteY6379" fmla="*/ 10368555 w 11761853"/>
              <a:gd name="connsiteX6380" fmla="*/ 10368555 w 11761853"/>
              <a:gd name="connsiteY6380" fmla="*/ 10368555 w 11761853"/>
              <a:gd name="connsiteX6381" fmla="*/ 10368555 w 11761853"/>
              <a:gd name="connsiteY6381" fmla="*/ 10368555 w 11761853"/>
              <a:gd name="connsiteX6382" fmla="*/ 10368555 w 11761853"/>
              <a:gd name="connsiteY6382" fmla="*/ 10368555 w 11761853"/>
              <a:gd name="connsiteX6383" fmla="*/ 10368555 w 11761853"/>
              <a:gd name="connsiteY6383" fmla="*/ 10368555 w 11761853"/>
              <a:gd name="connsiteX6384" fmla="*/ 10368555 w 11761853"/>
              <a:gd name="connsiteY6384" fmla="*/ 10368555 w 11761853"/>
              <a:gd name="connsiteX6385" fmla="*/ 10368555 w 11761853"/>
              <a:gd name="connsiteY6385" fmla="*/ 10368555 w 11761853"/>
              <a:gd name="connsiteX6386" fmla="*/ 10368555 w 11761853"/>
              <a:gd name="connsiteY6386" fmla="*/ 10368555 w 11761853"/>
              <a:gd name="connsiteX6387" fmla="*/ 10368555 w 11761853"/>
              <a:gd name="connsiteY6387" fmla="*/ 10368555 w 11761853"/>
              <a:gd name="connsiteX6388" fmla="*/ 10368555 w 11761853"/>
              <a:gd name="connsiteY6388" fmla="*/ 10368555 w 11761853"/>
              <a:gd name="connsiteX6389" fmla="*/ 10368555 w 11761853"/>
              <a:gd name="connsiteY6389" fmla="*/ 10368555 w 11761853"/>
              <a:gd name="connsiteX6390" fmla="*/ 10368555 w 11761853"/>
              <a:gd name="connsiteY6390" fmla="*/ 10368555 w 11761853"/>
              <a:gd name="connsiteX6391" fmla="*/ 10368555 w 11761853"/>
              <a:gd name="connsiteY6391" fmla="*/ 10368555 w 11761853"/>
              <a:gd name="connsiteX6392" fmla="*/ 10368555 w 11761853"/>
              <a:gd name="connsiteY6392" fmla="*/ 10368555 w 11761853"/>
              <a:gd name="connsiteX6393" fmla="*/ 10368555 w 11761853"/>
              <a:gd name="connsiteY6393" fmla="*/ 10368555 w 11761853"/>
              <a:gd name="connsiteX6394" fmla="*/ 10368555 w 11761853"/>
              <a:gd name="connsiteY6394" fmla="*/ 10368555 w 11761853"/>
              <a:gd name="connsiteX6395" fmla="*/ 10368555 w 11761853"/>
              <a:gd name="connsiteY6395" fmla="*/ 10368555 w 11761853"/>
              <a:gd name="connsiteX6396" fmla="*/ 10368555 w 11761853"/>
              <a:gd name="connsiteY6396" fmla="*/ 10368555 w 11761853"/>
              <a:gd name="connsiteX6397" fmla="*/ 10368555 w 11761853"/>
              <a:gd name="connsiteY6397" fmla="*/ 10368555 w 11761853"/>
              <a:gd name="connsiteX6398" fmla="*/ 10368555 w 11761853"/>
              <a:gd name="connsiteY6398" fmla="*/ 10368555 w 11761853"/>
              <a:gd name="connsiteX6399" fmla="*/ 10368555 w 11761853"/>
              <a:gd name="connsiteY6399" fmla="*/ 10368555 w 11761853"/>
              <a:gd name="connsiteX6400" fmla="*/ 10368555 w 11761853"/>
              <a:gd name="connsiteY6400" fmla="*/ 10368555 w 11761853"/>
              <a:gd name="connsiteX6401" fmla="*/ 10368555 w 11761853"/>
              <a:gd name="connsiteY6401" fmla="*/ 10368555 w 11761853"/>
              <a:gd name="connsiteX6402" fmla="*/ 10368555 w 11761853"/>
              <a:gd name="connsiteY6402" fmla="*/ 10368555 w 11761853"/>
              <a:gd name="connsiteX6403" fmla="*/ 10368555 w 11761853"/>
              <a:gd name="connsiteY6403" fmla="*/ 10368555 w 11761853"/>
              <a:gd name="connsiteX6404" fmla="*/ 10368555 w 11761853"/>
              <a:gd name="connsiteY6404" fmla="*/ 10368555 w 11761853"/>
              <a:gd name="connsiteX6405" fmla="*/ 10368555 w 11761853"/>
              <a:gd name="connsiteY6405" fmla="*/ 10368555 w 11761853"/>
              <a:gd name="connsiteX6406" fmla="*/ 10368555 w 11761853"/>
              <a:gd name="connsiteY6406" fmla="*/ 10368555 w 11761853"/>
              <a:gd name="connsiteX6407" fmla="*/ 10368555 w 11761853"/>
              <a:gd name="connsiteY6407" fmla="*/ 10368555 w 11761853"/>
              <a:gd name="connsiteX6408" fmla="*/ 10368555 w 11761853"/>
              <a:gd name="connsiteY6408" fmla="*/ 10368555 w 11761853"/>
              <a:gd name="connsiteX6409" fmla="*/ 10368555 w 11761853"/>
              <a:gd name="connsiteY6409" fmla="*/ 10368555 w 11761853"/>
              <a:gd name="connsiteX6410" fmla="*/ 10368555 w 11761853"/>
              <a:gd name="connsiteY6410" fmla="*/ 10368555 w 11761853"/>
              <a:gd name="connsiteX6411" fmla="*/ 10368555 w 11761853"/>
              <a:gd name="connsiteY6411" fmla="*/ 10368555 w 11761853"/>
              <a:gd name="connsiteX6412" fmla="*/ 10368555 w 11761853"/>
              <a:gd name="connsiteY6412" fmla="*/ 10368555 w 11761853"/>
              <a:gd name="connsiteX6413" fmla="*/ 10368555 w 11761853"/>
              <a:gd name="connsiteY6413" fmla="*/ 10368555 w 11761853"/>
              <a:gd name="connsiteX6414" fmla="*/ 10368555 w 11761853"/>
              <a:gd name="connsiteY6414" fmla="*/ 10368555 w 11761853"/>
              <a:gd name="connsiteX6415" fmla="*/ 10368555 w 11761853"/>
              <a:gd name="connsiteY6415" fmla="*/ 10368555 w 11761853"/>
              <a:gd name="connsiteX6416" fmla="*/ 10368555 w 11761853"/>
              <a:gd name="connsiteY6416" fmla="*/ 10368555 w 11761853"/>
              <a:gd name="connsiteX6417" fmla="*/ 10368555 w 11761853"/>
              <a:gd name="connsiteY6417" fmla="*/ 10368555 w 11761853"/>
              <a:gd name="connsiteX6418" fmla="*/ 10368555 w 11761853"/>
              <a:gd name="connsiteY6418" fmla="*/ 10368555 w 11761853"/>
              <a:gd name="connsiteX6419" fmla="*/ 10368555 w 11761853"/>
              <a:gd name="connsiteY6419" fmla="*/ 10368555 w 11761853"/>
              <a:gd name="connsiteX6420" fmla="*/ 10368555 w 11761853"/>
              <a:gd name="connsiteY6420" fmla="*/ 10368555 w 11761853"/>
              <a:gd name="connsiteX6421" fmla="*/ 10368555 w 11761853"/>
              <a:gd name="connsiteY6421" fmla="*/ 10368555 w 11761853"/>
              <a:gd name="connsiteX6422" fmla="*/ 10368555 w 11761853"/>
              <a:gd name="connsiteY6422" fmla="*/ 10368555 w 11761853"/>
              <a:gd name="connsiteX6423" fmla="*/ 10368555 w 11761853"/>
              <a:gd name="connsiteY6423" fmla="*/ 10368555 w 11761853"/>
              <a:gd name="connsiteX6424" fmla="*/ 10368555 w 11761853"/>
              <a:gd name="connsiteY6424" fmla="*/ 10368555 w 11761853"/>
              <a:gd name="connsiteX6425" fmla="*/ 10368555 w 11761853"/>
              <a:gd name="connsiteY6425" fmla="*/ 10368555 w 11761853"/>
              <a:gd name="connsiteX6426" fmla="*/ 10368555 w 11761853"/>
              <a:gd name="connsiteY6426" fmla="*/ 10368555 w 11761853"/>
              <a:gd name="connsiteX6427" fmla="*/ 10368555 w 11761853"/>
              <a:gd name="connsiteY6427" fmla="*/ 10368555 w 11761853"/>
              <a:gd name="connsiteX6428" fmla="*/ 10368555 w 11761853"/>
              <a:gd name="connsiteY6428" fmla="*/ 10368555 w 11761853"/>
              <a:gd name="connsiteX6429" fmla="*/ 10368555 w 11761853"/>
              <a:gd name="connsiteY6429" fmla="*/ 10368555 w 11761853"/>
              <a:gd name="connsiteX6430" fmla="*/ 10368555 w 11761853"/>
              <a:gd name="connsiteY6430" fmla="*/ 10368555 w 11761853"/>
              <a:gd name="connsiteX6431" fmla="*/ 10368555 w 11761853"/>
              <a:gd name="connsiteY6431" fmla="*/ 10368555 w 11761853"/>
              <a:gd name="connsiteX6432" fmla="*/ 10368555 w 11761853"/>
              <a:gd name="connsiteY6432" fmla="*/ 10368555 w 11761853"/>
              <a:gd name="connsiteX6433" fmla="*/ 10368555 w 11761853"/>
              <a:gd name="connsiteY6433" fmla="*/ 10368555 w 11761853"/>
              <a:gd name="connsiteX6434" fmla="*/ 10368555 w 11761853"/>
              <a:gd name="connsiteY6434" fmla="*/ 10368555 w 11761853"/>
              <a:gd name="connsiteX6435" fmla="*/ 10368555 w 11761853"/>
              <a:gd name="connsiteY6435" fmla="*/ 10368555 w 11761853"/>
              <a:gd name="connsiteX6436" fmla="*/ 10368555 w 11761853"/>
              <a:gd name="connsiteY6436" fmla="*/ 10368555 w 11761853"/>
              <a:gd name="connsiteX6437" fmla="*/ 10368555 w 11761853"/>
              <a:gd name="connsiteY6437" fmla="*/ 10368555 w 11761853"/>
              <a:gd name="connsiteX6438" fmla="*/ 10368555 w 11761853"/>
              <a:gd name="connsiteY6438" fmla="*/ 10368555 w 11761853"/>
              <a:gd name="connsiteX6439" fmla="*/ 10368555 w 11761853"/>
              <a:gd name="connsiteY6439" fmla="*/ 10368555 w 11761853"/>
              <a:gd name="connsiteX6440" fmla="*/ 10368555 w 11761853"/>
              <a:gd name="connsiteY6440" fmla="*/ 10368555 w 11761853"/>
              <a:gd name="connsiteX6441" fmla="*/ 10368555 w 11761853"/>
              <a:gd name="connsiteY6441" fmla="*/ 10368555 w 11761853"/>
              <a:gd name="connsiteX6442" fmla="*/ 10368555 w 11761853"/>
              <a:gd name="connsiteY6442" fmla="*/ 10368555 w 11761853"/>
              <a:gd name="connsiteX6443" fmla="*/ 10368555 w 11761853"/>
              <a:gd name="connsiteY6443" fmla="*/ 10368555 w 11761853"/>
              <a:gd name="connsiteX6444" fmla="*/ 10368555 w 11761853"/>
              <a:gd name="connsiteY6444" fmla="*/ 10368555 w 11761853"/>
              <a:gd name="connsiteX6445" fmla="*/ 10368555 w 11761853"/>
              <a:gd name="connsiteY6445" fmla="*/ 10368555 w 11761853"/>
              <a:gd name="connsiteX6446" fmla="*/ 10368555 w 11761853"/>
              <a:gd name="connsiteY6446" fmla="*/ 10368555 w 11761853"/>
              <a:gd name="connsiteX6447" fmla="*/ 10368555 w 11761853"/>
              <a:gd name="connsiteY6447" fmla="*/ 10368555 w 11761853"/>
              <a:gd name="connsiteX6448" fmla="*/ 10368555 w 11761853"/>
              <a:gd name="connsiteY6448" fmla="*/ 10368555 w 11761853"/>
              <a:gd name="connsiteX6449" fmla="*/ 10368555 w 11761853"/>
              <a:gd name="connsiteY6449" fmla="*/ 10368555 w 11761853"/>
              <a:gd name="connsiteX6450" fmla="*/ 10368555 w 11761853"/>
              <a:gd name="connsiteY6450" fmla="*/ 10368555 w 11761853"/>
              <a:gd name="connsiteX6451" fmla="*/ 10368555 w 11761853"/>
              <a:gd name="connsiteY6451" fmla="*/ 10368555 w 11761853"/>
              <a:gd name="connsiteX6452" fmla="*/ 10368555 w 11761853"/>
              <a:gd name="connsiteY6452" fmla="*/ 10368555 w 11761853"/>
              <a:gd name="connsiteX6453" fmla="*/ 10368555 w 11761853"/>
              <a:gd name="connsiteY6453" fmla="*/ 10368555 w 11761853"/>
              <a:gd name="connsiteX6454" fmla="*/ 10368555 w 11761853"/>
              <a:gd name="connsiteY6454" fmla="*/ 10368555 w 11761853"/>
              <a:gd name="connsiteX6455" fmla="*/ 10368555 w 11761853"/>
              <a:gd name="connsiteY6455" fmla="*/ 10368555 w 11761853"/>
              <a:gd name="connsiteX6456" fmla="*/ 10368555 w 11761853"/>
              <a:gd name="connsiteY6456" fmla="*/ 10368555 w 11761853"/>
              <a:gd name="connsiteX6457" fmla="*/ 10368555 w 11761853"/>
              <a:gd name="connsiteY6457" fmla="*/ 10368555 w 11761853"/>
              <a:gd name="connsiteX6458" fmla="*/ 10368555 w 11761853"/>
              <a:gd name="connsiteY6458" fmla="*/ 10368555 w 11761853"/>
              <a:gd name="connsiteX6459" fmla="*/ 10368555 w 11761853"/>
              <a:gd name="connsiteY6459" fmla="*/ 10368555 w 11761853"/>
              <a:gd name="connsiteX6460" fmla="*/ 10368555 w 11761853"/>
              <a:gd name="connsiteY6460" fmla="*/ 10368555 w 11761853"/>
              <a:gd name="connsiteX6461" fmla="*/ 10368555 w 11761853"/>
              <a:gd name="connsiteY6461" fmla="*/ 10368555 w 11761853"/>
              <a:gd name="connsiteX6462" fmla="*/ 10368555 w 11761853"/>
              <a:gd name="connsiteY6462" fmla="*/ 10368555 w 11761853"/>
              <a:gd name="connsiteX6463" fmla="*/ 10368555 w 11761853"/>
              <a:gd name="connsiteY6463" fmla="*/ 10368555 w 11761853"/>
              <a:gd name="connsiteX6464" fmla="*/ 10368555 w 11761853"/>
              <a:gd name="connsiteY6464" fmla="*/ 10368555 w 11761853"/>
              <a:gd name="connsiteX6465" fmla="*/ 10368555 w 11761853"/>
              <a:gd name="connsiteY6465" fmla="*/ 10368555 w 11761853"/>
              <a:gd name="connsiteX6466" fmla="*/ 10368555 w 11761853"/>
              <a:gd name="connsiteY6466" fmla="*/ 10368555 w 11761853"/>
              <a:gd name="connsiteX6467" fmla="*/ 10368555 w 11761853"/>
              <a:gd name="connsiteY6467" fmla="*/ 10368555 w 11761853"/>
              <a:gd name="connsiteX6468" fmla="*/ 10368555 w 11761853"/>
              <a:gd name="connsiteY6468" fmla="*/ 10368555 w 11761853"/>
              <a:gd name="connsiteX6469" fmla="*/ 10368555 w 11761853"/>
              <a:gd name="connsiteY6469" fmla="*/ 10368555 w 11761853"/>
              <a:gd name="connsiteX6470" fmla="*/ 10368555 w 11761853"/>
              <a:gd name="connsiteY6470" fmla="*/ 10368555 w 11761853"/>
              <a:gd name="connsiteX6471" fmla="*/ 10368555 w 11761853"/>
              <a:gd name="connsiteY6471" fmla="*/ 10368555 w 11761853"/>
              <a:gd name="connsiteX6472" fmla="*/ 10368555 w 11761853"/>
              <a:gd name="connsiteY6472" fmla="*/ 10368555 w 11761853"/>
              <a:gd name="connsiteX6473" fmla="*/ 10368555 w 11761853"/>
              <a:gd name="connsiteY6473" fmla="*/ 10368555 w 11761853"/>
              <a:gd name="connsiteX6474" fmla="*/ 10368555 w 11761853"/>
              <a:gd name="connsiteY6474" fmla="*/ 10368555 w 11761853"/>
              <a:gd name="connsiteX6475" fmla="*/ 10368555 w 11761853"/>
              <a:gd name="connsiteY6475" fmla="*/ 10368555 w 11761853"/>
              <a:gd name="connsiteX6476" fmla="*/ 10368555 w 11761853"/>
              <a:gd name="connsiteY6476" fmla="*/ 10368555 w 11761853"/>
              <a:gd name="connsiteX6477" fmla="*/ 10368555 w 11761853"/>
              <a:gd name="connsiteY6477" fmla="*/ 10368555 w 11761853"/>
              <a:gd name="connsiteX6478" fmla="*/ 10368555 w 11761853"/>
              <a:gd name="connsiteY6478" fmla="*/ 10368555 w 11761853"/>
              <a:gd name="connsiteX6479" fmla="*/ 10368555 w 11761853"/>
              <a:gd name="connsiteY6479" fmla="*/ 10368555 w 11761853"/>
              <a:gd name="connsiteX6480" fmla="*/ 10368555 w 11761853"/>
              <a:gd name="connsiteY6480" fmla="*/ 10368555 w 11761853"/>
              <a:gd name="connsiteX6481" fmla="*/ 10368555 w 11761853"/>
              <a:gd name="connsiteY6481" fmla="*/ 10368555 w 11761853"/>
              <a:gd name="connsiteX6482" fmla="*/ 10368555 w 11761853"/>
              <a:gd name="connsiteY6482" fmla="*/ 10368555 w 11761853"/>
              <a:gd name="connsiteX6483" fmla="*/ 10368555 w 11761853"/>
              <a:gd name="connsiteY6483" fmla="*/ 10368555 w 11761853"/>
              <a:gd name="connsiteX6484" fmla="*/ 10368555 w 11761853"/>
              <a:gd name="connsiteY6484" fmla="*/ 10368555 w 11761853"/>
              <a:gd name="connsiteX6485" fmla="*/ 10368555 w 11761853"/>
              <a:gd name="connsiteY6485" fmla="*/ 10368555 w 11761853"/>
              <a:gd name="connsiteX6486" fmla="*/ 10368555 w 11761853"/>
              <a:gd name="connsiteY6486" fmla="*/ 10368555 w 11761853"/>
              <a:gd name="connsiteX6487" fmla="*/ 10368555 w 11761853"/>
              <a:gd name="connsiteY6487" fmla="*/ 10368555 w 11761853"/>
              <a:gd name="connsiteX6488" fmla="*/ 10368555 w 11761853"/>
              <a:gd name="connsiteY6488" fmla="*/ 10368555 w 11761853"/>
              <a:gd name="connsiteX6489" fmla="*/ 10368555 w 11761853"/>
              <a:gd name="connsiteY6489" fmla="*/ 10368555 w 11761853"/>
              <a:gd name="connsiteX6490" fmla="*/ 10368555 w 11761853"/>
              <a:gd name="connsiteY6490" fmla="*/ 10368555 w 11761853"/>
              <a:gd name="connsiteX6491" fmla="*/ 10368555 w 11761853"/>
              <a:gd name="connsiteY6491" fmla="*/ 10368555 w 11761853"/>
              <a:gd name="connsiteX6492" fmla="*/ 10368555 w 11761853"/>
              <a:gd name="connsiteY6492" fmla="*/ 10368555 w 11761853"/>
              <a:gd name="connsiteX6493" fmla="*/ 10368555 w 11761853"/>
              <a:gd name="connsiteY6493" fmla="*/ 10368555 w 11761853"/>
              <a:gd name="connsiteX6494" fmla="*/ 10368555 w 11761853"/>
              <a:gd name="connsiteY6494" fmla="*/ 10368555 w 11761853"/>
              <a:gd name="connsiteX6495" fmla="*/ 10368555 w 11761853"/>
              <a:gd name="connsiteY6495" fmla="*/ 10368555 w 11761853"/>
              <a:gd name="connsiteX6496" fmla="*/ 10368555 w 11761853"/>
              <a:gd name="connsiteY6496" fmla="*/ 10368555 w 11761853"/>
              <a:gd name="connsiteX6497" fmla="*/ 10368555 w 11761853"/>
              <a:gd name="connsiteY6497" fmla="*/ 10368555 w 11761853"/>
              <a:gd name="connsiteX6498" fmla="*/ 10368555 w 11761853"/>
              <a:gd name="connsiteY6498" fmla="*/ 10368555 w 11761853"/>
              <a:gd name="connsiteX6499" fmla="*/ 10368555 w 11761853"/>
              <a:gd name="connsiteY6499" fmla="*/ 10368555 w 11761853"/>
              <a:gd name="connsiteX6500" fmla="*/ 10368555 w 11761853"/>
              <a:gd name="connsiteY6500" fmla="*/ 10368555 w 11761853"/>
              <a:gd name="connsiteX6501" fmla="*/ 10368555 w 11761853"/>
              <a:gd name="connsiteY6501" fmla="*/ 10368555 w 11761853"/>
              <a:gd name="connsiteX6502" fmla="*/ 10368555 w 11761853"/>
              <a:gd name="connsiteY6502" fmla="*/ 10368555 w 11761853"/>
              <a:gd name="connsiteX6503" fmla="*/ 10368555 w 11761853"/>
              <a:gd name="connsiteY6503" fmla="*/ 10368555 w 11761853"/>
              <a:gd name="connsiteX6504" fmla="*/ 10368555 w 11761853"/>
              <a:gd name="connsiteY6504" fmla="*/ 10368555 w 11761853"/>
              <a:gd name="connsiteX6505" fmla="*/ 10368555 w 11761853"/>
              <a:gd name="connsiteY6505" fmla="*/ 10368555 w 11761853"/>
              <a:gd name="connsiteX6506" fmla="*/ 10368555 w 11761853"/>
              <a:gd name="connsiteY6506" fmla="*/ 10368555 w 11761853"/>
              <a:gd name="connsiteX6507" fmla="*/ 10368555 w 11761853"/>
              <a:gd name="connsiteY6507" fmla="*/ 10368555 w 11761853"/>
              <a:gd name="connsiteX6508" fmla="*/ 10368555 w 11761853"/>
              <a:gd name="connsiteY6508" fmla="*/ 10368555 w 11761853"/>
              <a:gd name="connsiteX6509" fmla="*/ 10368555 w 11761853"/>
              <a:gd name="connsiteY6509" fmla="*/ 10368555 w 11761853"/>
              <a:gd name="connsiteX6510" fmla="*/ 10368555 w 11761853"/>
              <a:gd name="connsiteY6510" fmla="*/ 10368555 w 11761853"/>
              <a:gd name="connsiteX6511" fmla="*/ 10368555 w 11761853"/>
              <a:gd name="connsiteY6511" fmla="*/ 10368555 w 11761853"/>
              <a:gd name="connsiteX6512" fmla="*/ 10368555 w 11761853"/>
              <a:gd name="connsiteY6512" fmla="*/ 10368555 w 11761853"/>
              <a:gd name="connsiteX6513" fmla="*/ 10368555 w 11761853"/>
              <a:gd name="connsiteY6513" fmla="*/ 10368555 w 11761853"/>
              <a:gd name="connsiteX6514" fmla="*/ 10368555 w 11761853"/>
              <a:gd name="connsiteY6514" fmla="*/ 10368555 w 11761853"/>
              <a:gd name="connsiteX6515" fmla="*/ 10368555 w 11761853"/>
              <a:gd name="connsiteY6515" fmla="*/ 10368555 w 11761853"/>
              <a:gd name="connsiteX6516" fmla="*/ 10368555 w 11761853"/>
              <a:gd name="connsiteY6516" fmla="*/ 10368555 w 11761853"/>
              <a:gd name="connsiteX6517" fmla="*/ 10368555 w 11761853"/>
              <a:gd name="connsiteY6517" fmla="*/ 10368555 w 11761853"/>
              <a:gd name="connsiteX6518" fmla="*/ 10368555 w 11761853"/>
              <a:gd name="connsiteY6518" fmla="*/ 10368555 w 11761853"/>
              <a:gd name="connsiteX6519" fmla="*/ 10368555 w 11761853"/>
              <a:gd name="connsiteY6519" fmla="*/ 10368555 w 11761853"/>
              <a:gd name="connsiteX6520" fmla="*/ 10368555 w 11761853"/>
              <a:gd name="connsiteY6520" fmla="*/ 10368555 w 11761853"/>
              <a:gd name="connsiteX6521" fmla="*/ 10368555 w 11761853"/>
              <a:gd name="connsiteY6521" fmla="*/ 10368555 w 11761853"/>
              <a:gd name="connsiteX6522" fmla="*/ 10368555 w 11761853"/>
              <a:gd name="connsiteY6522" fmla="*/ 10368555 w 11761853"/>
              <a:gd name="connsiteX6523" fmla="*/ 10368555 w 11761853"/>
              <a:gd name="connsiteY6523" fmla="*/ 10368555 w 11761853"/>
              <a:gd name="connsiteX6524" fmla="*/ 10368555 w 11761853"/>
              <a:gd name="connsiteY6524" fmla="*/ 10368555 w 11761853"/>
              <a:gd name="connsiteX6525" fmla="*/ 10368555 w 11761853"/>
              <a:gd name="connsiteY6525" fmla="*/ 10368555 w 11761853"/>
              <a:gd name="connsiteX6526" fmla="*/ 10368555 w 11761853"/>
              <a:gd name="connsiteY6526" fmla="*/ 10368555 w 11761853"/>
              <a:gd name="connsiteX6527" fmla="*/ 10368555 w 11761853"/>
              <a:gd name="connsiteY6527" fmla="*/ 10368555 w 11761853"/>
              <a:gd name="connsiteX6528" fmla="*/ 10368555 w 11761853"/>
              <a:gd name="connsiteY6528" fmla="*/ 10368555 w 11761853"/>
              <a:gd name="connsiteX6529" fmla="*/ 10368555 w 11761853"/>
              <a:gd name="connsiteY6529" fmla="*/ 10368555 w 11761853"/>
              <a:gd name="connsiteX6530" fmla="*/ 10368555 w 11761853"/>
              <a:gd name="connsiteY6530" fmla="*/ 10368555 w 11761853"/>
              <a:gd name="connsiteX6531" fmla="*/ 10368555 w 11761853"/>
              <a:gd name="connsiteY6531" fmla="*/ 10368555 w 11761853"/>
              <a:gd name="connsiteX6532" fmla="*/ 10368555 w 11761853"/>
              <a:gd name="connsiteY6532" fmla="*/ 10368555 w 11761853"/>
              <a:gd name="connsiteX6533" fmla="*/ 10368555 w 11761853"/>
              <a:gd name="connsiteY6533" fmla="*/ 10368555 w 11761853"/>
              <a:gd name="connsiteX6534" fmla="*/ 10368555 w 11761853"/>
              <a:gd name="connsiteY6534" fmla="*/ 10368555 w 11761853"/>
              <a:gd name="connsiteX6535" fmla="*/ 10368555 w 11761853"/>
              <a:gd name="connsiteY6535" fmla="*/ 10368555 w 11761853"/>
              <a:gd name="connsiteX6536" fmla="*/ 10368555 w 11761853"/>
              <a:gd name="connsiteY6536" fmla="*/ 10368555 w 11761853"/>
              <a:gd name="connsiteX6537" fmla="*/ 10368555 w 11761853"/>
              <a:gd name="connsiteY6537" fmla="*/ 10368555 w 11761853"/>
              <a:gd name="connsiteX6538" fmla="*/ 10368555 w 11761853"/>
              <a:gd name="connsiteY6538" fmla="*/ 10368555 w 11761853"/>
              <a:gd name="connsiteX6539" fmla="*/ 10368555 w 11761853"/>
              <a:gd name="connsiteY6539" fmla="*/ 10368555 w 11761853"/>
              <a:gd name="connsiteX6540" fmla="*/ 10368555 w 11761853"/>
              <a:gd name="connsiteY6540" fmla="*/ 10368555 w 11761853"/>
              <a:gd name="connsiteX6541" fmla="*/ 10368555 w 11761853"/>
              <a:gd name="connsiteY6541" fmla="*/ 10368555 w 11761853"/>
              <a:gd name="connsiteX6542" fmla="*/ 10368555 w 11761853"/>
              <a:gd name="connsiteY6542" fmla="*/ 10368555 w 11761853"/>
              <a:gd name="connsiteX6543" fmla="*/ 10368555 w 11761853"/>
              <a:gd name="connsiteY6543" fmla="*/ 10368555 w 11761853"/>
              <a:gd name="connsiteX6544" fmla="*/ 10368555 w 11761853"/>
              <a:gd name="connsiteY6544" fmla="*/ 10368555 w 11761853"/>
              <a:gd name="connsiteX6545" fmla="*/ 10368555 w 11761853"/>
              <a:gd name="connsiteY6545" fmla="*/ 10368555 w 11761853"/>
              <a:gd name="connsiteX6546" fmla="*/ 10368555 w 11761853"/>
              <a:gd name="connsiteY6546" fmla="*/ 10368555 w 11761853"/>
              <a:gd name="connsiteX6547" fmla="*/ 10368555 w 11761853"/>
              <a:gd name="connsiteY6547" fmla="*/ 10368555 w 11761853"/>
              <a:gd name="connsiteX6548" fmla="*/ 10368555 w 11761853"/>
              <a:gd name="connsiteY6548" fmla="*/ 10368555 w 11761853"/>
              <a:gd name="connsiteX6549" fmla="*/ 10368555 w 11761853"/>
              <a:gd name="connsiteY6549" fmla="*/ 10368555 w 11761853"/>
              <a:gd name="connsiteX6550" fmla="*/ 10368555 w 11761853"/>
              <a:gd name="connsiteY6550" fmla="*/ 10368555 w 11761853"/>
              <a:gd name="connsiteX6551" fmla="*/ 10368555 w 11761853"/>
              <a:gd name="connsiteY6551" fmla="*/ 10368555 w 11761853"/>
              <a:gd name="connsiteX6552" fmla="*/ 10368555 w 11761853"/>
              <a:gd name="connsiteY6552" fmla="*/ 10368555 w 11761853"/>
              <a:gd name="connsiteX6553" fmla="*/ 10368555 w 11761853"/>
              <a:gd name="connsiteY6553" fmla="*/ 10368555 w 11761853"/>
              <a:gd name="connsiteX6554" fmla="*/ 10368555 w 11761853"/>
              <a:gd name="connsiteY6554" fmla="*/ 10368555 w 11761853"/>
              <a:gd name="connsiteX6555" fmla="*/ 10368555 w 11761853"/>
              <a:gd name="connsiteY6555" fmla="*/ 10368555 w 11761853"/>
              <a:gd name="connsiteX6556" fmla="*/ 10368555 w 11761853"/>
              <a:gd name="connsiteY6556" fmla="*/ 10368555 w 11761853"/>
              <a:gd name="connsiteX6557" fmla="*/ 10368555 w 11761853"/>
              <a:gd name="connsiteY6557" fmla="*/ 10368555 w 11761853"/>
              <a:gd name="connsiteX6558" fmla="*/ 10368555 w 11761853"/>
              <a:gd name="connsiteY6558" fmla="*/ 10368555 w 11761853"/>
              <a:gd name="connsiteX6559" fmla="*/ 10368555 w 11761853"/>
              <a:gd name="connsiteY6559" fmla="*/ 10368555 w 11761853"/>
              <a:gd name="connsiteX6560" fmla="*/ 10368555 w 11761853"/>
              <a:gd name="connsiteY6560" fmla="*/ 10368555 w 11761853"/>
              <a:gd name="connsiteX6561" fmla="*/ 10368555 w 11761853"/>
              <a:gd name="connsiteY6561" fmla="*/ 10368555 w 11761853"/>
              <a:gd name="connsiteX6562" fmla="*/ 10368555 w 11761853"/>
              <a:gd name="connsiteY6562" fmla="*/ 10368555 w 11761853"/>
              <a:gd name="connsiteX6563" fmla="*/ 10368555 w 11761853"/>
              <a:gd name="connsiteY6563" fmla="*/ 10368555 w 11761853"/>
              <a:gd name="connsiteX6564" fmla="*/ 10368555 w 11761853"/>
              <a:gd name="connsiteY6564" fmla="*/ 10368555 w 11761853"/>
              <a:gd name="connsiteX6565" fmla="*/ 10368555 w 11761853"/>
              <a:gd name="connsiteY6565" fmla="*/ 10368555 w 11761853"/>
              <a:gd name="connsiteX6566" fmla="*/ 10368555 w 11761853"/>
              <a:gd name="connsiteY6566" fmla="*/ 10368555 w 11761853"/>
              <a:gd name="connsiteX6567" fmla="*/ 10368555 w 11761853"/>
              <a:gd name="connsiteY6567" fmla="*/ 10368555 w 11761853"/>
              <a:gd name="connsiteX6568" fmla="*/ 10368555 w 11761853"/>
              <a:gd name="connsiteY6568" fmla="*/ 10368555 w 11761853"/>
              <a:gd name="connsiteX6569" fmla="*/ 10368555 w 11761853"/>
              <a:gd name="connsiteY6569" fmla="*/ 10368555 w 11761853"/>
              <a:gd name="connsiteX6570" fmla="*/ 10368555 w 11761853"/>
              <a:gd name="connsiteY6570" fmla="*/ 10368555 w 11761853"/>
              <a:gd name="connsiteX6571" fmla="*/ 10368555 w 11761853"/>
              <a:gd name="connsiteY6571" fmla="*/ 10368555 w 11761853"/>
              <a:gd name="connsiteX6572" fmla="*/ 10368555 w 11761853"/>
              <a:gd name="connsiteY6572" fmla="*/ 10368555 w 11761853"/>
              <a:gd name="connsiteX6573" fmla="*/ 10368555 w 11761853"/>
              <a:gd name="connsiteY6573" fmla="*/ 10368555 w 11761853"/>
              <a:gd name="connsiteX6574" fmla="*/ 10368555 w 11761853"/>
              <a:gd name="connsiteY6574" fmla="*/ 10368555 w 11761853"/>
              <a:gd name="connsiteX6575" fmla="*/ 10368555 w 11761853"/>
              <a:gd name="connsiteY6575" fmla="*/ 10368555 w 11761853"/>
              <a:gd name="connsiteX6576" fmla="*/ 10368555 w 11761853"/>
              <a:gd name="connsiteY6576" fmla="*/ 10368555 w 11761853"/>
              <a:gd name="connsiteX6577" fmla="*/ 10368555 w 11761853"/>
              <a:gd name="connsiteY6577" fmla="*/ 10368555 w 11761853"/>
              <a:gd name="connsiteX6578" fmla="*/ 10368555 w 11761853"/>
              <a:gd name="connsiteY6578" fmla="*/ 10368555 w 11761853"/>
              <a:gd name="connsiteX6579" fmla="*/ 10368555 w 11761853"/>
              <a:gd name="connsiteY6579" fmla="*/ 10368555 w 11761853"/>
              <a:gd name="connsiteX6580" fmla="*/ 10368555 w 11761853"/>
              <a:gd name="connsiteY6580" fmla="*/ 10368555 w 11761853"/>
              <a:gd name="connsiteX6581" fmla="*/ 10368555 w 11761853"/>
              <a:gd name="connsiteY6581" fmla="*/ 10368555 w 11761853"/>
              <a:gd name="connsiteX6582" fmla="*/ 10368555 w 11761853"/>
              <a:gd name="connsiteY6582" fmla="*/ 10368555 w 11761853"/>
              <a:gd name="connsiteX6583" fmla="*/ 10368555 w 11761853"/>
              <a:gd name="connsiteY6583" fmla="*/ 10368555 w 11761853"/>
              <a:gd name="connsiteX6584" fmla="*/ 10368555 w 11761853"/>
              <a:gd name="connsiteY6584" fmla="*/ 10368555 w 11761853"/>
              <a:gd name="connsiteX6585" fmla="*/ 10368555 w 11761853"/>
              <a:gd name="connsiteY6585" fmla="*/ 10368555 w 11761853"/>
              <a:gd name="connsiteX6586" fmla="*/ 10368555 w 11761853"/>
              <a:gd name="connsiteY6586" fmla="*/ 10368555 w 11761853"/>
              <a:gd name="connsiteX6587" fmla="*/ 10368555 w 11761853"/>
              <a:gd name="connsiteY6587" fmla="*/ 10368555 w 11761853"/>
              <a:gd name="connsiteX6588" fmla="*/ 10368555 w 11761853"/>
              <a:gd name="connsiteY6588" fmla="*/ 10368555 w 11761853"/>
              <a:gd name="connsiteX6589" fmla="*/ 10368555 w 11761853"/>
              <a:gd name="connsiteY6589" fmla="*/ 10368555 w 11761853"/>
              <a:gd name="connsiteX6590" fmla="*/ 10368555 w 11761853"/>
              <a:gd name="connsiteY6590" fmla="*/ 10368555 w 11761853"/>
              <a:gd name="connsiteX6591" fmla="*/ 10368555 w 11761853"/>
              <a:gd name="connsiteY6591" fmla="*/ 10368555 w 11761853"/>
              <a:gd name="connsiteX6592" fmla="*/ 10368555 w 11761853"/>
              <a:gd name="connsiteY6592" fmla="*/ 10368555 w 11761853"/>
              <a:gd name="connsiteX6593" fmla="*/ 10368555 w 11761853"/>
              <a:gd name="connsiteY6593" fmla="*/ 10368555 w 11761853"/>
              <a:gd name="connsiteX6594" fmla="*/ 10368555 w 11761853"/>
              <a:gd name="connsiteY6594" fmla="*/ 10368555 w 11761853"/>
              <a:gd name="connsiteX6595" fmla="*/ 10368555 w 11761853"/>
              <a:gd name="connsiteY6595" fmla="*/ 10368555 w 11761853"/>
              <a:gd name="connsiteX6596" fmla="*/ 10368555 w 11761853"/>
              <a:gd name="connsiteY6596" fmla="*/ 10368555 w 11761853"/>
              <a:gd name="connsiteX6597" fmla="*/ 10368555 w 11761853"/>
              <a:gd name="connsiteY6597" fmla="*/ 10368555 w 11761853"/>
              <a:gd name="connsiteX6598" fmla="*/ 10368555 w 11761853"/>
              <a:gd name="connsiteY6598" fmla="*/ 10368555 w 11761853"/>
              <a:gd name="connsiteX6599" fmla="*/ 10368555 w 11761853"/>
              <a:gd name="connsiteY6599" fmla="*/ 10368555 w 11761853"/>
              <a:gd name="connsiteX6600" fmla="*/ 10368555 w 11761853"/>
              <a:gd name="connsiteY6600" fmla="*/ 10368555 w 11761853"/>
              <a:gd name="connsiteX6601" fmla="*/ 10368555 w 11761853"/>
              <a:gd name="connsiteY6601" fmla="*/ 10368555 w 11761853"/>
              <a:gd name="connsiteX6602" fmla="*/ 10368555 w 11761853"/>
              <a:gd name="connsiteY6602" fmla="*/ 10368555 w 11761853"/>
              <a:gd name="connsiteX6603" fmla="*/ 10368555 w 11761853"/>
              <a:gd name="connsiteY6603" fmla="*/ 10368555 w 11761853"/>
              <a:gd name="connsiteX6604" fmla="*/ 10368555 w 11761853"/>
              <a:gd name="connsiteY6604" fmla="*/ 10368555 w 11761853"/>
              <a:gd name="connsiteX6605" fmla="*/ 10368555 w 11761853"/>
              <a:gd name="connsiteY6605" fmla="*/ 10368555 w 11761853"/>
              <a:gd name="connsiteX6606" fmla="*/ 10368555 w 11761853"/>
              <a:gd name="connsiteY6606" fmla="*/ 10368555 w 11761853"/>
              <a:gd name="connsiteX6607" fmla="*/ 10368555 w 11761853"/>
              <a:gd name="connsiteY6607" fmla="*/ 10368555 w 11761853"/>
              <a:gd name="connsiteX6608" fmla="*/ 10368555 w 11761853"/>
              <a:gd name="connsiteY6608" fmla="*/ 10368555 w 11761853"/>
              <a:gd name="connsiteX6609" fmla="*/ 10368555 w 11761853"/>
              <a:gd name="connsiteY6609" fmla="*/ 10368555 w 11761853"/>
              <a:gd name="connsiteX6610" fmla="*/ 10368555 w 11761853"/>
              <a:gd name="connsiteY6610" fmla="*/ 10368555 w 11761853"/>
              <a:gd name="connsiteX6611" fmla="*/ 10368555 w 11761853"/>
              <a:gd name="connsiteY6611" fmla="*/ 10368555 w 11761853"/>
              <a:gd name="connsiteX6612" fmla="*/ 10368555 w 11761853"/>
              <a:gd name="connsiteY6612" fmla="*/ 10368555 w 11761853"/>
              <a:gd name="connsiteX6613" fmla="*/ 10368555 w 11761853"/>
              <a:gd name="connsiteY6613" fmla="*/ 10368555 w 11761853"/>
              <a:gd name="connsiteX6614" fmla="*/ 10368555 w 11761853"/>
              <a:gd name="connsiteY6614" fmla="*/ 10368555 w 11761853"/>
              <a:gd name="connsiteX6615" fmla="*/ 10368555 w 11761853"/>
              <a:gd name="connsiteY6615" fmla="*/ 10368555 w 11761853"/>
              <a:gd name="connsiteX6616" fmla="*/ 10368555 w 11761853"/>
              <a:gd name="connsiteY6616" fmla="*/ 10368555 w 11761853"/>
              <a:gd name="connsiteX6617" fmla="*/ 10368555 w 11761853"/>
              <a:gd name="connsiteY6617" fmla="*/ 10368555 w 11761853"/>
              <a:gd name="connsiteX6618" fmla="*/ 10368555 w 11761853"/>
              <a:gd name="connsiteY6618" fmla="*/ 10368555 w 11761853"/>
              <a:gd name="connsiteX6619" fmla="*/ 10368555 w 11761853"/>
              <a:gd name="connsiteY6619" fmla="*/ 10368555 w 11761853"/>
              <a:gd name="connsiteX6620" fmla="*/ 10368555 w 11761853"/>
              <a:gd name="connsiteY6620" fmla="*/ 10368555 w 11761853"/>
              <a:gd name="connsiteX6621" fmla="*/ 10368555 w 11761853"/>
              <a:gd name="connsiteY6621" fmla="*/ 10368555 w 11761853"/>
              <a:gd name="connsiteX6622" fmla="*/ 10368555 w 11761853"/>
              <a:gd name="connsiteY6622" fmla="*/ 10368555 w 11761853"/>
              <a:gd name="connsiteX6623" fmla="*/ 10368555 w 11761853"/>
              <a:gd name="connsiteY6623" fmla="*/ 10368555 w 11761853"/>
              <a:gd name="connsiteX6624" fmla="*/ 10368555 w 11761853"/>
              <a:gd name="connsiteY6624" fmla="*/ 10368555 w 11761853"/>
              <a:gd name="connsiteX6625" fmla="*/ 10368555 w 11761853"/>
              <a:gd name="connsiteY6625" fmla="*/ 10368555 w 11761853"/>
              <a:gd name="connsiteX6626" fmla="*/ 10368555 w 11761853"/>
              <a:gd name="connsiteY6626" fmla="*/ 10368555 w 11761853"/>
              <a:gd name="connsiteX6627" fmla="*/ 10368555 w 11761853"/>
              <a:gd name="connsiteY6627" fmla="*/ 10368555 w 11761853"/>
              <a:gd name="connsiteX6628" fmla="*/ 10368555 w 11761853"/>
              <a:gd name="connsiteY6628" fmla="*/ 10368555 w 11761853"/>
              <a:gd name="connsiteX6629" fmla="*/ 10368555 w 11761853"/>
              <a:gd name="connsiteY6629" fmla="*/ 10368555 w 11761853"/>
              <a:gd name="connsiteX6630" fmla="*/ 10368555 w 11761853"/>
              <a:gd name="connsiteY6630" fmla="*/ 10368555 w 11761853"/>
              <a:gd name="connsiteX6631" fmla="*/ 10368555 w 11761853"/>
              <a:gd name="connsiteY6631" fmla="*/ 10368555 w 11761853"/>
              <a:gd name="connsiteX6632" fmla="*/ 10368555 w 11761853"/>
              <a:gd name="connsiteY6632" fmla="*/ 10368555 w 11761853"/>
              <a:gd name="connsiteX6633" fmla="*/ 10368555 w 11761853"/>
              <a:gd name="connsiteY6633" fmla="*/ 10368555 w 11761853"/>
              <a:gd name="connsiteX6634" fmla="*/ 10368555 w 11761853"/>
              <a:gd name="connsiteY6634" fmla="*/ 10368555 w 11761853"/>
              <a:gd name="connsiteX6635" fmla="*/ 10368555 w 11761853"/>
              <a:gd name="connsiteY6635" fmla="*/ 10368555 w 11761853"/>
              <a:gd name="connsiteX6636" fmla="*/ 10368555 w 11761853"/>
              <a:gd name="connsiteY6636" fmla="*/ 10368555 w 11761853"/>
              <a:gd name="connsiteX6637" fmla="*/ 10368555 w 11761853"/>
              <a:gd name="connsiteY6637" fmla="*/ 10368555 w 11761853"/>
              <a:gd name="connsiteX6638" fmla="*/ 10368555 w 11761853"/>
              <a:gd name="connsiteY6638" fmla="*/ 10368555 w 11761853"/>
              <a:gd name="connsiteX6639" fmla="*/ 10368555 w 11761853"/>
              <a:gd name="connsiteY6639" fmla="*/ 10368555 w 11761853"/>
              <a:gd name="connsiteX6640" fmla="*/ 10368555 w 11761853"/>
              <a:gd name="connsiteY6640" fmla="*/ 10368555 w 11761853"/>
              <a:gd name="connsiteX6641" fmla="*/ 10368555 w 11761853"/>
              <a:gd name="connsiteY6641" fmla="*/ 10368555 w 11761853"/>
              <a:gd name="connsiteX6642" fmla="*/ 10368555 w 11761853"/>
              <a:gd name="connsiteY6642" fmla="*/ 10368555 w 11761853"/>
              <a:gd name="connsiteX6643" fmla="*/ 10368555 w 11761853"/>
              <a:gd name="connsiteY6643" fmla="*/ 10368555 w 11761853"/>
              <a:gd name="connsiteX6644" fmla="*/ 10368555 w 11761853"/>
              <a:gd name="connsiteY6644" fmla="*/ 10368555 w 11761853"/>
              <a:gd name="connsiteX6645" fmla="*/ 10368555 w 11761853"/>
              <a:gd name="connsiteY6645" fmla="*/ 10368555 w 11761853"/>
              <a:gd name="connsiteX6646" fmla="*/ 10368555 w 11761853"/>
              <a:gd name="connsiteY6646" fmla="*/ 10368555 w 11761853"/>
              <a:gd name="connsiteX6647" fmla="*/ 10368555 w 11761853"/>
              <a:gd name="connsiteY6647" fmla="*/ 10368555 w 11761853"/>
              <a:gd name="connsiteX6648" fmla="*/ 10368555 w 11761853"/>
              <a:gd name="connsiteY6648" fmla="*/ 10368555 w 11761853"/>
              <a:gd name="connsiteX6649" fmla="*/ 10368555 w 11761853"/>
              <a:gd name="connsiteY6649" fmla="*/ 10368555 w 11761853"/>
              <a:gd name="connsiteX6650" fmla="*/ 10368555 w 11761853"/>
              <a:gd name="connsiteY6650" fmla="*/ 10368555 w 11761853"/>
              <a:gd name="connsiteX6651" fmla="*/ 10368555 w 11761853"/>
              <a:gd name="connsiteY6651" fmla="*/ 10368555 w 11761853"/>
              <a:gd name="connsiteX6652" fmla="*/ 10368555 w 11761853"/>
              <a:gd name="connsiteY6652" fmla="*/ 10368555 w 11761853"/>
              <a:gd name="connsiteX6653" fmla="*/ 10368555 w 11761853"/>
              <a:gd name="connsiteY6653" fmla="*/ 10368555 w 11761853"/>
              <a:gd name="connsiteX6654" fmla="*/ 10368555 w 11761853"/>
              <a:gd name="connsiteY6654" fmla="*/ 10368555 w 11761853"/>
              <a:gd name="connsiteX6655" fmla="*/ 10368555 w 11761853"/>
              <a:gd name="connsiteY6655" fmla="*/ 10368555 w 11761853"/>
              <a:gd name="connsiteX6656" fmla="*/ 10368555 w 11761853"/>
              <a:gd name="connsiteY6656" fmla="*/ 10368555 w 11761853"/>
              <a:gd name="connsiteX6657" fmla="*/ 10368555 w 11761853"/>
              <a:gd name="connsiteY6657" fmla="*/ 10368555 w 11761853"/>
              <a:gd name="connsiteX6658" fmla="*/ 10368555 w 11761853"/>
              <a:gd name="connsiteY6658" fmla="*/ 10368555 w 11761853"/>
              <a:gd name="connsiteX6659" fmla="*/ 10368555 w 11761853"/>
              <a:gd name="connsiteY6659" fmla="*/ 10368555 w 11761853"/>
              <a:gd name="connsiteX6660" fmla="*/ 10368555 w 11761853"/>
              <a:gd name="connsiteY6660" fmla="*/ 10368555 w 11761853"/>
              <a:gd name="connsiteX6661" fmla="*/ 10368555 w 11761853"/>
              <a:gd name="connsiteY6661" fmla="*/ 10368555 w 11761853"/>
              <a:gd name="connsiteX6662" fmla="*/ 10368555 w 11761853"/>
              <a:gd name="connsiteY6662" fmla="*/ 10368555 w 11761853"/>
              <a:gd name="connsiteX6663" fmla="*/ 10368555 w 11761853"/>
              <a:gd name="connsiteY6663" fmla="*/ 10368555 w 11761853"/>
              <a:gd name="connsiteX6664" fmla="*/ 10368555 w 11761853"/>
              <a:gd name="connsiteY6664" fmla="*/ 10368555 w 11761853"/>
              <a:gd name="connsiteX6665" fmla="*/ 10368555 w 11761853"/>
              <a:gd name="connsiteY6665" fmla="*/ 10368555 w 11761853"/>
              <a:gd name="connsiteX6666" fmla="*/ 10368555 w 11761853"/>
              <a:gd name="connsiteY6666" fmla="*/ 10368555 w 11761853"/>
              <a:gd name="connsiteX6667" fmla="*/ 10368555 w 11761853"/>
              <a:gd name="connsiteY6667" fmla="*/ 10368555 w 11761853"/>
              <a:gd name="connsiteX6668" fmla="*/ 10368555 w 11761853"/>
              <a:gd name="connsiteY6668" fmla="*/ 10368555 w 11761853"/>
              <a:gd name="connsiteX6669" fmla="*/ 10368555 w 11761853"/>
              <a:gd name="connsiteY6669" fmla="*/ 10368555 w 11761853"/>
              <a:gd name="connsiteX6670" fmla="*/ 10368555 w 11761853"/>
              <a:gd name="connsiteY6670" fmla="*/ 10368555 w 11761853"/>
              <a:gd name="connsiteX6671" fmla="*/ 10368555 w 11761853"/>
              <a:gd name="connsiteY6671" fmla="*/ 10368555 w 11761853"/>
              <a:gd name="connsiteX6672" fmla="*/ 10368555 w 11761853"/>
              <a:gd name="connsiteY6672" fmla="*/ 10368555 w 11761853"/>
              <a:gd name="connsiteX6673" fmla="*/ 10368555 w 11761853"/>
              <a:gd name="connsiteY6673" fmla="*/ 10368555 w 11761853"/>
              <a:gd name="connsiteX6674" fmla="*/ 10368555 w 11761853"/>
              <a:gd name="connsiteY6674" fmla="*/ 10368555 w 11761853"/>
              <a:gd name="connsiteX6675" fmla="*/ 10368555 w 11761853"/>
              <a:gd name="connsiteY6675" fmla="*/ 10368555 w 11761853"/>
              <a:gd name="connsiteX6676" fmla="*/ 10368555 w 11761853"/>
              <a:gd name="connsiteY6676" fmla="*/ 10368555 w 11761853"/>
              <a:gd name="connsiteX6677" fmla="*/ 10368555 w 11761853"/>
              <a:gd name="connsiteY6677" fmla="*/ 10368555 w 11761853"/>
              <a:gd name="connsiteX6678" fmla="*/ 10368555 w 11761853"/>
              <a:gd name="connsiteY6678" fmla="*/ 10368555 w 11761853"/>
              <a:gd name="connsiteX6679" fmla="*/ 10368555 w 11761853"/>
              <a:gd name="connsiteY6679" fmla="*/ 10368555 w 11761853"/>
              <a:gd name="connsiteX6680" fmla="*/ 10368555 w 11761853"/>
              <a:gd name="connsiteY6680" fmla="*/ 10368555 w 11761853"/>
              <a:gd name="connsiteX6681" fmla="*/ 10368555 w 11761853"/>
              <a:gd name="connsiteY6681" fmla="*/ 10368555 w 11761853"/>
              <a:gd name="connsiteX6682" fmla="*/ 10368555 w 11761853"/>
              <a:gd name="connsiteY6682" fmla="*/ 10368555 w 11761853"/>
              <a:gd name="connsiteX6683" fmla="*/ 10368555 w 11761853"/>
              <a:gd name="connsiteY6683" fmla="*/ 10368555 w 11761853"/>
              <a:gd name="connsiteX6684" fmla="*/ 10368555 w 11761853"/>
              <a:gd name="connsiteY6684" fmla="*/ 10368555 w 11761853"/>
              <a:gd name="connsiteX6685" fmla="*/ 10368555 w 11761853"/>
              <a:gd name="connsiteY6685" fmla="*/ 10368555 w 11761853"/>
              <a:gd name="connsiteX6686" fmla="*/ 10368555 w 11761853"/>
              <a:gd name="connsiteY6686" fmla="*/ 10368555 w 11761853"/>
              <a:gd name="connsiteX6687" fmla="*/ 10368555 w 11761853"/>
              <a:gd name="connsiteY6687" fmla="*/ 10368555 w 11761853"/>
              <a:gd name="connsiteX6688" fmla="*/ 10368555 w 11761853"/>
              <a:gd name="connsiteY6688" fmla="*/ 10368555 w 11761853"/>
              <a:gd name="connsiteX6689" fmla="*/ 10368555 w 11761853"/>
              <a:gd name="connsiteY6689" fmla="*/ 10368555 w 11761853"/>
              <a:gd name="connsiteX6690" fmla="*/ 10368555 w 11761853"/>
              <a:gd name="connsiteY6690" fmla="*/ 10368555 w 11761853"/>
              <a:gd name="connsiteX6691" fmla="*/ 10368555 w 11761853"/>
              <a:gd name="connsiteY6691" fmla="*/ 10368555 w 11761853"/>
              <a:gd name="connsiteX6692" fmla="*/ 10368555 w 11761853"/>
              <a:gd name="connsiteY6692" fmla="*/ 10368555 w 11761853"/>
              <a:gd name="connsiteX6693" fmla="*/ 10368555 w 11761853"/>
              <a:gd name="connsiteY6693" fmla="*/ 10368555 w 11761853"/>
              <a:gd name="connsiteX6694" fmla="*/ 10368555 w 11761853"/>
              <a:gd name="connsiteY6694" fmla="*/ 10368555 w 11761853"/>
              <a:gd name="connsiteX6695" fmla="*/ 10368555 w 11761853"/>
              <a:gd name="connsiteY6695" fmla="*/ 10368555 w 11761853"/>
              <a:gd name="connsiteX6696" fmla="*/ 10368555 w 11761853"/>
              <a:gd name="connsiteY6696" fmla="*/ 10368555 w 11761853"/>
              <a:gd name="connsiteX6697" fmla="*/ 10368555 w 11761853"/>
              <a:gd name="connsiteY6697" fmla="*/ 10368555 w 11761853"/>
              <a:gd name="connsiteX6698" fmla="*/ 10368555 w 11761853"/>
              <a:gd name="connsiteY6698" fmla="*/ 10368555 w 11761853"/>
              <a:gd name="connsiteX6699" fmla="*/ 10368555 w 11761853"/>
              <a:gd name="connsiteY6699" fmla="*/ 10368555 w 11761853"/>
              <a:gd name="connsiteX6700" fmla="*/ 10368555 w 11761853"/>
              <a:gd name="connsiteY6700" fmla="*/ 10368555 w 11761853"/>
              <a:gd name="connsiteX6701" fmla="*/ 10368555 w 11761853"/>
              <a:gd name="connsiteY6701" fmla="*/ 10368555 w 11761853"/>
              <a:gd name="connsiteX6702" fmla="*/ 10368555 w 11761853"/>
              <a:gd name="connsiteY6702" fmla="*/ 10368555 w 11761853"/>
              <a:gd name="connsiteX6703" fmla="*/ 10368555 w 11761853"/>
              <a:gd name="connsiteY6703" fmla="*/ 10368555 w 11761853"/>
              <a:gd name="connsiteX6704" fmla="*/ 10368555 w 11761853"/>
              <a:gd name="connsiteY6704" fmla="*/ 10368555 w 11761853"/>
              <a:gd name="connsiteX6705" fmla="*/ 10368555 w 11761853"/>
              <a:gd name="connsiteY6705" fmla="*/ 10368555 w 11761853"/>
              <a:gd name="connsiteX6706" fmla="*/ 10368555 w 11761853"/>
              <a:gd name="connsiteY6706" fmla="*/ 10368555 w 11761853"/>
              <a:gd name="connsiteX6707" fmla="*/ 10368555 w 11761853"/>
              <a:gd name="connsiteY6707" fmla="*/ 10368555 w 11761853"/>
              <a:gd name="connsiteX6708" fmla="*/ 10368555 w 11761853"/>
              <a:gd name="connsiteY6708" fmla="*/ 10368555 w 11761853"/>
              <a:gd name="connsiteX6709" fmla="*/ 10368555 w 11761853"/>
              <a:gd name="connsiteY6709" fmla="*/ 10368555 w 11761853"/>
              <a:gd name="connsiteX6710" fmla="*/ 10368555 w 11761853"/>
              <a:gd name="connsiteY6710" fmla="*/ 10368555 w 11761853"/>
              <a:gd name="connsiteX6711" fmla="*/ 10368555 w 11761853"/>
              <a:gd name="connsiteY6711" fmla="*/ 10368555 w 11761853"/>
              <a:gd name="connsiteX6712" fmla="*/ 10368555 w 11761853"/>
              <a:gd name="connsiteY6712" fmla="*/ 10368555 w 11761853"/>
              <a:gd name="connsiteX6713" fmla="*/ 10368555 w 11761853"/>
              <a:gd name="connsiteY6713" fmla="*/ 10368555 w 11761853"/>
              <a:gd name="connsiteX6714" fmla="*/ 10368555 w 11761853"/>
              <a:gd name="connsiteY6714" fmla="*/ 10368555 w 11761853"/>
              <a:gd name="connsiteX6715" fmla="*/ 10368555 w 11761853"/>
              <a:gd name="connsiteY6715" fmla="*/ 10368555 w 11761853"/>
              <a:gd name="connsiteX6716" fmla="*/ 10368555 w 11761853"/>
              <a:gd name="connsiteY6716" fmla="*/ 10368555 w 11761853"/>
              <a:gd name="connsiteX6717" fmla="*/ 10368555 w 11761853"/>
              <a:gd name="connsiteY6717" fmla="*/ 10368555 w 11761853"/>
              <a:gd name="connsiteX6718" fmla="*/ 10368555 w 11761853"/>
              <a:gd name="connsiteY6718" fmla="*/ 10368555 w 11761853"/>
              <a:gd name="connsiteX6719" fmla="*/ 10368555 w 11761853"/>
              <a:gd name="connsiteY6719" fmla="*/ 10368555 w 11761853"/>
              <a:gd name="connsiteX6720" fmla="*/ 10368555 w 11761853"/>
              <a:gd name="connsiteY6720" fmla="*/ 10368555 w 11761853"/>
              <a:gd name="connsiteX6721" fmla="*/ 10368555 w 11761853"/>
              <a:gd name="connsiteY6721" fmla="*/ 10368555 w 11761853"/>
              <a:gd name="connsiteX6722" fmla="*/ 10368555 w 11761853"/>
              <a:gd name="connsiteY6722" fmla="*/ 10368555 w 11761853"/>
              <a:gd name="connsiteX6723" fmla="*/ 10368555 w 11761853"/>
              <a:gd name="connsiteY6723" fmla="*/ 10368555 w 11761853"/>
              <a:gd name="connsiteX6724" fmla="*/ 10368555 w 11761853"/>
              <a:gd name="connsiteY6724" fmla="*/ 10368555 w 11761853"/>
              <a:gd name="connsiteX6725" fmla="*/ 10368555 w 11761853"/>
              <a:gd name="connsiteY6725" fmla="*/ 10368555 w 11761853"/>
              <a:gd name="connsiteX6726" fmla="*/ 10368555 w 11761853"/>
              <a:gd name="connsiteY6726" fmla="*/ 10368555 w 11761853"/>
              <a:gd name="connsiteX6727" fmla="*/ 10368555 w 11761853"/>
              <a:gd name="connsiteY6727" fmla="*/ 10368555 w 11761853"/>
              <a:gd name="connsiteX6728" fmla="*/ 10368555 w 11761853"/>
              <a:gd name="connsiteY6728" fmla="*/ 10368555 w 11761853"/>
              <a:gd name="connsiteX6729" fmla="*/ 10368555 w 11761853"/>
              <a:gd name="connsiteY6729" fmla="*/ 10368555 w 11761853"/>
              <a:gd name="connsiteX6730" fmla="*/ 10368555 w 11761853"/>
              <a:gd name="connsiteY6730" fmla="*/ 10368555 w 11761853"/>
              <a:gd name="connsiteX6731" fmla="*/ 10368555 w 11761853"/>
              <a:gd name="connsiteY6731" fmla="*/ 10368555 w 11761853"/>
              <a:gd name="connsiteX6732" fmla="*/ 10368555 w 11761853"/>
              <a:gd name="connsiteY6732" fmla="*/ 10368555 w 11761853"/>
              <a:gd name="connsiteX6733" fmla="*/ 10368555 w 11761853"/>
              <a:gd name="connsiteY6733" fmla="*/ 10368555 w 11761853"/>
              <a:gd name="connsiteX6734" fmla="*/ 10368555 w 11761853"/>
              <a:gd name="connsiteY6734" fmla="*/ 10368555 w 11761853"/>
              <a:gd name="connsiteX6735" fmla="*/ 10368555 w 11761853"/>
              <a:gd name="connsiteY6735" fmla="*/ 10368555 w 11761853"/>
              <a:gd name="connsiteX6736" fmla="*/ 10368555 w 11761853"/>
              <a:gd name="connsiteY6736" fmla="*/ 10368555 w 11761853"/>
              <a:gd name="connsiteX6737" fmla="*/ 10368555 w 11761853"/>
              <a:gd name="connsiteY6737" fmla="*/ 10368555 w 11761853"/>
              <a:gd name="connsiteX6738" fmla="*/ 10368555 w 11761853"/>
              <a:gd name="connsiteY6738" fmla="*/ 10368555 w 11761853"/>
              <a:gd name="connsiteX6739" fmla="*/ 10368555 w 11761853"/>
              <a:gd name="connsiteY6739" fmla="*/ 10368555 w 11761853"/>
              <a:gd name="connsiteX6740" fmla="*/ 10368555 w 11761853"/>
              <a:gd name="connsiteY6740" fmla="*/ 10368555 w 11761853"/>
              <a:gd name="connsiteX6741" fmla="*/ 10368555 w 11761853"/>
              <a:gd name="connsiteY6741" fmla="*/ 10368555 w 11761853"/>
              <a:gd name="connsiteX6742" fmla="*/ 10368555 w 11761853"/>
              <a:gd name="connsiteY6742" fmla="*/ 10368555 w 11761853"/>
              <a:gd name="connsiteX6743" fmla="*/ 10368555 w 11761853"/>
              <a:gd name="connsiteY6743" fmla="*/ 10368555 w 11761853"/>
              <a:gd name="connsiteX6744" fmla="*/ 10368555 w 11761853"/>
              <a:gd name="connsiteY6744" fmla="*/ 10368555 w 11761853"/>
              <a:gd name="connsiteX6745" fmla="*/ 10368555 w 11761853"/>
              <a:gd name="connsiteY6745" fmla="*/ 10368555 w 11761853"/>
              <a:gd name="connsiteX6746" fmla="*/ 10368555 w 11761853"/>
              <a:gd name="connsiteY6746" fmla="*/ 10368555 w 11761853"/>
              <a:gd name="connsiteX6747" fmla="*/ 10368555 w 11761853"/>
              <a:gd name="connsiteY6747" fmla="*/ 10368555 w 11761853"/>
              <a:gd name="connsiteX6748" fmla="*/ 10368555 w 11761853"/>
              <a:gd name="connsiteY6748" fmla="*/ 10368555 w 11761853"/>
              <a:gd name="connsiteX6749" fmla="*/ 10368555 w 11761853"/>
              <a:gd name="connsiteY6749" fmla="*/ 10368555 w 11761853"/>
              <a:gd name="connsiteX6750" fmla="*/ 10368555 w 11761853"/>
              <a:gd name="connsiteY6750" fmla="*/ 10368555 w 11761853"/>
              <a:gd name="connsiteX6751" fmla="*/ 10368555 w 11761853"/>
              <a:gd name="connsiteY6751" fmla="*/ 10368555 w 11761853"/>
              <a:gd name="connsiteX6752" fmla="*/ 10368555 w 11761853"/>
              <a:gd name="connsiteY6752" fmla="*/ 10368555 w 11761853"/>
              <a:gd name="connsiteX6753" fmla="*/ 10368555 w 11761853"/>
              <a:gd name="connsiteY6753" fmla="*/ 10368555 w 11761853"/>
              <a:gd name="connsiteX6754" fmla="*/ 10368555 w 11761853"/>
              <a:gd name="connsiteY6754" fmla="*/ 10368555 w 11761853"/>
              <a:gd name="connsiteX6755" fmla="*/ 10368555 w 11761853"/>
              <a:gd name="connsiteY6755" fmla="*/ 10368555 w 11761853"/>
              <a:gd name="connsiteX6756" fmla="*/ 10368555 w 11761853"/>
              <a:gd name="connsiteY6756" fmla="*/ 10368555 w 11761853"/>
              <a:gd name="connsiteX6757" fmla="*/ 10368555 w 11761853"/>
              <a:gd name="connsiteY6757" fmla="*/ 10368555 w 11761853"/>
              <a:gd name="connsiteX6758" fmla="*/ 10368555 w 11761853"/>
              <a:gd name="connsiteY6758" fmla="*/ 10368555 w 11761853"/>
              <a:gd name="connsiteX6759" fmla="*/ 10368555 w 11761853"/>
              <a:gd name="connsiteY6759" fmla="*/ 10368555 w 11761853"/>
              <a:gd name="connsiteX6760" fmla="*/ 10368555 w 11761853"/>
              <a:gd name="connsiteY6760" fmla="*/ 10368555 w 11761853"/>
              <a:gd name="connsiteX6761" fmla="*/ 10368555 w 11761853"/>
              <a:gd name="connsiteY6761" fmla="*/ 10368555 w 11761853"/>
              <a:gd name="connsiteX6762" fmla="*/ 10368555 w 11761853"/>
              <a:gd name="connsiteY6762" fmla="*/ 10368555 w 11761853"/>
              <a:gd name="connsiteX6763" fmla="*/ 10368555 w 11761853"/>
              <a:gd name="connsiteY6763" fmla="*/ 10368555 w 11761853"/>
              <a:gd name="connsiteX6764" fmla="*/ 10368555 w 11761853"/>
              <a:gd name="connsiteY6764" fmla="*/ 10368555 w 11761853"/>
              <a:gd name="connsiteX6765" fmla="*/ 10368555 w 11761853"/>
              <a:gd name="connsiteY6765" fmla="*/ 10368555 w 11761853"/>
              <a:gd name="connsiteX6766" fmla="*/ 10368555 w 11761853"/>
              <a:gd name="connsiteY6766" fmla="*/ 10368555 w 11761853"/>
              <a:gd name="connsiteX6767" fmla="*/ 10368555 w 11761853"/>
              <a:gd name="connsiteY6767" fmla="*/ 10368555 w 11761853"/>
              <a:gd name="connsiteX6768" fmla="*/ 10368555 w 11761853"/>
              <a:gd name="connsiteY6768" fmla="*/ 10368555 w 11761853"/>
              <a:gd name="connsiteX6769" fmla="*/ 10368555 w 11761853"/>
              <a:gd name="connsiteY6769" fmla="*/ 10368555 w 11761853"/>
              <a:gd name="connsiteX6770" fmla="*/ 10368555 w 11761853"/>
              <a:gd name="connsiteY6770" fmla="*/ 10368555 w 11761853"/>
              <a:gd name="connsiteX6771" fmla="*/ 10368555 w 11761853"/>
              <a:gd name="connsiteY6771" fmla="*/ 10368555 w 11761853"/>
              <a:gd name="connsiteX6772" fmla="*/ 10368555 w 11761853"/>
              <a:gd name="connsiteY6772" fmla="*/ 10368555 w 11761853"/>
              <a:gd name="connsiteX6773" fmla="*/ 10368555 w 11761853"/>
              <a:gd name="connsiteY6773" fmla="*/ 10368555 w 11761853"/>
              <a:gd name="connsiteX6774" fmla="*/ 10368555 w 11761853"/>
              <a:gd name="connsiteY6774" fmla="*/ 10368555 w 11761853"/>
              <a:gd name="connsiteX6775" fmla="*/ 10368555 w 11761853"/>
              <a:gd name="connsiteY6775" fmla="*/ 10368555 w 11761853"/>
              <a:gd name="connsiteX6776" fmla="*/ 10368555 w 11761853"/>
              <a:gd name="connsiteY6776" fmla="*/ 10368555 w 11761853"/>
              <a:gd name="connsiteX6777" fmla="*/ 10368555 w 11761853"/>
              <a:gd name="connsiteY6777" fmla="*/ 10368555 w 11761853"/>
              <a:gd name="connsiteX6778" fmla="*/ 10368555 w 11761853"/>
              <a:gd name="connsiteY6778" fmla="*/ 10368555 w 11761853"/>
              <a:gd name="connsiteX6779" fmla="*/ 10368555 w 11761853"/>
              <a:gd name="connsiteY6779" fmla="*/ 10368555 w 11761853"/>
              <a:gd name="connsiteX6780" fmla="*/ 10368555 w 11761853"/>
              <a:gd name="connsiteY6780" fmla="*/ 10368555 w 11761853"/>
              <a:gd name="connsiteX6781" fmla="*/ 10368555 w 11761853"/>
              <a:gd name="connsiteY6781" fmla="*/ 10368555 w 11761853"/>
              <a:gd name="connsiteX6782" fmla="*/ 10368555 w 11761853"/>
              <a:gd name="connsiteY6782" fmla="*/ 10368555 w 11761853"/>
              <a:gd name="connsiteX6783" fmla="*/ 10368555 w 11761853"/>
              <a:gd name="connsiteY6783" fmla="*/ 10368555 w 11761853"/>
              <a:gd name="connsiteX6784" fmla="*/ 10368555 w 11761853"/>
              <a:gd name="connsiteY6784" fmla="*/ 10368555 w 11761853"/>
              <a:gd name="connsiteX6785" fmla="*/ 10368555 w 11761853"/>
              <a:gd name="connsiteY6785" fmla="*/ 10368555 w 11761853"/>
              <a:gd name="connsiteX6786" fmla="*/ 10368555 w 11761853"/>
              <a:gd name="connsiteY6786" fmla="*/ 10368555 w 11761853"/>
              <a:gd name="connsiteX6787" fmla="*/ 10368555 w 11761853"/>
              <a:gd name="connsiteY6787" fmla="*/ 10368555 w 11761853"/>
              <a:gd name="connsiteX6788" fmla="*/ 10368555 w 11761853"/>
              <a:gd name="connsiteY6788" fmla="*/ 10368555 w 11761853"/>
              <a:gd name="connsiteX6789" fmla="*/ 10368555 w 11761853"/>
              <a:gd name="connsiteY6789" fmla="*/ 10368555 w 11761853"/>
              <a:gd name="connsiteX6790" fmla="*/ 10368555 w 11761853"/>
              <a:gd name="connsiteY6790" fmla="*/ 10368555 w 11761853"/>
              <a:gd name="connsiteX6791" fmla="*/ 10368555 w 11761853"/>
              <a:gd name="connsiteY6791" fmla="*/ 10368555 w 11761853"/>
              <a:gd name="connsiteX6792" fmla="*/ 10368555 w 11761853"/>
              <a:gd name="connsiteY6792" fmla="*/ 10368555 w 11761853"/>
              <a:gd name="connsiteX6793" fmla="*/ 10368555 w 11761853"/>
              <a:gd name="connsiteY6793" fmla="*/ 10368555 w 11761853"/>
              <a:gd name="connsiteX6794" fmla="*/ 10368555 w 11761853"/>
              <a:gd name="connsiteY6794" fmla="*/ 10368555 w 11761853"/>
              <a:gd name="connsiteX6795" fmla="*/ 10368555 w 11761853"/>
              <a:gd name="connsiteY6795" fmla="*/ 10368555 w 11761853"/>
              <a:gd name="connsiteX6796" fmla="*/ 10368555 w 11761853"/>
              <a:gd name="connsiteY6796" fmla="*/ 10368555 w 11761853"/>
              <a:gd name="connsiteX6797" fmla="*/ 10368555 w 11761853"/>
              <a:gd name="connsiteY6797" fmla="*/ 10368555 w 11761853"/>
              <a:gd name="connsiteX6798" fmla="*/ 10368555 w 11761853"/>
              <a:gd name="connsiteY6798" fmla="*/ 10368555 w 11761853"/>
              <a:gd name="connsiteX6799" fmla="*/ 10368555 w 11761853"/>
              <a:gd name="connsiteY6799" fmla="*/ 10368555 w 11761853"/>
              <a:gd name="connsiteX6800" fmla="*/ 10368555 w 11761853"/>
              <a:gd name="connsiteY6800" fmla="*/ 10368555 w 11761853"/>
              <a:gd name="connsiteX6801" fmla="*/ 10368555 w 11761853"/>
              <a:gd name="connsiteY6801" fmla="*/ 10368555 w 11761853"/>
              <a:gd name="connsiteX6802" fmla="*/ 10368555 w 11761853"/>
              <a:gd name="connsiteY6802" fmla="*/ 10368555 w 11761853"/>
              <a:gd name="connsiteX6803" fmla="*/ 10368555 w 11761853"/>
              <a:gd name="connsiteY6803" fmla="*/ 10368555 w 11761853"/>
              <a:gd name="connsiteX6804" fmla="*/ 10368555 w 11761853"/>
              <a:gd name="connsiteY6804" fmla="*/ 10368555 w 11761853"/>
              <a:gd name="connsiteX6805" fmla="*/ 10368555 w 11761853"/>
              <a:gd name="connsiteY6805" fmla="*/ 10368555 w 11761853"/>
              <a:gd name="connsiteX6806" fmla="*/ 10368555 w 11761853"/>
              <a:gd name="connsiteY6806" fmla="*/ 10368555 w 11761853"/>
              <a:gd name="connsiteX6807" fmla="*/ 10368555 w 11761853"/>
              <a:gd name="connsiteY6807" fmla="*/ 10368555 w 11761853"/>
              <a:gd name="connsiteX6808" fmla="*/ 10368555 w 11761853"/>
              <a:gd name="connsiteY6808" fmla="*/ 10368555 w 11761853"/>
              <a:gd name="connsiteX6809" fmla="*/ 10368555 w 11761853"/>
              <a:gd name="connsiteY6809" fmla="*/ 10368555 w 11761853"/>
              <a:gd name="connsiteX6810" fmla="*/ 10368555 w 11761853"/>
              <a:gd name="connsiteY6810" fmla="*/ 10368555 w 11761853"/>
              <a:gd name="connsiteX6811" fmla="*/ 10368555 w 11761853"/>
              <a:gd name="connsiteY6811" fmla="*/ 10368555 w 11761853"/>
              <a:gd name="connsiteX6812" fmla="*/ 10368555 w 11761853"/>
              <a:gd name="connsiteY6812" fmla="*/ 10368555 w 11761853"/>
              <a:gd name="connsiteX6813" fmla="*/ 10368555 w 11761853"/>
              <a:gd name="connsiteY6813" fmla="*/ 10368555 w 11761853"/>
              <a:gd name="connsiteX6814" fmla="*/ 10368555 w 11761853"/>
              <a:gd name="connsiteY6814" fmla="*/ 10368555 w 11761853"/>
              <a:gd name="connsiteX6815" fmla="*/ 10368555 w 11761853"/>
              <a:gd name="connsiteY6815" fmla="*/ 10368555 w 11761853"/>
              <a:gd name="connsiteX6816" fmla="*/ 10368555 w 11761853"/>
              <a:gd name="connsiteY6816" fmla="*/ 10368555 w 11761853"/>
              <a:gd name="connsiteX6817" fmla="*/ 10368555 w 11761853"/>
              <a:gd name="connsiteY6817" fmla="*/ 10368555 w 11761853"/>
              <a:gd name="connsiteX6818" fmla="*/ 10368555 w 11761853"/>
              <a:gd name="connsiteY6818" fmla="*/ 10368555 w 11761853"/>
              <a:gd name="connsiteX6819" fmla="*/ 10368555 w 11761853"/>
              <a:gd name="connsiteY6819" fmla="*/ 10368555 w 11761853"/>
              <a:gd name="connsiteX6820" fmla="*/ 10368555 w 11761853"/>
              <a:gd name="connsiteY6820" fmla="*/ 10368555 w 11761853"/>
              <a:gd name="connsiteX6821" fmla="*/ 10368555 w 11761853"/>
              <a:gd name="connsiteY6821" fmla="*/ 10368555 w 11761853"/>
              <a:gd name="connsiteX6822" fmla="*/ 10368555 w 11761853"/>
              <a:gd name="connsiteY6822" fmla="*/ 10368555 w 11761853"/>
              <a:gd name="connsiteX6823" fmla="*/ 10368555 w 11761853"/>
              <a:gd name="connsiteY6823" fmla="*/ 10368555 w 11761853"/>
              <a:gd name="connsiteX6824" fmla="*/ 10368555 w 11761853"/>
              <a:gd name="connsiteY6824" fmla="*/ 10368555 w 11761853"/>
              <a:gd name="connsiteX6825" fmla="*/ 10368555 w 11761853"/>
              <a:gd name="connsiteY6825" fmla="*/ 10368555 w 11761853"/>
              <a:gd name="connsiteX6826" fmla="*/ 10368555 w 11761853"/>
              <a:gd name="connsiteY6826" fmla="*/ 10368555 w 11761853"/>
              <a:gd name="connsiteX6827" fmla="*/ 10368555 w 11761853"/>
              <a:gd name="connsiteY6827" fmla="*/ 10368555 w 11761853"/>
              <a:gd name="connsiteX6828" fmla="*/ 10368555 w 11761853"/>
              <a:gd name="connsiteY6828" fmla="*/ 10368555 w 11761853"/>
              <a:gd name="connsiteX6829" fmla="*/ 10368555 w 11761853"/>
              <a:gd name="connsiteY6829" fmla="*/ 10368555 w 11761853"/>
              <a:gd name="connsiteX6830" fmla="*/ 10368555 w 11761853"/>
              <a:gd name="connsiteY6830" fmla="*/ 10368555 w 11761853"/>
              <a:gd name="connsiteX6831" fmla="*/ 10368555 w 11761853"/>
              <a:gd name="connsiteY6831" fmla="*/ 10368555 w 11761853"/>
              <a:gd name="connsiteX6832" fmla="*/ 10368555 w 11761853"/>
              <a:gd name="connsiteY6832" fmla="*/ 10368555 w 11761853"/>
              <a:gd name="connsiteX6833" fmla="*/ 10368555 w 11761853"/>
              <a:gd name="connsiteY6833" fmla="*/ 10368555 w 11761853"/>
              <a:gd name="connsiteX6834" fmla="*/ 10368555 w 11761853"/>
              <a:gd name="connsiteY6834" fmla="*/ 10368555 w 11761853"/>
              <a:gd name="connsiteX6835" fmla="*/ 10368555 w 11761853"/>
              <a:gd name="connsiteY6835" fmla="*/ 10368555 w 11761853"/>
              <a:gd name="connsiteX6836" fmla="*/ 10368555 w 11761853"/>
              <a:gd name="connsiteY6836" fmla="*/ 10368555 w 11761853"/>
              <a:gd name="connsiteX6837" fmla="*/ 10368555 w 11761853"/>
              <a:gd name="connsiteY6837" fmla="*/ 10368555 w 11761853"/>
              <a:gd name="connsiteX6838" fmla="*/ 10368555 w 11761853"/>
              <a:gd name="connsiteY6838" fmla="*/ 10368555 w 11761853"/>
              <a:gd name="connsiteX6839" fmla="*/ 10368555 w 11761853"/>
              <a:gd name="connsiteY6839" fmla="*/ 10368555 w 11761853"/>
              <a:gd name="connsiteX6840" fmla="*/ 10368555 w 11761853"/>
              <a:gd name="connsiteY6840" fmla="*/ 10368555 w 11761853"/>
              <a:gd name="connsiteX6841" fmla="*/ 10368555 w 11761853"/>
              <a:gd name="connsiteY6841" fmla="*/ 10368555 w 11761853"/>
              <a:gd name="connsiteX6842" fmla="*/ 10368555 w 11761853"/>
              <a:gd name="connsiteY6842" fmla="*/ 10368555 w 11761853"/>
              <a:gd name="connsiteX6843" fmla="*/ 10368555 w 11761853"/>
              <a:gd name="connsiteY6843" fmla="*/ 10368555 w 11761853"/>
              <a:gd name="connsiteX6844" fmla="*/ 10368555 w 11761853"/>
              <a:gd name="connsiteY6844" fmla="*/ 10368555 w 11761853"/>
              <a:gd name="connsiteX6845" fmla="*/ 10368555 w 11761853"/>
              <a:gd name="connsiteY6845" fmla="*/ 10368555 w 11761853"/>
              <a:gd name="connsiteX6846" fmla="*/ 10368555 w 11761853"/>
              <a:gd name="connsiteY6846" fmla="*/ 10368555 w 11761853"/>
              <a:gd name="connsiteX6847" fmla="*/ 10368555 w 11761853"/>
              <a:gd name="connsiteY6847" fmla="*/ 10368555 w 11761853"/>
              <a:gd name="connsiteX6848" fmla="*/ 10368555 w 11761853"/>
              <a:gd name="connsiteY6848" fmla="*/ 10368555 w 11761853"/>
              <a:gd name="connsiteX6849" fmla="*/ 10368555 w 11761853"/>
              <a:gd name="connsiteY6849" fmla="*/ 10368555 w 11761853"/>
              <a:gd name="connsiteX6850" fmla="*/ 10368555 w 11761853"/>
              <a:gd name="connsiteY6850" fmla="*/ 10368555 w 11761853"/>
              <a:gd name="connsiteX6851" fmla="*/ 10368555 w 11761853"/>
              <a:gd name="connsiteY6851" fmla="*/ 10368555 w 11761853"/>
              <a:gd name="connsiteX6852" fmla="*/ 10368555 w 11761853"/>
              <a:gd name="connsiteY6852" fmla="*/ 10368555 w 11761853"/>
              <a:gd name="connsiteX6853" fmla="*/ 10368555 w 11761853"/>
              <a:gd name="connsiteY6853" fmla="*/ 10368555 w 11761853"/>
              <a:gd name="connsiteX6854" fmla="*/ 10368555 w 11761853"/>
              <a:gd name="connsiteY6854" fmla="*/ 10368555 w 11761853"/>
              <a:gd name="connsiteX6855" fmla="*/ 10368555 w 11761853"/>
              <a:gd name="connsiteY6855" fmla="*/ 10368555 w 11761853"/>
              <a:gd name="connsiteX6856" fmla="*/ 10368555 w 11761853"/>
              <a:gd name="connsiteY6856" fmla="*/ 10368555 w 11761853"/>
              <a:gd name="connsiteX6857" fmla="*/ 10368555 w 11761853"/>
              <a:gd name="connsiteY6857" fmla="*/ 10368555 w 11761853"/>
              <a:gd name="connsiteX6858" fmla="*/ 10368555 w 11761853"/>
              <a:gd name="connsiteY6858" fmla="*/ 10368555 w 11761853"/>
              <a:gd name="connsiteX6859" fmla="*/ 10368555 w 11761853"/>
              <a:gd name="connsiteY6859" fmla="*/ 10368555 w 11761853"/>
              <a:gd name="connsiteX6860" fmla="*/ 10368555 w 11761853"/>
              <a:gd name="connsiteY6860" fmla="*/ 10368555 w 11761853"/>
              <a:gd name="connsiteX6861" fmla="*/ 10368555 w 11761853"/>
              <a:gd name="connsiteY6861" fmla="*/ 10368555 w 11761853"/>
              <a:gd name="connsiteX6862" fmla="*/ 10368555 w 11761853"/>
              <a:gd name="connsiteY6862" fmla="*/ 10368555 w 11761853"/>
              <a:gd name="connsiteX6863" fmla="*/ 10368555 w 11761853"/>
              <a:gd name="connsiteY6863" fmla="*/ 10368555 w 11761853"/>
              <a:gd name="connsiteX6864" fmla="*/ 10368555 w 11761853"/>
              <a:gd name="connsiteY6864" fmla="*/ 10368555 w 11761853"/>
              <a:gd name="connsiteX6865" fmla="*/ 10368555 w 11761853"/>
              <a:gd name="connsiteY6865" fmla="*/ 10368555 w 11761853"/>
              <a:gd name="connsiteX6866" fmla="*/ 10368555 w 11761853"/>
              <a:gd name="connsiteY6866" fmla="*/ 10368555 w 11761853"/>
              <a:gd name="connsiteX6867" fmla="*/ 10368555 w 11761853"/>
              <a:gd name="connsiteY6867" fmla="*/ 10368555 w 11761853"/>
              <a:gd name="connsiteX6868" fmla="*/ 10368555 w 11761853"/>
              <a:gd name="connsiteY6868" fmla="*/ 10368555 w 11761853"/>
              <a:gd name="connsiteX6869" fmla="*/ 10368555 w 11761853"/>
              <a:gd name="connsiteY6869" fmla="*/ 10368555 w 11761853"/>
              <a:gd name="connsiteX6870" fmla="*/ 10368555 w 11761853"/>
              <a:gd name="connsiteY6870" fmla="*/ 10368555 w 11761853"/>
              <a:gd name="connsiteX6871" fmla="*/ 10368555 w 11761853"/>
              <a:gd name="connsiteY6871" fmla="*/ 10368555 w 11761853"/>
              <a:gd name="connsiteX6872" fmla="*/ 10368555 w 11761853"/>
              <a:gd name="connsiteY6872" fmla="*/ 10368555 w 11761853"/>
              <a:gd name="connsiteX6873" fmla="*/ 10368555 w 11761853"/>
              <a:gd name="connsiteY6873" fmla="*/ 10368555 w 11761853"/>
              <a:gd name="connsiteX6874" fmla="*/ 10368555 w 11761853"/>
              <a:gd name="connsiteY6874" fmla="*/ 10368555 w 11761853"/>
              <a:gd name="connsiteX6875" fmla="*/ 10368555 w 11761853"/>
              <a:gd name="connsiteY6875" fmla="*/ 10368555 w 11761853"/>
              <a:gd name="connsiteX6876" fmla="*/ 10368555 w 11761853"/>
              <a:gd name="connsiteY6876" fmla="*/ 10368555 w 11761853"/>
              <a:gd name="connsiteX6877" fmla="*/ 10368555 w 11761853"/>
              <a:gd name="connsiteY6877" fmla="*/ 10368555 w 11761853"/>
              <a:gd name="connsiteX6878" fmla="*/ 10368555 w 11761853"/>
              <a:gd name="connsiteY6878" fmla="*/ 10368555 w 11761853"/>
              <a:gd name="connsiteX6879" fmla="*/ 10368555 w 11761853"/>
              <a:gd name="connsiteY6879" fmla="*/ 10368555 w 11761853"/>
              <a:gd name="connsiteX6880" fmla="*/ 10368555 w 11761853"/>
              <a:gd name="connsiteY6880" fmla="*/ 10368555 w 11761853"/>
              <a:gd name="connsiteX6881" fmla="*/ 10368555 w 11761853"/>
              <a:gd name="connsiteY6881" fmla="*/ 10368555 w 11761853"/>
              <a:gd name="connsiteX6882" fmla="*/ 10368555 w 11761853"/>
              <a:gd name="connsiteY6882" fmla="*/ 10368555 w 11761853"/>
              <a:gd name="connsiteX6883" fmla="*/ 10368555 w 11761853"/>
              <a:gd name="connsiteY6883" fmla="*/ 10368555 w 11761853"/>
              <a:gd name="connsiteX6884" fmla="*/ 10368555 w 11761853"/>
              <a:gd name="connsiteY6884" fmla="*/ 10368555 w 11761853"/>
              <a:gd name="connsiteX6885" fmla="*/ 10368555 w 11761853"/>
              <a:gd name="connsiteY6885" fmla="*/ 10368555 w 11761853"/>
              <a:gd name="connsiteX6886" fmla="*/ 10368555 w 11761853"/>
              <a:gd name="connsiteY6886" fmla="*/ 10368555 w 11761853"/>
              <a:gd name="connsiteX6887" fmla="*/ 10368555 w 11761853"/>
              <a:gd name="connsiteY6887" fmla="*/ 10368555 w 11761853"/>
              <a:gd name="connsiteX6888" fmla="*/ 10368555 w 11761853"/>
              <a:gd name="connsiteY6888" fmla="*/ 10368555 w 11761853"/>
              <a:gd name="connsiteX6889" fmla="*/ 10368555 w 11761853"/>
              <a:gd name="connsiteY6889" fmla="*/ 10368555 w 11761853"/>
              <a:gd name="connsiteX6890" fmla="*/ 10368555 w 11761853"/>
              <a:gd name="connsiteY6890" fmla="*/ 10368555 w 11761853"/>
              <a:gd name="connsiteX6891" fmla="*/ 10368555 w 11761853"/>
              <a:gd name="connsiteY6891" fmla="*/ 10368555 w 11761853"/>
              <a:gd name="connsiteX6892" fmla="*/ 10368555 w 11761853"/>
              <a:gd name="connsiteY6892" fmla="*/ 10368555 w 11761853"/>
              <a:gd name="connsiteX6893" fmla="*/ 10368555 w 11761853"/>
              <a:gd name="connsiteY6893" fmla="*/ 10368555 w 11761853"/>
              <a:gd name="connsiteX6894" fmla="*/ 10368555 w 11761853"/>
              <a:gd name="connsiteY6894" fmla="*/ 10368555 w 11761853"/>
              <a:gd name="connsiteX6895" fmla="*/ 10368555 w 11761853"/>
              <a:gd name="connsiteY6895" fmla="*/ 10368555 w 11761853"/>
              <a:gd name="connsiteX6896" fmla="*/ 10368555 w 11761853"/>
              <a:gd name="connsiteY6896" fmla="*/ 10368555 w 11761853"/>
              <a:gd name="connsiteX6897" fmla="*/ 10368555 w 11761853"/>
              <a:gd name="connsiteY6897" fmla="*/ 10368555 w 11761853"/>
              <a:gd name="connsiteX6898" fmla="*/ 10368555 w 11761853"/>
              <a:gd name="connsiteY6898" fmla="*/ 10368555 w 11761853"/>
              <a:gd name="connsiteX6899" fmla="*/ 10368555 w 11761853"/>
              <a:gd name="connsiteY6899" fmla="*/ 10368555 w 11761853"/>
              <a:gd name="connsiteX6900" fmla="*/ 10368555 w 11761853"/>
              <a:gd name="connsiteY6900" fmla="*/ 10368555 w 11761853"/>
              <a:gd name="connsiteX6901" fmla="*/ 10368555 w 11761853"/>
              <a:gd name="connsiteY6901" fmla="*/ 10368555 w 11761853"/>
              <a:gd name="connsiteX6902" fmla="*/ 10368555 w 11761853"/>
              <a:gd name="connsiteY6902" fmla="*/ 10368555 w 11761853"/>
              <a:gd name="connsiteX6903" fmla="*/ 10368555 w 11761853"/>
              <a:gd name="connsiteY6903" fmla="*/ 10368555 w 11761853"/>
              <a:gd name="connsiteX6904" fmla="*/ 10368555 w 11761853"/>
              <a:gd name="connsiteY6904" fmla="*/ 10368555 w 11761853"/>
              <a:gd name="connsiteX6905" fmla="*/ 10368555 w 11761853"/>
              <a:gd name="connsiteY6905" fmla="*/ 10368555 w 11761853"/>
              <a:gd name="connsiteX6906" fmla="*/ 10368555 w 11761853"/>
              <a:gd name="connsiteY6906" fmla="*/ 10368555 w 11761853"/>
              <a:gd name="connsiteX6907" fmla="*/ 10368555 w 11761853"/>
              <a:gd name="connsiteY6907" fmla="*/ 10368555 w 11761853"/>
              <a:gd name="connsiteX6908" fmla="*/ 10368555 w 11761853"/>
              <a:gd name="connsiteY6908" fmla="*/ 10368555 w 11761853"/>
              <a:gd name="connsiteX6909" fmla="*/ 10368555 w 11761853"/>
              <a:gd name="connsiteY6909" fmla="*/ 10368555 w 11761853"/>
              <a:gd name="connsiteX6910" fmla="*/ 10368555 w 11761853"/>
              <a:gd name="connsiteY6910" fmla="*/ 10368555 w 11761853"/>
              <a:gd name="connsiteX6911" fmla="*/ 10368555 w 11761853"/>
              <a:gd name="connsiteY6911" fmla="*/ 10368555 w 11761853"/>
              <a:gd name="connsiteX6912" fmla="*/ 10368555 w 11761853"/>
              <a:gd name="connsiteY6912" fmla="*/ 10368555 w 11761853"/>
              <a:gd name="connsiteX6913" fmla="*/ 10368555 w 11761853"/>
              <a:gd name="connsiteY6913" fmla="*/ 10368555 w 11761853"/>
              <a:gd name="connsiteX6914" fmla="*/ 10368555 w 11761853"/>
              <a:gd name="connsiteY6914" fmla="*/ 10368555 w 11761853"/>
              <a:gd name="connsiteX6915" fmla="*/ 10368555 w 11761853"/>
              <a:gd name="connsiteY6915" fmla="*/ 10368555 w 11761853"/>
              <a:gd name="connsiteX6916" fmla="*/ 10368555 w 11761853"/>
              <a:gd name="connsiteY6916" fmla="*/ 10368555 w 11761853"/>
              <a:gd name="connsiteX6917" fmla="*/ 10368555 w 11761853"/>
              <a:gd name="connsiteY6917" fmla="*/ 10368555 w 11761853"/>
              <a:gd name="connsiteX6918" fmla="*/ 10368555 w 11761853"/>
              <a:gd name="connsiteY6918" fmla="*/ 10368555 w 11761853"/>
              <a:gd name="connsiteX6919" fmla="*/ 10368555 w 11761853"/>
              <a:gd name="connsiteY6919" fmla="*/ 10368555 w 11761853"/>
              <a:gd name="connsiteX6920" fmla="*/ 10368555 w 11761853"/>
              <a:gd name="connsiteY6920" fmla="*/ 10368555 w 11761853"/>
              <a:gd name="connsiteX6921" fmla="*/ 10368555 w 11761853"/>
              <a:gd name="connsiteY6921" fmla="*/ 10368555 w 11761853"/>
              <a:gd name="connsiteX6922" fmla="*/ 10368555 w 11761853"/>
              <a:gd name="connsiteY6922" fmla="*/ 10368555 w 11761853"/>
              <a:gd name="connsiteX6923" fmla="*/ 10368555 w 11761853"/>
              <a:gd name="connsiteY6923" fmla="*/ 10368555 w 11761853"/>
              <a:gd name="connsiteX6924" fmla="*/ 10368555 w 11761853"/>
              <a:gd name="connsiteY6924" fmla="*/ 10368555 w 11761853"/>
              <a:gd name="connsiteX6925" fmla="*/ 10368555 w 11761853"/>
              <a:gd name="connsiteY6925" fmla="*/ 10368555 w 11761853"/>
              <a:gd name="connsiteX6926" fmla="*/ 10368555 w 11761853"/>
              <a:gd name="connsiteY6926" fmla="*/ 10368555 w 11761853"/>
              <a:gd name="connsiteX6927" fmla="*/ 10368555 w 11761853"/>
              <a:gd name="connsiteY6927" fmla="*/ 10368555 w 11761853"/>
              <a:gd name="connsiteX6928" fmla="*/ 10368555 w 11761853"/>
              <a:gd name="connsiteY6928" fmla="*/ 10368555 w 11761853"/>
              <a:gd name="connsiteX6929" fmla="*/ 10368555 w 11761853"/>
              <a:gd name="connsiteY6929" fmla="*/ 10368555 w 11761853"/>
              <a:gd name="connsiteX6930" fmla="*/ 10368555 w 11761853"/>
              <a:gd name="connsiteY6930" fmla="*/ 10368555 w 11761853"/>
              <a:gd name="connsiteX6931" fmla="*/ 10368555 w 11761853"/>
              <a:gd name="connsiteY6931" fmla="*/ 10368555 w 11761853"/>
              <a:gd name="connsiteX6932" fmla="*/ 10368555 w 11761853"/>
              <a:gd name="connsiteY6932" fmla="*/ 10368555 w 11761853"/>
              <a:gd name="connsiteX6933" fmla="*/ 10368555 w 11761853"/>
              <a:gd name="connsiteY6933" fmla="*/ 10368555 w 11761853"/>
              <a:gd name="connsiteX6934" fmla="*/ 10368555 w 11761853"/>
              <a:gd name="connsiteY6934" fmla="*/ 10368555 w 11761853"/>
              <a:gd name="connsiteX6935" fmla="*/ 10368555 w 11761853"/>
              <a:gd name="connsiteY6935" fmla="*/ 10368555 w 11761853"/>
              <a:gd name="connsiteX6936" fmla="*/ 10368555 w 11761853"/>
              <a:gd name="connsiteY6936" fmla="*/ 10368555 w 11761853"/>
              <a:gd name="connsiteX6937" fmla="*/ 10368555 w 11761853"/>
              <a:gd name="connsiteY6937" fmla="*/ 10368555 w 11761853"/>
              <a:gd name="connsiteX6938" fmla="*/ 10368555 w 11761853"/>
              <a:gd name="connsiteY6938" fmla="*/ 10368555 w 11761853"/>
              <a:gd name="connsiteX6939" fmla="*/ 10368555 w 11761853"/>
              <a:gd name="connsiteY6939" fmla="*/ 10368555 w 11761853"/>
              <a:gd name="connsiteX6940" fmla="*/ 10368555 w 11761853"/>
              <a:gd name="connsiteY6940" fmla="*/ 10368555 w 11761853"/>
              <a:gd name="connsiteX6941" fmla="*/ 10368555 w 11761853"/>
              <a:gd name="connsiteY6941" fmla="*/ 10368555 w 11761853"/>
              <a:gd name="connsiteX6942" fmla="*/ 10368555 w 11761853"/>
              <a:gd name="connsiteY6942" fmla="*/ 10368555 w 11761853"/>
              <a:gd name="connsiteX6943" fmla="*/ 10368555 w 11761853"/>
              <a:gd name="connsiteY6943" fmla="*/ 10368555 w 11761853"/>
              <a:gd name="connsiteX6944" fmla="*/ 10368555 w 11761853"/>
              <a:gd name="connsiteY6944" fmla="*/ 10368555 w 11761853"/>
              <a:gd name="connsiteX6945" fmla="*/ 10368555 w 11761853"/>
              <a:gd name="connsiteY6945" fmla="*/ 10368555 w 11761853"/>
              <a:gd name="connsiteX6946" fmla="*/ 10368555 w 11761853"/>
              <a:gd name="connsiteY6946" fmla="*/ 10368555 w 11761853"/>
              <a:gd name="connsiteX6947" fmla="*/ 10368555 w 11761853"/>
              <a:gd name="connsiteY6947" fmla="*/ 10368555 w 11761853"/>
              <a:gd name="connsiteX6948" fmla="*/ 10368555 w 11761853"/>
              <a:gd name="connsiteY6948" fmla="*/ 10368555 w 11761853"/>
              <a:gd name="connsiteX6949" fmla="*/ 10368555 w 11761853"/>
              <a:gd name="connsiteY6949" fmla="*/ 10368555 w 11761853"/>
              <a:gd name="connsiteX6950" fmla="*/ 10368555 w 11761853"/>
              <a:gd name="connsiteY6950" fmla="*/ 10368555 w 11761853"/>
              <a:gd name="connsiteX6951" fmla="*/ 10368555 w 11761853"/>
              <a:gd name="connsiteY6951" fmla="*/ 10368555 w 11761853"/>
              <a:gd name="connsiteX6952" fmla="*/ 10368555 w 11761853"/>
              <a:gd name="connsiteY6952" fmla="*/ 10368555 w 11761853"/>
              <a:gd name="connsiteX6953" fmla="*/ 10368555 w 11761853"/>
              <a:gd name="connsiteY6953" fmla="*/ 10368555 w 11761853"/>
              <a:gd name="connsiteX6954" fmla="*/ 10368555 w 11761853"/>
              <a:gd name="connsiteY6954" fmla="*/ 10368555 w 11761853"/>
              <a:gd name="connsiteX6955" fmla="*/ 10368555 w 11761853"/>
              <a:gd name="connsiteY6955" fmla="*/ 10368555 w 11761853"/>
              <a:gd name="connsiteX6956" fmla="*/ 10368555 w 11761853"/>
              <a:gd name="connsiteY6956" fmla="*/ 10368555 w 11761853"/>
              <a:gd name="connsiteX6957" fmla="*/ 10368555 w 11761853"/>
              <a:gd name="connsiteY6957" fmla="*/ 10368555 w 11761853"/>
              <a:gd name="connsiteX6958" fmla="*/ 10368555 w 11761853"/>
              <a:gd name="connsiteY6958" fmla="*/ 10368555 w 11761853"/>
              <a:gd name="connsiteX6959" fmla="*/ 10368555 w 11761853"/>
              <a:gd name="connsiteY6959" fmla="*/ 10368555 w 11761853"/>
              <a:gd name="connsiteX6960" fmla="*/ 10368555 w 11761853"/>
              <a:gd name="connsiteY6960" fmla="*/ 10368555 w 11761853"/>
              <a:gd name="connsiteX6961" fmla="*/ 10368555 w 11761853"/>
              <a:gd name="connsiteY6961" fmla="*/ 10368555 w 11761853"/>
              <a:gd name="connsiteX6962" fmla="*/ 10368555 w 11761853"/>
              <a:gd name="connsiteY6962" fmla="*/ 10368555 w 11761853"/>
              <a:gd name="connsiteX6963" fmla="*/ 10368555 w 11761853"/>
              <a:gd name="connsiteY6963" fmla="*/ 10368555 w 11761853"/>
              <a:gd name="connsiteX6964" fmla="*/ 10368555 w 11761853"/>
              <a:gd name="connsiteY6964" fmla="*/ 10368555 w 11761853"/>
              <a:gd name="connsiteX6965" fmla="*/ 10368555 w 11761853"/>
              <a:gd name="connsiteY6965" fmla="*/ 10368555 w 11761853"/>
              <a:gd name="connsiteX6966" fmla="*/ 10368555 w 11761853"/>
              <a:gd name="connsiteY6966" fmla="*/ 10368555 w 11761853"/>
              <a:gd name="connsiteX6967" fmla="*/ 10368555 w 11761853"/>
              <a:gd name="connsiteY6967" fmla="*/ 10368555 w 11761853"/>
              <a:gd name="connsiteX6968" fmla="*/ 10368555 w 11761853"/>
              <a:gd name="connsiteY6968" fmla="*/ 10368555 w 11761853"/>
              <a:gd name="connsiteX6969" fmla="*/ 10368555 w 11761853"/>
              <a:gd name="connsiteY6969" fmla="*/ 10368555 w 11761853"/>
              <a:gd name="connsiteX6970" fmla="*/ 10368555 w 11761853"/>
              <a:gd name="connsiteY6970" fmla="*/ 10368555 w 11761853"/>
              <a:gd name="connsiteX6971" fmla="*/ 10368555 w 11761853"/>
              <a:gd name="connsiteY6971" fmla="*/ 10368555 w 11761853"/>
              <a:gd name="connsiteX6972" fmla="*/ 10368555 w 11761853"/>
              <a:gd name="connsiteY6972" fmla="*/ 10368555 w 11761853"/>
              <a:gd name="connsiteX6973" fmla="*/ 10368555 w 11761853"/>
              <a:gd name="connsiteY6973" fmla="*/ 10368555 w 11761853"/>
              <a:gd name="connsiteX6974" fmla="*/ 10368555 w 11761853"/>
              <a:gd name="connsiteY6974" fmla="*/ 10368555 w 11761853"/>
              <a:gd name="connsiteX6975" fmla="*/ 10368555 w 11761853"/>
              <a:gd name="connsiteY6975" fmla="*/ 10368555 w 11761853"/>
              <a:gd name="connsiteX6976" fmla="*/ 10368555 w 11761853"/>
              <a:gd name="connsiteY6976" fmla="*/ 10368555 w 11761853"/>
              <a:gd name="connsiteX6977" fmla="*/ 10368555 w 11761853"/>
              <a:gd name="connsiteY6977" fmla="*/ 10368555 w 11761853"/>
              <a:gd name="connsiteX6978" fmla="*/ 10368555 w 11761853"/>
              <a:gd name="connsiteY6978" fmla="*/ 10368555 w 11761853"/>
              <a:gd name="connsiteX6979" fmla="*/ 10368555 w 11761853"/>
              <a:gd name="connsiteY6979" fmla="*/ 10368555 w 11761853"/>
              <a:gd name="connsiteX6980" fmla="*/ 10368555 w 11761853"/>
              <a:gd name="connsiteY6980" fmla="*/ 10368555 w 11761853"/>
              <a:gd name="connsiteX6981" fmla="*/ 10368555 w 11761853"/>
              <a:gd name="connsiteY6981" fmla="*/ 10368555 w 11761853"/>
              <a:gd name="connsiteX6982" fmla="*/ 10368555 w 11761853"/>
              <a:gd name="connsiteY6982" fmla="*/ 10368555 w 11761853"/>
              <a:gd name="connsiteX6983" fmla="*/ 10368555 w 11761853"/>
              <a:gd name="connsiteY6983" fmla="*/ 10368555 w 11761853"/>
              <a:gd name="connsiteX6984" fmla="*/ 10368555 w 11761853"/>
              <a:gd name="connsiteY6984" fmla="*/ 10368555 w 11761853"/>
              <a:gd name="connsiteX6985" fmla="*/ 10368555 w 11761853"/>
              <a:gd name="connsiteY6985" fmla="*/ 10368555 w 11761853"/>
              <a:gd name="connsiteX6986" fmla="*/ 10368555 w 11761853"/>
              <a:gd name="connsiteY6986" fmla="*/ 10368555 w 11761853"/>
              <a:gd name="connsiteX6987" fmla="*/ 10368555 w 11761853"/>
              <a:gd name="connsiteY6987" fmla="*/ 10368555 w 11761853"/>
              <a:gd name="connsiteX6988" fmla="*/ 10368555 w 11761853"/>
              <a:gd name="connsiteY6988" fmla="*/ 10368555 w 11761853"/>
              <a:gd name="connsiteX6989" fmla="*/ 10368555 w 11761853"/>
              <a:gd name="connsiteY6989" fmla="*/ 10368555 w 11761853"/>
              <a:gd name="connsiteX6990" fmla="*/ 10368555 w 11761853"/>
              <a:gd name="connsiteY6990" fmla="*/ 10368555 w 11761853"/>
              <a:gd name="connsiteX6991" fmla="*/ 10368555 w 11761853"/>
              <a:gd name="connsiteY6991" fmla="*/ 10368555 w 11761853"/>
              <a:gd name="connsiteX6992" fmla="*/ 10368555 w 11761853"/>
              <a:gd name="connsiteY6992" fmla="*/ 10368555 w 11761853"/>
              <a:gd name="connsiteX6993" fmla="*/ 10368555 w 11761853"/>
              <a:gd name="connsiteY6993" fmla="*/ 10368555 w 11761853"/>
              <a:gd name="connsiteX6994" fmla="*/ 10368555 w 11761853"/>
              <a:gd name="connsiteY6994" fmla="*/ 10368555 w 11761853"/>
              <a:gd name="connsiteX6995" fmla="*/ 10368555 w 11761853"/>
              <a:gd name="connsiteY6995" fmla="*/ 10368555 w 11761853"/>
              <a:gd name="connsiteX6996" fmla="*/ 10368555 w 11761853"/>
              <a:gd name="connsiteY6996" fmla="*/ 10368555 w 11761853"/>
              <a:gd name="connsiteX6997" fmla="*/ 10368555 w 11761853"/>
              <a:gd name="connsiteY6997" fmla="*/ 10368555 w 11761853"/>
              <a:gd name="connsiteX6998" fmla="*/ 10368555 w 11761853"/>
              <a:gd name="connsiteY6998" fmla="*/ 10368555 w 11761853"/>
              <a:gd name="connsiteX6999" fmla="*/ 10368555 w 11761853"/>
              <a:gd name="connsiteY6999" fmla="*/ 10368555 w 11761853"/>
              <a:gd name="connsiteX7000" fmla="*/ 10368555 w 11761853"/>
              <a:gd name="connsiteY7000" fmla="*/ 10368555 w 11761853"/>
              <a:gd name="connsiteX7001" fmla="*/ 10368555 w 11761853"/>
              <a:gd name="connsiteY7001" fmla="*/ 10368555 w 11761853"/>
              <a:gd name="connsiteX7002" fmla="*/ 10368555 w 11761853"/>
              <a:gd name="connsiteY7002" fmla="*/ 10368555 w 11761853"/>
              <a:gd name="connsiteX7003" fmla="*/ 10368555 w 11761853"/>
              <a:gd name="connsiteY7003" fmla="*/ 10368555 w 11761853"/>
              <a:gd name="connsiteX7004" fmla="*/ 10368555 w 11761853"/>
              <a:gd name="connsiteY7004" fmla="*/ 10368555 w 11761853"/>
              <a:gd name="connsiteX7005" fmla="*/ 10368555 w 11761853"/>
              <a:gd name="connsiteY7005" fmla="*/ 10368555 w 11761853"/>
              <a:gd name="connsiteX7006" fmla="*/ 10368555 w 11761853"/>
              <a:gd name="connsiteY7006" fmla="*/ 10368555 w 11761853"/>
              <a:gd name="connsiteX7007" fmla="*/ 10368555 w 11761853"/>
              <a:gd name="connsiteY7007" fmla="*/ 10368555 w 11761853"/>
              <a:gd name="connsiteX7008" fmla="*/ 10368555 w 11761853"/>
              <a:gd name="connsiteY7008" fmla="*/ 10368555 w 11761853"/>
              <a:gd name="connsiteX7009" fmla="*/ 10368555 w 11761853"/>
              <a:gd name="connsiteY7009" fmla="*/ 10368555 w 11761853"/>
              <a:gd name="connsiteX7010" fmla="*/ 10368555 w 11761853"/>
              <a:gd name="connsiteY7010" fmla="*/ 10368555 w 11761853"/>
              <a:gd name="connsiteX7011" fmla="*/ 10368555 w 11761853"/>
              <a:gd name="connsiteY7011" fmla="*/ 10368555 w 11761853"/>
              <a:gd name="connsiteX7012" fmla="*/ 10368555 w 11761853"/>
              <a:gd name="connsiteY7012" fmla="*/ 10368555 w 11761853"/>
              <a:gd name="connsiteX7013" fmla="*/ 10368555 w 11761853"/>
              <a:gd name="connsiteY7013" fmla="*/ 10368555 w 11761853"/>
              <a:gd name="connsiteX7014" fmla="*/ 10368555 w 11761853"/>
              <a:gd name="connsiteY7014" fmla="*/ 10368555 w 11761853"/>
              <a:gd name="connsiteX7015" fmla="*/ 10368555 w 11761853"/>
              <a:gd name="connsiteY7015" fmla="*/ 10368555 w 11761853"/>
              <a:gd name="connsiteX7016" fmla="*/ 10368555 w 11761853"/>
              <a:gd name="connsiteY7016" fmla="*/ 10368555 w 11761853"/>
              <a:gd name="connsiteX7017" fmla="*/ 10368555 w 11761853"/>
              <a:gd name="connsiteY7017" fmla="*/ 10368555 w 11761853"/>
              <a:gd name="connsiteX7018" fmla="*/ 10368555 w 11761853"/>
              <a:gd name="connsiteY7018" fmla="*/ 10368555 w 11761853"/>
              <a:gd name="connsiteX7019" fmla="*/ 10368555 w 11761853"/>
              <a:gd name="connsiteY7019" fmla="*/ 10368555 w 11761853"/>
              <a:gd name="connsiteX7020" fmla="*/ 10368555 w 11761853"/>
              <a:gd name="connsiteY7020" fmla="*/ 10368555 w 11761853"/>
              <a:gd name="connsiteX7021" fmla="*/ 10368555 w 11761853"/>
              <a:gd name="connsiteY7021" fmla="*/ 10368555 w 11761853"/>
              <a:gd name="connsiteX7022" fmla="*/ 10368555 w 11761853"/>
              <a:gd name="connsiteY7022" fmla="*/ 10368555 w 11761853"/>
              <a:gd name="connsiteX7023" fmla="*/ 10368555 w 11761853"/>
              <a:gd name="connsiteY7023" fmla="*/ 10368555 w 11761853"/>
              <a:gd name="connsiteX7024" fmla="*/ 10368555 w 11761853"/>
              <a:gd name="connsiteY7024" fmla="*/ 10368555 w 11761853"/>
              <a:gd name="connsiteX7025" fmla="*/ 10368555 w 11761853"/>
              <a:gd name="connsiteY7025" fmla="*/ 10368555 w 11761853"/>
              <a:gd name="connsiteX7026" fmla="*/ 10368555 w 11761853"/>
              <a:gd name="connsiteY7026" fmla="*/ 10368555 w 11761853"/>
              <a:gd name="connsiteX7027" fmla="*/ 10368555 w 11761853"/>
              <a:gd name="connsiteY7027" fmla="*/ 10368555 w 11761853"/>
              <a:gd name="connsiteX7028" fmla="*/ 10368555 w 11761853"/>
              <a:gd name="connsiteY7028" fmla="*/ 10368555 w 11761853"/>
              <a:gd name="connsiteX7029" fmla="*/ 10368555 w 11761853"/>
              <a:gd name="connsiteY7029" fmla="*/ 10368555 w 11761853"/>
              <a:gd name="connsiteX7030" fmla="*/ 10368555 w 11761853"/>
              <a:gd name="connsiteY7030" fmla="*/ 10368555 w 11761853"/>
              <a:gd name="connsiteX7031" fmla="*/ 10368555 w 11761853"/>
              <a:gd name="connsiteY7031" fmla="*/ 10368555 w 11761853"/>
              <a:gd name="connsiteX7032" fmla="*/ 10368555 w 11761853"/>
              <a:gd name="connsiteY7032" fmla="*/ 10368555 w 11761853"/>
              <a:gd name="connsiteX7033" fmla="*/ 10368555 w 11761853"/>
              <a:gd name="connsiteY7033" fmla="*/ 10368555 w 11761853"/>
              <a:gd name="connsiteX7034" fmla="*/ 10368555 w 11761853"/>
              <a:gd name="connsiteY7034" fmla="*/ 10368555 w 11761853"/>
              <a:gd name="connsiteX7035" fmla="*/ 10368555 w 11761853"/>
              <a:gd name="connsiteY7035" fmla="*/ 10368555 w 11761853"/>
              <a:gd name="connsiteX7036" fmla="*/ 10368555 w 11761853"/>
              <a:gd name="connsiteY7036" fmla="*/ 10368555 w 11761853"/>
              <a:gd name="connsiteX7037" fmla="*/ 10368555 w 11761853"/>
              <a:gd name="connsiteY7037" fmla="*/ 10368555 w 11761853"/>
              <a:gd name="connsiteX7038" fmla="*/ 10368555 w 11761853"/>
              <a:gd name="connsiteY7038" fmla="*/ 10368555 w 11761853"/>
              <a:gd name="connsiteX7039" fmla="*/ 10368555 w 11761853"/>
              <a:gd name="connsiteY7039" fmla="*/ 10368555 w 11761853"/>
              <a:gd name="connsiteX7040" fmla="*/ 10368555 w 11761853"/>
              <a:gd name="connsiteY7040" fmla="*/ 10368555 w 11761853"/>
              <a:gd name="connsiteX7041" fmla="*/ 10368555 w 11761853"/>
              <a:gd name="connsiteY7041" fmla="*/ 10368555 w 11761853"/>
              <a:gd name="connsiteX7042" fmla="*/ 10368555 w 11761853"/>
              <a:gd name="connsiteY7042" fmla="*/ 10368555 w 11761853"/>
              <a:gd name="connsiteX7043" fmla="*/ 10368555 w 11761853"/>
              <a:gd name="connsiteY7043" fmla="*/ 10368555 w 11761853"/>
              <a:gd name="connsiteX7044" fmla="*/ 10368555 w 11761853"/>
              <a:gd name="connsiteY7044" fmla="*/ 10368555 w 11761853"/>
              <a:gd name="connsiteX7045" fmla="*/ 10368555 w 11761853"/>
              <a:gd name="connsiteY7045" fmla="*/ 10368555 w 11761853"/>
              <a:gd name="connsiteX7046" fmla="*/ 10368555 w 11761853"/>
              <a:gd name="connsiteY7046" fmla="*/ 10368555 w 11761853"/>
              <a:gd name="connsiteX7047" fmla="*/ 10368555 w 11761853"/>
              <a:gd name="connsiteY7047" fmla="*/ 10368555 w 11761853"/>
              <a:gd name="connsiteX7048" fmla="*/ 10368555 w 11761853"/>
              <a:gd name="connsiteY7048" fmla="*/ 10368555 w 11761853"/>
              <a:gd name="connsiteX7049" fmla="*/ 10368555 w 11761853"/>
              <a:gd name="connsiteY7049" fmla="*/ 10368555 w 11761853"/>
              <a:gd name="connsiteX7050" fmla="*/ 10368555 w 11761853"/>
              <a:gd name="connsiteY7050" fmla="*/ 10368555 w 11761853"/>
              <a:gd name="connsiteX7051" fmla="*/ 10368555 w 11761853"/>
              <a:gd name="connsiteY7051" fmla="*/ 10368555 w 11761853"/>
              <a:gd name="connsiteX7052" fmla="*/ 10368555 w 11761853"/>
              <a:gd name="connsiteY7052" fmla="*/ 10368555 w 11761853"/>
              <a:gd name="connsiteX7053" fmla="*/ 10368555 w 11761853"/>
              <a:gd name="connsiteY7053" fmla="*/ 10368555 w 11761853"/>
              <a:gd name="connsiteX7054" fmla="*/ 10368555 w 11761853"/>
              <a:gd name="connsiteY7054" fmla="*/ 10368555 w 11761853"/>
              <a:gd name="connsiteX7055" fmla="*/ 10368555 w 11761853"/>
              <a:gd name="connsiteY7055" fmla="*/ 10368555 w 11761853"/>
              <a:gd name="connsiteX7056" fmla="*/ 10368555 w 11761853"/>
              <a:gd name="connsiteY7056" fmla="*/ 10368555 w 11761853"/>
              <a:gd name="connsiteX7057" fmla="*/ 10368555 w 11761853"/>
              <a:gd name="connsiteY7057" fmla="*/ 10368555 w 11761853"/>
              <a:gd name="connsiteX7058" fmla="*/ 10368555 w 11761853"/>
              <a:gd name="connsiteY7058" fmla="*/ 10368555 w 11761853"/>
              <a:gd name="connsiteX7059" fmla="*/ 10368555 w 11761853"/>
              <a:gd name="connsiteY7059" fmla="*/ 10368555 w 11761853"/>
              <a:gd name="connsiteX7060" fmla="*/ 10368555 w 11761853"/>
              <a:gd name="connsiteY7060" fmla="*/ 10368555 w 11761853"/>
              <a:gd name="connsiteX7061" fmla="*/ 10368555 w 11761853"/>
              <a:gd name="connsiteY7061" fmla="*/ 10368555 w 11761853"/>
              <a:gd name="connsiteX7062" fmla="*/ 10368555 w 11761853"/>
              <a:gd name="connsiteY7062" fmla="*/ 10368555 w 11761853"/>
              <a:gd name="connsiteX7063" fmla="*/ 10368555 w 11761853"/>
              <a:gd name="connsiteY7063" fmla="*/ 10368555 w 11761853"/>
              <a:gd name="connsiteX7064" fmla="*/ 10368555 w 11761853"/>
              <a:gd name="connsiteY7064" fmla="*/ 10368555 w 11761853"/>
              <a:gd name="connsiteX7065" fmla="*/ 10368555 w 11761853"/>
              <a:gd name="connsiteY7065" fmla="*/ 10368555 w 11761853"/>
              <a:gd name="connsiteX7066" fmla="*/ 10368555 w 11761853"/>
              <a:gd name="connsiteY7066" fmla="*/ 10368555 w 11761853"/>
              <a:gd name="connsiteX7067" fmla="*/ 10368555 w 11761853"/>
              <a:gd name="connsiteY7067" fmla="*/ 10368555 w 11761853"/>
              <a:gd name="connsiteX7068" fmla="*/ 10368555 w 11761853"/>
              <a:gd name="connsiteY7068" fmla="*/ 10368555 w 11761853"/>
              <a:gd name="connsiteX7069" fmla="*/ 10368555 w 11761853"/>
              <a:gd name="connsiteY7069" fmla="*/ 10368555 w 11761853"/>
              <a:gd name="connsiteX7070" fmla="*/ 10368555 w 11761853"/>
              <a:gd name="connsiteY7070" fmla="*/ 10368555 w 11761853"/>
              <a:gd name="connsiteX7071" fmla="*/ 10368555 w 11761853"/>
              <a:gd name="connsiteY7071" fmla="*/ 10368555 w 11761853"/>
              <a:gd name="connsiteX7072" fmla="*/ 10368555 w 11761853"/>
              <a:gd name="connsiteY7072" fmla="*/ 10368555 w 11761853"/>
              <a:gd name="connsiteX7073" fmla="*/ 10368555 w 11761853"/>
              <a:gd name="connsiteY7073" fmla="*/ 10368555 w 11761853"/>
              <a:gd name="connsiteX7074" fmla="*/ 10368555 w 11761853"/>
              <a:gd name="connsiteY7074" fmla="*/ 10368555 w 11761853"/>
              <a:gd name="connsiteX7075" fmla="*/ 10368555 w 11761853"/>
              <a:gd name="connsiteY7075" fmla="*/ 10368555 w 11761853"/>
              <a:gd name="connsiteX7076" fmla="*/ 10368555 w 11761853"/>
              <a:gd name="connsiteY7076" fmla="*/ 10368555 w 11761853"/>
              <a:gd name="connsiteX7077" fmla="*/ 10368555 w 11761853"/>
              <a:gd name="connsiteY7077" fmla="*/ 10368555 w 11761853"/>
              <a:gd name="connsiteX7078" fmla="*/ 10368555 w 11761853"/>
              <a:gd name="connsiteY7078" fmla="*/ 10368555 w 11761853"/>
              <a:gd name="connsiteX7079" fmla="*/ 10368555 w 11761853"/>
              <a:gd name="connsiteY7079" fmla="*/ 10368555 w 11761853"/>
              <a:gd name="connsiteX7080" fmla="*/ 10368555 w 11761853"/>
              <a:gd name="connsiteY7080" fmla="*/ 10368555 w 11761853"/>
              <a:gd name="connsiteX7081" fmla="*/ 10368555 w 11761853"/>
              <a:gd name="connsiteY7081" fmla="*/ 10368555 w 11761853"/>
              <a:gd name="connsiteX7082" fmla="*/ 10368555 w 11761853"/>
              <a:gd name="connsiteY7082" fmla="*/ 10368555 w 11761853"/>
              <a:gd name="connsiteX7083" fmla="*/ 10368555 w 11761853"/>
              <a:gd name="connsiteY7083" fmla="*/ 10368555 w 11761853"/>
              <a:gd name="connsiteX7084" fmla="*/ 10368555 w 11761853"/>
              <a:gd name="connsiteY7084" fmla="*/ 10368555 w 11761853"/>
              <a:gd name="connsiteX7085" fmla="*/ 10368555 w 11761853"/>
              <a:gd name="connsiteY7085" fmla="*/ 10368555 w 11761853"/>
              <a:gd name="connsiteX7086" fmla="*/ 10368555 w 11761853"/>
              <a:gd name="connsiteY7086" fmla="*/ 10368555 w 11761853"/>
              <a:gd name="connsiteX7087" fmla="*/ 10368555 w 11761853"/>
              <a:gd name="connsiteY7087" fmla="*/ 10368555 w 11761853"/>
              <a:gd name="connsiteX7088" fmla="*/ 10368555 w 11761853"/>
              <a:gd name="connsiteY7088" fmla="*/ 10368555 w 11761853"/>
              <a:gd name="connsiteX7089" fmla="*/ 10368555 w 11761853"/>
              <a:gd name="connsiteY7089" fmla="*/ 10368555 w 11761853"/>
              <a:gd name="connsiteX7090" fmla="*/ 10368555 w 11761853"/>
              <a:gd name="connsiteY7090" fmla="*/ 10368555 w 11761853"/>
              <a:gd name="connsiteX7091" fmla="*/ 10368555 w 11761853"/>
              <a:gd name="connsiteY7091" fmla="*/ 10368555 w 11761853"/>
              <a:gd name="connsiteX7092" fmla="*/ 10368555 w 11761853"/>
              <a:gd name="connsiteY7092" fmla="*/ 10368555 w 11761853"/>
              <a:gd name="connsiteX7093" fmla="*/ 10368555 w 11761853"/>
              <a:gd name="connsiteY7093" fmla="*/ 10368555 w 11761853"/>
              <a:gd name="connsiteX7094" fmla="*/ 10368555 w 11761853"/>
              <a:gd name="connsiteY7094" fmla="*/ 10368555 w 11761853"/>
              <a:gd name="connsiteX7095" fmla="*/ 10368555 w 11761853"/>
              <a:gd name="connsiteY7095" fmla="*/ 10368555 w 11761853"/>
              <a:gd name="connsiteX7096" fmla="*/ 10368555 w 11761853"/>
              <a:gd name="connsiteY7096" fmla="*/ 10368555 w 11761853"/>
              <a:gd name="connsiteX7097" fmla="*/ 10368555 w 11761853"/>
              <a:gd name="connsiteY7097" fmla="*/ 10368555 w 11761853"/>
              <a:gd name="connsiteX7098" fmla="*/ 10368555 w 11761853"/>
              <a:gd name="connsiteY7098" fmla="*/ 10368555 w 11761853"/>
              <a:gd name="connsiteX7099" fmla="*/ 10368555 w 11761853"/>
              <a:gd name="connsiteY7099" fmla="*/ 10368555 w 11761853"/>
              <a:gd name="connsiteX7100" fmla="*/ 10368555 w 11761853"/>
              <a:gd name="connsiteY7100" fmla="*/ 10368555 w 11761853"/>
              <a:gd name="connsiteX7101" fmla="*/ 10368555 w 11761853"/>
              <a:gd name="connsiteY7101" fmla="*/ 10368555 w 11761853"/>
              <a:gd name="connsiteX7102" fmla="*/ 10368555 w 11761853"/>
              <a:gd name="connsiteY7102" fmla="*/ 10368555 w 11761853"/>
              <a:gd name="connsiteX7103" fmla="*/ 10368555 w 11761853"/>
              <a:gd name="connsiteY7103" fmla="*/ 10368555 w 11761853"/>
              <a:gd name="connsiteX7104" fmla="*/ 10368555 w 11761853"/>
              <a:gd name="connsiteY7104" fmla="*/ 10368555 w 11761853"/>
              <a:gd name="connsiteX7105" fmla="*/ 10368555 w 11761853"/>
              <a:gd name="connsiteY7105" fmla="*/ 10368555 w 11761853"/>
              <a:gd name="connsiteX7106" fmla="*/ 10368555 w 11761853"/>
              <a:gd name="connsiteY7106" fmla="*/ 10368555 w 11761853"/>
              <a:gd name="connsiteX7107" fmla="*/ 10368555 w 11761853"/>
              <a:gd name="connsiteY7107" fmla="*/ 10368555 w 11761853"/>
              <a:gd name="connsiteX7108" fmla="*/ 10368555 w 11761853"/>
              <a:gd name="connsiteY7108" fmla="*/ 10368555 w 11761853"/>
              <a:gd name="connsiteX7109" fmla="*/ 10368555 w 11761853"/>
              <a:gd name="connsiteY7109" fmla="*/ 10368555 w 11761853"/>
              <a:gd name="connsiteX7110" fmla="*/ 10368555 w 11761853"/>
              <a:gd name="connsiteY7110" fmla="*/ 10368555 w 11761853"/>
              <a:gd name="connsiteX7111" fmla="*/ 10368555 w 11761853"/>
              <a:gd name="connsiteY7111" fmla="*/ 10368555 w 11761853"/>
              <a:gd name="connsiteX7112" fmla="*/ 10368555 w 11761853"/>
              <a:gd name="connsiteY7112" fmla="*/ 10368555 w 11761853"/>
              <a:gd name="connsiteX7113" fmla="*/ 10368555 w 11761853"/>
              <a:gd name="connsiteY7113" fmla="*/ 10368555 w 11761853"/>
              <a:gd name="connsiteX7114" fmla="*/ 10368555 w 11761853"/>
              <a:gd name="connsiteY7114" fmla="*/ 10368555 w 11761853"/>
              <a:gd name="connsiteX7115" fmla="*/ 10368555 w 11761853"/>
              <a:gd name="connsiteY7115" fmla="*/ 10368555 w 11761853"/>
              <a:gd name="connsiteX7116" fmla="*/ 10368555 w 11761853"/>
              <a:gd name="connsiteY7116" fmla="*/ 10368555 w 11761853"/>
              <a:gd name="connsiteX7117" fmla="*/ 10368555 w 11761853"/>
              <a:gd name="connsiteY7117" fmla="*/ 10368555 w 11761853"/>
              <a:gd name="connsiteX7118" fmla="*/ 10368555 w 11761853"/>
              <a:gd name="connsiteY7118" fmla="*/ 10368555 w 11761853"/>
              <a:gd name="connsiteX7119" fmla="*/ 10368555 w 11761853"/>
              <a:gd name="connsiteY7119" fmla="*/ 10368555 w 11761853"/>
              <a:gd name="connsiteX7120" fmla="*/ 10368555 w 11761853"/>
              <a:gd name="connsiteY7120" fmla="*/ 10368555 w 11761853"/>
              <a:gd name="connsiteX7121" fmla="*/ 10368555 w 11761853"/>
              <a:gd name="connsiteY7121" fmla="*/ 10368555 w 11761853"/>
              <a:gd name="connsiteX7122" fmla="*/ 10368555 w 11761853"/>
              <a:gd name="connsiteY7122" fmla="*/ 10368555 w 11761853"/>
              <a:gd name="connsiteX7123" fmla="*/ 10368555 w 11761853"/>
              <a:gd name="connsiteY7123" fmla="*/ 10368555 w 11761853"/>
              <a:gd name="connsiteX7124" fmla="*/ 10368555 w 11761853"/>
              <a:gd name="connsiteY7124" fmla="*/ 10368555 w 11761853"/>
              <a:gd name="connsiteX7125" fmla="*/ 10368555 w 11761853"/>
              <a:gd name="connsiteY7125" fmla="*/ 10368555 w 11761853"/>
              <a:gd name="connsiteX7126" fmla="*/ 10368555 w 11761853"/>
              <a:gd name="connsiteY7126" fmla="*/ 10368555 w 11761853"/>
              <a:gd name="connsiteX7127" fmla="*/ 10368555 w 11761853"/>
              <a:gd name="connsiteY7127" fmla="*/ 10368555 w 11761853"/>
              <a:gd name="connsiteX7128" fmla="*/ 10368555 w 11761853"/>
              <a:gd name="connsiteY7128" fmla="*/ 10368555 w 11761853"/>
              <a:gd name="connsiteX7129" fmla="*/ 10368555 w 11761853"/>
              <a:gd name="connsiteY7129" fmla="*/ 10368555 w 11761853"/>
              <a:gd name="connsiteX7130" fmla="*/ 10368555 w 11761853"/>
              <a:gd name="connsiteY7130" fmla="*/ 10368555 w 11761853"/>
              <a:gd name="connsiteX7131" fmla="*/ 10368555 w 11761853"/>
              <a:gd name="connsiteY7131" fmla="*/ 10368555 w 11761853"/>
              <a:gd name="connsiteX7132" fmla="*/ 10368555 w 11761853"/>
              <a:gd name="connsiteY7132" fmla="*/ 10368555 w 11761853"/>
              <a:gd name="connsiteX7133" fmla="*/ 10368555 w 11761853"/>
              <a:gd name="connsiteY7133" fmla="*/ 10368555 w 11761853"/>
              <a:gd name="connsiteX7134" fmla="*/ 10368555 w 11761853"/>
              <a:gd name="connsiteY7134" fmla="*/ 10368555 w 11761853"/>
              <a:gd name="connsiteX7135" fmla="*/ 10368555 w 11761853"/>
              <a:gd name="connsiteY7135" fmla="*/ 10368555 w 11761853"/>
              <a:gd name="connsiteX7136" fmla="*/ 10368555 w 11761853"/>
              <a:gd name="connsiteY7136" fmla="*/ 10368555 w 11761853"/>
              <a:gd name="connsiteX7137" fmla="*/ 10368555 w 11761853"/>
              <a:gd name="connsiteY7137" fmla="*/ 10368555 w 11761853"/>
              <a:gd name="connsiteX7138" fmla="*/ 10368555 w 11761853"/>
              <a:gd name="connsiteY7138" fmla="*/ 10368555 w 11761853"/>
              <a:gd name="connsiteX7139" fmla="*/ 10368555 w 11761853"/>
              <a:gd name="connsiteY7139" fmla="*/ 10368555 w 11761853"/>
              <a:gd name="connsiteX7140" fmla="*/ 10368555 w 11761853"/>
              <a:gd name="connsiteY7140" fmla="*/ 10368555 w 11761853"/>
              <a:gd name="connsiteX7141" fmla="*/ 10368555 w 11761853"/>
              <a:gd name="connsiteY7141" fmla="*/ 10368555 w 11761853"/>
              <a:gd name="connsiteX7142" fmla="*/ 10368555 w 11761853"/>
              <a:gd name="connsiteY7142" fmla="*/ 10368555 w 11761853"/>
              <a:gd name="connsiteX7143" fmla="*/ 10368555 w 11761853"/>
              <a:gd name="connsiteY7143" fmla="*/ 10368555 w 11761853"/>
              <a:gd name="connsiteX7144" fmla="*/ 10368555 w 11761853"/>
              <a:gd name="connsiteY7144" fmla="*/ 10368555 w 11761853"/>
              <a:gd name="connsiteX7145" fmla="*/ 10368555 w 11761853"/>
              <a:gd name="connsiteY7145" fmla="*/ 10368555 w 11761853"/>
              <a:gd name="connsiteX7146" fmla="*/ 10368555 w 11761853"/>
              <a:gd name="connsiteY7146" fmla="*/ 10368555 w 11761853"/>
              <a:gd name="connsiteX7147" fmla="*/ 10368555 w 11761853"/>
              <a:gd name="connsiteY7147" fmla="*/ 10368555 w 11761853"/>
              <a:gd name="connsiteX7148" fmla="*/ 10368555 w 11761853"/>
              <a:gd name="connsiteY7148" fmla="*/ 10368555 w 11761853"/>
              <a:gd name="connsiteX7149" fmla="*/ 10368555 w 11761853"/>
              <a:gd name="connsiteY7149" fmla="*/ 10368555 w 11761853"/>
              <a:gd name="connsiteX7150" fmla="*/ 10368555 w 11761853"/>
              <a:gd name="connsiteY7150" fmla="*/ 10368555 w 11761853"/>
              <a:gd name="connsiteX7151" fmla="*/ 10368555 w 11761853"/>
              <a:gd name="connsiteY7151" fmla="*/ 10368555 w 11761853"/>
              <a:gd name="connsiteX7152" fmla="*/ 10368555 w 11761853"/>
              <a:gd name="connsiteY7152" fmla="*/ 10368555 w 11761853"/>
              <a:gd name="connsiteX7153" fmla="*/ 10368555 w 11761853"/>
              <a:gd name="connsiteY7153" fmla="*/ 10368555 w 11761853"/>
              <a:gd name="connsiteX7154" fmla="*/ 10368555 w 11761853"/>
              <a:gd name="connsiteY7154" fmla="*/ 10368555 w 11761853"/>
              <a:gd name="connsiteX7155" fmla="*/ 10368555 w 11761853"/>
              <a:gd name="connsiteY7155" fmla="*/ 10368555 w 11761853"/>
              <a:gd name="connsiteX7156" fmla="*/ 10368555 w 11761853"/>
              <a:gd name="connsiteY7156" fmla="*/ 10368555 w 11761853"/>
              <a:gd name="connsiteX7157" fmla="*/ 10368555 w 11761853"/>
              <a:gd name="connsiteY7157" fmla="*/ 10368555 w 11761853"/>
              <a:gd name="connsiteX7158" fmla="*/ 10368555 w 11761853"/>
              <a:gd name="connsiteY7158" fmla="*/ 10368555 w 11761853"/>
              <a:gd name="connsiteX7159" fmla="*/ 10368555 w 11761853"/>
              <a:gd name="connsiteY7159" fmla="*/ 10368555 w 11761853"/>
              <a:gd name="connsiteX7160" fmla="*/ 10368555 w 11761853"/>
              <a:gd name="connsiteY7160" fmla="*/ 10368555 w 11761853"/>
              <a:gd name="connsiteX7161" fmla="*/ 10368555 w 11761853"/>
              <a:gd name="connsiteY7161" fmla="*/ 10368555 w 11761853"/>
              <a:gd name="connsiteX7162" fmla="*/ 10368555 w 11761853"/>
              <a:gd name="connsiteY7162" fmla="*/ 10368555 w 11761853"/>
              <a:gd name="connsiteX7163" fmla="*/ 10368555 w 11761853"/>
              <a:gd name="connsiteY7163" fmla="*/ 10368555 w 11761853"/>
              <a:gd name="connsiteX7164" fmla="*/ 10368555 w 11761853"/>
              <a:gd name="connsiteY7164" fmla="*/ 10368555 w 11761853"/>
              <a:gd name="connsiteX7165" fmla="*/ 10368555 w 11761853"/>
              <a:gd name="connsiteY7165" fmla="*/ 10368555 w 11761853"/>
              <a:gd name="connsiteX7166" fmla="*/ 10368555 w 11761853"/>
              <a:gd name="connsiteY7166" fmla="*/ 10368555 w 11761853"/>
              <a:gd name="connsiteX7167" fmla="*/ 10368555 w 11761853"/>
              <a:gd name="connsiteY7167" fmla="*/ 10368555 w 11761853"/>
              <a:gd name="connsiteX7168" fmla="*/ 10368555 w 11761853"/>
              <a:gd name="connsiteY7168" fmla="*/ 10368555 w 11761853"/>
              <a:gd name="connsiteX7169" fmla="*/ 10368555 w 11761853"/>
              <a:gd name="connsiteY7169" fmla="*/ 10368555 w 11761853"/>
              <a:gd name="connsiteX7170" fmla="*/ 10368555 w 11761853"/>
              <a:gd name="connsiteY7170" fmla="*/ 10368555 w 11761853"/>
              <a:gd name="connsiteX7171" fmla="*/ 10368555 w 11761853"/>
              <a:gd name="connsiteY7171" fmla="*/ 10368555 w 11761853"/>
              <a:gd name="connsiteX7172" fmla="*/ 10368555 w 11761853"/>
              <a:gd name="connsiteY7172" fmla="*/ 10368555 w 11761853"/>
              <a:gd name="connsiteX7173" fmla="*/ 10368555 w 11761853"/>
              <a:gd name="connsiteY7173" fmla="*/ 10368555 w 11761853"/>
              <a:gd name="connsiteX7174" fmla="*/ 10368555 w 11761853"/>
              <a:gd name="connsiteY7174" fmla="*/ 10368555 w 11761853"/>
              <a:gd name="connsiteX7175" fmla="*/ 10368555 w 11761853"/>
              <a:gd name="connsiteY7175" fmla="*/ 10368555 w 11761853"/>
              <a:gd name="connsiteX7176" fmla="*/ 10368555 w 11761853"/>
              <a:gd name="connsiteY7176" fmla="*/ 10368555 w 11761853"/>
              <a:gd name="connsiteX7177" fmla="*/ 10368555 w 11761853"/>
              <a:gd name="connsiteY7177" fmla="*/ 10368555 w 11761853"/>
              <a:gd name="connsiteX7178" fmla="*/ 10368555 w 11761853"/>
              <a:gd name="connsiteY7178" fmla="*/ 10368555 w 11761853"/>
              <a:gd name="connsiteX7179" fmla="*/ 10368555 w 11761853"/>
              <a:gd name="connsiteY7179" fmla="*/ 10368555 w 11761853"/>
              <a:gd name="connsiteX7180" fmla="*/ 10368555 w 11761853"/>
              <a:gd name="connsiteY7180" fmla="*/ 10368555 w 11761853"/>
              <a:gd name="connsiteX7181" fmla="*/ 10368555 w 11761853"/>
              <a:gd name="connsiteY7181" fmla="*/ 10368555 w 11761853"/>
              <a:gd name="connsiteX7182" fmla="*/ 10368555 w 11761853"/>
              <a:gd name="connsiteY7182" fmla="*/ 10368555 w 11761853"/>
              <a:gd name="connsiteX7183" fmla="*/ 10368555 w 11761853"/>
              <a:gd name="connsiteY7183" fmla="*/ 10368555 w 11761853"/>
              <a:gd name="connsiteX7184" fmla="*/ 10368555 w 11761853"/>
              <a:gd name="connsiteY7184" fmla="*/ 10368555 w 11761853"/>
              <a:gd name="connsiteX7185" fmla="*/ 10368555 w 11761853"/>
              <a:gd name="connsiteY7185" fmla="*/ 10368555 w 11761853"/>
              <a:gd name="connsiteX7186" fmla="*/ 10368555 w 11761853"/>
              <a:gd name="connsiteY7186" fmla="*/ 10368555 w 11761853"/>
              <a:gd name="connsiteX7187" fmla="*/ 10368555 w 11761853"/>
              <a:gd name="connsiteY7187" fmla="*/ 10368555 w 11761853"/>
              <a:gd name="connsiteX7188" fmla="*/ 10368555 w 11761853"/>
              <a:gd name="connsiteY7188" fmla="*/ 10368555 w 11761853"/>
              <a:gd name="connsiteX7189" fmla="*/ 10368555 w 11761853"/>
              <a:gd name="connsiteY7189" fmla="*/ 10368555 w 11761853"/>
              <a:gd name="connsiteX7190" fmla="*/ 10368555 w 11761853"/>
              <a:gd name="connsiteY7190" fmla="*/ 10368555 w 11761853"/>
              <a:gd name="connsiteX7191" fmla="*/ 10368555 w 11761853"/>
              <a:gd name="connsiteY7191" fmla="*/ 10368555 w 11761853"/>
              <a:gd name="connsiteX7192" fmla="*/ 10368555 w 11761853"/>
              <a:gd name="connsiteY7192" fmla="*/ 10368555 w 11761853"/>
              <a:gd name="connsiteX7193" fmla="*/ 10368555 w 11761853"/>
              <a:gd name="connsiteY7193" fmla="*/ 10368555 w 11761853"/>
              <a:gd name="connsiteX7194" fmla="*/ 10368555 w 11761853"/>
              <a:gd name="connsiteY7194" fmla="*/ 10368555 w 11761853"/>
              <a:gd name="connsiteX7195" fmla="*/ 10368555 w 11761853"/>
              <a:gd name="connsiteY7195" fmla="*/ 10368555 w 11761853"/>
              <a:gd name="connsiteX7196" fmla="*/ 10368555 w 11761853"/>
              <a:gd name="connsiteY7196" fmla="*/ 10368555 w 11761853"/>
              <a:gd name="connsiteX7197" fmla="*/ 10368555 w 11761853"/>
              <a:gd name="connsiteY7197" fmla="*/ 10368555 w 11761853"/>
              <a:gd name="connsiteX7198" fmla="*/ 10368555 w 11761853"/>
              <a:gd name="connsiteY7198" fmla="*/ 10368555 w 11761853"/>
              <a:gd name="connsiteX7199" fmla="*/ 10368555 w 11761853"/>
              <a:gd name="connsiteY7199" fmla="*/ 10368555 w 11761853"/>
              <a:gd name="connsiteX7200" fmla="*/ 10368555 w 11761853"/>
              <a:gd name="connsiteY7200" fmla="*/ 10368555 w 11761853"/>
              <a:gd name="connsiteX7201" fmla="*/ 10368555 w 11761853"/>
              <a:gd name="connsiteY7201" fmla="*/ 10368555 w 11761853"/>
              <a:gd name="connsiteX7202" fmla="*/ 10368555 w 11761853"/>
              <a:gd name="connsiteY7202" fmla="*/ 10368555 w 11761853"/>
              <a:gd name="connsiteX7203" fmla="*/ 10368555 w 11761853"/>
              <a:gd name="connsiteY7203" fmla="*/ 10368555 w 11761853"/>
              <a:gd name="connsiteX7204" fmla="*/ 10368555 w 11761853"/>
              <a:gd name="connsiteY7204" fmla="*/ 10368555 w 11761853"/>
              <a:gd name="connsiteX7205" fmla="*/ 10368555 w 11761853"/>
              <a:gd name="connsiteY7205" fmla="*/ 10368555 w 11761853"/>
              <a:gd name="connsiteX7206" fmla="*/ 10368555 w 11761853"/>
              <a:gd name="connsiteY7206" fmla="*/ 10368555 w 11761853"/>
              <a:gd name="connsiteX7207" fmla="*/ 10368555 w 11761853"/>
              <a:gd name="connsiteY7207" fmla="*/ 10368555 w 11761853"/>
              <a:gd name="connsiteX7208" fmla="*/ 10368555 w 11761853"/>
              <a:gd name="connsiteY7208" fmla="*/ 10368555 w 11761853"/>
              <a:gd name="connsiteX7209" fmla="*/ 10368555 w 11761853"/>
              <a:gd name="connsiteY7209" fmla="*/ 10368555 w 11761853"/>
              <a:gd name="connsiteX7210" fmla="*/ 10368555 w 11761853"/>
              <a:gd name="connsiteY7210" fmla="*/ 10368555 w 11761853"/>
              <a:gd name="connsiteX7211" fmla="*/ 10368555 w 11761853"/>
              <a:gd name="connsiteY7211" fmla="*/ 10368555 w 11761853"/>
              <a:gd name="connsiteX7212" fmla="*/ 10368555 w 11761853"/>
              <a:gd name="connsiteY7212" fmla="*/ 10368555 w 11761853"/>
              <a:gd name="connsiteX7213" fmla="*/ 10368555 w 11761853"/>
              <a:gd name="connsiteY7213" fmla="*/ 10368555 w 11761853"/>
              <a:gd name="connsiteX7214" fmla="*/ 10368555 w 11761853"/>
              <a:gd name="connsiteY7214" fmla="*/ 10368555 w 11761853"/>
              <a:gd name="connsiteX7215" fmla="*/ 10368555 w 11761853"/>
              <a:gd name="connsiteY7215" fmla="*/ 10368555 w 11761853"/>
              <a:gd name="connsiteX7216" fmla="*/ 10368555 w 11761853"/>
              <a:gd name="connsiteY7216" fmla="*/ 10368555 w 11761853"/>
              <a:gd name="connsiteX7217" fmla="*/ 10368555 w 11761853"/>
              <a:gd name="connsiteY7217" fmla="*/ 10368555 w 11761853"/>
              <a:gd name="connsiteX7218" fmla="*/ 10368555 w 11761853"/>
              <a:gd name="connsiteY7218" fmla="*/ 10368555 w 11761853"/>
              <a:gd name="connsiteX7219" fmla="*/ 10368555 w 11761853"/>
              <a:gd name="connsiteY7219" fmla="*/ 10368555 w 11761853"/>
              <a:gd name="connsiteX7220" fmla="*/ 10368555 w 11761853"/>
              <a:gd name="connsiteY7220" fmla="*/ 10368555 w 11761853"/>
              <a:gd name="connsiteX7221" fmla="*/ 10368555 w 11761853"/>
              <a:gd name="connsiteY7221" fmla="*/ 10368555 w 11761853"/>
              <a:gd name="connsiteX7222" fmla="*/ 10368555 w 11761853"/>
              <a:gd name="connsiteY7222" fmla="*/ 10368555 w 11761853"/>
              <a:gd name="connsiteX7223" fmla="*/ 10368555 w 11761853"/>
              <a:gd name="connsiteY7223" fmla="*/ 10368555 w 11761853"/>
              <a:gd name="connsiteX7224" fmla="*/ 10368555 w 11761853"/>
              <a:gd name="connsiteY7224" fmla="*/ 10368555 w 11761853"/>
              <a:gd name="connsiteX7225" fmla="*/ 10368555 w 11761853"/>
              <a:gd name="connsiteY7225" fmla="*/ 10368555 w 11761853"/>
              <a:gd name="connsiteX7226" fmla="*/ 10368555 w 11761853"/>
              <a:gd name="connsiteY7226" fmla="*/ 10368555 w 11761853"/>
              <a:gd name="connsiteX7227" fmla="*/ 10368555 w 11761853"/>
              <a:gd name="connsiteY7227" fmla="*/ 10368555 w 11761853"/>
              <a:gd name="connsiteX7228" fmla="*/ 10368555 w 11761853"/>
              <a:gd name="connsiteY7228" fmla="*/ 10368555 w 11761853"/>
              <a:gd name="connsiteX7229" fmla="*/ 10368555 w 11761853"/>
              <a:gd name="connsiteY7229" fmla="*/ 10368555 w 11761853"/>
              <a:gd name="connsiteX7230" fmla="*/ 10368555 w 11761853"/>
              <a:gd name="connsiteY7230" fmla="*/ 10368555 w 11761853"/>
              <a:gd name="connsiteX7231" fmla="*/ 10368555 w 11761853"/>
              <a:gd name="connsiteY7231" fmla="*/ 10368555 w 11761853"/>
              <a:gd name="connsiteX7232" fmla="*/ 10368555 w 11761853"/>
              <a:gd name="connsiteY7232" fmla="*/ 10368555 w 11761853"/>
              <a:gd name="connsiteX7233" fmla="*/ 10368555 w 11761853"/>
              <a:gd name="connsiteY7233" fmla="*/ 10368555 w 11761853"/>
              <a:gd name="connsiteX7234" fmla="*/ 10368555 w 11761853"/>
              <a:gd name="connsiteY7234" fmla="*/ 10368555 w 11761853"/>
              <a:gd name="connsiteX7235" fmla="*/ 10368555 w 11761853"/>
              <a:gd name="connsiteY7235" fmla="*/ 10368555 w 11761853"/>
              <a:gd name="connsiteX7236" fmla="*/ 10368555 w 11761853"/>
              <a:gd name="connsiteY7236" fmla="*/ 10368555 w 11761853"/>
              <a:gd name="connsiteX7237" fmla="*/ 10368555 w 11761853"/>
              <a:gd name="connsiteY7237" fmla="*/ 10368555 w 11761853"/>
              <a:gd name="connsiteX7238" fmla="*/ 10368555 w 11761853"/>
              <a:gd name="connsiteY7238" fmla="*/ 10368555 w 11761853"/>
              <a:gd name="connsiteX7239" fmla="*/ 10368555 w 11761853"/>
              <a:gd name="connsiteY7239" fmla="*/ 10368555 w 11761853"/>
              <a:gd name="connsiteX7240" fmla="*/ 10368555 w 11761853"/>
              <a:gd name="connsiteY7240" fmla="*/ 10368555 w 11761853"/>
              <a:gd name="connsiteX7241" fmla="*/ 10368555 w 11761853"/>
              <a:gd name="connsiteY7241" fmla="*/ 10368555 w 11761853"/>
              <a:gd name="connsiteX7242" fmla="*/ 10368555 w 11761853"/>
              <a:gd name="connsiteY7242" fmla="*/ 10368555 w 11761853"/>
              <a:gd name="connsiteX7243" fmla="*/ 10368555 w 11761853"/>
              <a:gd name="connsiteY7243" fmla="*/ 10368555 w 11761853"/>
              <a:gd name="connsiteX7244" fmla="*/ 10368555 w 11761853"/>
              <a:gd name="connsiteY7244" fmla="*/ 10368555 w 11761853"/>
              <a:gd name="connsiteX7245" fmla="*/ 10368555 w 11761853"/>
              <a:gd name="connsiteY7245" fmla="*/ 10368555 w 11761853"/>
              <a:gd name="connsiteX7246" fmla="*/ 10368555 w 11761853"/>
              <a:gd name="connsiteY7246" fmla="*/ 10368555 w 11761853"/>
              <a:gd name="connsiteX7247" fmla="*/ 10368555 w 11761853"/>
              <a:gd name="connsiteY7247" fmla="*/ 10368555 w 11761853"/>
              <a:gd name="connsiteX7248" fmla="*/ 10368555 w 11761853"/>
              <a:gd name="connsiteY7248" fmla="*/ 10368555 w 11761853"/>
              <a:gd name="connsiteX7249" fmla="*/ 10368555 w 11761853"/>
              <a:gd name="connsiteY7249" fmla="*/ 10368555 w 11761853"/>
              <a:gd name="connsiteX7250" fmla="*/ 10368555 w 11761853"/>
              <a:gd name="connsiteY7250" fmla="*/ 10368555 w 11761853"/>
              <a:gd name="connsiteX7251" fmla="*/ 10368555 w 11761853"/>
              <a:gd name="connsiteY7251" fmla="*/ 10368555 w 11761853"/>
              <a:gd name="connsiteX7252" fmla="*/ 10368555 w 11761853"/>
              <a:gd name="connsiteY7252" fmla="*/ 10368555 w 11761853"/>
              <a:gd name="connsiteX7253" fmla="*/ 10368555 w 11761853"/>
              <a:gd name="connsiteY7253" fmla="*/ 10368555 w 11761853"/>
              <a:gd name="connsiteX7254" fmla="*/ 10368555 w 11761853"/>
              <a:gd name="connsiteY7254" fmla="*/ 10368555 w 11761853"/>
              <a:gd name="connsiteX7255" fmla="*/ 10368555 w 11761853"/>
              <a:gd name="connsiteY7255" fmla="*/ 10368555 w 11761853"/>
              <a:gd name="connsiteX7256" fmla="*/ 10368555 w 11761853"/>
              <a:gd name="connsiteY7256" fmla="*/ 10368555 w 11761853"/>
              <a:gd name="connsiteX7257" fmla="*/ 10368555 w 11761853"/>
              <a:gd name="connsiteY7257" fmla="*/ 10368555 w 11761853"/>
              <a:gd name="connsiteX7258" fmla="*/ 10368555 w 11761853"/>
              <a:gd name="connsiteY7258" fmla="*/ 10368555 w 11761853"/>
              <a:gd name="connsiteX7259" fmla="*/ 10368555 w 11761853"/>
              <a:gd name="connsiteY7259" fmla="*/ 10368555 w 11761853"/>
              <a:gd name="connsiteX7260" fmla="*/ 10368555 w 11761853"/>
              <a:gd name="connsiteY7260" fmla="*/ 10368555 w 11761853"/>
              <a:gd name="connsiteX7261" fmla="*/ 10368555 w 11761853"/>
              <a:gd name="connsiteY7261" fmla="*/ 10368555 w 11761853"/>
              <a:gd name="connsiteX7262" fmla="*/ 10368555 w 11761853"/>
              <a:gd name="connsiteY7262" fmla="*/ 10368555 w 11761853"/>
              <a:gd name="connsiteX7263" fmla="*/ 10368555 w 11761853"/>
              <a:gd name="connsiteY7263" fmla="*/ 10368555 w 11761853"/>
              <a:gd name="connsiteX7264" fmla="*/ 10368555 w 11761853"/>
              <a:gd name="connsiteY7264" fmla="*/ 10368555 w 11761853"/>
              <a:gd name="connsiteX7265" fmla="*/ 10368555 w 11761853"/>
              <a:gd name="connsiteY7265" fmla="*/ 10368555 w 11761853"/>
              <a:gd name="connsiteX7266" fmla="*/ 10368555 w 11761853"/>
              <a:gd name="connsiteY7266" fmla="*/ 10368555 w 11761853"/>
              <a:gd name="connsiteX7267" fmla="*/ 10368555 w 11761853"/>
              <a:gd name="connsiteY7267" fmla="*/ 10368555 w 11761853"/>
              <a:gd name="connsiteX7268" fmla="*/ 10368555 w 11761853"/>
              <a:gd name="connsiteY7268" fmla="*/ 10368555 w 11761853"/>
              <a:gd name="connsiteX7269" fmla="*/ 10368555 w 11761853"/>
              <a:gd name="connsiteY7269" fmla="*/ 10368555 w 11761853"/>
              <a:gd name="connsiteX7270" fmla="*/ 10368555 w 11761853"/>
              <a:gd name="connsiteY7270" fmla="*/ 10368555 w 11761853"/>
              <a:gd name="connsiteX7271" fmla="*/ 10368555 w 11761853"/>
              <a:gd name="connsiteY7271" fmla="*/ 10368555 w 11761853"/>
              <a:gd name="connsiteX7272" fmla="*/ 10368555 w 11761853"/>
              <a:gd name="connsiteY7272" fmla="*/ 10368555 w 11761853"/>
              <a:gd name="connsiteX7273" fmla="*/ 10368555 w 11761853"/>
              <a:gd name="connsiteY7273" fmla="*/ 10368555 w 11761853"/>
              <a:gd name="connsiteX7274" fmla="*/ 10368555 w 11761853"/>
              <a:gd name="connsiteY7274" fmla="*/ 10368555 w 11761853"/>
              <a:gd name="connsiteX7275" fmla="*/ 10368555 w 11761853"/>
              <a:gd name="connsiteY7275" fmla="*/ 10368555 w 11761853"/>
              <a:gd name="connsiteX7276" fmla="*/ 10368555 w 11761853"/>
              <a:gd name="connsiteY7276" fmla="*/ 10368555 w 11761853"/>
              <a:gd name="connsiteX7277" fmla="*/ 10368555 w 11761853"/>
              <a:gd name="connsiteY7277" fmla="*/ 10368555 w 11761853"/>
              <a:gd name="connsiteX7278" fmla="*/ 10368555 w 11761853"/>
              <a:gd name="connsiteY7278" fmla="*/ 10368555 w 11761853"/>
              <a:gd name="connsiteX7279" fmla="*/ 10368555 w 11761853"/>
              <a:gd name="connsiteY7279" fmla="*/ 10368555 w 11761853"/>
              <a:gd name="connsiteX7280" fmla="*/ 10368555 w 11761853"/>
              <a:gd name="connsiteY7280" fmla="*/ 10368555 w 11761853"/>
              <a:gd name="connsiteX7281" fmla="*/ 10368555 w 11761853"/>
              <a:gd name="connsiteY7281" fmla="*/ 10368555 w 11761853"/>
              <a:gd name="connsiteX7282" fmla="*/ 10368555 w 11761853"/>
              <a:gd name="connsiteY7282" fmla="*/ 10368555 w 11761853"/>
              <a:gd name="connsiteX7283" fmla="*/ 10368555 w 11761853"/>
              <a:gd name="connsiteY7283" fmla="*/ 10368555 w 11761853"/>
              <a:gd name="connsiteX7284" fmla="*/ 10368555 w 11761853"/>
              <a:gd name="connsiteY7284" fmla="*/ 10368555 w 11761853"/>
              <a:gd name="connsiteX7285" fmla="*/ 10368555 w 11761853"/>
              <a:gd name="connsiteY7285" fmla="*/ 10368555 w 11761853"/>
              <a:gd name="connsiteX7286" fmla="*/ 10368555 w 11761853"/>
              <a:gd name="connsiteY7286" fmla="*/ 10368555 w 11761853"/>
              <a:gd name="connsiteX7287" fmla="*/ 10368555 w 11761853"/>
              <a:gd name="connsiteY7287" fmla="*/ 10368555 w 11761853"/>
              <a:gd name="connsiteX7288" fmla="*/ 10368555 w 11761853"/>
              <a:gd name="connsiteY7288" fmla="*/ 10368555 w 11761853"/>
              <a:gd name="connsiteX7289" fmla="*/ 10368555 w 11761853"/>
              <a:gd name="connsiteY7289" fmla="*/ 10368555 w 11761853"/>
              <a:gd name="connsiteX7290" fmla="*/ 10368555 w 11761853"/>
              <a:gd name="connsiteY7290" fmla="*/ 10368555 w 11761853"/>
              <a:gd name="connsiteX7291" fmla="*/ 10368555 w 11761853"/>
              <a:gd name="connsiteY7291" fmla="*/ 10368555 w 11761853"/>
              <a:gd name="connsiteX7292" fmla="*/ 10368555 w 11761853"/>
              <a:gd name="connsiteY7292" fmla="*/ 10368555 w 11761853"/>
              <a:gd name="connsiteX7293" fmla="*/ 10368555 w 11761853"/>
              <a:gd name="connsiteY7293" fmla="*/ 10368555 w 11761853"/>
              <a:gd name="connsiteX7294" fmla="*/ 10368555 w 11761853"/>
              <a:gd name="connsiteY7294" fmla="*/ 10368555 w 11761853"/>
              <a:gd name="connsiteX7295" fmla="*/ 10368555 w 11761853"/>
              <a:gd name="connsiteY7295" fmla="*/ 10368555 w 11761853"/>
              <a:gd name="connsiteX7296" fmla="*/ 10368555 w 11761853"/>
              <a:gd name="connsiteY7296" fmla="*/ 10368555 w 11761853"/>
              <a:gd name="connsiteX7297" fmla="*/ 10368555 w 11761853"/>
              <a:gd name="connsiteY7297" fmla="*/ 10368555 w 11761853"/>
              <a:gd name="connsiteX7298" fmla="*/ 10368555 w 11761853"/>
              <a:gd name="connsiteY7298" fmla="*/ 10368555 w 11761853"/>
              <a:gd name="connsiteX7299" fmla="*/ 10368555 w 11761853"/>
              <a:gd name="connsiteY7299" fmla="*/ 10368555 w 11761853"/>
              <a:gd name="connsiteX7300" fmla="*/ 10368555 w 11761853"/>
              <a:gd name="connsiteY7300" fmla="*/ 10368555 w 11761853"/>
              <a:gd name="connsiteX7301" fmla="*/ 10368555 w 11761853"/>
              <a:gd name="connsiteY7301" fmla="*/ 10368555 w 11761853"/>
              <a:gd name="connsiteX7302" fmla="*/ 10368555 w 11761853"/>
              <a:gd name="connsiteY7302" fmla="*/ 10368555 w 11761853"/>
              <a:gd name="connsiteX7303" fmla="*/ 10368555 w 11761853"/>
              <a:gd name="connsiteY7303" fmla="*/ 10368555 w 11761853"/>
              <a:gd name="connsiteX7304" fmla="*/ 10368555 w 11761853"/>
              <a:gd name="connsiteY7304" fmla="*/ 10368555 w 11761853"/>
              <a:gd name="connsiteX7305" fmla="*/ 10368555 w 11761853"/>
              <a:gd name="connsiteY7305" fmla="*/ 10368555 w 11761853"/>
              <a:gd name="connsiteX7306" fmla="*/ 10368555 w 11761853"/>
              <a:gd name="connsiteY7306" fmla="*/ 10368555 w 11761853"/>
              <a:gd name="connsiteX7307" fmla="*/ 10368555 w 11761853"/>
              <a:gd name="connsiteY7307" fmla="*/ 10368555 w 11761853"/>
              <a:gd name="connsiteX7308" fmla="*/ 10368555 w 11761853"/>
              <a:gd name="connsiteY7308" fmla="*/ 10368555 w 11761853"/>
              <a:gd name="connsiteX7309" fmla="*/ 10368555 w 11761853"/>
              <a:gd name="connsiteY7309" fmla="*/ 10368555 w 11761853"/>
              <a:gd name="connsiteX7310" fmla="*/ 10368555 w 11761853"/>
              <a:gd name="connsiteY7310" fmla="*/ 10368555 w 11761853"/>
              <a:gd name="connsiteX7311" fmla="*/ 10368555 w 11761853"/>
              <a:gd name="connsiteY7311" fmla="*/ 10368555 w 11761853"/>
              <a:gd name="connsiteX7312" fmla="*/ 10368555 w 11761853"/>
              <a:gd name="connsiteY7312" fmla="*/ 10368555 w 11761853"/>
              <a:gd name="connsiteX7313" fmla="*/ 10368555 w 11761853"/>
              <a:gd name="connsiteY7313" fmla="*/ 10368555 w 11761853"/>
              <a:gd name="connsiteX7314" fmla="*/ 10368555 w 11761853"/>
              <a:gd name="connsiteY7314" fmla="*/ 10368555 w 11761853"/>
              <a:gd name="connsiteX7315" fmla="*/ 10368555 w 11761853"/>
              <a:gd name="connsiteY7315" fmla="*/ 10368555 w 11761853"/>
              <a:gd name="connsiteX7316" fmla="*/ 10368555 w 11761853"/>
              <a:gd name="connsiteY7316" fmla="*/ 10368555 w 11761853"/>
              <a:gd name="connsiteX7317" fmla="*/ 10368555 w 11761853"/>
              <a:gd name="connsiteY7317" fmla="*/ 10368555 w 11761853"/>
              <a:gd name="connsiteX7318" fmla="*/ 10368555 w 11761853"/>
              <a:gd name="connsiteY7318" fmla="*/ 10368555 w 11761853"/>
              <a:gd name="connsiteX7319" fmla="*/ 10368555 w 11761853"/>
              <a:gd name="connsiteY7319" fmla="*/ 10368555 w 11761853"/>
              <a:gd name="connsiteX7320" fmla="*/ 10368555 w 11761853"/>
              <a:gd name="connsiteY7320" fmla="*/ 10368555 w 11761853"/>
              <a:gd name="connsiteX7321" fmla="*/ 10368555 w 11761853"/>
              <a:gd name="connsiteY7321" fmla="*/ 10368555 w 11761853"/>
              <a:gd name="connsiteX7322" fmla="*/ 10368555 w 11761853"/>
              <a:gd name="connsiteY7322" fmla="*/ 10368555 w 11761853"/>
              <a:gd name="connsiteX7323" fmla="*/ 10368555 w 11761853"/>
              <a:gd name="connsiteY7323" fmla="*/ 10368555 w 11761853"/>
              <a:gd name="connsiteX7324" fmla="*/ 10368555 w 11761853"/>
              <a:gd name="connsiteY7324" fmla="*/ 10368555 w 11761853"/>
              <a:gd name="connsiteX7325" fmla="*/ 10368555 w 11761853"/>
              <a:gd name="connsiteY7325" fmla="*/ 10368555 w 11761853"/>
              <a:gd name="connsiteX7326" fmla="*/ 10368555 w 11761853"/>
              <a:gd name="connsiteY7326" fmla="*/ 10368555 w 11761853"/>
              <a:gd name="connsiteX7327" fmla="*/ 10368555 w 11761853"/>
              <a:gd name="connsiteY7327" fmla="*/ 10368555 w 11761853"/>
              <a:gd name="connsiteX7328" fmla="*/ 10368555 w 11761853"/>
              <a:gd name="connsiteY7328" fmla="*/ 10368555 w 11761853"/>
              <a:gd name="connsiteX7329" fmla="*/ 10368555 w 11761853"/>
              <a:gd name="connsiteY7329" fmla="*/ 10368555 w 11761853"/>
              <a:gd name="connsiteX7330" fmla="*/ 10368555 w 11761853"/>
              <a:gd name="connsiteY7330" fmla="*/ 10368555 w 11761853"/>
              <a:gd name="connsiteX7331" fmla="*/ 10368555 w 11761853"/>
              <a:gd name="connsiteY7331" fmla="*/ 10368555 w 11761853"/>
              <a:gd name="connsiteX7332" fmla="*/ 10368555 w 11761853"/>
              <a:gd name="connsiteY7332" fmla="*/ 10368555 w 11761853"/>
              <a:gd name="connsiteX7333" fmla="*/ 10368555 w 11761853"/>
              <a:gd name="connsiteY7333" fmla="*/ 10368555 w 11761853"/>
              <a:gd name="connsiteX7334" fmla="*/ 10368555 w 11761853"/>
              <a:gd name="connsiteY7334" fmla="*/ 10368555 w 11761853"/>
              <a:gd name="connsiteX7335" fmla="*/ 10368555 w 11761853"/>
              <a:gd name="connsiteY7335" fmla="*/ 10368555 w 11761853"/>
              <a:gd name="connsiteX7336" fmla="*/ 10368555 w 11761853"/>
              <a:gd name="connsiteY7336" fmla="*/ 10368555 w 11761853"/>
              <a:gd name="connsiteX7337" fmla="*/ 10368555 w 11761853"/>
              <a:gd name="connsiteY7337" fmla="*/ 10368555 w 11761853"/>
              <a:gd name="connsiteX7338" fmla="*/ 10368555 w 11761853"/>
              <a:gd name="connsiteY7338" fmla="*/ 10368555 w 11761853"/>
              <a:gd name="connsiteX7339" fmla="*/ 10368555 w 11761853"/>
              <a:gd name="connsiteY7339" fmla="*/ 10368555 w 11761853"/>
              <a:gd name="connsiteX7340" fmla="*/ 10368555 w 11761853"/>
              <a:gd name="connsiteY7340" fmla="*/ 10368555 w 11761853"/>
              <a:gd name="connsiteX7341" fmla="*/ 10368555 w 11761853"/>
              <a:gd name="connsiteY7341" fmla="*/ 10368555 w 11761853"/>
              <a:gd name="connsiteX7342" fmla="*/ 10368555 w 11761853"/>
              <a:gd name="connsiteY7342" fmla="*/ 10368555 w 11761853"/>
              <a:gd name="connsiteX7343" fmla="*/ 10368555 w 11761853"/>
              <a:gd name="connsiteY7343" fmla="*/ 10368555 w 11761853"/>
              <a:gd name="connsiteX7344" fmla="*/ 10368555 w 11761853"/>
              <a:gd name="connsiteY7344" fmla="*/ 10368555 w 11761853"/>
              <a:gd name="connsiteX7345" fmla="*/ 10368555 w 11761853"/>
              <a:gd name="connsiteY7345" fmla="*/ 10368555 w 11761853"/>
              <a:gd name="connsiteX7346" fmla="*/ 10368555 w 11761853"/>
              <a:gd name="connsiteY7346" fmla="*/ 10368555 w 11761853"/>
              <a:gd name="connsiteX7347" fmla="*/ 10368555 w 11761853"/>
              <a:gd name="connsiteY7347" fmla="*/ 10368555 w 11761853"/>
              <a:gd name="connsiteX7348" fmla="*/ 10368555 w 11761853"/>
              <a:gd name="connsiteY7348" fmla="*/ 10368555 w 11761853"/>
              <a:gd name="connsiteX7349" fmla="*/ 10368555 w 11761853"/>
              <a:gd name="connsiteY7349" fmla="*/ 10368555 w 11761853"/>
              <a:gd name="connsiteX7350" fmla="*/ 10368555 w 11761853"/>
              <a:gd name="connsiteY7350" fmla="*/ 10368555 w 11761853"/>
              <a:gd name="connsiteX7351" fmla="*/ 10368555 w 11761853"/>
              <a:gd name="connsiteY7351" fmla="*/ 10368555 w 11761853"/>
              <a:gd name="connsiteX7352" fmla="*/ 10368555 w 11761853"/>
              <a:gd name="connsiteY7352" fmla="*/ 10368555 w 11761853"/>
              <a:gd name="connsiteX7353" fmla="*/ 10368555 w 11761853"/>
              <a:gd name="connsiteY7353" fmla="*/ 10368555 w 11761853"/>
              <a:gd name="connsiteX7354" fmla="*/ 10368555 w 11761853"/>
              <a:gd name="connsiteY7354" fmla="*/ 10368555 w 11761853"/>
              <a:gd name="connsiteX7355" fmla="*/ 10368555 w 11761853"/>
              <a:gd name="connsiteY7355" fmla="*/ 10368555 w 11761853"/>
              <a:gd name="connsiteX7356" fmla="*/ 10368555 w 11761853"/>
              <a:gd name="connsiteY7356" fmla="*/ 10368555 w 11761853"/>
              <a:gd name="connsiteX7357" fmla="*/ 10368555 w 11761853"/>
              <a:gd name="connsiteY7357" fmla="*/ 10368555 w 11761853"/>
              <a:gd name="connsiteX7358" fmla="*/ 10368555 w 11761853"/>
              <a:gd name="connsiteY7358" fmla="*/ 10368555 w 11761853"/>
              <a:gd name="connsiteX7359" fmla="*/ 10368555 w 11761853"/>
              <a:gd name="connsiteY7359" fmla="*/ 10368555 w 11761853"/>
              <a:gd name="connsiteX7360" fmla="*/ 10368555 w 11761853"/>
              <a:gd name="connsiteY7360" fmla="*/ 10368555 w 11761853"/>
              <a:gd name="connsiteX7361" fmla="*/ 10368555 w 11761853"/>
              <a:gd name="connsiteY7361" fmla="*/ 10368555 w 11761853"/>
              <a:gd name="connsiteX7362" fmla="*/ 10368555 w 11761853"/>
              <a:gd name="connsiteY7362" fmla="*/ 10368555 w 11761853"/>
              <a:gd name="connsiteX7363" fmla="*/ 10368555 w 11761853"/>
              <a:gd name="connsiteY7363" fmla="*/ 10368555 w 11761853"/>
              <a:gd name="connsiteX7364" fmla="*/ 10368555 w 11761853"/>
              <a:gd name="connsiteY7364" fmla="*/ 10368555 w 11761853"/>
              <a:gd name="connsiteX7365" fmla="*/ 10368555 w 11761853"/>
              <a:gd name="connsiteY7365" fmla="*/ 10368555 w 11761853"/>
              <a:gd name="connsiteX7366" fmla="*/ 10368555 w 11761853"/>
              <a:gd name="connsiteY7366" fmla="*/ 10368555 w 11761853"/>
              <a:gd name="connsiteX7367" fmla="*/ 10368555 w 11761853"/>
              <a:gd name="connsiteY7367" fmla="*/ 10368555 w 11761853"/>
              <a:gd name="connsiteX7368" fmla="*/ 10368555 w 11761853"/>
              <a:gd name="connsiteY7368" fmla="*/ 10368555 w 11761853"/>
              <a:gd name="connsiteX7369" fmla="*/ 10368555 w 11761853"/>
              <a:gd name="connsiteY7369" fmla="*/ 10368555 w 11761853"/>
              <a:gd name="connsiteX7370" fmla="*/ 10368555 w 11761853"/>
              <a:gd name="connsiteY7370" fmla="*/ 10368555 w 11761853"/>
              <a:gd name="connsiteX7371" fmla="*/ 10368555 w 11761853"/>
              <a:gd name="connsiteY7371" fmla="*/ 10368555 w 11761853"/>
              <a:gd name="connsiteX7372" fmla="*/ 10368555 w 11761853"/>
              <a:gd name="connsiteY7372" fmla="*/ 10368555 w 11761853"/>
              <a:gd name="connsiteX7373" fmla="*/ 10368555 w 11761853"/>
              <a:gd name="connsiteY7373" fmla="*/ 10368555 w 11761853"/>
              <a:gd name="connsiteX7374" fmla="*/ 10368555 w 11761853"/>
              <a:gd name="connsiteY7374" fmla="*/ 10368555 w 11761853"/>
              <a:gd name="connsiteX7375" fmla="*/ 10368555 w 11761853"/>
              <a:gd name="connsiteY7375" fmla="*/ 10368555 w 11761853"/>
              <a:gd name="connsiteX7376" fmla="*/ 10368555 w 11761853"/>
              <a:gd name="connsiteY7376" fmla="*/ 10368555 w 11761853"/>
              <a:gd name="connsiteX7377" fmla="*/ 10368555 w 11761853"/>
              <a:gd name="connsiteY7377" fmla="*/ 10368555 w 11761853"/>
              <a:gd name="connsiteX7378" fmla="*/ 10368555 w 11761853"/>
              <a:gd name="connsiteY7378" fmla="*/ 10368555 w 11761853"/>
              <a:gd name="connsiteX7379" fmla="*/ 10368555 w 11761853"/>
              <a:gd name="connsiteY7379" fmla="*/ 10368555 w 11761853"/>
              <a:gd name="connsiteX7380" fmla="*/ 10368555 w 11761853"/>
              <a:gd name="connsiteY7380" fmla="*/ 10368555 w 11761853"/>
              <a:gd name="connsiteX7381" fmla="*/ 10368555 w 11761853"/>
              <a:gd name="connsiteY7381" fmla="*/ 10368555 w 11761853"/>
              <a:gd name="connsiteX7382" fmla="*/ 10368555 w 11761853"/>
              <a:gd name="connsiteY7382" fmla="*/ 10368555 w 11761853"/>
              <a:gd name="connsiteX7383" fmla="*/ 10368555 w 11761853"/>
              <a:gd name="connsiteY7383" fmla="*/ 10368555 w 11761853"/>
              <a:gd name="connsiteX7384" fmla="*/ 10368555 w 11761853"/>
              <a:gd name="connsiteY7384" fmla="*/ 10368555 w 11761853"/>
              <a:gd name="connsiteX7385" fmla="*/ 10368555 w 11761853"/>
              <a:gd name="connsiteY7385" fmla="*/ 10368555 w 11761853"/>
              <a:gd name="connsiteX7386" fmla="*/ 10368555 w 11761853"/>
              <a:gd name="connsiteY7386" fmla="*/ 10368555 w 11761853"/>
              <a:gd name="connsiteX7387" fmla="*/ 10368555 w 11761853"/>
              <a:gd name="connsiteY7387" fmla="*/ 10368555 w 11761853"/>
              <a:gd name="connsiteX7388" fmla="*/ 10368555 w 11761853"/>
              <a:gd name="connsiteY7388" fmla="*/ 10368555 w 11761853"/>
              <a:gd name="connsiteX7389" fmla="*/ 10368555 w 11761853"/>
              <a:gd name="connsiteY7389" fmla="*/ 10368555 w 11761853"/>
              <a:gd name="connsiteX7390" fmla="*/ 10368555 w 11761853"/>
              <a:gd name="connsiteY7390" fmla="*/ 10368555 w 11761853"/>
              <a:gd name="connsiteX7391" fmla="*/ 10368555 w 11761853"/>
              <a:gd name="connsiteY7391" fmla="*/ 10368555 w 11761853"/>
              <a:gd name="connsiteX7392" fmla="*/ 10368555 w 11761853"/>
              <a:gd name="connsiteY7392" fmla="*/ 10368555 w 11761853"/>
              <a:gd name="connsiteX7393" fmla="*/ 10368555 w 11761853"/>
              <a:gd name="connsiteY7393" fmla="*/ 10368555 w 11761853"/>
              <a:gd name="connsiteX7394" fmla="*/ 10368555 w 11761853"/>
              <a:gd name="connsiteY7394" fmla="*/ 10368555 w 11761853"/>
              <a:gd name="connsiteX7395" fmla="*/ 10368555 w 11761853"/>
              <a:gd name="connsiteY7395" fmla="*/ 10368555 w 11761853"/>
              <a:gd name="connsiteX7396" fmla="*/ 10368555 w 11761853"/>
              <a:gd name="connsiteY7396" fmla="*/ 10368555 w 11761853"/>
              <a:gd name="connsiteX7397" fmla="*/ 10368555 w 11761853"/>
              <a:gd name="connsiteY7397" fmla="*/ 10368555 w 11761853"/>
              <a:gd name="connsiteX7398" fmla="*/ 10368555 w 11761853"/>
              <a:gd name="connsiteY7398" fmla="*/ 10368555 w 11761853"/>
              <a:gd name="connsiteX7399" fmla="*/ 10368555 w 11761853"/>
              <a:gd name="connsiteY7399" fmla="*/ 10368555 w 11761853"/>
              <a:gd name="connsiteX7400" fmla="*/ 10368555 w 11761853"/>
              <a:gd name="connsiteY7400" fmla="*/ 10368555 w 11761853"/>
              <a:gd name="connsiteX7401" fmla="*/ 10368555 w 11761853"/>
              <a:gd name="connsiteY7401" fmla="*/ 10368555 w 11761853"/>
              <a:gd name="connsiteX7402" fmla="*/ 10368555 w 11761853"/>
              <a:gd name="connsiteY7402" fmla="*/ 10368555 w 11761853"/>
              <a:gd name="connsiteX7403" fmla="*/ 10368555 w 11761853"/>
              <a:gd name="connsiteY7403" fmla="*/ 10368555 w 11761853"/>
              <a:gd name="connsiteX7404" fmla="*/ 10368555 w 11761853"/>
              <a:gd name="connsiteY7404" fmla="*/ 10368555 w 11761853"/>
              <a:gd name="connsiteX7405" fmla="*/ 10368555 w 11761853"/>
              <a:gd name="connsiteY7405" fmla="*/ 10368555 w 11761853"/>
              <a:gd name="connsiteX7406" fmla="*/ 10368555 w 11761853"/>
              <a:gd name="connsiteY7406" fmla="*/ 10368555 w 11761853"/>
              <a:gd name="connsiteX7407" fmla="*/ 10368555 w 11761853"/>
              <a:gd name="connsiteY7407" fmla="*/ 10368555 w 11761853"/>
              <a:gd name="connsiteX7408" fmla="*/ 10368555 w 11761853"/>
              <a:gd name="connsiteY7408" fmla="*/ 10368555 w 11761853"/>
              <a:gd name="connsiteX7409" fmla="*/ 10368555 w 11761853"/>
              <a:gd name="connsiteY7409" fmla="*/ 10368555 w 11761853"/>
              <a:gd name="connsiteX7410" fmla="*/ 10368555 w 11761853"/>
              <a:gd name="connsiteY7410" fmla="*/ 10368555 w 11761853"/>
              <a:gd name="connsiteX7411" fmla="*/ 10368555 w 11761853"/>
              <a:gd name="connsiteY7411" fmla="*/ 10368555 w 11761853"/>
              <a:gd name="connsiteX7412" fmla="*/ 10368555 w 11761853"/>
              <a:gd name="connsiteY7412" fmla="*/ 10368555 w 11761853"/>
              <a:gd name="connsiteX7413" fmla="*/ 10368555 w 11761853"/>
              <a:gd name="connsiteY7413" fmla="*/ 10368555 w 11761853"/>
              <a:gd name="connsiteX7414" fmla="*/ 10368555 w 11761853"/>
              <a:gd name="connsiteY7414" fmla="*/ 10368555 w 11761853"/>
              <a:gd name="connsiteX7415" fmla="*/ 10368555 w 11761853"/>
              <a:gd name="connsiteY7415" fmla="*/ 10368555 w 11761853"/>
              <a:gd name="connsiteX7416" fmla="*/ 10368555 w 11761853"/>
              <a:gd name="connsiteY7416" fmla="*/ 10368555 w 11761853"/>
              <a:gd name="connsiteX7417" fmla="*/ 10368555 w 11761853"/>
              <a:gd name="connsiteY7417" fmla="*/ 10368555 w 11761853"/>
              <a:gd name="connsiteX7418" fmla="*/ 10368555 w 11761853"/>
              <a:gd name="connsiteY7418" fmla="*/ 10368555 w 11761853"/>
              <a:gd name="connsiteX7419" fmla="*/ 10368555 w 11761853"/>
              <a:gd name="connsiteY7419" fmla="*/ 10368555 w 11761853"/>
              <a:gd name="connsiteX7420" fmla="*/ 10368555 w 11761853"/>
              <a:gd name="connsiteY7420" fmla="*/ 10368555 w 11761853"/>
              <a:gd name="connsiteX7421" fmla="*/ 10368555 w 11761853"/>
              <a:gd name="connsiteY7421" fmla="*/ 10368555 w 11761853"/>
              <a:gd name="connsiteX7422" fmla="*/ 10368555 w 11761853"/>
              <a:gd name="connsiteY7422" fmla="*/ 10368555 w 11761853"/>
              <a:gd name="connsiteX7423" fmla="*/ 10368555 w 11761853"/>
              <a:gd name="connsiteY7423" fmla="*/ 10368555 w 11761853"/>
              <a:gd name="connsiteX7424" fmla="*/ 10368555 w 11761853"/>
              <a:gd name="connsiteY7424" fmla="*/ 10368555 w 11761853"/>
              <a:gd name="connsiteX7425" fmla="*/ 10368555 w 11761853"/>
              <a:gd name="connsiteY7425" fmla="*/ 10368555 w 11761853"/>
              <a:gd name="connsiteX7426" fmla="*/ 10368555 w 11761853"/>
              <a:gd name="connsiteY7426" fmla="*/ 10368555 w 11761853"/>
              <a:gd name="connsiteX7427" fmla="*/ 10368555 w 11761853"/>
              <a:gd name="connsiteY7427" fmla="*/ 10368555 w 11761853"/>
              <a:gd name="connsiteX7428" fmla="*/ 10368555 w 11761853"/>
              <a:gd name="connsiteY7428" fmla="*/ 10368555 w 11761853"/>
              <a:gd name="connsiteX7429" fmla="*/ 10368555 w 11761853"/>
              <a:gd name="connsiteY7429" fmla="*/ 10368555 w 11761853"/>
              <a:gd name="connsiteX7430" fmla="*/ 10368555 w 11761853"/>
              <a:gd name="connsiteY7430" fmla="*/ 10368555 w 11761853"/>
              <a:gd name="connsiteX7431" fmla="*/ 10368555 w 11761853"/>
              <a:gd name="connsiteY7431" fmla="*/ 10368555 w 11761853"/>
              <a:gd name="connsiteX7432" fmla="*/ 10368555 w 11761853"/>
              <a:gd name="connsiteY7432" fmla="*/ 10368555 w 11761853"/>
              <a:gd name="connsiteX7433" fmla="*/ 10368555 w 11761853"/>
              <a:gd name="connsiteY7433" fmla="*/ 10368555 w 11761853"/>
              <a:gd name="connsiteX7434" fmla="*/ 10368555 w 11761853"/>
              <a:gd name="connsiteY7434" fmla="*/ 10368555 w 11761853"/>
              <a:gd name="connsiteX7435" fmla="*/ 10368555 w 11761853"/>
              <a:gd name="connsiteY7435" fmla="*/ 10368555 w 11761853"/>
              <a:gd name="connsiteX7436" fmla="*/ 10368555 w 11761853"/>
              <a:gd name="connsiteY7436" fmla="*/ 10368555 w 11761853"/>
              <a:gd name="connsiteX7437" fmla="*/ 10368555 w 11761853"/>
              <a:gd name="connsiteY7437" fmla="*/ 10368555 w 11761853"/>
              <a:gd name="connsiteX7438" fmla="*/ 10368555 w 11761853"/>
              <a:gd name="connsiteY7438" fmla="*/ 10368555 w 11761853"/>
              <a:gd name="connsiteX7439" fmla="*/ 10368555 w 11761853"/>
              <a:gd name="connsiteY7439" fmla="*/ 10368555 w 11761853"/>
              <a:gd name="connsiteX7440" fmla="*/ 10368555 w 11761853"/>
              <a:gd name="connsiteY7440" fmla="*/ 10368555 w 11761853"/>
              <a:gd name="connsiteX7441" fmla="*/ 10368555 w 11761853"/>
              <a:gd name="connsiteY7441" fmla="*/ 10368555 w 11761853"/>
              <a:gd name="connsiteX7442" fmla="*/ 10368555 w 11761853"/>
              <a:gd name="connsiteY7442" fmla="*/ 10368555 w 11761853"/>
              <a:gd name="connsiteX7443" fmla="*/ 10368555 w 11761853"/>
              <a:gd name="connsiteY7443" fmla="*/ 10368555 w 11761853"/>
              <a:gd name="connsiteX7444" fmla="*/ 10368555 w 11761853"/>
              <a:gd name="connsiteY7444" fmla="*/ 10368555 w 11761853"/>
              <a:gd name="connsiteX7445" fmla="*/ 10368555 w 11761853"/>
              <a:gd name="connsiteY7445" fmla="*/ 10368555 w 11761853"/>
              <a:gd name="connsiteX7446" fmla="*/ 10368555 w 11761853"/>
              <a:gd name="connsiteY7446" fmla="*/ 10368555 w 11761853"/>
              <a:gd name="connsiteX7447" fmla="*/ 10368555 w 11761853"/>
              <a:gd name="connsiteY7447" fmla="*/ 10368555 w 11761853"/>
              <a:gd name="connsiteX7448" fmla="*/ 10368555 w 11761853"/>
              <a:gd name="connsiteY7448" fmla="*/ 10368555 w 11761853"/>
              <a:gd name="connsiteX7449" fmla="*/ 10368555 w 11761853"/>
              <a:gd name="connsiteY7449" fmla="*/ 10368555 w 11761853"/>
              <a:gd name="connsiteX7450" fmla="*/ 10368555 w 11761853"/>
              <a:gd name="connsiteY7450" fmla="*/ 10368555 w 11761853"/>
              <a:gd name="connsiteX7451" fmla="*/ 10368555 w 11761853"/>
              <a:gd name="connsiteY7451" fmla="*/ 10368555 w 11761853"/>
              <a:gd name="connsiteX7452" fmla="*/ 10368555 w 11761853"/>
              <a:gd name="connsiteY7452" fmla="*/ 10368555 w 11761853"/>
              <a:gd name="connsiteX7453" fmla="*/ 10368555 w 11761853"/>
              <a:gd name="connsiteY7453" fmla="*/ 10368555 w 11761853"/>
              <a:gd name="connsiteX7454" fmla="*/ 10368555 w 11761853"/>
              <a:gd name="connsiteY7454" fmla="*/ 10368555 w 11761853"/>
              <a:gd name="connsiteX7455" fmla="*/ 10368555 w 11761853"/>
              <a:gd name="connsiteY7455" fmla="*/ 10368555 w 11761853"/>
              <a:gd name="connsiteX7456" fmla="*/ 10368555 w 11761853"/>
              <a:gd name="connsiteY7456" fmla="*/ 10368555 w 11761853"/>
              <a:gd name="connsiteX7457" fmla="*/ 10368555 w 11761853"/>
              <a:gd name="connsiteY7457" fmla="*/ 10368555 w 11761853"/>
              <a:gd name="connsiteX7458" fmla="*/ 10368555 w 11761853"/>
              <a:gd name="connsiteY7458" fmla="*/ 10368555 w 11761853"/>
              <a:gd name="connsiteX7459" fmla="*/ 10368555 w 11761853"/>
              <a:gd name="connsiteY7459" fmla="*/ 10368555 w 11761853"/>
              <a:gd name="connsiteX7460" fmla="*/ 10368555 w 11761853"/>
              <a:gd name="connsiteY7460" fmla="*/ 10368555 w 11761853"/>
              <a:gd name="connsiteX7461" fmla="*/ 10368555 w 11761853"/>
              <a:gd name="connsiteY7461" fmla="*/ 10368555 w 11761853"/>
              <a:gd name="connsiteX7462" fmla="*/ 10368555 w 11761853"/>
              <a:gd name="connsiteY7462" fmla="*/ 10368555 w 11761853"/>
              <a:gd name="connsiteX7463" fmla="*/ 10368555 w 11761853"/>
              <a:gd name="connsiteY7463" fmla="*/ 10368555 w 11761853"/>
              <a:gd name="connsiteX7464" fmla="*/ 10368555 w 11761853"/>
              <a:gd name="connsiteY7464" fmla="*/ 10368555 w 11761853"/>
              <a:gd name="connsiteX7465" fmla="*/ 10368555 w 11761853"/>
              <a:gd name="connsiteY7465" fmla="*/ 10368555 w 11761853"/>
              <a:gd name="connsiteX7466" fmla="*/ 10368555 w 11761853"/>
              <a:gd name="connsiteY7466" fmla="*/ 10368555 w 11761853"/>
              <a:gd name="connsiteX7467" fmla="*/ 10368555 w 11761853"/>
              <a:gd name="connsiteY7467" fmla="*/ 10368555 w 11761853"/>
              <a:gd name="connsiteX7468" fmla="*/ 10368555 w 11761853"/>
              <a:gd name="connsiteY7468" fmla="*/ 10368555 w 11761853"/>
              <a:gd name="connsiteX7469" fmla="*/ 10368555 w 11761853"/>
              <a:gd name="connsiteY7469" fmla="*/ 10368555 w 11761853"/>
              <a:gd name="connsiteX7470" fmla="*/ 10368555 w 11761853"/>
              <a:gd name="connsiteY7470" fmla="*/ 10368555 w 11761853"/>
              <a:gd name="connsiteX7471" fmla="*/ 10368555 w 11761853"/>
              <a:gd name="connsiteY7471" fmla="*/ 10368555 w 11761853"/>
              <a:gd name="connsiteX7472" fmla="*/ 10368555 w 11761853"/>
              <a:gd name="connsiteY7472" fmla="*/ 10368555 w 11761853"/>
              <a:gd name="connsiteX7473" fmla="*/ 10368555 w 11761853"/>
              <a:gd name="connsiteY7473" fmla="*/ 10368555 w 11761853"/>
              <a:gd name="connsiteX7474" fmla="*/ 10368555 w 11761853"/>
              <a:gd name="connsiteY7474" fmla="*/ 10368555 w 11761853"/>
              <a:gd name="connsiteX7475" fmla="*/ 10368555 w 11761853"/>
              <a:gd name="connsiteY7475" fmla="*/ 10368555 w 11761853"/>
              <a:gd name="connsiteX7476" fmla="*/ 10368555 w 11761853"/>
              <a:gd name="connsiteY7476" fmla="*/ 10368555 w 11761853"/>
              <a:gd name="connsiteX7477" fmla="*/ 10368555 w 11761853"/>
              <a:gd name="connsiteY7477" fmla="*/ 10368555 w 11761853"/>
              <a:gd name="connsiteX7478" fmla="*/ 10368555 w 11761853"/>
              <a:gd name="connsiteY7478" fmla="*/ 10368555 w 11761853"/>
              <a:gd name="connsiteX7479" fmla="*/ 10368555 w 11761853"/>
              <a:gd name="connsiteY7479" fmla="*/ 10368555 w 11761853"/>
              <a:gd name="connsiteX7480" fmla="*/ 10368555 w 11761853"/>
              <a:gd name="connsiteY7480" fmla="*/ 10368555 w 11761853"/>
              <a:gd name="connsiteX7481" fmla="*/ 10368555 w 11761853"/>
              <a:gd name="connsiteY7481" fmla="*/ 10368555 w 11761853"/>
              <a:gd name="connsiteX7482" fmla="*/ 10368555 w 11761853"/>
              <a:gd name="connsiteY7482" fmla="*/ 10368555 w 11761853"/>
              <a:gd name="connsiteX7483" fmla="*/ 10368555 w 11761853"/>
              <a:gd name="connsiteY7483" fmla="*/ 10368555 w 11761853"/>
              <a:gd name="connsiteX7484" fmla="*/ 10368555 w 11761853"/>
              <a:gd name="connsiteY7484" fmla="*/ 10368555 w 11761853"/>
              <a:gd name="connsiteX7485" fmla="*/ 10368555 w 11761853"/>
              <a:gd name="connsiteY7485" fmla="*/ 10368555 w 11761853"/>
              <a:gd name="connsiteX7486" fmla="*/ 10368555 w 11761853"/>
              <a:gd name="connsiteY7486" fmla="*/ 10368555 w 11761853"/>
              <a:gd name="connsiteX7487" fmla="*/ 10368555 w 11761853"/>
              <a:gd name="connsiteY7487" fmla="*/ 10368555 w 11761853"/>
              <a:gd name="connsiteX7488" fmla="*/ 10368555 w 11761853"/>
              <a:gd name="connsiteY7488" fmla="*/ 10368555 w 11761853"/>
              <a:gd name="connsiteX7489" fmla="*/ 10368555 w 11761853"/>
              <a:gd name="connsiteY7489" fmla="*/ 10368555 w 11761853"/>
              <a:gd name="connsiteX7490" fmla="*/ 10368555 w 11761853"/>
              <a:gd name="connsiteY7490" fmla="*/ 10368555 w 11761853"/>
              <a:gd name="connsiteX7491" fmla="*/ 10368555 w 11761853"/>
              <a:gd name="connsiteY7491" fmla="*/ 10368555 w 11761853"/>
              <a:gd name="connsiteX7492" fmla="*/ 10368555 w 11761853"/>
              <a:gd name="connsiteY7492" fmla="*/ 10368555 w 11761853"/>
              <a:gd name="connsiteX7493" fmla="*/ 10368555 w 11761853"/>
              <a:gd name="connsiteY7493" fmla="*/ 10368555 w 11761853"/>
              <a:gd name="connsiteX7494" fmla="*/ 10368555 w 11761853"/>
              <a:gd name="connsiteY7494" fmla="*/ 10368555 w 11761853"/>
              <a:gd name="connsiteX7495" fmla="*/ 10368555 w 11761853"/>
              <a:gd name="connsiteY7495" fmla="*/ 10368555 w 11761853"/>
              <a:gd name="connsiteX7496" fmla="*/ 10368555 w 11761853"/>
              <a:gd name="connsiteY7496" fmla="*/ 10368555 w 11761853"/>
              <a:gd name="connsiteX7497" fmla="*/ 10368555 w 11761853"/>
              <a:gd name="connsiteY7497" fmla="*/ 10368555 w 11761853"/>
              <a:gd name="connsiteX7498" fmla="*/ 10368555 w 11761853"/>
              <a:gd name="connsiteY7498" fmla="*/ 10368555 w 11761853"/>
              <a:gd name="connsiteX7499" fmla="*/ 10368555 w 11761853"/>
              <a:gd name="connsiteY7499" fmla="*/ 10368555 w 11761853"/>
              <a:gd name="connsiteX7500" fmla="*/ 10368555 w 11761853"/>
              <a:gd name="connsiteY7500" fmla="*/ 10368555 w 11761853"/>
              <a:gd name="connsiteX7501" fmla="*/ 10368555 w 11761853"/>
              <a:gd name="connsiteY7501" fmla="*/ 10368555 w 11761853"/>
              <a:gd name="connsiteX7502" fmla="*/ 10368555 w 11761853"/>
              <a:gd name="connsiteY7502" fmla="*/ 10368555 w 11761853"/>
              <a:gd name="connsiteX7503" fmla="*/ 10368555 w 11761853"/>
              <a:gd name="connsiteY7503" fmla="*/ 10368555 w 11761853"/>
              <a:gd name="connsiteX7504" fmla="*/ 10368555 w 11761853"/>
              <a:gd name="connsiteY7504" fmla="*/ 10368555 w 11761853"/>
              <a:gd name="connsiteX7505" fmla="*/ 10368555 w 11761853"/>
              <a:gd name="connsiteY7505" fmla="*/ 10368555 w 11761853"/>
              <a:gd name="connsiteX7506" fmla="*/ 10368555 w 11761853"/>
              <a:gd name="connsiteY7506" fmla="*/ 10368555 w 11761853"/>
              <a:gd name="connsiteX7507" fmla="*/ 10368555 w 11761853"/>
              <a:gd name="connsiteY7507" fmla="*/ 10368555 w 11761853"/>
              <a:gd name="connsiteX7508" fmla="*/ 10368555 w 11761853"/>
              <a:gd name="connsiteY7508" fmla="*/ 10368555 w 11761853"/>
              <a:gd name="connsiteX7509" fmla="*/ 10368555 w 11761853"/>
              <a:gd name="connsiteY7509" fmla="*/ 10368555 w 11761853"/>
              <a:gd name="connsiteX7510" fmla="*/ 10368555 w 11761853"/>
              <a:gd name="connsiteY7510" fmla="*/ 10368555 w 11761853"/>
              <a:gd name="connsiteX7511" fmla="*/ 10368555 w 11761853"/>
              <a:gd name="connsiteY7511" fmla="*/ 10368555 w 11761853"/>
              <a:gd name="connsiteX7512" fmla="*/ 10368555 w 11761853"/>
              <a:gd name="connsiteY7512" fmla="*/ 10368555 w 11761853"/>
              <a:gd name="connsiteX7513" fmla="*/ 10368555 w 11761853"/>
              <a:gd name="connsiteY7513" fmla="*/ 10368555 w 11761853"/>
              <a:gd name="connsiteX7514" fmla="*/ 10368555 w 11761853"/>
              <a:gd name="connsiteY7514" fmla="*/ 10368555 w 11761853"/>
              <a:gd name="connsiteX7515" fmla="*/ 10368555 w 11761853"/>
              <a:gd name="connsiteY7515" fmla="*/ 10368555 w 11761853"/>
              <a:gd name="connsiteX7516" fmla="*/ 10368555 w 11761853"/>
              <a:gd name="connsiteY7516" fmla="*/ 10368555 w 11761853"/>
              <a:gd name="connsiteX7517" fmla="*/ 10368555 w 11761853"/>
              <a:gd name="connsiteY7517" fmla="*/ 10368555 w 11761853"/>
              <a:gd name="connsiteX7518" fmla="*/ 10368555 w 11761853"/>
              <a:gd name="connsiteY7518" fmla="*/ 10368555 w 11761853"/>
              <a:gd name="connsiteX7519" fmla="*/ 10368555 w 11761853"/>
              <a:gd name="connsiteY7519" fmla="*/ 10368555 w 11761853"/>
              <a:gd name="connsiteX7520" fmla="*/ 10368555 w 11761853"/>
              <a:gd name="connsiteY7520" fmla="*/ 10368555 w 11761853"/>
              <a:gd name="connsiteX7521" fmla="*/ 10368555 w 11761853"/>
              <a:gd name="connsiteY7521" fmla="*/ 10368555 w 11761853"/>
              <a:gd name="connsiteX7522" fmla="*/ 10368555 w 11761853"/>
              <a:gd name="connsiteY7522" fmla="*/ 10368555 w 11761853"/>
              <a:gd name="connsiteX7523" fmla="*/ 10368555 w 11761853"/>
              <a:gd name="connsiteY7523" fmla="*/ 10368555 w 11761853"/>
              <a:gd name="connsiteX7524" fmla="*/ 10368555 w 11761853"/>
              <a:gd name="connsiteY7524" fmla="*/ 10368555 w 11761853"/>
              <a:gd name="connsiteX7525" fmla="*/ 10368555 w 11761853"/>
              <a:gd name="connsiteY7525" fmla="*/ 10368555 w 11761853"/>
              <a:gd name="connsiteX7526" fmla="*/ 10368555 w 11761853"/>
              <a:gd name="connsiteY7526" fmla="*/ 10368555 w 11761853"/>
              <a:gd name="connsiteX7527" fmla="*/ 10368555 w 11761853"/>
              <a:gd name="connsiteY7527" fmla="*/ 10368555 w 11761853"/>
              <a:gd name="connsiteX7528" fmla="*/ 10368555 w 11761853"/>
              <a:gd name="connsiteY7528" fmla="*/ 10368555 w 11761853"/>
              <a:gd name="connsiteX7529" fmla="*/ 10368555 w 11761853"/>
              <a:gd name="connsiteY7529" fmla="*/ 10368555 w 11761853"/>
              <a:gd name="connsiteX7530" fmla="*/ 10368555 w 11761853"/>
              <a:gd name="connsiteY7530" fmla="*/ 10368555 w 11761853"/>
              <a:gd name="connsiteX7531" fmla="*/ 10368555 w 11761853"/>
              <a:gd name="connsiteY7531" fmla="*/ 10368555 w 11761853"/>
              <a:gd name="connsiteX7532" fmla="*/ 10368555 w 11761853"/>
              <a:gd name="connsiteY7532" fmla="*/ 10368555 w 11761853"/>
              <a:gd name="connsiteX7533" fmla="*/ 10368555 w 11761853"/>
              <a:gd name="connsiteY7533" fmla="*/ 10368555 w 11761853"/>
              <a:gd name="connsiteX7534" fmla="*/ 10368555 w 11761853"/>
              <a:gd name="connsiteY7534" fmla="*/ 10368555 w 11761853"/>
              <a:gd name="connsiteX7535" fmla="*/ 10368555 w 11761853"/>
              <a:gd name="connsiteY7535" fmla="*/ 10368555 w 11761853"/>
              <a:gd name="connsiteX7536" fmla="*/ 10368555 w 11761853"/>
              <a:gd name="connsiteY7536" fmla="*/ 10368555 w 11761853"/>
              <a:gd name="connsiteX7537" fmla="*/ 10368555 w 11761853"/>
              <a:gd name="connsiteY7537" fmla="*/ 10368555 w 11761853"/>
              <a:gd name="connsiteX7538" fmla="*/ 10368555 w 11761853"/>
              <a:gd name="connsiteY7538" fmla="*/ 10368555 w 11761853"/>
              <a:gd name="connsiteX7539" fmla="*/ 10368555 w 11761853"/>
              <a:gd name="connsiteY7539" fmla="*/ 10368555 w 11761853"/>
              <a:gd name="connsiteX7540" fmla="*/ 10368555 w 11761853"/>
              <a:gd name="connsiteY7540" fmla="*/ 10368555 w 11761853"/>
              <a:gd name="connsiteX7541" fmla="*/ 10368555 w 11761853"/>
              <a:gd name="connsiteY7541" fmla="*/ 10368555 w 11761853"/>
              <a:gd name="connsiteX7542" fmla="*/ 10368555 w 11761853"/>
              <a:gd name="connsiteY7542" fmla="*/ 10368555 w 11761853"/>
              <a:gd name="connsiteX7543" fmla="*/ 10368555 w 11761853"/>
              <a:gd name="connsiteY7543" fmla="*/ 10368555 w 11761853"/>
              <a:gd name="connsiteX7544" fmla="*/ 10368555 w 11761853"/>
              <a:gd name="connsiteY7544" fmla="*/ 10368555 w 11761853"/>
              <a:gd name="connsiteX7545" fmla="*/ 10368555 w 11761853"/>
              <a:gd name="connsiteY7545" fmla="*/ 10368555 w 11761853"/>
              <a:gd name="connsiteX7546" fmla="*/ 10368555 w 11761853"/>
              <a:gd name="connsiteY7546" fmla="*/ 10368555 w 11761853"/>
              <a:gd name="connsiteX7547" fmla="*/ 10368555 w 11761853"/>
              <a:gd name="connsiteY7547" fmla="*/ 10368555 w 11761853"/>
              <a:gd name="connsiteX7548" fmla="*/ 10368555 w 11761853"/>
              <a:gd name="connsiteY7548" fmla="*/ 10368555 w 11761853"/>
              <a:gd name="connsiteX7549" fmla="*/ 10368555 w 11761853"/>
              <a:gd name="connsiteY7549" fmla="*/ 10368555 w 11761853"/>
              <a:gd name="connsiteX7550" fmla="*/ 10368555 w 11761853"/>
              <a:gd name="connsiteY7550" fmla="*/ 10368555 w 11761853"/>
              <a:gd name="connsiteX7551" fmla="*/ 10368555 w 11761853"/>
              <a:gd name="connsiteY7551" fmla="*/ 10368555 w 11761853"/>
              <a:gd name="connsiteX7552" fmla="*/ 10368555 w 11761853"/>
              <a:gd name="connsiteY7552" fmla="*/ 10368555 w 11761853"/>
              <a:gd name="connsiteX7553" fmla="*/ 10368555 w 11761853"/>
              <a:gd name="connsiteY7553" fmla="*/ 10368555 w 11761853"/>
              <a:gd name="connsiteX7554" fmla="*/ 10368555 w 11761853"/>
              <a:gd name="connsiteY7554" fmla="*/ 10368555 w 11761853"/>
              <a:gd name="connsiteX7555" fmla="*/ 10368555 w 11761853"/>
              <a:gd name="connsiteY7555" fmla="*/ 10368555 w 11761853"/>
              <a:gd name="connsiteX7556" fmla="*/ 10368555 w 11761853"/>
              <a:gd name="connsiteY7556" fmla="*/ 10368555 w 11761853"/>
              <a:gd name="connsiteX7557" fmla="*/ 10368555 w 11761853"/>
              <a:gd name="connsiteY7557" fmla="*/ 10368555 w 11761853"/>
              <a:gd name="connsiteX7558" fmla="*/ 10368555 w 11761853"/>
              <a:gd name="connsiteY7558" fmla="*/ 10368555 w 11761853"/>
              <a:gd name="connsiteX7559" fmla="*/ 10368555 w 11761853"/>
              <a:gd name="connsiteY7559" fmla="*/ 10368555 w 11761853"/>
              <a:gd name="connsiteX7560" fmla="*/ 10368555 w 11761853"/>
              <a:gd name="connsiteY7560" fmla="*/ 10368555 w 11761853"/>
              <a:gd name="connsiteX7561" fmla="*/ 10368555 w 11761853"/>
              <a:gd name="connsiteY7561" fmla="*/ 10368555 w 11761853"/>
              <a:gd name="connsiteX7562" fmla="*/ 10368555 w 11761853"/>
              <a:gd name="connsiteY7562" fmla="*/ 10368555 w 11761853"/>
              <a:gd name="connsiteX7563" fmla="*/ 10368555 w 11761853"/>
              <a:gd name="connsiteY7563" fmla="*/ 10368555 w 11761853"/>
              <a:gd name="connsiteX7564" fmla="*/ 10368555 w 11761853"/>
              <a:gd name="connsiteY7564" fmla="*/ 10368555 w 11761853"/>
              <a:gd name="connsiteX7565" fmla="*/ 10368555 w 11761853"/>
              <a:gd name="connsiteY7565" fmla="*/ 10368555 w 11761853"/>
              <a:gd name="connsiteX7566" fmla="*/ 10368555 w 11761853"/>
              <a:gd name="connsiteY7566" fmla="*/ 10368555 w 11761853"/>
              <a:gd name="connsiteX7567" fmla="*/ 10368555 w 11761853"/>
              <a:gd name="connsiteY7567" fmla="*/ 10368555 w 11761853"/>
              <a:gd name="connsiteX7568" fmla="*/ 10368555 w 11761853"/>
              <a:gd name="connsiteY7568" fmla="*/ 10368555 w 11761853"/>
              <a:gd name="connsiteX7569" fmla="*/ 10368555 w 11761853"/>
              <a:gd name="connsiteY7569" fmla="*/ 10368555 w 11761853"/>
              <a:gd name="connsiteX7570" fmla="*/ 10368555 w 11761853"/>
              <a:gd name="connsiteY7570" fmla="*/ 10368555 w 11761853"/>
              <a:gd name="connsiteX7571" fmla="*/ 10368555 w 11761853"/>
              <a:gd name="connsiteY7571" fmla="*/ 10368555 w 11761853"/>
              <a:gd name="connsiteX7572" fmla="*/ 10368555 w 11761853"/>
              <a:gd name="connsiteY7572" fmla="*/ 10368555 w 11761853"/>
              <a:gd name="connsiteX7573" fmla="*/ 10368555 w 11761853"/>
              <a:gd name="connsiteY7573" fmla="*/ 10368555 w 11761853"/>
              <a:gd name="connsiteX7574" fmla="*/ 10368555 w 11761853"/>
              <a:gd name="connsiteY7574" fmla="*/ 10368555 w 11761853"/>
              <a:gd name="connsiteX7575" fmla="*/ 10368555 w 11761853"/>
              <a:gd name="connsiteY7575" fmla="*/ 10368555 w 11761853"/>
              <a:gd name="connsiteX7576" fmla="*/ 10368555 w 11761853"/>
              <a:gd name="connsiteY7576" fmla="*/ 10368555 w 11761853"/>
              <a:gd name="connsiteX7577" fmla="*/ 10368555 w 11761853"/>
              <a:gd name="connsiteY7577" fmla="*/ 10368555 w 11761853"/>
              <a:gd name="connsiteX7578" fmla="*/ 10368555 w 11761853"/>
              <a:gd name="connsiteY7578" fmla="*/ 10368555 w 11761853"/>
              <a:gd name="connsiteX7579" fmla="*/ 10368555 w 11761853"/>
              <a:gd name="connsiteY7579" fmla="*/ 10368555 w 11761853"/>
              <a:gd name="connsiteX7580" fmla="*/ 10368555 w 11761853"/>
              <a:gd name="connsiteY7580" fmla="*/ 10368555 w 11761853"/>
              <a:gd name="connsiteX7581" fmla="*/ 10368555 w 11761853"/>
              <a:gd name="connsiteY7581" fmla="*/ 10368555 w 11761853"/>
              <a:gd name="connsiteX7582" fmla="*/ 10368555 w 11761853"/>
              <a:gd name="connsiteY7582" fmla="*/ 10368555 w 11761853"/>
              <a:gd name="connsiteX7583" fmla="*/ 10368555 w 11761853"/>
              <a:gd name="connsiteY7583" fmla="*/ 10368555 w 11761853"/>
              <a:gd name="connsiteX7584" fmla="*/ 10368555 w 11761853"/>
              <a:gd name="connsiteY7584" fmla="*/ 10368555 w 11761853"/>
              <a:gd name="connsiteX7585" fmla="*/ 10368555 w 11761853"/>
              <a:gd name="connsiteY7585" fmla="*/ 10368555 w 11761853"/>
              <a:gd name="connsiteX7586" fmla="*/ 10368555 w 11761853"/>
              <a:gd name="connsiteY7586" fmla="*/ 10368555 w 11761853"/>
              <a:gd name="connsiteX7587" fmla="*/ 10368555 w 11761853"/>
              <a:gd name="connsiteY7587" fmla="*/ 10368555 w 11761853"/>
              <a:gd name="connsiteX7588" fmla="*/ 10368555 w 11761853"/>
              <a:gd name="connsiteY7588" fmla="*/ 10368555 w 11761853"/>
              <a:gd name="connsiteX7589" fmla="*/ 10368555 w 11761853"/>
              <a:gd name="connsiteY7589" fmla="*/ 10368555 w 11761853"/>
              <a:gd name="connsiteX7590" fmla="*/ 10368555 w 11761853"/>
              <a:gd name="connsiteY7590" fmla="*/ 10368555 w 11761853"/>
              <a:gd name="connsiteX7591" fmla="*/ 10368555 w 11761853"/>
              <a:gd name="connsiteY7591" fmla="*/ 10368555 w 11761853"/>
              <a:gd name="connsiteX7592" fmla="*/ 10368555 w 11761853"/>
              <a:gd name="connsiteY7592" fmla="*/ 10368555 w 11761853"/>
              <a:gd name="connsiteX7593" fmla="*/ 10368555 w 11761853"/>
              <a:gd name="connsiteY7593" fmla="*/ 10368555 w 11761853"/>
              <a:gd name="connsiteX7594" fmla="*/ 10368555 w 11761853"/>
              <a:gd name="connsiteY7594" fmla="*/ 10368555 w 11761853"/>
              <a:gd name="connsiteX7595" fmla="*/ 10368555 w 11761853"/>
              <a:gd name="connsiteY7595" fmla="*/ 10368555 w 11761853"/>
              <a:gd name="connsiteX7596" fmla="*/ 10368555 w 11761853"/>
              <a:gd name="connsiteY7596" fmla="*/ 10368555 w 11761853"/>
              <a:gd name="connsiteX7597" fmla="*/ 10368555 w 11761853"/>
              <a:gd name="connsiteY7597" fmla="*/ 10368555 w 11761853"/>
              <a:gd name="connsiteX7598" fmla="*/ 10368555 w 11761853"/>
              <a:gd name="connsiteY7598" fmla="*/ 10368555 w 11761853"/>
              <a:gd name="connsiteX7599" fmla="*/ 10368555 w 11761853"/>
              <a:gd name="connsiteY7599" fmla="*/ 10368555 w 11761853"/>
              <a:gd name="connsiteX7600" fmla="*/ 10368555 w 11761853"/>
              <a:gd name="connsiteY7600" fmla="*/ 10368555 w 11761853"/>
              <a:gd name="connsiteX7601" fmla="*/ 10368555 w 11761853"/>
              <a:gd name="connsiteY7601" fmla="*/ 10368555 w 11761853"/>
              <a:gd name="connsiteX7602" fmla="*/ 10368555 w 11761853"/>
              <a:gd name="connsiteY7602" fmla="*/ 10368555 w 11761853"/>
              <a:gd name="connsiteX7603" fmla="*/ 10368555 w 11761853"/>
              <a:gd name="connsiteY7603" fmla="*/ 10368555 w 11761853"/>
              <a:gd name="connsiteX7604" fmla="*/ 10368555 w 11761853"/>
              <a:gd name="connsiteY7604" fmla="*/ 10368555 w 11761853"/>
              <a:gd name="connsiteX7605" fmla="*/ 10368555 w 11761853"/>
              <a:gd name="connsiteY7605" fmla="*/ 10368555 w 11761853"/>
              <a:gd name="connsiteX7606" fmla="*/ 10368555 w 11761853"/>
              <a:gd name="connsiteY7606" fmla="*/ 10368555 w 11761853"/>
              <a:gd name="connsiteX7607" fmla="*/ 10368555 w 11761853"/>
              <a:gd name="connsiteY7607" fmla="*/ 10368555 w 11761853"/>
              <a:gd name="connsiteX7608" fmla="*/ 10368555 w 11761853"/>
              <a:gd name="connsiteY7608" fmla="*/ 10368555 w 11761853"/>
              <a:gd name="connsiteX7609" fmla="*/ 10368555 w 11761853"/>
              <a:gd name="connsiteY7609" fmla="*/ 10368555 w 11761853"/>
              <a:gd name="connsiteX7610" fmla="*/ 10368555 w 11761853"/>
              <a:gd name="connsiteY7610" fmla="*/ 10368555 w 11761853"/>
              <a:gd name="connsiteX7611" fmla="*/ 10368555 w 11761853"/>
              <a:gd name="connsiteY7611" fmla="*/ 10368555 w 11761853"/>
              <a:gd name="connsiteX7612" fmla="*/ 10368555 w 11761853"/>
              <a:gd name="connsiteY7612" fmla="*/ 10368555 w 11761853"/>
              <a:gd name="connsiteX7613" fmla="*/ 10368555 w 11761853"/>
              <a:gd name="connsiteY7613" fmla="*/ 10368555 w 11761853"/>
              <a:gd name="connsiteX7614" fmla="*/ 10368555 w 11761853"/>
              <a:gd name="connsiteY7614" fmla="*/ 10368555 w 11761853"/>
              <a:gd name="connsiteX7615" fmla="*/ 10368555 w 11761853"/>
              <a:gd name="connsiteY7615" fmla="*/ 10368555 w 11761853"/>
              <a:gd name="connsiteX7616" fmla="*/ 10368555 w 11761853"/>
              <a:gd name="connsiteY7616" fmla="*/ 10368555 w 11761853"/>
              <a:gd name="connsiteX7617" fmla="*/ 10368555 w 11761853"/>
              <a:gd name="connsiteY7617" fmla="*/ 10368555 w 11761853"/>
              <a:gd name="connsiteX7618" fmla="*/ 10368555 w 11761853"/>
              <a:gd name="connsiteY7618" fmla="*/ 10368555 w 11761853"/>
              <a:gd name="connsiteX7619" fmla="*/ 10368555 w 11761853"/>
              <a:gd name="connsiteY7619" fmla="*/ 10368555 w 11761853"/>
              <a:gd name="connsiteX7620" fmla="*/ 10368555 w 11761853"/>
              <a:gd name="connsiteY7620" fmla="*/ 10368555 w 11761853"/>
              <a:gd name="connsiteX7621" fmla="*/ 10368555 w 11761853"/>
              <a:gd name="connsiteY7621" fmla="*/ 10368555 w 11761853"/>
              <a:gd name="connsiteX7622" fmla="*/ 10368555 w 11761853"/>
              <a:gd name="connsiteY7622" fmla="*/ 10368555 w 11761853"/>
              <a:gd name="connsiteX7623" fmla="*/ 10368555 w 11761853"/>
              <a:gd name="connsiteY7623" fmla="*/ 10368555 w 11761853"/>
              <a:gd name="connsiteX7624" fmla="*/ 10368555 w 11761853"/>
              <a:gd name="connsiteY7624" fmla="*/ 10368555 w 11761853"/>
              <a:gd name="connsiteX7625" fmla="*/ 10368555 w 11761853"/>
              <a:gd name="connsiteY7625" fmla="*/ 10368555 w 11761853"/>
              <a:gd name="connsiteX7626" fmla="*/ 10368555 w 11761853"/>
              <a:gd name="connsiteY7626" fmla="*/ 10368555 w 11761853"/>
              <a:gd name="connsiteX7627" fmla="*/ 10368555 w 11761853"/>
              <a:gd name="connsiteY7627" fmla="*/ 10368555 w 11761853"/>
              <a:gd name="connsiteX7628" fmla="*/ 10368555 w 11761853"/>
              <a:gd name="connsiteY7628" fmla="*/ 10368555 w 11761853"/>
              <a:gd name="connsiteX7629" fmla="*/ 10368555 w 11761853"/>
              <a:gd name="connsiteY7629" fmla="*/ 10368555 w 11761853"/>
              <a:gd name="connsiteX7630" fmla="*/ 10368555 w 11761853"/>
              <a:gd name="connsiteY7630" fmla="*/ 10368555 w 11761853"/>
              <a:gd name="connsiteX7631" fmla="*/ 10368555 w 11761853"/>
              <a:gd name="connsiteY7631" fmla="*/ 10368555 w 11761853"/>
              <a:gd name="connsiteX7632" fmla="*/ 10368555 w 11761853"/>
              <a:gd name="connsiteY7632" fmla="*/ 10368555 w 11761853"/>
              <a:gd name="connsiteX7633" fmla="*/ 10368555 w 11761853"/>
              <a:gd name="connsiteY7633" fmla="*/ 10368555 w 11761853"/>
              <a:gd name="connsiteX7634" fmla="*/ 10368555 w 11761853"/>
              <a:gd name="connsiteY7634" fmla="*/ 10368555 w 11761853"/>
              <a:gd name="connsiteX7635" fmla="*/ 10368555 w 11761853"/>
              <a:gd name="connsiteY7635" fmla="*/ 10368555 w 11761853"/>
              <a:gd name="connsiteX7636" fmla="*/ 10368555 w 11761853"/>
              <a:gd name="connsiteY7636" fmla="*/ 10368555 w 11761853"/>
              <a:gd name="connsiteX7637" fmla="*/ 10368555 w 11761853"/>
              <a:gd name="connsiteY7637" fmla="*/ 10368555 w 11761853"/>
              <a:gd name="connsiteX7638" fmla="*/ 10368555 w 11761853"/>
              <a:gd name="connsiteY7638" fmla="*/ 10368555 w 11761853"/>
              <a:gd name="connsiteX7639" fmla="*/ 10368555 w 11761853"/>
              <a:gd name="connsiteY7639" fmla="*/ 10368555 w 11761853"/>
              <a:gd name="connsiteX7640" fmla="*/ 10368555 w 11761853"/>
              <a:gd name="connsiteY7640" fmla="*/ 10368555 w 11761853"/>
              <a:gd name="connsiteX7641" fmla="*/ 10368555 w 11761853"/>
              <a:gd name="connsiteY7641" fmla="*/ 10368555 w 11761853"/>
              <a:gd name="connsiteX7642" fmla="*/ 10368555 w 11761853"/>
              <a:gd name="connsiteY7642" fmla="*/ 10368555 w 11761853"/>
              <a:gd name="connsiteX7643" fmla="*/ 10368555 w 11761853"/>
              <a:gd name="connsiteY7643" fmla="*/ 10368555 w 11761853"/>
              <a:gd name="connsiteX7644" fmla="*/ 10368555 w 11761853"/>
              <a:gd name="connsiteY7644" fmla="*/ 10368555 w 11761853"/>
              <a:gd name="connsiteX7645" fmla="*/ 10368555 w 11761853"/>
              <a:gd name="connsiteY7645" fmla="*/ 10368555 w 11761853"/>
              <a:gd name="connsiteX7646" fmla="*/ 10368555 w 11761853"/>
              <a:gd name="connsiteY7646" fmla="*/ 10368555 w 11761853"/>
              <a:gd name="connsiteX7647" fmla="*/ 10368555 w 11761853"/>
              <a:gd name="connsiteY7647" fmla="*/ 10368555 w 11761853"/>
              <a:gd name="connsiteX7648" fmla="*/ 10368555 w 11761853"/>
              <a:gd name="connsiteY7648" fmla="*/ 10368555 w 11761853"/>
              <a:gd name="connsiteX7649" fmla="*/ 10368555 w 11761853"/>
              <a:gd name="connsiteY7649" fmla="*/ 10368555 w 11761853"/>
              <a:gd name="connsiteX7650" fmla="*/ 10368555 w 11761853"/>
              <a:gd name="connsiteY7650" fmla="*/ 10368555 w 11761853"/>
              <a:gd name="connsiteX7651" fmla="*/ 10368555 w 11761853"/>
              <a:gd name="connsiteY7651" fmla="*/ 10368555 w 11761853"/>
              <a:gd name="connsiteX7652" fmla="*/ 10368555 w 11761853"/>
              <a:gd name="connsiteY7652" fmla="*/ 10368555 w 11761853"/>
              <a:gd name="connsiteX7653" fmla="*/ 10368555 w 11761853"/>
              <a:gd name="connsiteY7653" fmla="*/ 10368555 w 11761853"/>
              <a:gd name="connsiteX7654" fmla="*/ 10368555 w 11761853"/>
              <a:gd name="connsiteY7654" fmla="*/ 10368555 w 11761853"/>
              <a:gd name="connsiteX7655" fmla="*/ 10368555 w 11761853"/>
              <a:gd name="connsiteY7655" fmla="*/ 10368555 w 11761853"/>
              <a:gd name="connsiteX7656" fmla="*/ 10368555 w 11761853"/>
              <a:gd name="connsiteY7656" fmla="*/ 10368555 w 11761853"/>
              <a:gd name="connsiteX7657" fmla="*/ 10368555 w 11761853"/>
              <a:gd name="connsiteY7657" fmla="*/ 10368555 w 11761853"/>
              <a:gd name="connsiteX7658" fmla="*/ 10368555 w 11761853"/>
              <a:gd name="connsiteY7658" fmla="*/ 10368555 w 11761853"/>
              <a:gd name="connsiteX7659" fmla="*/ 10368555 w 11761853"/>
              <a:gd name="connsiteY7659" fmla="*/ 10368555 w 11761853"/>
              <a:gd name="connsiteX7660" fmla="*/ 10368555 w 11761853"/>
              <a:gd name="connsiteY7660" fmla="*/ 10368555 w 11761853"/>
              <a:gd name="connsiteX7661" fmla="*/ 10368555 w 11761853"/>
              <a:gd name="connsiteY7661" fmla="*/ 10368555 w 11761853"/>
              <a:gd name="connsiteX7662" fmla="*/ 10368555 w 11761853"/>
              <a:gd name="connsiteY7662" fmla="*/ 10368555 w 11761853"/>
              <a:gd name="connsiteX7663" fmla="*/ 10368555 w 11761853"/>
              <a:gd name="connsiteY7663" fmla="*/ 10368555 w 11761853"/>
              <a:gd name="connsiteX7664" fmla="*/ 10368555 w 11761853"/>
              <a:gd name="connsiteY7664" fmla="*/ 10368555 w 11761853"/>
              <a:gd name="connsiteX7665" fmla="*/ 10368555 w 11761853"/>
              <a:gd name="connsiteY7665" fmla="*/ 10368555 w 11761853"/>
              <a:gd name="connsiteX7666" fmla="*/ 10368555 w 11761853"/>
              <a:gd name="connsiteY7666" fmla="*/ 10368555 w 11761853"/>
              <a:gd name="connsiteX7667" fmla="*/ 10368555 w 11761853"/>
              <a:gd name="connsiteY7667" fmla="*/ 10368555 w 11761853"/>
              <a:gd name="connsiteX7668" fmla="*/ 10368555 w 11761853"/>
              <a:gd name="connsiteY7668" fmla="*/ 10368555 w 11761853"/>
              <a:gd name="connsiteX7669" fmla="*/ 10368555 w 11761853"/>
              <a:gd name="connsiteY7669" fmla="*/ 10368555 w 11761853"/>
              <a:gd name="connsiteX7670" fmla="*/ 10368555 w 11761853"/>
              <a:gd name="connsiteY7670" fmla="*/ 10368555 w 11761853"/>
              <a:gd name="connsiteX7671" fmla="*/ 10368555 w 11761853"/>
              <a:gd name="connsiteY7671" fmla="*/ 10368555 w 11761853"/>
              <a:gd name="connsiteX7672" fmla="*/ 10368555 w 11761853"/>
              <a:gd name="connsiteY7672" fmla="*/ 10368555 w 11761853"/>
              <a:gd name="connsiteX7673" fmla="*/ 10368555 w 11761853"/>
              <a:gd name="connsiteY7673" fmla="*/ 10368555 w 11761853"/>
              <a:gd name="connsiteX7674" fmla="*/ 10368555 w 11761853"/>
              <a:gd name="connsiteY7674" fmla="*/ 10368555 w 11761853"/>
              <a:gd name="connsiteX7675" fmla="*/ 10368555 w 11761853"/>
              <a:gd name="connsiteY7675" fmla="*/ 10368555 w 11761853"/>
              <a:gd name="connsiteX7676" fmla="*/ 10368555 w 11761853"/>
              <a:gd name="connsiteY7676" fmla="*/ 10368555 w 11761853"/>
              <a:gd name="connsiteX7677" fmla="*/ 10368555 w 11761853"/>
              <a:gd name="connsiteY7677" fmla="*/ 10368555 w 11761853"/>
              <a:gd name="connsiteX7678" fmla="*/ 10368555 w 11761853"/>
              <a:gd name="connsiteY7678" fmla="*/ 10368555 w 11761853"/>
              <a:gd name="connsiteX7679" fmla="*/ 10368555 w 11761853"/>
              <a:gd name="connsiteY7679" fmla="*/ 10368555 w 11761853"/>
              <a:gd name="connsiteX7680" fmla="*/ 10368555 w 11761853"/>
              <a:gd name="connsiteY7680" fmla="*/ 10368555 w 11761853"/>
              <a:gd name="connsiteX7681" fmla="*/ 10368555 w 11761853"/>
              <a:gd name="connsiteY7681" fmla="*/ 10368555 w 11761853"/>
              <a:gd name="connsiteX7682" fmla="*/ 10368555 w 11761853"/>
              <a:gd name="connsiteY7682" fmla="*/ 10368555 w 11761853"/>
              <a:gd name="connsiteX7683" fmla="*/ 10368555 w 11761853"/>
              <a:gd name="connsiteY7683" fmla="*/ 10368555 w 11761853"/>
              <a:gd name="connsiteX7684" fmla="*/ 10368555 w 11761853"/>
              <a:gd name="connsiteY7684" fmla="*/ 10368555 w 11761853"/>
              <a:gd name="connsiteX7685" fmla="*/ 10368555 w 11761853"/>
              <a:gd name="connsiteY7685" fmla="*/ 10368555 w 11761853"/>
              <a:gd name="connsiteX7686" fmla="*/ 10368555 w 11761853"/>
              <a:gd name="connsiteY7686" fmla="*/ 10368555 w 11761853"/>
              <a:gd name="connsiteX7687" fmla="*/ 10368555 w 11761853"/>
              <a:gd name="connsiteY7687" fmla="*/ 10368555 w 11761853"/>
              <a:gd name="connsiteX7688" fmla="*/ 10368555 w 11761853"/>
              <a:gd name="connsiteY7688" fmla="*/ 10368555 w 11761853"/>
              <a:gd name="connsiteX7689" fmla="*/ 10368555 w 11761853"/>
              <a:gd name="connsiteY7689" fmla="*/ 10368555 w 11761853"/>
              <a:gd name="connsiteX7690" fmla="*/ 10368555 w 11761853"/>
              <a:gd name="connsiteY7690" fmla="*/ 10368555 w 11761853"/>
              <a:gd name="connsiteX7691" fmla="*/ 10368555 w 11761853"/>
              <a:gd name="connsiteY7691" fmla="*/ 10368555 w 11761853"/>
              <a:gd name="connsiteX7692" fmla="*/ 10368555 w 11761853"/>
              <a:gd name="connsiteY7692" fmla="*/ 10368555 w 11761853"/>
              <a:gd name="connsiteX7693" fmla="*/ 10368555 w 11761853"/>
              <a:gd name="connsiteY7693" fmla="*/ 10368555 w 11761853"/>
              <a:gd name="connsiteX7694" fmla="*/ 10368555 w 11761853"/>
              <a:gd name="connsiteY7694" fmla="*/ 10368555 w 11761853"/>
              <a:gd name="connsiteX7695" fmla="*/ 10368555 w 11761853"/>
              <a:gd name="connsiteY7695" fmla="*/ 10368555 w 11761853"/>
              <a:gd name="connsiteX7696" fmla="*/ 10368555 w 11761853"/>
              <a:gd name="connsiteY7696" fmla="*/ 10368555 w 11761853"/>
              <a:gd name="connsiteX7697" fmla="*/ 10368555 w 11761853"/>
              <a:gd name="connsiteY7697" fmla="*/ 10368555 w 11761853"/>
              <a:gd name="connsiteX7698" fmla="*/ 10368555 w 11761853"/>
              <a:gd name="connsiteY7698" fmla="*/ 10368555 w 11761853"/>
              <a:gd name="connsiteX7699" fmla="*/ 10368555 w 11761853"/>
              <a:gd name="connsiteY7699" fmla="*/ 10368555 w 11761853"/>
              <a:gd name="connsiteX7700" fmla="*/ 10368555 w 11761853"/>
              <a:gd name="connsiteY7700" fmla="*/ 10368555 w 11761853"/>
              <a:gd name="connsiteX7701" fmla="*/ 10368555 w 11761853"/>
              <a:gd name="connsiteY7701" fmla="*/ 10368555 w 11761853"/>
              <a:gd name="connsiteX7702" fmla="*/ 10368555 w 11761853"/>
              <a:gd name="connsiteY7702" fmla="*/ 10368555 w 11761853"/>
              <a:gd name="connsiteX7703" fmla="*/ 10368555 w 11761853"/>
              <a:gd name="connsiteY7703" fmla="*/ 10368555 w 11761853"/>
              <a:gd name="connsiteX7704" fmla="*/ 10368555 w 11761853"/>
              <a:gd name="connsiteY7704" fmla="*/ 10368555 w 11761853"/>
              <a:gd name="connsiteX7705" fmla="*/ 10368555 w 11761853"/>
              <a:gd name="connsiteY7705" fmla="*/ 10368555 w 11761853"/>
              <a:gd name="connsiteX7706" fmla="*/ 10368555 w 11761853"/>
              <a:gd name="connsiteY7706" fmla="*/ 10368555 w 11761853"/>
              <a:gd name="connsiteX7707" fmla="*/ 10368555 w 11761853"/>
              <a:gd name="connsiteY7707" fmla="*/ 10368555 w 11761853"/>
              <a:gd name="connsiteX7708" fmla="*/ 10368555 w 11761853"/>
              <a:gd name="connsiteY7708" fmla="*/ 10368555 w 11761853"/>
              <a:gd name="connsiteX7709" fmla="*/ 10368555 w 11761853"/>
              <a:gd name="connsiteY7709" fmla="*/ 10368555 w 11761853"/>
              <a:gd name="connsiteX7710" fmla="*/ 10368555 w 11761853"/>
              <a:gd name="connsiteY7710" fmla="*/ 10368555 w 11761853"/>
              <a:gd name="connsiteX7711" fmla="*/ 10368555 w 11761853"/>
              <a:gd name="connsiteY7711" fmla="*/ 10368555 w 11761853"/>
              <a:gd name="connsiteX7712" fmla="*/ 10368555 w 11761853"/>
              <a:gd name="connsiteY7712" fmla="*/ 10368555 w 11761853"/>
              <a:gd name="connsiteX7713" fmla="*/ 10368555 w 11761853"/>
              <a:gd name="connsiteY7713" fmla="*/ 10368555 w 11761853"/>
              <a:gd name="connsiteX7714" fmla="*/ 10368555 w 11761853"/>
              <a:gd name="connsiteY7714" fmla="*/ 10368555 w 11761853"/>
              <a:gd name="connsiteX7715" fmla="*/ 10368555 w 11761853"/>
              <a:gd name="connsiteY7715" fmla="*/ 10368555 w 11761853"/>
              <a:gd name="connsiteX7716" fmla="*/ 10368555 w 11761853"/>
              <a:gd name="connsiteY7716" fmla="*/ 10368555 w 11761853"/>
              <a:gd name="connsiteX7717" fmla="*/ 10368555 w 11761853"/>
              <a:gd name="connsiteY7717" fmla="*/ 10368555 w 11761853"/>
              <a:gd name="connsiteX7718" fmla="*/ 10368555 w 11761853"/>
              <a:gd name="connsiteY7718" fmla="*/ 10368555 w 11761853"/>
              <a:gd name="connsiteX7719" fmla="*/ 10368555 w 11761853"/>
              <a:gd name="connsiteY7719" fmla="*/ 10368555 w 11761853"/>
              <a:gd name="connsiteX7720" fmla="*/ 10368555 w 11761853"/>
              <a:gd name="connsiteY7720" fmla="*/ 10368555 w 11761853"/>
              <a:gd name="connsiteX7721" fmla="*/ 10368555 w 11761853"/>
              <a:gd name="connsiteY7721" fmla="*/ 10368555 w 11761853"/>
              <a:gd name="connsiteX7722" fmla="*/ 10368555 w 11761853"/>
              <a:gd name="connsiteY7722" fmla="*/ 10368555 w 11761853"/>
              <a:gd name="connsiteX7723" fmla="*/ 10368555 w 11761853"/>
              <a:gd name="connsiteY7723" fmla="*/ 10368555 w 11761853"/>
              <a:gd name="connsiteX7724" fmla="*/ 10368555 w 11761853"/>
              <a:gd name="connsiteY7724" fmla="*/ 10368555 w 11761853"/>
              <a:gd name="connsiteX7725" fmla="*/ 10368555 w 11761853"/>
              <a:gd name="connsiteY7725" fmla="*/ 10368555 w 11761853"/>
              <a:gd name="connsiteX7726" fmla="*/ 10368555 w 11761853"/>
              <a:gd name="connsiteY7726" fmla="*/ 10368555 w 11761853"/>
              <a:gd name="connsiteX7727" fmla="*/ 10368555 w 11761853"/>
              <a:gd name="connsiteY7727" fmla="*/ 10368555 w 11761853"/>
              <a:gd name="connsiteX7728" fmla="*/ 10368555 w 11761853"/>
              <a:gd name="connsiteY7728" fmla="*/ 10368555 w 11761853"/>
              <a:gd name="connsiteX7729" fmla="*/ 10368555 w 11761853"/>
              <a:gd name="connsiteY7729" fmla="*/ 10368555 w 11761853"/>
              <a:gd name="connsiteX7730" fmla="*/ 10368555 w 11761853"/>
              <a:gd name="connsiteY7730" fmla="*/ 10368555 w 11761853"/>
              <a:gd name="connsiteX7731" fmla="*/ 10368555 w 11761853"/>
              <a:gd name="connsiteY7731" fmla="*/ 10368555 w 11761853"/>
              <a:gd name="connsiteX7732" fmla="*/ 10368555 w 11761853"/>
              <a:gd name="connsiteY7732" fmla="*/ 10368555 w 11761853"/>
              <a:gd name="connsiteX7733" fmla="*/ 10368555 w 11761853"/>
              <a:gd name="connsiteY7733" fmla="*/ 10368555 w 11761853"/>
              <a:gd name="connsiteX7734" fmla="*/ 10368555 w 11761853"/>
              <a:gd name="connsiteY7734" fmla="*/ 10368555 w 11761853"/>
              <a:gd name="connsiteX7735" fmla="*/ 10368555 w 11761853"/>
              <a:gd name="connsiteY7735" fmla="*/ 10368555 w 11761853"/>
              <a:gd name="connsiteX7736" fmla="*/ 10368555 w 11761853"/>
              <a:gd name="connsiteY7736" fmla="*/ 10368555 w 11761853"/>
              <a:gd name="connsiteX7737" fmla="*/ 10368555 w 11761853"/>
              <a:gd name="connsiteY7737" fmla="*/ 10368555 w 11761853"/>
              <a:gd name="connsiteX7738" fmla="*/ 10368555 w 11761853"/>
              <a:gd name="connsiteY7738" fmla="*/ 10368555 w 11761853"/>
              <a:gd name="connsiteX7739" fmla="*/ 10368555 w 11761853"/>
              <a:gd name="connsiteY7739" fmla="*/ 10368555 w 11761853"/>
              <a:gd name="connsiteX7740" fmla="*/ 10368555 w 11761853"/>
              <a:gd name="connsiteY7740" fmla="*/ 10368555 w 11761853"/>
              <a:gd name="connsiteX7741" fmla="*/ 10368555 w 11761853"/>
              <a:gd name="connsiteY7741" fmla="*/ 10368555 w 11761853"/>
              <a:gd name="connsiteX7742" fmla="*/ 10368555 w 11761853"/>
              <a:gd name="connsiteY7742" fmla="*/ 10368555 w 11761853"/>
              <a:gd name="connsiteX7743" fmla="*/ 10368555 w 11761853"/>
              <a:gd name="connsiteY7743" fmla="*/ 10368555 w 11761853"/>
              <a:gd name="connsiteX7744" fmla="*/ 10368555 w 11761853"/>
              <a:gd name="connsiteY7744" fmla="*/ 10368555 w 11761853"/>
              <a:gd name="connsiteX7745" fmla="*/ 10368555 w 11761853"/>
              <a:gd name="connsiteY7745" fmla="*/ 10368555 w 11761853"/>
              <a:gd name="connsiteX7746" fmla="*/ 10368555 w 11761853"/>
              <a:gd name="connsiteY7746" fmla="*/ 10368555 w 11761853"/>
              <a:gd name="connsiteX7747" fmla="*/ 10368555 w 11761853"/>
              <a:gd name="connsiteY7747" fmla="*/ 10368555 w 11761853"/>
              <a:gd name="connsiteX7748" fmla="*/ 10368555 w 11761853"/>
              <a:gd name="connsiteY7748" fmla="*/ 10368555 w 11761853"/>
              <a:gd name="connsiteX7749" fmla="*/ 10368555 w 11761853"/>
              <a:gd name="connsiteY7749" fmla="*/ 10368555 w 11761853"/>
              <a:gd name="connsiteX7750" fmla="*/ 10368555 w 11761853"/>
              <a:gd name="connsiteY7750" fmla="*/ 10368555 w 11761853"/>
              <a:gd name="connsiteX7751" fmla="*/ 10368555 w 11761853"/>
              <a:gd name="connsiteY7751" fmla="*/ 10368555 w 11761853"/>
              <a:gd name="connsiteX7752" fmla="*/ 10368555 w 11761853"/>
              <a:gd name="connsiteY7752" fmla="*/ 10368555 w 11761853"/>
              <a:gd name="connsiteX7753" fmla="*/ 10368555 w 11761853"/>
              <a:gd name="connsiteY7753" fmla="*/ 10368555 w 11761853"/>
              <a:gd name="connsiteX7754" fmla="*/ 10368555 w 11761853"/>
              <a:gd name="connsiteY7754" fmla="*/ 10368555 w 11761853"/>
              <a:gd name="connsiteX7755" fmla="*/ 10368555 w 11761853"/>
              <a:gd name="connsiteY7755" fmla="*/ 10368555 w 11761853"/>
              <a:gd name="connsiteX7756" fmla="*/ 10368555 w 11761853"/>
              <a:gd name="connsiteY7756" fmla="*/ 10368555 w 11761853"/>
              <a:gd name="connsiteX7757" fmla="*/ 10368555 w 11761853"/>
              <a:gd name="connsiteY7757" fmla="*/ 10368555 w 11761853"/>
              <a:gd name="connsiteX7758" fmla="*/ 10368555 w 11761853"/>
              <a:gd name="connsiteY7758" fmla="*/ 10368555 w 11761853"/>
              <a:gd name="connsiteX7759" fmla="*/ 10368555 w 11761853"/>
              <a:gd name="connsiteY7759" fmla="*/ 10368555 w 11761853"/>
              <a:gd name="connsiteX7760" fmla="*/ 10368555 w 11761853"/>
              <a:gd name="connsiteY7760" fmla="*/ 10368555 w 11761853"/>
              <a:gd name="connsiteX7761" fmla="*/ 10368555 w 11761853"/>
              <a:gd name="connsiteY7761" fmla="*/ 10368555 w 11761853"/>
              <a:gd name="connsiteX7762" fmla="*/ 10368555 w 11761853"/>
              <a:gd name="connsiteY7762" fmla="*/ 10368555 w 11761853"/>
              <a:gd name="connsiteX7763" fmla="*/ 10368555 w 11761853"/>
              <a:gd name="connsiteY7763" fmla="*/ 10368555 w 11761853"/>
              <a:gd name="connsiteX7764" fmla="*/ 10368555 w 11761853"/>
              <a:gd name="connsiteY7764" fmla="*/ 10368555 w 11761853"/>
              <a:gd name="connsiteX7765" fmla="*/ 10368555 w 11761853"/>
              <a:gd name="connsiteY7765" fmla="*/ 10368555 w 11761853"/>
              <a:gd name="connsiteX7766" fmla="*/ 10368555 w 11761853"/>
              <a:gd name="connsiteY7766" fmla="*/ 10368555 w 11761853"/>
              <a:gd name="connsiteX7767" fmla="*/ 10368555 w 11761853"/>
              <a:gd name="connsiteY7767" fmla="*/ 10368555 w 11761853"/>
              <a:gd name="connsiteX7768" fmla="*/ 10368555 w 11761853"/>
              <a:gd name="connsiteY7768" fmla="*/ 10368555 w 11761853"/>
              <a:gd name="connsiteX7769" fmla="*/ 10368555 w 11761853"/>
              <a:gd name="connsiteY7769" fmla="*/ 10368555 w 11761853"/>
              <a:gd name="connsiteX7770" fmla="*/ 10368555 w 11761853"/>
              <a:gd name="connsiteY7770" fmla="*/ 10368555 w 11761853"/>
              <a:gd name="connsiteX7771" fmla="*/ 10368555 w 11761853"/>
              <a:gd name="connsiteY7771" fmla="*/ 10368555 w 11761853"/>
              <a:gd name="connsiteX7772" fmla="*/ 10368555 w 11761853"/>
              <a:gd name="connsiteY7772" fmla="*/ 10368555 w 11761853"/>
              <a:gd name="connsiteX7773" fmla="*/ 10368555 w 11761853"/>
              <a:gd name="connsiteY7773" fmla="*/ 10368555 w 11761853"/>
              <a:gd name="connsiteX7774" fmla="*/ 10368555 w 11761853"/>
              <a:gd name="connsiteY7774" fmla="*/ 10368555 w 11761853"/>
              <a:gd name="connsiteX7775" fmla="*/ 10368555 w 11761853"/>
              <a:gd name="connsiteY7775" fmla="*/ 10368555 w 11761853"/>
              <a:gd name="connsiteX7776" fmla="*/ 10368555 w 11761853"/>
              <a:gd name="connsiteY7776" fmla="*/ 10368555 w 11761853"/>
              <a:gd name="connsiteX7777" fmla="*/ 10368555 w 11761853"/>
              <a:gd name="connsiteY7777" fmla="*/ 10368555 w 11761853"/>
              <a:gd name="connsiteX7778" fmla="*/ 10368555 w 11761853"/>
              <a:gd name="connsiteY7778" fmla="*/ 10368555 w 11761853"/>
              <a:gd name="connsiteX7779" fmla="*/ 10368555 w 11761853"/>
              <a:gd name="connsiteY7779" fmla="*/ 10368555 w 11761853"/>
              <a:gd name="connsiteX7780" fmla="*/ 10368555 w 11761853"/>
              <a:gd name="connsiteY7780" fmla="*/ 10368555 w 11761853"/>
              <a:gd name="connsiteX7781" fmla="*/ 10368555 w 11761853"/>
              <a:gd name="connsiteY7781" fmla="*/ 10368555 w 11761853"/>
              <a:gd name="connsiteX7782" fmla="*/ 10368555 w 11761853"/>
              <a:gd name="connsiteY7782" fmla="*/ 10368555 w 11761853"/>
              <a:gd name="connsiteX7783" fmla="*/ 10368555 w 11761853"/>
              <a:gd name="connsiteY7783" fmla="*/ 10368555 w 11761853"/>
              <a:gd name="connsiteX7784" fmla="*/ 10368555 w 11761853"/>
              <a:gd name="connsiteY7784" fmla="*/ 10368555 w 11761853"/>
              <a:gd name="connsiteX7785" fmla="*/ 10368555 w 11761853"/>
              <a:gd name="connsiteY7785" fmla="*/ 10368555 w 11761853"/>
              <a:gd name="connsiteX7786" fmla="*/ 10368555 w 11761853"/>
              <a:gd name="connsiteY7786" fmla="*/ 10368555 w 11761853"/>
              <a:gd name="connsiteX7787" fmla="*/ 10368555 w 11761853"/>
              <a:gd name="connsiteY7787" fmla="*/ 10368555 w 11761853"/>
              <a:gd name="connsiteX7788" fmla="*/ 10368555 w 11761853"/>
              <a:gd name="connsiteY7788" fmla="*/ 10368555 w 11761853"/>
              <a:gd name="connsiteX7789" fmla="*/ 10368555 w 11761853"/>
              <a:gd name="connsiteY7789" fmla="*/ 10368555 w 11761853"/>
              <a:gd name="connsiteX7790" fmla="*/ 10368555 w 11761853"/>
              <a:gd name="connsiteY7790" fmla="*/ 10368555 w 11761853"/>
              <a:gd name="connsiteX7791" fmla="*/ 10368555 w 11761853"/>
              <a:gd name="connsiteY7791" fmla="*/ 10368555 w 11761853"/>
              <a:gd name="connsiteX7792" fmla="*/ 10368555 w 11761853"/>
              <a:gd name="connsiteY7792" fmla="*/ 10368555 w 11761853"/>
              <a:gd name="connsiteX7793" fmla="*/ 10368555 w 11761853"/>
              <a:gd name="connsiteY7793" fmla="*/ 10368555 w 11761853"/>
              <a:gd name="connsiteX7794" fmla="*/ 10368555 w 11761853"/>
              <a:gd name="connsiteY7794" fmla="*/ 10368555 w 11761853"/>
              <a:gd name="connsiteX7795" fmla="*/ 10368555 w 11761853"/>
              <a:gd name="connsiteY7795" fmla="*/ 10368555 w 11761853"/>
              <a:gd name="connsiteX7796" fmla="*/ 10368555 w 11761853"/>
              <a:gd name="connsiteY7796" fmla="*/ 10368555 w 11761853"/>
              <a:gd name="connsiteX7797" fmla="*/ 10368555 w 11761853"/>
              <a:gd name="connsiteY7797" fmla="*/ 10368555 w 11761853"/>
              <a:gd name="connsiteX7798" fmla="*/ 10368555 w 11761853"/>
              <a:gd name="connsiteY7798" fmla="*/ 10368555 w 11761853"/>
              <a:gd name="connsiteX7799" fmla="*/ 10368555 w 11761853"/>
              <a:gd name="connsiteY7799" fmla="*/ 10368555 w 11761853"/>
              <a:gd name="connsiteX7800" fmla="*/ 10368555 w 11761853"/>
              <a:gd name="connsiteY7800" fmla="*/ 10368555 w 11761853"/>
              <a:gd name="connsiteX7801" fmla="*/ 10368555 w 11761853"/>
              <a:gd name="connsiteY7801" fmla="*/ 10368555 w 11761853"/>
              <a:gd name="connsiteX7802" fmla="*/ 10368555 w 11761853"/>
              <a:gd name="connsiteY7802" fmla="*/ 10368555 w 11761853"/>
              <a:gd name="connsiteX7803" fmla="*/ 10368555 w 11761853"/>
              <a:gd name="connsiteY7803" fmla="*/ 10368555 w 11761853"/>
              <a:gd name="connsiteX7804" fmla="*/ 10368555 w 11761853"/>
              <a:gd name="connsiteY7804" fmla="*/ 10368555 w 11761853"/>
              <a:gd name="connsiteX7805" fmla="*/ 10368555 w 11761853"/>
              <a:gd name="connsiteY7805" fmla="*/ 10368555 w 11761853"/>
              <a:gd name="connsiteX7806" fmla="*/ 10368555 w 11761853"/>
              <a:gd name="connsiteY7806" fmla="*/ 10368555 w 11761853"/>
              <a:gd name="connsiteX7807" fmla="*/ 10368555 w 11761853"/>
              <a:gd name="connsiteY7807" fmla="*/ 10368555 w 11761853"/>
              <a:gd name="connsiteX7808" fmla="*/ 10368555 w 11761853"/>
              <a:gd name="connsiteY7808" fmla="*/ 10368555 w 11761853"/>
              <a:gd name="connsiteX7809" fmla="*/ 10368555 w 11761853"/>
              <a:gd name="connsiteY7809" fmla="*/ 10368555 w 11761853"/>
              <a:gd name="connsiteX7810" fmla="*/ 10368555 w 11761853"/>
              <a:gd name="connsiteY7810" fmla="*/ 10368555 w 11761853"/>
              <a:gd name="connsiteX7811" fmla="*/ 10368555 w 11761853"/>
              <a:gd name="connsiteY7811" fmla="*/ 10368555 w 11761853"/>
              <a:gd name="connsiteX7812" fmla="*/ 10368555 w 11761853"/>
              <a:gd name="connsiteY7812" fmla="*/ 10368555 w 11761853"/>
              <a:gd name="connsiteX7813" fmla="*/ 10368555 w 11761853"/>
              <a:gd name="connsiteY7813" fmla="*/ 10368555 w 11761853"/>
              <a:gd name="connsiteX7814" fmla="*/ 10368555 w 11761853"/>
              <a:gd name="connsiteY7814" fmla="*/ 10368555 w 11761853"/>
              <a:gd name="connsiteX7815" fmla="*/ 10368555 w 11761853"/>
              <a:gd name="connsiteY7815" fmla="*/ 10368555 w 11761853"/>
              <a:gd name="connsiteX7816" fmla="*/ 10368555 w 11761853"/>
              <a:gd name="connsiteY7816" fmla="*/ 10368555 w 11761853"/>
              <a:gd name="connsiteX7817" fmla="*/ 10368555 w 11761853"/>
              <a:gd name="connsiteY7817" fmla="*/ 10368555 w 11761853"/>
              <a:gd name="connsiteX7818" fmla="*/ 10368555 w 11761853"/>
              <a:gd name="connsiteY7818" fmla="*/ 10368555 w 11761853"/>
              <a:gd name="connsiteX7819" fmla="*/ 10368555 w 11761853"/>
              <a:gd name="connsiteY7819" fmla="*/ 10368555 w 11761853"/>
              <a:gd name="connsiteX7820" fmla="*/ 10368555 w 11761853"/>
              <a:gd name="connsiteY7820" fmla="*/ 10368555 w 11761853"/>
              <a:gd name="connsiteX7821" fmla="*/ 10368555 w 11761853"/>
              <a:gd name="connsiteY7821" fmla="*/ 10368555 w 11761853"/>
              <a:gd name="connsiteX7822" fmla="*/ 10368555 w 11761853"/>
              <a:gd name="connsiteY7822" fmla="*/ 10368555 w 11761853"/>
              <a:gd name="connsiteX7823" fmla="*/ 10368555 w 11761853"/>
              <a:gd name="connsiteY7823" fmla="*/ 10368555 w 11761853"/>
              <a:gd name="connsiteX7824" fmla="*/ 10368555 w 11761853"/>
              <a:gd name="connsiteY7824" fmla="*/ 10368555 w 11761853"/>
              <a:gd name="connsiteX7825" fmla="*/ 10368555 w 11761853"/>
              <a:gd name="connsiteY7825" fmla="*/ 10368555 w 11761853"/>
              <a:gd name="connsiteX7826" fmla="*/ 10368555 w 11761853"/>
              <a:gd name="connsiteY7826" fmla="*/ 10368555 w 11761853"/>
              <a:gd name="connsiteX7827" fmla="*/ 10368555 w 11761853"/>
              <a:gd name="connsiteY7827" fmla="*/ 10368555 w 11761853"/>
              <a:gd name="connsiteX7828" fmla="*/ 10368555 w 11761853"/>
              <a:gd name="connsiteY7828" fmla="*/ 10368555 w 11761853"/>
              <a:gd name="connsiteX7829" fmla="*/ 10368555 w 11761853"/>
              <a:gd name="connsiteY7829" fmla="*/ 10368555 w 11761853"/>
              <a:gd name="connsiteX7830" fmla="*/ 10368555 w 11761853"/>
              <a:gd name="connsiteY7830" fmla="*/ 10368555 w 11761853"/>
              <a:gd name="connsiteX7831" fmla="*/ 10368555 w 11761853"/>
              <a:gd name="connsiteY7831" fmla="*/ 10368555 w 11761853"/>
              <a:gd name="connsiteX7832" fmla="*/ 10368555 w 11761853"/>
              <a:gd name="connsiteY7832" fmla="*/ 10368555 w 11761853"/>
              <a:gd name="connsiteX7833" fmla="*/ 10368555 w 11761853"/>
              <a:gd name="connsiteY7833" fmla="*/ 10368555 w 11761853"/>
              <a:gd name="connsiteX7834" fmla="*/ 10368555 w 11761853"/>
              <a:gd name="connsiteY7834" fmla="*/ 10368555 w 11761853"/>
              <a:gd name="connsiteX7835" fmla="*/ 10368555 w 11761853"/>
              <a:gd name="connsiteY7835" fmla="*/ 10368555 w 11761853"/>
              <a:gd name="connsiteX7836" fmla="*/ 10368555 w 11761853"/>
              <a:gd name="connsiteY7836" fmla="*/ 10368555 w 11761853"/>
              <a:gd name="connsiteX7837" fmla="*/ 10368555 w 11761853"/>
              <a:gd name="connsiteY7837" fmla="*/ 10368555 w 11761853"/>
              <a:gd name="connsiteX7838" fmla="*/ 10368555 w 11761853"/>
              <a:gd name="connsiteY7838" fmla="*/ 10368555 w 11761853"/>
              <a:gd name="connsiteX7839" fmla="*/ 10368555 w 11761853"/>
              <a:gd name="connsiteY7839" fmla="*/ 10368555 w 11761853"/>
              <a:gd name="connsiteX7840" fmla="*/ 10368555 w 11761853"/>
              <a:gd name="connsiteY7840" fmla="*/ 10368555 w 11761853"/>
              <a:gd name="connsiteX7841" fmla="*/ 10368555 w 11761853"/>
              <a:gd name="connsiteY7841" fmla="*/ 10368555 w 11761853"/>
              <a:gd name="connsiteX7842" fmla="*/ 10368555 w 11761853"/>
              <a:gd name="connsiteY7842" fmla="*/ 10368555 w 11761853"/>
              <a:gd name="connsiteX7843" fmla="*/ 10368555 w 11761853"/>
              <a:gd name="connsiteY7843" fmla="*/ 10368555 w 11761853"/>
              <a:gd name="connsiteX7844" fmla="*/ 10368555 w 11761853"/>
              <a:gd name="connsiteY7844" fmla="*/ 10368555 w 11761853"/>
              <a:gd name="connsiteX7845" fmla="*/ 10368555 w 11761853"/>
              <a:gd name="connsiteY7845" fmla="*/ 10368555 w 11761853"/>
              <a:gd name="connsiteX7846" fmla="*/ 10368555 w 11761853"/>
              <a:gd name="connsiteY7846" fmla="*/ 10368555 w 11761853"/>
              <a:gd name="connsiteX7847" fmla="*/ 10368555 w 11761853"/>
              <a:gd name="connsiteY7847" fmla="*/ 10368555 w 11761853"/>
              <a:gd name="connsiteX7848" fmla="*/ 10368555 w 11761853"/>
              <a:gd name="connsiteY7848" fmla="*/ 10368555 w 11761853"/>
              <a:gd name="connsiteX7849" fmla="*/ 10368555 w 11761853"/>
              <a:gd name="connsiteY7849" fmla="*/ 10368555 w 11761853"/>
              <a:gd name="connsiteX7850" fmla="*/ 10368555 w 11761853"/>
              <a:gd name="connsiteY7850" fmla="*/ 10368555 w 11761853"/>
              <a:gd name="connsiteX7851" fmla="*/ 10368555 w 11761853"/>
              <a:gd name="connsiteY7851" fmla="*/ 10368555 w 11761853"/>
              <a:gd name="connsiteX7852" fmla="*/ 10368555 w 11761853"/>
              <a:gd name="connsiteY7852" fmla="*/ 10368555 w 11761853"/>
              <a:gd name="connsiteX7853" fmla="*/ 10368555 w 11761853"/>
              <a:gd name="connsiteY7853" fmla="*/ 10368555 w 11761853"/>
              <a:gd name="connsiteX7854" fmla="*/ 10368555 w 11761853"/>
              <a:gd name="connsiteY7854" fmla="*/ 10368555 w 11761853"/>
              <a:gd name="connsiteX7855" fmla="*/ 10368555 w 11761853"/>
              <a:gd name="connsiteY7855" fmla="*/ 10368555 w 11761853"/>
              <a:gd name="connsiteX7856" fmla="*/ 10368555 w 11761853"/>
              <a:gd name="connsiteY7856" fmla="*/ 10368555 w 11761853"/>
              <a:gd name="connsiteX7857" fmla="*/ 10368555 w 11761853"/>
              <a:gd name="connsiteY7857" fmla="*/ 10368555 w 11761853"/>
              <a:gd name="connsiteX7858" fmla="*/ 10368555 w 11761853"/>
              <a:gd name="connsiteY7858" fmla="*/ 10368555 w 11761853"/>
              <a:gd name="connsiteX7859" fmla="*/ 10368555 w 11761853"/>
              <a:gd name="connsiteY7859" fmla="*/ 10368555 w 11761853"/>
              <a:gd name="connsiteX7860" fmla="*/ 10368555 w 11761853"/>
              <a:gd name="connsiteY7860" fmla="*/ 10368555 w 11761853"/>
              <a:gd name="connsiteX7861" fmla="*/ 10368555 w 11761853"/>
              <a:gd name="connsiteY7861" fmla="*/ 10368555 w 11761853"/>
              <a:gd name="connsiteX7862" fmla="*/ 10368555 w 11761853"/>
              <a:gd name="connsiteY7862" fmla="*/ 10368555 w 11761853"/>
              <a:gd name="connsiteX7863" fmla="*/ 10368555 w 11761853"/>
              <a:gd name="connsiteY7863" fmla="*/ 10368555 w 11761853"/>
              <a:gd name="connsiteX7864" fmla="*/ 10368555 w 11761853"/>
              <a:gd name="connsiteY7864" fmla="*/ 10368555 w 11761853"/>
              <a:gd name="connsiteX7865" fmla="*/ 10368555 w 11761853"/>
              <a:gd name="connsiteY7865" fmla="*/ 10368555 w 11761853"/>
              <a:gd name="connsiteX7866" fmla="*/ 10368555 w 11761853"/>
              <a:gd name="connsiteY7866" fmla="*/ 10368555 w 11761853"/>
              <a:gd name="connsiteX7867" fmla="*/ 10368555 w 11761853"/>
              <a:gd name="connsiteY7867" fmla="*/ 10368555 w 11761853"/>
              <a:gd name="connsiteX7868" fmla="*/ 10368555 w 11761853"/>
              <a:gd name="connsiteY7868" fmla="*/ 10368555 w 11761853"/>
              <a:gd name="connsiteX7869" fmla="*/ 10368555 w 11761853"/>
              <a:gd name="connsiteY7869" fmla="*/ 10368555 w 11761853"/>
              <a:gd name="connsiteX7870" fmla="*/ 10368555 w 11761853"/>
              <a:gd name="connsiteY7870" fmla="*/ 10368555 w 11761853"/>
              <a:gd name="connsiteX7871" fmla="*/ 10368555 w 11761853"/>
              <a:gd name="connsiteY7871" fmla="*/ 10368555 w 11761853"/>
              <a:gd name="connsiteX7872" fmla="*/ 10368555 w 11761853"/>
              <a:gd name="connsiteY7872" fmla="*/ 10368555 w 11761853"/>
              <a:gd name="connsiteX7873" fmla="*/ 10368555 w 11761853"/>
              <a:gd name="connsiteY7873" fmla="*/ 10368555 w 11761853"/>
              <a:gd name="connsiteX7874" fmla="*/ 10368555 w 11761853"/>
              <a:gd name="connsiteY7874" fmla="*/ 10368555 w 11761853"/>
              <a:gd name="connsiteX7875" fmla="*/ 10368555 w 11761853"/>
              <a:gd name="connsiteY7875" fmla="*/ 10368555 w 11761853"/>
              <a:gd name="connsiteX7876" fmla="*/ 10368555 w 11761853"/>
              <a:gd name="connsiteY7876" fmla="*/ 10368555 w 11761853"/>
              <a:gd name="connsiteX7877" fmla="*/ 10368555 w 11761853"/>
              <a:gd name="connsiteY7877" fmla="*/ 10368555 w 11761853"/>
              <a:gd name="connsiteX7878" fmla="*/ 10368555 w 11761853"/>
              <a:gd name="connsiteY7878" fmla="*/ 10368555 w 11761853"/>
              <a:gd name="connsiteX7879" fmla="*/ 10368555 w 11761853"/>
              <a:gd name="connsiteY7879" fmla="*/ 10368555 w 11761853"/>
              <a:gd name="connsiteX7880" fmla="*/ 10368555 w 11761853"/>
              <a:gd name="connsiteY7880" fmla="*/ 10368555 w 11761853"/>
              <a:gd name="connsiteX7881" fmla="*/ 10368555 w 11761853"/>
              <a:gd name="connsiteY7881" fmla="*/ 10368555 w 11761853"/>
              <a:gd name="connsiteX7882" fmla="*/ 10368555 w 11761853"/>
              <a:gd name="connsiteY7882" fmla="*/ 10368555 w 11761853"/>
              <a:gd name="connsiteX7883" fmla="*/ 10368555 w 11761853"/>
              <a:gd name="connsiteY7883" fmla="*/ 10368555 w 11761853"/>
              <a:gd name="connsiteX7884" fmla="*/ 10368555 w 11761853"/>
              <a:gd name="connsiteY7884" fmla="*/ 10368555 w 11761853"/>
              <a:gd name="connsiteX7885" fmla="*/ 10368555 w 11761853"/>
              <a:gd name="connsiteY7885" fmla="*/ 10368555 w 11761853"/>
              <a:gd name="connsiteX7886" fmla="*/ 10368555 w 11761853"/>
              <a:gd name="connsiteY7886" fmla="*/ 10368555 w 11761853"/>
              <a:gd name="connsiteX7887" fmla="*/ 10368555 w 11761853"/>
              <a:gd name="connsiteY7887" fmla="*/ 10368555 w 11761853"/>
              <a:gd name="connsiteX7888" fmla="*/ 10368555 w 11761853"/>
              <a:gd name="connsiteY7888" fmla="*/ 10368555 w 11761853"/>
              <a:gd name="connsiteX7889" fmla="*/ 10368555 w 11761853"/>
              <a:gd name="connsiteY7889" fmla="*/ 10368555 w 11761853"/>
              <a:gd name="connsiteX7890" fmla="*/ 10368555 w 11761853"/>
              <a:gd name="connsiteY7890" fmla="*/ 10368555 w 11761853"/>
              <a:gd name="connsiteX7891" fmla="*/ 10368555 w 11761853"/>
              <a:gd name="connsiteY7891" fmla="*/ 10368555 w 11761853"/>
              <a:gd name="connsiteX7892" fmla="*/ 10368555 w 11761853"/>
              <a:gd name="connsiteY7892" fmla="*/ 10368555 w 11761853"/>
              <a:gd name="connsiteX7893" fmla="*/ 10368555 w 11761853"/>
              <a:gd name="connsiteY7893" fmla="*/ 10368555 w 11761853"/>
              <a:gd name="connsiteX7894" fmla="*/ 10368555 w 11761853"/>
              <a:gd name="connsiteY7894" fmla="*/ 10368555 w 11761853"/>
              <a:gd name="connsiteX7895" fmla="*/ 10368555 w 11761853"/>
              <a:gd name="connsiteY7895" fmla="*/ 10368555 w 11761853"/>
              <a:gd name="connsiteX7896" fmla="*/ 10368555 w 11761853"/>
              <a:gd name="connsiteY7896" fmla="*/ 10368555 w 11761853"/>
              <a:gd name="connsiteX7897" fmla="*/ 10368555 w 11761853"/>
              <a:gd name="connsiteY7897" fmla="*/ 10368555 w 11761853"/>
              <a:gd name="connsiteX7898" fmla="*/ 10368555 w 11761853"/>
              <a:gd name="connsiteY7898" fmla="*/ 10368555 w 11761853"/>
              <a:gd name="connsiteX7899" fmla="*/ 10368555 w 11761853"/>
              <a:gd name="connsiteY7899" fmla="*/ 10368555 w 11761853"/>
              <a:gd name="connsiteX7900" fmla="*/ 10368555 w 11761853"/>
              <a:gd name="connsiteY7900" fmla="*/ 10368555 w 11761853"/>
              <a:gd name="connsiteX7901" fmla="*/ 10368555 w 11761853"/>
              <a:gd name="connsiteY7901" fmla="*/ 10368555 w 11761853"/>
              <a:gd name="connsiteX7902" fmla="*/ 10368555 w 11761853"/>
              <a:gd name="connsiteY7902" fmla="*/ 10368555 w 11761853"/>
              <a:gd name="connsiteX7903" fmla="*/ 10368555 w 11761853"/>
              <a:gd name="connsiteY7903" fmla="*/ 10368555 w 11761853"/>
              <a:gd name="connsiteX7904" fmla="*/ 10368555 w 11761853"/>
              <a:gd name="connsiteY7904" fmla="*/ 10368555 w 11761853"/>
              <a:gd name="connsiteX7905" fmla="*/ 10368555 w 11761853"/>
              <a:gd name="connsiteY7905" fmla="*/ 10368555 w 11761853"/>
              <a:gd name="connsiteX7906" fmla="*/ 10368555 w 11761853"/>
              <a:gd name="connsiteY7906" fmla="*/ 10368555 w 11761853"/>
              <a:gd name="connsiteX7907" fmla="*/ 10368555 w 11761853"/>
              <a:gd name="connsiteY7907" fmla="*/ 10368555 w 11761853"/>
              <a:gd name="connsiteX7908" fmla="*/ 10368555 w 11761853"/>
              <a:gd name="connsiteY7908" fmla="*/ 10368555 w 11761853"/>
              <a:gd name="connsiteX7909" fmla="*/ 10368555 w 11761853"/>
              <a:gd name="connsiteY7909" fmla="*/ 10368555 w 11761853"/>
              <a:gd name="connsiteX7910" fmla="*/ 10368555 w 11761853"/>
              <a:gd name="connsiteY7910" fmla="*/ 10368555 w 11761853"/>
              <a:gd name="connsiteX7911" fmla="*/ 10368555 w 11761853"/>
              <a:gd name="connsiteY7911" fmla="*/ 10368555 w 11761853"/>
              <a:gd name="connsiteX7912" fmla="*/ 10368555 w 11761853"/>
              <a:gd name="connsiteY7912" fmla="*/ 10368555 w 11761853"/>
              <a:gd name="connsiteX7913" fmla="*/ 10368555 w 11761853"/>
              <a:gd name="connsiteY7913" fmla="*/ 10368555 w 11761853"/>
              <a:gd name="connsiteX7914" fmla="*/ 10368555 w 11761853"/>
              <a:gd name="connsiteY7914" fmla="*/ 10368555 w 11761853"/>
              <a:gd name="connsiteX7915" fmla="*/ 10368555 w 11761853"/>
              <a:gd name="connsiteY7915" fmla="*/ 10368555 w 11761853"/>
              <a:gd name="connsiteX7916" fmla="*/ 10368555 w 11761853"/>
              <a:gd name="connsiteY7916" fmla="*/ 10368555 w 11761853"/>
              <a:gd name="connsiteX7917" fmla="*/ 10368555 w 11761853"/>
              <a:gd name="connsiteY7917" fmla="*/ 10368555 w 11761853"/>
              <a:gd name="connsiteX7918" fmla="*/ 10368555 w 11761853"/>
              <a:gd name="connsiteY7918" fmla="*/ 10368555 w 11761853"/>
              <a:gd name="connsiteX7919" fmla="*/ 10368555 w 11761853"/>
              <a:gd name="connsiteY7919" fmla="*/ 10368555 w 11761853"/>
              <a:gd name="connsiteX7920" fmla="*/ 10368555 w 11761853"/>
              <a:gd name="connsiteY7920" fmla="*/ 10368555 w 11761853"/>
              <a:gd name="connsiteX7921" fmla="*/ 10368555 w 11761853"/>
              <a:gd name="connsiteY7921" fmla="*/ 10368555 w 11761853"/>
              <a:gd name="connsiteX7922" fmla="*/ 10368555 w 11761853"/>
              <a:gd name="connsiteY7922" fmla="*/ 10368555 w 11761853"/>
              <a:gd name="connsiteX7923" fmla="*/ 10368555 w 11761853"/>
              <a:gd name="connsiteY7923" fmla="*/ 10368555 w 11761853"/>
              <a:gd name="connsiteX7924" fmla="*/ 10368555 w 11761853"/>
              <a:gd name="connsiteY7924" fmla="*/ 10368555 w 11761853"/>
              <a:gd name="connsiteX7925" fmla="*/ 10368555 w 11761853"/>
              <a:gd name="connsiteY7925" fmla="*/ 10368555 w 11761853"/>
              <a:gd name="connsiteX7926" fmla="*/ 10368555 w 11761853"/>
              <a:gd name="connsiteY7926" fmla="*/ 10368555 w 11761853"/>
              <a:gd name="connsiteX7927" fmla="*/ 10368555 w 11761853"/>
              <a:gd name="connsiteY7927" fmla="*/ 10368555 w 11761853"/>
              <a:gd name="connsiteX7928" fmla="*/ 10368555 w 11761853"/>
              <a:gd name="connsiteY7928" fmla="*/ 10368555 w 11761853"/>
              <a:gd name="connsiteX7929" fmla="*/ 10368555 w 11761853"/>
              <a:gd name="connsiteY7929" fmla="*/ 10368555 w 11761853"/>
              <a:gd name="connsiteX7930" fmla="*/ 10368555 w 11761853"/>
              <a:gd name="connsiteY7930" fmla="*/ 10368555 w 11761853"/>
              <a:gd name="connsiteX7931" fmla="*/ 10368555 w 11761853"/>
              <a:gd name="connsiteY7931" fmla="*/ 10368555 w 11761853"/>
              <a:gd name="connsiteX7932" fmla="*/ 10368555 w 11761853"/>
              <a:gd name="connsiteY7932" fmla="*/ 10368555 w 11761853"/>
              <a:gd name="connsiteX7933" fmla="*/ 10368555 w 11761853"/>
              <a:gd name="connsiteY7933" fmla="*/ 10368555 w 11761853"/>
              <a:gd name="connsiteX7934" fmla="*/ 10368555 w 11761853"/>
              <a:gd name="connsiteY7934" fmla="*/ 10368555 w 11761853"/>
              <a:gd name="connsiteX7935" fmla="*/ 10368555 w 11761853"/>
              <a:gd name="connsiteY7935" fmla="*/ 10368555 w 11761853"/>
              <a:gd name="connsiteX7936" fmla="*/ 10368555 w 11761853"/>
              <a:gd name="connsiteY7936" fmla="*/ 10368555 w 11761853"/>
              <a:gd name="connsiteX7937" fmla="*/ 10368555 w 11761853"/>
              <a:gd name="connsiteY7937" fmla="*/ 10368555 w 11761853"/>
              <a:gd name="connsiteX7938" fmla="*/ 10368555 w 11761853"/>
              <a:gd name="connsiteY7938" fmla="*/ 10368555 w 11761853"/>
              <a:gd name="connsiteX7939" fmla="*/ 10368555 w 11761853"/>
              <a:gd name="connsiteY7939" fmla="*/ 10368555 w 11761853"/>
              <a:gd name="connsiteX7940" fmla="*/ 10368555 w 11761853"/>
              <a:gd name="connsiteY7940" fmla="*/ 10368555 w 11761853"/>
              <a:gd name="connsiteX7941" fmla="*/ 10368555 w 11761853"/>
              <a:gd name="connsiteY7941" fmla="*/ 10368555 w 11761853"/>
              <a:gd name="connsiteX7942" fmla="*/ 10368555 w 11761853"/>
              <a:gd name="connsiteY7942" fmla="*/ 10368555 w 11761853"/>
              <a:gd name="connsiteX7943" fmla="*/ 10368555 w 11761853"/>
              <a:gd name="connsiteY7943" fmla="*/ 10368555 w 11761853"/>
              <a:gd name="connsiteX7944" fmla="*/ 10368555 w 11761853"/>
              <a:gd name="connsiteY7944" fmla="*/ 10368555 w 11761853"/>
              <a:gd name="connsiteX7945" fmla="*/ 10368555 w 11761853"/>
              <a:gd name="connsiteY7945" fmla="*/ 10368555 w 11761853"/>
              <a:gd name="connsiteX7946" fmla="*/ 10368555 w 11761853"/>
              <a:gd name="connsiteY7946" fmla="*/ 10368555 w 11761853"/>
              <a:gd name="connsiteX7947" fmla="*/ 10368555 w 11761853"/>
              <a:gd name="connsiteY7947" fmla="*/ 10368555 w 11761853"/>
              <a:gd name="connsiteX7948" fmla="*/ 10368555 w 11761853"/>
              <a:gd name="connsiteY7948" fmla="*/ 10368555 w 11761853"/>
              <a:gd name="connsiteX7949" fmla="*/ 10368555 w 11761853"/>
              <a:gd name="connsiteY7949" fmla="*/ 10368555 w 11761853"/>
              <a:gd name="connsiteX7950" fmla="*/ 10368555 w 11761853"/>
              <a:gd name="connsiteY7950" fmla="*/ 10368555 w 11761853"/>
              <a:gd name="connsiteX7951" fmla="*/ 10368555 w 11761853"/>
              <a:gd name="connsiteY7951" fmla="*/ 10368555 w 11761853"/>
              <a:gd name="connsiteX7952" fmla="*/ 10368555 w 11761853"/>
              <a:gd name="connsiteY7952" fmla="*/ 10368555 w 11761853"/>
              <a:gd name="connsiteX7953" fmla="*/ 10368555 w 11761853"/>
              <a:gd name="connsiteY7953" fmla="*/ 10368555 w 11761853"/>
              <a:gd name="connsiteX7954" fmla="*/ 10368555 w 11761853"/>
              <a:gd name="connsiteY7954" fmla="*/ 10368555 w 11761853"/>
              <a:gd name="connsiteX7955" fmla="*/ 10368555 w 11761853"/>
              <a:gd name="connsiteY7955" fmla="*/ 10368555 w 11761853"/>
              <a:gd name="connsiteX7956" fmla="*/ 10368555 w 11761853"/>
              <a:gd name="connsiteY7956" fmla="*/ 10368555 w 11761853"/>
              <a:gd name="connsiteX7957" fmla="*/ 10368555 w 11761853"/>
              <a:gd name="connsiteY7957" fmla="*/ 10368555 w 11761853"/>
              <a:gd name="connsiteX7958" fmla="*/ 10368555 w 11761853"/>
              <a:gd name="connsiteY7958" fmla="*/ 10368555 w 11761853"/>
              <a:gd name="connsiteX7959" fmla="*/ 10368555 w 11761853"/>
              <a:gd name="connsiteY7959" fmla="*/ 10368555 w 11761853"/>
              <a:gd name="connsiteX7960" fmla="*/ 10368555 w 11761853"/>
              <a:gd name="connsiteY7960" fmla="*/ 10368555 w 11761853"/>
              <a:gd name="connsiteX7961" fmla="*/ 10368555 w 11761853"/>
              <a:gd name="connsiteY7961" fmla="*/ 10368555 w 11761853"/>
              <a:gd name="connsiteX7962" fmla="*/ 10368555 w 11761853"/>
              <a:gd name="connsiteY7962" fmla="*/ 10368555 w 11761853"/>
              <a:gd name="connsiteX7963" fmla="*/ 10368555 w 11761853"/>
              <a:gd name="connsiteY7963" fmla="*/ 10368555 w 11761853"/>
              <a:gd name="connsiteX7964" fmla="*/ 10368555 w 11761853"/>
              <a:gd name="connsiteY7964" fmla="*/ 10368555 w 11761853"/>
              <a:gd name="connsiteX7965" fmla="*/ 10368555 w 11761853"/>
              <a:gd name="connsiteY7965" fmla="*/ 10368555 w 11761853"/>
              <a:gd name="connsiteX7966" fmla="*/ 10368555 w 11761853"/>
              <a:gd name="connsiteY7966" fmla="*/ 10368555 w 11761853"/>
              <a:gd name="connsiteX7967" fmla="*/ 10368555 w 11761853"/>
              <a:gd name="connsiteY7967" fmla="*/ 10368555 w 11761853"/>
              <a:gd name="connsiteX7968" fmla="*/ 10368555 w 11761853"/>
              <a:gd name="connsiteY7968" fmla="*/ 10368555 w 11761853"/>
              <a:gd name="connsiteX7969" fmla="*/ 10368555 w 11761853"/>
              <a:gd name="connsiteY7969" fmla="*/ 10368555 w 11761853"/>
              <a:gd name="connsiteX7970" fmla="*/ 10368555 w 11761853"/>
              <a:gd name="connsiteY7970" fmla="*/ 10368555 w 11761853"/>
              <a:gd name="connsiteX7971" fmla="*/ 10368555 w 11761853"/>
              <a:gd name="connsiteY7971" fmla="*/ 10368555 w 11761853"/>
              <a:gd name="connsiteX7972" fmla="*/ 10368555 w 11761853"/>
              <a:gd name="connsiteY7972" fmla="*/ 10368555 w 11761853"/>
              <a:gd name="connsiteX7973" fmla="*/ 10368555 w 11761853"/>
              <a:gd name="connsiteY7973" fmla="*/ 10368555 w 11761853"/>
              <a:gd name="connsiteX7974" fmla="*/ 10368555 w 11761853"/>
              <a:gd name="connsiteY7974" fmla="*/ 10368555 w 11761853"/>
              <a:gd name="connsiteX7975" fmla="*/ 10368555 w 11761853"/>
              <a:gd name="connsiteY7975" fmla="*/ 10368555 w 11761853"/>
              <a:gd name="connsiteX7976" fmla="*/ 10368555 w 11761853"/>
              <a:gd name="connsiteY7976" fmla="*/ 10368555 w 11761853"/>
              <a:gd name="connsiteX7977" fmla="*/ 10368555 w 11761853"/>
              <a:gd name="connsiteY7977" fmla="*/ 10368555 w 11761853"/>
              <a:gd name="connsiteX7978" fmla="*/ 10368555 w 11761853"/>
              <a:gd name="connsiteY7978" fmla="*/ 10368555 w 11761853"/>
              <a:gd name="connsiteX7979" fmla="*/ 10368555 w 11761853"/>
              <a:gd name="connsiteY7979" fmla="*/ 10368555 w 11761853"/>
              <a:gd name="connsiteX7980" fmla="*/ 10368555 w 11761853"/>
              <a:gd name="connsiteY7980" fmla="*/ 10368555 w 11761853"/>
              <a:gd name="connsiteX7981" fmla="*/ 10368555 w 11761853"/>
              <a:gd name="connsiteY7981" fmla="*/ 10368555 w 11761853"/>
              <a:gd name="connsiteX7982" fmla="*/ 10368555 w 11761853"/>
              <a:gd name="connsiteY7982" fmla="*/ 10368555 w 11761853"/>
              <a:gd name="connsiteX7983" fmla="*/ 10368555 w 11761853"/>
              <a:gd name="connsiteY7983" fmla="*/ 10368555 w 11761853"/>
              <a:gd name="connsiteX7984" fmla="*/ 10368555 w 11761853"/>
              <a:gd name="connsiteY7984" fmla="*/ 10368555 w 11761853"/>
              <a:gd name="connsiteX7985" fmla="*/ 10368555 w 11761853"/>
              <a:gd name="connsiteY7985" fmla="*/ 10368555 w 11761853"/>
              <a:gd name="connsiteX7986" fmla="*/ 10368555 w 11761853"/>
              <a:gd name="connsiteY7986" fmla="*/ 10368555 w 11761853"/>
              <a:gd name="connsiteX7987" fmla="*/ 10368555 w 11761853"/>
              <a:gd name="connsiteY7987" fmla="*/ 10368555 w 11761853"/>
              <a:gd name="connsiteX7988" fmla="*/ 10368555 w 11761853"/>
              <a:gd name="connsiteY7988" fmla="*/ 10368555 w 11761853"/>
              <a:gd name="connsiteX7989" fmla="*/ 10368555 w 11761853"/>
              <a:gd name="connsiteY7989" fmla="*/ 10368555 w 11761853"/>
              <a:gd name="connsiteX7990" fmla="*/ 10368555 w 11761853"/>
              <a:gd name="connsiteY7990" fmla="*/ 10368555 w 11761853"/>
              <a:gd name="connsiteX7991" fmla="*/ 10368555 w 11761853"/>
              <a:gd name="connsiteY7991" fmla="*/ 10368555 w 11761853"/>
              <a:gd name="connsiteX7992" fmla="*/ 10368555 w 11761853"/>
              <a:gd name="connsiteY7992" fmla="*/ 10368555 w 11761853"/>
              <a:gd name="connsiteX7993" fmla="*/ 10368555 w 11761853"/>
              <a:gd name="connsiteY7993" fmla="*/ 10368555 w 11761853"/>
              <a:gd name="connsiteX7994" fmla="*/ 10368555 w 11761853"/>
              <a:gd name="connsiteY7994" fmla="*/ 10368555 w 11761853"/>
              <a:gd name="connsiteX7995" fmla="*/ 10368555 w 11761853"/>
              <a:gd name="connsiteY7995" fmla="*/ 10368555 w 11761853"/>
              <a:gd name="connsiteX7996" fmla="*/ 10368555 w 11761853"/>
              <a:gd name="connsiteY7996" fmla="*/ 10368555 w 11761853"/>
              <a:gd name="connsiteX7997" fmla="*/ 10368555 w 11761853"/>
              <a:gd name="connsiteY7997" fmla="*/ 10368555 w 11761853"/>
              <a:gd name="connsiteX7998" fmla="*/ 10368555 w 11761853"/>
              <a:gd name="connsiteY7998" fmla="*/ 10368555 w 11761853"/>
              <a:gd name="connsiteX7999" fmla="*/ 10368555 w 11761853"/>
              <a:gd name="connsiteY7999" fmla="*/ 10368555 w 11761853"/>
              <a:gd name="connsiteX8000" fmla="*/ 10368555 w 11761853"/>
              <a:gd name="connsiteY8000" fmla="*/ 10368555 w 11761853"/>
              <a:gd name="connsiteX8001" fmla="*/ 10368555 w 11761853"/>
              <a:gd name="connsiteY8001" fmla="*/ 10368555 w 11761853"/>
              <a:gd name="connsiteX8002" fmla="*/ 10368555 w 11761853"/>
              <a:gd name="connsiteY8002" fmla="*/ 10368555 w 11761853"/>
              <a:gd name="connsiteX8003" fmla="*/ 10368555 w 11761853"/>
              <a:gd name="connsiteY8003" fmla="*/ 10368555 w 11761853"/>
              <a:gd name="connsiteX8004" fmla="*/ 10368555 w 11761853"/>
              <a:gd name="connsiteY8004" fmla="*/ 10368555 w 11761853"/>
              <a:gd name="connsiteX8005" fmla="*/ 10368555 w 11761853"/>
              <a:gd name="connsiteY8005" fmla="*/ 10368555 w 11761853"/>
              <a:gd name="connsiteX8006" fmla="*/ 10368555 w 11761853"/>
              <a:gd name="connsiteY8006" fmla="*/ 10368555 w 11761853"/>
              <a:gd name="connsiteX8007" fmla="*/ 10368555 w 11761853"/>
              <a:gd name="connsiteY8007" fmla="*/ 10368555 w 11761853"/>
              <a:gd name="connsiteX8008" fmla="*/ 10368555 w 11761853"/>
              <a:gd name="connsiteY8008" fmla="*/ 10368555 w 11761853"/>
              <a:gd name="connsiteX8009" fmla="*/ 10368555 w 11761853"/>
              <a:gd name="connsiteY8009" fmla="*/ 10368555 w 11761853"/>
              <a:gd name="connsiteX8010" fmla="*/ 10368555 w 11761853"/>
              <a:gd name="connsiteY8010" fmla="*/ 10368555 w 11761853"/>
              <a:gd name="connsiteX8011" fmla="*/ 10368555 w 11761853"/>
              <a:gd name="connsiteY8011" fmla="*/ 10368555 w 11761853"/>
              <a:gd name="connsiteX8012" fmla="*/ 10368555 w 11761853"/>
              <a:gd name="connsiteY8012" fmla="*/ 10368555 w 11761853"/>
              <a:gd name="connsiteX8013" fmla="*/ 10368555 w 11761853"/>
              <a:gd name="connsiteY8013" fmla="*/ 10368555 w 11761853"/>
              <a:gd name="connsiteX8014" fmla="*/ 10368555 w 11761853"/>
              <a:gd name="connsiteY8014" fmla="*/ 10368555 w 11761853"/>
              <a:gd name="connsiteX8015" fmla="*/ 10368555 w 11761853"/>
              <a:gd name="connsiteY8015" fmla="*/ 10368555 w 11761853"/>
              <a:gd name="connsiteX8016" fmla="*/ 10368555 w 11761853"/>
              <a:gd name="connsiteY8016" fmla="*/ 10368555 w 11761853"/>
              <a:gd name="connsiteX8017" fmla="*/ 10368555 w 11761853"/>
              <a:gd name="connsiteY8017" fmla="*/ 10368555 w 11761853"/>
              <a:gd name="connsiteX8018" fmla="*/ 10368555 w 11761853"/>
              <a:gd name="connsiteY8018" fmla="*/ 10368555 w 11761853"/>
              <a:gd name="connsiteX8019" fmla="*/ 10368555 w 11761853"/>
              <a:gd name="connsiteY8019" fmla="*/ 10368555 w 11761853"/>
              <a:gd name="connsiteX8020" fmla="*/ 10368555 w 11761853"/>
              <a:gd name="connsiteY8020" fmla="*/ 10368555 w 11761853"/>
              <a:gd name="connsiteX8021" fmla="*/ 10368555 w 11761853"/>
              <a:gd name="connsiteY8021" fmla="*/ 10368555 w 11761853"/>
              <a:gd name="connsiteX8022" fmla="*/ 10368555 w 11761853"/>
              <a:gd name="connsiteY8022" fmla="*/ 10368555 w 11761853"/>
              <a:gd name="connsiteX8023" fmla="*/ 10368555 w 11761853"/>
              <a:gd name="connsiteY8023" fmla="*/ 10368555 w 11761853"/>
              <a:gd name="connsiteX8024" fmla="*/ 10368555 w 11761853"/>
              <a:gd name="connsiteY8024" fmla="*/ 10368555 w 11761853"/>
              <a:gd name="connsiteX8025" fmla="*/ 10368555 w 11761853"/>
              <a:gd name="connsiteY8025" fmla="*/ 10368555 w 11761853"/>
              <a:gd name="connsiteX8026" fmla="*/ 10368555 w 11761853"/>
              <a:gd name="connsiteY8026" fmla="*/ 10368555 w 11761853"/>
              <a:gd name="connsiteX8027" fmla="*/ 10368555 w 11761853"/>
              <a:gd name="connsiteY8027" fmla="*/ 10368555 w 11761853"/>
              <a:gd name="connsiteX8028" fmla="*/ 10368555 w 11761853"/>
              <a:gd name="connsiteY8028" fmla="*/ 10368555 w 11761853"/>
              <a:gd name="connsiteX8029" fmla="*/ 10368555 w 11761853"/>
              <a:gd name="connsiteY8029" fmla="*/ 10368555 w 11761853"/>
              <a:gd name="connsiteX8030" fmla="*/ 10368555 w 11761853"/>
              <a:gd name="connsiteY8030" fmla="*/ 10368555 w 11761853"/>
              <a:gd name="connsiteX8031" fmla="*/ 10368555 w 11761853"/>
              <a:gd name="connsiteY8031" fmla="*/ 10368555 w 11761853"/>
              <a:gd name="connsiteX8032" fmla="*/ 10368555 w 11761853"/>
              <a:gd name="connsiteY8032" fmla="*/ 10368555 w 11761853"/>
              <a:gd name="connsiteX8033" fmla="*/ 10368555 w 11761853"/>
              <a:gd name="connsiteY8033" fmla="*/ 10368555 w 11761853"/>
              <a:gd name="connsiteX8034" fmla="*/ 10368555 w 11761853"/>
              <a:gd name="connsiteY8034" fmla="*/ 10368555 w 11761853"/>
              <a:gd name="connsiteX8035" fmla="*/ 10368555 w 11761853"/>
              <a:gd name="connsiteY8035" fmla="*/ 10368555 w 11761853"/>
              <a:gd name="connsiteX8036" fmla="*/ 10368555 w 11761853"/>
              <a:gd name="connsiteY8036" fmla="*/ 10368555 w 11761853"/>
              <a:gd name="connsiteX8037" fmla="*/ 10368555 w 11761853"/>
              <a:gd name="connsiteY8037" fmla="*/ 10368555 w 11761853"/>
              <a:gd name="connsiteX8038" fmla="*/ 10368555 w 11761853"/>
              <a:gd name="connsiteY8038" fmla="*/ 10368555 w 11761853"/>
              <a:gd name="connsiteX8039" fmla="*/ 10368555 w 11761853"/>
              <a:gd name="connsiteY8039" fmla="*/ 10368555 w 11761853"/>
              <a:gd name="connsiteX8040" fmla="*/ 10368555 w 11761853"/>
              <a:gd name="connsiteY8040" fmla="*/ 10368555 w 11761853"/>
              <a:gd name="connsiteX8041" fmla="*/ 10368555 w 11761853"/>
              <a:gd name="connsiteY8041" fmla="*/ 10368555 w 11761853"/>
              <a:gd name="connsiteX8042" fmla="*/ 10368555 w 11761853"/>
              <a:gd name="connsiteY8042" fmla="*/ 10368555 w 11761853"/>
              <a:gd name="connsiteX8043" fmla="*/ 10368555 w 11761853"/>
              <a:gd name="connsiteY8043" fmla="*/ 10368555 w 11761853"/>
              <a:gd name="connsiteX8044" fmla="*/ 10368555 w 11761853"/>
              <a:gd name="connsiteY8044" fmla="*/ 10368555 w 11761853"/>
              <a:gd name="connsiteX8045" fmla="*/ 10368555 w 11761853"/>
              <a:gd name="connsiteY8045" fmla="*/ 10368555 w 11761853"/>
              <a:gd name="connsiteX8046" fmla="*/ 10368555 w 11761853"/>
              <a:gd name="connsiteY8046" fmla="*/ 10368555 w 11761853"/>
              <a:gd name="connsiteX8047" fmla="*/ 10368555 w 11761853"/>
              <a:gd name="connsiteY8047" fmla="*/ 10368555 w 11761853"/>
              <a:gd name="connsiteX8048" fmla="*/ 10368555 w 11761853"/>
              <a:gd name="connsiteY8048" fmla="*/ 10368555 w 11761853"/>
              <a:gd name="connsiteX8049" fmla="*/ 10368555 w 11761853"/>
              <a:gd name="connsiteY8049" fmla="*/ 10368555 w 11761853"/>
              <a:gd name="connsiteX8050" fmla="*/ 10368555 w 11761853"/>
              <a:gd name="connsiteY8050" fmla="*/ 10368555 w 11761853"/>
              <a:gd name="connsiteX8051" fmla="*/ 10368555 w 11761853"/>
              <a:gd name="connsiteY8051" fmla="*/ 10368555 w 11761853"/>
              <a:gd name="connsiteX8052" fmla="*/ 10368555 w 11761853"/>
              <a:gd name="connsiteY8052" fmla="*/ 10368555 w 11761853"/>
              <a:gd name="connsiteX8053" fmla="*/ 10368555 w 11761853"/>
              <a:gd name="connsiteY8053" fmla="*/ 10368555 w 11761853"/>
              <a:gd name="connsiteX8054" fmla="*/ 10368555 w 11761853"/>
              <a:gd name="connsiteY8054" fmla="*/ 10368555 w 11761853"/>
              <a:gd name="connsiteX8055" fmla="*/ 10368555 w 11761853"/>
              <a:gd name="connsiteY8055" fmla="*/ 10368555 w 11761853"/>
              <a:gd name="connsiteX8056" fmla="*/ 10368555 w 11761853"/>
              <a:gd name="connsiteY8056" fmla="*/ 10368555 w 11761853"/>
              <a:gd name="connsiteX8057" fmla="*/ 10368555 w 11761853"/>
              <a:gd name="connsiteY8057" fmla="*/ 10368555 w 11761853"/>
              <a:gd name="connsiteX8058" fmla="*/ 10368555 w 11761853"/>
              <a:gd name="connsiteY8058" fmla="*/ 10368555 w 11761853"/>
              <a:gd name="connsiteX8059" fmla="*/ 10368555 w 11761853"/>
              <a:gd name="connsiteY8059" fmla="*/ 10368555 w 11761853"/>
              <a:gd name="connsiteX8060" fmla="*/ 10368555 w 11761853"/>
              <a:gd name="connsiteY8060" fmla="*/ 10368555 w 11761853"/>
              <a:gd name="connsiteX8061" fmla="*/ 10368555 w 11761853"/>
              <a:gd name="connsiteY8061" fmla="*/ 10368555 w 11761853"/>
              <a:gd name="connsiteX8062" fmla="*/ 10368555 w 11761853"/>
              <a:gd name="connsiteY8062" fmla="*/ 10368555 w 11761853"/>
              <a:gd name="connsiteX8063" fmla="*/ 10368555 w 11761853"/>
              <a:gd name="connsiteY8063" fmla="*/ 10368555 w 11761853"/>
              <a:gd name="connsiteX8064" fmla="*/ 10368555 w 11761853"/>
              <a:gd name="connsiteY8064" fmla="*/ 10368555 w 11761853"/>
              <a:gd name="connsiteX8065" fmla="*/ 10368555 w 11761853"/>
              <a:gd name="connsiteY8065" fmla="*/ 10368555 w 11761853"/>
              <a:gd name="connsiteX8066" fmla="*/ 10368555 w 11761853"/>
              <a:gd name="connsiteY8066" fmla="*/ 10368555 w 11761853"/>
              <a:gd name="connsiteX8067" fmla="*/ 10368555 w 11761853"/>
              <a:gd name="connsiteY8067" fmla="*/ 10368555 w 11761853"/>
              <a:gd name="connsiteX8068" fmla="*/ 10368555 w 11761853"/>
              <a:gd name="connsiteY8068" fmla="*/ 10368555 w 11761853"/>
              <a:gd name="connsiteX8069" fmla="*/ 10368555 w 11761853"/>
              <a:gd name="connsiteY8069" fmla="*/ 10368555 w 11761853"/>
              <a:gd name="connsiteX8070" fmla="*/ 10368555 w 11761853"/>
              <a:gd name="connsiteY8070" fmla="*/ 10368555 w 11761853"/>
              <a:gd name="connsiteX8071" fmla="*/ 10368555 w 11761853"/>
              <a:gd name="connsiteY8071" fmla="*/ 10368555 w 11761853"/>
              <a:gd name="connsiteX8072" fmla="*/ 10368555 w 11761853"/>
              <a:gd name="connsiteY8072" fmla="*/ 10368555 w 11761853"/>
              <a:gd name="connsiteX8073" fmla="*/ 10368555 w 11761853"/>
              <a:gd name="connsiteY8073" fmla="*/ 10368555 w 11761853"/>
              <a:gd name="connsiteX8074" fmla="*/ 10368555 w 11761853"/>
              <a:gd name="connsiteY8074" fmla="*/ 10368555 w 11761853"/>
              <a:gd name="connsiteX8075" fmla="*/ 10368555 w 11761853"/>
              <a:gd name="connsiteY8075" fmla="*/ 10368555 w 11761853"/>
              <a:gd name="connsiteX8076" fmla="*/ 10368555 w 11761853"/>
              <a:gd name="connsiteY8076" fmla="*/ 10368555 w 11761853"/>
              <a:gd name="connsiteX8077" fmla="*/ 10368555 w 11761853"/>
              <a:gd name="connsiteY8077" fmla="*/ 10368555 w 11761853"/>
              <a:gd name="connsiteX8078" fmla="*/ 10368555 w 11761853"/>
              <a:gd name="connsiteY8078" fmla="*/ 10368555 w 11761853"/>
              <a:gd name="connsiteX8079" fmla="*/ 10368555 w 11761853"/>
              <a:gd name="connsiteY8079" fmla="*/ 10368555 w 11761853"/>
              <a:gd name="connsiteX8080" fmla="*/ 10368555 w 11761853"/>
              <a:gd name="connsiteY8080" fmla="*/ 10368555 w 11761853"/>
              <a:gd name="connsiteX8081" fmla="*/ 10368555 w 11761853"/>
              <a:gd name="connsiteY8081" fmla="*/ 10368555 w 11761853"/>
              <a:gd name="connsiteX8082" fmla="*/ 10368555 w 11761853"/>
              <a:gd name="connsiteY8082" fmla="*/ 10368555 w 11761853"/>
              <a:gd name="connsiteX8083" fmla="*/ 10368555 w 11761853"/>
              <a:gd name="connsiteY8083" fmla="*/ 10368555 w 11761853"/>
              <a:gd name="connsiteX8084" fmla="*/ 10368555 w 11761853"/>
              <a:gd name="connsiteY8084" fmla="*/ 10368555 w 11761853"/>
              <a:gd name="connsiteX8085" fmla="*/ 10368555 w 11761853"/>
              <a:gd name="connsiteY8085" fmla="*/ 10368555 w 11761853"/>
              <a:gd name="connsiteX8086" fmla="*/ 10368555 w 11761853"/>
              <a:gd name="connsiteY8086" fmla="*/ 10368555 w 11761853"/>
              <a:gd name="connsiteX8087" fmla="*/ 10368555 w 11761853"/>
              <a:gd name="connsiteY8087" fmla="*/ 10368555 w 11761853"/>
              <a:gd name="connsiteX8088" fmla="*/ 10368555 w 11761853"/>
              <a:gd name="connsiteY8088" fmla="*/ 10368555 w 11761853"/>
              <a:gd name="connsiteX8089" fmla="*/ 10368555 w 11761853"/>
              <a:gd name="connsiteY8089" fmla="*/ 10368555 w 11761853"/>
              <a:gd name="connsiteX8090" fmla="*/ 10368555 w 11761853"/>
              <a:gd name="connsiteY8090" fmla="*/ 10368555 w 11761853"/>
              <a:gd name="connsiteX8091" fmla="*/ 10368555 w 11761853"/>
              <a:gd name="connsiteY8091" fmla="*/ 10368555 w 11761853"/>
              <a:gd name="connsiteX8092" fmla="*/ 10368555 w 11761853"/>
              <a:gd name="connsiteY8092" fmla="*/ 10368555 w 11761853"/>
              <a:gd name="connsiteX8093" fmla="*/ 10368555 w 11761853"/>
              <a:gd name="connsiteY8093" fmla="*/ 10368555 w 11761853"/>
              <a:gd name="connsiteX8094" fmla="*/ 10368555 w 11761853"/>
              <a:gd name="connsiteY8094" fmla="*/ 10368555 w 11761853"/>
              <a:gd name="connsiteX8095" fmla="*/ 10368555 w 11761853"/>
              <a:gd name="connsiteY8095" fmla="*/ 10368555 w 11761853"/>
              <a:gd name="connsiteX8096" fmla="*/ 10368555 w 11761853"/>
              <a:gd name="connsiteY8096" fmla="*/ 10368555 w 11761853"/>
              <a:gd name="connsiteX8097" fmla="*/ 10368555 w 11761853"/>
              <a:gd name="connsiteY8097" fmla="*/ 10368555 w 11761853"/>
              <a:gd name="connsiteX8098" fmla="*/ 10368555 w 11761853"/>
              <a:gd name="connsiteY8098" fmla="*/ 10368555 w 11761853"/>
              <a:gd name="connsiteX8099" fmla="*/ 10368555 w 11761853"/>
              <a:gd name="connsiteY8099" fmla="*/ 10368555 w 11761853"/>
              <a:gd name="connsiteX8100" fmla="*/ 10368555 w 11761853"/>
              <a:gd name="connsiteY8100" fmla="*/ 10368555 w 11761853"/>
              <a:gd name="connsiteX8101" fmla="*/ 10368555 w 11761853"/>
              <a:gd name="connsiteY8101" fmla="*/ 10368555 w 11761853"/>
              <a:gd name="connsiteX8102" fmla="*/ 10368555 w 11761853"/>
              <a:gd name="connsiteY8102" fmla="*/ 10368555 w 11761853"/>
              <a:gd name="connsiteX8103" fmla="*/ 10368555 w 11761853"/>
              <a:gd name="connsiteY8103" fmla="*/ 10368555 w 11761853"/>
              <a:gd name="connsiteX8104" fmla="*/ 10368555 w 11761853"/>
              <a:gd name="connsiteY8104" fmla="*/ 10368555 w 11761853"/>
              <a:gd name="connsiteX8105" fmla="*/ 10368555 w 11761853"/>
              <a:gd name="connsiteY8105" fmla="*/ 10368555 w 11761853"/>
              <a:gd name="connsiteX8106" fmla="*/ 10368555 w 11761853"/>
              <a:gd name="connsiteY8106" fmla="*/ 10368555 w 11761853"/>
              <a:gd name="connsiteX8107" fmla="*/ 10368555 w 11761853"/>
              <a:gd name="connsiteY8107" fmla="*/ 10368555 w 11761853"/>
              <a:gd name="connsiteX8108" fmla="*/ 10368555 w 11761853"/>
              <a:gd name="connsiteY8108" fmla="*/ 10368555 w 11761853"/>
              <a:gd name="connsiteX8109" fmla="*/ 10368555 w 11761853"/>
              <a:gd name="connsiteY8109" fmla="*/ 10368555 w 11761853"/>
              <a:gd name="connsiteX8110" fmla="*/ 10368555 w 11761853"/>
              <a:gd name="connsiteY8110" fmla="*/ 10368555 w 11761853"/>
              <a:gd name="connsiteX8111" fmla="*/ 10368555 w 11761853"/>
              <a:gd name="connsiteY8111" fmla="*/ 10368555 w 11761853"/>
              <a:gd name="connsiteX8112" fmla="*/ 10368555 w 11761853"/>
              <a:gd name="connsiteY8112" fmla="*/ 10368555 w 11761853"/>
              <a:gd name="connsiteX8113" fmla="*/ 10368555 w 11761853"/>
              <a:gd name="connsiteY8113" fmla="*/ 10368555 w 11761853"/>
              <a:gd name="connsiteX8114" fmla="*/ 10368555 w 11761853"/>
              <a:gd name="connsiteY8114" fmla="*/ 10368555 w 11761853"/>
              <a:gd name="connsiteX8115" fmla="*/ 10368555 w 11761853"/>
              <a:gd name="connsiteY8115" fmla="*/ 10368555 w 11761853"/>
              <a:gd name="connsiteX8116" fmla="*/ 10368555 w 11761853"/>
              <a:gd name="connsiteY8116" fmla="*/ 10368555 w 11761853"/>
              <a:gd name="connsiteX8117" fmla="*/ 10368555 w 11761853"/>
              <a:gd name="connsiteY8117" fmla="*/ 10368555 w 11761853"/>
              <a:gd name="connsiteX8118" fmla="*/ 10368555 w 11761853"/>
              <a:gd name="connsiteY8118" fmla="*/ 10368555 w 11761853"/>
              <a:gd name="connsiteX8119" fmla="*/ 10368555 w 11761853"/>
              <a:gd name="connsiteY8119" fmla="*/ 10368555 w 11761853"/>
              <a:gd name="connsiteX8120" fmla="*/ 10368555 w 11761853"/>
              <a:gd name="connsiteY8120" fmla="*/ 10368555 w 11761853"/>
              <a:gd name="connsiteX8121" fmla="*/ 10368555 w 11761853"/>
              <a:gd name="connsiteY8121" fmla="*/ 10368555 w 11761853"/>
              <a:gd name="connsiteX8122" fmla="*/ 10368555 w 11761853"/>
              <a:gd name="connsiteY8122" fmla="*/ 10368555 w 11761853"/>
              <a:gd name="connsiteX8123" fmla="*/ 10368555 w 11761853"/>
              <a:gd name="connsiteY8123" fmla="*/ 10368555 w 11761853"/>
              <a:gd name="connsiteX8124" fmla="*/ 10368555 w 11761853"/>
              <a:gd name="connsiteY8124" fmla="*/ 10368555 w 11761853"/>
              <a:gd name="connsiteX8125" fmla="*/ 10368555 w 11761853"/>
              <a:gd name="connsiteY8125" fmla="*/ 10368555 w 11761853"/>
              <a:gd name="connsiteX8126" fmla="*/ 10368555 w 11761853"/>
              <a:gd name="connsiteY8126" fmla="*/ 10368555 w 11761853"/>
              <a:gd name="connsiteX8127" fmla="*/ 10368555 w 11761853"/>
              <a:gd name="connsiteY8127" fmla="*/ 10368555 w 11761853"/>
              <a:gd name="connsiteX8128" fmla="*/ 10368555 w 11761853"/>
              <a:gd name="connsiteY8128" fmla="*/ 10368555 w 11761853"/>
              <a:gd name="connsiteX8129" fmla="*/ 10368555 w 11761853"/>
              <a:gd name="connsiteY8129" fmla="*/ 10368555 w 11761853"/>
              <a:gd name="connsiteX8130" fmla="*/ 10368555 w 11761853"/>
              <a:gd name="connsiteY8130" fmla="*/ 10368555 w 11761853"/>
              <a:gd name="connsiteX8131" fmla="*/ 10368555 w 11761853"/>
              <a:gd name="connsiteY8131" fmla="*/ 10368555 w 11761853"/>
              <a:gd name="connsiteX8132" fmla="*/ 10368555 w 11761853"/>
              <a:gd name="connsiteY8132" fmla="*/ 10368555 w 11761853"/>
              <a:gd name="connsiteX8133" fmla="*/ 10368555 w 11761853"/>
              <a:gd name="connsiteY8133" fmla="*/ 10368555 w 11761853"/>
              <a:gd name="connsiteX8134" fmla="*/ 10368555 w 11761853"/>
              <a:gd name="connsiteY8134" fmla="*/ 10368555 w 11761853"/>
              <a:gd name="connsiteX8135" fmla="*/ 10368555 w 11761853"/>
              <a:gd name="connsiteY8135" fmla="*/ 10368555 w 11761853"/>
              <a:gd name="connsiteX8136" fmla="*/ 10368555 w 11761853"/>
              <a:gd name="connsiteY8136" fmla="*/ 10368555 w 11761853"/>
              <a:gd name="connsiteX8137" fmla="*/ 10368555 w 11761853"/>
              <a:gd name="connsiteY8137" fmla="*/ 10368555 w 11761853"/>
              <a:gd name="connsiteX8138" fmla="*/ 10368555 w 11761853"/>
              <a:gd name="connsiteY8138" fmla="*/ 10368555 w 11761853"/>
              <a:gd name="connsiteX8139" fmla="*/ 10368555 w 11761853"/>
              <a:gd name="connsiteY8139" fmla="*/ 10368555 w 11761853"/>
              <a:gd name="connsiteX8140" fmla="*/ 10368555 w 11761853"/>
              <a:gd name="connsiteY8140" fmla="*/ 10368555 w 11761853"/>
              <a:gd name="connsiteX8141" fmla="*/ 10368555 w 11761853"/>
              <a:gd name="connsiteY8141" fmla="*/ 10368555 w 11761853"/>
              <a:gd name="connsiteX8142" fmla="*/ 10368555 w 11761853"/>
              <a:gd name="connsiteY8142" fmla="*/ 10368555 w 11761853"/>
              <a:gd name="connsiteX8143" fmla="*/ 10368555 w 11761853"/>
              <a:gd name="connsiteY8143" fmla="*/ 10368555 w 11761853"/>
              <a:gd name="connsiteX8144" fmla="*/ 10368555 w 11761853"/>
              <a:gd name="connsiteY8144" fmla="*/ 10368555 w 11761853"/>
              <a:gd name="connsiteX8145" fmla="*/ 10368555 w 11761853"/>
              <a:gd name="connsiteY8145" fmla="*/ 10368555 w 11761853"/>
              <a:gd name="connsiteX8146" fmla="*/ 10368555 w 11761853"/>
              <a:gd name="connsiteY8146" fmla="*/ 10368555 w 11761853"/>
              <a:gd name="connsiteX8147" fmla="*/ 10368555 w 11761853"/>
              <a:gd name="connsiteY8147" fmla="*/ 10368555 w 11761853"/>
              <a:gd name="connsiteX8148" fmla="*/ 10368555 w 11761853"/>
              <a:gd name="connsiteY8148" fmla="*/ 10368555 w 11761853"/>
              <a:gd name="connsiteX8149" fmla="*/ 10368555 w 11761853"/>
              <a:gd name="connsiteY8149" fmla="*/ 10368555 w 11761853"/>
              <a:gd name="connsiteX8150" fmla="*/ 10368555 w 11761853"/>
              <a:gd name="connsiteY8150" fmla="*/ 10368555 w 11761853"/>
              <a:gd name="connsiteX8151" fmla="*/ 10368555 w 11761853"/>
              <a:gd name="connsiteY8151" fmla="*/ 10368555 w 11761853"/>
              <a:gd name="connsiteX8152" fmla="*/ 10368555 w 11761853"/>
              <a:gd name="connsiteY8152" fmla="*/ 10368555 w 11761853"/>
              <a:gd name="connsiteX8153" fmla="*/ 10368555 w 11761853"/>
              <a:gd name="connsiteY8153" fmla="*/ 10368555 w 11761853"/>
              <a:gd name="connsiteX8154" fmla="*/ 10368555 w 11761853"/>
              <a:gd name="connsiteY8154" fmla="*/ 10368555 w 11761853"/>
              <a:gd name="connsiteX8155" fmla="*/ 10368555 w 11761853"/>
              <a:gd name="connsiteY8155" fmla="*/ 10368555 w 11761853"/>
              <a:gd name="connsiteX8156" fmla="*/ 10368555 w 11761853"/>
              <a:gd name="connsiteY8156" fmla="*/ 10368555 w 11761853"/>
              <a:gd name="connsiteX8157" fmla="*/ 10368555 w 11761853"/>
              <a:gd name="connsiteY8157" fmla="*/ 10368555 w 11761853"/>
              <a:gd name="connsiteX8158" fmla="*/ 10368555 w 11761853"/>
              <a:gd name="connsiteY8158" fmla="*/ 10368555 w 11761853"/>
              <a:gd name="connsiteX8159" fmla="*/ 10368555 w 11761853"/>
              <a:gd name="connsiteY8159" fmla="*/ 10368555 w 11761853"/>
              <a:gd name="connsiteX8160" fmla="*/ 10368555 w 11761853"/>
              <a:gd name="connsiteY8160" fmla="*/ 10368555 w 11761853"/>
              <a:gd name="connsiteX8161" fmla="*/ 10368555 w 11761853"/>
              <a:gd name="connsiteY8161" fmla="*/ 10368555 w 11761853"/>
              <a:gd name="connsiteX8162" fmla="*/ 10368555 w 11761853"/>
              <a:gd name="connsiteY8162" fmla="*/ 10368555 w 11761853"/>
              <a:gd name="connsiteX8163" fmla="*/ 10368555 w 11761853"/>
              <a:gd name="connsiteY8163" fmla="*/ 10368555 w 11761853"/>
              <a:gd name="connsiteX8164" fmla="*/ 10368555 w 11761853"/>
              <a:gd name="connsiteY8164" fmla="*/ 10368555 w 11761853"/>
              <a:gd name="connsiteX8165" fmla="*/ 10368555 w 11761853"/>
              <a:gd name="connsiteY8165" fmla="*/ 10368555 w 11761853"/>
              <a:gd name="connsiteX8166" fmla="*/ 10368555 w 11761853"/>
              <a:gd name="connsiteY8166" fmla="*/ 10368555 w 11761853"/>
              <a:gd name="connsiteX8167" fmla="*/ 10368555 w 11761853"/>
              <a:gd name="connsiteY8167" fmla="*/ 10368555 w 11761853"/>
              <a:gd name="connsiteX8168" fmla="*/ 10368555 w 11761853"/>
              <a:gd name="connsiteY8168" fmla="*/ 10368555 w 11761853"/>
              <a:gd name="connsiteX8169" fmla="*/ 10368555 w 11761853"/>
              <a:gd name="connsiteY8169" fmla="*/ 10368555 w 11761853"/>
              <a:gd name="connsiteX8170" fmla="*/ 10368555 w 11761853"/>
              <a:gd name="connsiteY8170" fmla="*/ 10368555 w 11761853"/>
              <a:gd name="connsiteX8171" fmla="*/ 10368555 w 11761853"/>
              <a:gd name="connsiteY8171" fmla="*/ 10368555 w 11761853"/>
              <a:gd name="connsiteX8172" fmla="*/ 10368555 w 11761853"/>
              <a:gd name="connsiteY8172" fmla="*/ 10368555 w 11761853"/>
              <a:gd name="connsiteX8173" fmla="*/ 10368555 w 11761853"/>
              <a:gd name="connsiteY8173" fmla="*/ 10368555 w 11761853"/>
              <a:gd name="connsiteX8174" fmla="*/ 10368555 w 11761853"/>
              <a:gd name="connsiteY8174" fmla="*/ 10368555 w 11761853"/>
              <a:gd name="connsiteX8175" fmla="*/ 10368555 w 11761853"/>
              <a:gd name="connsiteY8175" fmla="*/ 10368555 w 11761853"/>
              <a:gd name="connsiteX8176" fmla="*/ 10368555 w 11761853"/>
              <a:gd name="connsiteY8176" fmla="*/ 10368555 w 11761853"/>
              <a:gd name="connsiteX8177" fmla="*/ 10368555 w 11761853"/>
              <a:gd name="connsiteY8177" fmla="*/ 10368555 w 11761853"/>
              <a:gd name="connsiteX8178" fmla="*/ 10368555 w 11761853"/>
              <a:gd name="connsiteY8178" fmla="*/ 10368555 w 11761853"/>
              <a:gd name="connsiteX8179" fmla="*/ 10368555 w 11761853"/>
              <a:gd name="connsiteY8179" fmla="*/ 10368555 w 11761853"/>
              <a:gd name="connsiteX8180" fmla="*/ 10368555 w 11761853"/>
              <a:gd name="connsiteY8180" fmla="*/ 10368555 w 11761853"/>
              <a:gd name="connsiteX8181" fmla="*/ 10368555 w 11761853"/>
              <a:gd name="connsiteY8181" fmla="*/ 10368555 w 11761853"/>
              <a:gd name="connsiteX8182" fmla="*/ 10368555 w 11761853"/>
              <a:gd name="connsiteY8182" fmla="*/ 10368555 w 11761853"/>
              <a:gd name="connsiteX8183" fmla="*/ 10368555 w 11761853"/>
              <a:gd name="connsiteY8183" fmla="*/ 10368555 w 11761853"/>
              <a:gd name="connsiteX8184" fmla="*/ 10368555 w 11761853"/>
              <a:gd name="connsiteY8184" fmla="*/ 10368555 w 11761853"/>
              <a:gd name="connsiteX8185" fmla="*/ 10368555 w 11761853"/>
              <a:gd name="connsiteY8185" fmla="*/ 10368555 w 11761853"/>
              <a:gd name="connsiteX8186" fmla="*/ 10368555 w 11761853"/>
              <a:gd name="connsiteY8186" fmla="*/ 10368555 w 11761853"/>
              <a:gd name="connsiteX8187" fmla="*/ 10368555 w 11761853"/>
              <a:gd name="connsiteY8187" fmla="*/ 10368555 w 11761853"/>
              <a:gd name="connsiteX8188" fmla="*/ 10368555 w 11761853"/>
              <a:gd name="connsiteY8188" fmla="*/ 10368555 w 11761853"/>
              <a:gd name="connsiteX8189" fmla="*/ 10368555 w 11761853"/>
              <a:gd name="connsiteY8189" fmla="*/ 10368555 w 11761853"/>
              <a:gd name="connsiteX8190" fmla="*/ 10368555 w 11761853"/>
              <a:gd name="connsiteY8190" fmla="*/ 10368555 w 11761853"/>
              <a:gd name="connsiteX8191" fmla="*/ 10368555 w 11761853"/>
              <a:gd name="connsiteY8191" fmla="*/ 10368555 w 11761853"/>
              <a:gd name="connsiteX8192" fmla="*/ 10368555 w 11761853"/>
              <a:gd name="connsiteY8192" fmla="*/ 10368555 w 11761853"/>
              <a:gd name="connsiteX8193" fmla="*/ 10368555 w 11761853"/>
              <a:gd name="connsiteY8193" fmla="*/ 10368555 w 11761853"/>
              <a:gd name="connsiteX8194" fmla="*/ 10368555 w 11761853"/>
              <a:gd name="connsiteY8194" fmla="*/ 10368555 w 11761853"/>
              <a:gd name="connsiteX8195" fmla="*/ 10368555 w 11761853"/>
              <a:gd name="connsiteY8195" fmla="*/ 10368555 w 11761853"/>
              <a:gd name="connsiteX8196" fmla="*/ 10368555 w 11761853"/>
              <a:gd name="connsiteY8196" fmla="*/ 10368555 w 11761853"/>
              <a:gd name="connsiteX8197" fmla="*/ 10368555 w 11761853"/>
              <a:gd name="connsiteY8197" fmla="*/ 10368555 w 11761853"/>
              <a:gd name="connsiteX8198" fmla="*/ 10368555 w 11761853"/>
              <a:gd name="connsiteY8198" fmla="*/ 10368555 w 11761853"/>
              <a:gd name="connsiteX8199" fmla="*/ 10368555 w 11761853"/>
              <a:gd name="connsiteY8199" fmla="*/ 10368555 w 11761853"/>
              <a:gd name="connsiteX8200" fmla="*/ 10368555 w 11761853"/>
              <a:gd name="connsiteY8200" fmla="*/ 10368555 w 11761853"/>
              <a:gd name="connsiteX8201" fmla="*/ 10368555 w 11761853"/>
              <a:gd name="connsiteY8201" fmla="*/ 10368555 w 11761853"/>
              <a:gd name="connsiteX8202" fmla="*/ 10368555 w 11761853"/>
              <a:gd name="connsiteY8202" fmla="*/ 10368555 w 11761853"/>
              <a:gd name="connsiteX8203" fmla="*/ 10368555 w 11761853"/>
              <a:gd name="connsiteY8203" fmla="*/ 10368555 w 11761853"/>
              <a:gd name="connsiteX8204" fmla="*/ 10368555 w 11761853"/>
              <a:gd name="connsiteY8204" fmla="*/ 10368555 w 11761853"/>
              <a:gd name="connsiteX8205" fmla="*/ 10368555 w 11761853"/>
              <a:gd name="connsiteY8205" fmla="*/ 10368555 w 11761853"/>
              <a:gd name="connsiteX8206" fmla="*/ 10368555 w 11761853"/>
              <a:gd name="connsiteY8206" fmla="*/ 10368555 w 11761853"/>
              <a:gd name="connsiteX8207" fmla="*/ 10368555 w 11761853"/>
              <a:gd name="connsiteY8207" fmla="*/ 10368555 w 11761853"/>
              <a:gd name="connsiteX8208" fmla="*/ 10368555 w 11761853"/>
              <a:gd name="connsiteY8208" fmla="*/ 10368555 w 11761853"/>
              <a:gd name="connsiteX8209" fmla="*/ 10368555 w 11761853"/>
              <a:gd name="connsiteY8209" fmla="*/ 10368555 w 11761853"/>
              <a:gd name="connsiteX8210" fmla="*/ 10368555 w 11761853"/>
              <a:gd name="connsiteY8210" fmla="*/ 10368555 w 11761853"/>
              <a:gd name="connsiteX8211" fmla="*/ 10368555 w 11761853"/>
              <a:gd name="connsiteY8211" fmla="*/ 10368555 w 11761853"/>
              <a:gd name="connsiteX8212" fmla="*/ 10368555 w 11761853"/>
              <a:gd name="connsiteY8212" fmla="*/ 10368555 w 11761853"/>
              <a:gd name="connsiteX8213" fmla="*/ 10368555 w 11761853"/>
              <a:gd name="connsiteY8213" fmla="*/ 10368555 w 11761853"/>
              <a:gd name="connsiteX8214" fmla="*/ 10368555 w 11761853"/>
              <a:gd name="connsiteY8214" fmla="*/ 10368555 w 11761853"/>
              <a:gd name="connsiteX8215" fmla="*/ 10368555 w 11761853"/>
              <a:gd name="connsiteY8215" fmla="*/ 10368555 w 11761853"/>
              <a:gd name="connsiteX8216" fmla="*/ 10368555 w 11761853"/>
              <a:gd name="connsiteY8216" fmla="*/ 10368555 w 11761853"/>
              <a:gd name="connsiteX8217" fmla="*/ 10368555 w 11761853"/>
              <a:gd name="connsiteY8217" fmla="*/ 10368555 w 11761853"/>
              <a:gd name="connsiteX8218" fmla="*/ 10368555 w 11761853"/>
              <a:gd name="connsiteY8218" fmla="*/ 10368555 w 11761853"/>
              <a:gd name="connsiteX8219" fmla="*/ 10368555 w 11761853"/>
              <a:gd name="connsiteY8219" fmla="*/ 10368555 w 11761853"/>
              <a:gd name="connsiteX8220" fmla="*/ 10368555 w 11761853"/>
              <a:gd name="connsiteY8220" fmla="*/ 10368555 w 11761853"/>
              <a:gd name="connsiteX8221" fmla="*/ 10368555 w 11761853"/>
              <a:gd name="connsiteY8221" fmla="*/ 10368555 w 11761853"/>
              <a:gd name="connsiteX8222" fmla="*/ 10368555 w 11761853"/>
              <a:gd name="connsiteY8222" fmla="*/ 10368555 w 11761853"/>
              <a:gd name="connsiteX8223" fmla="*/ 10368555 w 11761853"/>
              <a:gd name="connsiteY8223" fmla="*/ 10368555 w 11761853"/>
              <a:gd name="connsiteX8224" fmla="*/ 10368555 w 11761853"/>
              <a:gd name="connsiteY8224" fmla="*/ 10368555 w 11761853"/>
              <a:gd name="connsiteX8225" fmla="*/ 10368555 w 11761853"/>
              <a:gd name="connsiteY8225" fmla="*/ 10368555 w 11761853"/>
              <a:gd name="connsiteX8226" fmla="*/ 10368555 w 11761853"/>
              <a:gd name="connsiteY8226" fmla="*/ 10368555 w 11761853"/>
              <a:gd name="connsiteX8227" fmla="*/ 10368555 w 11761853"/>
              <a:gd name="connsiteY8227" fmla="*/ 10368555 w 11761853"/>
              <a:gd name="connsiteX8228" fmla="*/ 10368555 w 11761853"/>
              <a:gd name="connsiteY8228" fmla="*/ 10368555 w 11761853"/>
              <a:gd name="connsiteX8229" fmla="*/ 10368555 w 11761853"/>
              <a:gd name="connsiteY8229" fmla="*/ 10368555 w 11761853"/>
              <a:gd name="connsiteX8230" fmla="*/ 10368555 w 11761853"/>
              <a:gd name="connsiteY8230" fmla="*/ 10368555 w 11761853"/>
              <a:gd name="connsiteX8231" fmla="*/ 10368555 w 11761853"/>
              <a:gd name="connsiteY8231" fmla="*/ 10368555 w 11761853"/>
              <a:gd name="connsiteX8232" fmla="*/ 10368555 w 11761853"/>
              <a:gd name="connsiteY8232" fmla="*/ 10368555 w 11761853"/>
              <a:gd name="connsiteX8233" fmla="*/ 10368555 w 11761853"/>
              <a:gd name="connsiteY8233" fmla="*/ 10368555 w 11761853"/>
              <a:gd name="connsiteX8234" fmla="*/ 10368555 w 11761853"/>
              <a:gd name="connsiteY8234" fmla="*/ 10368555 w 11761853"/>
              <a:gd name="connsiteX8235" fmla="*/ 10368555 w 11761853"/>
              <a:gd name="connsiteY8235" fmla="*/ 10368555 w 11761853"/>
              <a:gd name="connsiteX8236" fmla="*/ 10368555 w 11761853"/>
              <a:gd name="connsiteY8236" fmla="*/ 10368555 w 11761853"/>
              <a:gd name="connsiteX8237" fmla="*/ 10368555 w 11761853"/>
              <a:gd name="connsiteY8237" fmla="*/ 10368555 w 11761853"/>
              <a:gd name="connsiteX8238" fmla="*/ 10368555 w 11761853"/>
              <a:gd name="connsiteY8238" fmla="*/ 10368555 w 11761853"/>
              <a:gd name="connsiteX8239" fmla="*/ 10368555 w 11761853"/>
              <a:gd name="connsiteY8239" fmla="*/ 10368555 w 11761853"/>
              <a:gd name="connsiteX8240" fmla="*/ 10368555 w 11761853"/>
              <a:gd name="connsiteY8240" fmla="*/ 10368555 w 11761853"/>
              <a:gd name="connsiteX8241" fmla="*/ 10368555 w 11761853"/>
              <a:gd name="connsiteY8241" fmla="*/ 10368555 w 11761853"/>
              <a:gd name="connsiteX8242" fmla="*/ 10368555 w 11761853"/>
              <a:gd name="connsiteY8242" fmla="*/ 10368555 w 11761853"/>
              <a:gd name="connsiteX8243" fmla="*/ 10368555 w 11761853"/>
              <a:gd name="connsiteY8243" fmla="*/ 10368555 w 11761853"/>
              <a:gd name="connsiteX8244" fmla="*/ 10368555 w 11761853"/>
              <a:gd name="connsiteY8244" fmla="*/ 10368555 w 11761853"/>
              <a:gd name="connsiteX8245" fmla="*/ 10368555 w 11761853"/>
              <a:gd name="connsiteY8245" fmla="*/ 10368555 w 11761853"/>
              <a:gd name="connsiteX8246" fmla="*/ 10368555 w 11761853"/>
              <a:gd name="connsiteY8246" fmla="*/ 10368555 w 11761853"/>
              <a:gd name="connsiteX8247" fmla="*/ 10368555 w 11761853"/>
              <a:gd name="connsiteY8247" fmla="*/ 10368555 w 11761853"/>
              <a:gd name="connsiteX8248" fmla="*/ 10368555 w 11761853"/>
              <a:gd name="connsiteY8248" fmla="*/ 10368555 w 11761853"/>
              <a:gd name="connsiteX8249" fmla="*/ 10368555 w 11761853"/>
              <a:gd name="connsiteY8249" fmla="*/ 10368555 w 11761853"/>
              <a:gd name="connsiteX8250" fmla="*/ 10368555 w 11761853"/>
              <a:gd name="connsiteY8250" fmla="*/ 10368555 w 11761853"/>
              <a:gd name="connsiteX8251" fmla="*/ 10368555 w 11761853"/>
              <a:gd name="connsiteY8251" fmla="*/ 10368555 w 11761853"/>
              <a:gd name="connsiteX8252" fmla="*/ 10368555 w 11761853"/>
              <a:gd name="connsiteY8252" fmla="*/ 10368555 w 11761853"/>
              <a:gd name="connsiteX8253" fmla="*/ 10368555 w 11761853"/>
              <a:gd name="connsiteY8253" fmla="*/ 10368555 w 11761853"/>
              <a:gd name="connsiteX8254" fmla="*/ 10368555 w 11761853"/>
              <a:gd name="connsiteY8254" fmla="*/ 10368555 w 11761853"/>
              <a:gd name="connsiteX8255" fmla="*/ 10368555 w 11761853"/>
              <a:gd name="connsiteY8255" fmla="*/ 10368555 w 11761853"/>
              <a:gd name="connsiteX8256" fmla="*/ 10368555 w 11761853"/>
              <a:gd name="connsiteY8256" fmla="*/ 10368555 w 11761853"/>
              <a:gd name="connsiteX8257" fmla="*/ 10368555 w 11761853"/>
              <a:gd name="connsiteY8257" fmla="*/ 10368555 w 11761853"/>
              <a:gd name="connsiteX8258" fmla="*/ 10368555 w 11761853"/>
              <a:gd name="connsiteY8258" fmla="*/ 10368555 w 11761853"/>
              <a:gd name="connsiteX8259" fmla="*/ 10368555 w 11761853"/>
              <a:gd name="connsiteY8259" fmla="*/ 10368555 w 11761853"/>
              <a:gd name="connsiteX8260" fmla="*/ 10368555 w 11761853"/>
              <a:gd name="connsiteY8260" fmla="*/ 10368555 w 11761853"/>
              <a:gd name="connsiteX8261" fmla="*/ 10368555 w 11761853"/>
              <a:gd name="connsiteY8261" fmla="*/ 10368555 w 11761853"/>
              <a:gd name="connsiteX8262" fmla="*/ 10368555 w 11761853"/>
              <a:gd name="connsiteY8262" fmla="*/ 10368555 w 11761853"/>
              <a:gd name="connsiteX8263" fmla="*/ 10368555 w 11761853"/>
              <a:gd name="connsiteY8263" fmla="*/ 10368555 w 11761853"/>
              <a:gd name="connsiteX8264" fmla="*/ 10368555 w 11761853"/>
              <a:gd name="connsiteY8264" fmla="*/ 10368555 w 11761853"/>
              <a:gd name="connsiteX8265" fmla="*/ 10368555 w 11761853"/>
              <a:gd name="connsiteY8265" fmla="*/ 10368555 w 11761853"/>
              <a:gd name="connsiteX8266" fmla="*/ 10368555 w 11761853"/>
              <a:gd name="connsiteY8266" fmla="*/ 10368555 w 11761853"/>
              <a:gd name="connsiteX8267" fmla="*/ 10368555 w 11761853"/>
              <a:gd name="connsiteY8267" fmla="*/ 10368555 w 11761853"/>
              <a:gd name="connsiteX8268" fmla="*/ 10368555 w 11761853"/>
              <a:gd name="connsiteY8268" fmla="*/ 10368555 w 11761853"/>
              <a:gd name="connsiteX8269" fmla="*/ 10368555 w 11761853"/>
              <a:gd name="connsiteY8269" fmla="*/ 10368555 w 11761853"/>
              <a:gd name="connsiteX8270" fmla="*/ 10368555 w 11761853"/>
              <a:gd name="connsiteY8270" fmla="*/ 10368555 w 11761853"/>
              <a:gd name="connsiteX8271" fmla="*/ 10368555 w 11761853"/>
              <a:gd name="connsiteY8271" fmla="*/ 10368555 w 11761853"/>
              <a:gd name="connsiteX8272" fmla="*/ 10368555 w 11761853"/>
              <a:gd name="connsiteY8272" fmla="*/ 10368555 w 11761853"/>
              <a:gd name="connsiteX8273" fmla="*/ 10368555 w 11761853"/>
              <a:gd name="connsiteY8273" fmla="*/ 10368555 w 11761853"/>
              <a:gd name="connsiteX8274" fmla="*/ 10368555 w 11761853"/>
              <a:gd name="connsiteY8274" fmla="*/ 10368555 w 11761853"/>
              <a:gd name="connsiteX8275" fmla="*/ 10368555 w 11761853"/>
              <a:gd name="connsiteY8275" fmla="*/ 10368555 w 11761853"/>
              <a:gd name="connsiteX8276" fmla="*/ 10368555 w 11761853"/>
              <a:gd name="connsiteY8276" fmla="*/ 10368555 w 11761853"/>
              <a:gd name="connsiteX8277" fmla="*/ 10368555 w 11761853"/>
              <a:gd name="connsiteY8277" fmla="*/ 10368555 w 11761853"/>
              <a:gd name="connsiteX8278" fmla="*/ 10368555 w 11761853"/>
              <a:gd name="connsiteY8278" fmla="*/ 10368555 w 11761853"/>
              <a:gd name="connsiteX8279" fmla="*/ 10368555 w 11761853"/>
              <a:gd name="connsiteY8279" fmla="*/ 10368555 w 11761853"/>
              <a:gd name="connsiteX8280" fmla="*/ 10368555 w 11761853"/>
              <a:gd name="connsiteY8280" fmla="*/ 10368555 w 11761853"/>
              <a:gd name="connsiteX8281" fmla="*/ 10368555 w 11761853"/>
              <a:gd name="connsiteY8281" fmla="*/ 10368555 w 11761853"/>
              <a:gd name="connsiteX8282" fmla="*/ 10368555 w 11761853"/>
              <a:gd name="connsiteY8282" fmla="*/ 10368555 w 11761853"/>
              <a:gd name="connsiteX8283" fmla="*/ 10368555 w 11761853"/>
              <a:gd name="connsiteY8283" fmla="*/ 10368555 w 11761853"/>
              <a:gd name="connsiteX8284" fmla="*/ 10368555 w 11761853"/>
              <a:gd name="connsiteY8284" fmla="*/ 10368555 w 11761853"/>
              <a:gd name="connsiteX8285" fmla="*/ 10368555 w 11761853"/>
              <a:gd name="connsiteY8285" fmla="*/ 10368555 w 11761853"/>
              <a:gd name="connsiteX8286" fmla="*/ 10368555 w 11761853"/>
              <a:gd name="connsiteY8286" fmla="*/ 10368555 w 11761853"/>
              <a:gd name="connsiteX8287" fmla="*/ 10368555 w 11761853"/>
              <a:gd name="connsiteY8287" fmla="*/ 10368555 w 11761853"/>
              <a:gd name="connsiteX8288" fmla="*/ 10368555 w 11761853"/>
              <a:gd name="connsiteY8288" fmla="*/ 10368555 w 11761853"/>
              <a:gd name="connsiteX8289" fmla="*/ 10368555 w 11761853"/>
              <a:gd name="connsiteY8289" fmla="*/ 10368555 w 11761853"/>
              <a:gd name="connsiteX8290" fmla="*/ 10368555 w 11761853"/>
              <a:gd name="connsiteY8290" fmla="*/ 10368555 w 11761853"/>
              <a:gd name="connsiteX8291" fmla="*/ 10368555 w 11761853"/>
              <a:gd name="connsiteY8291" fmla="*/ 10368555 w 11761853"/>
              <a:gd name="connsiteX8292" fmla="*/ 10368555 w 11761853"/>
              <a:gd name="connsiteY8292" fmla="*/ 10368555 w 11761853"/>
              <a:gd name="connsiteX8293" fmla="*/ 10368555 w 11761853"/>
              <a:gd name="connsiteY8293" fmla="*/ 10368555 w 11761853"/>
              <a:gd name="connsiteX8294" fmla="*/ 10368555 w 11761853"/>
              <a:gd name="connsiteY8294" fmla="*/ 10368555 w 11761853"/>
              <a:gd name="connsiteX8295" fmla="*/ 10368555 w 11761853"/>
              <a:gd name="connsiteY8295" fmla="*/ 10368555 w 11761853"/>
              <a:gd name="connsiteX8296" fmla="*/ 10368555 w 11761853"/>
              <a:gd name="connsiteY8296" fmla="*/ 10368555 w 11761853"/>
              <a:gd name="connsiteX8297" fmla="*/ 10368555 w 11761853"/>
              <a:gd name="connsiteY8297" fmla="*/ 10368555 w 11761853"/>
              <a:gd name="connsiteX8298" fmla="*/ 10368555 w 11761853"/>
              <a:gd name="connsiteY8298" fmla="*/ 10368555 w 11761853"/>
              <a:gd name="connsiteX8299" fmla="*/ 10368555 w 11761853"/>
              <a:gd name="connsiteY8299" fmla="*/ 10368555 w 11761853"/>
              <a:gd name="connsiteX8300" fmla="*/ 10368555 w 11761853"/>
              <a:gd name="connsiteY8300" fmla="*/ 10368555 w 11761853"/>
              <a:gd name="connsiteX8301" fmla="*/ 10368555 w 11761853"/>
              <a:gd name="connsiteY8301" fmla="*/ 10368555 w 11761853"/>
              <a:gd name="connsiteX8302" fmla="*/ 10368555 w 11761853"/>
              <a:gd name="connsiteY8302" fmla="*/ 10368555 w 11761853"/>
              <a:gd name="connsiteX8303" fmla="*/ 10368555 w 11761853"/>
              <a:gd name="connsiteY8303" fmla="*/ 10368555 w 11761853"/>
              <a:gd name="connsiteX8304" fmla="*/ 10368555 w 11761853"/>
              <a:gd name="connsiteY8304" fmla="*/ 10368555 w 11761853"/>
              <a:gd name="connsiteX8305" fmla="*/ 10368555 w 11761853"/>
              <a:gd name="connsiteY8305" fmla="*/ 10368555 w 11761853"/>
              <a:gd name="connsiteX8306" fmla="*/ 10368555 w 11761853"/>
              <a:gd name="connsiteY8306" fmla="*/ 10368555 w 11761853"/>
              <a:gd name="connsiteX8307" fmla="*/ 10368555 w 11761853"/>
              <a:gd name="connsiteY8307" fmla="*/ 10368555 w 11761853"/>
              <a:gd name="connsiteX8308" fmla="*/ 10368555 w 11761853"/>
              <a:gd name="connsiteY8308" fmla="*/ 10368555 w 11761853"/>
              <a:gd name="connsiteX8309" fmla="*/ 10368555 w 11761853"/>
              <a:gd name="connsiteY8309" fmla="*/ 10368555 w 11761853"/>
              <a:gd name="connsiteX8310" fmla="*/ 10368555 w 11761853"/>
              <a:gd name="connsiteY8310" fmla="*/ 10368555 w 11761853"/>
              <a:gd name="connsiteX8311" fmla="*/ 10368555 w 11761853"/>
              <a:gd name="connsiteY8311" fmla="*/ 10368555 w 11761853"/>
              <a:gd name="connsiteX8312" fmla="*/ 10368555 w 11761853"/>
              <a:gd name="connsiteY8312" fmla="*/ 10368555 w 11761853"/>
              <a:gd name="connsiteX8313" fmla="*/ 10368555 w 11761853"/>
              <a:gd name="connsiteY8313" fmla="*/ 10368555 w 11761853"/>
              <a:gd name="connsiteX8314" fmla="*/ 10368555 w 11761853"/>
              <a:gd name="connsiteY8314" fmla="*/ 10368555 w 11761853"/>
              <a:gd name="connsiteX8315" fmla="*/ 10368555 w 11761853"/>
              <a:gd name="connsiteY8315" fmla="*/ 10368555 w 11761853"/>
              <a:gd name="connsiteX8316" fmla="*/ 10368555 w 11761853"/>
              <a:gd name="connsiteY8316" fmla="*/ 10368555 w 11761853"/>
              <a:gd name="connsiteX8317" fmla="*/ 10368555 w 11761853"/>
              <a:gd name="connsiteY8317" fmla="*/ 10368555 w 11761853"/>
              <a:gd name="connsiteX8318" fmla="*/ 10368555 w 11761853"/>
              <a:gd name="connsiteY8318" fmla="*/ 10368555 w 11761853"/>
              <a:gd name="connsiteX8319" fmla="*/ 10368555 w 11761853"/>
              <a:gd name="connsiteY8319" fmla="*/ 10368555 w 11761853"/>
              <a:gd name="connsiteX8320" fmla="*/ 10368555 w 11761853"/>
              <a:gd name="connsiteY8320" fmla="*/ 10368555 w 11761853"/>
              <a:gd name="connsiteX8321" fmla="*/ 10368555 w 11761853"/>
              <a:gd name="connsiteY8321" fmla="*/ 10368555 w 11761853"/>
              <a:gd name="connsiteX8322" fmla="*/ 10368555 w 11761853"/>
              <a:gd name="connsiteY8322" fmla="*/ 10368555 w 11761853"/>
              <a:gd name="connsiteX8323" fmla="*/ 10368555 w 11761853"/>
              <a:gd name="connsiteY8323" fmla="*/ 10368555 w 11761853"/>
              <a:gd name="connsiteX8324" fmla="*/ 10368555 w 11761853"/>
              <a:gd name="connsiteY8324" fmla="*/ 10368555 w 11761853"/>
              <a:gd name="connsiteX8325" fmla="*/ 10368555 w 11761853"/>
              <a:gd name="connsiteY8325" fmla="*/ 10368555 w 11761853"/>
              <a:gd name="connsiteX8326" fmla="*/ 10368555 w 11761853"/>
              <a:gd name="connsiteY8326" fmla="*/ 10368555 w 11761853"/>
              <a:gd name="connsiteX8327" fmla="*/ 10368555 w 11761853"/>
              <a:gd name="connsiteY8327" fmla="*/ 10368555 w 11761853"/>
              <a:gd name="connsiteX8328" fmla="*/ 10368555 w 11761853"/>
              <a:gd name="connsiteY8328" fmla="*/ 10368555 w 11761853"/>
              <a:gd name="connsiteX8329" fmla="*/ 10368555 w 11761853"/>
              <a:gd name="connsiteY8329" fmla="*/ 10368555 w 11761853"/>
              <a:gd name="connsiteX8330" fmla="*/ 10368555 w 11761853"/>
              <a:gd name="connsiteY8330" fmla="*/ 10368555 w 11761853"/>
              <a:gd name="connsiteX8331" fmla="*/ 10368555 w 11761853"/>
              <a:gd name="connsiteY8331" fmla="*/ 10368555 w 11761853"/>
              <a:gd name="connsiteX8332" fmla="*/ 10368555 w 11761853"/>
              <a:gd name="connsiteY8332" fmla="*/ 10368555 w 11761853"/>
              <a:gd name="connsiteX8333" fmla="*/ 10368555 w 11761853"/>
              <a:gd name="connsiteY8333" fmla="*/ 10368555 w 11761853"/>
              <a:gd name="connsiteX8334" fmla="*/ 10368555 w 11761853"/>
              <a:gd name="connsiteY8334" fmla="*/ 10368555 w 11761853"/>
              <a:gd name="connsiteX8335" fmla="*/ 10368555 w 11761853"/>
              <a:gd name="connsiteY8335" fmla="*/ 10368555 w 11761853"/>
              <a:gd name="connsiteX8336" fmla="*/ 10368555 w 11761853"/>
              <a:gd name="connsiteY8336" fmla="*/ 10368555 w 11761853"/>
              <a:gd name="connsiteX8337" fmla="*/ 10368555 w 11761853"/>
              <a:gd name="connsiteY8337" fmla="*/ 10368555 w 11761853"/>
              <a:gd name="connsiteX8338" fmla="*/ 10368555 w 11761853"/>
              <a:gd name="connsiteY8338" fmla="*/ 10368555 w 11761853"/>
              <a:gd name="connsiteX8339" fmla="*/ 10368555 w 11761853"/>
              <a:gd name="connsiteY8339" fmla="*/ 10368555 w 11761853"/>
              <a:gd name="connsiteX8340" fmla="*/ 10368555 w 11761853"/>
              <a:gd name="connsiteY8340" fmla="*/ 10368555 w 11761853"/>
              <a:gd name="connsiteX8341" fmla="*/ 10368555 w 11761853"/>
              <a:gd name="connsiteY8341" fmla="*/ 10368555 w 11761853"/>
              <a:gd name="connsiteX8342" fmla="*/ 10368555 w 11761853"/>
              <a:gd name="connsiteY8342" fmla="*/ 10368555 w 11761853"/>
              <a:gd name="connsiteX8343" fmla="*/ 10368555 w 11761853"/>
              <a:gd name="connsiteY8343" fmla="*/ 10368555 w 11761853"/>
              <a:gd name="connsiteX8344" fmla="*/ 10368555 w 11761853"/>
              <a:gd name="connsiteY8344" fmla="*/ 10368555 w 11761853"/>
              <a:gd name="connsiteX8345" fmla="*/ 10368555 w 11761853"/>
              <a:gd name="connsiteY8345" fmla="*/ 10368555 w 11761853"/>
              <a:gd name="connsiteX8346" fmla="*/ 10368555 w 11761853"/>
              <a:gd name="connsiteY8346" fmla="*/ 10368555 w 11761853"/>
              <a:gd name="connsiteX8347" fmla="*/ 10368555 w 11761853"/>
              <a:gd name="connsiteY8347" fmla="*/ 10368555 w 11761853"/>
              <a:gd name="connsiteX8348" fmla="*/ 10368555 w 11761853"/>
              <a:gd name="connsiteY8348" fmla="*/ 10368555 w 11761853"/>
              <a:gd name="connsiteX8349" fmla="*/ 10368555 w 11761853"/>
              <a:gd name="connsiteY8349" fmla="*/ 10368555 w 11761853"/>
              <a:gd name="connsiteX8350" fmla="*/ 10368555 w 11761853"/>
              <a:gd name="connsiteY8350" fmla="*/ 10368555 w 11761853"/>
              <a:gd name="connsiteX8351" fmla="*/ 10368555 w 11761853"/>
              <a:gd name="connsiteY8351" fmla="*/ 10368555 w 11761853"/>
              <a:gd name="connsiteX8352" fmla="*/ 10368555 w 11761853"/>
              <a:gd name="connsiteY8352" fmla="*/ 10368555 w 11761853"/>
              <a:gd name="connsiteX8353" fmla="*/ 10368555 w 11761853"/>
              <a:gd name="connsiteY8353" fmla="*/ 10368555 w 11761853"/>
              <a:gd name="connsiteX8354" fmla="*/ 10368555 w 11761853"/>
              <a:gd name="connsiteY8354" fmla="*/ 10368555 w 11761853"/>
              <a:gd name="connsiteX8355" fmla="*/ 10368555 w 11761853"/>
              <a:gd name="connsiteY8355" fmla="*/ 10368555 w 11761853"/>
              <a:gd name="connsiteX8356" fmla="*/ 10368555 w 11761853"/>
              <a:gd name="connsiteY8356" fmla="*/ 10368555 w 11761853"/>
              <a:gd name="connsiteX8357" fmla="*/ 10368555 w 11761853"/>
              <a:gd name="connsiteY8357" fmla="*/ 10368555 w 11761853"/>
              <a:gd name="connsiteX8358" fmla="*/ 10368555 w 11761853"/>
              <a:gd name="connsiteY8358" fmla="*/ 10368555 w 11761853"/>
              <a:gd name="connsiteX8359" fmla="*/ 10368555 w 11761853"/>
              <a:gd name="connsiteY8359" fmla="*/ 10368555 w 11761853"/>
              <a:gd name="connsiteX8360" fmla="*/ 10368555 w 11761853"/>
              <a:gd name="connsiteY8360" fmla="*/ 10368555 w 11761853"/>
              <a:gd name="connsiteX8361" fmla="*/ 10368555 w 11761853"/>
              <a:gd name="connsiteY8361" fmla="*/ 10368555 w 11761853"/>
              <a:gd name="connsiteX8362" fmla="*/ 10368555 w 11761853"/>
              <a:gd name="connsiteY8362" fmla="*/ 10368555 w 11761853"/>
              <a:gd name="connsiteX8363" fmla="*/ 10368555 w 11761853"/>
              <a:gd name="connsiteY8363" fmla="*/ 10368555 w 11761853"/>
              <a:gd name="connsiteX8364" fmla="*/ 10368555 w 11761853"/>
              <a:gd name="connsiteY8364" fmla="*/ 10368555 w 11761853"/>
              <a:gd name="connsiteX8365" fmla="*/ 10368555 w 11761853"/>
              <a:gd name="connsiteY8365" fmla="*/ 10368555 w 11761853"/>
              <a:gd name="connsiteX8366" fmla="*/ 10368555 w 11761853"/>
              <a:gd name="connsiteY8366" fmla="*/ 10368555 w 11761853"/>
              <a:gd name="connsiteX8367" fmla="*/ 10368555 w 11761853"/>
              <a:gd name="connsiteY8367" fmla="*/ 10368555 w 11761853"/>
              <a:gd name="connsiteX8368" fmla="*/ 10368555 w 11761853"/>
              <a:gd name="connsiteY8368" fmla="*/ 10368555 w 11761853"/>
              <a:gd name="connsiteX8369" fmla="*/ 10368555 w 11761853"/>
              <a:gd name="connsiteY8369" fmla="*/ 10368555 w 11761853"/>
              <a:gd name="connsiteX8370" fmla="*/ 10368555 w 11761853"/>
              <a:gd name="connsiteY8370" fmla="*/ 10368555 w 11761853"/>
              <a:gd name="connsiteX8371" fmla="*/ 10368555 w 11761853"/>
              <a:gd name="connsiteY8371" fmla="*/ 10368555 w 11761853"/>
              <a:gd name="connsiteX8372" fmla="*/ 10368555 w 11761853"/>
              <a:gd name="connsiteY8372" fmla="*/ 10368555 w 11761853"/>
              <a:gd name="connsiteX8373" fmla="*/ 10368555 w 11761853"/>
              <a:gd name="connsiteY8373" fmla="*/ 10368555 w 11761853"/>
              <a:gd name="connsiteX8374" fmla="*/ 10368555 w 11761853"/>
              <a:gd name="connsiteY8374" fmla="*/ 10368555 w 11761853"/>
              <a:gd name="connsiteX8375" fmla="*/ 10368555 w 11761853"/>
              <a:gd name="connsiteY8375" fmla="*/ 10368555 w 11761853"/>
              <a:gd name="connsiteX8376" fmla="*/ 10368555 w 11761853"/>
              <a:gd name="connsiteY8376" fmla="*/ 10368555 w 11761853"/>
              <a:gd name="connsiteX8377" fmla="*/ 10368555 w 11761853"/>
              <a:gd name="connsiteY8377" fmla="*/ 10368555 w 11761853"/>
              <a:gd name="connsiteX8378" fmla="*/ 10368555 w 11761853"/>
              <a:gd name="connsiteY8378" fmla="*/ 10368555 w 11761853"/>
              <a:gd name="connsiteX8379" fmla="*/ 10368555 w 11761853"/>
              <a:gd name="connsiteY8379" fmla="*/ 10368555 w 11761853"/>
              <a:gd name="connsiteX8380" fmla="*/ 10368555 w 11761853"/>
              <a:gd name="connsiteY8380" fmla="*/ 10368555 w 11761853"/>
              <a:gd name="connsiteX8381" fmla="*/ 10368555 w 11761853"/>
              <a:gd name="connsiteY8381" fmla="*/ 10368555 w 11761853"/>
              <a:gd name="connsiteX8382" fmla="*/ 10368555 w 11761853"/>
              <a:gd name="connsiteY8382" fmla="*/ 10368555 w 11761853"/>
              <a:gd name="connsiteX8383" fmla="*/ 10368555 w 11761853"/>
              <a:gd name="connsiteY8383" fmla="*/ 10368555 w 11761853"/>
              <a:gd name="connsiteX8384" fmla="*/ 10368555 w 11761853"/>
              <a:gd name="connsiteY8384" fmla="*/ 10368555 w 11761853"/>
              <a:gd name="connsiteX8385" fmla="*/ 10368555 w 11761853"/>
              <a:gd name="connsiteY8385" fmla="*/ 10368555 w 11761853"/>
              <a:gd name="connsiteX8386" fmla="*/ 10368555 w 11761853"/>
              <a:gd name="connsiteY8386" fmla="*/ 10368555 w 11761853"/>
              <a:gd name="connsiteX8387" fmla="*/ 10368555 w 11761853"/>
              <a:gd name="connsiteY8387" fmla="*/ 10368555 w 11761853"/>
              <a:gd name="connsiteX8388" fmla="*/ 10368555 w 11761853"/>
              <a:gd name="connsiteY8388" fmla="*/ 10368555 w 11761853"/>
              <a:gd name="connsiteX8389" fmla="*/ 10368555 w 11761853"/>
              <a:gd name="connsiteY8389" fmla="*/ 10368555 w 11761853"/>
              <a:gd name="connsiteX8390" fmla="*/ 10368555 w 11761853"/>
              <a:gd name="connsiteY8390" fmla="*/ 10368555 w 11761853"/>
              <a:gd name="connsiteX8391" fmla="*/ 10368555 w 11761853"/>
              <a:gd name="connsiteY8391" fmla="*/ 10368555 w 11761853"/>
              <a:gd name="connsiteX8392" fmla="*/ 10368555 w 11761853"/>
              <a:gd name="connsiteY8392" fmla="*/ 10368555 w 11761853"/>
              <a:gd name="connsiteX8393" fmla="*/ 10368555 w 11761853"/>
              <a:gd name="connsiteY8393" fmla="*/ 10368555 w 11761853"/>
              <a:gd name="connsiteX8394" fmla="*/ 10368555 w 11761853"/>
              <a:gd name="connsiteY8394" fmla="*/ 10368555 w 11761853"/>
              <a:gd name="connsiteX8395" fmla="*/ 10368555 w 11761853"/>
              <a:gd name="connsiteY8395" fmla="*/ 10368555 w 11761853"/>
              <a:gd name="connsiteX8396" fmla="*/ 10368555 w 11761853"/>
              <a:gd name="connsiteY8396" fmla="*/ 10368555 w 11761853"/>
              <a:gd name="connsiteX8397" fmla="*/ 10368555 w 11761853"/>
              <a:gd name="connsiteY8397" fmla="*/ 10368555 w 11761853"/>
              <a:gd name="connsiteX8398" fmla="*/ 10368555 w 11761853"/>
              <a:gd name="connsiteY8398" fmla="*/ 10368555 w 11761853"/>
              <a:gd name="connsiteX8399" fmla="*/ 10368555 w 11761853"/>
              <a:gd name="connsiteY8399" fmla="*/ 10368555 w 11761853"/>
              <a:gd name="connsiteX8400" fmla="*/ 10368555 w 11761853"/>
              <a:gd name="connsiteY8400" fmla="*/ 10368555 w 11761853"/>
              <a:gd name="connsiteX8401" fmla="*/ 10368555 w 11761853"/>
              <a:gd name="connsiteY8401" fmla="*/ 10368555 w 11761853"/>
              <a:gd name="connsiteX8402" fmla="*/ 10368555 w 11761853"/>
              <a:gd name="connsiteY8402" fmla="*/ 10368555 w 11761853"/>
              <a:gd name="connsiteX8403" fmla="*/ 10368555 w 11761853"/>
              <a:gd name="connsiteY8403" fmla="*/ 10368555 w 11761853"/>
              <a:gd name="connsiteX8404" fmla="*/ 10368555 w 11761853"/>
              <a:gd name="connsiteY8404" fmla="*/ 10368555 w 11761853"/>
              <a:gd name="connsiteX8405" fmla="*/ 10368555 w 11761853"/>
              <a:gd name="connsiteY8405" fmla="*/ 10368555 w 11761853"/>
              <a:gd name="connsiteX8406" fmla="*/ 10368555 w 11761853"/>
              <a:gd name="connsiteY8406" fmla="*/ 10368555 w 11761853"/>
              <a:gd name="connsiteX8407" fmla="*/ 10368555 w 11761853"/>
              <a:gd name="connsiteY8407" fmla="*/ 10368555 w 11761853"/>
              <a:gd name="connsiteX8408" fmla="*/ 10368555 w 11761853"/>
              <a:gd name="connsiteY8408" fmla="*/ 10368555 w 11761853"/>
              <a:gd name="connsiteX8409" fmla="*/ 10368555 w 11761853"/>
              <a:gd name="connsiteY8409" fmla="*/ 10368555 w 11761853"/>
              <a:gd name="connsiteX8410" fmla="*/ 10368555 w 11761853"/>
              <a:gd name="connsiteY8410" fmla="*/ 10368555 w 11761853"/>
              <a:gd name="connsiteX8411" fmla="*/ 10368555 w 11761853"/>
              <a:gd name="connsiteY8411" fmla="*/ 10368555 w 11761853"/>
              <a:gd name="connsiteX8412" fmla="*/ 10368555 w 11761853"/>
              <a:gd name="connsiteY8412" fmla="*/ 10368555 w 11761853"/>
              <a:gd name="connsiteX8413" fmla="*/ 10368555 w 11761853"/>
              <a:gd name="connsiteY8413" fmla="*/ 10368555 w 11761853"/>
              <a:gd name="connsiteX8414" fmla="*/ 10368555 w 11761853"/>
              <a:gd name="connsiteY8414" fmla="*/ 10368555 w 11761853"/>
              <a:gd name="connsiteX8415" fmla="*/ 10368555 w 11761853"/>
              <a:gd name="connsiteY8415" fmla="*/ 10368555 w 11761853"/>
              <a:gd name="connsiteX8416" fmla="*/ 10368555 w 11761853"/>
              <a:gd name="connsiteY8416" fmla="*/ 10368555 w 11761853"/>
              <a:gd name="connsiteX8417" fmla="*/ 10368555 w 11761853"/>
              <a:gd name="connsiteY8417" fmla="*/ 10368555 w 11761853"/>
              <a:gd name="connsiteX8418" fmla="*/ 10368555 w 11761853"/>
              <a:gd name="connsiteY8418" fmla="*/ 10368555 w 11761853"/>
              <a:gd name="connsiteX8419" fmla="*/ 10368555 w 11761853"/>
              <a:gd name="connsiteY8419" fmla="*/ 10368555 w 11761853"/>
              <a:gd name="connsiteX8420" fmla="*/ 10368555 w 11761853"/>
              <a:gd name="connsiteY8420" fmla="*/ 10368555 w 11761853"/>
              <a:gd name="connsiteX8421" fmla="*/ 10368555 w 11761853"/>
              <a:gd name="connsiteY8421" fmla="*/ 10368555 w 11761853"/>
              <a:gd name="connsiteX8422" fmla="*/ 10368555 w 11761853"/>
              <a:gd name="connsiteY8422" fmla="*/ 10368555 w 11761853"/>
              <a:gd name="connsiteX8423" fmla="*/ 10368555 w 11761853"/>
              <a:gd name="connsiteY8423" fmla="*/ 10368555 w 11761853"/>
              <a:gd name="connsiteX8424" fmla="*/ 10368555 w 11761853"/>
              <a:gd name="connsiteY8424" fmla="*/ 10368555 w 11761853"/>
              <a:gd name="connsiteX8425" fmla="*/ 10368555 w 11761853"/>
              <a:gd name="connsiteY8425" fmla="*/ 10368555 w 11761853"/>
              <a:gd name="connsiteX8426" fmla="*/ 10368555 w 11761853"/>
              <a:gd name="connsiteY8426" fmla="*/ 10368555 w 11761853"/>
              <a:gd name="connsiteX8427" fmla="*/ 10368555 w 11761853"/>
              <a:gd name="connsiteY8427" fmla="*/ 10368555 w 11761853"/>
              <a:gd name="connsiteX8428" fmla="*/ 10368555 w 11761853"/>
              <a:gd name="connsiteY8428" fmla="*/ 10368555 w 11761853"/>
              <a:gd name="connsiteX8429" fmla="*/ 10368555 w 11761853"/>
              <a:gd name="connsiteY8429" fmla="*/ 10368555 w 11761853"/>
              <a:gd name="connsiteX8430" fmla="*/ 10368555 w 11761853"/>
              <a:gd name="connsiteY8430" fmla="*/ 10368555 w 11761853"/>
              <a:gd name="connsiteX8431" fmla="*/ 10368555 w 11761853"/>
              <a:gd name="connsiteY8431" fmla="*/ 10368555 w 11761853"/>
              <a:gd name="connsiteX8432" fmla="*/ 10368555 w 11761853"/>
              <a:gd name="connsiteY8432" fmla="*/ 10368555 w 11761853"/>
              <a:gd name="connsiteX8433" fmla="*/ 10368555 w 11761853"/>
              <a:gd name="connsiteY8433" fmla="*/ 10368555 w 11761853"/>
              <a:gd name="connsiteX8434" fmla="*/ 10368555 w 11761853"/>
              <a:gd name="connsiteY8434" fmla="*/ 10368555 w 11761853"/>
              <a:gd name="connsiteX8435" fmla="*/ 10368555 w 11761853"/>
              <a:gd name="connsiteY8435" fmla="*/ 10368555 w 11761853"/>
              <a:gd name="connsiteX8436" fmla="*/ 10368555 w 11761853"/>
              <a:gd name="connsiteY8436" fmla="*/ 10368555 w 11761853"/>
              <a:gd name="connsiteX8437" fmla="*/ 10368555 w 11761853"/>
              <a:gd name="connsiteY8437" fmla="*/ 10368555 w 11761853"/>
              <a:gd name="connsiteX8438" fmla="*/ 10368555 w 11761853"/>
              <a:gd name="connsiteY8438" fmla="*/ 10368555 w 11761853"/>
              <a:gd name="connsiteX8439" fmla="*/ 10368555 w 11761853"/>
              <a:gd name="connsiteY8439" fmla="*/ 10368555 w 11761853"/>
              <a:gd name="connsiteX8440" fmla="*/ 10368555 w 11761853"/>
              <a:gd name="connsiteY8440" fmla="*/ 10368555 w 11761853"/>
              <a:gd name="connsiteX8441" fmla="*/ 10368555 w 11761853"/>
              <a:gd name="connsiteY8441" fmla="*/ 10368555 w 11761853"/>
              <a:gd name="connsiteX8442" fmla="*/ 10368555 w 11761853"/>
              <a:gd name="connsiteY8442" fmla="*/ 10368555 w 11761853"/>
              <a:gd name="connsiteX8443" fmla="*/ 10368555 w 11761853"/>
              <a:gd name="connsiteY8443" fmla="*/ 10368555 w 11761853"/>
              <a:gd name="connsiteX8444" fmla="*/ 10368555 w 11761853"/>
              <a:gd name="connsiteY8444" fmla="*/ 10368555 w 11761853"/>
              <a:gd name="connsiteX8445" fmla="*/ 10368555 w 11761853"/>
              <a:gd name="connsiteY8445" fmla="*/ 10368555 w 11761853"/>
              <a:gd name="connsiteX8446" fmla="*/ 10368555 w 11761853"/>
              <a:gd name="connsiteY8446" fmla="*/ 10368555 w 11761853"/>
              <a:gd name="connsiteX8447" fmla="*/ 10368555 w 11761853"/>
              <a:gd name="connsiteY8447" fmla="*/ 10368555 w 11761853"/>
              <a:gd name="connsiteX8448" fmla="*/ 10368555 w 11761853"/>
              <a:gd name="connsiteY8448" fmla="*/ 10368555 w 11761853"/>
              <a:gd name="connsiteX8449" fmla="*/ 10368555 w 11761853"/>
              <a:gd name="connsiteY8449" fmla="*/ 10368555 w 11761853"/>
              <a:gd name="connsiteX8450" fmla="*/ 10368555 w 11761853"/>
              <a:gd name="connsiteY8450" fmla="*/ 10368555 w 11761853"/>
              <a:gd name="connsiteX8451" fmla="*/ 10368555 w 11761853"/>
              <a:gd name="connsiteY8451" fmla="*/ 10368555 w 11761853"/>
              <a:gd name="connsiteX8452" fmla="*/ 10368555 w 11761853"/>
              <a:gd name="connsiteY8452" fmla="*/ 10368555 w 11761853"/>
              <a:gd name="connsiteX8453" fmla="*/ 10368555 w 11761853"/>
              <a:gd name="connsiteY8453" fmla="*/ 10368555 w 11761853"/>
              <a:gd name="connsiteX8454" fmla="*/ 10368555 w 11761853"/>
              <a:gd name="connsiteY8454" fmla="*/ 10368555 w 11761853"/>
              <a:gd name="connsiteX8455" fmla="*/ 10368555 w 11761853"/>
              <a:gd name="connsiteY8455" fmla="*/ 10368555 w 11761853"/>
              <a:gd name="connsiteX8456" fmla="*/ 10368555 w 11761853"/>
              <a:gd name="connsiteY8456" fmla="*/ 10368555 w 11761853"/>
              <a:gd name="connsiteX8457" fmla="*/ 10368555 w 11761853"/>
              <a:gd name="connsiteY8457" fmla="*/ 10368555 w 11761853"/>
              <a:gd name="connsiteX8458" fmla="*/ 10368555 w 11761853"/>
              <a:gd name="connsiteY8458" fmla="*/ 10368555 w 11761853"/>
              <a:gd name="connsiteX8459" fmla="*/ 10368555 w 11761853"/>
              <a:gd name="connsiteY8459" fmla="*/ 10368555 w 11761853"/>
              <a:gd name="connsiteX8460" fmla="*/ 10368555 w 11761853"/>
              <a:gd name="connsiteY8460" fmla="*/ 10368555 w 11761853"/>
              <a:gd name="connsiteX8461" fmla="*/ 10368555 w 11761853"/>
              <a:gd name="connsiteY8461" fmla="*/ 10368555 w 11761853"/>
              <a:gd name="connsiteX8462" fmla="*/ 10368555 w 11761853"/>
              <a:gd name="connsiteY8462" fmla="*/ 10368555 w 11761853"/>
              <a:gd name="connsiteX8463" fmla="*/ 10368555 w 11761853"/>
              <a:gd name="connsiteY8463" fmla="*/ 10368555 w 11761853"/>
              <a:gd name="connsiteX8464" fmla="*/ 10368555 w 11761853"/>
              <a:gd name="connsiteY8464" fmla="*/ 10368555 w 11761853"/>
              <a:gd name="connsiteX8465" fmla="*/ 10368555 w 11761853"/>
              <a:gd name="connsiteY8465" fmla="*/ 10368555 w 11761853"/>
              <a:gd name="connsiteX8466" fmla="*/ 10368555 w 11761853"/>
              <a:gd name="connsiteY8466" fmla="*/ 10368555 w 11761853"/>
              <a:gd name="connsiteX8467" fmla="*/ 10368555 w 11761853"/>
              <a:gd name="connsiteY8467" fmla="*/ 10368555 w 11761853"/>
              <a:gd name="connsiteX8468" fmla="*/ 10368555 w 11761853"/>
              <a:gd name="connsiteY8468" fmla="*/ 10368555 w 11761853"/>
              <a:gd name="connsiteX8469" fmla="*/ 10368555 w 11761853"/>
              <a:gd name="connsiteY8469" fmla="*/ 10368555 w 11761853"/>
              <a:gd name="connsiteX8470" fmla="*/ 10368555 w 11761853"/>
              <a:gd name="connsiteY8470" fmla="*/ 10368555 w 11761853"/>
              <a:gd name="connsiteX8471" fmla="*/ 10368555 w 11761853"/>
              <a:gd name="connsiteY8471" fmla="*/ 10368555 w 11761853"/>
              <a:gd name="connsiteX8472" fmla="*/ 10368555 w 11761853"/>
              <a:gd name="connsiteY8472" fmla="*/ 10368555 w 11761853"/>
              <a:gd name="connsiteX8473" fmla="*/ 10368555 w 11761853"/>
              <a:gd name="connsiteY8473" fmla="*/ 10368555 w 11761853"/>
              <a:gd name="connsiteX8474" fmla="*/ 10368555 w 11761853"/>
              <a:gd name="connsiteY8474" fmla="*/ 10368555 w 11761853"/>
              <a:gd name="connsiteX8475" fmla="*/ 10368555 w 11761853"/>
              <a:gd name="connsiteY8475" fmla="*/ 10368555 w 11761853"/>
              <a:gd name="connsiteX8476" fmla="*/ 10368555 w 11761853"/>
              <a:gd name="connsiteY8476" fmla="*/ 10368555 w 11761853"/>
              <a:gd name="connsiteX8477" fmla="*/ 10368555 w 11761853"/>
              <a:gd name="connsiteY8477" fmla="*/ 10368555 w 11761853"/>
              <a:gd name="connsiteX8478" fmla="*/ 10368555 w 11761853"/>
              <a:gd name="connsiteY8478" fmla="*/ 10368555 w 11761853"/>
              <a:gd name="connsiteX8479" fmla="*/ 10368555 w 11761853"/>
              <a:gd name="connsiteY8479" fmla="*/ 10368555 w 11761853"/>
              <a:gd name="connsiteX8480" fmla="*/ 10368555 w 11761853"/>
              <a:gd name="connsiteY8480" fmla="*/ 10368555 w 11761853"/>
              <a:gd name="connsiteX8481" fmla="*/ 10368555 w 11761853"/>
              <a:gd name="connsiteY8481" fmla="*/ 10368555 w 11761853"/>
              <a:gd name="connsiteX8482" fmla="*/ 10368555 w 11761853"/>
              <a:gd name="connsiteY8482" fmla="*/ 10368555 w 11761853"/>
              <a:gd name="connsiteX8483" fmla="*/ 10368555 w 11761853"/>
              <a:gd name="connsiteY8483" fmla="*/ 10368555 w 11761853"/>
              <a:gd name="connsiteX8484" fmla="*/ 10368555 w 11761853"/>
              <a:gd name="connsiteY8484" fmla="*/ 10368555 w 11761853"/>
              <a:gd name="connsiteX8485" fmla="*/ 10368555 w 11761853"/>
              <a:gd name="connsiteY8485" fmla="*/ 10368555 w 11761853"/>
              <a:gd name="connsiteX8486" fmla="*/ 10368555 w 11761853"/>
              <a:gd name="connsiteY8486" fmla="*/ 10368555 w 11761853"/>
              <a:gd name="connsiteX8487" fmla="*/ 10368555 w 11761853"/>
              <a:gd name="connsiteY8487" fmla="*/ 10368555 w 11761853"/>
              <a:gd name="connsiteX8488" fmla="*/ 10368555 w 11761853"/>
              <a:gd name="connsiteY8488" fmla="*/ 10368555 w 11761853"/>
              <a:gd name="connsiteX8489" fmla="*/ 10368555 w 11761853"/>
              <a:gd name="connsiteY8489" fmla="*/ 10368555 w 11761853"/>
              <a:gd name="connsiteX8490" fmla="*/ 10368555 w 11761853"/>
              <a:gd name="connsiteY8490" fmla="*/ 10368555 w 11761853"/>
              <a:gd name="connsiteX8491" fmla="*/ 10368555 w 11761853"/>
              <a:gd name="connsiteY8491" fmla="*/ 10368555 w 11761853"/>
              <a:gd name="connsiteX8492" fmla="*/ 10368555 w 11761853"/>
              <a:gd name="connsiteY8492" fmla="*/ 10368555 w 11761853"/>
              <a:gd name="connsiteX8493" fmla="*/ 10368555 w 11761853"/>
              <a:gd name="connsiteY8493" fmla="*/ 10368555 w 11761853"/>
              <a:gd name="connsiteX8494" fmla="*/ 10368555 w 11761853"/>
              <a:gd name="connsiteY8494" fmla="*/ 10368555 w 11761853"/>
              <a:gd name="connsiteX8495" fmla="*/ 10368555 w 11761853"/>
              <a:gd name="connsiteY8495" fmla="*/ 10368555 w 11761853"/>
              <a:gd name="connsiteX8496" fmla="*/ 10368555 w 11761853"/>
              <a:gd name="connsiteY8496" fmla="*/ 10368555 w 11761853"/>
              <a:gd name="connsiteX8497" fmla="*/ 10368555 w 11761853"/>
              <a:gd name="connsiteY8497" fmla="*/ 10368555 w 11761853"/>
              <a:gd name="connsiteX8498" fmla="*/ 10368555 w 11761853"/>
              <a:gd name="connsiteY8498" fmla="*/ 10368555 w 11761853"/>
              <a:gd name="connsiteX8499" fmla="*/ 10368555 w 11761853"/>
              <a:gd name="connsiteY8499" fmla="*/ 10368555 w 11761853"/>
              <a:gd name="connsiteX8500" fmla="*/ 10368555 w 11761853"/>
              <a:gd name="connsiteY8500" fmla="*/ 10368555 w 11761853"/>
              <a:gd name="connsiteX8501" fmla="*/ 10368555 w 11761853"/>
              <a:gd name="connsiteY8501" fmla="*/ 10368555 w 11761853"/>
              <a:gd name="connsiteX8502" fmla="*/ 10368555 w 11761853"/>
              <a:gd name="connsiteY8502" fmla="*/ 10368555 w 11761853"/>
              <a:gd name="connsiteX8503" fmla="*/ 10368555 w 11761853"/>
              <a:gd name="connsiteY8503" fmla="*/ 10368555 w 11761853"/>
              <a:gd name="connsiteX8504" fmla="*/ 10368555 w 11761853"/>
              <a:gd name="connsiteY8504" fmla="*/ 10368555 w 11761853"/>
              <a:gd name="connsiteX8505" fmla="*/ 10368555 w 11761853"/>
              <a:gd name="connsiteY8505" fmla="*/ 10368555 w 11761853"/>
              <a:gd name="connsiteX8506" fmla="*/ 10368555 w 11761853"/>
              <a:gd name="connsiteY8506" fmla="*/ 10368555 w 11761853"/>
              <a:gd name="connsiteX8507" fmla="*/ 10368555 w 11761853"/>
              <a:gd name="connsiteY8507" fmla="*/ 10368555 w 11761853"/>
              <a:gd name="connsiteX8508" fmla="*/ 10368555 w 11761853"/>
              <a:gd name="connsiteY8508" fmla="*/ 10368555 w 11761853"/>
              <a:gd name="connsiteX8509" fmla="*/ 10368555 w 11761853"/>
              <a:gd name="connsiteY8509" fmla="*/ 10368555 w 11761853"/>
              <a:gd name="connsiteX8510" fmla="*/ 10368555 w 11761853"/>
              <a:gd name="connsiteY8510" fmla="*/ 10368555 w 11761853"/>
              <a:gd name="connsiteX8511" fmla="*/ 10368555 w 11761853"/>
              <a:gd name="connsiteY8511" fmla="*/ 10368555 w 11761853"/>
              <a:gd name="connsiteX8512" fmla="*/ 10368555 w 11761853"/>
              <a:gd name="connsiteY8512" fmla="*/ 10368555 w 11761853"/>
              <a:gd name="connsiteX8513" fmla="*/ 10368555 w 11761853"/>
              <a:gd name="connsiteY8513" fmla="*/ 10368555 w 11761853"/>
              <a:gd name="connsiteX8514" fmla="*/ 10368555 w 11761853"/>
              <a:gd name="connsiteY8514" fmla="*/ 10368555 w 11761853"/>
              <a:gd name="connsiteX8515" fmla="*/ 10368555 w 11761853"/>
              <a:gd name="connsiteY8515" fmla="*/ 10368555 w 11761853"/>
              <a:gd name="connsiteX8516" fmla="*/ 10368555 w 11761853"/>
              <a:gd name="connsiteY8516" fmla="*/ 10368555 w 11761853"/>
              <a:gd name="connsiteX8517" fmla="*/ 10368555 w 11761853"/>
              <a:gd name="connsiteY8517" fmla="*/ 10368555 w 11761853"/>
              <a:gd name="connsiteX8518" fmla="*/ 10368555 w 11761853"/>
              <a:gd name="connsiteY8518" fmla="*/ 10368555 w 11761853"/>
              <a:gd name="connsiteX8519" fmla="*/ 10368555 w 11761853"/>
              <a:gd name="connsiteY8519" fmla="*/ 10368555 w 11761853"/>
              <a:gd name="connsiteX8520" fmla="*/ 10368555 w 11761853"/>
              <a:gd name="connsiteY8520" fmla="*/ 10368555 w 11761853"/>
              <a:gd name="connsiteX8521" fmla="*/ 10368555 w 11761853"/>
              <a:gd name="connsiteY8521" fmla="*/ 10368555 w 11761853"/>
              <a:gd name="connsiteX8522" fmla="*/ 10368555 w 11761853"/>
              <a:gd name="connsiteY8522" fmla="*/ 10368555 w 11761853"/>
              <a:gd name="connsiteX8523" fmla="*/ 10368555 w 11761853"/>
              <a:gd name="connsiteY8523" fmla="*/ 10368555 w 11761853"/>
              <a:gd name="connsiteX8524" fmla="*/ 10368555 w 11761853"/>
              <a:gd name="connsiteY8524" fmla="*/ 10368555 w 11761853"/>
              <a:gd name="connsiteX8525" fmla="*/ 10368555 w 11761853"/>
              <a:gd name="connsiteY8525" fmla="*/ 10368555 w 11761853"/>
              <a:gd name="connsiteX8526" fmla="*/ 10368555 w 11761853"/>
              <a:gd name="connsiteY8526" fmla="*/ 10368555 w 11761853"/>
              <a:gd name="connsiteX8527" fmla="*/ 10368555 w 11761853"/>
              <a:gd name="connsiteY8527" fmla="*/ 10368555 w 11761853"/>
              <a:gd name="connsiteX8528" fmla="*/ 10368555 w 11761853"/>
              <a:gd name="connsiteY8528" fmla="*/ 10368555 w 11761853"/>
              <a:gd name="connsiteX8529" fmla="*/ 10368555 w 11761853"/>
              <a:gd name="connsiteY8529" fmla="*/ 10368555 w 11761853"/>
              <a:gd name="connsiteX8530" fmla="*/ 10368555 w 11761853"/>
              <a:gd name="connsiteY8530" fmla="*/ 10368555 w 11761853"/>
              <a:gd name="connsiteX8531" fmla="*/ 10368555 w 11761853"/>
              <a:gd name="connsiteY8531" fmla="*/ 10368555 w 11761853"/>
              <a:gd name="connsiteX8532" fmla="*/ 10368555 w 11761853"/>
              <a:gd name="connsiteY8532" fmla="*/ 10368555 w 11761853"/>
              <a:gd name="connsiteX8533" fmla="*/ 10368555 w 11761853"/>
              <a:gd name="connsiteY8533" fmla="*/ 10368555 w 11761853"/>
              <a:gd name="connsiteX8534" fmla="*/ 10368555 w 11761853"/>
              <a:gd name="connsiteY8534" fmla="*/ 10368555 w 11761853"/>
              <a:gd name="connsiteX8535" fmla="*/ 10368555 w 11761853"/>
              <a:gd name="connsiteY8535" fmla="*/ 10368555 w 11761853"/>
              <a:gd name="connsiteX8536" fmla="*/ 10368555 w 11761853"/>
              <a:gd name="connsiteY8536" fmla="*/ 10368555 w 11761853"/>
              <a:gd name="connsiteX8537" fmla="*/ 10368555 w 11761853"/>
              <a:gd name="connsiteY8537" fmla="*/ 10368555 w 11761853"/>
              <a:gd name="connsiteX8538" fmla="*/ 10368555 w 11761853"/>
              <a:gd name="connsiteY8538" fmla="*/ 10368555 w 11761853"/>
              <a:gd name="connsiteX8539" fmla="*/ 10368555 w 11761853"/>
              <a:gd name="connsiteY8539" fmla="*/ 10368555 w 11761853"/>
              <a:gd name="connsiteX8540" fmla="*/ 10368555 w 11761853"/>
              <a:gd name="connsiteY8540" fmla="*/ 10368555 w 11761853"/>
              <a:gd name="connsiteX8541" fmla="*/ 10368555 w 11761853"/>
              <a:gd name="connsiteY8541" fmla="*/ 10368555 w 11761853"/>
              <a:gd name="connsiteX8542" fmla="*/ 10368555 w 11761853"/>
              <a:gd name="connsiteY8542" fmla="*/ 10368555 w 11761853"/>
              <a:gd name="connsiteX8543" fmla="*/ 10368555 w 11761853"/>
              <a:gd name="connsiteY8543" fmla="*/ 10368555 w 11761853"/>
              <a:gd name="connsiteX8544" fmla="*/ 10368555 w 11761853"/>
              <a:gd name="connsiteY8544" fmla="*/ 10368555 w 11761853"/>
              <a:gd name="connsiteX8545" fmla="*/ 10368555 w 11761853"/>
              <a:gd name="connsiteY8545" fmla="*/ 10368555 w 11761853"/>
              <a:gd name="connsiteX8546" fmla="*/ 10368555 w 11761853"/>
              <a:gd name="connsiteY8546" fmla="*/ 10368555 w 11761853"/>
              <a:gd name="connsiteX8547" fmla="*/ 10368555 w 11761853"/>
              <a:gd name="connsiteY8547" fmla="*/ 10368555 w 11761853"/>
              <a:gd name="connsiteX8548" fmla="*/ 10368555 w 11761853"/>
              <a:gd name="connsiteY8548" fmla="*/ 10368555 w 11761853"/>
              <a:gd name="connsiteX8549" fmla="*/ 10368555 w 11761853"/>
              <a:gd name="connsiteY8549" fmla="*/ 10368555 w 11761853"/>
              <a:gd name="connsiteX8550" fmla="*/ 10368555 w 11761853"/>
              <a:gd name="connsiteY8550" fmla="*/ 10368555 w 11761853"/>
              <a:gd name="connsiteX8551" fmla="*/ 10368555 w 11761853"/>
              <a:gd name="connsiteY8551" fmla="*/ 10368555 w 11761853"/>
              <a:gd name="connsiteX8552" fmla="*/ 10368555 w 11761853"/>
              <a:gd name="connsiteY8552" fmla="*/ 10368555 w 11761853"/>
              <a:gd name="connsiteX8553" fmla="*/ 10368555 w 11761853"/>
              <a:gd name="connsiteY8553" fmla="*/ 10368555 w 11761853"/>
              <a:gd name="connsiteX8554" fmla="*/ 10368555 w 11761853"/>
              <a:gd name="connsiteY8554" fmla="*/ 10368555 w 11761853"/>
              <a:gd name="connsiteX8555" fmla="*/ 10368555 w 11761853"/>
              <a:gd name="connsiteY8555" fmla="*/ 10368555 w 11761853"/>
              <a:gd name="connsiteX8556" fmla="*/ 10368555 w 11761853"/>
              <a:gd name="connsiteY8556" fmla="*/ 10368555 w 11761853"/>
              <a:gd name="connsiteX8557" fmla="*/ 10368555 w 11761853"/>
              <a:gd name="connsiteY8557" fmla="*/ 10368555 w 11761853"/>
              <a:gd name="connsiteX8558" fmla="*/ 10368555 w 11761853"/>
              <a:gd name="connsiteY8558" fmla="*/ 10368555 w 11761853"/>
              <a:gd name="connsiteX8559" fmla="*/ 10368555 w 11761853"/>
              <a:gd name="connsiteY8559" fmla="*/ 10368555 w 11761853"/>
              <a:gd name="connsiteX8560" fmla="*/ 10368555 w 11761853"/>
              <a:gd name="connsiteY8560" fmla="*/ 10368555 w 11761853"/>
              <a:gd name="connsiteX8561" fmla="*/ 10368555 w 11761853"/>
              <a:gd name="connsiteY8561" fmla="*/ 10368555 w 11761853"/>
              <a:gd name="connsiteX8562" fmla="*/ 10368555 w 11761853"/>
              <a:gd name="connsiteY8562" fmla="*/ 10368555 w 11761853"/>
              <a:gd name="connsiteX8563" fmla="*/ 10368555 w 11761853"/>
              <a:gd name="connsiteY8563" fmla="*/ 10368555 w 11761853"/>
              <a:gd name="connsiteX8564" fmla="*/ 10368555 w 11761853"/>
              <a:gd name="connsiteY8564" fmla="*/ 10368555 w 11761853"/>
              <a:gd name="connsiteX8565" fmla="*/ 10368555 w 11761853"/>
              <a:gd name="connsiteY8565" fmla="*/ 10368555 w 11761853"/>
              <a:gd name="connsiteX8566" fmla="*/ 10368555 w 11761853"/>
              <a:gd name="connsiteY8566" fmla="*/ 10368555 w 11761853"/>
              <a:gd name="connsiteX8567" fmla="*/ 10368555 w 11761853"/>
              <a:gd name="connsiteY8567" fmla="*/ 10368555 w 11761853"/>
              <a:gd name="connsiteX8568" fmla="*/ 10368555 w 11761853"/>
              <a:gd name="connsiteY8568" fmla="*/ 10368555 w 11761853"/>
              <a:gd name="connsiteX8569" fmla="*/ 10368555 w 11761853"/>
              <a:gd name="connsiteY8569" fmla="*/ 10368555 w 11761853"/>
              <a:gd name="connsiteX8570" fmla="*/ 10368555 w 11761853"/>
              <a:gd name="connsiteY8570" fmla="*/ 10368555 w 11761853"/>
              <a:gd name="connsiteX8571" fmla="*/ 10368555 w 11761853"/>
              <a:gd name="connsiteY8571" fmla="*/ 10368555 w 11761853"/>
              <a:gd name="connsiteX8572" fmla="*/ 10368555 w 11761853"/>
              <a:gd name="connsiteY8572" fmla="*/ 10368555 w 11761853"/>
              <a:gd name="connsiteX8573" fmla="*/ 10368555 w 11761853"/>
              <a:gd name="connsiteY8573" fmla="*/ 10368555 w 11761853"/>
              <a:gd name="connsiteX8574" fmla="*/ 10368555 w 11761853"/>
              <a:gd name="connsiteY8574" fmla="*/ 10368555 w 11761853"/>
              <a:gd name="connsiteX8575" fmla="*/ 10368555 w 11761853"/>
              <a:gd name="connsiteY8575" fmla="*/ 10368555 w 11761853"/>
              <a:gd name="connsiteX8576" fmla="*/ 10368555 w 11761853"/>
              <a:gd name="connsiteY8576" fmla="*/ 10368555 w 11761853"/>
              <a:gd name="connsiteX8577" fmla="*/ 10368555 w 11761853"/>
              <a:gd name="connsiteY8577" fmla="*/ 10368555 w 11761853"/>
              <a:gd name="connsiteX8578" fmla="*/ 10368555 w 11761853"/>
              <a:gd name="connsiteY8578" fmla="*/ 10368555 w 11761853"/>
              <a:gd name="connsiteX8579" fmla="*/ 10368555 w 11761853"/>
              <a:gd name="connsiteY8579" fmla="*/ 10368555 w 11761853"/>
              <a:gd name="connsiteX8580" fmla="*/ 10368555 w 11761853"/>
              <a:gd name="connsiteY8580" fmla="*/ 10368555 w 11761853"/>
              <a:gd name="connsiteX8581" fmla="*/ 10368555 w 11761853"/>
              <a:gd name="connsiteY8581" fmla="*/ 10368555 w 11761853"/>
              <a:gd name="connsiteX8582" fmla="*/ 10368555 w 11761853"/>
              <a:gd name="connsiteY8582" fmla="*/ 10368555 w 11761853"/>
              <a:gd name="connsiteX8583" fmla="*/ 10368555 w 11761853"/>
              <a:gd name="connsiteY8583" fmla="*/ 10368555 w 11761853"/>
              <a:gd name="connsiteX8584" fmla="*/ 10368555 w 11761853"/>
              <a:gd name="connsiteY8584" fmla="*/ 10368555 w 11761853"/>
              <a:gd name="connsiteX8585" fmla="*/ 10368555 w 11761853"/>
              <a:gd name="connsiteY8585" fmla="*/ 10368555 w 11761853"/>
              <a:gd name="connsiteX8586" fmla="*/ 10368555 w 11761853"/>
              <a:gd name="connsiteY8586" fmla="*/ 10368555 w 11761853"/>
              <a:gd name="connsiteX8587" fmla="*/ 10368555 w 11761853"/>
              <a:gd name="connsiteY8587" fmla="*/ 10368555 w 11761853"/>
              <a:gd name="connsiteX8588" fmla="*/ 10368555 w 11761853"/>
              <a:gd name="connsiteY8588" fmla="*/ 10368555 w 11761853"/>
              <a:gd name="connsiteX8589" fmla="*/ 10368555 w 11761853"/>
              <a:gd name="connsiteY8589" fmla="*/ 10368555 w 11761853"/>
              <a:gd name="connsiteX8590" fmla="*/ 10368555 w 11761853"/>
              <a:gd name="connsiteY8590" fmla="*/ 10368555 w 11761853"/>
              <a:gd name="connsiteX8591" fmla="*/ 10368555 w 11761853"/>
              <a:gd name="connsiteY8591" fmla="*/ 10368555 w 11761853"/>
              <a:gd name="connsiteX8592" fmla="*/ 10368555 w 11761853"/>
              <a:gd name="connsiteY8592" fmla="*/ 10368555 w 11761853"/>
              <a:gd name="connsiteX8593" fmla="*/ 10368555 w 11761853"/>
              <a:gd name="connsiteY8593" fmla="*/ 10368555 w 11761853"/>
              <a:gd name="connsiteX8594" fmla="*/ 10368555 w 11761853"/>
              <a:gd name="connsiteY8594" fmla="*/ 10368555 w 11761853"/>
              <a:gd name="connsiteX8595" fmla="*/ 10368555 w 11761853"/>
              <a:gd name="connsiteY8595" fmla="*/ 10368555 w 11761853"/>
              <a:gd name="connsiteX8596" fmla="*/ 10368555 w 11761853"/>
              <a:gd name="connsiteY8596" fmla="*/ 10368555 w 11761853"/>
              <a:gd name="connsiteX8597" fmla="*/ 10368555 w 11761853"/>
              <a:gd name="connsiteY8597" fmla="*/ 10368555 w 11761853"/>
              <a:gd name="connsiteX8598" fmla="*/ 10368555 w 11761853"/>
              <a:gd name="connsiteY8598" fmla="*/ 10368555 w 11761853"/>
              <a:gd name="connsiteX8599" fmla="*/ 10368555 w 11761853"/>
              <a:gd name="connsiteY8599" fmla="*/ 10368555 w 11761853"/>
              <a:gd name="connsiteX8600" fmla="*/ 10368555 w 11761853"/>
              <a:gd name="connsiteY8600" fmla="*/ 10368555 w 11761853"/>
              <a:gd name="connsiteX8601" fmla="*/ 10368555 w 11761853"/>
              <a:gd name="connsiteY8601" fmla="*/ 10368555 w 11761853"/>
              <a:gd name="connsiteX8602" fmla="*/ 10368555 w 11761853"/>
              <a:gd name="connsiteY8602" fmla="*/ 10368555 w 11761853"/>
              <a:gd name="connsiteX8603" fmla="*/ 10368555 w 11761853"/>
              <a:gd name="connsiteY8603" fmla="*/ 10368555 w 11761853"/>
              <a:gd name="connsiteX8604" fmla="*/ 10368555 w 11761853"/>
              <a:gd name="connsiteY8604" fmla="*/ 10368555 w 11761853"/>
              <a:gd name="connsiteX8605" fmla="*/ 10368555 w 11761853"/>
              <a:gd name="connsiteY8605" fmla="*/ 10368555 w 11761853"/>
              <a:gd name="connsiteX8606" fmla="*/ 10368555 w 11761853"/>
              <a:gd name="connsiteY8606" fmla="*/ 10368555 w 11761853"/>
              <a:gd name="connsiteX8607" fmla="*/ 10368555 w 11761853"/>
              <a:gd name="connsiteY8607" fmla="*/ 10368555 w 11761853"/>
              <a:gd name="connsiteX8608" fmla="*/ 10368555 w 11761853"/>
              <a:gd name="connsiteY8608" fmla="*/ 10368555 w 11761853"/>
              <a:gd name="connsiteX8609" fmla="*/ 10368555 w 11761853"/>
              <a:gd name="connsiteY8609" fmla="*/ 10368555 w 11761853"/>
              <a:gd name="connsiteX8610" fmla="*/ 10368555 w 11761853"/>
              <a:gd name="connsiteY8610" fmla="*/ 10368555 w 11761853"/>
              <a:gd name="connsiteX8611" fmla="*/ 10368555 w 11761853"/>
              <a:gd name="connsiteY8611" fmla="*/ 10368555 w 11761853"/>
              <a:gd name="connsiteX8612" fmla="*/ 10368555 w 11761853"/>
              <a:gd name="connsiteY8612" fmla="*/ 10368555 w 11761853"/>
              <a:gd name="connsiteX8613" fmla="*/ 10368555 w 11761853"/>
              <a:gd name="connsiteY8613" fmla="*/ 10368555 w 11761853"/>
              <a:gd name="connsiteX8614" fmla="*/ 10368555 w 11761853"/>
              <a:gd name="connsiteY8614" fmla="*/ 10368555 w 11761853"/>
              <a:gd name="connsiteX8615" fmla="*/ 10368555 w 11761853"/>
              <a:gd name="connsiteY8615" fmla="*/ 10368555 w 11761853"/>
              <a:gd name="connsiteX8616" fmla="*/ 10368555 w 11761853"/>
              <a:gd name="connsiteY8616" fmla="*/ 10368555 w 11761853"/>
              <a:gd name="connsiteX8617" fmla="*/ 10368555 w 11761853"/>
              <a:gd name="connsiteY8617" fmla="*/ 10368555 w 11761853"/>
              <a:gd name="connsiteX8618" fmla="*/ 10368555 w 11761853"/>
              <a:gd name="connsiteY8618" fmla="*/ 10368555 w 11761853"/>
              <a:gd name="connsiteX8619" fmla="*/ 10368555 w 11761853"/>
              <a:gd name="connsiteY8619" fmla="*/ 10368555 w 11761853"/>
              <a:gd name="connsiteX8620" fmla="*/ 10368555 w 11761853"/>
              <a:gd name="connsiteY8620" fmla="*/ 10368555 w 11761853"/>
              <a:gd name="connsiteX8621" fmla="*/ 10368555 w 11761853"/>
              <a:gd name="connsiteY8621" fmla="*/ 10368555 w 11761853"/>
              <a:gd name="connsiteX8622" fmla="*/ 10368555 w 11761853"/>
              <a:gd name="connsiteY8622" fmla="*/ 10368555 w 11761853"/>
              <a:gd name="connsiteX8623" fmla="*/ 10368555 w 11761853"/>
              <a:gd name="connsiteY8623" fmla="*/ 10368555 w 11761853"/>
              <a:gd name="connsiteX8624" fmla="*/ 10368555 w 11761853"/>
              <a:gd name="connsiteY8624" fmla="*/ 10368555 w 11761853"/>
              <a:gd name="connsiteX8625" fmla="*/ 10368555 w 11761853"/>
              <a:gd name="connsiteY8625" fmla="*/ 10368555 w 11761853"/>
              <a:gd name="connsiteX8626" fmla="*/ 10368555 w 11761853"/>
              <a:gd name="connsiteY8626" fmla="*/ 10368555 w 11761853"/>
              <a:gd name="connsiteX8627" fmla="*/ 10368555 w 11761853"/>
              <a:gd name="connsiteY8627" fmla="*/ 10368555 w 11761853"/>
              <a:gd name="connsiteX8628" fmla="*/ 10368555 w 11761853"/>
              <a:gd name="connsiteY8628" fmla="*/ 10368555 w 11761853"/>
              <a:gd name="connsiteX8629" fmla="*/ 10368555 w 11761853"/>
              <a:gd name="connsiteY8629" fmla="*/ 10368555 w 11761853"/>
              <a:gd name="connsiteX8630" fmla="*/ 10368555 w 11761853"/>
              <a:gd name="connsiteY8630" fmla="*/ 10368555 w 11761853"/>
              <a:gd name="connsiteX8631" fmla="*/ 10368555 w 11761853"/>
              <a:gd name="connsiteY8631" fmla="*/ 10368555 w 11761853"/>
              <a:gd name="connsiteX8632" fmla="*/ 10368555 w 11761853"/>
              <a:gd name="connsiteY8632" fmla="*/ 10368555 w 11761853"/>
              <a:gd name="connsiteX8633" fmla="*/ 10368555 w 11761853"/>
              <a:gd name="connsiteY8633" fmla="*/ 10368555 w 11761853"/>
              <a:gd name="connsiteX8634" fmla="*/ 10368555 w 11761853"/>
              <a:gd name="connsiteY8634" fmla="*/ 10368555 w 11761853"/>
              <a:gd name="connsiteX8635" fmla="*/ 10368555 w 11761853"/>
              <a:gd name="connsiteY8635" fmla="*/ 10368555 w 11761853"/>
              <a:gd name="connsiteX8636" fmla="*/ 10368555 w 11761853"/>
              <a:gd name="connsiteY8636" fmla="*/ 10368555 w 11761853"/>
              <a:gd name="connsiteX8637" fmla="*/ 10368555 w 11761853"/>
              <a:gd name="connsiteY8637" fmla="*/ 10368555 w 11761853"/>
              <a:gd name="connsiteX8638" fmla="*/ 10368555 w 11761853"/>
              <a:gd name="connsiteY8638" fmla="*/ 10368555 w 11761853"/>
              <a:gd name="connsiteX8639" fmla="*/ 10368555 w 11761853"/>
              <a:gd name="connsiteY8639" fmla="*/ 10368555 w 11761853"/>
              <a:gd name="connsiteX8640" fmla="*/ 10368555 w 11761853"/>
              <a:gd name="connsiteY8640" fmla="*/ 10368555 w 11761853"/>
              <a:gd name="connsiteX8641" fmla="*/ 10368555 w 11761853"/>
              <a:gd name="connsiteY8641" fmla="*/ 10368555 w 11761853"/>
              <a:gd name="connsiteX8642" fmla="*/ 10368555 w 11761853"/>
              <a:gd name="connsiteY8642" fmla="*/ 10368555 w 11761853"/>
              <a:gd name="connsiteX8643" fmla="*/ 10368555 w 11761853"/>
              <a:gd name="connsiteY8643" fmla="*/ 10368555 w 11761853"/>
              <a:gd name="connsiteX8644" fmla="*/ 10368555 w 11761853"/>
              <a:gd name="connsiteY8644" fmla="*/ 10368555 w 11761853"/>
              <a:gd name="connsiteX8645" fmla="*/ 10368555 w 11761853"/>
              <a:gd name="connsiteY8645" fmla="*/ 10368555 w 11761853"/>
              <a:gd name="connsiteX8646" fmla="*/ 10368555 w 11761853"/>
              <a:gd name="connsiteY8646" fmla="*/ 10368555 w 11761853"/>
              <a:gd name="connsiteX8647" fmla="*/ 10368555 w 11761853"/>
              <a:gd name="connsiteY8647" fmla="*/ 10368555 w 11761853"/>
              <a:gd name="connsiteX8648" fmla="*/ 10368555 w 11761853"/>
              <a:gd name="connsiteY8648" fmla="*/ 10368555 w 11761853"/>
              <a:gd name="connsiteX8649" fmla="*/ 10368555 w 11761853"/>
              <a:gd name="connsiteY8649" fmla="*/ 10368555 w 11761853"/>
              <a:gd name="connsiteX8650" fmla="*/ 10368555 w 11761853"/>
              <a:gd name="connsiteY8650" fmla="*/ 10368555 w 11761853"/>
              <a:gd name="connsiteX8651" fmla="*/ 10368555 w 11761853"/>
              <a:gd name="connsiteY8651" fmla="*/ 10368555 w 11761853"/>
              <a:gd name="connsiteX8652" fmla="*/ 10368555 w 11761853"/>
              <a:gd name="connsiteY8652" fmla="*/ 10368555 w 11761853"/>
              <a:gd name="connsiteX8653" fmla="*/ 10368555 w 11761853"/>
              <a:gd name="connsiteY8653" fmla="*/ 10368555 w 11761853"/>
              <a:gd name="connsiteX8654" fmla="*/ 10368555 w 11761853"/>
              <a:gd name="connsiteY8654" fmla="*/ 10368555 w 11761853"/>
              <a:gd name="connsiteX8655" fmla="*/ 10368555 w 11761853"/>
              <a:gd name="connsiteY8655" fmla="*/ 10368555 w 11761853"/>
              <a:gd name="connsiteX8656" fmla="*/ 10368555 w 11761853"/>
              <a:gd name="connsiteY8656" fmla="*/ 10368555 w 11761853"/>
              <a:gd name="connsiteX8657" fmla="*/ 10368555 w 11761853"/>
              <a:gd name="connsiteY8657" fmla="*/ 10368555 w 11761853"/>
              <a:gd name="connsiteX8658" fmla="*/ 10368555 w 11761853"/>
              <a:gd name="connsiteY8658" fmla="*/ 10368555 w 11761853"/>
              <a:gd name="connsiteX8659" fmla="*/ 10368555 w 11761853"/>
              <a:gd name="connsiteY8659" fmla="*/ 10368555 w 11761853"/>
              <a:gd name="connsiteX8660" fmla="*/ 10368555 w 11761853"/>
              <a:gd name="connsiteY8660" fmla="*/ 10368555 w 11761853"/>
              <a:gd name="connsiteX8661" fmla="*/ 10368555 w 11761853"/>
              <a:gd name="connsiteY8661" fmla="*/ 10368555 w 11761853"/>
              <a:gd name="connsiteX8662" fmla="*/ 10368555 w 11761853"/>
              <a:gd name="connsiteY8662" fmla="*/ 10368555 w 11761853"/>
              <a:gd name="connsiteX8663" fmla="*/ 10368555 w 11761853"/>
              <a:gd name="connsiteY8663" fmla="*/ 10368555 w 11761853"/>
              <a:gd name="connsiteX8664" fmla="*/ 10368555 w 11761853"/>
              <a:gd name="connsiteY8664" fmla="*/ 10368555 w 11761853"/>
              <a:gd name="connsiteX8665" fmla="*/ 10368555 w 11761853"/>
              <a:gd name="connsiteY8665" fmla="*/ 10368555 w 11761853"/>
              <a:gd name="connsiteX8666" fmla="*/ 10368555 w 11761853"/>
              <a:gd name="connsiteY8666" fmla="*/ 10368555 w 11761853"/>
              <a:gd name="connsiteX8667" fmla="*/ 10368555 w 11761853"/>
              <a:gd name="connsiteY8667" fmla="*/ 10368555 w 11761853"/>
              <a:gd name="connsiteX8668" fmla="*/ 10368555 w 11761853"/>
              <a:gd name="connsiteY8668" fmla="*/ 10368555 w 11761853"/>
              <a:gd name="connsiteX8669" fmla="*/ 10368555 w 11761853"/>
              <a:gd name="connsiteY8669" fmla="*/ 10368555 w 11761853"/>
              <a:gd name="connsiteX8670" fmla="*/ 10368555 w 11761853"/>
              <a:gd name="connsiteY8670" fmla="*/ 10368555 w 11761853"/>
              <a:gd name="connsiteX8671" fmla="*/ 10368555 w 11761853"/>
              <a:gd name="connsiteY8671" fmla="*/ 10368555 w 11761853"/>
              <a:gd name="connsiteX8672" fmla="*/ 10368555 w 11761853"/>
              <a:gd name="connsiteY8672" fmla="*/ 10368555 w 11761853"/>
              <a:gd name="connsiteX8673" fmla="*/ 10368555 w 11761853"/>
              <a:gd name="connsiteY8673" fmla="*/ 10368555 w 11761853"/>
              <a:gd name="connsiteX8674" fmla="*/ 10368555 w 11761853"/>
              <a:gd name="connsiteY8674" fmla="*/ 10368555 w 11761853"/>
              <a:gd name="connsiteX8675" fmla="*/ 10368555 w 11761853"/>
              <a:gd name="connsiteY8675" fmla="*/ 10368555 w 11761853"/>
              <a:gd name="connsiteX8676" fmla="*/ 10368555 w 11761853"/>
              <a:gd name="connsiteY8676" fmla="*/ 10368555 w 11761853"/>
              <a:gd name="connsiteX8677" fmla="*/ 10368555 w 11761853"/>
              <a:gd name="connsiteY8677" fmla="*/ 10368555 w 11761853"/>
              <a:gd name="connsiteX8678" fmla="*/ 10368555 w 11761853"/>
              <a:gd name="connsiteY8678" fmla="*/ 10368555 w 11761853"/>
              <a:gd name="connsiteX8679" fmla="*/ 10368555 w 11761853"/>
              <a:gd name="connsiteY8679" fmla="*/ 10368555 w 11761853"/>
              <a:gd name="connsiteX8680" fmla="*/ 10368555 w 11761853"/>
              <a:gd name="connsiteY8680" fmla="*/ 10368555 w 11761853"/>
              <a:gd name="connsiteX8681" fmla="*/ 10368555 w 11761853"/>
              <a:gd name="connsiteY8681" fmla="*/ 10368555 w 11761853"/>
              <a:gd name="connsiteX8682" fmla="*/ 10368555 w 11761853"/>
              <a:gd name="connsiteY8682" fmla="*/ 10368555 w 11761853"/>
              <a:gd name="connsiteX8683" fmla="*/ 10368555 w 11761853"/>
              <a:gd name="connsiteY8683" fmla="*/ 10368555 w 11761853"/>
              <a:gd name="connsiteX8684" fmla="*/ 10368555 w 11761853"/>
              <a:gd name="connsiteY8684" fmla="*/ 10368555 w 11761853"/>
              <a:gd name="connsiteX8685" fmla="*/ 10368555 w 11761853"/>
              <a:gd name="connsiteY8685" fmla="*/ 10368555 w 11761853"/>
              <a:gd name="connsiteX8686" fmla="*/ 10368555 w 11761853"/>
              <a:gd name="connsiteY8686" fmla="*/ 10368555 w 11761853"/>
              <a:gd name="connsiteX8687" fmla="*/ 10368555 w 11761853"/>
              <a:gd name="connsiteY8687" fmla="*/ 10368555 w 11761853"/>
              <a:gd name="connsiteX8688" fmla="*/ 10368555 w 11761853"/>
              <a:gd name="connsiteY8688" fmla="*/ 10368555 w 11761853"/>
              <a:gd name="connsiteX8689" fmla="*/ 10368555 w 11761853"/>
              <a:gd name="connsiteY8689" fmla="*/ 10368555 w 11761853"/>
              <a:gd name="connsiteX8690" fmla="*/ 10368555 w 11761853"/>
              <a:gd name="connsiteY8690" fmla="*/ 10368555 w 11761853"/>
              <a:gd name="connsiteX8691" fmla="*/ 10368555 w 11761853"/>
              <a:gd name="connsiteY8691" fmla="*/ 10368555 w 11761853"/>
              <a:gd name="connsiteX8692" fmla="*/ 10368555 w 11761853"/>
              <a:gd name="connsiteY8692" fmla="*/ 10368555 w 11761853"/>
              <a:gd name="connsiteX8693" fmla="*/ 10368555 w 11761853"/>
              <a:gd name="connsiteY8693" fmla="*/ 10368555 w 11761853"/>
              <a:gd name="connsiteX8694" fmla="*/ 10368555 w 11761853"/>
              <a:gd name="connsiteY8694" fmla="*/ 10368555 w 11761853"/>
              <a:gd name="connsiteX8695" fmla="*/ 10368555 w 11761853"/>
              <a:gd name="connsiteY8695" fmla="*/ 10368555 w 11761853"/>
              <a:gd name="connsiteX8696" fmla="*/ 10368555 w 11761853"/>
              <a:gd name="connsiteY8696" fmla="*/ 10368555 w 11761853"/>
              <a:gd name="connsiteX8697" fmla="*/ 10368555 w 11761853"/>
              <a:gd name="connsiteY8697" fmla="*/ 10368555 w 11761853"/>
              <a:gd name="connsiteX8698" fmla="*/ 10368555 w 11761853"/>
              <a:gd name="connsiteY8698" fmla="*/ 10368555 w 11761853"/>
              <a:gd name="connsiteX8699" fmla="*/ 10368555 w 11761853"/>
              <a:gd name="connsiteY8699" fmla="*/ 10368555 w 11761853"/>
              <a:gd name="connsiteX8700" fmla="*/ 10368555 w 11761853"/>
              <a:gd name="connsiteY8700" fmla="*/ 10368555 w 11761853"/>
              <a:gd name="connsiteX8701" fmla="*/ 10368555 w 11761853"/>
              <a:gd name="connsiteY8701" fmla="*/ 10368555 w 11761853"/>
              <a:gd name="connsiteX8702" fmla="*/ 10368555 w 11761853"/>
              <a:gd name="connsiteY8702" fmla="*/ 10368555 w 11761853"/>
              <a:gd name="connsiteX8703" fmla="*/ 10368555 w 11761853"/>
              <a:gd name="connsiteY8703" fmla="*/ 10368555 w 11761853"/>
              <a:gd name="connsiteX8704" fmla="*/ 10368555 w 11761853"/>
              <a:gd name="connsiteY8704" fmla="*/ 10368555 w 11761853"/>
              <a:gd name="connsiteX8705" fmla="*/ 10368555 w 11761853"/>
              <a:gd name="connsiteY8705" fmla="*/ 10368555 w 11761853"/>
              <a:gd name="connsiteX8706" fmla="*/ 10368555 w 11761853"/>
              <a:gd name="connsiteY8706" fmla="*/ 10368555 w 11761853"/>
              <a:gd name="connsiteX8707" fmla="*/ 10368555 w 11761853"/>
              <a:gd name="connsiteY8707" fmla="*/ 10368555 w 11761853"/>
              <a:gd name="connsiteX8708" fmla="*/ 10368555 w 11761853"/>
              <a:gd name="connsiteY8708" fmla="*/ 10368555 w 11761853"/>
              <a:gd name="connsiteX8709" fmla="*/ 10368555 w 11761853"/>
              <a:gd name="connsiteY8709" fmla="*/ 10368555 w 11761853"/>
              <a:gd name="connsiteX8710" fmla="*/ 10368555 w 11761853"/>
              <a:gd name="connsiteY8710" fmla="*/ 10368555 w 11761853"/>
              <a:gd name="connsiteX8711" fmla="*/ 10368555 w 11761853"/>
              <a:gd name="connsiteY8711" fmla="*/ 10368555 w 11761853"/>
              <a:gd name="connsiteX8712" fmla="*/ 10368555 w 11761853"/>
              <a:gd name="connsiteY8712" fmla="*/ 10368555 w 11761853"/>
              <a:gd name="connsiteX8713" fmla="*/ 10368555 w 11761853"/>
              <a:gd name="connsiteY8713" fmla="*/ 10368555 w 11761853"/>
              <a:gd name="connsiteX8714" fmla="*/ 10368555 w 11761853"/>
              <a:gd name="connsiteY8714" fmla="*/ 10368555 w 11761853"/>
              <a:gd name="connsiteX8715" fmla="*/ 10368555 w 11761853"/>
              <a:gd name="connsiteY8715" fmla="*/ 10368555 w 11761853"/>
              <a:gd name="connsiteX8716" fmla="*/ 10368555 w 11761853"/>
              <a:gd name="connsiteY8716" fmla="*/ 10368555 w 11761853"/>
              <a:gd name="connsiteX8717" fmla="*/ 10368555 w 11761853"/>
              <a:gd name="connsiteY8717" fmla="*/ 10368555 w 11761853"/>
              <a:gd name="connsiteX8718" fmla="*/ 10368555 w 11761853"/>
              <a:gd name="connsiteY8718" fmla="*/ 10368555 w 11761853"/>
              <a:gd name="connsiteX8719" fmla="*/ 10368555 w 11761853"/>
              <a:gd name="connsiteY8719" fmla="*/ 10368555 w 11761853"/>
              <a:gd name="connsiteX8720" fmla="*/ 10368555 w 11761853"/>
              <a:gd name="connsiteY8720" fmla="*/ 10368555 w 11761853"/>
              <a:gd name="connsiteX8721" fmla="*/ 10368555 w 11761853"/>
              <a:gd name="connsiteY8721" fmla="*/ 10368555 w 11761853"/>
              <a:gd name="connsiteX8722" fmla="*/ 10368555 w 11761853"/>
              <a:gd name="connsiteY8722" fmla="*/ 10368555 w 11761853"/>
              <a:gd name="connsiteX8723" fmla="*/ 10368555 w 11761853"/>
              <a:gd name="connsiteY8723" fmla="*/ 10368555 w 11761853"/>
              <a:gd name="connsiteX8724" fmla="*/ 10368555 w 11761853"/>
              <a:gd name="connsiteY8724" fmla="*/ 10368555 w 11761853"/>
              <a:gd name="connsiteX8725" fmla="*/ 10368555 w 11761853"/>
              <a:gd name="connsiteY8725" fmla="*/ 10368555 w 11761853"/>
              <a:gd name="connsiteX8726" fmla="*/ 10368555 w 11761853"/>
              <a:gd name="connsiteY8726" fmla="*/ 10368555 w 11761853"/>
              <a:gd name="connsiteX8727" fmla="*/ 10368555 w 11761853"/>
              <a:gd name="connsiteY8727" fmla="*/ 10368555 w 11761853"/>
              <a:gd name="connsiteX8728" fmla="*/ 10368555 w 11761853"/>
              <a:gd name="connsiteY8728" fmla="*/ 10368555 w 11761853"/>
              <a:gd name="connsiteX8729" fmla="*/ 10368555 w 11761853"/>
              <a:gd name="connsiteY8729" fmla="*/ 10368555 w 11761853"/>
              <a:gd name="connsiteX8730" fmla="*/ 10368555 w 11761853"/>
              <a:gd name="connsiteY8730" fmla="*/ 10368555 w 11761853"/>
              <a:gd name="connsiteX8731" fmla="*/ 10368555 w 11761853"/>
              <a:gd name="connsiteY8731" fmla="*/ 10368555 w 11761853"/>
              <a:gd name="connsiteX8732" fmla="*/ 10368555 w 11761853"/>
              <a:gd name="connsiteY8732" fmla="*/ 10368555 w 11761853"/>
              <a:gd name="connsiteX8733" fmla="*/ 10368555 w 11761853"/>
              <a:gd name="connsiteY8733" fmla="*/ 10368555 w 11761853"/>
              <a:gd name="connsiteX8734" fmla="*/ 10368555 w 11761853"/>
              <a:gd name="connsiteY8734" fmla="*/ 10368555 w 11761853"/>
              <a:gd name="connsiteX8735" fmla="*/ 10368555 w 11761853"/>
              <a:gd name="connsiteY8735" fmla="*/ 10368555 w 11761853"/>
              <a:gd name="connsiteX8736" fmla="*/ 10368555 w 11761853"/>
              <a:gd name="connsiteY8736" fmla="*/ 10368555 w 11761853"/>
              <a:gd name="connsiteX8737" fmla="*/ 10368555 w 11761853"/>
              <a:gd name="connsiteY8737" fmla="*/ 10368555 w 11761853"/>
              <a:gd name="connsiteX8738" fmla="*/ 10368555 w 11761853"/>
              <a:gd name="connsiteY8738" fmla="*/ 10368555 w 11761853"/>
              <a:gd name="connsiteX8739" fmla="*/ 10368555 w 11761853"/>
              <a:gd name="connsiteY8739" fmla="*/ 10368555 w 11761853"/>
              <a:gd name="connsiteX8740" fmla="*/ 10368555 w 11761853"/>
              <a:gd name="connsiteY8740" fmla="*/ 10368555 w 11761853"/>
              <a:gd name="connsiteX8741" fmla="*/ 10368555 w 11761853"/>
              <a:gd name="connsiteY8741" fmla="*/ 10368555 w 11761853"/>
              <a:gd name="connsiteX8742" fmla="*/ 10368555 w 11761853"/>
              <a:gd name="connsiteY8742" fmla="*/ 10368555 w 11761853"/>
              <a:gd name="connsiteX8743" fmla="*/ 10368555 w 11761853"/>
              <a:gd name="connsiteY8743" fmla="*/ 10368555 w 11761853"/>
              <a:gd name="connsiteX8744" fmla="*/ 10368555 w 11761853"/>
              <a:gd name="connsiteY8744" fmla="*/ 10368555 w 11761853"/>
              <a:gd name="connsiteX8745" fmla="*/ 10368555 w 11761853"/>
              <a:gd name="connsiteY8745" fmla="*/ 10368555 w 11761853"/>
              <a:gd name="connsiteX8746" fmla="*/ 10368555 w 11761853"/>
              <a:gd name="connsiteY8746" fmla="*/ 10368555 w 11761853"/>
              <a:gd name="connsiteX8747" fmla="*/ 10368555 w 11761853"/>
              <a:gd name="connsiteY8747" fmla="*/ 10368555 w 11761853"/>
              <a:gd name="connsiteX8748" fmla="*/ 10368555 w 11761853"/>
              <a:gd name="connsiteY8748" fmla="*/ 10368555 w 11761853"/>
              <a:gd name="connsiteX8749" fmla="*/ 10368555 w 11761853"/>
              <a:gd name="connsiteY8749" fmla="*/ 10368555 w 11761853"/>
              <a:gd name="connsiteX8750" fmla="*/ 10368555 w 11761853"/>
              <a:gd name="connsiteY8750" fmla="*/ 10368555 w 11761853"/>
              <a:gd name="connsiteX8751" fmla="*/ 10368555 w 11761853"/>
              <a:gd name="connsiteY8751" fmla="*/ 10368555 w 11761853"/>
              <a:gd name="connsiteX8752" fmla="*/ 10368555 w 11761853"/>
              <a:gd name="connsiteY8752" fmla="*/ 10368555 w 11761853"/>
              <a:gd name="connsiteX8753" fmla="*/ 10368555 w 11761853"/>
              <a:gd name="connsiteY8753" fmla="*/ 10368555 w 11761853"/>
              <a:gd name="connsiteX8754" fmla="*/ 10368555 w 11761853"/>
              <a:gd name="connsiteY8754" fmla="*/ 10368555 w 11761853"/>
              <a:gd name="connsiteX8755" fmla="*/ 10368555 w 11761853"/>
              <a:gd name="connsiteY8755" fmla="*/ 10368555 w 11761853"/>
              <a:gd name="connsiteX8756" fmla="*/ 10368555 w 11761853"/>
              <a:gd name="connsiteY8756" fmla="*/ 10368555 w 11761853"/>
              <a:gd name="connsiteX8757" fmla="*/ 10368555 w 11761853"/>
              <a:gd name="connsiteY8757" fmla="*/ 10368555 w 11761853"/>
              <a:gd name="connsiteX8758" fmla="*/ 10368555 w 11761853"/>
              <a:gd name="connsiteY8758" fmla="*/ 10368555 w 11761853"/>
              <a:gd name="connsiteX8759" fmla="*/ 10368555 w 11761853"/>
              <a:gd name="connsiteY8759" fmla="*/ 10368555 w 11761853"/>
              <a:gd name="connsiteX8760" fmla="*/ 10368555 w 11761853"/>
              <a:gd name="connsiteY8760" fmla="*/ 10368555 w 11761853"/>
              <a:gd name="connsiteX8761" fmla="*/ 10368555 w 11761853"/>
              <a:gd name="connsiteY8761" fmla="*/ 10368555 w 11761853"/>
              <a:gd name="connsiteX8762" fmla="*/ 10368555 w 11761853"/>
              <a:gd name="connsiteY8762" fmla="*/ 10368555 w 11761853"/>
              <a:gd name="connsiteX8763" fmla="*/ 10368555 w 11761853"/>
              <a:gd name="connsiteY8763" fmla="*/ 10368555 w 11761853"/>
              <a:gd name="connsiteX8764" fmla="*/ 10368555 w 11761853"/>
              <a:gd name="connsiteY8764" fmla="*/ 10368555 w 11761853"/>
              <a:gd name="connsiteX8765" fmla="*/ 10368555 w 11761853"/>
              <a:gd name="connsiteY8765" fmla="*/ 10368555 w 11761853"/>
              <a:gd name="connsiteX8766" fmla="*/ 10368555 w 11761853"/>
              <a:gd name="connsiteY8766" fmla="*/ 10368555 w 11761853"/>
              <a:gd name="connsiteX8767" fmla="*/ 10368555 w 11761853"/>
              <a:gd name="connsiteY8767" fmla="*/ 10368555 w 11761853"/>
              <a:gd name="connsiteX8768" fmla="*/ 10368555 w 11761853"/>
              <a:gd name="connsiteY8768" fmla="*/ 10368555 w 11761853"/>
              <a:gd name="connsiteX8769" fmla="*/ 10368555 w 11761853"/>
              <a:gd name="connsiteY8769" fmla="*/ 10368555 w 11761853"/>
              <a:gd name="connsiteX8770" fmla="*/ 10368555 w 11761853"/>
              <a:gd name="connsiteY8770" fmla="*/ 10368555 w 11761853"/>
              <a:gd name="connsiteX8771" fmla="*/ 10368555 w 11761853"/>
              <a:gd name="connsiteY8771" fmla="*/ 10368555 w 11761853"/>
              <a:gd name="connsiteX8772" fmla="*/ 10368555 w 11761853"/>
              <a:gd name="connsiteY8772" fmla="*/ 10368555 w 11761853"/>
              <a:gd name="connsiteX8773" fmla="*/ 10368555 w 11761853"/>
              <a:gd name="connsiteY8773" fmla="*/ 10368555 w 11761853"/>
              <a:gd name="connsiteX8774" fmla="*/ 10368555 w 11761853"/>
              <a:gd name="connsiteY8774" fmla="*/ 10368555 w 11761853"/>
              <a:gd name="connsiteX8775" fmla="*/ 10368555 w 11761853"/>
              <a:gd name="connsiteY8775" fmla="*/ 10368555 w 11761853"/>
              <a:gd name="connsiteX8776" fmla="*/ 10368555 w 11761853"/>
              <a:gd name="connsiteY8776" fmla="*/ 10368555 w 11761853"/>
              <a:gd name="connsiteX8777" fmla="*/ 10368555 w 11761853"/>
              <a:gd name="connsiteY8777" fmla="*/ 10368555 w 11761853"/>
              <a:gd name="connsiteX8778" fmla="*/ 10368555 w 11761853"/>
              <a:gd name="connsiteY8778" fmla="*/ 10368555 w 11761853"/>
              <a:gd name="connsiteX8779" fmla="*/ 10368555 w 11761853"/>
              <a:gd name="connsiteY8779" fmla="*/ 10368555 w 11761853"/>
              <a:gd name="connsiteX8780" fmla="*/ 10368555 w 11761853"/>
              <a:gd name="connsiteY8780" fmla="*/ 10368555 w 11761853"/>
              <a:gd name="connsiteX8781" fmla="*/ 10368555 w 11761853"/>
              <a:gd name="connsiteY8781" fmla="*/ 10368555 w 11761853"/>
              <a:gd name="connsiteX8782" fmla="*/ 10368555 w 11761853"/>
              <a:gd name="connsiteY8782" fmla="*/ 10368555 w 11761853"/>
              <a:gd name="connsiteX8783" fmla="*/ 10368555 w 11761853"/>
              <a:gd name="connsiteY8783" fmla="*/ 10368555 w 11761853"/>
              <a:gd name="connsiteX8784" fmla="*/ 10368555 w 11761853"/>
              <a:gd name="connsiteY8784" fmla="*/ 10368555 w 11761853"/>
              <a:gd name="connsiteX8785" fmla="*/ 10368555 w 11761853"/>
              <a:gd name="connsiteY8785" fmla="*/ 10368555 w 11761853"/>
              <a:gd name="connsiteX8786" fmla="*/ 10368555 w 11761853"/>
              <a:gd name="connsiteY8786" fmla="*/ 10368555 w 11761853"/>
              <a:gd name="connsiteX8787" fmla="*/ 10368555 w 11761853"/>
              <a:gd name="connsiteY8787" fmla="*/ 10368555 w 11761853"/>
              <a:gd name="connsiteX8788" fmla="*/ 10368555 w 11761853"/>
              <a:gd name="connsiteY8788" fmla="*/ 10368555 w 11761853"/>
              <a:gd name="connsiteX8789" fmla="*/ 10368555 w 11761853"/>
              <a:gd name="connsiteY8789" fmla="*/ 10368555 w 11761853"/>
              <a:gd name="connsiteX8790" fmla="*/ 10368555 w 11761853"/>
              <a:gd name="connsiteY8790" fmla="*/ 10368555 w 11761853"/>
              <a:gd name="connsiteX8791" fmla="*/ 10368555 w 11761853"/>
              <a:gd name="connsiteY8791" fmla="*/ 10368555 w 11761853"/>
              <a:gd name="connsiteX8792" fmla="*/ 10368555 w 11761853"/>
              <a:gd name="connsiteY8792" fmla="*/ 10368555 w 11761853"/>
              <a:gd name="connsiteX8793" fmla="*/ 10368555 w 11761853"/>
              <a:gd name="connsiteY8793" fmla="*/ 10368555 w 11761853"/>
              <a:gd name="connsiteX8794" fmla="*/ 10368555 w 11761853"/>
              <a:gd name="connsiteY8794" fmla="*/ 10368555 w 11761853"/>
              <a:gd name="connsiteX8795" fmla="*/ 10368555 w 11761853"/>
              <a:gd name="connsiteY8795" fmla="*/ 10368555 w 11761853"/>
              <a:gd name="connsiteX8796" fmla="*/ 10368555 w 11761853"/>
              <a:gd name="connsiteY8796" fmla="*/ 10368555 w 11761853"/>
              <a:gd name="connsiteX8797" fmla="*/ 10368555 w 11761853"/>
              <a:gd name="connsiteY8797" fmla="*/ 10368555 w 11761853"/>
              <a:gd name="connsiteX8798" fmla="*/ 10368555 w 11761853"/>
              <a:gd name="connsiteY8798" fmla="*/ 10368555 w 11761853"/>
              <a:gd name="connsiteX8799" fmla="*/ 10368555 w 11761853"/>
              <a:gd name="connsiteY8799" fmla="*/ 10368555 w 11761853"/>
              <a:gd name="connsiteX8800" fmla="*/ 10368555 w 11761853"/>
              <a:gd name="connsiteY8800" fmla="*/ 10368555 w 11761853"/>
              <a:gd name="connsiteX8801" fmla="*/ 10368555 w 11761853"/>
              <a:gd name="connsiteY8801" fmla="*/ 10368555 w 11761853"/>
              <a:gd name="connsiteX8802" fmla="*/ 10368555 w 11761853"/>
              <a:gd name="connsiteY8802" fmla="*/ 10368555 w 11761853"/>
              <a:gd name="connsiteX8803" fmla="*/ 10368555 w 11761853"/>
              <a:gd name="connsiteY8803" fmla="*/ 10368555 w 11761853"/>
              <a:gd name="connsiteX8804" fmla="*/ 10368555 w 11761853"/>
              <a:gd name="connsiteY8804" fmla="*/ 10368555 w 11761853"/>
              <a:gd name="connsiteX8805" fmla="*/ 10368555 w 11761853"/>
              <a:gd name="connsiteY8805" fmla="*/ 10368555 w 11761853"/>
              <a:gd name="connsiteX8806" fmla="*/ 10368555 w 11761853"/>
              <a:gd name="connsiteY8806" fmla="*/ 10368555 w 11761853"/>
              <a:gd name="connsiteX8807" fmla="*/ 10368555 w 11761853"/>
              <a:gd name="connsiteY8807" fmla="*/ 10368555 w 11761853"/>
              <a:gd name="connsiteX8808" fmla="*/ 10368555 w 11761853"/>
              <a:gd name="connsiteY8808" fmla="*/ 10368555 w 11761853"/>
              <a:gd name="connsiteX8809" fmla="*/ 10368555 w 11761853"/>
              <a:gd name="connsiteY8809" fmla="*/ 10368555 w 11761853"/>
              <a:gd name="connsiteX8810" fmla="*/ 10368555 w 11761853"/>
              <a:gd name="connsiteY8810" fmla="*/ 10368555 w 11761853"/>
              <a:gd name="connsiteX8811" fmla="*/ 10368555 w 11761853"/>
              <a:gd name="connsiteY8811" fmla="*/ 10368555 w 11761853"/>
              <a:gd name="connsiteX8812" fmla="*/ 10368555 w 11761853"/>
              <a:gd name="connsiteY8812" fmla="*/ 10368555 w 11761853"/>
              <a:gd name="connsiteX8813" fmla="*/ 10368555 w 11761853"/>
              <a:gd name="connsiteY8813" fmla="*/ 10368555 w 11761853"/>
              <a:gd name="connsiteX8814" fmla="*/ 10368555 w 11761853"/>
              <a:gd name="connsiteY8814" fmla="*/ 10368555 w 11761853"/>
              <a:gd name="connsiteX8815" fmla="*/ 10368555 w 11761853"/>
              <a:gd name="connsiteY8815" fmla="*/ 10368555 w 11761853"/>
              <a:gd name="connsiteX8816" fmla="*/ 10368555 w 11761853"/>
              <a:gd name="connsiteY8816" fmla="*/ 10368555 w 11761853"/>
              <a:gd name="connsiteX8817" fmla="*/ 10368555 w 11761853"/>
              <a:gd name="connsiteY8817" fmla="*/ 10368555 w 11761853"/>
              <a:gd name="connsiteX8818" fmla="*/ 10368555 w 11761853"/>
              <a:gd name="connsiteY8818" fmla="*/ 10368555 w 11761853"/>
              <a:gd name="connsiteX8819" fmla="*/ 10368555 w 11761853"/>
              <a:gd name="connsiteY8819" fmla="*/ 10368555 w 11761853"/>
              <a:gd name="connsiteX8820" fmla="*/ 10368555 w 11761853"/>
              <a:gd name="connsiteY8820" fmla="*/ 10368555 w 11761853"/>
              <a:gd name="connsiteX8821" fmla="*/ 10368555 w 11761853"/>
              <a:gd name="connsiteY8821" fmla="*/ 10368555 w 11761853"/>
              <a:gd name="connsiteX8822" fmla="*/ 10368555 w 11761853"/>
              <a:gd name="connsiteY8822" fmla="*/ 10368555 w 11761853"/>
              <a:gd name="connsiteX8823" fmla="*/ 10368555 w 11761853"/>
              <a:gd name="connsiteY8823" fmla="*/ 10368555 w 11761853"/>
              <a:gd name="connsiteX8824" fmla="*/ 10368555 w 11761853"/>
              <a:gd name="connsiteY8824" fmla="*/ 10368555 w 11761853"/>
              <a:gd name="connsiteX8825" fmla="*/ 10368555 w 11761853"/>
              <a:gd name="connsiteY8825" fmla="*/ 10368555 w 11761853"/>
              <a:gd name="connsiteX8826" fmla="*/ 10368555 w 11761853"/>
              <a:gd name="connsiteY8826" fmla="*/ 10368555 w 11761853"/>
              <a:gd name="connsiteX8827" fmla="*/ 10368555 w 11761853"/>
              <a:gd name="connsiteY8827" fmla="*/ 10368555 w 11761853"/>
              <a:gd name="connsiteX8828" fmla="*/ 10368555 w 11761853"/>
              <a:gd name="connsiteY8828" fmla="*/ 10368555 w 11761853"/>
              <a:gd name="connsiteX8829" fmla="*/ 10368555 w 11761853"/>
              <a:gd name="connsiteY8829" fmla="*/ 10368555 w 11761853"/>
              <a:gd name="connsiteX8830" fmla="*/ 10368555 w 11761853"/>
              <a:gd name="connsiteY8830" fmla="*/ 10368555 w 11761853"/>
              <a:gd name="connsiteX8831" fmla="*/ 10368555 w 11761853"/>
              <a:gd name="connsiteY8831" fmla="*/ 10368555 w 11761853"/>
              <a:gd name="connsiteX8832" fmla="*/ 10368555 w 11761853"/>
              <a:gd name="connsiteY8832" fmla="*/ 10368555 w 11761853"/>
              <a:gd name="connsiteX8833" fmla="*/ 10368555 w 11761853"/>
              <a:gd name="connsiteY8833" fmla="*/ 10368555 w 11761853"/>
              <a:gd name="connsiteX8834" fmla="*/ 10368555 w 11761853"/>
              <a:gd name="connsiteY8834" fmla="*/ 10368555 w 11761853"/>
              <a:gd name="connsiteX8835" fmla="*/ 10368555 w 11761853"/>
              <a:gd name="connsiteY8835" fmla="*/ 10368555 w 11761853"/>
              <a:gd name="connsiteX8836" fmla="*/ 10368555 w 11761853"/>
              <a:gd name="connsiteY8836" fmla="*/ 10368555 w 11761853"/>
              <a:gd name="connsiteX8837" fmla="*/ 10368555 w 11761853"/>
              <a:gd name="connsiteY8837" fmla="*/ 10368555 w 11761853"/>
              <a:gd name="connsiteX8838" fmla="*/ 10368555 w 11761853"/>
              <a:gd name="connsiteY8838" fmla="*/ 10368555 w 11761853"/>
              <a:gd name="connsiteX8839" fmla="*/ 10368555 w 11761853"/>
              <a:gd name="connsiteY8839" fmla="*/ 10368555 w 11761853"/>
              <a:gd name="connsiteX8840" fmla="*/ 10368555 w 11761853"/>
              <a:gd name="connsiteY8840" fmla="*/ 10368555 w 11761853"/>
              <a:gd name="connsiteX8841" fmla="*/ 10368555 w 11761853"/>
              <a:gd name="connsiteY8841" fmla="*/ 10368555 w 11761853"/>
              <a:gd name="connsiteX8842" fmla="*/ 10368555 w 11761853"/>
              <a:gd name="connsiteY8842" fmla="*/ 10368555 w 11761853"/>
              <a:gd name="connsiteX8843" fmla="*/ 10368555 w 11761853"/>
              <a:gd name="connsiteY8843" fmla="*/ 10368555 w 11761853"/>
              <a:gd name="connsiteX8844" fmla="*/ 10368555 w 11761853"/>
              <a:gd name="connsiteY8844" fmla="*/ 10368555 w 11761853"/>
              <a:gd name="connsiteX8845" fmla="*/ 10368555 w 11761853"/>
              <a:gd name="connsiteY8845" fmla="*/ 10368555 w 11761853"/>
              <a:gd name="connsiteX8846" fmla="*/ 10368555 w 11761853"/>
              <a:gd name="connsiteY8846" fmla="*/ 10368555 w 11761853"/>
              <a:gd name="connsiteX8847" fmla="*/ 10368555 w 11761853"/>
              <a:gd name="connsiteY8847" fmla="*/ 10368555 w 11761853"/>
              <a:gd name="connsiteX8848" fmla="*/ 10368555 w 11761853"/>
              <a:gd name="connsiteY8848" fmla="*/ 10368555 w 11761853"/>
              <a:gd name="connsiteX8849" fmla="*/ 10368555 w 11761853"/>
              <a:gd name="connsiteY8849" fmla="*/ 10368555 w 11761853"/>
              <a:gd name="connsiteX8850" fmla="*/ 10368555 w 11761853"/>
              <a:gd name="connsiteY8850" fmla="*/ 10368555 w 11761853"/>
              <a:gd name="connsiteX8851" fmla="*/ 10368555 w 11761853"/>
              <a:gd name="connsiteY8851" fmla="*/ 10368555 w 11761853"/>
              <a:gd name="connsiteX8852" fmla="*/ 10368555 w 11761853"/>
              <a:gd name="connsiteY8852" fmla="*/ 10368555 w 11761853"/>
              <a:gd name="connsiteX8853" fmla="*/ 10368555 w 11761853"/>
              <a:gd name="connsiteY8853" fmla="*/ 10368555 w 11761853"/>
              <a:gd name="connsiteX8854" fmla="*/ 10368555 w 11761853"/>
              <a:gd name="connsiteY8854" fmla="*/ 10368555 w 11761853"/>
              <a:gd name="connsiteX8855" fmla="*/ 10368555 w 11761853"/>
              <a:gd name="connsiteY8855" fmla="*/ 10368555 w 11761853"/>
              <a:gd name="connsiteX8856" fmla="*/ 10368555 w 11761853"/>
              <a:gd name="connsiteY8856" fmla="*/ 10368555 w 11761853"/>
              <a:gd name="connsiteX8857" fmla="*/ 10368555 w 11761853"/>
              <a:gd name="connsiteY8857" fmla="*/ 10368555 w 11761853"/>
              <a:gd name="connsiteX8858" fmla="*/ 10368555 w 11761853"/>
              <a:gd name="connsiteY8858" fmla="*/ 10368555 w 11761853"/>
              <a:gd name="connsiteX8859" fmla="*/ 10368555 w 11761853"/>
              <a:gd name="connsiteY8859" fmla="*/ 10368555 w 11761853"/>
              <a:gd name="connsiteX8860" fmla="*/ 10368555 w 11761853"/>
              <a:gd name="connsiteY8860" fmla="*/ 10368555 w 11761853"/>
              <a:gd name="connsiteX8861" fmla="*/ 10368555 w 11761853"/>
              <a:gd name="connsiteY8861" fmla="*/ 10368555 w 11761853"/>
              <a:gd name="connsiteX8862" fmla="*/ 10368555 w 11761853"/>
              <a:gd name="connsiteY8862" fmla="*/ 10368555 w 11761853"/>
              <a:gd name="connsiteX8863" fmla="*/ 10368555 w 11761853"/>
              <a:gd name="connsiteY8863" fmla="*/ 10368555 w 11761853"/>
              <a:gd name="connsiteX8864" fmla="*/ 10368555 w 11761853"/>
              <a:gd name="connsiteY8864" fmla="*/ 10368555 w 11761853"/>
              <a:gd name="connsiteX8865" fmla="*/ 10368555 w 11761853"/>
              <a:gd name="connsiteY8865" fmla="*/ 10368555 w 11761853"/>
              <a:gd name="connsiteX8866" fmla="*/ 10368555 w 11761853"/>
              <a:gd name="connsiteY8866" fmla="*/ 10368555 w 11761853"/>
              <a:gd name="connsiteX8867" fmla="*/ 10368555 w 11761853"/>
              <a:gd name="connsiteY8867" fmla="*/ 10368555 w 11761853"/>
              <a:gd name="connsiteX8868" fmla="*/ 10368555 w 11761853"/>
              <a:gd name="connsiteY8868" fmla="*/ 10368555 w 11761853"/>
              <a:gd name="connsiteX8869" fmla="*/ 10368555 w 11761853"/>
              <a:gd name="connsiteY8869" fmla="*/ 10368555 w 11761853"/>
              <a:gd name="connsiteX8870" fmla="*/ 10368555 w 11761853"/>
              <a:gd name="connsiteY8870" fmla="*/ 10368555 w 11761853"/>
              <a:gd name="connsiteX8871" fmla="*/ 10368555 w 11761853"/>
              <a:gd name="connsiteY8871" fmla="*/ 10368555 w 11761853"/>
              <a:gd name="connsiteX8872" fmla="*/ 10368555 w 11761853"/>
              <a:gd name="connsiteY8872" fmla="*/ 10368555 w 11761853"/>
              <a:gd name="connsiteX8873" fmla="*/ 10368555 w 11761853"/>
              <a:gd name="connsiteY8873" fmla="*/ 10368555 w 11761853"/>
              <a:gd name="connsiteX8874" fmla="*/ 10368555 w 11761853"/>
              <a:gd name="connsiteY8874" fmla="*/ 10368555 w 11761853"/>
              <a:gd name="connsiteX8875" fmla="*/ 10368555 w 11761853"/>
              <a:gd name="connsiteY8875" fmla="*/ 10368555 w 11761853"/>
              <a:gd name="connsiteX8876" fmla="*/ 10368555 w 11761853"/>
              <a:gd name="connsiteY8876" fmla="*/ 10368555 w 11761853"/>
              <a:gd name="connsiteX8877" fmla="*/ 10368555 w 11761853"/>
              <a:gd name="connsiteY8877" fmla="*/ 10368555 w 11761853"/>
              <a:gd name="connsiteX8878" fmla="*/ 10368555 w 11761853"/>
              <a:gd name="connsiteY8878" fmla="*/ 10368555 w 11761853"/>
              <a:gd name="connsiteX8879" fmla="*/ 10368555 w 11761853"/>
              <a:gd name="connsiteY8879" fmla="*/ 10368555 w 11761853"/>
              <a:gd name="connsiteX8880" fmla="*/ 10368555 w 11761853"/>
              <a:gd name="connsiteY8880" fmla="*/ 10368555 w 11761853"/>
              <a:gd name="connsiteX8881" fmla="*/ 10368555 w 11761853"/>
              <a:gd name="connsiteY8881" fmla="*/ 10368555 w 11761853"/>
              <a:gd name="connsiteX8882" fmla="*/ 10368555 w 11761853"/>
              <a:gd name="connsiteY8882" fmla="*/ 10368555 w 11761853"/>
              <a:gd name="connsiteX8883" fmla="*/ 10368555 w 11761853"/>
              <a:gd name="connsiteY8883" fmla="*/ 10368555 w 11761853"/>
              <a:gd name="connsiteX8884" fmla="*/ 10368555 w 11761853"/>
              <a:gd name="connsiteY8884" fmla="*/ 10368555 w 11761853"/>
              <a:gd name="connsiteX8885" fmla="*/ 10368555 w 11761853"/>
              <a:gd name="connsiteY8885" fmla="*/ 10368555 w 11761853"/>
              <a:gd name="connsiteX8886" fmla="*/ 10368555 w 11761853"/>
              <a:gd name="connsiteY8886" fmla="*/ 10368555 w 11761853"/>
              <a:gd name="connsiteX8887" fmla="*/ 10368555 w 11761853"/>
              <a:gd name="connsiteY8887" fmla="*/ 10368555 w 11761853"/>
              <a:gd name="connsiteX8888" fmla="*/ 10368555 w 11761853"/>
              <a:gd name="connsiteY8888" fmla="*/ 10368555 w 11761853"/>
              <a:gd name="connsiteX8889" fmla="*/ 10368555 w 11761853"/>
              <a:gd name="connsiteY8889" fmla="*/ 10368555 w 11761853"/>
              <a:gd name="connsiteX8890" fmla="*/ 10368555 w 11761853"/>
              <a:gd name="connsiteY8890" fmla="*/ 10368555 w 11761853"/>
              <a:gd name="connsiteX8891" fmla="*/ 10368555 w 11761853"/>
              <a:gd name="connsiteY8891" fmla="*/ 10368555 w 11761853"/>
              <a:gd name="connsiteX8892" fmla="*/ 10368555 w 11761853"/>
              <a:gd name="connsiteY8892" fmla="*/ 10368555 w 11761853"/>
              <a:gd name="connsiteX8893" fmla="*/ 10368555 w 11761853"/>
              <a:gd name="connsiteY8893" fmla="*/ 10368555 w 11761853"/>
              <a:gd name="connsiteX8894" fmla="*/ 10368555 w 11761853"/>
              <a:gd name="connsiteY8894" fmla="*/ 10368555 w 11761853"/>
              <a:gd name="connsiteX8895" fmla="*/ 10368555 w 11761853"/>
              <a:gd name="connsiteY8895" fmla="*/ 10368555 w 11761853"/>
              <a:gd name="connsiteX8896" fmla="*/ 10368555 w 11761853"/>
              <a:gd name="connsiteY8896" fmla="*/ 10368555 w 11761853"/>
              <a:gd name="connsiteX8897" fmla="*/ 10368555 w 11761853"/>
              <a:gd name="connsiteY8897" fmla="*/ 10368555 w 11761853"/>
              <a:gd name="connsiteX8898" fmla="*/ 10368555 w 11761853"/>
              <a:gd name="connsiteY8898" fmla="*/ 10368555 w 11761853"/>
              <a:gd name="connsiteX8899" fmla="*/ 10368555 w 11761853"/>
              <a:gd name="connsiteY8899" fmla="*/ 10368555 w 11761853"/>
              <a:gd name="connsiteX8900" fmla="*/ 10368555 w 11761853"/>
              <a:gd name="connsiteY8900" fmla="*/ 10368555 w 11761853"/>
              <a:gd name="connsiteX8901" fmla="*/ 10368555 w 11761853"/>
              <a:gd name="connsiteY8901" fmla="*/ 10368555 w 11761853"/>
              <a:gd name="connsiteX8902" fmla="*/ 10368555 w 11761853"/>
              <a:gd name="connsiteY8902" fmla="*/ 10368555 w 11761853"/>
              <a:gd name="connsiteX8903" fmla="*/ 10368555 w 11761853"/>
              <a:gd name="connsiteY8903" fmla="*/ 10368555 w 11761853"/>
              <a:gd name="connsiteX8904" fmla="*/ 10368555 w 11761853"/>
              <a:gd name="connsiteY8904" fmla="*/ 10368555 w 11761853"/>
              <a:gd name="connsiteX8905" fmla="*/ 10368555 w 11761853"/>
              <a:gd name="connsiteY8905" fmla="*/ 10368555 w 11761853"/>
              <a:gd name="connsiteX8906" fmla="*/ 10368555 w 11761853"/>
              <a:gd name="connsiteY8906" fmla="*/ 10368555 w 11761853"/>
              <a:gd name="connsiteX8907" fmla="*/ 10368555 w 11761853"/>
              <a:gd name="connsiteY8907" fmla="*/ 10368555 w 11761853"/>
              <a:gd name="connsiteX8908" fmla="*/ 10368555 w 11761853"/>
              <a:gd name="connsiteY8908" fmla="*/ 10368555 w 11761853"/>
              <a:gd name="connsiteX8909" fmla="*/ 10368555 w 11761853"/>
              <a:gd name="connsiteY8909" fmla="*/ 10368555 w 11761853"/>
              <a:gd name="connsiteX8910" fmla="*/ 10368555 w 11761853"/>
              <a:gd name="connsiteY8910" fmla="*/ 10368555 w 11761853"/>
              <a:gd name="connsiteX8911" fmla="*/ 10368555 w 11761853"/>
              <a:gd name="connsiteY8911" fmla="*/ 10368555 w 11761853"/>
              <a:gd name="connsiteX8912" fmla="*/ 10368555 w 11761853"/>
              <a:gd name="connsiteY8912" fmla="*/ 10368555 w 11761853"/>
              <a:gd name="connsiteX8913" fmla="*/ 10368555 w 11761853"/>
              <a:gd name="connsiteY8913" fmla="*/ 10368555 w 11761853"/>
              <a:gd name="connsiteX8914" fmla="*/ 10368555 w 11761853"/>
              <a:gd name="connsiteY8914" fmla="*/ 10368555 w 11761853"/>
              <a:gd name="connsiteX8915" fmla="*/ 10368555 w 11761853"/>
              <a:gd name="connsiteY8915" fmla="*/ 10368555 w 11761853"/>
              <a:gd name="connsiteX8916" fmla="*/ 10368555 w 11761853"/>
              <a:gd name="connsiteY8916" fmla="*/ 10368555 w 11761853"/>
              <a:gd name="connsiteX8917" fmla="*/ 10368555 w 11761853"/>
              <a:gd name="connsiteY8917" fmla="*/ 10368555 w 11761853"/>
              <a:gd name="connsiteX8918" fmla="*/ 10368555 w 11761853"/>
              <a:gd name="connsiteY8918" fmla="*/ 10368555 w 11761853"/>
              <a:gd name="connsiteX8919" fmla="*/ 10368555 w 11761853"/>
              <a:gd name="connsiteY8919" fmla="*/ 10368555 w 11761853"/>
              <a:gd name="connsiteX8920" fmla="*/ 10368555 w 11761853"/>
              <a:gd name="connsiteY8920" fmla="*/ 10368555 w 11761853"/>
              <a:gd name="connsiteX8921" fmla="*/ 10368555 w 11761853"/>
              <a:gd name="connsiteY8921" fmla="*/ 10368555 w 11761853"/>
              <a:gd name="connsiteX8922" fmla="*/ 10368555 w 11761853"/>
              <a:gd name="connsiteY8922" fmla="*/ 10368555 w 11761853"/>
              <a:gd name="connsiteX8923" fmla="*/ 10368555 w 11761853"/>
              <a:gd name="connsiteY8923" fmla="*/ 10368555 w 11761853"/>
              <a:gd name="connsiteX8924" fmla="*/ 10368555 w 11761853"/>
              <a:gd name="connsiteY8924" fmla="*/ 10368555 w 11761853"/>
              <a:gd name="connsiteX8925" fmla="*/ 10368555 w 11761853"/>
              <a:gd name="connsiteY8925" fmla="*/ 10368555 w 11761853"/>
              <a:gd name="connsiteX8926" fmla="*/ 10368555 w 11761853"/>
              <a:gd name="connsiteY8926" fmla="*/ 10368555 w 11761853"/>
              <a:gd name="connsiteX8927" fmla="*/ 10368555 w 11761853"/>
              <a:gd name="connsiteY8927" fmla="*/ 10368555 w 11761853"/>
              <a:gd name="connsiteX8928" fmla="*/ 10368555 w 11761853"/>
              <a:gd name="connsiteY8928" fmla="*/ 10368555 w 11761853"/>
              <a:gd name="connsiteX8929" fmla="*/ 10368555 w 11761853"/>
              <a:gd name="connsiteY8929" fmla="*/ 10368555 w 11761853"/>
              <a:gd name="connsiteX8930" fmla="*/ 10368555 w 11761853"/>
              <a:gd name="connsiteY8930" fmla="*/ 10368555 w 11761853"/>
              <a:gd name="connsiteX8931" fmla="*/ 10368555 w 11761853"/>
              <a:gd name="connsiteY8931" fmla="*/ 10368555 w 11761853"/>
              <a:gd name="connsiteX8932" fmla="*/ 10368555 w 11761853"/>
              <a:gd name="connsiteY8932" fmla="*/ 10368555 w 11761853"/>
              <a:gd name="connsiteX8933" fmla="*/ 10368555 w 11761853"/>
              <a:gd name="connsiteY8933" fmla="*/ 10368555 w 11761853"/>
              <a:gd name="connsiteX8934" fmla="*/ 10368555 w 11761853"/>
              <a:gd name="connsiteY8934" fmla="*/ 10368555 w 11761853"/>
              <a:gd name="connsiteX8935" fmla="*/ 10368555 w 11761853"/>
              <a:gd name="connsiteY8935" fmla="*/ 10368555 w 11761853"/>
              <a:gd name="connsiteX8936" fmla="*/ 10368555 w 11761853"/>
              <a:gd name="connsiteY8936" fmla="*/ 10368555 w 11761853"/>
              <a:gd name="connsiteX8937" fmla="*/ 10368555 w 11761853"/>
              <a:gd name="connsiteY8937" fmla="*/ 10368555 w 11761853"/>
              <a:gd name="connsiteX8938" fmla="*/ 10368555 w 11761853"/>
              <a:gd name="connsiteY8938" fmla="*/ 10368555 w 11761853"/>
              <a:gd name="connsiteX8939" fmla="*/ 10368555 w 11761853"/>
              <a:gd name="connsiteY8939" fmla="*/ 10368555 w 11761853"/>
              <a:gd name="connsiteX8940" fmla="*/ 10368555 w 11761853"/>
              <a:gd name="connsiteY8940" fmla="*/ 10368555 w 11761853"/>
              <a:gd name="connsiteX8941" fmla="*/ 10368555 w 11761853"/>
              <a:gd name="connsiteY8941" fmla="*/ 10368555 w 11761853"/>
              <a:gd name="connsiteX8942" fmla="*/ 10368555 w 11761853"/>
              <a:gd name="connsiteY8942" fmla="*/ 10368555 w 11761853"/>
              <a:gd name="connsiteX8943" fmla="*/ 10368555 w 11761853"/>
              <a:gd name="connsiteY8943" fmla="*/ 10368555 w 11761853"/>
              <a:gd name="connsiteX8944" fmla="*/ 10368555 w 11761853"/>
              <a:gd name="connsiteY8944" fmla="*/ 10368555 w 11761853"/>
              <a:gd name="connsiteX8945" fmla="*/ 10368555 w 11761853"/>
              <a:gd name="connsiteY8945" fmla="*/ 10368555 w 11761853"/>
              <a:gd name="connsiteX8946" fmla="*/ 10368555 w 11761853"/>
              <a:gd name="connsiteY8946" fmla="*/ 10368555 w 11761853"/>
              <a:gd name="connsiteX8947" fmla="*/ 10368555 w 11761853"/>
              <a:gd name="connsiteY8947" fmla="*/ 10368555 w 11761853"/>
              <a:gd name="connsiteX8948" fmla="*/ 10368555 w 11761853"/>
              <a:gd name="connsiteY8948" fmla="*/ 10368555 w 11761853"/>
              <a:gd name="connsiteX8949" fmla="*/ 10368555 w 11761853"/>
              <a:gd name="connsiteY8949" fmla="*/ 10368555 w 11761853"/>
              <a:gd name="connsiteX8950" fmla="*/ 10368555 w 11761853"/>
              <a:gd name="connsiteY8950" fmla="*/ 10368555 w 11761853"/>
              <a:gd name="connsiteX8951" fmla="*/ 10368555 w 11761853"/>
              <a:gd name="connsiteY8951" fmla="*/ 10368555 w 11761853"/>
              <a:gd name="connsiteX8952" fmla="*/ 10368555 w 11761853"/>
              <a:gd name="connsiteY8952" fmla="*/ 10368555 w 11761853"/>
              <a:gd name="connsiteX8953" fmla="*/ 10368555 w 11761853"/>
              <a:gd name="connsiteY8953" fmla="*/ 10368555 w 11761853"/>
              <a:gd name="connsiteX8954" fmla="*/ 10368555 w 11761853"/>
              <a:gd name="connsiteY8954" fmla="*/ 10368555 w 11761853"/>
              <a:gd name="connsiteX8955" fmla="*/ 10368555 w 11761853"/>
              <a:gd name="connsiteY8955" fmla="*/ 10368555 w 11761853"/>
              <a:gd name="connsiteX8956" fmla="*/ 10368555 w 11761853"/>
              <a:gd name="connsiteY8956" fmla="*/ 10368555 w 11761853"/>
              <a:gd name="connsiteX8957" fmla="*/ 10368555 w 11761853"/>
              <a:gd name="connsiteY8957" fmla="*/ 10368555 w 11761853"/>
              <a:gd name="connsiteX8958" fmla="*/ 10368555 w 11761853"/>
              <a:gd name="connsiteY8958" fmla="*/ 10368555 w 11761853"/>
              <a:gd name="connsiteX8959" fmla="*/ 10368555 w 11761853"/>
              <a:gd name="connsiteY8959" fmla="*/ 10368555 w 11761853"/>
              <a:gd name="connsiteX8960" fmla="*/ 10368555 w 11761853"/>
              <a:gd name="connsiteY8960" fmla="*/ 10368555 w 11761853"/>
              <a:gd name="connsiteX8961" fmla="*/ 10368555 w 11761853"/>
              <a:gd name="connsiteY8961" fmla="*/ 10368555 w 11761853"/>
              <a:gd name="connsiteX8962" fmla="*/ 10368555 w 11761853"/>
              <a:gd name="connsiteY8962" fmla="*/ 10368555 w 11761853"/>
              <a:gd name="connsiteX8963" fmla="*/ 10368555 w 11761853"/>
              <a:gd name="connsiteY8963" fmla="*/ 10368555 w 11761853"/>
              <a:gd name="connsiteX8964" fmla="*/ 10368555 w 11761853"/>
              <a:gd name="connsiteY8964" fmla="*/ 10368555 w 11761853"/>
              <a:gd name="connsiteX8965" fmla="*/ 10368555 w 11761853"/>
              <a:gd name="connsiteY8965" fmla="*/ 10368555 w 11761853"/>
              <a:gd name="connsiteX8966" fmla="*/ 10368555 w 11761853"/>
              <a:gd name="connsiteY8966" fmla="*/ 10368555 w 11761853"/>
              <a:gd name="connsiteX8967" fmla="*/ 10368555 w 11761853"/>
              <a:gd name="connsiteY8967" fmla="*/ 10368555 w 11761853"/>
              <a:gd name="connsiteX8968" fmla="*/ 10368555 w 11761853"/>
              <a:gd name="connsiteY8968" fmla="*/ 10368555 w 11761853"/>
              <a:gd name="connsiteX8969" fmla="*/ 10368555 w 11761853"/>
              <a:gd name="connsiteY8969" fmla="*/ 10368555 w 11761853"/>
              <a:gd name="connsiteX8970" fmla="*/ 10368555 w 11761853"/>
              <a:gd name="connsiteY8970" fmla="*/ 10368555 w 11761853"/>
              <a:gd name="connsiteX8971" fmla="*/ 10368555 w 11761853"/>
              <a:gd name="connsiteY8971" fmla="*/ 10368555 w 11761853"/>
              <a:gd name="connsiteX8972" fmla="*/ 10368555 w 11761853"/>
              <a:gd name="connsiteY8972" fmla="*/ 10368555 w 11761853"/>
              <a:gd name="connsiteX8973" fmla="*/ 10368555 w 11761853"/>
              <a:gd name="connsiteY8973" fmla="*/ 10368555 w 11761853"/>
              <a:gd name="connsiteX8974" fmla="*/ 10368555 w 11761853"/>
              <a:gd name="connsiteY8974" fmla="*/ 10368555 w 11761853"/>
              <a:gd name="connsiteX8975" fmla="*/ 10368555 w 11761853"/>
              <a:gd name="connsiteY8975" fmla="*/ 10368555 w 11761853"/>
              <a:gd name="connsiteX8976" fmla="*/ 10368555 w 11761853"/>
              <a:gd name="connsiteY8976" fmla="*/ 10368555 w 11761853"/>
              <a:gd name="connsiteX8977" fmla="*/ 10368555 w 11761853"/>
              <a:gd name="connsiteY8977" fmla="*/ 10368555 w 11761853"/>
              <a:gd name="connsiteX8978" fmla="*/ 10368555 w 11761853"/>
              <a:gd name="connsiteY8978" fmla="*/ 10368555 w 11761853"/>
              <a:gd name="connsiteX8979" fmla="*/ 10368555 w 11761853"/>
              <a:gd name="connsiteY8979" fmla="*/ 10368555 w 11761853"/>
              <a:gd name="connsiteX8980" fmla="*/ 10368555 w 11761853"/>
              <a:gd name="connsiteY8980" fmla="*/ 10368555 w 11761853"/>
              <a:gd name="connsiteX8981" fmla="*/ 10368555 w 11761853"/>
              <a:gd name="connsiteY8981" fmla="*/ 10368555 w 11761853"/>
              <a:gd name="connsiteX8982" fmla="*/ 10368555 w 11761853"/>
              <a:gd name="connsiteY8982" fmla="*/ 10368555 w 11761853"/>
              <a:gd name="connsiteX8983" fmla="*/ 10368555 w 11761853"/>
              <a:gd name="connsiteY8983" fmla="*/ 10368555 w 11761853"/>
              <a:gd name="connsiteX8984" fmla="*/ 10368555 w 11761853"/>
              <a:gd name="connsiteY8984" fmla="*/ 10368555 w 11761853"/>
              <a:gd name="connsiteX8985" fmla="*/ 10368555 w 11761853"/>
              <a:gd name="connsiteY8985" fmla="*/ 10368555 w 11761853"/>
              <a:gd name="connsiteX8986" fmla="*/ 10368555 w 11761853"/>
              <a:gd name="connsiteY8986" fmla="*/ 10368555 w 11761853"/>
              <a:gd name="connsiteX8987" fmla="*/ 10368555 w 11761853"/>
              <a:gd name="connsiteY8987" fmla="*/ 10368555 w 11761853"/>
              <a:gd name="connsiteX8988" fmla="*/ 10368555 w 11761853"/>
              <a:gd name="connsiteY8988" fmla="*/ 10368555 w 11761853"/>
              <a:gd name="connsiteX8989" fmla="*/ 10368555 w 11761853"/>
              <a:gd name="connsiteY8989" fmla="*/ 10368555 w 11761853"/>
              <a:gd name="connsiteX8990" fmla="*/ 10368555 w 11761853"/>
              <a:gd name="connsiteY8990" fmla="*/ 10368555 w 11761853"/>
              <a:gd name="connsiteX8991" fmla="*/ 10368555 w 11761853"/>
              <a:gd name="connsiteY8991" fmla="*/ 10368555 w 11761853"/>
              <a:gd name="connsiteX8992" fmla="*/ 10368555 w 11761853"/>
              <a:gd name="connsiteY8992" fmla="*/ 10368555 w 11761853"/>
              <a:gd name="connsiteX8993" fmla="*/ 10368555 w 11761853"/>
              <a:gd name="connsiteY8993" fmla="*/ 10368555 w 11761853"/>
              <a:gd name="connsiteX8994" fmla="*/ 10368555 w 11761853"/>
              <a:gd name="connsiteY8994" fmla="*/ 10368555 w 11761853"/>
              <a:gd name="connsiteX8995" fmla="*/ 10368555 w 11761853"/>
              <a:gd name="connsiteY8995" fmla="*/ 10368555 w 11761853"/>
              <a:gd name="connsiteX8996" fmla="*/ 10368555 w 11761853"/>
              <a:gd name="connsiteY8996" fmla="*/ 10368555 w 11761853"/>
              <a:gd name="connsiteX8997" fmla="*/ 10368555 w 11761853"/>
              <a:gd name="connsiteY8997" fmla="*/ 10368555 w 11761853"/>
              <a:gd name="connsiteX8998" fmla="*/ 10368555 w 11761853"/>
              <a:gd name="connsiteY8998" fmla="*/ 10368555 w 11761853"/>
              <a:gd name="connsiteX8999" fmla="*/ 10368555 w 11761853"/>
              <a:gd name="connsiteY8999" fmla="*/ 10368555 w 11761853"/>
              <a:gd name="connsiteX9000" fmla="*/ 10368555 w 11761853"/>
              <a:gd name="connsiteY9000" fmla="*/ 10368555 w 11761853"/>
              <a:gd name="connsiteX9001" fmla="*/ 10368555 w 11761853"/>
              <a:gd name="connsiteY9001" fmla="*/ 10368555 w 11761853"/>
              <a:gd name="connsiteX9002" fmla="*/ 10368555 w 11761853"/>
              <a:gd name="connsiteY9002" fmla="*/ 10368555 w 11761853"/>
              <a:gd name="connsiteX9003" fmla="*/ 10368555 w 11761853"/>
              <a:gd name="connsiteY9003" fmla="*/ 10368555 w 11761853"/>
              <a:gd name="connsiteX9004" fmla="*/ 10368555 w 11761853"/>
              <a:gd name="connsiteY9004" fmla="*/ 10368555 w 11761853"/>
              <a:gd name="connsiteX9005" fmla="*/ 10368555 w 11761853"/>
              <a:gd name="connsiteY9005" fmla="*/ 10368555 w 11761853"/>
              <a:gd name="connsiteX9006" fmla="*/ 10368555 w 11761853"/>
              <a:gd name="connsiteY9006" fmla="*/ 10368555 w 11761853"/>
              <a:gd name="connsiteX9007" fmla="*/ 10368555 w 11761853"/>
              <a:gd name="connsiteY9007" fmla="*/ 10368555 w 11761853"/>
              <a:gd name="connsiteX9008" fmla="*/ 10368555 w 11761853"/>
              <a:gd name="connsiteY9008" fmla="*/ 10368555 w 11761853"/>
              <a:gd name="connsiteX9009" fmla="*/ 10368555 w 11761853"/>
              <a:gd name="connsiteY9009" fmla="*/ 10368555 w 11761853"/>
              <a:gd name="connsiteX9010" fmla="*/ 10368555 w 11761853"/>
              <a:gd name="connsiteY9010" fmla="*/ 10368555 w 11761853"/>
              <a:gd name="connsiteX9011" fmla="*/ 10368555 w 11761853"/>
              <a:gd name="connsiteY9011" fmla="*/ 10368555 w 11761853"/>
              <a:gd name="connsiteX9012" fmla="*/ 10368555 w 11761853"/>
              <a:gd name="connsiteY9012" fmla="*/ 10368555 w 11761853"/>
              <a:gd name="connsiteX9013" fmla="*/ 10368555 w 11761853"/>
              <a:gd name="connsiteY9013" fmla="*/ 10368555 w 11761853"/>
              <a:gd name="connsiteX9014" fmla="*/ 10368555 w 11761853"/>
              <a:gd name="connsiteY9014" fmla="*/ 10368555 w 11761853"/>
              <a:gd name="connsiteX9015" fmla="*/ 10368555 w 11761853"/>
              <a:gd name="connsiteY9015" fmla="*/ 10368555 w 11761853"/>
              <a:gd name="connsiteX9016" fmla="*/ 10368555 w 11761853"/>
              <a:gd name="connsiteY9016" fmla="*/ 10368555 w 11761853"/>
              <a:gd name="connsiteX9017" fmla="*/ 10368555 w 11761853"/>
              <a:gd name="connsiteY9017" fmla="*/ 10368555 w 11761853"/>
              <a:gd name="connsiteX9018" fmla="*/ 10368555 w 11761853"/>
              <a:gd name="connsiteY9018" fmla="*/ 10368555 w 11761853"/>
              <a:gd name="connsiteX9019" fmla="*/ 10368555 w 11761853"/>
              <a:gd name="connsiteY9019" fmla="*/ 10368555 w 11761853"/>
              <a:gd name="connsiteX9020" fmla="*/ 10368555 w 11761853"/>
              <a:gd name="connsiteY9020" fmla="*/ 10368555 w 11761853"/>
              <a:gd name="connsiteX9021" fmla="*/ 10368555 w 11761853"/>
              <a:gd name="connsiteY9021" fmla="*/ 10368555 w 11761853"/>
              <a:gd name="connsiteX9022" fmla="*/ 10368555 w 11761853"/>
              <a:gd name="connsiteY9022" fmla="*/ 10368555 w 11761853"/>
              <a:gd name="connsiteX9023" fmla="*/ 10368555 w 11761853"/>
              <a:gd name="connsiteY9023" fmla="*/ 10368555 w 11761853"/>
              <a:gd name="connsiteX9024" fmla="*/ 10368555 w 11761853"/>
              <a:gd name="connsiteY9024" fmla="*/ 10368555 w 11761853"/>
              <a:gd name="connsiteX9025" fmla="*/ 10368555 w 11761853"/>
              <a:gd name="connsiteY9025" fmla="*/ 10368555 w 11761853"/>
              <a:gd name="connsiteX9026" fmla="*/ 10368555 w 11761853"/>
              <a:gd name="connsiteY9026" fmla="*/ 10368555 w 11761853"/>
              <a:gd name="connsiteX9027" fmla="*/ 10368555 w 11761853"/>
              <a:gd name="connsiteY9027" fmla="*/ 10368555 w 11761853"/>
              <a:gd name="connsiteX9028" fmla="*/ 10368555 w 11761853"/>
              <a:gd name="connsiteY9028" fmla="*/ 10368555 w 11761853"/>
              <a:gd name="connsiteX9029" fmla="*/ 10368555 w 11761853"/>
              <a:gd name="connsiteY9029" fmla="*/ 10368555 w 11761853"/>
              <a:gd name="connsiteX9030" fmla="*/ 10368555 w 11761853"/>
              <a:gd name="connsiteY9030" fmla="*/ 10368555 w 11761853"/>
              <a:gd name="connsiteX9031" fmla="*/ 10368555 w 11761853"/>
              <a:gd name="connsiteY9031" fmla="*/ 10368555 w 11761853"/>
              <a:gd name="connsiteX9032" fmla="*/ 10368555 w 11761853"/>
              <a:gd name="connsiteY9032" fmla="*/ 10368555 w 11761853"/>
              <a:gd name="connsiteX9033" fmla="*/ 10368555 w 11761853"/>
              <a:gd name="connsiteY9033" fmla="*/ 10368555 w 11761853"/>
              <a:gd name="connsiteX9034" fmla="*/ 10368555 w 11761853"/>
              <a:gd name="connsiteY9034" fmla="*/ 10368555 w 11761853"/>
              <a:gd name="connsiteX9035" fmla="*/ 10368555 w 11761853"/>
              <a:gd name="connsiteY9035" fmla="*/ 10368555 w 11761853"/>
              <a:gd name="connsiteX9036" fmla="*/ 10368555 w 11761853"/>
              <a:gd name="connsiteY9036" fmla="*/ 10368555 w 11761853"/>
              <a:gd name="connsiteX9037" fmla="*/ 10368555 w 11761853"/>
              <a:gd name="connsiteY9037" fmla="*/ 10368555 w 11761853"/>
              <a:gd name="connsiteX9038" fmla="*/ 10368555 w 11761853"/>
              <a:gd name="connsiteY9038" fmla="*/ 10368555 w 11761853"/>
              <a:gd name="connsiteX9039" fmla="*/ 10368555 w 11761853"/>
              <a:gd name="connsiteY9039" fmla="*/ 10368555 w 11761853"/>
              <a:gd name="connsiteX9040" fmla="*/ 10368555 w 11761853"/>
              <a:gd name="connsiteY9040" fmla="*/ 10368555 w 11761853"/>
              <a:gd name="connsiteX9041" fmla="*/ 10368555 w 11761853"/>
              <a:gd name="connsiteY9041" fmla="*/ 10368555 w 11761853"/>
              <a:gd name="connsiteX9042" fmla="*/ 10368555 w 11761853"/>
              <a:gd name="connsiteY9042" fmla="*/ 10368555 w 11761853"/>
              <a:gd name="connsiteX9043" fmla="*/ 10368555 w 11761853"/>
              <a:gd name="connsiteY9043" fmla="*/ 10368555 w 11761853"/>
              <a:gd name="connsiteX9044" fmla="*/ 10368555 w 11761853"/>
              <a:gd name="connsiteY9044" fmla="*/ 10368555 w 11761853"/>
              <a:gd name="connsiteX9045" fmla="*/ 10368555 w 11761853"/>
              <a:gd name="connsiteY9045" fmla="*/ 10368555 w 11761853"/>
              <a:gd name="connsiteX9046" fmla="*/ 10368555 w 11761853"/>
              <a:gd name="connsiteY9046" fmla="*/ 10368555 w 11761853"/>
              <a:gd name="connsiteX9047" fmla="*/ 10368555 w 11761853"/>
              <a:gd name="connsiteY9047" fmla="*/ 10368555 w 11761853"/>
              <a:gd name="connsiteX9048" fmla="*/ 10368555 w 11761853"/>
              <a:gd name="connsiteY9048" fmla="*/ 10368555 w 11761853"/>
              <a:gd name="connsiteX9049" fmla="*/ 10368555 w 11761853"/>
              <a:gd name="connsiteY9049" fmla="*/ 10368555 w 11761853"/>
              <a:gd name="connsiteX9050" fmla="*/ 10368555 w 11761853"/>
              <a:gd name="connsiteY9050" fmla="*/ 10368555 w 11761853"/>
              <a:gd name="connsiteX9051" fmla="*/ 10368555 w 11761853"/>
              <a:gd name="connsiteY9051" fmla="*/ 10368555 w 11761853"/>
              <a:gd name="connsiteX9052" fmla="*/ 10368555 w 11761853"/>
              <a:gd name="connsiteY9052" fmla="*/ 10368555 w 11761853"/>
              <a:gd name="connsiteX9053" fmla="*/ 10368555 w 11761853"/>
              <a:gd name="connsiteY9053" fmla="*/ 10368555 w 11761853"/>
              <a:gd name="connsiteX9054" fmla="*/ 10368555 w 11761853"/>
              <a:gd name="connsiteY9054" fmla="*/ 10368555 w 11761853"/>
              <a:gd name="connsiteX9055" fmla="*/ 10368555 w 11761853"/>
              <a:gd name="connsiteY9055" fmla="*/ 10368555 w 11761853"/>
              <a:gd name="connsiteX9056" fmla="*/ 10368555 w 11761853"/>
              <a:gd name="connsiteY9056" fmla="*/ 10368555 w 11761853"/>
              <a:gd name="connsiteX9057" fmla="*/ 10368555 w 11761853"/>
              <a:gd name="connsiteY9057" fmla="*/ 10368555 w 11761853"/>
              <a:gd name="connsiteX9058" fmla="*/ 10368555 w 11761853"/>
              <a:gd name="connsiteY9058" fmla="*/ 10368555 w 11761853"/>
              <a:gd name="connsiteX9059" fmla="*/ 10368555 w 11761853"/>
              <a:gd name="connsiteY9059" fmla="*/ 10368555 w 11761853"/>
              <a:gd name="connsiteX9060" fmla="*/ 10368555 w 11761853"/>
              <a:gd name="connsiteY9060" fmla="*/ 10368555 w 11761853"/>
              <a:gd name="connsiteX9061" fmla="*/ 10368555 w 11761853"/>
              <a:gd name="connsiteY9061" fmla="*/ 10368555 w 11761853"/>
              <a:gd name="connsiteX9062" fmla="*/ 10368555 w 11761853"/>
              <a:gd name="connsiteY9062" fmla="*/ 10368555 w 11761853"/>
              <a:gd name="connsiteX9063" fmla="*/ 10368555 w 11761853"/>
              <a:gd name="connsiteY9063" fmla="*/ 10368555 w 11761853"/>
              <a:gd name="connsiteX9064" fmla="*/ 10368555 w 11761853"/>
              <a:gd name="connsiteY9064" fmla="*/ 10368555 w 11761853"/>
              <a:gd name="connsiteX9065" fmla="*/ 10368555 w 11761853"/>
              <a:gd name="connsiteY9065" fmla="*/ 10368555 w 11761853"/>
              <a:gd name="connsiteX9066" fmla="*/ 10368555 w 11761853"/>
              <a:gd name="connsiteY9066" fmla="*/ 10368555 w 11761853"/>
              <a:gd name="connsiteX9067" fmla="*/ 10368555 w 11761853"/>
              <a:gd name="connsiteY9067" fmla="*/ 10368555 w 11761853"/>
              <a:gd name="connsiteX9068" fmla="*/ 10368555 w 11761853"/>
              <a:gd name="connsiteY9068" fmla="*/ 10368555 w 11761853"/>
              <a:gd name="connsiteX9069" fmla="*/ 10368555 w 11761853"/>
              <a:gd name="connsiteY9069" fmla="*/ 10368555 w 11761853"/>
              <a:gd name="connsiteX9070" fmla="*/ 10368555 w 11761853"/>
              <a:gd name="connsiteY9070" fmla="*/ 10368555 w 11761853"/>
              <a:gd name="connsiteX9071" fmla="*/ 10368555 w 11761853"/>
              <a:gd name="connsiteY9071" fmla="*/ 10368555 w 11761853"/>
              <a:gd name="connsiteX9072" fmla="*/ 10368555 w 11761853"/>
              <a:gd name="connsiteY9072" fmla="*/ 10368555 w 11761853"/>
              <a:gd name="connsiteX9073" fmla="*/ 10368555 w 11761853"/>
              <a:gd name="connsiteY9073" fmla="*/ 10368555 w 11761853"/>
              <a:gd name="connsiteX9074" fmla="*/ 10368555 w 11761853"/>
              <a:gd name="connsiteY9074" fmla="*/ 10368555 w 11761853"/>
              <a:gd name="connsiteX9075" fmla="*/ 10368555 w 11761853"/>
              <a:gd name="connsiteY9075" fmla="*/ 10368555 w 11761853"/>
              <a:gd name="connsiteX9076" fmla="*/ 10368555 w 11761853"/>
              <a:gd name="connsiteY9076" fmla="*/ 10368555 w 11761853"/>
              <a:gd name="connsiteX9077" fmla="*/ 10368555 w 11761853"/>
              <a:gd name="connsiteY9077" fmla="*/ 10368555 w 11761853"/>
              <a:gd name="connsiteX9078" fmla="*/ 10368555 w 11761853"/>
              <a:gd name="connsiteY9078" fmla="*/ 10368555 w 11761853"/>
              <a:gd name="connsiteX9079" fmla="*/ 10368555 w 11761853"/>
              <a:gd name="connsiteY9079" fmla="*/ 10368555 w 11761853"/>
              <a:gd name="connsiteX9080" fmla="*/ 10368555 w 11761853"/>
              <a:gd name="connsiteY9080" fmla="*/ 10368555 w 11761853"/>
              <a:gd name="connsiteX9081" fmla="*/ 10368555 w 11761853"/>
              <a:gd name="connsiteY9081" fmla="*/ 10368555 w 11761853"/>
              <a:gd name="connsiteX9082" fmla="*/ 10368555 w 11761853"/>
              <a:gd name="connsiteY9082" fmla="*/ 10368555 w 11761853"/>
              <a:gd name="connsiteX9083" fmla="*/ 10368555 w 11761853"/>
              <a:gd name="connsiteY9083" fmla="*/ 10368555 w 11761853"/>
              <a:gd name="connsiteX9084" fmla="*/ 10368555 w 11761853"/>
              <a:gd name="connsiteY9084" fmla="*/ 10368555 w 11761853"/>
              <a:gd name="connsiteX9085" fmla="*/ 10368555 w 11761853"/>
              <a:gd name="connsiteY9085" fmla="*/ 10368555 w 11761853"/>
              <a:gd name="connsiteX9086" fmla="*/ 10368555 w 11761853"/>
              <a:gd name="connsiteY9086" fmla="*/ 10368555 w 11761853"/>
              <a:gd name="connsiteX9087" fmla="*/ 10368555 w 11761853"/>
              <a:gd name="connsiteY9087" fmla="*/ 10368555 w 11761853"/>
              <a:gd name="connsiteX9088" fmla="*/ 10368555 w 11761853"/>
              <a:gd name="connsiteY9088" fmla="*/ 10368555 w 11761853"/>
              <a:gd name="connsiteX9089" fmla="*/ 10368555 w 11761853"/>
              <a:gd name="connsiteY9089" fmla="*/ 10368555 w 11761853"/>
              <a:gd name="connsiteX9090" fmla="*/ 10368555 w 11761853"/>
              <a:gd name="connsiteY9090" fmla="*/ 10368555 w 11761853"/>
              <a:gd name="connsiteX9091" fmla="*/ 10368555 w 11761853"/>
              <a:gd name="connsiteY9091" fmla="*/ 10368555 w 11761853"/>
              <a:gd name="connsiteX9092" fmla="*/ 10368555 w 11761853"/>
              <a:gd name="connsiteY9092" fmla="*/ 10368555 w 11761853"/>
              <a:gd name="connsiteX9093" fmla="*/ 10368555 w 11761853"/>
              <a:gd name="connsiteY9093" fmla="*/ 10368555 w 11761853"/>
              <a:gd name="connsiteX9094" fmla="*/ 10368555 w 11761853"/>
              <a:gd name="connsiteY9094" fmla="*/ 10368555 w 11761853"/>
              <a:gd name="connsiteX9095" fmla="*/ 10368555 w 11761853"/>
              <a:gd name="connsiteY9095" fmla="*/ 10368555 w 11761853"/>
              <a:gd name="connsiteX9096" fmla="*/ 10368555 w 11761853"/>
              <a:gd name="connsiteY9096" fmla="*/ 10368555 w 11761853"/>
              <a:gd name="connsiteX9097" fmla="*/ 10368555 w 11761853"/>
              <a:gd name="connsiteY9097" fmla="*/ 10368555 w 11761853"/>
              <a:gd name="connsiteX9098" fmla="*/ 10368555 w 11761853"/>
              <a:gd name="connsiteY9098" fmla="*/ 10368555 w 11761853"/>
              <a:gd name="connsiteX9099" fmla="*/ 10368555 w 11761853"/>
              <a:gd name="connsiteY9099" fmla="*/ 10368555 w 11761853"/>
              <a:gd name="connsiteX9100" fmla="*/ 10368555 w 11761853"/>
              <a:gd name="connsiteY9100" fmla="*/ 10368555 w 11761853"/>
              <a:gd name="connsiteX9101" fmla="*/ 10368555 w 11761853"/>
              <a:gd name="connsiteY9101" fmla="*/ 10368555 w 11761853"/>
              <a:gd name="connsiteX9102" fmla="*/ 10368555 w 11761853"/>
              <a:gd name="connsiteY9102" fmla="*/ 10368555 w 11761853"/>
              <a:gd name="connsiteX9103" fmla="*/ 10368555 w 11761853"/>
              <a:gd name="connsiteY9103" fmla="*/ 10368555 w 11761853"/>
              <a:gd name="connsiteX9104" fmla="*/ 10368555 w 11761853"/>
              <a:gd name="connsiteY9104" fmla="*/ 10368555 w 11761853"/>
              <a:gd name="connsiteX9105" fmla="*/ 10368555 w 11761853"/>
              <a:gd name="connsiteY9105" fmla="*/ 10368555 w 11761853"/>
              <a:gd name="connsiteX9106" fmla="*/ 10368555 w 11761853"/>
              <a:gd name="connsiteY9106" fmla="*/ 10368555 w 11761853"/>
              <a:gd name="connsiteX9107" fmla="*/ 10368555 w 11761853"/>
              <a:gd name="connsiteY9107" fmla="*/ 10368555 w 11761853"/>
              <a:gd name="connsiteX9108" fmla="*/ 10368555 w 11761853"/>
              <a:gd name="connsiteY9108" fmla="*/ 10368555 w 11761853"/>
              <a:gd name="connsiteX9109" fmla="*/ 10368555 w 11761853"/>
              <a:gd name="connsiteY9109" fmla="*/ 10368555 w 11761853"/>
              <a:gd name="connsiteX9110" fmla="*/ 10368555 w 11761853"/>
              <a:gd name="connsiteY9110" fmla="*/ 10368555 w 11761853"/>
              <a:gd name="connsiteX9111" fmla="*/ 10368555 w 11761853"/>
              <a:gd name="connsiteY9111" fmla="*/ 10368555 w 11761853"/>
              <a:gd name="connsiteX9112" fmla="*/ 10368555 w 11761853"/>
              <a:gd name="connsiteY9112" fmla="*/ 10368555 w 11761853"/>
              <a:gd name="connsiteX9113" fmla="*/ 10368555 w 11761853"/>
              <a:gd name="connsiteY9113" fmla="*/ 10368555 w 11761853"/>
              <a:gd name="connsiteX9114" fmla="*/ 10368555 w 11761853"/>
              <a:gd name="connsiteY9114" fmla="*/ 10368555 w 11761853"/>
              <a:gd name="connsiteX9115" fmla="*/ 10368555 w 11761853"/>
              <a:gd name="connsiteY9115" fmla="*/ 10368555 w 11761853"/>
              <a:gd name="connsiteX9116" fmla="*/ 10368555 w 11761853"/>
              <a:gd name="connsiteY9116" fmla="*/ 10368555 w 11761853"/>
              <a:gd name="connsiteX9117" fmla="*/ 10368555 w 11761853"/>
              <a:gd name="connsiteY9117" fmla="*/ 10368555 w 11761853"/>
              <a:gd name="connsiteX9118" fmla="*/ 10368555 w 11761853"/>
              <a:gd name="connsiteY9118" fmla="*/ 10368555 w 11761853"/>
              <a:gd name="connsiteX9119" fmla="*/ 10368555 w 11761853"/>
              <a:gd name="connsiteY9119" fmla="*/ 10368555 w 11761853"/>
              <a:gd name="connsiteX9120" fmla="*/ 10368555 w 11761853"/>
              <a:gd name="connsiteY9120" fmla="*/ 10368555 w 11761853"/>
              <a:gd name="connsiteX9121" fmla="*/ 10368555 w 11761853"/>
              <a:gd name="connsiteY9121" fmla="*/ 10368555 w 11761853"/>
              <a:gd name="connsiteX9122" fmla="*/ 10368555 w 11761853"/>
              <a:gd name="connsiteY9122" fmla="*/ 10368555 w 11761853"/>
              <a:gd name="connsiteX9123" fmla="*/ 10368555 w 11761853"/>
              <a:gd name="connsiteY9123" fmla="*/ 10368555 w 11761853"/>
              <a:gd name="connsiteX9124" fmla="*/ 10368555 w 11761853"/>
              <a:gd name="connsiteY9124" fmla="*/ 10368555 w 11761853"/>
              <a:gd name="connsiteX9125" fmla="*/ 10368555 w 11761853"/>
              <a:gd name="connsiteY9125" fmla="*/ 10368555 w 11761853"/>
              <a:gd name="connsiteX9126" fmla="*/ 10368555 w 11761853"/>
              <a:gd name="connsiteY9126" fmla="*/ 10368555 w 11761853"/>
              <a:gd name="connsiteX9127" fmla="*/ 10368555 w 11761853"/>
              <a:gd name="connsiteY9127" fmla="*/ 10368555 w 11761853"/>
              <a:gd name="connsiteX9128" fmla="*/ 10368555 w 11761853"/>
              <a:gd name="connsiteY9128" fmla="*/ 10368555 w 11761853"/>
              <a:gd name="connsiteX9129" fmla="*/ 10368555 w 11761853"/>
              <a:gd name="connsiteY9129" fmla="*/ 10368555 w 11761853"/>
              <a:gd name="connsiteX9130" fmla="*/ 10368555 w 11761853"/>
              <a:gd name="connsiteY9130" fmla="*/ 10368555 w 11761853"/>
              <a:gd name="connsiteX9131" fmla="*/ 10368555 w 11761853"/>
              <a:gd name="connsiteY9131" fmla="*/ 10368555 w 11761853"/>
              <a:gd name="connsiteX9132" fmla="*/ 10368555 w 11761853"/>
              <a:gd name="connsiteY9132" fmla="*/ 10368555 w 11761853"/>
              <a:gd name="connsiteX9133" fmla="*/ 10368555 w 11761853"/>
              <a:gd name="connsiteY9133" fmla="*/ 10368555 w 11761853"/>
              <a:gd name="connsiteX9134" fmla="*/ 10368555 w 11761853"/>
              <a:gd name="connsiteY9134" fmla="*/ 10368555 w 11761853"/>
              <a:gd name="connsiteX9135" fmla="*/ 10368555 w 11761853"/>
              <a:gd name="connsiteY9135" fmla="*/ 10368555 w 11761853"/>
              <a:gd name="connsiteX9136" fmla="*/ 10368555 w 11761853"/>
              <a:gd name="connsiteY9136" fmla="*/ 10368555 w 11761853"/>
              <a:gd name="connsiteX9137" fmla="*/ 10368555 w 11761853"/>
              <a:gd name="connsiteY9137" fmla="*/ 10368555 w 11761853"/>
              <a:gd name="connsiteX9138" fmla="*/ 10368555 w 11761853"/>
              <a:gd name="connsiteY9138" fmla="*/ 10368555 w 11761853"/>
              <a:gd name="connsiteX9139" fmla="*/ 10368555 w 11761853"/>
              <a:gd name="connsiteY9139" fmla="*/ 10368555 w 11761853"/>
              <a:gd name="connsiteX9140" fmla="*/ 10368555 w 11761853"/>
              <a:gd name="connsiteY9140" fmla="*/ 10368555 w 11761853"/>
              <a:gd name="connsiteX9141" fmla="*/ 10368555 w 11761853"/>
              <a:gd name="connsiteY9141" fmla="*/ 10368555 w 11761853"/>
              <a:gd name="connsiteX9142" fmla="*/ 10368555 w 11761853"/>
              <a:gd name="connsiteY9142" fmla="*/ 10368555 w 11761853"/>
              <a:gd name="connsiteX9143" fmla="*/ 10368555 w 11761853"/>
              <a:gd name="connsiteY9143" fmla="*/ 10368555 w 11761853"/>
              <a:gd name="connsiteX9144" fmla="*/ 10368555 w 11761853"/>
              <a:gd name="connsiteY9144" fmla="*/ 10368555 w 11761853"/>
              <a:gd name="connsiteX9145" fmla="*/ 10368555 w 11761853"/>
              <a:gd name="connsiteY9145" fmla="*/ 10368555 w 11761853"/>
              <a:gd name="connsiteX9146" fmla="*/ 10368555 w 11761853"/>
              <a:gd name="connsiteY9146" fmla="*/ 10368555 w 11761853"/>
              <a:gd name="connsiteX9147" fmla="*/ 10368555 w 11761853"/>
              <a:gd name="connsiteY9147" fmla="*/ 10368555 w 11761853"/>
              <a:gd name="connsiteX9148" fmla="*/ 10368555 w 11761853"/>
              <a:gd name="connsiteY9148" fmla="*/ 10368555 w 11761853"/>
              <a:gd name="connsiteX9149" fmla="*/ 10368555 w 11761853"/>
              <a:gd name="connsiteY9149" fmla="*/ 10368555 w 11761853"/>
              <a:gd name="connsiteX9150" fmla="*/ 10368555 w 11761853"/>
              <a:gd name="connsiteY9150" fmla="*/ 10368555 w 11761853"/>
              <a:gd name="connsiteX9151" fmla="*/ 10368555 w 11761853"/>
              <a:gd name="connsiteY9151" fmla="*/ 10368555 w 11761853"/>
              <a:gd name="connsiteX9152" fmla="*/ 10368555 w 11761853"/>
              <a:gd name="connsiteY9152" fmla="*/ 10368555 w 11761853"/>
              <a:gd name="connsiteX9153" fmla="*/ 10368555 w 11761853"/>
              <a:gd name="connsiteY9153" fmla="*/ 10368555 w 11761853"/>
              <a:gd name="connsiteX9154" fmla="*/ 10368555 w 11761853"/>
              <a:gd name="connsiteY9154" fmla="*/ 10368555 w 11761853"/>
              <a:gd name="connsiteX9155" fmla="*/ 10368555 w 11761853"/>
              <a:gd name="connsiteY9155" fmla="*/ 10368555 w 11761853"/>
              <a:gd name="connsiteX9156" fmla="*/ 10368555 w 11761853"/>
              <a:gd name="connsiteY9156" fmla="*/ 10368555 w 11761853"/>
              <a:gd name="connsiteX9157" fmla="*/ 10368555 w 11761853"/>
              <a:gd name="connsiteY9157" fmla="*/ 10368555 w 11761853"/>
              <a:gd name="connsiteX9158" fmla="*/ 10368555 w 11761853"/>
              <a:gd name="connsiteY9158" fmla="*/ 10368555 w 11761853"/>
              <a:gd name="connsiteX9159" fmla="*/ 10368555 w 11761853"/>
              <a:gd name="connsiteY9159" fmla="*/ 10368555 w 11761853"/>
              <a:gd name="connsiteX9160" fmla="*/ 10368555 w 11761853"/>
              <a:gd name="connsiteY9160" fmla="*/ 10368555 w 11761853"/>
              <a:gd name="connsiteX9161" fmla="*/ 10368555 w 11761853"/>
              <a:gd name="connsiteY9161" fmla="*/ 10368555 w 11761853"/>
              <a:gd name="connsiteX9162" fmla="*/ 10368555 w 11761853"/>
              <a:gd name="connsiteY9162" fmla="*/ 10368555 w 11761853"/>
              <a:gd name="connsiteX9163" fmla="*/ 10368555 w 11761853"/>
              <a:gd name="connsiteY9163" fmla="*/ 10368555 w 11761853"/>
              <a:gd name="connsiteX9164" fmla="*/ 10368555 w 11761853"/>
              <a:gd name="connsiteY9164" fmla="*/ 10368555 w 11761853"/>
              <a:gd name="connsiteX9165" fmla="*/ 10368555 w 11761853"/>
              <a:gd name="connsiteY9165" fmla="*/ 10368555 w 11761853"/>
              <a:gd name="connsiteX9166" fmla="*/ 10368555 w 11761853"/>
              <a:gd name="connsiteY9166" fmla="*/ 10368555 w 11761853"/>
              <a:gd name="connsiteX9167" fmla="*/ 10368555 w 11761853"/>
              <a:gd name="connsiteY9167" fmla="*/ 10368555 w 11761853"/>
              <a:gd name="connsiteX9168" fmla="*/ 10368555 w 11761853"/>
              <a:gd name="connsiteY9168" fmla="*/ 10368555 w 11761853"/>
              <a:gd name="connsiteX9169" fmla="*/ 10368555 w 11761853"/>
              <a:gd name="connsiteY9169" fmla="*/ 10368555 w 11761853"/>
              <a:gd name="connsiteX9170" fmla="*/ 10368555 w 11761853"/>
              <a:gd name="connsiteY9170" fmla="*/ 10368555 w 11761853"/>
              <a:gd name="connsiteX9171" fmla="*/ 10368555 w 11761853"/>
              <a:gd name="connsiteY9171" fmla="*/ 10368555 w 11761853"/>
              <a:gd name="connsiteX9172" fmla="*/ 10368555 w 11761853"/>
              <a:gd name="connsiteY9172" fmla="*/ 10368555 w 11761853"/>
              <a:gd name="connsiteX9173" fmla="*/ 10368555 w 11761853"/>
              <a:gd name="connsiteY9173" fmla="*/ 10368555 w 11761853"/>
              <a:gd name="connsiteX9174" fmla="*/ 10368555 w 11761853"/>
              <a:gd name="connsiteY9174" fmla="*/ 10368555 w 11761853"/>
              <a:gd name="connsiteX9175" fmla="*/ 10368555 w 11761853"/>
              <a:gd name="connsiteY9175" fmla="*/ 10368555 w 11761853"/>
              <a:gd name="connsiteX9176" fmla="*/ 10368555 w 11761853"/>
              <a:gd name="connsiteY9176" fmla="*/ 10368555 w 11761853"/>
              <a:gd name="connsiteX9177" fmla="*/ 10368555 w 11761853"/>
              <a:gd name="connsiteY9177" fmla="*/ 10368555 w 11761853"/>
              <a:gd name="connsiteX9178" fmla="*/ 10368555 w 11761853"/>
              <a:gd name="connsiteY9178" fmla="*/ 10368555 w 11761853"/>
              <a:gd name="connsiteX9179" fmla="*/ 10368555 w 11761853"/>
              <a:gd name="connsiteY9179" fmla="*/ 10368555 w 11761853"/>
              <a:gd name="connsiteX9180" fmla="*/ 10368555 w 11761853"/>
              <a:gd name="connsiteY9180" fmla="*/ 10368555 w 11761853"/>
              <a:gd name="connsiteX9181" fmla="*/ 10368555 w 11761853"/>
              <a:gd name="connsiteY9181" fmla="*/ 10368555 w 11761853"/>
              <a:gd name="connsiteX9182" fmla="*/ 10368555 w 11761853"/>
              <a:gd name="connsiteY9182" fmla="*/ 10368555 w 11761853"/>
              <a:gd name="connsiteX9183" fmla="*/ 10368555 w 11761853"/>
              <a:gd name="connsiteY9183" fmla="*/ 10368555 w 11761853"/>
              <a:gd name="connsiteX9184" fmla="*/ 10368555 w 11761853"/>
              <a:gd name="connsiteY9184" fmla="*/ 10368555 w 11761853"/>
              <a:gd name="connsiteX9185" fmla="*/ 10368555 w 11761853"/>
              <a:gd name="connsiteY9185" fmla="*/ 10368555 w 11761853"/>
              <a:gd name="connsiteX9186" fmla="*/ 10368555 w 11761853"/>
              <a:gd name="connsiteY9186" fmla="*/ 10368555 w 11761853"/>
              <a:gd name="connsiteX9187" fmla="*/ 10368555 w 11761853"/>
              <a:gd name="connsiteY9187" fmla="*/ 10368555 w 11761853"/>
              <a:gd name="connsiteX9188" fmla="*/ 10368555 w 11761853"/>
              <a:gd name="connsiteY9188" fmla="*/ 10368555 w 11761853"/>
              <a:gd name="connsiteX9189" fmla="*/ 10368555 w 11761853"/>
              <a:gd name="connsiteY9189" fmla="*/ 10368555 w 11761853"/>
              <a:gd name="connsiteX9190" fmla="*/ 10368555 w 11761853"/>
              <a:gd name="connsiteY9190" fmla="*/ 10368555 w 11761853"/>
              <a:gd name="connsiteX9191" fmla="*/ 10368555 w 11761853"/>
              <a:gd name="connsiteY9191" fmla="*/ 10368555 w 11761853"/>
              <a:gd name="connsiteX9192" fmla="*/ 10368555 w 11761853"/>
              <a:gd name="connsiteY9192" fmla="*/ 10368555 w 11761853"/>
              <a:gd name="connsiteX9193" fmla="*/ 10368555 w 11761853"/>
              <a:gd name="connsiteY9193" fmla="*/ 10368555 w 11761853"/>
              <a:gd name="connsiteX9194" fmla="*/ 10368555 w 11761853"/>
              <a:gd name="connsiteY9194" fmla="*/ 10368555 w 11761853"/>
              <a:gd name="connsiteX9195" fmla="*/ 10368555 w 11761853"/>
              <a:gd name="connsiteY9195" fmla="*/ 10368555 w 11761853"/>
              <a:gd name="connsiteX9196" fmla="*/ 10368555 w 11761853"/>
              <a:gd name="connsiteY9196" fmla="*/ 10368555 w 11761853"/>
              <a:gd name="connsiteX9197" fmla="*/ 10368555 w 11761853"/>
              <a:gd name="connsiteY9197" fmla="*/ 10368555 w 11761853"/>
              <a:gd name="connsiteX9198" fmla="*/ 10368555 w 11761853"/>
              <a:gd name="connsiteY9198" fmla="*/ 10368555 w 11761853"/>
              <a:gd name="connsiteX9199" fmla="*/ 10368555 w 11761853"/>
              <a:gd name="connsiteY9199" fmla="*/ 10368555 w 11761853"/>
              <a:gd name="connsiteX9200" fmla="*/ 10368555 w 11761853"/>
              <a:gd name="connsiteY9200" fmla="*/ 10368555 w 11761853"/>
              <a:gd name="connsiteX9201" fmla="*/ 10368555 w 11761853"/>
              <a:gd name="connsiteY9201" fmla="*/ 10368555 w 11761853"/>
              <a:gd name="connsiteX9202" fmla="*/ 10368555 w 11761853"/>
              <a:gd name="connsiteY9202" fmla="*/ 10368555 w 11761853"/>
              <a:gd name="connsiteX9203" fmla="*/ 10368555 w 11761853"/>
              <a:gd name="connsiteY9203" fmla="*/ 10368555 w 11761853"/>
              <a:gd name="connsiteX9204" fmla="*/ 10368555 w 11761853"/>
              <a:gd name="connsiteY9204" fmla="*/ 10368555 w 11761853"/>
              <a:gd name="connsiteX9205" fmla="*/ 10368555 w 11761853"/>
              <a:gd name="connsiteY9205" fmla="*/ 10368555 w 11761853"/>
              <a:gd name="connsiteX9206" fmla="*/ 10368555 w 11761853"/>
              <a:gd name="connsiteY9206" fmla="*/ 10368555 w 11761853"/>
              <a:gd name="connsiteX9207" fmla="*/ 10368555 w 11761853"/>
              <a:gd name="connsiteY9207" fmla="*/ 10368555 w 11761853"/>
              <a:gd name="connsiteX9208" fmla="*/ 10368555 w 11761853"/>
              <a:gd name="connsiteY9208" fmla="*/ 10368555 w 11761853"/>
              <a:gd name="connsiteX9209" fmla="*/ 10368555 w 11761853"/>
              <a:gd name="connsiteY9209" fmla="*/ 10368555 w 11761853"/>
              <a:gd name="connsiteX9210" fmla="*/ 10368555 w 11761853"/>
              <a:gd name="connsiteY9210" fmla="*/ 10368555 w 11761853"/>
              <a:gd name="connsiteX9211" fmla="*/ 10368555 w 11761853"/>
              <a:gd name="connsiteY9211" fmla="*/ 10368555 w 11761853"/>
              <a:gd name="connsiteX9212" fmla="*/ 10368555 w 11761853"/>
              <a:gd name="connsiteY9212" fmla="*/ 10368555 w 11761853"/>
              <a:gd name="connsiteX9213" fmla="*/ 10368555 w 11761853"/>
              <a:gd name="connsiteY9213" fmla="*/ 10368555 w 11761853"/>
              <a:gd name="connsiteX9214" fmla="*/ 10368555 w 11761853"/>
              <a:gd name="connsiteY9214" fmla="*/ 10368555 w 11761853"/>
              <a:gd name="connsiteX9215" fmla="*/ 10368555 w 11761853"/>
              <a:gd name="connsiteY9215" fmla="*/ 10368555 w 11761853"/>
              <a:gd name="connsiteX9216" fmla="*/ 10368555 w 11761853"/>
              <a:gd name="connsiteY9216" fmla="*/ 10368555 w 11761853"/>
              <a:gd name="connsiteX9217" fmla="*/ 10368555 w 11761853"/>
              <a:gd name="connsiteY9217" fmla="*/ 10368555 w 11761853"/>
              <a:gd name="connsiteX9218" fmla="*/ 10368555 w 11761853"/>
              <a:gd name="connsiteY9218" fmla="*/ 10368555 w 11761853"/>
              <a:gd name="connsiteX9219" fmla="*/ 10368555 w 11761853"/>
              <a:gd name="connsiteY9219" fmla="*/ 10368555 w 11761853"/>
              <a:gd name="connsiteX9220" fmla="*/ 10368555 w 11761853"/>
              <a:gd name="connsiteY9220" fmla="*/ 10368555 w 11761853"/>
              <a:gd name="connsiteX9221" fmla="*/ 10368555 w 11761853"/>
              <a:gd name="connsiteY9221" fmla="*/ 10368555 w 11761853"/>
              <a:gd name="connsiteX9222" fmla="*/ 10368555 w 11761853"/>
              <a:gd name="connsiteY9222" fmla="*/ 10368555 w 11761853"/>
              <a:gd name="connsiteX9223" fmla="*/ 10368555 w 11761853"/>
              <a:gd name="connsiteY9223" fmla="*/ 10368555 w 11761853"/>
              <a:gd name="connsiteX9224" fmla="*/ 10368555 w 11761853"/>
              <a:gd name="connsiteY9224" fmla="*/ 10368555 w 11761853"/>
              <a:gd name="connsiteX9225" fmla="*/ 10368555 w 11761853"/>
              <a:gd name="connsiteY9225" fmla="*/ 10368555 w 11761853"/>
              <a:gd name="connsiteX9226" fmla="*/ 10368555 w 11761853"/>
              <a:gd name="connsiteY9226" fmla="*/ 10368555 w 11761853"/>
              <a:gd name="connsiteX9227" fmla="*/ 10368555 w 11761853"/>
              <a:gd name="connsiteY9227" fmla="*/ 10368555 w 11761853"/>
              <a:gd name="connsiteX9228" fmla="*/ 10368555 w 11761853"/>
              <a:gd name="connsiteY9228" fmla="*/ 10368555 w 11761853"/>
              <a:gd name="connsiteX9229" fmla="*/ 10368555 w 11761853"/>
              <a:gd name="connsiteY9229" fmla="*/ 10368555 w 11761853"/>
              <a:gd name="connsiteX9230" fmla="*/ 10368555 w 11761853"/>
              <a:gd name="connsiteY9230" fmla="*/ 10368555 w 11761853"/>
              <a:gd name="connsiteX9231" fmla="*/ 10368555 w 11761853"/>
              <a:gd name="connsiteY9231" fmla="*/ 10368555 w 11761853"/>
              <a:gd name="connsiteX9232" fmla="*/ 10368555 w 11761853"/>
              <a:gd name="connsiteY9232" fmla="*/ 10368555 w 11761853"/>
              <a:gd name="connsiteX9233" fmla="*/ 10368555 w 11761853"/>
              <a:gd name="connsiteY9233" fmla="*/ 10368555 w 11761853"/>
              <a:gd name="connsiteX9234" fmla="*/ 10368555 w 11761853"/>
              <a:gd name="connsiteY9234" fmla="*/ 10368555 w 11761853"/>
              <a:gd name="connsiteX9235" fmla="*/ 10368555 w 11761853"/>
              <a:gd name="connsiteY9235" fmla="*/ 10368555 w 11761853"/>
              <a:gd name="connsiteX9236" fmla="*/ 10368555 w 11761853"/>
              <a:gd name="connsiteY9236" fmla="*/ 10368555 w 11761853"/>
              <a:gd name="connsiteX9237" fmla="*/ 10368555 w 11761853"/>
              <a:gd name="connsiteY9237" fmla="*/ 10368555 w 11761853"/>
              <a:gd name="connsiteX9238" fmla="*/ 10368555 w 11761853"/>
              <a:gd name="connsiteY9238" fmla="*/ 10368555 w 11761853"/>
              <a:gd name="connsiteX9239" fmla="*/ 10368555 w 11761853"/>
              <a:gd name="connsiteY9239" fmla="*/ 10368555 w 11761853"/>
              <a:gd name="connsiteX9240" fmla="*/ 10368555 w 11761853"/>
              <a:gd name="connsiteY9240" fmla="*/ 10368555 w 11761853"/>
              <a:gd name="connsiteX9241" fmla="*/ 10368555 w 11761853"/>
              <a:gd name="connsiteY9241" fmla="*/ 10368555 w 11761853"/>
              <a:gd name="connsiteX9242" fmla="*/ 10368555 w 11761853"/>
              <a:gd name="connsiteY9242" fmla="*/ 10368555 w 11761853"/>
              <a:gd name="connsiteX9243" fmla="*/ 10368555 w 11761853"/>
              <a:gd name="connsiteY9243" fmla="*/ 10368555 w 11761853"/>
              <a:gd name="connsiteX9244" fmla="*/ 10368555 w 11761853"/>
              <a:gd name="connsiteY9244" fmla="*/ 10368555 w 11761853"/>
              <a:gd name="connsiteX9245" fmla="*/ 10368555 w 11761853"/>
              <a:gd name="connsiteY9245" fmla="*/ 10368555 w 11761853"/>
              <a:gd name="connsiteX9246" fmla="*/ 10368555 w 11761853"/>
              <a:gd name="connsiteY9246" fmla="*/ 10368555 w 11761853"/>
              <a:gd name="connsiteX9247" fmla="*/ 10368555 w 11761853"/>
              <a:gd name="connsiteY9247" fmla="*/ 10368555 w 11761853"/>
              <a:gd name="connsiteX9248" fmla="*/ 10368555 w 11761853"/>
              <a:gd name="connsiteY9248" fmla="*/ 10368555 w 11761853"/>
              <a:gd name="connsiteX9249" fmla="*/ 10368555 w 11761853"/>
              <a:gd name="connsiteY9249" fmla="*/ 10368555 w 11761853"/>
              <a:gd name="connsiteX9250" fmla="*/ 10368555 w 11761853"/>
              <a:gd name="connsiteY9250" fmla="*/ 10368555 w 11761853"/>
              <a:gd name="connsiteX9251" fmla="*/ 10368555 w 11761853"/>
              <a:gd name="connsiteY9251" fmla="*/ 10368555 w 11761853"/>
              <a:gd name="connsiteX9252" fmla="*/ 10368555 w 11761853"/>
              <a:gd name="connsiteY9252" fmla="*/ 10368555 w 11761853"/>
              <a:gd name="connsiteX9253" fmla="*/ 10368555 w 11761853"/>
              <a:gd name="connsiteY9253" fmla="*/ 10368555 w 11761853"/>
              <a:gd name="connsiteX9254" fmla="*/ 10368555 w 11761853"/>
              <a:gd name="connsiteY9254" fmla="*/ 10368555 w 11761853"/>
              <a:gd name="connsiteX9255" fmla="*/ 10368555 w 11761853"/>
              <a:gd name="connsiteY9255" fmla="*/ 10368555 w 11761853"/>
              <a:gd name="connsiteX9256" fmla="*/ 10368555 w 11761853"/>
              <a:gd name="connsiteY9256" fmla="*/ 10368555 w 11761853"/>
              <a:gd name="connsiteX9257" fmla="*/ 10368555 w 11761853"/>
              <a:gd name="connsiteY9257" fmla="*/ 10368555 w 11761853"/>
              <a:gd name="connsiteX9258" fmla="*/ 10368555 w 11761853"/>
              <a:gd name="connsiteY9258" fmla="*/ 10368555 w 11761853"/>
              <a:gd name="connsiteX9259" fmla="*/ 10368555 w 11761853"/>
              <a:gd name="connsiteY9259" fmla="*/ 10368555 w 11761853"/>
              <a:gd name="connsiteX9260" fmla="*/ 10368555 w 11761853"/>
              <a:gd name="connsiteY9260" fmla="*/ 10368555 w 11761853"/>
              <a:gd name="connsiteX9261" fmla="*/ 10368555 w 11761853"/>
              <a:gd name="connsiteY9261" fmla="*/ 10368555 w 11761853"/>
              <a:gd name="connsiteX9262" fmla="*/ 10368555 w 11761853"/>
              <a:gd name="connsiteY9262" fmla="*/ 10368555 w 11761853"/>
              <a:gd name="connsiteX9263" fmla="*/ 10368555 w 11761853"/>
              <a:gd name="connsiteY9263" fmla="*/ 10368555 w 11761853"/>
              <a:gd name="connsiteX9264" fmla="*/ 10368555 w 11761853"/>
              <a:gd name="connsiteY9264" fmla="*/ 10368555 w 11761853"/>
              <a:gd name="connsiteX9265" fmla="*/ 10368555 w 11761853"/>
              <a:gd name="connsiteY9265" fmla="*/ 10368555 w 11761853"/>
              <a:gd name="connsiteX9266" fmla="*/ 10368555 w 11761853"/>
              <a:gd name="connsiteY9266" fmla="*/ 10368555 w 11761853"/>
              <a:gd name="connsiteX9267" fmla="*/ 10368555 w 11761853"/>
              <a:gd name="connsiteY9267" fmla="*/ 10368555 w 11761853"/>
              <a:gd name="connsiteX9268" fmla="*/ 10368555 w 11761853"/>
              <a:gd name="connsiteY9268" fmla="*/ 10368555 w 11761853"/>
              <a:gd name="connsiteX9269" fmla="*/ 10368555 w 11761853"/>
              <a:gd name="connsiteY9269" fmla="*/ 10368555 w 11761853"/>
              <a:gd name="connsiteX9270" fmla="*/ 10368555 w 11761853"/>
              <a:gd name="connsiteY9270" fmla="*/ 10368555 w 11761853"/>
              <a:gd name="connsiteX9271" fmla="*/ 10368555 w 11761853"/>
              <a:gd name="connsiteY9271" fmla="*/ 10368555 w 11761853"/>
              <a:gd name="connsiteX9272" fmla="*/ 10368555 w 11761853"/>
              <a:gd name="connsiteY9272" fmla="*/ 10368555 w 11761853"/>
              <a:gd name="connsiteX9273" fmla="*/ 10368555 w 11761853"/>
              <a:gd name="connsiteY9273" fmla="*/ 10368555 w 11761853"/>
              <a:gd name="connsiteX9274" fmla="*/ 10368555 w 11761853"/>
              <a:gd name="connsiteY9274" fmla="*/ 10368555 w 11761853"/>
              <a:gd name="connsiteX9275" fmla="*/ 10368555 w 11761853"/>
              <a:gd name="connsiteY9275" fmla="*/ 10368555 w 11761853"/>
              <a:gd name="connsiteX9276" fmla="*/ 10368555 w 11761853"/>
              <a:gd name="connsiteY9276" fmla="*/ 10368555 w 11761853"/>
              <a:gd name="connsiteX9277" fmla="*/ 10368555 w 11761853"/>
              <a:gd name="connsiteY9277" fmla="*/ 10368555 w 11761853"/>
              <a:gd name="connsiteX9278" fmla="*/ 10368555 w 11761853"/>
              <a:gd name="connsiteY9278" fmla="*/ 10368555 w 11761853"/>
              <a:gd name="connsiteX9279" fmla="*/ 10368555 w 11761853"/>
              <a:gd name="connsiteY9279" fmla="*/ 10368555 w 11761853"/>
              <a:gd name="connsiteX9280" fmla="*/ 10368555 w 11761853"/>
              <a:gd name="connsiteY9280" fmla="*/ 10368555 w 11761853"/>
              <a:gd name="connsiteX9281" fmla="*/ 10368555 w 11761853"/>
              <a:gd name="connsiteY9281" fmla="*/ 10368555 w 11761853"/>
              <a:gd name="connsiteX9282" fmla="*/ 10368555 w 11761853"/>
              <a:gd name="connsiteY9282" fmla="*/ 10368555 w 11761853"/>
              <a:gd name="connsiteX9283" fmla="*/ 10368555 w 11761853"/>
              <a:gd name="connsiteY9283" fmla="*/ 10368555 w 11761853"/>
              <a:gd name="connsiteX9284" fmla="*/ 10368555 w 11761853"/>
              <a:gd name="connsiteY9284" fmla="*/ 10368555 w 11761853"/>
              <a:gd name="connsiteX9285" fmla="*/ 10368555 w 11761853"/>
              <a:gd name="connsiteY9285" fmla="*/ 10368555 w 11761853"/>
              <a:gd name="connsiteX9286" fmla="*/ 10368555 w 11761853"/>
              <a:gd name="connsiteY9286" fmla="*/ 10368555 w 11761853"/>
              <a:gd name="connsiteX9287" fmla="*/ 10368555 w 11761853"/>
              <a:gd name="connsiteY9287" fmla="*/ 10368555 w 11761853"/>
              <a:gd name="connsiteX9288" fmla="*/ 10368555 w 11761853"/>
              <a:gd name="connsiteY9288" fmla="*/ 10368555 w 11761853"/>
              <a:gd name="connsiteX9289" fmla="*/ 10368555 w 11761853"/>
              <a:gd name="connsiteY9289" fmla="*/ 10368555 w 11761853"/>
              <a:gd name="connsiteX9290" fmla="*/ 10368555 w 11761853"/>
              <a:gd name="connsiteY9290" fmla="*/ 10368555 w 11761853"/>
              <a:gd name="connsiteX9291" fmla="*/ 10368555 w 11761853"/>
              <a:gd name="connsiteY9291" fmla="*/ 10368555 w 11761853"/>
              <a:gd name="connsiteX9292" fmla="*/ 10368555 w 11761853"/>
              <a:gd name="connsiteY9292" fmla="*/ 10368555 w 11761853"/>
              <a:gd name="connsiteX9293" fmla="*/ 10368555 w 11761853"/>
              <a:gd name="connsiteY9293" fmla="*/ 10368555 w 11761853"/>
              <a:gd name="connsiteX9294" fmla="*/ 10368555 w 11761853"/>
              <a:gd name="connsiteY9294" fmla="*/ 10368555 w 11761853"/>
              <a:gd name="connsiteX9295" fmla="*/ 10368555 w 11761853"/>
              <a:gd name="connsiteY9295" fmla="*/ 10368555 w 11761853"/>
              <a:gd name="connsiteX9296" fmla="*/ 10368555 w 11761853"/>
              <a:gd name="connsiteY9296" fmla="*/ 10368555 w 11761853"/>
              <a:gd name="connsiteX9297" fmla="*/ 10368555 w 11761853"/>
              <a:gd name="connsiteY9297" fmla="*/ 10368555 w 11761853"/>
              <a:gd name="connsiteX9298" fmla="*/ 10368555 w 11761853"/>
              <a:gd name="connsiteY9298" fmla="*/ 10368555 w 11761853"/>
              <a:gd name="connsiteX9299" fmla="*/ 10368555 w 11761853"/>
              <a:gd name="connsiteY9299" fmla="*/ 10368555 w 11761853"/>
              <a:gd name="connsiteX9300" fmla="*/ 10368555 w 11761853"/>
              <a:gd name="connsiteY9300" fmla="*/ 10368555 w 11761853"/>
              <a:gd name="connsiteX9301" fmla="*/ 10368555 w 11761853"/>
              <a:gd name="connsiteY9301" fmla="*/ 10368555 w 11761853"/>
              <a:gd name="connsiteX9302" fmla="*/ 10368555 w 11761853"/>
              <a:gd name="connsiteY9302" fmla="*/ 10368555 w 11761853"/>
              <a:gd name="connsiteX9303" fmla="*/ 10368555 w 11761853"/>
              <a:gd name="connsiteY9303" fmla="*/ 10368555 w 11761853"/>
              <a:gd name="connsiteX9304" fmla="*/ 10368555 w 11761853"/>
              <a:gd name="connsiteY9304" fmla="*/ 10368555 w 11761853"/>
              <a:gd name="connsiteX9305" fmla="*/ 10368555 w 11761853"/>
              <a:gd name="connsiteY9305" fmla="*/ 10368555 w 11761853"/>
              <a:gd name="connsiteX9306" fmla="*/ 10368555 w 11761853"/>
              <a:gd name="connsiteY9306" fmla="*/ 10368555 w 11761853"/>
              <a:gd name="connsiteX9307" fmla="*/ 10368555 w 11761853"/>
              <a:gd name="connsiteY9307" fmla="*/ 10368555 w 11761853"/>
              <a:gd name="connsiteX9308" fmla="*/ 10368555 w 11761853"/>
              <a:gd name="connsiteY9308" fmla="*/ 10368555 w 11761853"/>
              <a:gd name="connsiteX9309" fmla="*/ 10368555 w 11761853"/>
              <a:gd name="connsiteY9309" fmla="*/ 10368555 w 11761853"/>
              <a:gd name="connsiteX9310" fmla="*/ 10368555 w 11761853"/>
              <a:gd name="connsiteY9310" fmla="*/ 10368555 w 11761853"/>
              <a:gd name="connsiteX9311" fmla="*/ 10368555 w 11761853"/>
              <a:gd name="connsiteY9311" fmla="*/ 10368555 w 11761853"/>
              <a:gd name="connsiteX9312" fmla="*/ 10368555 w 11761853"/>
              <a:gd name="connsiteY9312" fmla="*/ 10368555 w 11761853"/>
              <a:gd name="connsiteX9313" fmla="*/ 10368555 w 11761853"/>
              <a:gd name="connsiteY9313" fmla="*/ 10368555 w 11761853"/>
              <a:gd name="connsiteX9314" fmla="*/ 10368555 w 11761853"/>
              <a:gd name="connsiteY9314" fmla="*/ 10368555 w 11761853"/>
              <a:gd name="connsiteX9315" fmla="*/ 10368555 w 11761853"/>
              <a:gd name="connsiteY9315" fmla="*/ 10368555 w 11761853"/>
              <a:gd name="connsiteX9316" fmla="*/ 10368555 w 11761853"/>
              <a:gd name="connsiteY9316" fmla="*/ 10368555 w 11761853"/>
              <a:gd name="connsiteX9317" fmla="*/ 10368555 w 11761853"/>
              <a:gd name="connsiteY9317" fmla="*/ 10368555 w 11761853"/>
              <a:gd name="connsiteX9318" fmla="*/ 10368555 w 11761853"/>
              <a:gd name="connsiteY9318" fmla="*/ 10368555 w 11761853"/>
              <a:gd name="connsiteX9319" fmla="*/ 10368555 w 11761853"/>
              <a:gd name="connsiteY9319" fmla="*/ 10368555 w 11761853"/>
              <a:gd name="connsiteX9320" fmla="*/ 10368555 w 11761853"/>
              <a:gd name="connsiteY9320" fmla="*/ 10368555 w 11761853"/>
              <a:gd name="connsiteX9321" fmla="*/ 10368555 w 11761853"/>
              <a:gd name="connsiteY9321" fmla="*/ 10368555 w 11761853"/>
              <a:gd name="connsiteX9322" fmla="*/ 10368555 w 11761853"/>
              <a:gd name="connsiteY9322" fmla="*/ 10368555 w 11761853"/>
              <a:gd name="connsiteX9323" fmla="*/ 10368555 w 11761853"/>
              <a:gd name="connsiteY9323" fmla="*/ 10368555 w 11761853"/>
              <a:gd name="connsiteX9324" fmla="*/ 10368555 w 11761853"/>
              <a:gd name="connsiteY9324" fmla="*/ 10368555 w 11761853"/>
              <a:gd name="connsiteX9325" fmla="*/ 10368555 w 11761853"/>
              <a:gd name="connsiteY9325" fmla="*/ 10368555 w 11761853"/>
              <a:gd name="connsiteX9326" fmla="*/ 10368555 w 11761853"/>
              <a:gd name="connsiteY9326" fmla="*/ 10368555 w 11761853"/>
              <a:gd name="connsiteX9327" fmla="*/ 10368555 w 11761853"/>
              <a:gd name="connsiteY9327" fmla="*/ 10368555 w 11761853"/>
              <a:gd name="connsiteX9328" fmla="*/ 10368555 w 11761853"/>
              <a:gd name="connsiteY9328" fmla="*/ 10368555 w 11761853"/>
              <a:gd name="connsiteX9329" fmla="*/ 10368555 w 11761853"/>
              <a:gd name="connsiteY9329" fmla="*/ 10368555 w 11761853"/>
              <a:gd name="connsiteX9330" fmla="*/ 10368555 w 11761853"/>
              <a:gd name="connsiteY9330" fmla="*/ 10368555 w 11761853"/>
              <a:gd name="connsiteX9331" fmla="*/ 10368555 w 11761853"/>
              <a:gd name="connsiteY9331" fmla="*/ 10368555 w 11761853"/>
              <a:gd name="connsiteX9332" fmla="*/ 10368555 w 11761853"/>
              <a:gd name="connsiteY9332" fmla="*/ 10368555 w 11761853"/>
              <a:gd name="connsiteX9333" fmla="*/ 10368555 w 11761853"/>
              <a:gd name="connsiteY9333" fmla="*/ 10368555 w 11761853"/>
              <a:gd name="connsiteX9334" fmla="*/ 10368555 w 11761853"/>
              <a:gd name="connsiteY9334" fmla="*/ 10368555 w 11761853"/>
              <a:gd name="connsiteX9335" fmla="*/ 10368555 w 11761853"/>
              <a:gd name="connsiteY9335" fmla="*/ 10368555 w 11761853"/>
              <a:gd name="connsiteX9336" fmla="*/ 10368555 w 11761853"/>
              <a:gd name="connsiteY9336" fmla="*/ 10368555 w 11761853"/>
              <a:gd name="connsiteX9337" fmla="*/ 10368555 w 11761853"/>
              <a:gd name="connsiteY9337" fmla="*/ 10368555 w 11761853"/>
              <a:gd name="connsiteX9338" fmla="*/ 10368555 w 11761853"/>
              <a:gd name="connsiteY9338" fmla="*/ 10368555 w 11761853"/>
              <a:gd name="connsiteX9339" fmla="*/ 10368555 w 11761853"/>
              <a:gd name="connsiteY9339" fmla="*/ 10368555 w 11761853"/>
              <a:gd name="connsiteX9340" fmla="*/ 10368555 w 11761853"/>
              <a:gd name="connsiteY9340" fmla="*/ 10368555 w 11761853"/>
              <a:gd name="connsiteX9341" fmla="*/ 10368555 w 11761853"/>
              <a:gd name="connsiteY9341" fmla="*/ 10368555 w 11761853"/>
              <a:gd name="connsiteX9342" fmla="*/ 10368555 w 11761853"/>
              <a:gd name="connsiteY9342" fmla="*/ 10368555 w 11761853"/>
              <a:gd name="connsiteX9343" fmla="*/ 10368555 w 11761853"/>
              <a:gd name="connsiteY9343" fmla="*/ 10368555 w 11761853"/>
              <a:gd name="connsiteX9344" fmla="*/ 10368555 w 11761853"/>
              <a:gd name="connsiteY9344" fmla="*/ 10368555 w 11761853"/>
              <a:gd name="connsiteX9345" fmla="*/ 10368555 w 11761853"/>
              <a:gd name="connsiteY9345" fmla="*/ 10368555 w 11761853"/>
              <a:gd name="connsiteX9346" fmla="*/ 10368555 w 11761853"/>
              <a:gd name="connsiteY9346" fmla="*/ 10368555 w 11761853"/>
              <a:gd name="connsiteX9347" fmla="*/ 10368555 w 11761853"/>
              <a:gd name="connsiteY9347" fmla="*/ 10368555 w 11761853"/>
              <a:gd name="connsiteX9348" fmla="*/ 10368555 w 11761853"/>
              <a:gd name="connsiteY9348" fmla="*/ 10368555 w 11761853"/>
              <a:gd name="connsiteX9349" fmla="*/ 10368555 w 11761853"/>
              <a:gd name="connsiteY9349" fmla="*/ 10368555 w 11761853"/>
              <a:gd name="connsiteX9350" fmla="*/ 10368555 w 11761853"/>
              <a:gd name="connsiteY9350" fmla="*/ 10368555 w 11761853"/>
              <a:gd name="connsiteX9351" fmla="*/ 10368555 w 11761853"/>
              <a:gd name="connsiteY9351" fmla="*/ 10368555 w 11761853"/>
              <a:gd name="connsiteX9352" fmla="*/ 10368555 w 11761853"/>
              <a:gd name="connsiteY9352" fmla="*/ 10368555 w 11761853"/>
              <a:gd name="connsiteX9353" fmla="*/ 10368555 w 11761853"/>
              <a:gd name="connsiteY9353" fmla="*/ 10368555 w 11761853"/>
              <a:gd name="connsiteX9354" fmla="*/ 10368555 w 11761853"/>
              <a:gd name="connsiteY9354" fmla="*/ 10368555 w 11761853"/>
              <a:gd name="connsiteX9355" fmla="*/ 10368555 w 11761853"/>
              <a:gd name="connsiteY9355" fmla="*/ 10368555 w 11761853"/>
              <a:gd name="connsiteX9356" fmla="*/ 10368555 w 11761853"/>
              <a:gd name="connsiteY9356" fmla="*/ 10368555 w 11761853"/>
              <a:gd name="connsiteX9357" fmla="*/ 10368555 w 11761853"/>
              <a:gd name="connsiteY9357" fmla="*/ 10368555 w 11761853"/>
              <a:gd name="connsiteX9358" fmla="*/ 10368555 w 11761853"/>
              <a:gd name="connsiteY9358" fmla="*/ 10368555 w 11761853"/>
              <a:gd name="connsiteX9359" fmla="*/ 10368555 w 11761853"/>
              <a:gd name="connsiteY9359" fmla="*/ 10368555 w 11761853"/>
              <a:gd name="connsiteX9360" fmla="*/ 10368555 w 11761853"/>
              <a:gd name="connsiteY9360" fmla="*/ 10368555 w 11761853"/>
              <a:gd name="connsiteX9361" fmla="*/ 10368555 w 11761853"/>
              <a:gd name="connsiteY9361" fmla="*/ 10368555 w 11761853"/>
              <a:gd name="connsiteX9362" fmla="*/ 10368555 w 11761853"/>
              <a:gd name="connsiteY9362" fmla="*/ 10368555 w 11761853"/>
              <a:gd name="connsiteX9363" fmla="*/ 10368555 w 11761853"/>
              <a:gd name="connsiteY9363" fmla="*/ 10368555 w 11761853"/>
              <a:gd name="connsiteX9364" fmla="*/ 10368555 w 11761853"/>
              <a:gd name="connsiteY9364" fmla="*/ 10368555 w 11761853"/>
              <a:gd name="connsiteX9365" fmla="*/ 10368555 w 11761853"/>
              <a:gd name="connsiteY9365" fmla="*/ 10368555 w 11761853"/>
              <a:gd name="connsiteX9366" fmla="*/ 10368555 w 11761853"/>
              <a:gd name="connsiteY9366" fmla="*/ 10368555 w 11761853"/>
              <a:gd name="connsiteX9367" fmla="*/ 10368555 w 11761853"/>
              <a:gd name="connsiteY9367" fmla="*/ 10368555 w 11761853"/>
              <a:gd name="connsiteX9368" fmla="*/ 10368555 w 11761853"/>
              <a:gd name="connsiteY9368" fmla="*/ 10368555 w 11761853"/>
              <a:gd name="connsiteX9369" fmla="*/ 10368555 w 11761853"/>
              <a:gd name="connsiteY9369" fmla="*/ 10368555 w 11761853"/>
              <a:gd name="connsiteX9370" fmla="*/ 10368555 w 11761853"/>
              <a:gd name="connsiteY9370" fmla="*/ 10368555 w 11761853"/>
              <a:gd name="connsiteX9371" fmla="*/ 10368555 w 11761853"/>
              <a:gd name="connsiteY9371" fmla="*/ 10368555 w 11761853"/>
              <a:gd name="connsiteX9372" fmla="*/ 10368555 w 11761853"/>
              <a:gd name="connsiteY9372" fmla="*/ 10368555 w 11761853"/>
              <a:gd name="connsiteX9373" fmla="*/ 10368555 w 11761853"/>
              <a:gd name="connsiteY9373" fmla="*/ 10368555 w 11761853"/>
              <a:gd name="connsiteX9374" fmla="*/ 10368555 w 11761853"/>
              <a:gd name="connsiteY9374" fmla="*/ 10368555 w 11761853"/>
              <a:gd name="connsiteX9375" fmla="*/ 10368555 w 11761853"/>
              <a:gd name="connsiteY9375" fmla="*/ 10368555 w 11761853"/>
              <a:gd name="connsiteX9376" fmla="*/ 10368555 w 11761853"/>
              <a:gd name="connsiteY9376" fmla="*/ 10368555 w 11761853"/>
              <a:gd name="connsiteX9377" fmla="*/ 10368555 w 11761853"/>
              <a:gd name="connsiteY9377" fmla="*/ 10368555 w 11761853"/>
              <a:gd name="connsiteX9378" fmla="*/ 10368555 w 11761853"/>
              <a:gd name="connsiteY9378" fmla="*/ 10368555 w 11761853"/>
              <a:gd name="connsiteX9379" fmla="*/ 10368555 w 11761853"/>
              <a:gd name="connsiteY9379" fmla="*/ 10368555 w 11761853"/>
              <a:gd name="connsiteX9380" fmla="*/ 10368555 w 11761853"/>
              <a:gd name="connsiteY9380" fmla="*/ 10368555 w 11761853"/>
              <a:gd name="connsiteX9381" fmla="*/ 10368555 w 11761853"/>
              <a:gd name="connsiteY9381" fmla="*/ 10368555 w 11761853"/>
              <a:gd name="connsiteX9382" fmla="*/ 10368555 w 11761853"/>
              <a:gd name="connsiteY9382" fmla="*/ 10368555 w 11761853"/>
              <a:gd name="connsiteX9383" fmla="*/ 10368555 w 11761853"/>
              <a:gd name="connsiteY9383" fmla="*/ 10368555 w 11761853"/>
              <a:gd name="connsiteX9384" fmla="*/ 10368555 w 11761853"/>
              <a:gd name="connsiteY9384" fmla="*/ 10368555 w 11761853"/>
              <a:gd name="connsiteX9385" fmla="*/ 10368555 w 11761853"/>
              <a:gd name="connsiteY9385" fmla="*/ 10368555 w 11761853"/>
              <a:gd name="connsiteX9386" fmla="*/ 10368555 w 11761853"/>
              <a:gd name="connsiteY9386" fmla="*/ 10368555 w 11761853"/>
              <a:gd name="connsiteX9387" fmla="*/ 10368555 w 11761853"/>
              <a:gd name="connsiteY9387" fmla="*/ 10368555 w 11761853"/>
              <a:gd name="connsiteX9388" fmla="*/ 10368555 w 11761853"/>
              <a:gd name="connsiteY9388" fmla="*/ 10368555 w 11761853"/>
              <a:gd name="connsiteX9389" fmla="*/ 10368555 w 11761853"/>
              <a:gd name="connsiteY9389" fmla="*/ 10368555 w 11761853"/>
              <a:gd name="connsiteX9390" fmla="*/ 10368555 w 11761853"/>
              <a:gd name="connsiteY9390" fmla="*/ 10368555 w 11761853"/>
              <a:gd name="connsiteX9391" fmla="*/ 10368555 w 11761853"/>
              <a:gd name="connsiteY9391" fmla="*/ 10368555 w 11761853"/>
              <a:gd name="connsiteX9392" fmla="*/ 10368555 w 11761853"/>
              <a:gd name="connsiteY9392" fmla="*/ 10368555 w 11761853"/>
              <a:gd name="connsiteX9393" fmla="*/ 10368555 w 11761853"/>
              <a:gd name="connsiteY9393" fmla="*/ 10368555 w 11761853"/>
              <a:gd name="connsiteX9394" fmla="*/ 10368555 w 11761853"/>
              <a:gd name="connsiteY9394" fmla="*/ 10368555 w 11761853"/>
              <a:gd name="connsiteX9395" fmla="*/ 10368555 w 11761853"/>
              <a:gd name="connsiteY9395" fmla="*/ 10368555 w 11761853"/>
              <a:gd name="connsiteX9396" fmla="*/ 10368555 w 11761853"/>
              <a:gd name="connsiteY9396" fmla="*/ 10368555 w 11761853"/>
              <a:gd name="connsiteX9397" fmla="*/ 10368555 w 11761853"/>
              <a:gd name="connsiteY9397" fmla="*/ 10368555 w 11761853"/>
              <a:gd name="connsiteX9398" fmla="*/ 10368555 w 11761853"/>
              <a:gd name="connsiteY9398" fmla="*/ 10368555 w 11761853"/>
              <a:gd name="connsiteX9399" fmla="*/ 10368555 w 11761853"/>
              <a:gd name="connsiteY9399" fmla="*/ 10368555 w 11761853"/>
              <a:gd name="connsiteX9400" fmla="*/ 10368555 w 11761853"/>
              <a:gd name="connsiteY9400" fmla="*/ 10368555 w 11761853"/>
              <a:gd name="connsiteX9401" fmla="*/ 10368555 w 11761853"/>
              <a:gd name="connsiteY9401" fmla="*/ 10368555 w 11761853"/>
              <a:gd name="connsiteX9402" fmla="*/ 10368555 w 11761853"/>
              <a:gd name="connsiteY9402" fmla="*/ 10368555 w 11761853"/>
              <a:gd name="connsiteX9403" fmla="*/ 10368555 w 11761853"/>
              <a:gd name="connsiteY9403" fmla="*/ 10368555 w 11761853"/>
              <a:gd name="connsiteX9404" fmla="*/ 10368555 w 11761853"/>
              <a:gd name="connsiteY9404" fmla="*/ 10368555 w 11761853"/>
              <a:gd name="connsiteX9405" fmla="*/ 10368555 w 11761853"/>
              <a:gd name="connsiteY9405" fmla="*/ 10368555 w 11761853"/>
              <a:gd name="connsiteX9406" fmla="*/ 10368555 w 11761853"/>
              <a:gd name="connsiteY9406" fmla="*/ 10368555 w 11761853"/>
              <a:gd name="connsiteX9407" fmla="*/ 10368555 w 11761853"/>
              <a:gd name="connsiteY9407" fmla="*/ 10368555 w 11761853"/>
              <a:gd name="connsiteX9408" fmla="*/ 10368555 w 11761853"/>
              <a:gd name="connsiteY9408" fmla="*/ 10368555 w 11761853"/>
              <a:gd name="connsiteX9409" fmla="*/ 10368555 w 11761853"/>
              <a:gd name="connsiteY9409" fmla="*/ 10368555 w 11761853"/>
              <a:gd name="connsiteX9410" fmla="*/ 10368555 w 11761853"/>
              <a:gd name="connsiteY9410" fmla="*/ 10368555 w 11761853"/>
              <a:gd name="connsiteX9411" fmla="*/ 10368555 w 11761853"/>
              <a:gd name="connsiteY9411" fmla="*/ 10368555 w 11761853"/>
              <a:gd name="connsiteX9412" fmla="*/ 10368555 w 11761853"/>
              <a:gd name="connsiteY9412" fmla="*/ 10368555 w 11761853"/>
              <a:gd name="connsiteX9413" fmla="*/ 10368555 w 11761853"/>
              <a:gd name="connsiteY9413" fmla="*/ 10368555 w 11761853"/>
              <a:gd name="connsiteX9414" fmla="*/ 10368555 w 11761853"/>
              <a:gd name="connsiteY9414" fmla="*/ 10368555 w 11761853"/>
              <a:gd name="connsiteX9415" fmla="*/ 10368555 w 11761853"/>
              <a:gd name="connsiteY9415" fmla="*/ 10368555 w 11761853"/>
              <a:gd name="connsiteX9416" fmla="*/ 10368555 w 11761853"/>
              <a:gd name="connsiteY9416" fmla="*/ 10368555 w 11761853"/>
              <a:gd name="connsiteX9417" fmla="*/ 10368555 w 11761853"/>
              <a:gd name="connsiteY9417" fmla="*/ 10368555 w 11761853"/>
              <a:gd name="connsiteX9418" fmla="*/ 10368555 w 11761853"/>
              <a:gd name="connsiteY9418" fmla="*/ 10368555 w 11761853"/>
              <a:gd name="connsiteX9419" fmla="*/ 10368555 w 11761853"/>
              <a:gd name="connsiteY9419" fmla="*/ 10368555 w 11761853"/>
              <a:gd name="connsiteX9420" fmla="*/ 10368555 w 11761853"/>
              <a:gd name="connsiteY9420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</a:cxnLst>
            <a:rect l="l" t="t" r="r" b="b"/>
            <a:pathLst>
              <a:path w="4586273" h="3965702">
                <a:moveTo>
                  <a:pt x="1982912" y="3951356"/>
                </a:moveTo>
                <a:lnTo>
                  <a:pt x="1982878" y="3951603"/>
                </a:lnTo>
                <a:cubicBezTo>
                  <a:pt x="1982644" y="3951877"/>
                  <a:pt x="1982261" y="3951993"/>
                  <a:pt x="1981821" y="3951839"/>
                </a:cubicBezTo>
                <a:close/>
                <a:moveTo>
                  <a:pt x="1972084" y="3936896"/>
                </a:moveTo>
                <a:cubicBezTo>
                  <a:pt x="1970865" y="3938323"/>
                  <a:pt x="1970303" y="3938981"/>
                  <a:pt x="1969422" y="3938673"/>
                </a:cubicBezTo>
                <a:lnTo>
                  <a:pt x="1969881" y="3937436"/>
                </a:lnTo>
                <a:lnTo>
                  <a:pt x="1970296" y="3937224"/>
                </a:lnTo>
                <a:lnTo>
                  <a:pt x="1970117" y="3937172"/>
                </a:lnTo>
                <a:close/>
                <a:moveTo>
                  <a:pt x="1973209" y="3935579"/>
                </a:moveTo>
                <a:cubicBezTo>
                  <a:pt x="1973527" y="3936545"/>
                  <a:pt x="1972084" y="3936896"/>
                  <a:pt x="1972084" y="3936896"/>
                </a:cubicBezTo>
                <a:cubicBezTo>
                  <a:pt x="1971925" y="3936413"/>
                  <a:pt x="1972207" y="3936084"/>
                  <a:pt x="1972527" y="3935874"/>
                </a:cubicBezTo>
                <a:cubicBezTo>
                  <a:pt x="1972849" y="3935667"/>
                  <a:pt x="1973209" y="3935579"/>
                  <a:pt x="1973209" y="3935579"/>
                </a:cubicBezTo>
                <a:close/>
                <a:moveTo>
                  <a:pt x="1963131" y="3930425"/>
                </a:moveTo>
                <a:lnTo>
                  <a:pt x="1961713" y="3931403"/>
                </a:lnTo>
                <a:cubicBezTo>
                  <a:pt x="1958173" y="3933817"/>
                  <a:pt x="1954191" y="3936415"/>
                  <a:pt x="1951417" y="3937655"/>
                </a:cubicBezTo>
                <a:cubicBezTo>
                  <a:pt x="1948129" y="3938715"/>
                  <a:pt x="1949661" y="3937255"/>
                  <a:pt x="1952669" y="3935100"/>
                </a:cubicBezTo>
                <a:lnTo>
                  <a:pt x="1955333" y="3933328"/>
                </a:lnTo>
                <a:lnTo>
                  <a:pt x="1958682" y="3932105"/>
                </a:lnTo>
                <a:close/>
                <a:moveTo>
                  <a:pt x="1958640" y="3926855"/>
                </a:moveTo>
                <a:lnTo>
                  <a:pt x="1943914" y="3935725"/>
                </a:lnTo>
                <a:lnTo>
                  <a:pt x="1939954" y="3936827"/>
                </a:lnTo>
                <a:cubicBezTo>
                  <a:pt x="1938706" y="3937098"/>
                  <a:pt x="1937922" y="3937150"/>
                  <a:pt x="1937942" y="3936849"/>
                </a:cubicBezTo>
                <a:cubicBezTo>
                  <a:pt x="1937954" y="3936675"/>
                  <a:pt x="1938222" y="3936411"/>
                  <a:pt x="1938688" y="3936082"/>
                </a:cubicBezTo>
                <a:cubicBezTo>
                  <a:pt x="1939153" y="3935752"/>
                  <a:pt x="1939818" y="3935356"/>
                  <a:pt x="1940625" y="3934917"/>
                </a:cubicBezTo>
                <a:cubicBezTo>
                  <a:pt x="1943048" y="3933598"/>
                  <a:pt x="1946750" y="3931883"/>
                  <a:pt x="1950208" y="3930363"/>
                </a:cubicBezTo>
                <a:cubicBezTo>
                  <a:pt x="1953664" y="3928844"/>
                  <a:pt x="1956875" y="3927521"/>
                  <a:pt x="1958312" y="3926990"/>
                </a:cubicBezTo>
                <a:close/>
                <a:moveTo>
                  <a:pt x="1846346" y="3921868"/>
                </a:moveTo>
                <a:lnTo>
                  <a:pt x="1844402" y="3923208"/>
                </a:lnTo>
                <a:lnTo>
                  <a:pt x="1840294" y="3926365"/>
                </a:lnTo>
                <a:lnTo>
                  <a:pt x="1829818" y="3930201"/>
                </a:lnTo>
                <a:lnTo>
                  <a:pt x="1818761" y="3933901"/>
                </a:lnTo>
                <a:lnTo>
                  <a:pt x="1821447" y="3932002"/>
                </a:lnTo>
                <a:lnTo>
                  <a:pt x="1823820" y="3930497"/>
                </a:lnTo>
                <a:close/>
                <a:moveTo>
                  <a:pt x="1961581" y="3912548"/>
                </a:moveTo>
                <a:cubicBezTo>
                  <a:pt x="1961930" y="3912440"/>
                  <a:pt x="1962377" y="3912738"/>
                  <a:pt x="1962858" y="3913060"/>
                </a:cubicBezTo>
                <a:cubicBezTo>
                  <a:pt x="1961800" y="3913820"/>
                  <a:pt x="1960893" y="3914471"/>
                  <a:pt x="1960893" y="3914471"/>
                </a:cubicBezTo>
                <a:cubicBezTo>
                  <a:pt x="1960982" y="3913168"/>
                  <a:pt x="1961232" y="3912655"/>
                  <a:pt x="1961581" y="3912548"/>
                </a:cubicBezTo>
                <a:close/>
                <a:moveTo>
                  <a:pt x="1936705" y="3910394"/>
                </a:moveTo>
                <a:lnTo>
                  <a:pt x="1923549" y="3918183"/>
                </a:lnTo>
                <a:lnTo>
                  <a:pt x="1921623" y="3918840"/>
                </a:lnTo>
                <a:cubicBezTo>
                  <a:pt x="1917956" y="3920136"/>
                  <a:pt x="1913780" y="3921669"/>
                  <a:pt x="1908501" y="3923696"/>
                </a:cubicBezTo>
                <a:cubicBezTo>
                  <a:pt x="1906523" y="3924260"/>
                  <a:pt x="1893640" y="3929328"/>
                  <a:pt x="1890860" y="3929770"/>
                </a:cubicBezTo>
                <a:lnTo>
                  <a:pt x="1891886" y="3928688"/>
                </a:lnTo>
                <a:lnTo>
                  <a:pt x="1892491" y="3928215"/>
                </a:lnTo>
                <a:lnTo>
                  <a:pt x="1898573" y="3925554"/>
                </a:lnTo>
                <a:cubicBezTo>
                  <a:pt x="1906110" y="3922663"/>
                  <a:pt x="1916185" y="3919609"/>
                  <a:pt x="1919526" y="3918068"/>
                </a:cubicBezTo>
                <a:close/>
                <a:moveTo>
                  <a:pt x="1910780" y="3894544"/>
                </a:moveTo>
                <a:lnTo>
                  <a:pt x="1898212" y="3901879"/>
                </a:lnTo>
                <a:lnTo>
                  <a:pt x="1889236" y="3907802"/>
                </a:lnTo>
                <a:lnTo>
                  <a:pt x="1862321" y="3918296"/>
                </a:lnTo>
                <a:lnTo>
                  <a:pt x="1858166" y="3919817"/>
                </a:lnTo>
                <a:lnTo>
                  <a:pt x="1860442" y="3918267"/>
                </a:lnTo>
                <a:cubicBezTo>
                  <a:pt x="1863899" y="3915949"/>
                  <a:pt x="1865740" y="3914659"/>
                  <a:pt x="1866461" y="3914052"/>
                </a:cubicBezTo>
                <a:lnTo>
                  <a:pt x="1866174" y="3914002"/>
                </a:lnTo>
                <a:lnTo>
                  <a:pt x="1879181" y="3908789"/>
                </a:lnTo>
                <a:cubicBezTo>
                  <a:pt x="1888147" y="3904878"/>
                  <a:pt x="1896691" y="3900841"/>
                  <a:pt x="1905027" y="3896665"/>
                </a:cubicBezTo>
                <a:close/>
                <a:moveTo>
                  <a:pt x="1855130" y="3884101"/>
                </a:moveTo>
                <a:cubicBezTo>
                  <a:pt x="1849392" y="3887575"/>
                  <a:pt x="1846065" y="3887755"/>
                  <a:pt x="1846525" y="3886901"/>
                </a:cubicBezTo>
                <a:cubicBezTo>
                  <a:pt x="1846679" y="3886618"/>
                  <a:pt x="1847255" y="3886217"/>
                  <a:pt x="1848303" y="3885788"/>
                </a:cubicBezTo>
                <a:cubicBezTo>
                  <a:pt x="1849698" y="3885214"/>
                  <a:pt x="1851933" y="3884586"/>
                  <a:pt x="1855130" y="3884101"/>
                </a:cubicBezTo>
                <a:close/>
                <a:moveTo>
                  <a:pt x="2088629" y="3882644"/>
                </a:moveTo>
                <a:lnTo>
                  <a:pt x="2085523" y="3883538"/>
                </a:lnTo>
                <a:lnTo>
                  <a:pt x="2080939" y="3886784"/>
                </a:lnTo>
                <a:lnTo>
                  <a:pt x="2085871" y="3884032"/>
                </a:lnTo>
                <a:close/>
                <a:moveTo>
                  <a:pt x="1942020" y="3876880"/>
                </a:moveTo>
                <a:lnTo>
                  <a:pt x="1924213" y="3886935"/>
                </a:lnTo>
                <a:lnTo>
                  <a:pt x="1923291" y="3887130"/>
                </a:lnTo>
                <a:cubicBezTo>
                  <a:pt x="1921929" y="3887343"/>
                  <a:pt x="1921192" y="3887348"/>
                  <a:pt x="1921644" y="3887023"/>
                </a:cubicBezTo>
                <a:cubicBezTo>
                  <a:pt x="1926861" y="3883278"/>
                  <a:pt x="1933311" y="3880411"/>
                  <a:pt x="1939966" y="3877704"/>
                </a:cubicBezTo>
                <a:close/>
                <a:moveTo>
                  <a:pt x="2106964" y="3872349"/>
                </a:moveTo>
                <a:cubicBezTo>
                  <a:pt x="2105975" y="3872665"/>
                  <a:pt x="2104653" y="3873528"/>
                  <a:pt x="2103637" y="3874449"/>
                </a:cubicBezTo>
                <a:lnTo>
                  <a:pt x="2103065" y="3875376"/>
                </a:lnTo>
                <a:lnTo>
                  <a:pt x="2108018" y="3872883"/>
                </a:lnTo>
                <a:lnTo>
                  <a:pt x="2108313" y="3872591"/>
                </a:lnTo>
                <a:cubicBezTo>
                  <a:pt x="2108135" y="3872170"/>
                  <a:pt x="2107623" y="3872138"/>
                  <a:pt x="2106964" y="3872349"/>
                </a:cubicBezTo>
                <a:close/>
                <a:moveTo>
                  <a:pt x="1936278" y="3866954"/>
                </a:moveTo>
                <a:lnTo>
                  <a:pt x="1934954" y="3867411"/>
                </a:lnTo>
                <a:lnTo>
                  <a:pt x="1926024" y="3874048"/>
                </a:lnTo>
                <a:cubicBezTo>
                  <a:pt x="1927940" y="3872955"/>
                  <a:pt x="1932154" y="3870042"/>
                  <a:pt x="1935763" y="3867386"/>
                </a:cubicBezTo>
                <a:close/>
                <a:moveTo>
                  <a:pt x="1786245" y="3864151"/>
                </a:moveTo>
                <a:lnTo>
                  <a:pt x="1784259" y="3865997"/>
                </a:lnTo>
                <a:lnTo>
                  <a:pt x="1780108" y="3870241"/>
                </a:lnTo>
                <a:lnTo>
                  <a:pt x="1768955" y="3876638"/>
                </a:lnTo>
                <a:lnTo>
                  <a:pt x="1757136" y="3883023"/>
                </a:lnTo>
                <a:lnTo>
                  <a:pt x="1759873" y="3880421"/>
                </a:lnTo>
                <a:lnTo>
                  <a:pt x="1762313" y="3878305"/>
                </a:lnTo>
                <a:close/>
                <a:moveTo>
                  <a:pt x="1952720" y="3863573"/>
                </a:moveTo>
                <a:cubicBezTo>
                  <a:pt x="1952720" y="3863573"/>
                  <a:pt x="1953215" y="3863727"/>
                  <a:pt x="1953648" y="3863862"/>
                </a:cubicBezTo>
                <a:lnTo>
                  <a:pt x="1953718" y="3863883"/>
                </a:lnTo>
                <a:lnTo>
                  <a:pt x="1954205" y="3864034"/>
                </a:lnTo>
                <a:cubicBezTo>
                  <a:pt x="1954329" y="3864072"/>
                  <a:pt x="1954298" y="3864063"/>
                  <a:pt x="1954182" y="3864027"/>
                </a:cubicBezTo>
                <a:lnTo>
                  <a:pt x="1953718" y="3863883"/>
                </a:lnTo>
                <a:close/>
                <a:moveTo>
                  <a:pt x="1978033" y="3860726"/>
                </a:moveTo>
                <a:cubicBezTo>
                  <a:pt x="1977652" y="3860796"/>
                  <a:pt x="1977126" y="3861035"/>
                  <a:pt x="1976612" y="3861331"/>
                </a:cubicBezTo>
                <a:cubicBezTo>
                  <a:pt x="1976096" y="3861628"/>
                  <a:pt x="1975593" y="3861982"/>
                  <a:pt x="1975254" y="3862285"/>
                </a:cubicBezTo>
                <a:cubicBezTo>
                  <a:pt x="1974575" y="3862891"/>
                  <a:pt x="1974556" y="3863291"/>
                  <a:pt x="1976424" y="3862610"/>
                </a:cubicBezTo>
                <a:cubicBezTo>
                  <a:pt x="1976987" y="3861950"/>
                  <a:pt x="1977868" y="3862258"/>
                  <a:pt x="1978431" y="3861599"/>
                </a:cubicBezTo>
                <a:cubicBezTo>
                  <a:pt x="1978797" y="3860837"/>
                  <a:pt x="1978542" y="3860633"/>
                  <a:pt x="1978033" y="3860726"/>
                </a:cubicBezTo>
                <a:close/>
                <a:moveTo>
                  <a:pt x="1817540" y="3857891"/>
                </a:moveTo>
                <a:cubicBezTo>
                  <a:pt x="1817408" y="3857986"/>
                  <a:pt x="1815751" y="3858556"/>
                  <a:pt x="1813834" y="3859267"/>
                </a:cubicBezTo>
                <a:lnTo>
                  <a:pt x="1815576" y="3858389"/>
                </a:lnTo>
                <a:lnTo>
                  <a:pt x="1816437" y="3858147"/>
                </a:lnTo>
                <a:cubicBezTo>
                  <a:pt x="1817291" y="3857915"/>
                  <a:pt x="1817606" y="3857844"/>
                  <a:pt x="1817540" y="3857891"/>
                </a:cubicBezTo>
                <a:close/>
                <a:moveTo>
                  <a:pt x="1955693" y="3852581"/>
                </a:moveTo>
                <a:lnTo>
                  <a:pt x="1955399" y="3852706"/>
                </a:lnTo>
                <a:lnTo>
                  <a:pt x="1949831" y="3856353"/>
                </a:lnTo>
                <a:lnTo>
                  <a:pt x="1945153" y="3859832"/>
                </a:lnTo>
                <a:lnTo>
                  <a:pt x="1948742" y="3858119"/>
                </a:lnTo>
                <a:close/>
                <a:moveTo>
                  <a:pt x="2039225" y="3852334"/>
                </a:moveTo>
                <a:lnTo>
                  <a:pt x="2038784" y="3852469"/>
                </a:lnTo>
                <a:lnTo>
                  <a:pt x="2034944" y="3854521"/>
                </a:lnTo>
                <a:lnTo>
                  <a:pt x="2035634" y="3854227"/>
                </a:lnTo>
                <a:close/>
                <a:moveTo>
                  <a:pt x="1696087" y="3849642"/>
                </a:moveTo>
                <a:lnTo>
                  <a:pt x="1692758" y="3851434"/>
                </a:lnTo>
                <a:lnTo>
                  <a:pt x="1693389" y="3850896"/>
                </a:lnTo>
                <a:close/>
                <a:moveTo>
                  <a:pt x="1912197" y="3844279"/>
                </a:moveTo>
                <a:lnTo>
                  <a:pt x="1911403" y="3844494"/>
                </a:lnTo>
                <a:lnTo>
                  <a:pt x="1910908" y="3844905"/>
                </a:lnTo>
                <a:close/>
                <a:moveTo>
                  <a:pt x="1980500" y="3843496"/>
                </a:moveTo>
                <a:lnTo>
                  <a:pt x="1966844" y="3847817"/>
                </a:lnTo>
                <a:lnTo>
                  <a:pt x="1959626" y="3850901"/>
                </a:lnTo>
                <a:lnTo>
                  <a:pt x="1959572" y="3850948"/>
                </a:lnTo>
                <a:lnTo>
                  <a:pt x="1954066" y="3855578"/>
                </a:lnTo>
                <a:lnTo>
                  <a:pt x="1958738" y="3853349"/>
                </a:lnTo>
                <a:lnTo>
                  <a:pt x="1980368" y="3843601"/>
                </a:lnTo>
                <a:close/>
                <a:moveTo>
                  <a:pt x="1831914" y="3839812"/>
                </a:moveTo>
                <a:lnTo>
                  <a:pt x="1803559" y="3856789"/>
                </a:lnTo>
                <a:lnTo>
                  <a:pt x="1799136" y="3859326"/>
                </a:lnTo>
                <a:lnTo>
                  <a:pt x="1801462" y="3857184"/>
                </a:lnTo>
                <a:lnTo>
                  <a:pt x="1807035" y="3851930"/>
                </a:lnTo>
                <a:lnTo>
                  <a:pt x="1821752" y="3844886"/>
                </a:lnTo>
                <a:close/>
                <a:moveTo>
                  <a:pt x="1892739" y="3834171"/>
                </a:moveTo>
                <a:lnTo>
                  <a:pt x="1886381" y="3837024"/>
                </a:lnTo>
                <a:lnTo>
                  <a:pt x="1884710" y="3837908"/>
                </a:lnTo>
                <a:cubicBezTo>
                  <a:pt x="1885608" y="3837580"/>
                  <a:pt x="1887062" y="3836939"/>
                  <a:pt x="1888722" y="3836158"/>
                </a:cubicBezTo>
                <a:close/>
                <a:moveTo>
                  <a:pt x="1911746" y="3827764"/>
                </a:moveTo>
                <a:lnTo>
                  <a:pt x="1905566" y="3830276"/>
                </a:lnTo>
                <a:cubicBezTo>
                  <a:pt x="1900680" y="3832369"/>
                  <a:pt x="1896535" y="3834284"/>
                  <a:pt x="1897031" y="3834480"/>
                </a:cubicBezTo>
                <a:lnTo>
                  <a:pt x="1898999" y="3832350"/>
                </a:lnTo>
                <a:lnTo>
                  <a:pt x="1898987" y="3832353"/>
                </a:lnTo>
                <a:lnTo>
                  <a:pt x="1899004" y="3832346"/>
                </a:lnTo>
                <a:lnTo>
                  <a:pt x="1900187" y="3831064"/>
                </a:lnTo>
                <a:lnTo>
                  <a:pt x="1900206" y="3830925"/>
                </a:lnTo>
                <a:lnTo>
                  <a:pt x="1900433" y="3830798"/>
                </a:lnTo>
                <a:lnTo>
                  <a:pt x="1900528" y="3830696"/>
                </a:lnTo>
                <a:lnTo>
                  <a:pt x="1900286" y="3830796"/>
                </a:lnTo>
                <a:lnTo>
                  <a:pt x="1900206" y="3830925"/>
                </a:lnTo>
                <a:cubicBezTo>
                  <a:pt x="1891286" y="3835789"/>
                  <a:pt x="1880923" y="3841001"/>
                  <a:pt x="1880041" y="3840694"/>
                </a:cubicBezTo>
                <a:cubicBezTo>
                  <a:pt x="1880482" y="3840848"/>
                  <a:pt x="1881428" y="3840074"/>
                  <a:pt x="1882265" y="3839262"/>
                </a:cubicBezTo>
                <a:lnTo>
                  <a:pt x="1883237" y="3838255"/>
                </a:lnTo>
                <a:lnTo>
                  <a:pt x="1878348" y="3840121"/>
                </a:lnTo>
                <a:lnTo>
                  <a:pt x="1872288" y="3842383"/>
                </a:lnTo>
                <a:lnTo>
                  <a:pt x="1871746" y="3842826"/>
                </a:lnTo>
                <a:lnTo>
                  <a:pt x="1869688" y="3843951"/>
                </a:lnTo>
                <a:lnTo>
                  <a:pt x="1861051" y="3848940"/>
                </a:lnTo>
                <a:lnTo>
                  <a:pt x="1891283" y="3836816"/>
                </a:lnTo>
                <a:cubicBezTo>
                  <a:pt x="1893585" y="3835734"/>
                  <a:pt x="1900650" y="3833329"/>
                  <a:pt x="1907294" y="3830799"/>
                </a:cubicBezTo>
                <a:lnTo>
                  <a:pt x="1908128" y="3830452"/>
                </a:lnTo>
                <a:close/>
                <a:moveTo>
                  <a:pt x="1767276" y="3827305"/>
                </a:moveTo>
                <a:lnTo>
                  <a:pt x="1763487" y="3829536"/>
                </a:lnTo>
                <a:lnTo>
                  <a:pt x="1766396" y="3827630"/>
                </a:lnTo>
                <a:close/>
                <a:moveTo>
                  <a:pt x="1920768" y="3824032"/>
                </a:moveTo>
                <a:lnTo>
                  <a:pt x="1919858" y="3824085"/>
                </a:lnTo>
                <a:lnTo>
                  <a:pt x="1918536" y="3825003"/>
                </a:lnTo>
                <a:lnTo>
                  <a:pt x="1916699" y="3825749"/>
                </a:lnTo>
                <a:lnTo>
                  <a:pt x="1912433" y="3828344"/>
                </a:lnTo>
                <a:lnTo>
                  <a:pt x="1911393" y="3829096"/>
                </a:lnTo>
                <a:lnTo>
                  <a:pt x="1916292" y="3827060"/>
                </a:lnTo>
                <a:cubicBezTo>
                  <a:pt x="1918754" y="3825882"/>
                  <a:pt x="1920462" y="3824822"/>
                  <a:pt x="1920768" y="3824032"/>
                </a:cubicBezTo>
                <a:close/>
                <a:moveTo>
                  <a:pt x="2043662" y="3823482"/>
                </a:moveTo>
                <a:cubicBezTo>
                  <a:pt x="2041835" y="3824100"/>
                  <a:pt x="2039525" y="3825131"/>
                  <a:pt x="2038005" y="3825915"/>
                </a:cubicBezTo>
                <a:cubicBezTo>
                  <a:pt x="2036992" y="3826438"/>
                  <a:pt x="2036330" y="3826852"/>
                  <a:pt x="2036395" y="3826964"/>
                </a:cubicBezTo>
                <a:cubicBezTo>
                  <a:pt x="2036484" y="3827112"/>
                  <a:pt x="2037865" y="3826723"/>
                  <a:pt x="2041434" y="3825334"/>
                </a:cubicBezTo>
                <a:cubicBezTo>
                  <a:pt x="2041434" y="3825334"/>
                  <a:pt x="2042540" y="3825043"/>
                  <a:pt x="2043717" y="3824671"/>
                </a:cubicBezTo>
                <a:lnTo>
                  <a:pt x="2045973" y="3823706"/>
                </a:lnTo>
                <a:lnTo>
                  <a:pt x="2046163" y="3823511"/>
                </a:lnTo>
                <a:close/>
                <a:moveTo>
                  <a:pt x="1874342" y="3822969"/>
                </a:moveTo>
                <a:lnTo>
                  <a:pt x="1860675" y="3828118"/>
                </a:lnTo>
                <a:lnTo>
                  <a:pt x="1841955" y="3834800"/>
                </a:lnTo>
                <a:lnTo>
                  <a:pt x="1843846" y="3833856"/>
                </a:lnTo>
                <a:cubicBezTo>
                  <a:pt x="1855779" y="3827847"/>
                  <a:pt x="1860584" y="3825416"/>
                  <a:pt x="1849059" y="3831903"/>
                </a:cubicBezTo>
                <a:close/>
                <a:moveTo>
                  <a:pt x="1790948" y="3822512"/>
                </a:moveTo>
                <a:cubicBezTo>
                  <a:pt x="1785025" y="3827458"/>
                  <a:pt x="1781342" y="3828399"/>
                  <a:pt x="1781741" y="3827398"/>
                </a:cubicBezTo>
                <a:cubicBezTo>
                  <a:pt x="1781873" y="3827066"/>
                  <a:pt x="1782461" y="3826516"/>
                  <a:pt x="1783570" y="3825827"/>
                </a:cubicBezTo>
                <a:cubicBezTo>
                  <a:pt x="1785049" y="3824909"/>
                  <a:pt x="1787453" y="3823744"/>
                  <a:pt x="1790948" y="3822512"/>
                </a:cubicBezTo>
                <a:close/>
                <a:moveTo>
                  <a:pt x="1817323" y="3804641"/>
                </a:moveTo>
                <a:lnTo>
                  <a:pt x="1813893" y="3806680"/>
                </a:lnTo>
                <a:cubicBezTo>
                  <a:pt x="1813893" y="3806680"/>
                  <a:pt x="1813722" y="3806813"/>
                  <a:pt x="1813419" y="3807044"/>
                </a:cubicBezTo>
                <a:lnTo>
                  <a:pt x="1813292" y="3807138"/>
                </a:lnTo>
                <a:lnTo>
                  <a:pt x="1814220" y="3806732"/>
                </a:lnTo>
                <a:lnTo>
                  <a:pt x="1815090" y="3806143"/>
                </a:lnTo>
                <a:close/>
                <a:moveTo>
                  <a:pt x="1843447" y="3797777"/>
                </a:moveTo>
                <a:cubicBezTo>
                  <a:pt x="1843787" y="3797755"/>
                  <a:pt x="1843851" y="3797946"/>
                  <a:pt x="1843405" y="3798467"/>
                </a:cubicBezTo>
                <a:cubicBezTo>
                  <a:pt x="1842280" y="3799784"/>
                  <a:pt x="1839153" y="3800544"/>
                  <a:pt x="1839153" y="3800544"/>
                </a:cubicBezTo>
                <a:cubicBezTo>
                  <a:pt x="1839033" y="3800182"/>
                  <a:pt x="1839852" y="3799506"/>
                  <a:pt x="1840828" y="3798912"/>
                </a:cubicBezTo>
                <a:cubicBezTo>
                  <a:pt x="1841802" y="3798319"/>
                  <a:pt x="1842936" y="3797809"/>
                  <a:pt x="1843447" y="3797777"/>
                </a:cubicBezTo>
                <a:close/>
                <a:moveTo>
                  <a:pt x="1883642" y="3776295"/>
                </a:moveTo>
                <a:lnTo>
                  <a:pt x="1883064" y="3776461"/>
                </a:lnTo>
                <a:lnTo>
                  <a:pt x="1882641" y="3776803"/>
                </a:lnTo>
                <a:close/>
                <a:moveTo>
                  <a:pt x="1887934" y="3769072"/>
                </a:moveTo>
                <a:lnTo>
                  <a:pt x="1883299" y="3771961"/>
                </a:lnTo>
                <a:lnTo>
                  <a:pt x="1886232" y="3770598"/>
                </a:lnTo>
                <a:close/>
                <a:moveTo>
                  <a:pt x="1894095" y="3767824"/>
                </a:moveTo>
                <a:lnTo>
                  <a:pt x="1892673" y="3768656"/>
                </a:lnTo>
                <a:lnTo>
                  <a:pt x="1889015" y="3771627"/>
                </a:lnTo>
                <a:lnTo>
                  <a:pt x="1894817" y="3768201"/>
                </a:lnTo>
                <a:close/>
                <a:moveTo>
                  <a:pt x="1715186" y="3728518"/>
                </a:moveTo>
                <a:lnTo>
                  <a:pt x="1713559" y="3729270"/>
                </a:lnTo>
                <a:lnTo>
                  <a:pt x="1713348" y="3729143"/>
                </a:lnTo>
                <a:close/>
                <a:moveTo>
                  <a:pt x="1682606" y="3715788"/>
                </a:moveTo>
                <a:cubicBezTo>
                  <a:pt x="1676683" y="3720734"/>
                  <a:pt x="1672999" y="3721675"/>
                  <a:pt x="1673399" y="3720675"/>
                </a:cubicBezTo>
                <a:cubicBezTo>
                  <a:pt x="1673532" y="3720341"/>
                  <a:pt x="1674119" y="3719793"/>
                  <a:pt x="1675227" y="3719105"/>
                </a:cubicBezTo>
                <a:cubicBezTo>
                  <a:pt x="1676706" y="3718186"/>
                  <a:pt x="1679112" y="3717021"/>
                  <a:pt x="1682606" y="3715788"/>
                </a:cubicBezTo>
                <a:close/>
                <a:moveTo>
                  <a:pt x="1638348" y="3710121"/>
                </a:moveTo>
                <a:lnTo>
                  <a:pt x="1633734" y="3713955"/>
                </a:lnTo>
                <a:lnTo>
                  <a:pt x="1626734" y="3719868"/>
                </a:lnTo>
                <a:lnTo>
                  <a:pt x="1602019" y="3729082"/>
                </a:lnTo>
                <a:close/>
                <a:moveTo>
                  <a:pt x="1773645" y="3697273"/>
                </a:moveTo>
                <a:lnTo>
                  <a:pt x="1772105" y="3698392"/>
                </a:lnTo>
                <a:lnTo>
                  <a:pt x="1772536" y="3698216"/>
                </a:lnTo>
                <a:close/>
                <a:moveTo>
                  <a:pt x="1637209" y="3696770"/>
                </a:moveTo>
                <a:cubicBezTo>
                  <a:pt x="1637075" y="3696900"/>
                  <a:pt x="1635307" y="3697872"/>
                  <a:pt x="1633266" y="3699051"/>
                </a:cubicBezTo>
                <a:lnTo>
                  <a:pt x="1635088" y="3697738"/>
                </a:lnTo>
                <a:lnTo>
                  <a:pt x="1636016" y="3697288"/>
                </a:lnTo>
                <a:cubicBezTo>
                  <a:pt x="1636936" y="3696852"/>
                  <a:pt x="1637277" y="3696706"/>
                  <a:pt x="1637209" y="3696770"/>
                </a:cubicBezTo>
                <a:close/>
                <a:moveTo>
                  <a:pt x="1637927" y="3680110"/>
                </a:moveTo>
                <a:lnTo>
                  <a:pt x="1595122" y="3704082"/>
                </a:lnTo>
                <a:lnTo>
                  <a:pt x="1590992" y="3706390"/>
                </a:lnTo>
                <a:lnTo>
                  <a:pt x="1594288" y="3702841"/>
                </a:lnTo>
                <a:lnTo>
                  <a:pt x="1595327" y="3701571"/>
                </a:lnTo>
                <a:lnTo>
                  <a:pt x="1608056" y="3694124"/>
                </a:lnTo>
                <a:lnTo>
                  <a:pt x="1622031" y="3686494"/>
                </a:lnTo>
                <a:close/>
                <a:moveTo>
                  <a:pt x="1828210" y="3679200"/>
                </a:moveTo>
                <a:cubicBezTo>
                  <a:pt x="1824376" y="3682455"/>
                  <a:pt x="1819328" y="3693337"/>
                  <a:pt x="1823161" y="3690083"/>
                </a:cubicBezTo>
                <a:cubicBezTo>
                  <a:pt x="1826957" y="3694555"/>
                  <a:pt x="1831465" y="3683033"/>
                  <a:pt x="1828210" y="3679200"/>
                </a:cubicBezTo>
                <a:close/>
                <a:moveTo>
                  <a:pt x="1760614" y="3678288"/>
                </a:moveTo>
                <a:cubicBezTo>
                  <a:pt x="1760955" y="3678267"/>
                  <a:pt x="1761019" y="3678459"/>
                  <a:pt x="1760573" y="3678980"/>
                </a:cubicBezTo>
                <a:cubicBezTo>
                  <a:pt x="1759447" y="3680296"/>
                  <a:pt x="1756320" y="3681056"/>
                  <a:pt x="1756320" y="3681056"/>
                </a:cubicBezTo>
                <a:cubicBezTo>
                  <a:pt x="1756201" y="3680694"/>
                  <a:pt x="1757020" y="3680019"/>
                  <a:pt x="1757995" y="3679426"/>
                </a:cubicBezTo>
                <a:cubicBezTo>
                  <a:pt x="1758970" y="3678832"/>
                  <a:pt x="1760104" y="3678321"/>
                  <a:pt x="1760614" y="3678288"/>
                </a:cubicBezTo>
                <a:close/>
                <a:moveTo>
                  <a:pt x="2587722" y="3673217"/>
                </a:moveTo>
                <a:lnTo>
                  <a:pt x="2574669" y="3681034"/>
                </a:lnTo>
                <a:lnTo>
                  <a:pt x="2575055" y="3680956"/>
                </a:lnTo>
                <a:cubicBezTo>
                  <a:pt x="2579205" y="3679212"/>
                  <a:pt x="2584061" y="3675897"/>
                  <a:pt x="2586836" y="3673880"/>
                </a:cubicBezTo>
                <a:close/>
                <a:moveTo>
                  <a:pt x="1788551" y="3672171"/>
                </a:moveTo>
                <a:lnTo>
                  <a:pt x="1789329" y="3672238"/>
                </a:lnTo>
                <a:lnTo>
                  <a:pt x="1789330" y="3672237"/>
                </a:lnTo>
                <a:close/>
                <a:moveTo>
                  <a:pt x="1711285" y="3669636"/>
                </a:moveTo>
                <a:cubicBezTo>
                  <a:pt x="1705665" y="3671107"/>
                  <a:pt x="1702744" y="3672765"/>
                  <a:pt x="1701222" y="3674573"/>
                </a:cubicBezTo>
                <a:lnTo>
                  <a:pt x="1700098" y="3678522"/>
                </a:lnTo>
                <a:lnTo>
                  <a:pt x="1709553" y="3674278"/>
                </a:lnTo>
                <a:lnTo>
                  <a:pt x="1708926" y="3672927"/>
                </a:lnTo>
                <a:cubicBezTo>
                  <a:pt x="1708716" y="3671061"/>
                  <a:pt x="1709353" y="3669628"/>
                  <a:pt x="1711285" y="3669636"/>
                </a:cubicBezTo>
                <a:close/>
                <a:moveTo>
                  <a:pt x="1746225" y="3667030"/>
                </a:moveTo>
                <a:lnTo>
                  <a:pt x="1743025" y="3669797"/>
                </a:lnTo>
                <a:lnTo>
                  <a:pt x="1747363" y="3667055"/>
                </a:lnTo>
                <a:lnTo>
                  <a:pt x="1746327" y="3667059"/>
                </a:lnTo>
                <a:close/>
                <a:moveTo>
                  <a:pt x="1800305" y="3647880"/>
                </a:moveTo>
                <a:lnTo>
                  <a:pt x="1794009" y="3650692"/>
                </a:lnTo>
                <a:lnTo>
                  <a:pt x="1792786" y="3654308"/>
                </a:lnTo>
                <a:cubicBezTo>
                  <a:pt x="1794686" y="3656542"/>
                  <a:pt x="1797718" y="3653969"/>
                  <a:pt x="1799871" y="3650353"/>
                </a:cubicBezTo>
                <a:close/>
                <a:moveTo>
                  <a:pt x="1815971" y="3645577"/>
                </a:moveTo>
                <a:lnTo>
                  <a:pt x="1815457" y="3645879"/>
                </a:lnTo>
                <a:lnTo>
                  <a:pt x="1809676" y="3650301"/>
                </a:lnTo>
                <a:lnTo>
                  <a:pt x="1811434" y="3649235"/>
                </a:lnTo>
                <a:close/>
                <a:moveTo>
                  <a:pt x="1817429" y="3644724"/>
                </a:moveTo>
                <a:lnTo>
                  <a:pt x="1817841" y="3644887"/>
                </a:lnTo>
                <a:lnTo>
                  <a:pt x="1817968" y="3644937"/>
                </a:lnTo>
                <a:cubicBezTo>
                  <a:pt x="1818102" y="3644990"/>
                  <a:pt x="1818169" y="3645016"/>
                  <a:pt x="1818069" y="3644976"/>
                </a:cubicBezTo>
                <a:lnTo>
                  <a:pt x="1817841" y="3644887"/>
                </a:lnTo>
                <a:lnTo>
                  <a:pt x="1817464" y="3644738"/>
                </a:lnTo>
                <a:close/>
                <a:moveTo>
                  <a:pt x="1819623" y="3639152"/>
                </a:moveTo>
                <a:lnTo>
                  <a:pt x="1813398" y="3641982"/>
                </a:lnTo>
                <a:lnTo>
                  <a:pt x="1812550" y="3645221"/>
                </a:lnTo>
                <a:cubicBezTo>
                  <a:pt x="1814177" y="3647139"/>
                  <a:pt x="1817211" y="3644563"/>
                  <a:pt x="1819363" y="3640949"/>
                </a:cubicBezTo>
                <a:close/>
                <a:moveTo>
                  <a:pt x="1838827" y="3630425"/>
                </a:moveTo>
                <a:lnTo>
                  <a:pt x="1832515" y="3633295"/>
                </a:lnTo>
                <a:lnTo>
                  <a:pt x="1831768" y="3635499"/>
                </a:lnTo>
                <a:cubicBezTo>
                  <a:pt x="1833396" y="3637415"/>
                  <a:pt x="1836429" y="3634841"/>
                  <a:pt x="1838650" y="3631307"/>
                </a:cubicBezTo>
                <a:close/>
                <a:moveTo>
                  <a:pt x="1675734" y="3564129"/>
                </a:moveTo>
                <a:lnTo>
                  <a:pt x="1658268" y="3578113"/>
                </a:lnTo>
                <a:lnTo>
                  <a:pt x="1657519" y="3578582"/>
                </a:lnTo>
                <a:lnTo>
                  <a:pt x="1667646" y="3568061"/>
                </a:lnTo>
                <a:close/>
                <a:moveTo>
                  <a:pt x="1727525" y="3562576"/>
                </a:moveTo>
                <a:lnTo>
                  <a:pt x="1726506" y="3563075"/>
                </a:lnTo>
                <a:cubicBezTo>
                  <a:pt x="1725036" y="3563764"/>
                  <a:pt x="1724886" y="3563801"/>
                  <a:pt x="1726643" y="3562977"/>
                </a:cubicBezTo>
                <a:close/>
                <a:moveTo>
                  <a:pt x="1849869" y="3551970"/>
                </a:moveTo>
                <a:cubicBezTo>
                  <a:pt x="1849869" y="3551970"/>
                  <a:pt x="1841567" y="3559019"/>
                  <a:pt x="1844823" y="3562851"/>
                </a:cubicBezTo>
                <a:cubicBezTo>
                  <a:pt x="1848653" y="3559600"/>
                  <a:pt x="1853702" y="3548716"/>
                  <a:pt x="1849869" y="3551970"/>
                </a:cubicBezTo>
                <a:close/>
                <a:moveTo>
                  <a:pt x="1751120" y="3532769"/>
                </a:moveTo>
                <a:lnTo>
                  <a:pt x="1740169" y="3540394"/>
                </a:lnTo>
                <a:cubicBezTo>
                  <a:pt x="1729303" y="3548793"/>
                  <a:pt x="1718287" y="3558150"/>
                  <a:pt x="1712507" y="3559757"/>
                </a:cubicBezTo>
                <a:cubicBezTo>
                  <a:pt x="1709634" y="3562198"/>
                  <a:pt x="1704635" y="3564724"/>
                  <a:pt x="1698753" y="3567141"/>
                </a:cubicBezTo>
                <a:lnTo>
                  <a:pt x="1684497" y="3572175"/>
                </a:lnTo>
                <a:lnTo>
                  <a:pt x="1687002" y="3569863"/>
                </a:lnTo>
                <a:lnTo>
                  <a:pt x="1712561" y="3549051"/>
                </a:lnTo>
                <a:lnTo>
                  <a:pt x="1721388" y="3545620"/>
                </a:lnTo>
                <a:cubicBezTo>
                  <a:pt x="1728923" y="3542523"/>
                  <a:pt x="1735536" y="3539792"/>
                  <a:pt x="1741465" y="3537232"/>
                </a:cubicBezTo>
                <a:close/>
                <a:moveTo>
                  <a:pt x="1759180" y="3528710"/>
                </a:moveTo>
                <a:lnTo>
                  <a:pt x="1757450" y="3529844"/>
                </a:lnTo>
                <a:lnTo>
                  <a:pt x="1751120" y="3532769"/>
                </a:lnTo>
                <a:lnTo>
                  <a:pt x="1755677" y="3529597"/>
                </a:lnTo>
                <a:close/>
                <a:moveTo>
                  <a:pt x="1627237" y="3528309"/>
                </a:moveTo>
                <a:lnTo>
                  <a:pt x="1623104" y="3533421"/>
                </a:lnTo>
                <a:lnTo>
                  <a:pt x="1619415" y="3534718"/>
                </a:lnTo>
                <a:close/>
                <a:moveTo>
                  <a:pt x="2571961" y="3520476"/>
                </a:moveTo>
                <a:cubicBezTo>
                  <a:pt x="2571651" y="3520394"/>
                  <a:pt x="2569471" y="3521204"/>
                  <a:pt x="2566838" y="3522312"/>
                </a:cubicBezTo>
                <a:cubicBezTo>
                  <a:pt x="2561572" y="3524524"/>
                  <a:pt x="2554494" y="3527923"/>
                  <a:pt x="2556939" y="3527746"/>
                </a:cubicBezTo>
                <a:cubicBezTo>
                  <a:pt x="2556939" y="3527746"/>
                  <a:pt x="2563724" y="3524894"/>
                  <a:pt x="2565865" y="3523994"/>
                </a:cubicBezTo>
                <a:cubicBezTo>
                  <a:pt x="2570711" y="3521532"/>
                  <a:pt x="2572271" y="3520558"/>
                  <a:pt x="2571961" y="3520476"/>
                </a:cubicBezTo>
                <a:close/>
                <a:moveTo>
                  <a:pt x="2595907" y="3512108"/>
                </a:moveTo>
                <a:cubicBezTo>
                  <a:pt x="2595865" y="3511914"/>
                  <a:pt x="2593819" y="3512667"/>
                  <a:pt x="2591186" y="3513774"/>
                </a:cubicBezTo>
                <a:cubicBezTo>
                  <a:pt x="2585920" y="3515988"/>
                  <a:pt x="2578306" y="3519613"/>
                  <a:pt x="2579681" y="3519884"/>
                </a:cubicBezTo>
                <a:lnTo>
                  <a:pt x="2588605" y="3516133"/>
                </a:lnTo>
                <a:cubicBezTo>
                  <a:pt x="2593988" y="3513446"/>
                  <a:pt x="2595949" y="3512303"/>
                  <a:pt x="2595907" y="3512108"/>
                </a:cubicBezTo>
                <a:close/>
                <a:moveTo>
                  <a:pt x="2617166" y="3504128"/>
                </a:moveTo>
                <a:cubicBezTo>
                  <a:pt x="2616480" y="3503991"/>
                  <a:pt x="2615348" y="3504361"/>
                  <a:pt x="2614038" y="3504991"/>
                </a:cubicBezTo>
                <a:cubicBezTo>
                  <a:pt x="2610107" y="3506882"/>
                  <a:pt x="2604564" y="3511123"/>
                  <a:pt x="2604564" y="3511123"/>
                </a:cubicBezTo>
                <a:cubicBezTo>
                  <a:pt x="2610519" y="3512299"/>
                  <a:pt x="2617166" y="3504128"/>
                  <a:pt x="2617166" y="3504128"/>
                </a:cubicBezTo>
                <a:close/>
                <a:moveTo>
                  <a:pt x="1817429" y="3490463"/>
                </a:moveTo>
                <a:lnTo>
                  <a:pt x="1809188" y="3504057"/>
                </a:lnTo>
                <a:cubicBezTo>
                  <a:pt x="1816817" y="3505273"/>
                  <a:pt x="1824515" y="3491042"/>
                  <a:pt x="1817429" y="3490463"/>
                </a:cubicBezTo>
                <a:close/>
                <a:moveTo>
                  <a:pt x="3189499" y="3477551"/>
                </a:moveTo>
                <a:cubicBezTo>
                  <a:pt x="3188812" y="3477415"/>
                  <a:pt x="3187955" y="3477687"/>
                  <a:pt x="3187090" y="3478157"/>
                </a:cubicBezTo>
                <a:cubicBezTo>
                  <a:pt x="3184492" y="3479568"/>
                  <a:pt x="3181818" y="3482762"/>
                  <a:pt x="3183424" y="3482087"/>
                </a:cubicBezTo>
                <a:cubicBezTo>
                  <a:pt x="3184031" y="3483529"/>
                  <a:pt x="3190207" y="3479236"/>
                  <a:pt x="3189499" y="3477551"/>
                </a:cubicBezTo>
                <a:close/>
                <a:moveTo>
                  <a:pt x="1690743" y="3472090"/>
                </a:moveTo>
                <a:cubicBezTo>
                  <a:pt x="1693878" y="3472039"/>
                  <a:pt x="1687952" y="3477706"/>
                  <a:pt x="1684818" y="3477756"/>
                </a:cubicBezTo>
                <a:close/>
                <a:moveTo>
                  <a:pt x="1775734" y="3472088"/>
                </a:moveTo>
                <a:cubicBezTo>
                  <a:pt x="1778868" y="3472037"/>
                  <a:pt x="1772944" y="3477704"/>
                  <a:pt x="1772074" y="3476326"/>
                </a:cubicBezTo>
                <a:close/>
                <a:moveTo>
                  <a:pt x="3220337" y="3469966"/>
                </a:moveTo>
                <a:cubicBezTo>
                  <a:pt x="3219125" y="3467080"/>
                  <a:pt x="3211414" y="3473717"/>
                  <a:pt x="3206164" y="3474225"/>
                </a:cubicBezTo>
                <a:cubicBezTo>
                  <a:pt x="3204077" y="3473759"/>
                  <a:pt x="3201980" y="3474074"/>
                  <a:pt x="3200269" y="3474674"/>
                </a:cubicBezTo>
                <a:cubicBezTo>
                  <a:pt x="3195137" y="3476473"/>
                  <a:pt x="3193500" y="3480824"/>
                  <a:pt x="3206164" y="3474225"/>
                </a:cubicBezTo>
                <a:cubicBezTo>
                  <a:pt x="3207378" y="3477114"/>
                  <a:pt x="3215697" y="3471918"/>
                  <a:pt x="3220337" y="3469966"/>
                </a:cubicBezTo>
                <a:close/>
                <a:moveTo>
                  <a:pt x="3249505" y="3459404"/>
                </a:moveTo>
                <a:cubicBezTo>
                  <a:pt x="3248818" y="3459269"/>
                  <a:pt x="3247821" y="3459582"/>
                  <a:pt x="3246711" y="3460127"/>
                </a:cubicBezTo>
                <a:cubicBezTo>
                  <a:pt x="3243383" y="3461766"/>
                  <a:pt x="3239045" y="3465500"/>
                  <a:pt x="3239045" y="3465500"/>
                </a:cubicBezTo>
                <a:cubicBezTo>
                  <a:pt x="3241894" y="3466283"/>
                  <a:pt x="3250112" y="3460848"/>
                  <a:pt x="3249505" y="3459404"/>
                </a:cubicBezTo>
                <a:close/>
                <a:moveTo>
                  <a:pt x="3263322" y="3455295"/>
                </a:moveTo>
                <a:cubicBezTo>
                  <a:pt x="3261180" y="3456196"/>
                  <a:pt x="3252963" y="3461631"/>
                  <a:pt x="3252963" y="3461631"/>
                </a:cubicBezTo>
                <a:cubicBezTo>
                  <a:pt x="3258817" y="3462567"/>
                  <a:pt x="3263322" y="3455295"/>
                  <a:pt x="3263322" y="3455295"/>
                </a:cubicBezTo>
                <a:close/>
                <a:moveTo>
                  <a:pt x="3275095" y="3452327"/>
                </a:moveTo>
                <a:cubicBezTo>
                  <a:pt x="3272954" y="3453227"/>
                  <a:pt x="3264636" y="3458423"/>
                  <a:pt x="3267134" y="3457372"/>
                </a:cubicBezTo>
                <a:cubicBezTo>
                  <a:pt x="3269884" y="3457915"/>
                  <a:pt x="3278203" y="3452720"/>
                  <a:pt x="3275095" y="3452327"/>
                </a:cubicBezTo>
                <a:close/>
                <a:moveTo>
                  <a:pt x="2578620" y="3435452"/>
                </a:moveTo>
                <a:lnTo>
                  <a:pt x="2576163" y="3437485"/>
                </a:lnTo>
                <a:lnTo>
                  <a:pt x="2576486" y="3437375"/>
                </a:lnTo>
                <a:lnTo>
                  <a:pt x="2577725" y="3436348"/>
                </a:lnTo>
                <a:close/>
                <a:moveTo>
                  <a:pt x="3177812" y="3356619"/>
                </a:moveTo>
                <a:lnTo>
                  <a:pt x="3175551" y="3357797"/>
                </a:lnTo>
                <a:cubicBezTo>
                  <a:pt x="3174495" y="3358347"/>
                  <a:pt x="3173968" y="3358622"/>
                  <a:pt x="3174759" y="3358209"/>
                </a:cubicBezTo>
                <a:close/>
                <a:moveTo>
                  <a:pt x="3181883" y="3354498"/>
                </a:moveTo>
                <a:cubicBezTo>
                  <a:pt x="3181883" y="3354498"/>
                  <a:pt x="3180827" y="3355048"/>
                  <a:pt x="3179508" y="3355736"/>
                </a:cubicBezTo>
                <a:lnTo>
                  <a:pt x="3177812" y="3356619"/>
                </a:lnTo>
                <a:close/>
                <a:moveTo>
                  <a:pt x="3224240" y="3341661"/>
                </a:moveTo>
                <a:lnTo>
                  <a:pt x="3221646" y="3343162"/>
                </a:lnTo>
                <a:cubicBezTo>
                  <a:pt x="3221646" y="3343162"/>
                  <a:pt x="3222428" y="3342709"/>
                  <a:pt x="3223405" y="3342144"/>
                </a:cubicBezTo>
                <a:close/>
                <a:moveTo>
                  <a:pt x="3225305" y="3341044"/>
                </a:moveTo>
                <a:lnTo>
                  <a:pt x="3225236" y="3341085"/>
                </a:lnTo>
                <a:lnTo>
                  <a:pt x="3224240" y="3341661"/>
                </a:lnTo>
                <a:close/>
                <a:moveTo>
                  <a:pt x="3434203" y="3340804"/>
                </a:moveTo>
                <a:lnTo>
                  <a:pt x="3384970" y="3352753"/>
                </a:lnTo>
                <a:cubicBezTo>
                  <a:pt x="3156139" y="3410808"/>
                  <a:pt x="2916424" y="3486256"/>
                  <a:pt x="2669115" y="3571744"/>
                </a:cubicBezTo>
                <a:cubicBezTo>
                  <a:pt x="2658753" y="3574826"/>
                  <a:pt x="2642631" y="3578259"/>
                  <a:pt x="2627986" y="3583658"/>
                </a:cubicBezTo>
                <a:cubicBezTo>
                  <a:pt x="2623104" y="3585459"/>
                  <a:pt x="2618386" y="3587477"/>
                  <a:pt x="2614101" y="3589775"/>
                </a:cubicBezTo>
                <a:cubicBezTo>
                  <a:pt x="2594466" y="3598028"/>
                  <a:pt x="2646374" y="3579605"/>
                  <a:pt x="2655906" y="3577297"/>
                </a:cubicBezTo>
                <a:cubicBezTo>
                  <a:pt x="2658048" y="3576396"/>
                  <a:pt x="2664831" y="3573545"/>
                  <a:pt x="2669115" y="3571744"/>
                </a:cubicBezTo>
                <a:cubicBezTo>
                  <a:pt x="2912515" y="3490447"/>
                  <a:pt x="3152515" y="3415676"/>
                  <a:pt x="3382984" y="3355618"/>
                </a:cubicBezTo>
                <a:lnTo>
                  <a:pt x="3433708" y="3342865"/>
                </a:lnTo>
                <a:close/>
                <a:moveTo>
                  <a:pt x="3226920" y="3340109"/>
                </a:moveTo>
                <a:cubicBezTo>
                  <a:pt x="3227506" y="3339769"/>
                  <a:pt x="3227116" y="3339996"/>
                  <a:pt x="3226335" y="3340448"/>
                </a:cubicBezTo>
                <a:lnTo>
                  <a:pt x="3225305" y="3341044"/>
                </a:lnTo>
                <a:close/>
                <a:moveTo>
                  <a:pt x="3240939" y="3336060"/>
                </a:moveTo>
                <a:cubicBezTo>
                  <a:pt x="3241594" y="3335838"/>
                  <a:pt x="3242094" y="3335841"/>
                  <a:pt x="3242246" y="3336202"/>
                </a:cubicBezTo>
                <a:cubicBezTo>
                  <a:pt x="3244388" y="3335301"/>
                  <a:pt x="3238211" y="3339597"/>
                  <a:pt x="3236069" y="3340497"/>
                </a:cubicBezTo>
                <a:cubicBezTo>
                  <a:pt x="3235614" y="3339414"/>
                  <a:pt x="3238975" y="3336727"/>
                  <a:pt x="3240939" y="3336060"/>
                </a:cubicBezTo>
                <a:close/>
                <a:moveTo>
                  <a:pt x="3252681" y="3335750"/>
                </a:moveTo>
                <a:lnTo>
                  <a:pt x="3251353" y="3336487"/>
                </a:lnTo>
                <a:cubicBezTo>
                  <a:pt x="3250761" y="3336816"/>
                  <a:pt x="3251155" y="3336596"/>
                  <a:pt x="3251943" y="3336159"/>
                </a:cubicBezTo>
                <a:close/>
                <a:moveTo>
                  <a:pt x="3256668" y="3333535"/>
                </a:moveTo>
                <a:cubicBezTo>
                  <a:pt x="3256668" y="3333535"/>
                  <a:pt x="3255880" y="3333973"/>
                  <a:pt x="3254895" y="3334520"/>
                </a:cubicBezTo>
                <a:lnTo>
                  <a:pt x="3252681" y="3335750"/>
                </a:lnTo>
                <a:close/>
                <a:moveTo>
                  <a:pt x="3277975" y="3328260"/>
                </a:moveTo>
                <a:cubicBezTo>
                  <a:pt x="3277173" y="3328101"/>
                  <a:pt x="3276215" y="3328256"/>
                  <a:pt x="3275271" y="3328587"/>
                </a:cubicBezTo>
                <a:cubicBezTo>
                  <a:pt x="3272439" y="3329578"/>
                  <a:pt x="3269737" y="3332146"/>
                  <a:pt x="3271799" y="3332554"/>
                </a:cubicBezTo>
                <a:close/>
                <a:moveTo>
                  <a:pt x="4004252" y="3328123"/>
                </a:moveTo>
                <a:cubicBezTo>
                  <a:pt x="4003565" y="3327988"/>
                  <a:pt x="4002821" y="3328089"/>
                  <a:pt x="4002131" y="3328325"/>
                </a:cubicBezTo>
                <a:cubicBezTo>
                  <a:pt x="4000066" y="3329035"/>
                  <a:pt x="3998514" y="3330961"/>
                  <a:pt x="4000574" y="3331368"/>
                </a:cubicBezTo>
                <a:close/>
                <a:moveTo>
                  <a:pt x="4029535" y="3322185"/>
                </a:moveTo>
                <a:cubicBezTo>
                  <a:pt x="4028273" y="3322556"/>
                  <a:pt x="4026318" y="3324652"/>
                  <a:pt x="4026773" y="3325733"/>
                </a:cubicBezTo>
                <a:cubicBezTo>
                  <a:pt x="4026773" y="3325733"/>
                  <a:pt x="4032950" y="3321439"/>
                  <a:pt x="4030450" y="3322490"/>
                </a:cubicBezTo>
                <a:cubicBezTo>
                  <a:pt x="4030300" y="3322129"/>
                  <a:pt x="4029956" y="3322061"/>
                  <a:pt x="4029535" y="3322185"/>
                </a:cubicBezTo>
                <a:close/>
                <a:moveTo>
                  <a:pt x="3303465" y="3320941"/>
                </a:moveTo>
                <a:cubicBezTo>
                  <a:pt x="3298825" y="3322892"/>
                  <a:pt x="3296681" y="3323793"/>
                  <a:pt x="3292397" y="3325593"/>
                </a:cubicBezTo>
                <a:lnTo>
                  <a:pt x="3291790" y="3324150"/>
                </a:lnTo>
                <a:cubicBezTo>
                  <a:pt x="3294540" y="3324693"/>
                  <a:pt x="3302252" y="3318054"/>
                  <a:pt x="3303465" y="3320941"/>
                </a:cubicBezTo>
                <a:close/>
                <a:moveTo>
                  <a:pt x="4073570" y="3313140"/>
                </a:moveTo>
                <a:cubicBezTo>
                  <a:pt x="4072882" y="3313005"/>
                  <a:pt x="4071982" y="3313171"/>
                  <a:pt x="4071058" y="3313505"/>
                </a:cubicBezTo>
                <a:cubicBezTo>
                  <a:pt x="4068291" y="3314510"/>
                  <a:pt x="4065332" y="3317027"/>
                  <a:pt x="4067393" y="3317435"/>
                </a:cubicBezTo>
                <a:close/>
                <a:moveTo>
                  <a:pt x="3359795" y="3306038"/>
                </a:moveTo>
                <a:cubicBezTo>
                  <a:pt x="3355153" y="3307990"/>
                  <a:pt x="3346833" y="3313185"/>
                  <a:pt x="3348120" y="3309248"/>
                </a:cubicBezTo>
                <a:cubicBezTo>
                  <a:pt x="3350869" y="3309791"/>
                  <a:pt x="3358581" y="3303152"/>
                  <a:pt x="3359795" y="3306038"/>
                </a:cubicBezTo>
                <a:close/>
                <a:moveTo>
                  <a:pt x="3362020" y="3304802"/>
                </a:moveTo>
                <a:lnTo>
                  <a:pt x="3361567" y="3305054"/>
                </a:lnTo>
                <a:cubicBezTo>
                  <a:pt x="3360581" y="3305602"/>
                  <a:pt x="3359795" y="3306038"/>
                  <a:pt x="3359795" y="3306038"/>
                </a:cubicBezTo>
                <a:close/>
                <a:moveTo>
                  <a:pt x="3364147" y="3303621"/>
                </a:moveTo>
                <a:lnTo>
                  <a:pt x="3363412" y="3304030"/>
                </a:lnTo>
                <a:lnTo>
                  <a:pt x="3362020" y="3304802"/>
                </a:lnTo>
                <a:close/>
                <a:moveTo>
                  <a:pt x="3438823" y="3303561"/>
                </a:moveTo>
                <a:lnTo>
                  <a:pt x="3402956" y="3311780"/>
                </a:lnTo>
                <a:cubicBezTo>
                  <a:pt x="3352545" y="3323522"/>
                  <a:pt x="3300617" y="3336151"/>
                  <a:pt x="3252799" y="3349316"/>
                </a:cubicBezTo>
                <a:cubicBezTo>
                  <a:pt x="3238208" y="3353328"/>
                  <a:pt x="3217578" y="3359765"/>
                  <a:pt x="3213927" y="3361650"/>
                </a:cubicBezTo>
                <a:cubicBezTo>
                  <a:pt x="3211738" y="3362782"/>
                  <a:pt x="3215659" y="3362273"/>
                  <a:pt x="3230665" y="3358620"/>
                </a:cubicBezTo>
                <a:cubicBezTo>
                  <a:pt x="3282227" y="3344872"/>
                  <a:pt x="3335164" y="3331395"/>
                  <a:pt x="3387909" y="3318210"/>
                </a:cubicBezTo>
                <a:lnTo>
                  <a:pt x="3436945" y="3306069"/>
                </a:lnTo>
                <a:close/>
                <a:moveTo>
                  <a:pt x="3365110" y="3303087"/>
                </a:moveTo>
                <a:cubicBezTo>
                  <a:pt x="3365700" y="3302759"/>
                  <a:pt x="3365307" y="3302978"/>
                  <a:pt x="3364519" y="3303415"/>
                </a:cubicBezTo>
                <a:lnTo>
                  <a:pt x="3364147" y="3303621"/>
                </a:lnTo>
                <a:close/>
                <a:moveTo>
                  <a:pt x="3385284" y="3298721"/>
                </a:moveTo>
                <a:cubicBezTo>
                  <a:pt x="3388134" y="3299505"/>
                  <a:pt x="3381958" y="3303800"/>
                  <a:pt x="3381351" y="3302355"/>
                </a:cubicBezTo>
                <a:close/>
                <a:moveTo>
                  <a:pt x="3422116" y="3290988"/>
                </a:moveTo>
                <a:lnTo>
                  <a:pt x="3421620" y="3292221"/>
                </a:lnTo>
                <a:cubicBezTo>
                  <a:pt x="3421620" y="3292221"/>
                  <a:pt x="3421774" y="3291839"/>
                  <a:pt x="3421966" y="3291360"/>
                </a:cubicBezTo>
                <a:close/>
                <a:moveTo>
                  <a:pt x="3417908" y="3290385"/>
                </a:moveTo>
                <a:cubicBezTo>
                  <a:pt x="3418210" y="3291108"/>
                  <a:pt x="3416908" y="3292504"/>
                  <a:pt x="3415185" y="3293653"/>
                </a:cubicBezTo>
                <a:lnTo>
                  <a:pt x="3413315" y="3294619"/>
                </a:lnTo>
                <a:lnTo>
                  <a:pt x="3411055" y="3295273"/>
                </a:lnTo>
                <a:lnTo>
                  <a:pt x="3409946" y="3295431"/>
                </a:lnTo>
                <a:cubicBezTo>
                  <a:pt x="3409946" y="3295431"/>
                  <a:pt x="3415765" y="3291286"/>
                  <a:pt x="3417908" y="3290385"/>
                </a:cubicBezTo>
                <a:close/>
                <a:moveTo>
                  <a:pt x="3422385" y="3290316"/>
                </a:moveTo>
                <a:lnTo>
                  <a:pt x="3422327" y="3290462"/>
                </a:lnTo>
                <a:lnTo>
                  <a:pt x="3422116" y="3290988"/>
                </a:lnTo>
                <a:close/>
                <a:moveTo>
                  <a:pt x="3422659" y="3289635"/>
                </a:moveTo>
                <a:cubicBezTo>
                  <a:pt x="3422775" y="3289348"/>
                  <a:pt x="3422698" y="3289540"/>
                  <a:pt x="3422544" y="3289923"/>
                </a:cubicBezTo>
                <a:lnTo>
                  <a:pt x="3422385" y="3290316"/>
                </a:lnTo>
                <a:close/>
                <a:moveTo>
                  <a:pt x="3436972" y="3285768"/>
                </a:moveTo>
                <a:cubicBezTo>
                  <a:pt x="3437680" y="3287452"/>
                  <a:pt x="3434002" y="3290697"/>
                  <a:pt x="3433394" y="3289254"/>
                </a:cubicBezTo>
                <a:cubicBezTo>
                  <a:pt x="3431254" y="3290153"/>
                  <a:pt x="3436972" y="3285768"/>
                  <a:pt x="3436972" y="3285768"/>
                </a:cubicBezTo>
                <a:close/>
                <a:moveTo>
                  <a:pt x="2539914" y="3279133"/>
                </a:moveTo>
                <a:lnTo>
                  <a:pt x="2539276" y="3279350"/>
                </a:lnTo>
                <a:lnTo>
                  <a:pt x="2535058" y="3281733"/>
                </a:lnTo>
                <a:cubicBezTo>
                  <a:pt x="2529490" y="3285248"/>
                  <a:pt x="2522063" y="3290417"/>
                  <a:pt x="2524763" y="3289677"/>
                </a:cubicBezTo>
                <a:cubicBezTo>
                  <a:pt x="2524763" y="3289677"/>
                  <a:pt x="2531935" y="3285150"/>
                  <a:pt x="2534200" y="3283720"/>
                </a:cubicBezTo>
                <a:close/>
                <a:moveTo>
                  <a:pt x="3443090" y="3277078"/>
                </a:moveTo>
                <a:lnTo>
                  <a:pt x="3291557" y="3315473"/>
                </a:lnTo>
                <a:cubicBezTo>
                  <a:pt x="3231016" y="3331721"/>
                  <a:pt x="3169394" y="3349274"/>
                  <a:pt x="3107068" y="3368396"/>
                </a:cubicBezTo>
                <a:cubicBezTo>
                  <a:pt x="2984914" y="3405591"/>
                  <a:pt x="2858439" y="3439506"/>
                  <a:pt x="2732031" y="3485566"/>
                </a:cubicBezTo>
                <a:cubicBezTo>
                  <a:pt x="2685299" y="3501814"/>
                  <a:pt x="2640478" y="3517611"/>
                  <a:pt x="2596391" y="3533526"/>
                </a:cubicBezTo>
                <a:lnTo>
                  <a:pt x="2560527" y="3546821"/>
                </a:lnTo>
                <a:lnTo>
                  <a:pt x="2560939" y="3547451"/>
                </a:lnTo>
                <a:lnTo>
                  <a:pt x="2561742" y="3547731"/>
                </a:lnTo>
                <a:lnTo>
                  <a:pt x="2602059" y="3533287"/>
                </a:lnTo>
                <a:cubicBezTo>
                  <a:pt x="2683597" y="3505448"/>
                  <a:pt x="2760270" y="3483037"/>
                  <a:pt x="2872421" y="3447784"/>
                </a:cubicBezTo>
                <a:cubicBezTo>
                  <a:pt x="2943494" y="3424984"/>
                  <a:pt x="3017317" y="3402728"/>
                  <a:pt x="3090889" y="3378878"/>
                </a:cubicBezTo>
                <a:cubicBezTo>
                  <a:pt x="3114236" y="3372460"/>
                  <a:pt x="3198197" y="3349340"/>
                  <a:pt x="3149966" y="3364518"/>
                </a:cubicBezTo>
                <a:cubicBezTo>
                  <a:pt x="3048055" y="3394902"/>
                  <a:pt x="2961595" y="3419074"/>
                  <a:pt x="2867779" y="3449734"/>
                </a:cubicBezTo>
                <a:cubicBezTo>
                  <a:pt x="2778429" y="3478518"/>
                  <a:pt x="2709290" y="3501424"/>
                  <a:pt x="2642806" y="3524523"/>
                </a:cubicBezTo>
                <a:lnTo>
                  <a:pt x="2565676" y="3551965"/>
                </a:lnTo>
                <a:lnTo>
                  <a:pt x="2566058" y="3553118"/>
                </a:lnTo>
                <a:lnTo>
                  <a:pt x="2602559" y="3540128"/>
                </a:lnTo>
                <a:cubicBezTo>
                  <a:pt x="2709847" y="3503560"/>
                  <a:pt x="2816842" y="3471217"/>
                  <a:pt x="2926858" y="3435374"/>
                </a:cubicBezTo>
                <a:cubicBezTo>
                  <a:pt x="3028062" y="3403306"/>
                  <a:pt x="3125333" y="3374873"/>
                  <a:pt x="3218218" y="3348001"/>
                </a:cubicBezTo>
                <a:cubicBezTo>
                  <a:pt x="3232391" y="3343741"/>
                  <a:pt x="3271799" y="3332554"/>
                  <a:pt x="3256668" y="3333535"/>
                </a:cubicBezTo>
                <a:cubicBezTo>
                  <a:pt x="3270484" y="3329426"/>
                  <a:pt x="3281551" y="3324774"/>
                  <a:pt x="3291790" y="3324150"/>
                </a:cubicBezTo>
                <a:cubicBezTo>
                  <a:pt x="3277975" y="3328260"/>
                  <a:pt x="3279795" y="3332590"/>
                  <a:pt x="3292397" y="3325593"/>
                </a:cubicBezTo>
                <a:cubicBezTo>
                  <a:pt x="3293712" y="3328721"/>
                  <a:pt x="3301323" y="3321841"/>
                  <a:pt x="3304071" y="3322385"/>
                </a:cubicBezTo>
                <a:lnTo>
                  <a:pt x="3303465" y="3320941"/>
                </a:lnTo>
                <a:cubicBezTo>
                  <a:pt x="3316674" y="3315389"/>
                  <a:pt x="3328347" y="3312179"/>
                  <a:pt x="3336446" y="3312455"/>
                </a:cubicBezTo>
                <a:cubicBezTo>
                  <a:pt x="3333947" y="3313507"/>
                  <a:pt x="3329663" y="3315308"/>
                  <a:pt x="3325022" y="3317259"/>
                </a:cubicBezTo>
                <a:cubicBezTo>
                  <a:pt x="3323707" y="3314131"/>
                  <a:pt x="3318595" y="3319960"/>
                  <a:pt x="3313705" y="3320317"/>
                </a:cubicBezTo>
                <a:cubicBezTo>
                  <a:pt x="3314917" y="3323205"/>
                  <a:pt x="3322880" y="3318159"/>
                  <a:pt x="3325022" y="3317259"/>
                </a:cubicBezTo>
                <a:cubicBezTo>
                  <a:pt x="3340694" y="3314068"/>
                  <a:pt x="3356240" y="3310576"/>
                  <a:pt x="3372169" y="3306497"/>
                </a:cubicBezTo>
                <a:lnTo>
                  <a:pt x="3411055" y="3295273"/>
                </a:lnTo>
                <a:lnTo>
                  <a:pt x="3412436" y="3295074"/>
                </a:lnTo>
                <a:lnTo>
                  <a:pt x="3413315" y="3294619"/>
                </a:lnTo>
                <a:lnTo>
                  <a:pt x="3421620" y="3292221"/>
                </a:lnTo>
                <a:lnTo>
                  <a:pt x="3441394" y="3289427"/>
                </a:lnTo>
                <a:lnTo>
                  <a:pt x="3441711" y="3287041"/>
                </a:lnTo>
                <a:cubicBezTo>
                  <a:pt x="3442810" y="3284495"/>
                  <a:pt x="3441014" y="3282186"/>
                  <a:pt x="3441545" y="3280381"/>
                </a:cubicBezTo>
                <a:close/>
                <a:moveTo>
                  <a:pt x="2549910" y="3275731"/>
                </a:moveTo>
                <a:lnTo>
                  <a:pt x="2549449" y="3275888"/>
                </a:lnTo>
                <a:lnTo>
                  <a:pt x="2549038" y="3276280"/>
                </a:lnTo>
                <a:close/>
                <a:moveTo>
                  <a:pt x="3447027" y="3254664"/>
                </a:moveTo>
                <a:lnTo>
                  <a:pt x="3412468" y="3263811"/>
                </a:lnTo>
                <a:cubicBezTo>
                  <a:pt x="3394985" y="3268458"/>
                  <a:pt x="3378297" y="3272854"/>
                  <a:pt x="3362992" y="3276669"/>
                </a:cubicBezTo>
                <a:cubicBezTo>
                  <a:pt x="3286891" y="3294505"/>
                  <a:pt x="3205072" y="3316725"/>
                  <a:pt x="3131250" y="3338982"/>
                </a:cubicBezTo>
                <a:cubicBezTo>
                  <a:pt x="2987890" y="3381694"/>
                  <a:pt x="2858596" y="3421890"/>
                  <a:pt x="2710731" y="3471873"/>
                </a:cubicBezTo>
                <a:cubicBezTo>
                  <a:pt x="2696887" y="3476419"/>
                  <a:pt x="2672467" y="3483341"/>
                  <a:pt x="2659717" y="3488660"/>
                </a:cubicBezTo>
                <a:cubicBezTo>
                  <a:pt x="2655467" y="3490433"/>
                  <a:pt x="2652515" y="3492028"/>
                  <a:pt x="2651683" y="3493298"/>
                </a:cubicBezTo>
                <a:cubicBezTo>
                  <a:pt x="2651683" y="3493298"/>
                  <a:pt x="2695630" y="3479920"/>
                  <a:pt x="2709446" y="3475811"/>
                </a:cubicBezTo>
                <a:cubicBezTo>
                  <a:pt x="2940402" y="3401762"/>
                  <a:pt x="3168079" y="3329092"/>
                  <a:pt x="3384951" y="3274048"/>
                </a:cubicBezTo>
                <a:lnTo>
                  <a:pt x="3444851" y="3259465"/>
                </a:lnTo>
                <a:lnTo>
                  <a:pt x="3444634" y="3257956"/>
                </a:lnTo>
                <a:cubicBezTo>
                  <a:pt x="3445204" y="3257216"/>
                  <a:pt x="3447046" y="3255932"/>
                  <a:pt x="3447006" y="3254869"/>
                </a:cubicBezTo>
                <a:close/>
                <a:moveTo>
                  <a:pt x="3154127" y="3253526"/>
                </a:moveTo>
                <a:cubicBezTo>
                  <a:pt x="3149529" y="3253734"/>
                  <a:pt x="3109410" y="3265291"/>
                  <a:pt x="3105399" y="3265490"/>
                </a:cubicBezTo>
                <a:cubicBezTo>
                  <a:pt x="3055026" y="3281569"/>
                  <a:pt x="3003944" y="3295965"/>
                  <a:pt x="2955963" y="3312738"/>
                </a:cubicBezTo>
                <a:cubicBezTo>
                  <a:pt x="3000518" y="3300803"/>
                  <a:pt x="3084579" y="3277922"/>
                  <a:pt x="3144234" y="3257941"/>
                </a:cubicBezTo>
                <a:cubicBezTo>
                  <a:pt x="3153247" y="3254648"/>
                  <a:pt x="3155661" y="3253456"/>
                  <a:pt x="3154127" y="3253526"/>
                </a:cubicBezTo>
                <a:close/>
                <a:moveTo>
                  <a:pt x="2670885" y="3235056"/>
                </a:moveTo>
                <a:lnTo>
                  <a:pt x="2650044" y="3241698"/>
                </a:lnTo>
                <a:lnTo>
                  <a:pt x="2583384" y="3279039"/>
                </a:lnTo>
                <a:lnTo>
                  <a:pt x="2594506" y="3275397"/>
                </a:lnTo>
                <a:close/>
                <a:moveTo>
                  <a:pt x="2186630" y="3230700"/>
                </a:moveTo>
                <a:cubicBezTo>
                  <a:pt x="2187009" y="3226284"/>
                  <a:pt x="2152774" y="3249823"/>
                  <a:pt x="2150509" y="3251252"/>
                </a:cubicBezTo>
                <a:cubicBezTo>
                  <a:pt x="2092696" y="3286784"/>
                  <a:pt x="2033883" y="3321982"/>
                  <a:pt x="1975612" y="3358042"/>
                </a:cubicBezTo>
                <a:lnTo>
                  <a:pt x="1950144" y="3374146"/>
                </a:lnTo>
                <a:lnTo>
                  <a:pt x="1952884" y="3372700"/>
                </a:lnTo>
                <a:cubicBezTo>
                  <a:pt x="1954554" y="3371866"/>
                  <a:pt x="1955756" y="3371331"/>
                  <a:pt x="1956013" y="3371362"/>
                </a:cubicBezTo>
                <a:cubicBezTo>
                  <a:pt x="1957035" y="3371486"/>
                  <a:pt x="1950480" y="3376141"/>
                  <a:pt x="1949942" y="3376960"/>
                </a:cubicBezTo>
                <a:cubicBezTo>
                  <a:pt x="1908813" y="3404819"/>
                  <a:pt x="1867253" y="3429974"/>
                  <a:pt x="1828825" y="3459043"/>
                </a:cubicBezTo>
                <a:lnTo>
                  <a:pt x="1806043" y="3476350"/>
                </a:lnTo>
                <a:lnTo>
                  <a:pt x="1820013" y="3466339"/>
                </a:lnTo>
                <a:cubicBezTo>
                  <a:pt x="1837700" y="3454114"/>
                  <a:pt x="1856946" y="3441222"/>
                  <a:pt x="1878341" y="3427236"/>
                </a:cubicBezTo>
                <a:cubicBezTo>
                  <a:pt x="1917484" y="3400598"/>
                  <a:pt x="1967427" y="3370999"/>
                  <a:pt x="2007062" y="3345980"/>
                </a:cubicBezTo>
                <a:cubicBezTo>
                  <a:pt x="2037639" y="3326679"/>
                  <a:pt x="2060172" y="3310526"/>
                  <a:pt x="2093014" y="3289795"/>
                </a:cubicBezTo>
                <a:cubicBezTo>
                  <a:pt x="2096506" y="3287592"/>
                  <a:pt x="2103904" y="3283162"/>
                  <a:pt x="2113089" y="3277665"/>
                </a:cubicBezTo>
                <a:lnTo>
                  <a:pt x="2126989" y="3269299"/>
                </a:lnTo>
                <a:lnTo>
                  <a:pt x="2137783" y="3262480"/>
                </a:lnTo>
                <a:lnTo>
                  <a:pt x="2183274" y="3233671"/>
                </a:lnTo>
                <a:close/>
                <a:moveTo>
                  <a:pt x="2708439" y="3223086"/>
                </a:moveTo>
                <a:lnTo>
                  <a:pt x="2688849" y="3229330"/>
                </a:lnTo>
                <a:lnTo>
                  <a:pt x="2619977" y="3266879"/>
                </a:lnTo>
                <a:lnTo>
                  <a:pt x="2619232" y="3267297"/>
                </a:lnTo>
                <a:lnTo>
                  <a:pt x="2633668" y="3262569"/>
                </a:lnTo>
                <a:close/>
                <a:moveTo>
                  <a:pt x="4360262" y="3220651"/>
                </a:moveTo>
                <a:cubicBezTo>
                  <a:pt x="4360868" y="3222095"/>
                  <a:pt x="4356934" y="3225731"/>
                  <a:pt x="4356226" y="3224046"/>
                </a:cubicBezTo>
                <a:cubicBezTo>
                  <a:pt x="4354084" y="3224947"/>
                  <a:pt x="4358117" y="3221553"/>
                  <a:pt x="4360262" y="3220651"/>
                </a:cubicBezTo>
                <a:close/>
                <a:moveTo>
                  <a:pt x="3996069" y="3218976"/>
                </a:moveTo>
                <a:lnTo>
                  <a:pt x="3967531" y="3222620"/>
                </a:lnTo>
                <a:lnTo>
                  <a:pt x="3955985" y="3224494"/>
                </a:lnTo>
                <a:lnTo>
                  <a:pt x="3912452" y="3233386"/>
                </a:lnTo>
                <a:lnTo>
                  <a:pt x="3887325" y="3238741"/>
                </a:lnTo>
                <a:lnTo>
                  <a:pt x="3864413" y="3245128"/>
                </a:lnTo>
                <a:cubicBezTo>
                  <a:pt x="3891521" y="3240937"/>
                  <a:pt x="3917597" y="3234849"/>
                  <a:pt x="3945115" y="3229526"/>
                </a:cubicBezTo>
                <a:lnTo>
                  <a:pt x="3960381" y="3226825"/>
                </a:lnTo>
                <a:lnTo>
                  <a:pt x="3994867" y="3219226"/>
                </a:lnTo>
                <a:close/>
                <a:moveTo>
                  <a:pt x="2209924" y="3218924"/>
                </a:moveTo>
                <a:lnTo>
                  <a:pt x="2209804" y="3219005"/>
                </a:lnTo>
                <a:lnTo>
                  <a:pt x="2209837" y="3218987"/>
                </a:lnTo>
                <a:close/>
                <a:moveTo>
                  <a:pt x="4314906" y="3211692"/>
                </a:moveTo>
                <a:cubicBezTo>
                  <a:pt x="4314129" y="3211594"/>
                  <a:pt x="4313608" y="3212042"/>
                  <a:pt x="4313351" y="3212678"/>
                </a:cubicBezTo>
                <a:lnTo>
                  <a:pt x="4313355" y="3213161"/>
                </a:lnTo>
                <a:lnTo>
                  <a:pt x="4308765" y="3214116"/>
                </a:lnTo>
                <a:lnTo>
                  <a:pt x="4309943" y="3212849"/>
                </a:lnTo>
                <a:cubicBezTo>
                  <a:pt x="4310889" y="3212319"/>
                  <a:pt x="4312372" y="3211908"/>
                  <a:pt x="4314906" y="3211692"/>
                </a:cubicBezTo>
                <a:close/>
                <a:moveTo>
                  <a:pt x="4354775" y="3208793"/>
                </a:moveTo>
                <a:lnTo>
                  <a:pt x="4354145" y="3209600"/>
                </a:lnTo>
                <a:cubicBezTo>
                  <a:pt x="4352613" y="3210704"/>
                  <a:pt x="4350918" y="3211416"/>
                  <a:pt x="4350563" y="3210574"/>
                </a:cubicBezTo>
                <a:lnTo>
                  <a:pt x="4351720" y="3209424"/>
                </a:lnTo>
                <a:close/>
                <a:moveTo>
                  <a:pt x="4364162" y="3206822"/>
                </a:moveTo>
                <a:lnTo>
                  <a:pt x="4363727" y="3207411"/>
                </a:lnTo>
                <a:cubicBezTo>
                  <a:pt x="4362196" y="3208515"/>
                  <a:pt x="4360501" y="3209228"/>
                  <a:pt x="4360197" y="3208506"/>
                </a:cubicBezTo>
                <a:lnTo>
                  <a:pt x="4361134" y="3207463"/>
                </a:lnTo>
                <a:close/>
                <a:moveTo>
                  <a:pt x="4373505" y="3204846"/>
                </a:moveTo>
                <a:lnTo>
                  <a:pt x="4373272" y="3205133"/>
                </a:lnTo>
                <a:cubicBezTo>
                  <a:pt x="4371727" y="3206207"/>
                  <a:pt x="4370032" y="3206919"/>
                  <a:pt x="4369727" y="3206198"/>
                </a:cubicBezTo>
                <a:lnTo>
                  <a:pt x="4370434" y="3205496"/>
                </a:lnTo>
                <a:close/>
                <a:moveTo>
                  <a:pt x="2866904" y="3199457"/>
                </a:moveTo>
                <a:lnTo>
                  <a:pt x="2860193" y="3201830"/>
                </a:lnTo>
                <a:lnTo>
                  <a:pt x="2857294" y="3204509"/>
                </a:lnTo>
                <a:close/>
                <a:moveTo>
                  <a:pt x="2245140" y="3193766"/>
                </a:moveTo>
                <a:cubicBezTo>
                  <a:pt x="2243224" y="3193449"/>
                  <a:pt x="2239396" y="3195224"/>
                  <a:pt x="2234730" y="3198064"/>
                </a:cubicBezTo>
                <a:cubicBezTo>
                  <a:pt x="2227732" y="3202323"/>
                  <a:pt x="2218848" y="3208981"/>
                  <a:pt x="2211717" y="3214572"/>
                </a:cubicBezTo>
                <a:lnTo>
                  <a:pt x="2206360" y="3218865"/>
                </a:lnTo>
                <a:lnTo>
                  <a:pt x="2210901" y="3215946"/>
                </a:lnTo>
                <a:cubicBezTo>
                  <a:pt x="2213643" y="3214291"/>
                  <a:pt x="2219218" y="3211321"/>
                  <a:pt x="2218805" y="3212307"/>
                </a:cubicBezTo>
                <a:lnTo>
                  <a:pt x="2217707" y="3213308"/>
                </a:lnTo>
                <a:lnTo>
                  <a:pt x="2224991" y="3208051"/>
                </a:lnTo>
                <a:lnTo>
                  <a:pt x="2227289" y="3206320"/>
                </a:lnTo>
                <a:lnTo>
                  <a:pt x="2227655" y="3205678"/>
                </a:lnTo>
                <a:lnTo>
                  <a:pt x="2228502" y="3205408"/>
                </a:lnTo>
                <a:lnTo>
                  <a:pt x="2238734" y="3197704"/>
                </a:lnTo>
                <a:cubicBezTo>
                  <a:pt x="2242422" y="3194999"/>
                  <a:pt x="2244886" y="3193364"/>
                  <a:pt x="2245140" y="3193766"/>
                </a:cubicBezTo>
                <a:close/>
                <a:moveTo>
                  <a:pt x="2704706" y="3191808"/>
                </a:moveTo>
                <a:lnTo>
                  <a:pt x="2686957" y="3197068"/>
                </a:lnTo>
                <a:lnTo>
                  <a:pt x="2671149" y="3205245"/>
                </a:lnTo>
                <a:lnTo>
                  <a:pt x="2689054" y="3199939"/>
                </a:lnTo>
                <a:close/>
                <a:moveTo>
                  <a:pt x="3939834" y="3178571"/>
                </a:moveTo>
                <a:lnTo>
                  <a:pt x="3938729" y="3178723"/>
                </a:lnTo>
                <a:cubicBezTo>
                  <a:pt x="3933180" y="3179640"/>
                  <a:pt x="3925963" y="3181103"/>
                  <a:pt x="3922236" y="3182488"/>
                </a:cubicBezTo>
                <a:lnTo>
                  <a:pt x="3922130" y="3182578"/>
                </a:lnTo>
                <a:lnTo>
                  <a:pt x="3938313" y="3178880"/>
                </a:lnTo>
                <a:close/>
                <a:moveTo>
                  <a:pt x="4032686" y="3170304"/>
                </a:moveTo>
                <a:lnTo>
                  <a:pt x="4032033" y="3170312"/>
                </a:lnTo>
                <a:lnTo>
                  <a:pt x="4029886" y="3170800"/>
                </a:lnTo>
                <a:lnTo>
                  <a:pt x="4029916" y="3171565"/>
                </a:lnTo>
                <a:cubicBezTo>
                  <a:pt x="4030620" y="3171764"/>
                  <a:pt x="4031191" y="3171023"/>
                  <a:pt x="4031895" y="3171222"/>
                </a:cubicBezTo>
                <a:cubicBezTo>
                  <a:pt x="4033637" y="3170698"/>
                  <a:pt x="4033461" y="3170395"/>
                  <a:pt x="4032686" y="3170304"/>
                </a:cubicBezTo>
                <a:close/>
                <a:moveTo>
                  <a:pt x="4104623" y="3170152"/>
                </a:moveTo>
                <a:cubicBezTo>
                  <a:pt x="4102481" y="3171052"/>
                  <a:pt x="4098447" y="3174447"/>
                  <a:pt x="4100947" y="3173396"/>
                </a:cubicBezTo>
                <a:cubicBezTo>
                  <a:pt x="4101654" y="3175079"/>
                  <a:pt x="4105230" y="3171596"/>
                  <a:pt x="4104623" y="3170152"/>
                </a:cubicBezTo>
                <a:close/>
                <a:moveTo>
                  <a:pt x="4130513" y="3165656"/>
                </a:moveTo>
                <a:cubicBezTo>
                  <a:pt x="4129250" y="3166027"/>
                  <a:pt x="4127295" y="3168123"/>
                  <a:pt x="4127751" y="3169205"/>
                </a:cubicBezTo>
                <a:cubicBezTo>
                  <a:pt x="4127751" y="3169205"/>
                  <a:pt x="4133570" y="3165061"/>
                  <a:pt x="4131428" y="3165961"/>
                </a:cubicBezTo>
                <a:cubicBezTo>
                  <a:pt x="4131275" y="3165600"/>
                  <a:pt x="4130933" y="3165533"/>
                  <a:pt x="4130513" y="3165656"/>
                </a:cubicBezTo>
                <a:close/>
                <a:moveTo>
                  <a:pt x="2297093" y="3163471"/>
                </a:moveTo>
                <a:cubicBezTo>
                  <a:pt x="2295554" y="3164051"/>
                  <a:pt x="2291183" y="3166509"/>
                  <a:pt x="2286151" y="3169564"/>
                </a:cubicBezTo>
                <a:cubicBezTo>
                  <a:pt x="2276086" y="3175676"/>
                  <a:pt x="2263374" y="3184183"/>
                  <a:pt x="2265377" y="3184846"/>
                </a:cubicBezTo>
                <a:cubicBezTo>
                  <a:pt x="2268019" y="3183180"/>
                  <a:pt x="2291046" y="3168643"/>
                  <a:pt x="2291046" y="3168643"/>
                </a:cubicBezTo>
                <a:cubicBezTo>
                  <a:pt x="2297340" y="3164188"/>
                  <a:pt x="2298633" y="3162890"/>
                  <a:pt x="2297093" y="3163471"/>
                </a:cubicBezTo>
                <a:close/>
                <a:moveTo>
                  <a:pt x="4373825" y="3162146"/>
                </a:moveTo>
                <a:lnTo>
                  <a:pt x="4372511" y="3162849"/>
                </a:lnTo>
                <a:cubicBezTo>
                  <a:pt x="4372511" y="3162849"/>
                  <a:pt x="4373029" y="3162572"/>
                  <a:pt x="4373774" y="3162173"/>
                </a:cubicBezTo>
                <a:close/>
                <a:moveTo>
                  <a:pt x="4378732" y="3159518"/>
                </a:moveTo>
                <a:lnTo>
                  <a:pt x="4373825" y="3162146"/>
                </a:lnTo>
                <a:lnTo>
                  <a:pt x="4376398" y="3160767"/>
                </a:lnTo>
                <a:cubicBezTo>
                  <a:pt x="4378214" y="3159795"/>
                  <a:pt x="4379769" y="3158963"/>
                  <a:pt x="4378732" y="3159518"/>
                </a:cubicBezTo>
                <a:close/>
                <a:moveTo>
                  <a:pt x="4309688" y="3158697"/>
                </a:moveTo>
                <a:cubicBezTo>
                  <a:pt x="4311446" y="3157680"/>
                  <a:pt x="4304414" y="3161751"/>
                  <a:pt x="4304414" y="3161751"/>
                </a:cubicBezTo>
                <a:cubicBezTo>
                  <a:pt x="4307540" y="3159941"/>
                  <a:pt x="4309103" y="3159037"/>
                  <a:pt x="4309688" y="3158697"/>
                </a:cubicBezTo>
                <a:close/>
                <a:moveTo>
                  <a:pt x="2818967" y="3158356"/>
                </a:moveTo>
                <a:lnTo>
                  <a:pt x="2815541" y="3159128"/>
                </a:lnTo>
                <a:lnTo>
                  <a:pt x="2784800" y="3168159"/>
                </a:lnTo>
                <a:lnTo>
                  <a:pt x="2765775" y="3178292"/>
                </a:lnTo>
                <a:lnTo>
                  <a:pt x="2795909" y="3170252"/>
                </a:lnTo>
                <a:close/>
                <a:moveTo>
                  <a:pt x="4181816" y="3157526"/>
                </a:moveTo>
                <a:lnTo>
                  <a:pt x="4167775" y="3160339"/>
                </a:lnTo>
                <a:lnTo>
                  <a:pt x="4165128" y="3160793"/>
                </a:lnTo>
                <a:lnTo>
                  <a:pt x="4171680" y="3159409"/>
                </a:lnTo>
                <a:close/>
                <a:moveTo>
                  <a:pt x="4390611" y="3156939"/>
                </a:moveTo>
                <a:cubicBezTo>
                  <a:pt x="4393360" y="3157481"/>
                  <a:pt x="4387642" y="3161867"/>
                  <a:pt x="4384791" y="3161084"/>
                </a:cubicBezTo>
                <a:close/>
                <a:moveTo>
                  <a:pt x="4189677" y="3155630"/>
                </a:moveTo>
                <a:lnTo>
                  <a:pt x="4191275" y="3155630"/>
                </a:lnTo>
                <a:lnTo>
                  <a:pt x="4183309" y="3157227"/>
                </a:lnTo>
                <a:close/>
                <a:moveTo>
                  <a:pt x="2839989" y="3153621"/>
                </a:moveTo>
                <a:lnTo>
                  <a:pt x="2822955" y="3157457"/>
                </a:lnTo>
                <a:lnTo>
                  <a:pt x="2801898" y="3168654"/>
                </a:lnTo>
                <a:lnTo>
                  <a:pt x="2821349" y="3163464"/>
                </a:lnTo>
                <a:close/>
                <a:moveTo>
                  <a:pt x="4249172" y="3144577"/>
                </a:moveTo>
                <a:lnTo>
                  <a:pt x="4240910" y="3146846"/>
                </a:lnTo>
                <a:lnTo>
                  <a:pt x="4219547" y="3150443"/>
                </a:lnTo>
                <a:lnTo>
                  <a:pt x="4237689" y="3145922"/>
                </a:lnTo>
                <a:close/>
                <a:moveTo>
                  <a:pt x="4184191" y="3137883"/>
                </a:moveTo>
                <a:lnTo>
                  <a:pt x="4174028" y="3141242"/>
                </a:lnTo>
                <a:lnTo>
                  <a:pt x="4164268" y="3144164"/>
                </a:lnTo>
                <a:lnTo>
                  <a:pt x="4159782" y="3144012"/>
                </a:lnTo>
                <a:lnTo>
                  <a:pt x="4157720" y="3144061"/>
                </a:lnTo>
                <a:lnTo>
                  <a:pt x="4178858" y="3138075"/>
                </a:lnTo>
                <a:lnTo>
                  <a:pt x="4181323" y="3137913"/>
                </a:lnTo>
                <a:close/>
                <a:moveTo>
                  <a:pt x="2987981" y="3135814"/>
                </a:moveTo>
                <a:lnTo>
                  <a:pt x="2977458" y="3138787"/>
                </a:lnTo>
                <a:lnTo>
                  <a:pt x="2924583" y="3167001"/>
                </a:lnTo>
                <a:lnTo>
                  <a:pt x="2935320" y="3163495"/>
                </a:lnTo>
                <a:close/>
                <a:moveTo>
                  <a:pt x="2651610" y="3123062"/>
                </a:moveTo>
                <a:cubicBezTo>
                  <a:pt x="2649465" y="3124120"/>
                  <a:pt x="2645853" y="3126501"/>
                  <a:pt x="2640437" y="3130883"/>
                </a:cubicBezTo>
                <a:cubicBezTo>
                  <a:pt x="2609972" y="3146179"/>
                  <a:pt x="2577607" y="3163276"/>
                  <a:pt x="2544035" y="3181593"/>
                </a:cubicBezTo>
                <a:lnTo>
                  <a:pt x="2454814" y="3231541"/>
                </a:lnTo>
                <a:lnTo>
                  <a:pt x="2456106" y="3233150"/>
                </a:lnTo>
                <a:lnTo>
                  <a:pt x="2538027" y="3188381"/>
                </a:lnTo>
                <a:cubicBezTo>
                  <a:pt x="2571724" y="3169842"/>
                  <a:pt x="2605593" y="3150950"/>
                  <a:pt x="2640437" y="3130883"/>
                </a:cubicBezTo>
                <a:cubicBezTo>
                  <a:pt x="2651279" y="3128616"/>
                  <a:pt x="2658045" y="3119889"/>
                  <a:pt x="2651610" y="3123062"/>
                </a:cubicBezTo>
                <a:close/>
                <a:moveTo>
                  <a:pt x="2727546" y="3086502"/>
                </a:moveTo>
                <a:cubicBezTo>
                  <a:pt x="2728224" y="3086361"/>
                  <a:pt x="2727771" y="3086455"/>
                  <a:pt x="2726868" y="3086643"/>
                </a:cubicBezTo>
                <a:lnTo>
                  <a:pt x="2726273" y="3086768"/>
                </a:lnTo>
                <a:lnTo>
                  <a:pt x="2725597" y="3086909"/>
                </a:lnTo>
                <a:cubicBezTo>
                  <a:pt x="2724609" y="3087117"/>
                  <a:pt x="2723253" y="3087400"/>
                  <a:pt x="2721447" y="3087778"/>
                </a:cubicBezTo>
                <a:cubicBezTo>
                  <a:pt x="2721447" y="3087778"/>
                  <a:pt x="2722350" y="3087589"/>
                  <a:pt x="2723480" y="3087353"/>
                </a:cubicBezTo>
                <a:lnTo>
                  <a:pt x="2726273" y="3086768"/>
                </a:lnTo>
                <a:close/>
                <a:moveTo>
                  <a:pt x="4158304" y="3076451"/>
                </a:moveTo>
                <a:cubicBezTo>
                  <a:pt x="4156515" y="3076980"/>
                  <a:pt x="4154985" y="3077471"/>
                  <a:pt x="4154844" y="3077472"/>
                </a:cubicBezTo>
                <a:cubicBezTo>
                  <a:pt x="4154773" y="3077473"/>
                  <a:pt x="4155049" y="3077350"/>
                  <a:pt x="4155812" y="3077048"/>
                </a:cubicBezTo>
                <a:lnTo>
                  <a:pt x="4156586" y="3076749"/>
                </a:lnTo>
                <a:close/>
                <a:moveTo>
                  <a:pt x="2758775" y="3067126"/>
                </a:moveTo>
                <a:cubicBezTo>
                  <a:pt x="2758683" y="3066902"/>
                  <a:pt x="2756497" y="3068142"/>
                  <a:pt x="2753713" y="3069899"/>
                </a:cubicBezTo>
                <a:cubicBezTo>
                  <a:pt x="2748146" y="3073414"/>
                  <a:pt x="2740188" y="3078998"/>
                  <a:pt x="2741828" y="3079087"/>
                </a:cubicBezTo>
                <a:lnTo>
                  <a:pt x="2751265" y="3073130"/>
                </a:lnTo>
                <a:cubicBezTo>
                  <a:pt x="2756863" y="3069035"/>
                  <a:pt x="2758866" y="3067349"/>
                  <a:pt x="2758775" y="3067126"/>
                </a:cubicBezTo>
                <a:close/>
                <a:moveTo>
                  <a:pt x="4146771" y="3064289"/>
                </a:moveTo>
                <a:lnTo>
                  <a:pt x="4145948" y="3064442"/>
                </a:lnTo>
                <a:lnTo>
                  <a:pt x="4142274" y="3065308"/>
                </a:lnTo>
                <a:lnTo>
                  <a:pt x="4142362" y="3065404"/>
                </a:lnTo>
                <a:close/>
                <a:moveTo>
                  <a:pt x="3287025" y="3061326"/>
                </a:moveTo>
                <a:lnTo>
                  <a:pt x="3284015" y="3062715"/>
                </a:lnTo>
                <a:lnTo>
                  <a:pt x="3286499" y="3062003"/>
                </a:lnTo>
                <a:close/>
                <a:moveTo>
                  <a:pt x="3301862" y="3053888"/>
                </a:moveTo>
                <a:cubicBezTo>
                  <a:pt x="3300730" y="3054603"/>
                  <a:pt x="3298059" y="3056852"/>
                  <a:pt x="3295670" y="3058921"/>
                </a:cubicBezTo>
                <a:lnTo>
                  <a:pt x="3294909" y="3059593"/>
                </a:lnTo>
                <a:lnTo>
                  <a:pt x="3298490" y="3058566"/>
                </a:lnTo>
                <a:lnTo>
                  <a:pt x="3299012" y="3058257"/>
                </a:lnTo>
                <a:cubicBezTo>
                  <a:pt x="3300853" y="3056052"/>
                  <a:pt x="3301862" y="3053888"/>
                  <a:pt x="3301862" y="3053888"/>
                </a:cubicBezTo>
                <a:close/>
                <a:moveTo>
                  <a:pt x="4040496" y="3050807"/>
                </a:moveTo>
                <a:lnTo>
                  <a:pt x="4036340" y="3051179"/>
                </a:lnTo>
                <a:lnTo>
                  <a:pt x="4035371" y="3051384"/>
                </a:lnTo>
                <a:lnTo>
                  <a:pt x="4040204" y="3050867"/>
                </a:lnTo>
                <a:close/>
                <a:moveTo>
                  <a:pt x="3159850" y="3049906"/>
                </a:moveTo>
                <a:lnTo>
                  <a:pt x="3149983" y="3052442"/>
                </a:lnTo>
                <a:lnTo>
                  <a:pt x="3149776" y="3052358"/>
                </a:lnTo>
                <a:lnTo>
                  <a:pt x="3146943" y="3053224"/>
                </a:lnTo>
                <a:lnTo>
                  <a:pt x="3143873" y="3054012"/>
                </a:lnTo>
                <a:lnTo>
                  <a:pt x="3140739" y="3054852"/>
                </a:lnTo>
                <a:lnTo>
                  <a:pt x="3070950" y="3089743"/>
                </a:lnTo>
                <a:lnTo>
                  <a:pt x="3087828" y="3085031"/>
                </a:lnTo>
                <a:close/>
                <a:moveTo>
                  <a:pt x="3314579" y="3048109"/>
                </a:moveTo>
                <a:cubicBezTo>
                  <a:pt x="3312313" y="3049539"/>
                  <a:pt x="3303748" y="3056874"/>
                  <a:pt x="3306390" y="3055206"/>
                </a:cubicBezTo>
                <a:cubicBezTo>
                  <a:pt x="3309525" y="3055154"/>
                  <a:pt x="3318092" y="3047819"/>
                  <a:pt x="3314579" y="3048109"/>
                </a:cubicBezTo>
                <a:close/>
                <a:moveTo>
                  <a:pt x="4113032" y="3044332"/>
                </a:moveTo>
                <a:cubicBezTo>
                  <a:pt x="4114037" y="3044245"/>
                  <a:pt x="4114949" y="3044312"/>
                  <a:pt x="4114999" y="3044665"/>
                </a:cubicBezTo>
                <a:cubicBezTo>
                  <a:pt x="4114999" y="3044665"/>
                  <a:pt x="4112239" y="3045839"/>
                  <a:pt x="4110829" y="3045443"/>
                </a:cubicBezTo>
                <a:cubicBezTo>
                  <a:pt x="4110273" y="3045285"/>
                  <a:pt x="4110245" y="3045099"/>
                  <a:pt x="4110521" y="3044923"/>
                </a:cubicBezTo>
                <a:cubicBezTo>
                  <a:pt x="4110936" y="3044659"/>
                  <a:pt x="4112030" y="3044418"/>
                  <a:pt x="4113032" y="3044332"/>
                </a:cubicBezTo>
                <a:close/>
                <a:moveTo>
                  <a:pt x="4077087" y="3043219"/>
                </a:moveTo>
                <a:lnTo>
                  <a:pt x="4073183" y="3043541"/>
                </a:lnTo>
                <a:lnTo>
                  <a:pt x="4068345" y="3045033"/>
                </a:lnTo>
                <a:close/>
                <a:moveTo>
                  <a:pt x="4097289" y="3039074"/>
                </a:moveTo>
                <a:lnTo>
                  <a:pt x="4091394" y="3039642"/>
                </a:lnTo>
                <a:lnTo>
                  <a:pt x="4082446" y="3040382"/>
                </a:lnTo>
                <a:lnTo>
                  <a:pt x="4078893" y="3041674"/>
                </a:lnTo>
                <a:lnTo>
                  <a:pt x="4077701" y="3042070"/>
                </a:lnTo>
                <a:lnTo>
                  <a:pt x="4080469" y="3041927"/>
                </a:lnTo>
                <a:lnTo>
                  <a:pt x="4083552" y="3041879"/>
                </a:lnTo>
                <a:lnTo>
                  <a:pt x="4087824" y="3040994"/>
                </a:lnTo>
                <a:close/>
                <a:moveTo>
                  <a:pt x="4108060" y="3038034"/>
                </a:moveTo>
                <a:lnTo>
                  <a:pt x="4107122" y="3039108"/>
                </a:lnTo>
                <a:cubicBezTo>
                  <a:pt x="4106907" y="3039355"/>
                  <a:pt x="4107051" y="3039190"/>
                  <a:pt x="4107338" y="3038861"/>
                </a:cubicBezTo>
                <a:close/>
                <a:moveTo>
                  <a:pt x="4137291" y="3035170"/>
                </a:moveTo>
                <a:lnTo>
                  <a:pt x="4128610" y="3036023"/>
                </a:lnTo>
                <a:lnTo>
                  <a:pt x="4132859" y="3036591"/>
                </a:lnTo>
                <a:lnTo>
                  <a:pt x="4135595" y="3035736"/>
                </a:lnTo>
                <a:lnTo>
                  <a:pt x="4137946" y="3035189"/>
                </a:lnTo>
                <a:lnTo>
                  <a:pt x="4137808" y="3035187"/>
                </a:lnTo>
                <a:cubicBezTo>
                  <a:pt x="4137479" y="3035178"/>
                  <a:pt x="4137291" y="3035170"/>
                  <a:pt x="4137291" y="3035170"/>
                </a:cubicBezTo>
                <a:close/>
                <a:moveTo>
                  <a:pt x="4049579" y="3030105"/>
                </a:moveTo>
                <a:lnTo>
                  <a:pt x="4047540" y="3030248"/>
                </a:lnTo>
                <a:lnTo>
                  <a:pt x="4047173" y="3030511"/>
                </a:lnTo>
                <a:lnTo>
                  <a:pt x="4047354" y="3030746"/>
                </a:lnTo>
                <a:cubicBezTo>
                  <a:pt x="4048060" y="3030945"/>
                  <a:pt x="4048630" y="3030203"/>
                  <a:pt x="4049334" y="3030402"/>
                </a:cubicBezTo>
                <a:lnTo>
                  <a:pt x="4049764" y="3030201"/>
                </a:lnTo>
                <a:close/>
                <a:moveTo>
                  <a:pt x="4091249" y="3025944"/>
                </a:moveTo>
                <a:cubicBezTo>
                  <a:pt x="4091249" y="3025944"/>
                  <a:pt x="4087447" y="3026393"/>
                  <a:pt x="4086439" y="3026870"/>
                </a:cubicBezTo>
                <a:cubicBezTo>
                  <a:pt x="4086102" y="3027029"/>
                  <a:pt x="4086077" y="3027190"/>
                  <a:pt x="4086605" y="3027339"/>
                </a:cubicBezTo>
                <a:lnTo>
                  <a:pt x="4088539" y="3027509"/>
                </a:lnTo>
                <a:lnTo>
                  <a:pt x="4089095" y="3027459"/>
                </a:lnTo>
                <a:lnTo>
                  <a:pt x="4090599" y="3027113"/>
                </a:lnTo>
                <a:cubicBezTo>
                  <a:pt x="4091584" y="3026714"/>
                  <a:pt x="4092011" y="3026159"/>
                  <a:pt x="4091249" y="3025944"/>
                </a:cubicBezTo>
                <a:close/>
                <a:moveTo>
                  <a:pt x="4186007" y="3024560"/>
                </a:moveTo>
                <a:lnTo>
                  <a:pt x="4182140" y="3024956"/>
                </a:lnTo>
                <a:lnTo>
                  <a:pt x="4182962" y="3024711"/>
                </a:lnTo>
                <a:close/>
                <a:moveTo>
                  <a:pt x="4144391" y="3020471"/>
                </a:moveTo>
                <a:cubicBezTo>
                  <a:pt x="4145511" y="3020429"/>
                  <a:pt x="4146739" y="3020550"/>
                  <a:pt x="4148491" y="3020595"/>
                </a:cubicBezTo>
                <a:cubicBezTo>
                  <a:pt x="4145944" y="3021678"/>
                  <a:pt x="4143048" y="3021914"/>
                  <a:pt x="4140936" y="3021319"/>
                </a:cubicBezTo>
                <a:cubicBezTo>
                  <a:pt x="4142257" y="3020715"/>
                  <a:pt x="4143270" y="3020511"/>
                  <a:pt x="4144391" y="3020471"/>
                </a:cubicBezTo>
                <a:close/>
                <a:moveTo>
                  <a:pt x="4149532" y="3020098"/>
                </a:moveTo>
                <a:cubicBezTo>
                  <a:pt x="4149971" y="3020109"/>
                  <a:pt x="4150528" y="3020267"/>
                  <a:pt x="4151292" y="3020481"/>
                </a:cubicBezTo>
                <a:cubicBezTo>
                  <a:pt x="4150152" y="3021964"/>
                  <a:pt x="4149195" y="3020792"/>
                  <a:pt x="4148491" y="3020595"/>
                </a:cubicBezTo>
                <a:cubicBezTo>
                  <a:pt x="4148776" y="3020223"/>
                  <a:pt x="4149094" y="3020087"/>
                  <a:pt x="4149532" y="3020098"/>
                </a:cubicBezTo>
                <a:close/>
                <a:moveTo>
                  <a:pt x="4152332" y="3019986"/>
                </a:moveTo>
                <a:cubicBezTo>
                  <a:pt x="4152771" y="3019996"/>
                  <a:pt x="4153328" y="3020155"/>
                  <a:pt x="4154092" y="3020368"/>
                </a:cubicBezTo>
                <a:cubicBezTo>
                  <a:pt x="4152951" y="3021851"/>
                  <a:pt x="4151996" y="3020680"/>
                  <a:pt x="4151292" y="3020481"/>
                </a:cubicBezTo>
                <a:cubicBezTo>
                  <a:pt x="4151576" y="3020111"/>
                  <a:pt x="4151894" y="3019975"/>
                  <a:pt x="4152332" y="3019986"/>
                </a:cubicBezTo>
                <a:close/>
                <a:moveTo>
                  <a:pt x="4156444" y="3008298"/>
                </a:moveTo>
                <a:lnTo>
                  <a:pt x="4156239" y="3008500"/>
                </a:lnTo>
                <a:cubicBezTo>
                  <a:pt x="4157047" y="3008568"/>
                  <a:pt x="4159007" y="3008539"/>
                  <a:pt x="4162648" y="3008401"/>
                </a:cubicBezTo>
                <a:lnTo>
                  <a:pt x="4165055" y="3008329"/>
                </a:lnTo>
                <a:lnTo>
                  <a:pt x="4161184" y="3009488"/>
                </a:lnTo>
                <a:lnTo>
                  <a:pt x="4135853" y="3016497"/>
                </a:lnTo>
                <a:lnTo>
                  <a:pt x="4126440" y="3016930"/>
                </a:lnTo>
                <a:lnTo>
                  <a:pt x="4113641" y="3018290"/>
                </a:lnTo>
                <a:lnTo>
                  <a:pt x="4119008" y="3016696"/>
                </a:lnTo>
                <a:cubicBezTo>
                  <a:pt x="4127221" y="3015251"/>
                  <a:pt x="4135543" y="3013582"/>
                  <a:pt x="4144147" y="3011574"/>
                </a:cubicBezTo>
                <a:close/>
                <a:moveTo>
                  <a:pt x="4201629" y="2997063"/>
                </a:moveTo>
                <a:lnTo>
                  <a:pt x="4191467" y="3000422"/>
                </a:lnTo>
                <a:lnTo>
                  <a:pt x="4181706" y="3003345"/>
                </a:lnTo>
                <a:lnTo>
                  <a:pt x="4177220" y="3003193"/>
                </a:lnTo>
                <a:lnTo>
                  <a:pt x="4175159" y="3003241"/>
                </a:lnTo>
                <a:lnTo>
                  <a:pt x="4196297" y="2997255"/>
                </a:lnTo>
                <a:lnTo>
                  <a:pt x="4198761" y="2997093"/>
                </a:lnTo>
                <a:close/>
                <a:moveTo>
                  <a:pt x="3193338" y="2969619"/>
                </a:moveTo>
                <a:lnTo>
                  <a:pt x="3190978" y="2971369"/>
                </a:lnTo>
                <a:cubicBezTo>
                  <a:pt x="3189876" y="2972185"/>
                  <a:pt x="3189325" y="2972592"/>
                  <a:pt x="3190152" y="2971981"/>
                </a:cubicBezTo>
                <a:close/>
                <a:moveTo>
                  <a:pt x="2651442" y="2966843"/>
                </a:moveTo>
                <a:cubicBezTo>
                  <a:pt x="2649177" y="2968272"/>
                  <a:pt x="2642874" y="2974179"/>
                  <a:pt x="2645517" y="2972511"/>
                </a:cubicBezTo>
                <a:cubicBezTo>
                  <a:pt x="2646387" y="2973888"/>
                  <a:pt x="2652312" y="2968222"/>
                  <a:pt x="2651442" y="2966843"/>
                </a:cubicBezTo>
                <a:close/>
                <a:moveTo>
                  <a:pt x="3197587" y="2966472"/>
                </a:moveTo>
                <a:cubicBezTo>
                  <a:pt x="3197587" y="2966472"/>
                  <a:pt x="3196486" y="2967289"/>
                  <a:pt x="3195108" y="2968309"/>
                </a:cubicBezTo>
                <a:lnTo>
                  <a:pt x="3193338" y="2969619"/>
                </a:lnTo>
                <a:close/>
                <a:moveTo>
                  <a:pt x="2668544" y="2957976"/>
                </a:moveTo>
                <a:lnTo>
                  <a:pt x="2658089" y="2966502"/>
                </a:lnTo>
                <a:cubicBezTo>
                  <a:pt x="2664359" y="2966400"/>
                  <a:pt x="2668544" y="2957976"/>
                  <a:pt x="2668544" y="2957976"/>
                </a:cubicBezTo>
                <a:close/>
                <a:moveTo>
                  <a:pt x="4195872" y="2947508"/>
                </a:moveTo>
                <a:cubicBezTo>
                  <a:pt x="4195961" y="2947719"/>
                  <a:pt x="4195912" y="2947788"/>
                  <a:pt x="4195747" y="2947749"/>
                </a:cubicBezTo>
                <a:lnTo>
                  <a:pt x="4195601" y="2947677"/>
                </a:lnTo>
                <a:close/>
                <a:moveTo>
                  <a:pt x="2690553" y="2946009"/>
                </a:moveTo>
                <a:lnTo>
                  <a:pt x="2684628" y="2951677"/>
                </a:lnTo>
                <a:cubicBezTo>
                  <a:pt x="2687762" y="2951626"/>
                  <a:pt x="2693688" y="2945958"/>
                  <a:pt x="2690553" y="2946009"/>
                </a:cubicBezTo>
                <a:close/>
                <a:moveTo>
                  <a:pt x="3243043" y="2943417"/>
                </a:moveTo>
                <a:lnTo>
                  <a:pt x="3242178" y="2944114"/>
                </a:lnTo>
                <a:cubicBezTo>
                  <a:pt x="3241165" y="2944928"/>
                  <a:pt x="3240355" y="2945579"/>
                  <a:pt x="3240355" y="2945579"/>
                </a:cubicBezTo>
                <a:close/>
                <a:moveTo>
                  <a:pt x="3244146" y="2942529"/>
                </a:moveTo>
                <a:lnTo>
                  <a:pt x="3243043" y="2943417"/>
                </a:lnTo>
                <a:lnTo>
                  <a:pt x="3244074" y="2942586"/>
                </a:lnTo>
                <a:close/>
                <a:moveTo>
                  <a:pt x="3245820" y="2941181"/>
                </a:moveTo>
                <a:cubicBezTo>
                  <a:pt x="3246427" y="2940693"/>
                  <a:pt x="3246023" y="2941019"/>
                  <a:pt x="3245213" y="2941670"/>
                </a:cubicBezTo>
                <a:lnTo>
                  <a:pt x="3244146" y="2942529"/>
                </a:lnTo>
                <a:close/>
                <a:moveTo>
                  <a:pt x="3811048" y="2939376"/>
                </a:moveTo>
                <a:cubicBezTo>
                  <a:pt x="3810347" y="2939376"/>
                  <a:pt x="3808490" y="2939622"/>
                  <a:pt x="3804892" y="2940261"/>
                </a:cubicBezTo>
                <a:cubicBezTo>
                  <a:pt x="3798270" y="2942001"/>
                  <a:pt x="3790849" y="2943666"/>
                  <a:pt x="3784585" y="2944754"/>
                </a:cubicBezTo>
                <a:cubicBezTo>
                  <a:pt x="3773090" y="2947074"/>
                  <a:pt x="3767133" y="2947949"/>
                  <a:pt x="3756818" y="2949848"/>
                </a:cubicBezTo>
                <a:cubicBezTo>
                  <a:pt x="3739975" y="2953366"/>
                  <a:pt x="3719844" y="2959863"/>
                  <a:pt x="3702907" y="2963503"/>
                </a:cubicBezTo>
                <a:cubicBezTo>
                  <a:pt x="3689395" y="2966681"/>
                  <a:pt x="3676232" y="2969732"/>
                  <a:pt x="3662734" y="2972915"/>
                </a:cubicBezTo>
                <a:lnTo>
                  <a:pt x="3647151" y="2976685"/>
                </a:lnTo>
                <a:lnTo>
                  <a:pt x="3715212" y="2961860"/>
                </a:lnTo>
                <a:lnTo>
                  <a:pt x="3721370" y="2960293"/>
                </a:lnTo>
                <a:cubicBezTo>
                  <a:pt x="3747823" y="2954677"/>
                  <a:pt x="3772751" y="2948631"/>
                  <a:pt x="3801774" y="2942087"/>
                </a:cubicBezTo>
                <a:cubicBezTo>
                  <a:pt x="3804829" y="2941596"/>
                  <a:pt x="3813150" y="2939377"/>
                  <a:pt x="3811048" y="2939376"/>
                </a:cubicBezTo>
                <a:close/>
                <a:moveTo>
                  <a:pt x="4175742" y="2935632"/>
                </a:moveTo>
                <a:cubicBezTo>
                  <a:pt x="4173952" y="2936161"/>
                  <a:pt x="4172424" y="2936651"/>
                  <a:pt x="4172282" y="2936652"/>
                </a:cubicBezTo>
                <a:cubicBezTo>
                  <a:pt x="4172211" y="2936652"/>
                  <a:pt x="4172488" y="2936530"/>
                  <a:pt x="4173249" y="2936228"/>
                </a:cubicBezTo>
                <a:lnTo>
                  <a:pt x="4174025" y="2935929"/>
                </a:lnTo>
                <a:close/>
                <a:moveTo>
                  <a:pt x="2710297" y="2935474"/>
                </a:moveTo>
                <a:cubicBezTo>
                  <a:pt x="2709513" y="2935487"/>
                  <a:pt x="2708445" y="2936041"/>
                  <a:pt x="2707318" y="2936842"/>
                </a:cubicBezTo>
                <a:cubicBezTo>
                  <a:pt x="2703936" y="2939248"/>
                  <a:pt x="2700032" y="2943882"/>
                  <a:pt x="2701730" y="2942809"/>
                </a:cubicBezTo>
                <a:cubicBezTo>
                  <a:pt x="2702745" y="2944417"/>
                  <a:pt x="2711167" y="2936851"/>
                  <a:pt x="2710297" y="2935474"/>
                </a:cubicBezTo>
                <a:close/>
                <a:moveTo>
                  <a:pt x="3262365" y="2933613"/>
                </a:moveTo>
                <a:cubicBezTo>
                  <a:pt x="3264630" y="2932184"/>
                  <a:pt x="3258327" y="2938090"/>
                  <a:pt x="3256063" y="2939520"/>
                </a:cubicBezTo>
                <a:cubicBezTo>
                  <a:pt x="3255410" y="2938485"/>
                  <a:pt x="3258792" y="2934905"/>
                  <a:pt x="3260891" y="2933761"/>
                </a:cubicBezTo>
                <a:cubicBezTo>
                  <a:pt x="3261590" y="2933379"/>
                  <a:pt x="3262148" y="2933270"/>
                  <a:pt x="3262365" y="2933613"/>
                </a:cubicBezTo>
                <a:close/>
                <a:moveTo>
                  <a:pt x="3273928" y="2930780"/>
                </a:moveTo>
                <a:lnTo>
                  <a:pt x="3272547" y="2931854"/>
                </a:lnTo>
                <a:cubicBezTo>
                  <a:pt x="3271933" y="2932334"/>
                  <a:pt x="3272342" y="2932013"/>
                  <a:pt x="3273161" y="2931376"/>
                </a:cubicBezTo>
                <a:close/>
                <a:moveTo>
                  <a:pt x="3278072" y="2927553"/>
                </a:moveTo>
                <a:cubicBezTo>
                  <a:pt x="3278072" y="2927553"/>
                  <a:pt x="3277253" y="2928191"/>
                  <a:pt x="3276230" y="2928988"/>
                </a:cubicBezTo>
                <a:lnTo>
                  <a:pt x="3273928" y="2930780"/>
                </a:lnTo>
                <a:close/>
                <a:moveTo>
                  <a:pt x="2732305" y="2923508"/>
                </a:moveTo>
                <a:cubicBezTo>
                  <a:pt x="2729663" y="2925176"/>
                  <a:pt x="2723884" y="2931074"/>
                  <a:pt x="2726149" y="2929643"/>
                </a:cubicBezTo>
                <a:cubicBezTo>
                  <a:pt x="2727019" y="2931021"/>
                  <a:pt x="2735585" y="2923686"/>
                  <a:pt x="2732305" y="2923508"/>
                </a:cubicBezTo>
                <a:close/>
                <a:moveTo>
                  <a:pt x="4169516" y="2921786"/>
                </a:moveTo>
                <a:lnTo>
                  <a:pt x="4166720" y="2922834"/>
                </a:lnTo>
                <a:lnTo>
                  <a:pt x="4168442" y="2922398"/>
                </a:lnTo>
                <a:close/>
                <a:moveTo>
                  <a:pt x="4061571" y="2918382"/>
                </a:moveTo>
                <a:lnTo>
                  <a:pt x="4052531" y="2919636"/>
                </a:lnTo>
                <a:cubicBezTo>
                  <a:pt x="4050868" y="2919918"/>
                  <a:pt x="4049790" y="2920159"/>
                  <a:pt x="4049993" y="2920283"/>
                </a:cubicBezTo>
                <a:lnTo>
                  <a:pt x="4051893" y="2920261"/>
                </a:lnTo>
                <a:lnTo>
                  <a:pt x="4053467" y="2919994"/>
                </a:lnTo>
                <a:close/>
                <a:moveTo>
                  <a:pt x="3301095" y="2917196"/>
                </a:moveTo>
                <a:cubicBezTo>
                  <a:pt x="3300181" y="2917212"/>
                  <a:pt x="3299134" y="2917591"/>
                  <a:pt x="3298129" y="2918151"/>
                </a:cubicBezTo>
                <a:cubicBezTo>
                  <a:pt x="3295107" y="2919833"/>
                  <a:pt x="3292442" y="2923140"/>
                  <a:pt x="3294795" y="2923102"/>
                </a:cubicBezTo>
                <a:close/>
                <a:moveTo>
                  <a:pt x="3909305" y="2912744"/>
                </a:moveTo>
                <a:cubicBezTo>
                  <a:pt x="3910713" y="2913142"/>
                  <a:pt x="3908775" y="2914549"/>
                  <a:pt x="3908071" y="2914350"/>
                </a:cubicBezTo>
                <a:cubicBezTo>
                  <a:pt x="3907719" y="2914251"/>
                  <a:pt x="3908027" y="2913849"/>
                  <a:pt x="3908424" y="2913473"/>
                </a:cubicBezTo>
                <a:cubicBezTo>
                  <a:pt x="3908820" y="2913096"/>
                  <a:pt x="3909305" y="2912744"/>
                  <a:pt x="3909305" y="2912744"/>
                </a:cubicBezTo>
                <a:close/>
                <a:moveTo>
                  <a:pt x="2754460" y="2911772"/>
                </a:moveTo>
                <a:lnTo>
                  <a:pt x="2743628" y="2920537"/>
                </a:lnTo>
                <a:cubicBezTo>
                  <a:pt x="2749898" y="2920435"/>
                  <a:pt x="2754460" y="2911772"/>
                  <a:pt x="2754460" y="2911772"/>
                </a:cubicBezTo>
                <a:close/>
                <a:moveTo>
                  <a:pt x="4170058" y="2911084"/>
                </a:moveTo>
                <a:cubicBezTo>
                  <a:pt x="4170666" y="2912527"/>
                  <a:pt x="4166380" y="2914329"/>
                  <a:pt x="4166380" y="2914329"/>
                </a:cubicBezTo>
                <a:cubicBezTo>
                  <a:pt x="4164239" y="2915229"/>
                  <a:pt x="4170058" y="2911084"/>
                  <a:pt x="4170058" y="2911084"/>
                </a:cubicBezTo>
                <a:close/>
                <a:moveTo>
                  <a:pt x="3328505" y="2903749"/>
                </a:moveTo>
                <a:cubicBezTo>
                  <a:pt x="3323598" y="2906846"/>
                  <a:pt x="3321333" y="2908276"/>
                  <a:pt x="3316802" y="2911136"/>
                </a:cubicBezTo>
                <a:lnTo>
                  <a:pt x="3315933" y="2909757"/>
                </a:lnTo>
                <a:cubicBezTo>
                  <a:pt x="3319067" y="2909706"/>
                  <a:pt x="3326765" y="2900993"/>
                  <a:pt x="3328505" y="2903749"/>
                </a:cubicBezTo>
                <a:close/>
                <a:moveTo>
                  <a:pt x="4130470" y="2903511"/>
                </a:moveTo>
                <a:cubicBezTo>
                  <a:pt x="4131474" y="2903424"/>
                  <a:pt x="4132388" y="2903492"/>
                  <a:pt x="4132436" y="2903845"/>
                </a:cubicBezTo>
                <a:cubicBezTo>
                  <a:pt x="4132436" y="2903845"/>
                  <a:pt x="4129677" y="2905020"/>
                  <a:pt x="4128268" y="2904624"/>
                </a:cubicBezTo>
                <a:cubicBezTo>
                  <a:pt x="4127711" y="2904465"/>
                  <a:pt x="4127683" y="2904279"/>
                  <a:pt x="4127960" y="2904103"/>
                </a:cubicBezTo>
                <a:cubicBezTo>
                  <a:pt x="4128373" y="2903840"/>
                  <a:pt x="4129468" y="2903599"/>
                  <a:pt x="4130470" y="2903511"/>
                </a:cubicBezTo>
                <a:close/>
                <a:moveTo>
                  <a:pt x="4105041" y="2900439"/>
                </a:moveTo>
                <a:cubicBezTo>
                  <a:pt x="4105885" y="2900340"/>
                  <a:pt x="4106761" y="2900362"/>
                  <a:pt x="4107525" y="2900576"/>
                </a:cubicBezTo>
                <a:cubicBezTo>
                  <a:pt x="4105682" y="2901860"/>
                  <a:pt x="4104860" y="2901629"/>
                  <a:pt x="4102746" y="2901032"/>
                </a:cubicBezTo>
                <a:cubicBezTo>
                  <a:pt x="4103383" y="2900761"/>
                  <a:pt x="4104197" y="2900539"/>
                  <a:pt x="4105041" y="2900439"/>
                </a:cubicBezTo>
                <a:close/>
                <a:moveTo>
                  <a:pt x="3476808" y="2895042"/>
                </a:moveTo>
                <a:lnTo>
                  <a:pt x="3423573" y="2918720"/>
                </a:lnTo>
                <a:cubicBezTo>
                  <a:pt x="3361802" y="2946894"/>
                  <a:pt x="3299418" y="2976363"/>
                  <a:pt x="3236466" y="3006994"/>
                </a:cubicBezTo>
                <a:lnTo>
                  <a:pt x="3160373" y="3045036"/>
                </a:lnTo>
                <a:lnTo>
                  <a:pt x="3179429" y="3040357"/>
                </a:lnTo>
                <a:lnTo>
                  <a:pt x="3421748" y="2922177"/>
                </a:lnTo>
                <a:lnTo>
                  <a:pt x="3476533" y="2897318"/>
                </a:lnTo>
                <a:close/>
                <a:moveTo>
                  <a:pt x="4053150" y="2894698"/>
                </a:moveTo>
                <a:lnTo>
                  <a:pt x="4053285" y="2895633"/>
                </a:lnTo>
                <a:cubicBezTo>
                  <a:pt x="4045432" y="2896651"/>
                  <a:pt x="4038423" y="2897455"/>
                  <a:pt x="4038753" y="2897190"/>
                </a:cubicBezTo>
                <a:cubicBezTo>
                  <a:pt x="4038916" y="2897059"/>
                  <a:pt x="4040914" y="2896658"/>
                  <a:pt x="4045559" y="2895886"/>
                </a:cubicBezTo>
                <a:close/>
                <a:moveTo>
                  <a:pt x="4053211" y="2894689"/>
                </a:moveTo>
                <a:lnTo>
                  <a:pt x="4053150" y="2894698"/>
                </a:lnTo>
                <a:lnTo>
                  <a:pt x="4053150" y="2894694"/>
                </a:lnTo>
                <a:close/>
                <a:moveTo>
                  <a:pt x="4068244" y="2892337"/>
                </a:moveTo>
                <a:cubicBezTo>
                  <a:pt x="4066571" y="2892842"/>
                  <a:pt x="4062654" y="2893617"/>
                  <a:pt x="4059228" y="2894173"/>
                </a:cubicBezTo>
                <a:lnTo>
                  <a:pt x="4053211" y="2894689"/>
                </a:lnTo>
                <a:close/>
                <a:moveTo>
                  <a:pt x="3364101" y="2887383"/>
                </a:moveTo>
                <a:cubicBezTo>
                  <a:pt x="3361459" y="2889051"/>
                  <a:pt x="3356928" y="2891910"/>
                  <a:pt x="3352021" y="2895008"/>
                </a:cubicBezTo>
                <a:cubicBezTo>
                  <a:pt x="3350136" y="2892021"/>
                  <a:pt x="3345227" y="2899298"/>
                  <a:pt x="3339827" y="2900778"/>
                </a:cubicBezTo>
                <a:cubicBezTo>
                  <a:pt x="3338811" y="2899171"/>
                  <a:pt x="3333905" y="2902267"/>
                  <a:pt x="3329374" y="2905128"/>
                </a:cubicBezTo>
                <a:lnTo>
                  <a:pt x="3328505" y="2903749"/>
                </a:lnTo>
                <a:cubicBezTo>
                  <a:pt x="3342471" y="2894933"/>
                  <a:pt x="3355044" y="2888923"/>
                  <a:pt x="3364101" y="2887383"/>
                </a:cubicBezTo>
                <a:close/>
                <a:moveTo>
                  <a:pt x="4108687" y="2885123"/>
                </a:moveTo>
                <a:cubicBezTo>
                  <a:pt x="4108687" y="2885123"/>
                  <a:pt x="4104886" y="2885573"/>
                  <a:pt x="4103878" y="2886049"/>
                </a:cubicBezTo>
                <a:cubicBezTo>
                  <a:pt x="4103541" y="2886208"/>
                  <a:pt x="4103515" y="2886371"/>
                  <a:pt x="4104044" y="2886519"/>
                </a:cubicBezTo>
                <a:cubicBezTo>
                  <a:pt x="4106979" y="2887347"/>
                  <a:pt x="4110213" y="2885553"/>
                  <a:pt x="4108687" y="2885123"/>
                </a:cubicBezTo>
                <a:close/>
                <a:moveTo>
                  <a:pt x="2806144" y="2884929"/>
                </a:moveTo>
                <a:cubicBezTo>
                  <a:pt x="2806144" y="2884929"/>
                  <a:pt x="2799841" y="2890835"/>
                  <a:pt x="2802107" y="2889405"/>
                </a:cubicBezTo>
                <a:cubicBezTo>
                  <a:pt x="2803121" y="2891014"/>
                  <a:pt x="2807014" y="2886308"/>
                  <a:pt x="2806144" y="2884929"/>
                </a:cubicBezTo>
                <a:close/>
                <a:moveTo>
                  <a:pt x="4203446" y="2883740"/>
                </a:moveTo>
                <a:lnTo>
                  <a:pt x="4199578" y="2884135"/>
                </a:lnTo>
                <a:lnTo>
                  <a:pt x="4200399" y="2883892"/>
                </a:lnTo>
                <a:close/>
                <a:moveTo>
                  <a:pt x="4161830" y="2879651"/>
                </a:moveTo>
                <a:cubicBezTo>
                  <a:pt x="4162950" y="2879609"/>
                  <a:pt x="4164177" y="2879730"/>
                  <a:pt x="4165929" y="2879774"/>
                </a:cubicBezTo>
                <a:cubicBezTo>
                  <a:pt x="4163382" y="2880860"/>
                  <a:pt x="4160487" y="2881095"/>
                  <a:pt x="4158374" y="2880499"/>
                </a:cubicBezTo>
                <a:cubicBezTo>
                  <a:pt x="4159695" y="2879895"/>
                  <a:pt x="4160709" y="2879691"/>
                  <a:pt x="4161830" y="2879651"/>
                </a:cubicBezTo>
                <a:close/>
                <a:moveTo>
                  <a:pt x="4166972" y="2879278"/>
                </a:moveTo>
                <a:cubicBezTo>
                  <a:pt x="4167409" y="2879289"/>
                  <a:pt x="4167967" y="2879447"/>
                  <a:pt x="4168729" y="2879662"/>
                </a:cubicBezTo>
                <a:cubicBezTo>
                  <a:pt x="4167590" y="2881144"/>
                  <a:pt x="4166633" y="2879972"/>
                  <a:pt x="4165929" y="2879774"/>
                </a:cubicBezTo>
                <a:cubicBezTo>
                  <a:pt x="4166215" y="2879403"/>
                  <a:pt x="4166534" y="2879268"/>
                  <a:pt x="4166972" y="2879278"/>
                </a:cubicBezTo>
                <a:close/>
                <a:moveTo>
                  <a:pt x="4169771" y="2879166"/>
                </a:moveTo>
                <a:cubicBezTo>
                  <a:pt x="4170209" y="2879178"/>
                  <a:pt x="4170767" y="2879334"/>
                  <a:pt x="4171530" y="2879550"/>
                </a:cubicBezTo>
                <a:cubicBezTo>
                  <a:pt x="4170391" y="2881032"/>
                  <a:pt x="4169434" y="2879860"/>
                  <a:pt x="4168729" y="2879662"/>
                </a:cubicBezTo>
                <a:cubicBezTo>
                  <a:pt x="4169015" y="2879291"/>
                  <a:pt x="4169333" y="2879155"/>
                  <a:pt x="4169771" y="2879166"/>
                </a:cubicBezTo>
                <a:close/>
                <a:moveTo>
                  <a:pt x="3389246" y="2875365"/>
                </a:moveTo>
                <a:cubicBezTo>
                  <a:pt x="3384338" y="2878464"/>
                  <a:pt x="3375770" y="2885799"/>
                  <a:pt x="3376673" y="2881375"/>
                </a:cubicBezTo>
                <a:cubicBezTo>
                  <a:pt x="3379809" y="2881324"/>
                  <a:pt x="3387506" y="2872609"/>
                  <a:pt x="3389246" y="2875365"/>
                </a:cubicBezTo>
                <a:close/>
                <a:moveTo>
                  <a:pt x="3391559" y="2873565"/>
                </a:moveTo>
                <a:lnTo>
                  <a:pt x="3389246" y="2875365"/>
                </a:lnTo>
                <a:cubicBezTo>
                  <a:pt x="3389246" y="2875365"/>
                  <a:pt x="3390064" y="2874729"/>
                  <a:pt x="3391087" y="2873931"/>
                </a:cubicBezTo>
                <a:close/>
                <a:moveTo>
                  <a:pt x="3393770" y="2871844"/>
                </a:moveTo>
                <a:lnTo>
                  <a:pt x="3391559" y="2873565"/>
                </a:lnTo>
                <a:lnTo>
                  <a:pt x="3393005" y="2872439"/>
                </a:lnTo>
                <a:close/>
                <a:moveTo>
                  <a:pt x="3394770" y="2871065"/>
                </a:moveTo>
                <a:lnTo>
                  <a:pt x="3393770" y="2871844"/>
                </a:lnTo>
                <a:lnTo>
                  <a:pt x="3394156" y="2871542"/>
                </a:lnTo>
                <a:cubicBezTo>
                  <a:pt x="3394975" y="2870905"/>
                  <a:pt x="3395384" y="2870587"/>
                  <a:pt x="3394770" y="2871065"/>
                </a:cubicBezTo>
                <a:close/>
                <a:moveTo>
                  <a:pt x="3153088" y="2866735"/>
                </a:moveTo>
                <a:cubicBezTo>
                  <a:pt x="3147993" y="2867993"/>
                  <a:pt x="3104859" y="2889197"/>
                  <a:pt x="3100417" y="2890315"/>
                </a:cubicBezTo>
                <a:cubicBezTo>
                  <a:pt x="3046470" y="2918587"/>
                  <a:pt x="2991506" y="2945251"/>
                  <a:pt x="2940316" y="2973711"/>
                </a:cubicBezTo>
                <a:cubicBezTo>
                  <a:pt x="2911891" y="2985549"/>
                  <a:pt x="2883087" y="3001804"/>
                  <a:pt x="2853907" y="3018297"/>
                </a:cubicBezTo>
                <a:cubicBezTo>
                  <a:pt x="2828995" y="3029847"/>
                  <a:pt x="2806115" y="3040434"/>
                  <a:pt x="2780446" y="3056637"/>
                </a:cubicBezTo>
                <a:cubicBezTo>
                  <a:pt x="2802948" y="3046289"/>
                  <a:pt x="2828237" y="3034501"/>
                  <a:pt x="2853907" y="3018297"/>
                </a:cubicBezTo>
                <a:cubicBezTo>
                  <a:pt x="2880298" y="3007421"/>
                  <a:pt x="2909101" y="2991165"/>
                  <a:pt x="2940316" y="2973711"/>
                </a:cubicBezTo>
                <a:cubicBezTo>
                  <a:pt x="2988340" y="2951105"/>
                  <a:pt x="3078898" y="2908076"/>
                  <a:pt x="3142661" y="2873608"/>
                </a:cubicBezTo>
                <a:cubicBezTo>
                  <a:pt x="3152258" y="2868112"/>
                  <a:pt x="3154785" y="2866316"/>
                  <a:pt x="3153088" y="2866735"/>
                </a:cubicBezTo>
                <a:close/>
                <a:moveTo>
                  <a:pt x="3416655" y="2861919"/>
                </a:moveTo>
                <a:cubicBezTo>
                  <a:pt x="3419934" y="2862097"/>
                  <a:pt x="3413633" y="2868003"/>
                  <a:pt x="3412763" y="2866625"/>
                </a:cubicBezTo>
                <a:close/>
                <a:moveTo>
                  <a:pt x="3429371" y="2856141"/>
                </a:moveTo>
                <a:cubicBezTo>
                  <a:pt x="3432505" y="2856089"/>
                  <a:pt x="3426204" y="2861994"/>
                  <a:pt x="3423070" y="2862046"/>
                </a:cubicBezTo>
                <a:close/>
                <a:moveTo>
                  <a:pt x="3476944" y="2854894"/>
                </a:moveTo>
                <a:lnTo>
                  <a:pt x="3438096" y="2871634"/>
                </a:lnTo>
                <a:cubicBezTo>
                  <a:pt x="3383524" y="2895361"/>
                  <a:pt x="3327379" y="2920362"/>
                  <a:pt x="3275885" y="2944997"/>
                </a:cubicBezTo>
                <a:cubicBezTo>
                  <a:pt x="3260171" y="2952508"/>
                  <a:pt x="3238058" y="2963930"/>
                  <a:pt x="3234245" y="2966737"/>
                </a:cubicBezTo>
                <a:cubicBezTo>
                  <a:pt x="3231958" y="2968419"/>
                  <a:pt x="3236257" y="2966999"/>
                  <a:pt x="3252481" y="2959770"/>
                </a:cubicBezTo>
                <a:cubicBezTo>
                  <a:pt x="3308068" y="2933677"/>
                  <a:pt x="3365222" y="2907557"/>
                  <a:pt x="3422202" y="2881788"/>
                </a:cubicBezTo>
                <a:lnTo>
                  <a:pt x="3475189" y="2857952"/>
                </a:lnTo>
                <a:close/>
                <a:moveTo>
                  <a:pt x="3439678" y="2851561"/>
                </a:moveTo>
                <a:cubicBezTo>
                  <a:pt x="3442813" y="2851510"/>
                  <a:pt x="3436511" y="2857415"/>
                  <a:pt x="3433377" y="2857467"/>
                </a:cubicBezTo>
                <a:close/>
                <a:moveTo>
                  <a:pt x="3451873" y="2845790"/>
                </a:moveTo>
                <a:cubicBezTo>
                  <a:pt x="3452307" y="2846481"/>
                  <a:pt x="3451044" y="2848241"/>
                  <a:pt x="3449279" y="2849837"/>
                </a:cubicBezTo>
                <a:lnTo>
                  <a:pt x="3447328" y="2851274"/>
                </a:lnTo>
                <a:lnTo>
                  <a:pt x="3444898" y="2852471"/>
                </a:lnTo>
                <a:lnTo>
                  <a:pt x="3443683" y="2852888"/>
                </a:lnTo>
                <a:cubicBezTo>
                  <a:pt x="3443683" y="2852888"/>
                  <a:pt x="3449608" y="2847221"/>
                  <a:pt x="3451873" y="2845790"/>
                </a:cubicBezTo>
                <a:close/>
                <a:moveTo>
                  <a:pt x="3456642" y="2845471"/>
                </a:moveTo>
                <a:lnTo>
                  <a:pt x="3456526" y="2845897"/>
                </a:lnTo>
                <a:cubicBezTo>
                  <a:pt x="3456375" y="2846442"/>
                  <a:pt x="3456255" y="2846879"/>
                  <a:pt x="3456255" y="2846879"/>
                </a:cubicBezTo>
                <a:close/>
                <a:moveTo>
                  <a:pt x="3456851" y="2844705"/>
                </a:moveTo>
                <a:lnTo>
                  <a:pt x="3456807" y="2844870"/>
                </a:lnTo>
                <a:lnTo>
                  <a:pt x="3456642" y="2845471"/>
                </a:lnTo>
                <a:close/>
                <a:moveTo>
                  <a:pt x="3457066" y="2843928"/>
                </a:moveTo>
                <a:lnTo>
                  <a:pt x="3456851" y="2844705"/>
                </a:lnTo>
                <a:lnTo>
                  <a:pt x="3456975" y="2844256"/>
                </a:lnTo>
                <a:cubicBezTo>
                  <a:pt x="3457095" y="2843820"/>
                  <a:pt x="3457155" y="2843601"/>
                  <a:pt x="3457066" y="2843928"/>
                </a:cubicBezTo>
                <a:close/>
                <a:moveTo>
                  <a:pt x="4111827" y="2836707"/>
                </a:moveTo>
                <a:lnTo>
                  <a:pt x="4108550" y="2838711"/>
                </a:lnTo>
                <a:cubicBezTo>
                  <a:pt x="4108550" y="2838711"/>
                  <a:pt x="4109197" y="2838315"/>
                  <a:pt x="4110006" y="2837820"/>
                </a:cubicBezTo>
                <a:close/>
                <a:moveTo>
                  <a:pt x="3472488" y="2836632"/>
                </a:moveTo>
                <a:cubicBezTo>
                  <a:pt x="3473502" y="2838241"/>
                  <a:pt x="3469843" y="2842479"/>
                  <a:pt x="3468972" y="2841101"/>
                </a:cubicBezTo>
                <a:cubicBezTo>
                  <a:pt x="3466707" y="2842530"/>
                  <a:pt x="3472488" y="2836632"/>
                  <a:pt x="3472488" y="2836632"/>
                </a:cubicBezTo>
                <a:close/>
                <a:moveTo>
                  <a:pt x="4112920" y="2836037"/>
                </a:moveTo>
                <a:lnTo>
                  <a:pt x="4111827" y="2836707"/>
                </a:lnTo>
                <a:lnTo>
                  <a:pt x="4112434" y="2836335"/>
                </a:lnTo>
                <a:cubicBezTo>
                  <a:pt x="4113082" y="2835939"/>
                  <a:pt x="4113406" y="2835742"/>
                  <a:pt x="4112920" y="2836037"/>
                </a:cubicBezTo>
                <a:close/>
                <a:moveTo>
                  <a:pt x="3478134" y="2826124"/>
                </a:moveTo>
                <a:lnTo>
                  <a:pt x="3314505" y="2900701"/>
                </a:lnTo>
                <a:cubicBezTo>
                  <a:pt x="3249253" y="2931449"/>
                  <a:pt x="3182974" y="2963811"/>
                  <a:pt x="3116121" y="2997982"/>
                </a:cubicBezTo>
                <a:cubicBezTo>
                  <a:pt x="3050587" y="3031317"/>
                  <a:pt x="2983741" y="3064037"/>
                  <a:pt x="2916452" y="3098040"/>
                </a:cubicBezTo>
                <a:lnTo>
                  <a:pt x="2800283" y="3159913"/>
                </a:lnTo>
                <a:lnTo>
                  <a:pt x="2833544" y="3150835"/>
                </a:lnTo>
                <a:lnTo>
                  <a:pt x="2865424" y="3134389"/>
                </a:lnTo>
                <a:cubicBezTo>
                  <a:pt x="2941525" y="3094380"/>
                  <a:pt x="3020764" y="3054320"/>
                  <a:pt x="3099507" y="3012644"/>
                </a:cubicBezTo>
                <a:cubicBezTo>
                  <a:pt x="3124652" y="3000627"/>
                  <a:pt x="3215066" y="2957367"/>
                  <a:pt x="3163383" y="2984208"/>
                </a:cubicBezTo>
                <a:cubicBezTo>
                  <a:pt x="3053951" y="3039153"/>
                  <a:pt x="2960893" y="3084082"/>
                  <a:pt x="2860517" y="3137486"/>
                </a:cubicBezTo>
                <a:lnTo>
                  <a:pt x="2837378" y="3149789"/>
                </a:lnTo>
                <a:lnTo>
                  <a:pt x="2839251" y="3149277"/>
                </a:lnTo>
                <a:lnTo>
                  <a:pt x="2855844" y="3145248"/>
                </a:lnTo>
                <a:lnTo>
                  <a:pt x="2924393" y="3109051"/>
                </a:lnTo>
                <a:cubicBezTo>
                  <a:pt x="3032811" y="3052498"/>
                  <a:pt x="3137337" y="3000651"/>
                  <a:pt x="3237188" y="2951434"/>
                </a:cubicBezTo>
                <a:cubicBezTo>
                  <a:pt x="3252403" y="2943758"/>
                  <a:pt x="3294795" y="2923102"/>
                  <a:pt x="3278072" y="2927553"/>
                </a:cubicBezTo>
                <a:cubicBezTo>
                  <a:pt x="3292909" y="2920115"/>
                  <a:pt x="3304611" y="2912729"/>
                  <a:pt x="3315933" y="2909757"/>
                </a:cubicBezTo>
                <a:cubicBezTo>
                  <a:pt x="3301095" y="2917196"/>
                  <a:pt x="3303706" y="2921332"/>
                  <a:pt x="3316802" y="2911136"/>
                </a:cubicBezTo>
                <a:cubicBezTo>
                  <a:pt x="3318688" y="2914122"/>
                  <a:pt x="3326240" y="2905179"/>
                  <a:pt x="3329374" y="2905128"/>
                </a:cubicBezTo>
                <a:cubicBezTo>
                  <a:pt x="3330391" y="2906735"/>
                  <a:pt x="3337185" y="2902446"/>
                  <a:pt x="3339827" y="2900778"/>
                </a:cubicBezTo>
                <a:cubicBezTo>
                  <a:pt x="3341567" y="2903535"/>
                  <a:pt x="3349757" y="2896438"/>
                  <a:pt x="3352021" y="2895008"/>
                </a:cubicBezTo>
                <a:cubicBezTo>
                  <a:pt x="3369050" y="2888114"/>
                  <a:pt x="3385898" y="2880932"/>
                  <a:pt x="3403092" y="2873050"/>
                </a:cubicBezTo>
                <a:lnTo>
                  <a:pt x="3444898" y="2852471"/>
                </a:lnTo>
                <a:lnTo>
                  <a:pt x="3446409" y="2851951"/>
                </a:lnTo>
                <a:lnTo>
                  <a:pt x="3447328" y="2851274"/>
                </a:lnTo>
                <a:lnTo>
                  <a:pt x="3456255" y="2846879"/>
                </a:lnTo>
                <a:lnTo>
                  <a:pt x="3477906" y="2839474"/>
                </a:lnTo>
                <a:lnTo>
                  <a:pt x="3477938" y="2836898"/>
                </a:lnTo>
                <a:cubicBezTo>
                  <a:pt x="3478820" y="2833976"/>
                  <a:pt x="3476508" y="2831958"/>
                  <a:pt x="3476857" y="2829942"/>
                </a:cubicBezTo>
                <a:close/>
                <a:moveTo>
                  <a:pt x="3479504" y="2801701"/>
                </a:moveTo>
                <a:lnTo>
                  <a:pt x="3442238" y="2819120"/>
                </a:lnTo>
                <a:cubicBezTo>
                  <a:pt x="3423389" y="2827951"/>
                  <a:pt x="3405392" y="2836341"/>
                  <a:pt x="3388856" y="2843807"/>
                </a:cubicBezTo>
                <a:cubicBezTo>
                  <a:pt x="3306487" y="2879740"/>
                  <a:pt x="3218337" y="2921571"/>
                  <a:pt x="3139101" y="2961630"/>
                </a:cubicBezTo>
                <a:cubicBezTo>
                  <a:pt x="3062128" y="3000261"/>
                  <a:pt x="2988989" y="3037435"/>
                  <a:pt x="2915343" y="3075691"/>
                </a:cubicBezTo>
                <a:lnTo>
                  <a:pt x="2711120" y="3184248"/>
                </a:lnTo>
                <a:lnTo>
                  <a:pt x="2728264" y="3179569"/>
                </a:lnTo>
                <a:lnTo>
                  <a:pt x="3055234" y="3009700"/>
                </a:lnTo>
                <a:cubicBezTo>
                  <a:pt x="3176377" y="2948156"/>
                  <a:pt x="3295879" y="2889505"/>
                  <a:pt x="3412965" y="2836090"/>
                </a:cubicBezTo>
                <a:lnTo>
                  <a:pt x="3477725" y="2807233"/>
                </a:lnTo>
                <a:lnTo>
                  <a:pt x="3477282" y="2805700"/>
                </a:lnTo>
                <a:cubicBezTo>
                  <a:pt x="3477817" y="2804793"/>
                  <a:pt x="3479696" y="2803029"/>
                  <a:pt x="3479510" y="2801922"/>
                </a:cubicBezTo>
                <a:close/>
                <a:moveTo>
                  <a:pt x="3006076" y="2784091"/>
                </a:moveTo>
                <a:cubicBezTo>
                  <a:pt x="3006963" y="2783560"/>
                  <a:pt x="3004025" y="2785074"/>
                  <a:pt x="2994813" y="2789925"/>
                </a:cubicBezTo>
                <a:cubicBezTo>
                  <a:pt x="2947516" y="2813679"/>
                  <a:pt x="2856087" y="2855330"/>
                  <a:pt x="2818716" y="2878921"/>
                </a:cubicBezTo>
                <a:lnTo>
                  <a:pt x="2814824" y="2883627"/>
                </a:lnTo>
                <a:cubicBezTo>
                  <a:pt x="2818829" y="2884954"/>
                  <a:pt x="2853935" y="2862792"/>
                  <a:pt x="2863371" y="2856836"/>
                </a:cubicBezTo>
                <a:cubicBezTo>
                  <a:pt x="2901233" y="2839039"/>
                  <a:pt x="2926377" y="2827023"/>
                  <a:pt x="2960957" y="2809048"/>
                </a:cubicBezTo>
                <a:cubicBezTo>
                  <a:pt x="2966337" y="2805653"/>
                  <a:pt x="3003417" y="2785679"/>
                  <a:pt x="3006076" y="2784091"/>
                </a:cubicBezTo>
                <a:close/>
                <a:moveTo>
                  <a:pt x="4110085" y="2752834"/>
                </a:moveTo>
                <a:cubicBezTo>
                  <a:pt x="4109302" y="2752846"/>
                  <a:pt x="4108486" y="2753121"/>
                  <a:pt x="4107749" y="2753525"/>
                </a:cubicBezTo>
                <a:cubicBezTo>
                  <a:pt x="4105544" y="2754736"/>
                  <a:pt x="4104074" y="2757110"/>
                  <a:pt x="4106425" y="2757071"/>
                </a:cubicBezTo>
                <a:close/>
                <a:moveTo>
                  <a:pt x="4137448" y="2740881"/>
                </a:moveTo>
                <a:cubicBezTo>
                  <a:pt x="4136093" y="2741556"/>
                  <a:pt x="4134197" y="2744199"/>
                  <a:pt x="4134849" y="2745232"/>
                </a:cubicBezTo>
                <a:cubicBezTo>
                  <a:pt x="4134849" y="2745232"/>
                  <a:pt x="4141152" y="2739326"/>
                  <a:pt x="4138510" y="2740994"/>
                </a:cubicBezTo>
                <a:cubicBezTo>
                  <a:pt x="4138293" y="2740650"/>
                  <a:pt x="4137900" y="2740656"/>
                  <a:pt x="4137448" y="2740881"/>
                </a:cubicBezTo>
                <a:close/>
                <a:moveTo>
                  <a:pt x="1409754" y="2739730"/>
                </a:moveTo>
                <a:lnTo>
                  <a:pt x="1409641" y="2740002"/>
                </a:lnTo>
                <a:cubicBezTo>
                  <a:pt x="1409292" y="2740243"/>
                  <a:pt x="1408823" y="2740258"/>
                  <a:pt x="1408369" y="2739951"/>
                </a:cubicBezTo>
                <a:close/>
                <a:moveTo>
                  <a:pt x="4185283" y="2721427"/>
                </a:moveTo>
                <a:cubicBezTo>
                  <a:pt x="4184498" y="2721441"/>
                  <a:pt x="4183517" y="2721819"/>
                  <a:pt x="4182534" y="2722379"/>
                </a:cubicBezTo>
                <a:cubicBezTo>
                  <a:pt x="4179587" y="2724059"/>
                  <a:pt x="4176630" y="2727372"/>
                  <a:pt x="4178981" y="2727334"/>
                </a:cubicBezTo>
                <a:close/>
                <a:moveTo>
                  <a:pt x="1399492" y="2719782"/>
                </a:moveTo>
                <a:lnTo>
                  <a:pt x="1401807" y="2720060"/>
                </a:lnTo>
                <a:cubicBezTo>
                  <a:pt x="1399996" y="2721314"/>
                  <a:pt x="1399160" y="2721892"/>
                  <a:pt x="1398251" y="2721278"/>
                </a:cubicBezTo>
                <a:lnTo>
                  <a:pt x="1399146" y="2720011"/>
                </a:lnTo>
                <a:lnTo>
                  <a:pt x="1399679" y="2719895"/>
                </a:lnTo>
                <a:close/>
                <a:moveTo>
                  <a:pt x="1403480" y="2718904"/>
                </a:moveTo>
                <a:cubicBezTo>
                  <a:pt x="1403552" y="2720096"/>
                  <a:pt x="1401807" y="2720060"/>
                  <a:pt x="1401807" y="2720060"/>
                </a:cubicBezTo>
                <a:cubicBezTo>
                  <a:pt x="1401773" y="2719464"/>
                  <a:pt x="1402190" y="2719176"/>
                  <a:pt x="1402618" y="2719035"/>
                </a:cubicBezTo>
                <a:cubicBezTo>
                  <a:pt x="1403045" y="2718894"/>
                  <a:pt x="1403480" y="2718904"/>
                  <a:pt x="1403480" y="2718904"/>
                </a:cubicBezTo>
                <a:close/>
                <a:moveTo>
                  <a:pt x="1393590" y="2710022"/>
                </a:moveTo>
                <a:lnTo>
                  <a:pt x="1391687" y="2710706"/>
                </a:lnTo>
                <a:cubicBezTo>
                  <a:pt x="1386942" y="2712384"/>
                  <a:pt x="1381640" y="2714136"/>
                  <a:pt x="1378118" y="2714710"/>
                </a:cubicBezTo>
                <a:cubicBezTo>
                  <a:pt x="1374067" y="2714924"/>
                  <a:pt x="1376244" y="2713728"/>
                  <a:pt x="1380308" y="2712185"/>
                </a:cubicBezTo>
                <a:lnTo>
                  <a:pt x="1383864" y="2710973"/>
                </a:lnTo>
                <a:lnTo>
                  <a:pt x="1388034" y="2710593"/>
                </a:lnTo>
                <a:close/>
                <a:moveTo>
                  <a:pt x="1389564" y="2704620"/>
                </a:moveTo>
                <a:lnTo>
                  <a:pt x="1370181" y="2710263"/>
                </a:lnTo>
                <a:lnTo>
                  <a:pt x="1365354" y="2710325"/>
                </a:lnTo>
                <a:cubicBezTo>
                  <a:pt x="1363856" y="2710257"/>
                  <a:pt x="1362950" y="2710080"/>
                  <a:pt x="1363063" y="2709744"/>
                </a:cubicBezTo>
                <a:cubicBezTo>
                  <a:pt x="1363129" y="2709549"/>
                  <a:pt x="1363512" y="2709331"/>
                  <a:pt x="1364140" y="2709097"/>
                </a:cubicBezTo>
                <a:cubicBezTo>
                  <a:pt x="1364767" y="2708863"/>
                  <a:pt x="1365642" y="2708613"/>
                  <a:pt x="1366690" y="2708357"/>
                </a:cubicBezTo>
                <a:cubicBezTo>
                  <a:pt x="1369837" y="2707589"/>
                  <a:pt x="1374556" y="2706754"/>
                  <a:pt x="1378937" y="2706069"/>
                </a:cubicBezTo>
                <a:cubicBezTo>
                  <a:pt x="1383318" y="2705382"/>
                  <a:pt x="1387361" y="2704846"/>
                  <a:pt x="1389152" y="2704674"/>
                </a:cubicBezTo>
                <a:close/>
                <a:moveTo>
                  <a:pt x="1550420" y="2693506"/>
                </a:moveTo>
                <a:lnTo>
                  <a:pt x="1546626" y="2693586"/>
                </a:lnTo>
                <a:lnTo>
                  <a:pt x="1540446" y="2695893"/>
                </a:lnTo>
                <a:lnTo>
                  <a:pt x="1546871" y="2694252"/>
                </a:lnTo>
                <a:close/>
                <a:moveTo>
                  <a:pt x="1397203" y="2689263"/>
                </a:moveTo>
                <a:cubicBezTo>
                  <a:pt x="1397632" y="2689245"/>
                  <a:pt x="1398049" y="2689718"/>
                  <a:pt x="1398499" y="2690227"/>
                </a:cubicBezTo>
                <a:cubicBezTo>
                  <a:pt x="1397070" y="2690772"/>
                  <a:pt x="1395844" y="2691238"/>
                  <a:pt x="1395844" y="2691238"/>
                </a:cubicBezTo>
                <a:cubicBezTo>
                  <a:pt x="1396338" y="2689786"/>
                  <a:pt x="1396776" y="2689280"/>
                  <a:pt x="1397203" y="2689263"/>
                </a:cubicBezTo>
                <a:close/>
                <a:moveTo>
                  <a:pt x="1574330" y="2687329"/>
                </a:moveTo>
                <a:cubicBezTo>
                  <a:pt x="1573112" y="2687391"/>
                  <a:pt x="1571351" y="2687975"/>
                  <a:pt x="1569922" y="2688713"/>
                </a:cubicBezTo>
                <a:lnTo>
                  <a:pt x="1568994" y="2689595"/>
                </a:lnTo>
                <a:lnTo>
                  <a:pt x="1575365" y="2688253"/>
                </a:lnTo>
                <a:lnTo>
                  <a:pt x="1575788" y="2688010"/>
                </a:lnTo>
                <a:cubicBezTo>
                  <a:pt x="1575713" y="2687479"/>
                  <a:pt x="1575142" y="2687288"/>
                  <a:pt x="1574330" y="2687329"/>
                </a:cubicBezTo>
                <a:close/>
                <a:moveTo>
                  <a:pt x="1369611" y="2679340"/>
                </a:moveTo>
                <a:lnTo>
                  <a:pt x="1352335" y="2684228"/>
                </a:lnTo>
                <a:lnTo>
                  <a:pt x="1349950" y="2684395"/>
                </a:lnTo>
                <a:cubicBezTo>
                  <a:pt x="1345399" y="2684763"/>
                  <a:pt x="1340197" y="2685248"/>
                  <a:pt x="1333595" y="2685962"/>
                </a:cubicBezTo>
                <a:cubicBezTo>
                  <a:pt x="1331180" y="2686008"/>
                  <a:pt x="1315032" y="2687888"/>
                  <a:pt x="1311743" y="2687556"/>
                </a:cubicBezTo>
                <a:lnTo>
                  <a:pt x="1313233" y="2686636"/>
                </a:lnTo>
                <a:lnTo>
                  <a:pt x="1314062" y="2686280"/>
                </a:lnTo>
                <a:lnTo>
                  <a:pt x="1321766" y="2685089"/>
                </a:lnTo>
                <a:cubicBezTo>
                  <a:pt x="1331191" y="2684070"/>
                  <a:pt x="1343547" y="2683633"/>
                  <a:pt x="1347802" y="2682888"/>
                </a:cubicBezTo>
                <a:close/>
                <a:moveTo>
                  <a:pt x="4292835" y="2678426"/>
                </a:moveTo>
                <a:lnTo>
                  <a:pt x="4230285" y="2704907"/>
                </a:lnTo>
                <a:lnTo>
                  <a:pt x="4298370" y="2679050"/>
                </a:lnTo>
                <a:close/>
                <a:moveTo>
                  <a:pt x="4293810" y="2678014"/>
                </a:moveTo>
                <a:lnTo>
                  <a:pt x="4293769" y="2678031"/>
                </a:lnTo>
                <a:lnTo>
                  <a:pt x="4294103" y="2678022"/>
                </a:lnTo>
                <a:close/>
                <a:moveTo>
                  <a:pt x="1263585" y="2665204"/>
                </a:moveTo>
                <a:lnTo>
                  <a:pt x="1260975" y="2666140"/>
                </a:lnTo>
                <a:lnTo>
                  <a:pt x="1255362" y="2668489"/>
                </a:lnTo>
                <a:lnTo>
                  <a:pt x="1242316" y="2669696"/>
                </a:lnTo>
                <a:lnTo>
                  <a:pt x="1228653" y="2670572"/>
                </a:lnTo>
                <a:lnTo>
                  <a:pt x="1232273" y="2669224"/>
                </a:lnTo>
                <a:lnTo>
                  <a:pt x="1235419" y="2668229"/>
                </a:lnTo>
                <a:close/>
                <a:moveTo>
                  <a:pt x="4019916" y="2664052"/>
                </a:moveTo>
                <a:lnTo>
                  <a:pt x="3995084" y="2674123"/>
                </a:lnTo>
                <a:lnTo>
                  <a:pt x="3967815" y="2685427"/>
                </a:lnTo>
                <a:lnTo>
                  <a:pt x="3943153" y="2697313"/>
                </a:lnTo>
                <a:lnTo>
                  <a:pt x="4026661" y="2664375"/>
                </a:lnTo>
                <a:close/>
                <a:moveTo>
                  <a:pt x="4333994" y="2661224"/>
                </a:moveTo>
                <a:lnTo>
                  <a:pt x="4302814" y="2674201"/>
                </a:lnTo>
                <a:lnTo>
                  <a:pt x="4302633" y="2674279"/>
                </a:lnTo>
                <a:lnTo>
                  <a:pt x="4303589" y="2674440"/>
                </a:lnTo>
                <a:lnTo>
                  <a:pt x="4308427" y="2675231"/>
                </a:lnTo>
                <a:lnTo>
                  <a:pt x="4341423" y="2662700"/>
                </a:lnTo>
                <a:lnTo>
                  <a:pt x="4344060" y="2661616"/>
                </a:lnTo>
                <a:close/>
                <a:moveTo>
                  <a:pt x="3154760" y="2654205"/>
                </a:moveTo>
                <a:cubicBezTo>
                  <a:pt x="3142515" y="2661151"/>
                  <a:pt x="3128132" y="2667916"/>
                  <a:pt x="3114466" y="2673023"/>
                </a:cubicBezTo>
                <a:cubicBezTo>
                  <a:pt x="3117170" y="2670826"/>
                  <a:pt x="3120187" y="2668872"/>
                  <a:pt x="3123405" y="2667094"/>
                </a:cubicBezTo>
                <a:cubicBezTo>
                  <a:pt x="3133057" y="2661764"/>
                  <a:pt x="3144510" y="2658035"/>
                  <a:pt x="3154760" y="2654205"/>
                </a:cubicBezTo>
                <a:close/>
                <a:moveTo>
                  <a:pt x="1344945" y="2653554"/>
                </a:moveTo>
                <a:lnTo>
                  <a:pt x="1328472" y="2658103"/>
                </a:lnTo>
                <a:lnTo>
                  <a:pt x="1316501" y="2662128"/>
                </a:lnTo>
                <a:lnTo>
                  <a:pt x="1282794" y="2665951"/>
                </a:lnTo>
                <a:lnTo>
                  <a:pt x="1277619" y="2666429"/>
                </a:lnTo>
                <a:lnTo>
                  <a:pt x="1280670" y="2665353"/>
                </a:lnTo>
                <a:cubicBezTo>
                  <a:pt x="1285291" y="2663761"/>
                  <a:pt x="1287768" y="2662851"/>
                  <a:pt x="1288769" y="2662378"/>
                </a:cubicBezTo>
                <a:lnTo>
                  <a:pt x="1288458" y="2662234"/>
                </a:lnTo>
                <a:lnTo>
                  <a:pt x="1304791" y="2660226"/>
                </a:lnTo>
                <a:cubicBezTo>
                  <a:pt x="1316146" y="2658482"/>
                  <a:pt x="1327057" y="2656467"/>
                  <a:pt x="1337776" y="2654233"/>
                </a:cubicBezTo>
                <a:close/>
                <a:moveTo>
                  <a:pt x="3160189" y="2651908"/>
                </a:moveTo>
                <a:cubicBezTo>
                  <a:pt x="3159327" y="2653900"/>
                  <a:pt x="3157043" y="2654053"/>
                  <a:pt x="3154760" y="2654205"/>
                </a:cubicBezTo>
                <a:cubicBezTo>
                  <a:pt x="3155191" y="2653210"/>
                  <a:pt x="3155977" y="2652674"/>
                  <a:pt x="3156941" y="2652367"/>
                </a:cubicBezTo>
                <a:cubicBezTo>
                  <a:pt x="3157904" y="2652061"/>
                  <a:pt x="3159047" y="2651984"/>
                  <a:pt x="3160189" y="2651908"/>
                </a:cubicBezTo>
                <a:close/>
                <a:moveTo>
                  <a:pt x="4057230" y="2649629"/>
                </a:moveTo>
                <a:lnTo>
                  <a:pt x="4054988" y="2650365"/>
                </a:lnTo>
                <a:lnTo>
                  <a:pt x="4053948" y="2650742"/>
                </a:lnTo>
                <a:lnTo>
                  <a:pt x="4059843" y="2651227"/>
                </a:lnTo>
                <a:lnTo>
                  <a:pt x="4063068" y="2649866"/>
                </a:lnTo>
                <a:close/>
                <a:moveTo>
                  <a:pt x="1503447" y="2644246"/>
                </a:moveTo>
                <a:lnTo>
                  <a:pt x="1502904" y="2644266"/>
                </a:lnTo>
                <a:lnTo>
                  <a:pt x="1497929" y="2645441"/>
                </a:lnTo>
                <a:lnTo>
                  <a:pt x="1498802" y="2645315"/>
                </a:lnTo>
                <a:close/>
                <a:moveTo>
                  <a:pt x="1385719" y="2642891"/>
                </a:moveTo>
                <a:lnTo>
                  <a:pt x="1362481" y="2648954"/>
                </a:lnTo>
                <a:lnTo>
                  <a:pt x="1361377" y="2648897"/>
                </a:lnTo>
                <a:cubicBezTo>
                  <a:pt x="1359766" y="2648730"/>
                  <a:pt x="1358927" y="2648515"/>
                  <a:pt x="1359539" y="2648281"/>
                </a:cubicBezTo>
                <a:cubicBezTo>
                  <a:pt x="1366586" y="2645599"/>
                  <a:pt x="1374771" y="2644281"/>
                  <a:pt x="1383140" y="2643211"/>
                </a:cubicBezTo>
                <a:close/>
                <a:moveTo>
                  <a:pt x="4393872" y="2641133"/>
                </a:moveTo>
                <a:lnTo>
                  <a:pt x="4384805" y="2641991"/>
                </a:lnTo>
                <a:lnTo>
                  <a:pt x="4373706" y="2644695"/>
                </a:lnTo>
                <a:lnTo>
                  <a:pt x="4372800" y="2645073"/>
                </a:lnTo>
                <a:lnTo>
                  <a:pt x="4380413" y="2646667"/>
                </a:lnTo>
                <a:close/>
                <a:moveTo>
                  <a:pt x="1431457" y="2635379"/>
                </a:moveTo>
                <a:cubicBezTo>
                  <a:pt x="1431004" y="2635344"/>
                  <a:pt x="1430335" y="2635457"/>
                  <a:pt x="1429662" y="2635638"/>
                </a:cubicBezTo>
                <a:cubicBezTo>
                  <a:pt x="1428989" y="2635820"/>
                  <a:pt x="1428311" y="2636070"/>
                  <a:pt x="1427834" y="2636313"/>
                </a:cubicBezTo>
                <a:cubicBezTo>
                  <a:pt x="1426881" y="2636797"/>
                  <a:pt x="1426739" y="2637245"/>
                  <a:pt x="1429065" y="2637033"/>
                </a:cubicBezTo>
                <a:cubicBezTo>
                  <a:pt x="1429903" y="2636454"/>
                  <a:pt x="1430810" y="2637069"/>
                  <a:pt x="1431647" y="2636490"/>
                </a:cubicBezTo>
                <a:cubicBezTo>
                  <a:pt x="1432292" y="2635734"/>
                  <a:pt x="1432063" y="2635426"/>
                  <a:pt x="1431457" y="2635379"/>
                </a:cubicBezTo>
                <a:close/>
                <a:moveTo>
                  <a:pt x="1401867" y="2631002"/>
                </a:moveTo>
                <a:lnTo>
                  <a:pt x="1402906" y="2631654"/>
                </a:lnTo>
                <a:lnTo>
                  <a:pt x="1403390" y="2631957"/>
                </a:lnTo>
                <a:cubicBezTo>
                  <a:pt x="1403511" y="2632033"/>
                  <a:pt x="1403542" y="2632053"/>
                  <a:pt x="1403415" y="2631972"/>
                </a:cubicBezTo>
                <a:lnTo>
                  <a:pt x="1402906" y="2631654"/>
                </a:lnTo>
                <a:lnTo>
                  <a:pt x="1402833" y="2631607"/>
                </a:lnTo>
                <a:cubicBezTo>
                  <a:pt x="1402381" y="2631325"/>
                  <a:pt x="1401867" y="2631002"/>
                  <a:pt x="1401867" y="2631002"/>
                </a:cubicBezTo>
                <a:close/>
                <a:moveTo>
                  <a:pt x="1276651" y="2624832"/>
                </a:moveTo>
                <a:cubicBezTo>
                  <a:pt x="1278409" y="2624601"/>
                  <a:pt x="1281134" y="2624560"/>
                  <a:pt x="1284909" y="2624970"/>
                </a:cubicBezTo>
                <a:cubicBezTo>
                  <a:pt x="1277352" y="2627190"/>
                  <a:pt x="1273520" y="2626393"/>
                  <a:pt x="1274299" y="2625563"/>
                </a:cubicBezTo>
                <a:cubicBezTo>
                  <a:pt x="1274559" y="2625286"/>
                  <a:pt x="1275333" y="2625006"/>
                  <a:pt x="1276651" y="2624832"/>
                </a:cubicBezTo>
                <a:close/>
                <a:moveTo>
                  <a:pt x="1462262" y="2621731"/>
                </a:moveTo>
                <a:cubicBezTo>
                  <a:pt x="1460518" y="2621695"/>
                  <a:pt x="1464230" y="2623063"/>
                  <a:pt x="1464230" y="2623063"/>
                </a:cubicBezTo>
                <a:cubicBezTo>
                  <a:pt x="1464647" y="2622773"/>
                  <a:pt x="1464365" y="2622297"/>
                  <a:pt x="1463874" y="2621963"/>
                </a:cubicBezTo>
                <a:cubicBezTo>
                  <a:pt x="1463381" y="2621631"/>
                  <a:pt x="1462680" y="2621443"/>
                  <a:pt x="1462262" y="2621731"/>
                </a:cubicBezTo>
                <a:close/>
                <a:moveTo>
                  <a:pt x="1493728" y="2612931"/>
                </a:moveTo>
                <a:lnTo>
                  <a:pt x="1492024" y="2613310"/>
                </a:lnTo>
                <a:cubicBezTo>
                  <a:pt x="1485385" y="2615159"/>
                  <a:pt x="1479190" y="2617166"/>
                  <a:pt x="1473851" y="2618893"/>
                </a:cubicBezTo>
                <a:cubicBezTo>
                  <a:pt x="1477485" y="2618967"/>
                  <a:pt x="1480380" y="2618258"/>
                  <a:pt x="1483713" y="2617246"/>
                </a:cubicBezTo>
                <a:lnTo>
                  <a:pt x="1493187" y="2614624"/>
                </a:lnTo>
                <a:close/>
                <a:moveTo>
                  <a:pt x="1517157" y="2612826"/>
                </a:moveTo>
                <a:cubicBezTo>
                  <a:pt x="1514896" y="2612980"/>
                  <a:pt x="1511965" y="2613454"/>
                  <a:pt x="1510004" y="2613889"/>
                </a:cubicBezTo>
                <a:cubicBezTo>
                  <a:pt x="1508697" y="2614178"/>
                  <a:pt x="1507820" y="2614450"/>
                  <a:pt x="1507861" y="2614595"/>
                </a:cubicBezTo>
                <a:cubicBezTo>
                  <a:pt x="1507917" y="2614790"/>
                  <a:pt x="1509601" y="2614763"/>
                  <a:pt x="1514072" y="2614259"/>
                </a:cubicBezTo>
                <a:cubicBezTo>
                  <a:pt x="1514072" y="2614259"/>
                  <a:pt x="1515415" y="2614262"/>
                  <a:pt x="1516861" y="2614193"/>
                </a:cubicBezTo>
                <a:lnTo>
                  <a:pt x="1519713" y="2613774"/>
                </a:lnTo>
                <a:lnTo>
                  <a:pt x="1519987" y="2613610"/>
                </a:lnTo>
                <a:close/>
                <a:moveTo>
                  <a:pt x="1499597" y="2611626"/>
                </a:moveTo>
                <a:lnTo>
                  <a:pt x="1497699" y="2612048"/>
                </a:lnTo>
                <a:lnTo>
                  <a:pt x="1497843" y="2612122"/>
                </a:lnTo>
                <a:lnTo>
                  <a:pt x="1493893" y="2614428"/>
                </a:lnTo>
                <a:lnTo>
                  <a:pt x="1496189" y="2613793"/>
                </a:lnTo>
                <a:lnTo>
                  <a:pt x="1498131" y="2613533"/>
                </a:lnTo>
                <a:lnTo>
                  <a:pt x="1497843" y="2612122"/>
                </a:lnTo>
                <a:close/>
                <a:moveTo>
                  <a:pt x="2179954" y="2605786"/>
                </a:moveTo>
                <a:lnTo>
                  <a:pt x="2162787" y="2610736"/>
                </a:lnTo>
                <a:lnTo>
                  <a:pt x="2163249" y="2610764"/>
                </a:lnTo>
                <a:cubicBezTo>
                  <a:pt x="2168484" y="2610031"/>
                  <a:pt x="2174993" y="2607728"/>
                  <a:pt x="2178750" y="2606273"/>
                </a:cubicBezTo>
                <a:close/>
                <a:moveTo>
                  <a:pt x="4204092" y="2588878"/>
                </a:moveTo>
                <a:lnTo>
                  <a:pt x="4187812" y="2595575"/>
                </a:lnTo>
                <a:lnTo>
                  <a:pt x="4194212" y="2595909"/>
                </a:lnTo>
                <a:lnTo>
                  <a:pt x="4210721" y="2589151"/>
                </a:lnTo>
                <a:close/>
                <a:moveTo>
                  <a:pt x="1248787" y="2583876"/>
                </a:moveTo>
                <a:cubicBezTo>
                  <a:pt x="1249825" y="2583869"/>
                  <a:pt x="1250205" y="2583882"/>
                  <a:pt x="1250115" y="2583916"/>
                </a:cubicBezTo>
                <a:cubicBezTo>
                  <a:pt x="1249937" y="2583985"/>
                  <a:pt x="1247885" y="2584134"/>
                  <a:pt x="1245494" y="2584363"/>
                </a:cubicBezTo>
                <a:lnTo>
                  <a:pt x="1247736" y="2583892"/>
                </a:lnTo>
                <a:close/>
                <a:moveTo>
                  <a:pt x="4385650" y="2582233"/>
                </a:moveTo>
                <a:lnTo>
                  <a:pt x="4371002" y="2583155"/>
                </a:lnTo>
                <a:lnTo>
                  <a:pt x="4366566" y="2583214"/>
                </a:lnTo>
                <a:lnTo>
                  <a:pt x="4365776" y="2583182"/>
                </a:lnTo>
                <a:lnTo>
                  <a:pt x="4354464" y="2587963"/>
                </a:lnTo>
                <a:lnTo>
                  <a:pt x="4357087" y="2588313"/>
                </a:lnTo>
                <a:cubicBezTo>
                  <a:pt x="4368601" y="2588558"/>
                  <a:pt x="4367442" y="2590112"/>
                  <a:pt x="4362302" y="2591528"/>
                </a:cubicBezTo>
                <a:lnTo>
                  <a:pt x="4359001" y="2592160"/>
                </a:lnTo>
                <a:lnTo>
                  <a:pt x="4346394" y="2591374"/>
                </a:lnTo>
                <a:lnTo>
                  <a:pt x="4329848" y="2598366"/>
                </a:lnTo>
                <a:cubicBezTo>
                  <a:pt x="4305951" y="2611524"/>
                  <a:pt x="4299649" y="2617429"/>
                  <a:pt x="4319886" y="2608511"/>
                </a:cubicBezTo>
                <a:cubicBezTo>
                  <a:pt x="4329568" y="2605451"/>
                  <a:pt x="4354870" y="2594940"/>
                  <a:pt x="4378885" y="2585001"/>
                </a:cubicBezTo>
                <a:close/>
                <a:moveTo>
                  <a:pt x="1342613" y="2579593"/>
                </a:moveTo>
                <a:lnTo>
                  <a:pt x="1334537" y="2580923"/>
                </a:lnTo>
                <a:lnTo>
                  <a:pt x="1332374" y="2581423"/>
                </a:lnTo>
                <a:cubicBezTo>
                  <a:pt x="1333493" y="2581321"/>
                  <a:pt x="1335335" y="2581030"/>
                  <a:pt x="1337455" y="2580641"/>
                </a:cubicBezTo>
                <a:close/>
                <a:moveTo>
                  <a:pt x="1351639" y="2579186"/>
                </a:moveTo>
                <a:lnTo>
                  <a:pt x="1351525" y="2579458"/>
                </a:lnTo>
                <a:cubicBezTo>
                  <a:pt x="1351178" y="2579700"/>
                  <a:pt x="1350705" y="2579714"/>
                  <a:pt x="1350252" y="2579408"/>
                </a:cubicBezTo>
                <a:close/>
                <a:moveTo>
                  <a:pt x="1375895" y="2576186"/>
                </a:moveTo>
                <a:lnTo>
                  <a:pt x="1364536" y="2579545"/>
                </a:lnTo>
                <a:lnTo>
                  <a:pt x="1371488" y="2578601"/>
                </a:lnTo>
                <a:cubicBezTo>
                  <a:pt x="1374636" y="2578004"/>
                  <a:pt x="1376894" y="2577315"/>
                  <a:pt x="1377479" y="2576508"/>
                </a:cubicBezTo>
                <a:close/>
                <a:moveTo>
                  <a:pt x="2919003" y="2564519"/>
                </a:moveTo>
                <a:cubicBezTo>
                  <a:pt x="2915631" y="2565339"/>
                  <a:pt x="2911635" y="2568161"/>
                  <a:pt x="2913662" y="2567877"/>
                </a:cubicBezTo>
                <a:cubicBezTo>
                  <a:pt x="2913916" y="2569698"/>
                  <a:pt x="2922219" y="2566680"/>
                  <a:pt x="2921922" y="2564555"/>
                </a:cubicBezTo>
                <a:cubicBezTo>
                  <a:pt x="2921181" y="2564195"/>
                  <a:pt x="2920128" y="2564245"/>
                  <a:pt x="2919003" y="2564519"/>
                </a:cubicBezTo>
                <a:close/>
                <a:moveTo>
                  <a:pt x="2952626" y="2564512"/>
                </a:moveTo>
                <a:cubicBezTo>
                  <a:pt x="2949111" y="2565236"/>
                  <a:pt x="2944896" y="2566290"/>
                  <a:pt x="2941841" y="2565790"/>
                </a:cubicBezTo>
                <a:cubicBezTo>
                  <a:pt x="2939612" y="2564632"/>
                  <a:pt x="2937135" y="2564360"/>
                  <a:pt x="2935012" y="2564526"/>
                </a:cubicBezTo>
                <a:cubicBezTo>
                  <a:pt x="2928646" y="2565026"/>
                  <a:pt x="2925480" y="2569472"/>
                  <a:pt x="2941841" y="2565790"/>
                </a:cubicBezTo>
                <a:cubicBezTo>
                  <a:pt x="2942350" y="2569432"/>
                  <a:pt x="2953355" y="2566035"/>
                  <a:pt x="2959210" y="2565215"/>
                </a:cubicBezTo>
                <a:cubicBezTo>
                  <a:pt x="2958956" y="2563394"/>
                  <a:pt x="2956140" y="2563788"/>
                  <a:pt x="2952626" y="2564512"/>
                </a:cubicBezTo>
                <a:close/>
                <a:moveTo>
                  <a:pt x="2992107" y="2561973"/>
                </a:moveTo>
                <a:cubicBezTo>
                  <a:pt x="2987837" y="2562833"/>
                  <a:pt x="2981790" y="2565768"/>
                  <a:pt x="2981790" y="2565768"/>
                </a:cubicBezTo>
                <a:cubicBezTo>
                  <a:pt x="2984788" y="2567513"/>
                  <a:pt x="2995751" y="2563814"/>
                  <a:pt x="2995497" y="2561993"/>
                </a:cubicBezTo>
                <a:cubicBezTo>
                  <a:pt x="2994757" y="2561631"/>
                  <a:pt x="2993531" y="2561687"/>
                  <a:pt x="2992107" y="2561973"/>
                </a:cubicBezTo>
                <a:close/>
                <a:moveTo>
                  <a:pt x="3026675" y="2561650"/>
                </a:moveTo>
                <a:cubicBezTo>
                  <a:pt x="3023973" y="2562028"/>
                  <a:pt x="3012968" y="2565426"/>
                  <a:pt x="3016121" y="2564984"/>
                </a:cubicBezTo>
                <a:cubicBezTo>
                  <a:pt x="3019079" y="2566427"/>
                  <a:pt x="3030084" y="2563031"/>
                  <a:pt x="3026675" y="2561650"/>
                </a:cubicBezTo>
                <a:close/>
                <a:moveTo>
                  <a:pt x="3012416" y="2561481"/>
                </a:moveTo>
                <a:cubicBezTo>
                  <a:pt x="3009714" y="2561859"/>
                  <a:pt x="2998751" y="2565559"/>
                  <a:pt x="2998751" y="2565559"/>
                </a:cubicBezTo>
                <a:cubicBezTo>
                  <a:pt x="3005116" y="2568381"/>
                  <a:pt x="3012416" y="2561481"/>
                  <a:pt x="3012416" y="2561481"/>
                </a:cubicBezTo>
                <a:close/>
                <a:moveTo>
                  <a:pt x="4440462" y="2560345"/>
                </a:moveTo>
                <a:cubicBezTo>
                  <a:pt x="4439583" y="2560419"/>
                  <a:pt x="4439065" y="2561007"/>
                  <a:pt x="4438862" y="2561732"/>
                </a:cubicBezTo>
                <a:lnTo>
                  <a:pt x="4438932" y="2562239"/>
                </a:lnTo>
                <a:lnTo>
                  <a:pt x="4433948" y="2564279"/>
                </a:lnTo>
                <a:lnTo>
                  <a:pt x="4435091" y="2562683"/>
                </a:lnTo>
                <a:cubicBezTo>
                  <a:pt x="4436073" y="2561912"/>
                  <a:pt x="4437668" y="2561146"/>
                  <a:pt x="4440462" y="2560345"/>
                </a:cubicBezTo>
                <a:close/>
                <a:moveTo>
                  <a:pt x="4492190" y="2559497"/>
                </a:moveTo>
                <a:cubicBezTo>
                  <a:pt x="4493059" y="2560876"/>
                  <a:pt x="4489166" y="2565582"/>
                  <a:pt x="4488151" y="2563974"/>
                </a:cubicBezTo>
                <a:cubicBezTo>
                  <a:pt x="4485886" y="2565403"/>
                  <a:pt x="4489923" y="2560928"/>
                  <a:pt x="4492190" y="2559497"/>
                </a:cubicBezTo>
                <a:close/>
                <a:moveTo>
                  <a:pt x="4484482" y="2548287"/>
                </a:moveTo>
                <a:lnTo>
                  <a:pt x="4483889" y="2549276"/>
                </a:lnTo>
                <a:cubicBezTo>
                  <a:pt x="4482331" y="2550782"/>
                  <a:pt x="4480539" y="2551913"/>
                  <a:pt x="4480031" y="2551111"/>
                </a:cubicBezTo>
                <a:lnTo>
                  <a:pt x="4481166" y="2549641"/>
                </a:lnTo>
                <a:close/>
                <a:moveTo>
                  <a:pt x="4494674" y="2544096"/>
                </a:moveTo>
                <a:lnTo>
                  <a:pt x="4494269" y="2544812"/>
                </a:lnTo>
                <a:cubicBezTo>
                  <a:pt x="4492712" y="2546317"/>
                  <a:pt x="4490919" y="2547450"/>
                  <a:pt x="4490483" y="2546760"/>
                </a:cubicBezTo>
                <a:lnTo>
                  <a:pt x="4491388" y="2545454"/>
                </a:lnTo>
                <a:close/>
                <a:moveTo>
                  <a:pt x="1346833" y="2543708"/>
                </a:moveTo>
                <a:lnTo>
                  <a:pt x="1336707" y="2545412"/>
                </a:lnTo>
                <a:cubicBezTo>
                  <a:pt x="1332183" y="2546162"/>
                  <a:pt x="1327827" y="2546812"/>
                  <a:pt x="1323992" y="2547201"/>
                </a:cubicBezTo>
                <a:lnTo>
                  <a:pt x="1319679" y="2547503"/>
                </a:lnTo>
                <a:lnTo>
                  <a:pt x="1317300" y="2548195"/>
                </a:lnTo>
                <a:lnTo>
                  <a:pt x="1328561" y="2546812"/>
                </a:lnTo>
                <a:lnTo>
                  <a:pt x="1342111" y="2545121"/>
                </a:lnTo>
                <a:close/>
                <a:moveTo>
                  <a:pt x="4265976" y="2541203"/>
                </a:moveTo>
                <a:lnTo>
                  <a:pt x="4258706" y="2541207"/>
                </a:lnTo>
                <a:lnTo>
                  <a:pt x="4249048" y="2545526"/>
                </a:lnTo>
                <a:lnTo>
                  <a:pt x="4247563" y="2546279"/>
                </a:lnTo>
                <a:lnTo>
                  <a:pt x="4252165" y="2546802"/>
                </a:lnTo>
                <a:lnTo>
                  <a:pt x="4264352" y="2541773"/>
                </a:lnTo>
                <a:close/>
                <a:moveTo>
                  <a:pt x="1373104" y="2540319"/>
                </a:moveTo>
                <a:lnTo>
                  <a:pt x="1366925" y="2540652"/>
                </a:lnTo>
                <a:lnTo>
                  <a:pt x="1358093" y="2542929"/>
                </a:lnTo>
                <a:lnTo>
                  <a:pt x="1358717" y="2542929"/>
                </a:lnTo>
                <a:cubicBezTo>
                  <a:pt x="1362282" y="2542918"/>
                  <a:pt x="1376522" y="2542749"/>
                  <a:pt x="1376244" y="2540813"/>
                </a:cubicBezTo>
                <a:cubicBezTo>
                  <a:pt x="1376377" y="2540422"/>
                  <a:pt x="1375041" y="2540299"/>
                  <a:pt x="1373104" y="2540319"/>
                </a:cubicBezTo>
                <a:close/>
                <a:moveTo>
                  <a:pt x="4504815" y="2539909"/>
                </a:moveTo>
                <a:lnTo>
                  <a:pt x="4504594" y="2540262"/>
                </a:lnTo>
                <a:cubicBezTo>
                  <a:pt x="4503018" y="2541738"/>
                  <a:pt x="4501226" y="2542870"/>
                  <a:pt x="4500789" y="2542182"/>
                </a:cubicBezTo>
                <a:lnTo>
                  <a:pt x="4501482" y="2541285"/>
                </a:lnTo>
                <a:close/>
                <a:moveTo>
                  <a:pt x="4289431" y="2539313"/>
                </a:moveTo>
                <a:cubicBezTo>
                  <a:pt x="4288664" y="2539521"/>
                  <a:pt x="4286619" y="2540077"/>
                  <a:pt x="4282525" y="2541193"/>
                </a:cubicBezTo>
                <a:cubicBezTo>
                  <a:pt x="4282525" y="2541193"/>
                  <a:pt x="4291732" y="2538685"/>
                  <a:pt x="4289431" y="2539313"/>
                </a:cubicBezTo>
                <a:close/>
                <a:moveTo>
                  <a:pt x="1202249" y="2534086"/>
                </a:moveTo>
                <a:lnTo>
                  <a:pt x="1197276" y="2535478"/>
                </a:lnTo>
                <a:lnTo>
                  <a:pt x="1201151" y="2534190"/>
                </a:lnTo>
                <a:close/>
                <a:moveTo>
                  <a:pt x="4295207" y="2529441"/>
                </a:moveTo>
                <a:lnTo>
                  <a:pt x="4286548" y="2532917"/>
                </a:lnTo>
                <a:lnTo>
                  <a:pt x="4293427" y="2529800"/>
                </a:lnTo>
                <a:close/>
                <a:moveTo>
                  <a:pt x="1386091" y="2528285"/>
                </a:moveTo>
                <a:lnTo>
                  <a:pt x="1386292" y="2528408"/>
                </a:lnTo>
                <a:lnTo>
                  <a:pt x="1386630" y="2528614"/>
                </a:lnTo>
                <a:cubicBezTo>
                  <a:pt x="1386754" y="2528689"/>
                  <a:pt x="1386724" y="2528671"/>
                  <a:pt x="1386608" y="2528599"/>
                </a:cubicBezTo>
                <a:lnTo>
                  <a:pt x="1386292" y="2528408"/>
                </a:lnTo>
                <a:lnTo>
                  <a:pt x="1386092" y="2528286"/>
                </a:lnTo>
                <a:close/>
                <a:moveTo>
                  <a:pt x="1297596" y="2523460"/>
                </a:moveTo>
                <a:cubicBezTo>
                  <a:pt x="1297987" y="2523538"/>
                  <a:pt x="1298003" y="2523774"/>
                  <a:pt x="1297340" y="2524233"/>
                </a:cubicBezTo>
                <a:cubicBezTo>
                  <a:pt x="1295667" y="2525389"/>
                  <a:pt x="1291889" y="2525312"/>
                  <a:pt x="1291889" y="2525312"/>
                </a:cubicBezTo>
                <a:cubicBezTo>
                  <a:pt x="1291862" y="2524865"/>
                  <a:pt x="1292994" y="2524343"/>
                  <a:pt x="1294281" y="2523963"/>
                </a:cubicBezTo>
                <a:cubicBezTo>
                  <a:pt x="1295566" y="2523583"/>
                  <a:pt x="1297006" y="2523343"/>
                  <a:pt x="1297596" y="2523460"/>
                </a:cubicBezTo>
                <a:close/>
                <a:moveTo>
                  <a:pt x="1238523" y="2513729"/>
                </a:moveTo>
                <a:cubicBezTo>
                  <a:pt x="1239073" y="2513505"/>
                  <a:pt x="1239507" y="2513514"/>
                  <a:pt x="1239961" y="2513821"/>
                </a:cubicBezTo>
                <a:cubicBezTo>
                  <a:pt x="1239125" y="2514400"/>
                  <a:pt x="1238221" y="2516267"/>
                  <a:pt x="1236406" y="2515039"/>
                </a:cubicBezTo>
                <a:cubicBezTo>
                  <a:pt x="1237311" y="2514411"/>
                  <a:pt x="1237973" y="2513954"/>
                  <a:pt x="1238523" y="2513729"/>
                </a:cubicBezTo>
                <a:close/>
                <a:moveTo>
                  <a:pt x="1242078" y="2512512"/>
                </a:moveTo>
                <a:cubicBezTo>
                  <a:pt x="1242628" y="2512287"/>
                  <a:pt x="1243064" y="2512297"/>
                  <a:pt x="1243517" y="2512603"/>
                </a:cubicBezTo>
                <a:cubicBezTo>
                  <a:pt x="1242681" y="2513182"/>
                  <a:pt x="1241778" y="2515049"/>
                  <a:pt x="1239961" y="2513821"/>
                </a:cubicBezTo>
                <a:cubicBezTo>
                  <a:pt x="1240867" y="2513194"/>
                  <a:pt x="1241530" y="2512736"/>
                  <a:pt x="1242078" y="2512512"/>
                </a:cubicBezTo>
                <a:close/>
                <a:moveTo>
                  <a:pt x="4284928" y="2512407"/>
                </a:moveTo>
                <a:lnTo>
                  <a:pt x="4274060" y="2518233"/>
                </a:lnTo>
                <a:lnTo>
                  <a:pt x="4263580" y="2523509"/>
                </a:lnTo>
                <a:lnTo>
                  <a:pt x="4258563" y="2524363"/>
                </a:lnTo>
                <a:lnTo>
                  <a:pt x="4256273" y="2524880"/>
                </a:lnTo>
                <a:lnTo>
                  <a:pt x="4279014" y="2513815"/>
                </a:lnTo>
                <a:lnTo>
                  <a:pt x="4281737" y="2513088"/>
                </a:lnTo>
                <a:close/>
                <a:moveTo>
                  <a:pt x="1253222" y="2509825"/>
                </a:moveTo>
                <a:cubicBezTo>
                  <a:pt x="1250713" y="2511560"/>
                  <a:pt x="1247005" y="2512675"/>
                  <a:pt x="1243517" y="2512603"/>
                </a:cubicBezTo>
                <a:cubicBezTo>
                  <a:pt x="1245714" y="2511705"/>
                  <a:pt x="1247230" y="2510967"/>
                  <a:pt x="1248651" y="2510476"/>
                </a:cubicBezTo>
                <a:cubicBezTo>
                  <a:pt x="1250075" y="2509983"/>
                  <a:pt x="1251401" y="2509738"/>
                  <a:pt x="1253222" y="2509825"/>
                </a:cubicBezTo>
                <a:close/>
                <a:moveTo>
                  <a:pt x="4522375" y="2508638"/>
                </a:moveTo>
                <a:cubicBezTo>
                  <a:pt x="4524641" y="2507208"/>
                  <a:pt x="4520604" y="2511684"/>
                  <a:pt x="4518339" y="2513113"/>
                </a:cubicBezTo>
                <a:cubicBezTo>
                  <a:pt x="4517468" y="2511735"/>
                  <a:pt x="4522375" y="2508638"/>
                  <a:pt x="4522375" y="2508638"/>
                </a:cubicBezTo>
                <a:close/>
                <a:moveTo>
                  <a:pt x="4427522" y="2505886"/>
                </a:moveTo>
                <a:cubicBezTo>
                  <a:pt x="4426914" y="2506373"/>
                  <a:pt x="4425295" y="2507676"/>
                  <a:pt x="4422057" y="2510283"/>
                </a:cubicBezTo>
                <a:cubicBezTo>
                  <a:pt x="4422057" y="2510283"/>
                  <a:pt x="4429342" y="2504420"/>
                  <a:pt x="4427522" y="2505886"/>
                </a:cubicBezTo>
                <a:close/>
                <a:moveTo>
                  <a:pt x="4358211" y="2504743"/>
                </a:moveTo>
                <a:lnTo>
                  <a:pt x="4349314" y="2508993"/>
                </a:lnTo>
                <a:lnTo>
                  <a:pt x="4326002" y="2517601"/>
                </a:lnTo>
                <a:lnTo>
                  <a:pt x="4345601" y="2508752"/>
                </a:lnTo>
                <a:close/>
                <a:moveTo>
                  <a:pt x="1205470" y="2504660"/>
                </a:moveTo>
                <a:lnTo>
                  <a:pt x="1202860" y="2505597"/>
                </a:lnTo>
                <a:lnTo>
                  <a:pt x="1197247" y="2507946"/>
                </a:lnTo>
                <a:lnTo>
                  <a:pt x="1184202" y="2509152"/>
                </a:lnTo>
                <a:lnTo>
                  <a:pt x="1170536" y="2510029"/>
                </a:lnTo>
                <a:lnTo>
                  <a:pt x="1174158" y="2508680"/>
                </a:lnTo>
                <a:lnTo>
                  <a:pt x="1177303" y="2507686"/>
                </a:lnTo>
                <a:close/>
                <a:moveTo>
                  <a:pt x="4207197" y="2504471"/>
                </a:moveTo>
                <a:lnTo>
                  <a:pt x="4201636" y="2506796"/>
                </a:lnTo>
                <a:cubicBezTo>
                  <a:pt x="4189174" y="2513414"/>
                  <a:pt x="4194077" y="2512719"/>
                  <a:pt x="4203401" y="2509948"/>
                </a:cubicBezTo>
                <a:lnTo>
                  <a:pt x="4218277" y="2505153"/>
                </a:lnTo>
                <a:lnTo>
                  <a:pt x="4214915" y="2505183"/>
                </a:lnTo>
                <a:close/>
                <a:moveTo>
                  <a:pt x="4201191" y="2503916"/>
                </a:moveTo>
                <a:lnTo>
                  <a:pt x="4197165" y="2506737"/>
                </a:lnTo>
                <a:lnTo>
                  <a:pt x="4199188" y="2505935"/>
                </a:lnTo>
                <a:lnTo>
                  <a:pt x="4203613" y="2504140"/>
                </a:lnTo>
                <a:close/>
                <a:moveTo>
                  <a:pt x="1362967" y="2502327"/>
                </a:moveTo>
                <a:lnTo>
                  <a:pt x="1350596" y="2506134"/>
                </a:lnTo>
                <a:lnTo>
                  <a:pt x="1358939" y="2504649"/>
                </a:lnTo>
                <a:lnTo>
                  <a:pt x="1362189" y="2503899"/>
                </a:lnTo>
                <a:lnTo>
                  <a:pt x="1364208" y="2503304"/>
                </a:lnTo>
                <a:lnTo>
                  <a:pt x="1365258" y="2502638"/>
                </a:lnTo>
                <a:close/>
                <a:moveTo>
                  <a:pt x="4499427" y="2495003"/>
                </a:moveTo>
                <a:lnTo>
                  <a:pt x="4498058" y="2496039"/>
                </a:lnTo>
                <a:cubicBezTo>
                  <a:pt x="4498058" y="2496039"/>
                  <a:pt x="4498598" y="2495630"/>
                  <a:pt x="4499375" y="2495042"/>
                </a:cubicBezTo>
                <a:close/>
                <a:moveTo>
                  <a:pt x="1393925" y="2494923"/>
                </a:moveTo>
                <a:lnTo>
                  <a:pt x="1392651" y="2495145"/>
                </a:lnTo>
                <a:cubicBezTo>
                  <a:pt x="1390763" y="2495584"/>
                  <a:pt x="1388394" y="2496305"/>
                  <a:pt x="1385973" y="2497099"/>
                </a:cubicBezTo>
                <a:lnTo>
                  <a:pt x="1385766" y="2497170"/>
                </a:lnTo>
                <a:close/>
                <a:moveTo>
                  <a:pt x="1286831" y="2493011"/>
                </a:moveTo>
                <a:lnTo>
                  <a:pt x="1270357" y="2497559"/>
                </a:lnTo>
                <a:lnTo>
                  <a:pt x="1258388" y="2501584"/>
                </a:lnTo>
                <a:lnTo>
                  <a:pt x="1224679" y="2505408"/>
                </a:lnTo>
                <a:lnTo>
                  <a:pt x="1219503" y="2505887"/>
                </a:lnTo>
                <a:lnTo>
                  <a:pt x="1222554" y="2504810"/>
                </a:lnTo>
                <a:cubicBezTo>
                  <a:pt x="1227175" y="2503217"/>
                  <a:pt x="1229653" y="2502307"/>
                  <a:pt x="1230654" y="2501834"/>
                </a:cubicBezTo>
                <a:lnTo>
                  <a:pt x="1230342" y="2501690"/>
                </a:lnTo>
                <a:lnTo>
                  <a:pt x="1246676" y="2499683"/>
                </a:lnTo>
                <a:cubicBezTo>
                  <a:pt x="1258029" y="2497937"/>
                  <a:pt x="1268942" y="2495922"/>
                  <a:pt x="1279660" y="2493689"/>
                </a:cubicBezTo>
                <a:close/>
                <a:moveTo>
                  <a:pt x="4504540" y="2491135"/>
                </a:moveTo>
                <a:cubicBezTo>
                  <a:pt x="4505620" y="2490317"/>
                  <a:pt x="4504000" y="2491544"/>
                  <a:pt x="4502109" y="2492974"/>
                </a:cubicBezTo>
                <a:lnTo>
                  <a:pt x="4499427" y="2495003"/>
                </a:lnTo>
                <a:close/>
                <a:moveTo>
                  <a:pt x="1323299" y="2490169"/>
                </a:moveTo>
                <a:cubicBezTo>
                  <a:pt x="1321906" y="2490085"/>
                  <a:pt x="1317003" y="2491380"/>
                  <a:pt x="1317003" y="2491380"/>
                </a:cubicBezTo>
                <a:cubicBezTo>
                  <a:pt x="1316098" y="2492007"/>
                  <a:pt x="1316777" y="2492467"/>
                  <a:pt x="1318121" y="2492470"/>
                </a:cubicBezTo>
                <a:lnTo>
                  <a:pt x="1320105" y="2492159"/>
                </a:lnTo>
                <a:lnTo>
                  <a:pt x="1320819" y="2491951"/>
                </a:lnTo>
                <a:lnTo>
                  <a:pt x="1323210" y="2490812"/>
                </a:lnTo>
                <a:cubicBezTo>
                  <a:pt x="1323839" y="2490379"/>
                  <a:pt x="1323764" y="2490197"/>
                  <a:pt x="1323299" y="2490169"/>
                </a:cubicBezTo>
                <a:close/>
                <a:moveTo>
                  <a:pt x="4517425" y="2485742"/>
                </a:moveTo>
                <a:cubicBezTo>
                  <a:pt x="4520560" y="2485690"/>
                  <a:pt x="4514780" y="2491587"/>
                  <a:pt x="4511500" y="2491410"/>
                </a:cubicBezTo>
                <a:close/>
                <a:moveTo>
                  <a:pt x="3181338" y="2481640"/>
                </a:moveTo>
                <a:cubicBezTo>
                  <a:pt x="2904114" y="2478759"/>
                  <a:pt x="2609305" y="2492351"/>
                  <a:pt x="2302857" y="2515058"/>
                </a:cubicBezTo>
                <a:cubicBezTo>
                  <a:pt x="2290167" y="2515441"/>
                  <a:pt x="2270834" y="2514493"/>
                  <a:pt x="2252584" y="2516220"/>
                </a:cubicBezTo>
                <a:cubicBezTo>
                  <a:pt x="2246501" y="2516796"/>
                  <a:pt x="2240540" y="2517670"/>
                  <a:pt x="2234983" y="2518989"/>
                </a:cubicBezTo>
                <a:cubicBezTo>
                  <a:pt x="2210212" y="2522457"/>
                  <a:pt x="2274676" y="2517146"/>
                  <a:pt x="2286192" y="2517391"/>
                </a:cubicBezTo>
                <a:cubicBezTo>
                  <a:pt x="2288895" y="2517013"/>
                  <a:pt x="2297452" y="2515815"/>
                  <a:pt x="2302857" y="2515058"/>
                </a:cubicBezTo>
                <a:cubicBezTo>
                  <a:pt x="2603606" y="2495934"/>
                  <a:pt x="2898535" y="2483194"/>
                  <a:pt x="3178224" y="2484295"/>
                </a:cubicBezTo>
                <a:lnTo>
                  <a:pt x="3239639" y="2485065"/>
                </a:lnTo>
                <a:lnTo>
                  <a:pt x="3240821" y="2482875"/>
                </a:lnTo>
                <a:close/>
                <a:moveTo>
                  <a:pt x="1343750" y="2470458"/>
                </a:moveTo>
                <a:lnTo>
                  <a:pt x="1345127" y="2471321"/>
                </a:lnTo>
                <a:lnTo>
                  <a:pt x="1345273" y="2471414"/>
                </a:lnTo>
                <a:cubicBezTo>
                  <a:pt x="1345395" y="2471489"/>
                  <a:pt x="1345427" y="2471509"/>
                  <a:pt x="1345298" y="2471428"/>
                </a:cubicBezTo>
                <a:lnTo>
                  <a:pt x="1345127" y="2471321"/>
                </a:lnTo>
                <a:lnTo>
                  <a:pt x="1344717" y="2471064"/>
                </a:lnTo>
                <a:cubicBezTo>
                  <a:pt x="1344267" y="2470782"/>
                  <a:pt x="1343750" y="2470458"/>
                  <a:pt x="1343750" y="2470458"/>
                </a:cubicBezTo>
                <a:close/>
                <a:moveTo>
                  <a:pt x="1218534" y="2464289"/>
                </a:moveTo>
                <a:cubicBezTo>
                  <a:pt x="1220292" y="2464058"/>
                  <a:pt x="1223019" y="2464016"/>
                  <a:pt x="1226793" y="2464425"/>
                </a:cubicBezTo>
                <a:cubicBezTo>
                  <a:pt x="1219235" y="2466647"/>
                  <a:pt x="1215403" y="2465849"/>
                  <a:pt x="1216184" y="2465019"/>
                </a:cubicBezTo>
                <a:cubicBezTo>
                  <a:pt x="1216444" y="2464743"/>
                  <a:pt x="1217216" y="2464462"/>
                  <a:pt x="1218534" y="2464289"/>
                </a:cubicBezTo>
                <a:close/>
                <a:moveTo>
                  <a:pt x="1381638" y="2455982"/>
                </a:moveTo>
                <a:lnTo>
                  <a:pt x="1372423" y="2458223"/>
                </a:lnTo>
                <a:lnTo>
                  <a:pt x="1374503" y="2457975"/>
                </a:lnTo>
                <a:cubicBezTo>
                  <a:pt x="1376843" y="2457557"/>
                  <a:pt x="1379240" y="2456949"/>
                  <a:pt x="1381742" y="2455997"/>
                </a:cubicBezTo>
                <a:lnTo>
                  <a:pt x="1382270" y="2456595"/>
                </a:lnTo>
                <a:lnTo>
                  <a:pt x="1382368" y="2456706"/>
                </a:lnTo>
                <a:cubicBezTo>
                  <a:pt x="1382472" y="2456825"/>
                  <a:pt x="1382526" y="2456882"/>
                  <a:pt x="1382448" y="2456795"/>
                </a:cubicBezTo>
                <a:lnTo>
                  <a:pt x="1382270" y="2456595"/>
                </a:lnTo>
                <a:lnTo>
                  <a:pt x="1381977" y="2456263"/>
                </a:lnTo>
                <a:cubicBezTo>
                  <a:pt x="1381846" y="2456115"/>
                  <a:pt x="1381742" y="2455997"/>
                  <a:pt x="1381742" y="2455997"/>
                </a:cubicBezTo>
                <a:close/>
                <a:moveTo>
                  <a:pt x="4247829" y="2453764"/>
                </a:moveTo>
                <a:cubicBezTo>
                  <a:pt x="4245906" y="2454723"/>
                  <a:pt x="4244268" y="2455585"/>
                  <a:pt x="4244112" y="2455617"/>
                </a:cubicBezTo>
                <a:cubicBezTo>
                  <a:pt x="4244033" y="2455633"/>
                  <a:pt x="4244324" y="2455442"/>
                  <a:pt x="4245133" y="2454952"/>
                </a:cubicBezTo>
                <a:lnTo>
                  <a:pt x="4245956" y="2454464"/>
                </a:lnTo>
                <a:close/>
                <a:moveTo>
                  <a:pt x="4113151" y="2453476"/>
                </a:moveTo>
                <a:lnTo>
                  <a:pt x="4108573" y="2454807"/>
                </a:lnTo>
                <a:lnTo>
                  <a:pt x="4107521" y="2455240"/>
                </a:lnTo>
                <a:lnTo>
                  <a:pt x="4112835" y="2453605"/>
                </a:lnTo>
                <a:close/>
                <a:moveTo>
                  <a:pt x="1145384" y="2450716"/>
                </a:moveTo>
                <a:lnTo>
                  <a:pt x="1145337" y="2451043"/>
                </a:lnTo>
                <a:cubicBezTo>
                  <a:pt x="1145023" y="2451404"/>
                  <a:pt x="1144512" y="2451557"/>
                  <a:pt x="1143930" y="2451357"/>
                </a:cubicBezTo>
                <a:close/>
                <a:moveTo>
                  <a:pt x="1326319" y="2445002"/>
                </a:moveTo>
                <a:lnTo>
                  <a:pt x="1322602" y="2445357"/>
                </a:lnTo>
                <a:cubicBezTo>
                  <a:pt x="1316512" y="2445877"/>
                  <a:pt x="1310574" y="2446339"/>
                  <a:pt x="1308861" y="2446408"/>
                </a:cubicBezTo>
                <a:cubicBezTo>
                  <a:pt x="1307862" y="2446204"/>
                  <a:pt x="1306945" y="2445630"/>
                  <a:pt x="1306277" y="2445106"/>
                </a:cubicBezTo>
                <a:lnTo>
                  <a:pt x="1306194" y="2445029"/>
                </a:lnTo>
                <a:lnTo>
                  <a:pt x="1297260" y="2447839"/>
                </a:lnTo>
                <a:lnTo>
                  <a:pt x="1291023" y="2449009"/>
                </a:lnTo>
                <a:lnTo>
                  <a:pt x="1288160" y="2446487"/>
                </a:lnTo>
                <a:lnTo>
                  <a:pt x="1287637" y="2446036"/>
                </a:lnTo>
                <a:lnTo>
                  <a:pt x="1280987" y="2447296"/>
                </a:lnTo>
                <a:lnTo>
                  <a:pt x="1280012" y="2447436"/>
                </a:lnTo>
                <a:lnTo>
                  <a:pt x="1278949" y="2447994"/>
                </a:lnTo>
                <a:lnTo>
                  <a:pt x="1255078" y="2459476"/>
                </a:lnTo>
                <a:lnTo>
                  <a:pt x="1285416" y="2454165"/>
                </a:lnTo>
                <a:cubicBezTo>
                  <a:pt x="1290523" y="2452222"/>
                  <a:pt x="1301619" y="2451497"/>
                  <a:pt x="1315500" y="2449908"/>
                </a:cubicBezTo>
                <a:cubicBezTo>
                  <a:pt x="1317277" y="2449523"/>
                  <a:pt x="1321036" y="2448991"/>
                  <a:pt x="1325299" y="2448402"/>
                </a:cubicBezTo>
                <a:lnTo>
                  <a:pt x="1328713" y="2447908"/>
                </a:lnTo>
                <a:close/>
                <a:moveTo>
                  <a:pt x="4233345" y="2443601"/>
                </a:moveTo>
                <a:lnTo>
                  <a:pt x="4232450" y="2443948"/>
                </a:lnTo>
                <a:lnTo>
                  <a:pt x="4228475" y="2445689"/>
                </a:lnTo>
                <a:lnTo>
                  <a:pt x="4228585" y="2445768"/>
                </a:lnTo>
                <a:close/>
                <a:moveTo>
                  <a:pt x="1141829" y="2441159"/>
                </a:moveTo>
                <a:lnTo>
                  <a:pt x="1137806" y="2441332"/>
                </a:lnTo>
                <a:lnTo>
                  <a:pt x="1136877" y="2441873"/>
                </a:lnTo>
                <a:close/>
                <a:moveTo>
                  <a:pt x="3032328" y="2438007"/>
                </a:moveTo>
                <a:cubicBezTo>
                  <a:pt x="3014557" y="2438175"/>
                  <a:pt x="2989204" y="2439282"/>
                  <a:pt x="2984493" y="2440325"/>
                </a:cubicBezTo>
                <a:cubicBezTo>
                  <a:pt x="2981667" y="2440951"/>
                  <a:pt x="2986271" y="2441554"/>
                  <a:pt x="3004405" y="2441916"/>
                </a:cubicBezTo>
                <a:cubicBezTo>
                  <a:pt x="3067073" y="2441809"/>
                  <a:pt x="3131218" y="2442422"/>
                  <a:pt x="3195060" y="2443310"/>
                </a:cubicBezTo>
                <a:lnTo>
                  <a:pt x="3254375" y="2444266"/>
                </a:lnTo>
                <a:lnTo>
                  <a:pt x="3257261" y="2441984"/>
                </a:lnTo>
                <a:lnTo>
                  <a:pt x="3214073" y="2440533"/>
                </a:lnTo>
                <a:cubicBezTo>
                  <a:pt x="3153316" y="2438709"/>
                  <a:pt x="3090570" y="2437436"/>
                  <a:pt x="3032328" y="2438007"/>
                </a:cubicBezTo>
                <a:close/>
                <a:moveTo>
                  <a:pt x="4152890" y="2437236"/>
                </a:moveTo>
                <a:lnTo>
                  <a:pt x="4148585" y="2438456"/>
                </a:lnTo>
                <a:lnTo>
                  <a:pt x="4143395" y="2441116"/>
                </a:lnTo>
                <a:close/>
                <a:moveTo>
                  <a:pt x="4153605" y="2435790"/>
                </a:moveTo>
                <a:lnTo>
                  <a:pt x="4153418" y="2435891"/>
                </a:lnTo>
                <a:lnTo>
                  <a:pt x="4153796" y="2435795"/>
                </a:lnTo>
                <a:close/>
                <a:moveTo>
                  <a:pt x="1131154" y="2431783"/>
                </a:moveTo>
                <a:cubicBezTo>
                  <a:pt x="1129523" y="2433661"/>
                  <a:pt x="1128770" y="2434529"/>
                  <a:pt x="1127603" y="2434130"/>
                </a:cubicBezTo>
                <a:lnTo>
                  <a:pt x="1128227" y="2432501"/>
                </a:lnTo>
                <a:lnTo>
                  <a:pt x="1128777" y="2432222"/>
                </a:lnTo>
                <a:lnTo>
                  <a:pt x="1128541" y="2432154"/>
                </a:lnTo>
                <a:close/>
                <a:moveTo>
                  <a:pt x="4195315" y="2430182"/>
                </a:moveTo>
                <a:cubicBezTo>
                  <a:pt x="4195315" y="2430182"/>
                  <a:pt x="4192399" y="2432038"/>
                  <a:pt x="4190775" y="2431941"/>
                </a:cubicBezTo>
                <a:cubicBezTo>
                  <a:pt x="4190133" y="2431901"/>
                  <a:pt x="4190078" y="2431712"/>
                  <a:pt x="4190362" y="2431466"/>
                </a:cubicBezTo>
                <a:cubicBezTo>
                  <a:pt x="4190787" y="2431095"/>
                  <a:pt x="4191974" y="2430594"/>
                  <a:pt x="4193079" y="2430276"/>
                </a:cubicBezTo>
                <a:cubicBezTo>
                  <a:pt x="4194186" y="2429958"/>
                  <a:pt x="4195211" y="2429822"/>
                  <a:pt x="4195315" y="2430182"/>
                </a:cubicBezTo>
                <a:close/>
                <a:moveTo>
                  <a:pt x="1132661" y="2430049"/>
                </a:moveTo>
                <a:cubicBezTo>
                  <a:pt x="1133074" y="2431315"/>
                  <a:pt x="1131154" y="2431783"/>
                  <a:pt x="1131154" y="2431783"/>
                </a:cubicBezTo>
                <a:cubicBezTo>
                  <a:pt x="1130948" y="2431148"/>
                  <a:pt x="1131325" y="2430716"/>
                  <a:pt x="1131753" y="2430440"/>
                </a:cubicBezTo>
                <a:cubicBezTo>
                  <a:pt x="1132181" y="2430165"/>
                  <a:pt x="1132661" y="2430049"/>
                  <a:pt x="1132661" y="2430049"/>
                </a:cubicBezTo>
                <a:close/>
                <a:moveTo>
                  <a:pt x="4120484" y="2429687"/>
                </a:moveTo>
                <a:lnTo>
                  <a:pt x="4118232" y="2430297"/>
                </a:lnTo>
                <a:lnTo>
                  <a:pt x="4117860" y="2430657"/>
                </a:lnTo>
                <a:lnTo>
                  <a:pt x="4118093" y="2430863"/>
                </a:lnTo>
                <a:cubicBezTo>
                  <a:pt x="4118904" y="2430912"/>
                  <a:pt x="4119439" y="2430005"/>
                  <a:pt x="4120250" y="2430054"/>
                </a:cubicBezTo>
                <a:lnTo>
                  <a:pt x="4120705" y="2429745"/>
                </a:lnTo>
                <a:close/>
                <a:moveTo>
                  <a:pt x="4174835" y="2428315"/>
                </a:moveTo>
                <a:lnTo>
                  <a:pt x="4168346" y="2430245"/>
                </a:lnTo>
                <a:lnTo>
                  <a:pt x="4158477" y="2433045"/>
                </a:lnTo>
                <a:lnTo>
                  <a:pt x="4154694" y="2435205"/>
                </a:lnTo>
                <a:lnTo>
                  <a:pt x="4154576" y="2435268"/>
                </a:lnTo>
                <a:lnTo>
                  <a:pt x="4155557" y="2435349"/>
                </a:lnTo>
                <a:lnTo>
                  <a:pt x="4156482" y="2435115"/>
                </a:lnTo>
                <a:lnTo>
                  <a:pt x="4159911" y="2434368"/>
                </a:lnTo>
                <a:lnTo>
                  <a:pt x="4164550" y="2432472"/>
                </a:lnTo>
                <a:close/>
                <a:moveTo>
                  <a:pt x="2207976" y="2427653"/>
                </a:moveTo>
                <a:cubicBezTo>
                  <a:pt x="2207649" y="2427467"/>
                  <a:pt x="2204930" y="2427732"/>
                  <a:pt x="2201608" y="2428196"/>
                </a:cubicBezTo>
                <a:cubicBezTo>
                  <a:pt x="2194966" y="2429126"/>
                  <a:pt x="2185908" y="2430858"/>
                  <a:pt x="2188738" y="2431390"/>
                </a:cubicBezTo>
                <a:cubicBezTo>
                  <a:pt x="2188738" y="2431390"/>
                  <a:pt x="2197296" y="2430192"/>
                  <a:pt x="2199998" y="2429814"/>
                </a:cubicBezTo>
                <a:cubicBezTo>
                  <a:pt x="2206240" y="2428476"/>
                  <a:pt x="2208303" y="2427840"/>
                  <a:pt x="2207976" y="2427653"/>
                </a:cubicBezTo>
                <a:close/>
                <a:moveTo>
                  <a:pt x="2237675" y="2425351"/>
                </a:moveTo>
                <a:cubicBezTo>
                  <a:pt x="2237686" y="2425118"/>
                  <a:pt x="2235137" y="2425360"/>
                  <a:pt x="2231815" y="2425824"/>
                </a:cubicBezTo>
                <a:cubicBezTo>
                  <a:pt x="2225171" y="2426755"/>
                  <a:pt x="2215439" y="2428580"/>
                  <a:pt x="2216918" y="2429302"/>
                </a:cubicBezTo>
                <a:lnTo>
                  <a:pt x="2228177" y="2427726"/>
                </a:lnTo>
                <a:cubicBezTo>
                  <a:pt x="2235094" y="2426293"/>
                  <a:pt x="2237665" y="2425586"/>
                  <a:pt x="2237675" y="2425351"/>
                </a:cubicBezTo>
                <a:close/>
                <a:moveTo>
                  <a:pt x="4186692" y="2424788"/>
                </a:moveTo>
                <a:lnTo>
                  <a:pt x="4185793" y="2426128"/>
                </a:lnTo>
                <a:cubicBezTo>
                  <a:pt x="4185586" y="2426437"/>
                  <a:pt x="4185724" y="2426231"/>
                  <a:pt x="4186000" y="2425820"/>
                </a:cubicBezTo>
                <a:close/>
                <a:moveTo>
                  <a:pt x="2945005" y="2423757"/>
                </a:moveTo>
                <a:lnTo>
                  <a:pt x="2941061" y="2424645"/>
                </a:lnTo>
                <a:cubicBezTo>
                  <a:pt x="2940039" y="2424875"/>
                  <a:pt x="2940721" y="2424723"/>
                  <a:pt x="2942084" y="2424415"/>
                </a:cubicBezTo>
                <a:close/>
                <a:moveTo>
                  <a:pt x="1119335" y="2423329"/>
                </a:moveTo>
                <a:lnTo>
                  <a:pt x="1117443" y="2424619"/>
                </a:lnTo>
                <a:cubicBezTo>
                  <a:pt x="1112720" y="2427806"/>
                  <a:pt x="1107407" y="2431236"/>
                  <a:pt x="1103712" y="2432877"/>
                </a:cubicBezTo>
                <a:cubicBezTo>
                  <a:pt x="1099337" y="2434284"/>
                  <a:pt x="1101385" y="2432360"/>
                  <a:pt x="1105400" y="2429516"/>
                </a:cubicBezTo>
                <a:lnTo>
                  <a:pt x="1108953" y="2427176"/>
                </a:lnTo>
                <a:lnTo>
                  <a:pt x="1113413" y="2425556"/>
                </a:lnTo>
                <a:close/>
                <a:moveTo>
                  <a:pt x="1193437" y="2422918"/>
                </a:moveTo>
                <a:lnTo>
                  <a:pt x="1185677" y="2427194"/>
                </a:lnTo>
                <a:lnTo>
                  <a:pt x="1189750" y="2425491"/>
                </a:lnTo>
                <a:cubicBezTo>
                  <a:pt x="1185630" y="2428325"/>
                  <a:pt x="1180796" y="2431458"/>
                  <a:pt x="1176893" y="2433644"/>
                </a:cubicBezTo>
                <a:lnTo>
                  <a:pt x="1174484" y="2434467"/>
                </a:lnTo>
                <a:lnTo>
                  <a:pt x="1186050" y="2433440"/>
                </a:lnTo>
                <a:lnTo>
                  <a:pt x="1197710" y="2432004"/>
                </a:lnTo>
                <a:lnTo>
                  <a:pt x="1201603" y="2429799"/>
                </a:lnTo>
                <a:lnTo>
                  <a:pt x="1206406" y="2425025"/>
                </a:lnTo>
                <a:lnTo>
                  <a:pt x="1199253" y="2425522"/>
                </a:lnTo>
                <a:lnTo>
                  <a:pt x="1194164" y="2423243"/>
                </a:lnTo>
                <a:lnTo>
                  <a:pt x="1189750" y="2425491"/>
                </a:lnTo>
                <a:lnTo>
                  <a:pt x="1193723" y="2423046"/>
                </a:lnTo>
                <a:close/>
                <a:moveTo>
                  <a:pt x="3242074" y="2422688"/>
                </a:moveTo>
                <a:lnTo>
                  <a:pt x="3241792" y="2423066"/>
                </a:lnTo>
                <a:cubicBezTo>
                  <a:pt x="3241429" y="2423552"/>
                  <a:pt x="3241140" y="2423939"/>
                  <a:pt x="3241140" y="2423939"/>
                </a:cubicBezTo>
                <a:close/>
                <a:moveTo>
                  <a:pt x="2264208" y="2422683"/>
                </a:moveTo>
                <a:cubicBezTo>
                  <a:pt x="2263471" y="2422322"/>
                  <a:pt x="2262074" y="2422401"/>
                  <a:pt x="2260398" y="2422723"/>
                </a:cubicBezTo>
                <a:cubicBezTo>
                  <a:pt x="2255366" y="2423688"/>
                  <a:pt x="2247800" y="2426836"/>
                  <a:pt x="2247800" y="2426836"/>
                </a:cubicBezTo>
                <a:cubicBezTo>
                  <a:pt x="2254206" y="2429962"/>
                  <a:pt x="2264208" y="2422683"/>
                  <a:pt x="2264208" y="2422683"/>
                </a:cubicBezTo>
                <a:close/>
                <a:moveTo>
                  <a:pt x="2950264" y="2422573"/>
                </a:moveTo>
                <a:cubicBezTo>
                  <a:pt x="2950264" y="2422573"/>
                  <a:pt x="2948901" y="2422880"/>
                  <a:pt x="2947196" y="2423264"/>
                </a:cubicBezTo>
                <a:lnTo>
                  <a:pt x="2945005" y="2423757"/>
                </a:lnTo>
                <a:close/>
                <a:moveTo>
                  <a:pt x="3036272" y="2422571"/>
                </a:moveTo>
                <a:lnTo>
                  <a:pt x="3034541" y="2423009"/>
                </a:lnTo>
                <a:cubicBezTo>
                  <a:pt x="3033772" y="2423204"/>
                  <a:pt x="3034286" y="2423074"/>
                  <a:pt x="3035311" y="2422813"/>
                </a:cubicBezTo>
                <a:close/>
                <a:moveTo>
                  <a:pt x="3242582" y="2422007"/>
                </a:moveTo>
                <a:lnTo>
                  <a:pt x="3242472" y="2422155"/>
                </a:lnTo>
                <a:lnTo>
                  <a:pt x="3242074" y="2422688"/>
                </a:lnTo>
                <a:close/>
                <a:moveTo>
                  <a:pt x="3243098" y="2421317"/>
                </a:moveTo>
                <a:lnTo>
                  <a:pt x="3242582" y="2422007"/>
                </a:lnTo>
                <a:lnTo>
                  <a:pt x="3242879" y="2421608"/>
                </a:lnTo>
                <a:cubicBezTo>
                  <a:pt x="3243170" y="2421219"/>
                  <a:pt x="3243314" y="2421025"/>
                  <a:pt x="3243098" y="2421317"/>
                </a:cubicBezTo>
                <a:close/>
                <a:moveTo>
                  <a:pt x="3041463" y="2421256"/>
                </a:moveTo>
                <a:cubicBezTo>
                  <a:pt x="3041463" y="2421256"/>
                  <a:pt x="3040438" y="2421516"/>
                  <a:pt x="3039155" y="2421841"/>
                </a:cubicBezTo>
                <a:lnTo>
                  <a:pt x="3036272" y="2422571"/>
                </a:lnTo>
                <a:close/>
                <a:moveTo>
                  <a:pt x="3064070" y="2421230"/>
                </a:moveTo>
                <a:cubicBezTo>
                  <a:pt x="3060557" y="2421504"/>
                  <a:pt x="3056717" y="2423608"/>
                  <a:pt x="3058936" y="2424691"/>
                </a:cubicBezTo>
                <a:lnTo>
                  <a:pt x="3067238" y="2421672"/>
                </a:lnTo>
                <a:cubicBezTo>
                  <a:pt x="3066375" y="2421250"/>
                  <a:pt x="3065241" y="2421139"/>
                  <a:pt x="3064070" y="2421230"/>
                </a:cubicBezTo>
                <a:close/>
                <a:moveTo>
                  <a:pt x="3260507" y="2421229"/>
                </a:moveTo>
                <a:cubicBezTo>
                  <a:pt x="3260804" y="2423353"/>
                  <a:pt x="3255655" y="2425931"/>
                  <a:pt x="3255398" y="2424110"/>
                </a:cubicBezTo>
                <a:cubicBezTo>
                  <a:pt x="3252696" y="2424488"/>
                  <a:pt x="3260507" y="2421229"/>
                  <a:pt x="3260507" y="2421229"/>
                </a:cubicBezTo>
                <a:close/>
                <a:moveTo>
                  <a:pt x="3223710" y="2420810"/>
                </a:moveTo>
                <a:cubicBezTo>
                  <a:pt x="3226667" y="2422253"/>
                  <a:pt x="3218365" y="2425272"/>
                  <a:pt x="3215408" y="2423829"/>
                </a:cubicBezTo>
                <a:close/>
                <a:moveTo>
                  <a:pt x="3237478" y="2420740"/>
                </a:moveTo>
                <a:cubicBezTo>
                  <a:pt x="3237605" y="2421651"/>
                  <a:pt x="3235706" y="2422844"/>
                  <a:pt x="3233405" y="2423631"/>
                </a:cubicBezTo>
                <a:lnTo>
                  <a:pt x="3230992" y="2424166"/>
                </a:lnTo>
                <a:lnTo>
                  <a:pt x="3228229" y="2424227"/>
                </a:lnTo>
                <a:lnTo>
                  <a:pt x="3226922" y="2424074"/>
                </a:lnTo>
                <a:cubicBezTo>
                  <a:pt x="3226922" y="2424074"/>
                  <a:pt x="3234775" y="2421117"/>
                  <a:pt x="3237478" y="2420740"/>
                </a:cubicBezTo>
                <a:close/>
                <a:moveTo>
                  <a:pt x="3002209" y="2420733"/>
                </a:moveTo>
                <a:lnTo>
                  <a:pt x="2998813" y="2421657"/>
                </a:lnTo>
                <a:cubicBezTo>
                  <a:pt x="2998813" y="2421657"/>
                  <a:pt x="2999836" y="2421378"/>
                  <a:pt x="3001115" y="2421030"/>
                </a:cubicBezTo>
                <a:close/>
                <a:moveTo>
                  <a:pt x="3212195" y="2420565"/>
                </a:moveTo>
                <a:cubicBezTo>
                  <a:pt x="3215153" y="2422008"/>
                  <a:pt x="3206851" y="2425027"/>
                  <a:pt x="3203894" y="2423584"/>
                </a:cubicBezTo>
                <a:close/>
                <a:moveTo>
                  <a:pt x="3197937" y="2420395"/>
                </a:moveTo>
                <a:cubicBezTo>
                  <a:pt x="3200936" y="2422142"/>
                  <a:pt x="3192634" y="2425161"/>
                  <a:pt x="3192380" y="2423340"/>
                </a:cubicBezTo>
                <a:close/>
                <a:moveTo>
                  <a:pt x="3003602" y="2420352"/>
                </a:moveTo>
                <a:lnTo>
                  <a:pt x="3003512" y="2420377"/>
                </a:lnTo>
                <a:lnTo>
                  <a:pt x="3002209" y="2420733"/>
                </a:lnTo>
                <a:close/>
                <a:moveTo>
                  <a:pt x="1198155" y="2420317"/>
                </a:moveTo>
                <a:lnTo>
                  <a:pt x="1198035" y="2420384"/>
                </a:lnTo>
                <a:lnTo>
                  <a:pt x="1198050" y="2420384"/>
                </a:lnTo>
                <a:close/>
                <a:moveTo>
                  <a:pt x="3169699" y="2420306"/>
                </a:moveTo>
                <a:lnTo>
                  <a:pt x="3166800" y="2421041"/>
                </a:lnTo>
                <a:cubicBezTo>
                  <a:pt x="3166800" y="2421041"/>
                  <a:pt x="3167825" y="2420781"/>
                  <a:pt x="3169108" y="2420455"/>
                </a:cubicBezTo>
                <a:close/>
                <a:moveTo>
                  <a:pt x="3160609" y="2420282"/>
                </a:moveTo>
                <a:cubicBezTo>
                  <a:pt x="3163730" y="2419614"/>
                  <a:pt x="3166545" y="2419219"/>
                  <a:pt x="3166800" y="2421041"/>
                </a:cubicBezTo>
                <a:cubicBezTo>
                  <a:pt x="3160946" y="2421860"/>
                  <a:pt x="3149940" y="2425258"/>
                  <a:pt x="3152583" y="2421174"/>
                </a:cubicBezTo>
                <a:cubicBezTo>
                  <a:pt x="3154062" y="2421896"/>
                  <a:pt x="3157489" y="2420952"/>
                  <a:pt x="3160609" y="2420282"/>
                </a:cubicBezTo>
                <a:close/>
                <a:moveTo>
                  <a:pt x="3092183" y="2420268"/>
                </a:moveTo>
                <a:cubicBezTo>
                  <a:pt x="3095305" y="2419599"/>
                  <a:pt x="3098120" y="2419205"/>
                  <a:pt x="3098375" y="2421026"/>
                </a:cubicBezTo>
                <a:cubicBezTo>
                  <a:pt x="3092520" y="2421845"/>
                  <a:pt x="3089817" y="2422224"/>
                  <a:pt x="3084412" y="2422981"/>
                </a:cubicBezTo>
                <a:lnTo>
                  <a:pt x="3084157" y="2421159"/>
                </a:lnTo>
                <a:cubicBezTo>
                  <a:pt x="3085636" y="2421880"/>
                  <a:pt x="3089063" y="2420937"/>
                  <a:pt x="3092183" y="2420268"/>
                </a:cubicBezTo>
                <a:close/>
                <a:moveTo>
                  <a:pt x="3005718" y="2419777"/>
                </a:moveTo>
                <a:lnTo>
                  <a:pt x="3003602" y="2420352"/>
                </a:lnTo>
                <a:lnTo>
                  <a:pt x="3004951" y="2419985"/>
                </a:lnTo>
                <a:cubicBezTo>
                  <a:pt x="3005974" y="2419707"/>
                  <a:pt x="3006486" y="2419568"/>
                  <a:pt x="3005718" y="2419777"/>
                </a:cubicBezTo>
                <a:close/>
                <a:moveTo>
                  <a:pt x="3172470" y="2419605"/>
                </a:moveTo>
                <a:lnTo>
                  <a:pt x="3171511" y="2419848"/>
                </a:lnTo>
                <a:lnTo>
                  <a:pt x="3169699" y="2420306"/>
                </a:lnTo>
                <a:close/>
                <a:moveTo>
                  <a:pt x="3022849" y="2419394"/>
                </a:moveTo>
                <a:cubicBezTo>
                  <a:pt x="3023659" y="2419339"/>
                  <a:pt x="3024227" y="2419492"/>
                  <a:pt x="3024290" y="2419947"/>
                </a:cubicBezTo>
                <a:cubicBezTo>
                  <a:pt x="3026993" y="2419569"/>
                  <a:pt x="3018689" y="2422589"/>
                  <a:pt x="3015987" y="2422966"/>
                </a:cubicBezTo>
                <a:cubicBezTo>
                  <a:pt x="3015797" y="2421600"/>
                  <a:pt x="3020419" y="2419561"/>
                  <a:pt x="3022849" y="2419394"/>
                </a:cubicBezTo>
                <a:close/>
                <a:moveTo>
                  <a:pt x="3173723" y="2419288"/>
                </a:moveTo>
                <a:lnTo>
                  <a:pt x="3172470" y="2419605"/>
                </a:lnTo>
                <a:lnTo>
                  <a:pt x="3172953" y="2419483"/>
                </a:lnTo>
                <a:cubicBezTo>
                  <a:pt x="3173980" y="2419223"/>
                  <a:pt x="3174491" y="2419093"/>
                  <a:pt x="3173723" y="2419288"/>
                </a:cubicBezTo>
                <a:close/>
                <a:moveTo>
                  <a:pt x="1113408" y="2418663"/>
                </a:moveTo>
                <a:lnTo>
                  <a:pt x="1093773" y="2430377"/>
                </a:lnTo>
                <a:lnTo>
                  <a:pt x="1088505" y="2431844"/>
                </a:lnTo>
                <a:cubicBezTo>
                  <a:pt x="1086846" y="2432205"/>
                  <a:pt x="1085804" y="2432278"/>
                  <a:pt x="1085833" y="2431882"/>
                </a:cubicBezTo>
                <a:cubicBezTo>
                  <a:pt x="1085851" y="2431653"/>
                  <a:pt x="1086209" y="2431306"/>
                  <a:pt x="1086831" y="2430872"/>
                </a:cubicBezTo>
                <a:cubicBezTo>
                  <a:pt x="1087452" y="2430436"/>
                  <a:pt x="1088339" y="2429914"/>
                  <a:pt x="1089416" y="2429333"/>
                </a:cubicBezTo>
                <a:cubicBezTo>
                  <a:pt x="1092644" y="2427590"/>
                  <a:pt x="1097576" y="2425319"/>
                  <a:pt x="1102179" y="2423308"/>
                </a:cubicBezTo>
                <a:cubicBezTo>
                  <a:pt x="1106783" y="2421297"/>
                  <a:pt x="1111060" y="2419545"/>
                  <a:pt x="1112973" y="2418840"/>
                </a:cubicBezTo>
                <a:close/>
                <a:moveTo>
                  <a:pt x="1294098" y="2417964"/>
                </a:moveTo>
                <a:lnTo>
                  <a:pt x="1275854" y="2420472"/>
                </a:lnTo>
                <a:lnTo>
                  <a:pt x="1273041" y="2420832"/>
                </a:lnTo>
                <a:lnTo>
                  <a:pt x="1271557" y="2421630"/>
                </a:lnTo>
                <a:lnTo>
                  <a:pt x="1267904" y="2423356"/>
                </a:lnTo>
                <a:lnTo>
                  <a:pt x="1282049" y="2421614"/>
                </a:lnTo>
                <a:lnTo>
                  <a:pt x="1288495" y="2420964"/>
                </a:lnTo>
                <a:close/>
                <a:moveTo>
                  <a:pt x="4166029" y="2416652"/>
                </a:moveTo>
                <a:lnTo>
                  <a:pt x="4164116" y="2416771"/>
                </a:lnTo>
                <a:lnTo>
                  <a:pt x="4161109" y="2417955"/>
                </a:lnTo>
                <a:cubicBezTo>
                  <a:pt x="4160755" y="2418198"/>
                  <a:pt x="4160748" y="2418374"/>
                  <a:pt x="4161356" y="2418411"/>
                </a:cubicBezTo>
                <a:lnTo>
                  <a:pt x="4163532" y="2418151"/>
                </a:lnTo>
                <a:lnTo>
                  <a:pt x="4164146" y="2417973"/>
                </a:lnTo>
                <a:lnTo>
                  <a:pt x="4165774" y="2417269"/>
                </a:lnTo>
                <a:close/>
                <a:moveTo>
                  <a:pt x="4157460" y="2415951"/>
                </a:moveTo>
                <a:lnTo>
                  <a:pt x="4155580" y="2416770"/>
                </a:lnTo>
                <a:lnTo>
                  <a:pt x="4158467" y="2416122"/>
                </a:lnTo>
                <a:lnTo>
                  <a:pt x="4158138" y="2416073"/>
                </a:lnTo>
                <a:close/>
                <a:moveTo>
                  <a:pt x="4184805" y="2415258"/>
                </a:moveTo>
                <a:lnTo>
                  <a:pt x="4181484" y="2416815"/>
                </a:lnTo>
                <a:cubicBezTo>
                  <a:pt x="4181761" y="2417772"/>
                  <a:pt x="4183099" y="2417344"/>
                  <a:pt x="4184368" y="2416677"/>
                </a:cubicBezTo>
                <a:lnTo>
                  <a:pt x="4186477" y="2415333"/>
                </a:lnTo>
                <a:close/>
                <a:moveTo>
                  <a:pt x="4219601" y="2415044"/>
                </a:moveTo>
                <a:lnTo>
                  <a:pt x="4219447" y="2415074"/>
                </a:lnTo>
                <a:cubicBezTo>
                  <a:pt x="4219079" y="2415139"/>
                  <a:pt x="4218869" y="2415172"/>
                  <a:pt x="4218869" y="2415172"/>
                </a:cubicBezTo>
                <a:lnTo>
                  <a:pt x="4209314" y="2418031"/>
                </a:lnTo>
                <a:lnTo>
                  <a:pt x="4214124" y="2417666"/>
                </a:lnTo>
                <a:lnTo>
                  <a:pt x="4217056" y="2416149"/>
                </a:lnTo>
                <a:close/>
                <a:moveTo>
                  <a:pt x="964396" y="2412644"/>
                </a:moveTo>
                <a:lnTo>
                  <a:pt x="961801" y="2414413"/>
                </a:lnTo>
                <a:lnTo>
                  <a:pt x="956316" y="2418576"/>
                </a:lnTo>
                <a:lnTo>
                  <a:pt x="942372" y="2423664"/>
                </a:lnTo>
                <a:lnTo>
                  <a:pt x="927657" y="2428574"/>
                </a:lnTo>
                <a:lnTo>
                  <a:pt x="931243" y="2426068"/>
                </a:lnTo>
                <a:lnTo>
                  <a:pt x="934407" y="2424081"/>
                </a:lnTo>
                <a:close/>
                <a:moveTo>
                  <a:pt x="3086499" y="2411239"/>
                </a:moveTo>
                <a:cubicBezTo>
                  <a:pt x="3012888" y="2411486"/>
                  <a:pt x="2937658" y="2412888"/>
                  <a:pt x="2861155" y="2415862"/>
                </a:cubicBezTo>
                <a:cubicBezTo>
                  <a:pt x="2711303" y="2421367"/>
                  <a:pt x="2557531" y="2421849"/>
                  <a:pt x="2400185" y="2436140"/>
                </a:cubicBezTo>
                <a:cubicBezTo>
                  <a:pt x="2342249" y="2440536"/>
                  <a:pt x="2286619" y="2444997"/>
                  <a:pt x="2231785" y="2449811"/>
                </a:cubicBezTo>
                <a:lnTo>
                  <a:pt x="2187077" y="2454124"/>
                </a:lnTo>
                <a:lnTo>
                  <a:pt x="2187355" y="2454962"/>
                </a:lnTo>
                <a:lnTo>
                  <a:pt x="2188183" y="2455522"/>
                </a:lnTo>
                <a:lnTo>
                  <a:pt x="2238294" y="2451245"/>
                </a:lnTo>
                <a:cubicBezTo>
                  <a:pt x="2339225" y="2444151"/>
                  <a:pt x="2433001" y="2441758"/>
                  <a:pt x="2570916" y="2435449"/>
                </a:cubicBezTo>
                <a:cubicBezTo>
                  <a:pt x="2658453" y="2430931"/>
                  <a:pt x="2748949" y="2427855"/>
                  <a:pt x="2839638" y="2422897"/>
                </a:cubicBezTo>
                <a:cubicBezTo>
                  <a:pt x="2868071" y="2422629"/>
                  <a:pt x="2970336" y="2421621"/>
                  <a:pt x="2911021" y="2424353"/>
                </a:cubicBezTo>
                <a:cubicBezTo>
                  <a:pt x="2786195" y="2428212"/>
                  <a:pt x="2680778" y="2429663"/>
                  <a:pt x="2565061" y="2436268"/>
                </a:cubicBezTo>
                <a:cubicBezTo>
                  <a:pt x="2454975" y="2442085"/>
                  <a:pt x="2369602" y="2447306"/>
                  <a:pt x="2287185" y="2453544"/>
                </a:cubicBezTo>
                <a:lnTo>
                  <a:pt x="2191376" y="2461510"/>
                </a:lnTo>
                <a:lnTo>
                  <a:pt x="2191462" y="2462935"/>
                </a:lnTo>
                <a:lnTo>
                  <a:pt x="2236805" y="2459160"/>
                </a:lnTo>
                <a:cubicBezTo>
                  <a:pt x="2369592" y="2449899"/>
                  <a:pt x="2500778" y="2445343"/>
                  <a:pt x="2636443" y="2437726"/>
                </a:cubicBezTo>
                <a:cubicBezTo>
                  <a:pt x="2760972" y="2431743"/>
                  <a:pt x="2879944" y="2428703"/>
                  <a:pt x="2993466" y="2426119"/>
                </a:cubicBezTo>
                <a:cubicBezTo>
                  <a:pt x="3010836" y="2425544"/>
                  <a:pt x="3058936" y="2424691"/>
                  <a:pt x="3041463" y="2421256"/>
                </a:cubicBezTo>
                <a:cubicBezTo>
                  <a:pt x="3058384" y="2420744"/>
                  <a:pt x="3072346" y="2418790"/>
                  <a:pt x="3084157" y="2421159"/>
                </a:cubicBezTo>
                <a:cubicBezTo>
                  <a:pt x="3067238" y="2421672"/>
                  <a:pt x="3068003" y="2427134"/>
                  <a:pt x="3084412" y="2422981"/>
                </a:cubicBezTo>
                <a:cubicBezTo>
                  <a:pt x="3084964" y="2426926"/>
                  <a:pt x="3095672" y="2421404"/>
                  <a:pt x="3098628" y="2422847"/>
                </a:cubicBezTo>
                <a:lnTo>
                  <a:pt x="3098375" y="2421026"/>
                </a:lnTo>
                <a:cubicBezTo>
                  <a:pt x="3115039" y="2418693"/>
                  <a:pt x="3129256" y="2418559"/>
                  <a:pt x="3138365" y="2421307"/>
                </a:cubicBezTo>
                <a:cubicBezTo>
                  <a:pt x="3135213" y="2421748"/>
                  <a:pt x="3129808" y="2422506"/>
                  <a:pt x="3123953" y="2423325"/>
                </a:cubicBezTo>
                <a:cubicBezTo>
                  <a:pt x="3123401" y="2419379"/>
                  <a:pt x="3115846" y="2424460"/>
                  <a:pt x="3110187" y="2423395"/>
                </a:cubicBezTo>
                <a:cubicBezTo>
                  <a:pt x="3110696" y="2427037"/>
                  <a:pt x="3121251" y="2423704"/>
                  <a:pt x="3123953" y="2423325"/>
                </a:cubicBezTo>
                <a:cubicBezTo>
                  <a:pt x="3142704" y="2424414"/>
                  <a:pt x="3161402" y="2425123"/>
                  <a:pt x="3180710" y="2425282"/>
                </a:cubicBezTo>
                <a:lnTo>
                  <a:pt x="3228229" y="2424227"/>
                </a:lnTo>
                <a:lnTo>
                  <a:pt x="3229856" y="2424417"/>
                </a:lnTo>
                <a:lnTo>
                  <a:pt x="3230992" y="2424166"/>
                </a:lnTo>
                <a:lnTo>
                  <a:pt x="3241140" y="2423939"/>
                </a:lnTo>
                <a:lnTo>
                  <a:pt x="3264428" y="2426712"/>
                </a:lnTo>
                <a:lnTo>
                  <a:pt x="3265505" y="2424098"/>
                </a:lnTo>
                <a:cubicBezTo>
                  <a:pt x="3267518" y="2421539"/>
                  <a:pt x="3266172" y="2418377"/>
                  <a:pt x="3267318" y="2416488"/>
                </a:cubicBezTo>
                <a:lnTo>
                  <a:pt x="3270066" y="2413202"/>
                </a:lnTo>
                <a:close/>
                <a:moveTo>
                  <a:pt x="4193499" y="2410367"/>
                </a:moveTo>
                <a:lnTo>
                  <a:pt x="4183352" y="2411197"/>
                </a:lnTo>
                <a:lnTo>
                  <a:pt x="4190142" y="2411331"/>
                </a:lnTo>
                <a:close/>
                <a:moveTo>
                  <a:pt x="1222332" y="2409684"/>
                </a:moveTo>
                <a:cubicBezTo>
                  <a:pt x="1222634" y="2409175"/>
                  <a:pt x="1220515" y="2409991"/>
                  <a:pt x="1217088" y="2411563"/>
                </a:cubicBezTo>
                <a:lnTo>
                  <a:pt x="1200109" y="2420213"/>
                </a:lnTo>
                <a:lnTo>
                  <a:pt x="1211044" y="2419315"/>
                </a:lnTo>
                <a:lnTo>
                  <a:pt x="1213045" y="2415754"/>
                </a:lnTo>
                <a:cubicBezTo>
                  <a:pt x="1219306" y="2412026"/>
                  <a:pt x="1222029" y="2410192"/>
                  <a:pt x="1222332" y="2409684"/>
                </a:cubicBezTo>
                <a:close/>
                <a:moveTo>
                  <a:pt x="1202921" y="2406437"/>
                </a:moveTo>
                <a:lnTo>
                  <a:pt x="1196843" y="2406930"/>
                </a:lnTo>
                <a:lnTo>
                  <a:pt x="1145109" y="2437076"/>
                </a:lnTo>
                <a:lnTo>
                  <a:pt x="1152971" y="2436378"/>
                </a:lnTo>
                <a:close/>
                <a:moveTo>
                  <a:pt x="1204944" y="2402249"/>
                </a:moveTo>
                <a:lnTo>
                  <a:pt x="1203583" y="2403008"/>
                </a:lnTo>
                <a:lnTo>
                  <a:pt x="1204625" y="2402866"/>
                </a:lnTo>
                <a:close/>
                <a:moveTo>
                  <a:pt x="1117456" y="2399864"/>
                </a:moveTo>
                <a:cubicBezTo>
                  <a:pt x="1117919" y="2399720"/>
                  <a:pt x="1118510" y="2400109"/>
                  <a:pt x="1119145" y="2400529"/>
                </a:cubicBezTo>
                <a:cubicBezTo>
                  <a:pt x="1117733" y="2401532"/>
                  <a:pt x="1116522" y="2402391"/>
                  <a:pt x="1116522" y="2402391"/>
                </a:cubicBezTo>
                <a:cubicBezTo>
                  <a:pt x="1116653" y="2400680"/>
                  <a:pt x="1116991" y="2400006"/>
                  <a:pt x="1117456" y="2399864"/>
                </a:cubicBezTo>
                <a:close/>
                <a:moveTo>
                  <a:pt x="4229384" y="2397335"/>
                </a:moveTo>
                <a:cubicBezTo>
                  <a:pt x="4226692" y="2399050"/>
                  <a:pt x="4223498" y="2399953"/>
                  <a:pt x="4221066" y="2399805"/>
                </a:cubicBezTo>
                <a:cubicBezTo>
                  <a:pt x="4222456" y="2398871"/>
                  <a:pt x="4223558" y="2398430"/>
                  <a:pt x="4224800" y="2398133"/>
                </a:cubicBezTo>
                <a:cubicBezTo>
                  <a:pt x="4226043" y="2397837"/>
                  <a:pt x="4227426" y="2397686"/>
                  <a:pt x="4229384" y="2397335"/>
                </a:cubicBezTo>
                <a:close/>
                <a:moveTo>
                  <a:pt x="1084456" y="2397153"/>
                </a:moveTo>
                <a:lnTo>
                  <a:pt x="1066914" y="2407442"/>
                </a:lnTo>
                <a:lnTo>
                  <a:pt x="1064351" y="2408314"/>
                </a:lnTo>
                <a:cubicBezTo>
                  <a:pt x="1059470" y="2410032"/>
                  <a:pt x="1053912" y="2412065"/>
                  <a:pt x="1046885" y="2414751"/>
                </a:cubicBezTo>
                <a:cubicBezTo>
                  <a:pt x="1044252" y="2415500"/>
                  <a:pt x="1027101" y="2422216"/>
                  <a:pt x="1023407" y="2422809"/>
                </a:cubicBezTo>
                <a:lnTo>
                  <a:pt x="1024780" y="2421385"/>
                </a:lnTo>
                <a:lnTo>
                  <a:pt x="1025587" y="2420760"/>
                </a:lnTo>
                <a:lnTo>
                  <a:pt x="1033687" y="2417239"/>
                </a:lnTo>
                <a:cubicBezTo>
                  <a:pt x="1043720" y="2413405"/>
                  <a:pt x="1057125" y="2409349"/>
                  <a:pt x="1061574" y="2407310"/>
                </a:cubicBezTo>
                <a:close/>
                <a:moveTo>
                  <a:pt x="4230477" y="2396580"/>
                </a:moveTo>
                <a:cubicBezTo>
                  <a:pt x="4230967" y="2396492"/>
                  <a:pt x="4231609" y="2396531"/>
                  <a:pt x="4232488" y="2396584"/>
                </a:cubicBezTo>
                <a:cubicBezTo>
                  <a:pt x="4231419" y="2398398"/>
                  <a:pt x="4230195" y="2397386"/>
                  <a:pt x="4229384" y="2397335"/>
                </a:cubicBezTo>
                <a:cubicBezTo>
                  <a:pt x="4229652" y="2396882"/>
                  <a:pt x="4229988" y="2396667"/>
                  <a:pt x="4230477" y="2396580"/>
                </a:cubicBezTo>
                <a:close/>
                <a:moveTo>
                  <a:pt x="4233580" y="2395829"/>
                </a:moveTo>
                <a:cubicBezTo>
                  <a:pt x="4234070" y="2395741"/>
                  <a:pt x="4234713" y="2395780"/>
                  <a:pt x="4235592" y="2395833"/>
                </a:cubicBezTo>
                <a:cubicBezTo>
                  <a:pt x="4234522" y="2397647"/>
                  <a:pt x="4233299" y="2396633"/>
                  <a:pt x="4232488" y="2396584"/>
                </a:cubicBezTo>
                <a:cubicBezTo>
                  <a:pt x="4232755" y="2396131"/>
                  <a:pt x="4233091" y="2395917"/>
                  <a:pt x="4233580" y="2395829"/>
                </a:cubicBezTo>
                <a:close/>
                <a:moveTo>
                  <a:pt x="4271708" y="2393017"/>
                </a:moveTo>
                <a:lnTo>
                  <a:pt x="4267452" y="2394307"/>
                </a:lnTo>
                <a:lnTo>
                  <a:pt x="4268334" y="2393864"/>
                </a:lnTo>
                <a:close/>
                <a:moveTo>
                  <a:pt x="3037882" y="2387061"/>
                </a:moveTo>
                <a:cubicBezTo>
                  <a:pt x="2990211" y="2387275"/>
                  <a:pt x="2942698" y="2388201"/>
                  <a:pt x="2897450" y="2389739"/>
                </a:cubicBezTo>
                <a:cubicBezTo>
                  <a:pt x="2721864" y="2395132"/>
                  <a:pt x="2563005" y="2401898"/>
                  <a:pt x="2380121" y="2414193"/>
                </a:cubicBezTo>
                <a:cubicBezTo>
                  <a:pt x="2363039" y="2415190"/>
                  <a:pt x="2333235" y="2415708"/>
                  <a:pt x="2317162" y="2417915"/>
                </a:cubicBezTo>
                <a:cubicBezTo>
                  <a:pt x="2311804" y="2418650"/>
                  <a:pt x="2307974" y="2419573"/>
                  <a:pt x="2306649" y="2420764"/>
                </a:cubicBezTo>
                <a:cubicBezTo>
                  <a:pt x="2306649" y="2420764"/>
                  <a:pt x="2360558" y="2418788"/>
                  <a:pt x="2377478" y="2418276"/>
                </a:cubicBezTo>
                <a:cubicBezTo>
                  <a:pt x="2661922" y="2403639"/>
                  <a:pt x="2942231" y="2389582"/>
                  <a:pt x="3204975" y="2392287"/>
                </a:cubicBezTo>
                <a:lnTo>
                  <a:pt x="3277357" y="2393736"/>
                </a:lnTo>
                <a:lnTo>
                  <a:pt x="3277566" y="2391960"/>
                </a:lnTo>
                <a:cubicBezTo>
                  <a:pt x="3278435" y="2391290"/>
                  <a:pt x="3280912" y="2390386"/>
                  <a:pt x="3281187" y="2389168"/>
                </a:cubicBezTo>
                <a:lnTo>
                  <a:pt x="3281272" y="2388941"/>
                </a:lnTo>
                <a:lnTo>
                  <a:pt x="3239289" y="2388937"/>
                </a:lnTo>
                <a:cubicBezTo>
                  <a:pt x="3218047" y="2388956"/>
                  <a:pt x="3197780" y="2388930"/>
                  <a:pt x="3179258" y="2388661"/>
                </a:cubicBezTo>
                <a:cubicBezTo>
                  <a:pt x="3133382" y="2387347"/>
                  <a:pt x="3085554" y="2386848"/>
                  <a:pt x="3037882" y="2387061"/>
                </a:cubicBezTo>
                <a:close/>
                <a:moveTo>
                  <a:pt x="1210296" y="2386691"/>
                </a:moveTo>
                <a:lnTo>
                  <a:pt x="1202989" y="2390719"/>
                </a:lnTo>
                <a:lnTo>
                  <a:pt x="1175489" y="2406098"/>
                </a:lnTo>
                <a:lnTo>
                  <a:pt x="1182519" y="2405612"/>
                </a:lnTo>
                <a:lnTo>
                  <a:pt x="1203230" y="2393210"/>
                </a:lnTo>
                <a:lnTo>
                  <a:pt x="1205725" y="2391843"/>
                </a:lnTo>
                <a:lnTo>
                  <a:pt x="1206142" y="2391222"/>
                </a:lnTo>
                <a:close/>
                <a:moveTo>
                  <a:pt x="4167323" y="2385861"/>
                </a:moveTo>
                <a:lnTo>
                  <a:pt x="4167258" y="2385905"/>
                </a:lnTo>
                <a:lnTo>
                  <a:pt x="4167398" y="2385866"/>
                </a:lnTo>
                <a:close/>
                <a:moveTo>
                  <a:pt x="1239787" y="2385581"/>
                </a:moveTo>
                <a:lnTo>
                  <a:pt x="1236898" y="2385860"/>
                </a:lnTo>
                <a:lnTo>
                  <a:pt x="1230223" y="2390047"/>
                </a:lnTo>
                <a:lnTo>
                  <a:pt x="1221731" y="2392887"/>
                </a:lnTo>
                <a:lnTo>
                  <a:pt x="1217733" y="2395117"/>
                </a:lnTo>
                <a:lnTo>
                  <a:pt x="1223558" y="2394125"/>
                </a:lnTo>
                <a:lnTo>
                  <a:pt x="1230223" y="2390047"/>
                </a:lnTo>
                <a:lnTo>
                  <a:pt x="1237579" y="2386802"/>
                </a:lnTo>
                <a:close/>
                <a:moveTo>
                  <a:pt x="1206623" y="2382387"/>
                </a:moveTo>
                <a:lnTo>
                  <a:pt x="1202845" y="2383337"/>
                </a:lnTo>
                <a:lnTo>
                  <a:pt x="1202597" y="2383349"/>
                </a:lnTo>
                <a:lnTo>
                  <a:pt x="1177953" y="2397794"/>
                </a:lnTo>
                <a:lnTo>
                  <a:pt x="1161771" y="2407177"/>
                </a:lnTo>
                <a:lnTo>
                  <a:pt x="1165769" y="2406769"/>
                </a:lnTo>
                <a:lnTo>
                  <a:pt x="1168082" y="2406609"/>
                </a:lnTo>
                <a:lnTo>
                  <a:pt x="1189233" y="2392614"/>
                </a:lnTo>
                <a:close/>
                <a:moveTo>
                  <a:pt x="1050201" y="2376463"/>
                </a:moveTo>
                <a:lnTo>
                  <a:pt x="1033443" y="2386155"/>
                </a:lnTo>
                <a:lnTo>
                  <a:pt x="1021469" y="2393973"/>
                </a:lnTo>
                <a:lnTo>
                  <a:pt x="985637" y="2407879"/>
                </a:lnTo>
                <a:lnTo>
                  <a:pt x="980106" y="2409898"/>
                </a:lnTo>
                <a:lnTo>
                  <a:pt x="983143" y="2407851"/>
                </a:lnTo>
                <a:cubicBezTo>
                  <a:pt x="987755" y="2404790"/>
                  <a:pt x="990213" y="2403088"/>
                  <a:pt x="991175" y="2402288"/>
                </a:cubicBezTo>
                <a:lnTo>
                  <a:pt x="990794" y="2402223"/>
                </a:lnTo>
                <a:lnTo>
                  <a:pt x="1008112" y="2395317"/>
                </a:lnTo>
                <a:cubicBezTo>
                  <a:pt x="1020052" y="2390139"/>
                  <a:pt x="1031434" y="2384798"/>
                  <a:pt x="1042541" y="2379276"/>
                </a:cubicBezTo>
                <a:close/>
                <a:moveTo>
                  <a:pt x="1259157" y="2374869"/>
                </a:moveTo>
                <a:lnTo>
                  <a:pt x="1256176" y="2375138"/>
                </a:lnTo>
                <a:lnTo>
                  <a:pt x="1248806" y="2378389"/>
                </a:lnTo>
                <a:lnTo>
                  <a:pt x="1241372" y="2383054"/>
                </a:lnTo>
                <a:lnTo>
                  <a:pt x="1244304" y="2382899"/>
                </a:lnTo>
                <a:lnTo>
                  <a:pt x="1245369" y="2382494"/>
                </a:lnTo>
                <a:close/>
                <a:moveTo>
                  <a:pt x="1268513" y="2369695"/>
                </a:moveTo>
                <a:lnTo>
                  <a:pt x="1263811" y="2371769"/>
                </a:lnTo>
                <a:lnTo>
                  <a:pt x="1264963" y="2371659"/>
                </a:lnTo>
                <a:close/>
                <a:moveTo>
                  <a:pt x="976431" y="2363015"/>
                </a:moveTo>
                <a:cubicBezTo>
                  <a:pt x="968781" y="2367605"/>
                  <a:pt x="964362" y="2367855"/>
                  <a:pt x="964982" y="2366732"/>
                </a:cubicBezTo>
                <a:cubicBezTo>
                  <a:pt x="965188" y="2366359"/>
                  <a:pt x="965957" y="2365831"/>
                  <a:pt x="967351" y="2365262"/>
                </a:cubicBezTo>
                <a:cubicBezTo>
                  <a:pt x="969211" y="2364502"/>
                  <a:pt x="972183" y="2363666"/>
                  <a:pt x="976431" y="2363015"/>
                </a:cubicBezTo>
                <a:close/>
                <a:moveTo>
                  <a:pt x="4285410" y="2360614"/>
                </a:moveTo>
                <a:lnTo>
                  <a:pt x="4274541" y="2366439"/>
                </a:lnTo>
                <a:lnTo>
                  <a:pt x="4264061" y="2371714"/>
                </a:lnTo>
                <a:lnTo>
                  <a:pt x="4259044" y="2372569"/>
                </a:lnTo>
                <a:lnTo>
                  <a:pt x="4256755" y="2373087"/>
                </a:lnTo>
                <a:lnTo>
                  <a:pt x="4279496" y="2362022"/>
                </a:lnTo>
                <a:lnTo>
                  <a:pt x="4282218" y="2361294"/>
                </a:lnTo>
                <a:close/>
                <a:moveTo>
                  <a:pt x="1286401" y="2360000"/>
                </a:moveTo>
                <a:lnTo>
                  <a:pt x="1282269" y="2361188"/>
                </a:lnTo>
                <a:lnTo>
                  <a:pt x="1279524" y="2363111"/>
                </a:lnTo>
                <a:lnTo>
                  <a:pt x="1281332" y="2362607"/>
                </a:lnTo>
                <a:lnTo>
                  <a:pt x="1282726" y="2361836"/>
                </a:lnTo>
                <a:close/>
                <a:moveTo>
                  <a:pt x="1091845" y="2353123"/>
                </a:moveTo>
                <a:lnTo>
                  <a:pt x="1068106" y="2366410"/>
                </a:lnTo>
                <a:lnTo>
                  <a:pt x="1066881" y="2366670"/>
                </a:lnTo>
                <a:cubicBezTo>
                  <a:pt x="1065070" y="2366956"/>
                  <a:pt x="1064092" y="2366966"/>
                  <a:pt x="1064697" y="2366537"/>
                </a:cubicBezTo>
                <a:cubicBezTo>
                  <a:pt x="1071658" y="2361597"/>
                  <a:pt x="1080249" y="2357800"/>
                  <a:pt x="1089111" y="2354216"/>
                </a:cubicBezTo>
                <a:close/>
                <a:moveTo>
                  <a:pt x="1310843" y="2346396"/>
                </a:moveTo>
                <a:lnTo>
                  <a:pt x="1310235" y="2346776"/>
                </a:lnTo>
                <a:lnTo>
                  <a:pt x="1311345" y="2346484"/>
                </a:lnTo>
                <a:close/>
                <a:moveTo>
                  <a:pt x="2151453" y="2338350"/>
                </a:moveTo>
                <a:lnTo>
                  <a:pt x="2146843" y="2338722"/>
                </a:lnTo>
                <a:lnTo>
                  <a:pt x="2147151" y="2339975"/>
                </a:lnTo>
                <a:close/>
                <a:moveTo>
                  <a:pt x="1106181" y="2335601"/>
                </a:moveTo>
                <a:lnTo>
                  <a:pt x="1107502" y="2336004"/>
                </a:lnTo>
                <a:lnTo>
                  <a:pt x="1108149" y="2336201"/>
                </a:lnTo>
                <a:cubicBezTo>
                  <a:pt x="1108312" y="2336249"/>
                  <a:pt x="1108271" y="2336238"/>
                  <a:pt x="1108118" y="2336191"/>
                </a:cubicBezTo>
                <a:lnTo>
                  <a:pt x="1107502" y="2336004"/>
                </a:lnTo>
                <a:lnTo>
                  <a:pt x="1107410" y="2335975"/>
                </a:lnTo>
                <a:cubicBezTo>
                  <a:pt x="1106837" y="2335802"/>
                  <a:pt x="1106181" y="2335601"/>
                  <a:pt x="1106181" y="2335601"/>
                </a:cubicBezTo>
                <a:close/>
                <a:moveTo>
                  <a:pt x="1139810" y="2331744"/>
                </a:moveTo>
                <a:cubicBezTo>
                  <a:pt x="1139304" y="2331838"/>
                  <a:pt x="1138603" y="2332153"/>
                  <a:pt x="1137917" y="2332545"/>
                </a:cubicBezTo>
                <a:cubicBezTo>
                  <a:pt x="1137232" y="2332937"/>
                  <a:pt x="1136559" y="2333404"/>
                  <a:pt x="1136107" y="2333804"/>
                </a:cubicBezTo>
                <a:cubicBezTo>
                  <a:pt x="1135200" y="2334603"/>
                  <a:pt x="1135169" y="2335128"/>
                  <a:pt x="1137657" y="2334224"/>
                </a:cubicBezTo>
                <a:cubicBezTo>
                  <a:pt x="1138410" y="2333357"/>
                  <a:pt x="1139576" y="2333756"/>
                  <a:pt x="1140331" y="2332888"/>
                </a:cubicBezTo>
                <a:cubicBezTo>
                  <a:pt x="1140824" y="2331885"/>
                  <a:pt x="1140487" y="2331619"/>
                  <a:pt x="1139810" y="2331744"/>
                </a:cubicBezTo>
                <a:close/>
                <a:moveTo>
                  <a:pt x="926796" y="2328779"/>
                </a:moveTo>
                <a:cubicBezTo>
                  <a:pt x="926620" y="2328904"/>
                  <a:pt x="924414" y="2329660"/>
                  <a:pt x="921863" y="2330602"/>
                </a:cubicBezTo>
                <a:lnTo>
                  <a:pt x="924183" y="2329442"/>
                </a:lnTo>
                <a:lnTo>
                  <a:pt x="925329" y="2329120"/>
                </a:lnTo>
                <a:cubicBezTo>
                  <a:pt x="926465" y="2328812"/>
                  <a:pt x="926884" y="2328715"/>
                  <a:pt x="926796" y="2328779"/>
                </a:cubicBezTo>
                <a:close/>
                <a:moveTo>
                  <a:pt x="2375247" y="2321920"/>
                </a:moveTo>
                <a:cubicBezTo>
                  <a:pt x="2372809" y="2321976"/>
                  <a:pt x="2368459" y="2322681"/>
                  <a:pt x="2361605" y="2324569"/>
                </a:cubicBezTo>
                <a:cubicBezTo>
                  <a:pt x="2326855" y="2325642"/>
                  <a:pt x="2289594" y="2327648"/>
                  <a:pt x="2250705" y="2330322"/>
                </a:cubicBezTo>
                <a:lnTo>
                  <a:pt x="2222388" y="2332612"/>
                </a:lnTo>
                <a:lnTo>
                  <a:pt x="2211307" y="2336538"/>
                </a:lnTo>
                <a:lnTo>
                  <a:pt x="2242320" y="2334381"/>
                </a:lnTo>
                <a:cubicBezTo>
                  <a:pt x="2281414" y="2331540"/>
                  <a:pt x="2320816" y="2328421"/>
                  <a:pt x="2361605" y="2324569"/>
                </a:cubicBezTo>
                <a:cubicBezTo>
                  <a:pt x="2372682" y="2327428"/>
                  <a:pt x="2382565" y="2321751"/>
                  <a:pt x="2375247" y="2321920"/>
                </a:cubicBezTo>
                <a:close/>
                <a:moveTo>
                  <a:pt x="1221123" y="2320436"/>
                </a:moveTo>
                <a:lnTo>
                  <a:pt x="1220535" y="2320616"/>
                </a:lnTo>
                <a:lnTo>
                  <a:pt x="1215418" y="2323327"/>
                </a:lnTo>
                <a:lnTo>
                  <a:pt x="1216337" y="2322939"/>
                </a:lnTo>
                <a:close/>
                <a:moveTo>
                  <a:pt x="2454998" y="2319232"/>
                </a:moveTo>
                <a:cubicBezTo>
                  <a:pt x="2454998" y="2319232"/>
                  <a:pt x="2455921" y="2319470"/>
                  <a:pt x="2457075" y="2319768"/>
                </a:cubicBezTo>
                <a:lnTo>
                  <a:pt x="2459928" y="2320505"/>
                </a:lnTo>
                <a:lnTo>
                  <a:pt x="2461229" y="2320839"/>
                </a:lnTo>
                <a:cubicBezTo>
                  <a:pt x="2461921" y="2321018"/>
                  <a:pt x="2461459" y="2320899"/>
                  <a:pt x="2460536" y="2320660"/>
                </a:cubicBezTo>
                <a:lnTo>
                  <a:pt x="2459928" y="2320505"/>
                </a:lnTo>
                <a:lnTo>
                  <a:pt x="2459238" y="2320325"/>
                </a:lnTo>
                <a:cubicBezTo>
                  <a:pt x="2458227" y="2320066"/>
                  <a:pt x="2456843" y="2319708"/>
                  <a:pt x="2454998" y="2319232"/>
                </a:cubicBezTo>
                <a:close/>
                <a:moveTo>
                  <a:pt x="4141186" y="2316011"/>
                </a:moveTo>
                <a:lnTo>
                  <a:pt x="4140741" y="2316228"/>
                </a:lnTo>
                <a:lnTo>
                  <a:pt x="4141693" y="2316068"/>
                </a:lnTo>
                <a:close/>
                <a:moveTo>
                  <a:pt x="2498352" y="2315967"/>
                </a:moveTo>
                <a:cubicBezTo>
                  <a:pt x="2498358" y="2315695"/>
                  <a:pt x="2495805" y="2315918"/>
                  <a:pt x="2492484" y="2316382"/>
                </a:cubicBezTo>
                <a:cubicBezTo>
                  <a:pt x="2485841" y="2317313"/>
                  <a:pt x="2476119" y="2319214"/>
                  <a:pt x="2477619" y="2320088"/>
                </a:cubicBezTo>
                <a:lnTo>
                  <a:pt x="2488879" y="2318511"/>
                </a:lnTo>
                <a:cubicBezTo>
                  <a:pt x="2495785" y="2317003"/>
                  <a:pt x="2498347" y="2316239"/>
                  <a:pt x="2498352" y="2315967"/>
                </a:cubicBezTo>
                <a:close/>
                <a:moveTo>
                  <a:pt x="4110717" y="2312422"/>
                </a:moveTo>
                <a:lnTo>
                  <a:pt x="4108912" y="2313035"/>
                </a:lnTo>
                <a:cubicBezTo>
                  <a:pt x="4107097" y="2313708"/>
                  <a:pt x="4105929" y="2314203"/>
                  <a:pt x="4106172" y="2314287"/>
                </a:cubicBezTo>
                <a:lnTo>
                  <a:pt x="4108284" y="2313836"/>
                </a:lnTo>
                <a:lnTo>
                  <a:pt x="4110003" y="2313199"/>
                </a:lnTo>
                <a:lnTo>
                  <a:pt x="4111649" y="2312541"/>
                </a:lnTo>
                <a:close/>
                <a:moveTo>
                  <a:pt x="4199871" y="2312129"/>
                </a:moveTo>
                <a:lnTo>
                  <a:pt x="4196995" y="2313611"/>
                </a:lnTo>
                <a:lnTo>
                  <a:pt x="4184223" y="2321052"/>
                </a:lnTo>
                <a:lnTo>
                  <a:pt x="4178478" y="2324164"/>
                </a:lnTo>
                <a:lnTo>
                  <a:pt x="4181848" y="2322968"/>
                </a:lnTo>
                <a:cubicBezTo>
                  <a:pt x="4181588" y="2323520"/>
                  <a:pt x="4168510" y="2329750"/>
                  <a:pt x="4166618" y="2330866"/>
                </a:cubicBezTo>
                <a:cubicBezTo>
                  <a:pt x="4165000" y="2332167"/>
                  <a:pt x="4160265" y="2337177"/>
                  <a:pt x="4160992" y="2337997"/>
                </a:cubicBezTo>
                <a:cubicBezTo>
                  <a:pt x="4161533" y="2337885"/>
                  <a:pt x="4169629" y="2333961"/>
                  <a:pt x="4178061" y="2329847"/>
                </a:cubicBezTo>
                <a:lnTo>
                  <a:pt x="4189732" y="2324146"/>
                </a:lnTo>
                <a:lnTo>
                  <a:pt x="4185794" y="2322959"/>
                </a:lnTo>
                <a:lnTo>
                  <a:pt x="4183440" y="2322396"/>
                </a:lnTo>
                <a:lnTo>
                  <a:pt x="4193713" y="2322220"/>
                </a:lnTo>
                <a:lnTo>
                  <a:pt x="4197158" y="2320554"/>
                </a:lnTo>
                <a:lnTo>
                  <a:pt x="4214635" y="2313505"/>
                </a:lnTo>
                <a:lnTo>
                  <a:pt x="4210734" y="2313180"/>
                </a:lnTo>
                <a:close/>
                <a:moveTo>
                  <a:pt x="4176288" y="2310984"/>
                </a:moveTo>
                <a:lnTo>
                  <a:pt x="4176028" y="2310996"/>
                </a:lnTo>
                <a:lnTo>
                  <a:pt x="4174138" y="2311846"/>
                </a:lnTo>
                <a:lnTo>
                  <a:pt x="4175147" y="2311482"/>
                </a:lnTo>
                <a:close/>
                <a:moveTo>
                  <a:pt x="4095468" y="2310482"/>
                </a:moveTo>
                <a:lnTo>
                  <a:pt x="4095558" y="2312223"/>
                </a:lnTo>
                <a:lnTo>
                  <a:pt x="4099657" y="2311014"/>
                </a:lnTo>
                <a:close/>
                <a:moveTo>
                  <a:pt x="4272330" y="2309887"/>
                </a:moveTo>
                <a:cubicBezTo>
                  <a:pt x="4272457" y="2310089"/>
                  <a:pt x="4272411" y="2310173"/>
                  <a:pt x="4272223" y="2310169"/>
                </a:cubicBezTo>
                <a:lnTo>
                  <a:pt x="4272051" y="2310126"/>
                </a:lnTo>
                <a:close/>
                <a:moveTo>
                  <a:pt x="1171531" y="2307854"/>
                </a:moveTo>
                <a:cubicBezTo>
                  <a:pt x="1170898" y="2307639"/>
                  <a:pt x="1170078" y="2307639"/>
                  <a:pt x="1169701" y="2308072"/>
                </a:cubicBezTo>
                <a:cubicBezTo>
                  <a:pt x="1167781" y="2308539"/>
                  <a:pt x="1172230" y="2308939"/>
                  <a:pt x="1172230" y="2308939"/>
                </a:cubicBezTo>
                <a:cubicBezTo>
                  <a:pt x="1172606" y="2308505"/>
                  <a:pt x="1172162" y="2308072"/>
                  <a:pt x="1171531" y="2307854"/>
                </a:cubicBezTo>
                <a:close/>
                <a:moveTo>
                  <a:pt x="4248310" y="2301970"/>
                </a:moveTo>
                <a:cubicBezTo>
                  <a:pt x="4246387" y="2302930"/>
                  <a:pt x="4244751" y="2303790"/>
                  <a:pt x="4244593" y="2303823"/>
                </a:cubicBezTo>
                <a:cubicBezTo>
                  <a:pt x="4244514" y="2303839"/>
                  <a:pt x="4244805" y="2303648"/>
                  <a:pt x="4245614" y="2303160"/>
                </a:cubicBezTo>
                <a:lnTo>
                  <a:pt x="4246438" y="2302671"/>
                </a:lnTo>
                <a:close/>
                <a:moveTo>
                  <a:pt x="2890195" y="2298538"/>
                </a:moveTo>
                <a:cubicBezTo>
                  <a:pt x="2828177" y="2301650"/>
                  <a:pt x="2765860" y="2302638"/>
                  <a:pt x="2706350" y="2307255"/>
                </a:cubicBezTo>
                <a:cubicBezTo>
                  <a:pt x="2760516" y="2307098"/>
                  <a:pt x="2862822" y="2306393"/>
                  <a:pt x="2936550" y="2301642"/>
                </a:cubicBezTo>
                <a:cubicBezTo>
                  <a:pt x="2981436" y="2297525"/>
                  <a:pt x="2896347" y="2299843"/>
                  <a:pt x="2890195" y="2298538"/>
                </a:cubicBezTo>
                <a:close/>
                <a:moveTo>
                  <a:pt x="1026854" y="2297279"/>
                </a:moveTo>
                <a:lnTo>
                  <a:pt x="1018386" y="2301057"/>
                </a:lnTo>
                <a:lnTo>
                  <a:pt x="1016158" y="2302225"/>
                </a:lnTo>
                <a:cubicBezTo>
                  <a:pt x="1017354" y="2301790"/>
                  <a:pt x="1019290" y="2300942"/>
                  <a:pt x="1021501" y="2299907"/>
                </a:cubicBezTo>
                <a:close/>
                <a:moveTo>
                  <a:pt x="1036622" y="2294221"/>
                </a:moveTo>
                <a:lnTo>
                  <a:pt x="1036574" y="2294547"/>
                </a:lnTo>
                <a:cubicBezTo>
                  <a:pt x="1036260" y="2294909"/>
                  <a:pt x="1035748" y="2295062"/>
                  <a:pt x="1035166" y="2294863"/>
                </a:cubicBezTo>
                <a:close/>
                <a:moveTo>
                  <a:pt x="4131666" y="2291686"/>
                </a:moveTo>
                <a:lnTo>
                  <a:pt x="4128218" y="2292757"/>
                </a:lnTo>
                <a:lnTo>
                  <a:pt x="4119998" y="2296640"/>
                </a:lnTo>
                <a:lnTo>
                  <a:pt x="4127834" y="2297443"/>
                </a:lnTo>
                <a:lnTo>
                  <a:pt x="4146616" y="2292315"/>
                </a:lnTo>
                <a:close/>
                <a:moveTo>
                  <a:pt x="4126742" y="2291455"/>
                </a:moveTo>
                <a:lnTo>
                  <a:pt x="4124027" y="2292503"/>
                </a:lnTo>
                <a:lnTo>
                  <a:pt x="4127842" y="2291518"/>
                </a:lnTo>
                <a:close/>
                <a:moveTo>
                  <a:pt x="4099490" y="2291348"/>
                </a:moveTo>
                <a:lnTo>
                  <a:pt x="4097210" y="2291563"/>
                </a:lnTo>
                <a:lnTo>
                  <a:pt x="4094945" y="2292552"/>
                </a:lnTo>
                <a:close/>
                <a:moveTo>
                  <a:pt x="1201677" y="2289442"/>
                </a:moveTo>
                <a:lnTo>
                  <a:pt x="1199919" y="2290345"/>
                </a:lnTo>
                <a:cubicBezTo>
                  <a:pt x="1193169" y="2294267"/>
                  <a:pt x="1186952" y="2298232"/>
                  <a:pt x="1181591" y="2301645"/>
                </a:cubicBezTo>
                <a:cubicBezTo>
                  <a:pt x="1185590" y="2300671"/>
                  <a:pt x="1188562" y="2299066"/>
                  <a:pt x="1191926" y="2297007"/>
                </a:cubicBezTo>
                <a:lnTo>
                  <a:pt x="1201562" y="2291427"/>
                </a:lnTo>
                <a:close/>
                <a:moveTo>
                  <a:pt x="860378" y="2288857"/>
                </a:moveTo>
                <a:lnTo>
                  <a:pt x="855325" y="2291803"/>
                </a:lnTo>
                <a:lnTo>
                  <a:pt x="859207" y="2289287"/>
                </a:lnTo>
                <a:close/>
                <a:moveTo>
                  <a:pt x="4239511" y="2288841"/>
                </a:moveTo>
                <a:lnTo>
                  <a:pt x="4236538" y="2290573"/>
                </a:lnTo>
                <a:lnTo>
                  <a:pt x="4238399" y="2289727"/>
                </a:lnTo>
                <a:close/>
                <a:moveTo>
                  <a:pt x="4169660" y="2288247"/>
                </a:moveTo>
                <a:cubicBezTo>
                  <a:pt x="4169660" y="2288247"/>
                  <a:pt x="4168896" y="2289168"/>
                  <a:pt x="4167665" y="2290203"/>
                </a:cubicBezTo>
                <a:lnTo>
                  <a:pt x="4166439" y="2290877"/>
                </a:lnTo>
                <a:lnTo>
                  <a:pt x="4159427" y="2291158"/>
                </a:lnTo>
                <a:cubicBezTo>
                  <a:pt x="4156881" y="2291109"/>
                  <a:pt x="4155408" y="2290851"/>
                  <a:pt x="4156020" y="2290300"/>
                </a:cubicBezTo>
                <a:lnTo>
                  <a:pt x="4158044" y="2292719"/>
                </a:lnTo>
                <a:lnTo>
                  <a:pt x="4152967" y="2292582"/>
                </a:lnTo>
                <a:lnTo>
                  <a:pt x="4148831" y="2292408"/>
                </a:lnTo>
                <a:lnTo>
                  <a:pt x="4131623" y="2297832"/>
                </a:lnTo>
                <a:lnTo>
                  <a:pt x="4131927" y="2297863"/>
                </a:lnTo>
                <a:lnTo>
                  <a:pt x="4140873" y="2298860"/>
                </a:lnTo>
                <a:lnTo>
                  <a:pt x="4169518" y="2290413"/>
                </a:lnTo>
                <a:lnTo>
                  <a:pt x="4177343" y="2288816"/>
                </a:lnTo>
                <a:lnTo>
                  <a:pt x="4177968" y="2288556"/>
                </a:lnTo>
                <a:close/>
                <a:moveTo>
                  <a:pt x="1207737" y="2286330"/>
                </a:moveTo>
                <a:lnTo>
                  <a:pt x="1205778" y="2287336"/>
                </a:lnTo>
                <a:lnTo>
                  <a:pt x="1205957" y="2287375"/>
                </a:lnTo>
                <a:lnTo>
                  <a:pt x="1202279" y="2291011"/>
                </a:lnTo>
                <a:lnTo>
                  <a:pt x="1204616" y="2289659"/>
                </a:lnTo>
                <a:lnTo>
                  <a:pt x="1206668" y="2288814"/>
                </a:lnTo>
                <a:lnTo>
                  <a:pt x="1205957" y="2287375"/>
                </a:lnTo>
                <a:close/>
                <a:moveTo>
                  <a:pt x="1064161" y="2283835"/>
                </a:moveTo>
                <a:lnTo>
                  <a:pt x="1062334" y="2283946"/>
                </a:lnTo>
                <a:lnTo>
                  <a:pt x="1050845" y="2290868"/>
                </a:lnTo>
                <a:lnTo>
                  <a:pt x="1058190" y="2287832"/>
                </a:lnTo>
                <a:cubicBezTo>
                  <a:pt x="1061469" y="2286273"/>
                  <a:pt x="1063747" y="2284875"/>
                  <a:pt x="1064161" y="2283835"/>
                </a:cubicBezTo>
                <a:close/>
                <a:moveTo>
                  <a:pt x="1227301" y="2282532"/>
                </a:moveTo>
                <a:cubicBezTo>
                  <a:pt x="1224868" y="2283354"/>
                  <a:pt x="1221793" y="2284716"/>
                  <a:pt x="1219767" y="2285755"/>
                </a:cubicBezTo>
                <a:cubicBezTo>
                  <a:pt x="1218417" y="2286446"/>
                  <a:pt x="1217534" y="2286993"/>
                  <a:pt x="1217620" y="2287140"/>
                </a:cubicBezTo>
                <a:cubicBezTo>
                  <a:pt x="1217735" y="2287333"/>
                  <a:pt x="1219573" y="2286816"/>
                  <a:pt x="1224325" y="2284975"/>
                </a:cubicBezTo>
                <a:cubicBezTo>
                  <a:pt x="1224325" y="2284975"/>
                  <a:pt x="1225796" y="2284588"/>
                  <a:pt x="1227362" y="2284094"/>
                </a:cubicBezTo>
                <a:lnTo>
                  <a:pt x="1230366" y="2282815"/>
                </a:lnTo>
                <a:lnTo>
                  <a:pt x="1230619" y="2282560"/>
                </a:lnTo>
                <a:close/>
                <a:moveTo>
                  <a:pt x="4167606" y="2280589"/>
                </a:moveTo>
                <a:cubicBezTo>
                  <a:pt x="4165726" y="2282353"/>
                  <a:pt x="4164779" y="2282296"/>
                  <a:pt x="4162344" y="2282149"/>
                </a:cubicBezTo>
                <a:cubicBezTo>
                  <a:pt x="4163018" y="2281719"/>
                  <a:pt x="4163895" y="2281303"/>
                  <a:pt x="4164821" y="2281007"/>
                </a:cubicBezTo>
                <a:cubicBezTo>
                  <a:pt x="4165749" y="2280711"/>
                  <a:pt x="4166727" y="2280536"/>
                  <a:pt x="4167606" y="2280589"/>
                </a:cubicBezTo>
                <a:close/>
                <a:moveTo>
                  <a:pt x="4195795" y="2278387"/>
                </a:moveTo>
                <a:cubicBezTo>
                  <a:pt x="4195795" y="2278387"/>
                  <a:pt x="4192879" y="2280246"/>
                  <a:pt x="4191257" y="2280147"/>
                </a:cubicBezTo>
                <a:cubicBezTo>
                  <a:pt x="4190615" y="2280108"/>
                  <a:pt x="4190559" y="2279919"/>
                  <a:pt x="4190843" y="2279672"/>
                </a:cubicBezTo>
                <a:cubicBezTo>
                  <a:pt x="4191268" y="2279301"/>
                  <a:pt x="4192456" y="2278801"/>
                  <a:pt x="4193561" y="2278483"/>
                </a:cubicBezTo>
                <a:cubicBezTo>
                  <a:pt x="4194667" y="2278164"/>
                  <a:pt x="4195692" y="2278028"/>
                  <a:pt x="4195795" y="2278387"/>
                </a:cubicBezTo>
                <a:close/>
                <a:moveTo>
                  <a:pt x="4119688" y="2278240"/>
                </a:moveTo>
                <a:lnTo>
                  <a:pt x="4104161" y="2282438"/>
                </a:lnTo>
                <a:lnTo>
                  <a:pt x="4113062" y="2284278"/>
                </a:lnTo>
                <a:lnTo>
                  <a:pt x="4122742" y="2280820"/>
                </a:lnTo>
                <a:lnTo>
                  <a:pt x="4113816" y="2284434"/>
                </a:lnTo>
                <a:lnTo>
                  <a:pt x="4114641" y="2284605"/>
                </a:lnTo>
                <a:lnTo>
                  <a:pt x="4114938" y="2284641"/>
                </a:lnTo>
                <a:lnTo>
                  <a:pt x="4120737" y="2282558"/>
                </a:lnTo>
                <a:cubicBezTo>
                  <a:pt x="4124815" y="2280986"/>
                  <a:pt x="4127735" y="2279715"/>
                  <a:pt x="4128002" y="2279262"/>
                </a:cubicBezTo>
                <a:cubicBezTo>
                  <a:pt x="4127468" y="2280169"/>
                  <a:pt x="4123277" y="2279913"/>
                  <a:pt x="4123277" y="2279913"/>
                </a:cubicBezTo>
                <a:cubicBezTo>
                  <a:pt x="4122060" y="2279839"/>
                  <a:pt x="4122327" y="2279386"/>
                  <a:pt x="4122476" y="2278925"/>
                </a:cubicBezTo>
                <a:lnTo>
                  <a:pt x="4121521" y="2278275"/>
                </a:lnTo>
                <a:close/>
                <a:moveTo>
                  <a:pt x="4094765" y="2278026"/>
                </a:moveTo>
                <a:cubicBezTo>
                  <a:pt x="4094765" y="2278026"/>
                  <a:pt x="4094356" y="2278510"/>
                  <a:pt x="4093712" y="2279069"/>
                </a:cubicBezTo>
                <a:lnTo>
                  <a:pt x="4091712" y="2280290"/>
                </a:lnTo>
                <a:lnTo>
                  <a:pt x="4097794" y="2281122"/>
                </a:lnTo>
                <a:lnTo>
                  <a:pt x="4102575" y="2282110"/>
                </a:lnTo>
                <a:lnTo>
                  <a:pt x="4115361" y="2278176"/>
                </a:lnTo>
                <a:close/>
                <a:moveTo>
                  <a:pt x="4238677" y="2277482"/>
                </a:moveTo>
                <a:cubicBezTo>
                  <a:pt x="4239547" y="2278860"/>
                  <a:pt x="4235016" y="2281720"/>
                  <a:pt x="4235016" y="2281720"/>
                </a:cubicBezTo>
                <a:cubicBezTo>
                  <a:pt x="4232751" y="2283149"/>
                  <a:pt x="4238677" y="2277482"/>
                  <a:pt x="4238677" y="2277482"/>
                </a:cubicBezTo>
                <a:close/>
                <a:moveTo>
                  <a:pt x="4166121" y="2274468"/>
                </a:moveTo>
                <a:lnTo>
                  <a:pt x="4159108" y="2276414"/>
                </a:lnTo>
                <a:cubicBezTo>
                  <a:pt x="4152173" y="2278439"/>
                  <a:pt x="4145396" y="2280727"/>
                  <a:pt x="4144955" y="2282188"/>
                </a:cubicBezTo>
                <a:cubicBezTo>
                  <a:pt x="4144695" y="2284051"/>
                  <a:pt x="4162725" y="2278415"/>
                  <a:pt x="4148958" y="2281336"/>
                </a:cubicBezTo>
                <a:lnTo>
                  <a:pt x="4172726" y="2274841"/>
                </a:lnTo>
                <a:lnTo>
                  <a:pt x="4171372" y="2274767"/>
                </a:lnTo>
                <a:lnTo>
                  <a:pt x="4169792" y="2274679"/>
                </a:lnTo>
                <a:close/>
                <a:moveTo>
                  <a:pt x="4178995" y="2273127"/>
                </a:moveTo>
                <a:lnTo>
                  <a:pt x="4172345" y="2273592"/>
                </a:lnTo>
                <a:lnTo>
                  <a:pt x="4175312" y="2274133"/>
                </a:lnTo>
                <a:close/>
                <a:moveTo>
                  <a:pt x="906994" y="2265647"/>
                </a:moveTo>
                <a:lnTo>
                  <a:pt x="885468" y="2278882"/>
                </a:lnTo>
                <a:cubicBezTo>
                  <a:pt x="885468" y="2278882"/>
                  <a:pt x="868523" y="2289390"/>
                  <a:pt x="869615" y="2286388"/>
                </a:cubicBezTo>
                <a:lnTo>
                  <a:pt x="874100" y="2283449"/>
                </a:lnTo>
                <a:lnTo>
                  <a:pt x="881412" y="2280424"/>
                </a:lnTo>
                <a:cubicBezTo>
                  <a:pt x="884239" y="2279181"/>
                  <a:pt x="886426" y="2278102"/>
                  <a:pt x="887233" y="2277424"/>
                </a:cubicBezTo>
                <a:lnTo>
                  <a:pt x="884895" y="2276864"/>
                </a:lnTo>
                <a:lnTo>
                  <a:pt x="886561" y="2275881"/>
                </a:lnTo>
                <a:lnTo>
                  <a:pt x="892620" y="2272467"/>
                </a:lnTo>
                <a:close/>
                <a:moveTo>
                  <a:pt x="4223707" y="2265352"/>
                </a:moveTo>
                <a:cubicBezTo>
                  <a:pt x="4223744" y="2265619"/>
                  <a:pt x="4223667" y="2265683"/>
                  <a:pt x="4223492" y="2265589"/>
                </a:cubicBezTo>
                <a:lnTo>
                  <a:pt x="4223348" y="2265464"/>
                </a:lnTo>
                <a:close/>
                <a:moveTo>
                  <a:pt x="4219158" y="2261255"/>
                </a:moveTo>
                <a:lnTo>
                  <a:pt x="4219534" y="2261642"/>
                </a:lnTo>
                <a:lnTo>
                  <a:pt x="4220179" y="2261438"/>
                </a:lnTo>
                <a:close/>
                <a:moveTo>
                  <a:pt x="961784" y="2249726"/>
                </a:moveTo>
                <a:cubicBezTo>
                  <a:pt x="962236" y="2249697"/>
                  <a:pt x="962318" y="2249948"/>
                  <a:pt x="961721" y="2250634"/>
                </a:cubicBezTo>
                <a:cubicBezTo>
                  <a:pt x="960215" y="2252369"/>
                  <a:pt x="956057" y="2253380"/>
                  <a:pt x="956057" y="2253380"/>
                </a:cubicBezTo>
                <a:cubicBezTo>
                  <a:pt x="955901" y="2252905"/>
                  <a:pt x="956994" y="2252014"/>
                  <a:pt x="958297" y="2251230"/>
                </a:cubicBezTo>
                <a:cubicBezTo>
                  <a:pt x="959596" y="2250447"/>
                  <a:pt x="961106" y="2249772"/>
                  <a:pt x="961784" y="2249726"/>
                </a:cubicBezTo>
                <a:close/>
                <a:moveTo>
                  <a:pt x="4202386" y="2245642"/>
                </a:moveTo>
                <a:lnTo>
                  <a:pt x="4204426" y="2245819"/>
                </a:lnTo>
                <a:cubicBezTo>
                  <a:pt x="4202234" y="2245881"/>
                  <a:pt x="4200352" y="2245980"/>
                  <a:pt x="4200191" y="2245937"/>
                </a:cubicBezTo>
                <a:cubicBezTo>
                  <a:pt x="4200110" y="2245916"/>
                  <a:pt x="4200461" y="2245861"/>
                  <a:pt x="4201416" y="2245748"/>
                </a:cubicBezTo>
                <a:close/>
                <a:moveTo>
                  <a:pt x="4229865" y="2245542"/>
                </a:moveTo>
                <a:cubicBezTo>
                  <a:pt x="4227173" y="2247258"/>
                  <a:pt x="4223980" y="2248159"/>
                  <a:pt x="4221548" y="2248011"/>
                </a:cubicBezTo>
                <a:cubicBezTo>
                  <a:pt x="4222937" y="2247078"/>
                  <a:pt x="4224038" y="2246636"/>
                  <a:pt x="4225282" y="2246341"/>
                </a:cubicBezTo>
                <a:cubicBezTo>
                  <a:pt x="4226524" y="2246043"/>
                  <a:pt x="4227908" y="2245893"/>
                  <a:pt x="4229865" y="2245542"/>
                </a:cubicBezTo>
                <a:close/>
                <a:moveTo>
                  <a:pt x="4230959" y="2244786"/>
                </a:moveTo>
                <a:cubicBezTo>
                  <a:pt x="4231448" y="2244699"/>
                  <a:pt x="4232091" y="2244738"/>
                  <a:pt x="4232969" y="2244791"/>
                </a:cubicBezTo>
                <a:cubicBezTo>
                  <a:pt x="4231899" y="2246605"/>
                  <a:pt x="4230676" y="2245591"/>
                  <a:pt x="4229865" y="2245542"/>
                </a:cubicBezTo>
                <a:cubicBezTo>
                  <a:pt x="4230133" y="2245088"/>
                  <a:pt x="4230470" y="2244874"/>
                  <a:pt x="4230959" y="2244786"/>
                </a:cubicBezTo>
                <a:close/>
                <a:moveTo>
                  <a:pt x="4234062" y="2244035"/>
                </a:moveTo>
                <a:cubicBezTo>
                  <a:pt x="4234552" y="2243948"/>
                  <a:pt x="4235194" y="2243987"/>
                  <a:pt x="4236074" y="2244040"/>
                </a:cubicBezTo>
                <a:cubicBezTo>
                  <a:pt x="4235004" y="2245854"/>
                  <a:pt x="4233780" y="2244841"/>
                  <a:pt x="4232969" y="2244791"/>
                </a:cubicBezTo>
                <a:cubicBezTo>
                  <a:pt x="4233237" y="2244337"/>
                  <a:pt x="4233572" y="2244123"/>
                  <a:pt x="4234062" y="2244035"/>
                </a:cubicBezTo>
                <a:close/>
                <a:moveTo>
                  <a:pt x="4272188" y="2241223"/>
                </a:moveTo>
                <a:lnTo>
                  <a:pt x="4267933" y="2242514"/>
                </a:lnTo>
                <a:lnTo>
                  <a:pt x="4268815" y="2242071"/>
                </a:lnTo>
                <a:close/>
                <a:moveTo>
                  <a:pt x="975692" y="2240658"/>
                </a:moveTo>
                <a:lnTo>
                  <a:pt x="958149" y="2250946"/>
                </a:lnTo>
                <a:lnTo>
                  <a:pt x="955587" y="2251818"/>
                </a:lnTo>
                <a:cubicBezTo>
                  <a:pt x="950706" y="2253537"/>
                  <a:pt x="945149" y="2255569"/>
                  <a:pt x="938121" y="2258256"/>
                </a:cubicBezTo>
                <a:cubicBezTo>
                  <a:pt x="936147" y="2258819"/>
                  <a:pt x="926006" y="2262735"/>
                  <a:pt x="919501" y="2264910"/>
                </a:cubicBezTo>
                <a:lnTo>
                  <a:pt x="916410" y="2265803"/>
                </a:lnTo>
                <a:lnTo>
                  <a:pt x="914884" y="2266836"/>
                </a:lnTo>
                <a:cubicBezTo>
                  <a:pt x="910957" y="2269287"/>
                  <a:pt x="906757" y="2271364"/>
                  <a:pt x="905664" y="2269862"/>
                </a:cubicBezTo>
                <a:cubicBezTo>
                  <a:pt x="905896" y="2268723"/>
                  <a:pt x="912436" y="2264824"/>
                  <a:pt x="919013" y="2261100"/>
                </a:cubicBezTo>
                <a:lnTo>
                  <a:pt x="931370" y="2254083"/>
                </a:lnTo>
                <a:lnTo>
                  <a:pt x="951089" y="2244726"/>
                </a:lnTo>
                <a:lnTo>
                  <a:pt x="922465" y="2261556"/>
                </a:lnTo>
                <a:cubicBezTo>
                  <a:pt x="922465" y="2261556"/>
                  <a:pt x="922236" y="2261733"/>
                  <a:pt x="921832" y="2262036"/>
                </a:cubicBezTo>
                <a:lnTo>
                  <a:pt x="921662" y="2262161"/>
                </a:lnTo>
                <a:lnTo>
                  <a:pt x="924923" y="2260743"/>
                </a:lnTo>
                <a:cubicBezTo>
                  <a:pt x="934957" y="2256911"/>
                  <a:pt x="948362" y="2252853"/>
                  <a:pt x="952811" y="2250816"/>
                </a:cubicBezTo>
                <a:close/>
                <a:moveTo>
                  <a:pt x="4120756" y="2236180"/>
                </a:moveTo>
                <a:lnTo>
                  <a:pt x="4116267" y="2236333"/>
                </a:lnTo>
                <a:lnTo>
                  <a:pt x="4114092" y="2237342"/>
                </a:lnTo>
                <a:lnTo>
                  <a:pt x="4110193" y="2239185"/>
                </a:lnTo>
                <a:lnTo>
                  <a:pt x="4109276" y="2239913"/>
                </a:lnTo>
                <a:lnTo>
                  <a:pt x="4113126" y="2239157"/>
                </a:lnTo>
                <a:close/>
                <a:moveTo>
                  <a:pt x="1060034" y="2229265"/>
                </a:moveTo>
                <a:lnTo>
                  <a:pt x="1060033" y="2229266"/>
                </a:lnTo>
                <a:lnTo>
                  <a:pt x="1060686" y="2229455"/>
                </a:lnTo>
                <a:cubicBezTo>
                  <a:pt x="1060833" y="2229498"/>
                  <a:pt x="1060873" y="2229509"/>
                  <a:pt x="1060715" y="2229463"/>
                </a:cubicBezTo>
                <a:close/>
                <a:moveTo>
                  <a:pt x="4201519" y="2228230"/>
                </a:moveTo>
                <a:lnTo>
                  <a:pt x="4198029" y="2228579"/>
                </a:lnTo>
                <a:lnTo>
                  <a:pt x="4200117" y="2228603"/>
                </a:lnTo>
                <a:close/>
                <a:moveTo>
                  <a:pt x="4153286" y="2218315"/>
                </a:moveTo>
                <a:lnTo>
                  <a:pt x="4145863" y="2218612"/>
                </a:lnTo>
                <a:lnTo>
                  <a:pt x="4142885" y="2219688"/>
                </a:lnTo>
                <a:cubicBezTo>
                  <a:pt x="4140624" y="2220232"/>
                  <a:pt x="4137578" y="2220491"/>
                  <a:pt x="4134065" y="2220571"/>
                </a:cubicBezTo>
                <a:lnTo>
                  <a:pt x="4130940" y="2220519"/>
                </a:lnTo>
                <a:lnTo>
                  <a:pt x="4132032" y="2220628"/>
                </a:lnTo>
                <a:lnTo>
                  <a:pt x="4135507" y="2220726"/>
                </a:lnTo>
                <a:lnTo>
                  <a:pt x="4147420" y="2220708"/>
                </a:lnTo>
                <a:close/>
                <a:moveTo>
                  <a:pt x="4205352" y="2216244"/>
                </a:moveTo>
                <a:cubicBezTo>
                  <a:pt x="4205607" y="2218065"/>
                  <a:pt x="4200201" y="2218822"/>
                  <a:pt x="4200201" y="2218822"/>
                </a:cubicBezTo>
                <a:cubicBezTo>
                  <a:pt x="4197500" y="2219200"/>
                  <a:pt x="4205352" y="2216244"/>
                  <a:pt x="4205352" y="2216244"/>
                </a:cubicBezTo>
                <a:close/>
                <a:moveTo>
                  <a:pt x="4164933" y="2211608"/>
                </a:moveTo>
                <a:lnTo>
                  <a:pt x="4163806" y="2212558"/>
                </a:lnTo>
                <a:lnTo>
                  <a:pt x="4164432" y="2212030"/>
                </a:lnTo>
                <a:cubicBezTo>
                  <a:pt x="4165100" y="2211468"/>
                  <a:pt x="4165434" y="2211188"/>
                  <a:pt x="4164933" y="2211608"/>
                </a:cubicBezTo>
                <a:close/>
                <a:moveTo>
                  <a:pt x="1053413" y="2196180"/>
                </a:moveTo>
                <a:lnTo>
                  <a:pt x="1053255" y="2196263"/>
                </a:lnTo>
                <a:cubicBezTo>
                  <a:pt x="1032970" y="2207937"/>
                  <a:pt x="1016172" y="2220255"/>
                  <a:pt x="991868" y="2231898"/>
                </a:cubicBezTo>
                <a:lnTo>
                  <a:pt x="1005008" y="2223486"/>
                </a:lnTo>
                <a:lnTo>
                  <a:pt x="1002291" y="2225077"/>
                </a:lnTo>
                <a:lnTo>
                  <a:pt x="999242" y="2225950"/>
                </a:lnTo>
                <a:lnTo>
                  <a:pt x="998067" y="2226059"/>
                </a:lnTo>
                <a:lnTo>
                  <a:pt x="987735" y="2232436"/>
                </a:lnTo>
                <a:lnTo>
                  <a:pt x="978037" y="2238388"/>
                </a:lnTo>
                <a:lnTo>
                  <a:pt x="969643" y="2239622"/>
                </a:lnTo>
                <a:lnTo>
                  <a:pt x="969541" y="2238483"/>
                </a:lnTo>
                <a:lnTo>
                  <a:pt x="982798" y="2229683"/>
                </a:lnTo>
                <a:lnTo>
                  <a:pt x="1023424" y="2210408"/>
                </a:lnTo>
                <a:lnTo>
                  <a:pt x="1014942" y="2215643"/>
                </a:lnTo>
                <a:lnTo>
                  <a:pt x="1023660" y="2211620"/>
                </a:lnTo>
                <a:lnTo>
                  <a:pt x="1027007" y="2209867"/>
                </a:lnTo>
                <a:lnTo>
                  <a:pt x="1029050" y="2208639"/>
                </a:lnTo>
                <a:lnTo>
                  <a:pt x="1030012" y="2207616"/>
                </a:lnTo>
                <a:lnTo>
                  <a:pt x="1029054" y="2207738"/>
                </a:lnTo>
                <a:close/>
                <a:moveTo>
                  <a:pt x="4159659" y="2195665"/>
                </a:moveTo>
                <a:cubicBezTo>
                  <a:pt x="4160208" y="2195490"/>
                  <a:pt x="4161523" y="2195544"/>
                  <a:pt x="4162688" y="2195748"/>
                </a:cubicBezTo>
                <a:cubicBezTo>
                  <a:pt x="4163852" y="2195951"/>
                  <a:pt x="4164868" y="2196301"/>
                  <a:pt x="4164819" y="2196716"/>
                </a:cubicBezTo>
                <a:cubicBezTo>
                  <a:pt x="4164819" y="2196716"/>
                  <a:pt x="4161333" y="2197222"/>
                  <a:pt x="4159854" y="2196348"/>
                </a:cubicBezTo>
                <a:cubicBezTo>
                  <a:pt x="4159267" y="2196001"/>
                  <a:pt x="4159293" y="2195782"/>
                  <a:pt x="4159659" y="2195665"/>
                </a:cubicBezTo>
                <a:close/>
                <a:moveTo>
                  <a:pt x="4247969" y="2194495"/>
                </a:moveTo>
                <a:lnTo>
                  <a:pt x="4251473" y="2195239"/>
                </a:lnTo>
                <a:lnTo>
                  <a:pt x="4246964" y="2194525"/>
                </a:lnTo>
                <a:close/>
                <a:moveTo>
                  <a:pt x="4066286" y="2190595"/>
                </a:moveTo>
                <a:lnTo>
                  <a:pt x="4068448" y="2191141"/>
                </a:lnTo>
                <a:lnTo>
                  <a:pt x="4070317" y="2191312"/>
                </a:lnTo>
                <a:lnTo>
                  <a:pt x="4080002" y="2191917"/>
                </a:lnTo>
                <a:lnTo>
                  <a:pt x="4069362" y="2190623"/>
                </a:lnTo>
                <a:cubicBezTo>
                  <a:pt x="4067389" y="2190444"/>
                  <a:pt x="4066093" y="2190393"/>
                  <a:pt x="4066286" y="2190595"/>
                </a:cubicBezTo>
                <a:close/>
                <a:moveTo>
                  <a:pt x="4131959" y="2184599"/>
                </a:moveTo>
                <a:cubicBezTo>
                  <a:pt x="4132764" y="2184483"/>
                  <a:pt x="4133754" y="2184476"/>
                  <a:pt x="4134742" y="2184616"/>
                </a:cubicBezTo>
                <a:cubicBezTo>
                  <a:pt x="4135732" y="2184757"/>
                  <a:pt x="4136720" y="2185044"/>
                  <a:pt x="4137521" y="2185518"/>
                </a:cubicBezTo>
                <a:cubicBezTo>
                  <a:pt x="4135042" y="2186421"/>
                  <a:pt x="4134179" y="2185912"/>
                  <a:pt x="4131959" y="2184599"/>
                </a:cubicBezTo>
                <a:close/>
                <a:moveTo>
                  <a:pt x="4214619" y="2179923"/>
                </a:moveTo>
                <a:cubicBezTo>
                  <a:pt x="4215114" y="2180068"/>
                  <a:pt x="4215700" y="2180414"/>
                  <a:pt x="4216502" y="2180888"/>
                </a:cubicBezTo>
                <a:cubicBezTo>
                  <a:pt x="4214762" y="2182228"/>
                  <a:pt x="4214028" y="2180611"/>
                  <a:pt x="4213288" y="2180173"/>
                </a:cubicBezTo>
                <a:cubicBezTo>
                  <a:pt x="4213724" y="2179838"/>
                  <a:pt x="4214126" y="2179779"/>
                  <a:pt x="4214619" y="2179923"/>
                </a:cubicBezTo>
                <a:close/>
                <a:moveTo>
                  <a:pt x="4211409" y="2179209"/>
                </a:moveTo>
                <a:cubicBezTo>
                  <a:pt x="4211902" y="2179354"/>
                  <a:pt x="4212488" y="2179700"/>
                  <a:pt x="4213288" y="2180173"/>
                </a:cubicBezTo>
                <a:cubicBezTo>
                  <a:pt x="4211551" y="2181513"/>
                  <a:pt x="4210816" y="2179896"/>
                  <a:pt x="4210076" y="2179458"/>
                </a:cubicBezTo>
                <a:cubicBezTo>
                  <a:pt x="4210512" y="2179123"/>
                  <a:pt x="4210913" y="2179066"/>
                  <a:pt x="4211409" y="2179209"/>
                </a:cubicBezTo>
                <a:close/>
                <a:moveTo>
                  <a:pt x="4201282" y="2178011"/>
                </a:moveTo>
                <a:cubicBezTo>
                  <a:pt x="4202962" y="2177722"/>
                  <a:pt x="4204174" y="2177795"/>
                  <a:pt x="4205459" y="2178086"/>
                </a:cubicBezTo>
                <a:cubicBezTo>
                  <a:pt x="4206743" y="2178376"/>
                  <a:pt x="4208101" y="2178883"/>
                  <a:pt x="4210076" y="2179458"/>
                </a:cubicBezTo>
                <a:cubicBezTo>
                  <a:pt x="4206857" y="2179925"/>
                  <a:pt x="4203501" y="2179324"/>
                  <a:pt x="4201282" y="2178011"/>
                </a:cubicBezTo>
                <a:close/>
                <a:moveTo>
                  <a:pt x="4137748" y="2167930"/>
                </a:moveTo>
                <a:cubicBezTo>
                  <a:pt x="4137318" y="2168009"/>
                  <a:pt x="4137239" y="2168186"/>
                  <a:pt x="4137795" y="2168515"/>
                </a:cubicBezTo>
                <a:cubicBezTo>
                  <a:pt x="4140878" y="2170335"/>
                  <a:pt x="4145089" y="2169272"/>
                  <a:pt x="4143485" y="2168324"/>
                </a:cubicBezTo>
                <a:cubicBezTo>
                  <a:pt x="4143485" y="2168324"/>
                  <a:pt x="4139036" y="2167692"/>
                  <a:pt x="4137748" y="2167930"/>
                </a:cubicBezTo>
                <a:close/>
                <a:moveTo>
                  <a:pt x="4077632" y="2162508"/>
                </a:moveTo>
                <a:lnTo>
                  <a:pt x="4095405" y="2164357"/>
                </a:lnTo>
                <a:cubicBezTo>
                  <a:pt x="4093354" y="2164427"/>
                  <a:pt x="4088675" y="2164129"/>
                  <a:pt x="4084618" y="2163730"/>
                </a:cubicBezTo>
                <a:close/>
                <a:moveTo>
                  <a:pt x="4077561" y="2162495"/>
                </a:moveTo>
                <a:lnTo>
                  <a:pt x="4077632" y="2162508"/>
                </a:lnTo>
                <a:lnTo>
                  <a:pt x="4077560" y="2162501"/>
                </a:lnTo>
                <a:close/>
                <a:moveTo>
                  <a:pt x="4060466" y="2161001"/>
                </a:moveTo>
                <a:cubicBezTo>
                  <a:pt x="4060692" y="2160901"/>
                  <a:pt x="4063081" y="2161047"/>
                  <a:pt x="4068586" y="2161566"/>
                </a:cubicBezTo>
                <a:lnTo>
                  <a:pt x="4077560" y="2162501"/>
                </a:lnTo>
                <a:lnTo>
                  <a:pt x="4077432" y="2163603"/>
                </a:lnTo>
                <a:cubicBezTo>
                  <a:pt x="4068212" y="2162396"/>
                  <a:pt x="4060013" y="2161202"/>
                  <a:pt x="4060466" y="2161001"/>
                </a:cubicBezTo>
                <a:close/>
                <a:moveTo>
                  <a:pt x="2844990" y="2145181"/>
                </a:moveTo>
                <a:cubicBezTo>
                  <a:pt x="2846035" y="2145064"/>
                  <a:pt x="2842668" y="2145207"/>
                  <a:pt x="2832069" y="2145762"/>
                </a:cubicBezTo>
                <a:cubicBezTo>
                  <a:pt x="2818581" y="2146181"/>
                  <a:pt x="2802054" y="2146424"/>
                  <a:pt x="2784156" y="2146653"/>
                </a:cubicBezTo>
                <a:lnTo>
                  <a:pt x="2782005" y="2146684"/>
                </a:lnTo>
                <a:lnTo>
                  <a:pt x="2772057" y="2149788"/>
                </a:lnTo>
                <a:lnTo>
                  <a:pt x="2792588" y="2149122"/>
                </a:lnTo>
                <a:cubicBezTo>
                  <a:pt x="2799006" y="2148224"/>
                  <a:pt x="2841853" y="2145533"/>
                  <a:pt x="2844990" y="2145181"/>
                </a:cubicBezTo>
                <a:close/>
                <a:moveTo>
                  <a:pt x="3908841" y="2139747"/>
                </a:moveTo>
                <a:cubicBezTo>
                  <a:pt x="3910320" y="2140621"/>
                  <a:pt x="3907697" y="2141636"/>
                  <a:pt x="3906957" y="2141199"/>
                </a:cubicBezTo>
                <a:cubicBezTo>
                  <a:pt x="3906587" y="2140980"/>
                  <a:pt x="3907057" y="2140618"/>
                  <a:pt x="3907621" y="2140309"/>
                </a:cubicBezTo>
                <a:cubicBezTo>
                  <a:pt x="3908183" y="2140000"/>
                  <a:pt x="3908841" y="2139747"/>
                  <a:pt x="3908841" y="2139747"/>
                </a:cubicBezTo>
                <a:close/>
                <a:moveTo>
                  <a:pt x="2387512" y="2134298"/>
                </a:moveTo>
                <a:lnTo>
                  <a:pt x="2386514" y="2134347"/>
                </a:lnTo>
                <a:lnTo>
                  <a:pt x="2350389" y="2146177"/>
                </a:lnTo>
                <a:lnTo>
                  <a:pt x="2320615" y="2154796"/>
                </a:lnTo>
                <a:lnTo>
                  <a:pt x="2328553" y="2154427"/>
                </a:lnTo>
                <a:lnTo>
                  <a:pt x="2336411" y="2152021"/>
                </a:lnTo>
                <a:cubicBezTo>
                  <a:pt x="2338679" y="2151073"/>
                  <a:pt x="2345856" y="2148072"/>
                  <a:pt x="2350389" y="2146177"/>
                </a:cubicBezTo>
                <a:close/>
                <a:moveTo>
                  <a:pt x="3592017" y="2133530"/>
                </a:moveTo>
                <a:lnTo>
                  <a:pt x="3673737" y="2137160"/>
                </a:lnTo>
                <a:lnTo>
                  <a:pt x="3681198" y="2137232"/>
                </a:lnTo>
                <a:cubicBezTo>
                  <a:pt x="3712917" y="2138809"/>
                  <a:pt x="3743034" y="2139439"/>
                  <a:pt x="3777949" y="2140734"/>
                </a:cubicBezTo>
                <a:cubicBezTo>
                  <a:pt x="3782770" y="2141215"/>
                  <a:pt x="3799140" y="2141023"/>
                  <a:pt x="3782037" y="2139598"/>
                </a:cubicBezTo>
                <a:cubicBezTo>
                  <a:pt x="3773996" y="2139583"/>
                  <a:pt x="3765071" y="2139241"/>
                  <a:pt x="3757632" y="2138595"/>
                </a:cubicBezTo>
                <a:cubicBezTo>
                  <a:pt x="3743887" y="2137772"/>
                  <a:pt x="3736861" y="2136975"/>
                  <a:pt x="3724580" y="2136032"/>
                </a:cubicBezTo>
                <a:cubicBezTo>
                  <a:pt x="3704402" y="2134961"/>
                  <a:pt x="3679596" y="2136284"/>
                  <a:pt x="3659274" y="2135325"/>
                </a:cubicBezTo>
                <a:cubicBezTo>
                  <a:pt x="3642980" y="2134872"/>
                  <a:pt x="3627119" y="2134379"/>
                  <a:pt x="3610841" y="2133935"/>
                </a:cubicBezTo>
                <a:close/>
                <a:moveTo>
                  <a:pt x="984147" y="2121703"/>
                </a:moveTo>
                <a:cubicBezTo>
                  <a:pt x="980313" y="2124958"/>
                  <a:pt x="975266" y="2135840"/>
                  <a:pt x="979099" y="2132587"/>
                </a:cubicBezTo>
                <a:cubicBezTo>
                  <a:pt x="982895" y="2137058"/>
                  <a:pt x="987402" y="2125536"/>
                  <a:pt x="984147" y="2121703"/>
                </a:cubicBezTo>
                <a:close/>
                <a:moveTo>
                  <a:pt x="3455467" y="2115945"/>
                </a:moveTo>
                <a:cubicBezTo>
                  <a:pt x="3465503" y="2116184"/>
                  <a:pt x="3490903" y="2117456"/>
                  <a:pt x="3540025" y="2120408"/>
                </a:cubicBezTo>
                <a:cubicBezTo>
                  <a:pt x="3529918" y="2121121"/>
                  <a:pt x="3492435" y="2119453"/>
                  <a:pt x="3494052" y="2117831"/>
                </a:cubicBezTo>
                <a:lnTo>
                  <a:pt x="3494568" y="2120085"/>
                </a:lnTo>
                <a:lnTo>
                  <a:pt x="3487980" y="2119840"/>
                </a:lnTo>
                <a:lnTo>
                  <a:pt x="3477461" y="2118978"/>
                </a:lnTo>
                <a:cubicBezTo>
                  <a:pt x="3461382" y="2117606"/>
                  <a:pt x="3449524" y="2116406"/>
                  <a:pt x="3450244" y="2116027"/>
                </a:cubicBezTo>
                <a:cubicBezTo>
                  <a:pt x="3450485" y="2115901"/>
                  <a:pt x="3452122" y="2115866"/>
                  <a:pt x="3455467" y="2115945"/>
                </a:cubicBezTo>
                <a:close/>
                <a:moveTo>
                  <a:pt x="4161605" y="2114305"/>
                </a:moveTo>
                <a:lnTo>
                  <a:pt x="4159203" y="2115022"/>
                </a:lnTo>
                <a:cubicBezTo>
                  <a:pt x="4158135" y="2115340"/>
                  <a:pt x="4157281" y="2115595"/>
                  <a:pt x="4157281" y="2115595"/>
                </a:cubicBezTo>
                <a:close/>
                <a:moveTo>
                  <a:pt x="4163045" y="2113874"/>
                </a:moveTo>
                <a:cubicBezTo>
                  <a:pt x="4163687" y="2113683"/>
                  <a:pt x="4163259" y="2113811"/>
                  <a:pt x="4162406" y="2114066"/>
                </a:cubicBezTo>
                <a:lnTo>
                  <a:pt x="4161605" y="2114305"/>
                </a:lnTo>
                <a:close/>
                <a:moveTo>
                  <a:pt x="2239447" y="2097745"/>
                </a:moveTo>
                <a:lnTo>
                  <a:pt x="2236727" y="2097802"/>
                </a:lnTo>
                <a:lnTo>
                  <a:pt x="2234589" y="2098782"/>
                </a:lnTo>
                <a:cubicBezTo>
                  <a:pt x="2232342" y="2099942"/>
                  <a:pt x="2231113" y="2100787"/>
                  <a:pt x="2232404" y="2100689"/>
                </a:cubicBezTo>
                <a:cubicBezTo>
                  <a:pt x="2232404" y="2100689"/>
                  <a:pt x="2234199" y="2099939"/>
                  <a:pt x="2236276" y="2099070"/>
                </a:cubicBezTo>
                <a:close/>
                <a:moveTo>
                  <a:pt x="2309443" y="2096796"/>
                </a:moveTo>
                <a:lnTo>
                  <a:pt x="2301427" y="2096898"/>
                </a:lnTo>
                <a:lnTo>
                  <a:pt x="2283535" y="2103204"/>
                </a:lnTo>
                <a:lnTo>
                  <a:pt x="2290257" y="2102981"/>
                </a:lnTo>
                <a:close/>
                <a:moveTo>
                  <a:pt x="2333005" y="2096494"/>
                </a:moveTo>
                <a:lnTo>
                  <a:pt x="2324183" y="2096607"/>
                </a:lnTo>
                <a:lnTo>
                  <a:pt x="2323010" y="2097004"/>
                </a:lnTo>
                <a:lnTo>
                  <a:pt x="2307779" y="2102404"/>
                </a:lnTo>
                <a:lnTo>
                  <a:pt x="2315452" y="2102151"/>
                </a:lnTo>
                <a:close/>
                <a:moveTo>
                  <a:pt x="865877" y="2093693"/>
                </a:moveTo>
                <a:lnTo>
                  <a:pt x="860172" y="2097666"/>
                </a:lnTo>
                <a:cubicBezTo>
                  <a:pt x="857121" y="2099531"/>
                  <a:pt x="854573" y="2100619"/>
                  <a:pt x="852752" y="2100269"/>
                </a:cubicBezTo>
                <a:lnTo>
                  <a:pt x="853987" y="2098468"/>
                </a:lnTo>
                <a:close/>
                <a:moveTo>
                  <a:pt x="2248307" y="2093047"/>
                </a:moveTo>
                <a:cubicBezTo>
                  <a:pt x="2247981" y="2092963"/>
                  <a:pt x="2245675" y="2093817"/>
                  <a:pt x="2242888" y="2094981"/>
                </a:cubicBezTo>
                <a:lnTo>
                  <a:pt x="2239442" y="2096559"/>
                </a:lnTo>
                <a:lnTo>
                  <a:pt x="2242613" y="2096303"/>
                </a:lnTo>
                <a:close/>
                <a:moveTo>
                  <a:pt x="2517510" y="2092698"/>
                </a:moveTo>
                <a:lnTo>
                  <a:pt x="2513356" y="2092810"/>
                </a:lnTo>
                <a:lnTo>
                  <a:pt x="2498972" y="2097519"/>
                </a:lnTo>
                <a:lnTo>
                  <a:pt x="2502463" y="2097513"/>
                </a:lnTo>
                <a:close/>
                <a:moveTo>
                  <a:pt x="956242" y="2090383"/>
                </a:moveTo>
                <a:lnTo>
                  <a:pt x="949947" y="2093195"/>
                </a:lnTo>
                <a:lnTo>
                  <a:pt x="948724" y="2096811"/>
                </a:lnTo>
                <a:cubicBezTo>
                  <a:pt x="950623" y="2099047"/>
                  <a:pt x="953655" y="2096472"/>
                  <a:pt x="955808" y="2092856"/>
                </a:cubicBezTo>
                <a:close/>
                <a:moveTo>
                  <a:pt x="876647" y="2089269"/>
                </a:moveTo>
                <a:lnTo>
                  <a:pt x="875127" y="2090110"/>
                </a:lnTo>
                <a:cubicBezTo>
                  <a:pt x="870788" y="2092421"/>
                  <a:pt x="868553" y="2093414"/>
                  <a:pt x="867757" y="2093532"/>
                </a:cubicBezTo>
                <a:lnTo>
                  <a:pt x="868321" y="2092711"/>
                </a:lnTo>
                <a:lnTo>
                  <a:pt x="875792" y="2089711"/>
                </a:lnTo>
                <a:close/>
                <a:moveTo>
                  <a:pt x="838622" y="2084318"/>
                </a:moveTo>
                <a:lnTo>
                  <a:pt x="776705" y="2122387"/>
                </a:lnTo>
                <a:lnTo>
                  <a:pt x="770051" y="2126281"/>
                </a:lnTo>
                <a:lnTo>
                  <a:pt x="763373" y="2128241"/>
                </a:lnTo>
                <a:lnTo>
                  <a:pt x="765336" y="2126955"/>
                </a:lnTo>
                <a:lnTo>
                  <a:pt x="772649" y="2123929"/>
                </a:lnTo>
                <a:cubicBezTo>
                  <a:pt x="775475" y="2122685"/>
                  <a:pt x="777663" y="2121607"/>
                  <a:pt x="778469" y="2120930"/>
                </a:cubicBezTo>
                <a:lnTo>
                  <a:pt x="776132" y="2120369"/>
                </a:lnTo>
                <a:lnTo>
                  <a:pt x="777798" y="2119385"/>
                </a:lnTo>
                <a:cubicBezTo>
                  <a:pt x="776292" y="2121119"/>
                  <a:pt x="795785" y="2109421"/>
                  <a:pt x="792090" y="2108156"/>
                </a:cubicBezTo>
                <a:cubicBezTo>
                  <a:pt x="790925" y="2107756"/>
                  <a:pt x="772598" y="2119853"/>
                  <a:pt x="769047" y="2122199"/>
                </a:cubicBezTo>
                <a:lnTo>
                  <a:pt x="767579" y="2123055"/>
                </a:lnTo>
                <a:lnTo>
                  <a:pt x="767346" y="2123130"/>
                </a:lnTo>
                <a:lnTo>
                  <a:pt x="762162" y="2125195"/>
                </a:lnTo>
                <a:lnTo>
                  <a:pt x="794182" y="2104441"/>
                </a:lnTo>
                <a:lnTo>
                  <a:pt x="794723" y="2104101"/>
                </a:lnTo>
                <a:lnTo>
                  <a:pt x="805129" y="2099039"/>
                </a:lnTo>
                <a:cubicBezTo>
                  <a:pt x="811580" y="2096065"/>
                  <a:pt x="816042" y="2094124"/>
                  <a:pt x="816042" y="2094124"/>
                </a:cubicBezTo>
                <a:close/>
                <a:moveTo>
                  <a:pt x="2273634" y="2084227"/>
                </a:moveTo>
                <a:cubicBezTo>
                  <a:pt x="2273591" y="2084023"/>
                  <a:pt x="2271427" y="2084818"/>
                  <a:pt x="2268641" y="2085983"/>
                </a:cubicBezTo>
                <a:cubicBezTo>
                  <a:pt x="2263068" y="2088312"/>
                  <a:pt x="2255007" y="2092123"/>
                  <a:pt x="2256457" y="2092401"/>
                </a:cubicBezTo>
                <a:lnTo>
                  <a:pt x="2265901" y="2088453"/>
                </a:lnTo>
                <a:cubicBezTo>
                  <a:pt x="2271599" y="2085629"/>
                  <a:pt x="2273677" y="2084429"/>
                  <a:pt x="2273634" y="2084227"/>
                </a:cubicBezTo>
                <a:close/>
                <a:moveTo>
                  <a:pt x="918441" y="2084179"/>
                </a:moveTo>
                <a:lnTo>
                  <a:pt x="917889" y="2085052"/>
                </a:lnTo>
                <a:cubicBezTo>
                  <a:pt x="917840" y="2085129"/>
                  <a:pt x="918015" y="2084849"/>
                  <a:pt x="918302" y="2084399"/>
                </a:cubicBezTo>
                <a:close/>
                <a:moveTo>
                  <a:pt x="3039818" y="2082760"/>
                </a:moveTo>
                <a:cubicBezTo>
                  <a:pt x="3040845" y="2082906"/>
                  <a:pt x="3041946" y="2083373"/>
                  <a:pt x="3043047" y="2083839"/>
                </a:cubicBezTo>
                <a:cubicBezTo>
                  <a:pt x="3041430" y="2085461"/>
                  <a:pt x="3039229" y="2084527"/>
                  <a:pt x="3037029" y="2083594"/>
                </a:cubicBezTo>
                <a:cubicBezTo>
                  <a:pt x="3037836" y="2082784"/>
                  <a:pt x="3038791" y="2082611"/>
                  <a:pt x="3039818" y="2082760"/>
                </a:cubicBezTo>
                <a:close/>
                <a:moveTo>
                  <a:pt x="3002424" y="2081788"/>
                </a:moveTo>
                <a:cubicBezTo>
                  <a:pt x="3013630" y="2080953"/>
                  <a:pt x="3025871" y="2082612"/>
                  <a:pt x="3037029" y="2083594"/>
                </a:cubicBezTo>
                <a:cubicBezTo>
                  <a:pt x="3022739" y="2084839"/>
                  <a:pt x="3006517" y="2084881"/>
                  <a:pt x="2991642" y="2083572"/>
                </a:cubicBezTo>
                <a:cubicBezTo>
                  <a:pt x="2995067" y="2082621"/>
                  <a:pt x="2998687" y="2082067"/>
                  <a:pt x="3002424" y="2081788"/>
                </a:cubicBezTo>
                <a:close/>
                <a:moveTo>
                  <a:pt x="3055135" y="2081660"/>
                </a:moveTo>
                <a:cubicBezTo>
                  <a:pt x="3059538" y="2083527"/>
                  <a:pt x="3053836" y="2086107"/>
                  <a:pt x="3051635" y="2085173"/>
                </a:cubicBezTo>
                <a:cubicBezTo>
                  <a:pt x="3049434" y="2084241"/>
                  <a:pt x="3055135" y="2081660"/>
                  <a:pt x="3055135" y="2081660"/>
                </a:cubicBezTo>
                <a:close/>
                <a:moveTo>
                  <a:pt x="975559" y="2081656"/>
                </a:moveTo>
                <a:lnTo>
                  <a:pt x="969335" y="2084485"/>
                </a:lnTo>
                <a:lnTo>
                  <a:pt x="968487" y="2087724"/>
                </a:lnTo>
                <a:cubicBezTo>
                  <a:pt x="970115" y="2089642"/>
                  <a:pt x="973149" y="2087067"/>
                  <a:pt x="975300" y="2083452"/>
                </a:cubicBezTo>
                <a:close/>
                <a:moveTo>
                  <a:pt x="3507250" y="2076843"/>
                </a:moveTo>
                <a:lnTo>
                  <a:pt x="3587848" y="2080463"/>
                </a:lnTo>
                <a:cubicBezTo>
                  <a:pt x="3692574" y="2083558"/>
                  <a:pt x="3795571" y="2083065"/>
                  <a:pt x="3894805" y="2090757"/>
                </a:cubicBezTo>
                <a:cubicBezTo>
                  <a:pt x="3938009" y="2094302"/>
                  <a:pt x="3886800" y="2095901"/>
                  <a:pt x="3872285" y="2093910"/>
                </a:cubicBezTo>
                <a:cubicBezTo>
                  <a:pt x="3762232" y="2090130"/>
                  <a:pt x="3653404" y="2085250"/>
                  <a:pt x="3544677" y="2081092"/>
                </a:cubicBezTo>
                <a:lnTo>
                  <a:pt x="3507456" y="2079844"/>
                </a:lnTo>
                <a:lnTo>
                  <a:pt x="3510056" y="2079259"/>
                </a:lnTo>
                <a:close/>
                <a:moveTo>
                  <a:pt x="3499648" y="2076502"/>
                </a:moveTo>
                <a:lnTo>
                  <a:pt x="3505535" y="2076766"/>
                </a:lnTo>
                <a:lnTo>
                  <a:pt x="3501470" y="2077924"/>
                </a:lnTo>
                <a:close/>
                <a:moveTo>
                  <a:pt x="2296124" y="2075820"/>
                </a:moveTo>
                <a:cubicBezTo>
                  <a:pt x="2295401" y="2075680"/>
                  <a:pt x="2294205" y="2076070"/>
                  <a:pt x="2292817" y="2076732"/>
                </a:cubicBezTo>
                <a:cubicBezTo>
                  <a:pt x="2288655" y="2078720"/>
                  <a:pt x="2282774" y="2083166"/>
                  <a:pt x="2282774" y="2083166"/>
                </a:cubicBezTo>
                <a:cubicBezTo>
                  <a:pt x="2289047" y="2084371"/>
                  <a:pt x="2296124" y="2075820"/>
                  <a:pt x="2296124" y="2075820"/>
                </a:cubicBezTo>
                <a:close/>
                <a:moveTo>
                  <a:pt x="994765" y="2072929"/>
                </a:moveTo>
                <a:lnTo>
                  <a:pt x="988453" y="2075798"/>
                </a:lnTo>
                <a:lnTo>
                  <a:pt x="987706" y="2078002"/>
                </a:lnTo>
                <a:cubicBezTo>
                  <a:pt x="989334" y="2079919"/>
                  <a:pt x="992367" y="2077344"/>
                  <a:pt x="994587" y="2073810"/>
                </a:cubicBezTo>
                <a:close/>
                <a:moveTo>
                  <a:pt x="3211898" y="2072671"/>
                </a:moveTo>
                <a:lnTo>
                  <a:pt x="3265246" y="2076617"/>
                </a:lnTo>
                <a:cubicBezTo>
                  <a:pt x="3347963" y="2083740"/>
                  <a:pt x="3424161" y="2092910"/>
                  <a:pt x="3510751" y="2101078"/>
                </a:cubicBezTo>
                <a:cubicBezTo>
                  <a:pt x="3545000" y="2105990"/>
                  <a:pt x="3565896" y="2107545"/>
                  <a:pt x="3605580" y="2110146"/>
                </a:cubicBezTo>
                <a:cubicBezTo>
                  <a:pt x="3628090" y="2110080"/>
                  <a:pt x="3612629" y="2106217"/>
                  <a:pt x="3591638" y="2104236"/>
                </a:cubicBezTo>
                <a:cubicBezTo>
                  <a:pt x="3583417" y="2103057"/>
                  <a:pt x="3581532" y="2104948"/>
                  <a:pt x="3566340" y="2100815"/>
                </a:cubicBezTo>
                <a:cubicBezTo>
                  <a:pt x="3547410" y="2090482"/>
                  <a:pt x="3505525" y="2086947"/>
                  <a:pt x="3471273" y="2082036"/>
                </a:cubicBezTo>
                <a:lnTo>
                  <a:pt x="3468984" y="2081776"/>
                </a:lnTo>
                <a:lnTo>
                  <a:pt x="3691021" y="2089887"/>
                </a:lnTo>
                <a:cubicBezTo>
                  <a:pt x="3848523" y="2096385"/>
                  <a:pt x="4004845" y="2104288"/>
                  <a:pt x="4157281" y="2115595"/>
                </a:cubicBezTo>
                <a:cubicBezTo>
                  <a:pt x="4146021" y="2117171"/>
                  <a:pt x="4137166" y="2116245"/>
                  <a:pt x="4126102" y="2115937"/>
                </a:cubicBezTo>
                <a:cubicBezTo>
                  <a:pt x="4117544" y="2117135"/>
                  <a:pt x="4085898" y="2114138"/>
                  <a:pt x="4103327" y="2117269"/>
                </a:cubicBezTo>
                <a:cubicBezTo>
                  <a:pt x="4124206" y="2122082"/>
                  <a:pt x="4166092" y="2116218"/>
                  <a:pt x="4170621" y="2128890"/>
                </a:cubicBezTo>
                <a:cubicBezTo>
                  <a:pt x="4119158" y="2128668"/>
                  <a:pt x="4068102" y="2128078"/>
                  <a:pt x="4019298" y="2127174"/>
                </a:cubicBezTo>
                <a:cubicBezTo>
                  <a:pt x="4015212" y="2137340"/>
                  <a:pt x="3994333" y="2132526"/>
                  <a:pt x="3982818" y="2132281"/>
                </a:cubicBezTo>
                <a:cubicBezTo>
                  <a:pt x="3977413" y="2133037"/>
                  <a:pt x="3971960" y="2134266"/>
                  <a:pt x="3966080" y="2135320"/>
                </a:cubicBezTo>
                <a:lnTo>
                  <a:pt x="3955055" y="2136466"/>
                </a:lnTo>
                <a:lnTo>
                  <a:pt x="3959794" y="2136905"/>
                </a:lnTo>
                <a:cubicBezTo>
                  <a:pt x="3971281" y="2138168"/>
                  <a:pt x="3982185" y="2139555"/>
                  <a:pt x="3992768" y="2141028"/>
                </a:cubicBezTo>
                <a:lnTo>
                  <a:pt x="4015836" y="2144472"/>
                </a:lnTo>
                <a:lnTo>
                  <a:pt x="4013550" y="2144454"/>
                </a:lnTo>
                <a:cubicBezTo>
                  <a:pt x="4008200" y="2144192"/>
                  <a:pt x="4001557" y="2143582"/>
                  <a:pt x="3995485" y="2143288"/>
                </a:cubicBezTo>
                <a:lnTo>
                  <a:pt x="3993708" y="2143262"/>
                </a:lnTo>
                <a:lnTo>
                  <a:pt x="3984379" y="2141872"/>
                </a:lnTo>
                <a:cubicBezTo>
                  <a:pt x="3974011" y="2140473"/>
                  <a:pt x="3963771" y="2139255"/>
                  <a:pt x="3953830" y="2138314"/>
                </a:cubicBezTo>
                <a:lnTo>
                  <a:pt x="3943424" y="2137407"/>
                </a:lnTo>
                <a:lnTo>
                  <a:pt x="3921272" y="2137943"/>
                </a:lnTo>
                <a:cubicBezTo>
                  <a:pt x="3895434" y="2137280"/>
                  <a:pt x="3868640" y="2133488"/>
                  <a:pt x="3841013" y="2132946"/>
                </a:cubicBezTo>
                <a:lnTo>
                  <a:pt x="3552468" y="2122234"/>
                </a:lnTo>
                <a:lnTo>
                  <a:pt x="3554630" y="2121987"/>
                </a:lnTo>
                <a:cubicBezTo>
                  <a:pt x="3553013" y="2123609"/>
                  <a:pt x="3541640" y="2118787"/>
                  <a:pt x="3541640" y="2118787"/>
                </a:cubicBezTo>
                <a:cubicBezTo>
                  <a:pt x="3535036" y="2115987"/>
                  <a:pt x="3544873" y="2115545"/>
                  <a:pt x="3535699" y="2111656"/>
                </a:cubicBezTo>
                <a:cubicBezTo>
                  <a:pt x="3527478" y="2110478"/>
                  <a:pt x="3504018" y="2107834"/>
                  <a:pt x="3487211" y="2105321"/>
                </a:cubicBezTo>
                <a:cubicBezTo>
                  <a:pt x="3385776" y="2093454"/>
                  <a:pt x="3268174" y="2078959"/>
                  <a:pt x="3166027" y="2074091"/>
                </a:cubicBezTo>
                <a:lnTo>
                  <a:pt x="3150571" y="2073458"/>
                </a:lnTo>
                <a:close/>
                <a:moveTo>
                  <a:pt x="3442120" y="2071813"/>
                </a:moveTo>
                <a:cubicBezTo>
                  <a:pt x="3444822" y="2071435"/>
                  <a:pt x="3439928" y="2075833"/>
                  <a:pt x="3439928" y="2075833"/>
                </a:cubicBezTo>
                <a:cubicBezTo>
                  <a:pt x="3444396" y="2078226"/>
                  <a:pt x="3453056" y="2075505"/>
                  <a:pt x="3458436" y="2073809"/>
                </a:cubicBezTo>
                <a:lnTo>
                  <a:pt x="3461286" y="2073008"/>
                </a:lnTo>
                <a:lnTo>
                  <a:pt x="3462868" y="2073143"/>
                </a:lnTo>
                <a:lnTo>
                  <a:pt x="3464075" y="2074465"/>
                </a:lnTo>
                <a:cubicBezTo>
                  <a:pt x="3464213" y="2075452"/>
                  <a:pt x="3464351" y="2076438"/>
                  <a:pt x="3465703" y="2076249"/>
                </a:cubicBezTo>
                <a:lnTo>
                  <a:pt x="3470114" y="2073760"/>
                </a:lnTo>
                <a:lnTo>
                  <a:pt x="3474453" y="2074131"/>
                </a:lnTo>
                <a:lnTo>
                  <a:pt x="3476900" y="2074642"/>
                </a:lnTo>
                <a:cubicBezTo>
                  <a:pt x="3478377" y="2074939"/>
                  <a:pt x="3479792" y="2075205"/>
                  <a:pt x="3482622" y="2075737"/>
                </a:cubicBezTo>
                <a:lnTo>
                  <a:pt x="3497512" y="2076406"/>
                </a:lnTo>
                <a:lnTo>
                  <a:pt x="3499487" y="2077950"/>
                </a:lnTo>
                <a:cubicBezTo>
                  <a:pt x="3500516" y="2078097"/>
                  <a:pt x="3501470" y="2077924"/>
                  <a:pt x="3501470" y="2077924"/>
                </a:cubicBezTo>
                <a:lnTo>
                  <a:pt x="3506556" y="2079813"/>
                </a:lnTo>
                <a:lnTo>
                  <a:pt x="3428611" y="2077200"/>
                </a:lnTo>
                <a:lnTo>
                  <a:pt x="3403707" y="2074377"/>
                </a:lnTo>
                <a:lnTo>
                  <a:pt x="3410637" y="2074906"/>
                </a:lnTo>
                <a:cubicBezTo>
                  <a:pt x="3418528" y="2075503"/>
                  <a:pt x="3425710" y="2075968"/>
                  <a:pt x="3428413" y="2075589"/>
                </a:cubicBezTo>
                <a:cubicBezTo>
                  <a:pt x="3434268" y="2074770"/>
                  <a:pt x="3439418" y="2072192"/>
                  <a:pt x="3442120" y="2071813"/>
                </a:cubicBezTo>
                <a:close/>
                <a:moveTo>
                  <a:pt x="3272969" y="2060835"/>
                </a:moveTo>
                <a:lnTo>
                  <a:pt x="3269233" y="2061571"/>
                </a:lnTo>
                <a:lnTo>
                  <a:pt x="3261119" y="2060945"/>
                </a:lnTo>
                <a:close/>
                <a:moveTo>
                  <a:pt x="3272969" y="2060835"/>
                </a:moveTo>
                <a:cubicBezTo>
                  <a:pt x="3281076" y="2059699"/>
                  <a:pt x="3292591" y="2059943"/>
                  <a:pt x="3298293" y="2061313"/>
                </a:cubicBezTo>
                <a:lnTo>
                  <a:pt x="3284615" y="2062757"/>
                </a:lnTo>
                <a:lnTo>
                  <a:pt x="3282066" y="2062561"/>
                </a:lnTo>
                <a:close/>
                <a:moveTo>
                  <a:pt x="3315663" y="2060736"/>
                </a:moveTo>
                <a:cubicBezTo>
                  <a:pt x="3318620" y="2062179"/>
                  <a:pt x="3310317" y="2065199"/>
                  <a:pt x="3310064" y="2063378"/>
                </a:cubicBezTo>
                <a:close/>
                <a:moveTo>
                  <a:pt x="3254927" y="2059877"/>
                </a:moveTo>
                <a:lnTo>
                  <a:pt x="3257767" y="2060687"/>
                </a:lnTo>
                <a:lnTo>
                  <a:pt x="3251773" y="2060225"/>
                </a:lnTo>
                <a:close/>
                <a:moveTo>
                  <a:pt x="3245578" y="2059228"/>
                </a:moveTo>
                <a:lnTo>
                  <a:pt x="3246208" y="2059796"/>
                </a:lnTo>
                <a:lnTo>
                  <a:pt x="3243144" y="2059559"/>
                </a:lnTo>
                <a:close/>
                <a:moveTo>
                  <a:pt x="2900090" y="2045943"/>
                </a:moveTo>
                <a:cubicBezTo>
                  <a:pt x="2899365" y="2045804"/>
                  <a:pt x="2898459" y="2046090"/>
                  <a:pt x="2897542" y="2046584"/>
                </a:cubicBezTo>
                <a:cubicBezTo>
                  <a:pt x="2894791" y="2048066"/>
                  <a:pt x="2891944" y="2051409"/>
                  <a:pt x="2893645" y="2050698"/>
                </a:cubicBezTo>
                <a:cubicBezTo>
                  <a:pt x="2894273" y="2052202"/>
                  <a:pt x="2900823" y="2047698"/>
                  <a:pt x="2900090" y="2045943"/>
                </a:cubicBezTo>
                <a:close/>
                <a:moveTo>
                  <a:pt x="928556" y="2045263"/>
                </a:moveTo>
                <a:lnTo>
                  <a:pt x="914010" y="2052372"/>
                </a:lnTo>
                <a:cubicBezTo>
                  <a:pt x="903504" y="2058235"/>
                  <a:pt x="893314" y="2064245"/>
                  <a:pt x="883774" y="2068953"/>
                </a:cubicBezTo>
                <a:lnTo>
                  <a:pt x="852205" y="2086941"/>
                </a:lnTo>
                <a:lnTo>
                  <a:pt x="849356" y="2087880"/>
                </a:lnTo>
                <a:lnTo>
                  <a:pt x="835755" y="2094452"/>
                </a:lnTo>
                <a:lnTo>
                  <a:pt x="833309" y="2093942"/>
                </a:lnTo>
                <a:lnTo>
                  <a:pt x="834308" y="2092955"/>
                </a:lnTo>
                <a:lnTo>
                  <a:pt x="813701" y="2105061"/>
                </a:lnTo>
                <a:lnTo>
                  <a:pt x="807440" y="2109422"/>
                </a:lnTo>
                <a:lnTo>
                  <a:pt x="803976" y="2111044"/>
                </a:lnTo>
                <a:lnTo>
                  <a:pt x="796900" y="2113367"/>
                </a:lnTo>
                <a:cubicBezTo>
                  <a:pt x="797365" y="2111089"/>
                  <a:pt x="823062" y="2097767"/>
                  <a:pt x="823815" y="2096900"/>
                </a:cubicBezTo>
                <a:lnTo>
                  <a:pt x="858049" y="2075882"/>
                </a:lnTo>
                <a:close/>
                <a:moveTo>
                  <a:pt x="2932681" y="2037913"/>
                </a:moveTo>
                <a:cubicBezTo>
                  <a:pt x="2931424" y="2034906"/>
                  <a:pt x="2923237" y="2041861"/>
                  <a:pt x="2917696" y="2042410"/>
                </a:cubicBezTo>
                <a:cubicBezTo>
                  <a:pt x="2915498" y="2041932"/>
                  <a:pt x="2913283" y="2042268"/>
                  <a:pt x="2911473" y="2042901"/>
                </a:cubicBezTo>
                <a:cubicBezTo>
                  <a:pt x="2906045" y="2044798"/>
                  <a:pt x="2904284" y="2049342"/>
                  <a:pt x="2917696" y="2042410"/>
                </a:cubicBezTo>
                <a:cubicBezTo>
                  <a:pt x="2918953" y="2045419"/>
                  <a:pt x="2927769" y="2039967"/>
                  <a:pt x="2932681" y="2037913"/>
                </a:cubicBezTo>
                <a:close/>
                <a:moveTo>
                  <a:pt x="2963534" y="2026783"/>
                </a:moveTo>
                <a:cubicBezTo>
                  <a:pt x="2962810" y="2026644"/>
                  <a:pt x="2961754" y="2026975"/>
                  <a:pt x="2960580" y="2027549"/>
                </a:cubicBezTo>
                <a:cubicBezTo>
                  <a:pt x="2957057" y="2029270"/>
                  <a:pt x="2952451" y="2033183"/>
                  <a:pt x="2952451" y="2033183"/>
                </a:cubicBezTo>
                <a:cubicBezTo>
                  <a:pt x="2955450" y="2033989"/>
                  <a:pt x="2964162" y="2028287"/>
                  <a:pt x="2963534" y="2026783"/>
                </a:cubicBezTo>
                <a:close/>
                <a:moveTo>
                  <a:pt x="2978141" y="2022444"/>
                </a:moveTo>
                <a:cubicBezTo>
                  <a:pt x="2975874" y="2023391"/>
                  <a:pt x="2967162" y="2029094"/>
                  <a:pt x="2967162" y="2029094"/>
                </a:cubicBezTo>
                <a:cubicBezTo>
                  <a:pt x="2973331" y="2030048"/>
                  <a:pt x="2978141" y="2022444"/>
                  <a:pt x="2978141" y="2022444"/>
                </a:cubicBezTo>
                <a:close/>
                <a:moveTo>
                  <a:pt x="2990585" y="2019302"/>
                </a:moveTo>
                <a:cubicBezTo>
                  <a:pt x="2988318" y="2020250"/>
                  <a:pt x="2979503" y="2025703"/>
                  <a:pt x="2982147" y="2024597"/>
                </a:cubicBezTo>
                <a:cubicBezTo>
                  <a:pt x="2985043" y="2025153"/>
                  <a:pt x="2993859" y="2019701"/>
                  <a:pt x="2990585" y="2019302"/>
                </a:cubicBezTo>
                <a:close/>
                <a:moveTo>
                  <a:pt x="883463" y="2005080"/>
                </a:moveTo>
                <a:lnTo>
                  <a:pt x="882442" y="2005578"/>
                </a:lnTo>
                <a:cubicBezTo>
                  <a:pt x="880974" y="2006267"/>
                  <a:pt x="880823" y="2006304"/>
                  <a:pt x="882579" y="2005481"/>
                </a:cubicBezTo>
                <a:close/>
                <a:moveTo>
                  <a:pt x="740555" y="2001922"/>
                </a:moveTo>
                <a:lnTo>
                  <a:pt x="740502" y="2002296"/>
                </a:lnTo>
                <a:cubicBezTo>
                  <a:pt x="740142" y="2002710"/>
                  <a:pt x="739558" y="2002884"/>
                  <a:pt x="738890" y="2002656"/>
                </a:cubicBezTo>
                <a:close/>
                <a:moveTo>
                  <a:pt x="740360" y="1999286"/>
                </a:moveTo>
                <a:lnTo>
                  <a:pt x="740759" y="2000505"/>
                </a:lnTo>
                <a:cubicBezTo>
                  <a:pt x="727147" y="2007863"/>
                  <a:pt x="711337" y="2015756"/>
                  <a:pt x="710001" y="2015298"/>
                </a:cubicBezTo>
                <a:cubicBezTo>
                  <a:pt x="711337" y="2015756"/>
                  <a:pt x="715791" y="2010627"/>
                  <a:pt x="715791" y="2010627"/>
                </a:cubicBezTo>
                <a:lnTo>
                  <a:pt x="715856" y="2009006"/>
                </a:lnTo>
                <a:lnTo>
                  <a:pt x="726861" y="2004427"/>
                </a:lnTo>
                <a:lnTo>
                  <a:pt x="738458" y="2000009"/>
                </a:lnTo>
                <a:lnTo>
                  <a:pt x="717126" y="2011084"/>
                </a:lnTo>
                <a:cubicBezTo>
                  <a:pt x="719868" y="2010092"/>
                  <a:pt x="725989" y="2007198"/>
                  <a:pt x="731262" y="2004497"/>
                </a:cubicBezTo>
                <a:lnTo>
                  <a:pt x="739115" y="1999759"/>
                </a:lnTo>
                <a:close/>
                <a:moveTo>
                  <a:pt x="1005806" y="1994474"/>
                </a:moveTo>
                <a:cubicBezTo>
                  <a:pt x="1005806" y="1994474"/>
                  <a:pt x="997504" y="2001523"/>
                  <a:pt x="1000761" y="2005355"/>
                </a:cubicBezTo>
                <a:cubicBezTo>
                  <a:pt x="1004591" y="2002103"/>
                  <a:pt x="1009640" y="1991219"/>
                  <a:pt x="1005806" y="1994474"/>
                </a:cubicBezTo>
                <a:close/>
                <a:moveTo>
                  <a:pt x="724264" y="1980245"/>
                </a:moveTo>
                <a:cubicBezTo>
                  <a:pt x="722396" y="1982396"/>
                  <a:pt x="721534" y="1983389"/>
                  <a:pt x="720198" y="1982932"/>
                </a:cubicBezTo>
                <a:lnTo>
                  <a:pt x="720912" y="1981068"/>
                </a:lnTo>
                <a:lnTo>
                  <a:pt x="721543" y="1980748"/>
                </a:lnTo>
                <a:lnTo>
                  <a:pt x="721272" y="1980670"/>
                </a:lnTo>
                <a:close/>
                <a:moveTo>
                  <a:pt x="725988" y="1978260"/>
                </a:moveTo>
                <a:cubicBezTo>
                  <a:pt x="726461" y="1979710"/>
                  <a:pt x="724264" y="1980245"/>
                  <a:pt x="724264" y="1980245"/>
                </a:cubicBezTo>
                <a:cubicBezTo>
                  <a:pt x="724028" y="1979520"/>
                  <a:pt x="724459" y="1979023"/>
                  <a:pt x="724950" y="1978708"/>
                </a:cubicBezTo>
                <a:cubicBezTo>
                  <a:pt x="725440" y="1978393"/>
                  <a:pt x="725988" y="1978260"/>
                  <a:pt x="725988" y="1978260"/>
                </a:cubicBezTo>
                <a:close/>
                <a:moveTo>
                  <a:pt x="907057" y="1975272"/>
                </a:moveTo>
                <a:lnTo>
                  <a:pt x="896106" y="1982898"/>
                </a:lnTo>
                <a:cubicBezTo>
                  <a:pt x="885241" y="1991296"/>
                  <a:pt x="874224" y="2000654"/>
                  <a:pt x="868446" y="2002261"/>
                </a:cubicBezTo>
                <a:lnTo>
                  <a:pt x="842031" y="2013622"/>
                </a:lnTo>
                <a:lnTo>
                  <a:pt x="851551" y="2003870"/>
                </a:lnTo>
                <a:lnTo>
                  <a:pt x="862403" y="1993826"/>
                </a:lnTo>
                <a:lnTo>
                  <a:pt x="866208" y="1992444"/>
                </a:lnTo>
                <a:cubicBezTo>
                  <a:pt x="872123" y="1990410"/>
                  <a:pt x="876368" y="1988937"/>
                  <a:pt x="877326" y="1988123"/>
                </a:cubicBezTo>
                <a:cubicBezTo>
                  <a:pt x="884860" y="1985026"/>
                  <a:pt x="891474" y="1982296"/>
                  <a:pt x="897403" y="1979736"/>
                </a:cubicBezTo>
                <a:close/>
                <a:moveTo>
                  <a:pt x="915118" y="1971214"/>
                </a:moveTo>
                <a:lnTo>
                  <a:pt x="913387" y="1972348"/>
                </a:lnTo>
                <a:lnTo>
                  <a:pt x="907057" y="1975272"/>
                </a:lnTo>
                <a:lnTo>
                  <a:pt x="911615" y="1972100"/>
                </a:lnTo>
                <a:close/>
                <a:moveTo>
                  <a:pt x="710732" y="1970566"/>
                </a:moveTo>
                <a:lnTo>
                  <a:pt x="708567" y="1972042"/>
                </a:lnTo>
                <a:cubicBezTo>
                  <a:pt x="703159" y="1975692"/>
                  <a:pt x="697076" y="1979619"/>
                  <a:pt x="692846" y="1981498"/>
                </a:cubicBezTo>
                <a:cubicBezTo>
                  <a:pt x="687838" y="1983109"/>
                  <a:pt x="690181" y="1980907"/>
                  <a:pt x="694779" y="1977651"/>
                </a:cubicBezTo>
                <a:lnTo>
                  <a:pt x="698846" y="1974971"/>
                </a:lnTo>
                <a:lnTo>
                  <a:pt x="703951" y="1973116"/>
                </a:lnTo>
                <a:close/>
                <a:moveTo>
                  <a:pt x="703947" y="1965224"/>
                </a:moveTo>
                <a:lnTo>
                  <a:pt x="681466" y="1978637"/>
                </a:lnTo>
                <a:lnTo>
                  <a:pt x="675435" y="1980316"/>
                </a:lnTo>
                <a:cubicBezTo>
                  <a:pt x="673536" y="1980730"/>
                  <a:pt x="672343" y="1980812"/>
                  <a:pt x="672377" y="1980360"/>
                </a:cubicBezTo>
                <a:cubicBezTo>
                  <a:pt x="672397" y="1980097"/>
                  <a:pt x="672807" y="1979700"/>
                  <a:pt x="673519" y="1979202"/>
                </a:cubicBezTo>
                <a:cubicBezTo>
                  <a:pt x="674230" y="1978704"/>
                  <a:pt x="675246" y="1978105"/>
                  <a:pt x="676478" y="1977440"/>
                </a:cubicBezTo>
                <a:cubicBezTo>
                  <a:pt x="680174" y="1975445"/>
                  <a:pt x="685821" y="1972846"/>
                  <a:pt x="691091" y="1970543"/>
                </a:cubicBezTo>
                <a:cubicBezTo>
                  <a:pt x="696362" y="1968241"/>
                  <a:pt x="701257" y="1966235"/>
                  <a:pt x="703448" y="1965428"/>
                </a:cubicBezTo>
                <a:close/>
                <a:moveTo>
                  <a:pt x="533345" y="1958334"/>
                </a:moveTo>
                <a:lnTo>
                  <a:pt x="530375" y="1960358"/>
                </a:lnTo>
                <a:lnTo>
                  <a:pt x="524095" y="1965126"/>
                </a:lnTo>
                <a:lnTo>
                  <a:pt x="508130" y="1970951"/>
                </a:lnTo>
                <a:lnTo>
                  <a:pt x="491284" y="1976573"/>
                </a:lnTo>
                <a:lnTo>
                  <a:pt x="495388" y="1973703"/>
                </a:lnTo>
                <a:lnTo>
                  <a:pt x="499011" y="1971428"/>
                </a:lnTo>
                <a:close/>
                <a:moveTo>
                  <a:pt x="708580" y="1943702"/>
                </a:moveTo>
                <a:cubicBezTo>
                  <a:pt x="709111" y="1943537"/>
                  <a:pt x="709788" y="1943983"/>
                  <a:pt x="710515" y="1944464"/>
                </a:cubicBezTo>
                <a:cubicBezTo>
                  <a:pt x="708897" y="1945612"/>
                  <a:pt x="707511" y="1946595"/>
                  <a:pt x="707511" y="1946595"/>
                </a:cubicBezTo>
                <a:cubicBezTo>
                  <a:pt x="707662" y="1944638"/>
                  <a:pt x="708048" y="1943865"/>
                  <a:pt x="708580" y="1943702"/>
                </a:cubicBezTo>
                <a:close/>
                <a:moveTo>
                  <a:pt x="670799" y="1940599"/>
                </a:moveTo>
                <a:lnTo>
                  <a:pt x="650716" y="1952378"/>
                </a:lnTo>
                <a:lnTo>
                  <a:pt x="647781" y="1953376"/>
                </a:lnTo>
                <a:cubicBezTo>
                  <a:pt x="642194" y="1955344"/>
                  <a:pt x="635830" y="1957671"/>
                  <a:pt x="627785" y="1960746"/>
                </a:cubicBezTo>
                <a:cubicBezTo>
                  <a:pt x="624771" y="1961604"/>
                  <a:pt x="605135" y="1969292"/>
                  <a:pt x="600905" y="1969972"/>
                </a:cubicBezTo>
                <a:lnTo>
                  <a:pt x="602477" y="1968341"/>
                </a:lnTo>
                <a:lnTo>
                  <a:pt x="603402" y="1967625"/>
                </a:lnTo>
                <a:lnTo>
                  <a:pt x="612675" y="1963594"/>
                </a:lnTo>
                <a:cubicBezTo>
                  <a:pt x="624161" y="1959206"/>
                  <a:pt x="639508" y="1954560"/>
                  <a:pt x="644602" y="1952227"/>
                </a:cubicBezTo>
                <a:close/>
                <a:moveTo>
                  <a:pt x="973367" y="1932966"/>
                </a:moveTo>
                <a:lnTo>
                  <a:pt x="965126" y="1946560"/>
                </a:lnTo>
                <a:cubicBezTo>
                  <a:pt x="972755" y="1947776"/>
                  <a:pt x="980452" y="1933545"/>
                  <a:pt x="973367" y="1932966"/>
                </a:cubicBezTo>
                <a:close/>
                <a:moveTo>
                  <a:pt x="2888718" y="1919803"/>
                </a:moveTo>
                <a:lnTo>
                  <a:pt x="2886324" y="1921042"/>
                </a:lnTo>
                <a:cubicBezTo>
                  <a:pt x="2885205" y="1921619"/>
                  <a:pt x="2884647" y="1921908"/>
                  <a:pt x="2885484" y="1921475"/>
                </a:cubicBezTo>
                <a:close/>
                <a:moveTo>
                  <a:pt x="2893029" y="1917575"/>
                </a:moveTo>
                <a:cubicBezTo>
                  <a:pt x="2893029" y="1917575"/>
                  <a:pt x="2891912" y="1918153"/>
                  <a:pt x="2890514" y="1918875"/>
                </a:cubicBezTo>
                <a:lnTo>
                  <a:pt x="2888718" y="1919803"/>
                </a:lnTo>
                <a:close/>
                <a:moveTo>
                  <a:pt x="631581" y="1916912"/>
                </a:moveTo>
                <a:lnTo>
                  <a:pt x="612396" y="1928006"/>
                </a:lnTo>
                <a:lnTo>
                  <a:pt x="598687" y="1936958"/>
                </a:lnTo>
                <a:lnTo>
                  <a:pt x="557663" y="1952878"/>
                </a:lnTo>
                <a:lnTo>
                  <a:pt x="551331" y="1955189"/>
                </a:lnTo>
                <a:lnTo>
                  <a:pt x="554808" y="1952846"/>
                </a:lnTo>
                <a:cubicBezTo>
                  <a:pt x="560089" y="1949342"/>
                  <a:pt x="562901" y="1947394"/>
                  <a:pt x="564003" y="1946477"/>
                </a:cubicBezTo>
                <a:lnTo>
                  <a:pt x="563568" y="1946402"/>
                </a:lnTo>
                <a:lnTo>
                  <a:pt x="583395" y="1938496"/>
                </a:lnTo>
                <a:cubicBezTo>
                  <a:pt x="597066" y="1932568"/>
                  <a:pt x="610095" y="1926453"/>
                  <a:pt x="622812" y="1920132"/>
                </a:cubicBezTo>
                <a:close/>
                <a:moveTo>
                  <a:pt x="2937815" y="1904022"/>
                </a:moveTo>
                <a:lnTo>
                  <a:pt x="2935066" y="1905598"/>
                </a:lnTo>
                <a:cubicBezTo>
                  <a:pt x="2935066" y="1905598"/>
                  <a:pt x="2935894" y="1905123"/>
                  <a:pt x="2936929" y="1904529"/>
                </a:cubicBezTo>
                <a:close/>
                <a:moveTo>
                  <a:pt x="2938943" y="1903374"/>
                </a:moveTo>
                <a:lnTo>
                  <a:pt x="2937815" y="1904022"/>
                </a:lnTo>
                <a:lnTo>
                  <a:pt x="2938869" y="1903416"/>
                </a:lnTo>
                <a:close/>
                <a:moveTo>
                  <a:pt x="2940654" y="1902392"/>
                </a:moveTo>
                <a:cubicBezTo>
                  <a:pt x="2941275" y="1902036"/>
                  <a:pt x="2940861" y="1902274"/>
                  <a:pt x="2940034" y="1902748"/>
                </a:cubicBezTo>
                <a:lnTo>
                  <a:pt x="2938943" y="1903374"/>
                </a:lnTo>
                <a:close/>
                <a:moveTo>
                  <a:pt x="3159311" y="1902340"/>
                </a:moveTo>
                <a:lnTo>
                  <a:pt x="3107281" y="1914993"/>
                </a:lnTo>
                <a:cubicBezTo>
                  <a:pt x="2986354" y="1945709"/>
                  <a:pt x="2862521" y="1980974"/>
                  <a:pt x="2736226" y="2019825"/>
                </a:cubicBezTo>
                <a:lnTo>
                  <a:pt x="2530143" y="2087313"/>
                </a:lnTo>
                <a:lnTo>
                  <a:pt x="2534441" y="2087280"/>
                </a:lnTo>
                <a:lnTo>
                  <a:pt x="2732954" y="2023755"/>
                </a:lnTo>
                <a:cubicBezTo>
                  <a:pt x="2859021" y="1985366"/>
                  <a:pt x="2983363" y="1949755"/>
                  <a:pt x="3105163" y="1917989"/>
                </a:cubicBezTo>
                <a:lnTo>
                  <a:pt x="3158772" y="1904493"/>
                </a:lnTo>
                <a:close/>
                <a:moveTo>
                  <a:pt x="547123" y="1901514"/>
                </a:moveTo>
                <a:cubicBezTo>
                  <a:pt x="538365" y="1906769"/>
                  <a:pt x="533306" y="1907055"/>
                  <a:pt x="534016" y="1905771"/>
                </a:cubicBezTo>
                <a:cubicBezTo>
                  <a:pt x="534253" y="1905343"/>
                  <a:pt x="535132" y="1904739"/>
                  <a:pt x="536729" y="1904087"/>
                </a:cubicBezTo>
                <a:cubicBezTo>
                  <a:pt x="538857" y="1903216"/>
                  <a:pt x="542261" y="1902260"/>
                  <a:pt x="547123" y="1901514"/>
                </a:cubicBezTo>
                <a:close/>
                <a:moveTo>
                  <a:pt x="2955474" y="1898115"/>
                </a:moveTo>
                <a:cubicBezTo>
                  <a:pt x="2956167" y="1897881"/>
                  <a:pt x="2956695" y="1897882"/>
                  <a:pt x="2956851" y="1898257"/>
                </a:cubicBezTo>
                <a:cubicBezTo>
                  <a:pt x="2959118" y="1897310"/>
                  <a:pt x="2952568" y="1901815"/>
                  <a:pt x="2950302" y="1902762"/>
                </a:cubicBezTo>
                <a:cubicBezTo>
                  <a:pt x="2949830" y="1901634"/>
                  <a:pt x="2953397" y="1898818"/>
                  <a:pt x="2955474" y="1898115"/>
                </a:cubicBezTo>
                <a:close/>
                <a:moveTo>
                  <a:pt x="902003" y="1898063"/>
                </a:moveTo>
                <a:lnTo>
                  <a:pt x="897274" y="1899423"/>
                </a:lnTo>
                <a:lnTo>
                  <a:pt x="890270" y="1904327"/>
                </a:lnTo>
                <a:lnTo>
                  <a:pt x="897796" y="1900164"/>
                </a:lnTo>
                <a:close/>
                <a:moveTo>
                  <a:pt x="2967863" y="1897746"/>
                </a:moveTo>
                <a:lnTo>
                  <a:pt x="2966456" y="1898521"/>
                </a:lnTo>
                <a:cubicBezTo>
                  <a:pt x="2965829" y="1898866"/>
                  <a:pt x="2966246" y="1898636"/>
                  <a:pt x="2967080" y="1898176"/>
                </a:cubicBezTo>
                <a:close/>
                <a:moveTo>
                  <a:pt x="2972087" y="1895422"/>
                </a:moveTo>
                <a:lnTo>
                  <a:pt x="2967863" y="1897746"/>
                </a:lnTo>
                <a:lnTo>
                  <a:pt x="2970209" y="1896455"/>
                </a:lnTo>
                <a:cubicBezTo>
                  <a:pt x="2971253" y="1895881"/>
                  <a:pt x="2972087" y="1895422"/>
                  <a:pt x="2972087" y="1895422"/>
                </a:cubicBezTo>
                <a:close/>
                <a:moveTo>
                  <a:pt x="679258" y="1890189"/>
                </a:moveTo>
                <a:lnTo>
                  <a:pt x="652081" y="1905401"/>
                </a:lnTo>
                <a:lnTo>
                  <a:pt x="650679" y="1905699"/>
                </a:lnTo>
                <a:cubicBezTo>
                  <a:pt x="648606" y="1906027"/>
                  <a:pt x="647485" y="1906039"/>
                  <a:pt x="648177" y="1905547"/>
                </a:cubicBezTo>
                <a:cubicBezTo>
                  <a:pt x="656148" y="1899891"/>
                  <a:pt x="665982" y="1895544"/>
                  <a:pt x="676129" y="1891441"/>
                </a:cubicBezTo>
                <a:close/>
                <a:moveTo>
                  <a:pt x="2994604" y="1889837"/>
                </a:moveTo>
                <a:cubicBezTo>
                  <a:pt x="2993760" y="1889674"/>
                  <a:pt x="2992748" y="1889840"/>
                  <a:pt x="2991750" y="1890188"/>
                </a:cubicBezTo>
                <a:cubicBezTo>
                  <a:pt x="2988754" y="1891234"/>
                  <a:pt x="2985884" y="1893923"/>
                  <a:pt x="2988056" y="1894341"/>
                </a:cubicBezTo>
                <a:close/>
                <a:moveTo>
                  <a:pt x="3760757" y="1886971"/>
                </a:moveTo>
                <a:cubicBezTo>
                  <a:pt x="3760033" y="1886833"/>
                  <a:pt x="3759247" y="1886941"/>
                  <a:pt x="3758518" y="1887190"/>
                </a:cubicBezTo>
                <a:cubicBezTo>
                  <a:pt x="3756334" y="1887937"/>
                  <a:pt x="3754681" y="1889953"/>
                  <a:pt x="3756851" y="1890371"/>
                </a:cubicBezTo>
                <a:close/>
                <a:moveTo>
                  <a:pt x="929987" y="1882487"/>
                </a:moveTo>
                <a:cubicBezTo>
                  <a:pt x="928480" y="1882968"/>
                  <a:pt x="926461" y="1884274"/>
                  <a:pt x="924907" y="1885662"/>
                </a:cubicBezTo>
                <a:lnTo>
                  <a:pt x="924026" y="1887060"/>
                </a:lnTo>
                <a:lnTo>
                  <a:pt x="931582" y="1883286"/>
                </a:lnTo>
                <a:lnTo>
                  <a:pt x="932033" y="1882844"/>
                </a:lnTo>
                <a:cubicBezTo>
                  <a:pt x="931769" y="1882213"/>
                  <a:pt x="930990" y="1882167"/>
                  <a:pt x="929987" y="1882487"/>
                </a:cubicBezTo>
                <a:close/>
                <a:moveTo>
                  <a:pt x="1931604" y="1882195"/>
                </a:moveTo>
                <a:cubicBezTo>
                  <a:pt x="1931193" y="1882089"/>
                  <a:pt x="1928291" y="1883163"/>
                  <a:pt x="1924786" y="1884628"/>
                </a:cubicBezTo>
                <a:cubicBezTo>
                  <a:pt x="1917773" y="1887560"/>
                  <a:pt x="1908344" y="1892057"/>
                  <a:pt x="1911592" y="1891811"/>
                </a:cubicBezTo>
                <a:cubicBezTo>
                  <a:pt x="1911592" y="1891811"/>
                  <a:pt x="1920624" y="1888035"/>
                  <a:pt x="1923477" y="1886842"/>
                </a:cubicBezTo>
                <a:cubicBezTo>
                  <a:pt x="1929935" y="1883587"/>
                  <a:pt x="1932014" y="1882301"/>
                  <a:pt x="1931604" y="1882195"/>
                </a:cubicBezTo>
                <a:close/>
                <a:moveTo>
                  <a:pt x="3021553" y="1882105"/>
                </a:moveTo>
                <a:cubicBezTo>
                  <a:pt x="3016642" y="1884158"/>
                  <a:pt x="3014375" y="1885106"/>
                  <a:pt x="3009841" y="1887001"/>
                </a:cubicBezTo>
                <a:lnTo>
                  <a:pt x="3009212" y="1885497"/>
                </a:lnTo>
                <a:cubicBezTo>
                  <a:pt x="3012108" y="1886053"/>
                  <a:pt x="3020296" y="1879098"/>
                  <a:pt x="3021553" y="1882105"/>
                </a:cubicBezTo>
                <a:close/>
                <a:moveTo>
                  <a:pt x="3787475" y="1880680"/>
                </a:moveTo>
                <a:cubicBezTo>
                  <a:pt x="3786140" y="1881072"/>
                  <a:pt x="3784062" y="1883266"/>
                  <a:pt x="3784533" y="1884394"/>
                </a:cubicBezTo>
                <a:cubicBezTo>
                  <a:pt x="3784533" y="1884394"/>
                  <a:pt x="3791082" y="1879890"/>
                  <a:pt x="3788438" y="1880995"/>
                </a:cubicBezTo>
                <a:cubicBezTo>
                  <a:pt x="3788281" y="1880619"/>
                  <a:pt x="3787920" y="1880550"/>
                  <a:pt x="3787475" y="1880680"/>
                </a:cubicBezTo>
                <a:close/>
                <a:moveTo>
                  <a:pt x="1963474" y="1871096"/>
                </a:moveTo>
                <a:cubicBezTo>
                  <a:pt x="1963420" y="1870840"/>
                  <a:pt x="1960697" y="1871840"/>
                  <a:pt x="1957190" y="1873305"/>
                </a:cubicBezTo>
                <a:cubicBezTo>
                  <a:pt x="1950179" y="1876237"/>
                  <a:pt x="1940036" y="1881032"/>
                  <a:pt x="1941858" y="1881382"/>
                </a:cubicBezTo>
                <a:lnTo>
                  <a:pt x="1953743" y="1876413"/>
                </a:lnTo>
                <a:cubicBezTo>
                  <a:pt x="1960913" y="1872860"/>
                  <a:pt x="1963529" y="1871350"/>
                  <a:pt x="1963474" y="1871096"/>
                </a:cubicBezTo>
                <a:close/>
                <a:moveTo>
                  <a:pt x="3833999" y="1871076"/>
                </a:moveTo>
                <a:cubicBezTo>
                  <a:pt x="3833274" y="1870939"/>
                  <a:pt x="3832323" y="1871115"/>
                  <a:pt x="3831347" y="1871468"/>
                </a:cubicBezTo>
                <a:cubicBezTo>
                  <a:pt x="3828419" y="1872526"/>
                  <a:pt x="3825278" y="1875164"/>
                  <a:pt x="3827450" y="1875582"/>
                </a:cubicBezTo>
                <a:close/>
                <a:moveTo>
                  <a:pt x="695672" y="1870129"/>
                </a:moveTo>
                <a:lnTo>
                  <a:pt x="697185" y="1870590"/>
                </a:lnTo>
                <a:lnTo>
                  <a:pt x="697925" y="1870815"/>
                </a:lnTo>
                <a:cubicBezTo>
                  <a:pt x="698112" y="1870872"/>
                  <a:pt x="698065" y="1870858"/>
                  <a:pt x="697889" y="1870804"/>
                </a:cubicBezTo>
                <a:lnTo>
                  <a:pt x="697185" y="1870590"/>
                </a:lnTo>
                <a:lnTo>
                  <a:pt x="697079" y="1870557"/>
                </a:lnTo>
                <a:cubicBezTo>
                  <a:pt x="696423" y="1870358"/>
                  <a:pt x="695672" y="1870129"/>
                  <a:pt x="695672" y="1870129"/>
                </a:cubicBezTo>
                <a:close/>
                <a:moveTo>
                  <a:pt x="3081092" y="1866344"/>
                </a:moveTo>
                <a:cubicBezTo>
                  <a:pt x="3076181" y="1868397"/>
                  <a:pt x="3067364" y="1873849"/>
                  <a:pt x="3068753" y="1869737"/>
                </a:cubicBezTo>
                <a:cubicBezTo>
                  <a:pt x="3071647" y="1870292"/>
                  <a:pt x="3079835" y="1863336"/>
                  <a:pt x="3081092" y="1866344"/>
                </a:cubicBezTo>
                <a:close/>
                <a:moveTo>
                  <a:pt x="734174" y="1865713"/>
                </a:moveTo>
                <a:cubicBezTo>
                  <a:pt x="733594" y="1865820"/>
                  <a:pt x="732792" y="1866181"/>
                  <a:pt x="732007" y="1866629"/>
                </a:cubicBezTo>
                <a:cubicBezTo>
                  <a:pt x="731222" y="1867078"/>
                  <a:pt x="730452" y="1867613"/>
                  <a:pt x="729933" y="1868072"/>
                </a:cubicBezTo>
                <a:cubicBezTo>
                  <a:pt x="728894" y="1868986"/>
                  <a:pt x="728861" y="1869588"/>
                  <a:pt x="731708" y="1868552"/>
                </a:cubicBezTo>
                <a:cubicBezTo>
                  <a:pt x="732571" y="1867558"/>
                  <a:pt x="733906" y="1868017"/>
                  <a:pt x="734770" y="1867023"/>
                </a:cubicBezTo>
                <a:cubicBezTo>
                  <a:pt x="735335" y="1865874"/>
                  <a:pt x="734949" y="1865569"/>
                  <a:pt x="734174" y="1865713"/>
                </a:cubicBezTo>
                <a:close/>
                <a:moveTo>
                  <a:pt x="3083450" y="1865045"/>
                </a:moveTo>
                <a:lnTo>
                  <a:pt x="3082970" y="1865310"/>
                </a:lnTo>
                <a:cubicBezTo>
                  <a:pt x="3081926" y="1865886"/>
                  <a:pt x="3081092" y="1866344"/>
                  <a:pt x="3081092" y="1866344"/>
                </a:cubicBezTo>
                <a:close/>
                <a:moveTo>
                  <a:pt x="3085704" y="1863806"/>
                </a:moveTo>
                <a:lnTo>
                  <a:pt x="3083450" y="1865045"/>
                </a:lnTo>
                <a:lnTo>
                  <a:pt x="3084924" y="1864235"/>
                </a:lnTo>
                <a:close/>
                <a:moveTo>
                  <a:pt x="3164481" y="1863462"/>
                </a:moveTo>
                <a:lnTo>
                  <a:pt x="3126578" y="1872173"/>
                </a:lnTo>
                <a:cubicBezTo>
                  <a:pt x="3073308" y="1884614"/>
                  <a:pt x="3018428" y="1897986"/>
                  <a:pt x="2967881" y="1911902"/>
                </a:cubicBezTo>
                <a:cubicBezTo>
                  <a:pt x="2952456" y="1916142"/>
                  <a:pt x="2930643" y="1922936"/>
                  <a:pt x="2926777" y="1924918"/>
                </a:cubicBezTo>
                <a:cubicBezTo>
                  <a:pt x="2924458" y="1926106"/>
                  <a:pt x="2928599" y="1925562"/>
                  <a:pt x="2944458" y="1921693"/>
                </a:cubicBezTo>
                <a:cubicBezTo>
                  <a:pt x="2998961" y="1907155"/>
                  <a:pt x="3054910" y="1892893"/>
                  <a:pt x="3110655" y="1878939"/>
                </a:cubicBezTo>
                <a:lnTo>
                  <a:pt x="3162479" y="1866086"/>
                </a:lnTo>
                <a:close/>
                <a:moveTo>
                  <a:pt x="3086724" y="1863244"/>
                </a:moveTo>
                <a:lnTo>
                  <a:pt x="3085704" y="1863806"/>
                </a:lnTo>
                <a:lnTo>
                  <a:pt x="3086099" y="1863588"/>
                </a:lnTo>
                <a:cubicBezTo>
                  <a:pt x="3086933" y="1863129"/>
                  <a:pt x="3087349" y="1862900"/>
                  <a:pt x="3086724" y="1863244"/>
                </a:cubicBezTo>
                <a:close/>
                <a:moveTo>
                  <a:pt x="490298" y="1862318"/>
                </a:moveTo>
                <a:cubicBezTo>
                  <a:pt x="490095" y="1862461"/>
                  <a:pt x="487571" y="1863327"/>
                  <a:pt x="484648" y="1864404"/>
                </a:cubicBezTo>
                <a:lnTo>
                  <a:pt x="487306" y="1863078"/>
                </a:lnTo>
                <a:lnTo>
                  <a:pt x="488618" y="1862709"/>
                </a:lnTo>
                <a:cubicBezTo>
                  <a:pt x="489918" y="1862355"/>
                  <a:pt x="490398" y="1862246"/>
                  <a:pt x="490298" y="1862318"/>
                </a:cubicBezTo>
                <a:close/>
                <a:moveTo>
                  <a:pt x="1991774" y="1860516"/>
                </a:moveTo>
                <a:cubicBezTo>
                  <a:pt x="1990864" y="1860340"/>
                  <a:pt x="1989358" y="1860832"/>
                  <a:pt x="1987613" y="1861666"/>
                </a:cubicBezTo>
                <a:cubicBezTo>
                  <a:pt x="1982376" y="1864166"/>
                  <a:pt x="1974976" y="1869761"/>
                  <a:pt x="1974976" y="1869761"/>
                </a:cubicBezTo>
                <a:cubicBezTo>
                  <a:pt x="1982870" y="1871278"/>
                  <a:pt x="1991774" y="1860516"/>
                  <a:pt x="1991774" y="1860516"/>
                </a:cubicBezTo>
                <a:close/>
                <a:moveTo>
                  <a:pt x="3108040" y="1858613"/>
                </a:moveTo>
                <a:cubicBezTo>
                  <a:pt x="3111040" y="1859420"/>
                  <a:pt x="3104491" y="1863924"/>
                  <a:pt x="3103862" y="1862421"/>
                </a:cubicBezTo>
                <a:close/>
                <a:moveTo>
                  <a:pt x="3120484" y="1855472"/>
                </a:moveTo>
                <a:cubicBezTo>
                  <a:pt x="3123379" y="1856028"/>
                  <a:pt x="3116831" y="1860532"/>
                  <a:pt x="3113936" y="1859976"/>
                </a:cubicBezTo>
                <a:close/>
                <a:moveTo>
                  <a:pt x="3130558" y="1853028"/>
                </a:moveTo>
                <a:cubicBezTo>
                  <a:pt x="3133453" y="1853583"/>
                  <a:pt x="3126904" y="1858088"/>
                  <a:pt x="3124008" y="1857532"/>
                </a:cubicBezTo>
                <a:close/>
                <a:moveTo>
                  <a:pt x="827267" y="1852765"/>
                </a:moveTo>
                <a:lnTo>
                  <a:pt x="826595" y="1852972"/>
                </a:lnTo>
                <a:lnTo>
                  <a:pt x="820736" y="1856077"/>
                </a:lnTo>
                <a:lnTo>
                  <a:pt x="821788" y="1855632"/>
                </a:lnTo>
                <a:close/>
                <a:moveTo>
                  <a:pt x="3146955" y="1850406"/>
                </a:moveTo>
                <a:lnTo>
                  <a:pt x="3146795" y="1850795"/>
                </a:lnTo>
                <a:cubicBezTo>
                  <a:pt x="3146587" y="1851296"/>
                  <a:pt x="3146422" y="1851695"/>
                  <a:pt x="3146422" y="1851695"/>
                </a:cubicBezTo>
                <a:close/>
                <a:moveTo>
                  <a:pt x="3142520" y="1849793"/>
                </a:moveTo>
                <a:cubicBezTo>
                  <a:pt x="3142834" y="1850545"/>
                  <a:pt x="3141449" y="1852008"/>
                  <a:pt x="3139622" y="1853213"/>
                </a:cubicBezTo>
                <a:lnTo>
                  <a:pt x="3137643" y="1854228"/>
                </a:lnTo>
                <a:lnTo>
                  <a:pt x="3135253" y="1854918"/>
                </a:lnTo>
                <a:lnTo>
                  <a:pt x="3134082" y="1855088"/>
                </a:lnTo>
                <a:cubicBezTo>
                  <a:pt x="3134082" y="1855088"/>
                  <a:pt x="3140253" y="1850741"/>
                  <a:pt x="3142520" y="1849793"/>
                </a:cubicBezTo>
                <a:close/>
                <a:moveTo>
                  <a:pt x="3147245" y="1849703"/>
                </a:moveTo>
                <a:lnTo>
                  <a:pt x="3147183" y="1849855"/>
                </a:lnTo>
                <a:lnTo>
                  <a:pt x="3146955" y="1850406"/>
                </a:lnTo>
                <a:close/>
                <a:moveTo>
                  <a:pt x="3147539" y="1848993"/>
                </a:moveTo>
                <a:lnTo>
                  <a:pt x="3147245" y="1849703"/>
                </a:lnTo>
                <a:lnTo>
                  <a:pt x="3147414" y="1849293"/>
                </a:lnTo>
                <a:cubicBezTo>
                  <a:pt x="3147581" y="1848893"/>
                  <a:pt x="3147664" y="1848692"/>
                  <a:pt x="3147539" y="1848993"/>
                </a:cubicBezTo>
                <a:close/>
                <a:moveTo>
                  <a:pt x="3162668" y="1844904"/>
                </a:moveTo>
                <a:cubicBezTo>
                  <a:pt x="3163401" y="1846659"/>
                  <a:pt x="3159496" y="1850058"/>
                  <a:pt x="3158866" y="1848554"/>
                </a:cubicBezTo>
                <a:cubicBezTo>
                  <a:pt x="3156600" y="1849501"/>
                  <a:pt x="3162668" y="1844904"/>
                  <a:pt x="3162668" y="1844904"/>
                </a:cubicBezTo>
                <a:close/>
                <a:moveTo>
                  <a:pt x="770490" y="1838362"/>
                </a:moveTo>
                <a:cubicBezTo>
                  <a:pt x="769766" y="1838115"/>
                  <a:pt x="768827" y="1838115"/>
                  <a:pt x="768396" y="1838611"/>
                </a:cubicBezTo>
                <a:cubicBezTo>
                  <a:pt x="766198" y="1839146"/>
                  <a:pt x="771290" y="1839604"/>
                  <a:pt x="771290" y="1839604"/>
                </a:cubicBezTo>
                <a:cubicBezTo>
                  <a:pt x="771721" y="1839107"/>
                  <a:pt x="771213" y="1838611"/>
                  <a:pt x="770490" y="1838362"/>
                </a:cubicBezTo>
                <a:close/>
                <a:moveTo>
                  <a:pt x="3169192" y="1835812"/>
                </a:moveTo>
                <a:lnTo>
                  <a:pt x="3009034" y="1876445"/>
                </a:lnTo>
                <a:cubicBezTo>
                  <a:pt x="2945041" y="1893625"/>
                  <a:pt x="2879897" y="1912170"/>
                  <a:pt x="2813998" y="1932358"/>
                </a:cubicBezTo>
                <a:cubicBezTo>
                  <a:pt x="2684842" y="1971626"/>
                  <a:pt x="2551155" y="2007487"/>
                  <a:pt x="2417442" y="2056021"/>
                </a:cubicBezTo>
                <a:lnTo>
                  <a:pt x="2317101" y="2091376"/>
                </a:lnTo>
                <a:lnTo>
                  <a:pt x="2326876" y="2090737"/>
                </a:lnTo>
                <a:lnTo>
                  <a:pt x="2328344" y="2090703"/>
                </a:lnTo>
                <a:lnTo>
                  <a:pt x="2410765" y="2064131"/>
                </a:lnTo>
                <a:cubicBezTo>
                  <a:pt x="2456632" y="2049894"/>
                  <a:pt x="2506545" y="2034675"/>
                  <a:pt x="2565839" y="2016072"/>
                </a:cubicBezTo>
                <a:cubicBezTo>
                  <a:pt x="2640994" y="1992015"/>
                  <a:pt x="2719047" y="1968516"/>
                  <a:pt x="2796847" y="1943354"/>
                </a:cubicBezTo>
                <a:cubicBezTo>
                  <a:pt x="2821527" y="1936570"/>
                  <a:pt x="2910281" y="1912131"/>
                  <a:pt x="2859282" y="1928150"/>
                </a:cubicBezTo>
                <a:cubicBezTo>
                  <a:pt x="2751534" y="1960235"/>
                  <a:pt x="2660136" y="1985781"/>
                  <a:pt x="2560928" y="2018124"/>
                </a:cubicBezTo>
                <a:cubicBezTo>
                  <a:pt x="2513685" y="2033309"/>
                  <a:pt x="2471785" y="2046941"/>
                  <a:pt x="2432905" y="2059821"/>
                </a:cubicBezTo>
                <a:lnTo>
                  <a:pt x="2342615" y="2090371"/>
                </a:lnTo>
                <a:lnTo>
                  <a:pt x="2352736" y="2090136"/>
                </a:lnTo>
                <a:lnTo>
                  <a:pt x="2623363" y="2002920"/>
                </a:lnTo>
                <a:cubicBezTo>
                  <a:pt x="2730378" y="1969079"/>
                  <a:pt x="2833214" y="1939046"/>
                  <a:pt x="2931411" y="1910659"/>
                </a:cubicBezTo>
                <a:cubicBezTo>
                  <a:pt x="2946396" y="1906161"/>
                  <a:pt x="2988056" y="1894341"/>
                  <a:pt x="2972087" y="1895422"/>
                </a:cubicBezTo>
                <a:cubicBezTo>
                  <a:pt x="2986694" y="1891082"/>
                  <a:pt x="2998406" y="1886187"/>
                  <a:pt x="3009212" y="1885497"/>
                </a:cubicBezTo>
                <a:cubicBezTo>
                  <a:pt x="2994604" y="1889837"/>
                  <a:pt x="2996491" y="1894348"/>
                  <a:pt x="3009841" y="1887001"/>
                </a:cubicBezTo>
                <a:cubicBezTo>
                  <a:pt x="3011203" y="1890259"/>
                  <a:pt x="3019286" y="1883052"/>
                  <a:pt x="3022181" y="1883609"/>
                </a:cubicBezTo>
                <a:lnTo>
                  <a:pt x="3021553" y="1882105"/>
                </a:lnTo>
                <a:cubicBezTo>
                  <a:pt x="3035531" y="1876262"/>
                  <a:pt x="3047871" y="1872869"/>
                  <a:pt x="3056411" y="1873128"/>
                </a:cubicBezTo>
                <a:cubicBezTo>
                  <a:pt x="3053767" y="1874233"/>
                  <a:pt x="3049233" y="1876128"/>
                  <a:pt x="3044322" y="1878181"/>
                </a:cubicBezTo>
                <a:cubicBezTo>
                  <a:pt x="3042960" y="1874923"/>
                  <a:pt x="3037522" y="1881024"/>
                  <a:pt x="3032360" y="1881415"/>
                </a:cubicBezTo>
                <a:cubicBezTo>
                  <a:pt x="3033616" y="1884423"/>
                  <a:pt x="3042055" y="1879129"/>
                  <a:pt x="3044322" y="1878181"/>
                </a:cubicBezTo>
                <a:cubicBezTo>
                  <a:pt x="3060880" y="1874793"/>
                  <a:pt x="3077307" y="1871091"/>
                  <a:pt x="3094143" y="1866777"/>
                </a:cubicBezTo>
                <a:lnTo>
                  <a:pt x="3135253" y="1854918"/>
                </a:lnTo>
                <a:lnTo>
                  <a:pt x="3136711" y="1854706"/>
                </a:lnTo>
                <a:lnTo>
                  <a:pt x="3137643" y="1854228"/>
                </a:lnTo>
                <a:lnTo>
                  <a:pt x="3146422" y="1851695"/>
                </a:lnTo>
                <a:lnTo>
                  <a:pt x="3167304" y="1848705"/>
                </a:lnTo>
                <a:lnTo>
                  <a:pt x="3167657" y="1846214"/>
                </a:lnTo>
                <a:cubicBezTo>
                  <a:pt x="3168836" y="1843554"/>
                  <a:pt x="3166961" y="1841151"/>
                  <a:pt x="3167533" y="1839266"/>
                </a:cubicBezTo>
                <a:close/>
                <a:moveTo>
                  <a:pt x="604852" y="1826255"/>
                </a:moveTo>
                <a:lnTo>
                  <a:pt x="595157" y="1830580"/>
                </a:lnTo>
                <a:lnTo>
                  <a:pt x="592606" y="1831917"/>
                </a:lnTo>
                <a:cubicBezTo>
                  <a:pt x="593976" y="1831419"/>
                  <a:pt x="596191" y="1830448"/>
                  <a:pt x="598724" y="1829263"/>
                </a:cubicBezTo>
                <a:close/>
                <a:moveTo>
                  <a:pt x="616035" y="1822754"/>
                </a:moveTo>
                <a:lnTo>
                  <a:pt x="615981" y="1823127"/>
                </a:lnTo>
                <a:cubicBezTo>
                  <a:pt x="615621" y="1823542"/>
                  <a:pt x="615035" y="1823717"/>
                  <a:pt x="614368" y="1823487"/>
                </a:cubicBezTo>
                <a:close/>
                <a:moveTo>
                  <a:pt x="805004" y="1817282"/>
                </a:moveTo>
                <a:lnTo>
                  <a:pt x="802992" y="1818316"/>
                </a:lnTo>
                <a:cubicBezTo>
                  <a:pt x="795264" y="1822806"/>
                  <a:pt x="788146" y="1827345"/>
                  <a:pt x="782007" y="1831253"/>
                </a:cubicBezTo>
                <a:cubicBezTo>
                  <a:pt x="786586" y="1830138"/>
                  <a:pt x="789989" y="1828300"/>
                  <a:pt x="793841" y="1825943"/>
                </a:cubicBezTo>
                <a:lnTo>
                  <a:pt x="804872" y="1819554"/>
                </a:lnTo>
                <a:close/>
                <a:moveTo>
                  <a:pt x="414257" y="1816612"/>
                </a:moveTo>
                <a:lnTo>
                  <a:pt x="408471" y="1819985"/>
                </a:lnTo>
                <a:lnTo>
                  <a:pt x="412915" y="1817104"/>
                </a:lnTo>
                <a:close/>
                <a:moveTo>
                  <a:pt x="811943" y="1813719"/>
                </a:moveTo>
                <a:lnTo>
                  <a:pt x="809699" y="1814871"/>
                </a:lnTo>
                <a:lnTo>
                  <a:pt x="809904" y="1814915"/>
                </a:lnTo>
                <a:lnTo>
                  <a:pt x="805694" y="1819078"/>
                </a:lnTo>
                <a:lnTo>
                  <a:pt x="808368" y="1817530"/>
                </a:lnTo>
                <a:lnTo>
                  <a:pt x="810719" y="1816563"/>
                </a:lnTo>
                <a:lnTo>
                  <a:pt x="809904" y="1814915"/>
                </a:lnTo>
                <a:close/>
                <a:moveTo>
                  <a:pt x="3173522" y="1812411"/>
                </a:moveTo>
                <a:lnTo>
                  <a:pt x="3136991" y="1822086"/>
                </a:lnTo>
                <a:cubicBezTo>
                  <a:pt x="3118514" y="1826999"/>
                  <a:pt x="3100873" y="1831649"/>
                  <a:pt x="3084697" y="1835687"/>
                </a:cubicBezTo>
                <a:cubicBezTo>
                  <a:pt x="3004279" y="1854583"/>
                  <a:pt x="2917793" y="1878075"/>
                  <a:pt x="2839741" y="1901575"/>
                </a:cubicBezTo>
                <a:cubicBezTo>
                  <a:pt x="2688170" y="1946678"/>
                  <a:pt x="2551459" y="1989105"/>
                  <a:pt x="2395082" y="2041814"/>
                </a:cubicBezTo>
                <a:cubicBezTo>
                  <a:pt x="2380441" y="2046608"/>
                  <a:pt x="2354625" y="2053923"/>
                  <a:pt x="2341134" y="2059521"/>
                </a:cubicBezTo>
                <a:cubicBezTo>
                  <a:pt x="2336636" y="2061387"/>
                  <a:pt x="2333509" y="2063062"/>
                  <a:pt x="2332621" y="2064389"/>
                </a:cubicBezTo>
                <a:cubicBezTo>
                  <a:pt x="2332621" y="2064389"/>
                  <a:pt x="2379086" y="2050266"/>
                  <a:pt x="2393693" y="2045927"/>
                </a:cubicBezTo>
                <a:cubicBezTo>
                  <a:pt x="2637917" y="1967797"/>
                  <a:pt x="2878669" y="1891117"/>
                  <a:pt x="3107884" y="1832870"/>
                </a:cubicBezTo>
                <a:lnTo>
                  <a:pt x="3171188" y="1817428"/>
                </a:lnTo>
                <a:lnTo>
                  <a:pt x="3170971" y="1815856"/>
                </a:lnTo>
                <a:cubicBezTo>
                  <a:pt x="3171579" y="1815082"/>
                  <a:pt x="3173532" y="1813734"/>
                  <a:pt x="3173499" y="1812625"/>
                </a:cubicBezTo>
                <a:close/>
                <a:moveTo>
                  <a:pt x="647564" y="1810862"/>
                </a:moveTo>
                <a:lnTo>
                  <a:pt x="645473" y="1810989"/>
                </a:lnTo>
                <a:lnTo>
                  <a:pt x="632319" y="1818914"/>
                </a:lnTo>
                <a:lnTo>
                  <a:pt x="640728" y="1815438"/>
                </a:lnTo>
                <a:cubicBezTo>
                  <a:pt x="644482" y="1813654"/>
                  <a:pt x="647090" y="1812053"/>
                  <a:pt x="647564" y="1810862"/>
                </a:cubicBezTo>
                <a:close/>
                <a:moveTo>
                  <a:pt x="834340" y="1809372"/>
                </a:moveTo>
                <a:cubicBezTo>
                  <a:pt x="831556" y="1810311"/>
                  <a:pt x="828034" y="1811872"/>
                  <a:pt x="825715" y="1813060"/>
                </a:cubicBezTo>
                <a:cubicBezTo>
                  <a:pt x="824170" y="1813852"/>
                  <a:pt x="823158" y="1814479"/>
                  <a:pt x="823257" y="1814646"/>
                </a:cubicBezTo>
                <a:cubicBezTo>
                  <a:pt x="823389" y="1814868"/>
                  <a:pt x="825493" y="1814275"/>
                  <a:pt x="830934" y="1812167"/>
                </a:cubicBezTo>
                <a:cubicBezTo>
                  <a:pt x="830934" y="1812167"/>
                  <a:pt x="832618" y="1811724"/>
                  <a:pt x="834410" y="1811159"/>
                </a:cubicBezTo>
                <a:lnTo>
                  <a:pt x="837850" y="1809695"/>
                </a:lnTo>
                <a:lnTo>
                  <a:pt x="838140" y="1809402"/>
                </a:lnTo>
                <a:close/>
                <a:moveTo>
                  <a:pt x="545508" y="1793017"/>
                </a:moveTo>
                <a:lnTo>
                  <a:pt x="539015" y="1796140"/>
                </a:lnTo>
                <a:lnTo>
                  <a:pt x="542835" y="1794913"/>
                </a:lnTo>
                <a:close/>
                <a:moveTo>
                  <a:pt x="566039" y="1783855"/>
                </a:moveTo>
                <a:lnTo>
                  <a:pt x="563418" y="1784752"/>
                </a:lnTo>
                <a:lnTo>
                  <a:pt x="562717" y="1784740"/>
                </a:lnTo>
                <a:lnTo>
                  <a:pt x="561396" y="1785375"/>
                </a:lnTo>
                <a:lnTo>
                  <a:pt x="565499" y="1784239"/>
                </a:lnTo>
                <a:close/>
                <a:moveTo>
                  <a:pt x="598592" y="1780491"/>
                </a:moveTo>
                <a:lnTo>
                  <a:pt x="586447" y="1785961"/>
                </a:lnTo>
                <a:cubicBezTo>
                  <a:pt x="581018" y="1788390"/>
                  <a:pt x="575766" y="1790639"/>
                  <a:pt x="571084" y="1792395"/>
                </a:cubicBezTo>
                <a:lnTo>
                  <a:pt x="565774" y="1794201"/>
                </a:lnTo>
                <a:lnTo>
                  <a:pt x="563016" y="1795846"/>
                </a:lnTo>
                <a:lnTo>
                  <a:pt x="576686" y="1790396"/>
                </a:lnTo>
                <a:lnTo>
                  <a:pt x="593127" y="1783806"/>
                </a:lnTo>
                <a:close/>
                <a:moveTo>
                  <a:pt x="455007" y="1779036"/>
                </a:moveTo>
                <a:cubicBezTo>
                  <a:pt x="454146" y="1780029"/>
                  <a:pt x="453613" y="1782637"/>
                  <a:pt x="450943" y="1781721"/>
                </a:cubicBezTo>
                <a:cubicBezTo>
                  <a:pt x="451875" y="1780646"/>
                  <a:pt x="452558" y="1779861"/>
                  <a:pt x="453175" y="1779400"/>
                </a:cubicBezTo>
                <a:cubicBezTo>
                  <a:pt x="453792" y="1778940"/>
                  <a:pt x="454340" y="1778806"/>
                  <a:pt x="455007" y="1779036"/>
                </a:cubicBezTo>
                <a:close/>
                <a:moveTo>
                  <a:pt x="459072" y="1776349"/>
                </a:moveTo>
                <a:cubicBezTo>
                  <a:pt x="458211" y="1777343"/>
                  <a:pt x="457679" y="1779951"/>
                  <a:pt x="455007" y="1779036"/>
                </a:cubicBezTo>
                <a:cubicBezTo>
                  <a:pt x="455941" y="1777960"/>
                  <a:pt x="456624" y="1777175"/>
                  <a:pt x="457240" y="1776714"/>
                </a:cubicBezTo>
                <a:cubicBezTo>
                  <a:pt x="457856" y="1776254"/>
                  <a:pt x="458406" y="1776121"/>
                  <a:pt x="459072" y="1776349"/>
                </a:cubicBezTo>
                <a:close/>
                <a:moveTo>
                  <a:pt x="4137162" y="1773497"/>
                </a:moveTo>
                <a:cubicBezTo>
                  <a:pt x="4137791" y="1775002"/>
                  <a:pt x="4133612" y="1778810"/>
                  <a:pt x="4132879" y="1777055"/>
                </a:cubicBezTo>
                <a:cubicBezTo>
                  <a:pt x="4130613" y="1778002"/>
                  <a:pt x="4134895" y="1774446"/>
                  <a:pt x="4137162" y="1773497"/>
                </a:cubicBezTo>
                <a:close/>
                <a:moveTo>
                  <a:pt x="3752989" y="1773115"/>
                </a:moveTo>
                <a:lnTo>
                  <a:pt x="3722857" y="1777024"/>
                </a:lnTo>
                <a:lnTo>
                  <a:pt x="3710661" y="1779022"/>
                </a:lnTo>
                <a:lnTo>
                  <a:pt x="3664668" y="1788464"/>
                </a:lnTo>
                <a:lnTo>
                  <a:pt x="3638120" y="1794147"/>
                </a:lnTo>
                <a:lnTo>
                  <a:pt x="3613898" y="1800896"/>
                </a:lnTo>
                <a:cubicBezTo>
                  <a:pt x="3642528" y="1796422"/>
                  <a:pt x="3670083" y="1789971"/>
                  <a:pt x="3699153" y="1784314"/>
                </a:cubicBezTo>
                <a:lnTo>
                  <a:pt x="3715279" y="1781439"/>
                </a:lnTo>
                <a:lnTo>
                  <a:pt x="3751719" y="1773380"/>
                </a:lnTo>
                <a:close/>
                <a:moveTo>
                  <a:pt x="530355" y="1771812"/>
                </a:moveTo>
                <a:cubicBezTo>
                  <a:pt x="530871" y="1771779"/>
                  <a:pt x="530967" y="1772064"/>
                  <a:pt x="530283" y="1772851"/>
                </a:cubicBezTo>
                <a:cubicBezTo>
                  <a:pt x="528559" y="1774837"/>
                  <a:pt x="523798" y="1775996"/>
                  <a:pt x="523798" y="1775996"/>
                </a:cubicBezTo>
                <a:cubicBezTo>
                  <a:pt x="523619" y="1775452"/>
                  <a:pt x="524872" y="1774431"/>
                  <a:pt x="526362" y="1773534"/>
                </a:cubicBezTo>
                <a:cubicBezTo>
                  <a:pt x="527850" y="1772638"/>
                  <a:pt x="529578" y="1771864"/>
                  <a:pt x="530355" y="1771812"/>
                </a:cubicBezTo>
                <a:close/>
                <a:moveTo>
                  <a:pt x="634527" y="1767144"/>
                </a:moveTo>
                <a:cubicBezTo>
                  <a:pt x="634568" y="1766617"/>
                  <a:pt x="632853" y="1766908"/>
                  <a:pt x="630432" y="1767575"/>
                </a:cubicBezTo>
                <a:lnTo>
                  <a:pt x="622793" y="1770041"/>
                </a:lnTo>
                <a:lnTo>
                  <a:pt x="612454" y="1775788"/>
                </a:lnTo>
                <a:lnTo>
                  <a:pt x="613238" y="1775581"/>
                </a:lnTo>
                <a:cubicBezTo>
                  <a:pt x="617702" y="1774382"/>
                  <a:pt x="635498" y="1769445"/>
                  <a:pt x="634527" y="1767144"/>
                </a:cubicBezTo>
                <a:close/>
                <a:moveTo>
                  <a:pt x="4089389" y="1764319"/>
                </a:moveTo>
                <a:cubicBezTo>
                  <a:pt x="4088570" y="1764219"/>
                  <a:pt x="4088017" y="1764689"/>
                  <a:pt x="4087741" y="1765353"/>
                </a:cubicBezTo>
                <a:lnTo>
                  <a:pt x="4087741" y="1765858"/>
                </a:lnTo>
                <a:lnTo>
                  <a:pt x="4082891" y="1766871"/>
                </a:lnTo>
                <a:lnTo>
                  <a:pt x="4084145" y="1765545"/>
                </a:lnTo>
                <a:cubicBezTo>
                  <a:pt x="4085146" y="1764988"/>
                  <a:pt x="4086714" y="1764554"/>
                  <a:pt x="4089389" y="1764319"/>
                </a:cubicBezTo>
                <a:close/>
                <a:moveTo>
                  <a:pt x="387338" y="1763346"/>
                </a:moveTo>
                <a:cubicBezTo>
                  <a:pt x="385361" y="1765622"/>
                  <a:pt x="384449" y="1766673"/>
                  <a:pt x="383036" y="1766189"/>
                </a:cubicBezTo>
                <a:lnTo>
                  <a:pt x="383791" y="1764217"/>
                </a:lnTo>
                <a:lnTo>
                  <a:pt x="384459" y="1763879"/>
                </a:lnTo>
                <a:lnTo>
                  <a:pt x="384171" y="1763796"/>
                </a:lnTo>
                <a:close/>
                <a:moveTo>
                  <a:pt x="389162" y="1761246"/>
                </a:moveTo>
                <a:cubicBezTo>
                  <a:pt x="389664" y="1762780"/>
                  <a:pt x="387338" y="1763346"/>
                  <a:pt x="387338" y="1763346"/>
                </a:cubicBezTo>
                <a:cubicBezTo>
                  <a:pt x="387087" y="1762578"/>
                  <a:pt x="387544" y="1762055"/>
                  <a:pt x="388064" y="1761719"/>
                </a:cubicBezTo>
                <a:cubicBezTo>
                  <a:pt x="388582" y="1761387"/>
                  <a:pt x="389162" y="1761246"/>
                  <a:pt x="389162" y="1761246"/>
                </a:cubicBezTo>
                <a:close/>
                <a:moveTo>
                  <a:pt x="4131470" y="1761145"/>
                </a:moveTo>
                <a:lnTo>
                  <a:pt x="4130799" y="1761989"/>
                </a:lnTo>
                <a:cubicBezTo>
                  <a:pt x="4129174" y="1763146"/>
                  <a:pt x="4127379" y="1763896"/>
                  <a:pt x="4127013" y="1763020"/>
                </a:cubicBezTo>
                <a:lnTo>
                  <a:pt x="4128243" y="1761815"/>
                </a:lnTo>
                <a:close/>
                <a:moveTo>
                  <a:pt x="4141388" y="1759053"/>
                </a:moveTo>
                <a:lnTo>
                  <a:pt x="4140924" y="1759669"/>
                </a:lnTo>
                <a:cubicBezTo>
                  <a:pt x="4139300" y="1760827"/>
                  <a:pt x="4137506" y="1761577"/>
                  <a:pt x="4137192" y="1760825"/>
                </a:cubicBezTo>
                <a:lnTo>
                  <a:pt x="4138188" y="1759733"/>
                </a:lnTo>
                <a:close/>
                <a:moveTo>
                  <a:pt x="4151259" y="1756957"/>
                </a:moveTo>
                <a:lnTo>
                  <a:pt x="4151011" y="1757257"/>
                </a:lnTo>
                <a:cubicBezTo>
                  <a:pt x="4149373" y="1758382"/>
                  <a:pt x="4147578" y="1759132"/>
                  <a:pt x="4147264" y="1758381"/>
                </a:cubicBezTo>
                <a:lnTo>
                  <a:pt x="4148015" y="1757646"/>
                </a:lnTo>
                <a:close/>
                <a:moveTo>
                  <a:pt x="373020" y="1753105"/>
                </a:moveTo>
                <a:lnTo>
                  <a:pt x="370730" y="1754668"/>
                </a:lnTo>
                <a:cubicBezTo>
                  <a:pt x="365008" y="1758529"/>
                  <a:pt x="358572" y="1762685"/>
                  <a:pt x="354097" y="1764672"/>
                </a:cubicBezTo>
                <a:cubicBezTo>
                  <a:pt x="348797" y="1766376"/>
                  <a:pt x="351277" y="1764046"/>
                  <a:pt x="356142" y="1760601"/>
                </a:cubicBezTo>
                <a:lnTo>
                  <a:pt x="360445" y="1757766"/>
                </a:lnTo>
                <a:lnTo>
                  <a:pt x="365846" y="1755803"/>
                </a:lnTo>
                <a:close/>
                <a:moveTo>
                  <a:pt x="642839" y="1748386"/>
                </a:moveTo>
                <a:lnTo>
                  <a:pt x="642838" y="1748386"/>
                </a:lnTo>
                <a:lnTo>
                  <a:pt x="643586" y="1748605"/>
                </a:lnTo>
                <a:cubicBezTo>
                  <a:pt x="643755" y="1748653"/>
                  <a:pt x="643800" y="1748666"/>
                  <a:pt x="643620" y="1748613"/>
                </a:cubicBezTo>
                <a:close/>
                <a:moveTo>
                  <a:pt x="365842" y="1747453"/>
                </a:moveTo>
                <a:lnTo>
                  <a:pt x="342056" y="1761645"/>
                </a:lnTo>
                <a:lnTo>
                  <a:pt x="335675" y="1763421"/>
                </a:lnTo>
                <a:cubicBezTo>
                  <a:pt x="333666" y="1763859"/>
                  <a:pt x="332404" y="1763946"/>
                  <a:pt x="332440" y="1763468"/>
                </a:cubicBezTo>
                <a:cubicBezTo>
                  <a:pt x="332461" y="1763189"/>
                  <a:pt x="332894" y="1762769"/>
                  <a:pt x="333648" y="1762243"/>
                </a:cubicBezTo>
                <a:cubicBezTo>
                  <a:pt x="334400" y="1761715"/>
                  <a:pt x="335475" y="1761082"/>
                  <a:pt x="336779" y="1760378"/>
                </a:cubicBezTo>
                <a:cubicBezTo>
                  <a:pt x="340689" y="1758267"/>
                  <a:pt x="346664" y="1755517"/>
                  <a:pt x="352240" y="1753081"/>
                </a:cubicBezTo>
                <a:cubicBezTo>
                  <a:pt x="357817" y="1750645"/>
                  <a:pt x="362996" y="1748523"/>
                  <a:pt x="365314" y="1747669"/>
                </a:cubicBezTo>
                <a:close/>
                <a:moveTo>
                  <a:pt x="1528814" y="1737632"/>
                </a:moveTo>
                <a:cubicBezTo>
                  <a:pt x="1529952" y="1732339"/>
                  <a:pt x="1486532" y="1752713"/>
                  <a:pt x="1483680" y="1753906"/>
                </a:cubicBezTo>
                <a:cubicBezTo>
                  <a:pt x="1411023" y="1783167"/>
                  <a:pt x="1337259" y="1811779"/>
                  <a:pt x="1263989" y="1841573"/>
                </a:cubicBezTo>
                <a:lnTo>
                  <a:pt x="1231910" y="1855014"/>
                </a:lnTo>
                <a:lnTo>
                  <a:pt x="1235316" y="1853917"/>
                </a:lnTo>
                <a:cubicBezTo>
                  <a:pt x="1237384" y="1853307"/>
                  <a:pt x="1238863" y="1852947"/>
                  <a:pt x="1239156" y="1853047"/>
                </a:cubicBezTo>
                <a:cubicBezTo>
                  <a:pt x="1240322" y="1853447"/>
                  <a:pt x="1231984" y="1857528"/>
                  <a:pt x="1231231" y="1858396"/>
                </a:cubicBezTo>
                <a:cubicBezTo>
                  <a:pt x="1179134" y="1882361"/>
                  <a:pt x="1126963" y="1902923"/>
                  <a:pt x="1077809" y="1929021"/>
                </a:cubicBezTo>
                <a:lnTo>
                  <a:pt x="1048654" y="1944581"/>
                </a:lnTo>
                <a:lnTo>
                  <a:pt x="1066435" y="1935773"/>
                </a:lnTo>
                <a:cubicBezTo>
                  <a:pt x="1088879" y="1925170"/>
                  <a:pt x="1113236" y="1914132"/>
                  <a:pt x="1140255" y="1902281"/>
                </a:cubicBezTo>
                <a:cubicBezTo>
                  <a:pt x="1189855" y="1879324"/>
                  <a:pt x="1252449" y="1855381"/>
                  <a:pt x="1302365" y="1834517"/>
                </a:cubicBezTo>
                <a:cubicBezTo>
                  <a:pt x="1340873" y="1818419"/>
                  <a:pt x="1369556" y="1804206"/>
                  <a:pt x="1410916" y="1786916"/>
                </a:cubicBezTo>
                <a:cubicBezTo>
                  <a:pt x="1415313" y="1785079"/>
                  <a:pt x="1424593" y="1781477"/>
                  <a:pt x="1436111" y="1777010"/>
                </a:cubicBezTo>
                <a:lnTo>
                  <a:pt x="1453553" y="1770189"/>
                </a:lnTo>
                <a:lnTo>
                  <a:pt x="1467148" y="1764500"/>
                </a:lnTo>
                <a:lnTo>
                  <a:pt x="1524452" y="1740439"/>
                </a:lnTo>
                <a:close/>
                <a:moveTo>
                  <a:pt x="3693988" y="1731166"/>
                </a:moveTo>
                <a:lnTo>
                  <a:pt x="3692821" y="1731329"/>
                </a:lnTo>
                <a:cubicBezTo>
                  <a:pt x="3686958" y="1732307"/>
                  <a:pt x="3679334" y="1733860"/>
                  <a:pt x="3675392" y="1735320"/>
                </a:cubicBezTo>
                <a:lnTo>
                  <a:pt x="3675279" y="1735413"/>
                </a:lnTo>
                <a:lnTo>
                  <a:pt x="3692381" y="1731495"/>
                </a:lnTo>
                <a:close/>
                <a:moveTo>
                  <a:pt x="1557688" y="1728940"/>
                </a:moveTo>
                <a:lnTo>
                  <a:pt x="1557535" y="1729010"/>
                </a:lnTo>
                <a:lnTo>
                  <a:pt x="1557578" y="1728995"/>
                </a:lnTo>
                <a:close/>
                <a:moveTo>
                  <a:pt x="370744" y="1724682"/>
                </a:moveTo>
                <a:cubicBezTo>
                  <a:pt x="371306" y="1724508"/>
                  <a:pt x="372021" y="1724979"/>
                  <a:pt x="372791" y="1725488"/>
                </a:cubicBezTo>
                <a:cubicBezTo>
                  <a:pt x="371080" y="1726702"/>
                  <a:pt x="369613" y="1727743"/>
                  <a:pt x="369613" y="1727743"/>
                </a:cubicBezTo>
                <a:cubicBezTo>
                  <a:pt x="369773" y="1725671"/>
                  <a:pt x="370182" y="1724854"/>
                  <a:pt x="370744" y="1724682"/>
                </a:cubicBezTo>
                <a:close/>
                <a:moveTo>
                  <a:pt x="608418" y="1723653"/>
                </a:moveTo>
                <a:lnTo>
                  <a:pt x="592567" y="1732167"/>
                </a:lnTo>
                <a:lnTo>
                  <a:pt x="601195" y="1728185"/>
                </a:lnTo>
                <a:lnTo>
                  <a:pt x="605027" y="1726177"/>
                </a:lnTo>
                <a:lnTo>
                  <a:pt x="607366" y="1724771"/>
                </a:lnTo>
                <a:close/>
                <a:moveTo>
                  <a:pt x="3792002" y="1722192"/>
                </a:moveTo>
                <a:lnTo>
                  <a:pt x="3791314" y="1722203"/>
                </a:lnTo>
                <a:lnTo>
                  <a:pt x="3789045" y="1722721"/>
                </a:lnTo>
                <a:lnTo>
                  <a:pt x="3789071" y="1723519"/>
                </a:lnTo>
                <a:cubicBezTo>
                  <a:pt x="3789812" y="1723723"/>
                  <a:pt x="3790419" y="1722948"/>
                  <a:pt x="3791161" y="1723153"/>
                </a:cubicBezTo>
                <a:cubicBezTo>
                  <a:pt x="3793002" y="1722599"/>
                  <a:pt x="3792818" y="1722284"/>
                  <a:pt x="3792002" y="1722192"/>
                </a:cubicBezTo>
                <a:close/>
                <a:moveTo>
                  <a:pt x="3867890" y="1721764"/>
                </a:moveTo>
                <a:cubicBezTo>
                  <a:pt x="3865623" y="1722711"/>
                  <a:pt x="3861340" y="1726268"/>
                  <a:pt x="3863986" y="1725162"/>
                </a:cubicBezTo>
                <a:cubicBezTo>
                  <a:pt x="3864719" y="1726916"/>
                  <a:pt x="3868519" y="1723268"/>
                  <a:pt x="3867890" y="1721764"/>
                </a:cubicBezTo>
                <a:close/>
                <a:moveTo>
                  <a:pt x="2085020" y="1719504"/>
                </a:moveTo>
                <a:cubicBezTo>
                  <a:pt x="2082366" y="1720273"/>
                  <a:pt x="2077801" y="1722296"/>
                  <a:pt x="2070829" y="1726322"/>
                </a:cubicBezTo>
                <a:cubicBezTo>
                  <a:pt x="2033083" y="1737561"/>
                  <a:pt x="1992851" y="1750536"/>
                  <a:pt x="1951024" y="1764703"/>
                </a:cubicBezTo>
                <a:lnTo>
                  <a:pt x="1839669" y="1803903"/>
                </a:lnTo>
                <a:lnTo>
                  <a:pt x="1840913" y="1806179"/>
                </a:lnTo>
                <a:lnTo>
                  <a:pt x="1942984" y="1771520"/>
                </a:lnTo>
                <a:cubicBezTo>
                  <a:pt x="1984990" y="1757111"/>
                  <a:pt x="2027252" y="1742314"/>
                  <a:pt x="2070829" y="1726322"/>
                </a:cubicBezTo>
                <a:cubicBezTo>
                  <a:pt x="2083760" y="1726196"/>
                  <a:pt x="2092985" y="1717200"/>
                  <a:pt x="2085020" y="1719504"/>
                </a:cubicBezTo>
                <a:close/>
                <a:moveTo>
                  <a:pt x="3895236" y="1716976"/>
                </a:moveTo>
                <a:cubicBezTo>
                  <a:pt x="3893902" y="1717368"/>
                  <a:pt x="3891823" y="1719562"/>
                  <a:pt x="3892295" y="1720689"/>
                </a:cubicBezTo>
                <a:cubicBezTo>
                  <a:pt x="3892295" y="1720689"/>
                  <a:pt x="3898466" y="1716342"/>
                  <a:pt x="3896200" y="1717290"/>
                </a:cubicBezTo>
                <a:cubicBezTo>
                  <a:pt x="3896042" y="1716914"/>
                  <a:pt x="3895680" y="1716845"/>
                  <a:pt x="3895236" y="1716976"/>
                </a:cubicBezTo>
                <a:close/>
                <a:moveTo>
                  <a:pt x="4151934" y="1712400"/>
                </a:moveTo>
                <a:lnTo>
                  <a:pt x="4150543" y="1713139"/>
                </a:lnTo>
                <a:cubicBezTo>
                  <a:pt x="4150543" y="1713139"/>
                  <a:pt x="4151092" y="1712847"/>
                  <a:pt x="4151881" y="1712428"/>
                </a:cubicBezTo>
                <a:close/>
                <a:moveTo>
                  <a:pt x="4157132" y="1709640"/>
                </a:moveTo>
                <a:lnTo>
                  <a:pt x="4151934" y="1712400"/>
                </a:lnTo>
                <a:lnTo>
                  <a:pt x="4154661" y="1710952"/>
                </a:lnTo>
                <a:cubicBezTo>
                  <a:pt x="4156583" y="1709932"/>
                  <a:pt x="4158231" y="1709057"/>
                  <a:pt x="4157132" y="1709640"/>
                </a:cubicBezTo>
                <a:close/>
                <a:moveTo>
                  <a:pt x="4084305" y="1709043"/>
                </a:moveTo>
                <a:cubicBezTo>
                  <a:pt x="4083684" y="1709399"/>
                  <a:pt x="4082029" y="1710348"/>
                  <a:pt x="4078716" y="1712248"/>
                </a:cubicBezTo>
                <a:cubicBezTo>
                  <a:pt x="4078716" y="1712248"/>
                  <a:pt x="4086166" y="1707974"/>
                  <a:pt x="4084305" y="1709043"/>
                </a:cubicBezTo>
                <a:close/>
                <a:moveTo>
                  <a:pt x="3949420" y="1708301"/>
                </a:moveTo>
                <a:lnTo>
                  <a:pt x="3934587" y="1711288"/>
                </a:lnTo>
                <a:lnTo>
                  <a:pt x="3931791" y="1711772"/>
                </a:lnTo>
                <a:lnTo>
                  <a:pt x="3938714" y="1710302"/>
                </a:lnTo>
                <a:close/>
                <a:moveTo>
                  <a:pt x="4169683" y="1706905"/>
                </a:moveTo>
                <a:cubicBezTo>
                  <a:pt x="4172578" y="1707461"/>
                  <a:pt x="4166513" y="1712058"/>
                  <a:pt x="4163511" y="1711252"/>
                </a:cubicBezTo>
                <a:close/>
                <a:moveTo>
                  <a:pt x="1602501" y="1706830"/>
                </a:moveTo>
                <a:cubicBezTo>
                  <a:pt x="1600330" y="1705977"/>
                  <a:pt x="1595611" y="1707209"/>
                  <a:pt x="1589751" y="1709537"/>
                </a:cubicBezTo>
                <a:cubicBezTo>
                  <a:pt x="1580962" y="1713029"/>
                  <a:pt x="1569608" y="1718986"/>
                  <a:pt x="1560454" y="1724069"/>
                </a:cubicBezTo>
                <a:lnTo>
                  <a:pt x="1553564" y="1728001"/>
                </a:lnTo>
                <a:lnTo>
                  <a:pt x="1559290" y="1725546"/>
                </a:lnTo>
                <a:cubicBezTo>
                  <a:pt x="1562734" y="1724194"/>
                  <a:pt x="1569668" y="1721930"/>
                  <a:pt x="1569032" y="1723030"/>
                </a:cubicBezTo>
                <a:lnTo>
                  <a:pt x="1567601" y="1723984"/>
                </a:lnTo>
                <a:lnTo>
                  <a:pt x="1576879" y="1719346"/>
                </a:lnTo>
                <a:lnTo>
                  <a:pt x="1579816" y="1717796"/>
                </a:lnTo>
                <a:lnTo>
                  <a:pt x="1580342" y="1717102"/>
                </a:lnTo>
                <a:lnTo>
                  <a:pt x="1581367" y="1716978"/>
                </a:lnTo>
                <a:lnTo>
                  <a:pt x="1594451" y="1710073"/>
                </a:lnTo>
                <a:cubicBezTo>
                  <a:pt x="1599155" y="1707672"/>
                  <a:pt x="1602271" y="1706278"/>
                  <a:pt x="1602501" y="1706830"/>
                </a:cubicBezTo>
                <a:close/>
                <a:moveTo>
                  <a:pt x="3959415" y="1706287"/>
                </a:moveTo>
                <a:lnTo>
                  <a:pt x="3950999" y="1707982"/>
                </a:lnTo>
                <a:lnTo>
                  <a:pt x="3957729" y="1706292"/>
                </a:lnTo>
                <a:close/>
                <a:moveTo>
                  <a:pt x="289276" y="1696337"/>
                </a:moveTo>
                <a:lnTo>
                  <a:pt x="282336" y="1700350"/>
                </a:lnTo>
                <a:lnTo>
                  <a:pt x="267663" y="1705491"/>
                </a:lnTo>
                <a:lnTo>
                  <a:pt x="279998" y="1699745"/>
                </a:lnTo>
                <a:close/>
                <a:moveTo>
                  <a:pt x="4020577" y="1694536"/>
                </a:moveTo>
                <a:lnTo>
                  <a:pt x="4011844" y="1696934"/>
                </a:lnTo>
                <a:lnTo>
                  <a:pt x="3989280" y="1700768"/>
                </a:lnTo>
                <a:lnTo>
                  <a:pt x="4008453" y="1695982"/>
                </a:lnTo>
                <a:close/>
                <a:moveTo>
                  <a:pt x="2178856" y="1693397"/>
                </a:moveTo>
                <a:cubicBezTo>
                  <a:pt x="2179664" y="1693389"/>
                  <a:pt x="2179125" y="1693395"/>
                  <a:pt x="2178047" y="1693404"/>
                </a:cubicBezTo>
                <a:lnTo>
                  <a:pt x="2177339" y="1693413"/>
                </a:lnTo>
                <a:lnTo>
                  <a:pt x="2176532" y="1693419"/>
                </a:lnTo>
                <a:cubicBezTo>
                  <a:pt x="2175352" y="1693432"/>
                  <a:pt x="2173736" y="1693447"/>
                  <a:pt x="2171582" y="1693468"/>
                </a:cubicBezTo>
                <a:cubicBezTo>
                  <a:pt x="2171582" y="1693468"/>
                  <a:pt x="2172659" y="1693458"/>
                  <a:pt x="2174006" y="1693445"/>
                </a:cubicBezTo>
                <a:lnTo>
                  <a:pt x="2177339" y="1693413"/>
                </a:lnTo>
                <a:close/>
                <a:moveTo>
                  <a:pt x="552084" y="1688862"/>
                </a:moveTo>
                <a:lnTo>
                  <a:pt x="529853" y="1698670"/>
                </a:lnTo>
                <a:lnTo>
                  <a:pt x="524301" y="1702153"/>
                </a:lnTo>
                <a:lnTo>
                  <a:pt x="528505" y="1700154"/>
                </a:lnTo>
                <a:lnTo>
                  <a:pt x="543145" y="1693989"/>
                </a:lnTo>
                <a:lnTo>
                  <a:pt x="550653" y="1689837"/>
                </a:lnTo>
                <a:close/>
                <a:moveTo>
                  <a:pt x="3952082" y="1687795"/>
                </a:moveTo>
                <a:lnTo>
                  <a:pt x="3941335" y="1691338"/>
                </a:lnTo>
                <a:lnTo>
                  <a:pt x="3931014" y="1694424"/>
                </a:lnTo>
                <a:lnTo>
                  <a:pt x="3926284" y="1694282"/>
                </a:lnTo>
                <a:lnTo>
                  <a:pt x="3924109" y="1694341"/>
                </a:lnTo>
                <a:lnTo>
                  <a:pt x="3946455" y="1688014"/>
                </a:lnTo>
                <a:lnTo>
                  <a:pt x="3949056" y="1687837"/>
                </a:lnTo>
                <a:close/>
                <a:moveTo>
                  <a:pt x="1667535" y="1682527"/>
                </a:moveTo>
                <a:cubicBezTo>
                  <a:pt x="1665658" y="1682860"/>
                  <a:pt x="1660201" y="1684794"/>
                  <a:pt x="1653882" y="1687297"/>
                </a:cubicBezTo>
                <a:cubicBezTo>
                  <a:pt x="1641246" y="1692300"/>
                  <a:pt x="1625161" y="1699580"/>
                  <a:pt x="1627379" y="1700877"/>
                </a:cubicBezTo>
                <a:cubicBezTo>
                  <a:pt x="1630705" y="1699486"/>
                  <a:pt x="1659705" y="1687364"/>
                  <a:pt x="1659705" y="1687364"/>
                </a:cubicBezTo>
                <a:cubicBezTo>
                  <a:pt x="1667708" y="1683462"/>
                  <a:pt x="1669412" y="1682195"/>
                  <a:pt x="1667535" y="1682527"/>
                </a:cubicBezTo>
                <a:close/>
                <a:moveTo>
                  <a:pt x="2652408" y="1680512"/>
                </a:moveTo>
                <a:cubicBezTo>
                  <a:pt x="2650443" y="1680658"/>
                  <a:pt x="2645414" y="1681592"/>
                  <a:pt x="2635802" y="1683762"/>
                </a:cubicBezTo>
                <a:lnTo>
                  <a:pt x="2588244" y="1696378"/>
                </a:lnTo>
                <a:lnTo>
                  <a:pt x="2472741" y="1730668"/>
                </a:lnTo>
                <a:lnTo>
                  <a:pt x="2520016" y="1718048"/>
                </a:lnTo>
                <a:cubicBezTo>
                  <a:pt x="2554682" y="1708568"/>
                  <a:pt x="2590163" y="1698763"/>
                  <a:pt x="2628423" y="1688467"/>
                </a:cubicBezTo>
                <a:cubicBezTo>
                  <a:pt x="2636626" y="1686738"/>
                  <a:pt x="2658303" y="1680074"/>
                  <a:pt x="2652408" y="1680512"/>
                </a:cubicBezTo>
                <a:close/>
                <a:moveTo>
                  <a:pt x="199917" y="1680046"/>
                </a:moveTo>
                <a:lnTo>
                  <a:pt x="191458" y="1683880"/>
                </a:lnTo>
                <a:lnTo>
                  <a:pt x="187214" y="1683826"/>
                </a:lnTo>
                <a:lnTo>
                  <a:pt x="188918" y="1682768"/>
                </a:lnTo>
                <a:cubicBezTo>
                  <a:pt x="191171" y="1681847"/>
                  <a:pt x="194772" y="1680834"/>
                  <a:pt x="199917" y="1680046"/>
                </a:cubicBezTo>
                <a:close/>
                <a:moveTo>
                  <a:pt x="2218132" y="1677367"/>
                </a:moveTo>
                <a:cubicBezTo>
                  <a:pt x="2218061" y="1677072"/>
                  <a:pt x="2215329" y="1678053"/>
                  <a:pt x="2211823" y="1679518"/>
                </a:cubicBezTo>
                <a:cubicBezTo>
                  <a:pt x="2204812" y="1682449"/>
                  <a:pt x="2194701" y="1687323"/>
                  <a:pt x="2196590" y="1687830"/>
                </a:cubicBezTo>
                <a:lnTo>
                  <a:pt x="2208475" y="1682863"/>
                </a:lnTo>
                <a:cubicBezTo>
                  <a:pt x="2215613" y="1679230"/>
                  <a:pt x="2218202" y="1677662"/>
                  <a:pt x="2218132" y="1677367"/>
                </a:cubicBezTo>
                <a:close/>
                <a:moveTo>
                  <a:pt x="109846" y="1668681"/>
                </a:moveTo>
                <a:cubicBezTo>
                  <a:pt x="111895" y="1669022"/>
                  <a:pt x="111612" y="1670726"/>
                  <a:pt x="109830" y="1672177"/>
                </a:cubicBezTo>
                <a:lnTo>
                  <a:pt x="106773" y="1673661"/>
                </a:lnTo>
                <a:lnTo>
                  <a:pt x="105544" y="1673991"/>
                </a:lnTo>
                <a:lnTo>
                  <a:pt x="100830" y="1674177"/>
                </a:lnTo>
                <a:cubicBezTo>
                  <a:pt x="99410" y="1673941"/>
                  <a:pt x="99265" y="1673479"/>
                  <a:pt x="99844" y="1672920"/>
                </a:cubicBezTo>
                <a:cubicBezTo>
                  <a:pt x="101581" y="1671240"/>
                  <a:pt x="109846" y="1668681"/>
                  <a:pt x="109846" y="1668681"/>
                </a:cubicBezTo>
                <a:close/>
                <a:moveTo>
                  <a:pt x="235045" y="1666624"/>
                </a:moveTo>
                <a:lnTo>
                  <a:pt x="199917" y="1680046"/>
                </a:lnTo>
                <a:lnTo>
                  <a:pt x="221978" y="1669884"/>
                </a:lnTo>
                <a:close/>
                <a:moveTo>
                  <a:pt x="130811" y="1663426"/>
                </a:moveTo>
                <a:lnTo>
                  <a:pt x="120891" y="1669462"/>
                </a:lnTo>
                <a:lnTo>
                  <a:pt x="118168" y="1667346"/>
                </a:lnTo>
                <a:close/>
                <a:moveTo>
                  <a:pt x="357088" y="1646839"/>
                </a:moveTo>
                <a:lnTo>
                  <a:pt x="358688" y="1647326"/>
                </a:lnTo>
                <a:lnTo>
                  <a:pt x="359471" y="1647564"/>
                </a:lnTo>
                <a:cubicBezTo>
                  <a:pt x="359668" y="1647625"/>
                  <a:pt x="359618" y="1647610"/>
                  <a:pt x="359432" y="1647552"/>
                </a:cubicBezTo>
                <a:lnTo>
                  <a:pt x="358688" y="1647326"/>
                </a:lnTo>
                <a:lnTo>
                  <a:pt x="358576" y="1647292"/>
                </a:lnTo>
                <a:cubicBezTo>
                  <a:pt x="357882" y="1647082"/>
                  <a:pt x="357088" y="1646839"/>
                  <a:pt x="357088" y="1646839"/>
                </a:cubicBezTo>
                <a:close/>
                <a:moveTo>
                  <a:pt x="191844" y="1646289"/>
                </a:moveTo>
                <a:lnTo>
                  <a:pt x="185277" y="1648628"/>
                </a:lnTo>
                <a:lnTo>
                  <a:pt x="130610" y="1669025"/>
                </a:lnTo>
                <a:lnTo>
                  <a:pt x="128346" y="1669478"/>
                </a:lnTo>
                <a:lnTo>
                  <a:pt x="126383" y="1669497"/>
                </a:lnTo>
                <a:lnTo>
                  <a:pt x="127065" y="1669125"/>
                </a:lnTo>
                <a:lnTo>
                  <a:pt x="130156" y="1667375"/>
                </a:lnTo>
                <a:lnTo>
                  <a:pt x="127274" y="1668150"/>
                </a:lnTo>
                <a:lnTo>
                  <a:pt x="134734" y="1663745"/>
                </a:lnTo>
                <a:lnTo>
                  <a:pt x="139392" y="1660766"/>
                </a:lnTo>
                <a:lnTo>
                  <a:pt x="143455" y="1659506"/>
                </a:lnTo>
                <a:close/>
                <a:moveTo>
                  <a:pt x="260820" y="1640763"/>
                </a:moveTo>
                <a:lnTo>
                  <a:pt x="249359" y="1645595"/>
                </a:lnTo>
                <a:cubicBezTo>
                  <a:pt x="243442" y="1648175"/>
                  <a:pt x="237911" y="1650218"/>
                  <a:pt x="235088" y="1649359"/>
                </a:cubicBezTo>
                <a:lnTo>
                  <a:pt x="237651" y="1647539"/>
                </a:lnTo>
                <a:close/>
                <a:moveTo>
                  <a:pt x="139792" y="1638575"/>
                </a:moveTo>
                <a:cubicBezTo>
                  <a:pt x="139578" y="1638727"/>
                  <a:pt x="136908" y="1639642"/>
                  <a:pt x="133816" y="1640782"/>
                </a:cubicBezTo>
                <a:lnTo>
                  <a:pt x="136626" y="1639378"/>
                </a:lnTo>
                <a:lnTo>
                  <a:pt x="138015" y="1638989"/>
                </a:lnTo>
                <a:cubicBezTo>
                  <a:pt x="139391" y="1638614"/>
                  <a:pt x="139899" y="1638498"/>
                  <a:pt x="139792" y="1638575"/>
                </a:cubicBezTo>
                <a:close/>
                <a:moveTo>
                  <a:pt x="289735" y="1637444"/>
                </a:moveTo>
                <a:lnTo>
                  <a:pt x="283950" y="1640818"/>
                </a:lnTo>
                <a:lnTo>
                  <a:pt x="288394" y="1637936"/>
                </a:lnTo>
                <a:close/>
                <a:moveTo>
                  <a:pt x="328461" y="1632391"/>
                </a:moveTo>
                <a:lnTo>
                  <a:pt x="321571" y="1633856"/>
                </a:lnTo>
                <a:lnTo>
                  <a:pt x="319972" y="1634821"/>
                </a:lnTo>
                <a:close/>
                <a:moveTo>
                  <a:pt x="306188" y="1627495"/>
                </a:moveTo>
                <a:lnTo>
                  <a:pt x="301811" y="1629238"/>
                </a:lnTo>
                <a:lnTo>
                  <a:pt x="303114" y="1628393"/>
                </a:lnTo>
                <a:close/>
                <a:moveTo>
                  <a:pt x="412593" y="1627271"/>
                </a:moveTo>
                <a:lnTo>
                  <a:pt x="398906" y="1634932"/>
                </a:lnTo>
                <a:lnTo>
                  <a:pt x="396777" y="1636124"/>
                </a:lnTo>
                <a:lnTo>
                  <a:pt x="398009" y="1635566"/>
                </a:lnTo>
                <a:lnTo>
                  <a:pt x="409304" y="1629498"/>
                </a:lnTo>
                <a:close/>
                <a:moveTo>
                  <a:pt x="350128" y="1612928"/>
                </a:moveTo>
                <a:lnTo>
                  <a:pt x="349934" y="1612955"/>
                </a:lnTo>
                <a:lnTo>
                  <a:pt x="341581" y="1615698"/>
                </a:lnTo>
                <a:lnTo>
                  <a:pt x="343958" y="1613811"/>
                </a:lnTo>
                <a:lnTo>
                  <a:pt x="339458" y="1614455"/>
                </a:lnTo>
                <a:lnTo>
                  <a:pt x="334021" y="1616456"/>
                </a:lnTo>
                <a:lnTo>
                  <a:pt x="318460" y="1626024"/>
                </a:lnTo>
                <a:lnTo>
                  <a:pt x="310419" y="1630729"/>
                </a:lnTo>
                <a:lnTo>
                  <a:pt x="312622" y="1629886"/>
                </a:lnTo>
                <a:cubicBezTo>
                  <a:pt x="319294" y="1626506"/>
                  <a:pt x="349203" y="1615109"/>
                  <a:pt x="350128" y="1612928"/>
                </a:cubicBezTo>
                <a:close/>
                <a:moveTo>
                  <a:pt x="3004337" y="1612379"/>
                </a:moveTo>
                <a:lnTo>
                  <a:pt x="2837079" y="1654251"/>
                </a:lnTo>
                <a:cubicBezTo>
                  <a:pt x="2827373" y="1656919"/>
                  <a:pt x="2815660" y="1660390"/>
                  <a:pt x="2805764" y="1663506"/>
                </a:cubicBezTo>
                <a:lnTo>
                  <a:pt x="2786393" y="1670267"/>
                </a:lnTo>
                <a:lnTo>
                  <a:pt x="2882501" y="1645943"/>
                </a:lnTo>
                <a:cubicBezTo>
                  <a:pt x="2918293" y="1636943"/>
                  <a:pt x="2953598" y="1627705"/>
                  <a:pt x="2987587" y="1617178"/>
                </a:cubicBezTo>
                <a:close/>
                <a:moveTo>
                  <a:pt x="260996" y="1600418"/>
                </a:moveTo>
                <a:lnTo>
                  <a:pt x="250738" y="1604995"/>
                </a:lnTo>
                <a:lnTo>
                  <a:pt x="248039" y="1606408"/>
                </a:lnTo>
                <a:cubicBezTo>
                  <a:pt x="249488" y="1605882"/>
                  <a:pt x="251832" y="1604855"/>
                  <a:pt x="254511" y="1603601"/>
                </a:cubicBezTo>
                <a:close/>
                <a:moveTo>
                  <a:pt x="272828" y="1596714"/>
                </a:moveTo>
                <a:lnTo>
                  <a:pt x="272769" y="1597109"/>
                </a:lnTo>
                <a:cubicBezTo>
                  <a:pt x="272390" y="1597548"/>
                  <a:pt x="271770" y="1597732"/>
                  <a:pt x="271064" y="1597491"/>
                </a:cubicBezTo>
                <a:close/>
                <a:moveTo>
                  <a:pt x="306186" y="1584132"/>
                </a:moveTo>
                <a:lnTo>
                  <a:pt x="303974" y="1584266"/>
                </a:lnTo>
                <a:lnTo>
                  <a:pt x="290055" y="1592651"/>
                </a:lnTo>
                <a:lnTo>
                  <a:pt x="298953" y="1588975"/>
                </a:lnTo>
                <a:cubicBezTo>
                  <a:pt x="302926" y="1587086"/>
                  <a:pt x="305685" y="1585392"/>
                  <a:pt x="306186" y="1584132"/>
                </a:cubicBezTo>
                <a:close/>
                <a:moveTo>
                  <a:pt x="1662894" y="1580551"/>
                </a:moveTo>
                <a:lnTo>
                  <a:pt x="1642968" y="1592373"/>
                </a:lnTo>
                <a:lnTo>
                  <a:pt x="1643556" y="1592253"/>
                </a:lnTo>
                <a:cubicBezTo>
                  <a:pt x="1649883" y="1589608"/>
                  <a:pt x="1657300" y="1584600"/>
                  <a:pt x="1661542" y="1581553"/>
                </a:cubicBezTo>
                <a:close/>
                <a:moveTo>
                  <a:pt x="3062994" y="1575470"/>
                </a:moveTo>
                <a:lnTo>
                  <a:pt x="3062882" y="1575745"/>
                </a:lnTo>
                <a:lnTo>
                  <a:pt x="3062881" y="1575745"/>
                </a:lnTo>
                <a:close/>
                <a:moveTo>
                  <a:pt x="3063152" y="1575089"/>
                </a:moveTo>
                <a:cubicBezTo>
                  <a:pt x="3063308" y="1574711"/>
                  <a:pt x="3063206" y="1574964"/>
                  <a:pt x="3062996" y="1575467"/>
                </a:cubicBezTo>
                <a:lnTo>
                  <a:pt x="3062994" y="1575470"/>
                </a:lnTo>
                <a:close/>
                <a:moveTo>
                  <a:pt x="3090398" y="1558504"/>
                </a:moveTo>
                <a:lnTo>
                  <a:pt x="2888864" y="1609633"/>
                </a:lnTo>
                <a:lnTo>
                  <a:pt x="2731777" y="1654667"/>
                </a:lnTo>
                <a:lnTo>
                  <a:pt x="2833759" y="1626207"/>
                </a:lnTo>
                <a:cubicBezTo>
                  <a:pt x="2897145" y="1609366"/>
                  <a:pt x="2961838" y="1595169"/>
                  <a:pt x="3027250" y="1582264"/>
                </a:cubicBezTo>
                <a:lnTo>
                  <a:pt x="3054995" y="1577188"/>
                </a:lnTo>
                <a:lnTo>
                  <a:pt x="3056838" y="1576097"/>
                </a:lnTo>
                <a:lnTo>
                  <a:pt x="3056081" y="1576989"/>
                </a:lnTo>
                <a:lnTo>
                  <a:pt x="3062881" y="1575745"/>
                </a:lnTo>
                <a:lnTo>
                  <a:pt x="3062882" y="1575745"/>
                </a:lnTo>
                <a:lnTo>
                  <a:pt x="3078599" y="1572869"/>
                </a:lnTo>
                <a:lnTo>
                  <a:pt x="3078729" y="1572687"/>
                </a:lnTo>
                <a:cubicBezTo>
                  <a:pt x="3080281" y="1571390"/>
                  <a:pt x="3082190" y="1569945"/>
                  <a:pt x="3082190" y="1569945"/>
                </a:cubicBezTo>
                <a:lnTo>
                  <a:pt x="3081062" y="1572418"/>
                </a:lnTo>
                <a:lnTo>
                  <a:pt x="3088459" y="1571065"/>
                </a:lnTo>
                <a:lnTo>
                  <a:pt x="3088313" y="1562850"/>
                </a:lnTo>
                <a:close/>
                <a:moveTo>
                  <a:pt x="102454" y="1550459"/>
                </a:moveTo>
                <a:cubicBezTo>
                  <a:pt x="101542" y="1551509"/>
                  <a:pt x="100978" y="1554269"/>
                  <a:pt x="98153" y="1553300"/>
                </a:cubicBezTo>
                <a:cubicBezTo>
                  <a:pt x="99140" y="1552163"/>
                  <a:pt x="99863" y="1551332"/>
                  <a:pt x="100515" y="1550844"/>
                </a:cubicBezTo>
                <a:cubicBezTo>
                  <a:pt x="101167" y="1550357"/>
                  <a:pt x="101748" y="1550216"/>
                  <a:pt x="102454" y="1550459"/>
                </a:cubicBezTo>
                <a:close/>
                <a:moveTo>
                  <a:pt x="329678" y="1550070"/>
                </a:moveTo>
                <a:lnTo>
                  <a:pt x="323045" y="1551135"/>
                </a:lnTo>
                <a:lnTo>
                  <a:pt x="317522" y="1552433"/>
                </a:lnTo>
                <a:lnTo>
                  <a:pt x="276006" y="1576423"/>
                </a:lnTo>
                <a:lnTo>
                  <a:pt x="280737" y="1575580"/>
                </a:lnTo>
                <a:lnTo>
                  <a:pt x="291363" y="1574471"/>
                </a:lnTo>
                <a:lnTo>
                  <a:pt x="310332" y="1562950"/>
                </a:lnTo>
                <a:close/>
                <a:moveTo>
                  <a:pt x="106756" y="1547617"/>
                </a:moveTo>
                <a:cubicBezTo>
                  <a:pt x="105844" y="1548667"/>
                  <a:pt x="105281" y="1551427"/>
                  <a:pt x="102454" y="1550459"/>
                </a:cubicBezTo>
                <a:cubicBezTo>
                  <a:pt x="103442" y="1549321"/>
                  <a:pt x="104165" y="1548489"/>
                  <a:pt x="104816" y="1548003"/>
                </a:cubicBezTo>
                <a:cubicBezTo>
                  <a:pt x="105468" y="1547516"/>
                  <a:pt x="106050" y="1547374"/>
                  <a:pt x="106756" y="1547617"/>
                </a:cubicBezTo>
                <a:close/>
                <a:moveTo>
                  <a:pt x="182174" y="1542816"/>
                </a:moveTo>
                <a:cubicBezTo>
                  <a:pt x="182721" y="1542780"/>
                  <a:pt x="182821" y="1543083"/>
                  <a:pt x="182098" y="1543915"/>
                </a:cubicBezTo>
                <a:cubicBezTo>
                  <a:pt x="180274" y="1546016"/>
                  <a:pt x="175237" y="1547242"/>
                  <a:pt x="175237" y="1547242"/>
                </a:cubicBezTo>
                <a:cubicBezTo>
                  <a:pt x="175048" y="1546667"/>
                  <a:pt x="176373" y="1545587"/>
                  <a:pt x="177950" y="1544638"/>
                </a:cubicBezTo>
                <a:cubicBezTo>
                  <a:pt x="179524" y="1543689"/>
                  <a:pt x="181353" y="1542870"/>
                  <a:pt x="182174" y="1542816"/>
                </a:cubicBezTo>
                <a:close/>
                <a:moveTo>
                  <a:pt x="118680" y="1540572"/>
                </a:moveTo>
                <a:cubicBezTo>
                  <a:pt x="115943" y="1543724"/>
                  <a:pt x="111406" y="1546485"/>
                  <a:pt x="106756" y="1547617"/>
                </a:cubicBezTo>
                <a:cubicBezTo>
                  <a:pt x="109363" y="1545671"/>
                  <a:pt x="111123" y="1544172"/>
                  <a:pt x="112840" y="1543029"/>
                </a:cubicBezTo>
                <a:cubicBezTo>
                  <a:pt x="114560" y="1541886"/>
                  <a:pt x="116236" y="1541098"/>
                  <a:pt x="118680" y="1540572"/>
                </a:cubicBezTo>
                <a:close/>
                <a:moveTo>
                  <a:pt x="3068802" y="1537714"/>
                </a:moveTo>
                <a:lnTo>
                  <a:pt x="3069477" y="1538055"/>
                </a:lnTo>
                <a:lnTo>
                  <a:pt x="3066758" y="1538560"/>
                </a:lnTo>
                <a:close/>
                <a:moveTo>
                  <a:pt x="3077082" y="1536116"/>
                </a:moveTo>
                <a:lnTo>
                  <a:pt x="3079733" y="1536156"/>
                </a:lnTo>
                <a:lnTo>
                  <a:pt x="3074415" y="1537142"/>
                </a:lnTo>
                <a:close/>
                <a:moveTo>
                  <a:pt x="3092994" y="1532778"/>
                </a:moveTo>
                <a:lnTo>
                  <a:pt x="3089907" y="1534271"/>
                </a:lnTo>
                <a:lnTo>
                  <a:pt x="3082708" y="1535605"/>
                </a:lnTo>
                <a:close/>
                <a:moveTo>
                  <a:pt x="199022" y="1531831"/>
                </a:moveTo>
                <a:lnTo>
                  <a:pt x="177772" y="1544293"/>
                </a:lnTo>
                <a:lnTo>
                  <a:pt x="174668" y="1545350"/>
                </a:lnTo>
                <a:cubicBezTo>
                  <a:pt x="168754" y="1547432"/>
                  <a:pt x="162023" y="1549893"/>
                  <a:pt x="153510" y="1553148"/>
                </a:cubicBezTo>
                <a:cubicBezTo>
                  <a:pt x="151119" y="1553828"/>
                  <a:pt x="138836" y="1558574"/>
                  <a:pt x="130955" y="1561208"/>
                </a:cubicBezTo>
                <a:lnTo>
                  <a:pt x="127212" y="1562291"/>
                </a:lnTo>
                <a:lnTo>
                  <a:pt x="125363" y="1563540"/>
                </a:lnTo>
                <a:lnTo>
                  <a:pt x="114219" y="1567199"/>
                </a:lnTo>
                <a:lnTo>
                  <a:pt x="137673" y="1556825"/>
                </a:lnTo>
                <a:lnTo>
                  <a:pt x="143774" y="1553964"/>
                </a:lnTo>
                <a:lnTo>
                  <a:pt x="156951" y="1549332"/>
                </a:lnTo>
                <a:cubicBezTo>
                  <a:pt x="163204" y="1547215"/>
                  <a:pt x="168610" y="1545370"/>
                  <a:pt x="171305" y="1544135"/>
                </a:cubicBezTo>
                <a:close/>
                <a:moveTo>
                  <a:pt x="182131" y="1529148"/>
                </a:moveTo>
                <a:lnTo>
                  <a:pt x="181524" y="1529507"/>
                </a:lnTo>
                <a:lnTo>
                  <a:pt x="181135" y="1529310"/>
                </a:lnTo>
                <a:close/>
                <a:moveTo>
                  <a:pt x="3095848" y="1529056"/>
                </a:moveTo>
                <a:lnTo>
                  <a:pt x="3049881" y="1541231"/>
                </a:lnTo>
                <a:cubicBezTo>
                  <a:pt x="3026628" y="1547414"/>
                  <a:pt x="3004431" y="1553265"/>
                  <a:pt x="2984077" y="1558347"/>
                </a:cubicBezTo>
                <a:cubicBezTo>
                  <a:pt x="2882881" y="1582124"/>
                  <a:pt x="2774050" y="1611686"/>
                  <a:pt x="2675834" y="1641256"/>
                </a:cubicBezTo>
                <a:cubicBezTo>
                  <a:pt x="2485107" y="1698013"/>
                  <a:pt x="2313076" y="1751400"/>
                  <a:pt x="2116298" y="1817725"/>
                </a:cubicBezTo>
                <a:cubicBezTo>
                  <a:pt x="2097875" y="1823759"/>
                  <a:pt x="2065389" y="1832962"/>
                  <a:pt x="2048412" y="1840008"/>
                </a:cubicBezTo>
                <a:cubicBezTo>
                  <a:pt x="2042752" y="1842356"/>
                  <a:pt x="2038818" y="1844463"/>
                  <a:pt x="2037701" y="1846134"/>
                </a:cubicBezTo>
                <a:cubicBezTo>
                  <a:pt x="2037701" y="1846134"/>
                  <a:pt x="2096171" y="1828362"/>
                  <a:pt x="2114552" y="1822901"/>
                </a:cubicBezTo>
                <a:cubicBezTo>
                  <a:pt x="2421869" y="1724587"/>
                  <a:pt x="2724819" y="1628097"/>
                  <a:pt x="3013252" y="1554801"/>
                </a:cubicBezTo>
                <a:lnTo>
                  <a:pt x="3092910" y="1535370"/>
                </a:lnTo>
                <a:lnTo>
                  <a:pt x="3092638" y="1533392"/>
                </a:lnTo>
                <a:lnTo>
                  <a:pt x="3093126" y="1532768"/>
                </a:lnTo>
                <a:lnTo>
                  <a:pt x="3092994" y="1532778"/>
                </a:lnTo>
                <a:lnTo>
                  <a:pt x="3093149" y="1532740"/>
                </a:lnTo>
                <a:lnTo>
                  <a:pt x="3095819" y="1529327"/>
                </a:lnTo>
                <a:close/>
                <a:moveTo>
                  <a:pt x="2109520" y="1528972"/>
                </a:moveTo>
                <a:cubicBezTo>
                  <a:pt x="2106668" y="1530164"/>
                  <a:pt x="2098426" y="1535833"/>
                  <a:pt x="2101755" y="1534441"/>
                </a:cubicBezTo>
                <a:cubicBezTo>
                  <a:pt x="2102546" y="1536333"/>
                  <a:pt x="2110311" y="1530865"/>
                  <a:pt x="2109520" y="1528972"/>
                </a:cubicBezTo>
                <a:close/>
                <a:moveTo>
                  <a:pt x="2707055" y="1528945"/>
                </a:moveTo>
                <a:cubicBezTo>
                  <a:pt x="2700947" y="1529240"/>
                  <a:pt x="2647578" y="1544602"/>
                  <a:pt x="2642251" y="1544884"/>
                </a:cubicBezTo>
                <a:cubicBezTo>
                  <a:pt x="2575223" y="1566234"/>
                  <a:pt x="2507272" y="1585376"/>
                  <a:pt x="2443413" y="1607625"/>
                </a:cubicBezTo>
                <a:cubicBezTo>
                  <a:pt x="2408582" y="1615145"/>
                  <a:pt x="2372611" y="1627959"/>
                  <a:pt x="2336165" y="1640971"/>
                </a:cubicBezTo>
                <a:cubicBezTo>
                  <a:pt x="2305452" y="1648993"/>
                  <a:pt x="2277246" y="1656337"/>
                  <a:pt x="2244920" y="1669850"/>
                </a:cubicBezTo>
                <a:cubicBezTo>
                  <a:pt x="2272649" y="1662705"/>
                  <a:pt x="2303838" y="1654485"/>
                  <a:pt x="2336165" y="1640971"/>
                </a:cubicBezTo>
                <a:cubicBezTo>
                  <a:pt x="2368488" y="1634128"/>
                  <a:pt x="2404458" y="1621314"/>
                  <a:pt x="2443413" y="1607625"/>
                </a:cubicBezTo>
                <a:cubicBezTo>
                  <a:pt x="2502676" y="1591744"/>
                  <a:pt x="2614490" y="1561305"/>
                  <a:pt x="2693877" y="1534788"/>
                </a:cubicBezTo>
                <a:cubicBezTo>
                  <a:pt x="2705874" y="1530422"/>
                  <a:pt x="2709090" y="1528847"/>
                  <a:pt x="2707055" y="1528945"/>
                </a:cubicBezTo>
                <a:close/>
                <a:moveTo>
                  <a:pt x="2130754" y="1522319"/>
                </a:moveTo>
                <a:lnTo>
                  <a:pt x="2117282" y="1530174"/>
                </a:lnTo>
                <a:cubicBezTo>
                  <a:pt x="2124569" y="1531573"/>
                  <a:pt x="2130754" y="1522319"/>
                  <a:pt x="2130754" y="1522319"/>
                </a:cubicBezTo>
                <a:close/>
                <a:moveTo>
                  <a:pt x="2158168" y="1513082"/>
                </a:moveTo>
                <a:lnTo>
                  <a:pt x="2150401" y="1518551"/>
                </a:lnTo>
                <a:cubicBezTo>
                  <a:pt x="2154043" y="1519252"/>
                  <a:pt x="2161810" y="1513783"/>
                  <a:pt x="2158168" y="1513082"/>
                </a:cubicBezTo>
                <a:close/>
                <a:moveTo>
                  <a:pt x="157527" y="1506770"/>
                </a:moveTo>
                <a:lnTo>
                  <a:pt x="137229" y="1518508"/>
                </a:lnTo>
                <a:lnTo>
                  <a:pt x="122725" y="1527979"/>
                </a:lnTo>
                <a:lnTo>
                  <a:pt x="96256" y="1538252"/>
                </a:lnTo>
                <a:lnTo>
                  <a:pt x="98262" y="1537185"/>
                </a:lnTo>
                <a:cubicBezTo>
                  <a:pt x="102814" y="1533810"/>
                  <a:pt x="110885" y="1530579"/>
                  <a:pt x="118040" y="1527093"/>
                </a:cubicBezTo>
                <a:lnTo>
                  <a:pt x="126211" y="1520445"/>
                </a:lnTo>
                <a:lnTo>
                  <a:pt x="148249" y="1510177"/>
                </a:lnTo>
                <a:close/>
                <a:moveTo>
                  <a:pt x="2182728" y="1505039"/>
                </a:moveTo>
                <a:cubicBezTo>
                  <a:pt x="2181817" y="1504864"/>
                  <a:pt x="2180489" y="1505280"/>
                  <a:pt x="2179057" y="1505983"/>
                </a:cubicBezTo>
                <a:cubicBezTo>
                  <a:pt x="2174754" y="1508094"/>
                  <a:pt x="2169494" y="1512794"/>
                  <a:pt x="2171633" y="1511899"/>
                </a:cubicBezTo>
                <a:cubicBezTo>
                  <a:pt x="2172556" y="1514108"/>
                  <a:pt x="2183519" y="1506931"/>
                  <a:pt x="2182728" y="1505039"/>
                </a:cubicBezTo>
                <a:close/>
                <a:moveTo>
                  <a:pt x="2210141" y="1495803"/>
                </a:moveTo>
                <a:cubicBezTo>
                  <a:pt x="2206813" y="1497194"/>
                  <a:pt x="2199178" y="1502979"/>
                  <a:pt x="2202031" y="1501786"/>
                </a:cubicBezTo>
                <a:cubicBezTo>
                  <a:pt x="2202823" y="1503678"/>
                  <a:pt x="2213916" y="1496818"/>
                  <a:pt x="2210141" y="1495803"/>
                </a:cubicBezTo>
                <a:close/>
                <a:moveTo>
                  <a:pt x="264821" y="1491806"/>
                </a:moveTo>
                <a:lnTo>
                  <a:pt x="261676" y="1492204"/>
                </a:lnTo>
                <a:lnTo>
                  <a:pt x="246566" y="1501530"/>
                </a:lnTo>
                <a:lnTo>
                  <a:pt x="257126" y="1496656"/>
                </a:lnTo>
                <a:lnTo>
                  <a:pt x="261181" y="1494533"/>
                </a:lnTo>
                <a:lnTo>
                  <a:pt x="263655" y="1493045"/>
                </a:lnTo>
                <a:close/>
                <a:moveTo>
                  <a:pt x="204927" y="1490240"/>
                </a:moveTo>
                <a:cubicBezTo>
                  <a:pt x="203051" y="1490618"/>
                  <a:pt x="196990" y="1494035"/>
                  <a:pt x="196990" y="1494035"/>
                </a:cubicBezTo>
                <a:cubicBezTo>
                  <a:pt x="196002" y="1495174"/>
                  <a:pt x="197060" y="1495536"/>
                  <a:pt x="198844" y="1495068"/>
                </a:cubicBezTo>
                <a:lnTo>
                  <a:pt x="201369" y="1493964"/>
                </a:lnTo>
                <a:lnTo>
                  <a:pt x="202244" y="1493441"/>
                </a:lnTo>
                <a:lnTo>
                  <a:pt x="205029" y="1491112"/>
                </a:lnTo>
                <a:cubicBezTo>
                  <a:pt x="205714" y="1490323"/>
                  <a:pt x="205553" y="1490113"/>
                  <a:pt x="204927" y="1490240"/>
                </a:cubicBezTo>
                <a:close/>
                <a:moveTo>
                  <a:pt x="2237686" y="1486882"/>
                </a:moveTo>
                <a:lnTo>
                  <a:pt x="2223739" y="1494935"/>
                </a:lnTo>
                <a:cubicBezTo>
                  <a:pt x="2231027" y="1496335"/>
                  <a:pt x="2237686" y="1486882"/>
                  <a:pt x="2237686" y="1486882"/>
                </a:cubicBezTo>
                <a:close/>
                <a:moveTo>
                  <a:pt x="4308445" y="1480090"/>
                </a:moveTo>
                <a:cubicBezTo>
                  <a:pt x="4309236" y="1481982"/>
                  <a:pt x="4303978" y="1486774"/>
                  <a:pt x="4303056" y="1484566"/>
                </a:cubicBezTo>
                <a:cubicBezTo>
                  <a:pt x="4300203" y="1485759"/>
                  <a:pt x="4305591" y="1481283"/>
                  <a:pt x="4308445" y="1480090"/>
                </a:cubicBezTo>
                <a:close/>
                <a:moveTo>
                  <a:pt x="300214" y="1471641"/>
                </a:moveTo>
                <a:lnTo>
                  <a:pt x="298601" y="1472379"/>
                </a:lnTo>
                <a:cubicBezTo>
                  <a:pt x="296245" y="1473617"/>
                  <a:pt x="293349" y="1475392"/>
                  <a:pt x="290409" y="1477282"/>
                </a:cubicBezTo>
                <a:lnTo>
                  <a:pt x="290159" y="1477446"/>
                </a:lnTo>
                <a:close/>
                <a:moveTo>
                  <a:pt x="4248329" y="1468540"/>
                </a:moveTo>
                <a:cubicBezTo>
                  <a:pt x="4247298" y="1468416"/>
                  <a:pt x="4246603" y="1469007"/>
                  <a:pt x="4246254" y="1469842"/>
                </a:cubicBezTo>
                <a:lnTo>
                  <a:pt x="4246254" y="1470477"/>
                </a:lnTo>
                <a:lnTo>
                  <a:pt x="4240153" y="1471752"/>
                </a:lnTo>
                <a:lnTo>
                  <a:pt x="4241730" y="1470083"/>
                </a:lnTo>
                <a:cubicBezTo>
                  <a:pt x="4242990" y="1469382"/>
                  <a:pt x="4244963" y="1468836"/>
                  <a:pt x="4248329" y="1468540"/>
                </a:cubicBezTo>
                <a:close/>
                <a:moveTo>
                  <a:pt x="2301861" y="1466724"/>
                </a:moveTo>
                <a:cubicBezTo>
                  <a:pt x="2301861" y="1466724"/>
                  <a:pt x="2293620" y="1472393"/>
                  <a:pt x="2296472" y="1471200"/>
                </a:cubicBezTo>
                <a:cubicBezTo>
                  <a:pt x="2297394" y="1473408"/>
                  <a:pt x="2302652" y="1468617"/>
                  <a:pt x="2301861" y="1466724"/>
                </a:cubicBezTo>
                <a:close/>
                <a:moveTo>
                  <a:pt x="4301281" y="1464546"/>
                </a:moveTo>
                <a:lnTo>
                  <a:pt x="4300436" y="1465608"/>
                </a:lnTo>
                <a:cubicBezTo>
                  <a:pt x="4298392" y="1467065"/>
                  <a:pt x="4296134" y="1468008"/>
                  <a:pt x="4295672" y="1466904"/>
                </a:cubicBezTo>
                <a:lnTo>
                  <a:pt x="4297220" y="1465389"/>
                </a:lnTo>
                <a:close/>
                <a:moveTo>
                  <a:pt x="4313761" y="1461915"/>
                </a:moveTo>
                <a:lnTo>
                  <a:pt x="4313179" y="1462689"/>
                </a:lnTo>
                <a:cubicBezTo>
                  <a:pt x="4311135" y="1464146"/>
                  <a:pt x="4308877" y="1465090"/>
                  <a:pt x="4308482" y="1464144"/>
                </a:cubicBezTo>
                <a:lnTo>
                  <a:pt x="4309736" y="1462769"/>
                </a:lnTo>
                <a:close/>
                <a:moveTo>
                  <a:pt x="4326183" y="1459276"/>
                </a:moveTo>
                <a:lnTo>
                  <a:pt x="4325870" y="1459654"/>
                </a:lnTo>
                <a:cubicBezTo>
                  <a:pt x="4323810" y="1461070"/>
                  <a:pt x="4321551" y="1462014"/>
                  <a:pt x="4321156" y="1461068"/>
                </a:cubicBezTo>
                <a:lnTo>
                  <a:pt x="4322102" y="1460143"/>
                </a:lnTo>
                <a:close/>
                <a:moveTo>
                  <a:pt x="225337" y="1457272"/>
                </a:moveTo>
                <a:lnTo>
                  <a:pt x="227458" y="1457917"/>
                </a:lnTo>
                <a:lnTo>
                  <a:pt x="227683" y="1457986"/>
                </a:lnTo>
                <a:cubicBezTo>
                  <a:pt x="227870" y="1458042"/>
                  <a:pt x="227919" y="1458057"/>
                  <a:pt x="227722" y="1457996"/>
                </a:cubicBezTo>
                <a:lnTo>
                  <a:pt x="227458" y="1457917"/>
                </a:lnTo>
                <a:lnTo>
                  <a:pt x="226827" y="1457724"/>
                </a:lnTo>
                <a:cubicBezTo>
                  <a:pt x="226133" y="1457514"/>
                  <a:pt x="225337" y="1457272"/>
                  <a:pt x="225337" y="1457272"/>
                </a:cubicBezTo>
                <a:close/>
                <a:moveTo>
                  <a:pt x="65039" y="1439740"/>
                </a:moveTo>
                <a:lnTo>
                  <a:pt x="56943" y="1444445"/>
                </a:lnTo>
                <a:cubicBezTo>
                  <a:pt x="41558" y="1453371"/>
                  <a:pt x="26765" y="1461872"/>
                  <a:pt x="25636" y="1462042"/>
                </a:cubicBezTo>
                <a:lnTo>
                  <a:pt x="26684" y="1455046"/>
                </a:lnTo>
                <a:close/>
                <a:moveTo>
                  <a:pt x="3750777" y="1426822"/>
                </a:moveTo>
                <a:lnTo>
                  <a:pt x="3749308" y="1427027"/>
                </a:lnTo>
                <a:cubicBezTo>
                  <a:pt x="3741931" y="1428257"/>
                  <a:pt x="3732337" y="1430212"/>
                  <a:pt x="3727376" y="1432049"/>
                </a:cubicBezTo>
                <a:lnTo>
                  <a:pt x="3727233" y="1432166"/>
                </a:lnTo>
                <a:lnTo>
                  <a:pt x="3748753" y="1427236"/>
                </a:lnTo>
                <a:close/>
                <a:moveTo>
                  <a:pt x="4351489" y="1425417"/>
                </a:moveTo>
                <a:cubicBezTo>
                  <a:pt x="4354342" y="1424224"/>
                  <a:pt x="4348953" y="1428700"/>
                  <a:pt x="4346101" y="1429892"/>
                </a:cubicBezTo>
                <a:cubicBezTo>
                  <a:pt x="4345309" y="1428001"/>
                  <a:pt x="4351489" y="1425417"/>
                  <a:pt x="4351489" y="1425417"/>
                </a:cubicBezTo>
                <a:close/>
                <a:moveTo>
                  <a:pt x="270800" y="1425007"/>
                </a:moveTo>
                <a:lnTo>
                  <a:pt x="270657" y="1425025"/>
                </a:lnTo>
                <a:lnTo>
                  <a:pt x="259199" y="1431194"/>
                </a:lnTo>
                <a:lnTo>
                  <a:pt x="261873" y="1430138"/>
                </a:lnTo>
                <a:cubicBezTo>
                  <a:pt x="264835" y="1428770"/>
                  <a:pt x="267806" y="1427132"/>
                  <a:pt x="270800" y="1425007"/>
                </a:cubicBezTo>
                <a:cubicBezTo>
                  <a:pt x="270800" y="1425007"/>
                  <a:pt x="270978" y="1425125"/>
                  <a:pt x="271202" y="1425273"/>
                </a:cubicBezTo>
                <a:lnTo>
                  <a:pt x="271705" y="1425604"/>
                </a:lnTo>
                <a:lnTo>
                  <a:pt x="271872" y="1425715"/>
                </a:lnTo>
                <a:cubicBezTo>
                  <a:pt x="272051" y="1425833"/>
                  <a:pt x="272142" y="1425891"/>
                  <a:pt x="272007" y="1425803"/>
                </a:cubicBezTo>
                <a:lnTo>
                  <a:pt x="271705" y="1425604"/>
                </a:lnTo>
                <a:close/>
                <a:moveTo>
                  <a:pt x="3957641" y="1420497"/>
                </a:moveTo>
                <a:lnTo>
                  <a:pt x="3954968" y="1420761"/>
                </a:lnTo>
                <a:lnTo>
                  <a:pt x="3954868" y="1421151"/>
                </a:lnTo>
                <a:close/>
                <a:moveTo>
                  <a:pt x="3959782" y="1416873"/>
                </a:moveTo>
                <a:cubicBezTo>
                  <a:pt x="3958355" y="1417470"/>
                  <a:pt x="3956413" y="1418837"/>
                  <a:pt x="3955185" y="1419907"/>
                </a:cubicBezTo>
                <a:lnTo>
                  <a:pt x="3955125" y="1420146"/>
                </a:lnTo>
                <a:lnTo>
                  <a:pt x="3958159" y="1419972"/>
                </a:lnTo>
                <a:close/>
                <a:moveTo>
                  <a:pt x="3874112" y="1415528"/>
                </a:moveTo>
                <a:lnTo>
                  <a:pt x="3873245" y="1415544"/>
                </a:lnTo>
                <a:lnTo>
                  <a:pt x="3870392" y="1416195"/>
                </a:lnTo>
                <a:lnTo>
                  <a:pt x="3870424" y="1417199"/>
                </a:lnTo>
                <a:cubicBezTo>
                  <a:pt x="3871357" y="1417457"/>
                  <a:pt x="3872121" y="1416480"/>
                  <a:pt x="3873054" y="1416738"/>
                </a:cubicBezTo>
                <a:cubicBezTo>
                  <a:pt x="3875370" y="1416042"/>
                  <a:pt x="3875140" y="1415645"/>
                  <a:pt x="3874112" y="1415528"/>
                </a:cubicBezTo>
                <a:close/>
                <a:moveTo>
                  <a:pt x="3969606" y="1414991"/>
                </a:moveTo>
                <a:cubicBezTo>
                  <a:pt x="3966754" y="1416184"/>
                  <a:pt x="3961365" y="1420659"/>
                  <a:pt x="3964693" y="1419267"/>
                </a:cubicBezTo>
                <a:cubicBezTo>
                  <a:pt x="3965617" y="1421475"/>
                  <a:pt x="3970397" y="1416883"/>
                  <a:pt x="3969606" y="1414991"/>
                </a:cubicBezTo>
                <a:close/>
                <a:moveTo>
                  <a:pt x="4004017" y="1408966"/>
                </a:moveTo>
                <a:cubicBezTo>
                  <a:pt x="4002338" y="1409459"/>
                  <a:pt x="3999722" y="1412220"/>
                  <a:pt x="4000315" y="1413639"/>
                </a:cubicBezTo>
                <a:cubicBezTo>
                  <a:pt x="4000315" y="1413639"/>
                  <a:pt x="4008082" y="1408169"/>
                  <a:pt x="4005230" y="1409362"/>
                </a:cubicBezTo>
                <a:cubicBezTo>
                  <a:pt x="4005031" y="1408889"/>
                  <a:pt x="4004576" y="1408801"/>
                  <a:pt x="4004017" y="1408966"/>
                </a:cubicBezTo>
                <a:close/>
                <a:moveTo>
                  <a:pt x="4327033" y="1403207"/>
                </a:moveTo>
                <a:lnTo>
                  <a:pt x="4326966" y="1403243"/>
                </a:lnTo>
                <a:cubicBezTo>
                  <a:pt x="4325973" y="1403770"/>
                  <a:pt x="4325282" y="1404138"/>
                  <a:pt x="4325282" y="1404138"/>
                </a:cubicBezTo>
                <a:close/>
                <a:moveTo>
                  <a:pt x="4333574" y="1399735"/>
                </a:moveTo>
                <a:lnTo>
                  <a:pt x="4327033" y="1403207"/>
                </a:lnTo>
                <a:lnTo>
                  <a:pt x="4330465" y="1401385"/>
                </a:lnTo>
                <a:cubicBezTo>
                  <a:pt x="4332883" y="1400101"/>
                  <a:pt x="4334955" y="1399001"/>
                  <a:pt x="4333574" y="1399735"/>
                </a:cubicBezTo>
                <a:close/>
                <a:moveTo>
                  <a:pt x="4241931" y="1398984"/>
                </a:moveTo>
                <a:cubicBezTo>
                  <a:pt x="4241150" y="1399432"/>
                  <a:pt x="4239067" y="1400626"/>
                  <a:pt x="4234900" y="1403017"/>
                </a:cubicBezTo>
                <a:cubicBezTo>
                  <a:pt x="4234900" y="1403017"/>
                  <a:pt x="4244274" y="1397639"/>
                  <a:pt x="4241931" y="1398984"/>
                </a:cubicBezTo>
                <a:close/>
                <a:moveTo>
                  <a:pt x="4072200" y="1398049"/>
                </a:moveTo>
                <a:lnTo>
                  <a:pt x="4053533" y="1401808"/>
                </a:lnTo>
                <a:lnTo>
                  <a:pt x="4050015" y="1402418"/>
                </a:lnTo>
                <a:lnTo>
                  <a:pt x="4058727" y="1400569"/>
                </a:lnTo>
                <a:close/>
                <a:moveTo>
                  <a:pt x="4349367" y="1396293"/>
                </a:moveTo>
                <a:cubicBezTo>
                  <a:pt x="4353011" y="1396992"/>
                  <a:pt x="4345377" y="1402777"/>
                  <a:pt x="4341601" y="1401763"/>
                </a:cubicBezTo>
                <a:close/>
                <a:moveTo>
                  <a:pt x="4084776" y="1395516"/>
                </a:moveTo>
                <a:lnTo>
                  <a:pt x="4074186" y="1397649"/>
                </a:lnTo>
                <a:lnTo>
                  <a:pt x="4082654" y="1395522"/>
                </a:lnTo>
                <a:close/>
                <a:moveTo>
                  <a:pt x="2549644" y="1392404"/>
                </a:moveTo>
                <a:cubicBezTo>
                  <a:pt x="2550754" y="1391974"/>
                  <a:pt x="2547109" y="1393105"/>
                  <a:pt x="2535661" y="1396778"/>
                </a:cubicBezTo>
                <a:cubicBezTo>
                  <a:pt x="2477059" y="1414236"/>
                  <a:pt x="2364454" y="1442782"/>
                  <a:pt x="2317390" y="1462456"/>
                </a:cubicBezTo>
                <a:lnTo>
                  <a:pt x="2312131" y="1467248"/>
                </a:lnTo>
                <a:cubicBezTo>
                  <a:pt x="2316566" y="1469840"/>
                  <a:pt x="2360779" y="1451358"/>
                  <a:pt x="2372664" y="1446390"/>
                </a:cubicBezTo>
                <a:cubicBezTo>
                  <a:pt x="2419381" y="1433901"/>
                  <a:pt x="2450438" y="1425365"/>
                  <a:pt x="2493379" y="1411860"/>
                </a:cubicBezTo>
                <a:cubicBezTo>
                  <a:pt x="2500153" y="1409028"/>
                  <a:pt x="2546309" y="1393694"/>
                  <a:pt x="2549644" y="1392404"/>
                </a:cubicBezTo>
                <a:close/>
                <a:moveTo>
                  <a:pt x="191111" y="1385512"/>
                </a:moveTo>
                <a:lnTo>
                  <a:pt x="191021" y="1386959"/>
                </a:lnTo>
                <a:lnTo>
                  <a:pt x="187407" y="1388381"/>
                </a:lnTo>
                <a:close/>
                <a:moveTo>
                  <a:pt x="193125" y="1383953"/>
                </a:moveTo>
                <a:lnTo>
                  <a:pt x="191111" y="1385512"/>
                </a:lnTo>
                <a:lnTo>
                  <a:pt x="191169" y="1384582"/>
                </a:lnTo>
                <a:cubicBezTo>
                  <a:pt x="191432" y="1384206"/>
                  <a:pt x="191996" y="1384122"/>
                  <a:pt x="193125" y="1383953"/>
                </a:cubicBezTo>
                <a:close/>
                <a:moveTo>
                  <a:pt x="4161739" y="1380729"/>
                </a:moveTo>
                <a:lnTo>
                  <a:pt x="4150751" y="1383747"/>
                </a:lnTo>
                <a:lnTo>
                  <a:pt x="4122357" y="1388571"/>
                </a:lnTo>
                <a:lnTo>
                  <a:pt x="4146483" y="1382549"/>
                </a:lnTo>
                <a:close/>
                <a:moveTo>
                  <a:pt x="4075549" y="1372245"/>
                </a:moveTo>
                <a:lnTo>
                  <a:pt x="4062026" y="1376705"/>
                </a:lnTo>
                <a:lnTo>
                  <a:pt x="4049039" y="1380588"/>
                </a:lnTo>
                <a:lnTo>
                  <a:pt x="4043085" y="1380409"/>
                </a:lnTo>
                <a:lnTo>
                  <a:pt x="4040350" y="1380483"/>
                </a:lnTo>
                <a:lnTo>
                  <a:pt x="4068469" y="1372523"/>
                </a:lnTo>
                <a:lnTo>
                  <a:pt x="4071741" y="1372299"/>
                </a:lnTo>
                <a:close/>
                <a:moveTo>
                  <a:pt x="50425" y="1353247"/>
                </a:moveTo>
                <a:cubicBezTo>
                  <a:pt x="50973" y="1353212"/>
                  <a:pt x="51073" y="1353515"/>
                  <a:pt x="50350" y="1354347"/>
                </a:cubicBezTo>
                <a:cubicBezTo>
                  <a:pt x="48525" y="1356448"/>
                  <a:pt x="43487" y="1357675"/>
                  <a:pt x="43487" y="1357675"/>
                </a:cubicBezTo>
                <a:cubicBezTo>
                  <a:pt x="43299" y="1357099"/>
                  <a:pt x="44624" y="1356020"/>
                  <a:pt x="46200" y="1355071"/>
                </a:cubicBezTo>
                <a:cubicBezTo>
                  <a:pt x="47776" y="1354122"/>
                  <a:pt x="49605" y="1353302"/>
                  <a:pt x="50425" y="1353247"/>
                </a:cubicBezTo>
                <a:close/>
                <a:moveTo>
                  <a:pt x="1640686" y="1351032"/>
                </a:moveTo>
                <a:cubicBezTo>
                  <a:pt x="1640215" y="1350911"/>
                  <a:pt x="1636893" y="1352140"/>
                  <a:pt x="1632879" y="1353818"/>
                </a:cubicBezTo>
                <a:cubicBezTo>
                  <a:pt x="1624851" y="1357174"/>
                  <a:pt x="1614055" y="1362323"/>
                  <a:pt x="1617775" y="1362040"/>
                </a:cubicBezTo>
                <a:cubicBezTo>
                  <a:pt x="1617775" y="1362040"/>
                  <a:pt x="1628115" y="1357717"/>
                  <a:pt x="1631382" y="1356353"/>
                </a:cubicBezTo>
                <a:cubicBezTo>
                  <a:pt x="1638774" y="1352626"/>
                  <a:pt x="1641157" y="1351153"/>
                  <a:pt x="1640686" y="1351032"/>
                </a:cubicBezTo>
                <a:close/>
                <a:moveTo>
                  <a:pt x="158859" y="1350332"/>
                </a:moveTo>
                <a:lnTo>
                  <a:pt x="157145" y="1352412"/>
                </a:lnTo>
                <a:lnTo>
                  <a:pt x="153694" y="1354221"/>
                </a:lnTo>
                <a:close/>
                <a:moveTo>
                  <a:pt x="129671" y="1342282"/>
                </a:moveTo>
                <a:lnTo>
                  <a:pt x="129502" y="1342551"/>
                </a:lnTo>
                <a:cubicBezTo>
                  <a:pt x="129157" y="1343095"/>
                  <a:pt x="128943" y="1343435"/>
                  <a:pt x="129001" y="1343341"/>
                </a:cubicBezTo>
                <a:close/>
                <a:moveTo>
                  <a:pt x="1677173" y="1338324"/>
                </a:moveTo>
                <a:cubicBezTo>
                  <a:pt x="1677111" y="1338032"/>
                  <a:pt x="1673993" y="1339176"/>
                  <a:pt x="1669979" y="1340854"/>
                </a:cubicBezTo>
                <a:cubicBezTo>
                  <a:pt x="1661951" y="1344210"/>
                  <a:pt x="1650339" y="1349700"/>
                  <a:pt x="1652426" y="1350100"/>
                </a:cubicBezTo>
                <a:lnTo>
                  <a:pt x="1666031" y="1344413"/>
                </a:lnTo>
                <a:cubicBezTo>
                  <a:pt x="1674241" y="1340345"/>
                  <a:pt x="1677235" y="1338616"/>
                  <a:pt x="1677173" y="1338324"/>
                </a:cubicBezTo>
                <a:close/>
                <a:moveTo>
                  <a:pt x="1709573" y="1326213"/>
                </a:moveTo>
                <a:cubicBezTo>
                  <a:pt x="1708532" y="1326010"/>
                  <a:pt x="1706808" y="1326572"/>
                  <a:pt x="1704810" y="1327527"/>
                </a:cubicBezTo>
                <a:cubicBezTo>
                  <a:pt x="1698813" y="1330391"/>
                  <a:pt x="1690342" y="1336796"/>
                  <a:pt x="1690342" y="1336796"/>
                </a:cubicBezTo>
                <a:cubicBezTo>
                  <a:pt x="1699379" y="1338533"/>
                  <a:pt x="1709573" y="1326213"/>
                  <a:pt x="1709573" y="1326213"/>
                </a:cubicBezTo>
                <a:close/>
                <a:moveTo>
                  <a:pt x="146455" y="1320187"/>
                </a:moveTo>
                <a:cubicBezTo>
                  <a:pt x="146455" y="1320187"/>
                  <a:pt x="138212" y="1333780"/>
                  <a:pt x="142043" y="1330528"/>
                </a:cubicBezTo>
                <a:cubicBezTo>
                  <a:pt x="142043" y="1330528"/>
                  <a:pt x="149708" y="1324020"/>
                  <a:pt x="146455" y="1320187"/>
                </a:cubicBezTo>
                <a:close/>
                <a:moveTo>
                  <a:pt x="4041798" y="1291709"/>
                </a:moveTo>
                <a:cubicBezTo>
                  <a:pt x="4039418" y="1292412"/>
                  <a:pt x="4037382" y="1293064"/>
                  <a:pt x="4037195" y="1293066"/>
                </a:cubicBezTo>
                <a:cubicBezTo>
                  <a:pt x="4037101" y="1293066"/>
                  <a:pt x="4037468" y="1292904"/>
                  <a:pt x="4038484" y="1292504"/>
                </a:cubicBezTo>
                <a:lnTo>
                  <a:pt x="4039516" y="1292109"/>
                </a:lnTo>
                <a:close/>
                <a:moveTo>
                  <a:pt x="2579685" y="1283170"/>
                </a:moveTo>
                <a:cubicBezTo>
                  <a:pt x="2578641" y="1282970"/>
                  <a:pt x="2577336" y="1283383"/>
                  <a:pt x="2576015" y="1284096"/>
                </a:cubicBezTo>
                <a:cubicBezTo>
                  <a:pt x="2572052" y="1286229"/>
                  <a:pt x="2567951" y="1291045"/>
                  <a:pt x="2570401" y="1290021"/>
                </a:cubicBezTo>
                <a:cubicBezTo>
                  <a:pt x="2571306" y="1292187"/>
                  <a:pt x="2580742" y="1285698"/>
                  <a:pt x="2579685" y="1283170"/>
                </a:cubicBezTo>
                <a:close/>
                <a:moveTo>
                  <a:pt x="4026609" y="1275794"/>
                </a:moveTo>
                <a:lnTo>
                  <a:pt x="4025516" y="1276000"/>
                </a:lnTo>
                <a:lnTo>
                  <a:pt x="4020631" y="1277154"/>
                </a:lnTo>
                <a:lnTo>
                  <a:pt x="4020747" y="1277279"/>
                </a:lnTo>
                <a:close/>
                <a:moveTo>
                  <a:pt x="74880" y="1271663"/>
                </a:moveTo>
                <a:lnTo>
                  <a:pt x="60343" y="1279946"/>
                </a:lnTo>
                <a:lnTo>
                  <a:pt x="48198" y="1284965"/>
                </a:lnTo>
                <a:lnTo>
                  <a:pt x="39440" y="1287096"/>
                </a:lnTo>
                <a:lnTo>
                  <a:pt x="36728" y="1283662"/>
                </a:lnTo>
                <a:lnTo>
                  <a:pt x="43988" y="1279370"/>
                </a:lnTo>
                <a:close/>
                <a:moveTo>
                  <a:pt x="2626638" y="1271602"/>
                </a:moveTo>
                <a:cubicBezTo>
                  <a:pt x="2624828" y="1267269"/>
                  <a:pt x="2613033" y="1277290"/>
                  <a:pt x="2605051" y="1278081"/>
                </a:cubicBezTo>
                <a:cubicBezTo>
                  <a:pt x="2601884" y="1277390"/>
                  <a:pt x="2598692" y="1277877"/>
                  <a:pt x="2596084" y="1278788"/>
                </a:cubicBezTo>
                <a:cubicBezTo>
                  <a:pt x="2588266" y="1281520"/>
                  <a:pt x="2585728" y="1288068"/>
                  <a:pt x="2605051" y="1278081"/>
                </a:cubicBezTo>
                <a:cubicBezTo>
                  <a:pt x="2606862" y="1282415"/>
                  <a:pt x="2619563" y="1274560"/>
                  <a:pt x="2626638" y="1271602"/>
                </a:cubicBezTo>
                <a:close/>
                <a:moveTo>
                  <a:pt x="3885670" y="1258594"/>
                </a:moveTo>
                <a:lnTo>
                  <a:pt x="3880151" y="1259103"/>
                </a:lnTo>
                <a:lnTo>
                  <a:pt x="3878864" y="1259376"/>
                </a:lnTo>
                <a:lnTo>
                  <a:pt x="3885283" y="1258674"/>
                </a:lnTo>
                <a:close/>
                <a:moveTo>
                  <a:pt x="2671087" y="1255568"/>
                </a:moveTo>
                <a:cubicBezTo>
                  <a:pt x="2670043" y="1255367"/>
                  <a:pt x="2668523" y="1255844"/>
                  <a:pt x="2666831" y="1256670"/>
                </a:cubicBezTo>
                <a:cubicBezTo>
                  <a:pt x="2661755" y="1259150"/>
                  <a:pt x="2655121" y="1264787"/>
                  <a:pt x="2655121" y="1264787"/>
                </a:cubicBezTo>
                <a:cubicBezTo>
                  <a:pt x="2659442" y="1265949"/>
                  <a:pt x="2671992" y="1257734"/>
                  <a:pt x="2671087" y="1255568"/>
                </a:cubicBezTo>
                <a:close/>
                <a:moveTo>
                  <a:pt x="3982023" y="1249750"/>
                </a:moveTo>
                <a:cubicBezTo>
                  <a:pt x="3983357" y="1249631"/>
                  <a:pt x="3984567" y="1249716"/>
                  <a:pt x="3984630" y="1250178"/>
                </a:cubicBezTo>
                <a:cubicBezTo>
                  <a:pt x="3984630" y="1250178"/>
                  <a:pt x="3980955" y="1251734"/>
                  <a:pt x="3979089" y="1251219"/>
                </a:cubicBezTo>
                <a:cubicBezTo>
                  <a:pt x="3978350" y="1251015"/>
                  <a:pt x="3978317" y="1250770"/>
                  <a:pt x="3978684" y="1250539"/>
                </a:cubicBezTo>
                <a:cubicBezTo>
                  <a:pt x="3979237" y="1250190"/>
                  <a:pt x="3980692" y="1249869"/>
                  <a:pt x="3982023" y="1249750"/>
                </a:cubicBezTo>
                <a:close/>
                <a:moveTo>
                  <a:pt x="2692132" y="1249316"/>
                </a:moveTo>
                <a:cubicBezTo>
                  <a:pt x="2688865" y="1250682"/>
                  <a:pt x="2676315" y="1258897"/>
                  <a:pt x="2676315" y="1258897"/>
                </a:cubicBezTo>
                <a:cubicBezTo>
                  <a:pt x="2685202" y="1260272"/>
                  <a:pt x="2692132" y="1249316"/>
                  <a:pt x="2692132" y="1249316"/>
                </a:cubicBezTo>
                <a:close/>
                <a:moveTo>
                  <a:pt x="3934320" y="1248460"/>
                </a:moveTo>
                <a:lnTo>
                  <a:pt x="3929133" y="1248900"/>
                </a:lnTo>
                <a:lnTo>
                  <a:pt x="3922697" y="1250881"/>
                </a:lnTo>
                <a:close/>
                <a:moveTo>
                  <a:pt x="2710058" y="1244790"/>
                </a:moveTo>
                <a:cubicBezTo>
                  <a:pt x="2706793" y="1246155"/>
                  <a:pt x="2694093" y="1254010"/>
                  <a:pt x="2697903" y="1252417"/>
                </a:cubicBezTo>
                <a:cubicBezTo>
                  <a:pt x="2702075" y="1253218"/>
                  <a:pt x="2714776" y="1245365"/>
                  <a:pt x="2710058" y="1244790"/>
                </a:cubicBezTo>
                <a:close/>
                <a:moveTo>
                  <a:pt x="3961177" y="1242920"/>
                </a:moveTo>
                <a:lnTo>
                  <a:pt x="3953347" y="1243695"/>
                </a:lnTo>
                <a:lnTo>
                  <a:pt x="3941462" y="1244708"/>
                </a:lnTo>
                <a:lnTo>
                  <a:pt x="3936733" y="1246421"/>
                </a:lnTo>
                <a:lnTo>
                  <a:pt x="3935144" y="1246948"/>
                </a:lnTo>
                <a:lnTo>
                  <a:pt x="3938820" y="1246747"/>
                </a:lnTo>
                <a:lnTo>
                  <a:pt x="3942914" y="1246670"/>
                </a:lnTo>
                <a:lnTo>
                  <a:pt x="3948594" y="1245486"/>
                </a:lnTo>
                <a:close/>
                <a:moveTo>
                  <a:pt x="3975485" y="1241505"/>
                </a:moveTo>
                <a:lnTo>
                  <a:pt x="3974230" y="1242919"/>
                </a:lnTo>
                <a:cubicBezTo>
                  <a:pt x="3973941" y="1243245"/>
                  <a:pt x="3974134" y="1243028"/>
                  <a:pt x="3974520" y="1242595"/>
                </a:cubicBezTo>
                <a:close/>
                <a:moveTo>
                  <a:pt x="4014317" y="1237607"/>
                </a:moveTo>
                <a:lnTo>
                  <a:pt x="4002785" y="1238767"/>
                </a:lnTo>
                <a:lnTo>
                  <a:pt x="4008420" y="1239494"/>
                </a:lnTo>
                <a:lnTo>
                  <a:pt x="4012060" y="1238357"/>
                </a:lnTo>
                <a:lnTo>
                  <a:pt x="4015186" y="1237629"/>
                </a:lnTo>
                <a:lnTo>
                  <a:pt x="4015004" y="1237627"/>
                </a:lnTo>
                <a:cubicBezTo>
                  <a:pt x="4014566" y="1237616"/>
                  <a:pt x="4014317" y="1237607"/>
                  <a:pt x="4014317" y="1237607"/>
                </a:cubicBezTo>
                <a:close/>
                <a:moveTo>
                  <a:pt x="135926" y="1236385"/>
                </a:moveTo>
                <a:lnTo>
                  <a:pt x="128330" y="1240448"/>
                </a:lnTo>
                <a:lnTo>
                  <a:pt x="115850" y="1247830"/>
                </a:lnTo>
                <a:lnTo>
                  <a:pt x="104649" y="1250215"/>
                </a:lnTo>
                <a:lnTo>
                  <a:pt x="61386" y="1260462"/>
                </a:lnTo>
                <a:lnTo>
                  <a:pt x="66275" y="1255855"/>
                </a:lnTo>
                <a:lnTo>
                  <a:pt x="96356" y="1247958"/>
                </a:lnTo>
                <a:close/>
                <a:moveTo>
                  <a:pt x="189182" y="1232218"/>
                </a:moveTo>
                <a:lnTo>
                  <a:pt x="182290" y="1233687"/>
                </a:lnTo>
                <a:lnTo>
                  <a:pt x="180692" y="1234649"/>
                </a:lnTo>
                <a:close/>
                <a:moveTo>
                  <a:pt x="3897935" y="1231371"/>
                </a:moveTo>
                <a:lnTo>
                  <a:pt x="3895226" y="1231566"/>
                </a:lnTo>
                <a:lnTo>
                  <a:pt x="3894738" y="1231915"/>
                </a:lnTo>
                <a:lnTo>
                  <a:pt x="3894975" y="1232222"/>
                </a:lnTo>
                <a:cubicBezTo>
                  <a:pt x="3895909" y="1232479"/>
                  <a:pt x="3896673" y="1231504"/>
                  <a:pt x="3897606" y="1231760"/>
                </a:cubicBezTo>
                <a:lnTo>
                  <a:pt x="3898181" y="1231496"/>
                </a:lnTo>
                <a:close/>
                <a:moveTo>
                  <a:pt x="2763395" y="1230131"/>
                </a:moveTo>
                <a:lnTo>
                  <a:pt x="2757767" y="1235028"/>
                </a:lnTo>
                <a:cubicBezTo>
                  <a:pt x="2762092" y="1236190"/>
                  <a:pt x="2768110" y="1230704"/>
                  <a:pt x="2763395" y="1230131"/>
                </a:cubicBezTo>
                <a:close/>
                <a:moveTo>
                  <a:pt x="3953290" y="1225709"/>
                </a:moveTo>
                <a:cubicBezTo>
                  <a:pt x="3953290" y="1225709"/>
                  <a:pt x="3948240" y="1226318"/>
                  <a:pt x="3946897" y="1226947"/>
                </a:cubicBezTo>
                <a:cubicBezTo>
                  <a:pt x="3946449" y="1227157"/>
                  <a:pt x="3946412" y="1227370"/>
                  <a:pt x="3947112" y="1227563"/>
                </a:cubicBezTo>
                <a:lnTo>
                  <a:pt x="3949677" y="1227778"/>
                </a:lnTo>
                <a:lnTo>
                  <a:pt x="3950416" y="1227709"/>
                </a:lnTo>
                <a:lnTo>
                  <a:pt x="3952417" y="1227248"/>
                </a:lnTo>
                <a:cubicBezTo>
                  <a:pt x="3953728" y="1226721"/>
                  <a:pt x="3954300" y="1225987"/>
                  <a:pt x="3953290" y="1225709"/>
                </a:cubicBezTo>
                <a:close/>
                <a:moveTo>
                  <a:pt x="4079090" y="1223446"/>
                </a:moveTo>
                <a:lnTo>
                  <a:pt x="4073952" y="1223984"/>
                </a:lnTo>
                <a:lnTo>
                  <a:pt x="4075046" y="1223659"/>
                </a:lnTo>
                <a:close/>
                <a:moveTo>
                  <a:pt x="4023888" y="1218272"/>
                </a:moveTo>
                <a:cubicBezTo>
                  <a:pt x="4025375" y="1218213"/>
                  <a:pt x="4027004" y="1218366"/>
                  <a:pt x="4029329" y="1218415"/>
                </a:cubicBezTo>
                <a:cubicBezTo>
                  <a:pt x="4025937" y="1219852"/>
                  <a:pt x="4022092" y="1220174"/>
                  <a:pt x="4019293" y="1219402"/>
                </a:cubicBezTo>
                <a:cubicBezTo>
                  <a:pt x="4021052" y="1218603"/>
                  <a:pt x="4022400" y="1218332"/>
                  <a:pt x="4023888" y="1218272"/>
                </a:cubicBezTo>
                <a:close/>
                <a:moveTo>
                  <a:pt x="4030716" y="1217759"/>
                </a:moveTo>
                <a:cubicBezTo>
                  <a:pt x="4031298" y="1217772"/>
                  <a:pt x="4032037" y="1217975"/>
                  <a:pt x="4033048" y="1218254"/>
                </a:cubicBezTo>
                <a:cubicBezTo>
                  <a:pt x="4031520" y="1220206"/>
                  <a:pt x="4030262" y="1218672"/>
                  <a:pt x="4029329" y="1218415"/>
                </a:cubicBezTo>
                <a:cubicBezTo>
                  <a:pt x="4029712" y="1217927"/>
                  <a:pt x="4030136" y="1217747"/>
                  <a:pt x="4030716" y="1217759"/>
                </a:cubicBezTo>
                <a:close/>
                <a:moveTo>
                  <a:pt x="4034434" y="1217599"/>
                </a:moveTo>
                <a:cubicBezTo>
                  <a:pt x="4035016" y="1217611"/>
                  <a:pt x="4035754" y="1217815"/>
                  <a:pt x="4036766" y="1218094"/>
                </a:cubicBezTo>
                <a:cubicBezTo>
                  <a:pt x="4035238" y="1220046"/>
                  <a:pt x="4033981" y="1218511"/>
                  <a:pt x="4033048" y="1218254"/>
                </a:cubicBezTo>
                <a:cubicBezTo>
                  <a:pt x="4033429" y="1217766"/>
                  <a:pt x="4033852" y="1217588"/>
                  <a:pt x="4034434" y="1217599"/>
                </a:cubicBezTo>
                <a:close/>
                <a:moveTo>
                  <a:pt x="4040009" y="1202233"/>
                </a:moveTo>
                <a:lnTo>
                  <a:pt x="4039734" y="1202499"/>
                </a:lnTo>
                <a:cubicBezTo>
                  <a:pt x="4040807" y="1202585"/>
                  <a:pt x="4043409" y="1202538"/>
                  <a:pt x="4048243" y="1202340"/>
                </a:cubicBezTo>
                <a:lnTo>
                  <a:pt x="4051439" y="1202234"/>
                </a:lnTo>
                <a:lnTo>
                  <a:pt x="4046288" y="1203774"/>
                </a:lnTo>
                <a:lnTo>
                  <a:pt x="4012594" y="1213095"/>
                </a:lnTo>
                <a:lnTo>
                  <a:pt x="4000094" y="1213710"/>
                </a:lnTo>
                <a:lnTo>
                  <a:pt x="3983090" y="1215555"/>
                </a:lnTo>
                <a:lnTo>
                  <a:pt x="3990230" y="1213436"/>
                </a:lnTo>
                <a:cubicBezTo>
                  <a:pt x="4001148" y="1211500"/>
                  <a:pt x="4012211" y="1209270"/>
                  <a:pt x="4023653" y="1206593"/>
                </a:cubicBezTo>
                <a:close/>
                <a:moveTo>
                  <a:pt x="4100101" y="1187268"/>
                </a:moveTo>
                <a:lnTo>
                  <a:pt x="4086577" y="1191726"/>
                </a:lnTo>
                <a:lnTo>
                  <a:pt x="4073591" y="1195610"/>
                </a:lnTo>
                <a:lnTo>
                  <a:pt x="4067638" y="1195432"/>
                </a:lnTo>
                <a:lnTo>
                  <a:pt x="4064902" y="1195506"/>
                </a:lnTo>
                <a:lnTo>
                  <a:pt x="4093022" y="1187545"/>
                </a:lnTo>
                <a:lnTo>
                  <a:pt x="4096293" y="1187321"/>
                </a:lnTo>
                <a:close/>
                <a:moveTo>
                  <a:pt x="245646" y="1157957"/>
                </a:moveTo>
                <a:cubicBezTo>
                  <a:pt x="250058" y="1158805"/>
                  <a:pt x="240651" y="1165430"/>
                  <a:pt x="239693" y="1163137"/>
                </a:cubicBezTo>
                <a:close/>
                <a:moveTo>
                  <a:pt x="126260" y="1132913"/>
                </a:moveTo>
                <a:cubicBezTo>
                  <a:pt x="130674" y="1133761"/>
                  <a:pt x="121266" y="1140385"/>
                  <a:pt x="116853" y="1139537"/>
                </a:cubicBezTo>
                <a:close/>
                <a:moveTo>
                  <a:pt x="4092953" y="1122230"/>
                </a:moveTo>
                <a:cubicBezTo>
                  <a:pt x="4093069" y="1122507"/>
                  <a:pt x="4093002" y="1122598"/>
                  <a:pt x="4092785" y="1122548"/>
                </a:cubicBezTo>
                <a:lnTo>
                  <a:pt x="4092591" y="1122454"/>
                </a:lnTo>
                <a:close/>
                <a:moveTo>
                  <a:pt x="4066350" y="1106732"/>
                </a:moveTo>
                <a:cubicBezTo>
                  <a:pt x="4063969" y="1107435"/>
                  <a:pt x="4061936" y="1108087"/>
                  <a:pt x="4061747" y="1108088"/>
                </a:cubicBezTo>
                <a:cubicBezTo>
                  <a:pt x="4061653" y="1108089"/>
                  <a:pt x="4062020" y="1107927"/>
                  <a:pt x="4063037" y="1107528"/>
                </a:cubicBezTo>
                <a:lnTo>
                  <a:pt x="4064069" y="1107131"/>
                </a:lnTo>
                <a:close/>
                <a:moveTo>
                  <a:pt x="2563303" y="1101446"/>
                </a:moveTo>
                <a:lnTo>
                  <a:pt x="2558645" y="1103854"/>
                </a:lnTo>
                <a:cubicBezTo>
                  <a:pt x="2557438" y="1104478"/>
                  <a:pt x="2558243" y="1104061"/>
                  <a:pt x="2559853" y="1103229"/>
                </a:cubicBezTo>
                <a:close/>
                <a:moveTo>
                  <a:pt x="2569514" y="1098236"/>
                </a:moveTo>
                <a:lnTo>
                  <a:pt x="2563303" y="1101446"/>
                </a:lnTo>
                <a:lnTo>
                  <a:pt x="2565890" y="1100108"/>
                </a:lnTo>
                <a:cubicBezTo>
                  <a:pt x="2567903" y="1099068"/>
                  <a:pt x="2569514" y="1098236"/>
                  <a:pt x="2569514" y="1098236"/>
                </a:cubicBezTo>
                <a:close/>
                <a:moveTo>
                  <a:pt x="4058224" y="1088582"/>
                </a:moveTo>
                <a:lnTo>
                  <a:pt x="4054501" y="1089971"/>
                </a:lnTo>
                <a:lnTo>
                  <a:pt x="4056793" y="1089392"/>
                </a:lnTo>
                <a:close/>
                <a:moveTo>
                  <a:pt x="3914968" y="1084622"/>
                </a:moveTo>
                <a:lnTo>
                  <a:pt x="3902955" y="1086312"/>
                </a:lnTo>
                <a:cubicBezTo>
                  <a:pt x="3900744" y="1086690"/>
                  <a:pt x="3899311" y="1087010"/>
                  <a:pt x="3899581" y="1087171"/>
                </a:cubicBezTo>
                <a:lnTo>
                  <a:pt x="3902100" y="1087135"/>
                </a:lnTo>
                <a:lnTo>
                  <a:pt x="3904194" y="1086777"/>
                </a:lnTo>
                <a:close/>
                <a:moveTo>
                  <a:pt x="2634034" y="1078709"/>
                </a:moveTo>
                <a:lnTo>
                  <a:pt x="2630074" y="1080981"/>
                </a:lnTo>
                <a:cubicBezTo>
                  <a:pt x="2630074" y="1080981"/>
                  <a:pt x="2631268" y="1080295"/>
                  <a:pt x="2632759" y="1079440"/>
                </a:cubicBezTo>
                <a:close/>
                <a:moveTo>
                  <a:pt x="2635659" y="1077777"/>
                </a:moveTo>
                <a:lnTo>
                  <a:pt x="2635553" y="1077837"/>
                </a:lnTo>
                <a:lnTo>
                  <a:pt x="2634034" y="1078709"/>
                </a:lnTo>
                <a:close/>
                <a:moveTo>
                  <a:pt x="2638126" y="1076362"/>
                </a:moveTo>
                <a:lnTo>
                  <a:pt x="2635659" y="1077777"/>
                </a:lnTo>
                <a:lnTo>
                  <a:pt x="2637232" y="1076875"/>
                </a:lnTo>
                <a:cubicBezTo>
                  <a:pt x="2638423" y="1076191"/>
                  <a:pt x="2639020" y="1075849"/>
                  <a:pt x="2638126" y="1076362"/>
                </a:cubicBezTo>
                <a:close/>
                <a:moveTo>
                  <a:pt x="2953136" y="1076287"/>
                </a:moveTo>
                <a:lnTo>
                  <a:pt x="2878178" y="1094515"/>
                </a:lnTo>
                <a:cubicBezTo>
                  <a:pt x="2529748" y="1183021"/>
                  <a:pt x="2164578" y="1297731"/>
                  <a:pt x="1787751" y="1427575"/>
                </a:cubicBezTo>
                <a:cubicBezTo>
                  <a:pt x="1771968" y="1432263"/>
                  <a:pt x="1747428" y="1437511"/>
                  <a:pt x="1725109" y="1445706"/>
                </a:cubicBezTo>
                <a:cubicBezTo>
                  <a:pt x="1717669" y="1448440"/>
                  <a:pt x="1710477" y="1451499"/>
                  <a:pt x="1703937" y="1454975"/>
                </a:cubicBezTo>
                <a:cubicBezTo>
                  <a:pt x="1674002" y="1467489"/>
                  <a:pt x="1753100" y="1439515"/>
                  <a:pt x="1767613" y="1435993"/>
                </a:cubicBezTo>
                <a:cubicBezTo>
                  <a:pt x="1770880" y="1434627"/>
                  <a:pt x="1781220" y="1430305"/>
                  <a:pt x="1787751" y="1427575"/>
                </a:cubicBezTo>
                <a:cubicBezTo>
                  <a:pt x="2158589" y="1304052"/>
                  <a:pt x="2524182" y="1190357"/>
                  <a:pt x="2875127" y="1098833"/>
                </a:cubicBezTo>
                <a:lnTo>
                  <a:pt x="2952360" y="1079388"/>
                </a:lnTo>
                <a:close/>
                <a:moveTo>
                  <a:pt x="4059051" y="1074529"/>
                </a:moveTo>
                <a:cubicBezTo>
                  <a:pt x="4059841" y="1076420"/>
                  <a:pt x="4054135" y="1078806"/>
                  <a:pt x="4054135" y="1078806"/>
                </a:cubicBezTo>
                <a:cubicBezTo>
                  <a:pt x="4051284" y="1079998"/>
                  <a:pt x="4059051" y="1074529"/>
                  <a:pt x="4059051" y="1074529"/>
                </a:cubicBezTo>
                <a:close/>
                <a:moveTo>
                  <a:pt x="2659476" y="1070200"/>
                </a:moveTo>
                <a:cubicBezTo>
                  <a:pt x="2660474" y="1069863"/>
                  <a:pt x="2661234" y="1069864"/>
                  <a:pt x="2661461" y="1070405"/>
                </a:cubicBezTo>
                <a:cubicBezTo>
                  <a:pt x="2664726" y="1069040"/>
                  <a:pt x="2655289" y="1075530"/>
                  <a:pt x="2652025" y="1076895"/>
                </a:cubicBezTo>
                <a:cubicBezTo>
                  <a:pt x="2651345" y="1075269"/>
                  <a:pt x="2656483" y="1071213"/>
                  <a:pt x="2659476" y="1070200"/>
                </a:cubicBezTo>
                <a:close/>
                <a:moveTo>
                  <a:pt x="2677324" y="1069670"/>
                </a:moveTo>
                <a:lnTo>
                  <a:pt x="2675296" y="1070786"/>
                </a:lnTo>
                <a:cubicBezTo>
                  <a:pt x="2674394" y="1071283"/>
                  <a:pt x="2674996" y="1070951"/>
                  <a:pt x="2676197" y="1070289"/>
                </a:cubicBezTo>
                <a:close/>
                <a:moveTo>
                  <a:pt x="2683409" y="1066320"/>
                </a:moveTo>
                <a:cubicBezTo>
                  <a:pt x="2683409" y="1066320"/>
                  <a:pt x="2682207" y="1066982"/>
                  <a:pt x="2680704" y="1067809"/>
                </a:cubicBezTo>
                <a:lnTo>
                  <a:pt x="2677324" y="1069670"/>
                </a:lnTo>
                <a:close/>
                <a:moveTo>
                  <a:pt x="4006576" y="1064772"/>
                </a:moveTo>
                <a:cubicBezTo>
                  <a:pt x="4007909" y="1064653"/>
                  <a:pt x="4009120" y="1064737"/>
                  <a:pt x="4009182" y="1065201"/>
                </a:cubicBezTo>
                <a:cubicBezTo>
                  <a:pt x="4009182" y="1065201"/>
                  <a:pt x="4005506" y="1066757"/>
                  <a:pt x="4003641" y="1066242"/>
                </a:cubicBezTo>
                <a:cubicBezTo>
                  <a:pt x="4002902" y="1066039"/>
                  <a:pt x="4002869" y="1065793"/>
                  <a:pt x="4003236" y="1065561"/>
                </a:cubicBezTo>
                <a:cubicBezTo>
                  <a:pt x="4003789" y="1065213"/>
                  <a:pt x="4005244" y="1064892"/>
                  <a:pt x="4006576" y="1064772"/>
                </a:cubicBezTo>
                <a:close/>
                <a:moveTo>
                  <a:pt x="3972851" y="1060858"/>
                </a:moveTo>
                <a:cubicBezTo>
                  <a:pt x="3973973" y="1060724"/>
                  <a:pt x="3975135" y="1060747"/>
                  <a:pt x="3976147" y="1061026"/>
                </a:cubicBezTo>
                <a:cubicBezTo>
                  <a:pt x="3973686" y="1062721"/>
                  <a:pt x="3972597" y="1062420"/>
                  <a:pt x="3969798" y="1061648"/>
                </a:cubicBezTo>
                <a:cubicBezTo>
                  <a:pt x="3970647" y="1061289"/>
                  <a:pt x="3971729" y="1060994"/>
                  <a:pt x="3972851" y="1060858"/>
                </a:cubicBezTo>
                <a:close/>
                <a:moveTo>
                  <a:pt x="2715850" y="1058274"/>
                </a:moveTo>
                <a:cubicBezTo>
                  <a:pt x="2714634" y="1058039"/>
                  <a:pt x="2713176" y="1058278"/>
                  <a:pt x="2711738" y="1058780"/>
                </a:cubicBezTo>
                <a:cubicBezTo>
                  <a:pt x="2707422" y="1060286"/>
                  <a:pt x="2703287" y="1064161"/>
                  <a:pt x="2706415" y="1064763"/>
                </a:cubicBezTo>
                <a:close/>
                <a:moveTo>
                  <a:pt x="3819123" y="1054576"/>
                </a:moveTo>
                <a:lnTo>
                  <a:pt x="3816009" y="1055193"/>
                </a:lnTo>
                <a:lnTo>
                  <a:pt x="3813992" y="1059043"/>
                </a:lnTo>
                <a:close/>
                <a:moveTo>
                  <a:pt x="2598732" y="1052473"/>
                </a:moveTo>
                <a:lnTo>
                  <a:pt x="2551257" y="1064395"/>
                </a:lnTo>
                <a:cubicBezTo>
                  <a:pt x="2434781" y="1096477"/>
                  <a:pt x="2312737" y="1136274"/>
                  <a:pt x="2193765" y="1172095"/>
                </a:cubicBezTo>
                <a:lnTo>
                  <a:pt x="1773525" y="1303243"/>
                </a:lnTo>
                <a:lnTo>
                  <a:pt x="1762154" y="1309746"/>
                </a:lnTo>
                <a:cubicBezTo>
                  <a:pt x="1762154" y="1309746"/>
                  <a:pt x="1829095" y="1289399"/>
                  <a:pt x="1850140" y="1283147"/>
                </a:cubicBezTo>
                <a:cubicBezTo>
                  <a:pt x="2026061" y="1226868"/>
                  <a:pt x="2200733" y="1171110"/>
                  <a:pt x="2372701" y="1118933"/>
                </a:cubicBezTo>
                <a:close/>
                <a:moveTo>
                  <a:pt x="2754673" y="1047135"/>
                </a:moveTo>
                <a:cubicBezTo>
                  <a:pt x="2747597" y="1050092"/>
                  <a:pt x="2744332" y="1051458"/>
                  <a:pt x="2737800" y="1054188"/>
                </a:cubicBezTo>
                <a:lnTo>
                  <a:pt x="2736895" y="1052021"/>
                </a:lnTo>
                <a:cubicBezTo>
                  <a:pt x="2741066" y="1052823"/>
                  <a:pt x="2752862" y="1042802"/>
                  <a:pt x="2754673" y="1047135"/>
                </a:cubicBezTo>
                <a:close/>
                <a:moveTo>
                  <a:pt x="3858109" y="1045083"/>
                </a:moveTo>
                <a:cubicBezTo>
                  <a:pt x="3856187" y="1045647"/>
                  <a:pt x="3853193" y="1048808"/>
                  <a:pt x="3853871" y="1050432"/>
                </a:cubicBezTo>
                <a:cubicBezTo>
                  <a:pt x="3853871" y="1050432"/>
                  <a:pt x="3863307" y="1043943"/>
                  <a:pt x="3859497" y="1045536"/>
                </a:cubicBezTo>
                <a:cubicBezTo>
                  <a:pt x="3859272" y="1044994"/>
                  <a:pt x="3858750" y="1044894"/>
                  <a:pt x="3858109" y="1045083"/>
                </a:cubicBezTo>
                <a:close/>
                <a:moveTo>
                  <a:pt x="4103642" y="1038468"/>
                </a:moveTo>
                <a:lnTo>
                  <a:pt x="4098504" y="1039006"/>
                </a:lnTo>
                <a:lnTo>
                  <a:pt x="4099596" y="1038683"/>
                </a:lnTo>
                <a:close/>
                <a:moveTo>
                  <a:pt x="2804892" y="1034202"/>
                </a:moveTo>
                <a:cubicBezTo>
                  <a:pt x="2801083" y="1035794"/>
                  <a:pt x="2794551" y="1038525"/>
                  <a:pt x="2787476" y="1041483"/>
                </a:cubicBezTo>
                <a:cubicBezTo>
                  <a:pt x="2785513" y="1036787"/>
                  <a:pt x="2777678" y="1045578"/>
                  <a:pt x="2770243" y="1046141"/>
                </a:cubicBezTo>
                <a:cubicBezTo>
                  <a:pt x="2769185" y="1043614"/>
                  <a:pt x="2762110" y="1046571"/>
                  <a:pt x="2755577" y="1049303"/>
                </a:cubicBezTo>
                <a:lnTo>
                  <a:pt x="2754673" y="1047135"/>
                </a:lnTo>
                <a:cubicBezTo>
                  <a:pt x="2774810" y="1038717"/>
                  <a:pt x="2792589" y="1033829"/>
                  <a:pt x="2804892" y="1034202"/>
                </a:cubicBezTo>
                <a:close/>
                <a:moveTo>
                  <a:pt x="4048440" y="1033295"/>
                </a:moveTo>
                <a:cubicBezTo>
                  <a:pt x="4049927" y="1033236"/>
                  <a:pt x="4051556" y="1033390"/>
                  <a:pt x="4053881" y="1033437"/>
                </a:cubicBezTo>
                <a:cubicBezTo>
                  <a:pt x="4050488" y="1034874"/>
                  <a:pt x="4046644" y="1035197"/>
                  <a:pt x="4043846" y="1034425"/>
                </a:cubicBezTo>
                <a:cubicBezTo>
                  <a:pt x="4045605" y="1033625"/>
                  <a:pt x="4046953" y="1033354"/>
                  <a:pt x="4048440" y="1033295"/>
                </a:cubicBezTo>
                <a:close/>
                <a:moveTo>
                  <a:pt x="4055270" y="1032782"/>
                </a:moveTo>
                <a:cubicBezTo>
                  <a:pt x="4055851" y="1032794"/>
                  <a:pt x="4056589" y="1032999"/>
                  <a:pt x="4057599" y="1033277"/>
                </a:cubicBezTo>
                <a:cubicBezTo>
                  <a:pt x="4056073" y="1035229"/>
                  <a:pt x="4054814" y="1033695"/>
                  <a:pt x="4053881" y="1033437"/>
                </a:cubicBezTo>
                <a:cubicBezTo>
                  <a:pt x="4054264" y="1032949"/>
                  <a:pt x="4054688" y="1032771"/>
                  <a:pt x="4055270" y="1032782"/>
                </a:cubicBezTo>
                <a:close/>
                <a:moveTo>
                  <a:pt x="4058986" y="1032621"/>
                </a:moveTo>
                <a:cubicBezTo>
                  <a:pt x="4059568" y="1032634"/>
                  <a:pt x="4060307" y="1032837"/>
                  <a:pt x="4061318" y="1033116"/>
                </a:cubicBezTo>
                <a:cubicBezTo>
                  <a:pt x="4059791" y="1035069"/>
                  <a:pt x="4058531" y="1033535"/>
                  <a:pt x="4057599" y="1033277"/>
                </a:cubicBezTo>
                <a:cubicBezTo>
                  <a:pt x="4057981" y="1032789"/>
                  <a:pt x="4058406" y="1032609"/>
                  <a:pt x="4058986" y="1032621"/>
                </a:cubicBezTo>
                <a:close/>
                <a:moveTo>
                  <a:pt x="3925135" y="1031247"/>
                </a:moveTo>
                <a:cubicBezTo>
                  <a:pt x="3924092" y="1031048"/>
                  <a:pt x="3922721" y="1031303"/>
                  <a:pt x="3921314" y="1031811"/>
                </a:cubicBezTo>
                <a:cubicBezTo>
                  <a:pt x="3917097" y="1033335"/>
                  <a:pt x="3912571" y="1037135"/>
                  <a:pt x="3915699" y="1037738"/>
                </a:cubicBezTo>
                <a:close/>
                <a:moveTo>
                  <a:pt x="2840449" y="1024428"/>
                </a:moveTo>
                <a:cubicBezTo>
                  <a:pt x="2833375" y="1027387"/>
                  <a:pt x="2820672" y="1035241"/>
                  <a:pt x="2822671" y="1029315"/>
                </a:cubicBezTo>
                <a:cubicBezTo>
                  <a:pt x="2826843" y="1030117"/>
                  <a:pt x="2838638" y="1020096"/>
                  <a:pt x="2840449" y="1024428"/>
                </a:cubicBezTo>
                <a:close/>
                <a:moveTo>
                  <a:pt x="2843846" y="1022559"/>
                </a:moveTo>
                <a:lnTo>
                  <a:pt x="2843155" y="1022939"/>
                </a:lnTo>
                <a:cubicBezTo>
                  <a:pt x="2841651" y="1023768"/>
                  <a:pt x="2840449" y="1024428"/>
                  <a:pt x="2840449" y="1024428"/>
                </a:cubicBezTo>
                <a:close/>
                <a:moveTo>
                  <a:pt x="2847093" y="1020772"/>
                </a:moveTo>
                <a:lnTo>
                  <a:pt x="2843846" y="1022559"/>
                </a:lnTo>
                <a:lnTo>
                  <a:pt x="2845970" y="1021389"/>
                </a:lnTo>
                <a:close/>
                <a:moveTo>
                  <a:pt x="2960583" y="1020277"/>
                </a:moveTo>
                <a:lnTo>
                  <a:pt x="2905980" y="1032826"/>
                </a:lnTo>
                <a:cubicBezTo>
                  <a:pt x="2829234" y="1050750"/>
                  <a:pt x="2750172" y="1070014"/>
                  <a:pt x="2677349" y="1090062"/>
                </a:cubicBezTo>
                <a:cubicBezTo>
                  <a:pt x="2655126" y="1096171"/>
                  <a:pt x="2623703" y="1105959"/>
                  <a:pt x="2618133" y="1108813"/>
                </a:cubicBezTo>
                <a:cubicBezTo>
                  <a:pt x="2614792" y="1110526"/>
                  <a:pt x="2620757" y="1109742"/>
                  <a:pt x="2643604" y="1104168"/>
                </a:cubicBezTo>
                <a:cubicBezTo>
                  <a:pt x="2722124" y="1083224"/>
                  <a:pt x="2802728" y="1062678"/>
                  <a:pt x="2883040" y="1042575"/>
                </a:cubicBezTo>
                <a:lnTo>
                  <a:pt x="2957700" y="1024057"/>
                </a:lnTo>
                <a:close/>
                <a:moveTo>
                  <a:pt x="2848562" y="1019964"/>
                </a:moveTo>
                <a:lnTo>
                  <a:pt x="2847093" y="1020772"/>
                </a:lnTo>
                <a:lnTo>
                  <a:pt x="2847662" y="1020459"/>
                </a:lnTo>
                <a:cubicBezTo>
                  <a:pt x="2848863" y="1019798"/>
                  <a:pt x="2849464" y="1019467"/>
                  <a:pt x="2848562" y="1019964"/>
                </a:cubicBezTo>
                <a:close/>
                <a:moveTo>
                  <a:pt x="2879272" y="1013291"/>
                </a:moveTo>
                <a:cubicBezTo>
                  <a:pt x="2883594" y="1014454"/>
                  <a:pt x="2874158" y="1020943"/>
                  <a:pt x="2873253" y="1018776"/>
                </a:cubicBezTo>
                <a:close/>
                <a:moveTo>
                  <a:pt x="2897200" y="1008766"/>
                </a:moveTo>
                <a:cubicBezTo>
                  <a:pt x="2901370" y="1009566"/>
                  <a:pt x="2891937" y="1016056"/>
                  <a:pt x="2887765" y="1015255"/>
                </a:cubicBezTo>
                <a:close/>
                <a:moveTo>
                  <a:pt x="2911712" y="1005244"/>
                </a:moveTo>
                <a:cubicBezTo>
                  <a:pt x="2915884" y="1006045"/>
                  <a:pt x="2906448" y="1012535"/>
                  <a:pt x="2902277" y="1011733"/>
                </a:cubicBezTo>
                <a:close/>
                <a:moveTo>
                  <a:pt x="2935336" y="1001467"/>
                </a:moveTo>
                <a:lnTo>
                  <a:pt x="2935105" y="1002028"/>
                </a:lnTo>
                <a:cubicBezTo>
                  <a:pt x="2934806" y="1002749"/>
                  <a:pt x="2934568" y="1003325"/>
                  <a:pt x="2934568" y="1003325"/>
                </a:cubicBezTo>
                <a:close/>
                <a:moveTo>
                  <a:pt x="2928947" y="1000584"/>
                </a:moveTo>
                <a:cubicBezTo>
                  <a:pt x="2929399" y="1001669"/>
                  <a:pt x="2927403" y="1003775"/>
                  <a:pt x="2924771" y="1005511"/>
                </a:cubicBezTo>
                <a:lnTo>
                  <a:pt x="2921920" y="1006973"/>
                </a:lnTo>
                <a:lnTo>
                  <a:pt x="2918476" y="1007967"/>
                </a:lnTo>
                <a:lnTo>
                  <a:pt x="2916789" y="1008212"/>
                </a:lnTo>
                <a:cubicBezTo>
                  <a:pt x="2916789" y="1008212"/>
                  <a:pt x="2925681" y="1001949"/>
                  <a:pt x="2928947" y="1000584"/>
                </a:cubicBezTo>
                <a:close/>
                <a:moveTo>
                  <a:pt x="2935752" y="1000456"/>
                </a:moveTo>
                <a:lnTo>
                  <a:pt x="2935663" y="1000675"/>
                </a:lnTo>
                <a:lnTo>
                  <a:pt x="2935336" y="1001467"/>
                </a:lnTo>
                <a:close/>
                <a:moveTo>
                  <a:pt x="2936177" y="999431"/>
                </a:moveTo>
                <a:lnTo>
                  <a:pt x="2935752" y="1000456"/>
                </a:lnTo>
                <a:lnTo>
                  <a:pt x="2935997" y="999864"/>
                </a:lnTo>
                <a:cubicBezTo>
                  <a:pt x="2936237" y="999288"/>
                  <a:pt x="2936355" y="998998"/>
                  <a:pt x="2936177" y="999431"/>
                </a:cubicBezTo>
                <a:close/>
                <a:moveTo>
                  <a:pt x="2957972" y="993541"/>
                </a:moveTo>
                <a:cubicBezTo>
                  <a:pt x="2959029" y="996068"/>
                  <a:pt x="2953403" y="1000966"/>
                  <a:pt x="2952495" y="998799"/>
                </a:cubicBezTo>
                <a:cubicBezTo>
                  <a:pt x="2949231" y="1000164"/>
                  <a:pt x="2957972" y="993541"/>
                  <a:pt x="2957972" y="993541"/>
                </a:cubicBezTo>
                <a:close/>
                <a:moveTo>
                  <a:pt x="2967371" y="980444"/>
                </a:moveTo>
                <a:lnTo>
                  <a:pt x="2736638" y="1038980"/>
                </a:lnTo>
                <a:cubicBezTo>
                  <a:pt x="2644444" y="1063733"/>
                  <a:pt x="2550594" y="1090450"/>
                  <a:pt x="2455655" y="1119532"/>
                </a:cubicBezTo>
                <a:cubicBezTo>
                  <a:pt x="2269586" y="1176104"/>
                  <a:pt x="2076987" y="1227769"/>
                  <a:pt x="1884351" y="1297690"/>
                </a:cubicBezTo>
                <a:cubicBezTo>
                  <a:pt x="1813145" y="1322365"/>
                  <a:pt x="1744848" y="1346355"/>
                  <a:pt x="1677664" y="1370516"/>
                </a:cubicBezTo>
                <a:lnTo>
                  <a:pt x="1623007" y="1390697"/>
                </a:lnTo>
                <a:lnTo>
                  <a:pt x="1623627" y="1391640"/>
                </a:lnTo>
                <a:lnTo>
                  <a:pt x="1624844" y="1392057"/>
                </a:lnTo>
                <a:lnTo>
                  <a:pt x="1686283" y="1370128"/>
                </a:lnTo>
                <a:cubicBezTo>
                  <a:pt x="1810517" y="1327839"/>
                  <a:pt x="1927296" y="1293737"/>
                  <a:pt x="2098142" y="1240135"/>
                </a:cubicBezTo>
                <a:cubicBezTo>
                  <a:pt x="2206416" y="1205479"/>
                  <a:pt x="2318863" y="1171624"/>
                  <a:pt x="2430947" y="1135375"/>
                </a:cubicBezTo>
                <a:cubicBezTo>
                  <a:pt x="2466503" y="1125602"/>
                  <a:pt x="2594367" y="1090393"/>
                  <a:pt x="2520895" y="1113469"/>
                </a:cubicBezTo>
                <a:cubicBezTo>
                  <a:pt x="2365667" y="1159694"/>
                  <a:pt x="2233992" y="1196498"/>
                  <a:pt x="2091066" y="1243093"/>
                </a:cubicBezTo>
                <a:cubicBezTo>
                  <a:pt x="1954946" y="1286844"/>
                  <a:pt x="1849611" y="1321651"/>
                  <a:pt x="1748307" y="1356733"/>
                </a:cubicBezTo>
                <a:lnTo>
                  <a:pt x="1630774" y="1398401"/>
                </a:lnTo>
                <a:lnTo>
                  <a:pt x="1631341" y="1400134"/>
                </a:lnTo>
                <a:lnTo>
                  <a:pt x="1686964" y="1380408"/>
                </a:lnTo>
                <a:cubicBezTo>
                  <a:pt x="1850432" y="1324859"/>
                  <a:pt x="2013410" y="1275661"/>
                  <a:pt x="2181015" y="1221188"/>
                </a:cubicBezTo>
                <a:cubicBezTo>
                  <a:pt x="2335187" y="1172435"/>
                  <a:pt x="2483339" y="1129168"/>
                  <a:pt x="2624810" y="1088271"/>
                </a:cubicBezTo>
                <a:cubicBezTo>
                  <a:pt x="2646397" y="1081792"/>
                  <a:pt x="2706415" y="1064763"/>
                  <a:pt x="2683409" y="1066320"/>
                </a:cubicBezTo>
                <a:cubicBezTo>
                  <a:pt x="2704454" y="1060069"/>
                  <a:pt x="2721327" y="1053016"/>
                  <a:pt x="2736895" y="1052021"/>
                </a:cubicBezTo>
                <a:cubicBezTo>
                  <a:pt x="2715850" y="1058274"/>
                  <a:pt x="2718567" y="1064774"/>
                  <a:pt x="2737800" y="1054188"/>
                </a:cubicBezTo>
                <a:cubicBezTo>
                  <a:pt x="2739762" y="1058882"/>
                  <a:pt x="2751407" y="1048500"/>
                  <a:pt x="2755577" y="1049303"/>
                </a:cubicBezTo>
                <a:cubicBezTo>
                  <a:pt x="2756636" y="1051829"/>
                  <a:pt x="2766431" y="1047734"/>
                  <a:pt x="2770243" y="1046141"/>
                </a:cubicBezTo>
                <a:cubicBezTo>
                  <a:pt x="2772052" y="1050475"/>
                  <a:pt x="2784210" y="1042848"/>
                  <a:pt x="2787476" y="1041483"/>
                </a:cubicBezTo>
                <a:cubicBezTo>
                  <a:pt x="2811331" y="1036601"/>
                  <a:pt x="2834997" y="1031269"/>
                  <a:pt x="2859252" y="1025053"/>
                </a:cubicBezTo>
                <a:lnTo>
                  <a:pt x="2918476" y="1007967"/>
                </a:lnTo>
                <a:lnTo>
                  <a:pt x="2920577" y="1007662"/>
                </a:lnTo>
                <a:lnTo>
                  <a:pt x="2921920" y="1006973"/>
                </a:lnTo>
                <a:lnTo>
                  <a:pt x="2934568" y="1003325"/>
                </a:lnTo>
                <a:lnTo>
                  <a:pt x="2964652" y="999017"/>
                </a:lnTo>
                <a:lnTo>
                  <a:pt x="2965160" y="995428"/>
                </a:lnTo>
                <a:cubicBezTo>
                  <a:pt x="2966860" y="991596"/>
                  <a:pt x="2964157" y="988134"/>
                  <a:pt x="2964983" y="985419"/>
                </a:cubicBezTo>
                <a:close/>
                <a:moveTo>
                  <a:pt x="869036" y="922500"/>
                </a:moveTo>
                <a:cubicBezTo>
                  <a:pt x="870415" y="916089"/>
                  <a:pt x="817818" y="940768"/>
                  <a:pt x="814364" y="942212"/>
                </a:cubicBezTo>
                <a:cubicBezTo>
                  <a:pt x="726352" y="977657"/>
                  <a:pt x="636999" y="1012315"/>
                  <a:pt x="548244" y="1048407"/>
                </a:cubicBezTo>
                <a:lnTo>
                  <a:pt x="509386" y="1064688"/>
                </a:lnTo>
                <a:lnTo>
                  <a:pt x="513513" y="1063360"/>
                </a:lnTo>
                <a:cubicBezTo>
                  <a:pt x="516017" y="1062620"/>
                  <a:pt x="517809" y="1062185"/>
                  <a:pt x="518164" y="1062305"/>
                </a:cubicBezTo>
                <a:cubicBezTo>
                  <a:pt x="519576" y="1062790"/>
                  <a:pt x="509476" y="1067733"/>
                  <a:pt x="508564" y="1068784"/>
                </a:cubicBezTo>
                <a:cubicBezTo>
                  <a:pt x="445457" y="1097813"/>
                  <a:pt x="382262" y="1122721"/>
                  <a:pt x="322718" y="1154336"/>
                </a:cubicBezTo>
                <a:lnTo>
                  <a:pt x="287403" y="1173184"/>
                </a:lnTo>
                <a:lnTo>
                  <a:pt x="308942" y="1162515"/>
                </a:lnTo>
                <a:cubicBezTo>
                  <a:pt x="336129" y="1149669"/>
                  <a:pt x="365632" y="1136299"/>
                  <a:pt x="398362" y="1121945"/>
                </a:cubicBezTo>
                <a:cubicBezTo>
                  <a:pt x="458445" y="1094136"/>
                  <a:pt x="534266" y="1065133"/>
                  <a:pt x="594731" y="1039858"/>
                </a:cubicBezTo>
                <a:cubicBezTo>
                  <a:pt x="641376" y="1020360"/>
                  <a:pt x="676121" y="1003142"/>
                  <a:pt x="726222" y="982199"/>
                </a:cubicBezTo>
                <a:cubicBezTo>
                  <a:pt x="731549" y="979973"/>
                  <a:pt x="742789" y="975610"/>
                  <a:pt x="756742" y="970198"/>
                </a:cubicBezTo>
                <a:lnTo>
                  <a:pt x="777870" y="961935"/>
                </a:lnTo>
                <a:lnTo>
                  <a:pt x="794337" y="955046"/>
                </a:lnTo>
                <a:lnTo>
                  <a:pt x="863752" y="925899"/>
                </a:lnTo>
                <a:close/>
                <a:moveTo>
                  <a:pt x="904013" y="911971"/>
                </a:moveTo>
                <a:lnTo>
                  <a:pt x="903828" y="912055"/>
                </a:lnTo>
                <a:lnTo>
                  <a:pt x="903878" y="912038"/>
                </a:lnTo>
                <a:close/>
                <a:moveTo>
                  <a:pt x="1542786" y="900541"/>
                </a:moveTo>
                <a:cubicBezTo>
                  <a:pt x="1539571" y="901471"/>
                  <a:pt x="1534042" y="903922"/>
                  <a:pt x="1525595" y="908800"/>
                </a:cubicBezTo>
                <a:cubicBezTo>
                  <a:pt x="1479873" y="922414"/>
                  <a:pt x="1431138" y="938130"/>
                  <a:pt x="1380473" y="955291"/>
                </a:cubicBezTo>
                <a:lnTo>
                  <a:pt x="1245584" y="1002775"/>
                </a:lnTo>
                <a:lnTo>
                  <a:pt x="1247091" y="1005532"/>
                </a:lnTo>
                <a:lnTo>
                  <a:pt x="1370734" y="963549"/>
                </a:lnTo>
                <a:cubicBezTo>
                  <a:pt x="1421616" y="946094"/>
                  <a:pt x="1472810" y="928171"/>
                  <a:pt x="1525595" y="908800"/>
                </a:cubicBezTo>
                <a:cubicBezTo>
                  <a:pt x="1541261" y="908646"/>
                  <a:pt x="1552434" y="897749"/>
                  <a:pt x="1542786" y="900541"/>
                </a:cubicBezTo>
                <a:close/>
                <a:moveTo>
                  <a:pt x="4361892" y="890668"/>
                </a:moveTo>
                <a:cubicBezTo>
                  <a:pt x="4362797" y="892835"/>
                  <a:pt x="4356778" y="898320"/>
                  <a:pt x="4355721" y="895793"/>
                </a:cubicBezTo>
                <a:cubicBezTo>
                  <a:pt x="4352456" y="897158"/>
                  <a:pt x="4358625" y="892034"/>
                  <a:pt x="4361892" y="890668"/>
                </a:cubicBezTo>
                <a:close/>
                <a:moveTo>
                  <a:pt x="3808427" y="890117"/>
                </a:moveTo>
                <a:lnTo>
                  <a:pt x="3765015" y="895749"/>
                </a:lnTo>
                <a:lnTo>
                  <a:pt x="3747447" y="898627"/>
                </a:lnTo>
                <a:lnTo>
                  <a:pt x="3681185" y="912231"/>
                </a:lnTo>
                <a:lnTo>
                  <a:pt x="3642938" y="920417"/>
                </a:lnTo>
                <a:lnTo>
                  <a:pt x="3608043" y="930141"/>
                </a:lnTo>
                <a:cubicBezTo>
                  <a:pt x="3649289" y="923695"/>
                  <a:pt x="3688988" y="914402"/>
                  <a:pt x="3730869" y="906250"/>
                </a:cubicBezTo>
                <a:lnTo>
                  <a:pt x="3754100" y="902109"/>
                </a:lnTo>
                <a:lnTo>
                  <a:pt x="3806597" y="890499"/>
                </a:lnTo>
                <a:close/>
                <a:moveTo>
                  <a:pt x="958295" y="885187"/>
                </a:moveTo>
                <a:cubicBezTo>
                  <a:pt x="955665" y="884155"/>
                  <a:pt x="949948" y="885647"/>
                  <a:pt x="942850" y="888468"/>
                </a:cubicBezTo>
                <a:cubicBezTo>
                  <a:pt x="932204" y="892697"/>
                  <a:pt x="918451" y="899913"/>
                  <a:pt x="907363" y="906071"/>
                </a:cubicBezTo>
                <a:lnTo>
                  <a:pt x="899016" y="910832"/>
                </a:lnTo>
                <a:lnTo>
                  <a:pt x="905953" y="907859"/>
                </a:lnTo>
                <a:cubicBezTo>
                  <a:pt x="910125" y="906222"/>
                  <a:pt x="918523" y="903479"/>
                  <a:pt x="917752" y="904812"/>
                </a:cubicBezTo>
                <a:lnTo>
                  <a:pt x="916020" y="905969"/>
                </a:lnTo>
                <a:lnTo>
                  <a:pt x="927259" y="900350"/>
                </a:lnTo>
                <a:lnTo>
                  <a:pt x="930816" y="898471"/>
                </a:lnTo>
                <a:lnTo>
                  <a:pt x="931453" y="897632"/>
                </a:lnTo>
                <a:lnTo>
                  <a:pt x="932695" y="897481"/>
                </a:lnTo>
                <a:lnTo>
                  <a:pt x="948544" y="889116"/>
                </a:lnTo>
                <a:cubicBezTo>
                  <a:pt x="954242" y="886208"/>
                  <a:pt x="958016" y="884518"/>
                  <a:pt x="958295" y="885187"/>
                </a:cubicBezTo>
                <a:close/>
                <a:moveTo>
                  <a:pt x="4293066" y="877445"/>
                </a:moveTo>
                <a:cubicBezTo>
                  <a:pt x="4291887" y="877302"/>
                  <a:pt x="4291090" y="877978"/>
                  <a:pt x="4290690" y="878935"/>
                </a:cubicBezTo>
                <a:lnTo>
                  <a:pt x="4290691" y="879662"/>
                </a:lnTo>
                <a:lnTo>
                  <a:pt x="4283706" y="881122"/>
                </a:lnTo>
                <a:lnTo>
                  <a:pt x="4285511" y="879211"/>
                </a:lnTo>
                <a:cubicBezTo>
                  <a:pt x="4286954" y="878409"/>
                  <a:pt x="4289211" y="877784"/>
                  <a:pt x="4293066" y="877445"/>
                </a:cubicBezTo>
                <a:close/>
                <a:moveTo>
                  <a:pt x="4353690" y="872871"/>
                </a:moveTo>
                <a:lnTo>
                  <a:pt x="4352723" y="874087"/>
                </a:lnTo>
                <a:cubicBezTo>
                  <a:pt x="4350382" y="875755"/>
                  <a:pt x="4347799" y="876836"/>
                  <a:pt x="4347269" y="875573"/>
                </a:cubicBezTo>
                <a:lnTo>
                  <a:pt x="4349042" y="873837"/>
                </a:lnTo>
                <a:close/>
                <a:moveTo>
                  <a:pt x="4367979" y="869859"/>
                </a:moveTo>
                <a:lnTo>
                  <a:pt x="4367311" y="870746"/>
                </a:lnTo>
                <a:cubicBezTo>
                  <a:pt x="4364972" y="872413"/>
                  <a:pt x="4362387" y="873495"/>
                  <a:pt x="4361933" y="872411"/>
                </a:cubicBezTo>
                <a:lnTo>
                  <a:pt x="4363369" y="870839"/>
                </a:lnTo>
                <a:close/>
                <a:moveTo>
                  <a:pt x="1656452" y="868917"/>
                </a:moveTo>
                <a:cubicBezTo>
                  <a:pt x="1657431" y="868906"/>
                  <a:pt x="1656778" y="868913"/>
                  <a:pt x="1655473" y="868926"/>
                </a:cubicBezTo>
                <a:lnTo>
                  <a:pt x="1654615" y="868935"/>
                </a:lnTo>
                <a:lnTo>
                  <a:pt x="1653637" y="868944"/>
                </a:lnTo>
                <a:cubicBezTo>
                  <a:pt x="1652209" y="868958"/>
                  <a:pt x="1650251" y="868977"/>
                  <a:pt x="1647641" y="869002"/>
                </a:cubicBezTo>
                <a:cubicBezTo>
                  <a:pt x="1647641" y="869002"/>
                  <a:pt x="1648946" y="868990"/>
                  <a:pt x="1650579" y="868974"/>
                </a:cubicBezTo>
                <a:lnTo>
                  <a:pt x="1654615" y="868935"/>
                </a:lnTo>
                <a:close/>
                <a:moveTo>
                  <a:pt x="4382201" y="866839"/>
                </a:moveTo>
                <a:lnTo>
                  <a:pt x="4381842" y="867270"/>
                </a:lnTo>
                <a:cubicBezTo>
                  <a:pt x="4379483" y="868892"/>
                  <a:pt x="4376897" y="869973"/>
                  <a:pt x="4376445" y="868889"/>
                </a:cubicBezTo>
                <a:lnTo>
                  <a:pt x="4377526" y="867831"/>
                </a:lnTo>
                <a:close/>
                <a:moveTo>
                  <a:pt x="1037073" y="855750"/>
                </a:moveTo>
                <a:cubicBezTo>
                  <a:pt x="1034800" y="856153"/>
                  <a:pt x="1028190" y="858496"/>
                  <a:pt x="1020536" y="861527"/>
                </a:cubicBezTo>
                <a:cubicBezTo>
                  <a:pt x="1005228" y="867588"/>
                  <a:pt x="985744" y="876406"/>
                  <a:pt x="988431" y="877977"/>
                </a:cubicBezTo>
                <a:cubicBezTo>
                  <a:pt x="992460" y="876292"/>
                  <a:pt x="1027589" y="861608"/>
                  <a:pt x="1027589" y="861608"/>
                </a:cubicBezTo>
                <a:cubicBezTo>
                  <a:pt x="1037282" y="856882"/>
                  <a:pt x="1039346" y="855346"/>
                  <a:pt x="1037073" y="855750"/>
                </a:cubicBezTo>
                <a:close/>
                <a:moveTo>
                  <a:pt x="1704029" y="849499"/>
                </a:moveTo>
                <a:cubicBezTo>
                  <a:pt x="1703943" y="849142"/>
                  <a:pt x="1700634" y="850329"/>
                  <a:pt x="1696387" y="852104"/>
                </a:cubicBezTo>
                <a:cubicBezTo>
                  <a:pt x="1687894" y="855654"/>
                  <a:pt x="1675647" y="861558"/>
                  <a:pt x="1677934" y="862173"/>
                </a:cubicBezTo>
                <a:lnTo>
                  <a:pt x="1692331" y="856155"/>
                </a:lnTo>
                <a:cubicBezTo>
                  <a:pt x="1700977" y="851755"/>
                  <a:pt x="1704115" y="849855"/>
                  <a:pt x="1704029" y="849499"/>
                </a:cubicBezTo>
                <a:close/>
                <a:moveTo>
                  <a:pt x="3723426" y="829683"/>
                </a:moveTo>
                <a:lnTo>
                  <a:pt x="3721745" y="829918"/>
                </a:lnTo>
                <a:cubicBezTo>
                  <a:pt x="3713299" y="831327"/>
                  <a:pt x="3702315" y="833563"/>
                  <a:pt x="3696637" y="835667"/>
                </a:cubicBezTo>
                <a:lnTo>
                  <a:pt x="3696472" y="835801"/>
                </a:lnTo>
                <a:lnTo>
                  <a:pt x="3721111" y="830157"/>
                </a:lnTo>
                <a:close/>
                <a:moveTo>
                  <a:pt x="4411172" y="828074"/>
                </a:moveTo>
                <a:cubicBezTo>
                  <a:pt x="4414439" y="826708"/>
                  <a:pt x="4408269" y="831834"/>
                  <a:pt x="4405004" y="833197"/>
                </a:cubicBezTo>
                <a:cubicBezTo>
                  <a:pt x="4404097" y="831032"/>
                  <a:pt x="4411172" y="828074"/>
                  <a:pt x="4411172" y="828074"/>
                </a:cubicBezTo>
                <a:close/>
                <a:moveTo>
                  <a:pt x="3962714" y="818292"/>
                </a:moveTo>
                <a:cubicBezTo>
                  <a:pt x="3959447" y="819658"/>
                  <a:pt x="3953822" y="824554"/>
                  <a:pt x="3957088" y="823190"/>
                </a:cubicBezTo>
                <a:cubicBezTo>
                  <a:pt x="3957992" y="825357"/>
                  <a:pt x="3963620" y="820460"/>
                  <a:pt x="3962714" y="818292"/>
                </a:cubicBezTo>
                <a:close/>
                <a:moveTo>
                  <a:pt x="3864631" y="816753"/>
                </a:moveTo>
                <a:lnTo>
                  <a:pt x="3863639" y="816770"/>
                </a:lnTo>
                <a:lnTo>
                  <a:pt x="3860372" y="817516"/>
                </a:lnTo>
                <a:lnTo>
                  <a:pt x="3860409" y="818665"/>
                </a:lnTo>
                <a:cubicBezTo>
                  <a:pt x="3861477" y="818960"/>
                  <a:pt x="3862351" y="817843"/>
                  <a:pt x="3863419" y="818138"/>
                </a:cubicBezTo>
                <a:cubicBezTo>
                  <a:pt x="3866071" y="817341"/>
                  <a:pt x="3865809" y="816887"/>
                  <a:pt x="3864631" y="816753"/>
                </a:cubicBezTo>
                <a:close/>
                <a:moveTo>
                  <a:pt x="3973961" y="816138"/>
                </a:moveTo>
                <a:cubicBezTo>
                  <a:pt x="3970695" y="817503"/>
                  <a:pt x="3964525" y="822626"/>
                  <a:pt x="3968336" y="821033"/>
                </a:cubicBezTo>
                <a:cubicBezTo>
                  <a:pt x="3969393" y="823561"/>
                  <a:pt x="3974866" y="818303"/>
                  <a:pt x="3973961" y="816138"/>
                </a:cubicBezTo>
                <a:close/>
                <a:moveTo>
                  <a:pt x="4013357" y="809239"/>
                </a:moveTo>
                <a:cubicBezTo>
                  <a:pt x="4011435" y="809804"/>
                  <a:pt x="4008439" y="812965"/>
                  <a:pt x="4009120" y="814589"/>
                </a:cubicBezTo>
                <a:cubicBezTo>
                  <a:pt x="4009120" y="814589"/>
                  <a:pt x="4018010" y="808328"/>
                  <a:pt x="4014746" y="809692"/>
                </a:cubicBezTo>
                <a:cubicBezTo>
                  <a:pt x="4014519" y="809151"/>
                  <a:pt x="4013997" y="809051"/>
                  <a:pt x="4013357" y="809239"/>
                </a:cubicBezTo>
                <a:close/>
                <a:moveTo>
                  <a:pt x="4383173" y="802647"/>
                </a:moveTo>
                <a:lnTo>
                  <a:pt x="4381169" y="803712"/>
                </a:lnTo>
                <a:cubicBezTo>
                  <a:pt x="4381169" y="803712"/>
                  <a:pt x="4381959" y="803291"/>
                  <a:pt x="4383096" y="802687"/>
                </a:cubicBezTo>
                <a:close/>
                <a:moveTo>
                  <a:pt x="4390661" y="798671"/>
                </a:moveTo>
                <a:lnTo>
                  <a:pt x="4383173" y="802647"/>
                </a:lnTo>
                <a:lnTo>
                  <a:pt x="4387101" y="800561"/>
                </a:lnTo>
                <a:cubicBezTo>
                  <a:pt x="4389871" y="799091"/>
                  <a:pt x="4392244" y="797831"/>
                  <a:pt x="4390661" y="798671"/>
                </a:cubicBezTo>
                <a:close/>
                <a:moveTo>
                  <a:pt x="4285741" y="797810"/>
                </a:moveTo>
                <a:cubicBezTo>
                  <a:pt x="4284847" y="798323"/>
                  <a:pt x="4282462" y="799691"/>
                  <a:pt x="4277691" y="802428"/>
                </a:cubicBezTo>
                <a:cubicBezTo>
                  <a:pt x="4277691" y="802428"/>
                  <a:pt x="4288423" y="796271"/>
                  <a:pt x="4285741" y="797810"/>
                </a:cubicBezTo>
                <a:close/>
                <a:moveTo>
                  <a:pt x="4091418" y="796741"/>
                </a:moveTo>
                <a:lnTo>
                  <a:pt x="4070047" y="801045"/>
                </a:lnTo>
                <a:lnTo>
                  <a:pt x="4066020" y="801743"/>
                </a:lnTo>
                <a:lnTo>
                  <a:pt x="4075995" y="799625"/>
                </a:lnTo>
                <a:close/>
                <a:moveTo>
                  <a:pt x="4408744" y="794730"/>
                </a:moveTo>
                <a:cubicBezTo>
                  <a:pt x="4412915" y="795531"/>
                  <a:pt x="4404175" y="802154"/>
                  <a:pt x="4399852" y="800993"/>
                </a:cubicBezTo>
                <a:close/>
                <a:moveTo>
                  <a:pt x="4105816" y="793840"/>
                </a:moveTo>
                <a:lnTo>
                  <a:pt x="4093692" y="796283"/>
                </a:lnTo>
                <a:lnTo>
                  <a:pt x="4103388" y="793847"/>
                </a:lnTo>
                <a:close/>
                <a:moveTo>
                  <a:pt x="4193931" y="776911"/>
                </a:moveTo>
                <a:lnTo>
                  <a:pt x="4181351" y="780366"/>
                </a:lnTo>
                <a:lnTo>
                  <a:pt x="4148843" y="785889"/>
                </a:lnTo>
                <a:lnTo>
                  <a:pt x="4176464" y="778994"/>
                </a:lnTo>
                <a:close/>
                <a:moveTo>
                  <a:pt x="4095253" y="767198"/>
                </a:moveTo>
                <a:lnTo>
                  <a:pt x="4079769" y="772304"/>
                </a:lnTo>
                <a:lnTo>
                  <a:pt x="4064902" y="776750"/>
                </a:lnTo>
                <a:lnTo>
                  <a:pt x="4058087" y="776545"/>
                </a:lnTo>
                <a:lnTo>
                  <a:pt x="4054954" y="776630"/>
                </a:lnTo>
                <a:lnTo>
                  <a:pt x="4087146" y="767517"/>
                </a:lnTo>
                <a:lnTo>
                  <a:pt x="4090894" y="767259"/>
                </a:lnTo>
                <a:close/>
                <a:moveTo>
                  <a:pt x="1572463" y="669743"/>
                </a:moveTo>
                <a:cubicBezTo>
                  <a:pt x="1569010" y="671187"/>
                  <a:pt x="1559025" y="678054"/>
                  <a:pt x="1563057" y="676369"/>
                </a:cubicBezTo>
                <a:cubicBezTo>
                  <a:pt x="1564014" y="678660"/>
                  <a:pt x="1573421" y="672036"/>
                  <a:pt x="1572463" y="669743"/>
                </a:cubicBezTo>
                <a:close/>
                <a:moveTo>
                  <a:pt x="2296276" y="669709"/>
                </a:moveTo>
                <a:cubicBezTo>
                  <a:pt x="2288879" y="670067"/>
                  <a:pt x="2224231" y="688676"/>
                  <a:pt x="2217778" y="689017"/>
                </a:cubicBezTo>
                <a:cubicBezTo>
                  <a:pt x="2136585" y="714880"/>
                  <a:pt x="2054274" y="738067"/>
                  <a:pt x="1976920" y="765018"/>
                </a:cubicBezTo>
                <a:cubicBezTo>
                  <a:pt x="1934727" y="774128"/>
                  <a:pt x="1891153" y="789649"/>
                  <a:pt x="1847006" y="805411"/>
                </a:cubicBezTo>
                <a:cubicBezTo>
                  <a:pt x="1809802" y="815129"/>
                  <a:pt x="1775637" y="824024"/>
                  <a:pt x="1736478" y="840393"/>
                </a:cubicBezTo>
                <a:cubicBezTo>
                  <a:pt x="1770066" y="831738"/>
                  <a:pt x="1807847" y="821780"/>
                  <a:pt x="1847006" y="805411"/>
                </a:cubicBezTo>
                <a:cubicBezTo>
                  <a:pt x="1886161" y="797123"/>
                  <a:pt x="1929732" y="781600"/>
                  <a:pt x="1976920" y="765018"/>
                </a:cubicBezTo>
                <a:cubicBezTo>
                  <a:pt x="2048706" y="745781"/>
                  <a:pt x="2184150" y="708909"/>
                  <a:pt x="2280315" y="676789"/>
                </a:cubicBezTo>
                <a:cubicBezTo>
                  <a:pt x="2294846" y="671500"/>
                  <a:pt x="2298742" y="669591"/>
                  <a:pt x="2296276" y="669709"/>
                </a:cubicBezTo>
                <a:close/>
                <a:moveTo>
                  <a:pt x="1598185" y="661683"/>
                </a:moveTo>
                <a:lnTo>
                  <a:pt x="1581866" y="671198"/>
                </a:lnTo>
                <a:cubicBezTo>
                  <a:pt x="1590694" y="672894"/>
                  <a:pt x="1598185" y="661683"/>
                  <a:pt x="1598185" y="661683"/>
                </a:cubicBezTo>
                <a:close/>
                <a:moveTo>
                  <a:pt x="1631392" y="650495"/>
                </a:moveTo>
                <a:lnTo>
                  <a:pt x="1621984" y="657120"/>
                </a:lnTo>
                <a:cubicBezTo>
                  <a:pt x="1626395" y="657968"/>
                  <a:pt x="1635804" y="651344"/>
                  <a:pt x="1631392" y="650495"/>
                </a:cubicBezTo>
                <a:close/>
                <a:moveTo>
                  <a:pt x="1661143" y="640752"/>
                </a:moveTo>
                <a:cubicBezTo>
                  <a:pt x="1660040" y="640540"/>
                  <a:pt x="1658431" y="641044"/>
                  <a:pt x="1656695" y="641895"/>
                </a:cubicBezTo>
                <a:cubicBezTo>
                  <a:pt x="1651485" y="644452"/>
                  <a:pt x="1645112" y="650146"/>
                  <a:pt x="1647704" y="649061"/>
                </a:cubicBezTo>
                <a:cubicBezTo>
                  <a:pt x="1648822" y="651737"/>
                  <a:pt x="1662101" y="643044"/>
                  <a:pt x="1661143" y="640752"/>
                </a:cubicBezTo>
                <a:close/>
                <a:moveTo>
                  <a:pt x="1694348" y="629564"/>
                </a:moveTo>
                <a:cubicBezTo>
                  <a:pt x="1690318" y="631249"/>
                  <a:pt x="1681070" y="638256"/>
                  <a:pt x="1684525" y="636812"/>
                </a:cubicBezTo>
                <a:cubicBezTo>
                  <a:pt x="1685484" y="639104"/>
                  <a:pt x="1698922" y="630794"/>
                  <a:pt x="1694348" y="629564"/>
                </a:cubicBezTo>
                <a:close/>
                <a:moveTo>
                  <a:pt x="3988176" y="626956"/>
                </a:moveTo>
                <a:cubicBezTo>
                  <a:pt x="3989704" y="626820"/>
                  <a:pt x="3991090" y="626916"/>
                  <a:pt x="3991161" y="627447"/>
                </a:cubicBezTo>
                <a:cubicBezTo>
                  <a:pt x="3991161" y="627447"/>
                  <a:pt x="3986955" y="629227"/>
                  <a:pt x="3984818" y="628638"/>
                </a:cubicBezTo>
                <a:cubicBezTo>
                  <a:pt x="3983972" y="628404"/>
                  <a:pt x="3983933" y="628125"/>
                  <a:pt x="3984354" y="627858"/>
                </a:cubicBezTo>
                <a:cubicBezTo>
                  <a:pt x="3984987" y="627459"/>
                  <a:pt x="3986652" y="627092"/>
                  <a:pt x="3988176" y="626956"/>
                </a:cubicBezTo>
                <a:close/>
                <a:moveTo>
                  <a:pt x="1727716" y="618757"/>
                </a:moveTo>
                <a:lnTo>
                  <a:pt x="1710821" y="628512"/>
                </a:lnTo>
                <a:cubicBezTo>
                  <a:pt x="1719649" y="630208"/>
                  <a:pt x="1727716" y="618757"/>
                  <a:pt x="1727716" y="618757"/>
                </a:cubicBezTo>
                <a:close/>
                <a:moveTo>
                  <a:pt x="4007862" y="618502"/>
                </a:moveTo>
                <a:lnTo>
                  <a:pt x="4004452" y="619115"/>
                </a:lnTo>
                <a:lnTo>
                  <a:pt x="4000616" y="620101"/>
                </a:lnTo>
                <a:lnTo>
                  <a:pt x="3992356" y="623157"/>
                </a:lnTo>
                <a:lnTo>
                  <a:pt x="3992943" y="623026"/>
                </a:lnTo>
                <a:cubicBezTo>
                  <a:pt x="3995407" y="622504"/>
                  <a:pt x="4000120" y="620986"/>
                  <a:pt x="4005563" y="619219"/>
                </a:cubicBezTo>
                <a:close/>
                <a:moveTo>
                  <a:pt x="1742494" y="615272"/>
                </a:moveTo>
                <a:lnTo>
                  <a:pt x="1736542" y="620453"/>
                </a:lnTo>
                <a:cubicBezTo>
                  <a:pt x="1740955" y="621302"/>
                  <a:pt x="1746909" y="616120"/>
                  <a:pt x="1742494" y="615272"/>
                </a:cubicBezTo>
                <a:close/>
                <a:moveTo>
                  <a:pt x="4236092" y="610531"/>
                </a:moveTo>
                <a:cubicBezTo>
                  <a:pt x="4237051" y="612823"/>
                  <a:pt x="4230682" y="618627"/>
                  <a:pt x="4229564" y="615953"/>
                </a:cubicBezTo>
                <a:cubicBezTo>
                  <a:pt x="4226108" y="617397"/>
                  <a:pt x="4232636" y="611976"/>
                  <a:pt x="4236092" y="610531"/>
                </a:cubicBezTo>
                <a:close/>
                <a:moveTo>
                  <a:pt x="4163272" y="596539"/>
                </a:moveTo>
                <a:cubicBezTo>
                  <a:pt x="4162024" y="596388"/>
                  <a:pt x="4161181" y="597105"/>
                  <a:pt x="4160758" y="598117"/>
                </a:cubicBezTo>
                <a:lnTo>
                  <a:pt x="4160759" y="598885"/>
                </a:lnTo>
                <a:lnTo>
                  <a:pt x="4153368" y="600430"/>
                </a:lnTo>
                <a:lnTo>
                  <a:pt x="4155279" y="598409"/>
                </a:lnTo>
                <a:cubicBezTo>
                  <a:pt x="4156805" y="597560"/>
                  <a:pt x="4159194" y="596898"/>
                  <a:pt x="4163272" y="596539"/>
                </a:cubicBezTo>
                <a:close/>
                <a:moveTo>
                  <a:pt x="1805453" y="594341"/>
                </a:moveTo>
                <a:cubicBezTo>
                  <a:pt x="1805453" y="594341"/>
                  <a:pt x="1795469" y="601207"/>
                  <a:pt x="1798925" y="599761"/>
                </a:cubicBezTo>
                <a:cubicBezTo>
                  <a:pt x="1800041" y="602437"/>
                  <a:pt x="1806411" y="596633"/>
                  <a:pt x="1805453" y="594341"/>
                </a:cubicBezTo>
                <a:close/>
                <a:moveTo>
                  <a:pt x="4227414" y="591701"/>
                </a:moveTo>
                <a:lnTo>
                  <a:pt x="4226392" y="592987"/>
                </a:lnTo>
                <a:cubicBezTo>
                  <a:pt x="4223915" y="594753"/>
                  <a:pt x="4221181" y="595896"/>
                  <a:pt x="4220620" y="594558"/>
                </a:cubicBezTo>
                <a:lnTo>
                  <a:pt x="4222496" y="592723"/>
                </a:lnTo>
                <a:close/>
                <a:moveTo>
                  <a:pt x="4242533" y="588514"/>
                </a:moveTo>
                <a:lnTo>
                  <a:pt x="4241827" y="589452"/>
                </a:lnTo>
                <a:cubicBezTo>
                  <a:pt x="4239351" y="591217"/>
                  <a:pt x="4236615" y="592360"/>
                  <a:pt x="4236136" y="591214"/>
                </a:cubicBezTo>
                <a:lnTo>
                  <a:pt x="4237656" y="589549"/>
                </a:lnTo>
                <a:close/>
                <a:moveTo>
                  <a:pt x="4257579" y="585318"/>
                </a:moveTo>
                <a:lnTo>
                  <a:pt x="4257200" y="585775"/>
                </a:lnTo>
                <a:cubicBezTo>
                  <a:pt x="4254703" y="587491"/>
                  <a:pt x="4251969" y="588634"/>
                  <a:pt x="4251490" y="587488"/>
                </a:cubicBezTo>
                <a:lnTo>
                  <a:pt x="4252634" y="586369"/>
                </a:lnTo>
                <a:close/>
                <a:moveTo>
                  <a:pt x="4288233" y="544304"/>
                </a:moveTo>
                <a:cubicBezTo>
                  <a:pt x="4291689" y="542858"/>
                  <a:pt x="4285160" y="548281"/>
                  <a:pt x="4281706" y="549724"/>
                </a:cubicBezTo>
                <a:cubicBezTo>
                  <a:pt x="4280747" y="547433"/>
                  <a:pt x="4288233" y="544304"/>
                  <a:pt x="4288233" y="544304"/>
                </a:cubicBezTo>
                <a:close/>
                <a:moveTo>
                  <a:pt x="4258608" y="517400"/>
                </a:moveTo>
                <a:lnTo>
                  <a:pt x="4256487" y="518527"/>
                </a:lnTo>
                <a:cubicBezTo>
                  <a:pt x="4256487" y="518527"/>
                  <a:pt x="4257324" y="518082"/>
                  <a:pt x="4258527" y="517444"/>
                </a:cubicBezTo>
                <a:close/>
                <a:moveTo>
                  <a:pt x="4266531" y="513193"/>
                </a:moveTo>
                <a:lnTo>
                  <a:pt x="4258608" y="517400"/>
                </a:lnTo>
                <a:lnTo>
                  <a:pt x="4262765" y="515193"/>
                </a:lnTo>
                <a:cubicBezTo>
                  <a:pt x="4265695" y="513637"/>
                  <a:pt x="4268205" y="512304"/>
                  <a:pt x="4266531" y="513193"/>
                </a:cubicBezTo>
                <a:close/>
                <a:moveTo>
                  <a:pt x="4155522" y="512284"/>
                </a:moveTo>
                <a:cubicBezTo>
                  <a:pt x="4154576" y="512826"/>
                  <a:pt x="4152054" y="514273"/>
                  <a:pt x="4147004" y="517170"/>
                </a:cubicBezTo>
                <a:cubicBezTo>
                  <a:pt x="4147004" y="517170"/>
                  <a:pt x="4158360" y="510655"/>
                  <a:pt x="4155522" y="512284"/>
                </a:cubicBezTo>
                <a:close/>
                <a:moveTo>
                  <a:pt x="4285663" y="509025"/>
                </a:moveTo>
                <a:cubicBezTo>
                  <a:pt x="4290077" y="509872"/>
                  <a:pt x="4280830" y="516879"/>
                  <a:pt x="4276255" y="515650"/>
                </a:cubicBezTo>
                <a:close/>
                <a:moveTo>
                  <a:pt x="2105600" y="504313"/>
                </a:moveTo>
                <a:cubicBezTo>
                  <a:pt x="2106947" y="503792"/>
                  <a:pt x="2102530" y="505162"/>
                  <a:pt x="2088661" y="509613"/>
                </a:cubicBezTo>
                <a:cubicBezTo>
                  <a:pt x="2017675" y="530759"/>
                  <a:pt x="1881274" y="565338"/>
                  <a:pt x="1824263" y="589170"/>
                </a:cubicBezTo>
                <a:lnTo>
                  <a:pt x="1817893" y="594974"/>
                </a:lnTo>
                <a:cubicBezTo>
                  <a:pt x="1823265" y="598114"/>
                  <a:pt x="1876822" y="575726"/>
                  <a:pt x="1891218" y="569709"/>
                </a:cubicBezTo>
                <a:cubicBezTo>
                  <a:pt x="1947809" y="554580"/>
                  <a:pt x="1985428" y="544240"/>
                  <a:pt x="2037444" y="527882"/>
                </a:cubicBezTo>
                <a:cubicBezTo>
                  <a:pt x="2045650" y="524451"/>
                  <a:pt x="2101560" y="505876"/>
                  <a:pt x="2105600" y="504313"/>
                </a:cubicBezTo>
                <a:close/>
                <a:moveTo>
                  <a:pt x="4115178" y="480960"/>
                </a:moveTo>
                <a:cubicBezTo>
                  <a:pt x="4115312" y="481278"/>
                  <a:pt x="4115235" y="481381"/>
                  <a:pt x="4114985" y="481325"/>
                </a:cubicBezTo>
                <a:lnTo>
                  <a:pt x="4114764" y="481217"/>
                </a:lnTo>
                <a:close/>
                <a:moveTo>
                  <a:pt x="4084721" y="463216"/>
                </a:moveTo>
                <a:cubicBezTo>
                  <a:pt x="4081995" y="464022"/>
                  <a:pt x="4079668" y="464768"/>
                  <a:pt x="4079451" y="464769"/>
                </a:cubicBezTo>
                <a:cubicBezTo>
                  <a:pt x="4079344" y="464770"/>
                  <a:pt x="4079764" y="464584"/>
                  <a:pt x="4080927" y="464127"/>
                </a:cubicBezTo>
                <a:lnTo>
                  <a:pt x="4082108" y="463674"/>
                </a:lnTo>
                <a:close/>
                <a:moveTo>
                  <a:pt x="4075418" y="442438"/>
                </a:moveTo>
                <a:lnTo>
                  <a:pt x="4071156" y="444028"/>
                </a:lnTo>
                <a:lnTo>
                  <a:pt x="4073780" y="443364"/>
                </a:lnTo>
                <a:close/>
                <a:moveTo>
                  <a:pt x="3911407" y="437902"/>
                </a:moveTo>
                <a:lnTo>
                  <a:pt x="3897653" y="439837"/>
                </a:lnTo>
                <a:cubicBezTo>
                  <a:pt x="3895122" y="440271"/>
                  <a:pt x="3893481" y="440638"/>
                  <a:pt x="3893790" y="440822"/>
                </a:cubicBezTo>
                <a:lnTo>
                  <a:pt x="3896675" y="440780"/>
                </a:lnTo>
                <a:lnTo>
                  <a:pt x="3899072" y="440370"/>
                </a:lnTo>
                <a:close/>
                <a:moveTo>
                  <a:pt x="4076364" y="426348"/>
                </a:moveTo>
                <a:cubicBezTo>
                  <a:pt x="4077269" y="428514"/>
                  <a:pt x="4070737" y="431244"/>
                  <a:pt x="4070737" y="431244"/>
                </a:cubicBezTo>
                <a:cubicBezTo>
                  <a:pt x="4067473" y="432609"/>
                  <a:pt x="4076364" y="426348"/>
                  <a:pt x="4076364" y="426348"/>
                </a:cubicBezTo>
                <a:close/>
                <a:moveTo>
                  <a:pt x="3939459" y="423901"/>
                </a:moveTo>
                <a:lnTo>
                  <a:pt x="3928879" y="425134"/>
                </a:lnTo>
                <a:lnTo>
                  <a:pt x="3886312" y="430332"/>
                </a:lnTo>
                <a:lnTo>
                  <a:pt x="3878167" y="432685"/>
                </a:lnTo>
                <a:lnTo>
                  <a:pt x="3867169" y="435689"/>
                </a:lnTo>
                <a:lnTo>
                  <a:pt x="3869127" y="436040"/>
                </a:lnTo>
                <a:lnTo>
                  <a:pt x="3887181" y="434300"/>
                </a:lnTo>
                <a:lnTo>
                  <a:pt x="3926132" y="426295"/>
                </a:lnTo>
                <a:close/>
                <a:moveTo>
                  <a:pt x="4016286" y="415177"/>
                </a:moveTo>
                <a:cubicBezTo>
                  <a:pt x="4017813" y="415042"/>
                  <a:pt x="4019200" y="415137"/>
                  <a:pt x="4019271" y="415668"/>
                </a:cubicBezTo>
                <a:cubicBezTo>
                  <a:pt x="4019271" y="415668"/>
                  <a:pt x="4015063" y="417450"/>
                  <a:pt x="4012927" y="416861"/>
                </a:cubicBezTo>
                <a:cubicBezTo>
                  <a:pt x="4012082" y="416627"/>
                  <a:pt x="4012043" y="416347"/>
                  <a:pt x="4012464" y="416080"/>
                </a:cubicBezTo>
                <a:cubicBezTo>
                  <a:pt x="4013096" y="415682"/>
                  <a:pt x="4014762" y="415314"/>
                  <a:pt x="4016286" y="415177"/>
                </a:cubicBezTo>
                <a:close/>
                <a:moveTo>
                  <a:pt x="3977676" y="410697"/>
                </a:moveTo>
                <a:cubicBezTo>
                  <a:pt x="3978960" y="410543"/>
                  <a:pt x="3980291" y="410570"/>
                  <a:pt x="3981449" y="410889"/>
                </a:cubicBezTo>
                <a:cubicBezTo>
                  <a:pt x="3978632" y="412829"/>
                  <a:pt x="3977386" y="412486"/>
                  <a:pt x="3974180" y="411601"/>
                </a:cubicBezTo>
                <a:cubicBezTo>
                  <a:pt x="3975152" y="411190"/>
                  <a:pt x="3976391" y="410852"/>
                  <a:pt x="3977676" y="410697"/>
                </a:cubicBezTo>
                <a:close/>
                <a:moveTo>
                  <a:pt x="3921725" y="398735"/>
                </a:moveTo>
                <a:lnTo>
                  <a:pt x="3917622" y="399137"/>
                </a:lnTo>
                <a:cubicBezTo>
                  <a:pt x="3912024" y="399613"/>
                  <a:pt x="3904321" y="400258"/>
                  <a:pt x="3902105" y="400949"/>
                </a:cubicBezTo>
                <a:lnTo>
                  <a:pt x="3903267" y="401653"/>
                </a:lnTo>
                <a:close/>
                <a:moveTo>
                  <a:pt x="3928608" y="398132"/>
                </a:moveTo>
                <a:lnTo>
                  <a:pt x="3923489" y="398562"/>
                </a:lnTo>
                <a:lnTo>
                  <a:pt x="3921777" y="398730"/>
                </a:lnTo>
                <a:lnTo>
                  <a:pt x="3908121" y="401524"/>
                </a:lnTo>
                <a:lnTo>
                  <a:pt x="3903698" y="401915"/>
                </a:lnTo>
                <a:lnTo>
                  <a:pt x="3903848" y="402006"/>
                </a:lnTo>
                <a:lnTo>
                  <a:pt x="3913602" y="401426"/>
                </a:lnTo>
                <a:lnTo>
                  <a:pt x="3918868" y="400584"/>
                </a:lnTo>
                <a:close/>
                <a:moveTo>
                  <a:pt x="3912370" y="394720"/>
                </a:moveTo>
                <a:lnTo>
                  <a:pt x="3909570" y="394934"/>
                </a:lnTo>
                <a:cubicBezTo>
                  <a:pt x="3905100" y="395285"/>
                  <a:pt x="3900099" y="395659"/>
                  <a:pt x="3895933" y="395867"/>
                </a:cubicBezTo>
                <a:lnTo>
                  <a:pt x="3875342" y="397672"/>
                </a:lnTo>
                <a:lnTo>
                  <a:pt x="3859863" y="401968"/>
                </a:lnTo>
                <a:cubicBezTo>
                  <a:pt x="3858299" y="401977"/>
                  <a:pt x="3856783" y="405084"/>
                  <a:pt x="3854518" y="406528"/>
                </a:cubicBezTo>
                <a:lnTo>
                  <a:pt x="3841337" y="411150"/>
                </a:lnTo>
                <a:lnTo>
                  <a:pt x="3857494" y="409031"/>
                </a:lnTo>
                <a:lnTo>
                  <a:pt x="3858990" y="408933"/>
                </a:lnTo>
                <a:close/>
                <a:moveTo>
                  <a:pt x="3983390" y="387653"/>
                </a:moveTo>
                <a:cubicBezTo>
                  <a:pt x="3983390" y="387653"/>
                  <a:pt x="3977608" y="388350"/>
                  <a:pt x="3976071" y="389072"/>
                </a:cubicBezTo>
                <a:cubicBezTo>
                  <a:pt x="3975558" y="389312"/>
                  <a:pt x="3975516" y="389556"/>
                  <a:pt x="3976317" y="389777"/>
                </a:cubicBezTo>
                <a:cubicBezTo>
                  <a:pt x="3980769" y="391005"/>
                  <a:pt x="3985705" y="388292"/>
                  <a:pt x="3983390" y="387653"/>
                </a:cubicBezTo>
                <a:close/>
                <a:moveTo>
                  <a:pt x="4127416" y="385063"/>
                </a:moveTo>
                <a:lnTo>
                  <a:pt x="4121534" y="385678"/>
                </a:lnTo>
                <a:lnTo>
                  <a:pt x="4122784" y="385308"/>
                </a:lnTo>
                <a:close/>
                <a:moveTo>
                  <a:pt x="3913095" y="382338"/>
                </a:moveTo>
                <a:cubicBezTo>
                  <a:pt x="3910211" y="383191"/>
                  <a:pt x="3907745" y="383980"/>
                  <a:pt x="3907518" y="383982"/>
                </a:cubicBezTo>
                <a:cubicBezTo>
                  <a:pt x="3907404" y="383982"/>
                  <a:pt x="3907849" y="383787"/>
                  <a:pt x="3909080" y="383302"/>
                </a:cubicBezTo>
                <a:lnTo>
                  <a:pt x="3910330" y="382823"/>
                </a:lnTo>
                <a:close/>
                <a:moveTo>
                  <a:pt x="4064216" y="379140"/>
                </a:moveTo>
                <a:cubicBezTo>
                  <a:pt x="4065920" y="379073"/>
                  <a:pt x="4067784" y="379248"/>
                  <a:pt x="4070447" y="379303"/>
                </a:cubicBezTo>
                <a:cubicBezTo>
                  <a:pt x="4066562" y="380948"/>
                  <a:pt x="4062160" y="381318"/>
                  <a:pt x="4058956" y="380434"/>
                </a:cubicBezTo>
                <a:cubicBezTo>
                  <a:pt x="4060970" y="379518"/>
                  <a:pt x="4062513" y="379207"/>
                  <a:pt x="4064216" y="379140"/>
                </a:cubicBezTo>
                <a:close/>
                <a:moveTo>
                  <a:pt x="4072036" y="378552"/>
                </a:moveTo>
                <a:cubicBezTo>
                  <a:pt x="4072701" y="378566"/>
                  <a:pt x="4073546" y="378800"/>
                  <a:pt x="4074703" y="379120"/>
                </a:cubicBezTo>
                <a:cubicBezTo>
                  <a:pt x="4072955" y="381353"/>
                  <a:pt x="4071514" y="379598"/>
                  <a:pt x="4070447" y="379303"/>
                </a:cubicBezTo>
                <a:cubicBezTo>
                  <a:pt x="4070884" y="378744"/>
                  <a:pt x="4071370" y="378539"/>
                  <a:pt x="4072036" y="378552"/>
                </a:cubicBezTo>
                <a:close/>
                <a:moveTo>
                  <a:pt x="4076291" y="378369"/>
                </a:moveTo>
                <a:cubicBezTo>
                  <a:pt x="4076957" y="378384"/>
                  <a:pt x="4077802" y="378616"/>
                  <a:pt x="4078960" y="378936"/>
                </a:cubicBezTo>
                <a:cubicBezTo>
                  <a:pt x="4077211" y="381170"/>
                  <a:pt x="4075771" y="379415"/>
                  <a:pt x="4074703" y="379120"/>
                </a:cubicBezTo>
                <a:cubicBezTo>
                  <a:pt x="4075140" y="378560"/>
                  <a:pt x="4075626" y="378354"/>
                  <a:pt x="4076291" y="378369"/>
                </a:cubicBezTo>
                <a:close/>
                <a:moveTo>
                  <a:pt x="3894695" y="363061"/>
                </a:moveTo>
                <a:lnTo>
                  <a:pt x="3893372" y="363310"/>
                </a:lnTo>
                <a:lnTo>
                  <a:pt x="3887454" y="364708"/>
                </a:lnTo>
                <a:lnTo>
                  <a:pt x="3887594" y="364859"/>
                </a:lnTo>
                <a:close/>
                <a:moveTo>
                  <a:pt x="2339320" y="356280"/>
                </a:moveTo>
                <a:cubicBezTo>
                  <a:pt x="2320791" y="362930"/>
                  <a:pt x="2299292" y="368684"/>
                  <a:pt x="2279117" y="372199"/>
                </a:cubicBezTo>
                <a:cubicBezTo>
                  <a:pt x="2283337" y="369752"/>
                  <a:pt x="2287949" y="367755"/>
                  <a:pt x="2292809" y="366077"/>
                </a:cubicBezTo>
                <a:cubicBezTo>
                  <a:pt x="2307387" y="361048"/>
                  <a:pt x="2324188" y="358916"/>
                  <a:pt x="2339320" y="356280"/>
                </a:cubicBezTo>
                <a:close/>
                <a:moveTo>
                  <a:pt x="2342736" y="354208"/>
                </a:moveTo>
                <a:cubicBezTo>
                  <a:pt x="2344147" y="354040"/>
                  <a:pt x="2345767" y="354263"/>
                  <a:pt x="2347386" y="354487"/>
                </a:cubicBezTo>
                <a:cubicBezTo>
                  <a:pt x="2345794" y="357175"/>
                  <a:pt x="2342556" y="356727"/>
                  <a:pt x="2339320" y="356280"/>
                </a:cubicBezTo>
                <a:cubicBezTo>
                  <a:pt x="2340114" y="354936"/>
                  <a:pt x="2341322" y="354375"/>
                  <a:pt x="2342736" y="354208"/>
                </a:cubicBezTo>
                <a:close/>
                <a:moveTo>
                  <a:pt x="2362675" y="347389"/>
                </a:moveTo>
                <a:cubicBezTo>
                  <a:pt x="2369150" y="348284"/>
                  <a:pt x="2362467" y="353662"/>
                  <a:pt x="2359229" y="353213"/>
                </a:cubicBezTo>
                <a:cubicBezTo>
                  <a:pt x="2355991" y="352766"/>
                  <a:pt x="2362675" y="347389"/>
                  <a:pt x="2362675" y="347389"/>
                </a:cubicBezTo>
                <a:close/>
                <a:moveTo>
                  <a:pt x="3723973" y="342225"/>
                </a:moveTo>
                <a:lnTo>
                  <a:pt x="3717287" y="342842"/>
                </a:lnTo>
                <a:lnTo>
                  <a:pt x="3715727" y="343173"/>
                </a:lnTo>
                <a:lnTo>
                  <a:pt x="3723502" y="342323"/>
                </a:lnTo>
                <a:close/>
                <a:moveTo>
                  <a:pt x="3840687" y="331512"/>
                </a:moveTo>
                <a:cubicBezTo>
                  <a:pt x="3842303" y="331369"/>
                  <a:pt x="3843769" y="331470"/>
                  <a:pt x="3843845" y="332031"/>
                </a:cubicBezTo>
                <a:cubicBezTo>
                  <a:pt x="3843845" y="332031"/>
                  <a:pt x="3839393" y="333915"/>
                  <a:pt x="3837132" y="333292"/>
                </a:cubicBezTo>
                <a:cubicBezTo>
                  <a:pt x="3836237" y="333044"/>
                  <a:pt x="3836197" y="332749"/>
                  <a:pt x="3836643" y="332468"/>
                </a:cubicBezTo>
                <a:cubicBezTo>
                  <a:pt x="3837312" y="332046"/>
                  <a:pt x="3839074" y="331657"/>
                  <a:pt x="3840687" y="331512"/>
                </a:cubicBezTo>
                <a:close/>
                <a:moveTo>
                  <a:pt x="3782903" y="329949"/>
                </a:moveTo>
                <a:lnTo>
                  <a:pt x="3776619" y="330483"/>
                </a:lnTo>
                <a:lnTo>
                  <a:pt x="3768822" y="332882"/>
                </a:lnTo>
                <a:close/>
                <a:moveTo>
                  <a:pt x="3815437" y="323240"/>
                </a:moveTo>
                <a:lnTo>
                  <a:pt x="3805950" y="324177"/>
                </a:lnTo>
                <a:lnTo>
                  <a:pt x="3791554" y="325405"/>
                </a:lnTo>
                <a:lnTo>
                  <a:pt x="3785825" y="327480"/>
                </a:lnTo>
                <a:lnTo>
                  <a:pt x="3783901" y="328117"/>
                </a:lnTo>
                <a:lnTo>
                  <a:pt x="3788355" y="327875"/>
                </a:lnTo>
                <a:lnTo>
                  <a:pt x="3793313" y="327782"/>
                </a:lnTo>
                <a:lnTo>
                  <a:pt x="3800193" y="326348"/>
                </a:lnTo>
                <a:close/>
                <a:moveTo>
                  <a:pt x="3832767" y="321524"/>
                </a:moveTo>
                <a:lnTo>
                  <a:pt x="3831246" y="323238"/>
                </a:lnTo>
                <a:cubicBezTo>
                  <a:pt x="3830897" y="323632"/>
                  <a:pt x="3831131" y="323369"/>
                  <a:pt x="3831597" y="322844"/>
                </a:cubicBezTo>
                <a:close/>
                <a:moveTo>
                  <a:pt x="3879806" y="316803"/>
                </a:moveTo>
                <a:lnTo>
                  <a:pt x="3865837" y="318209"/>
                </a:lnTo>
                <a:lnTo>
                  <a:pt x="3872662" y="319089"/>
                </a:lnTo>
                <a:lnTo>
                  <a:pt x="3877071" y="317712"/>
                </a:lnTo>
                <a:lnTo>
                  <a:pt x="3880857" y="316829"/>
                </a:lnTo>
                <a:lnTo>
                  <a:pt x="3880637" y="316828"/>
                </a:lnTo>
                <a:cubicBezTo>
                  <a:pt x="3880107" y="316815"/>
                  <a:pt x="3879806" y="316803"/>
                  <a:pt x="3879806" y="316803"/>
                </a:cubicBezTo>
                <a:close/>
                <a:moveTo>
                  <a:pt x="3988715" y="314855"/>
                </a:moveTo>
                <a:lnTo>
                  <a:pt x="3985935" y="316540"/>
                </a:lnTo>
                <a:cubicBezTo>
                  <a:pt x="3984700" y="317288"/>
                  <a:pt x="3983711" y="317886"/>
                  <a:pt x="3983711" y="317886"/>
                </a:cubicBezTo>
                <a:close/>
                <a:moveTo>
                  <a:pt x="3990383" y="313844"/>
                </a:moveTo>
                <a:cubicBezTo>
                  <a:pt x="3991125" y="313396"/>
                  <a:pt x="3990630" y="313695"/>
                  <a:pt x="3989642" y="314294"/>
                </a:cubicBezTo>
                <a:lnTo>
                  <a:pt x="3988715" y="314855"/>
                </a:lnTo>
                <a:close/>
                <a:moveTo>
                  <a:pt x="3738828" y="309249"/>
                </a:moveTo>
                <a:lnTo>
                  <a:pt x="3735547" y="309485"/>
                </a:lnTo>
                <a:lnTo>
                  <a:pt x="3734956" y="309908"/>
                </a:lnTo>
                <a:lnTo>
                  <a:pt x="3735244" y="310280"/>
                </a:lnTo>
                <a:cubicBezTo>
                  <a:pt x="3736375" y="310592"/>
                  <a:pt x="3737300" y="309409"/>
                  <a:pt x="3738429" y="309721"/>
                </a:cubicBezTo>
                <a:lnTo>
                  <a:pt x="3739126" y="309400"/>
                </a:lnTo>
                <a:close/>
                <a:moveTo>
                  <a:pt x="3805882" y="302390"/>
                </a:moveTo>
                <a:cubicBezTo>
                  <a:pt x="3805882" y="302390"/>
                  <a:pt x="3799764" y="303128"/>
                  <a:pt x="3798138" y="303891"/>
                </a:cubicBezTo>
                <a:cubicBezTo>
                  <a:pt x="3797594" y="304146"/>
                  <a:pt x="3797551" y="304403"/>
                  <a:pt x="3798398" y="304637"/>
                </a:cubicBezTo>
                <a:lnTo>
                  <a:pt x="3801505" y="304896"/>
                </a:lnTo>
                <a:lnTo>
                  <a:pt x="3802401" y="304814"/>
                </a:lnTo>
                <a:lnTo>
                  <a:pt x="3804823" y="304254"/>
                </a:lnTo>
                <a:cubicBezTo>
                  <a:pt x="3806412" y="303616"/>
                  <a:pt x="3807105" y="302729"/>
                  <a:pt x="3805882" y="302390"/>
                </a:cubicBezTo>
                <a:close/>
                <a:moveTo>
                  <a:pt x="3958266" y="299650"/>
                </a:moveTo>
                <a:lnTo>
                  <a:pt x="3952043" y="300300"/>
                </a:lnTo>
                <a:lnTo>
                  <a:pt x="3953368" y="299907"/>
                </a:lnTo>
                <a:close/>
                <a:moveTo>
                  <a:pt x="3891399" y="293382"/>
                </a:moveTo>
                <a:cubicBezTo>
                  <a:pt x="3893201" y="293311"/>
                  <a:pt x="3895173" y="293496"/>
                  <a:pt x="3897990" y="293556"/>
                </a:cubicBezTo>
                <a:cubicBezTo>
                  <a:pt x="3893882" y="295295"/>
                  <a:pt x="3889223" y="295687"/>
                  <a:pt x="3885833" y="294751"/>
                </a:cubicBezTo>
                <a:cubicBezTo>
                  <a:pt x="3887965" y="293782"/>
                  <a:pt x="3889596" y="293454"/>
                  <a:pt x="3891399" y="293382"/>
                </a:cubicBezTo>
                <a:close/>
                <a:moveTo>
                  <a:pt x="3899671" y="292762"/>
                </a:moveTo>
                <a:cubicBezTo>
                  <a:pt x="3900375" y="292776"/>
                  <a:pt x="3901270" y="293023"/>
                  <a:pt x="3902494" y="293360"/>
                </a:cubicBezTo>
                <a:cubicBezTo>
                  <a:pt x="3900645" y="295724"/>
                  <a:pt x="3899120" y="293867"/>
                  <a:pt x="3897990" y="293556"/>
                </a:cubicBezTo>
                <a:cubicBezTo>
                  <a:pt x="3898454" y="292964"/>
                  <a:pt x="3898967" y="292746"/>
                  <a:pt x="3899671" y="292762"/>
                </a:cubicBezTo>
                <a:close/>
                <a:moveTo>
                  <a:pt x="3904174" y="292567"/>
                </a:moveTo>
                <a:cubicBezTo>
                  <a:pt x="3904879" y="292581"/>
                  <a:pt x="3905774" y="292829"/>
                  <a:pt x="3906998" y="293166"/>
                </a:cubicBezTo>
                <a:cubicBezTo>
                  <a:pt x="3905149" y="295530"/>
                  <a:pt x="3903625" y="293672"/>
                  <a:pt x="3902494" y="293360"/>
                </a:cubicBezTo>
                <a:cubicBezTo>
                  <a:pt x="3902957" y="292770"/>
                  <a:pt x="3903470" y="292553"/>
                  <a:pt x="3904174" y="292567"/>
                </a:cubicBezTo>
                <a:close/>
                <a:moveTo>
                  <a:pt x="2563755" y="281257"/>
                </a:moveTo>
                <a:lnTo>
                  <a:pt x="2454209" y="308504"/>
                </a:lnTo>
                <a:lnTo>
                  <a:pt x="2418978" y="318119"/>
                </a:lnTo>
                <a:lnTo>
                  <a:pt x="2394324" y="323597"/>
                </a:lnTo>
                <a:lnTo>
                  <a:pt x="2326140" y="341141"/>
                </a:lnTo>
                <a:lnTo>
                  <a:pt x="2326019" y="341088"/>
                </a:lnTo>
                <a:lnTo>
                  <a:pt x="2324055" y="341679"/>
                </a:lnTo>
                <a:lnTo>
                  <a:pt x="2292039" y="349916"/>
                </a:lnTo>
                <a:lnTo>
                  <a:pt x="2291709" y="349785"/>
                </a:lnTo>
                <a:lnTo>
                  <a:pt x="2287143" y="351177"/>
                </a:lnTo>
                <a:lnTo>
                  <a:pt x="2282196" y="352449"/>
                </a:lnTo>
                <a:cubicBezTo>
                  <a:pt x="2207450" y="372477"/>
                  <a:pt x="2132479" y="393626"/>
                  <a:pt x="2055875" y="413094"/>
                </a:cubicBezTo>
                <a:cubicBezTo>
                  <a:pt x="2053447" y="412760"/>
                  <a:pt x="2038775" y="415914"/>
                  <a:pt x="2032262" y="416377"/>
                </a:cubicBezTo>
                <a:lnTo>
                  <a:pt x="2029449" y="415763"/>
                </a:lnTo>
                <a:lnTo>
                  <a:pt x="2101025" y="394122"/>
                </a:lnTo>
                <a:lnTo>
                  <a:pt x="2204770" y="363323"/>
                </a:lnTo>
                <a:lnTo>
                  <a:pt x="2231665" y="356852"/>
                </a:lnTo>
                <a:cubicBezTo>
                  <a:pt x="2246858" y="353232"/>
                  <a:pt x="2260787" y="349916"/>
                  <a:pt x="2272413" y="347038"/>
                </a:cubicBezTo>
                <a:cubicBezTo>
                  <a:pt x="2365419" y="324019"/>
                  <a:pt x="2433687" y="306306"/>
                  <a:pt x="2524050" y="288738"/>
                </a:cubicBezTo>
                <a:close/>
                <a:moveTo>
                  <a:pt x="3910927" y="273953"/>
                </a:moveTo>
                <a:lnTo>
                  <a:pt x="3910594" y="274276"/>
                </a:lnTo>
                <a:cubicBezTo>
                  <a:pt x="3911893" y="274381"/>
                  <a:pt x="3915046" y="274323"/>
                  <a:pt x="3920901" y="274082"/>
                </a:cubicBezTo>
                <a:lnTo>
                  <a:pt x="3924773" y="273954"/>
                </a:lnTo>
                <a:lnTo>
                  <a:pt x="3918533" y="275820"/>
                </a:lnTo>
                <a:lnTo>
                  <a:pt x="3877718" y="287111"/>
                </a:lnTo>
                <a:lnTo>
                  <a:pt x="3862577" y="287855"/>
                </a:lnTo>
                <a:lnTo>
                  <a:pt x="3841980" y="290091"/>
                </a:lnTo>
                <a:lnTo>
                  <a:pt x="3850628" y="287525"/>
                </a:lnTo>
                <a:cubicBezTo>
                  <a:pt x="3863854" y="285180"/>
                  <a:pt x="3877255" y="282477"/>
                  <a:pt x="3891113" y="279235"/>
                </a:cubicBezTo>
                <a:close/>
                <a:moveTo>
                  <a:pt x="2890863" y="258839"/>
                </a:moveTo>
                <a:lnTo>
                  <a:pt x="2660897" y="313582"/>
                </a:lnTo>
                <a:cubicBezTo>
                  <a:pt x="2575632" y="334380"/>
                  <a:pt x="2489664" y="355899"/>
                  <a:pt x="2402509" y="378419"/>
                </a:cubicBezTo>
                <a:cubicBezTo>
                  <a:pt x="2106478" y="451899"/>
                  <a:pt x="1796711" y="554011"/>
                  <a:pt x="1482371" y="654893"/>
                </a:cubicBezTo>
                <a:cubicBezTo>
                  <a:pt x="1379136" y="689520"/>
                  <a:pt x="1268609" y="724502"/>
                  <a:pt x="1163038" y="763248"/>
                </a:cubicBezTo>
                <a:cubicBezTo>
                  <a:pt x="1087216" y="792250"/>
                  <a:pt x="1008323" y="825229"/>
                  <a:pt x="934999" y="850494"/>
                </a:cubicBezTo>
                <a:cubicBezTo>
                  <a:pt x="871000" y="872984"/>
                  <a:pt x="808759" y="899675"/>
                  <a:pt x="748816" y="926809"/>
                </a:cubicBezTo>
                <a:lnTo>
                  <a:pt x="696038" y="951101"/>
                </a:lnTo>
                <a:lnTo>
                  <a:pt x="697045" y="951335"/>
                </a:lnTo>
                <a:cubicBezTo>
                  <a:pt x="697565" y="951882"/>
                  <a:pt x="697483" y="952591"/>
                  <a:pt x="696244" y="952963"/>
                </a:cubicBezTo>
                <a:lnTo>
                  <a:pt x="695022" y="951568"/>
                </a:lnTo>
                <a:lnTo>
                  <a:pt x="660691" y="967370"/>
                </a:lnTo>
                <a:cubicBezTo>
                  <a:pt x="631938" y="980686"/>
                  <a:pt x="603825" y="993645"/>
                  <a:pt x="576424" y="1005772"/>
                </a:cubicBezTo>
                <a:cubicBezTo>
                  <a:pt x="499065" y="1040803"/>
                  <a:pt x="418255" y="1069197"/>
                  <a:pt x="351837" y="1099655"/>
                </a:cubicBezTo>
                <a:cubicBezTo>
                  <a:pt x="316516" y="1117112"/>
                  <a:pt x="278314" y="1135774"/>
                  <a:pt x="236658" y="1155880"/>
                </a:cubicBezTo>
                <a:cubicBezTo>
                  <a:pt x="208984" y="1170590"/>
                  <a:pt x="182682" y="1186969"/>
                  <a:pt x="163871" y="1192140"/>
                </a:cubicBezTo>
                <a:cubicBezTo>
                  <a:pt x="152930" y="1196714"/>
                  <a:pt x="147400" y="1193191"/>
                  <a:pt x="128590" y="1198362"/>
                </a:cubicBezTo>
                <a:cubicBezTo>
                  <a:pt x="114193" y="1204380"/>
                  <a:pt x="101873" y="1215364"/>
                  <a:pt x="90390" y="1217022"/>
                </a:cubicBezTo>
                <a:cubicBezTo>
                  <a:pt x="34917" y="1234826"/>
                  <a:pt x="60719" y="1196214"/>
                  <a:pt x="98919" y="1177552"/>
                </a:cubicBezTo>
                <a:cubicBezTo>
                  <a:pt x="81069" y="1185014"/>
                  <a:pt x="67629" y="1193326"/>
                  <a:pt x="50736" y="1203080"/>
                </a:cubicBezTo>
                <a:cubicBezTo>
                  <a:pt x="37298" y="1211391"/>
                  <a:pt x="7702" y="1229597"/>
                  <a:pt x="3670" y="1231283"/>
                </a:cubicBezTo>
                <a:cubicBezTo>
                  <a:pt x="-7654" y="1233323"/>
                  <a:pt x="10619" y="1217157"/>
                  <a:pt x="13115" y="1213420"/>
                </a:cubicBezTo>
                <a:cubicBezTo>
                  <a:pt x="21023" y="1201588"/>
                  <a:pt x="-8191" y="1222326"/>
                  <a:pt x="4130" y="1211342"/>
                </a:cubicBezTo>
                <a:cubicBezTo>
                  <a:pt x="6627" y="1207606"/>
                  <a:pt x="13537" y="1204717"/>
                  <a:pt x="13537" y="1204717"/>
                </a:cubicBezTo>
                <a:cubicBezTo>
                  <a:pt x="53852" y="1179785"/>
                  <a:pt x="91893" y="1160743"/>
                  <a:pt x="128176" y="1137497"/>
                </a:cubicBezTo>
                <a:cubicBezTo>
                  <a:pt x="142575" y="1131478"/>
                  <a:pt x="150481" y="1119647"/>
                  <a:pt x="167375" y="1109892"/>
                </a:cubicBezTo>
                <a:cubicBezTo>
                  <a:pt x="240740" y="1065310"/>
                  <a:pt x="334414" y="1028846"/>
                  <a:pt x="426170" y="987797"/>
                </a:cubicBezTo>
                <a:cubicBezTo>
                  <a:pt x="502117" y="953637"/>
                  <a:pt x="579915" y="920308"/>
                  <a:pt x="658923" y="887843"/>
                </a:cubicBezTo>
                <a:cubicBezTo>
                  <a:pt x="728057" y="859434"/>
                  <a:pt x="798119" y="831682"/>
                  <a:pt x="868683" y="804607"/>
                </a:cubicBezTo>
                <a:lnTo>
                  <a:pt x="1062378" y="732528"/>
                </a:lnTo>
                <a:lnTo>
                  <a:pt x="1076507" y="728326"/>
                </a:lnTo>
                <a:cubicBezTo>
                  <a:pt x="1134869" y="710094"/>
                  <a:pt x="1192825" y="691806"/>
                  <a:pt x="1253823" y="674543"/>
                </a:cubicBezTo>
                <a:cubicBezTo>
                  <a:pt x="1368539" y="639497"/>
                  <a:pt x="1486493" y="604899"/>
                  <a:pt x="1613317" y="568133"/>
                </a:cubicBezTo>
                <a:cubicBezTo>
                  <a:pt x="1720023" y="540705"/>
                  <a:pt x="1819713" y="512308"/>
                  <a:pt x="1936349" y="480920"/>
                </a:cubicBezTo>
                <a:cubicBezTo>
                  <a:pt x="1953021" y="477407"/>
                  <a:pt x="2006209" y="460518"/>
                  <a:pt x="1947598" y="473749"/>
                </a:cubicBezTo>
                <a:cubicBezTo>
                  <a:pt x="1921269" y="481745"/>
                  <a:pt x="1891438" y="489742"/>
                  <a:pt x="1865895" y="495422"/>
                </a:cubicBezTo>
                <a:cubicBezTo>
                  <a:pt x="1819393" y="506932"/>
                  <a:pt x="1794920" y="511791"/>
                  <a:pt x="1752981" y="521508"/>
                </a:cubicBezTo>
                <a:cubicBezTo>
                  <a:pt x="1684979" y="538772"/>
                  <a:pt x="1606302" y="567165"/>
                  <a:pt x="1538033" y="584877"/>
                </a:cubicBezTo>
                <a:cubicBezTo>
                  <a:pt x="1456812" y="607463"/>
                  <a:pt x="1378609" y="628832"/>
                  <a:pt x="1294595" y="652668"/>
                </a:cubicBezTo>
                <a:lnTo>
                  <a:pt x="1260044" y="662599"/>
                </a:lnTo>
                <a:lnTo>
                  <a:pt x="1294689" y="650411"/>
                </a:lnTo>
                <a:lnTo>
                  <a:pt x="1399907" y="615155"/>
                </a:lnTo>
                <a:lnTo>
                  <a:pt x="1558363" y="569266"/>
                </a:lnTo>
                <a:cubicBezTo>
                  <a:pt x="1713108" y="521816"/>
                  <a:pt x="1870934" y="486909"/>
                  <a:pt x="2019314" y="450212"/>
                </a:cubicBezTo>
                <a:cubicBezTo>
                  <a:pt x="2092951" y="430333"/>
                  <a:pt x="2170876" y="408139"/>
                  <a:pt x="2249340" y="386018"/>
                </a:cubicBezTo>
                <a:cubicBezTo>
                  <a:pt x="2442578" y="334677"/>
                  <a:pt x="2643781" y="299460"/>
                  <a:pt x="2845788" y="263870"/>
                </a:cubicBezTo>
                <a:close/>
                <a:moveTo>
                  <a:pt x="3983719" y="255826"/>
                </a:moveTo>
                <a:lnTo>
                  <a:pt x="3967338" y="261227"/>
                </a:lnTo>
                <a:lnTo>
                  <a:pt x="3951607" y="265931"/>
                </a:lnTo>
                <a:lnTo>
                  <a:pt x="3944395" y="265715"/>
                </a:lnTo>
                <a:lnTo>
                  <a:pt x="3941081" y="265804"/>
                </a:lnTo>
                <a:lnTo>
                  <a:pt x="3975142" y="256163"/>
                </a:lnTo>
                <a:lnTo>
                  <a:pt x="3979106" y="255890"/>
                </a:lnTo>
                <a:close/>
                <a:moveTo>
                  <a:pt x="2607613" y="251130"/>
                </a:moveTo>
                <a:lnTo>
                  <a:pt x="2608641" y="251650"/>
                </a:lnTo>
                <a:lnTo>
                  <a:pt x="2604498" y="252420"/>
                </a:lnTo>
                <a:close/>
                <a:moveTo>
                  <a:pt x="2620233" y="248695"/>
                </a:moveTo>
                <a:lnTo>
                  <a:pt x="2624275" y="248755"/>
                </a:lnTo>
                <a:lnTo>
                  <a:pt x="2616168" y="250258"/>
                </a:lnTo>
                <a:close/>
                <a:moveTo>
                  <a:pt x="2644487" y="243607"/>
                </a:moveTo>
                <a:lnTo>
                  <a:pt x="2639783" y="245883"/>
                </a:lnTo>
                <a:lnTo>
                  <a:pt x="2628808" y="247916"/>
                </a:lnTo>
                <a:close/>
                <a:moveTo>
                  <a:pt x="2678235" y="235333"/>
                </a:moveTo>
                <a:lnTo>
                  <a:pt x="2660587" y="242030"/>
                </a:lnTo>
                <a:lnTo>
                  <a:pt x="2657141" y="242668"/>
                </a:lnTo>
                <a:lnTo>
                  <a:pt x="2644487" y="243607"/>
                </a:lnTo>
                <a:cubicBezTo>
                  <a:pt x="2654853" y="239273"/>
                  <a:pt x="2670209" y="235547"/>
                  <a:pt x="2678235" y="235333"/>
                </a:cubicBezTo>
                <a:close/>
                <a:moveTo>
                  <a:pt x="2701078" y="228477"/>
                </a:moveTo>
                <a:cubicBezTo>
                  <a:pt x="2705490" y="229326"/>
                  <a:pt x="2695508" y="236192"/>
                  <a:pt x="2694550" y="233899"/>
                </a:cubicBezTo>
                <a:close/>
                <a:moveTo>
                  <a:pt x="3018960" y="227691"/>
                </a:moveTo>
                <a:cubicBezTo>
                  <a:pt x="3005799" y="232174"/>
                  <a:pt x="2955519" y="243162"/>
                  <a:pt x="2957111" y="240474"/>
                </a:cubicBezTo>
                <a:lnTo>
                  <a:pt x="2958563" y="243239"/>
                </a:lnTo>
                <a:lnTo>
                  <a:pt x="2949742" y="245235"/>
                </a:lnTo>
                <a:lnTo>
                  <a:pt x="2935498" y="247804"/>
                </a:lnTo>
                <a:cubicBezTo>
                  <a:pt x="2913705" y="251657"/>
                  <a:pt x="2897570" y="254257"/>
                  <a:pt x="2898397" y="253508"/>
                </a:cubicBezTo>
                <a:cubicBezTo>
                  <a:pt x="2899499" y="252508"/>
                  <a:pt x="2930755" y="245557"/>
                  <a:pt x="3018960" y="227691"/>
                </a:cubicBezTo>
                <a:close/>
                <a:moveTo>
                  <a:pt x="2947591" y="185075"/>
                </a:moveTo>
                <a:lnTo>
                  <a:pt x="2950738" y="186399"/>
                </a:lnTo>
                <a:cubicBezTo>
                  <a:pt x="2952152" y="186230"/>
                  <a:pt x="2953359" y="185670"/>
                  <a:pt x="2953359" y="185670"/>
                </a:cubicBezTo>
                <a:lnTo>
                  <a:pt x="2960746" y="186354"/>
                </a:lnTo>
                <a:lnTo>
                  <a:pt x="2856482" y="210323"/>
                </a:lnTo>
                <a:lnTo>
                  <a:pt x="2822491" y="215381"/>
                </a:lnTo>
                <a:lnTo>
                  <a:pt x="2831863" y="213638"/>
                </a:lnTo>
                <a:cubicBezTo>
                  <a:pt x="2842533" y="211646"/>
                  <a:pt x="2852216" y="209731"/>
                  <a:pt x="2855671" y="208285"/>
                </a:cubicBezTo>
                <a:cubicBezTo>
                  <a:pt x="2863157" y="205156"/>
                  <a:pt x="2869110" y="199975"/>
                  <a:pt x="2872564" y="198531"/>
                </a:cubicBezTo>
                <a:cubicBezTo>
                  <a:pt x="2876019" y="197087"/>
                  <a:pt x="2871026" y="204560"/>
                  <a:pt x="2871026" y="204560"/>
                </a:cubicBezTo>
                <a:cubicBezTo>
                  <a:pt x="2877766" y="206119"/>
                  <a:pt x="2888325" y="199516"/>
                  <a:pt x="2894883" y="195408"/>
                </a:cubicBezTo>
                <a:lnTo>
                  <a:pt x="2898391" y="193358"/>
                </a:lnTo>
                <a:lnTo>
                  <a:pt x="2900534" y="192978"/>
                </a:lnTo>
                <a:lnTo>
                  <a:pt x="2902585" y="194285"/>
                </a:lnTo>
                <a:cubicBezTo>
                  <a:pt x="2903104" y="195526"/>
                  <a:pt x="2903624" y="196768"/>
                  <a:pt x="2905352" y="196046"/>
                </a:cubicBezTo>
                <a:lnTo>
                  <a:pt x="2910354" y="191240"/>
                </a:lnTo>
                <a:lnTo>
                  <a:pt x="2916236" y="190200"/>
                </a:lnTo>
                <a:lnTo>
                  <a:pt x="2919656" y="190010"/>
                </a:lnTo>
                <a:cubicBezTo>
                  <a:pt x="2921716" y="189879"/>
                  <a:pt x="2923682" y="189730"/>
                  <a:pt x="2927617" y="189432"/>
                </a:cubicBezTo>
                <a:close/>
                <a:moveTo>
                  <a:pt x="2958356" y="182726"/>
                </a:moveTo>
                <a:lnTo>
                  <a:pt x="2953359" y="185670"/>
                </a:lnTo>
                <a:lnTo>
                  <a:pt x="2950457" y="184450"/>
                </a:lnTo>
                <a:close/>
                <a:moveTo>
                  <a:pt x="3975060" y="177044"/>
                </a:moveTo>
                <a:cubicBezTo>
                  <a:pt x="3975200" y="177379"/>
                  <a:pt x="3975119" y="177489"/>
                  <a:pt x="3974856" y="177428"/>
                </a:cubicBezTo>
                <a:lnTo>
                  <a:pt x="3974622" y="177314"/>
                </a:lnTo>
                <a:close/>
                <a:moveTo>
                  <a:pt x="3356375" y="166310"/>
                </a:moveTo>
                <a:cubicBezTo>
                  <a:pt x="3355248" y="166314"/>
                  <a:pt x="3352257" y="166716"/>
                  <a:pt x="3346466" y="167752"/>
                </a:cubicBezTo>
                <a:cubicBezTo>
                  <a:pt x="3335796" y="170557"/>
                  <a:pt x="3323844" y="173248"/>
                  <a:pt x="3313758" y="175015"/>
                </a:cubicBezTo>
                <a:cubicBezTo>
                  <a:pt x="3295248" y="178770"/>
                  <a:pt x="3285657" y="180196"/>
                  <a:pt x="3269047" y="183277"/>
                </a:cubicBezTo>
                <a:cubicBezTo>
                  <a:pt x="3241924" y="188967"/>
                  <a:pt x="3209474" y="199414"/>
                  <a:pt x="3182196" y="205300"/>
                </a:cubicBezTo>
                <a:cubicBezTo>
                  <a:pt x="3160431" y="210433"/>
                  <a:pt x="3139228" y="215361"/>
                  <a:pt x="3117487" y="220501"/>
                </a:cubicBezTo>
                <a:lnTo>
                  <a:pt x="3092384" y="226584"/>
                </a:lnTo>
                <a:lnTo>
                  <a:pt x="3202001" y="202618"/>
                </a:lnTo>
                <a:lnTo>
                  <a:pt x="3211922" y="200091"/>
                </a:lnTo>
                <a:cubicBezTo>
                  <a:pt x="3254526" y="191009"/>
                  <a:pt x="3294683" y="181248"/>
                  <a:pt x="3341430" y="170674"/>
                </a:cubicBezTo>
                <a:cubicBezTo>
                  <a:pt x="3346350" y="169876"/>
                  <a:pt x="3359754" y="166300"/>
                  <a:pt x="3356375" y="166310"/>
                </a:cubicBezTo>
                <a:close/>
                <a:moveTo>
                  <a:pt x="3942836" y="158269"/>
                </a:moveTo>
                <a:cubicBezTo>
                  <a:pt x="3939951" y="159121"/>
                  <a:pt x="3937488" y="159911"/>
                  <a:pt x="3937259" y="159912"/>
                </a:cubicBezTo>
                <a:cubicBezTo>
                  <a:pt x="3937145" y="159913"/>
                  <a:pt x="3937591" y="159716"/>
                  <a:pt x="3938820" y="159233"/>
                </a:cubicBezTo>
                <a:lnTo>
                  <a:pt x="3940070" y="158753"/>
                </a:lnTo>
                <a:close/>
                <a:moveTo>
                  <a:pt x="3932991" y="136285"/>
                </a:moveTo>
                <a:lnTo>
                  <a:pt x="3928482" y="137968"/>
                </a:lnTo>
                <a:lnTo>
                  <a:pt x="3931258" y="137265"/>
                </a:lnTo>
                <a:close/>
                <a:moveTo>
                  <a:pt x="3759461" y="131486"/>
                </a:moveTo>
                <a:lnTo>
                  <a:pt x="3744909" y="133533"/>
                </a:lnTo>
                <a:cubicBezTo>
                  <a:pt x="3742231" y="133992"/>
                  <a:pt x="3740495" y="134380"/>
                  <a:pt x="3740822" y="134576"/>
                </a:cubicBezTo>
                <a:lnTo>
                  <a:pt x="3743874" y="134531"/>
                </a:lnTo>
                <a:lnTo>
                  <a:pt x="3746411" y="134097"/>
                </a:lnTo>
                <a:close/>
                <a:moveTo>
                  <a:pt x="3514690" y="123391"/>
                </a:moveTo>
                <a:cubicBezTo>
                  <a:pt x="3516951" y="124015"/>
                  <a:pt x="3513816" y="126264"/>
                  <a:pt x="3512687" y="125952"/>
                </a:cubicBezTo>
                <a:cubicBezTo>
                  <a:pt x="3512122" y="125796"/>
                  <a:pt x="3512622" y="125156"/>
                  <a:pt x="3513264" y="124554"/>
                </a:cubicBezTo>
                <a:cubicBezTo>
                  <a:pt x="3513907" y="123953"/>
                  <a:pt x="3514690" y="123391"/>
                  <a:pt x="3514690" y="123391"/>
                </a:cubicBezTo>
                <a:close/>
                <a:moveTo>
                  <a:pt x="3933994" y="119261"/>
                </a:moveTo>
                <a:cubicBezTo>
                  <a:pt x="3934951" y="121552"/>
                  <a:pt x="3928039" y="124442"/>
                  <a:pt x="3928039" y="124442"/>
                </a:cubicBezTo>
                <a:cubicBezTo>
                  <a:pt x="3924585" y="125886"/>
                  <a:pt x="3933994" y="119261"/>
                  <a:pt x="3933994" y="119261"/>
                </a:cubicBezTo>
                <a:close/>
                <a:moveTo>
                  <a:pt x="3870428" y="107442"/>
                </a:moveTo>
                <a:cubicBezTo>
                  <a:pt x="3872044" y="107299"/>
                  <a:pt x="3873509" y="107400"/>
                  <a:pt x="3873586" y="107961"/>
                </a:cubicBezTo>
                <a:cubicBezTo>
                  <a:pt x="3873586" y="107961"/>
                  <a:pt x="3869134" y="109847"/>
                  <a:pt x="3866873" y="109223"/>
                </a:cubicBezTo>
                <a:cubicBezTo>
                  <a:pt x="3865980" y="108976"/>
                  <a:pt x="3865938" y="108680"/>
                  <a:pt x="3866383" y="108398"/>
                </a:cubicBezTo>
                <a:cubicBezTo>
                  <a:pt x="3867052" y="107976"/>
                  <a:pt x="3868815" y="107587"/>
                  <a:pt x="3870428" y="107442"/>
                </a:cubicBezTo>
                <a:close/>
                <a:moveTo>
                  <a:pt x="3829576" y="102702"/>
                </a:moveTo>
                <a:cubicBezTo>
                  <a:pt x="3830935" y="102538"/>
                  <a:pt x="3832343" y="102568"/>
                  <a:pt x="3833569" y="102905"/>
                </a:cubicBezTo>
                <a:cubicBezTo>
                  <a:pt x="3830588" y="104958"/>
                  <a:pt x="3829269" y="104594"/>
                  <a:pt x="3825879" y="103658"/>
                </a:cubicBezTo>
                <a:cubicBezTo>
                  <a:pt x="3826906" y="103223"/>
                  <a:pt x="3828217" y="102866"/>
                  <a:pt x="3829576" y="102702"/>
                </a:cubicBezTo>
                <a:close/>
                <a:moveTo>
                  <a:pt x="3746205" y="93868"/>
                </a:moveTo>
                <a:lnTo>
                  <a:pt x="3746410" y="95354"/>
                </a:lnTo>
                <a:cubicBezTo>
                  <a:pt x="3733773" y="97016"/>
                  <a:pt x="3722492" y="98336"/>
                  <a:pt x="3723025" y="97913"/>
                </a:cubicBezTo>
                <a:cubicBezTo>
                  <a:pt x="3723290" y="97702"/>
                  <a:pt x="3726506" y="97055"/>
                  <a:pt x="3733985" y="95799"/>
                </a:cubicBezTo>
                <a:close/>
                <a:moveTo>
                  <a:pt x="3746303" y="93852"/>
                </a:moveTo>
                <a:lnTo>
                  <a:pt x="3746205" y="93868"/>
                </a:lnTo>
                <a:lnTo>
                  <a:pt x="3746207" y="93861"/>
                </a:lnTo>
                <a:close/>
                <a:moveTo>
                  <a:pt x="3770505" y="90025"/>
                </a:moveTo>
                <a:cubicBezTo>
                  <a:pt x="3767807" y="90839"/>
                  <a:pt x="3761501" y="92093"/>
                  <a:pt x="3755985" y="92997"/>
                </a:cubicBezTo>
                <a:lnTo>
                  <a:pt x="3746303" y="93852"/>
                </a:lnTo>
                <a:close/>
                <a:moveTo>
                  <a:pt x="3835623" y="78321"/>
                </a:moveTo>
                <a:cubicBezTo>
                  <a:pt x="3835623" y="78321"/>
                  <a:pt x="3829505" y="79059"/>
                  <a:pt x="3827879" y="79822"/>
                </a:cubicBezTo>
                <a:cubicBezTo>
                  <a:pt x="3827336" y="80076"/>
                  <a:pt x="3827292" y="80334"/>
                  <a:pt x="3828139" y="80568"/>
                </a:cubicBezTo>
                <a:cubicBezTo>
                  <a:pt x="3832849" y="81867"/>
                  <a:pt x="3838071" y="78996"/>
                  <a:pt x="3835623" y="78321"/>
                </a:cubicBezTo>
                <a:close/>
                <a:moveTo>
                  <a:pt x="3988008" y="75580"/>
                </a:moveTo>
                <a:lnTo>
                  <a:pt x="3981784" y="76231"/>
                </a:lnTo>
                <a:lnTo>
                  <a:pt x="3983108" y="75839"/>
                </a:lnTo>
                <a:close/>
                <a:moveTo>
                  <a:pt x="3980628" y="70669"/>
                </a:moveTo>
                <a:cubicBezTo>
                  <a:pt x="3944531" y="76996"/>
                  <a:pt x="3901977" y="77230"/>
                  <a:pt x="3865487" y="82011"/>
                </a:cubicBezTo>
                <a:cubicBezTo>
                  <a:pt x="3876514" y="80503"/>
                  <a:pt x="3856668" y="82452"/>
                  <a:pt x="3856719" y="84143"/>
                </a:cubicBezTo>
                <a:cubicBezTo>
                  <a:pt x="3857130" y="87131"/>
                  <a:pt x="3864562" y="83192"/>
                  <a:pt x="3864562" y="83192"/>
                </a:cubicBezTo>
                <a:cubicBezTo>
                  <a:pt x="3886292" y="81764"/>
                  <a:pt x="3907363" y="80153"/>
                  <a:pt x="3927896" y="78754"/>
                </a:cubicBezTo>
                <a:lnTo>
                  <a:pt x="3968314" y="76619"/>
                </a:lnTo>
                <a:lnTo>
                  <a:pt x="3962382" y="78201"/>
                </a:lnTo>
                <a:lnTo>
                  <a:pt x="3962125" y="78288"/>
                </a:lnTo>
                <a:lnTo>
                  <a:pt x="3960320" y="78479"/>
                </a:lnTo>
                <a:cubicBezTo>
                  <a:pt x="3955814" y="78673"/>
                  <a:pt x="3932578" y="79686"/>
                  <a:pt x="3931654" y="80868"/>
                </a:cubicBezTo>
                <a:cubicBezTo>
                  <a:pt x="3928725" y="84611"/>
                  <a:pt x="3952887" y="82416"/>
                  <a:pt x="3950626" y="81793"/>
                </a:cubicBezTo>
                <a:lnTo>
                  <a:pt x="3952684" y="81590"/>
                </a:lnTo>
                <a:lnTo>
                  <a:pt x="3950718" y="83728"/>
                </a:lnTo>
                <a:cubicBezTo>
                  <a:pt x="3951809" y="83821"/>
                  <a:pt x="3954409" y="83352"/>
                  <a:pt x="3957698" y="82602"/>
                </a:cubicBezTo>
                <a:lnTo>
                  <a:pt x="3966115" y="80477"/>
                </a:lnTo>
                <a:lnTo>
                  <a:pt x="3971792" y="80207"/>
                </a:lnTo>
                <a:cubicBezTo>
                  <a:pt x="3974256" y="82325"/>
                  <a:pt x="3953092" y="83910"/>
                  <a:pt x="3953092" y="83910"/>
                </a:cubicBezTo>
                <a:cubicBezTo>
                  <a:pt x="3913194" y="86314"/>
                  <a:pt x="3877628" y="89913"/>
                  <a:pt x="3844458" y="92497"/>
                </a:cubicBezTo>
                <a:cubicBezTo>
                  <a:pt x="3841274" y="93055"/>
                  <a:pt x="3803241" y="94537"/>
                  <a:pt x="3801444" y="98591"/>
                </a:cubicBezTo>
                <a:cubicBezTo>
                  <a:pt x="3800724" y="101267"/>
                  <a:pt x="3827128" y="98255"/>
                  <a:pt x="3807231" y="98512"/>
                </a:cubicBezTo>
                <a:cubicBezTo>
                  <a:pt x="3838345" y="96798"/>
                  <a:pt x="3865880" y="94097"/>
                  <a:pt x="3896019" y="91874"/>
                </a:cubicBezTo>
                <a:cubicBezTo>
                  <a:pt x="3897149" y="92186"/>
                  <a:pt x="3928006" y="87288"/>
                  <a:pt x="3929532" y="89145"/>
                </a:cubicBezTo>
                <a:cubicBezTo>
                  <a:pt x="3928864" y="93512"/>
                  <a:pt x="3909546" y="92733"/>
                  <a:pt x="3909546" y="92733"/>
                </a:cubicBezTo>
                <a:cubicBezTo>
                  <a:pt x="3869665" y="96578"/>
                  <a:pt x="3847576" y="99345"/>
                  <a:pt x="3809748" y="102320"/>
                </a:cubicBezTo>
                <a:cubicBezTo>
                  <a:pt x="3806564" y="102879"/>
                  <a:pt x="3770946" y="104788"/>
                  <a:pt x="3770072" y="107661"/>
                </a:cubicBezTo>
                <a:cubicBezTo>
                  <a:pt x="3771597" y="109518"/>
                  <a:pt x="3801136" y="104255"/>
                  <a:pt x="3797950" y="104814"/>
                </a:cubicBezTo>
                <a:cubicBezTo>
                  <a:pt x="3807900" y="104684"/>
                  <a:pt x="3814458" y="103620"/>
                  <a:pt x="3825879" y="103658"/>
                </a:cubicBezTo>
                <a:cubicBezTo>
                  <a:pt x="3808499" y="107725"/>
                  <a:pt x="3792367" y="106388"/>
                  <a:pt x="3775912" y="109272"/>
                </a:cubicBezTo>
                <a:cubicBezTo>
                  <a:pt x="3771597" y="109518"/>
                  <a:pt x="3766220" y="112585"/>
                  <a:pt x="3759661" y="113651"/>
                </a:cubicBezTo>
                <a:lnTo>
                  <a:pt x="3751083" y="114962"/>
                </a:lnTo>
                <a:lnTo>
                  <a:pt x="3750793" y="114939"/>
                </a:lnTo>
                <a:lnTo>
                  <a:pt x="3749133" y="115260"/>
                </a:lnTo>
                <a:lnTo>
                  <a:pt x="3730753" y="118069"/>
                </a:lnTo>
                <a:cubicBezTo>
                  <a:pt x="3720644" y="119172"/>
                  <a:pt x="3710627" y="120120"/>
                  <a:pt x="3702398" y="121563"/>
                </a:cubicBezTo>
                <a:cubicBezTo>
                  <a:pt x="3707826" y="120186"/>
                  <a:pt x="3694555" y="122511"/>
                  <a:pt x="3693631" y="123695"/>
                </a:cubicBezTo>
                <a:cubicBezTo>
                  <a:pt x="3690703" y="127437"/>
                  <a:pt x="3707108" y="122862"/>
                  <a:pt x="3708238" y="123175"/>
                </a:cubicBezTo>
                <a:lnTo>
                  <a:pt x="3722337" y="121633"/>
                </a:lnTo>
                <a:lnTo>
                  <a:pt x="3739669" y="117084"/>
                </a:lnTo>
                <a:lnTo>
                  <a:pt x="3749133" y="115260"/>
                </a:lnTo>
                <a:lnTo>
                  <a:pt x="3751083" y="114962"/>
                </a:lnTo>
                <a:lnTo>
                  <a:pt x="3756479" y="115374"/>
                </a:lnTo>
                <a:lnTo>
                  <a:pt x="3748465" y="118776"/>
                </a:lnTo>
                <a:lnTo>
                  <a:pt x="3770255" y="116394"/>
                </a:lnTo>
                <a:cubicBezTo>
                  <a:pt x="3790476" y="114368"/>
                  <a:pt x="3810185" y="112741"/>
                  <a:pt x="3829201" y="112001"/>
                </a:cubicBezTo>
                <a:cubicBezTo>
                  <a:pt x="3810048" y="115697"/>
                  <a:pt x="3793938" y="116822"/>
                  <a:pt x="3777947" y="117977"/>
                </a:cubicBezTo>
                <a:lnTo>
                  <a:pt x="3732910" y="123476"/>
                </a:lnTo>
                <a:lnTo>
                  <a:pt x="3724292" y="125967"/>
                </a:lnTo>
                <a:lnTo>
                  <a:pt x="3712656" y="129145"/>
                </a:lnTo>
                <a:lnTo>
                  <a:pt x="3714728" y="129516"/>
                </a:lnTo>
                <a:cubicBezTo>
                  <a:pt x="3757983" y="125163"/>
                  <a:pt x="3795416" y="120642"/>
                  <a:pt x="3834373" y="117979"/>
                </a:cubicBezTo>
                <a:lnTo>
                  <a:pt x="3845669" y="117926"/>
                </a:lnTo>
                <a:lnTo>
                  <a:pt x="3861428" y="114544"/>
                </a:lnTo>
                <a:cubicBezTo>
                  <a:pt x="3873870" y="112196"/>
                  <a:pt x="3866182" y="115083"/>
                  <a:pt x="3851628" y="119863"/>
                </a:cubicBezTo>
                <a:lnTo>
                  <a:pt x="3831854" y="126251"/>
                </a:lnTo>
                <a:lnTo>
                  <a:pt x="3843310" y="125034"/>
                </a:lnTo>
                <a:lnTo>
                  <a:pt x="3831070" y="129637"/>
                </a:lnTo>
                <a:cubicBezTo>
                  <a:pt x="3815287" y="138552"/>
                  <a:pt x="3836184" y="132466"/>
                  <a:pt x="3849606" y="127856"/>
                </a:cubicBezTo>
                <a:lnTo>
                  <a:pt x="3867551" y="122759"/>
                </a:lnTo>
                <a:lnTo>
                  <a:pt x="3879820" y="121657"/>
                </a:lnTo>
                <a:lnTo>
                  <a:pt x="3881301" y="121521"/>
                </a:lnTo>
                <a:lnTo>
                  <a:pt x="3874158" y="123864"/>
                </a:lnTo>
                <a:cubicBezTo>
                  <a:pt x="3864549" y="127050"/>
                  <a:pt x="3855012" y="130088"/>
                  <a:pt x="3845825" y="132407"/>
                </a:cubicBezTo>
                <a:cubicBezTo>
                  <a:pt x="3835507" y="135449"/>
                  <a:pt x="3824155" y="138081"/>
                  <a:pt x="3812715" y="140892"/>
                </a:cubicBezTo>
                <a:lnTo>
                  <a:pt x="3789007" y="147629"/>
                </a:lnTo>
                <a:lnTo>
                  <a:pt x="3797785" y="147916"/>
                </a:lnTo>
                <a:lnTo>
                  <a:pt x="3799763" y="147464"/>
                </a:lnTo>
                <a:cubicBezTo>
                  <a:pt x="3812368" y="144528"/>
                  <a:pt x="3826914" y="141341"/>
                  <a:pt x="3831002" y="139885"/>
                </a:cubicBezTo>
                <a:cubicBezTo>
                  <a:pt x="3834129" y="139867"/>
                  <a:pt x="3840645" y="139828"/>
                  <a:pt x="3842207" y="139818"/>
                </a:cubicBezTo>
                <a:cubicBezTo>
                  <a:pt x="3847598" y="138356"/>
                  <a:pt x="3850122" y="136909"/>
                  <a:pt x="3854066" y="135218"/>
                </a:cubicBezTo>
                <a:cubicBezTo>
                  <a:pt x="3855629" y="135208"/>
                  <a:pt x="3859764" y="136851"/>
                  <a:pt x="3865532" y="135147"/>
                </a:cubicBezTo>
                <a:cubicBezTo>
                  <a:pt x="3870922" y="133685"/>
                  <a:pt x="3885045" y="127641"/>
                  <a:pt x="3895647" y="126146"/>
                </a:cubicBezTo>
                <a:cubicBezTo>
                  <a:pt x="3900035" y="125405"/>
                  <a:pt x="3901641" y="125410"/>
                  <a:pt x="3901492" y="125856"/>
                </a:cubicBezTo>
                <a:lnTo>
                  <a:pt x="3898932" y="127150"/>
                </a:lnTo>
                <a:lnTo>
                  <a:pt x="3913720" y="122806"/>
                </a:lnTo>
                <a:cubicBezTo>
                  <a:pt x="3918124" y="121658"/>
                  <a:pt x="3921526" y="120994"/>
                  <a:pt x="3922668" y="121301"/>
                </a:cubicBezTo>
                <a:cubicBezTo>
                  <a:pt x="3928039" y="124442"/>
                  <a:pt x="3904816" y="128764"/>
                  <a:pt x="3904816" y="128764"/>
                </a:cubicBezTo>
                <a:cubicBezTo>
                  <a:pt x="3900075" y="129962"/>
                  <a:pt x="3891875" y="132295"/>
                  <a:pt x="3882660" y="135031"/>
                </a:cubicBezTo>
                <a:lnTo>
                  <a:pt x="3855901" y="143261"/>
                </a:lnTo>
                <a:lnTo>
                  <a:pt x="3852319" y="145714"/>
                </a:lnTo>
                <a:cubicBezTo>
                  <a:pt x="3849505" y="147220"/>
                  <a:pt x="3845553" y="148630"/>
                  <a:pt x="3840921" y="149969"/>
                </a:cubicBezTo>
                <a:lnTo>
                  <a:pt x="3836758" y="150999"/>
                </a:lnTo>
                <a:lnTo>
                  <a:pt x="3838244" y="150759"/>
                </a:lnTo>
                <a:lnTo>
                  <a:pt x="3842887" y="149666"/>
                </a:lnTo>
                <a:lnTo>
                  <a:pt x="3869731" y="142511"/>
                </a:lnTo>
                <a:cubicBezTo>
                  <a:pt x="3872557" y="141778"/>
                  <a:pt x="3875598" y="141401"/>
                  <a:pt x="3879030" y="141023"/>
                </a:cubicBezTo>
                <a:lnTo>
                  <a:pt x="3880021" y="140896"/>
                </a:lnTo>
                <a:lnTo>
                  <a:pt x="3892649" y="137889"/>
                </a:lnTo>
                <a:lnTo>
                  <a:pt x="3903364" y="135579"/>
                </a:lnTo>
                <a:lnTo>
                  <a:pt x="3903387" y="135572"/>
                </a:lnTo>
                <a:lnTo>
                  <a:pt x="3903402" y="135570"/>
                </a:lnTo>
                <a:lnTo>
                  <a:pt x="3941440" y="127368"/>
                </a:lnTo>
                <a:cubicBezTo>
                  <a:pt x="3949886" y="126531"/>
                  <a:pt x="3980595" y="119079"/>
                  <a:pt x="3980595" y="119079"/>
                </a:cubicBezTo>
                <a:lnTo>
                  <a:pt x="3975190" y="124002"/>
                </a:lnTo>
                <a:lnTo>
                  <a:pt x="3982319" y="121944"/>
                </a:lnTo>
                <a:lnTo>
                  <a:pt x="3984277" y="122218"/>
                </a:lnTo>
                <a:lnTo>
                  <a:pt x="3990134" y="122579"/>
                </a:lnTo>
                <a:lnTo>
                  <a:pt x="3984354" y="124384"/>
                </a:lnTo>
                <a:cubicBezTo>
                  <a:pt x="3956668" y="132865"/>
                  <a:pt x="3928262" y="141556"/>
                  <a:pt x="3897607" y="151396"/>
                </a:cubicBezTo>
                <a:cubicBezTo>
                  <a:pt x="3894913" y="152127"/>
                  <a:pt x="3890239" y="153586"/>
                  <a:pt x="3884333" y="155438"/>
                </a:cubicBezTo>
                <a:lnTo>
                  <a:pt x="3868527" y="160342"/>
                </a:lnTo>
                <a:lnTo>
                  <a:pt x="3849161" y="167570"/>
                </a:lnTo>
                <a:lnTo>
                  <a:pt x="3840496" y="170474"/>
                </a:lnTo>
                <a:lnTo>
                  <a:pt x="3845460" y="169699"/>
                </a:lnTo>
                <a:cubicBezTo>
                  <a:pt x="3844987" y="170439"/>
                  <a:pt x="3825425" y="175787"/>
                  <a:pt x="3822553" y="176878"/>
                </a:cubicBezTo>
                <a:cubicBezTo>
                  <a:pt x="3820030" y="178322"/>
                  <a:pt x="3812421" y="184328"/>
                  <a:pt x="3813284" y="185752"/>
                </a:cubicBezTo>
                <a:cubicBezTo>
                  <a:pt x="3814848" y="185743"/>
                  <a:pt x="3861773" y="172110"/>
                  <a:pt x="3867427" y="170646"/>
                </a:cubicBezTo>
                <a:cubicBezTo>
                  <a:pt x="3881594" y="167700"/>
                  <a:pt x="3894576" y="164522"/>
                  <a:pt x="3904919" y="163029"/>
                </a:cubicBezTo>
                <a:cubicBezTo>
                  <a:pt x="3906482" y="163019"/>
                  <a:pt x="3910731" y="164423"/>
                  <a:pt x="3912296" y="164415"/>
                </a:cubicBezTo>
                <a:cubicBezTo>
                  <a:pt x="3927589" y="162891"/>
                  <a:pt x="3954107" y="147953"/>
                  <a:pt x="3953454" y="152485"/>
                </a:cubicBezTo>
                <a:cubicBezTo>
                  <a:pt x="3953454" y="152485"/>
                  <a:pt x="3947363" y="155382"/>
                  <a:pt x="3942836" y="158269"/>
                </a:cubicBezTo>
                <a:lnTo>
                  <a:pt x="3943327" y="157505"/>
                </a:lnTo>
                <a:lnTo>
                  <a:pt x="3945098" y="156826"/>
                </a:lnTo>
                <a:cubicBezTo>
                  <a:pt x="3944317" y="156830"/>
                  <a:pt x="3943926" y="156833"/>
                  <a:pt x="3943643" y="157014"/>
                </a:cubicBezTo>
                <a:lnTo>
                  <a:pt x="3943327" y="157505"/>
                </a:lnTo>
                <a:lnTo>
                  <a:pt x="3940070" y="158753"/>
                </a:lnTo>
                <a:lnTo>
                  <a:pt x="3937898" y="159135"/>
                </a:lnTo>
                <a:cubicBezTo>
                  <a:pt x="3936490" y="159560"/>
                  <a:pt x="3935504" y="159983"/>
                  <a:pt x="3935504" y="159983"/>
                </a:cubicBezTo>
                <a:cubicBezTo>
                  <a:pt x="3935504" y="159983"/>
                  <a:pt x="3933404" y="164285"/>
                  <a:pt x="3929199" y="165980"/>
                </a:cubicBezTo>
                <a:cubicBezTo>
                  <a:pt x="3924893" y="168150"/>
                  <a:pt x="3916970" y="170403"/>
                  <a:pt x="3909138" y="172477"/>
                </a:cubicBezTo>
                <a:lnTo>
                  <a:pt x="3896733" y="175920"/>
                </a:lnTo>
                <a:lnTo>
                  <a:pt x="3902289" y="177338"/>
                </a:lnTo>
                <a:cubicBezTo>
                  <a:pt x="3904423" y="177988"/>
                  <a:pt x="3906698" y="178678"/>
                  <a:pt x="3909157" y="179102"/>
                </a:cubicBezTo>
                <a:lnTo>
                  <a:pt x="3910283" y="179125"/>
                </a:lnTo>
                <a:lnTo>
                  <a:pt x="3946745" y="169418"/>
                </a:lnTo>
                <a:lnTo>
                  <a:pt x="4005963" y="151473"/>
                </a:lnTo>
                <a:lnTo>
                  <a:pt x="4009947" y="151579"/>
                </a:lnTo>
                <a:lnTo>
                  <a:pt x="4019454" y="151383"/>
                </a:lnTo>
                <a:lnTo>
                  <a:pt x="4000944" y="157915"/>
                </a:lnTo>
                <a:lnTo>
                  <a:pt x="4019118" y="153480"/>
                </a:lnTo>
                <a:lnTo>
                  <a:pt x="4018387" y="156782"/>
                </a:lnTo>
                <a:lnTo>
                  <a:pt x="4024583" y="156302"/>
                </a:lnTo>
                <a:lnTo>
                  <a:pt x="4007102" y="162095"/>
                </a:lnTo>
                <a:lnTo>
                  <a:pt x="4001589" y="163297"/>
                </a:lnTo>
                <a:cubicBezTo>
                  <a:pt x="3999813" y="163619"/>
                  <a:pt x="3998771" y="163706"/>
                  <a:pt x="3999003" y="163411"/>
                </a:cubicBezTo>
                <a:lnTo>
                  <a:pt x="3999571" y="164593"/>
                </a:lnTo>
                <a:lnTo>
                  <a:pt x="3976182" y="172346"/>
                </a:lnTo>
                <a:lnTo>
                  <a:pt x="3969166" y="173152"/>
                </a:lnTo>
                <a:lnTo>
                  <a:pt x="3967631" y="173282"/>
                </a:lnTo>
                <a:lnTo>
                  <a:pt x="3973547" y="176786"/>
                </a:lnTo>
                <a:lnTo>
                  <a:pt x="3974622" y="177314"/>
                </a:lnTo>
                <a:lnTo>
                  <a:pt x="3973231" y="178174"/>
                </a:lnTo>
                <a:cubicBezTo>
                  <a:pt x="3969185" y="180682"/>
                  <a:pt x="3959205" y="186894"/>
                  <a:pt x="3951374" y="192004"/>
                </a:cubicBezTo>
                <a:lnTo>
                  <a:pt x="3947191" y="194862"/>
                </a:lnTo>
                <a:lnTo>
                  <a:pt x="3929517" y="199147"/>
                </a:lnTo>
                <a:cubicBezTo>
                  <a:pt x="3920592" y="201564"/>
                  <a:pt x="3913435" y="203875"/>
                  <a:pt x="3909747" y="205868"/>
                </a:cubicBezTo>
                <a:lnTo>
                  <a:pt x="3923095" y="204785"/>
                </a:lnTo>
                <a:lnTo>
                  <a:pt x="3908857" y="207746"/>
                </a:lnTo>
                <a:lnTo>
                  <a:pt x="3906730" y="208188"/>
                </a:lnTo>
                <a:cubicBezTo>
                  <a:pt x="3899693" y="209559"/>
                  <a:pt x="3892301" y="210993"/>
                  <a:pt x="3884847" y="212680"/>
                </a:cubicBezTo>
                <a:lnTo>
                  <a:pt x="3873925" y="215622"/>
                </a:lnTo>
                <a:lnTo>
                  <a:pt x="3859819" y="222408"/>
                </a:lnTo>
                <a:cubicBezTo>
                  <a:pt x="3852649" y="226979"/>
                  <a:pt x="3870113" y="217817"/>
                  <a:pt x="3866332" y="222367"/>
                </a:cubicBezTo>
                <a:cubicBezTo>
                  <a:pt x="3862553" y="226918"/>
                  <a:pt x="3845696" y="228451"/>
                  <a:pt x="3837781" y="231360"/>
                </a:cubicBezTo>
                <a:cubicBezTo>
                  <a:pt x="3828886" y="233082"/>
                  <a:pt x="3818543" y="234575"/>
                  <a:pt x="3808365" y="238928"/>
                </a:cubicBezTo>
                <a:cubicBezTo>
                  <a:pt x="3808365" y="238928"/>
                  <a:pt x="3807986" y="239704"/>
                  <a:pt x="3807323" y="240661"/>
                </a:cubicBezTo>
                <a:lnTo>
                  <a:pt x="3805087" y="242962"/>
                </a:lnTo>
                <a:lnTo>
                  <a:pt x="3813436" y="241913"/>
                </a:lnTo>
                <a:cubicBezTo>
                  <a:pt x="3821672" y="241388"/>
                  <a:pt x="3828861" y="241187"/>
                  <a:pt x="3836965" y="240548"/>
                </a:cubicBezTo>
                <a:lnTo>
                  <a:pt x="3846533" y="239231"/>
                </a:lnTo>
                <a:lnTo>
                  <a:pt x="3870183" y="234171"/>
                </a:lnTo>
                <a:lnTo>
                  <a:pt x="3896154" y="228731"/>
                </a:lnTo>
                <a:lnTo>
                  <a:pt x="3902382" y="227116"/>
                </a:lnTo>
                <a:lnTo>
                  <a:pt x="3910579" y="224764"/>
                </a:lnTo>
                <a:lnTo>
                  <a:pt x="3915807" y="222573"/>
                </a:lnTo>
                <a:cubicBezTo>
                  <a:pt x="3917410" y="222161"/>
                  <a:pt x="3918392" y="222137"/>
                  <a:pt x="3918766" y="222353"/>
                </a:cubicBezTo>
                <a:lnTo>
                  <a:pt x="3918662" y="222444"/>
                </a:lnTo>
                <a:lnTo>
                  <a:pt x="3919455" y="222216"/>
                </a:lnTo>
                <a:cubicBezTo>
                  <a:pt x="3924354" y="221017"/>
                  <a:pt x="3928241" y="220402"/>
                  <a:pt x="3930448" y="220826"/>
                </a:cubicBezTo>
                <a:lnTo>
                  <a:pt x="3928377" y="222091"/>
                </a:lnTo>
                <a:lnTo>
                  <a:pt x="3911176" y="225980"/>
                </a:lnTo>
                <a:cubicBezTo>
                  <a:pt x="3911176" y="225980"/>
                  <a:pt x="3910477" y="227453"/>
                  <a:pt x="3909195" y="229239"/>
                </a:cubicBezTo>
                <a:lnTo>
                  <a:pt x="3907800" y="230553"/>
                </a:lnTo>
                <a:lnTo>
                  <a:pt x="3898595" y="233384"/>
                </a:lnTo>
                <a:cubicBezTo>
                  <a:pt x="3895201" y="234214"/>
                  <a:pt x="3893161" y="234393"/>
                  <a:pt x="3893785" y="233459"/>
                </a:cubicBezTo>
                <a:lnTo>
                  <a:pt x="3897293" y="235911"/>
                </a:lnTo>
                <a:lnTo>
                  <a:pt x="3890512" y="237517"/>
                </a:lnTo>
                <a:cubicBezTo>
                  <a:pt x="3871820" y="241776"/>
                  <a:pt x="3840563" y="248565"/>
                  <a:pt x="3831596" y="250128"/>
                </a:cubicBezTo>
                <a:cubicBezTo>
                  <a:pt x="3772000" y="269874"/>
                  <a:pt x="3871067" y="249680"/>
                  <a:pt x="3889763" y="247996"/>
                </a:cubicBezTo>
                <a:cubicBezTo>
                  <a:pt x="3907527" y="244626"/>
                  <a:pt x="3923412" y="241262"/>
                  <a:pt x="3936610" y="238844"/>
                </a:cubicBezTo>
                <a:lnTo>
                  <a:pt x="3966314" y="235489"/>
                </a:lnTo>
                <a:lnTo>
                  <a:pt x="3966644" y="236213"/>
                </a:lnTo>
                <a:cubicBezTo>
                  <a:pt x="3967789" y="236520"/>
                  <a:pt x="3971213" y="236015"/>
                  <a:pt x="3975706" y="235083"/>
                </a:cubicBezTo>
                <a:lnTo>
                  <a:pt x="3981579" y="233685"/>
                </a:lnTo>
                <a:lnTo>
                  <a:pt x="4005826" y="230810"/>
                </a:lnTo>
                <a:lnTo>
                  <a:pt x="3999898" y="235531"/>
                </a:lnTo>
                <a:lnTo>
                  <a:pt x="3981060" y="242920"/>
                </a:lnTo>
                <a:lnTo>
                  <a:pt x="3974141" y="244160"/>
                </a:lnTo>
                <a:cubicBezTo>
                  <a:pt x="3950010" y="248781"/>
                  <a:pt x="3924577" y="250064"/>
                  <a:pt x="3905166" y="260554"/>
                </a:cubicBezTo>
                <a:cubicBezTo>
                  <a:pt x="3899219" y="265790"/>
                  <a:pt x="3897928" y="268509"/>
                  <a:pt x="3889686" y="271279"/>
                </a:cubicBezTo>
                <a:cubicBezTo>
                  <a:pt x="3868412" y="278398"/>
                  <a:pt x="3844996" y="274212"/>
                  <a:pt x="3820350" y="281133"/>
                </a:cubicBezTo>
                <a:cubicBezTo>
                  <a:pt x="3821616" y="281206"/>
                  <a:pt x="3822022" y="283260"/>
                  <a:pt x="3821828" y="285788"/>
                </a:cubicBezTo>
                <a:lnTo>
                  <a:pt x="3820386" y="290877"/>
                </a:lnTo>
                <a:lnTo>
                  <a:pt x="3823429" y="290552"/>
                </a:lnTo>
                <a:cubicBezTo>
                  <a:pt x="3824212" y="290546"/>
                  <a:pt x="3823271" y="291207"/>
                  <a:pt x="3821407" y="292176"/>
                </a:cubicBezTo>
                <a:lnTo>
                  <a:pt x="3820113" y="292768"/>
                </a:lnTo>
                <a:lnTo>
                  <a:pt x="3819841" y="292801"/>
                </a:lnTo>
                <a:lnTo>
                  <a:pt x="3819707" y="293274"/>
                </a:lnTo>
                <a:lnTo>
                  <a:pt x="3818961" y="293867"/>
                </a:lnTo>
                <a:lnTo>
                  <a:pt x="3790599" y="300512"/>
                </a:lnTo>
                <a:lnTo>
                  <a:pt x="3805248" y="300134"/>
                </a:lnTo>
                <a:lnTo>
                  <a:pt x="3802234" y="300648"/>
                </a:lnTo>
                <a:lnTo>
                  <a:pt x="3838899" y="297729"/>
                </a:lnTo>
                <a:cubicBezTo>
                  <a:pt x="3855429" y="296362"/>
                  <a:pt x="3871303" y="295173"/>
                  <a:pt x="3885833" y="294751"/>
                </a:cubicBezTo>
                <a:cubicBezTo>
                  <a:pt x="3868058" y="297271"/>
                  <a:pt x="3848366" y="299024"/>
                  <a:pt x="3830386" y="300051"/>
                </a:cubicBezTo>
                <a:lnTo>
                  <a:pt x="3811669" y="302311"/>
                </a:lnTo>
                <a:cubicBezTo>
                  <a:pt x="3811168" y="302951"/>
                  <a:pt x="3811706" y="303399"/>
                  <a:pt x="3812843" y="303701"/>
                </a:cubicBezTo>
                <a:lnTo>
                  <a:pt x="3813563" y="303780"/>
                </a:lnTo>
                <a:lnTo>
                  <a:pt x="3819420" y="303237"/>
                </a:lnTo>
                <a:lnTo>
                  <a:pt x="3816894" y="303937"/>
                </a:lnTo>
                <a:lnTo>
                  <a:pt x="3816342" y="304083"/>
                </a:lnTo>
                <a:lnTo>
                  <a:pt x="3817618" y="304223"/>
                </a:lnTo>
                <a:cubicBezTo>
                  <a:pt x="3821418" y="304342"/>
                  <a:pt x="3825865" y="304073"/>
                  <a:pt x="3827456" y="303794"/>
                </a:cubicBezTo>
                <a:cubicBezTo>
                  <a:pt x="3867733" y="301494"/>
                  <a:pt x="3916177" y="294022"/>
                  <a:pt x="3950887" y="294738"/>
                </a:cubicBezTo>
                <a:cubicBezTo>
                  <a:pt x="3914789" y="301066"/>
                  <a:pt x="3872237" y="301300"/>
                  <a:pt x="3835746" y="306081"/>
                </a:cubicBezTo>
                <a:cubicBezTo>
                  <a:pt x="3846773" y="304573"/>
                  <a:pt x="3826927" y="306522"/>
                  <a:pt x="3826977" y="308211"/>
                </a:cubicBezTo>
                <a:cubicBezTo>
                  <a:pt x="3827389" y="311199"/>
                  <a:pt x="3834821" y="307263"/>
                  <a:pt x="3834821" y="307263"/>
                </a:cubicBezTo>
                <a:cubicBezTo>
                  <a:pt x="3856552" y="305833"/>
                  <a:pt x="3877621" y="304223"/>
                  <a:pt x="3898155" y="302823"/>
                </a:cubicBezTo>
                <a:lnTo>
                  <a:pt x="3938572" y="300689"/>
                </a:lnTo>
                <a:lnTo>
                  <a:pt x="3932642" y="302271"/>
                </a:lnTo>
                <a:lnTo>
                  <a:pt x="3932384" y="302359"/>
                </a:lnTo>
                <a:lnTo>
                  <a:pt x="3930577" y="302548"/>
                </a:lnTo>
                <a:cubicBezTo>
                  <a:pt x="3926074" y="302743"/>
                  <a:pt x="3902837" y="303755"/>
                  <a:pt x="3901912" y="304937"/>
                </a:cubicBezTo>
                <a:cubicBezTo>
                  <a:pt x="3898985" y="308681"/>
                  <a:pt x="3923146" y="306486"/>
                  <a:pt x="3920886" y="305860"/>
                </a:cubicBezTo>
                <a:lnTo>
                  <a:pt x="3922943" y="305659"/>
                </a:lnTo>
                <a:lnTo>
                  <a:pt x="3920977" y="307797"/>
                </a:lnTo>
                <a:cubicBezTo>
                  <a:pt x="3922066" y="307891"/>
                  <a:pt x="3924668" y="307421"/>
                  <a:pt x="3927957" y="306672"/>
                </a:cubicBezTo>
                <a:lnTo>
                  <a:pt x="3936373" y="304546"/>
                </a:lnTo>
                <a:lnTo>
                  <a:pt x="3942051" y="304276"/>
                </a:lnTo>
                <a:cubicBezTo>
                  <a:pt x="3944516" y="306395"/>
                  <a:pt x="3923351" y="307980"/>
                  <a:pt x="3923351" y="307980"/>
                </a:cubicBezTo>
                <a:cubicBezTo>
                  <a:pt x="3883453" y="310383"/>
                  <a:pt x="3847887" y="313982"/>
                  <a:pt x="3814718" y="316567"/>
                </a:cubicBezTo>
                <a:cubicBezTo>
                  <a:pt x="3813523" y="316777"/>
                  <a:pt x="3807428" y="317114"/>
                  <a:pt x="3800183" y="317671"/>
                </a:cubicBezTo>
                <a:lnTo>
                  <a:pt x="3794426" y="318156"/>
                </a:lnTo>
                <a:lnTo>
                  <a:pt x="3794728" y="318341"/>
                </a:lnTo>
                <a:cubicBezTo>
                  <a:pt x="3795750" y="318975"/>
                  <a:pt x="3796796" y="319662"/>
                  <a:pt x="3797533" y="320294"/>
                </a:cubicBezTo>
                <a:lnTo>
                  <a:pt x="3798039" y="321145"/>
                </a:lnTo>
                <a:lnTo>
                  <a:pt x="3822250" y="319454"/>
                </a:lnTo>
                <a:lnTo>
                  <a:pt x="3841538" y="317915"/>
                </a:lnTo>
                <a:lnTo>
                  <a:pt x="3850065" y="316176"/>
                </a:lnTo>
                <a:lnTo>
                  <a:pt x="3855146" y="316830"/>
                </a:lnTo>
                <a:lnTo>
                  <a:pt x="3866278" y="315943"/>
                </a:lnTo>
                <a:cubicBezTo>
                  <a:pt x="3867408" y="316254"/>
                  <a:pt x="3898265" y="311356"/>
                  <a:pt x="3899790" y="313214"/>
                </a:cubicBezTo>
                <a:cubicBezTo>
                  <a:pt x="3899455" y="315399"/>
                  <a:pt x="3894459" y="316295"/>
                  <a:pt x="3889547" y="316646"/>
                </a:cubicBezTo>
                <a:lnTo>
                  <a:pt x="3887599" y="316706"/>
                </a:lnTo>
                <a:lnTo>
                  <a:pt x="3884225" y="317973"/>
                </a:lnTo>
                <a:cubicBezTo>
                  <a:pt x="3876981" y="320357"/>
                  <a:pt x="3865440" y="323570"/>
                  <a:pt x="3863287" y="324387"/>
                </a:cubicBezTo>
                <a:cubicBezTo>
                  <a:pt x="3855300" y="326641"/>
                  <a:pt x="3849029" y="328511"/>
                  <a:pt x="3843552" y="330217"/>
                </a:cubicBezTo>
                <a:lnTo>
                  <a:pt x="3840692" y="331141"/>
                </a:lnTo>
                <a:lnTo>
                  <a:pt x="3819061" y="333344"/>
                </a:lnTo>
                <a:lnTo>
                  <a:pt x="3845730" y="327354"/>
                </a:lnTo>
                <a:cubicBezTo>
                  <a:pt x="3848337" y="326803"/>
                  <a:pt x="3853324" y="325196"/>
                  <a:pt x="3859083" y="323326"/>
                </a:cubicBezTo>
                <a:lnTo>
                  <a:pt x="3861514" y="322567"/>
                </a:lnTo>
                <a:lnTo>
                  <a:pt x="3843937" y="325731"/>
                </a:lnTo>
                <a:cubicBezTo>
                  <a:pt x="3829379" y="328127"/>
                  <a:pt x="3814982" y="330183"/>
                  <a:pt x="3814982" y="330183"/>
                </a:cubicBezTo>
                <a:lnTo>
                  <a:pt x="3792270" y="333849"/>
                </a:lnTo>
                <a:lnTo>
                  <a:pt x="3789600" y="335446"/>
                </a:lnTo>
                <a:lnTo>
                  <a:pt x="3786273" y="336703"/>
                </a:lnTo>
                <a:lnTo>
                  <a:pt x="3782926" y="337046"/>
                </a:lnTo>
                <a:lnTo>
                  <a:pt x="3799459" y="336071"/>
                </a:lnTo>
                <a:lnTo>
                  <a:pt x="3764803" y="340558"/>
                </a:lnTo>
                <a:lnTo>
                  <a:pt x="3772907" y="340034"/>
                </a:lnTo>
                <a:lnTo>
                  <a:pt x="3775775" y="339738"/>
                </a:lnTo>
                <a:lnTo>
                  <a:pt x="3799347" y="336821"/>
                </a:lnTo>
                <a:lnTo>
                  <a:pt x="3811207" y="335352"/>
                </a:lnTo>
                <a:lnTo>
                  <a:pt x="3821898" y="334028"/>
                </a:lnTo>
                <a:cubicBezTo>
                  <a:pt x="3827772" y="333417"/>
                  <a:pt x="3831423" y="333255"/>
                  <a:pt x="3831100" y="333935"/>
                </a:cubicBezTo>
                <a:cubicBezTo>
                  <a:pt x="3830776" y="334614"/>
                  <a:pt x="3826471" y="336163"/>
                  <a:pt x="3821143" y="337978"/>
                </a:cubicBezTo>
                <a:lnTo>
                  <a:pt x="3810066" y="341869"/>
                </a:lnTo>
                <a:lnTo>
                  <a:pt x="3812916" y="341774"/>
                </a:lnTo>
                <a:cubicBezTo>
                  <a:pt x="3821765" y="341701"/>
                  <a:pt x="3829768" y="342338"/>
                  <a:pt x="3814049" y="344647"/>
                </a:cubicBezTo>
                <a:lnTo>
                  <a:pt x="3801782" y="346334"/>
                </a:lnTo>
                <a:lnTo>
                  <a:pt x="3800668" y="347255"/>
                </a:lnTo>
                <a:lnTo>
                  <a:pt x="3804901" y="347217"/>
                </a:lnTo>
                <a:lnTo>
                  <a:pt x="3805399" y="347065"/>
                </a:lnTo>
                <a:lnTo>
                  <a:pt x="3805877" y="347209"/>
                </a:lnTo>
                <a:lnTo>
                  <a:pt x="3808402" y="347187"/>
                </a:lnTo>
                <a:cubicBezTo>
                  <a:pt x="3812455" y="346879"/>
                  <a:pt x="3818106" y="346261"/>
                  <a:pt x="3825726" y="345259"/>
                </a:cubicBezTo>
                <a:cubicBezTo>
                  <a:pt x="3846215" y="343449"/>
                  <a:pt x="3867992" y="338921"/>
                  <a:pt x="3889490" y="335133"/>
                </a:cubicBezTo>
                <a:lnTo>
                  <a:pt x="3903611" y="333840"/>
                </a:lnTo>
                <a:lnTo>
                  <a:pt x="3983711" y="317886"/>
                </a:lnTo>
                <a:cubicBezTo>
                  <a:pt x="3970104" y="323574"/>
                  <a:pt x="3958707" y="325370"/>
                  <a:pt x="3944739" y="328663"/>
                </a:cubicBezTo>
                <a:lnTo>
                  <a:pt x="3937800" y="330711"/>
                </a:lnTo>
                <a:lnTo>
                  <a:pt x="3951580" y="329450"/>
                </a:lnTo>
                <a:cubicBezTo>
                  <a:pt x="3953264" y="329550"/>
                  <a:pt x="3951340" y="330716"/>
                  <a:pt x="3947467" y="332357"/>
                </a:cubicBezTo>
                <a:lnTo>
                  <a:pt x="3945011" y="333250"/>
                </a:lnTo>
                <a:lnTo>
                  <a:pt x="3967402" y="328204"/>
                </a:lnTo>
                <a:cubicBezTo>
                  <a:pt x="3976072" y="326382"/>
                  <a:pt x="3984180" y="325035"/>
                  <a:pt x="3990731" y="325026"/>
                </a:cubicBezTo>
                <a:lnTo>
                  <a:pt x="4001989" y="328944"/>
                </a:lnTo>
                <a:lnTo>
                  <a:pt x="4002718" y="328792"/>
                </a:lnTo>
                <a:lnTo>
                  <a:pt x="4002072" y="328973"/>
                </a:lnTo>
                <a:lnTo>
                  <a:pt x="4004713" y="329892"/>
                </a:lnTo>
                <a:lnTo>
                  <a:pt x="3971048" y="338410"/>
                </a:lnTo>
                <a:lnTo>
                  <a:pt x="3969533" y="339080"/>
                </a:lnTo>
                <a:cubicBezTo>
                  <a:pt x="3967880" y="341727"/>
                  <a:pt x="4012647" y="334121"/>
                  <a:pt x="4015239" y="333038"/>
                </a:cubicBezTo>
                <a:cubicBezTo>
                  <a:pt x="4026562" y="330997"/>
                  <a:pt x="4040379" y="333301"/>
                  <a:pt x="4048407" y="333085"/>
                </a:cubicBezTo>
                <a:lnTo>
                  <a:pt x="4059599" y="331916"/>
                </a:lnTo>
                <a:lnTo>
                  <a:pt x="3939545" y="354818"/>
                </a:lnTo>
                <a:lnTo>
                  <a:pt x="3926802" y="357114"/>
                </a:lnTo>
                <a:lnTo>
                  <a:pt x="3905261" y="363821"/>
                </a:lnTo>
                <a:lnTo>
                  <a:pt x="3914903" y="363410"/>
                </a:lnTo>
                <a:cubicBezTo>
                  <a:pt x="3917281" y="364556"/>
                  <a:pt x="3886258" y="370396"/>
                  <a:pt x="3876582" y="374364"/>
                </a:cubicBezTo>
                <a:cubicBezTo>
                  <a:pt x="3879951" y="374563"/>
                  <a:pt x="3883321" y="374763"/>
                  <a:pt x="3886689" y="374963"/>
                </a:cubicBezTo>
                <a:cubicBezTo>
                  <a:pt x="3885004" y="374863"/>
                  <a:pt x="3889372" y="377218"/>
                  <a:pt x="3893973" y="379996"/>
                </a:cubicBezTo>
                <a:lnTo>
                  <a:pt x="3899668" y="383788"/>
                </a:lnTo>
                <a:lnTo>
                  <a:pt x="3909113" y="380248"/>
                </a:lnTo>
                <a:cubicBezTo>
                  <a:pt x="3917573" y="376889"/>
                  <a:pt x="3924040" y="374288"/>
                  <a:pt x="3923713" y="376554"/>
                </a:cubicBezTo>
                <a:cubicBezTo>
                  <a:pt x="3923713" y="376554"/>
                  <a:pt x="3917622" y="379452"/>
                  <a:pt x="3913095" y="382338"/>
                </a:cubicBezTo>
                <a:lnTo>
                  <a:pt x="3913586" y="381574"/>
                </a:lnTo>
                <a:lnTo>
                  <a:pt x="3915358" y="380896"/>
                </a:lnTo>
                <a:cubicBezTo>
                  <a:pt x="3914576" y="380900"/>
                  <a:pt x="3914186" y="380903"/>
                  <a:pt x="3913903" y="381084"/>
                </a:cubicBezTo>
                <a:lnTo>
                  <a:pt x="3913586" y="381574"/>
                </a:lnTo>
                <a:lnTo>
                  <a:pt x="3910330" y="382823"/>
                </a:lnTo>
                <a:lnTo>
                  <a:pt x="3908159" y="383203"/>
                </a:lnTo>
                <a:cubicBezTo>
                  <a:pt x="3906749" y="383629"/>
                  <a:pt x="3905763" y="384052"/>
                  <a:pt x="3905763" y="384052"/>
                </a:cubicBezTo>
                <a:cubicBezTo>
                  <a:pt x="3905763" y="384052"/>
                  <a:pt x="3903662" y="388354"/>
                  <a:pt x="3899457" y="390048"/>
                </a:cubicBezTo>
                <a:cubicBezTo>
                  <a:pt x="3895151" y="392219"/>
                  <a:pt x="3887230" y="394473"/>
                  <a:pt x="3879398" y="396545"/>
                </a:cubicBezTo>
                <a:lnTo>
                  <a:pt x="3879166" y="396611"/>
                </a:lnTo>
                <a:lnTo>
                  <a:pt x="3922193" y="391914"/>
                </a:lnTo>
                <a:lnTo>
                  <a:pt x="3976222" y="375543"/>
                </a:lnTo>
                <a:lnTo>
                  <a:pt x="3980207" y="375649"/>
                </a:lnTo>
                <a:lnTo>
                  <a:pt x="3989713" y="375453"/>
                </a:lnTo>
                <a:lnTo>
                  <a:pt x="3971204" y="381985"/>
                </a:lnTo>
                <a:lnTo>
                  <a:pt x="3989376" y="377549"/>
                </a:lnTo>
                <a:lnTo>
                  <a:pt x="3988646" y="380852"/>
                </a:lnTo>
                <a:lnTo>
                  <a:pt x="3994842" y="380371"/>
                </a:lnTo>
                <a:lnTo>
                  <a:pt x="3977362" y="386165"/>
                </a:lnTo>
                <a:lnTo>
                  <a:pt x="3977020" y="386239"/>
                </a:lnTo>
                <a:lnTo>
                  <a:pt x="4014597" y="383248"/>
                </a:lnTo>
                <a:cubicBezTo>
                  <a:pt x="4030220" y="381955"/>
                  <a:pt x="4045223" y="380832"/>
                  <a:pt x="4058956" y="380434"/>
                </a:cubicBezTo>
                <a:cubicBezTo>
                  <a:pt x="4042156" y="382816"/>
                  <a:pt x="4023543" y="384471"/>
                  <a:pt x="4006550" y="385442"/>
                </a:cubicBezTo>
                <a:lnTo>
                  <a:pt x="3988859" y="387578"/>
                </a:lnTo>
                <a:cubicBezTo>
                  <a:pt x="3986968" y="389999"/>
                  <a:pt x="4000773" y="389507"/>
                  <a:pt x="4003782" y="388980"/>
                </a:cubicBezTo>
                <a:cubicBezTo>
                  <a:pt x="4041848" y="386806"/>
                  <a:pt x="4087635" y="379744"/>
                  <a:pt x="4120442" y="380421"/>
                </a:cubicBezTo>
                <a:cubicBezTo>
                  <a:pt x="4086324" y="386401"/>
                  <a:pt x="4046106" y="386622"/>
                  <a:pt x="4011616" y="391141"/>
                </a:cubicBezTo>
                <a:cubicBezTo>
                  <a:pt x="4022038" y="389716"/>
                  <a:pt x="4003280" y="391558"/>
                  <a:pt x="4003328" y="393156"/>
                </a:cubicBezTo>
                <a:cubicBezTo>
                  <a:pt x="4003717" y="395980"/>
                  <a:pt x="4010743" y="392258"/>
                  <a:pt x="4010743" y="392258"/>
                </a:cubicBezTo>
                <a:cubicBezTo>
                  <a:pt x="4031279" y="390908"/>
                  <a:pt x="4051195" y="389385"/>
                  <a:pt x="4070602" y="388063"/>
                </a:cubicBezTo>
                <a:lnTo>
                  <a:pt x="4108802" y="386045"/>
                </a:lnTo>
                <a:lnTo>
                  <a:pt x="4103196" y="387540"/>
                </a:lnTo>
                <a:lnTo>
                  <a:pt x="4102953" y="387623"/>
                </a:lnTo>
                <a:lnTo>
                  <a:pt x="4101247" y="387802"/>
                </a:lnTo>
                <a:cubicBezTo>
                  <a:pt x="4096989" y="387986"/>
                  <a:pt x="4075027" y="388944"/>
                  <a:pt x="4074153" y="390062"/>
                </a:cubicBezTo>
                <a:cubicBezTo>
                  <a:pt x="4071385" y="393599"/>
                  <a:pt x="4094222" y="391524"/>
                  <a:pt x="4092085" y="390935"/>
                </a:cubicBezTo>
                <a:lnTo>
                  <a:pt x="4094030" y="390743"/>
                </a:lnTo>
                <a:lnTo>
                  <a:pt x="4092172" y="392765"/>
                </a:lnTo>
                <a:cubicBezTo>
                  <a:pt x="4093204" y="392852"/>
                  <a:pt x="4095660" y="392409"/>
                  <a:pt x="4098769" y="391700"/>
                </a:cubicBezTo>
                <a:lnTo>
                  <a:pt x="4106724" y="389691"/>
                </a:lnTo>
                <a:lnTo>
                  <a:pt x="4112090" y="389437"/>
                </a:lnTo>
                <a:cubicBezTo>
                  <a:pt x="4114420" y="391438"/>
                  <a:pt x="4094415" y="392936"/>
                  <a:pt x="4094415" y="392936"/>
                </a:cubicBezTo>
                <a:cubicBezTo>
                  <a:pt x="4056707" y="395207"/>
                  <a:pt x="4023091" y="398610"/>
                  <a:pt x="3991741" y="401052"/>
                </a:cubicBezTo>
                <a:cubicBezTo>
                  <a:pt x="3988731" y="401579"/>
                  <a:pt x="3952786" y="402980"/>
                  <a:pt x="3951086" y="406812"/>
                </a:cubicBezTo>
                <a:cubicBezTo>
                  <a:pt x="3950406" y="409341"/>
                  <a:pt x="3975363" y="406493"/>
                  <a:pt x="3956557" y="406737"/>
                </a:cubicBezTo>
                <a:cubicBezTo>
                  <a:pt x="3985963" y="405117"/>
                  <a:pt x="4011988" y="402565"/>
                  <a:pt x="4040473" y="400463"/>
                </a:cubicBezTo>
                <a:cubicBezTo>
                  <a:pt x="4041541" y="400758"/>
                  <a:pt x="4070706" y="396129"/>
                  <a:pt x="4072147" y="397884"/>
                </a:cubicBezTo>
                <a:cubicBezTo>
                  <a:pt x="4071516" y="402011"/>
                  <a:pt x="4053259" y="401275"/>
                  <a:pt x="4053259" y="401275"/>
                </a:cubicBezTo>
                <a:cubicBezTo>
                  <a:pt x="4015565" y="404909"/>
                  <a:pt x="3994687" y="407524"/>
                  <a:pt x="3958935" y="410336"/>
                </a:cubicBezTo>
                <a:cubicBezTo>
                  <a:pt x="3955926" y="410864"/>
                  <a:pt x="3922261" y="412668"/>
                  <a:pt x="3921435" y="415384"/>
                </a:cubicBezTo>
                <a:cubicBezTo>
                  <a:pt x="3922877" y="417139"/>
                  <a:pt x="3950795" y="412165"/>
                  <a:pt x="3947784" y="412694"/>
                </a:cubicBezTo>
                <a:cubicBezTo>
                  <a:pt x="3957188" y="412570"/>
                  <a:pt x="3963387" y="411564"/>
                  <a:pt x="3974180" y="411601"/>
                </a:cubicBezTo>
                <a:cubicBezTo>
                  <a:pt x="3957753" y="415444"/>
                  <a:pt x="3942507" y="414181"/>
                  <a:pt x="3926955" y="416907"/>
                </a:cubicBezTo>
                <a:cubicBezTo>
                  <a:pt x="3922877" y="417139"/>
                  <a:pt x="3917795" y="420039"/>
                  <a:pt x="3911596" y="421045"/>
                </a:cubicBezTo>
                <a:lnTo>
                  <a:pt x="3903488" y="422285"/>
                </a:lnTo>
                <a:lnTo>
                  <a:pt x="3903215" y="422264"/>
                </a:lnTo>
                <a:lnTo>
                  <a:pt x="3901645" y="422566"/>
                </a:lnTo>
                <a:lnTo>
                  <a:pt x="3884273" y="425221"/>
                </a:lnTo>
                <a:lnTo>
                  <a:pt x="3862606" y="427891"/>
                </a:lnTo>
                <a:lnTo>
                  <a:pt x="3850572" y="430124"/>
                </a:lnTo>
                <a:lnTo>
                  <a:pt x="3849187" y="430538"/>
                </a:lnTo>
                <a:cubicBezTo>
                  <a:pt x="3846421" y="434075"/>
                  <a:pt x="3861925" y="429751"/>
                  <a:pt x="3862994" y="430046"/>
                </a:cubicBezTo>
                <a:lnTo>
                  <a:pt x="3876319" y="428589"/>
                </a:lnTo>
                <a:lnTo>
                  <a:pt x="3892700" y="424291"/>
                </a:lnTo>
                <a:lnTo>
                  <a:pt x="3901645" y="422566"/>
                </a:lnTo>
                <a:lnTo>
                  <a:pt x="3903488" y="422285"/>
                </a:lnTo>
                <a:lnTo>
                  <a:pt x="3908588" y="422674"/>
                </a:lnTo>
                <a:lnTo>
                  <a:pt x="3901013" y="425889"/>
                </a:lnTo>
                <a:lnTo>
                  <a:pt x="3921608" y="423638"/>
                </a:lnTo>
                <a:cubicBezTo>
                  <a:pt x="3940720" y="421724"/>
                  <a:pt x="3959348" y="420186"/>
                  <a:pt x="3977320" y="419486"/>
                </a:cubicBezTo>
                <a:lnTo>
                  <a:pt x="3946485" y="423081"/>
                </a:lnTo>
                <a:lnTo>
                  <a:pt x="3936479" y="425481"/>
                </a:lnTo>
                <a:lnTo>
                  <a:pt x="3903912" y="432686"/>
                </a:lnTo>
                <a:lnTo>
                  <a:pt x="3982209" y="425136"/>
                </a:lnTo>
                <a:lnTo>
                  <a:pt x="3992886" y="425086"/>
                </a:lnTo>
                <a:lnTo>
                  <a:pt x="4007779" y="421890"/>
                </a:lnTo>
                <a:cubicBezTo>
                  <a:pt x="4019539" y="419670"/>
                  <a:pt x="4012274" y="422398"/>
                  <a:pt x="3998518" y="426916"/>
                </a:cubicBezTo>
                <a:lnTo>
                  <a:pt x="3979829" y="432954"/>
                </a:lnTo>
                <a:lnTo>
                  <a:pt x="3990657" y="431804"/>
                </a:lnTo>
                <a:lnTo>
                  <a:pt x="3979088" y="436155"/>
                </a:lnTo>
                <a:cubicBezTo>
                  <a:pt x="3964169" y="444581"/>
                  <a:pt x="3983922" y="438828"/>
                  <a:pt x="3996607" y="434472"/>
                </a:cubicBezTo>
                <a:lnTo>
                  <a:pt x="4013567" y="429654"/>
                </a:lnTo>
                <a:lnTo>
                  <a:pt x="4025164" y="428613"/>
                </a:lnTo>
                <a:lnTo>
                  <a:pt x="4026563" y="428484"/>
                </a:lnTo>
                <a:lnTo>
                  <a:pt x="4019812" y="430698"/>
                </a:lnTo>
                <a:cubicBezTo>
                  <a:pt x="4010730" y="433710"/>
                  <a:pt x="4001716" y="436581"/>
                  <a:pt x="3993033" y="438773"/>
                </a:cubicBezTo>
                <a:cubicBezTo>
                  <a:pt x="3983280" y="441648"/>
                  <a:pt x="3972552" y="444136"/>
                  <a:pt x="3961739" y="446791"/>
                </a:cubicBezTo>
                <a:lnTo>
                  <a:pt x="3939331" y="453160"/>
                </a:lnTo>
                <a:lnTo>
                  <a:pt x="3947628" y="453430"/>
                </a:lnTo>
                <a:lnTo>
                  <a:pt x="3949497" y="453005"/>
                </a:lnTo>
                <a:cubicBezTo>
                  <a:pt x="3961412" y="450229"/>
                  <a:pt x="3975160" y="447217"/>
                  <a:pt x="3979023" y="445841"/>
                </a:cubicBezTo>
                <a:cubicBezTo>
                  <a:pt x="3981979" y="445824"/>
                  <a:pt x="3988136" y="445787"/>
                  <a:pt x="3989613" y="445778"/>
                </a:cubicBezTo>
                <a:cubicBezTo>
                  <a:pt x="3994709" y="444395"/>
                  <a:pt x="3997094" y="443028"/>
                  <a:pt x="4000821" y="441430"/>
                </a:cubicBezTo>
                <a:cubicBezTo>
                  <a:pt x="4002299" y="441420"/>
                  <a:pt x="4006207" y="442972"/>
                  <a:pt x="4011658" y="441363"/>
                </a:cubicBezTo>
                <a:cubicBezTo>
                  <a:pt x="4016753" y="439980"/>
                  <a:pt x="4030102" y="434268"/>
                  <a:pt x="4040123" y="432855"/>
                </a:cubicBezTo>
                <a:cubicBezTo>
                  <a:pt x="4044270" y="432155"/>
                  <a:pt x="4045787" y="432159"/>
                  <a:pt x="4045646" y="432581"/>
                </a:cubicBezTo>
                <a:lnTo>
                  <a:pt x="4043227" y="433804"/>
                </a:lnTo>
                <a:lnTo>
                  <a:pt x="4057203" y="429698"/>
                </a:lnTo>
                <a:cubicBezTo>
                  <a:pt x="4061367" y="428614"/>
                  <a:pt x="4064581" y="427985"/>
                  <a:pt x="4065661" y="428276"/>
                </a:cubicBezTo>
                <a:cubicBezTo>
                  <a:pt x="4070737" y="431244"/>
                  <a:pt x="4048788" y="435330"/>
                  <a:pt x="4048788" y="435330"/>
                </a:cubicBezTo>
                <a:cubicBezTo>
                  <a:pt x="4044307" y="436462"/>
                  <a:pt x="4036556" y="438667"/>
                  <a:pt x="4027847" y="441253"/>
                </a:cubicBezTo>
                <a:lnTo>
                  <a:pt x="4002556" y="449031"/>
                </a:lnTo>
                <a:lnTo>
                  <a:pt x="3999170" y="451349"/>
                </a:lnTo>
                <a:cubicBezTo>
                  <a:pt x="3996510" y="452774"/>
                  <a:pt x="3992777" y="454105"/>
                  <a:pt x="3988398" y="455371"/>
                </a:cubicBezTo>
                <a:lnTo>
                  <a:pt x="3984463" y="456345"/>
                </a:lnTo>
                <a:lnTo>
                  <a:pt x="3985867" y="456117"/>
                </a:lnTo>
                <a:lnTo>
                  <a:pt x="3990256" y="455085"/>
                </a:lnTo>
                <a:lnTo>
                  <a:pt x="4015628" y="448321"/>
                </a:lnTo>
                <a:cubicBezTo>
                  <a:pt x="4018298" y="447629"/>
                  <a:pt x="4021173" y="447274"/>
                  <a:pt x="4024417" y="446916"/>
                </a:cubicBezTo>
                <a:lnTo>
                  <a:pt x="4025352" y="446796"/>
                </a:lnTo>
                <a:lnTo>
                  <a:pt x="4037288" y="443955"/>
                </a:lnTo>
                <a:lnTo>
                  <a:pt x="4047415" y="441770"/>
                </a:lnTo>
                <a:lnTo>
                  <a:pt x="4047437" y="441764"/>
                </a:lnTo>
                <a:lnTo>
                  <a:pt x="4047452" y="441763"/>
                </a:lnTo>
                <a:lnTo>
                  <a:pt x="4083403" y="434010"/>
                </a:lnTo>
                <a:cubicBezTo>
                  <a:pt x="4091386" y="433219"/>
                  <a:pt x="4120409" y="426176"/>
                  <a:pt x="4120409" y="426176"/>
                </a:cubicBezTo>
                <a:lnTo>
                  <a:pt x="4115301" y="430829"/>
                </a:lnTo>
                <a:lnTo>
                  <a:pt x="4122041" y="428883"/>
                </a:lnTo>
                <a:lnTo>
                  <a:pt x="4123890" y="429142"/>
                </a:lnTo>
                <a:lnTo>
                  <a:pt x="4129426" y="429484"/>
                </a:lnTo>
                <a:lnTo>
                  <a:pt x="4123963" y="431189"/>
                </a:lnTo>
                <a:cubicBezTo>
                  <a:pt x="4097796" y="439204"/>
                  <a:pt x="4070948" y="447421"/>
                  <a:pt x="4041975" y="456720"/>
                </a:cubicBezTo>
                <a:cubicBezTo>
                  <a:pt x="4039429" y="457410"/>
                  <a:pt x="4035011" y="458789"/>
                  <a:pt x="4029428" y="460540"/>
                </a:cubicBezTo>
                <a:lnTo>
                  <a:pt x="4014489" y="465176"/>
                </a:lnTo>
                <a:lnTo>
                  <a:pt x="3996187" y="472006"/>
                </a:lnTo>
                <a:lnTo>
                  <a:pt x="3987996" y="474750"/>
                </a:lnTo>
                <a:lnTo>
                  <a:pt x="3992688" y="474020"/>
                </a:lnTo>
                <a:cubicBezTo>
                  <a:pt x="3992241" y="474719"/>
                  <a:pt x="3973751" y="479772"/>
                  <a:pt x="3971038" y="480803"/>
                </a:cubicBezTo>
                <a:cubicBezTo>
                  <a:pt x="3968653" y="482169"/>
                  <a:pt x="3961461" y="487845"/>
                  <a:pt x="3962277" y="489191"/>
                </a:cubicBezTo>
                <a:cubicBezTo>
                  <a:pt x="3963755" y="489182"/>
                  <a:pt x="4008106" y="476298"/>
                  <a:pt x="4013449" y="474913"/>
                </a:cubicBezTo>
                <a:cubicBezTo>
                  <a:pt x="4026839" y="472129"/>
                  <a:pt x="4039109" y="469125"/>
                  <a:pt x="4048884" y="467714"/>
                </a:cubicBezTo>
                <a:cubicBezTo>
                  <a:pt x="4050363" y="467705"/>
                  <a:pt x="4054380" y="469033"/>
                  <a:pt x="4055858" y="469024"/>
                </a:cubicBezTo>
                <a:cubicBezTo>
                  <a:pt x="4070312" y="467584"/>
                  <a:pt x="4095375" y="453466"/>
                  <a:pt x="4094758" y="457750"/>
                </a:cubicBezTo>
                <a:cubicBezTo>
                  <a:pt x="4094758" y="457750"/>
                  <a:pt x="4089001" y="460487"/>
                  <a:pt x="4084721" y="463216"/>
                </a:cubicBezTo>
                <a:lnTo>
                  <a:pt x="4085186" y="462494"/>
                </a:lnTo>
                <a:lnTo>
                  <a:pt x="4086861" y="461852"/>
                </a:lnTo>
                <a:cubicBezTo>
                  <a:pt x="4086122" y="461856"/>
                  <a:pt x="4085753" y="461859"/>
                  <a:pt x="4085486" y="462029"/>
                </a:cubicBezTo>
                <a:lnTo>
                  <a:pt x="4085186" y="462494"/>
                </a:lnTo>
                <a:lnTo>
                  <a:pt x="4082108" y="463674"/>
                </a:lnTo>
                <a:lnTo>
                  <a:pt x="4080055" y="464033"/>
                </a:lnTo>
                <a:cubicBezTo>
                  <a:pt x="4078724" y="464436"/>
                  <a:pt x="4077793" y="464836"/>
                  <a:pt x="4077793" y="464836"/>
                </a:cubicBezTo>
                <a:cubicBezTo>
                  <a:pt x="4077793" y="464836"/>
                  <a:pt x="4075807" y="468902"/>
                  <a:pt x="4071833" y="470503"/>
                </a:cubicBezTo>
                <a:cubicBezTo>
                  <a:pt x="4067763" y="472555"/>
                  <a:pt x="4060275" y="474685"/>
                  <a:pt x="4052873" y="476644"/>
                </a:cubicBezTo>
                <a:lnTo>
                  <a:pt x="4041150" y="479899"/>
                </a:lnTo>
                <a:lnTo>
                  <a:pt x="4046400" y="481239"/>
                </a:lnTo>
                <a:cubicBezTo>
                  <a:pt x="4048416" y="481854"/>
                  <a:pt x="4050566" y="482506"/>
                  <a:pt x="4052892" y="482906"/>
                </a:cubicBezTo>
                <a:lnTo>
                  <a:pt x="4053955" y="482928"/>
                </a:lnTo>
                <a:lnTo>
                  <a:pt x="4088417" y="473753"/>
                </a:lnTo>
                <a:lnTo>
                  <a:pt x="4144386" y="456792"/>
                </a:lnTo>
                <a:lnTo>
                  <a:pt x="4148152" y="456893"/>
                </a:lnTo>
                <a:lnTo>
                  <a:pt x="4157138" y="456707"/>
                </a:lnTo>
                <a:lnTo>
                  <a:pt x="4139642" y="462882"/>
                </a:lnTo>
                <a:lnTo>
                  <a:pt x="4156820" y="458689"/>
                </a:lnTo>
                <a:lnTo>
                  <a:pt x="4156129" y="461811"/>
                </a:lnTo>
                <a:lnTo>
                  <a:pt x="4161985" y="461356"/>
                </a:lnTo>
                <a:lnTo>
                  <a:pt x="4145463" y="466833"/>
                </a:lnTo>
                <a:lnTo>
                  <a:pt x="4140253" y="467968"/>
                </a:lnTo>
                <a:cubicBezTo>
                  <a:pt x="4138573" y="468272"/>
                  <a:pt x="4137590" y="468355"/>
                  <a:pt x="4137808" y="468075"/>
                </a:cubicBezTo>
                <a:lnTo>
                  <a:pt x="4138346" y="469193"/>
                </a:lnTo>
                <a:lnTo>
                  <a:pt x="4116240" y="476521"/>
                </a:lnTo>
                <a:lnTo>
                  <a:pt x="4109608" y="477283"/>
                </a:lnTo>
                <a:lnTo>
                  <a:pt x="4108157" y="477405"/>
                </a:lnTo>
                <a:lnTo>
                  <a:pt x="4113748" y="480717"/>
                </a:lnTo>
                <a:lnTo>
                  <a:pt x="4114764" y="481217"/>
                </a:lnTo>
                <a:lnTo>
                  <a:pt x="4113451" y="482029"/>
                </a:lnTo>
                <a:cubicBezTo>
                  <a:pt x="4109626" y="484400"/>
                  <a:pt x="4100193" y="490271"/>
                  <a:pt x="4092792" y="495100"/>
                </a:cubicBezTo>
                <a:lnTo>
                  <a:pt x="4088840" y="497802"/>
                </a:lnTo>
                <a:lnTo>
                  <a:pt x="4072133" y="501851"/>
                </a:lnTo>
                <a:cubicBezTo>
                  <a:pt x="4063699" y="504136"/>
                  <a:pt x="4056935" y="506320"/>
                  <a:pt x="4053448" y="508204"/>
                </a:cubicBezTo>
                <a:lnTo>
                  <a:pt x="4066065" y="507180"/>
                </a:lnTo>
                <a:lnTo>
                  <a:pt x="4052606" y="509978"/>
                </a:lnTo>
                <a:lnTo>
                  <a:pt x="4050597" y="510397"/>
                </a:lnTo>
                <a:cubicBezTo>
                  <a:pt x="4043946" y="511692"/>
                  <a:pt x="4036960" y="513048"/>
                  <a:pt x="4029914" y="514642"/>
                </a:cubicBezTo>
                <a:lnTo>
                  <a:pt x="4019592" y="517421"/>
                </a:lnTo>
                <a:lnTo>
                  <a:pt x="4018937" y="517737"/>
                </a:lnTo>
                <a:lnTo>
                  <a:pt x="4023555" y="517583"/>
                </a:lnTo>
                <a:cubicBezTo>
                  <a:pt x="4027325" y="518156"/>
                  <a:pt x="4031354" y="519094"/>
                  <a:pt x="4036408" y="519394"/>
                </a:cubicBezTo>
                <a:lnTo>
                  <a:pt x="4056743" y="516199"/>
                </a:lnTo>
                <a:lnTo>
                  <a:pt x="3957551" y="539578"/>
                </a:lnTo>
                <a:lnTo>
                  <a:pt x="3956645" y="541089"/>
                </a:lnTo>
                <a:lnTo>
                  <a:pt x="3954530" y="543263"/>
                </a:lnTo>
                <a:lnTo>
                  <a:pt x="3962420" y="542272"/>
                </a:lnTo>
                <a:cubicBezTo>
                  <a:pt x="3970205" y="541775"/>
                  <a:pt x="3977000" y="541586"/>
                  <a:pt x="3984659" y="540981"/>
                </a:cubicBezTo>
                <a:lnTo>
                  <a:pt x="3993702" y="539737"/>
                </a:lnTo>
                <a:lnTo>
                  <a:pt x="4016054" y="534954"/>
                </a:lnTo>
                <a:lnTo>
                  <a:pt x="4040601" y="529812"/>
                </a:lnTo>
                <a:lnTo>
                  <a:pt x="4046487" y="528286"/>
                </a:lnTo>
                <a:lnTo>
                  <a:pt x="4054235" y="526063"/>
                </a:lnTo>
                <a:lnTo>
                  <a:pt x="4059177" y="523992"/>
                </a:lnTo>
                <a:cubicBezTo>
                  <a:pt x="4060690" y="523603"/>
                  <a:pt x="4061619" y="523582"/>
                  <a:pt x="4061974" y="523784"/>
                </a:cubicBezTo>
                <a:lnTo>
                  <a:pt x="4061875" y="523870"/>
                </a:lnTo>
                <a:lnTo>
                  <a:pt x="4062624" y="523655"/>
                </a:lnTo>
                <a:cubicBezTo>
                  <a:pt x="4067254" y="522522"/>
                  <a:pt x="4070928" y="521940"/>
                  <a:pt x="4073012" y="522342"/>
                </a:cubicBezTo>
                <a:lnTo>
                  <a:pt x="4071056" y="523536"/>
                </a:lnTo>
                <a:lnTo>
                  <a:pt x="4054799" y="527213"/>
                </a:lnTo>
                <a:cubicBezTo>
                  <a:pt x="4054799" y="527213"/>
                  <a:pt x="4054138" y="528604"/>
                  <a:pt x="4052927" y="530293"/>
                </a:cubicBezTo>
                <a:lnTo>
                  <a:pt x="4051608" y="531534"/>
                </a:lnTo>
                <a:lnTo>
                  <a:pt x="4042909" y="534211"/>
                </a:lnTo>
                <a:cubicBezTo>
                  <a:pt x="4039701" y="534995"/>
                  <a:pt x="4037772" y="535165"/>
                  <a:pt x="4038363" y="534282"/>
                </a:cubicBezTo>
                <a:lnTo>
                  <a:pt x="4039201" y="534867"/>
                </a:lnTo>
                <a:lnTo>
                  <a:pt x="4147004" y="517170"/>
                </a:lnTo>
                <a:cubicBezTo>
                  <a:pt x="4127039" y="530901"/>
                  <a:pt x="4078936" y="525876"/>
                  <a:pt x="4072563" y="539761"/>
                </a:cubicBezTo>
                <a:cubicBezTo>
                  <a:pt x="4068531" y="541446"/>
                  <a:pt x="4131453" y="531748"/>
                  <a:pt x="4131453" y="531748"/>
                </a:cubicBezTo>
                <a:lnTo>
                  <a:pt x="4136065" y="532749"/>
                </a:lnTo>
                <a:lnTo>
                  <a:pt x="4144257" y="531778"/>
                </a:lnTo>
                <a:lnTo>
                  <a:pt x="4141545" y="533937"/>
                </a:lnTo>
                <a:lnTo>
                  <a:pt x="4142145" y="534067"/>
                </a:lnTo>
                <a:cubicBezTo>
                  <a:pt x="4143700" y="535157"/>
                  <a:pt x="4144178" y="536303"/>
                  <a:pt x="4146385" y="536727"/>
                </a:cubicBezTo>
                <a:cubicBezTo>
                  <a:pt x="4182627" y="532797"/>
                  <a:pt x="4238679" y="506673"/>
                  <a:pt x="4256487" y="518527"/>
                </a:cubicBezTo>
                <a:lnTo>
                  <a:pt x="4236499" y="525001"/>
                </a:lnTo>
                <a:lnTo>
                  <a:pt x="4233965" y="525207"/>
                </a:lnTo>
                <a:lnTo>
                  <a:pt x="4230065" y="526553"/>
                </a:lnTo>
                <a:lnTo>
                  <a:pt x="4222478" y="528200"/>
                </a:lnTo>
                <a:cubicBezTo>
                  <a:pt x="4217873" y="529115"/>
                  <a:pt x="4212774" y="530069"/>
                  <a:pt x="4206969" y="531149"/>
                </a:cubicBezTo>
                <a:cubicBezTo>
                  <a:pt x="4203513" y="532594"/>
                  <a:pt x="4162859" y="535674"/>
                  <a:pt x="4153833" y="544834"/>
                </a:cubicBezTo>
                <a:cubicBezTo>
                  <a:pt x="4153833" y="544834"/>
                  <a:pt x="4186619" y="542348"/>
                  <a:pt x="4196984" y="538016"/>
                </a:cubicBezTo>
                <a:cubicBezTo>
                  <a:pt x="4201207" y="537598"/>
                  <a:pt x="4211141" y="533443"/>
                  <a:pt x="4220691" y="529789"/>
                </a:cubicBezTo>
                <a:lnTo>
                  <a:pt x="4230065" y="526553"/>
                </a:lnTo>
                <a:lnTo>
                  <a:pt x="4235038" y="525474"/>
                </a:lnTo>
                <a:lnTo>
                  <a:pt x="4236499" y="525001"/>
                </a:lnTo>
                <a:lnTo>
                  <a:pt x="4242091" y="524546"/>
                </a:lnTo>
                <a:cubicBezTo>
                  <a:pt x="4254183" y="528186"/>
                  <a:pt x="4225218" y="536016"/>
                  <a:pt x="4211211" y="539413"/>
                </a:cubicBezTo>
                <a:lnTo>
                  <a:pt x="4205862" y="540661"/>
                </a:lnTo>
                <a:lnTo>
                  <a:pt x="4205170" y="540808"/>
                </a:lnTo>
                <a:cubicBezTo>
                  <a:pt x="4203786" y="541114"/>
                  <a:pt x="4203895" y="541105"/>
                  <a:pt x="4205052" y="540850"/>
                </a:cubicBezTo>
                <a:lnTo>
                  <a:pt x="4205862" y="540661"/>
                </a:lnTo>
                <a:lnTo>
                  <a:pt x="4214257" y="538874"/>
                </a:lnTo>
                <a:cubicBezTo>
                  <a:pt x="4242628" y="535540"/>
                  <a:pt x="4269307" y="529773"/>
                  <a:pt x="4298062" y="528974"/>
                </a:cubicBezTo>
                <a:cubicBezTo>
                  <a:pt x="4320884" y="527736"/>
                  <a:pt x="4302553" y="534053"/>
                  <a:pt x="4278636" y="540966"/>
                </a:cubicBezTo>
                <a:lnTo>
                  <a:pt x="4272773" y="542603"/>
                </a:lnTo>
                <a:lnTo>
                  <a:pt x="4244075" y="548967"/>
                </a:lnTo>
                <a:cubicBezTo>
                  <a:pt x="4244075" y="548967"/>
                  <a:pt x="4191141" y="554672"/>
                  <a:pt x="4193796" y="563678"/>
                </a:cubicBezTo>
                <a:cubicBezTo>
                  <a:pt x="4196802" y="565254"/>
                  <a:pt x="4217876" y="560686"/>
                  <a:pt x="4238622" y="555746"/>
                </a:cubicBezTo>
                <a:lnTo>
                  <a:pt x="4240528" y="555282"/>
                </a:lnTo>
                <a:lnTo>
                  <a:pt x="4242521" y="555109"/>
                </a:lnTo>
                <a:cubicBezTo>
                  <a:pt x="4251150" y="554306"/>
                  <a:pt x="4260210" y="553325"/>
                  <a:pt x="4261938" y="552602"/>
                </a:cubicBezTo>
                <a:cubicBezTo>
                  <a:pt x="4277293" y="548877"/>
                  <a:pt x="4276284" y="551317"/>
                  <a:pt x="4269949" y="554976"/>
                </a:cubicBezTo>
                <a:lnTo>
                  <a:pt x="4265787" y="556962"/>
                </a:lnTo>
                <a:lnTo>
                  <a:pt x="4135539" y="583038"/>
                </a:lnTo>
                <a:cubicBezTo>
                  <a:pt x="4135539" y="583038"/>
                  <a:pt x="4080026" y="594179"/>
                  <a:pt x="4088845" y="597496"/>
                </a:cubicBezTo>
                <a:cubicBezTo>
                  <a:pt x="4099514" y="598131"/>
                  <a:pt x="4129030" y="588241"/>
                  <a:pt x="4144356" y="586358"/>
                </a:cubicBezTo>
                <a:cubicBezTo>
                  <a:pt x="4139302" y="586058"/>
                  <a:pt x="4173465" y="578392"/>
                  <a:pt x="4189140" y="578211"/>
                </a:cubicBezTo>
                <a:lnTo>
                  <a:pt x="4194827" y="580419"/>
                </a:lnTo>
                <a:lnTo>
                  <a:pt x="4175538" y="585227"/>
                </a:lnTo>
                <a:cubicBezTo>
                  <a:pt x="4145900" y="591243"/>
                  <a:pt x="4112568" y="596623"/>
                  <a:pt x="4081448" y="602169"/>
                </a:cubicBezTo>
                <a:lnTo>
                  <a:pt x="4080128" y="602423"/>
                </a:lnTo>
                <a:lnTo>
                  <a:pt x="4076017" y="603714"/>
                </a:lnTo>
                <a:lnTo>
                  <a:pt x="4070481" y="604284"/>
                </a:lnTo>
                <a:lnTo>
                  <a:pt x="4042923" y="609600"/>
                </a:lnTo>
                <a:lnTo>
                  <a:pt x="4044037" y="609661"/>
                </a:lnTo>
                <a:cubicBezTo>
                  <a:pt x="4043721" y="611726"/>
                  <a:pt x="4038999" y="612572"/>
                  <a:pt x="4034356" y="612905"/>
                </a:cubicBezTo>
                <a:lnTo>
                  <a:pt x="4032516" y="612962"/>
                </a:lnTo>
                <a:lnTo>
                  <a:pt x="4029326" y="614159"/>
                </a:lnTo>
                <a:cubicBezTo>
                  <a:pt x="4022480" y="616413"/>
                  <a:pt x="4011571" y="619449"/>
                  <a:pt x="4009536" y="620221"/>
                </a:cubicBezTo>
                <a:cubicBezTo>
                  <a:pt x="4001989" y="622352"/>
                  <a:pt x="3996062" y="624119"/>
                  <a:pt x="3990885" y="625730"/>
                </a:cubicBezTo>
                <a:lnTo>
                  <a:pt x="3988182" y="626605"/>
                </a:lnTo>
                <a:lnTo>
                  <a:pt x="3981092" y="627327"/>
                </a:lnTo>
                <a:lnTo>
                  <a:pt x="3978664" y="628225"/>
                </a:lnTo>
                <a:lnTo>
                  <a:pt x="3976502" y="629272"/>
                </a:lnTo>
                <a:lnTo>
                  <a:pt x="3979115" y="629245"/>
                </a:lnTo>
                <a:cubicBezTo>
                  <a:pt x="3978809" y="629888"/>
                  <a:pt x="3974740" y="631351"/>
                  <a:pt x="3969705" y="633067"/>
                </a:cubicBezTo>
                <a:lnTo>
                  <a:pt x="3968004" y="633664"/>
                </a:lnTo>
                <a:lnTo>
                  <a:pt x="3969383" y="635051"/>
                </a:lnTo>
                <a:cubicBezTo>
                  <a:pt x="3972120" y="634874"/>
                  <a:pt x="3977146" y="633951"/>
                  <a:pt x="3984679" y="632149"/>
                </a:cubicBezTo>
                <a:cubicBezTo>
                  <a:pt x="4013051" y="628816"/>
                  <a:pt x="4134899" y="599873"/>
                  <a:pt x="4147916" y="600265"/>
                </a:cubicBezTo>
                <a:lnTo>
                  <a:pt x="4147271" y="601704"/>
                </a:lnTo>
                <a:lnTo>
                  <a:pt x="4146700" y="601822"/>
                </a:lnTo>
                <a:cubicBezTo>
                  <a:pt x="4121698" y="607424"/>
                  <a:pt x="4097476" y="613379"/>
                  <a:pt x="4074731" y="619946"/>
                </a:cubicBezTo>
                <a:cubicBezTo>
                  <a:pt x="4098337" y="617040"/>
                  <a:pt x="4123738" y="612786"/>
                  <a:pt x="4150222" y="607730"/>
                </a:cubicBezTo>
                <a:lnTo>
                  <a:pt x="4200308" y="597330"/>
                </a:lnTo>
                <a:lnTo>
                  <a:pt x="4201428" y="597194"/>
                </a:lnTo>
                <a:cubicBezTo>
                  <a:pt x="4158820" y="606928"/>
                  <a:pt x="4115088" y="622067"/>
                  <a:pt x="4103188" y="624350"/>
                </a:cubicBezTo>
                <a:lnTo>
                  <a:pt x="4089876" y="627204"/>
                </a:lnTo>
                <a:lnTo>
                  <a:pt x="4089099" y="627753"/>
                </a:lnTo>
                <a:cubicBezTo>
                  <a:pt x="4085440" y="629304"/>
                  <a:pt x="4079939" y="631301"/>
                  <a:pt x="4074168" y="633187"/>
                </a:cubicBezTo>
                <a:lnTo>
                  <a:pt x="4069787" y="634447"/>
                </a:lnTo>
                <a:lnTo>
                  <a:pt x="4074011" y="633852"/>
                </a:lnTo>
                <a:cubicBezTo>
                  <a:pt x="4092822" y="628682"/>
                  <a:pt x="4118543" y="620622"/>
                  <a:pt x="4131560" y="621016"/>
                </a:cubicBezTo>
                <a:cubicBezTo>
                  <a:pt x="4139429" y="620420"/>
                  <a:pt x="4146877" y="628526"/>
                  <a:pt x="4146877" y="628526"/>
                </a:cubicBezTo>
                <a:cubicBezTo>
                  <a:pt x="4163190" y="627092"/>
                  <a:pt x="4181040" y="619630"/>
                  <a:pt x="4196397" y="615904"/>
                </a:cubicBezTo>
                <a:cubicBezTo>
                  <a:pt x="4204265" y="615307"/>
                  <a:pt x="4225150" y="615105"/>
                  <a:pt x="4224192" y="612814"/>
                </a:cubicBezTo>
                <a:cubicBezTo>
                  <a:pt x="4225150" y="615105"/>
                  <a:pt x="4215743" y="621730"/>
                  <a:pt x="4219198" y="620285"/>
                </a:cubicBezTo>
                <a:cubicBezTo>
                  <a:pt x="4231639" y="620920"/>
                  <a:pt x="4253523" y="611772"/>
                  <a:pt x="4277705" y="609741"/>
                </a:cubicBezTo>
                <a:cubicBezTo>
                  <a:pt x="4289029" y="607701"/>
                  <a:pt x="4307417" y="611233"/>
                  <a:pt x="4315862" y="610398"/>
                </a:cubicBezTo>
                <a:cubicBezTo>
                  <a:pt x="4339245" y="606457"/>
                  <a:pt x="4327345" y="608738"/>
                  <a:pt x="4316979" y="613072"/>
                </a:cubicBezTo>
                <a:cubicBezTo>
                  <a:pt x="4270334" y="632569"/>
                  <a:pt x="4342120" y="613333"/>
                  <a:pt x="4367420" y="613978"/>
                </a:cubicBezTo>
                <a:cubicBezTo>
                  <a:pt x="4355100" y="624962"/>
                  <a:pt x="4339783" y="617452"/>
                  <a:pt x="4330758" y="626610"/>
                </a:cubicBezTo>
                <a:lnTo>
                  <a:pt x="4370455" y="621237"/>
                </a:lnTo>
                <a:cubicBezTo>
                  <a:pt x="4368494" y="635969"/>
                  <a:pt x="4315939" y="641332"/>
                  <a:pt x="4309029" y="644220"/>
                </a:cubicBezTo>
                <a:cubicBezTo>
                  <a:pt x="4230944" y="662949"/>
                  <a:pt x="4147253" y="681216"/>
                  <a:pt x="4066347" y="698655"/>
                </a:cubicBezTo>
                <a:lnTo>
                  <a:pt x="4020796" y="708477"/>
                </a:lnTo>
                <a:lnTo>
                  <a:pt x="4002941" y="713346"/>
                </a:lnTo>
                <a:lnTo>
                  <a:pt x="4007147" y="712788"/>
                </a:lnTo>
                <a:lnTo>
                  <a:pt x="4053221" y="708281"/>
                </a:lnTo>
                <a:lnTo>
                  <a:pt x="4093073" y="699881"/>
                </a:lnTo>
                <a:cubicBezTo>
                  <a:pt x="4121874" y="693732"/>
                  <a:pt x="4149016" y="688669"/>
                  <a:pt x="4171630" y="687743"/>
                </a:cubicBezTo>
                <a:cubicBezTo>
                  <a:pt x="4176044" y="688591"/>
                  <a:pt x="4228598" y="683228"/>
                  <a:pt x="4228598" y="683228"/>
                </a:cubicBezTo>
                <a:cubicBezTo>
                  <a:pt x="4236045" y="691334"/>
                  <a:pt x="4215160" y="691539"/>
                  <a:pt x="4203835" y="693579"/>
                </a:cubicBezTo>
                <a:cubicBezTo>
                  <a:pt x="4222645" y="688410"/>
                  <a:pt x="4188482" y="697306"/>
                  <a:pt x="4161802" y="703072"/>
                </a:cubicBezTo>
                <a:cubicBezTo>
                  <a:pt x="4119320" y="712303"/>
                  <a:pt x="4072945" y="721927"/>
                  <a:pt x="4029014" y="730923"/>
                </a:cubicBezTo>
                <a:lnTo>
                  <a:pt x="3978604" y="741196"/>
                </a:lnTo>
                <a:lnTo>
                  <a:pt x="3987461" y="741057"/>
                </a:lnTo>
                <a:cubicBezTo>
                  <a:pt x="4000341" y="739787"/>
                  <a:pt x="4019468" y="736851"/>
                  <a:pt x="4026710" y="735962"/>
                </a:cubicBezTo>
                <a:cubicBezTo>
                  <a:pt x="4048987" y="731562"/>
                  <a:pt x="4073498" y="722454"/>
                  <a:pt x="4073026" y="730349"/>
                </a:cubicBezTo>
                <a:cubicBezTo>
                  <a:pt x="4073635" y="729065"/>
                  <a:pt x="4062734" y="732489"/>
                  <a:pt x="4050158" y="736859"/>
                </a:cubicBezTo>
                <a:lnTo>
                  <a:pt x="4039167" y="740812"/>
                </a:lnTo>
                <a:lnTo>
                  <a:pt x="3925240" y="768491"/>
                </a:lnTo>
                <a:lnTo>
                  <a:pt x="3918489" y="773819"/>
                </a:lnTo>
                <a:cubicBezTo>
                  <a:pt x="3908867" y="777933"/>
                  <a:pt x="3898693" y="776643"/>
                  <a:pt x="3887595" y="780765"/>
                </a:cubicBezTo>
                <a:cubicBezTo>
                  <a:pt x="3889073" y="780756"/>
                  <a:pt x="3887378" y="787749"/>
                  <a:pt x="3885653" y="787760"/>
                </a:cubicBezTo>
                <a:cubicBezTo>
                  <a:pt x="3880602" y="792070"/>
                  <a:pt x="3851541" y="792247"/>
                  <a:pt x="3846644" y="799260"/>
                </a:cubicBezTo>
                <a:cubicBezTo>
                  <a:pt x="3846644" y="799260"/>
                  <a:pt x="3846552" y="799443"/>
                  <a:pt x="3846441" y="799673"/>
                </a:cubicBezTo>
                <a:lnTo>
                  <a:pt x="3846190" y="800188"/>
                </a:lnTo>
                <a:lnTo>
                  <a:pt x="3846105" y="800361"/>
                </a:lnTo>
                <a:cubicBezTo>
                  <a:pt x="3846017" y="800544"/>
                  <a:pt x="3845970" y="800637"/>
                  <a:pt x="3846039" y="800499"/>
                </a:cubicBezTo>
                <a:lnTo>
                  <a:pt x="3846190" y="800188"/>
                </a:lnTo>
                <a:lnTo>
                  <a:pt x="3846644" y="799260"/>
                </a:lnTo>
                <a:cubicBezTo>
                  <a:pt x="3858712" y="799186"/>
                  <a:pt x="3867626" y="793500"/>
                  <a:pt x="3879124" y="792079"/>
                </a:cubicBezTo>
                <a:cubicBezTo>
                  <a:pt x="3887090" y="791355"/>
                  <a:pt x="3894879" y="790237"/>
                  <a:pt x="3903101" y="788611"/>
                </a:cubicBezTo>
                <a:lnTo>
                  <a:pt x="3904497" y="788267"/>
                </a:lnTo>
                <a:lnTo>
                  <a:pt x="3904863" y="787282"/>
                </a:lnTo>
                <a:cubicBezTo>
                  <a:pt x="3905768" y="786219"/>
                  <a:pt x="3906997" y="785286"/>
                  <a:pt x="3907958" y="785004"/>
                </a:cubicBezTo>
                <a:cubicBezTo>
                  <a:pt x="3908597" y="784817"/>
                  <a:pt x="3909121" y="784916"/>
                  <a:pt x="3909346" y="785459"/>
                </a:cubicBezTo>
                <a:cubicBezTo>
                  <a:pt x="3911250" y="784663"/>
                  <a:pt x="3910661" y="785545"/>
                  <a:pt x="3909187" y="786797"/>
                </a:cubicBezTo>
                <a:lnTo>
                  <a:pt x="3908400" y="787309"/>
                </a:lnTo>
                <a:lnTo>
                  <a:pt x="3929677" y="782085"/>
                </a:lnTo>
                <a:cubicBezTo>
                  <a:pt x="3961910" y="774906"/>
                  <a:pt x="3892959" y="794923"/>
                  <a:pt x="3892298" y="796278"/>
                </a:cubicBezTo>
                <a:lnTo>
                  <a:pt x="3895531" y="796508"/>
                </a:lnTo>
                <a:lnTo>
                  <a:pt x="3976397" y="783728"/>
                </a:lnTo>
                <a:cubicBezTo>
                  <a:pt x="3991816" y="782373"/>
                  <a:pt x="4004879" y="776913"/>
                  <a:pt x="4023713" y="774554"/>
                </a:cubicBezTo>
                <a:cubicBezTo>
                  <a:pt x="4030969" y="772793"/>
                  <a:pt x="4041952" y="770483"/>
                  <a:pt x="4053888" y="768111"/>
                </a:cubicBezTo>
                <a:lnTo>
                  <a:pt x="4065301" y="765946"/>
                </a:lnTo>
                <a:lnTo>
                  <a:pt x="4063708" y="771068"/>
                </a:lnTo>
                <a:lnTo>
                  <a:pt x="4049984" y="774667"/>
                </a:lnTo>
                <a:lnTo>
                  <a:pt x="4031899" y="777648"/>
                </a:lnTo>
                <a:cubicBezTo>
                  <a:pt x="4014896" y="780710"/>
                  <a:pt x="3997190" y="784391"/>
                  <a:pt x="3996580" y="785674"/>
                </a:cubicBezTo>
                <a:lnTo>
                  <a:pt x="4000468" y="786031"/>
                </a:lnTo>
                <a:lnTo>
                  <a:pt x="3964602" y="793749"/>
                </a:lnTo>
                <a:lnTo>
                  <a:pt x="3931226" y="801360"/>
                </a:lnTo>
                <a:lnTo>
                  <a:pt x="3943756" y="800019"/>
                </a:lnTo>
                <a:cubicBezTo>
                  <a:pt x="3944496" y="800015"/>
                  <a:pt x="3943607" y="800639"/>
                  <a:pt x="3941844" y="801555"/>
                </a:cubicBezTo>
                <a:lnTo>
                  <a:pt x="3940622" y="802114"/>
                </a:lnTo>
                <a:lnTo>
                  <a:pt x="3913241" y="805504"/>
                </a:lnTo>
                <a:lnTo>
                  <a:pt x="3914434" y="805189"/>
                </a:lnTo>
                <a:lnTo>
                  <a:pt x="3882757" y="812411"/>
                </a:lnTo>
                <a:lnTo>
                  <a:pt x="3887752" y="811623"/>
                </a:lnTo>
                <a:lnTo>
                  <a:pt x="3890389" y="811044"/>
                </a:lnTo>
                <a:lnTo>
                  <a:pt x="3905929" y="809610"/>
                </a:lnTo>
                <a:cubicBezTo>
                  <a:pt x="3912812" y="809129"/>
                  <a:pt x="3919694" y="808876"/>
                  <a:pt x="3926572" y="809077"/>
                </a:cubicBezTo>
                <a:cubicBezTo>
                  <a:pt x="3909075" y="812626"/>
                  <a:pt x="3892406" y="813459"/>
                  <a:pt x="3874894" y="815645"/>
                </a:cubicBezTo>
                <a:cubicBezTo>
                  <a:pt x="3861281" y="817549"/>
                  <a:pt x="3871754" y="817721"/>
                  <a:pt x="3877079" y="817833"/>
                </a:cubicBezTo>
                <a:lnTo>
                  <a:pt x="3909929" y="814791"/>
                </a:lnTo>
                <a:lnTo>
                  <a:pt x="3945800" y="806975"/>
                </a:lnTo>
                <a:lnTo>
                  <a:pt x="3991953" y="796920"/>
                </a:lnTo>
                <a:lnTo>
                  <a:pt x="3980756" y="797470"/>
                </a:lnTo>
                <a:lnTo>
                  <a:pt x="3961289" y="799584"/>
                </a:lnTo>
                <a:lnTo>
                  <a:pt x="3969463" y="797159"/>
                </a:lnTo>
                <a:cubicBezTo>
                  <a:pt x="3981962" y="794944"/>
                  <a:pt x="3994628" y="792388"/>
                  <a:pt x="4007727" y="789325"/>
                </a:cubicBezTo>
                <a:lnTo>
                  <a:pt x="4026456" y="784332"/>
                </a:lnTo>
                <a:lnTo>
                  <a:pt x="4026139" y="784637"/>
                </a:lnTo>
                <a:cubicBezTo>
                  <a:pt x="4027368" y="784737"/>
                  <a:pt x="4030347" y="784681"/>
                  <a:pt x="4035881" y="784454"/>
                </a:cubicBezTo>
                <a:lnTo>
                  <a:pt x="4039541" y="784334"/>
                </a:lnTo>
                <a:lnTo>
                  <a:pt x="4033643" y="786098"/>
                </a:lnTo>
                <a:lnTo>
                  <a:pt x="4002601" y="794684"/>
                </a:lnTo>
                <a:lnTo>
                  <a:pt x="4040589" y="787013"/>
                </a:lnTo>
                <a:cubicBezTo>
                  <a:pt x="4054595" y="783809"/>
                  <a:pt x="4068193" y="780776"/>
                  <a:pt x="4081329" y="779315"/>
                </a:cubicBezTo>
                <a:cubicBezTo>
                  <a:pt x="4081329" y="779315"/>
                  <a:pt x="4078970" y="780937"/>
                  <a:pt x="4077201" y="782630"/>
                </a:cubicBezTo>
                <a:lnTo>
                  <a:pt x="4077186" y="782727"/>
                </a:lnTo>
                <a:lnTo>
                  <a:pt x="4073241" y="782953"/>
                </a:lnTo>
                <a:cubicBezTo>
                  <a:pt x="4060584" y="785048"/>
                  <a:pt x="4031737" y="791506"/>
                  <a:pt x="4033212" y="793574"/>
                </a:cubicBezTo>
                <a:cubicBezTo>
                  <a:pt x="4037143" y="799091"/>
                  <a:pt x="4093267" y="780854"/>
                  <a:pt x="4121021" y="779862"/>
                </a:cubicBezTo>
                <a:cubicBezTo>
                  <a:pt x="4136814" y="778490"/>
                  <a:pt x="4142554" y="778254"/>
                  <a:pt x="4156658" y="776719"/>
                </a:cubicBezTo>
                <a:lnTo>
                  <a:pt x="4157335" y="776639"/>
                </a:lnTo>
                <a:lnTo>
                  <a:pt x="4134846" y="782871"/>
                </a:lnTo>
                <a:cubicBezTo>
                  <a:pt x="4122672" y="785680"/>
                  <a:pt x="4110844" y="787973"/>
                  <a:pt x="4098161" y="790519"/>
                </a:cubicBezTo>
                <a:cubicBezTo>
                  <a:pt x="4079478" y="793238"/>
                  <a:pt x="3986264" y="816508"/>
                  <a:pt x="4037600" y="807774"/>
                </a:cubicBezTo>
                <a:lnTo>
                  <a:pt x="4062620" y="802463"/>
                </a:lnTo>
                <a:lnTo>
                  <a:pt x="4073220" y="800846"/>
                </a:lnTo>
                <a:cubicBezTo>
                  <a:pt x="4100213" y="796820"/>
                  <a:pt x="4147082" y="790491"/>
                  <a:pt x="4102951" y="803001"/>
                </a:cubicBezTo>
                <a:cubicBezTo>
                  <a:pt x="4092180" y="805002"/>
                  <a:pt x="4063003" y="808991"/>
                  <a:pt x="4049796" y="816130"/>
                </a:cubicBezTo>
                <a:cubicBezTo>
                  <a:pt x="4032668" y="823476"/>
                  <a:pt x="4077019" y="815107"/>
                  <a:pt x="4099093" y="811135"/>
                </a:cubicBezTo>
                <a:cubicBezTo>
                  <a:pt x="4118183" y="806547"/>
                  <a:pt x="4140256" y="802576"/>
                  <a:pt x="4150341" y="803175"/>
                </a:cubicBezTo>
                <a:cubicBezTo>
                  <a:pt x="4157927" y="800985"/>
                  <a:pt x="4163610" y="803964"/>
                  <a:pt x="4173161" y="804532"/>
                </a:cubicBezTo>
                <a:lnTo>
                  <a:pt x="4192380" y="801512"/>
                </a:lnTo>
                <a:lnTo>
                  <a:pt x="4035594" y="838465"/>
                </a:lnTo>
                <a:lnTo>
                  <a:pt x="3911463" y="864652"/>
                </a:lnTo>
                <a:lnTo>
                  <a:pt x="3913025" y="865979"/>
                </a:lnTo>
                <a:cubicBezTo>
                  <a:pt x="3913025" y="865979"/>
                  <a:pt x="3911546" y="865987"/>
                  <a:pt x="3909824" y="865997"/>
                </a:cubicBezTo>
                <a:lnTo>
                  <a:pt x="3910677" y="864819"/>
                </a:lnTo>
                <a:lnTo>
                  <a:pt x="3897287" y="867643"/>
                </a:lnTo>
                <a:lnTo>
                  <a:pt x="3895626" y="868365"/>
                </a:lnTo>
                <a:cubicBezTo>
                  <a:pt x="3895021" y="868876"/>
                  <a:pt x="3894930" y="869467"/>
                  <a:pt x="3895769" y="870137"/>
                </a:cubicBezTo>
                <a:cubicBezTo>
                  <a:pt x="3895769" y="870137"/>
                  <a:pt x="3904727" y="867381"/>
                  <a:pt x="3909824" y="865997"/>
                </a:cubicBezTo>
                <a:lnTo>
                  <a:pt x="3910151" y="868859"/>
                </a:lnTo>
                <a:lnTo>
                  <a:pt x="4046130" y="840443"/>
                </a:lnTo>
                <a:cubicBezTo>
                  <a:pt x="4124961" y="825286"/>
                  <a:pt x="4202464" y="812136"/>
                  <a:pt x="4277691" y="802428"/>
                </a:cubicBezTo>
                <a:cubicBezTo>
                  <a:pt x="4258821" y="815407"/>
                  <a:pt x="4213356" y="810657"/>
                  <a:pt x="4207333" y="823780"/>
                </a:cubicBezTo>
                <a:cubicBezTo>
                  <a:pt x="4203523" y="825373"/>
                  <a:pt x="4262992" y="816207"/>
                  <a:pt x="4262992" y="816207"/>
                </a:cubicBezTo>
                <a:cubicBezTo>
                  <a:pt x="4275295" y="816580"/>
                  <a:pt x="4272935" y="820112"/>
                  <a:pt x="4277105" y="820913"/>
                </a:cubicBezTo>
                <a:cubicBezTo>
                  <a:pt x="4311359" y="817199"/>
                  <a:pt x="4364337" y="792508"/>
                  <a:pt x="4381169" y="803712"/>
                </a:cubicBezTo>
                <a:lnTo>
                  <a:pt x="4362276" y="809830"/>
                </a:lnTo>
                <a:lnTo>
                  <a:pt x="4359881" y="810026"/>
                </a:lnTo>
                <a:lnTo>
                  <a:pt x="4356196" y="811297"/>
                </a:lnTo>
                <a:lnTo>
                  <a:pt x="4349025" y="812854"/>
                </a:lnTo>
                <a:cubicBezTo>
                  <a:pt x="4344673" y="813719"/>
                  <a:pt x="4339852" y="814620"/>
                  <a:pt x="4334365" y="815641"/>
                </a:cubicBezTo>
                <a:cubicBezTo>
                  <a:pt x="4331100" y="817006"/>
                  <a:pt x="4292676" y="819918"/>
                  <a:pt x="4284145" y="828576"/>
                </a:cubicBezTo>
                <a:cubicBezTo>
                  <a:pt x="4284145" y="828576"/>
                  <a:pt x="4315132" y="826225"/>
                  <a:pt x="4324929" y="822132"/>
                </a:cubicBezTo>
                <a:cubicBezTo>
                  <a:pt x="4328920" y="821735"/>
                  <a:pt x="4338310" y="817810"/>
                  <a:pt x="4347335" y="814356"/>
                </a:cubicBezTo>
                <a:lnTo>
                  <a:pt x="4356196" y="811297"/>
                </a:lnTo>
                <a:lnTo>
                  <a:pt x="4360895" y="810278"/>
                </a:lnTo>
                <a:lnTo>
                  <a:pt x="4362276" y="809830"/>
                </a:lnTo>
                <a:lnTo>
                  <a:pt x="4367561" y="809399"/>
                </a:lnTo>
                <a:cubicBezTo>
                  <a:pt x="4378990" y="812842"/>
                  <a:pt x="4351615" y="820241"/>
                  <a:pt x="4338375" y="823452"/>
                </a:cubicBezTo>
                <a:lnTo>
                  <a:pt x="4333319" y="824632"/>
                </a:lnTo>
                <a:lnTo>
                  <a:pt x="4332665" y="824770"/>
                </a:lnTo>
                <a:cubicBezTo>
                  <a:pt x="4331357" y="825060"/>
                  <a:pt x="4331460" y="825051"/>
                  <a:pt x="4332553" y="824810"/>
                </a:cubicBezTo>
                <a:lnTo>
                  <a:pt x="4333319" y="824632"/>
                </a:lnTo>
                <a:lnTo>
                  <a:pt x="4341254" y="822942"/>
                </a:lnTo>
                <a:cubicBezTo>
                  <a:pt x="4368069" y="819792"/>
                  <a:pt x="4393284" y="814342"/>
                  <a:pt x="4420462" y="813586"/>
                </a:cubicBezTo>
                <a:cubicBezTo>
                  <a:pt x="4442032" y="812416"/>
                  <a:pt x="4424708" y="818386"/>
                  <a:pt x="4402103" y="824920"/>
                </a:cubicBezTo>
                <a:lnTo>
                  <a:pt x="4396561" y="826466"/>
                </a:lnTo>
                <a:lnTo>
                  <a:pt x="4369438" y="832482"/>
                </a:lnTo>
                <a:cubicBezTo>
                  <a:pt x="4369438" y="832482"/>
                  <a:pt x="4319407" y="837874"/>
                  <a:pt x="4321915" y="846386"/>
                </a:cubicBezTo>
                <a:cubicBezTo>
                  <a:pt x="4324758" y="847876"/>
                  <a:pt x="4344676" y="843558"/>
                  <a:pt x="4364283" y="838889"/>
                </a:cubicBezTo>
                <a:lnTo>
                  <a:pt x="4366085" y="838451"/>
                </a:lnTo>
                <a:lnTo>
                  <a:pt x="4367967" y="838287"/>
                </a:lnTo>
                <a:cubicBezTo>
                  <a:pt x="4376123" y="837529"/>
                  <a:pt x="4384686" y="836600"/>
                  <a:pt x="4386319" y="835918"/>
                </a:cubicBezTo>
                <a:cubicBezTo>
                  <a:pt x="4400833" y="832396"/>
                  <a:pt x="4399879" y="834703"/>
                  <a:pt x="4393892" y="838161"/>
                </a:cubicBezTo>
                <a:lnTo>
                  <a:pt x="4389958" y="840037"/>
                </a:lnTo>
                <a:lnTo>
                  <a:pt x="4266855" y="864684"/>
                </a:lnTo>
                <a:cubicBezTo>
                  <a:pt x="4266855" y="864684"/>
                  <a:pt x="4214387" y="875213"/>
                  <a:pt x="4222721" y="878349"/>
                </a:cubicBezTo>
                <a:cubicBezTo>
                  <a:pt x="4232805" y="878950"/>
                  <a:pt x="4260702" y="869600"/>
                  <a:pt x="4275188" y="867821"/>
                </a:cubicBezTo>
                <a:cubicBezTo>
                  <a:pt x="4270411" y="867538"/>
                  <a:pt x="4302700" y="860293"/>
                  <a:pt x="4317515" y="860121"/>
                </a:cubicBezTo>
                <a:lnTo>
                  <a:pt x="4322891" y="862208"/>
                </a:lnTo>
                <a:lnTo>
                  <a:pt x="4304660" y="866752"/>
                </a:lnTo>
                <a:cubicBezTo>
                  <a:pt x="4248632" y="878124"/>
                  <a:pt x="4178653" y="887095"/>
                  <a:pt x="4139331" y="899713"/>
                </a:cubicBezTo>
                <a:cubicBezTo>
                  <a:pt x="4105226" y="911426"/>
                  <a:pt x="4095789" y="917915"/>
                  <a:pt x="4124271" y="911100"/>
                </a:cubicBezTo>
                <a:cubicBezTo>
                  <a:pt x="4151085" y="907950"/>
                  <a:pt x="4266249" y="880595"/>
                  <a:pt x="4278553" y="880967"/>
                </a:cubicBezTo>
                <a:lnTo>
                  <a:pt x="4277942" y="882325"/>
                </a:lnTo>
                <a:lnTo>
                  <a:pt x="4277403" y="882438"/>
                </a:lnTo>
                <a:cubicBezTo>
                  <a:pt x="4253773" y="887733"/>
                  <a:pt x="4230880" y="893361"/>
                  <a:pt x="4209382" y="899567"/>
                </a:cubicBezTo>
                <a:cubicBezTo>
                  <a:pt x="4231694" y="896821"/>
                  <a:pt x="4255701" y="892800"/>
                  <a:pt x="4280732" y="888021"/>
                </a:cubicBezTo>
                <a:lnTo>
                  <a:pt x="4328071" y="878192"/>
                </a:lnTo>
                <a:lnTo>
                  <a:pt x="4329129" y="878064"/>
                </a:lnTo>
                <a:cubicBezTo>
                  <a:pt x="4288858" y="887264"/>
                  <a:pt x="4247525" y="901572"/>
                  <a:pt x="4236277" y="903729"/>
                </a:cubicBezTo>
                <a:cubicBezTo>
                  <a:pt x="4225575" y="905657"/>
                  <a:pt x="4167918" y="919154"/>
                  <a:pt x="4208702" y="912711"/>
                </a:cubicBezTo>
                <a:cubicBezTo>
                  <a:pt x="4226481" y="907825"/>
                  <a:pt x="4250791" y="900207"/>
                  <a:pt x="4263094" y="900578"/>
                </a:cubicBezTo>
                <a:cubicBezTo>
                  <a:pt x="4270530" y="900015"/>
                  <a:pt x="4277570" y="907676"/>
                  <a:pt x="4277570" y="907676"/>
                </a:cubicBezTo>
                <a:cubicBezTo>
                  <a:pt x="4292988" y="906322"/>
                  <a:pt x="4309859" y="899269"/>
                  <a:pt x="4324375" y="895747"/>
                </a:cubicBezTo>
                <a:cubicBezTo>
                  <a:pt x="4331810" y="895183"/>
                  <a:pt x="4351549" y="894992"/>
                  <a:pt x="4350644" y="892826"/>
                </a:cubicBezTo>
                <a:cubicBezTo>
                  <a:pt x="4351549" y="894992"/>
                  <a:pt x="4342659" y="901253"/>
                  <a:pt x="4345925" y="899887"/>
                </a:cubicBezTo>
                <a:cubicBezTo>
                  <a:pt x="4357683" y="900487"/>
                  <a:pt x="4378367" y="891842"/>
                  <a:pt x="4401222" y="889923"/>
                </a:cubicBezTo>
                <a:cubicBezTo>
                  <a:pt x="4411925" y="887993"/>
                  <a:pt x="4429304" y="891333"/>
                  <a:pt x="4437285" y="890542"/>
                </a:cubicBezTo>
                <a:cubicBezTo>
                  <a:pt x="4459386" y="886818"/>
                  <a:pt x="4448140" y="888974"/>
                  <a:pt x="4438342" y="893071"/>
                </a:cubicBezTo>
                <a:cubicBezTo>
                  <a:pt x="4394256" y="911499"/>
                  <a:pt x="4462103" y="893317"/>
                  <a:pt x="4486015" y="893927"/>
                </a:cubicBezTo>
                <a:cubicBezTo>
                  <a:pt x="4474370" y="904308"/>
                  <a:pt x="4459896" y="897210"/>
                  <a:pt x="4451364" y="905865"/>
                </a:cubicBezTo>
                <a:lnTo>
                  <a:pt x="4488883" y="900787"/>
                </a:lnTo>
                <a:cubicBezTo>
                  <a:pt x="4487030" y="914711"/>
                  <a:pt x="4437359" y="919779"/>
                  <a:pt x="4430828" y="922509"/>
                </a:cubicBezTo>
                <a:cubicBezTo>
                  <a:pt x="4283223" y="957913"/>
                  <a:pt x="4114430" y="991568"/>
                  <a:pt x="3987869" y="1020718"/>
                </a:cubicBezTo>
                <a:cubicBezTo>
                  <a:pt x="4036634" y="1013483"/>
                  <a:pt x="4088666" y="1004883"/>
                  <a:pt x="4143055" y="992751"/>
                </a:cubicBezTo>
                <a:cubicBezTo>
                  <a:pt x="4198353" y="982785"/>
                  <a:pt x="4258218" y="965395"/>
                  <a:pt x="4300966" y="963645"/>
                </a:cubicBezTo>
                <a:cubicBezTo>
                  <a:pt x="4305138" y="964446"/>
                  <a:pt x="4354809" y="959378"/>
                  <a:pt x="4354809" y="959378"/>
                </a:cubicBezTo>
                <a:cubicBezTo>
                  <a:pt x="4361848" y="967040"/>
                  <a:pt x="4342107" y="967233"/>
                  <a:pt x="4331405" y="969161"/>
                </a:cubicBezTo>
                <a:cubicBezTo>
                  <a:pt x="4349183" y="964275"/>
                  <a:pt x="4316892" y="972683"/>
                  <a:pt x="4291677" y="978133"/>
                </a:cubicBezTo>
                <a:cubicBezTo>
                  <a:pt x="4211375" y="995581"/>
                  <a:pt x="4116350" y="1014519"/>
                  <a:pt x="4054524" y="1027215"/>
                </a:cubicBezTo>
                <a:lnTo>
                  <a:pt x="4011499" y="1036478"/>
                </a:lnTo>
                <a:lnTo>
                  <a:pt x="4043846" y="1034425"/>
                </a:lnTo>
                <a:lnTo>
                  <a:pt x="4002823" y="1038346"/>
                </a:lnTo>
                <a:lnTo>
                  <a:pt x="3986402" y="1041881"/>
                </a:lnTo>
                <a:lnTo>
                  <a:pt x="3987532" y="1042244"/>
                </a:lnTo>
                <a:cubicBezTo>
                  <a:pt x="3990668" y="1042343"/>
                  <a:pt x="3994339" y="1042120"/>
                  <a:pt x="3995653" y="1041890"/>
                </a:cubicBezTo>
                <a:cubicBezTo>
                  <a:pt x="4028904" y="1039992"/>
                  <a:pt x="4068895" y="1033823"/>
                  <a:pt x="4097550" y="1034414"/>
                </a:cubicBezTo>
                <a:cubicBezTo>
                  <a:pt x="4067750" y="1039638"/>
                  <a:pt x="4032620" y="1039830"/>
                  <a:pt x="4002496" y="1043778"/>
                </a:cubicBezTo>
                <a:cubicBezTo>
                  <a:pt x="4011600" y="1042532"/>
                  <a:pt x="3995215" y="1044141"/>
                  <a:pt x="3995258" y="1045538"/>
                </a:cubicBezTo>
                <a:cubicBezTo>
                  <a:pt x="3995597" y="1048004"/>
                  <a:pt x="4001733" y="1044753"/>
                  <a:pt x="4001733" y="1044753"/>
                </a:cubicBezTo>
                <a:cubicBezTo>
                  <a:pt x="4019671" y="1043574"/>
                  <a:pt x="4037067" y="1042243"/>
                  <a:pt x="4054018" y="1041089"/>
                </a:cubicBezTo>
                <a:lnTo>
                  <a:pt x="4087384" y="1039327"/>
                </a:lnTo>
                <a:lnTo>
                  <a:pt x="4082488" y="1040632"/>
                </a:lnTo>
                <a:lnTo>
                  <a:pt x="4082275" y="1040704"/>
                </a:lnTo>
                <a:lnTo>
                  <a:pt x="4080784" y="1040861"/>
                </a:lnTo>
                <a:cubicBezTo>
                  <a:pt x="4077065" y="1041022"/>
                  <a:pt x="4057882" y="1041859"/>
                  <a:pt x="4057120" y="1042834"/>
                </a:cubicBezTo>
                <a:cubicBezTo>
                  <a:pt x="4054702" y="1045925"/>
                  <a:pt x="4074648" y="1044112"/>
                  <a:pt x="4072782" y="1043598"/>
                </a:cubicBezTo>
                <a:lnTo>
                  <a:pt x="4074480" y="1043431"/>
                </a:lnTo>
                <a:lnTo>
                  <a:pt x="4072857" y="1045195"/>
                </a:lnTo>
                <a:cubicBezTo>
                  <a:pt x="4073759" y="1045272"/>
                  <a:pt x="4075905" y="1044884"/>
                  <a:pt x="4078620" y="1044265"/>
                </a:cubicBezTo>
                <a:lnTo>
                  <a:pt x="4085568" y="1042511"/>
                </a:lnTo>
                <a:lnTo>
                  <a:pt x="4090255" y="1042288"/>
                </a:lnTo>
                <a:cubicBezTo>
                  <a:pt x="4092290" y="1044037"/>
                  <a:pt x="4074818" y="1045346"/>
                  <a:pt x="4074818" y="1045346"/>
                </a:cubicBezTo>
                <a:cubicBezTo>
                  <a:pt x="4041880" y="1047329"/>
                  <a:pt x="4012518" y="1050301"/>
                  <a:pt x="3985136" y="1052434"/>
                </a:cubicBezTo>
                <a:cubicBezTo>
                  <a:pt x="3982507" y="1052895"/>
                  <a:pt x="3951110" y="1054118"/>
                  <a:pt x="3949626" y="1057465"/>
                </a:cubicBezTo>
                <a:cubicBezTo>
                  <a:pt x="3949032" y="1059674"/>
                  <a:pt x="3970830" y="1057187"/>
                  <a:pt x="3954404" y="1057399"/>
                </a:cubicBezTo>
                <a:cubicBezTo>
                  <a:pt x="3980090" y="1055985"/>
                  <a:pt x="4002821" y="1053755"/>
                  <a:pt x="4027702" y="1051919"/>
                </a:cubicBezTo>
                <a:cubicBezTo>
                  <a:pt x="4028635" y="1052177"/>
                  <a:pt x="4054108" y="1048134"/>
                  <a:pt x="4055367" y="1049666"/>
                </a:cubicBezTo>
                <a:cubicBezTo>
                  <a:pt x="4054816" y="1053272"/>
                  <a:pt x="4038869" y="1052629"/>
                  <a:pt x="4038869" y="1052629"/>
                </a:cubicBezTo>
                <a:cubicBezTo>
                  <a:pt x="4005946" y="1055803"/>
                  <a:pt x="3987710" y="1058088"/>
                  <a:pt x="3956482" y="1060544"/>
                </a:cubicBezTo>
                <a:cubicBezTo>
                  <a:pt x="3953853" y="1061005"/>
                  <a:pt x="3924449" y="1062580"/>
                  <a:pt x="3923728" y="1064952"/>
                </a:cubicBezTo>
                <a:cubicBezTo>
                  <a:pt x="3924987" y="1066486"/>
                  <a:pt x="3949371" y="1062141"/>
                  <a:pt x="3946743" y="1062603"/>
                </a:cubicBezTo>
                <a:cubicBezTo>
                  <a:pt x="3954956" y="1062495"/>
                  <a:pt x="3960371" y="1061617"/>
                  <a:pt x="3969798" y="1061648"/>
                </a:cubicBezTo>
                <a:cubicBezTo>
                  <a:pt x="3955450" y="1065005"/>
                  <a:pt x="3942133" y="1063902"/>
                  <a:pt x="3928548" y="1066282"/>
                </a:cubicBezTo>
                <a:cubicBezTo>
                  <a:pt x="3924987" y="1066486"/>
                  <a:pt x="3920547" y="1069018"/>
                  <a:pt x="3915134" y="1069898"/>
                </a:cubicBezTo>
                <a:lnTo>
                  <a:pt x="3908052" y="1070980"/>
                </a:lnTo>
                <a:lnTo>
                  <a:pt x="3907812" y="1070961"/>
                </a:lnTo>
                <a:lnTo>
                  <a:pt x="3906442" y="1071226"/>
                </a:lnTo>
                <a:lnTo>
                  <a:pt x="3891269" y="1073545"/>
                </a:lnTo>
                <a:cubicBezTo>
                  <a:pt x="3882923" y="1074455"/>
                  <a:pt x="3874653" y="1075238"/>
                  <a:pt x="3867860" y="1076429"/>
                </a:cubicBezTo>
                <a:cubicBezTo>
                  <a:pt x="3872342" y="1075293"/>
                  <a:pt x="3861386" y="1077212"/>
                  <a:pt x="3860622" y="1078188"/>
                </a:cubicBezTo>
                <a:cubicBezTo>
                  <a:pt x="3858206" y="1081278"/>
                  <a:pt x="3871749" y="1077501"/>
                  <a:pt x="3872681" y="1077759"/>
                </a:cubicBezTo>
                <a:lnTo>
                  <a:pt x="3884321" y="1076487"/>
                </a:lnTo>
                <a:lnTo>
                  <a:pt x="3898629" y="1072732"/>
                </a:lnTo>
                <a:lnTo>
                  <a:pt x="3906442" y="1071226"/>
                </a:lnTo>
                <a:lnTo>
                  <a:pt x="3908052" y="1070980"/>
                </a:lnTo>
                <a:lnTo>
                  <a:pt x="3912506" y="1071319"/>
                </a:lnTo>
                <a:lnTo>
                  <a:pt x="3905890" y="1074128"/>
                </a:lnTo>
                <a:lnTo>
                  <a:pt x="3923879" y="1072162"/>
                </a:lnTo>
                <a:cubicBezTo>
                  <a:pt x="3940572" y="1070489"/>
                  <a:pt x="3956843" y="1069147"/>
                  <a:pt x="3972541" y="1068535"/>
                </a:cubicBezTo>
                <a:cubicBezTo>
                  <a:pt x="3956730" y="1071587"/>
                  <a:pt x="3943430" y="1072515"/>
                  <a:pt x="3930229" y="1073469"/>
                </a:cubicBezTo>
                <a:lnTo>
                  <a:pt x="3893049" y="1078008"/>
                </a:lnTo>
                <a:lnTo>
                  <a:pt x="3885935" y="1080065"/>
                </a:lnTo>
                <a:lnTo>
                  <a:pt x="3876330" y="1082688"/>
                </a:lnTo>
                <a:lnTo>
                  <a:pt x="3878039" y="1082995"/>
                </a:lnTo>
                <a:cubicBezTo>
                  <a:pt x="3913748" y="1079401"/>
                  <a:pt x="3944650" y="1075669"/>
                  <a:pt x="3976811" y="1073471"/>
                </a:cubicBezTo>
                <a:lnTo>
                  <a:pt x="3986137" y="1073427"/>
                </a:lnTo>
                <a:lnTo>
                  <a:pt x="3999145" y="1070635"/>
                </a:lnTo>
                <a:cubicBezTo>
                  <a:pt x="4009417" y="1068696"/>
                  <a:pt x="4003071" y="1071079"/>
                  <a:pt x="3991055" y="1075026"/>
                </a:cubicBezTo>
                <a:lnTo>
                  <a:pt x="3974731" y="1080299"/>
                </a:lnTo>
                <a:lnTo>
                  <a:pt x="3984189" y="1079295"/>
                </a:lnTo>
                <a:lnTo>
                  <a:pt x="3974084" y="1083095"/>
                </a:lnTo>
                <a:cubicBezTo>
                  <a:pt x="3961054" y="1090454"/>
                  <a:pt x="3978306" y="1085430"/>
                  <a:pt x="3989386" y="1081624"/>
                </a:cubicBezTo>
                <a:lnTo>
                  <a:pt x="4004200" y="1077417"/>
                </a:lnTo>
                <a:lnTo>
                  <a:pt x="4014329" y="1076508"/>
                </a:lnTo>
                <a:lnTo>
                  <a:pt x="4015552" y="1076395"/>
                </a:lnTo>
                <a:lnTo>
                  <a:pt x="4009655" y="1078328"/>
                </a:lnTo>
                <a:cubicBezTo>
                  <a:pt x="4001722" y="1080959"/>
                  <a:pt x="3993849" y="1083467"/>
                  <a:pt x="3986265" y="1085381"/>
                </a:cubicBezTo>
                <a:cubicBezTo>
                  <a:pt x="3977747" y="1087893"/>
                  <a:pt x="3968375" y="1090066"/>
                  <a:pt x="3958931" y="1092386"/>
                </a:cubicBezTo>
                <a:lnTo>
                  <a:pt x="3939359" y="1097948"/>
                </a:lnTo>
                <a:lnTo>
                  <a:pt x="3946606" y="1098184"/>
                </a:lnTo>
                <a:lnTo>
                  <a:pt x="3948238" y="1097813"/>
                </a:lnTo>
                <a:cubicBezTo>
                  <a:pt x="3958644" y="1095387"/>
                  <a:pt x="3970652" y="1092757"/>
                  <a:pt x="3974029" y="1091555"/>
                </a:cubicBezTo>
                <a:cubicBezTo>
                  <a:pt x="3976609" y="1091539"/>
                  <a:pt x="3981988" y="1091507"/>
                  <a:pt x="3983278" y="1091500"/>
                </a:cubicBezTo>
                <a:cubicBezTo>
                  <a:pt x="3987728" y="1090292"/>
                  <a:pt x="3989812" y="1089098"/>
                  <a:pt x="3993068" y="1087701"/>
                </a:cubicBezTo>
                <a:cubicBezTo>
                  <a:pt x="3994358" y="1087694"/>
                  <a:pt x="3997772" y="1089050"/>
                  <a:pt x="4002533" y="1087644"/>
                </a:cubicBezTo>
                <a:cubicBezTo>
                  <a:pt x="4006984" y="1086436"/>
                  <a:pt x="4018642" y="1081447"/>
                  <a:pt x="4027396" y="1080212"/>
                </a:cubicBezTo>
                <a:cubicBezTo>
                  <a:pt x="4031017" y="1079601"/>
                  <a:pt x="4032343" y="1079605"/>
                  <a:pt x="4032219" y="1079974"/>
                </a:cubicBezTo>
                <a:lnTo>
                  <a:pt x="4030107" y="1081042"/>
                </a:lnTo>
                <a:lnTo>
                  <a:pt x="4042315" y="1077455"/>
                </a:lnTo>
                <a:cubicBezTo>
                  <a:pt x="4045950" y="1076508"/>
                  <a:pt x="4048758" y="1075959"/>
                  <a:pt x="4049702" y="1076213"/>
                </a:cubicBezTo>
                <a:cubicBezTo>
                  <a:pt x="4054135" y="1078806"/>
                  <a:pt x="4034964" y="1082374"/>
                  <a:pt x="4034964" y="1082374"/>
                </a:cubicBezTo>
                <a:cubicBezTo>
                  <a:pt x="4031050" y="1083363"/>
                  <a:pt x="4024280" y="1085288"/>
                  <a:pt x="4016674" y="1087548"/>
                </a:cubicBezTo>
                <a:lnTo>
                  <a:pt x="3994583" y="1094342"/>
                </a:lnTo>
                <a:lnTo>
                  <a:pt x="3991626" y="1096367"/>
                </a:lnTo>
                <a:cubicBezTo>
                  <a:pt x="3989301" y="1097610"/>
                  <a:pt x="3986040" y="1098774"/>
                  <a:pt x="3982216" y="1099879"/>
                </a:cubicBezTo>
                <a:lnTo>
                  <a:pt x="3978780" y="1100730"/>
                </a:lnTo>
                <a:lnTo>
                  <a:pt x="3980006" y="1100531"/>
                </a:lnTo>
                <a:lnTo>
                  <a:pt x="3983839" y="1099628"/>
                </a:lnTo>
                <a:lnTo>
                  <a:pt x="4006000" y="1093722"/>
                </a:lnTo>
                <a:cubicBezTo>
                  <a:pt x="4008333" y="1093118"/>
                  <a:pt x="4010844" y="1092806"/>
                  <a:pt x="4013677" y="1092493"/>
                </a:cubicBezTo>
                <a:lnTo>
                  <a:pt x="4014494" y="1092389"/>
                </a:lnTo>
                <a:lnTo>
                  <a:pt x="4024919" y="1089907"/>
                </a:lnTo>
                <a:lnTo>
                  <a:pt x="4033764" y="1088000"/>
                </a:lnTo>
                <a:lnTo>
                  <a:pt x="4033784" y="1087994"/>
                </a:lnTo>
                <a:lnTo>
                  <a:pt x="4033797" y="1087992"/>
                </a:lnTo>
                <a:lnTo>
                  <a:pt x="4065199" y="1081221"/>
                </a:lnTo>
                <a:cubicBezTo>
                  <a:pt x="4072171" y="1080531"/>
                  <a:pt x="4097522" y="1074379"/>
                  <a:pt x="4097522" y="1074379"/>
                </a:cubicBezTo>
                <a:lnTo>
                  <a:pt x="4093060" y="1078443"/>
                </a:lnTo>
                <a:lnTo>
                  <a:pt x="4098946" y="1076744"/>
                </a:lnTo>
                <a:lnTo>
                  <a:pt x="4100562" y="1076969"/>
                </a:lnTo>
                <a:lnTo>
                  <a:pt x="4105397" y="1077268"/>
                </a:lnTo>
                <a:lnTo>
                  <a:pt x="4100626" y="1078758"/>
                </a:lnTo>
                <a:cubicBezTo>
                  <a:pt x="4077770" y="1085758"/>
                  <a:pt x="4054320" y="1092934"/>
                  <a:pt x="4029013" y="1101058"/>
                </a:cubicBezTo>
                <a:cubicBezTo>
                  <a:pt x="4026789" y="1101661"/>
                  <a:pt x="4022930" y="1102865"/>
                  <a:pt x="4018054" y="1104395"/>
                </a:cubicBezTo>
                <a:lnTo>
                  <a:pt x="4005006" y="1108443"/>
                </a:lnTo>
                <a:lnTo>
                  <a:pt x="3989019" y="1114409"/>
                </a:lnTo>
                <a:lnTo>
                  <a:pt x="3981865" y="1116806"/>
                </a:lnTo>
                <a:lnTo>
                  <a:pt x="3985963" y="1116168"/>
                </a:lnTo>
                <a:cubicBezTo>
                  <a:pt x="3985573" y="1116779"/>
                  <a:pt x="3969424" y="1121193"/>
                  <a:pt x="3967053" y="1122094"/>
                </a:cubicBezTo>
                <a:cubicBezTo>
                  <a:pt x="3964970" y="1123286"/>
                  <a:pt x="3958689" y="1128243"/>
                  <a:pt x="3959400" y="1129420"/>
                </a:cubicBezTo>
                <a:cubicBezTo>
                  <a:pt x="3960692" y="1129411"/>
                  <a:pt x="3999431" y="1118158"/>
                  <a:pt x="4004097" y="1116949"/>
                </a:cubicBezTo>
                <a:cubicBezTo>
                  <a:pt x="4015793" y="1114516"/>
                  <a:pt x="4026510" y="1111893"/>
                  <a:pt x="4035049" y="1110661"/>
                </a:cubicBezTo>
                <a:cubicBezTo>
                  <a:pt x="4036340" y="1110653"/>
                  <a:pt x="4039848" y="1111812"/>
                  <a:pt x="4041139" y="1111804"/>
                </a:cubicBezTo>
                <a:cubicBezTo>
                  <a:pt x="4053764" y="1110547"/>
                  <a:pt x="4075656" y="1098215"/>
                  <a:pt x="4075117" y="1101956"/>
                </a:cubicBezTo>
                <a:cubicBezTo>
                  <a:pt x="4075117" y="1101956"/>
                  <a:pt x="4070088" y="1104347"/>
                  <a:pt x="4066350" y="1106732"/>
                </a:cubicBezTo>
                <a:lnTo>
                  <a:pt x="4066756" y="1106101"/>
                </a:lnTo>
                <a:lnTo>
                  <a:pt x="4068218" y="1105540"/>
                </a:lnTo>
                <a:cubicBezTo>
                  <a:pt x="4067573" y="1105543"/>
                  <a:pt x="4067251" y="1105546"/>
                  <a:pt x="4067017" y="1105695"/>
                </a:cubicBezTo>
                <a:lnTo>
                  <a:pt x="4066756" y="1106101"/>
                </a:lnTo>
                <a:lnTo>
                  <a:pt x="4064069" y="1107131"/>
                </a:lnTo>
                <a:lnTo>
                  <a:pt x="4062274" y="1107446"/>
                </a:lnTo>
                <a:cubicBezTo>
                  <a:pt x="4061113" y="1107797"/>
                  <a:pt x="4060298" y="1108146"/>
                  <a:pt x="4060298" y="1108146"/>
                </a:cubicBezTo>
                <a:cubicBezTo>
                  <a:pt x="4060298" y="1108146"/>
                  <a:pt x="4058564" y="1111698"/>
                  <a:pt x="4055093" y="1113096"/>
                </a:cubicBezTo>
                <a:cubicBezTo>
                  <a:pt x="4051537" y="1114888"/>
                  <a:pt x="4044997" y="1116748"/>
                  <a:pt x="4038533" y="1118460"/>
                </a:cubicBezTo>
                <a:lnTo>
                  <a:pt x="4028292" y="1121303"/>
                </a:lnTo>
                <a:lnTo>
                  <a:pt x="4032878" y="1122473"/>
                </a:lnTo>
                <a:cubicBezTo>
                  <a:pt x="4034640" y="1123011"/>
                  <a:pt x="4036517" y="1123580"/>
                  <a:pt x="4038548" y="1123930"/>
                </a:cubicBezTo>
                <a:lnTo>
                  <a:pt x="4039476" y="1123949"/>
                </a:lnTo>
                <a:lnTo>
                  <a:pt x="4069579" y="1115934"/>
                </a:lnTo>
                <a:lnTo>
                  <a:pt x="4118464" y="1101121"/>
                </a:lnTo>
                <a:lnTo>
                  <a:pt x="4121754" y="1101209"/>
                </a:lnTo>
                <a:lnTo>
                  <a:pt x="4129603" y="1101047"/>
                </a:lnTo>
                <a:lnTo>
                  <a:pt x="4114321" y="1106439"/>
                </a:lnTo>
                <a:lnTo>
                  <a:pt x="4129325" y="1102778"/>
                </a:lnTo>
                <a:lnTo>
                  <a:pt x="4128721" y="1105504"/>
                </a:lnTo>
                <a:lnTo>
                  <a:pt x="4133836" y="1105108"/>
                </a:lnTo>
                <a:lnTo>
                  <a:pt x="4119405" y="1109891"/>
                </a:lnTo>
                <a:lnTo>
                  <a:pt x="4114853" y="1110882"/>
                </a:lnTo>
                <a:cubicBezTo>
                  <a:pt x="4113387" y="1111148"/>
                  <a:pt x="4112527" y="1111220"/>
                  <a:pt x="4112719" y="1110975"/>
                </a:cubicBezTo>
                <a:lnTo>
                  <a:pt x="4113188" y="1111952"/>
                </a:lnTo>
                <a:lnTo>
                  <a:pt x="4093879" y="1118352"/>
                </a:lnTo>
                <a:lnTo>
                  <a:pt x="4088088" y="1119018"/>
                </a:lnTo>
                <a:lnTo>
                  <a:pt x="4086820" y="1119125"/>
                </a:lnTo>
                <a:lnTo>
                  <a:pt x="4091704" y="1122018"/>
                </a:lnTo>
                <a:lnTo>
                  <a:pt x="4092591" y="1122454"/>
                </a:lnTo>
                <a:lnTo>
                  <a:pt x="4091444" y="1123164"/>
                </a:lnTo>
                <a:cubicBezTo>
                  <a:pt x="4088103" y="1125235"/>
                  <a:pt x="4079865" y="1130363"/>
                  <a:pt x="4073399" y="1134581"/>
                </a:cubicBezTo>
                <a:lnTo>
                  <a:pt x="4069946" y="1136940"/>
                </a:lnTo>
                <a:lnTo>
                  <a:pt x="4055355" y="1140477"/>
                </a:lnTo>
                <a:cubicBezTo>
                  <a:pt x="4047988" y="1142474"/>
                  <a:pt x="4042079" y="1144380"/>
                  <a:pt x="4039034" y="1146026"/>
                </a:cubicBezTo>
                <a:lnTo>
                  <a:pt x="4050054" y="1145132"/>
                </a:lnTo>
                <a:lnTo>
                  <a:pt x="4038299" y="1147576"/>
                </a:lnTo>
                <a:lnTo>
                  <a:pt x="4036543" y="1147941"/>
                </a:lnTo>
                <a:cubicBezTo>
                  <a:pt x="4030735" y="1149073"/>
                  <a:pt x="4024632" y="1150257"/>
                  <a:pt x="4018479" y="1151649"/>
                </a:cubicBezTo>
                <a:lnTo>
                  <a:pt x="4009462" y="1154078"/>
                </a:lnTo>
                <a:lnTo>
                  <a:pt x="3997817" y="1159680"/>
                </a:lnTo>
                <a:cubicBezTo>
                  <a:pt x="3991899" y="1163454"/>
                  <a:pt x="4006315" y="1155890"/>
                  <a:pt x="4003194" y="1159647"/>
                </a:cubicBezTo>
                <a:cubicBezTo>
                  <a:pt x="4000074" y="1163404"/>
                  <a:pt x="3986159" y="1164670"/>
                  <a:pt x="3979624" y="1167071"/>
                </a:cubicBezTo>
                <a:cubicBezTo>
                  <a:pt x="3972281" y="1168492"/>
                  <a:pt x="3963743" y="1169725"/>
                  <a:pt x="3955340" y="1173318"/>
                </a:cubicBezTo>
                <a:cubicBezTo>
                  <a:pt x="3955340" y="1173318"/>
                  <a:pt x="3955027" y="1173959"/>
                  <a:pt x="3954481" y="1174749"/>
                </a:cubicBezTo>
                <a:lnTo>
                  <a:pt x="3952634" y="1176648"/>
                </a:lnTo>
                <a:lnTo>
                  <a:pt x="3959526" y="1175782"/>
                </a:lnTo>
                <a:cubicBezTo>
                  <a:pt x="3966326" y="1175349"/>
                  <a:pt x="3972261" y="1175184"/>
                  <a:pt x="3978950" y="1174655"/>
                </a:cubicBezTo>
                <a:lnTo>
                  <a:pt x="3986849" y="1173568"/>
                </a:lnTo>
                <a:lnTo>
                  <a:pt x="4006372" y="1169392"/>
                </a:lnTo>
                <a:lnTo>
                  <a:pt x="4027813" y="1164900"/>
                </a:lnTo>
                <a:lnTo>
                  <a:pt x="4032954" y="1163567"/>
                </a:lnTo>
                <a:lnTo>
                  <a:pt x="4039722" y="1161625"/>
                </a:lnTo>
                <a:lnTo>
                  <a:pt x="4044038" y="1159816"/>
                </a:lnTo>
                <a:cubicBezTo>
                  <a:pt x="4045360" y="1159476"/>
                  <a:pt x="4046172" y="1159458"/>
                  <a:pt x="4046480" y="1159635"/>
                </a:cubicBezTo>
                <a:lnTo>
                  <a:pt x="4046396" y="1159709"/>
                </a:lnTo>
                <a:lnTo>
                  <a:pt x="4047049" y="1159522"/>
                </a:lnTo>
                <a:cubicBezTo>
                  <a:pt x="4051093" y="1158532"/>
                  <a:pt x="4054301" y="1158024"/>
                  <a:pt x="4056123" y="1158374"/>
                </a:cubicBezTo>
                <a:lnTo>
                  <a:pt x="4054414" y="1159418"/>
                </a:lnTo>
                <a:lnTo>
                  <a:pt x="4040214" y="1162630"/>
                </a:lnTo>
                <a:cubicBezTo>
                  <a:pt x="4040214" y="1162630"/>
                  <a:pt x="4039638" y="1163844"/>
                  <a:pt x="4038580" y="1165320"/>
                </a:cubicBezTo>
                <a:lnTo>
                  <a:pt x="4037427" y="1166404"/>
                </a:lnTo>
                <a:lnTo>
                  <a:pt x="4029828" y="1168741"/>
                </a:lnTo>
                <a:cubicBezTo>
                  <a:pt x="4027027" y="1169426"/>
                  <a:pt x="4025342" y="1169575"/>
                  <a:pt x="4025858" y="1168804"/>
                </a:cubicBezTo>
                <a:lnTo>
                  <a:pt x="4028755" y="1170827"/>
                </a:lnTo>
                <a:lnTo>
                  <a:pt x="4023156" y="1172153"/>
                </a:lnTo>
                <a:cubicBezTo>
                  <a:pt x="4007725" y="1175670"/>
                  <a:pt x="3981921" y="1181274"/>
                  <a:pt x="3974518" y="1182564"/>
                </a:cubicBezTo>
                <a:cubicBezTo>
                  <a:pt x="3925319" y="1198866"/>
                  <a:pt x="4007102" y="1182194"/>
                  <a:pt x="4022537" y="1180804"/>
                </a:cubicBezTo>
                <a:cubicBezTo>
                  <a:pt x="4037203" y="1178022"/>
                  <a:pt x="4050316" y="1175245"/>
                  <a:pt x="4061212" y="1173249"/>
                </a:cubicBezTo>
                <a:lnTo>
                  <a:pt x="4085733" y="1170479"/>
                </a:lnTo>
                <a:lnTo>
                  <a:pt x="4086006" y="1171077"/>
                </a:lnTo>
                <a:cubicBezTo>
                  <a:pt x="4086951" y="1171331"/>
                  <a:pt x="4089777" y="1170913"/>
                  <a:pt x="4093487" y="1170144"/>
                </a:cubicBezTo>
                <a:lnTo>
                  <a:pt x="4098334" y="1168990"/>
                </a:lnTo>
                <a:lnTo>
                  <a:pt x="4118351" y="1166616"/>
                </a:lnTo>
                <a:lnTo>
                  <a:pt x="4113459" y="1170514"/>
                </a:lnTo>
                <a:lnTo>
                  <a:pt x="4097905" y="1176615"/>
                </a:lnTo>
                <a:lnTo>
                  <a:pt x="4092195" y="1177637"/>
                </a:lnTo>
                <a:cubicBezTo>
                  <a:pt x="4072273" y="1181452"/>
                  <a:pt x="4051277" y="1182511"/>
                  <a:pt x="4035254" y="1191171"/>
                </a:cubicBezTo>
                <a:cubicBezTo>
                  <a:pt x="4030343" y="1195494"/>
                  <a:pt x="4029278" y="1197738"/>
                  <a:pt x="4022474" y="1200026"/>
                </a:cubicBezTo>
                <a:cubicBezTo>
                  <a:pt x="4004912" y="1205902"/>
                  <a:pt x="3985580" y="1202447"/>
                  <a:pt x="3965235" y="1208159"/>
                </a:cubicBezTo>
                <a:cubicBezTo>
                  <a:pt x="3966279" y="1208220"/>
                  <a:pt x="3966615" y="1209917"/>
                  <a:pt x="3966454" y="1212002"/>
                </a:cubicBezTo>
                <a:lnTo>
                  <a:pt x="3965264" y="1216203"/>
                </a:lnTo>
                <a:lnTo>
                  <a:pt x="3967776" y="1215935"/>
                </a:lnTo>
                <a:cubicBezTo>
                  <a:pt x="3968423" y="1215931"/>
                  <a:pt x="3967646" y="1216477"/>
                  <a:pt x="3966107" y="1217276"/>
                </a:cubicBezTo>
                <a:lnTo>
                  <a:pt x="3965039" y="1217765"/>
                </a:lnTo>
                <a:lnTo>
                  <a:pt x="3964814" y="1217792"/>
                </a:lnTo>
                <a:lnTo>
                  <a:pt x="3964704" y="1218184"/>
                </a:lnTo>
                <a:lnTo>
                  <a:pt x="3964087" y="1218672"/>
                </a:lnTo>
                <a:lnTo>
                  <a:pt x="3940674" y="1224158"/>
                </a:lnTo>
                <a:lnTo>
                  <a:pt x="3952766" y="1223845"/>
                </a:lnTo>
                <a:lnTo>
                  <a:pt x="3950279" y="1224271"/>
                </a:lnTo>
                <a:lnTo>
                  <a:pt x="3980548" y="1221861"/>
                </a:lnTo>
                <a:cubicBezTo>
                  <a:pt x="3994194" y="1220732"/>
                  <a:pt x="4007297" y="1219750"/>
                  <a:pt x="4019293" y="1219402"/>
                </a:cubicBezTo>
                <a:cubicBezTo>
                  <a:pt x="4004619" y="1221483"/>
                  <a:pt x="3988362" y="1222929"/>
                  <a:pt x="3973519" y="1223777"/>
                </a:cubicBezTo>
                <a:lnTo>
                  <a:pt x="3958067" y="1225644"/>
                </a:lnTo>
                <a:cubicBezTo>
                  <a:pt x="3957654" y="1226172"/>
                  <a:pt x="3958098" y="1226541"/>
                  <a:pt x="3959037" y="1226792"/>
                </a:cubicBezTo>
                <a:lnTo>
                  <a:pt x="3959632" y="1226856"/>
                </a:lnTo>
                <a:lnTo>
                  <a:pt x="3964466" y="1226409"/>
                </a:lnTo>
                <a:lnTo>
                  <a:pt x="3962381" y="1226985"/>
                </a:lnTo>
                <a:lnTo>
                  <a:pt x="3961926" y="1227106"/>
                </a:lnTo>
                <a:lnTo>
                  <a:pt x="3962978" y="1227221"/>
                </a:lnTo>
                <a:cubicBezTo>
                  <a:pt x="3966116" y="1227320"/>
                  <a:pt x="3969788" y="1227098"/>
                  <a:pt x="3971101" y="1226867"/>
                </a:cubicBezTo>
                <a:cubicBezTo>
                  <a:pt x="4004351" y="1224968"/>
                  <a:pt x="4044343" y="1218800"/>
                  <a:pt x="4072998" y="1219391"/>
                </a:cubicBezTo>
                <a:cubicBezTo>
                  <a:pt x="4043198" y="1224615"/>
                  <a:pt x="4008069" y="1224808"/>
                  <a:pt x="3977944" y="1228755"/>
                </a:cubicBezTo>
                <a:cubicBezTo>
                  <a:pt x="3987047" y="1227511"/>
                  <a:pt x="3970663" y="1229119"/>
                  <a:pt x="3970706" y="1230515"/>
                </a:cubicBezTo>
                <a:cubicBezTo>
                  <a:pt x="3971045" y="1232981"/>
                  <a:pt x="3977181" y="1229731"/>
                  <a:pt x="3977181" y="1229731"/>
                </a:cubicBezTo>
                <a:cubicBezTo>
                  <a:pt x="3995119" y="1228552"/>
                  <a:pt x="4012514" y="1227222"/>
                  <a:pt x="4029465" y="1226066"/>
                </a:cubicBezTo>
                <a:lnTo>
                  <a:pt x="4062831" y="1224305"/>
                </a:lnTo>
                <a:lnTo>
                  <a:pt x="4057935" y="1225610"/>
                </a:lnTo>
                <a:lnTo>
                  <a:pt x="4057722" y="1225683"/>
                </a:lnTo>
                <a:lnTo>
                  <a:pt x="4056230" y="1225839"/>
                </a:lnTo>
                <a:cubicBezTo>
                  <a:pt x="4052513" y="1226000"/>
                  <a:pt x="4033330" y="1226836"/>
                  <a:pt x="4032567" y="1227812"/>
                </a:cubicBezTo>
                <a:cubicBezTo>
                  <a:pt x="4030150" y="1230901"/>
                  <a:pt x="4050097" y="1229089"/>
                  <a:pt x="4048231" y="1228574"/>
                </a:cubicBezTo>
                <a:lnTo>
                  <a:pt x="4049928" y="1228407"/>
                </a:lnTo>
                <a:lnTo>
                  <a:pt x="4048305" y="1230172"/>
                </a:lnTo>
                <a:cubicBezTo>
                  <a:pt x="4049205" y="1230249"/>
                  <a:pt x="4051352" y="1229861"/>
                  <a:pt x="4054067" y="1229243"/>
                </a:cubicBezTo>
                <a:lnTo>
                  <a:pt x="4061016" y="1227489"/>
                </a:lnTo>
                <a:lnTo>
                  <a:pt x="4065703" y="1227265"/>
                </a:lnTo>
                <a:cubicBezTo>
                  <a:pt x="4067738" y="1229014"/>
                  <a:pt x="4050265" y="1230324"/>
                  <a:pt x="4050265" y="1230324"/>
                </a:cubicBezTo>
                <a:cubicBezTo>
                  <a:pt x="4017328" y="1232307"/>
                  <a:pt x="3987966" y="1235278"/>
                  <a:pt x="3960584" y="1237412"/>
                </a:cubicBezTo>
                <a:cubicBezTo>
                  <a:pt x="3959597" y="1237585"/>
                  <a:pt x="3954567" y="1237864"/>
                  <a:pt x="3948585" y="1238323"/>
                </a:cubicBezTo>
                <a:lnTo>
                  <a:pt x="3943833" y="1238724"/>
                </a:lnTo>
                <a:lnTo>
                  <a:pt x="3944083" y="1238877"/>
                </a:lnTo>
                <a:cubicBezTo>
                  <a:pt x="3944925" y="1239400"/>
                  <a:pt x="3945789" y="1239967"/>
                  <a:pt x="3946398" y="1240489"/>
                </a:cubicBezTo>
                <a:lnTo>
                  <a:pt x="3946815" y="1241191"/>
                </a:lnTo>
                <a:lnTo>
                  <a:pt x="3966802" y="1239795"/>
                </a:lnTo>
                <a:lnTo>
                  <a:pt x="3982725" y="1238525"/>
                </a:lnTo>
                <a:lnTo>
                  <a:pt x="3989766" y="1237090"/>
                </a:lnTo>
                <a:lnTo>
                  <a:pt x="3993959" y="1237630"/>
                </a:lnTo>
                <a:lnTo>
                  <a:pt x="4003149" y="1236897"/>
                </a:lnTo>
                <a:cubicBezTo>
                  <a:pt x="4004081" y="1237154"/>
                  <a:pt x="4029556" y="1233110"/>
                  <a:pt x="4030815" y="1234644"/>
                </a:cubicBezTo>
                <a:cubicBezTo>
                  <a:pt x="4030539" y="1236447"/>
                  <a:pt x="4026414" y="1237187"/>
                  <a:pt x="4022358" y="1237477"/>
                </a:cubicBezTo>
                <a:lnTo>
                  <a:pt x="4020751" y="1237527"/>
                </a:lnTo>
                <a:lnTo>
                  <a:pt x="4017966" y="1238572"/>
                </a:lnTo>
                <a:cubicBezTo>
                  <a:pt x="4011986" y="1240542"/>
                  <a:pt x="4002458" y="1243193"/>
                  <a:pt x="4000680" y="1243868"/>
                </a:cubicBezTo>
                <a:cubicBezTo>
                  <a:pt x="3994087" y="1245729"/>
                  <a:pt x="3988910" y="1247272"/>
                  <a:pt x="3984388" y="1248680"/>
                </a:cubicBezTo>
                <a:lnTo>
                  <a:pt x="3982027" y="1249444"/>
                </a:lnTo>
                <a:lnTo>
                  <a:pt x="3964171" y="1251262"/>
                </a:lnTo>
                <a:lnTo>
                  <a:pt x="3986186" y="1246318"/>
                </a:lnTo>
                <a:cubicBezTo>
                  <a:pt x="3988339" y="1245862"/>
                  <a:pt x="3992455" y="1244535"/>
                  <a:pt x="3997210" y="1242992"/>
                </a:cubicBezTo>
                <a:lnTo>
                  <a:pt x="3999217" y="1242365"/>
                </a:lnTo>
                <a:lnTo>
                  <a:pt x="3984706" y="1244978"/>
                </a:lnTo>
                <a:cubicBezTo>
                  <a:pt x="3972688" y="1246955"/>
                  <a:pt x="3960802" y="1248652"/>
                  <a:pt x="3960802" y="1248652"/>
                </a:cubicBezTo>
                <a:lnTo>
                  <a:pt x="3942052" y="1251679"/>
                </a:lnTo>
                <a:lnTo>
                  <a:pt x="3939849" y="1252997"/>
                </a:lnTo>
                <a:lnTo>
                  <a:pt x="3937102" y="1254034"/>
                </a:lnTo>
                <a:lnTo>
                  <a:pt x="3934338" y="1254319"/>
                </a:lnTo>
                <a:lnTo>
                  <a:pt x="3947989" y="1253513"/>
                </a:lnTo>
                <a:lnTo>
                  <a:pt x="3919378" y="1257218"/>
                </a:lnTo>
                <a:lnTo>
                  <a:pt x="3926068" y="1256785"/>
                </a:lnTo>
                <a:lnTo>
                  <a:pt x="3928436" y="1256541"/>
                </a:lnTo>
                <a:lnTo>
                  <a:pt x="3947895" y="1254133"/>
                </a:lnTo>
                <a:lnTo>
                  <a:pt x="3957686" y="1252920"/>
                </a:lnTo>
                <a:lnTo>
                  <a:pt x="3966513" y="1251827"/>
                </a:lnTo>
                <a:cubicBezTo>
                  <a:pt x="3971362" y="1251322"/>
                  <a:pt x="3974375" y="1251188"/>
                  <a:pt x="3974108" y="1251750"/>
                </a:cubicBezTo>
                <a:cubicBezTo>
                  <a:pt x="3973841" y="1252311"/>
                  <a:pt x="3970286" y="1253589"/>
                  <a:pt x="3965889" y="1255089"/>
                </a:cubicBezTo>
                <a:lnTo>
                  <a:pt x="3956744" y="1258299"/>
                </a:lnTo>
                <a:lnTo>
                  <a:pt x="3959097" y="1258221"/>
                </a:lnTo>
                <a:cubicBezTo>
                  <a:pt x="3966403" y="1258161"/>
                  <a:pt x="3973010" y="1258687"/>
                  <a:pt x="3960032" y="1260593"/>
                </a:cubicBezTo>
                <a:lnTo>
                  <a:pt x="3949906" y="1261986"/>
                </a:lnTo>
                <a:lnTo>
                  <a:pt x="3948985" y="1262747"/>
                </a:lnTo>
                <a:lnTo>
                  <a:pt x="3952480" y="1262714"/>
                </a:lnTo>
                <a:lnTo>
                  <a:pt x="3952891" y="1262589"/>
                </a:lnTo>
                <a:lnTo>
                  <a:pt x="3953286" y="1262709"/>
                </a:lnTo>
                <a:lnTo>
                  <a:pt x="3955370" y="1262689"/>
                </a:lnTo>
                <a:cubicBezTo>
                  <a:pt x="3958717" y="1262436"/>
                  <a:pt x="3963382" y="1261926"/>
                  <a:pt x="3969672" y="1261098"/>
                </a:cubicBezTo>
                <a:cubicBezTo>
                  <a:pt x="4003500" y="1258110"/>
                  <a:pt x="4041584" y="1246147"/>
                  <a:pt x="4073569" y="1248048"/>
                </a:cubicBezTo>
                <a:cubicBezTo>
                  <a:pt x="4079132" y="1248378"/>
                  <a:pt x="4037024" y="1262794"/>
                  <a:pt x="4035021" y="1259983"/>
                </a:cubicBezTo>
                <a:cubicBezTo>
                  <a:pt x="4037811" y="1263898"/>
                  <a:pt x="4079558" y="1255204"/>
                  <a:pt x="4104421" y="1249887"/>
                </a:cubicBezTo>
                <a:lnTo>
                  <a:pt x="4115785" y="1247504"/>
                </a:lnTo>
                <a:lnTo>
                  <a:pt x="4105235" y="1250479"/>
                </a:lnTo>
                <a:cubicBezTo>
                  <a:pt x="4058519" y="1262966"/>
                  <a:pt x="4123269" y="1252202"/>
                  <a:pt x="4126122" y="1251010"/>
                </a:cubicBezTo>
                <a:cubicBezTo>
                  <a:pt x="4135470" y="1249324"/>
                  <a:pt x="4146876" y="1251227"/>
                  <a:pt x="4153504" y="1251048"/>
                </a:cubicBezTo>
                <a:lnTo>
                  <a:pt x="4162743" y="1250084"/>
                </a:lnTo>
                <a:lnTo>
                  <a:pt x="4063634" y="1268989"/>
                </a:lnTo>
                <a:lnTo>
                  <a:pt x="4053115" y="1270885"/>
                </a:lnTo>
                <a:lnTo>
                  <a:pt x="4035332" y="1276422"/>
                </a:lnTo>
                <a:lnTo>
                  <a:pt x="4043290" y="1276083"/>
                </a:lnTo>
                <a:cubicBezTo>
                  <a:pt x="4045254" y="1277029"/>
                  <a:pt x="4019644" y="1281851"/>
                  <a:pt x="4011656" y="1285125"/>
                </a:cubicBezTo>
                <a:cubicBezTo>
                  <a:pt x="4014437" y="1285290"/>
                  <a:pt x="4017219" y="1285455"/>
                  <a:pt x="4020000" y="1285620"/>
                </a:cubicBezTo>
                <a:cubicBezTo>
                  <a:pt x="4018609" y="1285538"/>
                  <a:pt x="4022215" y="1287482"/>
                  <a:pt x="4026013" y="1289775"/>
                </a:cubicBezTo>
                <a:lnTo>
                  <a:pt x="4030715" y="1292905"/>
                </a:lnTo>
                <a:lnTo>
                  <a:pt x="4038512" y="1289984"/>
                </a:lnTo>
                <a:cubicBezTo>
                  <a:pt x="4045496" y="1287211"/>
                  <a:pt x="4050834" y="1285063"/>
                  <a:pt x="4050564" y="1286934"/>
                </a:cubicBezTo>
                <a:cubicBezTo>
                  <a:pt x="4050564" y="1286934"/>
                  <a:pt x="4045535" y="1289325"/>
                  <a:pt x="4041798" y="1291709"/>
                </a:cubicBezTo>
                <a:lnTo>
                  <a:pt x="4042204" y="1291078"/>
                </a:lnTo>
                <a:lnTo>
                  <a:pt x="4043666" y="1290518"/>
                </a:lnTo>
                <a:cubicBezTo>
                  <a:pt x="4043021" y="1290521"/>
                  <a:pt x="4042699" y="1290523"/>
                  <a:pt x="4042466" y="1290672"/>
                </a:cubicBezTo>
                <a:lnTo>
                  <a:pt x="4042204" y="1291078"/>
                </a:lnTo>
                <a:lnTo>
                  <a:pt x="4039516" y="1292109"/>
                </a:lnTo>
                <a:lnTo>
                  <a:pt x="4037724" y="1292422"/>
                </a:lnTo>
                <a:cubicBezTo>
                  <a:pt x="4036560" y="1292774"/>
                  <a:pt x="4035745" y="1293124"/>
                  <a:pt x="4035745" y="1293124"/>
                </a:cubicBezTo>
                <a:cubicBezTo>
                  <a:pt x="4035745" y="1293124"/>
                  <a:pt x="4034012" y="1296675"/>
                  <a:pt x="4030540" y="1298074"/>
                </a:cubicBezTo>
                <a:cubicBezTo>
                  <a:pt x="4023428" y="1301658"/>
                  <a:pt x="4004388" y="1305513"/>
                  <a:pt x="3997854" y="1307913"/>
                </a:cubicBezTo>
                <a:cubicBezTo>
                  <a:pt x="3996563" y="1307922"/>
                  <a:pt x="3995310" y="1310487"/>
                  <a:pt x="3993441" y="1311678"/>
                </a:cubicBezTo>
                <a:cubicBezTo>
                  <a:pt x="3990074" y="1313469"/>
                  <a:pt x="3985342" y="1314966"/>
                  <a:pt x="3980159" y="1316335"/>
                </a:cubicBezTo>
                <a:lnTo>
                  <a:pt x="3977643" y="1316949"/>
                </a:lnTo>
                <a:lnTo>
                  <a:pt x="3981153" y="1316523"/>
                </a:lnTo>
                <a:lnTo>
                  <a:pt x="3991201" y="1315243"/>
                </a:lnTo>
                <a:lnTo>
                  <a:pt x="4045025" y="1300911"/>
                </a:lnTo>
                <a:lnTo>
                  <a:pt x="4093912" y="1286099"/>
                </a:lnTo>
                <a:lnTo>
                  <a:pt x="4097202" y="1286187"/>
                </a:lnTo>
                <a:lnTo>
                  <a:pt x="4105049" y="1286024"/>
                </a:lnTo>
                <a:lnTo>
                  <a:pt x="4089770" y="1291416"/>
                </a:lnTo>
                <a:lnTo>
                  <a:pt x="4104772" y="1287755"/>
                </a:lnTo>
                <a:lnTo>
                  <a:pt x="4104169" y="1290482"/>
                </a:lnTo>
                <a:lnTo>
                  <a:pt x="4109284" y="1290084"/>
                </a:lnTo>
                <a:lnTo>
                  <a:pt x="4094854" y="1294868"/>
                </a:lnTo>
                <a:lnTo>
                  <a:pt x="4090301" y="1295860"/>
                </a:lnTo>
                <a:cubicBezTo>
                  <a:pt x="4088835" y="1296126"/>
                  <a:pt x="4087975" y="1296196"/>
                  <a:pt x="4088167" y="1295953"/>
                </a:cubicBezTo>
                <a:lnTo>
                  <a:pt x="4088636" y="1296930"/>
                </a:lnTo>
                <a:lnTo>
                  <a:pt x="4069328" y="1303331"/>
                </a:lnTo>
                <a:lnTo>
                  <a:pt x="4063535" y="1303997"/>
                </a:lnTo>
                <a:cubicBezTo>
                  <a:pt x="4059863" y="1304370"/>
                  <a:pt x="4055677" y="1304735"/>
                  <a:pt x="4050380" y="1305102"/>
                </a:cubicBezTo>
                <a:cubicBezTo>
                  <a:pt x="4047750" y="1305563"/>
                  <a:pt x="4025626" y="1306775"/>
                  <a:pt x="4034165" y="1307944"/>
                </a:cubicBezTo>
                <a:cubicBezTo>
                  <a:pt x="4040681" y="1308556"/>
                  <a:pt x="4057052" y="1305758"/>
                  <a:pt x="4061547" y="1305812"/>
                </a:cubicBezTo>
                <a:lnTo>
                  <a:pt x="4061846" y="1305811"/>
                </a:lnTo>
                <a:lnTo>
                  <a:pt x="4056581" y="1307556"/>
                </a:lnTo>
                <a:cubicBezTo>
                  <a:pt x="4041191" y="1313158"/>
                  <a:pt x="4026049" y="1316940"/>
                  <a:pt x="4010831" y="1320869"/>
                </a:cubicBezTo>
                <a:lnTo>
                  <a:pt x="3994920" y="1325209"/>
                </a:lnTo>
                <a:lnTo>
                  <a:pt x="3998592" y="1324720"/>
                </a:lnTo>
                <a:lnTo>
                  <a:pt x="4047638" y="1319922"/>
                </a:lnTo>
                <a:lnTo>
                  <a:pt x="4038074" y="1322272"/>
                </a:lnTo>
                <a:cubicBezTo>
                  <a:pt x="4018836" y="1325683"/>
                  <a:pt x="3998766" y="1329441"/>
                  <a:pt x="3979508" y="1333137"/>
                </a:cubicBezTo>
                <a:lnTo>
                  <a:pt x="3974383" y="1334140"/>
                </a:lnTo>
                <a:lnTo>
                  <a:pt x="3971266" y="1335913"/>
                </a:lnTo>
                <a:lnTo>
                  <a:pt x="3955443" y="1337842"/>
                </a:lnTo>
                <a:lnTo>
                  <a:pt x="3949156" y="1339072"/>
                </a:lnTo>
                <a:lnTo>
                  <a:pt x="3963946" y="1338387"/>
                </a:lnTo>
                <a:lnTo>
                  <a:pt x="3962581" y="1338823"/>
                </a:lnTo>
                <a:cubicBezTo>
                  <a:pt x="3951830" y="1342108"/>
                  <a:pt x="3935282" y="1347004"/>
                  <a:pt x="3930844" y="1349834"/>
                </a:cubicBezTo>
                <a:cubicBezTo>
                  <a:pt x="3950716" y="1347352"/>
                  <a:pt x="3959214" y="1343563"/>
                  <a:pt x="3976964" y="1339716"/>
                </a:cubicBezTo>
                <a:cubicBezTo>
                  <a:pt x="3989106" y="1336593"/>
                  <a:pt x="3990127" y="1336586"/>
                  <a:pt x="3987141" y="1337982"/>
                </a:cubicBezTo>
                <a:lnTo>
                  <a:pt x="3974675" y="1343979"/>
                </a:lnTo>
                <a:lnTo>
                  <a:pt x="3977148" y="1343494"/>
                </a:lnTo>
                <a:cubicBezTo>
                  <a:pt x="4002076" y="1338390"/>
                  <a:pt x="4026259" y="1333148"/>
                  <a:pt x="4052562" y="1327996"/>
                </a:cubicBezTo>
                <a:lnTo>
                  <a:pt x="4075453" y="1323883"/>
                </a:lnTo>
                <a:lnTo>
                  <a:pt x="4061103" y="1327324"/>
                </a:lnTo>
                <a:cubicBezTo>
                  <a:pt x="4050722" y="1329741"/>
                  <a:pt x="4038523" y="1332477"/>
                  <a:pt x="4022897" y="1335778"/>
                </a:cubicBezTo>
                <a:cubicBezTo>
                  <a:pt x="4006398" y="1339411"/>
                  <a:pt x="3993568" y="1341340"/>
                  <a:pt x="3979852" y="1345139"/>
                </a:cubicBezTo>
                <a:cubicBezTo>
                  <a:pt x="3948857" y="1355217"/>
                  <a:pt x="4003027" y="1346516"/>
                  <a:pt x="4015680" y="1344961"/>
                </a:cubicBezTo>
                <a:cubicBezTo>
                  <a:pt x="4035139" y="1341118"/>
                  <a:pt x="4056546" y="1333163"/>
                  <a:pt x="4056136" y="1340059"/>
                </a:cubicBezTo>
                <a:cubicBezTo>
                  <a:pt x="4056667" y="1338937"/>
                  <a:pt x="4047146" y="1341929"/>
                  <a:pt x="4036160" y="1345745"/>
                </a:cubicBezTo>
                <a:lnTo>
                  <a:pt x="4026561" y="1349197"/>
                </a:lnTo>
                <a:lnTo>
                  <a:pt x="3927051" y="1373374"/>
                </a:lnTo>
                <a:lnTo>
                  <a:pt x="3921154" y="1378028"/>
                </a:lnTo>
                <a:cubicBezTo>
                  <a:pt x="3912750" y="1381621"/>
                  <a:pt x="3903864" y="1380494"/>
                  <a:pt x="3894170" y="1384095"/>
                </a:cubicBezTo>
                <a:cubicBezTo>
                  <a:pt x="3895461" y="1384087"/>
                  <a:pt x="3893980" y="1390195"/>
                  <a:pt x="3892474" y="1390205"/>
                </a:cubicBezTo>
                <a:cubicBezTo>
                  <a:pt x="3888062" y="1393969"/>
                  <a:pt x="3862678" y="1394124"/>
                  <a:pt x="3858400" y="1400249"/>
                </a:cubicBezTo>
                <a:cubicBezTo>
                  <a:pt x="3858400" y="1400249"/>
                  <a:pt x="3858321" y="1400409"/>
                  <a:pt x="3858224" y="1400610"/>
                </a:cubicBezTo>
                <a:lnTo>
                  <a:pt x="3858005" y="1401061"/>
                </a:lnTo>
                <a:lnTo>
                  <a:pt x="3857872" y="1401331"/>
                </a:lnTo>
                <a:cubicBezTo>
                  <a:pt x="3857813" y="1401452"/>
                  <a:pt x="3857853" y="1401371"/>
                  <a:pt x="3857931" y="1401211"/>
                </a:cubicBezTo>
                <a:lnTo>
                  <a:pt x="3858005" y="1401061"/>
                </a:lnTo>
                <a:lnTo>
                  <a:pt x="3858400" y="1400249"/>
                </a:lnTo>
                <a:cubicBezTo>
                  <a:pt x="3868942" y="1400185"/>
                  <a:pt x="3876729" y="1395219"/>
                  <a:pt x="3886771" y="1393977"/>
                </a:cubicBezTo>
                <a:cubicBezTo>
                  <a:pt x="3893728" y="1393345"/>
                  <a:pt x="3900532" y="1392369"/>
                  <a:pt x="3907714" y="1390948"/>
                </a:cubicBezTo>
                <a:lnTo>
                  <a:pt x="3908934" y="1390648"/>
                </a:lnTo>
                <a:lnTo>
                  <a:pt x="3909252" y="1389788"/>
                </a:lnTo>
                <a:cubicBezTo>
                  <a:pt x="3910043" y="1388859"/>
                  <a:pt x="3911116" y="1388044"/>
                  <a:pt x="3911955" y="1387798"/>
                </a:cubicBezTo>
                <a:cubicBezTo>
                  <a:pt x="3912514" y="1387633"/>
                  <a:pt x="3912971" y="1387720"/>
                  <a:pt x="3913168" y="1388195"/>
                </a:cubicBezTo>
                <a:cubicBezTo>
                  <a:pt x="3914831" y="1387499"/>
                  <a:pt x="3914316" y="1388270"/>
                  <a:pt x="3913029" y="1389363"/>
                </a:cubicBezTo>
                <a:lnTo>
                  <a:pt x="3912342" y="1389811"/>
                </a:lnTo>
                <a:lnTo>
                  <a:pt x="3930926" y="1385247"/>
                </a:lnTo>
                <a:cubicBezTo>
                  <a:pt x="3959081" y="1378977"/>
                  <a:pt x="3898855" y="1396461"/>
                  <a:pt x="3898278" y="1397646"/>
                </a:cubicBezTo>
                <a:lnTo>
                  <a:pt x="3901102" y="1397845"/>
                </a:lnTo>
                <a:lnTo>
                  <a:pt x="3971734" y="1386683"/>
                </a:lnTo>
                <a:cubicBezTo>
                  <a:pt x="3985202" y="1385500"/>
                  <a:pt x="3996611" y="1380730"/>
                  <a:pt x="4013063" y="1378669"/>
                </a:cubicBezTo>
                <a:cubicBezTo>
                  <a:pt x="4019401" y="1377132"/>
                  <a:pt x="4028993" y="1375114"/>
                  <a:pt x="4039419" y="1373042"/>
                </a:cubicBezTo>
                <a:lnTo>
                  <a:pt x="4049387" y="1371151"/>
                </a:lnTo>
                <a:lnTo>
                  <a:pt x="4047997" y="1375625"/>
                </a:lnTo>
                <a:lnTo>
                  <a:pt x="4036010" y="1378769"/>
                </a:lnTo>
                <a:lnTo>
                  <a:pt x="4020212" y="1381373"/>
                </a:lnTo>
                <a:cubicBezTo>
                  <a:pt x="4005361" y="1384047"/>
                  <a:pt x="3989895" y="1387261"/>
                  <a:pt x="3989363" y="1388383"/>
                </a:cubicBezTo>
                <a:lnTo>
                  <a:pt x="3992759" y="1388695"/>
                </a:lnTo>
                <a:lnTo>
                  <a:pt x="3961432" y="1395436"/>
                </a:lnTo>
                <a:lnTo>
                  <a:pt x="3932279" y="1402083"/>
                </a:lnTo>
                <a:lnTo>
                  <a:pt x="3943224" y="1400913"/>
                </a:lnTo>
                <a:cubicBezTo>
                  <a:pt x="3943869" y="1400908"/>
                  <a:pt x="3943094" y="1401454"/>
                  <a:pt x="3941554" y="1402254"/>
                </a:cubicBezTo>
                <a:lnTo>
                  <a:pt x="3940486" y="1402743"/>
                </a:lnTo>
                <a:lnTo>
                  <a:pt x="3916571" y="1405703"/>
                </a:lnTo>
                <a:lnTo>
                  <a:pt x="3917612" y="1405428"/>
                </a:lnTo>
                <a:lnTo>
                  <a:pt x="3889943" y="1411736"/>
                </a:lnTo>
                <a:lnTo>
                  <a:pt x="3894308" y="1411047"/>
                </a:lnTo>
                <a:lnTo>
                  <a:pt x="3896610" y="1410542"/>
                </a:lnTo>
                <a:lnTo>
                  <a:pt x="3910183" y="1409290"/>
                </a:lnTo>
                <a:cubicBezTo>
                  <a:pt x="3916196" y="1408869"/>
                  <a:pt x="3922206" y="1408649"/>
                  <a:pt x="3928214" y="1408823"/>
                </a:cubicBezTo>
                <a:cubicBezTo>
                  <a:pt x="3912932" y="1411925"/>
                  <a:pt x="3898371" y="1412652"/>
                  <a:pt x="3883076" y="1414560"/>
                </a:cubicBezTo>
                <a:cubicBezTo>
                  <a:pt x="3871186" y="1416224"/>
                  <a:pt x="3880334" y="1416374"/>
                  <a:pt x="3884985" y="1416472"/>
                </a:cubicBezTo>
                <a:lnTo>
                  <a:pt x="3913678" y="1413815"/>
                </a:lnTo>
                <a:lnTo>
                  <a:pt x="3945009" y="1406989"/>
                </a:lnTo>
                <a:lnTo>
                  <a:pt x="3985321" y="1398206"/>
                </a:lnTo>
                <a:lnTo>
                  <a:pt x="3975541" y="1398686"/>
                </a:lnTo>
                <a:lnTo>
                  <a:pt x="3958538" y="1400532"/>
                </a:lnTo>
                <a:lnTo>
                  <a:pt x="3965677" y="1398414"/>
                </a:lnTo>
                <a:cubicBezTo>
                  <a:pt x="3976595" y="1396479"/>
                  <a:pt x="3987659" y="1394247"/>
                  <a:pt x="3999100" y="1391571"/>
                </a:cubicBezTo>
                <a:lnTo>
                  <a:pt x="4015457" y="1387211"/>
                </a:lnTo>
                <a:lnTo>
                  <a:pt x="4015182" y="1387477"/>
                </a:lnTo>
                <a:cubicBezTo>
                  <a:pt x="4016254" y="1387564"/>
                  <a:pt x="4018857" y="1387515"/>
                  <a:pt x="4023691" y="1387317"/>
                </a:cubicBezTo>
                <a:lnTo>
                  <a:pt x="4026887" y="1387212"/>
                </a:lnTo>
                <a:lnTo>
                  <a:pt x="4021736" y="1388752"/>
                </a:lnTo>
                <a:lnTo>
                  <a:pt x="3994622" y="1396252"/>
                </a:lnTo>
                <a:lnTo>
                  <a:pt x="4027803" y="1389552"/>
                </a:lnTo>
                <a:cubicBezTo>
                  <a:pt x="4040038" y="1386754"/>
                  <a:pt x="4051914" y="1384104"/>
                  <a:pt x="4063387" y="1382828"/>
                </a:cubicBezTo>
                <a:cubicBezTo>
                  <a:pt x="4063387" y="1382828"/>
                  <a:pt x="4061327" y="1384245"/>
                  <a:pt x="4059782" y="1385724"/>
                </a:cubicBezTo>
                <a:lnTo>
                  <a:pt x="4059769" y="1385809"/>
                </a:lnTo>
                <a:lnTo>
                  <a:pt x="4056323" y="1386007"/>
                </a:lnTo>
                <a:cubicBezTo>
                  <a:pt x="4045267" y="1387837"/>
                  <a:pt x="4020071" y="1393476"/>
                  <a:pt x="4021359" y="1395283"/>
                </a:cubicBezTo>
                <a:cubicBezTo>
                  <a:pt x="4024793" y="1400101"/>
                  <a:pt x="4073815" y="1384173"/>
                  <a:pt x="4098055" y="1383307"/>
                </a:cubicBezTo>
                <a:cubicBezTo>
                  <a:pt x="4111851" y="1382108"/>
                  <a:pt x="4116864" y="1381902"/>
                  <a:pt x="4129183" y="1380561"/>
                </a:cubicBezTo>
                <a:lnTo>
                  <a:pt x="4129774" y="1380491"/>
                </a:lnTo>
                <a:lnTo>
                  <a:pt x="4110132" y="1385934"/>
                </a:lnTo>
                <a:cubicBezTo>
                  <a:pt x="4099499" y="1388387"/>
                  <a:pt x="4089167" y="1390391"/>
                  <a:pt x="4078090" y="1392614"/>
                </a:cubicBezTo>
                <a:cubicBezTo>
                  <a:pt x="4061770" y="1394989"/>
                  <a:pt x="3980353" y="1415315"/>
                  <a:pt x="4025192" y="1407686"/>
                </a:cubicBezTo>
                <a:lnTo>
                  <a:pt x="4047046" y="1403048"/>
                </a:lnTo>
                <a:lnTo>
                  <a:pt x="4056304" y="1401635"/>
                </a:lnTo>
                <a:cubicBezTo>
                  <a:pt x="4079882" y="1398117"/>
                  <a:pt x="4120818" y="1392590"/>
                  <a:pt x="4082273" y="1403517"/>
                </a:cubicBezTo>
                <a:cubicBezTo>
                  <a:pt x="4072865" y="1405265"/>
                  <a:pt x="4047381" y="1408749"/>
                  <a:pt x="4035845" y="1414984"/>
                </a:cubicBezTo>
                <a:cubicBezTo>
                  <a:pt x="4020884" y="1421401"/>
                  <a:pt x="4059622" y="1414090"/>
                  <a:pt x="4078903" y="1410622"/>
                </a:cubicBezTo>
                <a:cubicBezTo>
                  <a:pt x="4095577" y="1406614"/>
                  <a:pt x="4114858" y="1403146"/>
                  <a:pt x="4123666" y="1403669"/>
                </a:cubicBezTo>
                <a:cubicBezTo>
                  <a:pt x="4130291" y="1401756"/>
                  <a:pt x="4135254" y="1404357"/>
                  <a:pt x="4143598" y="1404854"/>
                </a:cubicBezTo>
                <a:lnTo>
                  <a:pt x="4160385" y="1402216"/>
                </a:lnTo>
                <a:lnTo>
                  <a:pt x="4023441" y="1434493"/>
                </a:lnTo>
                <a:lnTo>
                  <a:pt x="3937285" y="1452669"/>
                </a:lnTo>
                <a:lnTo>
                  <a:pt x="3935065" y="1454600"/>
                </a:lnTo>
                <a:cubicBezTo>
                  <a:pt x="3933932" y="1455074"/>
                  <a:pt x="3934908" y="1454225"/>
                  <a:pt x="3936168" y="1453256"/>
                </a:cubicBezTo>
                <a:lnTo>
                  <a:pt x="3936842" y="1452762"/>
                </a:lnTo>
                <a:lnTo>
                  <a:pt x="3928857" y="1454447"/>
                </a:lnTo>
                <a:lnTo>
                  <a:pt x="3927007" y="1455761"/>
                </a:lnTo>
                <a:cubicBezTo>
                  <a:pt x="3923638" y="1456727"/>
                  <a:pt x="3919829" y="1457436"/>
                  <a:pt x="3919829" y="1457436"/>
                </a:cubicBezTo>
                <a:lnTo>
                  <a:pt x="3916281" y="1458439"/>
                </a:lnTo>
                <a:lnTo>
                  <a:pt x="3916381" y="1458525"/>
                </a:lnTo>
                <a:lnTo>
                  <a:pt x="3915972" y="1458527"/>
                </a:lnTo>
                <a:lnTo>
                  <a:pt x="3913659" y="1459181"/>
                </a:lnTo>
                <a:lnTo>
                  <a:pt x="3913872" y="1461041"/>
                </a:lnTo>
                <a:lnTo>
                  <a:pt x="4032643" y="1436220"/>
                </a:lnTo>
                <a:cubicBezTo>
                  <a:pt x="4101499" y="1422981"/>
                  <a:pt x="4169193" y="1411495"/>
                  <a:pt x="4234900" y="1403017"/>
                </a:cubicBezTo>
                <a:cubicBezTo>
                  <a:pt x="4218417" y="1414354"/>
                  <a:pt x="4178706" y="1410205"/>
                  <a:pt x="4173446" y="1421666"/>
                </a:cubicBezTo>
                <a:cubicBezTo>
                  <a:pt x="4170118" y="1423057"/>
                  <a:pt x="4222062" y="1415053"/>
                  <a:pt x="4222062" y="1415053"/>
                </a:cubicBezTo>
                <a:cubicBezTo>
                  <a:pt x="4232806" y="1415378"/>
                  <a:pt x="4230744" y="1418463"/>
                  <a:pt x="4234388" y="1419162"/>
                </a:cubicBezTo>
                <a:cubicBezTo>
                  <a:pt x="4264307" y="1415919"/>
                  <a:pt x="4310580" y="1394352"/>
                  <a:pt x="4325282" y="1404138"/>
                </a:cubicBezTo>
                <a:lnTo>
                  <a:pt x="4308781" y="1409482"/>
                </a:lnTo>
                <a:lnTo>
                  <a:pt x="4306689" y="1409653"/>
                </a:lnTo>
                <a:lnTo>
                  <a:pt x="4303469" y="1410763"/>
                </a:lnTo>
                <a:lnTo>
                  <a:pt x="4297206" y="1412124"/>
                </a:lnTo>
                <a:cubicBezTo>
                  <a:pt x="4293405" y="1412879"/>
                  <a:pt x="4289195" y="1413666"/>
                  <a:pt x="4284403" y="1414557"/>
                </a:cubicBezTo>
                <a:cubicBezTo>
                  <a:pt x="4281550" y="1415750"/>
                  <a:pt x="4247988" y="1418293"/>
                  <a:pt x="4240537" y="1425855"/>
                </a:cubicBezTo>
                <a:cubicBezTo>
                  <a:pt x="4240537" y="1425855"/>
                  <a:pt x="4267603" y="1423803"/>
                  <a:pt x="4276160" y="1420227"/>
                </a:cubicBezTo>
                <a:cubicBezTo>
                  <a:pt x="4279646" y="1419881"/>
                  <a:pt x="4287847" y="1416452"/>
                  <a:pt x="4295730" y="1413435"/>
                </a:cubicBezTo>
                <a:lnTo>
                  <a:pt x="4303469" y="1410763"/>
                </a:lnTo>
                <a:lnTo>
                  <a:pt x="4307575" y="1409873"/>
                </a:lnTo>
                <a:lnTo>
                  <a:pt x="4308781" y="1409482"/>
                </a:lnTo>
                <a:lnTo>
                  <a:pt x="4313397" y="1409107"/>
                </a:lnTo>
                <a:cubicBezTo>
                  <a:pt x="4323380" y="1412112"/>
                  <a:pt x="4299468" y="1418576"/>
                  <a:pt x="4287905" y="1421380"/>
                </a:cubicBezTo>
                <a:lnTo>
                  <a:pt x="4283488" y="1422410"/>
                </a:lnTo>
                <a:lnTo>
                  <a:pt x="4282917" y="1422532"/>
                </a:lnTo>
                <a:cubicBezTo>
                  <a:pt x="4281775" y="1422783"/>
                  <a:pt x="4281865" y="1422777"/>
                  <a:pt x="4282820" y="1422566"/>
                </a:cubicBezTo>
                <a:lnTo>
                  <a:pt x="4283488" y="1422410"/>
                </a:lnTo>
                <a:lnTo>
                  <a:pt x="4290419" y="1420935"/>
                </a:lnTo>
                <a:cubicBezTo>
                  <a:pt x="4313841" y="1418184"/>
                  <a:pt x="4335865" y="1413422"/>
                  <a:pt x="4359603" y="1412762"/>
                </a:cubicBezTo>
                <a:cubicBezTo>
                  <a:pt x="4378443" y="1411741"/>
                  <a:pt x="4363311" y="1416954"/>
                  <a:pt x="4343567" y="1422661"/>
                </a:cubicBezTo>
                <a:lnTo>
                  <a:pt x="4338726" y="1424013"/>
                </a:lnTo>
                <a:lnTo>
                  <a:pt x="4315035" y="1429267"/>
                </a:lnTo>
                <a:cubicBezTo>
                  <a:pt x="4315035" y="1429267"/>
                  <a:pt x="4271336" y="1433976"/>
                  <a:pt x="4273527" y="1441412"/>
                </a:cubicBezTo>
                <a:cubicBezTo>
                  <a:pt x="4276009" y="1442713"/>
                  <a:pt x="4293407" y="1438941"/>
                  <a:pt x="4310534" y="1434864"/>
                </a:cubicBezTo>
                <a:lnTo>
                  <a:pt x="4312107" y="1434480"/>
                </a:lnTo>
                <a:lnTo>
                  <a:pt x="4313752" y="1434337"/>
                </a:lnTo>
                <a:cubicBezTo>
                  <a:pt x="4320876" y="1433675"/>
                  <a:pt x="4328354" y="1432865"/>
                  <a:pt x="4329782" y="1432268"/>
                </a:cubicBezTo>
                <a:cubicBezTo>
                  <a:pt x="4342457" y="1429193"/>
                  <a:pt x="4341625" y="1431208"/>
                  <a:pt x="4336396" y="1434227"/>
                </a:cubicBezTo>
                <a:lnTo>
                  <a:pt x="4332959" y="1435867"/>
                </a:lnTo>
                <a:lnTo>
                  <a:pt x="4225434" y="1457395"/>
                </a:lnTo>
                <a:cubicBezTo>
                  <a:pt x="4225434" y="1457395"/>
                  <a:pt x="4179607" y="1466591"/>
                  <a:pt x="4186886" y="1469330"/>
                </a:cubicBezTo>
                <a:cubicBezTo>
                  <a:pt x="4195694" y="1469854"/>
                  <a:pt x="4220062" y="1461689"/>
                  <a:pt x="4232713" y="1460135"/>
                </a:cubicBezTo>
                <a:cubicBezTo>
                  <a:pt x="4228541" y="1459887"/>
                  <a:pt x="4256744" y="1453559"/>
                  <a:pt x="4269685" y="1453408"/>
                </a:cubicBezTo>
                <a:lnTo>
                  <a:pt x="4274379" y="1455232"/>
                </a:lnTo>
                <a:lnTo>
                  <a:pt x="4258456" y="1459201"/>
                </a:lnTo>
                <a:cubicBezTo>
                  <a:pt x="4209518" y="1469133"/>
                  <a:pt x="4148395" y="1476969"/>
                  <a:pt x="4114050" y="1487991"/>
                </a:cubicBezTo>
                <a:cubicBezTo>
                  <a:pt x="4084259" y="1498222"/>
                  <a:pt x="4076019" y="1503889"/>
                  <a:pt x="4100894" y="1497936"/>
                </a:cubicBezTo>
                <a:cubicBezTo>
                  <a:pt x="4124316" y="1495185"/>
                  <a:pt x="4224906" y="1471291"/>
                  <a:pt x="4235653" y="1471616"/>
                </a:cubicBezTo>
                <a:lnTo>
                  <a:pt x="4235119" y="1472803"/>
                </a:lnTo>
                <a:lnTo>
                  <a:pt x="4234649" y="1472901"/>
                </a:lnTo>
                <a:cubicBezTo>
                  <a:pt x="4214009" y="1477526"/>
                  <a:pt x="4194012" y="1482442"/>
                  <a:pt x="4175235" y="1487863"/>
                </a:cubicBezTo>
                <a:cubicBezTo>
                  <a:pt x="4194723" y="1485465"/>
                  <a:pt x="4215692" y="1481951"/>
                  <a:pt x="4237556" y="1477778"/>
                </a:cubicBezTo>
                <a:lnTo>
                  <a:pt x="4278904" y="1469192"/>
                </a:lnTo>
                <a:lnTo>
                  <a:pt x="4279828" y="1469081"/>
                </a:lnTo>
                <a:cubicBezTo>
                  <a:pt x="4244654" y="1477117"/>
                  <a:pt x="4208551" y="1489613"/>
                  <a:pt x="4198727" y="1491498"/>
                </a:cubicBezTo>
                <a:cubicBezTo>
                  <a:pt x="4189379" y="1493183"/>
                  <a:pt x="4139018" y="1504970"/>
                  <a:pt x="4174641" y="1499343"/>
                </a:cubicBezTo>
                <a:cubicBezTo>
                  <a:pt x="4190170" y="1495075"/>
                  <a:pt x="4211404" y="1488421"/>
                  <a:pt x="4222150" y="1488746"/>
                </a:cubicBezTo>
                <a:cubicBezTo>
                  <a:pt x="4228646" y="1488254"/>
                  <a:pt x="4234794" y="1494946"/>
                  <a:pt x="4234794" y="1494946"/>
                </a:cubicBezTo>
                <a:cubicBezTo>
                  <a:pt x="4248261" y="1493762"/>
                  <a:pt x="4262998" y="1487602"/>
                  <a:pt x="4275676" y="1484526"/>
                </a:cubicBezTo>
                <a:cubicBezTo>
                  <a:pt x="4282170" y="1484034"/>
                  <a:pt x="4299412" y="1483867"/>
                  <a:pt x="4298621" y="1481974"/>
                </a:cubicBezTo>
                <a:cubicBezTo>
                  <a:pt x="4299412" y="1483867"/>
                  <a:pt x="4291647" y="1489336"/>
                  <a:pt x="4294498" y="1488143"/>
                </a:cubicBezTo>
                <a:cubicBezTo>
                  <a:pt x="4304769" y="1488666"/>
                  <a:pt x="4322836" y="1481114"/>
                  <a:pt x="4342798" y="1479439"/>
                </a:cubicBezTo>
                <a:cubicBezTo>
                  <a:pt x="4352146" y="1477754"/>
                  <a:pt x="4367326" y="1480671"/>
                  <a:pt x="4374297" y="1479980"/>
                </a:cubicBezTo>
                <a:cubicBezTo>
                  <a:pt x="4393602" y="1476727"/>
                  <a:pt x="4383778" y="1478610"/>
                  <a:pt x="4375220" y="1482189"/>
                </a:cubicBezTo>
                <a:cubicBezTo>
                  <a:pt x="4336713" y="1498284"/>
                  <a:pt x="4395975" y="1482404"/>
                  <a:pt x="4416861" y="1482936"/>
                </a:cubicBezTo>
                <a:cubicBezTo>
                  <a:pt x="4406690" y="1492005"/>
                  <a:pt x="4394046" y="1485804"/>
                  <a:pt x="4386595" y="1493364"/>
                </a:cubicBezTo>
                <a:lnTo>
                  <a:pt x="4419366" y="1488928"/>
                </a:lnTo>
                <a:cubicBezTo>
                  <a:pt x="4417747" y="1501090"/>
                  <a:pt x="4374361" y="1505517"/>
                  <a:pt x="4368657" y="1507902"/>
                </a:cubicBezTo>
                <a:cubicBezTo>
                  <a:pt x="4271963" y="1531094"/>
                  <a:pt x="4164859" y="1553428"/>
                  <a:pt x="4070714" y="1573886"/>
                </a:cubicBezTo>
                <a:lnTo>
                  <a:pt x="3988014" y="1592289"/>
                </a:lnTo>
                <a:lnTo>
                  <a:pt x="3992272" y="1591450"/>
                </a:lnTo>
                <a:lnTo>
                  <a:pt x="3994128" y="1591452"/>
                </a:lnTo>
                <a:lnTo>
                  <a:pt x="4117302" y="1569254"/>
                </a:lnTo>
                <a:cubicBezTo>
                  <a:pt x="4165602" y="1560549"/>
                  <a:pt x="4217891" y="1545361"/>
                  <a:pt x="4255229" y="1543832"/>
                </a:cubicBezTo>
                <a:cubicBezTo>
                  <a:pt x="4258873" y="1544532"/>
                  <a:pt x="4302258" y="1540105"/>
                  <a:pt x="4302258" y="1540105"/>
                </a:cubicBezTo>
                <a:cubicBezTo>
                  <a:pt x="4308406" y="1546797"/>
                  <a:pt x="4291164" y="1546965"/>
                  <a:pt x="4281816" y="1548650"/>
                </a:cubicBezTo>
                <a:cubicBezTo>
                  <a:pt x="4297344" y="1544382"/>
                  <a:pt x="4269140" y="1551726"/>
                  <a:pt x="4247116" y="1556486"/>
                </a:cubicBezTo>
                <a:cubicBezTo>
                  <a:pt x="4176976" y="1571726"/>
                  <a:pt x="4093977" y="1588268"/>
                  <a:pt x="4039974" y="1599356"/>
                </a:cubicBezTo>
                <a:lnTo>
                  <a:pt x="3921971" y="1624762"/>
                </a:lnTo>
                <a:lnTo>
                  <a:pt x="3921602" y="1624871"/>
                </a:lnTo>
                <a:lnTo>
                  <a:pt x="3921734" y="1624813"/>
                </a:lnTo>
                <a:lnTo>
                  <a:pt x="3920215" y="1625140"/>
                </a:lnTo>
                <a:lnTo>
                  <a:pt x="3916314" y="1628851"/>
                </a:lnTo>
                <a:cubicBezTo>
                  <a:pt x="3910663" y="1631699"/>
                  <a:pt x="3895532" y="1634763"/>
                  <a:pt x="3890338" y="1636671"/>
                </a:cubicBezTo>
                <a:cubicBezTo>
                  <a:pt x="3889312" y="1636677"/>
                  <a:pt x="3888317" y="1638715"/>
                  <a:pt x="3886831" y="1639663"/>
                </a:cubicBezTo>
                <a:cubicBezTo>
                  <a:pt x="3884156" y="1641086"/>
                  <a:pt x="3880395" y="1642275"/>
                  <a:pt x="3876277" y="1643363"/>
                </a:cubicBezTo>
                <a:lnTo>
                  <a:pt x="3874277" y="1643851"/>
                </a:lnTo>
                <a:lnTo>
                  <a:pt x="3877066" y="1643512"/>
                </a:lnTo>
                <a:lnTo>
                  <a:pt x="3885052" y="1642494"/>
                </a:lnTo>
                <a:lnTo>
                  <a:pt x="3927825" y="1631106"/>
                </a:lnTo>
                <a:lnTo>
                  <a:pt x="3966676" y="1619334"/>
                </a:lnTo>
                <a:lnTo>
                  <a:pt x="3969289" y="1619404"/>
                </a:lnTo>
                <a:lnTo>
                  <a:pt x="3975526" y="1619275"/>
                </a:lnTo>
                <a:lnTo>
                  <a:pt x="3963383" y="1623561"/>
                </a:lnTo>
                <a:lnTo>
                  <a:pt x="3975305" y="1620651"/>
                </a:lnTo>
                <a:lnTo>
                  <a:pt x="3974827" y="1622818"/>
                </a:lnTo>
                <a:lnTo>
                  <a:pt x="3978890" y="1622501"/>
                </a:lnTo>
                <a:lnTo>
                  <a:pt x="3967424" y="1626303"/>
                </a:lnTo>
                <a:lnTo>
                  <a:pt x="3963805" y="1627091"/>
                </a:lnTo>
                <a:cubicBezTo>
                  <a:pt x="3962640" y="1627303"/>
                  <a:pt x="3961957" y="1627359"/>
                  <a:pt x="3962110" y="1627166"/>
                </a:cubicBezTo>
                <a:lnTo>
                  <a:pt x="3962482" y="1627941"/>
                </a:lnTo>
                <a:lnTo>
                  <a:pt x="3947138" y="1633029"/>
                </a:lnTo>
                <a:lnTo>
                  <a:pt x="3942535" y="1633558"/>
                </a:lnTo>
                <a:cubicBezTo>
                  <a:pt x="3939617" y="1633854"/>
                  <a:pt x="3936290" y="1634146"/>
                  <a:pt x="3932080" y="1634437"/>
                </a:cubicBezTo>
                <a:cubicBezTo>
                  <a:pt x="3929991" y="1634803"/>
                  <a:pt x="3912409" y="1635765"/>
                  <a:pt x="3919194" y="1636696"/>
                </a:cubicBezTo>
                <a:cubicBezTo>
                  <a:pt x="3924373" y="1637182"/>
                  <a:pt x="3937383" y="1634957"/>
                  <a:pt x="3940955" y="1634999"/>
                </a:cubicBezTo>
                <a:lnTo>
                  <a:pt x="3941192" y="1635000"/>
                </a:lnTo>
                <a:lnTo>
                  <a:pt x="3937008" y="1636386"/>
                </a:lnTo>
                <a:cubicBezTo>
                  <a:pt x="3924778" y="1640839"/>
                  <a:pt x="3912744" y="1643844"/>
                  <a:pt x="3900651" y="1646966"/>
                </a:cubicBezTo>
                <a:lnTo>
                  <a:pt x="3888007" y="1650414"/>
                </a:lnTo>
                <a:lnTo>
                  <a:pt x="3890926" y="1650027"/>
                </a:lnTo>
                <a:lnTo>
                  <a:pt x="3929901" y="1646213"/>
                </a:lnTo>
                <a:lnTo>
                  <a:pt x="3922301" y="1648081"/>
                </a:lnTo>
                <a:cubicBezTo>
                  <a:pt x="3907013" y="1650791"/>
                  <a:pt x="3891063" y="1653779"/>
                  <a:pt x="3875760" y="1656715"/>
                </a:cubicBezTo>
                <a:lnTo>
                  <a:pt x="3871686" y="1657512"/>
                </a:lnTo>
                <a:lnTo>
                  <a:pt x="3869209" y="1658921"/>
                </a:lnTo>
                <a:lnTo>
                  <a:pt x="3856635" y="1660454"/>
                </a:lnTo>
                <a:lnTo>
                  <a:pt x="3851638" y="1661431"/>
                </a:lnTo>
                <a:lnTo>
                  <a:pt x="3863392" y="1660887"/>
                </a:lnTo>
                <a:lnTo>
                  <a:pt x="3862308" y="1661234"/>
                </a:lnTo>
                <a:cubicBezTo>
                  <a:pt x="3853762" y="1663845"/>
                  <a:pt x="3840614" y="1667735"/>
                  <a:pt x="3837086" y="1669985"/>
                </a:cubicBezTo>
                <a:cubicBezTo>
                  <a:pt x="3852878" y="1668012"/>
                  <a:pt x="3859632" y="1665000"/>
                  <a:pt x="3873738" y="1661944"/>
                </a:cubicBezTo>
                <a:cubicBezTo>
                  <a:pt x="3883387" y="1659461"/>
                  <a:pt x="3884198" y="1659457"/>
                  <a:pt x="3881825" y="1660566"/>
                </a:cubicBezTo>
                <a:lnTo>
                  <a:pt x="3871918" y="1665331"/>
                </a:lnTo>
                <a:lnTo>
                  <a:pt x="3873883" y="1664946"/>
                </a:lnTo>
                <a:cubicBezTo>
                  <a:pt x="3893694" y="1660890"/>
                  <a:pt x="3912912" y="1656724"/>
                  <a:pt x="3933815" y="1652630"/>
                </a:cubicBezTo>
                <a:lnTo>
                  <a:pt x="3952006" y="1649361"/>
                </a:lnTo>
                <a:lnTo>
                  <a:pt x="3940602" y="1652096"/>
                </a:lnTo>
                <a:cubicBezTo>
                  <a:pt x="3932353" y="1654017"/>
                  <a:pt x="3922659" y="1656190"/>
                  <a:pt x="3910240" y="1658814"/>
                </a:cubicBezTo>
                <a:cubicBezTo>
                  <a:pt x="3897128" y="1661701"/>
                  <a:pt x="3886933" y="1663234"/>
                  <a:pt x="3876032" y="1666253"/>
                </a:cubicBezTo>
                <a:cubicBezTo>
                  <a:pt x="3851402" y="1674261"/>
                  <a:pt x="3894450" y="1667347"/>
                  <a:pt x="3904505" y="1666111"/>
                </a:cubicBezTo>
                <a:cubicBezTo>
                  <a:pt x="3919968" y="1663058"/>
                  <a:pt x="3936981" y="1656736"/>
                  <a:pt x="3936654" y="1662216"/>
                </a:cubicBezTo>
                <a:cubicBezTo>
                  <a:pt x="3937077" y="1661325"/>
                  <a:pt x="3929510" y="1663701"/>
                  <a:pt x="3920781" y="1666735"/>
                </a:cubicBezTo>
                <a:lnTo>
                  <a:pt x="3913152" y="1669479"/>
                </a:lnTo>
                <a:lnTo>
                  <a:pt x="3834072" y="1688691"/>
                </a:lnTo>
                <a:lnTo>
                  <a:pt x="3829385" y="1692390"/>
                </a:lnTo>
                <a:cubicBezTo>
                  <a:pt x="3822707" y="1695246"/>
                  <a:pt x="3815645" y="1694349"/>
                  <a:pt x="3807942" y="1697211"/>
                </a:cubicBezTo>
                <a:cubicBezTo>
                  <a:pt x="3808968" y="1697205"/>
                  <a:pt x="3807791" y="1702058"/>
                  <a:pt x="3806594" y="1702066"/>
                </a:cubicBezTo>
                <a:cubicBezTo>
                  <a:pt x="3803088" y="1705058"/>
                  <a:pt x="3782915" y="1705181"/>
                  <a:pt x="3779516" y="1710049"/>
                </a:cubicBezTo>
                <a:cubicBezTo>
                  <a:pt x="3779516" y="1710049"/>
                  <a:pt x="3779453" y="1710176"/>
                  <a:pt x="3779375" y="1710336"/>
                </a:cubicBezTo>
                <a:lnTo>
                  <a:pt x="3779201" y="1710694"/>
                </a:lnTo>
                <a:lnTo>
                  <a:pt x="3779095" y="1710909"/>
                </a:lnTo>
                <a:cubicBezTo>
                  <a:pt x="3779049" y="1711004"/>
                  <a:pt x="3779080" y="1710940"/>
                  <a:pt x="3779143" y="1710813"/>
                </a:cubicBezTo>
                <a:lnTo>
                  <a:pt x="3779201" y="1710694"/>
                </a:lnTo>
                <a:lnTo>
                  <a:pt x="3779516" y="1710049"/>
                </a:lnTo>
                <a:cubicBezTo>
                  <a:pt x="3787893" y="1709997"/>
                  <a:pt x="3794081" y="1706051"/>
                  <a:pt x="3802062" y="1705064"/>
                </a:cubicBezTo>
                <a:cubicBezTo>
                  <a:pt x="3807590" y="1704563"/>
                  <a:pt x="3812998" y="1703786"/>
                  <a:pt x="3818704" y="1702657"/>
                </a:cubicBezTo>
                <a:lnTo>
                  <a:pt x="3819674" y="1702419"/>
                </a:lnTo>
                <a:lnTo>
                  <a:pt x="3819928" y="1701735"/>
                </a:lnTo>
                <a:cubicBezTo>
                  <a:pt x="3820556" y="1700997"/>
                  <a:pt x="3821410" y="1700349"/>
                  <a:pt x="3822076" y="1700154"/>
                </a:cubicBezTo>
                <a:cubicBezTo>
                  <a:pt x="3822520" y="1700023"/>
                  <a:pt x="3822883" y="1700092"/>
                  <a:pt x="3823039" y="1700469"/>
                </a:cubicBezTo>
                <a:cubicBezTo>
                  <a:pt x="3824362" y="1699916"/>
                  <a:pt x="3823952" y="1700529"/>
                  <a:pt x="3822929" y="1701397"/>
                </a:cubicBezTo>
                <a:lnTo>
                  <a:pt x="3822383" y="1701753"/>
                </a:lnTo>
                <a:lnTo>
                  <a:pt x="3837152" y="1698127"/>
                </a:lnTo>
                <a:cubicBezTo>
                  <a:pt x="3859526" y="1693143"/>
                  <a:pt x="3811666" y="1707039"/>
                  <a:pt x="3811206" y="1707979"/>
                </a:cubicBezTo>
                <a:lnTo>
                  <a:pt x="3813450" y="1708138"/>
                </a:lnTo>
                <a:lnTo>
                  <a:pt x="3869581" y="1699267"/>
                </a:lnTo>
                <a:cubicBezTo>
                  <a:pt x="3880284" y="1698327"/>
                  <a:pt x="3889351" y="1694538"/>
                  <a:pt x="3902425" y="1692900"/>
                </a:cubicBezTo>
                <a:cubicBezTo>
                  <a:pt x="3907461" y="1691678"/>
                  <a:pt x="3915084" y="1690074"/>
                  <a:pt x="3923370" y="1688428"/>
                </a:cubicBezTo>
                <a:lnTo>
                  <a:pt x="3931292" y="1686925"/>
                </a:lnTo>
                <a:lnTo>
                  <a:pt x="3930186" y="1690480"/>
                </a:lnTo>
                <a:lnTo>
                  <a:pt x="3920659" y="1692979"/>
                </a:lnTo>
                <a:lnTo>
                  <a:pt x="3908106" y="1695048"/>
                </a:lnTo>
                <a:cubicBezTo>
                  <a:pt x="3896305" y="1697173"/>
                  <a:pt x="3884013" y="1699728"/>
                  <a:pt x="3883591" y="1700619"/>
                </a:cubicBezTo>
                <a:lnTo>
                  <a:pt x="3886290" y="1700867"/>
                </a:lnTo>
                <a:lnTo>
                  <a:pt x="3861394" y="1706224"/>
                </a:lnTo>
                <a:lnTo>
                  <a:pt x="3838227" y="1711506"/>
                </a:lnTo>
                <a:lnTo>
                  <a:pt x="3846924" y="1710576"/>
                </a:lnTo>
                <a:cubicBezTo>
                  <a:pt x="3847438" y="1710573"/>
                  <a:pt x="3846821" y="1711007"/>
                  <a:pt x="3845597" y="1711641"/>
                </a:cubicBezTo>
                <a:lnTo>
                  <a:pt x="3844749" y="1712030"/>
                </a:lnTo>
                <a:lnTo>
                  <a:pt x="3825743" y="1714384"/>
                </a:lnTo>
                <a:lnTo>
                  <a:pt x="3826571" y="1714164"/>
                </a:lnTo>
                <a:lnTo>
                  <a:pt x="3804583" y="1719178"/>
                </a:lnTo>
                <a:lnTo>
                  <a:pt x="3808051" y="1718630"/>
                </a:lnTo>
                <a:lnTo>
                  <a:pt x="3809881" y="1718229"/>
                </a:lnTo>
                <a:lnTo>
                  <a:pt x="3820667" y="1717233"/>
                </a:lnTo>
                <a:cubicBezTo>
                  <a:pt x="3825445" y="1716899"/>
                  <a:pt x="3830222" y="1716724"/>
                  <a:pt x="3834996" y="1716862"/>
                </a:cubicBezTo>
                <a:cubicBezTo>
                  <a:pt x="3822851" y="1719327"/>
                  <a:pt x="3811281" y="1719904"/>
                  <a:pt x="3799125" y="1721422"/>
                </a:cubicBezTo>
                <a:cubicBezTo>
                  <a:pt x="3789677" y="1722744"/>
                  <a:pt x="3796947" y="1722863"/>
                  <a:pt x="3800642" y="1722940"/>
                </a:cubicBezTo>
                <a:lnTo>
                  <a:pt x="3823444" y="1720829"/>
                </a:lnTo>
                <a:lnTo>
                  <a:pt x="3848343" y="1715404"/>
                </a:lnTo>
                <a:lnTo>
                  <a:pt x="3880380" y="1708425"/>
                </a:lnTo>
                <a:lnTo>
                  <a:pt x="3872607" y="1708806"/>
                </a:lnTo>
                <a:lnTo>
                  <a:pt x="3859094" y="1710273"/>
                </a:lnTo>
                <a:lnTo>
                  <a:pt x="3864768" y="1708590"/>
                </a:lnTo>
                <a:cubicBezTo>
                  <a:pt x="3873444" y="1707053"/>
                  <a:pt x="3882237" y="1705279"/>
                  <a:pt x="3891329" y="1703152"/>
                </a:cubicBezTo>
                <a:lnTo>
                  <a:pt x="3904328" y="1699687"/>
                </a:lnTo>
                <a:lnTo>
                  <a:pt x="3904109" y="1699899"/>
                </a:lnTo>
                <a:cubicBezTo>
                  <a:pt x="3904961" y="1699968"/>
                  <a:pt x="3907029" y="1699930"/>
                  <a:pt x="3910871" y="1699772"/>
                </a:cubicBezTo>
                <a:lnTo>
                  <a:pt x="3913411" y="1699688"/>
                </a:lnTo>
                <a:lnTo>
                  <a:pt x="3909317" y="1700912"/>
                </a:lnTo>
                <a:lnTo>
                  <a:pt x="3887770" y="1706873"/>
                </a:lnTo>
                <a:lnTo>
                  <a:pt x="3914139" y="1701548"/>
                </a:lnTo>
                <a:cubicBezTo>
                  <a:pt x="3923860" y="1699324"/>
                  <a:pt x="3933299" y="1697219"/>
                  <a:pt x="3942417" y="1696204"/>
                </a:cubicBezTo>
                <a:cubicBezTo>
                  <a:pt x="3942417" y="1696204"/>
                  <a:pt x="3940780" y="1697330"/>
                  <a:pt x="3939552" y="1698505"/>
                </a:cubicBezTo>
                <a:lnTo>
                  <a:pt x="3939541" y="1698573"/>
                </a:lnTo>
                <a:lnTo>
                  <a:pt x="3936803" y="1698730"/>
                </a:lnTo>
                <a:cubicBezTo>
                  <a:pt x="3928018" y="1700184"/>
                  <a:pt x="3907994" y="1704666"/>
                  <a:pt x="3909017" y="1706103"/>
                </a:cubicBezTo>
                <a:cubicBezTo>
                  <a:pt x="3911746" y="1709931"/>
                  <a:pt x="3950704" y="1697272"/>
                  <a:pt x="3969968" y="1696585"/>
                </a:cubicBezTo>
                <a:cubicBezTo>
                  <a:pt x="3980930" y="1695632"/>
                  <a:pt x="3984915" y="1695468"/>
                  <a:pt x="3994705" y="1694403"/>
                </a:cubicBezTo>
                <a:lnTo>
                  <a:pt x="3995175" y="1694347"/>
                </a:lnTo>
                <a:lnTo>
                  <a:pt x="3979565" y="1698673"/>
                </a:lnTo>
                <a:cubicBezTo>
                  <a:pt x="3971115" y="1700623"/>
                  <a:pt x="3962904" y="1702214"/>
                  <a:pt x="3954101" y="1703981"/>
                </a:cubicBezTo>
                <a:cubicBezTo>
                  <a:pt x="3941132" y="1705868"/>
                  <a:pt x="3876430" y="1722021"/>
                  <a:pt x="3912064" y="1715958"/>
                </a:cubicBezTo>
                <a:lnTo>
                  <a:pt x="3929432" y="1712273"/>
                </a:lnTo>
                <a:lnTo>
                  <a:pt x="3936788" y="1711150"/>
                </a:lnTo>
                <a:cubicBezTo>
                  <a:pt x="3955525" y="1708354"/>
                  <a:pt x="3988058" y="1703962"/>
                  <a:pt x="3957426" y="1712645"/>
                </a:cubicBezTo>
                <a:cubicBezTo>
                  <a:pt x="3949948" y="1714035"/>
                  <a:pt x="3929697" y="1716803"/>
                  <a:pt x="3920530" y="1721759"/>
                </a:cubicBezTo>
                <a:cubicBezTo>
                  <a:pt x="3908641" y="1726858"/>
                  <a:pt x="3939426" y="1721048"/>
                  <a:pt x="3954747" y="1718292"/>
                </a:cubicBezTo>
                <a:cubicBezTo>
                  <a:pt x="3967999" y="1715107"/>
                  <a:pt x="3983320" y="1712350"/>
                  <a:pt x="3990320" y="1712766"/>
                </a:cubicBezTo>
                <a:cubicBezTo>
                  <a:pt x="3995586" y="1711246"/>
                  <a:pt x="3999530" y="1713314"/>
                  <a:pt x="4006160" y="1713708"/>
                </a:cubicBezTo>
                <a:lnTo>
                  <a:pt x="4019501" y="1711612"/>
                </a:lnTo>
                <a:lnTo>
                  <a:pt x="3910671" y="1737262"/>
                </a:lnTo>
                <a:lnTo>
                  <a:pt x="3824509" y="1755439"/>
                </a:lnTo>
                <a:lnTo>
                  <a:pt x="3825592" y="1756360"/>
                </a:lnTo>
                <a:cubicBezTo>
                  <a:pt x="3825592" y="1756360"/>
                  <a:pt x="3824566" y="1756366"/>
                  <a:pt x="3823371" y="1756373"/>
                </a:cubicBezTo>
                <a:lnTo>
                  <a:pt x="3823963" y="1755554"/>
                </a:lnTo>
                <a:lnTo>
                  <a:pt x="3814669" y="1757515"/>
                </a:lnTo>
                <a:lnTo>
                  <a:pt x="3813517" y="1758017"/>
                </a:lnTo>
                <a:cubicBezTo>
                  <a:pt x="3813096" y="1758370"/>
                  <a:pt x="3813033" y="1758782"/>
                  <a:pt x="3813616" y="1759246"/>
                </a:cubicBezTo>
                <a:cubicBezTo>
                  <a:pt x="3813616" y="1759246"/>
                  <a:pt x="3819834" y="1757333"/>
                  <a:pt x="3823371" y="1756373"/>
                </a:cubicBezTo>
                <a:lnTo>
                  <a:pt x="3823598" y="1758360"/>
                </a:lnTo>
                <a:lnTo>
                  <a:pt x="3917985" y="1738635"/>
                </a:lnTo>
                <a:cubicBezTo>
                  <a:pt x="3972703" y="1728114"/>
                  <a:pt x="4026501" y="1718986"/>
                  <a:pt x="4078716" y="1712248"/>
                </a:cubicBezTo>
                <a:cubicBezTo>
                  <a:pt x="4065619" y="1721257"/>
                  <a:pt x="4034061" y="1717960"/>
                  <a:pt x="4029880" y="1727069"/>
                </a:cubicBezTo>
                <a:cubicBezTo>
                  <a:pt x="4027235" y="1728174"/>
                  <a:pt x="4068514" y="1721813"/>
                  <a:pt x="4068514" y="1721813"/>
                </a:cubicBezTo>
                <a:cubicBezTo>
                  <a:pt x="4077053" y="1722071"/>
                  <a:pt x="4075415" y="1724522"/>
                  <a:pt x="4078311" y="1725079"/>
                </a:cubicBezTo>
                <a:cubicBezTo>
                  <a:pt x="4102087" y="1722501"/>
                  <a:pt x="4138860" y="1705363"/>
                  <a:pt x="4150543" y="1713139"/>
                </a:cubicBezTo>
                <a:lnTo>
                  <a:pt x="4137429" y="1717386"/>
                </a:lnTo>
                <a:lnTo>
                  <a:pt x="4135767" y="1717521"/>
                </a:lnTo>
                <a:lnTo>
                  <a:pt x="4133209" y="1718404"/>
                </a:lnTo>
                <a:lnTo>
                  <a:pt x="4128231" y="1719485"/>
                </a:lnTo>
                <a:cubicBezTo>
                  <a:pt x="4125209" y="1720086"/>
                  <a:pt x="4121864" y="1720711"/>
                  <a:pt x="4118057" y="1721420"/>
                </a:cubicBezTo>
                <a:cubicBezTo>
                  <a:pt x="4115790" y="1722368"/>
                  <a:pt x="4089118" y="1724389"/>
                  <a:pt x="4083197" y="1730398"/>
                </a:cubicBezTo>
                <a:cubicBezTo>
                  <a:pt x="4083197" y="1730398"/>
                  <a:pt x="4104706" y="1728766"/>
                  <a:pt x="4111505" y="1725924"/>
                </a:cubicBezTo>
                <a:cubicBezTo>
                  <a:pt x="4114276" y="1725650"/>
                  <a:pt x="4120794" y="1722925"/>
                  <a:pt x="4127058" y="1720527"/>
                </a:cubicBezTo>
                <a:lnTo>
                  <a:pt x="4133209" y="1718404"/>
                </a:lnTo>
                <a:lnTo>
                  <a:pt x="4136472" y="1717697"/>
                </a:lnTo>
                <a:lnTo>
                  <a:pt x="4137429" y="1717386"/>
                </a:lnTo>
                <a:lnTo>
                  <a:pt x="4141098" y="1717087"/>
                </a:lnTo>
                <a:cubicBezTo>
                  <a:pt x="4149030" y="1719476"/>
                  <a:pt x="4130028" y="1724613"/>
                  <a:pt x="4120839" y="1726841"/>
                </a:cubicBezTo>
                <a:lnTo>
                  <a:pt x="4117330" y="1727660"/>
                </a:lnTo>
                <a:lnTo>
                  <a:pt x="4116876" y="1727756"/>
                </a:lnTo>
                <a:cubicBezTo>
                  <a:pt x="4115968" y="1727957"/>
                  <a:pt x="4116039" y="1727951"/>
                  <a:pt x="4116798" y="1727784"/>
                </a:cubicBezTo>
                <a:lnTo>
                  <a:pt x="4117330" y="1727660"/>
                </a:lnTo>
                <a:lnTo>
                  <a:pt x="4122838" y="1726488"/>
                </a:lnTo>
                <a:cubicBezTo>
                  <a:pt x="4141450" y="1724301"/>
                  <a:pt x="4158953" y="1720517"/>
                  <a:pt x="4177817" y="1719992"/>
                </a:cubicBezTo>
                <a:cubicBezTo>
                  <a:pt x="4192789" y="1719181"/>
                  <a:pt x="4180764" y="1723324"/>
                  <a:pt x="4165074" y="1727860"/>
                </a:cubicBezTo>
                <a:lnTo>
                  <a:pt x="4161227" y="1728934"/>
                </a:lnTo>
                <a:lnTo>
                  <a:pt x="4142401" y="1733109"/>
                </a:lnTo>
                <a:cubicBezTo>
                  <a:pt x="4142401" y="1733109"/>
                  <a:pt x="4107673" y="1736851"/>
                  <a:pt x="4109414" y="1742760"/>
                </a:cubicBezTo>
                <a:cubicBezTo>
                  <a:pt x="4111387" y="1743794"/>
                  <a:pt x="4125213" y="1740797"/>
                  <a:pt x="4138822" y="1737557"/>
                </a:cubicBezTo>
                <a:lnTo>
                  <a:pt x="4140073" y="1737252"/>
                </a:lnTo>
                <a:lnTo>
                  <a:pt x="4141380" y="1737139"/>
                </a:lnTo>
                <a:cubicBezTo>
                  <a:pt x="4147041" y="1736612"/>
                  <a:pt x="4152984" y="1735968"/>
                  <a:pt x="4154118" y="1735494"/>
                </a:cubicBezTo>
                <a:cubicBezTo>
                  <a:pt x="4164192" y="1733049"/>
                  <a:pt x="4163530" y="1734651"/>
                  <a:pt x="4159374" y="1737051"/>
                </a:cubicBezTo>
                <a:lnTo>
                  <a:pt x="4156644" y="1738354"/>
                </a:lnTo>
                <a:lnTo>
                  <a:pt x="4071196" y="1755462"/>
                </a:lnTo>
                <a:cubicBezTo>
                  <a:pt x="4071196" y="1755462"/>
                  <a:pt x="4034776" y="1762770"/>
                  <a:pt x="4040561" y="1764946"/>
                </a:cubicBezTo>
                <a:cubicBezTo>
                  <a:pt x="4047560" y="1765364"/>
                  <a:pt x="4066925" y="1758875"/>
                  <a:pt x="4076979" y="1757639"/>
                </a:cubicBezTo>
                <a:cubicBezTo>
                  <a:pt x="4073664" y="1757442"/>
                  <a:pt x="4096077" y="1752414"/>
                  <a:pt x="4106360" y="1752294"/>
                </a:cubicBezTo>
                <a:lnTo>
                  <a:pt x="4110091" y="1753743"/>
                </a:lnTo>
                <a:lnTo>
                  <a:pt x="4097436" y="1756897"/>
                </a:lnTo>
                <a:cubicBezTo>
                  <a:pt x="4058546" y="1764791"/>
                  <a:pt x="4009972" y="1771017"/>
                  <a:pt x="3982679" y="1779776"/>
                </a:cubicBezTo>
                <a:cubicBezTo>
                  <a:pt x="3959004" y="1787906"/>
                  <a:pt x="3952455" y="1792411"/>
                  <a:pt x="3972224" y="1787680"/>
                </a:cubicBezTo>
                <a:cubicBezTo>
                  <a:pt x="3990837" y="1785494"/>
                  <a:pt x="4070775" y="1766506"/>
                  <a:pt x="4079315" y="1766764"/>
                </a:cubicBezTo>
                <a:lnTo>
                  <a:pt x="4078891" y="1767707"/>
                </a:lnTo>
                <a:lnTo>
                  <a:pt x="4078517" y="1767785"/>
                </a:lnTo>
                <a:cubicBezTo>
                  <a:pt x="4062115" y="1771460"/>
                  <a:pt x="4046224" y="1775366"/>
                  <a:pt x="4031303" y="1779675"/>
                </a:cubicBezTo>
                <a:cubicBezTo>
                  <a:pt x="4046789" y="1777768"/>
                  <a:pt x="4063453" y="1774976"/>
                  <a:pt x="4080827" y="1771660"/>
                </a:cubicBezTo>
                <a:lnTo>
                  <a:pt x="4113686" y="1764837"/>
                </a:lnTo>
                <a:lnTo>
                  <a:pt x="4114421" y="1764749"/>
                </a:lnTo>
                <a:cubicBezTo>
                  <a:pt x="4086468" y="1771134"/>
                  <a:pt x="4057777" y="1781066"/>
                  <a:pt x="4049971" y="1782564"/>
                </a:cubicBezTo>
                <a:cubicBezTo>
                  <a:pt x="4042542" y="1783902"/>
                  <a:pt x="4002521" y="1793270"/>
                  <a:pt x="4030830" y="1788798"/>
                </a:cubicBezTo>
                <a:cubicBezTo>
                  <a:pt x="4043171" y="1785406"/>
                  <a:pt x="4060045" y="1780118"/>
                  <a:pt x="4068585" y="1780376"/>
                </a:cubicBezTo>
                <a:cubicBezTo>
                  <a:pt x="4073746" y="1779986"/>
                  <a:pt x="4078633" y="1785304"/>
                  <a:pt x="4078633" y="1785304"/>
                </a:cubicBezTo>
                <a:cubicBezTo>
                  <a:pt x="4089335" y="1784363"/>
                  <a:pt x="4101047" y="1779467"/>
                  <a:pt x="4111121" y="1777023"/>
                </a:cubicBezTo>
                <a:cubicBezTo>
                  <a:pt x="4116282" y="1776631"/>
                  <a:pt x="4129983" y="1776499"/>
                  <a:pt x="4129355" y="1774994"/>
                </a:cubicBezTo>
                <a:cubicBezTo>
                  <a:pt x="4129983" y="1776499"/>
                  <a:pt x="4123813" y="1780845"/>
                  <a:pt x="4126079" y="1779897"/>
                </a:cubicBezTo>
                <a:cubicBezTo>
                  <a:pt x="4134241" y="1780314"/>
                  <a:pt x="4148598" y="1774312"/>
                  <a:pt x="4164462" y="1772981"/>
                </a:cubicBezTo>
                <a:cubicBezTo>
                  <a:pt x="4171891" y="1771641"/>
                  <a:pt x="4183954" y="1773959"/>
                  <a:pt x="4189494" y="1773410"/>
                </a:cubicBezTo>
                <a:cubicBezTo>
                  <a:pt x="4204835" y="1770825"/>
                  <a:pt x="4197028" y="1772321"/>
                  <a:pt x="4190228" y="1775165"/>
                </a:cubicBezTo>
                <a:cubicBezTo>
                  <a:pt x="4159628" y="1787956"/>
                  <a:pt x="4206722" y="1775336"/>
                  <a:pt x="4223319" y="1775759"/>
                </a:cubicBezTo>
                <a:cubicBezTo>
                  <a:pt x="4215236" y="1782965"/>
                  <a:pt x="4205189" y="1778039"/>
                  <a:pt x="4199268" y="1784047"/>
                </a:cubicBezTo>
                <a:lnTo>
                  <a:pt x="4225311" y="1780521"/>
                </a:lnTo>
                <a:cubicBezTo>
                  <a:pt x="4224024" y="1790186"/>
                  <a:pt x="4189546" y="1793705"/>
                  <a:pt x="4185013" y="1795599"/>
                </a:cubicBezTo>
                <a:cubicBezTo>
                  <a:pt x="4082557" y="1820173"/>
                  <a:pt x="3965393" y="1843535"/>
                  <a:pt x="3877544" y="1863768"/>
                </a:cubicBezTo>
                <a:cubicBezTo>
                  <a:pt x="3911393" y="1858746"/>
                  <a:pt x="3947510" y="1852777"/>
                  <a:pt x="3985263" y="1844356"/>
                </a:cubicBezTo>
                <a:cubicBezTo>
                  <a:pt x="4023646" y="1837438"/>
                  <a:pt x="4065201" y="1825368"/>
                  <a:pt x="4094873" y="1824153"/>
                </a:cubicBezTo>
                <a:cubicBezTo>
                  <a:pt x="4097768" y="1824709"/>
                  <a:pt x="4132246" y="1821191"/>
                  <a:pt x="4132246" y="1821191"/>
                </a:cubicBezTo>
                <a:cubicBezTo>
                  <a:pt x="4137132" y="1826509"/>
                  <a:pt x="4123429" y="1826643"/>
                  <a:pt x="4116001" y="1827982"/>
                </a:cubicBezTo>
                <a:cubicBezTo>
                  <a:pt x="4128341" y="1824590"/>
                  <a:pt x="4105927" y="1830426"/>
                  <a:pt x="4088424" y="1834208"/>
                </a:cubicBezTo>
                <a:cubicBezTo>
                  <a:pt x="4032686" y="1846320"/>
                  <a:pt x="3966727" y="1859465"/>
                  <a:pt x="3923811" y="1868277"/>
                </a:cubicBezTo>
                <a:cubicBezTo>
                  <a:pt x="3698592" y="1917154"/>
                  <a:pt x="3477979" y="1962118"/>
                  <a:pt x="3255361" y="2015124"/>
                </a:cubicBezTo>
                <a:lnTo>
                  <a:pt x="3054941" y="2065451"/>
                </a:lnTo>
                <a:lnTo>
                  <a:pt x="3086706" y="2066025"/>
                </a:lnTo>
                <a:cubicBezTo>
                  <a:pt x="3116657" y="2066806"/>
                  <a:pt x="3146249" y="2068013"/>
                  <a:pt x="3179731" y="2070291"/>
                </a:cubicBezTo>
                <a:lnTo>
                  <a:pt x="3209111" y="2072465"/>
                </a:lnTo>
                <a:lnTo>
                  <a:pt x="3126839" y="2071194"/>
                </a:lnTo>
                <a:lnTo>
                  <a:pt x="3100223" y="2071395"/>
                </a:lnTo>
                <a:lnTo>
                  <a:pt x="3081828" y="2070641"/>
                </a:lnTo>
                <a:lnTo>
                  <a:pt x="3035605" y="2070306"/>
                </a:lnTo>
                <a:lnTo>
                  <a:pt x="3031831" y="2071254"/>
                </a:lnTo>
                <a:lnTo>
                  <a:pt x="2974861" y="2088059"/>
                </a:lnTo>
                <a:lnTo>
                  <a:pt x="3188433" y="2095794"/>
                </a:lnTo>
                <a:cubicBezTo>
                  <a:pt x="3262372" y="2100618"/>
                  <a:pt x="3336723" y="2107059"/>
                  <a:pt x="3411233" y="2113471"/>
                </a:cubicBezTo>
                <a:lnTo>
                  <a:pt x="3443952" y="2118413"/>
                </a:lnTo>
                <a:lnTo>
                  <a:pt x="3271693" y="2113991"/>
                </a:lnTo>
                <a:cubicBezTo>
                  <a:pt x="3207732" y="2112709"/>
                  <a:pt x="3143143" y="2111809"/>
                  <a:pt x="3077533" y="2111401"/>
                </a:cubicBezTo>
                <a:lnTo>
                  <a:pt x="2886291" y="2114546"/>
                </a:lnTo>
                <a:lnTo>
                  <a:pt x="2855026" y="2124159"/>
                </a:lnTo>
                <a:lnTo>
                  <a:pt x="2891199" y="2122012"/>
                </a:lnTo>
                <a:cubicBezTo>
                  <a:pt x="2973842" y="2121893"/>
                  <a:pt x="3057036" y="2125719"/>
                  <a:pt x="3136016" y="2122400"/>
                </a:cubicBezTo>
                <a:cubicBezTo>
                  <a:pt x="3181819" y="2121558"/>
                  <a:pt x="3218404" y="2120460"/>
                  <a:pt x="3258353" y="2120438"/>
                </a:cubicBezTo>
                <a:cubicBezTo>
                  <a:pt x="3346803" y="2122446"/>
                  <a:pt x="3430550" y="2126117"/>
                  <a:pt x="3513991" y="2130062"/>
                </a:cubicBezTo>
                <a:lnTo>
                  <a:pt x="3517644" y="2130226"/>
                </a:lnTo>
                <a:lnTo>
                  <a:pt x="3518322" y="2130047"/>
                </a:lnTo>
                <a:lnTo>
                  <a:pt x="3518637" y="2130270"/>
                </a:lnTo>
                <a:lnTo>
                  <a:pt x="3529785" y="2130765"/>
                </a:lnTo>
                <a:lnTo>
                  <a:pt x="3529467" y="2130565"/>
                </a:lnTo>
                <a:cubicBezTo>
                  <a:pt x="3531233" y="2130253"/>
                  <a:pt x="3534518" y="2130073"/>
                  <a:pt x="3536496" y="2130058"/>
                </a:cubicBezTo>
                <a:cubicBezTo>
                  <a:pt x="3544682" y="2129961"/>
                  <a:pt x="3554469" y="2130813"/>
                  <a:pt x="3562653" y="2130717"/>
                </a:cubicBezTo>
                <a:cubicBezTo>
                  <a:pt x="3600193" y="2130997"/>
                  <a:pt x="3633520" y="2132341"/>
                  <a:pt x="3667122" y="2132466"/>
                </a:cubicBezTo>
                <a:cubicBezTo>
                  <a:pt x="3714456" y="2132417"/>
                  <a:pt x="3760386" y="2136472"/>
                  <a:pt x="3804242" y="2139105"/>
                </a:cubicBezTo>
                <a:cubicBezTo>
                  <a:pt x="3826296" y="2139904"/>
                  <a:pt x="3849836" y="2140396"/>
                  <a:pt x="3873499" y="2140962"/>
                </a:cubicBezTo>
                <a:cubicBezTo>
                  <a:pt x="3931230" y="2143308"/>
                  <a:pt x="3988169" y="2151305"/>
                  <a:pt x="4045377" y="2159261"/>
                </a:cubicBezTo>
                <a:cubicBezTo>
                  <a:pt x="4054274" y="2160968"/>
                  <a:pt x="4062274" y="2163365"/>
                  <a:pt x="4070582" y="2164250"/>
                </a:cubicBezTo>
                <a:lnTo>
                  <a:pt x="4077771" y="2164505"/>
                </a:lnTo>
                <a:lnTo>
                  <a:pt x="4077860" y="2164743"/>
                </a:lnTo>
                <a:cubicBezTo>
                  <a:pt x="4078168" y="2164925"/>
                  <a:pt x="4078600" y="2164884"/>
                  <a:pt x="4079035" y="2164551"/>
                </a:cubicBezTo>
                <a:lnTo>
                  <a:pt x="4077771" y="2164505"/>
                </a:lnTo>
                <a:lnTo>
                  <a:pt x="4077432" y="2163603"/>
                </a:lnTo>
                <a:cubicBezTo>
                  <a:pt x="4087960" y="2164891"/>
                  <a:pt x="4100096" y="2165946"/>
                  <a:pt x="4100967" y="2165276"/>
                </a:cubicBezTo>
                <a:cubicBezTo>
                  <a:pt x="4100096" y="2165946"/>
                  <a:pt x="4096275" y="2163686"/>
                  <a:pt x="4096275" y="2163686"/>
                </a:cubicBezTo>
                <a:cubicBezTo>
                  <a:pt x="4094055" y="2162375"/>
                  <a:pt x="4098013" y="2162346"/>
                  <a:pt x="4094929" y="2160525"/>
                </a:cubicBezTo>
                <a:cubicBezTo>
                  <a:pt x="4091841" y="2159883"/>
                  <a:pt x="4082921" y="2158362"/>
                  <a:pt x="4076621" y="2157006"/>
                </a:cubicBezTo>
                <a:cubicBezTo>
                  <a:pt x="4066997" y="2155315"/>
                  <a:pt x="4056996" y="2153537"/>
                  <a:pt x="4046787" y="2151762"/>
                </a:cubicBezTo>
                <a:lnTo>
                  <a:pt x="4020822" y="2147397"/>
                </a:lnTo>
                <a:lnTo>
                  <a:pt x="4027506" y="2148033"/>
                </a:lnTo>
                <a:cubicBezTo>
                  <a:pt x="4039047" y="2149673"/>
                  <a:pt x="4050246" y="2151704"/>
                  <a:pt x="4061079" y="2153764"/>
                </a:cubicBezTo>
                <a:cubicBezTo>
                  <a:pt x="4082600" y="2157997"/>
                  <a:pt x="4107613" y="2160544"/>
                  <a:pt x="4131012" y="2164505"/>
                </a:cubicBezTo>
                <a:cubicBezTo>
                  <a:pt x="4143317" y="2166943"/>
                  <a:pt x="4155721" y="2169094"/>
                  <a:pt x="4167631" y="2171248"/>
                </a:cubicBezTo>
                <a:cubicBezTo>
                  <a:pt x="4179541" y="2173401"/>
                  <a:pt x="4190955" y="2175559"/>
                  <a:pt x="4201282" y="2178011"/>
                </a:cubicBezTo>
                <a:cubicBezTo>
                  <a:pt x="4188282" y="2176446"/>
                  <a:pt x="4174069" y="2173966"/>
                  <a:pt x="4161199" y="2171294"/>
                </a:cubicBezTo>
                <a:lnTo>
                  <a:pt x="4147582" y="2169364"/>
                </a:lnTo>
                <a:cubicBezTo>
                  <a:pt x="4145699" y="2170817"/>
                  <a:pt x="4156098" y="2173213"/>
                  <a:pt x="4158445" y="2173416"/>
                </a:cubicBezTo>
                <a:cubicBezTo>
                  <a:pt x="4187277" y="2179403"/>
                  <a:pt x="4222819" y="2183239"/>
                  <a:pt x="4247170" y="2190328"/>
                </a:cubicBezTo>
                <a:cubicBezTo>
                  <a:pt x="4220546" y="2188013"/>
                  <a:pt x="4190489" y="2180117"/>
                  <a:pt x="4163873" y="2176622"/>
                </a:cubicBezTo>
                <a:cubicBezTo>
                  <a:pt x="4171927" y="2177633"/>
                  <a:pt x="4157571" y="2175266"/>
                  <a:pt x="4157296" y="2176487"/>
                </a:cubicBezTo>
                <a:cubicBezTo>
                  <a:pt x="4157038" y="2178701"/>
                  <a:pt x="4163003" y="2177293"/>
                  <a:pt x="4163003" y="2177293"/>
                </a:cubicBezTo>
                <a:cubicBezTo>
                  <a:pt x="4178592" y="2180388"/>
                  <a:pt x="4193750" y="2183228"/>
                  <a:pt x="4208491" y="2186119"/>
                </a:cubicBezTo>
                <a:lnTo>
                  <a:pt x="4237390" y="2192250"/>
                </a:lnTo>
                <a:lnTo>
                  <a:pt x="4232918" y="2192258"/>
                </a:lnTo>
                <a:lnTo>
                  <a:pt x="4232720" y="2192272"/>
                </a:lnTo>
                <a:lnTo>
                  <a:pt x="4231410" y="2192065"/>
                </a:lnTo>
                <a:cubicBezTo>
                  <a:pt x="4228198" y="2191351"/>
                  <a:pt x="4211622" y="2187673"/>
                  <a:pt x="4210753" y="2188343"/>
                </a:cubicBezTo>
                <a:cubicBezTo>
                  <a:pt x="4207999" y="2190465"/>
                  <a:pt x="4225445" y="2193472"/>
                  <a:pt x="4223964" y="2192599"/>
                </a:cubicBezTo>
                <a:lnTo>
                  <a:pt x="4225454" y="2192844"/>
                </a:lnTo>
                <a:lnTo>
                  <a:pt x="4223675" y="2194000"/>
                </a:lnTo>
                <a:cubicBezTo>
                  <a:pt x="4224428" y="2194274"/>
                  <a:pt x="4226346" y="2194431"/>
                  <a:pt x="4228805" y="2194517"/>
                </a:cubicBezTo>
                <a:lnTo>
                  <a:pt x="4235131" y="2194593"/>
                </a:lnTo>
                <a:lnTo>
                  <a:pt x="4239185" y="2195476"/>
                </a:lnTo>
                <a:cubicBezTo>
                  <a:pt x="4240536" y="2197457"/>
                  <a:pt x="4225316" y="2194580"/>
                  <a:pt x="4225316" y="2194580"/>
                </a:cubicBezTo>
                <a:cubicBezTo>
                  <a:pt x="4196732" y="2188740"/>
                  <a:pt x="4170984" y="2184575"/>
                  <a:pt x="4147113" y="2180137"/>
                </a:cubicBezTo>
                <a:cubicBezTo>
                  <a:pt x="4144765" y="2179933"/>
                  <a:pt x="4117668" y="2173787"/>
                  <a:pt x="4115655" y="2176346"/>
                </a:cubicBezTo>
                <a:cubicBezTo>
                  <a:pt x="4114656" y="2178123"/>
                  <a:pt x="4133834" y="2180971"/>
                  <a:pt x="4119751" y="2177386"/>
                </a:cubicBezTo>
                <a:cubicBezTo>
                  <a:pt x="4142013" y="2182055"/>
                  <a:pt x="4161931" y="2185341"/>
                  <a:pt x="4183596" y="2189461"/>
                </a:cubicBezTo>
                <a:cubicBezTo>
                  <a:pt x="4184336" y="2189898"/>
                  <a:pt x="4207001" y="2192243"/>
                  <a:pt x="4207735" y="2193861"/>
                </a:cubicBezTo>
                <a:cubicBezTo>
                  <a:pt x="4206462" y="2196857"/>
                  <a:pt x="4192981" y="2192639"/>
                  <a:pt x="4192981" y="2192639"/>
                </a:cubicBezTo>
                <a:cubicBezTo>
                  <a:pt x="4164144" y="2187832"/>
                  <a:pt x="4148055" y="2185625"/>
                  <a:pt x="4120828" y="2180586"/>
                </a:cubicBezTo>
                <a:cubicBezTo>
                  <a:pt x="4118479" y="2180383"/>
                  <a:pt x="4093006" y="2174998"/>
                  <a:pt x="4091861" y="2176887"/>
                </a:cubicBezTo>
                <a:cubicBezTo>
                  <a:pt x="4092596" y="2178505"/>
                  <a:pt x="4114397" y="2180338"/>
                  <a:pt x="4112048" y="2180134"/>
                </a:cubicBezTo>
                <a:cubicBezTo>
                  <a:pt x="4119090" y="2181926"/>
                  <a:pt x="4123910" y="2182408"/>
                  <a:pt x="4131959" y="2184599"/>
                </a:cubicBezTo>
                <a:cubicBezTo>
                  <a:pt x="4118954" y="2184215"/>
                  <a:pt x="4107821" y="2180202"/>
                  <a:pt x="4095684" y="2179146"/>
                </a:cubicBezTo>
                <a:cubicBezTo>
                  <a:pt x="4092596" y="2178505"/>
                  <a:pt x="4088240" y="2179680"/>
                  <a:pt x="4083418" y="2179199"/>
                </a:cubicBezTo>
                <a:lnTo>
                  <a:pt x="4077127" y="2178511"/>
                </a:lnTo>
                <a:lnTo>
                  <a:pt x="4076927" y="2178440"/>
                </a:lnTo>
                <a:lnTo>
                  <a:pt x="4075696" y="2178355"/>
                </a:lnTo>
                <a:lnTo>
                  <a:pt x="4062217" y="2176881"/>
                </a:lnTo>
                <a:cubicBezTo>
                  <a:pt x="4054883" y="2175754"/>
                  <a:pt x="4047644" y="2174534"/>
                  <a:pt x="4041574" y="2174007"/>
                </a:cubicBezTo>
                <a:cubicBezTo>
                  <a:pt x="4045656" y="2174051"/>
                  <a:pt x="4035868" y="2173199"/>
                  <a:pt x="4035000" y="2173870"/>
                </a:cubicBezTo>
                <a:cubicBezTo>
                  <a:pt x="4032247" y="2175993"/>
                  <a:pt x="4044658" y="2175828"/>
                  <a:pt x="4045398" y="2176266"/>
                </a:cubicBezTo>
                <a:lnTo>
                  <a:pt x="4055626" y="2177835"/>
                </a:lnTo>
                <a:lnTo>
                  <a:pt x="4068686" y="2177866"/>
                </a:lnTo>
                <a:lnTo>
                  <a:pt x="4075696" y="2178355"/>
                </a:lnTo>
                <a:lnTo>
                  <a:pt x="4077127" y="2178511"/>
                </a:lnTo>
                <a:lnTo>
                  <a:pt x="4080857" y="2179827"/>
                </a:lnTo>
                <a:lnTo>
                  <a:pt x="4074579" y="2180742"/>
                </a:lnTo>
                <a:lnTo>
                  <a:pt x="4090387" y="2183169"/>
                </a:lnTo>
                <a:cubicBezTo>
                  <a:pt x="4105021" y="2185551"/>
                  <a:pt x="4119222" y="2188122"/>
                  <a:pt x="4132770" y="2191196"/>
                </a:cubicBezTo>
                <a:cubicBezTo>
                  <a:pt x="4118583" y="2190210"/>
                  <a:pt x="4107013" y="2187961"/>
                  <a:pt x="4095522" y="2185758"/>
                </a:cubicBezTo>
                <a:lnTo>
                  <a:pt x="4062746" y="2181158"/>
                </a:lnTo>
                <a:lnTo>
                  <a:pt x="4056209" y="2181305"/>
                </a:lnTo>
                <a:lnTo>
                  <a:pt x="4047418" y="2181373"/>
                </a:lnTo>
                <a:lnTo>
                  <a:pt x="4048812" y="2182032"/>
                </a:lnTo>
                <a:cubicBezTo>
                  <a:pt x="4080121" y="2187115"/>
                  <a:pt x="4107354" y="2190974"/>
                  <a:pt x="4135321" y="2196452"/>
                </a:cubicBezTo>
                <a:lnTo>
                  <a:pt x="4143299" y="2198553"/>
                </a:lnTo>
                <a:lnTo>
                  <a:pt x="4155035" y="2199121"/>
                </a:lnTo>
                <a:cubicBezTo>
                  <a:pt x="4164243" y="2199799"/>
                  <a:pt x="4158289" y="2200407"/>
                  <a:pt x="4147146" y="2201068"/>
                </a:cubicBezTo>
                <a:lnTo>
                  <a:pt x="4132026" y="2201890"/>
                </a:lnTo>
                <a:lnTo>
                  <a:pt x="4140330" y="2203191"/>
                </a:lnTo>
                <a:lnTo>
                  <a:pt x="4130850" y="2204164"/>
                </a:lnTo>
                <a:cubicBezTo>
                  <a:pt x="4118080" y="2207548"/>
                  <a:pt x="4133938" y="2207156"/>
                  <a:pt x="4144251" y="2206401"/>
                </a:cubicBezTo>
                <a:lnTo>
                  <a:pt x="4157846" y="2206156"/>
                </a:lnTo>
                <a:lnTo>
                  <a:pt x="4166701" y="2207694"/>
                </a:lnTo>
                <a:lnTo>
                  <a:pt x="4167771" y="2207877"/>
                </a:lnTo>
                <a:lnTo>
                  <a:pt x="4162302" y="2208199"/>
                </a:lnTo>
                <a:cubicBezTo>
                  <a:pt x="4154940" y="2208657"/>
                  <a:pt x="4147655" y="2209022"/>
                  <a:pt x="4140749" y="2208940"/>
                </a:cubicBezTo>
                <a:cubicBezTo>
                  <a:pt x="4132912" y="2209161"/>
                  <a:pt x="4124422" y="2208892"/>
                  <a:pt x="4115836" y="2208734"/>
                </a:cubicBezTo>
                <a:lnTo>
                  <a:pt x="4097877" y="2209061"/>
                </a:lnTo>
                <a:lnTo>
                  <a:pt x="4104016" y="2210929"/>
                </a:lnTo>
                <a:lnTo>
                  <a:pt x="4105494" y="2210981"/>
                </a:lnTo>
                <a:cubicBezTo>
                  <a:pt x="4114924" y="2211269"/>
                  <a:pt x="4125769" y="2211746"/>
                  <a:pt x="4128921" y="2211480"/>
                </a:cubicBezTo>
                <a:cubicBezTo>
                  <a:pt x="4131130" y="2212059"/>
                  <a:pt x="4135732" y="2213266"/>
                  <a:pt x="4136836" y="2213555"/>
                </a:cubicBezTo>
                <a:cubicBezTo>
                  <a:pt x="4140907" y="2213531"/>
                  <a:pt x="4142953" y="2212974"/>
                  <a:pt x="4146045" y="2212512"/>
                </a:cubicBezTo>
                <a:cubicBezTo>
                  <a:pt x="4147150" y="2212801"/>
                  <a:pt x="4149765" y="2214759"/>
                  <a:pt x="4154146" y="2214634"/>
                </a:cubicBezTo>
                <a:lnTo>
                  <a:pt x="4162014" y="2214066"/>
                </a:lnTo>
                <a:lnTo>
                  <a:pt x="4163806" y="2212558"/>
                </a:lnTo>
                <a:lnTo>
                  <a:pt x="4162015" y="2214066"/>
                </a:lnTo>
                <a:lnTo>
                  <a:pt x="4164213" y="2213907"/>
                </a:lnTo>
                <a:cubicBezTo>
                  <a:pt x="4168458" y="2213610"/>
                  <a:pt x="4173164" y="2213433"/>
                  <a:pt x="4177041" y="2213902"/>
                </a:cubicBezTo>
                <a:cubicBezTo>
                  <a:pt x="4180271" y="2214204"/>
                  <a:pt x="4181404" y="2214512"/>
                  <a:pt x="4181216" y="2214804"/>
                </a:cubicBezTo>
                <a:lnTo>
                  <a:pt x="4179174" y="2215244"/>
                </a:lnTo>
                <a:lnTo>
                  <a:pt x="4190402" y="2214939"/>
                </a:lnTo>
                <a:cubicBezTo>
                  <a:pt x="4193718" y="2214953"/>
                  <a:pt x="4196240" y="2215122"/>
                  <a:pt x="4196990" y="2215558"/>
                </a:cubicBezTo>
                <a:cubicBezTo>
                  <a:pt x="4200201" y="2218822"/>
                  <a:pt x="4183027" y="2217513"/>
                  <a:pt x="4183027" y="2217513"/>
                </a:cubicBezTo>
                <a:cubicBezTo>
                  <a:pt x="4179463" y="2217470"/>
                  <a:pt x="4173250" y="2217586"/>
                  <a:pt x="4166248" y="2217797"/>
                </a:cubicBezTo>
                <a:lnTo>
                  <a:pt x="4154451" y="2218268"/>
                </a:lnTo>
                <a:lnTo>
                  <a:pt x="4149371" y="2220705"/>
                </a:lnTo>
                <a:lnTo>
                  <a:pt x="4155755" y="2220695"/>
                </a:lnTo>
                <a:lnTo>
                  <a:pt x="4160731" y="2221204"/>
                </a:lnTo>
                <a:lnTo>
                  <a:pt x="4166250" y="2219356"/>
                </a:lnTo>
                <a:cubicBezTo>
                  <a:pt x="4171054" y="2218392"/>
                  <a:pt x="4174842" y="2218591"/>
                  <a:pt x="4176967" y="2220702"/>
                </a:cubicBezTo>
                <a:lnTo>
                  <a:pt x="4174520" y="2221816"/>
                </a:lnTo>
                <a:lnTo>
                  <a:pt x="4180751" y="2222111"/>
                </a:lnTo>
                <a:lnTo>
                  <a:pt x="4180768" y="2222111"/>
                </a:lnTo>
                <a:lnTo>
                  <a:pt x="4180780" y="2222113"/>
                </a:lnTo>
                <a:lnTo>
                  <a:pt x="4209116" y="2223454"/>
                </a:lnTo>
                <a:cubicBezTo>
                  <a:pt x="4215226" y="2224455"/>
                  <a:pt x="4238255" y="2224945"/>
                  <a:pt x="4238255" y="2224945"/>
                </a:cubicBezTo>
                <a:lnTo>
                  <a:pt x="4233539" y="2227441"/>
                </a:lnTo>
                <a:lnTo>
                  <a:pt x="4238947" y="2227320"/>
                </a:lnTo>
                <a:lnTo>
                  <a:pt x="4240277" y="2227887"/>
                </a:lnTo>
                <a:lnTo>
                  <a:pt x="4244342" y="2229256"/>
                </a:lnTo>
                <a:lnTo>
                  <a:pt x="4239934" y="2229451"/>
                </a:lnTo>
                <a:cubicBezTo>
                  <a:pt x="4218848" y="2230270"/>
                  <a:pt x="4197216" y="2231104"/>
                  <a:pt x="4173786" y="2232334"/>
                </a:cubicBezTo>
                <a:cubicBezTo>
                  <a:pt x="4171751" y="2232345"/>
                  <a:pt x="4168186" y="2232503"/>
                  <a:pt x="4163681" y="2232710"/>
                </a:cubicBezTo>
                <a:lnTo>
                  <a:pt x="4151631" y="2233221"/>
                </a:lnTo>
                <a:lnTo>
                  <a:pt x="4148844" y="2233500"/>
                </a:lnTo>
                <a:lnTo>
                  <a:pt x="4133145" y="2240644"/>
                </a:lnTo>
                <a:lnTo>
                  <a:pt x="4140922" y="2240498"/>
                </a:lnTo>
                <a:cubicBezTo>
                  <a:pt x="4144876" y="2240425"/>
                  <a:pt x="4147899" y="2240376"/>
                  <a:pt x="4148963" y="2240382"/>
                </a:cubicBezTo>
                <a:cubicBezTo>
                  <a:pt x="4159497" y="2240959"/>
                  <a:pt x="4169238" y="2241147"/>
                  <a:pt x="4176807" y="2242038"/>
                </a:cubicBezTo>
                <a:cubicBezTo>
                  <a:pt x="4177912" y="2242328"/>
                  <a:pt x="4180651" y="2244138"/>
                  <a:pt x="4181756" y="2244427"/>
                </a:cubicBezTo>
                <a:cubicBezTo>
                  <a:pt x="4192822" y="2246235"/>
                  <a:pt x="4214271" y="2240576"/>
                  <a:pt x="4212978" y="2243694"/>
                </a:cubicBezTo>
                <a:cubicBezTo>
                  <a:pt x="4212978" y="2243694"/>
                  <a:pt x="4208149" y="2244612"/>
                  <a:pt x="4204426" y="2245819"/>
                </a:cubicBezTo>
                <a:lnTo>
                  <a:pt x="4204913" y="2245366"/>
                </a:lnTo>
                <a:lnTo>
                  <a:pt x="4206287" y="2245216"/>
                </a:lnTo>
                <a:cubicBezTo>
                  <a:pt x="4205734" y="2245070"/>
                  <a:pt x="4205459" y="2244999"/>
                  <a:pt x="4205226" y="2245074"/>
                </a:cubicBezTo>
                <a:lnTo>
                  <a:pt x="4204913" y="2245366"/>
                </a:lnTo>
                <a:lnTo>
                  <a:pt x="4202386" y="2245642"/>
                </a:lnTo>
                <a:lnTo>
                  <a:pt x="4200784" y="2245503"/>
                </a:lnTo>
                <a:cubicBezTo>
                  <a:pt x="4199714" y="2245539"/>
                  <a:pt x="4198940" y="2245655"/>
                  <a:pt x="4198940" y="2245655"/>
                </a:cubicBezTo>
                <a:cubicBezTo>
                  <a:pt x="4198940" y="2245655"/>
                  <a:pt x="4196669" y="2248334"/>
                  <a:pt x="4193390" y="2248749"/>
                </a:cubicBezTo>
                <a:cubicBezTo>
                  <a:pt x="4189954" y="2249485"/>
                  <a:pt x="4183953" y="2249596"/>
                  <a:pt x="4178049" y="2249596"/>
                </a:cubicBezTo>
                <a:lnTo>
                  <a:pt x="4168666" y="2249707"/>
                </a:lnTo>
                <a:lnTo>
                  <a:pt x="4172325" y="2251775"/>
                </a:lnTo>
                <a:cubicBezTo>
                  <a:pt x="4173711" y="2252644"/>
                  <a:pt x="4175188" y="2253569"/>
                  <a:pt x="4176846" y="2254338"/>
                </a:cubicBezTo>
                <a:lnTo>
                  <a:pt x="4177635" y="2254566"/>
                </a:lnTo>
                <a:lnTo>
                  <a:pt x="4196616" y="2254543"/>
                </a:lnTo>
                <a:lnTo>
                  <a:pt x="4221548" y="2248011"/>
                </a:lnTo>
                <a:lnTo>
                  <a:pt x="4199343" y="2254540"/>
                </a:lnTo>
                <a:lnTo>
                  <a:pt x="4205136" y="2254533"/>
                </a:lnTo>
                <a:lnTo>
                  <a:pt x="4208470" y="2254414"/>
                </a:lnTo>
                <a:lnTo>
                  <a:pt x="4225612" y="2249491"/>
                </a:lnTo>
                <a:cubicBezTo>
                  <a:pt x="4240316" y="2245158"/>
                  <a:pt x="4254572" y="2241171"/>
                  <a:pt x="4266633" y="2239008"/>
                </a:cubicBezTo>
                <a:lnTo>
                  <a:pt x="4215617" y="2254158"/>
                </a:lnTo>
                <a:lnTo>
                  <a:pt x="4222280" y="2253919"/>
                </a:lnTo>
                <a:lnTo>
                  <a:pt x="4230812" y="2251628"/>
                </a:lnTo>
                <a:lnTo>
                  <a:pt x="4258631" y="2244632"/>
                </a:lnTo>
                <a:lnTo>
                  <a:pt x="4254663" y="2246495"/>
                </a:lnTo>
                <a:lnTo>
                  <a:pt x="4254493" y="2246588"/>
                </a:lnTo>
                <a:lnTo>
                  <a:pt x="4253259" y="2246963"/>
                </a:lnTo>
                <a:cubicBezTo>
                  <a:pt x="4250153" y="2247714"/>
                  <a:pt x="4234141" y="2251594"/>
                  <a:pt x="4233606" y="2252502"/>
                </a:cubicBezTo>
                <a:cubicBezTo>
                  <a:pt x="4231913" y="2255374"/>
                  <a:pt x="4248461" y="2250585"/>
                  <a:pt x="4246838" y="2250487"/>
                </a:cubicBezTo>
                <a:lnTo>
                  <a:pt x="4248246" y="2250069"/>
                </a:lnTo>
                <a:lnTo>
                  <a:pt x="4247076" y="2251750"/>
                </a:lnTo>
                <a:cubicBezTo>
                  <a:pt x="4247840" y="2251661"/>
                  <a:pt x="4249599" y="2250992"/>
                  <a:pt x="4251812" y="2250042"/>
                </a:cubicBezTo>
                <a:lnTo>
                  <a:pt x="4257455" y="2247478"/>
                </a:lnTo>
                <a:lnTo>
                  <a:pt x="4261365" y="2246516"/>
                </a:lnTo>
                <a:cubicBezTo>
                  <a:pt x="4263264" y="2247570"/>
                  <a:pt x="4248737" y="2251542"/>
                  <a:pt x="4248737" y="2251542"/>
                </a:cubicBezTo>
                <a:lnTo>
                  <a:pt x="4242820" y="2253184"/>
                </a:lnTo>
                <a:lnTo>
                  <a:pt x="4250200" y="2252920"/>
                </a:lnTo>
                <a:lnTo>
                  <a:pt x="4252992" y="2253751"/>
                </a:lnTo>
                <a:lnTo>
                  <a:pt x="4259733" y="2255412"/>
                </a:lnTo>
                <a:lnTo>
                  <a:pt x="4245476" y="2256577"/>
                </a:lnTo>
                <a:lnTo>
                  <a:pt x="4259111" y="2256848"/>
                </a:lnTo>
                <a:lnTo>
                  <a:pt x="4257989" y="2259071"/>
                </a:lnTo>
                <a:lnTo>
                  <a:pt x="4262447" y="2259901"/>
                </a:lnTo>
                <a:lnTo>
                  <a:pt x="4249054" y="2260733"/>
                </a:lnTo>
                <a:lnTo>
                  <a:pt x="4244944" y="2260548"/>
                </a:lnTo>
                <a:cubicBezTo>
                  <a:pt x="4243632" y="2260442"/>
                  <a:pt x="4242881" y="2260306"/>
                  <a:pt x="4243099" y="2260139"/>
                </a:cubicBezTo>
                <a:lnTo>
                  <a:pt x="4243283" y="2261093"/>
                </a:lnTo>
                <a:lnTo>
                  <a:pt x="4225362" y="2262205"/>
                </a:lnTo>
                <a:lnTo>
                  <a:pt x="4225028" y="2262156"/>
                </a:lnTo>
                <a:lnTo>
                  <a:pt x="4220900" y="2263045"/>
                </a:lnTo>
                <a:lnTo>
                  <a:pt x="4222687" y="2264881"/>
                </a:lnTo>
                <a:lnTo>
                  <a:pt x="4223348" y="2265464"/>
                </a:lnTo>
                <a:lnTo>
                  <a:pt x="4222209" y="2265815"/>
                </a:lnTo>
                <a:cubicBezTo>
                  <a:pt x="4218895" y="2266842"/>
                  <a:pt x="4210715" y="2269393"/>
                  <a:pt x="4204252" y="2271564"/>
                </a:cubicBezTo>
                <a:lnTo>
                  <a:pt x="4200778" y="2272816"/>
                </a:lnTo>
                <a:lnTo>
                  <a:pt x="4188708" y="2272557"/>
                </a:lnTo>
                <a:lnTo>
                  <a:pt x="4184692" y="2273759"/>
                </a:lnTo>
                <a:lnTo>
                  <a:pt x="4180272" y="2275039"/>
                </a:lnTo>
                <a:lnTo>
                  <a:pt x="4181960" y="2275347"/>
                </a:lnTo>
                <a:lnTo>
                  <a:pt x="4179646" y="2275220"/>
                </a:lnTo>
                <a:lnTo>
                  <a:pt x="4151045" y="2283497"/>
                </a:lnTo>
                <a:lnTo>
                  <a:pt x="4140805" y="2286421"/>
                </a:lnTo>
                <a:lnTo>
                  <a:pt x="4143873" y="2286584"/>
                </a:lnTo>
                <a:lnTo>
                  <a:pt x="4162344" y="2282149"/>
                </a:lnTo>
                <a:lnTo>
                  <a:pt x="4147459" y="2286776"/>
                </a:lnTo>
                <a:lnTo>
                  <a:pt x="4158559" y="2287368"/>
                </a:lnTo>
                <a:lnTo>
                  <a:pt x="4163248" y="2287392"/>
                </a:lnTo>
                <a:lnTo>
                  <a:pt x="4164758" y="2287362"/>
                </a:lnTo>
                <a:lnTo>
                  <a:pt x="4165396" y="2287187"/>
                </a:lnTo>
                <a:lnTo>
                  <a:pt x="4164849" y="2287359"/>
                </a:lnTo>
                <a:lnTo>
                  <a:pt x="4169463" y="2287264"/>
                </a:lnTo>
                <a:lnTo>
                  <a:pt x="4173553" y="2286688"/>
                </a:lnTo>
                <a:cubicBezTo>
                  <a:pt x="4174759" y="2286696"/>
                  <a:pt x="4175455" y="2286866"/>
                  <a:pt x="4175681" y="2287092"/>
                </a:cubicBezTo>
                <a:lnTo>
                  <a:pt x="4175590" y="2287136"/>
                </a:lnTo>
                <a:lnTo>
                  <a:pt x="4176191" y="2287124"/>
                </a:lnTo>
                <a:lnTo>
                  <a:pt x="4180128" y="2287659"/>
                </a:lnTo>
                <a:lnTo>
                  <a:pt x="4187960" y="2284407"/>
                </a:lnTo>
                <a:cubicBezTo>
                  <a:pt x="4192166" y="2282773"/>
                  <a:pt x="4193002" y="2282697"/>
                  <a:pt x="4191580" y="2283676"/>
                </a:cubicBezTo>
                <a:lnTo>
                  <a:pt x="4183653" y="2288138"/>
                </a:lnTo>
                <a:lnTo>
                  <a:pt x="4184199" y="2288213"/>
                </a:lnTo>
                <a:lnTo>
                  <a:pt x="4182734" y="2288656"/>
                </a:lnTo>
                <a:lnTo>
                  <a:pt x="4181646" y="2289268"/>
                </a:lnTo>
                <a:lnTo>
                  <a:pt x="4168516" y="2296212"/>
                </a:lnTo>
                <a:lnTo>
                  <a:pt x="4176347" y="2293827"/>
                </a:lnTo>
                <a:lnTo>
                  <a:pt x="4168277" y="2298553"/>
                </a:lnTo>
                <a:lnTo>
                  <a:pt x="4167607" y="2301083"/>
                </a:lnTo>
                <a:lnTo>
                  <a:pt x="4168310" y="2301130"/>
                </a:lnTo>
                <a:lnTo>
                  <a:pt x="4180963" y="2294817"/>
                </a:lnTo>
                <a:lnTo>
                  <a:pt x="4192942" y="2288975"/>
                </a:lnTo>
                <a:lnTo>
                  <a:pt x="4201347" y="2286553"/>
                </a:lnTo>
                <a:lnTo>
                  <a:pt x="4202360" y="2286258"/>
                </a:lnTo>
                <a:lnTo>
                  <a:pt x="4197621" y="2288789"/>
                </a:lnTo>
                <a:cubicBezTo>
                  <a:pt x="4191247" y="2292219"/>
                  <a:pt x="4184911" y="2295539"/>
                  <a:pt x="4178751" y="2298339"/>
                </a:cubicBezTo>
                <a:lnTo>
                  <a:pt x="4172105" y="2301385"/>
                </a:lnTo>
                <a:lnTo>
                  <a:pt x="4179937" y="2301911"/>
                </a:lnTo>
                <a:lnTo>
                  <a:pt x="4184715" y="2299051"/>
                </a:lnTo>
                <a:cubicBezTo>
                  <a:pt x="4185799" y="2298828"/>
                  <a:pt x="4188811" y="2299340"/>
                  <a:pt x="4192656" y="2297420"/>
                </a:cubicBezTo>
                <a:cubicBezTo>
                  <a:pt x="4196261" y="2295710"/>
                  <a:pt x="4205506" y="2289774"/>
                  <a:pt x="4212720" y="2287322"/>
                </a:cubicBezTo>
                <a:cubicBezTo>
                  <a:pt x="4215694" y="2286227"/>
                  <a:pt x="4216807" y="2286008"/>
                  <a:pt x="4216744" y="2286324"/>
                </a:cubicBezTo>
                <a:lnTo>
                  <a:pt x="4215087" y="2287530"/>
                </a:lnTo>
                <a:lnTo>
                  <a:pt x="4224945" y="2282621"/>
                </a:lnTo>
                <a:cubicBezTo>
                  <a:pt x="4227894" y="2281257"/>
                  <a:pt x="4230192" y="2280348"/>
                  <a:pt x="4231011" y="2280393"/>
                </a:cubicBezTo>
                <a:cubicBezTo>
                  <a:pt x="4235016" y="2281720"/>
                  <a:pt x="4219310" y="2287780"/>
                  <a:pt x="4219310" y="2287780"/>
                </a:cubicBezTo>
                <a:cubicBezTo>
                  <a:pt x="4216131" y="2289225"/>
                  <a:pt x="4210657" y="2291897"/>
                  <a:pt x="4204517" y="2294975"/>
                </a:cubicBezTo>
                <a:lnTo>
                  <a:pt x="4189144" y="2302851"/>
                </a:lnTo>
                <a:lnTo>
                  <a:pt x="4192640" y="2303375"/>
                </a:lnTo>
                <a:lnTo>
                  <a:pt x="4196228" y="2301691"/>
                </a:lnTo>
                <a:cubicBezTo>
                  <a:pt x="4198120" y="2300818"/>
                  <a:pt x="4200194" y="2300149"/>
                  <a:pt x="4202539" y="2299425"/>
                </a:cubicBezTo>
                <a:lnTo>
                  <a:pt x="4203214" y="2299204"/>
                </a:lnTo>
                <a:lnTo>
                  <a:pt x="4211696" y="2295477"/>
                </a:lnTo>
                <a:lnTo>
                  <a:pt x="4218914" y="2292473"/>
                </a:lnTo>
                <a:lnTo>
                  <a:pt x="4218930" y="2292465"/>
                </a:lnTo>
                <a:lnTo>
                  <a:pt x="4218941" y="2292462"/>
                </a:lnTo>
                <a:lnTo>
                  <a:pt x="4244566" y="2281796"/>
                </a:lnTo>
                <a:cubicBezTo>
                  <a:pt x="4250344" y="2280076"/>
                  <a:pt x="4270958" y="2270918"/>
                  <a:pt x="4270958" y="2270918"/>
                </a:cubicBezTo>
                <a:lnTo>
                  <a:pt x="4267654" y="2274910"/>
                </a:lnTo>
                <a:lnTo>
                  <a:pt x="4272412" y="2272568"/>
                </a:lnTo>
                <a:lnTo>
                  <a:pt x="4273793" y="2272477"/>
                </a:lnTo>
                <a:lnTo>
                  <a:pt x="4277884" y="2271906"/>
                </a:lnTo>
                <a:lnTo>
                  <a:pt x="4274040" y="2273895"/>
                </a:lnTo>
                <a:cubicBezTo>
                  <a:pt x="4255614" y="2283312"/>
                  <a:pt x="4236708" y="2292969"/>
                  <a:pt x="4216347" y="2303694"/>
                </a:cubicBezTo>
                <a:lnTo>
                  <a:pt x="4210653" y="2306592"/>
                </a:lnTo>
                <a:lnTo>
                  <a:pt x="4213505" y="2306985"/>
                </a:lnTo>
                <a:lnTo>
                  <a:pt x="4217903" y="2307097"/>
                </a:lnTo>
                <a:lnTo>
                  <a:pt x="4230328" y="2308887"/>
                </a:lnTo>
                <a:lnTo>
                  <a:pt x="4245363" y="2301142"/>
                </a:lnTo>
                <a:cubicBezTo>
                  <a:pt x="4250925" y="2297758"/>
                  <a:pt x="4255173" y="2295149"/>
                  <a:pt x="4255149" y="2296689"/>
                </a:cubicBezTo>
                <a:cubicBezTo>
                  <a:pt x="4255149" y="2296689"/>
                  <a:pt x="4251188" y="2299441"/>
                  <a:pt x="4248310" y="2301970"/>
                </a:cubicBezTo>
                <a:lnTo>
                  <a:pt x="4248582" y="2301398"/>
                </a:lnTo>
                <a:lnTo>
                  <a:pt x="4249749" y="2300705"/>
                </a:lnTo>
                <a:cubicBezTo>
                  <a:pt x="4249207" y="2300816"/>
                  <a:pt x="4248937" y="2300872"/>
                  <a:pt x="4248757" y="2301030"/>
                </a:cubicBezTo>
                <a:lnTo>
                  <a:pt x="4248582" y="2301398"/>
                </a:lnTo>
                <a:lnTo>
                  <a:pt x="4246438" y="2302671"/>
                </a:lnTo>
                <a:lnTo>
                  <a:pt x="4244966" y="2303222"/>
                </a:lnTo>
                <a:cubicBezTo>
                  <a:pt x="4244028" y="2303697"/>
                  <a:pt x="4243383" y="2304113"/>
                  <a:pt x="4243383" y="2304113"/>
                </a:cubicBezTo>
                <a:cubicBezTo>
                  <a:pt x="4243383" y="2304113"/>
                  <a:pt x="4242313" y="2307238"/>
                  <a:pt x="4239551" y="2308936"/>
                </a:cubicBezTo>
                <a:cubicBezTo>
                  <a:pt x="4236762" y="2310962"/>
                  <a:pt x="4231474" y="2313543"/>
                  <a:pt x="4226232" y="2315993"/>
                </a:cubicBezTo>
                <a:lnTo>
                  <a:pt x="4217944" y="2319978"/>
                </a:lnTo>
                <a:lnTo>
                  <a:pt x="4221922" y="2320143"/>
                </a:lnTo>
                <a:cubicBezTo>
                  <a:pt x="4223459" y="2320277"/>
                  <a:pt x="4225098" y="2320418"/>
                  <a:pt x="4226841" y="2320357"/>
                </a:cubicBezTo>
                <a:lnTo>
                  <a:pt x="4227623" y="2320217"/>
                </a:lnTo>
                <a:lnTo>
                  <a:pt x="4252021" y="2308776"/>
                </a:lnTo>
                <a:lnTo>
                  <a:pt x="4291451" y="2288762"/>
                </a:lnTo>
                <a:lnTo>
                  <a:pt x="4294222" y="2288280"/>
                </a:lnTo>
                <a:lnTo>
                  <a:pt x="4300793" y="2286836"/>
                </a:lnTo>
                <a:lnTo>
                  <a:pt x="4288550" y="2293701"/>
                </a:lnTo>
                <a:lnTo>
                  <a:pt x="4300748" y="2288264"/>
                </a:lnTo>
                <a:lnTo>
                  <a:pt x="4300538" y="2290543"/>
                </a:lnTo>
                <a:lnTo>
                  <a:pt x="4304789" y="2289369"/>
                </a:lnTo>
                <a:lnTo>
                  <a:pt x="4293195" y="2295605"/>
                </a:lnTo>
                <a:lnTo>
                  <a:pt x="4289482" y="2297159"/>
                </a:lnTo>
                <a:cubicBezTo>
                  <a:pt x="4288280" y="2297617"/>
                  <a:pt x="4287565" y="2297817"/>
                  <a:pt x="4287699" y="2297592"/>
                </a:cubicBezTo>
                <a:lnTo>
                  <a:pt x="4288200" y="2298291"/>
                </a:lnTo>
                <a:lnTo>
                  <a:pt x="4272686" y="2306636"/>
                </a:lnTo>
                <a:lnTo>
                  <a:pt x="4267896" y="2308138"/>
                </a:lnTo>
                <a:lnTo>
                  <a:pt x="4266844" y="2308436"/>
                </a:lnTo>
                <a:lnTo>
                  <a:pt x="4271258" y="2309927"/>
                </a:lnTo>
                <a:lnTo>
                  <a:pt x="4272051" y="2310126"/>
                </a:lnTo>
                <a:lnTo>
                  <a:pt x="4271165" y="2310885"/>
                </a:lnTo>
                <a:cubicBezTo>
                  <a:pt x="4268585" y="2313098"/>
                  <a:pt x="4262227" y="2318572"/>
                  <a:pt x="4257258" y="2323023"/>
                </a:cubicBezTo>
                <a:lnTo>
                  <a:pt x="4254617" y="2325485"/>
                </a:lnTo>
                <a:lnTo>
                  <a:pt x="4242751" y="2330753"/>
                </a:lnTo>
                <a:cubicBezTo>
                  <a:pt x="4236784" y="2333580"/>
                  <a:pt x="4232030" y="2336093"/>
                  <a:pt x="4229653" y="2337916"/>
                </a:cubicBezTo>
                <a:lnTo>
                  <a:pt x="4238808" y="2335357"/>
                </a:lnTo>
                <a:lnTo>
                  <a:pt x="4229206" y="2339277"/>
                </a:lnTo>
                <a:lnTo>
                  <a:pt x="4227771" y="2339862"/>
                </a:lnTo>
                <a:cubicBezTo>
                  <a:pt x="4223018" y="2341739"/>
                  <a:pt x="4218023" y="2343706"/>
                  <a:pt x="4213009" y="2345849"/>
                </a:cubicBezTo>
                <a:lnTo>
                  <a:pt x="4205703" y="2349297"/>
                </a:lnTo>
                <a:lnTo>
                  <a:pt x="4196536" y="2355722"/>
                </a:lnTo>
                <a:cubicBezTo>
                  <a:pt x="4191978" y="2359726"/>
                  <a:pt x="4203258" y="2351272"/>
                  <a:pt x="4201047" y="2354794"/>
                </a:cubicBezTo>
                <a:cubicBezTo>
                  <a:pt x="4198837" y="2358316"/>
                  <a:pt x="4187292" y="2361658"/>
                  <a:pt x="4182067" y="2364669"/>
                </a:cubicBezTo>
                <a:lnTo>
                  <a:pt x="4172981" y="2368844"/>
                </a:lnTo>
                <a:lnTo>
                  <a:pt x="4179157" y="2369905"/>
                </a:lnTo>
                <a:cubicBezTo>
                  <a:pt x="4180326" y="2370295"/>
                  <a:pt x="4178755" y="2370766"/>
                  <a:pt x="4175722" y="2371204"/>
                </a:cubicBezTo>
                <a:lnTo>
                  <a:pt x="4165881" y="2372106"/>
                </a:lnTo>
                <a:lnTo>
                  <a:pt x="4162359" y="2373724"/>
                </a:lnTo>
                <a:cubicBezTo>
                  <a:pt x="4162359" y="2373724"/>
                  <a:pt x="4162167" y="2374288"/>
                  <a:pt x="4161794" y="2375011"/>
                </a:cubicBezTo>
                <a:lnTo>
                  <a:pt x="4161473" y="2375446"/>
                </a:lnTo>
                <a:lnTo>
                  <a:pt x="4163814" y="2375746"/>
                </a:lnTo>
                <a:lnTo>
                  <a:pt x="4166142" y="2374990"/>
                </a:lnTo>
                <a:cubicBezTo>
                  <a:pt x="4171803" y="2373506"/>
                  <a:pt x="4176768" y="2372380"/>
                  <a:pt x="4182327" y="2370837"/>
                </a:cubicBezTo>
                <a:lnTo>
                  <a:pt x="4188840" y="2368646"/>
                </a:lnTo>
                <a:lnTo>
                  <a:pt x="4204776" y="2362041"/>
                </a:lnTo>
                <a:lnTo>
                  <a:pt x="4222287" y="2354864"/>
                </a:lnTo>
                <a:lnTo>
                  <a:pt x="4226458" y="2352939"/>
                </a:lnTo>
                <a:lnTo>
                  <a:pt x="4231928" y="2350255"/>
                </a:lnTo>
                <a:lnTo>
                  <a:pt x="4235355" y="2348089"/>
                </a:lnTo>
                <a:cubicBezTo>
                  <a:pt x="4236428" y="2347595"/>
                  <a:pt x="4237107" y="2347444"/>
                  <a:pt x="4237386" y="2347534"/>
                </a:cubicBezTo>
                <a:lnTo>
                  <a:pt x="4237322" y="2347608"/>
                </a:lnTo>
                <a:lnTo>
                  <a:pt x="4237851" y="2347348"/>
                </a:lnTo>
                <a:cubicBezTo>
                  <a:pt x="4241139" y="2345881"/>
                  <a:pt x="4243777" y="2344938"/>
                  <a:pt x="4245344" y="2344912"/>
                </a:cubicBezTo>
                <a:lnTo>
                  <a:pt x="4244023" y="2346032"/>
                </a:lnTo>
                <a:lnTo>
                  <a:pt x="4232451" y="2350974"/>
                </a:lnTo>
                <a:cubicBezTo>
                  <a:pt x="4232451" y="2350974"/>
                  <a:pt x="4232099" y="2352041"/>
                  <a:pt x="4231372" y="2353397"/>
                </a:cubicBezTo>
                <a:lnTo>
                  <a:pt x="4230522" y="2354455"/>
                </a:lnTo>
                <a:lnTo>
                  <a:pt x="4224397" y="2357594"/>
                </a:lnTo>
                <a:cubicBezTo>
                  <a:pt x="4222120" y="2358609"/>
                  <a:pt x="4220721" y="2359011"/>
                  <a:pt x="4221071" y="2358308"/>
                </a:cubicBezTo>
                <a:lnTo>
                  <a:pt x="4223722" y="2359439"/>
                </a:lnTo>
                <a:lnTo>
                  <a:pt x="4219167" y="2361435"/>
                </a:lnTo>
                <a:cubicBezTo>
                  <a:pt x="4212880" y="2364131"/>
                  <a:pt x="4204474" y="2367679"/>
                  <a:pt x="4196880" y="2370835"/>
                </a:cubicBezTo>
                <a:lnTo>
                  <a:pt x="4181529" y="2377058"/>
                </a:lnTo>
                <a:lnTo>
                  <a:pt x="4193067" y="2377802"/>
                </a:lnTo>
                <a:lnTo>
                  <a:pt x="4202357" y="2374470"/>
                </a:lnTo>
                <a:cubicBezTo>
                  <a:pt x="4209808" y="2371750"/>
                  <a:pt x="4216387" y="2369369"/>
                  <a:pt x="4219588" y="2368446"/>
                </a:cubicBezTo>
                <a:cubicBezTo>
                  <a:pt x="4231597" y="2363768"/>
                  <a:pt x="4242304" y="2359354"/>
                  <a:pt x="4251235" y="2355936"/>
                </a:cubicBezTo>
                <a:lnTo>
                  <a:pt x="4271520" y="2349617"/>
                </a:lnTo>
                <a:lnTo>
                  <a:pt x="4271814" y="2350048"/>
                </a:lnTo>
                <a:cubicBezTo>
                  <a:pt x="4272634" y="2350093"/>
                  <a:pt x="4274963" y="2349287"/>
                  <a:pt x="4277993" y="2348051"/>
                </a:cubicBezTo>
                <a:lnTo>
                  <a:pt x="4281937" y="2346317"/>
                </a:lnTo>
                <a:lnTo>
                  <a:pt x="4298483" y="2341070"/>
                </a:lnTo>
                <a:lnTo>
                  <a:pt x="4294800" y="2345000"/>
                </a:lnTo>
                <a:lnTo>
                  <a:pt x="4282406" y="2352476"/>
                </a:lnTo>
                <a:lnTo>
                  <a:pt x="4277724" y="2354249"/>
                </a:lnTo>
                <a:cubicBezTo>
                  <a:pt x="4261415" y="2360632"/>
                  <a:pt x="4243903" y="2364995"/>
                  <a:pt x="4231393" y="2374593"/>
                </a:cubicBezTo>
                <a:cubicBezTo>
                  <a:pt x="4227740" y="2378866"/>
                  <a:pt x="4227091" y="2380836"/>
                  <a:pt x="4221627" y="2383802"/>
                </a:cubicBezTo>
                <a:lnTo>
                  <a:pt x="4220139" y="2384321"/>
                </a:lnTo>
                <a:lnTo>
                  <a:pt x="4223400" y="2384534"/>
                </a:lnTo>
                <a:lnTo>
                  <a:pt x="4229190" y="2386098"/>
                </a:lnTo>
                <a:lnTo>
                  <a:pt x="4236588" y="2382627"/>
                </a:lnTo>
                <a:lnTo>
                  <a:pt x="4236387" y="2382886"/>
                </a:lnTo>
                <a:cubicBezTo>
                  <a:pt x="4237297" y="2382775"/>
                  <a:pt x="4239477" y="2382301"/>
                  <a:pt x="4243513" y="2381333"/>
                </a:cubicBezTo>
                <a:lnTo>
                  <a:pt x="4246186" y="2380714"/>
                </a:lnTo>
                <a:lnTo>
                  <a:pt x="4242029" y="2382807"/>
                </a:lnTo>
                <a:lnTo>
                  <a:pt x="4233013" y="2387132"/>
                </a:lnTo>
                <a:lnTo>
                  <a:pt x="4246786" y="2390852"/>
                </a:lnTo>
                <a:lnTo>
                  <a:pt x="4254895" y="2392136"/>
                </a:lnTo>
                <a:lnTo>
                  <a:pt x="4226780" y="2390122"/>
                </a:lnTo>
                <a:lnTo>
                  <a:pt x="4214754" y="2395892"/>
                </a:lnTo>
                <a:lnTo>
                  <a:pt x="4204328" y="2398475"/>
                </a:lnTo>
                <a:lnTo>
                  <a:pt x="4190254" y="2402796"/>
                </a:lnTo>
                <a:lnTo>
                  <a:pt x="4196018" y="2399910"/>
                </a:lnTo>
                <a:lnTo>
                  <a:pt x="4221176" y="2389721"/>
                </a:lnTo>
                <a:lnTo>
                  <a:pt x="4207469" y="2388738"/>
                </a:lnTo>
                <a:lnTo>
                  <a:pt x="4198926" y="2391717"/>
                </a:lnTo>
                <a:cubicBezTo>
                  <a:pt x="4190954" y="2393787"/>
                  <a:pt x="4182688" y="2395899"/>
                  <a:pt x="4174459" y="2399884"/>
                </a:cubicBezTo>
                <a:cubicBezTo>
                  <a:pt x="4175342" y="2399757"/>
                  <a:pt x="4175808" y="2401055"/>
                  <a:pt x="4175900" y="2402747"/>
                </a:cubicBezTo>
                <a:lnTo>
                  <a:pt x="4175359" y="2406300"/>
                </a:lnTo>
                <a:lnTo>
                  <a:pt x="4177438" y="2405666"/>
                </a:lnTo>
                <a:cubicBezTo>
                  <a:pt x="4177980" y="2405554"/>
                  <a:pt x="4177387" y="2406120"/>
                  <a:pt x="4176182" y="2407016"/>
                </a:cubicBezTo>
                <a:lnTo>
                  <a:pt x="4175339" y="2407585"/>
                </a:lnTo>
                <a:lnTo>
                  <a:pt x="4175153" y="2407644"/>
                </a:lnTo>
                <a:lnTo>
                  <a:pt x="4175104" y="2407975"/>
                </a:lnTo>
                <a:lnTo>
                  <a:pt x="4175076" y="2408005"/>
                </a:lnTo>
                <a:lnTo>
                  <a:pt x="4188074" y="2407540"/>
                </a:lnTo>
                <a:lnTo>
                  <a:pt x="4189698" y="2408023"/>
                </a:lnTo>
                <a:lnTo>
                  <a:pt x="4221066" y="2399805"/>
                </a:lnTo>
                <a:lnTo>
                  <a:pt x="4191447" y="2408514"/>
                </a:lnTo>
                <a:lnTo>
                  <a:pt x="4196024" y="2409642"/>
                </a:lnTo>
                <a:lnTo>
                  <a:pt x="4225130" y="2401284"/>
                </a:lnTo>
                <a:cubicBezTo>
                  <a:pt x="4239834" y="2396952"/>
                  <a:pt x="4254091" y="2392965"/>
                  <a:pt x="4266152" y="2390801"/>
                </a:cubicBezTo>
                <a:lnTo>
                  <a:pt x="4196588" y="2411460"/>
                </a:lnTo>
                <a:lnTo>
                  <a:pt x="4196984" y="2411468"/>
                </a:lnTo>
                <a:lnTo>
                  <a:pt x="4196453" y="2412521"/>
                </a:lnTo>
                <a:lnTo>
                  <a:pt x="4230331" y="2403421"/>
                </a:lnTo>
                <a:lnTo>
                  <a:pt x="4258151" y="2396425"/>
                </a:lnTo>
                <a:lnTo>
                  <a:pt x="4254183" y="2398288"/>
                </a:lnTo>
                <a:lnTo>
                  <a:pt x="4254012" y="2398382"/>
                </a:lnTo>
                <a:lnTo>
                  <a:pt x="4252777" y="2398757"/>
                </a:lnTo>
                <a:cubicBezTo>
                  <a:pt x="4249673" y="2399508"/>
                  <a:pt x="4233660" y="2403388"/>
                  <a:pt x="4233125" y="2404294"/>
                </a:cubicBezTo>
                <a:cubicBezTo>
                  <a:pt x="4231432" y="2407167"/>
                  <a:pt x="4247980" y="2402379"/>
                  <a:pt x="4246357" y="2402280"/>
                </a:cubicBezTo>
                <a:lnTo>
                  <a:pt x="4247765" y="2401862"/>
                </a:lnTo>
                <a:lnTo>
                  <a:pt x="4246594" y="2403543"/>
                </a:lnTo>
                <a:cubicBezTo>
                  <a:pt x="4247358" y="2403455"/>
                  <a:pt x="4249118" y="2402785"/>
                  <a:pt x="4251331" y="2401836"/>
                </a:cubicBezTo>
                <a:lnTo>
                  <a:pt x="4256973" y="2399272"/>
                </a:lnTo>
                <a:lnTo>
                  <a:pt x="4260883" y="2398309"/>
                </a:lnTo>
                <a:cubicBezTo>
                  <a:pt x="4262783" y="2399364"/>
                  <a:pt x="4248257" y="2403336"/>
                  <a:pt x="4248257" y="2403336"/>
                </a:cubicBezTo>
                <a:cubicBezTo>
                  <a:pt x="4220821" y="2410436"/>
                  <a:pt x="4196494" y="2417727"/>
                  <a:pt x="4173737" y="2424017"/>
                </a:cubicBezTo>
                <a:cubicBezTo>
                  <a:pt x="4172929" y="2424320"/>
                  <a:pt x="4168736" y="2425385"/>
                  <a:pt x="4163763" y="2426754"/>
                </a:cubicBezTo>
                <a:lnTo>
                  <a:pt x="4159817" y="2427870"/>
                </a:lnTo>
                <a:lnTo>
                  <a:pt x="4160043" y="2427950"/>
                </a:lnTo>
                <a:cubicBezTo>
                  <a:pt x="4160808" y="2428226"/>
                  <a:pt x="4161594" y="2428535"/>
                  <a:pt x="4162162" y="2428849"/>
                </a:cubicBezTo>
                <a:lnTo>
                  <a:pt x="4162589" y="2429341"/>
                </a:lnTo>
                <a:lnTo>
                  <a:pt x="4179217" y="2424878"/>
                </a:lnTo>
                <a:lnTo>
                  <a:pt x="4192447" y="2421197"/>
                </a:lnTo>
                <a:lnTo>
                  <a:pt x="4198201" y="2418872"/>
                </a:lnTo>
                <a:lnTo>
                  <a:pt x="4201781" y="2418600"/>
                </a:lnTo>
                <a:lnTo>
                  <a:pt x="4209416" y="2416477"/>
                </a:lnTo>
                <a:cubicBezTo>
                  <a:pt x="4210227" y="2416525"/>
                  <a:pt x="4231173" y="2409030"/>
                  <a:pt x="4232397" y="2410044"/>
                </a:cubicBezTo>
                <a:cubicBezTo>
                  <a:pt x="4232362" y="2411530"/>
                  <a:pt x="4228979" y="2412811"/>
                  <a:pt x="4225607" y="2413721"/>
                </a:cubicBezTo>
                <a:lnTo>
                  <a:pt x="4224263" y="2414031"/>
                </a:lnTo>
                <a:lnTo>
                  <a:pt x="4222038" y="2415332"/>
                </a:lnTo>
                <a:cubicBezTo>
                  <a:pt x="4217232" y="2417906"/>
                  <a:pt x="4209521" y="2421619"/>
                  <a:pt x="4208102" y="2422455"/>
                </a:cubicBezTo>
                <a:cubicBezTo>
                  <a:pt x="4202770" y="2425045"/>
                  <a:pt x="4198591" y="2427144"/>
                  <a:pt x="4194949" y="2429026"/>
                </a:cubicBezTo>
                <a:lnTo>
                  <a:pt x="4193050" y="2430031"/>
                </a:lnTo>
                <a:lnTo>
                  <a:pt x="4178257" y="2434474"/>
                </a:lnTo>
                <a:lnTo>
                  <a:pt x="4196200" y="2426839"/>
                </a:lnTo>
                <a:cubicBezTo>
                  <a:pt x="4197958" y="2426114"/>
                  <a:pt x="4201270" y="2424366"/>
                  <a:pt x="4205093" y="2422337"/>
                </a:cubicBezTo>
                <a:lnTo>
                  <a:pt x="4206711" y="2421501"/>
                </a:lnTo>
                <a:lnTo>
                  <a:pt x="4194813" y="2426017"/>
                </a:lnTo>
                <a:cubicBezTo>
                  <a:pt x="4184938" y="2429608"/>
                  <a:pt x="4175144" y="2432954"/>
                  <a:pt x="4175144" y="2432954"/>
                </a:cubicBezTo>
                <a:lnTo>
                  <a:pt x="4159733" y="2438511"/>
                </a:lnTo>
                <a:lnTo>
                  <a:pt x="4158026" y="2439933"/>
                </a:lnTo>
                <a:lnTo>
                  <a:pt x="4155832" y="2441222"/>
                </a:lnTo>
                <a:lnTo>
                  <a:pt x="4153544" y="2441910"/>
                </a:lnTo>
                <a:lnTo>
                  <a:pt x="4164915" y="2438981"/>
                </a:lnTo>
                <a:lnTo>
                  <a:pt x="4141299" y="2446731"/>
                </a:lnTo>
                <a:lnTo>
                  <a:pt x="4146869" y="2445265"/>
                </a:lnTo>
                <a:lnTo>
                  <a:pt x="4148830" y="2444674"/>
                </a:lnTo>
                <a:lnTo>
                  <a:pt x="4164905" y="2439491"/>
                </a:lnTo>
                <a:lnTo>
                  <a:pt x="4172992" y="2436884"/>
                </a:lnTo>
                <a:lnTo>
                  <a:pt x="4180284" y="2434533"/>
                </a:lnTo>
                <a:cubicBezTo>
                  <a:pt x="4184300" y="2433317"/>
                  <a:pt x="4186814" y="2432705"/>
                  <a:pt x="4186653" y="2433198"/>
                </a:cubicBezTo>
                <a:cubicBezTo>
                  <a:pt x="4186489" y="2433691"/>
                  <a:pt x="4183644" y="2435308"/>
                  <a:pt x="4180115" y="2437241"/>
                </a:cubicBezTo>
                <a:lnTo>
                  <a:pt x="4172787" y="2441335"/>
                </a:lnTo>
                <a:lnTo>
                  <a:pt x="4174754" y="2440879"/>
                </a:lnTo>
                <a:cubicBezTo>
                  <a:pt x="4180880" y="2439608"/>
                  <a:pt x="4186485" y="2438922"/>
                  <a:pt x="4175798" y="2442617"/>
                </a:cubicBezTo>
                <a:lnTo>
                  <a:pt x="4167448" y="2445425"/>
                </a:lnTo>
                <a:lnTo>
                  <a:pt x="4166758" y="2446186"/>
                </a:lnTo>
                <a:lnTo>
                  <a:pt x="4169688" y="2445575"/>
                </a:lnTo>
                <a:lnTo>
                  <a:pt x="4170019" y="2445406"/>
                </a:lnTo>
                <a:lnTo>
                  <a:pt x="4170364" y="2445435"/>
                </a:lnTo>
                <a:lnTo>
                  <a:pt x="4172113" y="2445072"/>
                </a:lnTo>
                <a:cubicBezTo>
                  <a:pt x="4174893" y="2444309"/>
                  <a:pt x="4178754" y="2443120"/>
                  <a:pt x="4183945" y="2441405"/>
                </a:cubicBezTo>
                <a:cubicBezTo>
                  <a:pt x="4212019" y="2433353"/>
                  <a:pt x="4242691" y="2417423"/>
                  <a:pt x="4269750" y="2413582"/>
                </a:cubicBezTo>
                <a:cubicBezTo>
                  <a:pt x="4274455" y="2412915"/>
                  <a:pt x="4240674" y="2431477"/>
                  <a:pt x="4238686" y="2429568"/>
                </a:cubicBezTo>
                <a:cubicBezTo>
                  <a:pt x="4241455" y="2432227"/>
                  <a:pt x="4275557" y="2418293"/>
                  <a:pt x="4295851" y="2409884"/>
                </a:cubicBezTo>
                <a:lnTo>
                  <a:pt x="4305132" y="2406078"/>
                </a:lnTo>
                <a:lnTo>
                  <a:pt x="4296600" y="2410219"/>
                </a:lnTo>
                <a:cubicBezTo>
                  <a:pt x="4258738" y="2428014"/>
                  <a:pt x="4311927" y="2408575"/>
                  <a:pt x="4314192" y="2407145"/>
                </a:cubicBezTo>
                <a:cubicBezTo>
                  <a:pt x="4321857" y="2404234"/>
                  <a:pt x="4331639" y="2403842"/>
                  <a:pt x="4337184" y="2402590"/>
                </a:cubicBezTo>
                <a:lnTo>
                  <a:pt x="4344835" y="2400272"/>
                </a:lnTo>
                <a:lnTo>
                  <a:pt x="4263688" y="2431966"/>
                </a:lnTo>
                <a:lnTo>
                  <a:pt x="4255062" y="2435241"/>
                </a:lnTo>
                <a:lnTo>
                  <a:pt x="4240736" y="2442641"/>
                </a:lnTo>
                <a:lnTo>
                  <a:pt x="4247381" y="2441037"/>
                </a:lnTo>
                <a:cubicBezTo>
                  <a:pt x="4249132" y="2441464"/>
                  <a:pt x="4228156" y="2449603"/>
                  <a:pt x="4221806" y="2453556"/>
                </a:cubicBezTo>
                <a:cubicBezTo>
                  <a:pt x="4224159" y="2453221"/>
                  <a:pt x="4226512" y="2452887"/>
                  <a:pt x="4228866" y="2452552"/>
                </a:cubicBezTo>
                <a:cubicBezTo>
                  <a:pt x="4227689" y="2452720"/>
                  <a:pt x="4230928" y="2453669"/>
                  <a:pt x="4234366" y="2454863"/>
                </a:cubicBezTo>
                <a:lnTo>
                  <a:pt x="4238654" y="2456575"/>
                </a:lnTo>
                <a:lnTo>
                  <a:pt x="4244881" y="2452935"/>
                </a:lnTo>
                <a:cubicBezTo>
                  <a:pt x="4250443" y="2449552"/>
                  <a:pt x="4254691" y="2446944"/>
                  <a:pt x="4254668" y="2448482"/>
                </a:cubicBezTo>
                <a:cubicBezTo>
                  <a:pt x="4254668" y="2448482"/>
                  <a:pt x="4250707" y="2451234"/>
                  <a:pt x="4247829" y="2453764"/>
                </a:cubicBezTo>
                <a:lnTo>
                  <a:pt x="4248101" y="2453192"/>
                </a:lnTo>
                <a:lnTo>
                  <a:pt x="4249267" y="2452499"/>
                </a:lnTo>
                <a:cubicBezTo>
                  <a:pt x="4248726" y="2452610"/>
                  <a:pt x="4248455" y="2452665"/>
                  <a:pt x="4248277" y="2452824"/>
                </a:cubicBezTo>
                <a:lnTo>
                  <a:pt x="4248101" y="2453192"/>
                </a:lnTo>
                <a:lnTo>
                  <a:pt x="4245956" y="2454464"/>
                </a:lnTo>
                <a:lnTo>
                  <a:pt x="4244486" y="2455015"/>
                </a:lnTo>
                <a:cubicBezTo>
                  <a:pt x="4243546" y="2455490"/>
                  <a:pt x="4242901" y="2455906"/>
                  <a:pt x="4242901" y="2455906"/>
                </a:cubicBezTo>
                <a:cubicBezTo>
                  <a:pt x="4242901" y="2455906"/>
                  <a:pt x="4241832" y="2459031"/>
                  <a:pt x="4239070" y="2460729"/>
                </a:cubicBezTo>
                <a:cubicBezTo>
                  <a:pt x="4233489" y="2464782"/>
                  <a:pt x="4217924" y="2471050"/>
                  <a:pt x="4212699" y="2474061"/>
                </a:cubicBezTo>
                <a:cubicBezTo>
                  <a:pt x="4211616" y="2474283"/>
                  <a:pt x="4210844" y="2476540"/>
                  <a:pt x="4209405" y="2477805"/>
                </a:cubicBezTo>
                <a:cubicBezTo>
                  <a:pt x="4206773" y="2479800"/>
                  <a:pt x="4202963" y="2481787"/>
                  <a:pt x="4198760" y="2483748"/>
                </a:cubicBezTo>
                <a:lnTo>
                  <a:pt x="4196715" y="2484660"/>
                </a:lnTo>
                <a:lnTo>
                  <a:pt x="4199616" y="2483732"/>
                </a:lnTo>
                <a:lnTo>
                  <a:pt x="4207912" y="2481026"/>
                </a:lnTo>
                <a:lnTo>
                  <a:pt x="4251540" y="2460569"/>
                </a:lnTo>
                <a:lnTo>
                  <a:pt x="4290969" y="2440554"/>
                </a:lnTo>
                <a:lnTo>
                  <a:pt x="4293741" y="2440073"/>
                </a:lnTo>
                <a:lnTo>
                  <a:pt x="4300312" y="2438629"/>
                </a:lnTo>
                <a:lnTo>
                  <a:pt x="4288071" y="2445494"/>
                </a:lnTo>
                <a:lnTo>
                  <a:pt x="4300267" y="2440058"/>
                </a:lnTo>
                <a:lnTo>
                  <a:pt x="4300057" y="2442336"/>
                </a:lnTo>
                <a:lnTo>
                  <a:pt x="4304308" y="2441162"/>
                </a:lnTo>
                <a:lnTo>
                  <a:pt x="4292714" y="2447398"/>
                </a:lnTo>
                <a:lnTo>
                  <a:pt x="4289000" y="2448952"/>
                </a:lnTo>
                <a:cubicBezTo>
                  <a:pt x="4287798" y="2449411"/>
                  <a:pt x="4287084" y="2449611"/>
                  <a:pt x="4287219" y="2449384"/>
                </a:cubicBezTo>
                <a:lnTo>
                  <a:pt x="4287718" y="2450085"/>
                </a:lnTo>
                <a:lnTo>
                  <a:pt x="4272205" y="2458430"/>
                </a:lnTo>
                <a:lnTo>
                  <a:pt x="4267415" y="2459932"/>
                </a:lnTo>
                <a:cubicBezTo>
                  <a:pt x="4264373" y="2460845"/>
                  <a:pt x="4260898" y="2461838"/>
                  <a:pt x="4256490" y="2463019"/>
                </a:cubicBezTo>
                <a:cubicBezTo>
                  <a:pt x="4254334" y="2463826"/>
                  <a:pt x="4235892" y="2468500"/>
                  <a:pt x="4243186" y="2468003"/>
                </a:cubicBezTo>
                <a:cubicBezTo>
                  <a:pt x="4248725" y="2467400"/>
                  <a:pt x="4262164" y="2462423"/>
                  <a:pt x="4265943" y="2461713"/>
                </a:cubicBezTo>
                <a:lnTo>
                  <a:pt x="4266194" y="2461663"/>
                </a:lnTo>
                <a:lnTo>
                  <a:pt x="4261964" y="2463938"/>
                </a:lnTo>
                <a:cubicBezTo>
                  <a:pt x="4249653" y="2470989"/>
                  <a:pt x="4237352" y="2476545"/>
                  <a:pt x="4225005" y="2482230"/>
                </a:cubicBezTo>
                <a:lnTo>
                  <a:pt x="4212118" y="2488359"/>
                </a:lnTo>
                <a:lnTo>
                  <a:pt x="4215149" y="2487355"/>
                </a:lnTo>
                <a:lnTo>
                  <a:pt x="4255802" y="2475309"/>
                </a:lnTo>
                <a:lnTo>
                  <a:pt x="4248029" y="2478788"/>
                </a:lnTo>
                <a:cubicBezTo>
                  <a:pt x="4232249" y="2484733"/>
                  <a:pt x="4215808" y="2491095"/>
                  <a:pt x="4200043" y="2497272"/>
                </a:cubicBezTo>
                <a:lnTo>
                  <a:pt x="4195849" y="2498930"/>
                </a:lnTo>
                <a:lnTo>
                  <a:pt x="4193426" y="2500868"/>
                </a:lnTo>
                <a:lnTo>
                  <a:pt x="4180351" y="2505058"/>
                </a:lnTo>
                <a:lnTo>
                  <a:pt x="4175207" y="2507093"/>
                </a:lnTo>
                <a:lnTo>
                  <a:pt x="4187550" y="2504069"/>
                </a:lnTo>
                <a:lnTo>
                  <a:pt x="4186451" y="2504646"/>
                </a:lnTo>
                <a:cubicBezTo>
                  <a:pt x="4182116" y="2506858"/>
                  <a:pt x="4176610" y="2509634"/>
                  <a:pt x="4171759" y="2512233"/>
                </a:cubicBezTo>
                <a:lnTo>
                  <a:pt x="4170019" y="2513287"/>
                </a:lnTo>
                <a:lnTo>
                  <a:pt x="4170344" y="2513306"/>
                </a:lnTo>
                <a:lnTo>
                  <a:pt x="4173548" y="2513856"/>
                </a:lnTo>
                <a:lnTo>
                  <a:pt x="4180538" y="2511127"/>
                </a:lnTo>
                <a:lnTo>
                  <a:pt x="4197283" y="2503556"/>
                </a:lnTo>
                <a:lnTo>
                  <a:pt x="4189583" y="2502845"/>
                </a:lnTo>
                <a:lnTo>
                  <a:pt x="4198565" y="2502976"/>
                </a:lnTo>
                <a:lnTo>
                  <a:pt x="4198623" y="2502950"/>
                </a:lnTo>
                <a:cubicBezTo>
                  <a:pt x="4208477" y="2498423"/>
                  <a:pt x="4209334" y="2498246"/>
                  <a:pt x="4206977" y="2499861"/>
                </a:cubicBezTo>
                <a:lnTo>
                  <a:pt x="4202451" y="2503033"/>
                </a:lnTo>
                <a:lnTo>
                  <a:pt x="4206206" y="2503088"/>
                </a:lnTo>
                <a:lnTo>
                  <a:pt x="4260814" y="2480930"/>
                </a:lnTo>
                <a:lnTo>
                  <a:pt x="4279584" y="2473813"/>
                </a:lnTo>
                <a:lnTo>
                  <a:pt x="4267912" y="2478963"/>
                </a:lnTo>
                <a:cubicBezTo>
                  <a:pt x="4259461" y="2482632"/>
                  <a:pt x="4249517" y="2486859"/>
                  <a:pt x="4236757" y="2492111"/>
                </a:cubicBezTo>
                <a:lnTo>
                  <a:pt x="4210359" y="2503148"/>
                </a:lnTo>
                <a:lnTo>
                  <a:pt x="4211535" y="2503165"/>
                </a:lnTo>
                <a:lnTo>
                  <a:pt x="4220430" y="2504440"/>
                </a:lnTo>
                <a:lnTo>
                  <a:pt x="4231698" y="2500653"/>
                </a:lnTo>
                <a:cubicBezTo>
                  <a:pt x="4247614" y="2494325"/>
                  <a:pt x="4264721" y="2484389"/>
                  <a:pt x="4265127" y="2489963"/>
                </a:cubicBezTo>
                <a:cubicBezTo>
                  <a:pt x="4265452" y="2488979"/>
                  <a:pt x="4257784" y="2492961"/>
                  <a:pt x="4248977" y="2497847"/>
                </a:cubicBezTo>
                <a:lnTo>
                  <a:pt x="4241293" y="2502212"/>
                </a:lnTo>
                <a:lnTo>
                  <a:pt x="4200147" y="2520504"/>
                </a:lnTo>
                <a:lnTo>
                  <a:pt x="4204108" y="2521827"/>
                </a:lnTo>
                <a:lnTo>
                  <a:pt x="4219038" y="2523395"/>
                </a:lnTo>
                <a:lnTo>
                  <a:pt x="4195144" y="2522728"/>
                </a:lnTo>
                <a:lnTo>
                  <a:pt x="4176893" y="2530842"/>
                </a:lnTo>
                <a:lnTo>
                  <a:pt x="4216183" y="2534691"/>
                </a:lnTo>
                <a:lnTo>
                  <a:pt x="4233168" y="2528003"/>
                </a:lnTo>
                <a:cubicBezTo>
                  <a:pt x="4238322" y="2525714"/>
                  <a:pt x="4246156" y="2522495"/>
                  <a:pt x="4254683" y="2519096"/>
                </a:cubicBezTo>
                <a:lnTo>
                  <a:pt x="4262846" y="2515917"/>
                </a:lnTo>
                <a:lnTo>
                  <a:pt x="4262165" y="2519720"/>
                </a:lnTo>
                <a:lnTo>
                  <a:pt x="4252443" y="2524238"/>
                </a:lnTo>
                <a:lnTo>
                  <a:pt x="4239465" y="2528963"/>
                </a:lnTo>
                <a:lnTo>
                  <a:pt x="4223269" y="2535386"/>
                </a:lnTo>
                <a:lnTo>
                  <a:pt x="4232187" y="2536260"/>
                </a:lnTo>
                <a:lnTo>
                  <a:pt x="4236108" y="2534421"/>
                </a:lnTo>
                <a:lnTo>
                  <a:pt x="4235905" y="2534680"/>
                </a:lnTo>
                <a:cubicBezTo>
                  <a:pt x="4236816" y="2534569"/>
                  <a:pt x="4238995" y="2534095"/>
                  <a:pt x="4243032" y="2533127"/>
                </a:cubicBezTo>
                <a:lnTo>
                  <a:pt x="4245704" y="2532507"/>
                </a:lnTo>
                <a:lnTo>
                  <a:pt x="4241547" y="2534599"/>
                </a:lnTo>
                <a:lnTo>
                  <a:pt x="4237086" y="2536740"/>
                </a:lnTo>
                <a:lnTo>
                  <a:pt x="4239802" y="2537006"/>
                </a:lnTo>
                <a:lnTo>
                  <a:pt x="4246728" y="2534222"/>
                </a:lnTo>
                <a:cubicBezTo>
                  <a:pt x="4256693" y="2529939"/>
                  <a:pt x="4266377" y="2525835"/>
                  <a:pt x="4275870" y="2522893"/>
                </a:cubicBezTo>
                <a:cubicBezTo>
                  <a:pt x="4275870" y="2522893"/>
                  <a:pt x="4274294" y="2524369"/>
                  <a:pt x="4273159" y="2525809"/>
                </a:cubicBezTo>
                <a:lnTo>
                  <a:pt x="4273157" y="2525879"/>
                </a:lnTo>
                <a:lnTo>
                  <a:pt x="4270285" y="2526614"/>
                </a:lnTo>
                <a:cubicBezTo>
                  <a:pt x="4265744" y="2528270"/>
                  <a:pt x="4258339" y="2531280"/>
                  <a:pt x="4252228" y="2534027"/>
                </a:cubicBezTo>
                <a:lnTo>
                  <a:pt x="4245933" y="2537607"/>
                </a:lnTo>
                <a:lnTo>
                  <a:pt x="4251149" y="2538118"/>
                </a:lnTo>
                <a:lnTo>
                  <a:pt x="4267166" y="2531681"/>
                </a:lnTo>
                <a:cubicBezTo>
                  <a:pt x="4279979" y="2526265"/>
                  <a:pt x="4294899" y="2519845"/>
                  <a:pt x="4305028" y="2517468"/>
                </a:cubicBezTo>
                <a:cubicBezTo>
                  <a:pt x="4316478" y="2514200"/>
                  <a:pt x="4320664" y="2513197"/>
                  <a:pt x="4330861" y="2510062"/>
                </a:cubicBezTo>
                <a:lnTo>
                  <a:pt x="4331351" y="2509908"/>
                </a:lnTo>
                <a:lnTo>
                  <a:pt x="4315451" y="2517544"/>
                </a:lnTo>
                <a:cubicBezTo>
                  <a:pt x="4306792" y="2521283"/>
                  <a:pt x="4298337" y="2524613"/>
                  <a:pt x="4289277" y="2528243"/>
                </a:cubicBezTo>
                <a:cubicBezTo>
                  <a:pt x="4285918" y="2529401"/>
                  <a:pt x="4279263" y="2532135"/>
                  <a:pt x="4271748" y="2535373"/>
                </a:cubicBezTo>
                <a:lnTo>
                  <a:pt x="4263013" y="2539280"/>
                </a:lnTo>
                <a:lnTo>
                  <a:pt x="4268977" y="2539864"/>
                </a:lnTo>
                <a:lnTo>
                  <a:pt x="4273888" y="2537836"/>
                </a:lnTo>
                <a:lnTo>
                  <a:pt x="4284924" y="2533569"/>
                </a:lnTo>
                <a:lnTo>
                  <a:pt x="4269662" y="2539697"/>
                </a:lnTo>
                <a:lnTo>
                  <a:pt x="4269164" y="2539883"/>
                </a:lnTo>
                <a:lnTo>
                  <a:pt x="4269605" y="2539927"/>
                </a:lnTo>
                <a:lnTo>
                  <a:pt x="4271970" y="2539095"/>
                </a:lnTo>
                <a:cubicBezTo>
                  <a:pt x="4291380" y="2532337"/>
                  <a:pt x="4325148" y="2521068"/>
                  <a:pt x="4293977" y="2536247"/>
                </a:cubicBezTo>
                <a:lnTo>
                  <a:pt x="4281291" y="2541072"/>
                </a:lnTo>
                <a:lnTo>
                  <a:pt x="4282525" y="2541193"/>
                </a:lnTo>
                <a:lnTo>
                  <a:pt x="4280970" y="2541194"/>
                </a:lnTo>
                <a:lnTo>
                  <a:pt x="4275599" y="2543237"/>
                </a:lnTo>
                <a:lnTo>
                  <a:pt x="4265698" y="2548324"/>
                </a:lnTo>
                <a:lnTo>
                  <a:pt x="4268878" y="2548673"/>
                </a:lnTo>
                <a:lnTo>
                  <a:pt x="4271526" y="2550044"/>
                </a:lnTo>
                <a:lnTo>
                  <a:pt x="4291921" y="2542485"/>
                </a:lnTo>
                <a:cubicBezTo>
                  <a:pt x="4305484" y="2536492"/>
                  <a:pt x="4321292" y="2530493"/>
                  <a:pt x="4328744" y="2529436"/>
                </a:cubicBezTo>
                <a:cubicBezTo>
                  <a:pt x="4334098" y="2526799"/>
                  <a:pt x="4338548" y="2528045"/>
                  <a:pt x="4345606" y="2527042"/>
                </a:cubicBezTo>
                <a:lnTo>
                  <a:pt x="4359413" y="2522125"/>
                </a:lnTo>
                <a:lnTo>
                  <a:pt x="4283782" y="2555176"/>
                </a:lnTo>
                <a:lnTo>
                  <a:pt x="4297686" y="2555476"/>
                </a:lnTo>
                <a:lnTo>
                  <a:pt x="4422057" y="2510283"/>
                </a:lnTo>
                <a:cubicBezTo>
                  <a:pt x="4409454" y="2522095"/>
                  <a:pt x="4375664" y="2525434"/>
                  <a:pt x="4372495" y="2535466"/>
                </a:cubicBezTo>
                <a:cubicBezTo>
                  <a:pt x="4369852" y="2537134"/>
                  <a:pt x="4412589" y="2522043"/>
                  <a:pt x="4412589" y="2522043"/>
                </a:cubicBezTo>
                <a:cubicBezTo>
                  <a:pt x="4421644" y="2520502"/>
                  <a:pt x="4420250" y="2523310"/>
                  <a:pt x="4423384" y="2523259"/>
                </a:cubicBezTo>
                <a:cubicBezTo>
                  <a:pt x="4448150" y="2515658"/>
                  <a:pt x="4484650" y="2490689"/>
                  <a:pt x="4498058" y="2496039"/>
                </a:cubicBezTo>
                <a:lnTo>
                  <a:pt x="4484787" y="2503070"/>
                </a:lnTo>
                <a:lnTo>
                  <a:pt x="4483048" y="2503556"/>
                </a:lnTo>
                <a:lnTo>
                  <a:pt x="4480466" y="2504982"/>
                </a:lnTo>
                <a:lnTo>
                  <a:pt x="4475356" y="2507117"/>
                </a:lnTo>
                <a:cubicBezTo>
                  <a:pt x="4472248" y="2508357"/>
                  <a:pt x="4468798" y="2509691"/>
                  <a:pt x="4464872" y="2511206"/>
                </a:cubicBezTo>
                <a:cubicBezTo>
                  <a:pt x="4462607" y="2512635"/>
                  <a:pt x="4434708" y="2520287"/>
                  <a:pt x="4429275" y="2527572"/>
                </a:cubicBezTo>
                <a:cubicBezTo>
                  <a:pt x="4429275" y="2527572"/>
                  <a:pt x="4451774" y="2521400"/>
                  <a:pt x="4458570" y="2517111"/>
                </a:cubicBezTo>
                <a:cubicBezTo>
                  <a:pt x="4461459" y="2516252"/>
                  <a:pt x="4467970" y="2512140"/>
                  <a:pt x="4474261" y="2508411"/>
                </a:cubicBezTo>
                <a:lnTo>
                  <a:pt x="4480466" y="2504982"/>
                </a:lnTo>
                <a:lnTo>
                  <a:pt x="4483816" y="2503584"/>
                </a:lnTo>
                <a:lnTo>
                  <a:pt x="4484787" y="2503070"/>
                </a:lnTo>
                <a:lnTo>
                  <a:pt x="4488621" y="2501996"/>
                </a:lnTo>
                <a:cubicBezTo>
                  <a:pt x="4497329" y="2502724"/>
                  <a:pt x="4477958" y="2511890"/>
                  <a:pt x="4468555" y="2516065"/>
                </a:cubicBezTo>
                <a:lnTo>
                  <a:pt x="4464959" y="2517628"/>
                </a:lnTo>
                <a:lnTo>
                  <a:pt x="4464493" y="2517820"/>
                </a:lnTo>
                <a:cubicBezTo>
                  <a:pt x="4463562" y="2518213"/>
                  <a:pt x="4463636" y="2518192"/>
                  <a:pt x="4464415" y="2517864"/>
                </a:cubicBezTo>
                <a:lnTo>
                  <a:pt x="4464959" y="2517628"/>
                </a:lnTo>
                <a:lnTo>
                  <a:pt x="4470618" y="2515289"/>
                </a:lnTo>
                <a:cubicBezTo>
                  <a:pt x="4489981" y="2509169"/>
                  <a:pt x="4507953" y="2501679"/>
                  <a:pt x="4527809" y="2497175"/>
                </a:cubicBezTo>
                <a:cubicBezTo>
                  <a:pt x="4543517" y="2493204"/>
                  <a:pt x="4531380" y="2499902"/>
                  <a:pt x="4515424" y="2507765"/>
                </a:cubicBezTo>
                <a:lnTo>
                  <a:pt x="4511509" y="2509655"/>
                </a:lnTo>
                <a:lnTo>
                  <a:pt x="4492190" y="2517818"/>
                </a:lnTo>
                <a:cubicBezTo>
                  <a:pt x="4492190" y="2517818"/>
                  <a:pt x="4456016" y="2528897"/>
                  <a:pt x="4458665" y="2534466"/>
                </a:cubicBezTo>
                <a:cubicBezTo>
                  <a:pt x="4460891" y="2535090"/>
                  <a:pt x="4475086" y="2529164"/>
                  <a:pt x="4489020" y="2523040"/>
                </a:cubicBezTo>
                <a:lnTo>
                  <a:pt x="4490300" y="2522470"/>
                </a:lnTo>
                <a:lnTo>
                  <a:pt x="4491665" y="2522081"/>
                </a:lnTo>
                <a:cubicBezTo>
                  <a:pt x="4497574" y="2520359"/>
                  <a:pt x="4503764" y="2518459"/>
                  <a:pt x="4504896" y="2517744"/>
                </a:cubicBezTo>
                <a:cubicBezTo>
                  <a:pt x="4515205" y="2513165"/>
                  <a:pt x="4514724" y="2514913"/>
                  <a:pt x="4510663" y="2518201"/>
                </a:cubicBezTo>
                <a:lnTo>
                  <a:pt x="4507957" y="2520085"/>
                </a:lnTo>
                <a:lnTo>
                  <a:pt x="4420029" y="2555282"/>
                </a:lnTo>
                <a:cubicBezTo>
                  <a:pt x="4420029" y="2555282"/>
                  <a:pt x="4382556" y="2570301"/>
                  <a:pt x="4388965" y="2571268"/>
                </a:cubicBezTo>
                <a:cubicBezTo>
                  <a:pt x="4396417" y="2570211"/>
                  <a:pt x="4415985" y="2559610"/>
                  <a:pt x="4426438" y="2556251"/>
                </a:cubicBezTo>
                <a:cubicBezTo>
                  <a:pt x="4422908" y="2556752"/>
                  <a:pt x="4445897" y="2546976"/>
                  <a:pt x="4456744" y="2544689"/>
                </a:cubicBezTo>
                <a:lnTo>
                  <a:pt x="4460885" y="2545357"/>
                </a:lnTo>
                <a:lnTo>
                  <a:pt x="4447948" y="2551194"/>
                </a:lnTo>
                <a:cubicBezTo>
                  <a:pt x="4427947" y="2559256"/>
                  <a:pt x="4405330" y="2567412"/>
                  <a:pt x="4384260" y="2575371"/>
                </a:cubicBezTo>
                <a:lnTo>
                  <a:pt x="4379840" y="2577238"/>
                </a:lnTo>
                <a:lnTo>
                  <a:pt x="4386905" y="2578258"/>
                </a:lnTo>
                <a:lnTo>
                  <a:pt x="4391716" y="2579752"/>
                </a:lnTo>
                <a:lnTo>
                  <a:pt x="4411827" y="2571524"/>
                </a:lnTo>
                <a:cubicBezTo>
                  <a:pt x="4421076" y="2567844"/>
                  <a:pt x="4427890" y="2565310"/>
                  <a:pt x="4430155" y="2564925"/>
                </a:cubicBezTo>
                <a:lnTo>
                  <a:pt x="4429837" y="2565962"/>
                </a:lnTo>
                <a:lnTo>
                  <a:pt x="4429452" y="2566119"/>
                </a:lnTo>
                <a:cubicBezTo>
                  <a:pt x="4412628" y="2573269"/>
                  <a:pt x="4396375" y="2580542"/>
                  <a:pt x="4381202" y="2588016"/>
                </a:cubicBezTo>
                <a:cubicBezTo>
                  <a:pt x="4397301" y="2582837"/>
                  <a:pt x="4414522" y="2576519"/>
                  <a:pt x="4432424" y="2569525"/>
                </a:cubicBezTo>
                <a:lnTo>
                  <a:pt x="4466202" y="2555745"/>
                </a:lnTo>
                <a:lnTo>
                  <a:pt x="4466965" y="2555502"/>
                </a:lnTo>
                <a:cubicBezTo>
                  <a:pt x="4438310" y="2567808"/>
                  <a:pt x="4409361" y="2583833"/>
                  <a:pt x="4401319" y="2586984"/>
                </a:cubicBezTo>
                <a:cubicBezTo>
                  <a:pt x="4393655" y="2589894"/>
                  <a:pt x="4352658" y="2607740"/>
                  <a:pt x="4381951" y="2597280"/>
                </a:cubicBezTo>
                <a:cubicBezTo>
                  <a:pt x="4394524" y="2591271"/>
                  <a:pt x="4411626" y="2582403"/>
                  <a:pt x="4420683" y="2580863"/>
                </a:cubicBezTo>
                <a:cubicBezTo>
                  <a:pt x="4426083" y="2579382"/>
                  <a:pt x="4431973" y="2583694"/>
                  <a:pt x="4431973" y="2583694"/>
                </a:cubicBezTo>
                <a:cubicBezTo>
                  <a:pt x="4443150" y="2580494"/>
                  <a:pt x="4454851" y="2573108"/>
                  <a:pt x="4465160" y="2568528"/>
                </a:cubicBezTo>
                <a:cubicBezTo>
                  <a:pt x="4470559" y="2567047"/>
                  <a:pt x="4485016" y="2564026"/>
                  <a:pt x="4484146" y="2562647"/>
                </a:cubicBezTo>
                <a:cubicBezTo>
                  <a:pt x="4485016" y="2564026"/>
                  <a:pt x="4479092" y="2569693"/>
                  <a:pt x="4481357" y="2568262"/>
                </a:cubicBezTo>
                <a:cubicBezTo>
                  <a:pt x="4490037" y="2566961"/>
                  <a:pt x="4504382" y="2557905"/>
                  <a:pt x="4520958" y="2553224"/>
                </a:cubicBezTo>
                <a:cubicBezTo>
                  <a:pt x="4528623" y="2550312"/>
                  <a:pt x="4541685" y="2550099"/>
                  <a:pt x="4547462" y="2548380"/>
                </a:cubicBezTo>
                <a:cubicBezTo>
                  <a:pt x="4563314" y="2542549"/>
                  <a:pt x="4555272" y="2545698"/>
                  <a:pt x="4548478" y="2549988"/>
                </a:cubicBezTo>
                <a:cubicBezTo>
                  <a:pt x="4517901" y="2569287"/>
                  <a:pt x="4565924" y="2546684"/>
                  <a:pt x="4583517" y="2543610"/>
                </a:cubicBezTo>
                <a:cubicBezTo>
                  <a:pt x="4575965" y="2552554"/>
                  <a:pt x="4564675" y="2549721"/>
                  <a:pt x="4559243" y="2557005"/>
                </a:cubicBezTo>
                <a:lnTo>
                  <a:pt x="4586273" y="2547974"/>
                </a:lnTo>
                <a:cubicBezTo>
                  <a:pt x="4586237" y="2557955"/>
                  <a:pt x="4550295" y="2568757"/>
                  <a:pt x="4545766" y="2571615"/>
                </a:cubicBezTo>
                <a:lnTo>
                  <a:pt x="4385078" y="2639939"/>
                </a:lnTo>
                <a:lnTo>
                  <a:pt x="4393988" y="2641086"/>
                </a:lnTo>
                <a:lnTo>
                  <a:pt x="4401094" y="2638164"/>
                </a:lnTo>
                <a:cubicBezTo>
                  <a:pt x="4420504" y="2630128"/>
                  <a:pt x="4438860" y="2623038"/>
                  <a:pt x="4454449" y="2619301"/>
                </a:cubicBezTo>
                <a:cubicBezTo>
                  <a:pt x="4457585" y="2619250"/>
                  <a:pt x="4493526" y="2608448"/>
                  <a:pt x="4493526" y="2608448"/>
                </a:cubicBezTo>
                <a:cubicBezTo>
                  <a:pt x="4499416" y="2612761"/>
                  <a:pt x="4484958" y="2615783"/>
                  <a:pt x="4477294" y="2618694"/>
                </a:cubicBezTo>
                <a:cubicBezTo>
                  <a:pt x="4489865" y="2612686"/>
                  <a:pt x="4466987" y="2623273"/>
                  <a:pt x="4449014" y="2630763"/>
                </a:cubicBezTo>
                <a:lnTo>
                  <a:pt x="4403645" y="2649370"/>
                </a:lnTo>
                <a:lnTo>
                  <a:pt x="4420217" y="2652196"/>
                </a:lnTo>
                <a:cubicBezTo>
                  <a:pt x="4409509" y="2657718"/>
                  <a:pt x="4400085" y="2649444"/>
                  <a:pt x="4392038" y="2654283"/>
                </a:cubicBezTo>
                <a:lnTo>
                  <a:pt x="4421025" y="2657962"/>
                </a:lnTo>
                <a:cubicBezTo>
                  <a:pt x="4416936" y="2668127"/>
                  <a:pt x="4378882" y="2662004"/>
                  <a:pt x="4373478" y="2662761"/>
                </a:cubicBezTo>
                <a:lnTo>
                  <a:pt x="4371209" y="2662672"/>
                </a:lnTo>
                <a:lnTo>
                  <a:pt x="4359486" y="2667481"/>
                </a:lnTo>
                <a:cubicBezTo>
                  <a:pt x="4329847" y="2679485"/>
                  <a:pt x="4301845" y="2690736"/>
                  <a:pt x="4279779" y="2699685"/>
                </a:cubicBezTo>
                <a:lnTo>
                  <a:pt x="3824382" y="2889069"/>
                </a:lnTo>
                <a:lnTo>
                  <a:pt x="3887074" y="2875477"/>
                </a:lnTo>
                <a:cubicBezTo>
                  <a:pt x="3896158" y="2873852"/>
                  <a:pt x="3900358" y="2873413"/>
                  <a:pt x="3901355" y="2873693"/>
                </a:cubicBezTo>
                <a:cubicBezTo>
                  <a:pt x="3904346" y="2874532"/>
                  <a:pt x="3878510" y="2881837"/>
                  <a:pt x="3869223" y="2882980"/>
                </a:cubicBezTo>
                <a:lnTo>
                  <a:pt x="3805145" y="2897293"/>
                </a:lnTo>
                <a:lnTo>
                  <a:pt x="3786688" y="2905220"/>
                </a:lnTo>
                <a:lnTo>
                  <a:pt x="4108550" y="2838711"/>
                </a:lnTo>
                <a:cubicBezTo>
                  <a:pt x="4099624" y="2842463"/>
                  <a:pt x="4092133" y="2843631"/>
                  <a:pt x="4082959" y="2845789"/>
                </a:cubicBezTo>
                <a:cubicBezTo>
                  <a:pt x="4076175" y="2848640"/>
                  <a:pt x="4049471" y="2853071"/>
                  <a:pt x="4064501" y="2851849"/>
                </a:cubicBezTo>
                <a:cubicBezTo>
                  <a:pt x="4082737" y="2851260"/>
                  <a:pt x="4115939" y="2837303"/>
                  <a:pt x="4122430" y="2846748"/>
                </a:cubicBezTo>
                <a:cubicBezTo>
                  <a:pt x="4080017" y="2857781"/>
                  <a:pt x="4037861" y="2868425"/>
                  <a:pt x="3997490" y="2878318"/>
                </a:cubicBezTo>
                <a:cubicBezTo>
                  <a:pt x="3996342" y="2887577"/>
                  <a:pt x="3978106" y="2888166"/>
                  <a:pt x="3968574" y="2890474"/>
                </a:cubicBezTo>
                <a:cubicBezTo>
                  <a:pt x="3964289" y="2892275"/>
                  <a:pt x="3960068" y="2894474"/>
                  <a:pt x="3955459" y="2896625"/>
                </a:cubicBezTo>
                <a:lnTo>
                  <a:pt x="3946633" y="2899970"/>
                </a:lnTo>
                <a:lnTo>
                  <a:pt x="3950630" y="2899299"/>
                </a:lnTo>
                <a:cubicBezTo>
                  <a:pt x="3960360" y="2897835"/>
                  <a:pt x="3969638" y="2896600"/>
                  <a:pt x="3978672" y="2895506"/>
                </a:cubicBezTo>
                <a:lnTo>
                  <a:pt x="3998411" y="2893312"/>
                </a:lnTo>
                <a:lnTo>
                  <a:pt x="3996526" y="2893796"/>
                </a:lnTo>
                <a:cubicBezTo>
                  <a:pt x="3992064" y="2894746"/>
                  <a:pt x="3986462" y="2895693"/>
                  <a:pt x="3981401" y="2896773"/>
                </a:cubicBezTo>
                <a:lnTo>
                  <a:pt x="3979932" y="2897139"/>
                </a:lnTo>
                <a:lnTo>
                  <a:pt x="3971950" y="2898029"/>
                </a:lnTo>
                <a:cubicBezTo>
                  <a:pt x="3963110" y="2899136"/>
                  <a:pt x="3954416" y="2900367"/>
                  <a:pt x="3946027" y="2901759"/>
                </a:cubicBezTo>
                <a:lnTo>
                  <a:pt x="3937263" y="2903280"/>
                </a:lnTo>
                <a:lnTo>
                  <a:pt x="3919146" y="2908549"/>
                </a:lnTo>
                <a:cubicBezTo>
                  <a:pt x="3897733" y="2913636"/>
                  <a:pt x="3874850" y="2916354"/>
                  <a:pt x="3851989" y="2921930"/>
                </a:cubicBezTo>
                <a:lnTo>
                  <a:pt x="3632659" y="2971379"/>
                </a:lnTo>
                <a:lnTo>
                  <a:pt x="3593724" y="2988103"/>
                </a:lnTo>
                <a:lnTo>
                  <a:pt x="3592796" y="2988523"/>
                </a:lnTo>
                <a:lnTo>
                  <a:pt x="3595321" y="2987974"/>
                </a:lnTo>
                <a:lnTo>
                  <a:pt x="3595016" y="2987879"/>
                </a:lnTo>
                <a:cubicBezTo>
                  <a:pt x="3596401" y="2987236"/>
                  <a:pt x="3599065" y="2986372"/>
                  <a:pt x="3600690" y="2985928"/>
                </a:cubicBezTo>
                <a:cubicBezTo>
                  <a:pt x="3607408" y="2984064"/>
                  <a:pt x="3615650" y="2982633"/>
                  <a:pt x="3622367" y="2980769"/>
                </a:cubicBezTo>
                <a:cubicBezTo>
                  <a:pt x="3653329" y="2972818"/>
                  <a:pt x="3681056" y="2966659"/>
                  <a:pt x="3708744" y="2959438"/>
                </a:cubicBezTo>
                <a:cubicBezTo>
                  <a:pt x="3747697" y="2949080"/>
                  <a:pt x="3786389" y="2942407"/>
                  <a:pt x="3823063" y="2935016"/>
                </a:cubicBezTo>
                <a:cubicBezTo>
                  <a:pt x="3841391" y="2930866"/>
                  <a:pt x="3860876" y="2926140"/>
                  <a:pt x="3880478" y="2921448"/>
                </a:cubicBezTo>
                <a:cubicBezTo>
                  <a:pt x="3928512" y="2910796"/>
                  <a:pt x="3977126" y="2904967"/>
                  <a:pt x="4025952" y="2899048"/>
                </a:cubicBezTo>
                <a:cubicBezTo>
                  <a:pt x="4033647" y="2898513"/>
                  <a:pt x="4040755" y="2898742"/>
                  <a:pt x="4047787" y="2897660"/>
                </a:cubicBezTo>
                <a:lnTo>
                  <a:pt x="4053760" y="2896304"/>
                </a:lnTo>
                <a:lnTo>
                  <a:pt x="4053886" y="2896480"/>
                </a:lnTo>
                <a:cubicBezTo>
                  <a:pt x="4054178" y="2896562"/>
                  <a:pt x="4054526" y="2896435"/>
                  <a:pt x="4054810" y="2896064"/>
                </a:cubicBezTo>
                <a:lnTo>
                  <a:pt x="4053760" y="2896304"/>
                </a:lnTo>
                <a:lnTo>
                  <a:pt x="4053285" y="2895633"/>
                </a:lnTo>
                <a:cubicBezTo>
                  <a:pt x="4062231" y="2894399"/>
                  <a:pt x="4072453" y="2892622"/>
                  <a:pt x="4073022" y="2891882"/>
                </a:cubicBezTo>
                <a:cubicBezTo>
                  <a:pt x="4072453" y="2892622"/>
                  <a:pt x="4068814" y="2891596"/>
                  <a:pt x="4068814" y="2891596"/>
                </a:cubicBezTo>
                <a:cubicBezTo>
                  <a:pt x="4066700" y="2891001"/>
                  <a:pt x="4069952" y="2890113"/>
                  <a:pt x="4067016" y="2889287"/>
                </a:cubicBezTo>
                <a:cubicBezTo>
                  <a:pt x="4064334" y="2889432"/>
                  <a:pt x="4056661" y="2890123"/>
                  <a:pt x="4051180" y="2890381"/>
                </a:cubicBezTo>
                <a:cubicBezTo>
                  <a:pt x="4042888" y="2891087"/>
                  <a:pt x="4034268" y="2891802"/>
                  <a:pt x="4025478" y="2892566"/>
                </a:cubicBezTo>
                <a:lnTo>
                  <a:pt x="4003153" y="2894633"/>
                </a:lnTo>
                <a:lnTo>
                  <a:pt x="4008793" y="2893700"/>
                </a:lnTo>
                <a:cubicBezTo>
                  <a:pt x="4018651" y="2892534"/>
                  <a:pt x="4028312" y="2891765"/>
                  <a:pt x="4037678" y="2891100"/>
                </a:cubicBezTo>
                <a:cubicBezTo>
                  <a:pt x="4056317" y="2889893"/>
                  <a:pt x="4077463" y="2886537"/>
                  <a:pt x="4097586" y="2884699"/>
                </a:cubicBezTo>
                <a:cubicBezTo>
                  <a:pt x="4108247" y="2884022"/>
                  <a:pt x="4118927" y="2883089"/>
                  <a:pt x="4129200" y="2882267"/>
                </a:cubicBezTo>
                <a:cubicBezTo>
                  <a:pt x="4139472" y="2881444"/>
                  <a:pt x="4149339" y="2880731"/>
                  <a:pt x="4158374" y="2880499"/>
                </a:cubicBezTo>
                <a:cubicBezTo>
                  <a:pt x="4147332" y="2882044"/>
                  <a:pt x="4135093" y="2883101"/>
                  <a:pt x="4123915" y="2883707"/>
                </a:cubicBezTo>
                <a:lnTo>
                  <a:pt x="4112285" y="2885086"/>
                </a:lnTo>
                <a:cubicBezTo>
                  <a:pt x="4111052" y="2886692"/>
                  <a:pt x="4120134" y="2886398"/>
                  <a:pt x="4122111" y="2886054"/>
                </a:cubicBezTo>
                <a:cubicBezTo>
                  <a:pt x="4147149" y="2884698"/>
                  <a:pt x="4177242" y="2880108"/>
                  <a:pt x="4198834" y="2880636"/>
                </a:cubicBezTo>
                <a:cubicBezTo>
                  <a:pt x="4176412" y="2884534"/>
                  <a:pt x="4149949" y="2884585"/>
                  <a:pt x="4127277" y="2887510"/>
                </a:cubicBezTo>
                <a:cubicBezTo>
                  <a:pt x="4134129" y="2886586"/>
                  <a:pt x="4121795" y="2887767"/>
                  <a:pt x="4121834" y="2888831"/>
                </a:cubicBezTo>
                <a:cubicBezTo>
                  <a:pt x="4122105" y="2890711"/>
                  <a:pt x="4126708" y="2888251"/>
                  <a:pt x="4126708" y="2888251"/>
                </a:cubicBezTo>
                <a:cubicBezTo>
                  <a:pt x="4140215" y="2887402"/>
                  <a:pt x="4153312" y="2886436"/>
                  <a:pt x="4166077" y="2885602"/>
                </a:cubicBezTo>
                <a:lnTo>
                  <a:pt x="4191202" y="2884350"/>
                </a:lnTo>
                <a:lnTo>
                  <a:pt x="4187521" y="2885331"/>
                </a:lnTo>
                <a:lnTo>
                  <a:pt x="4187361" y="2885386"/>
                </a:lnTo>
                <a:lnTo>
                  <a:pt x="4186240" y="2885501"/>
                </a:lnTo>
                <a:cubicBezTo>
                  <a:pt x="4183438" y="2885613"/>
                  <a:pt x="4168993" y="2886199"/>
                  <a:pt x="4168423" y="2886939"/>
                </a:cubicBezTo>
                <a:cubicBezTo>
                  <a:pt x="4166619" y="2889287"/>
                  <a:pt x="4181635" y="2887960"/>
                  <a:pt x="4180226" y="2887563"/>
                </a:cubicBezTo>
                <a:lnTo>
                  <a:pt x="4181506" y="2887441"/>
                </a:lnTo>
                <a:lnTo>
                  <a:pt x="4180293" y="2888780"/>
                </a:lnTo>
                <a:cubicBezTo>
                  <a:pt x="4180972" y="2888841"/>
                  <a:pt x="4182587" y="2888552"/>
                  <a:pt x="4184628" y="2888087"/>
                </a:cubicBezTo>
                <a:lnTo>
                  <a:pt x="4189853" y="2886771"/>
                </a:lnTo>
                <a:lnTo>
                  <a:pt x="4193382" y="2886614"/>
                </a:lnTo>
                <a:cubicBezTo>
                  <a:pt x="4194926" y="2887950"/>
                  <a:pt x="4181770" y="2888900"/>
                  <a:pt x="4181770" y="2888900"/>
                </a:cubicBezTo>
                <a:cubicBezTo>
                  <a:pt x="4156968" y="2890322"/>
                  <a:pt x="4134865" y="2892505"/>
                  <a:pt x="4114249" y="2894057"/>
                </a:cubicBezTo>
                <a:cubicBezTo>
                  <a:pt x="4112271" y="2894400"/>
                  <a:pt x="4088625" y="2895246"/>
                  <a:pt x="4087526" y="2897792"/>
                </a:cubicBezTo>
                <a:cubicBezTo>
                  <a:pt x="4087091" y="2899473"/>
                  <a:pt x="4103498" y="2897638"/>
                  <a:pt x="4091125" y="2897756"/>
                </a:cubicBezTo>
                <a:cubicBezTo>
                  <a:pt x="4110467" y="2896747"/>
                  <a:pt x="4127579" y="2895110"/>
                  <a:pt x="4146312" y="2893780"/>
                </a:cubicBezTo>
                <a:cubicBezTo>
                  <a:pt x="4147016" y="2893979"/>
                  <a:pt x="4166184" y="2890968"/>
                  <a:pt x="4167142" y="2892139"/>
                </a:cubicBezTo>
                <a:cubicBezTo>
                  <a:pt x="4166747" y="2894884"/>
                  <a:pt x="4154730" y="2894350"/>
                  <a:pt x="4154730" y="2894350"/>
                </a:cubicBezTo>
                <a:cubicBezTo>
                  <a:pt x="4129944" y="2896678"/>
                  <a:pt x="4116219" y="2898369"/>
                  <a:pt x="4092708" y="2900155"/>
                </a:cubicBezTo>
                <a:cubicBezTo>
                  <a:pt x="4090730" y="2900500"/>
                  <a:pt x="4068588" y="2901620"/>
                  <a:pt x="4068058" y="2903424"/>
                </a:cubicBezTo>
                <a:cubicBezTo>
                  <a:pt x="4069015" y="2904596"/>
                  <a:pt x="4087361" y="2901353"/>
                  <a:pt x="4085382" y="2901697"/>
                </a:cubicBezTo>
                <a:cubicBezTo>
                  <a:pt x="4091570" y="2901637"/>
                  <a:pt x="4095643" y="2900983"/>
                  <a:pt x="4102746" y="2901032"/>
                </a:cubicBezTo>
                <a:cubicBezTo>
                  <a:pt x="4091957" y="2903551"/>
                  <a:pt x="4081917" y="2902674"/>
                  <a:pt x="4071697" y="2904450"/>
                </a:cubicBezTo>
                <a:cubicBezTo>
                  <a:pt x="4069015" y="2904596"/>
                  <a:pt x="4065686" y="2906513"/>
                  <a:pt x="4061612" y="2907168"/>
                </a:cubicBezTo>
                <a:lnTo>
                  <a:pt x="4056284" y="2907972"/>
                </a:lnTo>
                <a:lnTo>
                  <a:pt x="4056102" y="2907959"/>
                </a:lnTo>
                <a:lnTo>
                  <a:pt x="4055072" y="2908156"/>
                </a:lnTo>
                <a:lnTo>
                  <a:pt x="4043654" y="2909882"/>
                </a:lnTo>
                <a:cubicBezTo>
                  <a:pt x="4037371" y="2910552"/>
                  <a:pt x="4031146" y="2911126"/>
                  <a:pt x="4026035" y="2912014"/>
                </a:cubicBezTo>
                <a:cubicBezTo>
                  <a:pt x="4029405" y="2911161"/>
                  <a:pt x="4021163" y="2912593"/>
                  <a:pt x="4020593" y="2913335"/>
                </a:cubicBezTo>
                <a:cubicBezTo>
                  <a:pt x="4018790" y="2915682"/>
                  <a:pt x="4028971" y="2912842"/>
                  <a:pt x="4029675" y="2913040"/>
                </a:cubicBezTo>
                <a:lnTo>
                  <a:pt x="4038437" y="2912103"/>
                </a:lnTo>
                <a:lnTo>
                  <a:pt x="4049195" y="2909282"/>
                </a:lnTo>
                <a:lnTo>
                  <a:pt x="4055072" y="2908156"/>
                </a:lnTo>
                <a:lnTo>
                  <a:pt x="4056284" y="2907972"/>
                </a:lnTo>
                <a:lnTo>
                  <a:pt x="4059641" y="2908243"/>
                </a:lnTo>
                <a:lnTo>
                  <a:pt x="4054672" y="2910365"/>
                </a:lnTo>
                <a:lnTo>
                  <a:pt x="4068213" y="2908915"/>
                </a:lnTo>
                <a:cubicBezTo>
                  <a:pt x="4080779" y="2907688"/>
                  <a:pt x="4093030" y="2906709"/>
                  <a:pt x="4104852" y="2906286"/>
                </a:cubicBezTo>
                <a:cubicBezTo>
                  <a:pt x="4092959" y="2908567"/>
                  <a:pt x="4082944" y="2909238"/>
                  <a:pt x="4073005" y="2909928"/>
                </a:cubicBezTo>
                <a:lnTo>
                  <a:pt x="4045022" y="2913286"/>
                </a:lnTo>
                <a:lnTo>
                  <a:pt x="4039673" y="2914832"/>
                </a:lnTo>
                <a:lnTo>
                  <a:pt x="4032452" y="2916804"/>
                </a:lnTo>
                <a:lnTo>
                  <a:pt x="4033742" y="2917042"/>
                </a:lnTo>
                <a:cubicBezTo>
                  <a:pt x="4060622" y="2914402"/>
                  <a:pt x="4083882" y="2911644"/>
                  <a:pt x="4108096" y="2910056"/>
                </a:cubicBezTo>
                <a:lnTo>
                  <a:pt x="4115122" y="2910048"/>
                </a:lnTo>
                <a:lnTo>
                  <a:pt x="4124906" y="2907956"/>
                </a:lnTo>
                <a:cubicBezTo>
                  <a:pt x="4132635" y="2906508"/>
                  <a:pt x="4127866" y="2908306"/>
                  <a:pt x="4118838" y="2911279"/>
                </a:cubicBezTo>
                <a:lnTo>
                  <a:pt x="4106569" y="2915252"/>
                </a:lnTo>
                <a:lnTo>
                  <a:pt x="4113688" y="2914512"/>
                </a:lnTo>
                <a:lnTo>
                  <a:pt x="4106098" y="2917379"/>
                </a:lnTo>
                <a:cubicBezTo>
                  <a:pt x="4096324" y="2922948"/>
                  <a:pt x="4109291" y="2919169"/>
                  <a:pt x="4117617" y="2916300"/>
                </a:cubicBezTo>
                <a:lnTo>
                  <a:pt x="4128754" y="2913135"/>
                </a:lnTo>
                <a:lnTo>
                  <a:pt x="4136379" y="2912471"/>
                </a:lnTo>
                <a:lnTo>
                  <a:pt x="4137299" y="2912388"/>
                </a:lnTo>
                <a:lnTo>
                  <a:pt x="4132868" y="2913845"/>
                </a:lnTo>
                <a:cubicBezTo>
                  <a:pt x="4126906" y="2915827"/>
                  <a:pt x="4120990" y="2917715"/>
                  <a:pt x="4115288" y="2919153"/>
                </a:cubicBezTo>
                <a:cubicBezTo>
                  <a:pt x="4108885" y="2921043"/>
                  <a:pt x="4101837" y="2922672"/>
                  <a:pt x="4094736" y="2924414"/>
                </a:cubicBezTo>
                <a:lnTo>
                  <a:pt x="4080023" y="2928598"/>
                </a:lnTo>
                <a:lnTo>
                  <a:pt x="4085483" y="2928797"/>
                </a:lnTo>
                <a:lnTo>
                  <a:pt x="4086711" y="2928518"/>
                </a:lnTo>
                <a:cubicBezTo>
                  <a:pt x="4094537" y="2926700"/>
                  <a:pt x="4103568" y="2924728"/>
                  <a:pt x="4106105" y="2923822"/>
                </a:cubicBezTo>
                <a:cubicBezTo>
                  <a:pt x="4108049" y="2923818"/>
                  <a:pt x="4112101" y="2923807"/>
                  <a:pt x="4113072" y="2923805"/>
                </a:cubicBezTo>
                <a:cubicBezTo>
                  <a:pt x="4116418" y="2922898"/>
                  <a:pt x="4117981" y="2921993"/>
                  <a:pt x="4120426" y="2920939"/>
                </a:cubicBezTo>
                <a:cubicBezTo>
                  <a:pt x="4121398" y="2920936"/>
                  <a:pt x="4123977" y="2921978"/>
                  <a:pt x="4127556" y="2920920"/>
                </a:cubicBezTo>
                <a:cubicBezTo>
                  <a:pt x="4130902" y="2920013"/>
                  <a:pt x="4139657" y="2916244"/>
                  <a:pt x="4146244" y="2915327"/>
                </a:cubicBezTo>
                <a:cubicBezTo>
                  <a:pt x="4148969" y="2914871"/>
                  <a:pt x="4149968" y="2914878"/>
                  <a:pt x="4149877" y="2915159"/>
                </a:cubicBezTo>
                <a:lnTo>
                  <a:pt x="4148292" y="2915967"/>
                </a:lnTo>
                <a:lnTo>
                  <a:pt x="4157468" y="2913268"/>
                </a:lnTo>
                <a:cubicBezTo>
                  <a:pt x="4160201" y="2912556"/>
                  <a:pt x="4162313" y="2912147"/>
                  <a:pt x="4163026" y="2912343"/>
                </a:cubicBezTo>
                <a:cubicBezTo>
                  <a:pt x="4166380" y="2914329"/>
                  <a:pt x="4151959" y="2916995"/>
                  <a:pt x="4151959" y="2916995"/>
                </a:cubicBezTo>
                <a:cubicBezTo>
                  <a:pt x="4149015" y="2917737"/>
                  <a:pt x="4143926" y="2919186"/>
                  <a:pt x="4138208" y="2920886"/>
                </a:cubicBezTo>
                <a:lnTo>
                  <a:pt x="4121605" y="2926000"/>
                </a:lnTo>
                <a:lnTo>
                  <a:pt x="4119389" y="2927535"/>
                </a:lnTo>
                <a:cubicBezTo>
                  <a:pt x="4117645" y="2928476"/>
                  <a:pt x="4115195" y="2929353"/>
                  <a:pt x="4112321" y="2930185"/>
                </a:cubicBezTo>
                <a:lnTo>
                  <a:pt x="4109736" y="2930823"/>
                </a:lnTo>
                <a:lnTo>
                  <a:pt x="4110659" y="2930675"/>
                </a:lnTo>
                <a:lnTo>
                  <a:pt x="4113541" y="2929998"/>
                </a:lnTo>
                <a:lnTo>
                  <a:pt x="4130202" y="2925559"/>
                </a:lnTo>
                <a:cubicBezTo>
                  <a:pt x="4131956" y="2925105"/>
                  <a:pt x="4133846" y="2924875"/>
                  <a:pt x="4135979" y="2924645"/>
                </a:cubicBezTo>
                <a:lnTo>
                  <a:pt x="4136595" y="2924567"/>
                </a:lnTo>
                <a:lnTo>
                  <a:pt x="4144433" y="2922705"/>
                </a:lnTo>
                <a:lnTo>
                  <a:pt x="4151087" y="2921276"/>
                </a:lnTo>
                <a:lnTo>
                  <a:pt x="4151101" y="2921272"/>
                </a:lnTo>
                <a:lnTo>
                  <a:pt x="4151110" y="2921271"/>
                </a:lnTo>
                <a:lnTo>
                  <a:pt x="4174728" y="2916199"/>
                </a:lnTo>
                <a:cubicBezTo>
                  <a:pt x="4179976" y="2915691"/>
                  <a:pt x="4199040" y="2911075"/>
                  <a:pt x="4199040" y="2911075"/>
                </a:cubicBezTo>
                <a:lnTo>
                  <a:pt x="4195702" y="2914158"/>
                </a:lnTo>
                <a:lnTo>
                  <a:pt x="4200127" y="2912879"/>
                </a:lnTo>
                <a:lnTo>
                  <a:pt x="4201345" y="2913056"/>
                </a:lnTo>
                <a:lnTo>
                  <a:pt x="4204990" y="2913296"/>
                </a:lnTo>
                <a:lnTo>
                  <a:pt x="4201403" y="2914418"/>
                </a:lnTo>
                <a:cubicBezTo>
                  <a:pt x="4184226" y="2919688"/>
                  <a:pt x="4166601" y="2925090"/>
                  <a:pt x="4147582" y="2931209"/>
                </a:cubicBezTo>
                <a:cubicBezTo>
                  <a:pt x="4145910" y="2931662"/>
                  <a:pt x="4143009" y="2932569"/>
                  <a:pt x="4139345" y="2933721"/>
                </a:cubicBezTo>
                <a:lnTo>
                  <a:pt x="4129537" y="2936769"/>
                </a:lnTo>
                <a:lnTo>
                  <a:pt x="4117528" y="2941270"/>
                </a:lnTo>
                <a:lnTo>
                  <a:pt x="4112153" y="2943076"/>
                </a:lnTo>
                <a:lnTo>
                  <a:pt x="4115236" y="2942601"/>
                </a:lnTo>
                <a:cubicBezTo>
                  <a:pt x="4114946" y="2943065"/>
                  <a:pt x="4102804" y="2946383"/>
                  <a:pt x="4101025" y="2947063"/>
                </a:cubicBezTo>
                <a:cubicBezTo>
                  <a:pt x="4099462" y="2947965"/>
                  <a:pt x="4094757" y="2951725"/>
                  <a:pt x="4095302" y="2952622"/>
                </a:cubicBezTo>
                <a:cubicBezTo>
                  <a:pt x="4096273" y="2952619"/>
                  <a:pt x="4125394" y="2944153"/>
                  <a:pt x="4128902" y="2943245"/>
                </a:cubicBezTo>
                <a:cubicBezTo>
                  <a:pt x="4137699" y="2941424"/>
                  <a:pt x="4145759" y="2939454"/>
                  <a:pt x="4152183" y="2938539"/>
                </a:cubicBezTo>
                <a:cubicBezTo>
                  <a:pt x="4153156" y="2938537"/>
                  <a:pt x="4155806" y="2939429"/>
                  <a:pt x="4156778" y="2939427"/>
                </a:cubicBezTo>
                <a:cubicBezTo>
                  <a:pt x="4166281" y="2938503"/>
                  <a:pt x="4182704" y="2929170"/>
                  <a:pt x="4182318" y="2932018"/>
                </a:cubicBezTo>
                <a:cubicBezTo>
                  <a:pt x="4182318" y="2932018"/>
                  <a:pt x="4178544" y="2933826"/>
                  <a:pt x="4175742" y="2935632"/>
                </a:cubicBezTo>
                <a:lnTo>
                  <a:pt x="4176045" y="2935152"/>
                </a:lnTo>
                <a:lnTo>
                  <a:pt x="4177142" y="2934728"/>
                </a:lnTo>
                <a:cubicBezTo>
                  <a:pt x="4176657" y="2934730"/>
                  <a:pt x="4176414" y="2934731"/>
                  <a:pt x="4176238" y="2934844"/>
                </a:cubicBezTo>
                <a:lnTo>
                  <a:pt x="4176045" y="2935152"/>
                </a:lnTo>
                <a:lnTo>
                  <a:pt x="4174025" y="2935929"/>
                </a:lnTo>
                <a:lnTo>
                  <a:pt x="4172676" y="2936165"/>
                </a:lnTo>
                <a:cubicBezTo>
                  <a:pt x="4171802" y="2936429"/>
                  <a:pt x="4171191" y="2936692"/>
                  <a:pt x="4171191" y="2936692"/>
                </a:cubicBezTo>
                <a:cubicBezTo>
                  <a:pt x="4171191" y="2936692"/>
                  <a:pt x="4169904" y="2939393"/>
                  <a:pt x="4167298" y="2940448"/>
                </a:cubicBezTo>
                <a:cubicBezTo>
                  <a:pt x="4164630" y="2941804"/>
                  <a:pt x="4159713" y="2943203"/>
                  <a:pt x="4154853" y="2944489"/>
                </a:cubicBezTo>
                <a:lnTo>
                  <a:pt x="4147154" y="2946626"/>
                </a:lnTo>
                <a:lnTo>
                  <a:pt x="4150616" y="2947530"/>
                </a:lnTo>
                <a:cubicBezTo>
                  <a:pt x="4151946" y="2947944"/>
                  <a:pt x="4153364" y="2948383"/>
                  <a:pt x="4154896" y="2948655"/>
                </a:cubicBezTo>
                <a:lnTo>
                  <a:pt x="4155595" y="2948672"/>
                </a:lnTo>
                <a:lnTo>
                  <a:pt x="4178226" y="2942649"/>
                </a:lnTo>
                <a:lnTo>
                  <a:pt x="4214971" y="2931499"/>
                </a:lnTo>
                <a:lnTo>
                  <a:pt x="4217450" y="2931574"/>
                </a:lnTo>
                <a:lnTo>
                  <a:pt x="4223360" y="2931473"/>
                </a:lnTo>
                <a:lnTo>
                  <a:pt x="4211880" y="2935539"/>
                </a:lnTo>
                <a:lnTo>
                  <a:pt x="4223162" y="2932791"/>
                </a:lnTo>
                <a:lnTo>
                  <a:pt x="4222722" y="2934865"/>
                </a:lnTo>
                <a:lnTo>
                  <a:pt x="4226574" y="2934577"/>
                </a:lnTo>
                <a:lnTo>
                  <a:pt x="4215729" y="2938181"/>
                </a:lnTo>
                <a:lnTo>
                  <a:pt x="4212306" y="2938924"/>
                </a:lnTo>
                <a:cubicBezTo>
                  <a:pt x="4211203" y="2939123"/>
                  <a:pt x="4210556" y="2939175"/>
                  <a:pt x="4210698" y="2938989"/>
                </a:cubicBezTo>
                <a:lnTo>
                  <a:pt x="4211058" y="2939734"/>
                </a:lnTo>
                <a:lnTo>
                  <a:pt x="4196548" y="2944557"/>
                </a:lnTo>
                <a:lnTo>
                  <a:pt x="4192188" y="2945048"/>
                </a:lnTo>
                <a:lnTo>
                  <a:pt x="4191234" y="2945126"/>
                </a:lnTo>
                <a:lnTo>
                  <a:pt x="4194929" y="2947342"/>
                </a:lnTo>
                <a:lnTo>
                  <a:pt x="4195601" y="2947677"/>
                </a:lnTo>
                <a:lnTo>
                  <a:pt x="4194741" y="2948215"/>
                </a:lnTo>
                <a:cubicBezTo>
                  <a:pt x="4192235" y="2949782"/>
                  <a:pt x="4186059" y="2953666"/>
                  <a:pt x="4181211" y="2956862"/>
                </a:cubicBezTo>
                <a:lnTo>
                  <a:pt x="4178624" y="2958649"/>
                </a:lnTo>
                <a:lnTo>
                  <a:pt x="4167652" y="2961304"/>
                </a:lnTo>
                <a:cubicBezTo>
                  <a:pt x="4162114" y="2962804"/>
                  <a:pt x="4157674" y="2964241"/>
                  <a:pt x="4155388" y="2965486"/>
                </a:cubicBezTo>
                <a:lnTo>
                  <a:pt x="4163685" y="2964835"/>
                </a:lnTo>
                <a:lnTo>
                  <a:pt x="4154843" y="2966664"/>
                </a:lnTo>
                <a:lnTo>
                  <a:pt x="4153523" y="2966938"/>
                </a:lnTo>
                <a:cubicBezTo>
                  <a:pt x="4149153" y="2967784"/>
                  <a:pt x="4144563" y="2968669"/>
                  <a:pt x="4139935" y="2969712"/>
                </a:cubicBezTo>
                <a:lnTo>
                  <a:pt x="4133157" y="2971538"/>
                </a:lnTo>
                <a:lnTo>
                  <a:pt x="4124415" y="2975774"/>
                </a:lnTo>
                <a:cubicBezTo>
                  <a:pt x="4119978" y="2978632"/>
                  <a:pt x="4130796" y="2972910"/>
                  <a:pt x="4128465" y="2975763"/>
                </a:cubicBezTo>
                <a:cubicBezTo>
                  <a:pt x="4126137" y="2978616"/>
                  <a:pt x="4115660" y="2979542"/>
                  <a:pt x="4110753" y="2981353"/>
                </a:cubicBezTo>
                <a:cubicBezTo>
                  <a:pt x="4105228" y="2982416"/>
                  <a:pt x="4098803" y="2983332"/>
                  <a:pt x="4092493" y="2986046"/>
                </a:cubicBezTo>
                <a:cubicBezTo>
                  <a:pt x="4092493" y="2986046"/>
                  <a:pt x="4092261" y="2986533"/>
                  <a:pt x="4091854" y="2987134"/>
                </a:cubicBezTo>
                <a:lnTo>
                  <a:pt x="4090474" y="2988575"/>
                </a:lnTo>
                <a:lnTo>
                  <a:pt x="4095662" y="2987934"/>
                </a:lnTo>
                <a:cubicBezTo>
                  <a:pt x="4100781" y="2987623"/>
                  <a:pt x="4105251" y="2987513"/>
                  <a:pt x="4110288" y="2987129"/>
                </a:cubicBezTo>
                <a:lnTo>
                  <a:pt x="4116232" y="2986321"/>
                </a:lnTo>
                <a:lnTo>
                  <a:pt x="4130917" y="2983193"/>
                </a:lnTo>
                <a:lnTo>
                  <a:pt x="4147043" y="2979830"/>
                </a:lnTo>
                <a:lnTo>
                  <a:pt x="4150908" y="2978829"/>
                </a:lnTo>
                <a:lnTo>
                  <a:pt x="4155996" y="2977369"/>
                </a:lnTo>
                <a:lnTo>
                  <a:pt x="4159236" y="2976002"/>
                </a:lnTo>
                <a:cubicBezTo>
                  <a:pt x="4160231" y="2975747"/>
                  <a:pt x="4160841" y="2975735"/>
                  <a:pt x="4161076" y="2975871"/>
                </a:cubicBezTo>
                <a:lnTo>
                  <a:pt x="4161012" y="2975927"/>
                </a:lnTo>
                <a:lnTo>
                  <a:pt x="4161504" y="2975787"/>
                </a:lnTo>
                <a:cubicBezTo>
                  <a:pt x="4164546" y="2975043"/>
                  <a:pt x="4166959" y="2974665"/>
                  <a:pt x="4168333" y="2974937"/>
                </a:cubicBezTo>
                <a:lnTo>
                  <a:pt x="4167052" y="2975727"/>
                </a:lnTo>
                <a:lnTo>
                  <a:pt x="4156372" y="2978135"/>
                </a:lnTo>
                <a:cubicBezTo>
                  <a:pt x="4156372" y="2978135"/>
                  <a:pt x="4155945" y="2979059"/>
                  <a:pt x="4155156" y="2980180"/>
                </a:cubicBezTo>
                <a:lnTo>
                  <a:pt x="4154295" y="2981002"/>
                </a:lnTo>
                <a:lnTo>
                  <a:pt x="4148582" y="2982762"/>
                </a:lnTo>
                <a:cubicBezTo>
                  <a:pt x="4146476" y="2983276"/>
                  <a:pt x="4145208" y="2983384"/>
                  <a:pt x="4145592" y="2982798"/>
                </a:cubicBezTo>
                <a:lnTo>
                  <a:pt x="4147786" y="2984348"/>
                </a:lnTo>
                <a:lnTo>
                  <a:pt x="4143576" y="2985342"/>
                </a:lnTo>
                <a:cubicBezTo>
                  <a:pt x="4131971" y="2987979"/>
                  <a:pt x="4112564" y="2992177"/>
                  <a:pt x="4106994" y="2993140"/>
                </a:cubicBezTo>
                <a:cubicBezTo>
                  <a:pt x="4070023" y="3005422"/>
                  <a:pt x="4131539" y="2992946"/>
                  <a:pt x="4143159" y="2991929"/>
                </a:cubicBezTo>
                <a:cubicBezTo>
                  <a:pt x="4154192" y="2989850"/>
                  <a:pt x="4164054" y="2987771"/>
                  <a:pt x="4172252" y="2986280"/>
                </a:cubicBezTo>
                <a:lnTo>
                  <a:pt x="4190709" y="2984237"/>
                </a:lnTo>
                <a:lnTo>
                  <a:pt x="4190917" y="2984692"/>
                </a:lnTo>
                <a:cubicBezTo>
                  <a:pt x="4191631" y="2984888"/>
                  <a:pt x="4193758" y="2984578"/>
                  <a:pt x="4196548" y="2984003"/>
                </a:cubicBezTo>
                <a:lnTo>
                  <a:pt x="4200194" y="2983136"/>
                </a:lnTo>
                <a:lnTo>
                  <a:pt x="4215260" y="2981383"/>
                </a:lnTo>
                <a:lnTo>
                  <a:pt x="4211596" y="2984338"/>
                </a:lnTo>
                <a:lnTo>
                  <a:pt x="4199914" y="2988942"/>
                </a:lnTo>
                <a:lnTo>
                  <a:pt x="4195617" y="2989706"/>
                </a:lnTo>
                <a:cubicBezTo>
                  <a:pt x="4180632" y="2992558"/>
                  <a:pt x="4164820" y="2993308"/>
                  <a:pt x="4152799" y="2999860"/>
                </a:cubicBezTo>
                <a:cubicBezTo>
                  <a:pt x="4149124" y="3003138"/>
                  <a:pt x="4148335" y="3004845"/>
                  <a:pt x="4143221" y="3006569"/>
                </a:cubicBezTo>
                <a:cubicBezTo>
                  <a:pt x="4130024" y="3010998"/>
                  <a:pt x="4115441" y="3008313"/>
                  <a:pt x="4100147" y="3012609"/>
                </a:cubicBezTo>
                <a:cubicBezTo>
                  <a:pt x="4100934" y="3012659"/>
                  <a:pt x="4101196" y="3013951"/>
                  <a:pt x="4101087" y="3015539"/>
                </a:cubicBezTo>
                <a:lnTo>
                  <a:pt x="4100215" y="3018736"/>
                </a:lnTo>
                <a:lnTo>
                  <a:pt x="4102106" y="3018538"/>
                </a:lnTo>
                <a:cubicBezTo>
                  <a:pt x="4102592" y="3018537"/>
                  <a:pt x="4102010" y="3018950"/>
                  <a:pt x="4100856" y="3019555"/>
                </a:cubicBezTo>
                <a:lnTo>
                  <a:pt x="4100054" y="3019924"/>
                </a:lnTo>
                <a:lnTo>
                  <a:pt x="4099885" y="3019944"/>
                </a:lnTo>
                <a:lnTo>
                  <a:pt x="4099804" y="3020243"/>
                </a:lnTo>
                <a:lnTo>
                  <a:pt x="4099342" y="3020613"/>
                </a:lnTo>
                <a:lnTo>
                  <a:pt x="4081736" y="3024728"/>
                </a:lnTo>
                <a:lnTo>
                  <a:pt x="4090843" y="3024523"/>
                </a:lnTo>
                <a:lnTo>
                  <a:pt x="4088971" y="3024840"/>
                </a:lnTo>
                <a:lnTo>
                  <a:pt x="4111761" y="3023085"/>
                </a:lnTo>
                <a:cubicBezTo>
                  <a:pt x="4122034" y="3022263"/>
                  <a:pt x="4131900" y="3021551"/>
                  <a:pt x="4140936" y="3021319"/>
                </a:cubicBezTo>
                <a:cubicBezTo>
                  <a:pt x="4129893" y="3022864"/>
                  <a:pt x="4117655" y="3023921"/>
                  <a:pt x="4106477" y="3024527"/>
                </a:cubicBezTo>
                <a:lnTo>
                  <a:pt x="4094848" y="3025906"/>
                </a:lnTo>
                <a:cubicBezTo>
                  <a:pt x="4094539" y="3026307"/>
                  <a:pt x="4094875" y="3026590"/>
                  <a:pt x="4095584" y="3026783"/>
                </a:cubicBezTo>
                <a:lnTo>
                  <a:pt x="4096032" y="3026835"/>
                </a:lnTo>
                <a:lnTo>
                  <a:pt x="4099671" y="3026507"/>
                </a:lnTo>
                <a:lnTo>
                  <a:pt x="4098105" y="3026940"/>
                </a:lnTo>
                <a:lnTo>
                  <a:pt x="4097761" y="3027031"/>
                </a:lnTo>
                <a:lnTo>
                  <a:pt x="4098555" y="3027121"/>
                </a:lnTo>
                <a:cubicBezTo>
                  <a:pt x="4100919" y="3027205"/>
                  <a:pt x="4103684" y="3027046"/>
                  <a:pt x="4104672" y="3026873"/>
                </a:cubicBezTo>
                <a:cubicBezTo>
                  <a:pt x="4129711" y="3025517"/>
                  <a:pt x="4159804" y="3020928"/>
                  <a:pt x="4181394" y="3021455"/>
                </a:cubicBezTo>
                <a:cubicBezTo>
                  <a:pt x="4158974" y="3025354"/>
                  <a:pt x="4132510" y="3025405"/>
                  <a:pt x="4109839" y="3028330"/>
                </a:cubicBezTo>
                <a:cubicBezTo>
                  <a:pt x="4116690" y="3027407"/>
                  <a:pt x="4104356" y="3028588"/>
                  <a:pt x="4104396" y="3029651"/>
                </a:cubicBezTo>
                <a:cubicBezTo>
                  <a:pt x="4104665" y="3031530"/>
                  <a:pt x="4109270" y="3029071"/>
                  <a:pt x="4109270" y="3029071"/>
                </a:cubicBezTo>
                <a:cubicBezTo>
                  <a:pt x="4122778" y="3028221"/>
                  <a:pt x="4135873" y="3027256"/>
                  <a:pt x="4148637" y="3026421"/>
                </a:cubicBezTo>
                <a:lnTo>
                  <a:pt x="4173764" y="3025170"/>
                </a:lnTo>
                <a:lnTo>
                  <a:pt x="4170083" y="3026152"/>
                </a:lnTo>
                <a:lnTo>
                  <a:pt x="4169923" y="3026206"/>
                </a:lnTo>
                <a:lnTo>
                  <a:pt x="4168800" y="3026321"/>
                </a:lnTo>
                <a:cubicBezTo>
                  <a:pt x="4166001" y="3026433"/>
                  <a:pt x="4151553" y="3027018"/>
                  <a:pt x="4150984" y="3027759"/>
                </a:cubicBezTo>
                <a:cubicBezTo>
                  <a:pt x="4149181" y="3030106"/>
                  <a:pt x="4164197" y="3028780"/>
                  <a:pt x="4162789" y="3028382"/>
                </a:cubicBezTo>
                <a:lnTo>
                  <a:pt x="4164066" y="3028260"/>
                </a:lnTo>
                <a:lnTo>
                  <a:pt x="4162854" y="3029599"/>
                </a:lnTo>
                <a:cubicBezTo>
                  <a:pt x="4163532" y="3029661"/>
                  <a:pt x="4165148" y="3029372"/>
                  <a:pt x="4167191" y="3028908"/>
                </a:cubicBezTo>
                <a:lnTo>
                  <a:pt x="4172414" y="3027591"/>
                </a:lnTo>
                <a:lnTo>
                  <a:pt x="4175944" y="3027432"/>
                </a:lnTo>
                <a:cubicBezTo>
                  <a:pt x="4177487" y="3028771"/>
                  <a:pt x="4164332" y="3029720"/>
                  <a:pt x="4164332" y="3029720"/>
                </a:cubicBezTo>
                <a:cubicBezTo>
                  <a:pt x="4139530" y="3031142"/>
                  <a:pt x="4117427" y="3033325"/>
                  <a:pt x="4096810" y="3034876"/>
                </a:cubicBezTo>
                <a:cubicBezTo>
                  <a:pt x="4096068" y="3035005"/>
                  <a:pt x="4092280" y="3035204"/>
                  <a:pt x="4087777" y="3035538"/>
                </a:cubicBezTo>
                <a:lnTo>
                  <a:pt x="4084198" y="3035830"/>
                </a:lnTo>
                <a:lnTo>
                  <a:pt x="4084387" y="3035947"/>
                </a:lnTo>
                <a:cubicBezTo>
                  <a:pt x="4085026" y="3036348"/>
                  <a:pt x="4085679" y="3036782"/>
                  <a:pt x="4086142" y="3037181"/>
                </a:cubicBezTo>
                <a:lnTo>
                  <a:pt x="4086459" y="3037718"/>
                </a:lnTo>
                <a:lnTo>
                  <a:pt x="4101509" y="3036708"/>
                </a:lnTo>
                <a:lnTo>
                  <a:pt x="4113497" y="3035784"/>
                </a:lnTo>
                <a:lnTo>
                  <a:pt x="4118792" y="3034710"/>
                </a:lnTo>
                <a:lnTo>
                  <a:pt x="4121955" y="3035132"/>
                </a:lnTo>
                <a:lnTo>
                  <a:pt x="4128874" y="3034600"/>
                </a:lnTo>
                <a:cubicBezTo>
                  <a:pt x="4129578" y="3034798"/>
                  <a:pt x="4148746" y="3031787"/>
                  <a:pt x="4149703" y="3032958"/>
                </a:cubicBezTo>
                <a:cubicBezTo>
                  <a:pt x="4149505" y="3034331"/>
                  <a:pt x="4146402" y="3034884"/>
                  <a:pt x="4143349" y="3035093"/>
                </a:cubicBezTo>
                <a:lnTo>
                  <a:pt x="4142138" y="3035127"/>
                </a:lnTo>
                <a:lnTo>
                  <a:pt x="4140045" y="3035916"/>
                </a:lnTo>
                <a:cubicBezTo>
                  <a:pt x="4135552" y="3037399"/>
                  <a:pt x="4128389" y="3039393"/>
                  <a:pt x="4127054" y="3039902"/>
                </a:cubicBezTo>
                <a:cubicBezTo>
                  <a:pt x="4122098" y="3041301"/>
                  <a:pt x="4118206" y="3042463"/>
                  <a:pt x="4114808" y="3043523"/>
                </a:cubicBezTo>
                <a:lnTo>
                  <a:pt x="4113033" y="3044098"/>
                </a:lnTo>
                <a:lnTo>
                  <a:pt x="4099592" y="3045434"/>
                </a:lnTo>
                <a:lnTo>
                  <a:pt x="4116149" y="3041729"/>
                </a:lnTo>
                <a:cubicBezTo>
                  <a:pt x="4117768" y="3041387"/>
                  <a:pt x="4120861" y="3040388"/>
                  <a:pt x="4124434" y="3039226"/>
                </a:cubicBezTo>
                <a:lnTo>
                  <a:pt x="4125943" y="3038754"/>
                </a:lnTo>
                <a:lnTo>
                  <a:pt x="4115027" y="3040704"/>
                </a:lnTo>
                <a:cubicBezTo>
                  <a:pt x="4105984" y="3042178"/>
                  <a:pt x="4097039" y="3043438"/>
                  <a:pt x="4097039" y="3043438"/>
                </a:cubicBezTo>
                <a:lnTo>
                  <a:pt x="4082931" y="3045693"/>
                </a:lnTo>
                <a:lnTo>
                  <a:pt x="4081279" y="3046690"/>
                </a:lnTo>
                <a:lnTo>
                  <a:pt x="4079215" y="3047473"/>
                </a:lnTo>
                <a:lnTo>
                  <a:pt x="4077135" y="3047682"/>
                </a:lnTo>
                <a:lnTo>
                  <a:pt x="4087414" y="3047105"/>
                </a:lnTo>
                <a:lnTo>
                  <a:pt x="4065881" y="3049850"/>
                </a:lnTo>
                <a:lnTo>
                  <a:pt x="4070919" y="3049538"/>
                </a:lnTo>
                <a:lnTo>
                  <a:pt x="4072701" y="3049359"/>
                </a:lnTo>
                <a:lnTo>
                  <a:pt x="4087347" y="3047577"/>
                </a:lnTo>
                <a:lnTo>
                  <a:pt x="4094716" y="3046680"/>
                </a:lnTo>
                <a:lnTo>
                  <a:pt x="4101360" y="3045872"/>
                </a:lnTo>
                <a:cubicBezTo>
                  <a:pt x="4105009" y="3045501"/>
                  <a:pt x="4107279" y="3045407"/>
                  <a:pt x="4107082" y="3045833"/>
                </a:cubicBezTo>
                <a:cubicBezTo>
                  <a:pt x="4106884" y="3046260"/>
                  <a:pt x="4104212" y="3047224"/>
                  <a:pt x="4100908" y="3048354"/>
                </a:cubicBezTo>
                <a:lnTo>
                  <a:pt x="4094037" y="3050774"/>
                </a:lnTo>
                <a:lnTo>
                  <a:pt x="4095809" y="3050721"/>
                </a:lnTo>
                <a:cubicBezTo>
                  <a:pt x="4101313" y="3050696"/>
                  <a:pt x="4106294" y="3051114"/>
                  <a:pt x="4096527" y="3052531"/>
                </a:cubicBezTo>
                <a:lnTo>
                  <a:pt x="4088907" y="3053564"/>
                </a:lnTo>
                <a:lnTo>
                  <a:pt x="4088217" y="3054141"/>
                </a:lnTo>
                <a:lnTo>
                  <a:pt x="4090850" y="3054126"/>
                </a:lnTo>
                <a:lnTo>
                  <a:pt x="4091160" y="3054032"/>
                </a:lnTo>
                <a:lnTo>
                  <a:pt x="4091458" y="3054124"/>
                </a:lnTo>
                <a:lnTo>
                  <a:pt x="4093027" y="3054115"/>
                </a:lnTo>
                <a:cubicBezTo>
                  <a:pt x="4095546" y="3053931"/>
                  <a:pt x="4099058" y="3053555"/>
                  <a:pt x="4103792" y="3052941"/>
                </a:cubicBezTo>
                <a:cubicBezTo>
                  <a:pt x="4129260" y="3050757"/>
                  <a:pt x="4157882" y="3041749"/>
                  <a:pt x="4181988" y="3043283"/>
                </a:cubicBezTo>
                <a:cubicBezTo>
                  <a:pt x="4186181" y="3043550"/>
                  <a:pt x="4154542" y="3054415"/>
                  <a:pt x="4153017" y="3052269"/>
                </a:cubicBezTo>
                <a:cubicBezTo>
                  <a:pt x="4155141" y="3055258"/>
                  <a:pt x="4186541" y="3048749"/>
                  <a:pt x="4205242" y="3044768"/>
                </a:cubicBezTo>
                <a:lnTo>
                  <a:pt x="4213790" y="3042983"/>
                </a:lnTo>
                <a:lnTo>
                  <a:pt x="4205859" y="3045220"/>
                </a:lnTo>
                <a:cubicBezTo>
                  <a:pt x="4170736" y="3054604"/>
                  <a:pt x="4219454" y="3046582"/>
                  <a:pt x="4221597" y="3045681"/>
                </a:cubicBezTo>
                <a:cubicBezTo>
                  <a:pt x="4228629" y="3044423"/>
                  <a:pt x="4237233" y="3045902"/>
                  <a:pt x="4242225" y="3045784"/>
                </a:cubicBezTo>
                <a:lnTo>
                  <a:pt x="4249180" y="3045075"/>
                </a:lnTo>
                <a:lnTo>
                  <a:pt x="4174624" y="3059205"/>
                </a:lnTo>
                <a:lnTo>
                  <a:pt x="4166709" y="3060621"/>
                </a:lnTo>
                <a:lnTo>
                  <a:pt x="4153345" y="3064791"/>
                </a:lnTo>
                <a:lnTo>
                  <a:pt x="4159339" y="3064553"/>
                </a:lnTo>
                <a:cubicBezTo>
                  <a:pt x="4160823" y="3065279"/>
                  <a:pt x="4141557" y="3068882"/>
                  <a:pt x="4135558" y="3071355"/>
                </a:cubicBezTo>
                <a:cubicBezTo>
                  <a:pt x="4137654" y="3071488"/>
                  <a:pt x="4139751" y="3071622"/>
                  <a:pt x="4141848" y="3071754"/>
                </a:cubicBezTo>
                <a:cubicBezTo>
                  <a:pt x="4140798" y="3071688"/>
                  <a:pt x="4143526" y="3073178"/>
                  <a:pt x="4146401" y="3074936"/>
                </a:cubicBezTo>
                <a:lnTo>
                  <a:pt x="4149961" y="3077332"/>
                </a:lnTo>
                <a:lnTo>
                  <a:pt x="4155818" y="3075128"/>
                </a:lnTo>
                <a:cubicBezTo>
                  <a:pt x="4161064" y="3073035"/>
                  <a:pt x="4165073" y="3071414"/>
                  <a:pt x="4164880" y="3072837"/>
                </a:cubicBezTo>
                <a:cubicBezTo>
                  <a:pt x="4164880" y="3072837"/>
                  <a:pt x="4161106" y="3074647"/>
                  <a:pt x="4158304" y="3076451"/>
                </a:cubicBezTo>
                <a:lnTo>
                  <a:pt x="4158606" y="3075972"/>
                </a:lnTo>
                <a:lnTo>
                  <a:pt x="4159705" y="3075549"/>
                </a:lnTo>
                <a:cubicBezTo>
                  <a:pt x="4159219" y="3075550"/>
                  <a:pt x="4158975" y="3075551"/>
                  <a:pt x="4158800" y="3075663"/>
                </a:cubicBezTo>
                <a:lnTo>
                  <a:pt x="4158606" y="3075972"/>
                </a:lnTo>
                <a:lnTo>
                  <a:pt x="4156586" y="3076749"/>
                </a:lnTo>
                <a:lnTo>
                  <a:pt x="4155238" y="3076983"/>
                </a:lnTo>
                <a:cubicBezTo>
                  <a:pt x="4154364" y="3077248"/>
                  <a:pt x="4153752" y="3077512"/>
                  <a:pt x="4153752" y="3077512"/>
                </a:cubicBezTo>
                <a:cubicBezTo>
                  <a:pt x="4153752" y="3077512"/>
                  <a:pt x="4152466" y="3080212"/>
                  <a:pt x="4149860" y="3081268"/>
                </a:cubicBezTo>
                <a:cubicBezTo>
                  <a:pt x="4144522" y="3083979"/>
                  <a:pt x="4130200" y="3086864"/>
                  <a:pt x="4125291" y="3088674"/>
                </a:cubicBezTo>
                <a:cubicBezTo>
                  <a:pt x="4124318" y="3088677"/>
                  <a:pt x="4123390" y="3090627"/>
                  <a:pt x="4121988" y="3091529"/>
                </a:cubicBezTo>
                <a:cubicBezTo>
                  <a:pt x="4119462" y="3092885"/>
                  <a:pt x="4115906" y="3094011"/>
                  <a:pt x="4112009" y="3095041"/>
                </a:cubicBezTo>
                <a:lnTo>
                  <a:pt x="4110117" y="3095501"/>
                </a:lnTo>
                <a:lnTo>
                  <a:pt x="4112758" y="3095186"/>
                </a:lnTo>
                <a:lnTo>
                  <a:pt x="4120321" y="3094238"/>
                </a:lnTo>
                <a:lnTo>
                  <a:pt x="4160788" y="3083469"/>
                </a:lnTo>
                <a:lnTo>
                  <a:pt x="4197532" y="3072319"/>
                </a:lnTo>
                <a:lnTo>
                  <a:pt x="4200011" y="3072394"/>
                </a:lnTo>
                <a:lnTo>
                  <a:pt x="4205922" y="3072293"/>
                </a:lnTo>
                <a:lnTo>
                  <a:pt x="4194442" y="3076358"/>
                </a:lnTo>
                <a:lnTo>
                  <a:pt x="4205723" y="3073610"/>
                </a:lnTo>
                <a:lnTo>
                  <a:pt x="4205284" y="3075686"/>
                </a:lnTo>
                <a:lnTo>
                  <a:pt x="4209135" y="3075396"/>
                </a:lnTo>
                <a:lnTo>
                  <a:pt x="4198291" y="3079001"/>
                </a:lnTo>
                <a:lnTo>
                  <a:pt x="4194868" y="3079744"/>
                </a:lnTo>
                <a:cubicBezTo>
                  <a:pt x="4193765" y="3079943"/>
                  <a:pt x="4193117" y="3079995"/>
                  <a:pt x="4193259" y="3079809"/>
                </a:cubicBezTo>
                <a:lnTo>
                  <a:pt x="4193619" y="3080554"/>
                </a:lnTo>
                <a:lnTo>
                  <a:pt x="4179110" y="3085377"/>
                </a:lnTo>
                <a:lnTo>
                  <a:pt x="4174750" y="3085868"/>
                </a:lnTo>
                <a:cubicBezTo>
                  <a:pt x="4171986" y="3086143"/>
                  <a:pt x="4168835" y="3086410"/>
                  <a:pt x="4164845" y="3086676"/>
                </a:cubicBezTo>
                <a:cubicBezTo>
                  <a:pt x="4162867" y="3087020"/>
                  <a:pt x="4146207" y="3087882"/>
                  <a:pt x="4152646" y="3088797"/>
                </a:cubicBezTo>
                <a:cubicBezTo>
                  <a:pt x="4157559" y="3089280"/>
                  <a:pt x="4169876" y="3087192"/>
                  <a:pt x="4173263" y="3087246"/>
                </a:cubicBezTo>
                <a:lnTo>
                  <a:pt x="4173487" y="3087246"/>
                </a:lnTo>
                <a:lnTo>
                  <a:pt x="4169532" y="3088561"/>
                </a:lnTo>
                <a:cubicBezTo>
                  <a:pt x="4157969" y="3092787"/>
                  <a:pt x="4146583" y="3095625"/>
                  <a:pt x="4135142" y="3098577"/>
                </a:cubicBezTo>
                <a:lnTo>
                  <a:pt x="4123179" y="3101838"/>
                </a:lnTo>
                <a:lnTo>
                  <a:pt x="4125943" y="3101477"/>
                </a:lnTo>
                <a:lnTo>
                  <a:pt x="4162864" y="3097955"/>
                </a:lnTo>
                <a:lnTo>
                  <a:pt x="4155673" y="3099719"/>
                </a:lnTo>
                <a:cubicBezTo>
                  <a:pt x="4141199" y="3102265"/>
                  <a:pt x="4126102" y="3105073"/>
                  <a:pt x="4111615" y="3107836"/>
                </a:cubicBezTo>
                <a:lnTo>
                  <a:pt x="4107759" y="3108585"/>
                </a:lnTo>
                <a:lnTo>
                  <a:pt x="4105422" y="3109928"/>
                </a:lnTo>
                <a:lnTo>
                  <a:pt x="4093511" y="3111354"/>
                </a:lnTo>
                <a:lnTo>
                  <a:pt x="4088783" y="3112274"/>
                </a:lnTo>
                <a:lnTo>
                  <a:pt x="4099921" y="3111792"/>
                </a:lnTo>
                <a:lnTo>
                  <a:pt x="4098896" y="3112121"/>
                </a:lnTo>
                <a:cubicBezTo>
                  <a:pt x="4090814" y="3114593"/>
                  <a:pt x="4078376" y="3118278"/>
                  <a:pt x="4075049" y="3120422"/>
                </a:cubicBezTo>
                <a:cubicBezTo>
                  <a:pt x="4090005" y="3118585"/>
                  <a:pt x="4096386" y="3115722"/>
                  <a:pt x="4109735" y="3112840"/>
                </a:cubicBezTo>
                <a:cubicBezTo>
                  <a:pt x="4118865" y="3110493"/>
                  <a:pt x="4119634" y="3110491"/>
                  <a:pt x="4117392" y="3111547"/>
                </a:cubicBezTo>
                <a:lnTo>
                  <a:pt x="4108035" y="3116081"/>
                </a:lnTo>
                <a:lnTo>
                  <a:pt x="4109896" y="3115717"/>
                </a:lnTo>
                <a:cubicBezTo>
                  <a:pt x="4128647" y="3111898"/>
                  <a:pt x="4146835" y="3107971"/>
                  <a:pt x="4166620" y="3104119"/>
                </a:cubicBezTo>
                <a:lnTo>
                  <a:pt x="4183842" y="3101048"/>
                </a:lnTo>
                <a:lnTo>
                  <a:pt x="4173051" y="3103629"/>
                </a:lnTo>
                <a:cubicBezTo>
                  <a:pt x="4165245" y="3105442"/>
                  <a:pt x="4156070" y="3107492"/>
                  <a:pt x="4144317" y="3109964"/>
                </a:cubicBezTo>
                <a:cubicBezTo>
                  <a:pt x="4131908" y="3112686"/>
                  <a:pt x="4122254" y="3114121"/>
                  <a:pt x="4111942" y="3116978"/>
                </a:cubicBezTo>
                <a:cubicBezTo>
                  <a:pt x="4088650" y="3124569"/>
                  <a:pt x="4129409" y="3118089"/>
                  <a:pt x="4138933" y="3116939"/>
                </a:cubicBezTo>
                <a:cubicBezTo>
                  <a:pt x="4153569" y="3114065"/>
                  <a:pt x="4169652" y="3108064"/>
                  <a:pt x="4169382" y="3113315"/>
                </a:cubicBezTo>
                <a:cubicBezTo>
                  <a:pt x="4169776" y="3112463"/>
                  <a:pt x="4162620" y="3114715"/>
                  <a:pt x="4154367" y="3117592"/>
                </a:cubicBezTo>
                <a:lnTo>
                  <a:pt x="4147154" y="3120195"/>
                </a:lnTo>
                <a:lnTo>
                  <a:pt x="4072327" y="3138340"/>
                </a:lnTo>
                <a:lnTo>
                  <a:pt x="4067910" y="3141869"/>
                </a:lnTo>
                <a:cubicBezTo>
                  <a:pt x="4061599" y="3144582"/>
                  <a:pt x="4054898" y="3143700"/>
                  <a:pt x="4047617" y="3146416"/>
                </a:cubicBezTo>
                <a:cubicBezTo>
                  <a:pt x="4048590" y="3146414"/>
                  <a:pt x="4047507" y="3151061"/>
                  <a:pt x="4046374" y="3151065"/>
                </a:cubicBezTo>
                <a:cubicBezTo>
                  <a:pt x="4043072" y="3153921"/>
                  <a:pt x="4023949" y="3153970"/>
                  <a:pt x="4020762" y="3158624"/>
                </a:cubicBezTo>
                <a:cubicBezTo>
                  <a:pt x="4020762" y="3158624"/>
                  <a:pt x="4020703" y="3158745"/>
                  <a:pt x="4020631" y="3158898"/>
                </a:cubicBezTo>
                <a:lnTo>
                  <a:pt x="4020468" y="3159240"/>
                </a:lnTo>
                <a:lnTo>
                  <a:pt x="4020413" y="3159355"/>
                </a:lnTo>
                <a:cubicBezTo>
                  <a:pt x="4020356" y="3159477"/>
                  <a:pt x="4020326" y="3159538"/>
                  <a:pt x="4020370" y="3159446"/>
                </a:cubicBezTo>
                <a:lnTo>
                  <a:pt x="4020468" y="3159240"/>
                </a:lnTo>
                <a:lnTo>
                  <a:pt x="4020762" y="3158624"/>
                </a:lnTo>
                <a:cubicBezTo>
                  <a:pt x="4028703" y="3158603"/>
                  <a:pt x="4034540" y="3154841"/>
                  <a:pt x="4042098" y="3153923"/>
                </a:cubicBezTo>
                <a:cubicBezTo>
                  <a:pt x="4047336" y="3153460"/>
                  <a:pt x="4052457" y="3152735"/>
                  <a:pt x="4057859" y="3151672"/>
                </a:cubicBezTo>
                <a:lnTo>
                  <a:pt x="4058776" y="3151447"/>
                </a:lnTo>
                <a:lnTo>
                  <a:pt x="4059012" y="3150793"/>
                </a:lnTo>
                <a:cubicBezTo>
                  <a:pt x="4059602" y="3150088"/>
                  <a:pt x="4060405" y="3149470"/>
                  <a:pt x="4061037" y="3149285"/>
                </a:cubicBezTo>
                <a:cubicBezTo>
                  <a:pt x="4061457" y="3149161"/>
                  <a:pt x="4061802" y="3149228"/>
                  <a:pt x="4061953" y="3149590"/>
                </a:cubicBezTo>
                <a:cubicBezTo>
                  <a:pt x="4063201" y="3149065"/>
                  <a:pt x="4062818" y="3149650"/>
                  <a:pt x="4061854" y="3150480"/>
                </a:cubicBezTo>
                <a:lnTo>
                  <a:pt x="4061339" y="3150819"/>
                </a:lnTo>
                <a:lnTo>
                  <a:pt x="4075313" y="3147394"/>
                </a:lnTo>
                <a:cubicBezTo>
                  <a:pt x="4096488" y="3142694"/>
                  <a:pt x="4051217" y="3155848"/>
                  <a:pt x="4050789" y="3156748"/>
                </a:cubicBezTo>
                <a:lnTo>
                  <a:pt x="4052917" y="3156908"/>
                </a:lnTo>
                <a:lnTo>
                  <a:pt x="4106065" y="3148597"/>
                </a:lnTo>
                <a:cubicBezTo>
                  <a:pt x="4116204" y="3147732"/>
                  <a:pt x="4124772" y="3144132"/>
                  <a:pt x="4137154" y="3142605"/>
                </a:cubicBezTo>
                <a:cubicBezTo>
                  <a:pt x="4141920" y="3141453"/>
                  <a:pt x="4149134" y="3139941"/>
                  <a:pt x="4156977" y="3138391"/>
                </a:cubicBezTo>
                <a:lnTo>
                  <a:pt x="4164476" y="3136978"/>
                </a:lnTo>
                <a:lnTo>
                  <a:pt x="4163453" y="3140381"/>
                </a:lnTo>
                <a:lnTo>
                  <a:pt x="4154440" y="3142743"/>
                </a:lnTo>
                <a:lnTo>
                  <a:pt x="4142556" y="3144685"/>
                </a:lnTo>
                <a:cubicBezTo>
                  <a:pt x="4131382" y="3146680"/>
                  <a:pt x="4119749" y="3149088"/>
                  <a:pt x="4119354" y="3149940"/>
                </a:cubicBezTo>
                <a:lnTo>
                  <a:pt x="4121914" y="3150186"/>
                </a:lnTo>
                <a:lnTo>
                  <a:pt x="4098354" y="3155236"/>
                </a:lnTo>
                <a:lnTo>
                  <a:pt x="4076429" y="3160220"/>
                </a:lnTo>
                <a:lnTo>
                  <a:pt x="4084668" y="3159358"/>
                </a:lnTo>
                <a:cubicBezTo>
                  <a:pt x="4085154" y="3159357"/>
                  <a:pt x="4084573" y="3159770"/>
                  <a:pt x="4083417" y="3160375"/>
                </a:cubicBezTo>
                <a:lnTo>
                  <a:pt x="4082616" y="3160744"/>
                </a:lnTo>
                <a:lnTo>
                  <a:pt x="4064615" y="3162935"/>
                </a:lnTo>
                <a:lnTo>
                  <a:pt x="4065399" y="3162728"/>
                </a:lnTo>
                <a:lnTo>
                  <a:pt x="4044590" y="3167458"/>
                </a:lnTo>
                <a:lnTo>
                  <a:pt x="4047874" y="3166945"/>
                </a:lnTo>
                <a:lnTo>
                  <a:pt x="4049605" y="3166566"/>
                </a:lnTo>
                <a:lnTo>
                  <a:pt x="4059824" y="3165648"/>
                </a:lnTo>
                <a:cubicBezTo>
                  <a:pt x="4064351" y="3165345"/>
                  <a:pt x="4068878" y="3165193"/>
                  <a:pt x="4073405" y="3165343"/>
                </a:cubicBezTo>
                <a:cubicBezTo>
                  <a:pt x="4061910" y="3167662"/>
                  <a:pt x="4050945" y="3168178"/>
                  <a:pt x="4039432" y="3169590"/>
                </a:cubicBezTo>
                <a:cubicBezTo>
                  <a:pt x="4030486" y="3170825"/>
                  <a:pt x="4037378" y="3170964"/>
                  <a:pt x="4040882" y="3171051"/>
                </a:cubicBezTo>
                <a:lnTo>
                  <a:pt x="4062482" y="3169105"/>
                </a:lnTo>
                <a:lnTo>
                  <a:pt x="4086047" y="3163991"/>
                </a:lnTo>
                <a:lnTo>
                  <a:pt x="4116366" y="3157411"/>
                </a:lnTo>
                <a:lnTo>
                  <a:pt x="4109001" y="3157749"/>
                </a:lnTo>
                <a:lnTo>
                  <a:pt x="4096202" y="3159109"/>
                </a:lnTo>
                <a:lnTo>
                  <a:pt x="4101569" y="3157516"/>
                </a:lnTo>
                <a:cubicBezTo>
                  <a:pt x="4109783" y="3156071"/>
                  <a:pt x="4118104" y="3154401"/>
                  <a:pt x="4126708" y="3152394"/>
                </a:cubicBezTo>
                <a:lnTo>
                  <a:pt x="4139006" y="3149117"/>
                </a:lnTo>
                <a:lnTo>
                  <a:pt x="4138800" y="3149320"/>
                </a:lnTo>
                <a:cubicBezTo>
                  <a:pt x="4139609" y="3149389"/>
                  <a:pt x="4141569" y="3149359"/>
                  <a:pt x="4145209" y="3149221"/>
                </a:cubicBezTo>
                <a:lnTo>
                  <a:pt x="4147616" y="3149149"/>
                </a:lnTo>
                <a:lnTo>
                  <a:pt x="4143745" y="3150309"/>
                </a:lnTo>
                <a:lnTo>
                  <a:pt x="4123362" y="3155948"/>
                </a:lnTo>
                <a:lnTo>
                  <a:pt x="4148320" y="3150934"/>
                </a:lnTo>
                <a:cubicBezTo>
                  <a:pt x="4157521" y="3148836"/>
                  <a:pt x="4166453" y="3146850"/>
                  <a:pt x="4175089" y="3145909"/>
                </a:cubicBezTo>
                <a:cubicBezTo>
                  <a:pt x="4175089" y="3145909"/>
                  <a:pt x="4173546" y="3146982"/>
                  <a:pt x="4172391" y="3148105"/>
                </a:cubicBezTo>
                <a:lnTo>
                  <a:pt x="4172381" y="3148169"/>
                </a:lnTo>
                <a:lnTo>
                  <a:pt x="4169786" y="3148311"/>
                </a:lnTo>
                <a:cubicBezTo>
                  <a:pt x="4161467" y="3149675"/>
                  <a:pt x="4142518" y="3153902"/>
                  <a:pt x="4143499" y="3155282"/>
                </a:cubicBezTo>
                <a:cubicBezTo>
                  <a:pt x="4146113" y="3158962"/>
                  <a:pt x="4182953" y="3146962"/>
                  <a:pt x="4201209" y="3146368"/>
                </a:cubicBezTo>
                <a:cubicBezTo>
                  <a:pt x="4211595" y="3145493"/>
                  <a:pt x="4215371" y="3145349"/>
                  <a:pt x="4224644" y="3144361"/>
                </a:cubicBezTo>
                <a:lnTo>
                  <a:pt x="4225089" y="3144309"/>
                </a:lnTo>
                <a:lnTo>
                  <a:pt x="4210322" y="3148402"/>
                </a:lnTo>
                <a:cubicBezTo>
                  <a:pt x="4202326" y="3150242"/>
                  <a:pt x="4194555" y="3151739"/>
                  <a:pt x="4186221" y="3153403"/>
                </a:cubicBezTo>
                <a:cubicBezTo>
                  <a:pt x="4173941" y="3155167"/>
                  <a:pt x="4112720" y="3170428"/>
                  <a:pt x="4146457" y="3164739"/>
                </a:cubicBezTo>
                <a:lnTo>
                  <a:pt x="4162894" y="3161266"/>
                </a:lnTo>
                <a:lnTo>
                  <a:pt x="4169861" y="3160215"/>
                </a:lnTo>
                <a:cubicBezTo>
                  <a:pt x="4187603" y="3157599"/>
                  <a:pt x="4218411" y="3153500"/>
                  <a:pt x="4189435" y="3161718"/>
                </a:cubicBezTo>
                <a:cubicBezTo>
                  <a:pt x="4182357" y="3163024"/>
                  <a:pt x="4163180" y="3165608"/>
                  <a:pt x="4154524" y="3170326"/>
                </a:cubicBezTo>
                <a:cubicBezTo>
                  <a:pt x="4143291" y="3175173"/>
                  <a:pt x="4172432" y="3169710"/>
                  <a:pt x="4186937" y="3167120"/>
                </a:cubicBezTo>
                <a:cubicBezTo>
                  <a:pt x="4199476" y="3164113"/>
                  <a:pt x="4213981" y="3161524"/>
                  <a:pt x="4220620" y="3161946"/>
                </a:cubicBezTo>
                <a:cubicBezTo>
                  <a:pt x="4225600" y="3160507"/>
                  <a:pt x="4229354" y="3162502"/>
                  <a:pt x="4235642" y="3162903"/>
                </a:cubicBezTo>
                <a:lnTo>
                  <a:pt x="4248274" y="3160939"/>
                </a:lnTo>
                <a:lnTo>
                  <a:pt x="4145291" y="3185152"/>
                </a:lnTo>
                <a:lnTo>
                  <a:pt x="4063741" y="3202279"/>
                </a:lnTo>
                <a:lnTo>
                  <a:pt x="4064775" y="3203165"/>
                </a:lnTo>
                <a:cubicBezTo>
                  <a:pt x="4064775" y="3203165"/>
                  <a:pt x="4063802" y="3203167"/>
                  <a:pt x="4062669" y="3203170"/>
                </a:cubicBezTo>
                <a:lnTo>
                  <a:pt x="4063224" y="3202388"/>
                </a:lnTo>
                <a:lnTo>
                  <a:pt x="4054429" y="3204235"/>
                </a:lnTo>
                <a:lnTo>
                  <a:pt x="4053339" y="3204712"/>
                </a:lnTo>
                <a:cubicBezTo>
                  <a:pt x="4052942" y="3205050"/>
                  <a:pt x="4052886" y="3205443"/>
                  <a:pt x="4053442" y="3205891"/>
                </a:cubicBezTo>
                <a:cubicBezTo>
                  <a:pt x="4053442" y="3205891"/>
                  <a:pt x="4059323" y="3204078"/>
                  <a:pt x="4062669" y="3203170"/>
                </a:cubicBezTo>
                <a:lnTo>
                  <a:pt x="4062900" y="3205074"/>
                </a:lnTo>
                <a:lnTo>
                  <a:pt x="4152233" y="3186492"/>
                </a:lnTo>
                <a:cubicBezTo>
                  <a:pt x="4204030" y="3176595"/>
                  <a:pt x="4254963" y="3168030"/>
                  <a:pt x="4304414" y="3161751"/>
                </a:cubicBezTo>
                <a:cubicBezTo>
                  <a:pt x="4292063" y="3170340"/>
                  <a:pt x="4262122" y="3167073"/>
                  <a:pt x="4258225" y="3175788"/>
                </a:cubicBezTo>
                <a:cubicBezTo>
                  <a:pt x="4255726" y="3176839"/>
                  <a:pt x="4294811" y="3170882"/>
                  <a:pt x="4294811" y="3170882"/>
                </a:cubicBezTo>
                <a:cubicBezTo>
                  <a:pt x="4302908" y="3171160"/>
                  <a:pt x="4301373" y="3173503"/>
                  <a:pt x="4304121" y="3174046"/>
                </a:cubicBezTo>
                <a:cubicBezTo>
                  <a:pt x="4326642" y="3171656"/>
                  <a:pt x="4361379" y="3155356"/>
                  <a:pt x="4372511" y="3162849"/>
                </a:cubicBezTo>
                <a:lnTo>
                  <a:pt x="4360109" y="3166874"/>
                </a:lnTo>
                <a:lnTo>
                  <a:pt x="4358536" y="3166999"/>
                </a:lnTo>
                <a:lnTo>
                  <a:pt x="4356116" y="3167836"/>
                </a:lnTo>
                <a:lnTo>
                  <a:pt x="4351405" y="3168855"/>
                </a:lnTo>
                <a:cubicBezTo>
                  <a:pt x="4348545" y="3169419"/>
                  <a:pt x="4345378" y="3170008"/>
                  <a:pt x="4341773" y="3170674"/>
                </a:cubicBezTo>
                <a:cubicBezTo>
                  <a:pt x="4339631" y="3171575"/>
                  <a:pt x="4314362" y="3173422"/>
                  <a:pt x="4308792" y="3179161"/>
                </a:cubicBezTo>
                <a:cubicBezTo>
                  <a:pt x="4308792" y="3179161"/>
                  <a:pt x="4329170" y="3177670"/>
                  <a:pt x="4335596" y="3174970"/>
                </a:cubicBezTo>
                <a:cubicBezTo>
                  <a:pt x="4338221" y="3174716"/>
                  <a:pt x="4344380" y="3172126"/>
                  <a:pt x="4350301" y="3169850"/>
                </a:cubicBezTo>
                <a:lnTo>
                  <a:pt x="4356116" y="3167836"/>
                </a:lnTo>
                <a:lnTo>
                  <a:pt x="4359204" y="3167169"/>
                </a:lnTo>
                <a:lnTo>
                  <a:pt x="4360109" y="3166874"/>
                </a:lnTo>
                <a:lnTo>
                  <a:pt x="4363585" y="3166601"/>
                </a:lnTo>
                <a:cubicBezTo>
                  <a:pt x="4371123" y="3168917"/>
                  <a:pt x="4353147" y="3173776"/>
                  <a:pt x="4344451" y="3175880"/>
                </a:cubicBezTo>
                <a:lnTo>
                  <a:pt x="4341129" y="3176652"/>
                </a:lnTo>
                <a:lnTo>
                  <a:pt x="4340700" y="3176743"/>
                </a:lnTo>
                <a:cubicBezTo>
                  <a:pt x="4339840" y="3176933"/>
                  <a:pt x="4339908" y="3176928"/>
                  <a:pt x="4340627" y="3176769"/>
                </a:cubicBezTo>
                <a:lnTo>
                  <a:pt x="4341129" y="3176652"/>
                </a:lnTo>
                <a:lnTo>
                  <a:pt x="4346343" y="3175548"/>
                </a:lnTo>
                <a:cubicBezTo>
                  <a:pt x="4363971" y="3173516"/>
                  <a:pt x="4380537" y="3169949"/>
                  <a:pt x="4398416" y="3169510"/>
                </a:cubicBezTo>
                <a:cubicBezTo>
                  <a:pt x="4412603" y="3168783"/>
                  <a:pt x="4401233" y="3172713"/>
                  <a:pt x="4386392" y="3177007"/>
                </a:cubicBezTo>
                <a:lnTo>
                  <a:pt x="4382753" y="3178023"/>
                </a:lnTo>
                <a:lnTo>
                  <a:pt x="4364936" y="3181961"/>
                </a:lnTo>
                <a:cubicBezTo>
                  <a:pt x="4364936" y="3181961"/>
                  <a:pt x="4332041" y="3185429"/>
                  <a:pt x="4333735" y="3191099"/>
                </a:cubicBezTo>
                <a:cubicBezTo>
                  <a:pt x="4335612" y="3192095"/>
                  <a:pt x="4348697" y="3189271"/>
                  <a:pt x="4361575" y="3186211"/>
                </a:cubicBezTo>
                <a:lnTo>
                  <a:pt x="4362759" y="3185923"/>
                </a:lnTo>
                <a:lnTo>
                  <a:pt x="4363997" y="3185819"/>
                </a:lnTo>
                <a:cubicBezTo>
                  <a:pt x="4369360" y="3185334"/>
                  <a:pt x="4374990" y="3184737"/>
                  <a:pt x="4376061" y="3184286"/>
                </a:cubicBezTo>
                <a:cubicBezTo>
                  <a:pt x="4385594" y="3181978"/>
                  <a:pt x="4384977" y="3183511"/>
                  <a:pt x="4381055" y="3185796"/>
                </a:cubicBezTo>
                <a:lnTo>
                  <a:pt x="4378475" y="3187036"/>
                </a:lnTo>
                <a:lnTo>
                  <a:pt x="4297596" y="3203141"/>
                </a:lnTo>
                <a:cubicBezTo>
                  <a:pt x="4297596" y="3203141"/>
                  <a:pt x="4263122" y="3210021"/>
                  <a:pt x="4268623" y="3212126"/>
                </a:cubicBezTo>
                <a:cubicBezTo>
                  <a:pt x="4275261" y="3212550"/>
                  <a:pt x="4293571" y="3206397"/>
                  <a:pt x="4303095" y="3205248"/>
                </a:cubicBezTo>
                <a:cubicBezTo>
                  <a:pt x="4299950" y="3205048"/>
                  <a:pt x="4321160" y="3200305"/>
                  <a:pt x="4330908" y="3200225"/>
                </a:cubicBezTo>
                <a:lnTo>
                  <a:pt x="4334456" y="3201626"/>
                </a:lnTo>
                <a:lnTo>
                  <a:pt x="4322482" y="3204606"/>
                </a:lnTo>
                <a:cubicBezTo>
                  <a:pt x="4285671" y="3212039"/>
                  <a:pt x="4239669" y="3217841"/>
                  <a:pt x="4213857" y="3226143"/>
                </a:cubicBezTo>
                <a:cubicBezTo>
                  <a:pt x="4191473" y="3233854"/>
                  <a:pt x="4185297" y="3238149"/>
                  <a:pt x="4204004" y="3233682"/>
                </a:cubicBezTo>
                <a:cubicBezTo>
                  <a:pt x="4221633" y="3231650"/>
                  <a:pt x="4297277" y="3213723"/>
                  <a:pt x="4305374" y="3214000"/>
                </a:cubicBezTo>
                <a:lnTo>
                  <a:pt x="4304979" y="3214903"/>
                </a:lnTo>
                <a:lnTo>
                  <a:pt x="4304625" y="3214977"/>
                </a:lnTo>
                <a:cubicBezTo>
                  <a:pt x="4289103" y="3218443"/>
                  <a:pt x="4274066" y="3222133"/>
                  <a:pt x="4259951" y="3226211"/>
                </a:cubicBezTo>
                <a:cubicBezTo>
                  <a:pt x="4274619" y="3224437"/>
                  <a:pt x="4290396" y="3221818"/>
                  <a:pt x="4306843" y="3218698"/>
                </a:cubicBezTo>
                <a:lnTo>
                  <a:pt x="4337943" y="3212271"/>
                </a:lnTo>
                <a:lnTo>
                  <a:pt x="4338639" y="3212189"/>
                </a:lnTo>
                <a:cubicBezTo>
                  <a:pt x="4312187" y="3218213"/>
                  <a:pt x="4285061" y="3227634"/>
                  <a:pt x="4277669" y="3229044"/>
                </a:cubicBezTo>
                <a:cubicBezTo>
                  <a:pt x="4270637" y="3230301"/>
                  <a:pt x="4232765" y="3239143"/>
                  <a:pt x="4259570" y="3234953"/>
                </a:cubicBezTo>
                <a:cubicBezTo>
                  <a:pt x="4271244" y="3231745"/>
                  <a:pt x="4287202" y="3226734"/>
                  <a:pt x="4295299" y="3227011"/>
                </a:cubicBezTo>
                <a:cubicBezTo>
                  <a:pt x="4300190" y="3226654"/>
                  <a:pt x="4304860" y="3231768"/>
                  <a:pt x="4304860" y="3231768"/>
                </a:cubicBezTo>
                <a:cubicBezTo>
                  <a:pt x="4314999" y="3230902"/>
                  <a:pt x="4326066" y="3226250"/>
                  <a:pt x="4335599" y="3223942"/>
                </a:cubicBezTo>
                <a:cubicBezTo>
                  <a:pt x="4340489" y="3223584"/>
                  <a:pt x="4353477" y="3223503"/>
                  <a:pt x="4352870" y="3222061"/>
                </a:cubicBezTo>
                <a:cubicBezTo>
                  <a:pt x="4353477" y="3223503"/>
                  <a:pt x="4347658" y="3227648"/>
                  <a:pt x="4349800" y="3226746"/>
                </a:cubicBezTo>
                <a:cubicBezTo>
                  <a:pt x="4357541" y="3227174"/>
                  <a:pt x="4371108" y="3221471"/>
                  <a:pt x="4386136" y="3220249"/>
                </a:cubicBezTo>
                <a:cubicBezTo>
                  <a:pt x="4393169" y="3218990"/>
                  <a:pt x="4404622" y="3221253"/>
                  <a:pt x="4409870" y="3220745"/>
                </a:cubicBezTo>
                <a:cubicBezTo>
                  <a:pt x="4424395" y="3218321"/>
                  <a:pt x="4417005" y="3219728"/>
                  <a:pt x="4410579" y="3222431"/>
                </a:cubicBezTo>
                <a:cubicBezTo>
                  <a:pt x="4381660" y="3234586"/>
                  <a:pt x="4426215" y="3222651"/>
                  <a:pt x="4441952" y="3223112"/>
                </a:cubicBezTo>
                <a:cubicBezTo>
                  <a:pt x="4434342" y="3229992"/>
                  <a:pt x="4424781" y="3225235"/>
                  <a:pt x="4419211" y="3230973"/>
                </a:cubicBezTo>
                <a:lnTo>
                  <a:pt x="4443874" y="3227684"/>
                </a:lnTo>
                <a:cubicBezTo>
                  <a:pt x="4442724" y="3236942"/>
                  <a:pt x="4410065" y="3240196"/>
                  <a:pt x="4405781" y="3241997"/>
                </a:cubicBezTo>
                <a:cubicBezTo>
                  <a:pt x="4308831" y="3265200"/>
                  <a:pt x="4197931" y="3287191"/>
                  <a:pt x="4114797" y="3306283"/>
                </a:cubicBezTo>
                <a:cubicBezTo>
                  <a:pt x="4146849" y="3301585"/>
                  <a:pt x="4181044" y="3295987"/>
                  <a:pt x="4216773" y="3288045"/>
                </a:cubicBezTo>
                <a:cubicBezTo>
                  <a:pt x="4253110" y="3281546"/>
                  <a:pt x="4292415" y="3270119"/>
                  <a:pt x="4320535" y="3269056"/>
                </a:cubicBezTo>
                <a:cubicBezTo>
                  <a:pt x="4323284" y="3269599"/>
                  <a:pt x="4355943" y="3266344"/>
                  <a:pt x="4355943" y="3266344"/>
                </a:cubicBezTo>
                <a:cubicBezTo>
                  <a:pt x="4360613" y="3271458"/>
                  <a:pt x="4347624" y="3271540"/>
                  <a:pt x="4340592" y="3272797"/>
                </a:cubicBezTo>
                <a:cubicBezTo>
                  <a:pt x="4352265" y="3269589"/>
                  <a:pt x="4331060" y="3275106"/>
                  <a:pt x="4314494" y="3278672"/>
                </a:cubicBezTo>
                <a:cubicBezTo>
                  <a:pt x="4261742" y="3290090"/>
                  <a:pt x="4199310" y="3302464"/>
                  <a:pt x="4158690" y="3310763"/>
                </a:cubicBezTo>
                <a:cubicBezTo>
                  <a:pt x="3874488" y="3372197"/>
                  <a:pt x="3597998" y="3426994"/>
                  <a:pt x="3314570" y="3502258"/>
                </a:cubicBezTo>
                <a:cubicBezTo>
                  <a:pt x="3242283" y="3522170"/>
                  <a:pt x="3166568" y="3546921"/>
                  <a:pt x="3092746" y="3569177"/>
                </a:cubicBezTo>
                <a:cubicBezTo>
                  <a:pt x="2902940" y="3626317"/>
                  <a:pt x="2705072" y="3688262"/>
                  <a:pt x="2499051" y="3767788"/>
                </a:cubicBezTo>
                <a:cubicBezTo>
                  <a:pt x="2376098" y="3816075"/>
                  <a:pt x="2239937" y="3869915"/>
                  <a:pt x="2127758" y="3925846"/>
                </a:cubicBezTo>
                <a:cubicBezTo>
                  <a:pt x="2115156" y="3932841"/>
                  <a:pt x="2049745" y="3969114"/>
                  <a:pt x="2045682" y="3965442"/>
                </a:cubicBezTo>
                <a:cubicBezTo>
                  <a:pt x="2044469" y="3962555"/>
                  <a:pt x="2067146" y="3942549"/>
                  <a:pt x="2067146" y="3942549"/>
                </a:cubicBezTo>
                <a:cubicBezTo>
                  <a:pt x="2075364" y="3937114"/>
                  <a:pt x="2090107" y="3929217"/>
                  <a:pt x="2105209" y="3921170"/>
                </a:cubicBezTo>
                <a:cubicBezTo>
                  <a:pt x="2142914" y="3899942"/>
                  <a:pt x="2197644" y="3875237"/>
                  <a:pt x="2241305" y="3855185"/>
                </a:cubicBezTo>
                <a:cubicBezTo>
                  <a:pt x="2367906" y="3796588"/>
                  <a:pt x="2475859" y="3756588"/>
                  <a:pt x="2584168" y="3716438"/>
                </a:cubicBezTo>
                <a:cubicBezTo>
                  <a:pt x="2599519" y="3709985"/>
                  <a:pt x="2694517" y="3675147"/>
                  <a:pt x="2676061" y="3681207"/>
                </a:cubicBezTo>
                <a:cubicBezTo>
                  <a:pt x="2662245" y="3685317"/>
                  <a:pt x="2671170" y="3681565"/>
                  <a:pt x="2657962" y="3687117"/>
                </a:cubicBezTo>
                <a:cubicBezTo>
                  <a:pt x="2493323" y="3742170"/>
                  <a:pt x="2282440" y="3829118"/>
                  <a:pt x="2124209" y="3904408"/>
                </a:cubicBezTo>
                <a:cubicBezTo>
                  <a:pt x="2091612" y="3919808"/>
                  <a:pt x="2062154" y="3942666"/>
                  <a:pt x="2036884" y="3944512"/>
                </a:cubicBezTo>
                <a:cubicBezTo>
                  <a:pt x="2034135" y="3943969"/>
                  <a:pt x="2026745" y="3945378"/>
                  <a:pt x="2024604" y="3946278"/>
                </a:cubicBezTo>
                <a:cubicBezTo>
                  <a:pt x="2026745" y="3945378"/>
                  <a:pt x="2014686" y="3941671"/>
                  <a:pt x="2013149" y="3944016"/>
                </a:cubicBezTo>
                <a:cubicBezTo>
                  <a:pt x="2014078" y="3940228"/>
                  <a:pt x="2021469" y="3938820"/>
                  <a:pt x="2025145" y="3935576"/>
                </a:cubicBezTo>
                <a:cubicBezTo>
                  <a:pt x="2031323" y="3931280"/>
                  <a:pt x="2032149" y="3927254"/>
                  <a:pt x="2033685" y="3924909"/>
                </a:cubicBezTo>
                <a:cubicBezTo>
                  <a:pt x="2052463" y="3913619"/>
                  <a:pt x="2028794" y="3925266"/>
                  <a:pt x="2016191" y="3932263"/>
                </a:cubicBezTo>
                <a:lnTo>
                  <a:pt x="2022494" y="3928345"/>
                </a:lnTo>
                <a:lnTo>
                  <a:pt x="2013133" y="3933549"/>
                </a:lnTo>
                <a:lnTo>
                  <a:pt x="2016191" y="3932263"/>
                </a:lnTo>
                <a:cubicBezTo>
                  <a:pt x="2013103" y="3934410"/>
                  <a:pt x="2009479" y="3936783"/>
                  <a:pt x="2006552" y="3938438"/>
                </a:cubicBezTo>
                <a:lnTo>
                  <a:pt x="2003897" y="3939348"/>
                </a:lnTo>
                <a:lnTo>
                  <a:pt x="1999484" y="3942273"/>
                </a:lnTo>
                <a:cubicBezTo>
                  <a:pt x="1996045" y="3944569"/>
                  <a:pt x="1992650" y="3946746"/>
                  <a:pt x="1989119" y="3948606"/>
                </a:cubicBezTo>
                <a:lnTo>
                  <a:pt x="1982912" y="3951356"/>
                </a:lnTo>
                <a:lnTo>
                  <a:pt x="1983038" y="3950412"/>
                </a:lnTo>
                <a:cubicBezTo>
                  <a:pt x="1994734" y="3943919"/>
                  <a:pt x="2004436" y="3938251"/>
                  <a:pt x="1990356" y="3945455"/>
                </a:cubicBezTo>
                <a:lnTo>
                  <a:pt x="1982721" y="3949451"/>
                </a:lnTo>
                <a:lnTo>
                  <a:pt x="1982719" y="3949447"/>
                </a:lnTo>
                <a:lnTo>
                  <a:pt x="1982663" y="3949481"/>
                </a:lnTo>
                <a:lnTo>
                  <a:pt x="1967541" y="3957395"/>
                </a:lnTo>
                <a:cubicBezTo>
                  <a:pt x="1969339" y="3956741"/>
                  <a:pt x="1973354" y="3954830"/>
                  <a:pt x="1976809" y="3953046"/>
                </a:cubicBezTo>
                <a:lnTo>
                  <a:pt x="1982663" y="3949481"/>
                </a:lnTo>
                <a:lnTo>
                  <a:pt x="1982721" y="3949451"/>
                </a:lnTo>
                <a:lnTo>
                  <a:pt x="1983038" y="3950412"/>
                </a:lnTo>
                <a:cubicBezTo>
                  <a:pt x="1974119" y="3955276"/>
                  <a:pt x="1963755" y="3960489"/>
                  <a:pt x="1962874" y="3960181"/>
                </a:cubicBezTo>
                <a:cubicBezTo>
                  <a:pt x="1963755" y="3960489"/>
                  <a:pt x="1966661" y="3957087"/>
                  <a:pt x="1966661" y="3957087"/>
                </a:cubicBezTo>
                <a:cubicBezTo>
                  <a:pt x="1968347" y="3955112"/>
                  <a:pt x="1964898" y="3956471"/>
                  <a:pt x="1967241" y="3953728"/>
                </a:cubicBezTo>
                <a:cubicBezTo>
                  <a:pt x="1969811" y="3952060"/>
                  <a:pt x="1977287" y="3947548"/>
                  <a:pt x="1982516" y="3944103"/>
                </a:cubicBezTo>
                <a:cubicBezTo>
                  <a:pt x="1998633" y="3934274"/>
                  <a:pt x="2015998" y="3923598"/>
                  <a:pt x="2033569" y="3913209"/>
                </a:cubicBezTo>
                <a:lnTo>
                  <a:pt x="2036268" y="3911703"/>
                </a:lnTo>
                <a:lnTo>
                  <a:pt x="2036355" y="3911632"/>
                </a:lnTo>
                <a:cubicBezTo>
                  <a:pt x="2040909" y="3908179"/>
                  <a:pt x="2044631" y="3905729"/>
                  <a:pt x="2046479" y="3905377"/>
                </a:cubicBezTo>
                <a:lnTo>
                  <a:pt x="2052002" y="3902925"/>
                </a:lnTo>
                <a:lnTo>
                  <a:pt x="2075209" y="3889980"/>
                </a:lnTo>
                <a:lnTo>
                  <a:pt x="2060412" y="3896548"/>
                </a:lnTo>
                <a:cubicBezTo>
                  <a:pt x="2055029" y="3899235"/>
                  <a:pt x="2050334" y="3902058"/>
                  <a:pt x="2046479" y="3905377"/>
                </a:cubicBezTo>
                <a:lnTo>
                  <a:pt x="2040098" y="3907517"/>
                </a:lnTo>
                <a:lnTo>
                  <a:pt x="2026336" y="3915259"/>
                </a:lnTo>
                <a:cubicBezTo>
                  <a:pt x="2009167" y="3925344"/>
                  <a:pt x="1992225" y="3935526"/>
                  <a:pt x="1973614" y="3946265"/>
                </a:cubicBezTo>
                <a:cubicBezTo>
                  <a:pt x="1962914" y="3953213"/>
                  <a:pt x="1956094" y="3956957"/>
                  <a:pt x="1943069" y="3963949"/>
                </a:cubicBezTo>
                <a:cubicBezTo>
                  <a:pt x="1935368" y="3967385"/>
                  <a:pt x="1939864" y="3963684"/>
                  <a:pt x="1946631" y="3959778"/>
                </a:cubicBezTo>
                <a:cubicBezTo>
                  <a:pt x="1949199" y="3958111"/>
                  <a:pt x="1950227" y="3958470"/>
                  <a:pt x="1954576" y="3954717"/>
                </a:cubicBezTo>
                <a:cubicBezTo>
                  <a:pt x="1958943" y="3948265"/>
                  <a:pt x="1972530" y="3940615"/>
                  <a:pt x="1983231" y="3933666"/>
                </a:cubicBezTo>
                <a:cubicBezTo>
                  <a:pt x="1997339" y="3924738"/>
                  <a:pt x="2011660" y="3916090"/>
                  <a:pt x="2026162" y="3907712"/>
                </a:cubicBezTo>
                <a:lnTo>
                  <a:pt x="2028034" y="3906679"/>
                </a:lnTo>
                <a:lnTo>
                  <a:pt x="2028344" y="3906207"/>
                </a:lnTo>
                <a:lnTo>
                  <a:pt x="2031447" y="3902767"/>
                </a:lnTo>
                <a:lnTo>
                  <a:pt x="2025966" y="3905814"/>
                </a:lnTo>
                <a:cubicBezTo>
                  <a:pt x="2008348" y="3915867"/>
                  <a:pt x="1990928" y="3925883"/>
                  <a:pt x="1973209" y="3935579"/>
                </a:cubicBezTo>
                <a:cubicBezTo>
                  <a:pt x="1986646" y="3926097"/>
                  <a:pt x="2000783" y="3916466"/>
                  <a:pt x="2015613" y="3907220"/>
                </a:cubicBezTo>
                <a:lnTo>
                  <a:pt x="2028656" y="3899479"/>
                </a:lnTo>
                <a:lnTo>
                  <a:pt x="2025815" y="3900191"/>
                </a:lnTo>
                <a:lnTo>
                  <a:pt x="2025629" y="3900200"/>
                </a:lnTo>
                <a:lnTo>
                  <a:pt x="2007145" y="3911137"/>
                </a:lnTo>
                <a:lnTo>
                  <a:pt x="1973256" y="3930968"/>
                </a:lnTo>
                <a:lnTo>
                  <a:pt x="1973342" y="3930960"/>
                </a:lnTo>
                <a:cubicBezTo>
                  <a:pt x="1976366" y="3931649"/>
                  <a:pt x="1976839" y="3935022"/>
                  <a:pt x="1966259" y="3937399"/>
                </a:cubicBezTo>
                <a:lnTo>
                  <a:pt x="1965653" y="3935956"/>
                </a:lnTo>
                <a:cubicBezTo>
                  <a:pt x="1966476" y="3933416"/>
                  <a:pt x="1968100" y="3931972"/>
                  <a:pt x="1969781" y="3931302"/>
                </a:cubicBezTo>
                <a:lnTo>
                  <a:pt x="1972816" y="3931010"/>
                </a:lnTo>
                <a:lnTo>
                  <a:pt x="2005213" y="3910106"/>
                </a:lnTo>
                <a:lnTo>
                  <a:pt x="2021454" y="3900380"/>
                </a:lnTo>
                <a:lnTo>
                  <a:pt x="2019626" y="3900459"/>
                </a:lnTo>
                <a:cubicBezTo>
                  <a:pt x="2018863" y="3900143"/>
                  <a:pt x="2019247" y="3899556"/>
                  <a:pt x="2020317" y="3899106"/>
                </a:cubicBezTo>
                <a:cubicBezTo>
                  <a:pt x="2008542" y="3902074"/>
                  <a:pt x="1988008" y="3921180"/>
                  <a:pt x="1982153" y="3920244"/>
                </a:cubicBezTo>
                <a:lnTo>
                  <a:pt x="1982131" y="3918906"/>
                </a:lnTo>
                <a:lnTo>
                  <a:pt x="1969353" y="3926254"/>
                </a:lnTo>
                <a:lnTo>
                  <a:pt x="1967980" y="3927142"/>
                </a:lnTo>
                <a:lnTo>
                  <a:pt x="1967198" y="3927238"/>
                </a:lnTo>
                <a:lnTo>
                  <a:pt x="1961883" y="3928968"/>
                </a:lnTo>
                <a:lnTo>
                  <a:pt x="1962776" y="3928372"/>
                </a:lnTo>
                <a:lnTo>
                  <a:pt x="1985137" y="3914678"/>
                </a:lnTo>
                <a:lnTo>
                  <a:pt x="1987195" y="3912720"/>
                </a:lnTo>
                <a:cubicBezTo>
                  <a:pt x="1996402" y="3905329"/>
                  <a:pt x="2013315" y="3895158"/>
                  <a:pt x="2014022" y="3894030"/>
                </a:cubicBezTo>
                <a:lnTo>
                  <a:pt x="2012736" y="3894490"/>
                </a:lnTo>
                <a:lnTo>
                  <a:pt x="1966294" y="3922245"/>
                </a:lnTo>
                <a:lnTo>
                  <a:pt x="1966071" y="3922380"/>
                </a:lnTo>
                <a:lnTo>
                  <a:pt x="1959920" y="3924959"/>
                </a:lnTo>
                <a:cubicBezTo>
                  <a:pt x="1958016" y="3925809"/>
                  <a:pt x="1956917" y="3926372"/>
                  <a:pt x="1957351" y="3926346"/>
                </a:cubicBezTo>
                <a:cubicBezTo>
                  <a:pt x="1954793" y="3925896"/>
                  <a:pt x="1953995" y="3922850"/>
                  <a:pt x="1957747" y="3922632"/>
                </a:cubicBezTo>
                <a:cubicBezTo>
                  <a:pt x="1952262" y="3922952"/>
                  <a:pt x="1958655" y="3921982"/>
                  <a:pt x="1951122" y="3924913"/>
                </a:cubicBezTo>
                <a:cubicBezTo>
                  <a:pt x="1941238" y="3928578"/>
                  <a:pt x="1946832" y="3924564"/>
                  <a:pt x="1946832" y="3924564"/>
                </a:cubicBezTo>
                <a:cubicBezTo>
                  <a:pt x="1950612" y="3921850"/>
                  <a:pt x="1962379" y="3917975"/>
                  <a:pt x="1964193" y="3916673"/>
                </a:cubicBezTo>
                <a:cubicBezTo>
                  <a:pt x="1964193" y="3916673"/>
                  <a:pt x="1963450" y="3914921"/>
                  <a:pt x="1962858" y="3913060"/>
                </a:cubicBezTo>
                <a:cubicBezTo>
                  <a:pt x="1966405" y="3911657"/>
                  <a:pt x="1972741" y="3909393"/>
                  <a:pt x="1972741" y="3909393"/>
                </a:cubicBezTo>
                <a:cubicBezTo>
                  <a:pt x="1973963" y="3906231"/>
                  <a:pt x="1966488" y="3910455"/>
                  <a:pt x="1966488" y="3910455"/>
                </a:cubicBezTo>
                <a:lnTo>
                  <a:pt x="1963374" y="3911094"/>
                </a:lnTo>
                <a:lnTo>
                  <a:pt x="1958699" y="3913453"/>
                </a:lnTo>
                <a:lnTo>
                  <a:pt x="1960458" y="3911693"/>
                </a:lnTo>
                <a:lnTo>
                  <a:pt x="1954548" y="3912906"/>
                </a:lnTo>
                <a:cubicBezTo>
                  <a:pt x="1950038" y="3913929"/>
                  <a:pt x="1946196" y="3914924"/>
                  <a:pt x="1946608" y="3915200"/>
                </a:cubicBezTo>
                <a:cubicBezTo>
                  <a:pt x="1945040" y="3912897"/>
                  <a:pt x="1953935" y="3911083"/>
                  <a:pt x="1961316" y="3908262"/>
                </a:cubicBezTo>
                <a:lnTo>
                  <a:pt x="1966003" y="3906143"/>
                </a:lnTo>
                <a:lnTo>
                  <a:pt x="1966102" y="3906043"/>
                </a:lnTo>
                <a:cubicBezTo>
                  <a:pt x="1969075" y="3903874"/>
                  <a:pt x="1971984" y="3902297"/>
                  <a:pt x="1974816" y="3901009"/>
                </a:cubicBezTo>
                <a:lnTo>
                  <a:pt x="1976461" y="3900351"/>
                </a:lnTo>
                <a:lnTo>
                  <a:pt x="1973481" y="3900673"/>
                </a:lnTo>
                <a:cubicBezTo>
                  <a:pt x="1968051" y="3902285"/>
                  <a:pt x="1963309" y="3904355"/>
                  <a:pt x="1956971" y="3906619"/>
                </a:cubicBezTo>
                <a:cubicBezTo>
                  <a:pt x="1950998" y="3908811"/>
                  <a:pt x="1946303" y="3910468"/>
                  <a:pt x="1942288" y="3911845"/>
                </a:cubicBezTo>
                <a:lnTo>
                  <a:pt x="1932910" y="3914996"/>
                </a:lnTo>
                <a:lnTo>
                  <a:pt x="1935407" y="3913539"/>
                </a:lnTo>
                <a:lnTo>
                  <a:pt x="1953042" y="3902534"/>
                </a:lnTo>
                <a:lnTo>
                  <a:pt x="1962907" y="3897596"/>
                </a:lnTo>
                <a:cubicBezTo>
                  <a:pt x="1969355" y="3894778"/>
                  <a:pt x="1966378" y="3895723"/>
                  <a:pt x="1961697" y="3897155"/>
                </a:cubicBezTo>
                <a:lnTo>
                  <a:pt x="1961636" y="3897172"/>
                </a:lnTo>
                <a:lnTo>
                  <a:pt x="1962398" y="3896697"/>
                </a:lnTo>
                <a:cubicBezTo>
                  <a:pt x="1971592" y="3891093"/>
                  <a:pt x="1981156" y="3885421"/>
                  <a:pt x="1991594" y="3879450"/>
                </a:cubicBezTo>
                <a:cubicBezTo>
                  <a:pt x="1992250" y="3878682"/>
                  <a:pt x="2003176" y="3872810"/>
                  <a:pt x="2001413" y="3872194"/>
                </a:cubicBezTo>
                <a:cubicBezTo>
                  <a:pt x="1999504" y="3871527"/>
                  <a:pt x="1987263" y="3880503"/>
                  <a:pt x="1984549" y="3882118"/>
                </a:cubicBezTo>
                <a:lnTo>
                  <a:pt x="1956654" y="3898598"/>
                </a:lnTo>
                <a:lnTo>
                  <a:pt x="1954362" y="3899256"/>
                </a:lnTo>
                <a:cubicBezTo>
                  <a:pt x="1952135" y="3899804"/>
                  <a:pt x="1950446" y="3900064"/>
                  <a:pt x="1950259" y="3899626"/>
                </a:cubicBezTo>
                <a:cubicBezTo>
                  <a:pt x="1948472" y="3898433"/>
                  <a:pt x="1988954" y="3882518"/>
                  <a:pt x="1974356" y="3885759"/>
                </a:cubicBezTo>
                <a:cubicBezTo>
                  <a:pt x="1970657" y="3887270"/>
                  <a:pt x="1946903" y="3896131"/>
                  <a:pt x="1945253" y="3895029"/>
                </a:cubicBezTo>
                <a:cubicBezTo>
                  <a:pt x="1944291" y="3894387"/>
                  <a:pt x="1948468" y="3887960"/>
                  <a:pt x="1947560" y="3888611"/>
                </a:cubicBezTo>
                <a:cubicBezTo>
                  <a:pt x="1948468" y="3887960"/>
                  <a:pt x="1949375" y="3887308"/>
                  <a:pt x="1950282" y="3886657"/>
                </a:cubicBezTo>
                <a:cubicBezTo>
                  <a:pt x="1945773" y="3887418"/>
                  <a:pt x="1930088" y="3893915"/>
                  <a:pt x="1942158" y="3887727"/>
                </a:cubicBezTo>
                <a:cubicBezTo>
                  <a:pt x="1956109" y="3881332"/>
                  <a:pt x="1936590" y="3889248"/>
                  <a:pt x="1929345" y="3892162"/>
                </a:cubicBezTo>
                <a:lnTo>
                  <a:pt x="1927681" y="3892812"/>
                </a:lnTo>
                <a:lnTo>
                  <a:pt x="1967970" y="3868490"/>
                </a:lnTo>
                <a:cubicBezTo>
                  <a:pt x="1971195" y="3866053"/>
                  <a:pt x="1977550" y="3861292"/>
                  <a:pt x="1968630" y="3866154"/>
                </a:cubicBezTo>
                <a:cubicBezTo>
                  <a:pt x="1957235" y="3872575"/>
                  <a:pt x="1946775" y="3879466"/>
                  <a:pt x="1934969" y="3885030"/>
                </a:cubicBezTo>
                <a:cubicBezTo>
                  <a:pt x="1939115" y="3881848"/>
                  <a:pt x="1943404" y="3878947"/>
                  <a:pt x="1947767" y="3876188"/>
                </a:cubicBezTo>
                <a:lnTo>
                  <a:pt x="1957721" y="3870174"/>
                </a:lnTo>
                <a:lnTo>
                  <a:pt x="1959514" y="3869363"/>
                </a:lnTo>
                <a:cubicBezTo>
                  <a:pt x="1964116" y="3867251"/>
                  <a:pt x="1966253" y="3866086"/>
                  <a:pt x="1966857" y="3865518"/>
                </a:cubicBezTo>
                <a:lnTo>
                  <a:pt x="1965716" y="3865356"/>
                </a:lnTo>
                <a:lnTo>
                  <a:pt x="1974266" y="3860207"/>
                </a:lnTo>
                <a:cubicBezTo>
                  <a:pt x="1978646" y="3857454"/>
                  <a:pt x="1982962" y="3854563"/>
                  <a:pt x="1987148" y="3851394"/>
                </a:cubicBezTo>
                <a:lnTo>
                  <a:pt x="1978672" y="3856180"/>
                </a:lnTo>
                <a:lnTo>
                  <a:pt x="1961034" y="3866140"/>
                </a:lnTo>
                <a:lnTo>
                  <a:pt x="1959550" y="3866472"/>
                </a:lnTo>
                <a:cubicBezTo>
                  <a:pt x="1957751" y="3866891"/>
                  <a:pt x="1956282" y="3867207"/>
                  <a:pt x="1956077" y="3867069"/>
                </a:cubicBezTo>
                <a:cubicBezTo>
                  <a:pt x="1955250" y="3866519"/>
                  <a:pt x="1974482" y="3858620"/>
                  <a:pt x="1978261" y="3855906"/>
                </a:cubicBezTo>
                <a:cubicBezTo>
                  <a:pt x="1970962" y="3857527"/>
                  <a:pt x="1968914" y="3860140"/>
                  <a:pt x="1959937" y="3863154"/>
                </a:cubicBezTo>
                <a:cubicBezTo>
                  <a:pt x="1959937" y="3863154"/>
                  <a:pt x="1942439" y="3870953"/>
                  <a:pt x="1941613" y="3870402"/>
                </a:cubicBezTo>
                <a:lnTo>
                  <a:pt x="1951977" y="3861822"/>
                </a:lnTo>
                <a:cubicBezTo>
                  <a:pt x="1951770" y="3861683"/>
                  <a:pt x="1948591" y="3862716"/>
                  <a:pt x="1944281" y="3864188"/>
                </a:cubicBezTo>
                <a:lnTo>
                  <a:pt x="1938188" y="3866293"/>
                </a:lnTo>
                <a:lnTo>
                  <a:pt x="1928677" y="3873338"/>
                </a:lnTo>
                <a:cubicBezTo>
                  <a:pt x="1924678" y="3876167"/>
                  <a:pt x="1921712" y="3878090"/>
                  <a:pt x="1921201" y="3878028"/>
                </a:cubicBezTo>
                <a:cubicBezTo>
                  <a:pt x="1922224" y="3878153"/>
                  <a:pt x="1925002" y="3873924"/>
                  <a:pt x="1925002" y="3873924"/>
                </a:cubicBezTo>
                <a:cubicBezTo>
                  <a:pt x="1925809" y="3872697"/>
                  <a:pt x="1925298" y="3872634"/>
                  <a:pt x="1924864" y="3872453"/>
                </a:cubicBezTo>
                <a:lnTo>
                  <a:pt x="1925134" y="3870683"/>
                </a:lnTo>
                <a:lnTo>
                  <a:pt x="1919588" y="3872454"/>
                </a:lnTo>
                <a:cubicBezTo>
                  <a:pt x="1918125" y="3872764"/>
                  <a:pt x="1919216" y="3872051"/>
                  <a:pt x="1924704" y="3869588"/>
                </a:cubicBezTo>
                <a:lnTo>
                  <a:pt x="1927567" y="3868222"/>
                </a:lnTo>
                <a:lnTo>
                  <a:pt x="1933753" y="3862886"/>
                </a:lnTo>
                <a:lnTo>
                  <a:pt x="1931036" y="3864477"/>
                </a:lnTo>
                <a:lnTo>
                  <a:pt x="1932287" y="3861810"/>
                </a:lnTo>
                <a:lnTo>
                  <a:pt x="1944340" y="3853850"/>
                </a:lnTo>
                <a:lnTo>
                  <a:pt x="1947536" y="3851185"/>
                </a:lnTo>
                <a:lnTo>
                  <a:pt x="1938216" y="3855345"/>
                </a:lnTo>
                <a:lnTo>
                  <a:pt x="1931293" y="3860989"/>
                </a:lnTo>
                <a:cubicBezTo>
                  <a:pt x="1920309" y="3870704"/>
                  <a:pt x="1913214" y="3876178"/>
                  <a:pt x="1899647" y="3886462"/>
                </a:cubicBezTo>
                <a:cubicBezTo>
                  <a:pt x="1891530" y="3891812"/>
                  <a:pt x="1896040" y="3886909"/>
                  <a:pt x="1903052" y="3881279"/>
                </a:cubicBezTo>
                <a:cubicBezTo>
                  <a:pt x="1905689" y="3878947"/>
                  <a:pt x="1906883" y="3879092"/>
                  <a:pt x="1911222" y="3874168"/>
                </a:cubicBezTo>
                <a:cubicBezTo>
                  <a:pt x="1913220" y="3870287"/>
                  <a:pt x="1917746" y="3865571"/>
                  <a:pt x="1923146" y="3860610"/>
                </a:cubicBezTo>
                <a:lnTo>
                  <a:pt x="1924723" y="3859229"/>
                </a:lnTo>
                <a:lnTo>
                  <a:pt x="1922829" y="3859124"/>
                </a:lnTo>
                <a:cubicBezTo>
                  <a:pt x="1915612" y="3859542"/>
                  <a:pt x="1908286" y="3863659"/>
                  <a:pt x="1900752" y="3866590"/>
                </a:cubicBezTo>
                <a:cubicBezTo>
                  <a:pt x="1884394" y="3872428"/>
                  <a:pt x="1871406" y="3879465"/>
                  <a:pt x="1855130" y="3884101"/>
                </a:cubicBezTo>
                <a:cubicBezTo>
                  <a:pt x="1871664" y="3875660"/>
                  <a:pt x="1884477" y="3871226"/>
                  <a:pt x="1901150" y="3862876"/>
                </a:cubicBezTo>
                <a:cubicBezTo>
                  <a:pt x="1904929" y="3860163"/>
                  <a:pt x="1913907" y="3857148"/>
                  <a:pt x="1924987" y="3852814"/>
                </a:cubicBezTo>
                <a:lnTo>
                  <a:pt x="1926314" y="3852242"/>
                </a:lnTo>
                <a:lnTo>
                  <a:pt x="1926173" y="3852233"/>
                </a:lnTo>
                <a:lnTo>
                  <a:pt x="1926963" y="3851964"/>
                </a:lnTo>
                <a:lnTo>
                  <a:pt x="1928370" y="3851358"/>
                </a:lnTo>
                <a:lnTo>
                  <a:pt x="1928684" y="3850326"/>
                </a:lnTo>
                <a:cubicBezTo>
                  <a:pt x="1929013" y="3850035"/>
                  <a:pt x="1929403" y="3849862"/>
                  <a:pt x="1929403" y="3849862"/>
                </a:cubicBezTo>
                <a:lnTo>
                  <a:pt x="1928440" y="3851328"/>
                </a:lnTo>
                <a:lnTo>
                  <a:pt x="1938887" y="3846833"/>
                </a:lnTo>
                <a:lnTo>
                  <a:pt x="1940310" y="3845588"/>
                </a:lnTo>
                <a:lnTo>
                  <a:pt x="1943534" y="3842899"/>
                </a:lnTo>
                <a:lnTo>
                  <a:pt x="1941603" y="3843172"/>
                </a:lnTo>
                <a:lnTo>
                  <a:pt x="1934608" y="3845758"/>
                </a:lnTo>
                <a:lnTo>
                  <a:pt x="1929403" y="3849862"/>
                </a:lnTo>
                <a:lnTo>
                  <a:pt x="1933464" y="3846181"/>
                </a:lnTo>
                <a:lnTo>
                  <a:pt x="1930843" y="3847150"/>
                </a:lnTo>
                <a:lnTo>
                  <a:pt x="1931016" y="3847344"/>
                </a:lnTo>
                <a:cubicBezTo>
                  <a:pt x="1930261" y="3848819"/>
                  <a:pt x="1927640" y="3850899"/>
                  <a:pt x="1921907" y="3853344"/>
                </a:cubicBezTo>
                <a:lnTo>
                  <a:pt x="1921037" y="3851965"/>
                </a:lnTo>
                <a:lnTo>
                  <a:pt x="1922272" y="3850157"/>
                </a:lnTo>
                <a:lnTo>
                  <a:pt x="1918757" y="3851380"/>
                </a:lnTo>
                <a:cubicBezTo>
                  <a:pt x="1917024" y="3851480"/>
                  <a:pt x="1915237" y="3850288"/>
                  <a:pt x="1915237" y="3850288"/>
                </a:cubicBezTo>
                <a:lnTo>
                  <a:pt x="1911614" y="3851776"/>
                </a:lnTo>
                <a:lnTo>
                  <a:pt x="1905408" y="3856969"/>
                </a:lnTo>
                <a:cubicBezTo>
                  <a:pt x="1901888" y="3858825"/>
                  <a:pt x="1903398" y="3856946"/>
                  <a:pt x="1906459" y="3854003"/>
                </a:cubicBezTo>
                <a:lnTo>
                  <a:pt x="1906681" y="3853803"/>
                </a:lnTo>
                <a:lnTo>
                  <a:pt x="1896006" y="3858187"/>
                </a:lnTo>
                <a:cubicBezTo>
                  <a:pt x="1890576" y="3859798"/>
                  <a:pt x="1880378" y="3865976"/>
                  <a:pt x="1876857" y="3864885"/>
                </a:cubicBezTo>
                <a:cubicBezTo>
                  <a:pt x="1873338" y="3863792"/>
                  <a:pt x="1886123" y="3861854"/>
                  <a:pt x="1880637" y="3862171"/>
                </a:cubicBezTo>
                <a:cubicBezTo>
                  <a:pt x="1873420" y="3862591"/>
                  <a:pt x="1857061" y="3868427"/>
                  <a:pt x="1876292" y="3860529"/>
                </a:cubicBezTo>
                <a:cubicBezTo>
                  <a:pt x="1883193" y="3857385"/>
                  <a:pt x="1888468" y="3855407"/>
                  <a:pt x="1893869" y="3853174"/>
                </a:cubicBezTo>
                <a:lnTo>
                  <a:pt x="1909312" y="3845680"/>
                </a:lnTo>
                <a:lnTo>
                  <a:pt x="1911053" y="3844588"/>
                </a:lnTo>
                <a:lnTo>
                  <a:pt x="1900845" y="3847343"/>
                </a:lnTo>
                <a:cubicBezTo>
                  <a:pt x="1895911" y="3848995"/>
                  <a:pt x="1890403" y="3851009"/>
                  <a:pt x="1886054" y="3852572"/>
                </a:cubicBezTo>
                <a:lnTo>
                  <a:pt x="1884942" y="3852955"/>
                </a:lnTo>
                <a:lnTo>
                  <a:pt x="1899931" y="3843009"/>
                </a:lnTo>
                <a:lnTo>
                  <a:pt x="1878935" y="3854915"/>
                </a:lnTo>
                <a:lnTo>
                  <a:pt x="1874679" y="3855401"/>
                </a:lnTo>
                <a:cubicBezTo>
                  <a:pt x="1872927" y="3855194"/>
                  <a:pt x="1879035" y="3852987"/>
                  <a:pt x="1883272" y="3850946"/>
                </a:cubicBezTo>
                <a:cubicBezTo>
                  <a:pt x="1856907" y="3858063"/>
                  <a:pt x="1834640" y="3870427"/>
                  <a:pt x="1809098" y="3878094"/>
                </a:cubicBezTo>
                <a:lnTo>
                  <a:pt x="1804791" y="3879528"/>
                </a:lnTo>
                <a:lnTo>
                  <a:pt x="1804999" y="3879376"/>
                </a:lnTo>
                <a:cubicBezTo>
                  <a:pt x="1808130" y="3877051"/>
                  <a:pt x="1820594" y="3870719"/>
                  <a:pt x="1824942" y="3866965"/>
                </a:cubicBezTo>
                <a:cubicBezTo>
                  <a:pt x="1830510" y="3861786"/>
                  <a:pt x="1814579" y="3872180"/>
                  <a:pt x="1812573" y="3873189"/>
                </a:cubicBezTo>
                <a:cubicBezTo>
                  <a:pt x="1808731" y="3875622"/>
                  <a:pt x="1805669" y="3877492"/>
                  <a:pt x="1802963" y="3879093"/>
                </a:cubicBezTo>
                <a:lnTo>
                  <a:pt x="1798668" y="3881566"/>
                </a:lnTo>
                <a:lnTo>
                  <a:pt x="1782869" y="3886823"/>
                </a:lnTo>
                <a:lnTo>
                  <a:pt x="1782851" y="3885888"/>
                </a:lnTo>
                <a:cubicBezTo>
                  <a:pt x="1783071" y="3885966"/>
                  <a:pt x="1782444" y="3886352"/>
                  <a:pt x="1781323" y="3886908"/>
                </a:cubicBezTo>
                <a:lnTo>
                  <a:pt x="1777782" y="3888517"/>
                </a:lnTo>
                <a:lnTo>
                  <a:pt x="1765973" y="3892446"/>
                </a:lnTo>
                <a:lnTo>
                  <a:pt x="1769699" y="3890127"/>
                </a:lnTo>
                <a:lnTo>
                  <a:pt x="1768309" y="3888488"/>
                </a:lnTo>
                <a:lnTo>
                  <a:pt x="1780120" y="3883467"/>
                </a:lnTo>
                <a:lnTo>
                  <a:pt x="1767499" y="3887395"/>
                </a:lnTo>
                <a:lnTo>
                  <a:pt x="1773056" y="3883516"/>
                </a:lnTo>
                <a:lnTo>
                  <a:pt x="1775329" y="3881781"/>
                </a:lnTo>
                <a:lnTo>
                  <a:pt x="1814837" y="3867475"/>
                </a:lnTo>
                <a:lnTo>
                  <a:pt x="1849983" y="3853379"/>
                </a:lnTo>
                <a:lnTo>
                  <a:pt x="1857767" y="3849027"/>
                </a:lnTo>
                <a:lnTo>
                  <a:pt x="1863972" y="3845485"/>
                </a:lnTo>
                <a:lnTo>
                  <a:pt x="1854800" y="3848908"/>
                </a:lnTo>
                <a:cubicBezTo>
                  <a:pt x="1853066" y="3849009"/>
                  <a:pt x="1851279" y="3847815"/>
                  <a:pt x="1850372" y="3848467"/>
                </a:cubicBezTo>
                <a:cubicBezTo>
                  <a:pt x="1844942" y="3850079"/>
                  <a:pt x="1830234" y="3857018"/>
                  <a:pt x="1823980" y="3858078"/>
                </a:cubicBezTo>
                <a:cubicBezTo>
                  <a:pt x="1821052" y="3858847"/>
                  <a:pt x="1818576" y="3857195"/>
                  <a:pt x="1818576" y="3857195"/>
                </a:cubicBezTo>
                <a:cubicBezTo>
                  <a:pt x="1818576" y="3857195"/>
                  <a:pt x="1817881" y="3857360"/>
                  <a:pt x="1816941" y="3857701"/>
                </a:cubicBezTo>
                <a:lnTo>
                  <a:pt x="1815576" y="3858389"/>
                </a:lnTo>
                <a:lnTo>
                  <a:pt x="1813325" y="3859022"/>
                </a:lnTo>
                <a:lnTo>
                  <a:pt x="1812998" y="3858866"/>
                </a:lnTo>
                <a:cubicBezTo>
                  <a:pt x="1812782" y="3858878"/>
                  <a:pt x="1812556" y="3859041"/>
                  <a:pt x="1812101" y="3859367"/>
                </a:cubicBezTo>
                <a:lnTo>
                  <a:pt x="1813325" y="3859022"/>
                </a:lnTo>
                <a:lnTo>
                  <a:pt x="1813834" y="3859267"/>
                </a:lnTo>
                <a:cubicBezTo>
                  <a:pt x="1810369" y="3859468"/>
                  <a:pt x="1805998" y="3860319"/>
                  <a:pt x="1805998" y="3860319"/>
                </a:cubicBezTo>
                <a:cubicBezTo>
                  <a:pt x="1804292" y="3857924"/>
                  <a:pt x="1824006" y="3855583"/>
                  <a:pt x="1833298" y="3850056"/>
                </a:cubicBezTo>
                <a:cubicBezTo>
                  <a:pt x="1834204" y="3849405"/>
                  <a:pt x="1836252" y="3846793"/>
                  <a:pt x="1837159" y="3846141"/>
                </a:cubicBezTo>
                <a:cubicBezTo>
                  <a:pt x="1843578" y="3842677"/>
                  <a:pt x="1852019" y="3839095"/>
                  <a:pt x="1861076" y="3834879"/>
                </a:cubicBezTo>
                <a:cubicBezTo>
                  <a:pt x="1862926" y="3834122"/>
                  <a:pt x="1871634" y="3830824"/>
                  <a:pt x="1879993" y="3827633"/>
                </a:cubicBezTo>
                <a:lnTo>
                  <a:pt x="1880020" y="3827623"/>
                </a:lnTo>
                <a:lnTo>
                  <a:pt x="1883696" y="3824890"/>
                </a:lnTo>
                <a:lnTo>
                  <a:pt x="1891772" y="3819712"/>
                </a:lnTo>
                <a:lnTo>
                  <a:pt x="1890906" y="3819650"/>
                </a:lnTo>
                <a:cubicBezTo>
                  <a:pt x="1890065" y="3819630"/>
                  <a:pt x="1889328" y="3819647"/>
                  <a:pt x="1888856" y="3819700"/>
                </a:cubicBezTo>
                <a:cubicBezTo>
                  <a:pt x="1886217" y="3820451"/>
                  <a:pt x="1864195" y="3829211"/>
                  <a:pt x="1878010" y="3822723"/>
                </a:cubicBezTo>
                <a:cubicBezTo>
                  <a:pt x="1885364" y="3819253"/>
                  <a:pt x="1881955" y="3820224"/>
                  <a:pt x="1876245" y="3822252"/>
                </a:cubicBezTo>
                <a:lnTo>
                  <a:pt x="1874865" y="3822771"/>
                </a:lnTo>
                <a:lnTo>
                  <a:pt x="1881640" y="3816762"/>
                </a:lnTo>
                <a:lnTo>
                  <a:pt x="1876848" y="3809113"/>
                </a:lnTo>
                <a:lnTo>
                  <a:pt x="1883557" y="3806409"/>
                </a:lnTo>
                <a:lnTo>
                  <a:pt x="1884892" y="3805298"/>
                </a:lnTo>
                <a:lnTo>
                  <a:pt x="1880427" y="3807322"/>
                </a:lnTo>
                <a:lnTo>
                  <a:pt x="1876709" y="3808888"/>
                </a:lnTo>
                <a:lnTo>
                  <a:pt x="1876519" y="3808587"/>
                </a:lnTo>
                <a:cubicBezTo>
                  <a:pt x="1876519" y="3808587"/>
                  <a:pt x="1872032" y="3809855"/>
                  <a:pt x="1865191" y="3811748"/>
                </a:cubicBezTo>
                <a:lnTo>
                  <a:pt x="1857866" y="3813736"/>
                </a:lnTo>
                <a:lnTo>
                  <a:pt x="1856353" y="3813506"/>
                </a:lnTo>
                <a:lnTo>
                  <a:pt x="1849908" y="3815896"/>
                </a:lnTo>
                <a:lnTo>
                  <a:pt x="1839735" y="3818656"/>
                </a:lnTo>
                <a:lnTo>
                  <a:pt x="1831301" y="3820798"/>
                </a:lnTo>
                <a:lnTo>
                  <a:pt x="1831718" y="3820523"/>
                </a:lnTo>
                <a:cubicBezTo>
                  <a:pt x="1838289" y="3816949"/>
                  <a:pt x="1848228" y="3814577"/>
                  <a:pt x="1851774" y="3813174"/>
                </a:cubicBezTo>
                <a:cubicBezTo>
                  <a:pt x="1855611" y="3811754"/>
                  <a:pt x="1857520" y="3809050"/>
                  <a:pt x="1858426" y="3808399"/>
                </a:cubicBezTo>
                <a:cubicBezTo>
                  <a:pt x="1861203" y="3807738"/>
                  <a:pt x="1863087" y="3807529"/>
                  <a:pt x="1866634" y="3806127"/>
                </a:cubicBezTo>
                <a:lnTo>
                  <a:pt x="1866988" y="3805872"/>
                </a:lnTo>
                <a:lnTo>
                  <a:pt x="1865268" y="3806463"/>
                </a:lnTo>
                <a:cubicBezTo>
                  <a:pt x="1859718" y="3808150"/>
                  <a:pt x="1864000" y="3805076"/>
                  <a:pt x="1864000" y="3805076"/>
                </a:cubicBezTo>
                <a:cubicBezTo>
                  <a:pt x="1867779" y="3802363"/>
                  <a:pt x="1879547" y="3798488"/>
                  <a:pt x="1881361" y="3797186"/>
                </a:cubicBezTo>
                <a:cubicBezTo>
                  <a:pt x="1881361" y="3797186"/>
                  <a:pt x="1881175" y="3796747"/>
                  <a:pt x="1880916" y="3796077"/>
                </a:cubicBezTo>
                <a:lnTo>
                  <a:pt x="1880794" y="3795733"/>
                </a:lnTo>
                <a:lnTo>
                  <a:pt x="1872972" y="3799054"/>
                </a:lnTo>
                <a:cubicBezTo>
                  <a:pt x="1869349" y="3800570"/>
                  <a:pt x="1865800" y="3802010"/>
                  <a:pt x="1862371" y="3803282"/>
                </a:cubicBezTo>
                <a:cubicBezTo>
                  <a:pt x="1856378" y="3805774"/>
                  <a:pt x="1849971" y="3807991"/>
                  <a:pt x="1843480" y="3810152"/>
                </a:cubicBezTo>
                <a:lnTo>
                  <a:pt x="1838663" y="3811771"/>
                </a:lnTo>
                <a:lnTo>
                  <a:pt x="1839559" y="3811230"/>
                </a:lnTo>
                <a:lnTo>
                  <a:pt x="1846979" y="3806724"/>
                </a:lnTo>
                <a:lnTo>
                  <a:pt x="1858850" y="3802189"/>
                </a:lnTo>
                <a:cubicBezTo>
                  <a:pt x="1867965" y="3799267"/>
                  <a:pt x="1881834" y="3794073"/>
                  <a:pt x="1870094" y="3795453"/>
                </a:cubicBezTo>
                <a:lnTo>
                  <a:pt x="1861665" y="3797883"/>
                </a:lnTo>
                <a:lnTo>
                  <a:pt x="1867520" y="3794448"/>
                </a:lnTo>
                <a:lnTo>
                  <a:pt x="1865900" y="3794846"/>
                </a:lnTo>
                <a:cubicBezTo>
                  <a:pt x="1864427" y="3795258"/>
                  <a:pt x="1863571" y="3795575"/>
                  <a:pt x="1863777" y="3795712"/>
                </a:cubicBezTo>
                <a:lnTo>
                  <a:pt x="1865734" y="3793323"/>
                </a:lnTo>
                <a:lnTo>
                  <a:pt x="1866045" y="3793160"/>
                </a:lnTo>
                <a:lnTo>
                  <a:pt x="1872850" y="3790725"/>
                </a:lnTo>
                <a:lnTo>
                  <a:pt x="1875326" y="3789868"/>
                </a:lnTo>
                <a:lnTo>
                  <a:pt x="1878182" y="3788192"/>
                </a:lnTo>
                <a:lnTo>
                  <a:pt x="1889345" y="3781635"/>
                </a:lnTo>
                <a:lnTo>
                  <a:pt x="1883722" y="3783574"/>
                </a:lnTo>
                <a:lnTo>
                  <a:pt x="1872118" y="3789977"/>
                </a:lnTo>
                <a:lnTo>
                  <a:pt x="1866045" y="3793160"/>
                </a:lnTo>
                <a:lnTo>
                  <a:pt x="1865795" y="3793250"/>
                </a:lnTo>
                <a:lnTo>
                  <a:pt x="1865734" y="3793323"/>
                </a:lnTo>
                <a:lnTo>
                  <a:pt x="1861183" y="3795709"/>
                </a:lnTo>
                <a:lnTo>
                  <a:pt x="1864797" y="3792876"/>
                </a:lnTo>
                <a:lnTo>
                  <a:pt x="1860082" y="3795459"/>
                </a:lnTo>
                <a:cubicBezTo>
                  <a:pt x="1850313" y="3800703"/>
                  <a:pt x="1854757" y="3796965"/>
                  <a:pt x="1859896" y="3793291"/>
                </a:cubicBezTo>
                <a:lnTo>
                  <a:pt x="1863173" y="3791060"/>
                </a:lnTo>
                <a:lnTo>
                  <a:pt x="1859456" y="3792358"/>
                </a:lnTo>
                <a:lnTo>
                  <a:pt x="1850077" y="3795510"/>
                </a:lnTo>
                <a:lnTo>
                  <a:pt x="1852574" y="3794051"/>
                </a:lnTo>
                <a:lnTo>
                  <a:pt x="1870210" y="3783047"/>
                </a:lnTo>
                <a:lnTo>
                  <a:pt x="1875060" y="3780619"/>
                </a:lnTo>
                <a:lnTo>
                  <a:pt x="1880342" y="3775881"/>
                </a:lnTo>
                <a:lnTo>
                  <a:pt x="1866009" y="3784279"/>
                </a:lnTo>
                <a:lnTo>
                  <a:pt x="1875859" y="3777908"/>
                </a:lnTo>
                <a:lnTo>
                  <a:pt x="1873822" y="3779112"/>
                </a:lnTo>
                <a:lnTo>
                  <a:pt x="1871531" y="3779769"/>
                </a:lnTo>
                <a:lnTo>
                  <a:pt x="1870645" y="3779848"/>
                </a:lnTo>
                <a:lnTo>
                  <a:pt x="1862898" y="3784677"/>
                </a:lnTo>
                <a:lnTo>
                  <a:pt x="1855627" y="3789184"/>
                </a:lnTo>
                <a:lnTo>
                  <a:pt x="1849310" y="3790102"/>
                </a:lnTo>
                <a:lnTo>
                  <a:pt x="1849226" y="3789235"/>
                </a:lnTo>
                <a:lnTo>
                  <a:pt x="1855219" y="3785213"/>
                </a:lnTo>
                <a:lnTo>
                  <a:pt x="1839412" y="3793811"/>
                </a:lnTo>
                <a:lnTo>
                  <a:pt x="1823100" y="3803472"/>
                </a:lnTo>
                <a:lnTo>
                  <a:pt x="1827790" y="3801817"/>
                </a:lnTo>
                <a:cubicBezTo>
                  <a:pt x="1831669" y="3800501"/>
                  <a:pt x="1835023" y="3799351"/>
                  <a:pt x="1836693" y="3798582"/>
                </a:cubicBezTo>
                <a:lnTo>
                  <a:pt x="1853873" y="3790906"/>
                </a:lnTo>
                <a:lnTo>
                  <a:pt x="1840715" y="3798696"/>
                </a:lnTo>
                <a:lnTo>
                  <a:pt x="1838791" y="3799353"/>
                </a:lnTo>
                <a:cubicBezTo>
                  <a:pt x="1835122" y="3800649"/>
                  <a:pt x="1830948" y="3802181"/>
                  <a:pt x="1825669" y="3804208"/>
                </a:cubicBezTo>
                <a:lnTo>
                  <a:pt x="1816001" y="3807677"/>
                </a:lnTo>
                <a:lnTo>
                  <a:pt x="1790948" y="3822512"/>
                </a:lnTo>
                <a:lnTo>
                  <a:pt x="1809697" y="3809800"/>
                </a:lnTo>
                <a:lnTo>
                  <a:pt x="1809356" y="3809898"/>
                </a:lnTo>
                <a:lnTo>
                  <a:pt x="1808213" y="3810679"/>
                </a:lnTo>
                <a:cubicBezTo>
                  <a:pt x="1805268" y="3812537"/>
                  <a:pt x="1802116" y="3814108"/>
                  <a:pt x="1801283" y="3812961"/>
                </a:cubicBezTo>
                <a:cubicBezTo>
                  <a:pt x="1801621" y="3811227"/>
                  <a:pt x="1820903" y="3801150"/>
                  <a:pt x="1821466" y="3800491"/>
                </a:cubicBezTo>
                <a:cubicBezTo>
                  <a:pt x="1830507" y="3794816"/>
                  <a:pt x="1839207" y="3789485"/>
                  <a:pt x="1847960" y="3784064"/>
                </a:cubicBezTo>
                <a:lnTo>
                  <a:pt x="1862459" y="3774891"/>
                </a:lnTo>
                <a:lnTo>
                  <a:pt x="1862502" y="3774177"/>
                </a:lnTo>
                <a:cubicBezTo>
                  <a:pt x="1862745" y="3773494"/>
                  <a:pt x="1863148" y="3772651"/>
                  <a:pt x="1863553" y="3771848"/>
                </a:cubicBezTo>
                <a:lnTo>
                  <a:pt x="1863674" y="3771612"/>
                </a:lnTo>
                <a:lnTo>
                  <a:pt x="1860202" y="3773745"/>
                </a:lnTo>
                <a:cubicBezTo>
                  <a:pt x="1855848" y="3776460"/>
                  <a:pt x="1852223" y="3778822"/>
                  <a:pt x="1851470" y="3779200"/>
                </a:cubicBezTo>
                <a:cubicBezTo>
                  <a:pt x="1831529" y="3791611"/>
                  <a:pt x="1809903" y="3804431"/>
                  <a:pt x="1786121" y="3819776"/>
                </a:cubicBezTo>
                <a:cubicBezTo>
                  <a:pt x="1786121" y="3819776"/>
                  <a:pt x="1773415" y="3827733"/>
                  <a:pt x="1774220" y="3825450"/>
                </a:cubicBezTo>
                <a:lnTo>
                  <a:pt x="1777583" y="3823224"/>
                </a:lnTo>
                <a:lnTo>
                  <a:pt x="1783074" y="3820940"/>
                </a:lnTo>
                <a:cubicBezTo>
                  <a:pt x="1785196" y="3820000"/>
                  <a:pt x="1786838" y="3819184"/>
                  <a:pt x="1787442" y="3818671"/>
                </a:cubicBezTo>
                <a:lnTo>
                  <a:pt x="1785677" y="3818237"/>
                </a:lnTo>
                <a:lnTo>
                  <a:pt x="1786927" y="3817492"/>
                </a:lnTo>
                <a:cubicBezTo>
                  <a:pt x="1785802" y="3818809"/>
                  <a:pt x="1800421" y="3809952"/>
                  <a:pt x="1797630" y="3808979"/>
                </a:cubicBezTo>
                <a:cubicBezTo>
                  <a:pt x="1796749" y="3808671"/>
                  <a:pt x="1783012" y="3817834"/>
                  <a:pt x="1780350" y="3819612"/>
                </a:cubicBezTo>
                <a:lnTo>
                  <a:pt x="1779251" y="3820259"/>
                </a:lnTo>
                <a:lnTo>
                  <a:pt x="1779076" y="3820315"/>
                </a:lnTo>
                <a:lnTo>
                  <a:pt x="1775182" y="3821875"/>
                </a:lnTo>
                <a:lnTo>
                  <a:pt x="1799184" y="3806154"/>
                </a:lnTo>
                <a:lnTo>
                  <a:pt x="1814175" y="3796674"/>
                </a:lnTo>
                <a:lnTo>
                  <a:pt x="1812567" y="3797423"/>
                </a:lnTo>
                <a:cubicBezTo>
                  <a:pt x="1810533" y="3797249"/>
                  <a:pt x="1813011" y="3795928"/>
                  <a:pt x="1815239" y="3794850"/>
                </a:cubicBezTo>
                <a:lnTo>
                  <a:pt x="1815807" y="3794303"/>
                </a:lnTo>
                <a:lnTo>
                  <a:pt x="1801361" y="3803104"/>
                </a:lnTo>
                <a:cubicBezTo>
                  <a:pt x="1789535" y="3810532"/>
                  <a:pt x="1777682" y="3817826"/>
                  <a:pt x="1766316" y="3823544"/>
                </a:cubicBezTo>
                <a:lnTo>
                  <a:pt x="1801572" y="3800644"/>
                </a:lnTo>
                <a:lnTo>
                  <a:pt x="1809561" y="3796933"/>
                </a:lnTo>
                <a:cubicBezTo>
                  <a:pt x="1861289" y="3772527"/>
                  <a:pt x="1912375" y="3747909"/>
                  <a:pt x="1961336" y="3723379"/>
                </a:cubicBezTo>
                <a:cubicBezTo>
                  <a:pt x="1968998" y="3716873"/>
                  <a:pt x="2040799" y="3696589"/>
                  <a:pt x="2031649" y="3670278"/>
                </a:cubicBezTo>
                <a:lnTo>
                  <a:pt x="1978493" y="3687925"/>
                </a:lnTo>
                <a:cubicBezTo>
                  <a:pt x="1984119" y="3669957"/>
                  <a:pt x="2012429" y="3680001"/>
                  <a:pt x="2021343" y="3658139"/>
                </a:cubicBezTo>
                <a:cubicBezTo>
                  <a:pt x="1984152" y="3662232"/>
                  <a:pt x="1895774" y="3710884"/>
                  <a:pt x="1947505" y="3666964"/>
                </a:cubicBezTo>
                <a:cubicBezTo>
                  <a:pt x="1959000" y="3657202"/>
                  <a:pt x="1974390" y="3650733"/>
                  <a:pt x="1943707" y="3662490"/>
                </a:cubicBezTo>
                <a:cubicBezTo>
                  <a:pt x="1932150" y="3665707"/>
                  <a:pt x="1902625" y="3663290"/>
                  <a:pt x="1887875" y="3669219"/>
                </a:cubicBezTo>
                <a:cubicBezTo>
                  <a:pt x="1854482" y="3677782"/>
                  <a:pt x="1830212" y="3698388"/>
                  <a:pt x="1811665" y="3699842"/>
                </a:cubicBezTo>
                <a:cubicBezTo>
                  <a:pt x="1807834" y="3703097"/>
                  <a:pt x="1816074" y="3689504"/>
                  <a:pt x="1812820" y="3685671"/>
                </a:cubicBezTo>
                <a:cubicBezTo>
                  <a:pt x="1816074" y="3689504"/>
                  <a:pt x="1785971" y="3694173"/>
                  <a:pt x="1775054" y="3696847"/>
                </a:cubicBezTo>
                <a:cubicBezTo>
                  <a:pt x="1765443" y="3701709"/>
                  <a:pt x="1755687" y="3708342"/>
                  <a:pt x="1745526" y="3714496"/>
                </a:cubicBezTo>
                <a:lnTo>
                  <a:pt x="1741125" y="3716530"/>
                </a:lnTo>
                <a:lnTo>
                  <a:pt x="1741880" y="3713113"/>
                </a:lnTo>
                <a:cubicBezTo>
                  <a:pt x="1744834" y="3709849"/>
                  <a:pt x="1748436" y="3709740"/>
                  <a:pt x="1755680" y="3706825"/>
                </a:cubicBezTo>
                <a:cubicBezTo>
                  <a:pt x="1761191" y="3704012"/>
                  <a:pt x="1764972" y="3701298"/>
                  <a:pt x="1768669" y="3699787"/>
                </a:cubicBezTo>
                <a:lnTo>
                  <a:pt x="1771933" y="3698461"/>
                </a:lnTo>
                <a:lnTo>
                  <a:pt x="1776521" y="3694186"/>
                </a:lnTo>
                <a:lnTo>
                  <a:pt x="1773898" y="3694040"/>
                </a:lnTo>
                <a:lnTo>
                  <a:pt x="1772448" y="3694848"/>
                </a:lnTo>
                <a:lnTo>
                  <a:pt x="1762502" y="3701123"/>
                </a:lnTo>
                <a:lnTo>
                  <a:pt x="1759939" y="3703145"/>
                </a:lnTo>
                <a:lnTo>
                  <a:pt x="1758938" y="3703558"/>
                </a:lnTo>
                <a:cubicBezTo>
                  <a:pt x="1757451" y="3704089"/>
                  <a:pt x="1756631" y="3704261"/>
                  <a:pt x="1757091" y="3703817"/>
                </a:cubicBezTo>
                <a:lnTo>
                  <a:pt x="1762450" y="3699463"/>
                </a:lnTo>
                <a:lnTo>
                  <a:pt x="1764852" y="3697233"/>
                </a:lnTo>
                <a:lnTo>
                  <a:pt x="1759802" y="3699105"/>
                </a:lnTo>
                <a:cubicBezTo>
                  <a:pt x="1756104" y="3700616"/>
                  <a:pt x="1737863" y="3706663"/>
                  <a:pt x="1748886" y="3701035"/>
                </a:cubicBezTo>
                <a:lnTo>
                  <a:pt x="1768844" y="3693722"/>
                </a:lnTo>
                <a:lnTo>
                  <a:pt x="1775277" y="3688093"/>
                </a:lnTo>
                <a:lnTo>
                  <a:pt x="1780593" y="3683361"/>
                </a:lnTo>
                <a:lnTo>
                  <a:pt x="1779538" y="3683795"/>
                </a:lnTo>
                <a:cubicBezTo>
                  <a:pt x="1773544" y="3686287"/>
                  <a:pt x="1767138" y="3688504"/>
                  <a:pt x="1760646" y="3690665"/>
                </a:cubicBezTo>
                <a:lnTo>
                  <a:pt x="1755830" y="3692284"/>
                </a:lnTo>
                <a:lnTo>
                  <a:pt x="1756727" y="3691743"/>
                </a:lnTo>
                <a:lnTo>
                  <a:pt x="1764146" y="3687238"/>
                </a:lnTo>
                <a:lnTo>
                  <a:pt x="1776018" y="3682703"/>
                </a:lnTo>
                <a:lnTo>
                  <a:pt x="1785124" y="3679327"/>
                </a:lnTo>
                <a:lnTo>
                  <a:pt x="1788126" y="3676655"/>
                </a:lnTo>
                <a:lnTo>
                  <a:pt x="1787339" y="3676026"/>
                </a:lnTo>
                <a:lnTo>
                  <a:pt x="1787190" y="3676122"/>
                </a:lnTo>
                <a:cubicBezTo>
                  <a:pt x="1782455" y="3679109"/>
                  <a:pt x="1777597" y="3682046"/>
                  <a:pt x="1777100" y="3681852"/>
                </a:cubicBezTo>
                <a:lnTo>
                  <a:pt x="1780775" y="3677836"/>
                </a:lnTo>
                <a:lnTo>
                  <a:pt x="1778833" y="3678396"/>
                </a:lnTo>
                <a:lnTo>
                  <a:pt x="1781918" y="3676585"/>
                </a:lnTo>
                <a:lnTo>
                  <a:pt x="1787488" y="3670499"/>
                </a:lnTo>
                <a:lnTo>
                  <a:pt x="1782224" y="3673194"/>
                </a:lnTo>
                <a:lnTo>
                  <a:pt x="1777250" y="3675972"/>
                </a:lnTo>
                <a:lnTo>
                  <a:pt x="1776725" y="3676108"/>
                </a:lnTo>
                <a:lnTo>
                  <a:pt x="1763776" y="3683254"/>
                </a:lnTo>
                <a:cubicBezTo>
                  <a:pt x="1753676" y="3688797"/>
                  <a:pt x="1746591" y="3692475"/>
                  <a:pt x="1758154" y="3684821"/>
                </a:cubicBezTo>
                <a:lnTo>
                  <a:pt x="1760788" y="3683148"/>
                </a:lnTo>
                <a:lnTo>
                  <a:pt x="1761890" y="3681509"/>
                </a:lnTo>
                <a:lnTo>
                  <a:pt x="1771836" y="3675512"/>
                </a:lnTo>
                <a:lnTo>
                  <a:pt x="1772869" y="3674893"/>
                </a:lnTo>
                <a:lnTo>
                  <a:pt x="1776433" y="3671580"/>
                </a:lnTo>
                <a:cubicBezTo>
                  <a:pt x="1779056" y="3669231"/>
                  <a:pt x="1781953" y="3666646"/>
                  <a:pt x="1784442" y="3664256"/>
                </a:cubicBezTo>
                <a:lnTo>
                  <a:pt x="1771100" y="3674283"/>
                </a:lnTo>
                <a:lnTo>
                  <a:pt x="1771541" y="3673586"/>
                </a:lnTo>
                <a:cubicBezTo>
                  <a:pt x="1774277" y="3669712"/>
                  <a:pt x="1776809" y="3666951"/>
                  <a:pt x="1780344" y="3663912"/>
                </a:cubicBezTo>
                <a:lnTo>
                  <a:pt x="1784823" y="3660486"/>
                </a:lnTo>
                <a:lnTo>
                  <a:pt x="1784006" y="3659692"/>
                </a:lnTo>
                <a:lnTo>
                  <a:pt x="1783643" y="3659882"/>
                </a:lnTo>
                <a:lnTo>
                  <a:pt x="1769229" y="3668169"/>
                </a:lnTo>
                <a:lnTo>
                  <a:pt x="1761565" y="3673223"/>
                </a:lnTo>
                <a:lnTo>
                  <a:pt x="1760044" y="3673450"/>
                </a:lnTo>
                <a:lnTo>
                  <a:pt x="1752833" y="3677596"/>
                </a:lnTo>
                <a:lnTo>
                  <a:pt x="1748286" y="3679316"/>
                </a:lnTo>
                <a:lnTo>
                  <a:pt x="1746185" y="3678866"/>
                </a:lnTo>
                <a:lnTo>
                  <a:pt x="1733081" y="3685995"/>
                </a:lnTo>
                <a:lnTo>
                  <a:pt x="1731060" y="3687192"/>
                </a:lnTo>
                <a:cubicBezTo>
                  <a:pt x="1731060" y="3687192"/>
                  <a:pt x="1728324" y="3689336"/>
                  <a:pt x="1725381" y="3691193"/>
                </a:cubicBezTo>
                <a:lnTo>
                  <a:pt x="1722586" y="3692113"/>
                </a:lnTo>
                <a:lnTo>
                  <a:pt x="1682606" y="3715788"/>
                </a:lnTo>
                <a:cubicBezTo>
                  <a:pt x="1699891" y="3703187"/>
                  <a:pt x="1713565" y="3695633"/>
                  <a:pt x="1731013" y="3683099"/>
                </a:cubicBezTo>
                <a:lnTo>
                  <a:pt x="1733076" y="3681793"/>
                </a:lnTo>
                <a:lnTo>
                  <a:pt x="1703288" y="3700289"/>
                </a:lnTo>
                <a:cubicBezTo>
                  <a:pt x="1703288" y="3700289"/>
                  <a:pt x="1690582" y="3708245"/>
                  <a:pt x="1691388" y="3705962"/>
                </a:cubicBezTo>
                <a:lnTo>
                  <a:pt x="1694750" y="3703737"/>
                </a:lnTo>
                <a:lnTo>
                  <a:pt x="1700242" y="3701452"/>
                </a:lnTo>
                <a:cubicBezTo>
                  <a:pt x="1702364" y="3700512"/>
                  <a:pt x="1704005" y="3699696"/>
                  <a:pt x="1704608" y="3699184"/>
                </a:cubicBezTo>
                <a:lnTo>
                  <a:pt x="1702845" y="3698750"/>
                </a:lnTo>
                <a:lnTo>
                  <a:pt x="1704094" y="3698005"/>
                </a:lnTo>
                <a:cubicBezTo>
                  <a:pt x="1703533" y="3698664"/>
                  <a:pt x="1706906" y="3696779"/>
                  <a:pt x="1710070" y="3694607"/>
                </a:cubicBezTo>
                <a:lnTo>
                  <a:pt x="1710239" y="3694426"/>
                </a:lnTo>
                <a:lnTo>
                  <a:pt x="1767116" y="3662907"/>
                </a:lnTo>
                <a:lnTo>
                  <a:pt x="1765603" y="3663376"/>
                </a:lnTo>
                <a:lnTo>
                  <a:pt x="1723342" y="3682247"/>
                </a:lnTo>
                <a:lnTo>
                  <a:pt x="1732845" y="3676237"/>
                </a:lnTo>
                <a:lnTo>
                  <a:pt x="1731288" y="3675843"/>
                </a:lnTo>
                <a:lnTo>
                  <a:pt x="1718528" y="3683616"/>
                </a:lnTo>
                <a:lnTo>
                  <a:pt x="1712826" y="3686942"/>
                </a:lnTo>
                <a:lnTo>
                  <a:pt x="1703250" y="3691218"/>
                </a:lnTo>
                <a:lnTo>
                  <a:pt x="1704596" y="3690344"/>
                </a:lnTo>
                <a:lnTo>
                  <a:pt x="1706897" y="3688127"/>
                </a:lnTo>
                <a:cubicBezTo>
                  <a:pt x="1709125" y="3687048"/>
                  <a:pt x="1711104" y="3686210"/>
                  <a:pt x="1708070" y="3686997"/>
                </a:cubicBezTo>
                <a:cubicBezTo>
                  <a:pt x="1700086" y="3689069"/>
                  <a:pt x="1682650" y="3698896"/>
                  <a:pt x="1703010" y="3686254"/>
                </a:cubicBezTo>
                <a:cubicBezTo>
                  <a:pt x="1710273" y="3681394"/>
                  <a:pt x="1715883" y="3678125"/>
                  <a:pt x="1721598" y="3674559"/>
                </a:cubicBezTo>
                <a:lnTo>
                  <a:pt x="1722726" y="3673768"/>
                </a:lnTo>
                <a:lnTo>
                  <a:pt x="1721527" y="3673478"/>
                </a:lnTo>
                <a:lnTo>
                  <a:pt x="1718080" y="3672743"/>
                </a:lnTo>
                <a:lnTo>
                  <a:pt x="1712811" y="3675694"/>
                </a:lnTo>
                <a:lnTo>
                  <a:pt x="1711624" y="3676348"/>
                </a:lnTo>
                <a:lnTo>
                  <a:pt x="1716097" y="3672321"/>
                </a:lnTo>
                <a:lnTo>
                  <a:pt x="1714917" y="3672069"/>
                </a:lnTo>
                <a:lnTo>
                  <a:pt x="1705197" y="3679764"/>
                </a:lnTo>
                <a:lnTo>
                  <a:pt x="1700522" y="3681236"/>
                </a:lnTo>
                <a:cubicBezTo>
                  <a:pt x="1698543" y="3681415"/>
                  <a:pt x="1705050" y="3677717"/>
                  <a:pt x="1709495" y="3674615"/>
                </a:cubicBezTo>
                <a:lnTo>
                  <a:pt x="1637676" y="3715791"/>
                </a:lnTo>
                <a:lnTo>
                  <a:pt x="1630720" y="3718383"/>
                </a:lnTo>
                <a:lnTo>
                  <a:pt x="1635966" y="3714060"/>
                </a:lnTo>
                <a:lnTo>
                  <a:pt x="1643470" y="3707449"/>
                </a:lnTo>
                <a:lnTo>
                  <a:pt x="1691568" y="3682348"/>
                </a:lnTo>
                <a:lnTo>
                  <a:pt x="1692297" y="3682020"/>
                </a:lnTo>
                <a:lnTo>
                  <a:pt x="1692063" y="3679358"/>
                </a:lnTo>
                <a:cubicBezTo>
                  <a:pt x="1689665" y="3679608"/>
                  <a:pt x="1685176" y="3681014"/>
                  <a:pt x="1679080" y="3683309"/>
                </a:cubicBezTo>
                <a:lnTo>
                  <a:pt x="1666709" y="3688380"/>
                </a:lnTo>
                <a:lnTo>
                  <a:pt x="1716516" y="3657968"/>
                </a:lnTo>
                <a:cubicBezTo>
                  <a:pt x="1718936" y="3656313"/>
                  <a:pt x="1726482" y="3652189"/>
                  <a:pt x="1733542" y="3648032"/>
                </a:cubicBezTo>
                <a:lnTo>
                  <a:pt x="1736632" y="3646097"/>
                </a:lnTo>
                <a:lnTo>
                  <a:pt x="1744522" y="3639525"/>
                </a:lnTo>
                <a:lnTo>
                  <a:pt x="1745998" y="3638306"/>
                </a:lnTo>
                <a:lnTo>
                  <a:pt x="1743489" y="3638957"/>
                </a:lnTo>
                <a:cubicBezTo>
                  <a:pt x="1729968" y="3646361"/>
                  <a:pt x="1719368" y="3653874"/>
                  <a:pt x="1710614" y="3659608"/>
                </a:cubicBezTo>
                <a:cubicBezTo>
                  <a:pt x="1700856" y="3664737"/>
                  <a:pt x="1686245" y="3675889"/>
                  <a:pt x="1677505" y="3678914"/>
                </a:cubicBezTo>
                <a:cubicBezTo>
                  <a:pt x="1675588" y="3679410"/>
                  <a:pt x="1673436" y="3678563"/>
                  <a:pt x="1672513" y="3679452"/>
                </a:cubicBezTo>
                <a:cubicBezTo>
                  <a:pt x="1666683" y="3682372"/>
                  <a:pt x="1651232" y="3692982"/>
                  <a:pt x="1644407" y="3695512"/>
                </a:cubicBezTo>
                <a:cubicBezTo>
                  <a:pt x="1641250" y="3696980"/>
                  <a:pt x="1638270" y="3695805"/>
                  <a:pt x="1638270" y="3695805"/>
                </a:cubicBezTo>
                <a:cubicBezTo>
                  <a:pt x="1638270" y="3695805"/>
                  <a:pt x="1637519" y="3696136"/>
                  <a:pt x="1636518" y="3696706"/>
                </a:cubicBezTo>
                <a:lnTo>
                  <a:pt x="1635088" y="3697738"/>
                </a:lnTo>
                <a:lnTo>
                  <a:pt x="1632667" y="3698911"/>
                </a:lnTo>
                <a:lnTo>
                  <a:pt x="1632281" y="3698820"/>
                </a:lnTo>
                <a:cubicBezTo>
                  <a:pt x="1632042" y="3698882"/>
                  <a:pt x="1631810" y="3699105"/>
                  <a:pt x="1631349" y="3699549"/>
                </a:cubicBezTo>
                <a:lnTo>
                  <a:pt x="1632667" y="3698911"/>
                </a:lnTo>
                <a:lnTo>
                  <a:pt x="1633266" y="3699051"/>
                </a:lnTo>
                <a:cubicBezTo>
                  <a:pt x="1629433" y="3700046"/>
                  <a:pt x="1624679" y="3701929"/>
                  <a:pt x="1624679" y="3701929"/>
                </a:cubicBezTo>
                <a:cubicBezTo>
                  <a:pt x="1622457" y="3699801"/>
                  <a:pt x="1644101" y="3692885"/>
                  <a:pt x="1653708" y="3684981"/>
                </a:cubicBezTo>
                <a:cubicBezTo>
                  <a:pt x="1654630" y="3684093"/>
                  <a:pt x="1656559" y="3680887"/>
                  <a:pt x="1657483" y="3679997"/>
                </a:cubicBezTo>
                <a:cubicBezTo>
                  <a:pt x="1664167" y="3674908"/>
                  <a:pt x="1673086" y="3669239"/>
                  <a:pt x="1682610" y="3662764"/>
                </a:cubicBezTo>
                <a:lnTo>
                  <a:pt x="1685712" y="3660920"/>
                </a:lnTo>
                <a:lnTo>
                  <a:pt x="1719855" y="3647207"/>
                </a:lnTo>
                <a:lnTo>
                  <a:pt x="1743897" y="3634770"/>
                </a:lnTo>
                <a:lnTo>
                  <a:pt x="1733857" y="3632062"/>
                </a:lnTo>
                <a:cubicBezTo>
                  <a:pt x="1711288" y="3635619"/>
                  <a:pt x="1668016" y="3656153"/>
                  <a:pt x="1675584" y="3655636"/>
                </a:cubicBezTo>
                <a:lnTo>
                  <a:pt x="1641490" y="3671608"/>
                </a:lnTo>
                <a:lnTo>
                  <a:pt x="1641796" y="3668595"/>
                </a:lnTo>
                <a:cubicBezTo>
                  <a:pt x="1644648" y="3664500"/>
                  <a:pt x="1648646" y="3663570"/>
                  <a:pt x="1656323" y="3658872"/>
                </a:cubicBezTo>
                <a:cubicBezTo>
                  <a:pt x="1662084" y="3654673"/>
                  <a:pt x="1665930" y="3650969"/>
                  <a:pt x="1669845" y="3648546"/>
                </a:cubicBezTo>
                <a:lnTo>
                  <a:pt x="1676201" y="3644632"/>
                </a:lnTo>
                <a:lnTo>
                  <a:pt x="1827642" y="3578865"/>
                </a:lnTo>
                <a:lnTo>
                  <a:pt x="1832058" y="3574514"/>
                </a:lnTo>
                <a:cubicBezTo>
                  <a:pt x="1838261" y="3566772"/>
                  <a:pt x="1837736" y="3562272"/>
                  <a:pt x="1818514" y="3571994"/>
                </a:cubicBezTo>
                <a:cubicBezTo>
                  <a:pt x="1816598" y="3573622"/>
                  <a:pt x="1804267" y="3577220"/>
                  <a:pt x="1792415" y="3580412"/>
                </a:cubicBezTo>
                <a:lnTo>
                  <a:pt x="1789668" y="3581128"/>
                </a:lnTo>
                <a:lnTo>
                  <a:pt x="1787283" y="3582337"/>
                </a:lnTo>
                <a:cubicBezTo>
                  <a:pt x="1761238" y="3595309"/>
                  <a:pt x="1734415" y="3607695"/>
                  <a:pt x="1728775" y="3605544"/>
                </a:cubicBezTo>
                <a:cubicBezTo>
                  <a:pt x="1717596" y="3590254"/>
                  <a:pt x="1789669" y="3569291"/>
                  <a:pt x="1789669" y="3569291"/>
                </a:cubicBezTo>
                <a:lnTo>
                  <a:pt x="1826079" y="3552172"/>
                </a:lnTo>
                <a:lnTo>
                  <a:pt x="1833245" y="3548084"/>
                </a:lnTo>
                <a:cubicBezTo>
                  <a:pt x="1862279" y="3530987"/>
                  <a:pt x="1883703" y="3516095"/>
                  <a:pt x="1851635" y="3522983"/>
                </a:cubicBezTo>
                <a:cubicBezTo>
                  <a:pt x="1810614" y="3530328"/>
                  <a:pt x="1776643" y="3545980"/>
                  <a:pt x="1738239" y="3557700"/>
                </a:cubicBezTo>
                <a:lnTo>
                  <a:pt x="1727525" y="3562576"/>
                </a:lnTo>
                <a:lnTo>
                  <a:pt x="1734263" y="3559277"/>
                </a:lnTo>
                <a:cubicBezTo>
                  <a:pt x="1751800" y="3550411"/>
                  <a:pt x="1787402" y="3530660"/>
                  <a:pt x="1766915" y="3526755"/>
                </a:cubicBezTo>
                <a:lnTo>
                  <a:pt x="1759180" y="3528710"/>
                </a:lnTo>
                <a:lnTo>
                  <a:pt x="1782881" y="3513199"/>
                </a:lnTo>
                <a:lnTo>
                  <a:pt x="1785039" y="3510780"/>
                </a:lnTo>
                <a:lnTo>
                  <a:pt x="1793096" y="3501745"/>
                </a:lnTo>
                <a:cubicBezTo>
                  <a:pt x="1794798" y="3499836"/>
                  <a:pt x="1792244" y="3502699"/>
                  <a:pt x="1789265" y="3506040"/>
                </a:cubicBezTo>
                <a:lnTo>
                  <a:pt x="1785039" y="3510780"/>
                </a:lnTo>
                <a:lnTo>
                  <a:pt x="1784956" y="3510872"/>
                </a:lnTo>
                <a:cubicBezTo>
                  <a:pt x="1783732" y="3512244"/>
                  <a:pt x="1782881" y="3513199"/>
                  <a:pt x="1782881" y="3513199"/>
                </a:cubicBezTo>
                <a:lnTo>
                  <a:pt x="1757321" y="3512604"/>
                </a:lnTo>
                <a:lnTo>
                  <a:pt x="1771034" y="3501438"/>
                </a:lnTo>
                <a:lnTo>
                  <a:pt x="1775385" y="3498319"/>
                </a:lnTo>
                <a:lnTo>
                  <a:pt x="1793818" y="3483509"/>
                </a:lnTo>
                <a:cubicBezTo>
                  <a:pt x="1803091" y="3476184"/>
                  <a:pt x="1812687" y="3468759"/>
                  <a:pt x="1822861" y="3461118"/>
                </a:cubicBezTo>
                <a:cubicBezTo>
                  <a:pt x="1845711" y="3443711"/>
                  <a:pt x="1864131" y="3431363"/>
                  <a:pt x="1888938" y="3414339"/>
                </a:cubicBezTo>
                <a:cubicBezTo>
                  <a:pt x="1895139" y="3410083"/>
                  <a:pt x="1903661" y="3404046"/>
                  <a:pt x="1912540" y="3397924"/>
                </a:cubicBezTo>
                <a:lnTo>
                  <a:pt x="1912571" y="3397903"/>
                </a:lnTo>
                <a:lnTo>
                  <a:pt x="1888809" y="3412928"/>
                </a:lnTo>
                <a:cubicBezTo>
                  <a:pt x="1860138" y="3431538"/>
                  <a:pt x="1831797" y="3450512"/>
                  <a:pt x="1803979" y="3469999"/>
                </a:cubicBezTo>
                <a:cubicBezTo>
                  <a:pt x="1785801" y="3482599"/>
                  <a:pt x="1770729" y="3493639"/>
                  <a:pt x="1756994" y="3503555"/>
                </a:cubicBezTo>
                <a:lnTo>
                  <a:pt x="1728966" y="3522836"/>
                </a:lnTo>
                <a:lnTo>
                  <a:pt x="1715704" y="3528734"/>
                </a:lnTo>
                <a:cubicBezTo>
                  <a:pt x="1702909" y="3535750"/>
                  <a:pt x="1689680" y="3543753"/>
                  <a:pt x="1676567" y="3550901"/>
                </a:cubicBezTo>
                <a:lnTo>
                  <a:pt x="1667966" y="3554714"/>
                </a:lnTo>
                <a:lnTo>
                  <a:pt x="1702283" y="3527168"/>
                </a:lnTo>
                <a:cubicBezTo>
                  <a:pt x="1718991" y="3515376"/>
                  <a:pt x="1738083" y="3502762"/>
                  <a:pt x="1757582" y="3489328"/>
                </a:cubicBezTo>
                <a:cubicBezTo>
                  <a:pt x="1780609" y="3474793"/>
                  <a:pt x="1804915" y="3455594"/>
                  <a:pt x="1827449" y="3439443"/>
                </a:cubicBezTo>
                <a:cubicBezTo>
                  <a:pt x="1874484" y="3407745"/>
                  <a:pt x="1921240" y="3377226"/>
                  <a:pt x="1967559" y="3347701"/>
                </a:cubicBezTo>
                <a:cubicBezTo>
                  <a:pt x="2106516" y="3259126"/>
                  <a:pt x="2241540" y="3179493"/>
                  <a:pt x="2368352" y="3103781"/>
                </a:cubicBezTo>
                <a:cubicBezTo>
                  <a:pt x="2442714" y="3061016"/>
                  <a:pt x="2519686" y="3022386"/>
                  <a:pt x="2593523" y="2983808"/>
                </a:cubicBezTo>
                <a:cubicBezTo>
                  <a:pt x="2668611" y="2942192"/>
                  <a:pt x="2742447" y="2903614"/>
                  <a:pt x="2816140" y="2864805"/>
                </a:cubicBezTo>
                <a:cubicBezTo>
                  <a:pt x="2888582" y="2829035"/>
                  <a:pt x="2961929" y="2784662"/>
                  <a:pt x="3038901" y="2746033"/>
                </a:cubicBezTo>
                <a:cubicBezTo>
                  <a:pt x="3112214" y="2711640"/>
                  <a:pt x="3187412" y="2680235"/>
                  <a:pt x="3256341" y="2644754"/>
                </a:cubicBezTo>
                <a:lnTo>
                  <a:pt x="3280031" y="2633142"/>
                </a:lnTo>
                <a:lnTo>
                  <a:pt x="3260545" y="2632886"/>
                </a:lnTo>
                <a:lnTo>
                  <a:pt x="3200542" y="2660059"/>
                </a:lnTo>
                <a:cubicBezTo>
                  <a:pt x="3001976" y="2749424"/>
                  <a:pt x="2796462" y="2859558"/>
                  <a:pt x="2587667" y="2969514"/>
                </a:cubicBezTo>
                <a:cubicBezTo>
                  <a:pt x="2519231" y="3006611"/>
                  <a:pt x="2445770" y="3044952"/>
                  <a:pt x="2376084" y="3085086"/>
                </a:cubicBezTo>
                <a:cubicBezTo>
                  <a:pt x="2326141" y="3114685"/>
                  <a:pt x="2274425" y="3147330"/>
                  <a:pt x="2225877" y="3174121"/>
                </a:cubicBezTo>
                <a:cubicBezTo>
                  <a:pt x="2183542" y="3197793"/>
                  <a:pt x="2142802" y="3223992"/>
                  <a:pt x="2103697" y="3250164"/>
                </a:cubicBezTo>
                <a:lnTo>
                  <a:pt x="2069300" y="3273473"/>
                </a:lnTo>
                <a:lnTo>
                  <a:pt x="2070020" y="3273487"/>
                </a:lnTo>
                <a:cubicBezTo>
                  <a:pt x="2070429" y="3273776"/>
                  <a:pt x="2070436" y="3274255"/>
                  <a:pt x="2069611" y="3274671"/>
                </a:cubicBezTo>
                <a:lnTo>
                  <a:pt x="2068638" y="3273922"/>
                </a:lnTo>
                <a:lnTo>
                  <a:pt x="2046265" y="3289083"/>
                </a:lnTo>
                <a:cubicBezTo>
                  <a:pt x="2027533" y="3301836"/>
                  <a:pt x="2009213" y="3314264"/>
                  <a:pt x="1991312" y="3326046"/>
                </a:cubicBezTo>
                <a:cubicBezTo>
                  <a:pt x="1940844" y="3359831"/>
                  <a:pt x="1887389" y="3389720"/>
                  <a:pt x="1844094" y="3418978"/>
                </a:cubicBezTo>
                <a:cubicBezTo>
                  <a:pt x="1821182" y="3435367"/>
                  <a:pt x="1796383" y="3452950"/>
                  <a:pt x="1769319" y="3471961"/>
                </a:cubicBezTo>
                <a:cubicBezTo>
                  <a:pt x="1751461" y="3485483"/>
                  <a:pt x="1734703" y="3499916"/>
                  <a:pt x="1722131" y="3505925"/>
                </a:cubicBezTo>
                <a:cubicBezTo>
                  <a:pt x="1714959" y="3510452"/>
                  <a:pt x="1710809" y="3508895"/>
                  <a:pt x="1698238" y="3514905"/>
                </a:cubicBezTo>
                <a:cubicBezTo>
                  <a:pt x="1688800" y="3520861"/>
                  <a:pt x="1681248" y="3529805"/>
                  <a:pt x="1673439" y="3532485"/>
                </a:cubicBezTo>
                <a:cubicBezTo>
                  <a:pt x="1636591" y="3551890"/>
                  <a:pt x="1651005" y="3522874"/>
                  <a:pt x="1675804" y="3505292"/>
                </a:cubicBezTo>
                <a:cubicBezTo>
                  <a:pt x="1664103" y="3512678"/>
                  <a:pt x="1655535" y="3520015"/>
                  <a:pt x="1644703" y="3528779"/>
                </a:cubicBezTo>
                <a:cubicBezTo>
                  <a:pt x="1636137" y="3536115"/>
                  <a:pt x="1617259" y="3552207"/>
                  <a:pt x="1614617" y="3553876"/>
                </a:cubicBezTo>
                <a:cubicBezTo>
                  <a:pt x="1606953" y="3556786"/>
                  <a:pt x="1618165" y="3543604"/>
                  <a:pt x="1619559" y="3540797"/>
                </a:cubicBezTo>
                <a:cubicBezTo>
                  <a:pt x="1622872" y="3534128"/>
                  <a:pt x="1613360" y="3542421"/>
                  <a:pt x="1611582" y="3543213"/>
                </a:cubicBezTo>
                <a:lnTo>
                  <a:pt x="1612564" y="3541614"/>
                </a:lnTo>
                <a:lnTo>
                  <a:pt x="1623104" y="3533421"/>
                </a:lnTo>
                <a:lnTo>
                  <a:pt x="1627239" y="3528307"/>
                </a:lnTo>
                <a:lnTo>
                  <a:pt x="1692483" y="3474847"/>
                </a:lnTo>
                <a:cubicBezTo>
                  <a:pt x="1701921" y="3468889"/>
                  <a:pt x="1706337" y="3459998"/>
                  <a:pt x="1717169" y="3451232"/>
                </a:cubicBezTo>
                <a:cubicBezTo>
                  <a:pt x="1764011" y="3411704"/>
                  <a:pt x="1825657" y="3374718"/>
                  <a:pt x="1885561" y="3334975"/>
                </a:cubicBezTo>
                <a:cubicBezTo>
                  <a:pt x="1935129" y="3301959"/>
                  <a:pt x="1986053" y="3269235"/>
                  <a:pt x="2037894" y="3236913"/>
                </a:cubicBezTo>
                <a:cubicBezTo>
                  <a:pt x="2083256" y="3208628"/>
                  <a:pt x="2129320" y="3180650"/>
                  <a:pt x="2175794" y="3153048"/>
                </a:cubicBezTo>
                <a:lnTo>
                  <a:pt x="2303560" y="3078758"/>
                </a:lnTo>
                <a:lnTo>
                  <a:pt x="2312974" y="3074034"/>
                </a:lnTo>
                <a:cubicBezTo>
                  <a:pt x="2351785" y="3053948"/>
                  <a:pt x="2390310" y="3033880"/>
                  <a:pt x="2431034" y="3014068"/>
                </a:cubicBezTo>
                <a:cubicBezTo>
                  <a:pt x="2507391" y="2975108"/>
                  <a:pt x="2586033" y="2935994"/>
                  <a:pt x="2670627" y="2894224"/>
                </a:cubicBezTo>
                <a:cubicBezTo>
                  <a:pt x="2742116" y="2861392"/>
                  <a:pt x="2808657" y="2828891"/>
                  <a:pt x="2886674" y="2792076"/>
                </a:cubicBezTo>
                <a:cubicBezTo>
                  <a:pt x="2897913" y="2787454"/>
                  <a:pt x="2933258" y="2768969"/>
                  <a:pt x="2893825" y="2785794"/>
                </a:cubicBezTo>
                <a:cubicBezTo>
                  <a:pt x="2876296" y="2794705"/>
                  <a:pt x="2856340" y="2804100"/>
                  <a:pt x="2839147" y="2811376"/>
                </a:cubicBezTo>
                <a:cubicBezTo>
                  <a:pt x="2807952" y="2825393"/>
                  <a:pt x="2791427" y="2831979"/>
                  <a:pt x="2763234" y="2844183"/>
                </a:cubicBezTo>
                <a:cubicBezTo>
                  <a:pt x="2717655" y="2864964"/>
                  <a:pt x="2665678" y="2894556"/>
                  <a:pt x="2619955" y="2915670"/>
                </a:cubicBezTo>
                <a:cubicBezTo>
                  <a:pt x="2565692" y="2941787"/>
                  <a:pt x="2513412" y="2966685"/>
                  <a:pt x="2457327" y="2994013"/>
                </a:cubicBezTo>
                <a:lnTo>
                  <a:pt x="2434273" y="3005335"/>
                </a:lnTo>
                <a:lnTo>
                  <a:pt x="2457189" y="2992512"/>
                </a:lnTo>
                <a:lnTo>
                  <a:pt x="2526944" y="2954726"/>
                </a:lnTo>
                <a:lnTo>
                  <a:pt x="2632641" y="2902571"/>
                </a:lnTo>
                <a:cubicBezTo>
                  <a:pt x="2735628" y="2849899"/>
                  <a:pt x="2841874" y="2805068"/>
                  <a:pt x="2941414" y="2760364"/>
                </a:cubicBezTo>
                <a:cubicBezTo>
                  <a:pt x="2990664" y="2737080"/>
                  <a:pt x="3042677" y="2711676"/>
                  <a:pt x="3095071" y="2686248"/>
                </a:cubicBezTo>
                <a:lnTo>
                  <a:pt x="3220940" y="2632365"/>
                </a:lnTo>
                <a:lnTo>
                  <a:pt x="3175353" y="2631765"/>
                </a:lnTo>
                <a:lnTo>
                  <a:pt x="3144265" y="2646050"/>
                </a:lnTo>
                <a:lnTo>
                  <a:pt x="3144176" y="2646032"/>
                </a:lnTo>
                <a:lnTo>
                  <a:pt x="3142868" y="2646693"/>
                </a:lnTo>
                <a:lnTo>
                  <a:pt x="3121420" y="2656549"/>
                </a:lnTo>
                <a:lnTo>
                  <a:pt x="3121178" y="2656508"/>
                </a:lnTo>
                <a:lnTo>
                  <a:pt x="3118139" y="2658057"/>
                </a:lnTo>
                <a:lnTo>
                  <a:pt x="3114825" y="2659579"/>
                </a:lnTo>
                <a:cubicBezTo>
                  <a:pt x="3064820" y="2683116"/>
                  <a:pt x="3014762" y="2707421"/>
                  <a:pt x="2963419" y="2730846"/>
                </a:cubicBezTo>
                <a:cubicBezTo>
                  <a:pt x="2961706" y="2730960"/>
                  <a:pt x="2951820" y="2735068"/>
                  <a:pt x="2947349" y="2736274"/>
                </a:cubicBezTo>
                <a:lnTo>
                  <a:pt x="2945344" y="2736259"/>
                </a:lnTo>
                <a:lnTo>
                  <a:pt x="2993006" y="2712097"/>
                </a:lnTo>
                <a:lnTo>
                  <a:pt x="3062140" y="2677453"/>
                </a:lnTo>
                <a:lnTo>
                  <a:pt x="3080200" y="2669469"/>
                </a:lnTo>
                <a:cubicBezTo>
                  <a:pt x="3090404" y="2664982"/>
                  <a:pt x="3099760" y="2660870"/>
                  <a:pt x="3107558" y="2657366"/>
                </a:cubicBezTo>
                <a:lnTo>
                  <a:pt x="3165043" y="2631629"/>
                </a:lnTo>
                <a:lnTo>
                  <a:pt x="3056477" y="2630199"/>
                </a:lnTo>
                <a:cubicBezTo>
                  <a:pt x="2968430" y="2631074"/>
                  <a:pt x="2875038" y="2636411"/>
                  <a:pt x="2784543" y="2639487"/>
                </a:cubicBezTo>
                <a:cubicBezTo>
                  <a:pt x="2551894" y="2647298"/>
                  <a:pt x="2308650" y="2658141"/>
                  <a:pt x="2050866" y="2686490"/>
                </a:cubicBezTo>
                <a:cubicBezTo>
                  <a:pt x="1896772" y="2704348"/>
                  <a:pt x="1726015" y="2724537"/>
                  <a:pt x="1581854" y="2754311"/>
                </a:cubicBezTo>
                <a:cubicBezTo>
                  <a:pt x="1565445" y="2758464"/>
                  <a:pt x="1480287" y="2779979"/>
                  <a:pt x="1476776" y="2774590"/>
                </a:cubicBezTo>
                <a:cubicBezTo>
                  <a:pt x="1476267" y="2770948"/>
                  <a:pt x="1508025" y="2755053"/>
                  <a:pt x="1508025" y="2755053"/>
                </a:cubicBezTo>
                <a:cubicBezTo>
                  <a:pt x="1518988" y="2751352"/>
                  <a:pt x="1538098" y="2746821"/>
                  <a:pt x="1557662" y="2742225"/>
                </a:cubicBezTo>
                <a:cubicBezTo>
                  <a:pt x="1606847" y="2729460"/>
                  <a:pt x="1676403" y="2717867"/>
                  <a:pt x="1731996" y="2708227"/>
                </a:cubicBezTo>
                <a:cubicBezTo>
                  <a:pt x="1893330" y="2679763"/>
                  <a:pt x="2027904" y="2666805"/>
                  <a:pt x="2162927" y="2653783"/>
                </a:cubicBezTo>
                <a:cubicBezTo>
                  <a:pt x="2182295" y="2651072"/>
                  <a:pt x="2300611" y="2640080"/>
                  <a:pt x="2277837" y="2641411"/>
                </a:cubicBezTo>
                <a:cubicBezTo>
                  <a:pt x="2260917" y="2641923"/>
                  <a:pt x="2272177" y="2640347"/>
                  <a:pt x="2255513" y="2642679"/>
                </a:cubicBezTo>
                <a:cubicBezTo>
                  <a:pt x="2052064" y="2655687"/>
                  <a:pt x="1786528" y="2691002"/>
                  <a:pt x="1584268" y="2728908"/>
                </a:cubicBezTo>
                <a:cubicBezTo>
                  <a:pt x="1542635" y="2736592"/>
                  <a:pt x="1502322" y="2753686"/>
                  <a:pt x="1473081" y="2748185"/>
                </a:cubicBezTo>
                <a:cubicBezTo>
                  <a:pt x="1470123" y="2746743"/>
                  <a:pt x="1461311" y="2746119"/>
                  <a:pt x="1458610" y="2746498"/>
                </a:cubicBezTo>
                <a:cubicBezTo>
                  <a:pt x="1461311" y="2746119"/>
                  <a:pt x="1448735" y="2738288"/>
                  <a:pt x="1446286" y="2740487"/>
                </a:cubicBezTo>
                <a:cubicBezTo>
                  <a:pt x="1448479" y="2736466"/>
                  <a:pt x="1457292" y="2737090"/>
                  <a:pt x="1462441" y="2734512"/>
                </a:cubicBezTo>
                <a:cubicBezTo>
                  <a:pt x="1470745" y="2731493"/>
                  <a:pt x="1472894" y="2727170"/>
                  <a:pt x="1475342" y="2724970"/>
                </a:cubicBezTo>
                <a:cubicBezTo>
                  <a:pt x="1500053" y="2717798"/>
                  <a:pt x="1469683" y="2723905"/>
                  <a:pt x="1453273" y="2728060"/>
                </a:cubicBezTo>
                <a:lnTo>
                  <a:pt x="1461604" y="2725507"/>
                </a:lnTo>
                <a:lnTo>
                  <a:pt x="1449413" y="2728600"/>
                </a:lnTo>
                <a:lnTo>
                  <a:pt x="1453273" y="2728060"/>
                </a:lnTo>
                <a:cubicBezTo>
                  <a:pt x="1449121" y="2729569"/>
                  <a:pt x="1444294" y="2731174"/>
                  <a:pt x="1440474" y="2732172"/>
                </a:cubicBezTo>
                <a:lnTo>
                  <a:pt x="1437186" y="2732406"/>
                </a:lnTo>
                <a:lnTo>
                  <a:pt x="1431297" y="2734401"/>
                </a:lnTo>
                <a:cubicBezTo>
                  <a:pt x="1426702" y="2735974"/>
                  <a:pt x="1422194" y="2737425"/>
                  <a:pt x="1417626" y="2738474"/>
                </a:cubicBezTo>
                <a:lnTo>
                  <a:pt x="1409754" y="2739730"/>
                </a:lnTo>
                <a:lnTo>
                  <a:pt x="1410181" y="2738698"/>
                </a:lnTo>
                <a:cubicBezTo>
                  <a:pt x="1425409" y="2734840"/>
                  <a:pt x="1438126" y="2731323"/>
                  <a:pt x="1419977" y="2735270"/>
                </a:cubicBezTo>
                <a:lnTo>
                  <a:pt x="1410109" y="2737511"/>
                </a:lnTo>
                <a:lnTo>
                  <a:pt x="1410108" y="2737506"/>
                </a:lnTo>
                <a:lnTo>
                  <a:pt x="1410034" y="2737528"/>
                </a:lnTo>
                <a:lnTo>
                  <a:pt x="1390489" y="2741966"/>
                </a:lnTo>
                <a:cubicBezTo>
                  <a:pt x="1392727" y="2741764"/>
                  <a:pt x="1397858" y="2740802"/>
                  <a:pt x="1402317" y="2739814"/>
                </a:cubicBezTo>
                <a:lnTo>
                  <a:pt x="1410034" y="2737528"/>
                </a:lnTo>
                <a:lnTo>
                  <a:pt x="1410109" y="2737511"/>
                </a:lnTo>
                <a:lnTo>
                  <a:pt x="1410181" y="2738698"/>
                </a:lnTo>
                <a:cubicBezTo>
                  <a:pt x="1398593" y="2741537"/>
                  <a:pt x="1385261" y="2744340"/>
                  <a:pt x="1384354" y="2743726"/>
                </a:cubicBezTo>
                <a:cubicBezTo>
                  <a:pt x="1385261" y="2744340"/>
                  <a:pt x="1389582" y="2741351"/>
                  <a:pt x="1389582" y="2741351"/>
                </a:cubicBezTo>
                <a:cubicBezTo>
                  <a:pt x="1392091" y="2739616"/>
                  <a:pt x="1387766" y="2740123"/>
                  <a:pt x="1391250" y="2737713"/>
                </a:cubicBezTo>
                <a:cubicBezTo>
                  <a:pt x="1394668" y="2736591"/>
                  <a:pt x="1404511" y="2733716"/>
                  <a:pt x="1411485" y="2731379"/>
                </a:cubicBezTo>
                <a:cubicBezTo>
                  <a:pt x="1432735" y="2725064"/>
                  <a:pt x="1455657" y="2718164"/>
                  <a:pt x="1478727" y="2711653"/>
                </a:cubicBezTo>
                <a:lnTo>
                  <a:pt x="1482244" y="2710754"/>
                </a:lnTo>
                <a:lnTo>
                  <a:pt x="1482364" y="2710700"/>
                </a:lnTo>
                <a:cubicBezTo>
                  <a:pt x="1488572" y="2708148"/>
                  <a:pt x="1493535" y="2706486"/>
                  <a:pt x="1495737" y="2706642"/>
                </a:cubicBezTo>
                <a:lnTo>
                  <a:pt x="1502745" y="2705520"/>
                </a:lnTo>
                <a:lnTo>
                  <a:pt x="1532980" y="2697800"/>
                </a:lnTo>
                <a:lnTo>
                  <a:pt x="1514208" y="2700808"/>
                </a:lnTo>
                <a:cubicBezTo>
                  <a:pt x="1507290" y="2702240"/>
                  <a:pt x="1501112" y="2704033"/>
                  <a:pt x="1495737" y="2706642"/>
                </a:cubicBezTo>
                <a:lnTo>
                  <a:pt x="1487850" y="2707154"/>
                </a:lnTo>
                <a:lnTo>
                  <a:pt x="1469900" y="2711805"/>
                </a:lnTo>
                <a:cubicBezTo>
                  <a:pt x="1447378" y="2718093"/>
                  <a:pt x="1425085" y="2724559"/>
                  <a:pt x="1400730" y="2731157"/>
                </a:cubicBezTo>
                <a:cubicBezTo>
                  <a:pt x="1386494" y="2735827"/>
                  <a:pt x="1377625" y="2738028"/>
                  <a:pt x="1360737" y="2742050"/>
                </a:cubicBezTo>
                <a:cubicBezTo>
                  <a:pt x="1350961" y="2743636"/>
                  <a:pt x="1357178" y="2740785"/>
                  <a:pt x="1366034" y="2738386"/>
                </a:cubicBezTo>
                <a:cubicBezTo>
                  <a:pt x="1369451" y="2737265"/>
                  <a:pt x="1370511" y="2737981"/>
                  <a:pt x="1376575" y="2735029"/>
                </a:cubicBezTo>
                <a:cubicBezTo>
                  <a:pt x="1383472" y="2729015"/>
                  <a:pt x="1401198" y="2724416"/>
                  <a:pt x="1415433" y="2719745"/>
                </a:cubicBezTo>
                <a:cubicBezTo>
                  <a:pt x="1434133" y="2713850"/>
                  <a:pt x="1452991" y="2708337"/>
                  <a:pt x="1471971" y="2703186"/>
                </a:cubicBezTo>
                <a:lnTo>
                  <a:pt x="1474406" y="2702575"/>
                </a:lnTo>
                <a:lnTo>
                  <a:pt x="1474901" y="2702133"/>
                </a:lnTo>
                <a:lnTo>
                  <a:pt x="1479458" y="2699161"/>
                </a:lnTo>
                <a:lnTo>
                  <a:pt x="1472319" y="2700972"/>
                </a:lnTo>
                <a:cubicBezTo>
                  <a:pt x="1449297" y="2707089"/>
                  <a:pt x="1426511" y="2713223"/>
                  <a:pt x="1403480" y="2718904"/>
                </a:cubicBezTo>
                <a:cubicBezTo>
                  <a:pt x="1421585" y="2712178"/>
                  <a:pt x="1440529" y="2705494"/>
                  <a:pt x="1460143" y="2699457"/>
                </a:cubicBezTo>
                <a:lnTo>
                  <a:pt x="1477277" y="2694589"/>
                </a:lnTo>
                <a:lnTo>
                  <a:pt x="1473838" y="2694545"/>
                </a:lnTo>
                <a:lnTo>
                  <a:pt x="1473624" y="2694498"/>
                </a:lnTo>
                <a:lnTo>
                  <a:pt x="1449352" y="2701356"/>
                </a:lnTo>
                <a:lnTo>
                  <a:pt x="1404921" y="2713684"/>
                </a:lnTo>
                <a:lnTo>
                  <a:pt x="1405021" y="2713699"/>
                </a:lnTo>
                <a:cubicBezTo>
                  <a:pt x="1408246" y="2715391"/>
                  <a:pt x="1407769" y="2719363"/>
                  <a:pt x="1395045" y="2718882"/>
                </a:cubicBezTo>
                <a:lnTo>
                  <a:pt x="1394790" y="2717060"/>
                </a:lnTo>
                <a:cubicBezTo>
                  <a:pt x="1396487" y="2714425"/>
                  <a:pt x="1398766" y="2713274"/>
                  <a:pt x="1400874" y="2713017"/>
                </a:cubicBezTo>
                <a:lnTo>
                  <a:pt x="1404408" y="2713599"/>
                </a:lnTo>
                <a:lnTo>
                  <a:pt x="1447470" y="2699605"/>
                </a:lnTo>
                <a:lnTo>
                  <a:pt x="1468830" y="2693447"/>
                </a:lnTo>
                <a:lnTo>
                  <a:pt x="1466732" y="2692988"/>
                </a:lnTo>
                <a:cubicBezTo>
                  <a:pt x="1465961" y="2692398"/>
                  <a:pt x="1466573" y="2691848"/>
                  <a:pt x="1467923" y="2691659"/>
                </a:cubicBezTo>
                <a:cubicBezTo>
                  <a:pt x="1453663" y="2691490"/>
                  <a:pt x="1424608" y="2707007"/>
                  <a:pt x="1418245" y="2704184"/>
                </a:cubicBezTo>
                <a:lnTo>
                  <a:pt x="1418622" y="2702658"/>
                </a:lnTo>
                <a:lnTo>
                  <a:pt x="1401906" y="2707158"/>
                </a:lnTo>
                <a:lnTo>
                  <a:pt x="1400082" y="2707754"/>
                </a:lnTo>
                <a:lnTo>
                  <a:pt x="1399164" y="2707627"/>
                </a:lnTo>
                <a:lnTo>
                  <a:pt x="1392611" y="2707993"/>
                </a:lnTo>
                <a:lnTo>
                  <a:pt x="1393803" y="2707586"/>
                </a:lnTo>
                <a:lnTo>
                  <a:pt x="1423304" y="2698762"/>
                </a:lnTo>
                <a:lnTo>
                  <a:pt x="1426229" y="2697158"/>
                </a:lnTo>
                <a:cubicBezTo>
                  <a:pt x="1438903" y="2691535"/>
                  <a:pt x="1461160" y="2685073"/>
                  <a:pt x="1462303" y="2684004"/>
                </a:cubicBezTo>
                <a:lnTo>
                  <a:pt x="1460703" y="2684142"/>
                </a:lnTo>
                <a:lnTo>
                  <a:pt x="1399639" y="2701688"/>
                </a:lnTo>
                <a:lnTo>
                  <a:pt x="1399345" y="2701774"/>
                </a:lnTo>
                <a:lnTo>
                  <a:pt x="1391588" y="2702853"/>
                </a:lnTo>
                <a:cubicBezTo>
                  <a:pt x="1389170" y="2703246"/>
                  <a:pt x="1387754" y="2703554"/>
                  <a:pt x="1388253" y="2703656"/>
                </a:cubicBezTo>
                <a:cubicBezTo>
                  <a:pt x="1385485" y="2702376"/>
                  <a:pt x="1385495" y="2698678"/>
                  <a:pt x="1389820" y="2699559"/>
                </a:cubicBezTo>
                <a:cubicBezTo>
                  <a:pt x="1383497" y="2698272"/>
                  <a:pt x="1391045" y="2699092"/>
                  <a:pt x="1381613" y="2700155"/>
                </a:cubicBezTo>
                <a:cubicBezTo>
                  <a:pt x="1369292" y="2701346"/>
                  <a:pt x="1376847" y="2698470"/>
                  <a:pt x="1376847" y="2698470"/>
                </a:cubicBezTo>
                <a:cubicBezTo>
                  <a:pt x="1381955" y="2696525"/>
                  <a:pt x="1396478" y="2695663"/>
                  <a:pt x="1398929" y="2694731"/>
                </a:cubicBezTo>
                <a:cubicBezTo>
                  <a:pt x="1398929" y="2694731"/>
                  <a:pt x="1398613" y="2692518"/>
                  <a:pt x="1398499" y="2690227"/>
                </a:cubicBezTo>
                <a:cubicBezTo>
                  <a:pt x="1402947" y="2689700"/>
                  <a:pt x="1410822" y="2689037"/>
                  <a:pt x="1410822" y="2689037"/>
                </a:cubicBezTo>
                <a:cubicBezTo>
                  <a:pt x="1413159" y="2685813"/>
                  <a:pt x="1403402" y="2688361"/>
                  <a:pt x="1403402" y="2688361"/>
                </a:cubicBezTo>
                <a:lnTo>
                  <a:pt x="1399677" y="2688152"/>
                </a:lnTo>
                <a:lnTo>
                  <a:pt x="1393660" y="2689424"/>
                </a:lnTo>
                <a:lnTo>
                  <a:pt x="1396184" y="2687954"/>
                </a:lnTo>
                <a:lnTo>
                  <a:pt x="1389112" y="2687555"/>
                </a:lnTo>
                <a:cubicBezTo>
                  <a:pt x="1383685" y="2687360"/>
                  <a:pt x="1379024" y="2687336"/>
                  <a:pt x="1379410" y="2687773"/>
                </a:cubicBezTo>
                <a:cubicBezTo>
                  <a:pt x="1378322" y="2684686"/>
                  <a:pt x="1388963" y="2685302"/>
                  <a:pt x="1398191" y="2684318"/>
                </a:cubicBezTo>
                <a:lnTo>
                  <a:pt x="1404149" y="2683320"/>
                </a:lnTo>
                <a:lnTo>
                  <a:pt x="1404291" y="2683238"/>
                </a:lnTo>
                <a:cubicBezTo>
                  <a:pt x="1408319" y="2681668"/>
                  <a:pt x="1412094" y="2680754"/>
                  <a:pt x="1415697" y="2680143"/>
                </a:cubicBezTo>
                <a:lnTo>
                  <a:pt x="1417762" y="2679890"/>
                </a:lnTo>
                <a:lnTo>
                  <a:pt x="1414283" y="2679359"/>
                </a:lnTo>
                <a:cubicBezTo>
                  <a:pt x="1407634" y="2679556"/>
                  <a:pt x="1401628" y="2680481"/>
                  <a:pt x="1393753" y="2681146"/>
                </a:cubicBezTo>
                <a:cubicBezTo>
                  <a:pt x="1386313" y="2681839"/>
                  <a:pt x="1380485" y="2682308"/>
                  <a:pt x="1375513" y="2682666"/>
                </a:cubicBezTo>
                <a:lnTo>
                  <a:pt x="1363919" y="2683424"/>
                </a:lnTo>
                <a:lnTo>
                  <a:pt x="1367193" y="2682519"/>
                </a:lnTo>
                <a:lnTo>
                  <a:pt x="1390520" y="2675328"/>
                </a:lnTo>
                <a:lnTo>
                  <a:pt x="1403204" y="2672688"/>
                </a:lnTo>
                <a:cubicBezTo>
                  <a:pt x="1411369" y="2671427"/>
                  <a:pt x="1407706" y="2671605"/>
                  <a:pt x="1401963" y="2671823"/>
                </a:cubicBezTo>
                <a:lnTo>
                  <a:pt x="1401889" y="2671824"/>
                </a:lnTo>
                <a:lnTo>
                  <a:pt x="1402896" y="2671513"/>
                </a:lnTo>
                <a:cubicBezTo>
                  <a:pt x="1415019" y="2667916"/>
                  <a:pt x="1427580" y="2664352"/>
                  <a:pt x="1441224" y="2660712"/>
                </a:cubicBezTo>
                <a:cubicBezTo>
                  <a:pt x="1442201" y="2660036"/>
                  <a:pt x="1456368" y="2656655"/>
                  <a:pt x="1454553" y="2655425"/>
                </a:cubicBezTo>
                <a:cubicBezTo>
                  <a:pt x="1452586" y="2654095"/>
                  <a:pt x="1435992" y="2660603"/>
                  <a:pt x="1432425" y="2661622"/>
                </a:cubicBezTo>
                <a:lnTo>
                  <a:pt x="1395804" y="2671946"/>
                </a:lnTo>
                <a:lnTo>
                  <a:pt x="1393005" y="2672003"/>
                </a:lnTo>
                <a:cubicBezTo>
                  <a:pt x="1390310" y="2671957"/>
                  <a:pt x="1388315" y="2671744"/>
                  <a:pt x="1388236" y="2671191"/>
                </a:cubicBezTo>
                <a:cubicBezTo>
                  <a:pt x="1386563" y="2669299"/>
                  <a:pt x="1437305" y="2663400"/>
                  <a:pt x="1419758" y="2662691"/>
                </a:cubicBezTo>
                <a:cubicBezTo>
                  <a:pt x="1415105" y="2663296"/>
                  <a:pt x="1385476" y="2666213"/>
                  <a:pt x="1383934" y="2664468"/>
                </a:cubicBezTo>
                <a:cubicBezTo>
                  <a:pt x="1383035" y="2663448"/>
                  <a:pt x="1389708" y="2657408"/>
                  <a:pt x="1388482" y="2657874"/>
                </a:cubicBezTo>
                <a:cubicBezTo>
                  <a:pt x="1389708" y="2657408"/>
                  <a:pt x="1390934" y="2656941"/>
                  <a:pt x="1392159" y="2656475"/>
                </a:cubicBezTo>
                <a:cubicBezTo>
                  <a:pt x="1386812" y="2655983"/>
                  <a:pt x="1367054" y="2658643"/>
                  <a:pt x="1382615" y="2655247"/>
                </a:cubicBezTo>
                <a:cubicBezTo>
                  <a:pt x="1400375" y="2652180"/>
                  <a:pt x="1375837" y="2655300"/>
                  <a:pt x="1366737" y="2656429"/>
                </a:cubicBezTo>
                <a:lnTo>
                  <a:pt x="1364652" y="2656667"/>
                </a:lnTo>
                <a:lnTo>
                  <a:pt x="1417701" y="2641168"/>
                </a:lnTo>
                <a:cubicBezTo>
                  <a:pt x="1422094" y="2639371"/>
                  <a:pt x="1430739" y="2635876"/>
                  <a:pt x="1419151" y="2638715"/>
                </a:cubicBezTo>
                <a:cubicBezTo>
                  <a:pt x="1404285" y="2642580"/>
                  <a:pt x="1390340" y="2647256"/>
                  <a:pt x="1375265" y="2650025"/>
                </a:cubicBezTo>
                <a:cubicBezTo>
                  <a:pt x="1380929" y="2647659"/>
                  <a:pt x="1386670" y="2645654"/>
                  <a:pt x="1392451" y="2643833"/>
                </a:cubicBezTo>
                <a:lnTo>
                  <a:pt x="1405560" y="2639999"/>
                </a:lnTo>
                <a:lnTo>
                  <a:pt x="1407839" y="2639617"/>
                </a:lnTo>
                <a:cubicBezTo>
                  <a:pt x="1413697" y="2638603"/>
                  <a:pt x="1416474" y="2637923"/>
                  <a:pt x="1417331" y="2637460"/>
                </a:cubicBezTo>
                <a:lnTo>
                  <a:pt x="1416083" y="2636932"/>
                </a:lnTo>
                <a:lnTo>
                  <a:pt x="1427337" y="2633658"/>
                </a:lnTo>
                <a:cubicBezTo>
                  <a:pt x="1433137" y="2631849"/>
                  <a:pt x="1438907" y="2629864"/>
                  <a:pt x="1444610" y="2627524"/>
                </a:cubicBezTo>
                <a:lnTo>
                  <a:pt x="1433550" y="2630410"/>
                </a:lnTo>
                <a:lnTo>
                  <a:pt x="1410533" y="2636416"/>
                </a:lnTo>
                <a:lnTo>
                  <a:pt x="1408748" y="2636345"/>
                </a:lnTo>
                <a:cubicBezTo>
                  <a:pt x="1406580" y="2636281"/>
                  <a:pt x="1404818" y="2636198"/>
                  <a:pt x="1404625" y="2635980"/>
                </a:cubicBezTo>
                <a:cubicBezTo>
                  <a:pt x="1403853" y="2635107"/>
                  <a:pt x="1428059" y="2631920"/>
                  <a:pt x="1433164" y="2629976"/>
                </a:cubicBezTo>
                <a:cubicBezTo>
                  <a:pt x="1424392" y="2629622"/>
                  <a:pt x="1421282" y="2631973"/>
                  <a:pt x="1410186" y="2632696"/>
                </a:cubicBezTo>
                <a:cubicBezTo>
                  <a:pt x="1410186" y="2632696"/>
                  <a:pt x="1387977" y="2636289"/>
                  <a:pt x="1387206" y="2635416"/>
                </a:cubicBezTo>
                <a:lnTo>
                  <a:pt x="1401549" y="2628790"/>
                </a:lnTo>
                <a:cubicBezTo>
                  <a:pt x="1400778" y="2627916"/>
                  <a:pt x="1340371" y="2633996"/>
                  <a:pt x="1368254" y="2629409"/>
                </a:cubicBezTo>
                <a:cubicBezTo>
                  <a:pt x="1385227" y="2627614"/>
                  <a:pt x="1398336" y="2625152"/>
                  <a:pt x="1411772" y="2621204"/>
                </a:cubicBezTo>
                <a:cubicBezTo>
                  <a:pt x="1421529" y="2618657"/>
                  <a:pt x="1429849" y="2620350"/>
                  <a:pt x="1439857" y="2616541"/>
                </a:cubicBezTo>
                <a:lnTo>
                  <a:pt x="1440386" y="2617138"/>
                </a:lnTo>
                <a:lnTo>
                  <a:pt x="1440484" y="2617249"/>
                </a:lnTo>
                <a:cubicBezTo>
                  <a:pt x="1440588" y="2617368"/>
                  <a:pt x="1440640" y="2617428"/>
                  <a:pt x="1440563" y="2617339"/>
                </a:cubicBezTo>
                <a:lnTo>
                  <a:pt x="1440386" y="2617138"/>
                </a:lnTo>
                <a:lnTo>
                  <a:pt x="1440093" y="2616806"/>
                </a:lnTo>
                <a:cubicBezTo>
                  <a:pt x="1439962" y="2616658"/>
                  <a:pt x="1439857" y="2616541"/>
                  <a:pt x="1439857" y="2616541"/>
                </a:cubicBezTo>
                <a:cubicBezTo>
                  <a:pt x="1434648" y="2612495"/>
                  <a:pt x="1410546" y="2621671"/>
                  <a:pt x="1405653" y="2619838"/>
                </a:cubicBezTo>
                <a:cubicBezTo>
                  <a:pt x="1405295" y="2619975"/>
                  <a:pt x="1404867" y="2619761"/>
                  <a:pt x="1404446" y="2619356"/>
                </a:cubicBezTo>
                <a:lnTo>
                  <a:pt x="1403567" y="2618132"/>
                </a:lnTo>
                <a:lnTo>
                  <a:pt x="1376977" y="2625509"/>
                </a:lnTo>
                <a:lnTo>
                  <a:pt x="1379200" y="2622859"/>
                </a:lnTo>
                <a:lnTo>
                  <a:pt x="1400252" y="2615771"/>
                </a:lnTo>
                <a:lnTo>
                  <a:pt x="1401458" y="2615428"/>
                </a:lnTo>
                <a:lnTo>
                  <a:pt x="1402874" y="2614936"/>
                </a:lnTo>
                <a:lnTo>
                  <a:pt x="1402892" y="2614862"/>
                </a:lnTo>
                <a:cubicBezTo>
                  <a:pt x="1393022" y="2615119"/>
                  <a:pt x="1384807" y="2619413"/>
                  <a:pt x="1376162" y="2619205"/>
                </a:cubicBezTo>
                <a:cubicBezTo>
                  <a:pt x="1372811" y="2619119"/>
                  <a:pt x="1372039" y="2618246"/>
                  <a:pt x="1369271" y="2616966"/>
                </a:cubicBezTo>
                <a:cubicBezTo>
                  <a:pt x="1360952" y="2615271"/>
                  <a:pt x="1351398" y="2617743"/>
                  <a:pt x="1341965" y="2618805"/>
                </a:cubicBezTo>
                <a:cubicBezTo>
                  <a:pt x="1321640" y="2620515"/>
                  <a:pt x="1304780" y="2624600"/>
                  <a:pt x="1284909" y="2624970"/>
                </a:cubicBezTo>
                <a:cubicBezTo>
                  <a:pt x="1306217" y="2620358"/>
                  <a:pt x="1322096" y="2619175"/>
                  <a:pt x="1343533" y="2614709"/>
                </a:cubicBezTo>
                <a:cubicBezTo>
                  <a:pt x="1348638" y="2612764"/>
                  <a:pt x="1359736" y="2612041"/>
                  <a:pt x="1373616" y="2610451"/>
                </a:cubicBezTo>
                <a:cubicBezTo>
                  <a:pt x="1380719" y="2608914"/>
                  <a:pt x="1419576" y="2605011"/>
                  <a:pt x="1395379" y="2604500"/>
                </a:cubicBezTo>
                <a:cubicBezTo>
                  <a:pt x="1390728" y="2605105"/>
                  <a:pt x="1370403" y="2606813"/>
                  <a:pt x="1366977" y="2606952"/>
                </a:cubicBezTo>
                <a:cubicBezTo>
                  <a:pt x="1364979" y="2606544"/>
                  <a:pt x="1363308" y="2604653"/>
                  <a:pt x="1363308" y="2604653"/>
                </a:cubicBezTo>
                <a:cubicBezTo>
                  <a:pt x="1354664" y="2604443"/>
                  <a:pt x="1346335" y="2606448"/>
                  <a:pt x="1339103" y="2607840"/>
                </a:cubicBezTo>
                <a:cubicBezTo>
                  <a:pt x="1332454" y="2608037"/>
                  <a:pt x="1319020" y="2611985"/>
                  <a:pt x="1315352" y="2609687"/>
                </a:cubicBezTo>
                <a:cubicBezTo>
                  <a:pt x="1311685" y="2607388"/>
                  <a:pt x="1326781" y="2609031"/>
                  <a:pt x="1320458" y="2607743"/>
                </a:cubicBezTo>
                <a:cubicBezTo>
                  <a:pt x="1312138" y="2606049"/>
                  <a:pt x="1291813" y="2607758"/>
                  <a:pt x="1316020" y="2604571"/>
                </a:cubicBezTo>
                <a:cubicBezTo>
                  <a:pt x="1333576" y="2601582"/>
                  <a:pt x="1342350" y="2601937"/>
                  <a:pt x="1361663" y="2596918"/>
                </a:cubicBezTo>
                <a:cubicBezTo>
                  <a:pt x="1356921" y="2595952"/>
                  <a:pt x="1340307" y="2597538"/>
                  <a:pt x="1329492" y="2598474"/>
                </a:cubicBezTo>
                <a:lnTo>
                  <a:pt x="1328115" y="2598575"/>
                </a:lnTo>
                <a:lnTo>
                  <a:pt x="1348122" y="2591789"/>
                </a:lnTo>
                <a:lnTo>
                  <a:pt x="1320706" y="2598993"/>
                </a:lnTo>
                <a:lnTo>
                  <a:pt x="1315728" y="2598265"/>
                </a:lnTo>
                <a:cubicBezTo>
                  <a:pt x="1313802" y="2597505"/>
                  <a:pt x="1321399" y="2596836"/>
                  <a:pt x="1326824" y="2595792"/>
                </a:cubicBezTo>
                <a:cubicBezTo>
                  <a:pt x="1294753" y="2595945"/>
                  <a:pt x="1265759" y="2603288"/>
                  <a:pt x="1234459" y="2604314"/>
                </a:cubicBezTo>
                <a:lnTo>
                  <a:pt x="1229138" y="2604647"/>
                </a:lnTo>
                <a:lnTo>
                  <a:pt x="1229419" y="2604539"/>
                </a:lnTo>
                <a:cubicBezTo>
                  <a:pt x="1233673" y="2602838"/>
                  <a:pt x="1249726" y="2599397"/>
                  <a:pt x="1255791" y="2596443"/>
                </a:cubicBezTo>
                <a:cubicBezTo>
                  <a:pt x="1263669" y="2592237"/>
                  <a:pt x="1242459" y="2599247"/>
                  <a:pt x="1239877" y="2599790"/>
                </a:cubicBezTo>
                <a:cubicBezTo>
                  <a:pt x="1234785" y="2601398"/>
                  <a:pt x="1230746" y="2602599"/>
                  <a:pt x="1227193" y="2603604"/>
                </a:cubicBezTo>
                <a:lnTo>
                  <a:pt x="1221574" y="2605119"/>
                </a:lnTo>
                <a:lnTo>
                  <a:pt x="1202059" y="2606339"/>
                </a:lnTo>
                <a:lnTo>
                  <a:pt x="1202320" y="2605272"/>
                </a:lnTo>
                <a:cubicBezTo>
                  <a:pt x="1202547" y="2605426"/>
                  <a:pt x="1201719" y="2605676"/>
                  <a:pt x="1200278" y="2605969"/>
                </a:cubicBezTo>
                <a:lnTo>
                  <a:pt x="1195774" y="2606732"/>
                </a:lnTo>
                <a:lnTo>
                  <a:pt x="1181187" y="2607643"/>
                </a:lnTo>
                <a:lnTo>
                  <a:pt x="1186115" y="2606130"/>
                </a:lnTo>
                <a:lnTo>
                  <a:pt x="1185029" y="2603853"/>
                </a:lnTo>
                <a:lnTo>
                  <a:pt x="1199946" y="2601702"/>
                </a:lnTo>
                <a:lnTo>
                  <a:pt x="1184438" y="2602368"/>
                </a:lnTo>
                <a:lnTo>
                  <a:pt x="1191913" y="2599636"/>
                </a:lnTo>
                <a:lnTo>
                  <a:pt x="1195015" y="2598348"/>
                </a:lnTo>
                <a:lnTo>
                  <a:pt x="1244165" y="2593984"/>
                </a:lnTo>
                <a:cubicBezTo>
                  <a:pt x="1276253" y="2590835"/>
                  <a:pt x="1308141" y="2587154"/>
                  <a:pt x="1340164" y="2582159"/>
                </a:cubicBezTo>
                <a:cubicBezTo>
                  <a:pt x="1343103" y="2581623"/>
                  <a:pt x="1351847" y="2581016"/>
                  <a:pt x="1360149" y="2580142"/>
                </a:cubicBezTo>
                <a:lnTo>
                  <a:pt x="1361201" y="2579998"/>
                </a:lnTo>
                <a:lnTo>
                  <a:pt x="1371813" y="2575756"/>
                </a:lnTo>
                <a:lnTo>
                  <a:pt x="1364454" y="2576456"/>
                </a:lnTo>
                <a:lnTo>
                  <a:pt x="1359511" y="2577930"/>
                </a:lnTo>
                <a:lnTo>
                  <a:pt x="1351639" y="2579186"/>
                </a:lnTo>
                <a:lnTo>
                  <a:pt x="1352065" y="2578153"/>
                </a:lnTo>
                <a:lnTo>
                  <a:pt x="1352939" y="2577929"/>
                </a:lnTo>
                <a:lnTo>
                  <a:pt x="1352195" y="2578032"/>
                </a:lnTo>
                <a:lnTo>
                  <a:pt x="1352065" y="2578153"/>
                </a:lnTo>
                <a:cubicBezTo>
                  <a:pt x="1340476" y="2580994"/>
                  <a:pt x="1327146" y="2583797"/>
                  <a:pt x="1326238" y="2583182"/>
                </a:cubicBezTo>
                <a:cubicBezTo>
                  <a:pt x="1326692" y="2583489"/>
                  <a:pt x="1327998" y="2582896"/>
                  <a:pt x="1329192" y="2582226"/>
                </a:cubicBezTo>
                <a:lnTo>
                  <a:pt x="1330597" y="2581374"/>
                </a:lnTo>
                <a:lnTo>
                  <a:pt x="1324487" y="2582022"/>
                </a:lnTo>
                <a:cubicBezTo>
                  <a:pt x="1314187" y="2583456"/>
                  <a:pt x="1302176" y="2585731"/>
                  <a:pt x="1295113" y="2584919"/>
                </a:cubicBezTo>
                <a:cubicBezTo>
                  <a:pt x="1293116" y="2584512"/>
                  <a:pt x="1291446" y="2582621"/>
                  <a:pt x="1290219" y="2583087"/>
                </a:cubicBezTo>
                <a:cubicBezTo>
                  <a:pt x="1283570" y="2583285"/>
                  <a:pt x="1264788" y="2586741"/>
                  <a:pt x="1257370" y="2586065"/>
                </a:cubicBezTo>
                <a:cubicBezTo>
                  <a:pt x="1253815" y="2586057"/>
                  <a:pt x="1251500" y="2583438"/>
                  <a:pt x="1251500" y="2583438"/>
                </a:cubicBezTo>
                <a:cubicBezTo>
                  <a:pt x="1251500" y="2583438"/>
                  <a:pt x="1250663" y="2583417"/>
                  <a:pt x="1249492" y="2583521"/>
                </a:cubicBezTo>
                <a:lnTo>
                  <a:pt x="1247736" y="2583892"/>
                </a:lnTo>
                <a:lnTo>
                  <a:pt x="1244990" y="2583934"/>
                </a:lnTo>
                <a:lnTo>
                  <a:pt x="1244666" y="2583658"/>
                </a:lnTo>
                <a:cubicBezTo>
                  <a:pt x="1244418" y="2583607"/>
                  <a:pt x="1244111" y="2583724"/>
                  <a:pt x="1243498" y="2583957"/>
                </a:cubicBezTo>
                <a:lnTo>
                  <a:pt x="1244990" y="2583934"/>
                </a:lnTo>
                <a:lnTo>
                  <a:pt x="1245494" y="2584363"/>
                </a:lnTo>
                <a:cubicBezTo>
                  <a:pt x="1241501" y="2583551"/>
                  <a:pt x="1236282" y="2583204"/>
                  <a:pt x="1236282" y="2583204"/>
                </a:cubicBezTo>
                <a:cubicBezTo>
                  <a:pt x="1235066" y="2579972"/>
                  <a:pt x="1258149" y="2583240"/>
                  <a:pt x="1270358" y="2579759"/>
                </a:cubicBezTo>
                <a:cubicBezTo>
                  <a:pt x="1271584" y="2579294"/>
                  <a:pt x="1274693" y="2576943"/>
                  <a:pt x="1275919" y="2576476"/>
                </a:cubicBezTo>
                <a:cubicBezTo>
                  <a:pt x="1284248" y="2574472"/>
                  <a:pt x="1294906" y="2572943"/>
                  <a:pt x="1306456" y="2570879"/>
                </a:cubicBezTo>
                <a:cubicBezTo>
                  <a:pt x="1308783" y="2570576"/>
                  <a:pt x="1319660" y="2569449"/>
                  <a:pt x="1330108" y="2568341"/>
                </a:cubicBezTo>
                <a:lnTo>
                  <a:pt x="1330142" y="2568337"/>
                </a:lnTo>
                <a:lnTo>
                  <a:pt x="1335137" y="2566340"/>
                </a:lnTo>
                <a:lnTo>
                  <a:pt x="1345861" y="2562889"/>
                </a:lnTo>
                <a:lnTo>
                  <a:pt x="1344898" y="2562559"/>
                </a:lnTo>
                <a:cubicBezTo>
                  <a:pt x="1343947" y="2562283"/>
                  <a:pt x="1343105" y="2562081"/>
                  <a:pt x="1342554" y="2561998"/>
                </a:cubicBezTo>
                <a:cubicBezTo>
                  <a:pt x="1339333" y="2562058"/>
                  <a:pt x="1311700" y="2565382"/>
                  <a:pt x="1329333" y="2562171"/>
                </a:cubicBezTo>
                <a:cubicBezTo>
                  <a:pt x="1348115" y="2558715"/>
                  <a:pt x="1312686" y="2562481"/>
                  <a:pt x="1308033" y="2563085"/>
                </a:cubicBezTo>
                <a:cubicBezTo>
                  <a:pt x="1295378" y="2564207"/>
                  <a:pt x="1284282" y="2564932"/>
                  <a:pt x="1279833" y="2565458"/>
                </a:cubicBezTo>
                <a:cubicBezTo>
                  <a:pt x="1254305" y="2567301"/>
                  <a:pt x="1230716" y="2569329"/>
                  <a:pt x="1207722" y="2571301"/>
                </a:cubicBezTo>
                <a:lnTo>
                  <a:pt x="1202916" y="2571687"/>
                </a:lnTo>
                <a:lnTo>
                  <a:pt x="1207447" y="2569639"/>
                </a:lnTo>
                <a:lnTo>
                  <a:pt x="1208935" y="2568838"/>
                </a:lnTo>
                <a:lnTo>
                  <a:pt x="1223883" y="2567312"/>
                </a:lnTo>
                <a:cubicBezTo>
                  <a:pt x="1233112" y="2566327"/>
                  <a:pt x="1256409" y="2565820"/>
                  <a:pt x="1262740" y="2563410"/>
                </a:cubicBezTo>
                <a:cubicBezTo>
                  <a:pt x="1265191" y="2562477"/>
                  <a:pt x="1262878" y="2559857"/>
                  <a:pt x="1265859" y="2557360"/>
                </a:cubicBezTo>
                <a:cubicBezTo>
                  <a:pt x="1270194" y="2554544"/>
                  <a:pt x="1274316" y="2555503"/>
                  <a:pt x="1283416" y="2554373"/>
                </a:cubicBezTo>
                <a:cubicBezTo>
                  <a:pt x="1290518" y="2552835"/>
                  <a:pt x="1295625" y="2550891"/>
                  <a:pt x="1300279" y="2550287"/>
                </a:cubicBezTo>
                <a:lnTo>
                  <a:pt x="1305728" y="2549618"/>
                </a:lnTo>
                <a:lnTo>
                  <a:pt x="1305488" y="2549591"/>
                </a:lnTo>
                <a:cubicBezTo>
                  <a:pt x="1305088" y="2549496"/>
                  <a:pt x="1304890" y="2549369"/>
                  <a:pt x="1304948" y="2549201"/>
                </a:cubicBezTo>
                <a:cubicBezTo>
                  <a:pt x="1305079" y="2548811"/>
                  <a:pt x="1306479" y="2548327"/>
                  <a:pt x="1308575" y="2547813"/>
                </a:cubicBezTo>
                <a:lnTo>
                  <a:pt x="1312553" y="2546987"/>
                </a:lnTo>
                <a:lnTo>
                  <a:pt x="1310503" y="2546492"/>
                </a:lnTo>
                <a:cubicBezTo>
                  <a:pt x="1309433" y="2545975"/>
                  <a:pt x="1308516" y="2545401"/>
                  <a:pt x="1307518" y="2545197"/>
                </a:cubicBezTo>
                <a:cubicBezTo>
                  <a:pt x="1304092" y="2545335"/>
                  <a:pt x="1297193" y="2546794"/>
                  <a:pt x="1290416" y="2546847"/>
                </a:cubicBezTo>
                <a:cubicBezTo>
                  <a:pt x="1285763" y="2547451"/>
                  <a:pt x="1263238" y="2548832"/>
                  <a:pt x="1277443" y="2545757"/>
                </a:cubicBezTo>
                <a:cubicBezTo>
                  <a:pt x="1285977" y="2543675"/>
                  <a:pt x="1297973" y="2543971"/>
                  <a:pt x="1302420" y="2543444"/>
                </a:cubicBezTo>
                <a:cubicBezTo>
                  <a:pt x="1307202" y="2542984"/>
                  <a:pt x="1310183" y="2540489"/>
                  <a:pt x="1311408" y="2540023"/>
                </a:cubicBezTo>
                <a:cubicBezTo>
                  <a:pt x="1314758" y="2540107"/>
                  <a:pt x="1316960" y="2540436"/>
                  <a:pt x="1321408" y="2539910"/>
                </a:cubicBezTo>
                <a:lnTo>
                  <a:pt x="1321886" y="2539727"/>
                </a:lnTo>
                <a:lnTo>
                  <a:pt x="1319755" y="2539881"/>
                </a:lnTo>
                <a:cubicBezTo>
                  <a:pt x="1312948" y="2540128"/>
                  <a:pt x="1318734" y="2537926"/>
                  <a:pt x="1318734" y="2537926"/>
                </a:cubicBezTo>
                <a:cubicBezTo>
                  <a:pt x="1323839" y="2535981"/>
                  <a:pt x="1338362" y="2535120"/>
                  <a:pt x="1340814" y="2534188"/>
                </a:cubicBezTo>
                <a:cubicBezTo>
                  <a:pt x="1340814" y="2534188"/>
                  <a:pt x="1340733" y="2533634"/>
                  <a:pt x="1340641" y="2532795"/>
                </a:cubicBezTo>
                <a:lnTo>
                  <a:pt x="1340606" y="2532369"/>
                </a:lnTo>
                <a:lnTo>
                  <a:pt x="1330728" y="2533787"/>
                </a:lnTo>
                <a:cubicBezTo>
                  <a:pt x="1326160" y="2534419"/>
                  <a:pt x="1321698" y="2534987"/>
                  <a:pt x="1317423" y="2535400"/>
                </a:cubicBezTo>
                <a:cubicBezTo>
                  <a:pt x="1309871" y="2536428"/>
                  <a:pt x="1301932" y="2537019"/>
                  <a:pt x="1293913" y="2537519"/>
                </a:cubicBezTo>
                <a:lnTo>
                  <a:pt x="1287958" y="2537910"/>
                </a:lnTo>
                <a:lnTo>
                  <a:pt x="1289138" y="2537566"/>
                </a:lnTo>
                <a:lnTo>
                  <a:pt x="1298914" y="2534681"/>
                </a:lnTo>
                <a:lnTo>
                  <a:pt x="1313755" y="2533101"/>
                </a:lnTo>
                <a:cubicBezTo>
                  <a:pt x="1324981" y="2532522"/>
                  <a:pt x="1342287" y="2530796"/>
                  <a:pt x="1328544" y="2528832"/>
                </a:cubicBezTo>
                <a:lnTo>
                  <a:pt x="1318244" y="2529059"/>
                </a:lnTo>
                <a:lnTo>
                  <a:pt x="1325923" y="2526919"/>
                </a:lnTo>
                <a:lnTo>
                  <a:pt x="1323966" y="2526883"/>
                </a:lnTo>
                <a:cubicBezTo>
                  <a:pt x="1322169" y="2526908"/>
                  <a:pt x="1321102" y="2527011"/>
                  <a:pt x="1321295" y="2527229"/>
                </a:cubicBezTo>
                <a:cubicBezTo>
                  <a:pt x="1320478" y="2524914"/>
                  <a:pt x="1326260" y="2524683"/>
                  <a:pt x="1333095" y="2524295"/>
                </a:cubicBezTo>
                <a:lnTo>
                  <a:pt x="1336162" y="2524065"/>
                </a:lnTo>
                <a:lnTo>
                  <a:pt x="1339908" y="2523022"/>
                </a:lnTo>
                <a:lnTo>
                  <a:pt x="1354552" y="2518933"/>
                </a:lnTo>
                <a:lnTo>
                  <a:pt x="1346361" y="2519534"/>
                </a:lnTo>
                <a:lnTo>
                  <a:pt x="1340127" y="2520155"/>
                </a:lnTo>
                <a:lnTo>
                  <a:pt x="1317176" y="2525832"/>
                </a:lnTo>
                <a:cubicBezTo>
                  <a:pt x="1304510" y="2528848"/>
                  <a:pt x="1310678" y="2525940"/>
                  <a:pt x="1317618" y="2523313"/>
                </a:cubicBezTo>
                <a:lnTo>
                  <a:pt x="1322008" y="2521765"/>
                </a:lnTo>
                <a:lnTo>
                  <a:pt x="1317397" y="2522122"/>
                </a:lnTo>
                <a:lnTo>
                  <a:pt x="1305804" y="2522880"/>
                </a:lnTo>
                <a:lnTo>
                  <a:pt x="1309076" y="2521975"/>
                </a:lnTo>
                <a:lnTo>
                  <a:pt x="1332405" y="2514785"/>
                </a:lnTo>
                <a:lnTo>
                  <a:pt x="1345088" y="2512144"/>
                </a:lnTo>
                <a:cubicBezTo>
                  <a:pt x="1353253" y="2510882"/>
                  <a:pt x="1349590" y="2511061"/>
                  <a:pt x="1343847" y="2511279"/>
                </a:cubicBezTo>
                <a:lnTo>
                  <a:pt x="1343772" y="2511280"/>
                </a:lnTo>
                <a:lnTo>
                  <a:pt x="1344780" y="2510971"/>
                </a:lnTo>
                <a:cubicBezTo>
                  <a:pt x="1356903" y="2507373"/>
                  <a:pt x="1369463" y="2503809"/>
                  <a:pt x="1383109" y="2500167"/>
                </a:cubicBezTo>
                <a:cubicBezTo>
                  <a:pt x="1383596" y="2499829"/>
                  <a:pt x="1387382" y="2498815"/>
                  <a:pt x="1390819" y="2497733"/>
                </a:cubicBezTo>
                <a:lnTo>
                  <a:pt x="1393290" y="2496841"/>
                </a:lnTo>
                <a:lnTo>
                  <a:pt x="1387643" y="2498138"/>
                </a:lnTo>
                <a:cubicBezTo>
                  <a:pt x="1367712" y="2503596"/>
                  <a:pt x="1350620" y="2510411"/>
                  <a:pt x="1327265" y="2514920"/>
                </a:cubicBezTo>
                <a:lnTo>
                  <a:pt x="1340363" y="2510649"/>
                </a:lnTo>
                <a:lnTo>
                  <a:pt x="1337688" y="2511404"/>
                </a:lnTo>
                <a:lnTo>
                  <a:pt x="1334889" y="2511460"/>
                </a:lnTo>
                <a:lnTo>
                  <a:pt x="1333860" y="2511284"/>
                </a:lnTo>
                <a:lnTo>
                  <a:pt x="1323614" y="2514438"/>
                </a:lnTo>
                <a:lnTo>
                  <a:pt x="1314004" y="2517369"/>
                </a:lnTo>
                <a:lnTo>
                  <a:pt x="1306558" y="2516511"/>
                </a:lnTo>
                <a:lnTo>
                  <a:pt x="1306723" y="2515501"/>
                </a:lnTo>
                <a:lnTo>
                  <a:pt x="1324497" y="2509370"/>
                </a:lnTo>
                <a:lnTo>
                  <a:pt x="1322434" y="2509361"/>
                </a:lnTo>
                <a:cubicBezTo>
                  <a:pt x="1323338" y="2508734"/>
                  <a:pt x="1324436" y="2508285"/>
                  <a:pt x="1325527" y="2507997"/>
                </a:cubicBezTo>
                <a:cubicBezTo>
                  <a:pt x="1326616" y="2507710"/>
                  <a:pt x="1327698" y="2507583"/>
                  <a:pt x="1328570" y="2507601"/>
                </a:cubicBezTo>
                <a:lnTo>
                  <a:pt x="1327050" y="2508496"/>
                </a:lnTo>
                <a:lnTo>
                  <a:pt x="1331499" y="2506970"/>
                </a:lnTo>
                <a:lnTo>
                  <a:pt x="1328570" y="2507601"/>
                </a:lnTo>
                <a:cubicBezTo>
                  <a:pt x="1330804" y="2506728"/>
                  <a:pt x="1332810" y="2506000"/>
                  <a:pt x="1334687" y="2505353"/>
                </a:cubicBezTo>
                <a:lnTo>
                  <a:pt x="1338212" y="2504188"/>
                </a:lnTo>
                <a:lnTo>
                  <a:pt x="1336605" y="2504287"/>
                </a:lnTo>
                <a:lnTo>
                  <a:pt x="1331798" y="2504454"/>
                </a:lnTo>
                <a:lnTo>
                  <a:pt x="1320335" y="2507887"/>
                </a:lnTo>
                <a:cubicBezTo>
                  <a:pt x="1301171" y="2513496"/>
                  <a:pt x="1285234" y="2517805"/>
                  <a:pt x="1261369" y="2524684"/>
                </a:cubicBezTo>
                <a:cubicBezTo>
                  <a:pt x="1261369" y="2524684"/>
                  <a:pt x="1261134" y="2524785"/>
                  <a:pt x="1260721" y="2524954"/>
                </a:cubicBezTo>
                <a:lnTo>
                  <a:pt x="1260549" y="2525024"/>
                </a:lnTo>
                <a:lnTo>
                  <a:pt x="1263649" y="2524545"/>
                </a:lnTo>
                <a:cubicBezTo>
                  <a:pt x="1273075" y="2523526"/>
                  <a:pt x="1285431" y="2523089"/>
                  <a:pt x="1289686" y="2522344"/>
                </a:cubicBezTo>
                <a:lnTo>
                  <a:pt x="1311496" y="2518796"/>
                </a:lnTo>
                <a:lnTo>
                  <a:pt x="1294218" y="2523683"/>
                </a:lnTo>
                <a:lnTo>
                  <a:pt x="1291835" y="2523851"/>
                </a:lnTo>
                <a:cubicBezTo>
                  <a:pt x="1287282" y="2524219"/>
                  <a:pt x="1282082" y="2524704"/>
                  <a:pt x="1275480" y="2525418"/>
                </a:cubicBezTo>
                <a:cubicBezTo>
                  <a:pt x="1273668" y="2525452"/>
                  <a:pt x="1264132" y="2526520"/>
                  <a:pt x="1258090" y="2526910"/>
                </a:cubicBezTo>
                <a:lnTo>
                  <a:pt x="1255252" y="2526975"/>
                </a:lnTo>
                <a:lnTo>
                  <a:pt x="1253718" y="2527517"/>
                </a:lnTo>
                <a:cubicBezTo>
                  <a:pt x="1249817" y="2528741"/>
                  <a:pt x="1245766" y="2529576"/>
                  <a:pt x="1245165" y="2528024"/>
                </a:cubicBezTo>
                <a:cubicBezTo>
                  <a:pt x="1246070" y="2526157"/>
                  <a:pt x="1270990" y="2520514"/>
                  <a:pt x="1271826" y="2519936"/>
                </a:cubicBezTo>
                <a:cubicBezTo>
                  <a:pt x="1283796" y="2516210"/>
                  <a:pt x="1295275" y="2512773"/>
                  <a:pt x="1306841" y="2509251"/>
                </a:cubicBezTo>
                <a:lnTo>
                  <a:pt x="1326059" y="2503196"/>
                </a:lnTo>
                <a:lnTo>
                  <a:pt x="1326322" y="2502398"/>
                </a:lnTo>
                <a:cubicBezTo>
                  <a:pt x="1326803" y="2501696"/>
                  <a:pt x="1327514" y="2500859"/>
                  <a:pt x="1328214" y="2500071"/>
                </a:cubicBezTo>
                <a:lnTo>
                  <a:pt x="1328422" y="2499839"/>
                </a:lnTo>
                <a:lnTo>
                  <a:pt x="1323840" y="2501216"/>
                </a:lnTo>
                <a:cubicBezTo>
                  <a:pt x="1318081" y="2502990"/>
                  <a:pt x="1313256" y="2504580"/>
                  <a:pt x="1312288" y="2504784"/>
                </a:cubicBezTo>
                <a:cubicBezTo>
                  <a:pt x="1285920" y="2512879"/>
                  <a:pt x="1257515" y="2520931"/>
                  <a:pt x="1225904" y="2531203"/>
                </a:cubicBezTo>
                <a:cubicBezTo>
                  <a:pt x="1225904" y="2531203"/>
                  <a:pt x="1209089" y="2536416"/>
                  <a:pt x="1210689" y="2534067"/>
                </a:cubicBezTo>
                <a:lnTo>
                  <a:pt x="1215176" y="2532550"/>
                </a:lnTo>
                <a:lnTo>
                  <a:pt x="1222096" y="2531608"/>
                </a:lnTo>
                <a:cubicBezTo>
                  <a:pt x="1224787" y="2531180"/>
                  <a:pt x="1226897" y="2530746"/>
                  <a:pt x="1227736" y="2530344"/>
                </a:cubicBezTo>
                <a:lnTo>
                  <a:pt x="1225864" y="2529323"/>
                </a:lnTo>
                <a:lnTo>
                  <a:pt x="1227507" y="2528853"/>
                </a:lnTo>
                <a:cubicBezTo>
                  <a:pt x="1225833" y="2530010"/>
                  <a:pt x="1245091" y="2524350"/>
                  <a:pt x="1242216" y="2522405"/>
                </a:cubicBezTo>
                <a:cubicBezTo>
                  <a:pt x="1241309" y="2521791"/>
                  <a:pt x="1222960" y="2528064"/>
                  <a:pt x="1219403" y="2529282"/>
                </a:cubicBezTo>
                <a:lnTo>
                  <a:pt x="1217961" y="2529686"/>
                </a:lnTo>
                <a:lnTo>
                  <a:pt x="1217744" y="2529698"/>
                </a:lnTo>
                <a:lnTo>
                  <a:pt x="1212855" y="2530297"/>
                </a:lnTo>
                <a:lnTo>
                  <a:pt x="1244829" y="2519666"/>
                </a:lnTo>
                <a:cubicBezTo>
                  <a:pt x="1261123" y="2514504"/>
                  <a:pt x="1277869" y="2509338"/>
                  <a:pt x="1295104" y="2503835"/>
                </a:cubicBezTo>
                <a:cubicBezTo>
                  <a:pt x="1295104" y="2503835"/>
                  <a:pt x="1301534" y="2504563"/>
                  <a:pt x="1301392" y="2502178"/>
                </a:cubicBezTo>
                <a:cubicBezTo>
                  <a:pt x="1301169" y="2500882"/>
                  <a:pt x="1285328" y="2505422"/>
                  <a:pt x="1294197" y="2503221"/>
                </a:cubicBezTo>
                <a:cubicBezTo>
                  <a:pt x="1264884" y="2510660"/>
                  <a:pt x="1231533" y="2523377"/>
                  <a:pt x="1202289" y="2529527"/>
                </a:cubicBezTo>
                <a:cubicBezTo>
                  <a:pt x="1229353" y="2518468"/>
                  <a:pt x="1268440" y="2509442"/>
                  <a:pt x="1300329" y="2498979"/>
                </a:cubicBezTo>
                <a:cubicBezTo>
                  <a:pt x="1301619" y="2498708"/>
                  <a:pt x="1305143" y="2497564"/>
                  <a:pt x="1308100" y="2496322"/>
                </a:cubicBezTo>
                <a:lnTo>
                  <a:pt x="1309077" y="2495829"/>
                </a:lnTo>
                <a:lnTo>
                  <a:pt x="1308622" y="2495887"/>
                </a:lnTo>
                <a:lnTo>
                  <a:pt x="1306535" y="2496123"/>
                </a:lnTo>
                <a:lnTo>
                  <a:pt x="1311205" y="2494760"/>
                </a:lnTo>
                <a:lnTo>
                  <a:pt x="1311756" y="2494481"/>
                </a:lnTo>
                <a:cubicBezTo>
                  <a:pt x="1312600" y="2493908"/>
                  <a:pt x="1312951" y="2493406"/>
                  <a:pt x="1312459" y="2493073"/>
                </a:cubicBezTo>
                <a:lnTo>
                  <a:pt x="1297455" y="2497034"/>
                </a:lnTo>
                <a:cubicBezTo>
                  <a:pt x="1283219" y="2501706"/>
                  <a:pt x="1267529" y="2506346"/>
                  <a:pt x="1253222" y="2509825"/>
                </a:cubicBezTo>
                <a:cubicBezTo>
                  <a:pt x="1264662" y="2505741"/>
                  <a:pt x="1277275" y="2501831"/>
                  <a:pt x="1290428" y="2497857"/>
                </a:cubicBezTo>
                <a:lnTo>
                  <a:pt x="1319588" y="2488957"/>
                </a:lnTo>
                <a:lnTo>
                  <a:pt x="1317148" y="2489480"/>
                </a:lnTo>
                <a:lnTo>
                  <a:pt x="1329167" y="2485151"/>
                </a:lnTo>
                <a:lnTo>
                  <a:pt x="1319453" y="2485912"/>
                </a:lnTo>
                <a:lnTo>
                  <a:pt x="1307587" y="2487570"/>
                </a:lnTo>
                <a:lnTo>
                  <a:pt x="1304365" y="2488410"/>
                </a:lnTo>
                <a:lnTo>
                  <a:pt x="1303260" y="2488354"/>
                </a:lnTo>
                <a:cubicBezTo>
                  <a:pt x="1301650" y="2488187"/>
                  <a:pt x="1300812" y="2487971"/>
                  <a:pt x="1301424" y="2487738"/>
                </a:cubicBezTo>
                <a:lnTo>
                  <a:pt x="1308212" y="2485852"/>
                </a:lnTo>
                <a:lnTo>
                  <a:pt x="1311789" y="2484571"/>
                </a:lnTo>
                <a:cubicBezTo>
                  <a:pt x="1314993" y="2483501"/>
                  <a:pt x="1319278" y="2482123"/>
                  <a:pt x="1324847" y="2480370"/>
                </a:cubicBezTo>
                <a:cubicBezTo>
                  <a:pt x="1332887" y="2477512"/>
                  <a:pt x="1339949" y="2475226"/>
                  <a:pt x="1346564" y="2473159"/>
                </a:cubicBezTo>
                <a:lnTo>
                  <a:pt x="1347541" y="2472856"/>
                </a:lnTo>
                <a:lnTo>
                  <a:pt x="1340869" y="2473840"/>
                </a:lnTo>
                <a:cubicBezTo>
                  <a:pt x="1335221" y="2474629"/>
                  <a:pt x="1329476" y="2475310"/>
                  <a:pt x="1329090" y="2474873"/>
                </a:cubicBezTo>
                <a:lnTo>
                  <a:pt x="1343434" y="2468246"/>
                </a:lnTo>
                <a:cubicBezTo>
                  <a:pt x="1342662" y="2467373"/>
                  <a:pt x="1282256" y="2473451"/>
                  <a:pt x="1310138" y="2468865"/>
                </a:cubicBezTo>
                <a:lnTo>
                  <a:pt x="1325326" y="2466698"/>
                </a:lnTo>
                <a:lnTo>
                  <a:pt x="1332639" y="2464076"/>
                </a:lnTo>
                <a:cubicBezTo>
                  <a:pt x="1336050" y="2462931"/>
                  <a:pt x="1339814" y="2461676"/>
                  <a:pt x="1343117" y="2460424"/>
                </a:cubicBezTo>
                <a:lnTo>
                  <a:pt x="1326545" y="2464290"/>
                </a:lnTo>
                <a:lnTo>
                  <a:pt x="1327241" y="2463789"/>
                </a:lnTo>
                <a:cubicBezTo>
                  <a:pt x="1331379" y="2461143"/>
                  <a:pt x="1334873" y="2459534"/>
                  <a:pt x="1339419" y="2458120"/>
                </a:cubicBezTo>
                <a:lnTo>
                  <a:pt x="1345005" y="2456761"/>
                </a:lnTo>
                <a:lnTo>
                  <a:pt x="1344491" y="2455368"/>
                </a:lnTo>
                <a:cubicBezTo>
                  <a:pt x="1344401" y="2454837"/>
                  <a:pt x="1344472" y="2454435"/>
                  <a:pt x="1344778" y="2454318"/>
                </a:cubicBezTo>
                <a:cubicBezTo>
                  <a:pt x="1334908" y="2454575"/>
                  <a:pt x="1326690" y="2458870"/>
                  <a:pt x="1318046" y="2458661"/>
                </a:cubicBezTo>
                <a:cubicBezTo>
                  <a:pt x="1314695" y="2458575"/>
                  <a:pt x="1313923" y="2457702"/>
                  <a:pt x="1311155" y="2456423"/>
                </a:cubicBezTo>
                <a:cubicBezTo>
                  <a:pt x="1302836" y="2454728"/>
                  <a:pt x="1293282" y="2457198"/>
                  <a:pt x="1283849" y="2458262"/>
                </a:cubicBezTo>
                <a:lnTo>
                  <a:pt x="1249997" y="2461919"/>
                </a:lnTo>
                <a:lnTo>
                  <a:pt x="1245550" y="2464058"/>
                </a:lnTo>
                <a:cubicBezTo>
                  <a:pt x="1236360" y="2468021"/>
                  <a:pt x="1229906" y="2470117"/>
                  <a:pt x="1228567" y="2468917"/>
                </a:cubicBezTo>
                <a:lnTo>
                  <a:pt x="1231600" y="2463906"/>
                </a:lnTo>
                <a:lnTo>
                  <a:pt x="1226793" y="2464425"/>
                </a:lnTo>
                <a:lnTo>
                  <a:pt x="1231818" y="2463546"/>
                </a:lnTo>
                <a:lnTo>
                  <a:pt x="1232387" y="2462607"/>
                </a:lnTo>
                <a:cubicBezTo>
                  <a:pt x="1235005" y="2459602"/>
                  <a:pt x="1238644" y="2455951"/>
                  <a:pt x="1242333" y="2452417"/>
                </a:cubicBezTo>
                <a:lnTo>
                  <a:pt x="1248997" y="2446250"/>
                </a:lnTo>
                <a:lnTo>
                  <a:pt x="1247925" y="2446173"/>
                </a:lnTo>
                <a:cubicBezTo>
                  <a:pt x="1246378" y="2446082"/>
                  <a:pt x="1245847" y="2445944"/>
                  <a:pt x="1247216" y="2445630"/>
                </a:cubicBezTo>
                <a:lnTo>
                  <a:pt x="1250140" y="2445191"/>
                </a:lnTo>
                <a:lnTo>
                  <a:pt x="1252577" y="2442937"/>
                </a:lnTo>
                <a:cubicBezTo>
                  <a:pt x="1255393" y="2440405"/>
                  <a:pt x="1257287" y="2438756"/>
                  <a:pt x="1257287" y="2438756"/>
                </a:cubicBezTo>
                <a:lnTo>
                  <a:pt x="1258767" y="2437891"/>
                </a:lnTo>
                <a:lnTo>
                  <a:pt x="1257614" y="2437722"/>
                </a:lnTo>
                <a:cubicBezTo>
                  <a:pt x="1256650" y="2437341"/>
                  <a:pt x="1258068" y="2436984"/>
                  <a:pt x="1260404" y="2436591"/>
                </a:cubicBezTo>
                <a:lnTo>
                  <a:pt x="1261213" y="2436460"/>
                </a:lnTo>
                <a:lnTo>
                  <a:pt x="1262368" y="2435785"/>
                </a:lnTo>
                <a:lnTo>
                  <a:pt x="1228498" y="2438652"/>
                </a:lnTo>
                <a:lnTo>
                  <a:pt x="1217097" y="2441477"/>
                </a:lnTo>
                <a:cubicBezTo>
                  <a:pt x="1213453" y="2440777"/>
                  <a:pt x="1203629" y="2442660"/>
                  <a:pt x="1200777" y="2443853"/>
                </a:cubicBezTo>
                <a:lnTo>
                  <a:pt x="1196786" y="2441726"/>
                </a:lnTo>
                <a:lnTo>
                  <a:pt x="1176343" y="2443770"/>
                </a:lnTo>
                <a:lnTo>
                  <a:pt x="1171022" y="2444103"/>
                </a:lnTo>
                <a:lnTo>
                  <a:pt x="1171305" y="2443995"/>
                </a:lnTo>
                <a:cubicBezTo>
                  <a:pt x="1173432" y="2443145"/>
                  <a:pt x="1178507" y="2441860"/>
                  <a:pt x="1183809" y="2440417"/>
                </a:cubicBezTo>
                <a:lnTo>
                  <a:pt x="1187587" y="2439187"/>
                </a:lnTo>
                <a:lnTo>
                  <a:pt x="1190368" y="2436744"/>
                </a:lnTo>
                <a:lnTo>
                  <a:pt x="1181762" y="2439246"/>
                </a:lnTo>
                <a:cubicBezTo>
                  <a:pt x="1176670" y="2440854"/>
                  <a:pt x="1172631" y="2442055"/>
                  <a:pt x="1169078" y="2443060"/>
                </a:cubicBezTo>
                <a:lnTo>
                  <a:pt x="1163459" y="2444576"/>
                </a:lnTo>
                <a:lnTo>
                  <a:pt x="1157129" y="2444971"/>
                </a:lnTo>
                <a:lnTo>
                  <a:pt x="1153650" y="2447077"/>
                </a:lnTo>
                <a:lnTo>
                  <a:pt x="1145384" y="2450716"/>
                </a:lnTo>
                <a:lnTo>
                  <a:pt x="1145562" y="2449478"/>
                </a:lnTo>
                <a:lnTo>
                  <a:pt x="1153070" y="2445225"/>
                </a:lnTo>
                <a:lnTo>
                  <a:pt x="1150616" y="2445379"/>
                </a:lnTo>
                <a:lnTo>
                  <a:pt x="1145149" y="2448217"/>
                </a:lnTo>
                <a:lnTo>
                  <a:pt x="1145147" y="2448212"/>
                </a:lnTo>
                <a:lnTo>
                  <a:pt x="1145072" y="2448257"/>
                </a:lnTo>
                <a:lnTo>
                  <a:pt x="1124920" y="2458719"/>
                </a:lnTo>
                <a:cubicBezTo>
                  <a:pt x="1127314" y="2457852"/>
                  <a:pt x="1132662" y="2455325"/>
                  <a:pt x="1137266" y="2452965"/>
                </a:cubicBezTo>
                <a:lnTo>
                  <a:pt x="1145072" y="2448257"/>
                </a:lnTo>
                <a:lnTo>
                  <a:pt x="1145149" y="2448217"/>
                </a:lnTo>
                <a:lnTo>
                  <a:pt x="1145562" y="2449478"/>
                </a:lnTo>
                <a:cubicBezTo>
                  <a:pt x="1133673" y="2455905"/>
                  <a:pt x="1119863" y="2462799"/>
                  <a:pt x="1118696" y="2462400"/>
                </a:cubicBezTo>
                <a:cubicBezTo>
                  <a:pt x="1119863" y="2462799"/>
                  <a:pt x="1123754" y="2458319"/>
                  <a:pt x="1123754" y="2458319"/>
                </a:cubicBezTo>
                <a:cubicBezTo>
                  <a:pt x="1126013" y="2455718"/>
                  <a:pt x="1121421" y="2457519"/>
                  <a:pt x="1124558" y="2453906"/>
                </a:cubicBezTo>
                <a:cubicBezTo>
                  <a:pt x="1126272" y="2452805"/>
                  <a:pt x="1129621" y="2450765"/>
                  <a:pt x="1133414" y="2448430"/>
                </a:cubicBezTo>
                <a:lnTo>
                  <a:pt x="1136909" y="2446235"/>
                </a:lnTo>
                <a:lnTo>
                  <a:pt x="1128691" y="2446749"/>
                </a:lnTo>
                <a:lnTo>
                  <a:pt x="1113889" y="2455733"/>
                </a:lnTo>
                <a:cubicBezTo>
                  <a:pt x="1107662" y="2459272"/>
                  <a:pt x="1101049" y="2462820"/>
                  <a:pt x="1092369" y="2467440"/>
                </a:cubicBezTo>
                <a:cubicBezTo>
                  <a:pt x="1082112" y="2471988"/>
                  <a:pt x="1088117" y="2467107"/>
                  <a:pt x="1097138" y="2461947"/>
                </a:cubicBezTo>
                <a:cubicBezTo>
                  <a:pt x="1100565" y="2459746"/>
                  <a:pt x="1101926" y="2460212"/>
                  <a:pt x="1107737" y="2455264"/>
                </a:cubicBezTo>
                <a:cubicBezTo>
                  <a:pt x="1113597" y="2446771"/>
                  <a:pt x="1131711" y="2436663"/>
                  <a:pt x="1145984" y="2427489"/>
                </a:cubicBezTo>
                <a:lnTo>
                  <a:pt x="1177731" y="2408479"/>
                </a:lnTo>
                <a:lnTo>
                  <a:pt x="1170129" y="2409095"/>
                </a:lnTo>
                <a:lnTo>
                  <a:pt x="1132661" y="2430049"/>
                </a:lnTo>
                <a:lnTo>
                  <a:pt x="1163516" y="2409631"/>
                </a:lnTo>
                <a:lnTo>
                  <a:pt x="1156569" y="2410194"/>
                </a:lnTo>
                <a:lnTo>
                  <a:pt x="1132770" y="2423994"/>
                </a:lnTo>
                <a:lnTo>
                  <a:pt x="1132883" y="2423982"/>
                </a:lnTo>
                <a:cubicBezTo>
                  <a:pt x="1136891" y="2424873"/>
                  <a:pt x="1137485" y="2429300"/>
                  <a:pt x="1123418" y="2432471"/>
                </a:cubicBezTo>
                <a:lnTo>
                  <a:pt x="1122627" y="2430578"/>
                </a:lnTo>
                <a:cubicBezTo>
                  <a:pt x="1123744" y="2427241"/>
                  <a:pt x="1125916" y="2425337"/>
                  <a:pt x="1128152" y="2424448"/>
                </a:cubicBezTo>
                <a:lnTo>
                  <a:pt x="1132184" y="2424051"/>
                </a:lnTo>
                <a:lnTo>
                  <a:pt x="1153489" y="2410444"/>
                </a:lnTo>
                <a:lnTo>
                  <a:pt x="1149606" y="2410758"/>
                </a:lnTo>
                <a:lnTo>
                  <a:pt x="1144801" y="2411144"/>
                </a:lnTo>
                <a:lnTo>
                  <a:pt x="1149331" y="2409096"/>
                </a:lnTo>
                <a:lnTo>
                  <a:pt x="1150819" y="2408296"/>
                </a:lnTo>
                <a:lnTo>
                  <a:pt x="1158000" y="2407563"/>
                </a:lnTo>
                <a:lnTo>
                  <a:pt x="1175397" y="2396451"/>
                </a:lnTo>
                <a:lnTo>
                  <a:pt x="1197054" y="2383604"/>
                </a:lnTo>
                <a:lnTo>
                  <a:pt x="1194627" y="2383717"/>
                </a:lnTo>
                <a:cubicBezTo>
                  <a:pt x="1193618" y="2383305"/>
                  <a:pt x="1194132" y="2382533"/>
                  <a:pt x="1195558" y="2381937"/>
                </a:cubicBezTo>
                <a:cubicBezTo>
                  <a:pt x="1179898" y="2385891"/>
                  <a:pt x="1152448" y="2411073"/>
                  <a:pt x="1144686" y="2409871"/>
                </a:cubicBezTo>
                <a:lnTo>
                  <a:pt x="1144671" y="2408114"/>
                </a:lnTo>
                <a:lnTo>
                  <a:pt x="1127635" y="2417822"/>
                </a:lnTo>
                <a:lnTo>
                  <a:pt x="1125804" y="2418995"/>
                </a:lnTo>
                <a:lnTo>
                  <a:pt x="1124764" y="2419124"/>
                </a:lnTo>
                <a:lnTo>
                  <a:pt x="1117693" y="2421420"/>
                </a:lnTo>
                <a:lnTo>
                  <a:pt x="1118884" y="2420635"/>
                </a:lnTo>
                <a:lnTo>
                  <a:pt x="1148703" y="2402549"/>
                </a:lnTo>
                <a:lnTo>
                  <a:pt x="1151454" y="2399969"/>
                </a:lnTo>
                <a:cubicBezTo>
                  <a:pt x="1163750" y="2390220"/>
                  <a:pt x="1186303" y="2376787"/>
                  <a:pt x="1187252" y="2375302"/>
                </a:cubicBezTo>
                <a:lnTo>
                  <a:pt x="1185540" y="2375913"/>
                </a:lnTo>
                <a:lnTo>
                  <a:pt x="1123614" y="2412574"/>
                </a:lnTo>
                <a:lnTo>
                  <a:pt x="1123318" y="2412751"/>
                </a:lnTo>
                <a:lnTo>
                  <a:pt x="1115128" y="2416168"/>
                </a:lnTo>
                <a:cubicBezTo>
                  <a:pt x="1112590" y="2417293"/>
                  <a:pt x="1111127" y="2418036"/>
                  <a:pt x="1111703" y="2418001"/>
                </a:cubicBezTo>
                <a:cubicBezTo>
                  <a:pt x="1108311" y="2417422"/>
                  <a:pt x="1107282" y="2413427"/>
                  <a:pt x="1112266" y="2413123"/>
                </a:cubicBezTo>
                <a:cubicBezTo>
                  <a:pt x="1104981" y="2413567"/>
                  <a:pt x="1113477" y="2412263"/>
                  <a:pt x="1103448" y="2416147"/>
                </a:cubicBezTo>
                <a:cubicBezTo>
                  <a:pt x="1090292" y="2421007"/>
                  <a:pt x="1097757" y="2415709"/>
                  <a:pt x="1097757" y="2415709"/>
                </a:cubicBezTo>
                <a:cubicBezTo>
                  <a:pt x="1102802" y="2412128"/>
                  <a:pt x="1118461" y="2406985"/>
                  <a:pt x="1120882" y="2405267"/>
                </a:cubicBezTo>
                <a:cubicBezTo>
                  <a:pt x="1120882" y="2405267"/>
                  <a:pt x="1119913" y="2402970"/>
                  <a:pt x="1119145" y="2400529"/>
                </a:cubicBezTo>
                <a:cubicBezTo>
                  <a:pt x="1123867" y="2398670"/>
                  <a:pt x="1132302" y="2395669"/>
                  <a:pt x="1132302" y="2395669"/>
                </a:cubicBezTo>
                <a:cubicBezTo>
                  <a:pt x="1133955" y="2391510"/>
                  <a:pt x="1123989" y="2397091"/>
                  <a:pt x="1123989" y="2397091"/>
                </a:cubicBezTo>
                <a:lnTo>
                  <a:pt x="1119850" y="2397946"/>
                </a:lnTo>
                <a:lnTo>
                  <a:pt x="1113620" y="2401065"/>
                </a:lnTo>
                <a:lnTo>
                  <a:pt x="1115972" y="2398746"/>
                </a:lnTo>
                <a:lnTo>
                  <a:pt x="1108116" y="2400366"/>
                </a:lnTo>
                <a:cubicBezTo>
                  <a:pt x="1102118" y="2401730"/>
                  <a:pt x="1097009" y="2403056"/>
                  <a:pt x="1097554" y="2403415"/>
                </a:cubicBezTo>
                <a:cubicBezTo>
                  <a:pt x="1095494" y="2400400"/>
                  <a:pt x="1107320" y="2397977"/>
                  <a:pt x="1117146" y="2394237"/>
                </a:cubicBezTo>
                <a:lnTo>
                  <a:pt x="1123389" y="2391433"/>
                </a:lnTo>
                <a:lnTo>
                  <a:pt x="1123522" y="2391302"/>
                </a:lnTo>
                <a:cubicBezTo>
                  <a:pt x="1127490" y="2388438"/>
                  <a:pt x="1131367" y="2386356"/>
                  <a:pt x="1135140" y="2384650"/>
                </a:cubicBezTo>
                <a:lnTo>
                  <a:pt x="1137328" y="2383780"/>
                </a:lnTo>
                <a:lnTo>
                  <a:pt x="1133370" y="2384215"/>
                </a:lnTo>
                <a:cubicBezTo>
                  <a:pt x="1126146" y="2386356"/>
                  <a:pt x="1119830" y="2389098"/>
                  <a:pt x="1111395" y="2392099"/>
                </a:cubicBezTo>
                <a:cubicBezTo>
                  <a:pt x="1103445" y="2395007"/>
                  <a:pt x="1097195" y="2397203"/>
                  <a:pt x="1091852" y="2399031"/>
                </a:cubicBezTo>
                <a:lnTo>
                  <a:pt x="1079372" y="2403213"/>
                </a:lnTo>
                <a:lnTo>
                  <a:pt x="1082702" y="2401287"/>
                </a:lnTo>
                <a:lnTo>
                  <a:pt x="1106220" y="2386756"/>
                </a:lnTo>
                <a:lnTo>
                  <a:pt x="1119364" y="2380224"/>
                </a:lnTo>
                <a:cubicBezTo>
                  <a:pt x="1127951" y="2376495"/>
                  <a:pt x="1123990" y="2377751"/>
                  <a:pt x="1117764" y="2379651"/>
                </a:cubicBezTo>
                <a:lnTo>
                  <a:pt x="1117682" y="2379674"/>
                </a:lnTo>
                <a:lnTo>
                  <a:pt x="1118698" y="2379047"/>
                </a:lnTo>
                <a:cubicBezTo>
                  <a:pt x="1130959" y="2371646"/>
                  <a:pt x="1143710" y="2364154"/>
                  <a:pt x="1157626" y="2356264"/>
                </a:cubicBezTo>
                <a:cubicBezTo>
                  <a:pt x="1158505" y="2355253"/>
                  <a:pt x="1173065" y="2347491"/>
                  <a:pt x="1170733" y="2346690"/>
                </a:cubicBezTo>
                <a:cubicBezTo>
                  <a:pt x="1168205" y="2345824"/>
                  <a:pt x="1151866" y="2357666"/>
                  <a:pt x="1148247" y="2359800"/>
                </a:cubicBezTo>
                <a:lnTo>
                  <a:pt x="1111054" y="2381571"/>
                </a:lnTo>
                <a:lnTo>
                  <a:pt x="1108005" y="2382445"/>
                </a:lnTo>
                <a:cubicBezTo>
                  <a:pt x="1105043" y="2383176"/>
                  <a:pt x="1102798" y="2383525"/>
                  <a:pt x="1102556" y="2382951"/>
                </a:cubicBezTo>
                <a:cubicBezTo>
                  <a:pt x="1100194" y="2381393"/>
                  <a:pt x="1154091" y="2360305"/>
                  <a:pt x="1134679" y="2364629"/>
                </a:cubicBezTo>
                <a:cubicBezTo>
                  <a:pt x="1129756" y="2366631"/>
                  <a:pt x="1098135" y="2378376"/>
                  <a:pt x="1095956" y="2376939"/>
                </a:cubicBezTo>
                <a:cubicBezTo>
                  <a:pt x="1094684" y="2376100"/>
                  <a:pt x="1100294" y="2367641"/>
                  <a:pt x="1099082" y="2368500"/>
                </a:cubicBezTo>
                <a:cubicBezTo>
                  <a:pt x="1100294" y="2367641"/>
                  <a:pt x="1101504" y="2366781"/>
                  <a:pt x="1102715" y="2365923"/>
                </a:cubicBezTo>
                <a:cubicBezTo>
                  <a:pt x="1096721" y="2366943"/>
                  <a:pt x="1075837" y="2375546"/>
                  <a:pt x="1091918" y="2367365"/>
                </a:cubicBezTo>
                <a:cubicBezTo>
                  <a:pt x="1110503" y="2358902"/>
                  <a:pt x="1084513" y="2369388"/>
                  <a:pt x="1074868" y="2373248"/>
                </a:cubicBezTo>
                <a:lnTo>
                  <a:pt x="1072652" y="2374110"/>
                </a:lnTo>
                <a:lnTo>
                  <a:pt x="1126376" y="2341985"/>
                </a:lnTo>
                <a:cubicBezTo>
                  <a:pt x="1130680" y="2338771"/>
                  <a:pt x="1139164" y="2332489"/>
                  <a:pt x="1127275" y="2338916"/>
                </a:cubicBezTo>
                <a:cubicBezTo>
                  <a:pt x="1112085" y="2347402"/>
                  <a:pt x="1098131" y="2356496"/>
                  <a:pt x="1082403" y="2363859"/>
                </a:cubicBezTo>
                <a:cubicBezTo>
                  <a:pt x="1087940" y="2359661"/>
                  <a:pt x="1093663" y="2355831"/>
                  <a:pt x="1099480" y="2352187"/>
                </a:cubicBezTo>
                <a:lnTo>
                  <a:pt x="1112755" y="2344246"/>
                </a:lnTo>
                <a:lnTo>
                  <a:pt x="1115142" y="2343172"/>
                </a:lnTo>
                <a:cubicBezTo>
                  <a:pt x="1121271" y="2340377"/>
                  <a:pt x="1124120" y="2338837"/>
                  <a:pt x="1124929" y="2338089"/>
                </a:cubicBezTo>
                <a:lnTo>
                  <a:pt x="1123415" y="2337880"/>
                </a:lnTo>
                <a:lnTo>
                  <a:pt x="1134816" y="2331081"/>
                </a:lnTo>
                <a:cubicBezTo>
                  <a:pt x="1140657" y="2327445"/>
                  <a:pt x="1146416" y="2323628"/>
                  <a:pt x="1152004" y="2319447"/>
                </a:cubicBezTo>
                <a:lnTo>
                  <a:pt x="1140705" y="2325772"/>
                </a:lnTo>
                <a:lnTo>
                  <a:pt x="1117193" y="2338934"/>
                </a:lnTo>
                <a:lnTo>
                  <a:pt x="1115218" y="2339375"/>
                </a:lnTo>
                <a:cubicBezTo>
                  <a:pt x="1112826" y="2339935"/>
                  <a:pt x="1110874" y="2340357"/>
                  <a:pt x="1110602" y="2340176"/>
                </a:cubicBezTo>
                <a:cubicBezTo>
                  <a:pt x="1109510" y="2339457"/>
                  <a:pt x="1135118" y="2328995"/>
                  <a:pt x="1140161" y="2325416"/>
                </a:cubicBezTo>
                <a:cubicBezTo>
                  <a:pt x="1130456" y="2327577"/>
                  <a:pt x="1127712" y="2331018"/>
                  <a:pt x="1115767" y="2335017"/>
                </a:cubicBezTo>
                <a:cubicBezTo>
                  <a:pt x="1115767" y="2335017"/>
                  <a:pt x="1092461" y="2345340"/>
                  <a:pt x="1091370" y="2344621"/>
                </a:cubicBezTo>
                <a:lnTo>
                  <a:pt x="1105213" y="2333305"/>
                </a:lnTo>
                <a:cubicBezTo>
                  <a:pt x="1104123" y="2332585"/>
                  <a:pt x="1039694" y="2356673"/>
                  <a:pt x="1068931" y="2343632"/>
                </a:cubicBezTo>
                <a:cubicBezTo>
                  <a:pt x="1087010" y="2336770"/>
                  <a:pt x="1100672" y="2330309"/>
                  <a:pt x="1114271" y="2322149"/>
                </a:cubicBezTo>
                <a:cubicBezTo>
                  <a:pt x="1124239" y="2316567"/>
                  <a:pt x="1133824" y="2315982"/>
                  <a:pt x="1143711" y="2308966"/>
                </a:cubicBezTo>
                <a:cubicBezTo>
                  <a:pt x="1143711" y="2308966"/>
                  <a:pt x="1143858" y="2309063"/>
                  <a:pt x="1144043" y="2309184"/>
                </a:cubicBezTo>
                <a:lnTo>
                  <a:pt x="1144459" y="2309458"/>
                </a:lnTo>
                <a:lnTo>
                  <a:pt x="1144597" y="2309550"/>
                </a:lnTo>
                <a:cubicBezTo>
                  <a:pt x="1144744" y="2309648"/>
                  <a:pt x="1144817" y="2309696"/>
                  <a:pt x="1144707" y="2309623"/>
                </a:cubicBezTo>
                <a:lnTo>
                  <a:pt x="1144459" y="2309458"/>
                </a:lnTo>
                <a:lnTo>
                  <a:pt x="1143711" y="2308966"/>
                </a:lnTo>
                <a:cubicBezTo>
                  <a:pt x="1136869" y="2306110"/>
                  <a:pt x="1113061" y="2323008"/>
                  <a:pt x="1107188" y="2322449"/>
                </a:cubicBezTo>
                <a:cubicBezTo>
                  <a:pt x="1106836" y="2322701"/>
                  <a:pt x="1106307" y="2322593"/>
                  <a:pt x="1105732" y="2322278"/>
                </a:cubicBezTo>
                <a:lnTo>
                  <a:pt x="1104426" y="2321211"/>
                </a:lnTo>
                <a:lnTo>
                  <a:pt x="1077388" y="2336891"/>
                </a:lnTo>
                <a:lnTo>
                  <a:pt x="1079075" y="2333384"/>
                </a:lnTo>
                <a:lnTo>
                  <a:pt x="1100131" y="2319624"/>
                </a:lnTo>
                <a:lnTo>
                  <a:pt x="1101356" y="2318903"/>
                </a:lnTo>
                <a:lnTo>
                  <a:pt x="1102767" y="2317961"/>
                </a:lnTo>
                <a:lnTo>
                  <a:pt x="1102768" y="2317876"/>
                </a:lnTo>
                <a:cubicBezTo>
                  <a:pt x="1092033" y="2321017"/>
                  <a:pt x="1084246" y="2328037"/>
                  <a:pt x="1074721" y="2330319"/>
                </a:cubicBezTo>
                <a:cubicBezTo>
                  <a:pt x="1071028" y="2331199"/>
                  <a:pt x="1069939" y="2330480"/>
                  <a:pt x="1066547" y="2329901"/>
                </a:cubicBezTo>
                <a:cubicBezTo>
                  <a:pt x="1056963" y="2330484"/>
                  <a:pt x="1047196" y="2335924"/>
                  <a:pt x="1037168" y="2339808"/>
                </a:cubicBezTo>
                <a:cubicBezTo>
                  <a:pt x="1015395" y="2347550"/>
                  <a:pt x="998084" y="2356851"/>
                  <a:pt x="976431" y="2363015"/>
                </a:cubicBezTo>
                <a:cubicBezTo>
                  <a:pt x="998464" y="2351854"/>
                  <a:pt x="1015517" y="2345971"/>
                  <a:pt x="1037734" y="2334929"/>
                </a:cubicBezTo>
                <a:cubicBezTo>
                  <a:pt x="1042776" y="2331349"/>
                  <a:pt x="1054723" y="2327348"/>
                  <a:pt x="1069473" y="2321606"/>
                </a:cubicBezTo>
                <a:cubicBezTo>
                  <a:pt x="1076818" y="2317886"/>
                  <a:pt x="1118264" y="2302400"/>
                  <a:pt x="1091628" y="2308867"/>
                </a:cubicBezTo>
                <a:cubicBezTo>
                  <a:pt x="1086705" y="2310869"/>
                  <a:pt x="1064933" y="2318610"/>
                  <a:pt x="1061219" y="2319753"/>
                </a:cubicBezTo>
                <a:cubicBezTo>
                  <a:pt x="1058919" y="2319893"/>
                  <a:pt x="1056557" y="2318335"/>
                  <a:pt x="1056557" y="2318335"/>
                </a:cubicBezTo>
                <a:cubicBezTo>
                  <a:pt x="1047034" y="2320617"/>
                  <a:pt x="1038478" y="2325197"/>
                  <a:pt x="1030951" y="2328797"/>
                </a:cubicBezTo>
                <a:cubicBezTo>
                  <a:pt x="1023728" y="2330939"/>
                  <a:pt x="1010128" y="2339099"/>
                  <a:pt x="1005466" y="2337682"/>
                </a:cubicBezTo>
                <a:cubicBezTo>
                  <a:pt x="1000805" y="2336264"/>
                  <a:pt x="1017794" y="2333657"/>
                  <a:pt x="1010510" y="2334101"/>
                </a:cubicBezTo>
                <a:cubicBezTo>
                  <a:pt x="1000925" y="2334685"/>
                  <a:pt x="979152" y="2342426"/>
                  <a:pt x="1004759" y="2331965"/>
                </a:cubicBezTo>
                <a:cubicBezTo>
                  <a:pt x="1023141" y="2323644"/>
                  <a:pt x="1032847" y="2321482"/>
                  <a:pt x="1052581" y="2310461"/>
                </a:cubicBezTo>
                <a:cubicBezTo>
                  <a:pt x="1047119" y="2310793"/>
                  <a:pt x="1029374" y="2317324"/>
                  <a:pt x="1017796" y="2321472"/>
                </a:cubicBezTo>
                <a:lnTo>
                  <a:pt x="1016316" y="2321980"/>
                </a:lnTo>
                <a:lnTo>
                  <a:pt x="1036313" y="2308850"/>
                </a:lnTo>
                <a:lnTo>
                  <a:pt x="1008324" y="2324582"/>
                </a:lnTo>
                <a:lnTo>
                  <a:pt x="1002668" y="2325240"/>
                </a:lnTo>
                <a:cubicBezTo>
                  <a:pt x="1000345" y="2324976"/>
                  <a:pt x="1008475" y="2322051"/>
                  <a:pt x="1014120" y="2319350"/>
                </a:cubicBezTo>
                <a:cubicBezTo>
                  <a:pt x="979050" y="2328818"/>
                  <a:pt x="949370" y="2345158"/>
                  <a:pt x="915387" y="2355345"/>
                </a:cubicBezTo>
                <a:lnTo>
                  <a:pt x="909656" y="2357248"/>
                </a:lnTo>
                <a:lnTo>
                  <a:pt x="909934" y="2357049"/>
                </a:lnTo>
                <a:cubicBezTo>
                  <a:pt x="914114" y="2353980"/>
                  <a:pt x="930720" y="2345607"/>
                  <a:pt x="936531" y="2340658"/>
                </a:cubicBezTo>
                <a:cubicBezTo>
                  <a:pt x="943973" y="2333832"/>
                  <a:pt x="922723" y="2347554"/>
                  <a:pt x="920049" y="2348888"/>
                </a:cubicBezTo>
                <a:cubicBezTo>
                  <a:pt x="914925" y="2352101"/>
                  <a:pt x="910841" y="2354569"/>
                  <a:pt x="907233" y="2356686"/>
                </a:cubicBezTo>
                <a:lnTo>
                  <a:pt x="901508" y="2359952"/>
                </a:lnTo>
                <a:lnTo>
                  <a:pt x="880483" y="2366930"/>
                </a:lnTo>
                <a:lnTo>
                  <a:pt x="880469" y="2365702"/>
                </a:lnTo>
                <a:cubicBezTo>
                  <a:pt x="880761" y="2365803"/>
                  <a:pt x="879924" y="2366313"/>
                  <a:pt x="878429" y="2367047"/>
                </a:cubicBezTo>
                <a:lnTo>
                  <a:pt x="873713" y="2369177"/>
                </a:lnTo>
                <a:lnTo>
                  <a:pt x="857999" y="2374392"/>
                </a:lnTo>
                <a:lnTo>
                  <a:pt x="862968" y="2371330"/>
                </a:lnTo>
                <a:lnTo>
                  <a:pt x="861139" y="2369186"/>
                </a:lnTo>
                <a:lnTo>
                  <a:pt x="876867" y="2362536"/>
                </a:lnTo>
                <a:lnTo>
                  <a:pt x="860075" y="2367753"/>
                </a:lnTo>
                <a:lnTo>
                  <a:pt x="867490" y="2362635"/>
                </a:lnTo>
                <a:lnTo>
                  <a:pt x="870525" y="2360345"/>
                </a:lnTo>
                <a:lnTo>
                  <a:pt x="923112" y="2341374"/>
                </a:lnTo>
                <a:cubicBezTo>
                  <a:pt x="957358" y="2328668"/>
                  <a:pt x="991237" y="2315443"/>
                  <a:pt x="1024894" y="2300759"/>
                </a:cubicBezTo>
                <a:cubicBezTo>
                  <a:pt x="1027962" y="2299328"/>
                  <a:pt x="1037364" y="2296137"/>
                  <a:pt x="1046208" y="2292784"/>
                </a:cubicBezTo>
                <a:lnTo>
                  <a:pt x="1047318" y="2292324"/>
                </a:lnTo>
                <a:lnTo>
                  <a:pt x="1057745" y="2284666"/>
                </a:lnTo>
                <a:lnTo>
                  <a:pt x="1049885" y="2287557"/>
                </a:lnTo>
                <a:lnTo>
                  <a:pt x="1044887" y="2290582"/>
                </a:lnTo>
                <a:lnTo>
                  <a:pt x="1036622" y="2294221"/>
                </a:lnTo>
                <a:lnTo>
                  <a:pt x="1036798" y="2292982"/>
                </a:lnTo>
                <a:lnTo>
                  <a:pt x="1037691" y="2292486"/>
                </a:lnTo>
                <a:lnTo>
                  <a:pt x="1036906" y="2292813"/>
                </a:lnTo>
                <a:lnTo>
                  <a:pt x="1036798" y="2292982"/>
                </a:lnTo>
                <a:cubicBezTo>
                  <a:pt x="1024909" y="2299411"/>
                  <a:pt x="1011100" y="2306305"/>
                  <a:pt x="1009933" y="2305904"/>
                </a:cubicBezTo>
                <a:cubicBezTo>
                  <a:pt x="1010518" y="2306104"/>
                  <a:pt x="1011781" y="2305084"/>
                  <a:pt x="1012899" y="2304014"/>
                </a:cubicBezTo>
                <a:lnTo>
                  <a:pt x="1014199" y="2302687"/>
                </a:lnTo>
                <a:lnTo>
                  <a:pt x="1007691" y="2305160"/>
                </a:lnTo>
                <a:cubicBezTo>
                  <a:pt x="996817" y="2309694"/>
                  <a:pt x="984305" y="2315636"/>
                  <a:pt x="976344" y="2316809"/>
                </a:cubicBezTo>
                <a:cubicBezTo>
                  <a:pt x="974043" y="2316948"/>
                  <a:pt x="971683" y="2315391"/>
                  <a:pt x="970471" y="2316250"/>
                </a:cubicBezTo>
                <a:cubicBezTo>
                  <a:pt x="963247" y="2318393"/>
                  <a:pt x="943655" y="2327572"/>
                  <a:pt x="935342" y="2328995"/>
                </a:cubicBezTo>
                <a:cubicBezTo>
                  <a:pt x="931447" y="2330017"/>
                  <a:pt x="928177" y="2327861"/>
                  <a:pt x="928177" y="2327861"/>
                </a:cubicBezTo>
                <a:cubicBezTo>
                  <a:pt x="928177" y="2327861"/>
                  <a:pt x="927254" y="2328080"/>
                  <a:pt x="926003" y="2328533"/>
                </a:cubicBezTo>
                <a:lnTo>
                  <a:pt x="924183" y="2329442"/>
                </a:lnTo>
                <a:lnTo>
                  <a:pt x="921189" y="2330284"/>
                </a:lnTo>
                <a:lnTo>
                  <a:pt x="920756" y="2330081"/>
                </a:lnTo>
                <a:cubicBezTo>
                  <a:pt x="920470" y="2330097"/>
                  <a:pt x="920167" y="2330312"/>
                  <a:pt x="919561" y="2330742"/>
                </a:cubicBezTo>
                <a:lnTo>
                  <a:pt x="921189" y="2330284"/>
                </a:lnTo>
                <a:lnTo>
                  <a:pt x="921863" y="2330602"/>
                </a:lnTo>
                <a:cubicBezTo>
                  <a:pt x="917261" y="2330882"/>
                  <a:pt x="911450" y="2332022"/>
                  <a:pt x="911450" y="2332022"/>
                </a:cubicBezTo>
                <a:cubicBezTo>
                  <a:pt x="909210" y="2328885"/>
                  <a:pt x="935402" y="2325717"/>
                  <a:pt x="947790" y="2318417"/>
                </a:cubicBezTo>
                <a:cubicBezTo>
                  <a:pt x="949001" y="2317559"/>
                  <a:pt x="951745" y="2314119"/>
                  <a:pt x="952956" y="2313259"/>
                </a:cubicBezTo>
                <a:cubicBezTo>
                  <a:pt x="961512" y="2308679"/>
                  <a:pt x="972751" y="2303937"/>
                  <a:pt x="984817" y="2298358"/>
                </a:cubicBezTo>
                <a:cubicBezTo>
                  <a:pt x="987279" y="2297356"/>
                  <a:pt x="998871" y="2292985"/>
                  <a:pt x="1009998" y="2288756"/>
                </a:cubicBezTo>
                <a:lnTo>
                  <a:pt x="1010035" y="2288742"/>
                </a:lnTo>
                <a:lnTo>
                  <a:pt x="1014942" y="2285137"/>
                </a:lnTo>
                <a:lnTo>
                  <a:pt x="1025713" y="2278299"/>
                </a:lnTo>
                <a:lnTo>
                  <a:pt x="1024566" y="2278223"/>
                </a:lnTo>
                <a:cubicBezTo>
                  <a:pt x="1023449" y="2278200"/>
                  <a:pt x="1022470" y="2278227"/>
                  <a:pt x="1021843" y="2278298"/>
                </a:cubicBezTo>
                <a:cubicBezTo>
                  <a:pt x="1018333" y="2279296"/>
                  <a:pt x="989012" y="2290901"/>
                  <a:pt x="1007416" y="2282318"/>
                </a:cubicBezTo>
                <a:cubicBezTo>
                  <a:pt x="1027008" y="2273140"/>
                  <a:pt x="989275" y="2287482"/>
                  <a:pt x="984352" y="2289485"/>
                </a:cubicBezTo>
                <a:cubicBezTo>
                  <a:pt x="970812" y="2294367"/>
                  <a:pt x="958866" y="2298368"/>
                  <a:pt x="954144" y="2300227"/>
                </a:cubicBezTo>
                <a:lnTo>
                  <a:pt x="938811" y="2305628"/>
                </a:lnTo>
                <a:lnTo>
                  <a:pt x="951803" y="2299780"/>
                </a:lnTo>
                <a:cubicBezTo>
                  <a:pt x="985775" y="2284131"/>
                  <a:pt x="1028047" y="2261431"/>
                  <a:pt x="1004996" y="2274406"/>
                </a:cubicBezTo>
                <a:cubicBezTo>
                  <a:pt x="1016058" y="2269962"/>
                  <a:pt x="1035757" y="2266223"/>
                  <a:pt x="1037577" y="2259266"/>
                </a:cubicBezTo>
                <a:lnTo>
                  <a:pt x="1033738" y="2253135"/>
                </a:lnTo>
                <a:lnTo>
                  <a:pt x="1034178" y="2253018"/>
                </a:lnTo>
                <a:cubicBezTo>
                  <a:pt x="1038078" y="2251971"/>
                  <a:pt x="1053623" y="2247659"/>
                  <a:pt x="1052773" y="2245649"/>
                </a:cubicBezTo>
                <a:cubicBezTo>
                  <a:pt x="1052809" y="2245188"/>
                  <a:pt x="1051311" y="2245443"/>
                  <a:pt x="1049197" y="2246026"/>
                </a:cubicBezTo>
                <a:lnTo>
                  <a:pt x="1042525" y="2248179"/>
                </a:lnTo>
                <a:lnTo>
                  <a:pt x="1033704" y="2253083"/>
                </a:lnTo>
                <a:lnTo>
                  <a:pt x="1032456" y="2251090"/>
                </a:lnTo>
                <a:cubicBezTo>
                  <a:pt x="1032456" y="2251090"/>
                  <a:pt x="1014507" y="2256161"/>
                  <a:pt x="995672" y="2261161"/>
                </a:cubicBezTo>
                <a:lnTo>
                  <a:pt x="979064" y="2265377"/>
                </a:lnTo>
                <a:lnTo>
                  <a:pt x="981563" y="2263603"/>
                </a:lnTo>
                <a:cubicBezTo>
                  <a:pt x="985255" y="2262723"/>
                  <a:pt x="987758" y="2262440"/>
                  <a:pt x="992481" y="2260581"/>
                </a:cubicBezTo>
                <a:lnTo>
                  <a:pt x="992952" y="2260245"/>
                </a:lnTo>
                <a:lnTo>
                  <a:pt x="990663" y="2261029"/>
                </a:lnTo>
                <a:cubicBezTo>
                  <a:pt x="983279" y="2263270"/>
                  <a:pt x="988994" y="2259214"/>
                  <a:pt x="988994" y="2259214"/>
                </a:cubicBezTo>
                <a:cubicBezTo>
                  <a:pt x="994038" y="2255633"/>
                  <a:pt x="1009697" y="2250490"/>
                  <a:pt x="1012119" y="2248772"/>
                </a:cubicBezTo>
                <a:cubicBezTo>
                  <a:pt x="1012119" y="2248772"/>
                  <a:pt x="1011875" y="2248198"/>
                  <a:pt x="1011538" y="2247319"/>
                </a:cubicBezTo>
                <a:lnTo>
                  <a:pt x="1011381" y="2246869"/>
                </a:lnTo>
                <a:lnTo>
                  <a:pt x="1000963" y="2251265"/>
                </a:lnTo>
                <a:cubicBezTo>
                  <a:pt x="996140" y="2253273"/>
                  <a:pt x="991415" y="2255180"/>
                  <a:pt x="986850" y="2256866"/>
                </a:cubicBezTo>
                <a:cubicBezTo>
                  <a:pt x="978870" y="2260167"/>
                  <a:pt x="970345" y="2263109"/>
                  <a:pt x="961704" y="2265975"/>
                </a:cubicBezTo>
                <a:lnTo>
                  <a:pt x="955295" y="2268123"/>
                </a:lnTo>
                <a:lnTo>
                  <a:pt x="956490" y="2267410"/>
                </a:lnTo>
                <a:lnTo>
                  <a:pt x="966384" y="2261459"/>
                </a:lnTo>
                <a:lnTo>
                  <a:pt x="982187" y="2255449"/>
                </a:lnTo>
                <a:cubicBezTo>
                  <a:pt x="994315" y="2251567"/>
                  <a:pt x="1012777" y="2244683"/>
                  <a:pt x="997179" y="2246549"/>
                </a:cubicBezTo>
                <a:lnTo>
                  <a:pt x="985966" y="2249781"/>
                </a:lnTo>
                <a:lnTo>
                  <a:pt x="993772" y="2245243"/>
                </a:lnTo>
                <a:lnTo>
                  <a:pt x="991619" y="2245772"/>
                </a:lnTo>
                <a:cubicBezTo>
                  <a:pt x="989659" y="2246320"/>
                  <a:pt x="988519" y="2246742"/>
                  <a:pt x="988792" y="2246920"/>
                </a:cubicBezTo>
                <a:cubicBezTo>
                  <a:pt x="987246" y="2244658"/>
                  <a:pt x="993512" y="2242731"/>
                  <a:pt x="1000886" y="2240330"/>
                </a:cubicBezTo>
                <a:lnTo>
                  <a:pt x="1004180" y="2239192"/>
                </a:lnTo>
                <a:lnTo>
                  <a:pt x="1007988" y="2236980"/>
                </a:lnTo>
                <a:lnTo>
                  <a:pt x="1022871" y="2228316"/>
                </a:lnTo>
                <a:lnTo>
                  <a:pt x="1014073" y="2231340"/>
                </a:lnTo>
                <a:lnTo>
                  <a:pt x="1007421" y="2233819"/>
                </a:lnTo>
                <a:lnTo>
                  <a:pt x="983890" y="2246606"/>
                </a:lnTo>
                <a:cubicBezTo>
                  <a:pt x="970870" y="2253536"/>
                  <a:pt x="976806" y="2248609"/>
                  <a:pt x="983665" y="2243759"/>
                </a:cubicBezTo>
                <a:lnTo>
                  <a:pt x="988036" y="2240814"/>
                </a:lnTo>
                <a:lnTo>
                  <a:pt x="983089" y="2242538"/>
                </a:lnTo>
                <a:lnTo>
                  <a:pt x="970609" y="2246719"/>
                </a:lnTo>
                <a:lnTo>
                  <a:pt x="973937" y="2244792"/>
                </a:lnTo>
                <a:lnTo>
                  <a:pt x="997457" y="2230262"/>
                </a:lnTo>
                <a:lnTo>
                  <a:pt x="1010601" y="2223730"/>
                </a:lnTo>
                <a:cubicBezTo>
                  <a:pt x="1019186" y="2219999"/>
                  <a:pt x="1015227" y="2221255"/>
                  <a:pt x="1008999" y="2223157"/>
                </a:cubicBezTo>
                <a:lnTo>
                  <a:pt x="1008919" y="2223180"/>
                </a:lnTo>
                <a:lnTo>
                  <a:pt x="1009935" y="2222552"/>
                </a:lnTo>
                <a:cubicBezTo>
                  <a:pt x="1022197" y="2215151"/>
                  <a:pt x="1034946" y="2207659"/>
                  <a:pt x="1048862" y="2199769"/>
                </a:cubicBezTo>
                <a:cubicBezTo>
                  <a:pt x="1049301" y="2199263"/>
                  <a:pt x="1053161" y="2197070"/>
                  <a:pt x="1056619" y="2194904"/>
                </a:cubicBezTo>
                <a:lnTo>
                  <a:pt x="1057787" y="2194105"/>
                </a:lnTo>
                <a:lnTo>
                  <a:pt x="1117273" y="2165882"/>
                </a:lnTo>
                <a:cubicBezTo>
                  <a:pt x="1124936" y="2159376"/>
                  <a:pt x="1196737" y="2139092"/>
                  <a:pt x="1187587" y="2112782"/>
                </a:cubicBezTo>
                <a:lnTo>
                  <a:pt x="1134431" y="2130428"/>
                </a:lnTo>
                <a:cubicBezTo>
                  <a:pt x="1140056" y="2112459"/>
                  <a:pt x="1168366" y="2122504"/>
                  <a:pt x="1177281" y="2100643"/>
                </a:cubicBezTo>
                <a:cubicBezTo>
                  <a:pt x="1140090" y="2104735"/>
                  <a:pt x="1051711" y="2153387"/>
                  <a:pt x="1103442" y="2109468"/>
                </a:cubicBezTo>
                <a:cubicBezTo>
                  <a:pt x="1114937" y="2099705"/>
                  <a:pt x="1130326" y="2093236"/>
                  <a:pt x="1099644" y="2104995"/>
                </a:cubicBezTo>
                <a:cubicBezTo>
                  <a:pt x="1088087" y="2108210"/>
                  <a:pt x="1058562" y="2105794"/>
                  <a:pt x="1043812" y="2111722"/>
                </a:cubicBezTo>
                <a:cubicBezTo>
                  <a:pt x="1010420" y="2120285"/>
                  <a:pt x="986150" y="2140891"/>
                  <a:pt x="967601" y="2142345"/>
                </a:cubicBezTo>
                <a:cubicBezTo>
                  <a:pt x="963771" y="2145600"/>
                  <a:pt x="972011" y="2132007"/>
                  <a:pt x="968757" y="2128174"/>
                </a:cubicBezTo>
                <a:cubicBezTo>
                  <a:pt x="972011" y="2132007"/>
                  <a:pt x="941907" y="2136677"/>
                  <a:pt x="930992" y="2139351"/>
                </a:cubicBezTo>
                <a:cubicBezTo>
                  <a:pt x="911769" y="2149074"/>
                  <a:pt x="891971" y="2165883"/>
                  <a:pt x="869497" y="2171773"/>
                </a:cubicBezTo>
                <a:lnTo>
                  <a:pt x="860577" y="2166432"/>
                </a:lnTo>
                <a:lnTo>
                  <a:pt x="916130" y="2144263"/>
                </a:lnTo>
                <a:cubicBezTo>
                  <a:pt x="919197" y="2142834"/>
                  <a:pt x="928601" y="2139642"/>
                  <a:pt x="937443" y="2136289"/>
                </a:cubicBezTo>
                <a:lnTo>
                  <a:pt x="941332" y="2134682"/>
                </a:lnTo>
                <a:lnTo>
                  <a:pt x="951520" y="2128588"/>
                </a:lnTo>
                <a:lnTo>
                  <a:pt x="953425" y="2127460"/>
                </a:lnTo>
                <a:lnTo>
                  <a:pt x="950413" y="2127644"/>
                </a:lnTo>
                <a:cubicBezTo>
                  <a:pt x="933563" y="2133384"/>
                  <a:pt x="920085" y="2139965"/>
                  <a:pt x="909027" y="2144827"/>
                </a:cubicBezTo>
                <a:cubicBezTo>
                  <a:pt x="896900" y="2148709"/>
                  <a:pt x="878195" y="2158751"/>
                  <a:pt x="867581" y="2160314"/>
                </a:cubicBezTo>
                <a:cubicBezTo>
                  <a:pt x="865280" y="2160454"/>
                  <a:pt x="862920" y="2158896"/>
                  <a:pt x="861708" y="2159755"/>
                </a:cubicBezTo>
                <a:lnTo>
                  <a:pt x="851016" y="2163895"/>
                </a:lnTo>
                <a:lnTo>
                  <a:pt x="841186" y="2161729"/>
                </a:lnTo>
                <a:cubicBezTo>
                  <a:pt x="831593" y="2162728"/>
                  <a:pt x="819118" y="2168098"/>
                  <a:pt x="806159" y="2174841"/>
                </a:cubicBezTo>
                <a:lnTo>
                  <a:pt x="805661" y="2175121"/>
                </a:lnTo>
                <a:lnTo>
                  <a:pt x="802686" y="2175527"/>
                </a:lnTo>
                <a:cubicBezTo>
                  <a:pt x="800446" y="2172390"/>
                  <a:pt x="826639" y="2169223"/>
                  <a:pt x="839027" y="2161923"/>
                </a:cubicBezTo>
                <a:cubicBezTo>
                  <a:pt x="840238" y="2161064"/>
                  <a:pt x="842982" y="2157623"/>
                  <a:pt x="844192" y="2156764"/>
                </a:cubicBezTo>
                <a:cubicBezTo>
                  <a:pt x="852748" y="2152185"/>
                  <a:pt x="863986" y="2147441"/>
                  <a:pt x="876055" y="2141863"/>
                </a:cubicBezTo>
                <a:cubicBezTo>
                  <a:pt x="880977" y="2139861"/>
                  <a:pt x="922423" y="2124376"/>
                  <a:pt x="923634" y="2123515"/>
                </a:cubicBezTo>
                <a:cubicBezTo>
                  <a:pt x="923694" y="2122726"/>
                  <a:pt x="921681" y="2122228"/>
                  <a:pt x="919340" y="2121961"/>
                </a:cubicBezTo>
                <a:lnTo>
                  <a:pt x="915275" y="2121858"/>
                </a:lnTo>
                <a:lnTo>
                  <a:pt x="906170" y="2125687"/>
                </a:lnTo>
                <a:cubicBezTo>
                  <a:pt x="892163" y="2132423"/>
                  <a:pt x="878052" y="2140083"/>
                  <a:pt x="875595" y="2138886"/>
                </a:cubicBezTo>
                <a:cubicBezTo>
                  <a:pt x="873743" y="2138456"/>
                  <a:pt x="875481" y="2136271"/>
                  <a:pt x="878729" y="2133437"/>
                </a:cubicBezTo>
                <a:lnTo>
                  <a:pt x="883092" y="2130094"/>
                </a:lnTo>
                <a:lnTo>
                  <a:pt x="875588" y="2132988"/>
                </a:lnTo>
                <a:lnTo>
                  <a:pt x="869166" y="2135272"/>
                </a:lnTo>
                <a:lnTo>
                  <a:pt x="923054" y="2105410"/>
                </a:lnTo>
                <a:lnTo>
                  <a:pt x="921541" y="2105880"/>
                </a:lnTo>
                <a:lnTo>
                  <a:pt x="857418" y="2134511"/>
                </a:lnTo>
                <a:lnTo>
                  <a:pt x="826164" y="2146161"/>
                </a:lnTo>
                <a:lnTo>
                  <a:pt x="827805" y="2139043"/>
                </a:lnTo>
                <a:cubicBezTo>
                  <a:pt x="831759" y="2134744"/>
                  <a:pt x="836541" y="2134583"/>
                  <a:pt x="846187" y="2130722"/>
                </a:cubicBezTo>
                <a:cubicBezTo>
                  <a:pt x="853531" y="2127003"/>
                  <a:pt x="858577" y="2123422"/>
                  <a:pt x="863499" y="2121420"/>
                </a:cubicBezTo>
                <a:lnTo>
                  <a:pt x="908386" y="2103282"/>
                </a:lnTo>
                <a:lnTo>
                  <a:pt x="911807" y="2101179"/>
                </a:lnTo>
                <a:lnTo>
                  <a:pt x="902015" y="2105590"/>
                </a:lnTo>
                <a:cubicBezTo>
                  <a:pt x="892530" y="2109833"/>
                  <a:pt x="883668" y="2113449"/>
                  <a:pt x="878169" y="2114242"/>
                </a:cubicBezTo>
                <a:cubicBezTo>
                  <a:pt x="874657" y="2115241"/>
                  <a:pt x="872296" y="2113684"/>
                  <a:pt x="869997" y="2113824"/>
                </a:cubicBezTo>
                <a:lnTo>
                  <a:pt x="864977" y="2115677"/>
                </a:lnTo>
                <a:lnTo>
                  <a:pt x="864863" y="2115430"/>
                </a:lnTo>
                <a:cubicBezTo>
                  <a:pt x="864653" y="2113564"/>
                  <a:pt x="865291" y="2112131"/>
                  <a:pt x="867222" y="2112139"/>
                </a:cubicBezTo>
                <a:cubicBezTo>
                  <a:pt x="861603" y="2113610"/>
                  <a:pt x="858681" y="2115268"/>
                  <a:pt x="857159" y="2117076"/>
                </a:cubicBezTo>
                <a:lnTo>
                  <a:pt x="856686" y="2118738"/>
                </a:lnTo>
                <a:lnTo>
                  <a:pt x="851734" y="2120566"/>
                </a:lnTo>
                <a:cubicBezTo>
                  <a:pt x="846811" y="2122568"/>
                  <a:pt x="822535" y="2130592"/>
                  <a:pt x="837225" y="2123153"/>
                </a:cubicBezTo>
                <a:cubicBezTo>
                  <a:pt x="845983" y="2118430"/>
                  <a:pt x="859200" y="2115267"/>
                  <a:pt x="863921" y="2113408"/>
                </a:cubicBezTo>
                <a:cubicBezTo>
                  <a:pt x="869027" y="2111527"/>
                  <a:pt x="871590" y="2107967"/>
                  <a:pt x="872800" y="2107107"/>
                </a:cubicBezTo>
                <a:cubicBezTo>
                  <a:pt x="876491" y="2106228"/>
                  <a:pt x="878994" y="2105945"/>
                  <a:pt x="883717" y="2104087"/>
                </a:cubicBezTo>
                <a:cubicBezTo>
                  <a:pt x="884927" y="2103227"/>
                  <a:pt x="889972" y="2099647"/>
                  <a:pt x="892393" y="2097928"/>
                </a:cubicBezTo>
                <a:cubicBezTo>
                  <a:pt x="896106" y="2096785"/>
                  <a:pt x="908555" y="2091183"/>
                  <a:pt x="919412" y="2086463"/>
                </a:cubicBezTo>
                <a:cubicBezTo>
                  <a:pt x="930267" y="2081743"/>
                  <a:pt x="957286" y="2070279"/>
                  <a:pt x="936522" y="2077304"/>
                </a:cubicBezTo>
                <a:lnTo>
                  <a:pt x="918441" y="2084179"/>
                </a:lnTo>
                <a:lnTo>
                  <a:pt x="906895" y="2088568"/>
                </a:lnTo>
                <a:cubicBezTo>
                  <a:pt x="896988" y="2092738"/>
                  <a:pt x="887216" y="2097000"/>
                  <a:pt x="878086" y="2100372"/>
                </a:cubicBezTo>
                <a:cubicBezTo>
                  <a:pt x="870105" y="2103672"/>
                  <a:pt x="861579" y="2106613"/>
                  <a:pt x="852940" y="2109479"/>
                </a:cubicBezTo>
                <a:lnTo>
                  <a:pt x="846530" y="2111630"/>
                </a:lnTo>
                <a:lnTo>
                  <a:pt x="847726" y="2110914"/>
                </a:lnTo>
                <a:lnTo>
                  <a:pt x="857620" y="2104964"/>
                </a:lnTo>
                <a:lnTo>
                  <a:pt x="873424" y="2098953"/>
                </a:lnTo>
                <a:cubicBezTo>
                  <a:pt x="885553" y="2095072"/>
                  <a:pt x="904014" y="2088188"/>
                  <a:pt x="888417" y="2090054"/>
                </a:cubicBezTo>
                <a:lnTo>
                  <a:pt x="877205" y="2093285"/>
                </a:lnTo>
                <a:lnTo>
                  <a:pt x="899224" y="2080484"/>
                </a:lnTo>
                <a:cubicBezTo>
                  <a:pt x="917670" y="2069811"/>
                  <a:pt x="936584" y="2058852"/>
                  <a:pt x="953531" y="2048345"/>
                </a:cubicBezTo>
                <a:cubicBezTo>
                  <a:pt x="971231" y="2036970"/>
                  <a:pt x="947645" y="2049892"/>
                  <a:pt x="941228" y="2053505"/>
                </a:cubicBezTo>
                <a:lnTo>
                  <a:pt x="898808" y="2076996"/>
                </a:lnTo>
                <a:lnTo>
                  <a:pt x="892113" y="2075190"/>
                </a:lnTo>
                <a:lnTo>
                  <a:pt x="920526" y="2058329"/>
                </a:lnTo>
                <a:cubicBezTo>
                  <a:pt x="936635" y="2049880"/>
                  <a:pt x="958931" y="2037083"/>
                  <a:pt x="957117" y="2034839"/>
                </a:cubicBezTo>
                <a:lnTo>
                  <a:pt x="952439" y="2035618"/>
                </a:lnTo>
                <a:lnTo>
                  <a:pt x="944493" y="2039768"/>
                </a:lnTo>
                <a:cubicBezTo>
                  <a:pt x="924207" y="2051442"/>
                  <a:pt x="907409" y="2063760"/>
                  <a:pt x="883104" y="2075403"/>
                </a:cubicBezTo>
                <a:cubicBezTo>
                  <a:pt x="898069" y="2065435"/>
                  <a:pt x="913909" y="2055766"/>
                  <a:pt x="930294" y="2046121"/>
                </a:cubicBezTo>
                <a:lnTo>
                  <a:pt x="941569" y="2039611"/>
                </a:lnTo>
                <a:lnTo>
                  <a:pt x="983579" y="2021369"/>
                </a:lnTo>
                <a:lnTo>
                  <a:pt x="987995" y="2017017"/>
                </a:lnTo>
                <a:cubicBezTo>
                  <a:pt x="994198" y="2009275"/>
                  <a:pt x="993673" y="2004775"/>
                  <a:pt x="974452" y="2014497"/>
                </a:cubicBezTo>
                <a:cubicBezTo>
                  <a:pt x="972536" y="2016125"/>
                  <a:pt x="960205" y="2019723"/>
                  <a:pt x="948352" y="2022915"/>
                </a:cubicBezTo>
                <a:lnTo>
                  <a:pt x="945606" y="2023631"/>
                </a:lnTo>
                <a:lnTo>
                  <a:pt x="943221" y="2024841"/>
                </a:lnTo>
                <a:cubicBezTo>
                  <a:pt x="917176" y="2037813"/>
                  <a:pt x="890352" y="2050198"/>
                  <a:pt x="884713" y="2048048"/>
                </a:cubicBezTo>
                <a:cubicBezTo>
                  <a:pt x="873534" y="2032757"/>
                  <a:pt x="945607" y="2011794"/>
                  <a:pt x="945607" y="2011794"/>
                </a:cubicBezTo>
                <a:lnTo>
                  <a:pt x="982017" y="1994676"/>
                </a:lnTo>
                <a:lnTo>
                  <a:pt x="989182" y="1990587"/>
                </a:lnTo>
                <a:cubicBezTo>
                  <a:pt x="1018216" y="1973490"/>
                  <a:pt x="1039641" y="1958598"/>
                  <a:pt x="1007572" y="1965486"/>
                </a:cubicBezTo>
                <a:lnTo>
                  <a:pt x="1005086" y="1966164"/>
                </a:lnTo>
                <a:lnTo>
                  <a:pt x="1009631" y="1963912"/>
                </a:lnTo>
                <a:lnTo>
                  <a:pt x="1033346" y="1950337"/>
                </a:lnTo>
                <a:cubicBezTo>
                  <a:pt x="1045257" y="1943661"/>
                  <a:pt x="1057559" y="1936942"/>
                  <a:pt x="1070565" y="1930100"/>
                </a:cubicBezTo>
                <a:cubicBezTo>
                  <a:pt x="1099813" y="1914433"/>
                  <a:pt x="1123125" y="1903857"/>
                  <a:pt x="1154582" y="1889134"/>
                </a:cubicBezTo>
                <a:cubicBezTo>
                  <a:pt x="1162445" y="1885452"/>
                  <a:pt x="1173283" y="1880166"/>
                  <a:pt x="1184544" y="1874860"/>
                </a:cubicBezTo>
                <a:lnTo>
                  <a:pt x="1184585" y="1874842"/>
                </a:lnTo>
                <a:lnTo>
                  <a:pt x="1154655" y="1887381"/>
                </a:lnTo>
                <a:cubicBezTo>
                  <a:pt x="1118467" y="1903100"/>
                  <a:pt x="1082604" y="1919341"/>
                  <a:pt x="1047265" y="1936336"/>
                </a:cubicBezTo>
                <a:cubicBezTo>
                  <a:pt x="1024193" y="1947278"/>
                  <a:pt x="1004972" y="1957073"/>
                  <a:pt x="987476" y="1965822"/>
                </a:cubicBezTo>
                <a:lnTo>
                  <a:pt x="961390" y="1978071"/>
                </a:lnTo>
                <a:lnTo>
                  <a:pt x="949893" y="1981204"/>
                </a:lnTo>
                <a:cubicBezTo>
                  <a:pt x="931472" y="1987500"/>
                  <a:pt x="913379" y="1994343"/>
                  <a:pt x="894177" y="2000203"/>
                </a:cubicBezTo>
                <a:lnTo>
                  <a:pt x="883463" y="2005080"/>
                </a:lnTo>
                <a:lnTo>
                  <a:pt x="890201" y="2001780"/>
                </a:lnTo>
                <a:cubicBezTo>
                  <a:pt x="907736" y="1992914"/>
                  <a:pt x="943339" y="1973163"/>
                  <a:pt x="922852" y="1969258"/>
                </a:cubicBezTo>
                <a:lnTo>
                  <a:pt x="915118" y="1971214"/>
                </a:lnTo>
                <a:lnTo>
                  <a:pt x="938819" y="1955702"/>
                </a:lnTo>
                <a:lnTo>
                  <a:pt x="940976" y="1953283"/>
                </a:lnTo>
                <a:lnTo>
                  <a:pt x="949033" y="1944248"/>
                </a:lnTo>
                <a:cubicBezTo>
                  <a:pt x="950735" y="1942339"/>
                  <a:pt x="948181" y="1945202"/>
                  <a:pt x="945202" y="1948543"/>
                </a:cubicBezTo>
                <a:lnTo>
                  <a:pt x="940976" y="1953283"/>
                </a:lnTo>
                <a:lnTo>
                  <a:pt x="940892" y="1953375"/>
                </a:lnTo>
                <a:cubicBezTo>
                  <a:pt x="939669" y="1954747"/>
                  <a:pt x="938819" y="1955702"/>
                  <a:pt x="938819" y="1955702"/>
                </a:cubicBezTo>
                <a:cubicBezTo>
                  <a:pt x="921090" y="1947118"/>
                  <a:pt x="897233" y="1957205"/>
                  <a:pt x="871642" y="1971238"/>
                </a:cubicBezTo>
                <a:lnTo>
                  <a:pt x="846629" y="1985405"/>
                </a:lnTo>
                <a:lnTo>
                  <a:pt x="822658" y="1991344"/>
                </a:lnTo>
                <a:lnTo>
                  <a:pt x="815822" y="1991731"/>
                </a:lnTo>
                <a:lnTo>
                  <a:pt x="814421" y="1992544"/>
                </a:lnTo>
                <a:lnTo>
                  <a:pt x="812822" y="1991930"/>
                </a:lnTo>
                <a:lnTo>
                  <a:pt x="803975" y="1994064"/>
                </a:lnTo>
                <a:cubicBezTo>
                  <a:pt x="807239" y="1992700"/>
                  <a:pt x="788954" y="1987194"/>
                  <a:pt x="786592" y="1990725"/>
                </a:cubicBezTo>
                <a:cubicBezTo>
                  <a:pt x="788047" y="1985027"/>
                  <a:pt x="799295" y="1982871"/>
                  <a:pt x="804920" y="1977975"/>
                </a:cubicBezTo>
                <a:cubicBezTo>
                  <a:pt x="814356" y="1971484"/>
                  <a:pt x="815659" y="1965425"/>
                  <a:pt x="818020" y="1961894"/>
                </a:cubicBezTo>
                <a:cubicBezTo>
                  <a:pt x="846687" y="1944821"/>
                  <a:pt x="810583" y="1962457"/>
                  <a:pt x="791349" y="1973042"/>
                </a:cubicBezTo>
                <a:lnTo>
                  <a:pt x="800972" y="1967119"/>
                </a:lnTo>
                <a:lnTo>
                  <a:pt x="786686" y="1974992"/>
                </a:lnTo>
                <a:lnTo>
                  <a:pt x="791349" y="1973042"/>
                </a:lnTo>
                <a:cubicBezTo>
                  <a:pt x="786633" y="1976287"/>
                  <a:pt x="781097" y="1979874"/>
                  <a:pt x="776630" y="1982377"/>
                </a:cubicBezTo>
                <a:lnTo>
                  <a:pt x="772584" y="1983758"/>
                </a:lnTo>
                <a:lnTo>
                  <a:pt x="765845" y="1988180"/>
                </a:lnTo>
                <a:cubicBezTo>
                  <a:pt x="760591" y="1991650"/>
                  <a:pt x="755407" y="1994941"/>
                  <a:pt x="750020" y="1997755"/>
                </a:cubicBezTo>
                <a:lnTo>
                  <a:pt x="740555" y="2001922"/>
                </a:lnTo>
                <a:lnTo>
                  <a:pt x="740759" y="2000505"/>
                </a:lnTo>
                <a:lnTo>
                  <a:pt x="748145" y="1996320"/>
                </a:lnTo>
                <a:lnTo>
                  <a:pt x="757277" y="1992842"/>
                </a:lnTo>
                <a:cubicBezTo>
                  <a:pt x="766660" y="1988362"/>
                  <a:pt x="774603" y="1982992"/>
                  <a:pt x="779042" y="1975925"/>
                </a:cubicBezTo>
                <a:cubicBezTo>
                  <a:pt x="784002" y="1969788"/>
                  <a:pt x="786480" y="1966723"/>
                  <a:pt x="787410" y="1965574"/>
                </a:cubicBezTo>
                <a:cubicBezTo>
                  <a:pt x="790197" y="1962123"/>
                  <a:pt x="779042" y="1975925"/>
                  <a:pt x="779042" y="1975925"/>
                </a:cubicBezTo>
                <a:lnTo>
                  <a:pt x="745617" y="1987679"/>
                </a:lnTo>
                <a:lnTo>
                  <a:pt x="817978" y="1944305"/>
                </a:lnTo>
                <a:lnTo>
                  <a:pt x="822096" y="1942028"/>
                </a:lnTo>
                <a:lnTo>
                  <a:pt x="822229" y="1941920"/>
                </a:lnTo>
                <a:cubicBezTo>
                  <a:pt x="829189" y="1936704"/>
                  <a:pt x="834875" y="1933003"/>
                  <a:pt x="837686" y="1932463"/>
                </a:cubicBezTo>
                <a:lnTo>
                  <a:pt x="846108" y="1928748"/>
                </a:lnTo>
                <a:lnTo>
                  <a:pt x="881524" y="1909163"/>
                </a:lnTo>
                <a:lnTo>
                  <a:pt x="858962" y="1919117"/>
                </a:lnTo>
                <a:cubicBezTo>
                  <a:pt x="850752" y="1923184"/>
                  <a:pt x="843584" y="1927453"/>
                  <a:pt x="837686" y="1932463"/>
                </a:cubicBezTo>
                <a:lnTo>
                  <a:pt x="827964" y="1935715"/>
                </a:lnTo>
                <a:lnTo>
                  <a:pt x="806961" y="1947427"/>
                </a:lnTo>
                <a:cubicBezTo>
                  <a:pt x="780754" y="1962679"/>
                  <a:pt x="754890" y="1978077"/>
                  <a:pt x="726484" y="1994321"/>
                </a:cubicBezTo>
                <a:lnTo>
                  <a:pt x="726149" y="1994525"/>
                </a:lnTo>
                <a:lnTo>
                  <a:pt x="702459" y="2002855"/>
                </a:lnTo>
                <a:lnTo>
                  <a:pt x="715735" y="1991521"/>
                </a:lnTo>
                <a:cubicBezTo>
                  <a:pt x="723801" y="1986100"/>
                  <a:pt x="733072" y="1980582"/>
                  <a:pt x="741242" y="1975330"/>
                </a:cubicBezTo>
                <a:cubicBezTo>
                  <a:pt x="762785" y="1961832"/>
                  <a:pt x="784648" y="1948755"/>
                  <a:pt x="806781" y="1936084"/>
                </a:cubicBezTo>
                <a:lnTo>
                  <a:pt x="809638" y="1934519"/>
                </a:lnTo>
                <a:lnTo>
                  <a:pt x="810115" y="1933808"/>
                </a:lnTo>
                <a:lnTo>
                  <a:pt x="814872" y="1928621"/>
                </a:lnTo>
                <a:lnTo>
                  <a:pt x="806507" y="1933231"/>
                </a:lnTo>
                <a:cubicBezTo>
                  <a:pt x="779617" y="1948438"/>
                  <a:pt x="753029" y="1963588"/>
                  <a:pt x="725988" y="1978260"/>
                </a:cubicBezTo>
                <a:cubicBezTo>
                  <a:pt x="746518" y="1963933"/>
                  <a:pt x="768113" y="1949378"/>
                  <a:pt x="790757" y="1935402"/>
                </a:cubicBezTo>
                <a:lnTo>
                  <a:pt x="810667" y="1923694"/>
                </a:lnTo>
                <a:lnTo>
                  <a:pt x="806342" y="1924780"/>
                </a:lnTo>
                <a:lnTo>
                  <a:pt x="806059" y="1924794"/>
                </a:lnTo>
                <a:lnTo>
                  <a:pt x="777843" y="1941334"/>
                </a:lnTo>
                <a:lnTo>
                  <a:pt x="726114" y="1971328"/>
                </a:lnTo>
                <a:lnTo>
                  <a:pt x="726244" y="1971314"/>
                </a:lnTo>
                <a:cubicBezTo>
                  <a:pt x="730832" y="1972334"/>
                  <a:pt x="731512" y="1977403"/>
                  <a:pt x="715408" y="1981034"/>
                </a:cubicBezTo>
                <a:lnTo>
                  <a:pt x="714501" y="1978867"/>
                </a:lnTo>
                <a:cubicBezTo>
                  <a:pt x="715780" y="1975045"/>
                  <a:pt x="718267" y="1972866"/>
                  <a:pt x="720827" y="1971848"/>
                </a:cubicBezTo>
                <a:lnTo>
                  <a:pt x="725443" y="1971393"/>
                </a:lnTo>
                <a:lnTo>
                  <a:pt x="774917" y="1939794"/>
                </a:lnTo>
                <a:lnTo>
                  <a:pt x="799712" y="1925088"/>
                </a:lnTo>
                <a:lnTo>
                  <a:pt x="796933" y="1925215"/>
                </a:lnTo>
                <a:cubicBezTo>
                  <a:pt x="795777" y="1924743"/>
                  <a:pt x="796367" y="1923860"/>
                  <a:pt x="797999" y="1923178"/>
                </a:cubicBezTo>
                <a:cubicBezTo>
                  <a:pt x="780069" y="1927704"/>
                  <a:pt x="748644" y="1956535"/>
                  <a:pt x="739757" y="1955159"/>
                </a:cubicBezTo>
                <a:lnTo>
                  <a:pt x="739739" y="1953147"/>
                </a:lnTo>
                <a:lnTo>
                  <a:pt x="720235" y="1964262"/>
                </a:lnTo>
                <a:lnTo>
                  <a:pt x="718140" y="1965606"/>
                </a:lnTo>
                <a:lnTo>
                  <a:pt x="716948" y="1965753"/>
                </a:lnTo>
                <a:lnTo>
                  <a:pt x="708852" y="1968382"/>
                </a:lnTo>
                <a:lnTo>
                  <a:pt x="710216" y="1967482"/>
                </a:lnTo>
                <a:lnTo>
                  <a:pt x="744355" y="1946776"/>
                </a:lnTo>
                <a:lnTo>
                  <a:pt x="747505" y="1943822"/>
                </a:lnTo>
                <a:cubicBezTo>
                  <a:pt x="761581" y="1932661"/>
                  <a:pt x="787402" y="1917282"/>
                  <a:pt x="788490" y="1915581"/>
                </a:cubicBezTo>
                <a:lnTo>
                  <a:pt x="786529" y="1916282"/>
                </a:lnTo>
                <a:lnTo>
                  <a:pt x="715631" y="1958253"/>
                </a:lnTo>
                <a:lnTo>
                  <a:pt x="715292" y="1958457"/>
                </a:lnTo>
                <a:lnTo>
                  <a:pt x="705915" y="1962368"/>
                </a:lnTo>
                <a:cubicBezTo>
                  <a:pt x="703010" y="1963656"/>
                  <a:pt x="701335" y="1964507"/>
                  <a:pt x="701993" y="1964467"/>
                </a:cubicBezTo>
                <a:cubicBezTo>
                  <a:pt x="698111" y="1963804"/>
                  <a:pt x="696933" y="1959230"/>
                  <a:pt x="702639" y="1958881"/>
                </a:cubicBezTo>
                <a:cubicBezTo>
                  <a:pt x="694299" y="1959390"/>
                  <a:pt x="704025" y="1957898"/>
                  <a:pt x="692544" y="1962345"/>
                </a:cubicBezTo>
                <a:cubicBezTo>
                  <a:pt x="677481" y="1967909"/>
                  <a:pt x="686028" y="1961844"/>
                  <a:pt x="686028" y="1961844"/>
                </a:cubicBezTo>
                <a:cubicBezTo>
                  <a:pt x="691804" y="1957744"/>
                  <a:pt x="709731" y="1951855"/>
                  <a:pt x="712502" y="1949888"/>
                </a:cubicBezTo>
                <a:cubicBezTo>
                  <a:pt x="712502" y="1949888"/>
                  <a:pt x="711394" y="1947258"/>
                  <a:pt x="710515" y="1944464"/>
                </a:cubicBezTo>
                <a:cubicBezTo>
                  <a:pt x="715921" y="1942335"/>
                  <a:pt x="725578" y="1938900"/>
                  <a:pt x="725578" y="1938900"/>
                </a:cubicBezTo>
                <a:cubicBezTo>
                  <a:pt x="727470" y="1934137"/>
                  <a:pt x="716060" y="1940528"/>
                  <a:pt x="716060" y="1940528"/>
                </a:cubicBezTo>
                <a:lnTo>
                  <a:pt x="711323" y="1941506"/>
                </a:lnTo>
                <a:lnTo>
                  <a:pt x="704189" y="1945077"/>
                </a:lnTo>
                <a:lnTo>
                  <a:pt x="706882" y="1942422"/>
                </a:lnTo>
                <a:lnTo>
                  <a:pt x="697887" y="1944277"/>
                </a:lnTo>
                <a:cubicBezTo>
                  <a:pt x="691022" y="1945839"/>
                  <a:pt x="685172" y="1947357"/>
                  <a:pt x="685795" y="1947769"/>
                </a:cubicBezTo>
                <a:cubicBezTo>
                  <a:pt x="683438" y="1944316"/>
                  <a:pt x="696977" y="1941541"/>
                  <a:pt x="708226" y="1937259"/>
                </a:cubicBezTo>
                <a:lnTo>
                  <a:pt x="715374" y="1934049"/>
                </a:lnTo>
                <a:lnTo>
                  <a:pt x="715526" y="1933899"/>
                </a:lnTo>
                <a:cubicBezTo>
                  <a:pt x="720068" y="1930622"/>
                  <a:pt x="724507" y="1928237"/>
                  <a:pt x="728827" y="1926284"/>
                </a:cubicBezTo>
                <a:lnTo>
                  <a:pt x="731333" y="1925288"/>
                </a:lnTo>
                <a:lnTo>
                  <a:pt x="726801" y="1925786"/>
                </a:lnTo>
                <a:cubicBezTo>
                  <a:pt x="718530" y="1928238"/>
                  <a:pt x="711299" y="1931376"/>
                  <a:pt x="701642" y="1934813"/>
                </a:cubicBezTo>
                <a:cubicBezTo>
                  <a:pt x="692539" y="1938140"/>
                  <a:pt x="685384" y="1940656"/>
                  <a:pt x="679267" y="1942750"/>
                </a:cubicBezTo>
                <a:lnTo>
                  <a:pt x="664979" y="1947538"/>
                </a:lnTo>
                <a:lnTo>
                  <a:pt x="668791" y="1945332"/>
                </a:lnTo>
                <a:lnTo>
                  <a:pt x="695718" y="1928694"/>
                </a:lnTo>
                <a:lnTo>
                  <a:pt x="710766" y="1921218"/>
                </a:lnTo>
                <a:cubicBezTo>
                  <a:pt x="720597" y="1916947"/>
                  <a:pt x="716062" y="1918384"/>
                  <a:pt x="708933" y="1920561"/>
                </a:cubicBezTo>
                <a:lnTo>
                  <a:pt x="708840" y="1920587"/>
                </a:lnTo>
                <a:lnTo>
                  <a:pt x="710002" y="1919869"/>
                </a:lnTo>
                <a:cubicBezTo>
                  <a:pt x="724040" y="1911395"/>
                  <a:pt x="738638" y="1902818"/>
                  <a:pt x="754570" y="1893786"/>
                </a:cubicBezTo>
                <a:cubicBezTo>
                  <a:pt x="755577" y="1892627"/>
                  <a:pt x="772248" y="1883742"/>
                  <a:pt x="769577" y="1882825"/>
                </a:cubicBezTo>
                <a:cubicBezTo>
                  <a:pt x="766682" y="1881833"/>
                  <a:pt x="747977" y="1895390"/>
                  <a:pt x="743833" y="1897834"/>
                </a:cubicBezTo>
                <a:lnTo>
                  <a:pt x="701251" y="1922759"/>
                </a:lnTo>
                <a:lnTo>
                  <a:pt x="697761" y="1923759"/>
                </a:lnTo>
                <a:cubicBezTo>
                  <a:pt x="694370" y="1924597"/>
                  <a:pt x="691799" y="1924995"/>
                  <a:pt x="691521" y="1924339"/>
                </a:cubicBezTo>
                <a:cubicBezTo>
                  <a:pt x="688817" y="1922555"/>
                  <a:pt x="750523" y="1898411"/>
                  <a:pt x="728299" y="1903362"/>
                </a:cubicBezTo>
                <a:cubicBezTo>
                  <a:pt x="722662" y="1905655"/>
                  <a:pt x="686461" y="1919102"/>
                  <a:pt x="683966" y="1917455"/>
                </a:cubicBezTo>
                <a:cubicBezTo>
                  <a:pt x="682511" y="1916495"/>
                  <a:pt x="688933" y="1906811"/>
                  <a:pt x="687544" y="1907795"/>
                </a:cubicBezTo>
                <a:cubicBezTo>
                  <a:pt x="688933" y="1906811"/>
                  <a:pt x="690317" y="1905826"/>
                  <a:pt x="691704" y="1904843"/>
                </a:cubicBezTo>
                <a:cubicBezTo>
                  <a:pt x="684842" y="1906012"/>
                  <a:pt x="660932" y="1915861"/>
                  <a:pt x="679344" y="1906495"/>
                </a:cubicBezTo>
                <a:cubicBezTo>
                  <a:pt x="700621" y="1896806"/>
                  <a:pt x="670865" y="1908812"/>
                  <a:pt x="659823" y="1913231"/>
                </a:cubicBezTo>
                <a:lnTo>
                  <a:pt x="657285" y="1914216"/>
                </a:lnTo>
                <a:lnTo>
                  <a:pt x="718793" y="1877437"/>
                </a:lnTo>
                <a:cubicBezTo>
                  <a:pt x="723721" y="1873759"/>
                  <a:pt x="733434" y="1866565"/>
                  <a:pt x="719822" y="1873924"/>
                </a:cubicBezTo>
                <a:cubicBezTo>
                  <a:pt x="702432" y="1883638"/>
                  <a:pt x="686456" y="1894052"/>
                  <a:pt x="668450" y="1902480"/>
                </a:cubicBezTo>
                <a:cubicBezTo>
                  <a:pt x="674789" y="1897674"/>
                  <a:pt x="681341" y="1893289"/>
                  <a:pt x="688000" y="1889118"/>
                </a:cubicBezTo>
                <a:lnTo>
                  <a:pt x="703199" y="1880026"/>
                </a:lnTo>
                <a:lnTo>
                  <a:pt x="705933" y="1878796"/>
                </a:lnTo>
                <a:cubicBezTo>
                  <a:pt x="712948" y="1875597"/>
                  <a:pt x="716211" y="1873834"/>
                  <a:pt x="717136" y="1872976"/>
                </a:cubicBezTo>
                <a:lnTo>
                  <a:pt x="715403" y="1872738"/>
                </a:lnTo>
                <a:lnTo>
                  <a:pt x="728455" y="1864954"/>
                </a:lnTo>
                <a:cubicBezTo>
                  <a:pt x="735144" y="1860791"/>
                  <a:pt x="741737" y="1856421"/>
                  <a:pt x="748134" y="1851634"/>
                </a:cubicBezTo>
                <a:lnTo>
                  <a:pt x="735198" y="1858875"/>
                </a:lnTo>
                <a:lnTo>
                  <a:pt x="708279" y="1873944"/>
                </a:lnTo>
                <a:lnTo>
                  <a:pt x="706018" y="1874450"/>
                </a:lnTo>
                <a:cubicBezTo>
                  <a:pt x="703280" y="1875090"/>
                  <a:pt x="701045" y="1875573"/>
                  <a:pt x="700734" y="1875367"/>
                </a:cubicBezTo>
                <a:cubicBezTo>
                  <a:pt x="699484" y="1874544"/>
                  <a:pt x="728801" y="1862566"/>
                  <a:pt x="734575" y="1858467"/>
                </a:cubicBezTo>
                <a:cubicBezTo>
                  <a:pt x="723465" y="1860942"/>
                  <a:pt x="720323" y="1864881"/>
                  <a:pt x="706647" y="1869461"/>
                </a:cubicBezTo>
                <a:cubicBezTo>
                  <a:pt x="706647" y="1869461"/>
                  <a:pt x="679965" y="1881278"/>
                  <a:pt x="678716" y="1880455"/>
                </a:cubicBezTo>
                <a:lnTo>
                  <a:pt x="694563" y="1867500"/>
                </a:lnTo>
                <a:cubicBezTo>
                  <a:pt x="693316" y="1866676"/>
                  <a:pt x="619551" y="1894253"/>
                  <a:pt x="653026" y="1879322"/>
                </a:cubicBezTo>
                <a:cubicBezTo>
                  <a:pt x="673724" y="1871467"/>
                  <a:pt x="689364" y="1864069"/>
                  <a:pt x="704936" y="1854727"/>
                </a:cubicBezTo>
                <a:cubicBezTo>
                  <a:pt x="716347" y="1848337"/>
                  <a:pt x="727320" y="1847668"/>
                  <a:pt x="738641" y="1839634"/>
                </a:cubicBezTo>
                <a:cubicBezTo>
                  <a:pt x="738641" y="1839634"/>
                  <a:pt x="738809" y="1839746"/>
                  <a:pt x="739020" y="1839885"/>
                </a:cubicBezTo>
                <a:lnTo>
                  <a:pt x="739496" y="1840198"/>
                </a:lnTo>
                <a:lnTo>
                  <a:pt x="739654" y="1840303"/>
                </a:lnTo>
                <a:cubicBezTo>
                  <a:pt x="739822" y="1840414"/>
                  <a:pt x="739907" y="1840471"/>
                  <a:pt x="739780" y="1840387"/>
                </a:cubicBezTo>
                <a:lnTo>
                  <a:pt x="739496" y="1840198"/>
                </a:lnTo>
                <a:lnTo>
                  <a:pt x="738641" y="1839634"/>
                </a:lnTo>
                <a:cubicBezTo>
                  <a:pt x="730807" y="1836364"/>
                  <a:pt x="703549" y="1855711"/>
                  <a:pt x="696826" y="1855072"/>
                </a:cubicBezTo>
                <a:cubicBezTo>
                  <a:pt x="696423" y="1855359"/>
                  <a:pt x="695817" y="1855236"/>
                  <a:pt x="695158" y="1854875"/>
                </a:cubicBezTo>
                <a:lnTo>
                  <a:pt x="693662" y="1853654"/>
                </a:lnTo>
                <a:lnTo>
                  <a:pt x="662707" y="1871605"/>
                </a:lnTo>
                <a:lnTo>
                  <a:pt x="664639" y="1867591"/>
                </a:lnTo>
                <a:lnTo>
                  <a:pt x="688746" y="1851837"/>
                </a:lnTo>
                <a:lnTo>
                  <a:pt x="690148" y="1851011"/>
                </a:lnTo>
                <a:lnTo>
                  <a:pt x="691764" y="1849934"/>
                </a:lnTo>
                <a:lnTo>
                  <a:pt x="691765" y="1849835"/>
                </a:lnTo>
                <a:cubicBezTo>
                  <a:pt x="679475" y="1853432"/>
                  <a:pt x="670559" y="1861468"/>
                  <a:pt x="659655" y="1864082"/>
                </a:cubicBezTo>
                <a:cubicBezTo>
                  <a:pt x="655428" y="1865089"/>
                  <a:pt x="654179" y="1864265"/>
                  <a:pt x="650297" y="1863603"/>
                </a:cubicBezTo>
                <a:cubicBezTo>
                  <a:pt x="639324" y="1864271"/>
                  <a:pt x="628142" y="1870498"/>
                  <a:pt x="616660" y="1874945"/>
                </a:cubicBezTo>
                <a:cubicBezTo>
                  <a:pt x="591734" y="1883807"/>
                  <a:pt x="571914" y="1894457"/>
                  <a:pt x="547123" y="1901514"/>
                </a:cubicBezTo>
                <a:cubicBezTo>
                  <a:pt x="572350" y="1888737"/>
                  <a:pt x="591872" y="1882001"/>
                  <a:pt x="617307" y="1869360"/>
                </a:cubicBezTo>
                <a:cubicBezTo>
                  <a:pt x="623081" y="1865261"/>
                  <a:pt x="636760" y="1860680"/>
                  <a:pt x="653646" y="1854106"/>
                </a:cubicBezTo>
                <a:cubicBezTo>
                  <a:pt x="662055" y="1849846"/>
                  <a:pt x="709506" y="1832117"/>
                  <a:pt x="679011" y="1839521"/>
                </a:cubicBezTo>
                <a:cubicBezTo>
                  <a:pt x="673374" y="1841813"/>
                  <a:pt x="648448" y="1850675"/>
                  <a:pt x="644197" y="1851985"/>
                </a:cubicBezTo>
                <a:cubicBezTo>
                  <a:pt x="641562" y="1852144"/>
                  <a:pt x="638859" y="1850361"/>
                  <a:pt x="638859" y="1850361"/>
                </a:cubicBezTo>
                <a:cubicBezTo>
                  <a:pt x="627955" y="1852973"/>
                  <a:pt x="618160" y="1858217"/>
                  <a:pt x="609543" y="1862340"/>
                </a:cubicBezTo>
                <a:cubicBezTo>
                  <a:pt x="601273" y="1864791"/>
                  <a:pt x="585703" y="1874132"/>
                  <a:pt x="580366" y="1872511"/>
                </a:cubicBezTo>
                <a:cubicBezTo>
                  <a:pt x="575029" y="1870887"/>
                  <a:pt x="594480" y="1867903"/>
                  <a:pt x="586141" y="1868412"/>
                </a:cubicBezTo>
                <a:cubicBezTo>
                  <a:pt x="575167" y="1869080"/>
                  <a:pt x="550239" y="1877943"/>
                  <a:pt x="579556" y="1865965"/>
                </a:cubicBezTo>
                <a:cubicBezTo>
                  <a:pt x="600601" y="1856439"/>
                  <a:pt x="611713" y="1853963"/>
                  <a:pt x="634308" y="1841346"/>
                </a:cubicBezTo>
                <a:cubicBezTo>
                  <a:pt x="628053" y="1841726"/>
                  <a:pt x="607738" y="1849204"/>
                  <a:pt x="594481" y="1853953"/>
                </a:cubicBezTo>
                <a:lnTo>
                  <a:pt x="592787" y="1854535"/>
                </a:lnTo>
                <a:lnTo>
                  <a:pt x="615682" y="1839501"/>
                </a:lnTo>
                <a:lnTo>
                  <a:pt x="583636" y="1857513"/>
                </a:lnTo>
                <a:lnTo>
                  <a:pt x="577163" y="1858266"/>
                </a:lnTo>
                <a:cubicBezTo>
                  <a:pt x="574502" y="1857965"/>
                  <a:pt x="583810" y="1854615"/>
                  <a:pt x="590274" y="1851523"/>
                </a:cubicBezTo>
                <a:cubicBezTo>
                  <a:pt x="550123" y="1862364"/>
                  <a:pt x="516142" y="1881071"/>
                  <a:pt x="477236" y="1892733"/>
                </a:cubicBezTo>
                <a:lnTo>
                  <a:pt x="470673" y="1894912"/>
                </a:lnTo>
                <a:lnTo>
                  <a:pt x="470992" y="1894683"/>
                </a:lnTo>
                <a:cubicBezTo>
                  <a:pt x="475777" y="1891170"/>
                  <a:pt x="494790" y="1881585"/>
                  <a:pt x="501442" y="1875918"/>
                </a:cubicBezTo>
                <a:cubicBezTo>
                  <a:pt x="509964" y="1868103"/>
                  <a:pt x="485634" y="1883813"/>
                  <a:pt x="482573" y="1885340"/>
                </a:cubicBezTo>
                <a:cubicBezTo>
                  <a:pt x="476707" y="1889019"/>
                  <a:pt x="472031" y="1891846"/>
                  <a:pt x="467899" y="1894268"/>
                </a:cubicBezTo>
                <a:lnTo>
                  <a:pt x="461346" y="1898008"/>
                </a:lnTo>
                <a:lnTo>
                  <a:pt x="437275" y="1905997"/>
                </a:lnTo>
                <a:lnTo>
                  <a:pt x="437258" y="1904591"/>
                </a:lnTo>
                <a:cubicBezTo>
                  <a:pt x="437592" y="1904706"/>
                  <a:pt x="436635" y="1905290"/>
                  <a:pt x="434923" y="1906131"/>
                </a:cubicBezTo>
                <a:lnTo>
                  <a:pt x="429523" y="1908570"/>
                </a:lnTo>
                <a:lnTo>
                  <a:pt x="411533" y="1914540"/>
                </a:lnTo>
                <a:lnTo>
                  <a:pt x="417221" y="1911034"/>
                </a:lnTo>
                <a:lnTo>
                  <a:pt x="415128" y="1908579"/>
                </a:lnTo>
                <a:lnTo>
                  <a:pt x="433135" y="1900967"/>
                </a:lnTo>
                <a:lnTo>
                  <a:pt x="413909" y="1906939"/>
                </a:lnTo>
                <a:lnTo>
                  <a:pt x="422400" y="1901079"/>
                </a:lnTo>
                <a:lnTo>
                  <a:pt x="425874" y="1898457"/>
                </a:lnTo>
                <a:lnTo>
                  <a:pt x="486079" y="1876739"/>
                </a:lnTo>
                <a:cubicBezTo>
                  <a:pt x="525287" y="1862190"/>
                  <a:pt x="564074" y="1847050"/>
                  <a:pt x="602608" y="1830239"/>
                </a:cubicBezTo>
                <a:cubicBezTo>
                  <a:pt x="606120" y="1828601"/>
                  <a:pt x="616885" y="1824947"/>
                  <a:pt x="627010" y="1821108"/>
                </a:cubicBezTo>
                <a:lnTo>
                  <a:pt x="628280" y="1820582"/>
                </a:lnTo>
                <a:lnTo>
                  <a:pt x="640219" y="1811813"/>
                </a:lnTo>
                <a:lnTo>
                  <a:pt x="631221" y="1815124"/>
                </a:lnTo>
                <a:lnTo>
                  <a:pt x="625498" y="1818586"/>
                </a:lnTo>
                <a:lnTo>
                  <a:pt x="616035" y="1822754"/>
                </a:lnTo>
                <a:lnTo>
                  <a:pt x="616236" y="1821335"/>
                </a:lnTo>
                <a:lnTo>
                  <a:pt x="617260" y="1820768"/>
                </a:lnTo>
                <a:lnTo>
                  <a:pt x="616361" y="1821142"/>
                </a:lnTo>
                <a:lnTo>
                  <a:pt x="616236" y="1821335"/>
                </a:lnTo>
                <a:cubicBezTo>
                  <a:pt x="602625" y="1828695"/>
                  <a:pt x="586816" y="1836588"/>
                  <a:pt x="585480" y="1836129"/>
                </a:cubicBezTo>
                <a:cubicBezTo>
                  <a:pt x="586149" y="1836359"/>
                  <a:pt x="587596" y="1835190"/>
                  <a:pt x="588876" y="1833965"/>
                </a:cubicBezTo>
                <a:lnTo>
                  <a:pt x="590364" y="1832446"/>
                </a:lnTo>
                <a:lnTo>
                  <a:pt x="582912" y="1835277"/>
                </a:lnTo>
                <a:cubicBezTo>
                  <a:pt x="570463" y="1840469"/>
                  <a:pt x="556139" y="1847270"/>
                  <a:pt x="547024" y="1848614"/>
                </a:cubicBezTo>
                <a:cubicBezTo>
                  <a:pt x="544389" y="1848774"/>
                  <a:pt x="541688" y="1846990"/>
                  <a:pt x="540300" y="1847974"/>
                </a:cubicBezTo>
                <a:cubicBezTo>
                  <a:pt x="532030" y="1850426"/>
                  <a:pt x="509599" y="1860936"/>
                  <a:pt x="500082" y="1862565"/>
                </a:cubicBezTo>
                <a:cubicBezTo>
                  <a:pt x="495622" y="1863735"/>
                  <a:pt x="491879" y="1861267"/>
                  <a:pt x="491879" y="1861267"/>
                </a:cubicBezTo>
                <a:cubicBezTo>
                  <a:pt x="491879" y="1861267"/>
                  <a:pt x="490822" y="1861519"/>
                  <a:pt x="489389" y="1862035"/>
                </a:cubicBezTo>
                <a:lnTo>
                  <a:pt x="487306" y="1863078"/>
                </a:lnTo>
                <a:lnTo>
                  <a:pt x="483879" y="1864041"/>
                </a:lnTo>
                <a:lnTo>
                  <a:pt x="483383" y="1863808"/>
                </a:lnTo>
                <a:cubicBezTo>
                  <a:pt x="483055" y="1863827"/>
                  <a:pt x="482709" y="1864073"/>
                  <a:pt x="482014" y="1864566"/>
                </a:cubicBezTo>
                <a:lnTo>
                  <a:pt x="483879" y="1864041"/>
                </a:lnTo>
                <a:lnTo>
                  <a:pt x="484648" y="1864404"/>
                </a:lnTo>
                <a:cubicBezTo>
                  <a:pt x="479380" y="1864726"/>
                  <a:pt x="472727" y="1866031"/>
                  <a:pt x="472727" y="1866031"/>
                </a:cubicBezTo>
                <a:cubicBezTo>
                  <a:pt x="470163" y="1862439"/>
                  <a:pt x="500150" y="1858813"/>
                  <a:pt x="514334" y="1850456"/>
                </a:cubicBezTo>
                <a:cubicBezTo>
                  <a:pt x="515720" y="1849472"/>
                  <a:pt x="518861" y="1845534"/>
                  <a:pt x="520247" y="1844550"/>
                </a:cubicBezTo>
                <a:cubicBezTo>
                  <a:pt x="530043" y="1839307"/>
                  <a:pt x="542911" y="1833877"/>
                  <a:pt x="556724" y="1827490"/>
                </a:cubicBezTo>
                <a:cubicBezTo>
                  <a:pt x="559544" y="1826342"/>
                  <a:pt x="572815" y="1821337"/>
                  <a:pt x="585555" y="1816497"/>
                </a:cubicBezTo>
                <a:lnTo>
                  <a:pt x="585597" y="1816480"/>
                </a:lnTo>
                <a:lnTo>
                  <a:pt x="591215" y="1812353"/>
                </a:lnTo>
                <a:lnTo>
                  <a:pt x="603547" y="1804525"/>
                </a:lnTo>
                <a:lnTo>
                  <a:pt x="602233" y="1804437"/>
                </a:lnTo>
                <a:cubicBezTo>
                  <a:pt x="600954" y="1804411"/>
                  <a:pt x="599833" y="1804442"/>
                  <a:pt x="599116" y="1804523"/>
                </a:cubicBezTo>
                <a:cubicBezTo>
                  <a:pt x="595097" y="1805667"/>
                  <a:pt x="561528" y="1818953"/>
                  <a:pt x="582598" y="1809126"/>
                </a:cubicBezTo>
                <a:cubicBezTo>
                  <a:pt x="605029" y="1798617"/>
                  <a:pt x="561829" y="1815038"/>
                  <a:pt x="556192" y="1817330"/>
                </a:cubicBezTo>
                <a:cubicBezTo>
                  <a:pt x="540691" y="1822920"/>
                  <a:pt x="527014" y="1827502"/>
                  <a:pt x="521607" y="1829629"/>
                </a:cubicBezTo>
                <a:cubicBezTo>
                  <a:pt x="490201" y="1840386"/>
                  <a:pt x="461284" y="1850728"/>
                  <a:pt x="433096" y="1860801"/>
                </a:cubicBezTo>
                <a:lnTo>
                  <a:pt x="427196" y="1862874"/>
                </a:lnTo>
                <a:lnTo>
                  <a:pt x="432215" y="1858838"/>
                </a:lnTo>
                <a:lnTo>
                  <a:pt x="433824" y="1857354"/>
                </a:lnTo>
                <a:lnTo>
                  <a:pt x="452071" y="1850502"/>
                </a:lnTo>
                <a:cubicBezTo>
                  <a:pt x="463321" y="1846221"/>
                  <a:pt x="492362" y="1837856"/>
                  <a:pt x="499522" y="1832774"/>
                </a:cubicBezTo>
                <a:cubicBezTo>
                  <a:pt x="502294" y="1830807"/>
                  <a:pt x="498551" y="1828337"/>
                  <a:pt x="501485" y="1824260"/>
                </a:cubicBezTo>
                <a:cubicBezTo>
                  <a:pt x="506012" y="1819338"/>
                  <a:pt x="511488" y="1819155"/>
                  <a:pt x="522530" y="1814736"/>
                </a:cubicBezTo>
                <a:cubicBezTo>
                  <a:pt x="530939" y="1810477"/>
                  <a:pt x="536715" y="1806377"/>
                  <a:pt x="542352" y="1804084"/>
                </a:cubicBezTo>
                <a:lnTo>
                  <a:pt x="548968" y="1801447"/>
                </a:lnTo>
                <a:lnTo>
                  <a:pt x="548659" y="1801495"/>
                </a:lnTo>
                <a:cubicBezTo>
                  <a:pt x="548128" y="1801510"/>
                  <a:pt x="547837" y="1801417"/>
                  <a:pt x="547855" y="1801192"/>
                </a:cubicBezTo>
                <a:cubicBezTo>
                  <a:pt x="547895" y="1800665"/>
                  <a:pt x="549494" y="1799603"/>
                  <a:pt x="551957" y="1798272"/>
                </a:cubicBezTo>
                <a:lnTo>
                  <a:pt x="556677" y="1795929"/>
                </a:lnTo>
                <a:lnTo>
                  <a:pt x="553947" y="1795997"/>
                </a:lnTo>
                <a:cubicBezTo>
                  <a:pt x="552440" y="1795714"/>
                  <a:pt x="551105" y="1795308"/>
                  <a:pt x="549790" y="1795389"/>
                </a:cubicBezTo>
                <a:cubicBezTo>
                  <a:pt x="545538" y="1796696"/>
                  <a:pt x="537361" y="1800792"/>
                  <a:pt x="528882" y="1803107"/>
                </a:cubicBezTo>
                <a:cubicBezTo>
                  <a:pt x="524654" y="1804827"/>
                  <a:pt x="507964" y="1810424"/>
                  <a:pt x="506979" y="1809522"/>
                </a:cubicBezTo>
                <a:lnTo>
                  <a:pt x="509355" y="1807971"/>
                </a:lnTo>
                <a:lnTo>
                  <a:pt x="505336" y="1808328"/>
                </a:lnTo>
                <a:cubicBezTo>
                  <a:pt x="503420" y="1803742"/>
                  <a:pt x="540126" y="1771794"/>
                  <a:pt x="540126" y="1771794"/>
                </a:cubicBezTo>
                <a:lnTo>
                  <a:pt x="553392" y="1764035"/>
                </a:lnTo>
                <a:lnTo>
                  <a:pt x="540458" y="1768369"/>
                </a:lnTo>
                <a:lnTo>
                  <a:pt x="544268" y="1766163"/>
                </a:lnTo>
                <a:lnTo>
                  <a:pt x="571196" y="1749527"/>
                </a:lnTo>
                <a:lnTo>
                  <a:pt x="586244" y="1742049"/>
                </a:lnTo>
                <a:cubicBezTo>
                  <a:pt x="596073" y="1737778"/>
                  <a:pt x="591540" y="1739216"/>
                  <a:pt x="584411" y="1741392"/>
                </a:cubicBezTo>
                <a:lnTo>
                  <a:pt x="584319" y="1741419"/>
                </a:lnTo>
                <a:lnTo>
                  <a:pt x="585481" y="1740701"/>
                </a:lnTo>
                <a:cubicBezTo>
                  <a:pt x="599519" y="1732227"/>
                  <a:pt x="614116" y="1723650"/>
                  <a:pt x="630049" y="1714617"/>
                </a:cubicBezTo>
                <a:cubicBezTo>
                  <a:pt x="630552" y="1714038"/>
                  <a:pt x="634970" y="1711527"/>
                  <a:pt x="638930" y="1709046"/>
                </a:cubicBezTo>
                <a:lnTo>
                  <a:pt x="641741" y="1707123"/>
                </a:lnTo>
                <a:lnTo>
                  <a:pt x="635079" y="1710602"/>
                </a:lnTo>
                <a:cubicBezTo>
                  <a:pt x="611854" y="1723968"/>
                  <a:pt x="592622" y="1738070"/>
                  <a:pt x="564798" y="1751401"/>
                </a:cubicBezTo>
                <a:lnTo>
                  <a:pt x="579840" y="1741771"/>
                </a:lnTo>
                <a:lnTo>
                  <a:pt x="576731" y="1743591"/>
                </a:lnTo>
                <a:lnTo>
                  <a:pt x="573240" y="1744591"/>
                </a:lnTo>
                <a:lnTo>
                  <a:pt x="571894" y="1744715"/>
                </a:lnTo>
                <a:lnTo>
                  <a:pt x="560065" y="1752017"/>
                </a:lnTo>
                <a:lnTo>
                  <a:pt x="548963" y="1758831"/>
                </a:lnTo>
                <a:lnTo>
                  <a:pt x="539352" y="1760244"/>
                </a:lnTo>
                <a:lnTo>
                  <a:pt x="539296" y="1759613"/>
                </a:lnTo>
                <a:lnTo>
                  <a:pt x="523213" y="1767216"/>
                </a:lnTo>
                <a:lnTo>
                  <a:pt x="511075" y="1770224"/>
                </a:lnTo>
                <a:lnTo>
                  <a:pt x="485339" y="1785355"/>
                </a:lnTo>
                <a:cubicBezTo>
                  <a:pt x="485339" y="1785355"/>
                  <a:pt x="485077" y="1785558"/>
                  <a:pt x="484614" y="1785905"/>
                </a:cubicBezTo>
                <a:lnTo>
                  <a:pt x="484420" y="1786049"/>
                </a:lnTo>
                <a:lnTo>
                  <a:pt x="488152" y="1784425"/>
                </a:lnTo>
                <a:cubicBezTo>
                  <a:pt x="499640" y="1780037"/>
                  <a:pt x="514988" y="1775392"/>
                  <a:pt x="520082" y="1773059"/>
                </a:cubicBezTo>
                <a:lnTo>
                  <a:pt x="546278" y="1761430"/>
                </a:lnTo>
                <a:lnTo>
                  <a:pt x="526193" y="1773209"/>
                </a:lnTo>
                <a:lnTo>
                  <a:pt x="523260" y="1774207"/>
                </a:lnTo>
                <a:cubicBezTo>
                  <a:pt x="517671" y="1776175"/>
                  <a:pt x="511309" y="1778502"/>
                  <a:pt x="503263" y="1781577"/>
                </a:cubicBezTo>
                <a:cubicBezTo>
                  <a:pt x="501003" y="1782221"/>
                  <a:pt x="489393" y="1786707"/>
                  <a:pt x="481946" y="1789195"/>
                </a:cubicBezTo>
                <a:lnTo>
                  <a:pt x="478407" y="1790219"/>
                </a:lnTo>
                <a:lnTo>
                  <a:pt x="476660" y="1791400"/>
                </a:lnTo>
                <a:cubicBezTo>
                  <a:pt x="472163" y="1794207"/>
                  <a:pt x="467355" y="1796585"/>
                  <a:pt x="466103" y="1794866"/>
                </a:cubicBezTo>
                <a:cubicBezTo>
                  <a:pt x="466635" y="1792258"/>
                  <a:pt x="496057" y="1777006"/>
                  <a:pt x="496918" y="1776012"/>
                </a:cubicBezTo>
                <a:lnTo>
                  <a:pt x="503145" y="1772189"/>
                </a:lnTo>
                <a:lnTo>
                  <a:pt x="492279" y="1774883"/>
                </a:lnTo>
                <a:lnTo>
                  <a:pt x="442981" y="1805192"/>
                </a:lnTo>
                <a:cubicBezTo>
                  <a:pt x="442981" y="1805192"/>
                  <a:pt x="423581" y="1817221"/>
                  <a:pt x="424832" y="1813785"/>
                </a:cubicBezTo>
                <a:lnTo>
                  <a:pt x="429968" y="1810421"/>
                </a:lnTo>
                <a:lnTo>
                  <a:pt x="438338" y="1806958"/>
                </a:lnTo>
                <a:cubicBezTo>
                  <a:pt x="441573" y="1805534"/>
                  <a:pt x="444079" y="1804298"/>
                  <a:pt x="445002" y="1803523"/>
                </a:cubicBezTo>
                <a:lnTo>
                  <a:pt x="442326" y="1802881"/>
                </a:lnTo>
                <a:lnTo>
                  <a:pt x="444233" y="1801756"/>
                </a:lnTo>
                <a:cubicBezTo>
                  <a:pt x="442509" y="1803741"/>
                  <a:pt x="464827" y="1790348"/>
                  <a:pt x="460596" y="1788898"/>
                </a:cubicBezTo>
                <a:cubicBezTo>
                  <a:pt x="459262" y="1788441"/>
                  <a:pt x="438280" y="1802289"/>
                  <a:pt x="434214" y="1804976"/>
                </a:cubicBezTo>
                <a:lnTo>
                  <a:pt x="432536" y="1805956"/>
                </a:lnTo>
                <a:lnTo>
                  <a:pt x="432269" y="1806041"/>
                </a:lnTo>
                <a:lnTo>
                  <a:pt x="426334" y="1808407"/>
                </a:lnTo>
                <a:lnTo>
                  <a:pt x="462990" y="1784645"/>
                </a:lnTo>
                <a:lnTo>
                  <a:pt x="474897" y="1777189"/>
                </a:lnTo>
                <a:lnTo>
                  <a:pt x="471676" y="1777968"/>
                </a:lnTo>
                <a:lnTo>
                  <a:pt x="470669" y="1777432"/>
                </a:lnTo>
                <a:lnTo>
                  <a:pt x="466334" y="1780047"/>
                </a:lnTo>
                <a:cubicBezTo>
                  <a:pt x="448277" y="1791277"/>
                  <a:pt x="430179" y="1802306"/>
                  <a:pt x="412840" y="1810963"/>
                </a:cubicBezTo>
                <a:cubicBezTo>
                  <a:pt x="428023" y="1799633"/>
                  <a:pt x="447137" y="1787934"/>
                  <a:pt x="467032" y="1776125"/>
                </a:cubicBezTo>
                <a:lnTo>
                  <a:pt x="467588" y="1775791"/>
                </a:lnTo>
                <a:lnTo>
                  <a:pt x="464712" y="1774258"/>
                </a:lnTo>
                <a:lnTo>
                  <a:pt x="462557" y="1774291"/>
                </a:lnTo>
                <a:lnTo>
                  <a:pt x="459072" y="1776349"/>
                </a:lnTo>
                <a:lnTo>
                  <a:pt x="461787" y="1774304"/>
                </a:lnTo>
                <a:lnTo>
                  <a:pt x="453284" y="1774435"/>
                </a:lnTo>
                <a:cubicBezTo>
                  <a:pt x="454823" y="1768406"/>
                  <a:pt x="466724" y="1766124"/>
                  <a:pt x="472675" y="1760943"/>
                </a:cubicBezTo>
                <a:lnTo>
                  <a:pt x="479067" y="1754590"/>
                </a:lnTo>
                <a:lnTo>
                  <a:pt x="474166" y="1757789"/>
                </a:lnTo>
                <a:lnTo>
                  <a:pt x="441908" y="1770308"/>
                </a:lnTo>
                <a:lnTo>
                  <a:pt x="447172" y="1766786"/>
                </a:lnTo>
                <a:lnTo>
                  <a:pt x="438585" y="1768912"/>
                </a:lnTo>
                <a:lnTo>
                  <a:pt x="438359" y="1768086"/>
                </a:lnTo>
                <a:lnTo>
                  <a:pt x="439482" y="1767308"/>
                </a:lnTo>
                <a:lnTo>
                  <a:pt x="439045" y="1767234"/>
                </a:lnTo>
                <a:lnTo>
                  <a:pt x="458873" y="1759329"/>
                </a:lnTo>
                <a:lnTo>
                  <a:pt x="484622" y="1747332"/>
                </a:lnTo>
                <a:lnTo>
                  <a:pt x="486534" y="1743930"/>
                </a:lnTo>
                <a:cubicBezTo>
                  <a:pt x="516866" y="1725866"/>
                  <a:pt x="478667" y="1744525"/>
                  <a:pt x="458317" y="1755725"/>
                </a:cubicBezTo>
                <a:lnTo>
                  <a:pt x="468498" y="1749458"/>
                </a:lnTo>
                <a:lnTo>
                  <a:pt x="453383" y="1757788"/>
                </a:lnTo>
                <a:lnTo>
                  <a:pt x="458317" y="1755725"/>
                </a:lnTo>
                <a:cubicBezTo>
                  <a:pt x="453327" y="1759158"/>
                  <a:pt x="447469" y="1762953"/>
                  <a:pt x="442743" y="1765601"/>
                </a:cubicBezTo>
                <a:lnTo>
                  <a:pt x="438463" y="1767063"/>
                </a:lnTo>
                <a:lnTo>
                  <a:pt x="438137" y="1767277"/>
                </a:lnTo>
                <a:lnTo>
                  <a:pt x="436954" y="1762954"/>
                </a:lnTo>
                <a:lnTo>
                  <a:pt x="414228" y="1774506"/>
                </a:lnTo>
                <a:lnTo>
                  <a:pt x="435735" y="1759197"/>
                </a:lnTo>
                <a:lnTo>
                  <a:pt x="427701" y="1760560"/>
                </a:lnTo>
                <a:lnTo>
                  <a:pt x="486490" y="1725320"/>
                </a:lnTo>
                <a:lnTo>
                  <a:pt x="490848" y="1722910"/>
                </a:lnTo>
                <a:lnTo>
                  <a:pt x="490989" y="1722797"/>
                </a:lnTo>
                <a:cubicBezTo>
                  <a:pt x="498353" y="1717279"/>
                  <a:pt x="504368" y="1713362"/>
                  <a:pt x="507343" y="1712790"/>
                </a:cubicBezTo>
                <a:lnTo>
                  <a:pt x="516254" y="1708860"/>
                </a:lnTo>
                <a:lnTo>
                  <a:pt x="528862" y="1701888"/>
                </a:lnTo>
                <a:lnTo>
                  <a:pt x="520698" y="1704490"/>
                </a:lnTo>
                <a:lnTo>
                  <a:pt x="520689" y="1704419"/>
                </a:lnTo>
                <a:lnTo>
                  <a:pt x="507343" y="1712790"/>
                </a:lnTo>
                <a:lnTo>
                  <a:pt x="497057" y="1716231"/>
                </a:lnTo>
                <a:lnTo>
                  <a:pt x="474835" y="1728623"/>
                </a:lnTo>
                <a:lnTo>
                  <a:pt x="417553" y="1762001"/>
                </a:lnTo>
                <a:lnTo>
                  <a:pt x="416256" y="1762142"/>
                </a:lnTo>
                <a:lnTo>
                  <a:pt x="397088" y="1773926"/>
                </a:lnTo>
                <a:lnTo>
                  <a:pt x="389687" y="1778239"/>
                </a:lnTo>
                <a:cubicBezTo>
                  <a:pt x="372397" y="1789351"/>
                  <a:pt x="361384" y="1795345"/>
                  <a:pt x="340356" y="1806539"/>
                </a:cubicBezTo>
                <a:cubicBezTo>
                  <a:pt x="327932" y="1812049"/>
                  <a:pt x="335206" y="1806136"/>
                  <a:pt x="346133" y="1799886"/>
                </a:cubicBezTo>
                <a:cubicBezTo>
                  <a:pt x="350284" y="1797219"/>
                  <a:pt x="351932" y="1797783"/>
                  <a:pt x="358971" y="1791790"/>
                </a:cubicBezTo>
                <a:cubicBezTo>
                  <a:pt x="366071" y="1781502"/>
                  <a:pt x="388012" y="1769258"/>
                  <a:pt x="405301" y="1758146"/>
                </a:cubicBezTo>
                <a:cubicBezTo>
                  <a:pt x="428095" y="1743865"/>
                  <a:pt x="451227" y="1730028"/>
                  <a:pt x="474645" y="1716622"/>
                </a:cubicBezTo>
                <a:lnTo>
                  <a:pt x="477668" y="1714966"/>
                </a:lnTo>
                <a:lnTo>
                  <a:pt x="478172" y="1714214"/>
                </a:lnTo>
                <a:lnTo>
                  <a:pt x="483205" y="1708726"/>
                </a:lnTo>
                <a:lnTo>
                  <a:pt x="474354" y="1713604"/>
                </a:lnTo>
                <a:cubicBezTo>
                  <a:pt x="445902" y="1729693"/>
                  <a:pt x="417772" y="1745723"/>
                  <a:pt x="389162" y="1761246"/>
                </a:cubicBezTo>
                <a:cubicBezTo>
                  <a:pt x="410883" y="1746088"/>
                  <a:pt x="433731" y="1730688"/>
                  <a:pt x="457690" y="1715899"/>
                </a:cubicBezTo>
                <a:lnTo>
                  <a:pt x="478756" y="1703512"/>
                </a:lnTo>
                <a:lnTo>
                  <a:pt x="474179" y="1704662"/>
                </a:lnTo>
                <a:lnTo>
                  <a:pt x="473880" y="1704677"/>
                </a:lnTo>
                <a:lnTo>
                  <a:pt x="444026" y="1722176"/>
                </a:lnTo>
                <a:lnTo>
                  <a:pt x="389295" y="1753911"/>
                </a:lnTo>
                <a:lnTo>
                  <a:pt x="389433" y="1753897"/>
                </a:lnTo>
                <a:cubicBezTo>
                  <a:pt x="394287" y="1754976"/>
                  <a:pt x="395007" y="1760338"/>
                  <a:pt x="377967" y="1764181"/>
                </a:cubicBezTo>
                <a:lnTo>
                  <a:pt x="377009" y="1761888"/>
                </a:lnTo>
                <a:cubicBezTo>
                  <a:pt x="378362" y="1757845"/>
                  <a:pt x="380993" y="1755538"/>
                  <a:pt x="383702" y="1754462"/>
                </a:cubicBezTo>
                <a:lnTo>
                  <a:pt x="388586" y="1753981"/>
                </a:lnTo>
                <a:lnTo>
                  <a:pt x="440931" y="1720547"/>
                </a:lnTo>
                <a:lnTo>
                  <a:pt x="465592" y="1705920"/>
                </a:lnTo>
                <a:lnTo>
                  <a:pt x="442447" y="1714763"/>
                </a:lnTo>
                <a:lnTo>
                  <a:pt x="430953" y="1722227"/>
                </a:lnTo>
                <a:cubicBezTo>
                  <a:pt x="419095" y="1730271"/>
                  <a:pt x="408432" y="1737532"/>
                  <a:pt x="403730" y="1736804"/>
                </a:cubicBezTo>
                <a:lnTo>
                  <a:pt x="403712" y="1734676"/>
                </a:lnTo>
                <a:lnTo>
                  <a:pt x="383075" y="1746435"/>
                </a:lnTo>
                <a:lnTo>
                  <a:pt x="380858" y="1747857"/>
                </a:lnTo>
                <a:lnTo>
                  <a:pt x="379598" y="1748013"/>
                </a:lnTo>
                <a:lnTo>
                  <a:pt x="371031" y="1750795"/>
                </a:lnTo>
                <a:lnTo>
                  <a:pt x="372474" y="1749843"/>
                </a:lnTo>
                <a:lnTo>
                  <a:pt x="408595" y="1727934"/>
                </a:lnTo>
                <a:lnTo>
                  <a:pt x="410291" y="1726343"/>
                </a:lnTo>
                <a:lnTo>
                  <a:pt x="409495" y="1726602"/>
                </a:lnTo>
                <a:lnTo>
                  <a:pt x="411036" y="1725646"/>
                </a:lnTo>
                <a:lnTo>
                  <a:pt x="411928" y="1724809"/>
                </a:lnTo>
                <a:cubicBezTo>
                  <a:pt x="426822" y="1713001"/>
                  <a:pt x="454140" y="1696728"/>
                  <a:pt x="455292" y="1694929"/>
                </a:cubicBezTo>
                <a:lnTo>
                  <a:pt x="453218" y="1695670"/>
                </a:lnTo>
                <a:lnTo>
                  <a:pt x="378204" y="1740078"/>
                </a:lnTo>
                <a:lnTo>
                  <a:pt x="377844" y="1740293"/>
                </a:lnTo>
                <a:lnTo>
                  <a:pt x="367924" y="1744432"/>
                </a:lnTo>
                <a:cubicBezTo>
                  <a:pt x="364851" y="1745794"/>
                  <a:pt x="363078" y="1746694"/>
                  <a:pt x="363775" y="1746652"/>
                </a:cubicBezTo>
                <a:cubicBezTo>
                  <a:pt x="359667" y="1745951"/>
                  <a:pt x="358420" y="1741111"/>
                  <a:pt x="364457" y="1740743"/>
                </a:cubicBezTo>
                <a:cubicBezTo>
                  <a:pt x="355634" y="1741281"/>
                  <a:pt x="365924" y="1739702"/>
                  <a:pt x="353777" y="1744407"/>
                </a:cubicBezTo>
                <a:cubicBezTo>
                  <a:pt x="337840" y="1750294"/>
                  <a:pt x="346882" y="1743876"/>
                  <a:pt x="346882" y="1743876"/>
                </a:cubicBezTo>
                <a:cubicBezTo>
                  <a:pt x="352994" y="1739539"/>
                  <a:pt x="371961" y="1733308"/>
                  <a:pt x="374895" y="1731227"/>
                </a:cubicBezTo>
                <a:cubicBezTo>
                  <a:pt x="374895" y="1731227"/>
                  <a:pt x="373721" y="1728444"/>
                  <a:pt x="372791" y="1725488"/>
                </a:cubicBezTo>
                <a:cubicBezTo>
                  <a:pt x="378510" y="1723236"/>
                  <a:pt x="388728" y="1719600"/>
                  <a:pt x="388728" y="1719600"/>
                </a:cubicBezTo>
                <a:cubicBezTo>
                  <a:pt x="390730" y="1714563"/>
                  <a:pt x="378658" y="1721324"/>
                  <a:pt x="378658" y="1721324"/>
                </a:cubicBezTo>
                <a:lnTo>
                  <a:pt x="373646" y="1722359"/>
                </a:lnTo>
                <a:lnTo>
                  <a:pt x="366099" y="1726136"/>
                </a:lnTo>
                <a:lnTo>
                  <a:pt x="368192" y="1724073"/>
                </a:lnTo>
                <a:lnTo>
                  <a:pt x="501582" y="1668205"/>
                </a:lnTo>
                <a:lnTo>
                  <a:pt x="486313" y="1672572"/>
                </a:lnTo>
                <a:cubicBezTo>
                  <a:pt x="474854" y="1674609"/>
                  <a:pt x="452954" y="1673411"/>
                  <a:pt x="438205" y="1679340"/>
                </a:cubicBezTo>
                <a:cubicBezTo>
                  <a:pt x="434373" y="1682593"/>
                  <a:pt x="331315" y="1721720"/>
                  <a:pt x="401014" y="1683432"/>
                </a:cubicBezTo>
                <a:lnTo>
                  <a:pt x="416602" y="1674457"/>
                </a:lnTo>
                <a:lnTo>
                  <a:pt x="409594" y="1677609"/>
                </a:lnTo>
                <a:lnTo>
                  <a:pt x="419403" y="1671869"/>
                </a:lnTo>
                <a:lnTo>
                  <a:pt x="424178" y="1668875"/>
                </a:lnTo>
                <a:lnTo>
                  <a:pt x="422503" y="1669445"/>
                </a:lnTo>
                <a:lnTo>
                  <a:pt x="418759" y="1669089"/>
                </a:lnTo>
                <a:lnTo>
                  <a:pt x="408043" y="1676152"/>
                </a:lnTo>
                <a:lnTo>
                  <a:pt x="392977" y="1684971"/>
                </a:lnTo>
                <a:lnTo>
                  <a:pt x="331943" y="1711254"/>
                </a:lnTo>
                <a:cubicBezTo>
                  <a:pt x="320906" y="1715494"/>
                  <a:pt x="310795" y="1718946"/>
                  <a:pt x="302896" y="1720861"/>
                </a:cubicBezTo>
                <a:lnTo>
                  <a:pt x="299149" y="1720952"/>
                </a:lnTo>
                <a:lnTo>
                  <a:pt x="301353" y="1719289"/>
                </a:lnTo>
                <a:lnTo>
                  <a:pt x="361558" y="1697571"/>
                </a:lnTo>
                <a:lnTo>
                  <a:pt x="381791" y="1689496"/>
                </a:lnTo>
                <a:lnTo>
                  <a:pt x="395045" y="1682994"/>
                </a:lnTo>
                <a:cubicBezTo>
                  <a:pt x="397814" y="1681306"/>
                  <a:pt x="397487" y="1680691"/>
                  <a:pt x="391608" y="1682001"/>
                </a:cubicBezTo>
                <a:cubicBezTo>
                  <a:pt x="385644" y="1684426"/>
                  <a:pt x="347341" y="1698654"/>
                  <a:pt x="344701" y="1696912"/>
                </a:cubicBezTo>
                <a:cubicBezTo>
                  <a:pt x="343931" y="1696405"/>
                  <a:pt x="345244" y="1693589"/>
                  <a:pt x="346567" y="1691030"/>
                </a:cubicBezTo>
                <a:lnTo>
                  <a:pt x="348429" y="1686824"/>
                </a:lnTo>
                <a:lnTo>
                  <a:pt x="348206" y="1686862"/>
                </a:lnTo>
                <a:cubicBezTo>
                  <a:pt x="347565" y="1685964"/>
                  <a:pt x="348958" y="1685064"/>
                  <a:pt x="351631" y="1684088"/>
                </a:cubicBezTo>
                <a:lnTo>
                  <a:pt x="352517" y="1683831"/>
                </a:lnTo>
                <a:lnTo>
                  <a:pt x="352889" y="1683568"/>
                </a:lnTo>
                <a:lnTo>
                  <a:pt x="342729" y="1686668"/>
                </a:lnTo>
                <a:lnTo>
                  <a:pt x="343025" y="1686175"/>
                </a:lnTo>
                <a:lnTo>
                  <a:pt x="335995" y="1687480"/>
                </a:lnTo>
                <a:lnTo>
                  <a:pt x="339811" y="1685316"/>
                </a:lnTo>
                <a:cubicBezTo>
                  <a:pt x="351066" y="1680191"/>
                  <a:pt x="348823" y="1680803"/>
                  <a:pt x="342307" y="1683282"/>
                </a:cubicBezTo>
                <a:lnTo>
                  <a:pt x="327899" y="1688983"/>
                </a:lnTo>
                <a:lnTo>
                  <a:pt x="322247" y="1690033"/>
                </a:lnTo>
                <a:lnTo>
                  <a:pt x="376014" y="1657882"/>
                </a:lnTo>
                <a:lnTo>
                  <a:pt x="359586" y="1663668"/>
                </a:lnTo>
                <a:lnTo>
                  <a:pt x="328284" y="1681068"/>
                </a:lnTo>
                <a:lnTo>
                  <a:pt x="347530" y="1667914"/>
                </a:lnTo>
                <a:lnTo>
                  <a:pt x="327189" y="1675078"/>
                </a:lnTo>
                <a:lnTo>
                  <a:pt x="310966" y="1684158"/>
                </a:lnTo>
                <a:lnTo>
                  <a:pt x="309482" y="1684473"/>
                </a:lnTo>
                <a:cubicBezTo>
                  <a:pt x="307289" y="1684820"/>
                  <a:pt x="306103" y="1684832"/>
                  <a:pt x="306836" y="1684313"/>
                </a:cubicBezTo>
                <a:lnTo>
                  <a:pt x="320387" y="1677474"/>
                </a:lnTo>
                <a:lnTo>
                  <a:pt x="308574" y="1681634"/>
                </a:lnTo>
                <a:lnTo>
                  <a:pt x="302676" y="1683706"/>
                </a:lnTo>
                <a:lnTo>
                  <a:pt x="307695" y="1679670"/>
                </a:lnTo>
                <a:lnTo>
                  <a:pt x="309303" y="1678187"/>
                </a:lnTo>
                <a:lnTo>
                  <a:pt x="327550" y="1671334"/>
                </a:lnTo>
                <a:cubicBezTo>
                  <a:pt x="333175" y="1669193"/>
                  <a:pt x="343248" y="1666032"/>
                  <a:pt x="352809" y="1662770"/>
                </a:cubicBezTo>
                <a:lnTo>
                  <a:pt x="362863" y="1658617"/>
                </a:lnTo>
                <a:lnTo>
                  <a:pt x="365049" y="1657310"/>
                </a:lnTo>
                <a:lnTo>
                  <a:pt x="367942" y="1656009"/>
                </a:lnTo>
                <a:lnTo>
                  <a:pt x="375390" y="1652141"/>
                </a:lnTo>
                <a:lnTo>
                  <a:pt x="375922" y="1650140"/>
                </a:lnTo>
                <a:lnTo>
                  <a:pt x="376468" y="1647492"/>
                </a:lnTo>
                <a:lnTo>
                  <a:pt x="370425" y="1650875"/>
                </a:lnTo>
                <a:lnTo>
                  <a:pt x="368033" y="1651410"/>
                </a:lnTo>
                <a:cubicBezTo>
                  <a:pt x="365136" y="1652087"/>
                  <a:pt x="362772" y="1652599"/>
                  <a:pt x="362442" y="1652380"/>
                </a:cubicBezTo>
                <a:cubicBezTo>
                  <a:pt x="361120" y="1651510"/>
                  <a:pt x="392138" y="1638836"/>
                  <a:pt x="398247" y="1634500"/>
                </a:cubicBezTo>
                <a:cubicBezTo>
                  <a:pt x="386493" y="1637119"/>
                  <a:pt x="383168" y="1641286"/>
                  <a:pt x="368699" y="1646132"/>
                </a:cubicBezTo>
                <a:cubicBezTo>
                  <a:pt x="368699" y="1646132"/>
                  <a:pt x="340467" y="1658636"/>
                  <a:pt x="339147" y="1657764"/>
                </a:cubicBezTo>
                <a:lnTo>
                  <a:pt x="355913" y="1644057"/>
                </a:lnTo>
                <a:cubicBezTo>
                  <a:pt x="354594" y="1643185"/>
                  <a:pt x="276548" y="1672363"/>
                  <a:pt x="311965" y="1656566"/>
                </a:cubicBezTo>
                <a:cubicBezTo>
                  <a:pt x="333864" y="1648254"/>
                  <a:pt x="350413" y="1640428"/>
                  <a:pt x="366888" y="1630543"/>
                </a:cubicBezTo>
                <a:cubicBezTo>
                  <a:pt x="378962" y="1623782"/>
                  <a:pt x="390572" y="1623074"/>
                  <a:pt x="402549" y="1614574"/>
                </a:cubicBezTo>
                <a:cubicBezTo>
                  <a:pt x="402549" y="1614574"/>
                  <a:pt x="402728" y="1614692"/>
                  <a:pt x="402950" y="1614840"/>
                </a:cubicBezTo>
                <a:lnTo>
                  <a:pt x="403454" y="1615171"/>
                </a:lnTo>
                <a:lnTo>
                  <a:pt x="403621" y="1615282"/>
                </a:lnTo>
                <a:cubicBezTo>
                  <a:pt x="403800" y="1615400"/>
                  <a:pt x="403888" y="1615459"/>
                  <a:pt x="403755" y="1615370"/>
                </a:cubicBezTo>
                <a:lnTo>
                  <a:pt x="403454" y="1615171"/>
                </a:lnTo>
                <a:lnTo>
                  <a:pt x="402549" y="1614574"/>
                </a:lnTo>
                <a:cubicBezTo>
                  <a:pt x="394262" y="1611114"/>
                  <a:pt x="365421" y="1631584"/>
                  <a:pt x="358307" y="1630908"/>
                </a:cubicBezTo>
                <a:cubicBezTo>
                  <a:pt x="357881" y="1631212"/>
                  <a:pt x="357240" y="1631082"/>
                  <a:pt x="356543" y="1630700"/>
                </a:cubicBezTo>
                <a:lnTo>
                  <a:pt x="354961" y="1629408"/>
                </a:lnTo>
                <a:lnTo>
                  <a:pt x="322208" y="1648400"/>
                </a:lnTo>
                <a:lnTo>
                  <a:pt x="324253" y="1644152"/>
                </a:lnTo>
                <a:lnTo>
                  <a:pt x="349759" y="1627485"/>
                </a:lnTo>
                <a:lnTo>
                  <a:pt x="351243" y="1626612"/>
                </a:lnTo>
                <a:lnTo>
                  <a:pt x="352951" y="1625471"/>
                </a:lnTo>
                <a:lnTo>
                  <a:pt x="352953" y="1625367"/>
                </a:lnTo>
                <a:cubicBezTo>
                  <a:pt x="339948" y="1629173"/>
                  <a:pt x="330516" y="1637675"/>
                  <a:pt x="318978" y="1640440"/>
                </a:cubicBezTo>
                <a:cubicBezTo>
                  <a:pt x="314506" y="1641506"/>
                  <a:pt x="313185" y="1640634"/>
                  <a:pt x="309077" y="1639933"/>
                </a:cubicBezTo>
                <a:cubicBezTo>
                  <a:pt x="297467" y="1640641"/>
                  <a:pt x="285637" y="1647230"/>
                  <a:pt x="273488" y="1651934"/>
                </a:cubicBezTo>
                <a:lnTo>
                  <a:pt x="265411" y="1655021"/>
                </a:lnTo>
                <a:lnTo>
                  <a:pt x="256694" y="1653990"/>
                </a:lnTo>
                <a:lnTo>
                  <a:pt x="271323" y="1647324"/>
                </a:lnTo>
                <a:lnTo>
                  <a:pt x="290691" y="1643207"/>
                </a:lnTo>
                <a:lnTo>
                  <a:pt x="293156" y="1642500"/>
                </a:lnTo>
                <a:lnTo>
                  <a:pt x="293458" y="1642291"/>
                </a:lnTo>
                <a:lnTo>
                  <a:pt x="300765" y="1638286"/>
                </a:lnTo>
                <a:lnTo>
                  <a:pt x="282001" y="1642280"/>
                </a:lnTo>
                <a:lnTo>
                  <a:pt x="288989" y="1638937"/>
                </a:lnTo>
                <a:lnTo>
                  <a:pt x="300370" y="1634578"/>
                </a:lnTo>
                <a:lnTo>
                  <a:pt x="305445" y="1631253"/>
                </a:lnTo>
                <a:lnTo>
                  <a:pt x="313818" y="1627790"/>
                </a:lnTo>
                <a:cubicBezTo>
                  <a:pt x="317052" y="1626365"/>
                  <a:pt x="319557" y="1625129"/>
                  <a:pt x="320480" y="1624356"/>
                </a:cubicBezTo>
                <a:lnTo>
                  <a:pt x="317805" y="1623713"/>
                </a:lnTo>
                <a:lnTo>
                  <a:pt x="319712" y="1622586"/>
                </a:lnTo>
                <a:cubicBezTo>
                  <a:pt x="319281" y="1623083"/>
                  <a:pt x="320352" y="1622618"/>
                  <a:pt x="322136" y="1621620"/>
                </a:cubicBezTo>
                <a:lnTo>
                  <a:pt x="325225" y="1619696"/>
                </a:lnTo>
                <a:lnTo>
                  <a:pt x="320491" y="1621438"/>
                </a:lnTo>
                <a:lnTo>
                  <a:pt x="311755" y="1624471"/>
                </a:lnTo>
                <a:lnTo>
                  <a:pt x="309693" y="1625808"/>
                </a:lnTo>
                <a:lnTo>
                  <a:pt x="308704" y="1626384"/>
                </a:lnTo>
                <a:lnTo>
                  <a:pt x="304945" y="1627206"/>
                </a:lnTo>
                <a:lnTo>
                  <a:pt x="306180" y="1626406"/>
                </a:lnTo>
                <a:lnTo>
                  <a:pt x="302623" y="1627641"/>
                </a:lnTo>
                <a:lnTo>
                  <a:pt x="297958" y="1626223"/>
                </a:lnTo>
                <a:lnTo>
                  <a:pt x="290970" y="1630262"/>
                </a:lnTo>
                <a:lnTo>
                  <a:pt x="290563" y="1630350"/>
                </a:lnTo>
                <a:lnTo>
                  <a:pt x="297297" y="1626021"/>
                </a:lnTo>
                <a:lnTo>
                  <a:pt x="296976" y="1625924"/>
                </a:lnTo>
                <a:lnTo>
                  <a:pt x="281056" y="1632429"/>
                </a:lnTo>
                <a:lnTo>
                  <a:pt x="233131" y="1642906"/>
                </a:lnTo>
                <a:lnTo>
                  <a:pt x="234231" y="1642434"/>
                </a:lnTo>
                <a:cubicBezTo>
                  <a:pt x="256498" y="1632354"/>
                  <a:pt x="268255" y="1629735"/>
                  <a:pt x="292161" y="1616385"/>
                </a:cubicBezTo>
                <a:cubicBezTo>
                  <a:pt x="285542" y="1616788"/>
                  <a:pt x="264049" y="1624699"/>
                  <a:pt x="250023" y="1629724"/>
                </a:cubicBezTo>
                <a:lnTo>
                  <a:pt x="248231" y="1630339"/>
                </a:lnTo>
                <a:lnTo>
                  <a:pt x="272454" y="1614434"/>
                </a:lnTo>
                <a:lnTo>
                  <a:pt x="240128" y="1632604"/>
                </a:lnTo>
                <a:lnTo>
                  <a:pt x="237933" y="1632379"/>
                </a:lnTo>
                <a:lnTo>
                  <a:pt x="236554" y="1633723"/>
                </a:lnTo>
                <a:lnTo>
                  <a:pt x="231699" y="1634288"/>
                </a:lnTo>
                <a:cubicBezTo>
                  <a:pt x="228884" y="1633968"/>
                  <a:pt x="238733" y="1630424"/>
                  <a:pt x="245571" y="1627153"/>
                </a:cubicBezTo>
                <a:lnTo>
                  <a:pt x="201640" y="1642800"/>
                </a:lnTo>
                <a:lnTo>
                  <a:pt x="153904" y="1653664"/>
                </a:lnTo>
                <a:lnTo>
                  <a:pt x="148296" y="1655068"/>
                </a:lnTo>
                <a:lnTo>
                  <a:pt x="151584" y="1652964"/>
                </a:lnTo>
                <a:cubicBezTo>
                  <a:pt x="156091" y="1648830"/>
                  <a:pt x="151910" y="1650918"/>
                  <a:pt x="146197" y="1654242"/>
                </a:cubicBezTo>
                <a:lnTo>
                  <a:pt x="142291" y="1656572"/>
                </a:lnTo>
                <a:lnTo>
                  <a:pt x="103142" y="1666370"/>
                </a:lnTo>
                <a:lnTo>
                  <a:pt x="107090" y="1664844"/>
                </a:lnTo>
                <a:lnTo>
                  <a:pt x="102619" y="1665632"/>
                </a:lnTo>
                <a:lnTo>
                  <a:pt x="135329" y="1653832"/>
                </a:lnTo>
                <a:cubicBezTo>
                  <a:pt x="176812" y="1638440"/>
                  <a:pt x="217852" y="1622420"/>
                  <a:pt x="258621" y="1604634"/>
                </a:cubicBezTo>
                <a:cubicBezTo>
                  <a:pt x="262337" y="1602900"/>
                  <a:pt x="273726" y="1599035"/>
                  <a:pt x="284439" y="1594973"/>
                </a:cubicBezTo>
                <a:lnTo>
                  <a:pt x="285784" y="1594416"/>
                </a:lnTo>
                <a:lnTo>
                  <a:pt x="298415" y="1585139"/>
                </a:lnTo>
                <a:lnTo>
                  <a:pt x="288895" y="1588641"/>
                </a:lnTo>
                <a:lnTo>
                  <a:pt x="282839" y="1592304"/>
                </a:lnTo>
                <a:lnTo>
                  <a:pt x="272828" y="1596714"/>
                </a:lnTo>
                <a:lnTo>
                  <a:pt x="273041" y="1595214"/>
                </a:lnTo>
                <a:lnTo>
                  <a:pt x="274123" y="1594614"/>
                </a:lnTo>
                <a:lnTo>
                  <a:pt x="273172" y="1595008"/>
                </a:lnTo>
                <a:lnTo>
                  <a:pt x="273041" y="1595214"/>
                </a:lnTo>
                <a:cubicBezTo>
                  <a:pt x="258639" y="1603000"/>
                  <a:pt x="241912" y="1611351"/>
                  <a:pt x="240499" y="1610866"/>
                </a:cubicBezTo>
                <a:cubicBezTo>
                  <a:pt x="241207" y="1611109"/>
                  <a:pt x="242737" y="1609873"/>
                  <a:pt x="244092" y="1608577"/>
                </a:cubicBezTo>
                <a:lnTo>
                  <a:pt x="245666" y="1606968"/>
                </a:lnTo>
                <a:lnTo>
                  <a:pt x="237783" y="1609964"/>
                </a:lnTo>
                <a:cubicBezTo>
                  <a:pt x="231197" y="1612711"/>
                  <a:pt x="224115" y="1615883"/>
                  <a:pt x="217474" y="1618546"/>
                </a:cubicBezTo>
                <a:lnTo>
                  <a:pt x="215093" y="1619292"/>
                </a:lnTo>
                <a:lnTo>
                  <a:pt x="251481" y="1598692"/>
                </a:lnTo>
                <a:lnTo>
                  <a:pt x="259006" y="1594123"/>
                </a:lnTo>
                <a:lnTo>
                  <a:pt x="253498" y="1595147"/>
                </a:lnTo>
                <a:cubicBezTo>
                  <a:pt x="245208" y="1596780"/>
                  <a:pt x="240686" y="1597532"/>
                  <a:pt x="238719" y="1597617"/>
                </a:cubicBezTo>
                <a:lnTo>
                  <a:pt x="238938" y="1596979"/>
                </a:lnTo>
                <a:lnTo>
                  <a:pt x="214521" y="1610358"/>
                </a:lnTo>
                <a:cubicBezTo>
                  <a:pt x="197076" y="1618923"/>
                  <a:pt x="179855" y="1626443"/>
                  <a:pt x="162596" y="1633299"/>
                </a:cubicBezTo>
                <a:lnTo>
                  <a:pt x="157626" y="1636296"/>
                </a:lnTo>
                <a:lnTo>
                  <a:pt x="150144" y="1638835"/>
                </a:lnTo>
                <a:cubicBezTo>
                  <a:pt x="145426" y="1640074"/>
                  <a:pt x="141465" y="1637461"/>
                  <a:pt x="141465" y="1637461"/>
                </a:cubicBezTo>
                <a:cubicBezTo>
                  <a:pt x="141465" y="1637461"/>
                  <a:pt x="140347" y="1637728"/>
                  <a:pt x="138831" y="1638276"/>
                </a:cubicBezTo>
                <a:lnTo>
                  <a:pt x="136626" y="1639378"/>
                </a:lnTo>
                <a:lnTo>
                  <a:pt x="133000" y="1640398"/>
                </a:lnTo>
                <a:lnTo>
                  <a:pt x="132476" y="1640151"/>
                </a:lnTo>
                <a:cubicBezTo>
                  <a:pt x="132129" y="1640171"/>
                  <a:pt x="131763" y="1640432"/>
                  <a:pt x="131028" y="1640953"/>
                </a:cubicBezTo>
                <a:lnTo>
                  <a:pt x="133000" y="1640398"/>
                </a:lnTo>
                <a:lnTo>
                  <a:pt x="133816" y="1640782"/>
                </a:lnTo>
                <a:cubicBezTo>
                  <a:pt x="128241" y="1641123"/>
                  <a:pt x="121202" y="1642502"/>
                  <a:pt x="121202" y="1642502"/>
                </a:cubicBezTo>
                <a:cubicBezTo>
                  <a:pt x="118489" y="1638703"/>
                  <a:pt x="150216" y="1634866"/>
                  <a:pt x="165223" y="1626024"/>
                </a:cubicBezTo>
                <a:cubicBezTo>
                  <a:pt x="166690" y="1624983"/>
                  <a:pt x="170013" y="1620817"/>
                  <a:pt x="171480" y="1619775"/>
                </a:cubicBezTo>
                <a:cubicBezTo>
                  <a:pt x="181843" y="1614228"/>
                  <a:pt x="195459" y="1608483"/>
                  <a:pt x="210074" y="1601725"/>
                </a:cubicBezTo>
                <a:cubicBezTo>
                  <a:pt x="213058" y="1600511"/>
                  <a:pt x="227099" y="1595216"/>
                  <a:pt x="240579" y="1590094"/>
                </a:cubicBezTo>
                <a:lnTo>
                  <a:pt x="240622" y="1590077"/>
                </a:lnTo>
                <a:lnTo>
                  <a:pt x="246566" y="1585709"/>
                </a:lnTo>
                <a:lnTo>
                  <a:pt x="259613" y="1577427"/>
                </a:lnTo>
                <a:lnTo>
                  <a:pt x="258224" y="1577335"/>
                </a:lnTo>
                <a:cubicBezTo>
                  <a:pt x="256871" y="1577307"/>
                  <a:pt x="255685" y="1577339"/>
                  <a:pt x="254926" y="1577425"/>
                </a:cubicBezTo>
                <a:cubicBezTo>
                  <a:pt x="250674" y="1578635"/>
                  <a:pt x="215157" y="1592692"/>
                  <a:pt x="237449" y="1582296"/>
                </a:cubicBezTo>
                <a:cubicBezTo>
                  <a:pt x="255249" y="1573956"/>
                  <a:pt x="233989" y="1581644"/>
                  <a:pt x="219730" y="1587032"/>
                </a:cubicBezTo>
                <a:lnTo>
                  <a:pt x="212188" y="1589942"/>
                </a:lnTo>
                <a:lnTo>
                  <a:pt x="214830" y="1587084"/>
                </a:lnTo>
                <a:cubicBezTo>
                  <a:pt x="216501" y="1583696"/>
                  <a:pt x="217504" y="1579825"/>
                  <a:pt x="219684" y="1574607"/>
                </a:cubicBezTo>
                <a:cubicBezTo>
                  <a:pt x="229479" y="1563380"/>
                  <a:pt x="243331" y="1555888"/>
                  <a:pt x="258635" y="1549565"/>
                </a:cubicBezTo>
                <a:lnTo>
                  <a:pt x="276883" y="1542663"/>
                </a:lnTo>
                <a:lnTo>
                  <a:pt x="269038" y="1547022"/>
                </a:lnTo>
                <a:lnTo>
                  <a:pt x="269867" y="1546803"/>
                </a:lnTo>
                <a:cubicBezTo>
                  <a:pt x="274591" y="1545535"/>
                  <a:pt x="293421" y="1540311"/>
                  <a:pt x="292393" y="1537876"/>
                </a:cubicBezTo>
                <a:lnTo>
                  <a:pt x="288429" y="1538294"/>
                </a:lnTo>
                <a:lnTo>
                  <a:pt x="306302" y="1531533"/>
                </a:lnTo>
                <a:lnTo>
                  <a:pt x="315319" y="1527925"/>
                </a:lnTo>
                <a:lnTo>
                  <a:pt x="336607" y="1511039"/>
                </a:lnTo>
                <a:lnTo>
                  <a:pt x="341355" y="1501514"/>
                </a:lnTo>
                <a:lnTo>
                  <a:pt x="308554" y="1511576"/>
                </a:lnTo>
                <a:lnTo>
                  <a:pt x="301182" y="1515247"/>
                </a:lnTo>
                <a:cubicBezTo>
                  <a:pt x="295428" y="1517815"/>
                  <a:pt x="290878" y="1519410"/>
                  <a:pt x="288969" y="1519107"/>
                </a:cubicBezTo>
                <a:lnTo>
                  <a:pt x="287901" y="1517902"/>
                </a:lnTo>
                <a:lnTo>
                  <a:pt x="247584" y="1529935"/>
                </a:lnTo>
                <a:lnTo>
                  <a:pt x="226368" y="1538979"/>
                </a:lnTo>
                <a:lnTo>
                  <a:pt x="225050" y="1538967"/>
                </a:lnTo>
                <a:lnTo>
                  <a:pt x="211468" y="1542882"/>
                </a:lnTo>
                <a:lnTo>
                  <a:pt x="220923" y="1537386"/>
                </a:lnTo>
                <a:lnTo>
                  <a:pt x="218314" y="1538026"/>
                </a:lnTo>
                <a:cubicBezTo>
                  <a:pt x="215940" y="1538690"/>
                  <a:pt x="214559" y="1539199"/>
                  <a:pt x="214889" y="1539417"/>
                </a:cubicBezTo>
                <a:cubicBezTo>
                  <a:pt x="213017" y="1536677"/>
                  <a:pt x="220607" y="1534343"/>
                  <a:pt x="229540" y="1531433"/>
                </a:cubicBezTo>
                <a:lnTo>
                  <a:pt x="233530" y="1530056"/>
                </a:lnTo>
                <a:lnTo>
                  <a:pt x="238143" y="1527375"/>
                </a:lnTo>
                <a:lnTo>
                  <a:pt x="256172" y="1516881"/>
                </a:lnTo>
                <a:lnTo>
                  <a:pt x="245513" y="1520544"/>
                </a:lnTo>
                <a:lnTo>
                  <a:pt x="237456" y="1523548"/>
                </a:lnTo>
                <a:lnTo>
                  <a:pt x="208951" y="1539036"/>
                </a:lnTo>
                <a:cubicBezTo>
                  <a:pt x="193181" y="1547431"/>
                  <a:pt x="200369" y="1541462"/>
                  <a:pt x="208679" y="1535588"/>
                </a:cubicBezTo>
                <a:lnTo>
                  <a:pt x="213974" y="1532020"/>
                </a:lnTo>
                <a:lnTo>
                  <a:pt x="207981" y="1534108"/>
                </a:lnTo>
                <a:lnTo>
                  <a:pt x="192864" y="1539173"/>
                </a:lnTo>
                <a:lnTo>
                  <a:pt x="196895" y="1536839"/>
                </a:lnTo>
                <a:lnTo>
                  <a:pt x="225386" y="1519236"/>
                </a:lnTo>
                <a:lnTo>
                  <a:pt x="241308" y="1511325"/>
                </a:lnTo>
                <a:cubicBezTo>
                  <a:pt x="251707" y="1506806"/>
                  <a:pt x="246910" y="1508327"/>
                  <a:pt x="239368" y="1510631"/>
                </a:cubicBezTo>
                <a:lnTo>
                  <a:pt x="239270" y="1510659"/>
                </a:lnTo>
                <a:lnTo>
                  <a:pt x="240501" y="1509898"/>
                </a:lnTo>
                <a:cubicBezTo>
                  <a:pt x="255354" y="1500933"/>
                  <a:pt x="270797" y="1491858"/>
                  <a:pt x="287655" y="1482301"/>
                </a:cubicBezTo>
                <a:cubicBezTo>
                  <a:pt x="288187" y="1481688"/>
                  <a:pt x="292862" y="1479032"/>
                  <a:pt x="297051" y="1476407"/>
                </a:cubicBezTo>
                <a:lnTo>
                  <a:pt x="300026" y="1474373"/>
                </a:lnTo>
                <a:lnTo>
                  <a:pt x="292976" y="1478053"/>
                </a:lnTo>
                <a:cubicBezTo>
                  <a:pt x="268404" y="1492195"/>
                  <a:pt x="248055" y="1507115"/>
                  <a:pt x="218616" y="1521220"/>
                </a:cubicBezTo>
                <a:lnTo>
                  <a:pt x="234532" y="1511031"/>
                </a:lnTo>
                <a:lnTo>
                  <a:pt x="231242" y="1512957"/>
                </a:lnTo>
                <a:lnTo>
                  <a:pt x="227549" y="1514015"/>
                </a:lnTo>
                <a:lnTo>
                  <a:pt x="226125" y="1514146"/>
                </a:lnTo>
                <a:lnTo>
                  <a:pt x="213609" y="1521872"/>
                </a:lnTo>
                <a:lnTo>
                  <a:pt x="201862" y="1529081"/>
                </a:lnTo>
                <a:lnTo>
                  <a:pt x="191694" y="1530577"/>
                </a:lnTo>
                <a:lnTo>
                  <a:pt x="191570" y="1529197"/>
                </a:lnTo>
                <a:lnTo>
                  <a:pt x="213055" y="1514933"/>
                </a:lnTo>
                <a:lnTo>
                  <a:pt x="210315" y="1515646"/>
                </a:lnTo>
                <a:cubicBezTo>
                  <a:pt x="211302" y="1514509"/>
                  <a:pt x="212604" y="1513535"/>
                  <a:pt x="213952" y="1512775"/>
                </a:cubicBezTo>
                <a:cubicBezTo>
                  <a:pt x="215300" y="1512016"/>
                  <a:pt x="216692" y="1511471"/>
                  <a:pt x="217853" y="1511187"/>
                </a:cubicBezTo>
                <a:lnTo>
                  <a:pt x="216143" y="1512892"/>
                </a:lnTo>
                <a:lnTo>
                  <a:pt x="221524" y="1509334"/>
                </a:lnTo>
                <a:lnTo>
                  <a:pt x="217853" y="1511187"/>
                </a:lnTo>
                <a:cubicBezTo>
                  <a:pt x="220520" y="1509262"/>
                  <a:pt x="222933" y="1507604"/>
                  <a:pt x="225201" y="1506098"/>
                </a:cubicBezTo>
                <a:lnTo>
                  <a:pt x="229478" y="1503336"/>
                </a:lnTo>
                <a:lnTo>
                  <a:pt x="227382" y="1504032"/>
                </a:lnTo>
                <a:lnTo>
                  <a:pt x="221063" y="1505937"/>
                </a:lnTo>
                <a:lnTo>
                  <a:pt x="207030" y="1514456"/>
                </a:lnTo>
                <a:lnTo>
                  <a:pt x="200038" y="1518582"/>
                </a:lnTo>
                <a:lnTo>
                  <a:pt x="200187" y="1514348"/>
                </a:lnTo>
                <a:lnTo>
                  <a:pt x="211947" y="1506983"/>
                </a:lnTo>
                <a:lnTo>
                  <a:pt x="222013" y="1502175"/>
                </a:lnTo>
                <a:lnTo>
                  <a:pt x="223985" y="1499524"/>
                </a:lnTo>
                <a:lnTo>
                  <a:pt x="214285" y="1502614"/>
                </a:lnTo>
                <a:lnTo>
                  <a:pt x="214818" y="1501463"/>
                </a:lnTo>
                <a:lnTo>
                  <a:pt x="215015" y="1501087"/>
                </a:lnTo>
                <a:lnTo>
                  <a:pt x="210547" y="1503805"/>
                </a:lnTo>
                <a:lnTo>
                  <a:pt x="209185" y="1504238"/>
                </a:lnTo>
                <a:lnTo>
                  <a:pt x="208222" y="1504800"/>
                </a:lnTo>
                <a:lnTo>
                  <a:pt x="208300" y="1504620"/>
                </a:lnTo>
                <a:cubicBezTo>
                  <a:pt x="207581" y="1504320"/>
                  <a:pt x="206176" y="1504563"/>
                  <a:pt x="204190" y="1505619"/>
                </a:cubicBezTo>
                <a:lnTo>
                  <a:pt x="198397" y="1510551"/>
                </a:lnTo>
                <a:lnTo>
                  <a:pt x="188430" y="1516380"/>
                </a:lnTo>
                <a:lnTo>
                  <a:pt x="180719" y="1520505"/>
                </a:lnTo>
                <a:lnTo>
                  <a:pt x="147508" y="1535437"/>
                </a:lnTo>
                <a:lnTo>
                  <a:pt x="135895" y="1540744"/>
                </a:lnTo>
                <a:lnTo>
                  <a:pt x="172187" y="1518022"/>
                </a:lnTo>
                <a:cubicBezTo>
                  <a:pt x="172187" y="1518022"/>
                  <a:pt x="180963" y="1516715"/>
                  <a:pt x="179962" y="1513645"/>
                </a:cubicBezTo>
                <a:cubicBezTo>
                  <a:pt x="179225" y="1512028"/>
                  <a:pt x="159761" y="1523531"/>
                  <a:pt x="170775" y="1517537"/>
                </a:cubicBezTo>
                <a:lnTo>
                  <a:pt x="121127" y="1547493"/>
                </a:lnTo>
                <a:lnTo>
                  <a:pt x="117351" y="1549219"/>
                </a:lnTo>
                <a:lnTo>
                  <a:pt x="106817" y="1552753"/>
                </a:lnTo>
                <a:lnTo>
                  <a:pt x="115176" y="1547379"/>
                </a:lnTo>
                <a:cubicBezTo>
                  <a:pt x="136224" y="1534886"/>
                  <a:pt x="158099" y="1522279"/>
                  <a:pt x="177464" y="1509833"/>
                </a:cubicBezTo>
                <a:cubicBezTo>
                  <a:pt x="179082" y="1509026"/>
                  <a:pt x="183366" y="1506291"/>
                  <a:pt x="186864" y="1503628"/>
                </a:cubicBezTo>
                <a:lnTo>
                  <a:pt x="187992" y="1502640"/>
                </a:lnTo>
                <a:lnTo>
                  <a:pt x="187408" y="1502875"/>
                </a:lnTo>
                <a:lnTo>
                  <a:pt x="184722" y="1503918"/>
                </a:lnTo>
                <a:lnTo>
                  <a:pt x="190451" y="1500494"/>
                </a:lnTo>
                <a:lnTo>
                  <a:pt x="191086" y="1499936"/>
                </a:lnTo>
                <a:cubicBezTo>
                  <a:pt x="192010" y="1498889"/>
                  <a:pt x="192306" y="1498110"/>
                  <a:pt x="191540" y="1497847"/>
                </a:cubicBezTo>
                <a:lnTo>
                  <a:pt x="172990" y="1508300"/>
                </a:lnTo>
                <a:cubicBezTo>
                  <a:pt x="155698" y="1519412"/>
                  <a:pt x="136470" y="1530995"/>
                  <a:pt x="118680" y="1540572"/>
                </a:cubicBezTo>
                <a:cubicBezTo>
                  <a:pt x="132462" y="1531211"/>
                  <a:pt x="147860" y="1521664"/>
                  <a:pt x="163950" y="1511845"/>
                </a:cubicBezTo>
                <a:lnTo>
                  <a:pt x="199592" y="1489957"/>
                </a:lnTo>
                <a:lnTo>
                  <a:pt x="196535" y="1491499"/>
                </a:lnTo>
                <a:lnTo>
                  <a:pt x="211001" y="1481614"/>
                </a:lnTo>
                <a:lnTo>
                  <a:pt x="198376" y="1486023"/>
                </a:lnTo>
                <a:lnTo>
                  <a:pt x="183203" y="1492361"/>
                </a:lnTo>
                <a:lnTo>
                  <a:pt x="179218" y="1494591"/>
                </a:lnTo>
                <a:lnTo>
                  <a:pt x="177732" y="1494907"/>
                </a:lnTo>
                <a:cubicBezTo>
                  <a:pt x="175541" y="1495253"/>
                  <a:pt x="174355" y="1495265"/>
                  <a:pt x="175086" y="1494745"/>
                </a:cubicBezTo>
                <a:lnTo>
                  <a:pt x="183448" y="1489894"/>
                </a:lnTo>
                <a:lnTo>
                  <a:pt x="187756" y="1486961"/>
                </a:lnTo>
                <a:cubicBezTo>
                  <a:pt x="191640" y="1484437"/>
                  <a:pt x="196854" y="1481128"/>
                  <a:pt x="203642" y="1476879"/>
                </a:cubicBezTo>
                <a:cubicBezTo>
                  <a:pt x="213334" y="1470314"/>
                  <a:pt x="221920" y="1464843"/>
                  <a:pt x="229989" y="1459815"/>
                </a:cubicBezTo>
                <a:lnTo>
                  <a:pt x="231182" y="1459075"/>
                </a:lnTo>
                <a:lnTo>
                  <a:pt x="222668" y="1462707"/>
                </a:lnTo>
                <a:cubicBezTo>
                  <a:pt x="215446" y="1465725"/>
                  <a:pt x="208060" y="1468632"/>
                  <a:pt x="207399" y="1468198"/>
                </a:cubicBezTo>
                <a:lnTo>
                  <a:pt x="224165" y="1454490"/>
                </a:lnTo>
                <a:cubicBezTo>
                  <a:pt x="223835" y="1454272"/>
                  <a:pt x="218710" y="1455933"/>
                  <a:pt x="211760" y="1458299"/>
                </a:cubicBezTo>
                <a:lnTo>
                  <a:pt x="210964" y="1458573"/>
                </a:lnTo>
                <a:lnTo>
                  <a:pt x="227119" y="1450408"/>
                </a:lnTo>
                <a:lnTo>
                  <a:pt x="230852" y="1444519"/>
                </a:lnTo>
                <a:cubicBezTo>
                  <a:pt x="238044" y="1433914"/>
                  <a:pt x="247450" y="1420930"/>
                  <a:pt x="251274" y="1415684"/>
                </a:cubicBezTo>
                <a:lnTo>
                  <a:pt x="252589" y="1413886"/>
                </a:lnTo>
                <a:lnTo>
                  <a:pt x="253021" y="1414037"/>
                </a:lnTo>
                <a:cubicBezTo>
                  <a:pt x="253452" y="1414089"/>
                  <a:pt x="253480" y="1413878"/>
                  <a:pt x="253005" y="1413319"/>
                </a:cubicBezTo>
                <a:lnTo>
                  <a:pt x="252589" y="1413886"/>
                </a:lnTo>
                <a:lnTo>
                  <a:pt x="250600" y="1413177"/>
                </a:lnTo>
                <a:lnTo>
                  <a:pt x="239177" y="1408238"/>
                </a:lnTo>
                <a:lnTo>
                  <a:pt x="241295" y="1407692"/>
                </a:lnTo>
                <a:lnTo>
                  <a:pt x="250807" y="1404827"/>
                </a:lnTo>
                <a:lnTo>
                  <a:pt x="278393" y="1386362"/>
                </a:lnTo>
                <a:lnTo>
                  <a:pt x="276607" y="1384400"/>
                </a:lnTo>
                <a:cubicBezTo>
                  <a:pt x="276512" y="1384967"/>
                  <a:pt x="277950" y="1384599"/>
                  <a:pt x="280263" y="1383666"/>
                </a:cubicBezTo>
                <a:lnTo>
                  <a:pt x="287275" y="1380415"/>
                </a:lnTo>
                <a:lnTo>
                  <a:pt x="307893" y="1366615"/>
                </a:lnTo>
                <a:lnTo>
                  <a:pt x="299305" y="1368740"/>
                </a:lnTo>
                <a:lnTo>
                  <a:pt x="297676" y="1362783"/>
                </a:lnTo>
                <a:lnTo>
                  <a:pt x="274947" y="1374336"/>
                </a:lnTo>
                <a:lnTo>
                  <a:pt x="296455" y="1359025"/>
                </a:lnTo>
                <a:lnTo>
                  <a:pt x="282838" y="1361334"/>
                </a:lnTo>
                <a:lnTo>
                  <a:pt x="276976" y="1361970"/>
                </a:lnTo>
                <a:lnTo>
                  <a:pt x="205761" y="1405754"/>
                </a:lnTo>
                <a:lnTo>
                  <a:pt x="160818" y="1430356"/>
                </a:lnTo>
                <a:lnTo>
                  <a:pt x="159169" y="1430548"/>
                </a:lnTo>
                <a:cubicBezTo>
                  <a:pt x="155259" y="1430312"/>
                  <a:pt x="151401" y="1429567"/>
                  <a:pt x="147779" y="1428864"/>
                </a:cubicBezTo>
                <a:lnTo>
                  <a:pt x="138574" y="1427518"/>
                </a:lnTo>
                <a:lnTo>
                  <a:pt x="153750" y="1418901"/>
                </a:lnTo>
                <a:cubicBezTo>
                  <a:pt x="163411" y="1413637"/>
                  <a:pt x="173058" y="1408039"/>
                  <a:pt x="177533" y="1403333"/>
                </a:cubicBezTo>
                <a:cubicBezTo>
                  <a:pt x="182248" y="1399485"/>
                  <a:pt x="181791" y="1391486"/>
                  <a:pt x="181791" y="1391486"/>
                </a:cubicBezTo>
                <a:cubicBezTo>
                  <a:pt x="181791" y="1391486"/>
                  <a:pt x="182875" y="1390538"/>
                  <a:pt x="184570" y="1389499"/>
                </a:cubicBezTo>
                <a:lnTo>
                  <a:pt x="187407" y="1388381"/>
                </a:lnTo>
                <a:lnTo>
                  <a:pt x="185986" y="1389483"/>
                </a:lnTo>
                <a:cubicBezTo>
                  <a:pt x="184598" y="1390587"/>
                  <a:pt x="184111" y="1391024"/>
                  <a:pt x="184276" y="1390999"/>
                </a:cubicBezTo>
                <a:cubicBezTo>
                  <a:pt x="184607" y="1390949"/>
                  <a:pt x="187533" y="1389053"/>
                  <a:pt x="191021" y="1386959"/>
                </a:cubicBezTo>
                <a:cubicBezTo>
                  <a:pt x="195232" y="1380946"/>
                  <a:pt x="201701" y="1374593"/>
                  <a:pt x="201701" y="1374593"/>
                </a:cubicBezTo>
                <a:cubicBezTo>
                  <a:pt x="200330" y="1370541"/>
                  <a:pt x="193077" y="1376452"/>
                  <a:pt x="183550" y="1384105"/>
                </a:cubicBezTo>
                <a:lnTo>
                  <a:pt x="169308" y="1394878"/>
                </a:lnTo>
                <a:lnTo>
                  <a:pt x="168400" y="1394934"/>
                </a:lnTo>
                <a:lnTo>
                  <a:pt x="147235" y="1403722"/>
                </a:lnTo>
                <a:lnTo>
                  <a:pt x="139943" y="1403159"/>
                </a:lnTo>
                <a:cubicBezTo>
                  <a:pt x="126169" y="1407920"/>
                  <a:pt x="109941" y="1416189"/>
                  <a:pt x="91807" y="1424296"/>
                </a:cubicBezTo>
                <a:lnTo>
                  <a:pt x="82675" y="1429525"/>
                </a:lnTo>
                <a:lnTo>
                  <a:pt x="68063" y="1434508"/>
                </a:lnTo>
                <a:cubicBezTo>
                  <a:pt x="65276" y="1434677"/>
                  <a:pt x="62416" y="1432790"/>
                  <a:pt x="60949" y="1433831"/>
                </a:cubicBezTo>
                <a:cubicBezTo>
                  <a:pt x="56574" y="1435128"/>
                  <a:pt x="48453" y="1438556"/>
                  <a:pt x="40167" y="1441877"/>
                </a:cubicBezTo>
                <a:lnTo>
                  <a:pt x="31726" y="1444742"/>
                </a:lnTo>
                <a:lnTo>
                  <a:pt x="31847" y="1444521"/>
                </a:lnTo>
                <a:cubicBezTo>
                  <a:pt x="35120" y="1442011"/>
                  <a:pt x="59118" y="1428568"/>
                  <a:pt x="59201" y="1427168"/>
                </a:cubicBezTo>
                <a:lnTo>
                  <a:pt x="52637" y="1429553"/>
                </a:lnTo>
                <a:lnTo>
                  <a:pt x="62832" y="1422658"/>
                </a:lnTo>
                <a:lnTo>
                  <a:pt x="74229" y="1414073"/>
                </a:lnTo>
                <a:lnTo>
                  <a:pt x="78327" y="1412157"/>
                </a:lnTo>
                <a:cubicBezTo>
                  <a:pt x="84290" y="1409732"/>
                  <a:pt x="134495" y="1390974"/>
                  <a:pt x="135962" y="1389932"/>
                </a:cubicBezTo>
                <a:cubicBezTo>
                  <a:pt x="136034" y="1388977"/>
                  <a:pt x="133597" y="1388373"/>
                  <a:pt x="130760" y="1388050"/>
                </a:cubicBezTo>
                <a:lnTo>
                  <a:pt x="125836" y="1387925"/>
                </a:lnTo>
                <a:lnTo>
                  <a:pt x="114808" y="1392564"/>
                </a:lnTo>
                <a:cubicBezTo>
                  <a:pt x="106324" y="1396644"/>
                  <a:pt x="97809" y="1401003"/>
                  <a:pt x="91042" y="1404161"/>
                </a:cubicBezTo>
                <a:lnTo>
                  <a:pt x="84530" y="1406315"/>
                </a:lnTo>
                <a:lnTo>
                  <a:pt x="85014" y="1405950"/>
                </a:lnTo>
                <a:lnTo>
                  <a:pt x="103931" y="1394062"/>
                </a:lnTo>
                <a:cubicBezTo>
                  <a:pt x="110982" y="1389584"/>
                  <a:pt x="116569" y="1386054"/>
                  <a:pt x="119879" y="1384212"/>
                </a:cubicBezTo>
                <a:cubicBezTo>
                  <a:pt x="156298" y="1360578"/>
                  <a:pt x="190389" y="1339426"/>
                  <a:pt x="223611" y="1318796"/>
                </a:cubicBezTo>
                <a:lnTo>
                  <a:pt x="230519" y="1314429"/>
                </a:lnTo>
                <a:lnTo>
                  <a:pt x="221735" y="1315002"/>
                </a:lnTo>
                <a:lnTo>
                  <a:pt x="218676" y="1314925"/>
                </a:lnTo>
                <a:lnTo>
                  <a:pt x="210017" y="1320018"/>
                </a:lnTo>
                <a:lnTo>
                  <a:pt x="213844" y="1310244"/>
                </a:lnTo>
                <a:cubicBezTo>
                  <a:pt x="213844" y="1310244"/>
                  <a:pt x="175404" y="1329689"/>
                  <a:pt x="163845" y="1332906"/>
                </a:cubicBezTo>
                <a:lnTo>
                  <a:pt x="115396" y="1355185"/>
                </a:lnTo>
                <a:lnTo>
                  <a:pt x="115375" y="1355192"/>
                </a:lnTo>
                <a:lnTo>
                  <a:pt x="115345" y="1355209"/>
                </a:lnTo>
                <a:lnTo>
                  <a:pt x="101698" y="1361484"/>
                </a:lnTo>
                <a:lnTo>
                  <a:pt x="85844" y="1369378"/>
                </a:lnTo>
                <a:lnTo>
                  <a:pt x="84512" y="1369807"/>
                </a:lnTo>
                <a:cubicBezTo>
                  <a:pt x="79846" y="1371181"/>
                  <a:pt x="75746" y="1372472"/>
                  <a:pt x="72246" y="1374343"/>
                </a:cubicBezTo>
                <a:lnTo>
                  <a:pt x="53305" y="1384721"/>
                </a:lnTo>
                <a:lnTo>
                  <a:pt x="48868" y="1386360"/>
                </a:lnTo>
                <a:lnTo>
                  <a:pt x="43612" y="1388100"/>
                </a:lnTo>
                <a:lnTo>
                  <a:pt x="49619" y="1383573"/>
                </a:lnTo>
                <a:lnTo>
                  <a:pt x="50719" y="1381833"/>
                </a:lnTo>
                <a:lnTo>
                  <a:pt x="63630" y="1377690"/>
                </a:lnTo>
                <a:cubicBezTo>
                  <a:pt x="69814" y="1375411"/>
                  <a:pt x="72918" y="1371098"/>
                  <a:pt x="74384" y="1370057"/>
                </a:cubicBezTo>
                <a:cubicBezTo>
                  <a:pt x="78858" y="1368991"/>
                  <a:pt x="81888" y="1368649"/>
                  <a:pt x="87609" y="1366398"/>
                </a:cubicBezTo>
                <a:cubicBezTo>
                  <a:pt x="89075" y="1365356"/>
                  <a:pt x="95185" y="1361020"/>
                  <a:pt x="98118" y="1358937"/>
                </a:cubicBezTo>
                <a:cubicBezTo>
                  <a:pt x="102616" y="1357553"/>
                  <a:pt x="117696" y="1350767"/>
                  <a:pt x="130848" y="1345050"/>
                </a:cubicBezTo>
                <a:cubicBezTo>
                  <a:pt x="143998" y="1339332"/>
                  <a:pt x="176725" y="1325446"/>
                  <a:pt x="151573" y="1333956"/>
                </a:cubicBezTo>
                <a:lnTo>
                  <a:pt x="129671" y="1342282"/>
                </a:lnTo>
                <a:lnTo>
                  <a:pt x="115685" y="1347600"/>
                </a:lnTo>
                <a:cubicBezTo>
                  <a:pt x="103685" y="1352652"/>
                  <a:pt x="91847" y="1357813"/>
                  <a:pt x="80787" y="1361897"/>
                </a:cubicBezTo>
                <a:lnTo>
                  <a:pt x="77667" y="1363028"/>
                </a:lnTo>
                <a:lnTo>
                  <a:pt x="84896" y="1358521"/>
                </a:lnTo>
                <a:lnTo>
                  <a:pt x="94223" y="1353136"/>
                </a:lnTo>
                <a:lnTo>
                  <a:pt x="96816" y="1352179"/>
                </a:lnTo>
                <a:lnTo>
                  <a:pt x="100238" y="1349662"/>
                </a:lnTo>
                <a:lnTo>
                  <a:pt x="111905" y="1342925"/>
                </a:lnTo>
                <a:cubicBezTo>
                  <a:pt x="111905" y="1342925"/>
                  <a:pt x="142043" y="1330528"/>
                  <a:pt x="131704" y="1326114"/>
                </a:cubicBezTo>
                <a:cubicBezTo>
                  <a:pt x="129797" y="1325810"/>
                  <a:pt x="125408" y="1327681"/>
                  <a:pt x="119959" y="1330608"/>
                </a:cubicBezTo>
                <a:lnTo>
                  <a:pt x="102064" y="1341301"/>
                </a:lnTo>
                <a:lnTo>
                  <a:pt x="104125" y="1339126"/>
                </a:lnTo>
                <a:lnTo>
                  <a:pt x="106392" y="1337808"/>
                </a:lnTo>
                <a:cubicBezTo>
                  <a:pt x="128738" y="1324879"/>
                  <a:pt x="151649" y="1311605"/>
                  <a:pt x="172177" y="1298876"/>
                </a:cubicBezTo>
                <a:cubicBezTo>
                  <a:pt x="193617" y="1285097"/>
                  <a:pt x="165048" y="1300749"/>
                  <a:pt x="157274" y="1305127"/>
                </a:cubicBezTo>
                <a:cubicBezTo>
                  <a:pt x="130273" y="1321087"/>
                  <a:pt x="102381" y="1335608"/>
                  <a:pt x="77204" y="1349468"/>
                </a:cubicBezTo>
                <a:cubicBezTo>
                  <a:pt x="66689" y="1355066"/>
                  <a:pt x="66379" y="1354278"/>
                  <a:pt x="69803" y="1351391"/>
                </a:cubicBezTo>
                <a:lnTo>
                  <a:pt x="75485" y="1347347"/>
                </a:lnTo>
                <a:lnTo>
                  <a:pt x="71737" y="1349812"/>
                </a:lnTo>
                <a:cubicBezTo>
                  <a:pt x="62442" y="1356503"/>
                  <a:pt x="54514" y="1362621"/>
                  <a:pt x="50101" y="1361773"/>
                </a:cubicBezTo>
                <a:lnTo>
                  <a:pt x="52438" y="1358364"/>
                </a:lnTo>
                <a:lnTo>
                  <a:pt x="68504" y="1348766"/>
                </a:lnTo>
                <a:cubicBezTo>
                  <a:pt x="90164" y="1336167"/>
                  <a:pt x="111514" y="1323796"/>
                  <a:pt x="132198" y="1310970"/>
                </a:cubicBezTo>
                <a:cubicBezTo>
                  <a:pt x="151711" y="1300734"/>
                  <a:pt x="178717" y="1285234"/>
                  <a:pt x="176520" y="1282516"/>
                </a:cubicBezTo>
                <a:lnTo>
                  <a:pt x="170854" y="1283460"/>
                </a:lnTo>
                <a:lnTo>
                  <a:pt x="161228" y="1288486"/>
                </a:lnTo>
                <a:cubicBezTo>
                  <a:pt x="136655" y="1302628"/>
                  <a:pt x="116307" y="1317548"/>
                  <a:pt x="86867" y="1331652"/>
                </a:cubicBezTo>
                <a:cubicBezTo>
                  <a:pt x="104994" y="1319577"/>
                  <a:pt x="124180" y="1307866"/>
                  <a:pt x="144028" y="1296182"/>
                </a:cubicBezTo>
                <a:lnTo>
                  <a:pt x="164125" y="1284580"/>
                </a:lnTo>
                <a:lnTo>
                  <a:pt x="163232" y="1284728"/>
                </a:lnTo>
                <a:cubicBezTo>
                  <a:pt x="137053" y="1294723"/>
                  <a:pt x="110789" y="1312430"/>
                  <a:pt x="87679" y="1323840"/>
                </a:cubicBezTo>
                <a:lnTo>
                  <a:pt x="64595" y="1336993"/>
                </a:lnTo>
                <a:lnTo>
                  <a:pt x="53009" y="1340060"/>
                </a:lnTo>
                <a:lnTo>
                  <a:pt x="31151" y="1352731"/>
                </a:lnTo>
                <a:lnTo>
                  <a:pt x="28258" y="1354465"/>
                </a:lnTo>
                <a:lnTo>
                  <a:pt x="26550" y="1354109"/>
                </a:lnTo>
                <a:lnTo>
                  <a:pt x="27758" y="1352914"/>
                </a:lnTo>
                <a:lnTo>
                  <a:pt x="2797" y="1367578"/>
                </a:lnTo>
                <a:lnTo>
                  <a:pt x="2263" y="1367951"/>
                </a:lnTo>
                <a:lnTo>
                  <a:pt x="912" y="1368121"/>
                </a:lnTo>
                <a:lnTo>
                  <a:pt x="2947" y="1364565"/>
                </a:lnTo>
                <a:lnTo>
                  <a:pt x="15049" y="1357692"/>
                </a:lnTo>
                <a:cubicBezTo>
                  <a:pt x="29655" y="1348614"/>
                  <a:pt x="43709" y="1340085"/>
                  <a:pt x="57848" y="1331414"/>
                </a:cubicBezTo>
                <a:lnTo>
                  <a:pt x="91377" y="1310412"/>
                </a:lnTo>
                <a:lnTo>
                  <a:pt x="89521" y="1308430"/>
                </a:lnTo>
                <a:lnTo>
                  <a:pt x="88200" y="1308688"/>
                </a:lnTo>
                <a:lnTo>
                  <a:pt x="84957" y="1310491"/>
                </a:lnTo>
                <a:cubicBezTo>
                  <a:pt x="75044" y="1316407"/>
                  <a:pt x="65172" y="1322848"/>
                  <a:pt x="63552" y="1323657"/>
                </a:cubicBezTo>
                <a:lnTo>
                  <a:pt x="9114" y="1357128"/>
                </a:lnTo>
                <a:lnTo>
                  <a:pt x="19731" y="1349068"/>
                </a:lnTo>
                <a:lnTo>
                  <a:pt x="4118" y="1353572"/>
                </a:lnTo>
                <a:lnTo>
                  <a:pt x="27576" y="1338255"/>
                </a:lnTo>
                <a:lnTo>
                  <a:pt x="41694" y="1328148"/>
                </a:lnTo>
                <a:lnTo>
                  <a:pt x="44701" y="1327417"/>
                </a:lnTo>
                <a:cubicBezTo>
                  <a:pt x="46771" y="1326706"/>
                  <a:pt x="48715" y="1325612"/>
                  <a:pt x="48214" y="1324077"/>
                </a:cubicBezTo>
                <a:lnTo>
                  <a:pt x="43345" y="1326018"/>
                </a:lnTo>
                <a:lnTo>
                  <a:pt x="37448" y="1326879"/>
                </a:lnTo>
                <a:lnTo>
                  <a:pt x="26184" y="1332040"/>
                </a:lnTo>
                <a:lnTo>
                  <a:pt x="45716" y="1320266"/>
                </a:lnTo>
                <a:cubicBezTo>
                  <a:pt x="47334" y="1319458"/>
                  <a:pt x="51618" y="1316724"/>
                  <a:pt x="55116" y="1314061"/>
                </a:cubicBezTo>
                <a:lnTo>
                  <a:pt x="59597" y="1308518"/>
                </a:lnTo>
                <a:lnTo>
                  <a:pt x="59620" y="1308376"/>
                </a:lnTo>
                <a:lnTo>
                  <a:pt x="41240" y="1318731"/>
                </a:lnTo>
                <a:lnTo>
                  <a:pt x="10272" y="1337135"/>
                </a:lnTo>
                <a:lnTo>
                  <a:pt x="8336" y="1337423"/>
                </a:lnTo>
                <a:lnTo>
                  <a:pt x="32202" y="1322278"/>
                </a:lnTo>
                <a:lnTo>
                  <a:pt x="43367" y="1315421"/>
                </a:lnTo>
                <a:lnTo>
                  <a:pt x="49712" y="1312792"/>
                </a:lnTo>
                <a:lnTo>
                  <a:pt x="47809" y="1312693"/>
                </a:lnTo>
                <a:lnTo>
                  <a:pt x="66275" y="1301352"/>
                </a:lnTo>
                <a:lnTo>
                  <a:pt x="69648" y="1298286"/>
                </a:lnTo>
                <a:lnTo>
                  <a:pt x="101783" y="1276568"/>
                </a:lnTo>
                <a:lnTo>
                  <a:pt x="103424" y="1276300"/>
                </a:lnTo>
                <a:lnTo>
                  <a:pt x="111197" y="1271043"/>
                </a:lnTo>
                <a:lnTo>
                  <a:pt x="136595" y="1256266"/>
                </a:lnTo>
                <a:lnTo>
                  <a:pt x="145360" y="1254078"/>
                </a:lnTo>
                <a:cubicBezTo>
                  <a:pt x="145360" y="1254078"/>
                  <a:pt x="174744" y="1246920"/>
                  <a:pt x="169448" y="1243705"/>
                </a:cubicBezTo>
                <a:lnTo>
                  <a:pt x="161439" y="1245352"/>
                </a:lnTo>
                <a:lnTo>
                  <a:pt x="150970" y="1250826"/>
                </a:lnTo>
                <a:cubicBezTo>
                  <a:pt x="146814" y="1252826"/>
                  <a:pt x="143429" y="1254188"/>
                  <a:pt x="141771" y="1254248"/>
                </a:cubicBezTo>
                <a:lnTo>
                  <a:pt x="142084" y="1253071"/>
                </a:lnTo>
                <a:lnTo>
                  <a:pt x="233423" y="1199924"/>
                </a:lnTo>
                <a:lnTo>
                  <a:pt x="240133" y="1196600"/>
                </a:lnTo>
                <a:lnTo>
                  <a:pt x="268860" y="1180155"/>
                </a:lnTo>
                <a:cubicBezTo>
                  <a:pt x="283288" y="1172069"/>
                  <a:pt x="298189" y="1163929"/>
                  <a:pt x="313944" y="1155642"/>
                </a:cubicBezTo>
                <a:cubicBezTo>
                  <a:pt x="349373" y="1136664"/>
                  <a:pt x="377612" y="1123854"/>
                  <a:pt x="415716" y="1106018"/>
                </a:cubicBezTo>
                <a:cubicBezTo>
                  <a:pt x="425242" y="1101560"/>
                  <a:pt x="438368" y="1095154"/>
                  <a:pt x="452011" y="1088728"/>
                </a:cubicBezTo>
                <a:lnTo>
                  <a:pt x="452060" y="1088706"/>
                </a:lnTo>
                <a:lnTo>
                  <a:pt x="415806" y="1103896"/>
                </a:lnTo>
                <a:cubicBezTo>
                  <a:pt x="371970" y="1122936"/>
                  <a:pt x="328527" y="1142609"/>
                  <a:pt x="285720" y="1163196"/>
                </a:cubicBezTo>
                <a:cubicBezTo>
                  <a:pt x="229825" y="1189703"/>
                  <a:pt x="192584" y="1210657"/>
                  <a:pt x="153426" y="1227026"/>
                </a:cubicBezTo>
                <a:lnTo>
                  <a:pt x="144933" y="1231569"/>
                </a:lnTo>
                <a:lnTo>
                  <a:pt x="90838" y="1243395"/>
                </a:lnTo>
                <a:lnTo>
                  <a:pt x="83587" y="1245303"/>
                </a:lnTo>
                <a:lnTo>
                  <a:pt x="104781" y="1233186"/>
                </a:lnTo>
                <a:lnTo>
                  <a:pt x="106844" y="1233864"/>
                </a:lnTo>
                <a:cubicBezTo>
                  <a:pt x="108106" y="1234073"/>
                  <a:pt x="109225" y="1233676"/>
                  <a:pt x="109603" y="1231407"/>
                </a:cubicBezTo>
                <a:lnTo>
                  <a:pt x="108156" y="1231258"/>
                </a:lnTo>
                <a:lnTo>
                  <a:pt x="131925" y="1217669"/>
                </a:lnTo>
                <a:cubicBezTo>
                  <a:pt x="157652" y="1205176"/>
                  <a:pt x="186885" y="1192170"/>
                  <a:pt x="216848" y="1178074"/>
                </a:cubicBezTo>
                <a:cubicBezTo>
                  <a:pt x="251975" y="1163390"/>
                  <a:pt x="289794" y="1142195"/>
                  <a:pt x="324539" y="1124978"/>
                </a:cubicBezTo>
                <a:cubicBezTo>
                  <a:pt x="396675" y="1092018"/>
                  <a:pt x="468196" y="1060719"/>
                  <a:pt x="538912" y="1030759"/>
                </a:cubicBezTo>
                <a:cubicBezTo>
                  <a:pt x="751061" y="940877"/>
                  <a:pt x="955973" y="863045"/>
                  <a:pt x="1148597" y="788584"/>
                </a:cubicBezTo>
                <a:cubicBezTo>
                  <a:pt x="1261239" y="747331"/>
                  <a:pt x="1376755" y="712955"/>
                  <a:pt x="1487861" y="677732"/>
                </a:cubicBezTo>
                <a:cubicBezTo>
                  <a:pt x="1601301" y="638390"/>
                  <a:pt x="1712403" y="603166"/>
                  <a:pt x="1823349" y="567561"/>
                </a:cubicBezTo>
                <a:cubicBezTo>
                  <a:pt x="1931953" y="536074"/>
                  <a:pt x="2043478" y="492147"/>
                  <a:pt x="2158995" y="457772"/>
                </a:cubicBezTo>
                <a:cubicBezTo>
                  <a:pt x="2268560" y="428577"/>
                  <a:pt x="2380201" y="404349"/>
                  <a:pt x="2483817" y="372256"/>
                </a:cubicBezTo>
                <a:cubicBezTo>
                  <a:pt x="2544278" y="355061"/>
                  <a:pt x="2592425" y="340769"/>
                  <a:pt x="2645399" y="326703"/>
                </a:cubicBezTo>
                <a:cubicBezTo>
                  <a:pt x="2763391" y="298248"/>
                  <a:pt x="2875711" y="273624"/>
                  <a:pt x="2987720" y="249466"/>
                </a:cubicBezTo>
                <a:lnTo>
                  <a:pt x="2992620" y="248396"/>
                </a:lnTo>
                <a:lnTo>
                  <a:pt x="2993458" y="247924"/>
                </a:lnTo>
                <a:lnTo>
                  <a:pt x="2993954" y="248104"/>
                </a:lnTo>
                <a:lnTo>
                  <a:pt x="3008907" y="244835"/>
                </a:lnTo>
                <a:lnTo>
                  <a:pt x="3008417" y="244686"/>
                </a:lnTo>
                <a:cubicBezTo>
                  <a:pt x="3010652" y="243657"/>
                  <a:pt x="3014947" y="242267"/>
                  <a:pt x="3017566" y="241552"/>
                </a:cubicBezTo>
                <a:cubicBezTo>
                  <a:pt x="3028389" y="238549"/>
                  <a:pt x="3041660" y="236224"/>
                  <a:pt x="3052482" y="233223"/>
                </a:cubicBezTo>
                <a:cubicBezTo>
                  <a:pt x="3102365" y="220399"/>
                  <a:pt x="3147023" y="210445"/>
                  <a:pt x="3191632" y="198802"/>
                </a:cubicBezTo>
                <a:cubicBezTo>
                  <a:pt x="3254391" y="182106"/>
                  <a:pt x="3316686" y="171271"/>
                  <a:pt x="3375748" y="159305"/>
                </a:cubicBezTo>
                <a:cubicBezTo>
                  <a:pt x="3405269" y="152600"/>
                  <a:pt x="3436657" y="144973"/>
                  <a:pt x="3468233" y="137399"/>
                </a:cubicBezTo>
                <a:cubicBezTo>
                  <a:pt x="3545599" y="120182"/>
                  <a:pt x="3623838" y="110635"/>
                  <a:pt x="3702419" y="100940"/>
                </a:cubicBezTo>
                <a:cubicBezTo>
                  <a:pt x="3714799" y="100046"/>
                  <a:pt x="3726227" y="100370"/>
                  <a:pt x="3737546" y="98609"/>
                </a:cubicBezTo>
                <a:lnTo>
                  <a:pt x="3747167" y="96416"/>
                </a:lnTo>
                <a:lnTo>
                  <a:pt x="3747367" y="96695"/>
                </a:lnTo>
                <a:cubicBezTo>
                  <a:pt x="3747837" y="96825"/>
                  <a:pt x="3748397" y="96620"/>
                  <a:pt x="3748860" y="96030"/>
                </a:cubicBezTo>
                <a:lnTo>
                  <a:pt x="3747167" y="96416"/>
                </a:lnTo>
                <a:lnTo>
                  <a:pt x="3746410" y="95354"/>
                </a:lnTo>
                <a:cubicBezTo>
                  <a:pt x="3760812" y="93340"/>
                  <a:pt x="3777268" y="90456"/>
                  <a:pt x="3778194" y="89274"/>
                </a:cubicBezTo>
                <a:cubicBezTo>
                  <a:pt x="3777268" y="90456"/>
                  <a:pt x="3771429" y="88843"/>
                  <a:pt x="3771429" y="88843"/>
                </a:cubicBezTo>
                <a:cubicBezTo>
                  <a:pt x="3768039" y="87908"/>
                  <a:pt x="3773278" y="86480"/>
                  <a:pt x="3768568" y="85181"/>
                </a:cubicBezTo>
                <a:cubicBezTo>
                  <a:pt x="3764254" y="85427"/>
                  <a:pt x="3751906" y="86571"/>
                  <a:pt x="3743089" y="87012"/>
                </a:cubicBezTo>
                <a:cubicBezTo>
                  <a:pt x="3729749" y="88181"/>
                  <a:pt x="3715880" y="89370"/>
                  <a:pt x="3701736" y="90634"/>
                </a:cubicBezTo>
                <a:lnTo>
                  <a:pt x="3665813" y="94049"/>
                </a:lnTo>
                <a:lnTo>
                  <a:pt x="3674893" y="92534"/>
                </a:lnTo>
                <a:cubicBezTo>
                  <a:pt x="3690758" y="90622"/>
                  <a:pt x="3706303" y="89344"/>
                  <a:pt x="3721371" y="88232"/>
                </a:cubicBezTo>
                <a:cubicBezTo>
                  <a:pt x="3751356" y="86206"/>
                  <a:pt x="3785398" y="80750"/>
                  <a:pt x="3817779" y="77709"/>
                </a:cubicBezTo>
                <a:cubicBezTo>
                  <a:pt x="3834928" y="76573"/>
                  <a:pt x="3852113" y="75027"/>
                  <a:pt x="3868641" y="73660"/>
                </a:cubicBezTo>
                <a:cubicBezTo>
                  <a:pt x="3885170" y="72293"/>
                  <a:pt x="3901044" y="71104"/>
                  <a:pt x="3915574" y="70682"/>
                </a:cubicBezTo>
                <a:cubicBezTo>
                  <a:pt x="3897799" y="73203"/>
                  <a:pt x="3878107" y="74954"/>
                  <a:pt x="3860126" y="75981"/>
                </a:cubicBezTo>
                <a:lnTo>
                  <a:pt x="3841410" y="78241"/>
                </a:lnTo>
                <a:cubicBezTo>
                  <a:pt x="3839408" y="80802"/>
                  <a:pt x="3854014" y="80283"/>
                  <a:pt x="3857198" y="79724"/>
                </a:cubicBezTo>
                <a:cubicBezTo>
                  <a:pt x="3897474" y="77425"/>
                  <a:pt x="3945918" y="69953"/>
                  <a:pt x="3980628" y="70669"/>
                </a:cubicBezTo>
                <a:close/>
                <a:moveTo>
                  <a:pt x="3921140" y="69313"/>
                </a:moveTo>
                <a:cubicBezTo>
                  <a:pt x="3922942" y="69241"/>
                  <a:pt x="3924915" y="69427"/>
                  <a:pt x="3927731" y="69486"/>
                </a:cubicBezTo>
                <a:cubicBezTo>
                  <a:pt x="3923621" y="71227"/>
                  <a:pt x="3918965" y="71617"/>
                  <a:pt x="3915574" y="70682"/>
                </a:cubicBezTo>
                <a:cubicBezTo>
                  <a:pt x="3917706" y="69714"/>
                  <a:pt x="3919338" y="69384"/>
                  <a:pt x="3921140" y="69313"/>
                </a:cubicBezTo>
                <a:close/>
                <a:moveTo>
                  <a:pt x="3929413" y="68692"/>
                </a:moveTo>
                <a:cubicBezTo>
                  <a:pt x="3930116" y="68707"/>
                  <a:pt x="3931011" y="68954"/>
                  <a:pt x="3932234" y="69292"/>
                </a:cubicBezTo>
                <a:cubicBezTo>
                  <a:pt x="3930386" y="71655"/>
                  <a:pt x="3928861" y="69798"/>
                  <a:pt x="3927731" y="69486"/>
                </a:cubicBezTo>
                <a:cubicBezTo>
                  <a:pt x="3928194" y="68894"/>
                  <a:pt x="3928708" y="68677"/>
                  <a:pt x="3929413" y="68692"/>
                </a:cubicBezTo>
                <a:close/>
                <a:moveTo>
                  <a:pt x="3933915" y="68497"/>
                </a:moveTo>
                <a:cubicBezTo>
                  <a:pt x="3934620" y="68512"/>
                  <a:pt x="3935514" y="68759"/>
                  <a:pt x="3936740" y="69097"/>
                </a:cubicBezTo>
                <a:cubicBezTo>
                  <a:pt x="3934890" y="71461"/>
                  <a:pt x="3933365" y="69604"/>
                  <a:pt x="3932234" y="69292"/>
                </a:cubicBezTo>
                <a:cubicBezTo>
                  <a:pt x="3932698" y="68701"/>
                  <a:pt x="3933212" y="68482"/>
                  <a:pt x="3933915" y="68497"/>
                </a:cubicBezTo>
                <a:close/>
                <a:moveTo>
                  <a:pt x="3502379" y="61327"/>
                </a:moveTo>
                <a:cubicBezTo>
                  <a:pt x="3507179" y="62645"/>
                  <a:pt x="3465546" y="74410"/>
                  <a:pt x="3450600" y="76282"/>
                </a:cubicBezTo>
                <a:cubicBezTo>
                  <a:pt x="3303355" y="110009"/>
                  <a:pt x="3157358" y="141866"/>
                  <a:pt x="3011741" y="174630"/>
                </a:cubicBezTo>
                <a:lnTo>
                  <a:pt x="2961952" y="186077"/>
                </a:lnTo>
                <a:lnTo>
                  <a:pt x="2965202" y="184398"/>
                </a:lnTo>
                <a:lnTo>
                  <a:pt x="2960657" y="182224"/>
                </a:lnTo>
                <a:lnTo>
                  <a:pt x="3068784" y="158639"/>
                </a:lnTo>
                <a:cubicBezTo>
                  <a:pt x="3208731" y="125889"/>
                  <a:pt x="3345164" y="89053"/>
                  <a:pt x="3479393" y="64246"/>
                </a:cubicBezTo>
                <a:cubicBezTo>
                  <a:pt x="3494020" y="61609"/>
                  <a:pt x="3500779" y="60888"/>
                  <a:pt x="3502379" y="61327"/>
                </a:cubicBezTo>
                <a:close/>
                <a:moveTo>
                  <a:pt x="3835963" y="4505"/>
                </a:moveTo>
                <a:cubicBezTo>
                  <a:pt x="3821566" y="10523"/>
                  <a:pt x="3809506" y="12423"/>
                  <a:pt x="3794728" y="15907"/>
                </a:cubicBezTo>
                <a:cubicBezTo>
                  <a:pt x="3783785" y="20481"/>
                  <a:pt x="3740795" y="27682"/>
                  <a:pt x="3764974" y="25652"/>
                </a:cubicBezTo>
                <a:cubicBezTo>
                  <a:pt x="3794306" y="24612"/>
                  <a:pt x="3847861" y="2224"/>
                  <a:pt x="3858184" y="17207"/>
                </a:cubicBezTo>
                <a:cubicBezTo>
                  <a:pt x="3789853" y="34999"/>
                  <a:pt x="3721939" y="52169"/>
                  <a:pt x="3656905" y="68134"/>
                </a:cubicBezTo>
                <a:cubicBezTo>
                  <a:pt x="3650418" y="62320"/>
                  <a:pt x="3636558" y="79333"/>
                  <a:pt x="3656905" y="68134"/>
                </a:cubicBezTo>
                <a:cubicBezTo>
                  <a:pt x="3654947" y="82866"/>
                  <a:pt x="3625617" y="83907"/>
                  <a:pt x="3610262" y="87632"/>
                </a:cubicBezTo>
                <a:cubicBezTo>
                  <a:pt x="3603350" y="90521"/>
                  <a:pt x="3596535" y="94043"/>
                  <a:pt x="3589098" y="97489"/>
                </a:cubicBezTo>
                <a:lnTo>
                  <a:pt x="3574867" y="102861"/>
                </a:lnTo>
                <a:lnTo>
                  <a:pt x="3581301" y="101771"/>
                </a:lnTo>
                <a:cubicBezTo>
                  <a:pt x="3596966" y="99386"/>
                  <a:pt x="3611900" y="97368"/>
                  <a:pt x="3626437" y="95577"/>
                </a:cubicBezTo>
                <a:lnTo>
                  <a:pt x="3658204" y="91976"/>
                </a:lnTo>
                <a:lnTo>
                  <a:pt x="3655166" y="92755"/>
                </a:lnTo>
                <a:cubicBezTo>
                  <a:pt x="3647981" y="94291"/>
                  <a:pt x="3638962" y="95829"/>
                  <a:pt x="3630810" y="97578"/>
                </a:cubicBezTo>
                <a:lnTo>
                  <a:pt x="3628444" y="98168"/>
                </a:lnTo>
                <a:lnTo>
                  <a:pt x="3615599" y="99629"/>
                </a:lnTo>
                <a:cubicBezTo>
                  <a:pt x="3601371" y="101440"/>
                  <a:pt x="3587376" y="103448"/>
                  <a:pt x="3573870" y="105709"/>
                </a:cubicBezTo>
                <a:lnTo>
                  <a:pt x="3559761" y="108179"/>
                </a:lnTo>
                <a:lnTo>
                  <a:pt x="3530564" y="116664"/>
                </a:lnTo>
                <a:cubicBezTo>
                  <a:pt x="3496071" y="124875"/>
                  <a:pt x="3459244" y="129330"/>
                  <a:pt x="3422417" y="138329"/>
                </a:cubicBezTo>
                <a:lnTo>
                  <a:pt x="3036085" y="225707"/>
                </a:lnTo>
                <a:lnTo>
                  <a:pt x="3038868" y="224625"/>
                </a:lnTo>
                <a:cubicBezTo>
                  <a:pt x="3037277" y="227313"/>
                  <a:pt x="3020550" y="225002"/>
                  <a:pt x="3020550" y="225002"/>
                </a:cubicBezTo>
                <a:cubicBezTo>
                  <a:pt x="3010838" y="223661"/>
                  <a:pt x="3023733" y="219626"/>
                  <a:pt x="3010243" y="217763"/>
                </a:cubicBezTo>
                <a:cubicBezTo>
                  <a:pt x="2998938" y="219109"/>
                  <a:pt x="2966923" y="223895"/>
                  <a:pt x="2943776" y="226514"/>
                </a:cubicBezTo>
                <a:cubicBezTo>
                  <a:pt x="2805208" y="246634"/>
                  <a:pt x="2644300" y="268997"/>
                  <a:pt x="2507169" y="298524"/>
                </a:cubicBezTo>
                <a:lnTo>
                  <a:pt x="2486454" y="303127"/>
                </a:lnTo>
                <a:lnTo>
                  <a:pt x="2567523" y="280549"/>
                </a:lnTo>
                <a:lnTo>
                  <a:pt x="2639620" y="266964"/>
                </a:lnTo>
                <a:cubicBezTo>
                  <a:pt x="2751748" y="247216"/>
                  <a:pt x="2855930" y="232435"/>
                  <a:pt x="2973552" y="212694"/>
                </a:cubicBezTo>
                <a:cubicBezTo>
                  <a:pt x="3020649" y="207083"/>
                  <a:pt x="3048891" y="201775"/>
                  <a:pt x="3102408" y="191234"/>
                </a:cubicBezTo>
                <a:cubicBezTo>
                  <a:pt x="3132240" y="183238"/>
                  <a:pt x="3110418" y="183617"/>
                  <a:pt x="3081905" y="188402"/>
                </a:cubicBezTo>
                <a:cubicBezTo>
                  <a:pt x="3070600" y="189748"/>
                  <a:pt x="3068744" y="192884"/>
                  <a:pt x="3047189" y="192816"/>
                </a:cubicBezTo>
                <a:cubicBezTo>
                  <a:pt x="3018564" y="185953"/>
                  <a:pt x="2961809" y="196047"/>
                  <a:pt x="2914711" y="201658"/>
                </a:cubicBezTo>
                <a:lnTo>
                  <a:pt x="2911586" y="202123"/>
                </a:lnTo>
                <a:lnTo>
                  <a:pt x="3208826" y="134713"/>
                </a:lnTo>
                <a:cubicBezTo>
                  <a:pt x="3419929" y="87869"/>
                  <a:pt x="3629942" y="43278"/>
                  <a:pt x="3835963" y="4505"/>
                </a:cubicBezTo>
                <a:close/>
                <a:moveTo>
                  <a:pt x="3841257" y="1298"/>
                </a:moveTo>
                <a:lnTo>
                  <a:pt x="3838316" y="3080"/>
                </a:lnTo>
                <a:cubicBezTo>
                  <a:pt x="3837007" y="3871"/>
                  <a:pt x="3835963" y="4505"/>
                  <a:pt x="3835963" y="4505"/>
                </a:cubicBezTo>
                <a:close/>
                <a:moveTo>
                  <a:pt x="3843022" y="228"/>
                </a:moveTo>
                <a:lnTo>
                  <a:pt x="3841257" y="1298"/>
                </a:lnTo>
                <a:lnTo>
                  <a:pt x="3842237" y="703"/>
                </a:lnTo>
                <a:cubicBezTo>
                  <a:pt x="3843283" y="71"/>
                  <a:pt x="3843806" y="-246"/>
                  <a:pt x="3843022" y="22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750988954"/>
      </p:ext>
    </p:extLst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882382" y="0"/>
            <a:ext cx="8427236" cy="4240401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</a:cxnLst>
            <a:rect l="l" t="t" r="r" b="b"/>
            <a:pathLst>
              <a:path w="8427236" h="4240401">
                <a:moveTo>
                  <a:pt x="2462493" y="3894061"/>
                </a:moveTo>
                <a:lnTo>
                  <a:pt x="2462096" y="3905893"/>
                </a:lnTo>
                <a:lnTo>
                  <a:pt x="2455225" y="3903089"/>
                </a:lnTo>
                <a:lnTo>
                  <a:pt x="2458762" y="3897543"/>
                </a:lnTo>
                <a:cubicBezTo>
                  <a:pt x="2461717" y="3894052"/>
                  <a:pt x="2463991" y="3892022"/>
                  <a:pt x="2462493" y="3894061"/>
                </a:cubicBezTo>
                <a:close/>
                <a:moveTo>
                  <a:pt x="2433959" y="3846192"/>
                </a:moveTo>
                <a:lnTo>
                  <a:pt x="2434512" y="3894638"/>
                </a:lnTo>
                <a:lnTo>
                  <a:pt x="2422610" y="3889782"/>
                </a:lnTo>
                <a:lnTo>
                  <a:pt x="2422915" y="3861849"/>
                </a:lnTo>
                <a:cubicBezTo>
                  <a:pt x="2421831" y="3854775"/>
                  <a:pt x="2433419" y="3842653"/>
                  <a:pt x="2433959" y="3846192"/>
                </a:cubicBezTo>
                <a:close/>
                <a:moveTo>
                  <a:pt x="5650387" y="3787124"/>
                </a:moveTo>
                <a:cubicBezTo>
                  <a:pt x="5650928" y="3783585"/>
                  <a:pt x="5662516" y="3795707"/>
                  <a:pt x="5661432" y="3802781"/>
                </a:cubicBezTo>
                <a:cubicBezTo>
                  <a:pt x="5661780" y="3835938"/>
                  <a:pt x="5663022" y="3868327"/>
                  <a:pt x="5662496" y="3900445"/>
                </a:cubicBezTo>
                <a:lnTo>
                  <a:pt x="5660258" y="3922963"/>
                </a:lnTo>
                <a:lnTo>
                  <a:pt x="5647318" y="3928234"/>
                </a:lnTo>
                <a:lnTo>
                  <a:pt x="5649462" y="3868253"/>
                </a:lnTo>
                <a:cubicBezTo>
                  <a:pt x="5649632" y="3841835"/>
                  <a:pt x="5649490" y="3814917"/>
                  <a:pt x="5650387" y="3787124"/>
                </a:cubicBezTo>
                <a:close/>
                <a:moveTo>
                  <a:pt x="6053627" y="3720115"/>
                </a:moveTo>
                <a:cubicBezTo>
                  <a:pt x="6055665" y="3718616"/>
                  <a:pt x="6058688" y="3721665"/>
                  <a:pt x="6061512" y="3725589"/>
                </a:cubicBezTo>
                <a:lnTo>
                  <a:pt x="6065697" y="3732292"/>
                </a:lnTo>
                <a:lnTo>
                  <a:pt x="6065550" y="3737592"/>
                </a:lnTo>
                <a:lnTo>
                  <a:pt x="6059956" y="3754099"/>
                </a:lnTo>
                <a:lnTo>
                  <a:pt x="6036912" y="3764536"/>
                </a:lnTo>
                <a:lnTo>
                  <a:pt x="6042383" y="3724202"/>
                </a:lnTo>
                <a:lnTo>
                  <a:pt x="6045908" y="3746861"/>
                </a:lnTo>
                <a:cubicBezTo>
                  <a:pt x="6046992" y="3739788"/>
                  <a:pt x="6052078" y="3730219"/>
                  <a:pt x="6053627" y="3720115"/>
                </a:cubicBezTo>
                <a:close/>
                <a:moveTo>
                  <a:pt x="2176596" y="3709666"/>
                </a:moveTo>
                <a:cubicBezTo>
                  <a:pt x="2177369" y="3709125"/>
                  <a:pt x="2177618" y="3709476"/>
                  <a:pt x="2176984" y="3711255"/>
                </a:cubicBezTo>
                <a:lnTo>
                  <a:pt x="2175514" y="3726752"/>
                </a:lnTo>
                <a:lnTo>
                  <a:pt x="2172135" y="3714603"/>
                </a:lnTo>
                <a:lnTo>
                  <a:pt x="2173051" y="3713409"/>
                </a:lnTo>
                <a:cubicBezTo>
                  <a:pt x="2174523" y="3711630"/>
                  <a:pt x="2175822" y="3710204"/>
                  <a:pt x="2176596" y="3709666"/>
                </a:cubicBezTo>
                <a:close/>
                <a:moveTo>
                  <a:pt x="2196726" y="3705125"/>
                </a:moveTo>
                <a:cubicBezTo>
                  <a:pt x="2196797" y="3725806"/>
                  <a:pt x="2192897" y="3747609"/>
                  <a:pt x="2191915" y="3764828"/>
                </a:cubicBezTo>
                <a:cubicBezTo>
                  <a:pt x="2191915" y="3764828"/>
                  <a:pt x="2191915" y="3764828"/>
                  <a:pt x="2193904" y="3754178"/>
                </a:cubicBezTo>
                <a:cubicBezTo>
                  <a:pt x="2193362" y="3750641"/>
                  <a:pt x="2204911" y="3734906"/>
                  <a:pt x="2205995" y="3741983"/>
                </a:cubicBezTo>
                <a:lnTo>
                  <a:pt x="2212007" y="3788137"/>
                </a:lnTo>
                <a:lnTo>
                  <a:pt x="2189147" y="3776673"/>
                </a:lnTo>
                <a:lnTo>
                  <a:pt x="2178266" y="3736727"/>
                </a:lnTo>
                <a:lnTo>
                  <a:pt x="2181605" y="3717788"/>
                </a:lnTo>
                <a:cubicBezTo>
                  <a:pt x="2184093" y="3713785"/>
                  <a:pt x="2196187" y="3701587"/>
                  <a:pt x="2196726" y="3705125"/>
                </a:cubicBezTo>
                <a:close/>
                <a:moveTo>
                  <a:pt x="2025623" y="3654789"/>
                </a:moveTo>
                <a:lnTo>
                  <a:pt x="2022222" y="3686815"/>
                </a:lnTo>
                <a:lnTo>
                  <a:pt x="2021454" y="3686366"/>
                </a:lnTo>
                <a:lnTo>
                  <a:pt x="2018796" y="3678524"/>
                </a:lnTo>
                <a:lnTo>
                  <a:pt x="2018307" y="3660812"/>
                </a:lnTo>
                <a:lnTo>
                  <a:pt x="2019237" y="3658678"/>
                </a:lnTo>
                <a:cubicBezTo>
                  <a:pt x="2022192" y="3655186"/>
                  <a:pt x="2025351" y="3653021"/>
                  <a:pt x="2025623" y="3654789"/>
                </a:cubicBezTo>
                <a:close/>
                <a:moveTo>
                  <a:pt x="5907750" y="3650598"/>
                </a:moveTo>
                <a:cubicBezTo>
                  <a:pt x="5908525" y="3651136"/>
                  <a:pt x="5909824" y="3652562"/>
                  <a:pt x="5911295" y="3654341"/>
                </a:cubicBezTo>
                <a:lnTo>
                  <a:pt x="5912212" y="3655535"/>
                </a:lnTo>
                <a:lnTo>
                  <a:pt x="5908833" y="3667684"/>
                </a:lnTo>
                <a:lnTo>
                  <a:pt x="5907362" y="3652187"/>
                </a:lnTo>
                <a:cubicBezTo>
                  <a:pt x="5906729" y="3650408"/>
                  <a:pt x="5906977" y="3650057"/>
                  <a:pt x="5907750" y="3650598"/>
                </a:cubicBezTo>
                <a:close/>
                <a:moveTo>
                  <a:pt x="5887620" y="3646057"/>
                </a:moveTo>
                <a:cubicBezTo>
                  <a:pt x="5888159" y="3642519"/>
                  <a:pt x="5900253" y="3654717"/>
                  <a:pt x="5902741" y="3658720"/>
                </a:cubicBezTo>
                <a:lnTo>
                  <a:pt x="5906081" y="3677659"/>
                </a:lnTo>
                <a:lnTo>
                  <a:pt x="5894270" y="3721018"/>
                </a:lnTo>
                <a:lnTo>
                  <a:pt x="5886562" y="3746926"/>
                </a:lnTo>
                <a:lnTo>
                  <a:pt x="5884714" y="3732509"/>
                </a:lnTo>
                <a:lnTo>
                  <a:pt x="5883966" y="3755653"/>
                </a:lnTo>
                <a:lnTo>
                  <a:pt x="5871223" y="3798491"/>
                </a:lnTo>
                <a:lnTo>
                  <a:pt x="5871264" y="3796657"/>
                </a:lnTo>
                <a:cubicBezTo>
                  <a:pt x="5870430" y="3758252"/>
                  <a:pt x="5869085" y="3719769"/>
                  <a:pt x="5878351" y="3682915"/>
                </a:cubicBezTo>
                <a:cubicBezTo>
                  <a:pt x="5879435" y="3675838"/>
                  <a:pt x="5890985" y="3691573"/>
                  <a:pt x="5890443" y="3695110"/>
                </a:cubicBezTo>
                <a:cubicBezTo>
                  <a:pt x="5892431" y="3705760"/>
                  <a:pt x="5892431" y="3705760"/>
                  <a:pt x="5892431" y="3705760"/>
                </a:cubicBezTo>
                <a:cubicBezTo>
                  <a:pt x="5891450" y="3688541"/>
                  <a:pt x="5887550" y="3666738"/>
                  <a:pt x="5887620" y="3646057"/>
                </a:cubicBezTo>
                <a:close/>
                <a:moveTo>
                  <a:pt x="6058724" y="3595721"/>
                </a:moveTo>
                <a:cubicBezTo>
                  <a:pt x="6059267" y="3592184"/>
                  <a:pt x="6071359" y="3604383"/>
                  <a:pt x="6070273" y="3611456"/>
                </a:cubicBezTo>
                <a:lnTo>
                  <a:pt x="6075926" y="3655986"/>
                </a:lnTo>
                <a:lnTo>
                  <a:pt x="6075649" y="3655588"/>
                </a:lnTo>
                <a:cubicBezTo>
                  <a:pt x="6071604" y="3658868"/>
                  <a:pt x="6069346" y="3663476"/>
                  <a:pt x="6068135" y="3669082"/>
                </a:cubicBezTo>
                <a:lnTo>
                  <a:pt x="6067530" y="3678653"/>
                </a:lnTo>
                <a:close/>
                <a:moveTo>
                  <a:pt x="5892371" y="3559273"/>
                </a:moveTo>
                <a:lnTo>
                  <a:pt x="5892005" y="3570177"/>
                </a:lnTo>
                <a:cubicBezTo>
                  <a:pt x="5891359" y="3598009"/>
                  <a:pt x="5890792" y="3625337"/>
                  <a:pt x="5886611" y="3652626"/>
                </a:cubicBezTo>
                <a:cubicBezTo>
                  <a:pt x="5885528" y="3659702"/>
                  <a:pt x="5873977" y="3643966"/>
                  <a:pt x="5874518" y="3640430"/>
                </a:cubicBezTo>
                <a:cubicBezTo>
                  <a:pt x="5871523" y="3636348"/>
                  <a:pt x="5871990" y="3633318"/>
                  <a:pt x="5868995" y="3629237"/>
                </a:cubicBezTo>
                <a:cubicBezTo>
                  <a:pt x="5865422" y="3632313"/>
                  <a:pt x="5864415" y="3638881"/>
                  <a:pt x="5863873" y="3642418"/>
                </a:cubicBezTo>
                <a:cubicBezTo>
                  <a:pt x="5863873" y="3642418"/>
                  <a:pt x="5863408" y="3645454"/>
                  <a:pt x="5859331" y="3648446"/>
                </a:cubicBezTo>
                <a:cubicBezTo>
                  <a:pt x="5858617" y="3696960"/>
                  <a:pt x="5861873" y="3746596"/>
                  <a:pt x="5854129" y="3797133"/>
                </a:cubicBezTo>
                <a:cubicBezTo>
                  <a:pt x="5853045" y="3804208"/>
                  <a:pt x="5845069" y="3785399"/>
                  <a:pt x="5842503" y="3781903"/>
                </a:cubicBezTo>
                <a:cubicBezTo>
                  <a:pt x="5838062" y="3763637"/>
                  <a:pt x="5834591" y="3742416"/>
                  <a:pt x="5830151" y="3724149"/>
                </a:cubicBezTo>
                <a:lnTo>
                  <a:pt x="5826614" y="3723607"/>
                </a:lnTo>
                <a:cubicBezTo>
                  <a:pt x="5825970" y="3751439"/>
                  <a:pt x="5824860" y="3782303"/>
                  <a:pt x="5824214" y="3810137"/>
                </a:cubicBezTo>
                <a:cubicBezTo>
                  <a:pt x="5823131" y="3817212"/>
                  <a:pt x="5812124" y="3797938"/>
                  <a:pt x="5809128" y="3793857"/>
                </a:cubicBezTo>
                <a:cubicBezTo>
                  <a:pt x="5807682" y="3779672"/>
                  <a:pt x="5806741" y="3765562"/>
                  <a:pt x="5801760" y="3750834"/>
                </a:cubicBezTo>
                <a:cubicBezTo>
                  <a:pt x="5800676" y="3757907"/>
                  <a:pt x="5796132" y="3763937"/>
                  <a:pt x="5792017" y="3770548"/>
                </a:cubicBezTo>
                <a:cubicBezTo>
                  <a:pt x="5790469" y="3780658"/>
                  <a:pt x="5790469" y="3780658"/>
                  <a:pt x="5790469" y="3780658"/>
                </a:cubicBezTo>
                <a:cubicBezTo>
                  <a:pt x="5797037" y="3781663"/>
                  <a:pt x="5803103" y="3789315"/>
                  <a:pt x="5802019" y="3796390"/>
                </a:cubicBezTo>
                <a:lnTo>
                  <a:pt x="5797280" y="3859597"/>
                </a:lnTo>
                <a:lnTo>
                  <a:pt x="5736505" y="3889472"/>
                </a:lnTo>
                <a:lnTo>
                  <a:pt x="5728085" y="3823340"/>
                </a:lnTo>
                <a:cubicBezTo>
                  <a:pt x="5724549" y="3822797"/>
                  <a:pt x="5718523" y="3818252"/>
                  <a:pt x="5715995" y="3811141"/>
                </a:cubicBezTo>
                <a:cubicBezTo>
                  <a:pt x="5718181" y="3830615"/>
                  <a:pt x="5719609" y="3849972"/>
                  <a:pt x="5718891" y="3869000"/>
                </a:cubicBezTo>
                <a:lnTo>
                  <a:pt x="5713186" y="3900934"/>
                </a:lnTo>
                <a:lnTo>
                  <a:pt x="5707613" y="3903674"/>
                </a:lnTo>
                <a:lnTo>
                  <a:pt x="5697186" y="3907921"/>
                </a:lnTo>
                <a:lnTo>
                  <a:pt x="5696061" y="3899897"/>
                </a:lnTo>
                <a:cubicBezTo>
                  <a:pt x="5695875" y="3898575"/>
                  <a:pt x="5695875" y="3898575"/>
                  <a:pt x="5695875" y="3898575"/>
                </a:cubicBezTo>
                <a:lnTo>
                  <a:pt x="5694259" y="3909113"/>
                </a:lnTo>
                <a:lnTo>
                  <a:pt x="5691578" y="3910205"/>
                </a:lnTo>
                <a:lnTo>
                  <a:pt x="5687660" y="3906628"/>
                </a:lnTo>
                <a:cubicBezTo>
                  <a:pt x="5684773" y="3902694"/>
                  <a:pt x="5682001" y="3898001"/>
                  <a:pt x="5682234" y="3896483"/>
                </a:cubicBezTo>
                <a:cubicBezTo>
                  <a:pt x="5680789" y="3882300"/>
                  <a:pt x="5679345" y="3868114"/>
                  <a:pt x="5678403" y="3854001"/>
                </a:cubicBezTo>
                <a:cubicBezTo>
                  <a:pt x="5678944" y="3850465"/>
                  <a:pt x="5684428" y="3858546"/>
                  <a:pt x="5687501" y="3862121"/>
                </a:cubicBezTo>
                <a:cubicBezTo>
                  <a:pt x="5692146" y="3831798"/>
                  <a:pt x="5690262" y="3796853"/>
                  <a:pt x="5691952" y="3765563"/>
                </a:cubicBezTo>
                <a:cubicBezTo>
                  <a:pt x="5688959" y="3761480"/>
                  <a:pt x="5680402" y="3749826"/>
                  <a:pt x="5680944" y="3746288"/>
                </a:cubicBezTo>
                <a:cubicBezTo>
                  <a:pt x="5678318" y="3706059"/>
                  <a:pt x="5677005" y="3685944"/>
                  <a:pt x="5676349" y="3675887"/>
                </a:cubicBezTo>
                <a:lnTo>
                  <a:pt x="5676123" y="3672422"/>
                </a:lnTo>
                <a:lnTo>
                  <a:pt x="5884962" y="3563766"/>
                </a:lnTo>
                <a:close/>
                <a:moveTo>
                  <a:pt x="6390241" y="3442644"/>
                </a:moveTo>
                <a:lnTo>
                  <a:pt x="6392689" y="3449369"/>
                </a:lnTo>
                <a:cubicBezTo>
                  <a:pt x="6397437" y="3463676"/>
                  <a:pt x="6401737" y="3478928"/>
                  <a:pt x="6405162" y="3496665"/>
                </a:cubicBezTo>
                <a:lnTo>
                  <a:pt x="6409530" y="3534303"/>
                </a:lnTo>
                <a:lnTo>
                  <a:pt x="6401012" y="3577895"/>
                </a:lnTo>
                <a:lnTo>
                  <a:pt x="6379607" y="3590383"/>
                </a:lnTo>
                <a:lnTo>
                  <a:pt x="6379811" y="3589055"/>
                </a:lnTo>
                <a:cubicBezTo>
                  <a:pt x="6380353" y="3585518"/>
                  <a:pt x="6380817" y="3582483"/>
                  <a:pt x="6381361" y="3578948"/>
                </a:cubicBezTo>
                <a:cubicBezTo>
                  <a:pt x="6383993" y="3561765"/>
                  <a:pt x="6386083" y="3548120"/>
                  <a:pt x="6392174" y="3531984"/>
                </a:cubicBezTo>
                <a:cubicBezTo>
                  <a:pt x="6386083" y="3548120"/>
                  <a:pt x="6386083" y="3548120"/>
                  <a:pt x="6386083" y="3548120"/>
                </a:cubicBezTo>
                <a:cubicBezTo>
                  <a:pt x="6380921" y="3558191"/>
                  <a:pt x="6379618" y="3522820"/>
                  <a:pt x="6380626" y="3516249"/>
                </a:cubicBezTo>
                <a:close/>
                <a:moveTo>
                  <a:pt x="1683470" y="3420288"/>
                </a:moveTo>
                <a:lnTo>
                  <a:pt x="1690259" y="3472260"/>
                </a:lnTo>
                <a:lnTo>
                  <a:pt x="1683365" y="3467086"/>
                </a:lnTo>
                <a:lnTo>
                  <a:pt x="1676261" y="3462791"/>
                </a:lnTo>
                <a:lnTo>
                  <a:pt x="1679185" y="3437597"/>
                </a:lnTo>
                <a:close/>
                <a:moveTo>
                  <a:pt x="6527332" y="3231042"/>
                </a:moveTo>
                <a:cubicBezTo>
                  <a:pt x="6528952" y="3233290"/>
                  <a:pt x="6531004" y="3239114"/>
                  <a:pt x="6532456" y="3245655"/>
                </a:cubicBezTo>
                <a:lnTo>
                  <a:pt x="6532609" y="3247552"/>
                </a:lnTo>
                <a:lnTo>
                  <a:pt x="6525737" y="3236395"/>
                </a:lnTo>
                <a:lnTo>
                  <a:pt x="6524604" y="3234372"/>
                </a:lnTo>
                <a:lnTo>
                  <a:pt x="6524978" y="3232161"/>
                </a:lnTo>
                <a:cubicBezTo>
                  <a:pt x="6525366" y="3229634"/>
                  <a:pt x="6526253" y="3229543"/>
                  <a:pt x="6527332" y="3231042"/>
                </a:cubicBezTo>
                <a:close/>
                <a:moveTo>
                  <a:pt x="6844775" y="3186682"/>
                </a:moveTo>
                <a:lnTo>
                  <a:pt x="6845541" y="3188033"/>
                </a:lnTo>
                <a:lnTo>
                  <a:pt x="6847687" y="3192653"/>
                </a:lnTo>
                <a:lnTo>
                  <a:pt x="6844166" y="3223937"/>
                </a:lnTo>
                <a:lnTo>
                  <a:pt x="6842273" y="3220880"/>
                </a:lnTo>
                <a:lnTo>
                  <a:pt x="6844724" y="3187012"/>
                </a:lnTo>
                <a:close/>
                <a:moveTo>
                  <a:pt x="1546852" y="3179663"/>
                </a:moveTo>
                <a:lnTo>
                  <a:pt x="1548328" y="3194020"/>
                </a:lnTo>
                <a:lnTo>
                  <a:pt x="1538066" y="3210681"/>
                </a:lnTo>
                <a:lnTo>
                  <a:pt x="1539468" y="3199443"/>
                </a:lnTo>
                <a:lnTo>
                  <a:pt x="1541322" y="3190066"/>
                </a:lnTo>
                <a:close/>
                <a:moveTo>
                  <a:pt x="6505090" y="3177773"/>
                </a:moveTo>
                <a:lnTo>
                  <a:pt x="6514887" y="3196203"/>
                </a:lnTo>
                <a:lnTo>
                  <a:pt x="6511533" y="3211032"/>
                </a:lnTo>
                <a:lnTo>
                  <a:pt x="6507462" y="3203761"/>
                </a:lnTo>
                <a:lnTo>
                  <a:pt x="6506227" y="3185793"/>
                </a:lnTo>
                <a:close/>
                <a:moveTo>
                  <a:pt x="6848678" y="3161210"/>
                </a:moveTo>
                <a:lnTo>
                  <a:pt x="6850804" y="3164960"/>
                </a:lnTo>
                <a:lnTo>
                  <a:pt x="6847819" y="3191485"/>
                </a:lnTo>
                <a:lnTo>
                  <a:pt x="6845541" y="3188033"/>
                </a:lnTo>
                <a:lnTo>
                  <a:pt x="6844898" y="3185880"/>
                </a:lnTo>
                <a:close/>
                <a:moveTo>
                  <a:pt x="1579256" y="3118705"/>
                </a:moveTo>
                <a:lnTo>
                  <a:pt x="1578119" y="3126725"/>
                </a:lnTo>
                <a:lnTo>
                  <a:pt x="1576884" y="3144693"/>
                </a:lnTo>
                <a:lnTo>
                  <a:pt x="1558609" y="3177327"/>
                </a:lnTo>
                <a:lnTo>
                  <a:pt x="1553654" y="3185373"/>
                </a:lnTo>
                <a:lnTo>
                  <a:pt x="1550718" y="3172390"/>
                </a:lnTo>
                <a:close/>
                <a:moveTo>
                  <a:pt x="1252286" y="3105201"/>
                </a:moveTo>
                <a:lnTo>
                  <a:pt x="1268979" y="3115045"/>
                </a:lnTo>
                <a:lnTo>
                  <a:pt x="1269275" y="3117891"/>
                </a:lnTo>
                <a:lnTo>
                  <a:pt x="1259268" y="3134051"/>
                </a:lnTo>
                <a:lnTo>
                  <a:pt x="1255855" y="3131157"/>
                </a:lnTo>
                <a:cubicBezTo>
                  <a:pt x="1256806" y="3130964"/>
                  <a:pt x="1256274" y="3133411"/>
                  <a:pt x="1254838" y="3137361"/>
                </a:cubicBezTo>
                <a:lnTo>
                  <a:pt x="1253529" y="3140466"/>
                </a:lnTo>
                <a:lnTo>
                  <a:pt x="1239762" y="3127278"/>
                </a:lnTo>
                <a:close/>
                <a:moveTo>
                  <a:pt x="1238480" y="3097184"/>
                </a:moveTo>
                <a:lnTo>
                  <a:pt x="1245338" y="3101163"/>
                </a:lnTo>
                <a:lnTo>
                  <a:pt x="1245530" y="3102415"/>
                </a:lnTo>
                <a:lnTo>
                  <a:pt x="1245678" y="3101360"/>
                </a:lnTo>
                <a:lnTo>
                  <a:pt x="1248746" y="3103140"/>
                </a:lnTo>
                <a:lnTo>
                  <a:pt x="1248987" y="3104708"/>
                </a:lnTo>
                <a:lnTo>
                  <a:pt x="1244898" y="3108574"/>
                </a:lnTo>
                <a:lnTo>
                  <a:pt x="1239410" y="3126941"/>
                </a:lnTo>
                <a:lnTo>
                  <a:pt x="1234589" y="3122323"/>
                </a:lnTo>
                <a:lnTo>
                  <a:pt x="1234522" y="3121689"/>
                </a:lnTo>
                <a:cubicBezTo>
                  <a:pt x="1234522" y="3121689"/>
                  <a:pt x="1234522" y="3121689"/>
                  <a:pt x="1233351" y="3114045"/>
                </a:cubicBezTo>
                <a:lnTo>
                  <a:pt x="1232408" y="3107892"/>
                </a:lnTo>
                <a:close/>
                <a:moveTo>
                  <a:pt x="1261981" y="3055743"/>
                </a:moveTo>
                <a:lnTo>
                  <a:pt x="1263082" y="3058347"/>
                </a:lnTo>
                <a:lnTo>
                  <a:pt x="1268953" y="3114790"/>
                </a:lnTo>
                <a:lnTo>
                  <a:pt x="1261329" y="3104822"/>
                </a:lnTo>
                <a:lnTo>
                  <a:pt x="1253858" y="3091702"/>
                </a:lnTo>
                <a:lnTo>
                  <a:pt x="1254087" y="3090761"/>
                </a:lnTo>
                <a:lnTo>
                  <a:pt x="1253081" y="3084191"/>
                </a:lnTo>
                <a:cubicBezTo>
                  <a:pt x="1253578" y="3081529"/>
                  <a:pt x="1254253" y="3077287"/>
                  <a:pt x="1255036" y="3072747"/>
                </a:cubicBezTo>
                <a:lnTo>
                  <a:pt x="1256465" y="3065470"/>
                </a:lnTo>
                <a:close/>
                <a:moveTo>
                  <a:pt x="1275809" y="3055312"/>
                </a:moveTo>
                <a:cubicBezTo>
                  <a:pt x="1276065" y="3053072"/>
                  <a:pt x="1275039" y="3062033"/>
                  <a:pt x="1275039" y="3062033"/>
                </a:cubicBezTo>
                <a:cubicBezTo>
                  <a:pt x="1275495" y="3058050"/>
                  <a:pt x="1275725" y="3056058"/>
                  <a:pt x="1275809" y="3055312"/>
                </a:cubicBezTo>
                <a:close/>
                <a:moveTo>
                  <a:pt x="6786836" y="3048133"/>
                </a:moveTo>
                <a:cubicBezTo>
                  <a:pt x="6788209" y="3051206"/>
                  <a:pt x="6790194" y="3065030"/>
                  <a:pt x="6791947" y="3075300"/>
                </a:cubicBezTo>
                <a:lnTo>
                  <a:pt x="6793662" y="3083640"/>
                </a:lnTo>
                <a:lnTo>
                  <a:pt x="6790432" y="3109382"/>
                </a:lnTo>
                <a:cubicBezTo>
                  <a:pt x="6790432" y="3109382"/>
                  <a:pt x="6790432" y="3109382"/>
                  <a:pt x="6794072" y="3085633"/>
                </a:cubicBezTo>
                <a:lnTo>
                  <a:pt x="6793662" y="3083640"/>
                </a:lnTo>
                <a:lnTo>
                  <a:pt x="6795685" y="3067521"/>
                </a:lnTo>
                <a:lnTo>
                  <a:pt x="6796741" y="3069624"/>
                </a:lnTo>
                <a:lnTo>
                  <a:pt x="6809935" y="3092891"/>
                </a:lnTo>
                <a:lnTo>
                  <a:pt x="6805960" y="3146414"/>
                </a:lnTo>
                <a:lnTo>
                  <a:pt x="6808933" y="3117833"/>
                </a:lnTo>
                <a:lnTo>
                  <a:pt x="6809307" y="3121101"/>
                </a:lnTo>
                <a:lnTo>
                  <a:pt x="6808933" y="3117831"/>
                </a:lnTo>
                <a:lnTo>
                  <a:pt x="6811280" y="3095263"/>
                </a:lnTo>
                <a:lnTo>
                  <a:pt x="6840829" y="3147370"/>
                </a:lnTo>
                <a:lnTo>
                  <a:pt x="6838747" y="3166980"/>
                </a:lnTo>
                <a:lnTo>
                  <a:pt x="6827641" y="3156478"/>
                </a:lnTo>
                <a:lnTo>
                  <a:pt x="6837807" y="3174400"/>
                </a:lnTo>
                <a:lnTo>
                  <a:pt x="6833634" y="3206220"/>
                </a:lnTo>
                <a:lnTo>
                  <a:pt x="6829508" y="3196429"/>
                </a:lnTo>
                <a:cubicBezTo>
                  <a:pt x="6828073" y="3192479"/>
                  <a:pt x="6827540" y="3190032"/>
                  <a:pt x="6828491" y="3190225"/>
                </a:cubicBezTo>
                <a:lnTo>
                  <a:pt x="6825079" y="3193119"/>
                </a:lnTo>
                <a:lnTo>
                  <a:pt x="6795623" y="3145555"/>
                </a:lnTo>
                <a:lnTo>
                  <a:pt x="6791358" y="3129360"/>
                </a:lnTo>
                <a:lnTo>
                  <a:pt x="6789345" y="3120182"/>
                </a:lnTo>
                <a:lnTo>
                  <a:pt x="6784502" y="3128594"/>
                </a:lnTo>
                <a:cubicBezTo>
                  <a:pt x="6779567" y="3140754"/>
                  <a:pt x="6774694" y="3139163"/>
                  <a:pt x="6769703" y="3130450"/>
                </a:cubicBezTo>
                <a:lnTo>
                  <a:pt x="6768840" y="3128456"/>
                </a:lnTo>
                <a:lnTo>
                  <a:pt x="6785698" y="3049174"/>
                </a:lnTo>
                <a:cubicBezTo>
                  <a:pt x="6785988" y="3047279"/>
                  <a:pt x="6786378" y="3047109"/>
                  <a:pt x="6786836" y="3048133"/>
                </a:cubicBezTo>
                <a:close/>
                <a:moveTo>
                  <a:pt x="1275542" y="3036306"/>
                </a:moveTo>
                <a:cubicBezTo>
                  <a:pt x="1276375" y="3034780"/>
                  <a:pt x="1277105" y="3035121"/>
                  <a:pt x="1277628" y="3038531"/>
                </a:cubicBezTo>
                <a:lnTo>
                  <a:pt x="1284490" y="3093323"/>
                </a:lnTo>
                <a:lnTo>
                  <a:pt x="1271601" y="3114136"/>
                </a:lnTo>
                <a:lnTo>
                  <a:pt x="1268168" y="3067913"/>
                </a:lnTo>
                <a:cubicBezTo>
                  <a:pt x="1269627" y="3062257"/>
                  <a:pt x="1273043" y="3040884"/>
                  <a:pt x="1275542" y="3036306"/>
                </a:cubicBezTo>
                <a:close/>
                <a:moveTo>
                  <a:pt x="6822874" y="3034317"/>
                </a:moveTo>
                <a:cubicBezTo>
                  <a:pt x="6822843" y="3034038"/>
                  <a:pt x="6823548" y="3034881"/>
                  <a:pt x="6825330" y="3037289"/>
                </a:cubicBezTo>
                <a:lnTo>
                  <a:pt x="6827096" y="3039747"/>
                </a:lnTo>
                <a:lnTo>
                  <a:pt x="6829279" y="3045918"/>
                </a:lnTo>
                <a:cubicBezTo>
                  <a:pt x="6825961" y="3039919"/>
                  <a:pt x="6822939" y="3034873"/>
                  <a:pt x="6822874" y="3034317"/>
                </a:cubicBezTo>
                <a:close/>
                <a:moveTo>
                  <a:pt x="6819875" y="3012633"/>
                </a:moveTo>
                <a:lnTo>
                  <a:pt x="6830797" y="3028184"/>
                </a:lnTo>
                <a:lnTo>
                  <a:pt x="6830260" y="3031693"/>
                </a:lnTo>
                <a:cubicBezTo>
                  <a:pt x="6833254" y="3035773"/>
                  <a:pt x="6835782" y="3042885"/>
                  <a:pt x="6834698" y="3049958"/>
                </a:cubicBezTo>
                <a:lnTo>
                  <a:pt x="6836737" y="3036655"/>
                </a:lnTo>
                <a:lnTo>
                  <a:pt x="6838163" y="3038692"/>
                </a:lnTo>
                <a:lnTo>
                  <a:pt x="6838816" y="3043347"/>
                </a:lnTo>
                <a:lnTo>
                  <a:pt x="6839283" y="3040294"/>
                </a:lnTo>
                <a:lnTo>
                  <a:pt x="6849212" y="3054486"/>
                </a:lnTo>
                <a:cubicBezTo>
                  <a:pt x="6852269" y="3059949"/>
                  <a:pt x="6852923" y="3063609"/>
                  <a:pt x="6849469" y="3064643"/>
                </a:cubicBezTo>
                <a:cubicBezTo>
                  <a:pt x="6849469" y="3064643"/>
                  <a:pt x="6839156" y="3053367"/>
                  <a:pt x="6829279" y="3045918"/>
                </a:cubicBezTo>
                <a:lnTo>
                  <a:pt x="6831708" y="3046156"/>
                </a:lnTo>
                <a:lnTo>
                  <a:pt x="6834216" y="3049644"/>
                </a:lnTo>
                <a:cubicBezTo>
                  <a:pt x="6833998" y="3047730"/>
                  <a:pt x="6833888" y="3046775"/>
                  <a:pt x="6833272" y="3046310"/>
                </a:cubicBezTo>
                <a:lnTo>
                  <a:pt x="6831708" y="3046156"/>
                </a:lnTo>
                <a:lnTo>
                  <a:pt x="6827096" y="3039747"/>
                </a:lnTo>
                <a:lnTo>
                  <a:pt x="6825386" y="3034901"/>
                </a:lnTo>
                <a:cubicBezTo>
                  <a:pt x="6823734" y="3031982"/>
                  <a:pt x="6822204" y="3030098"/>
                  <a:pt x="6822204" y="3030098"/>
                </a:cubicBezTo>
                <a:lnTo>
                  <a:pt x="6818108" y="3029622"/>
                </a:lnTo>
                <a:close/>
                <a:moveTo>
                  <a:pt x="6591098" y="2986633"/>
                </a:moveTo>
                <a:lnTo>
                  <a:pt x="6613796" y="3042304"/>
                </a:lnTo>
                <a:lnTo>
                  <a:pt x="6589621" y="2999354"/>
                </a:lnTo>
                <a:close/>
                <a:moveTo>
                  <a:pt x="6805949" y="2985602"/>
                </a:moveTo>
                <a:lnTo>
                  <a:pt x="6815652" y="3006621"/>
                </a:lnTo>
                <a:lnTo>
                  <a:pt x="6815745" y="3006754"/>
                </a:lnTo>
                <a:lnTo>
                  <a:pt x="6816178" y="3008845"/>
                </a:lnTo>
                <a:lnTo>
                  <a:pt x="6814665" y="3029216"/>
                </a:lnTo>
                <a:lnTo>
                  <a:pt x="6802502" y="3022221"/>
                </a:lnTo>
                <a:lnTo>
                  <a:pt x="6801535" y="3020853"/>
                </a:lnTo>
                <a:close/>
                <a:moveTo>
                  <a:pt x="6406059" y="2965394"/>
                </a:moveTo>
                <a:lnTo>
                  <a:pt x="6416047" y="2983360"/>
                </a:lnTo>
                <a:cubicBezTo>
                  <a:pt x="6426564" y="3012841"/>
                  <a:pt x="6438208" y="3042296"/>
                  <a:pt x="6451594" y="3072191"/>
                </a:cubicBezTo>
                <a:lnTo>
                  <a:pt x="6472672" y="3114114"/>
                </a:lnTo>
                <a:lnTo>
                  <a:pt x="6471611" y="3113706"/>
                </a:lnTo>
                <a:cubicBezTo>
                  <a:pt x="6471638" y="3117026"/>
                  <a:pt x="6472638" y="3124686"/>
                  <a:pt x="6474891" y="3138749"/>
                </a:cubicBezTo>
                <a:lnTo>
                  <a:pt x="6476289" y="3148085"/>
                </a:lnTo>
                <a:lnTo>
                  <a:pt x="6469040" y="3135140"/>
                </a:lnTo>
                <a:lnTo>
                  <a:pt x="6424379" y="3049301"/>
                </a:lnTo>
                <a:lnTo>
                  <a:pt x="6418178" y="3013093"/>
                </a:lnTo>
                <a:close/>
                <a:moveTo>
                  <a:pt x="1678287" y="2906326"/>
                </a:moveTo>
                <a:lnTo>
                  <a:pt x="1666168" y="2954025"/>
                </a:lnTo>
                <a:lnTo>
                  <a:pt x="1659968" y="2990233"/>
                </a:lnTo>
                <a:lnTo>
                  <a:pt x="1615307" y="3076072"/>
                </a:lnTo>
                <a:lnTo>
                  <a:pt x="1608057" y="3089017"/>
                </a:lnTo>
                <a:lnTo>
                  <a:pt x="1609456" y="3079681"/>
                </a:lnTo>
                <a:cubicBezTo>
                  <a:pt x="1611709" y="3065618"/>
                  <a:pt x="1612709" y="3057958"/>
                  <a:pt x="1612735" y="3054638"/>
                </a:cubicBezTo>
                <a:lnTo>
                  <a:pt x="1611674" y="3055046"/>
                </a:lnTo>
                <a:lnTo>
                  <a:pt x="1632752" y="3013123"/>
                </a:lnTo>
                <a:cubicBezTo>
                  <a:pt x="1646139" y="2983228"/>
                  <a:pt x="1657783" y="2953773"/>
                  <a:pt x="1668300" y="2924292"/>
                </a:cubicBezTo>
                <a:close/>
                <a:moveTo>
                  <a:pt x="6373908" y="2848604"/>
                </a:moveTo>
                <a:lnTo>
                  <a:pt x="6377226" y="2855232"/>
                </a:lnTo>
                <a:cubicBezTo>
                  <a:pt x="6387874" y="2876803"/>
                  <a:pt x="6397309" y="2898479"/>
                  <a:pt x="6399826" y="2920465"/>
                </a:cubicBezTo>
                <a:cubicBezTo>
                  <a:pt x="6400045" y="2922377"/>
                  <a:pt x="6397808" y="2920908"/>
                  <a:pt x="6394405" y="2917558"/>
                </a:cubicBezTo>
                <a:lnTo>
                  <a:pt x="6392284" y="2915134"/>
                </a:lnTo>
                <a:close/>
                <a:moveTo>
                  <a:pt x="1710438" y="2789536"/>
                </a:moveTo>
                <a:lnTo>
                  <a:pt x="1692063" y="2856066"/>
                </a:lnTo>
                <a:lnTo>
                  <a:pt x="1689941" y="2858490"/>
                </a:lnTo>
                <a:cubicBezTo>
                  <a:pt x="1686538" y="2861840"/>
                  <a:pt x="1684302" y="2863309"/>
                  <a:pt x="1684521" y="2861397"/>
                </a:cubicBezTo>
                <a:cubicBezTo>
                  <a:pt x="1687038" y="2839411"/>
                  <a:pt x="1696473" y="2817735"/>
                  <a:pt x="1707120" y="2796164"/>
                </a:cubicBezTo>
                <a:close/>
                <a:moveTo>
                  <a:pt x="6382739" y="2784416"/>
                </a:moveTo>
                <a:cubicBezTo>
                  <a:pt x="6382225" y="2784294"/>
                  <a:pt x="6382353" y="2784324"/>
                  <a:pt x="6382838" y="2784440"/>
                </a:cubicBezTo>
                <a:lnTo>
                  <a:pt x="6384776" y="2784903"/>
                </a:lnTo>
                <a:lnTo>
                  <a:pt x="6385067" y="2784974"/>
                </a:lnTo>
                <a:cubicBezTo>
                  <a:pt x="6386872" y="2785404"/>
                  <a:pt x="6388938" y="2785900"/>
                  <a:pt x="6388938" y="2785900"/>
                </a:cubicBezTo>
                <a:lnTo>
                  <a:pt x="6384776" y="2784903"/>
                </a:lnTo>
                <a:close/>
                <a:moveTo>
                  <a:pt x="1128728" y="2748417"/>
                </a:moveTo>
                <a:cubicBezTo>
                  <a:pt x="1131281" y="2765092"/>
                  <a:pt x="1136405" y="2778274"/>
                  <a:pt x="1139039" y="2795455"/>
                </a:cubicBezTo>
                <a:cubicBezTo>
                  <a:pt x="1138497" y="2791918"/>
                  <a:pt x="1142032" y="2791376"/>
                  <a:pt x="1142575" y="2794913"/>
                </a:cubicBezTo>
                <a:lnTo>
                  <a:pt x="1143039" y="2797948"/>
                </a:lnTo>
                <a:cubicBezTo>
                  <a:pt x="1142135" y="2815670"/>
                  <a:pt x="1144225" y="2829316"/>
                  <a:pt x="1146859" y="2846500"/>
                </a:cubicBezTo>
                <a:cubicBezTo>
                  <a:pt x="1145746" y="2854427"/>
                  <a:pt x="1141017" y="2878621"/>
                  <a:pt x="1137614" y="2882975"/>
                </a:cubicBezTo>
                <a:cubicBezTo>
                  <a:pt x="1136477" y="2884427"/>
                  <a:pt x="1135490" y="2883671"/>
                  <a:pt x="1134832" y="2879376"/>
                </a:cubicBezTo>
                <a:cubicBezTo>
                  <a:pt x="1129102" y="2841977"/>
                  <a:pt x="1125860" y="2800580"/>
                  <a:pt x="1123203" y="2759605"/>
                </a:cubicBezTo>
                <a:cubicBezTo>
                  <a:pt x="1125193" y="2748956"/>
                  <a:pt x="1128183" y="2744876"/>
                  <a:pt x="1128728" y="2748417"/>
                </a:cubicBezTo>
                <a:close/>
                <a:moveTo>
                  <a:pt x="6321724" y="2727145"/>
                </a:moveTo>
                <a:cubicBezTo>
                  <a:pt x="6320504" y="2725847"/>
                  <a:pt x="6318992" y="2725985"/>
                  <a:pt x="6317370" y="2729093"/>
                </a:cubicBezTo>
                <a:cubicBezTo>
                  <a:pt x="6316727" y="2732262"/>
                  <a:pt x="6320526" y="2733033"/>
                  <a:pt x="6319883" y="2736201"/>
                </a:cubicBezTo>
                <a:cubicBezTo>
                  <a:pt x="6321518" y="2739110"/>
                  <a:pt x="6322681" y="2740241"/>
                  <a:pt x="6323446" y="2740241"/>
                </a:cubicBezTo>
                <a:cubicBezTo>
                  <a:pt x="6324211" y="2740241"/>
                  <a:pt x="6324580" y="2739108"/>
                  <a:pt x="6324629" y="2737492"/>
                </a:cubicBezTo>
                <a:cubicBezTo>
                  <a:pt x="6324681" y="2735877"/>
                  <a:pt x="6324411" y="2733774"/>
                  <a:pt x="6323901" y="2731836"/>
                </a:cubicBezTo>
                <a:cubicBezTo>
                  <a:pt x="6323393" y="2729895"/>
                  <a:pt x="6322641" y="2728115"/>
                  <a:pt x="6321724" y="2727145"/>
                </a:cubicBezTo>
                <a:close/>
                <a:moveTo>
                  <a:pt x="1701608" y="2725348"/>
                </a:moveTo>
                <a:lnTo>
                  <a:pt x="1699570" y="2725835"/>
                </a:lnTo>
                <a:lnTo>
                  <a:pt x="1695409" y="2726832"/>
                </a:lnTo>
                <a:cubicBezTo>
                  <a:pt x="1695409" y="2726832"/>
                  <a:pt x="1697474" y="2726336"/>
                  <a:pt x="1699279" y="2725906"/>
                </a:cubicBezTo>
                <a:lnTo>
                  <a:pt x="1699570" y="2725835"/>
                </a:lnTo>
                <a:lnTo>
                  <a:pt x="1701508" y="2725372"/>
                </a:lnTo>
                <a:cubicBezTo>
                  <a:pt x="1701993" y="2725256"/>
                  <a:pt x="1702122" y="2725226"/>
                  <a:pt x="1701608" y="2725348"/>
                </a:cubicBezTo>
                <a:close/>
                <a:moveTo>
                  <a:pt x="6400730" y="2705066"/>
                </a:moveTo>
                <a:lnTo>
                  <a:pt x="6406239" y="2719928"/>
                </a:lnTo>
                <a:lnTo>
                  <a:pt x="6402296" y="2708784"/>
                </a:lnTo>
                <a:close/>
                <a:moveTo>
                  <a:pt x="6955618" y="2689349"/>
                </a:moveTo>
                <a:cubicBezTo>
                  <a:pt x="6956163" y="2685808"/>
                  <a:pt x="6959153" y="2689888"/>
                  <a:pt x="6961143" y="2700537"/>
                </a:cubicBezTo>
                <a:cubicBezTo>
                  <a:pt x="6958486" y="2741512"/>
                  <a:pt x="6955244" y="2782909"/>
                  <a:pt x="6949514" y="2820308"/>
                </a:cubicBezTo>
                <a:cubicBezTo>
                  <a:pt x="6948856" y="2824603"/>
                  <a:pt x="6947870" y="2825359"/>
                  <a:pt x="6946732" y="2823907"/>
                </a:cubicBezTo>
                <a:cubicBezTo>
                  <a:pt x="6943330" y="2819553"/>
                  <a:pt x="6938600" y="2795359"/>
                  <a:pt x="6937488" y="2787432"/>
                </a:cubicBezTo>
                <a:cubicBezTo>
                  <a:pt x="6940122" y="2770248"/>
                  <a:pt x="6942211" y="2756602"/>
                  <a:pt x="6941308" y="2738880"/>
                </a:cubicBezTo>
                <a:lnTo>
                  <a:pt x="6941771" y="2735845"/>
                </a:lnTo>
                <a:cubicBezTo>
                  <a:pt x="6942314" y="2732308"/>
                  <a:pt x="6945849" y="2732850"/>
                  <a:pt x="6945307" y="2736387"/>
                </a:cubicBezTo>
                <a:cubicBezTo>
                  <a:pt x="6947941" y="2719206"/>
                  <a:pt x="6953066" y="2706024"/>
                  <a:pt x="6955618" y="2689349"/>
                </a:cubicBezTo>
                <a:close/>
                <a:moveTo>
                  <a:pt x="1066921" y="2673638"/>
                </a:moveTo>
                <a:cubicBezTo>
                  <a:pt x="1067677" y="2671614"/>
                  <a:pt x="1068307" y="2671292"/>
                  <a:pt x="1068694" y="2673819"/>
                </a:cubicBezTo>
                <a:cubicBezTo>
                  <a:pt x="1080451" y="2706673"/>
                  <a:pt x="1087264" y="2751145"/>
                  <a:pt x="1094001" y="2795115"/>
                </a:cubicBezTo>
                <a:cubicBezTo>
                  <a:pt x="1095729" y="2830022"/>
                  <a:pt x="1094351" y="2864887"/>
                  <a:pt x="1096003" y="2899292"/>
                </a:cubicBezTo>
                <a:cubicBezTo>
                  <a:pt x="1096544" y="2902829"/>
                  <a:pt x="1097085" y="2906369"/>
                  <a:pt x="1093550" y="2906911"/>
                </a:cubicBezTo>
                <a:cubicBezTo>
                  <a:pt x="1085727" y="2855865"/>
                  <a:pt x="1079896" y="2794172"/>
                  <a:pt x="1069545" y="2750241"/>
                </a:cubicBezTo>
                <a:cubicBezTo>
                  <a:pt x="1071701" y="2784569"/>
                  <a:pt x="1069354" y="2816475"/>
                  <a:pt x="1070540" y="2847846"/>
                </a:cubicBezTo>
                <a:cubicBezTo>
                  <a:pt x="1067906" y="2830665"/>
                  <a:pt x="1065275" y="2813480"/>
                  <a:pt x="1066255" y="2796263"/>
                </a:cubicBezTo>
                <a:cubicBezTo>
                  <a:pt x="1063724" y="2803374"/>
                  <a:pt x="1061235" y="2807376"/>
                  <a:pt x="1061702" y="2810410"/>
                </a:cubicBezTo>
                <a:cubicBezTo>
                  <a:pt x="1059543" y="2776084"/>
                  <a:pt x="1061429" y="2741141"/>
                  <a:pt x="1059777" y="2706738"/>
                </a:cubicBezTo>
                <a:cubicBezTo>
                  <a:pt x="1061237" y="2701083"/>
                  <a:pt x="1064652" y="2679707"/>
                  <a:pt x="1066921" y="2673638"/>
                </a:cubicBezTo>
                <a:close/>
                <a:moveTo>
                  <a:pt x="1762622" y="2668077"/>
                </a:moveTo>
                <a:cubicBezTo>
                  <a:pt x="1761706" y="2669047"/>
                  <a:pt x="1760954" y="2670827"/>
                  <a:pt x="1760445" y="2672768"/>
                </a:cubicBezTo>
                <a:cubicBezTo>
                  <a:pt x="1759935" y="2674706"/>
                  <a:pt x="1759665" y="2676809"/>
                  <a:pt x="1759717" y="2678424"/>
                </a:cubicBezTo>
                <a:cubicBezTo>
                  <a:pt x="1759766" y="2680040"/>
                  <a:pt x="1760136" y="2681173"/>
                  <a:pt x="1760901" y="2681173"/>
                </a:cubicBezTo>
                <a:cubicBezTo>
                  <a:pt x="1761666" y="2681173"/>
                  <a:pt x="1762828" y="2680042"/>
                  <a:pt x="1764463" y="2677133"/>
                </a:cubicBezTo>
                <a:cubicBezTo>
                  <a:pt x="1763820" y="2673965"/>
                  <a:pt x="1767619" y="2673194"/>
                  <a:pt x="1766976" y="2670025"/>
                </a:cubicBezTo>
                <a:cubicBezTo>
                  <a:pt x="1765354" y="2666917"/>
                  <a:pt x="1763843" y="2666779"/>
                  <a:pt x="1762622" y="2668077"/>
                </a:cubicBezTo>
                <a:close/>
                <a:moveTo>
                  <a:pt x="7445524" y="2648527"/>
                </a:moveTo>
                <a:lnTo>
                  <a:pt x="7454630" y="2665822"/>
                </a:lnTo>
                <a:lnTo>
                  <a:pt x="7465575" y="2692021"/>
                </a:lnTo>
                <a:lnTo>
                  <a:pt x="7460636" y="2698116"/>
                </a:lnTo>
                <a:lnTo>
                  <a:pt x="7458619" y="2700351"/>
                </a:lnTo>
                <a:lnTo>
                  <a:pt x="7458614" y="2700206"/>
                </a:lnTo>
                <a:lnTo>
                  <a:pt x="7458604" y="2700368"/>
                </a:lnTo>
                <a:lnTo>
                  <a:pt x="7440586" y="2720336"/>
                </a:lnTo>
                <a:close/>
                <a:moveTo>
                  <a:pt x="1683616" y="2645998"/>
                </a:moveTo>
                <a:lnTo>
                  <a:pt x="1682050" y="2649716"/>
                </a:lnTo>
                <a:lnTo>
                  <a:pt x="1678108" y="2660860"/>
                </a:lnTo>
                <a:close/>
                <a:moveTo>
                  <a:pt x="6314044" y="2623696"/>
                </a:moveTo>
                <a:cubicBezTo>
                  <a:pt x="6311987" y="2623279"/>
                  <a:pt x="6309768" y="2623652"/>
                  <a:pt x="6309446" y="2625235"/>
                </a:cubicBezTo>
                <a:cubicBezTo>
                  <a:pt x="6309446" y="2625235"/>
                  <a:pt x="6312294" y="2626638"/>
                  <a:pt x="6314747" y="2627549"/>
                </a:cubicBezTo>
                <a:cubicBezTo>
                  <a:pt x="6317202" y="2628459"/>
                  <a:pt x="6319260" y="2628877"/>
                  <a:pt x="6317681" y="2626907"/>
                </a:cubicBezTo>
                <a:cubicBezTo>
                  <a:pt x="6318004" y="2625323"/>
                  <a:pt x="6316103" y="2624114"/>
                  <a:pt x="6314044" y="2623696"/>
                </a:cubicBezTo>
                <a:close/>
                <a:moveTo>
                  <a:pt x="7017425" y="2614570"/>
                </a:moveTo>
                <a:cubicBezTo>
                  <a:pt x="7019695" y="2620639"/>
                  <a:pt x="7023109" y="2642015"/>
                  <a:pt x="7024570" y="2647670"/>
                </a:cubicBezTo>
                <a:cubicBezTo>
                  <a:pt x="7022917" y="2682073"/>
                  <a:pt x="7024803" y="2717016"/>
                  <a:pt x="7022644" y="2751342"/>
                </a:cubicBezTo>
                <a:cubicBezTo>
                  <a:pt x="7023111" y="2748308"/>
                  <a:pt x="7020622" y="2744306"/>
                  <a:pt x="7018092" y="2737195"/>
                </a:cubicBezTo>
                <a:cubicBezTo>
                  <a:pt x="7019072" y="2754412"/>
                  <a:pt x="7016440" y="2771597"/>
                  <a:pt x="7013806" y="2788778"/>
                </a:cubicBezTo>
                <a:cubicBezTo>
                  <a:pt x="7014992" y="2757407"/>
                  <a:pt x="7012646" y="2725501"/>
                  <a:pt x="7014802" y="2691173"/>
                </a:cubicBezTo>
                <a:cubicBezTo>
                  <a:pt x="7004450" y="2735104"/>
                  <a:pt x="6998619" y="2796797"/>
                  <a:pt x="6990796" y="2847843"/>
                </a:cubicBezTo>
                <a:cubicBezTo>
                  <a:pt x="6987261" y="2847301"/>
                  <a:pt x="6987802" y="2843761"/>
                  <a:pt x="6988344" y="2840224"/>
                </a:cubicBezTo>
                <a:cubicBezTo>
                  <a:pt x="6989996" y="2805819"/>
                  <a:pt x="6988617" y="2770954"/>
                  <a:pt x="6990345" y="2736047"/>
                </a:cubicBezTo>
                <a:cubicBezTo>
                  <a:pt x="6997082" y="2692077"/>
                  <a:pt x="7003895" y="2647605"/>
                  <a:pt x="7015652" y="2614751"/>
                </a:cubicBezTo>
                <a:cubicBezTo>
                  <a:pt x="7016039" y="2612224"/>
                  <a:pt x="7016669" y="2612547"/>
                  <a:pt x="7017425" y="2614570"/>
                </a:cubicBezTo>
                <a:close/>
                <a:moveTo>
                  <a:pt x="7424701" y="2609511"/>
                </a:moveTo>
                <a:lnTo>
                  <a:pt x="7434464" y="2627767"/>
                </a:lnTo>
                <a:lnTo>
                  <a:pt x="7433062" y="2661119"/>
                </a:lnTo>
                <a:cubicBezTo>
                  <a:pt x="7434972" y="2672273"/>
                  <a:pt x="7425512" y="2642895"/>
                  <a:pt x="7424066" y="2628709"/>
                </a:cubicBezTo>
                <a:close/>
                <a:moveTo>
                  <a:pt x="1770302" y="2564628"/>
                </a:moveTo>
                <a:cubicBezTo>
                  <a:pt x="1768243" y="2565046"/>
                  <a:pt x="1766343" y="2566255"/>
                  <a:pt x="1766665" y="2567839"/>
                </a:cubicBezTo>
                <a:cubicBezTo>
                  <a:pt x="1765086" y="2569809"/>
                  <a:pt x="1767145" y="2569391"/>
                  <a:pt x="1769600" y="2568481"/>
                </a:cubicBezTo>
                <a:cubicBezTo>
                  <a:pt x="1772053" y="2567570"/>
                  <a:pt x="1774901" y="2566167"/>
                  <a:pt x="1774901" y="2566167"/>
                </a:cubicBezTo>
                <a:cubicBezTo>
                  <a:pt x="1774578" y="2564584"/>
                  <a:pt x="1772360" y="2564211"/>
                  <a:pt x="1770302" y="2564628"/>
                </a:cubicBezTo>
                <a:close/>
                <a:moveTo>
                  <a:pt x="7397075" y="2556785"/>
                </a:moveTo>
                <a:lnTo>
                  <a:pt x="7397444" y="2557612"/>
                </a:lnTo>
                <a:lnTo>
                  <a:pt x="7401781" y="2566107"/>
                </a:lnTo>
                <a:lnTo>
                  <a:pt x="7398821" y="2564839"/>
                </a:lnTo>
                <a:close/>
                <a:moveTo>
                  <a:pt x="979662" y="2548321"/>
                </a:moveTo>
                <a:lnTo>
                  <a:pt x="980147" y="2551489"/>
                </a:lnTo>
                <a:lnTo>
                  <a:pt x="982940" y="2593337"/>
                </a:lnTo>
                <a:cubicBezTo>
                  <a:pt x="983842" y="2575613"/>
                  <a:pt x="981754" y="2561968"/>
                  <a:pt x="979662" y="2548321"/>
                </a:cubicBezTo>
                <a:close/>
                <a:moveTo>
                  <a:pt x="7104684" y="2489254"/>
                </a:moveTo>
                <a:cubicBezTo>
                  <a:pt x="7102592" y="2502900"/>
                  <a:pt x="7100504" y="2516545"/>
                  <a:pt x="7101406" y="2534269"/>
                </a:cubicBezTo>
                <a:lnTo>
                  <a:pt x="7104200" y="2492421"/>
                </a:lnTo>
                <a:close/>
                <a:moveTo>
                  <a:pt x="1015252" y="2487007"/>
                </a:moveTo>
                <a:cubicBezTo>
                  <a:pt x="1016336" y="2494082"/>
                  <a:pt x="1014311" y="2501119"/>
                  <a:pt x="1015860" y="2511226"/>
                </a:cubicBezTo>
                <a:cubicBezTo>
                  <a:pt x="1014635" y="2515033"/>
                  <a:pt x="1013388" y="2518715"/>
                  <a:pt x="1012256" y="2520182"/>
                </a:cubicBezTo>
                <a:cubicBezTo>
                  <a:pt x="1011123" y="2521648"/>
                  <a:pt x="1010103" y="2520899"/>
                  <a:pt x="1009330" y="2515847"/>
                </a:cubicBezTo>
                <a:cubicBezTo>
                  <a:pt x="1008787" y="2512309"/>
                  <a:pt x="1007779" y="2505737"/>
                  <a:pt x="1007240" y="2502202"/>
                </a:cubicBezTo>
                <a:cubicBezTo>
                  <a:pt x="1009228" y="2491551"/>
                  <a:pt x="1014247" y="2480439"/>
                  <a:pt x="1015252" y="2487007"/>
                </a:cubicBezTo>
                <a:close/>
                <a:moveTo>
                  <a:pt x="1072127" y="2484042"/>
                </a:moveTo>
                <a:lnTo>
                  <a:pt x="1079198" y="2654625"/>
                </a:lnTo>
                <a:lnTo>
                  <a:pt x="1076147" y="2490416"/>
                </a:lnTo>
                <a:close/>
                <a:moveTo>
                  <a:pt x="6266805" y="2477341"/>
                </a:moveTo>
                <a:lnTo>
                  <a:pt x="6266173" y="2482165"/>
                </a:lnTo>
                <a:cubicBezTo>
                  <a:pt x="6269702" y="2499041"/>
                  <a:pt x="6285662" y="2526399"/>
                  <a:pt x="6287546" y="2531731"/>
                </a:cubicBezTo>
                <a:cubicBezTo>
                  <a:pt x="6298020" y="2561346"/>
                  <a:pt x="6294697" y="2577711"/>
                  <a:pt x="6307850" y="2594124"/>
                </a:cubicBezTo>
                <a:cubicBezTo>
                  <a:pt x="6304835" y="2578120"/>
                  <a:pt x="6301352" y="2559546"/>
                  <a:pt x="6296527" y="2540288"/>
                </a:cubicBezTo>
                <a:lnTo>
                  <a:pt x="6285169" y="2506352"/>
                </a:lnTo>
                <a:close/>
                <a:moveTo>
                  <a:pt x="6249795" y="2475319"/>
                </a:moveTo>
                <a:cubicBezTo>
                  <a:pt x="6248305" y="2474240"/>
                  <a:pt x="6247008" y="2474290"/>
                  <a:pt x="6246097" y="2476038"/>
                </a:cubicBezTo>
                <a:cubicBezTo>
                  <a:pt x="6245455" y="2479204"/>
                  <a:pt x="6254818" y="2491551"/>
                  <a:pt x="6254818" y="2491551"/>
                </a:cubicBezTo>
                <a:cubicBezTo>
                  <a:pt x="6260752" y="2502927"/>
                  <a:pt x="6263579" y="2506868"/>
                  <a:pt x="6264380" y="2506573"/>
                </a:cubicBezTo>
                <a:cubicBezTo>
                  <a:pt x="6264979" y="2506355"/>
                  <a:pt x="6264442" y="2503754"/>
                  <a:pt x="6263219" y="2500123"/>
                </a:cubicBezTo>
                <a:cubicBezTo>
                  <a:pt x="6260472" y="2491949"/>
                  <a:pt x="6254265" y="2478555"/>
                  <a:pt x="6249795" y="2475319"/>
                </a:cubicBezTo>
                <a:close/>
                <a:moveTo>
                  <a:pt x="7069094" y="2427939"/>
                </a:moveTo>
                <a:cubicBezTo>
                  <a:pt x="7070099" y="2421370"/>
                  <a:pt x="7075118" y="2432483"/>
                  <a:pt x="7077106" y="2443135"/>
                </a:cubicBezTo>
                <a:cubicBezTo>
                  <a:pt x="7076568" y="2446669"/>
                  <a:pt x="7075560" y="2453241"/>
                  <a:pt x="7075016" y="2456779"/>
                </a:cubicBezTo>
                <a:cubicBezTo>
                  <a:pt x="7074243" y="2461831"/>
                  <a:pt x="7073223" y="2462581"/>
                  <a:pt x="7072090" y="2461114"/>
                </a:cubicBezTo>
                <a:cubicBezTo>
                  <a:pt x="7070958" y="2459647"/>
                  <a:pt x="7069711" y="2455966"/>
                  <a:pt x="7068486" y="2452157"/>
                </a:cubicBezTo>
                <a:cubicBezTo>
                  <a:pt x="7070035" y="2442051"/>
                  <a:pt x="7068010" y="2435015"/>
                  <a:pt x="7069094" y="2427939"/>
                </a:cubicBezTo>
                <a:close/>
                <a:moveTo>
                  <a:pt x="7012219" y="2424974"/>
                </a:moveTo>
                <a:lnTo>
                  <a:pt x="7008200" y="2431349"/>
                </a:lnTo>
                <a:lnTo>
                  <a:pt x="7005148" y="2595557"/>
                </a:lnTo>
                <a:close/>
                <a:moveTo>
                  <a:pt x="1817541" y="2418273"/>
                </a:moveTo>
                <a:lnTo>
                  <a:pt x="1799178" y="2447284"/>
                </a:lnTo>
                <a:lnTo>
                  <a:pt x="1787820" y="2481220"/>
                </a:lnTo>
                <a:cubicBezTo>
                  <a:pt x="1782994" y="2500478"/>
                  <a:pt x="1779511" y="2519052"/>
                  <a:pt x="1776496" y="2535056"/>
                </a:cubicBezTo>
                <a:cubicBezTo>
                  <a:pt x="1789650" y="2518643"/>
                  <a:pt x="1786327" y="2502278"/>
                  <a:pt x="1796800" y="2472663"/>
                </a:cubicBezTo>
                <a:cubicBezTo>
                  <a:pt x="1798685" y="2467331"/>
                  <a:pt x="1814644" y="2439973"/>
                  <a:pt x="1818173" y="2423097"/>
                </a:cubicBezTo>
                <a:close/>
                <a:moveTo>
                  <a:pt x="1834551" y="2416251"/>
                </a:moveTo>
                <a:cubicBezTo>
                  <a:pt x="1830082" y="2419487"/>
                  <a:pt x="1823875" y="2432881"/>
                  <a:pt x="1821128" y="2441054"/>
                </a:cubicBezTo>
                <a:cubicBezTo>
                  <a:pt x="1819904" y="2444686"/>
                  <a:pt x="1819367" y="2447287"/>
                  <a:pt x="1819966" y="2447506"/>
                </a:cubicBezTo>
                <a:cubicBezTo>
                  <a:pt x="1820768" y="2447800"/>
                  <a:pt x="1823594" y="2443859"/>
                  <a:pt x="1829529" y="2432483"/>
                </a:cubicBezTo>
                <a:cubicBezTo>
                  <a:pt x="1829529" y="2432483"/>
                  <a:pt x="1838892" y="2420137"/>
                  <a:pt x="1838249" y="2416970"/>
                </a:cubicBezTo>
                <a:cubicBezTo>
                  <a:pt x="1837338" y="2415222"/>
                  <a:pt x="1836041" y="2415172"/>
                  <a:pt x="1834551" y="2416251"/>
                </a:cubicBezTo>
                <a:close/>
                <a:moveTo>
                  <a:pt x="7632683" y="2406284"/>
                </a:moveTo>
                <a:lnTo>
                  <a:pt x="7634646" y="2412015"/>
                </a:lnTo>
                <a:cubicBezTo>
                  <a:pt x="7636142" y="2424137"/>
                  <a:pt x="7638120" y="2433884"/>
                  <a:pt x="7640082" y="2444109"/>
                </a:cubicBezTo>
                <a:lnTo>
                  <a:pt x="7643505" y="2466492"/>
                </a:lnTo>
                <a:lnTo>
                  <a:pt x="7627523" y="2488115"/>
                </a:lnTo>
                <a:close/>
                <a:moveTo>
                  <a:pt x="7492877" y="2358570"/>
                </a:moveTo>
                <a:lnTo>
                  <a:pt x="7492902" y="2385287"/>
                </a:lnTo>
                <a:lnTo>
                  <a:pt x="7490542" y="2475364"/>
                </a:lnTo>
                <a:lnTo>
                  <a:pt x="7488994" y="2478310"/>
                </a:lnTo>
                <a:cubicBezTo>
                  <a:pt x="7488452" y="2481848"/>
                  <a:pt x="7488675" y="2486279"/>
                  <a:pt x="7489282" y="2490769"/>
                </a:cubicBezTo>
                <a:lnTo>
                  <a:pt x="7490040" y="2494556"/>
                </a:lnTo>
                <a:lnTo>
                  <a:pt x="7487942" y="2574514"/>
                </a:lnTo>
                <a:lnTo>
                  <a:pt x="7487575" y="2581218"/>
                </a:lnTo>
                <a:lnTo>
                  <a:pt x="7486408" y="2627907"/>
                </a:lnTo>
                <a:lnTo>
                  <a:pt x="7484491" y="2668680"/>
                </a:lnTo>
                <a:lnTo>
                  <a:pt x="7468526" y="2688380"/>
                </a:lnTo>
                <a:lnTo>
                  <a:pt x="7477994" y="2378569"/>
                </a:lnTo>
                <a:close/>
                <a:moveTo>
                  <a:pt x="589041" y="2305894"/>
                </a:moveTo>
                <a:lnTo>
                  <a:pt x="588960" y="2308033"/>
                </a:lnTo>
                <a:lnTo>
                  <a:pt x="588515" y="2309127"/>
                </a:lnTo>
                <a:cubicBezTo>
                  <a:pt x="586743" y="2309652"/>
                  <a:pt x="584264" y="2309388"/>
                  <a:pt x="582840" y="2307915"/>
                </a:cubicBezTo>
                <a:close/>
                <a:moveTo>
                  <a:pt x="7564442" y="2262406"/>
                </a:moveTo>
                <a:lnTo>
                  <a:pt x="7555601" y="2409313"/>
                </a:lnTo>
                <a:cubicBezTo>
                  <a:pt x="7552459" y="2460620"/>
                  <a:pt x="7549691" y="2512438"/>
                  <a:pt x="7548689" y="2564527"/>
                </a:cubicBezTo>
                <a:cubicBezTo>
                  <a:pt x="7547682" y="2571095"/>
                  <a:pt x="7539670" y="2555901"/>
                  <a:pt x="7538224" y="2541716"/>
                </a:cubicBezTo>
                <a:lnTo>
                  <a:pt x="7532687" y="2609208"/>
                </a:lnTo>
                <a:lnTo>
                  <a:pt x="7510031" y="2637165"/>
                </a:lnTo>
                <a:lnTo>
                  <a:pt x="7508646" y="2599769"/>
                </a:lnTo>
                <a:lnTo>
                  <a:pt x="7503377" y="2645375"/>
                </a:lnTo>
                <a:lnTo>
                  <a:pt x="7487048" y="2665524"/>
                </a:lnTo>
                <a:lnTo>
                  <a:pt x="7485636" y="2658830"/>
                </a:lnTo>
                <a:lnTo>
                  <a:pt x="7486408" y="2627907"/>
                </a:lnTo>
                <a:lnTo>
                  <a:pt x="7486713" y="2621430"/>
                </a:lnTo>
                <a:lnTo>
                  <a:pt x="7487942" y="2574514"/>
                </a:lnTo>
                <a:lnTo>
                  <a:pt x="7491842" y="2503575"/>
                </a:lnTo>
                <a:lnTo>
                  <a:pt x="7490040" y="2494556"/>
                </a:lnTo>
                <a:lnTo>
                  <a:pt x="7490542" y="2475364"/>
                </a:lnTo>
                <a:lnTo>
                  <a:pt x="7493462" y="2469814"/>
                </a:lnTo>
                <a:cubicBezTo>
                  <a:pt x="7494542" y="2465711"/>
                  <a:pt x="7495319" y="2460658"/>
                  <a:pt x="7496092" y="2455607"/>
                </a:cubicBezTo>
                <a:cubicBezTo>
                  <a:pt x="7496840" y="2403479"/>
                  <a:pt x="7496840" y="2403479"/>
                  <a:pt x="7496840" y="2403479"/>
                </a:cubicBezTo>
                <a:lnTo>
                  <a:pt x="7497461" y="2352411"/>
                </a:lnTo>
                <a:close/>
                <a:moveTo>
                  <a:pt x="7588066" y="2230661"/>
                </a:moveTo>
                <a:lnTo>
                  <a:pt x="7586502" y="2364974"/>
                </a:lnTo>
                <a:cubicBezTo>
                  <a:pt x="7586039" y="2368005"/>
                  <a:pt x="7585496" y="2371544"/>
                  <a:pt x="7584952" y="2375080"/>
                </a:cubicBezTo>
                <a:cubicBezTo>
                  <a:pt x="7589432" y="2389735"/>
                  <a:pt x="7590879" y="2403918"/>
                  <a:pt x="7592323" y="2418109"/>
                </a:cubicBezTo>
                <a:cubicBezTo>
                  <a:pt x="7592256" y="2438787"/>
                  <a:pt x="7585250" y="2417026"/>
                  <a:pt x="7583844" y="2405946"/>
                </a:cubicBezTo>
                <a:cubicBezTo>
                  <a:pt x="7579768" y="2408942"/>
                  <a:pt x="7570850" y="2376023"/>
                  <a:pt x="7572398" y="2365915"/>
                </a:cubicBezTo>
                <a:cubicBezTo>
                  <a:pt x="7578230" y="2304223"/>
                  <a:pt x="7578230" y="2304223"/>
                  <a:pt x="7578230" y="2304223"/>
                </a:cubicBezTo>
                <a:cubicBezTo>
                  <a:pt x="7577863" y="2272873"/>
                  <a:pt x="7577679" y="2257198"/>
                  <a:pt x="7577588" y="2249361"/>
                </a:cubicBezTo>
                <a:lnTo>
                  <a:pt x="7577534" y="2244813"/>
                </a:lnTo>
                <a:close/>
                <a:moveTo>
                  <a:pt x="7609849" y="2197540"/>
                </a:moveTo>
                <a:lnTo>
                  <a:pt x="7609254" y="2260357"/>
                </a:lnTo>
                <a:cubicBezTo>
                  <a:pt x="7610479" y="2264165"/>
                  <a:pt x="7612231" y="2269605"/>
                  <a:pt x="7613474" y="2275419"/>
                </a:cubicBezTo>
                <a:lnTo>
                  <a:pt x="7614086" y="2284536"/>
                </a:lnTo>
                <a:lnTo>
                  <a:pt x="7614380" y="2296328"/>
                </a:lnTo>
                <a:lnTo>
                  <a:pt x="7597846" y="2528264"/>
                </a:lnTo>
                <a:lnTo>
                  <a:pt x="7593312" y="2534399"/>
                </a:lnTo>
                <a:lnTo>
                  <a:pt x="7586345" y="2542996"/>
                </a:lnTo>
                <a:lnTo>
                  <a:pt x="7595498" y="2397389"/>
                </a:lnTo>
                <a:cubicBezTo>
                  <a:pt x="7592968" y="2390274"/>
                  <a:pt x="7590515" y="2382659"/>
                  <a:pt x="7591522" y="2376087"/>
                </a:cubicBezTo>
                <a:cubicBezTo>
                  <a:pt x="7592130" y="2351870"/>
                  <a:pt x="7592774" y="2324038"/>
                  <a:pt x="7592878" y="2299741"/>
                </a:cubicBezTo>
                <a:lnTo>
                  <a:pt x="7591380" y="2226208"/>
                </a:lnTo>
                <a:lnTo>
                  <a:pt x="7593500" y="2223360"/>
                </a:lnTo>
                <a:close/>
                <a:moveTo>
                  <a:pt x="608358" y="1940556"/>
                </a:moveTo>
                <a:cubicBezTo>
                  <a:pt x="608686" y="2011885"/>
                  <a:pt x="607373" y="2083466"/>
                  <a:pt x="606124" y="2155037"/>
                </a:cubicBezTo>
                <a:lnTo>
                  <a:pt x="604864" y="2300669"/>
                </a:lnTo>
                <a:lnTo>
                  <a:pt x="592495" y="2281577"/>
                </a:lnTo>
                <a:lnTo>
                  <a:pt x="593906" y="2210703"/>
                </a:lnTo>
                <a:cubicBezTo>
                  <a:pt x="596086" y="2133816"/>
                  <a:pt x="597802" y="2053898"/>
                  <a:pt x="596369" y="1977046"/>
                </a:cubicBezTo>
                <a:cubicBezTo>
                  <a:pt x="597350" y="1959829"/>
                  <a:pt x="607351" y="1933985"/>
                  <a:pt x="608358" y="1940556"/>
                </a:cubicBezTo>
                <a:close/>
                <a:moveTo>
                  <a:pt x="352990" y="1886784"/>
                </a:moveTo>
                <a:lnTo>
                  <a:pt x="361432" y="1896966"/>
                </a:lnTo>
                <a:lnTo>
                  <a:pt x="358565" y="1894116"/>
                </a:lnTo>
                <a:close/>
                <a:moveTo>
                  <a:pt x="7475988" y="1881488"/>
                </a:moveTo>
                <a:cubicBezTo>
                  <a:pt x="7476995" y="1874918"/>
                  <a:pt x="7486996" y="1900761"/>
                  <a:pt x="7487978" y="1917978"/>
                </a:cubicBezTo>
                <a:cubicBezTo>
                  <a:pt x="7486544" y="1994830"/>
                  <a:pt x="7488260" y="2074747"/>
                  <a:pt x="7490440" y="2151635"/>
                </a:cubicBezTo>
                <a:cubicBezTo>
                  <a:pt x="7491260" y="2191847"/>
                  <a:pt x="7492214" y="2231173"/>
                  <a:pt x="7492796" y="2269990"/>
                </a:cubicBezTo>
                <a:lnTo>
                  <a:pt x="7492814" y="2288074"/>
                </a:lnTo>
                <a:lnTo>
                  <a:pt x="7491731" y="2301831"/>
                </a:lnTo>
                <a:cubicBezTo>
                  <a:pt x="7491479" y="2303474"/>
                  <a:pt x="7491601" y="2305626"/>
                  <a:pt x="7491958" y="2308041"/>
                </a:cubicBezTo>
                <a:lnTo>
                  <a:pt x="7492834" y="2312216"/>
                </a:lnTo>
                <a:lnTo>
                  <a:pt x="7492871" y="2351464"/>
                </a:lnTo>
                <a:lnTo>
                  <a:pt x="7478058" y="2376472"/>
                </a:lnTo>
                <a:lnTo>
                  <a:pt x="7480077" y="2310391"/>
                </a:lnTo>
                <a:cubicBezTo>
                  <a:pt x="7481240" y="2167811"/>
                  <a:pt x="7475331" y="2024146"/>
                  <a:pt x="7475988" y="1881488"/>
                </a:cubicBezTo>
                <a:close/>
                <a:moveTo>
                  <a:pt x="121577" y="1614381"/>
                </a:moveTo>
                <a:lnTo>
                  <a:pt x="145858" y="1640947"/>
                </a:lnTo>
                <a:cubicBezTo>
                  <a:pt x="155267" y="1650680"/>
                  <a:pt x="165001" y="1660032"/>
                  <a:pt x="175293" y="1668728"/>
                </a:cubicBezTo>
                <a:cubicBezTo>
                  <a:pt x="224449" y="1735774"/>
                  <a:pt x="281854" y="1799284"/>
                  <a:pt x="339255" y="1862795"/>
                </a:cubicBezTo>
                <a:cubicBezTo>
                  <a:pt x="341026" y="1866914"/>
                  <a:pt x="343555" y="1872802"/>
                  <a:pt x="346787" y="1878633"/>
                </a:cubicBezTo>
                <a:lnTo>
                  <a:pt x="352990" y="1886784"/>
                </a:lnTo>
                <a:lnTo>
                  <a:pt x="318679" y="1845406"/>
                </a:lnTo>
                <a:cubicBezTo>
                  <a:pt x="309923" y="1838004"/>
                  <a:pt x="313023" y="1845879"/>
                  <a:pt x="316563" y="1854123"/>
                </a:cubicBezTo>
                <a:cubicBezTo>
                  <a:pt x="255622" y="1782368"/>
                  <a:pt x="188988" y="1705809"/>
                  <a:pt x="131072" y="1631359"/>
                </a:cubicBezTo>
                <a:cubicBezTo>
                  <a:pt x="129115" y="1627456"/>
                  <a:pt x="126714" y="1624302"/>
                  <a:pt x="124744" y="1621417"/>
                </a:cubicBezTo>
                <a:close/>
                <a:moveTo>
                  <a:pt x="118366" y="1610871"/>
                </a:moveTo>
                <a:cubicBezTo>
                  <a:pt x="118366" y="1610871"/>
                  <a:pt x="118366" y="1610871"/>
                  <a:pt x="120993" y="1613090"/>
                </a:cubicBezTo>
                <a:lnTo>
                  <a:pt x="121577" y="1614381"/>
                </a:lnTo>
                <a:close/>
                <a:moveTo>
                  <a:pt x="172680" y="1444459"/>
                </a:moveTo>
                <a:cubicBezTo>
                  <a:pt x="166990" y="1439649"/>
                  <a:pt x="177582" y="1468857"/>
                  <a:pt x="189442" y="1484127"/>
                </a:cubicBezTo>
                <a:lnTo>
                  <a:pt x="238513" y="1541608"/>
                </a:lnTo>
                <a:lnTo>
                  <a:pt x="228487" y="1509696"/>
                </a:lnTo>
                <a:close/>
                <a:moveTo>
                  <a:pt x="4989580" y="1284268"/>
                </a:moveTo>
                <a:lnTo>
                  <a:pt x="4976237" y="1290068"/>
                </a:lnTo>
                <a:lnTo>
                  <a:pt x="4976012" y="1291175"/>
                </a:lnTo>
                <a:cubicBezTo>
                  <a:pt x="4975943" y="1295750"/>
                  <a:pt x="4976803" y="1299541"/>
                  <a:pt x="4979342" y="1297396"/>
                </a:cubicBezTo>
                <a:close/>
                <a:moveTo>
                  <a:pt x="5034510" y="1264741"/>
                </a:moveTo>
                <a:lnTo>
                  <a:pt x="5012677" y="1274231"/>
                </a:lnTo>
                <a:lnTo>
                  <a:pt x="5010186" y="1280033"/>
                </a:lnTo>
                <a:lnTo>
                  <a:pt x="5010823" y="1284611"/>
                </a:lnTo>
                <a:lnTo>
                  <a:pt x="5023075" y="1278405"/>
                </a:lnTo>
                <a:close/>
                <a:moveTo>
                  <a:pt x="393507" y="1064715"/>
                </a:moveTo>
                <a:lnTo>
                  <a:pt x="398939" y="1067288"/>
                </a:lnTo>
                <a:lnTo>
                  <a:pt x="405327" y="1067867"/>
                </a:lnTo>
                <a:lnTo>
                  <a:pt x="407074" y="1269836"/>
                </a:lnTo>
                <a:cubicBezTo>
                  <a:pt x="408323" y="1341407"/>
                  <a:pt x="409636" y="1412987"/>
                  <a:pt x="409308" y="1484316"/>
                </a:cubicBezTo>
                <a:cubicBezTo>
                  <a:pt x="408301" y="1490887"/>
                  <a:pt x="398300" y="1465043"/>
                  <a:pt x="397319" y="1447826"/>
                </a:cubicBezTo>
                <a:cubicBezTo>
                  <a:pt x="398752" y="1370975"/>
                  <a:pt x="397036" y="1291057"/>
                  <a:pt x="394856" y="1214170"/>
                </a:cubicBezTo>
                <a:cubicBezTo>
                  <a:pt x="394037" y="1173958"/>
                  <a:pt x="393082" y="1134632"/>
                  <a:pt x="392500" y="1095815"/>
                </a:cubicBezTo>
                <a:lnTo>
                  <a:pt x="392483" y="1077731"/>
                </a:lnTo>
                <a:close/>
                <a:moveTo>
                  <a:pt x="393034" y="956085"/>
                </a:moveTo>
                <a:lnTo>
                  <a:pt x="400653" y="968230"/>
                </a:lnTo>
                <a:lnTo>
                  <a:pt x="407541" y="979421"/>
                </a:lnTo>
                <a:lnTo>
                  <a:pt x="405219" y="1055413"/>
                </a:lnTo>
                <a:lnTo>
                  <a:pt x="405255" y="1059569"/>
                </a:lnTo>
                <a:lnTo>
                  <a:pt x="402278" y="1054706"/>
                </a:lnTo>
                <a:lnTo>
                  <a:pt x="392450" y="1039707"/>
                </a:lnTo>
                <a:lnTo>
                  <a:pt x="392394" y="980518"/>
                </a:lnTo>
                <a:close/>
                <a:moveTo>
                  <a:pt x="6065330" y="918299"/>
                </a:moveTo>
                <a:cubicBezTo>
                  <a:pt x="6064529" y="918005"/>
                  <a:pt x="6061702" y="921946"/>
                  <a:pt x="6055768" y="933322"/>
                </a:cubicBezTo>
                <a:cubicBezTo>
                  <a:pt x="6055768" y="933322"/>
                  <a:pt x="6046405" y="945668"/>
                  <a:pt x="6047047" y="948835"/>
                </a:cubicBezTo>
                <a:cubicBezTo>
                  <a:pt x="6050692" y="955827"/>
                  <a:pt x="6060506" y="935648"/>
                  <a:pt x="6064169" y="924750"/>
                </a:cubicBezTo>
                <a:cubicBezTo>
                  <a:pt x="6065392" y="921119"/>
                  <a:pt x="6065929" y="918518"/>
                  <a:pt x="6065330" y="918299"/>
                </a:cubicBezTo>
                <a:close/>
                <a:moveTo>
                  <a:pt x="813206" y="904691"/>
                </a:moveTo>
                <a:cubicBezTo>
                  <a:pt x="814338" y="906157"/>
                  <a:pt x="815585" y="909839"/>
                  <a:pt x="816810" y="913647"/>
                </a:cubicBezTo>
                <a:cubicBezTo>
                  <a:pt x="815261" y="923754"/>
                  <a:pt x="817286" y="930790"/>
                  <a:pt x="816202" y="937866"/>
                </a:cubicBezTo>
                <a:cubicBezTo>
                  <a:pt x="815197" y="944434"/>
                  <a:pt x="810178" y="933322"/>
                  <a:pt x="808190" y="922670"/>
                </a:cubicBezTo>
                <a:cubicBezTo>
                  <a:pt x="808729" y="919136"/>
                  <a:pt x="809737" y="912564"/>
                  <a:pt x="810280" y="909026"/>
                </a:cubicBezTo>
                <a:cubicBezTo>
                  <a:pt x="811053" y="903974"/>
                  <a:pt x="812073" y="903224"/>
                  <a:pt x="813206" y="904691"/>
                </a:cubicBezTo>
                <a:close/>
                <a:moveTo>
                  <a:pt x="783890" y="831536"/>
                </a:moveTo>
                <a:lnTo>
                  <a:pt x="781097" y="873383"/>
                </a:lnTo>
                <a:lnTo>
                  <a:pt x="780612" y="876551"/>
                </a:lnTo>
                <a:cubicBezTo>
                  <a:pt x="782704" y="862905"/>
                  <a:pt x="784792" y="849259"/>
                  <a:pt x="783890" y="831536"/>
                </a:cubicBezTo>
                <a:close/>
                <a:moveTo>
                  <a:pt x="6108800" y="830748"/>
                </a:moveTo>
                <a:cubicBezTo>
                  <a:pt x="6095647" y="847162"/>
                  <a:pt x="6098970" y="863526"/>
                  <a:pt x="6088496" y="893141"/>
                </a:cubicBezTo>
                <a:cubicBezTo>
                  <a:pt x="6086612" y="898473"/>
                  <a:pt x="6070652" y="925832"/>
                  <a:pt x="6067123" y="942707"/>
                </a:cubicBezTo>
                <a:lnTo>
                  <a:pt x="6067755" y="947532"/>
                </a:lnTo>
                <a:lnTo>
                  <a:pt x="6086119" y="918521"/>
                </a:lnTo>
                <a:lnTo>
                  <a:pt x="6097477" y="884585"/>
                </a:lnTo>
                <a:cubicBezTo>
                  <a:pt x="6102302" y="865326"/>
                  <a:pt x="6105785" y="846753"/>
                  <a:pt x="6108800" y="830748"/>
                </a:cubicBezTo>
                <a:close/>
                <a:moveTo>
                  <a:pt x="338464" y="800076"/>
                </a:moveTo>
                <a:cubicBezTo>
                  <a:pt x="341210" y="802243"/>
                  <a:pt x="345988" y="813450"/>
                  <a:pt x="347073" y="824088"/>
                </a:cubicBezTo>
                <a:lnTo>
                  <a:pt x="348065" y="811998"/>
                </a:lnTo>
                <a:lnTo>
                  <a:pt x="392409" y="877828"/>
                </a:lnTo>
                <a:lnTo>
                  <a:pt x="394988" y="881476"/>
                </a:lnTo>
                <a:lnTo>
                  <a:pt x="394754" y="890441"/>
                </a:lnTo>
                <a:lnTo>
                  <a:pt x="391834" y="895991"/>
                </a:lnTo>
                <a:cubicBezTo>
                  <a:pt x="390754" y="900094"/>
                  <a:pt x="389977" y="905146"/>
                  <a:pt x="389204" y="910198"/>
                </a:cubicBezTo>
                <a:lnTo>
                  <a:pt x="388810" y="937671"/>
                </a:lnTo>
                <a:lnTo>
                  <a:pt x="334407" y="850672"/>
                </a:lnTo>
                <a:lnTo>
                  <a:pt x="335434" y="827610"/>
                </a:lnTo>
                <a:lnTo>
                  <a:pt x="337928" y="835159"/>
                </a:lnTo>
                <a:cubicBezTo>
                  <a:pt x="341668" y="845789"/>
                  <a:pt x="344987" y="852964"/>
                  <a:pt x="344591" y="841924"/>
                </a:cubicBezTo>
                <a:lnTo>
                  <a:pt x="336126" y="812078"/>
                </a:lnTo>
                <a:lnTo>
                  <a:pt x="336607" y="801278"/>
                </a:lnTo>
                <a:cubicBezTo>
                  <a:pt x="336859" y="799636"/>
                  <a:pt x="337549" y="799354"/>
                  <a:pt x="338464" y="800076"/>
                </a:cubicBezTo>
                <a:close/>
                <a:moveTo>
                  <a:pt x="6115697" y="797324"/>
                </a:moveTo>
                <a:cubicBezTo>
                  <a:pt x="6113244" y="798235"/>
                  <a:pt x="6110396" y="799637"/>
                  <a:pt x="6110396" y="799637"/>
                </a:cubicBezTo>
                <a:cubicBezTo>
                  <a:pt x="6110718" y="801221"/>
                  <a:pt x="6112937" y="801594"/>
                  <a:pt x="6114994" y="801177"/>
                </a:cubicBezTo>
                <a:cubicBezTo>
                  <a:pt x="6117053" y="800758"/>
                  <a:pt x="6118954" y="799550"/>
                  <a:pt x="6118631" y="797965"/>
                </a:cubicBezTo>
                <a:cubicBezTo>
                  <a:pt x="6120210" y="795995"/>
                  <a:pt x="6118152" y="796414"/>
                  <a:pt x="6115697" y="797324"/>
                </a:cubicBezTo>
                <a:close/>
                <a:moveTo>
                  <a:pt x="5890857" y="792423"/>
                </a:moveTo>
                <a:cubicBezTo>
                  <a:pt x="5890857" y="792423"/>
                  <a:pt x="5888051" y="792423"/>
                  <a:pt x="5888049" y="797493"/>
                </a:cubicBezTo>
                <a:cubicBezTo>
                  <a:pt x="5881963" y="804517"/>
                  <a:pt x="5873539" y="811929"/>
                  <a:pt x="5864648" y="824023"/>
                </a:cubicBezTo>
                <a:cubicBezTo>
                  <a:pt x="5862540" y="831046"/>
                  <a:pt x="5848851" y="853209"/>
                  <a:pt x="5849641" y="855786"/>
                </a:cubicBezTo>
                <a:cubicBezTo>
                  <a:pt x="5849903" y="856647"/>
                  <a:pt x="5851777" y="855331"/>
                  <a:pt x="5856222" y="850550"/>
                </a:cubicBezTo>
                <a:cubicBezTo>
                  <a:pt x="5867456" y="833386"/>
                  <a:pt x="5881965" y="814270"/>
                  <a:pt x="5888049" y="797493"/>
                </a:cubicBezTo>
                <a:cubicBezTo>
                  <a:pt x="5889453" y="796129"/>
                  <a:pt x="5890857" y="795447"/>
                  <a:pt x="5891559" y="794812"/>
                </a:cubicBezTo>
                <a:cubicBezTo>
                  <a:pt x="5891911" y="794494"/>
                  <a:pt x="5892087" y="794191"/>
                  <a:pt x="5891998" y="793819"/>
                </a:cubicBezTo>
                <a:cubicBezTo>
                  <a:pt x="5891911" y="793446"/>
                  <a:pt x="5891560" y="793006"/>
                  <a:pt x="5890857" y="792423"/>
                </a:cubicBezTo>
                <a:close/>
                <a:moveTo>
                  <a:pt x="5908174" y="792422"/>
                </a:moveTo>
                <a:cubicBezTo>
                  <a:pt x="5905366" y="787743"/>
                  <a:pt x="5888049" y="816611"/>
                  <a:pt x="5885240" y="818952"/>
                </a:cubicBezTo>
                <a:cubicBezTo>
                  <a:pt x="5882198" y="823828"/>
                  <a:pt x="5877050" y="830460"/>
                  <a:pt x="5872661" y="836508"/>
                </a:cubicBezTo>
                <a:cubicBezTo>
                  <a:pt x="5868274" y="842553"/>
                  <a:pt x="5864646" y="848016"/>
                  <a:pt x="5864646" y="850553"/>
                </a:cubicBezTo>
                <a:cubicBezTo>
                  <a:pt x="5869969" y="861132"/>
                  <a:pt x="5901453" y="808692"/>
                  <a:pt x="5907359" y="795417"/>
                </a:cubicBezTo>
                <a:cubicBezTo>
                  <a:pt x="5908205" y="793521"/>
                  <a:pt x="5908526" y="792423"/>
                  <a:pt x="5908174" y="792422"/>
                </a:cubicBezTo>
                <a:close/>
                <a:moveTo>
                  <a:pt x="880148" y="770248"/>
                </a:moveTo>
                <a:lnTo>
                  <a:pt x="873077" y="940831"/>
                </a:lnTo>
                <a:lnTo>
                  <a:pt x="877097" y="934456"/>
                </a:lnTo>
                <a:close/>
                <a:moveTo>
                  <a:pt x="5928768" y="758483"/>
                </a:moveTo>
                <a:cubicBezTo>
                  <a:pt x="5926312" y="756726"/>
                  <a:pt x="5915955" y="769893"/>
                  <a:pt x="5910932" y="777575"/>
                </a:cubicBezTo>
                <a:cubicBezTo>
                  <a:pt x="5909257" y="780134"/>
                  <a:pt x="5908175" y="782085"/>
                  <a:pt x="5908174" y="782671"/>
                </a:cubicBezTo>
                <a:cubicBezTo>
                  <a:pt x="5910281" y="788230"/>
                  <a:pt x="5922391" y="773381"/>
                  <a:pt x="5927130" y="764456"/>
                </a:cubicBezTo>
                <a:cubicBezTo>
                  <a:pt x="5927920" y="762969"/>
                  <a:pt x="5928505" y="761645"/>
                  <a:pt x="5928805" y="760610"/>
                </a:cubicBezTo>
                <a:cubicBezTo>
                  <a:pt x="5929105" y="759572"/>
                  <a:pt x="5929118" y="758823"/>
                  <a:pt x="5928768" y="758483"/>
                </a:cubicBezTo>
                <a:close/>
                <a:moveTo>
                  <a:pt x="5931635" y="727352"/>
                </a:moveTo>
                <a:cubicBezTo>
                  <a:pt x="5931108" y="727028"/>
                  <a:pt x="5928534" y="729419"/>
                  <a:pt x="5922683" y="736636"/>
                </a:cubicBezTo>
                <a:cubicBezTo>
                  <a:pt x="5922683" y="736636"/>
                  <a:pt x="5914260" y="744046"/>
                  <a:pt x="5914259" y="746388"/>
                </a:cubicBezTo>
                <a:cubicBezTo>
                  <a:pt x="5915838" y="751875"/>
                  <a:pt x="5925711" y="738970"/>
                  <a:pt x="5929882" y="731762"/>
                </a:cubicBezTo>
                <a:cubicBezTo>
                  <a:pt x="5931273" y="729362"/>
                  <a:pt x="5932030" y="727594"/>
                  <a:pt x="5931635" y="727352"/>
                </a:cubicBezTo>
                <a:close/>
                <a:moveTo>
                  <a:pt x="7270553" y="723210"/>
                </a:moveTo>
                <a:lnTo>
                  <a:pt x="7255580" y="759051"/>
                </a:lnTo>
                <a:cubicBezTo>
                  <a:pt x="7249696" y="771062"/>
                  <a:pt x="7196384" y="868927"/>
                  <a:pt x="7195947" y="872751"/>
                </a:cubicBezTo>
                <a:cubicBezTo>
                  <a:pt x="7200012" y="876672"/>
                  <a:pt x="7220075" y="865610"/>
                  <a:pt x="7225087" y="861248"/>
                </a:cubicBezTo>
                <a:lnTo>
                  <a:pt x="7231616" y="849869"/>
                </a:lnTo>
                <a:lnTo>
                  <a:pt x="7254754" y="782285"/>
                </a:lnTo>
                <a:close/>
                <a:moveTo>
                  <a:pt x="5612375" y="707767"/>
                </a:moveTo>
                <a:cubicBezTo>
                  <a:pt x="5603482" y="717519"/>
                  <a:pt x="5595058" y="729613"/>
                  <a:pt x="5588972" y="741707"/>
                </a:cubicBezTo>
                <a:cubicBezTo>
                  <a:pt x="5600674" y="734295"/>
                  <a:pt x="5606290" y="719860"/>
                  <a:pt x="5612375" y="707767"/>
                </a:cubicBezTo>
                <a:close/>
                <a:moveTo>
                  <a:pt x="6207189" y="704945"/>
                </a:moveTo>
                <a:lnTo>
                  <a:pt x="6201680" y="719807"/>
                </a:lnTo>
                <a:lnTo>
                  <a:pt x="6203246" y="716089"/>
                </a:lnTo>
                <a:close/>
                <a:moveTo>
                  <a:pt x="5621034" y="693039"/>
                </a:moveTo>
                <a:cubicBezTo>
                  <a:pt x="5619513" y="693331"/>
                  <a:pt x="5617992" y="694501"/>
                  <a:pt x="5617991" y="695672"/>
                </a:cubicBezTo>
                <a:cubicBezTo>
                  <a:pt x="5617991" y="696843"/>
                  <a:pt x="5619513" y="696843"/>
                  <a:pt x="5621034" y="696550"/>
                </a:cubicBezTo>
                <a:cubicBezTo>
                  <a:pt x="5622553" y="696257"/>
                  <a:pt x="5624075" y="695672"/>
                  <a:pt x="5624075" y="695672"/>
                </a:cubicBezTo>
                <a:cubicBezTo>
                  <a:pt x="5624075" y="693331"/>
                  <a:pt x="5622555" y="692746"/>
                  <a:pt x="5621034" y="693039"/>
                </a:cubicBezTo>
                <a:close/>
                <a:moveTo>
                  <a:pt x="6124396" y="684631"/>
                </a:moveTo>
                <a:cubicBezTo>
                  <a:pt x="6123631" y="684631"/>
                  <a:pt x="6122468" y="685763"/>
                  <a:pt x="6120833" y="688672"/>
                </a:cubicBezTo>
                <a:cubicBezTo>
                  <a:pt x="6121476" y="691840"/>
                  <a:pt x="6117677" y="692610"/>
                  <a:pt x="6118320" y="695779"/>
                </a:cubicBezTo>
                <a:cubicBezTo>
                  <a:pt x="6119942" y="698888"/>
                  <a:pt x="6121454" y="699026"/>
                  <a:pt x="6122674" y="697728"/>
                </a:cubicBezTo>
                <a:cubicBezTo>
                  <a:pt x="6123591" y="696757"/>
                  <a:pt x="6124343" y="694977"/>
                  <a:pt x="6124851" y="693037"/>
                </a:cubicBezTo>
                <a:cubicBezTo>
                  <a:pt x="6125361" y="691099"/>
                  <a:pt x="6125631" y="688996"/>
                  <a:pt x="6125579" y="687381"/>
                </a:cubicBezTo>
                <a:cubicBezTo>
                  <a:pt x="6125530" y="685764"/>
                  <a:pt x="6125161" y="684631"/>
                  <a:pt x="6124396" y="684631"/>
                </a:cubicBezTo>
                <a:close/>
                <a:moveTo>
                  <a:pt x="5975102" y="671485"/>
                </a:moveTo>
                <a:cubicBezTo>
                  <a:pt x="5969254" y="676362"/>
                  <a:pt x="5966329" y="681823"/>
                  <a:pt x="5963403" y="688503"/>
                </a:cubicBezTo>
                <a:cubicBezTo>
                  <a:pt x="5960478" y="695184"/>
                  <a:pt x="5957553" y="703085"/>
                  <a:pt x="5951702" y="712838"/>
                </a:cubicBezTo>
                <a:cubicBezTo>
                  <a:pt x="5948892" y="717520"/>
                  <a:pt x="5922683" y="746389"/>
                  <a:pt x="5928769" y="753801"/>
                </a:cubicBezTo>
                <a:cubicBezTo>
                  <a:pt x="5931577" y="753801"/>
                  <a:pt x="5937193" y="746388"/>
                  <a:pt x="5937193" y="746388"/>
                </a:cubicBezTo>
                <a:cubicBezTo>
                  <a:pt x="5954510" y="722201"/>
                  <a:pt x="5966212" y="693330"/>
                  <a:pt x="5975102" y="671485"/>
                </a:cubicBezTo>
                <a:close/>
                <a:moveTo>
                  <a:pt x="387749" y="669976"/>
                </a:moveTo>
                <a:cubicBezTo>
                  <a:pt x="392832" y="660411"/>
                  <a:pt x="397206" y="699356"/>
                  <a:pt x="399661" y="706974"/>
                </a:cubicBezTo>
                <a:lnTo>
                  <a:pt x="398888" y="737898"/>
                </a:lnTo>
                <a:lnTo>
                  <a:pt x="398583" y="744374"/>
                </a:lnTo>
                <a:lnTo>
                  <a:pt x="397355" y="791290"/>
                </a:lnTo>
                <a:lnTo>
                  <a:pt x="394558" y="842143"/>
                </a:lnTo>
                <a:lnTo>
                  <a:pt x="378979" y="745883"/>
                </a:lnTo>
                <a:close/>
                <a:moveTo>
                  <a:pt x="5984816" y="648760"/>
                </a:moveTo>
                <a:cubicBezTo>
                  <a:pt x="5982943" y="649053"/>
                  <a:pt x="5980719" y="649638"/>
                  <a:pt x="5980719" y="649638"/>
                </a:cubicBezTo>
                <a:cubicBezTo>
                  <a:pt x="5980721" y="650809"/>
                  <a:pt x="5982241" y="651394"/>
                  <a:pt x="5983762" y="651394"/>
                </a:cubicBezTo>
                <a:cubicBezTo>
                  <a:pt x="5985283" y="651394"/>
                  <a:pt x="5986804" y="650809"/>
                  <a:pt x="5986805" y="649638"/>
                </a:cubicBezTo>
                <a:cubicBezTo>
                  <a:pt x="5988210" y="648467"/>
                  <a:pt x="5986688" y="648467"/>
                  <a:pt x="5984816" y="648760"/>
                </a:cubicBezTo>
                <a:close/>
                <a:moveTo>
                  <a:pt x="7290920" y="646361"/>
                </a:moveTo>
                <a:lnTo>
                  <a:pt x="7286075" y="656856"/>
                </a:lnTo>
                <a:lnTo>
                  <a:pt x="7286735" y="662709"/>
                </a:lnTo>
                <a:lnTo>
                  <a:pt x="7289831" y="651133"/>
                </a:lnTo>
                <a:close/>
                <a:moveTo>
                  <a:pt x="6189888" y="638973"/>
                </a:moveTo>
                <a:cubicBezTo>
                  <a:pt x="6189888" y="638973"/>
                  <a:pt x="6187822" y="639468"/>
                  <a:pt x="6186017" y="639899"/>
                </a:cubicBezTo>
                <a:lnTo>
                  <a:pt x="6185726" y="639969"/>
                </a:lnTo>
                <a:lnTo>
                  <a:pt x="6183788" y="640433"/>
                </a:lnTo>
                <a:cubicBezTo>
                  <a:pt x="6183303" y="640548"/>
                  <a:pt x="6183175" y="640579"/>
                  <a:pt x="6183689" y="640457"/>
                </a:cubicBezTo>
                <a:lnTo>
                  <a:pt x="6185726" y="639969"/>
                </a:lnTo>
                <a:close/>
                <a:moveTo>
                  <a:pt x="5737480" y="636806"/>
                </a:moveTo>
                <a:cubicBezTo>
                  <a:pt x="5735187" y="636651"/>
                  <a:pt x="5726356" y="646772"/>
                  <a:pt x="5722364" y="654710"/>
                </a:cubicBezTo>
                <a:lnTo>
                  <a:pt x="5712185" y="672077"/>
                </a:lnTo>
                <a:lnTo>
                  <a:pt x="5737421" y="637573"/>
                </a:lnTo>
                <a:close/>
                <a:moveTo>
                  <a:pt x="363677" y="625540"/>
                </a:moveTo>
                <a:cubicBezTo>
                  <a:pt x="365542" y="630142"/>
                  <a:pt x="370727" y="651983"/>
                  <a:pt x="372625" y="657316"/>
                </a:cubicBezTo>
                <a:lnTo>
                  <a:pt x="374992" y="721248"/>
                </a:lnTo>
                <a:lnTo>
                  <a:pt x="368723" y="682514"/>
                </a:lnTo>
                <a:lnTo>
                  <a:pt x="363155" y="628036"/>
                </a:lnTo>
                <a:lnTo>
                  <a:pt x="363164" y="627934"/>
                </a:lnTo>
                <a:cubicBezTo>
                  <a:pt x="362803" y="624387"/>
                  <a:pt x="363055" y="624006"/>
                  <a:pt x="363677" y="625540"/>
                </a:cubicBezTo>
                <a:close/>
                <a:moveTo>
                  <a:pt x="6118247" y="597177"/>
                </a:moveTo>
                <a:lnTo>
                  <a:pt x="6116045" y="601207"/>
                </a:lnTo>
                <a:lnTo>
                  <a:pt x="6118285" y="600676"/>
                </a:lnTo>
                <a:close/>
                <a:moveTo>
                  <a:pt x="7573306" y="583588"/>
                </a:moveTo>
                <a:lnTo>
                  <a:pt x="7571247" y="595283"/>
                </a:lnTo>
                <a:lnTo>
                  <a:pt x="7569717" y="598033"/>
                </a:lnTo>
                <a:close/>
                <a:moveTo>
                  <a:pt x="6007677" y="572160"/>
                </a:moveTo>
                <a:cubicBezTo>
                  <a:pt x="6008072" y="569852"/>
                  <a:pt x="6007281" y="568735"/>
                  <a:pt x="6004122" y="572393"/>
                </a:cubicBezTo>
                <a:cubicBezTo>
                  <a:pt x="6004122" y="574735"/>
                  <a:pt x="6001313" y="574735"/>
                  <a:pt x="6001314" y="577076"/>
                </a:cubicBezTo>
                <a:cubicBezTo>
                  <a:pt x="6002016" y="579514"/>
                  <a:pt x="6003069" y="579831"/>
                  <a:pt x="6004124" y="579087"/>
                </a:cubicBezTo>
                <a:cubicBezTo>
                  <a:pt x="6004911" y="578530"/>
                  <a:pt x="6005703" y="577375"/>
                  <a:pt x="6006343" y="576070"/>
                </a:cubicBezTo>
                <a:cubicBezTo>
                  <a:pt x="6006985" y="574768"/>
                  <a:pt x="6007479" y="573315"/>
                  <a:pt x="6007677" y="572160"/>
                </a:cubicBezTo>
                <a:close/>
                <a:moveTo>
                  <a:pt x="6060290" y="547079"/>
                </a:moveTo>
                <a:cubicBezTo>
                  <a:pt x="6060290" y="547079"/>
                  <a:pt x="6058753" y="547130"/>
                  <a:pt x="6057410" y="547177"/>
                </a:cubicBezTo>
                <a:lnTo>
                  <a:pt x="6057193" y="547185"/>
                </a:lnTo>
                <a:lnTo>
                  <a:pt x="6055751" y="547234"/>
                </a:lnTo>
                <a:cubicBezTo>
                  <a:pt x="6055390" y="547245"/>
                  <a:pt x="6055293" y="547250"/>
                  <a:pt x="6055679" y="547237"/>
                </a:cubicBezTo>
                <a:lnTo>
                  <a:pt x="6057193" y="547185"/>
                </a:lnTo>
                <a:close/>
                <a:moveTo>
                  <a:pt x="938564" y="541897"/>
                </a:moveTo>
                <a:cubicBezTo>
                  <a:pt x="941967" y="546251"/>
                  <a:pt x="946696" y="570446"/>
                  <a:pt x="947809" y="578373"/>
                </a:cubicBezTo>
                <a:cubicBezTo>
                  <a:pt x="945175" y="595557"/>
                  <a:pt x="943085" y="609202"/>
                  <a:pt x="943989" y="626924"/>
                </a:cubicBezTo>
                <a:lnTo>
                  <a:pt x="943525" y="629959"/>
                </a:lnTo>
                <a:cubicBezTo>
                  <a:pt x="942982" y="633496"/>
                  <a:pt x="939447" y="632955"/>
                  <a:pt x="939989" y="629417"/>
                </a:cubicBezTo>
                <a:cubicBezTo>
                  <a:pt x="937355" y="646599"/>
                  <a:pt x="932231" y="659780"/>
                  <a:pt x="929678" y="676456"/>
                </a:cubicBezTo>
                <a:cubicBezTo>
                  <a:pt x="929133" y="679997"/>
                  <a:pt x="926143" y="675916"/>
                  <a:pt x="924153" y="665268"/>
                </a:cubicBezTo>
                <a:cubicBezTo>
                  <a:pt x="926810" y="624293"/>
                  <a:pt x="930052" y="582896"/>
                  <a:pt x="935782" y="545497"/>
                </a:cubicBezTo>
                <a:cubicBezTo>
                  <a:pt x="936440" y="541201"/>
                  <a:pt x="937427" y="540445"/>
                  <a:pt x="938564" y="541897"/>
                </a:cubicBezTo>
                <a:close/>
                <a:moveTo>
                  <a:pt x="894500" y="517962"/>
                </a:moveTo>
                <a:cubicBezTo>
                  <a:pt x="898035" y="518504"/>
                  <a:pt x="897494" y="522043"/>
                  <a:pt x="896953" y="525581"/>
                </a:cubicBezTo>
                <a:cubicBezTo>
                  <a:pt x="895301" y="559986"/>
                  <a:pt x="896679" y="594850"/>
                  <a:pt x="894951" y="629757"/>
                </a:cubicBezTo>
                <a:cubicBezTo>
                  <a:pt x="888214" y="673727"/>
                  <a:pt x="881401" y="718199"/>
                  <a:pt x="869644" y="751053"/>
                </a:cubicBezTo>
                <a:cubicBezTo>
                  <a:pt x="868095" y="761163"/>
                  <a:pt x="862674" y="725675"/>
                  <a:pt x="860727" y="718134"/>
                </a:cubicBezTo>
                <a:cubicBezTo>
                  <a:pt x="862379" y="683732"/>
                  <a:pt x="860493" y="648789"/>
                  <a:pt x="862652" y="614462"/>
                </a:cubicBezTo>
                <a:cubicBezTo>
                  <a:pt x="862185" y="617496"/>
                  <a:pt x="864674" y="621498"/>
                  <a:pt x="867205" y="628610"/>
                </a:cubicBezTo>
                <a:cubicBezTo>
                  <a:pt x="866225" y="611393"/>
                  <a:pt x="868856" y="594207"/>
                  <a:pt x="871490" y="577026"/>
                </a:cubicBezTo>
                <a:cubicBezTo>
                  <a:pt x="870304" y="608397"/>
                  <a:pt x="872651" y="640304"/>
                  <a:pt x="870495" y="674632"/>
                </a:cubicBezTo>
                <a:cubicBezTo>
                  <a:pt x="880846" y="630700"/>
                  <a:pt x="886677" y="569007"/>
                  <a:pt x="894500" y="517962"/>
                </a:cubicBezTo>
                <a:close/>
                <a:moveTo>
                  <a:pt x="7292586" y="514529"/>
                </a:moveTo>
                <a:cubicBezTo>
                  <a:pt x="7292586" y="514529"/>
                  <a:pt x="7291561" y="523489"/>
                  <a:pt x="7291818" y="521249"/>
                </a:cubicBezTo>
                <a:cubicBezTo>
                  <a:pt x="7291902" y="520503"/>
                  <a:pt x="7292130" y="518510"/>
                  <a:pt x="7292586" y="514529"/>
                </a:cubicBezTo>
                <a:close/>
                <a:moveTo>
                  <a:pt x="6200776" y="504408"/>
                </a:moveTo>
                <a:cubicBezTo>
                  <a:pt x="6198259" y="526394"/>
                  <a:pt x="6188824" y="548070"/>
                  <a:pt x="6178176" y="569641"/>
                </a:cubicBezTo>
                <a:lnTo>
                  <a:pt x="6174858" y="576269"/>
                </a:lnTo>
                <a:lnTo>
                  <a:pt x="6193234" y="509738"/>
                </a:lnTo>
                <a:lnTo>
                  <a:pt x="6195355" y="507314"/>
                </a:lnTo>
                <a:cubicBezTo>
                  <a:pt x="6198758" y="503964"/>
                  <a:pt x="6200995" y="502495"/>
                  <a:pt x="6200776" y="504408"/>
                </a:cubicBezTo>
                <a:close/>
                <a:moveTo>
                  <a:pt x="7325836" y="485214"/>
                </a:moveTo>
                <a:lnTo>
                  <a:pt x="7280025" y="566004"/>
                </a:lnTo>
                <a:lnTo>
                  <a:pt x="7180877" y="763385"/>
                </a:lnTo>
                <a:lnTo>
                  <a:pt x="7173978" y="795286"/>
                </a:lnTo>
                <a:lnTo>
                  <a:pt x="7183925" y="776658"/>
                </a:lnTo>
                <a:cubicBezTo>
                  <a:pt x="7196615" y="749862"/>
                  <a:pt x="7209223" y="717313"/>
                  <a:pt x="7224419" y="702790"/>
                </a:cubicBezTo>
                <a:cubicBezTo>
                  <a:pt x="7229357" y="699066"/>
                  <a:pt x="7239110" y="699277"/>
                  <a:pt x="7239549" y="695453"/>
                </a:cubicBezTo>
                <a:cubicBezTo>
                  <a:pt x="7250373" y="679717"/>
                  <a:pt x="7270458" y="629043"/>
                  <a:pt x="7285784" y="613405"/>
                </a:cubicBezTo>
                <a:cubicBezTo>
                  <a:pt x="7288883" y="609322"/>
                  <a:pt x="7293808" y="607352"/>
                  <a:pt x="7297958" y="606405"/>
                </a:cubicBezTo>
                <a:lnTo>
                  <a:pt x="7300096" y="606157"/>
                </a:lnTo>
                <a:lnTo>
                  <a:pt x="7317458" y="530079"/>
                </a:lnTo>
                <a:close/>
                <a:moveTo>
                  <a:pt x="6087413" y="453148"/>
                </a:moveTo>
                <a:cubicBezTo>
                  <a:pt x="6082457" y="468389"/>
                  <a:pt x="6072637" y="482413"/>
                  <a:pt x="6061973" y="496186"/>
                </a:cubicBezTo>
                <a:lnTo>
                  <a:pt x="6058663" y="500412"/>
                </a:lnTo>
                <a:lnTo>
                  <a:pt x="6081292" y="455846"/>
                </a:lnTo>
                <a:lnTo>
                  <a:pt x="6083147" y="454431"/>
                </a:lnTo>
                <a:cubicBezTo>
                  <a:pt x="6086045" y="452544"/>
                  <a:pt x="6087843" y="451823"/>
                  <a:pt x="6087413" y="453148"/>
                </a:cubicBezTo>
                <a:close/>
                <a:moveTo>
                  <a:pt x="6132942" y="449011"/>
                </a:moveTo>
                <a:lnTo>
                  <a:pt x="6125424" y="484543"/>
                </a:lnTo>
                <a:lnTo>
                  <a:pt x="6123212" y="491298"/>
                </a:lnTo>
                <a:lnTo>
                  <a:pt x="6123950" y="492099"/>
                </a:lnTo>
                <a:lnTo>
                  <a:pt x="6121904" y="495294"/>
                </a:lnTo>
                <a:lnTo>
                  <a:pt x="6106498" y="542351"/>
                </a:lnTo>
                <a:lnTo>
                  <a:pt x="6106929" y="542898"/>
                </a:lnTo>
                <a:cubicBezTo>
                  <a:pt x="6110242" y="546813"/>
                  <a:pt x="6113631" y="550232"/>
                  <a:pt x="6113935" y="548249"/>
                </a:cubicBezTo>
                <a:close/>
                <a:moveTo>
                  <a:pt x="7335578" y="433053"/>
                </a:moveTo>
                <a:lnTo>
                  <a:pt x="7328822" y="447596"/>
                </a:lnTo>
                <a:cubicBezTo>
                  <a:pt x="7318122" y="455667"/>
                  <a:pt x="7312308" y="467040"/>
                  <a:pt x="7310922" y="479149"/>
                </a:cubicBezTo>
                <a:cubicBezTo>
                  <a:pt x="7320363" y="475522"/>
                  <a:pt x="7326998" y="463528"/>
                  <a:pt x="7328822" y="447596"/>
                </a:cubicBezTo>
                <a:lnTo>
                  <a:pt x="7334456" y="439058"/>
                </a:lnTo>
                <a:close/>
                <a:moveTo>
                  <a:pt x="447675" y="431464"/>
                </a:moveTo>
                <a:cubicBezTo>
                  <a:pt x="450786" y="436789"/>
                  <a:pt x="455556" y="456917"/>
                  <a:pt x="454392" y="464500"/>
                </a:cubicBezTo>
                <a:cubicBezTo>
                  <a:pt x="453849" y="468036"/>
                  <a:pt x="453849" y="468036"/>
                  <a:pt x="453849" y="468036"/>
                </a:cubicBezTo>
                <a:cubicBezTo>
                  <a:pt x="452054" y="523621"/>
                  <a:pt x="447305" y="578241"/>
                  <a:pt x="445511" y="633825"/>
                </a:cubicBezTo>
                <a:cubicBezTo>
                  <a:pt x="440684" y="688949"/>
                  <a:pt x="435431" y="743490"/>
                  <a:pt x="434141" y="799157"/>
                </a:cubicBezTo>
                <a:cubicBezTo>
                  <a:pt x="432051" y="812799"/>
                  <a:pt x="432051" y="812799"/>
                  <a:pt x="432051" y="812799"/>
                </a:cubicBezTo>
                <a:cubicBezTo>
                  <a:pt x="431882" y="857775"/>
                  <a:pt x="431882" y="857775"/>
                  <a:pt x="431882" y="857775"/>
                </a:cubicBezTo>
                <a:cubicBezTo>
                  <a:pt x="431339" y="861312"/>
                  <a:pt x="430334" y="867880"/>
                  <a:pt x="429791" y="871419"/>
                </a:cubicBezTo>
                <a:cubicBezTo>
                  <a:pt x="429248" y="874956"/>
                  <a:pt x="431778" y="882068"/>
                  <a:pt x="431235" y="885606"/>
                </a:cubicBezTo>
                <a:cubicBezTo>
                  <a:pt x="430591" y="913438"/>
                  <a:pt x="429840" y="941124"/>
                  <a:pt x="428204" y="968675"/>
                </a:cubicBezTo>
                <a:lnTo>
                  <a:pt x="425414" y="996206"/>
                </a:lnTo>
                <a:lnTo>
                  <a:pt x="409580" y="970886"/>
                </a:lnTo>
                <a:lnTo>
                  <a:pt x="413220" y="834033"/>
                </a:lnTo>
                <a:cubicBezTo>
                  <a:pt x="416003" y="764824"/>
                  <a:pt x="418714" y="695669"/>
                  <a:pt x="418230" y="629646"/>
                </a:cubicBezTo>
                <a:lnTo>
                  <a:pt x="407885" y="968175"/>
                </a:lnTo>
                <a:lnTo>
                  <a:pt x="393327" y="944894"/>
                </a:lnTo>
                <a:lnTo>
                  <a:pt x="394754" y="890441"/>
                </a:lnTo>
                <a:lnTo>
                  <a:pt x="396303" y="887495"/>
                </a:lnTo>
                <a:lnTo>
                  <a:pt x="396203" y="883194"/>
                </a:lnTo>
                <a:lnTo>
                  <a:pt x="402686" y="892364"/>
                </a:lnTo>
                <a:lnTo>
                  <a:pt x="395816" y="849915"/>
                </a:lnTo>
                <a:lnTo>
                  <a:pt x="397355" y="791290"/>
                </a:lnTo>
                <a:lnTo>
                  <a:pt x="397721" y="784587"/>
                </a:lnTo>
                <a:lnTo>
                  <a:pt x="398888" y="737898"/>
                </a:lnTo>
                <a:lnTo>
                  <a:pt x="404171" y="625545"/>
                </a:lnTo>
                <a:cubicBezTo>
                  <a:pt x="406477" y="585919"/>
                  <a:pt x="409287" y="546294"/>
                  <a:pt x="412759" y="506742"/>
                </a:cubicBezTo>
                <a:cubicBezTo>
                  <a:pt x="414772" y="493598"/>
                  <a:pt x="423224" y="529551"/>
                  <a:pt x="422220" y="536120"/>
                </a:cubicBezTo>
                <a:cubicBezTo>
                  <a:pt x="426049" y="578604"/>
                  <a:pt x="426852" y="620623"/>
                  <a:pt x="426682" y="665598"/>
                </a:cubicBezTo>
                <a:cubicBezTo>
                  <a:pt x="434233" y="548823"/>
                  <a:pt x="434233" y="548823"/>
                  <a:pt x="434233" y="548823"/>
                </a:cubicBezTo>
                <a:cubicBezTo>
                  <a:pt x="436503" y="510378"/>
                  <a:pt x="442235" y="472981"/>
                  <a:pt x="445398" y="432086"/>
                </a:cubicBezTo>
                <a:cubicBezTo>
                  <a:pt x="445785" y="429558"/>
                  <a:pt x="446638" y="429689"/>
                  <a:pt x="447675" y="431464"/>
                </a:cubicBezTo>
                <a:close/>
                <a:moveTo>
                  <a:pt x="5849491" y="394792"/>
                </a:moveTo>
                <a:lnTo>
                  <a:pt x="5814391" y="487737"/>
                </a:lnTo>
                <a:cubicBezTo>
                  <a:pt x="5797367" y="527237"/>
                  <a:pt x="5777826" y="566347"/>
                  <a:pt x="5754658" y="603603"/>
                </a:cubicBezTo>
                <a:cubicBezTo>
                  <a:pt x="5751383" y="606336"/>
                  <a:pt x="5748575" y="613357"/>
                  <a:pt x="5745766" y="620769"/>
                </a:cubicBezTo>
                <a:cubicBezTo>
                  <a:pt x="5804328" y="470913"/>
                  <a:pt x="5744999" y="594355"/>
                  <a:pt x="5742732" y="625990"/>
                </a:cubicBezTo>
                <a:lnTo>
                  <a:pt x="5743860" y="628542"/>
                </a:lnTo>
                <a:lnTo>
                  <a:pt x="5778864" y="570816"/>
                </a:lnTo>
                <a:lnTo>
                  <a:pt x="5780399" y="567712"/>
                </a:lnTo>
                <a:cubicBezTo>
                  <a:pt x="5794911" y="536308"/>
                  <a:pt x="5810939" y="502464"/>
                  <a:pt x="5826970" y="468913"/>
                </a:cubicBezTo>
                <a:lnTo>
                  <a:pt x="5836261" y="449554"/>
                </a:lnTo>
                <a:lnTo>
                  <a:pt x="5849234" y="400317"/>
                </a:lnTo>
                <a:close/>
                <a:moveTo>
                  <a:pt x="6630229" y="378955"/>
                </a:moveTo>
                <a:lnTo>
                  <a:pt x="6628046" y="385126"/>
                </a:lnTo>
                <a:lnTo>
                  <a:pt x="6626280" y="387583"/>
                </a:lnTo>
                <a:cubicBezTo>
                  <a:pt x="6624498" y="389992"/>
                  <a:pt x="6623793" y="390835"/>
                  <a:pt x="6623824" y="390556"/>
                </a:cubicBezTo>
                <a:cubicBezTo>
                  <a:pt x="6623889" y="390000"/>
                  <a:pt x="6626911" y="384953"/>
                  <a:pt x="6630229" y="378955"/>
                </a:cubicBezTo>
                <a:close/>
                <a:moveTo>
                  <a:pt x="7012535" y="359037"/>
                </a:moveTo>
                <a:lnTo>
                  <a:pt x="7011781" y="359865"/>
                </a:lnTo>
                <a:cubicBezTo>
                  <a:pt x="7009288" y="362627"/>
                  <a:pt x="7003135" y="369577"/>
                  <a:pt x="6998255" y="376217"/>
                </a:cubicBezTo>
                <a:cubicBezTo>
                  <a:pt x="6993371" y="382857"/>
                  <a:pt x="6989757" y="389186"/>
                  <a:pt x="6992339" y="390707"/>
                </a:cubicBezTo>
                <a:cubicBezTo>
                  <a:pt x="6993116" y="391612"/>
                  <a:pt x="6995301" y="389769"/>
                  <a:pt x="6997975" y="386746"/>
                </a:cubicBezTo>
                <a:lnTo>
                  <a:pt x="7005848" y="376612"/>
                </a:lnTo>
                <a:lnTo>
                  <a:pt x="7012417" y="359531"/>
                </a:lnTo>
                <a:close/>
                <a:moveTo>
                  <a:pt x="5851445" y="352580"/>
                </a:moveTo>
                <a:lnTo>
                  <a:pt x="5838437" y="384355"/>
                </a:lnTo>
                <a:cubicBezTo>
                  <a:pt x="5806609" y="460233"/>
                  <a:pt x="5770337" y="533869"/>
                  <a:pt x="5730437" y="605164"/>
                </a:cubicBezTo>
                <a:lnTo>
                  <a:pt x="5613931" y="790802"/>
                </a:lnTo>
                <a:lnTo>
                  <a:pt x="5614614" y="790149"/>
                </a:lnTo>
                <a:lnTo>
                  <a:pt x="5651863" y="748190"/>
                </a:lnTo>
                <a:lnTo>
                  <a:pt x="5722363" y="635202"/>
                </a:lnTo>
                <a:cubicBezTo>
                  <a:pt x="5747170" y="590533"/>
                  <a:pt x="5769752" y="545866"/>
                  <a:pt x="5791926" y="501488"/>
                </a:cubicBezTo>
                <a:lnTo>
                  <a:pt x="5849822" y="387638"/>
                </a:lnTo>
                <a:close/>
                <a:moveTo>
                  <a:pt x="5803803" y="333249"/>
                </a:moveTo>
                <a:lnTo>
                  <a:pt x="5802135" y="335617"/>
                </a:lnTo>
                <a:lnTo>
                  <a:pt x="5801695" y="334906"/>
                </a:lnTo>
                <a:cubicBezTo>
                  <a:pt x="5801697" y="333931"/>
                  <a:pt x="5802398" y="333249"/>
                  <a:pt x="5803803" y="333249"/>
                </a:cubicBezTo>
                <a:close/>
                <a:moveTo>
                  <a:pt x="6610257" y="303772"/>
                </a:moveTo>
                <a:cubicBezTo>
                  <a:pt x="6610257" y="303772"/>
                  <a:pt x="6609231" y="312732"/>
                  <a:pt x="6609488" y="310493"/>
                </a:cubicBezTo>
                <a:cubicBezTo>
                  <a:pt x="6609571" y="309746"/>
                  <a:pt x="6609801" y="307755"/>
                  <a:pt x="6610257" y="303772"/>
                </a:cubicBezTo>
                <a:close/>
                <a:moveTo>
                  <a:pt x="6277239" y="276788"/>
                </a:moveTo>
                <a:lnTo>
                  <a:pt x="6275841" y="286124"/>
                </a:lnTo>
                <a:cubicBezTo>
                  <a:pt x="6273588" y="300187"/>
                  <a:pt x="6272588" y="307847"/>
                  <a:pt x="6272561" y="311166"/>
                </a:cubicBezTo>
                <a:lnTo>
                  <a:pt x="6273622" y="310758"/>
                </a:lnTo>
                <a:lnTo>
                  <a:pt x="6252544" y="352682"/>
                </a:lnTo>
                <a:cubicBezTo>
                  <a:pt x="6239158" y="382577"/>
                  <a:pt x="6227514" y="412032"/>
                  <a:pt x="6216997" y="441513"/>
                </a:cubicBezTo>
                <a:lnTo>
                  <a:pt x="6207009" y="459479"/>
                </a:lnTo>
                <a:lnTo>
                  <a:pt x="6212537" y="437721"/>
                </a:lnTo>
                <a:lnTo>
                  <a:pt x="6230107" y="392842"/>
                </a:lnTo>
                <a:lnTo>
                  <a:pt x="6236497" y="354107"/>
                </a:lnTo>
                <a:lnTo>
                  <a:pt x="6269990" y="289733"/>
                </a:lnTo>
                <a:close/>
                <a:moveTo>
                  <a:pt x="7006041" y="244951"/>
                </a:moveTo>
                <a:lnTo>
                  <a:pt x="6995871" y="260322"/>
                </a:lnTo>
                <a:lnTo>
                  <a:pt x="6987052" y="300989"/>
                </a:lnTo>
                <a:lnTo>
                  <a:pt x="6987487" y="300747"/>
                </a:lnTo>
                <a:cubicBezTo>
                  <a:pt x="6988583" y="299477"/>
                  <a:pt x="6991322" y="295487"/>
                  <a:pt x="6994551" y="290731"/>
                </a:cubicBezTo>
                <a:lnTo>
                  <a:pt x="7001081" y="281191"/>
                </a:lnTo>
                <a:close/>
                <a:moveTo>
                  <a:pt x="7028647" y="205058"/>
                </a:moveTo>
                <a:lnTo>
                  <a:pt x="7016370" y="229122"/>
                </a:lnTo>
                <a:lnTo>
                  <a:pt x="7007008" y="243477"/>
                </a:lnTo>
                <a:lnTo>
                  <a:pt x="7001272" y="280913"/>
                </a:lnTo>
                <a:lnTo>
                  <a:pt x="7004551" y="276122"/>
                </a:lnTo>
                <a:cubicBezTo>
                  <a:pt x="7010657" y="267457"/>
                  <a:pt x="7014105" y="263549"/>
                  <a:pt x="7005663" y="280032"/>
                </a:cubicBezTo>
                <a:cubicBezTo>
                  <a:pt x="6992236" y="306418"/>
                  <a:pt x="7011695" y="278461"/>
                  <a:pt x="7024396" y="259347"/>
                </a:cubicBezTo>
                <a:lnTo>
                  <a:pt x="7028804" y="252560"/>
                </a:lnTo>
                <a:lnTo>
                  <a:pt x="7030748" y="239875"/>
                </a:lnTo>
                <a:cubicBezTo>
                  <a:pt x="7031616" y="234209"/>
                  <a:pt x="7031787" y="227420"/>
                  <a:pt x="7031386" y="221052"/>
                </a:cubicBezTo>
                <a:close/>
                <a:moveTo>
                  <a:pt x="8294092" y="176550"/>
                </a:moveTo>
                <a:lnTo>
                  <a:pt x="8292793" y="188231"/>
                </a:lnTo>
                <a:cubicBezTo>
                  <a:pt x="8287630" y="234700"/>
                  <a:pt x="8277301" y="327642"/>
                  <a:pt x="8256650" y="513528"/>
                </a:cubicBezTo>
                <a:lnTo>
                  <a:pt x="8250900" y="557365"/>
                </a:lnTo>
                <a:lnTo>
                  <a:pt x="8254649" y="534338"/>
                </a:lnTo>
                <a:cubicBezTo>
                  <a:pt x="8268741" y="440555"/>
                  <a:pt x="8280978" y="336287"/>
                  <a:pt x="8287240" y="245646"/>
                </a:cubicBezTo>
                <a:close/>
                <a:moveTo>
                  <a:pt x="6347230" y="155124"/>
                </a:moveTo>
                <a:lnTo>
                  <a:pt x="6345829" y="166361"/>
                </a:lnTo>
                <a:lnTo>
                  <a:pt x="6343975" y="175739"/>
                </a:lnTo>
                <a:lnTo>
                  <a:pt x="6306040" y="247099"/>
                </a:lnTo>
                <a:lnTo>
                  <a:pt x="6307177" y="239079"/>
                </a:lnTo>
                <a:lnTo>
                  <a:pt x="6308413" y="221112"/>
                </a:lnTo>
                <a:lnTo>
                  <a:pt x="6326687" y="188477"/>
                </a:lnTo>
                <a:close/>
                <a:moveTo>
                  <a:pt x="7021272" y="132763"/>
                </a:moveTo>
                <a:lnTo>
                  <a:pt x="7017627" y="138592"/>
                </a:lnTo>
                <a:lnTo>
                  <a:pt x="7016540" y="146484"/>
                </a:lnTo>
                <a:lnTo>
                  <a:pt x="7011153" y="179017"/>
                </a:lnTo>
                <a:lnTo>
                  <a:pt x="7016114" y="171350"/>
                </a:lnTo>
                <a:lnTo>
                  <a:pt x="7020454" y="139641"/>
                </a:lnTo>
                <a:close/>
                <a:moveTo>
                  <a:pt x="1957786" y="114004"/>
                </a:moveTo>
                <a:lnTo>
                  <a:pt x="1957787" y="114415"/>
                </a:lnTo>
                <a:cubicBezTo>
                  <a:pt x="1957079" y="138060"/>
                  <a:pt x="1955552" y="161829"/>
                  <a:pt x="1957172" y="182528"/>
                </a:cubicBezTo>
                <a:cubicBezTo>
                  <a:pt x="1957714" y="186068"/>
                  <a:pt x="1957714" y="186068"/>
                  <a:pt x="1960744" y="185601"/>
                </a:cubicBezTo>
                <a:cubicBezTo>
                  <a:pt x="1959727" y="199204"/>
                  <a:pt x="1958279" y="213391"/>
                  <a:pt x="1956836" y="227580"/>
                </a:cubicBezTo>
                <a:cubicBezTo>
                  <a:pt x="1957378" y="231116"/>
                  <a:pt x="1969468" y="218918"/>
                  <a:pt x="1968383" y="211845"/>
                </a:cubicBezTo>
                <a:lnTo>
                  <a:pt x="1970766" y="176605"/>
                </a:lnTo>
                <a:close/>
                <a:moveTo>
                  <a:pt x="7044297" y="95943"/>
                </a:moveTo>
                <a:lnTo>
                  <a:pt x="7024847" y="127046"/>
                </a:lnTo>
                <a:lnTo>
                  <a:pt x="7018662" y="167412"/>
                </a:lnTo>
                <a:lnTo>
                  <a:pt x="7027324" y="154027"/>
                </a:lnTo>
                <a:cubicBezTo>
                  <a:pt x="7030874" y="148326"/>
                  <a:pt x="7034524" y="142637"/>
                  <a:pt x="7038043" y="137733"/>
                </a:cubicBezTo>
                <a:lnTo>
                  <a:pt x="7039041" y="136570"/>
                </a:lnTo>
                <a:lnTo>
                  <a:pt x="7039179" y="135665"/>
                </a:lnTo>
                <a:cubicBezTo>
                  <a:pt x="7040692" y="125796"/>
                  <a:pt x="7042420" y="114516"/>
                  <a:pt x="7044395" y="101626"/>
                </a:cubicBezTo>
                <a:close/>
                <a:moveTo>
                  <a:pt x="1060149" y="94896"/>
                </a:moveTo>
                <a:lnTo>
                  <a:pt x="1058667" y="106189"/>
                </a:lnTo>
                <a:lnTo>
                  <a:pt x="1058600" y="105005"/>
                </a:lnTo>
                <a:cubicBezTo>
                  <a:pt x="1058600" y="105005"/>
                  <a:pt x="1058600" y="105005"/>
                  <a:pt x="1059142" y="101466"/>
                </a:cubicBezTo>
                <a:cubicBezTo>
                  <a:pt x="1059142" y="101466"/>
                  <a:pt x="1059684" y="97926"/>
                  <a:pt x="1060149" y="94896"/>
                </a:cubicBezTo>
                <a:close/>
                <a:moveTo>
                  <a:pt x="1047050" y="89268"/>
                </a:moveTo>
                <a:cubicBezTo>
                  <a:pt x="1045940" y="120131"/>
                  <a:pt x="1041216" y="150960"/>
                  <a:pt x="1040573" y="178793"/>
                </a:cubicBezTo>
                <a:cubicBezTo>
                  <a:pt x="1035928" y="209116"/>
                  <a:pt x="1031203" y="239944"/>
                  <a:pt x="1027021" y="267232"/>
                </a:cubicBezTo>
                <a:cubicBezTo>
                  <a:pt x="1032389" y="208574"/>
                  <a:pt x="1037680" y="150419"/>
                  <a:pt x="1047050" y="89268"/>
                </a:cubicBezTo>
                <a:close/>
                <a:moveTo>
                  <a:pt x="7037926" y="62039"/>
                </a:moveTo>
                <a:lnTo>
                  <a:pt x="7032965" y="75622"/>
                </a:lnTo>
                <a:lnTo>
                  <a:pt x="7032446" y="77450"/>
                </a:lnTo>
                <a:lnTo>
                  <a:pt x="7028335" y="104286"/>
                </a:lnTo>
                <a:lnTo>
                  <a:pt x="7030543" y="99081"/>
                </a:lnTo>
                <a:cubicBezTo>
                  <a:pt x="7033878" y="89600"/>
                  <a:pt x="7037589" y="77038"/>
                  <a:pt x="7038737" y="74562"/>
                </a:cubicBezTo>
                <a:lnTo>
                  <a:pt x="7040424" y="69281"/>
                </a:lnTo>
                <a:close/>
                <a:moveTo>
                  <a:pt x="1802440" y="51149"/>
                </a:moveTo>
                <a:lnTo>
                  <a:pt x="1801368" y="61395"/>
                </a:lnTo>
                <a:lnTo>
                  <a:pt x="1801381" y="53296"/>
                </a:lnTo>
                <a:close/>
                <a:moveTo>
                  <a:pt x="1960382" y="1003"/>
                </a:moveTo>
                <a:cubicBezTo>
                  <a:pt x="1956305" y="-1994"/>
                  <a:pt x="1948290" y="13199"/>
                  <a:pt x="1945801" y="17202"/>
                </a:cubicBezTo>
                <a:cubicBezTo>
                  <a:pt x="1941362" y="35467"/>
                  <a:pt x="1937891" y="56689"/>
                  <a:pt x="1933372" y="74451"/>
                </a:cubicBezTo>
                <a:cubicBezTo>
                  <a:pt x="1929490" y="104788"/>
                  <a:pt x="1928257" y="136397"/>
                  <a:pt x="1926948" y="167504"/>
                </a:cubicBezTo>
                <a:lnTo>
                  <a:pt x="1925656" y="184379"/>
                </a:lnTo>
                <a:lnTo>
                  <a:pt x="1945925" y="253257"/>
                </a:lnTo>
                <a:lnTo>
                  <a:pt x="1947067" y="184076"/>
                </a:lnTo>
                <a:cubicBezTo>
                  <a:pt x="1945984" y="177001"/>
                  <a:pt x="1945984" y="177001"/>
                  <a:pt x="1945984" y="177001"/>
                </a:cubicBezTo>
                <a:cubicBezTo>
                  <a:pt x="1945918" y="156322"/>
                  <a:pt x="1945918" y="156322"/>
                  <a:pt x="1945918" y="156322"/>
                </a:cubicBezTo>
                <a:cubicBezTo>
                  <a:pt x="1949454" y="155782"/>
                  <a:pt x="1948912" y="152242"/>
                  <a:pt x="1948912" y="152242"/>
                </a:cubicBezTo>
                <a:cubicBezTo>
                  <a:pt x="1947905" y="145672"/>
                  <a:pt x="1947905" y="145672"/>
                  <a:pt x="1947905" y="145672"/>
                </a:cubicBezTo>
                <a:cubicBezTo>
                  <a:pt x="1950834" y="120913"/>
                  <a:pt x="1950730" y="96617"/>
                  <a:pt x="1950550" y="71818"/>
                </a:cubicBezTo>
                <a:cubicBezTo>
                  <a:pt x="1949001" y="61712"/>
                  <a:pt x="1951531" y="54600"/>
                  <a:pt x="1953480" y="47059"/>
                </a:cubicBezTo>
                <a:cubicBezTo>
                  <a:pt x="1955932" y="57158"/>
                  <a:pt x="1957186" y="68086"/>
                  <a:pt x="1957738" y="79447"/>
                </a:cubicBezTo>
                <a:lnTo>
                  <a:pt x="1957752" y="88734"/>
                </a:lnTo>
                <a:lnTo>
                  <a:pt x="1958735" y="86557"/>
                </a:lnTo>
                <a:cubicBezTo>
                  <a:pt x="1961350" y="84664"/>
                  <a:pt x="1965311" y="86521"/>
                  <a:pt x="1969258" y="88783"/>
                </a:cubicBezTo>
                <a:lnTo>
                  <a:pt x="1975285" y="91482"/>
                </a:lnTo>
                <a:lnTo>
                  <a:pt x="1977326" y="47120"/>
                </a:lnTo>
                <a:lnTo>
                  <a:pt x="1971625" y="5090"/>
                </a:lnTo>
                <a:lnTo>
                  <a:pt x="1968100" y="27749"/>
                </a:lnTo>
                <a:cubicBezTo>
                  <a:pt x="1967016" y="20676"/>
                  <a:pt x="1961930" y="11107"/>
                  <a:pt x="1960382" y="1003"/>
                </a:cubicBezTo>
                <a:close/>
                <a:moveTo>
                  <a:pt x="1802967" y="0"/>
                </a:moveTo>
                <a:lnTo>
                  <a:pt x="1811841" y="0"/>
                </a:lnTo>
                <a:lnTo>
                  <a:pt x="1806904" y="42102"/>
                </a:lnTo>
                <a:lnTo>
                  <a:pt x="1802440" y="51149"/>
                </a:lnTo>
                <a:lnTo>
                  <a:pt x="1804815" y="28459"/>
                </a:lnTo>
                <a:cubicBezTo>
                  <a:pt x="1804273" y="24920"/>
                  <a:pt x="1801279" y="29000"/>
                  <a:pt x="1798206" y="32576"/>
                </a:cubicBezTo>
                <a:close/>
                <a:moveTo>
                  <a:pt x="1398373" y="0"/>
                </a:moveTo>
                <a:lnTo>
                  <a:pt x="1412334" y="0"/>
                </a:lnTo>
                <a:lnTo>
                  <a:pt x="1406233" y="39820"/>
                </a:lnTo>
                <a:cubicBezTo>
                  <a:pt x="1404687" y="49926"/>
                  <a:pt x="1395690" y="17512"/>
                  <a:pt x="1397780" y="3869"/>
                </a:cubicBezTo>
                <a:close/>
                <a:moveTo>
                  <a:pt x="1369207" y="0"/>
                </a:moveTo>
                <a:lnTo>
                  <a:pt x="1382931" y="0"/>
                </a:lnTo>
                <a:lnTo>
                  <a:pt x="1360318" y="133643"/>
                </a:lnTo>
                <a:cubicBezTo>
                  <a:pt x="1358767" y="143753"/>
                  <a:pt x="1349230" y="114878"/>
                  <a:pt x="1351321" y="101233"/>
                </a:cubicBezTo>
                <a:close/>
                <a:moveTo>
                  <a:pt x="15292" y="0"/>
                </a:moveTo>
                <a:lnTo>
                  <a:pt x="129291" y="0"/>
                </a:lnTo>
                <a:lnTo>
                  <a:pt x="129204" y="8391"/>
                </a:lnTo>
                <a:cubicBezTo>
                  <a:pt x="129226" y="29329"/>
                  <a:pt x="129455" y="48123"/>
                  <a:pt x="129739" y="64426"/>
                </a:cubicBezTo>
                <a:cubicBezTo>
                  <a:pt x="131644" y="50215"/>
                  <a:pt x="133454" y="34741"/>
                  <a:pt x="135189" y="18250"/>
                </a:cubicBezTo>
                <a:lnTo>
                  <a:pt x="136933" y="0"/>
                </a:lnTo>
                <a:lnTo>
                  <a:pt x="236393" y="0"/>
                </a:lnTo>
                <a:lnTo>
                  <a:pt x="238714" y="186689"/>
                </a:lnTo>
                <a:lnTo>
                  <a:pt x="247097" y="330263"/>
                </a:lnTo>
                <a:lnTo>
                  <a:pt x="236581" y="467850"/>
                </a:lnTo>
                <a:cubicBezTo>
                  <a:pt x="231911" y="523643"/>
                  <a:pt x="227620" y="579494"/>
                  <a:pt x="226116" y="634867"/>
                </a:cubicBezTo>
                <a:cubicBezTo>
                  <a:pt x="228567" y="642482"/>
                  <a:pt x="230014" y="656671"/>
                  <a:pt x="232036" y="663707"/>
                </a:cubicBezTo>
                <a:cubicBezTo>
                  <a:pt x="235923" y="594474"/>
                  <a:pt x="235923" y="594474"/>
                  <a:pt x="235923" y="594474"/>
                </a:cubicBezTo>
                <a:cubicBezTo>
                  <a:pt x="238182" y="535855"/>
                  <a:pt x="239938" y="477158"/>
                  <a:pt x="244764" y="422034"/>
                </a:cubicBezTo>
                <a:cubicBezTo>
                  <a:pt x="243281" y="411463"/>
                  <a:pt x="244289" y="404892"/>
                  <a:pt x="245914" y="394279"/>
                </a:cubicBezTo>
                <a:cubicBezTo>
                  <a:pt x="243383" y="387166"/>
                  <a:pt x="243925" y="383630"/>
                  <a:pt x="246921" y="387708"/>
                </a:cubicBezTo>
                <a:lnTo>
                  <a:pt x="248941" y="361838"/>
                </a:lnTo>
                <a:lnTo>
                  <a:pt x="250715" y="392235"/>
                </a:lnTo>
                <a:lnTo>
                  <a:pt x="255448" y="433465"/>
                </a:lnTo>
                <a:lnTo>
                  <a:pt x="254224" y="451416"/>
                </a:lnTo>
                <a:cubicBezTo>
                  <a:pt x="252469" y="510111"/>
                  <a:pt x="253205" y="572809"/>
                  <a:pt x="250867" y="631934"/>
                </a:cubicBezTo>
                <a:cubicBezTo>
                  <a:pt x="252105" y="694711"/>
                  <a:pt x="249305" y="756867"/>
                  <a:pt x="250581" y="816032"/>
                </a:cubicBezTo>
                <a:cubicBezTo>
                  <a:pt x="254028" y="726043"/>
                  <a:pt x="257474" y="636052"/>
                  <a:pt x="264417" y="543494"/>
                </a:cubicBezTo>
                <a:cubicBezTo>
                  <a:pt x="264804" y="540967"/>
                  <a:pt x="265657" y="541098"/>
                  <a:pt x="266741" y="542937"/>
                </a:cubicBezTo>
                <a:lnTo>
                  <a:pt x="268563" y="547699"/>
                </a:lnTo>
                <a:lnTo>
                  <a:pt x="274821" y="602214"/>
                </a:lnTo>
                <a:lnTo>
                  <a:pt x="274966" y="603084"/>
                </a:lnTo>
                <a:lnTo>
                  <a:pt x="264395" y="772694"/>
                </a:lnTo>
                <a:cubicBezTo>
                  <a:pt x="261579" y="836206"/>
                  <a:pt x="258768" y="899267"/>
                  <a:pt x="252413" y="962689"/>
                </a:cubicBezTo>
                <a:cubicBezTo>
                  <a:pt x="250863" y="972797"/>
                  <a:pt x="248334" y="965688"/>
                  <a:pt x="246930" y="954609"/>
                </a:cubicBezTo>
                <a:cubicBezTo>
                  <a:pt x="245778" y="982364"/>
                  <a:pt x="244592" y="1013736"/>
                  <a:pt x="247561" y="1041603"/>
                </a:cubicBezTo>
                <a:cubicBezTo>
                  <a:pt x="246037" y="1027922"/>
                  <a:pt x="248670" y="1010736"/>
                  <a:pt x="250762" y="997092"/>
                </a:cubicBezTo>
                <a:cubicBezTo>
                  <a:pt x="252853" y="983448"/>
                  <a:pt x="257834" y="998178"/>
                  <a:pt x="258773" y="1012287"/>
                </a:cubicBezTo>
                <a:cubicBezTo>
                  <a:pt x="259825" y="948051"/>
                  <a:pt x="263665" y="883338"/>
                  <a:pt x="268006" y="818313"/>
                </a:cubicBezTo>
                <a:lnTo>
                  <a:pt x="279680" y="631382"/>
                </a:lnTo>
                <a:lnTo>
                  <a:pt x="290595" y="696908"/>
                </a:lnTo>
                <a:lnTo>
                  <a:pt x="274958" y="906662"/>
                </a:lnTo>
                <a:cubicBezTo>
                  <a:pt x="272726" y="944857"/>
                  <a:pt x="270521" y="982016"/>
                  <a:pt x="269658" y="1018866"/>
                </a:cubicBezTo>
                <a:lnTo>
                  <a:pt x="270916" y="1069477"/>
                </a:lnTo>
                <a:lnTo>
                  <a:pt x="270660" y="1073073"/>
                </a:lnTo>
                <a:lnTo>
                  <a:pt x="271211" y="1081269"/>
                </a:lnTo>
                <a:lnTo>
                  <a:pt x="272404" y="1129200"/>
                </a:lnTo>
                <a:cubicBezTo>
                  <a:pt x="270855" y="1139308"/>
                  <a:pt x="268323" y="1132198"/>
                  <a:pt x="265870" y="1124579"/>
                </a:cubicBezTo>
                <a:cubicBezTo>
                  <a:pt x="266968" y="1208541"/>
                  <a:pt x="267057" y="1299071"/>
                  <a:pt x="271769" y="1383070"/>
                </a:cubicBezTo>
                <a:cubicBezTo>
                  <a:pt x="272742" y="1386841"/>
                  <a:pt x="272977" y="1390369"/>
                  <a:pt x="273344" y="1393462"/>
                </a:cubicBezTo>
                <a:lnTo>
                  <a:pt x="275339" y="1400049"/>
                </a:lnTo>
                <a:lnTo>
                  <a:pt x="275240" y="1404292"/>
                </a:lnTo>
                <a:cubicBezTo>
                  <a:pt x="275240" y="1404292"/>
                  <a:pt x="275240" y="1404292"/>
                  <a:pt x="275703" y="1401261"/>
                </a:cubicBezTo>
                <a:lnTo>
                  <a:pt x="275339" y="1400049"/>
                </a:lnTo>
                <a:lnTo>
                  <a:pt x="276090" y="1367957"/>
                </a:lnTo>
                <a:cubicBezTo>
                  <a:pt x="276707" y="1355899"/>
                  <a:pt x="277770" y="1343903"/>
                  <a:pt x="279590" y="1332025"/>
                </a:cubicBezTo>
                <a:cubicBezTo>
                  <a:pt x="273329" y="1258137"/>
                  <a:pt x="274686" y="1181792"/>
                  <a:pt x="276042" y="1105448"/>
                </a:cubicBezTo>
                <a:cubicBezTo>
                  <a:pt x="274817" y="1101640"/>
                  <a:pt x="273065" y="1096199"/>
                  <a:pt x="271822" y="1090385"/>
                </a:cubicBezTo>
                <a:lnTo>
                  <a:pt x="271211" y="1081269"/>
                </a:lnTo>
                <a:lnTo>
                  <a:pt x="270916" y="1069477"/>
                </a:lnTo>
                <a:lnTo>
                  <a:pt x="294951" y="732311"/>
                </a:lnTo>
                <a:lnTo>
                  <a:pt x="295302" y="725165"/>
                </a:lnTo>
                <a:lnTo>
                  <a:pt x="298422" y="743895"/>
                </a:lnTo>
                <a:lnTo>
                  <a:pt x="303491" y="750593"/>
                </a:lnTo>
                <a:lnTo>
                  <a:pt x="289799" y="968416"/>
                </a:lnTo>
                <a:cubicBezTo>
                  <a:pt x="292328" y="975531"/>
                  <a:pt x="294781" y="983146"/>
                  <a:pt x="293774" y="989718"/>
                </a:cubicBezTo>
                <a:cubicBezTo>
                  <a:pt x="293166" y="1013935"/>
                  <a:pt x="292522" y="1041766"/>
                  <a:pt x="292418" y="1066063"/>
                </a:cubicBezTo>
                <a:cubicBezTo>
                  <a:pt x="291773" y="1093896"/>
                  <a:pt x="291164" y="1118110"/>
                  <a:pt x="294056" y="1146486"/>
                </a:cubicBezTo>
                <a:cubicBezTo>
                  <a:pt x="294056" y="1146486"/>
                  <a:pt x="294056" y="1146486"/>
                  <a:pt x="297050" y="1150564"/>
                </a:cubicBezTo>
                <a:cubicBezTo>
                  <a:pt x="293798" y="1100929"/>
                  <a:pt x="295049" y="1048879"/>
                  <a:pt x="298794" y="1000830"/>
                </a:cubicBezTo>
                <a:cubicBezTo>
                  <a:pt x="299257" y="997800"/>
                  <a:pt x="299801" y="994261"/>
                  <a:pt x="300344" y="990725"/>
                </a:cubicBezTo>
                <a:cubicBezTo>
                  <a:pt x="295864" y="976070"/>
                  <a:pt x="294417" y="961886"/>
                  <a:pt x="292973" y="947695"/>
                </a:cubicBezTo>
                <a:cubicBezTo>
                  <a:pt x="293040" y="927018"/>
                  <a:pt x="300046" y="948779"/>
                  <a:pt x="301452" y="959859"/>
                </a:cubicBezTo>
                <a:cubicBezTo>
                  <a:pt x="305528" y="956863"/>
                  <a:pt x="314446" y="989782"/>
                  <a:pt x="312898" y="999890"/>
                </a:cubicBezTo>
                <a:cubicBezTo>
                  <a:pt x="307066" y="1061582"/>
                  <a:pt x="307066" y="1061582"/>
                  <a:pt x="307066" y="1061582"/>
                </a:cubicBezTo>
                <a:cubicBezTo>
                  <a:pt x="307800" y="1124282"/>
                  <a:pt x="307800" y="1124282"/>
                  <a:pt x="307800" y="1124282"/>
                </a:cubicBezTo>
                <a:cubicBezTo>
                  <a:pt x="308097" y="1166225"/>
                  <a:pt x="305438" y="1207195"/>
                  <a:pt x="306240" y="1249214"/>
                </a:cubicBezTo>
                <a:cubicBezTo>
                  <a:pt x="305694" y="1252750"/>
                  <a:pt x="305694" y="1252750"/>
                  <a:pt x="303245" y="1245134"/>
                </a:cubicBezTo>
                <a:cubicBezTo>
                  <a:pt x="302160" y="1252211"/>
                  <a:pt x="302160" y="1252211"/>
                  <a:pt x="302160" y="1252211"/>
                </a:cubicBezTo>
                <a:cubicBezTo>
                  <a:pt x="305233" y="1255784"/>
                  <a:pt x="312162" y="1278052"/>
                  <a:pt x="314151" y="1288700"/>
                </a:cubicBezTo>
                <a:cubicBezTo>
                  <a:pt x="314781" y="1375694"/>
                  <a:pt x="314781" y="1375694"/>
                  <a:pt x="314781" y="1375694"/>
                </a:cubicBezTo>
                <a:cubicBezTo>
                  <a:pt x="314239" y="1379232"/>
                  <a:pt x="310702" y="1378692"/>
                  <a:pt x="311245" y="1375153"/>
                </a:cubicBezTo>
                <a:cubicBezTo>
                  <a:pt x="308909" y="1434279"/>
                  <a:pt x="309643" y="1496975"/>
                  <a:pt x="310918" y="1556136"/>
                </a:cubicBezTo>
                <a:cubicBezTo>
                  <a:pt x="311164" y="1510658"/>
                  <a:pt x="314910" y="1462611"/>
                  <a:pt x="315076" y="1417636"/>
                </a:cubicBezTo>
                <a:cubicBezTo>
                  <a:pt x="315619" y="1414101"/>
                  <a:pt x="319155" y="1414643"/>
                  <a:pt x="318612" y="1418179"/>
                </a:cubicBezTo>
                <a:cubicBezTo>
                  <a:pt x="316536" y="1316999"/>
                  <a:pt x="318536" y="1212822"/>
                  <a:pt x="320538" y="1108645"/>
                </a:cubicBezTo>
                <a:cubicBezTo>
                  <a:pt x="323035" y="1058597"/>
                  <a:pt x="326552" y="1007800"/>
                  <a:pt x="329695" y="956492"/>
                </a:cubicBezTo>
                <a:lnTo>
                  <a:pt x="332876" y="885068"/>
                </a:lnTo>
                <a:lnTo>
                  <a:pt x="341537" y="896760"/>
                </a:lnTo>
                <a:cubicBezTo>
                  <a:pt x="349493" y="909545"/>
                  <a:pt x="356996" y="922379"/>
                  <a:pt x="361967" y="928330"/>
                </a:cubicBezTo>
                <a:cubicBezTo>
                  <a:pt x="362610" y="931389"/>
                  <a:pt x="370476" y="930477"/>
                  <a:pt x="374750" y="933118"/>
                </a:cubicBezTo>
                <a:cubicBezTo>
                  <a:pt x="379212" y="936648"/>
                  <a:pt x="383593" y="941818"/>
                  <a:pt x="387905" y="947910"/>
                </a:cubicBezTo>
                <a:lnTo>
                  <a:pt x="388647" y="949092"/>
                </a:lnTo>
                <a:lnTo>
                  <a:pt x="388550" y="955810"/>
                </a:lnTo>
                <a:cubicBezTo>
                  <a:pt x="388457" y="962326"/>
                  <a:pt x="388457" y="962326"/>
                  <a:pt x="388457" y="962326"/>
                </a:cubicBezTo>
                <a:lnTo>
                  <a:pt x="387606" y="1032316"/>
                </a:lnTo>
                <a:lnTo>
                  <a:pt x="384108" y="1026978"/>
                </a:lnTo>
                <a:cubicBezTo>
                  <a:pt x="370694" y="1006670"/>
                  <a:pt x="356652" y="985585"/>
                  <a:pt x="353819" y="980953"/>
                </a:cubicBezTo>
                <a:lnTo>
                  <a:pt x="341665" y="957125"/>
                </a:lnTo>
                <a:lnTo>
                  <a:pt x="358288" y="1032201"/>
                </a:lnTo>
                <a:lnTo>
                  <a:pt x="359405" y="1036170"/>
                </a:lnTo>
                <a:lnTo>
                  <a:pt x="359939" y="1036952"/>
                </a:lnTo>
                <a:cubicBezTo>
                  <a:pt x="369508" y="1050396"/>
                  <a:pt x="375859" y="1057754"/>
                  <a:pt x="365821" y="1038033"/>
                </a:cubicBezTo>
                <a:cubicBezTo>
                  <a:pt x="346893" y="1001070"/>
                  <a:pt x="381288" y="1055561"/>
                  <a:pt x="386204" y="1061257"/>
                </a:cubicBezTo>
                <a:lnTo>
                  <a:pt x="392472" y="1064225"/>
                </a:lnTo>
                <a:lnTo>
                  <a:pt x="392483" y="1077731"/>
                </a:lnTo>
                <a:lnTo>
                  <a:pt x="391356" y="1092042"/>
                </a:lnTo>
                <a:cubicBezTo>
                  <a:pt x="389746" y="1112524"/>
                  <a:pt x="389746" y="1112524"/>
                  <a:pt x="389746" y="1112524"/>
                </a:cubicBezTo>
                <a:cubicBezTo>
                  <a:pt x="391125" y="1147392"/>
                  <a:pt x="392469" y="1185875"/>
                  <a:pt x="393849" y="1220744"/>
                </a:cubicBezTo>
                <a:cubicBezTo>
                  <a:pt x="391759" y="1234386"/>
                  <a:pt x="393746" y="1245034"/>
                  <a:pt x="394688" y="1259144"/>
                </a:cubicBezTo>
                <a:cubicBezTo>
                  <a:pt x="394143" y="1262683"/>
                  <a:pt x="393602" y="1266220"/>
                  <a:pt x="391112" y="1262217"/>
                </a:cubicBezTo>
                <a:cubicBezTo>
                  <a:pt x="392493" y="1297084"/>
                  <a:pt x="391307" y="1328452"/>
                  <a:pt x="389655" y="1362856"/>
                </a:cubicBezTo>
                <a:cubicBezTo>
                  <a:pt x="392145" y="1366858"/>
                  <a:pt x="389114" y="1366395"/>
                  <a:pt x="389114" y="1366395"/>
                </a:cubicBezTo>
                <a:cubicBezTo>
                  <a:pt x="385577" y="1365851"/>
                  <a:pt x="383124" y="1358235"/>
                  <a:pt x="380051" y="1354661"/>
                </a:cubicBezTo>
                <a:cubicBezTo>
                  <a:pt x="379576" y="1472520"/>
                  <a:pt x="379576" y="1472520"/>
                  <a:pt x="379576" y="1472520"/>
                </a:cubicBezTo>
                <a:cubicBezTo>
                  <a:pt x="379032" y="1476059"/>
                  <a:pt x="379032" y="1476059"/>
                  <a:pt x="375497" y="1475514"/>
                </a:cubicBezTo>
                <a:cubicBezTo>
                  <a:pt x="377845" y="1507428"/>
                  <a:pt x="377278" y="1534754"/>
                  <a:pt x="379121" y="1566587"/>
                </a:cubicBezTo>
                <a:cubicBezTo>
                  <a:pt x="380130" y="1560018"/>
                  <a:pt x="381212" y="1552943"/>
                  <a:pt x="382219" y="1546372"/>
                </a:cubicBezTo>
                <a:cubicBezTo>
                  <a:pt x="383845" y="1535761"/>
                  <a:pt x="389226" y="1568133"/>
                  <a:pt x="392222" y="1572217"/>
                </a:cubicBezTo>
                <a:cubicBezTo>
                  <a:pt x="399125" y="1618271"/>
                  <a:pt x="405950" y="1664837"/>
                  <a:pt x="408237" y="1717428"/>
                </a:cubicBezTo>
                <a:cubicBezTo>
                  <a:pt x="412055" y="1668874"/>
                  <a:pt x="412328" y="1599606"/>
                  <a:pt x="417695" y="1540945"/>
                </a:cubicBezTo>
                <a:cubicBezTo>
                  <a:pt x="421633" y="1500041"/>
                  <a:pt x="426455" y="1464799"/>
                  <a:pt x="433912" y="1453603"/>
                </a:cubicBezTo>
                <a:lnTo>
                  <a:pt x="441635" y="1451301"/>
                </a:lnTo>
                <a:lnTo>
                  <a:pt x="441778" y="1454636"/>
                </a:lnTo>
                <a:cubicBezTo>
                  <a:pt x="441778" y="1454636"/>
                  <a:pt x="441778" y="1454636"/>
                  <a:pt x="442320" y="1451099"/>
                </a:cubicBezTo>
                <a:lnTo>
                  <a:pt x="441635" y="1451301"/>
                </a:lnTo>
                <a:lnTo>
                  <a:pt x="435402" y="1305146"/>
                </a:lnTo>
                <a:cubicBezTo>
                  <a:pt x="434252" y="1253182"/>
                  <a:pt x="433861" y="1199198"/>
                  <a:pt x="433598" y="1143555"/>
                </a:cubicBezTo>
                <a:cubicBezTo>
                  <a:pt x="433496" y="1167850"/>
                  <a:pt x="427325" y="1184491"/>
                  <a:pt x="424228" y="1204703"/>
                </a:cubicBezTo>
                <a:cubicBezTo>
                  <a:pt x="422680" y="1214813"/>
                  <a:pt x="414767" y="1175323"/>
                  <a:pt x="412238" y="1168212"/>
                </a:cubicBezTo>
                <a:cubicBezTo>
                  <a:pt x="411820" y="1149010"/>
                  <a:pt x="410788" y="1127904"/>
                  <a:pt x="409818" y="1105967"/>
                </a:cubicBezTo>
                <a:lnTo>
                  <a:pt x="408670" y="1068170"/>
                </a:lnTo>
                <a:lnTo>
                  <a:pt x="410628" y="1068348"/>
                </a:lnTo>
                <a:lnTo>
                  <a:pt x="408573" y="1064990"/>
                </a:lnTo>
                <a:lnTo>
                  <a:pt x="407775" y="1038738"/>
                </a:lnTo>
                <a:lnTo>
                  <a:pt x="409278" y="982242"/>
                </a:lnTo>
                <a:lnTo>
                  <a:pt x="424348" y="1006725"/>
                </a:lnTo>
                <a:lnTo>
                  <a:pt x="419868" y="1050933"/>
                </a:lnTo>
                <a:cubicBezTo>
                  <a:pt x="420847" y="1068154"/>
                  <a:pt x="421245" y="1085800"/>
                  <a:pt x="421609" y="1107062"/>
                </a:cubicBezTo>
                <a:cubicBezTo>
                  <a:pt x="436243" y="1011548"/>
                  <a:pt x="437769" y="890226"/>
                  <a:pt x="444787" y="797164"/>
                </a:cubicBezTo>
                <a:cubicBezTo>
                  <a:pt x="445329" y="793627"/>
                  <a:pt x="445329" y="793627"/>
                  <a:pt x="448325" y="797707"/>
                </a:cubicBezTo>
                <a:cubicBezTo>
                  <a:pt x="449511" y="766336"/>
                  <a:pt x="450619" y="735471"/>
                  <a:pt x="452234" y="704686"/>
                </a:cubicBezTo>
                <a:cubicBezTo>
                  <a:pt x="450324" y="693532"/>
                  <a:pt x="459784" y="722909"/>
                  <a:pt x="461230" y="737095"/>
                </a:cubicBezTo>
                <a:cubicBezTo>
                  <a:pt x="457524" y="781530"/>
                  <a:pt x="457239" y="830625"/>
                  <a:pt x="456529" y="879136"/>
                </a:cubicBezTo>
                <a:lnTo>
                  <a:pt x="455988" y="882675"/>
                </a:lnTo>
                <a:cubicBezTo>
                  <a:pt x="453330" y="923647"/>
                  <a:pt x="450593" y="965125"/>
                  <a:pt x="447354" y="1006525"/>
                </a:cubicBezTo>
                <a:cubicBezTo>
                  <a:pt x="447792" y="1027280"/>
                  <a:pt x="448152" y="1048545"/>
                  <a:pt x="445056" y="1068757"/>
                </a:cubicBezTo>
                <a:cubicBezTo>
                  <a:pt x="445793" y="1131458"/>
                  <a:pt x="445793" y="1131458"/>
                  <a:pt x="445793" y="1131458"/>
                </a:cubicBezTo>
                <a:cubicBezTo>
                  <a:pt x="446967" y="1214913"/>
                  <a:pt x="444526" y="1298332"/>
                  <a:pt x="449778" y="1378794"/>
                </a:cubicBezTo>
                <a:cubicBezTo>
                  <a:pt x="448357" y="1340815"/>
                  <a:pt x="451057" y="1302953"/>
                  <a:pt x="452786" y="1268046"/>
                </a:cubicBezTo>
                <a:cubicBezTo>
                  <a:pt x="453795" y="1261475"/>
                  <a:pt x="456786" y="1265555"/>
                  <a:pt x="459355" y="1269053"/>
                </a:cubicBezTo>
                <a:cubicBezTo>
                  <a:pt x="457973" y="1234186"/>
                  <a:pt x="459082" y="1203321"/>
                  <a:pt x="460813" y="1168414"/>
                </a:cubicBezTo>
                <a:cubicBezTo>
                  <a:pt x="458890" y="1137085"/>
                  <a:pt x="460077" y="1105714"/>
                  <a:pt x="461769" y="1074423"/>
                </a:cubicBezTo>
                <a:cubicBezTo>
                  <a:pt x="462337" y="1047097"/>
                  <a:pt x="467060" y="1016269"/>
                  <a:pt x="468169" y="985404"/>
                </a:cubicBezTo>
                <a:cubicBezTo>
                  <a:pt x="471050" y="922739"/>
                  <a:pt x="476803" y="861552"/>
                  <a:pt x="482716" y="799354"/>
                </a:cubicBezTo>
                <a:cubicBezTo>
                  <a:pt x="483723" y="792783"/>
                  <a:pt x="489245" y="803978"/>
                  <a:pt x="490187" y="818086"/>
                </a:cubicBezTo>
                <a:cubicBezTo>
                  <a:pt x="493428" y="776687"/>
                  <a:pt x="492548" y="735175"/>
                  <a:pt x="491245" y="699800"/>
                </a:cubicBezTo>
                <a:cubicBezTo>
                  <a:pt x="487813" y="674964"/>
                  <a:pt x="496730" y="707884"/>
                  <a:pt x="498718" y="718531"/>
                </a:cubicBezTo>
                <a:cubicBezTo>
                  <a:pt x="498174" y="722067"/>
                  <a:pt x="501249" y="725643"/>
                  <a:pt x="500707" y="729182"/>
                </a:cubicBezTo>
                <a:cubicBezTo>
                  <a:pt x="501249" y="725643"/>
                  <a:pt x="510706" y="755023"/>
                  <a:pt x="509157" y="765131"/>
                </a:cubicBezTo>
                <a:cubicBezTo>
                  <a:pt x="507453" y="911251"/>
                  <a:pt x="495181" y="1058851"/>
                  <a:pt x="490444" y="1204507"/>
                </a:cubicBezTo>
                <a:cubicBezTo>
                  <a:pt x="489900" y="1208044"/>
                  <a:pt x="493437" y="1208585"/>
                  <a:pt x="492972" y="1211615"/>
                </a:cubicBezTo>
                <a:cubicBezTo>
                  <a:pt x="494521" y="1201510"/>
                  <a:pt x="492532" y="1190862"/>
                  <a:pt x="494624" y="1177215"/>
                </a:cubicBezTo>
                <a:cubicBezTo>
                  <a:pt x="496172" y="1167108"/>
                  <a:pt x="494185" y="1156459"/>
                  <a:pt x="495811" y="1145846"/>
                </a:cubicBezTo>
                <a:cubicBezTo>
                  <a:pt x="497359" y="1135738"/>
                  <a:pt x="502886" y="1146929"/>
                  <a:pt x="504289" y="1158007"/>
                </a:cubicBezTo>
                <a:cubicBezTo>
                  <a:pt x="505439" y="1130251"/>
                  <a:pt x="506628" y="1098882"/>
                  <a:pt x="507270" y="1071050"/>
                </a:cubicBezTo>
                <a:cubicBezTo>
                  <a:pt x="508380" y="1040184"/>
                  <a:pt x="509532" y="1012430"/>
                  <a:pt x="510176" y="984599"/>
                </a:cubicBezTo>
                <a:cubicBezTo>
                  <a:pt x="511725" y="974492"/>
                  <a:pt x="521183" y="1003868"/>
                  <a:pt x="519635" y="1013977"/>
                </a:cubicBezTo>
                <a:cubicBezTo>
                  <a:pt x="521375" y="1070108"/>
                  <a:pt x="519658" y="1125189"/>
                  <a:pt x="521401" y="1181318"/>
                </a:cubicBezTo>
                <a:cubicBezTo>
                  <a:pt x="520652" y="1233446"/>
                  <a:pt x="518936" y="1288527"/>
                  <a:pt x="517643" y="1344191"/>
                </a:cubicBezTo>
                <a:cubicBezTo>
                  <a:pt x="521181" y="1344732"/>
                  <a:pt x="525116" y="1362923"/>
                  <a:pt x="527105" y="1373570"/>
                </a:cubicBezTo>
                <a:cubicBezTo>
                  <a:pt x="529943" y="1307800"/>
                  <a:pt x="529943" y="1307800"/>
                  <a:pt x="529943" y="1307800"/>
                </a:cubicBezTo>
                <a:cubicBezTo>
                  <a:pt x="528474" y="1182400"/>
                  <a:pt x="527004" y="1057004"/>
                  <a:pt x="545822" y="934196"/>
                </a:cubicBezTo>
                <a:cubicBezTo>
                  <a:pt x="547368" y="924090"/>
                  <a:pt x="549315" y="931630"/>
                  <a:pt x="551847" y="938740"/>
                </a:cubicBezTo>
                <a:cubicBezTo>
                  <a:pt x="551948" y="914444"/>
                  <a:pt x="553098" y="886690"/>
                  <a:pt x="554106" y="880123"/>
                </a:cubicBezTo>
                <a:cubicBezTo>
                  <a:pt x="549122" y="865392"/>
                  <a:pt x="547277" y="833556"/>
                  <a:pt x="553666" y="859363"/>
                </a:cubicBezTo>
                <a:cubicBezTo>
                  <a:pt x="565149" y="895779"/>
                  <a:pt x="561846" y="964580"/>
                  <a:pt x="560053" y="1020170"/>
                </a:cubicBezTo>
                <a:cubicBezTo>
                  <a:pt x="558414" y="1042679"/>
                  <a:pt x="557541" y="1066078"/>
                  <a:pt x="556992" y="1089918"/>
                </a:cubicBezTo>
                <a:lnTo>
                  <a:pt x="555879" y="1160850"/>
                </a:lnTo>
                <a:lnTo>
                  <a:pt x="554851" y="1168859"/>
                </a:lnTo>
                <a:cubicBezTo>
                  <a:pt x="554851" y="1168859"/>
                  <a:pt x="554851" y="1168859"/>
                  <a:pt x="555857" y="1162288"/>
                </a:cubicBezTo>
                <a:lnTo>
                  <a:pt x="555879" y="1160850"/>
                </a:lnTo>
                <a:lnTo>
                  <a:pt x="557206" y="1150530"/>
                </a:lnTo>
                <a:cubicBezTo>
                  <a:pt x="557606" y="1144967"/>
                  <a:pt x="557496" y="1139780"/>
                  <a:pt x="556502" y="1134455"/>
                </a:cubicBezTo>
                <a:cubicBezTo>
                  <a:pt x="559134" y="1117271"/>
                  <a:pt x="568052" y="1150190"/>
                  <a:pt x="567510" y="1153727"/>
                </a:cubicBezTo>
                <a:cubicBezTo>
                  <a:pt x="568956" y="1167914"/>
                  <a:pt x="570401" y="1182100"/>
                  <a:pt x="571417" y="1195708"/>
                </a:cubicBezTo>
                <a:cubicBezTo>
                  <a:pt x="574585" y="1154812"/>
                  <a:pt x="573782" y="1112793"/>
                  <a:pt x="573488" y="1070849"/>
                </a:cubicBezTo>
                <a:cubicBezTo>
                  <a:pt x="576146" y="1029878"/>
                  <a:pt x="579422" y="984863"/>
                  <a:pt x="582664" y="943462"/>
                </a:cubicBezTo>
                <a:cubicBezTo>
                  <a:pt x="584753" y="929818"/>
                  <a:pt x="592161" y="969225"/>
                  <a:pt x="594612" y="976844"/>
                </a:cubicBezTo>
                <a:cubicBezTo>
                  <a:pt x="596497" y="1011788"/>
                  <a:pt x="593796" y="1049651"/>
                  <a:pt x="595139" y="1088134"/>
                </a:cubicBezTo>
                <a:cubicBezTo>
                  <a:pt x="593489" y="1122535"/>
                  <a:pt x="594328" y="1160938"/>
                  <a:pt x="595670" y="1199424"/>
                </a:cubicBezTo>
                <a:cubicBezTo>
                  <a:pt x="598330" y="1158449"/>
                  <a:pt x="597526" y="1116430"/>
                  <a:pt x="600767" y="1075029"/>
                </a:cubicBezTo>
                <a:cubicBezTo>
                  <a:pt x="601232" y="1071998"/>
                  <a:pt x="601232" y="1071998"/>
                  <a:pt x="601774" y="1068461"/>
                </a:cubicBezTo>
                <a:cubicBezTo>
                  <a:pt x="606601" y="1013337"/>
                  <a:pt x="606601" y="1013337"/>
                  <a:pt x="606601" y="1013337"/>
                </a:cubicBezTo>
                <a:cubicBezTo>
                  <a:pt x="605696" y="995611"/>
                  <a:pt x="608252" y="978934"/>
                  <a:pt x="611425" y="958215"/>
                </a:cubicBezTo>
                <a:cubicBezTo>
                  <a:pt x="609438" y="947564"/>
                  <a:pt x="621893" y="981026"/>
                  <a:pt x="619800" y="994670"/>
                </a:cubicBezTo>
                <a:cubicBezTo>
                  <a:pt x="614511" y="1052824"/>
                  <a:pt x="614511" y="1052824"/>
                  <a:pt x="614511" y="1052824"/>
                </a:cubicBezTo>
                <a:cubicBezTo>
                  <a:pt x="611065" y="1142815"/>
                  <a:pt x="608160" y="1229263"/>
                  <a:pt x="595151" y="1314169"/>
                </a:cubicBezTo>
                <a:cubicBezTo>
                  <a:pt x="593525" y="1324782"/>
                  <a:pt x="585614" y="1285294"/>
                  <a:pt x="586159" y="1281756"/>
                </a:cubicBezTo>
                <a:cubicBezTo>
                  <a:pt x="583772" y="1253461"/>
                  <a:pt x="583772" y="1253461"/>
                  <a:pt x="583772" y="1253461"/>
                </a:cubicBezTo>
                <a:cubicBezTo>
                  <a:pt x="583602" y="1298436"/>
                  <a:pt x="583861" y="1343992"/>
                  <a:pt x="583151" y="1392503"/>
                </a:cubicBezTo>
                <a:cubicBezTo>
                  <a:pt x="581601" y="1402611"/>
                  <a:pt x="572608" y="1370199"/>
                  <a:pt x="571124" y="1359626"/>
                </a:cubicBezTo>
                <a:cubicBezTo>
                  <a:pt x="570865" y="1314069"/>
                  <a:pt x="568040" y="1265017"/>
                  <a:pt x="565213" y="1215962"/>
                </a:cubicBezTo>
                <a:cubicBezTo>
                  <a:pt x="563961" y="1268012"/>
                  <a:pt x="566241" y="1320604"/>
                  <a:pt x="565497" y="1372731"/>
                </a:cubicBezTo>
                <a:cubicBezTo>
                  <a:pt x="565934" y="1393488"/>
                  <a:pt x="557482" y="1357538"/>
                  <a:pt x="555572" y="1346383"/>
                </a:cubicBezTo>
                <a:cubicBezTo>
                  <a:pt x="553584" y="1335731"/>
                  <a:pt x="554591" y="1329162"/>
                  <a:pt x="552601" y="1318513"/>
                </a:cubicBezTo>
                <a:cubicBezTo>
                  <a:pt x="554591" y="1329162"/>
                  <a:pt x="553584" y="1335731"/>
                  <a:pt x="552501" y="1342806"/>
                </a:cubicBezTo>
                <a:cubicBezTo>
                  <a:pt x="553483" y="1360027"/>
                  <a:pt x="545933" y="1341800"/>
                  <a:pt x="544487" y="1327614"/>
                </a:cubicBezTo>
                <a:cubicBezTo>
                  <a:pt x="542396" y="1341258"/>
                  <a:pt x="542396" y="1341258"/>
                  <a:pt x="542396" y="1341258"/>
                </a:cubicBezTo>
                <a:cubicBezTo>
                  <a:pt x="543468" y="1449011"/>
                  <a:pt x="543468" y="1449011"/>
                  <a:pt x="543468" y="1449011"/>
                </a:cubicBezTo>
                <a:cubicBezTo>
                  <a:pt x="545017" y="1438901"/>
                  <a:pt x="556501" y="1475315"/>
                  <a:pt x="555416" y="1482393"/>
                </a:cubicBezTo>
                <a:cubicBezTo>
                  <a:pt x="555228" y="1529176"/>
                  <a:pt x="556790" y="1576351"/>
                  <a:pt x="558720" y="1623653"/>
                </a:cubicBezTo>
                <a:lnTo>
                  <a:pt x="561434" y="1693435"/>
                </a:lnTo>
                <a:lnTo>
                  <a:pt x="563476" y="1690893"/>
                </a:lnTo>
                <a:lnTo>
                  <a:pt x="567718" y="1683108"/>
                </a:lnTo>
                <a:lnTo>
                  <a:pt x="570775" y="1564401"/>
                </a:lnTo>
                <a:cubicBezTo>
                  <a:pt x="576607" y="1502709"/>
                  <a:pt x="579872" y="1437519"/>
                  <a:pt x="585241" y="1378858"/>
                </a:cubicBezTo>
                <a:cubicBezTo>
                  <a:pt x="587795" y="1362180"/>
                  <a:pt x="596247" y="1398131"/>
                  <a:pt x="598780" y="1405244"/>
                </a:cubicBezTo>
                <a:cubicBezTo>
                  <a:pt x="601166" y="1433539"/>
                  <a:pt x="601166" y="1433539"/>
                  <a:pt x="601166" y="1433539"/>
                </a:cubicBezTo>
                <a:cubicBezTo>
                  <a:pt x="602713" y="1423431"/>
                  <a:pt x="604804" y="1409785"/>
                  <a:pt x="608883" y="1406793"/>
                </a:cubicBezTo>
                <a:cubicBezTo>
                  <a:pt x="609890" y="1400222"/>
                  <a:pt x="610974" y="1393143"/>
                  <a:pt x="611438" y="1390112"/>
                </a:cubicBezTo>
                <a:cubicBezTo>
                  <a:pt x="614524" y="1278860"/>
                  <a:pt x="621608" y="1165118"/>
                  <a:pt x="631183" y="1055379"/>
                </a:cubicBezTo>
                <a:cubicBezTo>
                  <a:pt x="633274" y="1041734"/>
                  <a:pt x="641185" y="1081222"/>
                  <a:pt x="640100" y="1088299"/>
                </a:cubicBezTo>
                <a:cubicBezTo>
                  <a:pt x="643972" y="1133890"/>
                  <a:pt x="647263" y="1179911"/>
                  <a:pt x="647093" y="1224887"/>
                </a:cubicBezTo>
                <a:cubicBezTo>
                  <a:pt x="647638" y="1221349"/>
                  <a:pt x="651173" y="1221890"/>
                  <a:pt x="651639" y="1218859"/>
                </a:cubicBezTo>
                <a:cubicBezTo>
                  <a:pt x="654514" y="1156196"/>
                  <a:pt x="656812" y="1093961"/>
                  <a:pt x="666647" y="1029779"/>
                </a:cubicBezTo>
                <a:cubicBezTo>
                  <a:pt x="665202" y="1015593"/>
                  <a:pt x="673654" y="1051544"/>
                  <a:pt x="675642" y="1062190"/>
                </a:cubicBezTo>
                <a:cubicBezTo>
                  <a:pt x="677486" y="1094026"/>
                  <a:pt x="676375" y="1124890"/>
                  <a:pt x="677754" y="1159759"/>
                </a:cubicBezTo>
                <a:cubicBezTo>
                  <a:pt x="683308" y="1147157"/>
                  <a:pt x="685398" y="1133516"/>
                  <a:pt x="691025" y="1120411"/>
                </a:cubicBezTo>
                <a:cubicBezTo>
                  <a:pt x="691126" y="1096115"/>
                  <a:pt x="691126" y="1096115"/>
                  <a:pt x="691126" y="1096115"/>
                </a:cubicBezTo>
                <a:cubicBezTo>
                  <a:pt x="688132" y="1092035"/>
                  <a:pt x="684196" y="1073848"/>
                  <a:pt x="682210" y="1063197"/>
                </a:cubicBezTo>
                <a:cubicBezTo>
                  <a:pt x="689552" y="995012"/>
                  <a:pt x="692393" y="929240"/>
                  <a:pt x="702303" y="864553"/>
                </a:cubicBezTo>
                <a:cubicBezTo>
                  <a:pt x="704395" y="850906"/>
                  <a:pt x="713311" y="883824"/>
                  <a:pt x="712847" y="886857"/>
                </a:cubicBezTo>
                <a:lnTo>
                  <a:pt x="714608" y="875360"/>
                </a:lnTo>
                <a:cubicBezTo>
                  <a:pt x="714939" y="873212"/>
                  <a:pt x="714939" y="873212"/>
                  <a:pt x="714939" y="873212"/>
                </a:cubicBezTo>
                <a:cubicBezTo>
                  <a:pt x="715946" y="866642"/>
                  <a:pt x="715946" y="866642"/>
                  <a:pt x="718939" y="870723"/>
                </a:cubicBezTo>
                <a:cubicBezTo>
                  <a:pt x="720770" y="811518"/>
                  <a:pt x="723031" y="752899"/>
                  <a:pt x="728862" y="691207"/>
                </a:cubicBezTo>
                <a:cubicBezTo>
                  <a:pt x="727382" y="680634"/>
                  <a:pt x="733843" y="705937"/>
                  <a:pt x="736412" y="709431"/>
                </a:cubicBezTo>
                <a:cubicBezTo>
                  <a:pt x="741251" y="745348"/>
                  <a:pt x="746130" y="784370"/>
                  <a:pt x="745961" y="829344"/>
                </a:cubicBezTo>
                <a:cubicBezTo>
                  <a:pt x="745770" y="763108"/>
                  <a:pt x="748529" y="697841"/>
                  <a:pt x="755408" y="632688"/>
                </a:cubicBezTo>
                <a:cubicBezTo>
                  <a:pt x="757901" y="636691"/>
                  <a:pt x="765412" y="658531"/>
                  <a:pt x="764405" y="665103"/>
                </a:cubicBezTo>
                <a:cubicBezTo>
                  <a:pt x="767887" y="777360"/>
                  <a:pt x="767874" y="892184"/>
                  <a:pt x="760789" y="1005928"/>
                </a:cubicBezTo>
                <a:cubicBezTo>
                  <a:pt x="764324" y="1006469"/>
                  <a:pt x="768880" y="1020614"/>
                  <a:pt x="770324" y="1034802"/>
                </a:cubicBezTo>
                <a:lnTo>
                  <a:pt x="781097" y="873383"/>
                </a:lnTo>
                <a:lnTo>
                  <a:pt x="795710" y="778000"/>
                </a:lnTo>
                <a:cubicBezTo>
                  <a:pt x="798241" y="785113"/>
                  <a:pt x="801634" y="806839"/>
                  <a:pt x="804163" y="813951"/>
                </a:cubicBezTo>
                <a:cubicBezTo>
                  <a:pt x="803157" y="820522"/>
                  <a:pt x="802075" y="827598"/>
                  <a:pt x="804600" y="834709"/>
                </a:cubicBezTo>
                <a:cubicBezTo>
                  <a:pt x="808708" y="807925"/>
                  <a:pt x="808708" y="807925"/>
                  <a:pt x="808708" y="807925"/>
                </a:cubicBezTo>
                <a:cubicBezTo>
                  <a:pt x="807452" y="859974"/>
                  <a:pt x="802705" y="914592"/>
                  <a:pt x="800909" y="970180"/>
                </a:cubicBezTo>
                <a:cubicBezTo>
                  <a:pt x="802458" y="960069"/>
                  <a:pt x="804007" y="949961"/>
                  <a:pt x="805634" y="939348"/>
                </a:cubicBezTo>
                <a:cubicBezTo>
                  <a:pt x="798716" y="1008117"/>
                  <a:pt x="794908" y="1076844"/>
                  <a:pt x="792070" y="1142617"/>
                </a:cubicBezTo>
                <a:lnTo>
                  <a:pt x="791528" y="1146156"/>
                </a:lnTo>
                <a:lnTo>
                  <a:pt x="793306" y="1151454"/>
                </a:lnTo>
                <a:lnTo>
                  <a:pt x="799795" y="1145643"/>
                </a:lnTo>
                <a:cubicBezTo>
                  <a:pt x="805451" y="1137276"/>
                  <a:pt x="803829" y="1121200"/>
                  <a:pt x="805812" y="1108658"/>
                </a:cubicBezTo>
                <a:cubicBezTo>
                  <a:pt x="808712" y="1102520"/>
                  <a:pt x="814009" y="1095976"/>
                  <a:pt x="818788" y="1088997"/>
                </a:cubicBezTo>
                <a:lnTo>
                  <a:pt x="826579" y="1071419"/>
                </a:lnTo>
                <a:lnTo>
                  <a:pt x="825288" y="1060809"/>
                </a:lnTo>
                <a:cubicBezTo>
                  <a:pt x="825353" y="1040130"/>
                  <a:pt x="827985" y="1022947"/>
                  <a:pt x="827546" y="1002189"/>
                </a:cubicBezTo>
                <a:cubicBezTo>
                  <a:pt x="827546" y="1002189"/>
                  <a:pt x="827546" y="1002189"/>
                  <a:pt x="828088" y="998649"/>
                </a:cubicBezTo>
                <a:cubicBezTo>
                  <a:pt x="833819" y="961253"/>
                  <a:pt x="840092" y="920319"/>
                  <a:pt x="845820" y="882920"/>
                </a:cubicBezTo>
                <a:lnTo>
                  <a:pt x="837281" y="1037898"/>
                </a:lnTo>
                <a:lnTo>
                  <a:pt x="841229" y="1032981"/>
                </a:lnTo>
                <a:cubicBezTo>
                  <a:pt x="845685" y="1027498"/>
                  <a:pt x="849336" y="1022095"/>
                  <a:pt x="850595" y="1015799"/>
                </a:cubicBezTo>
                <a:cubicBezTo>
                  <a:pt x="853033" y="1007757"/>
                  <a:pt x="848585" y="995864"/>
                  <a:pt x="851024" y="987824"/>
                </a:cubicBezTo>
                <a:cubicBezTo>
                  <a:pt x="852437" y="985730"/>
                  <a:pt x="855576" y="983304"/>
                  <a:pt x="858717" y="980874"/>
                </a:cubicBezTo>
                <a:lnTo>
                  <a:pt x="863953" y="976146"/>
                </a:lnTo>
                <a:lnTo>
                  <a:pt x="859112" y="954784"/>
                </a:lnTo>
                <a:cubicBezTo>
                  <a:pt x="863098" y="861257"/>
                  <a:pt x="863098" y="861257"/>
                  <a:pt x="863098" y="861257"/>
                </a:cubicBezTo>
                <a:cubicBezTo>
                  <a:pt x="872470" y="800106"/>
                  <a:pt x="872470" y="800106"/>
                  <a:pt x="872470" y="800106"/>
                </a:cubicBezTo>
                <a:lnTo>
                  <a:pt x="873011" y="796569"/>
                </a:lnTo>
                <a:cubicBezTo>
                  <a:pt x="873953" y="810678"/>
                  <a:pt x="873953" y="810678"/>
                  <a:pt x="873953" y="810678"/>
                </a:cubicBezTo>
                <a:cubicBezTo>
                  <a:pt x="874561" y="786461"/>
                  <a:pt x="878742" y="759171"/>
                  <a:pt x="882922" y="731881"/>
                </a:cubicBezTo>
                <a:cubicBezTo>
                  <a:pt x="884471" y="721774"/>
                  <a:pt x="888949" y="736425"/>
                  <a:pt x="890395" y="750609"/>
                </a:cubicBezTo>
                <a:cubicBezTo>
                  <a:pt x="891777" y="785479"/>
                  <a:pt x="890046" y="820385"/>
                  <a:pt x="888937" y="851250"/>
                </a:cubicBezTo>
                <a:cubicBezTo>
                  <a:pt x="887853" y="858325"/>
                  <a:pt x="887389" y="861357"/>
                  <a:pt x="886845" y="864896"/>
                </a:cubicBezTo>
                <a:cubicBezTo>
                  <a:pt x="889333" y="868898"/>
                  <a:pt x="888792" y="872436"/>
                  <a:pt x="888327" y="875470"/>
                </a:cubicBezTo>
                <a:cubicBezTo>
                  <a:pt x="888792" y="872436"/>
                  <a:pt x="889333" y="868898"/>
                  <a:pt x="890420" y="861822"/>
                </a:cubicBezTo>
                <a:cubicBezTo>
                  <a:pt x="890883" y="858788"/>
                  <a:pt x="894961" y="855793"/>
                  <a:pt x="895502" y="852257"/>
                </a:cubicBezTo>
                <a:cubicBezTo>
                  <a:pt x="900691" y="818397"/>
                  <a:pt x="905414" y="787567"/>
                  <a:pt x="910604" y="753707"/>
                </a:cubicBezTo>
                <a:cubicBezTo>
                  <a:pt x="913494" y="782080"/>
                  <a:pt x="912344" y="809836"/>
                  <a:pt x="911777" y="837164"/>
                </a:cubicBezTo>
                <a:cubicBezTo>
                  <a:pt x="916965" y="803302"/>
                  <a:pt x="918616" y="768904"/>
                  <a:pt x="920774" y="734576"/>
                </a:cubicBezTo>
                <a:cubicBezTo>
                  <a:pt x="922797" y="741613"/>
                  <a:pt x="924786" y="752259"/>
                  <a:pt x="924245" y="755798"/>
                </a:cubicBezTo>
                <a:cubicBezTo>
                  <a:pt x="924140" y="780094"/>
                  <a:pt x="924140" y="780094"/>
                  <a:pt x="924140" y="780094"/>
                </a:cubicBezTo>
                <a:cubicBezTo>
                  <a:pt x="930415" y="739156"/>
                  <a:pt x="936144" y="701759"/>
                  <a:pt x="941796" y="664868"/>
                </a:cubicBezTo>
                <a:cubicBezTo>
                  <a:pt x="940247" y="674973"/>
                  <a:pt x="941187" y="689084"/>
                  <a:pt x="939637" y="699192"/>
                </a:cubicBezTo>
                <a:cubicBezTo>
                  <a:pt x="939172" y="702224"/>
                  <a:pt x="941626" y="709841"/>
                  <a:pt x="941084" y="713378"/>
                </a:cubicBezTo>
                <a:cubicBezTo>
                  <a:pt x="938528" y="730057"/>
                  <a:pt x="939975" y="744243"/>
                  <a:pt x="937342" y="761424"/>
                </a:cubicBezTo>
                <a:cubicBezTo>
                  <a:pt x="939975" y="744243"/>
                  <a:pt x="939975" y="744243"/>
                  <a:pt x="939975" y="744243"/>
                </a:cubicBezTo>
                <a:cubicBezTo>
                  <a:pt x="941543" y="734010"/>
                  <a:pt x="946385" y="753660"/>
                  <a:pt x="948250" y="767115"/>
                </a:cubicBezTo>
                <a:lnTo>
                  <a:pt x="948368" y="768985"/>
                </a:lnTo>
                <a:lnTo>
                  <a:pt x="953550" y="762792"/>
                </a:lnTo>
                <a:cubicBezTo>
                  <a:pt x="957451" y="757852"/>
                  <a:pt x="961227" y="752681"/>
                  <a:pt x="963780" y="748282"/>
                </a:cubicBezTo>
                <a:lnTo>
                  <a:pt x="966115" y="740269"/>
                </a:lnTo>
                <a:lnTo>
                  <a:pt x="966305" y="738539"/>
                </a:lnTo>
                <a:lnTo>
                  <a:pt x="957387" y="741782"/>
                </a:lnTo>
                <a:cubicBezTo>
                  <a:pt x="953878" y="744572"/>
                  <a:pt x="950820" y="747803"/>
                  <a:pt x="950820" y="747803"/>
                </a:cubicBezTo>
                <a:cubicBezTo>
                  <a:pt x="952869" y="735903"/>
                  <a:pt x="957012" y="739383"/>
                  <a:pt x="965428" y="726193"/>
                </a:cubicBezTo>
                <a:cubicBezTo>
                  <a:pt x="967864" y="718153"/>
                  <a:pt x="967086" y="710436"/>
                  <a:pt x="969998" y="701697"/>
                </a:cubicBezTo>
                <a:lnTo>
                  <a:pt x="970437" y="700888"/>
                </a:lnTo>
                <a:lnTo>
                  <a:pt x="978379" y="628577"/>
                </a:lnTo>
                <a:cubicBezTo>
                  <a:pt x="976432" y="621036"/>
                  <a:pt x="977981" y="610928"/>
                  <a:pt x="975995" y="600279"/>
                </a:cubicBezTo>
                <a:cubicBezTo>
                  <a:pt x="979092" y="580063"/>
                  <a:pt x="982810" y="555806"/>
                  <a:pt x="985902" y="535591"/>
                </a:cubicBezTo>
                <a:cubicBezTo>
                  <a:pt x="982910" y="531510"/>
                  <a:pt x="983377" y="528478"/>
                  <a:pt x="980381" y="524400"/>
                </a:cubicBezTo>
                <a:lnTo>
                  <a:pt x="977748" y="541582"/>
                </a:lnTo>
                <a:cubicBezTo>
                  <a:pt x="977283" y="544616"/>
                  <a:pt x="976741" y="548151"/>
                  <a:pt x="976741" y="548151"/>
                </a:cubicBezTo>
                <a:lnTo>
                  <a:pt x="973644" y="568368"/>
                </a:lnTo>
                <a:cubicBezTo>
                  <a:pt x="970469" y="589088"/>
                  <a:pt x="968377" y="602730"/>
                  <a:pt x="964340" y="608838"/>
                </a:cubicBezTo>
                <a:cubicBezTo>
                  <a:pt x="963257" y="615913"/>
                  <a:pt x="965280" y="622947"/>
                  <a:pt x="964739" y="626486"/>
                </a:cubicBezTo>
                <a:cubicBezTo>
                  <a:pt x="963191" y="636593"/>
                  <a:pt x="964638" y="650780"/>
                  <a:pt x="962546" y="664425"/>
                </a:cubicBezTo>
                <a:cubicBezTo>
                  <a:pt x="958467" y="667421"/>
                  <a:pt x="952079" y="641615"/>
                  <a:pt x="954091" y="628473"/>
                </a:cubicBezTo>
                <a:cubicBezTo>
                  <a:pt x="961009" y="559707"/>
                  <a:pt x="967890" y="494554"/>
                  <a:pt x="980831" y="430329"/>
                </a:cubicBezTo>
                <a:cubicBezTo>
                  <a:pt x="982381" y="420223"/>
                  <a:pt x="989894" y="442063"/>
                  <a:pt x="991299" y="453139"/>
                </a:cubicBezTo>
                <a:cubicBezTo>
                  <a:pt x="993532" y="418309"/>
                  <a:pt x="999262" y="380911"/>
                  <a:pt x="1007483" y="347517"/>
                </a:cubicBezTo>
                <a:cubicBezTo>
                  <a:pt x="1008642" y="339937"/>
                  <a:pt x="1013689" y="358263"/>
                  <a:pt x="1015682" y="370883"/>
                </a:cubicBezTo>
                <a:lnTo>
                  <a:pt x="1016321" y="379395"/>
                </a:lnTo>
                <a:lnTo>
                  <a:pt x="1013843" y="397111"/>
                </a:lnTo>
                <a:cubicBezTo>
                  <a:pt x="1013843" y="397111"/>
                  <a:pt x="1013843" y="397111"/>
                  <a:pt x="1016400" y="380433"/>
                </a:cubicBezTo>
                <a:lnTo>
                  <a:pt x="1016321" y="379395"/>
                </a:lnTo>
                <a:lnTo>
                  <a:pt x="1017878" y="368246"/>
                </a:lnTo>
                <a:cubicBezTo>
                  <a:pt x="1018931" y="358838"/>
                  <a:pt x="1019605" y="349374"/>
                  <a:pt x="1019641" y="339035"/>
                </a:cubicBezTo>
                <a:cubicBezTo>
                  <a:pt x="1021664" y="346068"/>
                  <a:pt x="1023575" y="357224"/>
                  <a:pt x="1026103" y="364336"/>
                </a:cubicBezTo>
                <a:cubicBezTo>
                  <a:pt x="1035472" y="303183"/>
                  <a:pt x="1035472" y="303183"/>
                  <a:pt x="1035472" y="303183"/>
                </a:cubicBezTo>
                <a:cubicBezTo>
                  <a:pt x="1039162" y="267286"/>
                  <a:pt x="1042741" y="232143"/>
                  <a:pt x="1046688" y="197511"/>
                </a:cubicBezTo>
                <a:lnTo>
                  <a:pt x="1058667" y="106189"/>
                </a:lnTo>
                <a:lnTo>
                  <a:pt x="1059460" y="120071"/>
                </a:lnTo>
                <a:cubicBezTo>
                  <a:pt x="1059581" y="122221"/>
                  <a:pt x="1059581" y="122221"/>
                  <a:pt x="1059581" y="122221"/>
                </a:cubicBezTo>
                <a:cubicBezTo>
                  <a:pt x="1058135" y="108037"/>
                  <a:pt x="1060149" y="94896"/>
                  <a:pt x="1065776" y="81794"/>
                </a:cubicBezTo>
                <a:cubicBezTo>
                  <a:pt x="1067323" y="71685"/>
                  <a:pt x="1068847" y="85367"/>
                  <a:pt x="1070758" y="96521"/>
                </a:cubicBezTo>
                <a:cubicBezTo>
                  <a:pt x="1075480" y="65696"/>
                  <a:pt x="1080670" y="31834"/>
                  <a:pt x="1088424" y="1470"/>
                </a:cubicBezTo>
                <a:lnTo>
                  <a:pt x="1088918" y="0"/>
                </a:lnTo>
                <a:lnTo>
                  <a:pt x="1090198" y="0"/>
                </a:lnTo>
                <a:lnTo>
                  <a:pt x="1090683" y="1491"/>
                </a:lnTo>
                <a:cubicBezTo>
                  <a:pt x="1091418" y="5548"/>
                  <a:pt x="1092140" y="12642"/>
                  <a:pt x="1092862" y="19738"/>
                </a:cubicBezTo>
                <a:lnTo>
                  <a:pt x="1095887" y="0"/>
                </a:lnTo>
                <a:lnTo>
                  <a:pt x="1098990" y="0"/>
                </a:lnTo>
                <a:lnTo>
                  <a:pt x="1093804" y="33846"/>
                </a:lnTo>
                <a:cubicBezTo>
                  <a:pt x="1087068" y="77812"/>
                  <a:pt x="1080254" y="122288"/>
                  <a:pt x="1073518" y="166255"/>
                </a:cubicBezTo>
                <a:cubicBezTo>
                  <a:pt x="1075970" y="173872"/>
                  <a:pt x="1075970" y="173872"/>
                  <a:pt x="1075970" y="173872"/>
                </a:cubicBezTo>
                <a:cubicBezTo>
                  <a:pt x="1077597" y="163259"/>
                  <a:pt x="1079685" y="149613"/>
                  <a:pt x="1081235" y="139508"/>
                </a:cubicBezTo>
                <a:cubicBezTo>
                  <a:pt x="1083325" y="125861"/>
                  <a:pt x="1088707" y="158235"/>
                  <a:pt x="1088162" y="161774"/>
                </a:cubicBezTo>
                <a:cubicBezTo>
                  <a:pt x="1089610" y="175963"/>
                  <a:pt x="1087520" y="189606"/>
                  <a:pt x="1089508" y="200255"/>
                </a:cubicBezTo>
                <a:cubicBezTo>
                  <a:pt x="1091701" y="162317"/>
                  <a:pt x="1097973" y="121384"/>
                  <a:pt x="1103703" y="83983"/>
                </a:cubicBezTo>
                <a:lnTo>
                  <a:pt x="1119131" y="0"/>
                </a:lnTo>
                <a:lnTo>
                  <a:pt x="1130934" y="0"/>
                </a:lnTo>
                <a:lnTo>
                  <a:pt x="1122326" y="100803"/>
                </a:lnTo>
                <a:cubicBezTo>
                  <a:pt x="1117137" y="134662"/>
                  <a:pt x="1114438" y="172525"/>
                  <a:pt x="1109253" y="206385"/>
                </a:cubicBezTo>
                <a:cubicBezTo>
                  <a:pt x="1114982" y="168987"/>
                  <a:pt x="1121175" y="128558"/>
                  <a:pt x="1126904" y="91158"/>
                </a:cubicBezTo>
                <a:cubicBezTo>
                  <a:pt x="1127448" y="87621"/>
                  <a:pt x="1127990" y="84083"/>
                  <a:pt x="1127990" y="84083"/>
                </a:cubicBezTo>
                <a:cubicBezTo>
                  <a:pt x="1139811" y="30549"/>
                  <a:pt x="1139811" y="30549"/>
                  <a:pt x="1139811" y="30549"/>
                </a:cubicBezTo>
                <a:lnTo>
                  <a:pt x="1146822" y="0"/>
                </a:lnTo>
                <a:lnTo>
                  <a:pt x="1155268" y="0"/>
                </a:lnTo>
                <a:lnTo>
                  <a:pt x="1156084" y="15456"/>
                </a:lnTo>
                <a:cubicBezTo>
                  <a:pt x="1144185" y="69497"/>
                  <a:pt x="1144185" y="69497"/>
                  <a:pt x="1144185" y="69497"/>
                </a:cubicBezTo>
                <a:cubicBezTo>
                  <a:pt x="1131177" y="154398"/>
                  <a:pt x="1122247" y="236306"/>
                  <a:pt x="1099598" y="316631"/>
                </a:cubicBezTo>
                <a:cubicBezTo>
                  <a:pt x="1098437" y="324210"/>
                  <a:pt x="1095686" y="304198"/>
                  <a:pt x="1093349" y="290505"/>
                </a:cubicBezTo>
                <a:lnTo>
                  <a:pt x="1091635" y="282165"/>
                </a:lnTo>
                <a:lnTo>
                  <a:pt x="1094865" y="256423"/>
                </a:lnTo>
                <a:cubicBezTo>
                  <a:pt x="1094865" y="256423"/>
                  <a:pt x="1094865" y="256423"/>
                  <a:pt x="1091224" y="280172"/>
                </a:cubicBezTo>
                <a:lnTo>
                  <a:pt x="1091635" y="282165"/>
                </a:lnTo>
                <a:lnTo>
                  <a:pt x="1086689" y="321573"/>
                </a:lnTo>
                <a:cubicBezTo>
                  <a:pt x="1084313" y="342996"/>
                  <a:pt x="1081943" y="364357"/>
                  <a:pt x="1078578" y="386341"/>
                </a:cubicBezTo>
                <a:cubicBezTo>
                  <a:pt x="1076488" y="399984"/>
                  <a:pt x="1071064" y="364501"/>
                  <a:pt x="1069118" y="356960"/>
                </a:cubicBezTo>
                <a:cubicBezTo>
                  <a:pt x="1072316" y="312449"/>
                  <a:pt x="1076136" y="263898"/>
                  <a:pt x="1079336" y="219391"/>
                </a:cubicBezTo>
                <a:cubicBezTo>
                  <a:pt x="1071515" y="270432"/>
                  <a:pt x="1067775" y="318480"/>
                  <a:pt x="1064032" y="366526"/>
                </a:cubicBezTo>
                <a:cubicBezTo>
                  <a:pt x="1060858" y="387246"/>
                  <a:pt x="1056018" y="351331"/>
                  <a:pt x="1054031" y="340682"/>
                </a:cubicBezTo>
                <a:lnTo>
                  <a:pt x="1055037" y="334112"/>
                </a:lnTo>
                <a:cubicBezTo>
                  <a:pt x="1052043" y="330032"/>
                  <a:pt x="1049514" y="322920"/>
                  <a:pt x="1050599" y="315847"/>
                </a:cubicBezTo>
                <a:cubicBezTo>
                  <a:pt x="1049514" y="322920"/>
                  <a:pt x="1049050" y="325954"/>
                  <a:pt x="1047965" y="333030"/>
                </a:cubicBezTo>
                <a:cubicBezTo>
                  <a:pt x="1048508" y="329492"/>
                  <a:pt x="1046019" y="325489"/>
                  <a:pt x="1046480" y="322458"/>
                </a:cubicBezTo>
                <a:cubicBezTo>
                  <a:pt x="1044392" y="336102"/>
                  <a:pt x="1044392" y="336102"/>
                  <a:pt x="1044392" y="336102"/>
                </a:cubicBezTo>
                <a:cubicBezTo>
                  <a:pt x="1031858" y="438147"/>
                  <a:pt x="1031858" y="438147"/>
                  <a:pt x="1031858" y="438147"/>
                </a:cubicBezTo>
                <a:cubicBezTo>
                  <a:pt x="1036402" y="432121"/>
                  <a:pt x="1038931" y="439229"/>
                  <a:pt x="1040918" y="449882"/>
                </a:cubicBezTo>
                <a:cubicBezTo>
                  <a:pt x="1037202" y="474142"/>
                  <a:pt x="1036593" y="498358"/>
                  <a:pt x="1032955" y="522110"/>
                </a:cubicBezTo>
                <a:cubicBezTo>
                  <a:pt x="1032412" y="525647"/>
                  <a:pt x="1035948" y="526188"/>
                  <a:pt x="1035482" y="529223"/>
                </a:cubicBezTo>
                <a:cubicBezTo>
                  <a:pt x="1038039" y="512542"/>
                  <a:pt x="1037135" y="494818"/>
                  <a:pt x="1039226" y="481174"/>
                </a:cubicBezTo>
                <a:lnTo>
                  <a:pt x="1031173" y="594346"/>
                </a:lnTo>
                <a:lnTo>
                  <a:pt x="1035670" y="590490"/>
                </a:lnTo>
                <a:cubicBezTo>
                  <a:pt x="1035282" y="586634"/>
                  <a:pt x="1033661" y="570555"/>
                  <a:pt x="1036876" y="570232"/>
                </a:cubicBezTo>
                <a:cubicBezTo>
                  <a:pt x="1036170" y="571277"/>
                  <a:pt x="1038484" y="571044"/>
                  <a:pt x="1042233" y="569985"/>
                </a:cubicBezTo>
                <a:lnTo>
                  <a:pt x="1047096" y="568180"/>
                </a:lnTo>
                <a:lnTo>
                  <a:pt x="1048269" y="560516"/>
                </a:lnTo>
                <a:lnTo>
                  <a:pt x="1039315" y="562189"/>
                </a:lnTo>
                <a:lnTo>
                  <a:pt x="1049150" y="554776"/>
                </a:lnTo>
                <a:lnTo>
                  <a:pt x="1050029" y="549037"/>
                </a:lnTo>
                <a:cubicBezTo>
                  <a:pt x="1058858" y="491421"/>
                  <a:pt x="1071841" y="430307"/>
                  <a:pt x="1083698" y="373161"/>
                </a:cubicBezTo>
                <a:cubicBezTo>
                  <a:pt x="1085789" y="359517"/>
                  <a:pt x="1090706" y="394922"/>
                  <a:pt x="1090164" y="398461"/>
                </a:cubicBezTo>
                <a:cubicBezTo>
                  <a:pt x="1092513" y="430374"/>
                  <a:pt x="1092513" y="430374"/>
                  <a:pt x="1092513" y="430374"/>
                </a:cubicBezTo>
                <a:cubicBezTo>
                  <a:pt x="1094605" y="416726"/>
                  <a:pt x="1099183" y="407084"/>
                  <a:pt x="1099725" y="403545"/>
                </a:cubicBezTo>
                <a:cubicBezTo>
                  <a:pt x="1104346" y="397011"/>
                  <a:pt x="1104812" y="393980"/>
                  <a:pt x="1105895" y="386903"/>
                </a:cubicBezTo>
                <a:cubicBezTo>
                  <a:pt x="1122002" y="281786"/>
                  <a:pt x="1137642" y="179701"/>
                  <a:pt x="1160899" y="75158"/>
                </a:cubicBezTo>
                <a:cubicBezTo>
                  <a:pt x="1162988" y="61515"/>
                  <a:pt x="1167364" y="100462"/>
                  <a:pt x="1169816" y="108078"/>
                </a:cubicBezTo>
                <a:cubicBezTo>
                  <a:pt x="1166575" y="149478"/>
                  <a:pt x="1163375" y="193987"/>
                  <a:pt x="1160639" y="235464"/>
                </a:cubicBezTo>
                <a:cubicBezTo>
                  <a:pt x="1160639" y="235464"/>
                  <a:pt x="1163670" y="235930"/>
                  <a:pt x="1164212" y="232393"/>
                </a:cubicBezTo>
                <a:cubicBezTo>
                  <a:pt x="1173041" y="174779"/>
                  <a:pt x="1182409" y="113625"/>
                  <a:pt x="1198387" y="56596"/>
                </a:cubicBezTo>
                <a:cubicBezTo>
                  <a:pt x="1200942" y="39916"/>
                  <a:pt x="1205316" y="78863"/>
                  <a:pt x="1204311" y="85432"/>
                </a:cubicBezTo>
                <a:cubicBezTo>
                  <a:pt x="1203124" y="116801"/>
                  <a:pt x="1198477" y="147124"/>
                  <a:pt x="1197290" y="178496"/>
                </a:cubicBezTo>
                <a:cubicBezTo>
                  <a:pt x="1201945" y="168345"/>
                  <a:pt x="1207496" y="155747"/>
                  <a:pt x="1213124" y="142647"/>
                </a:cubicBezTo>
                <a:cubicBezTo>
                  <a:pt x="1216300" y="121923"/>
                  <a:pt x="1216300" y="121923"/>
                  <a:pt x="1216300" y="121923"/>
                </a:cubicBezTo>
                <a:cubicBezTo>
                  <a:pt x="1213767" y="114814"/>
                  <a:pt x="1209293" y="100161"/>
                  <a:pt x="1214414" y="86981"/>
                </a:cubicBezTo>
                <a:lnTo>
                  <a:pt x="1229013" y="0"/>
                </a:lnTo>
                <a:lnTo>
                  <a:pt x="1299766" y="0"/>
                </a:lnTo>
                <a:lnTo>
                  <a:pt x="1294516" y="43390"/>
                </a:lnTo>
                <a:cubicBezTo>
                  <a:pt x="1297548" y="43854"/>
                  <a:pt x="1302528" y="58584"/>
                  <a:pt x="1300437" y="72231"/>
                </a:cubicBezTo>
                <a:lnTo>
                  <a:pt x="1312510" y="0"/>
                </a:lnTo>
                <a:lnTo>
                  <a:pt x="1345034" y="0"/>
                </a:lnTo>
                <a:lnTo>
                  <a:pt x="1312621" y="174960"/>
                </a:lnTo>
                <a:cubicBezTo>
                  <a:pt x="1312079" y="178494"/>
                  <a:pt x="1312079" y="178494"/>
                  <a:pt x="1312079" y="178494"/>
                </a:cubicBezTo>
                <a:cubicBezTo>
                  <a:pt x="1314102" y="185532"/>
                  <a:pt x="1314464" y="206794"/>
                  <a:pt x="1313457" y="213361"/>
                </a:cubicBezTo>
                <a:cubicBezTo>
                  <a:pt x="1307624" y="275055"/>
                  <a:pt x="1298720" y="333173"/>
                  <a:pt x="1292384" y="394789"/>
                </a:cubicBezTo>
                <a:cubicBezTo>
                  <a:pt x="1309909" y="327646"/>
                  <a:pt x="1324365" y="256930"/>
                  <a:pt x="1340843" y="193246"/>
                </a:cubicBezTo>
                <a:cubicBezTo>
                  <a:pt x="1342392" y="183139"/>
                  <a:pt x="1350844" y="219089"/>
                  <a:pt x="1349760" y="226167"/>
                </a:cubicBezTo>
                <a:cubicBezTo>
                  <a:pt x="1346119" y="249920"/>
                  <a:pt x="1342481" y="273671"/>
                  <a:pt x="1342379" y="297967"/>
                </a:cubicBezTo>
                <a:cubicBezTo>
                  <a:pt x="1342922" y="294429"/>
                  <a:pt x="1343384" y="291395"/>
                  <a:pt x="1344468" y="284322"/>
                </a:cubicBezTo>
                <a:cubicBezTo>
                  <a:pt x="1357917" y="220173"/>
                  <a:pt x="1370857" y="155952"/>
                  <a:pt x="1387766" y="92851"/>
                </a:cubicBezTo>
                <a:cubicBezTo>
                  <a:pt x="1392888" y="79671"/>
                  <a:pt x="1397769" y="118692"/>
                  <a:pt x="1396762" y="125263"/>
                </a:cubicBezTo>
                <a:cubicBezTo>
                  <a:pt x="1393123" y="149015"/>
                  <a:pt x="1391971" y="176773"/>
                  <a:pt x="1388332" y="200523"/>
                </a:cubicBezTo>
                <a:cubicBezTo>
                  <a:pt x="1396050" y="173775"/>
                  <a:pt x="1399690" y="150021"/>
                  <a:pt x="1403793" y="123238"/>
                </a:cubicBezTo>
                <a:cubicBezTo>
                  <a:pt x="1404877" y="116165"/>
                  <a:pt x="1402891" y="105513"/>
                  <a:pt x="1403430" y="101976"/>
                </a:cubicBezTo>
                <a:lnTo>
                  <a:pt x="1415561" y="0"/>
                </a:lnTo>
                <a:lnTo>
                  <a:pt x="1485019" y="0"/>
                </a:lnTo>
                <a:lnTo>
                  <a:pt x="1483739" y="9797"/>
                </a:lnTo>
                <a:lnTo>
                  <a:pt x="1485925" y="0"/>
                </a:lnTo>
                <a:lnTo>
                  <a:pt x="1712915" y="0"/>
                </a:lnTo>
                <a:lnTo>
                  <a:pt x="1711172" y="5576"/>
                </a:lnTo>
                <a:cubicBezTo>
                  <a:pt x="1701634" y="36104"/>
                  <a:pt x="1701634" y="36104"/>
                  <a:pt x="1701634" y="36104"/>
                </a:cubicBezTo>
                <a:lnTo>
                  <a:pt x="1688874" y="73877"/>
                </a:lnTo>
                <a:lnTo>
                  <a:pt x="1700583" y="120979"/>
                </a:lnTo>
                <a:cubicBezTo>
                  <a:pt x="1705668" y="130544"/>
                  <a:pt x="1709058" y="108819"/>
                  <a:pt x="1707047" y="95680"/>
                </a:cubicBezTo>
                <a:lnTo>
                  <a:pt x="1725978" y="162617"/>
                </a:lnTo>
                <a:lnTo>
                  <a:pt x="1729332" y="160073"/>
                </a:lnTo>
                <a:lnTo>
                  <a:pt x="1730068" y="125757"/>
                </a:lnTo>
                <a:cubicBezTo>
                  <a:pt x="1730792" y="92041"/>
                  <a:pt x="1730792" y="92041"/>
                  <a:pt x="1730792" y="92041"/>
                </a:cubicBezTo>
                <a:cubicBezTo>
                  <a:pt x="1731797" y="98611"/>
                  <a:pt x="1742806" y="79338"/>
                  <a:pt x="1742806" y="79338"/>
                </a:cubicBezTo>
                <a:cubicBezTo>
                  <a:pt x="1745878" y="75765"/>
                  <a:pt x="1744792" y="68689"/>
                  <a:pt x="1747865" y="65112"/>
                </a:cubicBezTo>
                <a:cubicBezTo>
                  <a:pt x="1744499" y="110628"/>
                  <a:pt x="1744499" y="110628"/>
                  <a:pt x="1744499" y="110628"/>
                </a:cubicBezTo>
                <a:cubicBezTo>
                  <a:pt x="1745041" y="114168"/>
                  <a:pt x="1754060" y="105545"/>
                  <a:pt x="1756087" y="98510"/>
                </a:cubicBezTo>
                <a:cubicBezTo>
                  <a:pt x="1754164" y="129838"/>
                  <a:pt x="1754164" y="129838"/>
                  <a:pt x="1754164" y="129838"/>
                </a:cubicBezTo>
                <a:cubicBezTo>
                  <a:pt x="1751170" y="133919"/>
                  <a:pt x="1742071" y="142036"/>
                  <a:pt x="1743155" y="149111"/>
                </a:cubicBezTo>
                <a:lnTo>
                  <a:pt x="1742362" y="150195"/>
                </a:lnTo>
                <a:lnTo>
                  <a:pt x="1765967" y="132299"/>
                </a:lnTo>
                <a:lnTo>
                  <a:pt x="1745167" y="27251"/>
                </a:lnTo>
                <a:cubicBezTo>
                  <a:pt x="1745167" y="27251"/>
                  <a:pt x="1744627" y="23715"/>
                  <a:pt x="1744084" y="20176"/>
                </a:cubicBezTo>
                <a:lnTo>
                  <a:pt x="1769143" y="129889"/>
                </a:lnTo>
                <a:lnTo>
                  <a:pt x="1775295" y="125226"/>
                </a:lnTo>
                <a:lnTo>
                  <a:pt x="1774269" y="102448"/>
                </a:lnTo>
                <a:cubicBezTo>
                  <a:pt x="1773727" y="98911"/>
                  <a:pt x="1770731" y="102991"/>
                  <a:pt x="1768244" y="106991"/>
                </a:cubicBezTo>
                <a:cubicBezTo>
                  <a:pt x="1776152" y="67503"/>
                  <a:pt x="1776152" y="67503"/>
                  <a:pt x="1776152" y="67503"/>
                </a:cubicBezTo>
                <a:cubicBezTo>
                  <a:pt x="1773624" y="74616"/>
                  <a:pt x="1774708" y="81691"/>
                  <a:pt x="1775717" y="88261"/>
                </a:cubicBezTo>
                <a:cubicBezTo>
                  <a:pt x="1776798" y="95336"/>
                  <a:pt x="1782284" y="87256"/>
                  <a:pt x="1785354" y="83681"/>
                </a:cubicBezTo>
                <a:lnTo>
                  <a:pt x="1784030" y="118606"/>
                </a:lnTo>
                <a:lnTo>
                  <a:pt x="1796357" y="109261"/>
                </a:lnTo>
                <a:lnTo>
                  <a:pt x="1801368" y="61395"/>
                </a:lnTo>
                <a:lnTo>
                  <a:pt x="1801289" y="105522"/>
                </a:lnTo>
                <a:lnTo>
                  <a:pt x="1817552" y="93190"/>
                </a:lnTo>
                <a:lnTo>
                  <a:pt x="1817679" y="92177"/>
                </a:lnTo>
                <a:cubicBezTo>
                  <a:pt x="1821656" y="70875"/>
                  <a:pt x="1821554" y="46583"/>
                  <a:pt x="1824482" y="21823"/>
                </a:cubicBezTo>
                <a:lnTo>
                  <a:pt x="1828017" y="21281"/>
                </a:lnTo>
                <a:cubicBezTo>
                  <a:pt x="1827579" y="42040"/>
                  <a:pt x="1824650" y="66799"/>
                  <a:pt x="1824290" y="88059"/>
                </a:cubicBezTo>
                <a:lnTo>
                  <a:pt x="1824292" y="88082"/>
                </a:lnTo>
                <a:lnTo>
                  <a:pt x="1838591" y="77242"/>
                </a:lnTo>
                <a:lnTo>
                  <a:pt x="1839334" y="32286"/>
                </a:lnTo>
                <a:lnTo>
                  <a:pt x="1842910" y="0"/>
                </a:lnTo>
                <a:lnTo>
                  <a:pt x="1854842" y="0"/>
                </a:lnTo>
                <a:lnTo>
                  <a:pt x="1851864" y="41939"/>
                </a:lnTo>
                <a:lnTo>
                  <a:pt x="1851880" y="67167"/>
                </a:lnTo>
                <a:lnTo>
                  <a:pt x="1886087" y="41233"/>
                </a:lnTo>
                <a:lnTo>
                  <a:pt x="1889551" y="61682"/>
                </a:lnTo>
                <a:lnTo>
                  <a:pt x="1912170" y="138548"/>
                </a:lnTo>
                <a:lnTo>
                  <a:pt x="1911423" y="133675"/>
                </a:lnTo>
                <a:cubicBezTo>
                  <a:pt x="1910818" y="109459"/>
                  <a:pt x="1910818" y="109459"/>
                  <a:pt x="1910818" y="109459"/>
                </a:cubicBezTo>
                <a:cubicBezTo>
                  <a:pt x="1909267" y="99350"/>
                  <a:pt x="1911255" y="88701"/>
                  <a:pt x="1913164" y="77546"/>
                </a:cubicBezTo>
                <a:cubicBezTo>
                  <a:pt x="1916238" y="73973"/>
                  <a:pt x="1921719" y="65892"/>
                  <a:pt x="1921255" y="62859"/>
                </a:cubicBezTo>
                <a:cubicBezTo>
                  <a:pt x="1921617" y="41596"/>
                  <a:pt x="1921617" y="41596"/>
                  <a:pt x="1921617" y="41596"/>
                </a:cubicBezTo>
                <a:lnTo>
                  <a:pt x="1927853" y="0"/>
                </a:lnTo>
                <a:lnTo>
                  <a:pt x="1929934" y="0"/>
                </a:lnTo>
                <a:lnTo>
                  <a:pt x="1916881" y="101804"/>
                </a:lnTo>
                <a:lnTo>
                  <a:pt x="1913500" y="143069"/>
                </a:lnTo>
                <a:lnTo>
                  <a:pt x="1924958" y="182010"/>
                </a:lnTo>
                <a:lnTo>
                  <a:pt x="1932368" y="67880"/>
                </a:lnTo>
                <a:lnTo>
                  <a:pt x="1940501" y="0"/>
                </a:lnTo>
                <a:lnTo>
                  <a:pt x="2119220" y="0"/>
                </a:lnTo>
                <a:lnTo>
                  <a:pt x="2119739" y="1906"/>
                </a:lnTo>
                <a:lnTo>
                  <a:pt x="2127447" y="27814"/>
                </a:lnTo>
                <a:lnTo>
                  <a:pt x="2129295" y="13397"/>
                </a:lnTo>
                <a:lnTo>
                  <a:pt x="2130042" y="36541"/>
                </a:lnTo>
                <a:lnTo>
                  <a:pt x="2142786" y="79379"/>
                </a:lnTo>
                <a:lnTo>
                  <a:pt x="2142745" y="77545"/>
                </a:lnTo>
                <a:cubicBezTo>
                  <a:pt x="2143162" y="58342"/>
                  <a:pt x="2143707" y="39120"/>
                  <a:pt x="2142989" y="20092"/>
                </a:cubicBezTo>
                <a:lnTo>
                  <a:pt x="2140372" y="0"/>
                </a:lnTo>
                <a:lnTo>
                  <a:pt x="2154644" y="0"/>
                </a:lnTo>
                <a:lnTo>
                  <a:pt x="2154643" y="2919"/>
                </a:lnTo>
                <a:cubicBezTo>
                  <a:pt x="2154886" y="27709"/>
                  <a:pt x="2156008" y="52752"/>
                  <a:pt x="2159880" y="78021"/>
                </a:cubicBezTo>
                <a:cubicBezTo>
                  <a:pt x="2160963" y="85096"/>
                  <a:pt x="2168940" y="66287"/>
                  <a:pt x="2171506" y="62791"/>
                </a:cubicBezTo>
                <a:cubicBezTo>
                  <a:pt x="2175946" y="44525"/>
                  <a:pt x="2179417" y="23304"/>
                  <a:pt x="2183858" y="5037"/>
                </a:cubicBezTo>
                <a:lnTo>
                  <a:pt x="2187395" y="4495"/>
                </a:lnTo>
                <a:cubicBezTo>
                  <a:pt x="2188039" y="32327"/>
                  <a:pt x="2189148" y="63191"/>
                  <a:pt x="2189795" y="91025"/>
                </a:cubicBezTo>
                <a:cubicBezTo>
                  <a:pt x="2190878" y="98100"/>
                  <a:pt x="2201885" y="78826"/>
                  <a:pt x="2204880" y="74745"/>
                </a:cubicBezTo>
                <a:cubicBezTo>
                  <a:pt x="2206327" y="60560"/>
                  <a:pt x="2207267" y="46450"/>
                  <a:pt x="2212248" y="31722"/>
                </a:cubicBezTo>
                <a:cubicBezTo>
                  <a:pt x="2213332" y="38795"/>
                  <a:pt x="2217876" y="44825"/>
                  <a:pt x="2221991" y="51436"/>
                </a:cubicBezTo>
                <a:cubicBezTo>
                  <a:pt x="2223540" y="61546"/>
                  <a:pt x="2223540" y="61546"/>
                  <a:pt x="2223540" y="61546"/>
                </a:cubicBezTo>
                <a:cubicBezTo>
                  <a:pt x="2216972" y="62551"/>
                  <a:pt x="2210905" y="70203"/>
                  <a:pt x="2211989" y="77278"/>
                </a:cubicBezTo>
                <a:cubicBezTo>
                  <a:pt x="2213684" y="108571"/>
                  <a:pt x="2214249" y="135899"/>
                  <a:pt x="2218431" y="163188"/>
                </a:cubicBezTo>
                <a:cubicBezTo>
                  <a:pt x="2219517" y="170265"/>
                  <a:pt x="2227992" y="158102"/>
                  <a:pt x="2231065" y="154529"/>
                </a:cubicBezTo>
                <a:cubicBezTo>
                  <a:pt x="2232073" y="161099"/>
                  <a:pt x="2232073" y="161099"/>
                  <a:pt x="2232073" y="161099"/>
                </a:cubicBezTo>
                <a:cubicBezTo>
                  <a:pt x="2232073" y="161099"/>
                  <a:pt x="2232613" y="164634"/>
                  <a:pt x="2235607" y="160558"/>
                </a:cubicBezTo>
                <a:cubicBezTo>
                  <a:pt x="2232717" y="188931"/>
                  <a:pt x="2229788" y="213689"/>
                  <a:pt x="2233968" y="240981"/>
                </a:cubicBezTo>
                <a:cubicBezTo>
                  <a:pt x="2230974" y="245059"/>
                  <a:pt x="2239454" y="232897"/>
                  <a:pt x="2242988" y="232357"/>
                </a:cubicBezTo>
                <a:cubicBezTo>
                  <a:pt x="2251003" y="217162"/>
                  <a:pt x="2255522" y="199402"/>
                  <a:pt x="2259455" y="181213"/>
                </a:cubicBezTo>
                <a:cubicBezTo>
                  <a:pt x="2257070" y="209510"/>
                  <a:pt x="2254177" y="237884"/>
                  <a:pt x="2254823" y="265716"/>
                </a:cubicBezTo>
                <a:cubicBezTo>
                  <a:pt x="2255830" y="272286"/>
                  <a:pt x="2267381" y="256550"/>
                  <a:pt x="2266915" y="253519"/>
                </a:cubicBezTo>
                <a:cubicBezTo>
                  <a:pt x="2276735" y="202878"/>
                  <a:pt x="2283097" y="153282"/>
                  <a:pt x="2285924" y="104228"/>
                </a:cubicBezTo>
                <a:cubicBezTo>
                  <a:pt x="2289460" y="103685"/>
                  <a:pt x="2295486" y="99140"/>
                  <a:pt x="2298014" y="92029"/>
                </a:cubicBezTo>
                <a:cubicBezTo>
                  <a:pt x="2293642" y="130976"/>
                  <a:pt x="2292298" y="169457"/>
                  <a:pt x="2305101" y="205771"/>
                </a:cubicBezTo>
                <a:cubicBezTo>
                  <a:pt x="2305565" y="208804"/>
                  <a:pt x="2313655" y="194116"/>
                  <a:pt x="2316651" y="190036"/>
                </a:cubicBezTo>
                <a:cubicBezTo>
                  <a:pt x="2318133" y="179463"/>
                  <a:pt x="2318133" y="179463"/>
                  <a:pt x="2318133" y="179463"/>
                </a:cubicBezTo>
                <a:cubicBezTo>
                  <a:pt x="2319139" y="186036"/>
                  <a:pt x="2319682" y="189572"/>
                  <a:pt x="2320225" y="193107"/>
                </a:cubicBezTo>
                <a:cubicBezTo>
                  <a:pt x="2320689" y="196142"/>
                  <a:pt x="2332239" y="180406"/>
                  <a:pt x="2331775" y="177371"/>
                </a:cubicBezTo>
                <a:cubicBezTo>
                  <a:pt x="2333220" y="163188"/>
                  <a:pt x="2334664" y="149002"/>
                  <a:pt x="2335605" y="134889"/>
                </a:cubicBezTo>
                <a:cubicBezTo>
                  <a:pt x="2335065" y="131353"/>
                  <a:pt x="2329580" y="139434"/>
                  <a:pt x="2326508" y="143009"/>
                </a:cubicBezTo>
                <a:cubicBezTo>
                  <a:pt x="2321863" y="112686"/>
                  <a:pt x="2323746" y="77741"/>
                  <a:pt x="2322057" y="46451"/>
                </a:cubicBezTo>
                <a:cubicBezTo>
                  <a:pt x="2325049" y="42368"/>
                  <a:pt x="2333606" y="30714"/>
                  <a:pt x="2333064" y="27176"/>
                </a:cubicBezTo>
                <a:cubicBezTo>
                  <a:pt x="2333721" y="17118"/>
                  <a:pt x="2334295" y="8318"/>
                  <a:pt x="2334798" y="618"/>
                </a:cubicBezTo>
                <a:lnTo>
                  <a:pt x="2334838" y="0"/>
                </a:lnTo>
                <a:lnTo>
                  <a:pt x="2348522" y="0"/>
                </a:lnTo>
                <a:lnTo>
                  <a:pt x="2356410" y="41186"/>
                </a:lnTo>
                <a:cubicBezTo>
                  <a:pt x="2356952" y="44723"/>
                  <a:pt x="2368501" y="28988"/>
                  <a:pt x="2368501" y="28988"/>
                </a:cubicBezTo>
                <a:lnTo>
                  <a:pt x="2372528" y="0"/>
                </a:lnTo>
                <a:lnTo>
                  <a:pt x="2374404" y="0"/>
                </a:lnTo>
                <a:lnTo>
                  <a:pt x="2374426" y="149"/>
                </a:lnTo>
                <a:cubicBezTo>
                  <a:pt x="2379148" y="30977"/>
                  <a:pt x="2380257" y="61842"/>
                  <a:pt x="2387975" y="88593"/>
                </a:cubicBezTo>
                <a:cubicBezTo>
                  <a:pt x="2388982" y="95159"/>
                  <a:pt x="2397073" y="80473"/>
                  <a:pt x="2400067" y="76393"/>
                </a:cubicBezTo>
                <a:cubicBezTo>
                  <a:pt x="2401550" y="65821"/>
                  <a:pt x="2403459" y="54666"/>
                  <a:pt x="2404907" y="40480"/>
                </a:cubicBezTo>
                <a:cubicBezTo>
                  <a:pt x="2406996" y="54125"/>
                  <a:pt x="2405087" y="65281"/>
                  <a:pt x="2407177" y="78926"/>
                </a:cubicBezTo>
                <a:cubicBezTo>
                  <a:pt x="2404106" y="82497"/>
                  <a:pt x="2401617" y="86503"/>
                  <a:pt x="2401617" y="86503"/>
                </a:cubicBezTo>
                <a:cubicBezTo>
                  <a:pt x="2394247" y="129524"/>
                  <a:pt x="2392904" y="168007"/>
                  <a:pt x="2388994" y="209986"/>
                </a:cubicBezTo>
                <a:cubicBezTo>
                  <a:pt x="2391423" y="178579"/>
                  <a:pt x="2393266" y="146747"/>
                  <a:pt x="2392155" y="115881"/>
                </a:cubicBezTo>
                <a:cubicBezTo>
                  <a:pt x="2395151" y="111802"/>
                  <a:pt x="2383059" y="124001"/>
                  <a:pt x="2380609" y="131616"/>
                </a:cubicBezTo>
                <a:cubicBezTo>
                  <a:pt x="2379727" y="173130"/>
                  <a:pt x="2379727" y="173130"/>
                  <a:pt x="2379727" y="173130"/>
                </a:cubicBezTo>
                <a:cubicBezTo>
                  <a:pt x="2373703" y="177675"/>
                  <a:pt x="2370708" y="181752"/>
                  <a:pt x="2368683" y="188786"/>
                </a:cubicBezTo>
                <a:cubicBezTo>
                  <a:pt x="2370232" y="198896"/>
                  <a:pt x="2368786" y="213081"/>
                  <a:pt x="2367339" y="227268"/>
                </a:cubicBezTo>
                <a:cubicBezTo>
                  <a:pt x="2363055" y="175684"/>
                  <a:pt x="2365416" y="123597"/>
                  <a:pt x="2363621" y="68012"/>
                </a:cubicBezTo>
                <a:cubicBezTo>
                  <a:pt x="2363081" y="64473"/>
                  <a:pt x="2351493" y="76595"/>
                  <a:pt x="2352577" y="83670"/>
                </a:cubicBezTo>
                <a:cubicBezTo>
                  <a:pt x="2351881" y="149984"/>
                  <a:pt x="2347608" y="213224"/>
                  <a:pt x="2361056" y="277369"/>
                </a:cubicBezTo>
                <a:cubicBezTo>
                  <a:pt x="2361520" y="280403"/>
                  <a:pt x="2364592" y="276829"/>
                  <a:pt x="2367589" y="272748"/>
                </a:cubicBezTo>
                <a:cubicBezTo>
                  <a:pt x="2368593" y="279319"/>
                  <a:pt x="2366141" y="286936"/>
                  <a:pt x="2367149" y="293505"/>
                </a:cubicBezTo>
                <a:cubicBezTo>
                  <a:pt x="2367688" y="297042"/>
                  <a:pt x="2370684" y="292963"/>
                  <a:pt x="2376711" y="288421"/>
                </a:cubicBezTo>
                <a:cubicBezTo>
                  <a:pt x="2375265" y="302608"/>
                  <a:pt x="2377354" y="316252"/>
                  <a:pt x="2376415" y="330362"/>
                </a:cubicBezTo>
                <a:cubicBezTo>
                  <a:pt x="2377499" y="337437"/>
                  <a:pt x="2389047" y="321701"/>
                  <a:pt x="2388505" y="318166"/>
                </a:cubicBezTo>
                <a:cubicBezTo>
                  <a:pt x="2397899" y="268106"/>
                  <a:pt x="2400182" y="215514"/>
                  <a:pt x="2403513" y="166381"/>
                </a:cubicBezTo>
                <a:cubicBezTo>
                  <a:pt x="2403075" y="187139"/>
                  <a:pt x="2406171" y="207356"/>
                  <a:pt x="2406352" y="232153"/>
                </a:cubicBezTo>
                <a:cubicBezTo>
                  <a:pt x="2406816" y="235185"/>
                  <a:pt x="2418910" y="222991"/>
                  <a:pt x="2418368" y="219452"/>
                </a:cubicBezTo>
                <a:cubicBezTo>
                  <a:pt x="2423387" y="208339"/>
                  <a:pt x="2424831" y="194151"/>
                  <a:pt x="2426819" y="183501"/>
                </a:cubicBezTo>
                <a:cubicBezTo>
                  <a:pt x="2429554" y="224981"/>
                  <a:pt x="2425722" y="267463"/>
                  <a:pt x="2432459" y="311430"/>
                </a:cubicBezTo>
                <a:cubicBezTo>
                  <a:pt x="2433466" y="318000"/>
                  <a:pt x="2444551" y="299233"/>
                  <a:pt x="2444009" y="295696"/>
                </a:cubicBezTo>
                <a:cubicBezTo>
                  <a:pt x="2444915" y="277971"/>
                  <a:pt x="2445389" y="260828"/>
                  <a:pt x="2446292" y="243104"/>
                </a:cubicBezTo>
                <a:cubicBezTo>
                  <a:pt x="2446292" y="243104"/>
                  <a:pt x="2445750" y="239565"/>
                  <a:pt x="2445286" y="236534"/>
                </a:cubicBezTo>
                <a:cubicBezTo>
                  <a:pt x="2447738" y="228917"/>
                  <a:pt x="2446732" y="222347"/>
                  <a:pt x="2445648" y="215270"/>
                </a:cubicBezTo>
                <a:cubicBezTo>
                  <a:pt x="2447275" y="225884"/>
                  <a:pt x="2447275" y="225884"/>
                  <a:pt x="2447275" y="225884"/>
                </a:cubicBezTo>
                <a:cubicBezTo>
                  <a:pt x="2450770" y="228452"/>
                  <a:pt x="2459288" y="213182"/>
                  <a:pt x="2458823" y="210149"/>
                </a:cubicBezTo>
                <a:cubicBezTo>
                  <a:pt x="2465212" y="184343"/>
                  <a:pt x="2465108" y="160048"/>
                  <a:pt x="2464500" y="135831"/>
                </a:cubicBezTo>
                <a:cubicBezTo>
                  <a:pt x="2468745" y="183802"/>
                  <a:pt x="2472026" y="228817"/>
                  <a:pt x="2479304" y="276321"/>
                </a:cubicBezTo>
                <a:cubicBezTo>
                  <a:pt x="2473779" y="287511"/>
                  <a:pt x="2472296" y="298085"/>
                  <a:pt x="2470852" y="312272"/>
                </a:cubicBezTo>
                <a:cubicBezTo>
                  <a:pt x="2468296" y="295596"/>
                  <a:pt x="2469198" y="277870"/>
                  <a:pt x="2466644" y="261191"/>
                </a:cubicBezTo>
                <a:cubicBezTo>
                  <a:pt x="2465560" y="254116"/>
                  <a:pt x="2453467" y="266314"/>
                  <a:pt x="2454552" y="273390"/>
                </a:cubicBezTo>
                <a:cubicBezTo>
                  <a:pt x="2455662" y="304255"/>
                  <a:pt x="2459844" y="331546"/>
                  <a:pt x="2468104" y="361829"/>
                </a:cubicBezTo>
                <a:cubicBezTo>
                  <a:pt x="2468567" y="364863"/>
                  <a:pt x="2474130" y="357286"/>
                  <a:pt x="2476582" y="349671"/>
                </a:cubicBezTo>
                <a:cubicBezTo>
                  <a:pt x="2479215" y="366853"/>
                  <a:pt x="2481304" y="380498"/>
                  <a:pt x="2483938" y="397682"/>
                </a:cubicBezTo>
                <a:cubicBezTo>
                  <a:pt x="2488482" y="403708"/>
                  <a:pt x="2495951" y="384977"/>
                  <a:pt x="2495487" y="381947"/>
                </a:cubicBezTo>
                <a:cubicBezTo>
                  <a:pt x="2497941" y="374330"/>
                  <a:pt x="2497941" y="374330"/>
                  <a:pt x="2497941" y="374330"/>
                </a:cubicBezTo>
                <a:cubicBezTo>
                  <a:pt x="2498144" y="422919"/>
                  <a:pt x="2498934" y="471935"/>
                  <a:pt x="2505670" y="515901"/>
                </a:cubicBezTo>
                <a:cubicBezTo>
                  <a:pt x="2506754" y="522980"/>
                  <a:pt x="2518306" y="507242"/>
                  <a:pt x="2517763" y="503704"/>
                </a:cubicBezTo>
                <a:lnTo>
                  <a:pt x="2519311" y="513813"/>
                </a:lnTo>
                <a:cubicBezTo>
                  <a:pt x="2519853" y="517350"/>
                  <a:pt x="2525878" y="512806"/>
                  <a:pt x="2528410" y="505695"/>
                </a:cubicBezTo>
                <a:lnTo>
                  <a:pt x="2532646" y="533356"/>
                </a:lnTo>
                <a:lnTo>
                  <a:pt x="2543069" y="532549"/>
                </a:lnTo>
                <a:lnTo>
                  <a:pt x="2547295" y="541957"/>
                </a:lnTo>
                <a:lnTo>
                  <a:pt x="2554167" y="553234"/>
                </a:lnTo>
                <a:lnTo>
                  <a:pt x="2555896" y="550103"/>
                </a:lnTo>
                <a:cubicBezTo>
                  <a:pt x="2558348" y="542487"/>
                  <a:pt x="2556801" y="532380"/>
                  <a:pt x="2558789" y="521728"/>
                </a:cubicBezTo>
                <a:lnTo>
                  <a:pt x="2561952" y="566009"/>
                </a:lnTo>
                <a:lnTo>
                  <a:pt x="2640351" y="694681"/>
                </a:lnTo>
                <a:lnTo>
                  <a:pt x="2671997" y="734912"/>
                </a:lnTo>
                <a:cubicBezTo>
                  <a:pt x="2734903" y="813330"/>
                  <a:pt x="2791020" y="874439"/>
                  <a:pt x="2844086" y="931526"/>
                </a:cubicBezTo>
                <a:cubicBezTo>
                  <a:pt x="2894592" y="990552"/>
                  <a:pt x="2944332" y="1043250"/>
                  <a:pt x="3001421" y="1097287"/>
                </a:cubicBezTo>
                <a:lnTo>
                  <a:pt x="3014370" y="1111074"/>
                </a:lnTo>
                <a:lnTo>
                  <a:pt x="3105585" y="1188077"/>
                </a:lnTo>
                <a:cubicBezTo>
                  <a:pt x="3158717" y="1228495"/>
                  <a:pt x="3212732" y="1265200"/>
                  <a:pt x="3267426" y="1297948"/>
                </a:cubicBezTo>
                <a:lnTo>
                  <a:pt x="3360238" y="1346132"/>
                </a:lnTo>
                <a:lnTo>
                  <a:pt x="3363020" y="1347168"/>
                </a:lnTo>
                <a:cubicBezTo>
                  <a:pt x="3596035" y="1419851"/>
                  <a:pt x="3867491" y="1436907"/>
                  <a:pt x="4157296" y="1401466"/>
                </a:cubicBezTo>
                <a:lnTo>
                  <a:pt x="4170203" y="1399058"/>
                </a:lnTo>
                <a:lnTo>
                  <a:pt x="4190487" y="1368026"/>
                </a:lnTo>
                <a:lnTo>
                  <a:pt x="4295190" y="1375728"/>
                </a:lnTo>
                <a:lnTo>
                  <a:pt x="4376710" y="1360514"/>
                </a:lnTo>
                <a:lnTo>
                  <a:pt x="4574592" y="1297911"/>
                </a:lnTo>
                <a:lnTo>
                  <a:pt x="4581986" y="1290562"/>
                </a:lnTo>
                <a:lnTo>
                  <a:pt x="4577421" y="1297016"/>
                </a:lnTo>
                <a:lnTo>
                  <a:pt x="4584293" y="1294841"/>
                </a:lnTo>
                <a:lnTo>
                  <a:pt x="4593663" y="1290529"/>
                </a:lnTo>
                <a:lnTo>
                  <a:pt x="4607777" y="1304902"/>
                </a:lnTo>
                <a:lnTo>
                  <a:pt x="4615420" y="1298444"/>
                </a:lnTo>
                <a:cubicBezTo>
                  <a:pt x="4612652" y="1305466"/>
                  <a:pt x="4614208" y="1312852"/>
                  <a:pt x="4616941" y="1310540"/>
                </a:cubicBezTo>
                <a:lnTo>
                  <a:pt x="4624753" y="1303941"/>
                </a:lnTo>
                <a:cubicBezTo>
                  <a:pt x="4622018" y="1306251"/>
                  <a:pt x="4620380" y="1325703"/>
                  <a:pt x="4625850" y="1321082"/>
                </a:cubicBezTo>
                <a:cubicBezTo>
                  <a:pt x="4659823" y="1292374"/>
                  <a:pt x="4692634" y="1255951"/>
                  <a:pt x="4724726" y="1219463"/>
                </a:cubicBezTo>
                <a:cubicBezTo>
                  <a:pt x="4724726" y="1219463"/>
                  <a:pt x="4724726" y="1219463"/>
                  <a:pt x="4721567" y="1226816"/>
                </a:cubicBezTo>
                <a:cubicBezTo>
                  <a:pt x="4719225" y="1228796"/>
                  <a:pt x="4712544" y="1247823"/>
                  <a:pt x="4719928" y="1246266"/>
                </a:cubicBezTo>
                <a:cubicBezTo>
                  <a:pt x="4733208" y="1235046"/>
                  <a:pt x="4743752" y="1226136"/>
                  <a:pt x="4757028" y="1214918"/>
                </a:cubicBezTo>
                <a:cubicBezTo>
                  <a:pt x="4753871" y="1222270"/>
                  <a:pt x="4753083" y="1231634"/>
                  <a:pt x="4755426" y="1229654"/>
                </a:cubicBezTo>
                <a:cubicBezTo>
                  <a:pt x="4781557" y="1212259"/>
                  <a:pt x="4802644" y="1194438"/>
                  <a:pt x="4823767" y="1171906"/>
                </a:cubicBezTo>
                <a:cubicBezTo>
                  <a:pt x="4829236" y="1167284"/>
                  <a:pt x="4828139" y="1150146"/>
                  <a:pt x="4822671" y="1154765"/>
                </a:cubicBezTo>
                <a:cubicBezTo>
                  <a:pt x="4809786" y="1165655"/>
                  <a:pt x="4798814" y="1179608"/>
                  <a:pt x="4785927" y="1190499"/>
                </a:cubicBezTo>
                <a:cubicBezTo>
                  <a:pt x="4794163" y="1178855"/>
                  <a:pt x="4799995" y="1169912"/>
                  <a:pt x="4803186" y="1157847"/>
                </a:cubicBezTo>
                <a:cubicBezTo>
                  <a:pt x="4839894" y="1126828"/>
                  <a:pt x="4871953" y="1095057"/>
                  <a:pt x="4906682" y="1061693"/>
                </a:cubicBezTo>
                <a:cubicBezTo>
                  <a:pt x="4890305" y="1079545"/>
                  <a:pt x="4874260" y="1097788"/>
                  <a:pt x="4862115" y="1121438"/>
                </a:cubicBezTo>
                <a:cubicBezTo>
                  <a:pt x="4859771" y="1123417"/>
                  <a:pt x="4856155" y="1140525"/>
                  <a:pt x="4860475" y="1140886"/>
                </a:cubicBezTo>
                <a:cubicBezTo>
                  <a:pt x="4860475" y="1140886"/>
                  <a:pt x="4860475" y="1140886"/>
                  <a:pt x="4868678" y="1133957"/>
                </a:cubicBezTo>
                <a:cubicBezTo>
                  <a:pt x="4863210" y="1138576"/>
                  <a:pt x="4858132" y="1142865"/>
                  <a:pt x="4854975" y="1150219"/>
                </a:cubicBezTo>
                <a:cubicBezTo>
                  <a:pt x="4852633" y="1152198"/>
                  <a:pt x="4849900" y="1154508"/>
                  <a:pt x="4849900" y="1154508"/>
                </a:cubicBezTo>
                <a:cubicBezTo>
                  <a:pt x="4838929" y="1168461"/>
                  <a:pt x="4828022" y="1181695"/>
                  <a:pt x="4817053" y="1195646"/>
                </a:cubicBezTo>
                <a:cubicBezTo>
                  <a:pt x="4814320" y="1197957"/>
                  <a:pt x="4810338" y="1219386"/>
                  <a:pt x="4815416" y="1215096"/>
                </a:cubicBezTo>
                <a:cubicBezTo>
                  <a:pt x="4849391" y="1186386"/>
                  <a:pt x="4874425" y="1151851"/>
                  <a:pt x="4903749" y="1122389"/>
                </a:cubicBezTo>
                <a:cubicBezTo>
                  <a:pt x="4898248" y="1131721"/>
                  <a:pt x="4890011" y="1143362"/>
                  <a:pt x="4886490" y="1155038"/>
                </a:cubicBezTo>
                <a:cubicBezTo>
                  <a:pt x="4883755" y="1157348"/>
                  <a:pt x="4884853" y="1174488"/>
                  <a:pt x="4887198" y="1172507"/>
                </a:cubicBezTo>
                <a:cubicBezTo>
                  <a:pt x="4903633" y="1153935"/>
                  <a:pt x="4919254" y="1140736"/>
                  <a:pt x="4932566" y="1124802"/>
                </a:cubicBezTo>
                <a:cubicBezTo>
                  <a:pt x="4902784" y="1164021"/>
                  <a:pt x="4869938" y="1205158"/>
                  <a:pt x="4844116" y="1249061"/>
                </a:cubicBezTo>
                <a:cubicBezTo>
                  <a:pt x="4841383" y="1251370"/>
                  <a:pt x="4839745" y="1270820"/>
                  <a:pt x="4845212" y="1266201"/>
                </a:cubicBezTo>
                <a:cubicBezTo>
                  <a:pt x="4853777" y="1254948"/>
                  <a:pt x="4864321" y="1246038"/>
                  <a:pt x="4872555" y="1234396"/>
                </a:cubicBezTo>
                <a:cubicBezTo>
                  <a:pt x="4874112" y="1241782"/>
                  <a:pt x="4873688" y="1246824"/>
                  <a:pt x="4876420" y="1244513"/>
                </a:cubicBezTo>
                <a:cubicBezTo>
                  <a:pt x="4881497" y="1240224"/>
                  <a:pt x="4884657" y="1232871"/>
                  <a:pt x="4889731" y="1228580"/>
                </a:cubicBezTo>
                <a:cubicBezTo>
                  <a:pt x="4889307" y="1233624"/>
                  <a:pt x="4889274" y="1238337"/>
                  <a:pt x="4891617" y="1236356"/>
                </a:cubicBezTo>
                <a:cubicBezTo>
                  <a:pt x="4943913" y="1196851"/>
                  <a:pt x="4982257" y="1146380"/>
                  <a:pt x="5025319" y="1095943"/>
                </a:cubicBezTo>
                <a:cubicBezTo>
                  <a:pt x="5030784" y="1091324"/>
                  <a:pt x="5030019" y="1074572"/>
                  <a:pt x="5027286" y="1076882"/>
                </a:cubicBezTo>
                <a:cubicBezTo>
                  <a:pt x="4989398" y="1117598"/>
                  <a:pt x="4956943" y="1158404"/>
                  <a:pt x="4919810" y="1194466"/>
                </a:cubicBezTo>
                <a:cubicBezTo>
                  <a:pt x="4928045" y="1182824"/>
                  <a:pt x="4936278" y="1171182"/>
                  <a:pt x="4944091" y="1164581"/>
                </a:cubicBezTo>
                <a:cubicBezTo>
                  <a:pt x="4947188" y="1157949"/>
                  <a:pt x="4947610" y="1152907"/>
                  <a:pt x="4946058" y="1145522"/>
                </a:cubicBezTo>
                <a:cubicBezTo>
                  <a:pt x="4946058" y="1145522"/>
                  <a:pt x="4946058" y="1145522"/>
                  <a:pt x="4972679" y="1113657"/>
                </a:cubicBezTo>
                <a:cubicBezTo>
                  <a:pt x="4975836" y="1106305"/>
                  <a:pt x="4974740" y="1089164"/>
                  <a:pt x="4974317" y="1094207"/>
                </a:cubicBezTo>
                <a:cubicBezTo>
                  <a:pt x="4953195" y="1116739"/>
                  <a:pt x="4933661" y="1141942"/>
                  <a:pt x="4914848" y="1167209"/>
                </a:cubicBezTo>
                <a:cubicBezTo>
                  <a:pt x="4939492" y="1133000"/>
                  <a:pt x="4963774" y="1103115"/>
                  <a:pt x="4986497" y="1065848"/>
                </a:cubicBezTo>
                <a:cubicBezTo>
                  <a:pt x="4986497" y="1065848"/>
                  <a:pt x="4987254" y="1061194"/>
                  <a:pt x="4987286" y="1056481"/>
                </a:cubicBezTo>
                <a:cubicBezTo>
                  <a:pt x="4997830" y="1047573"/>
                  <a:pt x="5003722" y="1037909"/>
                  <a:pt x="5014266" y="1029000"/>
                </a:cubicBezTo>
                <a:cubicBezTo>
                  <a:pt x="5006032" y="1040642"/>
                  <a:pt x="5000140" y="1050303"/>
                  <a:pt x="4994309" y="1059246"/>
                </a:cubicBezTo>
                <a:cubicBezTo>
                  <a:pt x="4993884" y="1064288"/>
                  <a:pt x="4990328" y="1080675"/>
                  <a:pt x="4995403" y="1076388"/>
                </a:cubicBezTo>
                <a:cubicBezTo>
                  <a:pt x="5018803" y="1061300"/>
                  <a:pt x="5039924" y="1038768"/>
                  <a:pt x="5063747" y="1018636"/>
                </a:cubicBezTo>
                <a:cubicBezTo>
                  <a:pt x="5063747" y="1018636"/>
                  <a:pt x="5063747" y="1018636"/>
                  <a:pt x="5068821" y="1014348"/>
                </a:cubicBezTo>
                <a:cubicBezTo>
                  <a:pt x="5063321" y="1023680"/>
                  <a:pt x="5057822" y="1033014"/>
                  <a:pt x="5049256" y="1044265"/>
                </a:cubicBezTo>
                <a:cubicBezTo>
                  <a:pt x="5049256" y="1044265"/>
                  <a:pt x="5047619" y="1063716"/>
                  <a:pt x="5050351" y="1061406"/>
                </a:cubicBezTo>
                <a:cubicBezTo>
                  <a:pt x="5076484" y="1044008"/>
                  <a:pt x="5102647" y="1021901"/>
                  <a:pt x="5126079" y="1002100"/>
                </a:cubicBezTo>
                <a:cubicBezTo>
                  <a:pt x="5126079" y="1002100"/>
                  <a:pt x="5126079" y="1002100"/>
                  <a:pt x="5077155" y="1066192"/>
                </a:cubicBezTo>
                <a:cubicBezTo>
                  <a:pt x="5074421" y="1068502"/>
                  <a:pt x="5073211" y="1082910"/>
                  <a:pt x="5072783" y="1087953"/>
                </a:cubicBezTo>
                <a:cubicBezTo>
                  <a:pt x="5050942" y="1110425"/>
                  <a:pt x="5029395" y="1137999"/>
                  <a:pt x="5005964" y="1157799"/>
                </a:cubicBezTo>
                <a:cubicBezTo>
                  <a:pt x="5005998" y="1153086"/>
                  <a:pt x="5007177" y="1143391"/>
                  <a:pt x="5004443" y="1145701"/>
                </a:cubicBezTo>
                <a:cubicBezTo>
                  <a:pt x="4995877" y="1156956"/>
                  <a:pt x="4987643" y="1168597"/>
                  <a:pt x="4979409" y="1180236"/>
                </a:cubicBezTo>
                <a:cubicBezTo>
                  <a:pt x="4977065" y="1182218"/>
                  <a:pt x="4975427" y="1201670"/>
                  <a:pt x="4977772" y="1199688"/>
                </a:cubicBezTo>
                <a:cubicBezTo>
                  <a:pt x="4980505" y="1197379"/>
                  <a:pt x="4983239" y="1195071"/>
                  <a:pt x="4988315" y="1190779"/>
                </a:cubicBezTo>
                <a:cubicBezTo>
                  <a:pt x="4988315" y="1190779"/>
                  <a:pt x="4988315" y="1190779"/>
                  <a:pt x="4982484" y="1199721"/>
                </a:cubicBezTo>
                <a:cubicBezTo>
                  <a:pt x="4982061" y="1204764"/>
                  <a:pt x="4978504" y="1221151"/>
                  <a:pt x="4980847" y="1219171"/>
                </a:cubicBezTo>
                <a:cubicBezTo>
                  <a:pt x="5014363" y="1200218"/>
                  <a:pt x="5038644" y="1170333"/>
                  <a:pt x="5060946" y="1138106"/>
                </a:cubicBezTo>
                <a:cubicBezTo>
                  <a:pt x="5058179" y="1145127"/>
                  <a:pt x="5059732" y="1152513"/>
                  <a:pt x="5062040" y="1155246"/>
                </a:cubicBezTo>
                <a:lnTo>
                  <a:pt x="5016442" y="1223273"/>
                </a:lnTo>
                <a:lnTo>
                  <a:pt x="5024821" y="1220145"/>
                </a:lnTo>
                <a:cubicBezTo>
                  <a:pt x="5098331" y="1186760"/>
                  <a:pt x="5169801" y="1148171"/>
                  <a:pt x="5238378" y="1104627"/>
                </a:cubicBezTo>
                <a:lnTo>
                  <a:pt x="5392187" y="992858"/>
                </a:lnTo>
                <a:lnTo>
                  <a:pt x="5438265" y="927796"/>
                </a:lnTo>
                <a:cubicBezTo>
                  <a:pt x="5443881" y="918044"/>
                  <a:pt x="5467283" y="889174"/>
                  <a:pt x="5446689" y="923114"/>
                </a:cubicBezTo>
                <a:cubicBezTo>
                  <a:pt x="5435456" y="937550"/>
                  <a:pt x="5423755" y="954324"/>
                  <a:pt x="5414864" y="969149"/>
                </a:cubicBezTo>
                <a:lnTo>
                  <a:pt x="5406514" y="982448"/>
                </a:lnTo>
                <a:lnTo>
                  <a:pt x="5424191" y="969602"/>
                </a:lnTo>
                <a:lnTo>
                  <a:pt x="5478985" y="884493"/>
                </a:lnTo>
                <a:cubicBezTo>
                  <a:pt x="5508003" y="843140"/>
                  <a:pt x="5539828" y="799835"/>
                  <a:pt x="5571655" y="756141"/>
                </a:cubicBezTo>
                <a:cubicBezTo>
                  <a:pt x="5647009" y="647297"/>
                  <a:pt x="5707854" y="526749"/>
                  <a:pt x="5769166" y="405812"/>
                </a:cubicBezTo>
                <a:cubicBezTo>
                  <a:pt x="5777591" y="385915"/>
                  <a:pt x="5783121" y="366019"/>
                  <a:pt x="5792664" y="349084"/>
                </a:cubicBezTo>
                <a:lnTo>
                  <a:pt x="5802135" y="335617"/>
                </a:lnTo>
                <a:lnTo>
                  <a:pt x="5803801" y="338320"/>
                </a:lnTo>
                <a:cubicBezTo>
                  <a:pt x="5788706" y="367287"/>
                  <a:pt x="5776773" y="392083"/>
                  <a:pt x="5796234" y="358892"/>
                </a:cubicBezTo>
                <a:lnTo>
                  <a:pt x="5806598" y="340650"/>
                </a:lnTo>
                <a:lnTo>
                  <a:pt x="5806610" y="340660"/>
                </a:lnTo>
                <a:lnTo>
                  <a:pt x="5806680" y="340506"/>
                </a:lnTo>
                <a:lnTo>
                  <a:pt x="5827204" y="304378"/>
                </a:lnTo>
                <a:cubicBezTo>
                  <a:pt x="5824161" y="307890"/>
                  <a:pt x="5818309" y="316960"/>
                  <a:pt x="5813573" y="325153"/>
                </a:cubicBezTo>
                <a:lnTo>
                  <a:pt x="5806680" y="340506"/>
                </a:lnTo>
                <a:lnTo>
                  <a:pt x="5806598" y="340650"/>
                </a:lnTo>
                <a:lnTo>
                  <a:pt x="5803801" y="338320"/>
                </a:lnTo>
                <a:cubicBezTo>
                  <a:pt x="5815503" y="316472"/>
                  <a:pt x="5830013" y="292286"/>
                  <a:pt x="5832820" y="292286"/>
                </a:cubicBezTo>
                <a:cubicBezTo>
                  <a:pt x="5830013" y="292286"/>
                  <a:pt x="5830012" y="304377"/>
                  <a:pt x="5830012" y="304377"/>
                </a:cubicBezTo>
                <a:cubicBezTo>
                  <a:pt x="5830012" y="311401"/>
                  <a:pt x="5835629" y="304378"/>
                  <a:pt x="5835629" y="314132"/>
                </a:cubicBezTo>
                <a:cubicBezTo>
                  <a:pt x="5832821" y="321155"/>
                  <a:pt x="5823927" y="340660"/>
                  <a:pt x="5818309" y="355095"/>
                </a:cubicBezTo>
                <a:cubicBezTo>
                  <a:pt x="5780402" y="439753"/>
                  <a:pt x="5737340" y="538451"/>
                  <a:pt x="5690537" y="618428"/>
                </a:cubicBezTo>
                <a:cubicBezTo>
                  <a:pt x="5641394" y="707767"/>
                  <a:pt x="5577741" y="787743"/>
                  <a:pt x="5519703" y="874739"/>
                </a:cubicBezTo>
                <a:cubicBezTo>
                  <a:pt x="5519702" y="875910"/>
                  <a:pt x="5517481" y="880103"/>
                  <a:pt x="5515608" y="884004"/>
                </a:cubicBezTo>
                <a:lnTo>
                  <a:pt x="5515272" y="885281"/>
                </a:lnTo>
                <a:lnTo>
                  <a:pt x="5545248" y="856574"/>
                </a:lnTo>
                <a:lnTo>
                  <a:pt x="5579788" y="807199"/>
                </a:lnTo>
                <a:cubicBezTo>
                  <a:pt x="5592132" y="788132"/>
                  <a:pt x="5603717" y="769406"/>
                  <a:pt x="5612375" y="756140"/>
                </a:cubicBezTo>
                <a:cubicBezTo>
                  <a:pt x="5647009" y="703085"/>
                  <a:pt x="5673219" y="664462"/>
                  <a:pt x="5702238" y="611017"/>
                </a:cubicBezTo>
                <a:cubicBezTo>
                  <a:pt x="5754658" y="516996"/>
                  <a:pt x="5789293" y="435070"/>
                  <a:pt x="5835629" y="340660"/>
                </a:cubicBezTo>
                <a:cubicBezTo>
                  <a:pt x="5841480" y="326031"/>
                  <a:pt x="5846628" y="314521"/>
                  <a:pt x="5852478" y="302721"/>
                </a:cubicBezTo>
                <a:lnTo>
                  <a:pt x="5855120" y="297741"/>
                </a:lnTo>
                <a:lnTo>
                  <a:pt x="5856346" y="280547"/>
                </a:lnTo>
                <a:cubicBezTo>
                  <a:pt x="5859092" y="258429"/>
                  <a:pt x="5863988" y="234328"/>
                  <a:pt x="5873707" y="205799"/>
                </a:cubicBezTo>
                <a:cubicBezTo>
                  <a:pt x="5894432" y="180758"/>
                  <a:pt x="5897740" y="200246"/>
                  <a:pt x="5896398" y="227956"/>
                </a:cubicBezTo>
                <a:cubicBezTo>
                  <a:pt x="5899078" y="256971"/>
                  <a:pt x="5892668" y="290470"/>
                  <a:pt x="5901041" y="294491"/>
                </a:cubicBezTo>
                <a:cubicBezTo>
                  <a:pt x="5932831" y="218048"/>
                  <a:pt x="5945279" y="134609"/>
                  <a:pt x="5963080" y="60802"/>
                </a:cubicBezTo>
                <a:cubicBezTo>
                  <a:pt x="5968254" y="39353"/>
                  <a:pt x="5973797" y="22250"/>
                  <a:pt x="5979292" y="6387"/>
                </a:cubicBezTo>
                <a:lnTo>
                  <a:pt x="5981457" y="0"/>
                </a:lnTo>
                <a:lnTo>
                  <a:pt x="6038528" y="0"/>
                </a:lnTo>
                <a:lnTo>
                  <a:pt x="6040205" y="13645"/>
                </a:lnTo>
                <a:cubicBezTo>
                  <a:pt x="6045324" y="61605"/>
                  <a:pt x="6067589" y="117368"/>
                  <a:pt x="6037522" y="201902"/>
                </a:cubicBezTo>
                <a:cubicBezTo>
                  <a:pt x="6059400" y="183147"/>
                  <a:pt x="6060407" y="209420"/>
                  <a:pt x="6057628" y="244463"/>
                </a:cubicBezTo>
                <a:cubicBezTo>
                  <a:pt x="6054467" y="268983"/>
                  <a:pt x="6050502" y="297626"/>
                  <a:pt x="6052870" y="315359"/>
                </a:cubicBezTo>
                <a:lnTo>
                  <a:pt x="6056187" y="324811"/>
                </a:lnTo>
                <a:lnTo>
                  <a:pt x="6057243" y="323580"/>
                </a:lnTo>
                <a:cubicBezTo>
                  <a:pt x="6063689" y="316116"/>
                  <a:pt x="6070413" y="308600"/>
                  <a:pt x="6073361" y="306666"/>
                </a:cubicBezTo>
                <a:lnTo>
                  <a:pt x="6073108" y="310608"/>
                </a:lnTo>
                <a:lnTo>
                  <a:pt x="6072616" y="312484"/>
                </a:lnTo>
                <a:lnTo>
                  <a:pt x="6063265" y="325583"/>
                </a:lnTo>
                <a:lnTo>
                  <a:pt x="6055515" y="334267"/>
                </a:lnTo>
                <a:lnTo>
                  <a:pt x="6007179" y="457461"/>
                </a:lnTo>
                <a:lnTo>
                  <a:pt x="6012672" y="453812"/>
                </a:lnTo>
                <a:cubicBezTo>
                  <a:pt x="6016381" y="454649"/>
                  <a:pt x="6019602" y="476243"/>
                  <a:pt x="6020464" y="473592"/>
                </a:cubicBezTo>
                <a:cubicBezTo>
                  <a:pt x="6019602" y="476243"/>
                  <a:pt x="6018740" y="478893"/>
                  <a:pt x="6017878" y="481543"/>
                </a:cubicBezTo>
                <a:cubicBezTo>
                  <a:pt x="6027354" y="475148"/>
                  <a:pt x="6052235" y="442357"/>
                  <a:pt x="6035580" y="470842"/>
                </a:cubicBezTo>
                <a:cubicBezTo>
                  <a:pt x="6014740" y="501698"/>
                  <a:pt x="6046060" y="461354"/>
                  <a:pt x="6057734" y="446445"/>
                </a:cubicBezTo>
                <a:lnTo>
                  <a:pt x="6060461" y="443075"/>
                </a:lnTo>
                <a:lnTo>
                  <a:pt x="6012545" y="548206"/>
                </a:lnTo>
                <a:cubicBezTo>
                  <a:pt x="6009739" y="557960"/>
                  <a:pt x="6004122" y="577076"/>
                  <a:pt x="6015823" y="555229"/>
                </a:cubicBezTo>
                <a:cubicBezTo>
                  <a:pt x="6030333" y="526748"/>
                  <a:pt x="6041565" y="497881"/>
                  <a:pt x="6058883" y="471351"/>
                </a:cubicBezTo>
                <a:cubicBezTo>
                  <a:pt x="6055372" y="484031"/>
                  <a:pt x="6050927" y="496075"/>
                  <a:pt x="6046004" y="507804"/>
                </a:cubicBezTo>
                <a:lnTo>
                  <a:pt x="6034173" y="533789"/>
                </a:lnTo>
                <a:lnTo>
                  <a:pt x="6031474" y="537724"/>
                </a:lnTo>
                <a:cubicBezTo>
                  <a:pt x="6024607" y="547909"/>
                  <a:pt x="6021803" y="553144"/>
                  <a:pt x="6021508" y="555277"/>
                </a:cubicBezTo>
                <a:lnTo>
                  <a:pt x="6024652" y="554630"/>
                </a:lnTo>
                <a:lnTo>
                  <a:pt x="6014456" y="576904"/>
                </a:lnTo>
                <a:cubicBezTo>
                  <a:pt x="6009475" y="588632"/>
                  <a:pt x="6004940" y="600677"/>
                  <a:pt x="6001313" y="613356"/>
                </a:cubicBezTo>
                <a:lnTo>
                  <a:pt x="6012084" y="592144"/>
                </a:lnTo>
                <a:lnTo>
                  <a:pt x="6034499" y="548002"/>
                </a:lnTo>
                <a:lnTo>
                  <a:pt x="6037449" y="545675"/>
                </a:lnTo>
                <a:cubicBezTo>
                  <a:pt x="6040986" y="542807"/>
                  <a:pt x="6043928" y="540537"/>
                  <a:pt x="6044722" y="540716"/>
                </a:cubicBezTo>
                <a:cubicBezTo>
                  <a:pt x="6047902" y="541433"/>
                  <a:pt x="6017256" y="581457"/>
                  <a:pt x="6013666" y="592502"/>
                </a:cubicBezTo>
                <a:cubicBezTo>
                  <a:pt x="6028187" y="581081"/>
                  <a:pt x="6027736" y="571969"/>
                  <a:pt x="6043452" y="555129"/>
                </a:cubicBezTo>
                <a:cubicBezTo>
                  <a:pt x="6043452" y="555129"/>
                  <a:pt x="6058416" y="533703"/>
                  <a:pt x="6067241" y="523293"/>
                </a:cubicBezTo>
                <a:lnTo>
                  <a:pt x="6070343" y="520427"/>
                </a:lnTo>
                <a:lnTo>
                  <a:pt x="6100466" y="408648"/>
                </a:lnTo>
                <a:cubicBezTo>
                  <a:pt x="6106684" y="389788"/>
                  <a:pt x="6116747" y="341149"/>
                  <a:pt x="6122873" y="292230"/>
                </a:cubicBezTo>
                <a:lnTo>
                  <a:pt x="6124106" y="286659"/>
                </a:lnTo>
                <a:lnTo>
                  <a:pt x="6124726" y="286025"/>
                </a:lnTo>
                <a:cubicBezTo>
                  <a:pt x="6133576" y="272210"/>
                  <a:pt x="6144957" y="247439"/>
                  <a:pt x="6156470" y="221134"/>
                </a:cubicBezTo>
                <a:cubicBezTo>
                  <a:pt x="6161937" y="207134"/>
                  <a:pt x="6167340" y="192690"/>
                  <a:pt x="6172539" y="179005"/>
                </a:cubicBezTo>
                <a:lnTo>
                  <a:pt x="6179702" y="160880"/>
                </a:lnTo>
                <a:lnTo>
                  <a:pt x="6180217" y="162844"/>
                </a:lnTo>
                <a:cubicBezTo>
                  <a:pt x="6180739" y="168550"/>
                  <a:pt x="6180810" y="175868"/>
                  <a:pt x="6180604" y="184329"/>
                </a:cubicBezTo>
                <a:cubicBezTo>
                  <a:pt x="6181090" y="214149"/>
                  <a:pt x="6173766" y="261110"/>
                  <a:pt x="6167442" y="285953"/>
                </a:cubicBezTo>
                <a:lnTo>
                  <a:pt x="6160316" y="319630"/>
                </a:lnTo>
                <a:lnTo>
                  <a:pt x="6167474" y="310778"/>
                </a:lnTo>
                <a:lnTo>
                  <a:pt x="6174484" y="302637"/>
                </a:lnTo>
                <a:lnTo>
                  <a:pt x="6172148" y="309061"/>
                </a:lnTo>
                <a:cubicBezTo>
                  <a:pt x="6168520" y="318716"/>
                  <a:pt x="6166706" y="324006"/>
                  <a:pt x="6166211" y="326360"/>
                </a:cubicBezTo>
                <a:lnTo>
                  <a:pt x="6167022" y="326222"/>
                </a:lnTo>
                <a:lnTo>
                  <a:pt x="6155939" y="340320"/>
                </a:lnTo>
                <a:lnTo>
                  <a:pt x="6134252" y="442819"/>
                </a:lnTo>
                <a:lnTo>
                  <a:pt x="6134313" y="443745"/>
                </a:lnTo>
                <a:cubicBezTo>
                  <a:pt x="6134543" y="447269"/>
                  <a:pt x="6135348" y="459602"/>
                  <a:pt x="6138165" y="502767"/>
                </a:cubicBezTo>
                <a:lnTo>
                  <a:pt x="6140015" y="531107"/>
                </a:lnTo>
                <a:lnTo>
                  <a:pt x="6140197" y="531080"/>
                </a:lnTo>
                <a:lnTo>
                  <a:pt x="6134565" y="550911"/>
                </a:lnTo>
                <a:lnTo>
                  <a:pt x="6135347" y="549620"/>
                </a:lnTo>
                <a:lnTo>
                  <a:pt x="6146771" y="527410"/>
                </a:lnTo>
                <a:lnTo>
                  <a:pt x="6156769" y="518781"/>
                </a:lnTo>
                <a:lnTo>
                  <a:pt x="6125589" y="653623"/>
                </a:lnTo>
                <a:cubicBezTo>
                  <a:pt x="6124467" y="667593"/>
                  <a:pt x="6122123" y="695009"/>
                  <a:pt x="6131951" y="662224"/>
                </a:cubicBezTo>
                <a:cubicBezTo>
                  <a:pt x="6137855" y="640961"/>
                  <a:pt x="6142623" y="619791"/>
                  <a:pt x="6147934" y="598853"/>
                </a:cubicBezTo>
                <a:lnTo>
                  <a:pt x="6160929" y="556989"/>
                </a:lnTo>
                <a:lnTo>
                  <a:pt x="6161855" y="555941"/>
                </a:lnTo>
                <a:lnTo>
                  <a:pt x="6164971" y="552573"/>
                </a:lnTo>
                <a:lnTo>
                  <a:pt x="6159760" y="589752"/>
                </a:lnTo>
                <a:lnTo>
                  <a:pt x="6150894" y="628169"/>
                </a:lnTo>
                <a:lnTo>
                  <a:pt x="6148318" y="634235"/>
                </a:lnTo>
                <a:cubicBezTo>
                  <a:pt x="6141827" y="649905"/>
                  <a:pt x="6139470" y="657761"/>
                  <a:pt x="6139659" y="660730"/>
                </a:cubicBezTo>
                <a:lnTo>
                  <a:pt x="6143737" y="658990"/>
                </a:lnTo>
                <a:lnTo>
                  <a:pt x="6136058" y="691935"/>
                </a:lnTo>
                <a:cubicBezTo>
                  <a:pt x="6132542" y="709176"/>
                  <a:pt x="6129717" y="726723"/>
                  <a:pt x="6128294" y="744878"/>
                </a:cubicBezTo>
                <a:cubicBezTo>
                  <a:pt x="6125284" y="745489"/>
                  <a:pt x="6124185" y="746573"/>
                  <a:pt x="6124126" y="747655"/>
                </a:cubicBezTo>
                <a:cubicBezTo>
                  <a:pt x="6123953" y="750912"/>
                  <a:pt x="6133153" y="754197"/>
                  <a:pt x="6128294" y="744878"/>
                </a:cubicBezTo>
                <a:lnTo>
                  <a:pt x="6137040" y="713212"/>
                </a:lnTo>
                <a:lnTo>
                  <a:pt x="6155238" y="647315"/>
                </a:lnTo>
                <a:lnTo>
                  <a:pt x="6158591" y="643352"/>
                </a:lnTo>
                <a:cubicBezTo>
                  <a:pt x="6162590" y="638499"/>
                  <a:pt x="6165947" y="634618"/>
                  <a:pt x="6167072" y="634644"/>
                </a:cubicBezTo>
                <a:cubicBezTo>
                  <a:pt x="6171572" y="634742"/>
                  <a:pt x="6141099" y="697327"/>
                  <a:pt x="6139276" y="713260"/>
                </a:cubicBezTo>
                <a:cubicBezTo>
                  <a:pt x="6155790" y="693815"/>
                  <a:pt x="6152672" y="681607"/>
                  <a:pt x="6169314" y="654499"/>
                </a:cubicBezTo>
                <a:cubicBezTo>
                  <a:pt x="6169314" y="654499"/>
                  <a:pt x="6194848" y="595638"/>
                  <a:pt x="6199348" y="595736"/>
                </a:cubicBezTo>
                <a:lnTo>
                  <a:pt x="6198452" y="642995"/>
                </a:lnTo>
                <a:cubicBezTo>
                  <a:pt x="6200703" y="643043"/>
                  <a:pt x="6222537" y="605025"/>
                  <a:pt x="6239835" y="576253"/>
                </a:cubicBezTo>
                <a:lnTo>
                  <a:pt x="6243381" y="570486"/>
                </a:lnTo>
                <a:lnTo>
                  <a:pt x="6245285" y="565850"/>
                </a:lnTo>
                <a:lnTo>
                  <a:pt x="6244653" y="568418"/>
                </a:lnTo>
                <a:lnTo>
                  <a:pt x="6251581" y="557146"/>
                </a:lnTo>
                <a:cubicBezTo>
                  <a:pt x="6261725" y="541253"/>
                  <a:pt x="6265921" y="537211"/>
                  <a:pt x="6254002" y="564983"/>
                </a:cubicBezTo>
                <a:lnTo>
                  <a:pt x="6235998" y="603531"/>
                </a:lnTo>
                <a:lnTo>
                  <a:pt x="6218575" y="674217"/>
                </a:lnTo>
                <a:lnTo>
                  <a:pt x="6213965" y="686662"/>
                </a:lnTo>
                <a:lnTo>
                  <a:pt x="6223747" y="671655"/>
                </a:lnTo>
                <a:cubicBezTo>
                  <a:pt x="6224258" y="667194"/>
                  <a:pt x="6247001" y="672161"/>
                  <a:pt x="6246563" y="675984"/>
                </a:cubicBezTo>
                <a:cubicBezTo>
                  <a:pt x="6262764" y="652701"/>
                  <a:pt x="6261473" y="624561"/>
                  <a:pt x="6277235" y="605098"/>
                </a:cubicBezTo>
                <a:cubicBezTo>
                  <a:pt x="6283361" y="597565"/>
                  <a:pt x="6287863" y="597665"/>
                  <a:pt x="6297302" y="594036"/>
                </a:cubicBezTo>
                <a:cubicBezTo>
                  <a:pt x="6317879" y="578511"/>
                  <a:pt x="6325514" y="551206"/>
                  <a:pt x="6338036" y="527202"/>
                </a:cubicBezTo>
                <a:cubicBezTo>
                  <a:pt x="6367124" y="476727"/>
                  <a:pt x="6381598" y="429125"/>
                  <a:pt x="6414746" y="382569"/>
                </a:cubicBezTo>
                <a:cubicBezTo>
                  <a:pt x="6394462" y="441542"/>
                  <a:pt x="6371187" y="480646"/>
                  <a:pt x="6350152" y="539605"/>
                </a:cubicBezTo>
                <a:cubicBezTo>
                  <a:pt x="6348330" y="555536"/>
                  <a:pt x="6331692" y="582646"/>
                  <a:pt x="6313355" y="618023"/>
                </a:cubicBezTo>
                <a:cubicBezTo>
                  <a:pt x="6308284" y="632767"/>
                  <a:pt x="6277028" y="691502"/>
                  <a:pt x="6280219" y="696900"/>
                </a:cubicBezTo>
                <a:cubicBezTo>
                  <a:pt x="6281281" y="698702"/>
                  <a:pt x="6286171" y="694577"/>
                  <a:pt x="6297134" y="680919"/>
                </a:cubicBezTo>
                <a:cubicBezTo>
                  <a:pt x="6303021" y="668910"/>
                  <a:pt x="6332108" y="618434"/>
                  <a:pt x="6337556" y="610246"/>
                </a:cubicBezTo>
                <a:cubicBezTo>
                  <a:pt x="6342495" y="606522"/>
                  <a:pt x="6352247" y="606730"/>
                  <a:pt x="6352247" y="606730"/>
                </a:cubicBezTo>
                <a:lnTo>
                  <a:pt x="6352565" y="606192"/>
                </a:lnTo>
                <a:lnTo>
                  <a:pt x="6381327" y="521706"/>
                </a:lnTo>
                <a:lnTo>
                  <a:pt x="6420916" y="374780"/>
                </a:lnTo>
                <a:lnTo>
                  <a:pt x="6414746" y="382569"/>
                </a:lnTo>
                <a:lnTo>
                  <a:pt x="6423970" y="360517"/>
                </a:lnTo>
                <a:lnTo>
                  <a:pt x="6451690" y="217718"/>
                </a:lnTo>
                <a:cubicBezTo>
                  <a:pt x="6460498" y="166366"/>
                  <a:pt x="6467124" y="115395"/>
                  <a:pt x="6471998" y="65393"/>
                </a:cubicBezTo>
                <a:lnTo>
                  <a:pt x="6476367" y="0"/>
                </a:lnTo>
                <a:lnTo>
                  <a:pt x="6509877" y="0"/>
                </a:lnTo>
                <a:lnTo>
                  <a:pt x="6513298" y="67698"/>
                </a:lnTo>
                <a:cubicBezTo>
                  <a:pt x="6515071" y="129016"/>
                  <a:pt x="6511861" y="202879"/>
                  <a:pt x="6511437" y="263392"/>
                </a:cubicBezTo>
                <a:cubicBezTo>
                  <a:pt x="6510054" y="325468"/>
                  <a:pt x="6508087" y="372669"/>
                  <a:pt x="6516176" y="384067"/>
                </a:cubicBezTo>
                <a:cubicBezTo>
                  <a:pt x="6531162" y="399145"/>
                  <a:pt x="6545764" y="365588"/>
                  <a:pt x="6555142" y="335290"/>
                </a:cubicBezTo>
                <a:cubicBezTo>
                  <a:pt x="6565960" y="302645"/>
                  <a:pt x="6575582" y="271958"/>
                  <a:pt x="6585452" y="296279"/>
                </a:cubicBezTo>
                <a:lnTo>
                  <a:pt x="6590295" y="304691"/>
                </a:lnTo>
                <a:lnTo>
                  <a:pt x="6592308" y="295513"/>
                </a:lnTo>
                <a:lnTo>
                  <a:pt x="6596573" y="279318"/>
                </a:lnTo>
                <a:lnTo>
                  <a:pt x="6626029" y="231754"/>
                </a:lnTo>
                <a:lnTo>
                  <a:pt x="6629441" y="234648"/>
                </a:lnTo>
                <a:cubicBezTo>
                  <a:pt x="6628490" y="234841"/>
                  <a:pt x="6629023" y="232394"/>
                  <a:pt x="6630458" y="228444"/>
                </a:cubicBezTo>
                <a:lnTo>
                  <a:pt x="6635517" y="216438"/>
                </a:lnTo>
                <a:lnTo>
                  <a:pt x="6657530" y="180889"/>
                </a:lnTo>
                <a:lnTo>
                  <a:pt x="6654462" y="195483"/>
                </a:lnTo>
                <a:cubicBezTo>
                  <a:pt x="6652245" y="195932"/>
                  <a:pt x="6650186" y="196350"/>
                  <a:pt x="6649885" y="197305"/>
                </a:cubicBezTo>
                <a:cubicBezTo>
                  <a:pt x="6649586" y="198257"/>
                  <a:pt x="6651043" y="199749"/>
                  <a:pt x="6655854" y="202344"/>
                </a:cubicBezTo>
                <a:cubicBezTo>
                  <a:pt x="6655854" y="202344"/>
                  <a:pt x="6655211" y="199178"/>
                  <a:pt x="6654462" y="195483"/>
                </a:cubicBezTo>
                <a:lnTo>
                  <a:pt x="6664594" y="197871"/>
                </a:lnTo>
                <a:lnTo>
                  <a:pt x="6646491" y="236840"/>
                </a:lnTo>
                <a:cubicBezTo>
                  <a:pt x="6635792" y="244912"/>
                  <a:pt x="6629978" y="256286"/>
                  <a:pt x="6628591" y="268394"/>
                </a:cubicBezTo>
                <a:cubicBezTo>
                  <a:pt x="6638032" y="264766"/>
                  <a:pt x="6644668" y="252773"/>
                  <a:pt x="6646491" y="236840"/>
                </a:cubicBezTo>
                <a:lnTo>
                  <a:pt x="6670996" y="199699"/>
                </a:lnTo>
                <a:lnTo>
                  <a:pt x="6667920" y="222776"/>
                </a:lnTo>
                <a:lnTo>
                  <a:pt x="6667195" y="232684"/>
                </a:lnTo>
                <a:lnTo>
                  <a:pt x="6597691" y="355249"/>
                </a:lnTo>
                <a:lnTo>
                  <a:pt x="6595279" y="360051"/>
                </a:lnTo>
                <a:lnTo>
                  <a:pt x="6592542" y="395525"/>
                </a:lnTo>
                <a:lnTo>
                  <a:pt x="6588369" y="425345"/>
                </a:lnTo>
                <a:lnTo>
                  <a:pt x="6591286" y="419855"/>
                </a:lnTo>
                <a:cubicBezTo>
                  <a:pt x="6595492" y="412660"/>
                  <a:pt x="6599621" y="406559"/>
                  <a:pt x="6603452" y="402651"/>
                </a:cubicBezTo>
                <a:cubicBezTo>
                  <a:pt x="6609651" y="394481"/>
                  <a:pt x="6623154" y="394775"/>
                  <a:pt x="6623154" y="394775"/>
                </a:cubicBezTo>
                <a:cubicBezTo>
                  <a:pt x="6623154" y="394775"/>
                  <a:pt x="6624684" y="392891"/>
                  <a:pt x="6626336" y="389972"/>
                </a:cubicBezTo>
                <a:lnTo>
                  <a:pt x="6628046" y="385126"/>
                </a:lnTo>
                <a:lnTo>
                  <a:pt x="6632658" y="378717"/>
                </a:lnTo>
                <a:lnTo>
                  <a:pt x="6634222" y="378563"/>
                </a:lnTo>
                <a:cubicBezTo>
                  <a:pt x="6634838" y="378098"/>
                  <a:pt x="6634948" y="377143"/>
                  <a:pt x="6635166" y="375229"/>
                </a:cubicBezTo>
                <a:lnTo>
                  <a:pt x="6632658" y="378717"/>
                </a:lnTo>
                <a:lnTo>
                  <a:pt x="6630229" y="378955"/>
                </a:lnTo>
                <a:cubicBezTo>
                  <a:pt x="6640106" y="371506"/>
                  <a:pt x="6650419" y="360230"/>
                  <a:pt x="6650419" y="360230"/>
                </a:cubicBezTo>
                <a:cubicBezTo>
                  <a:pt x="6664234" y="364365"/>
                  <a:pt x="6612329" y="410512"/>
                  <a:pt x="6603746" y="446102"/>
                </a:cubicBezTo>
                <a:cubicBezTo>
                  <a:pt x="6603306" y="449923"/>
                  <a:pt x="6606422" y="462133"/>
                  <a:pt x="6605984" y="465954"/>
                </a:cubicBezTo>
                <a:cubicBezTo>
                  <a:pt x="6598784" y="489436"/>
                  <a:pt x="6585826" y="517266"/>
                  <a:pt x="6573250" y="548294"/>
                </a:cubicBezTo>
                <a:lnTo>
                  <a:pt x="6569695" y="555044"/>
                </a:lnTo>
                <a:lnTo>
                  <a:pt x="6569391" y="557304"/>
                </a:lnTo>
                <a:cubicBezTo>
                  <a:pt x="6567860" y="572402"/>
                  <a:pt x="6567247" y="585523"/>
                  <a:pt x="6568156" y="595765"/>
                </a:cubicBezTo>
                <a:lnTo>
                  <a:pt x="6574636" y="613230"/>
                </a:lnTo>
                <a:lnTo>
                  <a:pt x="6588176" y="588820"/>
                </a:lnTo>
                <a:cubicBezTo>
                  <a:pt x="6593178" y="579515"/>
                  <a:pt x="6597273" y="571660"/>
                  <a:pt x="6598746" y="568657"/>
                </a:cubicBezTo>
                <a:cubicBezTo>
                  <a:pt x="6616642" y="537102"/>
                  <a:pt x="6633280" y="509993"/>
                  <a:pt x="6639094" y="498619"/>
                </a:cubicBezTo>
                <a:lnTo>
                  <a:pt x="6647150" y="484781"/>
                </a:lnTo>
                <a:lnTo>
                  <a:pt x="6648337" y="481478"/>
                </a:lnTo>
                <a:cubicBezTo>
                  <a:pt x="6657069" y="454651"/>
                  <a:pt x="6665607" y="426228"/>
                  <a:pt x="6673529" y="398534"/>
                </a:cubicBezTo>
                <a:cubicBezTo>
                  <a:pt x="6688700" y="353492"/>
                  <a:pt x="6685880" y="427596"/>
                  <a:pt x="6701679" y="382402"/>
                </a:cubicBezTo>
                <a:cubicBezTo>
                  <a:pt x="6727866" y="280637"/>
                  <a:pt x="6745618" y="152203"/>
                  <a:pt x="6753472" y="21481"/>
                </a:cubicBezTo>
                <a:cubicBezTo>
                  <a:pt x="6758976" y="12479"/>
                  <a:pt x="6760407" y="58527"/>
                  <a:pt x="6766684" y="98398"/>
                </a:cubicBezTo>
                <a:cubicBezTo>
                  <a:pt x="6770896" y="140768"/>
                  <a:pt x="6777460" y="174897"/>
                  <a:pt x="6794302" y="136796"/>
                </a:cubicBezTo>
                <a:cubicBezTo>
                  <a:pt x="6802886" y="119457"/>
                  <a:pt x="6808367" y="81465"/>
                  <a:pt x="6811540" y="34877"/>
                </a:cubicBezTo>
                <a:lnTo>
                  <a:pt x="6813271" y="0"/>
                </a:lnTo>
                <a:lnTo>
                  <a:pt x="6878782" y="0"/>
                </a:lnTo>
                <a:lnTo>
                  <a:pt x="6883892" y="27546"/>
                </a:lnTo>
                <a:cubicBezTo>
                  <a:pt x="6889745" y="48872"/>
                  <a:pt x="6896531" y="51408"/>
                  <a:pt x="6905889" y="23787"/>
                </a:cubicBezTo>
                <a:lnTo>
                  <a:pt x="6910614" y="0"/>
                </a:lnTo>
                <a:lnTo>
                  <a:pt x="6959588" y="0"/>
                </a:lnTo>
                <a:lnTo>
                  <a:pt x="6961122" y="15904"/>
                </a:lnTo>
                <a:cubicBezTo>
                  <a:pt x="6961779" y="20662"/>
                  <a:pt x="6962545" y="24059"/>
                  <a:pt x="6963502" y="25625"/>
                </a:cubicBezTo>
                <a:lnTo>
                  <a:pt x="6966926" y="0"/>
                </a:lnTo>
                <a:lnTo>
                  <a:pt x="6971186" y="0"/>
                </a:lnTo>
                <a:lnTo>
                  <a:pt x="6973041" y="50021"/>
                </a:lnTo>
                <a:cubicBezTo>
                  <a:pt x="6975165" y="97387"/>
                  <a:pt x="6978385" y="129758"/>
                  <a:pt x="6987266" y="137003"/>
                </a:cubicBezTo>
                <a:cubicBezTo>
                  <a:pt x="7002028" y="150468"/>
                  <a:pt x="7016031" y="100847"/>
                  <a:pt x="7025239" y="22202"/>
                </a:cubicBezTo>
                <a:lnTo>
                  <a:pt x="7027141" y="0"/>
                </a:lnTo>
                <a:lnTo>
                  <a:pt x="7035051" y="0"/>
                </a:lnTo>
                <a:lnTo>
                  <a:pt x="7028754" y="57792"/>
                </a:lnTo>
                <a:lnTo>
                  <a:pt x="7027046" y="70194"/>
                </a:lnTo>
                <a:lnTo>
                  <a:pt x="7029073" y="67185"/>
                </a:lnTo>
                <a:lnTo>
                  <a:pt x="7037065" y="0"/>
                </a:lnTo>
                <a:lnTo>
                  <a:pt x="7050421" y="0"/>
                </a:lnTo>
                <a:lnTo>
                  <a:pt x="7051465" y="3456"/>
                </a:lnTo>
                <a:cubicBezTo>
                  <a:pt x="7052768" y="5594"/>
                  <a:pt x="7054187" y="5558"/>
                  <a:pt x="7055622" y="1864"/>
                </a:cubicBezTo>
                <a:lnTo>
                  <a:pt x="7056044" y="0"/>
                </a:lnTo>
                <a:lnTo>
                  <a:pt x="7062768" y="0"/>
                </a:lnTo>
                <a:lnTo>
                  <a:pt x="7062813" y="4649"/>
                </a:lnTo>
                <a:lnTo>
                  <a:pt x="7061050" y="105923"/>
                </a:lnTo>
                <a:lnTo>
                  <a:pt x="7058347" y="121899"/>
                </a:lnTo>
                <a:lnTo>
                  <a:pt x="7060598" y="121848"/>
                </a:lnTo>
                <a:lnTo>
                  <a:pt x="7060105" y="136644"/>
                </a:lnTo>
                <a:lnTo>
                  <a:pt x="7054527" y="144476"/>
                </a:lnTo>
                <a:lnTo>
                  <a:pt x="7054213" y="146334"/>
                </a:lnTo>
                <a:lnTo>
                  <a:pt x="7034566" y="243851"/>
                </a:lnTo>
                <a:lnTo>
                  <a:pt x="7042825" y="232260"/>
                </a:lnTo>
                <a:lnTo>
                  <a:pt x="7059839" y="144604"/>
                </a:lnTo>
                <a:lnTo>
                  <a:pt x="7057927" y="201989"/>
                </a:lnTo>
                <a:cubicBezTo>
                  <a:pt x="7056199" y="256056"/>
                  <a:pt x="7055757" y="295045"/>
                  <a:pt x="7060757" y="308858"/>
                </a:cubicBezTo>
                <a:cubicBezTo>
                  <a:pt x="7075020" y="344467"/>
                  <a:pt x="7087565" y="265014"/>
                  <a:pt x="7102640" y="250034"/>
                </a:cubicBezTo>
                <a:lnTo>
                  <a:pt x="7122685" y="0"/>
                </a:lnTo>
                <a:lnTo>
                  <a:pt x="7152296" y="0"/>
                </a:lnTo>
                <a:lnTo>
                  <a:pt x="7152025" y="4216"/>
                </a:lnTo>
                <a:lnTo>
                  <a:pt x="7144721" y="77694"/>
                </a:lnTo>
                <a:lnTo>
                  <a:pt x="7153531" y="24983"/>
                </a:lnTo>
                <a:cubicBezTo>
                  <a:pt x="7151187" y="40283"/>
                  <a:pt x="7156770" y="56797"/>
                  <a:pt x="7160170" y="57318"/>
                </a:cubicBezTo>
                <a:lnTo>
                  <a:pt x="7158657" y="69823"/>
                </a:lnTo>
                <a:lnTo>
                  <a:pt x="7160050" y="67879"/>
                </a:lnTo>
                <a:lnTo>
                  <a:pt x="7158730" y="78541"/>
                </a:lnTo>
                <a:lnTo>
                  <a:pt x="7158607" y="82272"/>
                </a:lnTo>
                <a:lnTo>
                  <a:pt x="7156829" y="84929"/>
                </a:lnTo>
                <a:lnTo>
                  <a:pt x="7138776" y="234132"/>
                </a:lnTo>
                <a:lnTo>
                  <a:pt x="7168198" y="63954"/>
                </a:lnTo>
                <a:lnTo>
                  <a:pt x="7175664" y="0"/>
                </a:lnTo>
                <a:lnTo>
                  <a:pt x="7203111" y="0"/>
                </a:lnTo>
                <a:lnTo>
                  <a:pt x="7207336" y="123668"/>
                </a:lnTo>
                <a:cubicBezTo>
                  <a:pt x="7207388" y="193076"/>
                  <a:pt x="7198912" y="275552"/>
                  <a:pt x="7190872" y="343240"/>
                </a:cubicBezTo>
                <a:cubicBezTo>
                  <a:pt x="7183594" y="414081"/>
                  <a:pt x="7175319" y="472482"/>
                  <a:pt x="7176422" y="500583"/>
                </a:cubicBezTo>
                <a:cubicBezTo>
                  <a:pt x="7180497" y="578366"/>
                  <a:pt x="7218499" y="456396"/>
                  <a:pt x="7232331" y="468081"/>
                </a:cubicBezTo>
                <a:lnTo>
                  <a:pt x="7209642" y="610512"/>
                </a:lnTo>
                <a:lnTo>
                  <a:pt x="7225626" y="578474"/>
                </a:lnTo>
                <a:cubicBezTo>
                  <a:pt x="7235829" y="559130"/>
                  <a:pt x="7246803" y="540046"/>
                  <a:pt x="7259458" y="521474"/>
                </a:cubicBezTo>
                <a:lnTo>
                  <a:pt x="7267486" y="508504"/>
                </a:lnTo>
                <a:lnTo>
                  <a:pt x="7267389" y="509390"/>
                </a:lnTo>
                <a:cubicBezTo>
                  <a:pt x="7266161" y="522832"/>
                  <a:pt x="7250769" y="567188"/>
                  <a:pt x="7250938" y="587493"/>
                </a:cubicBezTo>
                <a:cubicBezTo>
                  <a:pt x="7252496" y="614663"/>
                  <a:pt x="7263922" y="550771"/>
                  <a:pt x="7266436" y="543666"/>
                </a:cubicBezTo>
                <a:cubicBezTo>
                  <a:pt x="7269456" y="528486"/>
                  <a:pt x="7272112" y="516607"/>
                  <a:pt x="7274638" y="506268"/>
                </a:cubicBezTo>
                <a:lnTo>
                  <a:pt x="7278904" y="490073"/>
                </a:lnTo>
                <a:lnTo>
                  <a:pt x="7308361" y="442509"/>
                </a:lnTo>
                <a:lnTo>
                  <a:pt x="7311770" y="445403"/>
                </a:lnTo>
                <a:cubicBezTo>
                  <a:pt x="7310822" y="445595"/>
                  <a:pt x="7311356" y="443151"/>
                  <a:pt x="7312789" y="439200"/>
                </a:cubicBezTo>
                <a:lnTo>
                  <a:pt x="7317846" y="427191"/>
                </a:lnTo>
                <a:lnTo>
                  <a:pt x="7339861" y="391644"/>
                </a:lnTo>
                <a:lnTo>
                  <a:pt x="7336792" y="406238"/>
                </a:lnTo>
                <a:cubicBezTo>
                  <a:pt x="7334576" y="406689"/>
                  <a:pt x="7332517" y="407106"/>
                  <a:pt x="7332215" y="408060"/>
                </a:cubicBezTo>
                <a:cubicBezTo>
                  <a:pt x="7331915" y="409014"/>
                  <a:pt x="7333372" y="410505"/>
                  <a:pt x="7338186" y="413100"/>
                </a:cubicBezTo>
                <a:cubicBezTo>
                  <a:pt x="7338186" y="413100"/>
                  <a:pt x="7337543" y="409933"/>
                  <a:pt x="7336792" y="406238"/>
                </a:cubicBezTo>
                <a:lnTo>
                  <a:pt x="7339518" y="406881"/>
                </a:lnTo>
                <a:lnTo>
                  <a:pt x="7362192" y="243311"/>
                </a:lnTo>
                <a:lnTo>
                  <a:pt x="7377027" y="0"/>
                </a:lnTo>
                <a:lnTo>
                  <a:pt x="7468957" y="0"/>
                </a:lnTo>
                <a:lnTo>
                  <a:pt x="7470255" y="104467"/>
                </a:lnTo>
                <a:cubicBezTo>
                  <a:pt x="7469133" y="219339"/>
                  <a:pt x="7463093" y="328180"/>
                  <a:pt x="7453645" y="428080"/>
                </a:cubicBezTo>
                <a:cubicBezTo>
                  <a:pt x="7442725" y="548860"/>
                  <a:pt x="7421905" y="686711"/>
                  <a:pt x="7435217" y="694851"/>
                </a:cubicBezTo>
                <a:cubicBezTo>
                  <a:pt x="7453746" y="709406"/>
                  <a:pt x="7490028" y="595529"/>
                  <a:pt x="7515678" y="454178"/>
                </a:cubicBezTo>
                <a:cubicBezTo>
                  <a:pt x="7528176" y="380076"/>
                  <a:pt x="7539132" y="302341"/>
                  <a:pt x="7547846" y="229149"/>
                </a:cubicBezTo>
                <a:cubicBezTo>
                  <a:pt x="7553016" y="156482"/>
                  <a:pt x="7558466" y="87750"/>
                  <a:pt x="7565261" y="37050"/>
                </a:cubicBezTo>
                <a:cubicBezTo>
                  <a:pt x="7566274" y="95214"/>
                  <a:pt x="7566517" y="188940"/>
                  <a:pt x="7557188" y="298323"/>
                </a:cubicBezTo>
                <a:cubicBezTo>
                  <a:pt x="7547704" y="407075"/>
                  <a:pt x="7531675" y="527418"/>
                  <a:pt x="7509227" y="643301"/>
                </a:cubicBezTo>
                <a:cubicBezTo>
                  <a:pt x="7493932" y="729338"/>
                  <a:pt x="7475854" y="811029"/>
                  <a:pt x="7460383" y="880239"/>
                </a:cubicBezTo>
                <a:lnTo>
                  <a:pt x="7449429" y="929495"/>
                </a:lnTo>
                <a:lnTo>
                  <a:pt x="7450658" y="927891"/>
                </a:lnTo>
                <a:cubicBezTo>
                  <a:pt x="7451352" y="931323"/>
                  <a:pt x="7451073" y="934816"/>
                  <a:pt x="7450225" y="937943"/>
                </a:cubicBezTo>
                <a:cubicBezTo>
                  <a:pt x="7449375" y="941068"/>
                  <a:pt x="7447957" y="943830"/>
                  <a:pt x="7446379" y="945801"/>
                </a:cubicBezTo>
                <a:lnTo>
                  <a:pt x="7446187" y="944073"/>
                </a:lnTo>
                <a:lnTo>
                  <a:pt x="7445984" y="944987"/>
                </a:lnTo>
                <a:lnTo>
                  <a:pt x="7444188" y="953558"/>
                </a:lnTo>
                <a:lnTo>
                  <a:pt x="7446379" y="945801"/>
                </a:lnTo>
                <a:cubicBezTo>
                  <a:pt x="7443506" y="973870"/>
                  <a:pt x="7438588" y="988614"/>
                  <a:pt x="7435596" y="1012858"/>
                </a:cubicBezTo>
                <a:cubicBezTo>
                  <a:pt x="7436226" y="1011081"/>
                  <a:pt x="7435223" y="1013861"/>
                  <a:pt x="7433449" y="1019127"/>
                </a:cubicBezTo>
                <a:lnTo>
                  <a:pt x="7428559" y="1034380"/>
                </a:lnTo>
                <a:lnTo>
                  <a:pt x="7427203" y="1042298"/>
                </a:lnTo>
                <a:lnTo>
                  <a:pt x="7425430" y="1068177"/>
                </a:lnTo>
                <a:lnTo>
                  <a:pt x="7427261" y="1065127"/>
                </a:lnTo>
                <a:cubicBezTo>
                  <a:pt x="7435360" y="1041525"/>
                  <a:pt x="7444302" y="992401"/>
                  <a:pt x="7446187" y="987069"/>
                </a:cubicBezTo>
                <a:cubicBezTo>
                  <a:pt x="7465039" y="898034"/>
                  <a:pt x="7479144" y="847342"/>
                  <a:pt x="7501150" y="754367"/>
                </a:cubicBezTo>
                <a:cubicBezTo>
                  <a:pt x="7501150" y="754367"/>
                  <a:pt x="7503854" y="705990"/>
                  <a:pt x="7517179" y="709880"/>
                </a:cubicBezTo>
                <a:cubicBezTo>
                  <a:pt x="7522371" y="715973"/>
                  <a:pt x="7499553" y="785474"/>
                  <a:pt x="7500198" y="788642"/>
                </a:cubicBezTo>
                <a:cubicBezTo>
                  <a:pt x="7485625" y="859768"/>
                  <a:pt x="7470291" y="923902"/>
                  <a:pt x="7456994" y="998069"/>
                </a:cubicBezTo>
                <a:cubicBezTo>
                  <a:pt x="7462972" y="949576"/>
                  <a:pt x="7446997" y="1010544"/>
                  <a:pt x="7455243" y="1012166"/>
                </a:cubicBezTo>
                <a:cubicBezTo>
                  <a:pt x="7467920" y="1012890"/>
                  <a:pt x="7482327" y="921459"/>
                  <a:pt x="7484838" y="914350"/>
                </a:cubicBezTo>
                <a:cubicBezTo>
                  <a:pt x="7501292" y="836246"/>
                  <a:pt x="7521428" y="753545"/>
                  <a:pt x="7539098" y="658702"/>
                </a:cubicBezTo>
                <a:cubicBezTo>
                  <a:pt x="7539098" y="658702"/>
                  <a:pt x="7549405" y="608781"/>
                  <a:pt x="7555135" y="617516"/>
                </a:cubicBezTo>
                <a:lnTo>
                  <a:pt x="7552838" y="631099"/>
                </a:lnTo>
                <a:lnTo>
                  <a:pt x="7544240" y="649061"/>
                </a:lnTo>
                <a:cubicBezTo>
                  <a:pt x="7541123" y="656181"/>
                  <a:pt x="7539028" y="661965"/>
                  <a:pt x="7539025" y="664760"/>
                </a:cubicBezTo>
                <a:lnTo>
                  <a:pt x="7545979" y="662644"/>
                </a:lnTo>
                <a:lnTo>
                  <a:pt x="7544829" y="667435"/>
                </a:lnTo>
                <a:cubicBezTo>
                  <a:pt x="7543543" y="661099"/>
                  <a:pt x="7530615" y="717596"/>
                  <a:pt x="7542649" y="715152"/>
                </a:cubicBezTo>
                <a:cubicBezTo>
                  <a:pt x="7546450" y="714381"/>
                  <a:pt x="7555578" y="658655"/>
                  <a:pt x="7557338" y="647851"/>
                </a:cubicBezTo>
                <a:lnTo>
                  <a:pt x="7558381" y="643659"/>
                </a:lnTo>
                <a:lnTo>
                  <a:pt x="7558713" y="643138"/>
                </a:lnTo>
                <a:lnTo>
                  <a:pt x="7565026" y="630592"/>
                </a:lnTo>
                <a:lnTo>
                  <a:pt x="7548035" y="727048"/>
                </a:lnTo>
                <a:cubicBezTo>
                  <a:pt x="7538450" y="775653"/>
                  <a:pt x="7528088" y="825306"/>
                  <a:pt x="7518105" y="876810"/>
                </a:cubicBezTo>
                <a:cubicBezTo>
                  <a:pt x="7518105" y="876810"/>
                  <a:pt x="7504307" y="890057"/>
                  <a:pt x="7513194" y="894850"/>
                </a:cubicBezTo>
                <a:cubicBezTo>
                  <a:pt x="7518272" y="897117"/>
                  <a:pt x="7529328" y="850892"/>
                  <a:pt x="7521904" y="876037"/>
                </a:cubicBezTo>
                <a:cubicBezTo>
                  <a:pt x="7545841" y="792567"/>
                  <a:pt x="7557673" y="688465"/>
                  <a:pt x="7586161" y="607914"/>
                </a:cubicBezTo>
                <a:cubicBezTo>
                  <a:pt x="7582699" y="650945"/>
                  <a:pt x="7572179" y="699809"/>
                  <a:pt x="7560343" y="749903"/>
                </a:cubicBezTo>
                <a:lnTo>
                  <a:pt x="7536628" y="854943"/>
                </a:lnTo>
                <a:lnTo>
                  <a:pt x="7558251" y="785676"/>
                </a:lnTo>
                <a:cubicBezTo>
                  <a:pt x="7583480" y="695154"/>
                  <a:pt x="7604293" y="596019"/>
                  <a:pt x="7620907" y="500232"/>
                </a:cubicBezTo>
                <a:cubicBezTo>
                  <a:pt x="7636890" y="404599"/>
                  <a:pt x="7647325" y="313640"/>
                  <a:pt x="7655412" y="240602"/>
                </a:cubicBezTo>
                <a:lnTo>
                  <a:pt x="7667564" y="0"/>
                </a:lnTo>
                <a:lnTo>
                  <a:pt x="8296308" y="0"/>
                </a:lnTo>
                <a:lnTo>
                  <a:pt x="8292762" y="47017"/>
                </a:lnTo>
                <a:cubicBezTo>
                  <a:pt x="8289810" y="66284"/>
                  <a:pt x="8300414" y="99222"/>
                  <a:pt x="8302152" y="87891"/>
                </a:cubicBezTo>
                <a:lnTo>
                  <a:pt x="8309014" y="0"/>
                </a:lnTo>
                <a:lnTo>
                  <a:pt x="8311609" y="0"/>
                </a:lnTo>
                <a:lnTo>
                  <a:pt x="8307890" y="47598"/>
                </a:lnTo>
                <a:lnTo>
                  <a:pt x="8305586" y="69429"/>
                </a:lnTo>
                <a:lnTo>
                  <a:pt x="8309322" y="40862"/>
                </a:lnTo>
                <a:cubicBezTo>
                  <a:pt x="8311432" y="28380"/>
                  <a:pt x="8313526" y="20243"/>
                  <a:pt x="8315700" y="17374"/>
                </a:cubicBezTo>
                <a:cubicBezTo>
                  <a:pt x="8326268" y="3434"/>
                  <a:pt x="8334996" y="144337"/>
                  <a:pt x="8339308" y="263815"/>
                </a:cubicBezTo>
                <a:cubicBezTo>
                  <a:pt x="8340238" y="420112"/>
                  <a:pt x="8331196" y="594673"/>
                  <a:pt x="8307076" y="779751"/>
                </a:cubicBezTo>
                <a:cubicBezTo>
                  <a:pt x="8280808" y="962556"/>
                  <a:pt x="8236694" y="1154427"/>
                  <a:pt x="8170844" y="1351126"/>
                </a:cubicBezTo>
                <a:cubicBezTo>
                  <a:pt x="8197776" y="1277285"/>
                  <a:pt x="8233872" y="1163259"/>
                  <a:pt x="8267867" y="1036675"/>
                </a:cubicBezTo>
                <a:cubicBezTo>
                  <a:pt x="8302276" y="910397"/>
                  <a:pt x="8330578" y="771744"/>
                  <a:pt x="8353924" y="655803"/>
                </a:cubicBezTo>
                <a:cubicBezTo>
                  <a:pt x="8374709" y="537275"/>
                  <a:pt x="8388480" y="442480"/>
                  <a:pt x="8401555" y="401390"/>
                </a:cubicBezTo>
                <a:cubicBezTo>
                  <a:pt x="8413726" y="356387"/>
                  <a:pt x="8423650" y="367139"/>
                  <a:pt x="8427236" y="467990"/>
                </a:cubicBezTo>
                <a:cubicBezTo>
                  <a:pt x="8409491" y="654029"/>
                  <a:pt x="8374984" y="838333"/>
                  <a:pt x="8330090" y="1021868"/>
                </a:cubicBezTo>
                <a:cubicBezTo>
                  <a:pt x="8209818" y="1502368"/>
                  <a:pt x="8000090" y="1962010"/>
                  <a:pt x="7718394" y="2365175"/>
                </a:cubicBezTo>
                <a:lnTo>
                  <a:pt x="7666396" y="2435524"/>
                </a:lnTo>
                <a:lnTo>
                  <a:pt x="7663912" y="2426686"/>
                </a:lnTo>
                <a:cubicBezTo>
                  <a:pt x="7660740" y="2418105"/>
                  <a:pt x="7657462" y="2412526"/>
                  <a:pt x="7654293" y="2412707"/>
                </a:cubicBezTo>
                <a:cubicBezTo>
                  <a:pt x="7646047" y="2414329"/>
                  <a:pt x="7662022" y="2475297"/>
                  <a:pt x="7656044" y="2426804"/>
                </a:cubicBezTo>
                <a:lnTo>
                  <a:pt x="7659615" y="2444698"/>
                </a:lnTo>
                <a:lnTo>
                  <a:pt x="7649719" y="2458086"/>
                </a:lnTo>
                <a:lnTo>
                  <a:pt x="7645237" y="2437804"/>
                </a:lnTo>
                <a:cubicBezTo>
                  <a:pt x="7644766" y="2436471"/>
                  <a:pt x="7643853" y="2432401"/>
                  <a:pt x="7642623" y="2426677"/>
                </a:cubicBezTo>
                <a:lnTo>
                  <a:pt x="7638333" y="2406693"/>
                </a:lnTo>
                <a:lnTo>
                  <a:pt x="7637736" y="2324202"/>
                </a:lnTo>
                <a:cubicBezTo>
                  <a:pt x="7639259" y="2337883"/>
                  <a:pt x="7636626" y="2355068"/>
                  <a:pt x="7634534" y="2368712"/>
                </a:cubicBezTo>
                <a:cubicBezTo>
                  <a:pt x="7632444" y="2382356"/>
                  <a:pt x="7627462" y="2367627"/>
                  <a:pt x="7626524" y="2353518"/>
                </a:cubicBezTo>
                <a:lnTo>
                  <a:pt x="7626234" y="2359617"/>
                </a:lnTo>
                <a:lnTo>
                  <a:pt x="7624480" y="2356696"/>
                </a:lnTo>
                <a:lnTo>
                  <a:pt x="7625597" y="2372997"/>
                </a:lnTo>
                <a:lnTo>
                  <a:pt x="7619607" y="2498824"/>
                </a:lnTo>
                <a:lnTo>
                  <a:pt x="7606008" y="2517222"/>
                </a:lnTo>
                <a:lnTo>
                  <a:pt x="7610338" y="2459143"/>
                </a:lnTo>
                <a:cubicBezTo>
                  <a:pt x="7612570" y="2420948"/>
                  <a:pt x="7614775" y="2383789"/>
                  <a:pt x="7615638" y="2346939"/>
                </a:cubicBezTo>
                <a:lnTo>
                  <a:pt x="7614380" y="2296328"/>
                </a:lnTo>
                <a:lnTo>
                  <a:pt x="7614636" y="2292732"/>
                </a:lnTo>
                <a:lnTo>
                  <a:pt x="7614086" y="2284536"/>
                </a:lnTo>
                <a:lnTo>
                  <a:pt x="7612892" y="2236604"/>
                </a:lnTo>
                <a:cubicBezTo>
                  <a:pt x="7614442" y="2226497"/>
                  <a:pt x="7616973" y="2233607"/>
                  <a:pt x="7619426" y="2241226"/>
                </a:cubicBezTo>
                <a:lnTo>
                  <a:pt x="7618714" y="2183539"/>
                </a:lnTo>
                <a:lnTo>
                  <a:pt x="7747693" y="1979847"/>
                </a:lnTo>
                <a:cubicBezTo>
                  <a:pt x="7796723" y="1895483"/>
                  <a:pt x="7843017" y="1808237"/>
                  <a:pt x="7885462" y="1719043"/>
                </a:cubicBezTo>
                <a:cubicBezTo>
                  <a:pt x="7974168" y="1539025"/>
                  <a:pt x="8049632" y="1353489"/>
                  <a:pt x="8106776" y="1168269"/>
                </a:cubicBezTo>
                <a:cubicBezTo>
                  <a:pt x="8136283" y="1074430"/>
                  <a:pt x="8162156" y="981549"/>
                  <a:pt x="8184382" y="890501"/>
                </a:cubicBezTo>
                <a:lnTo>
                  <a:pt x="8198900" y="820987"/>
                </a:lnTo>
                <a:lnTo>
                  <a:pt x="7940422" y="982048"/>
                </a:lnTo>
                <a:lnTo>
                  <a:pt x="7935209" y="1002045"/>
                </a:lnTo>
                <a:cubicBezTo>
                  <a:pt x="7917227" y="1066207"/>
                  <a:pt x="7897484" y="1128227"/>
                  <a:pt x="7877704" y="1186672"/>
                </a:cubicBezTo>
                <a:lnTo>
                  <a:pt x="7855252" y="1250173"/>
                </a:lnTo>
                <a:lnTo>
                  <a:pt x="7863786" y="1250833"/>
                </a:lnTo>
                <a:lnTo>
                  <a:pt x="7899659" y="1149410"/>
                </a:lnTo>
                <a:cubicBezTo>
                  <a:pt x="7922394" y="1071741"/>
                  <a:pt x="7944042" y="1004868"/>
                  <a:pt x="7959303" y="998364"/>
                </a:cubicBezTo>
                <a:cubicBezTo>
                  <a:pt x="7973930" y="990566"/>
                  <a:pt x="7964250" y="1070384"/>
                  <a:pt x="7939348" y="1178790"/>
                </a:cubicBezTo>
                <a:lnTo>
                  <a:pt x="7919786" y="1255169"/>
                </a:lnTo>
                <a:lnTo>
                  <a:pt x="7958166" y="1258140"/>
                </a:lnTo>
                <a:lnTo>
                  <a:pt x="7945130" y="1315911"/>
                </a:lnTo>
                <a:cubicBezTo>
                  <a:pt x="7920970" y="1407496"/>
                  <a:pt x="7892856" y="1499773"/>
                  <a:pt x="7859765" y="1593246"/>
                </a:cubicBezTo>
                <a:cubicBezTo>
                  <a:pt x="7826134" y="1688052"/>
                  <a:pt x="7788253" y="1782763"/>
                  <a:pt x="7746358" y="1876714"/>
                </a:cubicBezTo>
                <a:lnTo>
                  <a:pt x="7618138" y="2136827"/>
                </a:lnTo>
                <a:lnTo>
                  <a:pt x="7617832" y="2111994"/>
                </a:lnTo>
                <a:cubicBezTo>
                  <a:pt x="7617083" y="2068367"/>
                  <a:pt x="7615883" y="2024734"/>
                  <a:pt x="7613528" y="1982735"/>
                </a:cubicBezTo>
                <a:cubicBezTo>
                  <a:pt x="7612554" y="1978964"/>
                  <a:pt x="7612319" y="1975436"/>
                  <a:pt x="7611952" y="1972343"/>
                </a:cubicBezTo>
                <a:lnTo>
                  <a:pt x="7609957" y="1965755"/>
                </a:lnTo>
                <a:lnTo>
                  <a:pt x="7610056" y="1961513"/>
                </a:lnTo>
                <a:cubicBezTo>
                  <a:pt x="7610056" y="1961513"/>
                  <a:pt x="7610056" y="1961513"/>
                  <a:pt x="7609593" y="1964544"/>
                </a:cubicBezTo>
                <a:lnTo>
                  <a:pt x="7609957" y="1965755"/>
                </a:lnTo>
                <a:lnTo>
                  <a:pt x="7609206" y="1997848"/>
                </a:lnTo>
                <a:cubicBezTo>
                  <a:pt x="7608589" y="2009906"/>
                  <a:pt x="7607526" y="2021902"/>
                  <a:pt x="7605706" y="2033779"/>
                </a:cubicBezTo>
                <a:cubicBezTo>
                  <a:pt x="7608836" y="2070723"/>
                  <a:pt x="7610062" y="2108282"/>
                  <a:pt x="7610336" y="2146147"/>
                </a:cubicBezTo>
                <a:lnTo>
                  <a:pt x="7610273" y="2152782"/>
                </a:lnTo>
                <a:lnTo>
                  <a:pt x="7608874" y="2155621"/>
                </a:lnTo>
                <a:lnTo>
                  <a:pt x="7577916" y="2207886"/>
                </a:lnTo>
                <a:lnTo>
                  <a:pt x="7579056" y="2116591"/>
                </a:lnTo>
                <a:cubicBezTo>
                  <a:pt x="7579602" y="2113055"/>
                  <a:pt x="7579602" y="2113055"/>
                  <a:pt x="7582052" y="2120671"/>
                </a:cubicBezTo>
                <a:cubicBezTo>
                  <a:pt x="7583136" y="2113594"/>
                  <a:pt x="7583136" y="2113594"/>
                  <a:pt x="7583136" y="2113594"/>
                </a:cubicBezTo>
                <a:cubicBezTo>
                  <a:pt x="7580063" y="2110021"/>
                  <a:pt x="7573134" y="2087753"/>
                  <a:pt x="7571145" y="2077105"/>
                </a:cubicBezTo>
                <a:cubicBezTo>
                  <a:pt x="7570515" y="1990111"/>
                  <a:pt x="7570515" y="1990111"/>
                  <a:pt x="7570515" y="1990111"/>
                </a:cubicBezTo>
                <a:cubicBezTo>
                  <a:pt x="7571057" y="1986572"/>
                  <a:pt x="7574594" y="1987113"/>
                  <a:pt x="7574051" y="1990652"/>
                </a:cubicBezTo>
                <a:cubicBezTo>
                  <a:pt x="7576388" y="1931526"/>
                  <a:pt x="7575653" y="1868830"/>
                  <a:pt x="7574378" y="1809668"/>
                </a:cubicBezTo>
                <a:cubicBezTo>
                  <a:pt x="7574132" y="1855147"/>
                  <a:pt x="7570386" y="1903193"/>
                  <a:pt x="7570220" y="1948169"/>
                </a:cubicBezTo>
                <a:cubicBezTo>
                  <a:pt x="7569677" y="1951703"/>
                  <a:pt x="7566141" y="1951162"/>
                  <a:pt x="7566684" y="1947626"/>
                </a:cubicBezTo>
                <a:lnTo>
                  <a:pt x="7564928" y="2229813"/>
                </a:lnTo>
                <a:lnTo>
                  <a:pt x="7497568" y="2343532"/>
                </a:lnTo>
                <a:lnTo>
                  <a:pt x="7497731" y="2330163"/>
                </a:lnTo>
                <a:cubicBezTo>
                  <a:pt x="7496719" y="2326649"/>
                  <a:pt x="7494967" y="2321207"/>
                  <a:pt x="7493594" y="2315825"/>
                </a:cubicBezTo>
                <a:lnTo>
                  <a:pt x="7492834" y="2312216"/>
                </a:lnTo>
                <a:lnTo>
                  <a:pt x="7492814" y="2288074"/>
                </a:lnTo>
                <a:lnTo>
                  <a:pt x="7493940" y="2273763"/>
                </a:lnTo>
                <a:cubicBezTo>
                  <a:pt x="7495550" y="2253281"/>
                  <a:pt x="7495550" y="2253281"/>
                  <a:pt x="7495550" y="2253281"/>
                </a:cubicBezTo>
                <a:cubicBezTo>
                  <a:pt x="7494171" y="2218413"/>
                  <a:pt x="7492827" y="2179929"/>
                  <a:pt x="7491447" y="2145061"/>
                </a:cubicBezTo>
                <a:cubicBezTo>
                  <a:pt x="7493538" y="2131419"/>
                  <a:pt x="7491550" y="2120771"/>
                  <a:pt x="7490608" y="2106660"/>
                </a:cubicBezTo>
                <a:cubicBezTo>
                  <a:pt x="7491154" y="2103122"/>
                  <a:pt x="7491694" y="2099585"/>
                  <a:pt x="7494184" y="2103588"/>
                </a:cubicBezTo>
                <a:cubicBezTo>
                  <a:pt x="7492803" y="2068721"/>
                  <a:pt x="7493989" y="2037352"/>
                  <a:pt x="7495642" y="2002948"/>
                </a:cubicBezTo>
                <a:cubicBezTo>
                  <a:pt x="7493151" y="1998947"/>
                  <a:pt x="7496182" y="1999410"/>
                  <a:pt x="7496182" y="1999410"/>
                </a:cubicBezTo>
                <a:cubicBezTo>
                  <a:pt x="7499720" y="1999953"/>
                  <a:pt x="7502172" y="2007569"/>
                  <a:pt x="7505245" y="2011144"/>
                </a:cubicBezTo>
                <a:cubicBezTo>
                  <a:pt x="7505720" y="1893284"/>
                  <a:pt x="7505720" y="1893284"/>
                  <a:pt x="7505720" y="1893284"/>
                </a:cubicBezTo>
                <a:cubicBezTo>
                  <a:pt x="7506264" y="1889746"/>
                  <a:pt x="7506264" y="1889746"/>
                  <a:pt x="7509800" y="1890291"/>
                </a:cubicBezTo>
                <a:cubicBezTo>
                  <a:pt x="7507452" y="1858376"/>
                  <a:pt x="7508018" y="1831051"/>
                  <a:pt x="7506175" y="1799217"/>
                </a:cubicBezTo>
                <a:cubicBezTo>
                  <a:pt x="7505166" y="1805787"/>
                  <a:pt x="7504084" y="1812861"/>
                  <a:pt x="7503078" y="1819432"/>
                </a:cubicBezTo>
                <a:cubicBezTo>
                  <a:pt x="7501452" y="1830044"/>
                  <a:pt x="7496070" y="1797672"/>
                  <a:pt x="7493074" y="1793588"/>
                </a:cubicBezTo>
                <a:cubicBezTo>
                  <a:pt x="7486171" y="1747534"/>
                  <a:pt x="7479346" y="1700968"/>
                  <a:pt x="7477059" y="1648377"/>
                </a:cubicBezTo>
                <a:cubicBezTo>
                  <a:pt x="7473242" y="1696931"/>
                  <a:pt x="7472968" y="1766199"/>
                  <a:pt x="7467602" y="1824860"/>
                </a:cubicBezTo>
                <a:cubicBezTo>
                  <a:pt x="7463664" y="1865764"/>
                  <a:pt x="7458842" y="1901006"/>
                  <a:pt x="7451384" y="1912202"/>
                </a:cubicBezTo>
                <a:lnTo>
                  <a:pt x="7443661" y="1914504"/>
                </a:lnTo>
                <a:lnTo>
                  <a:pt x="7443518" y="1911168"/>
                </a:lnTo>
                <a:cubicBezTo>
                  <a:pt x="7443518" y="1911168"/>
                  <a:pt x="7443518" y="1911168"/>
                  <a:pt x="7442976" y="1914706"/>
                </a:cubicBezTo>
                <a:lnTo>
                  <a:pt x="7443661" y="1914504"/>
                </a:lnTo>
                <a:lnTo>
                  <a:pt x="7449894" y="2060659"/>
                </a:lnTo>
                <a:cubicBezTo>
                  <a:pt x="7451044" y="2112623"/>
                  <a:pt x="7451435" y="2166607"/>
                  <a:pt x="7451698" y="2222250"/>
                </a:cubicBezTo>
                <a:cubicBezTo>
                  <a:pt x="7451800" y="2197955"/>
                  <a:pt x="7457972" y="2181314"/>
                  <a:pt x="7461068" y="2161102"/>
                </a:cubicBezTo>
                <a:cubicBezTo>
                  <a:pt x="7462616" y="2150992"/>
                  <a:pt x="7470529" y="2190482"/>
                  <a:pt x="7473058" y="2197593"/>
                </a:cubicBezTo>
                <a:cubicBezTo>
                  <a:pt x="7473895" y="2235996"/>
                  <a:pt x="7477186" y="2282017"/>
                  <a:pt x="7477521" y="2327067"/>
                </a:cubicBezTo>
                <a:lnTo>
                  <a:pt x="7476120" y="2379743"/>
                </a:lnTo>
                <a:lnTo>
                  <a:pt x="7472220" y="2386327"/>
                </a:lnTo>
                <a:lnTo>
                  <a:pt x="7476083" y="2381137"/>
                </a:lnTo>
                <a:lnTo>
                  <a:pt x="7472076" y="2531772"/>
                </a:lnTo>
                <a:lnTo>
                  <a:pt x="7468228" y="2688748"/>
                </a:lnTo>
                <a:lnTo>
                  <a:pt x="7466665" y="2690677"/>
                </a:lnTo>
                <a:lnTo>
                  <a:pt x="7453804" y="2642588"/>
                </a:lnTo>
                <a:lnTo>
                  <a:pt x="7447249" y="2623442"/>
                </a:lnTo>
                <a:lnTo>
                  <a:pt x="7451155" y="2566648"/>
                </a:lnTo>
                <a:cubicBezTo>
                  <a:pt x="7453246" y="2553005"/>
                  <a:pt x="7453246" y="2553005"/>
                  <a:pt x="7453246" y="2553005"/>
                </a:cubicBezTo>
                <a:cubicBezTo>
                  <a:pt x="7453414" y="2508030"/>
                  <a:pt x="7453414" y="2508030"/>
                  <a:pt x="7453414" y="2508030"/>
                </a:cubicBezTo>
                <a:cubicBezTo>
                  <a:pt x="7453958" y="2504493"/>
                  <a:pt x="7454962" y="2497924"/>
                  <a:pt x="7455505" y="2494386"/>
                </a:cubicBezTo>
                <a:cubicBezTo>
                  <a:pt x="7456048" y="2490848"/>
                  <a:pt x="7453518" y="2483737"/>
                  <a:pt x="7454061" y="2480198"/>
                </a:cubicBezTo>
                <a:cubicBezTo>
                  <a:pt x="7455350" y="2424536"/>
                  <a:pt x="7457067" y="2369453"/>
                  <a:pt x="7465428" y="2314872"/>
                </a:cubicBezTo>
                <a:cubicBezTo>
                  <a:pt x="7464450" y="2297651"/>
                  <a:pt x="7464051" y="2280004"/>
                  <a:pt x="7463687" y="2258743"/>
                </a:cubicBezTo>
                <a:cubicBezTo>
                  <a:pt x="7449054" y="2354256"/>
                  <a:pt x="7447528" y="2475579"/>
                  <a:pt x="7440509" y="2568640"/>
                </a:cubicBezTo>
                <a:cubicBezTo>
                  <a:pt x="7439967" y="2572178"/>
                  <a:pt x="7439967" y="2572178"/>
                  <a:pt x="7436972" y="2568097"/>
                </a:cubicBezTo>
                <a:lnTo>
                  <a:pt x="7436024" y="2590654"/>
                </a:lnTo>
                <a:lnTo>
                  <a:pt x="7430666" y="2575004"/>
                </a:lnTo>
                <a:lnTo>
                  <a:pt x="7426106" y="2567057"/>
                </a:lnTo>
                <a:lnTo>
                  <a:pt x="7428767" y="2486668"/>
                </a:lnTo>
                <a:lnTo>
                  <a:pt x="7429308" y="2483130"/>
                </a:lnTo>
                <a:cubicBezTo>
                  <a:pt x="7431966" y="2442158"/>
                  <a:pt x="7434703" y="2400680"/>
                  <a:pt x="7437942" y="2359280"/>
                </a:cubicBezTo>
                <a:cubicBezTo>
                  <a:pt x="7437504" y="2338525"/>
                  <a:pt x="7437144" y="2317260"/>
                  <a:pt x="7440240" y="2297048"/>
                </a:cubicBezTo>
                <a:cubicBezTo>
                  <a:pt x="7439504" y="2234347"/>
                  <a:pt x="7439504" y="2234347"/>
                  <a:pt x="7439504" y="2234347"/>
                </a:cubicBezTo>
                <a:cubicBezTo>
                  <a:pt x="7438329" y="2150892"/>
                  <a:pt x="7440770" y="2067472"/>
                  <a:pt x="7435518" y="1987010"/>
                </a:cubicBezTo>
                <a:cubicBezTo>
                  <a:pt x="7436940" y="2024990"/>
                  <a:pt x="7434240" y="2062851"/>
                  <a:pt x="7432510" y="2097759"/>
                </a:cubicBezTo>
                <a:cubicBezTo>
                  <a:pt x="7431502" y="2104330"/>
                  <a:pt x="7428510" y="2100250"/>
                  <a:pt x="7425942" y="2096751"/>
                </a:cubicBezTo>
                <a:cubicBezTo>
                  <a:pt x="7427323" y="2131619"/>
                  <a:pt x="7426214" y="2162484"/>
                  <a:pt x="7424483" y="2197391"/>
                </a:cubicBezTo>
                <a:cubicBezTo>
                  <a:pt x="7426406" y="2228720"/>
                  <a:pt x="7425219" y="2260091"/>
                  <a:pt x="7423527" y="2291381"/>
                </a:cubicBezTo>
                <a:cubicBezTo>
                  <a:pt x="7422960" y="2318708"/>
                  <a:pt x="7418236" y="2349536"/>
                  <a:pt x="7417127" y="2380401"/>
                </a:cubicBezTo>
                <a:lnTo>
                  <a:pt x="7403575" y="2553718"/>
                </a:lnTo>
                <a:lnTo>
                  <a:pt x="7396109" y="2552328"/>
                </a:lnTo>
                <a:lnTo>
                  <a:pt x="7395110" y="2547719"/>
                </a:lnTo>
                <a:cubicBezTo>
                  <a:pt x="7391868" y="2589117"/>
                  <a:pt x="7392748" y="2630630"/>
                  <a:pt x="7394051" y="2666004"/>
                </a:cubicBezTo>
                <a:lnTo>
                  <a:pt x="7394482" y="2672970"/>
                </a:lnTo>
                <a:lnTo>
                  <a:pt x="7391253" y="2666024"/>
                </a:lnTo>
                <a:lnTo>
                  <a:pt x="7389067" y="2658184"/>
                </a:lnTo>
                <a:cubicBezTo>
                  <a:pt x="7388005" y="2653989"/>
                  <a:pt x="7387075" y="2649935"/>
                  <a:pt x="7386578" y="2647273"/>
                </a:cubicBezTo>
                <a:cubicBezTo>
                  <a:pt x="7387122" y="2643737"/>
                  <a:pt x="7384048" y="2640161"/>
                  <a:pt x="7384590" y="2636623"/>
                </a:cubicBezTo>
                <a:cubicBezTo>
                  <a:pt x="7384048" y="2640161"/>
                  <a:pt x="7374590" y="2610781"/>
                  <a:pt x="7376139" y="2600673"/>
                </a:cubicBezTo>
                <a:cubicBezTo>
                  <a:pt x="7377844" y="2454554"/>
                  <a:pt x="7390116" y="2306954"/>
                  <a:pt x="7394852" y="2161298"/>
                </a:cubicBezTo>
                <a:cubicBezTo>
                  <a:pt x="7395396" y="2157761"/>
                  <a:pt x="7391860" y="2157220"/>
                  <a:pt x="7392324" y="2154190"/>
                </a:cubicBezTo>
                <a:cubicBezTo>
                  <a:pt x="7390776" y="2164295"/>
                  <a:pt x="7392764" y="2174943"/>
                  <a:pt x="7390672" y="2188590"/>
                </a:cubicBezTo>
                <a:cubicBezTo>
                  <a:pt x="7389124" y="2198697"/>
                  <a:pt x="7391112" y="2209346"/>
                  <a:pt x="7389486" y="2219959"/>
                </a:cubicBezTo>
                <a:cubicBezTo>
                  <a:pt x="7387937" y="2230067"/>
                  <a:pt x="7382410" y="2218876"/>
                  <a:pt x="7381008" y="2207798"/>
                </a:cubicBezTo>
                <a:cubicBezTo>
                  <a:pt x="7379857" y="2235554"/>
                  <a:pt x="7378668" y="2266923"/>
                  <a:pt x="7378026" y="2294755"/>
                </a:cubicBezTo>
                <a:cubicBezTo>
                  <a:pt x="7376916" y="2325621"/>
                  <a:pt x="7375764" y="2353375"/>
                  <a:pt x="7375120" y="2381206"/>
                </a:cubicBezTo>
                <a:cubicBezTo>
                  <a:pt x="7373572" y="2391313"/>
                  <a:pt x="7364113" y="2361937"/>
                  <a:pt x="7365662" y="2351828"/>
                </a:cubicBezTo>
                <a:cubicBezTo>
                  <a:pt x="7363922" y="2295697"/>
                  <a:pt x="7365638" y="2240616"/>
                  <a:pt x="7363895" y="2184487"/>
                </a:cubicBezTo>
                <a:cubicBezTo>
                  <a:pt x="7364644" y="2132359"/>
                  <a:pt x="7366360" y="2077277"/>
                  <a:pt x="7367653" y="2021613"/>
                </a:cubicBezTo>
                <a:cubicBezTo>
                  <a:pt x="7364116" y="2021073"/>
                  <a:pt x="7360180" y="2002882"/>
                  <a:pt x="7358192" y="1992235"/>
                </a:cubicBezTo>
                <a:cubicBezTo>
                  <a:pt x="7355353" y="2058004"/>
                  <a:pt x="7355353" y="2058004"/>
                  <a:pt x="7355353" y="2058004"/>
                </a:cubicBezTo>
                <a:cubicBezTo>
                  <a:pt x="7356822" y="2183405"/>
                  <a:pt x="7358292" y="2308800"/>
                  <a:pt x="7339474" y="2431609"/>
                </a:cubicBezTo>
                <a:cubicBezTo>
                  <a:pt x="7337928" y="2441715"/>
                  <a:pt x="7335982" y="2434175"/>
                  <a:pt x="7333450" y="2427065"/>
                </a:cubicBezTo>
                <a:cubicBezTo>
                  <a:pt x="7333348" y="2451360"/>
                  <a:pt x="7332198" y="2479114"/>
                  <a:pt x="7331190" y="2485682"/>
                </a:cubicBezTo>
                <a:cubicBezTo>
                  <a:pt x="7336174" y="2500412"/>
                  <a:pt x="7338019" y="2532248"/>
                  <a:pt x="7331630" y="2506441"/>
                </a:cubicBezTo>
                <a:cubicBezTo>
                  <a:pt x="7320147" y="2470026"/>
                  <a:pt x="7323450" y="2401225"/>
                  <a:pt x="7325244" y="2345635"/>
                </a:cubicBezTo>
                <a:cubicBezTo>
                  <a:pt x="7326882" y="2323126"/>
                  <a:pt x="7327756" y="2299727"/>
                  <a:pt x="7328304" y="2275887"/>
                </a:cubicBezTo>
                <a:lnTo>
                  <a:pt x="7329417" y="2204955"/>
                </a:lnTo>
                <a:lnTo>
                  <a:pt x="7330445" y="2196946"/>
                </a:lnTo>
                <a:cubicBezTo>
                  <a:pt x="7330445" y="2196946"/>
                  <a:pt x="7330445" y="2196946"/>
                  <a:pt x="7329440" y="2203517"/>
                </a:cubicBezTo>
                <a:lnTo>
                  <a:pt x="7329417" y="2204955"/>
                </a:lnTo>
                <a:lnTo>
                  <a:pt x="7328090" y="2215275"/>
                </a:lnTo>
                <a:cubicBezTo>
                  <a:pt x="7327690" y="2220838"/>
                  <a:pt x="7327800" y="2226025"/>
                  <a:pt x="7328794" y="2231350"/>
                </a:cubicBezTo>
                <a:cubicBezTo>
                  <a:pt x="7326162" y="2248534"/>
                  <a:pt x="7317244" y="2215615"/>
                  <a:pt x="7317786" y="2212078"/>
                </a:cubicBezTo>
                <a:cubicBezTo>
                  <a:pt x="7316340" y="2197891"/>
                  <a:pt x="7314895" y="2183705"/>
                  <a:pt x="7313879" y="2170096"/>
                </a:cubicBezTo>
                <a:cubicBezTo>
                  <a:pt x="7310711" y="2210992"/>
                  <a:pt x="7311514" y="2253012"/>
                  <a:pt x="7311808" y="2294956"/>
                </a:cubicBezTo>
                <a:cubicBezTo>
                  <a:pt x="7309150" y="2335927"/>
                  <a:pt x="7305874" y="2380942"/>
                  <a:pt x="7302632" y="2422343"/>
                </a:cubicBezTo>
                <a:cubicBezTo>
                  <a:pt x="7300543" y="2435987"/>
                  <a:pt x="7293135" y="2396580"/>
                  <a:pt x="7290684" y="2388961"/>
                </a:cubicBezTo>
                <a:cubicBezTo>
                  <a:pt x="7288800" y="2354017"/>
                  <a:pt x="7291500" y="2316154"/>
                  <a:pt x="7290157" y="2277671"/>
                </a:cubicBezTo>
                <a:cubicBezTo>
                  <a:pt x="7291807" y="2243270"/>
                  <a:pt x="7290968" y="2204867"/>
                  <a:pt x="7289626" y="2166381"/>
                </a:cubicBezTo>
                <a:cubicBezTo>
                  <a:pt x="7286966" y="2207356"/>
                  <a:pt x="7287770" y="2249375"/>
                  <a:pt x="7284529" y="2290776"/>
                </a:cubicBezTo>
                <a:cubicBezTo>
                  <a:pt x="7284064" y="2293807"/>
                  <a:pt x="7284064" y="2293807"/>
                  <a:pt x="7283522" y="2297344"/>
                </a:cubicBezTo>
                <a:cubicBezTo>
                  <a:pt x="7278696" y="2352468"/>
                  <a:pt x="7278696" y="2352468"/>
                  <a:pt x="7278696" y="2352468"/>
                </a:cubicBezTo>
                <a:cubicBezTo>
                  <a:pt x="7279600" y="2370193"/>
                  <a:pt x="7277044" y="2386871"/>
                  <a:pt x="7273871" y="2407590"/>
                </a:cubicBezTo>
                <a:cubicBezTo>
                  <a:pt x="7275858" y="2418241"/>
                  <a:pt x="7263403" y="2384779"/>
                  <a:pt x="7265496" y="2371135"/>
                </a:cubicBezTo>
                <a:cubicBezTo>
                  <a:pt x="7270786" y="2312980"/>
                  <a:pt x="7270786" y="2312980"/>
                  <a:pt x="7270786" y="2312980"/>
                </a:cubicBezTo>
                <a:cubicBezTo>
                  <a:pt x="7274231" y="2222990"/>
                  <a:pt x="7277136" y="2136542"/>
                  <a:pt x="7290145" y="2051635"/>
                </a:cubicBezTo>
                <a:cubicBezTo>
                  <a:pt x="7291771" y="2041022"/>
                  <a:pt x="7299682" y="2080510"/>
                  <a:pt x="7299138" y="2084049"/>
                </a:cubicBezTo>
                <a:cubicBezTo>
                  <a:pt x="7301524" y="2112344"/>
                  <a:pt x="7301524" y="2112344"/>
                  <a:pt x="7301524" y="2112344"/>
                </a:cubicBezTo>
                <a:cubicBezTo>
                  <a:pt x="7301694" y="2067368"/>
                  <a:pt x="7301436" y="2021813"/>
                  <a:pt x="7302145" y="1973301"/>
                </a:cubicBezTo>
                <a:cubicBezTo>
                  <a:pt x="7303695" y="1963193"/>
                  <a:pt x="7312688" y="1995606"/>
                  <a:pt x="7314172" y="2006179"/>
                </a:cubicBezTo>
                <a:cubicBezTo>
                  <a:pt x="7314432" y="2051736"/>
                  <a:pt x="7317256" y="2100788"/>
                  <a:pt x="7320083" y="2149843"/>
                </a:cubicBezTo>
                <a:cubicBezTo>
                  <a:pt x="7321336" y="2097793"/>
                  <a:pt x="7319055" y="2045201"/>
                  <a:pt x="7319799" y="1993074"/>
                </a:cubicBezTo>
                <a:cubicBezTo>
                  <a:pt x="7319362" y="1972317"/>
                  <a:pt x="7327814" y="2008267"/>
                  <a:pt x="7329724" y="2019422"/>
                </a:cubicBezTo>
                <a:cubicBezTo>
                  <a:pt x="7331712" y="2030073"/>
                  <a:pt x="7330706" y="2036643"/>
                  <a:pt x="7332695" y="2047292"/>
                </a:cubicBezTo>
                <a:cubicBezTo>
                  <a:pt x="7330706" y="2036643"/>
                  <a:pt x="7331712" y="2030073"/>
                  <a:pt x="7332795" y="2022999"/>
                </a:cubicBezTo>
                <a:cubicBezTo>
                  <a:pt x="7331813" y="2005778"/>
                  <a:pt x="7339363" y="2024004"/>
                  <a:pt x="7340810" y="2038190"/>
                </a:cubicBezTo>
                <a:cubicBezTo>
                  <a:pt x="7342900" y="2024546"/>
                  <a:pt x="7342900" y="2024546"/>
                  <a:pt x="7342900" y="2024546"/>
                </a:cubicBezTo>
                <a:cubicBezTo>
                  <a:pt x="7341828" y="1916794"/>
                  <a:pt x="7341828" y="1916794"/>
                  <a:pt x="7341828" y="1916794"/>
                </a:cubicBezTo>
                <a:cubicBezTo>
                  <a:pt x="7340280" y="1926903"/>
                  <a:pt x="7328796" y="1890490"/>
                  <a:pt x="7329880" y="1883411"/>
                </a:cubicBezTo>
                <a:cubicBezTo>
                  <a:pt x="7330068" y="1836628"/>
                  <a:pt x="7328506" y="1789453"/>
                  <a:pt x="7326576" y="1742152"/>
                </a:cubicBezTo>
                <a:lnTo>
                  <a:pt x="7323862" y="1672369"/>
                </a:lnTo>
                <a:lnTo>
                  <a:pt x="7321820" y="1674912"/>
                </a:lnTo>
                <a:lnTo>
                  <a:pt x="7317578" y="1682697"/>
                </a:lnTo>
                <a:lnTo>
                  <a:pt x="7314522" y="1801404"/>
                </a:lnTo>
                <a:cubicBezTo>
                  <a:pt x="7308689" y="1863095"/>
                  <a:pt x="7305424" y="1928286"/>
                  <a:pt x="7300056" y="1986947"/>
                </a:cubicBezTo>
                <a:cubicBezTo>
                  <a:pt x="7297501" y="2003624"/>
                  <a:pt x="7289050" y="1967673"/>
                  <a:pt x="7286516" y="1960560"/>
                </a:cubicBezTo>
                <a:cubicBezTo>
                  <a:pt x="7284130" y="1932265"/>
                  <a:pt x="7284130" y="1932265"/>
                  <a:pt x="7284130" y="1932265"/>
                </a:cubicBezTo>
                <a:cubicBezTo>
                  <a:pt x="7282584" y="1942374"/>
                  <a:pt x="7280492" y="1956019"/>
                  <a:pt x="7276414" y="1959012"/>
                </a:cubicBezTo>
                <a:cubicBezTo>
                  <a:pt x="7275406" y="1965583"/>
                  <a:pt x="7274322" y="1972661"/>
                  <a:pt x="7273858" y="1975692"/>
                </a:cubicBezTo>
                <a:cubicBezTo>
                  <a:pt x="7270772" y="2086945"/>
                  <a:pt x="7263688" y="2200687"/>
                  <a:pt x="7254113" y="2310426"/>
                </a:cubicBezTo>
                <a:cubicBezTo>
                  <a:pt x="7252022" y="2324071"/>
                  <a:pt x="7244111" y="2284583"/>
                  <a:pt x="7245196" y="2277506"/>
                </a:cubicBezTo>
                <a:cubicBezTo>
                  <a:pt x="7241324" y="2231914"/>
                  <a:pt x="7238033" y="2185894"/>
                  <a:pt x="7238203" y="2140918"/>
                </a:cubicBezTo>
                <a:cubicBezTo>
                  <a:pt x="7237658" y="2144455"/>
                  <a:pt x="7234124" y="2143914"/>
                  <a:pt x="7233658" y="2146946"/>
                </a:cubicBezTo>
                <a:cubicBezTo>
                  <a:pt x="7230782" y="2209609"/>
                  <a:pt x="7228484" y="2271844"/>
                  <a:pt x="7218650" y="2336026"/>
                </a:cubicBezTo>
                <a:cubicBezTo>
                  <a:pt x="7220094" y="2350212"/>
                  <a:pt x="7211642" y="2314261"/>
                  <a:pt x="7209654" y="2303615"/>
                </a:cubicBezTo>
                <a:cubicBezTo>
                  <a:pt x="7207810" y="2271779"/>
                  <a:pt x="7208921" y="2240915"/>
                  <a:pt x="7207542" y="2206046"/>
                </a:cubicBezTo>
                <a:cubicBezTo>
                  <a:pt x="7201988" y="2218647"/>
                  <a:pt x="7199898" y="2232289"/>
                  <a:pt x="7194272" y="2245393"/>
                </a:cubicBezTo>
                <a:cubicBezTo>
                  <a:pt x="7194170" y="2269689"/>
                  <a:pt x="7194170" y="2269689"/>
                  <a:pt x="7194170" y="2269689"/>
                </a:cubicBezTo>
                <a:cubicBezTo>
                  <a:pt x="7197164" y="2273770"/>
                  <a:pt x="7201100" y="2291956"/>
                  <a:pt x="7203086" y="2302608"/>
                </a:cubicBezTo>
                <a:cubicBezTo>
                  <a:pt x="7195744" y="2370793"/>
                  <a:pt x="7192904" y="2436564"/>
                  <a:pt x="7182993" y="2501252"/>
                </a:cubicBezTo>
                <a:cubicBezTo>
                  <a:pt x="7180901" y="2514898"/>
                  <a:pt x="7171986" y="2481981"/>
                  <a:pt x="7172449" y="2478947"/>
                </a:cubicBezTo>
                <a:lnTo>
                  <a:pt x="7170688" y="2490445"/>
                </a:lnTo>
                <a:cubicBezTo>
                  <a:pt x="7170357" y="2492593"/>
                  <a:pt x="7170357" y="2492593"/>
                  <a:pt x="7170357" y="2492593"/>
                </a:cubicBezTo>
                <a:cubicBezTo>
                  <a:pt x="7169350" y="2499162"/>
                  <a:pt x="7169350" y="2499162"/>
                  <a:pt x="7166358" y="2495082"/>
                </a:cubicBezTo>
                <a:cubicBezTo>
                  <a:pt x="7164526" y="2554287"/>
                  <a:pt x="7162266" y="2612905"/>
                  <a:pt x="7156434" y="2674597"/>
                </a:cubicBezTo>
                <a:cubicBezTo>
                  <a:pt x="7157914" y="2685170"/>
                  <a:pt x="7151453" y="2659868"/>
                  <a:pt x="7148884" y="2656373"/>
                </a:cubicBezTo>
                <a:cubicBezTo>
                  <a:pt x="7144046" y="2620456"/>
                  <a:pt x="7139166" y="2581434"/>
                  <a:pt x="7139335" y="2536460"/>
                </a:cubicBezTo>
                <a:cubicBezTo>
                  <a:pt x="7139526" y="2602696"/>
                  <a:pt x="7136768" y="2667964"/>
                  <a:pt x="7129888" y="2733117"/>
                </a:cubicBezTo>
                <a:cubicBezTo>
                  <a:pt x="7127396" y="2729114"/>
                  <a:pt x="7119884" y="2707274"/>
                  <a:pt x="7120891" y="2700702"/>
                </a:cubicBezTo>
                <a:cubicBezTo>
                  <a:pt x="7117410" y="2588445"/>
                  <a:pt x="7117422" y="2473621"/>
                  <a:pt x="7124508" y="2359876"/>
                </a:cubicBezTo>
                <a:cubicBezTo>
                  <a:pt x="7120972" y="2359336"/>
                  <a:pt x="7116416" y="2345191"/>
                  <a:pt x="7114972" y="2331003"/>
                </a:cubicBezTo>
                <a:lnTo>
                  <a:pt x="7104200" y="2492421"/>
                </a:lnTo>
                <a:lnTo>
                  <a:pt x="7089586" y="2587805"/>
                </a:lnTo>
                <a:cubicBezTo>
                  <a:pt x="7087056" y="2580692"/>
                  <a:pt x="7083662" y="2558965"/>
                  <a:pt x="7081133" y="2551854"/>
                </a:cubicBezTo>
                <a:cubicBezTo>
                  <a:pt x="7082140" y="2545283"/>
                  <a:pt x="7083221" y="2538207"/>
                  <a:pt x="7080696" y="2531095"/>
                </a:cubicBezTo>
                <a:cubicBezTo>
                  <a:pt x="7076588" y="2557880"/>
                  <a:pt x="7076588" y="2557880"/>
                  <a:pt x="7076588" y="2557880"/>
                </a:cubicBezTo>
                <a:cubicBezTo>
                  <a:pt x="7077844" y="2505830"/>
                  <a:pt x="7082591" y="2451213"/>
                  <a:pt x="7084387" y="2395625"/>
                </a:cubicBezTo>
                <a:cubicBezTo>
                  <a:pt x="7082838" y="2405735"/>
                  <a:pt x="7081290" y="2415844"/>
                  <a:pt x="7079662" y="2426457"/>
                </a:cubicBezTo>
                <a:cubicBezTo>
                  <a:pt x="7086580" y="2357687"/>
                  <a:pt x="7090388" y="2288961"/>
                  <a:pt x="7093226" y="2223188"/>
                </a:cubicBezTo>
                <a:lnTo>
                  <a:pt x="7093768" y="2219649"/>
                </a:lnTo>
                <a:lnTo>
                  <a:pt x="7091990" y="2214351"/>
                </a:lnTo>
                <a:lnTo>
                  <a:pt x="7085502" y="2220162"/>
                </a:lnTo>
                <a:cubicBezTo>
                  <a:pt x="7079846" y="2228529"/>
                  <a:pt x="7081468" y="2244604"/>
                  <a:pt x="7079484" y="2257147"/>
                </a:cubicBezTo>
                <a:cubicBezTo>
                  <a:pt x="7076584" y="2263284"/>
                  <a:pt x="7071288" y="2269828"/>
                  <a:pt x="7066508" y="2276807"/>
                </a:cubicBezTo>
                <a:lnTo>
                  <a:pt x="7058717" y="2294386"/>
                </a:lnTo>
                <a:lnTo>
                  <a:pt x="7060008" y="2304996"/>
                </a:lnTo>
                <a:cubicBezTo>
                  <a:pt x="7059943" y="2325675"/>
                  <a:pt x="7057312" y="2342857"/>
                  <a:pt x="7057750" y="2363616"/>
                </a:cubicBezTo>
                <a:cubicBezTo>
                  <a:pt x="7057750" y="2363616"/>
                  <a:pt x="7057750" y="2363616"/>
                  <a:pt x="7057208" y="2367156"/>
                </a:cubicBezTo>
                <a:cubicBezTo>
                  <a:pt x="7051478" y="2404552"/>
                  <a:pt x="7045204" y="2445485"/>
                  <a:pt x="7039476" y="2482885"/>
                </a:cubicBezTo>
                <a:lnTo>
                  <a:pt x="7048015" y="2327906"/>
                </a:lnTo>
                <a:lnTo>
                  <a:pt x="7044067" y="2332824"/>
                </a:lnTo>
                <a:cubicBezTo>
                  <a:pt x="7039611" y="2338307"/>
                  <a:pt x="7035960" y="2343710"/>
                  <a:pt x="7034702" y="2350006"/>
                </a:cubicBezTo>
                <a:cubicBezTo>
                  <a:pt x="7032263" y="2358048"/>
                  <a:pt x="7036711" y="2369941"/>
                  <a:pt x="7034272" y="2377981"/>
                </a:cubicBezTo>
                <a:cubicBezTo>
                  <a:pt x="7032859" y="2380074"/>
                  <a:pt x="7029720" y="2382501"/>
                  <a:pt x="7026579" y="2384930"/>
                </a:cubicBezTo>
                <a:lnTo>
                  <a:pt x="7021343" y="2389659"/>
                </a:lnTo>
                <a:lnTo>
                  <a:pt x="7026184" y="2411021"/>
                </a:lnTo>
                <a:cubicBezTo>
                  <a:pt x="7022198" y="2504547"/>
                  <a:pt x="7022198" y="2504547"/>
                  <a:pt x="7022198" y="2504547"/>
                </a:cubicBezTo>
                <a:cubicBezTo>
                  <a:pt x="7012826" y="2565698"/>
                  <a:pt x="7012826" y="2565698"/>
                  <a:pt x="7012826" y="2565698"/>
                </a:cubicBezTo>
                <a:lnTo>
                  <a:pt x="7012286" y="2569235"/>
                </a:lnTo>
                <a:cubicBezTo>
                  <a:pt x="7011344" y="2555126"/>
                  <a:pt x="7011344" y="2555126"/>
                  <a:pt x="7011344" y="2555126"/>
                </a:cubicBezTo>
                <a:cubicBezTo>
                  <a:pt x="7010736" y="2579344"/>
                  <a:pt x="7006554" y="2606633"/>
                  <a:pt x="7002374" y="2633924"/>
                </a:cubicBezTo>
                <a:cubicBezTo>
                  <a:pt x="7000825" y="2644031"/>
                  <a:pt x="6996348" y="2629380"/>
                  <a:pt x="6994901" y="2615195"/>
                </a:cubicBezTo>
                <a:cubicBezTo>
                  <a:pt x="6993520" y="2580325"/>
                  <a:pt x="6995250" y="2545419"/>
                  <a:pt x="6996360" y="2514554"/>
                </a:cubicBezTo>
                <a:cubicBezTo>
                  <a:pt x="6997444" y="2507480"/>
                  <a:pt x="6997907" y="2504447"/>
                  <a:pt x="6998452" y="2500909"/>
                </a:cubicBezTo>
                <a:cubicBezTo>
                  <a:pt x="6995964" y="2496907"/>
                  <a:pt x="6996504" y="2493368"/>
                  <a:pt x="6996969" y="2490335"/>
                </a:cubicBezTo>
                <a:cubicBezTo>
                  <a:pt x="6996504" y="2493368"/>
                  <a:pt x="6995964" y="2496907"/>
                  <a:pt x="6994876" y="2503982"/>
                </a:cubicBezTo>
                <a:cubicBezTo>
                  <a:pt x="6994414" y="2507016"/>
                  <a:pt x="6990336" y="2510012"/>
                  <a:pt x="6989794" y="2513547"/>
                </a:cubicBezTo>
                <a:cubicBezTo>
                  <a:pt x="6984606" y="2547408"/>
                  <a:pt x="6979882" y="2578237"/>
                  <a:pt x="6974692" y="2612098"/>
                </a:cubicBezTo>
                <a:cubicBezTo>
                  <a:pt x="6971802" y="2583724"/>
                  <a:pt x="6972952" y="2555969"/>
                  <a:pt x="6973520" y="2528641"/>
                </a:cubicBezTo>
                <a:cubicBezTo>
                  <a:pt x="6968332" y="2562502"/>
                  <a:pt x="6966680" y="2596901"/>
                  <a:pt x="6964522" y="2631229"/>
                </a:cubicBezTo>
                <a:cubicBezTo>
                  <a:pt x="6962499" y="2624192"/>
                  <a:pt x="6960510" y="2613545"/>
                  <a:pt x="6961051" y="2610007"/>
                </a:cubicBezTo>
                <a:cubicBezTo>
                  <a:pt x="6961156" y="2585710"/>
                  <a:pt x="6961156" y="2585710"/>
                  <a:pt x="6961156" y="2585710"/>
                </a:cubicBezTo>
                <a:cubicBezTo>
                  <a:pt x="6954882" y="2626649"/>
                  <a:pt x="6949152" y="2664045"/>
                  <a:pt x="6943500" y="2700937"/>
                </a:cubicBezTo>
                <a:cubicBezTo>
                  <a:pt x="6945050" y="2690831"/>
                  <a:pt x="6944109" y="2676721"/>
                  <a:pt x="6945659" y="2666613"/>
                </a:cubicBezTo>
                <a:cubicBezTo>
                  <a:pt x="6946124" y="2663580"/>
                  <a:pt x="6943670" y="2655964"/>
                  <a:pt x="6944212" y="2652427"/>
                </a:cubicBezTo>
                <a:cubicBezTo>
                  <a:pt x="6946768" y="2635748"/>
                  <a:pt x="6945322" y="2621562"/>
                  <a:pt x="6947954" y="2604380"/>
                </a:cubicBezTo>
                <a:cubicBezTo>
                  <a:pt x="6945322" y="2621562"/>
                  <a:pt x="6945322" y="2621562"/>
                  <a:pt x="6945322" y="2621562"/>
                </a:cubicBezTo>
                <a:cubicBezTo>
                  <a:pt x="6943753" y="2631795"/>
                  <a:pt x="6938912" y="2612144"/>
                  <a:pt x="6937046" y="2598690"/>
                </a:cubicBezTo>
                <a:lnTo>
                  <a:pt x="6936928" y="2596820"/>
                </a:lnTo>
                <a:lnTo>
                  <a:pt x="6931746" y="2603012"/>
                </a:lnTo>
                <a:cubicBezTo>
                  <a:pt x="6927846" y="2607952"/>
                  <a:pt x="6924070" y="2613123"/>
                  <a:pt x="6921516" y="2617522"/>
                </a:cubicBezTo>
                <a:lnTo>
                  <a:pt x="6919181" y="2625536"/>
                </a:lnTo>
                <a:lnTo>
                  <a:pt x="6918992" y="2627265"/>
                </a:lnTo>
                <a:lnTo>
                  <a:pt x="6927910" y="2624023"/>
                </a:lnTo>
                <a:cubicBezTo>
                  <a:pt x="6931418" y="2621232"/>
                  <a:pt x="6934476" y="2618002"/>
                  <a:pt x="6934476" y="2618002"/>
                </a:cubicBezTo>
                <a:cubicBezTo>
                  <a:pt x="6932427" y="2629902"/>
                  <a:pt x="6928284" y="2626422"/>
                  <a:pt x="6919868" y="2639612"/>
                </a:cubicBezTo>
                <a:cubicBezTo>
                  <a:pt x="6917432" y="2647652"/>
                  <a:pt x="6918210" y="2655369"/>
                  <a:pt x="6915298" y="2664108"/>
                </a:cubicBezTo>
                <a:lnTo>
                  <a:pt x="6914859" y="2664917"/>
                </a:lnTo>
                <a:lnTo>
                  <a:pt x="6906917" y="2737228"/>
                </a:lnTo>
                <a:cubicBezTo>
                  <a:pt x="6908864" y="2744769"/>
                  <a:pt x="6907316" y="2754877"/>
                  <a:pt x="6909302" y="2765526"/>
                </a:cubicBezTo>
                <a:cubicBezTo>
                  <a:pt x="6906204" y="2785742"/>
                  <a:pt x="6902486" y="2809999"/>
                  <a:pt x="6899394" y="2830214"/>
                </a:cubicBezTo>
                <a:cubicBezTo>
                  <a:pt x="6902386" y="2834294"/>
                  <a:pt x="6901919" y="2837327"/>
                  <a:pt x="6904916" y="2841405"/>
                </a:cubicBezTo>
                <a:lnTo>
                  <a:pt x="6907548" y="2824222"/>
                </a:lnTo>
                <a:cubicBezTo>
                  <a:pt x="6908013" y="2821188"/>
                  <a:pt x="6908555" y="2817654"/>
                  <a:pt x="6908555" y="2817654"/>
                </a:cubicBezTo>
                <a:lnTo>
                  <a:pt x="6911652" y="2797436"/>
                </a:lnTo>
                <a:cubicBezTo>
                  <a:pt x="6914827" y="2776716"/>
                  <a:pt x="6916919" y="2763075"/>
                  <a:pt x="6920956" y="2756966"/>
                </a:cubicBezTo>
                <a:cubicBezTo>
                  <a:pt x="6922040" y="2749892"/>
                  <a:pt x="6920016" y="2742857"/>
                  <a:pt x="6920558" y="2739319"/>
                </a:cubicBezTo>
                <a:cubicBezTo>
                  <a:pt x="6922105" y="2729212"/>
                  <a:pt x="6920658" y="2715024"/>
                  <a:pt x="6922750" y="2701379"/>
                </a:cubicBezTo>
                <a:cubicBezTo>
                  <a:pt x="6926830" y="2698384"/>
                  <a:pt x="6933217" y="2724190"/>
                  <a:pt x="6931205" y="2737332"/>
                </a:cubicBezTo>
                <a:cubicBezTo>
                  <a:pt x="6924287" y="2806098"/>
                  <a:pt x="6917406" y="2871251"/>
                  <a:pt x="6904465" y="2935476"/>
                </a:cubicBezTo>
                <a:cubicBezTo>
                  <a:pt x="6902915" y="2945582"/>
                  <a:pt x="6895402" y="2923742"/>
                  <a:pt x="6893997" y="2912666"/>
                </a:cubicBezTo>
                <a:cubicBezTo>
                  <a:pt x="6891764" y="2947496"/>
                  <a:pt x="6886034" y="2984893"/>
                  <a:pt x="6877814" y="3018288"/>
                </a:cubicBezTo>
                <a:cubicBezTo>
                  <a:pt x="6876654" y="3025868"/>
                  <a:pt x="6871608" y="3007542"/>
                  <a:pt x="6869614" y="2994922"/>
                </a:cubicBezTo>
                <a:lnTo>
                  <a:pt x="6868975" y="2986410"/>
                </a:lnTo>
                <a:lnTo>
                  <a:pt x="6871454" y="2968694"/>
                </a:lnTo>
                <a:cubicBezTo>
                  <a:pt x="6871454" y="2968694"/>
                  <a:pt x="6871454" y="2968694"/>
                  <a:pt x="6868896" y="2985371"/>
                </a:cubicBezTo>
                <a:lnTo>
                  <a:pt x="6868975" y="2986410"/>
                </a:lnTo>
                <a:lnTo>
                  <a:pt x="6867418" y="2997558"/>
                </a:lnTo>
                <a:lnTo>
                  <a:pt x="6866825" y="3007393"/>
                </a:lnTo>
                <a:lnTo>
                  <a:pt x="6850319" y="2953049"/>
                </a:lnTo>
                <a:lnTo>
                  <a:pt x="6851871" y="2940413"/>
                </a:lnTo>
                <a:cubicBezTo>
                  <a:pt x="6853438" y="2927658"/>
                  <a:pt x="6853438" y="2927658"/>
                  <a:pt x="6853438" y="2927658"/>
                </a:cubicBezTo>
                <a:cubicBezTo>
                  <a:pt x="6848894" y="2933684"/>
                  <a:pt x="6846365" y="2926575"/>
                  <a:pt x="6844378" y="2915923"/>
                </a:cubicBezTo>
                <a:cubicBezTo>
                  <a:pt x="6848094" y="2891663"/>
                  <a:pt x="6848703" y="2867447"/>
                  <a:pt x="6852341" y="2843695"/>
                </a:cubicBezTo>
                <a:cubicBezTo>
                  <a:pt x="6852884" y="2840157"/>
                  <a:pt x="6849348" y="2839617"/>
                  <a:pt x="6849814" y="2836582"/>
                </a:cubicBezTo>
                <a:cubicBezTo>
                  <a:pt x="6847258" y="2853262"/>
                  <a:pt x="6848161" y="2870987"/>
                  <a:pt x="6846070" y="2884631"/>
                </a:cubicBezTo>
                <a:lnTo>
                  <a:pt x="6854124" y="2771459"/>
                </a:lnTo>
                <a:lnTo>
                  <a:pt x="6849626" y="2775315"/>
                </a:lnTo>
                <a:cubicBezTo>
                  <a:pt x="6850014" y="2779171"/>
                  <a:pt x="6851636" y="2795250"/>
                  <a:pt x="6848420" y="2795573"/>
                </a:cubicBezTo>
                <a:cubicBezTo>
                  <a:pt x="6849126" y="2794527"/>
                  <a:pt x="6846812" y="2794761"/>
                  <a:pt x="6843063" y="2795820"/>
                </a:cubicBezTo>
                <a:lnTo>
                  <a:pt x="6838200" y="2797625"/>
                </a:lnTo>
                <a:lnTo>
                  <a:pt x="6837028" y="2805289"/>
                </a:lnTo>
                <a:lnTo>
                  <a:pt x="6845981" y="2803615"/>
                </a:lnTo>
                <a:lnTo>
                  <a:pt x="6836146" y="2811028"/>
                </a:lnTo>
                <a:lnTo>
                  <a:pt x="6835268" y="2816768"/>
                </a:lnTo>
                <a:lnTo>
                  <a:pt x="6820292" y="2894995"/>
                </a:lnTo>
                <a:lnTo>
                  <a:pt x="6797796" y="2856216"/>
                </a:lnTo>
                <a:cubicBezTo>
                  <a:pt x="6796323" y="2853213"/>
                  <a:pt x="6792228" y="2845357"/>
                  <a:pt x="6787226" y="2836053"/>
                </a:cubicBezTo>
                <a:lnTo>
                  <a:pt x="6773686" y="2811643"/>
                </a:lnTo>
                <a:lnTo>
                  <a:pt x="6767206" y="2829107"/>
                </a:lnTo>
                <a:cubicBezTo>
                  <a:pt x="6766297" y="2839349"/>
                  <a:pt x="6766910" y="2852470"/>
                  <a:pt x="6768441" y="2867569"/>
                </a:cubicBezTo>
                <a:lnTo>
                  <a:pt x="6768745" y="2869828"/>
                </a:lnTo>
                <a:lnTo>
                  <a:pt x="6772300" y="2876578"/>
                </a:lnTo>
                <a:cubicBezTo>
                  <a:pt x="6784876" y="2907607"/>
                  <a:pt x="6797834" y="2935437"/>
                  <a:pt x="6805034" y="2958918"/>
                </a:cubicBezTo>
                <a:cubicBezTo>
                  <a:pt x="6805472" y="2962740"/>
                  <a:pt x="6802356" y="2974949"/>
                  <a:pt x="6802796" y="2978771"/>
                </a:cubicBezTo>
                <a:lnTo>
                  <a:pt x="6803826" y="2981003"/>
                </a:lnTo>
                <a:lnTo>
                  <a:pt x="6801598" y="2992644"/>
                </a:lnTo>
                <a:cubicBezTo>
                  <a:pt x="6799508" y="3006288"/>
                  <a:pt x="6794590" y="2970883"/>
                  <a:pt x="6795132" y="2967344"/>
                </a:cubicBezTo>
                <a:cubicBezTo>
                  <a:pt x="6792784" y="2935431"/>
                  <a:pt x="6792784" y="2935431"/>
                  <a:pt x="6792784" y="2935431"/>
                </a:cubicBezTo>
                <a:cubicBezTo>
                  <a:pt x="6790692" y="2949079"/>
                  <a:pt x="6786113" y="2958721"/>
                  <a:pt x="6785571" y="2962259"/>
                </a:cubicBezTo>
                <a:cubicBezTo>
                  <a:pt x="6780950" y="2968793"/>
                  <a:pt x="6780484" y="2971824"/>
                  <a:pt x="6779402" y="2978901"/>
                </a:cubicBezTo>
                <a:lnTo>
                  <a:pt x="6759375" y="3104838"/>
                </a:lnTo>
                <a:lnTo>
                  <a:pt x="6754192" y="3089582"/>
                </a:lnTo>
                <a:cubicBezTo>
                  <a:pt x="6744814" y="3059284"/>
                  <a:pt x="6730212" y="3025728"/>
                  <a:pt x="6715226" y="3040805"/>
                </a:cubicBezTo>
                <a:cubicBezTo>
                  <a:pt x="6707137" y="3052203"/>
                  <a:pt x="6709104" y="3099405"/>
                  <a:pt x="6710487" y="3161481"/>
                </a:cubicBezTo>
                <a:lnTo>
                  <a:pt x="6711082" y="3194589"/>
                </a:lnTo>
                <a:lnTo>
                  <a:pt x="6706678" y="3221530"/>
                </a:lnTo>
                <a:cubicBezTo>
                  <a:pt x="6701235" y="3251149"/>
                  <a:pt x="6694899" y="3280694"/>
                  <a:pt x="6686910" y="3309209"/>
                </a:cubicBezTo>
                <a:cubicBezTo>
                  <a:pt x="6684354" y="3325889"/>
                  <a:pt x="6679980" y="3286942"/>
                  <a:pt x="6680986" y="3280373"/>
                </a:cubicBezTo>
                <a:cubicBezTo>
                  <a:pt x="6682172" y="3249004"/>
                  <a:pt x="6686819" y="3218681"/>
                  <a:pt x="6688006" y="3187309"/>
                </a:cubicBezTo>
                <a:cubicBezTo>
                  <a:pt x="6683351" y="3197460"/>
                  <a:pt x="6677800" y="3210058"/>
                  <a:pt x="6672172" y="3223158"/>
                </a:cubicBezTo>
                <a:cubicBezTo>
                  <a:pt x="6668996" y="3243882"/>
                  <a:pt x="6668996" y="3243882"/>
                  <a:pt x="6668996" y="3243882"/>
                </a:cubicBezTo>
                <a:cubicBezTo>
                  <a:pt x="6671530" y="3250991"/>
                  <a:pt x="6676003" y="3265643"/>
                  <a:pt x="6670882" y="3278824"/>
                </a:cubicBezTo>
                <a:lnTo>
                  <a:pt x="6664981" y="3313980"/>
                </a:lnTo>
                <a:lnTo>
                  <a:pt x="6650740" y="3207155"/>
                </a:lnTo>
                <a:lnTo>
                  <a:pt x="6623020" y="3064356"/>
                </a:lnTo>
                <a:lnTo>
                  <a:pt x="6613796" y="3042304"/>
                </a:lnTo>
                <a:lnTo>
                  <a:pt x="6619966" y="3050093"/>
                </a:lnTo>
                <a:lnTo>
                  <a:pt x="6580377" y="2903166"/>
                </a:lnTo>
                <a:lnTo>
                  <a:pt x="6551614" y="2818680"/>
                </a:lnTo>
                <a:lnTo>
                  <a:pt x="6551297" y="2818142"/>
                </a:lnTo>
                <a:cubicBezTo>
                  <a:pt x="6551297" y="2818142"/>
                  <a:pt x="6541545" y="2818351"/>
                  <a:pt x="6536606" y="2814626"/>
                </a:cubicBezTo>
                <a:cubicBezTo>
                  <a:pt x="6531158" y="2806439"/>
                  <a:pt x="6502071" y="2755963"/>
                  <a:pt x="6496184" y="2743954"/>
                </a:cubicBezTo>
                <a:cubicBezTo>
                  <a:pt x="6485221" y="2730295"/>
                  <a:pt x="6480331" y="2726171"/>
                  <a:pt x="6479269" y="2727972"/>
                </a:cubicBezTo>
                <a:cubicBezTo>
                  <a:pt x="6476078" y="2733370"/>
                  <a:pt x="6507334" y="2792105"/>
                  <a:pt x="6512405" y="2806849"/>
                </a:cubicBezTo>
                <a:cubicBezTo>
                  <a:pt x="6530742" y="2842226"/>
                  <a:pt x="6547380" y="2869337"/>
                  <a:pt x="6549202" y="2885268"/>
                </a:cubicBezTo>
                <a:cubicBezTo>
                  <a:pt x="6559720" y="2914747"/>
                  <a:pt x="6570797" y="2939263"/>
                  <a:pt x="6581781" y="2963780"/>
                </a:cubicBezTo>
                <a:lnTo>
                  <a:pt x="6589871" y="2983623"/>
                </a:lnTo>
                <a:lnTo>
                  <a:pt x="6587139" y="2994945"/>
                </a:lnTo>
                <a:lnTo>
                  <a:pt x="6573918" y="2971457"/>
                </a:lnTo>
                <a:cubicBezTo>
                  <a:pt x="6562520" y="2947428"/>
                  <a:pt x="6551630" y="2922908"/>
                  <a:pt x="6537086" y="2897670"/>
                </a:cubicBezTo>
                <a:cubicBezTo>
                  <a:pt x="6524564" y="2873667"/>
                  <a:pt x="6516929" y="2846361"/>
                  <a:pt x="6496352" y="2830836"/>
                </a:cubicBezTo>
                <a:cubicBezTo>
                  <a:pt x="6486913" y="2827208"/>
                  <a:pt x="6482411" y="2827307"/>
                  <a:pt x="6476285" y="2819775"/>
                </a:cubicBezTo>
                <a:cubicBezTo>
                  <a:pt x="6460523" y="2800311"/>
                  <a:pt x="6461814" y="2772172"/>
                  <a:pt x="6445613" y="2748888"/>
                </a:cubicBezTo>
                <a:cubicBezTo>
                  <a:pt x="6446051" y="2752711"/>
                  <a:pt x="6423308" y="2757679"/>
                  <a:pt x="6422797" y="2753217"/>
                </a:cubicBezTo>
                <a:lnTo>
                  <a:pt x="6413015" y="2738210"/>
                </a:lnTo>
                <a:lnTo>
                  <a:pt x="6417625" y="2750655"/>
                </a:lnTo>
                <a:lnTo>
                  <a:pt x="6435048" y="2821342"/>
                </a:lnTo>
                <a:lnTo>
                  <a:pt x="6453052" y="2859890"/>
                </a:lnTo>
                <a:cubicBezTo>
                  <a:pt x="6464971" y="2887661"/>
                  <a:pt x="6460775" y="2883620"/>
                  <a:pt x="6450631" y="2867727"/>
                </a:cubicBezTo>
                <a:lnTo>
                  <a:pt x="6443703" y="2856455"/>
                </a:lnTo>
                <a:lnTo>
                  <a:pt x="6444335" y="2859023"/>
                </a:lnTo>
                <a:lnTo>
                  <a:pt x="6442431" y="2854387"/>
                </a:lnTo>
                <a:lnTo>
                  <a:pt x="6438885" y="2848619"/>
                </a:lnTo>
                <a:cubicBezTo>
                  <a:pt x="6421587" y="2819848"/>
                  <a:pt x="6399753" y="2781830"/>
                  <a:pt x="6397502" y="2781878"/>
                </a:cubicBezTo>
                <a:lnTo>
                  <a:pt x="6398398" y="2829136"/>
                </a:lnTo>
                <a:cubicBezTo>
                  <a:pt x="6393898" y="2829235"/>
                  <a:pt x="6368364" y="2770373"/>
                  <a:pt x="6368364" y="2770373"/>
                </a:cubicBezTo>
                <a:cubicBezTo>
                  <a:pt x="6351722" y="2743266"/>
                  <a:pt x="6354840" y="2731058"/>
                  <a:pt x="6338326" y="2711613"/>
                </a:cubicBezTo>
                <a:cubicBezTo>
                  <a:pt x="6340149" y="2727546"/>
                  <a:pt x="6370622" y="2790130"/>
                  <a:pt x="6366122" y="2790228"/>
                </a:cubicBezTo>
                <a:cubicBezTo>
                  <a:pt x="6364997" y="2790255"/>
                  <a:pt x="6361640" y="2786374"/>
                  <a:pt x="6357641" y="2781520"/>
                </a:cubicBezTo>
                <a:lnTo>
                  <a:pt x="6354288" y="2777558"/>
                </a:lnTo>
                <a:lnTo>
                  <a:pt x="6336090" y="2711661"/>
                </a:lnTo>
                <a:lnTo>
                  <a:pt x="6327344" y="2679995"/>
                </a:lnTo>
                <a:cubicBezTo>
                  <a:pt x="6332203" y="2670675"/>
                  <a:pt x="6323003" y="2673960"/>
                  <a:pt x="6323176" y="2677217"/>
                </a:cubicBezTo>
                <a:cubicBezTo>
                  <a:pt x="6323235" y="2678300"/>
                  <a:pt x="6324334" y="2679384"/>
                  <a:pt x="6327344" y="2679995"/>
                </a:cubicBezTo>
                <a:cubicBezTo>
                  <a:pt x="6328767" y="2698150"/>
                  <a:pt x="6331592" y="2715696"/>
                  <a:pt x="6335108" y="2732937"/>
                </a:cubicBezTo>
                <a:lnTo>
                  <a:pt x="6342787" y="2765882"/>
                </a:lnTo>
                <a:lnTo>
                  <a:pt x="6338709" y="2764142"/>
                </a:lnTo>
                <a:cubicBezTo>
                  <a:pt x="6338520" y="2767111"/>
                  <a:pt x="6340877" y="2774968"/>
                  <a:pt x="6347368" y="2790637"/>
                </a:cubicBezTo>
                <a:lnTo>
                  <a:pt x="6349944" y="2796704"/>
                </a:lnTo>
                <a:lnTo>
                  <a:pt x="6358810" y="2835120"/>
                </a:lnTo>
                <a:cubicBezTo>
                  <a:pt x="6362247" y="2852345"/>
                  <a:pt x="6364953" y="2869868"/>
                  <a:pt x="6366220" y="2887992"/>
                </a:cubicBezTo>
                <a:cubicBezTo>
                  <a:pt x="6350075" y="2847331"/>
                  <a:pt x="6342808" y="2805174"/>
                  <a:pt x="6331001" y="2762648"/>
                </a:cubicBezTo>
                <a:cubicBezTo>
                  <a:pt x="6321173" y="2729863"/>
                  <a:pt x="6323517" y="2757279"/>
                  <a:pt x="6324639" y="2771250"/>
                </a:cubicBezTo>
                <a:lnTo>
                  <a:pt x="6360582" y="2926690"/>
                </a:lnTo>
                <a:lnTo>
                  <a:pt x="6357819" y="2921380"/>
                </a:lnTo>
                <a:cubicBezTo>
                  <a:pt x="6351968" y="2909690"/>
                  <a:pt x="6341219" y="2888041"/>
                  <a:pt x="6334397" y="2875253"/>
                </a:cubicBezTo>
                <a:lnTo>
                  <a:pt x="6333615" y="2873962"/>
                </a:lnTo>
                <a:lnTo>
                  <a:pt x="6341185" y="2900615"/>
                </a:lnTo>
                <a:cubicBezTo>
                  <a:pt x="6373196" y="3029171"/>
                  <a:pt x="6396118" y="3172058"/>
                  <a:pt x="6409179" y="3316131"/>
                </a:cubicBezTo>
                <a:cubicBezTo>
                  <a:pt x="6398218" y="3322833"/>
                  <a:pt x="6377390" y="3259740"/>
                  <a:pt x="6355520" y="3203738"/>
                </a:cubicBezTo>
                <a:cubicBezTo>
                  <a:pt x="6332495" y="3151129"/>
                  <a:pt x="6309994" y="3104653"/>
                  <a:pt x="6307217" y="3139694"/>
                </a:cubicBezTo>
                <a:cubicBezTo>
                  <a:pt x="6304679" y="3165450"/>
                  <a:pt x="6315256" y="3207382"/>
                  <a:pt x="6327424" y="3251033"/>
                </a:cubicBezTo>
                <a:cubicBezTo>
                  <a:pt x="6362270" y="3362562"/>
                  <a:pt x="6362270" y="3362562"/>
                  <a:pt x="6362270" y="3362562"/>
                </a:cubicBezTo>
                <a:cubicBezTo>
                  <a:pt x="6367091" y="3379243"/>
                  <a:pt x="6372322" y="3393792"/>
                  <a:pt x="6377535" y="3407747"/>
                </a:cubicBezTo>
                <a:lnTo>
                  <a:pt x="6385638" y="3430003"/>
                </a:lnTo>
                <a:lnTo>
                  <a:pt x="6369670" y="3504226"/>
                </a:lnTo>
                <a:lnTo>
                  <a:pt x="6345117" y="3610505"/>
                </a:lnTo>
                <a:lnTo>
                  <a:pt x="6343709" y="3611326"/>
                </a:lnTo>
                <a:lnTo>
                  <a:pt x="6340151" y="3594027"/>
                </a:lnTo>
                <a:cubicBezTo>
                  <a:pt x="6333425" y="3568292"/>
                  <a:pt x="6325706" y="3555667"/>
                  <a:pt x="6318740" y="3588698"/>
                </a:cubicBezTo>
                <a:lnTo>
                  <a:pt x="6315179" y="3627971"/>
                </a:lnTo>
                <a:lnTo>
                  <a:pt x="6313624" y="3628878"/>
                </a:lnTo>
                <a:lnTo>
                  <a:pt x="6205922" y="3684072"/>
                </a:lnTo>
                <a:lnTo>
                  <a:pt x="6198639" y="3634228"/>
                </a:lnTo>
                <a:cubicBezTo>
                  <a:pt x="6198870" y="3632713"/>
                  <a:pt x="6198365" y="3630955"/>
                  <a:pt x="6197799" y="3629574"/>
                </a:cubicBezTo>
                <a:lnTo>
                  <a:pt x="6196673" y="3627313"/>
                </a:lnTo>
                <a:lnTo>
                  <a:pt x="6197157" y="3623656"/>
                </a:lnTo>
                <a:cubicBezTo>
                  <a:pt x="6197157" y="3623656"/>
                  <a:pt x="6197157" y="3623656"/>
                  <a:pt x="6196612" y="3627194"/>
                </a:cubicBezTo>
                <a:lnTo>
                  <a:pt x="6196673" y="3627313"/>
                </a:lnTo>
                <a:lnTo>
                  <a:pt x="6194736" y="3641971"/>
                </a:lnTo>
                <a:cubicBezTo>
                  <a:pt x="6194274" y="3647524"/>
                  <a:pt x="6194257" y="3652694"/>
                  <a:pt x="6194998" y="3657980"/>
                </a:cubicBezTo>
                <a:lnTo>
                  <a:pt x="6198504" y="3687873"/>
                </a:lnTo>
                <a:lnTo>
                  <a:pt x="6169296" y="3702841"/>
                </a:lnTo>
                <a:lnTo>
                  <a:pt x="6168519" y="3695819"/>
                </a:lnTo>
                <a:cubicBezTo>
                  <a:pt x="6169060" y="3692283"/>
                  <a:pt x="6172056" y="3696361"/>
                  <a:pt x="6175591" y="3696904"/>
                </a:cubicBezTo>
                <a:cubicBezTo>
                  <a:pt x="6176134" y="3693367"/>
                  <a:pt x="6176134" y="3693367"/>
                  <a:pt x="6176134" y="3693367"/>
                </a:cubicBezTo>
                <a:cubicBezTo>
                  <a:pt x="6172597" y="3692824"/>
                  <a:pt x="6163498" y="3684705"/>
                  <a:pt x="6164505" y="3678138"/>
                </a:cubicBezTo>
                <a:cubicBezTo>
                  <a:pt x="6159626" y="3639111"/>
                  <a:pt x="6159626" y="3639111"/>
                  <a:pt x="6159626" y="3639111"/>
                </a:cubicBezTo>
                <a:cubicBezTo>
                  <a:pt x="6160234" y="3614895"/>
                  <a:pt x="6153807" y="3585980"/>
                  <a:pt x="6151419" y="3557684"/>
                </a:cubicBezTo>
                <a:cubicBezTo>
                  <a:pt x="6154891" y="3578905"/>
                  <a:pt x="6155252" y="3600167"/>
                  <a:pt x="6155690" y="3620924"/>
                </a:cubicBezTo>
                <a:cubicBezTo>
                  <a:pt x="6155148" y="3624463"/>
                  <a:pt x="6151613" y="3623919"/>
                  <a:pt x="6152156" y="3620381"/>
                </a:cubicBezTo>
                <a:lnTo>
                  <a:pt x="6158408" y="3708421"/>
                </a:lnTo>
                <a:lnTo>
                  <a:pt x="6140185" y="3717760"/>
                </a:lnTo>
                <a:lnTo>
                  <a:pt x="6102746" y="3734718"/>
                </a:lnTo>
                <a:lnTo>
                  <a:pt x="6097857" y="3707082"/>
                </a:lnTo>
                <a:cubicBezTo>
                  <a:pt x="6094994" y="3694043"/>
                  <a:pt x="6091735" y="3682390"/>
                  <a:pt x="6088045" y="3673386"/>
                </a:cubicBezTo>
                <a:lnTo>
                  <a:pt x="6083352" y="3666647"/>
                </a:lnTo>
                <a:lnTo>
                  <a:pt x="6081756" y="3647872"/>
                </a:lnTo>
                <a:cubicBezTo>
                  <a:pt x="6085294" y="3648414"/>
                  <a:pt x="6088830" y="3648955"/>
                  <a:pt x="6091824" y="3653035"/>
                </a:cubicBezTo>
                <a:cubicBezTo>
                  <a:pt x="6089036" y="3600366"/>
                  <a:pt x="6089036" y="3600366"/>
                  <a:pt x="6089036" y="3600366"/>
                </a:cubicBezTo>
                <a:cubicBezTo>
                  <a:pt x="6088093" y="3586255"/>
                  <a:pt x="6086649" y="3572070"/>
                  <a:pt x="6085203" y="3557883"/>
                </a:cubicBezTo>
                <a:cubicBezTo>
                  <a:pt x="6084663" y="3561420"/>
                  <a:pt x="6084119" y="3564959"/>
                  <a:pt x="6083655" y="3567990"/>
                </a:cubicBezTo>
                <a:cubicBezTo>
                  <a:pt x="6083112" y="3571528"/>
                  <a:pt x="6074558" y="3559873"/>
                  <a:pt x="6071565" y="3555792"/>
                </a:cubicBezTo>
                <a:cubicBezTo>
                  <a:pt x="6064092" y="3537061"/>
                  <a:pt x="6057084" y="3515298"/>
                  <a:pt x="6050078" y="3493536"/>
                </a:cubicBezTo>
                <a:cubicBezTo>
                  <a:pt x="6047420" y="3534505"/>
                  <a:pt x="6055083" y="3619474"/>
                  <a:pt x="6028344" y="3611758"/>
                </a:cubicBezTo>
                <a:lnTo>
                  <a:pt x="6024810" y="3611216"/>
                </a:lnTo>
                <a:lnTo>
                  <a:pt x="6037321" y="3691658"/>
                </a:lnTo>
                <a:lnTo>
                  <a:pt x="6027741" y="3684395"/>
                </a:lnTo>
                <a:lnTo>
                  <a:pt x="6023158" y="3645616"/>
                </a:lnTo>
                <a:lnTo>
                  <a:pt x="6022956" y="3680766"/>
                </a:lnTo>
                <a:lnTo>
                  <a:pt x="5988954" y="3654989"/>
                </a:lnTo>
                <a:lnTo>
                  <a:pt x="5979550" y="3698145"/>
                </a:lnTo>
                <a:cubicBezTo>
                  <a:pt x="5973519" y="3693573"/>
                  <a:pt x="5966978" y="3689478"/>
                  <a:pt x="5961297" y="3683586"/>
                </a:cubicBezTo>
                <a:lnTo>
                  <a:pt x="5954984" y="3671381"/>
                </a:lnTo>
                <a:lnTo>
                  <a:pt x="5954309" y="3662999"/>
                </a:lnTo>
                <a:cubicBezTo>
                  <a:pt x="5952540" y="3662726"/>
                  <a:pt x="5951149" y="3660835"/>
                  <a:pt x="5949826" y="3658499"/>
                </a:cubicBezTo>
                <a:lnTo>
                  <a:pt x="5948235" y="3655701"/>
                </a:lnTo>
                <a:lnTo>
                  <a:pt x="5948678" y="3630366"/>
                </a:lnTo>
                <a:lnTo>
                  <a:pt x="5948769" y="3624525"/>
                </a:lnTo>
                <a:lnTo>
                  <a:pt x="5926394" y="3607562"/>
                </a:lnTo>
                <a:lnTo>
                  <a:pt x="5922582" y="3619800"/>
                </a:lnTo>
                <a:lnTo>
                  <a:pt x="5917799" y="3614862"/>
                </a:lnTo>
                <a:cubicBezTo>
                  <a:pt x="5915353" y="3610997"/>
                  <a:pt x="5912600" y="3606178"/>
                  <a:pt x="5911104" y="3604136"/>
                </a:cubicBezTo>
                <a:lnTo>
                  <a:pt x="5904509" y="3551913"/>
                </a:lnTo>
                <a:lnTo>
                  <a:pt x="6088616" y="3440269"/>
                </a:lnTo>
                <a:cubicBezTo>
                  <a:pt x="6154218" y="3397530"/>
                  <a:pt x="6217526" y="3353305"/>
                  <a:pt x="6278501" y="3307857"/>
                </a:cubicBezTo>
                <a:lnTo>
                  <a:pt x="6265611" y="3312101"/>
                </a:lnTo>
                <a:lnTo>
                  <a:pt x="6137330" y="3382887"/>
                </a:lnTo>
                <a:cubicBezTo>
                  <a:pt x="6077030" y="3413998"/>
                  <a:pt x="6016418" y="3443179"/>
                  <a:pt x="5955848" y="3470415"/>
                </a:cubicBezTo>
                <a:lnTo>
                  <a:pt x="5897310" y="3494918"/>
                </a:lnTo>
                <a:lnTo>
                  <a:pt x="5895450" y="3480189"/>
                </a:lnTo>
                <a:cubicBezTo>
                  <a:pt x="5894910" y="3483724"/>
                  <a:pt x="5894910" y="3483724"/>
                  <a:pt x="5894910" y="3483724"/>
                </a:cubicBezTo>
                <a:lnTo>
                  <a:pt x="5894494" y="3496097"/>
                </a:lnTo>
                <a:lnTo>
                  <a:pt x="5774619" y="3546274"/>
                </a:lnTo>
                <a:cubicBezTo>
                  <a:pt x="5732251" y="3561284"/>
                  <a:pt x="5686461" y="3577409"/>
                  <a:pt x="5639796" y="3592874"/>
                </a:cubicBezTo>
                <a:lnTo>
                  <a:pt x="5615996" y="3600121"/>
                </a:lnTo>
                <a:lnTo>
                  <a:pt x="5585642" y="3615160"/>
                </a:lnTo>
                <a:cubicBezTo>
                  <a:pt x="5500270" y="3656786"/>
                  <a:pt x="5403419" y="3695499"/>
                  <a:pt x="5319829" y="3728562"/>
                </a:cubicBezTo>
                <a:lnTo>
                  <a:pt x="5189766" y="3767934"/>
                </a:lnTo>
                <a:lnTo>
                  <a:pt x="5208469" y="3796551"/>
                </a:lnTo>
                <a:lnTo>
                  <a:pt x="5398734" y="3757050"/>
                </a:lnTo>
                <a:lnTo>
                  <a:pt x="5672256" y="3674434"/>
                </a:lnTo>
                <a:lnTo>
                  <a:pt x="5674242" y="3673401"/>
                </a:lnTo>
                <a:lnTo>
                  <a:pt x="5657598" y="3760298"/>
                </a:lnTo>
                <a:cubicBezTo>
                  <a:pt x="5657056" y="3763835"/>
                  <a:pt x="5645507" y="3748100"/>
                  <a:pt x="5645507" y="3748100"/>
                </a:cubicBezTo>
                <a:cubicBezTo>
                  <a:pt x="5644567" y="3733990"/>
                  <a:pt x="5642578" y="3723341"/>
                  <a:pt x="5640590" y="3712692"/>
                </a:cubicBezTo>
                <a:cubicBezTo>
                  <a:pt x="5639583" y="3719261"/>
                  <a:pt x="5639583" y="3719261"/>
                  <a:pt x="5639583" y="3719261"/>
                </a:cubicBezTo>
                <a:cubicBezTo>
                  <a:pt x="5634861" y="3750089"/>
                  <a:pt x="5633752" y="3780954"/>
                  <a:pt x="5626033" y="3807705"/>
                </a:cubicBezTo>
                <a:cubicBezTo>
                  <a:pt x="5625026" y="3814271"/>
                  <a:pt x="5616936" y="3799585"/>
                  <a:pt x="5613942" y="3795505"/>
                </a:cubicBezTo>
                <a:cubicBezTo>
                  <a:pt x="5612458" y="3784933"/>
                  <a:pt x="5610550" y="3773778"/>
                  <a:pt x="5609102" y="3759592"/>
                </a:cubicBezTo>
                <a:cubicBezTo>
                  <a:pt x="5607012" y="3773236"/>
                  <a:pt x="5608921" y="3784393"/>
                  <a:pt x="5606832" y="3798038"/>
                </a:cubicBezTo>
                <a:cubicBezTo>
                  <a:pt x="5609903" y="3801608"/>
                  <a:pt x="5612392" y="3805615"/>
                  <a:pt x="5612392" y="3805615"/>
                </a:cubicBezTo>
                <a:cubicBezTo>
                  <a:pt x="5619761" y="3848636"/>
                  <a:pt x="5621104" y="3887119"/>
                  <a:pt x="5625014" y="3929098"/>
                </a:cubicBezTo>
                <a:cubicBezTo>
                  <a:pt x="5622585" y="3897691"/>
                  <a:pt x="5620743" y="3865859"/>
                  <a:pt x="5621853" y="3834993"/>
                </a:cubicBezTo>
                <a:cubicBezTo>
                  <a:pt x="5618858" y="3830914"/>
                  <a:pt x="5630949" y="3843113"/>
                  <a:pt x="5633400" y="3850728"/>
                </a:cubicBezTo>
                <a:cubicBezTo>
                  <a:pt x="5634282" y="3892242"/>
                  <a:pt x="5634282" y="3892242"/>
                  <a:pt x="5634282" y="3892242"/>
                </a:cubicBezTo>
                <a:cubicBezTo>
                  <a:pt x="5640306" y="3896787"/>
                  <a:pt x="5643301" y="3900864"/>
                  <a:pt x="5645325" y="3907898"/>
                </a:cubicBezTo>
                <a:lnTo>
                  <a:pt x="5646053" y="3928749"/>
                </a:lnTo>
                <a:lnTo>
                  <a:pt x="5614383" y="3941649"/>
                </a:lnTo>
                <a:lnTo>
                  <a:pt x="5610495" y="3885493"/>
                </a:lnTo>
                <a:lnTo>
                  <a:pt x="5607959" y="3944265"/>
                </a:lnTo>
                <a:lnTo>
                  <a:pt x="5601074" y="3947070"/>
                </a:lnTo>
                <a:lnTo>
                  <a:pt x="5595641" y="3938564"/>
                </a:lnTo>
                <a:cubicBezTo>
                  <a:pt x="5590621" y="3927451"/>
                  <a:pt x="5589178" y="3913263"/>
                  <a:pt x="5587189" y="3902613"/>
                </a:cubicBezTo>
                <a:lnTo>
                  <a:pt x="5586131" y="3953156"/>
                </a:lnTo>
                <a:lnTo>
                  <a:pt x="5567971" y="3960553"/>
                </a:lnTo>
                <a:lnTo>
                  <a:pt x="5568722" y="3955646"/>
                </a:lnTo>
                <a:cubicBezTo>
                  <a:pt x="5566270" y="3948028"/>
                  <a:pt x="5567277" y="3941459"/>
                  <a:pt x="5568361" y="3934382"/>
                </a:cubicBezTo>
                <a:cubicBezTo>
                  <a:pt x="5566734" y="3944996"/>
                  <a:pt x="5566734" y="3944996"/>
                  <a:pt x="5566734" y="3944996"/>
                </a:cubicBezTo>
                <a:cubicBezTo>
                  <a:pt x="5563239" y="3947564"/>
                  <a:pt x="5554721" y="3932294"/>
                  <a:pt x="5555186" y="3929261"/>
                </a:cubicBezTo>
                <a:cubicBezTo>
                  <a:pt x="5548797" y="3903455"/>
                  <a:pt x="5548900" y="3879160"/>
                  <a:pt x="5549509" y="3854943"/>
                </a:cubicBezTo>
                <a:lnTo>
                  <a:pt x="5537053" y="3973147"/>
                </a:lnTo>
                <a:lnTo>
                  <a:pt x="5527240" y="3977144"/>
                </a:lnTo>
                <a:cubicBezTo>
                  <a:pt x="5345170" y="4046355"/>
                  <a:pt x="5158186" y="4102677"/>
                  <a:pt x="4967889" y="4145085"/>
                </a:cubicBezTo>
                <a:cubicBezTo>
                  <a:pt x="4691024" y="4205487"/>
                  <a:pt x="4407611" y="4237339"/>
                  <a:pt x="4124648" y="4240191"/>
                </a:cubicBezTo>
                <a:cubicBezTo>
                  <a:pt x="3841681" y="4243044"/>
                  <a:pt x="3559162" y="4216894"/>
                  <a:pt x="3284078" y="4161292"/>
                </a:cubicBezTo>
                <a:cubicBezTo>
                  <a:pt x="3077750" y="4121556"/>
                  <a:pt x="2873606" y="4064911"/>
                  <a:pt x="2674527" y="3992566"/>
                </a:cubicBezTo>
                <a:lnTo>
                  <a:pt x="2537212" y="3936541"/>
                </a:lnTo>
                <a:lnTo>
                  <a:pt x="2534838" y="3914011"/>
                </a:lnTo>
                <a:lnTo>
                  <a:pt x="2534712" y="3935521"/>
                </a:lnTo>
                <a:lnTo>
                  <a:pt x="2466679" y="3907763"/>
                </a:lnTo>
                <a:lnTo>
                  <a:pt x="2471955" y="3864683"/>
                </a:lnTo>
                <a:cubicBezTo>
                  <a:pt x="2471955" y="3864683"/>
                  <a:pt x="2474444" y="3860676"/>
                  <a:pt x="2477515" y="3857106"/>
                </a:cubicBezTo>
                <a:cubicBezTo>
                  <a:pt x="2475425" y="3843461"/>
                  <a:pt x="2477334" y="3832304"/>
                  <a:pt x="2475245" y="3818660"/>
                </a:cubicBezTo>
                <a:cubicBezTo>
                  <a:pt x="2473797" y="3832846"/>
                  <a:pt x="2471888" y="3844001"/>
                  <a:pt x="2470405" y="3854573"/>
                </a:cubicBezTo>
                <a:cubicBezTo>
                  <a:pt x="2467411" y="3858653"/>
                  <a:pt x="2459320" y="3873339"/>
                  <a:pt x="2458313" y="3866773"/>
                </a:cubicBezTo>
                <a:cubicBezTo>
                  <a:pt x="2450595" y="3840022"/>
                  <a:pt x="2449486" y="3809157"/>
                  <a:pt x="2444764" y="3778329"/>
                </a:cubicBezTo>
                <a:cubicBezTo>
                  <a:pt x="2444764" y="3778329"/>
                  <a:pt x="2444764" y="3778329"/>
                  <a:pt x="2443757" y="3771760"/>
                </a:cubicBezTo>
                <a:cubicBezTo>
                  <a:pt x="2441768" y="3782409"/>
                  <a:pt x="2439780" y="3793058"/>
                  <a:pt x="2438839" y="3807168"/>
                </a:cubicBezTo>
                <a:cubicBezTo>
                  <a:pt x="2438839" y="3807168"/>
                  <a:pt x="2427290" y="3822903"/>
                  <a:pt x="2426748" y="3819366"/>
                </a:cubicBezTo>
                <a:cubicBezTo>
                  <a:pt x="2418488" y="3789078"/>
                  <a:pt x="2413299" y="3755221"/>
                  <a:pt x="2408654" y="3724897"/>
                </a:cubicBezTo>
                <a:cubicBezTo>
                  <a:pt x="2408654" y="3724897"/>
                  <a:pt x="2408654" y="3724897"/>
                  <a:pt x="2403402" y="3805356"/>
                </a:cubicBezTo>
                <a:cubicBezTo>
                  <a:pt x="2403944" y="3808894"/>
                  <a:pt x="2395387" y="3820548"/>
                  <a:pt x="2392395" y="3824631"/>
                </a:cubicBezTo>
                <a:cubicBezTo>
                  <a:pt x="2393240" y="3840276"/>
                  <a:pt x="2393191" y="3856835"/>
                  <a:pt x="2393512" y="3873272"/>
                </a:cubicBezTo>
                <a:lnTo>
                  <a:pt x="2393844" y="3878046"/>
                </a:lnTo>
                <a:lnTo>
                  <a:pt x="2380067" y="3872424"/>
                </a:lnTo>
                <a:lnTo>
                  <a:pt x="2291544" y="3828028"/>
                </a:lnTo>
                <a:lnTo>
                  <a:pt x="2282586" y="3809902"/>
                </a:lnTo>
                <a:lnTo>
                  <a:pt x="2280436" y="3822457"/>
                </a:lnTo>
                <a:lnTo>
                  <a:pt x="2258531" y="3811471"/>
                </a:lnTo>
                <a:lnTo>
                  <a:pt x="2257733" y="3782675"/>
                </a:lnTo>
                <a:lnTo>
                  <a:pt x="2254196" y="3783217"/>
                </a:lnTo>
                <a:lnTo>
                  <a:pt x="2249158" y="3806770"/>
                </a:lnTo>
                <a:lnTo>
                  <a:pt x="2225959" y="3795135"/>
                </a:lnTo>
                <a:lnTo>
                  <a:pt x="2224980" y="3781099"/>
                </a:lnTo>
                <a:cubicBezTo>
                  <a:pt x="2224737" y="3756309"/>
                  <a:pt x="2225373" y="3731771"/>
                  <a:pt x="2225016" y="3707514"/>
                </a:cubicBezTo>
                <a:cubicBezTo>
                  <a:pt x="2220938" y="3704522"/>
                  <a:pt x="2220473" y="3701486"/>
                  <a:pt x="2220473" y="3701486"/>
                </a:cubicBezTo>
                <a:cubicBezTo>
                  <a:pt x="2219931" y="3697949"/>
                  <a:pt x="2218925" y="3691381"/>
                  <a:pt x="2215351" y="3688305"/>
                </a:cubicBezTo>
                <a:cubicBezTo>
                  <a:pt x="2212356" y="3692386"/>
                  <a:pt x="2212824" y="3695416"/>
                  <a:pt x="2209828" y="3699498"/>
                </a:cubicBezTo>
                <a:cubicBezTo>
                  <a:pt x="2210369" y="3703034"/>
                  <a:pt x="2198818" y="3718770"/>
                  <a:pt x="2197736" y="3711694"/>
                </a:cubicBezTo>
                <a:cubicBezTo>
                  <a:pt x="2193554" y="3684405"/>
                  <a:pt x="2192987" y="3657077"/>
                  <a:pt x="2192342" y="3629245"/>
                </a:cubicBezTo>
                <a:cubicBezTo>
                  <a:pt x="2191191" y="3601492"/>
                  <a:pt x="2190004" y="3570118"/>
                  <a:pt x="2189437" y="3542792"/>
                </a:cubicBezTo>
                <a:cubicBezTo>
                  <a:pt x="2189437" y="3542792"/>
                  <a:pt x="2189437" y="3542792"/>
                  <a:pt x="2188896" y="3539257"/>
                </a:cubicBezTo>
                <a:cubicBezTo>
                  <a:pt x="2185064" y="3581740"/>
                  <a:pt x="2177153" y="3621228"/>
                  <a:pt x="2173242" y="3663204"/>
                </a:cubicBezTo>
                <a:cubicBezTo>
                  <a:pt x="2171747" y="3665246"/>
                  <a:pt x="2168993" y="3670065"/>
                  <a:pt x="2166548" y="3673930"/>
                </a:cubicBezTo>
                <a:lnTo>
                  <a:pt x="2161765" y="3678868"/>
                </a:lnTo>
                <a:lnTo>
                  <a:pt x="2157953" y="3666630"/>
                </a:lnTo>
                <a:lnTo>
                  <a:pt x="2135578" y="3683593"/>
                </a:lnTo>
                <a:lnTo>
                  <a:pt x="2135668" y="3689434"/>
                </a:lnTo>
                <a:lnTo>
                  <a:pt x="2136112" y="3714769"/>
                </a:lnTo>
                <a:lnTo>
                  <a:pt x="2134520" y="3717567"/>
                </a:lnTo>
                <a:cubicBezTo>
                  <a:pt x="2133197" y="3719903"/>
                  <a:pt x="2131807" y="3721794"/>
                  <a:pt x="2130038" y="3722067"/>
                </a:cubicBezTo>
                <a:lnTo>
                  <a:pt x="2129363" y="3730449"/>
                </a:lnTo>
                <a:lnTo>
                  <a:pt x="2123049" y="3742654"/>
                </a:lnTo>
                <a:lnTo>
                  <a:pt x="2122380" y="3743187"/>
                </a:lnTo>
                <a:lnTo>
                  <a:pt x="2099207" y="3731565"/>
                </a:lnTo>
                <a:lnTo>
                  <a:pt x="2095392" y="3714057"/>
                </a:lnTo>
                <a:lnTo>
                  <a:pt x="2083784" y="3722858"/>
                </a:lnTo>
                <a:lnTo>
                  <a:pt x="2061217" y="3709646"/>
                </a:lnTo>
                <a:lnTo>
                  <a:pt x="2061189" y="3704684"/>
                </a:lnTo>
                <a:lnTo>
                  <a:pt x="2060642" y="3709309"/>
                </a:lnTo>
                <a:lnTo>
                  <a:pt x="2054066" y="3705459"/>
                </a:lnTo>
                <a:lnTo>
                  <a:pt x="2059537" y="3670284"/>
                </a:lnTo>
                <a:lnTo>
                  <a:pt x="2056002" y="3670826"/>
                </a:lnTo>
                <a:cubicBezTo>
                  <a:pt x="2029264" y="3678542"/>
                  <a:pt x="2036927" y="3593573"/>
                  <a:pt x="2034269" y="3552604"/>
                </a:cubicBezTo>
                <a:lnTo>
                  <a:pt x="2015127" y="3608065"/>
                </a:lnTo>
                <a:lnTo>
                  <a:pt x="2008697" y="3596520"/>
                </a:lnTo>
                <a:cubicBezTo>
                  <a:pt x="1999528" y="3601401"/>
                  <a:pt x="1992215" y="3621936"/>
                  <a:pt x="1986490" y="3648014"/>
                </a:cubicBezTo>
                <a:lnTo>
                  <a:pt x="1983623" y="3664217"/>
                </a:lnTo>
                <a:lnTo>
                  <a:pt x="1931772" y="3633860"/>
                </a:lnTo>
                <a:lnTo>
                  <a:pt x="1932928" y="3616752"/>
                </a:lnTo>
                <a:lnTo>
                  <a:pt x="1930876" y="3633335"/>
                </a:lnTo>
                <a:lnTo>
                  <a:pt x="1912050" y="3622314"/>
                </a:lnTo>
                <a:lnTo>
                  <a:pt x="1764120" y="3524974"/>
                </a:lnTo>
                <a:lnTo>
                  <a:pt x="1760268" y="3512909"/>
                </a:lnTo>
                <a:cubicBezTo>
                  <a:pt x="1758460" y="3509850"/>
                  <a:pt x="1756632" y="3509135"/>
                  <a:pt x="1754811" y="3510257"/>
                </a:cubicBezTo>
                <a:lnTo>
                  <a:pt x="1750913" y="3516284"/>
                </a:lnTo>
                <a:lnTo>
                  <a:pt x="1734672" y="3505597"/>
                </a:lnTo>
                <a:lnTo>
                  <a:pt x="1696023" y="3476587"/>
                </a:lnTo>
                <a:lnTo>
                  <a:pt x="1683706" y="3419336"/>
                </a:lnTo>
                <a:lnTo>
                  <a:pt x="1688188" y="3401232"/>
                </a:lnTo>
                <a:cubicBezTo>
                  <a:pt x="1698306" y="3367762"/>
                  <a:pt x="1711230" y="3341027"/>
                  <a:pt x="1722077" y="3303494"/>
                </a:cubicBezTo>
                <a:cubicBezTo>
                  <a:pt x="1722077" y="3303494"/>
                  <a:pt x="1722077" y="3303494"/>
                  <a:pt x="1756923" y="3191965"/>
                </a:cubicBezTo>
                <a:cubicBezTo>
                  <a:pt x="1769091" y="3148314"/>
                  <a:pt x="1779668" y="3106382"/>
                  <a:pt x="1777130" y="3080626"/>
                </a:cubicBezTo>
                <a:cubicBezTo>
                  <a:pt x="1774352" y="3045585"/>
                  <a:pt x="1751851" y="3092061"/>
                  <a:pt x="1728827" y="3144670"/>
                </a:cubicBezTo>
                <a:cubicBezTo>
                  <a:pt x="1706957" y="3200672"/>
                  <a:pt x="1686128" y="3263765"/>
                  <a:pt x="1675167" y="3257063"/>
                </a:cubicBezTo>
                <a:cubicBezTo>
                  <a:pt x="1688228" y="3112990"/>
                  <a:pt x="1711150" y="2970103"/>
                  <a:pt x="1743162" y="2841547"/>
                </a:cubicBezTo>
                <a:lnTo>
                  <a:pt x="1750731" y="2814894"/>
                </a:lnTo>
                <a:lnTo>
                  <a:pt x="1749949" y="2816185"/>
                </a:lnTo>
                <a:cubicBezTo>
                  <a:pt x="1743127" y="2828973"/>
                  <a:pt x="1732379" y="2850622"/>
                  <a:pt x="1726527" y="2862312"/>
                </a:cubicBezTo>
                <a:lnTo>
                  <a:pt x="1723765" y="2867622"/>
                </a:lnTo>
                <a:lnTo>
                  <a:pt x="1759708" y="2712182"/>
                </a:lnTo>
                <a:cubicBezTo>
                  <a:pt x="1760829" y="2698211"/>
                  <a:pt x="1763173" y="2670795"/>
                  <a:pt x="1753345" y="2703580"/>
                </a:cubicBezTo>
                <a:cubicBezTo>
                  <a:pt x="1741538" y="2746106"/>
                  <a:pt x="1734271" y="2788263"/>
                  <a:pt x="1718126" y="2828924"/>
                </a:cubicBezTo>
                <a:cubicBezTo>
                  <a:pt x="1719393" y="2810800"/>
                  <a:pt x="1722099" y="2793277"/>
                  <a:pt x="1725537" y="2776052"/>
                </a:cubicBezTo>
                <a:lnTo>
                  <a:pt x="1734403" y="2737636"/>
                </a:lnTo>
                <a:lnTo>
                  <a:pt x="1736978" y="2731569"/>
                </a:lnTo>
                <a:cubicBezTo>
                  <a:pt x="1743470" y="2715900"/>
                  <a:pt x="1745826" y="2708043"/>
                  <a:pt x="1745638" y="2705074"/>
                </a:cubicBezTo>
                <a:lnTo>
                  <a:pt x="1741560" y="2706814"/>
                </a:lnTo>
                <a:lnTo>
                  <a:pt x="1749238" y="2673869"/>
                </a:lnTo>
                <a:cubicBezTo>
                  <a:pt x="1752754" y="2656628"/>
                  <a:pt x="1755580" y="2639082"/>
                  <a:pt x="1757002" y="2620927"/>
                </a:cubicBezTo>
                <a:cubicBezTo>
                  <a:pt x="1760012" y="2620316"/>
                  <a:pt x="1761112" y="2619232"/>
                  <a:pt x="1761170" y="2618149"/>
                </a:cubicBezTo>
                <a:cubicBezTo>
                  <a:pt x="1761343" y="2614892"/>
                  <a:pt x="1752143" y="2611607"/>
                  <a:pt x="1757002" y="2620927"/>
                </a:cubicBezTo>
                <a:lnTo>
                  <a:pt x="1748257" y="2652593"/>
                </a:lnTo>
                <a:lnTo>
                  <a:pt x="1730058" y="2718490"/>
                </a:lnTo>
                <a:lnTo>
                  <a:pt x="1726706" y="2722452"/>
                </a:lnTo>
                <a:cubicBezTo>
                  <a:pt x="1722706" y="2727306"/>
                  <a:pt x="1719350" y="2731187"/>
                  <a:pt x="1718225" y="2731160"/>
                </a:cubicBezTo>
                <a:cubicBezTo>
                  <a:pt x="1713724" y="2731062"/>
                  <a:pt x="1744198" y="2668478"/>
                  <a:pt x="1746020" y="2652545"/>
                </a:cubicBezTo>
                <a:cubicBezTo>
                  <a:pt x="1729507" y="2671990"/>
                  <a:pt x="1732624" y="2684198"/>
                  <a:pt x="1715982" y="2711305"/>
                </a:cubicBezTo>
                <a:cubicBezTo>
                  <a:pt x="1715982" y="2711305"/>
                  <a:pt x="1690449" y="2770167"/>
                  <a:pt x="1685949" y="2770068"/>
                </a:cubicBezTo>
                <a:lnTo>
                  <a:pt x="1686844" y="2722810"/>
                </a:lnTo>
                <a:cubicBezTo>
                  <a:pt x="1684594" y="2722762"/>
                  <a:pt x="1662760" y="2760780"/>
                  <a:pt x="1645461" y="2789551"/>
                </a:cubicBezTo>
                <a:lnTo>
                  <a:pt x="1641915" y="2795319"/>
                </a:lnTo>
                <a:lnTo>
                  <a:pt x="1640012" y="2799955"/>
                </a:lnTo>
                <a:lnTo>
                  <a:pt x="1640644" y="2797387"/>
                </a:lnTo>
                <a:lnTo>
                  <a:pt x="1633716" y="2808659"/>
                </a:lnTo>
                <a:cubicBezTo>
                  <a:pt x="1623572" y="2824552"/>
                  <a:pt x="1619375" y="2828593"/>
                  <a:pt x="1631294" y="2800822"/>
                </a:cubicBezTo>
                <a:lnTo>
                  <a:pt x="1649299" y="2762274"/>
                </a:lnTo>
                <a:lnTo>
                  <a:pt x="1666722" y="2691587"/>
                </a:lnTo>
                <a:lnTo>
                  <a:pt x="1671331" y="2679142"/>
                </a:lnTo>
                <a:lnTo>
                  <a:pt x="1661549" y="2694149"/>
                </a:lnTo>
                <a:cubicBezTo>
                  <a:pt x="1661038" y="2698611"/>
                  <a:pt x="1638295" y="2693643"/>
                  <a:pt x="1638734" y="2689820"/>
                </a:cubicBezTo>
                <a:cubicBezTo>
                  <a:pt x="1622533" y="2713104"/>
                  <a:pt x="1623824" y="2741243"/>
                  <a:pt x="1608061" y="2760707"/>
                </a:cubicBezTo>
                <a:cubicBezTo>
                  <a:pt x="1601935" y="2768239"/>
                  <a:pt x="1597434" y="2768140"/>
                  <a:pt x="1587995" y="2771768"/>
                </a:cubicBezTo>
                <a:cubicBezTo>
                  <a:pt x="1567417" y="2787293"/>
                  <a:pt x="1559782" y="2814599"/>
                  <a:pt x="1547261" y="2838602"/>
                </a:cubicBezTo>
                <a:cubicBezTo>
                  <a:pt x="1518173" y="2889078"/>
                  <a:pt x="1503698" y="2936680"/>
                  <a:pt x="1470550" y="2983236"/>
                </a:cubicBezTo>
                <a:cubicBezTo>
                  <a:pt x="1490834" y="2924263"/>
                  <a:pt x="1514110" y="2885158"/>
                  <a:pt x="1535144" y="2826200"/>
                </a:cubicBezTo>
                <a:cubicBezTo>
                  <a:pt x="1536967" y="2810269"/>
                  <a:pt x="1553605" y="2783158"/>
                  <a:pt x="1571941" y="2747781"/>
                </a:cubicBezTo>
                <a:cubicBezTo>
                  <a:pt x="1577013" y="2733037"/>
                  <a:pt x="1608268" y="2674302"/>
                  <a:pt x="1605078" y="2668904"/>
                </a:cubicBezTo>
                <a:cubicBezTo>
                  <a:pt x="1604015" y="2667103"/>
                  <a:pt x="1599126" y="2671227"/>
                  <a:pt x="1588162" y="2684886"/>
                </a:cubicBezTo>
                <a:cubicBezTo>
                  <a:pt x="1582275" y="2696895"/>
                  <a:pt x="1553189" y="2747371"/>
                  <a:pt x="1547740" y="2755558"/>
                </a:cubicBezTo>
                <a:cubicBezTo>
                  <a:pt x="1542802" y="2759283"/>
                  <a:pt x="1533049" y="2759074"/>
                  <a:pt x="1533049" y="2759074"/>
                </a:cubicBezTo>
                <a:lnTo>
                  <a:pt x="1532732" y="2759612"/>
                </a:lnTo>
                <a:lnTo>
                  <a:pt x="1503969" y="2844098"/>
                </a:lnTo>
                <a:lnTo>
                  <a:pt x="1464380" y="2991025"/>
                </a:lnTo>
                <a:lnTo>
                  <a:pt x="1470550" y="2983236"/>
                </a:lnTo>
                <a:lnTo>
                  <a:pt x="1461326" y="3005288"/>
                </a:lnTo>
                <a:lnTo>
                  <a:pt x="1433607" y="3148087"/>
                </a:lnTo>
                <a:lnTo>
                  <a:pt x="1415814" y="3281548"/>
                </a:lnTo>
                <a:lnTo>
                  <a:pt x="1409668" y="3276552"/>
                </a:lnTo>
                <a:lnTo>
                  <a:pt x="1396340" y="3246377"/>
                </a:lnTo>
                <a:lnTo>
                  <a:pt x="1397894" y="3266981"/>
                </a:lnTo>
                <a:lnTo>
                  <a:pt x="1372055" y="3245978"/>
                </a:lnTo>
                <a:lnTo>
                  <a:pt x="1372105" y="3199958"/>
                </a:lnTo>
                <a:cubicBezTo>
                  <a:pt x="1372739" y="3166264"/>
                  <a:pt x="1373648" y="3132670"/>
                  <a:pt x="1373859" y="3102413"/>
                </a:cubicBezTo>
                <a:cubicBezTo>
                  <a:pt x="1375242" y="3040337"/>
                  <a:pt x="1377209" y="2993135"/>
                  <a:pt x="1369120" y="2981737"/>
                </a:cubicBezTo>
                <a:cubicBezTo>
                  <a:pt x="1354134" y="2966660"/>
                  <a:pt x="1339533" y="3000216"/>
                  <a:pt x="1330154" y="3030514"/>
                </a:cubicBezTo>
                <a:cubicBezTo>
                  <a:pt x="1324745" y="3046836"/>
                  <a:pt x="1319635" y="3062670"/>
                  <a:pt x="1314644" y="3071382"/>
                </a:cubicBezTo>
                <a:lnTo>
                  <a:pt x="1310823" y="3074934"/>
                </a:lnTo>
                <a:lnTo>
                  <a:pt x="1304945" y="3037969"/>
                </a:lnTo>
                <a:cubicBezTo>
                  <a:pt x="1303862" y="3030892"/>
                  <a:pt x="1303396" y="3027861"/>
                  <a:pt x="1298775" y="3021327"/>
                </a:cubicBezTo>
                <a:cubicBezTo>
                  <a:pt x="1298233" y="3017789"/>
                  <a:pt x="1293655" y="3008147"/>
                  <a:pt x="1291563" y="2994499"/>
                </a:cubicBezTo>
                <a:cubicBezTo>
                  <a:pt x="1291563" y="2994499"/>
                  <a:pt x="1291563" y="2994499"/>
                  <a:pt x="1289214" y="3026412"/>
                </a:cubicBezTo>
                <a:cubicBezTo>
                  <a:pt x="1289756" y="3029951"/>
                  <a:pt x="1284839" y="3065356"/>
                  <a:pt x="1282748" y="3051712"/>
                </a:cubicBezTo>
                <a:lnTo>
                  <a:pt x="1278084" y="3027347"/>
                </a:lnTo>
                <a:lnTo>
                  <a:pt x="1287605" y="3010556"/>
                </a:lnTo>
                <a:lnTo>
                  <a:pt x="1290017" y="3005754"/>
                </a:lnTo>
                <a:lnTo>
                  <a:pt x="1292755" y="2970280"/>
                </a:lnTo>
                <a:lnTo>
                  <a:pt x="1296927" y="2940460"/>
                </a:lnTo>
                <a:lnTo>
                  <a:pt x="1294010" y="2945950"/>
                </a:lnTo>
                <a:cubicBezTo>
                  <a:pt x="1289805" y="2953145"/>
                  <a:pt x="1285675" y="2959246"/>
                  <a:pt x="1281844" y="2963153"/>
                </a:cubicBezTo>
                <a:cubicBezTo>
                  <a:pt x="1278745" y="2967238"/>
                  <a:pt x="1273819" y="2969208"/>
                  <a:pt x="1269669" y="2970155"/>
                </a:cubicBezTo>
                <a:lnTo>
                  <a:pt x="1267190" y="2970443"/>
                </a:lnTo>
                <a:lnTo>
                  <a:pt x="1264069" y="2954139"/>
                </a:lnTo>
                <a:lnTo>
                  <a:pt x="1268694" y="2947553"/>
                </a:lnTo>
                <a:cubicBezTo>
                  <a:pt x="1274552" y="2938158"/>
                  <a:pt x="1279405" y="2928600"/>
                  <a:pt x="1281551" y="2919703"/>
                </a:cubicBezTo>
                <a:cubicBezTo>
                  <a:pt x="1281990" y="2915881"/>
                  <a:pt x="1278874" y="2903672"/>
                  <a:pt x="1279313" y="2899850"/>
                </a:cubicBezTo>
                <a:cubicBezTo>
                  <a:pt x="1286512" y="2876369"/>
                  <a:pt x="1299471" y="2848539"/>
                  <a:pt x="1312047" y="2817510"/>
                </a:cubicBezTo>
                <a:lnTo>
                  <a:pt x="1315601" y="2810760"/>
                </a:lnTo>
                <a:lnTo>
                  <a:pt x="1315905" y="2808501"/>
                </a:lnTo>
                <a:cubicBezTo>
                  <a:pt x="1317437" y="2793402"/>
                  <a:pt x="1318049" y="2780281"/>
                  <a:pt x="1317141" y="2770039"/>
                </a:cubicBezTo>
                <a:lnTo>
                  <a:pt x="1310660" y="2752575"/>
                </a:lnTo>
                <a:lnTo>
                  <a:pt x="1297121" y="2776985"/>
                </a:lnTo>
                <a:cubicBezTo>
                  <a:pt x="1292118" y="2786289"/>
                  <a:pt x="1288023" y="2794145"/>
                  <a:pt x="1286550" y="2797148"/>
                </a:cubicBezTo>
                <a:cubicBezTo>
                  <a:pt x="1268655" y="2828702"/>
                  <a:pt x="1252017" y="2855811"/>
                  <a:pt x="1246203" y="2867185"/>
                </a:cubicBezTo>
                <a:lnTo>
                  <a:pt x="1245634" y="2868162"/>
                </a:lnTo>
                <a:lnTo>
                  <a:pt x="1238365" y="2862683"/>
                </a:lnTo>
                <a:lnTo>
                  <a:pt x="1247319" y="2864357"/>
                </a:lnTo>
                <a:lnTo>
                  <a:pt x="1246146" y="2856693"/>
                </a:lnTo>
                <a:lnTo>
                  <a:pt x="1241283" y="2854888"/>
                </a:lnTo>
                <a:cubicBezTo>
                  <a:pt x="1237534" y="2853829"/>
                  <a:pt x="1235220" y="2853595"/>
                  <a:pt x="1235926" y="2854641"/>
                </a:cubicBezTo>
                <a:cubicBezTo>
                  <a:pt x="1232711" y="2854318"/>
                  <a:pt x="1234332" y="2838239"/>
                  <a:pt x="1234720" y="2834383"/>
                </a:cubicBezTo>
                <a:lnTo>
                  <a:pt x="1230223" y="2830527"/>
                </a:lnTo>
                <a:lnTo>
                  <a:pt x="1234603" y="2892084"/>
                </a:lnTo>
                <a:lnTo>
                  <a:pt x="1211767" y="2967271"/>
                </a:lnTo>
                <a:cubicBezTo>
                  <a:pt x="1196597" y="3012313"/>
                  <a:pt x="1199417" y="2938208"/>
                  <a:pt x="1183617" y="2983403"/>
                </a:cubicBezTo>
                <a:lnTo>
                  <a:pt x="1180892" y="2995634"/>
                </a:lnTo>
                <a:lnTo>
                  <a:pt x="1179881" y="2994544"/>
                </a:lnTo>
                <a:cubicBezTo>
                  <a:pt x="1166940" y="2930319"/>
                  <a:pt x="1160059" y="2865166"/>
                  <a:pt x="1153141" y="2796400"/>
                </a:cubicBezTo>
                <a:cubicBezTo>
                  <a:pt x="1151129" y="2783258"/>
                  <a:pt x="1157517" y="2757452"/>
                  <a:pt x="1161596" y="2760447"/>
                </a:cubicBezTo>
                <a:cubicBezTo>
                  <a:pt x="1163688" y="2774092"/>
                  <a:pt x="1162241" y="2788280"/>
                  <a:pt x="1163789" y="2798387"/>
                </a:cubicBezTo>
                <a:cubicBezTo>
                  <a:pt x="1164330" y="2801925"/>
                  <a:pt x="1162307" y="2808960"/>
                  <a:pt x="1163390" y="2816034"/>
                </a:cubicBezTo>
                <a:cubicBezTo>
                  <a:pt x="1167427" y="2822143"/>
                  <a:pt x="1169519" y="2835784"/>
                  <a:pt x="1172694" y="2856504"/>
                </a:cubicBezTo>
                <a:lnTo>
                  <a:pt x="1175791" y="2876722"/>
                </a:lnTo>
                <a:cubicBezTo>
                  <a:pt x="1175791" y="2876722"/>
                  <a:pt x="1176333" y="2880256"/>
                  <a:pt x="1176798" y="2883290"/>
                </a:cubicBezTo>
                <a:lnTo>
                  <a:pt x="1179431" y="2900473"/>
                </a:lnTo>
                <a:cubicBezTo>
                  <a:pt x="1182427" y="2896395"/>
                  <a:pt x="1181960" y="2893362"/>
                  <a:pt x="1184952" y="2889282"/>
                </a:cubicBezTo>
                <a:cubicBezTo>
                  <a:pt x="1181860" y="2869067"/>
                  <a:pt x="1178142" y="2844810"/>
                  <a:pt x="1175045" y="2824594"/>
                </a:cubicBezTo>
                <a:cubicBezTo>
                  <a:pt x="1177031" y="2813945"/>
                  <a:pt x="1175482" y="2803837"/>
                  <a:pt x="1177429" y="2796296"/>
                </a:cubicBezTo>
                <a:lnTo>
                  <a:pt x="1169487" y="2723985"/>
                </a:lnTo>
                <a:lnTo>
                  <a:pt x="1169048" y="2723176"/>
                </a:lnTo>
                <a:cubicBezTo>
                  <a:pt x="1166136" y="2714437"/>
                  <a:pt x="1166914" y="2706720"/>
                  <a:pt x="1164478" y="2698680"/>
                </a:cubicBezTo>
                <a:cubicBezTo>
                  <a:pt x="1156062" y="2685490"/>
                  <a:pt x="1151919" y="2688970"/>
                  <a:pt x="1149870" y="2677070"/>
                </a:cubicBezTo>
                <a:cubicBezTo>
                  <a:pt x="1149870" y="2677070"/>
                  <a:pt x="1152928" y="2680300"/>
                  <a:pt x="1156437" y="2683091"/>
                </a:cubicBezTo>
                <a:lnTo>
                  <a:pt x="1165355" y="2686333"/>
                </a:lnTo>
                <a:lnTo>
                  <a:pt x="1165165" y="2684604"/>
                </a:lnTo>
                <a:lnTo>
                  <a:pt x="1162830" y="2676590"/>
                </a:lnTo>
                <a:cubicBezTo>
                  <a:pt x="1160277" y="2672191"/>
                  <a:pt x="1156501" y="2667020"/>
                  <a:pt x="1152600" y="2662080"/>
                </a:cubicBezTo>
                <a:lnTo>
                  <a:pt x="1147418" y="2655888"/>
                </a:lnTo>
                <a:lnTo>
                  <a:pt x="1147300" y="2657758"/>
                </a:lnTo>
                <a:cubicBezTo>
                  <a:pt x="1145435" y="2671212"/>
                  <a:pt x="1140593" y="2690863"/>
                  <a:pt x="1139025" y="2680630"/>
                </a:cubicBezTo>
                <a:cubicBezTo>
                  <a:pt x="1139025" y="2680630"/>
                  <a:pt x="1139025" y="2680630"/>
                  <a:pt x="1136392" y="2663448"/>
                </a:cubicBezTo>
                <a:cubicBezTo>
                  <a:pt x="1139025" y="2680630"/>
                  <a:pt x="1137578" y="2694816"/>
                  <a:pt x="1140134" y="2711495"/>
                </a:cubicBezTo>
                <a:cubicBezTo>
                  <a:pt x="1140676" y="2715032"/>
                  <a:pt x="1138222" y="2722648"/>
                  <a:pt x="1138687" y="2725681"/>
                </a:cubicBezTo>
                <a:cubicBezTo>
                  <a:pt x="1140237" y="2735789"/>
                  <a:pt x="1139297" y="2749899"/>
                  <a:pt x="1140846" y="2760005"/>
                </a:cubicBezTo>
                <a:cubicBezTo>
                  <a:pt x="1135194" y="2723113"/>
                  <a:pt x="1129465" y="2685717"/>
                  <a:pt x="1123190" y="2644778"/>
                </a:cubicBezTo>
                <a:cubicBezTo>
                  <a:pt x="1123190" y="2644778"/>
                  <a:pt x="1123190" y="2644778"/>
                  <a:pt x="1123295" y="2669075"/>
                </a:cubicBezTo>
                <a:cubicBezTo>
                  <a:pt x="1123836" y="2672613"/>
                  <a:pt x="1121847" y="2683260"/>
                  <a:pt x="1119824" y="2690297"/>
                </a:cubicBezTo>
                <a:cubicBezTo>
                  <a:pt x="1117666" y="2655969"/>
                  <a:pt x="1116015" y="2621570"/>
                  <a:pt x="1110827" y="2587709"/>
                </a:cubicBezTo>
                <a:cubicBezTo>
                  <a:pt x="1111394" y="2615037"/>
                  <a:pt x="1112544" y="2642792"/>
                  <a:pt x="1109654" y="2671166"/>
                </a:cubicBezTo>
                <a:cubicBezTo>
                  <a:pt x="1104464" y="2637305"/>
                  <a:pt x="1099741" y="2606476"/>
                  <a:pt x="1094552" y="2572615"/>
                </a:cubicBezTo>
                <a:cubicBezTo>
                  <a:pt x="1094011" y="2569080"/>
                  <a:pt x="1089933" y="2566084"/>
                  <a:pt x="1089470" y="2563050"/>
                </a:cubicBezTo>
                <a:cubicBezTo>
                  <a:pt x="1088383" y="2555975"/>
                  <a:pt x="1087842" y="2552436"/>
                  <a:pt x="1087377" y="2549402"/>
                </a:cubicBezTo>
                <a:cubicBezTo>
                  <a:pt x="1087842" y="2552436"/>
                  <a:pt x="1088383" y="2555975"/>
                  <a:pt x="1085895" y="2559977"/>
                </a:cubicBezTo>
                <a:cubicBezTo>
                  <a:pt x="1086439" y="2563515"/>
                  <a:pt x="1086903" y="2566548"/>
                  <a:pt x="1087987" y="2573622"/>
                </a:cubicBezTo>
                <a:cubicBezTo>
                  <a:pt x="1089096" y="2604487"/>
                  <a:pt x="1090827" y="2639393"/>
                  <a:pt x="1089445" y="2674263"/>
                </a:cubicBezTo>
                <a:cubicBezTo>
                  <a:pt x="1087999" y="2688448"/>
                  <a:pt x="1083521" y="2703099"/>
                  <a:pt x="1081972" y="2692992"/>
                </a:cubicBezTo>
                <a:cubicBezTo>
                  <a:pt x="1077792" y="2665701"/>
                  <a:pt x="1073611" y="2638412"/>
                  <a:pt x="1073003" y="2614194"/>
                </a:cubicBezTo>
                <a:cubicBezTo>
                  <a:pt x="1073003" y="2614194"/>
                  <a:pt x="1073003" y="2614194"/>
                  <a:pt x="1072061" y="2628303"/>
                </a:cubicBezTo>
                <a:lnTo>
                  <a:pt x="1071520" y="2624766"/>
                </a:lnTo>
                <a:cubicBezTo>
                  <a:pt x="1071520" y="2624766"/>
                  <a:pt x="1071520" y="2624766"/>
                  <a:pt x="1062148" y="2563615"/>
                </a:cubicBezTo>
                <a:cubicBezTo>
                  <a:pt x="1062148" y="2563615"/>
                  <a:pt x="1062148" y="2563615"/>
                  <a:pt x="1058162" y="2470088"/>
                </a:cubicBezTo>
                <a:lnTo>
                  <a:pt x="1063003" y="2448727"/>
                </a:lnTo>
                <a:lnTo>
                  <a:pt x="1057767" y="2443999"/>
                </a:lnTo>
                <a:cubicBezTo>
                  <a:pt x="1054626" y="2441569"/>
                  <a:pt x="1051487" y="2439143"/>
                  <a:pt x="1050074" y="2437049"/>
                </a:cubicBezTo>
                <a:cubicBezTo>
                  <a:pt x="1047635" y="2429009"/>
                  <a:pt x="1052083" y="2417116"/>
                  <a:pt x="1049645" y="2409074"/>
                </a:cubicBezTo>
                <a:cubicBezTo>
                  <a:pt x="1048386" y="2402778"/>
                  <a:pt x="1044735" y="2397374"/>
                  <a:pt x="1040279" y="2391892"/>
                </a:cubicBezTo>
                <a:lnTo>
                  <a:pt x="1036331" y="2386975"/>
                </a:lnTo>
                <a:lnTo>
                  <a:pt x="1044870" y="2541952"/>
                </a:lnTo>
                <a:cubicBezTo>
                  <a:pt x="1039142" y="2504554"/>
                  <a:pt x="1032869" y="2463620"/>
                  <a:pt x="1027138" y="2426223"/>
                </a:cubicBezTo>
                <a:cubicBezTo>
                  <a:pt x="1026596" y="2422684"/>
                  <a:pt x="1026596" y="2422684"/>
                  <a:pt x="1026596" y="2422684"/>
                </a:cubicBezTo>
                <a:cubicBezTo>
                  <a:pt x="1027035" y="2401926"/>
                  <a:pt x="1024403" y="2384743"/>
                  <a:pt x="1024338" y="2364064"/>
                </a:cubicBezTo>
                <a:lnTo>
                  <a:pt x="1025629" y="2353454"/>
                </a:lnTo>
                <a:lnTo>
                  <a:pt x="1017838" y="2335875"/>
                </a:lnTo>
                <a:cubicBezTo>
                  <a:pt x="1013059" y="2328897"/>
                  <a:pt x="1007762" y="2322353"/>
                  <a:pt x="1004862" y="2316214"/>
                </a:cubicBezTo>
                <a:cubicBezTo>
                  <a:pt x="1002879" y="2303673"/>
                  <a:pt x="1004501" y="2287597"/>
                  <a:pt x="998845" y="2279230"/>
                </a:cubicBezTo>
                <a:lnTo>
                  <a:pt x="992356" y="2273418"/>
                </a:lnTo>
                <a:lnTo>
                  <a:pt x="990578" y="2278717"/>
                </a:lnTo>
                <a:lnTo>
                  <a:pt x="991120" y="2282256"/>
                </a:lnTo>
                <a:cubicBezTo>
                  <a:pt x="993958" y="2348029"/>
                  <a:pt x="997766" y="2416756"/>
                  <a:pt x="1004684" y="2485524"/>
                </a:cubicBezTo>
                <a:cubicBezTo>
                  <a:pt x="1003057" y="2474911"/>
                  <a:pt x="1001508" y="2464804"/>
                  <a:pt x="999959" y="2454693"/>
                </a:cubicBezTo>
                <a:cubicBezTo>
                  <a:pt x="1001755" y="2510281"/>
                  <a:pt x="1006502" y="2564898"/>
                  <a:pt x="1007758" y="2616948"/>
                </a:cubicBezTo>
                <a:cubicBezTo>
                  <a:pt x="1007758" y="2616948"/>
                  <a:pt x="1007758" y="2616948"/>
                  <a:pt x="1003650" y="2590163"/>
                </a:cubicBezTo>
                <a:cubicBezTo>
                  <a:pt x="1001125" y="2597275"/>
                  <a:pt x="1002207" y="2604351"/>
                  <a:pt x="1003213" y="2610922"/>
                </a:cubicBezTo>
                <a:cubicBezTo>
                  <a:pt x="1000684" y="2618033"/>
                  <a:pt x="997291" y="2639760"/>
                  <a:pt x="994760" y="2646873"/>
                </a:cubicBezTo>
                <a:lnTo>
                  <a:pt x="980147" y="2551489"/>
                </a:lnTo>
                <a:lnTo>
                  <a:pt x="969374" y="2390071"/>
                </a:lnTo>
                <a:cubicBezTo>
                  <a:pt x="967930" y="2404259"/>
                  <a:pt x="963374" y="2418404"/>
                  <a:pt x="959839" y="2418945"/>
                </a:cubicBezTo>
                <a:cubicBezTo>
                  <a:pt x="966924" y="2532689"/>
                  <a:pt x="966937" y="2647513"/>
                  <a:pt x="963455" y="2759770"/>
                </a:cubicBezTo>
                <a:cubicBezTo>
                  <a:pt x="963959" y="2763056"/>
                  <a:pt x="962333" y="2770159"/>
                  <a:pt x="960269" y="2776941"/>
                </a:cubicBezTo>
                <a:lnTo>
                  <a:pt x="959822" y="2778113"/>
                </a:lnTo>
                <a:lnTo>
                  <a:pt x="953439" y="2770975"/>
                </a:lnTo>
                <a:lnTo>
                  <a:pt x="945011" y="2595528"/>
                </a:lnTo>
                <a:cubicBezTo>
                  <a:pt x="945180" y="2640502"/>
                  <a:pt x="940301" y="2679524"/>
                  <a:pt x="935462" y="2715441"/>
                </a:cubicBezTo>
                <a:cubicBezTo>
                  <a:pt x="932893" y="2718936"/>
                  <a:pt x="926432" y="2744238"/>
                  <a:pt x="927912" y="2733665"/>
                </a:cubicBezTo>
                <a:cubicBezTo>
                  <a:pt x="922081" y="2671973"/>
                  <a:pt x="919820" y="2613355"/>
                  <a:pt x="917989" y="2554150"/>
                </a:cubicBezTo>
                <a:cubicBezTo>
                  <a:pt x="914996" y="2558230"/>
                  <a:pt x="914996" y="2558230"/>
                  <a:pt x="913989" y="2551661"/>
                </a:cubicBezTo>
                <a:cubicBezTo>
                  <a:pt x="913989" y="2551661"/>
                  <a:pt x="913989" y="2551661"/>
                  <a:pt x="913658" y="2549513"/>
                </a:cubicBezTo>
                <a:lnTo>
                  <a:pt x="911897" y="2538015"/>
                </a:lnTo>
                <a:cubicBezTo>
                  <a:pt x="912361" y="2541049"/>
                  <a:pt x="903445" y="2573966"/>
                  <a:pt x="901353" y="2560320"/>
                </a:cubicBezTo>
                <a:cubicBezTo>
                  <a:pt x="891443" y="2495632"/>
                  <a:pt x="888602" y="2429861"/>
                  <a:pt x="881260" y="2361676"/>
                </a:cubicBezTo>
                <a:cubicBezTo>
                  <a:pt x="883246" y="2351025"/>
                  <a:pt x="887182" y="2332837"/>
                  <a:pt x="890176" y="2328758"/>
                </a:cubicBezTo>
                <a:cubicBezTo>
                  <a:pt x="890176" y="2328758"/>
                  <a:pt x="890176" y="2328758"/>
                  <a:pt x="890075" y="2304462"/>
                </a:cubicBezTo>
                <a:cubicBezTo>
                  <a:pt x="884448" y="2291357"/>
                  <a:pt x="882358" y="2277716"/>
                  <a:pt x="876804" y="2265114"/>
                </a:cubicBezTo>
                <a:cubicBezTo>
                  <a:pt x="875425" y="2299983"/>
                  <a:pt x="876536" y="2330847"/>
                  <a:pt x="874692" y="2362683"/>
                </a:cubicBezTo>
                <a:cubicBezTo>
                  <a:pt x="872704" y="2373329"/>
                  <a:pt x="864252" y="2409280"/>
                  <a:pt x="865697" y="2395094"/>
                </a:cubicBezTo>
                <a:cubicBezTo>
                  <a:pt x="855862" y="2330912"/>
                  <a:pt x="853564" y="2268676"/>
                  <a:pt x="850689" y="2206014"/>
                </a:cubicBezTo>
                <a:cubicBezTo>
                  <a:pt x="850223" y="2202982"/>
                  <a:pt x="846688" y="2203524"/>
                  <a:pt x="846143" y="2199986"/>
                </a:cubicBezTo>
                <a:cubicBezTo>
                  <a:pt x="846313" y="2244962"/>
                  <a:pt x="843022" y="2290983"/>
                  <a:pt x="839150" y="2336574"/>
                </a:cubicBezTo>
                <a:cubicBezTo>
                  <a:pt x="840235" y="2343651"/>
                  <a:pt x="832324" y="2383139"/>
                  <a:pt x="830233" y="2369494"/>
                </a:cubicBezTo>
                <a:cubicBezTo>
                  <a:pt x="820658" y="2259755"/>
                  <a:pt x="813574" y="2146013"/>
                  <a:pt x="810488" y="2034760"/>
                </a:cubicBezTo>
                <a:cubicBezTo>
                  <a:pt x="810024" y="2031729"/>
                  <a:pt x="808940" y="2024651"/>
                  <a:pt x="807933" y="2018080"/>
                </a:cubicBezTo>
                <a:cubicBezTo>
                  <a:pt x="803854" y="2015087"/>
                  <a:pt x="801763" y="2001442"/>
                  <a:pt x="800216" y="1991333"/>
                </a:cubicBezTo>
                <a:cubicBezTo>
                  <a:pt x="800216" y="1991333"/>
                  <a:pt x="800216" y="1991333"/>
                  <a:pt x="797830" y="2019628"/>
                </a:cubicBezTo>
                <a:cubicBezTo>
                  <a:pt x="795297" y="2026742"/>
                  <a:pt x="786845" y="2062692"/>
                  <a:pt x="784291" y="2046015"/>
                </a:cubicBezTo>
                <a:cubicBezTo>
                  <a:pt x="778922" y="1987354"/>
                  <a:pt x="775657" y="1922163"/>
                  <a:pt x="769825" y="1860472"/>
                </a:cubicBezTo>
                <a:lnTo>
                  <a:pt x="766768" y="1741765"/>
                </a:lnTo>
                <a:lnTo>
                  <a:pt x="762526" y="1733980"/>
                </a:lnTo>
                <a:lnTo>
                  <a:pt x="760484" y="1731438"/>
                </a:lnTo>
                <a:lnTo>
                  <a:pt x="757770" y="1801220"/>
                </a:lnTo>
                <a:cubicBezTo>
                  <a:pt x="755840" y="1848521"/>
                  <a:pt x="754278" y="1895696"/>
                  <a:pt x="754466" y="1942479"/>
                </a:cubicBezTo>
                <a:cubicBezTo>
                  <a:pt x="755551" y="1949558"/>
                  <a:pt x="744067" y="1985971"/>
                  <a:pt x="742518" y="1975862"/>
                </a:cubicBezTo>
                <a:cubicBezTo>
                  <a:pt x="742518" y="1975862"/>
                  <a:pt x="742518" y="1975862"/>
                  <a:pt x="741446" y="2083614"/>
                </a:cubicBezTo>
                <a:cubicBezTo>
                  <a:pt x="741446" y="2083614"/>
                  <a:pt x="741446" y="2083614"/>
                  <a:pt x="743537" y="2097259"/>
                </a:cubicBezTo>
                <a:cubicBezTo>
                  <a:pt x="744983" y="2083072"/>
                  <a:pt x="752533" y="2064846"/>
                  <a:pt x="751551" y="2082067"/>
                </a:cubicBezTo>
                <a:cubicBezTo>
                  <a:pt x="752634" y="2089141"/>
                  <a:pt x="753641" y="2095711"/>
                  <a:pt x="751651" y="2106360"/>
                </a:cubicBezTo>
                <a:cubicBezTo>
                  <a:pt x="753641" y="2095711"/>
                  <a:pt x="752634" y="2089141"/>
                  <a:pt x="754622" y="2078490"/>
                </a:cubicBezTo>
                <a:cubicBezTo>
                  <a:pt x="756532" y="2067335"/>
                  <a:pt x="764984" y="2031385"/>
                  <a:pt x="764547" y="2052142"/>
                </a:cubicBezTo>
                <a:cubicBezTo>
                  <a:pt x="765291" y="2104269"/>
                  <a:pt x="763011" y="2156861"/>
                  <a:pt x="764263" y="2208911"/>
                </a:cubicBezTo>
                <a:cubicBezTo>
                  <a:pt x="767090" y="2159856"/>
                  <a:pt x="769915" y="2110804"/>
                  <a:pt x="770174" y="2065247"/>
                </a:cubicBezTo>
                <a:cubicBezTo>
                  <a:pt x="771658" y="2054674"/>
                  <a:pt x="780651" y="2022261"/>
                  <a:pt x="782201" y="2032369"/>
                </a:cubicBezTo>
                <a:cubicBezTo>
                  <a:pt x="782911" y="2080881"/>
                  <a:pt x="782652" y="2126437"/>
                  <a:pt x="782822" y="2171412"/>
                </a:cubicBezTo>
                <a:cubicBezTo>
                  <a:pt x="782822" y="2171412"/>
                  <a:pt x="782822" y="2171412"/>
                  <a:pt x="785209" y="2143117"/>
                </a:cubicBezTo>
                <a:cubicBezTo>
                  <a:pt x="784664" y="2139579"/>
                  <a:pt x="792575" y="2100091"/>
                  <a:pt x="794201" y="2110704"/>
                </a:cubicBezTo>
                <a:cubicBezTo>
                  <a:pt x="807210" y="2195609"/>
                  <a:pt x="810115" y="2282058"/>
                  <a:pt x="813561" y="2372049"/>
                </a:cubicBezTo>
                <a:cubicBezTo>
                  <a:pt x="813561" y="2372049"/>
                  <a:pt x="813561" y="2372049"/>
                  <a:pt x="818850" y="2430203"/>
                </a:cubicBezTo>
                <a:cubicBezTo>
                  <a:pt x="820943" y="2443847"/>
                  <a:pt x="808488" y="2477309"/>
                  <a:pt x="810475" y="2466657"/>
                </a:cubicBezTo>
                <a:cubicBezTo>
                  <a:pt x="807302" y="2445939"/>
                  <a:pt x="804746" y="2429261"/>
                  <a:pt x="805651" y="2411536"/>
                </a:cubicBezTo>
                <a:cubicBezTo>
                  <a:pt x="805651" y="2411536"/>
                  <a:pt x="805651" y="2411536"/>
                  <a:pt x="800824" y="2356412"/>
                </a:cubicBezTo>
                <a:cubicBezTo>
                  <a:pt x="800282" y="2352875"/>
                  <a:pt x="800282" y="2352875"/>
                  <a:pt x="799817" y="2349843"/>
                </a:cubicBezTo>
                <a:cubicBezTo>
                  <a:pt x="796576" y="2308443"/>
                  <a:pt x="797380" y="2266424"/>
                  <a:pt x="794720" y="2225449"/>
                </a:cubicBezTo>
                <a:cubicBezTo>
                  <a:pt x="793378" y="2263935"/>
                  <a:pt x="792539" y="2302338"/>
                  <a:pt x="794189" y="2336739"/>
                </a:cubicBezTo>
                <a:cubicBezTo>
                  <a:pt x="792846" y="2375221"/>
                  <a:pt x="795547" y="2413084"/>
                  <a:pt x="793662" y="2448029"/>
                </a:cubicBezTo>
                <a:cubicBezTo>
                  <a:pt x="791211" y="2455648"/>
                  <a:pt x="783803" y="2495055"/>
                  <a:pt x="781714" y="2481411"/>
                </a:cubicBezTo>
                <a:cubicBezTo>
                  <a:pt x="778472" y="2440010"/>
                  <a:pt x="775196" y="2394995"/>
                  <a:pt x="772538" y="2354024"/>
                </a:cubicBezTo>
                <a:cubicBezTo>
                  <a:pt x="772832" y="2312080"/>
                  <a:pt x="773635" y="2270061"/>
                  <a:pt x="770467" y="2229165"/>
                </a:cubicBezTo>
                <a:cubicBezTo>
                  <a:pt x="769451" y="2242772"/>
                  <a:pt x="768006" y="2256958"/>
                  <a:pt x="766560" y="2271146"/>
                </a:cubicBezTo>
                <a:cubicBezTo>
                  <a:pt x="767102" y="2274683"/>
                  <a:pt x="758184" y="2307602"/>
                  <a:pt x="755552" y="2290418"/>
                </a:cubicBezTo>
                <a:cubicBezTo>
                  <a:pt x="756546" y="2285093"/>
                  <a:pt x="756656" y="2279906"/>
                  <a:pt x="756256" y="2274343"/>
                </a:cubicBezTo>
                <a:lnTo>
                  <a:pt x="754929" y="2264023"/>
                </a:lnTo>
                <a:lnTo>
                  <a:pt x="754907" y="2262585"/>
                </a:lnTo>
                <a:cubicBezTo>
                  <a:pt x="753901" y="2256014"/>
                  <a:pt x="753901" y="2256014"/>
                  <a:pt x="753901" y="2256014"/>
                </a:cubicBezTo>
                <a:lnTo>
                  <a:pt x="754929" y="2264023"/>
                </a:lnTo>
                <a:lnTo>
                  <a:pt x="756042" y="2334955"/>
                </a:lnTo>
                <a:cubicBezTo>
                  <a:pt x="756591" y="2358795"/>
                  <a:pt x="757464" y="2382194"/>
                  <a:pt x="759103" y="2404703"/>
                </a:cubicBezTo>
                <a:cubicBezTo>
                  <a:pt x="759999" y="2432498"/>
                  <a:pt x="761273" y="2463595"/>
                  <a:pt x="760888" y="2492296"/>
                </a:cubicBezTo>
                <a:lnTo>
                  <a:pt x="759228" y="2524703"/>
                </a:lnTo>
                <a:lnTo>
                  <a:pt x="751519" y="2514490"/>
                </a:lnTo>
                <a:lnTo>
                  <a:pt x="750897" y="2486133"/>
                </a:lnTo>
                <a:cubicBezTo>
                  <a:pt x="748365" y="2493243"/>
                  <a:pt x="746418" y="2500782"/>
                  <a:pt x="744872" y="2490677"/>
                </a:cubicBezTo>
                <a:cubicBezTo>
                  <a:pt x="726054" y="2367869"/>
                  <a:pt x="727524" y="2242473"/>
                  <a:pt x="728993" y="2117073"/>
                </a:cubicBezTo>
                <a:cubicBezTo>
                  <a:pt x="728993" y="2117073"/>
                  <a:pt x="728993" y="2117073"/>
                  <a:pt x="726155" y="2051302"/>
                </a:cubicBezTo>
                <a:cubicBezTo>
                  <a:pt x="724166" y="2061950"/>
                  <a:pt x="720231" y="2080141"/>
                  <a:pt x="716693" y="2080682"/>
                </a:cubicBezTo>
                <a:cubicBezTo>
                  <a:pt x="717986" y="2136345"/>
                  <a:pt x="719702" y="2191426"/>
                  <a:pt x="720451" y="2243555"/>
                </a:cubicBezTo>
                <a:cubicBezTo>
                  <a:pt x="718708" y="2299684"/>
                  <a:pt x="720425" y="2354765"/>
                  <a:pt x="718685" y="2410896"/>
                </a:cubicBezTo>
                <a:cubicBezTo>
                  <a:pt x="720233" y="2421005"/>
                  <a:pt x="710775" y="2450381"/>
                  <a:pt x="709226" y="2440274"/>
                </a:cubicBezTo>
                <a:cubicBezTo>
                  <a:pt x="708582" y="2412443"/>
                  <a:pt x="707430" y="2384689"/>
                  <a:pt x="706320" y="2353823"/>
                </a:cubicBezTo>
                <a:cubicBezTo>
                  <a:pt x="705678" y="2325990"/>
                  <a:pt x="704489" y="2294622"/>
                  <a:pt x="703339" y="2266866"/>
                </a:cubicBezTo>
                <a:cubicBezTo>
                  <a:pt x="701936" y="2277944"/>
                  <a:pt x="696409" y="2289135"/>
                  <a:pt x="694861" y="2279027"/>
                </a:cubicBezTo>
                <a:cubicBezTo>
                  <a:pt x="693235" y="2268413"/>
                  <a:pt x="695222" y="2257765"/>
                  <a:pt x="693674" y="2247658"/>
                </a:cubicBezTo>
                <a:cubicBezTo>
                  <a:pt x="691582" y="2234011"/>
                  <a:pt x="693571" y="2223362"/>
                  <a:pt x="692022" y="2213258"/>
                </a:cubicBezTo>
                <a:cubicBezTo>
                  <a:pt x="692487" y="2216288"/>
                  <a:pt x="688950" y="2216829"/>
                  <a:pt x="689494" y="2220366"/>
                </a:cubicBezTo>
                <a:cubicBezTo>
                  <a:pt x="691862" y="2293194"/>
                  <a:pt x="696115" y="2366508"/>
                  <a:pt x="699988" y="2439880"/>
                </a:cubicBezTo>
                <a:lnTo>
                  <a:pt x="700237" y="2446539"/>
                </a:lnTo>
                <a:lnTo>
                  <a:pt x="694096" y="2438403"/>
                </a:lnTo>
                <a:lnTo>
                  <a:pt x="663778" y="2391606"/>
                </a:lnTo>
                <a:lnTo>
                  <a:pt x="660819" y="2350450"/>
                </a:lnTo>
                <a:cubicBezTo>
                  <a:pt x="659127" y="2319159"/>
                  <a:pt x="657940" y="2287788"/>
                  <a:pt x="659863" y="2256459"/>
                </a:cubicBezTo>
                <a:cubicBezTo>
                  <a:pt x="658132" y="2221552"/>
                  <a:pt x="657023" y="2190687"/>
                  <a:pt x="658405" y="2155820"/>
                </a:cubicBezTo>
                <a:cubicBezTo>
                  <a:pt x="655836" y="2159318"/>
                  <a:pt x="652845" y="2163397"/>
                  <a:pt x="651836" y="2156826"/>
                </a:cubicBezTo>
                <a:cubicBezTo>
                  <a:pt x="650107" y="2121920"/>
                  <a:pt x="647407" y="2084058"/>
                  <a:pt x="648828" y="2046078"/>
                </a:cubicBezTo>
                <a:cubicBezTo>
                  <a:pt x="643576" y="2126541"/>
                  <a:pt x="646017" y="2209960"/>
                  <a:pt x="644843" y="2293414"/>
                </a:cubicBezTo>
                <a:cubicBezTo>
                  <a:pt x="644843" y="2293414"/>
                  <a:pt x="644843" y="2293414"/>
                  <a:pt x="644106" y="2356116"/>
                </a:cubicBezTo>
                <a:lnTo>
                  <a:pt x="644306" y="2361550"/>
                </a:lnTo>
                <a:lnTo>
                  <a:pt x="621687" y="2326636"/>
                </a:lnTo>
                <a:lnTo>
                  <a:pt x="620659" y="2317811"/>
                </a:lnTo>
                <a:lnTo>
                  <a:pt x="620445" y="2324719"/>
                </a:lnTo>
                <a:lnTo>
                  <a:pt x="609310" y="2307532"/>
                </a:lnTo>
                <a:lnTo>
                  <a:pt x="611288" y="2256661"/>
                </a:lnTo>
                <a:cubicBezTo>
                  <a:pt x="613817" y="2249549"/>
                  <a:pt x="621730" y="2210060"/>
                  <a:pt x="623278" y="2220170"/>
                </a:cubicBezTo>
                <a:cubicBezTo>
                  <a:pt x="626375" y="2240381"/>
                  <a:pt x="632546" y="2257023"/>
                  <a:pt x="632648" y="2281318"/>
                </a:cubicBezTo>
                <a:cubicBezTo>
                  <a:pt x="632911" y="2225675"/>
                  <a:pt x="633302" y="2171691"/>
                  <a:pt x="634452" y="2119726"/>
                </a:cubicBezTo>
                <a:lnTo>
                  <a:pt x="640685" y="1973572"/>
                </a:lnTo>
                <a:lnTo>
                  <a:pt x="641370" y="1973774"/>
                </a:lnTo>
                <a:cubicBezTo>
                  <a:pt x="640828" y="1970236"/>
                  <a:pt x="640828" y="1970236"/>
                  <a:pt x="640828" y="1970236"/>
                </a:cubicBezTo>
                <a:lnTo>
                  <a:pt x="640685" y="1973572"/>
                </a:lnTo>
                <a:lnTo>
                  <a:pt x="632962" y="1971270"/>
                </a:lnTo>
                <a:cubicBezTo>
                  <a:pt x="625505" y="1960074"/>
                  <a:pt x="620683" y="1924832"/>
                  <a:pt x="616745" y="1883928"/>
                </a:cubicBezTo>
                <a:cubicBezTo>
                  <a:pt x="611378" y="1825267"/>
                  <a:pt x="611105" y="1755999"/>
                  <a:pt x="607287" y="1707445"/>
                </a:cubicBezTo>
                <a:cubicBezTo>
                  <a:pt x="605000" y="1760036"/>
                  <a:pt x="598175" y="1806602"/>
                  <a:pt x="591272" y="1852656"/>
                </a:cubicBezTo>
                <a:cubicBezTo>
                  <a:pt x="588276" y="1856739"/>
                  <a:pt x="582895" y="1889112"/>
                  <a:pt x="581269" y="1878500"/>
                </a:cubicBezTo>
                <a:cubicBezTo>
                  <a:pt x="580262" y="1871929"/>
                  <a:pt x="579180" y="1864855"/>
                  <a:pt x="578171" y="1858285"/>
                </a:cubicBezTo>
                <a:cubicBezTo>
                  <a:pt x="576328" y="1890119"/>
                  <a:pt x="576895" y="1917444"/>
                  <a:pt x="574547" y="1949359"/>
                </a:cubicBezTo>
                <a:cubicBezTo>
                  <a:pt x="578082" y="1948814"/>
                  <a:pt x="578082" y="1948814"/>
                  <a:pt x="578626" y="1952352"/>
                </a:cubicBezTo>
                <a:cubicBezTo>
                  <a:pt x="578626" y="1952352"/>
                  <a:pt x="578626" y="1952352"/>
                  <a:pt x="579101" y="2070212"/>
                </a:cubicBezTo>
                <a:cubicBezTo>
                  <a:pt x="582174" y="2066637"/>
                  <a:pt x="584627" y="2059022"/>
                  <a:pt x="588164" y="2058478"/>
                </a:cubicBezTo>
                <a:cubicBezTo>
                  <a:pt x="588164" y="2058478"/>
                  <a:pt x="591195" y="2058014"/>
                  <a:pt x="588705" y="2062016"/>
                </a:cubicBezTo>
                <a:cubicBezTo>
                  <a:pt x="590357" y="2096420"/>
                  <a:pt x="591543" y="2127789"/>
                  <a:pt x="590162" y="2162656"/>
                </a:cubicBezTo>
                <a:cubicBezTo>
                  <a:pt x="592652" y="2158653"/>
                  <a:pt x="593193" y="2162190"/>
                  <a:pt x="593738" y="2165729"/>
                </a:cubicBezTo>
                <a:cubicBezTo>
                  <a:pt x="592796" y="2179839"/>
                  <a:pt x="590809" y="2190487"/>
                  <a:pt x="592899" y="2204129"/>
                </a:cubicBezTo>
                <a:lnTo>
                  <a:pt x="590103" y="2277885"/>
                </a:lnTo>
                <a:lnTo>
                  <a:pt x="568394" y="2244376"/>
                </a:lnTo>
                <a:lnTo>
                  <a:pt x="518592" y="2156211"/>
                </a:lnTo>
                <a:lnTo>
                  <a:pt x="517662" y="2006694"/>
                </a:lnTo>
                <a:cubicBezTo>
                  <a:pt x="518205" y="2010230"/>
                  <a:pt x="514669" y="2010771"/>
                  <a:pt x="514126" y="2007237"/>
                </a:cubicBezTo>
                <a:cubicBezTo>
                  <a:pt x="513960" y="1962261"/>
                  <a:pt x="510214" y="1914215"/>
                  <a:pt x="509968" y="1868736"/>
                </a:cubicBezTo>
                <a:cubicBezTo>
                  <a:pt x="508693" y="1927898"/>
                  <a:pt x="507959" y="1990594"/>
                  <a:pt x="510295" y="2049719"/>
                </a:cubicBezTo>
                <a:cubicBezTo>
                  <a:pt x="509752" y="2046181"/>
                  <a:pt x="513289" y="2045640"/>
                  <a:pt x="513831" y="2049179"/>
                </a:cubicBezTo>
                <a:cubicBezTo>
                  <a:pt x="513831" y="2049179"/>
                  <a:pt x="513831" y="2049179"/>
                  <a:pt x="513201" y="2136173"/>
                </a:cubicBezTo>
                <a:lnTo>
                  <a:pt x="511296" y="2143295"/>
                </a:lnTo>
                <a:lnTo>
                  <a:pt x="477773" y="2083949"/>
                </a:lnTo>
                <a:lnTo>
                  <a:pt x="475140" y="2056916"/>
                </a:lnTo>
                <a:lnTo>
                  <a:pt x="474389" y="2024823"/>
                </a:lnTo>
                <a:lnTo>
                  <a:pt x="474753" y="2023612"/>
                </a:lnTo>
                <a:cubicBezTo>
                  <a:pt x="474290" y="2020581"/>
                  <a:pt x="474290" y="2020581"/>
                  <a:pt x="474290" y="2020581"/>
                </a:cubicBezTo>
                <a:lnTo>
                  <a:pt x="474389" y="2024823"/>
                </a:lnTo>
                <a:lnTo>
                  <a:pt x="472394" y="2031410"/>
                </a:lnTo>
                <a:cubicBezTo>
                  <a:pt x="472027" y="2034504"/>
                  <a:pt x="471792" y="2038032"/>
                  <a:pt x="470819" y="2041803"/>
                </a:cubicBezTo>
                <a:lnTo>
                  <a:pt x="469881" y="2069977"/>
                </a:lnTo>
                <a:lnTo>
                  <a:pt x="453777" y="2041469"/>
                </a:lnTo>
                <a:lnTo>
                  <a:pt x="444633" y="2021192"/>
                </a:lnTo>
                <a:lnTo>
                  <a:pt x="424486" y="2000834"/>
                </a:lnTo>
                <a:cubicBezTo>
                  <a:pt x="415728" y="1993435"/>
                  <a:pt x="418830" y="2001305"/>
                  <a:pt x="425807" y="2011701"/>
                </a:cubicBezTo>
                <a:cubicBezTo>
                  <a:pt x="404383" y="1989097"/>
                  <a:pt x="380262" y="1963463"/>
                  <a:pt x="362237" y="1937727"/>
                </a:cubicBezTo>
                <a:cubicBezTo>
                  <a:pt x="371030" y="1950412"/>
                  <a:pt x="385919" y="1962992"/>
                  <a:pt x="397740" y="1972979"/>
                </a:cubicBezTo>
                <a:cubicBezTo>
                  <a:pt x="409561" y="1982969"/>
                  <a:pt x="402918" y="1966852"/>
                  <a:pt x="393313" y="1954237"/>
                </a:cubicBezTo>
                <a:lnTo>
                  <a:pt x="432659" y="1994638"/>
                </a:lnTo>
                <a:lnTo>
                  <a:pt x="417776" y="1961634"/>
                </a:lnTo>
                <a:lnTo>
                  <a:pt x="397663" y="1940656"/>
                </a:lnTo>
                <a:lnTo>
                  <a:pt x="361432" y="1896966"/>
                </a:lnTo>
                <a:lnTo>
                  <a:pt x="410702" y="1945949"/>
                </a:lnTo>
                <a:lnTo>
                  <a:pt x="383423" y="1885455"/>
                </a:lnTo>
                <a:lnTo>
                  <a:pt x="382114" y="1884006"/>
                </a:lnTo>
                <a:cubicBezTo>
                  <a:pt x="361060" y="1860963"/>
                  <a:pt x="342703" y="1840950"/>
                  <a:pt x="324238" y="1814844"/>
                </a:cubicBezTo>
                <a:cubicBezTo>
                  <a:pt x="324238" y="1814844"/>
                  <a:pt x="324238" y="1814844"/>
                  <a:pt x="323761" y="1809191"/>
                </a:cubicBezTo>
                <a:lnTo>
                  <a:pt x="374826" y="1866387"/>
                </a:lnTo>
                <a:lnTo>
                  <a:pt x="359149" y="1831623"/>
                </a:lnTo>
                <a:lnTo>
                  <a:pt x="357910" y="1830168"/>
                </a:lnTo>
                <a:cubicBezTo>
                  <a:pt x="352213" y="1823479"/>
                  <a:pt x="352213" y="1823479"/>
                  <a:pt x="352213" y="1823479"/>
                </a:cubicBezTo>
                <a:cubicBezTo>
                  <a:pt x="321556" y="1787820"/>
                  <a:pt x="289119" y="1755159"/>
                  <a:pt x="258834" y="1719064"/>
                </a:cubicBezTo>
                <a:cubicBezTo>
                  <a:pt x="255767" y="1716476"/>
                  <a:pt x="255767" y="1716476"/>
                  <a:pt x="259309" y="1724718"/>
                </a:cubicBezTo>
                <a:cubicBezTo>
                  <a:pt x="253180" y="1719537"/>
                  <a:pt x="253180" y="1719537"/>
                  <a:pt x="253180" y="1719537"/>
                </a:cubicBezTo>
                <a:cubicBezTo>
                  <a:pt x="253142" y="1714254"/>
                  <a:pt x="242587" y="1690333"/>
                  <a:pt x="236422" y="1679870"/>
                </a:cubicBezTo>
                <a:cubicBezTo>
                  <a:pt x="172850" y="1605895"/>
                  <a:pt x="172850" y="1605895"/>
                  <a:pt x="172850" y="1605895"/>
                </a:cubicBezTo>
                <a:cubicBezTo>
                  <a:pt x="169785" y="1603307"/>
                  <a:pt x="167195" y="1606371"/>
                  <a:pt x="170261" y="1608960"/>
                </a:cubicBezTo>
                <a:cubicBezTo>
                  <a:pt x="124717" y="1560721"/>
                  <a:pt x="79139" y="1507204"/>
                  <a:pt x="36622" y="1456275"/>
                </a:cubicBezTo>
                <a:cubicBezTo>
                  <a:pt x="70342" y="1494520"/>
                  <a:pt x="108909" y="1532361"/>
                  <a:pt x="142194" y="1570240"/>
                </a:cubicBezTo>
                <a:cubicBezTo>
                  <a:pt x="145255" y="1572828"/>
                  <a:pt x="147846" y="1569763"/>
                  <a:pt x="144781" y="1567176"/>
                </a:cubicBezTo>
                <a:lnTo>
                  <a:pt x="339155" y="1787285"/>
                </a:lnTo>
                <a:lnTo>
                  <a:pt x="261808" y="1615760"/>
                </a:lnTo>
                <a:lnTo>
                  <a:pt x="243805" y="1558459"/>
                </a:lnTo>
                <a:lnTo>
                  <a:pt x="243726" y="1558320"/>
                </a:lnTo>
                <a:cubicBezTo>
                  <a:pt x="243065" y="1558326"/>
                  <a:pt x="242511" y="1558981"/>
                  <a:pt x="242511" y="1558981"/>
                </a:cubicBezTo>
                <a:cubicBezTo>
                  <a:pt x="239925" y="1562046"/>
                  <a:pt x="243464" y="1570290"/>
                  <a:pt x="243502" y="1575573"/>
                </a:cubicBezTo>
                <a:cubicBezTo>
                  <a:pt x="156251" y="1476336"/>
                  <a:pt x="156251" y="1476336"/>
                  <a:pt x="156251" y="1476336"/>
                </a:cubicBezTo>
                <a:cubicBezTo>
                  <a:pt x="153185" y="1473747"/>
                  <a:pt x="153185" y="1473747"/>
                  <a:pt x="150598" y="1476811"/>
                </a:cubicBezTo>
                <a:cubicBezTo>
                  <a:pt x="129066" y="1448114"/>
                  <a:pt x="108451" y="1425442"/>
                  <a:pt x="86551" y="1397186"/>
                </a:cubicBezTo>
                <a:cubicBezTo>
                  <a:pt x="92244" y="1401995"/>
                  <a:pt x="98372" y="1407173"/>
                  <a:pt x="104064" y="1411983"/>
                </a:cubicBezTo>
                <a:cubicBezTo>
                  <a:pt x="113258" y="1419754"/>
                  <a:pt x="93949" y="1388434"/>
                  <a:pt x="93471" y="1382778"/>
                </a:cubicBezTo>
                <a:cubicBezTo>
                  <a:pt x="65370" y="1338776"/>
                  <a:pt x="36822" y="1294398"/>
                  <a:pt x="0" y="1248276"/>
                </a:cubicBezTo>
                <a:cubicBezTo>
                  <a:pt x="39005" y="1286489"/>
                  <a:pt x="90278" y="1344817"/>
                  <a:pt x="138040" y="1390430"/>
                </a:cubicBezTo>
                <a:cubicBezTo>
                  <a:pt x="154774" y="1406260"/>
                  <a:pt x="170651" y="1420732"/>
                  <a:pt x="184166" y="1431742"/>
                </a:cubicBezTo>
                <a:lnTo>
                  <a:pt x="209018" y="1447725"/>
                </a:lnTo>
                <a:lnTo>
                  <a:pt x="121428" y="1168914"/>
                </a:lnTo>
                <a:cubicBezTo>
                  <a:pt x="84068" y="1018095"/>
                  <a:pt x="55930" y="866132"/>
                  <a:pt x="36362" y="715189"/>
                </a:cubicBezTo>
                <a:cubicBezTo>
                  <a:pt x="8986" y="489983"/>
                  <a:pt x="416" y="265082"/>
                  <a:pt x="11289" y="4901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937934334"/>
      </p:ext>
    </p:extLst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6345251" y="775077"/>
            <a:ext cx="4280670" cy="4967124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  <a:gd name="connsiteX2947" fmla="*/ 10368555 w 11761853"/>
              <a:gd name="connsiteY2947" fmla="*/ 10368555 w 11761853"/>
              <a:gd name="connsiteX2948" fmla="*/ 10368555 w 11761853"/>
              <a:gd name="connsiteY2948" fmla="*/ 10368555 w 11761853"/>
              <a:gd name="connsiteX2949" fmla="*/ 10368555 w 11761853"/>
              <a:gd name="connsiteY2949" fmla="*/ 10368555 w 11761853"/>
              <a:gd name="connsiteX2950" fmla="*/ 10368555 w 11761853"/>
              <a:gd name="connsiteY2950" fmla="*/ 10368555 w 11761853"/>
              <a:gd name="connsiteX2951" fmla="*/ 10368555 w 11761853"/>
              <a:gd name="connsiteY2951" fmla="*/ 10368555 w 11761853"/>
              <a:gd name="connsiteX2952" fmla="*/ 10368555 w 11761853"/>
              <a:gd name="connsiteY2952" fmla="*/ 10368555 w 11761853"/>
              <a:gd name="connsiteX2953" fmla="*/ 10368555 w 11761853"/>
              <a:gd name="connsiteY2953" fmla="*/ 10368555 w 11761853"/>
              <a:gd name="connsiteX2954" fmla="*/ 10368555 w 11761853"/>
              <a:gd name="connsiteY2954" fmla="*/ 10368555 w 11761853"/>
              <a:gd name="connsiteX2955" fmla="*/ 10368555 w 11761853"/>
              <a:gd name="connsiteY2955" fmla="*/ 10368555 w 11761853"/>
              <a:gd name="connsiteX2956" fmla="*/ 10368555 w 11761853"/>
              <a:gd name="connsiteY2956" fmla="*/ 10368555 w 11761853"/>
              <a:gd name="connsiteX2957" fmla="*/ 10368555 w 11761853"/>
              <a:gd name="connsiteY2957" fmla="*/ 10368555 w 11761853"/>
              <a:gd name="connsiteX2958" fmla="*/ 10368555 w 11761853"/>
              <a:gd name="connsiteY2958" fmla="*/ 10368555 w 11761853"/>
              <a:gd name="connsiteX2959" fmla="*/ 10368555 w 11761853"/>
              <a:gd name="connsiteY2959" fmla="*/ 10368555 w 11761853"/>
              <a:gd name="connsiteX2960" fmla="*/ 10368555 w 11761853"/>
              <a:gd name="connsiteY2960" fmla="*/ 10368555 w 11761853"/>
              <a:gd name="connsiteX2961" fmla="*/ 10368555 w 11761853"/>
              <a:gd name="connsiteY2961" fmla="*/ 10368555 w 11761853"/>
              <a:gd name="connsiteX2962" fmla="*/ 10368555 w 11761853"/>
              <a:gd name="connsiteY2962" fmla="*/ 10368555 w 11761853"/>
              <a:gd name="connsiteX2963" fmla="*/ 10368555 w 11761853"/>
              <a:gd name="connsiteY2963" fmla="*/ 10368555 w 11761853"/>
              <a:gd name="connsiteX2964" fmla="*/ 10368555 w 11761853"/>
              <a:gd name="connsiteY2964" fmla="*/ 10368555 w 11761853"/>
              <a:gd name="connsiteX2965" fmla="*/ 10368555 w 11761853"/>
              <a:gd name="connsiteY2965" fmla="*/ 10368555 w 11761853"/>
              <a:gd name="connsiteX2966" fmla="*/ 10368555 w 11761853"/>
              <a:gd name="connsiteY2966" fmla="*/ 10368555 w 11761853"/>
              <a:gd name="connsiteX2967" fmla="*/ 10368555 w 11761853"/>
              <a:gd name="connsiteY2967" fmla="*/ 10368555 w 11761853"/>
              <a:gd name="connsiteX2968" fmla="*/ 10368555 w 11761853"/>
              <a:gd name="connsiteY2968" fmla="*/ 10368555 w 11761853"/>
              <a:gd name="connsiteX2969" fmla="*/ 10368555 w 11761853"/>
              <a:gd name="connsiteY2969" fmla="*/ 10368555 w 11761853"/>
              <a:gd name="connsiteX2970" fmla="*/ 10368555 w 11761853"/>
              <a:gd name="connsiteY2970" fmla="*/ 10368555 w 11761853"/>
              <a:gd name="connsiteX2971" fmla="*/ 10368555 w 11761853"/>
              <a:gd name="connsiteY2971" fmla="*/ 10368555 w 11761853"/>
              <a:gd name="connsiteX2972" fmla="*/ 10368555 w 11761853"/>
              <a:gd name="connsiteY2972" fmla="*/ 10368555 w 11761853"/>
              <a:gd name="connsiteX2973" fmla="*/ 10368555 w 11761853"/>
              <a:gd name="connsiteY2973" fmla="*/ 10368555 w 11761853"/>
              <a:gd name="connsiteX2974" fmla="*/ 10368555 w 11761853"/>
              <a:gd name="connsiteY2974" fmla="*/ 10368555 w 11761853"/>
              <a:gd name="connsiteX2975" fmla="*/ 10368555 w 11761853"/>
              <a:gd name="connsiteY2975" fmla="*/ 10368555 w 11761853"/>
              <a:gd name="connsiteX2976" fmla="*/ 10368555 w 11761853"/>
              <a:gd name="connsiteY2976" fmla="*/ 10368555 w 11761853"/>
              <a:gd name="connsiteX2977" fmla="*/ 10368555 w 11761853"/>
              <a:gd name="connsiteY2977" fmla="*/ 10368555 w 11761853"/>
              <a:gd name="connsiteX2978" fmla="*/ 10368555 w 11761853"/>
              <a:gd name="connsiteY2978" fmla="*/ 10368555 w 11761853"/>
              <a:gd name="connsiteX2979" fmla="*/ 10368555 w 11761853"/>
              <a:gd name="connsiteY2979" fmla="*/ 10368555 w 11761853"/>
              <a:gd name="connsiteX2980" fmla="*/ 10368555 w 11761853"/>
              <a:gd name="connsiteY2980" fmla="*/ 10368555 w 11761853"/>
              <a:gd name="connsiteX2981" fmla="*/ 10368555 w 11761853"/>
              <a:gd name="connsiteY2981" fmla="*/ 10368555 w 11761853"/>
              <a:gd name="connsiteX2982" fmla="*/ 10368555 w 11761853"/>
              <a:gd name="connsiteY2982" fmla="*/ 10368555 w 11761853"/>
              <a:gd name="connsiteX2983" fmla="*/ 10368555 w 11761853"/>
              <a:gd name="connsiteY2983" fmla="*/ 10368555 w 11761853"/>
              <a:gd name="connsiteX2984" fmla="*/ 10368555 w 11761853"/>
              <a:gd name="connsiteY2984" fmla="*/ 10368555 w 11761853"/>
              <a:gd name="connsiteX2985" fmla="*/ 10368555 w 11761853"/>
              <a:gd name="connsiteY2985" fmla="*/ 10368555 w 11761853"/>
              <a:gd name="connsiteX2986" fmla="*/ 10368555 w 11761853"/>
              <a:gd name="connsiteY2986" fmla="*/ 10368555 w 11761853"/>
              <a:gd name="connsiteX2987" fmla="*/ 10368555 w 11761853"/>
              <a:gd name="connsiteY2987" fmla="*/ 10368555 w 11761853"/>
              <a:gd name="connsiteX2988" fmla="*/ 10368555 w 11761853"/>
              <a:gd name="connsiteY2988" fmla="*/ 10368555 w 11761853"/>
              <a:gd name="connsiteX2989" fmla="*/ 10368555 w 11761853"/>
              <a:gd name="connsiteY2989" fmla="*/ 10368555 w 11761853"/>
              <a:gd name="connsiteX2990" fmla="*/ 10368555 w 11761853"/>
              <a:gd name="connsiteY2990" fmla="*/ 10368555 w 11761853"/>
              <a:gd name="connsiteX2991" fmla="*/ 10368555 w 11761853"/>
              <a:gd name="connsiteY2991" fmla="*/ 10368555 w 11761853"/>
              <a:gd name="connsiteX2992" fmla="*/ 10368555 w 11761853"/>
              <a:gd name="connsiteY2992" fmla="*/ 10368555 w 11761853"/>
              <a:gd name="connsiteX2993" fmla="*/ 10368555 w 11761853"/>
              <a:gd name="connsiteY2993" fmla="*/ 10368555 w 11761853"/>
              <a:gd name="connsiteX2994" fmla="*/ 10368555 w 11761853"/>
              <a:gd name="connsiteY2994" fmla="*/ 10368555 w 11761853"/>
              <a:gd name="connsiteX2995" fmla="*/ 10368555 w 11761853"/>
              <a:gd name="connsiteY2995" fmla="*/ 10368555 w 11761853"/>
              <a:gd name="connsiteX2996" fmla="*/ 10368555 w 11761853"/>
              <a:gd name="connsiteY2996" fmla="*/ 10368555 w 11761853"/>
              <a:gd name="connsiteX2997" fmla="*/ 10368555 w 11761853"/>
              <a:gd name="connsiteY2997" fmla="*/ 10368555 w 11761853"/>
              <a:gd name="connsiteX2998" fmla="*/ 10368555 w 11761853"/>
              <a:gd name="connsiteY2998" fmla="*/ 10368555 w 11761853"/>
              <a:gd name="connsiteX2999" fmla="*/ 10368555 w 11761853"/>
              <a:gd name="connsiteY2999" fmla="*/ 10368555 w 11761853"/>
              <a:gd name="connsiteX3000" fmla="*/ 10368555 w 11761853"/>
              <a:gd name="connsiteY3000" fmla="*/ 10368555 w 11761853"/>
              <a:gd name="connsiteX3001" fmla="*/ 10368555 w 11761853"/>
              <a:gd name="connsiteY3001" fmla="*/ 10368555 w 11761853"/>
              <a:gd name="connsiteX3002" fmla="*/ 10368555 w 11761853"/>
              <a:gd name="connsiteY3002" fmla="*/ 10368555 w 11761853"/>
              <a:gd name="connsiteX3003" fmla="*/ 10368555 w 11761853"/>
              <a:gd name="connsiteY3003" fmla="*/ 10368555 w 11761853"/>
              <a:gd name="connsiteX3004" fmla="*/ 10368555 w 11761853"/>
              <a:gd name="connsiteY3004" fmla="*/ 10368555 w 11761853"/>
              <a:gd name="connsiteX3005" fmla="*/ 10368555 w 11761853"/>
              <a:gd name="connsiteY3005" fmla="*/ 10368555 w 11761853"/>
              <a:gd name="connsiteX3006" fmla="*/ 10368555 w 11761853"/>
              <a:gd name="connsiteY3006" fmla="*/ 10368555 w 11761853"/>
              <a:gd name="connsiteX3007" fmla="*/ 10368555 w 11761853"/>
              <a:gd name="connsiteY3007" fmla="*/ 10368555 w 11761853"/>
              <a:gd name="connsiteX3008" fmla="*/ 10368555 w 11761853"/>
              <a:gd name="connsiteY3008" fmla="*/ 10368555 w 11761853"/>
              <a:gd name="connsiteX3009" fmla="*/ 10368555 w 11761853"/>
              <a:gd name="connsiteY3009" fmla="*/ 10368555 w 11761853"/>
              <a:gd name="connsiteX3010" fmla="*/ 10368555 w 11761853"/>
              <a:gd name="connsiteY3010" fmla="*/ 10368555 w 11761853"/>
              <a:gd name="connsiteX3011" fmla="*/ 10368555 w 11761853"/>
              <a:gd name="connsiteY3011" fmla="*/ 10368555 w 11761853"/>
              <a:gd name="connsiteX3012" fmla="*/ 10368555 w 11761853"/>
              <a:gd name="connsiteY3012" fmla="*/ 10368555 w 11761853"/>
              <a:gd name="connsiteX3013" fmla="*/ 10368555 w 11761853"/>
              <a:gd name="connsiteY3013" fmla="*/ 10368555 w 11761853"/>
              <a:gd name="connsiteX3014" fmla="*/ 10368555 w 11761853"/>
              <a:gd name="connsiteY3014" fmla="*/ 10368555 w 11761853"/>
              <a:gd name="connsiteX3015" fmla="*/ 10368555 w 11761853"/>
              <a:gd name="connsiteY3015" fmla="*/ 10368555 w 11761853"/>
              <a:gd name="connsiteX3016" fmla="*/ 10368555 w 11761853"/>
              <a:gd name="connsiteY3016" fmla="*/ 10368555 w 11761853"/>
              <a:gd name="connsiteX3017" fmla="*/ 10368555 w 11761853"/>
              <a:gd name="connsiteY3017" fmla="*/ 10368555 w 11761853"/>
              <a:gd name="connsiteX3018" fmla="*/ 10368555 w 11761853"/>
              <a:gd name="connsiteY3018" fmla="*/ 10368555 w 11761853"/>
              <a:gd name="connsiteX3019" fmla="*/ 10368555 w 11761853"/>
              <a:gd name="connsiteY3019" fmla="*/ 10368555 w 11761853"/>
              <a:gd name="connsiteX3020" fmla="*/ 10368555 w 11761853"/>
              <a:gd name="connsiteY3020" fmla="*/ 10368555 w 11761853"/>
              <a:gd name="connsiteX3021" fmla="*/ 10368555 w 11761853"/>
              <a:gd name="connsiteY3021" fmla="*/ 10368555 w 11761853"/>
              <a:gd name="connsiteX3022" fmla="*/ 10368555 w 11761853"/>
              <a:gd name="connsiteY3022" fmla="*/ 10368555 w 11761853"/>
              <a:gd name="connsiteX3023" fmla="*/ 10368555 w 11761853"/>
              <a:gd name="connsiteY3023" fmla="*/ 10368555 w 11761853"/>
              <a:gd name="connsiteX3024" fmla="*/ 10368555 w 11761853"/>
              <a:gd name="connsiteY3024" fmla="*/ 10368555 w 11761853"/>
              <a:gd name="connsiteX3025" fmla="*/ 10368555 w 11761853"/>
              <a:gd name="connsiteY3025" fmla="*/ 10368555 w 11761853"/>
              <a:gd name="connsiteX3026" fmla="*/ 10368555 w 11761853"/>
              <a:gd name="connsiteY3026" fmla="*/ 10368555 w 11761853"/>
              <a:gd name="connsiteX3027" fmla="*/ 10368555 w 11761853"/>
              <a:gd name="connsiteY3027" fmla="*/ 10368555 w 11761853"/>
              <a:gd name="connsiteX3028" fmla="*/ 10368555 w 11761853"/>
              <a:gd name="connsiteY3028" fmla="*/ 10368555 w 11761853"/>
              <a:gd name="connsiteX3029" fmla="*/ 10368555 w 11761853"/>
              <a:gd name="connsiteY3029" fmla="*/ 10368555 w 11761853"/>
              <a:gd name="connsiteX3030" fmla="*/ 10368555 w 11761853"/>
              <a:gd name="connsiteY3030" fmla="*/ 10368555 w 11761853"/>
              <a:gd name="connsiteX3031" fmla="*/ 10368555 w 11761853"/>
              <a:gd name="connsiteY3031" fmla="*/ 10368555 w 11761853"/>
              <a:gd name="connsiteX3032" fmla="*/ 10368555 w 11761853"/>
              <a:gd name="connsiteY3032" fmla="*/ 10368555 w 11761853"/>
              <a:gd name="connsiteX3033" fmla="*/ 10368555 w 11761853"/>
              <a:gd name="connsiteY3033" fmla="*/ 10368555 w 11761853"/>
              <a:gd name="connsiteX3034" fmla="*/ 10368555 w 11761853"/>
              <a:gd name="connsiteY3034" fmla="*/ 10368555 w 11761853"/>
              <a:gd name="connsiteX3035" fmla="*/ 10368555 w 11761853"/>
              <a:gd name="connsiteY3035" fmla="*/ 10368555 w 11761853"/>
              <a:gd name="connsiteX3036" fmla="*/ 10368555 w 11761853"/>
              <a:gd name="connsiteY3036" fmla="*/ 10368555 w 11761853"/>
              <a:gd name="connsiteX3037" fmla="*/ 10368555 w 11761853"/>
              <a:gd name="connsiteY3037" fmla="*/ 10368555 w 11761853"/>
              <a:gd name="connsiteX3038" fmla="*/ 10368555 w 11761853"/>
              <a:gd name="connsiteY3038" fmla="*/ 10368555 w 11761853"/>
              <a:gd name="connsiteX3039" fmla="*/ 10368555 w 11761853"/>
              <a:gd name="connsiteY3039" fmla="*/ 10368555 w 11761853"/>
              <a:gd name="connsiteX3040" fmla="*/ 10368555 w 11761853"/>
              <a:gd name="connsiteY3040" fmla="*/ 10368555 w 11761853"/>
              <a:gd name="connsiteX3041" fmla="*/ 10368555 w 11761853"/>
              <a:gd name="connsiteY3041" fmla="*/ 10368555 w 11761853"/>
              <a:gd name="connsiteX3042" fmla="*/ 10368555 w 11761853"/>
              <a:gd name="connsiteY3042" fmla="*/ 10368555 w 11761853"/>
              <a:gd name="connsiteX3043" fmla="*/ 10368555 w 11761853"/>
              <a:gd name="connsiteY3043" fmla="*/ 10368555 w 11761853"/>
              <a:gd name="connsiteX3044" fmla="*/ 10368555 w 11761853"/>
              <a:gd name="connsiteY3044" fmla="*/ 10368555 w 11761853"/>
              <a:gd name="connsiteX3045" fmla="*/ 10368555 w 11761853"/>
              <a:gd name="connsiteY3045" fmla="*/ 10368555 w 11761853"/>
              <a:gd name="connsiteX3046" fmla="*/ 10368555 w 11761853"/>
              <a:gd name="connsiteY3046" fmla="*/ 10368555 w 11761853"/>
              <a:gd name="connsiteX3047" fmla="*/ 10368555 w 11761853"/>
              <a:gd name="connsiteY3047" fmla="*/ 10368555 w 11761853"/>
              <a:gd name="connsiteX3048" fmla="*/ 10368555 w 11761853"/>
              <a:gd name="connsiteY3048" fmla="*/ 10368555 w 11761853"/>
              <a:gd name="connsiteX3049" fmla="*/ 10368555 w 11761853"/>
              <a:gd name="connsiteY3049" fmla="*/ 10368555 w 11761853"/>
              <a:gd name="connsiteX3050" fmla="*/ 10368555 w 11761853"/>
              <a:gd name="connsiteY3050" fmla="*/ 10368555 w 11761853"/>
              <a:gd name="connsiteX3051" fmla="*/ 10368555 w 11761853"/>
              <a:gd name="connsiteY3051" fmla="*/ 10368555 w 11761853"/>
              <a:gd name="connsiteX3052" fmla="*/ 10368555 w 11761853"/>
              <a:gd name="connsiteY3052" fmla="*/ 10368555 w 11761853"/>
              <a:gd name="connsiteX3053" fmla="*/ 10368555 w 11761853"/>
              <a:gd name="connsiteY3053" fmla="*/ 10368555 w 11761853"/>
              <a:gd name="connsiteX3054" fmla="*/ 10368555 w 11761853"/>
              <a:gd name="connsiteY3054" fmla="*/ 10368555 w 11761853"/>
              <a:gd name="connsiteX3055" fmla="*/ 10368555 w 11761853"/>
              <a:gd name="connsiteY3055" fmla="*/ 10368555 w 11761853"/>
              <a:gd name="connsiteX3056" fmla="*/ 10368555 w 11761853"/>
              <a:gd name="connsiteY3056" fmla="*/ 10368555 w 11761853"/>
              <a:gd name="connsiteX3057" fmla="*/ 10368555 w 11761853"/>
              <a:gd name="connsiteY3057" fmla="*/ 10368555 w 11761853"/>
              <a:gd name="connsiteX3058" fmla="*/ 10368555 w 11761853"/>
              <a:gd name="connsiteY3058" fmla="*/ 10368555 w 11761853"/>
              <a:gd name="connsiteX3059" fmla="*/ 10368555 w 11761853"/>
              <a:gd name="connsiteY3059" fmla="*/ 10368555 w 11761853"/>
              <a:gd name="connsiteX3060" fmla="*/ 10368555 w 11761853"/>
              <a:gd name="connsiteY3060" fmla="*/ 10368555 w 11761853"/>
              <a:gd name="connsiteX3061" fmla="*/ 10368555 w 11761853"/>
              <a:gd name="connsiteY3061" fmla="*/ 10368555 w 11761853"/>
              <a:gd name="connsiteX3062" fmla="*/ 10368555 w 11761853"/>
              <a:gd name="connsiteY3062" fmla="*/ 10368555 w 11761853"/>
              <a:gd name="connsiteX3063" fmla="*/ 10368555 w 11761853"/>
              <a:gd name="connsiteY3063" fmla="*/ 10368555 w 11761853"/>
              <a:gd name="connsiteX3064" fmla="*/ 10368555 w 11761853"/>
              <a:gd name="connsiteY3064" fmla="*/ 10368555 w 11761853"/>
              <a:gd name="connsiteX3065" fmla="*/ 10368555 w 11761853"/>
              <a:gd name="connsiteY3065" fmla="*/ 10368555 w 11761853"/>
              <a:gd name="connsiteX3066" fmla="*/ 10368555 w 11761853"/>
              <a:gd name="connsiteY3066" fmla="*/ 10368555 w 11761853"/>
              <a:gd name="connsiteX3067" fmla="*/ 10368555 w 11761853"/>
              <a:gd name="connsiteY3067" fmla="*/ 10368555 w 11761853"/>
              <a:gd name="connsiteX3068" fmla="*/ 10368555 w 11761853"/>
              <a:gd name="connsiteY3068" fmla="*/ 10368555 w 11761853"/>
              <a:gd name="connsiteX3069" fmla="*/ 10368555 w 11761853"/>
              <a:gd name="connsiteY3069" fmla="*/ 10368555 w 11761853"/>
              <a:gd name="connsiteX3070" fmla="*/ 10368555 w 11761853"/>
              <a:gd name="connsiteY3070" fmla="*/ 10368555 w 11761853"/>
              <a:gd name="connsiteX3071" fmla="*/ 10368555 w 11761853"/>
              <a:gd name="connsiteY3071" fmla="*/ 10368555 w 11761853"/>
              <a:gd name="connsiteX3072" fmla="*/ 10368555 w 11761853"/>
              <a:gd name="connsiteY3072" fmla="*/ 10368555 w 11761853"/>
              <a:gd name="connsiteX3073" fmla="*/ 10368555 w 11761853"/>
              <a:gd name="connsiteY3073" fmla="*/ 10368555 w 11761853"/>
              <a:gd name="connsiteX3074" fmla="*/ 10368555 w 11761853"/>
              <a:gd name="connsiteY3074" fmla="*/ 10368555 w 11761853"/>
              <a:gd name="connsiteX3075" fmla="*/ 10368555 w 11761853"/>
              <a:gd name="connsiteY3075" fmla="*/ 10368555 w 11761853"/>
              <a:gd name="connsiteX3076" fmla="*/ 10368555 w 11761853"/>
              <a:gd name="connsiteY3076" fmla="*/ 10368555 w 11761853"/>
              <a:gd name="connsiteX3077" fmla="*/ 10368555 w 11761853"/>
              <a:gd name="connsiteY3077" fmla="*/ 10368555 w 11761853"/>
              <a:gd name="connsiteX3078" fmla="*/ 10368555 w 11761853"/>
              <a:gd name="connsiteY3078" fmla="*/ 10368555 w 11761853"/>
              <a:gd name="connsiteX3079" fmla="*/ 10368555 w 11761853"/>
              <a:gd name="connsiteY3079" fmla="*/ 10368555 w 11761853"/>
              <a:gd name="connsiteX3080" fmla="*/ 10368555 w 11761853"/>
              <a:gd name="connsiteY3080" fmla="*/ 10368555 w 11761853"/>
              <a:gd name="connsiteX3081" fmla="*/ 10368555 w 11761853"/>
              <a:gd name="connsiteY3081" fmla="*/ 10368555 w 11761853"/>
              <a:gd name="connsiteX3082" fmla="*/ 10368555 w 11761853"/>
              <a:gd name="connsiteY3082" fmla="*/ 10368555 w 11761853"/>
              <a:gd name="connsiteX3083" fmla="*/ 10368555 w 11761853"/>
              <a:gd name="connsiteY3083" fmla="*/ 10368555 w 11761853"/>
              <a:gd name="connsiteX3084" fmla="*/ 10368555 w 11761853"/>
              <a:gd name="connsiteY3084" fmla="*/ 10368555 w 11761853"/>
              <a:gd name="connsiteX3085" fmla="*/ 10368555 w 11761853"/>
              <a:gd name="connsiteY3085" fmla="*/ 10368555 w 11761853"/>
              <a:gd name="connsiteX3086" fmla="*/ 10368555 w 11761853"/>
              <a:gd name="connsiteY3086" fmla="*/ 10368555 w 11761853"/>
              <a:gd name="connsiteX3087" fmla="*/ 10368555 w 11761853"/>
              <a:gd name="connsiteY3087" fmla="*/ 10368555 w 11761853"/>
              <a:gd name="connsiteX3088" fmla="*/ 10368555 w 11761853"/>
              <a:gd name="connsiteY3088" fmla="*/ 10368555 w 11761853"/>
              <a:gd name="connsiteX3089" fmla="*/ 10368555 w 11761853"/>
              <a:gd name="connsiteY3089" fmla="*/ 10368555 w 11761853"/>
              <a:gd name="connsiteX3090" fmla="*/ 10368555 w 11761853"/>
              <a:gd name="connsiteY3090" fmla="*/ 10368555 w 11761853"/>
              <a:gd name="connsiteX3091" fmla="*/ 10368555 w 11761853"/>
              <a:gd name="connsiteY3091" fmla="*/ 10368555 w 11761853"/>
              <a:gd name="connsiteX3092" fmla="*/ 10368555 w 11761853"/>
              <a:gd name="connsiteY3092" fmla="*/ 10368555 w 11761853"/>
              <a:gd name="connsiteX3093" fmla="*/ 10368555 w 11761853"/>
              <a:gd name="connsiteY3093" fmla="*/ 10368555 w 11761853"/>
              <a:gd name="connsiteX3094" fmla="*/ 10368555 w 11761853"/>
              <a:gd name="connsiteY3094" fmla="*/ 10368555 w 11761853"/>
              <a:gd name="connsiteX3095" fmla="*/ 10368555 w 11761853"/>
              <a:gd name="connsiteY3095" fmla="*/ 10368555 w 11761853"/>
              <a:gd name="connsiteX3096" fmla="*/ 10368555 w 11761853"/>
              <a:gd name="connsiteY3096" fmla="*/ 10368555 w 11761853"/>
              <a:gd name="connsiteX3097" fmla="*/ 10368555 w 11761853"/>
              <a:gd name="connsiteY3097" fmla="*/ 10368555 w 11761853"/>
              <a:gd name="connsiteX3098" fmla="*/ 10368555 w 11761853"/>
              <a:gd name="connsiteY3098" fmla="*/ 10368555 w 11761853"/>
              <a:gd name="connsiteX3099" fmla="*/ 10368555 w 11761853"/>
              <a:gd name="connsiteY3099" fmla="*/ 10368555 w 11761853"/>
              <a:gd name="connsiteX3100" fmla="*/ 10368555 w 11761853"/>
              <a:gd name="connsiteY3100" fmla="*/ 10368555 w 11761853"/>
              <a:gd name="connsiteX3101" fmla="*/ 10368555 w 11761853"/>
              <a:gd name="connsiteY3101" fmla="*/ 10368555 w 11761853"/>
              <a:gd name="connsiteX3102" fmla="*/ 10368555 w 11761853"/>
              <a:gd name="connsiteY3102" fmla="*/ 10368555 w 11761853"/>
              <a:gd name="connsiteX3103" fmla="*/ 10368555 w 11761853"/>
              <a:gd name="connsiteY3103" fmla="*/ 10368555 w 11761853"/>
              <a:gd name="connsiteX3104" fmla="*/ 10368555 w 11761853"/>
              <a:gd name="connsiteY3104" fmla="*/ 10368555 w 11761853"/>
              <a:gd name="connsiteX3105" fmla="*/ 10368555 w 11761853"/>
              <a:gd name="connsiteY3105" fmla="*/ 10368555 w 11761853"/>
              <a:gd name="connsiteX3106" fmla="*/ 10368555 w 11761853"/>
              <a:gd name="connsiteY3106" fmla="*/ 10368555 w 11761853"/>
              <a:gd name="connsiteX3107" fmla="*/ 10368555 w 11761853"/>
              <a:gd name="connsiteY3107" fmla="*/ 10368555 w 11761853"/>
              <a:gd name="connsiteX3108" fmla="*/ 10368555 w 11761853"/>
              <a:gd name="connsiteY3108" fmla="*/ 10368555 w 11761853"/>
              <a:gd name="connsiteX3109" fmla="*/ 10368555 w 11761853"/>
              <a:gd name="connsiteY3109" fmla="*/ 10368555 w 11761853"/>
              <a:gd name="connsiteX3110" fmla="*/ 10368555 w 11761853"/>
              <a:gd name="connsiteY3110" fmla="*/ 10368555 w 11761853"/>
              <a:gd name="connsiteX3111" fmla="*/ 10368555 w 11761853"/>
              <a:gd name="connsiteY3111" fmla="*/ 10368555 w 11761853"/>
              <a:gd name="connsiteX3112" fmla="*/ 10368555 w 11761853"/>
              <a:gd name="connsiteY3112" fmla="*/ 10368555 w 11761853"/>
              <a:gd name="connsiteX3113" fmla="*/ 10368555 w 11761853"/>
              <a:gd name="connsiteY3113" fmla="*/ 10368555 w 11761853"/>
              <a:gd name="connsiteX3114" fmla="*/ 10368555 w 11761853"/>
              <a:gd name="connsiteY3114" fmla="*/ 10368555 w 11761853"/>
              <a:gd name="connsiteX3115" fmla="*/ 10368555 w 11761853"/>
              <a:gd name="connsiteY3115" fmla="*/ 10368555 w 11761853"/>
              <a:gd name="connsiteX3116" fmla="*/ 10368555 w 11761853"/>
              <a:gd name="connsiteY3116" fmla="*/ 10368555 w 11761853"/>
              <a:gd name="connsiteX3117" fmla="*/ 10368555 w 11761853"/>
              <a:gd name="connsiteY3117" fmla="*/ 10368555 w 11761853"/>
              <a:gd name="connsiteX3118" fmla="*/ 10368555 w 11761853"/>
              <a:gd name="connsiteY3118" fmla="*/ 10368555 w 11761853"/>
              <a:gd name="connsiteX3119" fmla="*/ 10368555 w 11761853"/>
              <a:gd name="connsiteY3119" fmla="*/ 10368555 w 11761853"/>
              <a:gd name="connsiteX3120" fmla="*/ 10368555 w 11761853"/>
              <a:gd name="connsiteY3120" fmla="*/ 10368555 w 11761853"/>
              <a:gd name="connsiteX3121" fmla="*/ 10368555 w 11761853"/>
              <a:gd name="connsiteY3121" fmla="*/ 10368555 w 11761853"/>
              <a:gd name="connsiteX3122" fmla="*/ 10368555 w 11761853"/>
              <a:gd name="connsiteY3122" fmla="*/ 10368555 w 11761853"/>
              <a:gd name="connsiteX3123" fmla="*/ 10368555 w 11761853"/>
              <a:gd name="connsiteY3123" fmla="*/ 10368555 w 11761853"/>
              <a:gd name="connsiteX3124" fmla="*/ 10368555 w 11761853"/>
              <a:gd name="connsiteY3124" fmla="*/ 10368555 w 11761853"/>
              <a:gd name="connsiteX3125" fmla="*/ 10368555 w 11761853"/>
              <a:gd name="connsiteY3125" fmla="*/ 10368555 w 11761853"/>
              <a:gd name="connsiteX3126" fmla="*/ 10368555 w 11761853"/>
              <a:gd name="connsiteY3126" fmla="*/ 10368555 w 11761853"/>
              <a:gd name="connsiteX3127" fmla="*/ 10368555 w 11761853"/>
              <a:gd name="connsiteY3127" fmla="*/ 10368555 w 11761853"/>
              <a:gd name="connsiteX3128" fmla="*/ 10368555 w 11761853"/>
              <a:gd name="connsiteY3128" fmla="*/ 10368555 w 11761853"/>
              <a:gd name="connsiteX3129" fmla="*/ 10368555 w 11761853"/>
              <a:gd name="connsiteY3129" fmla="*/ 10368555 w 11761853"/>
              <a:gd name="connsiteX3130" fmla="*/ 10368555 w 11761853"/>
              <a:gd name="connsiteY3130" fmla="*/ 10368555 w 11761853"/>
              <a:gd name="connsiteX3131" fmla="*/ 10368555 w 11761853"/>
              <a:gd name="connsiteY3131" fmla="*/ 10368555 w 11761853"/>
              <a:gd name="connsiteX3132" fmla="*/ 10368555 w 11761853"/>
              <a:gd name="connsiteY3132" fmla="*/ 10368555 w 11761853"/>
              <a:gd name="connsiteX3133" fmla="*/ 10368555 w 11761853"/>
              <a:gd name="connsiteY3133" fmla="*/ 10368555 w 11761853"/>
              <a:gd name="connsiteX3134" fmla="*/ 10368555 w 11761853"/>
              <a:gd name="connsiteY3134" fmla="*/ 10368555 w 11761853"/>
              <a:gd name="connsiteX3135" fmla="*/ 10368555 w 11761853"/>
              <a:gd name="connsiteY3135" fmla="*/ 10368555 w 11761853"/>
              <a:gd name="connsiteX3136" fmla="*/ 10368555 w 11761853"/>
              <a:gd name="connsiteY3136" fmla="*/ 10368555 w 11761853"/>
              <a:gd name="connsiteX3137" fmla="*/ 10368555 w 11761853"/>
              <a:gd name="connsiteY3137" fmla="*/ 10368555 w 11761853"/>
              <a:gd name="connsiteX3138" fmla="*/ 10368555 w 11761853"/>
              <a:gd name="connsiteY3138" fmla="*/ 10368555 w 11761853"/>
              <a:gd name="connsiteX3139" fmla="*/ 10368555 w 11761853"/>
              <a:gd name="connsiteY3139" fmla="*/ 10368555 w 11761853"/>
              <a:gd name="connsiteX3140" fmla="*/ 10368555 w 11761853"/>
              <a:gd name="connsiteY3140" fmla="*/ 10368555 w 11761853"/>
              <a:gd name="connsiteX3141" fmla="*/ 10368555 w 11761853"/>
              <a:gd name="connsiteY3141" fmla="*/ 10368555 w 11761853"/>
              <a:gd name="connsiteX3142" fmla="*/ 10368555 w 11761853"/>
              <a:gd name="connsiteY3142" fmla="*/ 10368555 w 11761853"/>
              <a:gd name="connsiteX3143" fmla="*/ 10368555 w 11761853"/>
              <a:gd name="connsiteY3143" fmla="*/ 10368555 w 11761853"/>
              <a:gd name="connsiteX3144" fmla="*/ 10368555 w 11761853"/>
              <a:gd name="connsiteY3144" fmla="*/ 10368555 w 11761853"/>
              <a:gd name="connsiteX3145" fmla="*/ 10368555 w 11761853"/>
              <a:gd name="connsiteY3145" fmla="*/ 10368555 w 11761853"/>
              <a:gd name="connsiteX3146" fmla="*/ 10368555 w 11761853"/>
              <a:gd name="connsiteY3146" fmla="*/ 10368555 w 11761853"/>
              <a:gd name="connsiteX3147" fmla="*/ 10368555 w 11761853"/>
              <a:gd name="connsiteY3147" fmla="*/ 10368555 w 11761853"/>
              <a:gd name="connsiteX3148" fmla="*/ 10368555 w 11761853"/>
              <a:gd name="connsiteY3148" fmla="*/ 10368555 w 11761853"/>
              <a:gd name="connsiteX3149" fmla="*/ 10368555 w 11761853"/>
              <a:gd name="connsiteY3149" fmla="*/ 10368555 w 11761853"/>
              <a:gd name="connsiteX3150" fmla="*/ 10368555 w 11761853"/>
              <a:gd name="connsiteY3150" fmla="*/ 10368555 w 11761853"/>
              <a:gd name="connsiteX3151" fmla="*/ 10368555 w 11761853"/>
              <a:gd name="connsiteY3151" fmla="*/ 10368555 w 11761853"/>
              <a:gd name="connsiteX3152" fmla="*/ 10368555 w 11761853"/>
              <a:gd name="connsiteY3152" fmla="*/ 10368555 w 11761853"/>
              <a:gd name="connsiteX3153" fmla="*/ 10368555 w 11761853"/>
              <a:gd name="connsiteY3153" fmla="*/ 10368555 w 11761853"/>
              <a:gd name="connsiteX3154" fmla="*/ 10368555 w 11761853"/>
              <a:gd name="connsiteY3154" fmla="*/ 10368555 w 11761853"/>
              <a:gd name="connsiteX3155" fmla="*/ 10368555 w 11761853"/>
              <a:gd name="connsiteY3155" fmla="*/ 10368555 w 11761853"/>
              <a:gd name="connsiteX3156" fmla="*/ 10368555 w 11761853"/>
              <a:gd name="connsiteY3156" fmla="*/ 10368555 w 11761853"/>
              <a:gd name="connsiteX3157" fmla="*/ 10368555 w 11761853"/>
              <a:gd name="connsiteY3157" fmla="*/ 10368555 w 11761853"/>
              <a:gd name="connsiteX3158" fmla="*/ 10368555 w 11761853"/>
              <a:gd name="connsiteY3158" fmla="*/ 10368555 w 11761853"/>
              <a:gd name="connsiteX3159" fmla="*/ 10368555 w 11761853"/>
              <a:gd name="connsiteY3159" fmla="*/ 10368555 w 11761853"/>
              <a:gd name="connsiteX3160" fmla="*/ 10368555 w 11761853"/>
              <a:gd name="connsiteY3160" fmla="*/ 10368555 w 11761853"/>
              <a:gd name="connsiteX3161" fmla="*/ 10368555 w 11761853"/>
              <a:gd name="connsiteY3161" fmla="*/ 10368555 w 11761853"/>
              <a:gd name="connsiteX3162" fmla="*/ 10368555 w 11761853"/>
              <a:gd name="connsiteY3162" fmla="*/ 10368555 w 11761853"/>
              <a:gd name="connsiteX3163" fmla="*/ 10368555 w 11761853"/>
              <a:gd name="connsiteY3163" fmla="*/ 10368555 w 11761853"/>
              <a:gd name="connsiteX3164" fmla="*/ 10368555 w 11761853"/>
              <a:gd name="connsiteY3164" fmla="*/ 10368555 w 11761853"/>
              <a:gd name="connsiteX3165" fmla="*/ 10368555 w 11761853"/>
              <a:gd name="connsiteY3165" fmla="*/ 10368555 w 11761853"/>
              <a:gd name="connsiteX3166" fmla="*/ 10368555 w 11761853"/>
              <a:gd name="connsiteY3166" fmla="*/ 10368555 w 11761853"/>
              <a:gd name="connsiteX3167" fmla="*/ 10368555 w 11761853"/>
              <a:gd name="connsiteY3167" fmla="*/ 10368555 w 11761853"/>
              <a:gd name="connsiteX3168" fmla="*/ 10368555 w 11761853"/>
              <a:gd name="connsiteY3168" fmla="*/ 10368555 w 11761853"/>
              <a:gd name="connsiteX3169" fmla="*/ 10368555 w 11761853"/>
              <a:gd name="connsiteY3169" fmla="*/ 10368555 w 11761853"/>
              <a:gd name="connsiteX3170" fmla="*/ 10368555 w 11761853"/>
              <a:gd name="connsiteY3170" fmla="*/ 10368555 w 11761853"/>
              <a:gd name="connsiteX3171" fmla="*/ 10368555 w 11761853"/>
              <a:gd name="connsiteY3171" fmla="*/ 10368555 w 11761853"/>
              <a:gd name="connsiteX3172" fmla="*/ 10368555 w 11761853"/>
              <a:gd name="connsiteY3172" fmla="*/ 10368555 w 11761853"/>
              <a:gd name="connsiteX3173" fmla="*/ 10368555 w 11761853"/>
              <a:gd name="connsiteY3173" fmla="*/ 10368555 w 11761853"/>
              <a:gd name="connsiteX3174" fmla="*/ 10368555 w 11761853"/>
              <a:gd name="connsiteY3174" fmla="*/ 10368555 w 11761853"/>
              <a:gd name="connsiteX3175" fmla="*/ 10368555 w 11761853"/>
              <a:gd name="connsiteY3175" fmla="*/ 10368555 w 11761853"/>
              <a:gd name="connsiteX3176" fmla="*/ 10368555 w 11761853"/>
              <a:gd name="connsiteY3176" fmla="*/ 10368555 w 11761853"/>
              <a:gd name="connsiteX3177" fmla="*/ 10368555 w 11761853"/>
              <a:gd name="connsiteY3177" fmla="*/ 10368555 w 11761853"/>
              <a:gd name="connsiteX3178" fmla="*/ 10368555 w 11761853"/>
              <a:gd name="connsiteY3178" fmla="*/ 10368555 w 11761853"/>
              <a:gd name="connsiteX3179" fmla="*/ 10368555 w 11761853"/>
              <a:gd name="connsiteY3179" fmla="*/ 10368555 w 11761853"/>
              <a:gd name="connsiteX3180" fmla="*/ 10368555 w 11761853"/>
              <a:gd name="connsiteY3180" fmla="*/ 10368555 w 11761853"/>
              <a:gd name="connsiteX3181" fmla="*/ 10368555 w 11761853"/>
              <a:gd name="connsiteY3181" fmla="*/ 10368555 w 11761853"/>
              <a:gd name="connsiteX3182" fmla="*/ 10368555 w 11761853"/>
              <a:gd name="connsiteY3182" fmla="*/ 10368555 w 11761853"/>
              <a:gd name="connsiteX3183" fmla="*/ 10368555 w 11761853"/>
              <a:gd name="connsiteY3183" fmla="*/ 10368555 w 11761853"/>
              <a:gd name="connsiteX3184" fmla="*/ 10368555 w 11761853"/>
              <a:gd name="connsiteY3184" fmla="*/ 10368555 w 11761853"/>
              <a:gd name="connsiteX3185" fmla="*/ 10368555 w 11761853"/>
              <a:gd name="connsiteY3185" fmla="*/ 10368555 w 11761853"/>
              <a:gd name="connsiteX3186" fmla="*/ 10368555 w 11761853"/>
              <a:gd name="connsiteY3186" fmla="*/ 10368555 w 11761853"/>
              <a:gd name="connsiteX3187" fmla="*/ 10368555 w 11761853"/>
              <a:gd name="connsiteY3187" fmla="*/ 10368555 w 11761853"/>
              <a:gd name="connsiteX3188" fmla="*/ 10368555 w 11761853"/>
              <a:gd name="connsiteY3188" fmla="*/ 10368555 w 11761853"/>
              <a:gd name="connsiteX3189" fmla="*/ 10368555 w 11761853"/>
              <a:gd name="connsiteY3189" fmla="*/ 10368555 w 11761853"/>
              <a:gd name="connsiteX3190" fmla="*/ 10368555 w 11761853"/>
              <a:gd name="connsiteY3190" fmla="*/ 10368555 w 11761853"/>
              <a:gd name="connsiteX3191" fmla="*/ 10368555 w 11761853"/>
              <a:gd name="connsiteY3191" fmla="*/ 10368555 w 11761853"/>
              <a:gd name="connsiteX3192" fmla="*/ 10368555 w 11761853"/>
              <a:gd name="connsiteY3192" fmla="*/ 10368555 w 11761853"/>
              <a:gd name="connsiteX3193" fmla="*/ 10368555 w 11761853"/>
              <a:gd name="connsiteY3193" fmla="*/ 10368555 w 11761853"/>
              <a:gd name="connsiteX3194" fmla="*/ 10368555 w 11761853"/>
              <a:gd name="connsiteY3194" fmla="*/ 10368555 w 11761853"/>
              <a:gd name="connsiteX3195" fmla="*/ 10368555 w 11761853"/>
              <a:gd name="connsiteY3195" fmla="*/ 10368555 w 11761853"/>
              <a:gd name="connsiteX3196" fmla="*/ 10368555 w 11761853"/>
              <a:gd name="connsiteY3196" fmla="*/ 10368555 w 11761853"/>
              <a:gd name="connsiteX3197" fmla="*/ 10368555 w 11761853"/>
              <a:gd name="connsiteY3197" fmla="*/ 10368555 w 11761853"/>
              <a:gd name="connsiteX3198" fmla="*/ 10368555 w 11761853"/>
              <a:gd name="connsiteY3198" fmla="*/ 10368555 w 11761853"/>
              <a:gd name="connsiteX3199" fmla="*/ 10368555 w 11761853"/>
              <a:gd name="connsiteY3199" fmla="*/ 10368555 w 11761853"/>
              <a:gd name="connsiteX3200" fmla="*/ 10368555 w 11761853"/>
              <a:gd name="connsiteY3200" fmla="*/ 10368555 w 11761853"/>
              <a:gd name="connsiteX3201" fmla="*/ 10368555 w 11761853"/>
              <a:gd name="connsiteY3201" fmla="*/ 10368555 w 11761853"/>
              <a:gd name="connsiteX3202" fmla="*/ 10368555 w 11761853"/>
              <a:gd name="connsiteY3202" fmla="*/ 10368555 w 11761853"/>
              <a:gd name="connsiteX3203" fmla="*/ 10368555 w 11761853"/>
              <a:gd name="connsiteY3203" fmla="*/ 10368555 w 11761853"/>
              <a:gd name="connsiteX3204" fmla="*/ 10368555 w 11761853"/>
              <a:gd name="connsiteY3204" fmla="*/ 10368555 w 11761853"/>
              <a:gd name="connsiteX3205" fmla="*/ 10368555 w 11761853"/>
              <a:gd name="connsiteY3205" fmla="*/ 10368555 w 11761853"/>
              <a:gd name="connsiteX3206" fmla="*/ 10368555 w 11761853"/>
              <a:gd name="connsiteY3206" fmla="*/ 10368555 w 11761853"/>
              <a:gd name="connsiteX3207" fmla="*/ 10368555 w 11761853"/>
              <a:gd name="connsiteY3207" fmla="*/ 10368555 w 11761853"/>
              <a:gd name="connsiteX3208" fmla="*/ 10368555 w 11761853"/>
              <a:gd name="connsiteY3208" fmla="*/ 10368555 w 11761853"/>
              <a:gd name="connsiteX3209" fmla="*/ 10368555 w 11761853"/>
              <a:gd name="connsiteY3209" fmla="*/ 10368555 w 11761853"/>
              <a:gd name="connsiteX3210" fmla="*/ 10368555 w 11761853"/>
              <a:gd name="connsiteY3210" fmla="*/ 10368555 w 11761853"/>
              <a:gd name="connsiteX3211" fmla="*/ 10368555 w 11761853"/>
              <a:gd name="connsiteY3211" fmla="*/ 10368555 w 11761853"/>
              <a:gd name="connsiteX3212" fmla="*/ 10368555 w 11761853"/>
              <a:gd name="connsiteY3212" fmla="*/ 10368555 w 11761853"/>
              <a:gd name="connsiteX3213" fmla="*/ 10368555 w 11761853"/>
              <a:gd name="connsiteY3213" fmla="*/ 10368555 w 11761853"/>
              <a:gd name="connsiteX3214" fmla="*/ 10368555 w 11761853"/>
              <a:gd name="connsiteY3214" fmla="*/ 10368555 w 11761853"/>
              <a:gd name="connsiteX3215" fmla="*/ 10368555 w 11761853"/>
              <a:gd name="connsiteY3215" fmla="*/ 10368555 w 11761853"/>
              <a:gd name="connsiteX3216" fmla="*/ 10368555 w 11761853"/>
              <a:gd name="connsiteY3216" fmla="*/ 10368555 w 11761853"/>
              <a:gd name="connsiteX3217" fmla="*/ 10368555 w 11761853"/>
              <a:gd name="connsiteY3217" fmla="*/ 10368555 w 11761853"/>
              <a:gd name="connsiteX3218" fmla="*/ 10368555 w 11761853"/>
              <a:gd name="connsiteY3218" fmla="*/ 10368555 w 11761853"/>
              <a:gd name="connsiteX3219" fmla="*/ 10368555 w 11761853"/>
              <a:gd name="connsiteY3219" fmla="*/ 10368555 w 11761853"/>
              <a:gd name="connsiteX3220" fmla="*/ 10368555 w 11761853"/>
              <a:gd name="connsiteY3220" fmla="*/ 10368555 w 11761853"/>
              <a:gd name="connsiteX3221" fmla="*/ 10368555 w 11761853"/>
              <a:gd name="connsiteY3221" fmla="*/ 10368555 w 11761853"/>
              <a:gd name="connsiteX3222" fmla="*/ 10368555 w 11761853"/>
              <a:gd name="connsiteY3222" fmla="*/ 10368555 w 11761853"/>
              <a:gd name="connsiteX3223" fmla="*/ 10368555 w 11761853"/>
              <a:gd name="connsiteY3223" fmla="*/ 10368555 w 11761853"/>
              <a:gd name="connsiteX3224" fmla="*/ 10368555 w 11761853"/>
              <a:gd name="connsiteY3224" fmla="*/ 10368555 w 11761853"/>
              <a:gd name="connsiteX3225" fmla="*/ 10368555 w 11761853"/>
              <a:gd name="connsiteY3225" fmla="*/ 10368555 w 11761853"/>
              <a:gd name="connsiteX3226" fmla="*/ 10368555 w 11761853"/>
              <a:gd name="connsiteY3226" fmla="*/ 10368555 w 11761853"/>
              <a:gd name="connsiteX3227" fmla="*/ 10368555 w 11761853"/>
              <a:gd name="connsiteY3227" fmla="*/ 10368555 w 11761853"/>
              <a:gd name="connsiteX3228" fmla="*/ 10368555 w 11761853"/>
              <a:gd name="connsiteY3228" fmla="*/ 10368555 w 11761853"/>
              <a:gd name="connsiteX3229" fmla="*/ 10368555 w 11761853"/>
              <a:gd name="connsiteY3229" fmla="*/ 10368555 w 11761853"/>
              <a:gd name="connsiteX3230" fmla="*/ 10368555 w 11761853"/>
              <a:gd name="connsiteY3230" fmla="*/ 10368555 w 11761853"/>
              <a:gd name="connsiteX3231" fmla="*/ 10368555 w 11761853"/>
              <a:gd name="connsiteY3231" fmla="*/ 10368555 w 11761853"/>
              <a:gd name="connsiteX3232" fmla="*/ 10368555 w 11761853"/>
              <a:gd name="connsiteY3232" fmla="*/ 10368555 w 11761853"/>
              <a:gd name="connsiteX3233" fmla="*/ 10368555 w 11761853"/>
              <a:gd name="connsiteY3233" fmla="*/ 10368555 w 11761853"/>
              <a:gd name="connsiteX3234" fmla="*/ 10368555 w 11761853"/>
              <a:gd name="connsiteY3234" fmla="*/ 10368555 w 11761853"/>
              <a:gd name="connsiteX3235" fmla="*/ 10368555 w 11761853"/>
              <a:gd name="connsiteY3235" fmla="*/ 10368555 w 11761853"/>
              <a:gd name="connsiteX3236" fmla="*/ 10368555 w 11761853"/>
              <a:gd name="connsiteY3236" fmla="*/ 10368555 w 11761853"/>
              <a:gd name="connsiteX3237" fmla="*/ 10368555 w 11761853"/>
              <a:gd name="connsiteY3237" fmla="*/ 10368555 w 11761853"/>
              <a:gd name="connsiteX3238" fmla="*/ 10368555 w 11761853"/>
              <a:gd name="connsiteY3238" fmla="*/ 10368555 w 11761853"/>
              <a:gd name="connsiteX3239" fmla="*/ 10368555 w 11761853"/>
              <a:gd name="connsiteY3239" fmla="*/ 10368555 w 11761853"/>
              <a:gd name="connsiteX3240" fmla="*/ 10368555 w 11761853"/>
              <a:gd name="connsiteY3240" fmla="*/ 10368555 w 11761853"/>
              <a:gd name="connsiteX3241" fmla="*/ 10368555 w 11761853"/>
              <a:gd name="connsiteY3241" fmla="*/ 10368555 w 11761853"/>
              <a:gd name="connsiteX3242" fmla="*/ 10368555 w 11761853"/>
              <a:gd name="connsiteY3242" fmla="*/ 10368555 w 11761853"/>
              <a:gd name="connsiteX3243" fmla="*/ 10368555 w 11761853"/>
              <a:gd name="connsiteY3243" fmla="*/ 10368555 w 11761853"/>
              <a:gd name="connsiteX3244" fmla="*/ 10368555 w 11761853"/>
              <a:gd name="connsiteY3244" fmla="*/ 10368555 w 11761853"/>
              <a:gd name="connsiteX3245" fmla="*/ 10368555 w 11761853"/>
              <a:gd name="connsiteY3245" fmla="*/ 10368555 w 11761853"/>
              <a:gd name="connsiteX3246" fmla="*/ 10368555 w 11761853"/>
              <a:gd name="connsiteY3246" fmla="*/ 10368555 w 11761853"/>
              <a:gd name="connsiteX3247" fmla="*/ 10368555 w 11761853"/>
              <a:gd name="connsiteY3247" fmla="*/ 10368555 w 11761853"/>
              <a:gd name="connsiteX3248" fmla="*/ 10368555 w 11761853"/>
              <a:gd name="connsiteY3248" fmla="*/ 10368555 w 11761853"/>
              <a:gd name="connsiteX3249" fmla="*/ 10368555 w 11761853"/>
              <a:gd name="connsiteY3249" fmla="*/ 10368555 w 11761853"/>
              <a:gd name="connsiteX3250" fmla="*/ 10368555 w 11761853"/>
              <a:gd name="connsiteY3250" fmla="*/ 10368555 w 11761853"/>
              <a:gd name="connsiteX3251" fmla="*/ 10368555 w 11761853"/>
              <a:gd name="connsiteY3251" fmla="*/ 10368555 w 11761853"/>
              <a:gd name="connsiteX3252" fmla="*/ 10368555 w 11761853"/>
              <a:gd name="connsiteY3252" fmla="*/ 10368555 w 11761853"/>
              <a:gd name="connsiteX3253" fmla="*/ 10368555 w 11761853"/>
              <a:gd name="connsiteY3253" fmla="*/ 10368555 w 11761853"/>
              <a:gd name="connsiteX3254" fmla="*/ 10368555 w 11761853"/>
              <a:gd name="connsiteY3254" fmla="*/ 10368555 w 11761853"/>
              <a:gd name="connsiteX3255" fmla="*/ 10368555 w 11761853"/>
              <a:gd name="connsiteY3255" fmla="*/ 10368555 w 11761853"/>
              <a:gd name="connsiteX3256" fmla="*/ 10368555 w 11761853"/>
              <a:gd name="connsiteY3256" fmla="*/ 10368555 w 11761853"/>
              <a:gd name="connsiteX3257" fmla="*/ 10368555 w 11761853"/>
              <a:gd name="connsiteY3257" fmla="*/ 10368555 w 11761853"/>
              <a:gd name="connsiteX3258" fmla="*/ 10368555 w 11761853"/>
              <a:gd name="connsiteY3258" fmla="*/ 10368555 w 11761853"/>
              <a:gd name="connsiteX3259" fmla="*/ 10368555 w 11761853"/>
              <a:gd name="connsiteY3259" fmla="*/ 10368555 w 11761853"/>
              <a:gd name="connsiteX3260" fmla="*/ 10368555 w 11761853"/>
              <a:gd name="connsiteY3260" fmla="*/ 10368555 w 11761853"/>
              <a:gd name="connsiteX3261" fmla="*/ 10368555 w 11761853"/>
              <a:gd name="connsiteY3261" fmla="*/ 10368555 w 11761853"/>
              <a:gd name="connsiteX3262" fmla="*/ 10368555 w 11761853"/>
              <a:gd name="connsiteY3262" fmla="*/ 10368555 w 11761853"/>
              <a:gd name="connsiteX3263" fmla="*/ 10368555 w 11761853"/>
              <a:gd name="connsiteY3263" fmla="*/ 10368555 w 11761853"/>
              <a:gd name="connsiteX3264" fmla="*/ 10368555 w 11761853"/>
              <a:gd name="connsiteY3264" fmla="*/ 10368555 w 11761853"/>
              <a:gd name="connsiteX3265" fmla="*/ 10368555 w 11761853"/>
              <a:gd name="connsiteY3265" fmla="*/ 10368555 w 11761853"/>
              <a:gd name="connsiteX3266" fmla="*/ 10368555 w 11761853"/>
              <a:gd name="connsiteY3266" fmla="*/ 10368555 w 11761853"/>
              <a:gd name="connsiteX3267" fmla="*/ 10368555 w 11761853"/>
              <a:gd name="connsiteY3267" fmla="*/ 10368555 w 11761853"/>
              <a:gd name="connsiteX3268" fmla="*/ 10368555 w 11761853"/>
              <a:gd name="connsiteY3268" fmla="*/ 10368555 w 11761853"/>
              <a:gd name="connsiteX3269" fmla="*/ 10368555 w 11761853"/>
              <a:gd name="connsiteY3269" fmla="*/ 10368555 w 11761853"/>
              <a:gd name="connsiteX3270" fmla="*/ 10368555 w 11761853"/>
              <a:gd name="connsiteY3270" fmla="*/ 10368555 w 11761853"/>
              <a:gd name="connsiteX3271" fmla="*/ 10368555 w 11761853"/>
              <a:gd name="connsiteY3271" fmla="*/ 10368555 w 11761853"/>
              <a:gd name="connsiteX3272" fmla="*/ 10368555 w 11761853"/>
              <a:gd name="connsiteY3272" fmla="*/ 10368555 w 11761853"/>
              <a:gd name="connsiteX3273" fmla="*/ 10368555 w 11761853"/>
              <a:gd name="connsiteY3273" fmla="*/ 10368555 w 11761853"/>
              <a:gd name="connsiteX3274" fmla="*/ 10368555 w 11761853"/>
              <a:gd name="connsiteY3274" fmla="*/ 10368555 w 11761853"/>
              <a:gd name="connsiteX3275" fmla="*/ 10368555 w 11761853"/>
              <a:gd name="connsiteY3275" fmla="*/ 10368555 w 11761853"/>
              <a:gd name="connsiteX3276" fmla="*/ 10368555 w 11761853"/>
              <a:gd name="connsiteY3276" fmla="*/ 10368555 w 11761853"/>
              <a:gd name="connsiteX3277" fmla="*/ 10368555 w 11761853"/>
              <a:gd name="connsiteY3277" fmla="*/ 10368555 w 11761853"/>
              <a:gd name="connsiteX3278" fmla="*/ 10368555 w 11761853"/>
              <a:gd name="connsiteY3278" fmla="*/ 10368555 w 11761853"/>
              <a:gd name="connsiteX3279" fmla="*/ 10368555 w 11761853"/>
              <a:gd name="connsiteY3279" fmla="*/ 10368555 w 11761853"/>
              <a:gd name="connsiteX3280" fmla="*/ 10368555 w 11761853"/>
              <a:gd name="connsiteY3280" fmla="*/ 10368555 w 11761853"/>
              <a:gd name="connsiteX3281" fmla="*/ 10368555 w 11761853"/>
              <a:gd name="connsiteY3281" fmla="*/ 10368555 w 11761853"/>
              <a:gd name="connsiteX3282" fmla="*/ 10368555 w 11761853"/>
              <a:gd name="connsiteY3282" fmla="*/ 10368555 w 11761853"/>
              <a:gd name="connsiteX3283" fmla="*/ 10368555 w 11761853"/>
              <a:gd name="connsiteY3283" fmla="*/ 10368555 w 11761853"/>
              <a:gd name="connsiteX3284" fmla="*/ 10368555 w 11761853"/>
              <a:gd name="connsiteY3284" fmla="*/ 10368555 w 11761853"/>
              <a:gd name="connsiteX3285" fmla="*/ 10368555 w 11761853"/>
              <a:gd name="connsiteY3285" fmla="*/ 10368555 w 11761853"/>
              <a:gd name="connsiteX3286" fmla="*/ 10368555 w 11761853"/>
              <a:gd name="connsiteY3286" fmla="*/ 10368555 w 11761853"/>
              <a:gd name="connsiteX3287" fmla="*/ 10368555 w 11761853"/>
              <a:gd name="connsiteY3287" fmla="*/ 10368555 w 11761853"/>
              <a:gd name="connsiteX3288" fmla="*/ 10368555 w 11761853"/>
              <a:gd name="connsiteY3288" fmla="*/ 10368555 w 11761853"/>
              <a:gd name="connsiteX3289" fmla="*/ 10368555 w 11761853"/>
              <a:gd name="connsiteY3289" fmla="*/ 10368555 w 11761853"/>
              <a:gd name="connsiteX3290" fmla="*/ 10368555 w 11761853"/>
              <a:gd name="connsiteY3290" fmla="*/ 10368555 w 11761853"/>
              <a:gd name="connsiteX3291" fmla="*/ 10368555 w 11761853"/>
              <a:gd name="connsiteY3291" fmla="*/ 10368555 w 11761853"/>
              <a:gd name="connsiteX3292" fmla="*/ 10368555 w 11761853"/>
              <a:gd name="connsiteY3292" fmla="*/ 10368555 w 11761853"/>
              <a:gd name="connsiteX3293" fmla="*/ 10368555 w 11761853"/>
              <a:gd name="connsiteY3293" fmla="*/ 10368555 w 11761853"/>
              <a:gd name="connsiteX3294" fmla="*/ 10368555 w 11761853"/>
              <a:gd name="connsiteY3294" fmla="*/ 10368555 w 11761853"/>
              <a:gd name="connsiteX3295" fmla="*/ 10368555 w 11761853"/>
              <a:gd name="connsiteY3295" fmla="*/ 10368555 w 11761853"/>
              <a:gd name="connsiteX3296" fmla="*/ 10368555 w 11761853"/>
              <a:gd name="connsiteY3296" fmla="*/ 10368555 w 11761853"/>
              <a:gd name="connsiteX3297" fmla="*/ 10368555 w 11761853"/>
              <a:gd name="connsiteY3297" fmla="*/ 10368555 w 11761853"/>
              <a:gd name="connsiteX3298" fmla="*/ 10368555 w 11761853"/>
              <a:gd name="connsiteY3298" fmla="*/ 10368555 w 11761853"/>
              <a:gd name="connsiteX3299" fmla="*/ 10368555 w 11761853"/>
              <a:gd name="connsiteY3299" fmla="*/ 10368555 w 11761853"/>
              <a:gd name="connsiteX3300" fmla="*/ 10368555 w 11761853"/>
              <a:gd name="connsiteY3300" fmla="*/ 10368555 w 11761853"/>
              <a:gd name="connsiteX3301" fmla="*/ 10368555 w 11761853"/>
              <a:gd name="connsiteY3301" fmla="*/ 10368555 w 11761853"/>
              <a:gd name="connsiteX3302" fmla="*/ 10368555 w 11761853"/>
              <a:gd name="connsiteY3302" fmla="*/ 10368555 w 11761853"/>
              <a:gd name="connsiteX3303" fmla="*/ 10368555 w 11761853"/>
              <a:gd name="connsiteY3303" fmla="*/ 10368555 w 11761853"/>
              <a:gd name="connsiteX3304" fmla="*/ 10368555 w 11761853"/>
              <a:gd name="connsiteY3304" fmla="*/ 10368555 w 11761853"/>
              <a:gd name="connsiteX3305" fmla="*/ 10368555 w 11761853"/>
              <a:gd name="connsiteY3305" fmla="*/ 10368555 w 11761853"/>
              <a:gd name="connsiteX3306" fmla="*/ 10368555 w 11761853"/>
              <a:gd name="connsiteY3306" fmla="*/ 10368555 w 11761853"/>
              <a:gd name="connsiteX3307" fmla="*/ 10368555 w 11761853"/>
              <a:gd name="connsiteY3307" fmla="*/ 10368555 w 11761853"/>
              <a:gd name="connsiteX3308" fmla="*/ 10368555 w 11761853"/>
              <a:gd name="connsiteY3308" fmla="*/ 10368555 w 11761853"/>
              <a:gd name="connsiteX3309" fmla="*/ 10368555 w 11761853"/>
              <a:gd name="connsiteY3309" fmla="*/ 10368555 w 11761853"/>
              <a:gd name="connsiteX3310" fmla="*/ 10368555 w 11761853"/>
              <a:gd name="connsiteY3310" fmla="*/ 10368555 w 11761853"/>
              <a:gd name="connsiteX3311" fmla="*/ 10368555 w 11761853"/>
              <a:gd name="connsiteY3311" fmla="*/ 10368555 w 11761853"/>
              <a:gd name="connsiteX3312" fmla="*/ 10368555 w 11761853"/>
              <a:gd name="connsiteY3312" fmla="*/ 10368555 w 11761853"/>
              <a:gd name="connsiteX3313" fmla="*/ 10368555 w 11761853"/>
              <a:gd name="connsiteY3313" fmla="*/ 10368555 w 11761853"/>
              <a:gd name="connsiteX3314" fmla="*/ 10368555 w 11761853"/>
              <a:gd name="connsiteY3314" fmla="*/ 10368555 w 11761853"/>
              <a:gd name="connsiteX3315" fmla="*/ 10368555 w 11761853"/>
              <a:gd name="connsiteY3315" fmla="*/ 10368555 w 11761853"/>
              <a:gd name="connsiteX3316" fmla="*/ 10368555 w 11761853"/>
              <a:gd name="connsiteY3316" fmla="*/ 10368555 w 11761853"/>
              <a:gd name="connsiteX3317" fmla="*/ 10368555 w 11761853"/>
              <a:gd name="connsiteY3317" fmla="*/ 10368555 w 11761853"/>
              <a:gd name="connsiteX3318" fmla="*/ 10368555 w 11761853"/>
              <a:gd name="connsiteY3318" fmla="*/ 10368555 w 11761853"/>
              <a:gd name="connsiteX3319" fmla="*/ 10368555 w 11761853"/>
              <a:gd name="connsiteY3319" fmla="*/ 10368555 w 11761853"/>
              <a:gd name="connsiteX3320" fmla="*/ 10368555 w 11761853"/>
              <a:gd name="connsiteY3320" fmla="*/ 10368555 w 11761853"/>
              <a:gd name="connsiteX3321" fmla="*/ 10368555 w 11761853"/>
              <a:gd name="connsiteY3321" fmla="*/ 10368555 w 11761853"/>
              <a:gd name="connsiteX3322" fmla="*/ 10368555 w 11761853"/>
              <a:gd name="connsiteY3322" fmla="*/ 10368555 w 11761853"/>
              <a:gd name="connsiteX3323" fmla="*/ 10368555 w 11761853"/>
              <a:gd name="connsiteY3323" fmla="*/ 10368555 w 11761853"/>
              <a:gd name="connsiteX3324" fmla="*/ 10368555 w 11761853"/>
              <a:gd name="connsiteY3324" fmla="*/ 10368555 w 11761853"/>
              <a:gd name="connsiteX3325" fmla="*/ 10368555 w 11761853"/>
              <a:gd name="connsiteY3325" fmla="*/ 10368555 w 11761853"/>
              <a:gd name="connsiteX3326" fmla="*/ 10368555 w 11761853"/>
              <a:gd name="connsiteY3326" fmla="*/ 10368555 w 11761853"/>
              <a:gd name="connsiteX3327" fmla="*/ 10368555 w 11761853"/>
              <a:gd name="connsiteY3327" fmla="*/ 10368555 w 11761853"/>
              <a:gd name="connsiteX3328" fmla="*/ 10368555 w 11761853"/>
              <a:gd name="connsiteY3328" fmla="*/ 10368555 w 11761853"/>
              <a:gd name="connsiteX3329" fmla="*/ 10368555 w 11761853"/>
              <a:gd name="connsiteY3329" fmla="*/ 10368555 w 11761853"/>
              <a:gd name="connsiteX3330" fmla="*/ 10368555 w 11761853"/>
              <a:gd name="connsiteY3330" fmla="*/ 10368555 w 11761853"/>
              <a:gd name="connsiteX3331" fmla="*/ 10368555 w 11761853"/>
              <a:gd name="connsiteY3331" fmla="*/ 10368555 w 11761853"/>
              <a:gd name="connsiteX3332" fmla="*/ 10368555 w 11761853"/>
              <a:gd name="connsiteY3332" fmla="*/ 10368555 w 11761853"/>
              <a:gd name="connsiteX3333" fmla="*/ 10368555 w 11761853"/>
              <a:gd name="connsiteY3333" fmla="*/ 10368555 w 11761853"/>
              <a:gd name="connsiteX3334" fmla="*/ 10368555 w 11761853"/>
              <a:gd name="connsiteY3334" fmla="*/ 10368555 w 11761853"/>
              <a:gd name="connsiteX3335" fmla="*/ 10368555 w 11761853"/>
              <a:gd name="connsiteY3335" fmla="*/ 10368555 w 11761853"/>
              <a:gd name="connsiteX3336" fmla="*/ 10368555 w 11761853"/>
              <a:gd name="connsiteY3336" fmla="*/ 10368555 w 11761853"/>
              <a:gd name="connsiteX3337" fmla="*/ 10368555 w 11761853"/>
              <a:gd name="connsiteY3337" fmla="*/ 10368555 w 11761853"/>
              <a:gd name="connsiteX3338" fmla="*/ 10368555 w 11761853"/>
              <a:gd name="connsiteY3338" fmla="*/ 10368555 w 11761853"/>
              <a:gd name="connsiteX3339" fmla="*/ 10368555 w 11761853"/>
              <a:gd name="connsiteY3339" fmla="*/ 10368555 w 11761853"/>
              <a:gd name="connsiteX3340" fmla="*/ 10368555 w 11761853"/>
              <a:gd name="connsiteY3340" fmla="*/ 10368555 w 11761853"/>
              <a:gd name="connsiteX3341" fmla="*/ 10368555 w 11761853"/>
              <a:gd name="connsiteY3341" fmla="*/ 10368555 w 11761853"/>
              <a:gd name="connsiteX3342" fmla="*/ 10368555 w 11761853"/>
              <a:gd name="connsiteY3342" fmla="*/ 10368555 w 11761853"/>
              <a:gd name="connsiteX3343" fmla="*/ 10368555 w 11761853"/>
              <a:gd name="connsiteY3343" fmla="*/ 10368555 w 11761853"/>
              <a:gd name="connsiteX3344" fmla="*/ 10368555 w 11761853"/>
              <a:gd name="connsiteY3344" fmla="*/ 10368555 w 11761853"/>
              <a:gd name="connsiteX3345" fmla="*/ 10368555 w 11761853"/>
              <a:gd name="connsiteY3345" fmla="*/ 10368555 w 11761853"/>
              <a:gd name="connsiteX3346" fmla="*/ 10368555 w 11761853"/>
              <a:gd name="connsiteY3346" fmla="*/ 10368555 w 11761853"/>
              <a:gd name="connsiteX3347" fmla="*/ 10368555 w 11761853"/>
              <a:gd name="connsiteY3347" fmla="*/ 10368555 w 11761853"/>
              <a:gd name="connsiteX3348" fmla="*/ 10368555 w 11761853"/>
              <a:gd name="connsiteY3348" fmla="*/ 10368555 w 11761853"/>
              <a:gd name="connsiteX3349" fmla="*/ 10368555 w 11761853"/>
              <a:gd name="connsiteY3349" fmla="*/ 10368555 w 11761853"/>
              <a:gd name="connsiteX3350" fmla="*/ 10368555 w 11761853"/>
              <a:gd name="connsiteY3350" fmla="*/ 10368555 w 11761853"/>
              <a:gd name="connsiteX3351" fmla="*/ 10368555 w 11761853"/>
              <a:gd name="connsiteY3351" fmla="*/ 10368555 w 11761853"/>
              <a:gd name="connsiteX3352" fmla="*/ 10368555 w 11761853"/>
              <a:gd name="connsiteY3352" fmla="*/ 10368555 w 11761853"/>
              <a:gd name="connsiteX3353" fmla="*/ 10368555 w 11761853"/>
              <a:gd name="connsiteY3353" fmla="*/ 10368555 w 11761853"/>
              <a:gd name="connsiteX3354" fmla="*/ 10368555 w 11761853"/>
              <a:gd name="connsiteY3354" fmla="*/ 10368555 w 11761853"/>
              <a:gd name="connsiteX3355" fmla="*/ 10368555 w 11761853"/>
              <a:gd name="connsiteY3355" fmla="*/ 10368555 w 11761853"/>
              <a:gd name="connsiteX3356" fmla="*/ 10368555 w 11761853"/>
              <a:gd name="connsiteY3356" fmla="*/ 10368555 w 11761853"/>
              <a:gd name="connsiteX3357" fmla="*/ 10368555 w 11761853"/>
              <a:gd name="connsiteY3357" fmla="*/ 10368555 w 11761853"/>
              <a:gd name="connsiteX3358" fmla="*/ 10368555 w 11761853"/>
              <a:gd name="connsiteY3358" fmla="*/ 10368555 w 11761853"/>
              <a:gd name="connsiteX3359" fmla="*/ 10368555 w 11761853"/>
              <a:gd name="connsiteY3359" fmla="*/ 10368555 w 11761853"/>
              <a:gd name="connsiteX3360" fmla="*/ 10368555 w 11761853"/>
              <a:gd name="connsiteY3360" fmla="*/ 10368555 w 11761853"/>
              <a:gd name="connsiteX3361" fmla="*/ 10368555 w 11761853"/>
              <a:gd name="connsiteY3361" fmla="*/ 10368555 w 11761853"/>
              <a:gd name="connsiteX3362" fmla="*/ 10368555 w 11761853"/>
              <a:gd name="connsiteY3362" fmla="*/ 10368555 w 11761853"/>
              <a:gd name="connsiteX3363" fmla="*/ 10368555 w 11761853"/>
              <a:gd name="connsiteY3363" fmla="*/ 10368555 w 11761853"/>
              <a:gd name="connsiteX3364" fmla="*/ 10368555 w 11761853"/>
              <a:gd name="connsiteY3364" fmla="*/ 10368555 w 11761853"/>
              <a:gd name="connsiteX3365" fmla="*/ 10368555 w 11761853"/>
              <a:gd name="connsiteY3365" fmla="*/ 10368555 w 11761853"/>
              <a:gd name="connsiteX3366" fmla="*/ 10368555 w 11761853"/>
              <a:gd name="connsiteY3366" fmla="*/ 10368555 w 11761853"/>
              <a:gd name="connsiteX3367" fmla="*/ 10368555 w 11761853"/>
              <a:gd name="connsiteY3367" fmla="*/ 10368555 w 11761853"/>
              <a:gd name="connsiteX3368" fmla="*/ 10368555 w 11761853"/>
              <a:gd name="connsiteY3368" fmla="*/ 10368555 w 11761853"/>
              <a:gd name="connsiteX3369" fmla="*/ 10368555 w 11761853"/>
              <a:gd name="connsiteY3369" fmla="*/ 10368555 w 11761853"/>
              <a:gd name="connsiteX3370" fmla="*/ 10368555 w 11761853"/>
              <a:gd name="connsiteY3370" fmla="*/ 10368555 w 11761853"/>
              <a:gd name="connsiteX3371" fmla="*/ 10368555 w 11761853"/>
              <a:gd name="connsiteY3371" fmla="*/ 10368555 w 11761853"/>
              <a:gd name="connsiteX3372" fmla="*/ 10368555 w 11761853"/>
              <a:gd name="connsiteY3372" fmla="*/ 10368555 w 11761853"/>
              <a:gd name="connsiteX3373" fmla="*/ 10368555 w 11761853"/>
              <a:gd name="connsiteY3373" fmla="*/ 10368555 w 11761853"/>
              <a:gd name="connsiteX3374" fmla="*/ 10368555 w 11761853"/>
              <a:gd name="connsiteY3374" fmla="*/ 10368555 w 11761853"/>
              <a:gd name="connsiteX3375" fmla="*/ 10368555 w 11761853"/>
              <a:gd name="connsiteY3375" fmla="*/ 10368555 w 11761853"/>
              <a:gd name="connsiteX3376" fmla="*/ 10368555 w 11761853"/>
              <a:gd name="connsiteY3376" fmla="*/ 10368555 w 11761853"/>
              <a:gd name="connsiteX3377" fmla="*/ 10368555 w 11761853"/>
              <a:gd name="connsiteY3377" fmla="*/ 10368555 w 11761853"/>
              <a:gd name="connsiteX3378" fmla="*/ 10368555 w 11761853"/>
              <a:gd name="connsiteY3378" fmla="*/ 10368555 w 11761853"/>
              <a:gd name="connsiteX3379" fmla="*/ 10368555 w 11761853"/>
              <a:gd name="connsiteY3379" fmla="*/ 10368555 w 11761853"/>
              <a:gd name="connsiteX3380" fmla="*/ 10368555 w 11761853"/>
              <a:gd name="connsiteY3380" fmla="*/ 10368555 w 11761853"/>
              <a:gd name="connsiteX3381" fmla="*/ 10368555 w 11761853"/>
              <a:gd name="connsiteY3381" fmla="*/ 10368555 w 11761853"/>
              <a:gd name="connsiteX3382" fmla="*/ 10368555 w 11761853"/>
              <a:gd name="connsiteY3382" fmla="*/ 10368555 w 11761853"/>
              <a:gd name="connsiteX3383" fmla="*/ 10368555 w 11761853"/>
              <a:gd name="connsiteY3383" fmla="*/ 10368555 w 11761853"/>
              <a:gd name="connsiteX3384" fmla="*/ 10368555 w 11761853"/>
              <a:gd name="connsiteY3384" fmla="*/ 10368555 w 11761853"/>
              <a:gd name="connsiteX3385" fmla="*/ 10368555 w 11761853"/>
              <a:gd name="connsiteY3385" fmla="*/ 10368555 w 11761853"/>
              <a:gd name="connsiteX3386" fmla="*/ 10368555 w 11761853"/>
              <a:gd name="connsiteY3386" fmla="*/ 10368555 w 11761853"/>
              <a:gd name="connsiteX3387" fmla="*/ 10368555 w 11761853"/>
              <a:gd name="connsiteY3387" fmla="*/ 10368555 w 11761853"/>
              <a:gd name="connsiteX3388" fmla="*/ 10368555 w 11761853"/>
              <a:gd name="connsiteY3388" fmla="*/ 10368555 w 11761853"/>
              <a:gd name="connsiteX3389" fmla="*/ 10368555 w 11761853"/>
              <a:gd name="connsiteY3389" fmla="*/ 10368555 w 11761853"/>
              <a:gd name="connsiteX3390" fmla="*/ 10368555 w 11761853"/>
              <a:gd name="connsiteY3390" fmla="*/ 10368555 w 11761853"/>
              <a:gd name="connsiteX3391" fmla="*/ 10368555 w 11761853"/>
              <a:gd name="connsiteY3391" fmla="*/ 10368555 w 11761853"/>
              <a:gd name="connsiteX3392" fmla="*/ 10368555 w 11761853"/>
              <a:gd name="connsiteY3392" fmla="*/ 10368555 w 11761853"/>
              <a:gd name="connsiteX3393" fmla="*/ 10368555 w 11761853"/>
              <a:gd name="connsiteY3393" fmla="*/ 10368555 w 11761853"/>
              <a:gd name="connsiteX3394" fmla="*/ 10368555 w 11761853"/>
              <a:gd name="connsiteY3394" fmla="*/ 10368555 w 11761853"/>
              <a:gd name="connsiteX3395" fmla="*/ 10368555 w 11761853"/>
              <a:gd name="connsiteY3395" fmla="*/ 10368555 w 11761853"/>
              <a:gd name="connsiteX3396" fmla="*/ 10368555 w 11761853"/>
              <a:gd name="connsiteY3396" fmla="*/ 10368555 w 11761853"/>
              <a:gd name="connsiteX3397" fmla="*/ 10368555 w 11761853"/>
              <a:gd name="connsiteY3397" fmla="*/ 10368555 w 11761853"/>
              <a:gd name="connsiteX3398" fmla="*/ 10368555 w 11761853"/>
              <a:gd name="connsiteY3398" fmla="*/ 10368555 w 11761853"/>
              <a:gd name="connsiteX3399" fmla="*/ 10368555 w 11761853"/>
              <a:gd name="connsiteY3399" fmla="*/ 10368555 w 11761853"/>
              <a:gd name="connsiteX3400" fmla="*/ 10368555 w 11761853"/>
              <a:gd name="connsiteY3400" fmla="*/ 10368555 w 11761853"/>
              <a:gd name="connsiteX3401" fmla="*/ 10368555 w 11761853"/>
              <a:gd name="connsiteY3401" fmla="*/ 10368555 w 11761853"/>
              <a:gd name="connsiteX3402" fmla="*/ 10368555 w 11761853"/>
              <a:gd name="connsiteY3402" fmla="*/ 10368555 w 11761853"/>
              <a:gd name="connsiteX3403" fmla="*/ 10368555 w 11761853"/>
              <a:gd name="connsiteY3403" fmla="*/ 10368555 w 11761853"/>
              <a:gd name="connsiteX3404" fmla="*/ 10368555 w 11761853"/>
              <a:gd name="connsiteY3404" fmla="*/ 10368555 w 11761853"/>
              <a:gd name="connsiteX3405" fmla="*/ 10368555 w 11761853"/>
              <a:gd name="connsiteY3405" fmla="*/ 10368555 w 11761853"/>
              <a:gd name="connsiteX3406" fmla="*/ 10368555 w 11761853"/>
              <a:gd name="connsiteY3406" fmla="*/ 10368555 w 11761853"/>
              <a:gd name="connsiteX3407" fmla="*/ 10368555 w 11761853"/>
              <a:gd name="connsiteY3407" fmla="*/ 10368555 w 11761853"/>
              <a:gd name="connsiteX3408" fmla="*/ 10368555 w 11761853"/>
              <a:gd name="connsiteY3408" fmla="*/ 10368555 w 11761853"/>
              <a:gd name="connsiteX3409" fmla="*/ 10368555 w 11761853"/>
              <a:gd name="connsiteY3409" fmla="*/ 10368555 w 11761853"/>
              <a:gd name="connsiteX3410" fmla="*/ 10368555 w 11761853"/>
              <a:gd name="connsiteY3410" fmla="*/ 10368555 w 11761853"/>
              <a:gd name="connsiteX3411" fmla="*/ 10368555 w 11761853"/>
              <a:gd name="connsiteY3411" fmla="*/ 10368555 w 11761853"/>
              <a:gd name="connsiteX3412" fmla="*/ 10368555 w 11761853"/>
              <a:gd name="connsiteY3412" fmla="*/ 10368555 w 11761853"/>
              <a:gd name="connsiteX3413" fmla="*/ 10368555 w 11761853"/>
              <a:gd name="connsiteY3413" fmla="*/ 10368555 w 11761853"/>
              <a:gd name="connsiteX3414" fmla="*/ 10368555 w 11761853"/>
              <a:gd name="connsiteY3414" fmla="*/ 10368555 w 11761853"/>
              <a:gd name="connsiteX3415" fmla="*/ 10368555 w 11761853"/>
              <a:gd name="connsiteY3415" fmla="*/ 10368555 w 11761853"/>
              <a:gd name="connsiteX3416" fmla="*/ 10368555 w 11761853"/>
              <a:gd name="connsiteY3416" fmla="*/ 10368555 w 11761853"/>
              <a:gd name="connsiteX3417" fmla="*/ 10368555 w 11761853"/>
              <a:gd name="connsiteY3417" fmla="*/ 10368555 w 11761853"/>
              <a:gd name="connsiteX3418" fmla="*/ 10368555 w 11761853"/>
              <a:gd name="connsiteY3418" fmla="*/ 10368555 w 11761853"/>
              <a:gd name="connsiteX3419" fmla="*/ 10368555 w 11761853"/>
              <a:gd name="connsiteY3419" fmla="*/ 10368555 w 11761853"/>
              <a:gd name="connsiteX3420" fmla="*/ 10368555 w 11761853"/>
              <a:gd name="connsiteY3420" fmla="*/ 10368555 w 11761853"/>
              <a:gd name="connsiteX3421" fmla="*/ 10368555 w 11761853"/>
              <a:gd name="connsiteY3421" fmla="*/ 10368555 w 11761853"/>
              <a:gd name="connsiteX3422" fmla="*/ 10368555 w 11761853"/>
              <a:gd name="connsiteY3422" fmla="*/ 10368555 w 11761853"/>
              <a:gd name="connsiteX3423" fmla="*/ 10368555 w 11761853"/>
              <a:gd name="connsiteY3423" fmla="*/ 10368555 w 11761853"/>
              <a:gd name="connsiteX3424" fmla="*/ 10368555 w 11761853"/>
              <a:gd name="connsiteY3424" fmla="*/ 10368555 w 11761853"/>
              <a:gd name="connsiteX3425" fmla="*/ 10368555 w 11761853"/>
              <a:gd name="connsiteY3425" fmla="*/ 10368555 w 11761853"/>
              <a:gd name="connsiteX3426" fmla="*/ 10368555 w 11761853"/>
              <a:gd name="connsiteY3426" fmla="*/ 10368555 w 11761853"/>
              <a:gd name="connsiteX3427" fmla="*/ 10368555 w 11761853"/>
              <a:gd name="connsiteY3427" fmla="*/ 10368555 w 11761853"/>
              <a:gd name="connsiteX3428" fmla="*/ 10368555 w 11761853"/>
              <a:gd name="connsiteY3428" fmla="*/ 10368555 w 11761853"/>
              <a:gd name="connsiteX3429" fmla="*/ 10368555 w 11761853"/>
              <a:gd name="connsiteY3429" fmla="*/ 10368555 w 11761853"/>
              <a:gd name="connsiteX3430" fmla="*/ 10368555 w 11761853"/>
              <a:gd name="connsiteY3430" fmla="*/ 10368555 w 11761853"/>
              <a:gd name="connsiteX3431" fmla="*/ 10368555 w 11761853"/>
              <a:gd name="connsiteY3431" fmla="*/ 10368555 w 11761853"/>
              <a:gd name="connsiteX3432" fmla="*/ 10368555 w 11761853"/>
              <a:gd name="connsiteY3432" fmla="*/ 10368555 w 11761853"/>
              <a:gd name="connsiteX3433" fmla="*/ 10368555 w 11761853"/>
              <a:gd name="connsiteY3433" fmla="*/ 10368555 w 11761853"/>
              <a:gd name="connsiteX3434" fmla="*/ 10368555 w 11761853"/>
              <a:gd name="connsiteY3434" fmla="*/ 10368555 w 11761853"/>
              <a:gd name="connsiteX3435" fmla="*/ 10368555 w 11761853"/>
              <a:gd name="connsiteY3435" fmla="*/ 10368555 w 11761853"/>
              <a:gd name="connsiteX3436" fmla="*/ 10368555 w 11761853"/>
              <a:gd name="connsiteY3436" fmla="*/ 10368555 w 11761853"/>
              <a:gd name="connsiteX3437" fmla="*/ 10368555 w 11761853"/>
              <a:gd name="connsiteY3437" fmla="*/ 10368555 w 11761853"/>
              <a:gd name="connsiteX3438" fmla="*/ 10368555 w 11761853"/>
              <a:gd name="connsiteY3438" fmla="*/ 10368555 w 11761853"/>
              <a:gd name="connsiteX3439" fmla="*/ 10368555 w 11761853"/>
              <a:gd name="connsiteY3439" fmla="*/ 10368555 w 11761853"/>
              <a:gd name="connsiteX3440" fmla="*/ 10368555 w 11761853"/>
              <a:gd name="connsiteY3440" fmla="*/ 10368555 w 11761853"/>
              <a:gd name="connsiteX3441" fmla="*/ 10368555 w 11761853"/>
              <a:gd name="connsiteY3441" fmla="*/ 10368555 w 11761853"/>
              <a:gd name="connsiteX3442" fmla="*/ 10368555 w 11761853"/>
              <a:gd name="connsiteY3442" fmla="*/ 10368555 w 11761853"/>
              <a:gd name="connsiteX3443" fmla="*/ 10368555 w 11761853"/>
              <a:gd name="connsiteY3443" fmla="*/ 10368555 w 11761853"/>
              <a:gd name="connsiteX3444" fmla="*/ 10368555 w 11761853"/>
              <a:gd name="connsiteY3444" fmla="*/ 10368555 w 11761853"/>
              <a:gd name="connsiteX3445" fmla="*/ 10368555 w 11761853"/>
              <a:gd name="connsiteY3445" fmla="*/ 10368555 w 11761853"/>
              <a:gd name="connsiteX3446" fmla="*/ 10368555 w 11761853"/>
              <a:gd name="connsiteY3446" fmla="*/ 10368555 w 11761853"/>
              <a:gd name="connsiteX3447" fmla="*/ 10368555 w 11761853"/>
              <a:gd name="connsiteY3447" fmla="*/ 10368555 w 11761853"/>
              <a:gd name="connsiteX3448" fmla="*/ 10368555 w 11761853"/>
              <a:gd name="connsiteY3448" fmla="*/ 10368555 w 11761853"/>
              <a:gd name="connsiteX3449" fmla="*/ 10368555 w 11761853"/>
              <a:gd name="connsiteY3449" fmla="*/ 10368555 w 11761853"/>
              <a:gd name="connsiteX3450" fmla="*/ 10368555 w 11761853"/>
              <a:gd name="connsiteY3450" fmla="*/ 10368555 w 11761853"/>
              <a:gd name="connsiteX3451" fmla="*/ 10368555 w 11761853"/>
              <a:gd name="connsiteY3451" fmla="*/ 10368555 w 11761853"/>
              <a:gd name="connsiteX3452" fmla="*/ 10368555 w 11761853"/>
              <a:gd name="connsiteY3452" fmla="*/ 10368555 w 11761853"/>
              <a:gd name="connsiteX3453" fmla="*/ 10368555 w 11761853"/>
              <a:gd name="connsiteY3453" fmla="*/ 10368555 w 11761853"/>
              <a:gd name="connsiteX3454" fmla="*/ 10368555 w 11761853"/>
              <a:gd name="connsiteY3454" fmla="*/ 10368555 w 11761853"/>
              <a:gd name="connsiteX3455" fmla="*/ 10368555 w 11761853"/>
              <a:gd name="connsiteY3455" fmla="*/ 10368555 w 11761853"/>
              <a:gd name="connsiteX3456" fmla="*/ 10368555 w 11761853"/>
              <a:gd name="connsiteY3456" fmla="*/ 10368555 w 11761853"/>
              <a:gd name="connsiteX3457" fmla="*/ 10368555 w 11761853"/>
              <a:gd name="connsiteY3457" fmla="*/ 10368555 w 11761853"/>
              <a:gd name="connsiteX3458" fmla="*/ 10368555 w 11761853"/>
              <a:gd name="connsiteY3458" fmla="*/ 10368555 w 11761853"/>
              <a:gd name="connsiteX3459" fmla="*/ 10368555 w 11761853"/>
              <a:gd name="connsiteY3459" fmla="*/ 10368555 w 11761853"/>
              <a:gd name="connsiteX3460" fmla="*/ 10368555 w 11761853"/>
              <a:gd name="connsiteY3460" fmla="*/ 10368555 w 11761853"/>
              <a:gd name="connsiteX3461" fmla="*/ 10368555 w 11761853"/>
              <a:gd name="connsiteY3461" fmla="*/ 10368555 w 11761853"/>
              <a:gd name="connsiteX3462" fmla="*/ 10368555 w 11761853"/>
              <a:gd name="connsiteY3462" fmla="*/ 10368555 w 11761853"/>
              <a:gd name="connsiteX3463" fmla="*/ 10368555 w 11761853"/>
              <a:gd name="connsiteY3463" fmla="*/ 10368555 w 11761853"/>
              <a:gd name="connsiteX3464" fmla="*/ 10368555 w 11761853"/>
              <a:gd name="connsiteY3464" fmla="*/ 10368555 w 11761853"/>
              <a:gd name="connsiteX3465" fmla="*/ 10368555 w 11761853"/>
              <a:gd name="connsiteY3465" fmla="*/ 10368555 w 11761853"/>
              <a:gd name="connsiteX3466" fmla="*/ 10368555 w 11761853"/>
              <a:gd name="connsiteY3466" fmla="*/ 10368555 w 11761853"/>
              <a:gd name="connsiteX3467" fmla="*/ 10368555 w 11761853"/>
              <a:gd name="connsiteY3467" fmla="*/ 10368555 w 11761853"/>
              <a:gd name="connsiteX3468" fmla="*/ 10368555 w 11761853"/>
              <a:gd name="connsiteY3468" fmla="*/ 10368555 w 11761853"/>
              <a:gd name="connsiteX3469" fmla="*/ 10368555 w 11761853"/>
              <a:gd name="connsiteY3469" fmla="*/ 10368555 w 11761853"/>
              <a:gd name="connsiteX3470" fmla="*/ 10368555 w 11761853"/>
              <a:gd name="connsiteY3470" fmla="*/ 10368555 w 11761853"/>
              <a:gd name="connsiteX3471" fmla="*/ 10368555 w 11761853"/>
              <a:gd name="connsiteY3471" fmla="*/ 10368555 w 11761853"/>
              <a:gd name="connsiteX3472" fmla="*/ 10368555 w 11761853"/>
              <a:gd name="connsiteY3472" fmla="*/ 10368555 w 11761853"/>
              <a:gd name="connsiteX3473" fmla="*/ 10368555 w 11761853"/>
              <a:gd name="connsiteY3473" fmla="*/ 10368555 w 11761853"/>
              <a:gd name="connsiteX3474" fmla="*/ 10368555 w 11761853"/>
              <a:gd name="connsiteY3474" fmla="*/ 10368555 w 11761853"/>
              <a:gd name="connsiteX3475" fmla="*/ 10368555 w 11761853"/>
              <a:gd name="connsiteY3475" fmla="*/ 10368555 w 11761853"/>
              <a:gd name="connsiteX3476" fmla="*/ 10368555 w 11761853"/>
              <a:gd name="connsiteY3476" fmla="*/ 10368555 w 11761853"/>
              <a:gd name="connsiteX3477" fmla="*/ 10368555 w 11761853"/>
              <a:gd name="connsiteY3477" fmla="*/ 10368555 w 11761853"/>
              <a:gd name="connsiteX3478" fmla="*/ 10368555 w 11761853"/>
              <a:gd name="connsiteY3478" fmla="*/ 10368555 w 11761853"/>
              <a:gd name="connsiteX3479" fmla="*/ 10368555 w 11761853"/>
              <a:gd name="connsiteY3479" fmla="*/ 10368555 w 11761853"/>
              <a:gd name="connsiteX3480" fmla="*/ 10368555 w 11761853"/>
              <a:gd name="connsiteY3480" fmla="*/ 10368555 w 11761853"/>
              <a:gd name="connsiteX3481" fmla="*/ 10368555 w 11761853"/>
              <a:gd name="connsiteY3481" fmla="*/ 10368555 w 11761853"/>
              <a:gd name="connsiteX3482" fmla="*/ 10368555 w 11761853"/>
              <a:gd name="connsiteY3482" fmla="*/ 10368555 w 11761853"/>
              <a:gd name="connsiteX3483" fmla="*/ 10368555 w 11761853"/>
              <a:gd name="connsiteY3483" fmla="*/ 10368555 w 11761853"/>
              <a:gd name="connsiteX3484" fmla="*/ 10368555 w 11761853"/>
              <a:gd name="connsiteY3484" fmla="*/ 10368555 w 11761853"/>
              <a:gd name="connsiteX3485" fmla="*/ 10368555 w 11761853"/>
              <a:gd name="connsiteY3485" fmla="*/ 10368555 w 11761853"/>
              <a:gd name="connsiteX3486" fmla="*/ 10368555 w 11761853"/>
              <a:gd name="connsiteY3486" fmla="*/ 10368555 w 11761853"/>
              <a:gd name="connsiteX3487" fmla="*/ 10368555 w 11761853"/>
              <a:gd name="connsiteY3487" fmla="*/ 10368555 w 11761853"/>
              <a:gd name="connsiteX3488" fmla="*/ 10368555 w 11761853"/>
              <a:gd name="connsiteY3488" fmla="*/ 10368555 w 11761853"/>
              <a:gd name="connsiteX3489" fmla="*/ 10368555 w 11761853"/>
              <a:gd name="connsiteY3489" fmla="*/ 10368555 w 11761853"/>
              <a:gd name="connsiteX3490" fmla="*/ 10368555 w 11761853"/>
              <a:gd name="connsiteY3490" fmla="*/ 10368555 w 11761853"/>
              <a:gd name="connsiteX3491" fmla="*/ 10368555 w 11761853"/>
              <a:gd name="connsiteY3491" fmla="*/ 10368555 w 11761853"/>
              <a:gd name="connsiteX3492" fmla="*/ 10368555 w 11761853"/>
              <a:gd name="connsiteY3492" fmla="*/ 10368555 w 11761853"/>
              <a:gd name="connsiteX3493" fmla="*/ 10368555 w 11761853"/>
              <a:gd name="connsiteY3493" fmla="*/ 10368555 w 11761853"/>
              <a:gd name="connsiteX3494" fmla="*/ 10368555 w 11761853"/>
              <a:gd name="connsiteY3494" fmla="*/ 10368555 w 11761853"/>
              <a:gd name="connsiteX3495" fmla="*/ 10368555 w 11761853"/>
              <a:gd name="connsiteY3495" fmla="*/ 10368555 w 11761853"/>
              <a:gd name="connsiteX3496" fmla="*/ 10368555 w 11761853"/>
              <a:gd name="connsiteY3496" fmla="*/ 10368555 w 11761853"/>
              <a:gd name="connsiteX3497" fmla="*/ 10368555 w 11761853"/>
              <a:gd name="connsiteY3497" fmla="*/ 10368555 w 11761853"/>
              <a:gd name="connsiteX3498" fmla="*/ 10368555 w 11761853"/>
              <a:gd name="connsiteY3498" fmla="*/ 10368555 w 11761853"/>
              <a:gd name="connsiteX3499" fmla="*/ 10368555 w 11761853"/>
              <a:gd name="connsiteY3499" fmla="*/ 10368555 w 11761853"/>
              <a:gd name="connsiteX3500" fmla="*/ 10368555 w 11761853"/>
              <a:gd name="connsiteY3500" fmla="*/ 10368555 w 11761853"/>
              <a:gd name="connsiteX3501" fmla="*/ 10368555 w 11761853"/>
              <a:gd name="connsiteY3501" fmla="*/ 10368555 w 11761853"/>
              <a:gd name="connsiteX3502" fmla="*/ 10368555 w 11761853"/>
              <a:gd name="connsiteY3502" fmla="*/ 10368555 w 11761853"/>
              <a:gd name="connsiteX3503" fmla="*/ 10368555 w 11761853"/>
              <a:gd name="connsiteY3503" fmla="*/ 10368555 w 11761853"/>
              <a:gd name="connsiteX3504" fmla="*/ 10368555 w 11761853"/>
              <a:gd name="connsiteY3504" fmla="*/ 10368555 w 11761853"/>
              <a:gd name="connsiteX3505" fmla="*/ 10368555 w 11761853"/>
              <a:gd name="connsiteY3505" fmla="*/ 10368555 w 11761853"/>
              <a:gd name="connsiteX3506" fmla="*/ 10368555 w 11761853"/>
              <a:gd name="connsiteY3506" fmla="*/ 10368555 w 11761853"/>
              <a:gd name="connsiteX3507" fmla="*/ 10368555 w 11761853"/>
              <a:gd name="connsiteY3507" fmla="*/ 10368555 w 11761853"/>
              <a:gd name="connsiteX3508" fmla="*/ 10368555 w 11761853"/>
              <a:gd name="connsiteY3508" fmla="*/ 10368555 w 11761853"/>
              <a:gd name="connsiteX3509" fmla="*/ 10368555 w 11761853"/>
              <a:gd name="connsiteY3509" fmla="*/ 10368555 w 11761853"/>
              <a:gd name="connsiteX3510" fmla="*/ 10368555 w 11761853"/>
              <a:gd name="connsiteY3510" fmla="*/ 10368555 w 11761853"/>
              <a:gd name="connsiteX3511" fmla="*/ 10368555 w 11761853"/>
              <a:gd name="connsiteY3511" fmla="*/ 10368555 w 11761853"/>
              <a:gd name="connsiteX3512" fmla="*/ 10368555 w 11761853"/>
              <a:gd name="connsiteY3512" fmla="*/ 10368555 w 11761853"/>
              <a:gd name="connsiteX3513" fmla="*/ 10368555 w 11761853"/>
              <a:gd name="connsiteY3513" fmla="*/ 10368555 w 11761853"/>
              <a:gd name="connsiteX3514" fmla="*/ 10368555 w 11761853"/>
              <a:gd name="connsiteY3514" fmla="*/ 10368555 w 11761853"/>
              <a:gd name="connsiteX3515" fmla="*/ 10368555 w 11761853"/>
              <a:gd name="connsiteY3515" fmla="*/ 10368555 w 11761853"/>
              <a:gd name="connsiteX3516" fmla="*/ 10368555 w 11761853"/>
              <a:gd name="connsiteY3516" fmla="*/ 10368555 w 11761853"/>
              <a:gd name="connsiteX3517" fmla="*/ 10368555 w 11761853"/>
              <a:gd name="connsiteY3517" fmla="*/ 10368555 w 11761853"/>
              <a:gd name="connsiteX3518" fmla="*/ 10368555 w 11761853"/>
              <a:gd name="connsiteY3518" fmla="*/ 10368555 w 11761853"/>
              <a:gd name="connsiteX3519" fmla="*/ 10368555 w 11761853"/>
              <a:gd name="connsiteY3519" fmla="*/ 10368555 w 11761853"/>
              <a:gd name="connsiteX3520" fmla="*/ 10368555 w 11761853"/>
              <a:gd name="connsiteY3520" fmla="*/ 10368555 w 11761853"/>
              <a:gd name="connsiteX3521" fmla="*/ 10368555 w 11761853"/>
              <a:gd name="connsiteY3521" fmla="*/ 10368555 w 11761853"/>
              <a:gd name="connsiteX3522" fmla="*/ 10368555 w 11761853"/>
              <a:gd name="connsiteY3522" fmla="*/ 10368555 w 11761853"/>
              <a:gd name="connsiteX3523" fmla="*/ 10368555 w 11761853"/>
              <a:gd name="connsiteY3523" fmla="*/ 10368555 w 11761853"/>
              <a:gd name="connsiteX3524" fmla="*/ 10368555 w 11761853"/>
              <a:gd name="connsiteY3524" fmla="*/ 10368555 w 11761853"/>
              <a:gd name="connsiteX3525" fmla="*/ 10368555 w 11761853"/>
              <a:gd name="connsiteY3525" fmla="*/ 10368555 w 11761853"/>
              <a:gd name="connsiteX3526" fmla="*/ 10368555 w 11761853"/>
              <a:gd name="connsiteY3526" fmla="*/ 10368555 w 11761853"/>
              <a:gd name="connsiteX3527" fmla="*/ 10368555 w 11761853"/>
              <a:gd name="connsiteY3527" fmla="*/ 10368555 w 11761853"/>
              <a:gd name="connsiteX3528" fmla="*/ 10368555 w 11761853"/>
              <a:gd name="connsiteY3528" fmla="*/ 10368555 w 11761853"/>
              <a:gd name="connsiteX3529" fmla="*/ 10368555 w 11761853"/>
              <a:gd name="connsiteY3529" fmla="*/ 10368555 w 11761853"/>
              <a:gd name="connsiteX3530" fmla="*/ 10368555 w 11761853"/>
              <a:gd name="connsiteY3530" fmla="*/ 10368555 w 11761853"/>
              <a:gd name="connsiteX3531" fmla="*/ 10368555 w 11761853"/>
              <a:gd name="connsiteY3531" fmla="*/ 10368555 w 11761853"/>
              <a:gd name="connsiteX3532" fmla="*/ 10368555 w 11761853"/>
              <a:gd name="connsiteY3532" fmla="*/ 10368555 w 11761853"/>
              <a:gd name="connsiteX3533" fmla="*/ 10368555 w 11761853"/>
              <a:gd name="connsiteY3533" fmla="*/ 10368555 w 11761853"/>
              <a:gd name="connsiteX3534" fmla="*/ 10368555 w 11761853"/>
              <a:gd name="connsiteY3534" fmla="*/ 10368555 w 11761853"/>
              <a:gd name="connsiteX3535" fmla="*/ 10368555 w 11761853"/>
              <a:gd name="connsiteY3535" fmla="*/ 10368555 w 11761853"/>
              <a:gd name="connsiteX3536" fmla="*/ 10368555 w 11761853"/>
              <a:gd name="connsiteY3536" fmla="*/ 10368555 w 11761853"/>
              <a:gd name="connsiteX3537" fmla="*/ 10368555 w 11761853"/>
              <a:gd name="connsiteY3537" fmla="*/ 10368555 w 11761853"/>
              <a:gd name="connsiteX3538" fmla="*/ 10368555 w 11761853"/>
              <a:gd name="connsiteY3538" fmla="*/ 10368555 w 11761853"/>
              <a:gd name="connsiteX3539" fmla="*/ 10368555 w 11761853"/>
              <a:gd name="connsiteY3539" fmla="*/ 10368555 w 11761853"/>
              <a:gd name="connsiteX3540" fmla="*/ 10368555 w 11761853"/>
              <a:gd name="connsiteY3540" fmla="*/ 10368555 w 11761853"/>
              <a:gd name="connsiteX3541" fmla="*/ 10368555 w 11761853"/>
              <a:gd name="connsiteY3541" fmla="*/ 10368555 w 11761853"/>
              <a:gd name="connsiteX3542" fmla="*/ 10368555 w 11761853"/>
              <a:gd name="connsiteY3542" fmla="*/ 10368555 w 11761853"/>
              <a:gd name="connsiteX3543" fmla="*/ 10368555 w 11761853"/>
              <a:gd name="connsiteY3543" fmla="*/ 10368555 w 11761853"/>
              <a:gd name="connsiteX3544" fmla="*/ 10368555 w 11761853"/>
              <a:gd name="connsiteY3544" fmla="*/ 10368555 w 11761853"/>
              <a:gd name="connsiteX3545" fmla="*/ 10368555 w 11761853"/>
              <a:gd name="connsiteY3545" fmla="*/ 10368555 w 11761853"/>
              <a:gd name="connsiteX3546" fmla="*/ 10368555 w 11761853"/>
              <a:gd name="connsiteY3546" fmla="*/ 10368555 w 11761853"/>
              <a:gd name="connsiteX3547" fmla="*/ 10368555 w 11761853"/>
              <a:gd name="connsiteY3547" fmla="*/ 10368555 w 11761853"/>
              <a:gd name="connsiteX3548" fmla="*/ 10368555 w 11761853"/>
              <a:gd name="connsiteY3548" fmla="*/ 10368555 w 11761853"/>
              <a:gd name="connsiteX3549" fmla="*/ 10368555 w 11761853"/>
              <a:gd name="connsiteY3549" fmla="*/ 10368555 w 11761853"/>
              <a:gd name="connsiteX3550" fmla="*/ 10368555 w 11761853"/>
              <a:gd name="connsiteY3550" fmla="*/ 10368555 w 11761853"/>
              <a:gd name="connsiteX3551" fmla="*/ 10368555 w 11761853"/>
              <a:gd name="connsiteY3551" fmla="*/ 10368555 w 11761853"/>
              <a:gd name="connsiteX3552" fmla="*/ 10368555 w 11761853"/>
              <a:gd name="connsiteY3552" fmla="*/ 10368555 w 11761853"/>
              <a:gd name="connsiteX3553" fmla="*/ 10368555 w 11761853"/>
              <a:gd name="connsiteY3553" fmla="*/ 10368555 w 11761853"/>
              <a:gd name="connsiteX3554" fmla="*/ 10368555 w 11761853"/>
              <a:gd name="connsiteY3554" fmla="*/ 10368555 w 11761853"/>
              <a:gd name="connsiteX3555" fmla="*/ 10368555 w 11761853"/>
              <a:gd name="connsiteY3555" fmla="*/ 10368555 w 11761853"/>
              <a:gd name="connsiteX3556" fmla="*/ 10368555 w 11761853"/>
              <a:gd name="connsiteY3556" fmla="*/ 10368555 w 11761853"/>
              <a:gd name="connsiteX3557" fmla="*/ 10368555 w 11761853"/>
              <a:gd name="connsiteY3557" fmla="*/ 10368555 w 11761853"/>
              <a:gd name="connsiteX3558" fmla="*/ 10368555 w 11761853"/>
              <a:gd name="connsiteY3558" fmla="*/ 10368555 w 11761853"/>
              <a:gd name="connsiteX3559" fmla="*/ 10368555 w 11761853"/>
              <a:gd name="connsiteY3559" fmla="*/ 10368555 w 11761853"/>
              <a:gd name="connsiteX3560" fmla="*/ 10368555 w 11761853"/>
              <a:gd name="connsiteY3560" fmla="*/ 10368555 w 11761853"/>
              <a:gd name="connsiteX3561" fmla="*/ 10368555 w 11761853"/>
              <a:gd name="connsiteY3561" fmla="*/ 10368555 w 11761853"/>
              <a:gd name="connsiteX3562" fmla="*/ 10368555 w 11761853"/>
              <a:gd name="connsiteY3562" fmla="*/ 10368555 w 11761853"/>
              <a:gd name="connsiteX3563" fmla="*/ 10368555 w 11761853"/>
              <a:gd name="connsiteY3563" fmla="*/ 10368555 w 11761853"/>
              <a:gd name="connsiteX3564" fmla="*/ 10368555 w 11761853"/>
              <a:gd name="connsiteY3564" fmla="*/ 10368555 w 11761853"/>
              <a:gd name="connsiteX3565" fmla="*/ 10368555 w 11761853"/>
              <a:gd name="connsiteY3565" fmla="*/ 10368555 w 11761853"/>
              <a:gd name="connsiteX3566" fmla="*/ 10368555 w 11761853"/>
              <a:gd name="connsiteY3566" fmla="*/ 10368555 w 11761853"/>
              <a:gd name="connsiteX3567" fmla="*/ 10368555 w 11761853"/>
              <a:gd name="connsiteY3567" fmla="*/ 10368555 w 11761853"/>
              <a:gd name="connsiteX3568" fmla="*/ 10368555 w 11761853"/>
              <a:gd name="connsiteY3568" fmla="*/ 10368555 w 11761853"/>
              <a:gd name="connsiteX3569" fmla="*/ 10368555 w 11761853"/>
              <a:gd name="connsiteY3569" fmla="*/ 10368555 w 11761853"/>
              <a:gd name="connsiteX3570" fmla="*/ 10368555 w 11761853"/>
              <a:gd name="connsiteY3570" fmla="*/ 10368555 w 11761853"/>
              <a:gd name="connsiteX3571" fmla="*/ 10368555 w 11761853"/>
              <a:gd name="connsiteY3571" fmla="*/ 10368555 w 11761853"/>
              <a:gd name="connsiteX3572" fmla="*/ 10368555 w 11761853"/>
              <a:gd name="connsiteY3572" fmla="*/ 10368555 w 11761853"/>
              <a:gd name="connsiteX3573" fmla="*/ 10368555 w 11761853"/>
              <a:gd name="connsiteY3573" fmla="*/ 10368555 w 11761853"/>
              <a:gd name="connsiteX3574" fmla="*/ 10368555 w 11761853"/>
              <a:gd name="connsiteY3574" fmla="*/ 10368555 w 11761853"/>
              <a:gd name="connsiteX3575" fmla="*/ 10368555 w 11761853"/>
              <a:gd name="connsiteY3575" fmla="*/ 10368555 w 11761853"/>
              <a:gd name="connsiteX3576" fmla="*/ 10368555 w 11761853"/>
              <a:gd name="connsiteY3576" fmla="*/ 10368555 w 11761853"/>
              <a:gd name="connsiteX3577" fmla="*/ 10368555 w 11761853"/>
              <a:gd name="connsiteY3577" fmla="*/ 10368555 w 11761853"/>
              <a:gd name="connsiteX3578" fmla="*/ 10368555 w 11761853"/>
              <a:gd name="connsiteY3578" fmla="*/ 10368555 w 11761853"/>
              <a:gd name="connsiteX3579" fmla="*/ 10368555 w 11761853"/>
              <a:gd name="connsiteY3579" fmla="*/ 10368555 w 11761853"/>
              <a:gd name="connsiteX3580" fmla="*/ 10368555 w 11761853"/>
              <a:gd name="connsiteY3580" fmla="*/ 10368555 w 11761853"/>
              <a:gd name="connsiteX3581" fmla="*/ 10368555 w 11761853"/>
              <a:gd name="connsiteY3581" fmla="*/ 10368555 w 11761853"/>
              <a:gd name="connsiteX3582" fmla="*/ 10368555 w 11761853"/>
              <a:gd name="connsiteY3582" fmla="*/ 10368555 w 11761853"/>
              <a:gd name="connsiteX3583" fmla="*/ 10368555 w 11761853"/>
              <a:gd name="connsiteY3583" fmla="*/ 10368555 w 11761853"/>
              <a:gd name="connsiteX3584" fmla="*/ 10368555 w 11761853"/>
              <a:gd name="connsiteY3584" fmla="*/ 10368555 w 11761853"/>
              <a:gd name="connsiteX3585" fmla="*/ 10368555 w 11761853"/>
              <a:gd name="connsiteY3585" fmla="*/ 10368555 w 11761853"/>
              <a:gd name="connsiteX3586" fmla="*/ 10368555 w 11761853"/>
              <a:gd name="connsiteY3586" fmla="*/ 10368555 w 11761853"/>
              <a:gd name="connsiteX3587" fmla="*/ 10368555 w 11761853"/>
              <a:gd name="connsiteY3587" fmla="*/ 10368555 w 11761853"/>
              <a:gd name="connsiteX3588" fmla="*/ 10368555 w 11761853"/>
              <a:gd name="connsiteY3588" fmla="*/ 10368555 w 11761853"/>
              <a:gd name="connsiteX3589" fmla="*/ 10368555 w 11761853"/>
              <a:gd name="connsiteY3589" fmla="*/ 10368555 w 11761853"/>
              <a:gd name="connsiteX3590" fmla="*/ 10368555 w 11761853"/>
              <a:gd name="connsiteY3590" fmla="*/ 10368555 w 11761853"/>
              <a:gd name="connsiteX3591" fmla="*/ 10368555 w 11761853"/>
              <a:gd name="connsiteY3591" fmla="*/ 10368555 w 11761853"/>
              <a:gd name="connsiteX3592" fmla="*/ 10368555 w 11761853"/>
              <a:gd name="connsiteY3592" fmla="*/ 10368555 w 11761853"/>
              <a:gd name="connsiteX3593" fmla="*/ 10368555 w 11761853"/>
              <a:gd name="connsiteY3593" fmla="*/ 10368555 w 11761853"/>
              <a:gd name="connsiteX3594" fmla="*/ 10368555 w 11761853"/>
              <a:gd name="connsiteY3594" fmla="*/ 10368555 w 11761853"/>
              <a:gd name="connsiteX3595" fmla="*/ 10368555 w 11761853"/>
              <a:gd name="connsiteY3595" fmla="*/ 10368555 w 11761853"/>
              <a:gd name="connsiteX3596" fmla="*/ 10368555 w 11761853"/>
              <a:gd name="connsiteY3596" fmla="*/ 10368555 w 11761853"/>
              <a:gd name="connsiteX3597" fmla="*/ 10368555 w 11761853"/>
              <a:gd name="connsiteY3597" fmla="*/ 10368555 w 11761853"/>
              <a:gd name="connsiteX3598" fmla="*/ 10368555 w 11761853"/>
              <a:gd name="connsiteY3598" fmla="*/ 10368555 w 11761853"/>
              <a:gd name="connsiteX3599" fmla="*/ 10368555 w 11761853"/>
              <a:gd name="connsiteY3599" fmla="*/ 10368555 w 11761853"/>
              <a:gd name="connsiteX3600" fmla="*/ 10368555 w 11761853"/>
              <a:gd name="connsiteY3600" fmla="*/ 10368555 w 11761853"/>
              <a:gd name="connsiteX3601" fmla="*/ 10368555 w 11761853"/>
              <a:gd name="connsiteY3601" fmla="*/ 10368555 w 11761853"/>
              <a:gd name="connsiteX3602" fmla="*/ 10368555 w 11761853"/>
              <a:gd name="connsiteY3602" fmla="*/ 10368555 w 11761853"/>
              <a:gd name="connsiteX3603" fmla="*/ 10368555 w 11761853"/>
              <a:gd name="connsiteY3603" fmla="*/ 10368555 w 11761853"/>
              <a:gd name="connsiteX3604" fmla="*/ 10368555 w 11761853"/>
              <a:gd name="connsiteY3604" fmla="*/ 10368555 w 11761853"/>
              <a:gd name="connsiteX3605" fmla="*/ 10368555 w 11761853"/>
              <a:gd name="connsiteY3605" fmla="*/ 10368555 w 11761853"/>
              <a:gd name="connsiteX3606" fmla="*/ 10368555 w 11761853"/>
              <a:gd name="connsiteY3606" fmla="*/ 10368555 w 11761853"/>
              <a:gd name="connsiteX3607" fmla="*/ 10368555 w 11761853"/>
              <a:gd name="connsiteY3607" fmla="*/ 10368555 w 11761853"/>
              <a:gd name="connsiteX3608" fmla="*/ 10368555 w 11761853"/>
              <a:gd name="connsiteY3608" fmla="*/ 10368555 w 11761853"/>
              <a:gd name="connsiteX3609" fmla="*/ 10368555 w 11761853"/>
              <a:gd name="connsiteY3609" fmla="*/ 10368555 w 11761853"/>
              <a:gd name="connsiteX3610" fmla="*/ 10368555 w 11761853"/>
              <a:gd name="connsiteY3610" fmla="*/ 10368555 w 11761853"/>
              <a:gd name="connsiteX3611" fmla="*/ 10368555 w 11761853"/>
              <a:gd name="connsiteY3611" fmla="*/ 10368555 w 11761853"/>
              <a:gd name="connsiteX3612" fmla="*/ 10368555 w 11761853"/>
              <a:gd name="connsiteY3612" fmla="*/ 10368555 w 11761853"/>
              <a:gd name="connsiteX3613" fmla="*/ 10368555 w 11761853"/>
              <a:gd name="connsiteY3613" fmla="*/ 10368555 w 11761853"/>
              <a:gd name="connsiteX3614" fmla="*/ 10368555 w 11761853"/>
              <a:gd name="connsiteY3614" fmla="*/ 10368555 w 11761853"/>
              <a:gd name="connsiteX3615" fmla="*/ 10368555 w 11761853"/>
              <a:gd name="connsiteY3615" fmla="*/ 10368555 w 11761853"/>
              <a:gd name="connsiteX3616" fmla="*/ 10368555 w 11761853"/>
              <a:gd name="connsiteY3616" fmla="*/ 10368555 w 11761853"/>
              <a:gd name="connsiteX3617" fmla="*/ 10368555 w 11761853"/>
              <a:gd name="connsiteY3617" fmla="*/ 10368555 w 11761853"/>
              <a:gd name="connsiteX3618" fmla="*/ 10368555 w 11761853"/>
              <a:gd name="connsiteY3618" fmla="*/ 10368555 w 11761853"/>
              <a:gd name="connsiteX3619" fmla="*/ 10368555 w 11761853"/>
              <a:gd name="connsiteY3619" fmla="*/ 10368555 w 11761853"/>
              <a:gd name="connsiteX3620" fmla="*/ 10368555 w 11761853"/>
              <a:gd name="connsiteY3620" fmla="*/ 10368555 w 11761853"/>
              <a:gd name="connsiteX3621" fmla="*/ 10368555 w 11761853"/>
              <a:gd name="connsiteY3621" fmla="*/ 10368555 w 11761853"/>
              <a:gd name="connsiteX3622" fmla="*/ 10368555 w 11761853"/>
              <a:gd name="connsiteY3622" fmla="*/ 10368555 w 11761853"/>
              <a:gd name="connsiteX3623" fmla="*/ 10368555 w 11761853"/>
              <a:gd name="connsiteY3623" fmla="*/ 10368555 w 11761853"/>
              <a:gd name="connsiteX3624" fmla="*/ 10368555 w 11761853"/>
              <a:gd name="connsiteY3624" fmla="*/ 10368555 w 11761853"/>
              <a:gd name="connsiteX3625" fmla="*/ 10368555 w 11761853"/>
              <a:gd name="connsiteY3625" fmla="*/ 10368555 w 11761853"/>
              <a:gd name="connsiteX3626" fmla="*/ 10368555 w 11761853"/>
              <a:gd name="connsiteY3626" fmla="*/ 10368555 w 11761853"/>
              <a:gd name="connsiteX3627" fmla="*/ 10368555 w 11761853"/>
              <a:gd name="connsiteY3627" fmla="*/ 10368555 w 11761853"/>
              <a:gd name="connsiteX3628" fmla="*/ 10368555 w 11761853"/>
              <a:gd name="connsiteY3628" fmla="*/ 10368555 w 11761853"/>
              <a:gd name="connsiteX3629" fmla="*/ 10368555 w 11761853"/>
              <a:gd name="connsiteY3629" fmla="*/ 10368555 w 11761853"/>
              <a:gd name="connsiteX3630" fmla="*/ 10368555 w 11761853"/>
              <a:gd name="connsiteY3630" fmla="*/ 10368555 w 11761853"/>
              <a:gd name="connsiteX3631" fmla="*/ 10368555 w 11761853"/>
              <a:gd name="connsiteY3631" fmla="*/ 10368555 w 11761853"/>
              <a:gd name="connsiteX3632" fmla="*/ 10368555 w 11761853"/>
              <a:gd name="connsiteY3632" fmla="*/ 10368555 w 11761853"/>
              <a:gd name="connsiteX3633" fmla="*/ 10368555 w 11761853"/>
              <a:gd name="connsiteY3633" fmla="*/ 10368555 w 11761853"/>
              <a:gd name="connsiteX3634" fmla="*/ 10368555 w 11761853"/>
              <a:gd name="connsiteY3634" fmla="*/ 10368555 w 11761853"/>
              <a:gd name="connsiteX3635" fmla="*/ 10368555 w 11761853"/>
              <a:gd name="connsiteY3635" fmla="*/ 10368555 w 11761853"/>
              <a:gd name="connsiteX3636" fmla="*/ 10368555 w 11761853"/>
              <a:gd name="connsiteY3636" fmla="*/ 10368555 w 11761853"/>
              <a:gd name="connsiteX3637" fmla="*/ 10368555 w 11761853"/>
              <a:gd name="connsiteY3637" fmla="*/ 10368555 w 11761853"/>
              <a:gd name="connsiteX3638" fmla="*/ 10368555 w 11761853"/>
              <a:gd name="connsiteY3638" fmla="*/ 10368555 w 11761853"/>
              <a:gd name="connsiteX3639" fmla="*/ 10368555 w 11761853"/>
              <a:gd name="connsiteY3639" fmla="*/ 10368555 w 11761853"/>
              <a:gd name="connsiteX3640" fmla="*/ 10368555 w 11761853"/>
              <a:gd name="connsiteY3640" fmla="*/ 10368555 w 11761853"/>
              <a:gd name="connsiteX3641" fmla="*/ 10368555 w 11761853"/>
              <a:gd name="connsiteY3641" fmla="*/ 10368555 w 11761853"/>
              <a:gd name="connsiteX3642" fmla="*/ 10368555 w 11761853"/>
              <a:gd name="connsiteY3642" fmla="*/ 10368555 w 11761853"/>
              <a:gd name="connsiteX3643" fmla="*/ 10368555 w 11761853"/>
              <a:gd name="connsiteY3643" fmla="*/ 10368555 w 11761853"/>
              <a:gd name="connsiteX3644" fmla="*/ 10368555 w 11761853"/>
              <a:gd name="connsiteY3644" fmla="*/ 10368555 w 11761853"/>
              <a:gd name="connsiteX3645" fmla="*/ 10368555 w 11761853"/>
              <a:gd name="connsiteY3645" fmla="*/ 10368555 w 11761853"/>
              <a:gd name="connsiteX3646" fmla="*/ 10368555 w 11761853"/>
              <a:gd name="connsiteY3646" fmla="*/ 10368555 w 11761853"/>
              <a:gd name="connsiteX3647" fmla="*/ 10368555 w 11761853"/>
              <a:gd name="connsiteY3647" fmla="*/ 10368555 w 11761853"/>
              <a:gd name="connsiteX3648" fmla="*/ 10368555 w 11761853"/>
              <a:gd name="connsiteY3648" fmla="*/ 10368555 w 11761853"/>
              <a:gd name="connsiteX3649" fmla="*/ 10368555 w 11761853"/>
              <a:gd name="connsiteY3649" fmla="*/ 10368555 w 11761853"/>
              <a:gd name="connsiteX3650" fmla="*/ 10368555 w 11761853"/>
              <a:gd name="connsiteY3650" fmla="*/ 10368555 w 11761853"/>
              <a:gd name="connsiteX3651" fmla="*/ 10368555 w 11761853"/>
              <a:gd name="connsiteY3651" fmla="*/ 10368555 w 11761853"/>
              <a:gd name="connsiteX3652" fmla="*/ 10368555 w 11761853"/>
              <a:gd name="connsiteY3652" fmla="*/ 10368555 w 11761853"/>
              <a:gd name="connsiteX3653" fmla="*/ 10368555 w 11761853"/>
              <a:gd name="connsiteY3653" fmla="*/ 10368555 w 11761853"/>
              <a:gd name="connsiteX3654" fmla="*/ 10368555 w 11761853"/>
              <a:gd name="connsiteY3654" fmla="*/ 10368555 w 11761853"/>
              <a:gd name="connsiteX3655" fmla="*/ 10368555 w 11761853"/>
              <a:gd name="connsiteY3655" fmla="*/ 10368555 w 11761853"/>
              <a:gd name="connsiteX3656" fmla="*/ 10368555 w 11761853"/>
              <a:gd name="connsiteY3656" fmla="*/ 10368555 w 11761853"/>
              <a:gd name="connsiteX3657" fmla="*/ 10368555 w 11761853"/>
              <a:gd name="connsiteY3657" fmla="*/ 10368555 w 11761853"/>
              <a:gd name="connsiteX3658" fmla="*/ 10368555 w 11761853"/>
              <a:gd name="connsiteY3658" fmla="*/ 10368555 w 11761853"/>
              <a:gd name="connsiteX3659" fmla="*/ 10368555 w 11761853"/>
              <a:gd name="connsiteY3659" fmla="*/ 10368555 w 11761853"/>
              <a:gd name="connsiteX3660" fmla="*/ 10368555 w 11761853"/>
              <a:gd name="connsiteY3660" fmla="*/ 10368555 w 11761853"/>
              <a:gd name="connsiteX3661" fmla="*/ 10368555 w 11761853"/>
              <a:gd name="connsiteY3661" fmla="*/ 10368555 w 11761853"/>
              <a:gd name="connsiteX3662" fmla="*/ 10368555 w 11761853"/>
              <a:gd name="connsiteY3662" fmla="*/ 10368555 w 11761853"/>
              <a:gd name="connsiteX3663" fmla="*/ 10368555 w 11761853"/>
              <a:gd name="connsiteY3663" fmla="*/ 10368555 w 11761853"/>
              <a:gd name="connsiteX3664" fmla="*/ 10368555 w 11761853"/>
              <a:gd name="connsiteY3664" fmla="*/ 10368555 w 11761853"/>
              <a:gd name="connsiteX3665" fmla="*/ 10368555 w 11761853"/>
              <a:gd name="connsiteY3665" fmla="*/ 10368555 w 11761853"/>
              <a:gd name="connsiteX3666" fmla="*/ 10368555 w 11761853"/>
              <a:gd name="connsiteY3666" fmla="*/ 10368555 w 11761853"/>
              <a:gd name="connsiteX3667" fmla="*/ 10368555 w 11761853"/>
              <a:gd name="connsiteY3667" fmla="*/ 10368555 w 11761853"/>
              <a:gd name="connsiteX3668" fmla="*/ 10368555 w 11761853"/>
              <a:gd name="connsiteY3668" fmla="*/ 10368555 w 11761853"/>
              <a:gd name="connsiteX3669" fmla="*/ 10368555 w 11761853"/>
              <a:gd name="connsiteY3669" fmla="*/ 10368555 w 11761853"/>
              <a:gd name="connsiteX3670" fmla="*/ 10368555 w 11761853"/>
              <a:gd name="connsiteY3670" fmla="*/ 10368555 w 11761853"/>
              <a:gd name="connsiteX3671" fmla="*/ 10368555 w 11761853"/>
              <a:gd name="connsiteY3671" fmla="*/ 10368555 w 11761853"/>
              <a:gd name="connsiteX3672" fmla="*/ 10368555 w 11761853"/>
              <a:gd name="connsiteY3672" fmla="*/ 10368555 w 11761853"/>
              <a:gd name="connsiteX3673" fmla="*/ 10368555 w 11761853"/>
              <a:gd name="connsiteY3673" fmla="*/ 10368555 w 11761853"/>
              <a:gd name="connsiteX3674" fmla="*/ 10368555 w 11761853"/>
              <a:gd name="connsiteY3674" fmla="*/ 10368555 w 11761853"/>
              <a:gd name="connsiteX3675" fmla="*/ 10368555 w 11761853"/>
              <a:gd name="connsiteY3675" fmla="*/ 10368555 w 11761853"/>
              <a:gd name="connsiteX3676" fmla="*/ 10368555 w 11761853"/>
              <a:gd name="connsiteY3676" fmla="*/ 10368555 w 11761853"/>
              <a:gd name="connsiteX3677" fmla="*/ 10368555 w 11761853"/>
              <a:gd name="connsiteY3677" fmla="*/ 10368555 w 11761853"/>
              <a:gd name="connsiteX3678" fmla="*/ 10368555 w 11761853"/>
              <a:gd name="connsiteY3678" fmla="*/ 10368555 w 11761853"/>
              <a:gd name="connsiteX3679" fmla="*/ 10368555 w 11761853"/>
              <a:gd name="connsiteY3679" fmla="*/ 10368555 w 11761853"/>
              <a:gd name="connsiteX3680" fmla="*/ 10368555 w 11761853"/>
              <a:gd name="connsiteY3680" fmla="*/ 10368555 w 11761853"/>
              <a:gd name="connsiteX3681" fmla="*/ 10368555 w 11761853"/>
              <a:gd name="connsiteY3681" fmla="*/ 10368555 w 11761853"/>
              <a:gd name="connsiteX3682" fmla="*/ 10368555 w 11761853"/>
              <a:gd name="connsiteY3682" fmla="*/ 10368555 w 11761853"/>
              <a:gd name="connsiteX3683" fmla="*/ 10368555 w 11761853"/>
              <a:gd name="connsiteY3683" fmla="*/ 10368555 w 11761853"/>
              <a:gd name="connsiteX3684" fmla="*/ 10368555 w 11761853"/>
              <a:gd name="connsiteY3684" fmla="*/ 10368555 w 11761853"/>
              <a:gd name="connsiteX3685" fmla="*/ 10368555 w 11761853"/>
              <a:gd name="connsiteY3685" fmla="*/ 10368555 w 11761853"/>
              <a:gd name="connsiteX3686" fmla="*/ 10368555 w 11761853"/>
              <a:gd name="connsiteY3686" fmla="*/ 10368555 w 11761853"/>
              <a:gd name="connsiteX3687" fmla="*/ 10368555 w 11761853"/>
              <a:gd name="connsiteY3687" fmla="*/ 10368555 w 11761853"/>
              <a:gd name="connsiteX3688" fmla="*/ 10368555 w 11761853"/>
              <a:gd name="connsiteY3688" fmla="*/ 10368555 w 11761853"/>
              <a:gd name="connsiteX3689" fmla="*/ 10368555 w 11761853"/>
              <a:gd name="connsiteY3689" fmla="*/ 10368555 w 11761853"/>
              <a:gd name="connsiteX3690" fmla="*/ 10368555 w 11761853"/>
              <a:gd name="connsiteY3690" fmla="*/ 10368555 w 11761853"/>
              <a:gd name="connsiteX3691" fmla="*/ 10368555 w 11761853"/>
              <a:gd name="connsiteY3691" fmla="*/ 10368555 w 11761853"/>
              <a:gd name="connsiteX3692" fmla="*/ 10368555 w 11761853"/>
              <a:gd name="connsiteY3692" fmla="*/ 10368555 w 11761853"/>
              <a:gd name="connsiteX3693" fmla="*/ 10368555 w 11761853"/>
              <a:gd name="connsiteY3693" fmla="*/ 10368555 w 11761853"/>
              <a:gd name="connsiteX3694" fmla="*/ 10368555 w 11761853"/>
              <a:gd name="connsiteY3694" fmla="*/ 10368555 w 11761853"/>
              <a:gd name="connsiteX3695" fmla="*/ 10368555 w 11761853"/>
              <a:gd name="connsiteY3695" fmla="*/ 10368555 w 11761853"/>
              <a:gd name="connsiteX3696" fmla="*/ 10368555 w 11761853"/>
              <a:gd name="connsiteY3696" fmla="*/ 10368555 w 11761853"/>
              <a:gd name="connsiteX3697" fmla="*/ 10368555 w 11761853"/>
              <a:gd name="connsiteY3697" fmla="*/ 10368555 w 11761853"/>
              <a:gd name="connsiteX3698" fmla="*/ 10368555 w 11761853"/>
              <a:gd name="connsiteY3698" fmla="*/ 10368555 w 11761853"/>
              <a:gd name="connsiteX3699" fmla="*/ 10368555 w 11761853"/>
              <a:gd name="connsiteY3699" fmla="*/ 10368555 w 11761853"/>
              <a:gd name="connsiteX3700" fmla="*/ 10368555 w 11761853"/>
              <a:gd name="connsiteY3700" fmla="*/ 10368555 w 11761853"/>
              <a:gd name="connsiteX3701" fmla="*/ 10368555 w 11761853"/>
              <a:gd name="connsiteY3701" fmla="*/ 10368555 w 11761853"/>
              <a:gd name="connsiteX3702" fmla="*/ 10368555 w 11761853"/>
              <a:gd name="connsiteY3702" fmla="*/ 10368555 w 11761853"/>
              <a:gd name="connsiteX3703" fmla="*/ 10368555 w 11761853"/>
              <a:gd name="connsiteY3703" fmla="*/ 10368555 w 11761853"/>
              <a:gd name="connsiteX3704" fmla="*/ 10368555 w 11761853"/>
              <a:gd name="connsiteY3704" fmla="*/ 10368555 w 11761853"/>
              <a:gd name="connsiteX3705" fmla="*/ 10368555 w 11761853"/>
              <a:gd name="connsiteY3705" fmla="*/ 10368555 w 11761853"/>
              <a:gd name="connsiteX3706" fmla="*/ 10368555 w 11761853"/>
              <a:gd name="connsiteY3706" fmla="*/ 10368555 w 11761853"/>
              <a:gd name="connsiteX3707" fmla="*/ 10368555 w 11761853"/>
              <a:gd name="connsiteY3707" fmla="*/ 10368555 w 11761853"/>
              <a:gd name="connsiteX3708" fmla="*/ 10368555 w 11761853"/>
              <a:gd name="connsiteY3708" fmla="*/ 10368555 w 11761853"/>
              <a:gd name="connsiteX3709" fmla="*/ 10368555 w 11761853"/>
              <a:gd name="connsiteY3709" fmla="*/ 10368555 w 11761853"/>
              <a:gd name="connsiteX3710" fmla="*/ 10368555 w 11761853"/>
              <a:gd name="connsiteY3710" fmla="*/ 10368555 w 11761853"/>
              <a:gd name="connsiteX3711" fmla="*/ 10368555 w 11761853"/>
              <a:gd name="connsiteY3711" fmla="*/ 10368555 w 11761853"/>
              <a:gd name="connsiteX3712" fmla="*/ 10368555 w 11761853"/>
              <a:gd name="connsiteY3712" fmla="*/ 10368555 w 11761853"/>
              <a:gd name="connsiteX3713" fmla="*/ 10368555 w 11761853"/>
              <a:gd name="connsiteY3713" fmla="*/ 10368555 w 11761853"/>
              <a:gd name="connsiteX3714" fmla="*/ 10368555 w 11761853"/>
              <a:gd name="connsiteY3714" fmla="*/ 10368555 w 11761853"/>
              <a:gd name="connsiteX3715" fmla="*/ 10368555 w 11761853"/>
              <a:gd name="connsiteY3715" fmla="*/ 10368555 w 11761853"/>
              <a:gd name="connsiteX3716" fmla="*/ 10368555 w 11761853"/>
              <a:gd name="connsiteY3716" fmla="*/ 10368555 w 11761853"/>
              <a:gd name="connsiteX3717" fmla="*/ 10368555 w 11761853"/>
              <a:gd name="connsiteY3717" fmla="*/ 10368555 w 11761853"/>
              <a:gd name="connsiteX3718" fmla="*/ 10368555 w 11761853"/>
              <a:gd name="connsiteY3718" fmla="*/ 10368555 w 11761853"/>
              <a:gd name="connsiteX3719" fmla="*/ 10368555 w 11761853"/>
              <a:gd name="connsiteY3719" fmla="*/ 10368555 w 11761853"/>
              <a:gd name="connsiteX3720" fmla="*/ 10368555 w 11761853"/>
              <a:gd name="connsiteY3720" fmla="*/ 10368555 w 11761853"/>
              <a:gd name="connsiteX3721" fmla="*/ 10368555 w 11761853"/>
              <a:gd name="connsiteY3721" fmla="*/ 10368555 w 11761853"/>
              <a:gd name="connsiteX3722" fmla="*/ 10368555 w 11761853"/>
              <a:gd name="connsiteY3722" fmla="*/ 10368555 w 11761853"/>
              <a:gd name="connsiteX3723" fmla="*/ 10368555 w 11761853"/>
              <a:gd name="connsiteY3723" fmla="*/ 10368555 w 11761853"/>
              <a:gd name="connsiteX3724" fmla="*/ 10368555 w 11761853"/>
              <a:gd name="connsiteY3724" fmla="*/ 10368555 w 11761853"/>
              <a:gd name="connsiteX3725" fmla="*/ 10368555 w 11761853"/>
              <a:gd name="connsiteY3725" fmla="*/ 10368555 w 11761853"/>
              <a:gd name="connsiteX3726" fmla="*/ 10368555 w 11761853"/>
              <a:gd name="connsiteY3726" fmla="*/ 10368555 w 11761853"/>
              <a:gd name="connsiteX3727" fmla="*/ 10368555 w 11761853"/>
              <a:gd name="connsiteY3727" fmla="*/ 10368555 w 11761853"/>
              <a:gd name="connsiteX3728" fmla="*/ 10368555 w 11761853"/>
              <a:gd name="connsiteY3728" fmla="*/ 10368555 w 11761853"/>
              <a:gd name="connsiteX3729" fmla="*/ 10368555 w 11761853"/>
              <a:gd name="connsiteY3729" fmla="*/ 10368555 w 11761853"/>
              <a:gd name="connsiteX3730" fmla="*/ 10368555 w 11761853"/>
              <a:gd name="connsiteY3730" fmla="*/ 10368555 w 11761853"/>
              <a:gd name="connsiteX3731" fmla="*/ 10368555 w 11761853"/>
              <a:gd name="connsiteY3731" fmla="*/ 10368555 w 11761853"/>
              <a:gd name="connsiteX3732" fmla="*/ 10368555 w 11761853"/>
              <a:gd name="connsiteY3732" fmla="*/ 10368555 w 11761853"/>
              <a:gd name="connsiteX3733" fmla="*/ 10368555 w 11761853"/>
              <a:gd name="connsiteY3733" fmla="*/ 10368555 w 11761853"/>
              <a:gd name="connsiteX3734" fmla="*/ 10368555 w 11761853"/>
              <a:gd name="connsiteY3734" fmla="*/ 10368555 w 11761853"/>
              <a:gd name="connsiteX3735" fmla="*/ 10368555 w 11761853"/>
              <a:gd name="connsiteY3735" fmla="*/ 10368555 w 11761853"/>
              <a:gd name="connsiteX3736" fmla="*/ 10368555 w 11761853"/>
              <a:gd name="connsiteY3736" fmla="*/ 10368555 w 11761853"/>
              <a:gd name="connsiteX3737" fmla="*/ 10368555 w 11761853"/>
              <a:gd name="connsiteY3737" fmla="*/ 10368555 w 11761853"/>
              <a:gd name="connsiteX3738" fmla="*/ 10368555 w 11761853"/>
              <a:gd name="connsiteY3738" fmla="*/ 10368555 w 11761853"/>
              <a:gd name="connsiteX3739" fmla="*/ 10368555 w 11761853"/>
              <a:gd name="connsiteY3739" fmla="*/ 10368555 w 11761853"/>
              <a:gd name="connsiteX3740" fmla="*/ 10368555 w 11761853"/>
              <a:gd name="connsiteY3740" fmla="*/ 10368555 w 11761853"/>
              <a:gd name="connsiteX3741" fmla="*/ 10368555 w 11761853"/>
              <a:gd name="connsiteY3741" fmla="*/ 10368555 w 11761853"/>
              <a:gd name="connsiteX3742" fmla="*/ 10368555 w 11761853"/>
              <a:gd name="connsiteY3742" fmla="*/ 10368555 w 11761853"/>
              <a:gd name="connsiteX3743" fmla="*/ 10368555 w 11761853"/>
              <a:gd name="connsiteY3743" fmla="*/ 10368555 w 11761853"/>
              <a:gd name="connsiteX3744" fmla="*/ 10368555 w 11761853"/>
              <a:gd name="connsiteY3744" fmla="*/ 10368555 w 11761853"/>
              <a:gd name="connsiteX3745" fmla="*/ 10368555 w 11761853"/>
              <a:gd name="connsiteY3745" fmla="*/ 10368555 w 11761853"/>
              <a:gd name="connsiteX3746" fmla="*/ 10368555 w 11761853"/>
              <a:gd name="connsiteY3746" fmla="*/ 10368555 w 11761853"/>
              <a:gd name="connsiteX3747" fmla="*/ 10368555 w 11761853"/>
              <a:gd name="connsiteY3747" fmla="*/ 10368555 w 11761853"/>
              <a:gd name="connsiteX3748" fmla="*/ 10368555 w 11761853"/>
              <a:gd name="connsiteY3748" fmla="*/ 10368555 w 11761853"/>
              <a:gd name="connsiteX3749" fmla="*/ 10368555 w 11761853"/>
              <a:gd name="connsiteY3749" fmla="*/ 10368555 w 11761853"/>
              <a:gd name="connsiteX3750" fmla="*/ 10368555 w 11761853"/>
              <a:gd name="connsiteY3750" fmla="*/ 10368555 w 11761853"/>
              <a:gd name="connsiteX3751" fmla="*/ 10368555 w 11761853"/>
              <a:gd name="connsiteY3751" fmla="*/ 10368555 w 11761853"/>
              <a:gd name="connsiteX3752" fmla="*/ 10368555 w 11761853"/>
              <a:gd name="connsiteY3752" fmla="*/ 10368555 w 11761853"/>
              <a:gd name="connsiteX3753" fmla="*/ 10368555 w 11761853"/>
              <a:gd name="connsiteY3753" fmla="*/ 10368555 w 11761853"/>
              <a:gd name="connsiteX3754" fmla="*/ 10368555 w 11761853"/>
              <a:gd name="connsiteY3754" fmla="*/ 10368555 w 11761853"/>
              <a:gd name="connsiteX3755" fmla="*/ 10368555 w 11761853"/>
              <a:gd name="connsiteY3755" fmla="*/ 10368555 w 11761853"/>
              <a:gd name="connsiteX3756" fmla="*/ 10368555 w 11761853"/>
              <a:gd name="connsiteY3756" fmla="*/ 10368555 w 11761853"/>
              <a:gd name="connsiteX3757" fmla="*/ 10368555 w 11761853"/>
              <a:gd name="connsiteY3757" fmla="*/ 10368555 w 11761853"/>
              <a:gd name="connsiteX3758" fmla="*/ 10368555 w 11761853"/>
              <a:gd name="connsiteY3758" fmla="*/ 10368555 w 11761853"/>
              <a:gd name="connsiteX3759" fmla="*/ 10368555 w 11761853"/>
              <a:gd name="connsiteY3759" fmla="*/ 10368555 w 11761853"/>
              <a:gd name="connsiteX3760" fmla="*/ 10368555 w 11761853"/>
              <a:gd name="connsiteY3760" fmla="*/ 10368555 w 11761853"/>
              <a:gd name="connsiteX3761" fmla="*/ 10368555 w 11761853"/>
              <a:gd name="connsiteY3761" fmla="*/ 10368555 w 11761853"/>
              <a:gd name="connsiteX3762" fmla="*/ 10368555 w 11761853"/>
              <a:gd name="connsiteY3762" fmla="*/ 10368555 w 11761853"/>
              <a:gd name="connsiteX3763" fmla="*/ 10368555 w 11761853"/>
              <a:gd name="connsiteY3763" fmla="*/ 10368555 w 11761853"/>
              <a:gd name="connsiteX3764" fmla="*/ 10368555 w 11761853"/>
              <a:gd name="connsiteY3764" fmla="*/ 10368555 w 11761853"/>
              <a:gd name="connsiteX3765" fmla="*/ 10368555 w 11761853"/>
              <a:gd name="connsiteY3765" fmla="*/ 10368555 w 11761853"/>
              <a:gd name="connsiteX3766" fmla="*/ 10368555 w 11761853"/>
              <a:gd name="connsiteY3766" fmla="*/ 10368555 w 11761853"/>
              <a:gd name="connsiteX3767" fmla="*/ 10368555 w 11761853"/>
              <a:gd name="connsiteY3767" fmla="*/ 10368555 w 11761853"/>
              <a:gd name="connsiteX3768" fmla="*/ 10368555 w 11761853"/>
              <a:gd name="connsiteY3768" fmla="*/ 10368555 w 11761853"/>
              <a:gd name="connsiteX3769" fmla="*/ 10368555 w 11761853"/>
              <a:gd name="connsiteY3769" fmla="*/ 10368555 w 11761853"/>
              <a:gd name="connsiteX3770" fmla="*/ 10368555 w 11761853"/>
              <a:gd name="connsiteY3770" fmla="*/ 10368555 w 11761853"/>
              <a:gd name="connsiteX3771" fmla="*/ 10368555 w 11761853"/>
              <a:gd name="connsiteY3771" fmla="*/ 10368555 w 11761853"/>
              <a:gd name="connsiteX3772" fmla="*/ 10368555 w 11761853"/>
              <a:gd name="connsiteY3772" fmla="*/ 10368555 w 11761853"/>
              <a:gd name="connsiteX3773" fmla="*/ 10368555 w 11761853"/>
              <a:gd name="connsiteY3773" fmla="*/ 10368555 w 11761853"/>
              <a:gd name="connsiteX3774" fmla="*/ 10368555 w 11761853"/>
              <a:gd name="connsiteY3774" fmla="*/ 10368555 w 11761853"/>
              <a:gd name="connsiteX3775" fmla="*/ 10368555 w 11761853"/>
              <a:gd name="connsiteY3775" fmla="*/ 10368555 w 11761853"/>
              <a:gd name="connsiteX3776" fmla="*/ 10368555 w 11761853"/>
              <a:gd name="connsiteY3776" fmla="*/ 10368555 w 11761853"/>
              <a:gd name="connsiteX3777" fmla="*/ 10368555 w 11761853"/>
              <a:gd name="connsiteY3777" fmla="*/ 10368555 w 11761853"/>
              <a:gd name="connsiteX3778" fmla="*/ 10368555 w 11761853"/>
              <a:gd name="connsiteY3778" fmla="*/ 10368555 w 11761853"/>
              <a:gd name="connsiteX3779" fmla="*/ 10368555 w 11761853"/>
              <a:gd name="connsiteY3779" fmla="*/ 10368555 w 11761853"/>
              <a:gd name="connsiteX3780" fmla="*/ 10368555 w 11761853"/>
              <a:gd name="connsiteY3780" fmla="*/ 10368555 w 11761853"/>
              <a:gd name="connsiteX3781" fmla="*/ 10368555 w 11761853"/>
              <a:gd name="connsiteY3781" fmla="*/ 10368555 w 11761853"/>
              <a:gd name="connsiteX3782" fmla="*/ 10368555 w 11761853"/>
              <a:gd name="connsiteY3782" fmla="*/ 10368555 w 11761853"/>
              <a:gd name="connsiteX3783" fmla="*/ 10368555 w 11761853"/>
              <a:gd name="connsiteY3783" fmla="*/ 10368555 w 11761853"/>
              <a:gd name="connsiteX3784" fmla="*/ 10368555 w 11761853"/>
              <a:gd name="connsiteY3784" fmla="*/ 10368555 w 11761853"/>
              <a:gd name="connsiteX3785" fmla="*/ 10368555 w 11761853"/>
              <a:gd name="connsiteY3785" fmla="*/ 10368555 w 11761853"/>
              <a:gd name="connsiteX3786" fmla="*/ 10368555 w 11761853"/>
              <a:gd name="connsiteY3786" fmla="*/ 10368555 w 11761853"/>
              <a:gd name="connsiteX3787" fmla="*/ 10368555 w 11761853"/>
              <a:gd name="connsiteY3787" fmla="*/ 10368555 w 11761853"/>
              <a:gd name="connsiteX3788" fmla="*/ 10368555 w 11761853"/>
              <a:gd name="connsiteY3788" fmla="*/ 10368555 w 11761853"/>
              <a:gd name="connsiteX3789" fmla="*/ 10368555 w 11761853"/>
              <a:gd name="connsiteY3789" fmla="*/ 10368555 w 11761853"/>
              <a:gd name="connsiteX3790" fmla="*/ 10368555 w 11761853"/>
              <a:gd name="connsiteY3790" fmla="*/ 10368555 w 11761853"/>
              <a:gd name="connsiteX3791" fmla="*/ 10368555 w 11761853"/>
              <a:gd name="connsiteY3791" fmla="*/ 10368555 w 11761853"/>
              <a:gd name="connsiteX3792" fmla="*/ 10368555 w 11761853"/>
              <a:gd name="connsiteY3792" fmla="*/ 10368555 w 11761853"/>
              <a:gd name="connsiteX3793" fmla="*/ 10368555 w 11761853"/>
              <a:gd name="connsiteY3793" fmla="*/ 10368555 w 11761853"/>
              <a:gd name="connsiteX3794" fmla="*/ 10368555 w 11761853"/>
              <a:gd name="connsiteY3794" fmla="*/ 10368555 w 11761853"/>
              <a:gd name="connsiteX3795" fmla="*/ 10368555 w 11761853"/>
              <a:gd name="connsiteY3795" fmla="*/ 10368555 w 11761853"/>
              <a:gd name="connsiteX3796" fmla="*/ 10368555 w 11761853"/>
              <a:gd name="connsiteY3796" fmla="*/ 10368555 w 11761853"/>
              <a:gd name="connsiteX3797" fmla="*/ 10368555 w 11761853"/>
              <a:gd name="connsiteY3797" fmla="*/ 10368555 w 11761853"/>
              <a:gd name="connsiteX3798" fmla="*/ 10368555 w 11761853"/>
              <a:gd name="connsiteY3798" fmla="*/ 10368555 w 11761853"/>
              <a:gd name="connsiteX3799" fmla="*/ 10368555 w 11761853"/>
              <a:gd name="connsiteY3799" fmla="*/ 10368555 w 11761853"/>
              <a:gd name="connsiteX3800" fmla="*/ 10368555 w 11761853"/>
              <a:gd name="connsiteY3800" fmla="*/ 10368555 w 11761853"/>
              <a:gd name="connsiteX3801" fmla="*/ 10368555 w 11761853"/>
              <a:gd name="connsiteY3801" fmla="*/ 10368555 w 11761853"/>
              <a:gd name="connsiteX3802" fmla="*/ 10368555 w 11761853"/>
              <a:gd name="connsiteY3802" fmla="*/ 10368555 w 11761853"/>
              <a:gd name="connsiteX3803" fmla="*/ 10368555 w 11761853"/>
              <a:gd name="connsiteY3803" fmla="*/ 10368555 w 11761853"/>
              <a:gd name="connsiteX3804" fmla="*/ 10368555 w 11761853"/>
              <a:gd name="connsiteY3804" fmla="*/ 10368555 w 11761853"/>
              <a:gd name="connsiteX3805" fmla="*/ 10368555 w 11761853"/>
              <a:gd name="connsiteY3805" fmla="*/ 10368555 w 11761853"/>
              <a:gd name="connsiteX3806" fmla="*/ 10368555 w 11761853"/>
              <a:gd name="connsiteY3806" fmla="*/ 10368555 w 11761853"/>
              <a:gd name="connsiteX3807" fmla="*/ 10368555 w 11761853"/>
              <a:gd name="connsiteY3807" fmla="*/ 10368555 w 11761853"/>
              <a:gd name="connsiteX3808" fmla="*/ 10368555 w 11761853"/>
              <a:gd name="connsiteY3808" fmla="*/ 10368555 w 11761853"/>
              <a:gd name="connsiteX3809" fmla="*/ 10368555 w 11761853"/>
              <a:gd name="connsiteY3809" fmla="*/ 10368555 w 11761853"/>
              <a:gd name="connsiteX3810" fmla="*/ 10368555 w 11761853"/>
              <a:gd name="connsiteY3810" fmla="*/ 10368555 w 11761853"/>
              <a:gd name="connsiteX3811" fmla="*/ 10368555 w 11761853"/>
              <a:gd name="connsiteY3811" fmla="*/ 10368555 w 11761853"/>
              <a:gd name="connsiteX3812" fmla="*/ 10368555 w 11761853"/>
              <a:gd name="connsiteY3812" fmla="*/ 10368555 w 11761853"/>
              <a:gd name="connsiteX3813" fmla="*/ 10368555 w 11761853"/>
              <a:gd name="connsiteY3813" fmla="*/ 10368555 w 11761853"/>
              <a:gd name="connsiteX3814" fmla="*/ 10368555 w 11761853"/>
              <a:gd name="connsiteY3814" fmla="*/ 10368555 w 11761853"/>
              <a:gd name="connsiteX3815" fmla="*/ 10368555 w 11761853"/>
              <a:gd name="connsiteY3815" fmla="*/ 10368555 w 11761853"/>
              <a:gd name="connsiteX3816" fmla="*/ 10368555 w 11761853"/>
              <a:gd name="connsiteY3816" fmla="*/ 10368555 w 11761853"/>
              <a:gd name="connsiteX3817" fmla="*/ 10368555 w 11761853"/>
              <a:gd name="connsiteY3817" fmla="*/ 10368555 w 11761853"/>
              <a:gd name="connsiteX3818" fmla="*/ 10368555 w 11761853"/>
              <a:gd name="connsiteY3818" fmla="*/ 10368555 w 11761853"/>
              <a:gd name="connsiteX3819" fmla="*/ 10368555 w 11761853"/>
              <a:gd name="connsiteY3819" fmla="*/ 10368555 w 11761853"/>
              <a:gd name="connsiteX3820" fmla="*/ 10368555 w 11761853"/>
              <a:gd name="connsiteY3820" fmla="*/ 10368555 w 11761853"/>
              <a:gd name="connsiteX3821" fmla="*/ 10368555 w 11761853"/>
              <a:gd name="connsiteY3821" fmla="*/ 10368555 w 11761853"/>
              <a:gd name="connsiteX3822" fmla="*/ 10368555 w 11761853"/>
              <a:gd name="connsiteY3822" fmla="*/ 10368555 w 11761853"/>
              <a:gd name="connsiteX3823" fmla="*/ 10368555 w 11761853"/>
              <a:gd name="connsiteY3823" fmla="*/ 10368555 w 11761853"/>
              <a:gd name="connsiteX3824" fmla="*/ 10368555 w 11761853"/>
              <a:gd name="connsiteY3824" fmla="*/ 10368555 w 11761853"/>
              <a:gd name="connsiteX3825" fmla="*/ 10368555 w 11761853"/>
              <a:gd name="connsiteY3825" fmla="*/ 10368555 w 11761853"/>
              <a:gd name="connsiteX3826" fmla="*/ 10368555 w 11761853"/>
              <a:gd name="connsiteY3826" fmla="*/ 10368555 w 11761853"/>
              <a:gd name="connsiteX3827" fmla="*/ 10368555 w 11761853"/>
              <a:gd name="connsiteY3827" fmla="*/ 10368555 w 11761853"/>
              <a:gd name="connsiteX3828" fmla="*/ 10368555 w 11761853"/>
              <a:gd name="connsiteY3828" fmla="*/ 10368555 w 11761853"/>
              <a:gd name="connsiteX3829" fmla="*/ 10368555 w 11761853"/>
              <a:gd name="connsiteY3829" fmla="*/ 10368555 w 11761853"/>
              <a:gd name="connsiteX3830" fmla="*/ 10368555 w 11761853"/>
              <a:gd name="connsiteY3830" fmla="*/ 10368555 w 11761853"/>
              <a:gd name="connsiteX3831" fmla="*/ 10368555 w 11761853"/>
              <a:gd name="connsiteY3831" fmla="*/ 10368555 w 11761853"/>
              <a:gd name="connsiteX3832" fmla="*/ 10368555 w 11761853"/>
              <a:gd name="connsiteY3832" fmla="*/ 10368555 w 11761853"/>
              <a:gd name="connsiteX3833" fmla="*/ 10368555 w 11761853"/>
              <a:gd name="connsiteY3833" fmla="*/ 10368555 w 11761853"/>
              <a:gd name="connsiteX3834" fmla="*/ 10368555 w 11761853"/>
              <a:gd name="connsiteY3834" fmla="*/ 10368555 w 11761853"/>
              <a:gd name="connsiteX3835" fmla="*/ 10368555 w 11761853"/>
              <a:gd name="connsiteY3835" fmla="*/ 10368555 w 11761853"/>
              <a:gd name="connsiteX3836" fmla="*/ 10368555 w 11761853"/>
              <a:gd name="connsiteY3836" fmla="*/ 10368555 w 11761853"/>
              <a:gd name="connsiteX3837" fmla="*/ 10368555 w 11761853"/>
              <a:gd name="connsiteY3837" fmla="*/ 10368555 w 11761853"/>
              <a:gd name="connsiteX3838" fmla="*/ 10368555 w 11761853"/>
              <a:gd name="connsiteY3838" fmla="*/ 10368555 w 11761853"/>
              <a:gd name="connsiteX3839" fmla="*/ 10368555 w 11761853"/>
              <a:gd name="connsiteY3839" fmla="*/ 10368555 w 11761853"/>
              <a:gd name="connsiteX3840" fmla="*/ 10368555 w 11761853"/>
              <a:gd name="connsiteY3840" fmla="*/ 10368555 w 11761853"/>
              <a:gd name="connsiteX3841" fmla="*/ 10368555 w 11761853"/>
              <a:gd name="connsiteY3841" fmla="*/ 10368555 w 11761853"/>
              <a:gd name="connsiteX3842" fmla="*/ 10368555 w 11761853"/>
              <a:gd name="connsiteY3842" fmla="*/ 10368555 w 11761853"/>
              <a:gd name="connsiteX3843" fmla="*/ 10368555 w 11761853"/>
              <a:gd name="connsiteY3843" fmla="*/ 10368555 w 11761853"/>
              <a:gd name="connsiteX3844" fmla="*/ 10368555 w 11761853"/>
              <a:gd name="connsiteY3844" fmla="*/ 10368555 w 11761853"/>
              <a:gd name="connsiteX3845" fmla="*/ 10368555 w 11761853"/>
              <a:gd name="connsiteY3845" fmla="*/ 10368555 w 11761853"/>
              <a:gd name="connsiteX3846" fmla="*/ 10368555 w 11761853"/>
              <a:gd name="connsiteY3846" fmla="*/ 10368555 w 11761853"/>
              <a:gd name="connsiteX3847" fmla="*/ 10368555 w 11761853"/>
              <a:gd name="connsiteY3847" fmla="*/ 10368555 w 11761853"/>
              <a:gd name="connsiteX3848" fmla="*/ 10368555 w 11761853"/>
              <a:gd name="connsiteY3848" fmla="*/ 10368555 w 11761853"/>
              <a:gd name="connsiteX3849" fmla="*/ 10368555 w 11761853"/>
              <a:gd name="connsiteY3849" fmla="*/ 10368555 w 11761853"/>
              <a:gd name="connsiteX3850" fmla="*/ 10368555 w 11761853"/>
              <a:gd name="connsiteY3850" fmla="*/ 10368555 w 11761853"/>
              <a:gd name="connsiteX3851" fmla="*/ 10368555 w 11761853"/>
              <a:gd name="connsiteY3851" fmla="*/ 10368555 w 11761853"/>
              <a:gd name="connsiteX3852" fmla="*/ 10368555 w 11761853"/>
              <a:gd name="connsiteY3852" fmla="*/ 10368555 w 11761853"/>
              <a:gd name="connsiteX3853" fmla="*/ 10368555 w 11761853"/>
              <a:gd name="connsiteY3853" fmla="*/ 10368555 w 11761853"/>
              <a:gd name="connsiteX3854" fmla="*/ 10368555 w 11761853"/>
              <a:gd name="connsiteY3854" fmla="*/ 10368555 w 11761853"/>
              <a:gd name="connsiteX3855" fmla="*/ 10368555 w 11761853"/>
              <a:gd name="connsiteY3855" fmla="*/ 10368555 w 11761853"/>
              <a:gd name="connsiteX3856" fmla="*/ 10368555 w 11761853"/>
              <a:gd name="connsiteY3856" fmla="*/ 10368555 w 11761853"/>
              <a:gd name="connsiteX3857" fmla="*/ 10368555 w 11761853"/>
              <a:gd name="connsiteY3857" fmla="*/ 10368555 w 11761853"/>
              <a:gd name="connsiteX3858" fmla="*/ 10368555 w 11761853"/>
              <a:gd name="connsiteY3858" fmla="*/ 10368555 w 11761853"/>
              <a:gd name="connsiteX3859" fmla="*/ 10368555 w 11761853"/>
              <a:gd name="connsiteY3859" fmla="*/ 10368555 w 11761853"/>
              <a:gd name="connsiteX3860" fmla="*/ 10368555 w 11761853"/>
              <a:gd name="connsiteY3860" fmla="*/ 10368555 w 11761853"/>
              <a:gd name="connsiteX3861" fmla="*/ 10368555 w 11761853"/>
              <a:gd name="connsiteY3861" fmla="*/ 10368555 w 11761853"/>
              <a:gd name="connsiteX3862" fmla="*/ 10368555 w 11761853"/>
              <a:gd name="connsiteY3862" fmla="*/ 10368555 w 11761853"/>
              <a:gd name="connsiteX3863" fmla="*/ 10368555 w 11761853"/>
              <a:gd name="connsiteY3863" fmla="*/ 10368555 w 11761853"/>
              <a:gd name="connsiteX3864" fmla="*/ 10368555 w 11761853"/>
              <a:gd name="connsiteY3864" fmla="*/ 10368555 w 11761853"/>
              <a:gd name="connsiteX3865" fmla="*/ 10368555 w 11761853"/>
              <a:gd name="connsiteY3865" fmla="*/ 10368555 w 11761853"/>
              <a:gd name="connsiteX3866" fmla="*/ 10368555 w 11761853"/>
              <a:gd name="connsiteY3866" fmla="*/ 10368555 w 11761853"/>
              <a:gd name="connsiteX3867" fmla="*/ 10368555 w 11761853"/>
              <a:gd name="connsiteY3867" fmla="*/ 10368555 w 11761853"/>
              <a:gd name="connsiteX3868" fmla="*/ 10368555 w 11761853"/>
              <a:gd name="connsiteY3868" fmla="*/ 10368555 w 11761853"/>
              <a:gd name="connsiteX3869" fmla="*/ 10368555 w 11761853"/>
              <a:gd name="connsiteY3869" fmla="*/ 10368555 w 11761853"/>
              <a:gd name="connsiteX3870" fmla="*/ 10368555 w 11761853"/>
              <a:gd name="connsiteY3870" fmla="*/ 10368555 w 11761853"/>
              <a:gd name="connsiteX3871" fmla="*/ 10368555 w 11761853"/>
              <a:gd name="connsiteY3871" fmla="*/ 10368555 w 11761853"/>
              <a:gd name="connsiteX3872" fmla="*/ 10368555 w 11761853"/>
              <a:gd name="connsiteY3872" fmla="*/ 10368555 w 11761853"/>
              <a:gd name="connsiteX3873" fmla="*/ 10368555 w 11761853"/>
              <a:gd name="connsiteY3873" fmla="*/ 10368555 w 11761853"/>
              <a:gd name="connsiteX3874" fmla="*/ 10368555 w 11761853"/>
              <a:gd name="connsiteY3874" fmla="*/ 10368555 w 11761853"/>
              <a:gd name="connsiteX3875" fmla="*/ 10368555 w 11761853"/>
              <a:gd name="connsiteY3875" fmla="*/ 10368555 w 11761853"/>
              <a:gd name="connsiteX3876" fmla="*/ 10368555 w 11761853"/>
              <a:gd name="connsiteY3876" fmla="*/ 10368555 w 11761853"/>
              <a:gd name="connsiteX3877" fmla="*/ 10368555 w 11761853"/>
              <a:gd name="connsiteY3877" fmla="*/ 10368555 w 11761853"/>
              <a:gd name="connsiteX3878" fmla="*/ 10368555 w 11761853"/>
              <a:gd name="connsiteY3878" fmla="*/ 10368555 w 11761853"/>
              <a:gd name="connsiteX3879" fmla="*/ 10368555 w 11761853"/>
              <a:gd name="connsiteY3879" fmla="*/ 10368555 w 11761853"/>
              <a:gd name="connsiteX3880" fmla="*/ 10368555 w 11761853"/>
              <a:gd name="connsiteY3880" fmla="*/ 10368555 w 11761853"/>
              <a:gd name="connsiteX3881" fmla="*/ 10368555 w 11761853"/>
              <a:gd name="connsiteY3881" fmla="*/ 10368555 w 11761853"/>
              <a:gd name="connsiteX3882" fmla="*/ 10368555 w 11761853"/>
              <a:gd name="connsiteY3882" fmla="*/ 10368555 w 11761853"/>
              <a:gd name="connsiteX3883" fmla="*/ 10368555 w 11761853"/>
              <a:gd name="connsiteY3883" fmla="*/ 10368555 w 11761853"/>
              <a:gd name="connsiteX3884" fmla="*/ 10368555 w 11761853"/>
              <a:gd name="connsiteY3884" fmla="*/ 10368555 w 11761853"/>
              <a:gd name="connsiteX3885" fmla="*/ 10368555 w 11761853"/>
              <a:gd name="connsiteY3885" fmla="*/ 10368555 w 11761853"/>
              <a:gd name="connsiteX3886" fmla="*/ 10368555 w 11761853"/>
              <a:gd name="connsiteY3886" fmla="*/ 10368555 w 11761853"/>
              <a:gd name="connsiteX3887" fmla="*/ 10368555 w 11761853"/>
              <a:gd name="connsiteY3887" fmla="*/ 10368555 w 11761853"/>
              <a:gd name="connsiteX3888" fmla="*/ 10368555 w 11761853"/>
              <a:gd name="connsiteY3888" fmla="*/ 10368555 w 11761853"/>
              <a:gd name="connsiteX3889" fmla="*/ 10368555 w 11761853"/>
              <a:gd name="connsiteY3889" fmla="*/ 10368555 w 11761853"/>
              <a:gd name="connsiteX3890" fmla="*/ 10368555 w 11761853"/>
              <a:gd name="connsiteY3890" fmla="*/ 10368555 w 11761853"/>
              <a:gd name="connsiteX3891" fmla="*/ 10368555 w 11761853"/>
              <a:gd name="connsiteY3891" fmla="*/ 10368555 w 11761853"/>
              <a:gd name="connsiteX3892" fmla="*/ 10368555 w 11761853"/>
              <a:gd name="connsiteY3892" fmla="*/ 10368555 w 11761853"/>
              <a:gd name="connsiteX3893" fmla="*/ 10368555 w 11761853"/>
              <a:gd name="connsiteY3893" fmla="*/ 10368555 w 11761853"/>
              <a:gd name="connsiteX3894" fmla="*/ 10368555 w 11761853"/>
              <a:gd name="connsiteY3894" fmla="*/ 10368555 w 11761853"/>
              <a:gd name="connsiteX3895" fmla="*/ 10368555 w 11761853"/>
              <a:gd name="connsiteY3895" fmla="*/ 10368555 w 11761853"/>
              <a:gd name="connsiteX3896" fmla="*/ 10368555 w 11761853"/>
              <a:gd name="connsiteY3896" fmla="*/ 10368555 w 11761853"/>
              <a:gd name="connsiteX3897" fmla="*/ 10368555 w 11761853"/>
              <a:gd name="connsiteY3897" fmla="*/ 10368555 w 11761853"/>
              <a:gd name="connsiteX3898" fmla="*/ 10368555 w 11761853"/>
              <a:gd name="connsiteY3898" fmla="*/ 10368555 w 11761853"/>
              <a:gd name="connsiteX3899" fmla="*/ 10368555 w 11761853"/>
              <a:gd name="connsiteY3899" fmla="*/ 10368555 w 11761853"/>
              <a:gd name="connsiteX3900" fmla="*/ 10368555 w 11761853"/>
              <a:gd name="connsiteY3900" fmla="*/ 10368555 w 11761853"/>
              <a:gd name="connsiteX3901" fmla="*/ 10368555 w 11761853"/>
              <a:gd name="connsiteY3901" fmla="*/ 10368555 w 11761853"/>
              <a:gd name="connsiteX3902" fmla="*/ 10368555 w 11761853"/>
              <a:gd name="connsiteY3902" fmla="*/ 10368555 w 11761853"/>
              <a:gd name="connsiteX3903" fmla="*/ 10368555 w 11761853"/>
              <a:gd name="connsiteY3903" fmla="*/ 10368555 w 11761853"/>
              <a:gd name="connsiteX3904" fmla="*/ 10368555 w 11761853"/>
              <a:gd name="connsiteY3904" fmla="*/ 10368555 w 11761853"/>
              <a:gd name="connsiteX3905" fmla="*/ 10368555 w 11761853"/>
              <a:gd name="connsiteY3905" fmla="*/ 10368555 w 11761853"/>
              <a:gd name="connsiteX3906" fmla="*/ 10368555 w 11761853"/>
              <a:gd name="connsiteY3906" fmla="*/ 10368555 w 11761853"/>
              <a:gd name="connsiteX3907" fmla="*/ 10368555 w 11761853"/>
              <a:gd name="connsiteY3907" fmla="*/ 10368555 w 11761853"/>
              <a:gd name="connsiteX3908" fmla="*/ 10368555 w 11761853"/>
              <a:gd name="connsiteY3908" fmla="*/ 10368555 w 11761853"/>
              <a:gd name="connsiteX3909" fmla="*/ 10368555 w 11761853"/>
              <a:gd name="connsiteY3909" fmla="*/ 10368555 w 11761853"/>
              <a:gd name="connsiteX3910" fmla="*/ 10368555 w 11761853"/>
              <a:gd name="connsiteY3910" fmla="*/ 10368555 w 11761853"/>
              <a:gd name="connsiteX3911" fmla="*/ 10368555 w 11761853"/>
              <a:gd name="connsiteY3911" fmla="*/ 10368555 w 11761853"/>
              <a:gd name="connsiteX3912" fmla="*/ 10368555 w 11761853"/>
              <a:gd name="connsiteY3912" fmla="*/ 10368555 w 11761853"/>
              <a:gd name="connsiteX3913" fmla="*/ 10368555 w 11761853"/>
              <a:gd name="connsiteY3913" fmla="*/ 10368555 w 11761853"/>
              <a:gd name="connsiteX3914" fmla="*/ 10368555 w 11761853"/>
              <a:gd name="connsiteY3914" fmla="*/ 10368555 w 11761853"/>
              <a:gd name="connsiteX3915" fmla="*/ 10368555 w 11761853"/>
              <a:gd name="connsiteY3915" fmla="*/ 10368555 w 11761853"/>
              <a:gd name="connsiteX3916" fmla="*/ 10368555 w 11761853"/>
              <a:gd name="connsiteY3916" fmla="*/ 10368555 w 11761853"/>
              <a:gd name="connsiteX3917" fmla="*/ 10368555 w 11761853"/>
              <a:gd name="connsiteY3917" fmla="*/ 10368555 w 11761853"/>
              <a:gd name="connsiteX3918" fmla="*/ 10368555 w 11761853"/>
              <a:gd name="connsiteY3918" fmla="*/ 10368555 w 11761853"/>
              <a:gd name="connsiteX3919" fmla="*/ 10368555 w 11761853"/>
              <a:gd name="connsiteY3919" fmla="*/ 10368555 w 11761853"/>
              <a:gd name="connsiteX3920" fmla="*/ 10368555 w 11761853"/>
              <a:gd name="connsiteY3920" fmla="*/ 10368555 w 11761853"/>
              <a:gd name="connsiteX3921" fmla="*/ 10368555 w 11761853"/>
              <a:gd name="connsiteY3921" fmla="*/ 10368555 w 11761853"/>
              <a:gd name="connsiteX3922" fmla="*/ 10368555 w 11761853"/>
              <a:gd name="connsiteY3922" fmla="*/ 10368555 w 11761853"/>
              <a:gd name="connsiteX3923" fmla="*/ 10368555 w 11761853"/>
              <a:gd name="connsiteY3923" fmla="*/ 10368555 w 11761853"/>
              <a:gd name="connsiteX3924" fmla="*/ 10368555 w 11761853"/>
              <a:gd name="connsiteY3924" fmla="*/ 10368555 w 11761853"/>
              <a:gd name="connsiteX3925" fmla="*/ 10368555 w 11761853"/>
              <a:gd name="connsiteY3925" fmla="*/ 10368555 w 11761853"/>
              <a:gd name="connsiteX3926" fmla="*/ 10368555 w 11761853"/>
              <a:gd name="connsiteY3926" fmla="*/ 10368555 w 11761853"/>
              <a:gd name="connsiteX3927" fmla="*/ 10368555 w 11761853"/>
              <a:gd name="connsiteY3927" fmla="*/ 10368555 w 11761853"/>
              <a:gd name="connsiteX3928" fmla="*/ 10368555 w 11761853"/>
              <a:gd name="connsiteY3928" fmla="*/ 10368555 w 11761853"/>
              <a:gd name="connsiteX3929" fmla="*/ 10368555 w 11761853"/>
              <a:gd name="connsiteY3929" fmla="*/ 10368555 w 11761853"/>
              <a:gd name="connsiteX3930" fmla="*/ 10368555 w 11761853"/>
              <a:gd name="connsiteY3930" fmla="*/ 10368555 w 11761853"/>
              <a:gd name="connsiteX3931" fmla="*/ 10368555 w 11761853"/>
              <a:gd name="connsiteY3931" fmla="*/ 10368555 w 11761853"/>
              <a:gd name="connsiteX3932" fmla="*/ 10368555 w 11761853"/>
              <a:gd name="connsiteY3932" fmla="*/ 10368555 w 11761853"/>
              <a:gd name="connsiteX3933" fmla="*/ 10368555 w 11761853"/>
              <a:gd name="connsiteY3933" fmla="*/ 10368555 w 11761853"/>
              <a:gd name="connsiteX3934" fmla="*/ 10368555 w 11761853"/>
              <a:gd name="connsiteY3934" fmla="*/ 10368555 w 11761853"/>
              <a:gd name="connsiteX3935" fmla="*/ 10368555 w 11761853"/>
              <a:gd name="connsiteY3935" fmla="*/ 10368555 w 11761853"/>
              <a:gd name="connsiteX3936" fmla="*/ 10368555 w 11761853"/>
              <a:gd name="connsiteY3936" fmla="*/ 10368555 w 11761853"/>
              <a:gd name="connsiteX3937" fmla="*/ 10368555 w 11761853"/>
              <a:gd name="connsiteY3937" fmla="*/ 10368555 w 11761853"/>
              <a:gd name="connsiteX3938" fmla="*/ 10368555 w 11761853"/>
              <a:gd name="connsiteY3938" fmla="*/ 10368555 w 11761853"/>
              <a:gd name="connsiteX3939" fmla="*/ 10368555 w 11761853"/>
              <a:gd name="connsiteY3939" fmla="*/ 10368555 w 11761853"/>
              <a:gd name="connsiteX3940" fmla="*/ 10368555 w 11761853"/>
              <a:gd name="connsiteY3940" fmla="*/ 10368555 w 11761853"/>
              <a:gd name="connsiteX3941" fmla="*/ 10368555 w 11761853"/>
              <a:gd name="connsiteY3941" fmla="*/ 10368555 w 11761853"/>
              <a:gd name="connsiteX3942" fmla="*/ 10368555 w 11761853"/>
              <a:gd name="connsiteY3942" fmla="*/ 10368555 w 11761853"/>
              <a:gd name="connsiteX3943" fmla="*/ 10368555 w 11761853"/>
              <a:gd name="connsiteY3943" fmla="*/ 10368555 w 11761853"/>
              <a:gd name="connsiteX3944" fmla="*/ 10368555 w 11761853"/>
              <a:gd name="connsiteY3944" fmla="*/ 10368555 w 11761853"/>
              <a:gd name="connsiteX3945" fmla="*/ 10368555 w 11761853"/>
              <a:gd name="connsiteY3945" fmla="*/ 10368555 w 11761853"/>
              <a:gd name="connsiteX3946" fmla="*/ 10368555 w 11761853"/>
              <a:gd name="connsiteY3946" fmla="*/ 10368555 w 11761853"/>
              <a:gd name="connsiteX3947" fmla="*/ 10368555 w 11761853"/>
              <a:gd name="connsiteY3947" fmla="*/ 10368555 w 11761853"/>
              <a:gd name="connsiteX3948" fmla="*/ 10368555 w 11761853"/>
              <a:gd name="connsiteY3948" fmla="*/ 10368555 w 11761853"/>
              <a:gd name="connsiteX3949" fmla="*/ 10368555 w 11761853"/>
              <a:gd name="connsiteY3949" fmla="*/ 10368555 w 11761853"/>
              <a:gd name="connsiteX3950" fmla="*/ 10368555 w 11761853"/>
              <a:gd name="connsiteY3950" fmla="*/ 10368555 w 11761853"/>
              <a:gd name="connsiteX3951" fmla="*/ 10368555 w 11761853"/>
              <a:gd name="connsiteY3951" fmla="*/ 10368555 w 11761853"/>
              <a:gd name="connsiteX3952" fmla="*/ 10368555 w 11761853"/>
              <a:gd name="connsiteY3952" fmla="*/ 10368555 w 11761853"/>
              <a:gd name="connsiteX3953" fmla="*/ 10368555 w 11761853"/>
              <a:gd name="connsiteY3953" fmla="*/ 10368555 w 11761853"/>
              <a:gd name="connsiteX3954" fmla="*/ 10368555 w 11761853"/>
              <a:gd name="connsiteY3954" fmla="*/ 10368555 w 11761853"/>
              <a:gd name="connsiteX3955" fmla="*/ 10368555 w 11761853"/>
              <a:gd name="connsiteY3955" fmla="*/ 10368555 w 11761853"/>
              <a:gd name="connsiteX3956" fmla="*/ 10368555 w 11761853"/>
              <a:gd name="connsiteY3956" fmla="*/ 10368555 w 11761853"/>
              <a:gd name="connsiteX3957" fmla="*/ 10368555 w 11761853"/>
              <a:gd name="connsiteY3957" fmla="*/ 10368555 w 11761853"/>
              <a:gd name="connsiteX3958" fmla="*/ 10368555 w 11761853"/>
              <a:gd name="connsiteY3958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</a:cxnLst>
            <a:rect l="l" t="t" r="r" b="b"/>
            <a:pathLst>
              <a:path w="4280670" h="4967124">
                <a:moveTo>
                  <a:pt x="793770" y="4840729"/>
                </a:moveTo>
                <a:cubicBezTo>
                  <a:pt x="796745" y="4841929"/>
                  <a:pt x="798645" y="4844080"/>
                  <a:pt x="796495" y="4845980"/>
                </a:cubicBezTo>
                <a:lnTo>
                  <a:pt x="784595" y="4841180"/>
                </a:lnTo>
                <a:cubicBezTo>
                  <a:pt x="786745" y="4839279"/>
                  <a:pt x="790795" y="4839529"/>
                  <a:pt x="793770" y="4840729"/>
                </a:cubicBezTo>
                <a:close/>
                <a:moveTo>
                  <a:pt x="3133578" y="4838269"/>
                </a:moveTo>
                <a:lnTo>
                  <a:pt x="3147626" y="4841391"/>
                </a:lnTo>
                <a:cubicBezTo>
                  <a:pt x="3147257" y="4843597"/>
                  <a:pt x="3140040" y="4846282"/>
                  <a:pt x="3129675" y="4849405"/>
                </a:cubicBezTo>
                <a:lnTo>
                  <a:pt x="3120734" y="4852409"/>
                </a:lnTo>
                <a:lnTo>
                  <a:pt x="3083170" y="4856158"/>
                </a:lnTo>
                <a:lnTo>
                  <a:pt x="3001956" y="4863648"/>
                </a:lnTo>
                <a:lnTo>
                  <a:pt x="3004675" y="4861113"/>
                </a:lnTo>
                <a:cubicBezTo>
                  <a:pt x="3011575" y="4858127"/>
                  <a:pt x="3027808" y="4854630"/>
                  <a:pt x="3030214" y="4852740"/>
                </a:cubicBezTo>
                <a:close/>
                <a:moveTo>
                  <a:pt x="1511513" y="4807831"/>
                </a:moveTo>
                <a:lnTo>
                  <a:pt x="1510876" y="4808357"/>
                </a:lnTo>
                <a:lnTo>
                  <a:pt x="1511657" y="4808422"/>
                </a:lnTo>
                <a:close/>
                <a:moveTo>
                  <a:pt x="1410797" y="4796512"/>
                </a:moveTo>
                <a:lnTo>
                  <a:pt x="1410581" y="4796838"/>
                </a:lnTo>
                <a:lnTo>
                  <a:pt x="1410927" y="4796878"/>
                </a:lnTo>
                <a:close/>
                <a:moveTo>
                  <a:pt x="1418874" y="4775733"/>
                </a:moveTo>
                <a:lnTo>
                  <a:pt x="1423442" y="4798324"/>
                </a:lnTo>
                <a:lnTo>
                  <a:pt x="1444897" y="4800802"/>
                </a:lnTo>
                <a:lnTo>
                  <a:pt x="1445713" y="4797976"/>
                </a:lnTo>
                <a:cubicBezTo>
                  <a:pt x="1447117" y="4797840"/>
                  <a:pt x="1447433" y="4798880"/>
                  <a:pt x="1447073" y="4800011"/>
                </a:cubicBezTo>
                <a:lnTo>
                  <a:pt x="1446101" y="4800941"/>
                </a:lnTo>
                <a:lnTo>
                  <a:pt x="1501145" y="4807301"/>
                </a:lnTo>
                <a:lnTo>
                  <a:pt x="1500383" y="4803376"/>
                </a:lnTo>
                <a:cubicBezTo>
                  <a:pt x="1497777" y="4796844"/>
                  <a:pt x="1494255" y="4789208"/>
                  <a:pt x="1492620" y="4784976"/>
                </a:cubicBezTo>
                <a:lnTo>
                  <a:pt x="1492209" y="4779159"/>
                </a:lnTo>
                <a:lnTo>
                  <a:pt x="1464668" y="4777872"/>
                </a:lnTo>
                <a:lnTo>
                  <a:pt x="1466483" y="4795399"/>
                </a:lnTo>
                <a:lnTo>
                  <a:pt x="1466095" y="4794181"/>
                </a:lnTo>
                <a:lnTo>
                  <a:pt x="1462956" y="4777792"/>
                </a:lnTo>
                <a:lnTo>
                  <a:pt x="1434938" y="4776483"/>
                </a:lnTo>
                <a:lnTo>
                  <a:pt x="1437128" y="4793024"/>
                </a:lnTo>
                <a:lnTo>
                  <a:pt x="1430700" y="4787627"/>
                </a:lnTo>
                <a:lnTo>
                  <a:pt x="1427253" y="4776125"/>
                </a:lnTo>
                <a:close/>
                <a:moveTo>
                  <a:pt x="3228559" y="4775143"/>
                </a:moveTo>
                <a:cubicBezTo>
                  <a:pt x="3228200" y="4780192"/>
                  <a:pt x="3238719" y="4786858"/>
                  <a:pt x="3239136" y="4780967"/>
                </a:cubicBezTo>
                <a:cubicBezTo>
                  <a:pt x="3244182" y="4781325"/>
                  <a:pt x="3233607" y="4775502"/>
                  <a:pt x="3228559" y="4775143"/>
                </a:cubicBezTo>
                <a:close/>
                <a:moveTo>
                  <a:pt x="1357839" y="4772882"/>
                </a:moveTo>
                <a:lnTo>
                  <a:pt x="1357745" y="4773357"/>
                </a:lnTo>
                <a:lnTo>
                  <a:pt x="1360584" y="4791312"/>
                </a:lnTo>
                <a:lnTo>
                  <a:pt x="1369975" y="4792343"/>
                </a:lnTo>
                <a:lnTo>
                  <a:pt x="1367159" y="4778656"/>
                </a:lnTo>
                <a:lnTo>
                  <a:pt x="1365319" y="4773231"/>
                </a:lnTo>
                <a:close/>
                <a:moveTo>
                  <a:pt x="1772919" y="4746953"/>
                </a:moveTo>
                <a:cubicBezTo>
                  <a:pt x="1770644" y="4750880"/>
                  <a:pt x="1793700" y="4753321"/>
                  <a:pt x="1811535" y="4753913"/>
                </a:cubicBezTo>
                <a:cubicBezTo>
                  <a:pt x="1820453" y="4754208"/>
                  <a:pt x="1828065" y="4754042"/>
                  <a:pt x="1830551" y="4753371"/>
                </a:cubicBezTo>
                <a:cubicBezTo>
                  <a:pt x="1833037" y="4752698"/>
                  <a:pt x="1830400" y="4751518"/>
                  <a:pt x="1818819" y="4749787"/>
                </a:cubicBezTo>
                <a:cubicBezTo>
                  <a:pt x="1818819" y="4749787"/>
                  <a:pt x="1777643" y="4747245"/>
                  <a:pt x="1772919" y="4746953"/>
                </a:cubicBezTo>
                <a:close/>
                <a:moveTo>
                  <a:pt x="1688779" y="4745202"/>
                </a:moveTo>
                <a:lnTo>
                  <a:pt x="1690949" y="4745986"/>
                </a:lnTo>
                <a:cubicBezTo>
                  <a:pt x="1692181" y="4747589"/>
                  <a:pt x="1682584" y="4748157"/>
                  <a:pt x="1677730" y="4748019"/>
                </a:cubicBezTo>
                <a:lnTo>
                  <a:pt x="1669574" y="4747404"/>
                </a:lnTo>
                <a:lnTo>
                  <a:pt x="1679772" y="4749955"/>
                </a:lnTo>
                <a:cubicBezTo>
                  <a:pt x="1693264" y="4753088"/>
                  <a:pt x="1709859" y="4756327"/>
                  <a:pt x="1722266" y="4756760"/>
                </a:cubicBezTo>
                <a:cubicBezTo>
                  <a:pt x="1730539" y="4757049"/>
                  <a:pt x="1736950" y="4756087"/>
                  <a:pt x="1739342" y="4753017"/>
                </a:cubicBezTo>
                <a:cubicBezTo>
                  <a:pt x="1739269" y="4754198"/>
                  <a:pt x="1734807" y="4753753"/>
                  <a:pt x="1727958" y="4752535"/>
                </a:cubicBezTo>
                <a:lnTo>
                  <a:pt x="1708817" y="4748728"/>
                </a:lnTo>
                <a:lnTo>
                  <a:pt x="1707481" y="4749203"/>
                </a:lnTo>
                <a:lnTo>
                  <a:pt x="1706548" y="4748277"/>
                </a:lnTo>
                <a:lnTo>
                  <a:pt x="1702251" y="4747422"/>
                </a:lnTo>
                <a:close/>
                <a:moveTo>
                  <a:pt x="1611502" y="4743288"/>
                </a:moveTo>
                <a:lnTo>
                  <a:pt x="1612196" y="4747511"/>
                </a:lnTo>
                <a:lnTo>
                  <a:pt x="1612634" y="4750487"/>
                </a:lnTo>
                <a:lnTo>
                  <a:pt x="1626908" y="4750536"/>
                </a:lnTo>
                <a:cubicBezTo>
                  <a:pt x="1632340" y="4750013"/>
                  <a:pt x="1635590" y="4748815"/>
                  <a:pt x="1634714" y="4746558"/>
                </a:cubicBezTo>
                <a:lnTo>
                  <a:pt x="1628134" y="4744355"/>
                </a:lnTo>
                <a:close/>
                <a:moveTo>
                  <a:pt x="1674224" y="4742802"/>
                </a:moveTo>
                <a:lnTo>
                  <a:pt x="1674168" y="4742805"/>
                </a:lnTo>
                <a:lnTo>
                  <a:pt x="1674385" y="4742828"/>
                </a:lnTo>
                <a:close/>
                <a:moveTo>
                  <a:pt x="1570737" y="4740675"/>
                </a:moveTo>
                <a:lnTo>
                  <a:pt x="1571846" y="4747432"/>
                </a:lnTo>
                <a:lnTo>
                  <a:pt x="1583702" y="4748653"/>
                </a:lnTo>
                <a:lnTo>
                  <a:pt x="1594765" y="4749551"/>
                </a:lnTo>
                <a:lnTo>
                  <a:pt x="1591335" y="4741995"/>
                </a:lnTo>
                <a:close/>
                <a:moveTo>
                  <a:pt x="3197731" y="4740461"/>
                </a:moveTo>
                <a:lnTo>
                  <a:pt x="3190903" y="4741893"/>
                </a:lnTo>
                <a:lnTo>
                  <a:pt x="3191570" y="4742502"/>
                </a:lnTo>
                <a:cubicBezTo>
                  <a:pt x="3195476" y="4744048"/>
                  <a:pt x="3199470" y="4744331"/>
                  <a:pt x="3199649" y="4741807"/>
                </a:cubicBezTo>
                <a:close/>
                <a:moveTo>
                  <a:pt x="3218416" y="4736126"/>
                </a:moveTo>
                <a:lnTo>
                  <a:pt x="3211680" y="4737538"/>
                </a:lnTo>
                <a:lnTo>
                  <a:pt x="3212962" y="4738841"/>
                </a:lnTo>
                <a:cubicBezTo>
                  <a:pt x="3216860" y="4740492"/>
                  <a:pt x="3220854" y="4740774"/>
                  <a:pt x="3221033" y="4738252"/>
                </a:cubicBezTo>
                <a:close/>
                <a:moveTo>
                  <a:pt x="1460293" y="4735614"/>
                </a:moveTo>
                <a:lnTo>
                  <a:pt x="1461089" y="4743306"/>
                </a:lnTo>
                <a:lnTo>
                  <a:pt x="1488356" y="4744318"/>
                </a:lnTo>
                <a:lnTo>
                  <a:pt x="1487034" y="4736897"/>
                </a:lnTo>
                <a:lnTo>
                  <a:pt x="1481333" y="4736760"/>
                </a:lnTo>
                <a:cubicBezTo>
                  <a:pt x="1475258" y="4736591"/>
                  <a:pt x="1470430" y="4736421"/>
                  <a:pt x="1467308" y="4736227"/>
                </a:cubicBezTo>
                <a:close/>
                <a:moveTo>
                  <a:pt x="909914" y="4734703"/>
                </a:moveTo>
                <a:cubicBezTo>
                  <a:pt x="912383" y="4735872"/>
                  <a:pt x="914283" y="4738023"/>
                  <a:pt x="912133" y="4739924"/>
                </a:cubicBezTo>
                <a:lnTo>
                  <a:pt x="904284" y="4735371"/>
                </a:lnTo>
                <a:cubicBezTo>
                  <a:pt x="904408" y="4733346"/>
                  <a:pt x="907446" y="4733534"/>
                  <a:pt x="909914" y="4734703"/>
                </a:cubicBezTo>
                <a:close/>
                <a:moveTo>
                  <a:pt x="1425283" y="4732553"/>
                </a:moveTo>
                <a:lnTo>
                  <a:pt x="1427482" y="4742058"/>
                </a:lnTo>
                <a:lnTo>
                  <a:pt x="1456318" y="4743129"/>
                </a:lnTo>
                <a:lnTo>
                  <a:pt x="1455432" y="4738503"/>
                </a:lnTo>
                <a:lnTo>
                  <a:pt x="1454557" y="4735113"/>
                </a:lnTo>
                <a:lnTo>
                  <a:pt x="1444174" y="4734205"/>
                </a:lnTo>
                <a:lnTo>
                  <a:pt x="1444457" y="4736403"/>
                </a:lnTo>
                <a:lnTo>
                  <a:pt x="1444577" y="4737037"/>
                </a:lnTo>
                <a:lnTo>
                  <a:pt x="1442708" y="4738112"/>
                </a:lnTo>
                <a:lnTo>
                  <a:pt x="1441360" y="4733958"/>
                </a:lnTo>
                <a:close/>
                <a:moveTo>
                  <a:pt x="1409872" y="4731205"/>
                </a:moveTo>
                <a:lnTo>
                  <a:pt x="1411949" y="4741480"/>
                </a:lnTo>
                <a:lnTo>
                  <a:pt x="1418753" y="4741733"/>
                </a:lnTo>
                <a:lnTo>
                  <a:pt x="1418691" y="4741342"/>
                </a:lnTo>
                <a:cubicBezTo>
                  <a:pt x="1418409" y="4738246"/>
                  <a:pt x="1418601" y="4736847"/>
                  <a:pt x="1419389" y="4738159"/>
                </a:cubicBezTo>
                <a:lnTo>
                  <a:pt x="1418316" y="4731944"/>
                </a:lnTo>
                <a:close/>
                <a:moveTo>
                  <a:pt x="2440110" y="4728821"/>
                </a:moveTo>
                <a:cubicBezTo>
                  <a:pt x="2437135" y="4727620"/>
                  <a:pt x="2434097" y="4727433"/>
                  <a:pt x="2433973" y="4729458"/>
                </a:cubicBezTo>
                <a:cubicBezTo>
                  <a:pt x="2429246" y="4729166"/>
                  <a:pt x="2441823" y="4734010"/>
                  <a:pt x="2445872" y="4734260"/>
                </a:cubicBezTo>
                <a:cubicBezTo>
                  <a:pt x="2445997" y="4732234"/>
                  <a:pt x="2443084" y="4730021"/>
                  <a:pt x="2440110" y="4728821"/>
                </a:cubicBezTo>
                <a:close/>
                <a:moveTo>
                  <a:pt x="2510474" y="4725029"/>
                </a:moveTo>
                <a:cubicBezTo>
                  <a:pt x="2507499" y="4723829"/>
                  <a:pt x="2503449" y="4723579"/>
                  <a:pt x="2501299" y="4725480"/>
                </a:cubicBezTo>
                <a:lnTo>
                  <a:pt x="2513200" y="4730281"/>
                </a:lnTo>
                <a:cubicBezTo>
                  <a:pt x="2515349" y="4728380"/>
                  <a:pt x="2513449" y="4726229"/>
                  <a:pt x="2510474" y="4725029"/>
                </a:cubicBezTo>
                <a:close/>
                <a:moveTo>
                  <a:pt x="2461900" y="4724319"/>
                </a:moveTo>
                <a:cubicBezTo>
                  <a:pt x="2459622" y="4724178"/>
                  <a:pt x="2457297" y="4724797"/>
                  <a:pt x="2455147" y="4726698"/>
                </a:cubicBezTo>
                <a:lnTo>
                  <a:pt x="2475148" y="4731999"/>
                </a:lnTo>
                <a:cubicBezTo>
                  <a:pt x="2475148" y="4731999"/>
                  <a:pt x="2468735" y="4724741"/>
                  <a:pt x="2461900" y="4724319"/>
                </a:cubicBezTo>
                <a:close/>
                <a:moveTo>
                  <a:pt x="1311609" y="4722561"/>
                </a:moveTo>
                <a:lnTo>
                  <a:pt x="1315385" y="4737645"/>
                </a:lnTo>
                <a:lnTo>
                  <a:pt x="1315372" y="4737894"/>
                </a:lnTo>
                <a:lnTo>
                  <a:pt x="1328106" y="4738367"/>
                </a:lnTo>
                <a:lnTo>
                  <a:pt x="1325498" y="4728766"/>
                </a:lnTo>
                <a:lnTo>
                  <a:pt x="1324076" y="4723636"/>
                </a:lnTo>
                <a:lnTo>
                  <a:pt x="1312303" y="4722595"/>
                </a:lnTo>
                <a:close/>
                <a:moveTo>
                  <a:pt x="2539090" y="4722474"/>
                </a:moveTo>
                <a:cubicBezTo>
                  <a:pt x="2534939" y="4721116"/>
                  <a:pt x="2530720" y="4720856"/>
                  <a:pt x="2530573" y="4723219"/>
                </a:cubicBezTo>
                <a:cubicBezTo>
                  <a:pt x="2527536" y="4723032"/>
                  <a:pt x="2535989" y="4728129"/>
                  <a:pt x="2542219" y="4729085"/>
                </a:cubicBezTo>
                <a:cubicBezTo>
                  <a:pt x="2544295" y="4729404"/>
                  <a:pt x="2546125" y="4729262"/>
                  <a:pt x="2547200" y="4728312"/>
                </a:cubicBezTo>
                <a:cubicBezTo>
                  <a:pt x="2547325" y="4726286"/>
                  <a:pt x="2543241" y="4723832"/>
                  <a:pt x="2539090" y="4722474"/>
                </a:cubicBezTo>
                <a:close/>
                <a:moveTo>
                  <a:pt x="2580705" y="4720637"/>
                </a:moveTo>
                <a:cubicBezTo>
                  <a:pt x="2577061" y="4719311"/>
                  <a:pt x="2572842" y="4719050"/>
                  <a:pt x="2572717" y="4721075"/>
                </a:cubicBezTo>
                <a:cubicBezTo>
                  <a:pt x="2568667" y="4720826"/>
                  <a:pt x="2580526" y="4726302"/>
                  <a:pt x="2585250" y="4726594"/>
                </a:cubicBezTo>
                <a:cubicBezTo>
                  <a:pt x="2587421" y="4724355"/>
                  <a:pt x="2584350" y="4721963"/>
                  <a:pt x="2580705" y="4720637"/>
                </a:cubicBezTo>
                <a:close/>
                <a:moveTo>
                  <a:pt x="2609527" y="4716485"/>
                </a:moveTo>
                <a:cubicBezTo>
                  <a:pt x="2607186" y="4716340"/>
                  <a:pt x="2604818" y="4716957"/>
                  <a:pt x="2602668" y="4718858"/>
                </a:cubicBezTo>
                <a:lnTo>
                  <a:pt x="2623344" y="4724200"/>
                </a:lnTo>
                <a:cubicBezTo>
                  <a:pt x="2623344" y="4724200"/>
                  <a:pt x="2616552" y="4716918"/>
                  <a:pt x="2609527" y="4716485"/>
                </a:cubicBezTo>
                <a:close/>
                <a:moveTo>
                  <a:pt x="2639095" y="4716021"/>
                </a:moveTo>
                <a:cubicBezTo>
                  <a:pt x="2637132" y="4714883"/>
                  <a:pt x="2634095" y="4714696"/>
                  <a:pt x="2631945" y="4716597"/>
                </a:cubicBezTo>
                <a:lnTo>
                  <a:pt x="2639795" y="4721148"/>
                </a:lnTo>
                <a:cubicBezTo>
                  <a:pt x="2641945" y="4719247"/>
                  <a:pt x="2641057" y="4717159"/>
                  <a:pt x="2639095" y="4716021"/>
                </a:cubicBezTo>
                <a:close/>
                <a:moveTo>
                  <a:pt x="2707787" y="4711873"/>
                </a:moveTo>
                <a:cubicBezTo>
                  <a:pt x="2705661" y="4710640"/>
                  <a:pt x="2703467" y="4710505"/>
                  <a:pt x="2703322" y="4712868"/>
                </a:cubicBezTo>
                <a:cubicBezTo>
                  <a:pt x="2699272" y="4712619"/>
                  <a:pt x="2711848" y="4717461"/>
                  <a:pt x="2711848" y="4717461"/>
                </a:cubicBezTo>
                <a:cubicBezTo>
                  <a:pt x="2711972" y="4715436"/>
                  <a:pt x="2709914" y="4713106"/>
                  <a:pt x="2707787" y="4711873"/>
                </a:cubicBezTo>
                <a:close/>
                <a:moveTo>
                  <a:pt x="547105" y="4706143"/>
                </a:moveTo>
                <a:lnTo>
                  <a:pt x="549417" y="4712887"/>
                </a:lnTo>
                <a:lnTo>
                  <a:pt x="547205" y="4707647"/>
                </a:lnTo>
                <a:close/>
                <a:moveTo>
                  <a:pt x="979208" y="4703740"/>
                </a:moveTo>
                <a:lnTo>
                  <a:pt x="981070" y="4712369"/>
                </a:lnTo>
                <a:lnTo>
                  <a:pt x="1106056" y="4726113"/>
                </a:lnTo>
                <a:lnTo>
                  <a:pt x="1148566" y="4728788"/>
                </a:lnTo>
                <a:lnTo>
                  <a:pt x="1148507" y="4728782"/>
                </a:lnTo>
                <a:cubicBezTo>
                  <a:pt x="1132281" y="4726687"/>
                  <a:pt x="1116596" y="4724333"/>
                  <a:pt x="1105277" y="4722915"/>
                </a:cubicBezTo>
                <a:cubicBezTo>
                  <a:pt x="1059993" y="4717240"/>
                  <a:pt x="1026565" y="4713658"/>
                  <a:pt x="983683" y="4704717"/>
                </a:cubicBezTo>
                <a:close/>
                <a:moveTo>
                  <a:pt x="977798" y="4697202"/>
                </a:moveTo>
                <a:lnTo>
                  <a:pt x="978104" y="4698625"/>
                </a:lnTo>
                <a:lnTo>
                  <a:pt x="993204" y="4701739"/>
                </a:lnTo>
                <a:cubicBezTo>
                  <a:pt x="1065181" y="4716333"/>
                  <a:pt x="1138769" y="4718596"/>
                  <a:pt x="1213599" y="4727216"/>
                </a:cubicBezTo>
                <a:cubicBezTo>
                  <a:pt x="1214885" y="4728308"/>
                  <a:pt x="1226959" y="4730142"/>
                  <a:pt x="1225651" y="4731685"/>
                </a:cubicBezTo>
                <a:cubicBezTo>
                  <a:pt x="1225323" y="4732071"/>
                  <a:pt x="1223324" y="4732420"/>
                  <a:pt x="1220489" y="4732708"/>
                </a:cubicBezTo>
                <a:lnTo>
                  <a:pt x="1215780" y="4733018"/>
                </a:lnTo>
                <a:lnTo>
                  <a:pt x="1261341" y="4735887"/>
                </a:lnTo>
                <a:lnTo>
                  <a:pt x="1308582" y="4737641"/>
                </a:lnTo>
                <a:lnTo>
                  <a:pt x="1304659" y="4722225"/>
                </a:lnTo>
                <a:lnTo>
                  <a:pt x="1197373" y="4717027"/>
                </a:lnTo>
                <a:cubicBezTo>
                  <a:pt x="1157599" y="4715081"/>
                  <a:pt x="1117773" y="4712623"/>
                  <a:pt x="1082122" y="4708390"/>
                </a:cubicBezTo>
                <a:close/>
                <a:moveTo>
                  <a:pt x="950484" y="4692931"/>
                </a:moveTo>
                <a:lnTo>
                  <a:pt x="973228" y="4697620"/>
                </a:lnTo>
                <a:lnTo>
                  <a:pt x="972547" y="4696444"/>
                </a:lnTo>
                <a:close/>
                <a:moveTo>
                  <a:pt x="3052184" y="4684939"/>
                </a:moveTo>
                <a:cubicBezTo>
                  <a:pt x="3047489" y="4684839"/>
                  <a:pt x="2983508" y="4688135"/>
                  <a:pt x="2973890" y="4687541"/>
                </a:cubicBezTo>
                <a:cubicBezTo>
                  <a:pt x="2914661" y="4692021"/>
                  <a:pt x="2872311" y="4697541"/>
                  <a:pt x="2808741" y="4706495"/>
                </a:cubicBezTo>
                <a:cubicBezTo>
                  <a:pt x="2791866" y="4705454"/>
                  <a:pt x="2729089" y="4701580"/>
                  <a:pt x="2724539" y="4709433"/>
                </a:cubicBezTo>
                <a:lnTo>
                  <a:pt x="2733023" y="4714701"/>
                </a:lnTo>
                <a:cubicBezTo>
                  <a:pt x="2799850" y="4718826"/>
                  <a:pt x="2952463" y="4694354"/>
                  <a:pt x="3032907" y="4686439"/>
                </a:cubicBezTo>
                <a:cubicBezTo>
                  <a:pt x="3048726" y="4685382"/>
                  <a:pt x="3053748" y="4684972"/>
                  <a:pt x="3052184" y="4684939"/>
                </a:cubicBezTo>
                <a:close/>
                <a:moveTo>
                  <a:pt x="3135229" y="4684810"/>
                </a:moveTo>
                <a:cubicBezTo>
                  <a:pt x="3130181" y="4684452"/>
                  <a:pt x="3140758" y="4690278"/>
                  <a:pt x="3145804" y="4690635"/>
                </a:cubicBezTo>
                <a:cubicBezTo>
                  <a:pt x="3146161" y="4685586"/>
                  <a:pt x="3135229" y="4684810"/>
                  <a:pt x="3135229" y="4684810"/>
                </a:cubicBezTo>
                <a:close/>
                <a:moveTo>
                  <a:pt x="803206" y="4663742"/>
                </a:moveTo>
                <a:lnTo>
                  <a:pt x="802103" y="4681698"/>
                </a:lnTo>
                <a:lnTo>
                  <a:pt x="799112" y="4687183"/>
                </a:lnTo>
                <a:lnTo>
                  <a:pt x="865318" y="4695602"/>
                </a:lnTo>
                <a:cubicBezTo>
                  <a:pt x="890724" y="4699797"/>
                  <a:pt x="918708" y="4704744"/>
                  <a:pt x="951975" y="4709170"/>
                </a:cubicBezTo>
                <a:lnTo>
                  <a:pt x="980284" y="4712282"/>
                </a:lnTo>
                <a:lnTo>
                  <a:pt x="978195" y="4706193"/>
                </a:lnTo>
                <a:lnTo>
                  <a:pt x="976421" y="4703132"/>
                </a:lnTo>
                <a:lnTo>
                  <a:pt x="929001" y="4692783"/>
                </a:lnTo>
                <a:lnTo>
                  <a:pt x="893888" y="4683916"/>
                </a:lnTo>
                <a:lnTo>
                  <a:pt x="885854" y="4682635"/>
                </a:lnTo>
                <a:cubicBezTo>
                  <a:pt x="857561" y="4677204"/>
                  <a:pt x="830750" y="4671080"/>
                  <a:pt x="804332" y="4664081"/>
                </a:cubicBezTo>
                <a:close/>
                <a:moveTo>
                  <a:pt x="510021" y="4655774"/>
                </a:moveTo>
                <a:cubicBezTo>
                  <a:pt x="510562" y="4656328"/>
                  <a:pt x="511751" y="4656879"/>
                  <a:pt x="512472" y="4657617"/>
                </a:cubicBezTo>
                <a:cubicBezTo>
                  <a:pt x="513194" y="4658355"/>
                  <a:pt x="513449" y="4659280"/>
                  <a:pt x="512121" y="4660578"/>
                </a:cubicBezTo>
                <a:cubicBezTo>
                  <a:pt x="510948" y="4659379"/>
                  <a:pt x="510091" y="4658502"/>
                  <a:pt x="509693" y="4657763"/>
                </a:cubicBezTo>
                <a:cubicBezTo>
                  <a:pt x="509295" y="4657025"/>
                  <a:pt x="509356" y="4656423"/>
                  <a:pt x="510021" y="4655774"/>
                </a:cubicBezTo>
                <a:close/>
                <a:moveTo>
                  <a:pt x="507921" y="4650970"/>
                </a:moveTo>
                <a:cubicBezTo>
                  <a:pt x="508462" y="4651524"/>
                  <a:pt x="509651" y="4652076"/>
                  <a:pt x="510373" y="4652813"/>
                </a:cubicBezTo>
                <a:cubicBezTo>
                  <a:pt x="511094" y="4653552"/>
                  <a:pt x="511349" y="4654476"/>
                  <a:pt x="510021" y="4655774"/>
                </a:cubicBezTo>
                <a:cubicBezTo>
                  <a:pt x="508849" y="4654575"/>
                  <a:pt x="507991" y="4653699"/>
                  <a:pt x="507593" y="4652961"/>
                </a:cubicBezTo>
                <a:cubicBezTo>
                  <a:pt x="507195" y="4652221"/>
                  <a:pt x="507256" y="4651620"/>
                  <a:pt x="507921" y="4650970"/>
                </a:cubicBezTo>
                <a:close/>
                <a:moveTo>
                  <a:pt x="503287" y="4637819"/>
                </a:moveTo>
                <a:cubicBezTo>
                  <a:pt x="506534" y="4641140"/>
                  <a:pt x="508412" y="4646159"/>
                  <a:pt x="507921" y="4650970"/>
                </a:cubicBezTo>
                <a:cubicBezTo>
                  <a:pt x="506330" y="4648015"/>
                  <a:pt x="504994" y="4645985"/>
                  <a:pt x="504143" y="4644064"/>
                </a:cubicBezTo>
                <a:cubicBezTo>
                  <a:pt x="503293" y="4642143"/>
                  <a:pt x="502931" y="4640333"/>
                  <a:pt x="503287" y="4637819"/>
                </a:cubicBezTo>
                <a:close/>
                <a:moveTo>
                  <a:pt x="652270" y="4636297"/>
                </a:moveTo>
                <a:cubicBezTo>
                  <a:pt x="652389" y="4636538"/>
                  <a:pt x="652485" y="4639352"/>
                  <a:pt x="652710" y="4642628"/>
                </a:cubicBezTo>
                <a:lnTo>
                  <a:pt x="651982" y="4639579"/>
                </a:lnTo>
                <a:lnTo>
                  <a:pt x="652054" y="4638130"/>
                </a:lnTo>
                <a:cubicBezTo>
                  <a:pt x="652144" y="4636700"/>
                  <a:pt x="652209" y="4636176"/>
                  <a:pt x="652270" y="4636297"/>
                </a:cubicBezTo>
                <a:close/>
                <a:moveTo>
                  <a:pt x="592727" y="4636269"/>
                </a:moveTo>
                <a:cubicBezTo>
                  <a:pt x="592727" y="4636269"/>
                  <a:pt x="591959" y="4644349"/>
                  <a:pt x="587918" y="4643966"/>
                </a:cubicBezTo>
                <a:cubicBezTo>
                  <a:pt x="587918" y="4643966"/>
                  <a:pt x="593111" y="4632231"/>
                  <a:pt x="592727" y="4636269"/>
                </a:cubicBezTo>
                <a:close/>
                <a:moveTo>
                  <a:pt x="711077" y="4635031"/>
                </a:moveTo>
                <a:lnTo>
                  <a:pt x="711389" y="4637219"/>
                </a:lnTo>
                <a:lnTo>
                  <a:pt x="709215" y="4642411"/>
                </a:lnTo>
                <a:cubicBezTo>
                  <a:pt x="707366" y="4647240"/>
                  <a:pt x="705378" y="4652712"/>
                  <a:pt x="703639" y="4657594"/>
                </a:cubicBezTo>
                <a:lnTo>
                  <a:pt x="701527" y="4663626"/>
                </a:lnTo>
                <a:lnTo>
                  <a:pt x="720972" y="4668479"/>
                </a:lnTo>
                <a:cubicBezTo>
                  <a:pt x="750371" y="4676562"/>
                  <a:pt x="781312" y="4685758"/>
                  <a:pt x="794138" y="4686549"/>
                </a:cubicBezTo>
                <a:lnTo>
                  <a:pt x="797250" y="4686946"/>
                </a:lnTo>
                <a:lnTo>
                  <a:pt x="789500" y="4662876"/>
                </a:lnTo>
                <a:lnTo>
                  <a:pt x="788995" y="4659467"/>
                </a:lnTo>
                <a:lnTo>
                  <a:pt x="725169" y="4640269"/>
                </a:lnTo>
                <a:close/>
                <a:moveTo>
                  <a:pt x="613794" y="4633039"/>
                </a:moveTo>
                <a:lnTo>
                  <a:pt x="613605" y="4638254"/>
                </a:lnTo>
                <a:lnTo>
                  <a:pt x="614191" y="4636158"/>
                </a:lnTo>
                <a:close/>
                <a:moveTo>
                  <a:pt x="3241935" y="4620367"/>
                </a:moveTo>
                <a:lnTo>
                  <a:pt x="3240808" y="4620569"/>
                </a:lnTo>
                <a:lnTo>
                  <a:pt x="3241765" y="4620368"/>
                </a:lnTo>
                <a:cubicBezTo>
                  <a:pt x="3243681" y="4619992"/>
                  <a:pt x="3243537" y="4620051"/>
                  <a:pt x="3241935" y="4620367"/>
                </a:cubicBezTo>
                <a:close/>
                <a:moveTo>
                  <a:pt x="3124926" y="4615590"/>
                </a:moveTo>
                <a:cubicBezTo>
                  <a:pt x="3119521" y="4620280"/>
                  <a:pt x="3134241" y="4627244"/>
                  <a:pt x="3139707" y="4621712"/>
                </a:cubicBezTo>
                <a:close/>
                <a:moveTo>
                  <a:pt x="3203917" y="4610435"/>
                </a:moveTo>
                <a:lnTo>
                  <a:pt x="3197042" y="4611830"/>
                </a:lnTo>
                <a:lnTo>
                  <a:pt x="3194961" y="4611941"/>
                </a:lnTo>
                <a:lnTo>
                  <a:pt x="3198332" y="4610575"/>
                </a:lnTo>
                <a:close/>
                <a:moveTo>
                  <a:pt x="656740" y="4606567"/>
                </a:moveTo>
                <a:lnTo>
                  <a:pt x="656900" y="4611989"/>
                </a:lnTo>
                <a:lnTo>
                  <a:pt x="668825" y="4614873"/>
                </a:lnTo>
                <a:lnTo>
                  <a:pt x="668669" y="4613437"/>
                </a:lnTo>
                <a:lnTo>
                  <a:pt x="664004" y="4609139"/>
                </a:lnTo>
                <a:close/>
                <a:moveTo>
                  <a:pt x="617934" y="4595087"/>
                </a:moveTo>
                <a:lnTo>
                  <a:pt x="618029" y="4596799"/>
                </a:lnTo>
                <a:lnTo>
                  <a:pt x="618251" y="4601556"/>
                </a:lnTo>
                <a:lnTo>
                  <a:pt x="645930" y="4609257"/>
                </a:lnTo>
                <a:lnTo>
                  <a:pt x="645904" y="4608733"/>
                </a:lnTo>
                <a:lnTo>
                  <a:pt x="639916" y="4601422"/>
                </a:lnTo>
                <a:close/>
                <a:moveTo>
                  <a:pt x="3292658" y="4589365"/>
                </a:moveTo>
                <a:cubicBezTo>
                  <a:pt x="3299946" y="4588852"/>
                  <a:pt x="3306182" y="4589559"/>
                  <a:pt x="3309998" y="4592367"/>
                </a:cubicBezTo>
                <a:cubicBezTo>
                  <a:pt x="3309998" y="4592367"/>
                  <a:pt x="3266454" y="4610414"/>
                  <a:pt x="3251316" y="4609340"/>
                </a:cubicBezTo>
                <a:cubicBezTo>
                  <a:pt x="3245669" y="4611476"/>
                  <a:pt x="3231161" y="4610446"/>
                  <a:pt x="3217344" y="4610099"/>
                </a:cubicBezTo>
                <a:lnTo>
                  <a:pt x="3203917" y="4610435"/>
                </a:lnTo>
                <a:lnTo>
                  <a:pt x="3214407" y="4608306"/>
                </a:lnTo>
                <a:cubicBezTo>
                  <a:pt x="3220744" y="4606854"/>
                  <a:pt x="3227734" y="4605131"/>
                  <a:pt x="3235694" y="4603157"/>
                </a:cubicBezTo>
                <a:cubicBezTo>
                  <a:pt x="3239478" y="4603426"/>
                  <a:pt x="3270796" y="4590905"/>
                  <a:pt x="3292658" y="4589365"/>
                </a:cubicBezTo>
                <a:close/>
                <a:moveTo>
                  <a:pt x="617484" y="4587042"/>
                </a:moveTo>
                <a:lnTo>
                  <a:pt x="617633" y="4589708"/>
                </a:lnTo>
                <a:lnTo>
                  <a:pt x="638748" y="4595807"/>
                </a:lnTo>
                <a:lnTo>
                  <a:pt x="638312" y="4593607"/>
                </a:lnTo>
                <a:close/>
                <a:moveTo>
                  <a:pt x="584868" y="4585558"/>
                </a:moveTo>
                <a:lnTo>
                  <a:pt x="585456" y="4592432"/>
                </a:lnTo>
                <a:lnTo>
                  <a:pt x="594541" y="4594959"/>
                </a:lnTo>
                <a:lnTo>
                  <a:pt x="593516" y="4588050"/>
                </a:lnTo>
                <a:close/>
                <a:moveTo>
                  <a:pt x="559124" y="4582844"/>
                </a:moveTo>
                <a:cubicBezTo>
                  <a:pt x="559982" y="4583570"/>
                  <a:pt x="560673" y="4584819"/>
                  <a:pt x="561316" y="4585364"/>
                </a:cubicBezTo>
                <a:cubicBezTo>
                  <a:pt x="560662" y="4586137"/>
                  <a:pt x="560013" y="4586250"/>
                  <a:pt x="559181" y="4585875"/>
                </a:cubicBezTo>
                <a:cubicBezTo>
                  <a:pt x="558346" y="4585500"/>
                  <a:pt x="557330" y="4584637"/>
                  <a:pt x="555934" y="4583457"/>
                </a:cubicBezTo>
                <a:cubicBezTo>
                  <a:pt x="557242" y="4581913"/>
                  <a:pt x="558267" y="4582117"/>
                  <a:pt x="559124" y="4582844"/>
                </a:cubicBezTo>
                <a:close/>
                <a:moveTo>
                  <a:pt x="790455" y="4582209"/>
                </a:moveTo>
                <a:lnTo>
                  <a:pt x="790738" y="4589694"/>
                </a:lnTo>
                <a:lnTo>
                  <a:pt x="793906" y="4590303"/>
                </a:lnTo>
                <a:lnTo>
                  <a:pt x="800087" y="4588530"/>
                </a:lnTo>
                <a:cubicBezTo>
                  <a:pt x="800436" y="4587179"/>
                  <a:pt x="798634" y="4585642"/>
                  <a:pt x="795366" y="4584023"/>
                </a:cubicBezTo>
                <a:close/>
                <a:moveTo>
                  <a:pt x="745112" y="4580847"/>
                </a:moveTo>
                <a:lnTo>
                  <a:pt x="745375" y="4585907"/>
                </a:lnTo>
                <a:lnTo>
                  <a:pt x="744932" y="4586542"/>
                </a:lnTo>
                <a:lnTo>
                  <a:pt x="768485" y="4590101"/>
                </a:lnTo>
                <a:lnTo>
                  <a:pt x="767962" y="4587600"/>
                </a:lnTo>
                <a:lnTo>
                  <a:pt x="761973" y="4586052"/>
                </a:lnTo>
                <a:close/>
                <a:moveTo>
                  <a:pt x="356834" y="4578396"/>
                </a:moveTo>
                <a:lnTo>
                  <a:pt x="356127" y="4580549"/>
                </a:lnTo>
                <a:cubicBezTo>
                  <a:pt x="355814" y="4581507"/>
                  <a:pt x="356022" y="4580868"/>
                  <a:pt x="356441" y="4579593"/>
                </a:cubicBezTo>
                <a:close/>
                <a:moveTo>
                  <a:pt x="584402" y="4576614"/>
                </a:moveTo>
                <a:lnTo>
                  <a:pt x="584586" y="4580162"/>
                </a:lnTo>
                <a:lnTo>
                  <a:pt x="592693" y="4582504"/>
                </a:lnTo>
                <a:lnTo>
                  <a:pt x="592488" y="4581119"/>
                </a:lnTo>
                <a:lnTo>
                  <a:pt x="592157" y="4580039"/>
                </a:lnTo>
                <a:lnTo>
                  <a:pt x="591879" y="4578970"/>
                </a:lnTo>
                <a:close/>
                <a:moveTo>
                  <a:pt x="535172" y="4575618"/>
                </a:moveTo>
                <a:cubicBezTo>
                  <a:pt x="535369" y="4575071"/>
                  <a:pt x="535846" y="4575033"/>
                  <a:pt x="536704" y="4575909"/>
                </a:cubicBezTo>
                <a:cubicBezTo>
                  <a:pt x="538867" y="4578123"/>
                  <a:pt x="538336" y="4583335"/>
                  <a:pt x="538336" y="4583335"/>
                </a:cubicBezTo>
                <a:cubicBezTo>
                  <a:pt x="537432" y="4583407"/>
                  <a:pt x="536494" y="4581888"/>
                  <a:pt x="535856" y="4580145"/>
                </a:cubicBezTo>
                <a:cubicBezTo>
                  <a:pt x="535218" y="4578404"/>
                  <a:pt x="534879" y="4576438"/>
                  <a:pt x="535172" y="4575618"/>
                </a:cubicBezTo>
                <a:close/>
                <a:moveTo>
                  <a:pt x="358953" y="4571933"/>
                </a:moveTo>
                <a:lnTo>
                  <a:pt x="356834" y="4578396"/>
                </a:lnTo>
                <a:lnTo>
                  <a:pt x="358011" y="4574805"/>
                </a:lnTo>
                <a:cubicBezTo>
                  <a:pt x="358535" y="4573210"/>
                  <a:pt x="358953" y="4571933"/>
                  <a:pt x="358953" y="4571933"/>
                </a:cubicBezTo>
                <a:close/>
                <a:moveTo>
                  <a:pt x="742384" y="4570329"/>
                </a:moveTo>
                <a:cubicBezTo>
                  <a:pt x="743491" y="4569415"/>
                  <a:pt x="744301" y="4571617"/>
                  <a:pt x="744830" y="4575424"/>
                </a:cubicBezTo>
                <a:lnTo>
                  <a:pt x="744910" y="4576945"/>
                </a:lnTo>
                <a:lnTo>
                  <a:pt x="767115" y="4583554"/>
                </a:lnTo>
                <a:lnTo>
                  <a:pt x="765337" y="4575052"/>
                </a:lnTo>
                <a:lnTo>
                  <a:pt x="747644" y="4570793"/>
                </a:lnTo>
                <a:lnTo>
                  <a:pt x="748029" y="4573360"/>
                </a:lnTo>
                <a:close/>
                <a:moveTo>
                  <a:pt x="562533" y="4569578"/>
                </a:moveTo>
                <a:lnTo>
                  <a:pt x="562810" y="4574188"/>
                </a:lnTo>
                <a:lnTo>
                  <a:pt x="573391" y="4576928"/>
                </a:lnTo>
                <a:lnTo>
                  <a:pt x="575963" y="4577671"/>
                </a:lnTo>
                <a:lnTo>
                  <a:pt x="575946" y="4573949"/>
                </a:lnTo>
                <a:lnTo>
                  <a:pt x="568147" y="4571490"/>
                </a:lnTo>
                <a:close/>
                <a:moveTo>
                  <a:pt x="706048" y="4568785"/>
                </a:moveTo>
                <a:lnTo>
                  <a:pt x="707980" y="4578697"/>
                </a:lnTo>
                <a:lnTo>
                  <a:pt x="737529" y="4585312"/>
                </a:lnTo>
                <a:lnTo>
                  <a:pt x="737194" y="4581132"/>
                </a:lnTo>
                <a:lnTo>
                  <a:pt x="736858" y="4578298"/>
                </a:lnTo>
                <a:close/>
                <a:moveTo>
                  <a:pt x="794948" y="4567813"/>
                </a:moveTo>
                <a:lnTo>
                  <a:pt x="793905" y="4569370"/>
                </a:lnTo>
                <a:lnTo>
                  <a:pt x="795105" y="4569609"/>
                </a:lnTo>
                <a:cubicBezTo>
                  <a:pt x="798365" y="4570163"/>
                  <a:pt x="800495" y="4570367"/>
                  <a:pt x="800142" y="4569873"/>
                </a:cubicBezTo>
                <a:close/>
                <a:moveTo>
                  <a:pt x="616504" y="4567566"/>
                </a:moveTo>
                <a:lnTo>
                  <a:pt x="616799" y="4573698"/>
                </a:lnTo>
                <a:lnTo>
                  <a:pt x="635489" y="4579345"/>
                </a:lnTo>
                <a:lnTo>
                  <a:pt x="634213" y="4572901"/>
                </a:lnTo>
                <a:close/>
                <a:moveTo>
                  <a:pt x="544888" y="4563568"/>
                </a:moveTo>
                <a:lnTo>
                  <a:pt x="544816" y="4569527"/>
                </a:lnTo>
                <a:lnTo>
                  <a:pt x="557912" y="4572919"/>
                </a:lnTo>
                <a:lnTo>
                  <a:pt x="557487" y="4567860"/>
                </a:lnTo>
                <a:close/>
                <a:moveTo>
                  <a:pt x="562091" y="4562218"/>
                </a:moveTo>
                <a:lnTo>
                  <a:pt x="562307" y="4565813"/>
                </a:lnTo>
                <a:lnTo>
                  <a:pt x="564063" y="4566041"/>
                </a:lnTo>
                <a:close/>
                <a:moveTo>
                  <a:pt x="704829" y="4559023"/>
                </a:moveTo>
                <a:lnTo>
                  <a:pt x="705618" y="4566582"/>
                </a:lnTo>
                <a:lnTo>
                  <a:pt x="705807" y="4567550"/>
                </a:lnTo>
                <a:lnTo>
                  <a:pt x="736416" y="4574570"/>
                </a:lnTo>
                <a:lnTo>
                  <a:pt x="736364" y="4574122"/>
                </a:lnTo>
                <a:lnTo>
                  <a:pt x="735097" y="4567414"/>
                </a:lnTo>
                <a:close/>
                <a:moveTo>
                  <a:pt x="583480" y="4558832"/>
                </a:moveTo>
                <a:lnTo>
                  <a:pt x="583733" y="4563705"/>
                </a:lnTo>
                <a:lnTo>
                  <a:pt x="589003" y="4565298"/>
                </a:lnTo>
                <a:lnTo>
                  <a:pt x="588449" y="4560188"/>
                </a:lnTo>
                <a:lnTo>
                  <a:pt x="588260" y="4560143"/>
                </a:lnTo>
                <a:close/>
                <a:moveTo>
                  <a:pt x="544916" y="4555227"/>
                </a:moveTo>
                <a:lnTo>
                  <a:pt x="544969" y="4556918"/>
                </a:lnTo>
                <a:lnTo>
                  <a:pt x="544918" y="4561084"/>
                </a:lnTo>
                <a:lnTo>
                  <a:pt x="548364" y="4562237"/>
                </a:lnTo>
                <a:lnTo>
                  <a:pt x="557236" y="4564877"/>
                </a:lnTo>
                <a:lnTo>
                  <a:pt x="556782" y="4559478"/>
                </a:lnTo>
                <a:lnTo>
                  <a:pt x="553472" y="4557894"/>
                </a:lnTo>
                <a:close/>
                <a:moveTo>
                  <a:pt x="744763" y="4553428"/>
                </a:moveTo>
                <a:lnTo>
                  <a:pt x="745655" y="4558598"/>
                </a:lnTo>
                <a:lnTo>
                  <a:pt x="762717" y="4562527"/>
                </a:lnTo>
                <a:lnTo>
                  <a:pt x="762630" y="4562112"/>
                </a:lnTo>
                <a:lnTo>
                  <a:pt x="761513" y="4558040"/>
                </a:lnTo>
                <a:close/>
                <a:moveTo>
                  <a:pt x="706328" y="4542884"/>
                </a:moveTo>
                <a:lnTo>
                  <a:pt x="705205" y="4549282"/>
                </a:lnTo>
                <a:lnTo>
                  <a:pt x="732875" y="4555655"/>
                </a:lnTo>
                <a:lnTo>
                  <a:pt x="731779" y="4549853"/>
                </a:lnTo>
                <a:lnTo>
                  <a:pt x="710703" y="4544050"/>
                </a:lnTo>
                <a:lnTo>
                  <a:pt x="710677" y="4544404"/>
                </a:lnTo>
                <a:cubicBezTo>
                  <a:pt x="709428" y="4545712"/>
                  <a:pt x="708792" y="4545385"/>
                  <a:pt x="708490" y="4544297"/>
                </a:cubicBezTo>
                <a:lnTo>
                  <a:pt x="708457" y="4543444"/>
                </a:lnTo>
                <a:close/>
                <a:moveTo>
                  <a:pt x="470648" y="4542813"/>
                </a:moveTo>
                <a:cubicBezTo>
                  <a:pt x="470339" y="4544740"/>
                  <a:pt x="472462" y="4551393"/>
                  <a:pt x="472462" y="4551393"/>
                </a:cubicBezTo>
                <a:cubicBezTo>
                  <a:pt x="473635" y="4552593"/>
                  <a:pt x="474631" y="4551618"/>
                  <a:pt x="474769" y="4549767"/>
                </a:cubicBezTo>
                <a:cubicBezTo>
                  <a:pt x="474909" y="4547917"/>
                  <a:pt x="474191" y="4545191"/>
                  <a:pt x="471936" y="4542884"/>
                </a:cubicBezTo>
                <a:cubicBezTo>
                  <a:pt x="471124" y="4542054"/>
                  <a:pt x="470751" y="4542172"/>
                  <a:pt x="470648" y="4542813"/>
                </a:cubicBezTo>
                <a:close/>
                <a:moveTo>
                  <a:pt x="506295" y="4534187"/>
                </a:moveTo>
                <a:cubicBezTo>
                  <a:pt x="509542" y="4537508"/>
                  <a:pt x="510805" y="4538800"/>
                  <a:pt x="509231" y="4542503"/>
                </a:cubicBezTo>
                <a:cubicBezTo>
                  <a:pt x="508058" y="4541305"/>
                  <a:pt x="507263" y="4539826"/>
                  <a:pt x="506791" y="4538348"/>
                </a:cubicBezTo>
                <a:cubicBezTo>
                  <a:pt x="506320" y="4536870"/>
                  <a:pt x="506172" y="4535390"/>
                  <a:pt x="506295" y="4534187"/>
                </a:cubicBezTo>
                <a:close/>
                <a:moveTo>
                  <a:pt x="585004" y="4532720"/>
                </a:moveTo>
                <a:lnTo>
                  <a:pt x="585634" y="4537392"/>
                </a:lnTo>
                <a:cubicBezTo>
                  <a:pt x="586039" y="4542644"/>
                  <a:pt x="585974" y="4547198"/>
                  <a:pt x="585153" y="4550579"/>
                </a:cubicBezTo>
                <a:lnTo>
                  <a:pt x="583924" y="4553504"/>
                </a:lnTo>
                <a:lnTo>
                  <a:pt x="587886" y="4554978"/>
                </a:lnTo>
                <a:lnTo>
                  <a:pt x="586214" y="4539550"/>
                </a:lnTo>
                <a:lnTo>
                  <a:pt x="585424" y="4534354"/>
                </a:lnTo>
                <a:close/>
                <a:moveTo>
                  <a:pt x="552426" y="4525470"/>
                </a:moveTo>
                <a:cubicBezTo>
                  <a:pt x="551512" y="4525691"/>
                  <a:pt x="550404" y="4527788"/>
                  <a:pt x="549074" y="4532559"/>
                </a:cubicBezTo>
                <a:lnTo>
                  <a:pt x="548504" y="4546730"/>
                </a:lnTo>
                <a:lnTo>
                  <a:pt x="544274" y="4534314"/>
                </a:lnTo>
                <a:lnTo>
                  <a:pt x="544816" y="4551944"/>
                </a:lnTo>
                <a:lnTo>
                  <a:pt x="556444" y="4555458"/>
                </a:lnTo>
                <a:lnTo>
                  <a:pt x="556204" y="4552600"/>
                </a:lnTo>
                <a:cubicBezTo>
                  <a:pt x="556167" y="4541036"/>
                  <a:pt x="555168" y="4524809"/>
                  <a:pt x="552426" y="4525470"/>
                </a:cubicBezTo>
                <a:close/>
                <a:moveTo>
                  <a:pt x="738738" y="4519261"/>
                </a:moveTo>
                <a:lnTo>
                  <a:pt x="739574" y="4523745"/>
                </a:lnTo>
                <a:lnTo>
                  <a:pt x="752286" y="4523903"/>
                </a:lnTo>
                <a:lnTo>
                  <a:pt x="751363" y="4520366"/>
                </a:lnTo>
                <a:lnTo>
                  <a:pt x="746969" y="4519933"/>
                </a:lnTo>
                <a:close/>
                <a:moveTo>
                  <a:pt x="710007" y="4516819"/>
                </a:moveTo>
                <a:lnTo>
                  <a:pt x="710889" y="4523193"/>
                </a:lnTo>
                <a:lnTo>
                  <a:pt x="715918" y="4523450"/>
                </a:lnTo>
                <a:lnTo>
                  <a:pt x="726956" y="4523588"/>
                </a:lnTo>
                <a:lnTo>
                  <a:pt x="726102" y="4518907"/>
                </a:lnTo>
                <a:lnTo>
                  <a:pt x="725891" y="4518185"/>
                </a:lnTo>
                <a:close/>
                <a:moveTo>
                  <a:pt x="618924" y="4507379"/>
                </a:moveTo>
                <a:lnTo>
                  <a:pt x="617293" y="4510661"/>
                </a:lnTo>
                <a:cubicBezTo>
                  <a:pt x="617143" y="4513987"/>
                  <a:pt x="619329" y="4536085"/>
                  <a:pt x="618440" y="4536784"/>
                </a:cubicBezTo>
                <a:lnTo>
                  <a:pt x="616987" y="4531338"/>
                </a:lnTo>
                <a:lnTo>
                  <a:pt x="617132" y="4541273"/>
                </a:lnTo>
                <a:lnTo>
                  <a:pt x="616327" y="4563389"/>
                </a:lnTo>
                <a:lnTo>
                  <a:pt x="623046" y="4565205"/>
                </a:lnTo>
                <a:lnTo>
                  <a:pt x="621406" y="4564061"/>
                </a:lnTo>
                <a:cubicBezTo>
                  <a:pt x="620450" y="4562191"/>
                  <a:pt x="622107" y="4561087"/>
                  <a:pt x="625320" y="4560479"/>
                </a:cubicBezTo>
                <a:lnTo>
                  <a:pt x="631764" y="4560526"/>
                </a:lnTo>
                <a:lnTo>
                  <a:pt x="631599" y="4559698"/>
                </a:lnTo>
                <a:cubicBezTo>
                  <a:pt x="631033" y="4554926"/>
                  <a:pt x="628640" y="4523793"/>
                  <a:pt x="627134" y="4507828"/>
                </a:cubicBezTo>
                <a:lnTo>
                  <a:pt x="627118" y="4507695"/>
                </a:lnTo>
                <a:close/>
                <a:moveTo>
                  <a:pt x="626023" y="4498457"/>
                </a:moveTo>
                <a:lnTo>
                  <a:pt x="621780" y="4502472"/>
                </a:lnTo>
                <a:lnTo>
                  <a:pt x="625133" y="4502196"/>
                </a:lnTo>
                <a:lnTo>
                  <a:pt x="626464" y="4502174"/>
                </a:lnTo>
                <a:close/>
                <a:moveTo>
                  <a:pt x="707269" y="4494944"/>
                </a:moveTo>
                <a:lnTo>
                  <a:pt x="707360" y="4495691"/>
                </a:lnTo>
                <a:lnTo>
                  <a:pt x="717133" y="4496698"/>
                </a:lnTo>
                <a:lnTo>
                  <a:pt x="712011" y="4495151"/>
                </a:lnTo>
                <a:close/>
                <a:moveTo>
                  <a:pt x="554376" y="4483270"/>
                </a:moveTo>
                <a:lnTo>
                  <a:pt x="556628" y="4510121"/>
                </a:lnTo>
                <a:cubicBezTo>
                  <a:pt x="558393" y="4522957"/>
                  <a:pt x="560388" y="4535651"/>
                  <a:pt x="561199" y="4547367"/>
                </a:cubicBezTo>
                <a:lnTo>
                  <a:pt x="561782" y="4557072"/>
                </a:lnTo>
                <a:lnTo>
                  <a:pt x="572386" y="4560276"/>
                </a:lnTo>
                <a:lnTo>
                  <a:pt x="569916" y="4555291"/>
                </a:lnTo>
                <a:lnTo>
                  <a:pt x="569986" y="4554040"/>
                </a:lnTo>
                <a:lnTo>
                  <a:pt x="568054" y="4553073"/>
                </a:lnTo>
                <a:lnTo>
                  <a:pt x="570101" y="4551983"/>
                </a:lnTo>
                <a:lnTo>
                  <a:pt x="570685" y="4541524"/>
                </a:lnTo>
                <a:cubicBezTo>
                  <a:pt x="569867" y="4539873"/>
                  <a:pt x="566458" y="4532990"/>
                  <a:pt x="564820" y="4529686"/>
                </a:cubicBezTo>
                <a:cubicBezTo>
                  <a:pt x="564884" y="4524976"/>
                  <a:pt x="562044" y="4508761"/>
                  <a:pt x="559852" y="4494661"/>
                </a:cubicBezTo>
                <a:lnTo>
                  <a:pt x="559493" y="4492451"/>
                </a:lnTo>
                <a:close/>
                <a:moveTo>
                  <a:pt x="448800" y="4452927"/>
                </a:moveTo>
                <a:lnTo>
                  <a:pt x="452641" y="4463374"/>
                </a:lnTo>
                <a:cubicBezTo>
                  <a:pt x="454188" y="4469440"/>
                  <a:pt x="455616" y="4476435"/>
                  <a:pt x="455800" y="4479503"/>
                </a:cubicBezTo>
                <a:close/>
                <a:moveTo>
                  <a:pt x="448773" y="4452821"/>
                </a:moveTo>
                <a:lnTo>
                  <a:pt x="448800" y="4452927"/>
                </a:lnTo>
                <a:lnTo>
                  <a:pt x="448763" y="4452822"/>
                </a:lnTo>
                <a:close/>
                <a:moveTo>
                  <a:pt x="508603" y="4436011"/>
                </a:moveTo>
                <a:cubicBezTo>
                  <a:pt x="508128" y="4435720"/>
                  <a:pt x="508453" y="4437657"/>
                  <a:pt x="509173" y="4440608"/>
                </a:cubicBezTo>
                <a:lnTo>
                  <a:pt x="513775" y="4456519"/>
                </a:lnTo>
                <a:lnTo>
                  <a:pt x="510844" y="4442038"/>
                </a:lnTo>
                <a:lnTo>
                  <a:pt x="510160" y="4439243"/>
                </a:lnTo>
                <a:close/>
                <a:moveTo>
                  <a:pt x="442655" y="4427260"/>
                </a:moveTo>
                <a:cubicBezTo>
                  <a:pt x="443022" y="4426585"/>
                  <a:pt x="447000" y="4438845"/>
                  <a:pt x="451172" y="4452630"/>
                </a:cubicBezTo>
                <a:lnTo>
                  <a:pt x="448773" y="4452821"/>
                </a:lnTo>
                <a:lnTo>
                  <a:pt x="445238" y="4439401"/>
                </a:lnTo>
                <a:cubicBezTo>
                  <a:pt x="443189" y="4431171"/>
                  <a:pt x="442470" y="4427599"/>
                  <a:pt x="442655" y="4427260"/>
                </a:cubicBezTo>
                <a:close/>
                <a:moveTo>
                  <a:pt x="3478473" y="4406493"/>
                </a:moveTo>
                <a:lnTo>
                  <a:pt x="3437695" y="4412871"/>
                </a:lnTo>
                <a:lnTo>
                  <a:pt x="3412839" y="4421508"/>
                </a:lnTo>
                <a:lnTo>
                  <a:pt x="3431542" y="4419241"/>
                </a:lnTo>
                <a:close/>
                <a:moveTo>
                  <a:pt x="2334747" y="4391662"/>
                </a:moveTo>
                <a:cubicBezTo>
                  <a:pt x="2330498" y="4391368"/>
                  <a:pt x="2325199" y="4392143"/>
                  <a:pt x="2319770" y="4395027"/>
                </a:cubicBezTo>
                <a:cubicBezTo>
                  <a:pt x="2258768" y="4395330"/>
                  <a:pt x="2199888" y="4396950"/>
                  <a:pt x="2141481" y="4399106"/>
                </a:cubicBezTo>
                <a:lnTo>
                  <a:pt x="1999694" y="4405010"/>
                </a:lnTo>
                <a:lnTo>
                  <a:pt x="1999027" y="4410084"/>
                </a:lnTo>
                <a:lnTo>
                  <a:pt x="2154256" y="4406218"/>
                </a:lnTo>
                <a:cubicBezTo>
                  <a:pt x="2212342" y="4403733"/>
                  <a:pt x="2267958" y="4400134"/>
                  <a:pt x="2319770" y="4395027"/>
                </a:cubicBezTo>
                <a:cubicBezTo>
                  <a:pt x="2340446" y="4400371"/>
                  <a:pt x="2345875" y="4397486"/>
                  <a:pt x="2343420" y="4394708"/>
                </a:cubicBezTo>
                <a:cubicBezTo>
                  <a:pt x="2342193" y="4393319"/>
                  <a:pt x="2338995" y="4391956"/>
                  <a:pt x="2334747" y="4391662"/>
                </a:cubicBezTo>
                <a:close/>
                <a:moveTo>
                  <a:pt x="466703" y="4389207"/>
                </a:moveTo>
                <a:cubicBezTo>
                  <a:pt x="465375" y="4390505"/>
                  <a:pt x="468862" y="4405141"/>
                  <a:pt x="468091" y="4399037"/>
                </a:cubicBezTo>
                <a:cubicBezTo>
                  <a:pt x="470252" y="4408112"/>
                  <a:pt x="474129" y="4418938"/>
                  <a:pt x="477816" y="4429904"/>
                </a:cubicBezTo>
                <a:lnTo>
                  <a:pt x="483280" y="4450060"/>
                </a:lnTo>
                <a:lnTo>
                  <a:pt x="483672" y="4451899"/>
                </a:lnTo>
                <a:lnTo>
                  <a:pt x="483859" y="4452198"/>
                </a:lnTo>
                <a:lnTo>
                  <a:pt x="486410" y="4461604"/>
                </a:lnTo>
                <a:cubicBezTo>
                  <a:pt x="488263" y="4468814"/>
                  <a:pt x="486404" y="4475325"/>
                  <a:pt x="488322" y="4479944"/>
                </a:cubicBezTo>
                <a:cubicBezTo>
                  <a:pt x="492647" y="4498091"/>
                  <a:pt x="503299" y="4514742"/>
                  <a:pt x="506295" y="4534187"/>
                </a:cubicBezTo>
                <a:cubicBezTo>
                  <a:pt x="500152" y="4522150"/>
                  <a:pt x="498298" y="4514940"/>
                  <a:pt x="493196" y="4504410"/>
                </a:cubicBezTo>
                <a:cubicBezTo>
                  <a:pt x="494034" y="4507922"/>
                  <a:pt x="486404" y="4475325"/>
                  <a:pt x="482729" y="4474225"/>
                </a:cubicBezTo>
                <a:cubicBezTo>
                  <a:pt x="478770" y="4475932"/>
                  <a:pt x="494806" y="4514025"/>
                  <a:pt x="495642" y="4517537"/>
                </a:cubicBezTo>
                <a:lnTo>
                  <a:pt x="511401" y="4560873"/>
                </a:lnTo>
                <a:lnTo>
                  <a:pt x="542047" y="4568810"/>
                </a:lnTo>
                <a:lnTo>
                  <a:pt x="541997" y="4568709"/>
                </a:lnTo>
                <a:lnTo>
                  <a:pt x="540812" y="4562181"/>
                </a:lnTo>
                <a:lnTo>
                  <a:pt x="519789" y="4555021"/>
                </a:lnTo>
                <a:lnTo>
                  <a:pt x="527110" y="4555289"/>
                </a:lnTo>
                <a:lnTo>
                  <a:pt x="527432" y="4555268"/>
                </a:lnTo>
                <a:lnTo>
                  <a:pt x="529610" y="4555845"/>
                </a:lnTo>
                <a:cubicBezTo>
                  <a:pt x="530955" y="4556323"/>
                  <a:pt x="533699" y="4557295"/>
                  <a:pt x="537079" y="4558461"/>
                </a:cubicBezTo>
                <a:lnTo>
                  <a:pt x="540335" y="4559551"/>
                </a:lnTo>
                <a:lnTo>
                  <a:pt x="539403" y="4554417"/>
                </a:lnTo>
                <a:lnTo>
                  <a:pt x="539225" y="4554368"/>
                </a:lnTo>
                <a:lnTo>
                  <a:pt x="539369" y="4554228"/>
                </a:lnTo>
                <a:lnTo>
                  <a:pt x="538813" y="4551162"/>
                </a:lnTo>
                <a:lnTo>
                  <a:pt x="538804" y="4551145"/>
                </a:lnTo>
                <a:lnTo>
                  <a:pt x="533453" y="4550162"/>
                </a:lnTo>
                <a:lnTo>
                  <a:pt x="523084" y="4549580"/>
                </a:lnTo>
                <a:lnTo>
                  <a:pt x="516296" y="4547216"/>
                </a:lnTo>
                <a:cubicBezTo>
                  <a:pt x="514383" y="4543606"/>
                  <a:pt x="528197" y="4547108"/>
                  <a:pt x="535223" y="4549085"/>
                </a:cubicBezTo>
                <a:lnTo>
                  <a:pt x="538214" y="4549959"/>
                </a:lnTo>
                <a:lnTo>
                  <a:pt x="532876" y="4539232"/>
                </a:lnTo>
                <a:cubicBezTo>
                  <a:pt x="524551" y="4518320"/>
                  <a:pt x="517143" y="4497684"/>
                  <a:pt x="509776" y="4476423"/>
                </a:cubicBezTo>
                <a:lnTo>
                  <a:pt x="507209" y="4468953"/>
                </a:lnTo>
                <a:lnTo>
                  <a:pt x="502049" y="4466316"/>
                </a:lnTo>
                <a:lnTo>
                  <a:pt x="506265" y="4466208"/>
                </a:lnTo>
                <a:lnTo>
                  <a:pt x="486909" y="4409869"/>
                </a:lnTo>
                <a:lnTo>
                  <a:pt x="485573" y="4408207"/>
                </a:lnTo>
                <a:lnTo>
                  <a:pt x="485262" y="4408065"/>
                </a:lnTo>
                <a:lnTo>
                  <a:pt x="486538" y="4420929"/>
                </a:lnTo>
                <a:lnTo>
                  <a:pt x="487294" y="4430701"/>
                </a:lnTo>
                <a:lnTo>
                  <a:pt x="502815" y="4479712"/>
                </a:lnTo>
                <a:cubicBezTo>
                  <a:pt x="509554" y="4496896"/>
                  <a:pt x="516405" y="4514196"/>
                  <a:pt x="520913" y="4535411"/>
                </a:cubicBezTo>
                <a:cubicBezTo>
                  <a:pt x="511924" y="4515149"/>
                  <a:pt x="503931" y="4493913"/>
                  <a:pt x="496278" y="4472030"/>
                </a:cubicBezTo>
                <a:lnTo>
                  <a:pt x="488339" y="4448394"/>
                </a:lnTo>
                <a:lnTo>
                  <a:pt x="487368" y="4457778"/>
                </a:lnTo>
                <a:lnTo>
                  <a:pt x="483859" y="4452198"/>
                </a:lnTo>
                <a:lnTo>
                  <a:pt x="483280" y="4450060"/>
                </a:lnTo>
                <a:lnTo>
                  <a:pt x="481049" y="4439577"/>
                </a:lnTo>
                <a:lnTo>
                  <a:pt x="478820" y="4420050"/>
                </a:lnTo>
                <a:lnTo>
                  <a:pt x="473683" y="4404757"/>
                </a:lnTo>
                <a:lnTo>
                  <a:pt x="473343" y="4403330"/>
                </a:lnTo>
                <a:lnTo>
                  <a:pt x="472358" y="4402948"/>
                </a:lnTo>
                <a:lnTo>
                  <a:pt x="473235" y="4402876"/>
                </a:lnTo>
                <a:lnTo>
                  <a:pt x="471365" y="4395025"/>
                </a:lnTo>
                <a:lnTo>
                  <a:pt x="469591" y="4392811"/>
                </a:lnTo>
                <a:lnTo>
                  <a:pt x="467144" y="4392067"/>
                </a:lnTo>
                <a:lnTo>
                  <a:pt x="468920" y="4391974"/>
                </a:lnTo>
                <a:close/>
                <a:moveTo>
                  <a:pt x="3558516" y="4386935"/>
                </a:moveTo>
                <a:lnTo>
                  <a:pt x="3544194" y="4389145"/>
                </a:lnTo>
                <a:lnTo>
                  <a:pt x="3540854" y="4390916"/>
                </a:lnTo>
                <a:close/>
                <a:moveTo>
                  <a:pt x="3857615" y="4386754"/>
                </a:moveTo>
                <a:lnTo>
                  <a:pt x="3860193" y="4386991"/>
                </a:lnTo>
                <a:cubicBezTo>
                  <a:pt x="3861234" y="4387578"/>
                  <a:pt x="3861600" y="4388707"/>
                  <a:pt x="3860720" y="4390682"/>
                </a:cubicBezTo>
                <a:cubicBezTo>
                  <a:pt x="3860720" y="4390682"/>
                  <a:pt x="3847282" y="4391696"/>
                  <a:pt x="3839716" y="4392649"/>
                </a:cubicBezTo>
                <a:lnTo>
                  <a:pt x="3838060" y="4390891"/>
                </a:lnTo>
                <a:close/>
                <a:moveTo>
                  <a:pt x="2468353" y="4381819"/>
                </a:moveTo>
                <a:lnTo>
                  <a:pt x="2466441" y="4382834"/>
                </a:lnTo>
                <a:lnTo>
                  <a:pt x="2463682" y="4384300"/>
                </a:lnTo>
                <a:lnTo>
                  <a:pt x="2459190" y="4386686"/>
                </a:lnTo>
                <a:cubicBezTo>
                  <a:pt x="2459190" y="4386686"/>
                  <a:pt x="2460549" y="4385966"/>
                  <a:pt x="2462246" y="4385064"/>
                </a:cubicBezTo>
                <a:lnTo>
                  <a:pt x="2463682" y="4384300"/>
                </a:lnTo>
                <a:lnTo>
                  <a:pt x="2465426" y="4383374"/>
                </a:lnTo>
                <a:lnTo>
                  <a:pt x="2466441" y="4382834"/>
                </a:lnTo>
                <a:lnTo>
                  <a:pt x="2467334" y="4382360"/>
                </a:lnTo>
                <a:cubicBezTo>
                  <a:pt x="2468691" y="4381639"/>
                  <a:pt x="2469371" y="4381278"/>
                  <a:pt x="2468353" y="4381819"/>
                </a:cubicBezTo>
                <a:close/>
                <a:moveTo>
                  <a:pt x="2492809" y="4379949"/>
                </a:moveTo>
                <a:cubicBezTo>
                  <a:pt x="2490637" y="4382189"/>
                  <a:pt x="2505247" y="4384276"/>
                  <a:pt x="2515203" y="4384890"/>
                </a:cubicBezTo>
                <a:cubicBezTo>
                  <a:pt x="2520181" y="4385198"/>
                  <a:pt x="2523996" y="4385136"/>
                  <a:pt x="2523970" y="4384541"/>
                </a:cubicBezTo>
                <a:cubicBezTo>
                  <a:pt x="2523943" y="4383947"/>
                  <a:pt x="2520074" y="4382818"/>
                  <a:pt x="2509685" y="4380991"/>
                </a:cubicBezTo>
                <a:close/>
                <a:moveTo>
                  <a:pt x="3598778" y="4377619"/>
                </a:moveTo>
                <a:lnTo>
                  <a:pt x="3584204" y="4380675"/>
                </a:lnTo>
                <a:lnTo>
                  <a:pt x="3561828" y="4386189"/>
                </a:lnTo>
                <a:lnTo>
                  <a:pt x="3592958" y="4379172"/>
                </a:lnTo>
                <a:close/>
                <a:moveTo>
                  <a:pt x="3674216" y="4354034"/>
                </a:moveTo>
                <a:cubicBezTo>
                  <a:pt x="3677089" y="4353763"/>
                  <a:pt x="3682497" y="4357950"/>
                  <a:pt x="3682227" y="4361736"/>
                </a:cubicBezTo>
                <a:cubicBezTo>
                  <a:pt x="3682227" y="4361736"/>
                  <a:pt x="3667448" y="4355613"/>
                  <a:pt x="3672492" y="4355973"/>
                </a:cubicBezTo>
                <a:cubicBezTo>
                  <a:pt x="3672584" y="4354712"/>
                  <a:pt x="3673257" y="4354124"/>
                  <a:pt x="3674216" y="4354034"/>
                </a:cubicBezTo>
                <a:close/>
                <a:moveTo>
                  <a:pt x="3731175" y="4339000"/>
                </a:moveTo>
                <a:cubicBezTo>
                  <a:pt x="3736224" y="4339357"/>
                  <a:pt x="3746799" y="4345180"/>
                  <a:pt x="3740910" y="4344763"/>
                </a:cubicBezTo>
                <a:cubicBezTo>
                  <a:pt x="3740492" y="4350652"/>
                  <a:pt x="3730818" y="4344047"/>
                  <a:pt x="3731175" y="4339000"/>
                </a:cubicBezTo>
                <a:close/>
                <a:moveTo>
                  <a:pt x="3747516" y="4335085"/>
                </a:moveTo>
                <a:cubicBezTo>
                  <a:pt x="3752562" y="4335443"/>
                  <a:pt x="3762296" y="4341208"/>
                  <a:pt x="3757250" y="4340848"/>
                </a:cubicBezTo>
                <a:cubicBezTo>
                  <a:pt x="3756893" y="4345897"/>
                  <a:pt x="3747156" y="4340133"/>
                  <a:pt x="3747516" y="4335085"/>
                </a:cubicBezTo>
                <a:close/>
                <a:moveTo>
                  <a:pt x="3177371" y="4321881"/>
                </a:moveTo>
                <a:cubicBezTo>
                  <a:pt x="3067269" y="4327286"/>
                  <a:pt x="2914906" y="4347706"/>
                  <a:pt x="2834253" y="4358997"/>
                </a:cubicBezTo>
                <a:cubicBezTo>
                  <a:pt x="2779959" y="4360392"/>
                  <a:pt x="2729758" y="4361360"/>
                  <a:pt x="2686481" y="4370890"/>
                </a:cubicBezTo>
                <a:cubicBezTo>
                  <a:pt x="2640580" y="4368057"/>
                  <a:pt x="2598186" y="4374253"/>
                  <a:pt x="2560560" y="4380065"/>
                </a:cubicBezTo>
                <a:cubicBezTo>
                  <a:pt x="2606461" y="4382898"/>
                  <a:pt x="2644764" y="4377128"/>
                  <a:pt x="2686481" y="4370890"/>
                </a:cubicBezTo>
                <a:cubicBezTo>
                  <a:pt x="2737357" y="4369963"/>
                  <a:pt x="2787560" y="4368994"/>
                  <a:pt x="2834253" y="4358997"/>
                </a:cubicBezTo>
                <a:cubicBezTo>
                  <a:pt x="2923180" y="4356352"/>
                  <a:pt x="3016024" y="4345136"/>
                  <a:pt x="3108578" y="4338648"/>
                </a:cubicBezTo>
                <a:cubicBezTo>
                  <a:pt x="3115378" y="4335509"/>
                  <a:pt x="3188429" y="4327309"/>
                  <a:pt x="3196214" y="4323658"/>
                </a:cubicBezTo>
                <a:cubicBezTo>
                  <a:pt x="3198809" y="4322441"/>
                  <a:pt x="3194151" y="4321730"/>
                  <a:pt x="3177371" y="4321881"/>
                </a:cubicBezTo>
                <a:close/>
                <a:moveTo>
                  <a:pt x="3603712" y="4318690"/>
                </a:moveTo>
                <a:lnTo>
                  <a:pt x="3555741" y="4323944"/>
                </a:lnTo>
                <a:lnTo>
                  <a:pt x="3550489" y="4326182"/>
                </a:lnTo>
                <a:lnTo>
                  <a:pt x="3544473" y="4329265"/>
                </a:lnTo>
                <a:lnTo>
                  <a:pt x="3567838" y="4328199"/>
                </a:lnTo>
                <a:lnTo>
                  <a:pt x="3590088" y="4326251"/>
                </a:lnTo>
                <a:lnTo>
                  <a:pt x="3599372" y="4320822"/>
                </a:lnTo>
                <a:close/>
                <a:moveTo>
                  <a:pt x="4280670" y="4300342"/>
                </a:moveTo>
                <a:cubicBezTo>
                  <a:pt x="4221352" y="4317652"/>
                  <a:pt x="4162994" y="4328063"/>
                  <a:pt x="4102109" y="4342393"/>
                </a:cubicBezTo>
                <a:lnTo>
                  <a:pt x="4068486" y="4351109"/>
                </a:lnTo>
                <a:lnTo>
                  <a:pt x="3991596" y="4366252"/>
                </a:lnTo>
                <a:lnTo>
                  <a:pt x="3988925" y="4366826"/>
                </a:lnTo>
                <a:lnTo>
                  <a:pt x="4050885" y="4346276"/>
                </a:lnTo>
                <a:lnTo>
                  <a:pt x="4076208" y="4339174"/>
                </a:lnTo>
                <a:lnTo>
                  <a:pt x="4172830" y="4317932"/>
                </a:lnTo>
                <a:lnTo>
                  <a:pt x="4228741" y="4306347"/>
                </a:lnTo>
                <a:close/>
                <a:moveTo>
                  <a:pt x="3887838" y="4258216"/>
                </a:moveTo>
                <a:lnTo>
                  <a:pt x="3888259" y="4260569"/>
                </a:lnTo>
                <a:cubicBezTo>
                  <a:pt x="3886911" y="4261951"/>
                  <a:pt x="3885252" y="4260334"/>
                  <a:pt x="3883905" y="4261716"/>
                </a:cubicBezTo>
                <a:cubicBezTo>
                  <a:pt x="3879935" y="4262056"/>
                  <a:pt x="3880110" y="4260944"/>
                  <a:pt x="3881673" y="4259808"/>
                </a:cubicBezTo>
                <a:lnTo>
                  <a:pt x="3883044" y="4259112"/>
                </a:lnTo>
                <a:close/>
                <a:moveTo>
                  <a:pt x="3900240" y="4212741"/>
                </a:moveTo>
                <a:lnTo>
                  <a:pt x="3900426" y="4213027"/>
                </a:lnTo>
                <a:cubicBezTo>
                  <a:pt x="3900623" y="4213332"/>
                  <a:pt x="3900724" y="4213485"/>
                  <a:pt x="3900574" y="4213255"/>
                </a:cubicBezTo>
                <a:close/>
                <a:moveTo>
                  <a:pt x="3899237" y="4211194"/>
                </a:moveTo>
                <a:lnTo>
                  <a:pt x="3900240" y="4212741"/>
                </a:lnTo>
                <a:lnTo>
                  <a:pt x="3899682" y="4211881"/>
                </a:lnTo>
                <a:cubicBezTo>
                  <a:pt x="3899434" y="4211500"/>
                  <a:pt x="3899237" y="4211194"/>
                  <a:pt x="3899237" y="4211194"/>
                </a:cubicBezTo>
                <a:close/>
                <a:moveTo>
                  <a:pt x="373791" y="4197718"/>
                </a:moveTo>
                <a:cubicBezTo>
                  <a:pt x="374874" y="4198827"/>
                  <a:pt x="373079" y="4202746"/>
                  <a:pt x="370913" y="4200533"/>
                </a:cubicBezTo>
                <a:cubicBezTo>
                  <a:pt x="370913" y="4200533"/>
                  <a:pt x="371362" y="4199553"/>
                  <a:pt x="371946" y="4198710"/>
                </a:cubicBezTo>
                <a:cubicBezTo>
                  <a:pt x="372531" y="4197869"/>
                  <a:pt x="373250" y="4197166"/>
                  <a:pt x="373791" y="4197718"/>
                </a:cubicBezTo>
                <a:close/>
                <a:moveTo>
                  <a:pt x="2054813" y="4197700"/>
                </a:moveTo>
                <a:cubicBezTo>
                  <a:pt x="2050637" y="4199476"/>
                  <a:pt x="2064243" y="4201334"/>
                  <a:pt x="2074201" y="4201947"/>
                </a:cubicBezTo>
                <a:cubicBezTo>
                  <a:pt x="2079178" y="4202255"/>
                  <a:pt x="2083245" y="4202251"/>
                  <a:pt x="2083718" y="4201773"/>
                </a:cubicBezTo>
                <a:cubicBezTo>
                  <a:pt x="2084193" y="4201293"/>
                  <a:pt x="2081076" y="4200339"/>
                  <a:pt x="2071688" y="4198743"/>
                </a:cubicBezTo>
                <a:cubicBezTo>
                  <a:pt x="2067638" y="4198493"/>
                  <a:pt x="2054813" y="4197700"/>
                  <a:pt x="2054813" y="4197700"/>
                </a:cubicBezTo>
                <a:close/>
                <a:moveTo>
                  <a:pt x="2096914" y="4196233"/>
                </a:moveTo>
                <a:cubicBezTo>
                  <a:pt x="2094764" y="4198134"/>
                  <a:pt x="2109383" y="4200053"/>
                  <a:pt x="2119340" y="4200667"/>
                </a:cubicBezTo>
                <a:cubicBezTo>
                  <a:pt x="2124318" y="4200974"/>
                  <a:pt x="2128131" y="4200954"/>
                  <a:pt x="2128099" y="4200445"/>
                </a:cubicBezTo>
                <a:cubicBezTo>
                  <a:pt x="2128066" y="4199935"/>
                  <a:pt x="2124189" y="4198932"/>
                  <a:pt x="2113789" y="4197274"/>
                </a:cubicBezTo>
                <a:close/>
                <a:moveTo>
                  <a:pt x="2150860" y="4192413"/>
                </a:moveTo>
                <a:cubicBezTo>
                  <a:pt x="2148105" y="4192275"/>
                  <a:pt x="2145395" y="4192955"/>
                  <a:pt x="2143066" y="4195014"/>
                </a:cubicBezTo>
                <a:cubicBezTo>
                  <a:pt x="2143066" y="4195014"/>
                  <a:pt x="2154555" y="4200298"/>
                  <a:pt x="2162113" y="4201337"/>
                </a:cubicBezTo>
                <a:cubicBezTo>
                  <a:pt x="2164633" y="4201682"/>
                  <a:pt x="2166717" y="4201558"/>
                  <a:pt x="2167791" y="4200606"/>
                </a:cubicBezTo>
                <a:cubicBezTo>
                  <a:pt x="2167791" y="4200606"/>
                  <a:pt x="2159124" y="4192828"/>
                  <a:pt x="2150860" y="4192413"/>
                </a:cubicBezTo>
                <a:close/>
                <a:moveTo>
                  <a:pt x="4120274" y="4174457"/>
                </a:moveTo>
                <a:lnTo>
                  <a:pt x="4120556" y="4174609"/>
                </a:lnTo>
                <a:lnTo>
                  <a:pt x="4084388" y="4181321"/>
                </a:lnTo>
                <a:lnTo>
                  <a:pt x="4081009" y="4182068"/>
                </a:lnTo>
                <a:lnTo>
                  <a:pt x="4083420" y="4181305"/>
                </a:lnTo>
                <a:cubicBezTo>
                  <a:pt x="4095602" y="4177941"/>
                  <a:pt x="4111611" y="4174384"/>
                  <a:pt x="4120274" y="4174457"/>
                </a:cubicBezTo>
                <a:close/>
                <a:moveTo>
                  <a:pt x="3464067" y="4161064"/>
                </a:moveTo>
                <a:cubicBezTo>
                  <a:pt x="3464740" y="4167560"/>
                  <a:pt x="3463083" y="4165943"/>
                  <a:pt x="3461148" y="4164058"/>
                </a:cubicBezTo>
                <a:cubicBezTo>
                  <a:pt x="3462720" y="4162445"/>
                  <a:pt x="3464067" y="4161064"/>
                  <a:pt x="3464067" y="4161064"/>
                </a:cubicBezTo>
                <a:close/>
                <a:moveTo>
                  <a:pt x="3558918" y="4113243"/>
                </a:moveTo>
                <a:lnTo>
                  <a:pt x="3563632" y="4113366"/>
                </a:lnTo>
                <a:lnTo>
                  <a:pt x="3559853" y="4114364"/>
                </a:lnTo>
                <a:close/>
                <a:moveTo>
                  <a:pt x="3558318" y="4112525"/>
                </a:moveTo>
                <a:lnTo>
                  <a:pt x="3558918" y="4113243"/>
                </a:lnTo>
                <a:lnTo>
                  <a:pt x="3556355" y="4113179"/>
                </a:lnTo>
                <a:cubicBezTo>
                  <a:pt x="3557371" y="4112643"/>
                  <a:pt x="3557880" y="4112376"/>
                  <a:pt x="3558318" y="4112525"/>
                </a:cubicBezTo>
                <a:close/>
                <a:moveTo>
                  <a:pt x="3181277" y="4052051"/>
                </a:moveTo>
                <a:lnTo>
                  <a:pt x="3184575" y="4052663"/>
                </a:lnTo>
                <a:cubicBezTo>
                  <a:pt x="3187139" y="4053139"/>
                  <a:pt x="3189191" y="4053521"/>
                  <a:pt x="3189191" y="4053521"/>
                </a:cubicBezTo>
                <a:close/>
                <a:moveTo>
                  <a:pt x="3175342" y="4050950"/>
                </a:moveTo>
                <a:cubicBezTo>
                  <a:pt x="3173803" y="4050664"/>
                  <a:pt x="3174829" y="4050854"/>
                  <a:pt x="3176881" y="4051235"/>
                </a:cubicBezTo>
                <a:lnTo>
                  <a:pt x="3181277" y="4052051"/>
                </a:lnTo>
                <a:close/>
                <a:moveTo>
                  <a:pt x="3268758" y="4046940"/>
                </a:moveTo>
                <a:lnTo>
                  <a:pt x="3271948" y="4047750"/>
                </a:lnTo>
                <a:cubicBezTo>
                  <a:pt x="3273105" y="4048044"/>
                  <a:pt x="3272333" y="4047847"/>
                  <a:pt x="3270791" y="4047457"/>
                </a:cubicBezTo>
                <a:close/>
                <a:moveTo>
                  <a:pt x="3266657" y="4046406"/>
                </a:moveTo>
                <a:lnTo>
                  <a:pt x="3268621" y="4046905"/>
                </a:lnTo>
                <a:lnTo>
                  <a:pt x="3268758" y="4046940"/>
                </a:lnTo>
                <a:close/>
                <a:moveTo>
                  <a:pt x="3261534" y="4045104"/>
                </a:moveTo>
                <a:lnTo>
                  <a:pt x="3266657" y="4046406"/>
                </a:lnTo>
                <a:lnTo>
                  <a:pt x="3265006" y="4045987"/>
                </a:lnTo>
                <a:cubicBezTo>
                  <a:pt x="3263078" y="4045497"/>
                  <a:pt x="3261534" y="4045104"/>
                  <a:pt x="3261534" y="4045104"/>
                </a:cubicBezTo>
                <a:close/>
                <a:moveTo>
                  <a:pt x="3287009" y="4038543"/>
                </a:moveTo>
                <a:cubicBezTo>
                  <a:pt x="3291060" y="4038793"/>
                  <a:pt x="3303636" y="4043637"/>
                  <a:pt x="3299587" y="4043387"/>
                </a:cubicBezTo>
                <a:cubicBezTo>
                  <a:pt x="3299524" y="4044400"/>
                  <a:pt x="3298690" y="4044858"/>
                  <a:pt x="3297479" y="4044908"/>
                </a:cubicBezTo>
                <a:cubicBezTo>
                  <a:pt x="3293850" y="4045067"/>
                  <a:pt x="3286822" y="4041583"/>
                  <a:pt x="3287009" y="4038543"/>
                </a:cubicBezTo>
                <a:close/>
                <a:moveTo>
                  <a:pt x="3317238" y="4035057"/>
                </a:moveTo>
                <a:lnTo>
                  <a:pt x="3321583" y="4036039"/>
                </a:lnTo>
                <a:cubicBezTo>
                  <a:pt x="3323517" y="4036476"/>
                  <a:pt x="3325061" y="4036826"/>
                  <a:pt x="3325061" y="4036826"/>
                </a:cubicBezTo>
                <a:close/>
                <a:moveTo>
                  <a:pt x="3314630" y="4034466"/>
                </a:moveTo>
                <a:cubicBezTo>
                  <a:pt x="3313472" y="4034202"/>
                  <a:pt x="3314244" y="4034379"/>
                  <a:pt x="3315789" y="4034728"/>
                </a:cubicBezTo>
                <a:lnTo>
                  <a:pt x="3317238" y="4035057"/>
                </a:lnTo>
                <a:close/>
                <a:moveTo>
                  <a:pt x="3350829" y="4025537"/>
                </a:moveTo>
                <a:cubicBezTo>
                  <a:pt x="3347603" y="4028389"/>
                  <a:pt x="3353468" y="4032182"/>
                  <a:pt x="3358719" y="4032030"/>
                </a:cubicBezTo>
                <a:cubicBezTo>
                  <a:pt x="3360468" y="4031978"/>
                  <a:pt x="3362150" y="4031489"/>
                  <a:pt x="3363403" y="4030380"/>
                </a:cubicBezTo>
                <a:close/>
                <a:moveTo>
                  <a:pt x="3388880" y="4023818"/>
                </a:moveTo>
                <a:cubicBezTo>
                  <a:pt x="3396981" y="4024319"/>
                  <a:pt x="3401030" y="4024568"/>
                  <a:pt x="3409805" y="4025110"/>
                </a:cubicBezTo>
                <a:cubicBezTo>
                  <a:pt x="3409305" y="4033213"/>
                  <a:pt x="3392929" y="4024069"/>
                  <a:pt x="3388629" y="4027871"/>
                </a:cubicBezTo>
                <a:close/>
                <a:moveTo>
                  <a:pt x="3447723" y="4014572"/>
                </a:moveTo>
                <a:cubicBezTo>
                  <a:pt x="3456499" y="4015113"/>
                  <a:pt x="3464599" y="4015614"/>
                  <a:pt x="3469324" y="4015905"/>
                </a:cubicBezTo>
                <a:cubicBezTo>
                  <a:pt x="3455957" y="4023893"/>
                  <a:pt x="3434781" y="4026652"/>
                  <a:pt x="3409805" y="4025110"/>
                </a:cubicBezTo>
                <a:lnTo>
                  <a:pt x="3410055" y="4021058"/>
                </a:lnTo>
                <a:cubicBezTo>
                  <a:pt x="3418156" y="4021559"/>
                  <a:pt x="3426930" y="4022101"/>
                  <a:pt x="3427223" y="4017373"/>
                </a:cubicBezTo>
                <a:cubicBezTo>
                  <a:pt x="3435573" y="4013822"/>
                  <a:pt x="3447181" y="4023351"/>
                  <a:pt x="3447723" y="4014572"/>
                </a:cubicBezTo>
                <a:close/>
                <a:moveTo>
                  <a:pt x="3520219" y="4012317"/>
                </a:moveTo>
                <a:lnTo>
                  <a:pt x="3520949" y="4012482"/>
                </a:lnTo>
                <a:cubicBezTo>
                  <a:pt x="3522492" y="4012832"/>
                  <a:pt x="3523265" y="4013005"/>
                  <a:pt x="3522106" y="4012745"/>
                </a:cubicBezTo>
                <a:close/>
                <a:moveTo>
                  <a:pt x="3516045" y="4011373"/>
                </a:moveTo>
                <a:lnTo>
                  <a:pt x="3520219" y="4012317"/>
                </a:lnTo>
                <a:lnTo>
                  <a:pt x="3518774" y="4011991"/>
                </a:lnTo>
                <a:close/>
                <a:moveTo>
                  <a:pt x="3511675" y="4010385"/>
                </a:moveTo>
                <a:lnTo>
                  <a:pt x="3516045" y="4011373"/>
                </a:lnTo>
                <a:lnTo>
                  <a:pt x="3515153" y="4011172"/>
                </a:lnTo>
                <a:cubicBezTo>
                  <a:pt x="3513220" y="4010734"/>
                  <a:pt x="3511675" y="4010385"/>
                  <a:pt x="3511675" y="4010385"/>
                </a:cubicBezTo>
                <a:close/>
                <a:moveTo>
                  <a:pt x="3496212" y="4008413"/>
                </a:moveTo>
                <a:cubicBezTo>
                  <a:pt x="3500937" y="4008705"/>
                  <a:pt x="3507287" y="4010114"/>
                  <a:pt x="3511675" y="4010385"/>
                </a:cubicBezTo>
                <a:cubicBezTo>
                  <a:pt x="3511175" y="4018488"/>
                  <a:pt x="3494800" y="4009343"/>
                  <a:pt x="3490499" y="4013144"/>
                </a:cubicBezTo>
                <a:cubicBezTo>
                  <a:pt x="3488387" y="4008947"/>
                  <a:pt x="3491487" y="4008121"/>
                  <a:pt x="3496212" y="4008413"/>
                </a:cubicBezTo>
                <a:close/>
                <a:moveTo>
                  <a:pt x="3555557" y="3999282"/>
                </a:moveTo>
                <a:cubicBezTo>
                  <a:pt x="3558189" y="4000546"/>
                  <a:pt x="3560247" y="4002876"/>
                  <a:pt x="3558077" y="4005115"/>
                </a:cubicBezTo>
                <a:lnTo>
                  <a:pt x="3549594" y="3999845"/>
                </a:lnTo>
                <a:cubicBezTo>
                  <a:pt x="3549719" y="3997820"/>
                  <a:pt x="3552925" y="3998018"/>
                  <a:pt x="3555557" y="3999282"/>
                </a:cubicBezTo>
                <a:close/>
                <a:moveTo>
                  <a:pt x="3576231" y="3996407"/>
                </a:moveTo>
                <a:cubicBezTo>
                  <a:pt x="3579374" y="3997618"/>
                  <a:pt x="3581443" y="3999779"/>
                  <a:pt x="3579293" y="4001680"/>
                </a:cubicBezTo>
                <a:lnTo>
                  <a:pt x="3566719" y="3996836"/>
                </a:lnTo>
                <a:cubicBezTo>
                  <a:pt x="3568869" y="3994936"/>
                  <a:pt x="3573087" y="3995197"/>
                  <a:pt x="3576231" y="3996407"/>
                </a:cubicBezTo>
                <a:close/>
                <a:moveTo>
                  <a:pt x="3593357" y="3993396"/>
                </a:moveTo>
                <a:cubicBezTo>
                  <a:pt x="3596501" y="3994607"/>
                  <a:pt x="3598570" y="3996768"/>
                  <a:pt x="3596419" y="3998669"/>
                </a:cubicBezTo>
                <a:lnTo>
                  <a:pt x="3583844" y="3993826"/>
                </a:lnTo>
                <a:cubicBezTo>
                  <a:pt x="3585994" y="3991925"/>
                  <a:pt x="3590213" y="3992186"/>
                  <a:pt x="3593357" y="3993396"/>
                </a:cubicBezTo>
                <a:close/>
                <a:moveTo>
                  <a:pt x="3623625" y="3990603"/>
                </a:moveTo>
                <a:lnTo>
                  <a:pt x="3624256" y="3991691"/>
                </a:lnTo>
                <a:lnTo>
                  <a:pt x="3624430" y="3991991"/>
                </a:lnTo>
                <a:close/>
                <a:moveTo>
                  <a:pt x="3607021" y="3989741"/>
                </a:moveTo>
                <a:lnTo>
                  <a:pt x="3610652" y="3990397"/>
                </a:lnTo>
                <a:lnTo>
                  <a:pt x="3616047" y="3995104"/>
                </a:lnTo>
                <a:lnTo>
                  <a:pt x="3615244" y="3995336"/>
                </a:lnTo>
                <a:lnTo>
                  <a:pt x="3600970" y="3990817"/>
                </a:lnTo>
                <a:lnTo>
                  <a:pt x="3602904" y="3990199"/>
                </a:lnTo>
                <a:close/>
                <a:moveTo>
                  <a:pt x="3622147" y="3988056"/>
                </a:moveTo>
                <a:lnTo>
                  <a:pt x="3623625" y="3990603"/>
                </a:lnTo>
                <a:lnTo>
                  <a:pt x="3623179" y="3989836"/>
                </a:lnTo>
                <a:cubicBezTo>
                  <a:pt x="3622605" y="3988847"/>
                  <a:pt x="3622147" y="3988056"/>
                  <a:pt x="3622147" y="3988056"/>
                </a:cubicBezTo>
                <a:close/>
                <a:moveTo>
                  <a:pt x="3477543" y="3984636"/>
                </a:moveTo>
                <a:lnTo>
                  <a:pt x="3475672" y="3984805"/>
                </a:lnTo>
                <a:lnTo>
                  <a:pt x="3469207" y="3987718"/>
                </a:lnTo>
                <a:close/>
                <a:moveTo>
                  <a:pt x="3647470" y="3983942"/>
                </a:moveTo>
                <a:lnTo>
                  <a:pt x="3648590" y="3985729"/>
                </a:lnTo>
                <a:lnTo>
                  <a:pt x="3645308" y="3986675"/>
                </a:lnTo>
                <a:lnTo>
                  <a:pt x="3643363" y="3984622"/>
                </a:lnTo>
                <a:cubicBezTo>
                  <a:pt x="3643488" y="3982596"/>
                  <a:pt x="3645513" y="3982721"/>
                  <a:pt x="3647470" y="3983942"/>
                </a:cubicBezTo>
                <a:close/>
                <a:moveTo>
                  <a:pt x="3639867" y="3965874"/>
                </a:moveTo>
                <a:cubicBezTo>
                  <a:pt x="3638835" y="3965533"/>
                  <a:pt x="3636398" y="3966014"/>
                  <a:pt x="3634245" y="3966862"/>
                </a:cubicBezTo>
                <a:cubicBezTo>
                  <a:pt x="3632093" y="3967710"/>
                  <a:pt x="3630227" y="3968922"/>
                  <a:pt x="3630345" y="3970048"/>
                </a:cubicBezTo>
                <a:cubicBezTo>
                  <a:pt x="3630345" y="3970048"/>
                  <a:pt x="3636855" y="3970554"/>
                  <a:pt x="3639550" y="3967790"/>
                </a:cubicBezTo>
                <a:cubicBezTo>
                  <a:pt x="3640618" y="3966696"/>
                  <a:pt x="3640555" y="3966102"/>
                  <a:pt x="3639867" y="3965874"/>
                </a:cubicBezTo>
                <a:close/>
                <a:moveTo>
                  <a:pt x="3596437" y="3958920"/>
                </a:moveTo>
                <a:lnTo>
                  <a:pt x="3587911" y="3965347"/>
                </a:lnTo>
                <a:lnTo>
                  <a:pt x="3581652" y="3965783"/>
                </a:lnTo>
                <a:lnTo>
                  <a:pt x="3576394" y="3966730"/>
                </a:lnTo>
                <a:lnTo>
                  <a:pt x="3576679" y="3966570"/>
                </a:lnTo>
                <a:cubicBezTo>
                  <a:pt x="3577363" y="3966178"/>
                  <a:pt x="3577749" y="3965945"/>
                  <a:pt x="3577749" y="3965945"/>
                </a:cubicBezTo>
                <a:close/>
                <a:moveTo>
                  <a:pt x="3706690" y="3920885"/>
                </a:moveTo>
                <a:lnTo>
                  <a:pt x="3700812" y="3923516"/>
                </a:lnTo>
                <a:lnTo>
                  <a:pt x="3694333" y="3926786"/>
                </a:lnTo>
                <a:lnTo>
                  <a:pt x="3684845" y="3928830"/>
                </a:lnTo>
                <a:lnTo>
                  <a:pt x="3663844" y="3933488"/>
                </a:lnTo>
                <a:lnTo>
                  <a:pt x="3676528" y="3928686"/>
                </a:lnTo>
                <a:lnTo>
                  <a:pt x="3695702" y="3921021"/>
                </a:lnTo>
                <a:lnTo>
                  <a:pt x="3703944" y="3921002"/>
                </a:lnTo>
                <a:close/>
                <a:moveTo>
                  <a:pt x="3728117" y="3919507"/>
                </a:moveTo>
                <a:lnTo>
                  <a:pt x="3708694" y="3923691"/>
                </a:lnTo>
                <a:lnTo>
                  <a:pt x="3717062" y="3920342"/>
                </a:lnTo>
                <a:close/>
                <a:moveTo>
                  <a:pt x="3643043" y="3912790"/>
                </a:moveTo>
                <a:cubicBezTo>
                  <a:pt x="3643665" y="3918788"/>
                  <a:pt x="3632490" y="3916429"/>
                  <a:pt x="3632490" y="3916429"/>
                </a:cubicBezTo>
                <a:cubicBezTo>
                  <a:pt x="3603711" y="3928808"/>
                  <a:pt x="3575722" y="3940382"/>
                  <a:pt x="3548510" y="3951983"/>
                </a:cubicBezTo>
                <a:lnTo>
                  <a:pt x="3534899" y="3958117"/>
                </a:lnTo>
                <a:lnTo>
                  <a:pt x="3506113" y="3962580"/>
                </a:lnTo>
                <a:lnTo>
                  <a:pt x="3553896" y="3945216"/>
                </a:lnTo>
                <a:cubicBezTo>
                  <a:pt x="3580058" y="3934276"/>
                  <a:pt x="3606209" y="3922931"/>
                  <a:pt x="3630831" y="3914812"/>
                </a:cubicBezTo>
                <a:cubicBezTo>
                  <a:pt x="3615925" y="3919599"/>
                  <a:pt x="3642457" y="3909522"/>
                  <a:pt x="3643043" y="3912790"/>
                </a:cubicBezTo>
                <a:close/>
                <a:moveTo>
                  <a:pt x="3478444" y="3911074"/>
                </a:moveTo>
                <a:lnTo>
                  <a:pt x="3430473" y="3916329"/>
                </a:lnTo>
                <a:lnTo>
                  <a:pt x="3425221" y="3918566"/>
                </a:lnTo>
                <a:lnTo>
                  <a:pt x="3419206" y="3921649"/>
                </a:lnTo>
                <a:lnTo>
                  <a:pt x="3442570" y="3920583"/>
                </a:lnTo>
                <a:lnTo>
                  <a:pt x="3464819" y="3918634"/>
                </a:lnTo>
                <a:lnTo>
                  <a:pt x="3474103" y="3913207"/>
                </a:lnTo>
                <a:close/>
                <a:moveTo>
                  <a:pt x="3689167" y="3909162"/>
                </a:moveTo>
                <a:lnTo>
                  <a:pt x="3688849" y="3909725"/>
                </a:lnTo>
                <a:cubicBezTo>
                  <a:pt x="3687765" y="3911649"/>
                  <a:pt x="3686673" y="3913686"/>
                  <a:pt x="3685958" y="3915408"/>
                </a:cubicBezTo>
                <a:lnTo>
                  <a:pt x="3685632" y="3917388"/>
                </a:lnTo>
                <a:lnTo>
                  <a:pt x="3653531" y="3930989"/>
                </a:lnTo>
                <a:lnTo>
                  <a:pt x="3627885" y="3941463"/>
                </a:lnTo>
                <a:lnTo>
                  <a:pt x="3616135" y="3944069"/>
                </a:lnTo>
                <a:lnTo>
                  <a:pt x="3615085" y="3944860"/>
                </a:lnTo>
                <a:lnTo>
                  <a:pt x="3590744" y="3948952"/>
                </a:lnTo>
                <a:lnTo>
                  <a:pt x="3593240" y="3947913"/>
                </a:lnTo>
                <a:cubicBezTo>
                  <a:pt x="3617240" y="3938290"/>
                  <a:pt x="3640158" y="3929296"/>
                  <a:pt x="3662198" y="3920234"/>
                </a:cubicBezTo>
                <a:cubicBezTo>
                  <a:pt x="3663829" y="3919803"/>
                  <a:pt x="3671878" y="3916213"/>
                  <a:pt x="3681504" y="3912236"/>
                </a:cubicBezTo>
                <a:close/>
                <a:moveTo>
                  <a:pt x="3801059" y="3902255"/>
                </a:moveTo>
                <a:lnTo>
                  <a:pt x="3790631" y="3906038"/>
                </a:lnTo>
                <a:lnTo>
                  <a:pt x="3789983" y="3906177"/>
                </a:lnTo>
                <a:lnTo>
                  <a:pt x="3798905" y="3902707"/>
                </a:lnTo>
                <a:close/>
                <a:moveTo>
                  <a:pt x="3616552" y="3888583"/>
                </a:moveTo>
                <a:lnTo>
                  <a:pt x="3604327" y="3889694"/>
                </a:lnTo>
                <a:cubicBezTo>
                  <a:pt x="3586241" y="3894409"/>
                  <a:pt x="3567790" y="3898561"/>
                  <a:pt x="3548537" y="3901999"/>
                </a:cubicBezTo>
                <a:lnTo>
                  <a:pt x="3520759" y="3905682"/>
                </a:lnTo>
                <a:lnTo>
                  <a:pt x="3521316" y="3906069"/>
                </a:lnTo>
                <a:cubicBezTo>
                  <a:pt x="3519668" y="3907172"/>
                  <a:pt x="3515554" y="3909251"/>
                  <a:pt x="3507855" y="3912864"/>
                </a:cubicBezTo>
                <a:lnTo>
                  <a:pt x="3502777" y="3915313"/>
                </a:lnTo>
                <a:lnTo>
                  <a:pt x="3511602" y="3914540"/>
                </a:lnTo>
                <a:lnTo>
                  <a:pt x="3568980" y="3907740"/>
                </a:lnTo>
                <a:lnTo>
                  <a:pt x="3588934" y="3898631"/>
                </a:lnTo>
                <a:close/>
                <a:moveTo>
                  <a:pt x="3678832" y="3884476"/>
                </a:moveTo>
                <a:cubicBezTo>
                  <a:pt x="3679635" y="3884586"/>
                  <a:pt x="3679790" y="3885047"/>
                  <a:pt x="3678783" y="3886083"/>
                </a:cubicBezTo>
                <a:lnTo>
                  <a:pt x="3674847" y="3888738"/>
                </a:lnTo>
                <a:lnTo>
                  <a:pt x="3673650" y="3889204"/>
                </a:lnTo>
                <a:lnTo>
                  <a:pt x="3670286" y="3889820"/>
                </a:lnTo>
                <a:cubicBezTo>
                  <a:pt x="3667977" y="3889703"/>
                  <a:pt x="3666733" y="3888491"/>
                  <a:pt x="3668194" y="3886993"/>
                </a:cubicBezTo>
                <a:cubicBezTo>
                  <a:pt x="3668194" y="3886993"/>
                  <a:pt x="3676423" y="3884149"/>
                  <a:pt x="3678832" y="3884476"/>
                </a:cubicBezTo>
                <a:close/>
                <a:moveTo>
                  <a:pt x="3762289" y="3851647"/>
                </a:moveTo>
                <a:lnTo>
                  <a:pt x="3763222" y="3852044"/>
                </a:lnTo>
                <a:lnTo>
                  <a:pt x="3762990" y="3852952"/>
                </a:lnTo>
                <a:cubicBezTo>
                  <a:pt x="3761643" y="3854335"/>
                  <a:pt x="3759984" y="3852719"/>
                  <a:pt x="3758638" y="3854101"/>
                </a:cubicBezTo>
                <a:lnTo>
                  <a:pt x="3757608" y="3853972"/>
                </a:lnTo>
                <a:lnTo>
                  <a:pt x="3757937" y="3853478"/>
                </a:lnTo>
                <a:close/>
                <a:moveTo>
                  <a:pt x="3338799" y="3753449"/>
                </a:moveTo>
                <a:cubicBezTo>
                  <a:pt x="3339473" y="3759945"/>
                  <a:pt x="3337814" y="3758328"/>
                  <a:pt x="3335881" y="3756442"/>
                </a:cubicBezTo>
                <a:cubicBezTo>
                  <a:pt x="3337453" y="3754830"/>
                  <a:pt x="3338799" y="3753449"/>
                  <a:pt x="3338799" y="3753449"/>
                </a:cubicBezTo>
                <a:close/>
                <a:moveTo>
                  <a:pt x="3130835" y="3741938"/>
                </a:moveTo>
                <a:cubicBezTo>
                  <a:pt x="3127696" y="3740642"/>
                  <a:pt x="3124490" y="3740444"/>
                  <a:pt x="3124365" y="3742470"/>
                </a:cubicBezTo>
                <a:cubicBezTo>
                  <a:pt x="3121328" y="3742284"/>
                  <a:pt x="3127478" y="3747618"/>
                  <a:pt x="3132557" y="3748695"/>
                </a:cubicBezTo>
                <a:cubicBezTo>
                  <a:pt x="3134250" y="3749054"/>
                  <a:pt x="3135823" y="3748940"/>
                  <a:pt x="3136898" y="3747988"/>
                </a:cubicBezTo>
                <a:cubicBezTo>
                  <a:pt x="3137044" y="3745625"/>
                  <a:pt x="3133973" y="3743233"/>
                  <a:pt x="3130835" y="3741938"/>
                </a:cubicBezTo>
                <a:close/>
                <a:moveTo>
                  <a:pt x="3176313" y="3736526"/>
                </a:moveTo>
                <a:cubicBezTo>
                  <a:pt x="3170997" y="3736199"/>
                  <a:pt x="3166716" y="3736951"/>
                  <a:pt x="3166466" y="3741003"/>
                </a:cubicBezTo>
                <a:cubicBezTo>
                  <a:pt x="3141847" y="3736432"/>
                  <a:pt x="3146875" y="3745511"/>
                  <a:pt x="3156390" y="3745241"/>
                </a:cubicBezTo>
                <a:cubicBezTo>
                  <a:pt x="3159561" y="3745151"/>
                  <a:pt x="3163231" y="3744022"/>
                  <a:pt x="3166466" y="3741003"/>
                </a:cubicBezTo>
                <a:cubicBezTo>
                  <a:pt x="3175491" y="3737493"/>
                  <a:pt x="3191867" y="3746636"/>
                  <a:pt x="3192367" y="3738533"/>
                </a:cubicBezTo>
                <a:cubicBezTo>
                  <a:pt x="3187980" y="3738263"/>
                  <a:pt x="3181629" y="3736854"/>
                  <a:pt x="3176313" y="3736526"/>
                </a:cubicBezTo>
                <a:close/>
                <a:moveTo>
                  <a:pt x="3238003" y="3731945"/>
                </a:moveTo>
                <a:cubicBezTo>
                  <a:pt x="3233346" y="3730556"/>
                  <a:pt x="3228114" y="3730234"/>
                  <a:pt x="3225944" y="3732472"/>
                </a:cubicBezTo>
                <a:cubicBezTo>
                  <a:pt x="3225944" y="3732472"/>
                  <a:pt x="3235154" y="3737614"/>
                  <a:pt x="3241574" y="3738584"/>
                </a:cubicBezTo>
                <a:cubicBezTo>
                  <a:pt x="3243715" y="3738906"/>
                  <a:pt x="3245543" y="3738765"/>
                  <a:pt x="3246619" y="3737816"/>
                </a:cubicBezTo>
                <a:cubicBezTo>
                  <a:pt x="3246744" y="3735790"/>
                  <a:pt x="3242661" y="3733334"/>
                  <a:pt x="3238003" y="3731945"/>
                </a:cubicBezTo>
                <a:close/>
                <a:moveTo>
                  <a:pt x="3258347" y="3727037"/>
                </a:moveTo>
                <a:cubicBezTo>
                  <a:pt x="3255978" y="3726827"/>
                  <a:pt x="3253529" y="3727397"/>
                  <a:pt x="3251210" y="3729287"/>
                </a:cubicBezTo>
                <a:cubicBezTo>
                  <a:pt x="3251210" y="3729287"/>
                  <a:pt x="3267795" y="3735054"/>
                  <a:pt x="3271845" y="3735304"/>
                </a:cubicBezTo>
                <a:cubicBezTo>
                  <a:pt x="3271845" y="3735304"/>
                  <a:pt x="3265455" y="3727666"/>
                  <a:pt x="3258347" y="3727037"/>
                </a:cubicBezTo>
                <a:close/>
                <a:moveTo>
                  <a:pt x="304883" y="3726847"/>
                </a:moveTo>
                <a:lnTo>
                  <a:pt x="308884" y="3754989"/>
                </a:lnTo>
                <a:cubicBezTo>
                  <a:pt x="312551" y="3779328"/>
                  <a:pt x="316257" y="3803042"/>
                  <a:pt x="319945" y="3827404"/>
                </a:cubicBezTo>
                <a:cubicBezTo>
                  <a:pt x="325411" y="3857788"/>
                  <a:pt x="326606" y="3894875"/>
                  <a:pt x="332292" y="3925042"/>
                </a:cubicBezTo>
                <a:cubicBezTo>
                  <a:pt x="336396" y="3943406"/>
                  <a:pt x="339307" y="3953911"/>
                  <a:pt x="343386" y="3974464"/>
                </a:cubicBezTo>
                <a:cubicBezTo>
                  <a:pt x="346035" y="3985586"/>
                  <a:pt x="348260" y="3998929"/>
                  <a:pt x="349623" y="4010951"/>
                </a:cubicBezTo>
                <a:cubicBezTo>
                  <a:pt x="352600" y="4023737"/>
                  <a:pt x="353519" y="4024011"/>
                  <a:pt x="353461" y="4020189"/>
                </a:cubicBezTo>
                <a:cubicBezTo>
                  <a:pt x="353403" y="4016366"/>
                  <a:pt x="352369" y="4008446"/>
                  <a:pt x="351442" y="4004841"/>
                </a:cubicBezTo>
                <a:cubicBezTo>
                  <a:pt x="342824" y="3952638"/>
                  <a:pt x="336463" y="3907610"/>
                  <a:pt x="327756" y="3860186"/>
                </a:cubicBezTo>
                <a:lnTo>
                  <a:pt x="326365" y="3849030"/>
                </a:lnTo>
                <a:close/>
                <a:moveTo>
                  <a:pt x="3285359" y="3725754"/>
                </a:moveTo>
                <a:cubicBezTo>
                  <a:pt x="3282069" y="3725218"/>
                  <a:pt x="3278723" y="3725393"/>
                  <a:pt x="3277111" y="3726818"/>
                </a:cubicBezTo>
                <a:cubicBezTo>
                  <a:pt x="3272387" y="3726526"/>
                  <a:pt x="3289011" y="3731621"/>
                  <a:pt x="3293061" y="3731869"/>
                </a:cubicBezTo>
                <a:cubicBezTo>
                  <a:pt x="3294305" y="3730930"/>
                  <a:pt x="3294200" y="3729906"/>
                  <a:pt x="3293273" y="3728959"/>
                </a:cubicBezTo>
                <a:cubicBezTo>
                  <a:pt x="3291883" y="3727539"/>
                  <a:pt x="3288649" y="3726291"/>
                  <a:pt x="3285359" y="3725754"/>
                </a:cubicBezTo>
                <a:close/>
                <a:moveTo>
                  <a:pt x="3356157" y="3718224"/>
                </a:moveTo>
                <a:cubicBezTo>
                  <a:pt x="3354116" y="3716997"/>
                  <a:pt x="3350909" y="3716799"/>
                  <a:pt x="3348738" y="3719038"/>
                </a:cubicBezTo>
                <a:lnTo>
                  <a:pt x="3356589" y="3723589"/>
                </a:lnTo>
                <a:cubicBezTo>
                  <a:pt x="3359076" y="3721709"/>
                  <a:pt x="3358199" y="3719452"/>
                  <a:pt x="3356157" y="3718224"/>
                </a:cubicBezTo>
                <a:close/>
                <a:moveTo>
                  <a:pt x="2151686" y="3716542"/>
                </a:moveTo>
                <a:lnTo>
                  <a:pt x="2148007" y="3720127"/>
                </a:lnTo>
                <a:lnTo>
                  <a:pt x="2151397" y="3720319"/>
                </a:lnTo>
                <a:cubicBezTo>
                  <a:pt x="2158370" y="3720558"/>
                  <a:pt x="2153607" y="3719502"/>
                  <a:pt x="2172527" y="3717620"/>
                </a:cubicBezTo>
                <a:cubicBezTo>
                  <a:pt x="2176777" y="3717374"/>
                  <a:pt x="2177732" y="3717178"/>
                  <a:pt x="2176091" y="3717021"/>
                </a:cubicBezTo>
                <a:cubicBezTo>
                  <a:pt x="2174451" y="3716864"/>
                  <a:pt x="2170215" y="3716746"/>
                  <a:pt x="2164085" y="3716654"/>
                </a:cubicBezTo>
                <a:close/>
                <a:moveTo>
                  <a:pt x="3433650" y="3705628"/>
                </a:moveTo>
                <a:lnTo>
                  <a:pt x="3438364" y="3705749"/>
                </a:lnTo>
                <a:lnTo>
                  <a:pt x="3434584" y="3706748"/>
                </a:lnTo>
                <a:close/>
                <a:moveTo>
                  <a:pt x="3433051" y="3704909"/>
                </a:moveTo>
                <a:lnTo>
                  <a:pt x="3433650" y="3705628"/>
                </a:lnTo>
                <a:lnTo>
                  <a:pt x="3431087" y="3705562"/>
                </a:lnTo>
                <a:cubicBezTo>
                  <a:pt x="3432103" y="3705027"/>
                  <a:pt x="3432613" y="3704760"/>
                  <a:pt x="3433051" y="3704909"/>
                </a:cubicBezTo>
                <a:close/>
                <a:moveTo>
                  <a:pt x="2160229" y="3659629"/>
                </a:moveTo>
                <a:lnTo>
                  <a:pt x="2154620" y="3664880"/>
                </a:lnTo>
                <a:lnTo>
                  <a:pt x="2156995" y="3664783"/>
                </a:lnTo>
                <a:close/>
                <a:moveTo>
                  <a:pt x="3438872" y="3657880"/>
                </a:moveTo>
                <a:lnTo>
                  <a:pt x="3445377" y="3657961"/>
                </a:lnTo>
                <a:lnTo>
                  <a:pt x="3441502" y="3658548"/>
                </a:lnTo>
                <a:close/>
                <a:moveTo>
                  <a:pt x="3430987" y="3626036"/>
                </a:moveTo>
                <a:cubicBezTo>
                  <a:pt x="3430630" y="3631083"/>
                  <a:pt x="3440724" y="3631800"/>
                  <a:pt x="3440724" y="3631800"/>
                </a:cubicBezTo>
                <a:cubicBezTo>
                  <a:pt x="3445767" y="3632158"/>
                  <a:pt x="3430987" y="3626036"/>
                  <a:pt x="3430987" y="3626036"/>
                </a:cubicBezTo>
                <a:close/>
                <a:moveTo>
                  <a:pt x="166389" y="3600020"/>
                </a:moveTo>
                <a:lnTo>
                  <a:pt x="172157" y="3604221"/>
                </a:lnTo>
                <a:lnTo>
                  <a:pt x="173011" y="3600334"/>
                </a:lnTo>
                <a:lnTo>
                  <a:pt x="181906" y="3655984"/>
                </a:lnTo>
                <a:cubicBezTo>
                  <a:pt x="209013" y="3818547"/>
                  <a:pt x="237721" y="3981263"/>
                  <a:pt x="264217" y="4145806"/>
                </a:cubicBezTo>
                <a:cubicBezTo>
                  <a:pt x="267602" y="4156658"/>
                  <a:pt x="270534" y="4181224"/>
                  <a:pt x="270753" y="4195002"/>
                </a:cubicBezTo>
                <a:cubicBezTo>
                  <a:pt x="270974" y="4208779"/>
                  <a:pt x="268481" y="4211770"/>
                  <a:pt x="261017" y="4179471"/>
                </a:cubicBezTo>
                <a:cubicBezTo>
                  <a:pt x="227718" y="4031095"/>
                  <a:pt x="211773" y="3877106"/>
                  <a:pt x="187664" y="3720528"/>
                </a:cubicBezTo>
                <a:close/>
                <a:moveTo>
                  <a:pt x="2222971" y="3594237"/>
                </a:moveTo>
                <a:cubicBezTo>
                  <a:pt x="2221287" y="3595101"/>
                  <a:pt x="2218277" y="3597128"/>
                  <a:pt x="2213603" y="3600653"/>
                </a:cubicBezTo>
                <a:cubicBezTo>
                  <a:pt x="2213603" y="3600653"/>
                  <a:pt x="2182943" y="3628256"/>
                  <a:pt x="2179426" y="3631423"/>
                </a:cubicBezTo>
                <a:cubicBezTo>
                  <a:pt x="2180634" y="3635798"/>
                  <a:pt x="2198527" y="3621054"/>
                  <a:pt x="2211445" y="3608741"/>
                </a:cubicBezTo>
                <a:cubicBezTo>
                  <a:pt x="2217904" y="3602587"/>
                  <a:pt x="2223118" y="3597039"/>
                  <a:pt x="2224380" y="3594793"/>
                </a:cubicBezTo>
                <a:cubicBezTo>
                  <a:pt x="2225011" y="3593670"/>
                  <a:pt x="2224654" y="3593372"/>
                  <a:pt x="2222971" y="3594237"/>
                </a:cubicBezTo>
                <a:close/>
                <a:moveTo>
                  <a:pt x="164381" y="3588654"/>
                </a:moveTo>
                <a:lnTo>
                  <a:pt x="167809" y="3591381"/>
                </a:lnTo>
                <a:lnTo>
                  <a:pt x="165935" y="3597457"/>
                </a:lnTo>
                <a:close/>
                <a:moveTo>
                  <a:pt x="254292" y="3580634"/>
                </a:moveTo>
                <a:lnTo>
                  <a:pt x="262039" y="3608153"/>
                </a:lnTo>
                <a:cubicBezTo>
                  <a:pt x="264929" y="3623750"/>
                  <a:pt x="267420" y="3641537"/>
                  <a:pt x="267473" y="3649091"/>
                </a:cubicBezTo>
                <a:close/>
                <a:moveTo>
                  <a:pt x="254213" y="3580355"/>
                </a:moveTo>
                <a:lnTo>
                  <a:pt x="254239" y="3580359"/>
                </a:lnTo>
                <a:lnTo>
                  <a:pt x="254292" y="3580634"/>
                </a:lnTo>
                <a:close/>
                <a:moveTo>
                  <a:pt x="3352277" y="3577020"/>
                </a:moveTo>
                <a:lnTo>
                  <a:pt x="3350405" y="3577189"/>
                </a:lnTo>
                <a:lnTo>
                  <a:pt x="3343940" y="3580102"/>
                </a:lnTo>
                <a:close/>
                <a:moveTo>
                  <a:pt x="3514600" y="3558259"/>
                </a:moveTo>
                <a:cubicBezTo>
                  <a:pt x="3513570" y="3557917"/>
                  <a:pt x="3511130" y="3558398"/>
                  <a:pt x="3508979" y="3559245"/>
                </a:cubicBezTo>
                <a:cubicBezTo>
                  <a:pt x="3506825" y="3560092"/>
                  <a:pt x="3504960" y="3561307"/>
                  <a:pt x="3505077" y="3562431"/>
                </a:cubicBezTo>
                <a:cubicBezTo>
                  <a:pt x="3505077" y="3562431"/>
                  <a:pt x="3511589" y="3562939"/>
                  <a:pt x="3514283" y="3560176"/>
                </a:cubicBezTo>
                <a:cubicBezTo>
                  <a:pt x="3515350" y="3559080"/>
                  <a:pt x="3515288" y="3558488"/>
                  <a:pt x="3514600" y="3558259"/>
                </a:cubicBezTo>
                <a:close/>
                <a:moveTo>
                  <a:pt x="3687809" y="3520984"/>
                </a:moveTo>
                <a:lnTo>
                  <a:pt x="3683826" y="3523021"/>
                </a:lnTo>
                <a:lnTo>
                  <a:pt x="3680363" y="3523956"/>
                </a:lnTo>
                <a:lnTo>
                  <a:pt x="3662402" y="3528040"/>
                </a:lnTo>
                <a:lnTo>
                  <a:pt x="3682097" y="3521832"/>
                </a:lnTo>
                <a:cubicBezTo>
                  <a:pt x="3685753" y="3520846"/>
                  <a:pt x="3688157" y="3520383"/>
                  <a:pt x="3687809" y="3520984"/>
                </a:cubicBezTo>
                <a:close/>
                <a:moveTo>
                  <a:pt x="243010" y="3514857"/>
                </a:moveTo>
                <a:cubicBezTo>
                  <a:pt x="243724" y="3513779"/>
                  <a:pt x="248316" y="3531510"/>
                  <a:pt x="253989" y="3555552"/>
                </a:cubicBezTo>
                <a:lnTo>
                  <a:pt x="257620" y="3571279"/>
                </a:lnTo>
                <a:lnTo>
                  <a:pt x="259248" y="3581130"/>
                </a:lnTo>
                <a:lnTo>
                  <a:pt x="254239" y="3580359"/>
                </a:lnTo>
                <a:lnTo>
                  <a:pt x="247584" y="3545789"/>
                </a:lnTo>
                <a:cubicBezTo>
                  <a:pt x="243783" y="3524650"/>
                  <a:pt x="242534" y="3515574"/>
                  <a:pt x="243010" y="3514857"/>
                </a:cubicBezTo>
                <a:close/>
                <a:moveTo>
                  <a:pt x="143854" y="3445210"/>
                </a:moveTo>
                <a:lnTo>
                  <a:pt x="154171" y="3482449"/>
                </a:lnTo>
                <a:lnTo>
                  <a:pt x="172796" y="3598987"/>
                </a:lnTo>
                <a:lnTo>
                  <a:pt x="167809" y="3591381"/>
                </a:lnTo>
                <a:cubicBezTo>
                  <a:pt x="167809" y="3591381"/>
                  <a:pt x="168029" y="3589954"/>
                  <a:pt x="167536" y="3588418"/>
                </a:cubicBezTo>
                <a:lnTo>
                  <a:pt x="163818" y="3585460"/>
                </a:lnTo>
                <a:lnTo>
                  <a:pt x="159888" y="3563198"/>
                </a:lnTo>
                <a:cubicBezTo>
                  <a:pt x="158251" y="3558965"/>
                  <a:pt x="157433" y="3556850"/>
                  <a:pt x="156538" y="3554643"/>
                </a:cubicBezTo>
                <a:lnTo>
                  <a:pt x="155009" y="3550983"/>
                </a:lnTo>
                <a:lnTo>
                  <a:pt x="153478" y="3544494"/>
                </a:lnTo>
                <a:lnTo>
                  <a:pt x="158214" y="3537903"/>
                </a:lnTo>
                <a:cubicBezTo>
                  <a:pt x="158405" y="3535882"/>
                  <a:pt x="156217" y="3535674"/>
                  <a:pt x="154029" y="3535466"/>
                </a:cubicBezTo>
                <a:lnTo>
                  <a:pt x="150925" y="3533661"/>
                </a:lnTo>
                <a:lnTo>
                  <a:pt x="150367" y="3531295"/>
                </a:lnTo>
                <a:lnTo>
                  <a:pt x="151655" y="3527035"/>
                </a:lnTo>
                <a:cubicBezTo>
                  <a:pt x="154490" y="3518994"/>
                  <a:pt x="159033" y="3506051"/>
                  <a:pt x="153042" y="3499367"/>
                </a:cubicBezTo>
                <a:cubicBezTo>
                  <a:pt x="153042" y="3499367"/>
                  <a:pt x="144193" y="3506678"/>
                  <a:pt x="144576" y="3502638"/>
                </a:cubicBezTo>
                <a:cubicBezTo>
                  <a:pt x="144960" y="3498599"/>
                  <a:pt x="149769" y="3490904"/>
                  <a:pt x="150601" y="3482151"/>
                </a:cubicBezTo>
                <a:cubicBezTo>
                  <a:pt x="150985" y="3478112"/>
                  <a:pt x="148777" y="3467372"/>
                  <a:pt x="146162" y="3455575"/>
                </a:cubicBezTo>
                <a:close/>
                <a:moveTo>
                  <a:pt x="104219" y="3305188"/>
                </a:moveTo>
                <a:cubicBezTo>
                  <a:pt x="106239" y="3305380"/>
                  <a:pt x="105935" y="3308577"/>
                  <a:pt x="104669" y="3311174"/>
                </a:cubicBezTo>
                <a:cubicBezTo>
                  <a:pt x="103403" y="3313772"/>
                  <a:pt x="101175" y="3315768"/>
                  <a:pt x="99346" y="3313556"/>
                </a:cubicBezTo>
                <a:close/>
                <a:moveTo>
                  <a:pt x="92501" y="3249726"/>
                </a:moveTo>
                <a:lnTo>
                  <a:pt x="97796" y="3263330"/>
                </a:lnTo>
                <a:lnTo>
                  <a:pt x="98649" y="3267139"/>
                </a:lnTo>
                <a:lnTo>
                  <a:pt x="97737" y="3287587"/>
                </a:lnTo>
                <a:cubicBezTo>
                  <a:pt x="93790" y="3279061"/>
                  <a:pt x="91349" y="3261846"/>
                  <a:pt x="92501" y="3249726"/>
                </a:cubicBezTo>
                <a:close/>
                <a:moveTo>
                  <a:pt x="90785" y="3232006"/>
                </a:moveTo>
                <a:lnTo>
                  <a:pt x="93501" y="3244141"/>
                </a:lnTo>
                <a:lnTo>
                  <a:pt x="92501" y="3249726"/>
                </a:lnTo>
                <a:close/>
                <a:moveTo>
                  <a:pt x="887322" y="3224041"/>
                </a:moveTo>
                <a:cubicBezTo>
                  <a:pt x="889343" y="3224233"/>
                  <a:pt x="889151" y="3226253"/>
                  <a:pt x="887865" y="3228169"/>
                </a:cubicBezTo>
                <a:cubicBezTo>
                  <a:pt x="886578" y="3230085"/>
                  <a:pt x="884197" y="3231897"/>
                  <a:pt x="881841" y="3231673"/>
                </a:cubicBezTo>
                <a:cubicBezTo>
                  <a:pt x="881841" y="3231673"/>
                  <a:pt x="887706" y="3220002"/>
                  <a:pt x="887322" y="3224041"/>
                </a:cubicBezTo>
                <a:close/>
                <a:moveTo>
                  <a:pt x="87658" y="3218034"/>
                </a:moveTo>
                <a:lnTo>
                  <a:pt x="89664" y="3226996"/>
                </a:lnTo>
                <a:lnTo>
                  <a:pt x="87419" y="3222749"/>
                </a:lnTo>
                <a:close/>
                <a:moveTo>
                  <a:pt x="84772" y="3205133"/>
                </a:moveTo>
                <a:lnTo>
                  <a:pt x="85796" y="3209714"/>
                </a:lnTo>
                <a:lnTo>
                  <a:pt x="84447" y="3208773"/>
                </a:lnTo>
                <a:close/>
                <a:moveTo>
                  <a:pt x="880584" y="3204875"/>
                </a:moveTo>
                <a:lnTo>
                  <a:pt x="879758" y="3205319"/>
                </a:lnTo>
                <a:cubicBezTo>
                  <a:pt x="878952" y="3205752"/>
                  <a:pt x="878550" y="3205969"/>
                  <a:pt x="879153" y="3205644"/>
                </a:cubicBezTo>
                <a:close/>
                <a:moveTo>
                  <a:pt x="881997" y="3204116"/>
                </a:moveTo>
                <a:lnTo>
                  <a:pt x="880890" y="3204711"/>
                </a:lnTo>
                <a:lnTo>
                  <a:pt x="880584" y="3204875"/>
                </a:lnTo>
                <a:close/>
                <a:moveTo>
                  <a:pt x="884592" y="3202722"/>
                </a:moveTo>
                <a:cubicBezTo>
                  <a:pt x="884592" y="3202722"/>
                  <a:pt x="883786" y="3203155"/>
                  <a:pt x="882780" y="3203696"/>
                </a:cubicBezTo>
                <a:lnTo>
                  <a:pt x="881997" y="3204116"/>
                </a:lnTo>
                <a:close/>
                <a:moveTo>
                  <a:pt x="882535" y="3181467"/>
                </a:moveTo>
                <a:lnTo>
                  <a:pt x="883087" y="3183420"/>
                </a:lnTo>
                <a:lnTo>
                  <a:pt x="883408" y="3187550"/>
                </a:lnTo>
                <a:lnTo>
                  <a:pt x="882633" y="3191157"/>
                </a:lnTo>
                <a:cubicBezTo>
                  <a:pt x="881286" y="3194595"/>
                  <a:pt x="878978" y="3197432"/>
                  <a:pt x="876958" y="3197241"/>
                </a:cubicBezTo>
                <a:cubicBezTo>
                  <a:pt x="877342" y="3193201"/>
                  <a:pt x="882535" y="3181467"/>
                  <a:pt x="882535" y="3181467"/>
                </a:cubicBezTo>
                <a:close/>
                <a:moveTo>
                  <a:pt x="880094" y="3164250"/>
                </a:moveTo>
                <a:cubicBezTo>
                  <a:pt x="881923" y="3166462"/>
                  <a:pt x="881523" y="3170670"/>
                  <a:pt x="880208" y="3173772"/>
                </a:cubicBezTo>
                <a:cubicBezTo>
                  <a:pt x="878894" y="3176874"/>
                  <a:pt x="876665" y="3178870"/>
                  <a:pt x="874836" y="3176658"/>
                </a:cubicBezTo>
                <a:close/>
                <a:moveTo>
                  <a:pt x="877653" y="3147035"/>
                </a:moveTo>
                <a:cubicBezTo>
                  <a:pt x="879481" y="3149247"/>
                  <a:pt x="879081" y="3153455"/>
                  <a:pt x="877766" y="3156556"/>
                </a:cubicBezTo>
                <a:cubicBezTo>
                  <a:pt x="876452" y="3159658"/>
                  <a:pt x="874223" y="3161654"/>
                  <a:pt x="872395" y="3159442"/>
                </a:cubicBezTo>
                <a:close/>
                <a:moveTo>
                  <a:pt x="2641819" y="3142322"/>
                </a:moveTo>
                <a:cubicBezTo>
                  <a:pt x="2639102" y="3139304"/>
                  <a:pt x="2627341" y="3144433"/>
                  <a:pt x="2630056" y="3147449"/>
                </a:cubicBezTo>
                <a:cubicBezTo>
                  <a:pt x="2626537" y="3150617"/>
                  <a:pt x="2638804" y="3145037"/>
                  <a:pt x="2641819" y="3142322"/>
                </a:cubicBezTo>
                <a:close/>
                <a:moveTo>
                  <a:pt x="875211" y="3129820"/>
                </a:moveTo>
                <a:cubicBezTo>
                  <a:pt x="877231" y="3130011"/>
                  <a:pt x="876928" y="3133208"/>
                  <a:pt x="875577" y="3135798"/>
                </a:cubicBezTo>
                <a:cubicBezTo>
                  <a:pt x="874226" y="3138387"/>
                  <a:pt x="871829" y="3140367"/>
                  <a:pt x="869665" y="3138123"/>
                </a:cubicBezTo>
                <a:close/>
                <a:moveTo>
                  <a:pt x="2660715" y="3119847"/>
                </a:moveTo>
                <a:cubicBezTo>
                  <a:pt x="2660715" y="3119847"/>
                  <a:pt x="2643521" y="3118942"/>
                  <a:pt x="2642921" y="3130406"/>
                </a:cubicBezTo>
                <a:close/>
                <a:moveTo>
                  <a:pt x="863720" y="3100048"/>
                </a:moveTo>
                <a:lnTo>
                  <a:pt x="863230" y="3101920"/>
                </a:lnTo>
                <a:cubicBezTo>
                  <a:pt x="862930" y="3103070"/>
                  <a:pt x="863131" y="3102303"/>
                  <a:pt x="863530" y="3100771"/>
                </a:cubicBezTo>
                <a:close/>
                <a:moveTo>
                  <a:pt x="864801" y="3095906"/>
                </a:moveTo>
                <a:lnTo>
                  <a:pt x="863720" y="3100048"/>
                </a:lnTo>
                <a:lnTo>
                  <a:pt x="864093" y="3098615"/>
                </a:lnTo>
                <a:close/>
                <a:moveTo>
                  <a:pt x="865933" y="3091573"/>
                </a:moveTo>
                <a:lnTo>
                  <a:pt x="864801" y="3095906"/>
                </a:lnTo>
                <a:lnTo>
                  <a:pt x="865032" y="3095022"/>
                </a:lnTo>
                <a:cubicBezTo>
                  <a:pt x="865534" y="3093105"/>
                  <a:pt x="865933" y="3091573"/>
                  <a:pt x="865933" y="3091573"/>
                </a:cubicBezTo>
                <a:close/>
                <a:moveTo>
                  <a:pt x="2680491" y="3089755"/>
                </a:moveTo>
                <a:cubicBezTo>
                  <a:pt x="2677550" y="3091037"/>
                  <a:pt x="2674534" y="3093752"/>
                  <a:pt x="2674384" y="3096618"/>
                </a:cubicBezTo>
                <a:lnTo>
                  <a:pt x="2686148" y="3091491"/>
                </a:lnTo>
                <a:cubicBezTo>
                  <a:pt x="2686298" y="3088625"/>
                  <a:pt x="2683432" y="3088474"/>
                  <a:pt x="2680491" y="3089755"/>
                </a:cubicBezTo>
                <a:close/>
                <a:moveTo>
                  <a:pt x="863877" y="3070317"/>
                </a:moveTo>
                <a:cubicBezTo>
                  <a:pt x="868142" y="3068345"/>
                  <a:pt x="868865" y="3071470"/>
                  <a:pt x="868417" y="3076184"/>
                </a:cubicBezTo>
                <a:cubicBezTo>
                  <a:pt x="867969" y="3080897"/>
                  <a:pt x="866349" y="3087197"/>
                  <a:pt x="865933" y="3091573"/>
                </a:cubicBezTo>
                <a:cubicBezTo>
                  <a:pt x="857852" y="3090805"/>
                  <a:pt x="867534" y="3074741"/>
                  <a:pt x="863877" y="3070317"/>
                </a:cubicBezTo>
                <a:close/>
                <a:moveTo>
                  <a:pt x="99986" y="3066751"/>
                </a:moveTo>
                <a:lnTo>
                  <a:pt x="103932" y="3089859"/>
                </a:lnTo>
                <a:cubicBezTo>
                  <a:pt x="131508" y="3242585"/>
                  <a:pt x="182782" y="3418436"/>
                  <a:pt x="225611" y="3570106"/>
                </a:cubicBezTo>
                <a:cubicBezTo>
                  <a:pt x="233907" y="3595237"/>
                  <a:pt x="243592" y="3630320"/>
                  <a:pt x="247539" y="3642612"/>
                </a:cubicBezTo>
                <a:cubicBezTo>
                  <a:pt x="257594" y="3656331"/>
                  <a:pt x="256940" y="3641627"/>
                  <a:pt x="264180" y="3651505"/>
                </a:cubicBezTo>
                <a:cubicBezTo>
                  <a:pt x="264180" y="3651505"/>
                  <a:pt x="276650" y="3668517"/>
                  <a:pt x="273356" y="3670931"/>
                </a:cubicBezTo>
                <a:lnTo>
                  <a:pt x="273539" y="3667699"/>
                </a:lnTo>
                <a:lnTo>
                  <a:pt x="344766" y="4099113"/>
                </a:lnTo>
                <a:cubicBezTo>
                  <a:pt x="350525" y="4140422"/>
                  <a:pt x="363281" y="4180486"/>
                  <a:pt x="369008" y="4219116"/>
                </a:cubicBezTo>
                <a:lnTo>
                  <a:pt x="371493" y="4252237"/>
                </a:lnTo>
                <a:lnTo>
                  <a:pt x="375205" y="4267795"/>
                </a:lnTo>
                <a:cubicBezTo>
                  <a:pt x="378917" y="4282659"/>
                  <a:pt x="383282" y="4297970"/>
                  <a:pt x="388071" y="4313474"/>
                </a:cubicBezTo>
                <a:lnTo>
                  <a:pt x="392662" y="4327424"/>
                </a:lnTo>
                <a:lnTo>
                  <a:pt x="393015" y="4330080"/>
                </a:lnTo>
                <a:cubicBezTo>
                  <a:pt x="394665" y="4339158"/>
                  <a:pt x="397100" y="4349092"/>
                  <a:pt x="398562" y="4357090"/>
                </a:cubicBezTo>
                <a:lnTo>
                  <a:pt x="398980" y="4360509"/>
                </a:lnTo>
                <a:lnTo>
                  <a:pt x="387603" y="4326016"/>
                </a:lnTo>
                <a:cubicBezTo>
                  <a:pt x="382619" y="4310189"/>
                  <a:pt x="377771" y="4293885"/>
                  <a:pt x="373099" y="4276709"/>
                </a:cubicBezTo>
                <a:lnTo>
                  <a:pt x="371351" y="4269623"/>
                </a:lnTo>
                <a:lnTo>
                  <a:pt x="370657" y="4286103"/>
                </a:lnTo>
                <a:cubicBezTo>
                  <a:pt x="369313" y="4294892"/>
                  <a:pt x="367518" y="4303043"/>
                  <a:pt x="366751" y="4311124"/>
                </a:cubicBezTo>
                <a:cubicBezTo>
                  <a:pt x="369192" y="4328339"/>
                  <a:pt x="383214" y="4359565"/>
                  <a:pt x="361568" y="4365657"/>
                </a:cubicBezTo>
                <a:cubicBezTo>
                  <a:pt x="367976" y="4341133"/>
                  <a:pt x="349156" y="4360403"/>
                  <a:pt x="361568" y="4365657"/>
                </a:cubicBezTo>
                <a:cubicBezTo>
                  <a:pt x="371622" y="4438625"/>
                  <a:pt x="381357" y="4514959"/>
                  <a:pt x="390354" y="4591902"/>
                </a:cubicBezTo>
                <a:cubicBezTo>
                  <a:pt x="361779" y="4585109"/>
                  <a:pt x="367728" y="4522495"/>
                  <a:pt x="353707" y="4491271"/>
                </a:cubicBezTo>
                <a:cubicBezTo>
                  <a:pt x="343952" y="4465208"/>
                  <a:pt x="355764" y="4512527"/>
                  <a:pt x="354548" y="4525319"/>
                </a:cubicBezTo>
                <a:cubicBezTo>
                  <a:pt x="357054" y="4541861"/>
                  <a:pt x="360552" y="4555102"/>
                  <a:pt x="358953" y="4571933"/>
                </a:cubicBezTo>
                <a:cubicBezTo>
                  <a:pt x="308919" y="4344011"/>
                  <a:pt x="265723" y="4110285"/>
                  <a:pt x="225415" y="3874795"/>
                </a:cubicBezTo>
                <a:lnTo>
                  <a:pt x="170896" y="3542819"/>
                </a:lnTo>
                <a:lnTo>
                  <a:pt x="171844" y="3546242"/>
                </a:lnTo>
                <a:cubicBezTo>
                  <a:pt x="188292" y="3597457"/>
                  <a:pt x="202979" y="3660086"/>
                  <a:pt x="228797" y="3688403"/>
                </a:cubicBezTo>
                <a:cubicBezTo>
                  <a:pt x="240386" y="3711123"/>
                  <a:pt x="236545" y="3713939"/>
                  <a:pt x="240492" y="3726231"/>
                </a:cubicBezTo>
                <a:cubicBezTo>
                  <a:pt x="248312" y="3757617"/>
                  <a:pt x="259353" y="3780739"/>
                  <a:pt x="255777" y="3747084"/>
                </a:cubicBezTo>
                <a:cubicBezTo>
                  <a:pt x="243503" y="3687750"/>
                  <a:pt x="236634" y="3656509"/>
                  <a:pt x="220187" y="3605293"/>
                </a:cubicBezTo>
                <a:cubicBezTo>
                  <a:pt x="187932" y="3475822"/>
                  <a:pt x="155199" y="3361883"/>
                  <a:pt x="125884" y="3238205"/>
                </a:cubicBezTo>
                <a:lnTo>
                  <a:pt x="108399" y="3158439"/>
                </a:lnTo>
                <a:close/>
                <a:moveTo>
                  <a:pt x="2708562" y="3065849"/>
                </a:moveTo>
                <a:cubicBezTo>
                  <a:pt x="2705846" y="3062832"/>
                  <a:pt x="2690112" y="3070624"/>
                  <a:pt x="2693280" y="3074145"/>
                </a:cubicBezTo>
                <a:cubicBezTo>
                  <a:pt x="2691018" y="3076181"/>
                  <a:pt x="2700577" y="3073720"/>
                  <a:pt x="2705625" y="3069945"/>
                </a:cubicBezTo>
                <a:cubicBezTo>
                  <a:pt x="2707307" y="3068686"/>
                  <a:pt x="2708487" y="3067281"/>
                  <a:pt x="2708562" y="3065849"/>
                </a:cubicBezTo>
                <a:close/>
                <a:moveTo>
                  <a:pt x="2726559" y="3036562"/>
                </a:moveTo>
                <a:cubicBezTo>
                  <a:pt x="2723059" y="3038234"/>
                  <a:pt x="2719917" y="3041061"/>
                  <a:pt x="2721274" y="3042570"/>
                </a:cubicBezTo>
                <a:cubicBezTo>
                  <a:pt x="2718259" y="3045286"/>
                  <a:pt x="2730475" y="3040660"/>
                  <a:pt x="2733994" y="3037492"/>
                </a:cubicBezTo>
                <a:cubicBezTo>
                  <a:pt x="2733918" y="3034375"/>
                  <a:pt x="2730059" y="3034890"/>
                  <a:pt x="2726559" y="3036562"/>
                </a:cubicBezTo>
                <a:close/>
                <a:moveTo>
                  <a:pt x="2008131" y="3027703"/>
                </a:moveTo>
                <a:cubicBezTo>
                  <a:pt x="2008122" y="3027029"/>
                  <a:pt x="2005257" y="3028584"/>
                  <a:pt x="1997541" y="3034165"/>
                </a:cubicBezTo>
                <a:cubicBezTo>
                  <a:pt x="1994526" y="3036881"/>
                  <a:pt x="1984974" y="3045477"/>
                  <a:pt x="1984974" y="3045477"/>
                </a:cubicBezTo>
                <a:cubicBezTo>
                  <a:pt x="1983317" y="3049701"/>
                  <a:pt x="1994175" y="3041292"/>
                  <a:pt x="2001588" y="3034617"/>
                </a:cubicBezTo>
                <a:cubicBezTo>
                  <a:pt x="2005295" y="3031280"/>
                  <a:pt x="2008141" y="3028377"/>
                  <a:pt x="2008131" y="3027703"/>
                </a:cubicBezTo>
                <a:close/>
                <a:moveTo>
                  <a:pt x="2758971" y="3008632"/>
                </a:moveTo>
                <a:cubicBezTo>
                  <a:pt x="2758971" y="3008632"/>
                  <a:pt x="2741275" y="3008180"/>
                  <a:pt x="2740675" y="3019644"/>
                </a:cubicBezTo>
                <a:close/>
                <a:moveTo>
                  <a:pt x="2038275" y="2995105"/>
                </a:moveTo>
                <a:cubicBezTo>
                  <a:pt x="2037888" y="2994769"/>
                  <a:pt x="2034458" y="2996834"/>
                  <a:pt x="2025987" y="3003094"/>
                </a:cubicBezTo>
                <a:lnTo>
                  <a:pt x="2013423" y="3014406"/>
                </a:lnTo>
                <a:cubicBezTo>
                  <a:pt x="2013273" y="3017272"/>
                  <a:pt x="2024884" y="3008183"/>
                  <a:pt x="2032297" y="3001510"/>
                </a:cubicBezTo>
                <a:cubicBezTo>
                  <a:pt x="2036004" y="2998172"/>
                  <a:pt x="2038662" y="2995439"/>
                  <a:pt x="2038275" y="2995105"/>
                </a:cubicBezTo>
                <a:close/>
                <a:moveTo>
                  <a:pt x="2764171" y="2991664"/>
                </a:moveTo>
                <a:cubicBezTo>
                  <a:pt x="2761984" y="2992267"/>
                  <a:pt x="2759722" y="2994303"/>
                  <a:pt x="2759571" y="2997169"/>
                </a:cubicBezTo>
                <a:lnTo>
                  <a:pt x="2768320" y="2994755"/>
                </a:lnTo>
                <a:cubicBezTo>
                  <a:pt x="2768470" y="2991890"/>
                  <a:pt x="2766358" y="2991060"/>
                  <a:pt x="2764171" y="2991664"/>
                </a:cubicBezTo>
                <a:close/>
                <a:moveTo>
                  <a:pt x="854590" y="2989271"/>
                </a:moveTo>
                <a:lnTo>
                  <a:pt x="858630" y="2989654"/>
                </a:lnTo>
                <a:cubicBezTo>
                  <a:pt x="857862" y="2997735"/>
                  <a:pt x="857031" y="3006486"/>
                  <a:pt x="861745" y="3006935"/>
                </a:cubicBezTo>
                <a:cubicBezTo>
                  <a:pt x="865018" y="3015398"/>
                  <a:pt x="855110" y="3026685"/>
                  <a:pt x="863867" y="3027517"/>
                </a:cubicBezTo>
                <a:cubicBezTo>
                  <a:pt x="863035" y="3036270"/>
                  <a:pt x="862267" y="3044348"/>
                  <a:pt x="861819" y="3049062"/>
                </a:cubicBezTo>
                <a:cubicBezTo>
                  <a:pt x="854278" y="3035438"/>
                  <a:pt x="852222" y="3014182"/>
                  <a:pt x="854590" y="2989271"/>
                </a:cubicBezTo>
                <a:close/>
                <a:moveTo>
                  <a:pt x="2328858" y="2977888"/>
                </a:moveTo>
                <a:cubicBezTo>
                  <a:pt x="2326420" y="2976076"/>
                  <a:pt x="2315332" y="2981386"/>
                  <a:pt x="2311405" y="2994649"/>
                </a:cubicBezTo>
                <a:cubicBezTo>
                  <a:pt x="2268886" y="3038391"/>
                  <a:pt x="2228791" y="3081542"/>
                  <a:pt x="2189412" y="3124730"/>
                </a:cubicBezTo>
                <a:lnTo>
                  <a:pt x="2094292" y="3230044"/>
                </a:lnTo>
                <a:lnTo>
                  <a:pt x="2097445" y="3234074"/>
                </a:lnTo>
                <a:lnTo>
                  <a:pt x="2203436" y="3120597"/>
                </a:lnTo>
                <a:cubicBezTo>
                  <a:pt x="2242357" y="3077407"/>
                  <a:pt x="2278752" y="3035199"/>
                  <a:pt x="2311405" y="2994649"/>
                </a:cubicBezTo>
                <a:cubicBezTo>
                  <a:pt x="2320554" y="2989144"/>
                  <a:pt x="2325565" y="2984918"/>
                  <a:pt x="2327826" y="2982043"/>
                </a:cubicBezTo>
                <a:cubicBezTo>
                  <a:pt x="2329521" y="2979887"/>
                  <a:pt x="2329670" y="2978493"/>
                  <a:pt x="2328858" y="2977888"/>
                </a:cubicBezTo>
                <a:close/>
                <a:moveTo>
                  <a:pt x="852531" y="2968015"/>
                </a:moveTo>
                <a:lnTo>
                  <a:pt x="856573" y="2968399"/>
                </a:lnTo>
                <a:cubicBezTo>
                  <a:pt x="855805" y="2976480"/>
                  <a:pt x="855421" y="2980518"/>
                  <a:pt x="854590" y="2989271"/>
                </a:cubicBezTo>
                <a:cubicBezTo>
                  <a:pt x="846508" y="2988503"/>
                  <a:pt x="856189" y="2972439"/>
                  <a:pt x="852531" y="2968015"/>
                </a:cubicBezTo>
                <a:close/>
                <a:moveTo>
                  <a:pt x="2066198" y="2966893"/>
                </a:moveTo>
                <a:cubicBezTo>
                  <a:pt x="2066198" y="2966893"/>
                  <a:pt x="2045535" y="2968201"/>
                  <a:pt x="2044884" y="2980619"/>
                </a:cubicBezTo>
                <a:cubicBezTo>
                  <a:pt x="2044884" y="2980619"/>
                  <a:pt x="2056705" y="2976122"/>
                  <a:pt x="2062741" y="2971456"/>
                </a:cubicBezTo>
                <a:cubicBezTo>
                  <a:pt x="2064753" y="2969901"/>
                  <a:pt x="2066124" y="2968326"/>
                  <a:pt x="2066198" y="2966893"/>
                </a:cubicBezTo>
                <a:close/>
                <a:moveTo>
                  <a:pt x="2809335" y="2939740"/>
                </a:moveTo>
                <a:cubicBezTo>
                  <a:pt x="2806966" y="2940393"/>
                  <a:pt x="2805332" y="2941864"/>
                  <a:pt x="2806916" y="2943624"/>
                </a:cubicBezTo>
                <a:cubicBezTo>
                  <a:pt x="2803901" y="2946339"/>
                  <a:pt x="2816167" y="2940757"/>
                  <a:pt x="2816167" y="2940757"/>
                </a:cubicBezTo>
                <a:cubicBezTo>
                  <a:pt x="2814809" y="2939249"/>
                  <a:pt x="2811704" y="2939086"/>
                  <a:pt x="2809335" y="2939740"/>
                </a:cubicBezTo>
                <a:close/>
                <a:moveTo>
                  <a:pt x="1162516" y="2938371"/>
                </a:moveTo>
                <a:lnTo>
                  <a:pt x="1157708" y="2946068"/>
                </a:lnTo>
                <a:cubicBezTo>
                  <a:pt x="1159504" y="2948616"/>
                  <a:pt x="1161789" y="2947814"/>
                  <a:pt x="1163083" y="2945814"/>
                </a:cubicBezTo>
                <a:cubicBezTo>
                  <a:pt x="1164378" y="2943814"/>
                  <a:pt x="1164681" y="2940616"/>
                  <a:pt x="1162516" y="2938371"/>
                </a:cubicBezTo>
                <a:close/>
                <a:moveTo>
                  <a:pt x="856116" y="2930313"/>
                </a:moveTo>
                <a:cubicBezTo>
                  <a:pt x="853373" y="2926995"/>
                  <a:pt x="849388" y="2932731"/>
                  <a:pt x="849366" y="2937984"/>
                </a:cubicBezTo>
                <a:cubicBezTo>
                  <a:pt x="849359" y="2939733"/>
                  <a:pt x="849792" y="2941430"/>
                  <a:pt x="850859" y="2942720"/>
                </a:cubicBezTo>
                <a:close/>
                <a:moveTo>
                  <a:pt x="109356" y="2918851"/>
                </a:moveTo>
                <a:cubicBezTo>
                  <a:pt x="111770" y="2922143"/>
                  <a:pt x="107048" y="2930664"/>
                  <a:pt x="102221" y="2924080"/>
                </a:cubicBezTo>
                <a:cubicBezTo>
                  <a:pt x="102221" y="2924080"/>
                  <a:pt x="106943" y="2915558"/>
                  <a:pt x="109356" y="2918851"/>
                </a:cubicBezTo>
                <a:close/>
                <a:moveTo>
                  <a:pt x="103473" y="2897011"/>
                </a:moveTo>
                <a:cubicBezTo>
                  <a:pt x="104679" y="2898657"/>
                  <a:pt x="105885" y="2900303"/>
                  <a:pt x="106379" y="2901840"/>
                </a:cubicBezTo>
                <a:cubicBezTo>
                  <a:pt x="106873" y="2903376"/>
                  <a:pt x="106653" y="2904803"/>
                  <a:pt x="105007" y="2906010"/>
                </a:cubicBezTo>
                <a:cubicBezTo>
                  <a:pt x="103800" y="2904364"/>
                  <a:pt x="102593" y="2902717"/>
                  <a:pt x="102100" y="2901181"/>
                </a:cubicBezTo>
                <a:cubicBezTo>
                  <a:pt x="101607" y="2899644"/>
                  <a:pt x="101827" y="2898218"/>
                  <a:pt x="103473" y="2897011"/>
                </a:cubicBezTo>
                <a:close/>
                <a:moveTo>
                  <a:pt x="847714" y="2896425"/>
                </a:moveTo>
                <a:lnTo>
                  <a:pt x="846588" y="2900736"/>
                </a:lnTo>
                <a:cubicBezTo>
                  <a:pt x="846088" y="2902653"/>
                  <a:pt x="845687" y="2904185"/>
                  <a:pt x="845687" y="2904185"/>
                </a:cubicBezTo>
                <a:close/>
                <a:moveTo>
                  <a:pt x="848391" y="2893838"/>
                </a:moveTo>
                <a:lnTo>
                  <a:pt x="847714" y="2896425"/>
                </a:lnTo>
                <a:lnTo>
                  <a:pt x="848090" y="2894987"/>
                </a:lnTo>
                <a:cubicBezTo>
                  <a:pt x="848491" y="2893455"/>
                  <a:pt x="848692" y="2892689"/>
                  <a:pt x="848391" y="2893838"/>
                </a:cubicBezTo>
                <a:close/>
                <a:moveTo>
                  <a:pt x="2406073" y="2879370"/>
                </a:moveTo>
                <a:cubicBezTo>
                  <a:pt x="2406400" y="2878264"/>
                  <a:pt x="2406181" y="2879002"/>
                  <a:pt x="2405745" y="2880476"/>
                </a:cubicBezTo>
                <a:lnTo>
                  <a:pt x="2405458" y="2881445"/>
                </a:lnTo>
                <a:lnTo>
                  <a:pt x="2405131" y="2882548"/>
                </a:lnTo>
                <a:lnTo>
                  <a:pt x="2404308" y="2885328"/>
                </a:lnTo>
                <a:lnTo>
                  <a:pt x="2403128" y="2889318"/>
                </a:lnTo>
                <a:cubicBezTo>
                  <a:pt x="2403128" y="2889318"/>
                  <a:pt x="2403564" y="2887843"/>
                  <a:pt x="2404110" y="2886002"/>
                </a:cubicBezTo>
                <a:lnTo>
                  <a:pt x="2404308" y="2885328"/>
                </a:lnTo>
                <a:lnTo>
                  <a:pt x="2405458" y="2881445"/>
                </a:lnTo>
                <a:close/>
                <a:moveTo>
                  <a:pt x="1156484" y="2866435"/>
                </a:moveTo>
                <a:cubicBezTo>
                  <a:pt x="1155068" y="2869262"/>
                  <a:pt x="1151822" y="2879271"/>
                  <a:pt x="1151535" y="2882301"/>
                </a:cubicBezTo>
                <a:cubicBezTo>
                  <a:pt x="1155129" y="2887399"/>
                  <a:pt x="1160769" y="2870951"/>
                  <a:pt x="1157112" y="2866527"/>
                </a:cubicBezTo>
                <a:cubicBezTo>
                  <a:pt x="1157224" y="2865349"/>
                  <a:pt x="1156956" y="2865493"/>
                  <a:pt x="1156484" y="2866435"/>
                </a:cubicBezTo>
                <a:close/>
                <a:moveTo>
                  <a:pt x="845230" y="2866098"/>
                </a:moveTo>
                <a:cubicBezTo>
                  <a:pt x="844846" y="2870138"/>
                  <a:pt x="839589" y="2882546"/>
                  <a:pt x="839973" y="2878507"/>
                </a:cubicBezTo>
                <a:cubicBezTo>
                  <a:pt x="838962" y="2878411"/>
                  <a:pt x="838533" y="2877563"/>
                  <a:pt x="838521" y="2876351"/>
                </a:cubicBezTo>
                <a:cubicBezTo>
                  <a:pt x="838484" y="2872718"/>
                  <a:pt x="842198" y="2865810"/>
                  <a:pt x="845230" y="2866098"/>
                </a:cubicBezTo>
                <a:close/>
                <a:moveTo>
                  <a:pt x="837443" y="2847578"/>
                </a:moveTo>
                <a:lnTo>
                  <a:pt x="836527" y="2850740"/>
                </a:lnTo>
                <a:cubicBezTo>
                  <a:pt x="836194" y="2851886"/>
                  <a:pt x="836417" y="2851122"/>
                  <a:pt x="836858" y="2849593"/>
                </a:cubicBezTo>
                <a:close/>
                <a:moveTo>
                  <a:pt x="838045" y="2845496"/>
                </a:moveTo>
                <a:lnTo>
                  <a:pt x="837443" y="2847578"/>
                </a:lnTo>
                <a:lnTo>
                  <a:pt x="837482" y="2847442"/>
                </a:lnTo>
                <a:close/>
                <a:moveTo>
                  <a:pt x="2446979" y="2841590"/>
                </a:moveTo>
                <a:cubicBezTo>
                  <a:pt x="2446536" y="2841193"/>
                  <a:pt x="2443020" y="2843163"/>
                  <a:pt x="2434438" y="2849296"/>
                </a:cubicBezTo>
                <a:lnTo>
                  <a:pt x="2421871" y="2860609"/>
                </a:lnTo>
                <a:cubicBezTo>
                  <a:pt x="2421948" y="2863728"/>
                  <a:pt x="2433672" y="2854765"/>
                  <a:pt x="2441086" y="2848090"/>
                </a:cubicBezTo>
                <a:cubicBezTo>
                  <a:pt x="2444793" y="2844753"/>
                  <a:pt x="2447422" y="2841988"/>
                  <a:pt x="2446979" y="2841590"/>
                </a:cubicBezTo>
                <a:close/>
                <a:moveTo>
                  <a:pt x="1155502" y="2840558"/>
                </a:moveTo>
                <a:cubicBezTo>
                  <a:pt x="1155502" y="2840558"/>
                  <a:pt x="1149189" y="2856943"/>
                  <a:pt x="1148805" y="2860982"/>
                </a:cubicBezTo>
                <a:cubicBezTo>
                  <a:pt x="1148805" y="2860982"/>
                  <a:pt x="1156651" y="2854849"/>
                  <a:pt x="1157515" y="2847766"/>
                </a:cubicBezTo>
                <a:cubicBezTo>
                  <a:pt x="1157803" y="2845404"/>
                  <a:pt x="1157315" y="2842938"/>
                  <a:pt x="1155502" y="2840558"/>
                </a:cubicBezTo>
                <a:close/>
                <a:moveTo>
                  <a:pt x="839516" y="2840419"/>
                </a:moveTo>
                <a:cubicBezTo>
                  <a:pt x="839516" y="2840419"/>
                  <a:pt x="839072" y="2841949"/>
                  <a:pt x="838519" y="2843860"/>
                </a:cubicBezTo>
                <a:lnTo>
                  <a:pt x="838045" y="2845496"/>
                </a:lnTo>
                <a:close/>
                <a:moveTo>
                  <a:pt x="95920" y="2829154"/>
                </a:moveTo>
                <a:cubicBezTo>
                  <a:pt x="101254" y="2851396"/>
                  <a:pt x="103845" y="2875648"/>
                  <a:pt x="103473" y="2897011"/>
                </a:cubicBezTo>
                <a:cubicBezTo>
                  <a:pt x="99472" y="2880330"/>
                  <a:pt x="93805" y="2862022"/>
                  <a:pt x="93786" y="2845270"/>
                </a:cubicBezTo>
                <a:cubicBezTo>
                  <a:pt x="93779" y="2839686"/>
                  <a:pt x="94399" y="2834274"/>
                  <a:pt x="95920" y="2829154"/>
                </a:cubicBezTo>
                <a:close/>
                <a:moveTo>
                  <a:pt x="878141" y="2819041"/>
                </a:moveTo>
                <a:cubicBezTo>
                  <a:pt x="876629" y="2826082"/>
                  <a:pt x="878390" y="2863985"/>
                  <a:pt x="880961" y="2890553"/>
                </a:cubicBezTo>
                <a:cubicBezTo>
                  <a:pt x="889335" y="2977628"/>
                  <a:pt x="902505" y="3071441"/>
                  <a:pt x="916553" y="3162282"/>
                </a:cubicBezTo>
                <a:lnTo>
                  <a:pt x="926879" y="3226853"/>
                </a:lnTo>
                <a:lnTo>
                  <a:pt x="931414" y="3222541"/>
                </a:lnTo>
                <a:lnTo>
                  <a:pt x="919508" y="3133859"/>
                </a:lnTo>
                <a:cubicBezTo>
                  <a:pt x="907003" y="3038410"/>
                  <a:pt x="895052" y="2942504"/>
                  <a:pt x="884928" y="2848811"/>
                </a:cubicBezTo>
                <a:cubicBezTo>
                  <a:pt x="881134" y="2821701"/>
                  <a:pt x="879049" y="2814816"/>
                  <a:pt x="878141" y="2819041"/>
                </a:cubicBezTo>
                <a:close/>
                <a:moveTo>
                  <a:pt x="1153156" y="2815200"/>
                </a:moveTo>
                <a:cubicBezTo>
                  <a:pt x="1153156" y="2815200"/>
                  <a:pt x="1147711" y="2824236"/>
                  <a:pt x="1146530" y="2830619"/>
                </a:cubicBezTo>
                <a:cubicBezTo>
                  <a:pt x="1146136" y="2832748"/>
                  <a:pt x="1146217" y="2834581"/>
                  <a:pt x="1147131" y="2835687"/>
                </a:cubicBezTo>
                <a:cubicBezTo>
                  <a:pt x="1149152" y="2835879"/>
                  <a:pt x="1151741" y="2831879"/>
                  <a:pt x="1153283" y="2827270"/>
                </a:cubicBezTo>
                <a:cubicBezTo>
                  <a:pt x="1154826" y="2822661"/>
                  <a:pt x="1155322" y="2817443"/>
                  <a:pt x="1153156" y="2815200"/>
                </a:cubicBezTo>
                <a:close/>
                <a:moveTo>
                  <a:pt x="1695341" y="2796831"/>
                </a:moveTo>
                <a:lnTo>
                  <a:pt x="1693482" y="2797567"/>
                </a:lnTo>
                <a:cubicBezTo>
                  <a:pt x="1687790" y="2799961"/>
                  <a:pt x="1678277" y="2804430"/>
                  <a:pt x="1672434" y="2809691"/>
                </a:cubicBezTo>
                <a:lnTo>
                  <a:pt x="1672066" y="2810292"/>
                </a:lnTo>
                <a:close/>
                <a:moveTo>
                  <a:pt x="835231" y="2759976"/>
                </a:moveTo>
                <a:lnTo>
                  <a:pt x="834510" y="2763251"/>
                </a:lnTo>
                <a:cubicBezTo>
                  <a:pt x="833949" y="2765798"/>
                  <a:pt x="833500" y="2767836"/>
                  <a:pt x="833500" y="2767836"/>
                </a:cubicBezTo>
                <a:close/>
                <a:moveTo>
                  <a:pt x="836529" y="2754080"/>
                </a:moveTo>
                <a:cubicBezTo>
                  <a:pt x="836865" y="2752552"/>
                  <a:pt x="836640" y="2753571"/>
                  <a:pt x="836192" y="2755609"/>
                </a:cubicBezTo>
                <a:lnTo>
                  <a:pt x="835231" y="2759976"/>
                </a:lnTo>
                <a:close/>
                <a:moveTo>
                  <a:pt x="1146683" y="2737627"/>
                </a:moveTo>
                <a:cubicBezTo>
                  <a:pt x="1145040" y="2736942"/>
                  <a:pt x="1142719" y="2740503"/>
                  <a:pt x="1142696" y="2745262"/>
                </a:cubicBezTo>
                <a:cubicBezTo>
                  <a:pt x="1142682" y="2748435"/>
                  <a:pt x="1143688" y="2752139"/>
                  <a:pt x="1146599" y="2755472"/>
                </a:cubicBezTo>
                <a:cubicBezTo>
                  <a:pt x="1149809" y="2764610"/>
                  <a:pt x="1140127" y="2780673"/>
                  <a:pt x="1148210" y="2781441"/>
                </a:cubicBezTo>
                <a:cubicBezTo>
                  <a:pt x="1148625" y="2777065"/>
                  <a:pt x="1150243" y="2770764"/>
                  <a:pt x="1150747" y="2765462"/>
                </a:cubicBezTo>
                <a:cubicBezTo>
                  <a:pt x="1151250" y="2760160"/>
                  <a:pt x="1150640" y="2755856"/>
                  <a:pt x="1146599" y="2755472"/>
                </a:cubicBezTo>
                <a:cubicBezTo>
                  <a:pt x="1149291" y="2743245"/>
                  <a:pt x="1148326" y="2738313"/>
                  <a:pt x="1146683" y="2737627"/>
                </a:cubicBezTo>
                <a:close/>
                <a:moveTo>
                  <a:pt x="1146526" y="2713346"/>
                </a:moveTo>
                <a:cubicBezTo>
                  <a:pt x="1146814" y="2710317"/>
                  <a:pt x="1141278" y="2716287"/>
                  <a:pt x="1140034" y="2721328"/>
                </a:cubicBezTo>
                <a:cubicBezTo>
                  <a:pt x="1139619" y="2723007"/>
                  <a:pt x="1139681" y="2724584"/>
                  <a:pt x="1140596" y="2725689"/>
                </a:cubicBezTo>
                <a:cubicBezTo>
                  <a:pt x="1142953" y="2725913"/>
                  <a:pt x="1145446" y="2722924"/>
                  <a:pt x="1146844" y="2719829"/>
                </a:cubicBezTo>
                <a:cubicBezTo>
                  <a:pt x="1148242" y="2716736"/>
                  <a:pt x="1148546" y="2713538"/>
                  <a:pt x="1146526" y="2713346"/>
                </a:cubicBezTo>
                <a:close/>
                <a:moveTo>
                  <a:pt x="3031388" y="2675115"/>
                </a:moveTo>
                <a:cubicBezTo>
                  <a:pt x="3028029" y="2678395"/>
                  <a:pt x="2985557" y="2726360"/>
                  <a:pt x="2978395" y="2732808"/>
                </a:cubicBezTo>
                <a:cubicBezTo>
                  <a:pt x="2940097" y="2778210"/>
                  <a:pt x="2914367" y="2812298"/>
                  <a:pt x="2876222" y="2863933"/>
                </a:cubicBezTo>
                <a:cubicBezTo>
                  <a:pt x="2863658" y="2875245"/>
                  <a:pt x="2816913" y="2917329"/>
                  <a:pt x="2819329" y="2926076"/>
                </a:cubicBezTo>
                <a:lnTo>
                  <a:pt x="2829032" y="2923713"/>
                </a:lnTo>
                <a:cubicBezTo>
                  <a:pt x="2878791" y="2878916"/>
                  <a:pt x="2968245" y="2752870"/>
                  <a:pt x="3018954" y="2689922"/>
                </a:cubicBezTo>
                <a:cubicBezTo>
                  <a:pt x="3029282" y="2677893"/>
                  <a:pt x="3032509" y="2674022"/>
                  <a:pt x="3031388" y="2675115"/>
                </a:cubicBezTo>
                <a:close/>
                <a:moveTo>
                  <a:pt x="1726935" y="2622185"/>
                </a:moveTo>
                <a:cubicBezTo>
                  <a:pt x="1718105" y="2629611"/>
                  <a:pt x="1621541" y="2729090"/>
                  <a:pt x="1602630" y="2746116"/>
                </a:cubicBezTo>
                <a:cubicBezTo>
                  <a:pt x="1532038" y="2818315"/>
                  <a:pt x="1461573" y="2890401"/>
                  <a:pt x="1385062" y="2963605"/>
                </a:cubicBezTo>
                <a:lnTo>
                  <a:pt x="1319598" y="3024013"/>
                </a:lnTo>
                <a:lnTo>
                  <a:pt x="1320791" y="3033190"/>
                </a:lnTo>
                <a:lnTo>
                  <a:pt x="1349348" y="3007705"/>
                </a:lnTo>
                <a:cubicBezTo>
                  <a:pt x="1478089" y="2888276"/>
                  <a:pt x="1601932" y="2764040"/>
                  <a:pt x="1702952" y="2650336"/>
                </a:cubicBezTo>
                <a:cubicBezTo>
                  <a:pt x="1721549" y="2633594"/>
                  <a:pt x="1708983" y="2644907"/>
                  <a:pt x="1724865" y="2625147"/>
                </a:cubicBezTo>
                <a:cubicBezTo>
                  <a:pt x="1727667" y="2621941"/>
                  <a:pt x="1728196" y="2621125"/>
                  <a:pt x="1726935" y="2622185"/>
                </a:cubicBezTo>
                <a:close/>
                <a:moveTo>
                  <a:pt x="30017" y="2553879"/>
                </a:moveTo>
                <a:lnTo>
                  <a:pt x="32460" y="2556680"/>
                </a:lnTo>
                <a:cubicBezTo>
                  <a:pt x="35216" y="2563676"/>
                  <a:pt x="38174" y="2580015"/>
                  <a:pt x="39984" y="2582483"/>
                </a:cubicBezTo>
                <a:cubicBezTo>
                  <a:pt x="50806" y="2668613"/>
                  <a:pt x="58172" y="2753480"/>
                  <a:pt x="67142" y="2837801"/>
                </a:cubicBezTo>
                <a:lnTo>
                  <a:pt x="67816" y="2843368"/>
                </a:lnTo>
                <a:lnTo>
                  <a:pt x="68106" y="2848564"/>
                </a:lnTo>
                <a:lnTo>
                  <a:pt x="68485" y="2848878"/>
                </a:lnTo>
                <a:lnTo>
                  <a:pt x="72851" y="2884902"/>
                </a:lnTo>
                <a:lnTo>
                  <a:pt x="72988" y="2887135"/>
                </a:lnTo>
                <a:lnTo>
                  <a:pt x="73136" y="2887248"/>
                </a:lnTo>
                <a:lnTo>
                  <a:pt x="82436" y="2963968"/>
                </a:lnTo>
                <a:lnTo>
                  <a:pt x="87133" y="2991473"/>
                </a:lnTo>
                <a:lnTo>
                  <a:pt x="91091" y="3031266"/>
                </a:lnTo>
                <a:lnTo>
                  <a:pt x="107484" y="3154270"/>
                </a:lnTo>
                <a:lnTo>
                  <a:pt x="97854" y="3110341"/>
                </a:lnTo>
                <a:cubicBezTo>
                  <a:pt x="76776" y="3010218"/>
                  <a:pt x="67687" y="2933362"/>
                  <a:pt x="53597" y="2828961"/>
                </a:cubicBezTo>
                <a:cubicBezTo>
                  <a:pt x="51835" y="2815911"/>
                  <a:pt x="49523" y="2800311"/>
                  <a:pt x="47005" y="2783294"/>
                </a:cubicBezTo>
                <a:lnTo>
                  <a:pt x="42643" y="2753155"/>
                </a:lnTo>
                <a:lnTo>
                  <a:pt x="34814" y="2635297"/>
                </a:lnTo>
                <a:close/>
                <a:moveTo>
                  <a:pt x="3301781" y="2533779"/>
                </a:moveTo>
                <a:cubicBezTo>
                  <a:pt x="3293441" y="2548769"/>
                  <a:pt x="3285228" y="2566084"/>
                  <a:pt x="3273909" y="2578434"/>
                </a:cubicBezTo>
                <a:cubicBezTo>
                  <a:pt x="3270135" y="2582550"/>
                  <a:pt x="3266018" y="2586117"/>
                  <a:pt x="3261433" y="2588857"/>
                </a:cubicBezTo>
                <a:cubicBezTo>
                  <a:pt x="3272553" y="2568871"/>
                  <a:pt x="3287054" y="2549258"/>
                  <a:pt x="3301781" y="2533779"/>
                </a:cubicBezTo>
                <a:close/>
                <a:moveTo>
                  <a:pt x="3306740" y="2526114"/>
                </a:moveTo>
                <a:cubicBezTo>
                  <a:pt x="3306515" y="2528142"/>
                  <a:pt x="3306290" y="2530172"/>
                  <a:pt x="3305613" y="2531637"/>
                </a:cubicBezTo>
                <a:cubicBezTo>
                  <a:pt x="3304936" y="2533102"/>
                  <a:pt x="3303810" y="2534005"/>
                  <a:pt x="3301781" y="2533779"/>
                </a:cubicBezTo>
                <a:cubicBezTo>
                  <a:pt x="3302231" y="2529722"/>
                  <a:pt x="3302682" y="2525663"/>
                  <a:pt x="3306740" y="2526114"/>
                </a:cubicBezTo>
                <a:close/>
                <a:moveTo>
                  <a:pt x="3317126" y="2509640"/>
                </a:moveTo>
                <a:cubicBezTo>
                  <a:pt x="3319381" y="2509377"/>
                  <a:pt x="3321466" y="2510635"/>
                  <a:pt x="3321016" y="2514692"/>
                </a:cubicBezTo>
                <a:cubicBezTo>
                  <a:pt x="3321016" y="2514692"/>
                  <a:pt x="3311773" y="2517773"/>
                  <a:pt x="3312224" y="2513716"/>
                </a:cubicBezTo>
                <a:cubicBezTo>
                  <a:pt x="3312449" y="2511687"/>
                  <a:pt x="3314872" y="2509903"/>
                  <a:pt x="3317126" y="2509640"/>
                </a:cubicBezTo>
                <a:close/>
                <a:moveTo>
                  <a:pt x="3472877" y="2341622"/>
                </a:moveTo>
                <a:lnTo>
                  <a:pt x="3450249" y="2380486"/>
                </a:lnTo>
                <a:cubicBezTo>
                  <a:pt x="3398031" y="2468476"/>
                  <a:pt x="3352727" y="2531221"/>
                  <a:pt x="3292470" y="2617634"/>
                </a:cubicBezTo>
                <a:cubicBezTo>
                  <a:pt x="3284938" y="2628437"/>
                  <a:pt x="3276085" y="2641488"/>
                  <a:pt x="3266427" y="2655723"/>
                </a:cubicBezTo>
                <a:lnTo>
                  <a:pt x="3249249" y="2680867"/>
                </a:lnTo>
                <a:lnTo>
                  <a:pt x="3175277" y="2772955"/>
                </a:lnTo>
                <a:lnTo>
                  <a:pt x="3123724" y="2836155"/>
                </a:lnTo>
                <a:lnTo>
                  <a:pt x="3123820" y="2832439"/>
                </a:lnTo>
                <a:cubicBezTo>
                  <a:pt x="3126524" y="2825423"/>
                  <a:pt x="3135400" y="2811389"/>
                  <a:pt x="3135738" y="2808347"/>
                </a:cubicBezTo>
                <a:cubicBezTo>
                  <a:pt x="3186039" y="2737601"/>
                  <a:pt x="3238033" y="2670122"/>
                  <a:pt x="3288476" y="2601961"/>
                </a:cubicBezTo>
                <a:lnTo>
                  <a:pt x="3291745" y="2597405"/>
                </a:lnTo>
                <a:lnTo>
                  <a:pt x="3295047" y="2593383"/>
                </a:lnTo>
                <a:lnTo>
                  <a:pt x="3294981" y="2592894"/>
                </a:lnTo>
                <a:lnTo>
                  <a:pt x="3316137" y="2563413"/>
                </a:lnTo>
                <a:lnTo>
                  <a:pt x="3317547" y="2561676"/>
                </a:lnTo>
                <a:lnTo>
                  <a:pt x="3317516" y="2561494"/>
                </a:lnTo>
                <a:lnTo>
                  <a:pt x="3362572" y="2498705"/>
                </a:lnTo>
                <a:lnTo>
                  <a:pt x="3377722" y="2475273"/>
                </a:lnTo>
                <a:lnTo>
                  <a:pt x="3401730" y="2443292"/>
                </a:lnTo>
                <a:close/>
                <a:moveTo>
                  <a:pt x="2874488" y="2319235"/>
                </a:moveTo>
                <a:cubicBezTo>
                  <a:pt x="2875438" y="2316531"/>
                  <a:pt x="2871668" y="2319357"/>
                  <a:pt x="2860020" y="2331436"/>
                </a:cubicBezTo>
                <a:cubicBezTo>
                  <a:pt x="2786742" y="2413789"/>
                  <a:pt x="2694573" y="2536819"/>
                  <a:pt x="2646126" y="2602282"/>
                </a:cubicBezTo>
                <a:cubicBezTo>
                  <a:pt x="2609085" y="2642001"/>
                  <a:pt x="2574607" y="2678503"/>
                  <a:pt x="2551088" y="2716060"/>
                </a:cubicBezTo>
                <a:cubicBezTo>
                  <a:pt x="2516909" y="2746831"/>
                  <a:pt x="2491632" y="2781422"/>
                  <a:pt x="2469420" y="2812342"/>
                </a:cubicBezTo>
                <a:cubicBezTo>
                  <a:pt x="2503597" y="2781573"/>
                  <a:pt x="2526314" y="2750200"/>
                  <a:pt x="2551088" y="2716060"/>
                </a:cubicBezTo>
                <a:cubicBezTo>
                  <a:pt x="2586069" y="2679106"/>
                  <a:pt x="2620548" y="2642605"/>
                  <a:pt x="2646126" y="2602282"/>
                </a:cubicBezTo>
                <a:cubicBezTo>
                  <a:pt x="2706539" y="2536972"/>
                  <a:pt x="2763580" y="2462862"/>
                  <a:pt x="2823789" y="2392271"/>
                </a:cubicBezTo>
                <a:cubicBezTo>
                  <a:pt x="2826314" y="2385220"/>
                  <a:pt x="2871640" y="2327347"/>
                  <a:pt x="2874488" y="2319235"/>
                </a:cubicBezTo>
                <a:close/>
                <a:moveTo>
                  <a:pt x="3526360" y="2315466"/>
                </a:moveTo>
                <a:lnTo>
                  <a:pt x="3526715" y="2317073"/>
                </a:lnTo>
                <a:lnTo>
                  <a:pt x="3524014" y="2319534"/>
                </a:lnTo>
                <a:close/>
                <a:moveTo>
                  <a:pt x="3535203" y="2300124"/>
                </a:moveTo>
                <a:lnTo>
                  <a:pt x="3533984" y="2304770"/>
                </a:lnTo>
                <a:lnTo>
                  <a:pt x="3530617" y="2308080"/>
                </a:lnTo>
                <a:close/>
                <a:moveTo>
                  <a:pt x="193333" y="2281720"/>
                </a:moveTo>
                <a:lnTo>
                  <a:pt x="187787" y="2290025"/>
                </a:lnTo>
                <a:cubicBezTo>
                  <a:pt x="181452" y="2356679"/>
                  <a:pt x="200857" y="2510019"/>
                  <a:pt x="206103" y="2590680"/>
                </a:cubicBezTo>
                <a:cubicBezTo>
                  <a:pt x="206636" y="2606526"/>
                  <a:pt x="206879" y="2611559"/>
                  <a:pt x="206965" y="2609996"/>
                </a:cubicBezTo>
                <a:cubicBezTo>
                  <a:pt x="207219" y="2605308"/>
                  <a:pt x="206044" y="2541253"/>
                  <a:pt x="206956" y="2531659"/>
                </a:cubicBezTo>
                <a:cubicBezTo>
                  <a:pt x="204441" y="2472315"/>
                  <a:pt x="200326" y="2429805"/>
                  <a:pt x="193481" y="2365974"/>
                </a:cubicBezTo>
                <a:cubicBezTo>
                  <a:pt x="195080" y="2349143"/>
                  <a:pt x="201031" y="2286528"/>
                  <a:pt x="193333" y="2281720"/>
                </a:cubicBezTo>
                <a:close/>
                <a:moveTo>
                  <a:pt x="3548493" y="2281467"/>
                </a:moveTo>
                <a:lnTo>
                  <a:pt x="3537767" y="2295676"/>
                </a:lnTo>
                <a:lnTo>
                  <a:pt x="3543977" y="2284903"/>
                </a:lnTo>
                <a:close/>
                <a:moveTo>
                  <a:pt x="190602" y="2260401"/>
                </a:moveTo>
                <a:cubicBezTo>
                  <a:pt x="190986" y="2256362"/>
                  <a:pt x="185730" y="2268771"/>
                  <a:pt x="185730" y="2268771"/>
                </a:cubicBezTo>
                <a:cubicBezTo>
                  <a:pt x="187749" y="2268962"/>
                  <a:pt x="190147" y="2266981"/>
                  <a:pt x="191450" y="2264897"/>
                </a:cubicBezTo>
                <a:cubicBezTo>
                  <a:pt x="192752" y="2262813"/>
                  <a:pt x="192960" y="2260625"/>
                  <a:pt x="190602" y="2260401"/>
                </a:cubicBezTo>
                <a:close/>
                <a:moveTo>
                  <a:pt x="3570252" y="2250044"/>
                </a:moveTo>
                <a:cubicBezTo>
                  <a:pt x="3567390" y="2258993"/>
                  <a:pt x="3557540" y="2273321"/>
                  <a:pt x="3548493" y="2281467"/>
                </a:cubicBezTo>
                <a:lnTo>
                  <a:pt x="3553797" y="2267866"/>
                </a:lnTo>
                <a:lnTo>
                  <a:pt x="3555746" y="2264484"/>
                </a:lnTo>
                <a:close/>
                <a:moveTo>
                  <a:pt x="3581106" y="2227984"/>
                </a:moveTo>
                <a:cubicBezTo>
                  <a:pt x="3583795" y="2226928"/>
                  <a:pt x="3586787" y="2226965"/>
                  <a:pt x="3586636" y="2229831"/>
                </a:cubicBezTo>
                <a:lnTo>
                  <a:pt x="3577387" y="2232697"/>
                </a:lnTo>
                <a:cubicBezTo>
                  <a:pt x="3576029" y="2231189"/>
                  <a:pt x="3578416" y="2229039"/>
                  <a:pt x="3581106" y="2227984"/>
                </a:cubicBezTo>
                <a:close/>
                <a:moveTo>
                  <a:pt x="189239" y="2188939"/>
                </a:moveTo>
                <a:lnTo>
                  <a:pt x="184431" y="2196635"/>
                </a:lnTo>
                <a:cubicBezTo>
                  <a:pt x="186259" y="2198847"/>
                  <a:pt x="188375" y="2198030"/>
                  <a:pt x="189578" y="2196106"/>
                </a:cubicBezTo>
                <a:cubicBezTo>
                  <a:pt x="190779" y="2194181"/>
                  <a:pt x="191068" y="2191151"/>
                  <a:pt x="189239" y="2188939"/>
                </a:cubicBezTo>
                <a:close/>
                <a:moveTo>
                  <a:pt x="187949" y="2159605"/>
                </a:moveTo>
                <a:lnTo>
                  <a:pt x="181926" y="2180092"/>
                </a:lnTo>
                <a:cubicBezTo>
                  <a:pt x="181926" y="2180092"/>
                  <a:pt x="189429" y="2173544"/>
                  <a:pt x="190094" y="2166538"/>
                </a:cubicBezTo>
                <a:cubicBezTo>
                  <a:pt x="190315" y="2164203"/>
                  <a:pt x="189777" y="2161817"/>
                  <a:pt x="187949" y="2159605"/>
                </a:cubicBezTo>
                <a:close/>
                <a:moveTo>
                  <a:pt x="2670210" y="2139613"/>
                </a:moveTo>
                <a:lnTo>
                  <a:pt x="2666548" y="2142179"/>
                </a:lnTo>
                <a:cubicBezTo>
                  <a:pt x="2664839" y="2143376"/>
                  <a:pt x="2663985" y="2143974"/>
                  <a:pt x="2665265" y="2143078"/>
                </a:cubicBezTo>
                <a:close/>
                <a:moveTo>
                  <a:pt x="2676803" y="2134996"/>
                </a:moveTo>
                <a:lnTo>
                  <a:pt x="2670210" y="2139613"/>
                </a:lnTo>
                <a:lnTo>
                  <a:pt x="2672956" y="2137689"/>
                </a:lnTo>
                <a:cubicBezTo>
                  <a:pt x="2675093" y="2136194"/>
                  <a:pt x="2676803" y="2134996"/>
                  <a:pt x="2676803" y="2134996"/>
                </a:cubicBezTo>
                <a:close/>
                <a:moveTo>
                  <a:pt x="186725" y="2129596"/>
                </a:moveTo>
                <a:cubicBezTo>
                  <a:pt x="187109" y="2125556"/>
                  <a:pt x="181242" y="2137228"/>
                  <a:pt x="180794" y="2141941"/>
                </a:cubicBezTo>
                <a:cubicBezTo>
                  <a:pt x="182959" y="2144184"/>
                  <a:pt x="185452" y="2141195"/>
                  <a:pt x="186899" y="2137596"/>
                </a:cubicBezTo>
                <a:cubicBezTo>
                  <a:pt x="188345" y="2133996"/>
                  <a:pt x="188744" y="2129788"/>
                  <a:pt x="186725" y="2129596"/>
                </a:cubicBezTo>
                <a:close/>
                <a:moveTo>
                  <a:pt x="527950" y="2128739"/>
                </a:moveTo>
                <a:cubicBezTo>
                  <a:pt x="523599" y="2174520"/>
                  <a:pt x="528098" y="2212993"/>
                  <a:pt x="532951" y="2254894"/>
                </a:cubicBezTo>
                <a:cubicBezTo>
                  <a:pt x="532193" y="2305773"/>
                  <a:pt x="531498" y="2355980"/>
                  <a:pt x="539944" y="2402978"/>
                </a:cubicBezTo>
                <a:cubicBezTo>
                  <a:pt x="539643" y="2491944"/>
                  <a:pt x="547778" y="2585109"/>
                  <a:pt x="551199" y="2677827"/>
                </a:cubicBezTo>
                <a:cubicBezTo>
                  <a:pt x="555081" y="2687027"/>
                  <a:pt x="564057" y="2814241"/>
                  <a:pt x="565678" y="2747137"/>
                </a:cubicBezTo>
                <a:cubicBezTo>
                  <a:pt x="563922" y="2636917"/>
                  <a:pt x="548557" y="2483961"/>
                  <a:pt x="539944" y="2402978"/>
                </a:cubicBezTo>
                <a:cubicBezTo>
                  <a:pt x="540348" y="2348668"/>
                  <a:pt x="541042" y="2298463"/>
                  <a:pt x="532951" y="2254894"/>
                </a:cubicBezTo>
                <a:cubicBezTo>
                  <a:pt x="537302" y="2209111"/>
                  <a:pt x="532513" y="2166536"/>
                  <a:pt x="527950" y="2128739"/>
                </a:cubicBezTo>
                <a:close/>
                <a:moveTo>
                  <a:pt x="185977" y="2087405"/>
                </a:moveTo>
                <a:cubicBezTo>
                  <a:pt x="186265" y="2084376"/>
                  <a:pt x="180892" y="2092655"/>
                  <a:pt x="179728" y="2098849"/>
                </a:cubicBezTo>
                <a:cubicBezTo>
                  <a:pt x="179341" y="2100914"/>
                  <a:pt x="179423" y="2102748"/>
                  <a:pt x="180337" y="2103853"/>
                </a:cubicBezTo>
                <a:cubicBezTo>
                  <a:pt x="182357" y="2104045"/>
                  <a:pt x="184945" y="2100045"/>
                  <a:pt x="186440" y="2095941"/>
                </a:cubicBezTo>
                <a:cubicBezTo>
                  <a:pt x="187934" y="2091838"/>
                  <a:pt x="188334" y="2087630"/>
                  <a:pt x="185977" y="2087405"/>
                </a:cubicBezTo>
                <a:close/>
                <a:moveTo>
                  <a:pt x="2725997" y="2074733"/>
                </a:moveTo>
                <a:lnTo>
                  <a:pt x="2721479" y="2077477"/>
                </a:lnTo>
                <a:cubicBezTo>
                  <a:pt x="2721479" y="2077477"/>
                  <a:pt x="2722840" y="2076650"/>
                  <a:pt x="2724541" y="2075617"/>
                </a:cubicBezTo>
                <a:close/>
                <a:moveTo>
                  <a:pt x="2727849" y="2073607"/>
                </a:moveTo>
                <a:lnTo>
                  <a:pt x="2727728" y="2073681"/>
                </a:lnTo>
                <a:lnTo>
                  <a:pt x="2725997" y="2074733"/>
                </a:lnTo>
                <a:close/>
                <a:moveTo>
                  <a:pt x="2730662" y="2071899"/>
                </a:moveTo>
                <a:cubicBezTo>
                  <a:pt x="2731683" y="2071280"/>
                  <a:pt x="2731002" y="2071692"/>
                  <a:pt x="2729643" y="2072519"/>
                </a:cubicBezTo>
                <a:lnTo>
                  <a:pt x="2727849" y="2073607"/>
                </a:lnTo>
                <a:close/>
                <a:moveTo>
                  <a:pt x="1258965" y="2070022"/>
                </a:moveTo>
                <a:lnTo>
                  <a:pt x="1250435" y="2085236"/>
                </a:lnTo>
                <a:cubicBezTo>
                  <a:pt x="1254816" y="2091690"/>
                  <a:pt x="1264249" y="2076651"/>
                  <a:pt x="1258965" y="2070022"/>
                </a:cubicBezTo>
                <a:close/>
                <a:moveTo>
                  <a:pt x="530309" y="2061027"/>
                </a:moveTo>
                <a:cubicBezTo>
                  <a:pt x="528143" y="2058783"/>
                  <a:pt x="525574" y="2073315"/>
                  <a:pt x="524630" y="2083245"/>
                </a:cubicBezTo>
                <a:cubicBezTo>
                  <a:pt x="523686" y="2093177"/>
                  <a:pt x="524369" y="2098506"/>
                  <a:pt x="528710" y="2077859"/>
                </a:cubicBezTo>
                <a:close/>
                <a:moveTo>
                  <a:pt x="184688" y="2058072"/>
                </a:moveTo>
                <a:lnTo>
                  <a:pt x="179494" y="2069807"/>
                </a:lnTo>
                <a:cubicBezTo>
                  <a:pt x="181323" y="2072019"/>
                  <a:pt x="183535" y="2070191"/>
                  <a:pt x="184834" y="2067257"/>
                </a:cubicBezTo>
                <a:cubicBezTo>
                  <a:pt x="186132" y="2064324"/>
                  <a:pt x="186515" y="2060284"/>
                  <a:pt x="184688" y="2058072"/>
                </a:cubicBezTo>
                <a:close/>
                <a:moveTo>
                  <a:pt x="2746911" y="2049120"/>
                </a:moveTo>
                <a:cubicBezTo>
                  <a:pt x="2747591" y="2049875"/>
                  <a:pt x="2747333" y="2050790"/>
                  <a:pt x="2746521" y="2051690"/>
                </a:cubicBezTo>
                <a:cubicBezTo>
                  <a:pt x="2744092" y="2054390"/>
                  <a:pt x="2736682" y="2056964"/>
                  <a:pt x="2734644" y="2054701"/>
                </a:cubicBezTo>
                <a:cubicBezTo>
                  <a:pt x="2737660" y="2051986"/>
                  <a:pt x="2749926" y="2046406"/>
                  <a:pt x="2746911" y="2049120"/>
                </a:cubicBezTo>
                <a:close/>
                <a:moveTo>
                  <a:pt x="2753333" y="2030688"/>
                </a:moveTo>
                <a:lnTo>
                  <a:pt x="2751085" y="2032136"/>
                </a:lnTo>
                <a:cubicBezTo>
                  <a:pt x="2750085" y="2032778"/>
                  <a:pt x="2750752" y="2032350"/>
                  <a:pt x="2752084" y="2031492"/>
                </a:cubicBezTo>
                <a:close/>
                <a:moveTo>
                  <a:pt x="524689" y="2027205"/>
                </a:moveTo>
                <a:cubicBezTo>
                  <a:pt x="526040" y="2029965"/>
                  <a:pt x="527054" y="2032037"/>
                  <a:pt x="527793" y="2033546"/>
                </a:cubicBezTo>
                <a:lnTo>
                  <a:pt x="528300" y="2034579"/>
                </a:lnTo>
                <a:lnTo>
                  <a:pt x="529250" y="2036523"/>
                </a:lnTo>
                <a:cubicBezTo>
                  <a:pt x="529757" y="2037559"/>
                  <a:pt x="529419" y="2036868"/>
                  <a:pt x="528744" y="2035487"/>
                </a:cubicBezTo>
                <a:lnTo>
                  <a:pt x="528300" y="2034579"/>
                </a:lnTo>
                <a:lnTo>
                  <a:pt x="526210" y="2030311"/>
                </a:lnTo>
                <a:cubicBezTo>
                  <a:pt x="525365" y="2028586"/>
                  <a:pt x="524689" y="2027205"/>
                  <a:pt x="524689" y="2027205"/>
                </a:cubicBezTo>
                <a:close/>
                <a:moveTo>
                  <a:pt x="2760076" y="2026345"/>
                </a:moveTo>
                <a:cubicBezTo>
                  <a:pt x="2760076" y="2026345"/>
                  <a:pt x="2758745" y="2027202"/>
                  <a:pt x="2757079" y="2028276"/>
                </a:cubicBezTo>
                <a:lnTo>
                  <a:pt x="2753333" y="2030688"/>
                </a:lnTo>
                <a:close/>
                <a:moveTo>
                  <a:pt x="184998" y="2011905"/>
                </a:moveTo>
                <a:lnTo>
                  <a:pt x="179038" y="2031719"/>
                </a:lnTo>
                <a:cubicBezTo>
                  <a:pt x="179038" y="2031719"/>
                  <a:pt x="186505" y="2025550"/>
                  <a:pt x="187153" y="2018733"/>
                </a:cubicBezTo>
                <a:cubicBezTo>
                  <a:pt x="187369" y="2016461"/>
                  <a:pt x="186826" y="2014117"/>
                  <a:pt x="184998" y="2011905"/>
                </a:cubicBezTo>
                <a:close/>
                <a:moveTo>
                  <a:pt x="1255023" y="1999064"/>
                </a:moveTo>
                <a:lnTo>
                  <a:pt x="1255648" y="2006686"/>
                </a:lnTo>
                <a:lnTo>
                  <a:pt x="1255500" y="2008952"/>
                </a:lnTo>
                <a:lnTo>
                  <a:pt x="1254456" y="2005127"/>
                </a:lnTo>
                <a:close/>
                <a:moveTo>
                  <a:pt x="2782338" y="1994470"/>
                </a:moveTo>
                <a:lnTo>
                  <a:pt x="2770074" y="2000049"/>
                </a:lnTo>
                <a:cubicBezTo>
                  <a:pt x="2769848" y="2004348"/>
                  <a:pt x="2776664" y="2002820"/>
                  <a:pt x="2780234" y="1998967"/>
                </a:cubicBezTo>
                <a:cubicBezTo>
                  <a:pt x="2781422" y="1997684"/>
                  <a:pt x="2782252" y="1996141"/>
                  <a:pt x="2782338" y="1994470"/>
                </a:cubicBezTo>
                <a:close/>
                <a:moveTo>
                  <a:pt x="182941" y="1990650"/>
                </a:moveTo>
                <a:cubicBezTo>
                  <a:pt x="183389" y="1985936"/>
                  <a:pt x="178131" y="1998345"/>
                  <a:pt x="177747" y="2002384"/>
                </a:cubicBezTo>
                <a:cubicBezTo>
                  <a:pt x="179768" y="2002576"/>
                  <a:pt x="182076" y="1999739"/>
                  <a:pt x="183374" y="1996805"/>
                </a:cubicBezTo>
                <a:cubicBezTo>
                  <a:pt x="184673" y="1993872"/>
                  <a:pt x="184961" y="1990842"/>
                  <a:pt x="182941" y="1990650"/>
                </a:cubicBezTo>
                <a:close/>
                <a:moveTo>
                  <a:pt x="3729676" y="1975718"/>
                </a:moveTo>
                <a:lnTo>
                  <a:pt x="3724865" y="1983252"/>
                </a:lnTo>
                <a:lnTo>
                  <a:pt x="3724186" y="1978925"/>
                </a:lnTo>
                <a:close/>
                <a:moveTo>
                  <a:pt x="3725659" y="1969950"/>
                </a:moveTo>
                <a:lnTo>
                  <a:pt x="3724186" y="1978925"/>
                </a:lnTo>
                <a:cubicBezTo>
                  <a:pt x="3724186" y="1978925"/>
                  <a:pt x="3723059" y="1979827"/>
                  <a:pt x="3722382" y="1981292"/>
                </a:cubicBezTo>
                <a:lnTo>
                  <a:pt x="3723118" y="1985986"/>
                </a:lnTo>
                <a:lnTo>
                  <a:pt x="3710952" y="2005038"/>
                </a:lnTo>
                <a:cubicBezTo>
                  <a:pt x="3709293" y="2009262"/>
                  <a:pt x="3708465" y="2011373"/>
                  <a:pt x="3707630" y="2013605"/>
                </a:cubicBezTo>
                <a:lnTo>
                  <a:pt x="3706280" y="2017334"/>
                </a:lnTo>
                <a:lnTo>
                  <a:pt x="3703016" y="2023148"/>
                </a:lnTo>
                <a:lnTo>
                  <a:pt x="3695071" y="2024796"/>
                </a:lnTo>
                <a:cubicBezTo>
                  <a:pt x="3693562" y="2026156"/>
                  <a:pt x="3695033" y="2027789"/>
                  <a:pt x="3696504" y="2029423"/>
                </a:cubicBezTo>
                <a:lnTo>
                  <a:pt x="3697567" y="2032853"/>
                </a:lnTo>
                <a:lnTo>
                  <a:pt x="3696378" y="2034972"/>
                </a:lnTo>
                <a:lnTo>
                  <a:pt x="3692547" y="2037238"/>
                </a:lnTo>
                <a:cubicBezTo>
                  <a:pt x="3685020" y="2041241"/>
                  <a:pt x="3672918" y="2047699"/>
                  <a:pt x="3672807" y="2056674"/>
                </a:cubicBezTo>
                <a:cubicBezTo>
                  <a:pt x="3672807" y="2056674"/>
                  <a:pt x="3684270" y="2057277"/>
                  <a:pt x="3681254" y="2059993"/>
                </a:cubicBezTo>
                <a:cubicBezTo>
                  <a:pt x="3678238" y="2062707"/>
                  <a:pt x="3669492" y="2065120"/>
                  <a:pt x="3662957" y="2071003"/>
                </a:cubicBezTo>
                <a:cubicBezTo>
                  <a:pt x="3659942" y="2073717"/>
                  <a:pt x="3654302" y="2083120"/>
                  <a:pt x="3648246" y="2093577"/>
                </a:cubicBezTo>
                <a:lnTo>
                  <a:pt x="3642933" y="2102771"/>
                </a:lnTo>
                <a:lnTo>
                  <a:pt x="3660530" y="2068369"/>
                </a:lnTo>
                <a:close/>
                <a:moveTo>
                  <a:pt x="2422145" y="1958264"/>
                </a:moveTo>
                <a:cubicBezTo>
                  <a:pt x="2418977" y="1954745"/>
                  <a:pt x="2406712" y="1960325"/>
                  <a:pt x="2409428" y="1963342"/>
                </a:cubicBezTo>
                <a:cubicBezTo>
                  <a:pt x="2407166" y="1965378"/>
                  <a:pt x="2415282" y="1964727"/>
                  <a:pt x="2419608" y="1961856"/>
                </a:cubicBezTo>
                <a:cubicBezTo>
                  <a:pt x="2421050" y="1960901"/>
                  <a:pt x="2422071" y="1959698"/>
                  <a:pt x="2422145" y="1958264"/>
                </a:cubicBezTo>
                <a:close/>
                <a:moveTo>
                  <a:pt x="2811086" y="1957665"/>
                </a:moveTo>
                <a:cubicBezTo>
                  <a:pt x="2812444" y="1959175"/>
                  <a:pt x="2812337" y="1960635"/>
                  <a:pt x="2811410" y="1962068"/>
                </a:cubicBezTo>
                <a:cubicBezTo>
                  <a:pt x="2808624" y="1966367"/>
                  <a:pt x="2798445" y="1970412"/>
                  <a:pt x="2798220" y="1974711"/>
                </a:cubicBezTo>
                <a:lnTo>
                  <a:pt x="2795503" y="1971694"/>
                </a:lnTo>
                <a:cubicBezTo>
                  <a:pt x="2801536" y="1966263"/>
                  <a:pt x="2804552" y="1963549"/>
                  <a:pt x="2811086" y="1957665"/>
                </a:cubicBezTo>
                <a:close/>
                <a:moveTo>
                  <a:pt x="2454258" y="1912058"/>
                </a:moveTo>
                <a:cubicBezTo>
                  <a:pt x="2447725" y="1917941"/>
                  <a:pt x="2432442" y="1926238"/>
                  <a:pt x="2437875" y="1932272"/>
                </a:cubicBezTo>
                <a:cubicBezTo>
                  <a:pt x="2417366" y="1946636"/>
                  <a:pt x="2427367" y="1949410"/>
                  <a:pt x="2433841" y="1942431"/>
                </a:cubicBezTo>
                <a:cubicBezTo>
                  <a:pt x="2435998" y="1940104"/>
                  <a:pt x="2437763" y="1936695"/>
                  <a:pt x="2437875" y="1932272"/>
                </a:cubicBezTo>
                <a:cubicBezTo>
                  <a:pt x="2440738" y="1925596"/>
                  <a:pt x="2451578" y="1920958"/>
                  <a:pt x="2454526" y="1916511"/>
                </a:cubicBezTo>
                <a:cubicBezTo>
                  <a:pt x="2455510" y="1915028"/>
                  <a:pt x="2455615" y="1913567"/>
                  <a:pt x="2454258" y="1912058"/>
                </a:cubicBezTo>
                <a:close/>
                <a:moveTo>
                  <a:pt x="2846215" y="1908745"/>
                </a:moveTo>
                <a:cubicBezTo>
                  <a:pt x="2842549" y="1923880"/>
                  <a:pt x="2829683" y="1940923"/>
                  <a:pt x="2811086" y="1957665"/>
                </a:cubicBezTo>
                <a:lnTo>
                  <a:pt x="2808369" y="1954650"/>
                </a:lnTo>
                <a:cubicBezTo>
                  <a:pt x="2814402" y="1949218"/>
                  <a:pt x="2820935" y="1943337"/>
                  <a:pt x="2817767" y="1939816"/>
                </a:cubicBezTo>
                <a:cubicBezTo>
                  <a:pt x="2821082" y="1931370"/>
                  <a:pt x="2836015" y="1929762"/>
                  <a:pt x="2830131" y="1923225"/>
                </a:cubicBezTo>
                <a:cubicBezTo>
                  <a:pt x="2836664" y="1917343"/>
                  <a:pt x="2842695" y="1911913"/>
                  <a:pt x="2846215" y="1908745"/>
                </a:cubicBezTo>
                <a:close/>
                <a:moveTo>
                  <a:pt x="1249119" y="1881905"/>
                </a:moveTo>
                <a:cubicBezTo>
                  <a:pt x="1249119" y="1881905"/>
                  <a:pt x="1252602" y="1894269"/>
                  <a:pt x="1255696" y="1908665"/>
                </a:cubicBezTo>
                <a:lnTo>
                  <a:pt x="1257567" y="1925846"/>
                </a:lnTo>
                <a:lnTo>
                  <a:pt x="1257899" y="1968794"/>
                </a:lnTo>
                <a:lnTo>
                  <a:pt x="1256388" y="1984486"/>
                </a:lnTo>
                <a:lnTo>
                  <a:pt x="1255023" y="1999064"/>
                </a:lnTo>
                <a:lnTo>
                  <a:pt x="1254069" y="1987434"/>
                </a:lnTo>
                <a:cubicBezTo>
                  <a:pt x="1253312" y="1980387"/>
                  <a:pt x="1252348" y="1972597"/>
                  <a:pt x="1251236" y="1963729"/>
                </a:cubicBezTo>
                <a:cubicBezTo>
                  <a:pt x="1252273" y="1958312"/>
                  <a:pt x="1234997" y="1896981"/>
                  <a:pt x="1249119" y="1881905"/>
                </a:cubicBezTo>
                <a:close/>
                <a:moveTo>
                  <a:pt x="2871945" y="1874657"/>
                </a:moveTo>
                <a:cubicBezTo>
                  <a:pt x="2873304" y="1876164"/>
                  <a:pt x="2873197" y="1877626"/>
                  <a:pt x="2872268" y="1879058"/>
                </a:cubicBezTo>
                <a:cubicBezTo>
                  <a:pt x="2869484" y="1883357"/>
                  <a:pt x="2859304" y="1887401"/>
                  <a:pt x="2859079" y="1891700"/>
                </a:cubicBezTo>
                <a:cubicBezTo>
                  <a:pt x="2850129" y="1888835"/>
                  <a:pt x="2865410" y="1880538"/>
                  <a:pt x="2871945" y="1874657"/>
                </a:cubicBezTo>
                <a:close/>
                <a:moveTo>
                  <a:pt x="2491753" y="1872842"/>
                </a:moveTo>
                <a:cubicBezTo>
                  <a:pt x="2489037" y="1869824"/>
                  <a:pt x="2473303" y="1877618"/>
                  <a:pt x="2473456" y="1883851"/>
                </a:cubicBezTo>
                <a:cubicBezTo>
                  <a:pt x="2473456" y="1883851"/>
                  <a:pt x="2483578" y="1880882"/>
                  <a:pt x="2488767" y="1876981"/>
                </a:cubicBezTo>
                <a:cubicBezTo>
                  <a:pt x="2490496" y="1875679"/>
                  <a:pt x="2491677" y="1874274"/>
                  <a:pt x="2491753" y="1872842"/>
                </a:cubicBezTo>
                <a:close/>
                <a:moveTo>
                  <a:pt x="2875711" y="1872231"/>
                </a:moveTo>
                <a:lnTo>
                  <a:pt x="2874943" y="1872727"/>
                </a:lnTo>
                <a:cubicBezTo>
                  <a:pt x="2873276" y="1873798"/>
                  <a:pt x="2871945" y="1874657"/>
                  <a:pt x="2871945" y="1874657"/>
                </a:cubicBezTo>
                <a:close/>
                <a:moveTo>
                  <a:pt x="2879309" y="1869913"/>
                </a:moveTo>
                <a:lnTo>
                  <a:pt x="2878064" y="1870716"/>
                </a:lnTo>
                <a:lnTo>
                  <a:pt x="2875711" y="1872231"/>
                </a:lnTo>
                <a:close/>
                <a:moveTo>
                  <a:pt x="3689839" y="1869000"/>
                </a:moveTo>
                <a:cubicBezTo>
                  <a:pt x="3637921" y="1954285"/>
                  <a:pt x="3618707" y="1983986"/>
                  <a:pt x="3617036" y="1984398"/>
                </a:cubicBezTo>
                <a:cubicBezTo>
                  <a:pt x="3615781" y="1984709"/>
                  <a:pt x="3624395" y="1968546"/>
                  <a:pt x="3636483" y="1947003"/>
                </a:cubicBezTo>
                <a:lnTo>
                  <a:pt x="3644450" y="1932965"/>
                </a:lnTo>
                <a:lnTo>
                  <a:pt x="3649916" y="1924610"/>
                </a:lnTo>
                <a:lnTo>
                  <a:pt x="3653099" y="1928587"/>
                </a:lnTo>
                <a:cubicBezTo>
                  <a:pt x="3649039" y="1928137"/>
                  <a:pt x="3679695" y="1880196"/>
                  <a:pt x="3689839" y="1869000"/>
                </a:cubicBezTo>
                <a:close/>
                <a:moveTo>
                  <a:pt x="2880936" y="1868866"/>
                </a:moveTo>
                <a:cubicBezTo>
                  <a:pt x="2881935" y="1868222"/>
                  <a:pt x="2881269" y="1868652"/>
                  <a:pt x="2879938" y="1869509"/>
                </a:cubicBezTo>
                <a:lnTo>
                  <a:pt x="2879309" y="1869913"/>
                </a:lnTo>
                <a:close/>
                <a:moveTo>
                  <a:pt x="2507633" y="1853083"/>
                </a:moveTo>
                <a:cubicBezTo>
                  <a:pt x="2507633" y="1853083"/>
                  <a:pt x="2489986" y="1851676"/>
                  <a:pt x="2488884" y="1863591"/>
                </a:cubicBezTo>
                <a:cubicBezTo>
                  <a:pt x="2488884" y="1863591"/>
                  <a:pt x="2504618" y="1855797"/>
                  <a:pt x="2507633" y="1853083"/>
                </a:cubicBezTo>
                <a:close/>
                <a:moveTo>
                  <a:pt x="2894764" y="1835565"/>
                </a:moveTo>
                <a:cubicBezTo>
                  <a:pt x="2897510" y="1834573"/>
                  <a:pt x="2900615" y="1834736"/>
                  <a:pt x="2900691" y="1837853"/>
                </a:cubicBezTo>
                <a:lnTo>
                  <a:pt x="2890989" y="1840215"/>
                </a:lnTo>
                <a:cubicBezTo>
                  <a:pt x="2889631" y="1838707"/>
                  <a:pt x="2892018" y="1836558"/>
                  <a:pt x="2894764" y="1835565"/>
                </a:cubicBezTo>
                <a:close/>
                <a:moveTo>
                  <a:pt x="2513071" y="1834989"/>
                </a:moveTo>
                <a:cubicBezTo>
                  <a:pt x="2509313" y="1837006"/>
                  <a:pt x="2505418" y="1840513"/>
                  <a:pt x="2505268" y="1843379"/>
                </a:cubicBezTo>
                <a:cubicBezTo>
                  <a:pt x="2501749" y="1846546"/>
                  <a:pt x="2517031" y="1838252"/>
                  <a:pt x="2520047" y="1835537"/>
                </a:cubicBezTo>
                <a:cubicBezTo>
                  <a:pt x="2520448" y="1832444"/>
                  <a:pt x="2516828" y="1832971"/>
                  <a:pt x="2513071" y="1834989"/>
                </a:cubicBezTo>
                <a:close/>
                <a:moveTo>
                  <a:pt x="2907197" y="1818798"/>
                </a:moveTo>
                <a:cubicBezTo>
                  <a:pt x="2910264" y="1817403"/>
                  <a:pt x="2913254" y="1817441"/>
                  <a:pt x="2913104" y="1820307"/>
                </a:cubicBezTo>
                <a:lnTo>
                  <a:pt x="2900838" y="1825887"/>
                </a:lnTo>
                <a:cubicBezTo>
                  <a:pt x="2900989" y="1823021"/>
                  <a:pt x="2904131" y="1820193"/>
                  <a:pt x="2907197" y="1818798"/>
                </a:cubicBezTo>
                <a:close/>
                <a:moveTo>
                  <a:pt x="723120" y="1805573"/>
                </a:moveTo>
                <a:cubicBezTo>
                  <a:pt x="720723" y="1807554"/>
                  <a:pt x="719330" y="1813280"/>
                  <a:pt x="718601" y="1821289"/>
                </a:cubicBezTo>
                <a:cubicBezTo>
                  <a:pt x="716413" y="1845315"/>
                  <a:pt x="720205" y="1889874"/>
                  <a:pt x="720837" y="1915411"/>
                </a:cubicBezTo>
                <a:cubicBezTo>
                  <a:pt x="724074" y="2188818"/>
                  <a:pt x="735481" y="2426317"/>
                  <a:pt x="752666" y="2688821"/>
                </a:cubicBezTo>
                <a:cubicBezTo>
                  <a:pt x="760875" y="2824114"/>
                  <a:pt x="775950" y="2972967"/>
                  <a:pt x="796891" y="3110147"/>
                </a:cubicBezTo>
                <a:cubicBezTo>
                  <a:pt x="800546" y="3137838"/>
                  <a:pt x="803951" y="3168138"/>
                  <a:pt x="807421" y="3199899"/>
                </a:cubicBezTo>
                <a:lnTo>
                  <a:pt x="814371" y="3262667"/>
                </a:lnTo>
                <a:lnTo>
                  <a:pt x="814855" y="3262540"/>
                </a:lnTo>
                <a:cubicBezTo>
                  <a:pt x="817487" y="3262132"/>
                  <a:pt x="819060" y="3258428"/>
                  <a:pt x="820388" y="3257130"/>
                </a:cubicBezTo>
                <a:lnTo>
                  <a:pt x="824254" y="3256822"/>
                </a:lnTo>
                <a:lnTo>
                  <a:pt x="809104" y="3148602"/>
                </a:lnTo>
                <a:cubicBezTo>
                  <a:pt x="759725" y="2755772"/>
                  <a:pt x="744252" y="2336712"/>
                  <a:pt x="729367" y="1911465"/>
                </a:cubicBezTo>
                <a:cubicBezTo>
                  <a:pt x="727692" y="1886171"/>
                  <a:pt x="723120" y="1805573"/>
                  <a:pt x="723120" y="1805573"/>
                </a:cubicBezTo>
                <a:close/>
                <a:moveTo>
                  <a:pt x="2917046" y="1804469"/>
                </a:moveTo>
                <a:cubicBezTo>
                  <a:pt x="2920113" y="1803073"/>
                  <a:pt x="2923105" y="1803111"/>
                  <a:pt x="2922955" y="1805978"/>
                </a:cubicBezTo>
                <a:lnTo>
                  <a:pt x="2910688" y="1811558"/>
                </a:lnTo>
                <a:cubicBezTo>
                  <a:pt x="2910838" y="1808692"/>
                  <a:pt x="2913980" y="1805864"/>
                  <a:pt x="2917046" y="1804469"/>
                </a:cubicBezTo>
                <a:close/>
                <a:moveTo>
                  <a:pt x="2935317" y="1789384"/>
                </a:moveTo>
                <a:cubicBezTo>
                  <a:pt x="2932302" y="1792099"/>
                  <a:pt x="2920539" y="1797227"/>
                  <a:pt x="2920539" y="1797227"/>
                </a:cubicBezTo>
                <a:lnTo>
                  <a:pt x="2921454" y="1795416"/>
                </a:lnTo>
                <a:lnTo>
                  <a:pt x="2924011" y="1792158"/>
                </a:lnTo>
                <a:lnTo>
                  <a:pt x="2927022" y="1790025"/>
                </a:lnTo>
                <a:cubicBezTo>
                  <a:pt x="2930340" y="1788406"/>
                  <a:pt x="2933959" y="1787878"/>
                  <a:pt x="2935317" y="1789384"/>
                </a:cubicBezTo>
                <a:close/>
                <a:moveTo>
                  <a:pt x="2937811" y="1781310"/>
                </a:moveTo>
                <a:lnTo>
                  <a:pt x="2938722" y="1781542"/>
                </a:lnTo>
                <a:cubicBezTo>
                  <a:pt x="2939607" y="1781769"/>
                  <a:pt x="2940050" y="1781881"/>
                  <a:pt x="2939386" y="1781712"/>
                </a:cubicBezTo>
                <a:close/>
                <a:moveTo>
                  <a:pt x="3014439" y="1781168"/>
                </a:moveTo>
                <a:lnTo>
                  <a:pt x="2952378" y="1871110"/>
                </a:lnTo>
                <a:cubicBezTo>
                  <a:pt x="2722968" y="2193794"/>
                  <a:pt x="2450844" y="2512852"/>
                  <a:pt x="2174100" y="2836071"/>
                </a:cubicBezTo>
                <a:cubicBezTo>
                  <a:pt x="2158220" y="2855830"/>
                  <a:pt x="2107058" y="2918275"/>
                  <a:pt x="2107058" y="2918275"/>
                </a:cubicBezTo>
                <a:cubicBezTo>
                  <a:pt x="2110163" y="2918438"/>
                  <a:pt x="2115063" y="2915164"/>
                  <a:pt x="2121018" y="2909759"/>
                </a:cubicBezTo>
                <a:cubicBezTo>
                  <a:pt x="2138885" y="2893547"/>
                  <a:pt x="2166239" y="2858168"/>
                  <a:pt x="2183051" y="2838936"/>
                </a:cubicBezTo>
                <a:cubicBezTo>
                  <a:pt x="2365643" y="2635412"/>
                  <a:pt x="2517925" y="2452803"/>
                  <a:pt x="2682869" y="2247872"/>
                </a:cubicBezTo>
                <a:cubicBezTo>
                  <a:pt x="2768357" y="2142689"/>
                  <a:pt x="2857964" y="2022876"/>
                  <a:pt x="2935353" y="1907689"/>
                </a:cubicBezTo>
                <a:cubicBezTo>
                  <a:pt x="2951398" y="1884826"/>
                  <a:pt x="2969389" y="1860209"/>
                  <a:pt x="2988322" y="1834474"/>
                </a:cubicBezTo>
                <a:lnTo>
                  <a:pt x="3025671" y="1783549"/>
                </a:lnTo>
                <a:lnTo>
                  <a:pt x="3025229" y="1783316"/>
                </a:lnTo>
                <a:cubicBezTo>
                  <a:pt x="3023014" y="1781836"/>
                  <a:pt x="3019350" y="1783499"/>
                  <a:pt x="3017493" y="1783556"/>
                </a:cubicBezTo>
                <a:close/>
                <a:moveTo>
                  <a:pt x="2554513" y="1780953"/>
                </a:moveTo>
                <a:cubicBezTo>
                  <a:pt x="2552206" y="1781550"/>
                  <a:pt x="2549819" y="1783700"/>
                  <a:pt x="2549895" y="1786818"/>
                </a:cubicBezTo>
                <a:lnTo>
                  <a:pt x="2558643" y="1784403"/>
                </a:lnTo>
                <a:cubicBezTo>
                  <a:pt x="2559044" y="1781311"/>
                  <a:pt x="2556819" y="1780356"/>
                  <a:pt x="2554513" y="1780953"/>
                </a:cubicBezTo>
                <a:close/>
                <a:moveTo>
                  <a:pt x="2936258" y="1780914"/>
                </a:moveTo>
                <a:lnTo>
                  <a:pt x="2937475" y="1781224"/>
                </a:lnTo>
                <a:lnTo>
                  <a:pt x="2937811" y="1781310"/>
                </a:lnTo>
                <a:close/>
                <a:moveTo>
                  <a:pt x="2933404" y="1780184"/>
                </a:moveTo>
                <a:cubicBezTo>
                  <a:pt x="2933404" y="1780184"/>
                  <a:pt x="2934291" y="1780411"/>
                  <a:pt x="2935398" y="1780693"/>
                </a:cubicBezTo>
                <a:lnTo>
                  <a:pt x="2936258" y="1780914"/>
                </a:lnTo>
                <a:close/>
                <a:moveTo>
                  <a:pt x="2948211" y="1759231"/>
                </a:moveTo>
                <a:cubicBezTo>
                  <a:pt x="2950454" y="1758691"/>
                  <a:pt x="2953433" y="1758967"/>
                  <a:pt x="2955017" y="1760727"/>
                </a:cubicBezTo>
                <a:cubicBezTo>
                  <a:pt x="2955017" y="1760727"/>
                  <a:pt x="2942802" y="1765352"/>
                  <a:pt x="2945817" y="1762638"/>
                </a:cubicBezTo>
                <a:cubicBezTo>
                  <a:pt x="2944459" y="1761129"/>
                  <a:pt x="2945967" y="1759772"/>
                  <a:pt x="2948211" y="1759231"/>
                </a:cubicBezTo>
                <a:close/>
                <a:moveTo>
                  <a:pt x="2949647" y="1747819"/>
                </a:moveTo>
                <a:lnTo>
                  <a:pt x="2933404" y="1780184"/>
                </a:lnTo>
                <a:lnTo>
                  <a:pt x="2924011" y="1792158"/>
                </a:lnTo>
                <a:lnTo>
                  <a:pt x="2922593" y="1793160"/>
                </a:lnTo>
                <a:lnTo>
                  <a:pt x="2921454" y="1795416"/>
                </a:lnTo>
                <a:lnTo>
                  <a:pt x="2877468" y="1851479"/>
                </a:lnTo>
                <a:cubicBezTo>
                  <a:pt x="2860545" y="1875134"/>
                  <a:pt x="2845054" y="1898866"/>
                  <a:pt x="2830131" y="1923225"/>
                </a:cubicBezTo>
                <a:cubicBezTo>
                  <a:pt x="2827114" y="1925941"/>
                  <a:pt x="2812334" y="1933783"/>
                  <a:pt x="2817767" y="1939816"/>
                </a:cubicBezTo>
                <a:cubicBezTo>
                  <a:pt x="2814249" y="1942984"/>
                  <a:pt x="2805201" y="1951129"/>
                  <a:pt x="2808369" y="1954650"/>
                </a:cubicBezTo>
                <a:cubicBezTo>
                  <a:pt x="2808070" y="1960380"/>
                  <a:pt x="2789619" y="1965157"/>
                  <a:pt x="2795503" y="1971694"/>
                </a:cubicBezTo>
                <a:cubicBezTo>
                  <a:pt x="2774191" y="1985419"/>
                  <a:pt x="2782338" y="1994470"/>
                  <a:pt x="2798220" y="1974711"/>
                </a:cubicBezTo>
                <a:cubicBezTo>
                  <a:pt x="2791540" y="1992558"/>
                  <a:pt x="2775958" y="2006585"/>
                  <a:pt x="2760076" y="2026345"/>
                </a:cubicBezTo>
                <a:cubicBezTo>
                  <a:pt x="2770074" y="2000049"/>
                  <a:pt x="2725897" y="2057116"/>
                  <a:pt x="2709513" y="2077326"/>
                </a:cubicBezTo>
                <a:cubicBezTo>
                  <a:pt x="2604327" y="2211167"/>
                  <a:pt x="2493560" y="2350938"/>
                  <a:pt x="2373091" y="2493073"/>
                </a:cubicBezTo>
                <a:cubicBezTo>
                  <a:pt x="2240068" y="2646283"/>
                  <a:pt x="2115982" y="2798615"/>
                  <a:pt x="1982867" y="2945892"/>
                </a:cubicBezTo>
                <a:lnTo>
                  <a:pt x="1936423" y="2995272"/>
                </a:lnTo>
                <a:lnTo>
                  <a:pt x="1938649" y="2997493"/>
                </a:lnTo>
                <a:lnTo>
                  <a:pt x="2036770" y="2893141"/>
                </a:lnTo>
                <a:cubicBezTo>
                  <a:pt x="2120182" y="2802459"/>
                  <a:pt x="2204580" y="2706679"/>
                  <a:pt x="2311931" y="2581815"/>
                </a:cubicBezTo>
                <a:cubicBezTo>
                  <a:pt x="2425566" y="2451294"/>
                  <a:pt x="2521707" y="2325598"/>
                  <a:pt x="2639007" y="2179944"/>
                </a:cubicBezTo>
                <a:cubicBezTo>
                  <a:pt x="2696201" y="2112069"/>
                  <a:pt x="2603579" y="2234597"/>
                  <a:pt x="2577848" y="2268684"/>
                </a:cubicBezTo>
                <a:cubicBezTo>
                  <a:pt x="2489141" y="2371302"/>
                  <a:pt x="2403653" y="2476482"/>
                  <a:pt x="2318466" y="2575933"/>
                </a:cubicBezTo>
                <a:cubicBezTo>
                  <a:pt x="2185558" y="2733817"/>
                  <a:pt x="2098251" y="2843991"/>
                  <a:pt x="1996984" y="2955856"/>
                </a:cubicBezTo>
                <a:lnTo>
                  <a:pt x="1945485" y="3010272"/>
                </a:lnTo>
                <a:lnTo>
                  <a:pt x="1945653" y="3012108"/>
                </a:lnTo>
                <a:lnTo>
                  <a:pt x="1946758" y="3013690"/>
                </a:lnTo>
                <a:lnTo>
                  <a:pt x="1993511" y="2965881"/>
                </a:lnTo>
                <a:cubicBezTo>
                  <a:pt x="2050078" y="2906535"/>
                  <a:pt x="2106784" y="2845698"/>
                  <a:pt x="2165437" y="2781972"/>
                </a:cubicBezTo>
                <a:cubicBezTo>
                  <a:pt x="2328532" y="2612385"/>
                  <a:pt x="2466132" y="2426607"/>
                  <a:pt x="2608362" y="2253047"/>
                </a:cubicBezTo>
                <a:cubicBezTo>
                  <a:pt x="2681235" y="2164686"/>
                  <a:pt x="2750438" y="2075530"/>
                  <a:pt x="2816336" y="1986619"/>
                </a:cubicBezTo>
                <a:lnTo>
                  <a:pt x="2976494" y="1761068"/>
                </a:lnTo>
                <a:lnTo>
                  <a:pt x="2968739" y="1759518"/>
                </a:lnTo>
                <a:cubicBezTo>
                  <a:pt x="2964668" y="1758096"/>
                  <a:pt x="2960755" y="1751764"/>
                  <a:pt x="2954827" y="1750399"/>
                </a:cubicBezTo>
                <a:close/>
                <a:moveTo>
                  <a:pt x="344696" y="1742739"/>
                </a:moveTo>
                <a:cubicBezTo>
                  <a:pt x="348256" y="1742792"/>
                  <a:pt x="349544" y="1743215"/>
                  <a:pt x="349657" y="1743856"/>
                </a:cubicBezTo>
                <a:cubicBezTo>
                  <a:pt x="349770" y="1744498"/>
                  <a:pt x="348707" y="1745357"/>
                  <a:pt x="347561" y="1746283"/>
                </a:cubicBezTo>
                <a:cubicBezTo>
                  <a:pt x="346019" y="1744373"/>
                  <a:pt x="344696" y="1742739"/>
                  <a:pt x="344696" y="1742739"/>
                </a:cubicBezTo>
                <a:close/>
                <a:moveTo>
                  <a:pt x="2918591" y="1733805"/>
                </a:moveTo>
                <a:lnTo>
                  <a:pt x="2912334" y="1733912"/>
                </a:lnTo>
                <a:lnTo>
                  <a:pt x="2861102" y="1807272"/>
                </a:lnTo>
                <a:cubicBezTo>
                  <a:pt x="2805734" y="1886019"/>
                  <a:pt x="2749650" y="1964729"/>
                  <a:pt x="2693716" y="2040574"/>
                </a:cubicBezTo>
                <a:cubicBezTo>
                  <a:pt x="2678168" y="2063104"/>
                  <a:pt x="2675044" y="2069584"/>
                  <a:pt x="2678571" y="2067088"/>
                </a:cubicBezTo>
                <a:cubicBezTo>
                  <a:pt x="2684450" y="2062925"/>
                  <a:pt x="2708796" y="2033823"/>
                  <a:pt x="2724878" y="2012519"/>
                </a:cubicBezTo>
                <a:cubicBezTo>
                  <a:pt x="2777622" y="1942732"/>
                  <a:pt x="2831394" y="1864739"/>
                  <a:pt x="2882508" y="1788340"/>
                </a:cubicBezTo>
                <a:close/>
                <a:moveTo>
                  <a:pt x="155447" y="1705438"/>
                </a:moveTo>
                <a:lnTo>
                  <a:pt x="155390" y="1707486"/>
                </a:lnTo>
                <a:lnTo>
                  <a:pt x="157711" y="1714860"/>
                </a:lnTo>
                <a:close/>
                <a:moveTo>
                  <a:pt x="2833293" y="1691120"/>
                </a:moveTo>
                <a:lnTo>
                  <a:pt x="2779892" y="1766752"/>
                </a:lnTo>
                <a:cubicBezTo>
                  <a:pt x="2532813" y="2107599"/>
                  <a:pt x="2249811" y="2446351"/>
                  <a:pt x="1951309" y="2782671"/>
                </a:cubicBezTo>
                <a:cubicBezTo>
                  <a:pt x="1945277" y="2788102"/>
                  <a:pt x="1935728" y="2796699"/>
                  <a:pt x="1932712" y="2799414"/>
                </a:cubicBezTo>
                <a:cubicBezTo>
                  <a:pt x="1922862" y="2813743"/>
                  <a:pt x="1856921" y="2884032"/>
                  <a:pt x="1884565" y="2859144"/>
                </a:cubicBezTo>
                <a:cubicBezTo>
                  <a:pt x="1891640" y="2854368"/>
                  <a:pt x="1898358" y="2848435"/>
                  <a:pt x="1904700" y="2841915"/>
                </a:cubicBezTo>
                <a:cubicBezTo>
                  <a:pt x="1923728" y="2822351"/>
                  <a:pt x="1939397" y="2797492"/>
                  <a:pt x="1951309" y="2782671"/>
                </a:cubicBezTo>
                <a:cubicBezTo>
                  <a:pt x="2260669" y="2444768"/>
                  <a:pt x="2544946" y="2107428"/>
                  <a:pt x="2786955" y="1766922"/>
                </a:cubicBezTo>
                <a:lnTo>
                  <a:pt x="2837885" y="1692944"/>
                </a:lnTo>
                <a:close/>
                <a:moveTo>
                  <a:pt x="928090" y="1690539"/>
                </a:moveTo>
                <a:cubicBezTo>
                  <a:pt x="927776" y="1691414"/>
                  <a:pt x="927407" y="1693958"/>
                  <a:pt x="926967" y="1698587"/>
                </a:cubicBezTo>
                <a:cubicBezTo>
                  <a:pt x="924989" y="1706890"/>
                  <a:pt x="924056" y="1715804"/>
                  <a:pt x="923797" y="1724896"/>
                </a:cubicBezTo>
                <a:cubicBezTo>
                  <a:pt x="923020" y="1752177"/>
                  <a:pt x="928300" y="1781084"/>
                  <a:pt x="929556" y="1800057"/>
                </a:cubicBezTo>
                <a:cubicBezTo>
                  <a:pt x="930357" y="2258185"/>
                  <a:pt x="949249" y="2698929"/>
                  <a:pt x="1001408" y="3113407"/>
                </a:cubicBezTo>
                <a:lnTo>
                  <a:pt x="1013954" y="3202340"/>
                </a:lnTo>
                <a:lnTo>
                  <a:pt x="1018570" y="3200576"/>
                </a:lnTo>
                <a:lnTo>
                  <a:pt x="1006724" y="3108754"/>
                </a:lnTo>
                <a:cubicBezTo>
                  <a:pt x="958068" y="2690595"/>
                  <a:pt x="937283" y="2249673"/>
                  <a:pt x="929556" y="1800057"/>
                </a:cubicBezTo>
                <a:cubicBezTo>
                  <a:pt x="930323" y="1791976"/>
                  <a:pt x="931539" y="1779185"/>
                  <a:pt x="931923" y="1775145"/>
                </a:cubicBezTo>
                <a:cubicBezTo>
                  <a:pt x="929787" y="1760081"/>
                  <a:pt x="930289" y="1684413"/>
                  <a:pt x="928090" y="1690539"/>
                </a:cubicBezTo>
                <a:close/>
                <a:moveTo>
                  <a:pt x="1069596" y="1675604"/>
                </a:moveTo>
                <a:lnTo>
                  <a:pt x="1071254" y="1720567"/>
                </a:lnTo>
                <a:lnTo>
                  <a:pt x="1077402" y="1748585"/>
                </a:lnTo>
                <a:lnTo>
                  <a:pt x="1077355" y="1728048"/>
                </a:lnTo>
                <a:close/>
                <a:moveTo>
                  <a:pt x="802066" y="1659607"/>
                </a:moveTo>
                <a:cubicBezTo>
                  <a:pt x="805625" y="1659660"/>
                  <a:pt x="806913" y="1660083"/>
                  <a:pt x="807026" y="1660725"/>
                </a:cubicBezTo>
                <a:cubicBezTo>
                  <a:pt x="807139" y="1661366"/>
                  <a:pt x="806076" y="1662225"/>
                  <a:pt x="804930" y="1663151"/>
                </a:cubicBezTo>
                <a:cubicBezTo>
                  <a:pt x="803388" y="1661243"/>
                  <a:pt x="802066" y="1659607"/>
                  <a:pt x="802066" y="1659607"/>
                </a:cubicBezTo>
                <a:close/>
                <a:moveTo>
                  <a:pt x="305140" y="1633906"/>
                </a:moveTo>
                <a:lnTo>
                  <a:pt x="304740" y="1636673"/>
                </a:lnTo>
                <a:cubicBezTo>
                  <a:pt x="304290" y="1635503"/>
                  <a:pt x="304067" y="1634918"/>
                  <a:pt x="304286" y="1634464"/>
                </a:cubicBezTo>
                <a:close/>
                <a:moveTo>
                  <a:pt x="305879" y="1628821"/>
                </a:moveTo>
                <a:lnTo>
                  <a:pt x="306473" y="1633039"/>
                </a:lnTo>
                <a:lnTo>
                  <a:pt x="305140" y="1633906"/>
                </a:lnTo>
                <a:close/>
                <a:moveTo>
                  <a:pt x="612817" y="1622307"/>
                </a:moveTo>
                <a:lnTo>
                  <a:pt x="612759" y="1624355"/>
                </a:lnTo>
                <a:lnTo>
                  <a:pt x="615081" y="1631728"/>
                </a:lnTo>
                <a:close/>
                <a:moveTo>
                  <a:pt x="225398" y="1615993"/>
                </a:moveTo>
                <a:cubicBezTo>
                  <a:pt x="223437" y="1617987"/>
                  <a:pt x="218639" y="1626544"/>
                  <a:pt x="218639" y="1626544"/>
                </a:cubicBezTo>
                <a:cubicBezTo>
                  <a:pt x="224057" y="1627580"/>
                  <a:pt x="226131" y="1616745"/>
                  <a:pt x="226131" y="1616745"/>
                </a:cubicBezTo>
                <a:cubicBezTo>
                  <a:pt x="226391" y="1615392"/>
                  <a:pt x="226052" y="1615328"/>
                  <a:pt x="225398" y="1615993"/>
                </a:cubicBezTo>
                <a:close/>
                <a:moveTo>
                  <a:pt x="255049" y="1615076"/>
                </a:moveTo>
                <a:lnTo>
                  <a:pt x="255187" y="1619348"/>
                </a:lnTo>
                <a:lnTo>
                  <a:pt x="254125" y="1622108"/>
                </a:lnTo>
                <a:close/>
                <a:moveTo>
                  <a:pt x="533302" y="1611863"/>
                </a:moveTo>
                <a:lnTo>
                  <a:pt x="532817" y="1664469"/>
                </a:lnTo>
                <a:lnTo>
                  <a:pt x="534561" y="1670441"/>
                </a:lnTo>
                <a:lnTo>
                  <a:pt x="537125" y="1677350"/>
                </a:lnTo>
                <a:lnTo>
                  <a:pt x="538978" y="1651920"/>
                </a:lnTo>
                <a:lnTo>
                  <a:pt x="539734" y="1627584"/>
                </a:lnTo>
                <a:lnTo>
                  <a:pt x="535053" y="1616837"/>
                </a:lnTo>
                <a:close/>
                <a:moveTo>
                  <a:pt x="1058731" y="1586439"/>
                </a:moveTo>
                <a:lnTo>
                  <a:pt x="1059277" y="1602228"/>
                </a:lnTo>
                <a:lnTo>
                  <a:pt x="1060764" y="1606071"/>
                </a:lnTo>
                <a:close/>
                <a:moveTo>
                  <a:pt x="516542" y="1566518"/>
                </a:moveTo>
                <a:lnTo>
                  <a:pt x="515266" y="1721790"/>
                </a:lnTo>
                <a:cubicBezTo>
                  <a:pt x="515825" y="1779927"/>
                  <a:pt x="517581" y="1835632"/>
                  <a:pt x="520969" y="1887585"/>
                </a:cubicBezTo>
                <a:cubicBezTo>
                  <a:pt x="511932" y="1918315"/>
                  <a:pt x="522532" y="1915374"/>
                  <a:pt x="523836" y="1902664"/>
                </a:cubicBezTo>
                <a:cubicBezTo>
                  <a:pt x="524271" y="1898428"/>
                  <a:pt x="523672" y="1893106"/>
                  <a:pt x="520969" y="1887585"/>
                </a:cubicBezTo>
                <a:cubicBezTo>
                  <a:pt x="522686" y="1826606"/>
                  <a:pt x="523018" y="1767704"/>
                  <a:pt x="522796" y="1709258"/>
                </a:cubicBezTo>
                <a:lnTo>
                  <a:pt x="521591" y="1567353"/>
                </a:lnTo>
                <a:close/>
                <a:moveTo>
                  <a:pt x="762509" y="1550774"/>
                </a:moveTo>
                <a:lnTo>
                  <a:pt x="762109" y="1553540"/>
                </a:lnTo>
                <a:cubicBezTo>
                  <a:pt x="761660" y="1552371"/>
                  <a:pt x="761437" y="1551785"/>
                  <a:pt x="761655" y="1551332"/>
                </a:cubicBezTo>
                <a:close/>
                <a:moveTo>
                  <a:pt x="763249" y="1545686"/>
                </a:moveTo>
                <a:lnTo>
                  <a:pt x="763842" y="1549907"/>
                </a:lnTo>
                <a:lnTo>
                  <a:pt x="762509" y="1550774"/>
                </a:lnTo>
                <a:close/>
                <a:moveTo>
                  <a:pt x="1053828" y="1541656"/>
                </a:moveTo>
                <a:lnTo>
                  <a:pt x="1055259" y="1557826"/>
                </a:lnTo>
                <a:lnTo>
                  <a:pt x="1058348" y="1582759"/>
                </a:lnTo>
                <a:lnTo>
                  <a:pt x="1054759" y="1548157"/>
                </a:lnTo>
                <a:close/>
                <a:moveTo>
                  <a:pt x="3879250" y="1536895"/>
                </a:moveTo>
                <a:cubicBezTo>
                  <a:pt x="3880350" y="1533061"/>
                  <a:pt x="3871324" y="1545297"/>
                  <a:pt x="3868689" y="1550219"/>
                </a:cubicBezTo>
                <a:cubicBezTo>
                  <a:pt x="3839718" y="1594491"/>
                  <a:pt x="3813938" y="1631953"/>
                  <a:pt x="3788264" y="1672767"/>
                </a:cubicBezTo>
                <a:lnTo>
                  <a:pt x="3781741" y="1681923"/>
                </a:lnTo>
                <a:lnTo>
                  <a:pt x="3714897" y="1786431"/>
                </a:lnTo>
                <a:lnTo>
                  <a:pt x="3730990" y="1763001"/>
                </a:lnTo>
                <a:cubicBezTo>
                  <a:pt x="3744756" y="1742598"/>
                  <a:pt x="3758071" y="1722627"/>
                  <a:pt x="3771837" y="1702192"/>
                </a:cubicBezTo>
                <a:cubicBezTo>
                  <a:pt x="3788369" y="1676119"/>
                  <a:pt x="3812580" y="1648000"/>
                  <a:pt x="3828803" y="1621938"/>
                </a:cubicBezTo>
                <a:cubicBezTo>
                  <a:pt x="3838205" y="1605640"/>
                  <a:pt x="3843169" y="1595933"/>
                  <a:pt x="3854071" y="1578039"/>
                </a:cubicBezTo>
                <a:cubicBezTo>
                  <a:pt x="3859644" y="1568056"/>
                  <a:pt x="3867033" y="1556725"/>
                  <a:pt x="3874163" y="1546951"/>
                </a:cubicBezTo>
                <a:cubicBezTo>
                  <a:pt x="3877392" y="1541235"/>
                  <a:pt x="3878884" y="1538172"/>
                  <a:pt x="3879250" y="1536895"/>
                </a:cubicBezTo>
                <a:close/>
                <a:moveTo>
                  <a:pt x="990671" y="1528731"/>
                </a:moveTo>
                <a:lnTo>
                  <a:pt x="990185" y="1581335"/>
                </a:lnTo>
                <a:lnTo>
                  <a:pt x="991930" y="1587307"/>
                </a:lnTo>
                <a:lnTo>
                  <a:pt x="994494" y="1594218"/>
                </a:lnTo>
                <a:lnTo>
                  <a:pt x="996347" y="1568787"/>
                </a:lnTo>
                <a:lnTo>
                  <a:pt x="997103" y="1544451"/>
                </a:lnTo>
                <a:lnTo>
                  <a:pt x="992422" y="1533703"/>
                </a:lnTo>
                <a:close/>
                <a:moveTo>
                  <a:pt x="156033" y="1527308"/>
                </a:moveTo>
                <a:cubicBezTo>
                  <a:pt x="155530" y="1528380"/>
                  <a:pt x="155737" y="1531083"/>
                  <a:pt x="156378" y="1533520"/>
                </a:cubicBezTo>
                <a:cubicBezTo>
                  <a:pt x="157018" y="1535961"/>
                  <a:pt x="158091" y="1538135"/>
                  <a:pt x="159324" y="1538154"/>
                </a:cubicBezTo>
                <a:cubicBezTo>
                  <a:pt x="159324" y="1538154"/>
                  <a:pt x="159670" y="1536408"/>
                  <a:pt x="159686" y="1534252"/>
                </a:cubicBezTo>
                <a:cubicBezTo>
                  <a:pt x="159703" y="1532097"/>
                  <a:pt x="159389" y="1529533"/>
                  <a:pt x="158067" y="1527898"/>
                </a:cubicBezTo>
                <a:cubicBezTo>
                  <a:pt x="157019" y="1526603"/>
                  <a:pt x="156369" y="1526592"/>
                  <a:pt x="156033" y="1527308"/>
                </a:cubicBezTo>
                <a:close/>
                <a:moveTo>
                  <a:pt x="98980" y="1517038"/>
                </a:moveTo>
                <a:cubicBezTo>
                  <a:pt x="105551" y="1517137"/>
                  <a:pt x="101559" y="1528931"/>
                  <a:pt x="101559" y="1528931"/>
                </a:cubicBezTo>
                <a:lnTo>
                  <a:pt x="104097" y="1537687"/>
                </a:lnTo>
                <a:lnTo>
                  <a:pt x="103657" y="1544932"/>
                </a:lnTo>
                <a:lnTo>
                  <a:pt x="103656" y="1545903"/>
                </a:lnTo>
                <a:lnTo>
                  <a:pt x="99596" y="1530518"/>
                </a:lnTo>
                <a:cubicBezTo>
                  <a:pt x="102857" y="1547269"/>
                  <a:pt x="95365" y="1517252"/>
                  <a:pt x="98980" y="1517038"/>
                </a:cubicBezTo>
                <a:close/>
                <a:moveTo>
                  <a:pt x="711471" y="1514601"/>
                </a:moveTo>
                <a:lnTo>
                  <a:pt x="711872" y="1514787"/>
                </a:lnTo>
                <a:lnTo>
                  <a:pt x="712221" y="1525716"/>
                </a:lnTo>
                <a:lnTo>
                  <a:pt x="711972" y="1523694"/>
                </a:lnTo>
                <a:close/>
                <a:moveTo>
                  <a:pt x="77509" y="1495161"/>
                </a:moveTo>
                <a:cubicBezTo>
                  <a:pt x="81764" y="1491724"/>
                  <a:pt x="89215" y="1513658"/>
                  <a:pt x="89895" y="1518517"/>
                </a:cubicBezTo>
                <a:lnTo>
                  <a:pt x="103615" y="1570647"/>
                </a:lnTo>
                <a:lnTo>
                  <a:pt x="103565" y="1602032"/>
                </a:lnTo>
                <a:lnTo>
                  <a:pt x="83679" y="1523541"/>
                </a:lnTo>
                <a:close/>
                <a:moveTo>
                  <a:pt x="600284" y="1490295"/>
                </a:moveTo>
                <a:lnTo>
                  <a:pt x="606143" y="1500352"/>
                </a:lnTo>
                <a:lnTo>
                  <a:pt x="605811" y="1507182"/>
                </a:lnTo>
                <a:lnTo>
                  <a:pt x="606158" y="1512997"/>
                </a:lnTo>
                <a:lnTo>
                  <a:pt x="606022" y="1512666"/>
                </a:lnTo>
                <a:cubicBezTo>
                  <a:pt x="605685" y="1511876"/>
                  <a:pt x="605483" y="1511427"/>
                  <a:pt x="605483" y="1511427"/>
                </a:cubicBezTo>
                <a:close/>
                <a:moveTo>
                  <a:pt x="72935" y="1474651"/>
                </a:moveTo>
                <a:cubicBezTo>
                  <a:pt x="73157" y="1473798"/>
                  <a:pt x="73677" y="1473684"/>
                  <a:pt x="74669" y="1474913"/>
                </a:cubicBezTo>
                <a:cubicBezTo>
                  <a:pt x="77424" y="1478322"/>
                  <a:pt x="78046" y="1482103"/>
                  <a:pt x="77620" y="1484588"/>
                </a:cubicBezTo>
                <a:cubicBezTo>
                  <a:pt x="77195" y="1487074"/>
                  <a:pt x="75723" y="1488265"/>
                  <a:pt x="74290" y="1486493"/>
                </a:cubicBezTo>
                <a:cubicBezTo>
                  <a:pt x="74290" y="1486493"/>
                  <a:pt x="72270" y="1477218"/>
                  <a:pt x="72935" y="1474651"/>
                </a:cubicBezTo>
                <a:close/>
                <a:moveTo>
                  <a:pt x="526733" y="1459466"/>
                </a:moveTo>
                <a:lnTo>
                  <a:pt x="526362" y="1472842"/>
                </a:lnTo>
                <a:cubicBezTo>
                  <a:pt x="529138" y="1493026"/>
                  <a:pt x="531256" y="1513534"/>
                  <a:pt x="532501" y="1534820"/>
                </a:cubicBezTo>
                <a:lnTo>
                  <a:pt x="532913" y="1565362"/>
                </a:lnTo>
                <a:lnTo>
                  <a:pt x="533404" y="1564809"/>
                </a:lnTo>
                <a:cubicBezTo>
                  <a:pt x="534385" y="1566734"/>
                  <a:pt x="536107" y="1571457"/>
                  <a:pt x="539025" y="1580257"/>
                </a:cubicBezTo>
                <a:lnTo>
                  <a:pt x="541023" y="1586067"/>
                </a:lnTo>
                <a:lnTo>
                  <a:pt x="541322" y="1576415"/>
                </a:lnTo>
                <a:lnTo>
                  <a:pt x="541349" y="1513428"/>
                </a:lnTo>
                <a:lnTo>
                  <a:pt x="534056" y="1490655"/>
                </a:lnTo>
                <a:close/>
                <a:moveTo>
                  <a:pt x="4064662" y="1459116"/>
                </a:moveTo>
                <a:cubicBezTo>
                  <a:pt x="4064727" y="1461304"/>
                  <a:pt x="4061603" y="1468384"/>
                  <a:pt x="4053425" y="1482801"/>
                </a:cubicBezTo>
                <a:cubicBezTo>
                  <a:pt x="3977561" y="1614593"/>
                  <a:pt x="3885121" y="1738777"/>
                  <a:pt x="3796940" y="1870390"/>
                </a:cubicBezTo>
                <a:lnTo>
                  <a:pt x="3731076" y="1973524"/>
                </a:lnTo>
                <a:lnTo>
                  <a:pt x="3729671" y="1966528"/>
                </a:lnTo>
                <a:lnTo>
                  <a:pt x="3726413" y="1968813"/>
                </a:lnTo>
                <a:lnTo>
                  <a:pt x="3757512" y="1921815"/>
                </a:lnTo>
                <a:cubicBezTo>
                  <a:pt x="3847535" y="1783765"/>
                  <a:pt x="3936481" y="1644520"/>
                  <a:pt x="4028293" y="1505427"/>
                </a:cubicBezTo>
                <a:cubicBezTo>
                  <a:pt x="4035566" y="1490004"/>
                  <a:pt x="4064467" y="1452550"/>
                  <a:pt x="4064662" y="1459116"/>
                </a:cubicBezTo>
                <a:close/>
                <a:moveTo>
                  <a:pt x="1047376" y="1449278"/>
                </a:moveTo>
                <a:cubicBezTo>
                  <a:pt x="1047376" y="1449278"/>
                  <a:pt x="1038846" y="1464488"/>
                  <a:pt x="1039883" y="1459075"/>
                </a:cubicBezTo>
                <a:cubicBezTo>
                  <a:pt x="1038530" y="1458814"/>
                  <a:pt x="1037982" y="1458007"/>
                  <a:pt x="1038007" y="1456959"/>
                </a:cubicBezTo>
                <a:cubicBezTo>
                  <a:pt x="1038083" y="1453815"/>
                  <a:pt x="1043313" y="1448499"/>
                  <a:pt x="1047376" y="1449278"/>
                </a:cubicBezTo>
                <a:close/>
                <a:moveTo>
                  <a:pt x="613402" y="1444176"/>
                </a:moveTo>
                <a:cubicBezTo>
                  <a:pt x="612900" y="1445249"/>
                  <a:pt x="613107" y="1447950"/>
                  <a:pt x="613747" y="1450388"/>
                </a:cubicBezTo>
                <a:cubicBezTo>
                  <a:pt x="614388" y="1452828"/>
                  <a:pt x="615461" y="1455004"/>
                  <a:pt x="616695" y="1455021"/>
                </a:cubicBezTo>
                <a:cubicBezTo>
                  <a:pt x="616695" y="1455021"/>
                  <a:pt x="617041" y="1453275"/>
                  <a:pt x="617057" y="1451121"/>
                </a:cubicBezTo>
                <a:cubicBezTo>
                  <a:pt x="617073" y="1448966"/>
                  <a:pt x="616758" y="1446402"/>
                  <a:pt x="615435" y="1444766"/>
                </a:cubicBezTo>
                <a:cubicBezTo>
                  <a:pt x="614388" y="1443469"/>
                  <a:pt x="613737" y="1443461"/>
                  <a:pt x="613402" y="1444176"/>
                </a:cubicBezTo>
                <a:close/>
                <a:moveTo>
                  <a:pt x="590687" y="1437697"/>
                </a:moveTo>
                <a:lnTo>
                  <a:pt x="587944" y="1440264"/>
                </a:lnTo>
                <a:lnTo>
                  <a:pt x="590056" y="1438288"/>
                </a:lnTo>
                <a:cubicBezTo>
                  <a:pt x="590896" y="1437501"/>
                  <a:pt x="591317" y="1437106"/>
                  <a:pt x="590687" y="1437697"/>
                </a:cubicBezTo>
                <a:close/>
                <a:moveTo>
                  <a:pt x="97227" y="1431880"/>
                </a:moveTo>
                <a:cubicBezTo>
                  <a:pt x="102476" y="1430342"/>
                  <a:pt x="111553" y="1470351"/>
                  <a:pt x="100449" y="1440549"/>
                </a:cubicBezTo>
                <a:lnTo>
                  <a:pt x="108308" y="1468305"/>
                </a:lnTo>
                <a:lnTo>
                  <a:pt x="107081" y="1488533"/>
                </a:lnTo>
                <a:lnTo>
                  <a:pt x="100281" y="1464018"/>
                </a:lnTo>
                <a:cubicBezTo>
                  <a:pt x="96356" y="1448704"/>
                  <a:pt x="93459" y="1433574"/>
                  <a:pt x="97227" y="1431880"/>
                </a:cubicBezTo>
                <a:close/>
                <a:moveTo>
                  <a:pt x="3986748" y="1392941"/>
                </a:moveTo>
                <a:cubicBezTo>
                  <a:pt x="3986748" y="1392941"/>
                  <a:pt x="3985754" y="1393358"/>
                  <a:pt x="3984755" y="1393583"/>
                </a:cubicBezTo>
                <a:cubicBezTo>
                  <a:pt x="3983755" y="1393807"/>
                  <a:pt x="3982750" y="1393838"/>
                  <a:pt x="3982725" y="1393066"/>
                </a:cubicBezTo>
                <a:cubicBezTo>
                  <a:pt x="3982678" y="1391517"/>
                  <a:pt x="3986651" y="1389845"/>
                  <a:pt x="3986748" y="1392941"/>
                </a:cubicBezTo>
                <a:close/>
                <a:moveTo>
                  <a:pt x="530304" y="1391519"/>
                </a:moveTo>
                <a:cubicBezTo>
                  <a:pt x="530526" y="1390664"/>
                  <a:pt x="531045" y="1390554"/>
                  <a:pt x="532038" y="1391780"/>
                </a:cubicBezTo>
                <a:lnTo>
                  <a:pt x="534406" y="1396381"/>
                </a:lnTo>
                <a:lnTo>
                  <a:pt x="534756" y="1397736"/>
                </a:lnTo>
                <a:lnTo>
                  <a:pt x="534989" y="1401457"/>
                </a:lnTo>
                <a:cubicBezTo>
                  <a:pt x="534565" y="1403942"/>
                  <a:pt x="533093" y="1405132"/>
                  <a:pt x="531660" y="1403360"/>
                </a:cubicBezTo>
                <a:cubicBezTo>
                  <a:pt x="531660" y="1403360"/>
                  <a:pt x="529640" y="1394084"/>
                  <a:pt x="530304" y="1391519"/>
                </a:cubicBezTo>
                <a:close/>
                <a:moveTo>
                  <a:pt x="1036555" y="1383568"/>
                </a:moveTo>
                <a:cubicBezTo>
                  <a:pt x="1039716" y="1384173"/>
                  <a:pt x="1039199" y="1386882"/>
                  <a:pt x="1037212" y="1389309"/>
                </a:cubicBezTo>
                <a:cubicBezTo>
                  <a:pt x="1035226" y="1391737"/>
                  <a:pt x="1031773" y="1393883"/>
                  <a:pt x="1029065" y="1393365"/>
                </a:cubicBezTo>
                <a:cubicBezTo>
                  <a:pt x="1030102" y="1387947"/>
                  <a:pt x="1037767" y="1377249"/>
                  <a:pt x="1036555" y="1383568"/>
                </a:cubicBezTo>
                <a:close/>
                <a:moveTo>
                  <a:pt x="98074" y="1383398"/>
                </a:moveTo>
                <a:cubicBezTo>
                  <a:pt x="102904" y="1385359"/>
                  <a:pt x="109049" y="1430441"/>
                  <a:pt x="108367" y="1425583"/>
                </a:cubicBezTo>
                <a:lnTo>
                  <a:pt x="110500" y="1432205"/>
                </a:lnTo>
                <a:lnTo>
                  <a:pt x="109840" y="1443077"/>
                </a:lnTo>
                <a:lnTo>
                  <a:pt x="101687" y="1412380"/>
                </a:lnTo>
                <a:cubicBezTo>
                  <a:pt x="98095" y="1398149"/>
                  <a:pt x="95285" y="1384300"/>
                  <a:pt x="98074" y="1383398"/>
                </a:cubicBezTo>
                <a:close/>
                <a:moveTo>
                  <a:pt x="573303" y="1366049"/>
                </a:moveTo>
                <a:lnTo>
                  <a:pt x="575395" y="1372751"/>
                </a:lnTo>
                <a:lnTo>
                  <a:pt x="578101" y="1380184"/>
                </a:lnTo>
                <a:lnTo>
                  <a:pt x="579092" y="1390719"/>
                </a:lnTo>
                <a:lnTo>
                  <a:pt x="581432" y="1414052"/>
                </a:lnTo>
                <a:lnTo>
                  <a:pt x="577865" y="1399704"/>
                </a:lnTo>
                <a:lnTo>
                  <a:pt x="572036" y="1377962"/>
                </a:lnTo>
                <a:lnTo>
                  <a:pt x="573077" y="1369039"/>
                </a:lnTo>
                <a:close/>
                <a:moveTo>
                  <a:pt x="1034423" y="1365378"/>
                </a:moveTo>
                <a:cubicBezTo>
                  <a:pt x="1037132" y="1365896"/>
                  <a:pt x="1036613" y="1368604"/>
                  <a:pt x="1034740" y="1371052"/>
                </a:cubicBezTo>
                <a:cubicBezTo>
                  <a:pt x="1032867" y="1373501"/>
                  <a:pt x="1029640" y="1375692"/>
                  <a:pt x="1026930" y="1375173"/>
                </a:cubicBezTo>
                <a:cubicBezTo>
                  <a:pt x="1027968" y="1369757"/>
                  <a:pt x="1035460" y="1359962"/>
                  <a:pt x="1034423" y="1365378"/>
                </a:cubicBezTo>
                <a:close/>
                <a:moveTo>
                  <a:pt x="60836" y="1351083"/>
                </a:moveTo>
                <a:lnTo>
                  <a:pt x="61545" y="1351332"/>
                </a:lnTo>
                <a:cubicBezTo>
                  <a:pt x="62095" y="1352015"/>
                  <a:pt x="61990" y="1352888"/>
                  <a:pt x="61010" y="1353682"/>
                </a:cubicBezTo>
                <a:close/>
                <a:moveTo>
                  <a:pt x="101915" y="1350775"/>
                </a:moveTo>
                <a:lnTo>
                  <a:pt x="102426" y="1353740"/>
                </a:lnTo>
                <a:lnTo>
                  <a:pt x="102211" y="1353312"/>
                </a:lnTo>
                <a:close/>
                <a:moveTo>
                  <a:pt x="108975" y="1349168"/>
                </a:moveTo>
                <a:lnTo>
                  <a:pt x="113355" y="1367913"/>
                </a:lnTo>
                <a:lnTo>
                  <a:pt x="111764" y="1411361"/>
                </a:lnTo>
                <a:lnTo>
                  <a:pt x="111392" y="1417500"/>
                </a:lnTo>
                <a:lnTo>
                  <a:pt x="104907" y="1391853"/>
                </a:lnTo>
                <a:cubicBezTo>
                  <a:pt x="102904" y="1385359"/>
                  <a:pt x="106254" y="1376787"/>
                  <a:pt x="104671" y="1366795"/>
                </a:cubicBezTo>
                <a:lnTo>
                  <a:pt x="102426" y="1353740"/>
                </a:lnTo>
                <a:lnTo>
                  <a:pt x="106458" y="1361741"/>
                </a:lnTo>
                <a:close/>
                <a:moveTo>
                  <a:pt x="574569" y="1342677"/>
                </a:moveTo>
                <a:lnTo>
                  <a:pt x="576599" y="1364241"/>
                </a:lnTo>
                <a:lnTo>
                  <a:pt x="574051" y="1354751"/>
                </a:lnTo>
                <a:close/>
                <a:moveTo>
                  <a:pt x="506059" y="1295992"/>
                </a:moveTo>
                <a:lnTo>
                  <a:pt x="507013" y="1296359"/>
                </a:lnTo>
                <a:cubicBezTo>
                  <a:pt x="508337" y="1297996"/>
                  <a:pt x="506374" y="1299582"/>
                  <a:pt x="507695" y="1301219"/>
                </a:cubicBezTo>
                <a:lnTo>
                  <a:pt x="507423" y="1302317"/>
                </a:lnTo>
                <a:lnTo>
                  <a:pt x="506931" y="1301897"/>
                </a:lnTo>
                <a:lnTo>
                  <a:pt x="505509" y="1296949"/>
                </a:lnTo>
                <a:close/>
                <a:moveTo>
                  <a:pt x="109980" y="1293825"/>
                </a:moveTo>
                <a:lnTo>
                  <a:pt x="111977" y="1296861"/>
                </a:lnTo>
                <a:lnTo>
                  <a:pt x="115451" y="1310640"/>
                </a:lnTo>
                <a:lnTo>
                  <a:pt x="114183" y="1345305"/>
                </a:lnTo>
                <a:lnTo>
                  <a:pt x="109827" y="1325096"/>
                </a:lnTo>
                <a:lnTo>
                  <a:pt x="110058" y="1311777"/>
                </a:lnTo>
                <a:close/>
                <a:moveTo>
                  <a:pt x="87287" y="1266314"/>
                </a:moveTo>
                <a:cubicBezTo>
                  <a:pt x="93505" y="1261289"/>
                  <a:pt x="93416" y="1286612"/>
                  <a:pt x="94738" y="1288248"/>
                </a:cubicBezTo>
                <a:lnTo>
                  <a:pt x="99728" y="1309598"/>
                </a:lnTo>
                <a:lnTo>
                  <a:pt x="100241" y="1336304"/>
                </a:lnTo>
                <a:lnTo>
                  <a:pt x="101915" y="1350775"/>
                </a:lnTo>
                <a:lnTo>
                  <a:pt x="97106" y="1322802"/>
                </a:lnTo>
                <a:cubicBezTo>
                  <a:pt x="93523" y="1307492"/>
                  <a:pt x="89666" y="1292347"/>
                  <a:pt x="87905" y="1279793"/>
                </a:cubicBezTo>
                <a:cubicBezTo>
                  <a:pt x="88166" y="1288150"/>
                  <a:pt x="85324" y="1267900"/>
                  <a:pt x="87287" y="1266314"/>
                </a:cubicBezTo>
                <a:close/>
                <a:moveTo>
                  <a:pt x="565284" y="1261497"/>
                </a:moveTo>
                <a:lnTo>
                  <a:pt x="568036" y="1273272"/>
                </a:lnTo>
                <a:lnTo>
                  <a:pt x="568103" y="1273990"/>
                </a:lnTo>
                <a:lnTo>
                  <a:pt x="565496" y="1263886"/>
                </a:lnTo>
                <a:close/>
                <a:moveTo>
                  <a:pt x="1101687" y="1259784"/>
                </a:moveTo>
                <a:cubicBezTo>
                  <a:pt x="1101687" y="1259784"/>
                  <a:pt x="1101054" y="1274463"/>
                  <a:pt x="1101111" y="1282777"/>
                </a:cubicBezTo>
                <a:lnTo>
                  <a:pt x="1098996" y="1284342"/>
                </a:lnTo>
                <a:lnTo>
                  <a:pt x="1097034" y="1262641"/>
                </a:lnTo>
                <a:lnTo>
                  <a:pt x="1097624" y="1259880"/>
                </a:lnTo>
                <a:cubicBezTo>
                  <a:pt x="1098393" y="1258828"/>
                  <a:pt x="1099663" y="1258579"/>
                  <a:pt x="1101687" y="1259784"/>
                </a:cubicBezTo>
                <a:close/>
                <a:moveTo>
                  <a:pt x="9919" y="1241231"/>
                </a:moveTo>
                <a:lnTo>
                  <a:pt x="10289" y="1243668"/>
                </a:lnTo>
                <a:cubicBezTo>
                  <a:pt x="15533" y="1267723"/>
                  <a:pt x="21923" y="1291191"/>
                  <a:pt x="28392" y="1313918"/>
                </a:cubicBezTo>
                <a:cubicBezTo>
                  <a:pt x="41657" y="1359109"/>
                  <a:pt x="50027" y="1410962"/>
                  <a:pt x="62544" y="1459912"/>
                </a:cubicBezTo>
                <a:cubicBezTo>
                  <a:pt x="70179" y="1485757"/>
                  <a:pt x="76966" y="1511722"/>
                  <a:pt x="83746" y="1536676"/>
                </a:cubicBezTo>
                <a:lnTo>
                  <a:pt x="103564" y="1602851"/>
                </a:lnTo>
                <a:lnTo>
                  <a:pt x="103359" y="1729517"/>
                </a:lnTo>
                <a:cubicBezTo>
                  <a:pt x="104388" y="1791097"/>
                  <a:pt x="106052" y="1852227"/>
                  <a:pt x="106884" y="1911410"/>
                </a:cubicBezTo>
                <a:cubicBezTo>
                  <a:pt x="118959" y="2270575"/>
                  <a:pt x="126705" y="2625254"/>
                  <a:pt x="171230" y="2957614"/>
                </a:cubicBezTo>
                <a:cubicBezTo>
                  <a:pt x="182975" y="3055707"/>
                  <a:pt x="195629" y="3152274"/>
                  <a:pt x="209019" y="3247903"/>
                </a:cubicBezTo>
                <a:lnTo>
                  <a:pt x="247210" y="3505452"/>
                </a:lnTo>
                <a:lnTo>
                  <a:pt x="230946" y="3456527"/>
                </a:lnTo>
                <a:cubicBezTo>
                  <a:pt x="178149" y="3233708"/>
                  <a:pt x="125206" y="3011839"/>
                  <a:pt x="101342" y="2793965"/>
                </a:cubicBezTo>
                <a:cubicBezTo>
                  <a:pt x="93612" y="2705148"/>
                  <a:pt x="86285" y="2616880"/>
                  <a:pt x="77675" y="2533769"/>
                </a:cubicBezTo>
                <a:cubicBezTo>
                  <a:pt x="55151" y="2367217"/>
                  <a:pt x="24838" y="2191188"/>
                  <a:pt x="15484" y="2014982"/>
                </a:cubicBezTo>
                <a:lnTo>
                  <a:pt x="1750" y="1835286"/>
                </a:lnTo>
                <a:lnTo>
                  <a:pt x="0" y="1714656"/>
                </a:lnTo>
                <a:lnTo>
                  <a:pt x="318" y="1674780"/>
                </a:lnTo>
                <a:lnTo>
                  <a:pt x="3428" y="1713942"/>
                </a:lnTo>
                <a:cubicBezTo>
                  <a:pt x="11470" y="1809081"/>
                  <a:pt x="20219" y="1897416"/>
                  <a:pt x="28697" y="1989269"/>
                </a:cubicBezTo>
                <a:cubicBezTo>
                  <a:pt x="37785" y="2066126"/>
                  <a:pt x="35968" y="2156879"/>
                  <a:pt x="45604" y="2233334"/>
                </a:cubicBezTo>
                <a:cubicBezTo>
                  <a:pt x="52980" y="2280229"/>
                  <a:pt x="58533" y="2307373"/>
                  <a:pt x="65578" y="2359574"/>
                </a:cubicBezTo>
                <a:cubicBezTo>
                  <a:pt x="70435" y="2388070"/>
                  <a:pt x="74011" y="2421726"/>
                  <a:pt x="75721" y="2451684"/>
                </a:cubicBezTo>
                <a:cubicBezTo>
                  <a:pt x="86567" y="2517127"/>
                  <a:pt x="84244" y="2456405"/>
                  <a:pt x="80773" y="2437859"/>
                </a:cubicBezTo>
                <a:cubicBezTo>
                  <a:pt x="66983" y="2306241"/>
                  <a:pt x="57613" y="2193317"/>
                  <a:pt x="43013" y="2073260"/>
                </a:cubicBezTo>
                <a:cubicBezTo>
                  <a:pt x="32079" y="1929426"/>
                  <a:pt x="22532" y="1795542"/>
                  <a:pt x="15398" y="1664951"/>
                </a:cubicBezTo>
                <a:cubicBezTo>
                  <a:pt x="9491" y="1595888"/>
                  <a:pt x="6785" y="1529752"/>
                  <a:pt x="3776" y="1463204"/>
                </a:cubicBezTo>
                <a:lnTo>
                  <a:pt x="2721" y="1447151"/>
                </a:lnTo>
                <a:close/>
                <a:moveTo>
                  <a:pt x="964384" y="1213226"/>
                </a:moveTo>
                <a:cubicBezTo>
                  <a:pt x="965706" y="1214862"/>
                  <a:pt x="963743" y="1216450"/>
                  <a:pt x="965065" y="1218086"/>
                </a:cubicBezTo>
                <a:cubicBezTo>
                  <a:pt x="964923" y="1222428"/>
                  <a:pt x="963740" y="1222095"/>
                  <a:pt x="962712" y="1220257"/>
                </a:cubicBezTo>
                <a:lnTo>
                  <a:pt x="962137" y="1218685"/>
                </a:lnTo>
                <a:lnTo>
                  <a:pt x="961782" y="1213379"/>
                </a:lnTo>
                <a:close/>
                <a:moveTo>
                  <a:pt x="914151" y="1194100"/>
                </a:moveTo>
                <a:lnTo>
                  <a:pt x="912348" y="1194987"/>
                </a:lnTo>
                <a:cubicBezTo>
                  <a:pt x="912348" y="1194987"/>
                  <a:pt x="912704" y="1194812"/>
                  <a:pt x="913149" y="1194593"/>
                </a:cubicBezTo>
                <a:close/>
                <a:moveTo>
                  <a:pt x="914752" y="1193804"/>
                </a:moveTo>
                <a:lnTo>
                  <a:pt x="914151" y="1194100"/>
                </a:lnTo>
                <a:lnTo>
                  <a:pt x="914484" y="1193935"/>
                </a:lnTo>
                <a:cubicBezTo>
                  <a:pt x="914840" y="1193761"/>
                  <a:pt x="915020" y="1193672"/>
                  <a:pt x="914752" y="1193804"/>
                </a:cubicBezTo>
                <a:close/>
                <a:moveTo>
                  <a:pt x="4100152" y="1154385"/>
                </a:moveTo>
                <a:lnTo>
                  <a:pt x="4100109" y="1154487"/>
                </a:lnTo>
                <a:lnTo>
                  <a:pt x="4100101" y="1154481"/>
                </a:lnTo>
                <a:close/>
                <a:moveTo>
                  <a:pt x="4098205" y="1152999"/>
                </a:moveTo>
                <a:lnTo>
                  <a:pt x="4100101" y="1154481"/>
                </a:lnTo>
                <a:lnTo>
                  <a:pt x="4093625" y="1166755"/>
                </a:lnTo>
                <a:cubicBezTo>
                  <a:pt x="4089565" y="1174202"/>
                  <a:pt x="4087678" y="1177319"/>
                  <a:pt x="4087313" y="1177444"/>
                </a:cubicBezTo>
                <a:cubicBezTo>
                  <a:pt x="4086585" y="1177692"/>
                  <a:pt x="4091950" y="1165973"/>
                  <a:pt x="4098205" y="1152999"/>
                </a:cubicBezTo>
                <a:close/>
                <a:moveTo>
                  <a:pt x="15906" y="1143725"/>
                </a:moveTo>
                <a:lnTo>
                  <a:pt x="44220" y="1283382"/>
                </a:lnTo>
                <a:cubicBezTo>
                  <a:pt x="49574" y="1302051"/>
                  <a:pt x="56951" y="1319085"/>
                  <a:pt x="59848" y="1336316"/>
                </a:cubicBezTo>
                <a:lnTo>
                  <a:pt x="60836" y="1351083"/>
                </a:lnTo>
                <a:lnTo>
                  <a:pt x="58144" y="1350135"/>
                </a:lnTo>
                <a:cubicBezTo>
                  <a:pt x="54266" y="1330950"/>
                  <a:pt x="50456" y="1313852"/>
                  <a:pt x="49872" y="1314719"/>
                </a:cubicBezTo>
                <a:cubicBezTo>
                  <a:pt x="49579" y="1315152"/>
                  <a:pt x="50093" y="1320078"/>
                  <a:pt x="51810" y="1331477"/>
                </a:cubicBezTo>
                <a:lnTo>
                  <a:pt x="54873" y="1350087"/>
                </a:lnTo>
                <a:lnTo>
                  <a:pt x="54859" y="1350086"/>
                </a:lnTo>
                <a:lnTo>
                  <a:pt x="54897" y="1350234"/>
                </a:lnTo>
                <a:lnTo>
                  <a:pt x="60961" y="1387088"/>
                </a:lnTo>
                <a:cubicBezTo>
                  <a:pt x="61105" y="1382914"/>
                  <a:pt x="60070" y="1373267"/>
                  <a:pt x="58754" y="1364861"/>
                </a:cubicBezTo>
                <a:lnTo>
                  <a:pt x="54897" y="1350234"/>
                </a:lnTo>
                <a:lnTo>
                  <a:pt x="54873" y="1350087"/>
                </a:lnTo>
                <a:lnTo>
                  <a:pt x="58144" y="1350135"/>
                </a:lnTo>
                <a:cubicBezTo>
                  <a:pt x="61267" y="1366549"/>
                  <a:pt x="64031" y="1384776"/>
                  <a:pt x="64389" y="1393533"/>
                </a:cubicBezTo>
                <a:cubicBezTo>
                  <a:pt x="64508" y="1396452"/>
                  <a:pt x="64361" y="1398318"/>
                  <a:pt x="63870" y="1398714"/>
                </a:cubicBezTo>
                <a:cubicBezTo>
                  <a:pt x="65833" y="1397129"/>
                  <a:pt x="58998" y="1388675"/>
                  <a:pt x="58998" y="1388675"/>
                </a:cubicBezTo>
                <a:cubicBezTo>
                  <a:pt x="55032" y="1383766"/>
                  <a:pt x="55072" y="1391848"/>
                  <a:pt x="49562" y="1385029"/>
                </a:cubicBezTo>
                <a:cubicBezTo>
                  <a:pt x="47556" y="1378533"/>
                  <a:pt x="42751" y="1359872"/>
                  <a:pt x="38521" y="1346607"/>
                </a:cubicBezTo>
                <a:cubicBezTo>
                  <a:pt x="33189" y="1326456"/>
                  <a:pt x="27585" y="1305509"/>
                  <a:pt x="21983" y="1284138"/>
                </a:cubicBezTo>
                <a:lnTo>
                  <a:pt x="10059" y="1237205"/>
                </a:lnTo>
                <a:lnTo>
                  <a:pt x="10552" y="1223124"/>
                </a:lnTo>
                <a:close/>
                <a:moveTo>
                  <a:pt x="4112978" y="1130079"/>
                </a:moveTo>
                <a:lnTo>
                  <a:pt x="4100152" y="1154385"/>
                </a:lnTo>
                <a:lnTo>
                  <a:pt x="4104392" y="1144093"/>
                </a:lnTo>
                <a:cubicBezTo>
                  <a:pt x="4107357" y="1138580"/>
                  <a:pt x="4111038" y="1132462"/>
                  <a:pt x="4112978" y="1130079"/>
                </a:cubicBezTo>
                <a:close/>
                <a:moveTo>
                  <a:pt x="4252763" y="1124211"/>
                </a:moveTo>
                <a:lnTo>
                  <a:pt x="4249466" y="1126060"/>
                </a:lnTo>
                <a:cubicBezTo>
                  <a:pt x="4248002" y="1126879"/>
                  <a:pt x="4246830" y="1127537"/>
                  <a:pt x="4246830" y="1127537"/>
                </a:cubicBezTo>
                <a:close/>
                <a:moveTo>
                  <a:pt x="4254740" y="1123104"/>
                </a:moveTo>
                <a:cubicBezTo>
                  <a:pt x="4255619" y="1122610"/>
                  <a:pt x="4255033" y="1122940"/>
                  <a:pt x="4253862" y="1123597"/>
                </a:cubicBezTo>
                <a:lnTo>
                  <a:pt x="4252763" y="1124211"/>
                </a:lnTo>
                <a:close/>
                <a:moveTo>
                  <a:pt x="4054736" y="1107781"/>
                </a:moveTo>
                <a:lnTo>
                  <a:pt x="4047097" y="1120427"/>
                </a:lnTo>
                <a:lnTo>
                  <a:pt x="4045710" y="1122948"/>
                </a:lnTo>
                <a:lnTo>
                  <a:pt x="4044670" y="1126382"/>
                </a:lnTo>
                <a:cubicBezTo>
                  <a:pt x="4044822" y="1126917"/>
                  <a:pt x="4045894" y="1125270"/>
                  <a:pt x="4047360" y="1122610"/>
                </a:cubicBezTo>
                <a:close/>
                <a:moveTo>
                  <a:pt x="4237216" y="1091588"/>
                </a:moveTo>
                <a:cubicBezTo>
                  <a:pt x="4253663" y="1115922"/>
                  <a:pt x="4206920" y="1158005"/>
                  <a:pt x="4196120" y="1190486"/>
                </a:cubicBezTo>
                <a:cubicBezTo>
                  <a:pt x="4185670" y="1216277"/>
                  <a:pt x="4208987" y="1173440"/>
                  <a:pt x="4218536" y="1164843"/>
                </a:cubicBezTo>
                <a:cubicBezTo>
                  <a:pt x="4227882" y="1150966"/>
                  <a:pt x="4234265" y="1138849"/>
                  <a:pt x="4246830" y="1127537"/>
                </a:cubicBezTo>
                <a:cubicBezTo>
                  <a:pt x="4129472" y="1329227"/>
                  <a:pt x="4003151" y="1530565"/>
                  <a:pt x="3873511" y="1731249"/>
                </a:cubicBezTo>
                <a:lnTo>
                  <a:pt x="3689058" y="2012597"/>
                </a:lnTo>
                <a:lnTo>
                  <a:pt x="3690675" y="2009435"/>
                </a:lnTo>
                <a:cubicBezTo>
                  <a:pt x="3713213" y="1960593"/>
                  <a:pt x="3744769" y="1904537"/>
                  <a:pt x="3744917" y="1866217"/>
                </a:cubicBezTo>
                <a:cubicBezTo>
                  <a:pt x="3751753" y="1841646"/>
                  <a:pt x="3756487" y="1842170"/>
                  <a:pt x="3761896" y="1830448"/>
                </a:cubicBezTo>
                <a:cubicBezTo>
                  <a:pt x="3777373" y="1802046"/>
                  <a:pt x="3784885" y="1777550"/>
                  <a:pt x="3764749" y="1804752"/>
                </a:cubicBezTo>
                <a:cubicBezTo>
                  <a:pt x="3733645" y="1856749"/>
                  <a:pt x="3717567" y="1884401"/>
                  <a:pt x="3695027" y="1933243"/>
                </a:cubicBezTo>
                <a:cubicBezTo>
                  <a:pt x="3631184" y="2050407"/>
                  <a:pt x="3578203" y="2156456"/>
                  <a:pt x="3516115" y="2267364"/>
                </a:cubicBezTo>
                <a:lnTo>
                  <a:pt x="3475025" y="2337933"/>
                </a:lnTo>
                <a:lnTo>
                  <a:pt x="3419188" y="2411144"/>
                </a:lnTo>
                <a:lnTo>
                  <a:pt x="3431915" y="2391458"/>
                </a:lnTo>
                <a:cubicBezTo>
                  <a:pt x="3514937" y="2260334"/>
                  <a:pt x="3596153" y="2096150"/>
                  <a:pt x="3667227" y="1955485"/>
                </a:cubicBezTo>
                <a:cubicBezTo>
                  <a:pt x="3678120" y="1931366"/>
                  <a:pt x="3694725" y="1898979"/>
                  <a:pt x="3700134" y="1887257"/>
                </a:cubicBezTo>
                <a:cubicBezTo>
                  <a:pt x="3702011" y="1870352"/>
                  <a:pt x="3692545" y="1881622"/>
                  <a:pt x="3693897" y="1869451"/>
                </a:cubicBezTo>
                <a:cubicBezTo>
                  <a:pt x="3693897" y="1869451"/>
                  <a:pt x="3696223" y="1848486"/>
                  <a:pt x="3700282" y="1848937"/>
                </a:cubicBezTo>
                <a:lnTo>
                  <a:pt x="3697961" y="1851192"/>
                </a:lnTo>
                <a:lnTo>
                  <a:pt x="3937386" y="1485315"/>
                </a:lnTo>
                <a:cubicBezTo>
                  <a:pt x="3961093" y="1450999"/>
                  <a:pt x="3978806" y="1412866"/>
                  <a:pt x="4000724" y="1380545"/>
                </a:cubicBezTo>
                <a:lnTo>
                  <a:pt x="4021302" y="1354474"/>
                </a:lnTo>
                <a:lnTo>
                  <a:pt x="4029094" y="1340506"/>
                </a:lnTo>
                <a:cubicBezTo>
                  <a:pt x="4036417" y="1327048"/>
                  <a:pt x="4043562" y="1312820"/>
                  <a:pt x="4050525" y="1298163"/>
                </a:cubicBezTo>
                <a:lnTo>
                  <a:pt x="4056582" y="1284784"/>
                </a:lnTo>
                <a:lnTo>
                  <a:pt x="4058119" y="1282590"/>
                </a:lnTo>
                <a:cubicBezTo>
                  <a:pt x="4063045" y="1274788"/>
                  <a:pt x="4067973" y="1265826"/>
                  <a:pt x="4072308" y="1258947"/>
                </a:cubicBezTo>
                <a:lnTo>
                  <a:pt x="4074314" y="1256148"/>
                </a:lnTo>
                <a:lnTo>
                  <a:pt x="4059355" y="1289245"/>
                </a:lnTo>
                <a:cubicBezTo>
                  <a:pt x="4052318" y="1304271"/>
                  <a:pt x="4044857" y="1319557"/>
                  <a:pt x="4036677" y="1335366"/>
                </a:cubicBezTo>
                <a:lnTo>
                  <a:pt x="4033170" y="1341767"/>
                </a:lnTo>
                <a:lnTo>
                  <a:pt x="4044830" y="1330100"/>
                </a:lnTo>
                <a:cubicBezTo>
                  <a:pt x="4051766" y="1324538"/>
                  <a:pt x="4058603" y="1319750"/>
                  <a:pt x="4064634" y="1314318"/>
                </a:cubicBezTo>
                <a:cubicBezTo>
                  <a:pt x="4074484" y="1299989"/>
                  <a:pt x="4085285" y="1267509"/>
                  <a:pt x="4105347" y="1277667"/>
                </a:cubicBezTo>
                <a:cubicBezTo>
                  <a:pt x="4084036" y="1291392"/>
                  <a:pt x="4110932" y="1289933"/>
                  <a:pt x="4105347" y="1277667"/>
                </a:cubicBezTo>
                <a:cubicBezTo>
                  <a:pt x="4147309" y="1217132"/>
                  <a:pt x="4191786" y="1154334"/>
                  <a:pt x="4237216" y="1091588"/>
                </a:cubicBezTo>
                <a:close/>
                <a:moveTo>
                  <a:pt x="4146548" y="1065503"/>
                </a:moveTo>
                <a:cubicBezTo>
                  <a:pt x="4145193" y="1066771"/>
                  <a:pt x="4143877" y="1069265"/>
                  <a:pt x="4143977" y="1072489"/>
                </a:cubicBezTo>
                <a:cubicBezTo>
                  <a:pt x="4144013" y="1073649"/>
                  <a:pt x="4144368" y="1073815"/>
                  <a:pt x="4144877" y="1073412"/>
                </a:cubicBezTo>
                <a:cubicBezTo>
                  <a:pt x="4146408" y="1072202"/>
                  <a:pt x="4149346" y="1065867"/>
                  <a:pt x="4149346" y="1065867"/>
                </a:cubicBezTo>
                <a:cubicBezTo>
                  <a:pt x="4149294" y="1064191"/>
                  <a:pt x="4147902" y="1064234"/>
                  <a:pt x="4146548" y="1065503"/>
                </a:cubicBezTo>
                <a:close/>
                <a:moveTo>
                  <a:pt x="4116256" y="1047537"/>
                </a:moveTo>
                <a:cubicBezTo>
                  <a:pt x="4116309" y="1049213"/>
                  <a:pt x="4115894" y="1050840"/>
                  <a:pt x="4115241" y="1052247"/>
                </a:cubicBezTo>
                <a:cubicBezTo>
                  <a:pt x="4114588" y="1053655"/>
                  <a:pt x="4113695" y="1054845"/>
                  <a:pt x="4112791" y="1055647"/>
                </a:cubicBezTo>
                <a:cubicBezTo>
                  <a:pt x="4112647" y="1051004"/>
                  <a:pt x="4112591" y="1049200"/>
                  <a:pt x="4116256" y="1047537"/>
                </a:cubicBezTo>
                <a:close/>
                <a:moveTo>
                  <a:pt x="4122448" y="997778"/>
                </a:moveTo>
                <a:cubicBezTo>
                  <a:pt x="4123163" y="998337"/>
                  <a:pt x="4122826" y="1000089"/>
                  <a:pt x="4122116" y="1001804"/>
                </a:cubicBezTo>
                <a:cubicBezTo>
                  <a:pt x="4121408" y="1003518"/>
                  <a:pt x="4120328" y="1005195"/>
                  <a:pt x="4119556" y="1005600"/>
                </a:cubicBezTo>
                <a:cubicBezTo>
                  <a:pt x="4119042" y="1005870"/>
                  <a:pt x="4118665" y="1005576"/>
                  <a:pt x="4118627" y="1004350"/>
                </a:cubicBezTo>
                <a:cubicBezTo>
                  <a:pt x="4118531" y="1001256"/>
                  <a:pt x="4122448" y="997778"/>
                  <a:pt x="4122448" y="997778"/>
                </a:cubicBezTo>
                <a:close/>
                <a:moveTo>
                  <a:pt x="3444004" y="985482"/>
                </a:moveTo>
                <a:lnTo>
                  <a:pt x="3442556" y="987848"/>
                </a:lnTo>
                <a:lnTo>
                  <a:pt x="3426299" y="1012472"/>
                </a:lnTo>
                <a:lnTo>
                  <a:pt x="3426544" y="1012396"/>
                </a:lnTo>
                <a:cubicBezTo>
                  <a:pt x="3431408" y="1007432"/>
                  <a:pt x="3438266" y="996208"/>
                  <a:pt x="3443104" y="987298"/>
                </a:cubicBezTo>
                <a:close/>
                <a:moveTo>
                  <a:pt x="3813507" y="981339"/>
                </a:moveTo>
                <a:lnTo>
                  <a:pt x="3812859" y="981862"/>
                </a:lnTo>
                <a:cubicBezTo>
                  <a:pt x="3812906" y="983410"/>
                  <a:pt x="3811051" y="983467"/>
                  <a:pt x="3811099" y="985016"/>
                </a:cubicBezTo>
                <a:lnTo>
                  <a:pt x="3811496" y="985654"/>
                </a:lnTo>
                <a:lnTo>
                  <a:pt x="3812243" y="985338"/>
                </a:lnTo>
                <a:lnTo>
                  <a:pt x="3813609" y="981804"/>
                </a:lnTo>
                <a:close/>
                <a:moveTo>
                  <a:pt x="3765335" y="970977"/>
                </a:moveTo>
                <a:lnTo>
                  <a:pt x="3765055" y="971429"/>
                </a:lnTo>
                <a:lnTo>
                  <a:pt x="3761435" y="979557"/>
                </a:lnTo>
                <a:lnTo>
                  <a:pt x="3762374" y="978062"/>
                </a:lnTo>
                <a:close/>
                <a:moveTo>
                  <a:pt x="4190605" y="968550"/>
                </a:moveTo>
                <a:cubicBezTo>
                  <a:pt x="4189776" y="971801"/>
                  <a:pt x="4189387" y="974201"/>
                  <a:pt x="4188713" y="976191"/>
                </a:cubicBezTo>
                <a:cubicBezTo>
                  <a:pt x="4188040" y="978181"/>
                  <a:pt x="4187082" y="979758"/>
                  <a:pt x="4185119" y="981369"/>
                </a:cubicBezTo>
                <a:cubicBezTo>
                  <a:pt x="4184975" y="976727"/>
                  <a:pt x="4186988" y="971759"/>
                  <a:pt x="4190605" y="968550"/>
                </a:cubicBezTo>
                <a:close/>
                <a:moveTo>
                  <a:pt x="4192308" y="963591"/>
                </a:moveTo>
                <a:cubicBezTo>
                  <a:pt x="4192360" y="965267"/>
                  <a:pt x="4192399" y="966493"/>
                  <a:pt x="4192192" y="967305"/>
                </a:cubicBezTo>
                <a:cubicBezTo>
                  <a:pt x="4191985" y="968119"/>
                  <a:pt x="4191534" y="968520"/>
                  <a:pt x="4190605" y="968550"/>
                </a:cubicBezTo>
                <a:cubicBezTo>
                  <a:pt x="4190557" y="967003"/>
                  <a:pt x="4188596" y="963707"/>
                  <a:pt x="4192308" y="963591"/>
                </a:cubicBezTo>
                <a:close/>
                <a:moveTo>
                  <a:pt x="4194012" y="958633"/>
                </a:moveTo>
                <a:cubicBezTo>
                  <a:pt x="4194065" y="960310"/>
                  <a:pt x="4194102" y="961535"/>
                  <a:pt x="4193895" y="962349"/>
                </a:cubicBezTo>
                <a:cubicBezTo>
                  <a:pt x="4193689" y="963161"/>
                  <a:pt x="4193236" y="963563"/>
                  <a:pt x="4192308" y="963591"/>
                </a:cubicBezTo>
                <a:cubicBezTo>
                  <a:pt x="4192259" y="962044"/>
                  <a:pt x="4190300" y="958748"/>
                  <a:pt x="4194012" y="958633"/>
                </a:cubicBezTo>
                <a:close/>
                <a:moveTo>
                  <a:pt x="901234" y="950700"/>
                </a:moveTo>
                <a:lnTo>
                  <a:pt x="903845" y="990716"/>
                </a:lnTo>
                <a:lnTo>
                  <a:pt x="904217" y="994468"/>
                </a:lnTo>
                <a:lnTo>
                  <a:pt x="903702" y="991761"/>
                </a:lnTo>
                <a:cubicBezTo>
                  <a:pt x="901629" y="978141"/>
                  <a:pt x="899840" y="960353"/>
                  <a:pt x="901033" y="950984"/>
                </a:cubicBezTo>
                <a:close/>
                <a:moveTo>
                  <a:pt x="4126957" y="919585"/>
                </a:moveTo>
                <a:cubicBezTo>
                  <a:pt x="4126957" y="919585"/>
                  <a:pt x="4115193" y="924712"/>
                  <a:pt x="4118207" y="921998"/>
                </a:cubicBezTo>
                <a:cubicBezTo>
                  <a:pt x="4118207" y="921998"/>
                  <a:pt x="4124240" y="916568"/>
                  <a:pt x="4126957" y="919585"/>
                </a:cubicBezTo>
                <a:close/>
                <a:moveTo>
                  <a:pt x="3800469" y="914282"/>
                </a:moveTo>
                <a:lnTo>
                  <a:pt x="3792075" y="927829"/>
                </a:lnTo>
                <a:lnTo>
                  <a:pt x="3797745" y="920978"/>
                </a:lnTo>
                <a:close/>
                <a:moveTo>
                  <a:pt x="3841409" y="910955"/>
                </a:moveTo>
                <a:lnTo>
                  <a:pt x="3839892" y="913240"/>
                </a:lnTo>
                <a:lnTo>
                  <a:pt x="3839496" y="914190"/>
                </a:lnTo>
                <a:lnTo>
                  <a:pt x="3838839" y="917941"/>
                </a:lnTo>
                <a:cubicBezTo>
                  <a:pt x="3838876" y="919100"/>
                  <a:pt x="3839229" y="919267"/>
                  <a:pt x="3839740" y="918864"/>
                </a:cubicBezTo>
                <a:cubicBezTo>
                  <a:pt x="3841269" y="917655"/>
                  <a:pt x="3844207" y="911319"/>
                  <a:pt x="3844207" y="911319"/>
                </a:cubicBezTo>
                <a:cubicBezTo>
                  <a:pt x="3844156" y="909642"/>
                  <a:pt x="3842763" y="909686"/>
                  <a:pt x="3841409" y="910955"/>
                </a:cubicBezTo>
                <a:close/>
                <a:moveTo>
                  <a:pt x="4104177" y="906412"/>
                </a:moveTo>
                <a:lnTo>
                  <a:pt x="4102327" y="907559"/>
                </a:lnTo>
                <a:lnTo>
                  <a:pt x="4100508" y="910125"/>
                </a:lnTo>
                <a:close/>
                <a:moveTo>
                  <a:pt x="4201937" y="894880"/>
                </a:moveTo>
                <a:lnTo>
                  <a:pt x="4200021" y="900236"/>
                </a:lnTo>
                <a:lnTo>
                  <a:pt x="4199078" y="901411"/>
                </a:lnTo>
                <a:close/>
                <a:moveTo>
                  <a:pt x="3819776" y="882926"/>
                </a:moveTo>
                <a:lnTo>
                  <a:pt x="3810777" y="897648"/>
                </a:lnTo>
                <a:lnTo>
                  <a:pt x="3806675" y="904265"/>
                </a:lnTo>
                <a:lnTo>
                  <a:pt x="3804958" y="909827"/>
                </a:lnTo>
                <a:lnTo>
                  <a:pt x="3803205" y="914686"/>
                </a:lnTo>
                <a:lnTo>
                  <a:pt x="3804667" y="913034"/>
                </a:lnTo>
                <a:lnTo>
                  <a:pt x="3809244" y="908264"/>
                </a:lnTo>
                <a:lnTo>
                  <a:pt x="3815490" y="892924"/>
                </a:lnTo>
                <a:close/>
                <a:moveTo>
                  <a:pt x="4078340" y="876735"/>
                </a:moveTo>
                <a:lnTo>
                  <a:pt x="4076813" y="879472"/>
                </a:lnTo>
                <a:lnTo>
                  <a:pt x="4075779" y="880490"/>
                </a:lnTo>
                <a:cubicBezTo>
                  <a:pt x="4074746" y="881482"/>
                  <a:pt x="4074343" y="881824"/>
                  <a:pt x="4074381" y="881694"/>
                </a:cubicBezTo>
                <a:cubicBezTo>
                  <a:pt x="4074456" y="881436"/>
                  <a:pt x="4076289" y="879299"/>
                  <a:pt x="4078340" y="876735"/>
                </a:cubicBezTo>
                <a:close/>
                <a:moveTo>
                  <a:pt x="3827608" y="864660"/>
                </a:moveTo>
                <a:lnTo>
                  <a:pt x="3825491" y="864881"/>
                </a:lnTo>
                <a:cubicBezTo>
                  <a:pt x="3824649" y="864970"/>
                  <a:pt x="3824228" y="865014"/>
                  <a:pt x="3824859" y="864947"/>
                </a:cubicBezTo>
                <a:close/>
                <a:moveTo>
                  <a:pt x="3817309" y="843230"/>
                </a:moveTo>
                <a:cubicBezTo>
                  <a:pt x="3818024" y="843788"/>
                  <a:pt x="3817686" y="845541"/>
                  <a:pt x="3816978" y="847255"/>
                </a:cubicBezTo>
                <a:cubicBezTo>
                  <a:pt x="3816269" y="848970"/>
                  <a:pt x="3815190" y="850645"/>
                  <a:pt x="3814419" y="851051"/>
                </a:cubicBezTo>
                <a:cubicBezTo>
                  <a:pt x="3813905" y="851322"/>
                  <a:pt x="3813526" y="851028"/>
                  <a:pt x="3813489" y="849802"/>
                </a:cubicBezTo>
                <a:cubicBezTo>
                  <a:pt x="3813392" y="846707"/>
                  <a:pt x="3817309" y="843230"/>
                  <a:pt x="3817309" y="843230"/>
                </a:cubicBezTo>
                <a:close/>
                <a:moveTo>
                  <a:pt x="3388559" y="829458"/>
                </a:moveTo>
                <a:lnTo>
                  <a:pt x="3387404" y="831320"/>
                </a:lnTo>
                <a:lnTo>
                  <a:pt x="3353350" y="884155"/>
                </a:lnTo>
                <a:lnTo>
                  <a:pt x="3339668" y="908424"/>
                </a:lnTo>
                <a:cubicBezTo>
                  <a:pt x="3314053" y="951564"/>
                  <a:pt x="3287582" y="991063"/>
                  <a:pt x="3264559" y="1034957"/>
                </a:cubicBezTo>
                <a:lnTo>
                  <a:pt x="3289997" y="1001623"/>
                </a:lnTo>
                <a:lnTo>
                  <a:pt x="3314428" y="962884"/>
                </a:lnTo>
                <a:lnTo>
                  <a:pt x="3355945" y="895258"/>
                </a:lnTo>
                <a:lnTo>
                  <a:pt x="3365937" y="876679"/>
                </a:lnTo>
                <a:close/>
                <a:moveTo>
                  <a:pt x="3510066" y="827086"/>
                </a:moveTo>
                <a:cubicBezTo>
                  <a:pt x="3510280" y="825552"/>
                  <a:pt x="3509735" y="824831"/>
                  <a:pt x="3507721" y="827313"/>
                </a:cubicBezTo>
                <a:cubicBezTo>
                  <a:pt x="3507769" y="828861"/>
                  <a:pt x="3505913" y="828919"/>
                  <a:pt x="3505960" y="830467"/>
                </a:cubicBezTo>
                <a:lnTo>
                  <a:pt x="3507554" y="831533"/>
                </a:lnTo>
                <a:lnTo>
                  <a:pt x="3509705" y="828264"/>
                </a:lnTo>
                <a:close/>
                <a:moveTo>
                  <a:pt x="4063358" y="824215"/>
                </a:moveTo>
                <a:cubicBezTo>
                  <a:pt x="4063362" y="823864"/>
                  <a:pt x="4063534" y="823866"/>
                  <a:pt x="4063930" y="824307"/>
                </a:cubicBezTo>
                <a:lnTo>
                  <a:pt x="4063433" y="824577"/>
                </a:lnTo>
                <a:close/>
                <a:moveTo>
                  <a:pt x="3885465" y="814000"/>
                </a:moveTo>
                <a:cubicBezTo>
                  <a:pt x="3884639" y="817252"/>
                  <a:pt x="3884249" y="819653"/>
                  <a:pt x="3883575" y="821642"/>
                </a:cubicBezTo>
                <a:cubicBezTo>
                  <a:pt x="3882902" y="823633"/>
                  <a:pt x="3881944" y="825210"/>
                  <a:pt x="3879981" y="826820"/>
                </a:cubicBezTo>
                <a:cubicBezTo>
                  <a:pt x="3879836" y="822179"/>
                  <a:pt x="3881850" y="817211"/>
                  <a:pt x="3885465" y="814000"/>
                </a:cubicBezTo>
                <a:close/>
                <a:moveTo>
                  <a:pt x="3849257" y="813917"/>
                </a:moveTo>
                <a:lnTo>
                  <a:pt x="3846877" y="817482"/>
                </a:lnTo>
                <a:lnTo>
                  <a:pt x="3843644" y="821338"/>
                </a:lnTo>
                <a:lnTo>
                  <a:pt x="3842610" y="829840"/>
                </a:lnTo>
                <a:lnTo>
                  <a:pt x="3848955" y="815138"/>
                </a:lnTo>
                <a:cubicBezTo>
                  <a:pt x="3848955" y="815138"/>
                  <a:pt x="3849036" y="814785"/>
                  <a:pt x="3849189" y="814171"/>
                </a:cubicBezTo>
                <a:close/>
                <a:moveTo>
                  <a:pt x="3887171" y="809042"/>
                </a:moveTo>
                <a:cubicBezTo>
                  <a:pt x="3887221" y="810718"/>
                  <a:pt x="3887261" y="811944"/>
                  <a:pt x="3887053" y="812757"/>
                </a:cubicBezTo>
                <a:cubicBezTo>
                  <a:pt x="3886847" y="813571"/>
                  <a:pt x="3886394" y="813971"/>
                  <a:pt x="3885465" y="814000"/>
                </a:cubicBezTo>
                <a:cubicBezTo>
                  <a:pt x="3885417" y="812453"/>
                  <a:pt x="3883457" y="809158"/>
                  <a:pt x="3887171" y="809042"/>
                </a:cubicBezTo>
                <a:close/>
                <a:moveTo>
                  <a:pt x="3888873" y="804085"/>
                </a:moveTo>
                <a:cubicBezTo>
                  <a:pt x="3888926" y="805761"/>
                  <a:pt x="3888964" y="806986"/>
                  <a:pt x="3888757" y="807800"/>
                </a:cubicBezTo>
                <a:cubicBezTo>
                  <a:pt x="3888550" y="808614"/>
                  <a:pt x="3888098" y="809014"/>
                  <a:pt x="3887171" y="809042"/>
                </a:cubicBezTo>
                <a:cubicBezTo>
                  <a:pt x="3887122" y="807495"/>
                  <a:pt x="3885161" y="804201"/>
                  <a:pt x="3888873" y="804085"/>
                </a:cubicBezTo>
                <a:close/>
                <a:moveTo>
                  <a:pt x="3919929" y="800023"/>
                </a:moveTo>
                <a:lnTo>
                  <a:pt x="3918517" y="804318"/>
                </a:lnTo>
                <a:cubicBezTo>
                  <a:pt x="3916318" y="810774"/>
                  <a:pt x="3915227" y="814309"/>
                  <a:pt x="3914947" y="815876"/>
                </a:cubicBezTo>
                <a:lnTo>
                  <a:pt x="3915481" y="815769"/>
                </a:lnTo>
                <a:lnTo>
                  <a:pt x="3902147" y="833860"/>
                </a:lnTo>
                <a:cubicBezTo>
                  <a:pt x="3893416" y="846895"/>
                  <a:pt x="3885542" y="859861"/>
                  <a:pt x="3878199" y="872931"/>
                </a:cubicBezTo>
                <a:lnTo>
                  <a:pt x="3872035" y="880609"/>
                </a:lnTo>
                <a:lnTo>
                  <a:pt x="3881605" y="859066"/>
                </a:lnTo>
                <a:lnTo>
                  <a:pt x="3887451" y="842471"/>
                </a:lnTo>
                <a:lnTo>
                  <a:pt x="3915463" y="805549"/>
                </a:lnTo>
                <a:close/>
                <a:moveTo>
                  <a:pt x="1057951" y="793560"/>
                </a:moveTo>
                <a:cubicBezTo>
                  <a:pt x="1069052" y="860000"/>
                  <a:pt x="1072811" y="924513"/>
                  <a:pt x="1080485" y="992266"/>
                </a:cubicBezTo>
                <a:lnTo>
                  <a:pt x="1085594" y="1029784"/>
                </a:lnTo>
                <a:lnTo>
                  <a:pt x="1092087" y="1114967"/>
                </a:lnTo>
                <a:lnTo>
                  <a:pt x="1092365" y="1117932"/>
                </a:lnTo>
                <a:lnTo>
                  <a:pt x="1078096" y="1048215"/>
                </a:lnTo>
                <a:lnTo>
                  <a:pt x="1073666" y="1019889"/>
                </a:lnTo>
                <a:lnTo>
                  <a:pt x="1063111" y="912561"/>
                </a:lnTo>
                <a:lnTo>
                  <a:pt x="1057767" y="850546"/>
                </a:lnTo>
                <a:close/>
                <a:moveTo>
                  <a:pt x="3792719" y="759316"/>
                </a:moveTo>
                <a:lnTo>
                  <a:pt x="3788065" y="765879"/>
                </a:lnTo>
                <a:lnTo>
                  <a:pt x="3788217" y="766166"/>
                </a:lnTo>
                <a:lnTo>
                  <a:pt x="3791966" y="760612"/>
                </a:lnTo>
                <a:close/>
                <a:moveTo>
                  <a:pt x="3962789" y="748230"/>
                </a:moveTo>
                <a:lnTo>
                  <a:pt x="3961221" y="753421"/>
                </a:lnTo>
                <a:lnTo>
                  <a:pt x="3959588" y="757698"/>
                </a:lnTo>
                <a:lnTo>
                  <a:pt x="3935922" y="788329"/>
                </a:lnTo>
                <a:lnTo>
                  <a:pt x="3937106" y="784634"/>
                </a:lnTo>
                <a:lnTo>
                  <a:pt x="3939139" y="776252"/>
                </a:lnTo>
                <a:lnTo>
                  <a:pt x="3950399" y="762318"/>
                </a:lnTo>
                <a:close/>
                <a:moveTo>
                  <a:pt x="3896800" y="740331"/>
                </a:moveTo>
                <a:lnTo>
                  <a:pt x="3894884" y="745687"/>
                </a:lnTo>
                <a:lnTo>
                  <a:pt x="3893938" y="746861"/>
                </a:lnTo>
                <a:close/>
                <a:moveTo>
                  <a:pt x="3773201" y="722186"/>
                </a:moveTo>
                <a:lnTo>
                  <a:pt x="3771674" y="724924"/>
                </a:lnTo>
                <a:lnTo>
                  <a:pt x="3770641" y="725941"/>
                </a:lnTo>
                <a:cubicBezTo>
                  <a:pt x="3769607" y="726934"/>
                  <a:pt x="3769205" y="727275"/>
                  <a:pt x="3769242" y="727146"/>
                </a:cubicBezTo>
                <a:cubicBezTo>
                  <a:pt x="3769318" y="726888"/>
                  <a:pt x="3771151" y="724750"/>
                  <a:pt x="3773201" y="722186"/>
                </a:cubicBezTo>
                <a:close/>
                <a:moveTo>
                  <a:pt x="3534858" y="706649"/>
                </a:moveTo>
                <a:cubicBezTo>
                  <a:pt x="3532671" y="707253"/>
                  <a:pt x="3531163" y="708610"/>
                  <a:pt x="3532521" y="710118"/>
                </a:cubicBezTo>
                <a:cubicBezTo>
                  <a:pt x="3529506" y="712833"/>
                  <a:pt x="3538253" y="710420"/>
                  <a:pt x="3541269" y="707705"/>
                </a:cubicBezTo>
                <a:cubicBezTo>
                  <a:pt x="3539911" y="706197"/>
                  <a:pt x="3537045" y="706046"/>
                  <a:pt x="3534858" y="706649"/>
                </a:cubicBezTo>
                <a:close/>
                <a:moveTo>
                  <a:pt x="3541523" y="694845"/>
                </a:moveTo>
                <a:cubicBezTo>
                  <a:pt x="3539280" y="695386"/>
                  <a:pt x="3537772" y="696744"/>
                  <a:pt x="3539356" y="698503"/>
                </a:cubicBezTo>
                <a:cubicBezTo>
                  <a:pt x="3535837" y="701671"/>
                  <a:pt x="3545086" y="698805"/>
                  <a:pt x="3548103" y="696089"/>
                </a:cubicBezTo>
                <a:cubicBezTo>
                  <a:pt x="3546745" y="694581"/>
                  <a:pt x="3543767" y="694305"/>
                  <a:pt x="3541523" y="694845"/>
                </a:cubicBezTo>
                <a:close/>
                <a:moveTo>
                  <a:pt x="3163429" y="670093"/>
                </a:moveTo>
                <a:lnTo>
                  <a:pt x="3154681" y="672506"/>
                </a:lnTo>
                <a:cubicBezTo>
                  <a:pt x="3154456" y="676804"/>
                  <a:pt x="3159320" y="676521"/>
                  <a:pt x="3161893" y="673693"/>
                </a:cubicBezTo>
                <a:cubicBezTo>
                  <a:pt x="3162751" y="672750"/>
                  <a:pt x="3163354" y="671525"/>
                  <a:pt x="3163429" y="670093"/>
                </a:cubicBezTo>
                <a:close/>
                <a:moveTo>
                  <a:pt x="3570967" y="652750"/>
                </a:moveTo>
                <a:cubicBezTo>
                  <a:pt x="3573982" y="650037"/>
                  <a:pt x="3562218" y="655164"/>
                  <a:pt x="3562218" y="655164"/>
                </a:cubicBezTo>
                <a:cubicBezTo>
                  <a:pt x="3564255" y="657427"/>
                  <a:pt x="3569684" y="656635"/>
                  <a:pt x="3571127" y="654824"/>
                </a:cubicBezTo>
                <a:cubicBezTo>
                  <a:pt x="3571607" y="654221"/>
                  <a:pt x="3571644" y="653505"/>
                  <a:pt x="3570967" y="652750"/>
                </a:cubicBezTo>
                <a:close/>
                <a:moveTo>
                  <a:pt x="3170109" y="652244"/>
                </a:moveTo>
                <a:cubicBezTo>
                  <a:pt x="3173222" y="657976"/>
                  <a:pt x="3174002" y="659408"/>
                  <a:pt x="3173757" y="658961"/>
                </a:cubicBezTo>
                <a:cubicBezTo>
                  <a:pt x="3173352" y="658214"/>
                  <a:pt x="3170109" y="652244"/>
                  <a:pt x="3170109" y="652244"/>
                </a:cubicBezTo>
                <a:close/>
                <a:moveTo>
                  <a:pt x="3189007" y="629769"/>
                </a:moveTo>
                <a:cubicBezTo>
                  <a:pt x="3192525" y="626601"/>
                  <a:pt x="3180260" y="632182"/>
                  <a:pt x="3180260" y="632182"/>
                </a:cubicBezTo>
                <a:cubicBezTo>
                  <a:pt x="3182296" y="634445"/>
                  <a:pt x="3187726" y="633653"/>
                  <a:pt x="3189167" y="631842"/>
                </a:cubicBezTo>
                <a:cubicBezTo>
                  <a:pt x="3189648" y="631239"/>
                  <a:pt x="3189686" y="630523"/>
                  <a:pt x="3189007" y="629769"/>
                </a:cubicBezTo>
                <a:close/>
                <a:moveTo>
                  <a:pt x="3657651" y="593681"/>
                </a:moveTo>
                <a:lnTo>
                  <a:pt x="3656083" y="598872"/>
                </a:lnTo>
                <a:lnTo>
                  <a:pt x="3654451" y="603151"/>
                </a:lnTo>
                <a:lnTo>
                  <a:pt x="3630784" y="633780"/>
                </a:lnTo>
                <a:lnTo>
                  <a:pt x="3631968" y="630086"/>
                </a:lnTo>
                <a:lnTo>
                  <a:pt x="3634001" y="621704"/>
                </a:lnTo>
                <a:lnTo>
                  <a:pt x="3645260" y="607769"/>
                </a:lnTo>
                <a:close/>
                <a:moveTo>
                  <a:pt x="3208853" y="589144"/>
                </a:moveTo>
                <a:cubicBezTo>
                  <a:pt x="3208853" y="589144"/>
                  <a:pt x="3211994" y="596045"/>
                  <a:pt x="3211209" y="594319"/>
                </a:cubicBezTo>
                <a:cubicBezTo>
                  <a:pt x="3210947" y="593745"/>
                  <a:pt x="3210249" y="592211"/>
                  <a:pt x="3208853" y="589144"/>
                </a:cubicBezTo>
                <a:close/>
                <a:moveTo>
                  <a:pt x="3615116" y="572019"/>
                </a:moveTo>
                <a:lnTo>
                  <a:pt x="3605843" y="588011"/>
                </a:lnTo>
                <a:lnTo>
                  <a:pt x="3599496" y="598129"/>
                </a:lnTo>
                <a:lnTo>
                  <a:pt x="3601840" y="593903"/>
                </a:lnTo>
                <a:close/>
                <a:moveTo>
                  <a:pt x="3231269" y="563503"/>
                </a:moveTo>
                <a:lnTo>
                  <a:pt x="3219002" y="569083"/>
                </a:lnTo>
                <a:cubicBezTo>
                  <a:pt x="3218779" y="573383"/>
                  <a:pt x="3225621" y="571317"/>
                  <a:pt x="3229184" y="567599"/>
                </a:cubicBezTo>
                <a:cubicBezTo>
                  <a:pt x="3230370" y="566359"/>
                  <a:pt x="3231194" y="564935"/>
                  <a:pt x="3231269" y="563503"/>
                </a:cubicBezTo>
                <a:close/>
                <a:moveTo>
                  <a:pt x="3624060" y="557275"/>
                </a:moveTo>
                <a:lnTo>
                  <a:pt x="3623224" y="560189"/>
                </a:lnTo>
                <a:lnTo>
                  <a:pt x="3616527" y="569690"/>
                </a:lnTo>
                <a:close/>
                <a:moveTo>
                  <a:pt x="3260966" y="508548"/>
                </a:moveTo>
                <a:cubicBezTo>
                  <a:pt x="3247243" y="516807"/>
                  <a:pt x="3257246" y="519579"/>
                  <a:pt x="3260749" y="515273"/>
                </a:cubicBezTo>
                <a:cubicBezTo>
                  <a:pt x="3261916" y="513838"/>
                  <a:pt x="3262361" y="511616"/>
                  <a:pt x="3260966" y="508548"/>
                </a:cubicBezTo>
                <a:close/>
                <a:moveTo>
                  <a:pt x="3677650" y="466313"/>
                </a:moveTo>
                <a:lnTo>
                  <a:pt x="3668802" y="485476"/>
                </a:lnTo>
                <a:lnTo>
                  <a:pt x="3649788" y="512577"/>
                </a:lnTo>
                <a:lnTo>
                  <a:pt x="3668549" y="478376"/>
                </a:lnTo>
                <a:close/>
                <a:moveTo>
                  <a:pt x="3476605" y="359929"/>
                </a:moveTo>
                <a:cubicBezTo>
                  <a:pt x="3477889" y="362869"/>
                  <a:pt x="3478530" y="364340"/>
                  <a:pt x="3478771" y="364892"/>
                </a:cubicBezTo>
                <a:cubicBezTo>
                  <a:pt x="3479494" y="366546"/>
                  <a:pt x="3476605" y="359929"/>
                  <a:pt x="3476605" y="359929"/>
                </a:cubicBezTo>
                <a:close/>
                <a:moveTo>
                  <a:pt x="3679700" y="337258"/>
                </a:moveTo>
                <a:cubicBezTo>
                  <a:pt x="3678681" y="337878"/>
                  <a:pt x="3675959" y="339531"/>
                  <a:pt x="3670517" y="342836"/>
                </a:cubicBezTo>
                <a:cubicBezTo>
                  <a:pt x="3670517" y="342836"/>
                  <a:pt x="3682760" y="335400"/>
                  <a:pt x="3679700" y="337258"/>
                </a:cubicBezTo>
                <a:close/>
                <a:moveTo>
                  <a:pt x="3571045" y="257614"/>
                </a:moveTo>
                <a:cubicBezTo>
                  <a:pt x="3569262" y="261950"/>
                  <a:pt x="3567621" y="264108"/>
                  <a:pt x="3566011" y="265131"/>
                </a:cubicBezTo>
                <a:lnTo>
                  <a:pt x="3562729" y="265606"/>
                </a:lnTo>
                <a:lnTo>
                  <a:pt x="3567144" y="258498"/>
                </a:lnTo>
                <a:lnTo>
                  <a:pt x="3568158" y="259145"/>
                </a:lnTo>
                <a:cubicBezTo>
                  <a:pt x="3569626" y="259515"/>
                  <a:pt x="3570844" y="259159"/>
                  <a:pt x="3571045" y="257614"/>
                </a:cubicBezTo>
                <a:close/>
                <a:moveTo>
                  <a:pt x="3706081" y="215726"/>
                </a:moveTo>
                <a:lnTo>
                  <a:pt x="3703913" y="217192"/>
                </a:lnTo>
                <a:cubicBezTo>
                  <a:pt x="3703913" y="217192"/>
                  <a:pt x="3704770" y="216613"/>
                  <a:pt x="3705998" y="215781"/>
                </a:cubicBezTo>
                <a:close/>
                <a:moveTo>
                  <a:pt x="3714177" y="210254"/>
                </a:moveTo>
                <a:lnTo>
                  <a:pt x="3706081" y="215726"/>
                </a:lnTo>
                <a:lnTo>
                  <a:pt x="3710328" y="212855"/>
                </a:lnTo>
                <a:cubicBezTo>
                  <a:pt x="3713322" y="210832"/>
                  <a:pt x="3715888" y="209097"/>
                  <a:pt x="3714177" y="210254"/>
                </a:cubicBezTo>
                <a:close/>
                <a:moveTo>
                  <a:pt x="3719999" y="190078"/>
                </a:moveTo>
                <a:cubicBezTo>
                  <a:pt x="3722996" y="188859"/>
                  <a:pt x="3725975" y="189136"/>
                  <a:pt x="3725826" y="192002"/>
                </a:cubicBezTo>
                <a:lnTo>
                  <a:pt x="3714063" y="197131"/>
                </a:lnTo>
                <a:cubicBezTo>
                  <a:pt x="3713987" y="194013"/>
                  <a:pt x="3717002" y="191297"/>
                  <a:pt x="3719999" y="190078"/>
                </a:cubicBezTo>
                <a:close/>
                <a:moveTo>
                  <a:pt x="3598042" y="188737"/>
                </a:moveTo>
                <a:lnTo>
                  <a:pt x="3595114" y="193472"/>
                </a:lnTo>
                <a:lnTo>
                  <a:pt x="3592089" y="194062"/>
                </a:lnTo>
                <a:cubicBezTo>
                  <a:pt x="3590505" y="192302"/>
                  <a:pt x="3592893" y="190151"/>
                  <a:pt x="3596016" y="188821"/>
                </a:cubicBezTo>
                <a:close/>
                <a:moveTo>
                  <a:pt x="3607106" y="174225"/>
                </a:moveTo>
                <a:lnTo>
                  <a:pt x="3604173" y="178900"/>
                </a:lnTo>
                <a:lnTo>
                  <a:pt x="3601488" y="179228"/>
                </a:lnTo>
                <a:cubicBezTo>
                  <a:pt x="3600130" y="177720"/>
                  <a:pt x="3602517" y="175571"/>
                  <a:pt x="3605640" y="174240"/>
                </a:cubicBezTo>
                <a:close/>
                <a:moveTo>
                  <a:pt x="3569160" y="162021"/>
                </a:moveTo>
                <a:cubicBezTo>
                  <a:pt x="3571529" y="161367"/>
                  <a:pt x="3574634" y="161530"/>
                  <a:pt x="3575993" y="163040"/>
                </a:cubicBezTo>
                <a:cubicBezTo>
                  <a:pt x="3572975" y="165755"/>
                  <a:pt x="3563727" y="168620"/>
                  <a:pt x="3566741" y="165906"/>
                </a:cubicBezTo>
                <a:cubicBezTo>
                  <a:pt x="3565157" y="164146"/>
                  <a:pt x="3566790" y="162675"/>
                  <a:pt x="3569160" y="162021"/>
                </a:cubicBezTo>
                <a:close/>
                <a:moveTo>
                  <a:pt x="3616157" y="159799"/>
                </a:moveTo>
                <a:lnTo>
                  <a:pt x="3613184" y="164540"/>
                </a:lnTo>
                <a:lnTo>
                  <a:pt x="3611337" y="164899"/>
                </a:lnTo>
                <a:cubicBezTo>
                  <a:pt x="3609979" y="163392"/>
                  <a:pt x="3612367" y="161242"/>
                  <a:pt x="3615434" y="159847"/>
                </a:cubicBezTo>
                <a:close/>
                <a:moveTo>
                  <a:pt x="3677751" y="158818"/>
                </a:moveTo>
                <a:cubicBezTo>
                  <a:pt x="3680064" y="158101"/>
                  <a:pt x="3681622" y="158064"/>
                  <a:pt x="3680114" y="159422"/>
                </a:cubicBezTo>
                <a:cubicBezTo>
                  <a:pt x="3680114" y="159422"/>
                  <a:pt x="3673579" y="165304"/>
                  <a:pt x="3670864" y="162286"/>
                </a:cubicBezTo>
                <a:cubicBezTo>
                  <a:pt x="3672372" y="160929"/>
                  <a:pt x="3675438" y="159534"/>
                  <a:pt x="3677751" y="158818"/>
                </a:cubicBezTo>
                <a:close/>
                <a:moveTo>
                  <a:pt x="3605052" y="1243"/>
                </a:moveTo>
                <a:lnTo>
                  <a:pt x="3585205" y="41870"/>
                </a:lnTo>
                <a:cubicBezTo>
                  <a:pt x="3600187" y="39305"/>
                  <a:pt x="3595203" y="15574"/>
                  <a:pt x="3613653" y="10798"/>
                </a:cubicBezTo>
                <a:cubicBezTo>
                  <a:pt x="3606371" y="40109"/>
                  <a:pt x="3557925" y="105571"/>
                  <a:pt x="3598636" y="68920"/>
                </a:cubicBezTo>
                <a:cubicBezTo>
                  <a:pt x="3607686" y="60774"/>
                  <a:pt x="3614519" y="49161"/>
                  <a:pt x="3601806" y="72438"/>
                </a:cubicBezTo>
                <a:cubicBezTo>
                  <a:pt x="3597988" y="81337"/>
                  <a:pt x="3596739" y="105220"/>
                  <a:pt x="3590407" y="116381"/>
                </a:cubicBezTo>
                <a:cubicBezTo>
                  <a:pt x="3579958" y="142174"/>
                  <a:pt x="3560857" y="159370"/>
                  <a:pt x="3557695" y="174051"/>
                </a:cubicBezTo>
                <a:cubicBezTo>
                  <a:pt x="3554680" y="176766"/>
                  <a:pt x="3566442" y="171638"/>
                  <a:pt x="3569158" y="174654"/>
                </a:cubicBezTo>
                <a:cubicBezTo>
                  <a:pt x="3566442" y="171638"/>
                  <a:pt x="3559461" y="195218"/>
                  <a:pt x="3556145" y="203663"/>
                </a:cubicBezTo>
                <a:cubicBezTo>
                  <a:pt x="3546295" y="217994"/>
                  <a:pt x="3530715" y="232020"/>
                  <a:pt x="3523580" y="249366"/>
                </a:cubicBezTo>
                <a:cubicBezTo>
                  <a:pt x="3523580" y="249366"/>
                  <a:pt x="3531881" y="264651"/>
                  <a:pt x="3528565" y="273098"/>
                </a:cubicBezTo>
                <a:cubicBezTo>
                  <a:pt x="3524900" y="288231"/>
                  <a:pt x="3506002" y="310706"/>
                  <a:pt x="3493136" y="327751"/>
                </a:cubicBezTo>
                <a:cubicBezTo>
                  <a:pt x="3470275" y="371090"/>
                  <a:pt x="3508718" y="313724"/>
                  <a:pt x="3515049" y="302562"/>
                </a:cubicBezTo>
                <a:cubicBezTo>
                  <a:pt x="3521884" y="290947"/>
                  <a:pt x="3555909" y="253942"/>
                  <a:pt x="3582443" y="213670"/>
                </a:cubicBezTo>
                <a:lnTo>
                  <a:pt x="3581905" y="214830"/>
                </a:lnTo>
                <a:lnTo>
                  <a:pt x="3552089" y="263045"/>
                </a:lnTo>
                <a:cubicBezTo>
                  <a:pt x="3536908" y="288914"/>
                  <a:pt x="3523132" y="314222"/>
                  <a:pt x="3511713" y="338623"/>
                </a:cubicBezTo>
                <a:cubicBezTo>
                  <a:pt x="3527685" y="318279"/>
                  <a:pt x="3543324" y="295739"/>
                  <a:pt x="3558750" y="272016"/>
                </a:cubicBezTo>
                <a:lnTo>
                  <a:pt x="3559090" y="271469"/>
                </a:lnTo>
                <a:lnTo>
                  <a:pt x="3561194" y="271941"/>
                </a:lnTo>
                <a:cubicBezTo>
                  <a:pt x="3557528" y="287076"/>
                  <a:pt x="3480188" y="401307"/>
                  <a:pt x="3466674" y="430770"/>
                </a:cubicBezTo>
                <a:cubicBezTo>
                  <a:pt x="3447477" y="458977"/>
                  <a:pt x="3459742" y="453396"/>
                  <a:pt x="3487686" y="422777"/>
                </a:cubicBezTo>
                <a:cubicBezTo>
                  <a:pt x="3518671" y="386689"/>
                  <a:pt x="3554987" y="310472"/>
                  <a:pt x="3589910" y="253173"/>
                </a:cubicBezTo>
                <a:lnTo>
                  <a:pt x="3602454" y="235280"/>
                </a:lnTo>
                <a:lnTo>
                  <a:pt x="3603536" y="243603"/>
                </a:lnTo>
                <a:cubicBezTo>
                  <a:pt x="3598258" y="261276"/>
                  <a:pt x="3577169" y="293682"/>
                  <a:pt x="3578397" y="287682"/>
                </a:cubicBezTo>
                <a:cubicBezTo>
                  <a:pt x="3570987" y="303529"/>
                  <a:pt x="3548454" y="328780"/>
                  <a:pt x="3545862" y="341446"/>
                </a:cubicBezTo>
                <a:cubicBezTo>
                  <a:pt x="3547405" y="354264"/>
                  <a:pt x="3579941" y="300500"/>
                  <a:pt x="3579941" y="300500"/>
                </a:cubicBezTo>
                <a:lnTo>
                  <a:pt x="3656202" y="174307"/>
                </a:lnTo>
                <a:lnTo>
                  <a:pt x="3660158" y="171242"/>
                </a:lnTo>
                <a:cubicBezTo>
                  <a:pt x="3667020" y="167112"/>
                  <a:pt x="3670564" y="168018"/>
                  <a:pt x="3660714" y="182347"/>
                </a:cubicBezTo>
                <a:cubicBezTo>
                  <a:pt x="3659207" y="183706"/>
                  <a:pt x="3654999" y="193182"/>
                  <a:pt x="3651168" y="202320"/>
                </a:cubicBezTo>
                <a:lnTo>
                  <a:pt x="3650298" y="204442"/>
                </a:lnTo>
                <a:lnTo>
                  <a:pt x="3649074" y="206218"/>
                </a:lnTo>
                <a:cubicBezTo>
                  <a:pt x="3635891" y="225658"/>
                  <a:pt x="3623090" y="245784"/>
                  <a:pt x="3624204" y="250526"/>
                </a:cubicBezTo>
                <a:cubicBezTo>
                  <a:pt x="3635230" y="261116"/>
                  <a:pt x="3659768" y="205716"/>
                  <a:pt x="3659768" y="205716"/>
                </a:cubicBezTo>
                <a:lnTo>
                  <a:pt x="3677387" y="178432"/>
                </a:lnTo>
                <a:lnTo>
                  <a:pt x="3681432" y="173141"/>
                </a:lnTo>
                <a:cubicBezTo>
                  <a:pt x="3698237" y="151754"/>
                  <a:pt x="3712461" y="136218"/>
                  <a:pt x="3703493" y="161131"/>
                </a:cubicBezTo>
                <a:cubicBezTo>
                  <a:pt x="3693196" y="193159"/>
                  <a:pt x="3677015" y="218649"/>
                  <a:pt x="3663501" y="248111"/>
                </a:cubicBezTo>
                <a:lnTo>
                  <a:pt x="3658445" y="256155"/>
                </a:lnTo>
                <a:lnTo>
                  <a:pt x="3657936" y="256919"/>
                </a:lnTo>
                <a:cubicBezTo>
                  <a:pt x="3657226" y="258020"/>
                  <a:pt x="3657180" y="258136"/>
                  <a:pt x="3658029" y="256819"/>
                </a:cubicBezTo>
                <a:lnTo>
                  <a:pt x="3658445" y="256155"/>
                </a:lnTo>
                <a:lnTo>
                  <a:pt x="3661809" y="251120"/>
                </a:lnTo>
                <a:cubicBezTo>
                  <a:pt x="3670792" y="238048"/>
                  <a:pt x="3690431" y="211691"/>
                  <a:pt x="3691347" y="228503"/>
                </a:cubicBezTo>
                <a:lnTo>
                  <a:pt x="3688948" y="234479"/>
                </a:lnTo>
                <a:lnTo>
                  <a:pt x="3687855" y="235743"/>
                </a:lnTo>
                <a:lnTo>
                  <a:pt x="3684833" y="240491"/>
                </a:lnTo>
                <a:lnTo>
                  <a:pt x="3677553" y="248432"/>
                </a:lnTo>
                <a:cubicBezTo>
                  <a:pt x="3669661" y="256219"/>
                  <a:pt x="3660991" y="264025"/>
                  <a:pt x="3659082" y="268475"/>
                </a:cubicBezTo>
                <a:cubicBezTo>
                  <a:pt x="3650035" y="276621"/>
                  <a:pt x="3636219" y="311813"/>
                  <a:pt x="3636219" y="311813"/>
                </a:cubicBezTo>
                <a:cubicBezTo>
                  <a:pt x="3651202" y="309249"/>
                  <a:pt x="3668333" y="265608"/>
                  <a:pt x="3671348" y="262894"/>
                </a:cubicBezTo>
                <a:cubicBezTo>
                  <a:pt x="3674638" y="257198"/>
                  <a:pt x="3677535" y="252203"/>
                  <a:pt x="3680223" y="247734"/>
                </a:cubicBezTo>
                <a:lnTo>
                  <a:pt x="3684833" y="240491"/>
                </a:lnTo>
                <a:lnTo>
                  <a:pt x="3687861" y="237187"/>
                </a:lnTo>
                <a:lnTo>
                  <a:pt x="3688948" y="234479"/>
                </a:lnTo>
                <a:lnTo>
                  <a:pt x="3703913" y="217192"/>
                </a:lnTo>
                <a:cubicBezTo>
                  <a:pt x="3713826" y="247408"/>
                  <a:pt x="3661350" y="289189"/>
                  <a:pt x="3644519" y="327099"/>
                </a:cubicBezTo>
                <a:cubicBezTo>
                  <a:pt x="3644221" y="332831"/>
                  <a:pt x="3649951" y="333132"/>
                  <a:pt x="3646286" y="348266"/>
                </a:cubicBezTo>
                <a:cubicBezTo>
                  <a:pt x="3646286" y="348266"/>
                  <a:pt x="3613273" y="411666"/>
                  <a:pt x="3616792" y="408499"/>
                </a:cubicBezTo>
                <a:cubicBezTo>
                  <a:pt x="3637155" y="412924"/>
                  <a:pt x="3645986" y="353998"/>
                  <a:pt x="3670517" y="342836"/>
                </a:cubicBezTo>
                <a:cubicBezTo>
                  <a:pt x="3631390" y="424715"/>
                  <a:pt x="3586681" y="506269"/>
                  <a:pt x="3538720" y="587636"/>
                </a:cubicBezTo>
                <a:lnTo>
                  <a:pt x="3452821" y="725969"/>
                </a:lnTo>
                <a:lnTo>
                  <a:pt x="3456702" y="728911"/>
                </a:lnTo>
                <a:cubicBezTo>
                  <a:pt x="3453040" y="733810"/>
                  <a:pt x="3446146" y="742136"/>
                  <a:pt x="3446146" y="742136"/>
                </a:cubicBezTo>
                <a:cubicBezTo>
                  <a:pt x="3446795" y="743743"/>
                  <a:pt x="3447652" y="744162"/>
                  <a:pt x="3448571" y="743886"/>
                </a:cubicBezTo>
                <a:lnTo>
                  <a:pt x="3450143" y="742530"/>
                </a:lnTo>
                <a:lnTo>
                  <a:pt x="3458638" y="728933"/>
                </a:lnTo>
                <a:lnTo>
                  <a:pt x="3456702" y="728911"/>
                </a:lnTo>
                <a:cubicBezTo>
                  <a:pt x="3457303" y="726845"/>
                  <a:pt x="3457817" y="725075"/>
                  <a:pt x="3457817" y="725075"/>
                </a:cubicBezTo>
                <a:lnTo>
                  <a:pt x="3459139" y="728133"/>
                </a:lnTo>
                <a:lnTo>
                  <a:pt x="3537897" y="602073"/>
                </a:lnTo>
                <a:lnTo>
                  <a:pt x="3642788" y="446298"/>
                </a:lnTo>
                <a:lnTo>
                  <a:pt x="3632038" y="466736"/>
                </a:lnTo>
                <a:cubicBezTo>
                  <a:pt x="3629582" y="478733"/>
                  <a:pt x="3631807" y="488219"/>
                  <a:pt x="3626172" y="495398"/>
                </a:cubicBezTo>
                <a:cubicBezTo>
                  <a:pt x="3623578" y="508065"/>
                  <a:pt x="3610531" y="531091"/>
                  <a:pt x="3597633" y="549981"/>
                </a:cubicBezTo>
                <a:cubicBezTo>
                  <a:pt x="3584586" y="573008"/>
                  <a:pt x="3557824" y="618925"/>
                  <a:pt x="3573900" y="604852"/>
                </a:cubicBezTo>
                <a:cubicBezTo>
                  <a:pt x="3588355" y="595311"/>
                  <a:pt x="3603844" y="563753"/>
                  <a:pt x="3610300" y="552574"/>
                </a:cubicBezTo>
                <a:cubicBezTo>
                  <a:pt x="3642766" y="510602"/>
                  <a:pt x="3617996" y="561366"/>
                  <a:pt x="3603195" y="590262"/>
                </a:cubicBezTo>
                <a:lnTo>
                  <a:pt x="3597334" y="601577"/>
                </a:lnTo>
                <a:lnTo>
                  <a:pt x="3581415" y="626958"/>
                </a:lnTo>
                <a:cubicBezTo>
                  <a:pt x="3551769" y="680956"/>
                  <a:pt x="3615944" y="589501"/>
                  <a:pt x="3626093" y="569441"/>
                </a:cubicBezTo>
                <a:cubicBezTo>
                  <a:pt x="3633957" y="556443"/>
                  <a:pt x="3641181" y="544251"/>
                  <a:pt x="3649240" y="532102"/>
                </a:cubicBezTo>
                <a:lnTo>
                  <a:pt x="3665585" y="510586"/>
                </a:lnTo>
                <a:lnTo>
                  <a:pt x="3665244" y="511330"/>
                </a:lnTo>
                <a:cubicBezTo>
                  <a:pt x="3658304" y="526935"/>
                  <a:pt x="3656023" y="533631"/>
                  <a:pt x="3648737" y="551414"/>
                </a:cubicBezTo>
                <a:cubicBezTo>
                  <a:pt x="3637917" y="583924"/>
                  <a:pt x="3593380" y="635231"/>
                  <a:pt x="3599742" y="644868"/>
                </a:cubicBezTo>
                <a:cubicBezTo>
                  <a:pt x="3602128" y="648483"/>
                  <a:pt x="3620948" y="619518"/>
                  <a:pt x="3628178" y="606152"/>
                </a:cubicBezTo>
                <a:lnTo>
                  <a:pt x="3629834" y="601607"/>
                </a:lnTo>
                <a:lnTo>
                  <a:pt x="3629975" y="601673"/>
                </a:lnTo>
                <a:cubicBezTo>
                  <a:pt x="3632940" y="601053"/>
                  <a:pt x="3636007" y="599657"/>
                  <a:pt x="3636007" y="599657"/>
                </a:cubicBezTo>
                <a:cubicBezTo>
                  <a:pt x="3629500" y="614163"/>
                  <a:pt x="3620644" y="627825"/>
                  <a:pt x="3611408" y="641828"/>
                </a:cubicBezTo>
                <a:lnTo>
                  <a:pt x="3587784" y="680713"/>
                </a:lnTo>
                <a:lnTo>
                  <a:pt x="3610326" y="651001"/>
                </a:lnTo>
                <a:lnTo>
                  <a:pt x="3614791" y="645473"/>
                </a:lnTo>
                <a:lnTo>
                  <a:pt x="3613379" y="649768"/>
                </a:lnTo>
                <a:cubicBezTo>
                  <a:pt x="3611180" y="656225"/>
                  <a:pt x="3610090" y="659761"/>
                  <a:pt x="3609809" y="661327"/>
                </a:cubicBezTo>
                <a:lnTo>
                  <a:pt x="3610344" y="661220"/>
                </a:lnTo>
                <a:lnTo>
                  <a:pt x="3597008" y="679312"/>
                </a:lnTo>
                <a:cubicBezTo>
                  <a:pt x="3588277" y="692346"/>
                  <a:pt x="3580405" y="705313"/>
                  <a:pt x="3573061" y="718382"/>
                </a:cubicBezTo>
                <a:lnTo>
                  <a:pt x="3566896" y="726061"/>
                </a:lnTo>
                <a:lnTo>
                  <a:pt x="3576466" y="704518"/>
                </a:lnTo>
                <a:lnTo>
                  <a:pt x="3581041" y="691534"/>
                </a:lnTo>
                <a:lnTo>
                  <a:pt x="3551313" y="738122"/>
                </a:lnTo>
                <a:lnTo>
                  <a:pt x="3528208" y="774330"/>
                </a:lnTo>
                <a:lnTo>
                  <a:pt x="3512792" y="811150"/>
                </a:lnTo>
                <a:cubicBezTo>
                  <a:pt x="3511136" y="817655"/>
                  <a:pt x="3507817" y="830408"/>
                  <a:pt x="3515103" y="815725"/>
                </a:cubicBezTo>
                <a:cubicBezTo>
                  <a:pt x="3524108" y="796599"/>
                  <a:pt x="3530940" y="777283"/>
                  <a:pt x="3541843" y="759389"/>
                </a:cubicBezTo>
                <a:cubicBezTo>
                  <a:pt x="3539782" y="767843"/>
                  <a:pt x="3537091" y="775896"/>
                  <a:pt x="3534080" y="783752"/>
                </a:cubicBezTo>
                <a:lnTo>
                  <a:pt x="3526793" y="801173"/>
                </a:lnTo>
                <a:lnTo>
                  <a:pt x="3525089" y="803830"/>
                </a:lnTo>
                <a:lnTo>
                  <a:pt x="3522289" y="809139"/>
                </a:lnTo>
                <a:lnTo>
                  <a:pt x="3543143" y="777450"/>
                </a:lnTo>
                <a:lnTo>
                  <a:pt x="3542296" y="778605"/>
                </a:lnTo>
                <a:lnTo>
                  <a:pt x="3556338" y="748675"/>
                </a:lnTo>
                <a:lnTo>
                  <a:pt x="3557535" y="747703"/>
                </a:lnTo>
                <a:cubicBezTo>
                  <a:pt x="3559411" y="746396"/>
                  <a:pt x="3560585" y="745882"/>
                  <a:pt x="3560329" y="746767"/>
                </a:cubicBezTo>
                <a:lnTo>
                  <a:pt x="3554198" y="760651"/>
                </a:lnTo>
                <a:lnTo>
                  <a:pt x="3576168" y="727263"/>
                </a:lnTo>
                <a:lnTo>
                  <a:pt x="3599134" y="690975"/>
                </a:lnTo>
                <a:lnTo>
                  <a:pt x="3598311" y="695969"/>
                </a:lnTo>
                <a:cubicBezTo>
                  <a:pt x="3600310" y="696379"/>
                  <a:pt x="3611468" y="678348"/>
                  <a:pt x="3621522" y="660613"/>
                </a:cubicBezTo>
                <a:lnTo>
                  <a:pt x="3631833" y="641505"/>
                </a:lnTo>
                <a:lnTo>
                  <a:pt x="3641524" y="628195"/>
                </a:lnTo>
                <a:lnTo>
                  <a:pt x="3649213" y="630832"/>
                </a:lnTo>
                <a:lnTo>
                  <a:pt x="3642312" y="642639"/>
                </a:lnTo>
                <a:cubicBezTo>
                  <a:pt x="3634944" y="654891"/>
                  <a:pt x="3627984" y="666049"/>
                  <a:pt x="3623058" y="673215"/>
                </a:cubicBezTo>
                <a:cubicBezTo>
                  <a:pt x="3613361" y="693778"/>
                  <a:pt x="3601298" y="704638"/>
                  <a:pt x="3594164" y="721984"/>
                </a:cubicBezTo>
                <a:lnTo>
                  <a:pt x="3548830" y="807916"/>
                </a:lnTo>
                <a:lnTo>
                  <a:pt x="3548051" y="812009"/>
                </a:lnTo>
                <a:cubicBezTo>
                  <a:pt x="3550169" y="812420"/>
                  <a:pt x="3601553" y="747262"/>
                  <a:pt x="3580571" y="779661"/>
                </a:cubicBezTo>
                <a:lnTo>
                  <a:pt x="3566044" y="800614"/>
                </a:lnTo>
                <a:lnTo>
                  <a:pt x="3567027" y="800122"/>
                </a:lnTo>
                <a:cubicBezTo>
                  <a:pt x="3569276" y="799463"/>
                  <a:pt x="3570708" y="799538"/>
                  <a:pt x="3568950" y="801122"/>
                </a:cubicBezTo>
                <a:cubicBezTo>
                  <a:pt x="3569630" y="801877"/>
                  <a:pt x="3569591" y="802593"/>
                  <a:pt x="3569111" y="803195"/>
                </a:cubicBezTo>
                <a:cubicBezTo>
                  <a:pt x="3568389" y="804101"/>
                  <a:pt x="3566671" y="804751"/>
                  <a:pt x="3564879" y="804893"/>
                </a:cubicBezTo>
                <a:lnTo>
                  <a:pt x="3563379" y="804457"/>
                </a:lnTo>
                <a:lnTo>
                  <a:pt x="3562427" y="805832"/>
                </a:lnTo>
                <a:cubicBezTo>
                  <a:pt x="3557360" y="814277"/>
                  <a:pt x="3553152" y="822656"/>
                  <a:pt x="3549432" y="831596"/>
                </a:cubicBezTo>
                <a:cubicBezTo>
                  <a:pt x="3543538" y="844167"/>
                  <a:pt x="3532571" y="849835"/>
                  <a:pt x="3528365" y="864289"/>
                </a:cubicBezTo>
                <a:lnTo>
                  <a:pt x="3526913" y="864009"/>
                </a:lnTo>
                <a:lnTo>
                  <a:pt x="3526430" y="863915"/>
                </a:lnTo>
                <a:cubicBezTo>
                  <a:pt x="3526215" y="863874"/>
                  <a:pt x="3526359" y="863901"/>
                  <a:pt x="3526645" y="863958"/>
                </a:cubicBezTo>
                <a:lnTo>
                  <a:pt x="3526913" y="864009"/>
                </a:lnTo>
                <a:lnTo>
                  <a:pt x="3527720" y="864165"/>
                </a:lnTo>
                <a:cubicBezTo>
                  <a:pt x="3528078" y="864235"/>
                  <a:pt x="3528365" y="864289"/>
                  <a:pt x="3528365" y="864289"/>
                </a:cubicBezTo>
                <a:cubicBezTo>
                  <a:pt x="3539818" y="864634"/>
                  <a:pt x="3549947" y="829826"/>
                  <a:pt x="3557681" y="827582"/>
                </a:cubicBezTo>
                <a:cubicBezTo>
                  <a:pt x="3558283" y="825517"/>
                  <a:pt x="3568618" y="829697"/>
                  <a:pt x="3568103" y="831467"/>
                </a:cubicBezTo>
                <a:cubicBezTo>
                  <a:pt x="3577631" y="821781"/>
                  <a:pt x="3579291" y="808392"/>
                  <a:pt x="3588303" y="800474"/>
                </a:cubicBezTo>
                <a:lnTo>
                  <a:pt x="3598037" y="797090"/>
                </a:lnTo>
                <a:lnTo>
                  <a:pt x="3675407" y="684634"/>
                </a:lnTo>
                <a:lnTo>
                  <a:pt x="3684661" y="674925"/>
                </a:lnTo>
                <a:cubicBezTo>
                  <a:pt x="3695038" y="663679"/>
                  <a:pt x="3703523" y="653610"/>
                  <a:pt x="3701524" y="653200"/>
                </a:cubicBezTo>
                <a:cubicBezTo>
                  <a:pt x="3712703" y="659657"/>
                  <a:pt x="3691657" y="681045"/>
                  <a:pt x="3677942" y="703935"/>
                </a:cubicBezTo>
                <a:cubicBezTo>
                  <a:pt x="3670531" y="719782"/>
                  <a:pt x="3635539" y="785543"/>
                  <a:pt x="3663709" y="753110"/>
                </a:cubicBezTo>
                <a:cubicBezTo>
                  <a:pt x="3675119" y="738084"/>
                  <a:pt x="3683197" y="722373"/>
                  <a:pt x="3695427" y="703347"/>
                </a:cubicBezTo>
                <a:cubicBezTo>
                  <a:pt x="3706784" y="685184"/>
                  <a:pt x="3715905" y="671163"/>
                  <a:pt x="3723808" y="659324"/>
                </a:cubicBezTo>
                <a:lnTo>
                  <a:pt x="3734892" y="643061"/>
                </a:lnTo>
                <a:lnTo>
                  <a:pt x="3719408" y="670406"/>
                </a:lnTo>
                <a:cubicBezTo>
                  <a:pt x="3700936" y="701393"/>
                  <a:pt x="3683146" y="729368"/>
                  <a:pt x="3665285" y="758509"/>
                </a:cubicBezTo>
                <a:lnTo>
                  <a:pt x="3663546" y="761422"/>
                </a:lnTo>
                <a:lnTo>
                  <a:pt x="3677983" y="750357"/>
                </a:lnTo>
                <a:cubicBezTo>
                  <a:pt x="3681376" y="747663"/>
                  <a:pt x="3680967" y="749065"/>
                  <a:pt x="3671249" y="762609"/>
                </a:cubicBezTo>
                <a:cubicBezTo>
                  <a:pt x="3658193" y="783142"/>
                  <a:pt x="3648828" y="790989"/>
                  <a:pt x="3637126" y="815836"/>
                </a:cubicBezTo>
                <a:cubicBezTo>
                  <a:pt x="3643377" y="812606"/>
                  <a:pt x="3657644" y="794798"/>
                  <a:pt x="3667076" y="783331"/>
                </a:cubicBezTo>
                <a:lnTo>
                  <a:pt x="3668306" y="781895"/>
                </a:lnTo>
                <a:lnTo>
                  <a:pt x="3661455" y="801571"/>
                </a:lnTo>
                <a:lnTo>
                  <a:pt x="3665866" y="794163"/>
                </a:lnTo>
                <a:lnTo>
                  <a:pt x="3675108" y="774330"/>
                </a:lnTo>
                <a:lnTo>
                  <a:pt x="3679156" y="771842"/>
                </a:lnTo>
                <a:lnTo>
                  <a:pt x="3682753" y="765804"/>
                </a:lnTo>
                <a:cubicBezTo>
                  <a:pt x="3696158" y="743040"/>
                  <a:pt x="3709975" y="719221"/>
                  <a:pt x="3722915" y="696192"/>
                </a:cubicBezTo>
                <a:lnTo>
                  <a:pt x="3730394" y="685410"/>
                </a:lnTo>
                <a:lnTo>
                  <a:pt x="3703631" y="748087"/>
                </a:lnTo>
                <a:lnTo>
                  <a:pt x="3701422" y="752648"/>
                </a:lnTo>
                <a:lnTo>
                  <a:pt x="3714552" y="735149"/>
                </a:lnTo>
                <a:cubicBezTo>
                  <a:pt x="3726755" y="718190"/>
                  <a:pt x="3738692" y="701179"/>
                  <a:pt x="3753636" y="685686"/>
                </a:cubicBezTo>
                <a:lnTo>
                  <a:pt x="3758474" y="680211"/>
                </a:lnTo>
                <a:lnTo>
                  <a:pt x="3758356" y="680620"/>
                </a:lnTo>
                <a:cubicBezTo>
                  <a:pt x="3756693" y="686867"/>
                  <a:pt x="3745847" y="706567"/>
                  <a:pt x="3744288" y="716168"/>
                </a:cubicBezTo>
                <a:cubicBezTo>
                  <a:pt x="3742832" y="729121"/>
                  <a:pt x="3753381" y="699879"/>
                  <a:pt x="3755141" y="696726"/>
                </a:cubicBezTo>
                <a:cubicBezTo>
                  <a:pt x="3757790" y="689802"/>
                  <a:pt x="3760003" y="684409"/>
                  <a:pt x="3762031" y="679731"/>
                </a:cubicBezTo>
                <a:lnTo>
                  <a:pt x="3765350" y="672429"/>
                </a:lnTo>
                <a:lnTo>
                  <a:pt x="3783095" y="652351"/>
                </a:lnTo>
                <a:lnTo>
                  <a:pt x="3784472" y="653991"/>
                </a:lnTo>
                <a:cubicBezTo>
                  <a:pt x="3784007" y="654006"/>
                  <a:pt x="3784456" y="652895"/>
                  <a:pt x="3785453" y="651145"/>
                </a:cubicBezTo>
                <a:lnTo>
                  <a:pt x="3788809" y="645885"/>
                </a:lnTo>
                <a:lnTo>
                  <a:pt x="3802071" y="630877"/>
                </a:lnTo>
                <a:lnTo>
                  <a:pt x="3799444" y="637520"/>
                </a:lnTo>
                <a:lnTo>
                  <a:pt x="3804035" y="639465"/>
                </a:lnTo>
                <a:lnTo>
                  <a:pt x="3792344" y="656402"/>
                </a:lnTo>
                <a:lnTo>
                  <a:pt x="3806910" y="640845"/>
                </a:lnTo>
                <a:lnTo>
                  <a:pt x="3803595" y="651491"/>
                </a:lnTo>
                <a:lnTo>
                  <a:pt x="3802455" y="656110"/>
                </a:lnTo>
                <a:lnTo>
                  <a:pt x="3759752" y="708369"/>
                </a:lnTo>
                <a:lnTo>
                  <a:pt x="3715899" y="767920"/>
                </a:lnTo>
                <a:lnTo>
                  <a:pt x="3709942" y="780458"/>
                </a:lnTo>
                <a:lnTo>
                  <a:pt x="3707893" y="784858"/>
                </a:lnTo>
                <a:lnTo>
                  <a:pt x="3709855" y="782017"/>
                </a:lnTo>
                <a:cubicBezTo>
                  <a:pt x="3714062" y="776273"/>
                  <a:pt x="3718293" y="771278"/>
                  <a:pt x="3722466" y="768462"/>
                </a:cubicBezTo>
                <a:cubicBezTo>
                  <a:pt x="3725098" y="767102"/>
                  <a:pt x="3729686" y="767989"/>
                  <a:pt x="3730200" y="766219"/>
                </a:cubicBezTo>
                <a:cubicBezTo>
                  <a:pt x="3736580" y="759662"/>
                  <a:pt x="3750152" y="737359"/>
                  <a:pt x="3758649" y="731213"/>
                </a:cubicBezTo>
                <a:cubicBezTo>
                  <a:pt x="3762235" y="727855"/>
                  <a:pt x="3768586" y="729084"/>
                  <a:pt x="3768586" y="729084"/>
                </a:cubicBezTo>
                <a:cubicBezTo>
                  <a:pt x="3768586" y="729084"/>
                  <a:pt x="3769460" y="728318"/>
                  <a:pt x="3770475" y="727073"/>
                </a:cubicBezTo>
                <a:lnTo>
                  <a:pt x="3771674" y="724924"/>
                </a:lnTo>
                <a:lnTo>
                  <a:pt x="3774369" y="722269"/>
                </a:lnTo>
                <a:lnTo>
                  <a:pt x="3775118" y="722322"/>
                </a:lnTo>
                <a:cubicBezTo>
                  <a:pt x="3775447" y="722153"/>
                  <a:pt x="3775576" y="721711"/>
                  <a:pt x="3775833" y="720825"/>
                </a:cubicBezTo>
                <a:lnTo>
                  <a:pt x="3774369" y="722269"/>
                </a:lnTo>
                <a:lnTo>
                  <a:pt x="3773201" y="722186"/>
                </a:lnTo>
                <a:cubicBezTo>
                  <a:pt x="3778465" y="719465"/>
                  <a:pt x="3784245" y="714974"/>
                  <a:pt x="3784245" y="714974"/>
                </a:cubicBezTo>
                <a:cubicBezTo>
                  <a:pt x="3787339" y="716508"/>
                  <a:pt x="3781829" y="721673"/>
                  <a:pt x="3774680" y="728471"/>
                </a:cubicBezTo>
                <a:lnTo>
                  <a:pt x="3766975" y="736236"/>
                </a:lnTo>
                <a:lnTo>
                  <a:pt x="3770148" y="745902"/>
                </a:lnTo>
                <a:cubicBezTo>
                  <a:pt x="3772332" y="753468"/>
                  <a:pt x="3774036" y="760414"/>
                  <a:pt x="3774445" y="758415"/>
                </a:cubicBezTo>
                <a:cubicBezTo>
                  <a:pt x="3773626" y="762415"/>
                  <a:pt x="3772807" y="766415"/>
                  <a:pt x="3771988" y="770413"/>
                </a:cubicBezTo>
                <a:cubicBezTo>
                  <a:pt x="3780331" y="762745"/>
                  <a:pt x="3798006" y="732374"/>
                  <a:pt x="3798753" y="736044"/>
                </a:cubicBezTo>
                <a:lnTo>
                  <a:pt x="3795112" y="746661"/>
                </a:lnTo>
                <a:lnTo>
                  <a:pt x="3810884" y="727804"/>
                </a:lnTo>
                <a:lnTo>
                  <a:pt x="3818008" y="715243"/>
                </a:lnTo>
                <a:lnTo>
                  <a:pt x="3886802" y="597971"/>
                </a:lnTo>
                <a:lnTo>
                  <a:pt x="3881662" y="609717"/>
                </a:lnTo>
                <a:cubicBezTo>
                  <a:pt x="3878798" y="618665"/>
                  <a:pt x="3877396" y="636312"/>
                  <a:pt x="3871064" y="647475"/>
                </a:cubicBezTo>
                <a:cubicBezTo>
                  <a:pt x="3868048" y="650190"/>
                  <a:pt x="3825640" y="728422"/>
                  <a:pt x="3863783" y="676788"/>
                </a:cubicBezTo>
                <a:lnTo>
                  <a:pt x="3872642" y="665284"/>
                </a:lnTo>
                <a:lnTo>
                  <a:pt x="3864409" y="678512"/>
                </a:lnTo>
                <a:cubicBezTo>
                  <a:pt x="3846235" y="707346"/>
                  <a:pt x="3816090" y="756000"/>
                  <a:pt x="3821260" y="763829"/>
                </a:cubicBezTo>
                <a:cubicBezTo>
                  <a:pt x="3817548" y="758208"/>
                  <a:pt x="3856977" y="714885"/>
                  <a:pt x="3855339" y="722884"/>
                </a:cubicBezTo>
                <a:cubicBezTo>
                  <a:pt x="3845925" y="768878"/>
                  <a:pt x="3811982" y="809158"/>
                  <a:pt x="3794036" y="852713"/>
                </a:cubicBezTo>
                <a:cubicBezTo>
                  <a:pt x="3790264" y="860535"/>
                  <a:pt x="3787633" y="866443"/>
                  <a:pt x="3785925" y="870794"/>
                </a:cubicBezTo>
                <a:lnTo>
                  <a:pt x="3785085" y="873645"/>
                </a:lnTo>
                <a:lnTo>
                  <a:pt x="3785121" y="874311"/>
                </a:lnTo>
                <a:lnTo>
                  <a:pt x="3784760" y="874748"/>
                </a:lnTo>
                <a:lnTo>
                  <a:pt x="3783348" y="879532"/>
                </a:lnTo>
                <a:lnTo>
                  <a:pt x="3784922" y="879037"/>
                </a:lnTo>
                <a:lnTo>
                  <a:pt x="3791090" y="866506"/>
                </a:lnTo>
                <a:cubicBezTo>
                  <a:pt x="3799189" y="850570"/>
                  <a:pt x="3797456" y="860208"/>
                  <a:pt x="3794516" y="870211"/>
                </a:cubicBezTo>
                <a:lnTo>
                  <a:pt x="3793476" y="873372"/>
                </a:lnTo>
                <a:lnTo>
                  <a:pt x="3802168" y="864045"/>
                </a:lnTo>
                <a:cubicBezTo>
                  <a:pt x="3806275" y="859515"/>
                  <a:pt x="3809702" y="855919"/>
                  <a:pt x="3810702" y="856122"/>
                </a:cubicBezTo>
                <a:cubicBezTo>
                  <a:pt x="3811702" y="856327"/>
                  <a:pt x="3810315" y="860342"/>
                  <a:pt x="3807621" y="866507"/>
                </a:cubicBezTo>
                <a:lnTo>
                  <a:pt x="3802438" y="877553"/>
                </a:lnTo>
                <a:lnTo>
                  <a:pt x="3796689" y="889805"/>
                </a:lnTo>
                <a:lnTo>
                  <a:pt x="3785265" y="914157"/>
                </a:lnTo>
                <a:lnTo>
                  <a:pt x="3783953" y="917171"/>
                </a:lnTo>
                <a:lnTo>
                  <a:pt x="3780656" y="925947"/>
                </a:lnTo>
                <a:lnTo>
                  <a:pt x="3797716" y="890308"/>
                </a:lnTo>
                <a:lnTo>
                  <a:pt x="3791113" y="908289"/>
                </a:lnTo>
                <a:lnTo>
                  <a:pt x="3792643" y="904772"/>
                </a:lnTo>
                <a:lnTo>
                  <a:pt x="3795371" y="902046"/>
                </a:lnTo>
                <a:lnTo>
                  <a:pt x="3798333" y="900350"/>
                </a:lnTo>
                <a:lnTo>
                  <a:pt x="3810472" y="877606"/>
                </a:lnTo>
                <a:cubicBezTo>
                  <a:pt x="3810472" y="877606"/>
                  <a:pt x="3817810" y="862961"/>
                  <a:pt x="3825649" y="848419"/>
                </a:cubicBezTo>
                <a:lnTo>
                  <a:pt x="3835473" y="831092"/>
                </a:lnTo>
                <a:lnTo>
                  <a:pt x="3833689" y="833219"/>
                </a:lnTo>
                <a:cubicBezTo>
                  <a:pt x="3829371" y="838196"/>
                  <a:pt x="3825651" y="842517"/>
                  <a:pt x="3824084" y="845018"/>
                </a:cubicBezTo>
                <a:lnTo>
                  <a:pt x="3807612" y="870309"/>
                </a:lnTo>
                <a:lnTo>
                  <a:pt x="3817469" y="847562"/>
                </a:lnTo>
                <a:lnTo>
                  <a:pt x="3819608" y="845086"/>
                </a:lnTo>
                <a:cubicBezTo>
                  <a:pt x="3823619" y="840291"/>
                  <a:pt x="3828101" y="834733"/>
                  <a:pt x="3833641" y="827546"/>
                </a:cubicBezTo>
                <a:cubicBezTo>
                  <a:pt x="3835411" y="825785"/>
                  <a:pt x="3843358" y="815360"/>
                  <a:pt x="3848831" y="809127"/>
                </a:cubicBezTo>
                <a:lnTo>
                  <a:pt x="3851586" y="806354"/>
                </a:lnTo>
                <a:lnTo>
                  <a:pt x="3852292" y="804190"/>
                </a:lnTo>
                <a:cubicBezTo>
                  <a:pt x="3854334" y="798899"/>
                  <a:pt x="3857123" y="793972"/>
                  <a:pt x="3860111" y="795428"/>
                </a:cubicBezTo>
                <a:cubicBezTo>
                  <a:pt x="3862071" y="798723"/>
                  <a:pt x="3845693" y="829696"/>
                  <a:pt x="3845740" y="831244"/>
                </a:cubicBezTo>
                <a:lnTo>
                  <a:pt x="3840992" y="843157"/>
                </a:lnTo>
                <a:lnTo>
                  <a:pt x="3840222" y="849483"/>
                </a:lnTo>
                <a:lnTo>
                  <a:pt x="3835188" y="857719"/>
                </a:lnTo>
                <a:lnTo>
                  <a:pt x="3826960" y="878360"/>
                </a:lnTo>
                <a:lnTo>
                  <a:pt x="3816946" y="904471"/>
                </a:lnTo>
                <a:lnTo>
                  <a:pt x="3817908" y="905761"/>
                </a:lnTo>
                <a:cubicBezTo>
                  <a:pt x="3818505" y="907133"/>
                  <a:pt x="3819074" y="908898"/>
                  <a:pt x="3819583" y="910594"/>
                </a:cubicBezTo>
                <a:lnTo>
                  <a:pt x="3819730" y="911092"/>
                </a:lnTo>
                <a:lnTo>
                  <a:pt x="3822220" y="904955"/>
                </a:lnTo>
                <a:cubicBezTo>
                  <a:pt x="3825281" y="897181"/>
                  <a:pt x="3827688" y="890535"/>
                  <a:pt x="3828347" y="889354"/>
                </a:cubicBezTo>
                <a:cubicBezTo>
                  <a:pt x="3842417" y="853806"/>
                  <a:pt x="3858596" y="816385"/>
                  <a:pt x="3874589" y="773034"/>
                </a:cubicBezTo>
                <a:cubicBezTo>
                  <a:pt x="3874589" y="773034"/>
                  <a:pt x="3883481" y="750297"/>
                  <a:pt x="3885483" y="754882"/>
                </a:cubicBezTo>
                <a:lnTo>
                  <a:pt x="3883303" y="761112"/>
                </a:lnTo>
                <a:lnTo>
                  <a:pt x="3877795" y="768898"/>
                </a:lnTo>
                <a:cubicBezTo>
                  <a:pt x="3875750" y="772007"/>
                  <a:pt x="3874293" y="774570"/>
                  <a:pt x="3874066" y="775887"/>
                </a:cubicBezTo>
                <a:lnTo>
                  <a:pt x="3877518" y="775450"/>
                </a:lnTo>
                <a:lnTo>
                  <a:pt x="3876590" y="777618"/>
                </a:lnTo>
                <a:cubicBezTo>
                  <a:pt x="3876494" y="774525"/>
                  <a:pt x="3865832" y="800154"/>
                  <a:pt x="3871712" y="799972"/>
                </a:cubicBezTo>
                <a:cubicBezTo>
                  <a:pt x="3873568" y="799914"/>
                  <a:pt x="3882372" y="774341"/>
                  <a:pt x="3884076" y="769382"/>
                </a:cubicBezTo>
                <a:lnTo>
                  <a:pt x="3884906" y="767488"/>
                </a:lnTo>
                <a:lnTo>
                  <a:pt x="3885105" y="767268"/>
                </a:lnTo>
                <a:lnTo>
                  <a:pt x="3889098" y="761854"/>
                </a:lnTo>
                <a:lnTo>
                  <a:pt x="3873294" y="806023"/>
                </a:lnTo>
                <a:cubicBezTo>
                  <a:pt x="3864848" y="828195"/>
                  <a:pt x="3855951" y="850803"/>
                  <a:pt x="3847081" y="874314"/>
                </a:cubicBezTo>
                <a:cubicBezTo>
                  <a:pt x="3847081" y="874314"/>
                  <a:pt x="3839499" y="879454"/>
                  <a:pt x="3843307" y="882434"/>
                </a:cubicBezTo>
                <a:cubicBezTo>
                  <a:pt x="3845522" y="883914"/>
                  <a:pt x="3854472" y="862982"/>
                  <a:pt x="3848938" y="874255"/>
                </a:cubicBezTo>
                <a:cubicBezTo>
                  <a:pt x="3866972" y="836777"/>
                  <a:pt x="3880957" y="788584"/>
                  <a:pt x="3900906" y="752852"/>
                </a:cubicBezTo>
                <a:cubicBezTo>
                  <a:pt x="3890694" y="792927"/>
                  <a:pt x="3865269" y="841735"/>
                  <a:pt x="3849291" y="885604"/>
                </a:cubicBezTo>
                <a:cubicBezTo>
                  <a:pt x="3848412" y="887179"/>
                  <a:pt x="3846627" y="892010"/>
                  <a:pt x="3845564" y="896432"/>
                </a:cubicBezTo>
                <a:lnTo>
                  <a:pt x="3845337" y="898002"/>
                </a:lnTo>
                <a:lnTo>
                  <a:pt x="3845707" y="897496"/>
                </a:lnTo>
                <a:lnTo>
                  <a:pt x="3847441" y="895211"/>
                </a:lnTo>
                <a:lnTo>
                  <a:pt x="3844843" y="901414"/>
                </a:lnTo>
                <a:lnTo>
                  <a:pt x="3844716" y="902299"/>
                </a:lnTo>
                <a:cubicBezTo>
                  <a:pt x="3844750" y="903848"/>
                  <a:pt x="3845167" y="904836"/>
                  <a:pt x="3846173" y="904804"/>
                </a:cubicBezTo>
                <a:lnTo>
                  <a:pt x="3855170" y="885420"/>
                </a:lnTo>
                <a:cubicBezTo>
                  <a:pt x="3862303" y="865837"/>
                  <a:pt x="3870943" y="844914"/>
                  <a:pt x="3879981" y="826820"/>
                </a:cubicBezTo>
                <a:cubicBezTo>
                  <a:pt x="3874754" y="842990"/>
                  <a:pt x="3868085" y="860042"/>
                  <a:pt x="3860968" y="877689"/>
                </a:cubicBezTo>
                <a:lnTo>
                  <a:pt x="3845335" y="916931"/>
                </a:lnTo>
                <a:lnTo>
                  <a:pt x="3846981" y="913937"/>
                </a:lnTo>
                <a:lnTo>
                  <a:pt x="3841775" y="930277"/>
                </a:lnTo>
                <a:lnTo>
                  <a:pt x="3859655" y="903611"/>
                </a:lnTo>
                <a:lnTo>
                  <a:pt x="3860676" y="903260"/>
                </a:lnTo>
                <a:lnTo>
                  <a:pt x="3861345" y="903505"/>
                </a:lnTo>
                <a:lnTo>
                  <a:pt x="3861476" y="903224"/>
                </a:lnTo>
                <a:lnTo>
                  <a:pt x="3862672" y="902252"/>
                </a:lnTo>
                <a:cubicBezTo>
                  <a:pt x="3864549" y="900946"/>
                  <a:pt x="3865724" y="900432"/>
                  <a:pt x="3865466" y="901316"/>
                </a:cubicBezTo>
                <a:lnTo>
                  <a:pt x="3864058" y="904504"/>
                </a:lnTo>
                <a:lnTo>
                  <a:pt x="3871235" y="907143"/>
                </a:lnTo>
                <a:cubicBezTo>
                  <a:pt x="3874630" y="909046"/>
                  <a:pt x="3877210" y="911235"/>
                  <a:pt x="3876902" y="912736"/>
                </a:cubicBezTo>
                <a:cubicBezTo>
                  <a:pt x="3893950" y="890527"/>
                  <a:pt x="3895953" y="860379"/>
                  <a:pt x="3912183" y="842170"/>
                </a:cubicBezTo>
                <a:cubicBezTo>
                  <a:pt x="3918486" y="835127"/>
                  <a:pt x="3922487" y="835946"/>
                  <a:pt x="3931304" y="833582"/>
                </a:cubicBezTo>
                <a:cubicBezTo>
                  <a:pt x="3951381" y="820329"/>
                  <a:pt x="3961248" y="792484"/>
                  <a:pt x="3975100" y="768927"/>
                </a:cubicBezTo>
                <a:lnTo>
                  <a:pt x="3978958" y="762103"/>
                </a:lnTo>
                <a:lnTo>
                  <a:pt x="3994761" y="746890"/>
                </a:lnTo>
                <a:lnTo>
                  <a:pt x="4002893" y="744120"/>
                </a:lnTo>
                <a:lnTo>
                  <a:pt x="3991308" y="769277"/>
                </a:lnTo>
                <a:lnTo>
                  <a:pt x="3987576" y="774778"/>
                </a:lnTo>
                <a:cubicBezTo>
                  <a:pt x="3984904" y="779105"/>
                  <a:pt x="3983135" y="782573"/>
                  <a:pt x="3983173" y="784133"/>
                </a:cubicBezTo>
                <a:lnTo>
                  <a:pt x="3984023" y="785119"/>
                </a:lnTo>
                <a:lnTo>
                  <a:pt x="3970049" y="816076"/>
                </a:lnTo>
                <a:cubicBezTo>
                  <a:pt x="3962618" y="829054"/>
                  <a:pt x="3953075" y="844288"/>
                  <a:pt x="3942922" y="861659"/>
                </a:cubicBezTo>
                <a:cubicBezTo>
                  <a:pt x="3934692" y="881503"/>
                  <a:pt x="3876212" y="977184"/>
                  <a:pt x="3921414" y="926014"/>
                </a:cubicBezTo>
                <a:cubicBezTo>
                  <a:pt x="3926358" y="917127"/>
                  <a:pt x="3945358" y="887289"/>
                  <a:pt x="3956985" y="869615"/>
                </a:cubicBezTo>
                <a:lnTo>
                  <a:pt x="3961283" y="863253"/>
                </a:lnTo>
                <a:lnTo>
                  <a:pt x="3963389" y="869305"/>
                </a:lnTo>
                <a:cubicBezTo>
                  <a:pt x="3961957" y="869230"/>
                  <a:pt x="3962849" y="867059"/>
                  <a:pt x="3965035" y="863898"/>
                </a:cubicBezTo>
                <a:lnTo>
                  <a:pt x="3971727" y="855810"/>
                </a:lnTo>
                <a:lnTo>
                  <a:pt x="3973909" y="855327"/>
                </a:lnTo>
                <a:cubicBezTo>
                  <a:pt x="3976678" y="855371"/>
                  <a:pt x="3978844" y="855815"/>
                  <a:pt x="3978844" y="855815"/>
                </a:cubicBezTo>
                <a:lnTo>
                  <a:pt x="3989503" y="839525"/>
                </a:lnTo>
                <a:lnTo>
                  <a:pt x="3991838" y="838232"/>
                </a:lnTo>
                <a:cubicBezTo>
                  <a:pt x="3991688" y="841098"/>
                  <a:pt x="3989627" y="845001"/>
                  <a:pt x="3986470" y="849564"/>
                </a:cubicBezTo>
                <a:lnTo>
                  <a:pt x="3985917" y="850274"/>
                </a:lnTo>
                <a:lnTo>
                  <a:pt x="3986069" y="850232"/>
                </a:lnTo>
                <a:cubicBezTo>
                  <a:pt x="3986233" y="850840"/>
                  <a:pt x="3985887" y="851938"/>
                  <a:pt x="3984828" y="853413"/>
                </a:cubicBezTo>
                <a:lnTo>
                  <a:pt x="3980258" y="857516"/>
                </a:lnTo>
                <a:lnTo>
                  <a:pt x="3974521" y="864861"/>
                </a:lnTo>
                <a:lnTo>
                  <a:pt x="3970389" y="870586"/>
                </a:lnTo>
                <a:lnTo>
                  <a:pt x="3954865" y="895546"/>
                </a:lnTo>
                <a:lnTo>
                  <a:pt x="3940590" y="918187"/>
                </a:lnTo>
                <a:lnTo>
                  <a:pt x="3935776" y="927961"/>
                </a:lnTo>
                <a:cubicBezTo>
                  <a:pt x="3932328" y="936639"/>
                  <a:pt x="3929754" y="944645"/>
                  <a:pt x="3926414" y="953569"/>
                </a:cubicBezTo>
                <a:lnTo>
                  <a:pt x="3922349" y="962182"/>
                </a:lnTo>
                <a:lnTo>
                  <a:pt x="3926102" y="961574"/>
                </a:lnTo>
                <a:cubicBezTo>
                  <a:pt x="3927577" y="961624"/>
                  <a:pt x="3928724" y="961846"/>
                  <a:pt x="3928724" y="961846"/>
                </a:cubicBezTo>
                <a:cubicBezTo>
                  <a:pt x="3937736" y="953930"/>
                  <a:pt x="3943029" y="943425"/>
                  <a:pt x="3948160" y="934756"/>
                </a:cubicBezTo>
                <a:cubicBezTo>
                  <a:pt x="3954540" y="928200"/>
                  <a:pt x="3961980" y="910321"/>
                  <a:pt x="3969199" y="909847"/>
                </a:cubicBezTo>
                <a:cubicBezTo>
                  <a:pt x="3976418" y="909374"/>
                  <a:pt x="3958717" y="921530"/>
                  <a:pt x="3967052" y="917221"/>
                </a:cubicBezTo>
                <a:lnTo>
                  <a:pt x="3980537" y="906886"/>
                </a:lnTo>
                <a:lnTo>
                  <a:pt x="3987929" y="896938"/>
                </a:lnTo>
                <a:cubicBezTo>
                  <a:pt x="3992549" y="889877"/>
                  <a:pt x="3996817" y="882677"/>
                  <a:pt x="4000887" y="875829"/>
                </a:cubicBezTo>
                <a:lnTo>
                  <a:pt x="4002153" y="873781"/>
                </a:lnTo>
                <a:lnTo>
                  <a:pt x="4010636" y="860078"/>
                </a:lnTo>
                <a:lnTo>
                  <a:pt x="4004916" y="874347"/>
                </a:lnTo>
                <a:cubicBezTo>
                  <a:pt x="4008731" y="871829"/>
                  <a:pt x="4014079" y="865632"/>
                  <a:pt x="4020137" y="857518"/>
                </a:cubicBezTo>
                <a:lnTo>
                  <a:pt x="4031470" y="841018"/>
                </a:lnTo>
                <a:lnTo>
                  <a:pt x="4036582" y="838666"/>
                </a:lnTo>
                <a:cubicBezTo>
                  <a:pt x="4045841" y="834054"/>
                  <a:pt x="4057243" y="827930"/>
                  <a:pt x="4061851" y="825435"/>
                </a:cubicBezTo>
                <a:lnTo>
                  <a:pt x="4063433" y="824577"/>
                </a:lnTo>
                <a:lnTo>
                  <a:pt x="4063785" y="826243"/>
                </a:lnTo>
                <a:lnTo>
                  <a:pt x="4066505" y="835916"/>
                </a:lnTo>
                <a:lnTo>
                  <a:pt x="4067168" y="834279"/>
                </a:lnTo>
                <a:lnTo>
                  <a:pt x="4070489" y="826978"/>
                </a:lnTo>
                <a:lnTo>
                  <a:pt x="4088232" y="806899"/>
                </a:lnTo>
                <a:lnTo>
                  <a:pt x="4089609" y="808540"/>
                </a:lnTo>
                <a:cubicBezTo>
                  <a:pt x="4089145" y="808555"/>
                  <a:pt x="4089595" y="807443"/>
                  <a:pt x="4090591" y="805694"/>
                </a:cubicBezTo>
                <a:lnTo>
                  <a:pt x="4093947" y="800434"/>
                </a:lnTo>
                <a:lnTo>
                  <a:pt x="4107209" y="785427"/>
                </a:lnTo>
                <a:lnTo>
                  <a:pt x="4104582" y="792069"/>
                </a:lnTo>
                <a:lnTo>
                  <a:pt x="4109174" y="794014"/>
                </a:lnTo>
                <a:lnTo>
                  <a:pt x="4097483" y="810952"/>
                </a:lnTo>
                <a:lnTo>
                  <a:pt x="4112049" y="795393"/>
                </a:lnTo>
                <a:lnTo>
                  <a:pt x="4108734" y="806040"/>
                </a:lnTo>
                <a:lnTo>
                  <a:pt x="4107594" y="810660"/>
                </a:lnTo>
                <a:lnTo>
                  <a:pt x="4064892" y="862916"/>
                </a:lnTo>
                <a:lnTo>
                  <a:pt x="4040367" y="896221"/>
                </a:lnTo>
                <a:lnTo>
                  <a:pt x="4040035" y="897520"/>
                </a:lnTo>
                <a:cubicBezTo>
                  <a:pt x="4039803" y="900673"/>
                  <a:pt x="4039982" y="903840"/>
                  <a:pt x="4040157" y="906813"/>
                </a:cubicBezTo>
                <a:lnTo>
                  <a:pt x="4040241" y="914323"/>
                </a:lnTo>
                <a:lnTo>
                  <a:pt x="4048769" y="903111"/>
                </a:lnTo>
                <a:cubicBezTo>
                  <a:pt x="4054021" y="895947"/>
                  <a:pt x="4059538" y="888834"/>
                  <a:pt x="4063787" y="885761"/>
                </a:cubicBezTo>
                <a:cubicBezTo>
                  <a:pt x="4067373" y="882404"/>
                  <a:pt x="4073725" y="883632"/>
                  <a:pt x="4073725" y="883632"/>
                </a:cubicBezTo>
                <a:cubicBezTo>
                  <a:pt x="4073725" y="883632"/>
                  <a:pt x="4074599" y="882866"/>
                  <a:pt x="4075613" y="881622"/>
                </a:cubicBezTo>
                <a:lnTo>
                  <a:pt x="4076813" y="879472"/>
                </a:lnTo>
                <a:lnTo>
                  <a:pt x="4079506" y="876818"/>
                </a:lnTo>
                <a:lnTo>
                  <a:pt x="4080255" y="876871"/>
                </a:lnTo>
                <a:cubicBezTo>
                  <a:pt x="4080586" y="876702"/>
                  <a:pt x="4080714" y="876259"/>
                  <a:pt x="4080971" y="875374"/>
                </a:cubicBezTo>
                <a:lnTo>
                  <a:pt x="4079506" y="876818"/>
                </a:lnTo>
                <a:lnTo>
                  <a:pt x="4078340" y="876735"/>
                </a:lnTo>
                <a:cubicBezTo>
                  <a:pt x="4083603" y="874013"/>
                  <a:pt x="4089383" y="869523"/>
                  <a:pt x="4089383" y="869523"/>
                </a:cubicBezTo>
                <a:cubicBezTo>
                  <a:pt x="4095571" y="872589"/>
                  <a:pt x="4067344" y="890188"/>
                  <a:pt x="4060419" y="906299"/>
                </a:cubicBezTo>
                <a:cubicBezTo>
                  <a:pt x="4059904" y="908069"/>
                  <a:pt x="4060391" y="914083"/>
                  <a:pt x="4059876" y="915853"/>
                </a:cubicBezTo>
                <a:cubicBezTo>
                  <a:pt x="4054582" y="926358"/>
                  <a:pt x="4046219" y="938451"/>
                  <a:pt x="4037778" y="952086"/>
                </a:cubicBezTo>
                <a:cubicBezTo>
                  <a:pt x="4034030" y="957282"/>
                  <a:pt x="4000965" y="999185"/>
                  <a:pt x="4000451" y="1000956"/>
                </a:cubicBezTo>
                <a:cubicBezTo>
                  <a:pt x="4002053" y="1003135"/>
                  <a:pt x="4012418" y="999530"/>
                  <a:pt x="4015137" y="997875"/>
                </a:cubicBezTo>
                <a:cubicBezTo>
                  <a:pt x="4017498" y="995527"/>
                  <a:pt x="4030838" y="977776"/>
                  <a:pt x="4031966" y="977862"/>
                </a:cubicBezTo>
                <a:lnTo>
                  <a:pt x="4029352" y="982856"/>
                </a:lnTo>
                <a:lnTo>
                  <a:pt x="4035966" y="975442"/>
                </a:lnTo>
                <a:lnTo>
                  <a:pt x="4051724" y="959496"/>
                </a:lnTo>
                <a:lnTo>
                  <a:pt x="4063272" y="945643"/>
                </a:lnTo>
                <a:cubicBezTo>
                  <a:pt x="4067614" y="940485"/>
                  <a:pt x="4071040" y="936396"/>
                  <a:pt x="4072871" y="933946"/>
                </a:cubicBezTo>
                <a:cubicBezTo>
                  <a:pt x="4095703" y="907357"/>
                  <a:pt x="4116299" y="882361"/>
                  <a:pt x="4136384" y="858007"/>
                </a:cubicBezTo>
                <a:lnTo>
                  <a:pt x="4140622" y="852953"/>
                </a:lnTo>
                <a:lnTo>
                  <a:pt x="4139216" y="859917"/>
                </a:lnTo>
                <a:lnTo>
                  <a:pt x="4138949" y="862372"/>
                </a:lnTo>
                <a:lnTo>
                  <a:pt x="4133942" y="868750"/>
                </a:lnTo>
                <a:lnTo>
                  <a:pt x="4142173" y="866742"/>
                </a:lnTo>
                <a:cubicBezTo>
                  <a:pt x="4142173" y="866742"/>
                  <a:pt x="4122475" y="895400"/>
                  <a:pt x="4118656" y="904300"/>
                </a:cubicBezTo>
                <a:lnTo>
                  <a:pt x="4095610" y="940661"/>
                </a:lnTo>
                <a:lnTo>
                  <a:pt x="4095603" y="940678"/>
                </a:lnTo>
                <a:lnTo>
                  <a:pt x="4095586" y="940697"/>
                </a:lnTo>
                <a:lnTo>
                  <a:pt x="4089095" y="950939"/>
                </a:lnTo>
                <a:lnTo>
                  <a:pt x="4081072" y="962773"/>
                </a:lnTo>
                <a:lnTo>
                  <a:pt x="4080584" y="963792"/>
                </a:lnTo>
                <a:cubicBezTo>
                  <a:pt x="4078982" y="967377"/>
                  <a:pt x="4077508" y="970520"/>
                  <a:pt x="4075634" y="973117"/>
                </a:cubicBezTo>
                <a:lnTo>
                  <a:pt x="4057568" y="997629"/>
                </a:lnTo>
                <a:lnTo>
                  <a:pt x="4054634" y="1001990"/>
                </a:lnTo>
                <a:lnTo>
                  <a:pt x="4053838" y="1003477"/>
                </a:lnTo>
                <a:lnTo>
                  <a:pt x="4056535" y="999609"/>
                </a:lnTo>
                <a:cubicBezTo>
                  <a:pt x="4059790" y="995468"/>
                  <a:pt x="4062919" y="992158"/>
                  <a:pt x="4065811" y="990224"/>
                </a:cubicBezTo>
                <a:lnTo>
                  <a:pt x="4070198" y="988212"/>
                </a:lnTo>
                <a:lnTo>
                  <a:pt x="4089655" y="964701"/>
                </a:lnTo>
                <a:cubicBezTo>
                  <a:pt x="4096226" y="956523"/>
                  <a:pt x="4101939" y="949160"/>
                  <a:pt x="4105043" y="944773"/>
                </a:cubicBezTo>
                <a:cubicBezTo>
                  <a:pt x="4105043" y="944773"/>
                  <a:pt x="4118207" y="921998"/>
                  <a:pt x="4120624" y="930747"/>
                </a:cubicBezTo>
                <a:cubicBezTo>
                  <a:pt x="4120662" y="932305"/>
                  <a:pt x="4118694" y="935614"/>
                  <a:pt x="4115765" y="939658"/>
                </a:cubicBezTo>
                <a:lnTo>
                  <a:pt x="4105281" y="952822"/>
                </a:lnTo>
                <a:lnTo>
                  <a:pt x="4107810" y="950999"/>
                </a:lnTo>
                <a:cubicBezTo>
                  <a:pt x="4108448" y="951204"/>
                  <a:pt x="4107939" y="953034"/>
                  <a:pt x="4105550" y="957401"/>
                </a:cubicBezTo>
                <a:cubicBezTo>
                  <a:pt x="4100170" y="968202"/>
                  <a:pt x="4087659" y="979181"/>
                  <a:pt x="4083997" y="984082"/>
                </a:cubicBezTo>
                <a:cubicBezTo>
                  <a:pt x="4079895" y="989209"/>
                  <a:pt x="4080735" y="995292"/>
                  <a:pt x="4080220" y="997062"/>
                </a:cubicBezTo>
                <a:cubicBezTo>
                  <a:pt x="4076720" y="1000124"/>
                  <a:pt x="4074001" y="1001780"/>
                  <a:pt x="4070338" y="1006680"/>
                </a:cubicBezTo>
                <a:cubicBezTo>
                  <a:pt x="4069824" y="1008450"/>
                  <a:pt x="4067678" y="1015825"/>
                  <a:pt x="4066649" y="1019366"/>
                </a:cubicBezTo>
                <a:cubicBezTo>
                  <a:pt x="4063415" y="1022791"/>
                  <a:pt x="4054536" y="1036654"/>
                  <a:pt x="4046610" y="1048519"/>
                </a:cubicBezTo>
                <a:lnTo>
                  <a:pt x="4045380" y="1050389"/>
                </a:lnTo>
                <a:lnTo>
                  <a:pt x="4042937" y="1060613"/>
                </a:lnTo>
                <a:lnTo>
                  <a:pt x="4059445" y="1039316"/>
                </a:lnTo>
                <a:cubicBezTo>
                  <a:pt x="4066829" y="1028670"/>
                  <a:pt x="4073948" y="1017973"/>
                  <a:pt x="4081277" y="1008796"/>
                </a:cubicBezTo>
                <a:cubicBezTo>
                  <a:pt x="4087290" y="1000299"/>
                  <a:pt x="4094361" y="992007"/>
                  <a:pt x="4101654" y="983757"/>
                </a:cubicBezTo>
                <a:lnTo>
                  <a:pt x="4107040" y="977606"/>
                </a:lnTo>
                <a:lnTo>
                  <a:pt x="4106383" y="979175"/>
                </a:lnTo>
                <a:lnTo>
                  <a:pt x="4100988" y="992200"/>
                </a:lnTo>
                <a:lnTo>
                  <a:pt x="4088497" y="1008322"/>
                </a:lnTo>
                <a:cubicBezTo>
                  <a:pt x="4078101" y="1019710"/>
                  <a:pt x="4063357" y="1038359"/>
                  <a:pt x="4080189" y="1027904"/>
                </a:cubicBezTo>
                <a:lnTo>
                  <a:pt x="4090194" y="1017853"/>
                </a:lnTo>
                <a:lnTo>
                  <a:pt x="4084910" y="1029859"/>
                </a:lnTo>
                <a:lnTo>
                  <a:pt x="4099692" y="1012743"/>
                </a:lnTo>
                <a:cubicBezTo>
                  <a:pt x="4110675" y="1000210"/>
                  <a:pt x="4116954" y="993895"/>
                  <a:pt x="4109856" y="1006071"/>
                </a:cubicBezTo>
                <a:lnTo>
                  <a:pt x="4100330" y="1021147"/>
                </a:lnTo>
                <a:lnTo>
                  <a:pt x="4096630" y="1033949"/>
                </a:lnTo>
                <a:cubicBezTo>
                  <a:pt x="4080596" y="1076012"/>
                  <a:pt x="4062601" y="1114778"/>
                  <a:pt x="4042958" y="1160309"/>
                </a:cubicBezTo>
                <a:lnTo>
                  <a:pt x="4042781" y="1162977"/>
                </a:lnTo>
                <a:lnTo>
                  <a:pt x="4050714" y="1152417"/>
                </a:lnTo>
                <a:lnTo>
                  <a:pt x="4056769" y="1144709"/>
                </a:lnTo>
                <a:lnTo>
                  <a:pt x="4078498" y="1098117"/>
                </a:lnTo>
                <a:cubicBezTo>
                  <a:pt x="4085163" y="1080903"/>
                  <a:pt x="4091821" y="1063529"/>
                  <a:pt x="4102854" y="1044856"/>
                </a:cubicBezTo>
                <a:cubicBezTo>
                  <a:pt x="4095766" y="1065858"/>
                  <a:pt x="4087284" y="1086904"/>
                  <a:pt x="4078115" y="1108197"/>
                </a:cubicBezTo>
                <a:lnTo>
                  <a:pt x="4067969" y="1130973"/>
                </a:lnTo>
                <a:lnTo>
                  <a:pt x="4075034" y="1124719"/>
                </a:lnTo>
                <a:lnTo>
                  <a:pt x="4073842" y="1131203"/>
                </a:lnTo>
                <a:lnTo>
                  <a:pt x="4072822" y="1133168"/>
                </a:lnTo>
                <a:lnTo>
                  <a:pt x="4067374" y="1142398"/>
                </a:lnTo>
                <a:lnTo>
                  <a:pt x="4055803" y="1158284"/>
                </a:lnTo>
                <a:lnTo>
                  <a:pt x="4049239" y="1173021"/>
                </a:lnTo>
                <a:cubicBezTo>
                  <a:pt x="4049287" y="1174569"/>
                  <a:pt x="4037979" y="1189378"/>
                  <a:pt x="4043858" y="1189195"/>
                </a:cubicBezTo>
                <a:cubicBezTo>
                  <a:pt x="4045715" y="1189137"/>
                  <a:pt x="4053049" y="1176001"/>
                  <a:pt x="4049487" y="1181017"/>
                </a:cubicBezTo>
                <a:cubicBezTo>
                  <a:pt x="4054035" y="1172873"/>
                  <a:pt x="4058506" y="1162278"/>
                  <a:pt x="4063210" y="1151709"/>
                </a:cubicBezTo>
                <a:lnTo>
                  <a:pt x="4072822" y="1133168"/>
                </a:lnTo>
                <a:lnTo>
                  <a:pt x="4073778" y="1131550"/>
                </a:lnTo>
                <a:lnTo>
                  <a:pt x="4073842" y="1131203"/>
                </a:lnTo>
                <a:lnTo>
                  <a:pt x="4078328" y="1122550"/>
                </a:lnTo>
                <a:cubicBezTo>
                  <a:pt x="4081841" y="1115987"/>
                  <a:pt x="4087616" y="1112450"/>
                  <a:pt x="4089327" y="1107751"/>
                </a:cubicBezTo>
                <a:cubicBezTo>
                  <a:pt x="4098421" y="1091462"/>
                  <a:pt x="4101841" y="1071994"/>
                  <a:pt x="4112791" y="1055647"/>
                </a:cubicBezTo>
                <a:cubicBezTo>
                  <a:pt x="4109171" y="1068668"/>
                  <a:pt x="4105658" y="1075231"/>
                  <a:pt x="4102291" y="1086436"/>
                </a:cubicBezTo>
                <a:cubicBezTo>
                  <a:pt x="4104051" y="1083284"/>
                  <a:pt x="4087616" y="1112450"/>
                  <a:pt x="4089577" y="1115747"/>
                </a:cubicBezTo>
                <a:cubicBezTo>
                  <a:pt x="4093647" y="1117168"/>
                  <a:pt x="4107611" y="1078268"/>
                  <a:pt x="4109371" y="1075115"/>
                </a:cubicBezTo>
                <a:cubicBezTo>
                  <a:pt x="4125454" y="1034601"/>
                  <a:pt x="4136203" y="1011807"/>
                  <a:pt x="4154093" y="969686"/>
                </a:cubicBezTo>
                <a:cubicBezTo>
                  <a:pt x="4154093" y="969686"/>
                  <a:pt x="4159274" y="947064"/>
                  <a:pt x="4165249" y="949976"/>
                </a:cubicBezTo>
                <a:cubicBezTo>
                  <a:pt x="4167209" y="953272"/>
                  <a:pt x="4150831" y="984244"/>
                  <a:pt x="4150879" y="985792"/>
                </a:cubicBezTo>
                <a:cubicBezTo>
                  <a:pt x="4138261" y="1018196"/>
                  <a:pt x="4125846" y="1047237"/>
                  <a:pt x="4113586" y="1081179"/>
                </a:cubicBezTo>
                <a:cubicBezTo>
                  <a:pt x="4120321" y="1058768"/>
                  <a:pt x="4107861" y="1086264"/>
                  <a:pt x="4111623" y="1087695"/>
                </a:cubicBezTo>
                <a:cubicBezTo>
                  <a:pt x="4117548" y="1089059"/>
                  <a:pt x="4131726" y="1047056"/>
                  <a:pt x="4133486" y="1043902"/>
                </a:cubicBezTo>
                <a:cubicBezTo>
                  <a:pt x="4147554" y="1008355"/>
                  <a:pt x="4163733" y="970934"/>
                  <a:pt x="4179728" y="927582"/>
                </a:cubicBezTo>
                <a:cubicBezTo>
                  <a:pt x="4179728" y="927582"/>
                  <a:pt x="4188621" y="904846"/>
                  <a:pt x="4190622" y="909431"/>
                </a:cubicBezTo>
                <a:lnTo>
                  <a:pt x="4188442" y="915660"/>
                </a:lnTo>
                <a:lnTo>
                  <a:pt x="4182934" y="923446"/>
                </a:lnTo>
                <a:cubicBezTo>
                  <a:pt x="4180887" y="926556"/>
                  <a:pt x="4179431" y="929117"/>
                  <a:pt x="4179204" y="930437"/>
                </a:cubicBezTo>
                <a:lnTo>
                  <a:pt x="4182656" y="929997"/>
                </a:lnTo>
                <a:lnTo>
                  <a:pt x="4181728" y="932167"/>
                </a:lnTo>
                <a:cubicBezTo>
                  <a:pt x="4181632" y="929073"/>
                  <a:pt x="4170970" y="954704"/>
                  <a:pt x="4176849" y="954521"/>
                </a:cubicBezTo>
                <a:cubicBezTo>
                  <a:pt x="4178706" y="954462"/>
                  <a:pt x="4187511" y="928890"/>
                  <a:pt x="4189215" y="923932"/>
                </a:cubicBezTo>
                <a:lnTo>
                  <a:pt x="4190045" y="922037"/>
                </a:lnTo>
                <a:lnTo>
                  <a:pt x="4190243" y="921816"/>
                </a:lnTo>
                <a:lnTo>
                  <a:pt x="4194236" y="916403"/>
                </a:lnTo>
                <a:lnTo>
                  <a:pt x="4178432" y="960571"/>
                </a:lnTo>
                <a:cubicBezTo>
                  <a:pt x="4169987" y="982744"/>
                  <a:pt x="4161089" y="1005352"/>
                  <a:pt x="4152220" y="1028862"/>
                </a:cubicBezTo>
                <a:cubicBezTo>
                  <a:pt x="4152220" y="1028862"/>
                  <a:pt x="4144637" y="1034004"/>
                  <a:pt x="4148447" y="1036982"/>
                </a:cubicBezTo>
                <a:cubicBezTo>
                  <a:pt x="4150661" y="1038463"/>
                  <a:pt x="4159610" y="1017531"/>
                  <a:pt x="4154077" y="1028804"/>
                </a:cubicBezTo>
                <a:cubicBezTo>
                  <a:pt x="4172112" y="991327"/>
                  <a:pt x="4186095" y="943131"/>
                  <a:pt x="4206044" y="907401"/>
                </a:cubicBezTo>
                <a:cubicBezTo>
                  <a:pt x="4195833" y="947475"/>
                  <a:pt x="4170408" y="996285"/>
                  <a:pt x="4154431" y="1040153"/>
                </a:cubicBezTo>
                <a:cubicBezTo>
                  <a:pt x="4152670" y="1043303"/>
                  <a:pt x="4147289" y="1059477"/>
                  <a:pt x="4151312" y="1059353"/>
                </a:cubicBezTo>
                <a:lnTo>
                  <a:pt x="4160308" y="1039970"/>
                </a:lnTo>
                <a:cubicBezTo>
                  <a:pt x="4167442" y="1020385"/>
                  <a:pt x="4176082" y="999463"/>
                  <a:pt x="4185119" y="981369"/>
                </a:cubicBezTo>
                <a:cubicBezTo>
                  <a:pt x="4179893" y="997538"/>
                  <a:pt x="4173224" y="1014590"/>
                  <a:pt x="4166107" y="1032237"/>
                </a:cubicBezTo>
                <a:cubicBezTo>
                  <a:pt x="4158991" y="1049884"/>
                  <a:pt x="4151430" y="1068125"/>
                  <a:pt x="4144419" y="1086673"/>
                </a:cubicBezTo>
                <a:cubicBezTo>
                  <a:pt x="4130001" y="1120941"/>
                  <a:pt x="4111862" y="1155066"/>
                  <a:pt x="4099552" y="1187460"/>
                </a:cubicBezTo>
                <a:cubicBezTo>
                  <a:pt x="4093243" y="1203662"/>
                  <a:pt x="4086560" y="1220263"/>
                  <a:pt x="4078942" y="1236699"/>
                </a:cubicBezTo>
                <a:lnTo>
                  <a:pt x="4074023" y="1245753"/>
                </a:lnTo>
                <a:lnTo>
                  <a:pt x="4090073" y="1207771"/>
                </a:lnTo>
                <a:cubicBezTo>
                  <a:pt x="4096288" y="1192749"/>
                  <a:pt x="4102312" y="1177976"/>
                  <a:pt x="4108142" y="1163791"/>
                </a:cubicBezTo>
                <a:cubicBezTo>
                  <a:pt x="4111558" y="1154132"/>
                  <a:pt x="4117036" y="1141053"/>
                  <a:pt x="4118747" y="1136353"/>
                </a:cubicBezTo>
                <a:cubicBezTo>
                  <a:pt x="4118547" y="1129905"/>
                  <a:pt x="4114978" y="1134663"/>
                  <a:pt x="4114834" y="1130021"/>
                </a:cubicBezTo>
                <a:cubicBezTo>
                  <a:pt x="4114834" y="1130021"/>
                  <a:pt x="4114585" y="1122026"/>
                  <a:pt x="4116441" y="1121968"/>
                </a:cubicBezTo>
                <a:cubicBezTo>
                  <a:pt x="4114585" y="1122026"/>
                  <a:pt x="4105491" y="1138316"/>
                  <a:pt x="4098205" y="1152999"/>
                </a:cubicBezTo>
                <a:lnTo>
                  <a:pt x="4097047" y="1151247"/>
                </a:lnTo>
                <a:lnTo>
                  <a:pt x="4098101" y="1149645"/>
                </a:lnTo>
                <a:cubicBezTo>
                  <a:pt x="4097173" y="1149676"/>
                  <a:pt x="4096723" y="1150140"/>
                  <a:pt x="4096744" y="1150786"/>
                </a:cubicBezTo>
                <a:lnTo>
                  <a:pt x="4097047" y="1151247"/>
                </a:lnTo>
                <a:lnTo>
                  <a:pt x="4091063" y="1160346"/>
                </a:lnTo>
                <a:cubicBezTo>
                  <a:pt x="4085103" y="1171736"/>
                  <a:pt x="4081857" y="1185003"/>
                  <a:pt x="4076699" y="1198330"/>
                </a:cubicBezTo>
                <a:cubicBezTo>
                  <a:pt x="4038655" y="1279543"/>
                  <a:pt x="4000912" y="1360488"/>
                  <a:pt x="3953338" y="1433995"/>
                </a:cubicBezTo>
                <a:cubicBezTo>
                  <a:pt x="3933197" y="1463536"/>
                  <a:pt x="3913050" y="1492818"/>
                  <a:pt x="3894718" y="1520754"/>
                </a:cubicBezTo>
                <a:cubicBezTo>
                  <a:pt x="3859949" y="1577856"/>
                  <a:pt x="3825635" y="1639592"/>
                  <a:pt x="3783443" y="1696926"/>
                </a:cubicBezTo>
                <a:cubicBezTo>
                  <a:pt x="3753745" y="1737864"/>
                  <a:pt x="3726263" y="1780283"/>
                  <a:pt x="3693317" y="1826228"/>
                </a:cubicBezTo>
                <a:cubicBezTo>
                  <a:pt x="3685878" y="1836011"/>
                  <a:pt x="3678544" y="1849148"/>
                  <a:pt x="3671106" y="1858930"/>
                </a:cubicBezTo>
                <a:cubicBezTo>
                  <a:pt x="3669322" y="1861309"/>
                  <a:pt x="3666107" y="1865023"/>
                  <a:pt x="3664031" y="1866703"/>
                </a:cubicBezTo>
                <a:lnTo>
                  <a:pt x="3663991" y="1866019"/>
                </a:lnTo>
                <a:lnTo>
                  <a:pt x="3654874" y="1880275"/>
                </a:lnTo>
                <a:lnTo>
                  <a:pt x="3654951" y="1880990"/>
                </a:lnTo>
                <a:lnTo>
                  <a:pt x="3654061" y="1881546"/>
                </a:lnTo>
                <a:lnTo>
                  <a:pt x="3651072" y="1886218"/>
                </a:lnTo>
                <a:cubicBezTo>
                  <a:pt x="3583207" y="1993284"/>
                  <a:pt x="3514626" y="2100314"/>
                  <a:pt x="3439170" y="2210572"/>
                </a:cubicBezTo>
                <a:cubicBezTo>
                  <a:pt x="3403587" y="2258990"/>
                  <a:pt x="3369263" y="2301727"/>
                  <a:pt x="3327149" y="2356027"/>
                </a:cubicBezTo>
                <a:cubicBezTo>
                  <a:pt x="3251509" y="2446878"/>
                  <a:pt x="3183669" y="2553468"/>
                  <a:pt x="3109945" y="2653521"/>
                </a:cubicBezTo>
                <a:cubicBezTo>
                  <a:pt x="3027471" y="2755987"/>
                  <a:pt x="2933683" y="2845884"/>
                  <a:pt x="2857243" y="2942919"/>
                </a:cubicBezTo>
                <a:cubicBezTo>
                  <a:pt x="2774617" y="3039152"/>
                  <a:pt x="2692445" y="3135886"/>
                  <a:pt x="2604089" y="3231817"/>
                </a:cubicBezTo>
                <a:cubicBezTo>
                  <a:pt x="2521916" y="3328552"/>
                  <a:pt x="2439444" y="3431018"/>
                  <a:pt x="2348824" y="3524432"/>
                </a:cubicBezTo>
                <a:lnTo>
                  <a:pt x="2206892" y="3662744"/>
                </a:lnTo>
                <a:lnTo>
                  <a:pt x="2252284" y="3660890"/>
                </a:lnTo>
                <a:lnTo>
                  <a:pt x="2290546" y="3622186"/>
                </a:lnTo>
                <a:cubicBezTo>
                  <a:pt x="2322702" y="3591189"/>
                  <a:pt x="2355572" y="3560231"/>
                  <a:pt x="2386885" y="3529310"/>
                </a:cubicBezTo>
                <a:cubicBezTo>
                  <a:pt x="2471926" y="3441827"/>
                  <a:pt x="2553596" y="3345545"/>
                  <a:pt x="2632453" y="3257258"/>
                </a:cubicBezTo>
                <a:cubicBezTo>
                  <a:pt x="2866556" y="2984602"/>
                  <a:pt x="3100814" y="2718180"/>
                  <a:pt x="3292886" y="2443309"/>
                </a:cubicBezTo>
                <a:cubicBezTo>
                  <a:pt x="3350603" y="2363129"/>
                  <a:pt x="3406618" y="2283457"/>
                  <a:pt x="3461457" y="2203977"/>
                </a:cubicBezTo>
                <a:lnTo>
                  <a:pt x="3607580" y="1988483"/>
                </a:lnTo>
                <a:lnTo>
                  <a:pt x="3586455" y="2035514"/>
                </a:lnTo>
                <a:cubicBezTo>
                  <a:pt x="3474585" y="2235316"/>
                  <a:pt x="3363464" y="2434516"/>
                  <a:pt x="3233634" y="2611102"/>
                </a:cubicBezTo>
                <a:cubicBezTo>
                  <a:pt x="3179236" y="2681736"/>
                  <a:pt x="3124913" y="2751692"/>
                  <a:pt x="3075024" y="2818721"/>
                </a:cubicBezTo>
                <a:cubicBezTo>
                  <a:pt x="2978928" y="2956606"/>
                  <a:pt x="2882157" y="3106740"/>
                  <a:pt x="2769830" y="3242825"/>
                </a:cubicBezTo>
                <a:lnTo>
                  <a:pt x="2658370" y="3384443"/>
                </a:lnTo>
                <a:lnTo>
                  <a:pt x="2578046" y="3474457"/>
                </a:lnTo>
                <a:lnTo>
                  <a:pt x="2550833" y="3503608"/>
                </a:lnTo>
                <a:lnTo>
                  <a:pt x="2575038" y="3472664"/>
                </a:lnTo>
                <a:cubicBezTo>
                  <a:pt x="2633483" y="3397164"/>
                  <a:pt x="2686805" y="3326196"/>
                  <a:pt x="2742705" y="3252821"/>
                </a:cubicBezTo>
                <a:cubicBezTo>
                  <a:pt x="2788011" y="3190076"/>
                  <a:pt x="2850749" y="3124475"/>
                  <a:pt x="2895379" y="3061656"/>
                </a:cubicBezTo>
                <a:cubicBezTo>
                  <a:pt x="2921675" y="3022132"/>
                  <a:pt x="2935950" y="2998387"/>
                  <a:pt x="2966079" y="2955179"/>
                </a:cubicBezTo>
                <a:cubicBezTo>
                  <a:pt x="2981781" y="2930909"/>
                  <a:pt x="3001918" y="2903706"/>
                  <a:pt x="3020927" y="2880489"/>
                </a:cubicBezTo>
                <a:cubicBezTo>
                  <a:pt x="3057217" y="2824959"/>
                  <a:pt x="3017846" y="2871246"/>
                  <a:pt x="3007854" y="2887252"/>
                </a:cubicBezTo>
                <a:cubicBezTo>
                  <a:pt x="2928961" y="2993503"/>
                  <a:pt x="2859462" y="3082998"/>
                  <a:pt x="2788988" y="3181286"/>
                </a:cubicBezTo>
                <a:cubicBezTo>
                  <a:pt x="2699726" y="3294601"/>
                  <a:pt x="2616177" y="3399650"/>
                  <a:pt x="2533079" y="3500642"/>
                </a:cubicBezTo>
                <a:lnTo>
                  <a:pt x="2407641" y="3654016"/>
                </a:lnTo>
                <a:lnTo>
                  <a:pt x="2927042" y="3613032"/>
                </a:lnTo>
                <a:cubicBezTo>
                  <a:pt x="3061990" y="3600348"/>
                  <a:pt x="3201409" y="3592007"/>
                  <a:pt x="3332557" y="3575020"/>
                </a:cubicBezTo>
                <a:lnTo>
                  <a:pt x="3401342" y="3563757"/>
                </a:lnTo>
                <a:lnTo>
                  <a:pt x="3394894" y="3565984"/>
                </a:lnTo>
                <a:lnTo>
                  <a:pt x="3392143" y="3567026"/>
                </a:lnTo>
                <a:lnTo>
                  <a:pt x="3395525" y="3569747"/>
                </a:lnTo>
                <a:cubicBezTo>
                  <a:pt x="3394143" y="3570685"/>
                  <a:pt x="3390586" y="3571593"/>
                  <a:pt x="3386023" y="3572447"/>
                </a:cubicBezTo>
                <a:lnTo>
                  <a:pt x="3374269" y="3574238"/>
                </a:lnTo>
                <a:lnTo>
                  <a:pt x="3366792" y="3577671"/>
                </a:lnTo>
                <a:cubicBezTo>
                  <a:pt x="3364407" y="3583433"/>
                  <a:pt x="3392510" y="3571746"/>
                  <a:pt x="3392510" y="3571746"/>
                </a:cubicBezTo>
                <a:lnTo>
                  <a:pt x="3418372" y="3560968"/>
                </a:lnTo>
                <a:lnTo>
                  <a:pt x="3443685" y="3556823"/>
                </a:lnTo>
                <a:lnTo>
                  <a:pt x="3425138" y="3565367"/>
                </a:lnTo>
                <a:cubicBezTo>
                  <a:pt x="3427695" y="3573251"/>
                  <a:pt x="3452482" y="3558330"/>
                  <a:pt x="3452482" y="3558330"/>
                </a:cubicBezTo>
                <a:lnTo>
                  <a:pt x="3466406" y="3553103"/>
                </a:lnTo>
                <a:lnTo>
                  <a:pt x="3573047" y="3535640"/>
                </a:lnTo>
                <a:lnTo>
                  <a:pt x="3564289" y="3539288"/>
                </a:lnTo>
                <a:lnTo>
                  <a:pt x="3576074" y="3535144"/>
                </a:lnTo>
                <a:lnTo>
                  <a:pt x="3635390" y="3525431"/>
                </a:lnTo>
                <a:lnTo>
                  <a:pt x="3559883" y="3554312"/>
                </a:lnTo>
                <a:lnTo>
                  <a:pt x="3545190" y="3562066"/>
                </a:lnTo>
                <a:lnTo>
                  <a:pt x="3523416" y="3566558"/>
                </a:lnTo>
                <a:cubicBezTo>
                  <a:pt x="3506344" y="3570721"/>
                  <a:pt x="3517446" y="3570896"/>
                  <a:pt x="3538199" y="3569912"/>
                </a:cubicBezTo>
                <a:lnTo>
                  <a:pt x="3566351" y="3568371"/>
                </a:lnTo>
                <a:lnTo>
                  <a:pt x="3551003" y="3574014"/>
                </a:lnTo>
                <a:lnTo>
                  <a:pt x="3568681" y="3574301"/>
                </a:lnTo>
                <a:cubicBezTo>
                  <a:pt x="3592628" y="3580364"/>
                  <a:pt x="3563132" y="3583264"/>
                  <a:pt x="3543916" y="3583785"/>
                </a:cubicBezTo>
                <a:lnTo>
                  <a:pt x="3518637" y="3586520"/>
                </a:lnTo>
                <a:lnTo>
                  <a:pt x="3502278" y="3592945"/>
                </a:lnTo>
                <a:lnTo>
                  <a:pt x="3500301" y="3593714"/>
                </a:lnTo>
                <a:lnTo>
                  <a:pt x="3510483" y="3593227"/>
                </a:lnTo>
                <a:cubicBezTo>
                  <a:pt x="3524197" y="3592635"/>
                  <a:pt x="3537757" y="3591810"/>
                  <a:pt x="3550586" y="3589855"/>
                </a:cubicBezTo>
                <a:cubicBezTo>
                  <a:pt x="3565165" y="3588494"/>
                  <a:pt x="3580927" y="3585631"/>
                  <a:pt x="3596872" y="3583047"/>
                </a:cubicBezTo>
                <a:lnTo>
                  <a:pt x="3630272" y="3579441"/>
                </a:lnTo>
                <a:lnTo>
                  <a:pt x="3618980" y="3586092"/>
                </a:lnTo>
                <a:lnTo>
                  <a:pt x="3616236" y="3586606"/>
                </a:lnTo>
                <a:cubicBezTo>
                  <a:pt x="3598730" y="3589757"/>
                  <a:pt x="3578604" y="3593781"/>
                  <a:pt x="3572731" y="3593842"/>
                </a:cubicBezTo>
                <a:cubicBezTo>
                  <a:pt x="3568662" y="3595982"/>
                  <a:pt x="3560186" y="3600435"/>
                  <a:pt x="3558152" y="3601504"/>
                </a:cubicBezTo>
                <a:cubicBezTo>
                  <a:pt x="3550584" y="3602456"/>
                  <a:pt x="3546745" y="3601449"/>
                  <a:pt x="3540970" y="3600956"/>
                </a:cubicBezTo>
                <a:cubicBezTo>
                  <a:pt x="3538935" y="3602025"/>
                  <a:pt x="3534200" y="3608040"/>
                  <a:pt x="3526050" y="3608797"/>
                </a:cubicBezTo>
                <a:cubicBezTo>
                  <a:pt x="3518482" y="3609749"/>
                  <a:pt x="3497803" y="3608016"/>
                  <a:pt x="3483454" y="3612532"/>
                </a:cubicBezTo>
                <a:cubicBezTo>
                  <a:pt x="3477466" y="3614166"/>
                  <a:pt x="3475383" y="3615291"/>
                  <a:pt x="3475752" y="3616042"/>
                </a:cubicBezTo>
                <a:lnTo>
                  <a:pt x="3479575" y="3616736"/>
                </a:lnTo>
                <a:lnTo>
                  <a:pt x="3458688" y="3618714"/>
                </a:lnTo>
                <a:cubicBezTo>
                  <a:pt x="3452525" y="3619584"/>
                  <a:pt x="3447851" y="3620678"/>
                  <a:pt x="3446485" y="3622062"/>
                </a:cubicBezTo>
                <a:cubicBezTo>
                  <a:pt x="3440724" y="3631800"/>
                  <a:pt x="3472557" y="3623912"/>
                  <a:pt x="3472557" y="3623912"/>
                </a:cubicBezTo>
                <a:cubicBezTo>
                  <a:pt x="3479179" y="3622902"/>
                  <a:pt x="3490732" y="3621662"/>
                  <a:pt x="3503757" y="3620485"/>
                </a:cubicBezTo>
                <a:lnTo>
                  <a:pt x="3541696" y="3617609"/>
                </a:lnTo>
                <a:lnTo>
                  <a:pt x="3547298" y="3619805"/>
                </a:lnTo>
                <a:cubicBezTo>
                  <a:pt x="3551535" y="3620728"/>
                  <a:pt x="3557213" y="3620674"/>
                  <a:pt x="3563747" y="3620014"/>
                </a:cubicBezTo>
                <a:lnTo>
                  <a:pt x="3569553" y="3619088"/>
                </a:lnTo>
                <a:lnTo>
                  <a:pt x="3567528" y="3619661"/>
                </a:lnTo>
                <a:lnTo>
                  <a:pt x="3561076" y="3620799"/>
                </a:lnTo>
                <a:lnTo>
                  <a:pt x="3523442" y="3625789"/>
                </a:lnTo>
                <a:cubicBezTo>
                  <a:pt x="3519488" y="3626355"/>
                  <a:pt x="3515394" y="3627750"/>
                  <a:pt x="3510790" y="3629413"/>
                </a:cubicBezTo>
                <a:lnTo>
                  <a:pt x="3509453" y="3629858"/>
                </a:lnTo>
                <a:lnTo>
                  <a:pt x="3491888" y="3632894"/>
                </a:lnTo>
                <a:lnTo>
                  <a:pt x="3477079" y="3635928"/>
                </a:lnTo>
                <a:lnTo>
                  <a:pt x="3477047" y="3635929"/>
                </a:lnTo>
                <a:lnTo>
                  <a:pt x="3477026" y="3635938"/>
                </a:lnTo>
                <a:lnTo>
                  <a:pt x="3424448" y="3646710"/>
                </a:lnTo>
                <a:cubicBezTo>
                  <a:pt x="3413155" y="3650982"/>
                  <a:pt x="3370389" y="3658093"/>
                  <a:pt x="3370389" y="3658093"/>
                </a:cubicBezTo>
                <a:lnTo>
                  <a:pt x="3379312" y="3663745"/>
                </a:lnTo>
                <a:lnTo>
                  <a:pt x="3369255" y="3664768"/>
                </a:lnTo>
                <a:lnTo>
                  <a:pt x="3366821" y="3666653"/>
                </a:lnTo>
                <a:lnTo>
                  <a:pt x="3359352" y="3671416"/>
                </a:lnTo>
                <a:lnTo>
                  <a:pt x="3367556" y="3670848"/>
                </a:lnTo>
                <a:cubicBezTo>
                  <a:pt x="3406794" y="3667805"/>
                  <a:pt x="3447051" y="3664668"/>
                  <a:pt x="3490672" y="3662159"/>
                </a:cubicBezTo>
                <a:cubicBezTo>
                  <a:pt x="3494455" y="3661683"/>
                  <a:pt x="3501089" y="3661221"/>
                  <a:pt x="3509477" y="3660656"/>
                </a:cubicBezTo>
                <a:lnTo>
                  <a:pt x="3531903" y="3659037"/>
                </a:lnTo>
                <a:lnTo>
                  <a:pt x="3559849" y="3659384"/>
                </a:lnTo>
                <a:lnTo>
                  <a:pt x="3572226" y="3658908"/>
                </a:lnTo>
                <a:lnTo>
                  <a:pt x="3565482" y="3660882"/>
                </a:lnTo>
                <a:cubicBezTo>
                  <a:pt x="3566380" y="3661969"/>
                  <a:pt x="3593858" y="3658587"/>
                  <a:pt x="3598008" y="3658675"/>
                </a:cubicBezTo>
                <a:cubicBezTo>
                  <a:pt x="3601844" y="3659682"/>
                  <a:pt x="3614049" y="3665869"/>
                  <a:pt x="3613477" y="3669191"/>
                </a:cubicBezTo>
                <a:cubicBezTo>
                  <a:pt x="3611444" y="3670261"/>
                  <a:pt x="3545223" y="3676834"/>
                  <a:pt x="3537315" y="3677967"/>
                </a:cubicBezTo>
                <a:cubicBezTo>
                  <a:pt x="3517775" y="3682186"/>
                  <a:pt x="3499684" y="3685140"/>
                  <a:pt x="3485675" y="3689478"/>
                </a:cubicBezTo>
                <a:cubicBezTo>
                  <a:pt x="3483639" y="3690547"/>
                  <a:pt x="3478660" y="3696187"/>
                  <a:pt x="3476627" y="3697255"/>
                </a:cubicBezTo>
                <a:cubicBezTo>
                  <a:pt x="3456175" y="3704980"/>
                  <a:pt x="3415955" y="3694865"/>
                  <a:pt x="3418557" y="3703074"/>
                </a:cubicBezTo>
                <a:cubicBezTo>
                  <a:pt x="3418557" y="3703074"/>
                  <a:pt x="3427589" y="3704377"/>
                  <a:pt x="3434584" y="3706748"/>
                </a:cubicBezTo>
                <a:cubicBezTo>
                  <a:pt x="3438660" y="3706370"/>
                  <a:pt x="3442165" y="3706166"/>
                  <a:pt x="3442461" y="3706011"/>
                </a:cubicBezTo>
                <a:cubicBezTo>
                  <a:pt x="3442611" y="3705932"/>
                  <a:pt x="3441957" y="3705866"/>
                  <a:pt x="3440171" y="3705798"/>
                </a:cubicBezTo>
                <a:lnTo>
                  <a:pt x="3438364" y="3705749"/>
                </a:lnTo>
                <a:lnTo>
                  <a:pt x="3441330" y="3704968"/>
                </a:lnTo>
                <a:cubicBezTo>
                  <a:pt x="3443325" y="3704801"/>
                  <a:pt x="3444769" y="3704924"/>
                  <a:pt x="3444769" y="3704924"/>
                </a:cubicBezTo>
                <a:cubicBezTo>
                  <a:pt x="3444769" y="3704924"/>
                  <a:pt x="3449161" y="3711688"/>
                  <a:pt x="3455278" y="3712001"/>
                </a:cubicBezTo>
                <a:cubicBezTo>
                  <a:pt x="3461712" y="3713157"/>
                  <a:pt x="3472870" y="3711955"/>
                  <a:pt x="3483845" y="3710472"/>
                </a:cubicBezTo>
                <a:lnTo>
                  <a:pt x="3501289" y="3708428"/>
                </a:lnTo>
                <a:lnTo>
                  <a:pt x="3494620" y="3714999"/>
                </a:lnTo>
                <a:cubicBezTo>
                  <a:pt x="3492102" y="3717727"/>
                  <a:pt x="3489414" y="3720630"/>
                  <a:pt x="3486382" y="3723149"/>
                </a:cubicBezTo>
                <a:lnTo>
                  <a:pt x="3484930" y="3723975"/>
                </a:lnTo>
                <a:lnTo>
                  <a:pt x="3433817" y="3730774"/>
                </a:lnTo>
                <a:lnTo>
                  <a:pt x="3349964" y="3737655"/>
                </a:lnTo>
                <a:lnTo>
                  <a:pt x="3344831" y="3740627"/>
                </a:lnTo>
                <a:lnTo>
                  <a:pt x="3332405" y="3746864"/>
                </a:lnTo>
                <a:lnTo>
                  <a:pt x="3358973" y="3746478"/>
                </a:lnTo>
                <a:lnTo>
                  <a:pt x="3333654" y="3750637"/>
                </a:lnTo>
                <a:lnTo>
                  <a:pt x="3335881" y="3756442"/>
                </a:lnTo>
                <a:lnTo>
                  <a:pt x="3327647" y="3759830"/>
                </a:lnTo>
                <a:lnTo>
                  <a:pt x="3352591" y="3758751"/>
                </a:lnTo>
                <a:lnTo>
                  <a:pt x="3360217" y="3757214"/>
                </a:lnTo>
                <a:cubicBezTo>
                  <a:pt x="3362648" y="3756593"/>
                  <a:pt x="3364035" y="3756036"/>
                  <a:pt x="3363620" y="3755630"/>
                </a:cubicBezTo>
                <a:lnTo>
                  <a:pt x="3363340" y="3758287"/>
                </a:lnTo>
                <a:lnTo>
                  <a:pt x="3396714" y="3756842"/>
                </a:lnTo>
                <a:lnTo>
                  <a:pt x="3406140" y="3753506"/>
                </a:lnTo>
                <a:lnTo>
                  <a:pt x="3408184" y="3752687"/>
                </a:lnTo>
                <a:lnTo>
                  <a:pt x="3401854" y="3763497"/>
                </a:lnTo>
                <a:lnTo>
                  <a:pt x="3400664" y="3765254"/>
                </a:lnTo>
                <a:lnTo>
                  <a:pt x="3399990" y="3765042"/>
                </a:lnTo>
                <a:cubicBezTo>
                  <a:pt x="3399937" y="3765779"/>
                  <a:pt x="3400085" y="3765935"/>
                  <a:pt x="3400404" y="3765635"/>
                </a:cubicBezTo>
                <a:lnTo>
                  <a:pt x="3400664" y="3765254"/>
                </a:lnTo>
                <a:lnTo>
                  <a:pt x="3402801" y="3765931"/>
                </a:lnTo>
                <a:cubicBezTo>
                  <a:pt x="3409027" y="3767910"/>
                  <a:pt x="3424391" y="3772844"/>
                  <a:pt x="3436540" y="3777166"/>
                </a:cubicBezTo>
                <a:lnTo>
                  <a:pt x="3443076" y="3779722"/>
                </a:lnTo>
                <a:lnTo>
                  <a:pt x="3467690" y="3775618"/>
                </a:lnTo>
                <a:cubicBezTo>
                  <a:pt x="3480215" y="3774036"/>
                  <a:pt x="3490406" y="3773475"/>
                  <a:pt x="3495966" y="3774722"/>
                </a:cubicBezTo>
                <a:lnTo>
                  <a:pt x="3478210" y="3781933"/>
                </a:lnTo>
                <a:lnTo>
                  <a:pt x="3497849" y="3777691"/>
                </a:lnTo>
                <a:lnTo>
                  <a:pt x="3500780" y="3777057"/>
                </a:lnTo>
                <a:cubicBezTo>
                  <a:pt x="3510451" y="3774784"/>
                  <a:pt x="3520606" y="3772387"/>
                  <a:pt x="3530941" y="3770425"/>
                </a:cubicBezTo>
                <a:lnTo>
                  <a:pt x="3546264" y="3768453"/>
                </a:lnTo>
                <a:lnTo>
                  <a:pt x="3567210" y="3771616"/>
                </a:lnTo>
                <a:cubicBezTo>
                  <a:pt x="3578290" y="3775370"/>
                  <a:pt x="3552064" y="3769998"/>
                  <a:pt x="3558734" y="3776069"/>
                </a:cubicBezTo>
                <a:cubicBezTo>
                  <a:pt x="3565405" y="3782140"/>
                  <a:pt x="3587891" y="3773349"/>
                  <a:pt x="3599295" y="3773403"/>
                </a:cubicBezTo>
                <a:cubicBezTo>
                  <a:pt x="3611515" y="3770509"/>
                  <a:pt x="3625526" y="3766172"/>
                  <a:pt x="3640427" y="3767414"/>
                </a:cubicBezTo>
                <a:cubicBezTo>
                  <a:pt x="3640427" y="3767414"/>
                  <a:pt x="3641221" y="3768635"/>
                  <a:pt x="3642451" y="3770003"/>
                </a:cubicBezTo>
                <a:lnTo>
                  <a:pt x="3646245" y="3772845"/>
                </a:lnTo>
                <a:lnTo>
                  <a:pt x="3634997" y="3776647"/>
                </a:lnTo>
                <a:cubicBezTo>
                  <a:pt x="3624097" y="3781370"/>
                  <a:pt x="3614682" y="3785987"/>
                  <a:pt x="3603909" y="3790400"/>
                </a:cubicBezTo>
                <a:lnTo>
                  <a:pt x="3590971" y="3794535"/>
                </a:lnTo>
                <a:lnTo>
                  <a:pt x="3558297" y="3801309"/>
                </a:lnTo>
                <a:lnTo>
                  <a:pt x="3522461" y="3808969"/>
                </a:lnTo>
                <a:lnTo>
                  <a:pt x="3513747" y="3810213"/>
                </a:lnTo>
                <a:lnTo>
                  <a:pt x="3502191" y="3811417"/>
                </a:lnTo>
                <a:lnTo>
                  <a:pt x="3494554" y="3810866"/>
                </a:lnTo>
                <a:cubicBezTo>
                  <a:pt x="3492314" y="3811191"/>
                  <a:pt x="3491030" y="3811830"/>
                  <a:pt x="3490625" y="3812503"/>
                </a:cubicBezTo>
                <a:lnTo>
                  <a:pt x="3490793" y="3812603"/>
                </a:lnTo>
                <a:lnTo>
                  <a:pt x="3489678" y="3812721"/>
                </a:lnTo>
                <a:cubicBezTo>
                  <a:pt x="3482851" y="3813834"/>
                  <a:pt x="3477565" y="3815362"/>
                  <a:pt x="3474862" y="3817707"/>
                </a:cubicBezTo>
                <a:lnTo>
                  <a:pt x="3478043" y="3818683"/>
                </a:lnTo>
                <a:lnTo>
                  <a:pt x="3501887" y="3814158"/>
                </a:lnTo>
                <a:cubicBezTo>
                  <a:pt x="3501887" y="3814158"/>
                  <a:pt x="3503362" y="3816486"/>
                  <a:pt x="3505718" y="3819011"/>
                </a:cubicBezTo>
                <a:lnTo>
                  <a:pt x="3508040" y="3820552"/>
                </a:lnTo>
                <a:lnTo>
                  <a:pt x="3521090" y="3819560"/>
                </a:lnTo>
                <a:cubicBezTo>
                  <a:pt x="3525819" y="3818788"/>
                  <a:pt x="3528538" y="3817712"/>
                  <a:pt x="3527367" y="3816360"/>
                </a:cubicBezTo>
                <a:lnTo>
                  <a:pt x="3523758" y="3823485"/>
                </a:lnTo>
                <a:lnTo>
                  <a:pt x="3533187" y="3821840"/>
                </a:lnTo>
                <a:cubicBezTo>
                  <a:pt x="3559112" y="3816986"/>
                  <a:pt x="3602333" y="3808226"/>
                  <a:pt x="3614588" y="3804977"/>
                </a:cubicBezTo>
                <a:cubicBezTo>
                  <a:pt x="3699627" y="3801281"/>
                  <a:pt x="3563145" y="3831565"/>
                  <a:pt x="3538211" y="3841348"/>
                </a:cubicBezTo>
                <a:cubicBezTo>
                  <a:pt x="3513835" y="3847263"/>
                  <a:pt x="3491904" y="3851876"/>
                  <a:pt x="3473824" y="3856433"/>
                </a:cubicBezTo>
                <a:lnTo>
                  <a:pt x="3433947" y="3870674"/>
                </a:lnTo>
                <a:lnTo>
                  <a:pt x="3433798" y="3872288"/>
                </a:lnTo>
                <a:cubicBezTo>
                  <a:pt x="3432431" y="3873673"/>
                  <a:pt x="3427786" y="3875086"/>
                  <a:pt x="3421590" y="3876431"/>
                </a:cubicBezTo>
                <a:lnTo>
                  <a:pt x="3413424" y="3877840"/>
                </a:lnTo>
                <a:lnTo>
                  <a:pt x="3385803" y="3887469"/>
                </a:lnTo>
                <a:lnTo>
                  <a:pt x="3207735" y="3911102"/>
                </a:lnTo>
                <a:cubicBezTo>
                  <a:pt x="2887301" y="3948468"/>
                  <a:pt x="2555597" y="3972606"/>
                  <a:pt x="2218762" y="3989563"/>
                </a:cubicBezTo>
                <a:cubicBezTo>
                  <a:pt x="2210659" y="3989064"/>
                  <a:pt x="2197835" y="3988272"/>
                  <a:pt x="2193784" y="3988022"/>
                </a:cubicBezTo>
                <a:cubicBezTo>
                  <a:pt x="2176659" y="3991032"/>
                  <a:pt x="2080307" y="3993220"/>
                  <a:pt x="2117432" y="3995511"/>
                </a:cubicBezTo>
                <a:cubicBezTo>
                  <a:pt x="2125797" y="3997213"/>
                  <a:pt x="2134737" y="3997850"/>
                  <a:pt x="2143832" y="3997808"/>
                </a:cubicBezTo>
                <a:cubicBezTo>
                  <a:pt x="2171124" y="3997681"/>
                  <a:pt x="2199840" y="3991447"/>
                  <a:pt x="2218762" y="3989563"/>
                </a:cubicBezTo>
                <a:cubicBezTo>
                  <a:pt x="2562149" y="3977584"/>
                  <a:pt x="2895426" y="3955760"/>
                  <a:pt x="3214636" y="3917814"/>
                </a:cubicBezTo>
                <a:lnTo>
                  <a:pt x="3389366" y="3893607"/>
                </a:lnTo>
                <a:lnTo>
                  <a:pt x="3390341" y="3894109"/>
                </a:lnTo>
                <a:lnTo>
                  <a:pt x="3417669" y="3895133"/>
                </a:lnTo>
                <a:lnTo>
                  <a:pt x="3427133" y="3892692"/>
                </a:lnTo>
                <a:lnTo>
                  <a:pt x="3458020" y="3884096"/>
                </a:lnTo>
                <a:lnTo>
                  <a:pt x="3518035" y="3875782"/>
                </a:lnTo>
                <a:lnTo>
                  <a:pt x="3523060" y="3876068"/>
                </a:lnTo>
                <a:cubicBezTo>
                  <a:pt x="3532810" y="3881938"/>
                  <a:pt x="3535537" y="3886236"/>
                  <a:pt x="3547312" y="3885801"/>
                </a:cubicBezTo>
                <a:cubicBezTo>
                  <a:pt x="3577699" y="3884616"/>
                  <a:pt x="3606495" y="3860331"/>
                  <a:pt x="3641178" y="3856420"/>
                </a:cubicBezTo>
                <a:cubicBezTo>
                  <a:pt x="3639565" y="3857441"/>
                  <a:pt x="3639832" y="3861651"/>
                  <a:pt x="3641062" y="3866346"/>
                </a:cubicBezTo>
                <a:lnTo>
                  <a:pt x="3644902" y="3875070"/>
                </a:lnTo>
                <a:lnTo>
                  <a:pt x="3640823" y="3876565"/>
                </a:lnTo>
                <a:cubicBezTo>
                  <a:pt x="3639805" y="3877098"/>
                  <a:pt x="3641283" y="3877707"/>
                  <a:pt x="3644080" y="3878263"/>
                </a:cubicBezTo>
                <a:lnTo>
                  <a:pt x="3645987" y="3878496"/>
                </a:lnTo>
                <a:lnTo>
                  <a:pt x="3646353" y="3878370"/>
                </a:lnTo>
                <a:lnTo>
                  <a:pt x="3646711" y="3879183"/>
                </a:lnTo>
                <a:lnTo>
                  <a:pt x="3647911" y="3879796"/>
                </a:lnTo>
                <a:lnTo>
                  <a:pt x="3687316" y="3872775"/>
                </a:lnTo>
                <a:lnTo>
                  <a:pt x="3668144" y="3882239"/>
                </a:lnTo>
                <a:lnTo>
                  <a:pt x="3672255" y="3881126"/>
                </a:lnTo>
                <a:lnTo>
                  <a:pt x="3623505" y="3901043"/>
                </a:lnTo>
                <a:cubicBezTo>
                  <a:pt x="3601507" y="3909923"/>
                  <a:pt x="3580430" y="3918689"/>
                  <a:pt x="3561394" y="3927988"/>
                </a:cubicBezTo>
                <a:cubicBezTo>
                  <a:pt x="3558250" y="3927617"/>
                  <a:pt x="3556005" y="3928123"/>
                  <a:pt x="3553638" y="3929242"/>
                </a:cubicBezTo>
                <a:cubicBezTo>
                  <a:pt x="3551269" y="3930357"/>
                  <a:pt x="3548775" y="3932084"/>
                  <a:pt x="3545141" y="3934155"/>
                </a:cubicBezTo>
                <a:cubicBezTo>
                  <a:pt x="3544313" y="3933346"/>
                  <a:pt x="3543561" y="3933287"/>
                  <a:pt x="3542652" y="3933806"/>
                </a:cubicBezTo>
                <a:cubicBezTo>
                  <a:pt x="3541742" y="3934323"/>
                  <a:pt x="3540675" y="3935419"/>
                  <a:pt x="3539216" y="3936915"/>
                </a:cubicBezTo>
                <a:cubicBezTo>
                  <a:pt x="3538387" y="3936107"/>
                  <a:pt x="3537637" y="3936047"/>
                  <a:pt x="3536727" y="3936566"/>
                </a:cubicBezTo>
                <a:cubicBezTo>
                  <a:pt x="3535818" y="3937085"/>
                  <a:pt x="3534752" y="3938178"/>
                  <a:pt x="3533291" y="3939675"/>
                </a:cubicBezTo>
                <a:cubicBezTo>
                  <a:pt x="3536608" y="3942907"/>
                  <a:pt x="3537869" y="3938296"/>
                  <a:pt x="3539216" y="3936915"/>
                </a:cubicBezTo>
                <a:cubicBezTo>
                  <a:pt x="3542532" y="3940148"/>
                  <a:pt x="3543794" y="3935537"/>
                  <a:pt x="3545141" y="3934155"/>
                </a:cubicBezTo>
                <a:cubicBezTo>
                  <a:pt x="3551151" y="3934624"/>
                  <a:pt x="3557353" y="3932133"/>
                  <a:pt x="3561394" y="3927988"/>
                </a:cubicBezTo>
                <a:cubicBezTo>
                  <a:pt x="3585455" y="3920445"/>
                  <a:pt x="3611711" y="3910101"/>
                  <a:pt x="3635461" y="3899560"/>
                </a:cubicBezTo>
                <a:lnTo>
                  <a:pt x="3660645" y="3890865"/>
                </a:lnTo>
                <a:cubicBezTo>
                  <a:pt x="3661544" y="3891740"/>
                  <a:pt x="3661018" y="3892970"/>
                  <a:pt x="3659658" y="3894340"/>
                </a:cubicBezTo>
                <a:lnTo>
                  <a:pt x="3658753" y="3894992"/>
                </a:lnTo>
                <a:lnTo>
                  <a:pt x="3650938" y="3898027"/>
                </a:lnTo>
                <a:lnTo>
                  <a:pt x="3654487" y="3897607"/>
                </a:lnTo>
                <a:lnTo>
                  <a:pt x="3655263" y="3897500"/>
                </a:lnTo>
                <a:lnTo>
                  <a:pt x="3653656" y="3898655"/>
                </a:lnTo>
                <a:cubicBezTo>
                  <a:pt x="3648769" y="3901526"/>
                  <a:pt x="3642888" y="3904104"/>
                  <a:pt x="3640712" y="3904677"/>
                </a:cubicBezTo>
                <a:cubicBezTo>
                  <a:pt x="3614111" y="3916484"/>
                  <a:pt x="3584358" y="3927237"/>
                  <a:pt x="3555655" y="3938228"/>
                </a:cubicBezTo>
                <a:lnTo>
                  <a:pt x="3497962" y="3963844"/>
                </a:lnTo>
                <a:lnTo>
                  <a:pt x="3268419" y="3999440"/>
                </a:lnTo>
                <a:cubicBezTo>
                  <a:pt x="3241448" y="4004129"/>
                  <a:pt x="3234636" y="4006441"/>
                  <a:pt x="3238888" y="4007208"/>
                </a:cubicBezTo>
                <a:cubicBezTo>
                  <a:pt x="3245976" y="4008486"/>
                  <a:pt x="3283800" y="4005471"/>
                  <a:pt x="3310268" y="4002022"/>
                </a:cubicBezTo>
                <a:cubicBezTo>
                  <a:pt x="3353643" y="3996396"/>
                  <a:pt x="3398663" y="3989515"/>
                  <a:pt x="3444128" y="3981911"/>
                </a:cubicBezTo>
                <a:lnTo>
                  <a:pt x="3507146" y="3970622"/>
                </a:lnTo>
                <a:lnTo>
                  <a:pt x="3495190" y="3976010"/>
                </a:lnTo>
                <a:lnTo>
                  <a:pt x="3503504" y="3974910"/>
                </a:lnTo>
                <a:lnTo>
                  <a:pt x="3503874" y="3974898"/>
                </a:lnTo>
                <a:lnTo>
                  <a:pt x="3506292" y="3974005"/>
                </a:lnTo>
                <a:lnTo>
                  <a:pt x="3518173" y="3968648"/>
                </a:lnTo>
                <a:lnTo>
                  <a:pt x="3537416" y="3965200"/>
                </a:lnTo>
                <a:lnTo>
                  <a:pt x="3533264" y="3969075"/>
                </a:lnTo>
                <a:cubicBezTo>
                  <a:pt x="3526200" y="3972521"/>
                  <a:pt x="3518815" y="3974981"/>
                  <a:pt x="3520162" y="3973599"/>
                </a:cubicBezTo>
                <a:lnTo>
                  <a:pt x="3517413" y="3974643"/>
                </a:lnTo>
                <a:lnTo>
                  <a:pt x="3520793" y="3977362"/>
                </a:lnTo>
                <a:cubicBezTo>
                  <a:pt x="3519413" y="3978299"/>
                  <a:pt x="3515853" y="3979209"/>
                  <a:pt x="3511291" y="3980062"/>
                </a:cubicBezTo>
                <a:lnTo>
                  <a:pt x="3499537" y="3981855"/>
                </a:lnTo>
                <a:lnTo>
                  <a:pt x="3492059" y="3985287"/>
                </a:lnTo>
                <a:cubicBezTo>
                  <a:pt x="3489676" y="3991050"/>
                  <a:pt x="3517778" y="3979361"/>
                  <a:pt x="3517778" y="3979361"/>
                </a:cubicBezTo>
                <a:lnTo>
                  <a:pt x="3562569" y="3960694"/>
                </a:lnTo>
                <a:lnTo>
                  <a:pt x="3580669" y="3957452"/>
                </a:lnTo>
                <a:lnTo>
                  <a:pt x="3596027" y="3954472"/>
                </a:lnTo>
                <a:lnTo>
                  <a:pt x="3594988" y="3954896"/>
                </a:lnTo>
                <a:cubicBezTo>
                  <a:pt x="3593640" y="3956277"/>
                  <a:pt x="3551667" y="3968372"/>
                  <a:pt x="3550406" y="3972983"/>
                </a:cubicBezTo>
                <a:cubicBezTo>
                  <a:pt x="3551684" y="3976924"/>
                  <a:pt x="3558519" y="3975165"/>
                  <a:pt x="3565036" y="3972420"/>
                </a:cubicBezTo>
                <a:lnTo>
                  <a:pt x="3567588" y="3971181"/>
                </a:lnTo>
                <a:lnTo>
                  <a:pt x="3572462" y="3971258"/>
                </a:lnTo>
                <a:cubicBezTo>
                  <a:pt x="3582792" y="3970777"/>
                  <a:pt x="3599025" y="3968890"/>
                  <a:pt x="3602139" y="3968956"/>
                </a:cubicBezTo>
                <a:cubicBezTo>
                  <a:pt x="3613380" y="3967711"/>
                  <a:pt x="3622249" y="3966925"/>
                  <a:pt x="3630023" y="3966376"/>
                </a:cubicBezTo>
                <a:lnTo>
                  <a:pt x="3634095" y="3966156"/>
                </a:lnTo>
                <a:lnTo>
                  <a:pt x="3663042" y="3955324"/>
                </a:lnTo>
                <a:lnTo>
                  <a:pt x="3626089" y="3962419"/>
                </a:lnTo>
                <a:cubicBezTo>
                  <a:pt x="3622489" y="3963178"/>
                  <a:pt x="3615391" y="3963575"/>
                  <a:pt x="3607188" y="3964005"/>
                </a:cubicBezTo>
                <a:lnTo>
                  <a:pt x="3603735" y="3964244"/>
                </a:lnTo>
                <a:lnTo>
                  <a:pt x="3627788" y="3958071"/>
                </a:lnTo>
                <a:cubicBezTo>
                  <a:pt x="3647623" y="3952526"/>
                  <a:pt x="3667119" y="3946443"/>
                  <a:pt x="3667119" y="3946443"/>
                </a:cubicBezTo>
                <a:lnTo>
                  <a:pt x="3698036" y="3937661"/>
                </a:lnTo>
                <a:lnTo>
                  <a:pt x="3702123" y="3938853"/>
                </a:lnTo>
                <a:lnTo>
                  <a:pt x="3706929" y="3938943"/>
                </a:lnTo>
                <a:lnTo>
                  <a:pt x="3711410" y="3937275"/>
                </a:lnTo>
                <a:lnTo>
                  <a:pt x="3689556" y="3946904"/>
                </a:lnTo>
                <a:lnTo>
                  <a:pt x="3736306" y="3931384"/>
                </a:lnTo>
                <a:lnTo>
                  <a:pt x="3725577" y="3936016"/>
                </a:lnTo>
                <a:lnTo>
                  <a:pt x="3721737" y="3937446"/>
                </a:lnTo>
                <a:lnTo>
                  <a:pt x="3689992" y="3948261"/>
                </a:lnTo>
                <a:lnTo>
                  <a:pt x="3674021" y="3953702"/>
                </a:lnTo>
                <a:lnTo>
                  <a:pt x="3659622" y="3958604"/>
                </a:lnTo>
                <a:cubicBezTo>
                  <a:pt x="3651757" y="3961519"/>
                  <a:pt x="3646954" y="3963748"/>
                  <a:pt x="3647635" y="3964823"/>
                </a:cubicBezTo>
                <a:cubicBezTo>
                  <a:pt x="3648317" y="3965898"/>
                  <a:pt x="3654511" y="3965862"/>
                  <a:pt x="3662132" y="3965628"/>
                </a:cubicBezTo>
                <a:lnTo>
                  <a:pt x="3678023" y="3965363"/>
                </a:lnTo>
                <a:lnTo>
                  <a:pt x="3674285" y="3967164"/>
                </a:lnTo>
                <a:cubicBezTo>
                  <a:pt x="3662762" y="3973178"/>
                  <a:pt x="3652611" y="3979961"/>
                  <a:pt x="3673923" y="3973444"/>
                </a:cubicBezTo>
                <a:lnTo>
                  <a:pt x="3690508" y="3968139"/>
                </a:lnTo>
                <a:lnTo>
                  <a:pt x="3692315" y="3969124"/>
                </a:lnTo>
                <a:lnTo>
                  <a:pt x="3686800" y="3971995"/>
                </a:lnTo>
                <a:lnTo>
                  <a:pt x="3686094" y="3972051"/>
                </a:lnTo>
                <a:lnTo>
                  <a:pt x="3685528" y="3972658"/>
                </a:lnTo>
                <a:lnTo>
                  <a:pt x="3682240" y="3974371"/>
                </a:lnTo>
                <a:cubicBezTo>
                  <a:pt x="3676858" y="3976602"/>
                  <a:pt x="3669279" y="3979351"/>
                  <a:pt x="3658992" y="3982733"/>
                </a:cubicBezTo>
                <a:lnTo>
                  <a:pt x="3658487" y="3982879"/>
                </a:lnTo>
                <a:lnTo>
                  <a:pt x="3658409" y="3982478"/>
                </a:lnTo>
                <a:lnTo>
                  <a:pt x="3656620" y="3976973"/>
                </a:lnTo>
                <a:lnTo>
                  <a:pt x="3622147" y="3988056"/>
                </a:lnTo>
                <a:lnTo>
                  <a:pt x="3607021" y="3989741"/>
                </a:lnTo>
                <a:lnTo>
                  <a:pt x="3605312" y="3989432"/>
                </a:lnTo>
                <a:lnTo>
                  <a:pt x="3602904" y="3990199"/>
                </a:lnTo>
                <a:lnTo>
                  <a:pt x="3532084" y="3998088"/>
                </a:lnTo>
                <a:cubicBezTo>
                  <a:pt x="3503348" y="4002584"/>
                  <a:pt x="3475561" y="4008155"/>
                  <a:pt x="3447723" y="4014572"/>
                </a:cubicBezTo>
                <a:cubicBezTo>
                  <a:pt x="3443673" y="4014322"/>
                  <a:pt x="3427722" y="4009270"/>
                  <a:pt x="3427223" y="4017373"/>
                </a:cubicBezTo>
                <a:cubicBezTo>
                  <a:pt x="3422498" y="4017082"/>
                  <a:pt x="3410347" y="4016332"/>
                  <a:pt x="3410055" y="4021058"/>
                </a:cubicBezTo>
                <a:cubicBezTo>
                  <a:pt x="3405755" y="4024861"/>
                  <a:pt x="3389421" y="4015041"/>
                  <a:pt x="3388880" y="4023818"/>
                </a:cubicBezTo>
                <a:cubicBezTo>
                  <a:pt x="3364154" y="4018226"/>
                  <a:pt x="3363403" y="4030380"/>
                  <a:pt x="3388629" y="4027871"/>
                </a:cubicBezTo>
                <a:cubicBezTo>
                  <a:pt x="3371214" y="4035607"/>
                  <a:pt x="3350287" y="4034316"/>
                  <a:pt x="3325061" y="4036826"/>
                </a:cubicBezTo>
                <a:cubicBezTo>
                  <a:pt x="3350829" y="4025537"/>
                  <a:pt x="3279160" y="4033993"/>
                  <a:pt x="3253259" y="4036461"/>
                </a:cubicBezTo>
                <a:cubicBezTo>
                  <a:pt x="3084062" y="4055165"/>
                  <a:pt x="2906724" y="4074045"/>
                  <a:pt x="2720900" y="4087655"/>
                </a:cubicBezTo>
                <a:cubicBezTo>
                  <a:pt x="2518382" y="4100067"/>
                  <a:pt x="2322748" y="4118242"/>
                  <a:pt x="2124398" y="4126430"/>
                </a:cubicBezTo>
                <a:lnTo>
                  <a:pt x="2056624" y="4127882"/>
                </a:lnTo>
                <a:lnTo>
                  <a:pt x="2056598" y="4131027"/>
                </a:lnTo>
                <a:lnTo>
                  <a:pt x="2199803" y="4127939"/>
                </a:lnTo>
                <a:cubicBezTo>
                  <a:pt x="2322948" y="4123931"/>
                  <a:pt x="2450421" y="4117056"/>
                  <a:pt x="2614730" y="4106183"/>
                </a:cubicBezTo>
                <a:cubicBezTo>
                  <a:pt x="2787476" y="4095831"/>
                  <a:pt x="2944525" y="4076377"/>
                  <a:pt x="3130638" y="4058040"/>
                </a:cubicBezTo>
                <a:cubicBezTo>
                  <a:pt x="3219141" y="4051300"/>
                  <a:pt x="3066818" y="4071047"/>
                  <a:pt x="3024468" y="4076567"/>
                </a:cubicBezTo>
                <a:cubicBezTo>
                  <a:pt x="2889097" y="4085157"/>
                  <a:pt x="2754152" y="4097841"/>
                  <a:pt x="2623505" y="4106725"/>
                </a:cubicBezTo>
                <a:cubicBezTo>
                  <a:pt x="2417730" y="4122494"/>
                  <a:pt x="2277948" y="4137379"/>
                  <a:pt x="2127178" y="4143483"/>
                </a:cubicBezTo>
                <a:lnTo>
                  <a:pt x="2052269" y="4144857"/>
                </a:lnTo>
                <a:lnTo>
                  <a:pt x="2051077" y="4146264"/>
                </a:lnTo>
                <a:lnTo>
                  <a:pt x="2050721" y="4148162"/>
                </a:lnTo>
                <a:lnTo>
                  <a:pt x="2117590" y="4148029"/>
                </a:lnTo>
                <a:cubicBezTo>
                  <a:pt x="2199568" y="4146818"/>
                  <a:pt x="2282707" y="4144664"/>
                  <a:pt x="2369273" y="4141870"/>
                </a:cubicBezTo>
                <a:cubicBezTo>
                  <a:pt x="2604545" y="4139445"/>
                  <a:pt x="2833512" y="4107484"/>
                  <a:pt x="3057004" y="4087386"/>
                </a:cubicBezTo>
                <a:cubicBezTo>
                  <a:pt x="3171110" y="4077482"/>
                  <a:pt x="3283212" y="4064405"/>
                  <a:pt x="3392823" y="4049141"/>
                </a:cubicBezTo>
                <a:lnTo>
                  <a:pt x="3509118" y="4030523"/>
                </a:lnTo>
                <a:lnTo>
                  <a:pt x="3489417" y="4040029"/>
                </a:lnTo>
                <a:cubicBezTo>
                  <a:pt x="3480820" y="4045480"/>
                  <a:pt x="3553820" y="4043391"/>
                  <a:pt x="3555655" y="4035195"/>
                </a:cubicBezTo>
                <a:cubicBezTo>
                  <a:pt x="3553099" y="4046609"/>
                  <a:pt x="3483344" y="4061645"/>
                  <a:pt x="3441738" y="4070277"/>
                </a:cubicBezTo>
                <a:lnTo>
                  <a:pt x="3422741" y="4074332"/>
                </a:lnTo>
                <a:lnTo>
                  <a:pt x="3440732" y="4072331"/>
                </a:lnTo>
                <a:cubicBezTo>
                  <a:pt x="3480407" y="4067114"/>
                  <a:pt x="3473516" y="4071910"/>
                  <a:pt x="3456074" y="4077965"/>
                </a:cubicBezTo>
                <a:lnTo>
                  <a:pt x="3437117" y="4083692"/>
                </a:lnTo>
                <a:lnTo>
                  <a:pt x="3272526" y="4106384"/>
                </a:lnTo>
                <a:cubicBezTo>
                  <a:pt x="2970030" y="4142301"/>
                  <a:pt x="2655128" y="4164235"/>
                  <a:pt x="2336738" y="4185954"/>
                </a:cubicBezTo>
                <a:cubicBezTo>
                  <a:pt x="2311512" y="4188465"/>
                  <a:pt x="2231111" y="4195703"/>
                  <a:pt x="2231111" y="4195703"/>
                </a:cubicBezTo>
                <a:cubicBezTo>
                  <a:pt x="2233168" y="4198033"/>
                  <a:pt x="2238938" y="4199235"/>
                  <a:pt x="2246967" y="4199699"/>
                </a:cubicBezTo>
                <a:cubicBezTo>
                  <a:pt x="2271052" y="4201090"/>
                  <a:pt x="2315461" y="4195825"/>
                  <a:pt x="2340964" y="4194347"/>
                </a:cubicBezTo>
                <a:cubicBezTo>
                  <a:pt x="2614113" y="4182060"/>
                  <a:pt x="2851103" y="4162794"/>
                  <a:pt x="3112895" y="4136927"/>
                </a:cubicBezTo>
                <a:cubicBezTo>
                  <a:pt x="3180369" y="4130586"/>
                  <a:pt x="3251173" y="4122414"/>
                  <a:pt x="3322161" y="4112645"/>
                </a:cubicBezTo>
                <a:lnTo>
                  <a:pt x="3384077" y="4102677"/>
                </a:lnTo>
                <a:lnTo>
                  <a:pt x="3365058" y="4114312"/>
                </a:lnTo>
                <a:lnTo>
                  <a:pt x="3350068" y="4119858"/>
                </a:lnTo>
                <a:lnTo>
                  <a:pt x="3496476" y="4084579"/>
                </a:lnTo>
                <a:lnTo>
                  <a:pt x="3532526" y="4078775"/>
                </a:lnTo>
                <a:lnTo>
                  <a:pt x="3560739" y="4074513"/>
                </a:lnTo>
                <a:lnTo>
                  <a:pt x="3550186" y="4079438"/>
                </a:lnTo>
                <a:cubicBezTo>
                  <a:pt x="3547538" y="4083284"/>
                  <a:pt x="3590092" y="4072874"/>
                  <a:pt x="3604192" y="4073729"/>
                </a:cubicBezTo>
                <a:cubicBezTo>
                  <a:pt x="3599895" y="4076453"/>
                  <a:pt x="3595596" y="4079178"/>
                  <a:pt x="3591297" y="4081903"/>
                </a:cubicBezTo>
                <a:cubicBezTo>
                  <a:pt x="3593446" y="4080541"/>
                  <a:pt x="3588684" y="4088080"/>
                  <a:pt x="3583783" y="4096586"/>
                </a:cubicBezTo>
                <a:lnTo>
                  <a:pt x="3577851" y="4107797"/>
                </a:lnTo>
                <a:lnTo>
                  <a:pt x="3564214" y="4107599"/>
                </a:lnTo>
                <a:cubicBezTo>
                  <a:pt x="3551928" y="4107062"/>
                  <a:pt x="3542524" y="4106586"/>
                  <a:pt x="3543825" y="4110690"/>
                </a:cubicBezTo>
                <a:cubicBezTo>
                  <a:pt x="3543825" y="4110690"/>
                  <a:pt x="3552857" y="4111992"/>
                  <a:pt x="3559853" y="4114364"/>
                </a:cubicBezTo>
                <a:cubicBezTo>
                  <a:pt x="3563928" y="4113986"/>
                  <a:pt x="3567434" y="4113780"/>
                  <a:pt x="3567731" y="4113627"/>
                </a:cubicBezTo>
                <a:cubicBezTo>
                  <a:pt x="3567878" y="4113547"/>
                  <a:pt x="3567225" y="4113483"/>
                  <a:pt x="3565439" y="4113412"/>
                </a:cubicBezTo>
                <a:lnTo>
                  <a:pt x="3563632" y="4113366"/>
                </a:lnTo>
                <a:lnTo>
                  <a:pt x="3566599" y="4112582"/>
                </a:lnTo>
                <a:cubicBezTo>
                  <a:pt x="3568593" y="4112417"/>
                  <a:pt x="3570037" y="4112539"/>
                  <a:pt x="3570037" y="4112539"/>
                </a:cubicBezTo>
                <a:cubicBezTo>
                  <a:pt x="3570037" y="4112539"/>
                  <a:pt x="3574430" y="4119302"/>
                  <a:pt x="3580547" y="4119617"/>
                </a:cubicBezTo>
                <a:cubicBezTo>
                  <a:pt x="3593415" y="4121926"/>
                  <a:pt x="3625176" y="4114813"/>
                  <a:pt x="3636581" y="4114867"/>
                </a:cubicBezTo>
                <a:cubicBezTo>
                  <a:pt x="3638616" y="4113799"/>
                  <a:pt x="3641789" y="4118682"/>
                  <a:pt x="3645286" y="4119868"/>
                </a:cubicBezTo>
                <a:cubicBezTo>
                  <a:pt x="3651424" y="4121178"/>
                  <a:pt x="3659570" y="4120655"/>
                  <a:pt x="3668364" y="4119461"/>
                </a:cubicBezTo>
                <a:lnTo>
                  <a:pt x="3672611" y="4118765"/>
                </a:lnTo>
                <a:lnTo>
                  <a:pt x="3666889" y="4120732"/>
                </a:lnTo>
                <a:lnTo>
                  <a:pt x="3650481" y="4126233"/>
                </a:lnTo>
                <a:lnTo>
                  <a:pt x="3559085" y="4138389"/>
                </a:lnTo>
                <a:lnTo>
                  <a:pt x="3475231" y="4145270"/>
                </a:lnTo>
                <a:lnTo>
                  <a:pt x="3470099" y="4148244"/>
                </a:lnTo>
                <a:lnTo>
                  <a:pt x="3457674" y="4154478"/>
                </a:lnTo>
                <a:lnTo>
                  <a:pt x="3484241" y="4154094"/>
                </a:lnTo>
                <a:lnTo>
                  <a:pt x="3458921" y="4158254"/>
                </a:lnTo>
                <a:lnTo>
                  <a:pt x="3461148" y="4164058"/>
                </a:lnTo>
                <a:lnTo>
                  <a:pt x="3452914" y="4167447"/>
                </a:lnTo>
                <a:lnTo>
                  <a:pt x="3477858" y="4166367"/>
                </a:lnTo>
                <a:lnTo>
                  <a:pt x="3485484" y="4164828"/>
                </a:lnTo>
                <a:cubicBezTo>
                  <a:pt x="3487917" y="4164209"/>
                  <a:pt x="3489302" y="4163651"/>
                  <a:pt x="3488887" y="4163247"/>
                </a:cubicBezTo>
                <a:lnTo>
                  <a:pt x="3488606" y="4165901"/>
                </a:lnTo>
                <a:lnTo>
                  <a:pt x="3521982" y="4164459"/>
                </a:lnTo>
                <a:lnTo>
                  <a:pt x="3531407" y="4161121"/>
                </a:lnTo>
                <a:cubicBezTo>
                  <a:pt x="3537361" y="4158894"/>
                  <a:pt x="3544117" y="4156216"/>
                  <a:pt x="3552625" y="4152602"/>
                </a:cubicBezTo>
                <a:cubicBezTo>
                  <a:pt x="3556977" y="4151454"/>
                  <a:pt x="3592352" y="4135624"/>
                  <a:pt x="3579466" y="4145524"/>
                </a:cubicBezTo>
                <a:cubicBezTo>
                  <a:pt x="3569498" y="4152432"/>
                  <a:pt x="3542432" y="4159738"/>
                  <a:pt x="3535385" y="4163651"/>
                </a:cubicBezTo>
                <a:lnTo>
                  <a:pt x="3534916" y="4163899"/>
                </a:lnTo>
                <a:lnTo>
                  <a:pt x="3544015" y="4163506"/>
                </a:lnTo>
                <a:cubicBezTo>
                  <a:pt x="3570853" y="4163515"/>
                  <a:pt x="3596450" y="4159513"/>
                  <a:pt x="3622231" y="4155795"/>
                </a:cubicBezTo>
                <a:lnTo>
                  <a:pt x="3649296" y="4152441"/>
                </a:lnTo>
                <a:lnTo>
                  <a:pt x="3643293" y="4154404"/>
                </a:lnTo>
                <a:lnTo>
                  <a:pt x="3563877" y="4184607"/>
                </a:lnTo>
                <a:lnTo>
                  <a:pt x="3580026" y="4181993"/>
                </a:lnTo>
                <a:cubicBezTo>
                  <a:pt x="3611892" y="4173683"/>
                  <a:pt x="3645228" y="4165480"/>
                  <a:pt x="3677259" y="4157818"/>
                </a:cubicBezTo>
                <a:lnTo>
                  <a:pt x="3685792" y="4155821"/>
                </a:lnTo>
                <a:lnTo>
                  <a:pt x="3691527" y="4157301"/>
                </a:lnTo>
                <a:lnTo>
                  <a:pt x="3717325" y="4148438"/>
                </a:lnTo>
                <a:lnTo>
                  <a:pt x="3727792" y="4145990"/>
                </a:lnTo>
                <a:lnTo>
                  <a:pt x="3704202" y="4156863"/>
                </a:lnTo>
                <a:lnTo>
                  <a:pt x="3706555" y="4156725"/>
                </a:lnTo>
                <a:cubicBezTo>
                  <a:pt x="3725009" y="4155271"/>
                  <a:pt x="3753337" y="4152671"/>
                  <a:pt x="3761644" y="4155487"/>
                </a:cubicBezTo>
                <a:cubicBezTo>
                  <a:pt x="3729218" y="4166480"/>
                  <a:pt x="3714070" y="4164862"/>
                  <a:pt x="3684344" y="4170907"/>
                </a:cubicBezTo>
                <a:cubicBezTo>
                  <a:pt x="3663778" y="4173901"/>
                  <a:pt x="3662167" y="4174748"/>
                  <a:pt x="3667520" y="4175464"/>
                </a:cubicBezTo>
                <a:lnTo>
                  <a:pt x="3689942" y="4178849"/>
                </a:lnTo>
                <a:lnTo>
                  <a:pt x="3685825" y="4179808"/>
                </a:lnTo>
                <a:cubicBezTo>
                  <a:pt x="3644213" y="4188987"/>
                  <a:pt x="3603708" y="4197221"/>
                  <a:pt x="3559913" y="4207450"/>
                </a:cubicBezTo>
                <a:lnTo>
                  <a:pt x="3521972" y="4217208"/>
                </a:lnTo>
                <a:lnTo>
                  <a:pt x="3546160" y="4213086"/>
                </a:lnTo>
                <a:cubicBezTo>
                  <a:pt x="3563624" y="4209939"/>
                  <a:pt x="3584099" y="4205996"/>
                  <a:pt x="3610231" y="4200475"/>
                </a:cubicBezTo>
                <a:cubicBezTo>
                  <a:pt x="3637890" y="4194995"/>
                  <a:pt x="3658981" y="4188652"/>
                  <a:pt x="3682342" y="4185894"/>
                </a:cubicBezTo>
                <a:cubicBezTo>
                  <a:pt x="3735826" y="4183120"/>
                  <a:pt x="3646521" y="4208604"/>
                  <a:pt x="3625886" y="4215663"/>
                </a:cubicBezTo>
                <a:cubicBezTo>
                  <a:pt x="3593474" y="4223155"/>
                  <a:pt x="3556066" y="4222767"/>
                  <a:pt x="3559941" y="4238388"/>
                </a:cubicBezTo>
                <a:cubicBezTo>
                  <a:pt x="3558579" y="4236239"/>
                  <a:pt x="3574958" y="4235145"/>
                  <a:pt x="3594031" y="4234729"/>
                </a:cubicBezTo>
                <a:lnTo>
                  <a:pt x="3610754" y="4234635"/>
                </a:lnTo>
                <a:lnTo>
                  <a:pt x="3778636" y="4206794"/>
                </a:lnTo>
                <a:lnTo>
                  <a:pt x="3790097" y="4212603"/>
                </a:lnTo>
                <a:cubicBezTo>
                  <a:pt x="3805000" y="4213842"/>
                  <a:pt x="3818455" y="4203749"/>
                  <a:pt x="3835394" y="4203921"/>
                </a:cubicBezTo>
                <a:cubicBezTo>
                  <a:pt x="3833358" y="4204990"/>
                  <a:pt x="3838550" y="4217884"/>
                  <a:pt x="3840923" y="4216638"/>
                </a:cubicBezTo>
                <a:cubicBezTo>
                  <a:pt x="3849627" y="4221640"/>
                  <a:pt x="3889637" y="4200615"/>
                  <a:pt x="3899237" y="4211194"/>
                </a:cubicBezTo>
                <a:cubicBezTo>
                  <a:pt x="3882622" y="4219925"/>
                  <a:pt x="3868045" y="4214985"/>
                  <a:pt x="3851662" y="4220570"/>
                </a:cubicBezTo>
                <a:cubicBezTo>
                  <a:pt x="3840419" y="4224965"/>
                  <a:pt x="3829257" y="4228437"/>
                  <a:pt x="3817293" y="4231195"/>
                </a:cubicBezTo>
                <a:lnTo>
                  <a:pt x="3815235" y="4231530"/>
                </a:lnTo>
                <a:lnTo>
                  <a:pt x="3814328" y="4229806"/>
                </a:lnTo>
                <a:cubicBezTo>
                  <a:pt x="3812651" y="4228320"/>
                  <a:pt x="3810580" y="4227340"/>
                  <a:pt x="3809142" y="4227476"/>
                </a:cubicBezTo>
                <a:cubicBezTo>
                  <a:pt x="3808187" y="4227568"/>
                  <a:pt x="3807510" y="4228152"/>
                  <a:pt x="3807422" y="4229415"/>
                </a:cubicBezTo>
                <a:cubicBezTo>
                  <a:pt x="3804479" y="4229207"/>
                  <a:pt x="3805649" y="4230556"/>
                  <a:pt x="3808188" y="4232006"/>
                </a:cubicBezTo>
                <a:lnTo>
                  <a:pt x="3809479" y="4232463"/>
                </a:lnTo>
                <a:lnTo>
                  <a:pt x="3778103" y="4237551"/>
                </a:lnTo>
                <a:cubicBezTo>
                  <a:pt x="3730867" y="4246749"/>
                  <a:pt x="3833812" y="4236500"/>
                  <a:pt x="3835275" y="4238754"/>
                </a:cubicBezTo>
                <a:lnTo>
                  <a:pt x="3830926" y="4241597"/>
                </a:lnTo>
                <a:lnTo>
                  <a:pt x="3714568" y="4275248"/>
                </a:lnTo>
                <a:cubicBezTo>
                  <a:pt x="3692827" y="4283853"/>
                  <a:pt x="3672641" y="4282421"/>
                  <a:pt x="3645793" y="4291506"/>
                </a:cubicBezTo>
                <a:cubicBezTo>
                  <a:pt x="3635099" y="4293285"/>
                  <a:pt x="3619062" y="4296692"/>
                  <a:pt x="3601690" y="4300677"/>
                </a:cubicBezTo>
                <a:lnTo>
                  <a:pt x="3585119" y="4304697"/>
                </a:lnTo>
                <a:lnTo>
                  <a:pt x="3589405" y="4313882"/>
                </a:lnTo>
                <a:lnTo>
                  <a:pt x="3609737" y="4311064"/>
                </a:lnTo>
                <a:lnTo>
                  <a:pt x="3635809" y="4303788"/>
                </a:lnTo>
                <a:cubicBezTo>
                  <a:pt x="3660429" y="4297470"/>
                  <a:pt x="3686268" y="4291886"/>
                  <a:pt x="3687629" y="4294034"/>
                </a:cubicBezTo>
                <a:lnTo>
                  <a:pt x="3682433" y="4297615"/>
                </a:lnTo>
                <a:lnTo>
                  <a:pt x="3734877" y="4286836"/>
                </a:lnTo>
                <a:lnTo>
                  <a:pt x="3783857" y="4277671"/>
                </a:lnTo>
                <a:lnTo>
                  <a:pt x="3766090" y="4284180"/>
                </a:lnTo>
                <a:cubicBezTo>
                  <a:pt x="3765073" y="4284714"/>
                  <a:pt x="3766549" y="4285325"/>
                  <a:pt x="3769346" y="4285878"/>
                </a:cubicBezTo>
                <a:lnTo>
                  <a:pt x="3771255" y="4286110"/>
                </a:lnTo>
                <a:lnTo>
                  <a:pt x="3810270" y="4272822"/>
                </a:lnTo>
                <a:lnTo>
                  <a:pt x="3808499" y="4273062"/>
                </a:lnTo>
                <a:lnTo>
                  <a:pt x="3854988" y="4264363"/>
                </a:lnTo>
                <a:lnTo>
                  <a:pt x="3847800" y="4266442"/>
                </a:lnTo>
                <a:lnTo>
                  <a:pt x="3843941" y="4267213"/>
                </a:lnTo>
                <a:lnTo>
                  <a:pt x="3821998" y="4275744"/>
                </a:lnTo>
                <a:cubicBezTo>
                  <a:pt x="3812341" y="4279837"/>
                  <a:pt x="3802783" y="4284389"/>
                  <a:pt x="3793413" y="4289855"/>
                </a:cubicBezTo>
                <a:cubicBezTo>
                  <a:pt x="3818908" y="4284160"/>
                  <a:pt x="3842156" y="4273580"/>
                  <a:pt x="3867116" y="4265117"/>
                </a:cubicBezTo>
                <a:cubicBezTo>
                  <a:pt x="3886600" y="4258953"/>
                  <a:pt x="3872280" y="4267006"/>
                  <a:pt x="3865009" y="4271149"/>
                </a:cubicBezTo>
                <a:lnTo>
                  <a:pt x="3818621" y="4289167"/>
                </a:lnTo>
                <a:lnTo>
                  <a:pt x="3766128" y="4299753"/>
                </a:lnTo>
                <a:lnTo>
                  <a:pt x="3698589" y="4313374"/>
                </a:lnTo>
                <a:lnTo>
                  <a:pt x="3714203" y="4306248"/>
                </a:lnTo>
                <a:lnTo>
                  <a:pt x="3741819" y="4296199"/>
                </a:lnTo>
                <a:lnTo>
                  <a:pt x="3729594" y="4297309"/>
                </a:lnTo>
                <a:cubicBezTo>
                  <a:pt x="3711508" y="4302023"/>
                  <a:pt x="3693059" y="4306175"/>
                  <a:pt x="3673803" y="4309615"/>
                </a:cubicBezTo>
                <a:lnTo>
                  <a:pt x="3646027" y="4313298"/>
                </a:lnTo>
                <a:lnTo>
                  <a:pt x="3646585" y="4313685"/>
                </a:lnTo>
                <a:cubicBezTo>
                  <a:pt x="3644938" y="4314788"/>
                  <a:pt x="3640821" y="4316868"/>
                  <a:pt x="3633121" y="4320480"/>
                </a:cubicBezTo>
                <a:lnTo>
                  <a:pt x="3628044" y="4322929"/>
                </a:lnTo>
                <a:lnTo>
                  <a:pt x="3636870" y="4322156"/>
                </a:lnTo>
                <a:lnTo>
                  <a:pt x="3683042" y="4316684"/>
                </a:lnTo>
                <a:lnTo>
                  <a:pt x="3627699" y="4329119"/>
                </a:lnTo>
                <a:cubicBezTo>
                  <a:pt x="3607139" y="4332944"/>
                  <a:pt x="3587213" y="4336814"/>
                  <a:pt x="3568563" y="4343523"/>
                </a:cubicBezTo>
                <a:cubicBezTo>
                  <a:pt x="3568563" y="4343523"/>
                  <a:pt x="3572469" y="4345069"/>
                  <a:pt x="3575591" y="4347194"/>
                </a:cubicBezTo>
                <a:lnTo>
                  <a:pt x="3575653" y="4347377"/>
                </a:lnTo>
                <a:lnTo>
                  <a:pt x="3581166" y="4344933"/>
                </a:lnTo>
                <a:cubicBezTo>
                  <a:pt x="3599419" y="4339858"/>
                  <a:pt x="3641701" y="4331693"/>
                  <a:pt x="3640520" y="4336959"/>
                </a:cubicBezTo>
                <a:cubicBezTo>
                  <a:pt x="3637375" y="4351011"/>
                  <a:pt x="3552787" y="4355422"/>
                  <a:pt x="3514245" y="4373836"/>
                </a:cubicBezTo>
                <a:cubicBezTo>
                  <a:pt x="3491977" y="4382680"/>
                  <a:pt x="3483993" y="4386425"/>
                  <a:pt x="3463981" y="4393697"/>
                </a:cubicBezTo>
                <a:lnTo>
                  <a:pt x="3463018" y="4394035"/>
                </a:lnTo>
                <a:lnTo>
                  <a:pt x="3496473" y="4390091"/>
                </a:lnTo>
                <a:cubicBezTo>
                  <a:pt x="3514351" y="4386815"/>
                  <a:pt x="3531545" y="4382750"/>
                  <a:pt x="3550016" y="4378565"/>
                </a:cubicBezTo>
                <a:cubicBezTo>
                  <a:pt x="3576803" y="4370320"/>
                  <a:pt x="3714420" y="4348801"/>
                  <a:pt x="3640301" y="4368908"/>
                </a:cubicBezTo>
                <a:lnTo>
                  <a:pt x="3603744" y="4376576"/>
                </a:lnTo>
                <a:lnTo>
                  <a:pt x="3588516" y="4381104"/>
                </a:lnTo>
                <a:cubicBezTo>
                  <a:pt x="3549773" y="4392820"/>
                  <a:pt x="3482776" y="4414504"/>
                  <a:pt x="3548539" y="4407335"/>
                </a:cubicBezTo>
                <a:cubicBezTo>
                  <a:pt x="3564160" y="4403457"/>
                  <a:pt x="3605887" y="4390057"/>
                  <a:pt x="3626958" y="4394780"/>
                </a:cubicBezTo>
                <a:cubicBezTo>
                  <a:pt x="3653500" y="4397034"/>
                  <a:pt x="3589128" y="4412737"/>
                  <a:pt x="3557170" y="4420947"/>
                </a:cubicBezTo>
                <a:cubicBezTo>
                  <a:pt x="3529056" y="4425714"/>
                  <a:pt x="3497099" y="4433925"/>
                  <a:pt x="3483485" y="4442554"/>
                </a:cubicBezTo>
                <a:cubicBezTo>
                  <a:pt x="3472164" y="4443707"/>
                  <a:pt x="3465574" y="4453911"/>
                  <a:pt x="3452682" y="4462086"/>
                </a:cubicBezTo>
                <a:lnTo>
                  <a:pt x="3425034" y="4470118"/>
                </a:lnTo>
                <a:lnTo>
                  <a:pt x="3655612" y="4429501"/>
                </a:lnTo>
                <a:lnTo>
                  <a:pt x="3836910" y="4391134"/>
                </a:lnTo>
                <a:lnTo>
                  <a:pt x="3835307" y="4394965"/>
                </a:lnTo>
                <a:cubicBezTo>
                  <a:pt x="3835307" y="4394965"/>
                  <a:pt x="3837340" y="4393895"/>
                  <a:pt x="3839716" y="4392649"/>
                </a:cubicBezTo>
                <a:lnTo>
                  <a:pt x="3840433" y="4398677"/>
                </a:lnTo>
                <a:lnTo>
                  <a:pt x="3641941" y="4441253"/>
                </a:lnTo>
                <a:cubicBezTo>
                  <a:pt x="3527408" y="4468597"/>
                  <a:pt x="3415522" y="4499024"/>
                  <a:pt x="3308172" y="4534739"/>
                </a:cubicBezTo>
                <a:cubicBezTo>
                  <a:pt x="3308172" y="4534739"/>
                  <a:pt x="3290905" y="4530184"/>
                  <a:pt x="3295220" y="4531323"/>
                </a:cubicBezTo>
                <a:cubicBezTo>
                  <a:pt x="3296659" y="4531702"/>
                  <a:pt x="3300496" y="4532715"/>
                  <a:pt x="3308172" y="4534739"/>
                </a:cubicBezTo>
                <a:cubicBezTo>
                  <a:pt x="3339415" y="4547103"/>
                  <a:pt x="3399949" y="4504049"/>
                  <a:pt x="3413595" y="4526156"/>
                </a:cubicBezTo>
                <a:cubicBezTo>
                  <a:pt x="3419483" y="4526574"/>
                  <a:pt x="3334010" y="4551792"/>
                  <a:pt x="3334010" y="4551792"/>
                </a:cubicBezTo>
                <a:cubicBezTo>
                  <a:pt x="3317255" y="4561595"/>
                  <a:pt x="3321942" y="4567001"/>
                  <a:pt x="3316538" y="4571692"/>
                </a:cubicBezTo>
                <a:cubicBezTo>
                  <a:pt x="3267947" y="4589382"/>
                  <a:pt x="3185042" y="4578426"/>
                  <a:pt x="3166495" y="4613466"/>
                </a:cubicBezTo>
                <a:cubicBezTo>
                  <a:pt x="3166495" y="4613466"/>
                  <a:pt x="3165235" y="4613199"/>
                  <a:pt x="3163425" y="4612814"/>
                </a:cubicBezTo>
                <a:lnTo>
                  <a:pt x="3163305" y="4612788"/>
                </a:lnTo>
                <a:lnTo>
                  <a:pt x="3157053" y="4611458"/>
                </a:lnTo>
                <a:cubicBezTo>
                  <a:pt x="3152646" y="4610522"/>
                  <a:pt x="3148869" y="4609720"/>
                  <a:pt x="3151389" y="4610254"/>
                </a:cubicBezTo>
                <a:lnTo>
                  <a:pt x="3163305" y="4612788"/>
                </a:lnTo>
                <a:lnTo>
                  <a:pt x="3166495" y="4613466"/>
                </a:lnTo>
                <a:lnTo>
                  <a:pt x="3194961" y="4611941"/>
                </a:lnTo>
                <a:lnTo>
                  <a:pt x="3187521" y="4614959"/>
                </a:lnTo>
                <a:cubicBezTo>
                  <a:pt x="3173222" y="4630326"/>
                  <a:pt x="3213872" y="4625152"/>
                  <a:pt x="3233377" y="4621906"/>
                </a:cubicBezTo>
                <a:lnTo>
                  <a:pt x="3240808" y="4620569"/>
                </a:lnTo>
                <a:lnTo>
                  <a:pt x="3229213" y="4622992"/>
                </a:lnTo>
                <a:cubicBezTo>
                  <a:pt x="3191076" y="4636350"/>
                  <a:pt x="3154194" y="4643879"/>
                  <a:pt x="3116536" y="4662345"/>
                </a:cubicBezTo>
                <a:cubicBezTo>
                  <a:pt x="3086414" y="4675850"/>
                  <a:pt x="3112667" y="4675176"/>
                  <a:pt x="3146402" y="4671757"/>
                </a:cubicBezTo>
                <a:lnTo>
                  <a:pt x="3154652" y="4670811"/>
                </a:lnTo>
                <a:lnTo>
                  <a:pt x="3194388" y="4663020"/>
                </a:lnTo>
                <a:cubicBezTo>
                  <a:pt x="3194388" y="4663020"/>
                  <a:pt x="3265347" y="4637116"/>
                  <a:pt x="3265380" y="4656176"/>
                </a:cubicBezTo>
                <a:cubicBezTo>
                  <a:pt x="3262085" y="4661279"/>
                  <a:pt x="3232945" y="4667200"/>
                  <a:pt x="3204089" y="4672185"/>
                </a:cubicBezTo>
                <a:lnTo>
                  <a:pt x="3201437" y="4672624"/>
                </a:lnTo>
                <a:lnTo>
                  <a:pt x="3198780" y="4673679"/>
                </a:lnTo>
                <a:cubicBezTo>
                  <a:pt x="3187262" y="4678145"/>
                  <a:pt x="3175116" y="4682568"/>
                  <a:pt x="3172592" y="4682389"/>
                </a:cubicBezTo>
                <a:cubicBezTo>
                  <a:pt x="3151207" y="4685946"/>
                  <a:pt x="3153461" y="4689910"/>
                  <a:pt x="3163104" y="4692497"/>
                </a:cubicBezTo>
                <a:lnTo>
                  <a:pt x="3169279" y="4693397"/>
                </a:lnTo>
                <a:lnTo>
                  <a:pt x="3348532" y="4652672"/>
                </a:lnTo>
                <a:cubicBezTo>
                  <a:pt x="3348532" y="4652672"/>
                  <a:pt x="3424944" y="4635363"/>
                  <a:pt x="3414773" y="4647837"/>
                </a:cubicBezTo>
                <a:cubicBezTo>
                  <a:pt x="3401161" y="4656469"/>
                  <a:pt x="3359000" y="4658089"/>
                  <a:pt x="3338364" y="4665147"/>
                </a:cubicBezTo>
                <a:cubicBezTo>
                  <a:pt x="3344812" y="4661060"/>
                  <a:pt x="3297476" y="4670166"/>
                  <a:pt x="3277046" y="4680718"/>
                </a:cubicBezTo>
                <a:lnTo>
                  <a:pt x="3270512" y="4688891"/>
                </a:lnTo>
                <a:lnTo>
                  <a:pt x="3297426" y="4684670"/>
                </a:lnTo>
                <a:cubicBezTo>
                  <a:pt x="3379074" y="4666445"/>
                  <a:pt x="3478909" y="4633103"/>
                  <a:pt x="3538110" y="4629693"/>
                </a:cubicBezTo>
                <a:cubicBezTo>
                  <a:pt x="3589771" y="4628288"/>
                  <a:pt x="3605393" y="4634469"/>
                  <a:pt x="3563465" y="4641640"/>
                </a:cubicBezTo>
                <a:cubicBezTo>
                  <a:pt x="3534861" y="4651659"/>
                  <a:pt x="3432393" y="4670705"/>
                  <a:pt x="3375878" y="4683739"/>
                </a:cubicBezTo>
                <a:lnTo>
                  <a:pt x="3353794" y="4690027"/>
                </a:lnTo>
                <a:lnTo>
                  <a:pt x="3306812" y="4696225"/>
                </a:lnTo>
                <a:cubicBezTo>
                  <a:pt x="3245807" y="4706186"/>
                  <a:pt x="3184149" y="4717123"/>
                  <a:pt x="3122627" y="4725867"/>
                </a:cubicBezTo>
                <a:cubicBezTo>
                  <a:pt x="2991730" y="4738800"/>
                  <a:pt x="2861877" y="4734854"/>
                  <a:pt x="2739082" y="4748287"/>
                </a:cubicBezTo>
                <a:cubicBezTo>
                  <a:pt x="2612527" y="4756746"/>
                  <a:pt x="2485931" y="4765877"/>
                  <a:pt x="2355578" y="4770035"/>
                </a:cubicBezTo>
                <a:cubicBezTo>
                  <a:pt x="2228981" y="4779167"/>
                  <a:pt x="2098086" y="4792101"/>
                  <a:pt x="1967941" y="4792880"/>
                </a:cubicBezTo>
                <a:cubicBezTo>
                  <a:pt x="1856028" y="4790549"/>
                  <a:pt x="1740657" y="4788671"/>
                  <a:pt x="1622131" y="4785229"/>
                </a:cubicBezTo>
                <a:lnTo>
                  <a:pt x="1619955" y="4785127"/>
                </a:lnTo>
                <a:lnTo>
                  <a:pt x="1622093" y="4792864"/>
                </a:lnTo>
                <a:cubicBezTo>
                  <a:pt x="1623100" y="4799244"/>
                  <a:pt x="1621691" y="4803356"/>
                  <a:pt x="1613463" y="4800536"/>
                </a:cubicBezTo>
                <a:cubicBezTo>
                  <a:pt x="1613463" y="4800536"/>
                  <a:pt x="1612230" y="4796979"/>
                  <a:pt x="1610322" y="4791576"/>
                </a:cubicBezTo>
                <a:lnTo>
                  <a:pt x="1607808" y="4784560"/>
                </a:lnTo>
                <a:lnTo>
                  <a:pt x="1577708" y="4783153"/>
                </a:lnTo>
                <a:lnTo>
                  <a:pt x="1582839" y="4814430"/>
                </a:lnTo>
                <a:lnTo>
                  <a:pt x="1616555" y="4817276"/>
                </a:lnTo>
                <a:cubicBezTo>
                  <a:pt x="1652920" y="4819361"/>
                  <a:pt x="1689624" y="4820269"/>
                  <a:pt x="1726442" y="4819322"/>
                </a:cubicBezTo>
                <a:cubicBezTo>
                  <a:pt x="1810644" y="4816385"/>
                  <a:pt x="1903122" y="4822092"/>
                  <a:pt x="1991125" y="4823456"/>
                </a:cubicBezTo>
                <a:cubicBezTo>
                  <a:pt x="2113127" y="4822853"/>
                  <a:pt x="2239048" y="4813678"/>
                  <a:pt x="2357294" y="4808097"/>
                </a:cubicBezTo>
                <a:cubicBezTo>
                  <a:pt x="2626220" y="4790126"/>
                  <a:pt x="2892706" y="4774672"/>
                  <a:pt x="3148655" y="4744652"/>
                </a:cubicBezTo>
                <a:lnTo>
                  <a:pt x="3236272" y="4732313"/>
                </a:lnTo>
                <a:lnTo>
                  <a:pt x="3232550" y="4733118"/>
                </a:lnTo>
                <a:lnTo>
                  <a:pt x="3234377" y="4734864"/>
                </a:lnTo>
                <a:cubicBezTo>
                  <a:pt x="3238274" y="4736516"/>
                  <a:pt x="3242270" y="4736801"/>
                  <a:pt x="3242480" y="4733855"/>
                </a:cubicBezTo>
                <a:lnTo>
                  <a:pt x="3239609" y="4731843"/>
                </a:lnTo>
                <a:lnTo>
                  <a:pt x="3384446" y="4711445"/>
                </a:lnTo>
                <a:lnTo>
                  <a:pt x="3406527" y="4709138"/>
                </a:lnTo>
                <a:lnTo>
                  <a:pt x="3454581" y="4700321"/>
                </a:lnTo>
                <a:lnTo>
                  <a:pt x="3455217" y="4700216"/>
                </a:lnTo>
                <a:lnTo>
                  <a:pt x="3468536" y="4699626"/>
                </a:lnTo>
                <a:cubicBezTo>
                  <a:pt x="3468471" y="4700533"/>
                  <a:pt x="3462766" y="4702772"/>
                  <a:pt x="3448095" y="4707015"/>
                </a:cubicBezTo>
                <a:cubicBezTo>
                  <a:pt x="3421664" y="4710212"/>
                  <a:pt x="3385141" y="4712694"/>
                  <a:pt x="3368385" y="4722497"/>
                </a:cubicBezTo>
                <a:cubicBezTo>
                  <a:pt x="3357934" y="4726829"/>
                  <a:pt x="3351396" y="4747503"/>
                  <a:pt x="3351396" y="4747503"/>
                </a:cubicBezTo>
                <a:cubicBezTo>
                  <a:pt x="3329652" y="4756107"/>
                  <a:pt x="3303582" y="4754256"/>
                  <a:pt x="3282196" y="4757813"/>
                </a:cubicBezTo>
                <a:cubicBezTo>
                  <a:pt x="3271745" y="4762143"/>
                  <a:pt x="3244540" y="4776277"/>
                  <a:pt x="3244898" y="4771230"/>
                </a:cubicBezTo>
                <a:cubicBezTo>
                  <a:pt x="3244720" y="4773753"/>
                  <a:pt x="3248325" y="4776547"/>
                  <a:pt x="3251344" y="4778663"/>
                </a:cubicBezTo>
                <a:lnTo>
                  <a:pt x="3254135" y="4781882"/>
                </a:lnTo>
                <a:lnTo>
                  <a:pt x="3239549" y="4784412"/>
                </a:lnTo>
                <a:cubicBezTo>
                  <a:pt x="3151037" y="4795078"/>
                  <a:pt x="3063060" y="4805324"/>
                  <a:pt x="2980279" y="4816682"/>
                </a:cubicBezTo>
                <a:cubicBezTo>
                  <a:pt x="2814564" y="4844709"/>
                  <a:pt x="2639635" y="4880834"/>
                  <a:pt x="2463835" y="4896016"/>
                </a:cubicBezTo>
                <a:lnTo>
                  <a:pt x="2284693" y="4915693"/>
                </a:lnTo>
                <a:lnTo>
                  <a:pt x="2164188" y="4921437"/>
                </a:lnTo>
                <a:lnTo>
                  <a:pt x="2124322" y="4922441"/>
                </a:lnTo>
                <a:lnTo>
                  <a:pt x="2163360" y="4918034"/>
                </a:lnTo>
                <a:cubicBezTo>
                  <a:pt x="2258181" y="4906846"/>
                  <a:pt x="2346178" y="4895178"/>
                  <a:pt x="2437700" y="4883662"/>
                </a:cubicBezTo>
                <a:cubicBezTo>
                  <a:pt x="2514213" y="4872035"/>
                  <a:pt x="2604977" y="4870846"/>
                  <a:pt x="2681071" y="4858684"/>
                </a:cubicBezTo>
                <a:cubicBezTo>
                  <a:pt x="2727695" y="4849759"/>
                  <a:pt x="2754641" y="4843310"/>
                  <a:pt x="2806580" y="4834540"/>
                </a:cubicBezTo>
                <a:cubicBezTo>
                  <a:pt x="2834900" y="4828742"/>
                  <a:pt x="2868419" y="4824054"/>
                  <a:pt x="2898303" y="4821352"/>
                </a:cubicBezTo>
                <a:cubicBezTo>
                  <a:pt x="2963353" y="4808345"/>
                  <a:pt x="2902740" y="4812678"/>
                  <a:pt x="2884319" y="4816762"/>
                </a:cubicBezTo>
                <a:cubicBezTo>
                  <a:pt x="2753229" y="4834902"/>
                  <a:pt x="2640679" y="4848006"/>
                  <a:pt x="2521170" y="4866574"/>
                </a:cubicBezTo>
                <a:cubicBezTo>
                  <a:pt x="2377777" y="4882263"/>
                  <a:pt x="2244283" y="4896240"/>
                  <a:pt x="2114000" y="4907694"/>
                </a:cubicBezTo>
                <a:cubicBezTo>
                  <a:pt x="2045169" y="4915884"/>
                  <a:pt x="1979161" y="4920778"/>
                  <a:pt x="1912748" y="4925990"/>
                </a:cubicBezTo>
                <a:lnTo>
                  <a:pt x="1896739" y="4927575"/>
                </a:lnTo>
                <a:lnTo>
                  <a:pt x="1672576" y="4927167"/>
                </a:lnTo>
                <a:lnTo>
                  <a:pt x="1601315" y="4924728"/>
                </a:lnTo>
                <a:lnTo>
                  <a:pt x="1602721" y="4932329"/>
                </a:lnTo>
                <a:cubicBezTo>
                  <a:pt x="1604854" y="4948326"/>
                  <a:pt x="1604377" y="4964076"/>
                  <a:pt x="1593554" y="4967124"/>
                </a:cubicBezTo>
                <a:lnTo>
                  <a:pt x="1580755" y="4924024"/>
                </a:lnTo>
                <a:lnTo>
                  <a:pt x="1580620" y="4924020"/>
                </a:lnTo>
                <a:lnTo>
                  <a:pt x="1578228" y="4933185"/>
                </a:lnTo>
                <a:cubicBezTo>
                  <a:pt x="1579369" y="4942975"/>
                  <a:pt x="1588523" y="4953908"/>
                  <a:pt x="1580757" y="4965907"/>
                </a:cubicBezTo>
                <a:cubicBezTo>
                  <a:pt x="1577139" y="4959279"/>
                  <a:pt x="1573888" y="4949247"/>
                  <a:pt x="1570964" y="4938779"/>
                </a:cubicBezTo>
                <a:lnTo>
                  <a:pt x="1566959" y="4923552"/>
                </a:lnTo>
                <a:lnTo>
                  <a:pt x="1552207" y="4923047"/>
                </a:lnTo>
                <a:lnTo>
                  <a:pt x="1552097" y="4926923"/>
                </a:lnTo>
                <a:cubicBezTo>
                  <a:pt x="1551980" y="4927718"/>
                  <a:pt x="1551697" y="4927331"/>
                  <a:pt x="1551046" y="4925135"/>
                </a:cubicBezTo>
                <a:lnTo>
                  <a:pt x="1550491" y="4922988"/>
                </a:lnTo>
                <a:lnTo>
                  <a:pt x="1428141" y="4918801"/>
                </a:lnTo>
                <a:lnTo>
                  <a:pt x="1421777" y="4918314"/>
                </a:lnTo>
                <a:lnTo>
                  <a:pt x="1421580" y="4923426"/>
                </a:lnTo>
                <a:cubicBezTo>
                  <a:pt x="1421075" y="4926228"/>
                  <a:pt x="1420184" y="4927420"/>
                  <a:pt x="1418778" y="4926384"/>
                </a:cubicBezTo>
                <a:lnTo>
                  <a:pt x="1413867" y="4917710"/>
                </a:lnTo>
                <a:lnTo>
                  <a:pt x="1154448" y="4897895"/>
                </a:lnTo>
                <a:cubicBezTo>
                  <a:pt x="1046020" y="4887136"/>
                  <a:pt x="937090" y="4884481"/>
                  <a:pt x="846581" y="4857883"/>
                </a:cubicBezTo>
                <a:cubicBezTo>
                  <a:pt x="825903" y="4852540"/>
                  <a:pt x="813871" y="4838920"/>
                  <a:pt x="796996" y="4837879"/>
                </a:cubicBezTo>
                <a:cubicBezTo>
                  <a:pt x="751844" y="4822891"/>
                  <a:pt x="706234" y="4815331"/>
                  <a:pt x="656359" y="4800054"/>
                </a:cubicBezTo>
                <a:cubicBezTo>
                  <a:pt x="656359" y="4800054"/>
                  <a:pt x="648258" y="4799553"/>
                  <a:pt x="644458" y="4795251"/>
                </a:cubicBezTo>
                <a:cubicBezTo>
                  <a:pt x="628123" y="4785434"/>
                  <a:pt x="665133" y="4800594"/>
                  <a:pt x="653099" y="4786974"/>
                </a:cubicBezTo>
                <a:cubicBezTo>
                  <a:pt x="649299" y="4782673"/>
                  <a:pt x="625116" y="4768301"/>
                  <a:pt x="637515" y="4764999"/>
                </a:cubicBezTo>
                <a:cubicBezTo>
                  <a:pt x="642241" y="4765291"/>
                  <a:pt x="678825" y="4776360"/>
                  <a:pt x="695451" y="4781454"/>
                </a:cubicBezTo>
                <a:cubicBezTo>
                  <a:pt x="716125" y="4786797"/>
                  <a:pt x="732753" y="4791890"/>
                  <a:pt x="753677" y="4793182"/>
                </a:cubicBezTo>
                <a:cubicBezTo>
                  <a:pt x="708026" y="4786296"/>
                  <a:pt x="668758" y="4741849"/>
                  <a:pt x="732035" y="4737621"/>
                </a:cubicBezTo>
                <a:cubicBezTo>
                  <a:pt x="744477" y="4733644"/>
                  <a:pt x="760811" y="4743462"/>
                  <a:pt x="777688" y="4744504"/>
                </a:cubicBezTo>
                <a:cubicBezTo>
                  <a:pt x="798863" y="4741744"/>
                  <a:pt x="803455" y="4733216"/>
                  <a:pt x="816280" y="4734008"/>
                </a:cubicBezTo>
                <a:cubicBezTo>
                  <a:pt x="837456" y="4731247"/>
                  <a:pt x="870031" y="4741392"/>
                  <a:pt x="903490" y="4748200"/>
                </a:cubicBezTo>
                <a:cubicBezTo>
                  <a:pt x="953192" y="4755335"/>
                  <a:pt x="998844" y="4762219"/>
                  <a:pt x="1041121" y="4768895"/>
                </a:cubicBezTo>
                <a:cubicBezTo>
                  <a:pt x="1119847" y="4777820"/>
                  <a:pt x="1212825" y="4775425"/>
                  <a:pt x="1304378" y="4785142"/>
                </a:cubicBezTo>
                <a:lnTo>
                  <a:pt x="1350793" y="4790237"/>
                </a:lnTo>
                <a:lnTo>
                  <a:pt x="1350506" y="4787189"/>
                </a:lnTo>
                <a:lnTo>
                  <a:pt x="1347632" y="4772404"/>
                </a:lnTo>
                <a:lnTo>
                  <a:pt x="1257390" y="4768188"/>
                </a:lnTo>
                <a:cubicBezTo>
                  <a:pt x="1174367" y="4762461"/>
                  <a:pt x="1090078" y="4755141"/>
                  <a:pt x="1004610" y="4745630"/>
                </a:cubicBezTo>
                <a:cubicBezTo>
                  <a:pt x="963009" y="4738996"/>
                  <a:pt x="916933" y="4728018"/>
                  <a:pt x="875757" y="4725477"/>
                </a:cubicBezTo>
                <a:cubicBezTo>
                  <a:pt x="804495" y="4716334"/>
                  <a:pt x="737668" y="4712211"/>
                  <a:pt x="696818" y="4693423"/>
                </a:cubicBezTo>
                <a:lnTo>
                  <a:pt x="692476" y="4690594"/>
                </a:lnTo>
                <a:lnTo>
                  <a:pt x="692672" y="4700747"/>
                </a:lnTo>
                <a:lnTo>
                  <a:pt x="690548" y="4700471"/>
                </a:lnTo>
                <a:cubicBezTo>
                  <a:pt x="690880" y="4700146"/>
                  <a:pt x="691301" y="4701269"/>
                  <a:pt x="691751" y="4703230"/>
                </a:cubicBezTo>
                <a:lnTo>
                  <a:pt x="692839" y="4709375"/>
                </a:lnTo>
                <a:lnTo>
                  <a:pt x="693225" y="4729398"/>
                </a:lnTo>
                <a:lnTo>
                  <a:pt x="690666" y="4722730"/>
                </a:lnTo>
                <a:lnTo>
                  <a:pt x="685969" y="4724404"/>
                </a:lnTo>
                <a:lnTo>
                  <a:pt x="683119" y="4704021"/>
                </a:lnTo>
                <a:lnTo>
                  <a:pt x="682918" y="4725334"/>
                </a:lnTo>
                <a:lnTo>
                  <a:pt x="678156" y="4715250"/>
                </a:lnTo>
                <a:lnTo>
                  <a:pt x="675871" y="4711077"/>
                </a:lnTo>
                <a:lnTo>
                  <a:pt x="673760" y="4674709"/>
                </a:lnTo>
                <a:lnTo>
                  <a:pt x="669125" y="4670023"/>
                </a:lnTo>
                <a:cubicBezTo>
                  <a:pt x="660600" y="4665431"/>
                  <a:pt x="643474" y="4668440"/>
                  <a:pt x="657050" y="4657079"/>
                </a:cubicBezTo>
                <a:cubicBezTo>
                  <a:pt x="658716" y="4656164"/>
                  <a:pt x="661706" y="4655914"/>
                  <a:pt x="665715" y="4656181"/>
                </a:cubicBezTo>
                <a:lnTo>
                  <a:pt x="672746" y="4657226"/>
                </a:lnTo>
                <a:lnTo>
                  <a:pt x="671961" y="4643705"/>
                </a:lnTo>
                <a:lnTo>
                  <a:pt x="669287" y="4619117"/>
                </a:lnTo>
                <a:lnTo>
                  <a:pt x="657002" y="4615415"/>
                </a:lnTo>
                <a:lnTo>
                  <a:pt x="657319" y="4626135"/>
                </a:lnTo>
                <a:cubicBezTo>
                  <a:pt x="656950" y="4631034"/>
                  <a:pt x="651442" y="4634427"/>
                  <a:pt x="651442" y="4634427"/>
                </a:cubicBezTo>
                <a:cubicBezTo>
                  <a:pt x="651442" y="4634427"/>
                  <a:pt x="651316" y="4635582"/>
                  <a:pt x="651411" y="4637185"/>
                </a:cubicBezTo>
                <a:lnTo>
                  <a:pt x="651982" y="4639579"/>
                </a:lnTo>
                <a:lnTo>
                  <a:pt x="651794" y="4643356"/>
                </a:lnTo>
                <a:lnTo>
                  <a:pt x="651206" y="4643823"/>
                </a:lnTo>
                <a:cubicBezTo>
                  <a:pt x="651077" y="4644172"/>
                  <a:pt x="651282" y="4644585"/>
                  <a:pt x="651692" y="4645411"/>
                </a:cubicBezTo>
                <a:lnTo>
                  <a:pt x="651794" y="4643356"/>
                </a:lnTo>
                <a:lnTo>
                  <a:pt x="652710" y="4642628"/>
                </a:lnTo>
                <a:cubicBezTo>
                  <a:pt x="650674" y="4648193"/>
                  <a:pt x="649457" y="4655410"/>
                  <a:pt x="649457" y="4655410"/>
                </a:cubicBezTo>
                <a:cubicBezTo>
                  <a:pt x="646141" y="4656375"/>
                  <a:pt x="646703" y="4648843"/>
                  <a:pt x="647369" y="4639001"/>
                </a:cubicBezTo>
                <a:lnTo>
                  <a:pt x="646068" y="4612120"/>
                </a:lnTo>
                <a:lnTo>
                  <a:pt x="637585" y="4609563"/>
                </a:lnTo>
                <a:lnTo>
                  <a:pt x="618333" y="4603308"/>
                </a:lnTo>
                <a:lnTo>
                  <a:pt x="622637" y="4695689"/>
                </a:lnTo>
                <a:lnTo>
                  <a:pt x="622935" y="4702279"/>
                </a:lnTo>
                <a:lnTo>
                  <a:pt x="619259" y="4696199"/>
                </a:lnTo>
                <a:lnTo>
                  <a:pt x="617795" y="4694210"/>
                </a:lnTo>
                <a:lnTo>
                  <a:pt x="617167" y="4686126"/>
                </a:lnTo>
                <a:lnTo>
                  <a:pt x="612464" y="4693173"/>
                </a:lnTo>
                <a:cubicBezTo>
                  <a:pt x="612464" y="4693173"/>
                  <a:pt x="607581" y="4658743"/>
                  <a:pt x="604372" y="4649605"/>
                </a:cubicBezTo>
                <a:lnTo>
                  <a:pt x="596742" y="4607237"/>
                </a:lnTo>
                <a:lnTo>
                  <a:pt x="596736" y="4607221"/>
                </a:lnTo>
                <a:lnTo>
                  <a:pt x="596735" y="4607195"/>
                </a:lnTo>
                <a:lnTo>
                  <a:pt x="594649" y="4595611"/>
                </a:lnTo>
                <a:lnTo>
                  <a:pt x="585474" y="4592630"/>
                </a:lnTo>
                <a:lnTo>
                  <a:pt x="587013" y="4610591"/>
                </a:lnTo>
                <a:cubicBezTo>
                  <a:pt x="587013" y="4610591"/>
                  <a:pt x="592727" y="4636269"/>
                  <a:pt x="585030" y="4631462"/>
                </a:cubicBezTo>
                <a:cubicBezTo>
                  <a:pt x="583947" y="4630340"/>
                  <a:pt x="583158" y="4626572"/>
                  <a:pt x="582578" y="4621613"/>
                </a:cubicBezTo>
                <a:lnTo>
                  <a:pt x="581393" y="4604825"/>
                </a:lnTo>
                <a:lnTo>
                  <a:pt x="580764" y="4607879"/>
                </a:lnTo>
                <a:cubicBezTo>
                  <a:pt x="580154" y="4608159"/>
                  <a:pt x="579292" y="4606467"/>
                  <a:pt x="578096" y="4601635"/>
                </a:cubicBezTo>
                <a:lnTo>
                  <a:pt x="576924" y="4591000"/>
                </a:lnTo>
                <a:lnTo>
                  <a:pt x="574492" y="4590842"/>
                </a:lnTo>
                <a:cubicBezTo>
                  <a:pt x="572340" y="4590067"/>
                  <a:pt x="570029" y="4588772"/>
                  <a:pt x="566697" y="4587272"/>
                </a:cubicBezTo>
                <a:lnTo>
                  <a:pt x="576820" y="4590047"/>
                </a:lnTo>
                <a:lnTo>
                  <a:pt x="576046" y="4583016"/>
                </a:lnTo>
                <a:lnTo>
                  <a:pt x="575501" y="4582859"/>
                </a:lnTo>
                <a:lnTo>
                  <a:pt x="563081" y="4578706"/>
                </a:lnTo>
                <a:lnTo>
                  <a:pt x="563134" y="4579591"/>
                </a:lnTo>
                <a:lnTo>
                  <a:pt x="563263" y="4584991"/>
                </a:lnTo>
                <a:lnTo>
                  <a:pt x="564505" y="4584752"/>
                </a:lnTo>
                <a:cubicBezTo>
                  <a:pt x="565362" y="4585479"/>
                  <a:pt x="566054" y="4586728"/>
                  <a:pt x="566697" y="4587272"/>
                </a:cubicBezTo>
                <a:cubicBezTo>
                  <a:pt x="566043" y="4588046"/>
                  <a:pt x="565394" y="4588158"/>
                  <a:pt x="564562" y="4587784"/>
                </a:cubicBezTo>
                <a:lnTo>
                  <a:pt x="563307" y="4586848"/>
                </a:lnTo>
                <a:lnTo>
                  <a:pt x="563330" y="4587765"/>
                </a:lnTo>
                <a:lnTo>
                  <a:pt x="562884" y="4586533"/>
                </a:lnTo>
                <a:lnTo>
                  <a:pt x="561316" y="4585364"/>
                </a:lnTo>
                <a:lnTo>
                  <a:pt x="562384" y="4585160"/>
                </a:lnTo>
                <a:lnTo>
                  <a:pt x="559600" y="4577541"/>
                </a:lnTo>
                <a:lnTo>
                  <a:pt x="544779" y="4572585"/>
                </a:lnTo>
                <a:lnTo>
                  <a:pt x="544759" y="4574224"/>
                </a:lnTo>
                <a:lnTo>
                  <a:pt x="543768" y="4572246"/>
                </a:lnTo>
                <a:lnTo>
                  <a:pt x="511629" y="4561498"/>
                </a:lnTo>
                <a:lnTo>
                  <a:pt x="514932" y="4570582"/>
                </a:lnTo>
                <a:cubicBezTo>
                  <a:pt x="520669" y="4587077"/>
                  <a:pt x="526377" y="4603871"/>
                  <a:pt x="534038" y="4625431"/>
                </a:cubicBezTo>
                <a:cubicBezTo>
                  <a:pt x="534038" y="4625431"/>
                  <a:pt x="545528" y="4645594"/>
                  <a:pt x="539158" y="4647493"/>
                </a:cubicBezTo>
                <a:cubicBezTo>
                  <a:pt x="535485" y="4646392"/>
                  <a:pt x="526591" y="4612504"/>
                  <a:pt x="525509" y="4611397"/>
                </a:cubicBezTo>
                <a:lnTo>
                  <a:pt x="505312" y="4559386"/>
                </a:lnTo>
                <a:lnTo>
                  <a:pt x="504113" y="4558985"/>
                </a:lnTo>
                <a:lnTo>
                  <a:pt x="505274" y="4559285"/>
                </a:lnTo>
                <a:lnTo>
                  <a:pt x="501153" y="4548676"/>
                </a:lnTo>
                <a:lnTo>
                  <a:pt x="496225" y="4546997"/>
                </a:lnTo>
                <a:lnTo>
                  <a:pt x="500992" y="4548261"/>
                </a:lnTo>
                <a:lnTo>
                  <a:pt x="488436" y="4515924"/>
                </a:lnTo>
                <a:cubicBezTo>
                  <a:pt x="498638" y="4536983"/>
                  <a:pt x="489212" y="4508306"/>
                  <a:pt x="485474" y="4509797"/>
                </a:cubicBezTo>
                <a:cubicBezTo>
                  <a:pt x="480187" y="4512801"/>
                  <a:pt x="498165" y="4553325"/>
                  <a:pt x="499002" y="4556837"/>
                </a:cubicBezTo>
                <a:cubicBezTo>
                  <a:pt x="512692" y="4592532"/>
                  <a:pt x="526095" y="4631034"/>
                  <a:pt x="543647" y="4673779"/>
                </a:cubicBezTo>
                <a:cubicBezTo>
                  <a:pt x="543647" y="4673779"/>
                  <a:pt x="552481" y="4696538"/>
                  <a:pt x="547905" y="4694516"/>
                </a:cubicBezTo>
                <a:lnTo>
                  <a:pt x="545296" y="4688454"/>
                </a:lnTo>
                <a:lnTo>
                  <a:pt x="544085" y="4678994"/>
                </a:lnTo>
                <a:cubicBezTo>
                  <a:pt x="543488" y="4675319"/>
                  <a:pt x="542827" y="4672449"/>
                  <a:pt x="542102" y="4671323"/>
                </a:cubicBezTo>
                <a:lnTo>
                  <a:pt x="539856" y="4673983"/>
                </a:lnTo>
                <a:lnTo>
                  <a:pt x="539072" y="4671757"/>
                </a:lnTo>
                <a:cubicBezTo>
                  <a:pt x="541236" y="4673970"/>
                  <a:pt x="531746" y="4647882"/>
                  <a:pt x="527541" y="4651995"/>
                </a:cubicBezTo>
                <a:cubicBezTo>
                  <a:pt x="526213" y="4653294"/>
                  <a:pt x="537031" y="4678083"/>
                  <a:pt x="539130" y="4682886"/>
                </a:cubicBezTo>
                <a:lnTo>
                  <a:pt x="539802" y="4684843"/>
                </a:lnTo>
                <a:lnTo>
                  <a:pt x="539804" y="4685140"/>
                </a:lnTo>
                <a:lnTo>
                  <a:pt x="540527" y="4691827"/>
                </a:lnTo>
                <a:lnTo>
                  <a:pt x="522283" y="4648610"/>
                </a:lnTo>
                <a:cubicBezTo>
                  <a:pt x="513500" y="4626568"/>
                  <a:pt x="504757" y="4603901"/>
                  <a:pt x="495382" y="4580588"/>
                </a:cubicBezTo>
                <a:cubicBezTo>
                  <a:pt x="495382" y="4580588"/>
                  <a:pt x="497488" y="4571671"/>
                  <a:pt x="492667" y="4572055"/>
                </a:cubicBezTo>
                <a:cubicBezTo>
                  <a:pt x="490035" y="4572463"/>
                  <a:pt x="497605" y="4593931"/>
                  <a:pt x="494054" y="4581886"/>
                </a:cubicBezTo>
                <a:cubicBezTo>
                  <a:pt x="506129" y="4621686"/>
                  <a:pt x="528438" y="4666637"/>
                  <a:pt x="537922" y="4706445"/>
                </a:cubicBezTo>
                <a:cubicBezTo>
                  <a:pt x="518329" y="4670026"/>
                  <a:pt x="504029" y="4616882"/>
                  <a:pt x="486115" y="4573769"/>
                </a:cubicBezTo>
                <a:cubicBezTo>
                  <a:pt x="485280" y="4570257"/>
                  <a:pt x="478300" y="4554707"/>
                  <a:pt x="475422" y="4557520"/>
                </a:cubicBezTo>
                <a:lnTo>
                  <a:pt x="481911" y="4577880"/>
                </a:lnTo>
                <a:cubicBezTo>
                  <a:pt x="489907" y="4597128"/>
                  <a:pt x="497701" y="4618380"/>
                  <a:pt x="503287" y="4637819"/>
                </a:cubicBezTo>
                <a:cubicBezTo>
                  <a:pt x="496197" y="4622376"/>
                  <a:pt x="489571" y="4605307"/>
                  <a:pt x="482872" y="4587497"/>
                </a:cubicBezTo>
                <a:cubicBezTo>
                  <a:pt x="476173" y="4569689"/>
                  <a:pt x="469399" y="4551140"/>
                  <a:pt x="462013" y="4532738"/>
                </a:cubicBezTo>
                <a:cubicBezTo>
                  <a:pt x="449447" y="4497749"/>
                  <a:pt x="439717" y="4460347"/>
                  <a:pt x="426865" y="4428165"/>
                </a:cubicBezTo>
                <a:cubicBezTo>
                  <a:pt x="420549" y="4411965"/>
                  <a:pt x="414239" y="4395218"/>
                  <a:pt x="408729" y="4377962"/>
                </a:cubicBezTo>
                <a:lnTo>
                  <a:pt x="406226" y="4367967"/>
                </a:lnTo>
                <a:lnTo>
                  <a:pt x="420104" y="4406795"/>
                </a:lnTo>
                <a:cubicBezTo>
                  <a:pt x="425690" y="4422061"/>
                  <a:pt x="431249" y="4437016"/>
                  <a:pt x="436553" y="4451406"/>
                </a:cubicBezTo>
                <a:cubicBezTo>
                  <a:pt x="440572" y="4460830"/>
                  <a:pt x="445387" y="4474166"/>
                  <a:pt x="447307" y="4478786"/>
                </a:cubicBezTo>
                <a:cubicBezTo>
                  <a:pt x="451817" y="4483398"/>
                  <a:pt x="451226" y="4477481"/>
                  <a:pt x="454472" y="4480802"/>
                </a:cubicBezTo>
                <a:cubicBezTo>
                  <a:pt x="454472" y="4480802"/>
                  <a:pt x="460065" y="4486520"/>
                  <a:pt x="458738" y="4487818"/>
                </a:cubicBezTo>
                <a:cubicBezTo>
                  <a:pt x="460065" y="4486520"/>
                  <a:pt x="455741" y="4468372"/>
                  <a:pt x="451172" y="4452630"/>
                </a:cubicBezTo>
                <a:lnTo>
                  <a:pt x="453210" y="4453137"/>
                </a:lnTo>
                <a:lnTo>
                  <a:pt x="453517" y="4455029"/>
                </a:lnTo>
                <a:cubicBezTo>
                  <a:pt x="454181" y="4454379"/>
                  <a:pt x="454197" y="4453732"/>
                  <a:pt x="453746" y="4453270"/>
                </a:cubicBezTo>
                <a:lnTo>
                  <a:pt x="453210" y="4453137"/>
                </a:lnTo>
                <a:lnTo>
                  <a:pt x="451461" y="4442389"/>
                </a:lnTo>
                <a:cubicBezTo>
                  <a:pt x="448143" y="4429968"/>
                  <a:pt x="441558" y="4418002"/>
                  <a:pt x="436340" y="4404698"/>
                </a:cubicBezTo>
                <a:cubicBezTo>
                  <a:pt x="409410" y="4319155"/>
                  <a:pt x="382438" y="4234013"/>
                  <a:pt x="367740" y="4147697"/>
                </a:cubicBezTo>
                <a:cubicBezTo>
                  <a:pt x="362586" y="4112317"/>
                  <a:pt x="357611" y="4077123"/>
                  <a:pt x="352210" y="4044149"/>
                </a:cubicBezTo>
                <a:cubicBezTo>
                  <a:pt x="339180" y="3978576"/>
                  <a:pt x="322682" y="3909900"/>
                  <a:pt x="314962" y="3839133"/>
                </a:cubicBezTo>
                <a:cubicBezTo>
                  <a:pt x="309133" y="3788895"/>
                  <a:pt x="300672" y="3739065"/>
                  <a:pt x="293849" y="3682941"/>
                </a:cubicBezTo>
                <a:cubicBezTo>
                  <a:pt x="292708" y="3670704"/>
                  <a:pt x="289221" y="3656068"/>
                  <a:pt x="288080" y="3643832"/>
                </a:cubicBezTo>
                <a:cubicBezTo>
                  <a:pt x="287784" y="3640873"/>
                  <a:pt x="287638" y="3635963"/>
                  <a:pt x="288032" y="3633323"/>
                </a:cubicBezTo>
                <a:lnTo>
                  <a:pt x="288523" y="3633799"/>
                </a:lnTo>
                <a:lnTo>
                  <a:pt x="285593" y="3617132"/>
                </a:lnTo>
                <a:lnTo>
                  <a:pt x="285051" y="3616659"/>
                </a:lnTo>
                <a:lnTo>
                  <a:pt x="285331" y="3615647"/>
                </a:lnTo>
                <a:lnTo>
                  <a:pt x="284370" y="3610185"/>
                </a:lnTo>
                <a:cubicBezTo>
                  <a:pt x="261909" y="3485427"/>
                  <a:pt x="240000" y="3360212"/>
                  <a:pt x="220968" y="3227968"/>
                </a:cubicBezTo>
                <a:cubicBezTo>
                  <a:pt x="214414" y="3168241"/>
                  <a:pt x="210776" y="3113547"/>
                  <a:pt x="205052" y="3045068"/>
                </a:cubicBezTo>
                <a:cubicBezTo>
                  <a:pt x="199285" y="2926992"/>
                  <a:pt x="177129" y="2802602"/>
                  <a:pt x="163727" y="2679046"/>
                </a:cubicBezTo>
                <a:cubicBezTo>
                  <a:pt x="155134" y="2547792"/>
                  <a:pt x="163379" y="2418141"/>
                  <a:pt x="154019" y="2294969"/>
                </a:cubicBezTo>
                <a:cubicBezTo>
                  <a:pt x="149756" y="2168203"/>
                  <a:pt x="144821" y="2041375"/>
                  <a:pt x="144983" y="1910955"/>
                </a:cubicBezTo>
                <a:cubicBezTo>
                  <a:pt x="142514" y="1847540"/>
                  <a:pt x="139133" y="1783020"/>
                  <a:pt x="136809" y="1718091"/>
                </a:cubicBezTo>
                <a:lnTo>
                  <a:pt x="136487" y="1683634"/>
                </a:lnTo>
                <a:lnTo>
                  <a:pt x="142984" y="1704671"/>
                </a:lnTo>
                <a:lnTo>
                  <a:pt x="136422" y="1676675"/>
                </a:lnTo>
                <a:lnTo>
                  <a:pt x="136139" y="1646339"/>
                </a:lnTo>
                <a:lnTo>
                  <a:pt x="148382" y="1685226"/>
                </a:lnTo>
                <a:lnTo>
                  <a:pt x="148261" y="1676085"/>
                </a:lnTo>
                <a:lnTo>
                  <a:pt x="148297" y="1675683"/>
                </a:lnTo>
                <a:lnTo>
                  <a:pt x="147638" y="1672950"/>
                </a:lnTo>
                <a:cubicBezTo>
                  <a:pt x="146526" y="1669565"/>
                  <a:pt x="143105" y="1659142"/>
                  <a:pt x="140208" y="1649366"/>
                </a:cubicBezTo>
                <a:lnTo>
                  <a:pt x="135987" y="1629983"/>
                </a:lnTo>
                <a:lnTo>
                  <a:pt x="135984" y="1629758"/>
                </a:lnTo>
                <a:lnTo>
                  <a:pt x="145775" y="1643118"/>
                </a:lnTo>
                <a:cubicBezTo>
                  <a:pt x="148595" y="1651209"/>
                  <a:pt x="150308" y="1659519"/>
                  <a:pt x="148986" y="1657884"/>
                </a:cubicBezTo>
                <a:lnTo>
                  <a:pt x="149761" y="1660996"/>
                </a:lnTo>
                <a:lnTo>
                  <a:pt x="153141" y="1657686"/>
                </a:lnTo>
                <a:cubicBezTo>
                  <a:pt x="153978" y="1659302"/>
                  <a:pt x="154503" y="1663270"/>
                  <a:pt x="154841" y="1668319"/>
                </a:cubicBezTo>
                <a:lnTo>
                  <a:pt x="155267" y="1681274"/>
                </a:lnTo>
                <a:lnTo>
                  <a:pt x="158020" y="1689810"/>
                </a:lnTo>
                <a:cubicBezTo>
                  <a:pt x="163951" y="1693133"/>
                  <a:pt x="154917" y="1661207"/>
                  <a:pt x="154917" y="1661207"/>
                </a:cubicBezTo>
                <a:lnTo>
                  <a:pt x="135644" y="1593286"/>
                </a:lnTo>
                <a:lnTo>
                  <a:pt x="135369" y="1563871"/>
                </a:lnTo>
                <a:lnTo>
                  <a:pt x="138372" y="1574477"/>
                </a:lnTo>
                <a:cubicBezTo>
                  <a:pt x="139694" y="1576115"/>
                  <a:pt x="147384" y="1623105"/>
                  <a:pt x="152213" y="1625066"/>
                </a:cubicBezTo>
                <a:cubicBezTo>
                  <a:pt x="161075" y="1623313"/>
                  <a:pt x="148113" y="1594560"/>
                  <a:pt x="148113" y="1594560"/>
                </a:cubicBezTo>
                <a:lnTo>
                  <a:pt x="135163" y="1541810"/>
                </a:lnTo>
                <a:lnTo>
                  <a:pt x="134985" y="1522774"/>
                </a:lnTo>
                <a:lnTo>
                  <a:pt x="138505" y="1459126"/>
                </a:lnTo>
                <a:lnTo>
                  <a:pt x="141893" y="1471079"/>
                </a:lnTo>
                <a:lnTo>
                  <a:pt x="138647" y="1456543"/>
                </a:lnTo>
                <a:lnTo>
                  <a:pt x="141092" y="1412342"/>
                </a:lnTo>
                <a:lnTo>
                  <a:pt x="157590" y="1477782"/>
                </a:lnTo>
                <a:lnTo>
                  <a:pt x="164094" y="1494685"/>
                </a:lnTo>
                <a:lnTo>
                  <a:pt x="166152" y="1518834"/>
                </a:lnTo>
                <a:cubicBezTo>
                  <a:pt x="168462" y="1537849"/>
                  <a:pt x="170079" y="1525853"/>
                  <a:pt x="171684" y="1503262"/>
                </a:cubicBezTo>
                <a:lnTo>
                  <a:pt x="173642" y="1472589"/>
                </a:lnTo>
                <a:lnTo>
                  <a:pt x="177774" y="1489931"/>
                </a:lnTo>
                <a:lnTo>
                  <a:pt x="180361" y="1470830"/>
                </a:lnTo>
                <a:cubicBezTo>
                  <a:pt x="190006" y="1445689"/>
                  <a:pt x="189348" y="1477990"/>
                  <a:pt x="187439" y="1498859"/>
                </a:cubicBezTo>
                <a:lnTo>
                  <a:pt x="187146" y="1526575"/>
                </a:lnTo>
                <a:lnTo>
                  <a:pt x="191996" y="1545112"/>
                </a:lnTo>
                <a:lnTo>
                  <a:pt x="192574" y="1547351"/>
                </a:lnTo>
                <a:lnTo>
                  <a:pt x="193356" y="1536266"/>
                </a:lnTo>
                <a:cubicBezTo>
                  <a:pt x="194482" y="1521345"/>
                  <a:pt x="195332" y="1506559"/>
                  <a:pt x="194869" y="1492420"/>
                </a:cubicBezTo>
                <a:cubicBezTo>
                  <a:pt x="195272" y="1476463"/>
                  <a:pt x="194201" y="1459033"/>
                  <a:pt x="193457" y="1441439"/>
                </a:cubicBezTo>
                <a:lnTo>
                  <a:pt x="193852" y="1404820"/>
                </a:lnTo>
                <a:lnTo>
                  <a:pt x="199600" y="1417899"/>
                </a:lnTo>
                <a:lnTo>
                  <a:pt x="199801" y="1420935"/>
                </a:lnTo>
                <a:cubicBezTo>
                  <a:pt x="200960" y="1440293"/>
                  <a:pt x="202724" y="1462597"/>
                  <a:pt x="202035" y="1468961"/>
                </a:cubicBezTo>
                <a:cubicBezTo>
                  <a:pt x="203827" y="1473641"/>
                  <a:pt x="207557" y="1483390"/>
                  <a:pt x="208453" y="1485730"/>
                </a:cubicBezTo>
                <a:cubicBezTo>
                  <a:pt x="208508" y="1494045"/>
                  <a:pt x="206925" y="1498069"/>
                  <a:pt x="205647" y="1504259"/>
                </a:cubicBezTo>
                <a:cubicBezTo>
                  <a:pt x="206543" y="1506600"/>
                  <a:pt x="212446" y="1512498"/>
                  <a:pt x="212214" y="1521419"/>
                </a:cubicBezTo>
                <a:cubicBezTo>
                  <a:pt x="212271" y="1529733"/>
                  <a:pt x="207734" y="1551895"/>
                  <a:pt x="210774" y="1568010"/>
                </a:cubicBezTo>
                <a:cubicBezTo>
                  <a:pt x="211773" y="1574702"/>
                  <a:pt x="212723" y="1577102"/>
                  <a:pt x="213584" y="1576800"/>
                </a:cubicBezTo>
                <a:lnTo>
                  <a:pt x="214826" y="1572750"/>
                </a:lnTo>
                <a:lnTo>
                  <a:pt x="214278" y="1595616"/>
                </a:lnTo>
                <a:cubicBezTo>
                  <a:pt x="214426" y="1602400"/>
                  <a:pt x="215011" y="1607600"/>
                  <a:pt x="216332" y="1609255"/>
                </a:cubicBezTo>
                <a:cubicBezTo>
                  <a:pt x="226131" y="1616745"/>
                  <a:pt x="221691" y="1581271"/>
                  <a:pt x="221691" y="1581271"/>
                </a:cubicBezTo>
                <a:cubicBezTo>
                  <a:pt x="221450" y="1573973"/>
                  <a:pt x="221594" y="1561307"/>
                  <a:pt x="221997" y="1547056"/>
                </a:cubicBezTo>
                <a:lnTo>
                  <a:pt x="223767" y="1505617"/>
                </a:lnTo>
                <a:lnTo>
                  <a:pt x="226867" y="1499835"/>
                </a:lnTo>
                <a:cubicBezTo>
                  <a:pt x="228412" y="1495367"/>
                  <a:pt x="229083" y="1489213"/>
                  <a:pt x="229209" y="1482055"/>
                </a:cubicBezTo>
                <a:lnTo>
                  <a:pt x="228954" y="1475652"/>
                </a:lnTo>
                <a:lnTo>
                  <a:pt x="229314" y="1477917"/>
                </a:lnTo>
                <a:lnTo>
                  <a:pt x="229717" y="1485049"/>
                </a:lnTo>
                <a:lnTo>
                  <a:pt x="230273" y="1526429"/>
                </a:lnTo>
                <a:cubicBezTo>
                  <a:pt x="230376" y="1530781"/>
                  <a:pt x="231360" y="1535394"/>
                  <a:pt x="232567" y="1540592"/>
                </a:cubicBezTo>
                <a:lnTo>
                  <a:pt x="232876" y="1542096"/>
                </a:lnTo>
                <a:lnTo>
                  <a:pt x="233902" y="1561501"/>
                </a:lnTo>
                <a:lnTo>
                  <a:pt x="235281" y="1577922"/>
                </a:lnTo>
                <a:lnTo>
                  <a:pt x="235277" y="1577957"/>
                </a:lnTo>
                <a:lnTo>
                  <a:pt x="235285" y="1577980"/>
                </a:lnTo>
                <a:lnTo>
                  <a:pt x="240177" y="1636283"/>
                </a:lnTo>
                <a:cubicBezTo>
                  <a:pt x="243348" y="1649058"/>
                  <a:pt x="245542" y="1696268"/>
                  <a:pt x="245542" y="1696268"/>
                </a:cubicBezTo>
                <a:lnTo>
                  <a:pt x="252807" y="1687336"/>
                </a:lnTo>
                <a:lnTo>
                  <a:pt x="252621" y="1698355"/>
                </a:lnTo>
                <a:lnTo>
                  <a:pt x="254347" y="1701233"/>
                </a:lnTo>
                <a:lnTo>
                  <a:pt x="258542" y="1709931"/>
                </a:lnTo>
                <a:lnTo>
                  <a:pt x="258983" y="1700976"/>
                </a:lnTo>
                <a:cubicBezTo>
                  <a:pt x="260740" y="1658109"/>
                  <a:pt x="262526" y="1614127"/>
                  <a:pt x="265424" y="1566586"/>
                </a:cubicBezTo>
                <a:cubicBezTo>
                  <a:pt x="265396" y="1562429"/>
                  <a:pt x="265750" y="1555187"/>
                  <a:pt x="266218" y="1546035"/>
                </a:cubicBezTo>
                <a:lnTo>
                  <a:pt x="267352" y="1521550"/>
                </a:lnTo>
                <a:lnTo>
                  <a:pt x="271327" y="1491343"/>
                </a:lnTo>
                <a:lnTo>
                  <a:pt x="272405" y="1477883"/>
                </a:lnTo>
                <a:lnTo>
                  <a:pt x="273673" y="1485438"/>
                </a:lnTo>
                <a:cubicBezTo>
                  <a:pt x="274966" y="1484606"/>
                  <a:pt x="274840" y="1454427"/>
                  <a:pt x="275469" y="1449945"/>
                </a:cubicBezTo>
                <a:cubicBezTo>
                  <a:pt x="277055" y="1445922"/>
                  <a:pt x="285323" y="1433507"/>
                  <a:pt x="288847" y="1434552"/>
                </a:cubicBezTo>
                <a:cubicBezTo>
                  <a:pt x="289742" y="1436893"/>
                  <a:pt x="288334" y="1509423"/>
                  <a:pt x="288540" y="1518127"/>
                </a:cubicBezTo>
                <a:cubicBezTo>
                  <a:pt x="290593" y="1539824"/>
                  <a:pt x="291462" y="1559788"/>
                  <a:pt x="294355" y="1575512"/>
                </a:cubicBezTo>
                <a:cubicBezTo>
                  <a:pt x="295249" y="1577851"/>
                  <a:pt x="300714" y="1583967"/>
                  <a:pt x="301610" y="1586307"/>
                </a:cubicBezTo>
                <a:cubicBezTo>
                  <a:pt x="307338" y="1609441"/>
                  <a:pt x="291213" y="1651676"/>
                  <a:pt x="300433" y="1649916"/>
                </a:cubicBezTo>
                <a:cubicBezTo>
                  <a:pt x="300433" y="1649916"/>
                  <a:pt x="303006" y="1640307"/>
                  <a:pt x="306473" y="1633039"/>
                </a:cubicBezTo>
                <a:cubicBezTo>
                  <a:pt x="306588" y="1628579"/>
                  <a:pt x="306819" y="1624757"/>
                  <a:pt x="306689" y="1624416"/>
                </a:cubicBezTo>
                <a:cubicBezTo>
                  <a:pt x="306623" y="1624244"/>
                  <a:pt x="306468" y="1624946"/>
                  <a:pt x="306163" y="1626870"/>
                </a:cubicBezTo>
                <a:lnTo>
                  <a:pt x="305879" y="1628821"/>
                </a:lnTo>
                <a:lnTo>
                  <a:pt x="305413" y="1625508"/>
                </a:lnTo>
                <a:cubicBezTo>
                  <a:pt x="305491" y="1623327"/>
                  <a:pt x="305810" y="1621779"/>
                  <a:pt x="305810" y="1621779"/>
                </a:cubicBezTo>
                <a:cubicBezTo>
                  <a:pt x="305810" y="1621779"/>
                  <a:pt x="313696" y="1617895"/>
                  <a:pt x="314823" y="1611314"/>
                </a:cubicBezTo>
                <a:cubicBezTo>
                  <a:pt x="316902" y="1604498"/>
                  <a:pt x="317037" y="1592265"/>
                  <a:pt x="316845" y="1580194"/>
                </a:cubicBezTo>
                <a:lnTo>
                  <a:pt x="316877" y="1561049"/>
                </a:lnTo>
                <a:lnTo>
                  <a:pt x="323133" y="1569113"/>
                </a:lnTo>
                <a:cubicBezTo>
                  <a:pt x="325763" y="1572190"/>
                  <a:pt x="328557" y="1575473"/>
                  <a:pt x="330895" y="1579079"/>
                </a:cubicBezTo>
                <a:lnTo>
                  <a:pt x="331601" y="1580757"/>
                </a:lnTo>
                <a:lnTo>
                  <a:pt x="332382" y="1636963"/>
                </a:lnTo>
                <a:lnTo>
                  <a:pt x="329036" y="1728620"/>
                </a:lnTo>
                <a:lnTo>
                  <a:pt x="331594" y="1734559"/>
                </a:lnTo>
                <a:lnTo>
                  <a:pt x="336745" y="1748812"/>
                </a:lnTo>
                <a:lnTo>
                  <a:pt x="339747" y="1720002"/>
                </a:lnTo>
                <a:lnTo>
                  <a:pt x="340992" y="1747946"/>
                </a:lnTo>
                <a:lnTo>
                  <a:pt x="347561" y="1746283"/>
                </a:lnTo>
                <a:lnTo>
                  <a:pt x="350168" y="1755633"/>
                </a:lnTo>
                <a:lnTo>
                  <a:pt x="352212" y="1728491"/>
                </a:lnTo>
                <a:lnTo>
                  <a:pt x="351529" y="1720038"/>
                </a:lnTo>
                <a:cubicBezTo>
                  <a:pt x="351171" y="1717327"/>
                  <a:pt x="350745" y="1715753"/>
                  <a:pt x="350254" y="1716151"/>
                </a:cubicBezTo>
                <a:lnTo>
                  <a:pt x="353093" y="1716796"/>
                </a:lnTo>
                <a:lnTo>
                  <a:pt x="355825" y="1680483"/>
                </a:lnTo>
                <a:lnTo>
                  <a:pt x="353426" y="1669849"/>
                </a:lnTo>
                <a:lnTo>
                  <a:pt x="352803" y="1667532"/>
                </a:lnTo>
                <a:lnTo>
                  <a:pt x="363691" y="1675775"/>
                </a:lnTo>
                <a:lnTo>
                  <a:pt x="365440" y="1677290"/>
                </a:lnTo>
                <a:lnTo>
                  <a:pt x="365122" y="1677991"/>
                </a:lnTo>
                <a:cubicBezTo>
                  <a:pt x="365913" y="1678144"/>
                  <a:pt x="366102" y="1678004"/>
                  <a:pt x="365818" y="1677620"/>
                </a:cubicBezTo>
                <a:lnTo>
                  <a:pt x="365440" y="1677290"/>
                </a:lnTo>
                <a:lnTo>
                  <a:pt x="366447" y="1675062"/>
                </a:lnTo>
                <a:cubicBezTo>
                  <a:pt x="369391" y="1668578"/>
                  <a:pt x="376710" y="1652583"/>
                  <a:pt x="382953" y="1639987"/>
                </a:cubicBezTo>
                <a:lnTo>
                  <a:pt x="386559" y="1633242"/>
                </a:lnTo>
                <a:lnTo>
                  <a:pt x="385288" y="1606067"/>
                </a:lnTo>
                <a:cubicBezTo>
                  <a:pt x="385186" y="1592306"/>
                  <a:pt x="385891" y="1581203"/>
                  <a:pt x="387955" y="1575344"/>
                </a:cubicBezTo>
                <a:lnTo>
                  <a:pt x="393476" y="1595494"/>
                </a:lnTo>
                <a:lnTo>
                  <a:pt x="391413" y="1573688"/>
                </a:lnTo>
                <a:lnTo>
                  <a:pt x="391103" y="1570432"/>
                </a:lnTo>
                <a:cubicBezTo>
                  <a:pt x="389888" y="1559671"/>
                  <a:pt x="388600" y="1548370"/>
                  <a:pt x="387806" y="1536929"/>
                </a:cubicBezTo>
                <a:lnTo>
                  <a:pt x="387645" y="1520088"/>
                </a:lnTo>
                <a:lnTo>
                  <a:pt x="393765" y="1497822"/>
                </a:lnTo>
                <a:cubicBezTo>
                  <a:pt x="399256" y="1486312"/>
                  <a:pt x="390064" y="1514009"/>
                  <a:pt x="397493" y="1507570"/>
                </a:cubicBezTo>
                <a:cubicBezTo>
                  <a:pt x="404924" y="1501132"/>
                  <a:pt x="398302" y="1475658"/>
                  <a:pt x="399830" y="1463320"/>
                </a:cubicBezTo>
                <a:cubicBezTo>
                  <a:pt x="398270" y="1449718"/>
                  <a:pt x="395379" y="1433994"/>
                  <a:pt x="398641" y="1418022"/>
                </a:cubicBezTo>
                <a:cubicBezTo>
                  <a:pt x="398641" y="1418022"/>
                  <a:pt x="400065" y="1417321"/>
                  <a:pt x="401704" y="1416166"/>
                </a:cubicBezTo>
                <a:lnTo>
                  <a:pt x="405268" y="1412424"/>
                </a:lnTo>
                <a:lnTo>
                  <a:pt x="407937" y="1425090"/>
                </a:lnTo>
                <a:cubicBezTo>
                  <a:pt x="411647" y="1437498"/>
                  <a:pt x="415431" y="1448282"/>
                  <a:pt x="418822" y="1460512"/>
                </a:cubicBezTo>
                <a:lnTo>
                  <a:pt x="421634" y="1475050"/>
                </a:lnTo>
                <a:lnTo>
                  <a:pt x="424760" y="1511292"/>
                </a:lnTo>
                <a:lnTo>
                  <a:pt x="428440" y="1551071"/>
                </a:lnTo>
                <a:lnTo>
                  <a:pt x="428664" y="1560663"/>
                </a:lnTo>
                <a:lnTo>
                  <a:pt x="428480" y="1573329"/>
                </a:lnTo>
                <a:lnTo>
                  <a:pt x="426899" y="1581524"/>
                </a:lnTo>
                <a:cubicBezTo>
                  <a:pt x="426962" y="1583991"/>
                  <a:pt x="427490" y="1585465"/>
                  <a:pt x="428167" y="1585988"/>
                </a:cubicBezTo>
                <a:lnTo>
                  <a:pt x="428296" y="1585819"/>
                </a:lnTo>
                <a:lnTo>
                  <a:pt x="428281" y="1587041"/>
                </a:lnTo>
                <a:cubicBezTo>
                  <a:pt x="428607" y="1594574"/>
                  <a:pt x="429580" y="1600494"/>
                  <a:pt x="431771" y="1603721"/>
                </a:cubicBezTo>
                <a:lnTo>
                  <a:pt x="433238" y="1600404"/>
                </a:lnTo>
                <a:lnTo>
                  <a:pt x="431408" y="1574010"/>
                </a:lnTo>
                <a:cubicBezTo>
                  <a:pt x="431408" y="1574010"/>
                  <a:pt x="434119" y="1572712"/>
                  <a:pt x="437155" y="1570488"/>
                </a:cubicBezTo>
                <a:lnTo>
                  <a:pt x="439120" y="1568173"/>
                </a:lnTo>
                <a:lnTo>
                  <a:pt x="439728" y="1553918"/>
                </a:lnTo>
                <a:cubicBezTo>
                  <a:pt x="439500" y="1548699"/>
                  <a:pt x="438686" y="1545617"/>
                  <a:pt x="437072" y="1546712"/>
                </a:cubicBezTo>
                <a:lnTo>
                  <a:pt x="444320" y="1551536"/>
                </a:lnTo>
                <a:lnTo>
                  <a:pt x="443753" y="1541118"/>
                </a:lnTo>
                <a:cubicBezTo>
                  <a:pt x="441835" y="1512428"/>
                  <a:pt x="437917" y="1464514"/>
                  <a:pt x="435975" y="1450830"/>
                </a:cubicBezTo>
                <a:cubicBezTo>
                  <a:pt x="442921" y="1358298"/>
                  <a:pt x="458136" y="1509939"/>
                  <a:pt x="465517" y="1538190"/>
                </a:cubicBezTo>
                <a:cubicBezTo>
                  <a:pt x="468781" y="1565337"/>
                  <a:pt x="470953" y="1589672"/>
                  <a:pt x="473559" y="1609829"/>
                </a:cubicBezTo>
                <a:lnTo>
                  <a:pt x="483841" y="1654830"/>
                </a:lnTo>
                <a:lnTo>
                  <a:pt x="485570" y="1655201"/>
                </a:lnTo>
                <a:cubicBezTo>
                  <a:pt x="486892" y="1656858"/>
                  <a:pt x="487823" y="1662067"/>
                  <a:pt x="488482" y="1668949"/>
                </a:cubicBezTo>
                <a:lnTo>
                  <a:pt x="488956" y="1677968"/>
                </a:lnTo>
                <a:lnTo>
                  <a:pt x="497063" y="1714728"/>
                </a:lnTo>
                <a:lnTo>
                  <a:pt x="503596" y="1705051"/>
                </a:lnTo>
                <a:lnTo>
                  <a:pt x="508222" y="1675601"/>
                </a:lnTo>
                <a:lnTo>
                  <a:pt x="506799" y="1665040"/>
                </a:lnTo>
                <a:cubicBezTo>
                  <a:pt x="502461" y="1628154"/>
                  <a:pt x="490287" y="1589896"/>
                  <a:pt x="501150" y="1559060"/>
                </a:cubicBezTo>
                <a:cubicBezTo>
                  <a:pt x="508759" y="1549260"/>
                  <a:pt x="513765" y="1546862"/>
                  <a:pt x="514809" y="1534059"/>
                </a:cubicBezTo>
                <a:cubicBezTo>
                  <a:pt x="517437" y="1501012"/>
                  <a:pt x="494856" y="1466716"/>
                  <a:pt x="495087" y="1428667"/>
                </a:cubicBezTo>
                <a:cubicBezTo>
                  <a:pt x="495984" y="1430545"/>
                  <a:pt x="500576" y="1430798"/>
                  <a:pt x="505816" y="1430072"/>
                </a:cubicBezTo>
                <a:lnTo>
                  <a:pt x="515754" y="1427037"/>
                </a:lnTo>
                <a:lnTo>
                  <a:pt x="516847" y="1431645"/>
                </a:lnTo>
                <a:cubicBezTo>
                  <a:pt x="517295" y="1432816"/>
                  <a:pt x="518144" y="1431294"/>
                  <a:pt x="519104" y="1428339"/>
                </a:cubicBezTo>
                <a:lnTo>
                  <a:pt x="519603" y="1426303"/>
                </a:lnTo>
                <a:lnTo>
                  <a:pt x="519514" y="1425891"/>
                </a:lnTo>
                <a:lnTo>
                  <a:pt x="520441" y="1425609"/>
                </a:lnTo>
                <a:lnTo>
                  <a:pt x="521258" y="1424390"/>
                </a:lnTo>
                <a:lnTo>
                  <a:pt x="518730" y="1380828"/>
                </a:lnTo>
                <a:lnTo>
                  <a:pt x="526507" y="1402801"/>
                </a:lnTo>
                <a:lnTo>
                  <a:pt x="525831" y="1398206"/>
                </a:lnTo>
                <a:lnTo>
                  <a:pt x="541116" y="1453543"/>
                </a:lnTo>
                <a:cubicBezTo>
                  <a:pt x="547898" y="1478499"/>
                  <a:pt x="554675" y="1502443"/>
                  <a:pt x="562288" y="1524247"/>
                </a:cubicBezTo>
                <a:cubicBezTo>
                  <a:pt x="561484" y="1527602"/>
                  <a:pt x="561742" y="1530097"/>
                  <a:pt x="562648" y="1532804"/>
                </a:cubicBezTo>
                <a:cubicBezTo>
                  <a:pt x="563551" y="1535513"/>
                  <a:pt x="565098" y="1538433"/>
                  <a:pt x="566873" y="1542634"/>
                </a:cubicBezTo>
                <a:cubicBezTo>
                  <a:pt x="565891" y="1543428"/>
                  <a:pt x="565729" y="1544234"/>
                  <a:pt x="566175" y="1545284"/>
                </a:cubicBezTo>
                <a:cubicBezTo>
                  <a:pt x="566616" y="1546335"/>
                  <a:pt x="567666" y="1547631"/>
                  <a:pt x="569097" y="1549404"/>
                </a:cubicBezTo>
                <a:cubicBezTo>
                  <a:pt x="568116" y="1550197"/>
                  <a:pt x="567956" y="1551001"/>
                  <a:pt x="568400" y="1552053"/>
                </a:cubicBezTo>
                <a:cubicBezTo>
                  <a:pt x="568843" y="1553103"/>
                  <a:pt x="569889" y="1554398"/>
                  <a:pt x="571323" y="1556172"/>
                </a:cubicBezTo>
                <a:cubicBezTo>
                  <a:pt x="575249" y="1552998"/>
                  <a:pt x="570419" y="1551039"/>
                  <a:pt x="569097" y="1549404"/>
                </a:cubicBezTo>
                <a:cubicBezTo>
                  <a:pt x="573023" y="1546230"/>
                  <a:pt x="568196" y="1544271"/>
                  <a:pt x="566873" y="1542634"/>
                </a:cubicBezTo>
                <a:cubicBezTo>
                  <a:pt x="568153" y="1536188"/>
                  <a:pt x="566255" y="1529155"/>
                  <a:pt x="562288" y="1524247"/>
                </a:cubicBezTo>
                <a:cubicBezTo>
                  <a:pt x="557221" y="1497229"/>
                  <a:pt x="549402" y="1467476"/>
                  <a:pt x="541050" y="1440410"/>
                </a:cubicBezTo>
                <a:lnTo>
                  <a:pt x="534880" y="1412028"/>
                </a:lnTo>
                <a:cubicBezTo>
                  <a:pt x="535942" y="1411168"/>
                  <a:pt x="537207" y="1411896"/>
                  <a:pt x="538514" y="1413545"/>
                </a:cubicBezTo>
                <a:lnTo>
                  <a:pt x="539103" y="1414608"/>
                </a:lnTo>
                <a:lnTo>
                  <a:pt x="541382" y="1423460"/>
                </a:lnTo>
                <a:lnTo>
                  <a:pt x="541385" y="1419561"/>
                </a:lnTo>
                <a:lnTo>
                  <a:pt x="541369" y="1418709"/>
                </a:lnTo>
                <a:lnTo>
                  <a:pt x="542412" y="1420596"/>
                </a:lnTo>
                <a:cubicBezTo>
                  <a:pt x="544892" y="1426257"/>
                  <a:pt x="546924" y="1432955"/>
                  <a:pt x="547266" y="1435384"/>
                </a:cubicBezTo>
                <a:cubicBezTo>
                  <a:pt x="565977" y="1496014"/>
                  <a:pt x="578511" y="1569751"/>
                  <a:pt x="600353" y="1621538"/>
                </a:cubicBezTo>
                <a:cubicBezTo>
                  <a:pt x="592622" y="1566461"/>
                  <a:pt x="568202" y="1502782"/>
                  <a:pt x="556965" y="1447384"/>
                </a:cubicBezTo>
                <a:cubicBezTo>
                  <a:pt x="560227" y="1464137"/>
                  <a:pt x="552734" y="1434119"/>
                  <a:pt x="556349" y="1433904"/>
                </a:cubicBezTo>
                <a:cubicBezTo>
                  <a:pt x="562920" y="1434005"/>
                  <a:pt x="558928" y="1445798"/>
                  <a:pt x="558928" y="1445798"/>
                </a:cubicBezTo>
                <a:cubicBezTo>
                  <a:pt x="568624" y="1478543"/>
                  <a:pt x="577549" y="1510332"/>
                  <a:pt x="586606" y="1541283"/>
                </a:cubicBezTo>
                <a:lnTo>
                  <a:pt x="605751" y="1602094"/>
                </a:lnTo>
                <a:lnTo>
                  <a:pt x="605631" y="1592952"/>
                </a:lnTo>
                <a:lnTo>
                  <a:pt x="605666" y="1592550"/>
                </a:lnTo>
                <a:lnTo>
                  <a:pt x="605009" y="1589818"/>
                </a:lnTo>
                <a:cubicBezTo>
                  <a:pt x="602784" y="1583049"/>
                  <a:pt x="591324" y="1548123"/>
                  <a:pt x="593287" y="1546536"/>
                </a:cubicBezTo>
                <a:cubicBezTo>
                  <a:pt x="599504" y="1541511"/>
                  <a:pt x="609001" y="1578023"/>
                  <a:pt x="606355" y="1574752"/>
                </a:cubicBezTo>
                <a:lnTo>
                  <a:pt x="607131" y="1577862"/>
                </a:lnTo>
                <a:lnTo>
                  <a:pt x="610510" y="1574554"/>
                </a:lnTo>
                <a:cubicBezTo>
                  <a:pt x="611347" y="1576167"/>
                  <a:pt x="611873" y="1580138"/>
                  <a:pt x="612210" y="1585186"/>
                </a:cubicBezTo>
                <a:lnTo>
                  <a:pt x="612636" y="1598141"/>
                </a:lnTo>
                <a:lnTo>
                  <a:pt x="615390" y="1606677"/>
                </a:lnTo>
                <a:cubicBezTo>
                  <a:pt x="621322" y="1610000"/>
                  <a:pt x="612287" y="1578074"/>
                  <a:pt x="612287" y="1578074"/>
                </a:cubicBezTo>
                <a:cubicBezTo>
                  <a:pt x="594017" y="1517990"/>
                  <a:pt x="580817" y="1464178"/>
                  <a:pt x="566871" y="1414129"/>
                </a:cubicBezTo>
                <a:cubicBezTo>
                  <a:pt x="566614" y="1412306"/>
                  <a:pt x="563764" y="1403133"/>
                  <a:pt x="560699" y="1392199"/>
                </a:cubicBezTo>
                <a:lnTo>
                  <a:pt x="558357" y="1383509"/>
                </a:lnTo>
                <a:lnTo>
                  <a:pt x="558926" y="1383926"/>
                </a:lnTo>
                <a:cubicBezTo>
                  <a:pt x="560868" y="1385346"/>
                  <a:pt x="562934" y="1386790"/>
                  <a:pt x="564708" y="1387786"/>
                </a:cubicBezTo>
                <a:lnTo>
                  <a:pt x="566808" y="1388394"/>
                </a:lnTo>
                <a:lnTo>
                  <a:pt x="577399" y="1424895"/>
                </a:lnTo>
                <a:lnTo>
                  <a:pt x="585434" y="1454006"/>
                </a:lnTo>
                <a:lnTo>
                  <a:pt x="586742" y="1467059"/>
                </a:lnTo>
                <a:lnTo>
                  <a:pt x="591103" y="1474542"/>
                </a:lnTo>
                <a:lnTo>
                  <a:pt x="595742" y="1491344"/>
                </a:lnTo>
                <a:cubicBezTo>
                  <a:pt x="597064" y="1492981"/>
                  <a:pt x="604754" y="1539974"/>
                  <a:pt x="609582" y="1541933"/>
                </a:cubicBezTo>
                <a:cubicBezTo>
                  <a:pt x="614013" y="1541057"/>
                  <a:pt x="612988" y="1533431"/>
                  <a:pt x="610857" y="1526024"/>
                </a:cubicBezTo>
                <a:lnTo>
                  <a:pt x="609844" y="1523101"/>
                </a:lnTo>
                <a:lnTo>
                  <a:pt x="610552" y="1517835"/>
                </a:lnTo>
                <a:cubicBezTo>
                  <a:pt x="611362" y="1506592"/>
                  <a:pt x="611410" y="1488775"/>
                  <a:pt x="611881" y="1485414"/>
                </a:cubicBezTo>
                <a:cubicBezTo>
                  <a:pt x="611981" y="1473085"/>
                  <a:pt x="612272" y="1463383"/>
                  <a:pt x="612678" y="1454897"/>
                </a:cubicBezTo>
                <a:lnTo>
                  <a:pt x="612963" y="1450460"/>
                </a:lnTo>
                <a:lnTo>
                  <a:pt x="604965" y="1417731"/>
                </a:lnTo>
                <a:lnTo>
                  <a:pt x="607888" y="1458647"/>
                </a:lnTo>
                <a:cubicBezTo>
                  <a:pt x="608246" y="1462641"/>
                  <a:pt x="607762" y="1470375"/>
                  <a:pt x="607172" y="1479311"/>
                </a:cubicBezTo>
                <a:lnTo>
                  <a:pt x="606987" y="1483079"/>
                </a:lnTo>
                <a:lnTo>
                  <a:pt x="603401" y="1456248"/>
                </a:lnTo>
                <a:cubicBezTo>
                  <a:pt x="599952" y="1434061"/>
                  <a:pt x="595876" y="1412175"/>
                  <a:pt x="595876" y="1412175"/>
                </a:cubicBezTo>
                <a:lnTo>
                  <a:pt x="590350" y="1377576"/>
                </a:lnTo>
                <a:lnTo>
                  <a:pt x="592166" y="1373307"/>
                </a:lnTo>
                <a:lnTo>
                  <a:pt x="592882" y="1368115"/>
                </a:lnTo>
                <a:lnTo>
                  <a:pt x="591652" y="1363050"/>
                </a:lnTo>
                <a:lnTo>
                  <a:pt x="599264" y="1387946"/>
                </a:lnTo>
                <a:lnTo>
                  <a:pt x="588480" y="1335342"/>
                </a:lnTo>
                <a:lnTo>
                  <a:pt x="592114" y="1347551"/>
                </a:lnTo>
                <a:lnTo>
                  <a:pt x="593169" y="1351893"/>
                </a:lnTo>
                <a:lnTo>
                  <a:pt x="600789" y="1387648"/>
                </a:lnTo>
                <a:lnTo>
                  <a:pt x="604622" y="1405638"/>
                </a:lnTo>
                <a:lnTo>
                  <a:pt x="608076" y="1421856"/>
                </a:lnTo>
                <a:cubicBezTo>
                  <a:pt x="610218" y="1430745"/>
                  <a:pt x="612013" y="1436232"/>
                  <a:pt x="613265" y="1435633"/>
                </a:cubicBezTo>
                <a:cubicBezTo>
                  <a:pt x="614515" y="1435032"/>
                  <a:pt x="615275" y="1428324"/>
                  <a:pt x="616004" y="1420044"/>
                </a:cubicBezTo>
                <a:lnTo>
                  <a:pt x="617760" y="1402806"/>
                </a:lnTo>
                <a:lnTo>
                  <a:pt x="619229" y="1407085"/>
                </a:lnTo>
                <a:cubicBezTo>
                  <a:pt x="624257" y="1420332"/>
                  <a:pt x="630292" y="1432193"/>
                  <a:pt x="625981" y="1408285"/>
                </a:cubicBezTo>
                <a:lnTo>
                  <a:pt x="622373" y="1389649"/>
                </a:lnTo>
                <a:lnTo>
                  <a:pt x="623671" y="1387820"/>
                </a:lnTo>
                <a:lnTo>
                  <a:pt x="626070" y="1394160"/>
                </a:lnTo>
                <a:lnTo>
                  <a:pt x="626039" y="1394932"/>
                </a:lnTo>
                <a:lnTo>
                  <a:pt x="626623" y="1395622"/>
                </a:lnTo>
                <a:lnTo>
                  <a:pt x="628054" y="1399401"/>
                </a:lnTo>
                <a:cubicBezTo>
                  <a:pt x="629777" y="1405514"/>
                  <a:pt x="631777" y="1414073"/>
                  <a:pt x="634114" y="1425642"/>
                </a:cubicBezTo>
                <a:cubicBezTo>
                  <a:pt x="650436" y="1487549"/>
                  <a:pt x="646744" y="1559041"/>
                  <a:pt x="674309" y="1616585"/>
                </a:cubicBezTo>
                <a:cubicBezTo>
                  <a:pt x="679103" y="1626593"/>
                  <a:pt x="686237" y="1547301"/>
                  <a:pt x="677603" y="1544259"/>
                </a:cubicBezTo>
                <a:cubicBezTo>
                  <a:pt x="689629" y="1548495"/>
                  <a:pt x="696925" y="1625940"/>
                  <a:pt x="700914" y="1672091"/>
                </a:cubicBezTo>
                <a:lnTo>
                  <a:pt x="702859" y="1693176"/>
                </a:lnTo>
                <a:lnTo>
                  <a:pt x="703008" y="1673444"/>
                </a:lnTo>
                <a:cubicBezTo>
                  <a:pt x="701928" y="1586204"/>
                  <a:pt x="720226" y="1705752"/>
                  <a:pt x="719189" y="1711168"/>
                </a:cubicBezTo>
                <a:lnTo>
                  <a:pt x="723660" y="1724417"/>
                </a:lnTo>
                <a:lnTo>
                  <a:pt x="719774" y="1736428"/>
                </a:lnTo>
                <a:cubicBezTo>
                  <a:pt x="719345" y="1738935"/>
                  <a:pt x="719401" y="1741021"/>
                  <a:pt x="720317" y="1742127"/>
                </a:cubicBezTo>
                <a:cubicBezTo>
                  <a:pt x="720317" y="1742127"/>
                  <a:pt x="723899" y="1738391"/>
                  <a:pt x="726492" y="1733457"/>
                </a:cubicBezTo>
                <a:lnTo>
                  <a:pt x="726599" y="1733124"/>
                </a:lnTo>
                <a:lnTo>
                  <a:pt x="728222" y="1737933"/>
                </a:lnTo>
                <a:cubicBezTo>
                  <a:pt x="732284" y="1746665"/>
                  <a:pt x="736588" y="1754743"/>
                  <a:pt x="738711" y="1760765"/>
                </a:cubicBezTo>
                <a:lnTo>
                  <a:pt x="742785" y="1777706"/>
                </a:lnTo>
                <a:lnTo>
                  <a:pt x="726168" y="1637654"/>
                </a:lnTo>
                <a:lnTo>
                  <a:pt x="726962" y="1629306"/>
                </a:lnTo>
                <a:lnTo>
                  <a:pt x="725745" y="1634093"/>
                </a:lnTo>
                <a:lnTo>
                  <a:pt x="721013" y="1594213"/>
                </a:lnTo>
                <a:lnTo>
                  <a:pt x="718417" y="1574759"/>
                </a:lnTo>
                <a:lnTo>
                  <a:pt x="720017" y="1541386"/>
                </a:lnTo>
                <a:lnTo>
                  <a:pt x="724791" y="1555875"/>
                </a:lnTo>
                <a:cubicBezTo>
                  <a:pt x="728613" y="1559236"/>
                  <a:pt x="722823" y="1511832"/>
                  <a:pt x="725562" y="1496677"/>
                </a:cubicBezTo>
                <a:cubicBezTo>
                  <a:pt x="727959" y="1501680"/>
                  <a:pt x="730354" y="1506684"/>
                  <a:pt x="732752" y="1511689"/>
                </a:cubicBezTo>
                <a:cubicBezTo>
                  <a:pt x="731554" y="1509188"/>
                  <a:pt x="739101" y="1515311"/>
                  <a:pt x="747679" y="1521714"/>
                </a:cubicBezTo>
                <a:lnTo>
                  <a:pt x="759050" y="1529577"/>
                </a:lnTo>
                <a:lnTo>
                  <a:pt x="757081" y="1544313"/>
                </a:lnTo>
                <a:cubicBezTo>
                  <a:pt x="754919" y="1557544"/>
                  <a:pt x="753193" y="1567662"/>
                  <a:pt x="757802" y="1566784"/>
                </a:cubicBezTo>
                <a:cubicBezTo>
                  <a:pt x="757802" y="1566784"/>
                  <a:pt x="760375" y="1557175"/>
                  <a:pt x="763842" y="1549907"/>
                </a:cubicBezTo>
                <a:cubicBezTo>
                  <a:pt x="763958" y="1545446"/>
                  <a:pt x="764187" y="1541625"/>
                  <a:pt x="764059" y="1541283"/>
                </a:cubicBezTo>
                <a:cubicBezTo>
                  <a:pt x="763993" y="1541113"/>
                  <a:pt x="763837" y="1541813"/>
                  <a:pt x="763533" y="1543737"/>
                </a:cubicBezTo>
                <a:lnTo>
                  <a:pt x="763249" y="1545686"/>
                </a:lnTo>
                <a:lnTo>
                  <a:pt x="762783" y="1542374"/>
                </a:lnTo>
                <a:cubicBezTo>
                  <a:pt x="762860" y="1540194"/>
                  <a:pt x="763179" y="1538646"/>
                  <a:pt x="763179" y="1538646"/>
                </a:cubicBezTo>
                <a:cubicBezTo>
                  <a:pt x="763179" y="1538646"/>
                  <a:pt x="771066" y="1534761"/>
                  <a:pt x="772193" y="1528182"/>
                </a:cubicBezTo>
                <a:cubicBezTo>
                  <a:pt x="776349" y="1514549"/>
                  <a:pt x="772737" y="1479251"/>
                  <a:pt x="774264" y="1466912"/>
                </a:cubicBezTo>
                <a:cubicBezTo>
                  <a:pt x="773369" y="1464572"/>
                  <a:pt x="779065" y="1461766"/>
                  <a:pt x="780798" y="1458133"/>
                </a:cubicBezTo>
                <a:cubicBezTo>
                  <a:pt x="783007" y="1451658"/>
                  <a:pt x="783490" y="1442773"/>
                  <a:pt x="783328" y="1433098"/>
                </a:cubicBezTo>
                <a:lnTo>
                  <a:pt x="783122" y="1428412"/>
                </a:lnTo>
                <a:lnTo>
                  <a:pt x="784515" y="1434858"/>
                </a:lnTo>
                <a:lnTo>
                  <a:pt x="788357" y="1453328"/>
                </a:lnTo>
                <a:lnTo>
                  <a:pt x="789752" y="1553829"/>
                </a:lnTo>
                <a:lnTo>
                  <a:pt x="786406" y="1645487"/>
                </a:lnTo>
                <a:lnTo>
                  <a:pt x="788964" y="1651427"/>
                </a:lnTo>
                <a:lnTo>
                  <a:pt x="793195" y="1663135"/>
                </a:lnTo>
                <a:lnTo>
                  <a:pt x="791884" y="1776527"/>
                </a:lnTo>
                <a:cubicBezTo>
                  <a:pt x="791811" y="1899738"/>
                  <a:pt x="794463" y="2027368"/>
                  <a:pt x="799889" y="2191947"/>
                </a:cubicBezTo>
                <a:cubicBezTo>
                  <a:pt x="804514" y="2364942"/>
                  <a:pt x="818758" y="2522548"/>
                  <a:pt x="830922" y="2709166"/>
                </a:cubicBezTo>
                <a:cubicBezTo>
                  <a:pt x="834728" y="2797844"/>
                  <a:pt x="820035" y="2644951"/>
                  <a:pt x="815921" y="2602441"/>
                </a:cubicBezTo>
                <a:cubicBezTo>
                  <a:pt x="811817" y="2466860"/>
                  <a:pt x="803609" y="2331568"/>
                  <a:pt x="799056" y="2200699"/>
                </a:cubicBezTo>
                <a:cubicBezTo>
                  <a:pt x="790110" y="1994515"/>
                  <a:pt x="779862" y="1854317"/>
                  <a:pt x="778752" y="1703427"/>
                </a:cubicBezTo>
                <a:lnTo>
                  <a:pt x="779860" y="1628514"/>
                </a:lnTo>
                <a:lnTo>
                  <a:pt x="778494" y="1627276"/>
                </a:lnTo>
                <a:lnTo>
                  <a:pt x="776609" y="1626857"/>
                </a:lnTo>
                <a:lnTo>
                  <a:pt x="774527" y="1693694"/>
                </a:lnTo>
                <a:cubicBezTo>
                  <a:pt x="773023" y="1775668"/>
                  <a:pt x="772424" y="1858832"/>
                  <a:pt x="772348" y="1945442"/>
                </a:cubicBezTo>
                <a:cubicBezTo>
                  <a:pt x="766982" y="2180667"/>
                  <a:pt x="791344" y="2410566"/>
                  <a:pt x="804030" y="2634600"/>
                </a:cubicBezTo>
                <a:cubicBezTo>
                  <a:pt x="810149" y="2748972"/>
                  <a:pt x="819508" y="2861445"/>
                  <a:pt x="831134" y="2971502"/>
                </a:cubicBezTo>
                <a:lnTo>
                  <a:pt x="865794" y="3245951"/>
                </a:lnTo>
                <a:lnTo>
                  <a:pt x="872554" y="3241847"/>
                </a:lnTo>
                <a:cubicBezTo>
                  <a:pt x="876514" y="3240140"/>
                  <a:pt x="883679" y="3242155"/>
                  <a:pt x="888967" y="3239149"/>
                </a:cubicBezTo>
                <a:lnTo>
                  <a:pt x="894528" y="3237544"/>
                </a:lnTo>
                <a:lnTo>
                  <a:pt x="884592" y="3202722"/>
                </a:lnTo>
                <a:lnTo>
                  <a:pt x="883408" y="3187550"/>
                </a:lnTo>
                <a:lnTo>
                  <a:pt x="883774" y="3185852"/>
                </a:lnTo>
                <a:lnTo>
                  <a:pt x="883087" y="3183420"/>
                </a:lnTo>
                <a:lnTo>
                  <a:pt x="877548" y="3112377"/>
                </a:lnTo>
                <a:cubicBezTo>
                  <a:pt x="874006" y="3083509"/>
                  <a:pt x="869358" y="3055553"/>
                  <a:pt x="863867" y="3027517"/>
                </a:cubicBezTo>
                <a:cubicBezTo>
                  <a:pt x="864251" y="3023477"/>
                  <a:pt x="869828" y="3007702"/>
                  <a:pt x="861745" y="3006935"/>
                </a:cubicBezTo>
                <a:cubicBezTo>
                  <a:pt x="862193" y="3002222"/>
                  <a:pt x="863345" y="2990103"/>
                  <a:pt x="858630" y="2989654"/>
                </a:cubicBezTo>
                <a:cubicBezTo>
                  <a:pt x="854973" y="2985231"/>
                  <a:pt x="865329" y="2969231"/>
                  <a:pt x="856573" y="2968399"/>
                </a:cubicBezTo>
                <a:cubicBezTo>
                  <a:pt x="862981" y="2943872"/>
                  <a:pt x="850859" y="2942720"/>
                  <a:pt x="852531" y="2968015"/>
                </a:cubicBezTo>
                <a:cubicBezTo>
                  <a:pt x="845376" y="2950353"/>
                  <a:pt x="847360" y="2929481"/>
                  <a:pt x="845687" y="2904185"/>
                </a:cubicBezTo>
                <a:cubicBezTo>
                  <a:pt x="856116" y="2930313"/>
                  <a:pt x="850038" y="2858402"/>
                  <a:pt x="848430" y="2832435"/>
                </a:cubicBezTo>
                <a:cubicBezTo>
                  <a:pt x="835337" y="2662712"/>
                  <a:pt x="822341" y="2484845"/>
                  <a:pt x="814891" y="2298673"/>
                </a:cubicBezTo>
                <a:cubicBezTo>
                  <a:pt x="809191" y="2095854"/>
                  <a:pt x="797505" y="1899727"/>
                  <a:pt x="795889" y="1701213"/>
                </a:cubicBezTo>
                <a:lnTo>
                  <a:pt x="796581" y="1642019"/>
                </a:lnTo>
                <a:lnTo>
                  <a:pt x="797118" y="1636870"/>
                </a:lnTo>
                <a:lnTo>
                  <a:pt x="798362" y="1664814"/>
                </a:lnTo>
                <a:lnTo>
                  <a:pt x="804930" y="1663151"/>
                </a:lnTo>
                <a:lnTo>
                  <a:pt x="807539" y="1672501"/>
                </a:lnTo>
                <a:lnTo>
                  <a:pt x="809581" y="1645359"/>
                </a:lnTo>
                <a:lnTo>
                  <a:pt x="808898" y="1636907"/>
                </a:lnTo>
                <a:cubicBezTo>
                  <a:pt x="808540" y="1634193"/>
                  <a:pt x="808115" y="1632622"/>
                  <a:pt x="807623" y="1633019"/>
                </a:cubicBezTo>
                <a:lnTo>
                  <a:pt x="810461" y="1633665"/>
                </a:lnTo>
                <a:lnTo>
                  <a:pt x="813196" y="1597350"/>
                </a:lnTo>
                <a:lnTo>
                  <a:pt x="810796" y="1586717"/>
                </a:lnTo>
                <a:cubicBezTo>
                  <a:pt x="809152" y="1579985"/>
                  <a:pt x="807121" y="1572328"/>
                  <a:pt x="804305" y="1562653"/>
                </a:cubicBezTo>
                <a:cubicBezTo>
                  <a:pt x="803624" y="1557794"/>
                  <a:pt x="791040" y="1517462"/>
                  <a:pt x="800098" y="1532686"/>
                </a:cubicBezTo>
                <a:cubicBezTo>
                  <a:pt x="806292" y="1544365"/>
                  <a:pt x="810719" y="1574606"/>
                  <a:pt x="814046" y="1582737"/>
                </a:cubicBezTo>
                <a:lnTo>
                  <a:pt x="814254" y="1583276"/>
                </a:lnTo>
                <a:lnTo>
                  <a:pt x="815000" y="1573376"/>
                </a:lnTo>
                <a:cubicBezTo>
                  <a:pt x="818464" y="1544325"/>
                  <a:pt x="817428" y="1516102"/>
                  <a:pt x="816722" y="1487715"/>
                </a:cubicBezTo>
                <a:lnTo>
                  <a:pt x="816575" y="1457983"/>
                </a:lnTo>
                <a:lnTo>
                  <a:pt x="817927" y="1464736"/>
                </a:lnTo>
                <a:lnTo>
                  <a:pt x="840399" y="1554591"/>
                </a:lnTo>
                <a:lnTo>
                  <a:pt x="839647" y="1536774"/>
                </a:lnTo>
                <a:cubicBezTo>
                  <a:pt x="834755" y="1501209"/>
                  <a:pt x="830165" y="1464067"/>
                  <a:pt x="825994" y="1428408"/>
                </a:cubicBezTo>
                <a:lnTo>
                  <a:pt x="824932" y="1418913"/>
                </a:lnTo>
                <a:lnTo>
                  <a:pt x="827273" y="1412895"/>
                </a:lnTo>
                <a:lnTo>
                  <a:pt x="821000" y="1383827"/>
                </a:lnTo>
                <a:lnTo>
                  <a:pt x="819696" y="1372183"/>
                </a:lnTo>
                <a:lnTo>
                  <a:pt x="828429" y="1399119"/>
                </a:lnTo>
                <a:lnTo>
                  <a:pt x="828583" y="1396553"/>
                </a:lnTo>
                <a:cubicBezTo>
                  <a:pt x="829384" y="1376389"/>
                  <a:pt x="830216" y="1345390"/>
                  <a:pt x="834334" y="1336759"/>
                </a:cubicBezTo>
                <a:cubicBezTo>
                  <a:pt x="842060" y="1373277"/>
                  <a:pt x="838358" y="1389466"/>
                  <a:pt x="841075" y="1422423"/>
                </a:cubicBezTo>
                <a:cubicBezTo>
                  <a:pt x="841670" y="1445071"/>
                  <a:pt x="842379" y="1446925"/>
                  <a:pt x="843842" y="1441221"/>
                </a:cubicBezTo>
                <a:lnTo>
                  <a:pt x="850394" y="1417384"/>
                </a:lnTo>
                <a:lnTo>
                  <a:pt x="850902" y="1421967"/>
                </a:lnTo>
                <a:cubicBezTo>
                  <a:pt x="855482" y="1468192"/>
                  <a:pt x="859182" y="1513098"/>
                  <a:pt x="864616" y="1561823"/>
                </a:cubicBezTo>
                <a:lnTo>
                  <a:pt x="870296" y="1604151"/>
                </a:lnTo>
                <a:lnTo>
                  <a:pt x="868948" y="1577436"/>
                </a:lnTo>
                <a:cubicBezTo>
                  <a:pt x="867789" y="1558127"/>
                  <a:pt x="866156" y="1535454"/>
                  <a:pt x="863544" y="1506457"/>
                </a:cubicBezTo>
                <a:cubicBezTo>
                  <a:pt x="861169" y="1475810"/>
                  <a:pt x="857020" y="1452162"/>
                  <a:pt x="857041" y="1426520"/>
                </a:cubicBezTo>
                <a:cubicBezTo>
                  <a:pt x="860923" y="1368266"/>
                  <a:pt x="877015" y="1468217"/>
                  <a:pt x="882000" y="1491465"/>
                </a:cubicBezTo>
                <a:cubicBezTo>
                  <a:pt x="885937" y="1527516"/>
                  <a:pt x="880702" y="1567961"/>
                  <a:pt x="898110" y="1565774"/>
                </a:cubicBezTo>
                <a:cubicBezTo>
                  <a:pt x="895609" y="1566972"/>
                  <a:pt x="896532" y="1549101"/>
                  <a:pt x="898538" y="1528402"/>
                </a:cubicBezTo>
                <a:lnTo>
                  <a:pt x="900589" y="1510288"/>
                </a:lnTo>
                <a:lnTo>
                  <a:pt x="892061" y="1324970"/>
                </a:lnTo>
                <a:lnTo>
                  <a:pt x="899825" y="1313313"/>
                </a:lnTo>
                <a:cubicBezTo>
                  <a:pt x="903085" y="1297339"/>
                  <a:pt x="893891" y="1281475"/>
                  <a:pt x="896257" y="1263161"/>
                </a:cubicBezTo>
                <a:cubicBezTo>
                  <a:pt x="897153" y="1265501"/>
                  <a:pt x="911780" y="1261543"/>
                  <a:pt x="910735" y="1258812"/>
                </a:cubicBezTo>
                <a:cubicBezTo>
                  <a:pt x="917269" y="1250033"/>
                  <a:pt x="899662" y="1204017"/>
                  <a:pt x="912348" y="1194987"/>
                </a:cubicBezTo>
                <a:cubicBezTo>
                  <a:pt x="919661" y="1214095"/>
                  <a:pt x="912437" y="1229240"/>
                  <a:pt x="916374" y="1247692"/>
                </a:cubicBezTo>
                <a:cubicBezTo>
                  <a:pt x="919684" y="1260430"/>
                  <a:pt x="922005" y="1272959"/>
                  <a:pt x="923452" y="1286266"/>
                </a:cubicBezTo>
                <a:lnTo>
                  <a:pt x="923549" y="1288536"/>
                </a:lnTo>
                <a:lnTo>
                  <a:pt x="921567" y="1289296"/>
                </a:lnTo>
                <a:cubicBezTo>
                  <a:pt x="919742" y="1290920"/>
                  <a:pt x="918415" y="1293037"/>
                  <a:pt x="918377" y="1294609"/>
                </a:cubicBezTo>
                <a:cubicBezTo>
                  <a:pt x="918353" y="1295656"/>
                  <a:pt x="918898" y="1296464"/>
                  <a:pt x="920254" y="1296722"/>
                </a:cubicBezTo>
                <a:cubicBezTo>
                  <a:pt x="919650" y="1299881"/>
                  <a:pt x="921262" y="1298787"/>
                  <a:pt x="923156" y="1296226"/>
                </a:cubicBezTo>
                <a:lnTo>
                  <a:pt x="923819" y="1294887"/>
                </a:lnTo>
                <a:lnTo>
                  <a:pt x="925287" y="1329507"/>
                </a:lnTo>
                <a:cubicBezTo>
                  <a:pt x="929163" y="1381824"/>
                  <a:pt x="931321" y="1269066"/>
                  <a:pt x="933950" y="1267772"/>
                </a:cubicBezTo>
                <a:lnTo>
                  <a:pt x="936468" y="1272846"/>
                </a:lnTo>
                <a:lnTo>
                  <a:pt x="957916" y="1403136"/>
                </a:lnTo>
                <a:cubicBezTo>
                  <a:pt x="964432" y="1427780"/>
                  <a:pt x="960283" y="1449446"/>
                  <a:pt x="966663" y="1479678"/>
                </a:cubicBezTo>
                <a:cubicBezTo>
                  <a:pt x="967211" y="1491483"/>
                  <a:pt x="968834" y="1509281"/>
                  <a:pt x="970913" y="1528601"/>
                </a:cubicBezTo>
                <a:lnTo>
                  <a:pt x="973131" y="1547055"/>
                </a:lnTo>
                <a:lnTo>
                  <a:pt x="983625" y="1543598"/>
                </a:lnTo>
                <a:lnTo>
                  <a:pt x="983192" y="1521226"/>
                </a:lnTo>
                <a:lnTo>
                  <a:pt x="978672" y="1492067"/>
                </a:lnTo>
                <a:cubicBezTo>
                  <a:pt x="975001" y="1464603"/>
                  <a:pt x="972283" y="1435913"/>
                  <a:pt x="974784" y="1434716"/>
                </a:cubicBezTo>
                <a:lnTo>
                  <a:pt x="977993" y="1440801"/>
                </a:lnTo>
                <a:lnTo>
                  <a:pt x="973074" y="1382642"/>
                </a:lnTo>
                <a:lnTo>
                  <a:pt x="969458" y="1328443"/>
                </a:lnTo>
                <a:lnTo>
                  <a:pt x="974216" y="1348514"/>
                </a:lnTo>
                <a:cubicBezTo>
                  <a:pt x="974665" y="1349683"/>
                  <a:pt x="975514" y="1348163"/>
                  <a:pt x="976473" y="1345207"/>
                </a:cubicBezTo>
                <a:lnTo>
                  <a:pt x="976972" y="1343171"/>
                </a:lnTo>
                <a:lnTo>
                  <a:pt x="967609" y="1299227"/>
                </a:lnTo>
                <a:lnTo>
                  <a:pt x="967640" y="1301173"/>
                </a:lnTo>
                <a:lnTo>
                  <a:pt x="964208" y="1249731"/>
                </a:lnTo>
                <a:lnTo>
                  <a:pt x="965534" y="1257778"/>
                </a:lnTo>
                <a:lnTo>
                  <a:pt x="965871" y="1262056"/>
                </a:lnTo>
                <a:lnTo>
                  <a:pt x="972281" y="1286907"/>
                </a:lnTo>
                <a:cubicBezTo>
                  <a:pt x="975469" y="1297887"/>
                  <a:pt x="979166" y="1308820"/>
                  <a:pt x="983876" y="1319668"/>
                </a:cubicBezTo>
                <a:cubicBezTo>
                  <a:pt x="980993" y="1291336"/>
                  <a:pt x="972533" y="1264807"/>
                  <a:pt x="966585" y="1236698"/>
                </a:cubicBezTo>
                <a:cubicBezTo>
                  <a:pt x="962421" y="1214813"/>
                  <a:pt x="969296" y="1231352"/>
                  <a:pt x="972844" y="1239756"/>
                </a:cubicBezTo>
                <a:lnTo>
                  <a:pt x="986376" y="1292290"/>
                </a:lnTo>
                <a:lnTo>
                  <a:pt x="991079" y="1350476"/>
                </a:lnTo>
                <a:lnTo>
                  <a:pt x="997129" y="1425340"/>
                </a:lnTo>
                <a:lnTo>
                  <a:pt x="991426" y="1407522"/>
                </a:lnTo>
                <a:lnTo>
                  <a:pt x="984104" y="1376333"/>
                </a:lnTo>
                <a:lnTo>
                  <a:pt x="983731" y="1389711"/>
                </a:lnTo>
                <a:cubicBezTo>
                  <a:pt x="986506" y="1409894"/>
                  <a:pt x="988626" y="1430401"/>
                  <a:pt x="989870" y="1451688"/>
                </a:cubicBezTo>
                <a:lnTo>
                  <a:pt x="990282" y="1482230"/>
                </a:lnTo>
                <a:lnTo>
                  <a:pt x="990773" y="1481675"/>
                </a:lnTo>
                <a:cubicBezTo>
                  <a:pt x="991754" y="1483601"/>
                  <a:pt x="993476" y="1488325"/>
                  <a:pt x="996396" y="1497125"/>
                </a:cubicBezTo>
                <a:lnTo>
                  <a:pt x="998392" y="1502936"/>
                </a:lnTo>
                <a:lnTo>
                  <a:pt x="998691" y="1493283"/>
                </a:lnTo>
                <a:lnTo>
                  <a:pt x="998712" y="1442597"/>
                </a:lnTo>
                <a:lnTo>
                  <a:pt x="1005049" y="1504106"/>
                </a:lnTo>
                <a:cubicBezTo>
                  <a:pt x="1006543" y="1526855"/>
                  <a:pt x="1008167" y="1548923"/>
                  <a:pt x="1013029" y="1569976"/>
                </a:cubicBezTo>
                <a:cubicBezTo>
                  <a:pt x="1013029" y="1569976"/>
                  <a:pt x="1015205" y="1565946"/>
                  <a:pt x="1017907" y="1562840"/>
                </a:cubicBezTo>
                <a:lnTo>
                  <a:pt x="1018113" y="1562796"/>
                </a:lnTo>
                <a:lnTo>
                  <a:pt x="1016177" y="1556514"/>
                </a:lnTo>
                <a:cubicBezTo>
                  <a:pt x="1013033" y="1536103"/>
                  <a:pt x="1009637" y="1489280"/>
                  <a:pt x="1015188" y="1491237"/>
                </a:cubicBezTo>
                <a:cubicBezTo>
                  <a:pt x="1029992" y="1496451"/>
                  <a:pt x="1023878" y="1588585"/>
                  <a:pt x="1038850" y="1632678"/>
                </a:cubicBezTo>
                <a:cubicBezTo>
                  <a:pt x="1045559" y="1657920"/>
                  <a:pt x="1048584" y="1667046"/>
                  <a:pt x="1053881" y="1689643"/>
                </a:cubicBezTo>
                <a:lnTo>
                  <a:pt x="1054121" y="1690730"/>
                </a:lnTo>
                <a:lnTo>
                  <a:pt x="1054158" y="1654007"/>
                </a:lnTo>
                <a:cubicBezTo>
                  <a:pt x="1052914" y="1634233"/>
                  <a:pt x="1050728" y="1615097"/>
                  <a:pt x="1048575" y="1594563"/>
                </a:cubicBezTo>
                <a:cubicBezTo>
                  <a:pt x="1043097" y="1564505"/>
                  <a:pt x="1037518" y="1412764"/>
                  <a:pt x="1049743" y="1495588"/>
                </a:cubicBezTo>
                <a:lnTo>
                  <a:pt x="1053338" y="1536147"/>
                </a:lnTo>
                <a:lnTo>
                  <a:pt x="1056280" y="1553215"/>
                </a:lnTo>
                <a:cubicBezTo>
                  <a:pt x="1063974" y="1596662"/>
                  <a:pt x="1078823" y="1671977"/>
                  <a:pt x="1079527" y="1599865"/>
                </a:cubicBezTo>
                <a:cubicBezTo>
                  <a:pt x="1077341" y="1582456"/>
                  <a:pt x="1068208" y="1535562"/>
                  <a:pt x="1076030" y="1513360"/>
                </a:cubicBezTo>
                <a:cubicBezTo>
                  <a:pt x="1081889" y="1484920"/>
                  <a:pt x="1090601" y="1556623"/>
                  <a:pt x="1095375" y="1592274"/>
                </a:cubicBezTo>
                <a:cubicBezTo>
                  <a:pt x="1096915" y="1623322"/>
                  <a:pt x="1101690" y="1658972"/>
                  <a:pt x="1109277" y="1674820"/>
                </a:cubicBezTo>
                <a:cubicBezTo>
                  <a:pt x="1109068" y="1687222"/>
                  <a:pt x="1119267" y="1695670"/>
                  <a:pt x="1126457" y="1710679"/>
                </a:cubicBezTo>
                <a:lnTo>
                  <a:pt x="1131593" y="1741641"/>
                </a:lnTo>
                <a:lnTo>
                  <a:pt x="1117305" y="1486811"/>
                </a:lnTo>
                <a:lnTo>
                  <a:pt x="1099111" y="1285619"/>
                </a:lnTo>
                <a:lnTo>
                  <a:pt x="1103052" y="1287846"/>
                </a:lnTo>
                <a:cubicBezTo>
                  <a:pt x="1103052" y="1287846"/>
                  <a:pt x="1102155" y="1285507"/>
                  <a:pt x="1101111" y="1282777"/>
                </a:cubicBezTo>
                <a:lnTo>
                  <a:pt x="1107730" y="1282776"/>
                </a:lnTo>
                <a:lnTo>
                  <a:pt x="1128266" y="1503123"/>
                </a:lnTo>
                <a:cubicBezTo>
                  <a:pt x="1143126" y="1630626"/>
                  <a:pt x="1161658" y="1755660"/>
                  <a:pt x="1186503" y="1876463"/>
                </a:cubicBezTo>
                <a:cubicBezTo>
                  <a:pt x="1186503" y="1876463"/>
                  <a:pt x="1179349" y="1894569"/>
                  <a:pt x="1181137" y="1890043"/>
                </a:cubicBezTo>
                <a:cubicBezTo>
                  <a:pt x="1181732" y="1888535"/>
                  <a:pt x="1183323" y="1884513"/>
                  <a:pt x="1186503" y="1876463"/>
                </a:cubicBezTo>
                <a:cubicBezTo>
                  <a:pt x="1203908" y="1844234"/>
                  <a:pt x="1165093" y="1773163"/>
                  <a:pt x="1190781" y="1761237"/>
                </a:cubicBezTo>
                <a:cubicBezTo>
                  <a:pt x="1191992" y="1754918"/>
                  <a:pt x="1208288" y="1850689"/>
                  <a:pt x="1208288" y="1850689"/>
                </a:cubicBezTo>
                <a:cubicBezTo>
                  <a:pt x="1216744" y="1870088"/>
                  <a:pt x="1223199" y="1865710"/>
                  <a:pt x="1227580" y="1872163"/>
                </a:cubicBezTo>
                <a:cubicBezTo>
                  <a:pt x="1240476" y="1927042"/>
                  <a:pt x="1217943" y="2015375"/>
                  <a:pt x="1253486" y="2039963"/>
                </a:cubicBezTo>
                <a:cubicBezTo>
                  <a:pt x="1253486" y="2039963"/>
                  <a:pt x="1253035" y="2041292"/>
                  <a:pt x="1252386" y="2043202"/>
                </a:cubicBezTo>
                <a:lnTo>
                  <a:pt x="1252343" y="2043329"/>
                </a:lnTo>
                <a:lnTo>
                  <a:pt x="1250098" y="2049926"/>
                </a:lnTo>
                <a:cubicBezTo>
                  <a:pt x="1248518" y="2054575"/>
                  <a:pt x="1247163" y="2058561"/>
                  <a:pt x="1248067" y="2055903"/>
                </a:cubicBezTo>
                <a:lnTo>
                  <a:pt x="1252343" y="2043329"/>
                </a:lnTo>
                <a:lnTo>
                  <a:pt x="1253486" y="2039963"/>
                </a:lnTo>
                <a:lnTo>
                  <a:pt x="1255500" y="2008952"/>
                </a:lnTo>
                <a:lnTo>
                  <a:pt x="1257810" y="2017394"/>
                </a:lnTo>
                <a:lnTo>
                  <a:pt x="1259132" y="2016375"/>
                </a:lnTo>
                <a:lnTo>
                  <a:pt x="1267851" y="2256495"/>
                </a:lnTo>
                <a:cubicBezTo>
                  <a:pt x="1272079" y="2345520"/>
                  <a:pt x="1277100" y="2433463"/>
                  <a:pt x="1282427" y="2520418"/>
                </a:cubicBezTo>
                <a:cubicBezTo>
                  <a:pt x="1290636" y="2655711"/>
                  <a:pt x="1294355" y="2795330"/>
                  <a:pt x="1306991" y="2926968"/>
                </a:cubicBezTo>
                <a:lnTo>
                  <a:pt x="1311801" y="2963995"/>
                </a:lnTo>
                <a:lnTo>
                  <a:pt x="1450067" y="2833397"/>
                </a:lnTo>
                <a:cubicBezTo>
                  <a:pt x="1725248" y="2562902"/>
                  <a:pt x="1959200" y="2284012"/>
                  <a:pt x="2178824" y="2013467"/>
                </a:cubicBezTo>
                <a:cubicBezTo>
                  <a:pt x="2264314" y="1908286"/>
                  <a:pt x="2356035" y="1802954"/>
                  <a:pt x="2435791" y="1697470"/>
                </a:cubicBezTo>
                <a:cubicBezTo>
                  <a:pt x="2742600" y="1280165"/>
                  <a:pt x="3002750" y="848428"/>
                  <a:pt x="3280896" y="411411"/>
                </a:cubicBezTo>
                <a:cubicBezTo>
                  <a:pt x="3319639" y="348312"/>
                  <a:pt x="3378383" y="250823"/>
                  <a:pt x="3430041" y="169726"/>
                </a:cubicBezTo>
                <a:cubicBezTo>
                  <a:pt x="3446222" y="144233"/>
                  <a:pt x="3468937" y="112861"/>
                  <a:pt x="3456072" y="129904"/>
                </a:cubicBezTo>
                <a:cubicBezTo>
                  <a:pt x="3462403" y="118744"/>
                  <a:pt x="3469385" y="95163"/>
                  <a:pt x="3477685" y="110447"/>
                </a:cubicBezTo>
                <a:cubicBezTo>
                  <a:pt x="3477685" y="110447"/>
                  <a:pt x="3453720" y="165702"/>
                  <a:pt x="3453421" y="171435"/>
                </a:cubicBezTo>
                <a:cubicBezTo>
                  <a:pt x="3436442" y="221310"/>
                  <a:pt x="3391814" y="277872"/>
                  <a:pt x="3359102" y="335543"/>
                </a:cubicBezTo>
                <a:cubicBezTo>
                  <a:pt x="3323674" y="390194"/>
                  <a:pt x="3293977" y="445149"/>
                  <a:pt x="3267297" y="497387"/>
                </a:cubicBezTo>
                <a:cubicBezTo>
                  <a:pt x="3351018" y="371037"/>
                  <a:pt x="3455389" y="197881"/>
                  <a:pt x="3554993" y="51774"/>
                </a:cubicBezTo>
                <a:cubicBezTo>
                  <a:pt x="3561024" y="46344"/>
                  <a:pt x="3584988" y="-8913"/>
                  <a:pt x="3605052" y="1243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435146754"/>
      </p:ext>
    </p:extLst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330231" y="650350"/>
            <a:ext cx="8934053" cy="2899971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  <a:gd name="connsiteX2947" fmla="*/ 10368555 w 11761853"/>
              <a:gd name="connsiteY2947" fmla="*/ 10368555 w 11761853"/>
              <a:gd name="connsiteX2948" fmla="*/ 10368555 w 11761853"/>
              <a:gd name="connsiteY2948" fmla="*/ 10368555 w 11761853"/>
              <a:gd name="connsiteX2949" fmla="*/ 10368555 w 11761853"/>
              <a:gd name="connsiteY2949" fmla="*/ 10368555 w 11761853"/>
              <a:gd name="connsiteX2950" fmla="*/ 10368555 w 11761853"/>
              <a:gd name="connsiteY2950" fmla="*/ 10368555 w 11761853"/>
              <a:gd name="connsiteX2951" fmla="*/ 10368555 w 11761853"/>
              <a:gd name="connsiteY2951" fmla="*/ 10368555 w 11761853"/>
              <a:gd name="connsiteX2952" fmla="*/ 10368555 w 11761853"/>
              <a:gd name="connsiteY2952" fmla="*/ 10368555 w 11761853"/>
              <a:gd name="connsiteX2953" fmla="*/ 10368555 w 11761853"/>
              <a:gd name="connsiteY2953" fmla="*/ 10368555 w 11761853"/>
              <a:gd name="connsiteX2954" fmla="*/ 10368555 w 11761853"/>
              <a:gd name="connsiteY2954" fmla="*/ 10368555 w 11761853"/>
              <a:gd name="connsiteX2955" fmla="*/ 10368555 w 11761853"/>
              <a:gd name="connsiteY2955" fmla="*/ 10368555 w 11761853"/>
              <a:gd name="connsiteX2956" fmla="*/ 10368555 w 11761853"/>
              <a:gd name="connsiteY2956" fmla="*/ 10368555 w 11761853"/>
              <a:gd name="connsiteX2957" fmla="*/ 10368555 w 11761853"/>
              <a:gd name="connsiteY2957" fmla="*/ 10368555 w 11761853"/>
              <a:gd name="connsiteX2958" fmla="*/ 10368555 w 11761853"/>
              <a:gd name="connsiteY2958" fmla="*/ 10368555 w 11761853"/>
              <a:gd name="connsiteX2959" fmla="*/ 10368555 w 11761853"/>
              <a:gd name="connsiteY2959" fmla="*/ 10368555 w 11761853"/>
              <a:gd name="connsiteX2960" fmla="*/ 10368555 w 11761853"/>
              <a:gd name="connsiteY2960" fmla="*/ 10368555 w 11761853"/>
              <a:gd name="connsiteX2961" fmla="*/ 10368555 w 11761853"/>
              <a:gd name="connsiteY2961" fmla="*/ 10368555 w 11761853"/>
              <a:gd name="connsiteX2962" fmla="*/ 10368555 w 11761853"/>
              <a:gd name="connsiteY2962" fmla="*/ 10368555 w 11761853"/>
              <a:gd name="connsiteX2963" fmla="*/ 10368555 w 11761853"/>
              <a:gd name="connsiteY2963" fmla="*/ 10368555 w 11761853"/>
              <a:gd name="connsiteX2964" fmla="*/ 10368555 w 11761853"/>
              <a:gd name="connsiteY2964" fmla="*/ 10368555 w 11761853"/>
              <a:gd name="connsiteX2965" fmla="*/ 10368555 w 11761853"/>
              <a:gd name="connsiteY2965" fmla="*/ 10368555 w 11761853"/>
              <a:gd name="connsiteX2966" fmla="*/ 10368555 w 11761853"/>
              <a:gd name="connsiteY2966" fmla="*/ 10368555 w 11761853"/>
              <a:gd name="connsiteX2967" fmla="*/ 10368555 w 11761853"/>
              <a:gd name="connsiteY2967" fmla="*/ 10368555 w 11761853"/>
              <a:gd name="connsiteX2968" fmla="*/ 10368555 w 11761853"/>
              <a:gd name="connsiteY2968" fmla="*/ 10368555 w 11761853"/>
              <a:gd name="connsiteX2969" fmla="*/ 10368555 w 11761853"/>
              <a:gd name="connsiteY2969" fmla="*/ 10368555 w 11761853"/>
              <a:gd name="connsiteX2970" fmla="*/ 10368555 w 11761853"/>
              <a:gd name="connsiteY2970" fmla="*/ 10368555 w 11761853"/>
              <a:gd name="connsiteX2971" fmla="*/ 10368555 w 11761853"/>
              <a:gd name="connsiteY2971" fmla="*/ 10368555 w 11761853"/>
              <a:gd name="connsiteX2972" fmla="*/ 10368555 w 11761853"/>
              <a:gd name="connsiteY2972" fmla="*/ 10368555 w 11761853"/>
              <a:gd name="connsiteX2973" fmla="*/ 10368555 w 11761853"/>
              <a:gd name="connsiteY2973" fmla="*/ 10368555 w 11761853"/>
              <a:gd name="connsiteX2974" fmla="*/ 10368555 w 11761853"/>
              <a:gd name="connsiteY2974" fmla="*/ 10368555 w 11761853"/>
              <a:gd name="connsiteX2975" fmla="*/ 10368555 w 11761853"/>
              <a:gd name="connsiteY2975" fmla="*/ 10368555 w 11761853"/>
              <a:gd name="connsiteX2976" fmla="*/ 10368555 w 11761853"/>
              <a:gd name="connsiteY2976" fmla="*/ 10368555 w 11761853"/>
              <a:gd name="connsiteX2977" fmla="*/ 10368555 w 11761853"/>
              <a:gd name="connsiteY2977" fmla="*/ 10368555 w 11761853"/>
              <a:gd name="connsiteX2978" fmla="*/ 10368555 w 11761853"/>
              <a:gd name="connsiteY2978" fmla="*/ 10368555 w 11761853"/>
              <a:gd name="connsiteX2979" fmla="*/ 10368555 w 11761853"/>
              <a:gd name="connsiteY2979" fmla="*/ 10368555 w 11761853"/>
              <a:gd name="connsiteX2980" fmla="*/ 10368555 w 11761853"/>
              <a:gd name="connsiteY2980" fmla="*/ 10368555 w 11761853"/>
              <a:gd name="connsiteX2981" fmla="*/ 10368555 w 11761853"/>
              <a:gd name="connsiteY2981" fmla="*/ 10368555 w 11761853"/>
              <a:gd name="connsiteX2982" fmla="*/ 10368555 w 11761853"/>
              <a:gd name="connsiteY2982" fmla="*/ 10368555 w 11761853"/>
              <a:gd name="connsiteX2983" fmla="*/ 10368555 w 11761853"/>
              <a:gd name="connsiteY2983" fmla="*/ 10368555 w 11761853"/>
              <a:gd name="connsiteX2984" fmla="*/ 10368555 w 11761853"/>
              <a:gd name="connsiteY2984" fmla="*/ 10368555 w 11761853"/>
              <a:gd name="connsiteX2985" fmla="*/ 10368555 w 11761853"/>
              <a:gd name="connsiteY2985" fmla="*/ 10368555 w 11761853"/>
              <a:gd name="connsiteX2986" fmla="*/ 10368555 w 11761853"/>
              <a:gd name="connsiteY2986" fmla="*/ 10368555 w 11761853"/>
              <a:gd name="connsiteX2987" fmla="*/ 10368555 w 11761853"/>
              <a:gd name="connsiteY2987" fmla="*/ 10368555 w 11761853"/>
              <a:gd name="connsiteX2988" fmla="*/ 10368555 w 11761853"/>
              <a:gd name="connsiteY2988" fmla="*/ 10368555 w 11761853"/>
              <a:gd name="connsiteX2989" fmla="*/ 10368555 w 11761853"/>
              <a:gd name="connsiteY2989" fmla="*/ 10368555 w 11761853"/>
              <a:gd name="connsiteX2990" fmla="*/ 10368555 w 11761853"/>
              <a:gd name="connsiteY2990" fmla="*/ 10368555 w 11761853"/>
              <a:gd name="connsiteX2991" fmla="*/ 10368555 w 11761853"/>
              <a:gd name="connsiteY2991" fmla="*/ 10368555 w 11761853"/>
              <a:gd name="connsiteX2992" fmla="*/ 10368555 w 11761853"/>
              <a:gd name="connsiteY2992" fmla="*/ 10368555 w 11761853"/>
              <a:gd name="connsiteX2993" fmla="*/ 10368555 w 11761853"/>
              <a:gd name="connsiteY2993" fmla="*/ 10368555 w 11761853"/>
              <a:gd name="connsiteX2994" fmla="*/ 10368555 w 11761853"/>
              <a:gd name="connsiteY2994" fmla="*/ 10368555 w 11761853"/>
              <a:gd name="connsiteX2995" fmla="*/ 10368555 w 11761853"/>
              <a:gd name="connsiteY2995" fmla="*/ 10368555 w 11761853"/>
              <a:gd name="connsiteX2996" fmla="*/ 10368555 w 11761853"/>
              <a:gd name="connsiteY2996" fmla="*/ 10368555 w 11761853"/>
              <a:gd name="connsiteX2997" fmla="*/ 10368555 w 11761853"/>
              <a:gd name="connsiteY2997" fmla="*/ 10368555 w 11761853"/>
              <a:gd name="connsiteX2998" fmla="*/ 10368555 w 11761853"/>
              <a:gd name="connsiteY2998" fmla="*/ 10368555 w 11761853"/>
              <a:gd name="connsiteX2999" fmla="*/ 10368555 w 11761853"/>
              <a:gd name="connsiteY2999" fmla="*/ 10368555 w 11761853"/>
              <a:gd name="connsiteX3000" fmla="*/ 10368555 w 11761853"/>
              <a:gd name="connsiteY3000" fmla="*/ 10368555 w 11761853"/>
              <a:gd name="connsiteX3001" fmla="*/ 10368555 w 11761853"/>
              <a:gd name="connsiteY3001" fmla="*/ 10368555 w 11761853"/>
              <a:gd name="connsiteX3002" fmla="*/ 10368555 w 11761853"/>
              <a:gd name="connsiteY3002" fmla="*/ 10368555 w 11761853"/>
              <a:gd name="connsiteX3003" fmla="*/ 10368555 w 11761853"/>
              <a:gd name="connsiteY3003" fmla="*/ 10368555 w 11761853"/>
              <a:gd name="connsiteX3004" fmla="*/ 10368555 w 11761853"/>
              <a:gd name="connsiteY3004" fmla="*/ 10368555 w 11761853"/>
              <a:gd name="connsiteX3005" fmla="*/ 10368555 w 11761853"/>
              <a:gd name="connsiteY3005" fmla="*/ 10368555 w 11761853"/>
              <a:gd name="connsiteX3006" fmla="*/ 10368555 w 11761853"/>
              <a:gd name="connsiteY3006" fmla="*/ 10368555 w 11761853"/>
              <a:gd name="connsiteX3007" fmla="*/ 10368555 w 11761853"/>
              <a:gd name="connsiteY3007" fmla="*/ 10368555 w 11761853"/>
              <a:gd name="connsiteX3008" fmla="*/ 10368555 w 11761853"/>
              <a:gd name="connsiteY3008" fmla="*/ 10368555 w 11761853"/>
              <a:gd name="connsiteX3009" fmla="*/ 10368555 w 11761853"/>
              <a:gd name="connsiteY3009" fmla="*/ 10368555 w 11761853"/>
              <a:gd name="connsiteX3010" fmla="*/ 10368555 w 11761853"/>
              <a:gd name="connsiteY3010" fmla="*/ 10368555 w 11761853"/>
              <a:gd name="connsiteX3011" fmla="*/ 10368555 w 11761853"/>
              <a:gd name="connsiteY3011" fmla="*/ 10368555 w 11761853"/>
              <a:gd name="connsiteX3012" fmla="*/ 10368555 w 11761853"/>
              <a:gd name="connsiteY3012" fmla="*/ 10368555 w 11761853"/>
              <a:gd name="connsiteX3013" fmla="*/ 10368555 w 11761853"/>
              <a:gd name="connsiteY3013" fmla="*/ 10368555 w 11761853"/>
              <a:gd name="connsiteX3014" fmla="*/ 10368555 w 11761853"/>
              <a:gd name="connsiteY3014" fmla="*/ 10368555 w 11761853"/>
              <a:gd name="connsiteX3015" fmla="*/ 10368555 w 11761853"/>
              <a:gd name="connsiteY3015" fmla="*/ 10368555 w 11761853"/>
              <a:gd name="connsiteX3016" fmla="*/ 10368555 w 11761853"/>
              <a:gd name="connsiteY3016" fmla="*/ 10368555 w 11761853"/>
              <a:gd name="connsiteX3017" fmla="*/ 10368555 w 11761853"/>
              <a:gd name="connsiteY3017" fmla="*/ 10368555 w 11761853"/>
              <a:gd name="connsiteX3018" fmla="*/ 10368555 w 11761853"/>
              <a:gd name="connsiteY3018" fmla="*/ 10368555 w 11761853"/>
              <a:gd name="connsiteX3019" fmla="*/ 10368555 w 11761853"/>
              <a:gd name="connsiteY3019" fmla="*/ 10368555 w 11761853"/>
              <a:gd name="connsiteX3020" fmla="*/ 10368555 w 11761853"/>
              <a:gd name="connsiteY3020" fmla="*/ 10368555 w 11761853"/>
              <a:gd name="connsiteX3021" fmla="*/ 10368555 w 11761853"/>
              <a:gd name="connsiteY3021" fmla="*/ 10368555 w 11761853"/>
              <a:gd name="connsiteX3022" fmla="*/ 10368555 w 11761853"/>
              <a:gd name="connsiteY3022" fmla="*/ 10368555 w 11761853"/>
              <a:gd name="connsiteX3023" fmla="*/ 10368555 w 11761853"/>
              <a:gd name="connsiteY3023" fmla="*/ 10368555 w 11761853"/>
              <a:gd name="connsiteX3024" fmla="*/ 10368555 w 11761853"/>
              <a:gd name="connsiteY3024" fmla="*/ 10368555 w 11761853"/>
              <a:gd name="connsiteX3025" fmla="*/ 10368555 w 11761853"/>
              <a:gd name="connsiteY3025" fmla="*/ 10368555 w 11761853"/>
              <a:gd name="connsiteX3026" fmla="*/ 10368555 w 11761853"/>
              <a:gd name="connsiteY3026" fmla="*/ 10368555 w 11761853"/>
              <a:gd name="connsiteX3027" fmla="*/ 10368555 w 11761853"/>
              <a:gd name="connsiteY3027" fmla="*/ 10368555 w 11761853"/>
              <a:gd name="connsiteX3028" fmla="*/ 10368555 w 11761853"/>
              <a:gd name="connsiteY3028" fmla="*/ 10368555 w 11761853"/>
              <a:gd name="connsiteX3029" fmla="*/ 10368555 w 11761853"/>
              <a:gd name="connsiteY3029" fmla="*/ 10368555 w 11761853"/>
              <a:gd name="connsiteX3030" fmla="*/ 10368555 w 11761853"/>
              <a:gd name="connsiteY3030" fmla="*/ 10368555 w 11761853"/>
              <a:gd name="connsiteX3031" fmla="*/ 10368555 w 11761853"/>
              <a:gd name="connsiteY3031" fmla="*/ 10368555 w 11761853"/>
              <a:gd name="connsiteX3032" fmla="*/ 10368555 w 11761853"/>
              <a:gd name="connsiteY3032" fmla="*/ 10368555 w 11761853"/>
              <a:gd name="connsiteX3033" fmla="*/ 10368555 w 11761853"/>
              <a:gd name="connsiteY3033" fmla="*/ 10368555 w 11761853"/>
              <a:gd name="connsiteX3034" fmla="*/ 10368555 w 11761853"/>
              <a:gd name="connsiteY3034" fmla="*/ 10368555 w 11761853"/>
              <a:gd name="connsiteX3035" fmla="*/ 10368555 w 11761853"/>
              <a:gd name="connsiteY3035" fmla="*/ 10368555 w 11761853"/>
              <a:gd name="connsiteX3036" fmla="*/ 10368555 w 11761853"/>
              <a:gd name="connsiteY3036" fmla="*/ 10368555 w 11761853"/>
              <a:gd name="connsiteX3037" fmla="*/ 10368555 w 11761853"/>
              <a:gd name="connsiteY3037" fmla="*/ 10368555 w 11761853"/>
              <a:gd name="connsiteX3038" fmla="*/ 10368555 w 11761853"/>
              <a:gd name="connsiteY3038" fmla="*/ 10368555 w 11761853"/>
              <a:gd name="connsiteX3039" fmla="*/ 10368555 w 11761853"/>
              <a:gd name="connsiteY3039" fmla="*/ 10368555 w 11761853"/>
              <a:gd name="connsiteX3040" fmla="*/ 10368555 w 11761853"/>
              <a:gd name="connsiteY3040" fmla="*/ 10368555 w 11761853"/>
              <a:gd name="connsiteX3041" fmla="*/ 10368555 w 11761853"/>
              <a:gd name="connsiteY3041" fmla="*/ 10368555 w 11761853"/>
              <a:gd name="connsiteX3042" fmla="*/ 10368555 w 11761853"/>
              <a:gd name="connsiteY3042" fmla="*/ 10368555 w 11761853"/>
              <a:gd name="connsiteX3043" fmla="*/ 10368555 w 11761853"/>
              <a:gd name="connsiteY3043" fmla="*/ 10368555 w 11761853"/>
              <a:gd name="connsiteX3044" fmla="*/ 10368555 w 11761853"/>
              <a:gd name="connsiteY3044" fmla="*/ 10368555 w 11761853"/>
              <a:gd name="connsiteX3045" fmla="*/ 10368555 w 11761853"/>
              <a:gd name="connsiteY3045" fmla="*/ 10368555 w 11761853"/>
              <a:gd name="connsiteX3046" fmla="*/ 10368555 w 11761853"/>
              <a:gd name="connsiteY3046" fmla="*/ 10368555 w 11761853"/>
              <a:gd name="connsiteX3047" fmla="*/ 10368555 w 11761853"/>
              <a:gd name="connsiteY3047" fmla="*/ 10368555 w 11761853"/>
              <a:gd name="connsiteX3048" fmla="*/ 10368555 w 11761853"/>
              <a:gd name="connsiteY3048" fmla="*/ 10368555 w 11761853"/>
              <a:gd name="connsiteX3049" fmla="*/ 10368555 w 11761853"/>
              <a:gd name="connsiteY3049" fmla="*/ 10368555 w 11761853"/>
              <a:gd name="connsiteX3050" fmla="*/ 10368555 w 11761853"/>
              <a:gd name="connsiteY3050" fmla="*/ 10368555 w 11761853"/>
              <a:gd name="connsiteX3051" fmla="*/ 10368555 w 11761853"/>
              <a:gd name="connsiteY3051" fmla="*/ 10368555 w 11761853"/>
              <a:gd name="connsiteX3052" fmla="*/ 10368555 w 11761853"/>
              <a:gd name="connsiteY3052" fmla="*/ 10368555 w 11761853"/>
              <a:gd name="connsiteX3053" fmla="*/ 10368555 w 11761853"/>
              <a:gd name="connsiteY3053" fmla="*/ 10368555 w 11761853"/>
              <a:gd name="connsiteX3054" fmla="*/ 10368555 w 11761853"/>
              <a:gd name="connsiteY3054" fmla="*/ 10368555 w 11761853"/>
              <a:gd name="connsiteX3055" fmla="*/ 10368555 w 11761853"/>
              <a:gd name="connsiteY3055" fmla="*/ 10368555 w 11761853"/>
              <a:gd name="connsiteX3056" fmla="*/ 10368555 w 11761853"/>
              <a:gd name="connsiteY3056" fmla="*/ 10368555 w 11761853"/>
              <a:gd name="connsiteX3057" fmla="*/ 10368555 w 11761853"/>
              <a:gd name="connsiteY3057" fmla="*/ 10368555 w 11761853"/>
              <a:gd name="connsiteX3058" fmla="*/ 10368555 w 11761853"/>
              <a:gd name="connsiteY3058" fmla="*/ 10368555 w 11761853"/>
              <a:gd name="connsiteX3059" fmla="*/ 10368555 w 11761853"/>
              <a:gd name="connsiteY3059" fmla="*/ 10368555 w 11761853"/>
              <a:gd name="connsiteX3060" fmla="*/ 10368555 w 11761853"/>
              <a:gd name="connsiteY3060" fmla="*/ 10368555 w 11761853"/>
              <a:gd name="connsiteX3061" fmla="*/ 10368555 w 11761853"/>
              <a:gd name="connsiteY3061" fmla="*/ 10368555 w 11761853"/>
              <a:gd name="connsiteX3062" fmla="*/ 10368555 w 11761853"/>
              <a:gd name="connsiteY3062" fmla="*/ 10368555 w 11761853"/>
              <a:gd name="connsiteX3063" fmla="*/ 10368555 w 11761853"/>
              <a:gd name="connsiteY3063" fmla="*/ 10368555 w 11761853"/>
              <a:gd name="connsiteX3064" fmla="*/ 10368555 w 11761853"/>
              <a:gd name="connsiteY3064" fmla="*/ 10368555 w 11761853"/>
              <a:gd name="connsiteX3065" fmla="*/ 10368555 w 11761853"/>
              <a:gd name="connsiteY3065" fmla="*/ 10368555 w 11761853"/>
              <a:gd name="connsiteX3066" fmla="*/ 10368555 w 11761853"/>
              <a:gd name="connsiteY3066" fmla="*/ 10368555 w 11761853"/>
              <a:gd name="connsiteX3067" fmla="*/ 10368555 w 11761853"/>
              <a:gd name="connsiteY3067" fmla="*/ 10368555 w 11761853"/>
              <a:gd name="connsiteX3068" fmla="*/ 10368555 w 11761853"/>
              <a:gd name="connsiteY3068" fmla="*/ 10368555 w 11761853"/>
              <a:gd name="connsiteX3069" fmla="*/ 10368555 w 11761853"/>
              <a:gd name="connsiteY3069" fmla="*/ 10368555 w 11761853"/>
              <a:gd name="connsiteX3070" fmla="*/ 10368555 w 11761853"/>
              <a:gd name="connsiteY3070" fmla="*/ 10368555 w 11761853"/>
              <a:gd name="connsiteX3071" fmla="*/ 10368555 w 11761853"/>
              <a:gd name="connsiteY3071" fmla="*/ 10368555 w 11761853"/>
              <a:gd name="connsiteX3072" fmla="*/ 10368555 w 11761853"/>
              <a:gd name="connsiteY3072" fmla="*/ 10368555 w 11761853"/>
              <a:gd name="connsiteX3073" fmla="*/ 10368555 w 11761853"/>
              <a:gd name="connsiteY3073" fmla="*/ 10368555 w 11761853"/>
              <a:gd name="connsiteX3074" fmla="*/ 10368555 w 11761853"/>
              <a:gd name="connsiteY3074" fmla="*/ 10368555 w 11761853"/>
              <a:gd name="connsiteX3075" fmla="*/ 10368555 w 11761853"/>
              <a:gd name="connsiteY3075" fmla="*/ 10368555 w 11761853"/>
              <a:gd name="connsiteX3076" fmla="*/ 10368555 w 11761853"/>
              <a:gd name="connsiteY3076" fmla="*/ 10368555 w 11761853"/>
              <a:gd name="connsiteX3077" fmla="*/ 10368555 w 11761853"/>
              <a:gd name="connsiteY3077" fmla="*/ 10368555 w 11761853"/>
              <a:gd name="connsiteX3078" fmla="*/ 10368555 w 11761853"/>
              <a:gd name="connsiteY3078" fmla="*/ 10368555 w 11761853"/>
              <a:gd name="connsiteX3079" fmla="*/ 10368555 w 11761853"/>
              <a:gd name="connsiteY3079" fmla="*/ 10368555 w 11761853"/>
              <a:gd name="connsiteX3080" fmla="*/ 10368555 w 11761853"/>
              <a:gd name="connsiteY3080" fmla="*/ 10368555 w 11761853"/>
              <a:gd name="connsiteX3081" fmla="*/ 10368555 w 11761853"/>
              <a:gd name="connsiteY3081" fmla="*/ 10368555 w 11761853"/>
              <a:gd name="connsiteX3082" fmla="*/ 10368555 w 11761853"/>
              <a:gd name="connsiteY3082" fmla="*/ 10368555 w 11761853"/>
              <a:gd name="connsiteX3083" fmla="*/ 10368555 w 11761853"/>
              <a:gd name="connsiteY3083" fmla="*/ 10368555 w 11761853"/>
              <a:gd name="connsiteX3084" fmla="*/ 10368555 w 11761853"/>
              <a:gd name="connsiteY3084" fmla="*/ 10368555 w 11761853"/>
              <a:gd name="connsiteX3085" fmla="*/ 10368555 w 11761853"/>
              <a:gd name="connsiteY3085" fmla="*/ 10368555 w 11761853"/>
              <a:gd name="connsiteX3086" fmla="*/ 10368555 w 11761853"/>
              <a:gd name="connsiteY3086" fmla="*/ 10368555 w 11761853"/>
              <a:gd name="connsiteX3087" fmla="*/ 10368555 w 11761853"/>
              <a:gd name="connsiteY3087" fmla="*/ 10368555 w 11761853"/>
              <a:gd name="connsiteX3088" fmla="*/ 10368555 w 11761853"/>
              <a:gd name="connsiteY3088" fmla="*/ 10368555 w 11761853"/>
              <a:gd name="connsiteX3089" fmla="*/ 10368555 w 11761853"/>
              <a:gd name="connsiteY3089" fmla="*/ 10368555 w 11761853"/>
              <a:gd name="connsiteX3090" fmla="*/ 10368555 w 11761853"/>
              <a:gd name="connsiteY3090" fmla="*/ 10368555 w 11761853"/>
              <a:gd name="connsiteX3091" fmla="*/ 10368555 w 11761853"/>
              <a:gd name="connsiteY3091" fmla="*/ 10368555 w 11761853"/>
              <a:gd name="connsiteX3092" fmla="*/ 10368555 w 11761853"/>
              <a:gd name="connsiteY3092" fmla="*/ 10368555 w 11761853"/>
              <a:gd name="connsiteX3093" fmla="*/ 10368555 w 11761853"/>
              <a:gd name="connsiteY3093" fmla="*/ 10368555 w 11761853"/>
              <a:gd name="connsiteX3094" fmla="*/ 10368555 w 11761853"/>
              <a:gd name="connsiteY3094" fmla="*/ 10368555 w 11761853"/>
              <a:gd name="connsiteX3095" fmla="*/ 10368555 w 11761853"/>
              <a:gd name="connsiteY3095" fmla="*/ 10368555 w 11761853"/>
              <a:gd name="connsiteX3096" fmla="*/ 10368555 w 11761853"/>
              <a:gd name="connsiteY3096" fmla="*/ 10368555 w 11761853"/>
              <a:gd name="connsiteX3097" fmla="*/ 10368555 w 11761853"/>
              <a:gd name="connsiteY3097" fmla="*/ 10368555 w 11761853"/>
              <a:gd name="connsiteX3098" fmla="*/ 10368555 w 11761853"/>
              <a:gd name="connsiteY3098" fmla="*/ 10368555 w 11761853"/>
              <a:gd name="connsiteX3099" fmla="*/ 10368555 w 11761853"/>
              <a:gd name="connsiteY3099" fmla="*/ 10368555 w 11761853"/>
              <a:gd name="connsiteX3100" fmla="*/ 10368555 w 11761853"/>
              <a:gd name="connsiteY3100" fmla="*/ 10368555 w 11761853"/>
              <a:gd name="connsiteX3101" fmla="*/ 10368555 w 11761853"/>
              <a:gd name="connsiteY3101" fmla="*/ 10368555 w 11761853"/>
              <a:gd name="connsiteX3102" fmla="*/ 10368555 w 11761853"/>
              <a:gd name="connsiteY3102" fmla="*/ 10368555 w 11761853"/>
              <a:gd name="connsiteX3103" fmla="*/ 10368555 w 11761853"/>
              <a:gd name="connsiteY3103" fmla="*/ 10368555 w 11761853"/>
              <a:gd name="connsiteX3104" fmla="*/ 10368555 w 11761853"/>
              <a:gd name="connsiteY3104" fmla="*/ 10368555 w 11761853"/>
              <a:gd name="connsiteX3105" fmla="*/ 10368555 w 11761853"/>
              <a:gd name="connsiteY3105" fmla="*/ 10368555 w 11761853"/>
              <a:gd name="connsiteX3106" fmla="*/ 10368555 w 11761853"/>
              <a:gd name="connsiteY3106" fmla="*/ 10368555 w 11761853"/>
              <a:gd name="connsiteX3107" fmla="*/ 10368555 w 11761853"/>
              <a:gd name="connsiteY3107" fmla="*/ 10368555 w 11761853"/>
              <a:gd name="connsiteX3108" fmla="*/ 10368555 w 11761853"/>
              <a:gd name="connsiteY3108" fmla="*/ 10368555 w 11761853"/>
              <a:gd name="connsiteX3109" fmla="*/ 10368555 w 11761853"/>
              <a:gd name="connsiteY3109" fmla="*/ 10368555 w 11761853"/>
              <a:gd name="connsiteX3110" fmla="*/ 10368555 w 11761853"/>
              <a:gd name="connsiteY3110" fmla="*/ 10368555 w 11761853"/>
              <a:gd name="connsiteX3111" fmla="*/ 10368555 w 11761853"/>
              <a:gd name="connsiteY3111" fmla="*/ 10368555 w 11761853"/>
              <a:gd name="connsiteX3112" fmla="*/ 10368555 w 11761853"/>
              <a:gd name="connsiteY3112" fmla="*/ 10368555 w 11761853"/>
              <a:gd name="connsiteX3113" fmla="*/ 10368555 w 11761853"/>
              <a:gd name="connsiteY3113" fmla="*/ 10368555 w 11761853"/>
              <a:gd name="connsiteX3114" fmla="*/ 10368555 w 11761853"/>
              <a:gd name="connsiteY3114" fmla="*/ 10368555 w 11761853"/>
              <a:gd name="connsiteX3115" fmla="*/ 10368555 w 11761853"/>
              <a:gd name="connsiteY3115" fmla="*/ 10368555 w 11761853"/>
              <a:gd name="connsiteX3116" fmla="*/ 10368555 w 11761853"/>
              <a:gd name="connsiteY3116" fmla="*/ 10368555 w 11761853"/>
              <a:gd name="connsiteX3117" fmla="*/ 10368555 w 11761853"/>
              <a:gd name="connsiteY3117" fmla="*/ 10368555 w 11761853"/>
              <a:gd name="connsiteX3118" fmla="*/ 10368555 w 11761853"/>
              <a:gd name="connsiteY3118" fmla="*/ 10368555 w 11761853"/>
              <a:gd name="connsiteX3119" fmla="*/ 10368555 w 11761853"/>
              <a:gd name="connsiteY3119" fmla="*/ 10368555 w 11761853"/>
              <a:gd name="connsiteX3120" fmla="*/ 10368555 w 11761853"/>
              <a:gd name="connsiteY3120" fmla="*/ 10368555 w 11761853"/>
              <a:gd name="connsiteX3121" fmla="*/ 10368555 w 11761853"/>
              <a:gd name="connsiteY3121" fmla="*/ 10368555 w 11761853"/>
              <a:gd name="connsiteX3122" fmla="*/ 10368555 w 11761853"/>
              <a:gd name="connsiteY3122" fmla="*/ 10368555 w 11761853"/>
              <a:gd name="connsiteX3123" fmla="*/ 10368555 w 11761853"/>
              <a:gd name="connsiteY3123" fmla="*/ 10368555 w 11761853"/>
              <a:gd name="connsiteX3124" fmla="*/ 10368555 w 11761853"/>
              <a:gd name="connsiteY3124" fmla="*/ 10368555 w 11761853"/>
              <a:gd name="connsiteX3125" fmla="*/ 10368555 w 11761853"/>
              <a:gd name="connsiteY3125" fmla="*/ 10368555 w 11761853"/>
              <a:gd name="connsiteX3126" fmla="*/ 10368555 w 11761853"/>
              <a:gd name="connsiteY3126" fmla="*/ 10368555 w 11761853"/>
              <a:gd name="connsiteX3127" fmla="*/ 10368555 w 11761853"/>
              <a:gd name="connsiteY3127" fmla="*/ 10368555 w 11761853"/>
              <a:gd name="connsiteX3128" fmla="*/ 10368555 w 11761853"/>
              <a:gd name="connsiteY3128" fmla="*/ 10368555 w 11761853"/>
              <a:gd name="connsiteX3129" fmla="*/ 10368555 w 11761853"/>
              <a:gd name="connsiteY3129" fmla="*/ 10368555 w 11761853"/>
              <a:gd name="connsiteX3130" fmla="*/ 10368555 w 11761853"/>
              <a:gd name="connsiteY3130" fmla="*/ 10368555 w 11761853"/>
              <a:gd name="connsiteX3131" fmla="*/ 10368555 w 11761853"/>
              <a:gd name="connsiteY3131" fmla="*/ 10368555 w 11761853"/>
              <a:gd name="connsiteX3132" fmla="*/ 10368555 w 11761853"/>
              <a:gd name="connsiteY3132" fmla="*/ 10368555 w 11761853"/>
              <a:gd name="connsiteX3133" fmla="*/ 10368555 w 11761853"/>
              <a:gd name="connsiteY3133" fmla="*/ 10368555 w 11761853"/>
              <a:gd name="connsiteX3134" fmla="*/ 10368555 w 11761853"/>
              <a:gd name="connsiteY3134" fmla="*/ 10368555 w 11761853"/>
              <a:gd name="connsiteX3135" fmla="*/ 10368555 w 11761853"/>
              <a:gd name="connsiteY3135" fmla="*/ 10368555 w 11761853"/>
              <a:gd name="connsiteX3136" fmla="*/ 10368555 w 11761853"/>
              <a:gd name="connsiteY3136" fmla="*/ 10368555 w 11761853"/>
              <a:gd name="connsiteX3137" fmla="*/ 10368555 w 11761853"/>
              <a:gd name="connsiteY3137" fmla="*/ 10368555 w 11761853"/>
              <a:gd name="connsiteX3138" fmla="*/ 10368555 w 11761853"/>
              <a:gd name="connsiteY3138" fmla="*/ 10368555 w 11761853"/>
              <a:gd name="connsiteX3139" fmla="*/ 10368555 w 11761853"/>
              <a:gd name="connsiteY3139" fmla="*/ 10368555 w 11761853"/>
              <a:gd name="connsiteX3140" fmla="*/ 10368555 w 11761853"/>
              <a:gd name="connsiteY3140" fmla="*/ 10368555 w 11761853"/>
              <a:gd name="connsiteX3141" fmla="*/ 10368555 w 11761853"/>
              <a:gd name="connsiteY3141" fmla="*/ 10368555 w 11761853"/>
              <a:gd name="connsiteX3142" fmla="*/ 10368555 w 11761853"/>
              <a:gd name="connsiteY3142" fmla="*/ 10368555 w 11761853"/>
              <a:gd name="connsiteX3143" fmla="*/ 10368555 w 11761853"/>
              <a:gd name="connsiteY3143" fmla="*/ 10368555 w 11761853"/>
              <a:gd name="connsiteX3144" fmla="*/ 10368555 w 11761853"/>
              <a:gd name="connsiteY3144" fmla="*/ 10368555 w 11761853"/>
              <a:gd name="connsiteX3145" fmla="*/ 10368555 w 11761853"/>
              <a:gd name="connsiteY3145" fmla="*/ 10368555 w 11761853"/>
              <a:gd name="connsiteX3146" fmla="*/ 10368555 w 11761853"/>
              <a:gd name="connsiteY3146" fmla="*/ 10368555 w 11761853"/>
              <a:gd name="connsiteX3147" fmla="*/ 10368555 w 11761853"/>
              <a:gd name="connsiteY3147" fmla="*/ 10368555 w 11761853"/>
              <a:gd name="connsiteX3148" fmla="*/ 10368555 w 11761853"/>
              <a:gd name="connsiteY3148" fmla="*/ 10368555 w 11761853"/>
              <a:gd name="connsiteX3149" fmla="*/ 10368555 w 11761853"/>
              <a:gd name="connsiteY3149" fmla="*/ 10368555 w 11761853"/>
              <a:gd name="connsiteX3150" fmla="*/ 10368555 w 11761853"/>
              <a:gd name="connsiteY3150" fmla="*/ 10368555 w 11761853"/>
              <a:gd name="connsiteX3151" fmla="*/ 10368555 w 11761853"/>
              <a:gd name="connsiteY3151" fmla="*/ 10368555 w 11761853"/>
              <a:gd name="connsiteX3152" fmla="*/ 10368555 w 11761853"/>
              <a:gd name="connsiteY3152" fmla="*/ 10368555 w 11761853"/>
              <a:gd name="connsiteX3153" fmla="*/ 10368555 w 11761853"/>
              <a:gd name="connsiteY3153" fmla="*/ 10368555 w 11761853"/>
              <a:gd name="connsiteX3154" fmla="*/ 10368555 w 11761853"/>
              <a:gd name="connsiteY3154" fmla="*/ 10368555 w 11761853"/>
              <a:gd name="connsiteX3155" fmla="*/ 10368555 w 11761853"/>
              <a:gd name="connsiteY3155" fmla="*/ 10368555 w 11761853"/>
              <a:gd name="connsiteX3156" fmla="*/ 10368555 w 11761853"/>
              <a:gd name="connsiteY3156" fmla="*/ 10368555 w 11761853"/>
              <a:gd name="connsiteX3157" fmla="*/ 10368555 w 11761853"/>
              <a:gd name="connsiteY3157" fmla="*/ 10368555 w 11761853"/>
              <a:gd name="connsiteX3158" fmla="*/ 10368555 w 11761853"/>
              <a:gd name="connsiteY3158" fmla="*/ 10368555 w 11761853"/>
              <a:gd name="connsiteX3159" fmla="*/ 10368555 w 11761853"/>
              <a:gd name="connsiteY3159" fmla="*/ 10368555 w 11761853"/>
              <a:gd name="connsiteX3160" fmla="*/ 10368555 w 11761853"/>
              <a:gd name="connsiteY3160" fmla="*/ 10368555 w 11761853"/>
              <a:gd name="connsiteX3161" fmla="*/ 10368555 w 11761853"/>
              <a:gd name="connsiteY3161" fmla="*/ 10368555 w 11761853"/>
              <a:gd name="connsiteX3162" fmla="*/ 10368555 w 11761853"/>
              <a:gd name="connsiteY3162" fmla="*/ 10368555 w 11761853"/>
              <a:gd name="connsiteX3163" fmla="*/ 10368555 w 11761853"/>
              <a:gd name="connsiteY3163" fmla="*/ 10368555 w 11761853"/>
              <a:gd name="connsiteX3164" fmla="*/ 10368555 w 11761853"/>
              <a:gd name="connsiteY3164" fmla="*/ 10368555 w 11761853"/>
              <a:gd name="connsiteX3165" fmla="*/ 10368555 w 11761853"/>
              <a:gd name="connsiteY3165" fmla="*/ 10368555 w 11761853"/>
              <a:gd name="connsiteX3166" fmla="*/ 10368555 w 11761853"/>
              <a:gd name="connsiteY3166" fmla="*/ 10368555 w 11761853"/>
              <a:gd name="connsiteX3167" fmla="*/ 10368555 w 11761853"/>
              <a:gd name="connsiteY3167" fmla="*/ 10368555 w 11761853"/>
              <a:gd name="connsiteX3168" fmla="*/ 10368555 w 11761853"/>
              <a:gd name="connsiteY3168" fmla="*/ 10368555 w 11761853"/>
              <a:gd name="connsiteX3169" fmla="*/ 10368555 w 11761853"/>
              <a:gd name="connsiteY3169" fmla="*/ 10368555 w 11761853"/>
              <a:gd name="connsiteX3170" fmla="*/ 10368555 w 11761853"/>
              <a:gd name="connsiteY3170" fmla="*/ 10368555 w 11761853"/>
              <a:gd name="connsiteX3171" fmla="*/ 10368555 w 11761853"/>
              <a:gd name="connsiteY3171" fmla="*/ 10368555 w 11761853"/>
              <a:gd name="connsiteX3172" fmla="*/ 10368555 w 11761853"/>
              <a:gd name="connsiteY3172" fmla="*/ 10368555 w 11761853"/>
              <a:gd name="connsiteX3173" fmla="*/ 10368555 w 11761853"/>
              <a:gd name="connsiteY3173" fmla="*/ 10368555 w 11761853"/>
              <a:gd name="connsiteX3174" fmla="*/ 10368555 w 11761853"/>
              <a:gd name="connsiteY3174" fmla="*/ 10368555 w 11761853"/>
              <a:gd name="connsiteX3175" fmla="*/ 10368555 w 11761853"/>
              <a:gd name="connsiteY3175" fmla="*/ 10368555 w 11761853"/>
              <a:gd name="connsiteX3176" fmla="*/ 10368555 w 11761853"/>
              <a:gd name="connsiteY3176" fmla="*/ 10368555 w 11761853"/>
              <a:gd name="connsiteX3177" fmla="*/ 10368555 w 11761853"/>
              <a:gd name="connsiteY3177" fmla="*/ 10368555 w 11761853"/>
              <a:gd name="connsiteX3178" fmla="*/ 10368555 w 11761853"/>
              <a:gd name="connsiteY3178" fmla="*/ 10368555 w 11761853"/>
              <a:gd name="connsiteX3179" fmla="*/ 10368555 w 11761853"/>
              <a:gd name="connsiteY3179" fmla="*/ 10368555 w 11761853"/>
              <a:gd name="connsiteX3180" fmla="*/ 10368555 w 11761853"/>
              <a:gd name="connsiteY3180" fmla="*/ 10368555 w 11761853"/>
              <a:gd name="connsiteX3181" fmla="*/ 10368555 w 11761853"/>
              <a:gd name="connsiteY3181" fmla="*/ 10368555 w 11761853"/>
              <a:gd name="connsiteX3182" fmla="*/ 10368555 w 11761853"/>
              <a:gd name="connsiteY3182" fmla="*/ 10368555 w 11761853"/>
              <a:gd name="connsiteX3183" fmla="*/ 10368555 w 11761853"/>
              <a:gd name="connsiteY3183" fmla="*/ 10368555 w 11761853"/>
              <a:gd name="connsiteX3184" fmla="*/ 10368555 w 11761853"/>
              <a:gd name="connsiteY3184" fmla="*/ 10368555 w 11761853"/>
              <a:gd name="connsiteX3185" fmla="*/ 10368555 w 11761853"/>
              <a:gd name="connsiteY3185" fmla="*/ 10368555 w 11761853"/>
              <a:gd name="connsiteX3186" fmla="*/ 10368555 w 11761853"/>
              <a:gd name="connsiteY3186" fmla="*/ 10368555 w 11761853"/>
              <a:gd name="connsiteX3187" fmla="*/ 10368555 w 11761853"/>
              <a:gd name="connsiteY3187" fmla="*/ 10368555 w 11761853"/>
              <a:gd name="connsiteX3188" fmla="*/ 10368555 w 11761853"/>
              <a:gd name="connsiteY3188" fmla="*/ 10368555 w 11761853"/>
              <a:gd name="connsiteX3189" fmla="*/ 10368555 w 11761853"/>
              <a:gd name="connsiteY3189" fmla="*/ 10368555 w 11761853"/>
              <a:gd name="connsiteX3190" fmla="*/ 10368555 w 11761853"/>
              <a:gd name="connsiteY3190" fmla="*/ 10368555 w 11761853"/>
              <a:gd name="connsiteX3191" fmla="*/ 10368555 w 11761853"/>
              <a:gd name="connsiteY3191" fmla="*/ 10368555 w 11761853"/>
              <a:gd name="connsiteX3192" fmla="*/ 10368555 w 11761853"/>
              <a:gd name="connsiteY3192" fmla="*/ 10368555 w 11761853"/>
              <a:gd name="connsiteX3193" fmla="*/ 10368555 w 11761853"/>
              <a:gd name="connsiteY3193" fmla="*/ 10368555 w 11761853"/>
              <a:gd name="connsiteX3194" fmla="*/ 10368555 w 11761853"/>
              <a:gd name="connsiteY3194" fmla="*/ 10368555 w 11761853"/>
              <a:gd name="connsiteX3195" fmla="*/ 10368555 w 11761853"/>
              <a:gd name="connsiteY3195" fmla="*/ 10368555 w 11761853"/>
              <a:gd name="connsiteX3196" fmla="*/ 10368555 w 11761853"/>
              <a:gd name="connsiteY3196" fmla="*/ 10368555 w 11761853"/>
              <a:gd name="connsiteX3197" fmla="*/ 10368555 w 11761853"/>
              <a:gd name="connsiteY3197" fmla="*/ 10368555 w 11761853"/>
              <a:gd name="connsiteX3198" fmla="*/ 10368555 w 11761853"/>
              <a:gd name="connsiteY3198" fmla="*/ 10368555 w 11761853"/>
              <a:gd name="connsiteX3199" fmla="*/ 10368555 w 11761853"/>
              <a:gd name="connsiteY3199" fmla="*/ 10368555 w 11761853"/>
              <a:gd name="connsiteX3200" fmla="*/ 10368555 w 11761853"/>
              <a:gd name="connsiteY3200" fmla="*/ 10368555 w 11761853"/>
              <a:gd name="connsiteX3201" fmla="*/ 10368555 w 11761853"/>
              <a:gd name="connsiteY3201" fmla="*/ 10368555 w 11761853"/>
              <a:gd name="connsiteX3202" fmla="*/ 10368555 w 11761853"/>
              <a:gd name="connsiteY3202" fmla="*/ 10368555 w 11761853"/>
              <a:gd name="connsiteX3203" fmla="*/ 10368555 w 11761853"/>
              <a:gd name="connsiteY3203" fmla="*/ 10368555 w 11761853"/>
              <a:gd name="connsiteX3204" fmla="*/ 10368555 w 11761853"/>
              <a:gd name="connsiteY3204" fmla="*/ 10368555 w 11761853"/>
              <a:gd name="connsiteX3205" fmla="*/ 10368555 w 11761853"/>
              <a:gd name="connsiteY3205" fmla="*/ 10368555 w 11761853"/>
              <a:gd name="connsiteX3206" fmla="*/ 10368555 w 11761853"/>
              <a:gd name="connsiteY3206" fmla="*/ 10368555 w 11761853"/>
              <a:gd name="connsiteX3207" fmla="*/ 10368555 w 11761853"/>
              <a:gd name="connsiteY3207" fmla="*/ 10368555 w 11761853"/>
              <a:gd name="connsiteX3208" fmla="*/ 10368555 w 11761853"/>
              <a:gd name="connsiteY3208" fmla="*/ 10368555 w 11761853"/>
              <a:gd name="connsiteX3209" fmla="*/ 10368555 w 11761853"/>
              <a:gd name="connsiteY3209" fmla="*/ 10368555 w 11761853"/>
              <a:gd name="connsiteX3210" fmla="*/ 10368555 w 11761853"/>
              <a:gd name="connsiteY3210" fmla="*/ 10368555 w 11761853"/>
              <a:gd name="connsiteX3211" fmla="*/ 10368555 w 11761853"/>
              <a:gd name="connsiteY3211" fmla="*/ 10368555 w 11761853"/>
              <a:gd name="connsiteX3212" fmla="*/ 10368555 w 11761853"/>
              <a:gd name="connsiteY3212" fmla="*/ 10368555 w 11761853"/>
              <a:gd name="connsiteX3213" fmla="*/ 10368555 w 11761853"/>
              <a:gd name="connsiteY3213" fmla="*/ 10368555 w 11761853"/>
              <a:gd name="connsiteX3214" fmla="*/ 10368555 w 11761853"/>
              <a:gd name="connsiteY3214" fmla="*/ 10368555 w 11761853"/>
              <a:gd name="connsiteX3215" fmla="*/ 10368555 w 11761853"/>
              <a:gd name="connsiteY3215" fmla="*/ 10368555 w 11761853"/>
              <a:gd name="connsiteX3216" fmla="*/ 10368555 w 11761853"/>
              <a:gd name="connsiteY3216" fmla="*/ 10368555 w 11761853"/>
              <a:gd name="connsiteX3217" fmla="*/ 10368555 w 11761853"/>
              <a:gd name="connsiteY3217" fmla="*/ 10368555 w 11761853"/>
              <a:gd name="connsiteX3218" fmla="*/ 10368555 w 11761853"/>
              <a:gd name="connsiteY3218" fmla="*/ 10368555 w 11761853"/>
              <a:gd name="connsiteX3219" fmla="*/ 10368555 w 11761853"/>
              <a:gd name="connsiteY3219" fmla="*/ 10368555 w 11761853"/>
              <a:gd name="connsiteX3220" fmla="*/ 10368555 w 11761853"/>
              <a:gd name="connsiteY3220" fmla="*/ 10368555 w 11761853"/>
              <a:gd name="connsiteX3221" fmla="*/ 10368555 w 11761853"/>
              <a:gd name="connsiteY3221" fmla="*/ 10368555 w 11761853"/>
              <a:gd name="connsiteX3222" fmla="*/ 10368555 w 11761853"/>
              <a:gd name="connsiteY3222" fmla="*/ 10368555 w 11761853"/>
              <a:gd name="connsiteX3223" fmla="*/ 10368555 w 11761853"/>
              <a:gd name="connsiteY3223" fmla="*/ 10368555 w 11761853"/>
              <a:gd name="connsiteX3224" fmla="*/ 10368555 w 11761853"/>
              <a:gd name="connsiteY3224" fmla="*/ 10368555 w 11761853"/>
              <a:gd name="connsiteX3225" fmla="*/ 10368555 w 11761853"/>
              <a:gd name="connsiteY3225" fmla="*/ 10368555 w 11761853"/>
              <a:gd name="connsiteX3226" fmla="*/ 10368555 w 11761853"/>
              <a:gd name="connsiteY3226" fmla="*/ 10368555 w 11761853"/>
              <a:gd name="connsiteX3227" fmla="*/ 10368555 w 11761853"/>
              <a:gd name="connsiteY3227" fmla="*/ 10368555 w 11761853"/>
              <a:gd name="connsiteX3228" fmla="*/ 10368555 w 11761853"/>
              <a:gd name="connsiteY3228" fmla="*/ 10368555 w 11761853"/>
              <a:gd name="connsiteX3229" fmla="*/ 10368555 w 11761853"/>
              <a:gd name="connsiteY3229" fmla="*/ 10368555 w 11761853"/>
              <a:gd name="connsiteX3230" fmla="*/ 10368555 w 11761853"/>
              <a:gd name="connsiteY3230" fmla="*/ 10368555 w 11761853"/>
              <a:gd name="connsiteX3231" fmla="*/ 10368555 w 11761853"/>
              <a:gd name="connsiteY3231" fmla="*/ 10368555 w 11761853"/>
              <a:gd name="connsiteX3232" fmla="*/ 10368555 w 11761853"/>
              <a:gd name="connsiteY3232" fmla="*/ 10368555 w 11761853"/>
              <a:gd name="connsiteX3233" fmla="*/ 10368555 w 11761853"/>
              <a:gd name="connsiteY3233" fmla="*/ 10368555 w 11761853"/>
              <a:gd name="connsiteX3234" fmla="*/ 10368555 w 11761853"/>
              <a:gd name="connsiteY3234" fmla="*/ 10368555 w 11761853"/>
              <a:gd name="connsiteX3235" fmla="*/ 10368555 w 11761853"/>
              <a:gd name="connsiteY3235" fmla="*/ 10368555 w 11761853"/>
              <a:gd name="connsiteX3236" fmla="*/ 10368555 w 11761853"/>
              <a:gd name="connsiteY3236" fmla="*/ 10368555 w 11761853"/>
              <a:gd name="connsiteX3237" fmla="*/ 10368555 w 11761853"/>
              <a:gd name="connsiteY3237" fmla="*/ 10368555 w 11761853"/>
              <a:gd name="connsiteX3238" fmla="*/ 10368555 w 11761853"/>
              <a:gd name="connsiteY3238" fmla="*/ 10368555 w 11761853"/>
              <a:gd name="connsiteX3239" fmla="*/ 10368555 w 11761853"/>
              <a:gd name="connsiteY3239" fmla="*/ 10368555 w 11761853"/>
              <a:gd name="connsiteX3240" fmla="*/ 10368555 w 11761853"/>
              <a:gd name="connsiteY3240" fmla="*/ 10368555 w 11761853"/>
              <a:gd name="connsiteX3241" fmla="*/ 10368555 w 11761853"/>
              <a:gd name="connsiteY3241" fmla="*/ 10368555 w 11761853"/>
              <a:gd name="connsiteX3242" fmla="*/ 10368555 w 11761853"/>
              <a:gd name="connsiteY3242" fmla="*/ 10368555 w 11761853"/>
              <a:gd name="connsiteX3243" fmla="*/ 10368555 w 11761853"/>
              <a:gd name="connsiteY3243" fmla="*/ 10368555 w 11761853"/>
              <a:gd name="connsiteX3244" fmla="*/ 10368555 w 11761853"/>
              <a:gd name="connsiteY3244" fmla="*/ 10368555 w 11761853"/>
              <a:gd name="connsiteX3245" fmla="*/ 10368555 w 11761853"/>
              <a:gd name="connsiteY3245" fmla="*/ 10368555 w 11761853"/>
              <a:gd name="connsiteX3246" fmla="*/ 10368555 w 11761853"/>
              <a:gd name="connsiteY3246" fmla="*/ 10368555 w 11761853"/>
              <a:gd name="connsiteX3247" fmla="*/ 10368555 w 11761853"/>
              <a:gd name="connsiteY3247" fmla="*/ 10368555 w 11761853"/>
              <a:gd name="connsiteX3248" fmla="*/ 10368555 w 11761853"/>
              <a:gd name="connsiteY3248" fmla="*/ 10368555 w 11761853"/>
              <a:gd name="connsiteX3249" fmla="*/ 10368555 w 11761853"/>
              <a:gd name="connsiteY3249" fmla="*/ 10368555 w 11761853"/>
              <a:gd name="connsiteX3250" fmla="*/ 10368555 w 11761853"/>
              <a:gd name="connsiteY3250" fmla="*/ 10368555 w 11761853"/>
              <a:gd name="connsiteX3251" fmla="*/ 10368555 w 11761853"/>
              <a:gd name="connsiteY3251" fmla="*/ 10368555 w 11761853"/>
              <a:gd name="connsiteX3252" fmla="*/ 10368555 w 11761853"/>
              <a:gd name="connsiteY3252" fmla="*/ 10368555 w 11761853"/>
              <a:gd name="connsiteX3253" fmla="*/ 10368555 w 11761853"/>
              <a:gd name="connsiteY3253" fmla="*/ 10368555 w 11761853"/>
              <a:gd name="connsiteX3254" fmla="*/ 10368555 w 11761853"/>
              <a:gd name="connsiteY3254" fmla="*/ 10368555 w 11761853"/>
              <a:gd name="connsiteX3255" fmla="*/ 10368555 w 11761853"/>
              <a:gd name="connsiteY3255" fmla="*/ 10368555 w 11761853"/>
              <a:gd name="connsiteX3256" fmla="*/ 10368555 w 11761853"/>
              <a:gd name="connsiteY3256" fmla="*/ 10368555 w 11761853"/>
              <a:gd name="connsiteX3257" fmla="*/ 10368555 w 11761853"/>
              <a:gd name="connsiteY3257" fmla="*/ 10368555 w 11761853"/>
              <a:gd name="connsiteX3258" fmla="*/ 10368555 w 11761853"/>
              <a:gd name="connsiteY3258" fmla="*/ 10368555 w 11761853"/>
              <a:gd name="connsiteX3259" fmla="*/ 10368555 w 11761853"/>
              <a:gd name="connsiteY3259" fmla="*/ 10368555 w 11761853"/>
              <a:gd name="connsiteX3260" fmla="*/ 10368555 w 11761853"/>
              <a:gd name="connsiteY3260" fmla="*/ 10368555 w 11761853"/>
              <a:gd name="connsiteX3261" fmla="*/ 10368555 w 11761853"/>
              <a:gd name="connsiteY3261" fmla="*/ 10368555 w 11761853"/>
              <a:gd name="connsiteX3262" fmla="*/ 10368555 w 11761853"/>
              <a:gd name="connsiteY3262" fmla="*/ 10368555 w 11761853"/>
              <a:gd name="connsiteX3263" fmla="*/ 10368555 w 11761853"/>
              <a:gd name="connsiteY3263" fmla="*/ 10368555 w 11761853"/>
              <a:gd name="connsiteX3264" fmla="*/ 10368555 w 11761853"/>
              <a:gd name="connsiteY3264" fmla="*/ 10368555 w 11761853"/>
              <a:gd name="connsiteX3265" fmla="*/ 10368555 w 11761853"/>
              <a:gd name="connsiteY3265" fmla="*/ 10368555 w 11761853"/>
              <a:gd name="connsiteX3266" fmla="*/ 10368555 w 11761853"/>
              <a:gd name="connsiteY3266" fmla="*/ 10368555 w 11761853"/>
              <a:gd name="connsiteX3267" fmla="*/ 10368555 w 11761853"/>
              <a:gd name="connsiteY3267" fmla="*/ 10368555 w 11761853"/>
              <a:gd name="connsiteX3268" fmla="*/ 10368555 w 11761853"/>
              <a:gd name="connsiteY3268" fmla="*/ 10368555 w 11761853"/>
              <a:gd name="connsiteX3269" fmla="*/ 10368555 w 11761853"/>
              <a:gd name="connsiteY3269" fmla="*/ 10368555 w 11761853"/>
              <a:gd name="connsiteX3270" fmla="*/ 10368555 w 11761853"/>
              <a:gd name="connsiteY3270" fmla="*/ 10368555 w 11761853"/>
              <a:gd name="connsiteX3271" fmla="*/ 10368555 w 11761853"/>
              <a:gd name="connsiteY3271" fmla="*/ 10368555 w 11761853"/>
              <a:gd name="connsiteX3272" fmla="*/ 10368555 w 11761853"/>
              <a:gd name="connsiteY3272" fmla="*/ 10368555 w 11761853"/>
              <a:gd name="connsiteX3273" fmla="*/ 10368555 w 11761853"/>
              <a:gd name="connsiteY3273" fmla="*/ 10368555 w 11761853"/>
              <a:gd name="connsiteX3274" fmla="*/ 10368555 w 11761853"/>
              <a:gd name="connsiteY3274" fmla="*/ 10368555 w 11761853"/>
              <a:gd name="connsiteX3275" fmla="*/ 10368555 w 11761853"/>
              <a:gd name="connsiteY3275" fmla="*/ 10368555 w 11761853"/>
              <a:gd name="connsiteX3276" fmla="*/ 10368555 w 11761853"/>
              <a:gd name="connsiteY3276" fmla="*/ 10368555 w 11761853"/>
              <a:gd name="connsiteX3277" fmla="*/ 10368555 w 11761853"/>
              <a:gd name="connsiteY3277" fmla="*/ 10368555 w 11761853"/>
              <a:gd name="connsiteX3278" fmla="*/ 10368555 w 11761853"/>
              <a:gd name="connsiteY3278" fmla="*/ 10368555 w 11761853"/>
              <a:gd name="connsiteX3279" fmla="*/ 10368555 w 11761853"/>
              <a:gd name="connsiteY3279" fmla="*/ 10368555 w 11761853"/>
              <a:gd name="connsiteX3280" fmla="*/ 10368555 w 11761853"/>
              <a:gd name="connsiteY3280" fmla="*/ 10368555 w 11761853"/>
              <a:gd name="connsiteX3281" fmla="*/ 10368555 w 11761853"/>
              <a:gd name="connsiteY3281" fmla="*/ 10368555 w 11761853"/>
              <a:gd name="connsiteX3282" fmla="*/ 10368555 w 11761853"/>
              <a:gd name="connsiteY3282" fmla="*/ 10368555 w 11761853"/>
              <a:gd name="connsiteX3283" fmla="*/ 10368555 w 11761853"/>
              <a:gd name="connsiteY3283" fmla="*/ 10368555 w 11761853"/>
              <a:gd name="connsiteX3284" fmla="*/ 10368555 w 11761853"/>
              <a:gd name="connsiteY3284" fmla="*/ 10368555 w 11761853"/>
              <a:gd name="connsiteX3285" fmla="*/ 10368555 w 11761853"/>
              <a:gd name="connsiteY3285" fmla="*/ 10368555 w 11761853"/>
              <a:gd name="connsiteX3286" fmla="*/ 10368555 w 11761853"/>
              <a:gd name="connsiteY3286" fmla="*/ 10368555 w 11761853"/>
              <a:gd name="connsiteX3287" fmla="*/ 10368555 w 11761853"/>
              <a:gd name="connsiteY3287" fmla="*/ 10368555 w 11761853"/>
              <a:gd name="connsiteX3288" fmla="*/ 10368555 w 11761853"/>
              <a:gd name="connsiteY3288" fmla="*/ 10368555 w 11761853"/>
              <a:gd name="connsiteX3289" fmla="*/ 10368555 w 11761853"/>
              <a:gd name="connsiteY3289" fmla="*/ 10368555 w 11761853"/>
              <a:gd name="connsiteX3290" fmla="*/ 10368555 w 11761853"/>
              <a:gd name="connsiteY3290" fmla="*/ 10368555 w 11761853"/>
              <a:gd name="connsiteX3291" fmla="*/ 10368555 w 11761853"/>
              <a:gd name="connsiteY3291" fmla="*/ 10368555 w 11761853"/>
              <a:gd name="connsiteX3292" fmla="*/ 10368555 w 11761853"/>
              <a:gd name="connsiteY3292" fmla="*/ 10368555 w 11761853"/>
              <a:gd name="connsiteX3293" fmla="*/ 10368555 w 11761853"/>
              <a:gd name="connsiteY3293" fmla="*/ 10368555 w 11761853"/>
              <a:gd name="connsiteX3294" fmla="*/ 10368555 w 11761853"/>
              <a:gd name="connsiteY3294" fmla="*/ 10368555 w 11761853"/>
              <a:gd name="connsiteX3295" fmla="*/ 10368555 w 11761853"/>
              <a:gd name="connsiteY3295" fmla="*/ 10368555 w 11761853"/>
              <a:gd name="connsiteX3296" fmla="*/ 10368555 w 11761853"/>
              <a:gd name="connsiteY3296" fmla="*/ 10368555 w 11761853"/>
              <a:gd name="connsiteX3297" fmla="*/ 10368555 w 11761853"/>
              <a:gd name="connsiteY3297" fmla="*/ 10368555 w 11761853"/>
              <a:gd name="connsiteX3298" fmla="*/ 10368555 w 11761853"/>
              <a:gd name="connsiteY3298" fmla="*/ 10368555 w 11761853"/>
              <a:gd name="connsiteX3299" fmla="*/ 10368555 w 11761853"/>
              <a:gd name="connsiteY3299" fmla="*/ 10368555 w 11761853"/>
              <a:gd name="connsiteX3300" fmla="*/ 10368555 w 11761853"/>
              <a:gd name="connsiteY3300" fmla="*/ 10368555 w 11761853"/>
              <a:gd name="connsiteX3301" fmla="*/ 10368555 w 11761853"/>
              <a:gd name="connsiteY3301" fmla="*/ 10368555 w 11761853"/>
              <a:gd name="connsiteX3302" fmla="*/ 10368555 w 11761853"/>
              <a:gd name="connsiteY3302" fmla="*/ 10368555 w 11761853"/>
              <a:gd name="connsiteX3303" fmla="*/ 10368555 w 11761853"/>
              <a:gd name="connsiteY3303" fmla="*/ 10368555 w 11761853"/>
              <a:gd name="connsiteX3304" fmla="*/ 10368555 w 11761853"/>
              <a:gd name="connsiteY3304" fmla="*/ 10368555 w 11761853"/>
              <a:gd name="connsiteX3305" fmla="*/ 10368555 w 11761853"/>
              <a:gd name="connsiteY3305" fmla="*/ 10368555 w 11761853"/>
              <a:gd name="connsiteX3306" fmla="*/ 10368555 w 11761853"/>
              <a:gd name="connsiteY3306" fmla="*/ 10368555 w 11761853"/>
              <a:gd name="connsiteX3307" fmla="*/ 10368555 w 11761853"/>
              <a:gd name="connsiteY3307" fmla="*/ 10368555 w 11761853"/>
              <a:gd name="connsiteX3308" fmla="*/ 10368555 w 11761853"/>
              <a:gd name="connsiteY3308" fmla="*/ 10368555 w 11761853"/>
              <a:gd name="connsiteX3309" fmla="*/ 10368555 w 11761853"/>
              <a:gd name="connsiteY3309" fmla="*/ 10368555 w 11761853"/>
              <a:gd name="connsiteX3310" fmla="*/ 10368555 w 11761853"/>
              <a:gd name="connsiteY3310" fmla="*/ 10368555 w 11761853"/>
              <a:gd name="connsiteX3311" fmla="*/ 10368555 w 11761853"/>
              <a:gd name="connsiteY3311" fmla="*/ 10368555 w 11761853"/>
              <a:gd name="connsiteX3312" fmla="*/ 10368555 w 11761853"/>
              <a:gd name="connsiteY3312" fmla="*/ 10368555 w 11761853"/>
              <a:gd name="connsiteX3313" fmla="*/ 10368555 w 11761853"/>
              <a:gd name="connsiteY3313" fmla="*/ 10368555 w 11761853"/>
              <a:gd name="connsiteX3314" fmla="*/ 10368555 w 11761853"/>
              <a:gd name="connsiteY3314" fmla="*/ 10368555 w 11761853"/>
              <a:gd name="connsiteX3315" fmla="*/ 10368555 w 11761853"/>
              <a:gd name="connsiteY3315" fmla="*/ 10368555 w 11761853"/>
              <a:gd name="connsiteX3316" fmla="*/ 10368555 w 11761853"/>
              <a:gd name="connsiteY3316" fmla="*/ 10368555 w 11761853"/>
              <a:gd name="connsiteX3317" fmla="*/ 10368555 w 11761853"/>
              <a:gd name="connsiteY3317" fmla="*/ 10368555 w 11761853"/>
              <a:gd name="connsiteX3318" fmla="*/ 10368555 w 11761853"/>
              <a:gd name="connsiteY3318" fmla="*/ 10368555 w 11761853"/>
              <a:gd name="connsiteX3319" fmla="*/ 10368555 w 11761853"/>
              <a:gd name="connsiteY3319" fmla="*/ 10368555 w 11761853"/>
              <a:gd name="connsiteX3320" fmla="*/ 10368555 w 11761853"/>
              <a:gd name="connsiteY3320" fmla="*/ 10368555 w 11761853"/>
              <a:gd name="connsiteX3321" fmla="*/ 10368555 w 11761853"/>
              <a:gd name="connsiteY3321" fmla="*/ 10368555 w 11761853"/>
              <a:gd name="connsiteX3322" fmla="*/ 10368555 w 11761853"/>
              <a:gd name="connsiteY3322" fmla="*/ 10368555 w 11761853"/>
              <a:gd name="connsiteX3323" fmla="*/ 10368555 w 11761853"/>
              <a:gd name="connsiteY3323" fmla="*/ 10368555 w 11761853"/>
              <a:gd name="connsiteX3324" fmla="*/ 10368555 w 11761853"/>
              <a:gd name="connsiteY3324" fmla="*/ 10368555 w 11761853"/>
              <a:gd name="connsiteX3325" fmla="*/ 10368555 w 11761853"/>
              <a:gd name="connsiteY3325" fmla="*/ 10368555 w 11761853"/>
              <a:gd name="connsiteX3326" fmla="*/ 10368555 w 11761853"/>
              <a:gd name="connsiteY3326" fmla="*/ 10368555 w 11761853"/>
              <a:gd name="connsiteX3327" fmla="*/ 10368555 w 11761853"/>
              <a:gd name="connsiteY3327" fmla="*/ 10368555 w 11761853"/>
              <a:gd name="connsiteX3328" fmla="*/ 10368555 w 11761853"/>
              <a:gd name="connsiteY3328" fmla="*/ 10368555 w 11761853"/>
              <a:gd name="connsiteX3329" fmla="*/ 10368555 w 11761853"/>
              <a:gd name="connsiteY3329" fmla="*/ 10368555 w 11761853"/>
              <a:gd name="connsiteX3330" fmla="*/ 10368555 w 11761853"/>
              <a:gd name="connsiteY3330" fmla="*/ 10368555 w 11761853"/>
              <a:gd name="connsiteX3331" fmla="*/ 10368555 w 11761853"/>
              <a:gd name="connsiteY3331" fmla="*/ 10368555 w 11761853"/>
              <a:gd name="connsiteX3332" fmla="*/ 10368555 w 11761853"/>
              <a:gd name="connsiteY3332" fmla="*/ 10368555 w 11761853"/>
              <a:gd name="connsiteX3333" fmla="*/ 10368555 w 11761853"/>
              <a:gd name="connsiteY3333" fmla="*/ 10368555 w 11761853"/>
              <a:gd name="connsiteX3334" fmla="*/ 10368555 w 11761853"/>
              <a:gd name="connsiteY3334" fmla="*/ 10368555 w 11761853"/>
              <a:gd name="connsiteX3335" fmla="*/ 10368555 w 11761853"/>
              <a:gd name="connsiteY3335" fmla="*/ 10368555 w 11761853"/>
              <a:gd name="connsiteX3336" fmla="*/ 10368555 w 11761853"/>
              <a:gd name="connsiteY3336" fmla="*/ 10368555 w 11761853"/>
              <a:gd name="connsiteX3337" fmla="*/ 10368555 w 11761853"/>
              <a:gd name="connsiteY3337" fmla="*/ 10368555 w 11761853"/>
              <a:gd name="connsiteX3338" fmla="*/ 10368555 w 11761853"/>
              <a:gd name="connsiteY3338" fmla="*/ 10368555 w 11761853"/>
              <a:gd name="connsiteX3339" fmla="*/ 10368555 w 11761853"/>
              <a:gd name="connsiteY3339" fmla="*/ 10368555 w 11761853"/>
              <a:gd name="connsiteX3340" fmla="*/ 10368555 w 11761853"/>
              <a:gd name="connsiteY3340" fmla="*/ 10368555 w 11761853"/>
              <a:gd name="connsiteX3341" fmla="*/ 10368555 w 11761853"/>
              <a:gd name="connsiteY3341" fmla="*/ 10368555 w 11761853"/>
              <a:gd name="connsiteX3342" fmla="*/ 10368555 w 11761853"/>
              <a:gd name="connsiteY3342" fmla="*/ 10368555 w 11761853"/>
              <a:gd name="connsiteX3343" fmla="*/ 10368555 w 11761853"/>
              <a:gd name="connsiteY3343" fmla="*/ 10368555 w 11761853"/>
              <a:gd name="connsiteX3344" fmla="*/ 10368555 w 11761853"/>
              <a:gd name="connsiteY3344" fmla="*/ 10368555 w 11761853"/>
              <a:gd name="connsiteX3345" fmla="*/ 10368555 w 11761853"/>
              <a:gd name="connsiteY3345" fmla="*/ 10368555 w 11761853"/>
              <a:gd name="connsiteX3346" fmla="*/ 10368555 w 11761853"/>
              <a:gd name="connsiteY3346" fmla="*/ 10368555 w 11761853"/>
              <a:gd name="connsiteX3347" fmla="*/ 10368555 w 11761853"/>
              <a:gd name="connsiteY3347" fmla="*/ 10368555 w 11761853"/>
              <a:gd name="connsiteX3348" fmla="*/ 10368555 w 11761853"/>
              <a:gd name="connsiteY3348" fmla="*/ 10368555 w 11761853"/>
              <a:gd name="connsiteX3349" fmla="*/ 10368555 w 11761853"/>
              <a:gd name="connsiteY3349" fmla="*/ 10368555 w 11761853"/>
              <a:gd name="connsiteX3350" fmla="*/ 10368555 w 11761853"/>
              <a:gd name="connsiteY3350" fmla="*/ 10368555 w 11761853"/>
              <a:gd name="connsiteX3351" fmla="*/ 10368555 w 11761853"/>
              <a:gd name="connsiteY3351" fmla="*/ 10368555 w 11761853"/>
              <a:gd name="connsiteX3352" fmla="*/ 10368555 w 11761853"/>
              <a:gd name="connsiteY3352" fmla="*/ 10368555 w 11761853"/>
              <a:gd name="connsiteX3353" fmla="*/ 10368555 w 11761853"/>
              <a:gd name="connsiteY3353" fmla="*/ 10368555 w 11761853"/>
              <a:gd name="connsiteX3354" fmla="*/ 10368555 w 11761853"/>
              <a:gd name="connsiteY3354" fmla="*/ 10368555 w 11761853"/>
              <a:gd name="connsiteX3355" fmla="*/ 10368555 w 11761853"/>
              <a:gd name="connsiteY3355" fmla="*/ 10368555 w 11761853"/>
              <a:gd name="connsiteX3356" fmla="*/ 10368555 w 11761853"/>
              <a:gd name="connsiteY3356" fmla="*/ 10368555 w 11761853"/>
              <a:gd name="connsiteX3357" fmla="*/ 10368555 w 11761853"/>
              <a:gd name="connsiteY3357" fmla="*/ 10368555 w 11761853"/>
              <a:gd name="connsiteX3358" fmla="*/ 10368555 w 11761853"/>
              <a:gd name="connsiteY3358" fmla="*/ 10368555 w 11761853"/>
              <a:gd name="connsiteX3359" fmla="*/ 10368555 w 11761853"/>
              <a:gd name="connsiteY3359" fmla="*/ 10368555 w 11761853"/>
              <a:gd name="connsiteX3360" fmla="*/ 10368555 w 11761853"/>
              <a:gd name="connsiteY3360" fmla="*/ 10368555 w 11761853"/>
              <a:gd name="connsiteX3361" fmla="*/ 10368555 w 11761853"/>
              <a:gd name="connsiteY3361" fmla="*/ 10368555 w 11761853"/>
              <a:gd name="connsiteX3362" fmla="*/ 10368555 w 11761853"/>
              <a:gd name="connsiteY3362" fmla="*/ 10368555 w 11761853"/>
              <a:gd name="connsiteX3363" fmla="*/ 10368555 w 11761853"/>
              <a:gd name="connsiteY3363" fmla="*/ 10368555 w 11761853"/>
              <a:gd name="connsiteX3364" fmla="*/ 10368555 w 11761853"/>
              <a:gd name="connsiteY3364" fmla="*/ 10368555 w 11761853"/>
              <a:gd name="connsiteX3365" fmla="*/ 10368555 w 11761853"/>
              <a:gd name="connsiteY3365" fmla="*/ 10368555 w 11761853"/>
              <a:gd name="connsiteX3366" fmla="*/ 10368555 w 11761853"/>
              <a:gd name="connsiteY3366" fmla="*/ 10368555 w 11761853"/>
              <a:gd name="connsiteX3367" fmla="*/ 10368555 w 11761853"/>
              <a:gd name="connsiteY3367" fmla="*/ 10368555 w 11761853"/>
              <a:gd name="connsiteX3368" fmla="*/ 10368555 w 11761853"/>
              <a:gd name="connsiteY3368" fmla="*/ 10368555 w 11761853"/>
              <a:gd name="connsiteX3369" fmla="*/ 10368555 w 11761853"/>
              <a:gd name="connsiteY3369" fmla="*/ 10368555 w 11761853"/>
              <a:gd name="connsiteX3370" fmla="*/ 10368555 w 11761853"/>
              <a:gd name="connsiteY3370" fmla="*/ 10368555 w 11761853"/>
              <a:gd name="connsiteX3371" fmla="*/ 10368555 w 11761853"/>
              <a:gd name="connsiteY3371" fmla="*/ 10368555 w 11761853"/>
              <a:gd name="connsiteX3372" fmla="*/ 10368555 w 11761853"/>
              <a:gd name="connsiteY3372" fmla="*/ 10368555 w 11761853"/>
              <a:gd name="connsiteX3373" fmla="*/ 10368555 w 11761853"/>
              <a:gd name="connsiteY3373" fmla="*/ 10368555 w 11761853"/>
              <a:gd name="connsiteX3374" fmla="*/ 10368555 w 11761853"/>
              <a:gd name="connsiteY3374" fmla="*/ 10368555 w 11761853"/>
              <a:gd name="connsiteX3375" fmla="*/ 10368555 w 11761853"/>
              <a:gd name="connsiteY3375" fmla="*/ 10368555 w 11761853"/>
              <a:gd name="connsiteX3376" fmla="*/ 10368555 w 11761853"/>
              <a:gd name="connsiteY3376" fmla="*/ 10368555 w 11761853"/>
              <a:gd name="connsiteX3377" fmla="*/ 10368555 w 11761853"/>
              <a:gd name="connsiteY3377" fmla="*/ 10368555 w 11761853"/>
              <a:gd name="connsiteX3378" fmla="*/ 10368555 w 11761853"/>
              <a:gd name="connsiteY3378" fmla="*/ 10368555 w 11761853"/>
              <a:gd name="connsiteX3379" fmla="*/ 10368555 w 11761853"/>
              <a:gd name="connsiteY3379" fmla="*/ 10368555 w 11761853"/>
              <a:gd name="connsiteX3380" fmla="*/ 10368555 w 11761853"/>
              <a:gd name="connsiteY3380" fmla="*/ 10368555 w 11761853"/>
              <a:gd name="connsiteX3381" fmla="*/ 10368555 w 11761853"/>
              <a:gd name="connsiteY3381" fmla="*/ 10368555 w 11761853"/>
              <a:gd name="connsiteX3382" fmla="*/ 10368555 w 11761853"/>
              <a:gd name="connsiteY3382" fmla="*/ 10368555 w 11761853"/>
              <a:gd name="connsiteX3383" fmla="*/ 10368555 w 11761853"/>
              <a:gd name="connsiteY3383" fmla="*/ 10368555 w 11761853"/>
              <a:gd name="connsiteX3384" fmla="*/ 10368555 w 11761853"/>
              <a:gd name="connsiteY3384" fmla="*/ 10368555 w 11761853"/>
              <a:gd name="connsiteX3385" fmla="*/ 10368555 w 11761853"/>
              <a:gd name="connsiteY3385" fmla="*/ 10368555 w 11761853"/>
              <a:gd name="connsiteX3386" fmla="*/ 10368555 w 11761853"/>
              <a:gd name="connsiteY3386" fmla="*/ 10368555 w 11761853"/>
              <a:gd name="connsiteX3387" fmla="*/ 10368555 w 11761853"/>
              <a:gd name="connsiteY3387" fmla="*/ 10368555 w 11761853"/>
              <a:gd name="connsiteX3388" fmla="*/ 10368555 w 11761853"/>
              <a:gd name="connsiteY3388" fmla="*/ 10368555 w 11761853"/>
              <a:gd name="connsiteX3389" fmla="*/ 10368555 w 11761853"/>
              <a:gd name="connsiteY3389" fmla="*/ 10368555 w 11761853"/>
              <a:gd name="connsiteX3390" fmla="*/ 10368555 w 11761853"/>
              <a:gd name="connsiteY3390" fmla="*/ 10368555 w 11761853"/>
              <a:gd name="connsiteX3391" fmla="*/ 10368555 w 11761853"/>
              <a:gd name="connsiteY3391" fmla="*/ 10368555 w 11761853"/>
              <a:gd name="connsiteX3392" fmla="*/ 10368555 w 11761853"/>
              <a:gd name="connsiteY3392" fmla="*/ 10368555 w 11761853"/>
              <a:gd name="connsiteX3393" fmla="*/ 10368555 w 11761853"/>
              <a:gd name="connsiteY3393" fmla="*/ 10368555 w 11761853"/>
              <a:gd name="connsiteX3394" fmla="*/ 10368555 w 11761853"/>
              <a:gd name="connsiteY3394" fmla="*/ 10368555 w 11761853"/>
              <a:gd name="connsiteX3395" fmla="*/ 10368555 w 11761853"/>
              <a:gd name="connsiteY3395" fmla="*/ 10368555 w 11761853"/>
              <a:gd name="connsiteX3396" fmla="*/ 10368555 w 11761853"/>
              <a:gd name="connsiteY3396" fmla="*/ 10368555 w 11761853"/>
              <a:gd name="connsiteX3397" fmla="*/ 10368555 w 11761853"/>
              <a:gd name="connsiteY3397" fmla="*/ 10368555 w 11761853"/>
              <a:gd name="connsiteX3398" fmla="*/ 10368555 w 11761853"/>
              <a:gd name="connsiteY3398" fmla="*/ 10368555 w 11761853"/>
              <a:gd name="connsiteX3399" fmla="*/ 10368555 w 11761853"/>
              <a:gd name="connsiteY3399" fmla="*/ 10368555 w 11761853"/>
              <a:gd name="connsiteX3400" fmla="*/ 10368555 w 11761853"/>
              <a:gd name="connsiteY3400" fmla="*/ 10368555 w 11761853"/>
              <a:gd name="connsiteX3401" fmla="*/ 10368555 w 11761853"/>
              <a:gd name="connsiteY3401" fmla="*/ 10368555 w 11761853"/>
              <a:gd name="connsiteX3402" fmla="*/ 10368555 w 11761853"/>
              <a:gd name="connsiteY3402" fmla="*/ 10368555 w 11761853"/>
              <a:gd name="connsiteX3403" fmla="*/ 10368555 w 11761853"/>
              <a:gd name="connsiteY3403" fmla="*/ 10368555 w 11761853"/>
              <a:gd name="connsiteX3404" fmla="*/ 10368555 w 11761853"/>
              <a:gd name="connsiteY3404" fmla="*/ 10368555 w 11761853"/>
              <a:gd name="connsiteX3405" fmla="*/ 10368555 w 11761853"/>
              <a:gd name="connsiteY3405" fmla="*/ 10368555 w 11761853"/>
              <a:gd name="connsiteX3406" fmla="*/ 10368555 w 11761853"/>
              <a:gd name="connsiteY3406" fmla="*/ 10368555 w 11761853"/>
              <a:gd name="connsiteX3407" fmla="*/ 10368555 w 11761853"/>
              <a:gd name="connsiteY3407" fmla="*/ 10368555 w 11761853"/>
              <a:gd name="connsiteX3408" fmla="*/ 10368555 w 11761853"/>
              <a:gd name="connsiteY3408" fmla="*/ 10368555 w 11761853"/>
              <a:gd name="connsiteX3409" fmla="*/ 10368555 w 11761853"/>
              <a:gd name="connsiteY3409" fmla="*/ 10368555 w 11761853"/>
              <a:gd name="connsiteX3410" fmla="*/ 10368555 w 11761853"/>
              <a:gd name="connsiteY3410" fmla="*/ 10368555 w 11761853"/>
              <a:gd name="connsiteX3411" fmla="*/ 10368555 w 11761853"/>
              <a:gd name="connsiteY3411" fmla="*/ 10368555 w 11761853"/>
              <a:gd name="connsiteX3412" fmla="*/ 10368555 w 11761853"/>
              <a:gd name="connsiteY3412" fmla="*/ 10368555 w 11761853"/>
              <a:gd name="connsiteX3413" fmla="*/ 10368555 w 11761853"/>
              <a:gd name="connsiteY3413" fmla="*/ 10368555 w 11761853"/>
              <a:gd name="connsiteX3414" fmla="*/ 10368555 w 11761853"/>
              <a:gd name="connsiteY3414" fmla="*/ 10368555 w 11761853"/>
              <a:gd name="connsiteX3415" fmla="*/ 10368555 w 11761853"/>
              <a:gd name="connsiteY3415" fmla="*/ 10368555 w 11761853"/>
              <a:gd name="connsiteX3416" fmla="*/ 10368555 w 11761853"/>
              <a:gd name="connsiteY3416" fmla="*/ 10368555 w 11761853"/>
              <a:gd name="connsiteX3417" fmla="*/ 10368555 w 11761853"/>
              <a:gd name="connsiteY3417" fmla="*/ 10368555 w 11761853"/>
              <a:gd name="connsiteX3418" fmla="*/ 10368555 w 11761853"/>
              <a:gd name="connsiteY3418" fmla="*/ 10368555 w 11761853"/>
              <a:gd name="connsiteX3419" fmla="*/ 10368555 w 11761853"/>
              <a:gd name="connsiteY3419" fmla="*/ 10368555 w 11761853"/>
              <a:gd name="connsiteX3420" fmla="*/ 10368555 w 11761853"/>
              <a:gd name="connsiteY3420" fmla="*/ 10368555 w 11761853"/>
              <a:gd name="connsiteX3421" fmla="*/ 10368555 w 11761853"/>
              <a:gd name="connsiteY3421" fmla="*/ 10368555 w 11761853"/>
              <a:gd name="connsiteX3422" fmla="*/ 10368555 w 11761853"/>
              <a:gd name="connsiteY3422" fmla="*/ 10368555 w 11761853"/>
              <a:gd name="connsiteX3423" fmla="*/ 10368555 w 11761853"/>
              <a:gd name="connsiteY3423" fmla="*/ 10368555 w 11761853"/>
              <a:gd name="connsiteX3424" fmla="*/ 10368555 w 11761853"/>
              <a:gd name="connsiteY3424" fmla="*/ 10368555 w 11761853"/>
              <a:gd name="connsiteX3425" fmla="*/ 10368555 w 11761853"/>
              <a:gd name="connsiteY3425" fmla="*/ 10368555 w 11761853"/>
              <a:gd name="connsiteX3426" fmla="*/ 10368555 w 11761853"/>
              <a:gd name="connsiteY3426" fmla="*/ 10368555 w 11761853"/>
              <a:gd name="connsiteX3427" fmla="*/ 10368555 w 11761853"/>
              <a:gd name="connsiteY3427" fmla="*/ 10368555 w 11761853"/>
              <a:gd name="connsiteX3428" fmla="*/ 10368555 w 11761853"/>
              <a:gd name="connsiteY3428" fmla="*/ 10368555 w 11761853"/>
              <a:gd name="connsiteX3429" fmla="*/ 10368555 w 11761853"/>
              <a:gd name="connsiteY3429" fmla="*/ 10368555 w 11761853"/>
              <a:gd name="connsiteX3430" fmla="*/ 10368555 w 11761853"/>
              <a:gd name="connsiteY3430" fmla="*/ 10368555 w 11761853"/>
              <a:gd name="connsiteX3431" fmla="*/ 10368555 w 11761853"/>
              <a:gd name="connsiteY3431" fmla="*/ 10368555 w 11761853"/>
              <a:gd name="connsiteX3432" fmla="*/ 10368555 w 11761853"/>
              <a:gd name="connsiteY3432" fmla="*/ 10368555 w 11761853"/>
              <a:gd name="connsiteX3433" fmla="*/ 10368555 w 11761853"/>
              <a:gd name="connsiteY3433" fmla="*/ 10368555 w 11761853"/>
              <a:gd name="connsiteX3434" fmla="*/ 10368555 w 11761853"/>
              <a:gd name="connsiteY3434" fmla="*/ 10368555 w 11761853"/>
              <a:gd name="connsiteX3435" fmla="*/ 10368555 w 11761853"/>
              <a:gd name="connsiteY3435" fmla="*/ 10368555 w 11761853"/>
              <a:gd name="connsiteX3436" fmla="*/ 10368555 w 11761853"/>
              <a:gd name="connsiteY3436" fmla="*/ 10368555 w 11761853"/>
              <a:gd name="connsiteX3437" fmla="*/ 10368555 w 11761853"/>
              <a:gd name="connsiteY3437" fmla="*/ 10368555 w 11761853"/>
              <a:gd name="connsiteX3438" fmla="*/ 10368555 w 11761853"/>
              <a:gd name="connsiteY3438" fmla="*/ 10368555 w 11761853"/>
              <a:gd name="connsiteX3439" fmla="*/ 10368555 w 11761853"/>
              <a:gd name="connsiteY3439" fmla="*/ 10368555 w 11761853"/>
              <a:gd name="connsiteX3440" fmla="*/ 10368555 w 11761853"/>
              <a:gd name="connsiteY3440" fmla="*/ 10368555 w 11761853"/>
              <a:gd name="connsiteX3441" fmla="*/ 10368555 w 11761853"/>
              <a:gd name="connsiteY3441" fmla="*/ 10368555 w 11761853"/>
              <a:gd name="connsiteX3442" fmla="*/ 10368555 w 11761853"/>
              <a:gd name="connsiteY3442" fmla="*/ 10368555 w 11761853"/>
              <a:gd name="connsiteX3443" fmla="*/ 10368555 w 11761853"/>
              <a:gd name="connsiteY3443" fmla="*/ 10368555 w 11761853"/>
              <a:gd name="connsiteX3444" fmla="*/ 10368555 w 11761853"/>
              <a:gd name="connsiteY3444" fmla="*/ 10368555 w 11761853"/>
              <a:gd name="connsiteX3445" fmla="*/ 10368555 w 11761853"/>
              <a:gd name="connsiteY3445" fmla="*/ 10368555 w 11761853"/>
              <a:gd name="connsiteX3446" fmla="*/ 10368555 w 11761853"/>
              <a:gd name="connsiteY3446" fmla="*/ 10368555 w 11761853"/>
              <a:gd name="connsiteX3447" fmla="*/ 10368555 w 11761853"/>
              <a:gd name="connsiteY3447" fmla="*/ 10368555 w 11761853"/>
              <a:gd name="connsiteX3448" fmla="*/ 10368555 w 11761853"/>
              <a:gd name="connsiteY3448" fmla="*/ 10368555 w 11761853"/>
              <a:gd name="connsiteX3449" fmla="*/ 10368555 w 11761853"/>
              <a:gd name="connsiteY3449" fmla="*/ 10368555 w 11761853"/>
              <a:gd name="connsiteX3450" fmla="*/ 10368555 w 11761853"/>
              <a:gd name="connsiteY3450" fmla="*/ 10368555 w 11761853"/>
              <a:gd name="connsiteX3451" fmla="*/ 10368555 w 11761853"/>
              <a:gd name="connsiteY3451" fmla="*/ 10368555 w 11761853"/>
              <a:gd name="connsiteX3452" fmla="*/ 10368555 w 11761853"/>
              <a:gd name="connsiteY3452" fmla="*/ 10368555 w 11761853"/>
              <a:gd name="connsiteX3453" fmla="*/ 10368555 w 11761853"/>
              <a:gd name="connsiteY3453" fmla="*/ 10368555 w 11761853"/>
              <a:gd name="connsiteX3454" fmla="*/ 10368555 w 11761853"/>
              <a:gd name="connsiteY3454" fmla="*/ 10368555 w 11761853"/>
              <a:gd name="connsiteX3455" fmla="*/ 10368555 w 11761853"/>
              <a:gd name="connsiteY3455" fmla="*/ 10368555 w 11761853"/>
              <a:gd name="connsiteX3456" fmla="*/ 10368555 w 11761853"/>
              <a:gd name="connsiteY3456" fmla="*/ 10368555 w 11761853"/>
              <a:gd name="connsiteX3457" fmla="*/ 10368555 w 11761853"/>
              <a:gd name="connsiteY3457" fmla="*/ 10368555 w 11761853"/>
              <a:gd name="connsiteX3458" fmla="*/ 10368555 w 11761853"/>
              <a:gd name="connsiteY3458" fmla="*/ 10368555 w 11761853"/>
              <a:gd name="connsiteX3459" fmla="*/ 10368555 w 11761853"/>
              <a:gd name="connsiteY3459" fmla="*/ 10368555 w 11761853"/>
              <a:gd name="connsiteX3460" fmla="*/ 10368555 w 11761853"/>
              <a:gd name="connsiteY3460" fmla="*/ 10368555 w 11761853"/>
              <a:gd name="connsiteX3461" fmla="*/ 10368555 w 11761853"/>
              <a:gd name="connsiteY3461" fmla="*/ 10368555 w 11761853"/>
              <a:gd name="connsiteX3462" fmla="*/ 10368555 w 11761853"/>
              <a:gd name="connsiteY3462" fmla="*/ 10368555 w 11761853"/>
              <a:gd name="connsiteX3463" fmla="*/ 10368555 w 11761853"/>
              <a:gd name="connsiteY3463" fmla="*/ 10368555 w 11761853"/>
              <a:gd name="connsiteX3464" fmla="*/ 10368555 w 11761853"/>
              <a:gd name="connsiteY3464" fmla="*/ 10368555 w 11761853"/>
              <a:gd name="connsiteX3465" fmla="*/ 10368555 w 11761853"/>
              <a:gd name="connsiteY3465" fmla="*/ 10368555 w 11761853"/>
              <a:gd name="connsiteX3466" fmla="*/ 10368555 w 11761853"/>
              <a:gd name="connsiteY3466" fmla="*/ 10368555 w 11761853"/>
              <a:gd name="connsiteX3467" fmla="*/ 10368555 w 11761853"/>
              <a:gd name="connsiteY3467" fmla="*/ 10368555 w 11761853"/>
              <a:gd name="connsiteX3468" fmla="*/ 10368555 w 11761853"/>
              <a:gd name="connsiteY3468" fmla="*/ 10368555 w 11761853"/>
              <a:gd name="connsiteX3469" fmla="*/ 10368555 w 11761853"/>
              <a:gd name="connsiteY3469" fmla="*/ 10368555 w 11761853"/>
              <a:gd name="connsiteX3470" fmla="*/ 10368555 w 11761853"/>
              <a:gd name="connsiteY3470" fmla="*/ 10368555 w 11761853"/>
              <a:gd name="connsiteX3471" fmla="*/ 10368555 w 11761853"/>
              <a:gd name="connsiteY3471" fmla="*/ 10368555 w 11761853"/>
              <a:gd name="connsiteX3472" fmla="*/ 10368555 w 11761853"/>
              <a:gd name="connsiteY3472" fmla="*/ 10368555 w 11761853"/>
              <a:gd name="connsiteX3473" fmla="*/ 10368555 w 11761853"/>
              <a:gd name="connsiteY3473" fmla="*/ 10368555 w 11761853"/>
              <a:gd name="connsiteX3474" fmla="*/ 10368555 w 11761853"/>
              <a:gd name="connsiteY3474" fmla="*/ 10368555 w 11761853"/>
              <a:gd name="connsiteX3475" fmla="*/ 10368555 w 11761853"/>
              <a:gd name="connsiteY3475" fmla="*/ 10368555 w 11761853"/>
              <a:gd name="connsiteX3476" fmla="*/ 10368555 w 11761853"/>
              <a:gd name="connsiteY3476" fmla="*/ 10368555 w 11761853"/>
              <a:gd name="connsiteX3477" fmla="*/ 10368555 w 11761853"/>
              <a:gd name="connsiteY3477" fmla="*/ 10368555 w 11761853"/>
              <a:gd name="connsiteX3478" fmla="*/ 10368555 w 11761853"/>
              <a:gd name="connsiteY3478" fmla="*/ 10368555 w 11761853"/>
              <a:gd name="connsiteX3479" fmla="*/ 10368555 w 11761853"/>
              <a:gd name="connsiteY3479" fmla="*/ 10368555 w 11761853"/>
              <a:gd name="connsiteX3480" fmla="*/ 10368555 w 11761853"/>
              <a:gd name="connsiteY3480" fmla="*/ 10368555 w 11761853"/>
              <a:gd name="connsiteX3481" fmla="*/ 10368555 w 11761853"/>
              <a:gd name="connsiteY3481" fmla="*/ 10368555 w 11761853"/>
              <a:gd name="connsiteX3482" fmla="*/ 10368555 w 11761853"/>
              <a:gd name="connsiteY3482" fmla="*/ 10368555 w 11761853"/>
              <a:gd name="connsiteX3483" fmla="*/ 10368555 w 11761853"/>
              <a:gd name="connsiteY3483" fmla="*/ 10368555 w 11761853"/>
              <a:gd name="connsiteX3484" fmla="*/ 10368555 w 11761853"/>
              <a:gd name="connsiteY3484" fmla="*/ 10368555 w 11761853"/>
              <a:gd name="connsiteX3485" fmla="*/ 10368555 w 11761853"/>
              <a:gd name="connsiteY3485" fmla="*/ 10368555 w 11761853"/>
              <a:gd name="connsiteX3486" fmla="*/ 10368555 w 11761853"/>
              <a:gd name="connsiteY3486" fmla="*/ 10368555 w 11761853"/>
              <a:gd name="connsiteX3487" fmla="*/ 10368555 w 11761853"/>
              <a:gd name="connsiteY3487" fmla="*/ 10368555 w 11761853"/>
              <a:gd name="connsiteX3488" fmla="*/ 10368555 w 11761853"/>
              <a:gd name="connsiteY3488" fmla="*/ 10368555 w 11761853"/>
              <a:gd name="connsiteX3489" fmla="*/ 10368555 w 11761853"/>
              <a:gd name="connsiteY3489" fmla="*/ 10368555 w 11761853"/>
              <a:gd name="connsiteX3490" fmla="*/ 10368555 w 11761853"/>
              <a:gd name="connsiteY3490" fmla="*/ 10368555 w 11761853"/>
              <a:gd name="connsiteX3491" fmla="*/ 10368555 w 11761853"/>
              <a:gd name="connsiteY3491" fmla="*/ 10368555 w 11761853"/>
              <a:gd name="connsiteX3492" fmla="*/ 10368555 w 11761853"/>
              <a:gd name="connsiteY3492" fmla="*/ 10368555 w 11761853"/>
              <a:gd name="connsiteX3493" fmla="*/ 10368555 w 11761853"/>
              <a:gd name="connsiteY3493" fmla="*/ 10368555 w 11761853"/>
              <a:gd name="connsiteX3494" fmla="*/ 10368555 w 11761853"/>
              <a:gd name="connsiteY3494" fmla="*/ 10368555 w 11761853"/>
              <a:gd name="connsiteX3495" fmla="*/ 10368555 w 11761853"/>
              <a:gd name="connsiteY3495" fmla="*/ 10368555 w 11761853"/>
              <a:gd name="connsiteX3496" fmla="*/ 10368555 w 11761853"/>
              <a:gd name="connsiteY3496" fmla="*/ 10368555 w 11761853"/>
              <a:gd name="connsiteX3497" fmla="*/ 10368555 w 11761853"/>
              <a:gd name="connsiteY3497" fmla="*/ 10368555 w 11761853"/>
              <a:gd name="connsiteX3498" fmla="*/ 10368555 w 11761853"/>
              <a:gd name="connsiteY3498" fmla="*/ 10368555 w 11761853"/>
              <a:gd name="connsiteX3499" fmla="*/ 10368555 w 11761853"/>
              <a:gd name="connsiteY3499" fmla="*/ 10368555 w 11761853"/>
              <a:gd name="connsiteX3500" fmla="*/ 10368555 w 11761853"/>
              <a:gd name="connsiteY3500" fmla="*/ 10368555 w 11761853"/>
              <a:gd name="connsiteX3501" fmla="*/ 10368555 w 11761853"/>
              <a:gd name="connsiteY3501" fmla="*/ 10368555 w 11761853"/>
              <a:gd name="connsiteX3502" fmla="*/ 10368555 w 11761853"/>
              <a:gd name="connsiteY3502" fmla="*/ 10368555 w 11761853"/>
              <a:gd name="connsiteX3503" fmla="*/ 10368555 w 11761853"/>
              <a:gd name="connsiteY3503" fmla="*/ 10368555 w 11761853"/>
              <a:gd name="connsiteX3504" fmla="*/ 10368555 w 11761853"/>
              <a:gd name="connsiteY3504" fmla="*/ 10368555 w 11761853"/>
              <a:gd name="connsiteX3505" fmla="*/ 10368555 w 11761853"/>
              <a:gd name="connsiteY3505" fmla="*/ 10368555 w 11761853"/>
              <a:gd name="connsiteX3506" fmla="*/ 10368555 w 11761853"/>
              <a:gd name="connsiteY3506" fmla="*/ 10368555 w 11761853"/>
              <a:gd name="connsiteX3507" fmla="*/ 10368555 w 11761853"/>
              <a:gd name="connsiteY3507" fmla="*/ 10368555 w 11761853"/>
              <a:gd name="connsiteX3508" fmla="*/ 10368555 w 11761853"/>
              <a:gd name="connsiteY3508" fmla="*/ 10368555 w 11761853"/>
              <a:gd name="connsiteX3509" fmla="*/ 10368555 w 11761853"/>
              <a:gd name="connsiteY3509" fmla="*/ 10368555 w 11761853"/>
              <a:gd name="connsiteX3510" fmla="*/ 10368555 w 11761853"/>
              <a:gd name="connsiteY3510" fmla="*/ 10368555 w 11761853"/>
              <a:gd name="connsiteX3511" fmla="*/ 10368555 w 11761853"/>
              <a:gd name="connsiteY3511" fmla="*/ 10368555 w 11761853"/>
              <a:gd name="connsiteX3512" fmla="*/ 10368555 w 11761853"/>
              <a:gd name="connsiteY3512" fmla="*/ 10368555 w 11761853"/>
              <a:gd name="connsiteX3513" fmla="*/ 10368555 w 11761853"/>
              <a:gd name="connsiteY3513" fmla="*/ 10368555 w 11761853"/>
              <a:gd name="connsiteX3514" fmla="*/ 10368555 w 11761853"/>
              <a:gd name="connsiteY3514" fmla="*/ 10368555 w 11761853"/>
              <a:gd name="connsiteX3515" fmla="*/ 10368555 w 11761853"/>
              <a:gd name="connsiteY3515" fmla="*/ 10368555 w 11761853"/>
              <a:gd name="connsiteX3516" fmla="*/ 10368555 w 11761853"/>
              <a:gd name="connsiteY3516" fmla="*/ 10368555 w 11761853"/>
              <a:gd name="connsiteX3517" fmla="*/ 10368555 w 11761853"/>
              <a:gd name="connsiteY3517" fmla="*/ 10368555 w 11761853"/>
              <a:gd name="connsiteX3518" fmla="*/ 10368555 w 11761853"/>
              <a:gd name="connsiteY3518" fmla="*/ 10368555 w 11761853"/>
              <a:gd name="connsiteX3519" fmla="*/ 10368555 w 11761853"/>
              <a:gd name="connsiteY3519" fmla="*/ 10368555 w 11761853"/>
              <a:gd name="connsiteX3520" fmla="*/ 10368555 w 11761853"/>
              <a:gd name="connsiteY3520" fmla="*/ 10368555 w 11761853"/>
              <a:gd name="connsiteX3521" fmla="*/ 10368555 w 11761853"/>
              <a:gd name="connsiteY3521" fmla="*/ 10368555 w 11761853"/>
              <a:gd name="connsiteX3522" fmla="*/ 10368555 w 11761853"/>
              <a:gd name="connsiteY3522" fmla="*/ 10368555 w 11761853"/>
              <a:gd name="connsiteX3523" fmla="*/ 10368555 w 11761853"/>
              <a:gd name="connsiteY3523" fmla="*/ 10368555 w 11761853"/>
              <a:gd name="connsiteX3524" fmla="*/ 10368555 w 11761853"/>
              <a:gd name="connsiteY3524" fmla="*/ 10368555 w 11761853"/>
              <a:gd name="connsiteX3525" fmla="*/ 10368555 w 11761853"/>
              <a:gd name="connsiteY3525" fmla="*/ 10368555 w 11761853"/>
              <a:gd name="connsiteX3526" fmla="*/ 10368555 w 11761853"/>
              <a:gd name="connsiteY3526" fmla="*/ 10368555 w 11761853"/>
              <a:gd name="connsiteX3527" fmla="*/ 10368555 w 11761853"/>
              <a:gd name="connsiteY3527" fmla="*/ 10368555 w 11761853"/>
              <a:gd name="connsiteX3528" fmla="*/ 10368555 w 11761853"/>
              <a:gd name="connsiteY3528" fmla="*/ 10368555 w 11761853"/>
              <a:gd name="connsiteX3529" fmla="*/ 10368555 w 11761853"/>
              <a:gd name="connsiteY3529" fmla="*/ 10368555 w 11761853"/>
              <a:gd name="connsiteX3530" fmla="*/ 10368555 w 11761853"/>
              <a:gd name="connsiteY3530" fmla="*/ 10368555 w 11761853"/>
              <a:gd name="connsiteX3531" fmla="*/ 10368555 w 11761853"/>
              <a:gd name="connsiteY3531" fmla="*/ 10368555 w 11761853"/>
              <a:gd name="connsiteX3532" fmla="*/ 10368555 w 11761853"/>
              <a:gd name="connsiteY3532" fmla="*/ 10368555 w 11761853"/>
              <a:gd name="connsiteX3533" fmla="*/ 10368555 w 11761853"/>
              <a:gd name="connsiteY3533" fmla="*/ 10368555 w 11761853"/>
              <a:gd name="connsiteX3534" fmla="*/ 10368555 w 11761853"/>
              <a:gd name="connsiteY3534" fmla="*/ 10368555 w 11761853"/>
              <a:gd name="connsiteX3535" fmla="*/ 10368555 w 11761853"/>
              <a:gd name="connsiteY3535" fmla="*/ 10368555 w 11761853"/>
              <a:gd name="connsiteX3536" fmla="*/ 10368555 w 11761853"/>
              <a:gd name="connsiteY3536" fmla="*/ 10368555 w 11761853"/>
              <a:gd name="connsiteX3537" fmla="*/ 10368555 w 11761853"/>
              <a:gd name="connsiteY3537" fmla="*/ 10368555 w 11761853"/>
              <a:gd name="connsiteX3538" fmla="*/ 10368555 w 11761853"/>
              <a:gd name="connsiteY3538" fmla="*/ 10368555 w 11761853"/>
              <a:gd name="connsiteX3539" fmla="*/ 10368555 w 11761853"/>
              <a:gd name="connsiteY3539" fmla="*/ 10368555 w 11761853"/>
              <a:gd name="connsiteX3540" fmla="*/ 10368555 w 11761853"/>
              <a:gd name="connsiteY3540" fmla="*/ 10368555 w 11761853"/>
              <a:gd name="connsiteX3541" fmla="*/ 10368555 w 11761853"/>
              <a:gd name="connsiteY3541" fmla="*/ 10368555 w 11761853"/>
              <a:gd name="connsiteX3542" fmla="*/ 10368555 w 11761853"/>
              <a:gd name="connsiteY3542" fmla="*/ 10368555 w 11761853"/>
              <a:gd name="connsiteX3543" fmla="*/ 10368555 w 11761853"/>
              <a:gd name="connsiteY3543" fmla="*/ 10368555 w 11761853"/>
              <a:gd name="connsiteX3544" fmla="*/ 10368555 w 11761853"/>
              <a:gd name="connsiteY3544" fmla="*/ 10368555 w 11761853"/>
              <a:gd name="connsiteX3545" fmla="*/ 10368555 w 11761853"/>
              <a:gd name="connsiteY3545" fmla="*/ 10368555 w 11761853"/>
              <a:gd name="connsiteX3546" fmla="*/ 10368555 w 11761853"/>
              <a:gd name="connsiteY3546" fmla="*/ 10368555 w 11761853"/>
              <a:gd name="connsiteX3547" fmla="*/ 10368555 w 11761853"/>
              <a:gd name="connsiteY3547" fmla="*/ 10368555 w 11761853"/>
              <a:gd name="connsiteX3548" fmla="*/ 10368555 w 11761853"/>
              <a:gd name="connsiteY3548" fmla="*/ 10368555 w 11761853"/>
              <a:gd name="connsiteX3549" fmla="*/ 10368555 w 11761853"/>
              <a:gd name="connsiteY3549" fmla="*/ 10368555 w 11761853"/>
              <a:gd name="connsiteX3550" fmla="*/ 10368555 w 11761853"/>
              <a:gd name="connsiteY3550" fmla="*/ 10368555 w 11761853"/>
              <a:gd name="connsiteX3551" fmla="*/ 10368555 w 11761853"/>
              <a:gd name="connsiteY3551" fmla="*/ 10368555 w 11761853"/>
              <a:gd name="connsiteX3552" fmla="*/ 10368555 w 11761853"/>
              <a:gd name="connsiteY3552" fmla="*/ 10368555 w 11761853"/>
              <a:gd name="connsiteX3553" fmla="*/ 10368555 w 11761853"/>
              <a:gd name="connsiteY3553" fmla="*/ 10368555 w 11761853"/>
              <a:gd name="connsiteX3554" fmla="*/ 10368555 w 11761853"/>
              <a:gd name="connsiteY3554" fmla="*/ 10368555 w 11761853"/>
              <a:gd name="connsiteX3555" fmla="*/ 10368555 w 11761853"/>
              <a:gd name="connsiteY3555" fmla="*/ 10368555 w 11761853"/>
              <a:gd name="connsiteX3556" fmla="*/ 10368555 w 11761853"/>
              <a:gd name="connsiteY3556" fmla="*/ 10368555 w 11761853"/>
              <a:gd name="connsiteX3557" fmla="*/ 10368555 w 11761853"/>
              <a:gd name="connsiteY3557" fmla="*/ 10368555 w 11761853"/>
              <a:gd name="connsiteX3558" fmla="*/ 10368555 w 11761853"/>
              <a:gd name="connsiteY3558" fmla="*/ 10368555 w 11761853"/>
              <a:gd name="connsiteX3559" fmla="*/ 10368555 w 11761853"/>
              <a:gd name="connsiteY3559" fmla="*/ 10368555 w 11761853"/>
              <a:gd name="connsiteX3560" fmla="*/ 10368555 w 11761853"/>
              <a:gd name="connsiteY3560" fmla="*/ 10368555 w 11761853"/>
              <a:gd name="connsiteX3561" fmla="*/ 10368555 w 11761853"/>
              <a:gd name="connsiteY3561" fmla="*/ 10368555 w 11761853"/>
              <a:gd name="connsiteX3562" fmla="*/ 10368555 w 11761853"/>
              <a:gd name="connsiteY3562" fmla="*/ 10368555 w 11761853"/>
              <a:gd name="connsiteX3563" fmla="*/ 10368555 w 11761853"/>
              <a:gd name="connsiteY3563" fmla="*/ 10368555 w 11761853"/>
              <a:gd name="connsiteX3564" fmla="*/ 10368555 w 11761853"/>
              <a:gd name="connsiteY3564" fmla="*/ 10368555 w 11761853"/>
              <a:gd name="connsiteX3565" fmla="*/ 10368555 w 11761853"/>
              <a:gd name="connsiteY3565" fmla="*/ 10368555 w 11761853"/>
              <a:gd name="connsiteX3566" fmla="*/ 10368555 w 11761853"/>
              <a:gd name="connsiteY3566" fmla="*/ 10368555 w 11761853"/>
              <a:gd name="connsiteX3567" fmla="*/ 10368555 w 11761853"/>
              <a:gd name="connsiteY3567" fmla="*/ 10368555 w 11761853"/>
              <a:gd name="connsiteX3568" fmla="*/ 10368555 w 11761853"/>
              <a:gd name="connsiteY3568" fmla="*/ 10368555 w 11761853"/>
              <a:gd name="connsiteX3569" fmla="*/ 10368555 w 11761853"/>
              <a:gd name="connsiteY3569" fmla="*/ 10368555 w 11761853"/>
              <a:gd name="connsiteX3570" fmla="*/ 10368555 w 11761853"/>
              <a:gd name="connsiteY3570" fmla="*/ 10368555 w 11761853"/>
              <a:gd name="connsiteX3571" fmla="*/ 10368555 w 11761853"/>
              <a:gd name="connsiteY3571" fmla="*/ 10368555 w 11761853"/>
              <a:gd name="connsiteX3572" fmla="*/ 10368555 w 11761853"/>
              <a:gd name="connsiteY3572" fmla="*/ 10368555 w 11761853"/>
              <a:gd name="connsiteX3573" fmla="*/ 10368555 w 11761853"/>
              <a:gd name="connsiteY3573" fmla="*/ 10368555 w 11761853"/>
              <a:gd name="connsiteX3574" fmla="*/ 10368555 w 11761853"/>
              <a:gd name="connsiteY3574" fmla="*/ 10368555 w 11761853"/>
              <a:gd name="connsiteX3575" fmla="*/ 10368555 w 11761853"/>
              <a:gd name="connsiteY3575" fmla="*/ 10368555 w 11761853"/>
              <a:gd name="connsiteX3576" fmla="*/ 10368555 w 11761853"/>
              <a:gd name="connsiteY3576" fmla="*/ 10368555 w 11761853"/>
              <a:gd name="connsiteX3577" fmla="*/ 10368555 w 11761853"/>
              <a:gd name="connsiteY3577" fmla="*/ 10368555 w 11761853"/>
              <a:gd name="connsiteX3578" fmla="*/ 10368555 w 11761853"/>
              <a:gd name="connsiteY3578" fmla="*/ 10368555 w 11761853"/>
              <a:gd name="connsiteX3579" fmla="*/ 10368555 w 11761853"/>
              <a:gd name="connsiteY3579" fmla="*/ 10368555 w 11761853"/>
              <a:gd name="connsiteX3580" fmla="*/ 10368555 w 11761853"/>
              <a:gd name="connsiteY3580" fmla="*/ 10368555 w 11761853"/>
              <a:gd name="connsiteX3581" fmla="*/ 10368555 w 11761853"/>
              <a:gd name="connsiteY3581" fmla="*/ 10368555 w 11761853"/>
              <a:gd name="connsiteX3582" fmla="*/ 10368555 w 11761853"/>
              <a:gd name="connsiteY3582" fmla="*/ 10368555 w 11761853"/>
              <a:gd name="connsiteX3583" fmla="*/ 10368555 w 11761853"/>
              <a:gd name="connsiteY3583" fmla="*/ 10368555 w 11761853"/>
              <a:gd name="connsiteX3584" fmla="*/ 10368555 w 11761853"/>
              <a:gd name="connsiteY3584" fmla="*/ 10368555 w 11761853"/>
              <a:gd name="connsiteX3585" fmla="*/ 10368555 w 11761853"/>
              <a:gd name="connsiteY3585" fmla="*/ 10368555 w 11761853"/>
              <a:gd name="connsiteX3586" fmla="*/ 10368555 w 11761853"/>
              <a:gd name="connsiteY3586" fmla="*/ 10368555 w 11761853"/>
              <a:gd name="connsiteX3587" fmla="*/ 10368555 w 11761853"/>
              <a:gd name="connsiteY3587" fmla="*/ 10368555 w 11761853"/>
              <a:gd name="connsiteX3588" fmla="*/ 10368555 w 11761853"/>
              <a:gd name="connsiteY3588" fmla="*/ 10368555 w 11761853"/>
              <a:gd name="connsiteX3589" fmla="*/ 10368555 w 11761853"/>
              <a:gd name="connsiteY3589" fmla="*/ 10368555 w 11761853"/>
              <a:gd name="connsiteX3590" fmla="*/ 10368555 w 11761853"/>
              <a:gd name="connsiteY3590" fmla="*/ 10368555 w 11761853"/>
              <a:gd name="connsiteX3591" fmla="*/ 10368555 w 11761853"/>
              <a:gd name="connsiteY3591" fmla="*/ 10368555 w 11761853"/>
              <a:gd name="connsiteX3592" fmla="*/ 10368555 w 11761853"/>
              <a:gd name="connsiteY3592" fmla="*/ 10368555 w 11761853"/>
              <a:gd name="connsiteX3593" fmla="*/ 10368555 w 11761853"/>
              <a:gd name="connsiteY3593" fmla="*/ 10368555 w 11761853"/>
              <a:gd name="connsiteX3594" fmla="*/ 10368555 w 11761853"/>
              <a:gd name="connsiteY3594" fmla="*/ 10368555 w 11761853"/>
              <a:gd name="connsiteX3595" fmla="*/ 10368555 w 11761853"/>
              <a:gd name="connsiteY3595" fmla="*/ 10368555 w 11761853"/>
              <a:gd name="connsiteX3596" fmla="*/ 10368555 w 11761853"/>
              <a:gd name="connsiteY3596" fmla="*/ 10368555 w 11761853"/>
              <a:gd name="connsiteX3597" fmla="*/ 10368555 w 11761853"/>
              <a:gd name="connsiteY3597" fmla="*/ 10368555 w 11761853"/>
              <a:gd name="connsiteX3598" fmla="*/ 10368555 w 11761853"/>
              <a:gd name="connsiteY3598" fmla="*/ 10368555 w 11761853"/>
              <a:gd name="connsiteX3599" fmla="*/ 10368555 w 11761853"/>
              <a:gd name="connsiteY3599" fmla="*/ 10368555 w 11761853"/>
              <a:gd name="connsiteX3600" fmla="*/ 10368555 w 11761853"/>
              <a:gd name="connsiteY3600" fmla="*/ 10368555 w 11761853"/>
              <a:gd name="connsiteX3601" fmla="*/ 10368555 w 11761853"/>
              <a:gd name="connsiteY3601" fmla="*/ 10368555 w 11761853"/>
              <a:gd name="connsiteX3602" fmla="*/ 10368555 w 11761853"/>
              <a:gd name="connsiteY3602" fmla="*/ 10368555 w 11761853"/>
              <a:gd name="connsiteX3603" fmla="*/ 10368555 w 11761853"/>
              <a:gd name="connsiteY3603" fmla="*/ 10368555 w 11761853"/>
              <a:gd name="connsiteX3604" fmla="*/ 10368555 w 11761853"/>
              <a:gd name="connsiteY3604" fmla="*/ 10368555 w 11761853"/>
              <a:gd name="connsiteX3605" fmla="*/ 10368555 w 11761853"/>
              <a:gd name="connsiteY3605" fmla="*/ 10368555 w 11761853"/>
              <a:gd name="connsiteX3606" fmla="*/ 10368555 w 11761853"/>
              <a:gd name="connsiteY3606" fmla="*/ 10368555 w 11761853"/>
              <a:gd name="connsiteX3607" fmla="*/ 10368555 w 11761853"/>
              <a:gd name="connsiteY3607" fmla="*/ 10368555 w 11761853"/>
              <a:gd name="connsiteX3608" fmla="*/ 10368555 w 11761853"/>
              <a:gd name="connsiteY3608" fmla="*/ 10368555 w 11761853"/>
              <a:gd name="connsiteX3609" fmla="*/ 10368555 w 11761853"/>
              <a:gd name="connsiteY3609" fmla="*/ 10368555 w 11761853"/>
              <a:gd name="connsiteX3610" fmla="*/ 10368555 w 11761853"/>
              <a:gd name="connsiteY3610" fmla="*/ 10368555 w 11761853"/>
              <a:gd name="connsiteX3611" fmla="*/ 10368555 w 11761853"/>
              <a:gd name="connsiteY3611" fmla="*/ 10368555 w 11761853"/>
              <a:gd name="connsiteX3612" fmla="*/ 10368555 w 11761853"/>
              <a:gd name="connsiteY3612" fmla="*/ 10368555 w 11761853"/>
              <a:gd name="connsiteX3613" fmla="*/ 10368555 w 11761853"/>
              <a:gd name="connsiteY3613" fmla="*/ 10368555 w 11761853"/>
              <a:gd name="connsiteX3614" fmla="*/ 10368555 w 11761853"/>
              <a:gd name="connsiteY3614" fmla="*/ 10368555 w 11761853"/>
              <a:gd name="connsiteX3615" fmla="*/ 10368555 w 11761853"/>
              <a:gd name="connsiteY3615" fmla="*/ 10368555 w 11761853"/>
              <a:gd name="connsiteX3616" fmla="*/ 10368555 w 11761853"/>
              <a:gd name="connsiteY3616" fmla="*/ 10368555 w 11761853"/>
              <a:gd name="connsiteX3617" fmla="*/ 10368555 w 11761853"/>
              <a:gd name="connsiteY3617" fmla="*/ 10368555 w 11761853"/>
              <a:gd name="connsiteX3618" fmla="*/ 10368555 w 11761853"/>
              <a:gd name="connsiteY3618" fmla="*/ 10368555 w 11761853"/>
              <a:gd name="connsiteX3619" fmla="*/ 10368555 w 11761853"/>
              <a:gd name="connsiteY3619" fmla="*/ 10368555 w 11761853"/>
              <a:gd name="connsiteX3620" fmla="*/ 10368555 w 11761853"/>
              <a:gd name="connsiteY3620" fmla="*/ 10368555 w 11761853"/>
              <a:gd name="connsiteX3621" fmla="*/ 10368555 w 11761853"/>
              <a:gd name="connsiteY3621" fmla="*/ 10368555 w 11761853"/>
              <a:gd name="connsiteX3622" fmla="*/ 10368555 w 11761853"/>
              <a:gd name="connsiteY3622" fmla="*/ 10368555 w 11761853"/>
              <a:gd name="connsiteX3623" fmla="*/ 10368555 w 11761853"/>
              <a:gd name="connsiteY3623" fmla="*/ 10368555 w 11761853"/>
              <a:gd name="connsiteX3624" fmla="*/ 10368555 w 11761853"/>
              <a:gd name="connsiteY3624" fmla="*/ 10368555 w 11761853"/>
              <a:gd name="connsiteX3625" fmla="*/ 10368555 w 11761853"/>
              <a:gd name="connsiteY3625" fmla="*/ 10368555 w 11761853"/>
              <a:gd name="connsiteX3626" fmla="*/ 10368555 w 11761853"/>
              <a:gd name="connsiteY3626" fmla="*/ 10368555 w 11761853"/>
              <a:gd name="connsiteX3627" fmla="*/ 10368555 w 11761853"/>
              <a:gd name="connsiteY3627" fmla="*/ 10368555 w 11761853"/>
              <a:gd name="connsiteX3628" fmla="*/ 10368555 w 11761853"/>
              <a:gd name="connsiteY3628" fmla="*/ 10368555 w 11761853"/>
              <a:gd name="connsiteX3629" fmla="*/ 10368555 w 11761853"/>
              <a:gd name="connsiteY3629" fmla="*/ 10368555 w 11761853"/>
              <a:gd name="connsiteX3630" fmla="*/ 10368555 w 11761853"/>
              <a:gd name="connsiteY3630" fmla="*/ 10368555 w 11761853"/>
              <a:gd name="connsiteX3631" fmla="*/ 10368555 w 11761853"/>
              <a:gd name="connsiteY3631" fmla="*/ 10368555 w 11761853"/>
              <a:gd name="connsiteX3632" fmla="*/ 10368555 w 11761853"/>
              <a:gd name="connsiteY3632" fmla="*/ 10368555 w 11761853"/>
              <a:gd name="connsiteX3633" fmla="*/ 10368555 w 11761853"/>
              <a:gd name="connsiteY3633" fmla="*/ 10368555 w 11761853"/>
              <a:gd name="connsiteX3634" fmla="*/ 10368555 w 11761853"/>
              <a:gd name="connsiteY3634" fmla="*/ 10368555 w 11761853"/>
              <a:gd name="connsiteX3635" fmla="*/ 10368555 w 11761853"/>
              <a:gd name="connsiteY3635" fmla="*/ 10368555 w 11761853"/>
              <a:gd name="connsiteX3636" fmla="*/ 10368555 w 11761853"/>
              <a:gd name="connsiteY3636" fmla="*/ 10368555 w 11761853"/>
              <a:gd name="connsiteX3637" fmla="*/ 10368555 w 11761853"/>
              <a:gd name="connsiteY3637" fmla="*/ 10368555 w 11761853"/>
              <a:gd name="connsiteX3638" fmla="*/ 10368555 w 11761853"/>
              <a:gd name="connsiteY3638" fmla="*/ 10368555 w 11761853"/>
              <a:gd name="connsiteX3639" fmla="*/ 10368555 w 11761853"/>
              <a:gd name="connsiteY3639" fmla="*/ 10368555 w 11761853"/>
              <a:gd name="connsiteX3640" fmla="*/ 10368555 w 11761853"/>
              <a:gd name="connsiteY3640" fmla="*/ 10368555 w 11761853"/>
              <a:gd name="connsiteX3641" fmla="*/ 10368555 w 11761853"/>
              <a:gd name="connsiteY3641" fmla="*/ 10368555 w 11761853"/>
              <a:gd name="connsiteX3642" fmla="*/ 10368555 w 11761853"/>
              <a:gd name="connsiteY3642" fmla="*/ 10368555 w 11761853"/>
              <a:gd name="connsiteX3643" fmla="*/ 10368555 w 11761853"/>
              <a:gd name="connsiteY3643" fmla="*/ 10368555 w 11761853"/>
              <a:gd name="connsiteX3644" fmla="*/ 10368555 w 11761853"/>
              <a:gd name="connsiteY3644" fmla="*/ 10368555 w 11761853"/>
              <a:gd name="connsiteX3645" fmla="*/ 10368555 w 11761853"/>
              <a:gd name="connsiteY3645" fmla="*/ 10368555 w 11761853"/>
              <a:gd name="connsiteX3646" fmla="*/ 10368555 w 11761853"/>
              <a:gd name="connsiteY3646" fmla="*/ 10368555 w 11761853"/>
              <a:gd name="connsiteX3647" fmla="*/ 10368555 w 11761853"/>
              <a:gd name="connsiteY3647" fmla="*/ 10368555 w 11761853"/>
              <a:gd name="connsiteX3648" fmla="*/ 10368555 w 11761853"/>
              <a:gd name="connsiteY3648" fmla="*/ 10368555 w 11761853"/>
              <a:gd name="connsiteX3649" fmla="*/ 10368555 w 11761853"/>
              <a:gd name="connsiteY3649" fmla="*/ 10368555 w 11761853"/>
              <a:gd name="connsiteX3650" fmla="*/ 10368555 w 11761853"/>
              <a:gd name="connsiteY3650" fmla="*/ 10368555 w 11761853"/>
              <a:gd name="connsiteX3651" fmla="*/ 10368555 w 11761853"/>
              <a:gd name="connsiteY3651" fmla="*/ 10368555 w 11761853"/>
              <a:gd name="connsiteX3652" fmla="*/ 10368555 w 11761853"/>
              <a:gd name="connsiteY3652" fmla="*/ 10368555 w 11761853"/>
              <a:gd name="connsiteX3653" fmla="*/ 10368555 w 11761853"/>
              <a:gd name="connsiteY3653" fmla="*/ 10368555 w 11761853"/>
              <a:gd name="connsiteX3654" fmla="*/ 10368555 w 11761853"/>
              <a:gd name="connsiteY3654" fmla="*/ 10368555 w 11761853"/>
              <a:gd name="connsiteX3655" fmla="*/ 10368555 w 11761853"/>
              <a:gd name="connsiteY3655" fmla="*/ 10368555 w 11761853"/>
              <a:gd name="connsiteX3656" fmla="*/ 10368555 w 11761853"/>
              <a:gd name="connsiteY3656" fmla="*/ 10368555 w 11761853"/>
              <a:gd name="connsiteX3657" fmla="*/ 10368555 w 11761853"/>
              <a:gd name="connsiteY3657" fmla="*/ 10368555 w 11761853"/>
              <a:gd name="connsiteX3658" fmla="*/ 10368555 w 11761853"/>
              <a:gd name="connsiteY3658" fmla="*/ 10368555 w 11761853"/>
              <a:gd name="connsiteX3659" fmla="*/ 10368555 w 11761853"/>
              <a:gd name="connsiteY3659" fmla="*/ 10368555 w 11761853"/>
              <a:gd name="connsiteX3660" fmla="*/ 10368555 w 11761853"/>
              <a:gd name="connsiteY3660" fmla="*/ 10368555 w 11761853"/>
              <a:gd name="connsiteX3661" fmla="*/ 10368555 w 11761853"/>
              <a:gd name="connsiteY3661" fmla="*/ 10368555 w 11761853"/>
              <a:gd name="connsiteX3662" fmla="*/ 10368555 w 11761853"/>
              <a:gd name="connsiteY3662" fmla="*/ 10368555 w 11761853"/>
              <a:gd name="connsiteX3663" fmla="*/ 10368555 w 11761853"/>
              <a:gd name="connsiteY3663" fmla="*/ 10368555 w 11761853"/>
              <a:gd name="connsiteX3664" fmla="*/ 10368555 w 11761853"/>
              <a:gd name="connsiteY3664" fmla="*/ 10368555 w 11761853"/>
              <a:gd name="connsiteX3665" fmla="*/ 10368555 w 11761853"/>
              <a:gd name="connsiteY3665" fmla="*/ 10368555 w 11761853"/>
              <a:gd name="connsiteX3666" fmla="*/ 10368555 w 11761853"/>
              <a:gd name="connsiteY3666" fmla="*/ 10368555 w 11761853"/>
              <a:gd name="connsiteX3667" fmla="*/ 10368555 w 11761853"/>
              <a:gd name="connsiteY3667" fmla="*/ 10368555 w 11761853"/>
              <a:gd name="connsiteX3668" fmla="*/ 10368555 w 11761853"/>
              <a:gd name="connsiteY3668" fmla="*/ 10368555 w 11761853"/>
              <a:gd name="connsiteX3669" fmla="*/ 10368555 w 11761853"/>
              <a:gd name="connsiteY3669" fmla="*/ 10368555 w 11761853"/>
              <a:gd name="connsiteX3670" fmla="*/ 10368555 w 11761853"/>
              <a:gd name="connsiteY3670" fmla="*/ 10368555 w 11761853"/>
              <a:gd name="connsiteX3671" fmla="*/ 10368555 w 11761853"/>
              <a:gd name="connsiteY3671" fmla="*/ 10368555 w 11761853"/>
              <a:gd name="connsiteX3672" fmla="*/ 10368555 w 11761853"/>
              <a:gd name="connsiteY3672" fmla="*/ 10368555 w 11761853"/>
              <a:gd name="connsiteX3673" fmla="*/ 10368555 w 11761853"/>
              <a:gd name="connsiteY3673" fmla="*/ 10368555 w 11761853"/>
              <a:gd name="connsiteX3674" fmla="*/ 10368555 w 11761853"/>
              <a:gd name="connsiteY3674" fmla="*/ 10368555 w 11761853"/>
              <a:gd name="connsiteX3675" fmla="*/ 10368555 w 11761853"/>
              <a:gd name="connsiteY3675" fmla="*/ 10368555 w 11761853"/>
              <a:gd name="connsiteX3676" fmla="*/ 10368555 w 11761853"/>
              <a:gd name="connsiteY3676" fmla="*/ 10368555 w 11761853"/>
              <a:gd name="connsiteX3677" fmla="*/ 10368555 w 11761853"/>
              <a:gd name="connsiteY3677" fmla="*/ 10368555 w 11761853"/>
              <a:gd name="connsiteX3678" fmla="*/ 10368555 w 11761853"/>
              <a:gd name="connsiteY3678" fmla="*/ 10368555 w 11761853"/>
              <a:gd name="connsiteX3679" fmla="*/ 10368555 w 11761853"/>
              <a:gd name="connsiteY3679" fmla="*/ 10368555 w 11761853"/>
              <a:gd name="connsiteX3680" fmla="*/ 10368555 w 11761853"/>
              <a:gd name="connsiteY3680" fmla="*/ 10368555 w 11761853"/>
              <a:gd name="connsiteX3681" fmla="*/ 10368555 w 11761853"/>
              <a:gd name="connsiteY3681" fmla="*/ 10368555 w 11761853"/>
              <a:gd name="connsiteX3682" fmla="*/ 10368555 w 11761853"/>
              <a:gd name="connsiteY3682" fmla="*/ 10368555 w 11761853"/>
              <a:gd name="connsiteX3683" fmla="*/ 10368555 w 11761853"/>
              <a:gd name="connsiteY3683" fmla="*/ 10368555 w 11761853"/>
              <a:gd name="connsiteX3684" fmla="*/ 10368555 w 11761853"/>
              <a:gd name="connsiteY3684" fmla="*/ 10368555 w 11761853"/>
              <a:gd name="connsiteX3685" fmla="*/ 10368555 w 11761853"/>
              <a:gd name="connsiteY3685" fmla="*/ 10368555 w 11761853"/>
              <a:gd name="connsiteX3686" fmla="*/ 10368555 w 11761853"/>
              <a:gd name="connsiteY3686" fmla="*/ 10368555 w 11761853"/>
              <a:gd name="connsiteX3687" fmla="*/ 10368555 w 11761853"/>
              <a:gd name="connsiteY3687" fmla="*/ 10368555 w 11761853"/>
              <a:gd name="connsiteX3688" fmla="*/ 10368555 w 11761853"/>
              <a:gd name="connsiteY3688" fmla="*/ 10368555 w 11761853"/>
              <a:gd name="connsiteX3689" fmla="*/ 10368555 w 11761853"/>
              <a:gd name="connsiteY3689" fmla="*/ 10368555 w 11761853"/>
              <a:gd name="connsiteX3690" fmla="*/ 10368555 w 11761853"/>
              <a:gd name="connsiteY3690" fmla="*/ 10368555 w 11761853"/>
              <a:gd name="connsiteX3691" fmla="*/ 10368555 w 11761853"/>
              <a:gd name="connsiteY3691" fmla="*/ 10368555 w 11761853"/>
              <a:gd name="connsiteX3692" fmla="*/ 10368555 w 11761853"/>
              <a:gd name="connsiteY3692" fmla="*/ 10368555 w 11761853"/>
              <a:gd name="connsiteX3693" fmla="*/ 10368555 w 11761853"/>
              <a:gd name="connsiteY3693" fmla="*/ 10368555 w 11761853"/>
              <a:gd name="connsiteX3694" fmla="*/ 10368555 w 11761853"/>
              <a:gd name="connsiteY3694" fmla="*/ 10368555 w 11761853"/>
              <a:gd name="connsiteX3695" fmla="*/ 10368555 w 11761853"/>
              <a:gd name="connsiteY3695" fmla="*/ 10368555 w 11761853"/>
              <a:gd name="connsiteX3696" fmla="*/ 10368555 w 11761853"/>
              <a:gd name="connsiteY3696" fmla="*/ 10368555 w 11761853"/>
              <a:gd name="connsiteX3697" fmla="*/ 10368555 w 11761853"/>
              <a:gd name="connsiteY3697" fmla="*/ 10368555 w 11761853"/>
              <a:gd name="connsiteX3698" fmla="*/ 10368555 w 11761853"/>
              <a:gd name="connsiteY3698" fmla="*/ 10368555 w 11761853"/>
              <a:gd name="connsiteX3699" fmla="*/ 10368555 w 11761853"/>
              <a:gd name="connsiteY3699" fmla="*/ 10368555 w 11761853"/>
              <a:gd name="connsiteX3700" fmla="*/ 10368555 w 11761853"/>
              <a:gd name="connsiteY3700" fmla="*/ 10368555 w 11761853"/>
              <a:gd name="connsiteX3701" fmla="*/ 10368555 w 11761853"/>
              <a:gd name="connsiteY3701" fmla="*/ 10368555 w 11761853"/>
              <a:gd name="connsiteX3702" fmla="*/ 10368555 w 11761853"/>
              <a:gd name="connsiteY3702" fmla="*/ 10368555 w 11761853"/>
              <a:gd name="connsiteX3703" fmla="*/ 10368555 w 11761853"/>
              <a:gd name="connsiteY3703" fmla="*/ 10368555 w 11761853"/>
              <a:gd name="connsiteX3704" fmla="*/ 10368555 w 11761853"/>
              <a:gd name="connsiteY3704" fmla="*/ 10368555 w 11761853"/>
              <a:gd name="connsiteX3705" fmla="*/ 10368555 w 11761853"/>
              <a:gd name="connsiteY3705" fmla="*/ 10368555 w 11761853"/>
              <a:gd name="connsiteX3706" fmla="*/ 10368555 w 11761853"/>
              <a:gd name="connsiteY3706" fmla="*/ 10368555 w 11761853"/>
              <a:gd name="connsiteX3707" fmla="*/ 10368555 w 11761853"/>
              <a:gd name="connsiteY3707" fmla="*/ 10368555 w 11761853"/>
              <a:gd name="connsiteX3708" fmla="*/ 10368555 w 11761853"/>
              <a:gd name="connsiteY3708" fmla="*/ 10368555 w 11761853"/>
              <a:gd name="connsiteX3709" fmla="*/ 10368555 w 11761853"/>
              <a:gd name="connsiteY3709" fmla="*/ 10368555 w 11761853"/>
              <a:gd name="connsiteX3710" fmla="*/ 10368555 w 11761853"/>
              <a:gd name="connsiteY3710" fmla="*/ 10368555 w 11761853"/>
              <a:gd name="connsiteX3711" fmla="*/ 10368555 w 11761853"/>
              <a:gd name="connsiteY3711" fmla="*/ 10368555 w 11761853"/>
              <a:gd name="connsiteX3712" fmla="*/ 10368555 w 11761853"/>
              <a:gd name="connsiteY3712" fmla="*/ 10368555 w 11761853"/>
              <a:gd name="connsiteX3713" fmla="*/ 10368555 w 11761853"/>
              <a:gd name="connsiteY3713" fmla="*/ 10368555 w 11761853"/>
              <a:gd name="connsiteX3714" fmla="*/ 10368555 w 11761853"/>
              <a:gd name="connsiteY3714" fmla="*/ 10368555 w 11761853"/>
              <a:gd name="connsiteX3715" fmla="*/ 10368555 w 11761853"/>
              <a:gd name="connsiteY3715" fmla="*/ 10368555 w 11761853"/>
              <a:gd name="connsiteX3716" fmla="*/ 10368555 w 11761853"/>
              <a:gd name="connsiteY3716" fmla="*/ 10368555 w 11761853"/>
              <a:gd name="connsiteX3717" fmla="*/ 10368555 w 11761853"/>
              <a:gd name="connsiteY3717" fmla="*/ 10368555 w 11761853"/>
              <a:gd name="connsiteX3718" fmla="*/ 10368555 w 11761853"/>
              <a:gd name="connsiteY3718" fmla="*/ 10368555 w 11761853"/>
              <a:gd name="connsiteX3719" fmla="*/ 10368555 w 11761853"/>
              <a:gd name="connsiteY3719" fmla="*/ 10368555 w 11761853"/>
              <a:gd name="connsiteX3720" fmla="*/ 10368555 w 11761853"/>
              <a:gd name="connsiteY3720" fmla="*/ 10368555 w 11761853"/>
              <a:gd name="connsiteX3721" fmla="*/ 10368555 w 11761853"/>
              <a:gd name="connsiteY3721" fmla="*/ 10368555 w 11761853"/>
              <a:gd name="connsiteX3722" fmla="*/ 10368555 w 11761853"/>
              <a:gd name="connsiteY3722" fmla="*/ 10368555 w 11761853"/>
              <a:gd name="connsiteX3723" fmla="*/ 10368555 w 11761853"/>
              <a:gd name="connsiteY3723" fmla="*/ 10368555 w 11761853"/>
              <a:gd name="connsiteX3724" fmla="*/ 10368555 w 11761853"/>
              <a:gd name="connsiteY3724" fmla="*/ 10368555 w 11761853"/>
              <a:gd name="connsiteX3725" fmla="*/ 10368555 w 11761853"/>
              <a:gd name="connsiteY3725" fmla="*/ 10368555 w 11761853"/>
              <a:gd name="connsiteX3726" fmla="*/ 10368555 w 11761853"/>
              <a:gd name="connsiteY3726" fmla="*/ 10368555 w 11761853"/>
              <a:gd name="connsiteX3727" fmla="*/ 10368555 w 11761853"/>
              <a:gd name="connsiteY3727" fmla="*/ 10368555 w 11761853"/>
              <a:gd name="connsiteX3728" fmla="*/ 10368555 w 11761853"/>
              <a:gd name="connsiteY3728" fmla="*/ 10368555 w 11761853"/>
              <a:gd name="connsiteX3729" fmla="*/ 10368555 w 11761853"/>
              <a:gd name="connsiteY3729" fmla="*/ 10368555 w 11761853"/>
              <a:gd name="connsiteX3730" fmla="*/ 10368555 w 11761853"/>
              <a:gd name="connsiteY3730" fmla="*/ 10368555 w 11761853"/>
              <a:gd name="connsiteX3731" fmla="*/ 10368555 w 11761853"/>
              <a:gd name="connsiteY3731" fmla="*/ 10368555 w 11761853"/>
              <a:gd name="connsiteX3732" fmla="*/ 10368555 w 11761853"/>
              <a:gd name="connsiteY3732" fmla="*/ 10368555 w 11761853"/>
              <a:gd name="connsiteX3733" fmla="*/ 10368555 w 11761853"/>
              <a:gd name="connsiteY3733" fmla="*/ 10368555 w 11761853"/>
              <a:gd name="connsiteX3734" fmla="*/ 10368555 w 11761853"/>
              <a:gd name="connsiteY3734" fmla="*/ 10368555 w 11761853"/>
              <a:gd name="connsiteX3735" fmla="*/ 10368555 w 11761853"/>
              <a:gd name="connsiteY3735" fmla="*/ 10368555 w 11761853"/>
              <a:gd name="connsiteX3736" fmla="*/ 10368555 w 11761853"/>
              <a:gd name="connsiteY3736" fmla="*/ 10368555 w 11761853"/>
              <a:gd name="connsiteX3737" fmla="*/ 10368555 w 11761853"/>
              <a:gd name="connsiteY3737" fmla="*/ 10368555 w 11761853"/>
              <a:gd name="connsiteX3738" fmla="*/ 10368555 w 11761853"/>
              <a:gd name="connsiteY3738" fmla="*/ 10368555 w 11761853"/>
              <a:gd name="connsiteX3739" fmla="*/ 10368555 w 11761853"/>
              <a:gd name="connsiteY3739" fmla="*/ 10368555 w 11761853"/>
              <a:gd name="connsiteX3740" fmla="*/ 10368555 w 11761853"/>
              <a:gd name="connsiteY3740" fmla="*/ 10368555 w 11761853"/>
              <a:gd name="connsiteX3741" fmla="*/ 10368555 w 11761853"/>
              <a:gd name="connsiteY3741" fmla="*/ 10368555 w 11761853"/>
              <a:gd name="connsiteX3742" fmla="*/ 10368555 w 11761853"/>
              <a:gd name="connsiteY3742" fmla="*/ 10368555 w 11761853"/>
              <a:gd name="connsiteX3743" fmla="*/ 10368555 w 11761853"/>
              <a:gd name="connsiteY3743" fmla="*/ 10368555 w 11761853"/>
              <a:gd name="connsiteX3744" fmla="*/ 10368555 w 11761853"/>
              <a:gd name="connsiteY3744" fmla="*/ 10368555 w 11761853"/>
              <a:gd name="connsiteX3745" fmla="*/ 10368555 w 11761853"/>
              <a:gd name="connsiteY3745" fmla="*/ 10368555 w 11761853"/>
              <a:gd name="connsiteX3746" fmla="*/ 10368555 w 11761853"/>
              <a:gd name="connsiteY3746" fmla="*/ 10368555 w 11761853"/>
              <a:gd name="connsiteX3747" fmla="*/ 10368555 w 11761853"/>
              <a:gd name="connsiteY3747" fmla="*/ 10368555 w 11761853"/>
              <a:gd name="connsiteX3748" fmla="*/ 10368555 w 11761853"/>
              <a:gd name="connsiteY3748" fmla="*/ 10368555 w 11761853"/>
              <a:gd name="connsiteX3749" fmla="*/ 10368555 w 11761853"/>
              <a:gd name="connsiteY3749" fmla="*/ 10368555 w 11761853"/>
              <a:gd name="connsiteX3750" fmla="*/ 10368555 w 11761853"/>
              <a:gd name="connsiteY3750" fmla="*/ 10368555 w 11761853"/>
              <a:gd name="connsiteX3751" fmla="*/ 10368555 w 11761853"/>
              <a:gd name="connsiteY3751" fmla="*/ 10368555 w 11761853"/>
              <a:gd name="connsiteX3752" fmla="*/ 10368555 w 11761853"/>
              <a:gd name="connsiteY3752" fmla="*/ 10368555 w 11761853"/>
              <a:gd name="connsiteX3753" fmla="*/ 10368555 w 11761853"/>
              <a:gd name="connsiteY3753" fmla="*/ 10368555 w 11761853"/>
              <a:gd name="connsiteX3754" fmla="*/ 10368555 w 11761853"/>
              <a:gd name="connsiteY3754" fmla="*/ 10368555 w 11761853"/>
              <a:gd name="connsiteX3755" fmla="*/ 10368555 w 11761853"/>
              <a:gd name="connsiteY3755" fmla="*/ 10368555 w 11761853"/>
              <a:gd name="connsiteX3756" fmla="*/ 10368555 w 11761853"/>
              <a:gd name="connsiteY3756" fmla="*/ 10368555 w 11761853"/>
              <a:gd name="connsiteX3757" fmla="*/ 10368555 w 11761853"/>
              <a:gd name="connsiteY3757" fmla="*/ 10368555 w 11761853"/>
              <a:gd name="connsiteX3758" fmla="*/ 10368555 w 11761853"/>
              <a:gd name="connsiteY3758" fmla="*/ 10368555 w 11761853"/>
              <a:gd name="connsiteX3759" fmla="*/ 10368555 w 11761853"/>
              <a:gd name="connsiteY3759" fmla="*/ 10368555 w 11761853"/>
              <a:gd name="connsiteX3760" fmla="*/ 10368555 w 11761853"/>
              <a:gd name="connsiteY3760" fmla="*/ 10368555 w 11761853"/>
              <a:gd name="connsiteX3761" fmla="*/ 10368555 w 11761853"/>
              <a:gd name="connsiteY3761" fmla="*/ 10368555 w 11761853"/>
              <a:gd name="connsiteX3762" fmla="*/ 10368555 w 11761853"/>
              <a:gd name="connsiteY3762" fmla="*/ 10368555 w 11761853"/>
              <a:gd name="connsiteX3763" fmla="*/ 10368555 w 11761853"/>
              <a:gd name="connsiteY3763" fmla="*/ 10368555 w 11761853"/>
              <a:gd name="connsiteX3764" fmla="*/ 10368555 w 11761853"/>
              <a:gd name="connsiteY3764" fmla="*/ 10368555 w 11761853"/>
              <a:gd name="connsiteX3765" fmla="*/ 10368555 w 11761853"/>
              <a:gd name="connsiteY3765" fmla="*/ 10368555 w 11761853"/>
              <a:gd name="connsiteX3766" fmla="*/ 10368555 w 11761853"/>
              <a:gd name="connsiteY3766" fmla="*/ 10368555 w 11761853"/>
              <a:gd name="connsiteX3767" fmla="*/ 10368555 w 11761853"/>
              <a:gd name="connsiteY3767" fmla="*/ 10368555 w 11761853"/>
              <a:gd name="connsiteX3768" fmla="*/ 10368555 w 11761853"/>
              <a:gd name="connsiteY3768" fmla="*/ 10368555 w 11761853"/>
              <a:gd name="connsiteX3769" fmla="*/ 10368555 w 11761853"/>
              <a:gd name="connsiteY3769" fmla="*/ 10368555 w 11761853"/>
              <a:gd name="connsiteX3770" fmla="*/ 10368555 w 11761853"/>
              <a:gd name="connsiteY3770" fmla="*/ 10368555 w 11761853"/>
              <a:gd name="connsiteX3771" fmla="*/ 10368555 w 11761853"/>
              <a:gd name="connsiteY3771" fmla="*/ 10368555 w 11761853"/>
              <a:gd name="connsiteX3772" fmla="*/ 10368555 w 11761853"/>
              <a:gd name="connsiteY3772" fmla="*/ 10368555 w 11761853"/>
              <a:gd name="connsiteX3773" fmla="*/ 10368555 w 11761853"/>
              <a:gd name="connsiteY3773" fmla="*/ 10368555 w 11761853"/>
              <a:gd name="connsiteX3774" fmla="*/ 10368555 w 11761853"/>
              <a:gd name="connsiteY3774" fmla="*/ 10368555 w 11761853"/>
              <a:gd name="connsiteX3775" fmla="*/ 10368555 w 11761853"/>
              <a:gd name="connsiteY3775" fmla="*/ 10368555 w 11761853"/>
              <a:gd name="connsiteX3776" fmla="*/ 10368555 w 11761853"/>
              <a:gd name="connsiteY3776" fmla="*/ 10368555 w 11761853"/>
              <a:gd name="connsiteX3777" fmla="*/ 10368555 w 11761853"/>
              <a:gd name="connsiteY3777" fmla="*/ 10368555 w 11761853"/>
              <a:gd name="connsiteX3778" fmla="*/ 10368555 w 11761853"/>
              <a:gd name="connsiteY3778" fmla="*/ 10368555 w 11761853"/>
              <a:gd name="connsiteX3779" fmla="*/ 10368555 w 11761853"/>
              <a:gd name="connsiteY3779" fmla="*/ 10368555 w 11761853"/>
              <a:gd name="connsiteX3780" fmla="*/ 10368555 w 11761853"/>
              <a:gd name="connsiteY3780" fmla="*/ 10368555 w 11761853"/>
              <a:gd name="connsiteX3781" fmla="*/ 10368555 w 11761853"/>
              <a:gd name="connsiteY3781" fmla="*/ 10368555 w 11761853"/>
              <a:gd name="connsiteX3782" fmla="*/ 10368555 w 11761853"/>
              <a:gd name="connsiteY3782" fmla="*/ 10368555 w 11761853"/>
              <a:gd name="connsiteX3783" fmla="*/ 10368555 w 11761853"/>
              <a:gd name="connsiteY3783" fmla="*/ 10368555 w 11761853"/>
              <a:gd name="connsiteX3784" fmla="*/ 10368555 w 11761853"/>
              <a:gd name="connsiteY3784" fmla="*/ 10368555 w 11761853"/>
              <a:gd name="connsiteX3785" fmla="*/ 10368555 w 11761853"/>
              <a:gd name="connsiteY3785" fmla="*/ 10368555 w 11761853"/>
              <a:gd name="connsiteX3786" fmla="*/ 10368555 w 11761853"/>
              <a:gd name="connsiteY3786" fmla="*/ 10368555 w 11761853"/>
              <a:gd name="connsiteX3787" fmla="*/ 10368555 w 11761853"/>
              <a:gd name="connsiteY3787" fmla="*/ 10368555 w 11761853"/>
              <a:gd name="connsiteX3788" fmla="*/ 10368555 w 11761853"/>
              <a:gd name="connsiteY3788" fmla="*/ 10368555 w 11761853"/>
              <a:gd name="connsiteX3789" fmla="*/ 10368555 w 11761853"/>
              <a:gd name="connsiteY3789" fmla="*/ 10368555 w 11761853"/>
              <a:gd name="connsiteX3790" fmla="*/ 10368555 w 11761853"/>
              <a:gd name="connsiteY3790" fmla="*/ 10368555 w 11761853"/>
              <a:gd name="connsiteX3791" fmla="*/ 10368555 w 11761853"/>
              <a:gd name="connsiteY3791" fmla="*/ 10368555 w 11761853"/>
              <a:gd name="connsiteX3792" fmla="*/ 10368555 w 11761853"/>
              <a:gd name="connsiteY3792" fmla="*/ 10368555 w 11761853"/>
              <a:gd name="connsiteX3793" fmla="*/ 10368555 w 11761853"/>
              <a:gd name="connsiteY3793" fmla="*/ 10368555 w 11761853"/>
              <a:gd name="connsiteX3794" fmla="*/ 10368555 w 11761853"/>
              <a:gd name="connsiteY3794" fmla="*/ 10368555 w 11761853"/>
              <a:gd name="connsiteX3795" fmla="*/ 10368555 w 11761853"/>
              <a:gd name="connsiteY3795" fmla="*/ 10368555 w 11761853"/>
              <a:gd name="connsiteX3796" fmla="*/ 10368555 w 11761853"/>
              <a:gd name="connsiteY3796" fmla="*/ 10368555 w 11761853"/>
              <a:gd name="connsiteX3797" fmla="*/ 10368555 w 11761853"/>
              <a:gd name="connsiteY3797" fmla="*/ 10368555 w 11761853"/>
              <a:gd name="connsiteX3798" fmla="*/ 10368555 w 11761853"/>
              <a:gd name="connsiteY3798" fmla="*/ 10368555 w 11761853"/>
              <a:gd name="connsiteX3799" fmla="*/ 10368555 w 11761853"/>
              <a:gd name="connsiteY3799" fmla="*/ 10368555 w 11761853"/>
              <a:gd name="connsiteX3800" fmla="*/ 10368555 w 11761853"/>
              <a:gd name="connsiteY3800" fmla="*/ 10368555 w 11761853"/>
              <a:gd name="connsiteX3801" fmla="*/ 10368555 w 11761853"/>
              <a:gd name="connsiteY3801" fmla="*/ 10368555 w 11761853"/>
              <a:gd name="connsiteX3802" fmla="*/ 10368555 w 11761853"/>
              <a:gd name="connsiteY3802" fmla="*/ 10368555 w 11761853"/>
              <a:gd name="connsiteX3803" fmla="*/ 10368555 w 11761853"/>
              <a:gd name="connsiteY3803" fmla="*/ 10368555 w 11761853"/>
              <a:gd name="connsiteX3804" fmla="*/ 10368555 w 11761853"/>
              <a:gd name="connsiteY3804" fmla="*/ 10368555 w 11761853"/>
              <a:gd name="connsiteX3805" fmla="*/ 10368555 w 11761853"/>
              <a:gd name="connsiteY3805" fmla="*/ 10368555 w 11761853"/>
              <a:gd name="connsiteX3806" fmla="*/ 10368555 w 11761853"/>
              <a:gd name="connsiteY3806" fmla="*/ 10368555 w 11761853"/>
              <a:gd name="connsiteX3807" fmla="*/ 10368555 w 11761853"/>
              <a:gd name="connsiteY3807" fmla="*/ 10368555 w 11761853"/>
              <a:gd name="connsiteX3808" fmla="*/ 10368555 w 11761853"/>
              <a:gd name="connsiteY3808" fmla="*/ 10368555 w 11761853"/>
              <a:gd name="connsiteX3809" fmla="*/ 10368555 w 11761853"/>
              <a:gd name="connsiteY3809" fmla="*/ 10368555 w 11761853"/>
              <a:gd name="connsiteX3810" fmla="*/ 10368555 w 11761853"/>
              <a:gd name="connsiteY3810" fmla="*/ 10368555 w 11761853"/>
              <a:gd name="connsiteX3811" fmla="*/ 10368555 w 11761853"/>
              <a:gd name="connsiteY3811" fmla="*/ 10368555 w 11761853"/>
              <a:gd name="connsiteX3812" fmla="*/ 10368555 w 11761853"/>
              <a:gd name="connsiteY3812" fmla="*/ 10368555 w 11761853"/>
              <a:gd name="connsiteX3813" fmla="*/ 10368555 w 11761853"/>
              <a:gd name="connsiteY3813" fmla="*/ 10368555 w 11761853"/>
              <a:gd name="connsiteX3814" fmla="*/ 10368555 w 11761853"/>
              <a:gd name="connsiteY3814" fmla="*/ 10368555 w 11761853"/>
              <a:gd name="connsiteX3815" fmla="*/ 10368555 w 11761853"/>
              <a:gd name="connsiteY3815" fmla="*/ 10368555 w 11761853"/>
              <a:gd name="connsiteX3816" fmla="*/ 10368555 w 11761853"/>
              <a:gd name="connsiteY3816" fmla="*/ 10368555 w 11761853"/>
              <a:gd name="connsiteX3817" fmla="*/ 10368555 w 11761853"/>
              <a:gd name="connsiteY3817" fmla="*/ 10368555 w 11761853"/>
              <a:gd name="connsiteX3818" fmla="*/ 10368555 w 11761853"/>
              <a:gd name="connsiteY3818" fmla="*/ 10368555 w 11761853"/>
              <a:gd name="connsiteX3819" fmla="*/ 10368555 w 11761853"/>
              <a:gd name="connsiteY3819" fmla="*/ 10368555 w 11761853"/>
              <a:gd name="connsiteX3820" fmla="*/ 10368555 w 11761853"/>
              <a:gd name="connsiteY3820" fmla="*/ 10368555 w 11761853"/>
              <a:gd name="connsiteX3821" fmla="*/ 10368555 w 11761853"/>
              <a:gd name="connsiteY3821" fmla="*/ 10368555 w 11761853"/>
              <a:gd name="connsiteX3822" fmla="*/ 10368555 w 11761853"/>
              <a:gd name="connsiteY3822" fmla="*/ 10368555 w 11761853"/>
              <a:gd name="connsiteX3823" fmla="*/ 10368555 w 11761853"/>
              <a:gd name="connsiteY3823" fmla="*/ 10368555 w 11761853"/>
              <a:gd name="connsiteX3824" fmla="*/ 10368555 w 11761853"/>
              <a:gd name="connsiteY3824" fmla="*/ 10368555 w 11761853"/>
              <a:gd name="connsiteX3825" fmla="*/ 10368555 w 11761853"/>
              <a:gd name="connsiteY3825" fmla="*/ 10368555 w 11761853"/>
              <a:gd name="connsiteX3826" fmla="*/ 10368555 w 11761853"/>
              <a:gd name="connsiteY3826" fmla="*/ 10368555 w 11761853"/>
              <a:gd name="connsiteX3827" fmla="*/ 10368555 w 11761853"/>
              <a:gd name="connsiteY3827" fmla="*/ 10368555 w 11761853"/>
              <a:gd name="connsiteX3828" fmla="*/ 10368555 w 11761853"/>
              <a:gd name="connsiteY3828" fmla="*/ 10368555 w 11761853"/>
              <a:gd name="connsiteX3829" fmla="*/ 10368555 w 11761853"/>
              <a:gd name="connsiteY3829" fmla="*/ 10368555 w 11761853"/>
              <a:gd name="connsiteX3830" fmla="*/ 10368555 w 11761853"/>
              <a:gd name="connsiteY3830" fmla="*/ 10368555 w 11761853"/>
              <a:gd name="connsiteX3831" fmla="*/ 10368555 w 11761853"/>
              <a:gd name="connsiteY3831" fmla="*/ 10368555 w 11761853"/>
              <a:gd name="connsiteX3832" fmla="*/ 10368555 w 11761853"/>
              <a:gd name="connsiteY3832" fmla="*/ 10368555 w 11761853"/>
              <a:gd name="connsiteX3833" fmla="*/ 10368555 w 11761853"/>
              <a:gd name="connsiteY3833" fmla="*/ 10368555 w 11761853"/>
              <a:gd name="connsiteX3834" fmla="*/ 10368555 w 11761853"/>
              <a:gd name="connsiteY3834" fmla="*/ 10368555 w 11761853"/>
              <a:gd name="connsiteX3835" fmla="*/ 10368555 w 11761853"/>
              <a:gd name="connsiteY3835" fmla="*/ 10368555 w 11761853"/>
              <a:gd name="connsiteX3836" fmla="*/ 10368555 w 11761853"/>
              <a:gd name="connsiteY3836" fmla="*/ 10368555 w 11761853"/>
              <a:gd name="connsiteX3837" fmla="*/ 10368555 w 11761853"/>
              <a:gd name="connsiteY3837" fmla="*/ 10368555 w 11761853"/>
              <a:gd name="connsiteX3838" fmla="*/ 10368555 w 11761853"/>
              <a:gd name="connsiteY3838" fmla="*/ 10368555 w 11761853"/>
              <a:gd name="connsiteX3839" fmla="*/ 10368555 w 11761853"/>
              <a:gd name="connsiteY3839" fmla="*/ 10368555 w 11761853"/>
              <a:gd name="connsiteX3840" fmla="*/ 10368555 w 11761853"/>
              <a:gd name="connsiteY3840" fmla="*/ 10368555 w 11761853"/>
              <a:gd name="connsiteX3841" fmla="*/ 10368555 w 11761853"/>
              <a:gd name="connsiteY3841" fmla="*/ 10368555 w 11761853"/>
              <a:gd name="connsiteX3842" fmla="*/ 10368555 w 11761853"/>
              <a:gd name="connsiteY3842" fmla="*/ 10368555 w 11761853"/>
              <a:gd name="connsiteX3843" fmla="*/ 10368555 w 11761853"/>
              <a:gd name="connsiteY3843" fmla="*/ 10368555 w 11761853"/>
              <a:gd name="connsiteX3844" fmla="*/ 10368555 w 11761853"/>
              <a:gd name="connsiteY3844" fmla="*/ 10368555 w 11761853"/>
              <a:gd name="connsiteX3845" fmla="*/ 10368555 w 11761853"/>
              <a:gd name="connsiteY3845" fmla="*/ 10368555 w 11761853"/>
              <a:gd name="connsiteX3846" fmla="*/ 10368555 w 11761853"/>
              <a:gd name="connsiteY3846" fmla="*/ 10368555 w 11761853"/>
              <a:gd name="connsiteX3847" fmla="*/ 10368555 w 11761853"/>
              <a:gd name="connsiteY3847" fmla="*/ 10368555 w 11761853"/>
              <a:gd name="connsiteX3848" fmla="*/ 10368555 w 11761853"/>
              <a:gd name="connsiteY3848" fmla="*/ 10368555 w 11761853"/>
              <a:gd name="connsiteX3849" fmla="*/ 10368555 w 11761853"/>
              <a:gd name="connsiteY3849" fmla="*/ 10368555 w 11761853"/>
              <a:gd name="connsiteX3850" fmla="*/ 10368555 w 11761853"/>
              <a:gd name="connsiteY3850" fmla="*/ 10368555 w 11761853"/>
              <a:gd name="connsiteX3851" fmla="*/ 10368555 w 11761853"/>
              <a:gd name="connsiteY3851" fmla="*/ 10368555 w 11761853"/>
              <a:gd name="connsiteX3852" fmla="*/ 10368555 w 11761853"/>
              <a:gd name="connsiteY3852" fmla="*/ 10368555 w 11761853"/>
              <a:gd name="connsiteX3853" fmla="*/ 10368555 w 11761853"/>
              <a:gd name="connsiteY3853" fmla="*/ 10368555 w 11761853"/>
              <a:gd name="connsiteX3854" fmla="*/ 10368555 w 11761853"/>
              <a:gd name="connsiteY3854" fmla="*/ 10368555 w 11761853"/>
              <a:gd name="connsiteX3855" fmla="*/ 10368555 w 11761853"/>
              <a:gd name="connsiteY3855" fmla="*/ 10368555 w 11761853"/>
              <a:gd name="connsiteX3856" fmla="*/ 10368555 w 11761853"/>
              <a:gd name="connsiteY3856" fmla="*/ 10368555 w 11761853"/>
              <a:gd name="connsiteX3857" fmla="*/ 10368555 w 11761853"/>
              <a:gd name="connsiteY3857" fmla="*/ 10368555 w 11761853"/>
              <a:gd name="connsiteX3858" fmla="*/ 10368555 w 11761853"/>
              <a:gd name="connsiteY3858" fmla="*/ 10368555 w 11761853"/>
              <a:gd name="connsiteX3859" fmla="*/ 10368555 w 11761853"/>
              <a:gd name="connsiteY3859" fmla="*/ 10368555 w 11761853"/>
              <a:gd name="connsiteX3860" fmla="*/ 10368555 w 11761853"/>
              <a:gd name="connsiteY3860" fmla="*/ 10368555 w 11761853"/>
              <a:gd name="connsiteX3861" fmla="*/ 10368555 w 11761853"/>
              <a:gd name="connsiteY3861" fmla="*/ 10368555 w 11761853"/>
              <a:gd name="connsiteX3862" fmla="*/ 10368555 w 11761853"/>
              <a:gd name="connsiteY3862" fmla="*/ 10368555 w 11761853"/>
              <a:gd name="connsiteX3863" fmla="*/ 10368555 w 11761853"/>
              <a:gd name="connsiteY3863" fmla="*/ 10368555 w 11761853"/>
              <a:gd name="connsiteX3864" fmla="*/ 10368555 w 11761853"/>
              <a:gd name="connsiteY3864" fmla="*/ 10368555 w 11761853"/>
              <a:gd name="connsiteX3865" fmla="*/ 10368555 w 11761853"/>
              <a:gd name="connsiteY3865" fmla="*/ 10368555 w 11761853"/>
              <a:gd name="connsiteX3866" fmla="*/ 10368555 w 11761853"/>
              <a:gd name="connsiteY3866" fmla="*/ 10368555 w 11761853"/>
              <a:gd name="connsiteX3867" fmla="*/ 10368555 w 11761853"/>
              <a:gd name="connsiteY3867" fmla="*/ 10368555 w 11761853"/>
              <a:gd name="connsiteX3868" fmla="*/ 10368555 w 11761853"/>
              <a:gd name="connsiteY3868" fmla="*/ 10368555 w 11761853"/>
              <a:gd name="connsiteX3869" fmla="*/ 10368555 w 11761853"/>
              <a:gd name="connsiteY3869" fmla="*/ 10368555 w 11761853"/>
              <a:gd name="connsiteX3870" fmla="*/ 10368555 w 11761853"/>
              <a:gd name="connsiteY3870" fmla="*/ 10368555 w 11761853"/>
              <a:gd name="connsiteX3871" fmla="*/ 10368555 w 11761853"/>
              <a:gd name="connsiteY3871" fmla="*/ 10368555 w 11761853"/>
              <a:gd name="connsiteX3872" fmla="*/ 10368555 w 11761853"/>
              <a:gd name="connsiteY3872" fmla="*/ 10368555 w 11761853"/>
              <a:gd name="connsiteX3873" fmla="*/ 10368555 w 11761853"/>
              <a:gd name="connsiteY3873" fmla="*/ 10368555 w 11761853"/>
              <a:gd name="connsiteX3874" fmla="*/ 10368555 w 11761853"/>
              <a:gd name="connsiteY3874" fmla="*/ 10368555 w 11761853"/>
              <a:gd name="connsiteX3875" fmla="*/ 10368555 w 11761853"/>
              <a:gd name="connsiteY3875" fmla="*/ 10368555 w 11761853"/>
              <a:gd name="connsiteX3876" fmla="*/ 10368555 w 11761853"/>
              <a:gd name="connsiteY3876" fmla="*/ 10368555 w 11761853"/>
              <a:gd name="connsiteX3877" fmla="*/ 10368555 w 11761853"/>
              <a:gd name="connsiteY3877" fmla="*/ 10368555 w 11761853"/>
              <a:gd name="connsiteX3878" fmla="*/ 10368555 w 11761853"/>
              <a:gd name="connsiteY3878" fmla="*/ 10368555 w 11761853"/>
              <a:gd name="connsiteX3879" fmla="*/ 10368555 w 11761853"/>
              <a:gd name="connsiteY3879" fmla="*/ 10368555 w 11761853"/>
              <a:gd name="connsiteX3880" fmla="*/ 10368555 w 11761853"/>
              <a:gd name="connsiteY3880" fmla="*/ 10368555 w 11761853"/>
              <a:gd name="connsiteX3881" fmla="*/ 10368555 w 11761853"/>
              <a:gd name="connsiteY3881" fmla="*/ 10368555 w 11761853"/>
              <a:gd name="connsiteX3882" fmla="*/ 10368555 w 11761853"/>
              <a:gd name="connsiteY3882" fmla="*/ 10368555 w 11761853"/>
              <a:gd name="connsiteX3883" fmla="*/ 10368555 w 11761853"/>
              <a:gd name="connsiteY3883" fmla="*/ 10368555 w 11761853"/>
              <a:gd name="connsiteX3884" fmla="*/ 10368555 w 11761853"/>
              <a:gd name="connsiteY3884" fmla="*/ 10368555 w 11761853"/>
              <a:gd name="connsiteX3885" fmla="*/ 10368555 w 11761853"/>
              <a:gd name="connsiteY3885" fmla="*/ 10368555 w 11761853"/>
              <a:gd name="connsiteX3886" fmla="*/ 10368555 w 11761853"/>
              <a:gd name="connsiteY3886" fmla="*/ 10368555 w 11761853"/>
              <a:gd name="connsiteX3887" fmla="*/ 10368555 w 11761853"/>
              <a:gd name="connsiteY3887" fmla="*/ 10368555 w 11761853"/>
              <a:gd name="connsiteX3888" fmla="*/ 10368555 w 11761853"/>
              <a:gd name="connsiteY3888" fmla="*/ 10368555 w 11761853"/>
              <a:gd name="connsiteX3889" fmla="*/ 10368555 w 11761853"/>
              <a:gd name="connsiteY3889" fmla="*/ 10368555 w 11761853"/>
              <a:gd name="connsiteX3890" fmla="*/ 10368555 w 11761853"/>
              <a:gd name="connsiteY3890" fmla="*/ 10368555 w 11761853"/>
              <a:gd name="connsiteX3891" fmla="*/ 10368555 w 11761853"/>
              <a:gd name="connsiteY3891" fmla="*/ 10368555 w 11761853"/>
              <a:gd name="connsiteX3892" fmla="*/ 10368555 w 11761853"/>
              <a:gd name="connsiteY3892" fmla="*/ 10368555 w 11761853"/>
              <a:gd name="connsiteX3893" fmla="*/ 10368555 w 11761853"/>
              <a:gd name="connsiteY3893" fmla="*/ 10368555 w 11761853"/>
              <a:gd name="connsiteX3894" fmla="*/ 10368555 w 11761853"/>
              <a:gd name="connsiteY3894" fmla="*/ 10368555 w 11761853"/>
              <a:gd name="connsiteX3895" fmla="*/ 10368555 w 11761853"/>
              <a:gd name="connsiteY3895" fmla="*/ 10368555 w 11761853"/>
              <a:gd name="connsiteX3896" fmla="*/ 10368555 w 11761853"/>
              <a:gd name="connsiteY3896" fmla="*/ 10368555 w 11761853"/>
              <a:gd name="connsiteX3897" fmla="*/ 10368555 w 11761853"/>
              <a:gd name="connsiteY3897" fmla="*/ 10368555 w 11761853"/>
              <a:gd name="connsiteX3898" fmla="*/ 10368555 w 11761853"/>
              <a:gd name="connsiteY3898" fmla="*/ 10368555 w 11761853"/>
              <a:gd name="connsiteX3899" fmla="*/ 10368555 w 11761853"/>
              <a:gd name="connsiteY3899" fmla="*/ 10368555 w 11761853"/>
              <a:gd name="connsiteX3900" fmla="*/ 10368555 w 11761853"/>
              <a:gd name="connsiteY3900" fmla="*/ 10368555 w 11761853"/>
              <a:gd name="connsiteX3901" fmla="*/ 10368555 w 11761853"/>
              <a:gd name="connsiteY3901" fmla="*/ 10368555 w 11761853"/>
              <a:gd name="connsiteX3902" fmla="*/ 10368555 w 11761853"/>
              <a:gd name="connsiteY3902" fmla="*/ 10368555 w 11761853"/>
              <a:gd name="connsiteX3903" fmla="*/ 10368555 w 11761853"/>
              <a:gd name="connsiteY3903" fmla="*/ 10368555 w 11761853"/>
              <a:gd name="connsiteX3904" fmla="*/ 10368555 w 11761853"/>
              <a:gd name="connsiteY3904" fmla="*/ 10368555 w 11761853"/>
              <a:gd name="connsiteX3905" fmla="*/ 10368555 w 11761853"/>
              <a:gd name="connsiteY3905" fmla="*/ 10368555 w 11761853"/>
              <a:gd name="connsiteX3906" fmla="*/ 10368555 w 11761853"/>
              <a:gd name="connsiteY3906" fmla="*/ 10368555 w 11761853"/>
              <a:gd name="connsiteX3907" fmla="*/ 10368555 w 11761853"/>
              <a:gd name="connsiteY3907" fmla="*/ 10368555 w 11761853"/>
              <a:gd name="connsiteX3908" fmla="*/ 10368555 w 11761853"/>
              <a:gd name="connsiteY3908" fmla="*/ 10368555 w 11761853"/>
              <a:gd name="connsiteX3909" fmla="*/ 10368555 w 11761853"/>
              <a:gd name="connsiteY3909" fmla="*/ 10368555 w 11761853"/>
              <a:gd name="connsiteX3910" fmla="*/ 10368555 w 11761853"/>
              <a:gd name="connsiteY3910" fmla="*/ 10368555 w 11761853"/>
              <a:gd name="connsiteX3911" fmla="*/ 10368555 w 11761853"/>
              <a:gd name="connsiteY3911" fmla="*/ 10368555 w 11761853"/>
              <a:gd name="connsiteX3912" fmla="*/ 10368555 w 11761853"/>
              <a:gd name="connsiteY3912" fmla="*/ 10368555 w 11761853"/>
              <a:gd name="connsiteX3913" fmla="*/ 10368555 w 11761853"/>
              <a:gd name="connsiteY3913" fmla="*/ 10368555 w 11761853"/>
              <a:gd name="connsiteX3914" fmla="*/ 10368555 w 11761853"/>
              <a:gd name="connsiteY3914" fmla="*/ 10368555 w 11761853"/>
              <a:gd name="connsiteX3915" fmla="*/ 10368555 w 11761853"/>
              <a:gd name="connsiteY3915" fmla="*/ 10368555 w 11761853"/>
              <a:gd name="connsiteX3916" fmla="*/ 10368555 w 11761853"/>
              <a:gd name="connsiteY3916" fmla="*/ 10368555 w 11761853"/>
              <a:gd name="connsiteX3917" fmla="*/ 10368555 w 11761853"/>
              <a:gd name="connsiteY3917" fmla="*/ 10368555 w 11761853"/>
              <a:gd name="connsiteX3918" fmla="*/ 10368555 w 11761853"/>
              <a:gd name="connsiteY3918" fmla="*/ 10368555 w 11761853"/>
              <a:gd name="connsiteX3919" fmla="*/ 10368555 w 11761853"/>
              <a:gd name="connsiteY3919" fmla="*/ 10368555 w 11761853"/>
              <a:gd name="connsiteX3920" fmla="*/ 10368555 w 11761853"/>
              <a:gd name="connsiteY3920" fmla="*/ 10368555 w 11761853"/>
              <a:gd name="connsiteX3921" fmla="*/ 10368555 w 11761853"/>
              <a:gd name="connsiteY3921" fmla="*/ 10368555 w 11761853"/>
              <a:gd name="connsiteX3922" fmla="*/ 10368555 w 11761853"/>
              <a:gd name="connsiteY3922" fmla="*/ 10368555 w 11761853"/>
              <a:gd name="connsiteX3923" fmla="*/ 10368555 w 11761853"/>
              <a:gd name="connsiteY3923" fmla="*/ 10368555 w 11761853"/>
              <a:gd name="connsiteX3924" fmla="*/ 10368555 w 11761853"/>
              <a:gd name="connsiteY3924" fmla="*/ 10368555 w 11761853"/>
              <a:gd name="connsiteX3925" fmla="*/ 10368555 w 11761853"/>
              <a:gd name="connsiteY3925" fmla="*/ 10368555 w 11761853"/>
              <a:gd name="connsiteX3926" fmla="*/ 10368555 w 11761853"/>
              <a:gd name="connsiteY3926" fmla="*/ 10368555 w 11761853"/>
              <a:gd name="connsiteX3927" fmla="*/ 10368555 w 11761853"/>
              <a:gd name="connsiteY3927" fmla="*/ 10368555 w 11761853"/>
              <a:gd name="connsiteX3928" fmla="*/ 10368555 w 11761853"/>
              <a:gd name="connsiteY3928" fmla="*/ 10368555 w 11761853"/>
              <a:gd name="connsiteX3929" fmla="*/ 10368555 w 11761853"/>
              <a:gd name="connsiteY3929" fmla="*/ 10368555 w 11761853"/>
              <a:gd name="connsiteX3930" fmla="*/ 10368555 w 11761853"/>
              <a:gd name="connsiteY3930" fmla="*/ 10368555 w 11761853"/>
              <a:gd name="connsiteX3931" fmla="*/ 10368555 w 11761853"/>
              <a:gd name="connsiteY3931" fmla="*/ 10368555 w 11761853"/>
              <a:gd name="connsiteX3932" fmla="*/ 10368555 w 11761853"/>
              <a:gd name="connsiteY3932" fmla="*/ 10368555 w 11761853"/>
              <a:gd name="connsiteX3933" fmla="*/ 10368555 w 11761853"/>
              <a:gd name="connsiteY3933" fmla="*/ 10368555 w 11761853"/>
              <a:gd name="connsiteX3934" fmla="*/ 10368555 w 11761853"/>
              <a:gd name="connsiteY3934" fmla="*/ 10368555 w 11761853"/>
              <a:gd name="connsiteX3935" fmla="*/ 10368555 w 11761853"/>
              <a:gd name="connsiteY3935" fmla="*/ 10368555 w 11761853"/>
              <a:gd name="connsiteX3936" fmla="*/ 10368555 w 11761853"/>
              <a:gd name="connsiteY3936" fmla="*/ 10368555 w 11761853"/>
              <a:gd name="connsiteX3937" fmla="*/ 10368555 w 11761853"/>
              <a:gd name="connsiteY3937" fmla="*/ 10368555 w 11761853"/>
              <a:gd name="connsiteX3938" fmla="*/ 10368555 w 11761853"/>
              <a:gd name="connsiteY3938" fmla="*/ 10368555 w 11761853"/>
              <a:gd name="connsiteX3939" fmla="*/ 10368555 w 11761853"/>
              <a:gd name="connsiteY3939" fmla="*/ 10368555 w 11761853"/>
              <a:gd name="connsiteX3940" fmla="*/ 10368555 w 11761853"/>
              <a:gd name="connsiteY3940" fmla="*/ 10368555 w 11761853"/>
              <a:gd name="connsiteX3941" fmla="*/ 10368555 w 11761853"/>
              <a:gd name="connsiteY3941" fmla="*/ 10368555 w 11761853"/>
              <a:gd name="connsiteX3942" fmla="*/ 10368555 w 11761853"/>
              <a:gd name="connsiteY3942" fmla="*/ 10368555 w 11761853"/>
              <a:gd name="connsiteX3943" fmla="*/ 10368555 w 11761853"/>
              <a:gd name="connsiteY3943" fmla="*/ 10368555 w 11761853"/>
              <a:gd name="connsiteX3944" fmla="*/ 10368555 w 11761853"/>
              <a:gd name="connsiteY3944" fmla="*/ 10368555 w 11761853"/>
              <a:gd name="connsiteX3945" fmla="*/ 10368555 w 11761853"/>
              <a:gd name="connsiteY3945" fmla="*/ 10368555 w 11761853"/>
              <a:gd name="connsiteX3946" fmla="*/ 10368555 w 11761853"/>
              <a:gd name="connsiteY3946" fmla="*/ 10368555 w 11761853"/>
              <a:gd name="connsiteX3947" fmla="*/ 10368555 w 11761853"/>
              <a:gd name="connsiteY3947" fmla="*/ 10368555 w 11761853"/>
              <a:gd name="connsiteX3948" fmla="*/ 10368555 w 11761853"/>
              <a:gd name="connsiteY3948" fmla="*/ 10368555 w 11761853"/>
              <a:gd name="connsiteX3949" fmla="*/ 10368555 w 11761853"/>
              <a:gd name="connsiteY3949" fmla="*/ 10368555 w 11761853"/>
              <a:gd name="connsiteX3950" fmla="*/ 10368555 w 11761853"/>
              <a:gd name="connsiteY3950" fmla="*/ 10368555 w 11761853"/>
              <a:gd name="connsiteX3951" fmla="*/ 10368555 w 11761853"/>
              <a:gd name="connsiteY3951" fmla="*/ 10368555 w 11761853"/>
              <a:gd name="connsiteX3952" fmla="*/ 10368555 w 11761853"/>
              <a:gd name="connsiteY3952" fmla="*/ 10368555 w 11761853"/>
              <a:gd name="connsiteX3953" fmla="*/ 10368555 w 11761853"/>
              <a:gd name="connsiteY3953" fmla="*/ 10368555 w 11761853"/>
              <a:gd name="connsiteX3954" fmla="*/ 10368555 w 11761853"/>
              <a:gd name="connsiteY3954" fmla="*/ 10368555 w 11761853"/>
              <a:gd name="connsiteX3955" fmla="*/ 10368555 w 11761853"/>
              <a:gd name="connsiteY3955" fmla="*/ 10368555 w 11761853"/>
              <a:gd name="connsiteX3956" fmla="*/ 10368555 w 11761853"/>
              <a:gd name="connsiteY3956" fmla="*/ 10368555 w 11761853"/>
              <a:gd name="connsiteX3957" fmla="*/ 10368555 w 11761853"/>
              <a:gd name="connsiteY3957" fmla="*/ 10368555 w 11761853"/>
              <a:gd name="connsiteX3958" fmla="*/ 10368555 w 11761853"/>
              <a:gd name="connsiteY3958" fmla="*/ 10368555 w 11761853"/>
              <a:gd name="connsiteX3959" fmla="*/ 10368555 w 11761853"/>
              <a:gd name="connsiteY3959" fmla="*/ 10368555 w 11761853"/>
              <a:gd name="connsiteX3960" fmla="*/ 10368555 w 11761853"/>
              <a:gd name="connsiteY3960" fmla="*/ 10368555 w 11761853"/>
              <a:gd name="connsiteX3961" fmla="*/ 10368555 w 11761853"/>
              <a:gd name="connsiteY3961" fmla="*/ 10368555 w 11761853"/>
              <a:gd name="connsiteX3962" fmla="*/ 10368555 w 11761853"/>
              <a:gd name="connsiteY3962" fmla="*/ 10368555 w 11761853"/>
              <a:gd name="connsiteX3963" fmla="*/ 10368555 w 11761853"/>
              <a:gd name="connsiteY3963" fmla="*/ 10368555 w 11761853"/>
              <a:gd name="connsiteX3964" fmla="*/ 10368555 w 11761853"/>
              <a:gd name="connsiteY3964" fmla="*/ 10368555 w 11761853"/>
              <a:gd name="connsiteX3965" fmla="*/ 10368555 w 11761853"/>
              <a:gd name="connsiteY3965" fmla="*/ 10368555 w 11761853"/>
              <a:gd name="connsiteX3966" fmla="*/ 10368555 w 11761853"/>
              <a:gd name="connsiteY3966" fmla="*/ 10368555 w 11761853"/>
              <a:gd name="connsiteX3967" fmla="*/ 10368555 w 11761853"/>
              <a:gd name="connsiteY3967" fmla="*/ 10368555 w 11761853"/>
              <a:gd name="connsiteX3968" fmla="*/ 10368555 w 11761853"/>
              <a:gd name="connsiteY3968" fmla="*/ 10368555 w 11761853"/>
              <a:gd name="connsiteX3969" fmla="*/ 10368555 w 11761853"/>
              <a:gd name="connsiteY3969" fmla="*/ 10368555 w 11761853"/>
              <a:gd name="connsiteX3970" fmla="*/ 10368555 w 11761853"/>
              <a:gd name="connsiteY3970" fmla="*/ 10368555 w 11761853"/>
              <a:gd name="connsiteX3971" fmla="*/ 10368555 w 11761853"/>
              <a:gd name="connsiteY3971" fmla="*/ 10368555 w 11761853"/>
              <a:gd name="connsiteX3972" fmla="*/ 10368555 w 11761853"/>
              <a:gd name="connsiteY3972" fmla="*/ 10368555 w 11761853"/>
              <a:gd name="connsiteX3973" fmla="*/ 10368555 w 11761853"/>
              <a:gd name="connsiteY3973" fmla="*/ 10368555 w 11761853"/>
              <a:gd name="connsiteX3974" fmla="*/ 10368555 w 11761853"/>
              <a:gd name="connsiteY3974" fmla="*/ 10368555 w 11761853"/>
              <a:gd name="connsiteX3975" fmla="*/ 10368555 w 11761853"/>
              <a:gd name="connsiteY3975" fmla="*/ 10368555 w 11761853"/>
              <a:gd name="connsiteX3976" fmla="*/ 10368555 w 11761853"/>
              <a:gd name="connsiteY3976" fmla="*/ 10368555 w 11761853"/>
              <a:gd name="connsiteX3977" fmla="*/ 10368555 w 11761853"/>
              <a:gd name="connsiteY3977" fmla="*/ 10368555 w 11761853"/>
              <a:gd name="connsiteX3978" fmla="*/ 10368555 w 11761853"/>
              <a:gd name="connsiteY3978" fmla="*/ 10368555 w 11761853"/>
              <a:gd name="connsiteX3979" fmla="*/ 10368555 w 11761853"/>
              <a:gd name="connsiteY3979" fmla="*/ 10368555 w 11761853"/>
              <a:gd name="connsiteX3980" fmla="*/ 10368555 w 11761853"/>
              <a:gd name="connsiteY3980" fmla="*/ 10368555 w 11761853"/>
              <a:gd name="connsiteX3981" fmla="*/ 10368555 w 11761853"/>
              <a:gd name="connsiteY3981" fmla="*/ 10368555 w 11761853"/>
              <a:gd name="connsiteX3982" fmla="*/ 10368555 w 11761853"/>
              <a:gd name="connsiteY3982" fmla="*/ 10368555 w 11761853"/>
              <a:gd name="connsiteX3983" fmla="*/ 10368555 w 11761853"/>
              <a:gd name="connsiteY3983" fmla="*/ 10368555 w 11761853"/>
              <a:gd name="connsiteX3984" fmla="*/ 10368555 w 11761853"/>
              <a:gd name="connsiteY3984" fmla="*/ 10368555 w 11761853"/>
              <a:gd name="connsiteX3985" fmla="*/ 10368555 w 11761853"/>
              <a:gd name="connsiteY3985" fmla="*/ 10368555 w 11761853"/>
              <a:gd name="connsiteX3986" fmla="*/ 10368555 w 11761853"/>
              <a:gd name="connsiteY3986" fmla="*/ 10368555 w 11761853"/>
              <a:gd name="connsiteX3987" fmla="*/ 10368555 w 11761853"/>
              <a:gd name="connsiteY3987" fmla="*/ 10368555 w 11761853"/>
              <a:gd name="connsiteX3988" fmla="*/ 10368555 w 11761853"/>
              <a:gd name="connsiteY3988" fmla="*/ 10368555 w 11761853"/>
              <a:gd name="connsiteX3989" fmla="*/ 10368555 w 11761853"/>
              <a:gd name="connsiteY3989" fmla="*/ 10368555 w 11761853"/>
              <a:gd name="connsiteX3990" fmla="*/ 10368555 w 11761853"/>
              <a:gd name="connsiteY3990" fmla="*/ 10368555 w 11761853"/>
              <a:gd name="connsiteX3991" fmla="*/ 10368555 w 11761853"/>
              <a:gd name="connsiteY3991" fmla="*/ 10368555 w 11761853"/>
              <a:gd name="connsiteX3992" fmla="*/ 10368555 w 11761853"/>
              <a:gd name="connsiteY3992" fmla="*/ 10368555 w 11761853"/>
              <a:gd name="connsiteX3993" fmla="*/ 10368555 w 11761853"/>
              <a:gd name="connsiteY3993" fmla="*/ 10368555 w 11761853"/>
              <a:gd name="connsiteX3994" fmla="*/ 10368555 w 11761853"/>
              <a:gd name="connsiteY3994" fmla="*/ 10368555 w 11761853"/>
              <a:gd name="connsiteX3995" fmla="*/ 10368555 w 11761853"/>
              <a:gd name="connsiteY3995" fmla="*/ 10368555 w 11761853"/>
              <a:gd name="connsiteX3996" fmla="*/ 10368555 w 11761853"/>
              <a:gd name="connsiteY3996" fmla="*/ 10368555 w 11761853"/>
              <a:gd name="connsiteX3997" fmla="*/ 10368555 w 11761853"/>
              <a:gd name="connsiteY3997" fmla="*/ 10368555 w 11761853"/>
              <a:gd name="connsiteX3998" fmla="*/ 10368555 w 11761853"/>
              <a:gd name="connsiteY3998" fmla="*/ 10368555 w 11761853"/>
              <a:gd name="connsiteX3999" fmla="*/ 10368555 w 11761853"/>
              <a:gd name="connsiteY3999" fmla="*/ 10368555 w 11761853"/>
              <a:gd name="connsiteX4000" fmla="*/ 10368555 w 11761853"/>
              <a:gd name="connsiteY4000" fmla="*/ 10368555 w 11761853"/>
              <a:gd name="connsiteX4001" fmla="*/ 10368555 w 11761853"/>
              <a:gd name="connsiteY4001" fmla="*/ 10368555 w 11761853"/>
              <a:gd name="connsiteX4002" fmla="*/ 10368555 w 11761853"/>
              <a:gd name="connsiteY4002" fmla="*/ 10368555 w 11761853"/>
              <a:gd name="connsiteX4003" fmla="*/ 10368555 w 11761853"/>
              <a:gd name="connsiteY4003" fmla="*/ 10368555 w 11761853"/>
              <a:gd name="connsiteX4004" fmla="*/ 10368555 w 11761853"/>
              <a:gd name="connsiteY4004" fmla="*/ 10368555 w 11761853"/>
              <a:gd name="connsiteX4005" fmla="*/ 10368555 w 11761853"/>
              <a:gd name="connsiteY4005" fmla="*/ 10368555 w 11761853"/>
              <a:gd name="connsiteX4006" fmla="*/ 10368555 w 11761853"/>
              <a:gd name="connsiteY4006" fmla="*/ 10368555 w 11761853"/>
              <a:gd name="connsiteX4007" fmla="*/ 10368555 w 11761853"/>
              <a:gd name="connsiteY4007" fmla="*/ 10368555 w 11761853"/>
              <a:gd name="connsiteX4008" fmla="*/ 10368555 w 11761853"/>
              <a:gd name="connsiteY4008" fmla="*/ 10368555 w 11761853"/>
              <a:gd name="connsiteX4009" fmla="*/ 10368555 w 11761853"/>
              <a:gd name="connsiteY4009" fmla="*/ 10368555 w 11761853"/>
              <a:gd name="connsiteX4010" fmla="*/ 10368555 w 11761853"/>
              <a:gd name="connsiteY4010" fmla="*/ 10368555 w 11761853"/>
              <a:gd name="connsiteX4011" fmla="*/ 10368555 w 11761853"/>
              <a:gd name="connsiteY4011" fmla="*/ 10368555 w 11761853"/>
              <a:gd name="connsiteX4012" fmla="*/ 10368555 w 11761853"/>
              <a:gd name="connsiteY4012" fmla="*/ 10368555 w 11761853"/>
              <a:gd name="connsiteX4013" fmla="*/ 10368555 w 11761853"/>
              <a:gd name="connsiteY4013" fmla="*/ 10368555 w 11761853"/>
              <a:gd name="connsiteX4014" fmla="*/ 10368555 w 11761853"/>
              <a:gd name="connsiteY4014" fmla="*/ 10368555 w 11761853"/>
              <a:gd name="connsiteX4015" fmla="*/ 10368555 w 11761853"/>
              <a:gd name="connsiteY4015" fmla="*/ 10368555 w 11761853"/>
              <a:gd name="connsiteX4016" fmla="*/ 10368555 w 11761853"/>
              <a:gd name="connsiteY4016" fmla="*/ 10368555 w 11761853"/>
              <a:gd name="connsiteX4017" fmla="*/ 10368555 w 11761853"/>
              <a:gd name="connsiteY4017" fmla="*/ 10368555 w 11761853"/>
              <a:gd name="connsiteX4018" fmla="*/ 10368555 w 11761853"/>
              <a:gd name="connsiteY4018" fmla="*/ 10368555 w 11761853"/>
              <a:gd name="connsiteX4019" fmla="*/ 10368555 w 11761853"/>
              <a:gd name="connsiteY4019" fmla="*/ 10368555 w 11761853"/>
              <a:gd name="connsiteX4020" fmla="*/ 10368555 w 11761853"/>
              <a:gd name="connsiteY4020" fmla="*/ 10368555 w 11761853"/>
              <a:gd name="connsiteX4021" fmla="*/ 10368555 w 11761853"/>
              <a:gd name="connsiteY4021" fmla="*/ 10368555 w 11761853"/>
              <a:gd name="connsiteX4022" fmla="*/ 10368555 w 11761853"/>
              <a:gd name="connsiteY4022" fmla="*/ 10368555 w 11761853"/>
              <a:gd name="connsiteX4023" fmla="*/ 10368555 w 11761853"/>
              <a:gd name="connsiteY4023" fmla="*/ 10368555 w 11761853"/>
              <a:gd name="connsiteX4024" fmla="*/ 10368555 w 11761853"/>
              <a:gd name="connsiteY4024" fmla="*/ 10368555 w 11761853"/>
              <a:gd name="connsiteX4025" fmla="*/ 10368555 w 11761853"/>
              <a:gd name="connsiteY4025" fmla="*/ 10368555 w 11761853"/>
              <a:gd name="connsiteX4026" fmla="*/ 10368555 w 11761853"/>
              <a:gd name="connsiteY4026" fmla="*/ 10368555 w 11761853"/>
              <a:gd name="connsiteX4027" fmla="*/ 10368555 w 11761853"/>
              <a:gd name="connsiteY4027" fmla="*/ 10368555 w 11761853"/>
              <a:gd name="connsiteX4028" fmla="*/ 10368555 w 11761853"/>
              <a:gd name="connsiteY4028" fmla="*/ 10368555 w 11761853"/>
              <a:gd name="connsiteX4029" fmla="*/ 10368555 w 11761853"/>
              <a:gd name="connsiteY4029" fmla="*/ 10368555 w 11761853"/>
              <a:gd name="connsiteX4030" fmla="*/ 10368555 w 11761853"/>
              <a:gd name="connsiteY4030" fmla="*/ 10368555 w 11761853"/>
              <a:gd name="connsiteX4031" fmla="*/ 10368555 w 11761853"/>
              <a:gd name="connsiteY4031" fmla="*/ 10368555 w 11761853"/>
              <a:gd name="connsiteX4032" fmla="*/ 10368555 w 11761853"/>
              <a:gd name="connsiteY4032" fmla="*/ 10368555 w 11761853"/>
              <a:gd name="connsiteX4033" fmla="*/ 10368555 w 11761853"/>
              <a:gd name="connsiteY4033" fmla="*/ 10368555 w 11761853"/>
              <a:gd name="connsiteX4034" fmla="*/ 10368555 w 11761853"/>
              <a:gd name="connsiteY4034" fmla="*/ 10368555 w 11761853"/>
              <a:gd name="connsiteX4035" fmla="*/ 10368555 w 11761853"/>
              <a:gd name="connsiteY4035" fmla="*/ 10368555 w 11761853"/>
              <a:gd name="connsiteX4036" fmla="*/ 10368555 w 11761853"/>
              <a:gd name="connsiteY4036" fmla="*/ 10368555 w 11761853"/>
              <a:gd name="connsiteX4037" fmla="*/ 10368555 w 11761853"/>
              <a:gd name="connsiteY4037" fmla="*/ 10368555 w 11761853"/>
              <a:gd name="connsiteX4038" fmla="*/ 10368555 w 11761853"/>
              <a:gd name="connsiteY4038" fmla="*/ 10368555 w 11761853"/>
              <a:gd name="connsiteX4039" fmla="*/ 10368555 w 11761853"/>
              <a:gd name="connsiteY4039" fmla="*/ 10368555 w 11761853"/>
              <a:gd name="connsiteX4040" fmla="*/ 10368555 w 11761853"/>
              <a:gd name="connsiteY4040" fmla="*/ 10368555 w 11761853"/>
              <a:gd name="connsiteX4041" fmla="*/ 10368555 w 11761853"/>
              <a:gd name="connsiteY4041" fmla="*/ 10368555 w 11761853"/>
              <a:gd name="connsiteX4042" fmla="*/ 10368555 w 11761853"/>
              <a:gd name="connsiteY4042" fmla="*/ 10368555 w 11761853"/>
              <a:gd name="connsiteX4043" fmla="*/ 10368555 w 11761853"/>
              <a:gd name="connsiteY4043" fmla="*/ 10368555 w 11761853"/>
              <a:gd name="connsiteX4044" fmla="*/ 10368555 w 11761853"/>
              <a:gd name="connsiteY4044" fmla="*/ 10368555 w 11761853"/>
              <a:gd name="connsiteX4045" fmla="*/ 10368555 w 11761853"/>
              <a:gd name="connsiteY4045" fmla="*/ 10368555 w 11761853"/>
              <a:gd name="connsiteX4046" fmla="*/ 10368555 w 11761853"/>
              <a:gd name="connsiteY4046" fmla="*/ 10368555 w 11761853"/>
              <a:gd name="connsiteX4047" fmla="*/ 10368555 w 11761853"/>
              <a:gd name="connsiteY4047" fmla="*/ 10368555 w 11761853"/>
              <a:gd name="connsiteX4048" fmla="*/ 10368555 w 11761853"/>
              <a:gd name="connsiteY4048" fmla="*/ 10368555 w 11761853"/>
              <a:gd name="connsiteX4049" fmla="*/ 10368555 w 11761853"/>
              <a:gd name="connsiteY4049" fmla="*/ 10368555 w 11761853"/>
              <a:gd name="connsiteX4050" fmla="*/ 10368555 w 11761853"/>
              <a:gd name="connsiteY4050" fmla="*/ 10368555 w 11761853"/>
              <a:gd name="connsiteX4051" fmla="*/ 10368555 w 11761853"/>
              <a:gd name="connsiteY4051" fmla="*/ 10368555 w 11761853"/>
              <a:gd name="connsiteX4052" fmla="*/ 10368555 w 11761853"/>
              <a:gd name="connsiteY4052" fmla="*/ 10368555 w 11761853"/>
              <a:gd name="connsiteX4053" fmla="*/ 10368555 w 11761853"/>
              <a:gd name="connsiteY4053" fmla="*/ 10368555 w 11761853"/>
              <a:gd name="connsiteX4054" fmla="*/ 10368555 w 11761853"/>
              <a:gd name="connsiteY4054" fmla="*/ 10368555 w 11761853"/>
              <a:gd name="connsiteX4055" fmla="*/ 10368555 w 11761853"/>
              <a:gd name="connsiteY4055" fmla="*/ 10368555 w 11761853"/>
              <a:gd name="connsiteX4056" fmla="*/ 10368555 w 11761853"/>
              <a:gd name="connsiteY4056" fmla="*/ 10368555 w 11761853"/>
              <a:gd name="connsiteX4057" fmla="*/ 10368555 w 11761853"/>
              <a:gd name="connsiteY4057" fmla="*/ 10368555 w 11761853"/>
              <a:gd name="connsiteX4058" fmla="*/ 10368555 w 11761853"/>
              <a:gd name="connsiteY4058" fmla="*/ 10368555 w 11761853"/>
              <a:gd name="connsiteX4059" fmla="*/ 10368555 w 11761853"/>
              <a:gd name="connsiteY4059" fmla="*/ 10368555 w 11761853"/>
              <a:gd name="connsiteX4060" fmla="*/ 10368555 w 11761853"/>
              <a:gd name="connsiteY4060" fmla="*/ 10368555 w 11761853"/>
              <a:gd name="connsiteX4061" fmla="*/ 10368555 w 11761853"/>
              <a:gd name="connsiteY4061" fmla="*/ 10368555 w 11761853"/>
              <a:gd name="connsiteX4062" fmla="*/ 10368555 w 11761853"/>
              <a:gd name="connsiteY4062" fmla="*/ 10368555 w 11761853"/>
              <a:gd name="connsiteX4063" fmla="*/ 10368555 w 11761853"/>
              <a:gd name="connsiteY4063" fmla="*/ 10368555 w 11761853"/>
              <a:gd name="connsiteX4064" fmla="*/ 10368555 w 11761853"/>
              <a:gd name="connsiteY4064" fmla="*/ 10368555 w 11761853"/>
              <a:gd name="connsiteX4065" fmla="*/ 10368555 w 11761853"/>
              <a:gd name="connsiteY4065" fmla="*/ 10368555 w 11761853"/>
              <a:gd name="connsiteX4066" fmla="*/ 10368555 w 11761853"/>
              <a:gd name="connsiteY4066" fmla="*/ 10368555 w 11761853"/>
              <a:gd name="connsiteX4067" fmla="*/ 10368555 w 11761853"/>
              <a:gd name="connsiteY4067" fmla="*/ 10368555 w 11761853"/>
              <a:gd name="connsiteX4068" fmla="*/ 10368555 w 11761853"/>
              <a:gd name="connsiteY4068" fmla="*/ 10368555 w 11761853"/>
              <a:gd name="connsiteX4069" fmla="*/ 10368555 w 11761853"/>
              <a:gd name="connsiteY4069" fmla="*/ 10368555 w 11761853"/>
              <a:gd name="connsiteX4070" fmla="*/ 10368555 w 11761853"/>
              <a:gd name="connsiteY4070" fmla="*/ 10368555 w 11761853"/>
              <a:gd name="connsiteX4071" fmla="*/ 10368555 w 11761853"/>
              <a:gd name="connsiteY4071" fmla="*/ 10368555 w 11761853"/>
              <a:gd name="connsiteX4072" fmla="*/ 10368555 w 11761853"/>
              <a:gd name="connsiteY4072" fmla="*/ 10368555 w 11761853"/>
              <a:gd name="connsiteX4073" fmla="*/ 10368555 w 11761853"/>
              <a:gd name="connsiteY4073" fmla="*/ 10368555 w 11761853"/>
              <a:gd name="connsiteX4074" fmla="*/ 10368555 w 11761853"/>
              <a:gd name="connsiteY4074" fmla="*/ 10368555 w 11761853"/>
              <a:gd name="connsiteX4075" fmla="*/ 10368555 w 11761853"/>
              <a:gd name="connsiteY4075" fmla="*/ 10368555 w 11761853"/>
              <a:gd name="connsiteX4076" fmla="*/ 10368555 w 11761853"/>
              <a:gd name="connsiteY4076" fmla="*/ 10368555 w 11761853"/>
              <a:gd name="connsiteX4077" fmla="*/ 10368555 w 11761853"/>
              <a:gd name="connsiteY4077" fmla="*/ 10368555 w 11761853"/>
              <a:gd name="connsiteX4078" fmla="*/ 10368555 w 11761853"/>
              <a:gd name="connsiteY4078" fmla="*/ 10368555 w 11761853"/>
              <a:gd name="connsiteX4079" fmla="*/ 10368555 w 11761853"/>
              <a:gd name="connsiteY4079" fmla="*/ 10368555 w 11761853"/>
              <a:gd name="connsiteX4080" fmla="*/ 10368555 w 11761853"/>
              <a:gd name="connsiteY4080" fmla="*/ 10368555 w 11761853"/>
              <a:gd name="connsiteX4081" fmla="*/ 10368555 w 11761853"/>
              <a:gd name="connsiteY4081" fmla="*/ 10368555 w 11761853"/>
              <a:gd name="connsiteX4082" fmla="*/ 10368555 w 11761853"/>
              <a:gd name="connsiteY4082" fmla="*/ 10368555 w 11761853"/>
              <a:gd name="connsiteX4083" fmla="*/ 10368555 w 11761853"/>
              <a:gd name="connsiteY4083" fmla="*/ 10368555 w 11761853"/>
              <a:gd name="connsiteX4084" fmla="*/ 10368555 w 11761853"/>
              <a:gd name="connsiteY4084" fmla="*/ 10368555 w 11761853"/>
              <a:gd name="connsiteX4085" fmla="*/ 10368555 w 11761853"/>
              <a:gd name="connsiteY4085" fmla="*/ 10368555 w 11761853"/>
              <a:gd name="connsiteX4086" fmla="*/ 10368555 w 11761853"/>
              <a:gd name="connsiteY4086" fmla="*/ 10368555 w 11761853"/>
              <a:gd name="connsiteX4087" fmla="*/ 10368555 w 11761853"/>
              <a:gd name="connsiteY4087" fmla="*/ 10368555 w 11761853"/>
              <a:gd name="connsiteX4088" fmla="*/ 10368555 w 11761853"/>
              <a:gd name="connsiteY4088" fmla="*/ 10368555 w 11761853"/>
              <a:gd name="connsiteX4089" fmla="*/ 10368555 w 11761853"/>
              <a:gd name="connsiteY4089" fmla="*/ 10368555 w 11761853"/>
              <a:gd name="connsiteX4090" fmla="*/ 10368555 w 11761853"/>
              <a:gd name="connsiteY4090" fmla="*/ 10368555 w 11761853"/>
              <a:gd name="connsiteX4091" fmla="*/ 10368555 w 11761853"/>
              <a:gd name="connsiteY4091" fmla="*/ 10368555 w 11761853"/>
              <a:gd name="connsiteX4092" fmla="*/ 10368555 w 11761853"/>
              <a:gd name="connsiteY4092" fmla="*/ 10368555 w 11761853"/>
              <a:gd name="connsiteX4093" fmla="*/ 10368555 w 11761853"/>
              <a:gd name="connsiteY4093" fmla="*/ 10368555 w 11761853"/>
              <a:gd name="connsiteX4094" fmla="*/ 10368555 w 11761853"/>
              <a:gd name="connsiteY4094" fmla="*/ 10368555 w 11761853"/>
              <a:gd name="connsiteX4095" fmla="*/ 10368555 w 11761853"/>
              <a:gd name="connsiteY4095" fmla="*/ 10368555 w 11761853"/>
              <a:gd name="connsiteX4096" fmla="*/ 10368555 w 11761853"/>
              <a:gd name="connsiteY4096" fmla="*/ 10368555 w 11761853"/>
              <a:gd name="connsiteX4097" fmla="*/ 10368555 w 11761853"/>
              <a:gd name="connsiteY4097" fmla="*/ 10368555 w 11761853"/>
              <a:gd name="connsiteX4098" fmla="*/ 10368555 w 11761853"/>
              <a:gd name="connsiteY4098" fmla="*/ 10368555 w 11761853"/>
              <a:gd name="connsiteX4099" fmla="*/ 10368555 w 11761853"/>
              <a:gd name="connsiteY4099" fmla="*/ 10368555 w 11761853"/>
              <a:gd name="connsiteX4100" fmla="*/ 10368555 w 11761853"/>
              <a:gd name="connsiteY4100" fmla="*/ 10368555 w 11761853"/>
              <a:gd name="connsiteX4101" fmla="*/ 10368555 w 11761853"/>
              <a:gd name="connsiteY4101" fmla="*/ 10368555 w 11761853"/>
              <a:gd name="connsiteX4102" fmla="*/ 10368555 w 11761853"/>
              <a:gd name="connsiteY4102" fmla="*/ 10368555 w 11761853"/>
              <a:gd name="connsiteX4103" fmla="*/ 10368555 w 11761853"/>
              <a:gd name="connsiteY4103" fmla="*/ 10368555 w 11761853"/>
              <a:gd name="connsiteX4104" fmla="*/ 10368555 w 11761853"/>
              <a:gd name="connsiteY4104" fmla="*/ 10368555 w 11761853"/>
              <a:gd name="connsiteX4105" fmla="*/ 10368555 w 11761853"/>
              <a:gd name="connsiteY4105" fmla="*/ 10368555 w 11761853"/>
              <a:gd name="connsiteX4106" fmla="*/ 10368555 w 11761853"/>
              <a:gd name="connsiteY4106" fmla="*/ 10368555 w 11761853"/>
              <a:gd name="connsiteX4107" fmla="*/ 10368555 w 11761853"/>
              <a:gd name="connsiteY4107" fmla="*/ 10368555 w 11761853"/>
              <a:gd name="connsiteX4108" fmla="*/ 10368555 w 11761853"/>
              <a:gd name="connsiteY4108" fmla="*/ 10368555 w 11761853"/>
              <a:gd name="connsiteX4109" fmla="*/ 10368555 w 11761853"/>
              <a:gd name="connsiteY4109" fmla="*/ 10368555 w 11761853"/>
              <a:gd name="connsiteX4110" fmla="*/ 10368555 w 11761853"/>
              <a:gd name="connsiteY4110" fmla="*/ 10368555 w 11761853"/>
              <a:gd name="connsiteX4111" fmla="*/ 10368555 w 11761853"/>
              <a:gd name="connsiteY4111" fmla="*/ 10368555 w 11761853"/>
              <a:gd name="connsiteX4112" fmla="*/ 10368555 w 11761853"/>
              <a:gd name="connsiteY4112" fmla="*/ 10368555 w 11761853"/>
              <a:gd name="connsiteX4113" fmla="*/ 10368555 w 11761853"/>
              <a:gd name="connsiteY4113" fmla="*/ 10368555 w 11761853"/>
              <a:gd name="connsiteX4114" fmla="*/ 10368555 w 11761853"/>
              <a:gd name="connsiteY4114" fmla="*/ 10368555 w 11761853"/>
              <a:gd name="connsiteX4115" fmla="*/ 10368555 w 11761853"/>
              <a:gd name="connsiteY4115" fmla="*/ 10368555 w 11761853"/>
              <a:gd name="connsiteX4116" fmla="*/ 10368555 w 11761853"/>
              <a:gd name="connsiteY4116" fmla="*/ 10368555 w 11761853"/>
              <a:gd name="connsiteX4117" fmla="*/ 10368555 w 11761853"/>
              <a:gd name="connsiteY4117" fmla="*/ 10368555 w 11761853"/>
              <a:gd name="connsiteX4118" fmla="*/ 10368555 w 11761853"/>
              <a:gd name="connsiteY4118" fmla="*/ 10368555 w 11761853"/>
              <a:gd name="connsiteX4119" fmla="*/ 10368555 w 11761853"/>
              <a:gd name="connsiteY4119" fmla="*/ 10368555 w 11761853"/>
              <a:gd name="connsiteX4120" fmla="*/ 10368555 w 11761853"/>
              <a:gd name="connsiteY4120" fmla="*/ 10368555 w 11761853"/>
              <a:gd name="connsiteX4121" fmla="*/ 10368555 w 11761853"/>
              <a:gd name="connsiteY4121" fmla="*/ 10368555 w 11761853"/>
              <a:gd name="connsiteX4122" fmla="*/ 10368555 w 11761853"/>
              <a:gd name="connsiteY4122" fmla="*/ 10368555 w 11761853"/>
              <a:gd name="connsiteX4123" fmla="*/ 10368555 w 11761853"/>
              <a:gd name="connsiteY4123" fmla="*/ 10368555 w 11761853"/>
              <a:gd name="connsiteX4124" fmla="*/ 10368555 w 11761853"/>
              <a:gd name="connsiteY4124" fmla="*/ 10368555 w 11761853"/>
              <a:gd name="connsiteX4125" fmla="*/ 10368555 w 11761853"/>
              <a:gd name="connsiteY4125" fmla="*/ 10368555 w 11761853"/>
              <a:gd name="connsiteX4126" fmla="*/ 10368555 w 11761853"/>
              <a:gd name="connsiteY4126" fmla="*/ 10368555 w 11761853"/>
              <a:gd name="connsiteX4127" fmla="*/ 10368555 w 11761853"/>
              <a:gd name="connsiteY4127" fmla="*/ 10368555 w 11761853"/>
              <a:gd name="connsiteX4128" fmla="*/ 10368555 w 11761853"/>
              <a:gd name="connsiteY4128" fmla="*/ 10368555 w 11761853"/>
              <a:gd name="connsiteX4129" fmla="*/ 10368555 w 11761853"/>
              <a:gd name="connsiteY4129" fmla="*/ 10368555 w 11761853"/>
              <a:gd name="connsiteX4130" fmla="*/ 10368555 w 11761853"/>
              <a:gd name="connsiteY4130" fmla="*/ 10368555 w 11761853"/>
              <a:gd name="connsiteX4131" fmla="*/ 10368555 w 11761853"/>
              <a:gd name="connsiteY4131" fmla="*/ 10368555 w 11761853"/>
              <a:gd name="connsiteX4132" fmla="*/ 10368555 w 11761853"/>
              <a:gd name="connsiteY4132" fmla="*/ 10368555 w 11761853"/>
              <a:gd name="connsiteX4133" fmla="*/ 10368555 w 11761853"/>
              <a:gd name="connsiteY4133" fmla="*/ 10368555 w 11761853"/>
              <a:gd name="connsiteX4134" fmla="*/ 10368555 w 11761853"/>
              <a:gd name="connsiteY4134" fmla="*/ 10368555 w 11761853"/>
              <a:gd name="connsiteX4135" fmla="*/ 10368555 w 11761853"/>
              <a:gd name="connsiteY4135" fmla="*/ 10368555 w 11761853"/>
              <a:gd name="connsiteX4136" fmla="*/ 10368555 w 11761853"/>
              <a:gd name="connsiteY4136" fmla="*/ 10368555 w 11761853"/>
              <a:gd name="connsiteX4137" fmla="*/ 10368555 w 11761853"/>
              <a:gd name="connsiteY4137" fmla="*/ 10368555 w 11761853"/>
              <a:gd name="connsiteX4138" fmla="*/ 10368555 w 11761853"/>
              <a:gd name="connsiteY4138" fmla="*/ 10368555 w 11761853"/>
              <a:gd name="connsiteX4139" fmla="*/ 10368555 w 11761853"/>
              <a:gd name="connsiteY4139" fmla="*/ 10368555 w 11761853"/>
              <a:gd name="connsiteX4140" fmla="*/ 10368555 w 11761853"/>
              <a:gd name="connsiteY4140" fmla="*/ 10368555 w 11761853"/>
              <a:gd name="connsiteX4141" fmla="*/ 10368555 w 11761853"/>
              <a:gd name="connsiteY4141" fmla="*/ 10368555 w 11761853"/>
              <a:gd name="connsiteX4142" fmla="*/ 10368555 w 11761853"/>
              <a:gd name="connsiteY4142" fmla="*/ 10368555 w 11761853"/>
              <a:gd name="connsiteX4143" fmla="*/ 10368555 w 11761853"/>
              <a:gd name="connsiteY4143" fmla="*/ 10368555 w 11761853"/>
              <a:gd name="connsiteX4144" fmla="*/ 10368555 w 11761853"/>
              <a:gd name="connsiteY4144" fmla="*/ 10368555 w 11761853"/>
              <a:gd name="connsiteX4145" fmla="*/ 10368555 w 11761853"/>
              <a:gd name="connsiteY4145" fmla="*/ 10368555 w 11761853"/>
              <a:gd name="connsiteX4146" fmla="*/ 10368555 w 11761853"/>
              <a:gd name="connsiteY4146" fmla="*/ 10368555 w 11761853"/>
              <a:gd name="connsiteX4147" fmla="*/ 10368555 w 11761853"/>
              <a:gd name="connsiteY4147" fmla="*/ 10368555 w 11761853"/>
              <a:gd name="connsiteX4148" fmla="*/ 10368555 w 11761853"/>
              <a:gd name="connsiteY4148" fmla="*/ 10368555 w 11761853"/>
              <a:gd name="connsiteX4149" fmla="*/ 10368555 w 11761853"/>
              <a:gd name="connsiteY4149" fmla="*/ 10368555 w 11761853"/>
              <a:gd name="connsiteX4150" fmla="*/ 10368555 w 11761853"/>
              <a:gd name="connsiteY4150" fmla="*/ 10368555 w 11761853"/>
              <a:gd name="connsiteX4151" fmla="*/ 10368555 w 11761853"/>
              <a:gd name="connsiteY4151" fmla="*/ 10368555 w 11761853"/>
              <a:gd name="connsiteX4152" fmla="*/ 10368555 w 11761853"/>
              <a:gd name="connsiteY4152" fmla="*/ 10368555 w 11761853"/>
              <a:gd name="connsiteX4153" fmla="*/ 10368555 w 11761853"/>
              <a:gd name="connsiteY4153" fmla="*/ 10368555 w 11761853"/>
              <a:gd name="connsiteX4154" fmla="*/ 10368555 w 11761853"/>
              <a:gd name="connsiteY4154" fmla="*/ 10368555 w 11761853"/>
              <a:gd name="connsiteX4155" fmla="*/ 10368555 w 11761853"/>
              <a:gd name="connsiteY4155" fmla="*/ 10368555 w 11761853"/>
              <a:gd name="connsiteX4156" fmla="*/ 10368555 w 11761853"/>
              <a:gd name="connsiteY4156" fmla="*/ 10368555 w 11761853"/>
              <a:gd name="connsiteX4157" fmla="*/ 10368555 w 11761853"/>
              <a:gd name="connsiteY4157" fmla="*/ 10368555 w 11761853"/>
              <a:gd name="connsiteX4158" fmla="*/ 10368555 w 11761853"/>
              <a:gd name="connsiteY4158" fmla="*/ 10368555 w 11761853"/>
              <a:gd name="connsiteX4159" fmla="*/ 10368555 w 11761853"/>
              <a:gd name="connsiteY4159" fmla="*/ 10368555 w 11761853"/>
              <a:gd name="connsiteX4160" fmla="*/ 10368555 w 11761853"/>
              <a:gd name="connsiteY4160" fmla="*/ 10368555 w 11761853"/>
              <a:gd name="connsiteX4161" fmla="*/ 10368555 w 11761853"/>
              <a:gd name="connsiteY4161" fmla="*/ 10368555 w 11761853"/>
              <a:gd name="connsiteX4162" fmla="*/ 10368555 w 11761853"/>
              <a:gd name="connsiteY4162" fmla="*/ 10368555 w 11761853"/>
              <a:gd name="connsiteX4163" fmla="*/ 10368555 w 11761853"/>
              <a:gd name="connsiteY4163" fmla="*/ 10368555 w 11761853"/>
              <a:gd name="connsiteX4164" fmla="*/ 10368555 w 11761853"/>
              <a:gd name="connsiteY4164" fmla="*/ 10368555 w 11761853"/>
              <a:gd name="connsiteX4165" fmla="*/ 10368555 w 11761853"/>
              <a:gd name="connsiteY4165" fmla="*/ 10368555 w 11761853"/>
              <a:gd name="connsiteX4166" fmla="*/ 10368555 w 11761853"/>
              <a:gd name="connsiteY4166" fmla="*/ 10368555 w 11761853"/>
              <a:gd name="connsiteX4167" fmla="*/ 10368555 w 11761853"/>
              <a:gd name="connsiteY4167" fmla="*/ 10368555 w 11761853"/>
              <a:gd name="connsiteX4168" fmla="*/ 10368555 w 11761853"/>
              <a:gd name="connsiteY4168" fmla="*/ 10368555 w 11761853"/>
              <a:gd name="connsiteX4169" fmla="*/ 10368555 w 11761853"/>
              <a:gd name="connsiteY4169" fmla="*/ 10368555 w 11761853"/>
              <a:gd name="connsiteX4170" fmla="*/ 10368555 w 11761853"/>
              <a:gd name="connsiteY4170" fmla="*/ 10368555 w 11761853"/>
              <a:gd name="connsiteX4171" fmla="*/ 10368555 w 11761853"/>
              <a:gd name="connsiteY4171" fmla="*/ 10368555 w 11761853"/>
              <a:gd name="connsiteX4172" fmla="*/ 10368555 w 11761853"/>
              <a:gd name="connsiteY4172" fmla="*/ 10368555 w 11761853"/>
              <a:gd name="connsiteX4173" fmla="*/ 10368555 w 11761853"/>
              <a:gd name="connsiteY4173" fmla="*/ 10368555 w 11761853"/>
              <a:gd name="connsiteX4174" fmla="*/ 10368555 w 11761853"/>
              <a:gd name="connsiteY4174" fmla="*/ 10368555 w 11761853"/>
              <a:gd name="connsiteX4175" fmla="*/ 10368555 w 11761853"/>
              <a:gd name="connsiteY4175" fmla="*/ 10368555 w 11761853"/>
              <a:gd name="connsiteX4176" fmla="*/ 10368555 w 11761853"/>
              <a:gd name="connsiteY4176" fmla="*/ 10368555 w 11761853"/>
              <a:gd name="connsiteX4177" fmla="*/ 10368555 w 11761853"/>
              <a:gd name="connsiteY4177" fmla="*/ 10368555 w 11761853"/>
              <a:gd name="connsiteX4178" fmla="*/ 10368555 w 11761853"/>
              <a:gd name="connsiteY4178" fmla="*/ 10368555 w 11761853"/>
              <a:gd name="connsiteX4179" fmla="*/ 10368555 w 11761853"/>
              <a:gd name="connsiteY4179" fmla="*/ 10368555 w 11761853"/>
              <a:gd name="connsiteX4180" fmla="*/ 10368555 w 11761853"/>
              <a:gd name="connsiteY4180" fmla="*/ 10368555 w 11761853"/>
              <a:gd name="connsiteX4181" fmla="*/ 10368555 w 11761853"/>
              <a:gd name="connsiteY4181" fmla="*/ 10368555 w 11761853"/>
              <a:gd name="connsiteX4182" fmla="*/ 10368555 w 11761853"/>
              <a:gd name="connsiteY4182" fmla="*/ 10368555 w 11761853"/>
              <a:gd name="connsiteX4183" fmla="*/ 10368555 w 11761853"/>
              <a:gd name="connsiteY4183" fmla="*/ 10368555 w 11761853"/>
              <a:gd name="connsiteX4184" fmla="*/ 10368555 w 11761853"/>
              <a:gd name="connsiteY4184" fmla="*/ 10368555 w 11761853"/>
              <a:gd name="connsiteX4185" fmla="*/ 10368555 w 11761853"/>
              <a:gd name="connsiteY4185" fmla="*/ 10368555 w 11761853"/>
              <a:gd name="connsiteX4186" fmla="*/ 10368555 w 11761853"/>
              <a:gd name="connsiteY4186" fmla="*/ 10368555 w 11761853"/>
              <a:gd name="connsiteX4187" fmla="*/ 10368555 w 11761853"/>
              <a:gd name="connsiteY4187" fmla="*/ 10368555 w 11761853"/>
              <a:gd name="connsiteX4188" fmla="*/ 10368555 w 11761853"/>
              <a:gd name="connsiteY4188" fmla="*/ 10368555 w 11761853"/>
              <a:gd name="connsiteX4189" fmla="*/ 10368555 w 11761853"/>
              <a:gd name="connsiteY4189" fmla="*/ 10368555 w 11761853"/>
              <a:gd name="connsiteX4190" fmla="*/ 10368555 w 11761853"/>
              <a:gd name="connsiteY4190" fmla="*/ 10368555 w 11761853"/>
              <a:gd name="connsiteX4191" fmla="*/ 10368555 w 11761853"/>
              <a:gd name="connsiteY4191" fmla="*/ 10368555 w 11761853"/>
              <a:gd name="connsiteX4192" fmla="*/ 10368555 w 11761853"/>
              <a:gd name="connsiteY4192" fmla="*/ 10368555 w 11761853"/>
              <a:gd name="connsiteX4193" fmla="*/ 10368555 w 11761853"/>
              <a:gd name="connsiteY4193" fmla="*/ 10368555 w 11761853"/>
              <a:gd name="connsiteX4194" fmla="*/ 10368555 w 11761853"/>
              <a:gd name="connsiteY4194" fmla="*/ 10368555 w 11761853"/>
              <a:gd name="connsiteX4195" fmla="*/ 10368555 w 11761853"/>
              <a:gd name="connsiteY4195" fmla="*/ 10368555 w 11761853"/>
              <a:gd name="connsiteX4196" fmla="*/ 10368555 w 11761853"/>
              <a:gd name="connsiteY4196" fmla="*/ 10368555 w 11761853"/>
              <a:gd name="connsiteX4197" fmla="*/ 10368555 w 11761853"/>
              <a:gd name="connsiteY4197" fmla="*/ 10368555 w 11761853"/>
              <a:gd name="connsiteX4198" fmla="*/ 10368555 w 11761853"/>
              <a:gd name="connsiteY4198" fmla="*/ 10368555 w 11761853"/>
              <a:gd name="connsiteX4199" fmla="*/ 10368555 w 11761853"/>
              <a:gd name="connsiteY4199" fmla="*/ 10368555 w 11761853"/>
              <a:gd name="connsiteX4200" fmla="*/ 10368555 w 11761853"/>
              <a:gd name="connsiteY4200" fmla="*/ 10368555 w 11761853"/>
              <a:gd name="connsiteX4201" fmla="*/ 10368555 w 11761853"/>
              <a:gd name="connsiteY4201" fmla="*/ 10368555 w 11761853"/>
              <a:gd name="connsiteX4202" fmla="*/ 10368555 w 11761853"/>
              <a:gd name="connsiteY4202" fmla="*/ 10368555 w 11761853"/>
              <a:gd name="connsiteX4203" fmla="*/ 10368555 w 11761853"/>
              <a:gd name="connsiteY4203" fmla="*/ 10368555 w 11761853"/>
              <a:gd name="connsiteX4204" fmla="*/ 10368555 w 11761853"/>
              <a:gd name="connsiteY4204" fmla="*/ 10368555 w 11761853"/>
              <a:gd name="connsiteX4205" fmla="*/ 10368555 w 11761853"/>
              <a:gd name="connsiteY4205" fmla="*/ 10368555 w 11761853"/>
              <a:gd name="connsiteX4206" fmla="*/ 10368555 w 11761853"/>
              <a:gd name="connsiteY4206" fmla="*/ 10368555 w 11761853"/>
              <a:gd name="connsiteX4207" fmla="*/ 10368555 w 11761853"/>
              <a:gd name="connsiteY4207" fmla="*/ 10368555 w 11761853"/>
              <a:gd name="connsiteX4208" fmla="*/ 10368555 w 11761853"/>
              <a:gd name="connsiteY4208" fmla="*/ 10368555 w 11761853"/>
              <a:gd name="connsiteX4209" fmla="*/ 10368555 w 11761853"/>
              <a:gd name="connsiteY4209" fmla="*/ 10368555 w 11761853"/>
              <a:gd name="connsiteX4210" fmla="*/ 10368555 w 11761853"/>
              <a:gd name="connsiteY4210" fmla="*/ 10368555 w 11761853"/>
              <a:gd name="connsiteX4211" fmla="*/ 10368555 w 11761853"/>
              <a:gd name="connsiteY4211" fmla="*/ 10368555 w 11761853"/>
              <a:gd name="connsiteX4212" fmla="*/ 10368555 w 11761853"/>
              <a:gd name="connsiteY4212" fmla="*/ 10368555 w 11761853"/>
              <a:gd name="connsiteX4213" fmla="*/ 10368555 w 11761853"/>
              <a:gd name="connsiteY4213" fmla="*/ 10368555 w 11761853"/>
              <a:gd name="connsiteX4214" fmla="*/ 10368555 w 11761853"/>
              <a:gd name="connsiteY4214" fmla="*/ 10368555 w 11761853"/>
              <a:gd name="connsiteX4215" fmla="*/ 10368555 w 11761853"/>
              <a:gd name="connsiteY4215" fmla="*/ 10368555 w 11761853"/>
              <a:gd name="connsiteX4216" fmla="*/ 10368555 w 11761853"/>
              <a:gd name="connsiteY4216" fmla="*/ 10368555 w 11761853"/>
              <a:gd name="connsiteX4217" fmla="*/ 10368555 w 11761853"/>
              <a:gd name="connsiteY4217" fmla="*/ 10368555 w 11761853"/>
              <a:gd name="connsiteX4218" fmla="*/ 10368555 w 11761853"/>
              <a:gd name="connsiteY4218" fmla="*/ 10368555 w 11761853"/>
              <a:gd name="connsiteX4219" fmla="*/ 10368555 w 11761853"/>
              <a:gd name="connsiteY4219" fmla="*/ 10368555 w 11761853"/>
              <a:gd name="connsiteX4220" fmla="*/ 10368555 w 11761853"/>
              <a:gd name="connsiteY4220" fmla="*/ 10368555 w 11761853"/>
              <a:gd name="connsiteX4221" fmla="*/ 10368555 w 11761853"/>
              <a:gd name="connsiteY4221" fmla="*/ 10368555 w 11761853"/>
              <a:gd name="connsiteX4222" fmla="*/ 10368555 w 11761853"/>
              <a:gd name="connsiteY4222" fmla="*/ 10368555 w 11761853"/>
              <a:gd name="connsiteX4223" fmla="*/ 10368555 w 11761853"/>
              <a:gd name="connsiteY4223" fmla="*/ 10368555 w 11761853"/>
              <a:gd name="connsiteX4224" fmla="*/ 10368555 w 11761853"/>
              <a:gd name="connsiteY4224" fmla="*/ 10368555 w 11761853"/>
              <a:gd name="connsiteX4225" fmla="*/ 10368555 w 11761853"/>
              <a:gd name="connsiteY4225" fmla="*/ 10368555 w 11761853"/>
              <a:gd name="connsiteX4226" fmla="*/ 10368555 w 11761853"/>
              <a:gd name="connsiteY4226" fmla="*/ 10368555 w 11761853"/>
              <a:gd name="connsiteX4227" fmla="*/ 10368555 w 11761853"/>
              <a:gd name="connsiteY4227" fmla="*/ 10368555 w 11761853"/>
              <a:gd name="connsiteX4228" fmla="*/ 10368555 w 11761853"/>
              <a:gd name="connsiteY4228" fmla="*/ 10368555 w 11761853"/>
              <a:gd name="connsiteX4229" fmla="*/ 10368555 w 11761853"/>
              <a:gd name="connsiteY4229" fmla="*/ 10368555 w 11761853"/>
              <a:gd name="connsiteX4230" fmla="*/ 10368555 w 11761853"/>
              <a:gd name="connsiteY4230" fmla="*/ 10368555 w 11761853"/>
              <a:gd name="connsiteX4231" fmla="*/ 10368555 w 11761853"/>
              <a:gd name="connsiteY4231" fmla="*/ 10368555 w 11761853"/>
              <a:gd name="connsiteX4232" fmla="*/ 10368555 w 11761853"/>
              <a:gd name="connsiteY4232" fmla="*/ 10368555 w 11761853"/>
              <a:gd name="connsiteX4233" fmla="*/ 10368555 w 11761853"/>
              <a:gd name="connsiteY4233" fmla="*/ 10368555 w 11761853"/>
              <a:gd name="connsiteX4234" fmla="*/ 10368555 w 11761853"/>
              <a:gd name="connsiteY4234" fmla="*/ 10368555 w 11761853"/>
              <a:gd name="connsiteX4235" fmla="*/ 10368555 w 11761853"/>
              <a:gd name="connsiteY4235" fmla="*/ 10368555 w 11761853"/>
              <a:gd name="connsiteX4236" fmla="*/ 10368555 w 11761853"/>
              <a:gd name="connsiteY4236" fmla="*/ 10368555 w 11761853"/>
              <a:gd name="connsiteX4237" fmla="*/ 10368555 w 11761853"/>
              <a:gd name="connsiteY4237" fmla="*/ 10368555 w 11761853"/>
              <a:gd name="connsiteX4238" fmla="*/ 10368555 w 11761853"/>
              <a:gd name="connsiteY4238" fmla="*/ 10368555 w 11761853"/>
              <a:gd name="connsiteX4239" fmla="*/ 10368555 w 11761853"/>
              <a:gd name="connsiteY4239" fmla="*/ 10368555 w 11761853"/>
              <a:gd name="connsiteX4240" fmla="*/ 10368555 w 11761853"/>
              <a:gd name="connsiteY4240" fmla="*/ 10368555 w 11761853"/>
              <a:gd name="connsiteX4241" fmla="*/ 10368555 w 11761853"/>
              <a:gd name="connsiteY4241" fmla="*/ 10368555 w 11761853"/>
              <a:gd name="connsiteX4242" fmla="*/ 10368555 w 11761853"/>
              <a:gd name="connsiteY4242" fmla="*/ 10368555 w 11761853"/>
              <a:gd name="connsiteX4243" fmla="*/ 10368555 w 11761853"/>
              <a:gd name="connsiteY4243" fmla="*/ 10368555 w 11761853"/>
              <a:gd name="connsiteX4244" fmla="*/ 10368555 w 11761853"/>
              <a:gd name="connsiteY4244" fmla="*/ 10368555 w 11761853"/>
              <a:gd name="connsiteX4245" fmla="*/ 10368555 w 11761853"/>
              <a:gd name="connsiteY4245" fmla="*/ 10368555 w 11761853"/>
              <a:gd name="connsiteX4246" fmla="*/ 10368555 w 11761853"/>
              <a:gd name="connsiteY4246" fmla="*/ 10368555 w 11761853"/>
              <a:gd name="connsiteX4247" fmla="*/ 10368555 w 11761853"/>
              <a:gd name="connsiteY4247" fmla="*/ 10368555 w 11761853"/>
              <a:gd name="connsiteX4248" fmla="*/ 10368555 w 11761853"/>
              <a:gd name="connsiteY4248" fmla="*/ 10368555 w 11761853"/>
              <a:gd name="connsiteX4249" fmla="*/ 10368555 w 11761853"/>
              <a:gd name="connsiteY4249" fmla="*/ 10368555 w 11761853"/>
              <a:gd name="connsiteX4250" fmla="*/ 10368555 w 11761853"/>
              <a:gd name="connsiteY4250" fmla="*/ 10368555 w 11761853"/>
              <a:gd name="connsiteX4251" fmla="*/ 10368555 w 11761853"/>
              <a:gd name="connsiteY4251" fmla="*/ 10368555 w 11761853"/>
              <a:gd name="connsiteX4252" fmla="*/ 10368555 w 11761853"/>
              <a:gd name="connsiteY4252" fmla="*/ 10368555 w 11761853"/>
              <a:gd name="connsiteX4253" fmla="*/ 10368555 w 11761853"/>
              <a:gd name="connsiteY4253" fmla="*/ 10368555 w 11761853"/>
              <a:gd name="connsiteX4254" fmla="*/ 10368555 w 11761853"/>
              <a:gd name="connsiteY4254" fmla="*/ 10368555 w 11761853"/>
              <a:gd name="connsiteX4255" fmla="*/ 10368555 w 11761853"/>
              <a:gd name="connsiteY4255" fmla="*/ 10368555 w 11761853"/>
              <a:gd name="connsiteX4256" fmla="*/ 10368555 w 11761853"/>
              <a:gd name="connsiteY4256" fmla="*/ 10368555 w 11761853"/>
              <a:gd name="connsiteX4257" fmla="*/ 10368555 w 11761853"/>
              <a:gd name="connsiteY4257" fmla="*/ 10368555 w 11761853"/>
              <a:gd name="connsiteX4258" fmla="*/ 10368555 w 11761853"/>
              <a:gd name="connsiteY4258" fmla="*/ 10368555 w 11761853"/>
              <a:gd name="connsiteX4259" fmla="*/ 10368555 w 11761853"/>
              <a:gd name="connsiteY4259" fmla="*/ 10368555 w 11761853"/>
              <a:gd name="connsiteX4260" fmla="*/ 10368555 w 11761853"/>
              <a:gd name="connsiteY4260" fmla="*/ 10368555 w 11761853"/>
              <a:gd name="connsiteX4261" fmla="*/ 10368555 w 11761853"/>
              <a:gd name="connsiteY4261" fmla="*/ 10368555 w 11761853"/>
              <a:gd name="connsiteX4262" fmla="*/ 10368555 w 11761853"/>
              <a:gd name="connsiteY4262" fmla="*/ 10368555 w 11761853"/>
              <a:gd name="connsiteX4263" fmla="*/ 10368555 w 11761853"/>
              <a:gd name="connsiteY4263" fmla="*/ 10368555 w 11761853"/>
              <a:gd name="connsiteX4264" fmla="*/ 10368555 w 11761853"/>
              <a:gd name="connsiteY4264" fmla="*/ 10368555 w 11761853"/>
              <a:gd name="connsiteX4265" fmla="*/ 10368555 w 11761853"/>
              <a:gd name="connsiteY4265" fmla="*/ 10368555 w 11761853"/>
              <a:gd name="connsiteX4266" fmla="*/ 10368555 w 11761853"/>
              <a:gd name="connsiteY4266" fmla="*/ 10368555 w 11761853"/>
              <a:gd name="connsiteX4267" fmla="*/ 10368555 w 11761853"/>
              <a:gd name="connsiteY4267" fmla="*/ 10368555 w 11761853"/>
              <a:gd name="connsiteX4268" fmla="*/ 10368555 w 11761853"/>
              <a:gd name="connsiteY4268" fmla="*/ 10368555 w 11761853"/>
              <a:gd name="connsiteX4269" fmla="*/ 10368555 w 11761853"/>
              <a:gd name="connsiteY4269" fmla="*/ 10368555 w 11761853"/>
              <a:gd name="connsiteX4270" fmla="*/ 10368555 w 11761853"/>
              <a:gd name="connsiteY4270" fmla="*/ 10368555 w 11761853"/>
              <a:gd name="connsiteX4271" fmla="*/ 10368555 w 11761853"/>
              <a:gd name="connsiteY4271" fmla="*/ 10368555 w 11761853"/>
              <a:gd name="connsiteX4272" fmla="*/ 10368555 w 11761853"/>
              <a:gd name="connsiteY4272" fmla="*/ 10368555 w 11761853"/>
              <a:gd name="connsiteX4273" fmla="*/ 10368555 w 11761853"/>
              <a:gd name="connsiteY4273" fmla="*/ 10368555 w 11761853"/>
              <a:gd name="connsiteX4274" fmla="*/ 10368555 w 11761853"/>
              <a:gd name="connsiteY4274" fmla="*/ 10368555 w 11761853"/>
              <a:gd name="connsiteX4275" fmla="*/ 10368555 w 11761853"/>
              <a:gd name="connsiteY4275" fmla="*/ 10368555 w 11761853"/>
              <a:gd name="connsiteX4276" fmla="*/ 10368555 w 11761853"/>
              <a:gd name="connsiteY4276" fmla="*/ 10368555 w 11761853"/>
              <a:gd name="connsiteX4277" fmla="*/ 10368555 w 11761853"/>
              <a:gd name="connsiteY4277" fmla="*/ 10368555 w 11761853"/>
              <a:gd name="connsiteX4278" fmla="*/ 10368555 w 11761853"/>
              <a:gd name="connsiteY4278" fmla="*/ 10368555 w 11761853"/>
              <a:gd name="connsiteX4279" fmla="*/ 10368555 w 11761853"/>
              <a:gd name="connsiteY4279" fmla="*/ 10368555 w 11761853"/>
              <a:gd name="connsiteX4280" fmla="*/ 10368555 w 11761853"/>
              <a:gd name="connsiteY4280" fmla="*/ 10368555 w 11761853"/>
              <a:gd name="connsiteX4281" fmla="*/ 10368555 w 11761853"/>
              <a:gd name="connsiteY4281" fmla="*/ 10368555 w 11761853"/>
              <a:gd name="connsiteX4282" fmla="*/ 10368555 w 11761853"/>
              <a:gd name="connsiteY4282" fmla="*/ 10368555 w 11761853"/>
              <a:gd name="connsiteX4283" fmla="*/ 10368555 w 11761853"/>
              <a:gd name="connsiteY4283" fmla="*/ 10368555 w 11761853"/>
              <a:gd name="connsiteX4284" fmla="*/ 10368555 w 11761853"/>
              <a:gd name="connsiteY4284" fmla="*/ 10368555 w 11761853"/>
              <a:gd name="connsiteX4285" fmla="*/ 10368555 w 11761853"/>
              <a:gd name="connsiteY4285" fmla="*/ 10368555 w 11761853"/>
              <a:gd name="connsiteX4286" fmla="*/ 10368555 w 11761853"/>
              <a:gd name="connsiteY4286" fmla="*/ 10368555 w 11761853"/>
              <a:gd name="connsiteX4287" fmla="*/ 10368555 w 11761853"/>
              <a:gd name="connsiteY4287" fmla="*/ 10368555 w 11761853"/>
              <a:gd name="connsiteX4288" fmla="*/ 10368555 w 11761853"/>
              <a:gd name="connsiteY4288" fmla="*/ 10368555 w 11761853"/>
              <a:gd name="connsiteX4289" fmla="*/ 10368555 w 11761853"/>
              <a:gd name="connsiteY4289" fmla="*/ 10368555 w 11761853"/>
              <a:gd name="connsiteX4290" fmla="*/ 10368555 w 11761853"/>
              <a:gd name="connsiteY4290" fmla="*/ 10368555 w 11761853"/>
              <a:gd name="connsiteX4291" fmla="*/ 10368555 w 11761853"/>
              <a:gd name="connsiteY4291" fmla="*/ 10368555 w 11761853"/>
              <a:gd name="connsiteX4292" fmla="*/ 10368555 w 11761853"/>
              <a:gd name="connsiteY4292" fmla="*/ 10368555 w 11761853"/>
              <a:gd name="connsiteX4293" fmla="*/ 10368555 w 11761853"/>
              <a:gd name="connsiteY4293" fmla="*/ 10368555 w 11761853"/>
              <a:gd name="connsiteX4294" fmla="*/ 10368555 w 11761853"/>
              <a:gd name="connsiteY4294" fmla="*/ 10368555 w 11761853"/>
              <a:gd name="connsiteX4295" fmla="*/ 10368555 w 11761853"/>
              <a:gd name="connsiteY4295" fmla="*/ 10368555 w 11761853"/>
              <a:gd name="connsiteX4296" fmla="*/ 10368555 w 11761853"/>
              <a:gd name="connsiteY4296" fmla="*/ 10368555 w 11761853"/>
              <a:gd name="connsiteX4297" fmla="*/ 10368555 w 11761853"/>
              <a:gd name="connsiteY4297" fmla="*/ 10368555 w 11761853"/>
              <a:gd name="connsiteX4298" fmla="*/ 10368555 w 11761853"/>
              <a:gd name="connsiteY4298" fmla="*/ 10368555 w 11761853"/>
              <a:gd name="connsiteX4299" fmla="*/ 10368555 w 11761853"/>
              <a:gd name="connsiteY4299" fmla="*/ 10368555 w 11761853"/>
              <a:gd name="connsiteX4300" fmla="*/ 10368555 w 11761853"/>
              <a:gd name="connsiteY4300" fmla="*/ 10368555 w 11761853"/>
              <a:gd name="connsiteX4301" fmla="*/ 10368555 w 11761853"/>
              <a:gd name="connsiteY4301" fmla="*/ 10368555 w 11761853"/>
              <a:gd name="connsiteX4302" fmla="*/ 10368555 w 11761853"/>
              <a:gd name="connsiteY4302" fmla="*/ 10368555 w 11761853"/>
              <a:gd name="connsiteX4303" fmla="*/ 10368555 w 11761853"/>
              <a:gd name="connsiteY4303" fmla="*/ 10368555 w 11761853"/>
              <a:gd name="connsiteX4304" fmla="*/ 10368555 w 11761853"/>
              <a:gd name="connsiteY4304" fmla="*/ 10368555 w 11761853"/>
              <a:gd name="connsiteX4305" fmla="*/ 10368555 w 11761853"/>
              <a:gd name="connsiteY4305" fmla="*/ 10368555 w 11761853"/>
              <a:gd name="connsiteX4306" fmla="*/ 10368555 w 11761853"/>
              <a:gd name="connsiteY4306" fmla="*/ 10368555 w 11761853"/>
              <a:gd name="connsiteX4307" fmla="*/ 10368555 w 11761853"/>
              <a:gd name="connsiteY4307" fmla="*/ 10368555 w 11761853"/>
              <a:gd name="connsiteX4308" fmla="*/ 10368555 w 11761853"/>
              <a:gd name="connsiteY4308" fmla="*/ 10368555 w 11761853"/>
              <a:gd name="connsiteX4309" fmla="*/ 10368555 w 11761853"/>
              <a:gd name="connsiteY4309" fmla="*/ 10368555 w 11761853"/>
              <a:gd name="connsiteX4310" fmla="*/ 10368555 w 11761853"/>
              <a:gd name="connsiteY4310" fmla="*/ 10368555 w 11761853"/>
              <a:gd name="connsiteX4311" fmla="*/ 10368555 w 11761853"/>
              <a:gd name="connsiteY4311" fmla="*/ 10368555 w 11761853"/>
              <a:gd name="connsiteX4312" fmla="*/ 10368555 w 11761853"/>
              <a:gd name="connsiteY4312" fmla="*/ 10368555 w 11761853"/>
              <a:gd name="connsiteX4313" fmla="*/ 10368555 w 11761853"/>
              <a:gd name="connsiteY4313" fmla="*/ 10368555 w 11761853"/>
              <a:gd name="connsiteX4314" fmla="*/ 10368555 w 11761853"/>
              <a:gd name="connsiteY4314" fmla="*/ 10368555 w 11761853"/>
              <a:gd name="connsiteX4315" fmla="*/ 10368555 w 11761853"/>
              <a:gd name="connsiteY4315" fmla="*/ 10368555 w 11761853"/>
              <a:gd name="connsiteX4316" fmla="*/ 10368555 w 11761853"/>
              <a:gd name="connsiteY4316" fmla="*/ 10368555 w 11761853"/>
              <a:gd name="connsiteX4317" fmla="*/ 10368555 w 11761853"/>
              <a:gd name="connsiteY4317" fmla="*/ 10368555 w 11761853"/>
              <a:gd name="connsiteX4318" fmla="*/ 10368555 w 11761853"/>
              <a:gd name="connsiteY4318" fmla="*/ 10368555 w 11761853"/>
              <a:gd name="connsiteX4319" fmla="*/ 10368555 w 11761853"/>
              <a:gd name="connsiteY4319" fmla="*/ 10368555 w 11761853"/>
              <a:gd name="connsiteX4320" fmla="*/ 10368555 w 11761853"/>
              <a:gd name="connsiteY4320" fmla="*/ 10368555 w 11761853"/>
              <a:gd name="connsiteX4321" fmla="*/ 10368555 w 11761853"/>
              <a:gd name="connsiteY4321" fmla="*/ 10368555 w 11761853"/>
              <a:gd name="connsiteX4322" fmla="*/ 10368555 w 11761853"/>
              <a:gd name="connsiteY4322" fmla="*/ 10368555 w 11761853"/>
              <a:gd name="connsiteX4323" fmla="*/ 10368555 w 11761853"/>
              <a:gd name="connsiteY4323" fmla="*/ 10368555 w 11761853"/>
              <a:gd name="connsiteX4324" fmla="*/ 10368555 w 11761853"/>
              <a:gd name="connsiteY4324" fmla="*/ 10368555 w 11761853"/>
              <a:gd name="connsiteX4325" fmla="*/ 10368555 w 11761853"/>
              <a:gd name="connsiteY4325" fmla="*/ 10368555 w 11761853"/>
              <a:gd name="connsiteX4326" fmla="*/ 10368555 w 11761853"/>
              <a:gd name="connsiteY4326" fmla="*/ 10368555 w 11761853"/>
              <a:gd name="connsiteX4327" fmla="*/ 10368555 w 11761853"/>
              <a:gd name="connsiteY4327" fmla="*/ 10368555 w 11761853"/>
              <a:gd name="connsiteX4328" fmla="*/ 10368555 w 11761853"/>
              <a:gd name="connsiteY4328" fmla="*/ 10368555 w 11761853"/>
              <a:gd name="connsiteX4329" fmla="*/ 10368555 w 11761853"/>
              <a:gd name="connsiteY4329" fmla="*/ 10368555 w 11761853"/>
              <a:gd name="connsiteX4330" fmla="*/ 10368555 w 11761853"/>
              <a:gd name="connsiteY4330" fmla="*/ 10368555 w 11761853"/>
              <a:gd name="connsiteX4331" fmla="*/ 10368555 w 11761853"/>
              <a:gd name="connsiteY4331" fmla="*/ 10368555 w 11761853"/>
              <a:gd name="connsiteX4332" fmla="*/ 10368555 w 11761853"/>
              <a:gd name="connsiteY4332" fmla="*/ 10368555 w 11761853"/>
              <a:gd name="connsiteX4333" fmla="*/ 10368555 w 11761853"/>
              <a:gd name="connsiteY4333" fmla="*/ 10368555 w 11761853"/>
              <a:gd name="connsiteX4334" fmla="*/ 10368555 w 11761853"/>
              <a:gd name="connsiteY4334" fmla="*/ 10368555 w 11761853"/>
              <a:gd name="connsiteX4335" fmla="*/ 10368555 w 11761853"/>
              <a:gd name="connsiteY4335" fmla="*/ 10368555 w 11761853"/>
              <a:gd name="connsiteX4336" fmla="*/ 10368555 w 11761853"/>
              <a:gd name="connsiteY4336" fmla="*/ 10368555 w 11761853"/>
              <a:gd name="connsiteX4337" fmla="*/ 10368555 w 11761853"/>
              <a:gd name="connsiteY4337" fmla="*/ 10368555 w 11761853"/>
              <a:gd name="connsiteX4338" fmla="*/ 10368555 w 11761853"/>
              <a:gd name="connsiteY4338" fmla="*/ 10368555 w 11761853"/>
              <a:gd name="connsiteX4339" fmla="*/ 10368555 w 11761853"/>
              <a:gd name="connsiteY4339" fmla="*/ 10368555 w 11761853"/>
              <a:gd name="connsiteX4340" fmla="*/ 10368555 w 11761853"/>
              <a:gd name="connsiteY4340" fmla="*/ 10368555 w 11761853"/>
              <a:gd name="connsiteX4341" fmla="*/ 10368555 w 11761853"/>
              <a:gd name="connsiteY4341" fmla="*/ 10368555 w 11761853"/>
              <a:gd name="connsiteX4342" fmla="*/ 10368555 w 11761853"/>
              <a:gd name="connsiteY4342" fmla="*/ 10368555 w 11761853"/>
              <a:gd name="connsiteX4343" fmla="*/ 10368555 w 11761853"/>
              <a:gd name="connsiteY4343" fmla="*/ 10368555 w 11761853"/>
              <a:gd name="connsiteX4344" fmla="*/ 10368555 w 11761853"/>
              <a:gd name="connsiteY4344" fmla="*/ 10368555 w 11761853"/>
              <a:gd name="connsiteX4345" fmla="*/ 10368555 w 11761853"/>
              <a:gd name="connsiteY4345" fmla="*/ 10368555 w 11761853"/>
              <a:gd name="connsiteX4346" fmla="*/ 10368555 w 11761853"/>
              <a:gd name="connsiteY4346" fmla="*/ 10368555 w 11761853"/>
              <a:gd name="connsiteX4347" fmla="*/ 10368555 w 11761853"/>
              <a:gd name="connsiteY4347" fmla="*/ 10368555 w 11761853"/>
              <a:gd name="connsiteX4348" fmla="*/ 10368555 w 11761853"/>
              <a:gd name="connsiteY4348" fmla="*/ 10368555 w 11761853"/>
              <a:gd name="connsiteX4349" fmla="*/ 10368555 w 11761853"/>
              <a:gd name="connsiteY4349" fmla="*/ 10368555 w 11761853"/>
              <a:gd name="connsiteX4350" fmla="*/ 10368555 w 11761853"/>
              <a:gd name="connsiteY4350" fmla="*/ 10368555 w 11761853"/>
              <a:gd name="connsiteX4351" fmla="*/ 10368555 w 11761853"/>
              <a:gd name="connsiteY4351" fmla="*/ 10368555 w 11761853"/>
              <a:gd name="connsiteX4352" fmla="*/ 10368555 w 11761853"/>
              <a:gd name="connsiteY4352" fmla="*/ 10368555 w 11761853"/>
              <a:gd name="connsiteX4353" fmla="*/ 10368555 w 11761853"/>
              <a:gd name="connsiteY4353" fmla="*/ 10368555 w 11761853"/>
              <a:gd name="connsiteX4354" fmla="*/ 10368555 w 11761853"/>
              <a:gd name="connsiteY4354" fmla="*/ 10368555 w 11761853"/>
              <a:gd name="connsiteX4355" fmla="*/ 10368555 w 11761853"/>
              <a:gd name="connsiteY4355" fmla="*/ 10368555 w 11761853"/>
              <a:gd name="connsiteX4356" fmla="*/ 10368555 w 11761853"/>
              <a:gd name="connsiteY4356" fmla="*/ 10368555 w 11761853"/>
              <a:gd name="connsiteX4357" fmla="*/ 10368555 w 11761853"/>
              <a:gd name="connsiteY4357" fmla="*/ 10368555 w 11761853"/>
              <a:gd name="connsiteX4358" fmla="*/ 10368555 w 11761853"/>
              <a:gd name="connsiteY4358" fmla="*/ 10368555 w 11761853"/>
              <a:gd name="connsiteX4359" fmla="*/ 10368555 w 11761853"/>
              <a:gd name="connsiteY4359" fmla="*/ 10368555 w 11761853"/>
              <a:gd name="connsiteX4360" fmla="*/ 10368555 w 11761853"/>
              <a:gd name="connsiteY4360" fmla="*/ 10368555 w 11761853"/>
              <a:gd name="connsiteX4361" fmla="*/ 10368555 w 11761853"/>
              <a:gd name="connsiteY4361" fmla="*/ 10368555 w 11761853"/>
              <a:gd name="connsiteX4362" fmla="*/ 10368555 w 11761853"/>
              <a:gd name="connsiteY4362" fmla="*/ 10368555 w 11761853"/>
              <a:gd name="connsiteX4363" fmla="*/ 10368555 w 11761853"/>
              <a:gd name="connsiteY4363" fmla="*/ 10368555 w 11761853"/>
              <a:gd name="connsiteX4364" fmla="*/ 10368555 w 11761853"/>
              <a:gd name="connsiteY4364" fmla="*/ 10368555 w 11761853"/>
              <a:gd name="connsiteX4365" fmla="*/ 10368555 w 11761853"/>
              <a:gd name="connsiteY4365" fmla="*/ 10368555 w 11761853"/>
              <a:gd name="connsiteX4366" fmla="*/ 10368555 w 11761853"/>
              <a:gd name="connsiteY4366" fmla="*/ 10368555 w 11761853"/>
              <a:gd name="connsiteX4367" fmla="*/ 10368555 w 11761853"/>
              <a:gd name="connsiteY4367" fmla="*/ 10368555 w 11761853"/>
              <a:gd name="connsiteX4368" fmla="*/ 10368555 w 11761853"/>
              <a:gd name="connsiteY4368" fmla="*/ 10368555 w 11761853"/>
              <a:gd name="connsiteX4369" fmla="*/ 10368555 w 11761853"/>
              <a:gd name="connsiteY4369" fmla="*/ 10368555 w 11761853"/>
              <a:gd name="connsiteX4370" fmla="*/ 10368555 w 11761853"/>
              <a:gd name="connsiteY4370" fmla="*/ 10368555 w 11761853"/>
              <a:gd name="connsiteX4371" fmla="*/ 10368555 w 11761853"/>
              <a:gd name="connsiteY4371" fmla="*/ 10368555 w 11761853"/>
              <a:gd name="connsiteX4372" fmla="*/ 10368555 w 11761853"/>
              <a:gd name="connsiteY4372" fmla="*/ 10368555 w 11761853"/>
              <a:gd name="connsiteX4373" fmla="*/ 10368555 w 11761853"/>
              <a:gd name="connsiteY4373" fmla="*/ 10368555 w 11761853"/>
              <a:gd name="connsiteX4374" fmla="*/ 10368555 w 11761853"/>
              <a:gd name="connsiteY4374" fmla="*/ 10368555 w 11761853"/>
              <a:gd name="connsiteX4375" fmla="*/ 10368555 w 11761853"/>
              <a:gd name="connsiteY4375" fmla="*/ 10368555 w 11761853"/>
              <a:gd name="connsiteX4376" fmla="*/ 10368555 w 11761853"/>
              <a:gd name="connsiteY4376" fmla="*/ 10368555 w 11761853"/>
              <a:gd name="connsiteX4377" fmla="*/ 10368555 w 11761853"/>
              <a:gd name="connsiteY4377" fmla="*/ 10368555 w 11761853"/>
              <a:gd name="connsiteX4378" fmla="*/ 10368555 w 11761853"/>
              <a:gd name="connsiteY4378" fmla="*/ 10368555 w 11761853"/>
              <a:gd name="connsiteX4379" fmla="*/ 10368555 w 11761853"/>
              <a:gd name="connsiteY4379" fmla="*/ 10368555 w 11761853"/>
              <a:gd name="connsiteX4380" fmla="*/ 10368555 w 11761853"/>
              <a:gd name="connsiteY4380" fmla="*/ 10368555 w 11761853"/>
              <a:gd name="connsiteX4381" fmla="*/ 10368555 w 11761853"/>
              <a:gd name="connsiteY4381" fmla="*/ 10368555 w 11761853"/>
              <a:gd name="connsiteX4382" fmla="*/ 10368555 w 11761853"/>
              <a:gd name="connsiteY4382" fmla="*/ 10368555 w 11761853"/>
              <a:gd name="connsiteX4383" fmla="*/ 10368555 w 11761853"/>
              <a:gd name="connsiteY4383" fmla="*/ 10368555 w 11761853"/>
              <a:gd name="connsiteX4384" fmla="*/ 10368555 w 11761853"/>
              <a:gd name="connsiteY4384" fmla="*/ 10368555 w 11761853"/>
              <a:gd name="connsiteX4385" fmla="*/ 10368555 w 11761853"/>
              <a:gd name="connsiteY4385" fmla="*/ 10368555 w 11761853"/>
              <a:gd name="connsiteX4386" fmla="*/ 10368555 w 11761853"/>
              <a:gd name="connsiteY4386" fmla="*/ 10368555 w 11761853"/>
              <a:gd name="connsiteX4387" fmla="*/ 10368555 w 11761853"/>
              <a:gd name="connsiteY4387" fmla="*/ 10368555 w 11761853"/>
              <a:gd name="connsiteX4388" fmla="*/ 10368555 w 11761853"/>
              <a:gd name="connsiteY4388" fmla="*/ 10368555 w 11761853"/>
              <a:gd name="connsiteX4389" fmla="*/ 10368555 w 11761853"/>
              <a:gd name="connsiteY4389" fmla="*/ 10368555 w 11761853"/>
              <a:gd name="connsiteX4390" fmla="*/ 10368555 w 11761853"/>
              <a:gd name="connsiteY4390" fmla="*/ 10368555 w 11761853"/>
              <a:gd name="connsiteX4391" fmla="*/ 10368555 w 11761853"/>
              <a:gd name="connsiteY4391" fmla="*/ 10368555 w 11761853"/>
              <a:gd name="connsiteX4392" fmla="*/ 10368555 w 11761853"/>
              <a:gd name="connsiteY4392" fmla="*/ 10368555 w 11761853"/>
              <a:gd name="connsiteX4393" fmla="*/ 10368555 w 11761853"/>
              <a:gd name="connsiteY4393" fmla="*/ 10368555 w 11761853"/>
              <a:gd name="connsiteX4394" fmla="*/ 10368555 w 11761853"/>
              <a:gd name="connsiteY4394" fmla="*/ 10368555 w 11761853"/>
              <a:gd name="connsiteX4395" fmla="*/ 10368555 w 11761853"/>
              <a:gd name="connsiteY4395" fmla="*/ 10368555 w 11761853"/>
              <a:gd name="connsiteX4396" fmla="*/ 10368555 w 11761853"/>
              <a:gd name="connsiteY4396" fmla="*/ 10368555 w 11761853"/>
              <a:gd name="connsiteX4397" fmla="*/ 10368555 w 11761853"/>
              <a:gd name="connsiteY4397" fmla="*/ 10368555 w 11761853"/>
              <a:gd name="connsiteX4398" fmla="*/ 10368555 w 11761853"/>
              <a:gd name="connsiteY4398" fmla="*/ 10368555 w 11761853"/>
              <a:gd name="connsiteX4399" fmla="*/ 10368555 w 11761853"/>
              <a:gd name="connsiteY4399" fmla="*/ 10368555 w 11761853"/>
              <a:gd name="connsiteX4400" fmla="*/ 10368555 w 11761853"/>
              <a:gd name="connsiteY4400" fmla="*/ 10368555 w 11761853"/>
              <a:gd name="connsiteX4401" fmla="*/ 10368555 w 11761853"/>
              <a:gd name="connsiteY4401" fmla="*/ 10368555 w 11761853"/>
              <a:gd name="connsiteX4402" fmla="*/ 10368555 w 11761853"/>
              <a:gd name="connsiteY4402" fmla="*/ 10368555 w 11761853"/>
              <a:gd name="connsiteX4403" fmla="*/ 10368555 w 11761853"/>
              <a:gd name="connsiteY4403" fmla="*/ 10368555 w 11761853"/>
              <a:gd name="connsiteX4404" fmla="*/ 10368555 w 11761853"/>
              <a:gd name="connsiteY4404" fmla="*/ 10368555 w 11761853"/>
              <a:gd name="connsiteX4405" fmla="*/ 10368555 w 11761853"/>
              <a:gd name="connsiteY4405" fmla="*/ 10368555 w 11761853"/>
              <a:gd name="connsiteX4406" fmla="*/ 10368555 w 11761853"/>
              <a:gd name="connsiteY4406" fmla="*/ 10368555 w 11761853"/>
              <a:gd name="connsiteX4407" fmla="*/ 10368555 w 11761853"/>
              <a:gd name="connsiteY4407" fmla="*/ 10368555 w 11761853"/>
              <a:gd name="connsiteX4408" fmla="*/ 10368555 w 11761853"/>
              <a:gd name="connsiteY4408" fmla="*/ 10368555 w 11761853"/>
              <a:gd name="connsiteX4409" fmla="*/ 10368555 w 11761853"/>
              <a:gd name="connsiteY4409" fmla="*/ 10368555 w 11761853"/>
              <a:gd name="connsiteX4410" fmla="*/ 10368555 w 11761853"/>
              <a:gd name="connsiteY4410" fmla="*/ 10368555 w 11761853"/>
              <a:gd name="connsiteX4411" fmla="*/ 10368555 w 11761853"/>
              <a:gd name="connsiteY4411" fmla="*/ 10368555 w 11761853"/>
              <a:gd name="connsiteX4412" fmla="*/ 10368555 w 11761853"/>
              <a:gd name="connsiteY4412" fmla="*/ 10368555 w 11761853"/>
              <a:gd name="connsiteX4413" fmla="*/ 10368555 w 11761853"/>
              <a:gd name="connsiteY4413" fmla="*/ 10368555 w 11761853"/>
              <a:gd name="connsiteX4414" fmla="*/ 10368555 w 11761853"/>
              <a:gd name="connsiteY4414" fmla="*/ 10368555 w 11761853"/>
              <a:gd name="connsiteX4415" fmla="*/ 10368555 w 11761853"/>
              <a:gd name="connsiteY4415" fmla="*/ 10368555 w 11761853"/>
              <a:gd name="connsiteX4416" fmla="*/ 10368555 w 11761853"/>
              <a:gd name="connsiteY4416" fmla="*/ 10368555 w 11761853"/>
              <a:gd name="connsiteX4417" fmla="*/ 10368555 w 11761853"/>
              <a:gd name="connsiteY4417" fmla="*/ 10368555 w 11761853"/>
              <a:gd name="connsiteX4418" fmla="*/ 10368555 w 11761853"/>
              <a:gd name="connsiteY4418" fmla="*/ 10368555 w 11761853"/>
              <a:gd name="connsiteX4419" fmla="*/ 10368555 w 11761853"/>
              <a:gd name="connsiteY4419" fmla="*/ 10368555 w 11761853"/>
              <a:gd name="connsiteX4420" fmla="*/ 10368555 w 11761853"/>
              <a:gd name="connsiteY4420" fmla="*/ 10368555 w 11761853"/>
              <a:gd name="connsiteX4421" fmla="*/ 10368555 w 11761853"/>
              <a:gd name="connsiteY4421" fmla="*/ 10368555 w 11761853"/>
              <a:gd name="connsiteX4422" fmla="*/ 10368555 w 11761853"/>
              <a:gd name="connsiteY4422" fmla="*/ 10368555 w 11761853"/>
              <a:gd name="connsiteX4423" fmla="*/ 10368555 w 11761853"/>
              <a:gd name="connsiteY4423" fmla="*/ 10368555 w 11761853"/>
              <a:gd name="connsiteX4424" fmla="*/ 10368555 w 11761853"/>
              <a:gd name="connsiteY4424" fmla="*/ 10368555 w 11761853"/>
              <a:gd name="connsiteX4425" fmla="*/ 10368555 w 11761853"/>
              <a:gd name="connsiteY4425" fmla="*/ 10368555 w 11761853"/>
              <a:gd name="connsiteX4426" fmla="*/ 10368555 w 11761853"/>
              <a:gd name="connsiteY4426" fmla="*/ 10368555 w 11761853"/>
              <a:gd name="connsiteX4427" fmla="*/ 10368555 w 11761853"/>
              <a:gd name="connsiteY4427" fmla="*/ 10368555 w 11761853"/>
              <a:gd name="connsiteX4428" fmla="*/ 10368555 w 11761853"/>
              <a:gd name="connsiteY4428" fmla="*/ 10368555 w 11761853"/>
              <a:gd name="connsiteX4429" fmla="*/ 10368555 w 11761853"/>
              <a:gd name="connsiteY4429" fmla="*/ 10368555 w 11761853"/>
              <a:gd name="connsiteX4430" fmla="*/ 10368555 w 11761853"/>
              <a:gd name="connsiteY4430" fmla="*/ 10368555 w 11761853"/>
              <a:gd name="connsiteX4431" fmla="*/ 10368555 w 11761853"/>
              <a:gd name="connsiteY4431" fmla="*/ 10368555 w 11761853"/>
              <a:gd name="connsiteX4432" fmla="*/ 10368555 w 11761853"/>
              <a:gd name="connsiteY4432" fmla="*/ 10368555 w 11761853"/>
              <a:gd name="connsiteX4433" fmla="*/ 10368555 w 11761853"/>
              <a:gd name="connsiteY4433" fmla="*/ 10368555 w 11761853"/>
              <a:gd name="connsiteX4434" fmla="*/ 10368555 w 11761853"/>
              <a:gd name="connsiteY4434" fmla="*/ 10368555 w 11761853"/>
              <a:gd name="connsiteX4435" fmla="*/ 10368555 w 11761853"/>
              <a:gd name="connsiteY4435" fmla="*/ 10368555 w 11761853"/>
              <a:gd name="connsiteX4436" fmla="*/ 10368555 w 11761853"/>
              <a:gd name="connsiteY4436" fmla="*/ 10368555 w 11761853"/>
              <a:gd name="connsiteX4437" fmla="*/ 10368555 w 11761853"/>
              <a:gd name="connsiteY4437" fmla="*/ 10368555 w 11761853"/>
              <a:gd name="connsiteX4438" fmla="*/ 10368555 w 11761853"/>
              <a:gd name="connsiteY4438" fmla="*/ 10368555 w 11761853"/>
              <a:gd name="connsiteX4439" fmla="*/ 10368555 w 11761853"/>
              <a:gd name="connsiteY4439" fmla="*/ 10368555 w 11761853"/>
              <a:gd name="connsiteX4440" fmla="*/ 10368555 w 11761853"/>
              <a:gd name="connsiteY4440" fmla="*/ 10368555 w 11761853"/>
              <a:gd name="connsiteX4441" fmla="*/ 10368555 w 11761853"/>
              <a:gd name="connsiteY4441" fmla="*/ 10368555 w 11761853"/>
              <a:gd name="connsiteX4442" fmla="*/ 10368555 w 11761853"/>
              <a:gd name="connsiteY4442" fmla="*/ 10368555 w 11761853"/>
              <a:gd name="connsiteX4443" fmla="*/ 10368555 w 11761853"/>
              <a:gd name="connsiteY4443" fmla="*/ 10368555 w 11761853"/>
              <a:gd name="connsiteX4444" fmla="*/ 10368555 w 11761853"/>
              <a:gd name="connsiteY4444" fmla="*/ 10368555 w 11761853"/>
              <a:gd name="connsiteX4445" fmla="*/ 10368555 w 11761853"/>
              <a:gd name="connsiteY4445" fmla="*/ 10368555 w 11761853"/>
              <a:gd name="connsiteX4446" fmla="*/ 10368555 w 11761853"/>
              <a:gd name="connsiteY4446" fmla="*/ 10368555 w 11761853"/>
              <a:gd name="connsiteX4447" fmla="*/ 10368555 w 11761853"/>
              <a:gd name="connsiteY4447" fmla="*/ 10368555 w 11761853"/>
              <a:gd name="connsiteX4448" fmla="*/ 10368555 w 11761853"/>
              <a:gd name="connsiteY4448" fmla="*/ 10368555 w 11761853"/>
              <a:gd name="connsiteX4449" fmla="*/ 10368555 w 11761853"/>
              <a:gd name="connsiteY4449" fmla="*/ 10368555 w 11761853"/>
              <a:gd name="connsiteX4450" fmla="*/ 10368555 w 11761853"/>
              <a:gd name="connsiteY4450" fmla="*/ 10368555 w 11761853"/>
              <a:gd name="connsiteX4451" fmla="*/ 10368555 w 11761853"/>
              <a:gd name="connsiteY4451" fmla="*/ 10368555 w 11761853"/>
              <a:gd name="connsiteX4452" fmla="*/ 10368555 w 11761853"/>
              <a:gd name="connsiteY4452" fmla="*/ 10368555 w 11761853"/>
              <a:gd name="connsiteX4453" fmla="*/ 10368555 w 11761853"/>
              <a:gd name="connsiteY4453" fmla="*/ 10368555 w 11761853"/>
              <a:gd name="connsiteX4454" fmla="*/ 10368555 w 11761853"/>
              <a:gd name="connsiteY4454" fmla="*/ 10368555 w 11761853"/>
              <a:gd name="connsiteX4455" fmla="*/ 10368555 w 11761853"/>
              <a:gd name="connsiteY4455" fmla="*/ 10368555 w 11761853"/>
              <a:gd name="connsiteX4456" fmla="*/ 10368555 w 11761853"/>
              <a:gd name="connsiteY4456" fmla="*/ 10368555 w 11761853"/>
              <a:gd name="connsiteX4457" fmla="*/ 10368555 w 11761853"/>
              <a:gd name="connsiteY4457" fmla="*/ 10368555 w 11761853"/>
              <a:gd name="connsiteX4458" fmla="*/ 10368555 w 11761853"/>
              <a:gd name="connsiteY4458" fmla="*/ 10368555 w 11761853"/>
              <a:gd name="connsiteX4459" fmla="*/ 10368555 w 11761853"/>
              <a:gd name="connsiteY4459" fmla="*/ 10368555 w 11761853"/>
              <a:gd name="connsiteX4460" fmla="*/ 10368555 w 11761853"/>
              <a:gd name="connsiteY4460" fmla="*/ 10368555 w 11761853"/>
              <a:gd name="connsiteX4461" fmla="*/ 10368555 w 11761853"/>
              <a:gd name="connsiteY4461" fmla="*/ 10368555 w 11761853"/>
              <a:gd name="connsiteX4462" fmla="*/ 10368555 w 11761853"/>
              <a:gd name="connsiteY4462" fmla="*/ 10368555 w 11761853"/>
              <a:gd name="connsiteX4463" fmla="*/ 10368555 w 11761853"/>
              <a:gd name="connsiteY4463" fmla="*/ 10368555 w 11761853"/>
              <a:gd name="connsiteX4464" fmla="*/ 10368555 w 11761853"/>
              <a:gd name="connsiteY4464" fmla="*/ 10368555 w 11761853"/>
              <a:gd name="connsiteX4465" fmla="*/ 10368555 w 11761853"/>
              <a:gd name="connsiteY4465" fmla="*/ 10368555 w 11761853"/>
              <a:gd name="connsiteX4466" fmla="*/ 10368555 w 11761853"/>
              <a:gd name="connsiteY4466" fmla="*/ 10368555 w 11761853"/>
              <a:gd name="connsiteX4467" fmla="*/ 10368555 w 11761853"/>
              <a:gd name="connsiteY4467" fmla="*/ 10368555 w 11761853"/>
              <a:gd name="connsiteX4468" fmla="*/ 10368555 w 11761853"/>
              <a:gd name="connsiteY4468" fmla="*/ 10368555 w 11761853"/>
              <a:gd name="connsiteX4469" fmla="*/ 10368555 w 11761853"/>
              <a:gd name="connsiteY4469" fmla="*/ 10368555 w 11761853"/>
              <a:gd name="connsiteX4470" fmla="*/ 10368555 w 11761853"/>
              <a:gd name="connsiteY4470" fmla="*/ 10368555 w 11761853"/>
              <a:gd name="connsiteX4471" fmla="*/ 10368555 w 11761853"/>
              <a:gd name="connsiteY4471" fmla="*/ 10368555 w 11761853"/>
              <a:gd name="connsiteX4472" fmla="*/ 10368555 w 11761853"/>
              <a:gd name="connsiteY4472" fmla="*/ 10368555 w 11761853"/>
              <a:gd name="connsiteX4473" fmla="*/ 10368555 w 11761853"/>
              <a:gd name="connsiteY4473" fmla="*/ 10368555 w 11761853"/>
              <a:gd name="connsiteX4474" fmla="*/ 10368555 w 11761853"/>
              <a:gd name="connsiteY4474" fmla="*/ 10368555 w 11761853"/>
              <a:gd name="connsiteX4475" fmla="*/ 10368555 w 11761853"/>
              <a:gd name="connsiteY4475" fmla="*/ 10368555 w 11761853"/>
              <a:gd name="connsiteX4476" fmla="*/ 10368555 w 11761853"/>
              <a:gd name="connsiteY4476" fmla="*/ 10368555 w 11761853"/>
              <a:gd name="connsiteX4477" fmla="*/ 10368555 w 11761853"/>
              <a:gd name="connsiteY4477" fmla="*/ 10368555 w 11761853"/>
              <a:gd name="connsiteX4478" fmla="*/ 10368555 w 11761853"/>
              <a:gd name="connsiteY4478" fmla="*/ 10368555 w 11761853"/>
              <a:gd name="connsiteX4479" fmla="*/ 10368555 w 11761853"/>
              <a:gd name="connsiteY4479" fmla="*/ 10368555 w 11761853"/>
              <a:gd name="connsiteX4480" fmla="*/ 10368555 w 11761853"/>
              <a:gd name="connsiteY4480" fmla="*/ 10368555 w 11761853"/>
              <a:gd name="connsiteX4481" fmla="*/ 10368555 w 11761853"/>
              <a:gd name="connsiteY4481" fmla="*/ 10368555 w 11761853"/>
              <a:gd name="connsiteX4482" fmla="*/ 10368555 w 11761853"/>
              <a:gd name="connsiteY4482" fmla="*/ 10368555 w 11761853"/>
              <a:gd name="connsiteX4483" fmla="*/ 10368555 w 11761853"/>
              <a:gd name="connsiteY4483" fmla="*/ 10368555 w 11761853"/>
              <a:gd name="connsiteX4484" fmla="*/ 10368555 w 11761853"/>
              <a:gd name="connsiteY4484" fmla="*/ 10368555 w 11761853"/>
              <a:gd name="connsiteX4485" fmla="*/ 10368555 w 11761853"/>
              <a:gd name="connsiteY4485" fmla="*/ 10368555 w 11761853"/>
              <a:gd name="connsiteX4486" fmla="*/ 10368555 w 11761853"/>
              <a:gd name="connsiteY4486" fmla="*/ 10368555 w 11761853"/>
              <a:gd name="connsiteX4487" fmla="*/ 10368555 w 11761853"/>
              <a:gd name="connsiteY4487" fmla="*/ 10368555 w 11761853"/>
              <a:gd name="connsiteX4488" fmla="*/ 10368555 w 11761853"/>
              <a:gd name="connsiteY4488" fmla="*/ 10368555 w 11761853"/>
              <a:gd name="connsiteX4489" fmla="*/ 10368555 w 11761853"/>
              <a:gd name="connsiteY4489" fmla="*/ 10368555 w 11761853"/>
              <a:gd name="connsiteX4490" fmla="*/ 10368555 w 11761853"/>
              <a:gd name="connsiteY4490" fmla="*/ 10368555 w 11761853"/>
              <a:gd name="connsiteX4491" fmla="*/ 10368555 w 11761853"/>
              <a:gd name="connsiteY4491" fmla="*/ 10368555 w 11761853"/>
              <a:gd name="connsiteX4492" fmla="*/ 10368555 w 11761853"/>
              <a:gd name="connsiteY4492" fmla="*/ 10368555 w 11761853"/>
              <a:gd name="connsiteX4493" fmla="*/ 10368555 w 11761853"/>
              <a:gd name="connsiteY4493" fmla="*/ 10368555 w 11761853"/>
              <a:gd name="connsiteX4494" fmla="*/ 10368555 w 11761853"/>
              <a:gd name="connsiteY4494" fmla="*/ 10368555 w 11761853"/>
              <a:gd name="connsiteX4495" fmla="*/ 10368555 w 11761853"/>
              <a:gd name="connsiteY4495" fmla="*/ 10368555 w 11761853"/>
              <a:gd name="connsiteX4496" fmla="*/ 10368555 w 11761853"/>
              <a:gd name="connsiteY4496" fmla="*/ 10368555 w 11761853"/>
              <a:gd name="connsiteX4497" fmla="*/ 10368555 w 11761853"/>
              <a:gd name="connsiteY4497" fmla="*/ 10368555 w 11761853"/>
              <a:gd name="connsiteX4498" fmla="*/ 10368555 w 11761853"/>
              <a:gd name="connsiteY4498" fmla="*/ 10368555 w 11761853"/>
              <a:gd name="connsiteX4499" fmla="*/ 10368555 w 11761853"/>
              <a:gd name="connsiteY4499" fmla="*/ 10368555 w 11761853"/>
              <a:gd name="connsiteX4500" fmla="*/ 10368555 w 11761853"/>
              <a:gd name="connsiteY4500" fmla="*/ 10368555 w 11761853"/>
              <a:gd name="connsiteX4501" fmla="*/ 10368555 w 11761853"/>
              <a:gd name="connsiteY4501" fmla="*/ 10368555 w 11761853"/>
              <a:gd name="connsiteX4502" fmla="*/ 10368555 w 11761853"/>
              <a:gd name="connsiteY4502" fmla="*/ 10368555 w 11761853"/>
              <a:gd name="connsiteX4503" fmla="*/ 10368555 w 11761853"/>
              <a:gd name="connsiteY4503" fmla="*/ 10368555 w 11761853"/>
              <a:gd name="connsiteX4504" fmla="*/ 10368555 w 11761853"/>
              <a:gd name="connsiteY4504" fmla="*/ 10368555 w 11761853"/>
              <a:gd name="connsiteX4505" fmla="*/ 10368555 w 11761853"/>
              <a:gd name="connsiteY4505" fmla="*/ 10368555 w 11761853"/>
              <a:gd name="connsiteX4506" fmla="*/ 10368555 w 11761853"/>
              <a:gd name="connsiteY4506" fmla="*/ 10368555 w 11761853"/>
              <a:gd name="connsiteX4507" fmla="*/ 10368555 w 11761853"/>
              <a:gd name="connsiteY4507" fmla="*/ 10368555 w 11761853"/>
              <a:gd name="connsiteX4508" fmla="*/ 10368555 w 11761853"/>
              <a:gd name="connsiteY4508" fmla="*/ 10368555 w 11761853"/>
              <a:gd name="connsiteX4509" fmla="*/ 10368555 w 11761853"/>
              <a:gd name="connsiteY4509" fmla="*/ 10368555 w 11761853"/>
              <a:gd name="connsiteX4510" fmla="*/ 10368555 w 11761853"/>
              <a:gd name="connsiteY4510" fmla="*/ 10368555 w 11761853"/>
              <a:gd name="connsiteX4511" fmla="*/ 10368555 w 11761853"/>
              <a:gd name="connsiteY4511" fmla="*/ 10368555 w 11761853"/>
              <a:gd name="connsiteX4512" fmla="*/ 10368555 w 11761853"/>
              <a:gd name="connsiteY4512" fmla="*/ 10368555 w 11761853"/>
              <a:gd name="connsiteX4513" fmla="*/ 10368555 w 11761853"/>
              <a:gd name="connsiteY4513" fmla="*/ 10368555 w 11761853"/>
              <a:gd name="connsiteX4514" fmla="*/ 10368555 w 11761853"/>
              <a:gd name="connsiteY4514" fmla="*/ 10368555 w 11761853"/>
              <a:gd name="connsiteX4515" fmla="*/ 10368555 w 11761853"/>
              <a:gd name="connsiteY4515" fmla="*/ 10368555 w 11761853"/>
              <a:gd name="connsiteX4516" fmla="*/ 10368555 w 11761853"/>
              <a:gd name="connsiteY4516" fmla="*/ 10368555 w 11761853"/>
              <a:gd name="connsiteX4517" fmla="*/ 10368555 w 11761853"/>
              <a:gd name="connsiteY4517" fmla="*/ 10368555 w 11761853"/>
              <a:gd name="connsiteX4518" fmla="*/ 10368555 w 11761853"/>
              <a:gd name="connsiteY4518" fmla="*/ 10368555 w 11761853"/>
              <a:gd name="connsiteX4519" fmla="*/ 10368555 w 11761853"/>
              <a:gd name="connsiteY4519" fmla="*/ 10368555 w 11761853"/>
              <a:gd name="connsiteX4520" fmla="*/ 10368555 w 11761853"/>
              <a:gd name="connsiteY4520" fmla="*/ 10368555 w 11761853"/>
              <a:gd name="connsiteX4521" fmla="*/ 10368555 w 11761853"/>
              <a:gd name="connsiteY4521" fmla="*/ 10368555 w 11761853"/>
              <a:gd name="connsiteX4522" fmla="*/ 10368555 w 11761853"/>
              <a:gd name="connsiteY4522" fmla="*/ 10368555 w 11761853"/>
              <a:gd name="connsiteX4523" fmla="*/ 10368555 w 11761853"/>
              <a:gd name="connsiteY4523" fmla="*/ 10368555 w 11761853"/>
              <a:gd name="connsiteX4524" fmla="*/ 10368555 w 11761853"/>
              <a:gd name="connsiteY4524" fmla="*/ 10368555 w 11761853"/>
              <a:gd name="connsiteX4525" fmla="*/ 10368555 w 11761853"/>
              <a:gd name="connsiteY4525" fmla="*/ 10368555 w 11761853"/>
              <a:gd name="connsiteX4526" fmla="*/ 10368555 w 11761853"/>
              <a:gd name="connsiteY4526" fmla="*/ 10368555 w 11761853"/>
              <a:gd name="connsiteX4527" fmla="*/ 10368555 w 11761853"/>
              <a:gd name="connsiteY4527" fmla="*/ 10368555 w 11761853"/>
              <a:gd name="connsiteX4528" fmla="*/ 10368555 w 11761853"/>
              <a:gd name="connsiteY4528" fmla="*/ 10368555 w 11761853"/>
              <a:gd name="connsiteX4529" fmla="*/ 10368555 w 11761853"/>
              <a:gd name="connsiteY4529" fmla="*/ 10368555 w 11761853"/>
              <a:gd name="connsiteX4530" fmla="*/ 10368555 w 11761853"/>
              <a:gd name="connsiteY4530" fmla="*/ 10368555 w 11761853"/>
              <a:gd name="connsiteX4531" fmla="*/ 10368555 w 11761853"/>
              <a:gd name="connsiteY4531" fmla="*/ 10368555 w 11761853"/>
              <a:gd name="connsiteX4532" fmla="*/ 10368555 w 11761853"/>
              <a:gd name="connsiteY4532" fmla="*/ 10368555 w 11761853"/>
              <a:gd name="connsiteX4533" fmla="*/ 10368555 w 11761853"/>
              <a:gd name="connsiteY4533" fmla="*/ 10368555 w 11761853"/>
              <a:gd name="connsiteX4534" fmla="*/ 10368555 w 11761853"/>
              <a:gd name="connsiteY4534" fmla="*/ 10368555 w 11761853"/>
              <a:gd name="connsiteX4535" fmla="*/ 10368555 w 11761853"/>
              <a:gd name="connsiteY4535" fmla="*/ 10368555 w 11761853"/>
              <a:gd name="connsiteX4536" fmla="*/ 10368555 w 11761853"/>
              <a:gd name="connsiteY4536" fmla="*/ 10368555 w 11761853"/>
              <a:gd name="connsiteX4537" fmla="*/ 10368555 w 11761853"/>
              <a:gd name="connsiteY4537" fmla="*/ 10368555 w 11761853"/>
              <a:gd name="connsiteX4538" fmla="*/ 10368555 w 11761853"/>
              <a:gd name="connsiteY4538" fmla="*/ 10368555 w 11761853"/>
              <a:gd name="connsiteX4539" fmla="*/ 10368555 w 11761853"/>
              <a:gd name="connsiteY4539" fmla="*/ 10368555 w 11761853"/>
              <a:gd name="connsiteX4540" fmla="*/ 10368555 w 11761853"/>
              <a:gd name="connsiteY4540" fmla="*/ 10368555 w 11761853"/>
              <a:gd name="connsiteX4541" fmla="*/ 10368555 w 11761853"/>
              <a:gd name="connsiteY4541" fmla="*/ 10368555 w 11761853"/>
              <a:gd name="connsiteX4542" fmla="*/ 10368555 w 11761853"/>
              <a:gd name="connsiteY4542" fmla="*/ 10368555 w 11761853"/>
              <a:gd name="connsiteX4543" fmla="*/ 10368555 w 11761853"/>
              <a:gd name="connsiteY4543" fmla="*/ 10368555 w 11761853"/>
              <a:gd name="connsiteX4544" fmla="*/ 10368555 w 11761853"/>
              <a:gd name="connsiteY4544" fmla="*/ 10368555 w 11761853"/>
              <a:gd name="connsiteX4545" fmla="*/ 10368555 w 11761853"/>
              <a:gd name="connsiteY4545" fmla="*/ 10368555 w 11761853"/>
              <a:gd name="connsiteX4546" fmla="*/ 10368555 w 11761853"/>
              <a:gd name="connsiteY4546" fmla="*/ 10368555 w 11761853"/>
              <a:gd name="connsiteX4547" fmla="*/ 10368555 w 11761853"/>
              <a:gd name="connsiteY4547" fmla="*/ 10368555 w 11761853"/>
              <a:gd name="connsiteX4548" fmla="*/ 10368555 w 11761853"/>
              <a:gd name="connsiteY4548" fmla="*/ 10368555 w 11761853"/>
              <a:gd name="connsiteX4549" fmla="*/ 10368555 w 11761853"/>
              <a:gd name="connsiteY4549" fmla="*/ 10368555 w 11761853"/>
              <a:gd name="connsiteX4550" fmla="*/ 10368555 w 11761853"/>
              <a:gd name="connsiteY4550" fmla="*/ 10368555 w 11761853"/>
              <a:gd name="connsiteX4551" fmla="*/ 10368555 w 11761853"/>
              <a:gd name="connsiteY4551" fmla="*/ 10368555 w 11761853"/>
              <a:gd name="connsiteX4552" fmla="*/ 10368555 w 11761853"/>
              <a:gd name="connsiteY4552" fmla="*/ 10368555 w 11761853"/>
              <a:gd name="connsiteX4553" fmla="*/ 10368555 w 11761853"/>
              <a:gd name="connsiteY4553" fmla="*/ 10368555 w 11761853"/>
              <a:gd name="connsiteX4554" fmla="*/ 10368555 w 11761853"/>
              <a:gd name="connsiteY4554" fmla="*/ 10368555 w 11761853"/>
              <a:gd name="connsiteX4555" fmla="*/ 10368555 w 11761853"/>
              <a:gd name="connsiteY4555" fmla="*/ 10368555 w 11761853"/>
              <a:gd name="connsiteX4556" fmla="*/ 10368555 w 11761853"/>
              <a:gd name="connsiteY4556" fmla="*/ 10368555 w 11761853"/>
              <a:gd name="connsiteX4557" fmla="*/ 10368555 w 11761853"/>
              <a:gd name="connsiteY4557" fmla="*/ 10368555 w 11761853"/>
              <a:gd name="connsiteX4558" fmla="*/ 10368555 w 11761853"/>
              <a:gd name="connsiteY4558" fmla="*/ 10368555 w 11761853"/>
              <a:gd name="connsiteX4559" fmla="*/ 10368555 w 11761853"/>
              <a:gd name="connsiteY4559" fmla="*/ 10368555 w 11761853"/>
              <a:gd name="connsiteX4560" fmla="*/ 10368555 w 11761853"/>
              <a:gd name="connsiteY4560" fmla="*/ 10368555 w 11761853"/>
              <a:gd name="connsiteX4561" fmla="*/ 10368555 w 11761853"/>
              <a:gd name="connsiteY4561" fmla="*/ 10368555 w 11761853"/>
              <a:gd name="connsiteX4562" fmla="*/ 10368555 w 11761853"/>
              <a:gd name="connsiteY4562" fmla="*/ 10368555 w 11761853"/>
              <a:gd name="connsiteX4563" fmla="*/ 10368555 w 11761853"/>
              <a:gd name="connsiteY4563" fmla="*/ 10368555 w 11761853"/>
              <a:gd name="connsiteX4564" fmla="*/ 10368555 w 11761853"/>
              <a:gd name="connsiteY4564" fmla="*/ 10368555 w 11761853"/>
              <a:gd name="connsiteX4565" fmla="*/ 10368555 w 11761853"/>
              <a:gd name="connsiteY4565" fmla="*/ 10368555 w 11761853"/>
              <a:gd name="connsiteX4566" fmla="*/ 10368555 w 11761853"/>
              <a:gd name="connsiteY4566" fmla="*/ 10368555 w 11761853"/>
              <a:gd name="connsiteX4567" fmla="*/ 10368555 w 11761853"/>
              <a:gd name="connsiteY4567" fmla="*/ 10368555 w 11761853"/>
              <a:gd name="connsiteX4568" fmla="*/ 10368555 w 11761853"/>
              <a:gd name="connsiteY4568" fmla="*/ 10368555 w 11761853"/>
              <a:gd name="connsiteX4569" fmla="*/ 10368555 w 11761853"/>
              <a:gd name="connsiteY4569" fmla="*/ 10368555 w 11761853"/>
              <a:gd name="connsiteX4570" fmla="*/ 10368555 w 11761853"/>
              <a:gd name="connsiteY4570" fmla="*/ 10368555 w 11761853"/>
              <a:gd name="connsiteX4571" fmla="*/ 10368555 w 11761853"/>
              <a:gd name="connsiteY4571" fmla="*/ 10368555 w 11761853"/>
              <a:gd name="connsiteX4572" fmla="*/ 10368555 w 11761853"/>
              <a:gd name="connsiteY4572" fmla="*/ 10368555 w 11761853"/>
              <a:gd name="connsiteX4573" fmla="*/ 10368555 w 11761853"/>
              <a:gd name="connsiteY4573" fmla="*/ 10368555 w 11761853"/>
              <a:gd name="connsiteX4574" fmla="*/ 10368555 w 11761853"/>
              <a:gd name="connsiteY4574" fmla="*/ 10368555 w 11761853"/>
              <a:gd name="connsiteX4575" fmla="*/ 10368555 w 11761853"/>
              <a:gd name="connsiteY4575" fmla="*/ 10368555 w 11761853"/>
              <a:gd name="connsiteX4576" fmla="*/ 10368555 w 11761853"/>
              <a:gd name="connsiteY4576" fmla="*/ 10368555 w 11761853"/>
              <a:gd name="connsiteX4577" fmla="*/ 10368555 w 11761853"/>
              <a:gd name="connsiteY4577" fmla="*/ 10368555 w 11761853"/>
              <a:gd name="connsiteX4578" fmla="*/ 10368555 w 11761853"/>
              <a:gd name="connsiteY4578" fmla="*/ 10368555 w 11761853"/>
              <a:gd name="connsiteX4579" fmla="*/ 10368555 w 11761853"/>
              <a:gd name="connsiteY4579" fmla="*/ 10368555 w 11761853"/>
              <a:gd name="connsiteX4580" fmla="*/ 10368555 w 11761853"/>
              <a:gd name="connsiteY4580" fmla="*/ 10368555 w 11761853"/>
              <a:gd name="connsiteX4581" fmla="*/ 10368555 w 11761853"/>
              <a:gd name="connsiteY4581" fmla="*/ 10368555 w 11761853"/>
              <a:gd name="connsiteX4582" fmla="*/ 10368555 w 11761853"/>
              <a:gd name="connsiteY4582" fmla="*/ 10368555 w 11761853"/>
              <a:gd name="connsiteX4583" fmla="*/ 10368555 w 11761853"/>
              <a:gd name="connsiteY4583" fmla="*/ 10368555 w 11761853"/>
              <a:gd name="connsiteX4584" fmla="*/ 10368555 w 11761853"/>
              <a:gd name="connsiteY4584" fmla="*/ 10368555 w 11761853"/>
              <a:gd name="connsiteX4585" fmla="*/ 10368555 w 11761853"/>
              <a:gd name="connsiteY4585" fmla="*/ 10368555 w 11761853"/>
              <a:gd name="connsiteX4586" fmla="*/ 10368555 w 11761853"/>
              <a:gd name="connsiteY4586" fmla="*/ 10368555 w 11761853"/>
              <a:gd name="connsiteX4587" fmla="*/ 10368555 w 11761853"/>
              <a:gd name="connsiteY4587" fmla="*/ 10368555 w 11761853"/>
              <a:gd name="connsiteX4588" fmla="*/ 10368555 w 11761853"/>
              <a:gd name="connsiteY4588" fmla="*/ 10368555 w 11761853"/>
              <a:gd name="connsiteX4589" fmla="*/ 10368555 w 11761853"/>
              <a:gd name="connsiteY4589" fmla="*/ 10368555 w 11761853"/>
              <a:gd name="connsiteX4590" fmla="*/ 10368555 w 11761853"/>
              <a:gd name="connsiteY4590" fmla="*/ 10368555 w 11761853"/>
              <a:gd name="connsiteX4591" fmla="*/ 10368555 w 11761853"/>
              <a:gd name="connsiteY4591" fmla="*/ 10368555 w 11761853"/>
              <a:gd name="connsiteX4592" fmla="*/ 10368555 w 11761853"/>
              <a:gd name="connsiteY4592" fmla="*/ 10368555 w 11761853"/>
              <a:gd name="connsiteX4593" fmla="*/ 10368555 w 11761853"/>
              <a:gd name="connsiteY4593" fmla="*/ 10368555 w 11761853"/>
              <a:gd name="connsiteX4594" fmla="*/ 10368555 w 11761853"/>
              <a:gd name="connsiteY4594" fmla="*/ 10368555 w 11761853"/>
              <a:gd name="connsiteX4595" fmla="*/ 10368555 w 11761853"/>
              <a:gd name="connsiteY4595" fmla="*/ 10368555 w 11761853"/>
              <a:gd name="connsiteX4596" fmla="*/ 10368555 w 11761853"/>
              <a:gd name="connsiteY4596" fmla="*/ 10368555 w 11761853"/>
              <a:gd name="connsiteX4597" fmla="*/ 10368555 w 11761853"/>
              <a:gd name="connsiteY4597" fmla="*/ 10368555 w 11761853"/>
              <a:gd name="connsiteX4598" fmla="*/ 10368555 w 11761853"/>
              <a:gd name="connsiteY4598" fmla="*/ 10368555 w 11761853"/>
              <a:gd name="connsiteX4599" fmla="*/ 10368555 w 11761853"/>
              <a:gd name="connsiteY4599" fmla="*/ 10368555 w 11761853"/>
              <a:gd name="connsiteX4600" fmla="*/ 10368555 w 11761853"/>
              <a:gd name="connsiteY4600" fmla="*/ 10368555 w 11761853"/>
              <a:gd name="connsiteX4601" fmla="*/ 10368555 w 11761853"/>
              <a:gd name="connsiteY4601" fmla="*/ 10368555 w 11761853"/>
              <a:gd name="connsiteX4602" fmla="*/ 10368555 w 11761853"/>
              <a:gd name="connsiteY4602" fmla="*/ 10368555 w 11761853"/>
              <a:gd name="connsiteX4603" fmla="*/ 10368555 w 11761853"/>
              <a:gd name="connsiteY4603" fmla="*/ 10368555 w 11761853"/>
              <a:gd name="connsiteX4604" fmla="*/ 10368555 w 11761853"/>
              <a:gd name="connsiteY4604" fmla="*/ 10368555 w 11761853"/>
              <a:gd name="connsiteX4605" fmla="*/ 10368555 w 11761853"/>
              <a:gd name="connsiteY4605" fmla="*/ 10368555 w 11761853"/>
              <a:gd name="connsiteX4606" fmla="*/ 10368555 w 11761853"/>
              <a:gd name="connsiteY4606" fmla="*/ 10368555 w 11761853"/>
              <a:gd name="connsiteX4607" fmla="*/ 10368555 w 11761853"/>
              <a:gd name="connsiteY4607" fmla="*/ 10368555 w 11761853"/>
              <a:gd name="connsiteX4608" fmla="*/ 10368555 w 11761853"/>
              <a:gd name="connsiteY4608" fmla="*/ 10368555 w 11761853"/>
              <a:gd name="connsiteX4609" fmla="*/ 10368555 w 11761853"/>
              <a:gd name="connsiteY4609" fmla="*/ 10368555 w 11761853"/>
              <a:gd name="connsiteX4610" fmla="*/ 10368555 w 11761853"/>
              <a:gd name="connsiteY4610" fmla="*/ 10368555 w 11761853"/>
              <a:gd name="connsiteX4611" fmla="*/ 10368555 w 11761853"/>
              <a:gd name="connsiteY4611" fmla="*/ 10368555 w 11761853"/>
              <a:gd name="connsiteX4612" fmla="*/ 10368555 w 11761853"/>
              <a:gd name="connsiteY4612" fmla="*/ 10368555 w 11761853"/>
              <a:gd name="connsiteX4613" fmla="*/ 10368555 w 11761853"/>
              <a:gd name="connsiteY4613" fmla="*/ 10368555 w 11761853"/>
              <a:gd name="connsiteX4614" fmla="*/ 10368555 w 11761853"/>
              <a:gd name="connsiteY4614" fmla="*/ 10368555 w 11761853"/>
              <a:gd name="connsiteX4615" fmla="*/ 10368555 w 11761853"/>
              <a:gd name="connsiteY4615" fmla="*/ 10368555 w 11761853"/>
              <a:gd name="connsiteX4616" fmla="*/ 10368555 w 11761853"/>
              <a:gd name="connsiteY4616" fmla="*/ 10368555 w 11761853"/>
              <a:gd name="connsiteX4617" fmla="*/ 10368555 w 11761853"/>
              <a:gd name="connsiteY4617" fmla="*/ 10368555 w 11761853"/>
              <a:gd name="connsiteX4618" fmla="*/ 10368555 w 11761853"/>
              <a:gd name="connsiteY4618" fmla="*/ 10368555 w 11761853"/>
              <a:gd name="connsiteX4619" fmla="*/ 10368555 w 11761853"/>
              <a:gd name="connsiteY4619" fmla="*/ 10368555 w 11761853"/>
              <a:gd name="connsiteX4620" fmla="*/ 10368555 w 11761853"/>
              <a:gd name="connsiteY4620" fmla="*/ 10368555 w 11761853"/>
              <a:gd name="connsiteX4621" fmla="*/ 10368555 w 11761853"/>
              <a:gd name="connsiteY4621" fmla="*/ 10368555 w 11761853"/>
              <a:gd name="connsiteX4622" fmla="*/ 10368555 w 11761853"/>
              <a:gd name="connsiteY4622" fmla="*/ 10368555 w 11761853"/>
              <a:gd name="connsiteX4623" fmla="*/ 10368555 w 11761853"/>
              <a:gd name="connsiteY4623" fmla="*/ 10368555 w 11761853"/>
              <a:gd name="connsiteX4624" fmla="*/ 10368555 w 11761853"/>
              <a:gd name="connsiteY4624" fmla="*/ 10368555 w 11761853"/>
              <a:gd name="connsiteX4625" fmla="*/ 10368555 w 11761853"/>
              <a:gd name="connsiteY4625" fmla="*/ 10368555 w 11761853"/>
              <a:gd name="connsiteX4626" fmla="*/ 10368555 w 11761853"/>
              <a:gd name="connsiteY4626" fmla="*/ 10368555 w 11761853"/>
              <a:gd name="connsiteX4627" fmla="*/ 10368555 w 11761853"/>
              <a:gd name="connsiteY4627" fmla="*/ 10368555 w 11761853"/>
              <a:gd name="connsiteX4628" fmla="*/ 10368555 w 11761853"/>
              <a:gd name="connsiteY4628" fmla="*/ 10368555 w 11761853"/>
              <a:gd name="connsiteX4629" fmla="*/ 10368555 w 11761853"/>
              <a:gd name="connsiteY4629" fmla="*/ 10368555 w 11761853"/>
              <a:gd name="connsiteX4630" fmla="*/ 10368555 w 11761853"/>
              <a:gd name="connsiteY4630" fmla="*/ 10368555 w 11761853"/>
              <a:gd name="connsiteX4631" fmla="*/ 10368555 w 11761853"/>
              <a:gd name="connsiteY4631" fmla="*/ 10368555 w 11761853"/>
              <a:gd name="connsiteX4632" fmla="*/ 10368555 w 11761853"/>
              <a:gd name="connsiteY4632" fmla="*/ 10368555 w 11761853"/>
              <a:gd name="connsiteX4633" fmla="*/ 10368555 w 11761853"/>
              <a:gd name="connsiteY4633" fmla="*/ 10368555 w 11761853"/>
              <a:gd name="connsiteX4634" fmla="*/ 10368555 w 11761853"/>
              <a:gd name="connsiteY4634" fmla="*/ 10368555 w 11761853"/>
              <a:gd name="connsiteX4635" fmla="*/ 10368555 w 11761853"/>
              <a:gd name="connsiteY4635" fmla="*/ 10368555 w 11761853"/>
              <a:gd name="connsiteX4636" fmla="*/ 10368555 w 11761853"/>
              <a:gd name="connsiteY4636" fmla="*/ 10368555 w 11761853"/>
              <a:gd name="connsiteX4637" fmla="*/ 10368555 w 11761853"/>
              <a:gd name="connsiteY4637" fmla="*/ 10368555 w 11761853"/>
              <a:gd name="connsiteX4638" fmla="*/ 10368555 w 11761853"/>
              <a:gd name="connsiteY4638" fmla="*/ 10368555 w 11761853"/>
              <a:gd name="connsiteX4639" fmla="*/ 10368555 w 11761853"/>
              <a:gd name="connsiteY4639" fmla="*/ 10368555 w 11761853"/>
              <a:gd name="connsiteX4640" fmla="*/ 10368555 w 11761853"/>
              <a:gd name="connsiteY4640" fmla="*/ 10368555 w 11761853"/>
              <a:gd name="connsiteX4641" fmla="*/ 10368555 w 11761853"/>
              <a:gd name="connsiteY4641" fmla="*/ 10368555 w 11761853"/>
              <a:gd name="connsiteX4642" fmla="*/ 10368555 w 11761853"/>
              <a:gd name="connsiteY4642" fmla="*/ 10368555 w 11761853"/>
              <a:gd name="connsiteX4643" fmla="*/ 10368555 w 11761853"/>
              <a:gd name="connsiteY4643" fmla="*/ 10368555 w 11761853"/>
              <a:gd name="connsiteX4644" fmla="*/ 10368555 w 11761853"/>
              <a:gd name="connsiteY4644" fmla="*/ 10368555 w 11761853"/>
              <a:gd name="connsiteX4645" fmla="*/ 10368555 w 11761853"/>
              <a:gd name="connsiteY4645" fmla="*/ 10368555 w 11761853"/>
              <a:gd name="connsiteX4646" fmla="*/ 10368555 w 11761853"/>
              <a:gd name="connsiteY4646" fmla="*/ 10368555 w 11761853"/>
              <a:gd name="connsiteX4647" fmla="*/ 10368555 w 11761853"/>
              <a:gd name="connsiteY4647" fmla="*/ 10368555 w 11761853"/>
              <a:gd name="connsiteX4648" fmla="*/ 10368555 w 11761853"/>
              <a:gd name="connsiteY4648" fmla="*/ 10368555 w 11761853"/>
              <a:gd name="connsiteX4649" fmla="*/ 10368555 w 11761853"/>
              <a:gd name="connsiteY4649" fmla="*/ 10368555 w 11761853"/>
              <a:gd name="connsiteX4650" fmla="*/ 10368555 w 11761853"/>
              <a:gd name="connsiteY4650" fmla="*/ 10368555 w 11761853"/>
              <a:gd name="connsiteX4651" fmla="*/ 10368555 w 11761853"/>
              <a:gd name="connsiteY4651" fmla="*/ 10368555 w 11761853"/>
              <a:gd name="connsiteX4652" fmla="*/ 10368555 w 11761853"/>
              <a:gd name="connsiteY4652" fmla="*/ 10368555 w 11761853"/>
              <a:gd name="connsiteX4653" fmla="*/ 10368555 w 11761853"/>
              <a:gd name="connsiteY4653" fmla="*/ 10368555 w 11761853"/>
              <a:gd name="connsiteX4654" fmla="*/ 10368555 w 11761853"/>
              <a:gd name="connsiteY4654" fmla="*/ 10368555 w 11761853"/>
              <a:gd name="connsiteX4655" fmla="*/ 10368555 w 11761853"/>
              <a:gd name="connsiteY4655" fmla="*/ 10368555 w 11761853"/>
              <a:gd name="connsiteX4656" fmla="*/ 10368555 w 11761853"/>
              <a:gd name="connsiteY4656" fmla="*/ 10368555 w 11761853"/>
              <a:gd name="connsiteX4657" fmla="*/ 10368555 w 11761853"/>
              <a:gd name="connsiteY4657" fmla="*/ 10368555 w 11761853"/>
              <a:gd name="connsiteX4658" fmla="*/ 10368555 w 11761853"/>
              <a:gd name="connsiteY4658" fmla="*/ 10368555 w 11761853"/>
              <a:gd name="connsiteX4659" fmla="*/ 10368555 w 11761853"/>
              <a:gd name="connsiteY4659" fmla="*/ 10368555 w 11761853"/>
              <a:gd name="connsiteX4660" fmla="*/ 10368555 w 11761853"/>
              <a:gd name="connsiteY4660" fmla="*/ 10368555 w 11761853"/>
              <a:gd name="connsiteX4661" fmla="*/ 10368555 w 11761853"/>
              <a:gd name="connsiteY4661" fmla="*/ 10368555 w 11761853"/>
              <a:gd name="connsiteX4662" fmla="*/ 10368555 w 11761853"/>
              <a:gd name="connsiteY4662" fmla="*/ 10368555 w 11761853"/>
              <a:gd name="connsiteX4663" fmla="*/ 10368555 w 11761853"/>
              <a:gd name="connsiteY4663" fmla="*/ 10368555 w 11761853"/>
              <a:gd name="connsiteX4664" fmla="*/ 10368555 w 11761853"/>
              <a:gd name="connsiteY4664" fmla="*/ 10368555 w 11761853"/>
              <a:gd name="connsiteX4665" fmla="*/ 10368555 w 11761853"/>
              <a:gd name="connsiteY4665" fmla="*/ 10368555 w 11761853"/>
              <a:gd name="connsiteX4666" fmla="*/ 10368555 w 11761853"/>
              <a:gd name="connsiteY4666" fmla="*/ 10368555 w 11761853"/>
              <a:gd name="connsiteX4667" fmla="*/ 10368555 w 11761853"/>
              <a:gd name="connsiteY4667" fmla="*/ 10368555 w 11761853"/>
              <a:gd name="connsiteX4668" fmla="*/ 10368555 w 11761853"/>
              <a:gd name="connsiteY4668" fmla="*/ 10368555 w 11761853"/>
              <a:gd name="connsiteX4669" fmla="*/ 10368555 w 11761853"/>
              <a:gd name="connsiteY4669" fmla="*/ 10368555 w 11761853"/>
              <a:gd name="connsiteX4670" fmla="*/ 10368555 w 11761853"/>
              <a:gd name="connsiteY4670" fmla="*/ 10368555 w 11761853"/>
              <a:gd name="connsiteX4671" fmla="*/ 10368555 w 11761853"/>
              <a:gd name="connsiteY4671" fmla="*/ 10368555 w 11761853"/>
              <a:gd name="connsiteX4672" fmla="*/ 10368555 w 11761853"/>
              <a:gd name="connsiteY4672" fmla="*/ 10368555 w 11761853"/>
              <a:gd name="connsiteX4673" fmla="*/ 10368555 w 11761853"/>
              <a:gd name="connsiteY4673" fmla="*/ 10368555 w 11761853"/>
              <a:gd name="connsiteX4674" fmla="*/ 10368555 w 11761853"/>
              <a:gd name="connsiteY4674" fmla="*/ 10368555 w 11761853"/>
              <a:gd name="connsiteX4675" fmla="*/ 10368555 w 11761853"/>
              <a:gd name="connsiteY4675" fmla="*/ 10368555 w 11761853"/>
              <a:gd name="connsiteX4676" fmla="*/ 10368555 w 11761853"/>
              <a:gd name="connsiteY4676" fmla="*/ 10368555 w 11761853"/>
              <a:gd name="connsiteX4677" fmla="*/ 10368555 w 11761853"/>
              <a:gd name="connsiteY4677" fmla="*/ 10368555 w 11761853"/>
              <a:gd name="connsiteX4678" fmla="*/ 10368555 w 11761853"/>
              <a:gd name="connsiteY4678" fmla="*/ 10368555 w 11761853"/>
              <a:gd name="connsiteX4679" fmla="*/ 10368555 w 11761853"/>
              <a:gd name="connsiteY4679" fmla="*/ 10368555 w 11761853"/>
              <a:gd name="connsiteX4680" fmla="*/ 10368555 w 11761853"/>
              <a:gd name="connsiteY4680" fmla="*/ 10368555 w 11761853"/>
              <a:gd name="connsiteX4681" fmla="*/ 10368555 w 11761853"/>
              <a:gd name="connsiteY4681" fmla="*/ 10368555 w 11761853"/>
              <a:gd name="connsiteX4682" fmla="*/ 10368555 w 11761853"/>
              <a:gd name="connsiteY4682" fmla="*/ 10368555 w 11761853"/>
              <a:gd name="connsiteX4683" fmla="*/ 10368555 w 11761853"/>
              <a:gd name="connsiteY4683" fmla="*/ 10368555 w 11761853"/>
              <a:gd name="connsiteX4684" fmla="*/ 10368555 w 11761853"/>
              <a:gd name="connsiteY4684" fmla="*/ 10368555 w 11761853"/>
              <a:gd name="connsiteX4685" fmla="*/ 10368555 w 11761853"/>
              <a:gd name="connsiteY4685" fmla="*/ 10368555 w 11761853"/>
              <a:gd name="connsiteX4686" fmla="*/ 10368555 w 11761853"/>
              <a:gd name="connsiteY4686" fmla="*/ 10368555 w 11761853"/>
              <a:gd name="connsiteX4687" fmla="*/ 10368555 w 11761853"/>
              <a:gd name="connsiteY4687" fmla="*/ 10368555 w 11761853"/>
              <a:gd name="connsiteX4688" fmla="*/ 10368555 w 11761853"/>
              <a:gd name="connsiteY4688" fmla="*/ 10368555 w 11761853"/>
              <a:gd name="connsiteX4689" fmla="*/ 10368555 w 11761853"/>
              <a:gd name="connsiteY4689" fmla="*/ 10368555 w 11761853"/>
              <a:gd name="connsiteX4690" fmla="*/ 10368555 w 11761853"/>
              <a:gd name="connsiteY4690" fmla="*/ 10368555 w 11761853"/>
              <a:gd name="connsiteX4691" fmla="*/ 10368555 w 11761853"/>
              <a:gd name="connsiteY4691" fmla="*/ 10368555 w 11761853"/>
              <a:gd name="connsiteX4692" fmla="*/ 10368555 w 11761853"/>
              <a:gd name="connsiteY4692" fmla="*/ 10368555 w 11761853"/>
              <a:gd name="connsiteX4693" fmla="*/ 10368555 w 11761853"/>
              <a:gd name="connsiteY4693" fmla="*/ 10368555 w 11761853"/>
              <a:gd name="connsiteX4694" fmla="*/ 10368555 w 11761853"/>
              <a:gd name="connsiteY4694" fmla="*/ 10368555 w 11761853"/>
              <a:gd name="connsiteX4695" fmla="*/ 10368555 w 11761853"/>
              <a:gd name="connsiteY4695" fmla="*/ 10368555 w 11761853"/>
              <a:gd name="connsiteX4696" fmla="*/ 10368555 w 11761853"/>
              <a:gd name="connsiteY4696" fmla="*/ 10368555 w 11761853"/>
              <a:gd name="connsiteX4697" fmla="*/ 10368555 w 11761853"/>
              <a:gd name="connsiteY4697" fmla="*/ 10368555 w 11761853"/>
              <a:gd name="connsiteX4698" fmla="*/ 10368555 w 11761853"/>
              <a:gd name="connsiteY4698" fmla="*/ 10368555 w 11761853"/>
              <a:gd name="connsiteX4699" fmla="*/ 10368555 w 11761853"/>
              <a:gd name="connsiteY4699" fmla="*/ 10368555 w 11761853"/>
              <a:gd name="connsiteX4700" fmla="*/ 10368555 w 11761853"/>
              <a:gd name="connsiteY4700" fmla="*/ 10368555 w 11761853"/>
              <a:gd name="connsiteX4701" fmla="*/ 10368555 w 11761853"/>
              <a:gd name="connsiteY4701" fmla="*/ 10368555 w 11761853"/>
              <a:gd name="connsiteX4702" fmla="*/ 10368555 w 11761853"/>
              <a:gd name="connsiteY4702" fmla="*/ 10368555 w 11761853"/>
              <a:gd name="connsiteX4703" fmla="*/ 10368555 w 11761853"/>
              <a:gd name="connsiteY4703" fmla="*/ 10368555 w 11761853"/>
              <a:gd name="connsiteX4704" fmla="*/ 10368555 w 11761853"/>
              <a:gd name="connsiteY4704" fmla="*/ 10368555 w 11761853"/>
              <a:gd name="connsiteX4705" fmla="*/ 10368555 w 11761853"/>
              <a:gd name="connsiteY4705" fmla="*/ 10368555 w 11761853"/>
              <a:gd name="connsiteX4706" fmla="*/ 10368555 w 11761853"/>
              <a:gd name="connsiteY4706" fmla="*/ 10368555 w 11761853"/>
              <a:gd name="connsiteX4707" fmla="*/ 10368555 w 11761853"/>
              <a:gd name="connsiteY4707" fmla="*/ 10368555 w 11761853"/>
              <a:gd name="connsiteX4708" fmla="*/ 10368555 w 11761853"/>
              <a:gd name="connsiteY4708" fmla="*/ 10368555 w 11761853"/>
              <a:gd name="connsiteX4709" fmla="*/ 10368555 w 11761853"/>
              <a:gd name="connsiteY4709" fmla="*/ 10368555 w 11761853"/>
              <a:gd name="connsiteX4710" fmla="*/ 10368555 w 11761853"/>
              <a:gd name="connsiteY4710" fmla="*/ 10368555 w 11761853"/>
              <a:gd name="connsiteX4711" fmla="*/ 10368555 w 11761853"/>
              <a:gd name="connsiteY4711" fmla="*/ 10368555 w 11761853"/>
              <a:gd name="connsiteX4712" fmla="*/ 10368555 w 11761853"/>
              <a:gd name="connsiteY4712" fmla="*/ 10368555 w 11761853"/>
              <a:gd name="connsiteX4713" fmla="*/ 10368555 w 11761853"/>
              <a:gd name="connsiteY4713" fmla="*/ 10368555 w 11761853"/>
              <a:gd name="connsiteX4714" fmla="*/ 10368555 w 11761853"/>
              <a:gd name="connsiteY4714" fmla="*/ 10368555 w 11761853"/>
              <a:gd name="connsiteX4715" fmla="*/ 10368555 w 11761853"/>
              <a:gd name="connsiteY4715" fmla="*/ 10368555 w 11761853"/>
              <a:gd name="connsiteX4716" fmla="*/ 10368555 w 11761853"/>
              <a:gd name="connsiteY4716" fmla="*/ 10368555 w 11761853"/>
              <a:gd name="connsiteX4717" fmla="*/ 10368555 w 11761853"/>
              <a:gd name="connsiteY4717" fmla="*/ 10368555 w 11761853"/>
              <a:gd name="connsiteX4718" fmla="*/ 10368555 w 11761853"/>
              <a:gd name="connsiteY4718" fmla="*/ 10368555 w 11761853"/>
              <a:gd name="connsiteX4719" fmla="*/ 10368555 w 11761853"/>
              <a:gd name="connsiteY4719" fmla="*/ 10368555 w 11761853"/>
              <a:gd name="connsiteX4720" fmla="*/ 10368555 w 11761853"/>
              <a:gd name="connsiteY4720" fmla="*/ 10368555 w 11761853"/>
              <a:gd name="connsiteX4721" fmla="*/ 10368555 w 11761853"/>
              <a:gd name="connsiteY4721" fmla="*/ 10368555 w 11761853"/>
              <a:gd name="connsiteX4722" fmla="*/ 10368555 w 11761853"/>
              <a:gd name="connsiteY4722" fmla="*/ 10368555 w 11761853"/>
              <a:gd name="connsiteX4723" fmla="*/ 10368555 w 11761853"/>
              <a:gd name="connsiteY4723" fmla="*/ 10368555 w 11761853"/>
              <a:gd name="connsiteX4724" fmla="*/ 10368555 w 11761853"/>
              <a:gd name="connsiteY4724" fmla="*/ 10368555 w 11761853"/>
              <a:gd name="connsiteX4725" fmla="*/ 10368555 w 11761853"/>
              <a:gd name="connsiteY4725" fmla="*/ 10368555 w 11761853"/>
              <a:gd name="connsiteX4726" fmla="*/ 10368555 w 11761853"/>
              <a:gd name="connsiteY4726" fmla="*/ 10368555 w 11761853"/>
              <a:gd name="connsiteX4727" fmla="*/ 10368555 w 11761853"/>
              <a:gd name="connsiteY4727" fmla="*/ 10368555 w 11761853"/>
              <a:gd name="connsiteX4728" fmla="*/ 10368555 w 11761853"/>
              <a:gd name="connsiteY4728" fmla="*/ 10368555 w 11761853"/>
              <a:gd name="connsiteX4729" fmla="*/ 10368555 w 11761853"/>
              <a:gd name="connsiteY4729" fmla="*/ 10368555 w 11761853"/>
              <a:gd name="connsiteX4730" fmla="*/ 10368555 w 11761853"/>
              <a:gd name="connsiteY4730" fmla="*/ 10368555 w 11761853"/>
              <a:gd name="connsiteX4731" fmla="*/ 10368555 w 11761853"/>
              <a:gd name="connsiteY4731" fmla="*/ 10368555 w 11761853"/>
              <a:gd name="connsiteX4732" fmla="*/ 10368555 w 11761853"/>
              <a:gd name="connsiteY4732" fmla="*/ 10368555 w 11761853"/>
              <a:gd name="connsiteX4733" fmla="*/ 10368555 w 11761853"/>
              <a:gd name="connsiteY4733" fmla="*/ 10368555 w 11761853"/>
              <a:gd name="connsiteX4734" fmla="*/ 10368555 w 11761853"/>
              <a:gd name="connsiteY4734" fmla="*/ 10368555 w 11761853"/>
              <a:gd name="connsiteX4735" fmla="*/ 10368555 w 11761853"/>
              <a:gd name="connsiteY4735" fmla="*/ 10368555 w 11761853"/>
              <a:gd name="connsiteX4736" fmla="*/ 10368555 w 11761853"/>
              <a:gd name="connsiteY4736" fmla="*/ 10368555 w 11761853"/>
              <a:gd name="connsiteX4737" fmla="*/ 10368555 w 11761853"/>
              <a:gd name="connsiteY4737" fmla="*/ 10368555 w 11761853"/>
              <a:gd name="connsiteX4738" fmla="*/ 10368555 w 11761853"/>
              <a:gd name="connsiteY4738" fmla="*/ 10368555 w 11761853"/>
              <a:gd name="connsiteX4739" fmla="*/ 10368555 w 11761853"/>
              <a:gd name="connsiteY4739" fmla="*/ 10368555 w 11761853"/>
              <a:gd name="connsiteX4740" fmla="*/ 10368555 w 11761853"/>
              <a:gd name="connsiteY4740" fmla="*/ 10368555 w 11761853"/>
              <a:gd name="connsiteX4741" fmla="*/ 10368555 w 11761853"/>
              <a:gd name="connsiteY4741" fmla="*/ 10368555 w 11761853"/>
              <a:gd name="connsiteX4742" fmla="*/ 10368555 w 11761853"/>
              <a:gd name="connsiteY4742" fmla="*/ 10368555 w 11761853"/>
              <a:gd name="connsiteX4743" fmla="*/ 10368555 w 11761853"/>
              <a:gd name="connsiteY4743" fmla="*/ 10368555 w 11761853"/>
              <a:gd name="connsiteX4744" fmla="*/ 10368555 w 11761853"/>
              <a:gd name="connsiteY4744" fmla="*/ 10368555 w 11761853"/>
              <a:gd name="connsiteX4745" fmla="*/ 10368555 w 11761853"/>
              <a:gd name="connsiteY4745" fmla="*/ 10368555 w 11761853"/>
              <a:gd name="connsiteX4746" fmla="*/ 10368555 w 11761853"/>
              <a:gd name="connsiteY4746" fmla="*/ 10368555 w 11761853"/>
              <a:gd name="connsiteX4747" fmla="*/ 10368555 w 11761853"/>
              <a:gd name="connsiteY4747" fmla="*/ 10368555 w 11761853"/>
              <a:gd name="connsiteX4748" fmla="*/ 10368555 w 11761853"/>
              <a:gd name="connsiteY4748" fmla="*/ 10368555 w 11761853"/>
              <a:gd name="connsiteX4749" fmla="*/ 10368555 w 11761853"/>
              <a:gd name="connsiteY4749" fmla="*/ 10368555 w 11761853"/>
              <a:gd name="connsiteX4750" fmla="*/ 10368555 w 11761853"/>
              <a:gd name="connsiteY4750" fmla="*/ 10368555 w 11761853"/>
              <a:gd name="connsiteX4751" fmla="*/ 10368555 w 11761853"/>
              <a:gd name="connsiteY4751" fmla="*/ 10368555 w 11761853"/>
              <a:gd name="connsiteX4752" fmla="*/ 10368555 w 11761853"/>
              <a:gd name="connsiteY4752" fmla="*/ 10368555 w 11761853"/>
              <a:gd name="connsiteX4753" fmla="*/ 10368555 w 11761853"/>
              <a:gd name="connsiteY4753" fmla="*/ 10368555 w 11761853"/>
              <a:gd name="connsiteX4754" fmla="*/ 10368555 w 11761853"/>
              <a:gd name="connsiteY4754" fmla="*/ 10368555 w 11761853"/>
              <a:gd name="connsiteX4755" fmla="*/ 10368555 w 11761853"/>
              <a:gd name="connsiteY4755" fmla="*/ 10368555 w 11761853"/>
              <a:gd name="connsiteX4756" fmla="*/ 10368555 w 11761853"/>
              <a:gd name="connsiteY4756" fmla="*/ 10368555 w 11761853"/>
              <a:gd name="connsiteX4757" fmla="*/ 10368555 w 11761853"/>
              <a:gd name="connsiteY4757" fmla="*/ 10368555 w 11761853"/>
              <a:gd name="connsiteX4758" fmla="*/ 10368555 w 11761853"/>
              <a:gd name="connsiteY4758" fmla="*/ 10368555 w 11761853"/>
              <a:gd name="connsiteX4759" fmla="*/ 10368555 w 11761853"/>
              <a:gd name="connsiteY4759" fmla="*/ 10368555 w 11761853"/>
              <a:gd name="connsiteX4760" fmla="*/ 10368555 w 11761853"/>
              <a:gd name="connsiteY4760" fmla="*/ 10368555 w 11761853"/>
              <a:gd name="connsiteX4761" fmla="*/ 10368555 w 11761853"/>
              <a:gd name="connsiteY4761" fmla="*/ 10368555 w 11761853"/>
              <a:gd name="connsiteX4762" fmla="*/ 10368555 w 11761853"/>
              <a:gd name="connsiteY4762" fmla="*/ 10368555 w 11761853"/>
              <a:gd name="connsiteX4763" fmla="*/ 10368555 w 11761853"/>
              <a:gd name="connsiteY4763" fmla="*/ 10368555 w 11761853"/>
              <a:gd name="connsiteX4764" fmla="*/ 10368555 w 11761853"/>
              <a:gd name="connsiteY4764" fmla="*/ 10368555 w 11761853"/>
              <a:gd name="connsiteX4765" fmla="*/ 10368555 w 11761853"/>
              <a:gd name="connsiteY4765" fmla="*/ 10368555 w 11761853"/>
              <a:gd name="connsiteX4766" fmla="*/ 10368555 w 11761853"/>
              <a:gd name="connsiteY4766" fmla="*/ 10368555 w 11761853"/>
              <a:gd name="connsiteX4767" fmla="*/ 10368555 w 11761853"/>
              <a:gd name="connsiteY4767" fmla="*/ 10368555 w 11761853"/>
              <a:gd name="connsiteX4768" fmla="*/ 10368555 w 11761853"/>
              <a:gd name="connsiteY4768" fmla="*/ 10368555 w 11761853"/>
              <a:gd name="connsiteX4769" fmla="*/ 10368555 w 11761853"/>
              <a:gd name="connsiteY4769" fmla="*/ 10368555 w 11761853"/>
              <a:gd name="connsiteX4770" fmla="*/ 10368555 w 11761853"/>
              <a:gd name="connsiteY4770" fmla="*/ 10368555 w 11761853"/>
              <a:gd name="connsiteX4771" fmla="*/ 10368555 w 11761853"/>
              <a:gd name="connsiteY4771" fmla="*/ 10368555 w 11761853"/>
              <a:gd name="connsiteX4772" fmla="*/ 10368555 w 11761853"/>
              <a:gd name="connsiteY4772" fmla="*/ 10368555 w 11761853"/>
              <a:gd name="connsiteX4773" fmla="*/ 10368555 w 11761853"/>
              <a:gd name="connsiteY4773" fmla="*/ 10368555 w 11761853"/>
              <a:gd name="connsiteX4774" fmla="*/ 10368555 w 11761853"/>
              <a:gd name="connsiteY4774" fmla="*/ 10368555 w 11761853"/>
              <a:gd name="connsiteX4775" fmla="*/ 10368555 w 11761853"/>
              <a:gd name="connsiteY4775" fmla="*/ 10368555 w 11761853"/>
              <a:gd name="connsiteX4776" fmla="*/ 10368555 w 11761853"/>
              <a:gd name="connsiteY4776" fmla="*/ 10368555 w 11761853"/>
              <a:gd name="connsiteX4777" fmla="*/ 10368555 w 11761853"/>
              <a:gd name="connsiteY4777" fmla="*/ 10368555 w 11761853"/>
              <a:gd name="connsiteX4778" fmla="*/ 10368555 w 11761853"/>
              <a:gd name="connsiteY4778" fmla="*/ 10368555 w 11761853"/>
              <a:gd name="connsiteX4779" fmla="*/ 10368555 w 11761853"/>
              <a:gd name="connsiteY4779" fmla="*/ 10368555 w 11761853"/>
              <a:gd name="connsiteX4780" fmla="*/ 10368555 w 11761853"/>
              <a:gd name="connsiteY4780" fmla="*/ 10368555 w 11761853"/>
              <a:gd name="connsiteX4781" fmla="*/ 10368555 w 11761853"/>
              <a:gd name="connsiteY4781" fmla="*/ 10368555 w 11761853"/>
              <a:gd name="connsiteX4782" fmla="*/ 10368555 w 11761853"/>
              <a:gd name="connsiteY4782" fmla="*/ 10368555 w 11761853"/>
              <a:gd name="connsiteX4783" fmla="*/ 10368555 w 11761853"/>
              <a:gd name="connsiteY4783" fmla="*/ 10368555 w 11761853"/>
              <a:gd name="connsiteX4784" fmla="*/ 10368555 w 11761853"/>
              <a:gd name="connsiteY4784" fmla="*/ 10368555 w 11761853"/>
              <a:gd name="connsiteX4785" fmla="*/ 10368555 w 11761853"/>
              <a:gd name="connsiteY4785" fmla="*/ 10368555 w 11761853"/>
              <a:gd name="connsiteX4786" fmla="*/ 10368555 w 11761853"/>
              <a:gd name="connsiteY4786" fmla="*/ 10368555 w 11761853"/>
              <a:gd name="connsiteX4787" fmla="*/ 10368555 w 11761853"/>
              <a:gd name="connsiteY4787" fmla="*/ 10368555 w 11761853"/>
              <a:gd name="connsiteX4788" fmla="*/ 10368555 w 11761853"/>
              <a:gd name="connsiteY4788" fmla="*/ 10368555 w 11761853"/>
              <a:gd name="connsiteX4789" fmla="*/ 10368555 w 11761853"/>
              <a:gd name="connsiteY4789" fmla="*/ 10368555 w 11761853"/>
              <a:gd name="connsiteX4790" fmla="*/ 10368555 w 11761853"/>
              <a:gd name="connsiteY4790" fmla="*/ 10368555 w 11761853"/>
              <a:gd name="connsiteX4791" fmla="*/ 10368555 w 11761853"/>
              <a:gd name="connsiteY4791" fmla="*/ 10368555 w 11761853"/>
              <a:gd name="connsiteX4792" fmla="*/ 10368555 w 11761853"/>
              <a:gd name="connsiteY4792" fmla="*/ 10368555 w 11761853"/>
              <a:gd name="connsiteX4793" fmla="*/ 10368555 w 11761853"/>
              <a:gd name="connsiteY4793" fmla="*/ 10368555 w 11761853"/>
              <a:gd name="connsiteX4794" fmla="*/ 10368555 w 11761853"/>
              <a:gd name="connsiteY4794" fmla="*/ 10368555 w 11761853"/>
              <a:gd name="connsiteX4795" fmla="*/ 10368555 w 11761853"/>
              <a:gd name="connsiteY4795" fmla="*/ 10368555 w 11761853"/>
              <a:gd name="connsiteX4796" fmla="*/ 10368555 w 11761853"/>
              <a:gd name="connsiteY4796" fmla="*/ 10368555 w 11761853"/>
              <a:gd name="connsiteX4797" fmla="*/ 10368555 w 11761853"/>
              <a:gd name="connsiteY4797" fmla="*/ 10368555 w 11761853"/>
              <a:gd name="connsiteX4798" fmla="*/ 10368555 w 11761853"/>
              <a:gd name="connsiteY4798" fmla="*/ 10368555 w 11761853"/>
              <a:gd name="connsiteX4799" fmla="*/ 10368555 w 11761853"/>
              <a:gd name="connsiteY4799" fmla="*/ 10368555 w 11761853"/>
              <a:gd name="connsiteX4800" fmla="*/ 10368555 w 11761853"/>
              <a:gd name="connsiteY4800" fmla="*/ 10368555 w 11761853"/>
              <a:gd name="connsiteX4801" fmla="*/ 10368555 w 11761853"/>
              <a:gd name="connsiteY4801" fmla="*/ 10368555 w 11761853"/>
              <a:gd name="connsiteX4802" fmla="*/ 10368555 w 11761853"/>
              <a:gd name="connsiteY4802" fmla="*/ 10368555 w 11761853"/>
              <a:gd name="connsiteX4803" fmla="*/ 10368555 w 11761853"/>
              <a:gd name="connsiteY4803" fmla="*/ 10368555 w 11761853"/>
              <a:gd name="connsiteX4804" fmla="*/ 10368555 w 11761853"/>
              <a:gd name="connsiteY4804" fmla="*/ 10368555 w 11761853"/>
              <a:gd name="connsiteX4805" fmla="*/ 10368555 w 11761853"/>
              <a:gd name="connsiteY4805" fmla="*/ 10368555 w 11761853"/>
              <a:gd name="connsiteX4806" fmla="*/ 10368555 w 11761853"/>
              <a:gd name="connsiteY4806" fmla="*/ 10368555 w 11761853"/>
              <a:gd name="connsiteX4807" fmla="*/ 10368555 w 11761853"/>
              <a:gd name="connsiteY4807" fmla="*/ 10368555 w 11761853"/>
              <a:gd name="connsiteX4808" fmla="*/ 10368555 w 11761853"/>
              <a:gd name="connsiteY4808" fmla="*/ 10368555 w 11761853"/>
              <a:gd name="connsiteX4809" fmla="*/ 10368555 w 11761853"/>
              <a:gd name="connsiteY4809" fmla="*/ 10368555 w 11761853"/>
              <a:gd name="connsiteX4810" fmla="*/ 10368555 w 11761853"/>
              <a:gd name="connsiteY4810" fmla="*/ 10368555 w 11761853"/>
              <a:gd name="connsiteX4811" fmla="*/ 10368555 w 11761853"/>
              <a:gd name="connsiteY4811" fmla="*/ 10368555 w 11761853"/>
              <a:gd name="connsiteX4812" fmla="*/ 10368555 w 11761853"/>
              <a:gd name="connsiteY4812" fmla="*/ 10368555 w 11761853"/>
              <a:gd name="connsiteX4813" fmla="*/ 10368555 w 11761853"/>
              <a:gd name="connsiteY4813" fmla="*/ 10368555 w 11761853"/>
              <a:gd name="connsiteX4814" fmla="*/ 10368555 w 11761853"/>
              <a:gd name="connsiteY4814" fmla="*/ 10368555 w 11761853"/>
              <a:gd name="connsiteX4815" fmla="*/ 10368555 w 11761853"/>
              <a:gd name="connsiteY4815" fmla="*/ 10368555 w 11761853"/>
              <a:gd name="connsiteX4816" fmla="*/ 10368555 w 11761853"/>
              <a:gd name="connsiteY4816" fmla="*/ 10368555 w 11761853"/>
              <a:gd name="connsiteX4817" fmla="*/ 10368555 w 11761853"/>
              <a:gd name="connsiteY4817" fmla="*/ 10368555 w 11761853"/>
              <a:gd name="connsiteX4818" fmla="*/ 10368555 w 11761853"/>
              <a:gd name="connsiteY4818" fmla="*/ 10368555 w 11761853"/>
              <a:gd name="connsiteX4819" fmla="*/ 10368555 w 11761853"/>
              <a:gd name="connsiteY4819" fmla="*/ 10368555 w 11761853"/>
              <a:gd name="connsiteX4820" fmla="*/ 10368555 w 11761853"/>
              <a:gd name="connsiteY4820" fmla="*/ 10368555 w 11761853"/>
              <a:gd name="connsiteX4821" fmla="*/ 10368555 w 11761853"/>
              <a:gd name="connsiteY4821" fmla="*/ 10368555 w 11761853"/>
              <a:gd name="connsiteX4822" fmla="*/ 10368555 w 11761853"/>
              <a:gd name="connsiteY4822" fmla="*/ 10368555 w 11761853"/>
              <a:gd name="connsiteX4823" fmla="*/ 10368555 w 11761853"/>
              <a:gd name="connsiteY4823" fmla="*/ 10368555 w 11761853"/>
              <a:gd name="connsiteX4824" fmla="*/ 10368555 w 11761853"/>
              <a:gd name="connsiteY4824" fmla="*/ 10368555 w 11761853"/>
              <a:gd name="connsiteX4825" fmla="*/ 10368555 w 11761853"/>
              <a:gd name="connsiteY4825" fmla="*/ 10368555 w 11761853"/>
              <a:gd name="connsiteX4826" fmla="*/ 10368555 w 11761853"/>
              <a:gd name="connsiteY4826" fmla="*/ 10368555 w 11761853"/>
              <a:gd name="connsiteX4827" fmla="*/ 10368555 w 11761853"/>
              <a:gd name="connsiteY4827" fmla="*/ 10368555 w 11761853"/>
              <a:gd name="connsiteX4828" fmla="*/ 10368555 w 11761853"/>
              <a:gd name="connsiteY4828" fmla="*/ 10368555 w 11761853"/>
              <a:gd name="connsiteX4829" fmla="*/ 10368555 w 11761853"/>
              <a:gd name="connsiteY4829" fmla="*/ 10368555 w 11761853"/>
              <a:gd name="connsiteX4830" fmla="*/ 10368555 w 11761853"/>
              <a:gd name="connsiteY4830" fmla="*/ 10368555 w 11761853"/>
              <a:gd name="connsiteX4831" fmla="*/ 10368555 w 11761853"/>
              <a:gd name="connsiteY4831" fmla="*/ 10368555 w 11761853"/>
              <a:gd name="connsiteX4832" fmla="*/ 10368555 w 11761853"/>
              <a:gd name="connsiteY4832" fmla="*/ 10368555 w 11761853"/>
              <a:gd name="connsiteX4833" fmla="*/ 10368555 w 11761853"/>
              <a:gd name="connsiteY4833" fmla="*/ 10368555 w 11761853"/>
              <a:gd name="connsiteX4834" fmla="*/ 10368555 w 11761853"/>
              <a:gd name="connsiteY4834" fmla="*/ 10368555 w 11761853"/>
              <a:gd name="connsiteX4835" fmla="*/ 10368555 w 11761853"/>
              <a:gd name="connsiteY4835" fmla="*/ 10368555 w 11761853"/>
              <a:gd name="connsiteX4836" fmla="*/ 10368555 w 11761853"/>
              <a:gd name="connsiteY4836" fmla="*/ 10368555 w 11761853"/>
              <a:gd name="connsiteX4837" fmla="*/ 10368555 w 11761853"/>
              <a:gd name="connsiteY4837" fmla="*/ 10368555 w 11761853"/>
              <a:gd name="connsiteX4838" fmla="*/ 10368555 w 11761853"/>
              <a:gd name="connsiteY4838" fmla="*/ 10368555 w 11761853"/>
              <a:gd name="connsiteX4839" fmla="*/ 10368555 w 11761853"/>
              <a:gd name="connsiteY4839" fmla="*/ 10368555 w 11761853"/>
              <a:gd name="connsiteX4840" fmla="*/ 10368555 w 11761853"/>
              <a:gd name="connsiteY4840" fmla="*/ 10368555 w 11761853"/>
              <a:gd name="connsiteX4841" fmla="*/ 10368555 w 11761853"/>
              <a:gd name="connsiteY4841" fmla="*/ 10368555 w 11761853"/>
              <a:gd name="connsiteX4842" fmla="*/ 10368555 w 11761853"/>
              <a:gd name="connsiteY4842" fmla="*/ 10368555 w 11761853"/>
              <a:gd name="connsiteX4843" fmla="*/ 10368555 w 11761853"/>
              <a:gd name="connsiteY4843" fmla="*/ 10368555 w 11761853"/>
              <a:gd name="connsiteX4844" fmla="*/ 10368555 w 11761853"/>
              <a:gd name="connsiteY4844" fmla="*/ 10368555 w 11761853"/>
              <a:gd name="connsiteX4845" fmla="*/ 10368555 w 11761853"/>
              <a:gd name="connsiteY4845" fmla="*/ 10368555 w 11761853"/>
              <a:gd name="connsiteX4846" fmla="*/ 10368555 w 11761853"/>
              <a:gd name="connsiteY4846" fmla="*/ 10368555 w 11761853"/>
              <a:gd name="connsiteX4847" fmla="*/ 10368555 w 11761853"/>
              <a:gd name="connsiteY4847" fmla="*/ 10368555 w 11761853"/>
              <a:gd name="connsiteX4848" fmla="*/ 10368555 w 11761853"/>
              <a:gd name="connsiteY4848" fmla="*/ 10368555 w 11761853"/>
              <a:gd name="connsiteX4849" fmla="*/ 10368555 w 11761853"/>
              <a:gd name="connsiteY4849" fmla="*/ 10368555 w 11761853"/>
              <a:gd name="connsiteX4850" fmla="*/ 10368555 w 11761853"/>
              <a:gd name="connsiteY4850" fmla="*/ 10368555 w 11761853"/>
              <a:gd name="connsiteX4851" fmla="*/ 10368555 w 11761853"/>
              <a:gd name="connsiteY4851" fmla="*/ 10368555 w 11761853"/>
              <a:gd name="connsiteX4852" fmla="*/ 10368555 w 11761853"/>
              <a:gd name="connsiteY4852" fmla="*/ 10368555 w 11761853"/>
              <a:gd name="connsiteX4853" fmla="*/ 10368555 w 11761853"/>
              <a:gd name="connsiteY4853" fmla="*/ 10368555 w 11761853"/>
              <a:gd name="connsiteX4854" fmla="*/ 10368555 w 11761853"/>
              <a:gd name="connsiteY4854" fmla="*/ 10368555 w 11761853"/>
              <a:gd name="connsiteX4855" fmla="*/ 10368555 w 11761853"/>
              <a:gd name="connsiteY4855" fmla="*/ 10368555 w 11761853"/>
              <a:gd name="connsiteX4856" fmla="*/ 10368555 w 11761853"/>
              <a:gd name="connsiteY4856" fmla="*/ 10368555 w 11761853"/>
              <a:gd name="connsiteX4857" fmla="*/ 10368555 w 11761853"/>
              <a:gd name="connsiteY4857" fmla="*/ 10368555 w 11761853"/>
              <a:gd name="connsiteX4858" fmla="*/ 10368555 w 11761853"/>
              <a:gd name="connsiteY4858" fmla="*/ 10368555 w 11761853"/>
              <a:gd name="connsiteX4859" fmla="*/ 10368555 w 11761853"/>
              <a:gd name="connsiteY4859" fmla="*/ 10368555 w 11761853"/>
              <a:gd name="connsiteX4860" fmla="*/ 10368555 w 11761853"/>
              <a:gd name="connsiteY4860" fmla="*/ 10368555 w 11761853"/>
              <a:gd name="connsiteX4861" fmla="*/ 10368555 w 11761853"/>
              <a:gd name="connsiteY4861" fmla="*/ 10368555 w 11761853"/>
              <a:gd name="connsiteX4862" fmla="*/ 10368555 w 11761853"/>
              <a:gd name="connsiteY4862" fmla="*/ 10368555 w 11761853"/>
              <a:gd name="connsiteX4863" fmla="*/ 10368555 w 11761853"/>
              <a:gd name="connsiteY4863" fmla="*/ 10368555 w 11761853"/>
              <a:gd name="connsiteX4864" fmla="*/ 10368555 w 11761853"/>
              <a:gd name="connsiteY4864" fmla="*/ 10368555 w 11761853"/>
              <a:gd name="connsiteX4865" fmla="*/ 10368555 w 11761853"/>
              <a:gd name="connsiteY4865" fmla="*/ 10368555 w 11761853"/>
              <a:gd name="connsiteX4866" fmla="*/ 10368555 w 11761853"/>
              <a:gd name="connsiteY4866" fmla="*/ 10368555 w 11761853"/>
              <a:gd name="connsiteX4867" fmla="*/ 10368555 w 11761853"/>
              <a:gd name="connsiteY4867" fmla="*/ 10368555 w 11761853"/>
              <a:gd name="connsiteX4868" fmla="*/ 10368555 w 11761853"/>
              <a:gd name="connsiteY4868" fmla="*/ 10368555 w 11761853"/>
              <a:gd name="connsiteX4869" fmla="*/ 10368555 w 11761853"/>
              <a:gd name="connsiteY4869" fmla="*/ 10368555 w 11761853"/>
              <a:gd name="connsiteX4870" fmla="*/ 10368555 w 11761853"/>
              <a:gd name="connsiteY4870" fmla="*/ 10368555 w 11761853"/>
              <a:gd name="connsiteX4871" fmla="*/ 10368555 w 11761853"/>
              <a:gd name="connsiteY4871" fmla="*/ 10368555 w 11761853"/>
              <a:gd name="connsiteX4872" fmla="*/ 10368555 w 11761853"/>
              <a:gd name="connsiteY4872" fmla="*/ 10368555 w 11761853"/>
              <a:gd name="connsiteX4873" fmla="*/ 10368555 w 11761853"/>
              <a:gd name="connsiteY4873" fmla="*/ 10368555 w 11761853"/>
              <a:gd name="connsiteX4874" fmla="*/ 10368555 w 11761853"/>
              <a:gd name="connsiteY4874" fmla="*/ 10368555 w 11761853"/>
              <a:gd name="connsiteX4875" fmla="*/ 10368555 w 11761853"/>
              <a:gd name="connsiteY4875" fmla="*/ 10368555 w 11761853"/>
              <a:gd name="connsiteX4876" fmla="*/ 10368555 w 11761853"/>
              <a:gd name="connsiteY4876" fmla="*/ 10368555 w 11761853"/>
              <a:gd name="connsiteX4877" fmla="*/ 10368555 w 11761853"/>
              <a:gd name="connsiteY4877" fmla="*/ 10368555 w 11761853"/>
              <a:gd name="connsiteX4878" fmla="*/ 10368555 w 11761853"/>
              <a:gd name="connsiteY4878" fmla="*/ 10368555 w 11761853"/>
              <a:gd name="connsiteX4879" fmla="*/ 10368555 w 11761853"/>
              <a:gd name="connsiteY4879" fmla="*/ 10368555 w 11761853"/>
              <a:gd name="connsiteX4880" fmla="*/ 10368555 w 11761853"/>
              <a:gd name="connsiteY4880" fmla="*/ 10368555 w 11761853"/>
              <a:gd name="connsiteX4881" fmla="*/ 10368555 w 11761853"/>
              <a:gd name="connsiteY4881" fmla="*/ 10368555 w 11761853"/>
              <a:gd name="connsiteX4882" fmla="*/ 10368555 w 11761853"/>
              <a:gd name="connsiteY4882" fmla="*/ 10368555 w 11761853"/>
              <a:gd name="connsiteX4883" fmla="*/ 10368555 w 11761853"/>
              <a:gd name="connsiteY4883" fmla="*/ 10368555 w 11761853"/>
              <a:gd name="connsiteX4884" fmla="*/ 10368555 w 11761853"/>
              <a:gd name="connsiteY4884" fmla="*/ 10368555 w 11761853"/>
              <a:gd name="connsiteX4885" fmla="*/ 10368555 w 11761853"/>
              <a:gd name="connsiteY4885" fmla="*/ 10368555 w 11761853"/>
              <a:gd name="connsiteX4886" fmla="*/ 10368555 w 11761853"/>
              <a:gd name="connsiteY4886" fmla="*/ 10368555 w 11761853"/>
              <a:gd name="connsiteX4887" fmla="*/ 10368555 w 11761853"/>
              <a:gd name="connsiteY4887" fmla="*/ 10368555 w 11761853"/>
              <a:gd name="connsiteX4888" fmla="*/ 10368555 w 11761853"/>
              <a:gd name="connsiteY4888" fmla="*/ 10368555 w 11761853"/>
              <a:gd name="connsiteX4889" fmla="*/ 10368555 w 11761853"/>
              <a:gd name="connsiteY4889" fmla="*/ 10368555 w 11761853"/>
              <a:gd name="connsiteX4890" fmla="*/ 10368555 w 11761853"/>
              <a:gd name="connsiteY4890" fmla="*/ 10368555 w 11761853"/>
              <a:gd name="connsiteX4891" fmla="*/ 10368555 w 11761853"/>
              <a:gd name="connsiteY4891" fmla="*/ 10368555 w 11761853"/>
              <a:gd name="connsiteX4892" fmla="*/ 10368555 w 11761853"/>
              <a:gd name="connsiteY4892" fmla="*/ 10368555 w 11761853"/>
              <a:gd name="connsiteX4893" fmla="*/ 10368555 w 11761853"/>
              <a:gd name="connsiteY4893" fmla="*/ 10368555 w 11761853"/>
              <a:gd name="connsiteX4894" fmla="*/ 10368555 w 11761853"/>
              <a:gd name="connsiteY4894" fmla="*/ 10368555 w 11761853"/>
              <a:gd name="connsiteX4895" fmla="*/ 10368555 w 11761853"/>
              <a:gd name="connsiteY4895" fmla="*/ 10368555 w 11761853"/>
              <a:gd name="connsiteX4896" fmla="*/ 10368555 w 11761853"/>
              <a:gd name="connsiteY4896" fmla="*/ 10368555 w 11761853"/>
              <a:gd name="connsiteX4897" fmla="*/ 10368555 w 11761853"/>
              <a:gd name="connsiteY4897" fmla="*/ 10368555 w 11761853"/>
              <a:gd name="connsiteX4898" fmla="*/ 10368555 w 11761853"/>
              <a:gd name="connsiteY4898" fmla="*/ 10368555 w 11761853"/>
              <a:gd name="connsiteX4899" fmla="*/ 10368555 w 11761853"/>
              <a:gd name="connsiteY4899" fmla="*/ 10368555 w 11761853"/>
              <a:gd name="connsiteX4900" fmla="*/ 10368555 w 11761853"/>
              <a:gd name="connsiteY4900" fmla="*/ 10368555 w 11761853"/>
              <a:gd name="connsiteX4901" fmla="*/ 10368555 w 11761853"/>
              <a:gd name="connsiteY4901" fmla="*/ 10368555 w 11761853"/>
              <a:gd name="connsiteX4902" fmla="*/ 10368555 w 11761853"/>
              <a:gd name="connsiteY4902" fmla="*/ 10368555 w 11761853"/>
              <a:gd name="connsiteX4903" fmla="*/ 10368555 w 11761853"/>
              <a:gd name="connsiteY4903" fmla="*/ 10368555 w 11761853"/>
              <a:gd name="connsiteX4904" fmla="*/ 10368555 w 11761853"/>
              <a:gd name="connsiteY4904" fmla="*/ 10368555 w 11761853"/>
              <a:gd name="connsiteX4905" fmla="*/ 10368555 w 11761853"/>
              <a:gd name="connsiteY4905" fmla="*/ 10368555 w 11761853"/>
              <a:gd name="connsiteX4906" fmla="*/ 10368555 w 11761853"/>
              <a:gd name="connsiteY4906" fmla="*/ 10368555 w 11761853"/>
              <a:gd name="connsiteX4907" fmla="*/ 10368555 w 11761853"/>
              <a:gd name="connsiteY4907" fmla="*/ 10368555 w 11761853"/>
              <a:gd name="connsiteX4908" fmla="*/ 10368555 w 11761853"/>
              <a:gd name="connsiteY4908" fmla="*/ 10368555 w 11761853"/>
              <a:gd name="connsiteX4909" fmla="*/ 10368555 w 11761853"/>
              <a:gd name="connsiteY4909" fmla="*/ 10368555 w 11761853"/>
              <a:gd name="connsiteX4910" fmla="*/ 10368555 w 11761853"/>
              <a:gd name="connsiteY4910" fmla="*/ 10368555 w 11761853"/>
              <a:gd name="connsiteX4911" fmla="*/ 10368555 w 11761853"/>
              <a:gd name="connsiteY4911" fmla="*/ 10368555 w 11761853"/>
              <a:gd name="connsiteX4912" fmla="*/ 10368555 w 11761853"/>
              <a:gd name="connsiteY4912" fmla="*/ 10368555 w 11761853"/>
              <a:gd name="connsiteX4913" fmla="*/ 10368555 w 11761853"/>
              <a:gd name="connsiteY4913" fmla="*/ 10368555 w 11761853"/>
              <a:gd name="connsiteX4914" fmla="*/ 10368555 w 11761853"/>
              <a:gd name="connsiteY4914" fmla="*/ 10368555 w 11761853"/>
              <a:gd name="connsiteX4915" fmla="*/ 10368555 w 11761853"/>
              <a:gd name="connsiteY4915" fmla="*/ 10368555 w 11761853"/>
              <a:gd name="connsiteX4916" fmla="*/ 10368555 w 11761853"/>
              <a:gd name="connsiteY4916" fmla="*/ 10368555 w 11761853"/>
              <a:gd name="connsiteX4917" fmla="*/ 10368555 w 11761853"/>
              <a:gd name="connsiteY4917" fmla="*/ 10368555 w 11761853"/>
              <a:gd name="connsiteX4918" fmla="*/ 10368555 w 11761853"/>
              <a:gd name="connsiteY4918" fmla="*/ 10368555 w 11761853"/>
              <a:gd name="connsiteX4919" fmla="*/ 10368555 w 11761853"/>
              <a:gd name="connsiteY4919" fmla="*/ 10368555 w 11761853"/>
              <a:gd name="connsiteX4920" fmla="*/ 10368555 w 11761853"/>
              <a:gd name="connsiteY4920" fmla="*/ 10368555 w 11761853"/>
              <a:gd name="connsiteX4921" fmla="*/ 10368555 w 11761853"/>
              <a:gd name="connsiteY4921" fmla="*/ 10368555 w 11761853"/>
              <a:gd name="connsiteX4922" fmla="*/ 10368555 w 11761853"/>
              <a:gd name="connsiteY4922" fmla="*/ 10368555 w 11761853"/>
              <a:gd name="connsiteX4923" fmla="*/ 10368555 w 11761853"/>
              <a:gd name="connsiteY4923" fmla="*/ 10368555 w 11761853"/>
              <a:gd name="connsiteX4924" fmla="*/ 10368555 w 11761853"/>
              <a:gd name="connsiteY4924" fmla="*/ 10368555 w 11761853"/>
              <a:gd name="connsiteX4925" fmla="*/ 10368555 w 11761853"/>
              <a:gd name="connsiteY4925" fmla="*/ 10368555 w 11761853"/>
              <a:gd name="connsiteX4926" fmla="*/ 10368555 w 11761853"/>
              <a:gd name="connsiteY4926" fmla="*/ 10368555 w 11761853"/>
              <a:gd name="connsiteX4927" fmla="*/ 10368555 w 11761853"/>
              <a:gd name="connsiteY4927" fmla="*/ 10368555 w 11761853"/>
              <a:gd name="connsiteX4928" fmla="*/ 10368555 w 11761853"/>
              <a:gd name="connsiteY4928" fmla="*/ 10368555 w 11761853"/>
              <a:gd name="connsiteX4929" fmla="*/ 10368555 w 11761853"/>
              <a:gd name="connsiteY4929" fmla="*/ 10368555 w 11761853"/>
              <a:gd name="connsiteX4930" fmla="*/ 10368555 w 11761853"/>
              <a:gd name="connsiteY4930" fmla="*/ 10368555 w 11761853"/>
              <a:gd name="connsiteX4931" fmla="*/ 10368555 w 11761853"/>
              <a:gd name="connsiteY4931" fmla="*/ 10368555 w 11761853"/>
              <a:gd name="connsiteX4932" fmla="*/ 10368555 w 11761853"/>
              <a:gd name="connsiteY4932" fmla="*/ 10368555 w 11761853"/>
              <a:gd name="connsiteX4933" fmla="*/ 10368555 w 11761853"/>
              <a:gd name="connsiteY4933" fmla="*/ 10368555 w 11761853"/>
              <a:gd name="connsiteX4934" fmla="*/ 10368555 w 11761853"/>
              <a:gd name="connsiteY4934" fmla="*/ 10368555 w 11761853"/>
              <a:gd name="connsiteX4935" fmla="*/ 10368555 w 11761853"/>
              <a:gd name="connsiteY4935" fmla="*/ 10368555 w 11761853"/>
              <a:gd name="connsiteX4936" fmla="*/ 10368555 w 11761853"/>
              <a:gd name="connsiteY4936" fmla="*/ 10368555 w 11761853"/>
              <a:gd name="connsiteX4937" fmla="*/ 10368555 w 11761853"/>
              <a:gd name="connsiteY4937" fmla="*/ 10368555 w 11761853"/>
              <a:gd name="connsiteX4938" fmla="*/ 10368555 w 11761853"/>
              <a:gd name="connsiteY4938" fmla="*/ 10368555 w 11761853"/>
              <a:gd name="connsiteX4939" fmla="*/ 10368555 w 11761853"/>
              <a:gd name="connsiteY4939" fmla="*/ 10368555 w 11761853"/>
              <a:gd name="connsiteX4940" fmla="*/ 10368555 w 11761853"/>
              <a:gd name="connsiteY4940" fmla="*/ 10368555 w 11761853"/>
              <a:gd name="connsiteX4941" fmla="*/ 10368555 w 11761853"/>
              <a:gd name="connsiteY4941" fmla="*/ 10368555 w 11761853"/>
              <a:gd name="connsiteX4942" fmla="*/ 10368555 w 11761853"/>
              <a:gd name="connsiteY4942" fmla="*/ 10368555 w 11761853"/>
              <a:gd name="connsiteX4943" fmla="*/ 10368555 w 11761853"/>
              <a:gd name="connsiteY4943" fmla="*/ 10368555 w 11761853"/>
              <a:gd name="connsiteX4944" fmla="*/ 10368555 w 11761853"/>
              <a:gd name="connsiteY4944" fmla="*/ 10368555 w 11761853"/>
              <a:gd name="connsiteX4945" fmla="*/ 10368555 w 11761853"/>
              <a:gd name="connsiteY4945" fmla="*/ 10368555 w 11761853"/>
              <a:gd name="connsiteX4946" fmla="*/ 10368555 w 11761853"/>
              <a:gd name="connsiteY4946" fmla="*/ 10368555 w 11761853"/>
              <a:gd name="connsiteX4947" fmla="*/ 10368555 w 11761853"/>
              <a:gd name="connsiteY4947" fmla="*/ 10368555 w 11761853"/>
              <a:gd name="connsiteX4948" fmla="*/ 10368555 w 11761853"/>
              <a:gd name="connsiteY4948" fmla="*/ 10368555 w 11761853"/>
              <a:gd name="connsiteX4949" fmla="*/ 10368555 w 11761853"/>
              <a:gd name="connsiteY4949" fmla="*/ 10368555 w 11761853"/>
              <a:gd name="connsiteX4950" fmla="*/ 10368555 w 11761853"/>
              <a:gd name="connsiteY4950" fmla="*/ 10368555 w 11761853"/>
              <a:gd name="connsiteX4951" fmla="*/ 10368555 w 11761853"/>
              <a:gd name="connsiteY4951" fmla="*/ 10368555 w 11761853"/>
              <a:gd name="connsiteX4952" fmla="*/ 10368555 w 11761853"/>
              <a:gd name="connsiteY4952" fmla="*/ 10368555 w 11761853"/>
              <a:gd name="connsiteX4953" fmla="*/ 10368555 w 11761853"/>
              <a:gd name="connsiteY4953" fmla="*/ 10368555 w 11761853"/>
              <a:gd name="connsiteX4954" fmla="*/ 10368555 w 11761853"/>
              <a:gd name="connsiteY4954" fmla="*/ 10368555 w 11761853"/>
              <a:gd name="connsiteX4955" fmla="*/ 10368555 w 11761853"/>
              <a:gd name="connsiteY4955" fmla="*/ 10368555 w 11761853"/>
              <a:gd name="connsiteX4956" fmla="*/ 10368555 w 11761853"/>
              <a:gd name="connsiteY4956" fmla="*/ 10368555 w 11761853"/>
              <a:gd name="connsiteX4957" fmla="*/ 10368555 w 11761853"/>
              <a:gd name="connsiteY4957" fmla="*/ 10368555 w 11761853"/>
              <a:gd name="connsiteX4958" fmla="*/ 10368555 w 11761853"/>
              <a:gd name="connsiteY4958" fmla="*/ 10368555 w 11761853"/>
              <a:gd name="connsiteX4959" fmla="*/ 10368555 w 11761853"/>
              <a:gd name="connsiteY4959" fmla="*/ 10368555 w 11761853"/>
              <a:gd name="connsiteX4960" fmla="*/ 10368555 w 11761853"/>
              <a:gd name="connsiteY4960" fmla="*/ 10368555 w 11761853"/>
              <a:gd name="connsiteX4961" fmla="*/ 10368555 w 11761853"/>
              <a:gd name="connsiteY4961" fmla="*/ 10368555 w 11761853"/>
              <a:gd name="connsiteX4962" fmla="*/ 10368555 w 11761853"/>
              <a:gd name="connsiteY4962" fmla="*/ 10368555 w 11761853"/>
              <a:gd name="connsiteX4963" fmla="*/ 10368555 w 11761853"/>
              <a:gd name="connsiteY4963" fmla="*/ 10368555 w 11761853"/>
              <a:gd name="connsiteX4964" fmla="*/ 10368555 w 11761853"/>
              <a:gd name="connsiteY4964" fmla="*/ 10368555 w 11761853"/>
              <a:gd name="connsiteX4965" fmla="*/ 10368555 w 11761853"/>
              <a:gd name="connsiteY4965" fmla="*/ 10368555 w 11761853"/>
              <a:gd name="connsiteX4966" fmla="*/ 10368555 w 11761853"/>
              <a:gd name="connsiteY4966" fmla="*/ 10368555 w 11761853"/>
              <a:gd name="connsiteX4967" fmla="*/ 10368555 w 11761853"/>
              <a:gd name="connsiteY4967" fmla="*/ 10368555 w 11761853"/>
              <a:gd name="connsiteX4968" fmla="*/ 10368555 w 11761853"/>
              <a:gd name="connsiteY4968" fmla="*/ 10368555 w 11761853"/>
              <a:gd name="connsiteX4969" fmla="*/ 10368555 w 11761853"/>
              <a:gd name="connsiteY4969" fmla="*/ 10368555 w 11761853"/>
              <a:gd name="connsiteX4970" fmla="*/ 10368555 w 11761853"/>
              <a:gd name="connsiteY4970" fmla="*/ 10368555 w 11761853"/>
              <a:gd name="connsiteX4971" fmla="*/ 10368555 w 11761853"/>
              <a:gd name="connsiteY4971" fmla="*/ 10368555 w 11761853"/>
              <a:gd name="connsiteX4972" fmla="*/ 10368555 w 11761853"/>
              <a:gd name="connsiteY4972" fmla="*/ 10368555 w 11761853"/>
              <a:gd name="connsiteX4973" fmla="*/ 10368555 w 11761853"/>
              <a:gd name="connsiteY4973" fmla="*/ 10368555 w 11761853"/>
              <a:gd name="connsiteX4974" fmla="*/ 10368555 w 11761853"/>
              <a:gd name="connsiteY4974" fmla="*/ 10368555 w 11761853"/>
              <a:gd name="connsiteX4975" fmla="*/ 10368555 w 11761853"/>
              <a:gd name="connsiteY4975" fmla="*/ 10368555 w 11761853"/>
              <a:gd name="connsiteX4976" fmla="*/ 10368555 w 11761853"/>
              <a:gd name="connsiteY4976" fmla="*/ 10368555 w 11761853"/>
              <a:gd name="connsiteX4977" fmla="*/ 10368555 w 11761853"/>
              <a:gd name="connsiteY4977" fmla="*/ 10368555 w 11761853"/>
              <a:gd name="connsiteX4978" fmla="*/ 10368555 w 11761853"/>
              <a:gd name="connsiteY4978" fmla="*/ 10368555 w 11761853"/>
              <a:gd name="connsiteX4979" fmla="*/ 10368555 w 11761853"/>
              <a:gd name="connsiteY4979" fmla="*/ 10368555 w 11761853"/>
              <a:gd name="connsiteX4980" fmla="*/ 10368555 w 11761853"/>
              <a:gd name="connsiteY4980" fmla="*/ 10368555 w 11761853"/>
              <a:gd name="connsiteX4981" fmla="*/ 10368555 w 11761853"/>
              <a:gd name="connsiteY4981" fmla="*/ 10368555 w 11761853"/>
              <a:gd name="connsiteX4982" fmla="*/ 10368555 w 11761853"/>
              <a:gd name="connsiteY4982" fmla="*/ 10368555 w 11761853"/>
              <a:gd name="connsiteX4983" fmla="*/ 10368555 w 11761853"/>
              <a:gd name="connsiteY4983" fmla="*/ 10368555 w 11761853"/>
              <a:gd name="connsiteX4984" fmla="*/ 10368555 w 11761853"/>
              <a:gd name="connsiteY4984" fmla="*/ 10368555 w 11761853"/>
              <a:gd name="connsiteX4985" fmla="*/ 10368555 w 11761853"/>
              <a:gd name="connsiteY4985" fmla="*/ 10368555 w 11761853"/>
              <a:gd name="connsiteX4986" fmla="*/ 10368555 w 11761853"/>
              <a:gd name="connsiteY4986" fmla="*/ 10368555 w 11761853"/>
              <a:gd name="connsiteX4987" fmla="*/ 10368555 w 11761853"/>
              <a:gd name="connsiteY4987" fmla="*/ 10368555 w 11761853"/>
              <a:gd name="connsiteX4988" fmla="*/ 10368555 w 11761853"/>
              <a:gd name="connsiteY4988" fmla="*/ 10368555 w 11761853"/>
              <a:gd name="connsiteX4989" fmla="*/ 10368555 w 11761853"/>
              <a:gd name="connsiteY4989" fmla="*/ 10368555 w 11761853"/>
              <a:gd name="connsiteX4990" fmla="*/ 10368555 w 11761853"/>
              <a:gd name="connsiteY4990" fmla="*/ 10368555 w 11761853"/>
              <a:gd name="connsiteX4991" fmla="*/ 10368555 w 11761853"/>
              <a:gd name="connsiteY4991" fmla="*/ 10368555 w 11761853"/>
              <a:gd name="connsiteX4992" fmla="*/ 10368555 w 11761853"/>
              <a:gd name="connsiteY4992" fmla="*/ 10368555 w 11761853"/>
              <a:gd name="connsiteX4993" fmla="*/ 10368555 w 11761853"/>
              <a:gd name="connsiteY4993" fmla="*/ 10368555 w 11761853"/>
              <a:gd name="connsiteX4994" fmla="*/ 10368555 w 11761853"/>
              <a:gd name="connsiteY4994" fmla="*/ 10368555 w 11761853"/>
              <a:gd name="connsiteX4995" fmla="*/ 10368555 w 11761853"/>
              <a:gd name="connsiteY4995" fmla="*/ 10368555 w 11761853"/>
              <a:gd name="connsiteX4996" fmla="*/ 10368555 w 11761853"/>
              <a:gd name="connsiteY4996" fmla="*/ 10368555 w 11761853"/>
              <a:gd name="connsiteX4997" fmla="*/ 10368555 w 11761853"/>
              <a:gd name="connsiteY4997" fmla="*/ 10368555 w 11761853"/>
              <a:gd name="connsiteX4998" fmla="*/ 10368555 w 11761853"/>
              <a:gd name="connsiteY4998" fmla="*/ 10368555 w 11761853"/>
              <a:gd name="connsiteX4999" fmla="*/ 10368555 w 11761853"/>
              <a:gd name="connsiteY4999" fmla="*/ 10368555 w 11761853"/>
              <a:gd name="connsiteX5000" fmla="*/ 10368555 w 11761853"/>
              <a:gd name="connsiteY5000" fmla="*/ 10368555 w 11761853"/>
              <a:gd name="connsiteX5001" fmla="*/ 10368555 w 11761853"/>
              <a:gd name="connsiteY5001" fmla="*/ 10368555 w 11761853"/>
              <a:gd name="connsiteX5002" fmla="*/ 10368555 w 11761853"/>
              <a:gd name="connsiteY5002" fmla="*/ 10368555 w 11761853"/>
              <a:gd name="connsiteX5003" fmla="*/ 10368555 w 11761853"/>
              <a:gd name="connsiteY5003" fmla="*/ 10368555 w 11761853"/>
              <a:gd name="connsiteX5004" fmla="*/ 10368555 w 11761853"/>
              <a:gd name="connsiteY5004" fmla="*/ 10368555 w 11761853"/>
              <a:gd name="connsiteX5005" fmla="*/ 10368555 w 11761853"/>
              <a:gd name="connsiteY5005" fmla="*/ 10368555 w 11761853"/>
              <a:gd name="connsiteX5006" fmla="*/ 10368555 w 11761853"/>
              <a:gd name="connsiteY5006" fmla="*/ 10368555 w 11761853"/>
              <a:gd name="connsiteX5007" fmla="*/ 10368555 w 11761853"/>
              <a:gd name="connsiteY5007" fmla="*/ 10368555 w 11761853"/>
              <a:gd name="connsiteX5008" fmla="*/ 10368555 w 11761853"/>
              <a:gd name="connsiteY5008" fmla="*/ 10368555 w 11761853"/>
              <a:gd name="connsiteX5009" fmla="*/ 10368555 w 11761853"/>
              <a:gd name="connsiteY5009" fmla="*/ 10368555 w 11761853"/>
              <a:gd name="connsiteX5010" fmla="*/ 10368555 w 11761853"/>
              <a:gd name="connsiteY5010" fmla="*/ 10368555 w 11761853"/>
              <a:gd name="connsiteX5011" fmla="*/ 10368555 w 11761853"/>
              <a:gd name="connsiteY5011" fmla="*/ 10368555 w 11761853"/>
              <a:gd name="connsiteX5012" fmla="*/ 10368555 w 11761853"/>
              <a:gd name="connsiteY5012" fmla="*/ 10368555 w 11761853"/>
              <a:gd name="connsiteX5013" fmla="*/ 10368555 w 11761853"/>
              <a:gd name="connsiteY5013" fmla="*/ 10368555 w 11761853"/>
              <a:gd name="connsiteX5014" fmla="*/ 10368555 w 11761853"/>
              <a:gd name="connsiteY5014" fmla="*/ 10368555 w 11761853"/>
              <a:gd name="connsiteX5015" fmla="*/ 10368555 w 11761853"/>
              <a:gd name="connsiteY5015" fmla="*/ 10368555 w 11761853"/>
              <a:gd name="connsiteX5016" fmla="*/ 10368555 w 11761853"/>
              <a:gd name="connsiteY5016" fmla="*/ 10368555 w 11761853"/>
              <a:gd name="connsiteX5017" fmla="*/ 10368555 w 11761853"/>
              <a:gd name="connsiteY5017" fmla="*/ 10368555 w 11761853"/>
              <a:gd name="connsiteX5018" fmla="*/ 10368555 w 11761853"/>
              <a:gd name="connsiteY5018" fmla="*/ 10368555 w 11761853"/>
              <a:gd name="connsiteX5019" fmla="*/ 10368555 w 11761853"/>
              <a:gd name="connsiteY5019" fmla="*/ 10368555 w 11761853"/>
              <a:gd name="connsiteX5020" fmla="*/ 10368555 w 11761853"/>
              <a:gd name="connsiteY5020" fmla="*/ 10368555 w 11761853"/>
              <a:gd name="connsiteX5021" fmla="*/ 10368555 w 11761853"/>
              <a:gd name="connsiteY5021" fmla="*/ 10368555 w 11761853"/>
              <a:gd name="connsiteX5022" fmla="*/ 10368555 w 11761853"/>
              <a:gd name="connsiteY5022" fmla="*/ 10368555 w 11761853"/>
              <a:gd name="connsiteX5023" fmla="*/ 10368555 w 11761853"/>
              <a:gd name="connsiteY5023" fmla="*/ 10368555 w 11761853"/>
              <a:gd name="connsiteX5024" fmla="*/ 10368555 w 11761853"/>
              <a:gd name="connsiteY5024" fmla="*/ 10368555 w 11761853"/>
              <a:gd name="connsiteX5025" fmla="*/ 10368555 w 11761853"/>
              <a:gd name="connsiteY5025" fmla="*/ 10368555 w 11761853"/>
              <a:gd name="connsiteX5026" fmla="*/ 10368555 w 11761853"/>
              <a:gd name="connsiteY5026" fmla="*/ 10368555 w 11761853"/>
              <a:gd name="connsiteX5027" fmla="*/ 10368555 w 11761853"/>
              <a:gd name="connsiteY5027" fmla="*/ 10368555 w 11761853"/>
              <a:gd name="connsiteX5028" fmla="*/ 10368555 w 11761853"/>
              <a:gd name="connsiteY5028" fmla="*/ 10368555 w 11761853"/>
              <a:gd name="connsiteX5029" fmla="*/ 10368555 w 11761853"/>
              <a:gd name="connsiteY5029" fmla="*/ 10368555 w 11761853"/>
              <a:gd name="connsiteX5030" fmla="*/ 10368555 w 11761853"/>
              <a:gd name="connsiteY5030" fmla="*/ 10368555 w 11761853"/>
              <a:gd name="connsiteX5031" fmla="*/ 10368555 w 11761853"/>
              <a:gd name="connsiteY5031" fmla="*/ 10368555 w 11761853"/>
              <a:gd name="connsiteX5032" fmla="*/ 10368555 w 11761853"/>
              <a:gd name="connsiteY5032" fmla="*/ 10368555 w 11761853"/>
              <a:gd name="connsiteX5033" fmla="*/ 10368555 w 11761853"/>
              <a:gd name="connsiteY5033" fmla="*/ 10368555 w 11761853"/>
              <a:gd name="connsiteX5034" fmla="*/ 10368555 w 11761853"/>
              <a:gd name="connsiteY5034" fmla="*/ 10368555 w 11761853"/>
              <a:gd name="connsiteX5035" fmla="*/ 10368555 w 11761853"/>
              <a:gd name="connsiteY5035" fmla="*/ 10368555 w 11761853"/>
              <a:gd name="connsiteX5036" fmla="*/ 10368555 w 11761853"/>
              <a:gd name="connsiteY5036" fmla="*/ 10368555 w 11761853"/>
              <a:gd name="connsiteX5037" fmla="*/ 10368555 w 11761853"/>
              <a:gd name="connsiteY5037" fmla="*/ 10368555 w 11761853"/>
              <a:gd name="connsiteX5038" fmla="*/ 10368555 w 11761853"/>
              <a:gd name="connsiteY5038" fmla="*/ 10368555 w 11761853"/>
              <a:gd name="connsiteX5039" fmla="*/ 10368555 w 11761853"/>
              <a:gd name="connsiteY5039" fmla="*/ 10368555 w 11761853"/>
              <a:gd name="connsiteX5040" fmla="*/ 10368555 w 11761853"/>
              <a:gd name="connsiteY5040" fmla="*/ 10368555 w 11761853"/>
              <a:gd name="connsiteX5041" fmla="*/ 10368555 w 11761853"/>
              <a:gd name="connsiteY5041" fmla="*/ 10368555 w 11761853"/>
              <a:gd name="connsiteX5042" fmla="*/ 10368555 w 11761853"/>
              <a:gd name="connsiteY5042" fmla="*/ 10368555 w 11761853"/>
              <a:gd name="connsiteX5043" fmla="*/ 10368555 w 11761853"/>
              <a:gd name="connsiteY5043" fmla="*/ 10368555 w 11761853"/>
              <a:gd name="connsiteX5044" fmla="*/ 10368555 w 11761853"/>
              <a:gd name="connsiteY5044" fmla="*/ 10368555 w 11761853"/>
              <a:gd name="connsiteX5045" fmla="*/ 10368555 w 11761853"/>
              <a:gd name="connsiteY5045" fmla="*/ 10368555 w 11761853"/>
              <a:gd name="connsiteX5046" fmla="*/ 10368555 w 11761853"/>
              <a:gd name="connsiteY5046" fmla="*/ 10368555 w 11761853"/>
              <a:gd name="connsiteX5047" fmla="*/ 10368555 w 11761853"/>
              <a:gd name="connsiteY5047" fmla="*/ 10368555 w 11761853"/>
              <a:gd name="connsiteX5048" fmla="*/ 10368555 w 11761853"/>
              <a:gd name="connsiteY5048" fmla="*/ 10368555 w 11761853"/>
              <a:gd name="connsiteX5049" fmla="*/ 10368555 w 11761853"/>
              <a:gd name="connsiteY5049" fmla="*/ 10368555 w 11761853"/>
              <a:gd name="connsiteX5050" fmla="*/ 10368555 w 11761853"/>
              <a:gd name="connsiteY5050" fmla="*/ 10368555 w 11761853"/>
              <a:gd name="connsiteX5051" fmla="*/ 10368555 w 11761853"/>
              <a:gd name="connsiteY5051" fmla="*/ 10368555 w 11761853"/>
              <a:gd name="connsiteX5052" fmla="*/ 10368555 w 11761853"/>
              <a:gd name="connsiteY5052" fmla="*/ 10368555 w 11761853"/>
              <a:gd name="connsiteX5053" fmla="*/ 10368555 w 11761853"/>
              <a:gd name="connsiteY5053" fmla="*/ 10368555 w 11761853"/>
              <a:gd name="connsiteX5054" fmla="*/ 10368555 w 11761853"/>
              <a:gd name="connsiteY5054" fmla="*/ 10368555 w 11761853"/>
              <a:gd name="connsiteX5055" fmla="*/ 10368555 w 11761853"/>
              <a:gd name="connsiteY5055" fmla="*/ 10368555 w 11761853"/>
              <a:gd name="connsiteX5056" fmla="*/ 10368555 w 11761853"/>
              <a:gd name="connsiteY5056" fmla="*/ 10368555 w 11761853"/>
              <a:gd name="connsiteX5057" fmla="*/ 10368555 w 11761853"/>
              <a:gd name="connsiteY5057" fmla="*/ 10368555 w 11761853"/>
              <a:gd name="connsiteX5058" fmla="*/ 10368555 w 11761853"/>
              <a:gd name="connsiteY5058" fmla="*/ 10368555 w 11761853"/>
              <a:gd name="connsiteX5059" fmla="*/ 10368555 w 11761853"/>
              <a:gd name="connsiteY5059" fmla="*/ 10368555 w 11761853"/>
              <a:gd name="connsiteX5060" fmla="*/ 10368555 w 11761853"/>
              <a:gd name="connsiteY5060" fmla="*/ 10368555 w 11761853"/>
              <a:gd name="connsiteX5061" fmla="*/ 10368555 w 11761853"/>
              <a:gd name="connsiteY5061" fmla="*/ 10368555 w 11761853"/>
              <a:gd name="connsiteX5062" fmla="*/ 10368555 w 11761853"/>
              <a:gd name="connsiteY5062" fmla="*/ 10368555 w 11761853"/>
              <a:gd name="connsiteX5063" fmla="*/ 10368555 w 11761853"/>
              <a:gd name="connsiteY5063" fmla="*/ 10368555 w 11761853"/>
              <a:gd name="connsiteX5064" fmla="*/ 10368555 w 11761853"/>
              <a:gd name="connsiteY5064" fmla="*/ 10368555 w 11761853"/>
              <a:gd name="connsiteX5065" fmla="*/ 10368555 w 11761853"/>
              <a:gd name="connsiteY5065" fmla="*/ 10368555 w 11761853"/>
              <a:gd name="connsiteX5066" fmla="*/ 10368555 w 11761853"/>
              <a:gd name="connsiteY5066" fmla="*/ 10368555 w 11761853"/>
              <a:gd name="connsiteX5067" fmla="*/ 10368555 w 11761853"/>
              <a:gd name="connsiteY5067" fmla="*/ 10368555 w 11761853"/>
              <a:gd name="connsiteX5068" fmla="*/ 10368555 w 11761853"/>
              <a:gd name="connsiteY5068" fmla="*/ 10368555 w 11761853"/>
              <a:gd name="connsiteX5069" fmla="*/ 10368555 w 11761853"/>
              <a:gd name="connsiteY5069" fmla="*/ 10368555 w 11761853"/>
              <a:gd name="connsiteX5070" fmla="*/ 10368555 w 11761853"/>
              <a:gd name="connsiteY5070" fmla="*/ 10368555 w 11761853"/>
              <a:gd name="connsiteX5071" fmla="*/ 10368555 w 11761853"/>
              <a:gd name="connsiteY5071" fmla="*/ 10368555 w 11761853"/>
              <a:gd name="connsiteX5072" fmla="*/ 10368555 w 11761853"/>
              <a:gd name="connsiteY5072" fmla="*/ 10368555 w 11761853"/>
              <a:gd name="connsiteX5073" fmla="*/ 10368555 w 11761853"/>
              <a:gd name="connsiteY5073" fmla="*/ 10368555 w 11761853"/>
              <a:gd name="connsiteX5074" fmla="*/ 10368555 w 11761853"/>
              <a:gd name="connsiteY5074" fmla="*/ 10368555 w 11761853"/>
              <a:gd name="connsiteX5075" fmla="*/ 10368555 w 11761853"/>
              <a:gd name="connsiteY5075" fmla="*/ 10368555 w 11761853"/>
              <a:gd name="connsiteX5076" fmla="*/ 10368555 w 11761853"/>
              <a:gd name="connsiteY5076" fmla="*/ 10368555 w 11761853"/>
              <a:gd name="connsiteX5077" fmla="*/ 10368555 w 11761853"/>
              <a:gd name="connsiteY5077" fmla="*/ 10368555 w 11761853"/>
              <a:gd name="connsiteX5078" fmla="*/ 10368555 w 11761853"/>
              <a:gd name="connsiteY5078" fmla="*/ 10368555 w 11761853"/>
              <a:gd name="connsiteX5079" fmla="*/ 10368555 w 11761853"/>
              <a:gd name="connsiteY5079" fmla="*/ 10368555 w 11761853"/>
              <a:gd name="connsiteX5080" fmla="*/ 10368555 w 11761853"/>
              <a:gd name="connsiteY5080" fmla="*/ 10368555 w 11761853"/>
              <a:gd name="connsiteX5081" fmla="*/ 10368555 w 11761853"/>
              <a:gd name="connsiteY5081" fmla="*/ 10368555 w 11761853"/>
              <a:gd name="connsiteX5082" fmla="*/ 10368555 w 11761853"/>
              <a:gd name="connsiteY5082" fmla="*/ 10368555 w 11761853"/>
              <a:gd name="connsiteX5083" fmla="*/ 10368555 w 11761853"/>
              <a:gd name="connsiteY5083" fmla="*/ 10368555 w 11761853"/>
              <a:gd name="connsiteX5084" fmla="*/ 10368555 w 11761853"/>
              <a:gd name="connsiteY5084" fmla="*/ 10368555 w 11761853"/>
              <a:gd name="connsiteX5085" fmla="*/ 10368555 w 11761853"/>
              <a:gd name="connsiteY5085" fmla="*/ 10368555 w 11761853"/>
              <a:gd name="connsiteX5086" fmla="*/ 10368555 w 11761853"/>
              <a:gd name="connsiteY5086" fmla="*/ 10368555 w 11761853"/>
              <a:gd name="connsiteX5087" fmla="*/ 10368555 w 11761853"/>
              <a:gd name="connsiteY5087" fmla="*/ 10368555 w 11761853"/>
              <a:gd name="connsiteX5088" fmla="*/ 10368555 w 11761853"/>
              <a:gd name="connsiteY5088" fmla="*/ 10368555 w 11761853"/>
              <a:gd name="connsiteX5089" fmla="*/ 10368555 w 11761853"/>
              <a:gd name="connsiteY5089" fmla="*/ 10368555 w 11761853"/>
              <a:gd name="connsiteX5090" fmla="*/ 10368555 w 11761853"/>
              <a:gd name="connsiteY5090" fmla="*/ 10368555 w 11761853"/>
              <a:gd name="connsiteX5091" fmla="*/ 10368555 w 11761853"/>
              <a:gd name="connsiteY5091" fmla="*/ 10368555 w 11761853"/>
              <a:gd name="connsiteX5092" fmla="*/ 10368555 w 11761853"/>
              <a:gd name="connsiteY5092" fmla="*/ 10368555 w 11761853"/>
              <a:gd name="connsiteX5093" fmla="*/ 10368555 w 11761853"/>
              <a:gd name="connsiteY5093" fmla="*/ 10368555 w 11761853"/>
              <a:gd name="connsiteX5094" fmla="*/ 10368555 w 11761853"/>
              <a:gd name="connsiteY5094" fmla="*/ 10368555 w 11761853"/>
              <a:gd name="connsiteX5095" fmla="*/ 10368555 w 11761853"/>
              <a:gd name="connsiteY5095" fmla="*/ 10368555 w 11761853"/>
              <a:gd name="connsiteX5096" fmla="*/ 10368555 w 11761853"/>
              <a:gd name="connsiteY5096" fmla="*/ 10368555 w 11761853"/>
              <a:gd name="connsiteX5097" fmla="*/ 10368555 w 11761853"/>
              <a:gd name="connsiteY5097" fmla="*/ 10368555 w 11761853"/>
              <a:gd name="connsiteX5098" fmla="*/ 10368555 w 11761853"/>
              <a:gd name="connsiteY5098" fmla="*/ 10368555 w 11761853"/>
              <a:gd name="connsiteX5099" fmla="*/ 10368555 w 11761853"/>
              <a:gd name="connsiteY5099" fmla="*/ 10368555 w 11761853"/>
              <a:gd name="connsiteX5100" fmla="*/ 10368555 w 11761853"/>
              <a:gd name="connsiteY5100" fmla="*/ 10368555 w 11761853"/>
              <a:gd name="connsiteX5101" fmla="*/ 10368555 w 11761853"/>
              <a:gd name="connsiteY5101" fmla="*/ 10368555 w 11761853"/>
              <a:gd name="connsiteX5102" fmla="*/ 10368555 w 11761853"/>
              <a:gd name="connsiteY5102" fmla="*/ 10368555 w 11761853"/>
              <a:gd name="connsiteX5103" fmla="*/ 10368555 w 11761853"/>
              <a:gd name="connsiteY5103" fmla="*/ 10368555 w 11761853"/>
              <a:gd name="connsiteX5104" fmla="*/ 10368555 w 11761853"/>
              <a:gd name="connsiteY5104" fmla="*/ 10368555 w 11761853"/>
              <a:gd name="connsiteX5105" fmla="*/ 10368555 w 11761853"/>
              <a:gd name="connsiteY5105" fmla="*/ 10368555 w 11761853"/>
              <a:gd name="connsiteX5106" fmla="*/ 10368555 w 11761853"/>
              <a:gd name="connsiteY5106" fmla="*/ 10368555 w 11761853"/>
              <a:gd name="connsiteX5107" fmla="*/ 10368555 w 11761853"/>
              <a:gd name="connsiteY5107" fmla="*/ 10368555 w 11761853"/>
              <a:gd name="connsiteX5108" fmla="*/ 10368555 w 11761853"/>
              <a:gd name="connsiteY5108" fmla="*/ 10368555 w 11761853"/>
              <a:gd name="connsiteX5109" fmla="*/ 10368555 w 11761853"/>
              <a:gd name="connsiteY5109" fmla="*/ 10368555 w 11761853"/>
              <a:gd name="connsiteX5110" fmla="*/ 10368555 w 11761853"/>
              <a:gd name="connsiteY5110" fmla="*/ 10368555 w 11761853"/>
              <a:gd name="connsiteX5111" fmla="*/ 10368555 w 11761853"/>
              <a:gd name="connsiteY5111" fmla="*/ 10368555 w 11761853"/>
              <a:gd name="connsiteX5112" fmla="*/ 10368555 w 11761853"/>
              <a:gd name="connsiteY5112" fmla="*/ 10368555 w 11761853"/>
              <a:gd name="connsiteX5113" fmla="*/ 10368555 w 11761853"/>
              <a:gd name="connsiteY5113" fmla="*/ 10368555 w 11761853"/>
              <a:gd name="connsiteX5114" fmla="*/ 10368555 w 11761853"/>
              <a:gd name="connsiteY5114" fmla="*/ 10368555 w 11761853"/>
              <a:gd name="connsiteX5115" fmla="*/ 10368555 w 11761853"/>
              <a:gd name="connsiteY5115" fmla="*/ 10368555 w 11761853"/>
              <a:gd name="connsiteX5116" fmla="*/ 10368555 w 11761853"/>
              <a:gd name="connsiteY5116" fmla="*/ 10368555 w 11761853"/>
              <a:gd name="connsiteX5117" fmla="*/ 10368555 w 11761853"/>
              <a:gd name="connsiteY5117" fmla="*/ 10368555 w 11761853"/>
              <a:gd name="connsiteX5118" fmla="*/ 10368555 w 11761853"/>
              <a:gd name="connsiteY5118" fmla="*/ 10368555 w 11761853"/>
              <a:gd name="connsiteX5119" fmla="*/ 10368555 w 11761853"/>
              <a:gd name="connsiteY5119" fmla="*/ 10368555 w 11761853"/>
              <a:gd name="connsiteX5120" fmla="*/ 10368555 w 11761853"/>
              <a:gd name="connsiteY5120" fmla="*/ 10368555 w 11761853"/>
              <a:gd name="connsiteX5121" fmla="*/ 10368555 w 11761853"/>
              <a:gd name="connsiteY5121" fmla="*/ 10368555 w 11761853"/>
              <a:gd name="connsiteX5122" fmla="*/ 10368555 w 11761853"/>
              <a:gd name="connsiteY5122" fmla="*/ 10368555 w 11761853"/>
              <a:gd name="connsiteX5123" fmla="*/ 10368555 w 11761853"/>
              <a:gd name="connsiteY5123" fmla="*/ 10368555 w 11761853"/>
              <a:gd name="connsiteX5124" fmla="*/ 10368555 w 11761853"/>
              <a:gd name="connsiteY5124" fmla="*/ 10368555 w 11761853"/>
              <a:gd name="connsiteX5125" fmla="*/ 10368555 w 11761853"/>
              <a:gd name="connsiteY5125" fmla="*/ 10368555 w 11761853"/>
              <a:gd name="connsiteX5126" fmla="*/ 10368555 w 11761853"/>
              <a:gd name="connsiteY5126" fmla="*/ 10368555 w 11761853"/>
              <a:gd name="connsiteX5127" fmla="*/ 10368555 w 11761853"/>
              <a:gd name="connsiteY5127" fmla="*/ 10368555 w 11761853"/>
              <a:gd name="connsiteX5128" fmla="*/ 10368555 w 11761853"/>
              <a:gd name="connsiteY5128" fmla="*/ 10368555 w 11761853"/>
              <a:gd name="connsiteX5129" fmla="*/ 10368555 w 11761853"/>
              <a:gd name="connsiteY5129" fmla="*/ 10368555 w 11761853"/>
              <a:gd name="connsiteX5130" fmla="*/ 10368555 w 11761853"/>
              <a:gd name="connsiteY5130" fmla="*/ 10368555 w 11761853"/>
              <a:gd name="connsiteX5131" fmla="*/ 10368555 w 11761853"/>
              <a:gd name="connsiteY5131" fmla="*/ 10368555 w 11761853"/>
              <a:gd name="connsiteX5132" fmla="*/ 10368555 w 11761853"/>
              <a:gd name="connsiteY5132" fmla="*/ 10368555 w 11761853"/>
              <a:gd name="connsiteX5133" fmla="*/ 10368555 w 11761853"/>
              <a:gd name="connsiteY5133" fmla="*/ 10368555 w 11761853"/>
              <a:gd name="connsiteX5134" fmla="*/ 10368555 w 11761853"/>
              <a:gd name="connsiteY5134" fmla="*/ 10368555 w 11761853"/>
              <a:gd name="connsiteX5135" fmla="*/ 10368555 w 11761853"/>
              <a:gd name="connsiteY5135" fmla="*/ 10368555 w 11761853"/>
              <a:gd name="connsiteX5136" fmla="*/ 10368555 w 11761853"/>
              <a:gd name="connsiteY5136" fmla="*/ 10368555 w 11761853"/>
              <a:gd name="connsiteX5137" fmla="*/ 10368555 w 11761853"/>
              <a:gd name="connsiteY5137" fmla="*/ 10368555 w 11761853"/>
              <a:gd name="connsiteX5138" fmla="*/ 10368555 w 11761853"/>
              <a:gd name="connsiteY5138" fmla="*/ 10368555 w 11761853"/>
              <a:gd name="connsiteX5139" fmla="*/ 10368555 w 11761853"/>
              <a:gd name="connsiteY5139" fmla="*/ 10368555 w 11761853"/>
              <a:gd name="connsiteX5140" fmla="*/ 10368555 w 11761853"/>
              <a:gd name="connsiteY5140" fmla="*/ 10368555 w 11761853"/>
              <a:gd name="connsiteX5141" fmla="*/ 10368555 w 11761853"/>
              <a:gd name="connsiteY5141" fmla="*/ 10368555 w 11761853"/>
              <a:gd name="connsiteX5142" fmla="*/ 10368555 w 11761853"/>
              <a:gd name="connsiteY5142" fmla="*/ 10368555 w 11761853"/>
              <a:gd name="connsiteX5143" fmla="*/ 10368555 w 11761853"/>
              <a:gd name="connsiteY5143" fmla="*/ 10368555 w 11761853"/>
              <a:gd name="connsiteX5144" fmla="*/ 10368555 w 11761853"/>
              <a:gd name="connsiteY5144" fmla="*/ 10368555 w 11761853"/>
              <a:gd name="connsiteX5145" fmla="*/ 10368555 w 11761853"/>
              <a:gd name="connsiteY5145" fmla="*/ 10368555 w 11761853"/>
              <a:gd name="connsiteX5146" fmla="*/ 10368555 w 11761853"/>
              <a:gd name="connsiteY5146" fmla="*/ 10368555 w 11761853"/>
              <a:gd name="connsiteX5147" fmla="*/ 10368555 w 11761853"/>
              <a:gd name="connsiteY5147" fmla="*/ 10368555 w 11761853"/>
              <a:gd name="connsiteX5148" fmla="*/ 10368555 w 11761853"/>
              <a:gd name="connsiteY5148" fmla="*/ 10368555 w 11761853"/>
              <a:gd name="connsiteX5149" fmla="*/ 10368555 w 11761853"/>
              <a:gd name="connsiteY5149" fmla="*/ 10368555 w 11761853"/>
              <a:gd name="connsiteX5150" fmla="*/ 10368555 w 11761853"/>
              <a:gd name="connsiteY5150" fmla="*/ 10368555 w 11761853"/>
              <a:gd name="connsiteX5151" fmla="*/ 10368555 w 11761853"/>
              <a:gd name="connsiteY5151" fmla="*/ 10368555 w 11761853"/>
              <a:gd name="connsiteX5152" fmla="*/ 10368555 w 11761853"/>
              <a:gd name="connsiteY5152" fmla="*/ 10368555 w 11761853"/>
              <a:gd name="connsiteX5153" fmla="*/ 10368555 w 11761853"/>
              <a:gd name="connsiteY5153" fmla="*/ 10368555 w 11761853"/>
              <a:gd name="connsiteX5154" fmla="*/ 10368555 w 11761853"/>
              <a:gd name="connsiteY5154" fmla="*/ 10368555 w 11761853"/>
              <a:gd name="connsiteX5155" fmla="*/ 10368555 w 11761853"/>
              <a:gd name="connsiteY5155" fmla="*/ 10368555 w 11761853"/>
              <a:gd name="connsiteX5156" fmla="*/ 10368555 w 11761853"/>
              <a:gd name="connsiteY5156" fmla="*/ 10368555 w 11761853"/>
              <a:gd name="connsiteX5157" fmla="*/ 10368555 w 11761853"/>
              <a:gd name="connsiteY5157" fmla="*/ 10368555 w 11761853"/>
              <a:gd name="connsiteX5158" fmla="*/ 10368555 w 11761853"/>
              <a:gd name="connsiteY5158" fmla="*/ 10368555 w 11761853"/>
              <a:gd name="connsiteX5159" fmla="*/ 10368555 w 11761853"/>
              <a:gd name="connsiteY5159" fmla="*/ 10368555 w 11761853"/>
              <a:gd name="connsiteX5160" fmla="*/ 10368555 w 11761853"/>
              <a:gd name="connsiteY5160" fmla="*/ 10368555 w 11761853"/>
              <a:gd name="connsiteX5161" fmla="*/ 10368555 w 11761853"/>
              <a:gd name="connsiteY5161" fmla="*/ 10368555 w 11761853"/>
              <a:gd name="connsiteX5162" fmla="*/ 10368555 w 11761853"/>
              <a:gd name="connsiteY5162" fmla="*/ 10368555 w 11761853"/>
              <a:gd name="connsiteX5163" fmla="*/ 10368555 w 11761853"/>
              <a:gd name="connsiteY5163" fmla="*/ 10368555 w 11761853"/>
              <a:gd name="connsiteX5164" fmla="*/ 10368555 w 11761853"/>
              <a:gd name="connsiteY5164" fmla="*/ 10368555 w 11761853"/>
              <a:gd name="connsiteX5165" fmla="*/ 10368555 w 11761853"/>
              <a:gd name="connsiteY5165" fmla="*/ 10368555 w 11761853"/>
              <a:gd name="connsiteX5166" fmla="*/ 10368555 w 11761853"/>
              <a:gd name="connsiteY5166" fmla="*/ 10368555 w 11761853"/>
              <a:gd name="connsiteX5167" fmla="*/ 10368555 w 11761853"/>
              <a:gd name="connsiteY5167" fmla="*/ 10368555 w 11761853"/>
              <a:gd name="connsiteX5168" fmla="*/ 10368555 w 11761853"/>
              <a:gd name="connsiteY5168" fmla="*/ 10368555 w 11761853"/>
              <a:gd name="connsiteX5169" fmla="*/ 10368555 w 11761853"/>
              <a:gd name="connsiteY5169" fmla="*/ 10368555 w 11761853"/>
              <a:gd name="connsiteX5170" fmla="*/ 10368555 w 11761853"/>
              <a:gd name="connsiteY5170" fmla="*/ 10368555 w 11761853"/>
              <a:gd name="connsiteX5171" fmla="*/ 10368555 w 11761853"/>
              <a:gd name="connsiteY5171" fmla="*/ 10368555 w 11761853"/>
              <a:gd name="connsiteX5172" fmla="*/ 10368555 w 11761853"/>
              <a:gd name="connsiteY5172" fmla="*/ 10368555 w 11761853"/>
              <a:gd name="connsiteX5173" fmla="*/ 10368555 w 11761853"/>
              <a:gd name="connsiteY5173" fmla="*/ 10368555 w 11761853"/>
              <a:gd name="connsiteX5174" fmla="*/ 10368555 w 11761853"/>
              <a:gd name="connsiteY5174" fmla="*/ 10368555 w 11761853"/>
              <a:gd name="connsiteX5175" fmla="*/ 10368555 w 11761853"/>
              <a:gd name="connsiteY5175" fmla="*/ 10368555 w 11761853"/>
              <a:gd name="connsiteX5176" fmla="*/ 10368555 w 11761853"/>
              <a:gd name="connsiteY5176" fmla="*/ 10368555 w 11761853"/>
              <a:gd name="connsiteX5177" fmla="*/ 10368555 w 11761853"/>
              <a:gd name="connsiteY5177" fmla="*/ 10368555 w 11761853"/>
              <a:gd name="connsiteX5178" fmla="*/ 10368555 w 11761853"/>
              <a:gd name="connsiteY5178" fmla="*/ 10368555 w 11761853"/>
              <a:gd name="connsiteX5179" fmla="*/ 10368555 w 11761853"/>
              <a:gd name="connsiteY5179" fmla="*/ 10368555 w 11761853"/>
              <a:gd name="connsiteX5180" fmla="*/ 10368555 w 11761853"/>
              <a:gd name="connsiteY5180" fmla="*/ 10368555 w 11761853"/>
              <a:gd name="connsiteX5181" fmla="*/ 10368555 w 11761853"/>
              <a:gd name="connsiteY5181" fmla="*/ 10368555 w 11761853"/>
              <a:gd name="connsiteX5182" fmla="*/ 10368555 w 11761853"/>
              <a:gd name="connsiteY5182" fmla="*/ 10368555 w 11761853"/>
              <a:gd name="connsiteX5183" fmla="*/ 10368555 w 11761853"/>
              <a:gd name="connsiteY5183" fmla="*/ 10368555 w 11761853"/>
              <a:gd name="connsiteX5184" fmla="*/ 10368555 w 11761853"/>
              <a:gd name="connsiteY5184" fmla="*/ 10368555 w 11761853"/>
              <a:gd name="connsiteX5185" fmla="*/ 10368555 w 11761853"/>
              <a:gd name="connsiteY5185" fmla="*/ 10368555 w 11761853"/>
              <a:gd name="connsiteX5186" fmla="*/ 10368555 w 11761853"/>
              <a:gd name="connsiteY5186" fmla="*/ 10368555 w 11761853"/>
              <a:gd name="connsiteX5187" fmla="*/ 10368555 w 11761853"/>
              <a:gd name="connsiteY5187" fmla="*/ 10368555 w 11761853"/>
              <a:gd name="connsiteX5188" fmla="*/ 10368555 w 11761853"/>
              <a:gd name="connsiteY5188" fmla="*/ 10368555 w 11761853"/>
              <a:gd name="connsiteX5189" fmla="*/ 10368555 w 11761853"/>
              <a:gd name="connsiteY5189" fmla="*/ 10368555 w 11761853"/>
              <a:gd name="connsiteX5190" fmla="*/ 10368555 w 11761853"/>
              <a:gd name="connsiteY5190" fmla="*/ 10368555 w 11761853"/>
              <a:gd name="connsiteX5191" fmla="*/ 10368555 w 11761853"/>
              <a:gd name="connsiteY5191" fmla="*/ 10368555 w 11761853"/>
              <a:gd name="connsiteX5192" fmla="*/ 10368555 w 11761853"/>
              <a:gd name="connsiteY5192" fmla="*/ 10368555 w 11761853"/>
              <a:gd name="connsiteX5193" fmla="*/ 10368555 w 11761853"/>
              <a:gd name="connsiteY5193" fmla="*/ 10368555 w 11761853"/>
              <a:gd name="connsiteX5194" fmla="*/ 10368555 w 11761853"/>
              <a:gd name="connsiteY5194" fmla="*/ 10368555 w 11761853"/>
              <a:gd name="connsiteX5195" fmla="*/ 10368555 w 11761853"/>
              <a:gd name="connsiteY5195" fmla="*/ 10368555 w 11761853"/>
              <a:gd name="connsiteX5196" fmla="*/ 10368555 w 11761853"/>
              <a:gd name="connsiteY5196" fmla="*/ 10368555 w 11761853"/>
              <a:gd name="connsiteX5197" fmla="*/ 10368555 w 11761853"/>
              <a:gd name="connsiteY5197" fmla="*/ 10368555 w 11761853"/>
              <a:gd name="connsiteX5198" fmla="*/ 10368555 w 11761853"/>
              <a:gd name="connsiteY5198" fmla="*/ 10368555 w 11761853"/>
              <a:gd name="connsiteX5199" fmla="*/ 10368555 w 11761853"/>
              <a:gd name="connsiteY5199" fmla="*/ 10368555 w 11761853"/>
              <a:gd name="connsiteX5200" fmla="*/ 10368555 w 11761853"/>
              <a:gd name="connsiteY5200" fmla="*/ 10368555 w 11761853"/>
              <a:gd name="connsiteX5201" fmla="*/ 10368555 w 11761853"/>
              <a:gd name="connsiteY5201" fmla="*/ 10368555 w 11761853"/>
              <a:gd name="connsiteX5202" fmla="*/ 10368555 w 11761853"/>
              <a:gd name="connsiteY5202" fmla="*/ 10368555 w 11761853"/>
              <a:gd name="connsiteX5203" fmla="*/ 10368555 w 11761853"/>
              <a:gd name="connsiteY5203" fmla="*/ 10368555 w 11761853"/>
              <a:gd name="connsiteX5204" fmla="*/ 10368555 w 11761853"/>
              <a:gd name="connsiteY5204" fmla="*/ 10368555 w 11761853"/>
              <a:gd name="connsiteX5205" fmla="*/ 10368555 w 11761853"/>
              <a:gd name="connsiteY5205" fmla="*/ 10368555 w 11761853"/>
              <a:gd name="connsiteX5206" fmla="*/ 10368555 w 11761853"/>
              <a:gd name="connsiteY5206" fmla="*/ 10368555 w 11761853"/>
              <a:gd name="connsiteX5207" fmla="*/ 10368555 w 11761853"/>
              <a:gd name="connsiteY5207" fmla="*/ 10368555 w 11761853"/>
              <a:gd name="connsiteX5208" fmla="*/ 10368555 w 11761853"/>
              <a:gd name="connsiteY5208" fmla="*/ 10368555 w 11761853"/>
              <a:gd name="connsiteX5209" fmla="*/ 10368555 w 11761853"/>
              <a:gd name="connsiteY5209" fmla="*/ 10368555 w 11761853"/>
              <a:gd name="connsiteX5210" fmla="*/ 10368555 w 11761853"/>
              <a:gd name="connsiteY5210" fmla="*/ 10368555 w 11761853"/>
              <a:gd name="connsiteX5211" fmla="*/ 10368555 w 11761853"/>
              <a:gd name="connsiteY5211" fmla="*/ 10368555 w 11761853"/>
              <a:gd name="connsiteX5212" fmla="*/ 10368555 w 11761853"/>
              <a:gd name="connsiteY5212" fmla="*/ 10368555 w 11761853"/>
              <a:gd name="connsiteX5213" fmla="*/ 10368555 w 11761853"/>
              <a:gd name="connsiteY5213" fmla="*/ 10368555 w 11761853"/>
              <a:gd name="connsiteX5214" fmla="*/ 10368555 w 11761853"/>
              <a:gd name="connsiteY5214" fmla="*/ 10368555 w 11761853"/>
              <a:gd name="connsiteX5215" fmla="*/ 10368555 w 11761853"/>
              <a:gd name="connsiteY5215" fmla="*/ 10368555 w 11761853"/>
              <a:gd name="connsiteX5216" fmla="*/ 10368555 w 11761853"/>
              <a:gd name="connsiteY5216" fmla="*/ 10368555 w 11761853"/>
              <a:gd name="connsiteX5217" fmla="*/ 10368555 w 11761853"/>
              <a:gd name="connsiteY5217" fmla="*/ 10368555 w 11761853"/>
              <a:gd name="connsiteX5218" fmla="*/ 10368555 w 11761853"/>
              <a:gd name="connsiteY5218" fmla="*/ 10368555 w 11761853"/>
              <a:gd name="connsiteX5219" fmla="*/ 10368555 w 11761853"/>
              <a:gd name="connsiteY5219" fmla="*/ 10368555 w 11761853"/>
              <a:gd name="connsiteX5220" fmla="*/ 10368555 w 11761853"/>
              <a:gd name="connsiteY5220" fmla="*/ 10368555 w 11761853"/>
              <a:gd name="connsiteX5221" fmla="*/ 10368555 w 11761853"/>
              <a:gd name="connsiteY5221" fmla="*/ 10368555 w 11761853"/>
              <a:gd name="connsiteX5222" fmla="*/ 10368555 w 11761853"/>
              <a:gd name="connsiteY5222" fmla="*/ 10368555 w 11761853"/>
              <a:gd name="connsiteX5223" fmla="*/ 10368555 w 11761853"/>
              <a:gd name="connsiteY5223" fmla="*/ 10368555 w 11761853"/>
              <a:gd name="connsiteX5224" fmla="*/ 10368555 w 11761853"/>
              <a:gd name="connsiteY5224" fmla="*/ 10368555 w 11761853"/>
              <a:gd name="connsiteX5225" fmla="*/ 10368555 w 11761853"/>
              <a:gd name="connsiteY5225" fmla="*/ 10368555 w 11761853"/>
              <a:gd name="connsiteX5226" fmla="*/ 10368555 w 11761853"/>
              <a:gd name="connsiteY5226" fmla="*/ 10368555 w 11761853"/>
              <a:gd name="connsiteX5227" fmla="*/ 10368555 w 11761853"/>
              <a:gd name="connsiteY5227" fmla="*/ 10368555 w 11761853"/>
              <a:gd name="connsiteX5228" fmla="*/ 10368555 w 11761853"/>
              <a:gd name="connsiteY5228" fmla="*/ 10368555 w 11761853"/>
              <a:gd name="connsiteX5229" fmla="*/ 10368555 w 11761853"/>
              <a:gd name="connsiteY5229" fmla="*/ 10368555 w 11761853"/>
              <a:gd name="connsiteX5230" fmla="*/ 10368555 w 11761853"/>
              <a:gd name="connsiteY5230" fmla="*/ 10368555 w 11761853"/>
              <a:gd name="connsiteX5231" fmla="*/ 10368555 w 11761853"/>
              <a:gd name="connsiteY5231" fmla="*/ 10368555 w 11761853"/>
              <a:gd name="connsiteX5232" fmla="*/ 10368555 w 11761853"/>
              <a:gd name="connsiteY5232" fmla="*/ 10368555 w 11761853"/>
              <a:gd name="connsiteX5233" fmla="*/ 10368555 w 11761853"/>
              <a:gd name="connsiteY5233" fmla="*/ 10368555 w 11761853"/>
              <a:gd name="connsiteX5234" fmla="*/ 10368555 w 11761853"/>
              <a:gd name="connsiteY5234" fmla="*/ 10368555 w 11761853"/>
              <a:gd name="connsiteX5235" fmla="*/ 10368555 w 11761853"/>
              <a:gd name="connsiteY5235" fmla="*/ 10368555 w 11761853"/>
              <a:gd name="connsiteX5236" fmla="*/ 10368555 w 11761853"/>
              <a:gd name="connsiteY5236" fmla="*/ 10368555 w 11761853"/>
              <a:gd name="connsiteX5237" fmla="*/ 10368555 w 11761853"/>
              <a:gd name="connsiteY5237" fmla="*/ 10368555 w 11761853"/>
              <a:gd name="connsiteX5238" fmla="*/ 10368555 w 11761853"/>
              <a:gd name="connsiteY5238" fmla="*/ 10368555 w 11761853"/>
              <a:gd name="connsiteX5239" fmla="*/ 10368555 w 11761853"/>
              <a:gd name="connsiteY5239" fmla="*/ 10368555 w 11761853"/>
              <a:gd name="connsiteX5240" fmla="*/ 10368555 w 11761853"/>
              <a:gd name="connsiteY5240" fmla="*/ 10368555 w 11761853"/>
              <a:gd name="connsiteX5241" fmla="*/ 10368555 w 11761853"/>
              <a:gd name="connsiteY5241" fmla="*/ 10368555 w 11761853"/>
              <a:gd name="connsiteX5242" fmla="*/ 10368555 w 11761853"/>
              <a:gd name="connsiteY5242" fmla="*/ 10368555 w 11761853"/>
              <a:gd name="connsiteX5243" fmla="*/ 10368555 w 11761853"/>
              <a:gd name="connsiteY5243" fmla="*/ 10368555 w 11761853"/>
              <a:gd name="connsiteX5244" fmla="*/ 10368555 w 11761853"/>
              <a:gd name="connsiteY5244" fmla="*/ 10368555 w 11761853"/>
              <a:gd name="connsiteX5245" fmla="*/ 10368555 w 11761853"/>
              <a:gd name="connsiteY5245" fmla="*/ 10368555 w 11761853"/>
              <a:gd name="connsiteX5246" fmla="*/ 10368555 w 11761853"/>
              <a:gd name="connsiteY5246" fmla="*/ 10368555 w 11761853"/>
              <a:gd name="connsiteX5247" fmla="*/ 10368555 w 11761853"/>
              <a:gd name="connsiteY5247" fmla="*/ 10368555 w 11761853"/>
              <a:gd name="connsiteX5248" fmla="*/ 10368555 w 11761853"/>
              <a:gd name="connsiteY5248" fmla="*/ 10368555 w 11761853"/>
              <a:gd name="connsiteX5249" fmla="*/ 10368555 w 11761853"/>
              <a:gd name="connsiteY5249" fmla="*/ 10368555 w 11761853"/>
              <a:gd name="connsiteX5250" fmla="*/ 10368555 w 11761853"/>
              <a:gd name="connsiteY5250" fmla="*/ 10368555 w 11761853"/>
              <a:gd name="connsiteX5251" fmla="*/ 10368555 w 11761853"/>
              <a:gd name="connsiteY5251" fmla="*/ 10368555 w 11761853"/>
              <a:gd name="connsiteX5252" fmla="*/ 10368555 w 11761853"/>
              <a:gd name="connsiteY5252" fmla="*/ 10368555 w 11761853"/>
              <a:gd name="connsiteX5253" fmla="*/ 10368555 w 11761853"/>
              <a:gd name="connsiteY5253" fmla="*/ 10368555 w 11761853"/>
              <a:gd name="connsiteX5254" fmla="*/ 10368555 w 11761853"/>
              <a:gd name="connsiteY5254" fmla="*/ 10368555 w 11761853"/>
              <a:gd name="connsiteX5255" fmla="*/ 10368555 w 11761853"/>
              <a:gd name="connsiteY5255" fmla="*/ 10368555 w 11761853"/>
              <a:gd name="connsiteX5256" fmla="*/ 10368555 w 11761853"/>
              <a:gd name="connsiteY5256" fmla="*/ 10368555 w 11761853"/>
              <a:gd name="connsiteX5257" fmla="*/ 10368555 w 11761853"/>
              <a:gd name="connsiteY5257" fmla="*/ 10368555 w 11761853"/>
              <a:gd name="connsiteX5258" fmla="*/ 10368555 w 11761853"/>
              <a:gd name="connsiteY5258" fmla="*/ 10368555 w 11761853"/>
              <a:gd name="connsiteX5259" fmla="*/ 10368555 w 11761853"/>
              <a:gd name="connsiteY5259" fmla="*/ 10368555 w 11761853"/>
              <a:gd name="connsiteX5260" fmla="*/ 10368555 w 11761853"/>
              <a:gd name="connsiteY5260" fmla="*/ 10368555 w 11761853"/>
              <a:gd name="connsiteX5261" fmla="*/ 10368555 w 11761853"/>
              <a:gd name="connsiteY5261" fmla="*/ 10368555 w 11761853"/>
              <a:gd name="connsiteX5262" fmla="*/ 10368555 w 11761853"/>
              <a:gd name="connsiteY5262" fmla="*/ 10368555 w 11761853"/>
              <a:gd name="connsiteX5263" fmla="*/ 10368555 w 11761853"/>
              <a:gd name="connsiteY5263" fmla="*/ 10368555 w 11761853"/>
              <a:gd name="connsiteX5264" fmla="*/ 10368555 w 11761853"/>
              <a:gd name="connsiteY5264" fmla="*/ 10368555 w 11761853"/>
              <a:gd name="connsiteX5265" fmla="*/ 10368555 w 11761853"/>
              <a:gd name="connsiteY5265" fmla="*/ 10368555 w 11761853"/>
              <a:gd name="connsiteX5266" fmla="*/ 10368555 w 11761853"/>
              <a:gd name="connsiteY5266" fmla="*/ 10368555 w 11761853"/>
              <a:gd name="connsiteX5267" fmla="*/ 10368555 w 11761853"/>
              <a:gd name="connsiteY5267" fmla="*/ 10368555 w 11761853"/>
              <a:gd name="connsiteX5268" fmla="*/ 10368555 w 11761853"/>
              <a:gd name="connsiteY5268" fmla="*/ 10368555 w 11761853"/>
              <a:gd name="connsiteX5269" fmla="*/ 10368555 w 11761853"/>
              <a:gd name="connsiteY5269" fmla="*/ 10368555 w 11761853"/>
              <a:gd name="connsiteX5270" fmla="*/ 10368555 w 11761853"/>
              <a:gd name="connsiteY5270" fmla="*/ 10368555 w 11761853"/>
              <a:gd name="connsiteX5271" fmla="*/ 10368555 w 11761853"/>
              <a:gd name="connsiteY5271" fmla="*/ 10368555 w 11761853"/>
              <a:gd name="connsiteX5272" fmla="*/ 10368555 w 11761853"/>
              <a:gd name="connsiteY5272" fmla="*/ 10368555 w 11761853"/>
              <a:gd name="connsiteX5273" fmla="*/ 10368555 w 11761853"/>
              <a:gd name="connsiteY5273" fmla="*/ 10368555 w 11761853"/>
              <a:gd name="connsiteX5274" fmla="*/ 10368555 w 11761853"/>
              <a:gd name="connsiteY5274" fmla="*/ 10368555 w 11761853"/>
              <a:gd name="connsiteX5275" fmla="*/ 10368555 w 11761853"/>
              <a:gd name="connsiteY5275" fmla="*/ 10368555 w 11761853"/>
              <a:gd name="connsiteX5276" fmla="*/ 10368555 w 11761853"/>
              <a:gd name="connsiteY5276" fmla="*/ 10368555 w 11761853"/>
              <a:gd name="connsiteX5277" fmla="*/ 10368555 w 11761853"/>
              <a:gd name="connsiteY5277" fmla="*/ 10368555 w 11761853"/>
              <a:gd name="connsiteX5278" fmla="*/ 10368555 w 11761853"/>
              <a:gd name="connsiteY5278" fmla="*/ 10368555 w 11761853"/>
              <a:gd name="connsiteX5279" fmla="*/ 10368555 w 11761853"/>
              <a:gd name="connsiteY5279" fmla="*/ 10368555 w 11761853"/>
              <a:gd name="connsiteX5280" fmla="*/ 10368555 w 11761853"/>
              <a:gd name="connsiteY5280" fmla="*/ 10368555 w 11761853"/>
              <a:gd name="connsiteX5281" fmla="*/ 10368555 w 11761853"/>
              <a:gd name="connsiteY5281" fmla="*/ 10368555 w 11761853"/>
              <a:gd name="connsiteX5282" fmla="*/ 10368555 w 11761853"/>
              <a:gd name="connsiteY5282" fmla="*/ 10368555 w 11761853"/>
              <a:gd name="connsiteX5283" fmla="*/ 10368555 w 11761853"/>
              <a:gd name="connsiteY5283" fmla="*/ 10368555 w 11761853"/>
              <a:gd name="connsiteX5284" fmla="*/ 10368555 w 11761853"/>
              <a:gd name="connsiteY5284" fmla="*/ 10368555 w 11761853"/>
              <a:gd name="connsiteX5285" fmla="*/ 10368555 w 11761853"/>
              <a:gd name="connsiteY5285" fmla="*/ 10368555 w 11761853"/>
              <a:gd name="connsiteX5286" fmla="*/ 10368555 w 11761853"/>
              <a:gd name="connsiteY5286" fmla="*/ 10368555 w 11761853"/>
              <a:gd name="connsiteX5287" fmla="*/ 10368555 w 11761853"/>
              <a:gd name="connsiteY5287" fmla="*/ 10368555 w 11761853"/>
              <a:gd name="connsiteX5288" fmla="*/ 10368555 w 11761853"/>
              <a:gd name="connsiteY5288" fmla="*/ 10368555 w 11761853"/>
              <a:gd name="connsiteX5289" fmla="*/ 10368555 w 11761853"/>
              <a:gd name="connsiteY5289" fmla="*/ 10368555 w 11761853"/>
              <a:gd name="connsiteX5290" fmla="*/ 10368555 w 11761853"/>
              <a:gd name="connsiteY5290" fmla="*/ 10368555 w 11761853"/>
              <a:gd name="connsiteX5291" fmla="*/ 10368555 w 11761853"/>
              <a:gd name="connsiteY5291" fmla="*/ 10368555 w 11761853"/>
              <a:gd name="connsiteX5292" fmla="*/ 10368555 w 11761853"/>
              <a:gd name="connsiteY5292" fmla="*/ 10368555 w 11761853"/>
              <a:gd name="connsiteX5293" fmla="*/ 10368555 w 11761853"/>
              <a:gd name="connsiteY5293" fmla="*/ 10368555 w 11761853"/>
              <a:gd name="connsiteX5294" fmla="*/ 10368555 w 11761853"/>
              <a:gd name="connsiteY5294" fmla="*/ 10368555 w 11761853"/>
              <a:gd name="connsiteX5295" fmla="*/ 10368555 w 11761853"/>
              <a:gd name="connsiteY5295" fmla="*/ 10368555 w 11761853"/>
              <a:gd name="connsiteX5296" fmla="*/ 10368555 w 11761853"/>
              <a:gd name="connsiteY5296" fmla="*/ 10368555 w 11761853"/>
              <a:gd name="connsiteX5297" fmla="*/ 10368555 w 11761853"/>
              <a:gd name="connsiteY5297" fmla="*/ 10368555 w 11761853"/>
              <a:gd name="connsiteX5298" fmla="*/ 10368555 w 11761853"/>
              <a:gd name="connsiteY5298" fmla="*/ 10368555 w 11761853"/>
              <a:gd name="connsiteX5299" fmla="*/ 10368555 w 11761853"/>
              <a:gd name="connsiteY5299" fmla="*/ 10368555 w 11761853"/>
              <a:gd name="connsiteX5300" fmla="*/ 10368555 w 11761853"/>
              <a:gd name="connsiteY5300" fmla="*/ 10368555 w 11761853"/>
              <a:gd name="connsiteX5301" fmla="*/ 10368555 w 11761853"/>
              <a:gd name="connsiteY5301" fmla="*/ 10368555 w 11761853"/>
              <a:gd name="connsiteX5302" fmla="*/ 10368555 w 11761853"/>
              <a:gd name="connsiteY5302" fmla="*/ 10368555 w 11761853"/>
              <a:gd name="connsiteX5303" fmla="*/ 10368555 w 11761853"/>
              <a:gd name="connsiteY5303" fmla="*/ 10368555 w 11761853"/>
              <a:gd name="connsiteX5304" fmla="*/ 10368555 w 11761853"/>
              <a:gd name="connsiteY5304" fmla="*/ 10368555 w 11761853"/>
              <a:gd name="connsiteX5305" fmla="*/ 10368555 w 11761853"/>
              <a:gd name="connsiteY5305" fmla="*/ 10368555 w 11761853"/>
              <a:gd name="connsiteX5306" fmla="*/ 10368555 w 11761853"/>
              <a:gd name="connsiteY5306" fmla="*/ 10368555 w 11761853"/>
              <a:gd name="connsiteX5307" fmla="*/ 10368555 w 11761853"/>
              <a:gd name="connsiteY5307" fmla="*/ 10368555 w 11761853"/>
              <a:gd name="connsiteX5308" fmla="*/ 10368555 w 11761853"/>
              <a:gd name="connsiteY5308" fmla="*/ 10368555 w 11761853"/>
              <a:gd name="connsiteX5309" fmla="*/ 10368555 w 11761853"/>
              <a:gd name="connsiteY5309" fmla="*/ 10368555 w 11761853"/>
              <a:gd name="connsiteX5310" fmla="*/ 10368555 w 11761853"/>
              <a:gd name="connsiteY5310" fmla="*/ 10368555 w 11761853"/>
              <a:gd name="connsiteX5311" fmla="*/ 10368555 w 11761853"/>
              <a:gd name="connsiteY5311" fmla="*/ 10368555 w 11761853"/>
              <a:gd name="connsiteX5312" fmla="*/ 10368555 w 11761853"/>
              <a:gd name="connsiteY5312" fmla="*/ 10368555 w 11761853"/>
              <a:gd name="connsiteX5313" fmla="*/ 10368555 w 11761853"/>
              <a:gd name="connsiteY5313" fmla="*/ 10368555 w 11761853"/>
              <a:gd name="connsiteX5314" fmla="*/ 10368555 w 11761853"/>
              <a:gd name="connsiteY5314" fmla="*/ 10368555 w 11761853"/>
              <a:gd name="connsiteX5315" fmla="*/ 10368555 w 11761853"/>
              <a:gd name="connsiteY5315" fmla="*/ 10368555 w 11761853"/>
              <a:gd name="connsiteX5316" fmla="*/ 10368555 w 11761853"/>
              <a:gd name="connsiteY5316" fmla="*/ 10368555 w 11761853"/>
              <a:gd name="connsiteX5317" fmla="*/ 10368555 w 11761853"/>
              <a:gd name="connsiteY5317" fmla="*/ 10368555 w 11761853"/>
              <a:gd name="connsiteX5318" fmla="*/ 10368555 w 11761853"/>
              <a:gd name="connsiteY5318" fmla="*/ 10368555 w 11761853"/>
              <a:gd name="connsiteX5319" fmla="*/ 10368555 w 11761853"/>
              <a:gd name="connsiteY5319" fmla="*/ 10368555 w 11761853"/>
              <a:gd name="connsiteX5320" fmla="*/ 10368555 w 11761853"/>
              <a:gd name="connsiteY5320" fmla="*/ 10368555 w 11761853"/>
              <a:gd name="connsiteX5321" fmla="*/ 10368555 w 11761853"/>
              <a:gd name="connsiteY5321" fmla="*/ 10368555 w 11761853"/>
              <a:gd name="connsiteX5322" fmla="*/ 10368555 w 11761853"/>
              <a:gd name="connsiteY5322" fmla="*/ 10368555 w 11761853"/>
              <a:gd name="connsiteX5323" fmla="*/ 10368555 w 11761853"/>
              <a:gd name="connsiteY5323" fmla="*/ 10368555 w 11761853"/>
              <a:gd name="connsiteX5324" fmla="*/ 10368555 w 11761853"/>
              <a:gd name="connsiteY5324" fmla="*/ 10368555 w 11761853"/>
              <a:gd name="connsiteX5325" fmla="*/ 10368555 w 11761853"/>
              <a:gd name="connsiteY5325" fmla="*/ 10368555 w 11761853"/>
              <a:gd name="connsiteX5326" fmla="*/ 10368555 w 11761853"/>
              <a:gd name="connsiteY5326" fmla="*/ 10368555 w 11761853"/>
              <a:gd name="connsiteX5327" fmla="*/ 10368555 w 11761853"/>
              <a:gd name="connsiteY5327" fmla="*/ 10368555 w 11761853"/>
              <a:gd name="connsiteX5328" fmla="*/ 10368555 w 11761853"/>
              <a:gd name="connsiteY5328" fmla="*/ 10368555 w 11761853"/>
              <a:gd name="connsiteX5329" fmla="*/ 10368555 w 11761853"/>
              <a:gd name="connsiteY5329" fmla="*/ 10368555 w 11761853"/>
              <a:gd name="connsiteX5330" fmla="*/ 10368555 w 11761853"/>
              <a:gd name="connsiteY5330" fmla="*/ 10368555 w 11761853"/>
              <a:gd name="connsiteX5331" fmla="*/ 10368555 w 11761853"/>
              <a:gd name="connsiteY5331" fmla="*/ 10368555 w 11761853"/>
              <a:gd name="connsiteX5332" fmla="*/ 10368555 w 11761853"/>
              <a:gd name="connsiteY5332" fmla="*/ 10368555 w 11761853"/>
              <a:gd name="connsiteX5333" fmla="*/ 10368555 w 11761853"/>
              <a:gd name="connsiteY5333" fmla="*/ 10368555 w 11761853"/>
              <a:gd name="connsiteX5334" fmla="*/ 10368555 w 11761853"/>
              <a:gd name="connsiteY5334" fmla="*/ 10368555 w 11761853"/>
              <a:gd name="connsiteX5335" fmla="*/ 10368555 w 11761853"/>
              <a:gd name="connsiteY5335" fmla="*/ 10368555 w 11761853"/>
              <a:gd name="connsiteX5336" fmla="*/ 10368555 w 11761853"/>
              <a:gd name="connsiteY5336" fmla="*/ 10368555 w 11761853"/>
              <a:gd name="connsiteX5337" fmla="*/ 10368555 w 11761853"/>
              <a:gd name="connsiteY5337" fmla="*/ 10368555 w 11761853"/>
              <a:gd name="connsiteX5338" fmla="*/ 10368555 w 11761853"/>
              <a:gd name="connsiteY5338" fmla="*/ 10368555 w 11761853"/>
              <a:gd name="connsiteX5339" fmla="*/ 10368555 w 11761853"/>
              <a:gd name="connsiteY5339" fmla="*/ 10368555 w 11761853"/>
              <a:gd name="connsiteX5340" fmla="*/ 10368555 w 11761853"/>
              <a:gd name="connsiteY5340" fmla="*/ 10368555 w 11761853"/>
              <a:gd name="connsiteX5341" fmla="*/ 10368555 w 11761853"/>
              <a:gd name="connsiteY5341" fmla="*/ 10368555 w 11761853"/>
              <a:gd name="connsiteX5342" fmla="*/ 10368555 w 11761853"/>
              <a:gd name="connsiteY5342" fmla="*/ 10368555 w 11761853"/>
              <a:gd name="connsiteX5343" fmla="*/ 10368555 w 11761853"/>
              <a:gd name="connsiteY5343" fmla="*/ 10368555 w 11761853"/>
              <a:gd name="connsiteX5344" fmla="*/ 10368555 w 11761853"/>
              <a:gd name="connsiteY5344" fmla="*/ 10368555 w 11761853"/>
              <a:gd name="connsiteX5345" fmla="*/ 10368555 w 11761853"/>
              <a:gd name="connsiteY5345" fmla="*/ 10368555 w 11761853"/>
              <a:gd name="connsiteX5346" fmla="*/ 10368555 w 11761853"/>
              <a:gd name="connsiteY5346" fmla="*/ 10368555 w 11761853"/>
              <a:gd name="connsiteX5347" fmla="*/ 10368555 w 11761853"/>
              <a:gd name="connsiteY5347" fmla="*/ 10368555 w 11761853"/>
              <a:gd name="connsiteX5348" fmla="*/ 10368555 w 11761853"/>
              <a:gd name="connsiteY5348" fmla="*/ 10368555 w 11761853"/>
              <a:gd name="connsiteX5349" fmla="*/ 10368555 w 11761853"/>
              <a:gd name="connsiteY5349" fmla="*/ 10368555 w 11761853"/>
              <a:gd name="connsiteX5350" fmla="*/ 10368555 w 11761853"/>
              <a:gd name="connsiteY5350" fmla="*/ 10368555 w 11761853"/>
              <a:gd name="connsiteX5351" fmla="*/ 10368555 w 11761853"/>
              <a:gd name="connsiteY5351" fmla="*/ 10368555 w 11761853"/>
              <a:gd name="connsiteX5352" fmla="*/ 10368555 w 11761853"/>
              <a:gd name="connsiteY5352" fmla="*/ 10368555 w 11761853"/>
              <a:gd name="connsiteX5353" fmla="*/ 10368555 w 11761853"/>
              <a:gd name="connsiteY5353" fmla="*/ 10368555 w 11761853"/>
              <a:gd name="connsiteX5354" fmla="*/ 10368555 w 11761853"/>
              <a:gd name="connsiteY5354" fmla="*/ 10368555 w 11761853"/>
              <a:gd name="connsiteX5355" fmla="*/ 10368555 w 11761853"/>
              <a:gd name="connsiteY5355" fmla="*/ 10368555 w 11761853"/>
              <a:gd name="connsiteX5356" fmla="*/ 10368555 w 11761853"/>
              <a:gd name="connsiteY5356" fmla="*/ 10368555 w 11761853"/>
              <a:gd name="connsiteX5357" fmla="*/ 10368555 w 11761853"/>
              <a:gd name="connsiteY5357" fmla="*/ 10368555 w 11761853"/>
              <a:gd name="connsiteX5358" fmla="*/ 10368555 w 11761853"/>
              <a:gd name="connsiteY5358" fmla="*/ 10368555 w 11761853"/>
              <a:gd name="connsiteX5359" fmla="*/ 10368555 w 11761853"/>
              <a:gd name="connsiteY5359" fmla="*/ 10368555 w 11761853"/>
              <a:gd name="connsiteX5360" fmla="*/ 10368555 w 11761853"/>
              <a:gd name="connsiteY5360" fmla="*/ 10368555 w 11761853"/>
              <a:gd name="connsiteX5361" fmla="*/ 10368555 w 11761853"/>
              <a:gd name="connsiteY5361" fmla="*/ 10368555 w 11761853"/>
              <a:gd name="connsiteX5362" fmla="*/ 10368555 w 11761853"/>
              <a:gd name="connsiteY5362" fmla="*/ 10368555 w 11761853"/>
              <a:gd name="connsiteX5363" fmla="*/ 10368555 w 11761853"/>
              <a:gd name="connsiteY5363" fmla="*/ 10368555 w 11761853"/>
              <a:gd name="connsiteX5364" fmla="*/ 10368555 w 11761853"/>
              <a:gd name="connsiteY5364" fmla="*/ 10368555 w 11761853"/>
              <a:gd name="connsiteX5365" fmla="*/ 10368555 w 11761853"/>
              <a:gd name="connsiteY5365" fmla="*/ 10368555 w 11761853"/>
              <a:gd name="connsiteX5366" fmla="*/ 10368555 w 11761853"/>
              <a:gd name="connsiteY5366" fmla="*/ 10368555 w 11761853"/>
              <a:gd name="connsiteX5367" fmla="*/ 10368555 w 11761853"/>
              <a:gd name="connsiteY5367" fmla="*/ 10368555 w 11761853"/>
              <a:gd name="connsiteX5368" fmla="*/ 10368555 w 11761853"/>
              <a:gd name="connsiteY5368" fmla="*/ 10368555 w 11761853"/>
              <a:gd name="connsiteX5369" fmla="*/ 10368555 w 11761853"/>
              <a:gd name="connsiteY5369" fmla="*/ 10368555 w 11761853"/>
              <a:gd name="connsiteX5370" fmla="*/ 10368555 w 11761853"/>
              <a:gd name="connsiteY5370" fmla="*/ 10368555 w 11761853"/>
              <a:gd name="connsiteX5371" fmla="*/ 10368555 w 11761853"/>
              <a:gd name="connsiteY5371" fmla="*/ 10368555 w 11761853"/>
              <a:gd name="connsiteX5372" fmla="*/ 10368555 w 11761853"/>
              <a:gd name="connsiteY5372" fmla="*/ 10368555 w 11761853"/>
              <a:gd name="connsiteX5373" fmla="*/ 10368555 w 11761853"/>
              <a:gd name="connsiteY5373" fmla="*/ 10368555 w 11761853"/>
              <a:gd name="connsiteX5374" fmla="*/ 10368555 w 11761853"/>
              <a:gd name="connsiteY5374" fmla="*/ 10368555 w 11761853"/>
              <a:gd name="connsiteX5375" fmla="*/ 10368555 w 11761853"/>
              <a:gd name="connsiteY5375" fmla="*/ 10368555 w 11761853"/>
              <a:gd name="connsiteX5376" fmla="*/ 10368555 w 11761853"/>
              <a:gd name="connsiteY5376" fmla="*/ 10368555 w 11761853"/>
              <a:gd name="connsiteX5377" fmla="*/ 10368555 w 11761853"/>
              <a:gd name="connsiteY5377" fmla="*/ 10368555 w 11761853"/>
              <a:gd name="connsiteX5378" fmla="*/ 10368555 w 11761853"/>
              <a:gd name="connsiteY5378" fmla="*/ 10368555 w 11761853"/>
              <a:gd name="connsiteX5379" fmla="*/ 10368555 w 11761853"/>
              <a:gd name="connsiteY5379" fmla="*/ 10368555 w 11761853"/>
              <a:gd name="connsiteX5380" fmla="*/ 10368555 w 11761853"/>
              <a:gd name="connsiteY5380" fmla="*/ 10368555 w 11761853"/>
              <a:gd name="connsiteX5381" fmla="*/ 10368555 w 11761853"/>
              <a:gd name="connsiteY5381" fmla="*/ 10368555 w 11761853"/>
              <a:gd name="connsiteX5382" fmla="*/ 10368555 w 11761853"/>
              <a:gd name="connsiteY5382" fmla="*/ 10368555 w 11761853"/>
              <a:gd name="connsiteX5383" fmla="*/ 10368555 w 11761853"/>
              <a:gd name="connsiteY5383" fmla="*/ 10368555 w 11761853"/>
              <a:gd name="connsiteX5384" fmla="*/ 10368555 w 11761853"/>
              <a:gd name="connsiteY5384" fmla="*/ 10368555 w 11761853"/>
              <a:gd name="connsiteX5385" fmla="*/ 10368555 w 11761853"/>
              <a:gd name="connsiteY5385" fmla="*/ 10368555 w 11761853"/>
              <a:gd name="connsiteX5386" fmla="*/ 10368555 w 11761853"/>
              <a:gd name="connsiteY5386" fmla="*/ 10368555 w 11761853"/>
              <a:gd name="connsiteX5387" fmla="*/ 10368555 w 11761853"/>
              <a:gd name="connsiteY5387" fmla="*/ 10368555 w 11761853"/>
              <a:gd name="connsiteX5388" fmla="*/ 10368555 w 11761853"/>
              <a:gd name="connsiteY5388" fmla="*/ 10368555 w 11761853"/>
              <a:gd name="connsiteX5389" fmla="*/ 10368555 w 11761853"/>
              <a:gd name="connsiteY5389" fmla="*/ 10368555 w 11761853"/>
              <a:gd name="connsiteX5390" fmla="*/ 10368555 w 11761853"/>
              <a:gd name="connsiteY5390" fmla="*/ 10368555 w 11761853"/>
              <a:gd name="connsiteX5391" fmla="*/ 10368555 w 11761853"/>
              <a:gd name="connsiteY5391" fmla="*/ 10368555 w 11761853"/>
              <a:gd name="connsiteX5392" fmla="*/ 10368555 w 11761853"/>
              <a:gd name="connsiteY5392" fmla="*/ 10368555 w 11761853"/>
              <a:gd name="connsiteX5393" fmla="*/ 10368555 w 11761853"/>
              <a:gd name="connsiteY5393" fmla="*/ 10368555 w 11761853"/>
              <a:gd name="connsiteX5394" fmla="*/ 10368555 w 11761853"/>
              <a:gd name="connsiteY5394" fmla="*/ 10368555 w 11761853"/>
              <a:gd name="connsiteX5395" fmla="*/ 10368555 w 11761853"/>
              <a:gd name="connsiteY5395" fmla="*/ 10368555 w 11761853"/>
              <a:gd name="connsiteX5396" fmla="*/ 10368555 w 11761853"/>
              <a:gd name="connsiteY5396" fmla="*/ 10368555 w 11761853"/>
              <a:gd name="connsiteX5397" fmla="*/ 10368555 w 11761853"/>
              <a:gd name="connsiteY5397" fmla="*/ 10368555 w 11761853"/>
              <a:gd name="connsiteX5398" fmla="*/ 10368555 w 11761853"/>
              <a:gd name="connsiteY5398" fmla="*/ 10368555 w 11761853"/>
              <a:gd name="connsiteX5399" fmla="*/ 10368555 w 11761853"/>
              <a:gd name="connsiteY5399" fmla="*/ 10368555 w 11761853"/>
              <a:gd name="connsiteX5400" fmla="*/ 10368555 w 11761853"/>
              <a:gd name="connsiteY5400" fmla="*/ 10368555 w 11761853"/>
              <a:gd name="connsiteX5401" fmla="*/ 10368555 w 11761853"/>
              <a:gd name="connsiteY5401" fmla="*/ 10368555 w 11761853"/>
              <a:gd name="connsiteX5402" fmla="*/ 10368555 w 11761853"/>
              <a:gd name="connsiteY5402" fmla="*/ 10368555 w 11761853"/>
              <a:gd name="connsiteX5403" fmla="*/ 10368555 w 11761853"/>
              <a:gd name="connsiteY5403" fmla="*/ 10368555 w 11761853"/>
              <a:gd name="connsiteX5404" fmla="*/ 10368555 w 11761853"/>
              <a:gd name="connsiteY5404" fmla="*/ 10368555 w 11761853"/>
              <a:gd name="connsiteX5405" fmla="*/ 10368555 w 11761853"/>
              <a:gd name="connsiteY5405" fmla="*/ 10368555 w 11761853"/>
              <a:gd name="connsiteX5406" fmla="*/ 10368555 w 11761853"/>
              <a:gd name="connsiteY5406" fmla="*/ 10368555 w 11761853"/>
              <a:gd name="connsiteX5407" fmla="*/ 10368555 w 11761853"/>
              <a:gd name="connsiteY5407" fmla="*/ 10368555 w 11761853"/>
              <a:gd name="connsiteX5408" fmla="*/ 10368555 w 11761853"/>
              <a:gd name="connsiteY5408" fmla="*/ 10368555 w 11761853"/>
              <a:gd name="connsiteX5409" fmla="*/ 10368555 w 11761853"/>
              <a:gd name="connsiteY5409" fmla="*/ 10368555 w 11761853"/>
              <a:gd name="connsiteX5410" fmla="*/ 10368555 w 11761853"/>
              <a:gd name="connsiteY5410" fmla="*/ 10368555 w 11761853"/>
              <a:gd name="connsiteX5411" fmla="*/ 10368555 w 11761853"/>
              <a:gd name="connsiteY5411" fmla="*/ 10368555 w 11761853"/>
              <a:gd name="connsiteX5412" fmla="*/ 10368555 w 11761853"/>
              <a:gd name="connsiteY5412" fmla="*/ 10368555 w 11761853"/>
              <a:gd name="connsiteX5413" fmla="*/ 10368555 w 11761853"/>
              <a:gd name="connsiteY5413" fmla="*/ 10368555 w 11761853"/>
              <a:gd name="connsiteX5414" fmla="*/ 10368555 w 11761853"/>
              <a:gd name="connsiteY5414" fmla="*/ 10368555 w 11761853"/>
              <a:gd name="connsiteX5415" fmla="*/ 10368555 w 11761853"/>
              <a:gd name="connsiteY5415" fmla="*/ 10368555 w 11761853"/>
              <a:gd name="connsiteX5416" fmla="*/ 10368555 w 11761853"/>
              <a:gd name="connsiteY5416" fmla="*/ 10368555 w 11761853"/>
              <a:gd name="connsiteX5417" fmla="*/ 10368555 w 11761853"/>
              <a:gd name="connsiteY5417" fmla="*/ 10368555 w 11761853"/>
              <a:gd name="connsiteX5418" fmla="*/ 10368555 w 11761853"/>
              <a:gd name="connsiteY5418" fmla="*/ 10368555 w 11761853"/>
              <a:gd name="connsiteX5419" fmla="*/ 10368555 w 11761853"/>
              <a:gd name="connsiteY5419" fmla="*/ 10368555 w 11761853"/>
              <a:gd name="connsiteX5420" fmla="*/ 10368555 w 11761853"/>
              <a:gd name="connsiteY5420" fmla="*/ 10368555 w 11761853"/>
              <a:gd name="connsiteX5421" fmla="*/ 10368555 w 11761853"/>
              <a:gd name="connsiteY5421" fmla="*/ 10368555 w 11761853"/>
              <a:gd name="connsiteX5422" fmla="*/ 10368555 w 11761853"/>
              <a:gd name="connsiteY5422" fmla="*/ 10368555 w 11761853"/>
              <a:gd name="connsiteX5423" fmla="*/ 10368555 w 11761853"/>
              <a:gd name="connsiteY5423" fmla="*/ 10368555 w 11761853"/>
              <a:gd name="connsiteX5424" fmla="*/ 10368555 w 11761853"/>
              <a:gd name="connsiteY5424" fmla="*/ 10368555 w 11761853"/>
              <a:gd name="connsiteX5425" fmla="*/ 10368555 w 11761853"/>
              <a:gd name="connsiteY5425" fmla="*/ 10368555 w 11761853"/>
              <a:gd name="connsiteX5426" fmla="*/ 10368555 w 11761853"/>
              <a:gd name="connsiteY5426" fmla="*/ 10368555 w 11761853"/>
              <a:gd name="connsiteX5427" fmla="*/ 10368555 w 11761853"/>
              <a:gd name="connsiteY5427" fmla="*/ 10368555 w 11761853"/>
              <a:gd name="connsiteX5428" fmla="*/ 10368555 w 11761853"/>
              <a:gd name="connsiteY5428" fmla="*/ 10368555 w 11761853"/>
              <a:gd name="connsiteX5429" fmla="*/ 10368555 w 11761853"/>
              <a:gd name="connsiteY5429" fmla="*/ 10368555 w 11761853"/>
              <a:gd name="connsiteX5430" fmla="*/ 10368555 w 11761853"/>
              <a:gd name="connsiteY5430" fmla="*/ 10368555 w 11761853"/>
              <a:gd name="connsiteX5431" fmla="*/ 10368555 w 11761853"/>
              <a:gd name="connsiteY5431" fmla="*/ 10368555 w 11761853"/>
              <a:gd name="connsiteX5432" fmla="*/ 10368555 w 11761853"/>
              <a:gd name="connsiteY5432" fmla="*/ 10368555 w 11761853"/>
              <a:gd name="connsiteX5433" fmla="*/ 10368555 w 11761853"/>
              <a:gd name="connsiteY5433" fmla="*/ 10368555 w 11761853"/>
              <a:gd name="connsiteX5434" fmla="*/ 10368555 w 11761853"/>
              <a:gd name="connsiteY5434" fmla="*/ 10368555 w 11761853"/>
              <a:gd name="connsiteX5435" fmla="*/ 10368555 w 11761853"/>
              <a:gd name="connsiteY5435" fmla="*/ 10368555 w 11761853"/>
              <a:gd name="connsiteX5436" fmla="*/ 10368555 w 11761853"/>
              <a:gd name="connsiteY5436" fmla="*/ 10368555 w 11761853"/>
              <a:gd name="connsiteX5437" fmla="*/ 10368555 w 11761853"/>
              <a:gd name="connsiteY5437" fmla="*/ 10368555 w 11761853"/>
              <a:gd name="connsiteX5438" fmla="*/ 10368555 w 11761853"/>
              <a:gd name="connsiteY5438" fmla="*/ 10368555 w 11761853"/>
              <a:gd name="connsiteX5439" fmla="*/ 10368555 w 11761853"/>
              <a:gd name="connsiteY5439" fmla="*/ 10368555 w 11761853"/>
              <a:gd name="connsiteX5440" fmla="*/ 10368555 w 11761853"/>
              <a:gd name="connsiteY5440" fmla="*/ 10368555 w 11761853"/>
              <a:gd name="connsiteX5441" fmla="*/ 10368555 w 11761853"/>
              <a:gd name="connsiteY5441" fmla="*/ 10368555 w 11761853"/>
              <a:gd name="connsiteX5442" fmla="*/ 10368555 w 11761853"/>
              <a:gd name="connsiteY5442" fmla="*/ 10368555 w 11761853"/>
              <a:gd name="connsiteX5443" fmla="*/ 10368555 w 11761853"/>
              <a:gd name="connsiteY5443" fmla="*/ 10368555 w 11761853"/>
              <a:gd name="connsiteX5444" fmla="*/ 10368555 w 11761853"/>
              <a:gd name="connsiteY5444" fmla="*/ 10368555 w 11761853"/>
              <a:gd name="connsiteX5445" fmla="*/ 10368555 w 11761853"/>
              <a:gd name="connsiteY5445" fmla="*/ 10368555 w 11761853"/>
              <a:gd name="connsiteX5446" fmla="*/ 10368555 w 11761853"/>
              <a:gd name="connsiteY5446" fmla="*/ 10368555 w 11761853"/>
              <a:gd name="connsiteX5447" fmla="*/ 10368555 w 11761853"/>
              <a:gd name="connsiteY5447" fmla="*/ 10368555 w 11761853"/>
              <a:gd name="connsiteX5448" fmla="*/ 10368555 w 11761853"/>
              <a:gd name="connsiteY5448" fmla="*/ 10368555 w 11761853"/>
              <a:gd name="connsiteX5449" fmla="*/ 10368555 w 11761853"/>
              <a:gd name="connsiteY5449" fmla="*/ 10368555 w 11761853"/>
              <a:gd name="connsiteX5450" fmla="*/ 10368555 w 11761853"/>
              <a:gd name="connsiteY5450" fmla="*/ 10368555 w 11761853"/>
              <a:gd name="connsiteX5451" fmla="*/ 10368555 w 11761853"/>
              <a:gd name="connsiteY5451" fmla="*/ 10368555 w 11761853"/>
              <a:gd name="connsiteX5452" fmla="*/ 10368555 w 11761853"/>
              <a:gd name="connsiteY5452" fmla="*/ 10368555 w 11761853"/>
              <a:gd name="connsiteX5453" fmla="*/ 10368555 w 11761853"/>
              <a:gd name="connsiteY5453" fmla="*/ 10368555 w 11761853"/>
              <a:gd name="connsiteX5454" fmla="*/ 10368555 w 11761853"/>
              <a:gd name="connsiteY5454" fmla="*/ 10368555 w 11761853"/>
              <a:gd name="connsiteX5455" fmla="*/ 10368555 w 11761853"/>
              <a:gd name="connsiteY5455" fmla="*/ 10368555 w 11761853"/>
              <a:gd name="connsiteX5456" fmla="*/ 10368555 w 11761853"/>
              <a:gd name="connsiteY5456" fmla="*/ 10368555 w 11761853"/>
              <a:gd name="connsiteX5457" fmla="*/ 10368555 w 11761853"/>
              <a:gd name="connsiteY5457" fmla="*/ 10368555 w 11761853"/>
              <a:gd name="connsiteX5458" fmla="*/ 10368555 w 11761853"/>
              <a:gd name="connsiteY5458" fmla="*/ 10368555 w 11761853"/>
              <a:gd name="connsiteX5459" fmla="*/ 10368555 w 11761853"/>
              <a:gd name="connsiteY5459" fmla="*/ 10368555 w 11761853"/>
              <a:gd name="connsiteX5460" fmla="*/ 10368555 w 11761853"/>
              <a:gd name="connsiteY5460" fmla="*/ 10368555 w 11761853"/>
              <a:gd name="connsiteX5461" fmla="*/ 10368555 w 11761853"/>
              <a:gd name="connsiteY5461" fmla="*/ 10368555 w 11761853"/>
              <a:gd name="connsiteX5462" fmla="*/ 10368555 w 11761853"/>
              <a:gd name="connsiteY5462" fmla="*/ 10368555 w 11761853"/>
              <a:gd name="connsiteX5463" fmla="*/ 10368555 w 11761853"/>
              <a:gd name="connsiteY5463" fmla="*/ 10368555 w 11761853"/>
              <a:gd name="connsiteX5464" fmla="*/ 10368555 w 11761853"/>
              <a:gd name="connsiteY5464" fmla="*/ 10368555 w 11761853"/>
              <a:gd name="connsiteX5465" fmla="*/ 10368555 w 11761853"/>
              <a:gd name="connsiteY5465" fmla="*/ 10368555 w 11761853"/>
              <a:gd name="connsiteX5466" fmla="*/ 10368555 w 11761853"/>
              <a:gd name="connsiteY5466" fmla="*/ 10368555 w 11761853"/>
              <a:gd name="connsiteX5467" fmla="*/ 10368555 w 11761853"/>
              <a:gd name="connsiteY5467" fmla="*/ 10368555 w 11761853"/>
              <a:gd name="connsiteX5468" fmla="*/ 10368555 w 11761853"/>
              <a:gd name="connsiteY5468" fmla="*/ 10368555 w 11761853"/>
              <a:gd name="connsiteX5469" fmla="*/ 10368555 w 11761853"/>
              <a:gd name="connsiteY5469" fmla="*/ 10368555 w 11761853"/>
              <a:gd name="connsiteX5470" fmla="*/ 10368555 w 11761853"/>
              <a:gd name="connsiteY5470" fmla="*/ 10368555 w 11761853"/>
              <a:gd name="connsiteX5471" fmla="*/ 10368555 w 11761853"/>
              <a:gd name="connsiteY5471" fmla="*/ 10368555 w 11761853"/>
              <a:gd name="connsiteX5472" fmla="*/ 10368555 w 11761853"/>
              <a:gd name="connsiteY5472" fmla="*/ 10368555 w 11761853"/>
              <a:gd name="connsiteX5473" fmla="*/ 10368555 w 11761853"/>
              <a:gd name="connsiteY5473" fmla="*/ 10368555 w 11761853"/>
              <a:gd name="connsiteX5474" fmla="*/ 10368555 w 11761853"/>
              <a:gd name="connsiteY5474" fmla="*/ 10368555 w 11761853"/>
              <a:gd name="connsiteX5475" fmla="*/ 10368555 w 11761853"/>
              <a:gd name="connsiteY5475" fmla="*/ 10368555 w 11761853"/>
              <a:gd name="connsiteX5476" fmla="*/ 10368555 w 11761853"/>
              <a:gd name="connsiteY5476" fmla="*/ 10368555 w 11761853"/>
              <a:gd name="connsiteX5477" fmla="*/ 10368555 w 11761853"/>
              <a:gd name="connsiteY5477" fmla="*/ 10368555 w 11761853"/>
              <a:gd name="connsiteX5478" fmla="*/ 10368555 w 11761853"/>
              <a:gd name="connsiteY5478" fmla="*/ 10368555 w 11761853"/>
              <a:gd name="connsiteX5479" fmla="*/ 10368555 w 11761853"/>
              <a:gd name="connsiteY5479" fmla="*/ 10368555 w 11761853"/>
              <a:gd name="connsiteX5480" fmla="*/ 10368555 w 11761853"/>
              <a:gd name="connsiteY5480" fmla="*/ 10368555 w 11761853"/>
              <a:gd name="connsiteX5481" fmla="*/ 10368555 w 11761853"/>
              <a:gd name="connsiteY5481" fmla="*/ 10368555 w 11761853"/>
              <a:gd name="connsiteX5482" fmla="*/ 10368555 w 11761853"/>
              <a:gd name="connsiteY5482" fmla="*/ 10368555 w 11761853"/>
              <a:gd name="connsiteX5483" fmla="*/ 10368555 w 11761853"/>
              <a:gd name="connsiteY5483" fmla="*/ 10368555 w 11761853"/>
              <a:gd name="connsiteX5484" fmla="*/ 10368555 w 11761853"/>
              <a:gd name="connsiteY5484" fmla="*/ 10368555 w 11761853"/>
              <a:gd name="connsiteX5485" fmla="*/ 10368555 w 11761853"/>
              <a:gd name="connsiteY5485" fmla="*/ 10368555 w 11761853"/>
              <a:gd name="connsiteX5486" fmla="*/ 10368555 w 11761853"/>
              <a:gd name="connsiteY5486" fmla="*/ 10368555 w 11761853"/>
              <a:gd name="connsiteX5487" fmla="*/ 10368555 w 11761853"/>
              <a:gd name="connsiteY5487" fmla="*/ 10368555 w 11761853"/>
              <a:gd name="connsiteX5488" fmla="*/ 10368555 w 11761853"/>
              <a:gd name="connsiteY5488" fmla="*/ 10368555 w 11761853"/>
              <a:gd name="connsiteX5489" fmla="*/ 10368555 w 11761853"/>
              <a:gd name="connsiteY5489" fmla="*/ 10368555 w 11761853"/>
              <a:gd name="connsiteX5490" fmla="*/ 10368555 w 11761853"/>
              <a:gd name="connsiteY5490" fmla="*/ 10368555 w 11761853"/>
              <a:gd name="connsiteX5491" fmla="*/ 10368555 w 11761853"/>
              <a:gd name="connsiteY5491" fmla="*/ 10368555 w 11761853"/>
              <a:gd name="connsiteX5492" fmla="*/ 10368555 w 11761853"/>
              <a:gd name="connsiteY5492" fmla="*/ 10368555 w 11761853"/>
              <a:gd name="connsiteX5493" fmla="*/ 10368555 w 11761853"/>
              <a:gd name="connsiteY5493" fmla="*/ 10368555 w 11761853"/>
              <a:gd name="connsiteX5494" fmla="*/ 10368555 w 11761853"/>
              <a:gd name="connsiteY5494" fmla="*/ 10368555 w 11761853"/>
              <a:gd name="connsiteX5495" fmla="*/ 10368555 w 11761853"/>
              <a:gd name="connsiteY5495" fmla="*/ 10368555 w 11761853"/>
              <a:gd name="connsiteX5496" fmla="*/ 10368555 w 11761853"/>
              <a:gd name="connsiteY5496" fmla="*/ 10368555 w 11761853"/>
              <a:gd name="connsiteX5497" fmla="*/ 10368555 w 11761853"/>
              <a:gd name="connsiteY5497" fmla="*/ 10368555 w 11761853"/>
              <a:gd name="connsiteX5498" fmla="*/ 10368555 w 11761853"/>
              <a:gd name="connsiteY5498" fmla="*/ 10368555 w 11761853"/>
              <a:gd name="connsiteX5499" fmla="*/ 10368555 w 11761853"/>
              <a:gd name="connsiteY5499" fmla="*/ 10368555 w 11761853"/>
              <a:gd name="connsiteX5500" fmla="*/ 10368555 w 11761853"/>
              <a:gd name="connsiteY5500" fmla="*/ 10368555 w 11761853"/>
              <a:gd name="connsiteX5501" fmla="*/ 10368555 w 11761853"/>
              <a:gd name="connsiteY5501" fmla="*/ 10368555 w 11761853"/>
              <a:gd name="connsiteX5502" fmla="*/ 10368555 w 11761853"/>
              <a:gd name="connsiteY5502" fmla="*/ 10368555 w 11761853"/>
              <a:gd name="connsiteX5503" fmla="*/ 10368555 w 11761853"/>
              <a:gd name="connsiteY5503" fmla="*/ 10368555 w 11761853"/>
              <a:gd name="connsiteX5504" fmla="*/ 10368555 w 11761853"/>
              <a:gd name="connsiteY5504" fmla="*/ 10368555 w 11761853"/>
              <a:gd name="connsiteX5505" fmla="*/ 10368555 w 11761853"/>
              <a:gd name="connsiteY5505" fmla="*/ 10368555 w 11761853"/>
              <a:gd name="connsiteX5506" fmla="*/ 10368555 w 11761853"/>
              <a:gd name="connsiteY5506" fmla="*/ 10368555 w 11761853"/>
              <a:gd name="connsiteX5507" fmla="*/ 10368555 w 11761853"/>
              <a:gd name="connsiteY5507" fmla="*/ 10368555 w 11761853"/>
              <a:gd name="connsiteX5508" fmla="*/ 10368555 w 11761853"/>
              <a:gd name="connsiteY5508" fmla="*/ 10368555 w 11761853"/>
              <a:gd name="connsiteX5509" fmla="*/ 10368555 w 11761853"/>
              <a:gd name="connsiteY5509" fmla="*/ 10368555 w 11761853"/>
              <a:gd name="connsiteX5510" fmla="*/ 10368555 w 11761853"/>
              <a:gd name="connsiteY5510" fmla="*/ 10368555 w 11761853"/>
              <a:gd name="connsiteX5511" fmla="*/ 10368555 w 11761853"/>
              <a:gd name="connsiteY5511" fmla="*/ 10368555 w 11761853"/>
              <a:gd name="connsiteX5512" fmla="*/ 10368555 w 11761853"/>
              <a:gd name="connsiteY5512" fmla="*/ 10368555 w 11761853"/>
              <a:gd name="connsiteX5513" fmla="*/ 10368555 w 11761853"/>
              <a:gd name="connsiteY5513" fmla="*/ 10368555 w 11761853"/>
              <a:gd name="connsiteX5514" fmla="*/ 10368555 w 11761853"/>
              <a:gd name="connsiteY5514" fmla="*/ 10368555 w 11761853"/>
              <a:gd name="connsiteX5515" fmla="*/ 10368555 w 11761853"/>
              <a:gd name="connsiteY5515" fmla="*/ 10368555 w 11761853"/>
              <a:gd name="connsiteX5516" fmla="*/ 10368555 w 11761853"/>
              <a:gd name="connsiteY5516" fmla="*/ 10368555 w 11761853"/>
              <a:gd name="connsiteX5517" fmla="*/ 10368555 w 11761853"/>
              <a:gd name="connsiteY5517" fmla="*/ 10368555 w 11761853"/>
              <a:gd name="connsiteX5518" fmla="*/ 10368555 w 11761853"/>
              <a:gd name="connsiteY5518" fmla="*/ 10368555 w 11761853"/>
              <a:gd name="connsiteX5519" fmla="*/ 10368555 w 11761853"/>
              <a:gd name="connsiteY5519" fmla="*/ 10368555 w 11761853"/>
              <a:gd name="connsiteX5520" fmla="*/ 10368555 w 11761853"/>
              <a:gd name="connsiteY5520" fmla="*/ 10368555 w 11761853"/>
              <a:gd name="connsiteX5521" fmla="*/ 10368555 w 11761853"/>
              <a:gd name="connsiteY5521" fmla="*/ 10368555 w 11761853"/>
              <a:gd name="connsiteX5522" fmla="*/ 10368555 w 11761853"/>
              <a:gd name="connsiteY5522" fmla="*/ 10368555 w 11761853"/>
              <a:gd name="connsiteX5523" fmla="*/ 10368555 w 11761853"/>
              <a:gd name="connsiteY5523" fmla="*/ 10368555 w 11761853"/>
              <a:gd name="connsiteX5524" fmla="*/ 10368555 w 11761853"/>
              <a:gd name="connsiteY5524" fmla="*/ 10368555 w 11761853"/>
              <a:gd name="connsiteX5525" fmla="*/ 10368555 w 11761853"/>
              <a:gd name="connsiteY5525" fmla="*/ 10368555 w 11761853"/>
              <a:gd name="connsiteX5526" fmla="*/ 10368555 w 11761853"/>
              <a:gd name="connsiteY5526" fmla="*/ 10368555 w 11761853"/>
              <a:gd name="connsiteX5527" fmla="*/ 10368555 w 11761853"/>
              <a:gd name="connsiteY5527" fmla="*/ 10368555 w 11761853"/>
              <a:gd name="connsiteX5528" fmla="*/ 10368555 w 11761853"/>
              <a:gd name="connsiteY5528" fmla="*/ 10368555 w 11761853"/>
              <a:gd name="connsiteX5529" fmla="*/ 10368555 w 11761853"/>
              <a:gd name="connsiteY5529" fmla="*/ 10368555 w 11761853"/>
              <a:gd name="connsiteX5530" fmla="*/ 10368555 w 11761853"/>
              <a:gd name="connsiteY5530" fmla="*/ 10368555 w 11761853"/>
              <a:gd name="connsiteX5531" fmla="*/ 10368555 w 11761853"/>
              <a:gd name="connsiteY5531" fmla="*/ 10368555 w 11761853"/>
              <a:gd name="connsiteX5532" fmla="*/ 10368555 w 11761853"/>
              <a:gd name="connsiteY5532" fmla="*/ 10368555 w 11761853"/>
              <a:gd name="connsiteX5533" fmla="*/ 10368555 w 11761853"/>
              <a:gd name="connsiteY5533" fmla="*/ 10368555 w 11761853"/>
              <a:gd name="connsiteX5534" fmla="*/ 10368555 w 11761853"/>
              <a:gd name="connsiteY5534" fmla="*/ 10368555 w 11761853"/>
              <a:gd name="connsiteX5535" fmla="*/ 10368555 w 11761853"/>
              <a:gd name="connsiteY5535" fmla="*/ 10368555 w 11761853"/>
              <a:gd name="connsiteX5536" fmla="*/ 10368555 w 11761853"/>
              <a:gd name="connsiteY5536" fmla="*/ 10368555 w 11761853"/>
              <a:gd name="connsiteX5537" fmla="*/ 10368555 w 11761853"/>
              <a:gd name="connsiteY5537" fmla="*/ 10368555 w 11761853"/>
              <a:gd name="connsiteX5538" fmla="*/ 10368555 w 11761853"/>
              <a:gd name="connsiteY5538" fmla="*/ 10368555 w 11761853"/>
              <a:gd name="connsiteX5539" fmla="*/ 10368555 w 11761853"/>
              <a:gd name="connsiteY5539" fmla="*/ 10368555 w 11761853"/>
              <a:gd name="connsiteX5540" fmla="*/ 10368555 w 11761853"/>
              <a:gd name="connsiteY5540" fmla="*/ 10368555 w 11761853"/>
              <a:gd name="connsiteX5541" fmla="*/ 10368555 w 11761853"/>
              <a:gd name="connsiteY5541" fmla="*/ 10368555 w 11761853"/>
              <a:gd name="connsiteX5542" fmla="*/ 10368555 w 11761853"/>
              <a:gd name="connsiteY5542" fmla="*/ 10368555 w 11761853"/>
              <a:gd name="connsiteX5543" fmla="*/ 10368555 w 11761853"/>
              <a:gd name="connsiteY5543" fmla="*/ 10368555 w 11761853"/>
              <a:gd name="connsiteX5544" fmla="*/ 10368555 w 11761853"/>
              <a:gd name="connsiteY5544" fmla="*/ 10368555 w 11761853"/>
              <a:gd name="connsiteX5545" fmla="*/ 10368555 w 11761853"/>
              <a:gd name="connsiteY5545" fmla="*/ 10368555 w 11761853"/>
              <a:gd name="connsiteX5546" fmla="*/ 10368555 w 11761853"/>
              <a:gd name="connsiteY5546" fmla="*/ 10368555 w 11761853"/>
              <a:gd name="connsiteX5547" fmla="*/ 10368555 w 11761853"/>
              <a:gd name="connsiteY5547" fmla="*/ 10368555 w 11761853"/>
              <a:gd name="connsiteX5548" fmla="*/ 10368555 w 11761853"/>
              <a:gd name="connsiteY5548" fmla="*/ 10368555 w 11761853"/>
              <a:gd name="connsiteX5549" fmla="*/ 10368555 w 11761853"/>
              <a:gd name="connsiteY5549" fmla="*/ 10368555 w 11761853"/>
              <a:gd name="connsiteX5550" fmla="*/ 10368555 w 11761853"/>
              <a:gd name="connsiteY5550" fmla="*/ 10368555 w 11761853"/>
              <a:gd name="connsiteX5551" fmla="*/ 10368555 w 11761853"/>
              <a:gd name="connsiteY5551" fmla="*/ 10368555 w 11761853"/>
              <a:gd name="connsiteX5552" fmla="*/ 10368555 w 11761853"/>
              <a:gd name="connsiteY5552" fmla="*/ 10368555 w 11761853"/>
              <a:gd name="connsiteX5553" fmla="*/ 10368555 w 11761853"/>
              <a:gd name="connsiteY5553" fmla="*/ 10368555 w 11761853"/>
              <a:gd name="connsiteX5554" fmla="*/ 10368555 w 11761853"/>
              <a:gd name="connsiteY5554" fmla="*/ 10368555 w 11761853"/>
              <a:gd name="connsiteX5555" fmla="*/ 10368555 w 11761853"/>
              <a:gd name="connsiteY5555" fmla="*/ 10368555 w 11761853"/>
              <a:gd name="connsiteX5556" fmla="*/ 10368555 w 11761853"/>
              <a:gd name="connsiteY5556" fmla="*/ 10368555 w 11761853"/>
              <a:gd name="connsiteX5557" fmla="*/ 10368555 w 11761853"/>
              <a:gd name="connsiteY5557" fmla="*/ 10368555 w 11761853"/>
              <a:gd name="connsiteX5558" fmla="*/ 10368555 w 11761853"/>
              <a:gd name="connsiteY5558" fmla="*/ 10368555 w 11761853"/>
              <a:gd name="connsiteX5559" fmla="*/ 10368555 w 11761853"/>
              <a:gd name="connsiteY5559" fmla="*/ 10368555 w 11761853"/>
              <a:gd name="connsiteX5560" fmla="*/ 10368555 w 11761853"/>
              <a:gd name="connsiteY5560" fmla="*/ 10368555 w 11761853"/>
              <a:gd name="connsiteX5561" fmla="*/ 10368555 w 11761853"/>
              <a:gd name="connsiteY5561" fmla="*/ 10368555 w 11761853"/>
              <a:gd name="connsiteX5562" fmla="*/ 10368555 w 11761853"/>
              <a:gd name="connsiteY5562" fmla="*/ 10368555 w 11761853"/>
              <a:gd name="connsiteX5563" fmla="*/ 10368555 w 11761853"/>
              <a:gd name="connsiteY5563" fmla="*/ 10368555 w 11761853"/>
              <a:gd name="connsiteX5564" fmla="*/ 10368555 w 11761853"/>
              <a:gd name="connsiteY5564" fmla="*/ 10368555 w 11761853"/>
              <a:gd name="connsiteX5565" fmla="*/ 10368555 w 11761853"/>
              <a:gd name="connsiteY5565" fmla="*/ 10368555 w 11761853"/>
              <a:gd name="connsiteX5566" fmla="*/ 10368555 w 11761853"/>
              <a:gd name="connsiteY5566" fmla="*/ 10368555 w 11761853"/>
              <a:gd name="connsiteX5567" fmla="*/ 10368555 w 11761853"/>
              <a:gd name="connsiteY5567" fmla="*/ 10368555 w 11761853"/>
              <a:gd name="connsiteX5568" fmla="*/ 10368555 w 11761853"/>
              <a:gd name="connsiteY5568" fmla="*/ 10368555 w 11761853"/>
              <a:gd name="connsiteX5569" fmla="*/ 10368555 w 11761853"/>
              <a:gd name="connsiteY5569" fmla="*/ 10368555 w 11761853"/>
              <a:gd name="connsiteX5570" fmla="*/ 10368555 w 11761853"/>
              <a:gd name="connsiteY5570" fmla="*/ 10368555 w 11761853"/>
              <a:gd name="connsiteX5571" fmla="*/ 10368555 w 11761853"/>
              <a:gd name="connsiteY5571" fmla="*/ 10368555 w 11761853"/>
              <a:gd name="connsiteX5572" fmla="*/ 10368555 w 11761853"/>
              <a:gd name="connsiteY5572" fmla="*/ 10368555 w 11761853"/>
              <a:gd name="connsiteX5573" fmla="*/ 10368555 w 11761853"/>
              <a:gd name="connsiteY5573" fmla="*/ 10368555 w 11761853"/>
              <a:gd name="connsiteX5574" fmla="*/ 10368555 w 11761853"/>
              <a:gd name="connsiteY5574" fmla="*/ 10368555 w 11761853"/>
              <a:gd name="connsiteX5575" fmla="*/ 10368555 w 11761853"/>
              <a:gd name="connsiteY5575" fmla="*/ 10368555 w 11761853"/>
              <a:gd name="connsiteX5576" fmla="*/ 10368555 w 11761853"/>
              <a:gd name="connsiteY5576" fmla="*/ 10368555 w 11761853"/>
              <a:gd name="connsiteX5577" fmla="*/ 10368555 w 11761853"/>
              <a:gd name="connsiteY5577" fmla="*/ 10368555 w 11761853"/>
              <a:gd name="connsiteX5578" fmla="*/ 10368555 w 11761853"/>
              <a:gd name="connsiteY5578" fmla="*/ 10368555 w 11761853"/>
              <a:gd name="connsiteX5579" fmla="*/ 10368555 w 11761853"/>
              <a:gd name="connsiteY5579" fmla="*/ 10368555 w 11761853"/>
              <a:gd name="connsiteX5580" fmla="*/ 10368555 w 11761853"/>
              <a:gd name="connsiteY5580" fmla="*/ 10368555 w 11761853"/>
              <a:gd name="connsiteX5581" fmla="*/ 10368555 w 11761853"/>
              <a:gd name="connsiteY5581" fmla="*/ 10368555 w 11761853"/>
              <a:gd name="connsiteX5582" fmla="*/ 10368555 w 11761853"/>
              <a:gd name="connsiteY5582" fmla="*/ 10368555 w 11761853"/>
              <a:gd name="connsiteX5583" fmla="*/ 10368555 w 11761853"/>
              <a:gd name="connsiteY5583" fmla="*/ 10368555 w 11761853"/>
              <a:gd name="connsiteX5584" fmla="*/ 10368555 w 11761853"/>
              <a:gd name="connsiteY5584" fmla="*/ 10368555 w 11761853"/>
              <a:gd name="connsiteX5585" fmla="*/ 10368555 w 11761853"/>
              <a:gd name="connsiteY5585" fmla="*/ 10368555 w 11761853"/>
              <a:gd name="connsiteX5586" fmla="*/ 10368555 w 11761853"/>
              <a:gd name="connsiteY5586" fmla="*/ 10368555 w 11761853"/>
              <a:gd name="connsiteX5587" fmla="*/ 10368555 w 11761853"/>
              <a:gd name="connsiteY5587" fmla="*/ 10368555 w 11761853"/>
              <a:gd name="connsiteX5588" fmla="*/ 10368555 w 11761853"/>
              <a:gd name="connsiteY5588" fmla="*/ 10368555 w 11761853"/>
              <a:gd name="connsiteX5589" fmla="*/ 10368555 w 11761853"/>
              <a:gd name="connsiteY5589" fmla="*/ 10368555 w 11761853"/>
              <a:gd name="connsiteX5590" fmla="*/ 10368555 w 11761853"/>
              <a:gd name="connsiteY5590" fmla="*/ 10368555 w 11761853"/>
              <a:gd name="connsiteX5591" fmla="*/ 10368555 w 11761853"/>
              <a:gd name="connsiteY5591" fmla="*/ 10368555 w 11761853"/>
              <a:gd name="connsiteX5592" fmla="*/ 10368555 w 11761853"/>
              <a:gd name="connsiteY5592" fmla="*/ 10368555 w 11761853"/>
              <a:gd name="connsiteX5593" fmla="*/ 10368555 w 11761853"/>
              <a:gd name="connsiteY5593" fmla="*/ 10368555 w 11761853"/>
              <a:gd name="connsiteX5594" fmla="*/ 10368555 w 11761853"/>
              <a:gd name="connsiteY5594" fmla="*/ 10368555 w 11761853"/>
              <a:gd name="connsiteX5595" fmla="*/ 10368555 w 11761853"/>
              <a:gd name="connsiteY5595" fmla="*/ 10368555 w 11761853"/>
              <a:gd name="connsiteX5596" fmla="*/ 10368555 w 11761853"/>
              <a:gd name="connsiteY5596" fmla="*/ 10368555 w 11761853"/>
              <a:gd name="connsiteX5597" fmla="*/ 10368555 w 11761853"/>
              <a:gd name="connsiteY5597" fmla="*/ 10368555 w 11761853"/>
              <a:gd name="connsiteX5598" fmla="*/ 10368555 w 11761853"/>
              <a:gd name="connsiteY5598" fmla="*/ 10368555 w 11761853"/>
              <a:gd name="connsiteX5599" fmla="*/ 10368555 w 11761853"/>
              <a:gd name="connsiteY5599" fmla="*/ 10368555 w 11761853"/>
              <a:gd name="connsiteX5600" fmla="*/ 10368555 w 11761853"/>
              <a:gd name="connsiteY5600" fmla="*/ 10368555 w 11761853"/>
              <a:gd name="connsiteX5601" fmla="*/ 10368555 w 11761853"/>
              <a:gd name="connsiteY5601" fmla="*/ 10368555 w 11761853"/>
              <a:gd name="connsiteX5602" fmla="*/ 10368555 w 11761853"/>
              <a:gd name="connsiteY5602" fmla="*/ 10368555 w 11761853"/>
              <a:gd name="connsiteX5603" fmla="*/ 10368555 w 11761853"/>
              <a:gd name="connsiteY5603" fmla="*/ 10368555 w 11761853"/>
              <a:gd name="connsiteX5604" fmla="*/ 10368555 w 11761853"/>
              <a:gd name="connsiteY5604" fmla="*/ 10368555 w 11761853"/>
              <a:gd name="connsiteX5605" fmla="*/ 10368555 w 11761853"/>
              <a:gd name="connsiteY5605" fmla="*/ 10368555 w 11761853"/>
              <a:gd name="connsiteX5606" fmla="*/ 10368555 w 11761853"/>
              <a:gd name="connsiteY5606" fmla="*/ 10368555 w 11761853"/>
              <a:gd name="connsiteX5607" fmla="*/ 10368555 w 11761853"/>
              <a:gd name="connsiteY5607" fmla="*/ 10368555 w 11761853"/>
              <a:gd name="connsiteX5608" fmla="*/ 10368555 w 11761853"/>
              <a:gd name="connsiteY5608" fmla="*/ 10368555 w 11761853"/>
              <a:gd name="connsiteX5609" fmla="*/ 10368555 w 11761853"/>
              <a:gd name="connsiteY5609" fmla="*/ 10368555 w 11761853"/>
              <a:gd name="connsiteX5610" fmla="*/ 10368555 w 11761853"/>
              <a:gd name="connsiteY5610" fmla="*/ 10368555 w 11761853"/>
              <a:gd name="connsiteX5611" fmla="*/ 10368555 w 11761853"/>
              <a:gd name="connsiteY5611" fmla="*/ 10368555 w 11761853"/>
              <a:gd name="connsiteX5612" fmla="*/ 10368555 w 11761853"/>
              <a:gd name="connsiteY5612" fmla="*/ 10368555 w 11761853"/>
              <a:gd name="connsiteX5613" fmla="*/ 10368555 w 11761853"/>
              <a:gd name="connsiteY5613" fmla="*/ 10368555 w 11761853"/>
              <a:gd name="connsiteX5614" fmla="*/ 10368555 w 11761853"/>
              <a:gd name="connsiteY5614" fmla="*/ 10368555 w 11761853"/>
              <a:gd name="connsiteX5615" fmla="*/ 10368555 w 11761853"/>
              <a:gd name="connsiteY5615" fmla="*/ 10368555 w 11761853"/>
              <a:gd name="connsiteX5616" fmla="*/ 10368555 w 11761853"/>
              <a:gd name="connsiteY5616" fmla="*/ 10368555 w 11761853"/>
              <a:gd name="connsiteX5617" fmla="*/ 10368555 w 11761853"/>
              <a:gd name="connsiteY5617" fmla="*/ 10368555 w 11761853"/>
              <a:gd name="connsiteX5618" fmla="*/ 10368555 w 11761853"/>
              <a:gd name="connsiteY5618" fmla="*/ 10368555 w 11761853"/>
              <a:gd name="connsiteX5619" fmla="*/ 10368555 w 11761853"/>
              <a:gd name="connsiteY5619" fmla="*/ 10368555 w 11761853"/>
              <a:gd name="connsiteX5620" fmla="*/ 10368555 w 11761853"/>
              <a:gd name="connsiteY5620" fmla="*/ 10368555 w 11761853"/>
              <a:gd name="connsiteX5621" fmla="*/ 10368555 w 11761853"/>
              <a:gd name="connsiteY5621" fmla="*/ 10368555 w 11761853"/>
              <a:gd name="connsiteX5622" fmla="*/ 10368555 w 11761853"/>
              <a:gd name="connsiteY5622" fmla="*/ 10368555 w 11761853"/>
              <a:gd name="connsiteX5623" fmla="*/ 10368555 w 11761853"/>
              <a:gd name="connsiteY5623" fmla="*/ 10368555 w 11761853"/>
              <a:gd name="connsiteX5624" fmla="*/ 10368555 w 11761853"/>
              <a:gd name="connsiteY5624" fmla="*/ 10368555 w 11761853"/>
              <a:gd name="connsiteX5625" fmla="*/ 10368555 w 11761853"/>
              <a:gd name="connsiteY5625" fmla="*/ 10368555 w 11761853"/>
              <a:gd name="connsiteX5626" fmla="*/ 10368555 w 11761853"/>
              <a:gd name="connsiteY5626" fmla="*/ 10368555 w 11761853"/>
              <a:gd name="connsiteX5627" fmla="*/ 10368555 w 11761853"/>
              <a:gd name="connsiteY5627" fmla="*/ 10368555 w 11761853"/>
              <a:gd name="connsiteX5628" fmla="*/ 10368555 w 11761853"/>
              <a:gd name="connsiteY5628" fmla="*/ 10368555 w 11761853"/>
              <a:gd name="connsiteX5629" fmla="*/ 10368555 w 11761853"/>
              <a:gd name="connsiteY5629" fmla="*/ 10368555 w 11761853"/>
              <a:gd name="connsiteX5630" fmla="*/ 10368555 w 11761853"/>
              <a:gd name="connsiteY5630" fmla="*/ 10368555 w 11761853"/>
              <a:gd name="connsiteX5631" fmla="*/ 10368555 w 11761853"/>
              <a:gd name="connsiteY5631" fmla="*/ 10368555 w 11761853"/>
              <a:gd name="connsiteX5632" fmla="*/ 10368555 w 11761853"/>
              <a:gd name="connsiteY5632" fmla="*/ 10368555 w 11761853"/>
              <a:gd name="connsiteX5633" fmla="*/ 10368555 w 11761853"/>
              <a:gd name="connsiteY5633" fmla="*/ 10368555 w 11761853"/>
              <a:gd name="connsiteX5634" fmla="*/ 10368555 w 11761853"/>
              <a:gd name="connsiteY5634" fmla="*/ 10368555 w 11761853"/>
              <a:gd name="connsiteX5635" fmla="*/ 10368555 w 11761853"/>
              <a:gd name="connsiteY5635" fmla="*/ 10368555 w 11761853"/>
              <a:gd name="connsiteX5636" fmla="*/ 10368555 w 11761853"/>
              <a:gd name="connsiteY5636" fmla="*/ 10368555 w 11761853"/>
              <a:gd name="connsiteX5637" fmla="*/ 10368555 w 11761853"/>
              <a:gd name="connsiteY5637" fmla="*/ 10368555 w 11761853"/>
              <a:gd name="connsiteX5638" fmla="*/ 10368555 w 11761853"/>
              <a:gd name="connsiteY5638" fmla="*/ 10368555 w 11761853"/>
              <a:gd name="connsiteX5639" fmla="*/ 10368555 w 11761853"/>
              <a:gd name="connsiteY5639" fmla="*/ 10368555 w 11761853"/>
              <a:gd name="connsiteX5640" fmla="*/ 10368555 w 11761853"/>
              <a:gd name="connsiteY5640" fmla="*/ 10368555 w 11761853"/>
              <a:gd name="connsiteX5641" fmla="*/ 10368555 w 11761853"/>
              <a:gd name="connsiteY5641" fmla="*/ 10368555 w 11761853"/>
              <a:gd name="connsiteX5642" fmla="*/ 10368555 w 11761853"/>
              <a:gd name="connsiteY5642" fmla="*/ 10368555 w 11761853"/>
              <a:gd name="connsiteX5643" fmla="*/ 10368555 w 11761853"/>
              <a:gd name="connsiteY5643" fmla="*/ 10368555 w 11761853"/>
              <a:gd name="connsiteX5644" fmla="*/ 10368555 w 11761853"/>
              <a:gd name="connsiteY5644" fmla="*/ 10368555 w 11761853"/>
              <a:gd name="connsiteX5645" fmla="*/ 10368555 w 11761853"/>
              <a:gd name="connsiteY5645" fmla="*/ 10368555 w 11761853"/>
              <a:gd name="connsiteX5646" fmla="*/ 10368555 w 11761853"/>
              <a:gd name="connsiteY5646" fmla="*/ 10368555 w 11761853"/>
              <a:gd name="connsiteX5647" fmla="*/ 10368555 w 11761853"/>
              <a:gd name="connsiteY5647" fmla="*/ 10368555 w 11761853"/>
              <a:gd name="connsiteX5648" fmla="*/ 10368555 w 11761853"/>
              <a:gd name="connsiteY5648" fmla="*/ 10368555 w 11761853"/>
              <a:gd name="connsiteX5649" fmla="*/ 10368555 w 11761853"/>
              <a:gd name="connsiteY5649" fmla="*/ 10368555 w 11761853"/>
              <a:gd name="connsiteX5650" fmla="*/ 10368555 w 11761853"/>
              <a:gd name="connsiteY5650" fmla="*/ 10368555 w 11761853"/>
              <a:gd name="connsiteX5651" fmla="*/ 10368555 w 11761853"/>
              <a:gd name="connsiteY5651" fmla="*/ 10368555 w 11761853"/>
              <a:gd name="connsiteX5652" fmla="*/ 10368555 w 11761853"/>
              <a:gd name="connsiteY5652" fmla="*/ 10368555 w 11761853"/>
              <a:gd name="connsiteX5653" fmla="*/ 10368555 w 11761853"/>
              <a:gd name="connsiteY5653" fmla="*/ 10368555 w 11761853"/>
              <a:gd name="connsiteX5654" fmla="*/ 10368555 w 11761853"/>
              <a:gd name="connsiteY5654" fmla="*/ 10368555 w 11761853"/>
              <a:gd name="connsiteX5655" fmla="*/ 10368555 w 11761853"/>
              <a:gd name="connsiteY5655" fmla="*/ 10368555 w 11761853"/>
              <a:gd name="connsiteX5656" fmla="*/ 10368555 w 11761853"/>
              <a:gd name="connsiteY5656" fmla="*/ 10368555 w 11761853"/>
              <a:gd name="connsiteX5657" fmla="*/ 10368555 w 11761853"/>
              <a:gd name="connsiteY5657" fmla="*/ 10368555 w 11761853"/>
              <a:gd name="connsiteX5658" fmla="*/ 10368555 w 11761853"/>
              <a:gd name="connsiteY5658" fmla="*/ 10368555 w 11761853"/>
              <a:gd name="connsiteX5659" fmla="*/ 10368555 w 11761853"/>
              <a:gd name="connsiteY5659" fmla="*/ 10368555 w 11761853"/>
              <a:gd name="connsiteX5660" fmla="*/ 10368555 w 11761853"/>
              <a:gd name="connsiteY5660" fmla="*/ 10368555 w 11761853"/>
              <a:gd name="connsiteX5661" fmla="*/ 10368555 w 11761853"/>
              <a:gd name="connsiteY5661" fmla="*/ 10368555 w 11761853"/>
              <a:gd name="connsiteX5662" fmla="*/ 10368555 w 11761853"/>
              <a:gd name="connsiteY5662" fmla="*/ 10368555 w 11761853"/>
              <a:gd name="connsiteX5663" fmla="*/ 10368555 w 11761853"/>
              <a:gd name="connsiteY5663" fmla="*/ 10368555 w 11761853"/>
              <a:gd name="connsiteX5664" fmla="*/ 10368555 w 11761853"/>
              <a:gd name="connsiteY5664" fmla="*/ 10368555 w 11761853"/>
              <a:gd name="connsiteX5665" fmla="*/ 10368555 w 11761853"/>
              <a:gd name="connsiteY5665" fmla="*/ 10368555 w 11761853"/>
              <a:gd name="connsiteX5666" fmla="*/ 10368555 w 11761853"/>
              <a:gd name="connsiteY5666" fmla="*/ 10368555 w 11761853"/>
              <a:gd name="connsiteX5667" fmla="*/ 10368555 w 11761853"/>
              <a:gd name="connsiteY5667" fmla="*/ 10368555 w 11761853"/>
              <a:gd name="connsiteX5668" fmla="*/ 10368555 w 11761853"/>
              <a:gd name="connsiteY5668" fmla="*/ 10368555 w 11761853"/>
              <a:gd name="connsiteX5669" fmla="*/ 10368555 w 11761853"/>
              <a:gd name="connsiteY5669" fmla="*/ 10368555 w 11761853"/>
              <a:gd name="connsiteX5670" fmla="*/ 10368555 w 11761853"/>
              <a:gd name="connsiteY5670" fmla="*/ 10368555 w 11761853"/>
              <a:gd name="connsiteX5671" fmla="*/ 10368555 w 11761853"/>
              <a:gd name="connsiteY5671" fmla="*/ 10368555 w 11761853"/>
              <a:gd name="connsiteX5672" fmla="*/ 10368555 w 11761853"/>
              <a:gd name="connsiteY5672" fmla="*/ 10368555 w 11761853"/>
              <a:gd name="connsiteX5673" fmla="*/ 10368555 w 11761853"/>
              <a:gd name="connsiteY5673" fmla="*/ 10368555 w 11761853"/>
              <a:gd name="connsiteX5674" fmla="*/ 10368555 w 11761853"/>
              <a:gd name="connsiteY5674" fmla="*/ 10368555 w 11761853"/>
              <a:gd name="connsiteX5675" fmla="*/ 10368555 w 11761853"/>
              <a:gd name="connsiteY5675" fmla="*/ 10368555 w 11761853"/>
              <a:gd name="connsiteX5676" fmla="*/ 10368555 w 11761853"/>
              <a:gd name="connsiteY5676" fmla="*/ 10368555 w 11761853"/>
              <a:gd name="connsiteX5677" fmla="*/ 10368555 w 11761853"/>
              <a:gd name="connsiteY5677" fmla="*/ 10368555 w 11761853"/>
              <a:gd name="connsiteX5678" fmla="*/ 10368555 w 11761853"/>
              <a:gd name="connsiteY5678" fmla="*/ 10368555 w 11761853"/>
              <a:gd name="connsiteX5679" fmla="*/ 10368555 w 11761853"/>
              <a:gd name="connsiteY5679" fmla="*/ 10368555 w 11761853"/>
              <a:gd name="connsiteX5680" fmla="*/ 10368555 w 11761853"/>
              <a:gd name="connsiteY5680" fmla="*/ 10368555 w 11761853"/>
              <a:gd name="connsiteX5681" fmla="*/ 10368555 w 11761853"/>
              <a:gd name="connsiteY5681" fmla="*/ 10368555 w 11761853"/>
              <a:gd name="connsiteX5682" fmla="*/ 10368555 w 11761853"/>
              <a:gd name="connsiteY5682" fmla="*/ 10368555 w 11761853"/>
              <a:gd name="connsiteX5683" fmla="*/ 10368555 w 11761853"/>
              <a:gd name="connsiteY5683" fmla="*/ 10368555 w 11761853"/>
              <a:gd name="connsiteX5684" fmla="*/ 10368555 w 11761853"/>
              <a:gd name="connsiteY5684" fmla="*/ 10368555 w 11761853"/>
              <a:gd name="connsiteX5685" fmla="*/ 10368555 w 11761853"/>
              <a:gd name="connsiteY5685" fmla="*/ 10368555 w 11761853"/>
              <a:gd name="connsiteX5686" fmla="*/ 10368555 w 11761853"/>
              <a:gd name="connsiteY5686" fmla="*/ 10368555 w 11761853"/>
              <a:gd name="connsiteX5687" fmla="*/ 10368555 w 11761853"/>
              <a:gd name="connsiteY5687" fmla="*/ 10368555 w 11761853"/>
              <a:gd name="connsiteX5688" fmla="*/ 10368555 w 11761853"/>
              <a:gd name="connsiteY5688" fmla="*/ 10368555 w 11761853"/>
              <a:gd name="connsiteX5689" fmla="*/ 10368555 w 11761853"/>
              <a:gd name="connsiteY5689" fmla="*/ 10368555 w 11761853"/>
              <a:gd name="connsiteX5690" fmla="*/ 10368555 w 11761853"/>
              <a:gd name="connsiteY5690" fmla="*/ 10368555 w 11761853"/>
              <a:gd name="connsiteX5691" fmla="*/ 10368555 w 11761853"/>
              <a:gd name="connsiteY5691" fmla="*/ 10368555 w 11761853"/>
              <a:gd name="connsiteX5692" fmla="*/ 10368555 w 11761853"/>
              <a:gd name="connsiteY5692" fmla="*/ 10368555 w 11761853"/>
              <a:gd name="connsiteX5693" fmla="*/ 10368555 w 11761853"/>
              <a:gd name="connsiteY5693" fmla="*/ 10368555 w 11761853"/>
              <a:gd name="connsiteX5694" fmla="*/ 10368555 w 11761853"/>
              <a:gd name="connsiteY5694" fmla="*/ 10368555 w 11761853"/>
              <a:gd name="connsiteX5695" fmla="*/ 10368555 w 11761853"/>
              <a:gd name="connsiteY5695" fmla="*/ 10368555 w 11761853"/>
              <a:gd name="connsiteX5696" fmla="*/ 10368555 w 11761853"/>
              <a:gd name="connsiteY5696" fmla="*/ 10368555 w 11761853"/>
              <a:gd name="connsiteX5697" fmla="*/ 10368555 w 11761853"/>
              <a:gd name="connsiteY5697" fmla="*/ 10368555 w 11761853"/>
              <a:gd name="connsiteX5698" fmla="*/ 10368555 w 11761853"/>
              <a:gd name="connsiteY5698" fmla="*/ 10368555 w 11761853"/>
              <a:gd name="connsiteX5699" fmla="*/ 10368555 w 11761853"/>
              <a:gd name="connsiteY5699" fmla="*/ 10368555 w 11761853"/>
              <a:gd name="connsiteX5700" fmla="*/ 10368555 w 11761853"/>
              <a:gd name="connsiteY5700" fmla="*/ 10368555 w 11761853"/>
              <a:gd name="connsiteX5701" fmla="*/ 10368555 w 11761853"/>
              <a:gd name="connsiteY5701" fmla="*/ 10368555 w 11761853"/>
              <a:gd name="connsiteX5702" fmla="*/ 10368555 w 11761853"/>
              <a:gd name="connsiteY5702" fmla="*/ 10368555 w 11761853"/>
              <a:gd name="connsiteX5703" fmla="*/ 10368555 w 11761853"/>
              <a:gd name="connsiteY5703" fmla="*/ 10368555 w 11761853"/>
              <a:gd name="connsiteX5704" fmla="*/ 10368555 w 11761853"/>
              <a:gd name="connsiteY5704" fmla="*/ 10368555 w 11761853"/>
              <a:gd name="connsiteX5705" fmla="*/ 10368555 w 11761853"/>
              <a:gd name="connsiteY5705" fmla="*/ 10368555 w 11761853"/>
              <a:gd name="connsiteX5706" fmla="*/ 10368555 w 11761853"/>
              <a:gd name="connsiteY5706" fmla="*/ 10368555 w 11761853"/>
              <a:gd name="connsiteX5707" fmla="*/ 10368555 w 11761853"/>
              <a:gd name="connsiteY5707" fmla="*/ 10368555 w 11761853"/>
              <a:gd name="connsiteX5708" fmla="*/ 10368555 w 11761853"/>
              <a:gd name="connsiteY5708" fmla="*/ 10368555 w 11761853"/>
              <a:gd name="connsiteX5709" fmla="*/ 10368555 w 11761853"/>
              <a:gd name="connsiteY5709" fmla="*/ 10368555 w 11761853"/>
              <a:gd name="connsiteX5710" fmla="*/ 10368555 w 11761853"/>
              <a:gd name="connsiteY5710" fmla="*/ 10368555 w 11761853"/>
              <a:gd name="connsiteX5711" fmla="*/ 10368555 w 11761853"/>
              <a:gd name="connsiteY5711" fmla="*/ 10368555 w 11761853"/>
              <a:gd name="connsiteX5712" fmla="*/ 10368555 w 11761853"/>
              <a:gd name="connsiteY5712" fmla="*/ 10368555 w 11761853"/>
              <a:gd name="connsiteX5713" fmla="*/ 10368555 w 11761853"/>
              <a:gd name="connsiteY5713" fmla="*/ 10368555 w 11761853"/>
              <a:gd name="connsiteX5714" fmla="*/ 10368555 w 11761853"/>
              <a:gd name="connsiteY5714" fmla="*/ 10368555 w 11761853"/>
              <a:gd name="connsiteX5715" fmla="*/ 10368555 w 11761853"/>
              <a:gd name="connsiteY5715" fmla="*/ 10368555 w 11761853"/>
              <a:gd name="connsiteX5716" fmla="*/ 10368555 w 11761853"/>
              <a:gd name="connsiteY5716" fmla="*/ 10368555 w 11761853"/>
              <a:gd name="connsiteX5717" fmla="*/ 10368555 w 11761853"/>
              <a:gd name="connsiteY5717" fmla="*/ 10368555 w 11761853"/>
              <a:gd name="connsiteX5718" fmla="*/ 10368555 w 11761853"/>
              <a:gd name="connsiteY5718" fmla="*/ 10368555 w 11761853"/>
              <a:gd name="connsiteX5719" fmla="*/ 10368555 w 11761853"/>
              <a:gd name="connsiteY5719" fmla="*/ 10368555 w 11761853"/>
              <a:gd name="connsiteX5720" fmla="*/ 10368555 w 11761853"/>
              <a:gd name="connsiteY5720" fmla="*/ 10368555 w 11761853"/>
              <a:gd name="connsiteX5721" fmla="*/ 10368555 w 11761853"/>
              <a:gd name="connsiteY5721" fmla="*/ 10368555 w 11761853"/>
              <a:gd name="connsiteX5722" fmla="*/ 10368555 w 11761853"/>
              <a:gd name="connsiteY5722" fmla="*/ 10368555 w 11761853"/>
              <a:gd name="connsiteX5723" fmla="*/ 10368555 w 11761853"/>
              <a:gd name="connsiteY5723" fmla="*/ 10368555 w 11761853"/>
              <a:gd name="connsiteX5724" fmla="*/ 10368555 w 11761853"/>
              <a:gd name="connsiteY5724" fmla="*/ 10368555 w 11761853"/>
              <a:gd name="connsiteX5725" fmla="*/ 10368555 w 11761853"/>
              <a:gd name="connsiteY5725" fmla="*/ 10368555 w 11761853"/>
              <a:gd name="connsiteX5726" fmla="*/ 10368555 w 11761853"/>
              <a:gd name="connsiteY5726" fmla="*/ 10368555 w 11761853"/>
              <a:gd name="connsiteX5727" fmla="*/ 10368555 w 11761853"/>
              <a:gd name="connsiteY5727" fmla="*/ 10368555 w 11761853"/>
              <a:gd name="connsiteX5728" fmla="*/ 10368555 w 11761853"/>
              <a:gd name="connsiteY5728" fmla="*/ 10368555 w 11761853"/>
              <a:gd name="connsiteX5729" fmla="*/ 10368555 w 11761853"/>
              <a:gd name="connsiteY5729" fmla="*/ 10368555 w 11761853"/>
              <a:gd name="connsiteX5730" fmla="*/ 10368555 w 11761853"/>
              <a:gd name="connsiteY5730" fmla="*/ 10368555 w 11761853"/>
              <a:gd name="connsiteX5731" fmla="*/ 10368555 w 11761853"/>
              <a:gd name="connsiteY5731" fmla="*/ 10368555 w 11761853"/>
              <a:gd name="connsiteX5732" fmla="*/ 10368555 w 11761853"/>
              <a:gd name="connsiteY5732" fmla="*/ 10368555 w 11761853"/>
              <a:gd name="connsiteX5733" fmla="*/ 10368555 w 11761853"/>
              <a:gd name="connsiteY5733" fmla="*/ 10368555 w 11761853"/>
              <a:gd name="connsiteX5734" fmla="*/ 10368555 w 11761853"/>
              <a:gd name="connsiteY5734" fmla="*/ 10368555 w 11761853"/>
              <a:gd name="connsiteX5735" fmla="*/ 10368555 w 11761853"/>
              <a:gd name="connsiteY5735" fmla="*/ 10368555 w 11761853"/>
              <a:gd name="connsiteX5736" fmla="*/ 10368555 w 11761853"/>
              <a:gd name="connsiteY5736" fmla="*/ 10368555 w 11761853"/>
              <a:gd name="connsiteX5737" fmla="*/ 10368555 w 11761853"/>
              <a:gd name="connsiteY5737" fmla="*/ 10368555 w 11761853"/>
              <a:gd name="connsiteX5738" fmla="*/ 10368555 w 11761853"/>
              <a:gd name="connsiteY5738" fmla="*/ 10368555 w 11761853"/>
              <a:gd name="connsiteX5739" fmla="*/ 10368555 w 11761853"/>
              <a:gd name="connsiteY5739" fmla="*/ 10368555 w 11761853"/>
              <a:gd name="connsiteX5740" fmla="*/ 10368555 w 11761853"/>
              <a:gd name="connsiteY5740" fmla="*/ 10368555 w 11761853"/>
              <a:gd name="connsiteX5741" fmla="*/ 10368555 w 11761853"/>
              <a:gd name="connsiteY5741" fmla="*/ 10368555 w 11761853"/>
              <a:gd name="connsiteX5742" fmla="*/ 10368555 w 11761853"/>
              <a:gd name="connsiteY5742" fmla="*/ 10368555 w 11761853"/>
              <a:gd name="connsiteX5743" fmla="*/ 10368555 w 11761853"/>
              <a:gd name="connsiteY5743" fmla="*/ 10368555 w 11761853"/>
              <a:gd name="connsiteX5744" fmla="*/ 10368555 w 11761853"/>
              <a:gd name="connsiteY5744" fmla="*/ 10368555 w 11761853"/>
              <a:gd name="connsiteX5745" fmla="*/ 10368555 w 11761853"/>
              <a:gd name="connsiteY5745" fmla="*/ 10368555 w 11761853"/>
              <a:gd name="connsiteX5746" fmla="*/ 10368555 w 11761853"/>
              <a:gd name="connsiteY5746" fmla="*/ 10368555 w 11761853"/>
              <a:gd name="connsiteX5747" fmla="*/ 10368555 w 11761853"/>
              <a:gd name="connsiteY5747" fmla="*/ 10368555 w 11761853"/>
              <a:gd name="connsiteX5748" fmla="*/ 10368555 w 11761853"/>
              <a:gd name="connsiteY5748" fmla="*/ 10368555 w 11761853"/>
              <a:gd name="connsiteX5749" fmla="*/ 10368555 w 11761853"/>
              <a:gd name="connsiteY5749" fmla="*/ 10368555 w 11761853"/>
              <a:gd name="connsiteX5750" fmla="*/ 10368555 w 11761853"/>
              <a:gd name="connsiteY5750" fmla="*/ 10368555 w 11761853"/>
              <a:gd name="connsiteX5751" fmla="*/ 10368555 w 11761853"/>
              <a:gd name="connsiteY5751" fmla="*/ 10368555 w 11761853"/>
              <a:gd name="connsiteX5752" fmla="*/ 10368555 w 11761853"/>
              <a:gd name="connsiteY5752" fmla="*/ 10368555 w 11761853"/>
              <a:gd name="connsiteX5753" fmla="*/ 10368555 w 11761853"/>
              <a:gd name="connsiteY5753" fmla="*/ 10368555 w 11761853"/>
              <a:gd name="connsiteX5754" fmla="*/ 10368555 w 11761853"/>
              <a:gd name="connsiteY5754" fmla="*/ 10368555 w 11761853"/>
              <a:gd name="connsiteX5755" fmla="*/ 10368555 w 11761853"/>
              <a:gd name="connsiteY5755" fmla="*/ 10368555 w 11761853"/>
              <a:gd name="connsiteX5756" fmla="*/ 10368555 w 11761853"/>
              <a:gd name="connsiteY5756" fmla="*/ 10368555 w 11761853"/>
              <a:gd name="connsiteX5757" fmla="*/ 10368555 w 11761853"/>
              <a:gd name="connsiteY5757" fmla="*/ 10368555 w 11761853"/>
              <a:gd name="connsiteX5758" fmla="*/ 10368555 w 11761853"/>
              <a:gd name="connsiteY5758" fmla="*/ 10368555 w 11761853"/>
              <a:gd name="connsiteX5759" fmla="*/ 10368555 w 11761853"/>
              <a:gd name="connsiteY5759" fmla="*/ 10368555 w 11761853"/>
              <a:gd name="connsiteX5760" fmla="*/ 10368555 w 11761853"/>
              <a:gd name="connsiteY5760" fmla="*/ 10368555 w 11761853"/>
              <a:gd name="connsiteX5761" fmla="*/ 10368555 w 11761853"/>
              <a:gd name="connsiteY5761" fmla="*/ 10368555 w 11761853"/>
              <a:gd name="connsiteX5762" fmla="*/ 10368555 w 11761853"/>
              <a:gd name="connsiteY5762" fmla="*/ 10368555 w 11761853"/>
              <a:gd name="connsiteX5763" fmla="*/ 10368555 w 11761853"/>
              <a:gd name="connsiteY5763" fmla="*/ 10368555 w 11761853"/>
              <a:gd name="connsiteX5764" fmla="*/ 10368555 w 11761853"/>
              <a:gd name="connsiteY5764" fmla="*/ 10368555 w 11761853"/>
              <a:gd name="connsiteX5765" fmla="*/ 10368555 w 11761853"/>
              <a:gd name="connsiteY5765" fmla="*/ 10368555 w 11761853"/>
              <a:gd name="connsiteX5766" fmla="*/ 10368555 w 11761853"/>
              <a:gd name="connsiteY5766" fmla="*/ 10368555 w 11761853"/>
              <a:gd name="connsiteX5767" fmla="*/ 10368555 w 11761853"/>
              <a:gd name="connsiteY5767" fmla="*/ 10368555 w 11761853"/>
              <a:gd name="connsiteX5768" fmla="*/ 10368555 w 11761853"/>
              <a:gd name="connsiteY5768" fmla="*/ 10368555 w 11761853"/>
              <a:gd name="connsiteX5769" fmla="*/ 10368555 w 11761853"/>
              <a:gd name="connsiteY5769" fmla="*/ 10368555 w 11761853"/>
              <a:gd name="connsiteX5770" fmla="*/ 10368555 w 11761853"/>
              <a:gd name="connsiteY5770" fmla="*/ 10368555 w 11761853"/>
              <a:gd name="connsiteX5771" fmla="*/ 10368555 w 11761853"/>
              <a:gd name="connsiteY5771" fmla="*/ 10368555 w 11761853"/>
              <a:gd name="connsiteX5772" fmla="*/ 10368555 w 11761853"/>
              <a:gd name="connsiteY5772" fmla="*/ 10368555 w 11761853"/>
              <a:gd name="connsiteX5773" fmla="*/ 10368555 w 11761853"/>
              <a:gd name="connsiteY5773" fmla="*/ 10368555 w 11761853"/>
              <a:gd name="connsiteX5774" fmla="*/ 10368555 w 11761853"/>
              <a:gd name="connsiteY5774" fmla="*/ 10368555 w 11761853"/>
              <a:gd name="connsiteX5775" fmla="*/ 10368555 w 11761853"/>
              <a:gd name="connsiteY5775" fmla="*/ 10368555 w 11761853"/>
              <a:gd name="connsiteX5776" fmla="*/ 10368555 w 11761853"/>
              <a:gd name="connsiteY5776" fmla="*/ 10368555 w 11761853"/>
              <a:gd name="connsiteX5777" fmla="*/ 10368555 w 11761853"/>
              <a:gd name="connsiteY5777" fmla="*/ 10368555 w 11761853"/>
              <a:gd name="connsiteX5778" fmla="*/ 10368555 w 11761853"/>
              <a:gd name="connsiteY5778" fmla="*/ 10368555 w 11761853"/>
              <a:gd name="connsiteX5779" fmla="*/ 10368555 w 11761853"/>
              <a:gd name="connsiteY5779" fmla="*/ 10368555 w 11761853"/>
              <a:gd name="connsiteX5780" fmla="*/ 10368555 w 11761853"/>
              <a:gd name="connsiteY5780" fmla="*/ 10368555 w 11761853"/>
              <a:gd name="connsiteX5781" fmla="*/ 10368555 w 11761853"/>
              <a:gd name="connsiteY5781" fmla="*/ 10368555 w 11761853"/>
              <a:gd name="connsiteX5782" fmla="*/ 10368555 w 11761853"/>
              <a:gd name="connsiteY5782" fmla="*/ 10368555 w 11761853"/>
              <a:gd name="connsiteX5783" fmla="*/ 10368555 w 11761853"/>
              <a:gd name="connsiteY5783" fmla="*/ 10368555 w 11761853"/>
              <a:gd name="connsiteX5784" fmla="*/ 10368555 w 11761853"/>
              <a:gd name="connsiteY5784" fmla="*/ 10368555 w 11761853"/>
              <a:gd name="connsiteX5785" fmla="*/ 10368555 w 11761853"/>
              <a:gd name="connsiteY5785" fmla="*/ 10368555 w 11761853"/>
              <a:gd name="connsiteX5786" fmla="*/ 10368555 w 11761853"/>
              <a:gd name="connsiteY5786" fmla="*/ 10368555 w 11761853"/>
              <a:gd name="connsiteX5787" fmla="*/ 10368555 w 11761853"/>
              <a:gd name="connsiteY5787" fmla="*/ 10368555 w 11761853"/>
              <a:gd name="connsiteX5788" fmla="*/ 10368555 w 11761853"/>
              <a:gd name="connsiteY5788" fmla="*/ 10368555 w 11761853"/>
              <a:gd name="connsiteX5789" fmla="*/ 10368555 w 11761853"/>
              <a:gd name="connsiteY5789" fmla="*/ 10368555 w 11761853"/>
              <a:gd name="connsiteX5790" fmla="*/ 10368555 w 11761853"/>
              <a:gd name="connsiteY5790" fmla="*/ 10368555 w 11761853"/>
              <a:gd name="connsiteX5791" fmla="*/ 10368555 w 11761853"/>
              <a:gd name="connsiteY5791" fmla="*/ 10368555 w 11761853"/>
              <a:gd name="connsiteX5792" fmla="*/ 10368555 w 11761853"/>
              <a:gd name="connsiteY5792" fmla="*/ 10368555 w 11761853"/>
              <a:gd name="connsiteX5793" fmla="*/ 10368555 w 11761853"/>
              <a:gd name="connsiteY5793" fmla="*/ 10368555 w 11761853"/>
              <a:gd name="connsiteX5794" fmla="*/ 10368555 w 11761853"/>
              <a:gd name="connsiteY5794" fmla="*/ 10368555 w 11761853"/>
              <a:gd name="connsiteX5795" fmla="*/ 10368555 w 11761853"/>
              <a:gd name="connsiteY5795" fmla="*/ 10368555 w 11761853"/>
              <a:gd name="connsiteX5796" fmla="*/ 10368555 w 11761853"/>
              <a:gd name="connsiteY5796" fmla="*/ 10368555 w 11761853"/>
              <a:gd name="connsiteX5797" fmla="*/ 10368555 w 11761853"/>
              <a:gd name="connsiteY5797" fmla="*/ 10368555 w 11761853"/>
              <a:gd name="connsiteX5798" fmla="*/ 10368555 w 11761853"/>
              <a:gd name="connsiteY5798" fmla="*/ 10368555 w 11761853"/>
              <a:gd name="connsiteX5799" fmla="*/ 10368555 w 11761853"/>
              <a:gd name="connsiteY5799" fmla="*/ 10368555 w 11761853"/>
              <a:gd name="connsiteX5800" fmla="*/ 10368555 w 11761853"/>
              <a:gd name="connsiteY5800" fmla="*/ 10368555 w 11761853"/>
              <a:gd name="connsiteX5801" fmla="*/ 10368555 w 11761853"/>
              <a:gd name="connsiteY5801" fmla="*/ 10368555 w 11761853"/>
              <a:gd name="connsiteX5802" fmla="*/ 10368555 w 11761853"/>
              <a:gd name="connsiteY5802" fmla="*/ 10368555 w 11761853"/>
              <a:gd name="connsiteX5803" fmla="*/ 10368555 w 11761853"/>
              <a:gd name="connsiteY5803" fmla="*/ 10368555 w 11761853"/>
              <a:gd name="connsiteX5804" fmla="*/ 10368555 w 11761853"/>
              <a:gd name="connsiteY5804" fmla="*/ 10368555 w 11761853"/>
              <a:gd name="connsiteX5805" fmla="*/ 10368555 w 11761853"/>
              <a:gd name="connsiteY5805" fmla="*/ 10368555 w 11761853"/>
              <a:gd name="connsiteX5806" fmla="*/ 10368555 w 11761853"/>
              <a:gd name="connsiteY5806" fmla="*/ 10368555 w 11761853"/>
              <a:gd name="connsiteX5807" fmla="*/ 10368555 w 11761853"/>
              <a:gd name="connsiteY5807" fmla="*/ 10368555 w 11761853"/>
              <a:gd name="connsiteX5808" fmla="*/ 10368555 w 11761853"/>
              <a:gd name="connsiteY5808" fmla="*/ 10368555 w 11761853"/>
              <a:gd name="connsiteX5809" fmla="*/ 10368555 w 11761853"/>
              <a:gd name="connsiteY5809" fmla="*/ 10368555 w 11761853"/>
              <a:gd name="connsiteX5810" fmla="*/ 10368555 w 11761853"/>
              <a:gd name="connsiteY5810" fmla="*/ 10368555 w 11761853"/>
              <a:gd name="connsiteX5811" fmla="*/ 10368555 w 11761853"/>
              <a:gd name="connsiteY5811" fmla="*/ 10368555 w 11761853"/>
              <a:gd name="connsiteX5812" fmla="*/ 10368555 w 11761853"/>
              <a:gd name="connsiteY5812" fmla="*/ 10368555 w 11761853"/>
              <a:gd name="connsiteX5813" fmla="*/ 10368555 w 11761853"/>
              <a:gd name="connsiteY5813" fmla="*/ 10368555 w 11761853"/>
              <a:gd name="connsiteX5814" fmla="*/ 10368555 w 11761853"/>
              <a:gd name="connsiteY5814" fmla="*/ 10368555 w 11761853"/>
              <a:gd name="connsiteX5815" fmla="*/ 10368555 w 11761853"/>
              <a:gd name="connsiteY5815" fmla="*/ 10368555 w 11761853"/>
              <a:gd name="connsiteX5816" fmla="*/ 10368555 w 11761853"/>
              <a:gd name="connsiteY5816" fmla="*/ 10368555 w 11761853"/>
              <a:gd name="connsiteX5817" fmla="*/ 10368555 w 11761853"/>
              <a:gd name="connsiteY5817" fmla="*/ 10368555 w 11761853"/>
              <a:gd name="connsiteX5818" fmla="*/ 10368555 w 11761853"/>
              <a:gd name="connsiteY5818" fmla="*/ 10368555 w 11761853"/>
              <a:gd name="connsiteX5819" fmla="*/ 10368555 w 11761853"/>
              <a:gd name="connsiteY5819" fmla="*/ 10368555 w 11761853"/>
              <a:gd name="connsiteX5820" fmla="*/ 10368555 w 11761853"/>
              <a:gd name="connsiteY5820" fmla="*/ 10368555 w 11761853"/>
              <a:gd name="connsiteX5821" fmla="*/ 10368555 w 11761853"/>
              <a:gd name="connsiteY5821" fmla="*/ 10368555 w 11761853"/>
              <a:gd name="connsiteX5822" fmla="*/ 10368555 w 11761853"/>
              <a:gd name="connsiteY5822" fmla="*/ 10368555 w 11761853"/>
              <a:gd name="connsiteX5823" fmla="*/ 10368555 w 11761853"/>
              <a:gd name="connsiteY5823" fmla="*/ 10368555 w 11761853"/>
              <a:gd name="connsiteX5824" fmla="*/ 10368555 w 11761853"/>
              <a:gd name="connsiteY5824" fmla="*/ 10368555 w 11761853"/>
              <a:gd name="connsiteX5825" fmla="*/ 10368555 w 11761853"/>
              <a:gd name="connsiteY5825" fmla="*/ 10368555 w 11761853"/>
              <a:gd name="connsiteX5826" fmla="*/ 10368555 w 11761853"/>
              <a:gd name="connsiteY5826" fmla="*/ 10368555 w 11761853"/>
              <a:gd name="connsiteX5827" fmla="*/ 10368555 w 11761853"/>
              <a:gd name="connsiteY5827" fmla="*/ 10368555 w 11761853"/>
              <a:gd name="connsiteX5828" fmla="*/ 10368555 w 11761853"/>
              <a:gd name="connsiteY5828" fmla="*/ 10368555 w 11761853"/>
              <a:gd name="connsiteX5829" fmla="*/ 10368555 w 11761853"/>
              <a:gd name="connsiteY5829" fmla="*/ 10368555 w 11761853"/>
              <a:gd name="connsiteX5830" fmla="*/ 10368555 w 11761853"/>
              <a:gd name="connsiteY5830" fmla="*/ 10368555 w 11761853"/>
              <a:gd name="connsiteX5831" fmla="*/ 10368555 w 11761853"/>
              <a:gd name="connsiteY5831" fmla="*/ 10368555 w 11761853"/>
              <a:gd name="connsiteX5832" fmla="*/ 10368555 w 11761853"/>
              <a:gd name="connsiteY5832" fmla="*/ 10368555 w 11761853"/>
              <a:gd name="connsiteX5833" fmla="*/ 10368555 w 11761853"/>
              <a:gd name="connsiteY5833" fmla="*/ 10368555 w 11761853"/>
              <a:gd name="connsiteX5834" fmla="*/ 10368555 w 11761853"/>
              <a:gd name="connsiteY5834" fmla="*/ 10368555 w 11761853"/>
              <a:gd name="connsiteX5835" fmla="*/ 10368555 w 11761853"/>
              <a:gd name="connsiteY5835" fmla="*/ 10368555 w 11761853"/>
              <a:gd name="connsiteX5836" fmla="*/ 10368555 w 11761853"/>
              <a:gd name="connsiteY5836" fmla="*/ 10368555 w 11761853"/>
              <a:gd name="connsiteX5837" fmla="*/ 10368555 w 11761853"/>
              <a:gd name="connsiteY5837" fmla="*/ 10368555 w 11761853"/>
              <a:gd name="connsiteX5838" fmla="*/ 10368555 w 11761853"/>
              <a:gd name="connsiteY5838" fmla="*/ 10368555 w 11761853"/>
              <a:gd name="connsiteX5839" fmla="*/ 10368555 w 11761853"/>
              <a:gd name="connsiteY5839" fmla="*/ 10368555 w 11761853"/>
              <a:gd name="connsiteX5840" fmla="*/ 10368555 w 11761853"/>
              <a:gd name="connsiteY5840" fmla="*/ 10368555 w 11761853"/>
              <a:gd name="connsiteX5841" fmla="*/ 10368555 w 11761853"/>
              <a:gd name="connsiteY5841" fmla="*/ 10368555 w 11761853"/>
              <a:gd name="connsiteX5842" fmla="*/ 10368555 w 11761853"/>
              <a:gd name="connsiteY5842" fmla="*/ 10368555 w 11761853"/>
              <a:gd name="connsiteX5843" fmla="*/ 10368555 w 11761853"/>
              <a:gd name="connsiteY5843" fmla="*/ 10368555 w 11761853"/>
              <a:gd name="connsiteX5844" fmla="*/ 10368555 w 11761853"/>
              <a:gd name="connsiteY5844" fmla="*/ 10368555 w 11761853"/>
              <a:gd name="connsiteX5845" fmla="*/ 10368555 w 11761853"/>
              <a:gd name="connsiteY5845" fmla="*/ 10368555 w 11761853"/>
              <a:gd name="connsiteX5846" fmla="*/ 10368555 w 11761853"/>
              <a:gd name="connsiteY5846" fmla="*/ 10368555 w 11761853"/>
              <a:gd name="connsiteX5847" fmla="*/ 10368555 w 11761853"/>
              <a:gd name="connsiteY5847" fmla="*/ 10368555 w 11761853"/>
              <a:gd name="connsiteX5848" fmla="*/ 10368555 w 11761853"/>
              <a:gd name="connsiteY5848" fmla="*/ 10368555 w 11761853"/>
              <a:gd name="connsiteX5849" fmla="*/ 10368555 w 11761853"/>
              <a:gd name="connsiteY5849" fmla="*/ 10368555 w 11761853"/>
              <a:gd name="connsiteX5850" fmla="*/ 10368555 w 11761853"/>
              <a:gd name="connsiteY5850" fmla="*/ 10368555 w 11761853"/>
              <a:gd name="connsiteX5851" fmla="*/ 10368555 w 11761853"/>
              <a:gd name="connsiteY5851" fmla="*/ 10368555 w 11761853"/>
              <a:gd name="connsiteX5852" fmla="*/ 10368555 w 11761853"/>
              <a:gd name="connsiteY5852" fmla="*/ 10368555 w 11761853"/>
              <a:gd name="connsiteX5853" fmla="*/ 10368555 w 11761853"/>
              <a:gd name="connsiteY5853" fmla="*/ 10368555 w 11761853"/>
              <a:gd name="connsiteX5854" fmla="*/ 10368555 w 11761853"/>
              <a:gd name="connsiteY5854" fmla="*/ 10368555 w 11761853"/>
              <a:gd name="connsiteX5855" fmla="*/ 10368555 w 11761853"/>
              <a:gd name="connsiteY5855" fmla="*/ 10368555 w 11761853"/>
              <a:gd name="connsiteX5856" fmla="*/ 10368555 w 11761853"/>
              <a:gd name="connsiteY5856" fmla="*/ 10368555 w 11761853"/>
              <a:gd name="connsiteX5857" fmla="*/ 10368555 w 11761853"/>
              <a:gd name="connsiteY5857" fmla="*/ 10368555 w 11761853"/>
              <a:gd name="connsiteX5858" fmla="*/ 10368555 w 11761853"/>
              <a:gd name="connsiteY5858" fmla="*/ 10368555 w 11761853"/>
              <a:gd name="connsiteX5859" fmla="*/ 10368555 w 11761853"/>
              <a:gd name="connsiteY5859" fmla="*/ 10368555 w 11761853"/>
              <a:gd name="connsiteX5860" fmla="*/ 10368555 w 11761853"/>
              <a:gd name="connsiteY5860" fmla="*/ 10368555 w 11761853"/>
              <a:gd name="connsiteX5861" fmla="*/ 10368555 w 11761853"/>
              <a:gd name="connsiteY5861" fmla="*/ 10368555 w 11761853"/>
              <a:gd name="connsiteX5862" fmla="*/ 10368555 w 11761853"/>
              <a:gd name="connsiteY5862" fmla="*/ 10368555 w 11761853"/>
              <a:gd name="connsiteX5863" fmla="*/ 10368555 w 11761853"/>
              <a:gd name="connsiteY5863" fmla="*/ 10368555 w 11761853"/>
              <a:gd name="connsiteX5864" fmla="*/ 10368555 w 11761853"/>
              <a:gd name="connsiteY5864" fmla="*/ 10368555 w 11761853"/>
              <a:gd name="connsiteX5865" fmla="*/ 10368555 w 11761853"/>
              <a:gd name="connsiteY5865" fmla="*/ 10368555 w 11761853"/>
              <a:gd name="connsiteX5866" fmla="*/ 10368555 w 11761853"/>
              <a:gd name="connsiteY5866" fmla="*/ 10368555 w 11761853"/>
              <a:gd name="connsiteX5867" fmla="*/ 10368555 w 11761853"/>
              <a:gd name="connsiteY5867" fmla="*/ 10368555 w 11761853"/>
              <a:gd name="connsiteX5868" fmla="*/ 10368555 w 11761853"/>
              <a:gd name="connsiteY5868" fmla="*/ 10368555 w 11761853"/>
              <a:gd name="connsiteX5869" fmla="*/ 10368555 w 11761853"/>
              <a:gd name="connsiteY5869" fmla="*/ 10368555 w 11761853"/>
              <a:gd name="connsiteX5870" fmla="*/ 10368555 w 11761853"/>
              <a:gd name="connsiteY5870" fmla="*/ 10368555 w 11761853"/>
              <a:gd name="connsiteX5871" fmla="*/ 10368555 w 11761853"/>
              <a:gd name="connsiteY5871" fmla="*/ 10368555 w 11761853"/>
              <a:gd name="connsiteX5872" fmla="*/ 10368555 w 11761853"/>
              <a:gd name="connsiteY5872" fmla="*/ 10368555 w 11761853"/>
              <a:gd name="connsiteX5873" fmla="*/ 10368555 w 11761853"/>
              <a:gd name="connsiteY5873" fmla="*/ 10368555 w 11761853"/>
              <a:gd name="connsiteX5874" fmla="*/ 10368555 w 11761853"/>
              <a:gd name="connsiteY5874" fmla="*/ 10368555 w 11761853"/>
              <a:gd name="connsiteX5875" fmla="*/ 10368555 w 11761853"/>
              <a:gd name="connsiteY5875" fmla="*/ 10368555 w 11761853"/>
              <a:gd name="connsiteX5876" fmla="*/ 10368555 w 11761853"/>
              <a:gd name="connsiteY5876" fmla="*/ 10368555 w 11761853"/>
              <a:gd name="connsiteX5877" fmla="*/ 10368555 w 11761853"/>
              <a:gd name="connsiteY5877" fmla="*/ 10368555 w 11761853"/>
              <a:gd name="connsiteX5878" fmla="*/ 10368555 w 11761853"/>
              <a:gd name="connsiteY5878" fmla="*/ 10368555 w 11761853"/>
              <a:gd name="connsiteX5879" fmla="*/ 10368555 w 11761853"/>
              <a:gd name="connsiteY5879" fmla="*/ 10368555 w 11761853"/>
              <a:gd name="connsiteX5880" fmla="*/ 10368555 w 11761853"/>
              <a:gd name="connsiteY5880" fmla="*/ 10368555 w 11761853"/>
              <a:gd name="connsiteX5881" fmla="*/ 10368555 w 11761853"/>
              <a:gd name="connsiteY5881" fmla="*/ 10368555 w 11761853"/>
              <a:gd name="connsiteX5882" fmla="*/ 10368555 w 11761853"/>
              <a:gd name="connsiteY5882" fmla="*/ 10368555 w 11761853"/>
              <a:gd name="connsiteX5883" fmla="*/ 10368555 w 11761853"/>
              <a:gd name="connsiteY5883" fmla="*/ 10368555 w 11761853"/>
              <a:gd name="connsiteX5884" fmla="*/ 10368555 w 11761853"/>
              <a:gd name="connsiteY5884" fmla="*/ 10368555 w 11761853"/>
              <a:gd name="connsiteX5885" fmla="*/ 10368555 w 11761853"/>
              <a:gd name="connsiteY5885" fmla="*/ 10368555 w 11761853"/>
              <a:gd name="connsiteX5886" fmla="*/ 10368555 w 11761853"/>
              <a:gd name="connsiteY5886" fmla="*/ 10368555 w 11761853"/>
              <a:gd name="connsiteX5887" fmla="*/ 10368555 w 11761853"/>
              <a:gd name="connsiteY5887" fmla="*/ 10368555 w 11761853"/>
              <a:gd name="connsiteX5888" fmla="*/ 10368555 w 11761853"/>
              <a:gd name="connsiteY5888" fmla="*/ 10368555 w 11761853"/>
              <a:gd name="connsiteX5889" fmla="*/ 10368555 w 11761853"/>
              <a:gd name="connsiteY5889" fmla="*/ 10368555 w 11761853"/>
              <a:gd name="connsiteX5890" fmla="*/ 10368555 w 11761853"/>
              <a:gd name="connsiteY5890" fmla="*/ 10368555 w 11761853"/>
              <a:gd name="connsiteX5891" fmla="*/ 10368555 w 11761853"/>
              <a:gd name="connsiteY5891" fmla="*/ 10368555 w 11761853"/>
              <a:gd name="connsiteX5892" fmla="*/ 10368555 w 11761853"/>
              <a:gd name="connsiteY5892" fmla="*/ 10368555 w 11761853"/>
              <a:gd name="connsiteX5893" fmla="*/ 10368555 w 11761853"/>
              <a:gd name="connsiteY5893" fmla="*/ 10368555 w 11761853"/>
              <a:gd name="connsiteX5894" fmla="*/ 10368555 w 11761853"/>
              <a:gd name="connsiteY5894" fmla="*/ 10368555 w 11761853"/>
              <a:gd name="connsiteX5895" fmla="*/ 10368555 w 11761853"/>
              <a:gd name="connsiteY5895" fmla="*/ 10368555 w 11761853"/>
              <a:gd name="connsiteX5896" fmla="*/ 10368555 w 11761853"/>
              <a:gd name="connsiteY5896" fmla="*/ 10368555 w 11761853"/>
              <a:gd name="connsiteX5897" fmla="*/ 10368555 w 11761853"/>
              <a:gd name="connsiteY5897" fmla="*/ 10368555 w 11761853"/>
              <a:gd name="connsiteX5898" fmla="*/ 10368555 w 11761853"/>
              <a:gd name="connsiteY5898" fmla="*/ 10368555 w 11761853"/>
              <a:gd name="connsiteX5899" fmla="*/ 10368555 w 11761853"/>
              <a:gd name="connsiteY5899" fmla="*/ 10368555 w 11761853"/>
              <a:gd name="connsiteX5900" fmla="*/ 10368555 w 11761853"/>
              <a:gd name="connsiteY5900" fmla="*/ 10368555 w 11761853"/>
              <a:gd name="connsiteX5901" fmla="*/ 10368555 w 11761853"/>
              <a:gd name="connsiteY5901" fmla="*/ 10368555 w 11761853"/>
              <a:gd name="connsiteX5902" fmla="*/ 10368555 w 11761853"/>
              <a:gd name="connsiteY5902" fmla="*/ 10368555 w 11761853"/>
              <a:gd name="connsiteX5903" fmla="*/ 10368555 w 11761853"/>
              <a:gd name="connsiteY5903" fmla="*/ 10368555 w 11761853"/>
              <a:gd name="connsiteX5904" fmla="*/ 10368555 w 11761853"/>
              <a:gd name="connsiteY5904" fmla="*/ 10368555 w 11761853"/>
              <a:gd name="connsiteX5905" fmla="*/ 10368555 w 11761853"/>
              <a:gd name="connsiteY5905" fmla="*/ 10368555 w 11761853"/>
              <a:gd name="connsiteX5906" fmla="*/ 10368555 w 11761853"/>
              <a:gd name="connsiteY5906" fmla="*/ 10368555 w 11761853"/>
              <a:gd name="connsiteX5907" fmla="*/ 10368555 w 11761853"/>
              <a:gd name="connsiteY5907" fmla="*/ 10368555 w 11761853"/>
              <a:gd name="connsiteX5908" fmla="*/ 10368555 w 11761853"/>
              <a:gd name="connsiteY5908" fmla="*/ 10368555 w 11761853"/>
              <a:gd name="connsiteX5909" fmla="*/ 10368555 w 11761853"/>
              <a:gd name="connsiteY5909" fmla="*/ 10368555 w 11761853"/>
              <a:gd name="connsiteX5910" fmla="*/ 10368555 w 11761853"/>
              <a:gd name="connsiteY5910" fmla="*/ 10368555 w 11761853"/>
              <a:gd name="connsiteX5911" fmla="*/ 10368555 w 11761853"/>
              <a:gd name="connsiteY5911" fmla="*/ 10368555 w 11761853"/>
              <a:gd name="connsiteX5912" fmla="*/ 10368555 w 11761853"/>
              <a:gd name="connsiteY5912" fmla="*/ 10368555 w 11761853"/>
              <a:gd name="connsiteX5913" fmla="*/ 10368555 w 11761853"/>
              <a:gd name="connsiteY5913" fmla="*/ 10368555 w 11761853"/>
              <a:gd name="connsiteX5914" fmla="*/ 10368555 w 11761853"/>
              <a:gd name="connsiteY5914" fmla="*/ 10368555 w 11761853"/>
              <a:gd name="connsiteX5915" fmla="*/ 10368555 w 11761853"/>
              <a:gd name="connsiteY5915" fmla="*/ 10368555 w 11761853"/>
              <a:gd name="connsiteX5916" fmla="*/ 10368555 w 11761853"/>
              <a:gd name="connsiteY5916" fmla="*/ 10368555 w 11761853"/>
              <a:gd name="connsiteX5917" fmla="*/ 10368555 w 11761853"/>
              <a:gd name="connsiteY5917" fmla="*/ 10368555 w 11761853"/>
              <a:gd name="connsiteX5918" fmla="*/ 10368555 w 11761853"/>
              <a:gd name="connsiteY5918" fmla="*/ 10368555 w 11761853"/>
              <a:gd name="connsiteX5919" fmla="*/ 10368555 w 11761853"/>
              <a:gd name="connsiteY5919" fmla="*/ 10368555 w 11761853"/>
              <a:gd name="connsiteX5920" fmla="*/ 10368555 w 11761853"/>
              <a:gd name="connsiteY5920" fmla="*/ 10368555 w 11761853"/>
              <a:gd name="connsiteX5921" fmla="*/ 10368555 w 11761853"/>
              <a:gd name="connsiteY5921" fmla="*/ 10368555 w 11761853"/>
              <a:gd name="connsiteX5922" fmla="*/ 10368555 w 11761853"/>
              <a:gd name="connsiteY5922" fmla="*/ 10368555 w 11761853"/>
              <a:gd name="connsiteX5923" fmla="*/ 10368555 w 11761853"/>
              <a:gd name="connsiteY5923" fmla="*/ 10368555 w 11761853"/>
              <a:gd name="connsiteX5924" fmla="*/ 10368555 w 11761853"/>
              <a:gd name="connsiteY5924" fmla="*/ 10368555 w 11761853"/>
              <a:gd name="connsiteX5925" fmla="*/ 10368555 w 11761853"/>
              <a:gd name="connsiteY5925" fmla="*/ 10368555 w 11761853"/>
              <a:gd name="connsiteX5926" fmla="*/ 10368555 w 11761853"/>
              <a:gd name="connsiteY5926" fmla="*/ 10368555 w 11761853"/>
              <a:gd name="connsiteX5927" fmla="*/ 10368555 w 11761853"/>
              <a:gd name="connsiteY5927" fmla="*/ 10368555 w 11761853"/>
              <a:gd name="connsiteX5928" fmla="*/ 10368555 w 11761853"/>
              <a:gd name="connsiteY5928" fmla="*/ 10368555 w 11761853"/>
              <a:gd name="connsiteX5929" fmla="*/ 10368555 w 11761853"/>
              <a:gd name="connsiteY5929" fmla="*/ 10368555 w 11761853"/>
              <a:gd name="connsiteX5930" fmla="*/ 10368555 w 11761853"/>
              <a:gd name="connsiteY5930" fmla="*/ 10368555 w 11761853"/>
              <a:gd name="connsiteX5931" fmla="*/ 10368555 w 11761853"/>
              <a:gd name="connsiteY5931" fmla="*/ 10368555 w 11761853"/>
              <a:gd name="connsiteX5932" fmla="*/ 10368555 w 11761853"/>
              <a:gd name="connsiteY5932" fmla="*/ 10368555 w 11761853"/>
              <a:gd name="connsiteX5933" fmla="*/ 10368555 w 11761853"/>
              <a:gd name="connsiteY5933" fmla="*/ 10368555 w 11761853"/>
              <a:gd name="connsiteX5934" fmla="*/ 10368555 w 11761853"/>
              <a:gd name="connsiteY5934" fmla="*/ 10368555 w 11761853"/>
              <a:gd name="connsiteX5935" fmla="*/ 10368555 w 11761853"/>
              <a:gd name="connsiteY5935" fmla="*/ 10368555 w 11761853"/>
              <a:gd name="connsiteX5936" fmla="*/ 10368555 w 11761853"/>
              <a:gd name="connsiteY5936" fmla="*/ 10368555 w 11761853"/>
              <a:gd name="connsiteX5937" fmla="*/ 10368555 w 11761853"/>
              <a:gd name="connsiteY5937" fmla="*/ 10368555 w 11761853"/>
              <a:gd name="connsiteX5938" fmla="*/ 10368555 w 11761853"/>
              <a:gd name="connsiteY5938" fmla="*/ 10368555 w 11761853"/>
              <a:gd name="connsiteX5939" fmla="*/ 10368555 w 11761853"/>
              <a:gd name="connsiteY5939" fmla="*/ 10368555 w 11761853"/>
              <a:gd name="connsiteX5940" fmla="*/ 10368555 w 11761853"/>
              <a:gd name="connsiteY5940" fmla="*/ 10368555 w 11761853"/>
              <a:gd name="connsiteX5941" fmla="*/ 10368555 w 11761853"/>
              <a:gd name="connsiteY5941" fmla="*/ 10368555 w 11761853"/>
              <a:gd name="connsiteX5942" fmla="*/ 10368555 w 11761853"/>
              <a:gd name="connsiteY5942" fmla="*/ 10368555 w 11761853"/>
              <a:gd name="connsiteX5943" fmla="*/ 10368555 w 11761853"/>
              <a:gd name="connsiteY5943" fmla="*/ 10368555 w 11761853"/>
              <a:gd name="connsiteX5944" fmla="*/ 10368555 w 11761853"/>
              <a:gd name="connsiteY5944" fmla="*/ 10368555 w 11761853"/>
              <a:gd name="connsiteX5945" fmla="*/ 10368555 w 11761853"/>
              <a:gd name="connsiteY5945" fmla="*/ 10368555 w 11761853"/>
              <a:gd name="connsiteX5946" fmla="*/ 10368555 w 11761853"/>
              <a:gd name="connsiteY5946" fmla="*/ 10368555 w 11761853"/>
              <a:gd name="connsiteX5947" fmla="*/ 10368555 w 11761853"/>
              <a:gd name="connsiteY5947" fmla="*/ 10368555 w 11761853"/>
              <a:gd name="connsiteX5948" fmla="*/ 10368555 w 11761853"/>
              <a:gd name="connsiteY5948" fmla="*/ 10368555 w 11761853"/>
              <a:gd name="connsiteX5949" fmla="*/ 10368555 w 11761853"/>
              <a:gd name="connsiteY5949" fmla="*/ 10368555 w 11761853"/>
              <a:gd name="connsiteX5950" fmla="*/ 10368555 w 11761853"/>
              <a:gd name="connsiteY5950" fmla="*/ 10368555 w 11761853"/>
              <a:gd name="connsiteX5951" fmla="*/ 10368555 w 11761853"/>
              <a:gd name="connsiteY5951" fmla="*/ 10368555 w 11761853"/>
              <a:gd name="connsiteX5952" fmla="*/ 10368555 w 11761853"/>
              <a:gd name="connsiteY5952" fmla="*/ 10368555 w 11761853"/>
              <a:gd name="connsiteX5953" fmla="*/ 10368555 w 11761853"/>
              <a:gd name="connsiteY5953" fmla="*/ 10368555 w 11761853"/>
              <a:gd name="connsiteX5954" fmla="*/ 10368555 w 11761853"/>
              <a:gd name="connsiteY5954" fmla="*/ 10368555 w 11761853"/>
              <a:gd name="connsiteX5955" fmla="*/ 10368555 w 11761853"/>
              <a:gd name="connsiteY5955" fmla="*/ 10368555 w 11761853"/>
              <a:gd name="connsiteX5956" fmla="*/ 10368555 w 11761853"/>
              <a:gd name="connsiteY5956" fmla="*/ 10368555 w 11761853"/>
              <a:gd name="connsiteX5957" fmla="*/ 10368555 w 11761853"/>
              <a:gd name="connsiteY5957" fmla="*/ 10368555 w 11761853"/>
              <a:gd name="connsiteX5958" fmla="*/ 10368555 w 11761853"/>
              <a:gd name="connsiteY5958" fmla="*/ 10368555 w 11761853"/>
              <a:gd name="connsiteX5959" fmla="*/ 10368555 w 11761853"/>
              <a:gd name="connsiteY5959" fmla="*/ 10368555 w 11761853"/>
              <a:gd name="connsiteX5960" fmla="*/ 10368555 w 11761853"/>
              <a:gd name="connsiteY5960" fmla="*/ 10368555 w 11761853"/>
              <a:gd name="connsiteX5961" fmla="*/ 10368555 w 11761853"/>
              <a:gd name="connsiteY5961" fmla="*/ 10368555 w 11761853"/>
              <a:gd name="connsiteX5962" fmla="*/ 10368555 w 11761853"/>
              <a:gd name="connsiteY5962" fmla="*/ 10368555 w 11761853"/>
              <a:gd name="connsiteX5963" fmla="*/ 10368555 w 11761853"/>
              <a:gd name="connsiteY5963" fmla="*/ 10368555 w 11761853"/>
              <a:gd name="connsiteX5964" fmla="*/ 10368555 w 11761853"/>
              <a:gd name="connsiteY5964" fmla="*/ 10368555 w 11761853"/>
              <a:gd name="connsiteX5965" fmla="*/ 10368555 w 11761853"/>
              <a:gd name="connsiteY5965" fmla="*/ 10368555 w 11761853"/>
              <a:gd name="connsiteX5966" fmla="*/ 10368555 w 11761853"/>
              <a:gd name="connsiteY5966" fmla="*/ 10368555 w 11761853"/>
              <a:gd name="connsiteX5967" fmla="*/ 10368555 w 11761853"/>
              <a:gd name="connsiteY5967" fmla="*/ 10368555 w 11761853"/>
              <a:gd name="connsiteX5968" fmla="*/ 10368555 w 11761853"/>
              <a:gd name="connsiteY5968" fmla="*/ 10368555 w 11761853"/>
              <a:gd name="connsiteX5969" fmla="*/ 10368555 w 11761853"/>
              <a:gd name="connsiteY5969" fmla="*/ 10368555 w 11761853"/>
              <a:gd name="connsiteX5970" fmla="*/ 10368555 w 11761853"/>
              <a:gd name="connsiteY5970" fmla="*/ 10368555 w 11761853"/>
              <a:gd name="connsiteX5971" fmla="*/ 10368555 w 11761853"/>
              <a:gd name="connsiteY5971" fmla="*/ 10368555 w 11761853"/>
              <a:gd name="connsiteX5972" fmla="*/ 10368555 w 11761853"/>
              <a:gd name="connsiteY5972" fmla="*/ 10368555 w 11761853"/>
              <a:gd name="connsiteX5973" fmla="*/ 10368555 w 11761853"/>
              <a:gd name="connsiteY5973" fmla="*/ 10368555 w 11761853"/>
              <a:gd name="connsiteX5974" fmla="*/ 10368555 w 11761853"/>
              <a:gd name="connsiteY5974" fmla="*/ 10368555 w 11761853"/>
              <a:gd name="connsiteX5975" fmla="*/ 10368555 w 11761853"/>
              <a:gd name="connsiteY5975" fmla="*/ 10368555 w 11761853"/>
              <a:gd name="connsiteX5976" fmla="*/ 10368555 w 11761853"/>
              <a:gd name="connsiteY5976" fmla="*/ 10368555 w 11761853"/>
              <a:gd name="connsiteX5977" fmla="*/ 10368555 w 11761853"/>
              <a:gd name="connsiteY5977" fmla="*/ 10368555 w 11761853"/>
              <a:gd name="connsiteX5978" fmla="*/ 10368555 w 11761853"/>
              <a:gd name="connsiteY5978" fmla="*/ 10368555 w 11761853"/>
              <a:gd name="connsiteX5979" fmla="*/ 10368555 w 11761853"/>
              <a:gd name="connsiteY5979" fmla="*/ 10368555 w 11761853"/>
              <a:gd name="connsiteX5980" fmla="*/ 10368555 w 11761853"/>
              <a:gd name="connsiteY5980" fmla="*/ 10368555 w 11761853"/>
              <a:gd name="connsiteX5981" fmla="*/ 10368555 w 11761853"/>
              <a:gd name="connsiteY5981" fmla="*/ 10368555 w 11761853"/>
              <a:gd name="connsiteX5982" fmla="*/ 10368555 w 11761853"/>
              <a:gd name="connsiteY5982" fmla="*/ 10368555 w 11761853"/>
              <a:gd name="connsiteX5983" fmla="*/ 10368555 w 11761853"/>
              <a:gd name="connsiteY5983" fmla="*/ 10368555 w 11761853"/>
              <a:gd name="connsiteX5984" fmla="*/ 10368555 w 11761853"/>
              <a:gd name="connsiteY5984" fmla="*/ 10368555 w 11761853"/>
              <a:gd name="connsiteX5985" fmla="*/ 10368555 w 11761853"/>
              <a:gd name="connsiteY5985" fmla="*/ 10368555 w 11761853"/>
              <a:gd name="connsiteX5986" fmla="*/ 10368555 w 11761853"/>
              <a:gd name="connsiteY5986" fmla="*/ 10368555 w 11761853"/>
              <a:gd name="connsiteX5987" fmla="*/ 10368555 w 11761853"/>
              <a:gd name="connsiteY5987" fmla="*/ 10368555 w 11761853"/>
              <a:gd name="connsiteX5988" fmla="*/ 10368555 w 11761853"/>
              <a:gd name="connsiteY5988" fmla="*/ 10368555 w 11761853"/>
              <a:gd name="connsiteX5989" fmla="*/ 10368555 w 11761853"/>
              <a:gd name="connsiteY5989" fmla="*/ 10368555 w 11761853"/>
              <a:gd name="connsiteX5990" fmla="*/ 10368555 w 11761853"/>
              <a:gd name="connsiteY5990" fmla="*/ 10368555 w 11761853"/>
              <a:gd name="connsiteX5991" fmla="*/ 10368555 w 11761853"/>
              <a:gd name="connsiteY5991" fmla="*/ 10368555 w 11761853"/>
              <a:gd name="connsiteX5992" fmla="*/ 10368555 w 11761853"/>
              <a:gd name="connsiteY5992" fmla="*/ 10368555 w 11761853"/>
              <a:gd name="connsiteX5993" fmla="*/ 10368555 w 11761853"/>
              <a:gd name="connsiteY5993" fmla="*/ 10368555 w 11761853"/>
              <a:gd name="connsiteX5994" fmla="*/ 10368555 w 11761853"/>
              <a:gd name="connsiteY5994" fmla="*/ 10368555 w 11761853"/>
              <a:gd name="connsiteX5995" fmla="*/ 10368555 w 11761853"/>
              <a:gd name="connsiteY5995" fmla="*/ 10368555 w 11761853"/>
              <a:gd name="connsiteX5996" fmla="*/ 10368555 w 11761853"/>
              <a:gd name="connsiteY5996" fmla="*/ 10368555 w 11761853"/>
              <a:gd name="connsiteX5997" fmla="*/ 10368555 w 11761853"/>
              <a:gd name="connsiteY5997" fmla="*/ 10368555 w 11761853"/>
              <a:gd name="connsiteX5998" fmla="*/ 10368555 w 11761853"/>
              <a:gd name="connsiteY5998" fmla="*/ 10368555 w 11761853"/>
              <a:gd name="connsiteX5999" fmla="*/ 10368555 w 11761853"/>
              <a:gd name="connsiteY5999" fmla="*/ 10368555 w 11761853"/>
              <a:gd name="connsiteX6000" fmla="*/ 10368555 w 11761853"/>
              <a:gd name="connsiteY6000" fmla="*/ 10368555 w 11761853"/>
              <a:gd name="connsiteX6001" fmla="*/ 10368555 w 11761853"/>
              <a:gd name="connsiteY6001" fmla="*/ 10368555 w 11761853"/>
              <a:gd name="connsiteX6002" fmla="*/ 10368555 w 11761853"/>
              <a:gd name="connsiteY6002" fmla="*/ 10368555 w 11761853"/>
              <a:gd name="connsiteX6003" fmla="*/ 10368555 w 11761853"/>
              <a:gd name="connsiteY6003" fmla="*/ 10368555 w 11761853"/>
              <a:gd name="connsiteX6004" fmla="*/ 10368555 w 11761853"/>
              <a:gd name="connsiteY6004" fmla="*/ 10368555 w 11761853"/>
              <a:gd name="connsiteX6005" fmla="*/ 10368555 w 11761853"/>
              <a:gd name="connsiteY6005" fmla="*/ 10368555 w 11761853"/>
              <a:gd name="connsiteX6006" fmla="*/ 10368555 w 11761853"/>
              <a:gd name="connsiteY6006" fmla="*/ 10368555 w 11761853"/>
              <a:gd name="connsiteX6007" fmla="*/ 10368555 w 11761853"/>
              <a:gd name="connsiteY6007" fmla="*/ 10368555 w 11761853"/>
              <a:gd name="connsiteX6008" fmla="*/ 10368555 w 11761853"/>
              <a:gd name="connsiteY6008" fmla="*/ 10368555 w 11761853"/>
              <a:gd name="connsiteX6009" fmla="*/ 10368555 w 11761853"/>
              <a:gd name="connsiteY6009" fmla="*/ 10368555 w 11761853"/>
              <a:gd name="connsiteX6010" fmla="*/ 10368555 w 11761853"/>
              <a:gd name="connsiteY6010" fmla="*/ 10368555 w 11761853"/>
              <a:gd name="connsiteX6011" fmla="*/ 10368555 w 11761853"/>
              <a:gd name="connsiteY6011" fmla="*/ 10368555 w 11761853"/>
              <a:gd name="connsiteX6012" fmla="*/ 10368555 w 11761853"/>
              <a:gd name="connsiteY6012" fmla="*/ 10368555 w 11761853"/>
              <a:gd name="connsiteX6013" fmla="*/ 10368555 w 11761853"/>
              <a:gd name="connsiteY6013" fmla="*/ 10368555 w 11761853"/>
              <a:gd name="connsiteX6014" fmla="*/ 10368555 w 11761853"/>
              <a:gd name="connsiteY6014" fmla="*/ 10368555 w 11761853"/>
              <a:gd name="connsiteX6015" fmla="*/ 10368555 w 11761853"/>
              <a:gd name="connsiteY6015" fmla="*/ 10368555 w 11761853"/>
              <a:gd name="connsiteX6016" fmla="*/ 10368555 w 11761853"/>
              <a:gd name="connsiteY6016" fmla="*/ 10368555 w 11761853"/>
              <a:gd name="connsiteX6017" fmla="*/ 10368555 w 11761853"/>
              <a:gd name="connsiteY6017" fmla="*/ 10368555 w 11761853"/>
              <a:gd name="connsiteX6018" fmla="*/ 10368555 w 11761853"/>
              <a:gd name="connsiteY6018" fmla="*/ 10368555 w 11761853"/>
              <a:gd name="connsiteX6019" fmla="*/ 10368555 w 11761853"/>
              <a:gd name="connsiteY6019" fmla="*/ 10368555 w 11761853"/>
              <a:gd name="connsiteX6020" fmla="*/ 10368555 w 11761853"/>
              <a:gd name="connsiteY6020" fmla="*/ 10368555 w 11761853"/>
              <a:gd name="connsiteX6021" fmla="*/ 10368555 w 11761853"/>
              <a:gd name="connsiteY6021" fmla="*/ 10368555 w 11761853"/>
              <a:gd name="connsiteX6022" fmla="*/ 10368555 w 11761853"/>
              <a:gd name="connsiteY6022" fmla="*/ 10368555 w 11761853"/>
              <a:gd name="connsiteX6023" fmla="*/ 10368555 w 11761853"/>
              <a:gd name="connsiteY6023" fmla="*/ 10368555 w 11761853"/>
              <a:gd name="connsiteX6024" fmla="*/ 10368555 w 11761853"/>
              <a:gd name="connsiteY6024" fmla="*/ 10368555 w 11761853"/>
              <a:gd name="connsiteX6025" fmla="*/ 10368555 w 11761853"/>
              <a:gd name="connsiteY6025" fmla="*/ 10368555 w 11761853"/>
              <a:gd name="connsiteX6026" fmla="*/ 10368555 w 11761853"/>
              <a:gd name="connsiteY6026" fmla="*/ 10368555 w 11761853"/>
              <a:gd name="connsiteX6027" fmla="*/ 10368555 w 11761853"/>
              <a:gd name="connsiteY6027" fmla="*/ 10368555 w 11761853"/>
              <a:gd name="connsiteX6028" fmla="*/ 10368555 w 11761853"/>
              <a:gd name="connsiteY6028" fmla="*/ 10368555 w 11761853"/>
              <a:gd name="connsiteX6029" fmla="*/ 10368555 w 11761853"/>
              <a:gd name="connsiteY6029" fmla="*/ 10368555 w 11761853"/>
              <a:gd name="connsiteX6030" fmla="*/ 10368555 w 11761853"/>
              <a:gd name="connsiteY6030" fmla="*/ 10368555 w 11761853"/>
              <a:gd name="connsiteX6031" fmla="*/ 10368555 w 11761853"/>
              <a:gd name="connsiteY6031" fmla="*/ 10368555 w 11761853"/>
              <a:gd name="connsiteX6032" fmla="*/ 10368555 w 11761853"/>
              <a:gd name="connsiteY6032" fmla="*/ 10368555 w 11761853"/>
              <a:gd name="connsiteX6033" fmla="*/ 10368555 w 11761853"/>
              <a:gd name="connsiteY6033" fmla="*/ 10368555 w 11761853"/>
              <a:gd name="connsiteX6034" fmla="*/ 10368555 w 11761853"/>
              <a:gd name="connsiteY6034" fmla="*/ 10368555 w 11761853"/>
              <a:gd name="connsiteX6035" fmla="*/ 10368555 w 11761853"/>
              <a:gd name="connsiteY6035" fmla="*/ 10368555 w 11761853"/>
              <a:gd name="connsiteX6036" fmla="*/ 10368555 w 11761853"/>
              <a:gd name="connsiteY6036" fmla="*/ 10368555 w 11761853"/>
              <a:gd name="connsiteX6037" fmla="*/ 10368555 w 11761853"/>
              <a:gd name="connsiteY6037" fmla="*/ 10368555 w 11761853"/>
              <a:gd name="connsiteX6038" fmla="*/ 10368555 w 11761853"/>
              <a:gd name="connsiteY6038" fmla="*/ 10368555 w 11761853"/>
              <a:gd name="connsiteX6039" fmla="*/ 10368555 w 11761853"/>
              <a:gd name="connsiteY6039" fmla="*/ 10368555 w 11761853"/>
              <a:gd name="connsiteX6040" fmla="*/ 10368555 w 11761853"/>
              <a:gd name="connsiteY6040" fmla="*/ 10368555 w 11761853"/>
              <a:gd name="connsiteX6041" fmla="*/ 10368555 w 11761853"/>
              <a:gd name="connsiteY6041" fmla="*/ 10368555 w 11761853"/>
              <a:gd name="connsiteX6042" fmla="*/ 10368555 w 11761853"/>
              <a:gd name="connsiteY6042" fmla="*/ 10368555 w 11761853"/>
              <a:gd name="connsiteX6043" fmla="*/ 10368555 w 11761853"/>
              <a:gd name="connsiteY6043" fmla="*/ 10368555 w 11761853"/>
              <a:gd name="connsiteX6044" fmla="*/ 10368555 w 11761853"/>
              <a:gd name="connsiteY6044" fmla="*/ 10368555 w 11761853"/>
              <a:gd name="connsiteX6045" fmla="*/ 10368555 w 11761853"/>
              <a:gd name="connsiteY6045" fmla="*/ 10368555 w 11761853"/>
              <a:gd name="connsiteX6046" fmla="*/ 10368555 w 11761853"/>
              <a:gd name="connsiteY6046" fmla="*/ 10368555 w 11761853"/>
              <a:gd name="connsiteX6047" fmla="*/ 10368555 w 11761853"/>
              <a:gd name="connsiteY6047" fmla="*/ 10368555 w 11761853"/>
              <a:gd name="connsiteX6048" fmla="*/ 10368555 w 11761853"/>
              <a:gd name="connsiteY6048" fmla="*/ 10368555 w 11761853"/>
              <a:gd name="connsiteX6049" fmla="*/ 10368555 w 11761853"/>
              <a:gd name="connsiteY6049" fmla="*/ 10368555 w 11761853"/>
              <a:gd name="connsiteX6050" fmla="*/ 10368555 w 11761853"/>
              <a:gd name="connsiteY6050" fmla="*/ 10368555 w 11761853"/>
              <a:gd name="connsiteX6051" fmla="*/ 10368555 w 11761853"/>
              <a:gd name="connsiteY6051" fmla="*/ 10368555 w 11761853"/>
              <a:gd name="connsiteX6052" fmla="*/ 10368555 w 11761853"/>
              <a:gd name="connsiteY6052" fmla="*/ 10368555 w 11761853"/>
              <a:gd name="connsiteX6053" fmla="*/ 10368555 w 11761853"/>
              <a:gd name="connsiteY6053" fmla="*/ 10368555 w 11761853"/>
              <a:gd name="connsiteX6054" fmla="*/ 10368555 w 11761853"/>
              <a:gd name="connsiteY6054" fmla="*/ 10368555 w 11761853"/>
              <a:gd name="connsiteX6055" fmla="*/ 10368555 w 11761853"/>
              <a:gd name="connsiteY6055" fmla="*/ 10368555 w 11761853"/>
              <a:gd name="connsiteX6056" fmla="*/ 10368555 w 11761853"/>
              <a:gd name="connsiteY6056" fmla="*/ 10368555 w 11761853"/>
              <a:gd name="connsiteX6057" fmla="*/ 10368555 w 11761853"/>
              <a:gd name="connsiteY6057" fmla="*/ 10368555 w 11761853"/>
              <a:gd name="connsiteX6058" fmla="*/ 10368555 w 11761853"/>
              <a:gd name="connsiteY6058" fmla="*/ 10368555 w 11761853"/>
              <a:gd name="connsiteX6059" fmla="*/ 10368555 w 11761853"/>
              <a:gd name="connsiteY6059" fmla="*/ 10368555 w 11761853"/>
              <a:gd name="connsiteX6060" fmla="*/ 10368555 w 11761853"/>
              <a:gd name="connsiteY6060" fmla="*/ 10368555 w 11761853"/>
              <a:gd name="connsiteX6061" fmla="*/ 10368555 w 11761853"/>
              <a:gd name="connsiteY6061" fmla="*/ 10368555 w 11761853"/>
              <a:gd name="connsiteX6062" fmla="*/ 10368555 w 11761853"/>
              <a:gd name="connsiteY6062" fmla="*/ 10368555 w 11761853"/>
              <a:gd name="connsiteX6063" fmla="*/ 10368555 w 11761853"/>
              <a:gd name="connsiteY6063" fmla="*/ 10368555 w 11761853"/>
              <a:gd name="connsiteX6064" fmla="*/ 10368555 w 11761853"/>
              <a:gd name="connsiteY6064" fmla="*/ 10368555 w 11761853"/>
              <a:gd name="connsiteX6065" fmla="*/ 10368555 w 11761853"/>
              <a:gd name="connsiteY6065" fmla="*/ 10368555 w 11761853"/>
              <a:gd name="connsiteX6066" fmla="*/ 10368555 w 11761853"/>
              <a:gd name="connsiteY6066" fmla="*/ 10368555 w 11761853"/>
              <a:gd name="connsiteX6067" fmla="*/ 10368555 w 11761853"/>
              <a:gd name="connsiteY6067" fmla="*/ 10368555 w 11761853"/>
              <a:gd name="connsiteX6068" fmla="*/ 10368555 w 11761853"/>
              <a:gd name="connsiteY6068" fmla="*/ 10368555 w 11761853"/>
              <a:gd name="connsiteX6069" fmla="*/ 10368555 w 11761853"/>
              <a:gd name="connsiteY6069" fmla="*/ 10368555 w 11761853"/>
              <a:gd name="connsiteX6070" fmla="*/ 10368555 w 11761853"/>
              <a:gd name="connsiteY6070" fmla="*/ 10368555 w 11761853"/>
              <a:gd name="connsiteX6071" fmla="*/ 10368555 w 11761853"/>
              <a:gd name="connsiteY6071" fmla="*/ 10368555 w 11761853"/>
              <a:gd name="connsiteX6072" fmla="*/ 10368555 w 11761853"/>
              <a:gd name="connsiteY6072" fmla="*/ 10368555 w 11761853"/>
              <a:gd name="connsiteX6073" fmla="*/ 10368555 w 11761853"/>
              <a:gd name="connsiteY6073" fmla="*/ 10368555 w 11761853"/>
              <a:gd name="connsiteX6074" fmla="*/ 10368555 w 11761853"/>
              <a:gd name="connsiteY6074" fmla="*/ 10368555 w 11761853"/>
              <a:gd name="connsiteX6075" fmla="*/ 10368555 w 11761853"/>
              <a:gd name="connsiteY6075" fmla="*/ 10368555 w 11761853"/>
              <a:gd name="connsiteX6076" fmla="*/ 10368555 w 11761853"/>
              <a:gd name="connsiteY6076" fmla="*/ 10368555 w 11761853"/>
              <a:gd name="connsiteX6077" fmla="*/ 10368555 w 11761853"/>
              <a:gd name="connsiteY6077" fmla="*/ 10368555 w 11761853"/>
              <a:gd name="connsiteX6078" fmla="*/ 10368555 w 11761853"/>
              <a:gd name="connsiteY6078" fmla="*/ 10368555 w 11761853"/>
              <a:gd name="connsiteX6079" fmla="*/ 10368555 w 11761853"/>
              <a:gd name="connsiteY6079" fmla="*/ 10368555 w 11761853"/>
              <a:gd name="connsiteX6080" fmla="*/ 10368555 w 11761853"/>
              <a:gd name="connsiteY6080" fmla="*/ 10368555 w 11761853"/>
              <a:gd name="connsiteX6081" fmla="*/ 10368555 w 11761853"/>
              <a:gd name="connsiteY6081" fmla="*/ 10368555 w 11761853"/>
              <a:gd name="connsiteX6082" fmla="*/ 10368555 w 11761853"/>
              <a:gd name="connsiteY6082" fmla="*/ 10368555 w 11761853"/>
              <a:gd name="connsiteX6083" fmla="*/ 10368555 w 11761853"/>
              <a:gd name="connsiteY6083" fmla="*/ 10368555 w 11761853"/>
              <a:gd name="connsiteX6084" fmla="*/ 10368555 w 11761853"/>
              <a:gd name="connsiteY6084" fmla="*/ 10368555 w 11761853"/>
              <a:gd name="connsiteX6085" fmla="*/ 10368555 w 11761853"/>
              <a:gd name="connsiteY6085" fmla="*/ 10368555 w 11761853"/>
              <a:gd name="connsiteX6086" fmla="*/ 10368555 w 11761853"/>
              <a:gd name="connsiteY6086" fmla="*/ 10368555 w 11761853"/>
              <a:gd name="connsiteX6087" fmla="*/ 10368555 w 11761853"/>
              <a:gd name="connsiteY6087" fmla="*/ 10368555 w 11761853"/>
              <a:gd name="connsiteX6088" fmla="*/ 10368555 w 11761853"/>
              <a:gd name="connsiteY6088" fmla="*/ 10368555 w 11761853"/>
              <a:gd name="connsiteX6089" fmla="*/ 10368555 w 11761853"/>
              <a:gd name="connsiteY6089" fmla="*/ 10368555 w 11761853"/>
              <a:gd name="connsiteX6090" fmla="*/ 10368555 w 11761853"/>
              <a:gd name="connsiteY6090" fmla="*/ 10368555 w 11761853"/>
              <a:gd name="connsiteX6091" fmla="*/ 10368555 w 11761853"/>
              <a:gd name="connsiteY6091" fmla="*/ 10368555 w 11761853"/>
              <a:gd name="connsiteX6092" fmla="*/ 10368555 w 11761853"/>
              <a:gd name="connsiteY6092" fmla="*/ 10368555 w 11761853"/>
              <a:gd name="connsiteX6093" fmla="*/ 10368555 w 11761853"/>
              <a:gd name="connsiteY6093" fmla="*/ 10368555 w 11761853"/>
              <a:gd name="connsiteX6094" fmla="*/ 10368555 w 11761853"/>
              <a:gd name="connsiteY6094" fmla="*/ 10368555 w 11761853"/>
              <a:gd name="connsiteX6095" fmla="*/ 10368555 w 11761853"/>
              <a:gd name="connsiteY6095" fmla="*/ 10368555 w 11761853"/>
              <a:gd name="connsiteX6096" fmla="*/ 10368555 w 11761853"/>
              <a:gd name="connsiteY6096" fmla="*/ 10368555 w 11761853"/>
              <a:gd name="connsiteX6097" fmla="*/ 10368555 w 11761853"/>
              <a:gd name="connsiteY6097" fmla="*/ 10368555 w 11761853"/>
              <a:gd name="connsiteX6098" fmla="*/ 10368555 w 11761853"/>
              <a:gd name="connsiteY6098" fmla="*/ 10368555 w 11761853"/>
              <a:gd name="connsiteX6099" fmla="*/ 10368555 w 11761853"/>
              <a:gd name="connsiteY6099" fmla="*/ 10368555 w 11761853"/>
              <a:gd name="connsiteX6100" fmla="*/ 10368555 w 11761853"/>
              <a:gd name="connsiteY6100" fmla="*/ 10368555 w 11761853"/>
              <a:gd name="connsiteX6101" fmla="*/ 10368555 w 11761853"/>
              <a:gd name="connsiteY6101" fmla="*/ 10368555 w 11761853"/>
              <a:gd name="connsiteX6102" fmla="*/ 10368555 w 11761853"/>
              <a:gd name="connsiteY6102" fmla="*/ 10368555 w 11761853"/>
              <a:gd name="connsiteX6103" fmla="*/ 10368555 w 11761853"/>
              <a:gd name="connsiteY6103" fmla="*/ 10368555 w 11761853"/>
              <a:gd name="connsiteX6104" fmla="*/ 10368555 w 11761853"/>
              <a:gd name="connsiteY6104" fmla="*/ 10368555 w 11761853"/>
              <a:gd name="connsiteX6105" fmla="*/ 10368555 w 11761853"/>
              <a:gd name="connsiteY6105" fmla="*/ 10368555 w 11761853"/>
              <a:gd name="connsiteX6106" fmla="*/ 10368555 w 11761853"/>
              <a:gd name="connsiteY6106" fmla="*/ 10368555 w 11761853"/>
              <a:gd name="connsiteX6107" fmla="*/ 10368555 w 11761853"/>
              <a:gd name="connsiteY6107" fmla="*/ 10368555 w 11761853"/>
              <a:gd name="connsiteX6108" fmla="*/ 10368555 w 11761853"/>
              <a:gd name="connsiteY6108" fmla="*/ 10368555 w 11761853"/>
              <a:gd name="connsiteX6109" fmla="*/ 10368555 w 11761853"/>
              <a:gd name="connsiteY6109" fmla="*/ 10368555 w 11761853"/>
              <a:gd name="connsiteX6110" fmla="*/ 10368555 w 11761853"/>
              <a:gd name="connsiteY6110" fmla="*/ 10368555 w 11761853"/>
              <a:gd name="connsiteX6111" fmla="*/ 10368555 w 11761853"/>
              <a:gd name="connsiteY6111" fmla="*/ 10368555 w 11761853"/>
              <a:gd name="connsiteX6112" fmla="*/ 10368555 w 11761853"/>
              <a:gd name="connsiteY6112" fmla="*/ 10368555 w 11761853"/>
              <a:gd name="connsiteX6113" fmla="*/ 10368555 w 11761853"/>
              <a:gd name="connsiteY6113" fmla="*/ 10368555 w 11761853"/>
              <a:gd name="connsiteX6114" fmla="*/ 10368555 w 11761853"/>
              <a:gd name="connsiteY6114" fmla="*/ 10368555 w 11761853"/>
              <a:gd name="connsiteX6115" fmla="*/ 10368555 w 11761853"/>
              <a:gd name="connsiteY6115" fmla="*/ 10368555 w 11761853"/>
              <a:gd name="connsiteX6116" fmla="*/ 10368555 w 11761853"/>
              <a:gd name="connsiteY6116" fmla="*/ 10368555 w 11761853"/>
              <a:gd name="connsiteX6117" fmla="*/ 10368555 w 11761853"/>
              <a:gd name="connsiteY6117" fmla="*/ 10368555 w 11761853"/>
              <a:gd name="connsiteX6118" fmla="*/ 10368555 w 11761853"/>
              <a:gd name="connsiteY6118" fmla="*/ 10368555 w 11761853"/>
              <a:gd name="connsiteX6119" fmla="*/ 10368555 w 11761853"/>
              <a:gd name="connsiteY6119" fmla="*/ 10368555 w 11761853"/>
              <a:gd name="connsiteX6120" fmla="*/ 10368555 w 11761853"/>
              <a:gd name="connsiteY6120" fmla="*/ 10368555 w 11761853"/>
              <a:gd name="connsiteX6121" fmla="*/ 10368555 w 11761853"/>
              <a:gd name="connsiteY6121" fmla="*/ 10368555 w 11761853"/>
              <a:gd name="connsiteX6122" fmla="*/ 10368555 w 11761853"/>
              <a:gd name="connsiteY6122" fmla="*/ 10368555 w 11761853"/>
              <a:gd name="connsiteX6123" fmla="*/ 10368555 w 11761853"/>
              <a:gd name="connsiteY6123" fmla="*/ 10368555 w 11761853"/>
              <a:gd name="connsiteX6124" fmla="*/ 10368555 w 11761853"/>
              <a:gd name="connsiteY6124" fmla="*/ 10368555 w 11761853"/>
              <a:gd name="connsiteX6125" fmla="*/ 10368555 w 11761853"/>
              <a:gd name="connsiteY6125" fmla="*/ 10368555 w 11761853"/>
              <a:gd name="connsiteX6126" fmla="*/ 10368555 w 11761853"/>
              <a:gd name="connsiteY6126" fmla="*/ 10368555 w 11761853"/>
              <a:gd name="connsiteX6127" fmla="*/ 10368555 w 11761853"/>
              <a:gd name="connsiteY6127" fmla="*/ 10368555 w 11761853"/>
              <a:gd name="connsiteX6128" fmla="*/ 10368555 w 11761853"/>
              <a:gd name="connsiteY6128" fmla="*/ 10368555 w 11761853"/>
              <a:gd name="connsiteX6129" fmla="*/ 10368555 w 11761853"/>
              <a:gd name="connsiteY6129" fmla="*/ 10368555 w 11761853"/>
              <a:gd name="connsiteX6130" fmla="*/ 10368555 w 11761853"/>
              <a:gd name="connsiteY6130" fmla="*/ 10368555 w 11761853"/>
              <a:gd name="connsiteX6131" fmla="*/ 10368555 w 11761853"/>
              <a:gd name="connsiteY6131" fmla="*/ 10368555 w 11761853"/>
              <a:gd name="connsiteX6132" fmla="*/ 10368555 w 11761853"/>
              <a:gd name="connsiteY6132" fmla="*/ 10368555 w 11761853"/>
              <a:gd name="connsiteX6133" fmla="*/ 10368555 w 11761853"/>
              <a:gd name="connsiteY6133" fmla="*/ 10368555 w 11761853"/>
              <a:gd name="connsiteX6134" fmla="*/ 10368555 w 11761853"/>
              <a:gd name="connsiteY6134" fmla="*/ 10368555 w 11761853"/>
              <a:gd name="connsiteX6135" fmla="*/ 10368555 w 11761853"/>
              <a:gd name="connsiteY6135" fmla="*/ 10368555 w 11761853"/>
              <a:gd name="connsiteX6136" fmla="*/ 10368555 w 11761853"/>
              <a:gd name="connsiteY6136" fmla="*/ 10368555 w 11761853"/>
              <a:gd name="connsiteX6137" fmla="*/ 10368555 w 11761853"/>
              <a:gd name="connsiteY6137" fmla="*/ 10368555 w 11761853"/>
              <a:gd name="connsiteX6138" fmla="*/ 10368555 w 11761853"/>
              <a:gd name="connsiteY6138" fmla="*/ 10368555 w 11761853"/>
              <a:gd name="connsiteX6139" fmla="*/ 10368555 w 11761853"/>
              <a:gd name="connsiteY6139" fmla="*/ 10368555 w 11761853"/>
              <a:gd name="connsiteX6140" fmla="*/ 10368555 w 11761853"/>
              <a:gd name="connsiteY6140" fmla="*/ 10368555 w 11761853"/>
              <a:gd name="connsiteX6141" fmla="*/ 10368555 w 11761853"/>
              <a:gd name="connsiteY6141" fmla="*/ 10368555 w 11761853"/>
              <a:gd name="connsiteX6142" fmla="*/ 10368555 w 11761853"/>
              <a:gd name="connsiteY6142" fmla="*/ 10368555 w 11761853"/>
              <a:gd name="connsiteX6143" fmla="*/ 10368555 w 11761853"/>
              <a:gd name="connsiteY6143" fmla="*/ 10368555 w 11761853"/>
              <a:gd name="connsiteX6144" fmla="*/ 10368555 w 11761853"/>
              <a:gd name="connsiteY6144" fmla="*/ 10368555 w 11761853"/>
              <a:gd name="connsiteX6145" fmla="*/ 10368555 w 11761853"/>
              <a:gd name="connsiteY6145" fmla="*/ 10368555 w 11761853"/>
              <a:gd name="connsiteX6146" fmla="*/ 10368555 w 11761853"/>
              <a:gd name="connsiteY6146" fmla="*/ 10368555 w 11761853"/>
              <a:gd name="connsiteX6147" fmla="*/ 10368555 w 11761853"/>
              <a:gd name="connsiteY6147" fmla="*/ 10368555 w 11761853"/>
              <a:gd name="connsiteX6148" fmla="*/ 10368555 w 11761853"/>
              <a:gd name="connsiteY6148" fmla="*/ 10368555 w 11761853"/>
              <a:gd name="connsiteX6149" fmla="*/ 10368555 w 11761853"/>
              <a:gd name="connsiteY6149" fmla="*/ 10368555 w 11761853"/>
              <a:gd name="connsiteX6150" fmla="*/ 10368555 w 11761853"/>
              <a:gd name="connsiteY6150" fmla="*/ 10368555 w 11761853"/>
              <a:gd name="connsiteX6151" fmla="*/ 10368555 w 11761853"/>
              <a:gd name="connsiteY6151" fmla="*/ 10368555 w 11761853"/>
              <a:gd name="connsiteX6152" fmla="*/ 10368555 w 11761853"/>
              <a:gd name="connsiteY6152" fmla="*/ 10368555 w 11761853"/>
              <a:gd name="connsiteX6153" fmla="*/ 10368555 w 11761853"/>
              <a:gd name="connsiteY6153" fmla="*/ 10368555 w 11761853"/>
              <a:gd name="connsiteX6154" fmla="*/ 10368555 w 11761853"/>
              <a:gd name="connsiteY6154" fmla="*/ 10368555 w 11761853"/>
              <a:gd name="connsiteX6155" fmla="*/ 10368555 w 11761853"/>
              <a:gd name="connsiteY6155" fmla="*/ 10368555 w 11761853"/>
              <a:gd name="connsiteX6156" fmla="*/ 10368555 w 11761853"/>
              <a:gd name="connsiteY6156" fmla="*/ 10368555 w 11761853"/>
              <a:gd name="connsiteX6157" fmla="*/ 10368555 w 11761853"/>
              <a:gd name="connsiteY6157" fmla="*/ 10368555 w 11761853"/>
              <a:gd name="connsiteX6158" fmla="*/ 10368555 w 11761853"/>
              <a:gd name="connsiteY6158" fmla="*/ 10368555 w 11761853"/>
              <a:gd name="connsiteX6159" fmla="*/ 10368555 w 11761853"/>
              <a:gd name="connsiteY6159" fmla="*/ 10368555 w 11761853"/>
              <a:gd name="connsiteX6160" fmla="*/ 10368555 w 11761853"/>
              <a:gd name="connsiteY6160" fmla="*/ 10368555 w 11761853"/>
              <a:gd name="connsiteX6161" fmla="*/ 10368555 w 11761853"/>
              <a:gd name="connsiteY6161" fmla="*/ 10368555 w 11761853"/>
              <a:gd name="connsiteX6162" fmla="*/ 10368555 w 11761853"/>
              <a:gd name="connsiteY6162" fmla="*/ 10368555 w 11761853"/>
              <a:gd name="connsiteX6163" fmla="*/ 10368555 w 11761853"/>
              <a:gd name="connsiteY6163" fmla="*/ 10368555 w 11761853"/>
              <a:gd name="connsiteX6164" fmla="*/ 10368555 w 11761853"/>
              <a:gd name="connsiteY6164" fmla="*/ 10368555 w 11761853"/>
              <a:gd name="connsiteX6165" fmla="*/ 10368555 w 11761853"/>
              <a:gd name="connsiteY6165" fmla="*/ 10368555 w 11761853"/>
              <a:gd name="connsiteX6166" fmla="*/ 10368555 w 11761853"/>
              <a:gd name="connsiteY6166" fmla="*/ 10368555 w 11761853"/>
              <a:gd name="connsiteX6167" fmla="*/ 10368555 w 11761853"/>
              <a:gd name="connsiteY6167" fmla="*/ 10368555 w 11761853"/>
              <a:gd name="connsiteX6168" fmla="*/ 10368555 w 11761853"/>
              <a:gd name="connsiteY6168" fmla="*/ 10368555 w 11761853"/>
              <a:gd name="connsiteX6169" fmla="*/ 10368555 w 11761853"/>
              <a:gd name="connsiteY6169" fmla="*/ 10368555 w 11761853"/>
              <a:gd name="connsiteX6170" fmla="*/ 10368555 w 11761853"/>
              <a:gd name="connsiteY6170" fmla="*/ 10368555 w 11761853"/>
              <a:gd name="connsiteX6171" fmla="*/ 10368555 w 11761853"/>
              <a:gd name="connsiteY6171" fmla="*/ 10368555 w 11761853"/>
              <a:gd name="connsiteX6172" fmla="*/ 10368555 w 11761853"/>
              <a:gd name="connsiteY6172" fmla="*/ 10368555 w 11761853"/>
              <a:gd name="connsiteX6173" fmla="*/ 10368555 w 11761853"/>
              <a:gd name="connsiteY6173" fmla="*/ 10368555 w 11761853"/>
              <a:gd name="connsiteX6174" fmla="*/ 10368555 w 11761853"/>
              <a:gd name="connsiteY6174" fmla="*/ 10368555 w 11761853"/>
              <a:gd name="connsiteX6175" fmla="*/ 10368555 w 11761853"/>
              <a:gd name="connsiteY6175" fmla="*/ 10368555 w 11761853"/>
              <a:gd name="connsiteX6176" fmla="*/ 10368555 w 11761853"/>
              <a:gd name="connsiteY6176" fmla="*/ 10368555 w 11761853"/>
              <a:gd name="connsiteX6177" fmla="*/ 10368555 w 11761853"/>
              <a:gd name="connsiteY6177" fmla="*/ 10368555 w 11761853"/>
              <a:gd name="connsiteX6178" fmla="*/ 10368555 w 11761853"/>
              <a:gd name="connsiteY6178" fmla="*/ 10368555 w 11761853"/>
              <a:gd name="connsiteX6179" fmla="*/ 10368555 w 11761853"/>
              <a:gd name="connsiteY6179" fmla="*/ 10368555 w 11761853"/>
              <a:gd name="connsiteX6180" fmla="*/ 10368555 w 11761853"/>
              <a:gd name="connsiteY6180" fmla="*/ 10368555 w 11761853"/>
              <a:gd name="connsiteX6181" fmla="*/ 10368555 w 11761853"/>
              <a:gd name="connsiteY6181" fmla="*/ 10368555 w 11761853"/>
              <a:gd name="connsiteX6182" fmla="*/ 10368555 w 11761853"/>
              <a:gd name="connsiteY6182" fmla="*/ 10368555 w 11761853"/>
              <a:gd name="connsiteX6183" fmla="*/ 10368555 w 11761853"/>
              <a:gd name="connsiteY6183" fmla="*/ 10368555 w 11761853"/>
              <a:gd name="connsiteX6184" fmla="*/ 10368555 w 11761853"/>
              <a:gd name="connsiteY6184" fmla="*/ 10368555 w 11761853"/>
              <a:gd name="connsiteX6185" fmla="*/ 10368555 w 11761853"/>
              <a:gd name="connsiteY6185" fmla="*/ 10368555 w 11761853"/>
              <a:gd name="connsiteX6186" fmla="*/ 10368555 w 11761853"/>
              <a:gd name="connsiteY6186" fmla="*/ 10368555 w 11761853"/>
              <a:gd name="connsiteX6187" fmla="*/ 10368555 w 11761853"/>
              <a:gd name="connsiteY6187" fmla="*/ 10368555 w 11761853"/>
              <a:gd name="connsiteX6188" fmla="*/ 10368555 w 11761853"/>
              <a:gd name="connsiteY6188" fmla="*/ 10368555 w 11761853"/>
              <a:gd name="connsiteX6189" fmla="*/ 10368555 w 11761853"/>
              <a:gd name="connsiteY6189" fmla="*/ 10368555 w 11761853"/>
              <a:gd name="connsiteX6190" fmla="*/ 10368555 w 11761853"/>
              <a:gd name="connsiteY6190" fmla="*/ 10368555 w 11761853"/>
              <a:gd name="connsiteX6191" fmla="*/ 10368555 w 11761853"/>
              <a:gd name="connsiteY6191" fmla="*/ 10368555 w 11761853"/>
              <a:gd name="connsiteX6192" fmla="*/ 10368555 w 11761853"/>
              <a:gd name="connsiteY6192" fmla="*/ 10368555 w 11761853"/>
              <a:gd name="connsiteX6193" fmla="*/ 10368555 w 11761853"/>
              <a:gd name="connsiteY6193" fmla="*/ 10368555 w 11761853"/>
              <a:gd name="connsiteX6194" fmla="*/ 10368555 w 11761853"/>
              <a:gd name="connsiteY6194" fmla="*/ 10368555 w 11761853"/>
              <a:gd name="connsiteX6195" fmla="*/ 10368555 w 11761853"/>
              <a:gd name="connsiteY6195" fmla="*/ 10368555 w 11761853"/>
              <a:gd name="connsiteX6196" fmla="*/ 10368555 w 11761853"/>
              <a:gd name="connsiteY6196" fmla="*/ 10368555 w 11761853"/>
              <a:gd name="connsiteX6197" fmla="*/ 10368555 w 11761853"/>
              <a:gd name="connsiteY6197" fmla="*/ 10368555 w 11761853"/>
              <a:gd name="connsiteX6198" fmla="*/ 10368555 w 11761853"/>
              <a:gd name="connsiteY6198" fmla="*/ 10368555 w 11761853"/>
              <a:gd name="connsiteX6199" fmla="*/ 10368555 w 11761853"/>
              <a:gd name="connsiteY6199" fmla="*/ 10368555 w 11761853"/>
              <a:gd name="connsiteX6200" fmla="*/ 10368555 w 11761853"/>
              <a:gd name="connsiteY6200" fmla="*/ 10368555 w 11761853"/>
              <a:gd name="connsiteX6201" fmla="*/ 10368555 w 11761853"/>
              <a:gd name="connsiteY6201" fmla="*/ 10368555 w 11761853"/>
              <a:gd name="connsiteX6202" fmla="*/ 10368555 w 11761853"/>
              <a:gd name="connsiteY6202" fmla="*/ 10368555 w 11761853"/>
              <a:gd name="connsiteX6203" fmla="*/ 10368555 w 11761853"/>
              <a:gd name="connsiteY6203" fmla="*/ 10368555 w 11761853"/>
              <a:gd name="connsiteX6204" fmla="*/ 10368555 w 11761853"/>
              <a:gd name="connsiteY6204" fmla="*/ 10368555 w 11761853"/>
              <a:gd name="connsiteX6205" fmla="*/ 10368555 w 11761853"/>
              <a:gd name="connsiteY6205" fmla="*/ 10368555 w 11761853"/>
              <a:gd name="connsiteX6206" fmla="*/ 10368555 w 11761853"/>
              <a:gd name="connsiteY6206" fmla="*/ 10368555 w 11761853"/>
              <a:gd name="connsiteX6207" fmla="*/ 10368555 w 11761853"/>
              <a:gd name="connsiteY6207" fmla="*/ 10368555 w 11761853"/>
              <a:gd name="connsiteX6208" fmla="*/ 10368555 w 11761853"/>
              <a:gd name="connsiteY6208" fmla="*/ 10368555 w 11761853"/>
              <a:gd name="connsiteX6209" fmla="*/ 10368555 w 11761853"/>
              <a:gd name="connsiteY6209" fmla="*/ 10368555 w 11761853"/>
              <a:gd name="connsiteX6210" fmla="*/ 10368555 w 11761853"/>
              <a:gd name="connsiteY6210" fmla="*/ 10368555 w 11761853"/>
              <a:gd name="connsiteX6211" fmla="*/ 10368555 w 11761853"/>
              <a:gd name="connsiteY6211" fmla="*/ 10368555 w 11761853"/>
              <a:gd name="connsiteX6212" fmla="*/ 10368555 w 11761853"/>
              <a:gd name="connsiteY6212" fmla="*/ 10368555 w 11761853"/>
              <a:gd name="connsiteX6213" fmla="*/ 10368555 w 11761853"/>
              <a:gd name="connsiteY6213" fmla="*/ 10368555 w 11761853"/>
              <a:gd name="connsiteX6214" fmla="*/ 10368555 w 11761853"/>
              <a:gd name="connsiteY6214" fmla="*/ 10368555 w 11761853"/>
              <a:gd name="connsiteX6215" fmla="*/ 10368555 w 11761853"/>
              <a:gd name="connsiteY6215" fmla="*/ 10368555 w 11761853"/>
              <a:gd name="connsiteX6216" fmla="*/ 10368555 w 11761853"/>
              <a:gd name="connsiteY6216" fmla="*/ 10368555 w 11761853"/>
              <a:gd name="connsiteX6217" fmla="*/ 10368555 w 11761853"/>
              <a:gd name="connsiteY6217" fmla="*/ 10368555 w 11761853"/>
              <a:gd name="connsiteX6218" fmla="*/ 10368555 w 11761853"/>
              <a:gd name="connsiteY6218" fmla="*/ 10368555 w 11761853"/>
              <a:gd name="connsiteX6219" fmla="*/ 10368555 w 11761853"/>
              <a:gd name="connsiteY6219" fmla="*/ 10368555 w 11761853"/>
              <a:gd name="connsiteX6220" fmla="*/ 10368555 w 11761853"/>
              <a:gd name="connsiteY6220" fmla="*/ 10368555 w 11761853"/>
              <a:gd name="connsiteX6221" fmla="*/ 10368555 w 11761853"/>
              <a:gd name="connsiteY6221" fmla="*/ 10368555 w 11761853"/>
              <a:gd name="connsiteX6222" fmla="*/ 10368555 w 11761853"/>
              <a:gd name="connsiteY6222" fmla="*/ 10368555 w 11761853"/>
              <a:gd name="connsiteX6223" fmla="*/ 10368555 w 11761853"/>
              <a:gd name="connsiteY6223" fmla="*/ 10368555 w 11761853"/>
              <a:gd name="connsiteX6224" fmla="*/ 10368555 w 11761853"/>
              <a:gd name="connsiteY6224" fmla="*/ 10368555 w 11761853"/>
              <a:gd name="connsiteX6225" fmla="*/ 10368555 w 11761853"/>
              <a:gd name="connsiteY6225" fmla="*/ 10368555 w 11761853"/>
              <a:gd name="connsiteX6226" fmla="*/ 10368555 w 11761853"/>
              <a:gd name="connsiteY6226" fmla="*/ 10368555 w 11761853"/>
              <a:gd name="connsiteX6227" fmla="*/ 10368555 w 11761853"/>
              <a:gd name="connsiteY6227" fmla="*/ 10368555 w 11761853"/>
              <a:gd name="connsiteX6228" fmla="*/ 10368555 w 11761853"/>
              <a:gd name="connsiteY6228" fmla="*/ 10368555 w 11761853"/>
              <a:gd name="connsiteX6229" fmla="*/ 10368555 w 11761853"/>
              <a:gd name="connsiteY6229" fmla="*/ 10368555 w 11761853"/>
              <a:gd name="connsiteX6230" fmla="*/ 10368555 w 11761853"/>
              <a:gd name="connsiteY6230" fmla="*/ 10368555 w 11761853"/>
              <a:gd name="connsiteX6231" fmla="*/ 10368555 w 11761853"/>
              <a:gd name="connsiteY6231" fmla="*/ 10368555 w 11761853"/>
              <a:gd name="connsiteX6232" fmla="*/ 10368555 w 11761853"/>
              <a:gd name="connsiteY6232" fmla="*/ 10368555 w 11761853"/>
              <a:gd name="connsiteX6233" fmla="*/ 10368555 w 11761853"/>
              <a:gd name="connsiteY6233" fmla="*/ 10368555 w 11761853"/>
              <a:gd name="connsiteX6234" fmla="*/ 10368555 w 11761853"/>
              <a:gd name="connsiteY6234" fmla="*/ 10368555 w 11761853"/>
              <a:gd name="connsiteX6235" fmla="*/ 10368555 w 11761853"/>
              <a:gd name="connsiteY6235" fmla="*/ 10368555 w 11761853"/>
              <a:gd name="connsiteX6236" fmla="*/ 10368555 w 11761853"/>
              <a:gd name="connsiteY6236" fmla="*/ 10368555 w 11761853"/>
              <a:gd name="connsiteX6237" fmla="*/ 10368555 w 11761853"/>
              <a:gd name="connsiteY6237" fmla="*/ 10368555 w 11761853"/>
              <a:gd name="connsiteX6238" fmla="*/ 10368555 w 11761853"/>
              <a:gd name="connsiteY6238" fmla="*/ 10368555 w 11761853"/>
              <a:gd name="connsiteX6239" fmla="*/ 10368555 w 11761853"/>
              <a:gd name="connsiteY6239" fmla="*/ 10368555 w 11761853"/>
              <a:gd name="connsiteX6240" fmla="*/ 10368555 w 11761853"/>
              <a:gd name="connsiteY6240" fmla="*/ 10368555 w 11761853"/>
              <a:gd name="connsiteX6241" fmla="*/ 10368555 w 11761853"/>
              <a:gd name="connsiteY6241" fmla="*/ 10368555 w 11761853"/>
              <a:gd name="connsiteX6242" fmla="*/ 10368555 w 11761853"/>
              <a:gd name="connsiteY6242" fmla="*/ 10368555 w 11761853"/>
              <a:gd name="connsiteX6243" fmla="*/ 10368555 w 11761853"/>
              <a:gd name="connsiteY6243" fmla="*/ 10368555 w 11761853"/>
              <a:gd name="connsiteX6244" fmla="*/ 10368555 w 11761853"/>
              <a:gd name="connsiteY6244" fmla="*/ 10368555 w 11761853"/>
              <a:gd name="connsiteX6245" fmla="*/ 10368555 w 11761853"/>
              <a:gd name="connsiteY6245" fmla="*/ 10368555 w 11761853"/>
              <a:gd name="connsiteX6246" fmla="*/ 10368555 w 11761853"/>
              <a:gd name="connsiteY6246" fmla="*/ 10368555 w 11761853"/>
              <a:gd name="connsiteX6247" fmla="*/ 10368555 w 11761853"/>
              <a:gd name="connsiteY6247" fmla="*/ 10368555 w 11761853"/>
              <a:gd name="connsiteX6248" fmla="*/ 10368555 w 11761853"/>
              <a:gd name="connsiteY6248" fmla="*/ 10368555 w 11761853"/>
              <a:gd name="connsiteX6249" fmla="*/ 10368555 w 11761853"/>
              <a:gd name="connsiteY6249" fmla="*/ 10368555 w 11761853"/>
              <a:gd name="connsiteX6250" fmla="*/ 10368555 w 11761853"/>
              <a:gd name="connsiteY6250" fmla="*/ 10368555 w 11761853"/>
              <a:gd name="connsiteX6251" fmla="*/ 10368555 w 11761853"/>
              <a:gd name="connsiteY6251" fmla="*/ 10368555 w 11761853"/>
              <a:gd name="connsiteX6252" fmla="*/ 10368555 w 11761853"/>
              <a:gd name="connsiteY6252" fmla="*/ 10368555 w 11761853"/>
              <a:gd name="connsiteX6253" fmla="*/ 10368555 w 11761853"/>
              <a:gd name="connsiteY6253" fmla="*/ 10368555 w 11761853"/>
              <a:gd name="connsiteX6254" fmla="*/ 10368555 w 11761853"/>
              <a:gd name="connsiteY6254" fmla="*/ 10368555 w 11761853"/>
              <a:gd name="connsiteX6255" fmla="*/ 10368555 w 11761853"/>
              <a:gd name="connsiteY6255" fmla="*/ 10368555 w 11761853"/>
              <a:gd name="connsiteX6256" fmla="*/ 10368555 w 11761853"/>
              <a:gd name="connsiteY6256" fmla="*/ 10368555 w 11761853"/>
              <a:gd name="connsiteX6257" fmla="*/ 10368555 w 11761853"/>
              <a:gd name="connsiteY6257" fmla="*/ 10368555 w 11761853"/>
              <a:gd name="connsiteX6258" fmla="*/ 10368555 w 11761853"/>
              <a:gd name="connsiteY6258" fmla="*/ 10368555 w 11761853"/>
              <a:gd name="connsiteX6259" fmla="*/ 10368555 w 11761853"/>
              <a:gd name="connsiteY6259" fmla="*/ 10368555 w 11761853"/>
              <a:gd name="connsiteX6260" fmla="*/ 10368555 w 11761853"/>
              <a:gd name="connsiteY6260" fmla="*/ 10368555 w 11761853"/>
              <a:gd name="connsiteX6261" fmla="*/ 10368555 w 11761853"/>
              <a:gd name="connsiteY6261" fmla="*/ 10368555 w 11761853"/>
              <a:gd name="connsiteX6262" fmla="*/ 10368555 w 11761853"/>
              <a:gd name="connsiteY6262" fmla="*/ 10368555 w 11761853"/>
              <a:gd name="connsiteX6263" fmla="*/ 10368555 w 11761853"/>
              <a:gd name="connsiteY6263" fmla="*/ 10368555 w 11761853"/>
              <a:gd name="connsiteX6264" fmla="*/ 10368555 w 11761853"/>
              <a:gd name="connsiteY6264" fmla="*/ 10368555 w 11761853"/>
              <a:gd name="connsiteX6265" fmla="*/ 10368555 w 11761853"/>
              <a:gd name="connsiteY6265" fmla="*/ 10368555 w 11761853"/>
              <a:gd name="connsiteX6266" fmla="*/ 10368555 w 11761853"/>
              <a:gd name="connsiteY6266" fmla="*/ 10368555 w 11761853"/>
              <a:gd name="connsiteX6267" fmla="*/ 10368555 w 11761853"/>
              <a:gd name="connsiteY6267" fmla="*/ 10368555 w 11761853"/>
              <a:gd name="connsiteX6268" fmla="*/ 10368555 w 11761853"/>
              <a:gd name="connsiteY6268" fmla="*/ 10368555 w 11761853"/>
              <a:gd name="connsiteX6269" fmla="*/ 10368555 w 11761853"/>
              <a:gd name="connsiteY6269" fmla="*/ 10368555 w 11761853"/>
              <a:gd name="connsiteX6270" fmla="*/ 10368555 w 11761853"/>
              <a:gd name="connsiteY6270" fmla="*/ 10368555 w 11761853"/>
              <a:gd name="connsiteX6271" fmla="*/ 10368555 w 11761853"/>
              <a:gd name="connsiteY6271" fmla="*/ 10368555 w 11761853"/>
              <a:gd name="connsiteX6272" fmla="*/ 10368555 w 11761853"/>
              <a:gd name="connsiteY6272" fmla="*/ 10368555 w 11761853"/>
              <a:gd name="connsiteX6273" fmla="*/ 10368555 w 11761853"/>
              <a:gd name="connsiteY6273" fmla="*/ 10368555 w 11761853"/>
              <a:gd name="connsiteX6274" fmla="*/ 10368555 w 11761853"/>
              <a:gd name="connsiteY6274" fmla="*/ 10368555 w 11761853"/>
              <a:gd name="connsiteX6275" fmla="*/ 10368555 w 11761853"/>
              <a:gd name="connsiteY6275" fmla="*/ 10368555 w 11761853"/>
              <a:gd name="connsiteX6276" fmla="*/ 10368555 w 11761853"/>
              <a:gd name="connsiteY6276" fmla="*/ 10368555 w 11761853"/>
              <a:gd name="connsiteX6277" fmla="*/ 10368555 w 11761853"/>
              <a:gd name="connsiteY6277" fmla="*/ 10368555 w 11761853"/>
              <a:gd name="connsiteX6278" fmla="*/ 10368555 w 11761853"/>
              <a:gd name="connsiteY6278" fmla="*/ 10368555 w 11761853"/>
              <a:gd name="connsiteX6279" fmla="*/ 10368555 w 11761853"/>
              <a:gd name="connsiteY6279" fmla="*/ 10368555 w 11761853"/>
              <a:gd name="connsiteX6280" fmla="*/ 10368555 w 11761853"/>
              <a:gd name="connsiteY6280" fmla="*/ 10368555 w 11761853"/>
              <a:gd name="connsiteX6281" fmla="*/ 10368555 w 11761853"/>
              <a:gd name="connsiteY6281" fmla="*/ 10368555 w 11761853"/>
              <a:gd name="connsiteX6282" fmla="*/ 10368555 w 11761853"/>
              <a:gd name="connsiteY6282" fmla="*/ 10368555 w 11761853"/>
              <a:gd name="connsiteX6283" fmla="*/ 10368555 w 11761853"/>
              <a:gd name="connsiteY6283" fmla="*/ 10368555 w 11761853"/>
              <a:gd name="connsiteX6284" fmla="*/ 10368555 w 11761853"/>
              <a:gd name="connsiteY6284" fmla="*/ 10368555 w 11761853"/>
              <a:gd name="connsiteX6285" fmla="*/ 10368555 w 11761853"/>
              <a:gd name="connsiteY6285" fmla="*/ 10368555 w 11761853"/>
              <a:gd name="connsiteX6286" fmla="*/ 10368555 w 11761853"/>
              <a:gd name="connsiteY6286" fmla="*/ 10368555 w 11761853"/>
              <a:gd name="connsiteX6287" fmla="*/ 10368555 w 11761853"/>
              <a:gd name="connsiteY6287" fmla="*/ 10368555 w 11761853"/>
              <a:gd name="connsiteX6288" fmla="*/ 10368555 w 11761853"/>
              <a:gd name="connsiteY6288" fmla="*/ 10368555 w 11761853"/>
              <a:gd name="connsiteX6289" fmla="*/ 10368555 w 11761853"/>
              <a:gd name="connsiteY6289" fmla="*/ 10368555 w 11761853"/>
              <a:gd name="connsiteX6290" fmla="*/ 10368555 w 11761853"/>
              <a:gd name="connsiteY6290" fmla="*/ 10368555 w 11761853"/>
              <a:gd name="connsiteX6291" fmla="*/ 10368555 w 11761853"/>
              <a:gd name="connsiteY6291" fmla="*/ 10368555 w 11761853"/>
              <a:gd name="connsiteX6292" fmla="*/ 10368555 w 11761853"/>
              <a:gd name="connsiteY6292" fmla="*/ 10368555 w 11761853"/>
              <a:gd name="connsiteX6293" fmla="*/ 10368555 w 11761853"/>
              <a:gd name="connsiteY6293" fmla="*/ 10368555 w 11761853"/>
              <a:gd name="connsiteX6294" fmla="*/ 10368555 w 11761853"/>
              <a:gd name="connsiteY6294" fmla="*/ 10368555 w 11761853"/>
              <a:gd name="connsiteX6295" fmla="*/ 10368555 w 11761853"/>
              <a:gd name="connsiteY6295" fmla="*/ 10368555 w 11761853"/>
              <a:gd name="connsiteX6296" fmla="*/ 10368555 w 11761853"/>
              <a:gd name="connsiteY6296" fmla="*/ 10368555 w 11761853"/>
              <a:gd name="connsiteX6297" fmla="*/ 10368555 w 11761853"/>
              <a:gd name="connsiteY6297" fmla="*/ 10368555 w 11761853"/>
              <a:gd name="connsiteX6298" fmla="*/ 10368555 w 11761853"/>
              <a:gd name="connsiteY6298" fmla="*/ 10368555 w 11761853"/>
              <a:gd name="connsiteX6299" fmla="*/ 10368555 w 11761853"/>
              <a:gd name="connsiteY6299" fmla="*/ 10368555 w 11761853"/>
              <a:gd name="connsiteX6300" fmla="*/ 10368555 w 11761853"/>
              <a:gd name="connsiteY6300" fmla="*/ 10368555 w 11761853"/>
              <a:gd name="connsiteX6301" fmla="*/ 10368555 w 11761853"/>
              <a:gd name="connsiteY6301" fmla="*/ 10368555 w 11761853"/>
              <a:gd name="connsiteX6302" fmla="*/ 10368555 w 11761853"/>
              <a:gd name="connsiteY6302" fmla="*/ 10368555 w 11761853"/>
              <a:gd name="connsiteX6303" fmla="*/ 10368555 w 11761853"/>
              <a:gd name="connsiteY6303" fmla="*/ 10368555 w 11761853"/>
              <a:gd name="connsiteX6304" fmla="*/ 10368555 w 11761853"/>
              <a:gd name="connsiteY6304" fmla="*/ 10368555 w 11761853"/>
              <a:gd name="connsiteX6305" fmla="*/ 10368555 w 11761853"/>
              <a:gd name="connsiteY6305" fmla="*/ 10368555 w 11761853"/>
              <a:gd name="connsiteX6306" fmla="*/ 10368555 w 11761853"/>
              <a:gd name="connsiteY6306" fmla="*/ 10368555 w 11761853"/>
              <a:gd name="connsiteX6307" fmla="*/ 10368555 w 11761853"/>
              <a:gd name="connsiteY6307" fmla="*/ 10368555 w 11761853"/>
              <a:gd name="connsiteX6308" fmla="*/ 10368555 w 11761853"/>
              <a:gd name="connsiteY6308" fmla="*/ 10368555 w 11761853"/>
              <a:gd name="connsiteX6309" fmla="*/ 10368555 w 11761853"/>
              <a:gd name="connsiteY6309" fmla="*/ 10368555 w 11761853"/>
              <a:gd name="connsiteX6310" fmla="*/ 10368555 w 11761853"/>
              <a:gd name="connsiteY6310" fmla="*/ 10368555 w 11761853"/>
              <a:gd name="connsiteX6311" fmla="*/ 10368555 w 11761853"/>
              <a:gd name="connsiteY6311" fmla="*/ 10368555 w 11761853"/>
              <a:gd name="connsiteX6312" fmla="*/ 10368555 w 11761853"/>
              <a:gd name="connsiteY6312" fmla="*/ 10368555 w 11761853"/>
              <a:gd name="connsiteX6313" fmla="*/ 10368555 w 11761853"/>
              <a:gd name="connsiteY6313" fmla="*/ 10368555 w 11761853"/>
              <a:gd name="connsiteX6314" fmla="*/ 10368555 w 11761853"/>
              <a:gd name="connsiteY6314" fmla="*/ 10368555 w 11761853"/>
              <a:gd name="connsiteX6315" fmla="*/ 10368555 w 11761853"/>
              <a:gd name="connsiteY6315" fmla="*/ 10368555 w 11761853"/>
              <a:gd name="connsiteX6316" fmla="*/ 10368555 w 11761853"/>
              <a:gd name="connsiteY6316" fmla="*/ 10368555 w 11761853"/>
              <a:gd name="connsiteX6317" fmla="*/ 10368555 w 11761853"/>
              <a:gd name="connsiteY6317" fmla="*/ 10368555 w 11761853"/>
              <a:gd name="connsiteX6318" fmla="*/ 10368555 w 11761853"/>
              <a:gd name="connsiteY6318" fmla="*/ 10368555 w 11761853"/>
              <a:gd name="connsiteX6319" fmla="*/ 10368555 w 11761853"/>
              <a:gd name="connsiteY6319" fmla="*/ 10368555 w 11761853"/>
              <a:gd name="connsiteX6320" fmla="*/ 10368555 w 11761853"/>
              <a:gd name="connsiteY6320" fmla="*/ 10368555 w 11761853"/>
              <a:gd name="connsiteX6321" fmla="*/ 10368555 w 11761853"/>
              <a:gd name="connsiteY6321" fmla="*/ 10368555 w 11761853"/>
              <a:gd name="connsiteX6322" fmla="*/ 10368555 w 11761853"/>
              <a:gd name="connsiteY6322" fmla="*/ 10368555 w 11761853"/>
              <a:gd name="connsiteX6323" fmla="*/ 10368555 w 11761853"/>
              <a:gd name="connsiteY6323" fmla="*/ 10368555 w 11761853"/>
              <a:gd name="connsiteX6324" fmla="*/ 10368555 w 11761853"/>
              <a:gd name="connsiteY6324" fmla="*/ 10368555 w 11761853"/>
              <a:gd name="connsiteX6325" fmla="*/ 10368555 w 11761853"/>
              <a:gd name="connsiteY6325" fmla="*/ 10368555 w 11761853"/>
              <a:gd name="connsiteX6326" fmla="*/ 10368555 w 11761853"/>
              <a:gd name="connsiteY6326" fmla="*/ 10368555 w 11761853"/>
              <a:gd name="connsiteX6327" fmla="*/ 10368555 w 11761853"/>
              <a:gd name="connsiteY6327" fmla="*/ 10368555 w 11761853"/>
              <a:gd name="connsiteX6328" fmla="*/ 10368555 w 11761853"/>
              <a:gd name="connsiteY6328" fmla="*/ 10368555 w 11761853"/>
              <a:gd name="connsiteX6329" fmla="*/ 10368555 w 11761853"/>
              <a:gd name="connsiteY6329" fmla="*/ 10368555 w 11761853"/>
              <a:gd name="connsiteX6330" fmla="*/ 10368555 w 11761853"/>
              <a:gd name="connsiteY6330" fmla="*/ 10368555 w 11761853"/>
              <a:gd name="connsiteX6331" fmla="*/ 10368555 w 11761853"/>
              <a:gd name="connsiteY6331" fmla="*/ 10368555 w 11761853"/>
              <a:gd name="connsiteX6332" fmla="*/ 10368555 w 11761853"/>
              <a:gd name="connsiteY6332" fmla="*/ 10368555 w 11761853"/>
              <a:gd name="connsiteX6333" fmla="*/ 10368555 w 11761853"/>
              <a:gd name="connsiteY6333" fmla="*/ 10368555 w 11761853"/>
              <a:gd name="connsiteX6334" fmla="*/ 10368555 w 11761853"/>
              <a:gd name="connsiteY6334" fmla="*/ 10368555 w 11761853"/>
              <a:gd name="connsiteX6335" fmla="*/ 10368555 w 11761853"/>
              <a:gd name="connsiteY6335" fmla="*/ 10368555 w 11761853"/>
              <a:gd name="connsiteX6336" fmla="*/ 10368555 w 11761853"/>
              <a:gd name="connsiteY6336" fmla="*/ 10368555 w 11761853"/>
              <a:gd name="connsiteX6337" fmla="*/ 10368555 w 11761853"/>
              <a:gd name="connsiteY6337" fmla="*/ 10368555 w 11761853"/>
              <a:gd name="connsiteX6338" fmla="*/ 10368555 w 11761853"/>
              <a:gd name="connsiteY6338" fmla="*/ 10368555 w 11761853"/>
              <a:gd name="connsiteX6339" fmla="*/ 10368555 w 11761853"/>
              <a:gd name="connsiteY6339" fmla="*/ 10368555 w 11761853"/>
              <a:gd name="connsiteX6340" fmla="*/ 10368555 w 11761853"/>
              <a:gd name="connsiteY6340" fmla="*/ 10368555 w 11761853"/>
              <a:gd name="connsiteX6341" fmla="*/ 10368555 w 11761853"/>
              <a:gd name="connsiteY6341" fmla="*/ 10368555 w 11761853"/>
              <a:gd name="connsiteX6342" fmla="*/ 10368555 w 11761853"/>
              <a:gd name="connsiteY6342" fmla="*/ 10368555 w 11761853"/>
              <a:gd name="connsiteX6343" fmla="*/ 10368555 w 11761853"/>
              <a:gd name="connsiteY6343" fmla="*/ 10368555 w 11761853"/>
              <a:gd name="connsiteX6344" fmla="*/ 10368555 w 11761853"/>
              <a:gd name="connsiteY6344" fmla="*/ 10368555 w 11761853"/>
              <a:gd name="connsiteX6345" fmla="*/ 10368555 w 11761853"/>
              <a:gd name="connsiteY6345" fmla="*/ 10368555 w 11761853"/>
              <a:gd name="connsiteX6346" fmla="*/ 10368555 w 11761853"/>
              <a:gd name="connsiteY6346" fmla="*/ 10368555 w 11761853"/>
              <a:gd name="connsiteX6347" fmla="*/ 10368555 w 11761853"/>
              <a:gd name="connsiteY6347" fmla="*/ 10368555 w 11761853"/>
              <a:gd name="connsiteX6348" fmla="*/ 10368555 w 11761853"/>
              <a:gd name="connsiteY6348" fmla="*/ 10368555 w 11761853"/>
              <a:gd name="connsiteX6349" fmla="*/ 10368555 w 11761853"/>
              <a:gd name="connsiteY6349" fmla="*/ 10368555 w 11761853"/>
              <a:gd name="connsiteX6350" fmla="*/ 10368555 w 11761853"/>
              <a:gd name="connsiteY6350" fmla="*/ 10368555 w 11761853"/>
              <a:gd name="connsiteX6351" fmla="*/ 10368555 w 11761853"/>
              <a:gd name="connsiteY6351" fmla="*/ 10368555 w 11761853"/>
              <a:gd name="connsiteX6352" fmla="*/ 10368555 w 11761853"/>
              <a:gd name="connsiteY6352" fmla="*/ 10368555 w 11761853"/>
              <a:gd name="connsiteX6353" fmla="*/ 10368555 w 11761853"/>
              <a:gd name="connsiteY6353" fmla="*/ 10368555 w 11761853"/>
              <a:gd name="connsiteX6354" fmla="*/ 10368555 w 11761853"/>
              <a:gd name="connsiteY6354" fmla="*/ 10368555 w 11761853"/>
              <a:gd name="connsiteX6355" fmla="*/ 10368555 w 11761853"/>
              <a:gd name="connsiteY6355" fmla="*/ 10368555 w 11761853"/>
              <a:gd name="connsiteX6356" fmla="*/ 10368555 w 11761853"/>
              <a:gd name="connsiteY6356" fmla="*/ 10368555 w 11761853"/>
              <a:gd name="connsiteX6357" fmla="*/ 10368555 w 11761853"/>
              <a:gd name="connsiteY6357" fmla="*/ 10368555 w 11761853"/>
              <a:gd name="connsiteX6358" fmla="*/ 10368555 w 11761853"/>
              <a:gd name="connsiteY6358" fmla="*/ 10368555 w 11761853"/>
              <a:gd name="connsiteX6359" fmla="*/ 10368555 w 11761853"/>
              <a:gd name="connsiteY6359" fmla="*/ 10368555 w 11761853"/>
              <a:gd name="connsiteX6360" fmla="*/ 10368555 w 11761853"/>
              <a:gd name="connsiteY6360" fmla="*/ 10368555 w 11761853"/>
              <a:gd name="connsiteX6361" fmla="*/ 10368555 w 11761853"/>
              <a:gd name="connsiteY6361" fmla="*/ 10368555 w 11761853"/>
              <a:gd name="connsiteX6362" fmla="*/ 10368555 w 11761853"/>
              <a:gd name="connsiteY6362" fmla="*/ 10368555 w 11761853"/>
              <a:gd name="connsiteX6363" fmla="*/ 10368555 w 11761853"/>
              <a:gd name="connsiteY6363" fmla="*/ 10368555 w 11761853"/>
              <a:gd name="connsiteX6364" fmla="*/ 10368555 w 11761853"/>
              <a:gd name="connsiteY6364" fmla="*/ 10368555 w 11761853"/>
              <a:gd name="connsiteX6365" fmla="*/ 10368555 w 11761853"/>
              <a:gd name="connsiteY6365" fmla="*/ 10368555 w 11761853"/>
              <a:gd name="connsiteX6366" fmla="*/ 10368555 w 11761853"/>
              <a:gd name="connsiteY6366" fmla="*/ 10368555 w 11761853"/>
              <a:gd name="connsiteX6367" fmla="*/ 10368555 w 11761853"/>
              <a:gd name="connsiteY6367" fmla="*/ 10368555 w 11761853"/>
              <a:gd name="connsiteX6368" fmla="*/ 10368555 w 11761853"/>
              <a:gd name="connsiteY6368" fmla="*/ 10368555 w 11761853"/>
              <a:gd name="connsiteX6369" fmla="*/ 10368555 w 11761853"/>
              <a:gd name="connsiteY6369" fmla="*/ 10368555 w 11761853"/>
              <a:gd name="connsiteX6370" fmla="*/ 10368555 w 11761853"/>
              <a:gd name="connsiteY6370" fmla="*/ 10368555 w 11761853"/>
              <a:gd name="connsiteX6371" fmla="*/ 10368555 w 11761853"/>
              <a:gd name="connsiteY6371" fmla="*/ 10368555 w 11761853"/>
              <a:gd name="connsiteX6372" fmla="*/ 10368555 w 11761853"/>
              <a:gd name="connsiteY6372" fmla="*/ 10368555 w 11761853"/>
              <a:gd name="connsiteX6373" fmla="*/ 10368555 w 11761853"/>
              <a:gd name="connsiteY6373" fmla="*/ 10368555 w 11761853"/>
              <a:gd name="connsiteX6374" fmla="*/ 10368555 w 11761853"/>
              <a:gd name="connsiteY6374" fmla="*/ 10368555 w 11761853"/>
              <a:gd name="connsiteX6375" fmla="*/ 10368555 w 11761853"/>
              <a:gd name="connsiteY6375" fmla="*/ 10368555 w 11761853"/>
              <a:gd name="connsiteX6376" fmla="*/ 10368555 w 11761853"/>
              <a:gd name="connsiteY6376" fmla="*/ 10368555 w 11761853"/>
              <a:gd name="connsiteX6377" fmla="*/ 10368555 w 11761853"/>
              <a:gd name="connsiteY6377" fmla="*/ 10368555 w 11761853"/>
              <a:gd name="connsiteX6378" fmla="*/ 10368555 w 11761853"/>
              <a:gd name="connsiteY6378" fmla="*/ 10368555 w 11761853"/>
              <a:gd name="connsiteX6379" fmla="*/ 10368555 w 11761853"/>
              <a:gd name="connsiteY6379" fmla="*/ 10368555 w 11761853"/>
              <a:gd name="connsiteX6380" fmla="*/ 10368555 w 11761853"/>
              <a:gd name="connsiteY6380" fmla="*/ 10368555 w 11761853"/>
              <a:gd name="connsiteX6381" fmla="*/ 10368555 w 11761853"/>
              <a:gd name="connsiteY6381" fmla="*/ 10368555 w 11761853"/>
              <a:gd name="connsiteX6382" fmla="*/ 10368555 w 11761853"/>
              <a:gd name="connsiteY6382" fmla="*/ 10368555 w 11761853"/>
              <a:gd name="connsiteX6383" fmla="*/ 10368555 w 11761853"/>
              <a:gd name="connsiteY6383" fmla="*/ 10368555 w 11761853"/>
              <a:gd name="connsiteX6384" fmla="*/ 10368555 w 11761853"/>
              <a:gd name="connsiteY6384" fmla="*/ 10368555 w 11761853"/>
              <a:gd name="connsiteX6385" fmla="*/ 10368555 w 11761853"/>
              <a:gd name="connsiteY6385" fmla="*/ 10368555 w 11761853"/>
              <a:gd name="connsiteX6386" fmla="*/ 10368555 w 11761853"/>
              <a:gd name="connsiteY6386" fmla="*/ 10368555 w 11761853"/>
              <a:gd name="connsiteX6387" fmla="*/ 10368555 w 11761853"/>
              <a:gd name="connsiteY6387" fmla="*/ 10368555 w 11761853"/>
              <a:gd name="connsiteX6388" fmla="*/ 10368555 w 11761853"/>
              <a:gd name="connsiteY6388" fmla="*/ 10368555 w 11761853"/>
              <a:gd name="connsiteX6389" fmla="*/ 10368555 w 11761853"/>
              <a:gd name="connsiteY6389" fmla="*/ 10368555 w 11761853"/>
              <a:gd name="connsiteX6390" fmla="*/ 10368555 w 11761853"/>
              <a:gd name="connsiteY6390" fmla="*/ 10368555 w 11761853"/>
              <a:gd name="connsiteX6391" fmla="*/ 10368555 w 11761853"/>
              <a:gd name="connsiteY6391" fmla="*/ 10368555 w 11761853"/>
              <a:gd name="connsiteX6392" fmla="*/ 10368555 w 11761853"/>
              <a:gd name="connsiteY6392" fmla="*/ 10368555 w 11761853"/>
              <a:gd name="connsiteX6393" fmla="*/ 10368555 w 11761853"/>
              <a:gd name="connsiteY6393" fmla="*/ 10368555 w 11761853"/>
              <a:gd name="connsiteX6394" fmla="*/ 10368555 w 11761853"/>
              <a:gd name="connsiteY6394" fmla="*/ 10368555 w 11761853"/>
              <a:gd name="connsiteX6395" fmla="*/ 10368555 w 11761853"/>
              <a:gd name="connsiteY6395" fmla="*/ 10368555 w 11761853"/>
              <a:gd name="connsiteX6396" fmla="*/ 10368555 w 11761853"/>
              <a:gd name="connsiteY6396" fmla="*/ 10368555 w 11761853"/>
              <a:gd name="connsiteX6397" fmla="*/ 10368555 w 11761853"/>
              <a:gd name="connsiteY6397" fmla="*/ 10368555 w 11761853"/>
              <a:gd name="connsiteX6398" fmla="*/ 10368555 w 11761853"/>
              <a:gd name="connsiteY6398" fmla="*/ 10368555 w 11761853"/>
              <a:gd name="connsiteX6399" fmla="*/ 10368555 w 11761853"/>
              <a:gd name="connsiteY6399" fmla="*/ 10368555 w 11761853"/>
              <a:gd name="connsiteX6400" fmla="*/ 10368555 w 11761853"/>
              <a:gd name="connsiteY6400" fmla="*/ 10368555 w 11761853"/>
              <a:gd name="connsiteX6401" fmla="*/ 10368555 w 11761853"/>
              <a:gd name="connsiteY6401" fmla="*/ 10368555 w 11761853"/>
              <a:gd name="connsiteX6402" fmla="*/ 10368555 w 11761853"/>
              <a:gd name="connsiteY6402" fmla="*/ 10368555 w 11761853"/>
              <a:gd name="connsiteX6403" fmla="*/ 10368555 w 11761853"/>
              <a:gd name="connsiteY6403" fmla="*/ 10368555 w 11761853"/>
              <a:gd name="connsiteX6404" fmla="*/ 10368555 w 11761853"/>
              <a:gd name="connsiteY6404" fmla="*/ 10368555 w 11761853"/>
              <a:gd name="connsiteX6405" fmla="*/ 10368555 w 11761853"/>
              <a:gd name="connsiteY6405" fmla="*/ 10368555 w 11761853"/>
              <a:gd name="connsiteX6406" fmla="*/ 10368555 w 11761853"/>
              <a:gd name="connsiteY6406" fmla="*/ 10368555 w 11761853"/>
              <a:gd name="connsiteX6407" fmla="*/ 10368555 w 11761853"/>
              <a:gd name="connsiteY6407" fmla="*/ 10368555 w 11761853"/>
              <a:gd name="connsiteX6408" fmla="*/ 10368555 w 11761853"/>
              <a:gd name="connsiteY6408" fmla="*/ 10368555 w 11761853"/>
              <a:gd name="connsiteX6409" fmla="*/ 10368555 w 11761853"/>
              <a:gd name="connsiteY6409" fmla="*/ 10368555 w 11761853"/>
              <a:gd name="connsiteX6410" fmla="*/ 10368555 w 11761853"/>
              <a:gd name="connsiteY6410" fmla="*/ 10368555 w 11761853"/>
              <a:gd name="connsiteX6411" fmla="*/ 10368555 w 11761853"/>
              <a:gd name="connsiteY6411" fmla="*/ 10368555 w 11761853"/>
              <a:gd name="connsiteX6412" fmla="*/ 10368555 w 11761853"/>
              <a:gd name="connsiteY6412" fmla="*/ 10368555 w 11761853"/>
              <a:gd name="connsiteX6413" fmla="*/ 10368555 w 11761853"/>
              <a:gd name="connsiteY6413" fmla="*/ 10368555 w 11761853"/>
              <a:gd name="connsiteX6414" fmla="*/ 10368555 w 11761853"/>
              <a:gd name="connsiteY6414" fmla="*/ 10368555 w 11761853"/>
              <a:gd name="connsiteX6415" fmla="*/ 10368555 w 11761853"/>
              <a:gd name="connsiteY6415" fmla="*/ 10368555 w 11761853"/>
              <a:gd name="connsiteX6416" fmla="*/ 10368555 w 11761853"/>
              <a:gd name="connsiteY6416" fmla="*/ 10368555 w 11761853"/>
              <a:gd name="connsiteX6417" fmla="*/ 10368555 w 11761853"/>
              <a:gd name="connsiteY6417" fmla="*/ 10368555 w 11761853"/>
              <a:gd name="connsiteX6418" fmla="*/ 10368555 w 11761853"/>
              <a:gd name="connsiteY6418" fmla="*/ 10368555 w 11761853"/>
              <a:gd name="connsiteX6419" fmla="*/ 10368555 w 11761853"/>
              <a:gd name="connsiteY6419" fmla="*/ 10368555 w 11761853"/>
              <a:gd name="connsiteX6420" fmla="*/ 10368555 w 11761853"/>
              <a:gd name="connsiteY6420" fmla="*/ 10368555 w 11761853"/>
              <a:gd name="connsiteX6421" fmla="*/ 10368555 w 11761853"/>
              <a:gd name="connsiteY6421" fmla="*/ 10368555 w 11761853"/>
              <a:gd name="connsiteX6422" fmla="*/ 10368555 w 11761853"/>
              <a:gd name="connsiteY6422" fmla="*/ 10368555 w 11761853"/>
              <a:gd name="connsiteX6423" fmla="*/ 10368555 w 11761853"/>
              <a:gd name="connsiteY6423" fmla="*/ 10368555 w 11761853"/>
              <a:gd name="connsiteX6424" fmla="*/ 10368555 w 11761853"/>
              <a:gd name="connsiteY6424" fmla="*/ 10368555 w 11761853"/>
              <a:gd name="connsiteX6425" fmla="*/ 10368555 w 11761853"/>
              <a:gd name="connsiteY6425" fmla="*/ 10368555 w 11761853"/>
              <a:gd name="connsiteX6426" fmla="*/ 10368555 w 11761853"/>
              <a:gd name="connsiteY6426" fmla="*/ 10368555 w 11761853"/>
              <a:gd name="connsiteX6427" fmla="*/ 10368555 w 11761853"/>
              <a:gd name="connsiteY6427" fmla="*/ 10368555 w 11761853"/>
              <a:gd name="connsiteX6428" fmla="*/ 10368555 w 11761853"/>
              <a:gd name="connsiteY6428" fmla="*/ 10368555 w 11761853"/>
              <a:gd name="connsiteX6429" fmla="*/ 10368555 w 11761853"/>
              <a:gd name="connsiteY6429" fmla="*/ 10368555 w 11761853"/>
              <a:gd name="connsiteX6430" fmla="*/ 10368555 w 11761853"/>
              <a:gd name="connsiteY6430" fmla="*/ 10368555 w 11761853"/>
              <a:gd name="connsiteX6431" fmla="*/ 10368555 w 11761853"/>
              <a:gd name="connsiteY6431" fmla="*/ 10368555 w 11761853"/>
              <a:gd name="connsiteX6432" fmla="*/ 10368555 w 11761853"/>
              <a:gd name="connsiteY6432" fmla="*/ 10368555 w 11761853"/>
              <a:gd name="connsiteX6433" fmla="*/ 10368555 w 11761853"/>
              <a:gd name="connsiteY6433" fmla="*/ 10368555 w 11761853"/>
              <a:gd name="connsiteX6434" fmla="*/ 10368555 w 11761853"/>
              <a:gd name="connsiteY6434" fmla="*/ 10368555 w 11761853"/>
              <a:gd name="connsiteX6435" fmla="*/ 10368555 w 11761853"/>
              <a:gd name="connsiteY6435" fmla="*/ 10368555 w 11761853"/>
              <a:gd name="connsiteX6436" fmla="*/ 10368555 w 11761853"/>
              <a:gd name="connsiteY6436" fmla="*/ 10368555 w 11761853"/>
              <a:gd name="connsiteX6437" fmla="*/ 10368555 w 11761853"/>
              <a:gd name="connsiteY6437" fmla="*/ 10368555 w 11761853"/>
              <a:gd name="connsiteX6438" fmla="*/ 10368555 w 11761853"/>
              <a:gd name="connsiteY6438" fmla="*/ 10368555 w 11761853"/>
              <a:gd name="connsiteX6439" fmla="*/ 10368555 w 11761853"/>
              <a:gd name="connsiteY6439" fmla="*/ 10368555 w 11761853"/>
              <a:gd name="connsiteX6440" fmla="*/ 10368555 w 11761853"/>
              <a:gd name="connsiteY6440" fmla="*/ 10368555 w 11761853"/>
              <a:gd name="connsiteX6441" fmla="*/ 10368555 w 11761853"/>
              <a:gd name="connsiteY6441" fmla="*/ 10368555 w 11761853"/>
              <a:gd name="connsiteX6442" fmla="*/ 10368555 w 11761853"/>
              <a:gd name="connsiteY6442" fmla="*/ 10368555 w 11761853"/>
              <a:gd name="connsiteX6443" fmla="*/ 10368555 w 11761853"/>
              <a:gd name="connsiteY6443" fmla="*/ 10368555 w 11761853"/>
              <a:gd name="connsiteX6444" fmla="*/ 10368555 w 11761853"/>
              <a:gd name="connsiteY6444" fmla="*/ 10368555 w 11761853"/>
              <a:gd name="connsiteX6445" fmla="*/ 10368555 w 11761853"/>
              <a:gd name="connsiteY6445" fmla="*/ 10368555 w 11761853"/>
              <a:gd name="connsiteX6446" fmla="*/ 10368555 w 11761853"/>
              <a:gd name="connsiteY6446" fmla="*/ 10368555 w 11761853"/>
              <a:gd name="connsiteX6447" fmla="*/ 10368555 w 11761853"/>
              <a:gd name="connsiteY6447" fmla="*/ 10368555 w 11761853"/>
              <a:gd name="connsiteX6448" fmla="*/ 10368555 w 11761853"/>
              <a:gd name="connsiteY6448" fmla="*/ 10368555 w 11761853"/>
              <a:gd name="connsiteX6449" fmla="*/ 10368555 w 11761853"/>
              <a:gd name="connsiteY6449" fmla="*/ 10368555 w 11761853"/>
              <a:gd name="connsiteX6450" fmla="*/ 10368555 w 11761853"/>
              <a:gd name="connsiteY6450" fmla="*/ 10368555 w 11761853"/>
              <a:gd name="connsiteX6451" fmla="*/ 10368555 w 11761853"/>
              <a:gd name="connsiteY6451" fmla="*/ 10368555 w 11761853"/>
              <a:gd name="connsiteX6452" fmla="*/ 10368555 w 11761853"/>
              <a:gd name="connsiteY6452" fmla="*/ 10368555 w 11761853"/>
              <a:gd name="connsiteX6453" fmla="*/ 10368555 w 11761853"/>
              <a:gd name="connsiteY6453" fmla="*/ 10368555 w 11761853"/>
              <a:gd name="connsiteX6454" fmla="*/ 10368555 w 11761853"/>
              <a:gd name="connsiteY6454" fmla="*/ 10368555 w 11761853"/>
              <a:gd name="connsiteX6455" fmla="*/ 10368555 w 11761853"/>
              <a:gd name="connsiteY6455" fmla="*/ 10368555 w 11761853"/>
              <a:gd name="connsiteX6456" fmla="*/ 10368555 w 11761853"/>
              <a:gd name="connsiteY6456" fmla="*/ 10368555 w 11761853"/>
              <a:gd name="connsiteX6457" fmla="*/ 10368555 w 11761853"/>
              <a:gd name="connsiteY6457" fmla="*/ 10368555 w 11761853"/>
              <a:gd name="connsiteX6458" fmla="*/ 10368555 w 11761853"/>
              <a:gd name="connsiteY6458" fmla="*/ 10368555 w 11761853"/>
              <a:gd name="connsiteX6459" fmla="*/ 10368555 w 11761853"/>
              <a:gd name="connsiteY6459" fmla="*/ 10368555 w 11761853"/>
              <a:gd name="connsiteX6460" fmla="*/ 10368555 w 11761853"/>
              <a:gd name="connsiteY6460" fmla="*/ 10368555 w 11761853"/>
              <a:gd name="connsiteX6461" fmla="*/ 10368555 w 11761853"/>
              <a:gd name="connsiteY6461" fmla="*/ 10368555 w 11761853"/>
              <a:gd name="connsiteX6462" fmla="*/ 10368555 w 11761853"/>
              <a:gd name="connsiteY6462" fmla="*/ 10368555 w 11761853"/>
              <a:gd name="connsiteX6463" fmla="*/ 10368555 w 11761853"/>
              <a:gd name="connsiteY6463" fmla="*/ 10368555 w 11761853"/>
              <a:gd name="connsiteX6464" fmla="*/ 10368555 w 11761853"/>
              <a:gd name="connsiteY6464" fmla="*/ 10368555 w 11761853"/>
              <a:gd name="connsiteX6465" fmla="*/ 10368555 w 11761853"/>
              <a:gd name="connsiteY6465" fmla="*/ 10368555 w 11761853"/>
              <a:gd name="connsiteX6466" fmla="*/ 10368555 w 11761853"/>
              <a:gd name="connsiteY6466" fmla="*/ 10368555 w 11761853"/>
              <a:gd name="connsiteX6467" fmla="*/ 10368555 w 11761853"/>
              <a:gd name="connsiteY6467" fmla="*/ 10368555 w 11761853"/>
              <a:gd name="connsiteX6468" fmla="*/ 10368555 w 11761853"/>
              <a:gd name="connsiteY6468" fmla="*/ 10368555 w 11761853"/>
              <a:gd name="connsiteX6469" fmla="*/ 10368555 w 11761853"/>
              <a:gd name="connsiteY6469" fmla="*/ 10368555 w 11761853"/>
              <a:gd name="connsiteX6470" fmla="*/ 10368555 w 11761853"/>
              <a:gd name="connsiteY6470" fmla="*/ 10368555 w 11761853"/>
              <a:gd name="connsiteX6471" fmla="*/ 10368555 w 11761853"/>
              <a:gd name="connsiteY6471" fmla="*/ 10368555 w 11761853"/>
              <a:gd name="connsiteX6472" fmla="*/ 10368555 w 11761853"/>
              <a:gd name="connsiteY6472" fmla="*/ 10368555 w 11761853"/>
              <a:gd name="connsiteX6473" fmla="*/ 10368555 w 11761853"/>
              <a:gd name="connsiteY6473" fmla="*/ 10368555 w 11761853"/>
              <a:gd name="connsiteX6474" fmla="*/ 10368555 w 11761853"/>
              <a:gd name="connsiteY6474" fmla="*/ 10368555 w 11761853"/>
              <a:gd name="connsiteX6475" fmla="*/ 10368555 w 11761853"/>
              <a:gd name="connsiteY6475" fmla="*/ 10368555 w 11761853"/>
              <a:gd name="connsiteX6476" fmla="*/ 10368555 w 11761853"/>
              <a:gd name="connsiteY6476" fmla="*/ 10368555 w 11761853"/>
              <a:gd name="connsiteX6477" fmla="*/ 10368555 w 11761853"/>
              <a:gd name="connsiteY6477" fmla="*/ 10368555 w 11761853"/>
              <a:gd name="connsiteX6478" fmla="*/ 10368555 w 11761853"/>
              <a:gd name="connsiteY6478" fmla="*/ 10368555 w 11761853"/>
              <a:gd name="connsiteX6479" fmla="*/ 10368555 w 11761853"/>
              <a:gd name="connsiteY6479" fmla="*/ 10368555 w 11761853"/>
              <a:gd name="connsiteX6480" fmla="*/ 10368555 w 11761853"/>
              <a:gd name="connsiteY6480" fmla="*/ 10368555 w 11761853"/>
              <a:gd name="connsiteX6481" fmla="*/ 10368555 w 11761853"/>
              <a:gd name="connsiteY6481" fmla="*/ 10368555 w 11761853"/>
              <a:gd name="connsiteX6482" fmla="*/ 10368555 w 11761853"/>
              <a:gd name="connsiteY6482" fmla="*/ 10368555 w 11761853"/>
              <a:gd name="connsiteX6483" fmla="*/ 10368555 w 11761853"/>
              <a:gd name="connsiteY6483" fmla="*/ 10368555 w 11761853"/>
              <a:gd name="connsiteX6484" fmla="*/ 10368555 w 11761853"/>
              <a:gd name="connsiteY6484" fmla="*/ 10368555 w 11761853"/>
              <a:gd name="connsiteX6485" fmla="*/ 10368555 w 11761853"/>
              <a:gd name="connsiteY6485" fmla="*/ 10368555 w 11761853"/>
              <a:gd name="connsiteX6486" fmla="*/ 10368555 w 11761853"/>
              <a:gd name="connsiteY6486" fmla="*/ 10368555 w 11761853"/>
              <a:gd name="connsiteX6487" fmla="*/ 10368555 w 11761853"/>
              <a:gd name="connsiteY6487" fmla="*/ 10368555 w 11761853"/>
              <a:gd name="connsiteX6488" fmla="*/ 10368555 w 11761853"/>
              <a:gd name="connsiteY6488" fmla="*/ 10368555 w 11761853"/>
              <a:gd name="connsiteX6489" fmla="*/ 10368555 w 11761853"/>
              <a:gd name="connsiteY6489" fmla="*/ 10368555 w 11761853"/>
              <a:gd name="connsiteX6490" fmla="*/ 10368555 w 11761853"/>
              <a:gd name="connsiteY6490" fmla="*/ 10368555 w 11761853"/>
              <a:gd name="connsiteX6491" fmla="*/ 10368555 w 11761853"/>
              <a:gd name="connsiteY6491" fmla="*/ 10368555 w 11761853"/>
              <a:gd name="connsiteX6492" fmla="*/ 10368555 w 11761853"/>
              <a:gd name="connsiteY6492" fmla="*/ 10368555 w 11761853"/>
              <a:gd name="connsiteX6493" fmla="*/ 10368555 w 11761853"/>
              <a:gd name="connsiteY6493" fmla="*/ 10368555 w 11761853"/>
              <a:gd name="connsiteX6494" fmla="*/ 10368555 w 11761853"/>
              <a:gd name="connsiteY6494" fmla="*/ 10368555 w 11761853"/>
              <a:gd name="connsiteX6495" fmla="*/ 10368555 w 11761853"/>
              <a:gd name="connsiteY6495" fmla="*/ 10368555 w 11761853"/>
              <a:gd name="connsiteX6496" fmla="*/ 10368555 w 11761853"/>
              <a:gd name="connsiteY6496" fmla="*/ 10368555 w 11761853"/>
              <a:gd name="connsiteX6497" fmla="*/ 10368555 w 11761853"/>
              <a:gd name="connsiteY6497" fmla="*/ 10368555 w 11761853"/>
              <a:gd name="connsiteX6498" fmla="*/ 10368555 w 11761853"/>
              <a:gd name="connsiteY6498" fmla="*/ 10368555 w 11761853"/>
              <a:gd name="connsiteX6499" fmla="*/ 10368555 w 11761853"/>
              <a:gd name="connsiteY6499" fmla="*/ 10368555 w 11761853"/>
              <a:gd name="connsiteX6500" fmla="*/ 10368555 w 11761853"/>
              <a:gd name="connsiteY6500" fmla="*/ 10368555 w 11761853"/>
              <a:gd name="connsiteX6501" fmla="*/ 10368555 w 11761853"/>
              <a:gd name="connsiteY6501" fmla="*/ 10368555 w 11761853"/>
              <a:gd name="connsiteX6502" fmla="*/ 10368555 w 11761853"/>
              <a:gd name="connsiteY6502" fmla="*/ 10368555 w 11761853"/>
              <a:gd name="connsiteX6503" fmla="*/ 10368555 w 11761853"/>
              <a:gd name="connsiteY6503" fmla="*/ 10368555 w 11761853"/>
              <a:gd name="connsiteX6504" fmla="*/ 10368555 w 11761853"/>
              <a:gd name="connsiteY6504" fmla="*/ 10368555 w 11761853"/>
              <a:gd name="connsiteX6505" fmla="*/ 10368555 w 11761853"/>
              <a:gd name="connsiteY6505" fmla="*/ 10368555 w 11761853"/>
              <a:gd name="connsiteX6506" fmla="*/ 10368555 w 11761853"/>
              <a:gd name="connsiteY6506" fmla="*/ 10368555 w 11761853"/>
              <a:gd name="connsiteX6507" fmla="*/ 10368555 w 11761853"/>
              <a:gd name="connsiteY6507" fmla="*/ 10368555 w 11761853"/>
              <a:gd name="connsiteX6508" fmla="*/ 10368555 w 11761853"/>
              <a:gd name="connsiteY6508" fmla="*/ 10368555 w 11761853"/>
              <a:gd name="connsiteX6509" fmla="*/ 10368555 w 11761853"/>
              <a:gd name="connsiteY6509" fmla="*/ 10368555 w 11761853"/>
              <a:gd name="connsiteX6510" fmla="*/ 10368555 w 11761853"/>
              <a:gd name="connsiteY6510" fmla="*/ 10368555 w 11761853"/>
              <a:gd name="connsiteX6511" fmla="*/ 10368555 w 11761853"/>
              <a:gd name="connsiteY6511" fmla="*/ 10368555 w 11761853"/>
              <a:gd name="connsiteX6512" fmla="*/ 10368555 w 11761853"/>
              <a:gd name="connsiteY6512" fmla="*/ 10368555 w 11761853"/>
              <a:gd name="connsiteX6513" fmla="*/ 10368555 w 11761853"/>
              <a:gd name="connsiteY6513" fmla="*/ 10368555 w 11761853"/>
              <a:gd name="connsiteX6514" fmla="*/ 10368555 w 11761853"/>
              <a:gd name="connsiteY6514" fmla="*/ 10368555 w 11761853"/>
              <a:gd name="connsiteX6515" fmla="*/ 10368555 w 11761853"/>
              <a:gd name="connsiteY6515" fmla="*/ 10368555 w 11761853"/>
              <a:gd name="connsiteX6516" fmla="*/ 10368555 w 11761853"/>
              <a:gd name="connsiteY6516" fmla="*/ 10368555 w 11761853"/>
              <a:gd name="connsiteX6517" fmla="*/ 10368555 w 11761853"/>
              <a:gd name="connsiteY6517" fmla="*/ 10368555 w 11761853"/>
              <a:gd name="connsiteX6518" fmla="*/ 10368555 w 11761853"/>
              <a:gd name="connsiteY6518" fmla="*/ 10368555 w 11761853"/>
              <a:gd name="connsiteX6519" fmla="*/ 10368555 w 11761853"/>
              <a:gd name="connsiteY6519" fmla="*/ 10368555 w 11761853"/>
              <a:gd name="connsiteX6520" fmla="*/ 10368555 w 11761853"/>
              <a:gd name="connsiteY6520" fmla="*/ 10368555 w 11761853"/>
              <a:gd name="connsiteX6521" fmla="*/ 10368555 w 11761853"/>
              <a:gd name="connsiteY6521" fmla="*/ 10368555 w 11761853"/>
              <a:gd name="connsiteX6522" fmla="*/ 10368555 w 11761853"/>
              <a:gd name="connsiteY6522" fmla="*/ 10368555 w 11761853"/>
              <a:gd name="connsiteX6523" fmla="*/ 10368555 w 11761853"/>
              <a:gd name="connsiteY6523" fmla="*/ 10368555 w 11761853"/>
              <a:gd name="connsiteX6524" fmla="*/ 10368555 w 11761853"/>
              <a:gd name="connsiteY6524" fmla="*/ 10368555 w 11761853"/>
              <a:gd name="connsiteX6525" fmla="*/ 10368555 w 11761853"/>
              <a:gd name="connsiteY6525" fmla="*/ 10368555 w 11761853"/>
              <a:gd name="connsiteX6526" fmla="*/ 10368555 w 11761853"/>
              <a:gd name="connsiteY6526" fmla="*/ 10368555 w 11761853"/>
              <a:gd name="connsiteX6527" fmla="*/ 10368555 w 11761853"/>
              <a:gd name="connsiteY6527" fmla="*/ 10368555 w 11761853"/>
              <a:gd name="connsiteX6528" fmla="*/ 10368555 w 11761853"/>
              <a:gd name="connsiteY6528" fmla="*/ 10368555 w 11761853"/>
              <a:gd name="connsiteX6529" fmla="*/ 10368555 w 11761853"/>
              <a:gd name="connsiteY6529" fmla="*/ 10368555 w 11761853"/>
              <a:gd name="connsiteX6530" fmla="*/ 10368555 w 11761853"/>
              <a:gd name="connsiteY6530" fmla="*/ 10368555 w 11761853"/>
              <a:gd name="connsiteX6531" fmla="*/ 10368555 w 11761853"/>
              <a:gd name="connsiteY6531" fmla="*/ 10368555 w 11761853"/>
              <a:gd name="connsiteX6532" fmla="*/ 10368555 w 11761853"/>
              <a:gd name="connsiteY6532" fmla="*/ 10368555 w 11761853"/>
              <a:gd name="connsiteX6533" fmla="*/ 10368555 w 11761853"/>
              <a:gd name="connsiteY6533" fmla="*/ 10368555 w 11761853"/>
              <a:gd name="connsiteX6534" fmla="*/ 10368555 w 11761853"/>
              <a:gd name="connsiteY6534" fmla="*/ 10368555 w 11761853"/>
              <a:gd name="connsiteX6535" fmla="*/ 10368555 w 11761853"/>
              <a:gd name="connsiteY6535" fmla="*/ 10368555 w 11761853"/>
              <a:gd name="connsiteX6536" fmla="*/ 10368555 w 11761853"/>
              <a:gd name="connsiteY6536" fmla="*/ 10368555 w 11761853"/>
              <a:gd name="connsiteX6537" fmla="*/ 10368555 w 11761853"/>
              <a:gd name="connsiteY6537" fmla="*/ 10368555 w 11761853"/>
              <a:gd name="connsiteX6538" fmla="*/ 10368555 w 11761853"/>
              <a:gd name="connsiteY6538" fmla="*/ 10368555 w 11761853"/>
              <a:gd name="connsiteX6539" fmla="*/ 10368555 w 11761853"/>
              <a:gd name="connsiteY6539" fmla="*/ 10368555 w 11761853"/>
              <a:gd name="connsiteX6540" fmla="*/ 10368555 w 11761853"/>
              <a:gd name="connsiteY6540" fmla="*/ 10368555 w 11761853"/>
              <a:gd name="connsiteX6541" fmla="*/ 10368555 w 11761853"/>
              <a:gd name="connsiteY6541" fmla="*/ 10368555 w 11761853"/>
              <a:gd name="connsiteX6542" fmla="*/ 10368555 w 11761853"/>
              <a:gd name="connsiteY6542" fmla="*/ 10368555 w 11761853"/>
              <a:gd name="connsiteX6543" fmla="*/ 10368555 w 11761853"/>
              <a:gd name="connsiteY6543" fmla="*/ 10368555 w 11761853"/>
              <a:gd name="connsiteX6544" fmla="*/ 10368555 w 11761853"/>
              <a:gd name="connsiteY6544" fmla="*/ 10368555 w 11761853"/>
              <a:gd name="connsiteX6545" fmla="*/ 10368555 w 11761853"/>
              <a:gd name="connsiteY6545" fmla="*/ 10368555 w 11761853"/>
              <a:gd name="connsiteX6546" fmla="*/ 10368555 w 11761853"/>
              <a:gd name="connsiteY6546" fmla="*/ 10368555 w 11761853"/>
              <a:gd name="connsiteX6547" fmla="*/ 10368555 w 11761853"/>
              <a:gd name="connsiteY6547" fmla="*/ 10368555 w 11761853"/>
              <a:gd name="connsiteX6548" fmla="*/ 10368555 w 11761853"/>
              <a:gd name="connsiteY6548" fmla="*/ 10368555 w 11761853"/>
              <a:gd name="connsiteX6549" fmla="*/ 10368555 w 11761853"/>
              <a:gd name="connsiteY6549" fmla="*/ 10368555 w 11761853"/>
              <a:gd name="connsiteX6550" fmla="*/ 10368555 w 11761853"/>
              <a:gd name="connsiteY6550" fmla="*/ 10368555 w 11761853"/>
              <a:gd name="connsiteX6551" fmla="*/ 10368555 w 11761853"/>
              <a:gd name="connsiteY6551" fmla="*/ 10368555 w 11761853"/>
              <a:gd name="connsiteX6552" fmla="*/ 10368555 w 11761853"/>
              <a:gd name="connsiteY6552" fmla="*/ 10368555 w 11761853"/>
              <a:gd name="connsiteX6553" fmla="*/ 10368555 w 11761853"/>
              <a:gd name="connsiteY6553" fmla="*/ 10368555 w 11761853"/>
              <a:gd name="connsiteX6554" fmla="*/ 10368555 w 11761853"/>
              <a:gd name="connsiteY6554" fmla="*/ 10368555 w 11761853"/>
              <a:gd name="connsiteX6555" fmla="*/ 10368555 w 11761853"/>
              <a:gd name="connsiteY6555" fmla="*/ 10368555 w 11761853"/>
              <a:gd name="connsiteX6556" fmla="*/ 10368555 w 11761853"/>
              <a:gd name="connsiteY6556" fmla="*/ 10368555 w 11761853"/>
              <a:gd name="connsiteX6557" fmla="*/ 10368555 w 11761853"/>
              <a:gd name="connsiteY6557" fmla="*/ 10368555 w 11761853"/>
              <a:gd name="connsiteX6558" fmla="*/ 10368555 w 11761853"/>
              <a:gd name="connsiteY6558" fmla="*/ 10368555 w 11761853"/>
              <a:gd name="connsiteX6559" fmla="*/ 10368555 w 11761853"/>
              <a:gd name="connsiteY6559" fmla="*/ 10368555 w 11761853"/>
              <a:gd name="connsiteX6560" fmla="*/ 10368555 w 11761853"/>
              <a:gd name="connsiteY6560" fmla="*/ 10368555 w 11761853"/>
              <a:gd name="connsiteX6561" fmla="*/ 10368555 w 11761853"/>
              <a:gd name="connsiteY6561" fmla="*/ 10368555 w 11761853"/>
              <a:gd name="connsiteX6562" fmla="*/ 10368555 w 11761853"/>
              <a:gd name="connsiteY6562" fmla="*/ 10368555 w 11761853"/>
              <a:gd name="connsiteX6563" fmla="*/ 10368555 w 11761853"/>
              <a:gd name="connsiteY6563" fmla="*/ 10368555 w 11761853"/>
              <a:gd name="connsiteX6564" fmla="*/ 10368555 w 11761853"/>
              <a:gd name="connsiteY6564" fmla="*/ 10368555 w 11761853"/>
              <a:gd name="connsiteX6565" fmla="*/ 10368555 w 11761853"/>
              <a:gd name="connsiteY6565" fmla="*/ 10368555 w 11761853"/>
              <a:gd name="connsiteX6566" fmla="*/ 10368555 w 11761853"/>
              <a:gd name="connsiteY6566" fmla="*/ 10368555 w 11761853"/>
              <a:gd name="connsiteX6567" fmla="*/ 10368555 w 11761853"/>
              <a:gd name="connsiteY6567" fmla="*/ 10368555 w 11761853"/>
              <a:gd name="connsiteX6568" fmla="*/ 10368555 w 11761853"/>
              <a:gd name="connsiteY6568" fmla="*/ 10368555 w 11761853"/>
              <a:gd name="connsiteX6569" fmla="*/ 10368555 w 11761853"/>
              <a:gd name="connsiteY6569" fmla="*/ 10368555 w 11761853"/>
              <a:gd name="connsiteX6570" fmla="*/ 10368555 w 11761853"/>
              <a:gd name="connsiteY6570" fmla="*/ 10368555 w 11761853"/>
              <a:gd name="connsiteX6571" fmla="*/ 10368555 w 11761853"/>
              <a:gd name="connsiteY6571" fmla="*/ 10368555 w 11761853"/>
              <a:gd name="connsiteX6572" fmla="*/ 10368555 w 11761853"/>
              <a:gd name="connsiteY6572" fmla="*/ 10368555 w 11761853"/>
              <a:gd name="connsiteX6573" fmla="*/ 10368555 w 11761853"/>
              <a:gd name="connsiteY6573" fmla="*/ 10368555 w 11761853"/>
              <a:gd name="connsiteX6574" fmla="*/ 10368555 w 11761853"/>
              <a:gd name="connsiteY6574" fmla="*/ 10368555 w 11761853"/>
              <a:gd name="connsiteX6575" fmla="*/ 10368555 w 11761853"/>
              <a:gd name="connsiteY6575" fmla="*/ 10368555 w 11761853"/>
              <a:gd name="connsiteX6576" fmla="*/ 10368555 w 11761853"/>
              <a:gd name="connsiteY6576" fmla="*/ 10368555 w 11761853"/>
              <a:gd name="connsiteX6577" fmla="*/ 10368555 w 11761853"/>
              <a:gd name="connsiteY6577" fmla="*/ 10368555 w 11761853"/>
              <a:gd name="connsiteX6578" fmla="*/ 10368555 w 11761853"/>
              <a:gd name="connsiteY6578" fmla="*/ 10368555 w 11761853"/>
              <a:gd name="connsiteX6579" fmla="*/ 10368555 w 11761853"/>
              <a:gd name="connsiteY6579" fmla="*/ 10368555 w 11761853"/>
              <a:gd name="connsiteX6580" fmla="*/ 10368555 w 11761853"/>
              <a:gd name="connsiteY6580" fmla="*/ 10368555 w 11761853"/>
              <a:gd name="connsiteX6581" fmla="*/ 10368555 w 11761853"/>
              <a:gd name="connsiteY6581" fmla="*/ 10368555 w 11761853"/>
              <a:gd name="connsiteX6582" fmla="*/ 10368555 w 11761853"/>
              <a:gd name="connsiteY6582" fmla="*/ 10368555 w 11761853"/>
              <a:gd name="connsiteX6583" fmla="*/ 10368555 w 11761853"/>
              <a:gd name="connsiteY6583" fmla="*/ 10368555 w 11761853"/>
              <a:gd name="connsiteX6584" fmla="*/ 10368555 w 11761853"/>
              <a:gd name="connsiteY6584" fmla="*/ 10368555 w 11761853"/>
              <a:gd name="connsiteX6585" fmla="*/ 10368555 w 11761853"/>
              <a:gd name="connsiteY6585" fmla="*/ 10368555 w 11761853"/>
              <a:gd name="connsiteX6586" fmla="*/ 10368555 w 11761853"/>
              <a:gd name="connsiteY6586" fmla="*/ 10368555 w 11761853"/>
              <a:gd name="connsiteX6587" fmla="*/ 10368555 w 11761853"/>
              <a:gd name="connsiteY6587" fmla="*/ 10368555 w 11761853"/>
              <a:gd name="connsiteX6588" fmla="*/ 10368555 w 11761853"/>
              <a:gd name="connsiteY6588" fmla="*/ 10368555 w 11761853"/>
              <a:gd name="connsiteX6589" fmla="*/ 10368555 w 11761853"/>
              <a:gd name="connsiteY6589" fmla="*/ 10368555 w 11761853"/>
              <a:gd name="connsiteX6590" fmla="*/ 10368555 w 11761853"/>
              <a:gd name="connsiteY6590" fmla="*/ 10368555 w 11761853"/>
              <a:gd name="connsiteX6591" fmla="*/ 10368555 w 11761853"/>
              <a:gd name="connsiteY6591" fmla="*/ 10368555 w 11761853"/>
              <a:gd name="connsiteX6592" fmla="*/ 10368555 w 11761853"/>
              <a:gd name="connsiteY6592" fmla="*/ 10368555 w 11761853"/>
              <a:gd name="connsiteX6593" fmla="*/ 10368555 w 11761853"/>
              <a:gd name="connsiteY6593" fmla="*/ 10368555 w 11761853"/>
              <a:gd name="connsiteX6594" fmla="*/ 10368555 w 11761853"/>
              <a:gd name="connsiteY6594" fmla="*/ 10368555 w 11761853"/>
              <a:gd name="connsiteX6595" fmla="*/ 10368555 w 11761853"/>
              <a:gd name="connsiteY6595" fmla="*/ 10368555 w 11761853"/>
              <a:gd name="connsiteX6596" fmla="*/ 10368555 w 11761853"/>
              <a:gd name="connsiteY6596" fmla="*/ 10368555 w 11761853"/>
              <a:gd name="connsiteX6597" fmla="*/ 10368555 w 11761853"/>
              <a:gd name="connsiteY6597" fmla="*/ 10368555 w 11761853"/>
              <a:gd name="connsiteX6598" fmla="*/ 10368555 w 11761853"/>
              <a:gd name="connsiteY6598" fmla="*/ 10368555 w 11761853"/>
              <a:gd name="connsiteX6599" fmla="*/ 10368555 w 11761853"/>
              <a:gd name="connsiteY6599" fmla="*/ 10368555 w 11761853"/>
              <a:gd name="connsiteX6600" fmla="*/ 10368555 w 11761853"/>
              <a:gd name="connsiteY6600" fmla="*/ 10368555 w 11761853"/>
              <a:gd name="connsiteX6601" fmla="*/ 10368555 w 11761853"/>
              <a:gd name="connsiteY6601" fmla="*/ 10368555 w 11761853"/>
              <a:gd name="connsiteX6602" fmla="*/ 10368555 w 11761853"/>
              <a:gd name="connsiteY6602" fmla="*/ 10368555 w 11761853"/>
              <a:gd name="connsiteX6603" fmla="*/ 10368555 w 11761853"/>
              <a:gd name="connsiteY6603" fmla="*/ 10368555 w 11761853"/>
              <a:gd name="connsiteX6604" fmla="*/ 10368555 w 11761853"/>
              <a:gd name="connsiteY6604" fmla="*/ 10368555 w 11761853"/>
              <a:gd name="connsiteX6605" fmla="*/ 10368555 w 11761853"/>
              <a:gd name="connsiteY6605" fmla="*/ 10368555 w 11761853"/>
              <a:gd name="connsiteX6606" fmla="*/ 10368555 w 11761853"/>
              <a:gd name="connsiteY6606" fmla="*/ 10368555 w 11761853"/>
              <a:gd name="connsiteX6607" fmla="*/ 10368555 w 11761853"/>
              <a:gd name="connsiteY6607" fmla="*/ 10368555 w 11761853"/>
              <a:gd name="connsiteX6608" fmla="*/ 10368555 w 11761853"/>
              <a:gd name="connsiteY6608" fmla="*/ 10368555 w 11761853"/>
              <a:gd name="connsiteX6609" fmla="*/ 10368555 w 11761853"/>
              <a:gd name="connsiteY6609" fmla="*/ 10368555 w 11761853"/>
              <a:gd name="connsiteX6610" fmla="*/ 10368555 w 11761853"/>
              <a:gd name="connsiteY6610" fmla="*/ 10368555 w 11761853"/>
              <a:gd name="connsiteX6611" fmla="*/ 10368555 w 11761853"/>
              <a:gd name="connsiteY6611" fmla="*/ 10368555 w 11761853"/>
              <a:gd name="connsiteX6612" fmla="*/ 10368555 w 11761853"/>
              <a:gd name="connsiteY6612" fmla="*/ 10368555 w 11761853"/>
              <a:gd name="connsiteX6613" fmla="*/ 10368555 w 11761853"/>
              <a:gd name="connsiteY6613" fmla="*/ 10368555 w 11761853"/>
              <a:gd name="connsiteX6614" fmla="*/ 10368555 w 11761853"/>
              <a:gd name="connsiteY6614" fmla="*/ 10368555 w 11761853"/>
              <a:gd name="connsiteX6615" fmla="*/ 10368555 w 11761853"/>
              <a:gd name="connsiteY6615" fmla="*/ 10368555 w 11761853"/>
              <a:gd name="connsiteX6616" fmla="*/ 10368555 w 11761853"/>
              <a:gd name="connsiteY6616" fmla="*/ 10368555 w 11761853"/>
              <a:gd name="connsiteX6617" fmla="*/ 10368555 w 11761853"/>
              <a:gd name="connsiteY6617" fmla="*/ 10368555 w 11761853"/>
              <a:gd name="connsiteX6618" fmla="*/ 10368555 w 11761853"/>
              <a:gd name="connsiteY6618" fmla="*/ 10368555 w 11761853"/>
              <a:gd name="connsiteX6619" fmla="*/ 10368555 w 11761853"/>
              <a:gd name="connsiteY6619" fmla="*/ 10368555 w 11761853"/>
              <a:gd name="connsiteX6620" fmla="*/ 10368555 w 11761853"/>
              <a:gd name="connsiteY6620" fmla="*/ 10368555 w 11761853"/>
              <a:gd name="connsiteX6621" fmla="*/ 10368555 w 11761853"/>
              <a:gd name="connsiteY6621" fmla="*/ 10368555 w 11761853"/>
              <a:gd name="connsiteX6622" fmla="*/ 10368555 w 11761853"/>
              <a:gd name="connsiteY6622" fmla="*/ 10368555 w 11761853"/>
              <a:gd name="connsiteX6623" fmla="*/ 10368555 w 11761853"/>
              <a:gd name="connsiteY6623" fmla="*/ 10368555 w 11761853"/>
              <a:gd name="connsiteX6624" fmla="*/ 10368555 w 11761853"/>
              <a:gd name="connsiteY6624" fmla="*/ 10368555 w 11761853"/>
              <a:gd name="connsiteX6625" fmla="*/ 10368555 w 11761853"/>
              <a:gd name="connsiteY6625" fmla="*/ 10368555 w 11761853"/>
              <a:gd name="connsiteX6626" fmla="*/ 10368555 w 11761853"/>
              <a:gd name="connsiteY6626" fmla="*/ 10368555 w 11761853"/>
              <a:gd name="connsiteX6627" fmla="*/ 10368555 w 11761853"/>
              <a:gd name="connsiteY6627" fmla="*/ 10368555 w 11761853"/>
              <a:gd name="connsiteX6628" fmla="*/ 10368555 w 11761853"/>
              <a:gd name="connsiteY6628" fmla="*/ 10368555 w 11761853"/>
              <a:gd name="connsiteX6629" fmla="*/ 10368555 w 11761853"/>
              <a:gd name="connsiteY6629" fmla="*/ 10368555 w 11761853"/>
              <a:gd name="connsiteX6630" fmla="*/ 10368555 w 11761853"/>
              <a:gd name="connsiteY6630" fmla="*/ 10368555 w 11761853"/>
              <a:gd name="connsiteX6631" fmla="*/ 10368555 w 11761853"/>
              <a:gd name="connsiteY6631" fmla="*/ 10368555 w 11761853"/>
              <a:gd name="connsiteX6632" fmla="*/ 10368555 w 11761853"/>
              <a:gd name="connsiteY6632" fmla="*/ 10368555 w 11761853"/>
              <a:gd name="connsiteX6633" fmla="*/ 10368555 w 11761853"/>
              <a:gd name="connsiteY6633" fmla="*/ 10368555 w 11761853"/>
              <a:gd name="connsiteX6634" fmla="*/ 10368555 w 11761853"/>
              <a:gd name="connsiteY6634" fmla="*/ 10368555 w 11761853"/>
              <a:gd name="connsiteX6635" fmla="*/ 10368555 w 11761853"/>
              <a:gd name="connsiteY6635" fmla="*/ 10368555 w 11761853"/>
              <a:gd name="connsiteX6636" fmla="*/ 10368555 w 11761853"/>
              <a:gd name="connsiteY6636" fmla="*/ 10368555 w 11761853"/>
              <a:gd name="connsiteX6637" fmla="*/ 10368555 w 11761853"/>
              <a:gd name="connsiteY6637" fmla="*/ 10368555 w 11761853"/>
              <a:gd name="connsiteX6638" fmla="*/ 10368555 w 11761853"/>
              <a:gd name="connsiteY6638" fmla="*/ 10368555 w 11761853"/>
              <a:gd name="connsiteX6639" fmla="*/ 10368555 w 11761853"/>
              <a:gd name="connsiteY6639" fmla="*/ 10368555 w 11761853"/>
              <a:gd name="connsiteX6640" fmla="*/ 10368555 w 11761853"/>
              <a:gd name="connsiteY6640" fmla="*/ 10368555 w 11761853"/>
              <a:gd name="connsiteX6641" fmla="*/ 10368555 w 11761853"/>
              <a:gd name="connsiteY6641" fmla="*/ 10368555 w 11761853"/>
              <a:gd name="connsiteX6642" fmla="*/ 10368555 w 11761853"/>
              <a:gd name="connsiteY6642" fmla="*/ 10368555 w 11761853"/>
              <a:gd name="connsiteX6643" fmla="*/ 10368555 w 11761853"/>
              <a:gd name="connsiteY6643" fmla="*/ 10368555 w 11761853"/>
              <a:gd name="connsiteX6644" fmla="*/ 10368555 w 11761853"/>
              <a:gd name="connsiteY6644" fmla="*/ 10368555 w 11761853"/>
              <a:gd name="connsiteX6645" fmla="*/ 10368555 w 11761853"/>
              <a:gd name="connsiteY6645" fmla="*/ 10368555 w 11761853"/>
              <a:gd name="connsiteX6646" fmla="*/ 10368555 w 11761853"/>
              <a:gd name="connsiteY6646" fmla="*/ 10368555 w 11761853"/>
              <a:gd name="connsiteX6647" fmla="*/ 10368555 w 11761853"/>
              <a:gd name="connsiteY6647" fmla="*/ 10368555 w 11761853"/>
              <a:gd name="connsiteX6648" fmla="*/ 10368555 w 11761853"/>
              <a:gd name="connsiteY6648" fmla="*/ 10368555 w 11761853"/>
              <a:gd name="connsiteX6649" fmla="*/ 10368555 w 11761853"/>
              <a:gd name="connsiteY6649" fmla="*/ 10368555 w 11761853"/>
              <a:gd name="connsiteX6650" fmla="*/ 10368555 w 11761853"/>
              <a:gd name="connsiteY6650" fmla="*/ 10368555 w 11761853"/>
              <a:gd name="connsiteX6651" fmla="*/ 10368555 w 11761853"/>
              <a:gd name="connsiteY6651" fmla="*/ 10368555 w 11761853"/>
              <a:gd name="connsiteX6652" fmla="*/ 10368555 w 11761853"/>
              <a:gd name="connsiteY6652" fmla="*/ 10368555 w 11761853"/>
              <a:gd name="connsiteX6653" fmla="*/ 10368555 w 11761853"/>
              <a:gd name="connsiteY6653" fmla="*/ 10368555 w 11761853"/>
              <a:gd name="connsiteX6654" fmla="*/ 10368555 w 11761853"/>
              <a:gd name="connsiteY6654" fmla="*/ 10368555 w 11761853"/>
              <a:gd name="connsiteX6655" fmla="*/ 10368555 w 11761853"/>
              <a:gd name="connsiteY6655" fmla="*/ 10368555 w 11761853"/>
              <a:gd name="connsiteX6656" fmla="*/ 10368555 w 11761853"/>
              <a:gd name="connsiteY6656" fmla="*/ 10368555 w 11761853"/>
              <a:gd name="connsiteX6657" fmla="*/ 10368555 w 11761853"/>
              <a:gd name="connsiteY6657" fmla="*/ 10368555 w 11761853"/>
              <a:gd name="connsiteX6658" fmla="*/ 10368555 w 11761853"/>
              <a:gd name="connsiteY6658" fmla="*/ 10368555 w 11761853"/>
              <a:gd name="connsiteX6659" fmla="*/ 10368555 w 11761853"/>
              <a:gd name="connsiteY6659" fmla="*/ 10368555 w 11761853"/>
              <a:gd name="connsiteX6660" fmla="*/ 10368555 w 11761853"/>
              <a:gd name="connsiteY6660" fmla="*/ 10368555 w 11761853"/>
              <a:gd name="connsiteX6661" fmla="*/ 10368555 w 11761853"/>
              <a:gd name="connsiteY6661" fmla="*/ 10368555 w 11761853"/>
              <a:gd name="connsiteX6662" fmla="*/ 10368555 w 11761853"/>
              <a:gd name="connsiteY6662" fmla="*/ 10368555 w 11761853"/>
              <a:gd name="connsiteX6663" fmla="*/ 10368555 w 11761853"/>
              <a:gd name="connsiteY6663" fmla="*/ 10368555 w 11761853"/>
              <a:gd name="connsiteX6664" fmla="*/ 10368555 w 11761853"/>
              <a:gd name="connsiteY6664" fmla="*/ 10368555 w 11761853"/>
              <a:gd name="connsiteX6665" fmla="*/ 10368555 w 11761853"/>
              <a:gd name="connsiteY6665" fmla="*/ 10368555 w 11761853"/>
              <a:gd name="connsiteX6666" fmla="*/ 10368555 w 11761853"/>
              <a:gd name="connsiteY6666" fmla="*/ 10368555 w 11761853"/>
              <a:gd name="connsiteX6667" fmla="*/ 10368555 w 11761853"/>
              <a:gd name="connsiteY6667" fmla="*/ 10368555 w 11761853"/>
              <a:gd name="connsiteX6668" fmla="*/ 10368555 w 11761853"/>
              <a:gd name="connsiteY6668" fmla="*/ 10368555 w 11761853"/>
              <a:gd name="connsiteX6669" fmla="*/ 10368555 w 11761853"/>
              <a:gd name="connsiteY6669" fmla="*/ 10368555 w 11761853"/>
              <a:gd name="connsiteX6670" fmla="*/ 10368555 w 11761853"/>
              <a:gd name="connsiteY6670" fmla="*/ 10368555 w 11761853"/>
              <a:gd name="connsiteX6671" fmla="*/ 10368555 w 11761853"/>
              <a:gd name="connsiteY6671" fmla="*/ 10368555 w 11761853"/>
              <a:gd name="connsiteX6672" fmla="*/ 10368555 w 11761853"/>
              <a:gd name="connsiteY6672" fmla="*/ 10368555 w 11761853"/>
              <a:gd name="connsiteX6673" fmla="*/ 10368555 w 11761853"/>
              <a:gd name="connsiteY6673" fmla="*/ 10368555 w 11761853"/>
              <a:gd name="connsiteX6674" fmla="*/ 10368555 w 11761853"/>
              <a:gd name="connsiteY6674" fmla="*/ 10368555 w 11761853"/>
              <a:gd name="connsiteX6675" fmla="*/ 10368555 w 11761853"/>
              <a:gd name="connsiteY6675" fmla="*/ 10368555 w 11761853"/>
              <a:gd name="connsiteX6676" fmla="*/ 10368555 w 11761853"/>
              <a:gd name="connsiteY6676" fmla="*/ 10368555 w 11761853"/>
              <a:gd name="connsiteX6677" fmla="*/ 10368555 w 11761853"/>
              <a:gd name="connsiteY6677" fmla="*/ 10368555 w 11761853"/>
              <a:gd name="connsiteX6678" fmla="*/ 10368555 w 11761853"/>
              <a:gd name="connsiteY6678" fmla="*/ 10368555 w 11761853"/>
              <a:gd name="connsiteX6679" fmla="*/ 10368555 w 11761853"/>
              <a:gd name="connsiteY6679" fmla="*/ 10368555 w 11761853"/>
              <a:gd name="connsiteX6680" fmla="*/ 10368555 w 11761853"/>
              <a:gd name="connsiteY6680" fmla="*/ 10368555 w 11761853"/>
              <a:gd name="connsiteX6681" fmla="*/ 10368555 w 11761853"/>
              <a:gd name="connsiteY6681" fmla="*/ 10368555 w 11761853"/>
              <a:gd name="connsiteX6682" fmla="*/ 10368555 w 11761853"/>
              <a:gd name="connsiteY6682" fmla="*/ 10368555 w 11761853"/>
              <a:gd name="connsiteX6683" fmla="*/ 10368555 w 11761853"/>
              <a:gd name="connsiteY6683" fmla="*/ 10368555 w 11761853"/>
              <a:gd name="connsiteX6684" fmla="*/ 10368555 w 11761853"/>
              <a:gd name="connsiteY6684" fmla="*/ 10368555 w 11761853"/>
              <a:gd name="connsiteX6685" fmla="*/ 10368555 w 11761853"/>
              <a:gd name="connsiteY6685" fmla="*/ 10368555 w 11761853"/>
              <a:gd name="connsiteX6686" fmla="*/ 10368555 w 11761853"/>
              <a:gd name="connsiteY6686" fmla="*/ 10368555 w 11761853"/>
              <a:gd name="connsiteX6687" fmla="*/ 10368555 w 11761853"/>
              <a:gd name="connsiteY6687" fmla="*/ 10368555 w 11761853"/>
              <a:gd name="connsiteX6688" fmla="*/ 10368555 w 11761853"/>
              <a:gd name="connsiteY6688" fmla="*/ 10368555 w 11761853"/>
              <a:gd name="connsiteX6689" fmla="*/ 10368555 w 11761853"/>
              <a:gd name="connsiteY6689" fmla="*/ 10368555 w 11761853"/>
              <a:gd name="connsiteX6690" fmla="*/ 10368555 w 11761853"/>
              <a:gd name="connsiteY6690" fmla="*/ 10368555 w 11761853"/>
              <a:gd name="connsiteX6691" fmla="*/ 10368555 w 11761853"/>
              <a:gd name="connsiteY6691" fmla="*/ 10368555 w 11761853"/>
              <a:gd name="connsiteX6692" fmla="*/ 10368555 w 11761853"/>
              <a:gd name="connsiteY6692" fmla="*/ 10368555 w 11761853"/>
              <a:gd name="connsiteX6693" fmla="*/ 10368555 w 11761853"/>
              <a:gd name="connsiteY6693" fmla="*/ 10368555 w 11761853"/>
              <a:gd name="connsiteX6694" fmla="*/ 10368555 w 11761853"/>
              <a:gd name="connsiteY6694" fmla="*/ 10368555 w 11761853"/>
              <a:gd name="connsiteX6695" fmla="*/ 10368555 w 11761853"/>
              <a:gd name="connsiteY6695" fmla="*/ 10368555 w 11761853"/>
              <a:gd name="connsiteX6696" fmla="*/ 10368555 w 11761853"/>
              <a:gd name="connsiteY6696" fmla="*/ 10368555 w 11761853"/>
              <a:gd name="connsiteX6697" fmla="*/ 10368555 w 11761853"/>
              <a:gd name="connsiteY6697" fmla="*/ 10368555 w 11761853"/>
              <a:gd name="connsiteX6698" fmla="*/ 10368555 w 11761853"/>
              <a:gd name="connsiteY6698" fmla="*/ 10368555 w 11761853"/>
              <a:gd name="connsiteX6699" fmla="*/ 10368555 w 11761853"/>
              <a:gd name="connsiteY6699" fmla="*/ 10368555 w 11761853"/>
              <a:gd name="connsiteX6700" fmla="*/ 10368555 w 11761853"/>
              <a:gd name="connsiteY6700" fmla="*/ 10368555 w 11761853"/>
              <a:gd name="connsiteX6701" fmla="*/ 10368555 w 11761853"/>
              <a:gd name="connsiteY6701" fmla="*/ 10368555 w 11761853"/>
              <a:gd name="connsiteX6702" fmla="*/ 10368555 w 11761853"/>
              <a:gd name="connsiteY6702" fmla="*/ 10368555 w 11761853"/>
              <a:gd name="connsiteX6703" fmla="*/ 10368555 w 11761853"/>
              <a:gd name="connsiteY6703" fmla="*/ 10368555 w 11761853"/>
              <a:gd name="connsiteX6704" fmla="*/ 10368555 w 11761853"/>
              <a:gd name="connsiteY6704" fmla="*/ 10368555 w 11761853"/>
              <a:gd name="connsiteX6705" fmla="*/ 10368555 w 11761853"/>
              <a:gd name="connsiteY6705" fmla="*/ 10368555 w 11761853"/>
              <a:gd name="connsiteX6706" fmla="*/ 10368555 w 11761853"/>
              <a:gd name="connsiteY6706" fmla="*/ 10368555 w 11761853"/>
              <a:gd name="connsiteX6707" fmla="*/ 10368555 w 11761853"/>
              <a:gd name="connsiteY6707" fmla="*/ 10368555 w 11761853"/>
              <a:gd name="connsiteX6708" fmla="*/ 10368555 w 11761853"/>
              <a:gd name="connsiteY6708" fmla="*/ 10368555 w 11761853"/>
              <a:gd name="connsiteX6709" fmla="*/ 10368555 w 11761853"/>
              <a:gd name="connsiteY6709" fmla="*/ 10368555 w 11761853"/>
              <a:gd name="connsiteX6710" fmla="*/ 10368555 w 11761853"/>
              <a:gd name="connsiteY6710" fmla="*/ 10368555 w 11761853"/>
              <a:gd name="connsiteX6711" fmla="*/ 10368555 w 11761853"/>
              <a:gd name="connsiteY6711" fmla="*/ 10368555 w 11761853"/>
              <a:gd name="connsiteX6712" fmla="*/ 10368555 w 11761853"/>
              <a:gd name="connsiteY6712" fmla="*/ 10368555 w 11761853"/>
              <a:gd name="connsiteX6713" fmla="*/ 10368555 w 11761853"/>
              <a:gd name="connsiteY6713" fmla="*/ 10368555 w 11761853"/>
              <a:gd name="connsiteX6714" fmla="*/ 10368555 w 11761853"/>
              <a:gd name="connsiteY6714" fmla="*/ 10368555 w 11761853"/>
              <a:gd name="connsiteX6715" fmla="*/ 10368555 w 11761853"/>
              <a:gd name="connsiteY6715" fmla="*/ 10368555 w 11761853"/>
              <a:gd name="connsiteX6716" fmla="*/ 10368555 w 11761853"/>
              <a:gd name="connsiteY6716" fmla="*/ 10368555 w 11761853"/>
              <a:gd name="connsiteX6717" fmla="*/ 10368555 w 11761853"/>
              <a:gd name="connsiteY6717" fmla="*/ 10368555 w 11761853"/>
              <a:gd name="connsiteX6718" fmla="*/ 10368555 w 11761853"/>
              <a:gd name="connsiteY6718" fmla="*/ 10368555 w 11761853"/>
              <a:gd name="connsiteX6719" fmla="*/ 10368555 w 11761853"/>
              <a:gd name="connsiteY6719" fmla="*/ 10368555 w 11761853"/>
              <a:gd name="connsiteX6720" fmla="*/ 10368555 w 11761853"/>
              <a:gd name="connsiteY6720" fmla="*/ 10368555 w 11761853"/>
              <a:gd name="connsiteX6721" fmla="*/ 10368555 w 11761853"/>
              <a:gd name="connsiteY6721" fmla="*/ 10368555 w 11761853"/>
              <a:gd name="connsiteX6722" fmla="*/ 10368555 w 11761853"/>
              <a:gd name="connsiteY6722" fmla="*/ 10368555 w 11761853"/>
              <a:gd name="connsiteX6723" fmla="*/ 10368555 w 11761853"/>
              <a:gd name="connsiteY6723" fmla="*/ 10368555 w 11761853"/>
              <a:gd name="connsiteX6724" fmla="*/ 10368555 w 11761853"/>
              <a:gd name="connsiteY6724" fmla="*/ 10368555 w 11761853"/>
              <a:gd name="connsiteX6725" fmla="*/ 10368555 w 11761853"/>
              <a:gd name="connsiteY6725" fmla="*/ 10368555 w 11761853"/>
              <a:gd name="connsiteX6726" fmla="*/ 10368555 w 11761853"/>
              <a:gd name="connsiteY6726" fmla="*/ 10368555 w 11761853"/>
              <a:gd name="connsiteX6727" fmla="*/ 10368555 w 11761853"/>
              <a:gd name="connsiteY6727" fmla="*/ 10368555 w 11761853"/>
              <a:gd name="connsiteX6728" fmla="*/ 10368555 w 11761853"/>
              <a:gd name="connsiteY6728" fmla="*/ 10368555 w 11761853"/>
              <a:gd name="connsiteX6729" fmla="*/ 10368555 w 11761853"/>
              <a:gd name="connsiteY6729" fmla="*/ 10368555 w 11761853"/>
              <a:gd name="connsiteX6730" fmla="*/ 10368555 w 11761853"/>
              <a:gd name="connsiteY6730" fmla="*/ 10368555 w 11761853"/>
              <a:gd name="connsiteX6731" fmla="*/ 10368555 w 11761853"/>
              <a:gd name="connsiteY6731" fmla="*/ 10368555 w 11761853"/>
              <a:gd name="connsiteX6732" fmla="*/ 10368555 w 11761853"/>
              <a:gd name="connsiteY6732" fmla="*/ 10368555 w 11761853"/>
              <a:gd name="connsiteX6733" fmla="*/ 10368555 w 11761853"/>
              <a:gd name="connsiteY6733" fmla="*/ 10368555 w 11761853"/>
              <a:gd name="connsiteX6734" fmla="*/ 10368555 w 11761853"/>
              <a:gd name="connsiteY6734" fmla="*/ 10368555 w 11761853"/>
              <a:gd name="connsiteX6735" fmla="*/ 10368555 w 11761853"/>
              <a:gd name="connsiteY6735" fmla="*/ 10368555 w 11761853"/>
              <a:gd name="connsiteX6736" fmla="*/ 10368555 w 11761853"/>
              <a:gd name="connsiteY6736" fmla="*/ 10368555 w 11761853"/>
              <a:gd name="connsiteX6737" fmla="*/ 10368555 w 11761853"/>
              <a:gd name="connsiteY6737" fmla="*/ 10368555 w 11761853"/>
              <a:gd name="connsiteX6738" fmla="*/ 10368555 w 11761853"/>
              <a:gd name="connsiteY6738" fmla="*/ 10368555 w 11761853"/>
              <a:gd name="connsiteX6739" fmla="*/ 10368555 w 11761853"/>
              <a:gd name="connsiteY6739" fmla="*/ 10368555 w 11761853"/>
              <a:gd name="connsiteX6740" fmla="*/ 10368555 w 11761853"/>
              <a:gd name="connsiteY6740" fmla="*/ 10368555 w 11761853"/>
              <a:gd name="connsiteX6741" fmla="*/ 10368555 w 11761853"/>
              <a:gd name="connsiteY6741" fmla="*/ 10368555 w 11761853"/>
              <a:gd name="connsiteX6742" fmla="*/ 10368555 w 11761853"/>
              <a:gd name="connsiteY6742" fmla="*/ 10368555 w 11761853"/>
              <a:gd name="connsiteX6743" fmla="*/ 10368555 w 11761853"/>
              <a:gd name="connsiteY6743" fmla="*/ 10368555 w 11761853"/>
              <a:gd name="connsiteX6744" fmla="*/ 10368555 w 11761853"/>
              <a:gd name="connsiteY6744" fmla="*/ 10368555 w 11761853"/>
              <a:gd name="connsiteX6745" fmla="*/ 10368555 w 11761853"/>
              <a:gd name="connsiteY6745" fmla="*/ 10368555 w 11761853"/>
              <a:gd name="connsiteX6746" fmla="*/ 10368555 w 11761853"/>
              <a:gd name="connsiteY6746" fmla="*/ 10368555 w 11761853"/>
              <a:gd name="connsiteX6747" fmla="*/ 10368555 w 11761853"/>
              <a:gd name="connsiteY6747" fmla="*/ 10368555 w 11761853"/>
              <a:gd name="connsiteX6748" fmla="*/ 10368555 w 11761853"/>
              <a:gd name="connsiteY6748" fmla="*/ 10368555 w 11761853"/>
              <a:gd name="connsiteX6749" fmla="*/ 10368555 w 11761853"/>
              <a:gd name="connsiteY6749" fmla="*/ 10368555 w 11761853"/>
              <a:gd name="connsiteX6750" fmla="*/ 10368555 w 11761853"/>
              <a:gd name="connsiteY6750" fmla="*/ 10368555 w 11761853"/>
              <a:gd name="connsiteX6751" fmla="*/ 10368555 w 11761853"/>
              <a:gd name="connsiteY6751" fmla="*/ 10368555 w 11761853"/>
              <a:gd name="connsiteX6752" fmla="*/ 10368555 w 11761853"/>
              <a:gd name="connsiteY6752" fmla="*/ 10368555 w 11761853"/>
              <a:gd name="connsiteX6753" fmla="*/ 10368555 w 11761853"/>
              <a:gd name="connsiteY6753" fmla="*/ 10368555 w 11761853"/>
              <a:gd name="connsiteX6754" fmla="*/ 10368555 w 11761853"/>
              <a:gd name="connsiteY6754" fmla="*/ 10368555 w 11761853"/>
              <a:gd name="connsiteX6755" fmla="*/ 10368555 w 11761853"/>
              <a:gd name="connsiteY6755" fmla="*/ 10368555 w 11761853"/>
              <a:gd name="connsiteX6756" fmla="*/ 10368555 w 11761853"/>
              <a:gd name="connsiteY6756" fmla="*/ 10368555 w 11761853"/>
              <a:gd name="connsiteX6757" fmla="*/ 10368555 w 11761853"/>
              <a:gd name="connsiteY6757" fmla="*/ 10368555 w 11761853"/>
              <a:gd name="connsiteX6758" fmla="*/ 10368555 w 11761853"/>
              <a:gd name="connsiteY6758" fmla="*/ 10368555 w 11761853"/>
              <a:gd name="connsiteX6759" fmla="*/ 10368555 w 11761853"/>
              <a:gd name="connsiteY6759" fmla="*/ 10368555 w 11761853"/>
              <a:gd name="connsiteX6760" fmla="*/ 10368555 w 11761853"/>
              <a:gd name="connsiteY6760" fmla="*/ 10368555 w 11761853"/>
              <a:gd name="connsiteX6761" fmla="*/ 10368555 w 11761853"/>
              <a:gd name="connsiteY6761" fmla="*/ 10368555 w 11761853"/>
              <a:gd name="connsiteX6762" fmla="*/ 10368555 w 11761853"/>
              <a:gd name="connsiteY6762" fmla="*/ 10368555 w 11761853"/>
              <a:gd name="connsiteX6763" fmla="*/ 10368555 w 11761853"/>
              <a:gd name="connsiteY6763" fmla="*/ 10368555 w 11761853"/>
              <a:gd name="connsiteX6764" fmla="*/ 10368555 w 11761853"/>
              <a:gd name="connsiteY6764" fmla="*/ 10368555 w 11761853"/>
              <a:gd name="connsiteX6765" fmla="*/ 10368555 w 11761853"/>
              <a:gd name="connsiteY6765" fmla="*/ 10368555 w 11761853"/>
              <a:gd name="connsiteX6766" fmla="*/ 10368555 w 11761853"/>
              <a:gd name="connsiteY6766" fmla="*/ 10368555 w 11761853"/>
              <a:gd name="connsiteX6767" fmla="*/ 10368555 w 11761853"/>
              <a:gd name="connsiteY6767" fmla="*/ 10368555 w 11761853"/>
              <a:gd name="connsiteX6768" fmla="*/ 10368555 w 11761853"/>
              <a:gd name="connsiteY6768" fmla="*/ 10368555 w 11761853"/>
              <a:gd name="connsiteX6769" fmla="*/ 10368555 w 11761853"/>
              <a:gd name="connsiteY6769" fmla="*/ 10368555 w 11761853"/>
              <a:gd name="connsiteX6770" fmla="*/ 10368555 w 11761853"/>
              <a:gd name="connsiteY6770" fmla="*/ 10368555 w 11761853"/>
              <a:gd name="connsiteX6771" fmla="*/ 10368555 w 11761853"/>
              <a:gd name="connsiteY6771" fmla="*/ 10368555 w 11761853"/>
              <a:gd name="connsiteX6772" fmla="*/ 10368555 w 11761853"/>
              <a:gd name="connsiteY6772" fmla="*/ 10368555 w 11761853"/>
              <a:gd name="connsiteX6773" fmla="*/ 10368555 w 11761853"/>
              <a:gd name="connsiteY6773" fmla="*/ 10368555 w 11761853"/>
              <a:gd name="connsiteX6774" fmla="*/ 10368555 w 11761853"/>
              <a:gd name="connsiteY6774" fmla="*/ 10368555 w 11761853"/>
              <a:gd name="connsiteX6775" fmla="*/ 10368555 w 11761853"/>
              <a:gd name="connsiteY6775" fmla="*/ 10368555 w 11761853"/>
              <a:gd name="connsiteX6776" fmla="*/ 10368555 w 11761853"/>
              <a:gd name="connsiteY6776" fmla="*/ 10368555 w 11761853"/>
              <a:gd name="connsiteX6777" fmla="*/ 10368555 w 11761853"/>
              <a:gd name="connsiteY6777" fmla="*/ 10368555 w 11761853"/>
              <a:gd name="connsiteX6778" fmla="*/ 10368555 w 11761853"/>
              <a:gd name="connsiteY6778" fmla="*/ 10368555 w 11761853"/>
              <a:gd name="connsiteX6779" fmla="*/ 10368555 w 11761853"/>
              <a:gd name="connsiteY6779" fmla="*/ 10368555 w 11761853"/>
              <a:gd name="connsiteX6780" fmla="*/ 10368555 w 11761853"/>
              <a:gd name="connsiteY6780" fmla="*/ 10368555 w 11761853"/>
              <a:gd name="connsiteX6781" fmla="*/ 10368555 w 11761853"/>
              <a:gd name="connsiteY6781" fmla="*/ 10368555 w 11761853"/>
              <a:gd name="connsiteX6782" fmla="*/ 10368555 w 11761853"/>
              <a:gd name="connsiteY6782" fmla="*/ 10368555 w 11761853"/>
              <a:gd name="connsiteX6783" fmla="*/ 10368555 w 11761853"/>
              <a:gd name="connsiteY6783" fmla="*/ 10368555 w 11761853"/>
              <a:gd name="connsiteX6784" fmla="*/ 10368555 w 11761853"/>
              <a:gd name="connsiteY6784" fmla="*/ 10368555 w 11761853"/>
              <a:gd name="connsiteX6785" fmla="*/ 10368555 w 11761853"/>
              <a:gd name="connsiteY6785" fmla="*/ 10368555 w 11761853"/>
              <a:gd name="connsiteX6786" fmla="*/ 10368555 w 11761853"/>
              <a:gd name="connsiteY6786" fmla="*/ 10368555 w 11761853"/>
              <a:gd name="connsiteX6787" fmla="*/ 10368555 w 11761853"/>
              <a:gd name="connsiteY6787" fmla="*/ 10368555 w 11761853"/>
              <a:gd name="connsiteX6788" fmla="*/ 10368555 w 11761853"/>
              <a:gd name="connsiteY6788" fmla="*/ 10368555 w 11761853"/>
              <a:gd name="connsiteX6789" fmla="*/ 10368555 w 11761853"/>
              <a:gd name="connsiteY6789" fmla="*/ 10368555 w 11761853"/>
              <a:gd name="connsiteX6790" fmla="*/ 10368555 w 11761853"/>
              <a:gd name="connsiteY6790" fmla="*/ 10368555 w 11761853"/>
              <a:gd name="connsiteX6791" fmla="*/ 10368555 w 11761853"/>
              <a:gd name="connsiteY6791" fmla="*/ 10368555 w 11761853"/>
              <a:gd name="connsiteX6792" fmla="*/ 10368555 w 11761853"/>
              <a:gd name="connsiteY6792" fmla="*/ 10368555 w 11761853"/>
              <a:gd name="connsiteX6793" fmla="*/ 10368555 w 11761853"/>
              <a:gd name="connsiteY6793" fmla="*/ 10368555 w 11761853"/>
              <a:gd name="connsiteX6794" fmla="*/ 10368555 w 11761853"/>
              <a:gd name="connsiteY6794" fmla="*/ 10368555 w 11761853"/>
              <a:gd name="connsiteX6795" fmla="*/ 10368555 w 11761853"/>
              <a:gd name="connsiteY6795" fmla="*/ 10368555 w 11761853"/>
              <a:gd name="connsiteX6796" fmla="*/ 10368555 w 11761853"/>
              <a:gd name="connsiteY6796" fmla="*/ 10368555 w 11761853"/>
              <a:gd name="connsiteX6797" fmla="*/ 10368555 w 11761853"/>
              <a:gd name="connsiteY6797" fmla="*/ 10368555 w 11761853"/>
              <a:gd name="connsiteX6798" fmla="*/ 10368555 w 11761853"/>
              <a:gd name="connsiteY6798" fmla="*/ 10368555 w 11761853"/>
              <a:gd name="connsiteX6799" fmla="*/ 10368555 w 11761853"/>
              <a:gd name="connsiteY6799" fmla="*/ 10368555 w 11761853"/>
              <a:gd name="connsiteX6800" fmla="*/ 10368555 w 11761853"/>
              <a:gd name="connsiteY6800" fmla="*/ 10368555 w 11761853"/>
              <a:gd name="connsiteX6801" fmla="*/ 10368555 w 11761853"/>
              <a:gd name="connsiteY6801" fmla="*/ 10368555 w 11761853"/>
              <a:gd name="connsiteX6802" fmla="*/ 10368555 w 11761853"/>
              <a:gd name="connsiteY6802" fmla="*/ 10368555 w 11761853"/>
              <a:gd name="connsiteX6803" fmla="*/ 10368555 w 11761853"/>
              <a:gd name="connsiteY6803" fmla="*/ 10368555 w 11761853"/>
              <a:gd name="connsiteX6804" fmla="*/ 10368555 w 11761853"/>
              <a:gd name="connsiteY6804" fmla="*/ 10368555 w 11761853"/>
              <a:gd name="connsiteX6805" fmla="*/ 10368555 w 11761853"/>
              <a:gd name="connsiteY6805" fmla="*/ 10368555 w 11761853"/>
              <a:gd name="connsiteX6806" fmla="*/ 10368555 w 11761853"/>
              <a:gd name="connsiteY6806" fmla="*/ 10368555 w 11761853"/>
              <a:gd name="connsiteX6807" fmla="*/ 10368555 w 11761853"/>
              <a:gd name="connsiteY6807" fmla="*/ 10368555 w 11761853"/>
              <a:gd name="connsiteX6808" fmla="*/ 10368555 w 11761853"/>
              <a:gd name="connsiteY6808" fmla="*/ 10368555 w 11761853"/>
              <a:gd name="connsiteX6809" fmla="*/ 10368555 w 11761853"/>
              <a:gd name="connsiteY6809" fmla="*/ 10368555 w 11761853"/>
              <a:gd name="connsiteX6810" fmla="*/ 10368555 w 11761853"/>
              <a:gd name="connsiteY6810" fmla="*/ 10368555 w 11761853"/>
              <a:gd name="connsiteX6811" fmla="*/ 10368555 w 11761853"/>
              <a:gd name="connsiteY6811" fmla="*/ 10368555 w 11761853"/>
              <a:gd name="connsiteX6812" fmla="*/ 10368555 w 11761853"/>
              <a:gd name="connsiteY6812" fmla="*/ 10368555 w 11761853"/>
              <a:gd name="connsiteX6813" fmla="*/ 10368555 w 11761853"/>
              <a:gd name="connsiteY6813" fmla="*/ 10368555 w 11761853"/>
              <a:gd name="connsiteX6814" fmla="*/ 10368555 w 11761853"/>
              <a:gd name="connsiteY6814" fmla="*/ 10368555 w 11761853"/>
              <a:gd name="connsiteX6815" fmla="*/ 10368555 w 11761853"/>
              <a:gd name="connsiteY6815" fmla="*/ 10368555 w 11761853"/>
              <a:gd name="connsiteX6816" fmla="*/ 10368555 w 11761853"/>
              <a:gd name="connsiteY6816" fmla="*/ 10368555 w 11761853"/>
              <a:gd name="connsiteX6817" fmla="*/ 10368555 w 11761853"/>
              <a:gd name="connsiteY6817" fmla="*/ 10368555 w 11761853"/>
              <a:gd name="connsiteX6818" fmla="*/ 10368555 w 11761853"/>
              <a:gd name="connsiteY6818" fmla="*/ 10368555 w 11761853"/>
              <a:gd name="connsiteX6819" fmla="*/ 10368555 w 11761853"/>
              <a:gd name="connsiteY6819" fmla="*/ 10368555 w 11761853"/>
              <a:gd name="connsiteX6820" fmla="*/ 10368555 w 11761853"/>
              <a:gd name="connsiteY6820" fmla="*/ 10368555 w 11761853"/>
              <a:gd name="connsiteX6821" fmla="*/ 10368555 w 11761853"/>
              <a:gd name="connsiteY6821" fmla="*/ 10368555 w 11761853"/>
              <a:gd name="connsiteX6822" fmla="*/ 10368555 w 11761853"/>
              <a:gd name="connsiteY6822" fmla="*/ 10368555 w 11761853"/>
              <a:gd name="connsiteX6823" fmla="*/ 10368555 w 11761853"/>
              <a:gd name="connsiteY6823" fmla="*/ 10368555 w 11761853"/>
              <a:gd name="connsiteX6824" fmla="*/ 10368555 w 11761853"/>
              <a:gd name="connsiteY6824" fmla="*/ 10368555 w 11761853"/>
              <a:gd name="connsiteX6825" fmla="*/ 10368555 w 11761853"/>
              <a:gd name="connsiteY6825" fmla="*/ 10368555 w 11761853"/>
              <a:gd name="connsiteX6826" fmla="*/ 10368555 w 11761853"/>
              <a:gd name="connsiteY6826" fmla="*/ 10368555 w 11761853"/>
              <a:gd name="connsiteX6827" fmla="*/ 10368555 w 11761853"/>
              <a:gd name="connsiteY6827" fmla="*/ 10368555 w 11761853"/>
              <a:gd name="connsiteX6828" fmla="*/ 10368555 w 11761853"/>
              <a:gd name="connsiteY6828" fmla="*/ 10368555 w 11761853"/>
              <a:gd name="connsiteX6829" fmla="*/ 10368555 w 11761853"/>
              <a:gd name="connsiteY6829" fmla="*/ 10368555 w 11761853"/>
              <a:gd name="connsiteX6830" fmla="*/ 10368555 w 11761853"/>
              <a:gd name="connsiteY6830" fmla="*/ 10368555 w 11761853"/>
              <a:gd name="connsiteX6831" fmla="*/ 10368555 w 11761853"/>
              <a:gd name="connsiteY6831" fmla="*/ 10368555 w 11761853"/>
              <a:gd name="connsiteX6832" fmla="*/ 10368555 w 11761853"/>
              <a:gd name="connsiteY6832" fmla="*/ 10368555 w 11761853"/>
              <a:gd name="connsiteX6833" fmla="*/ 10368555 w 11761853"/>
              <a:gd name="connsiteY6833" fmla="*/ 10368555 w 11761853"/>
              <a:gd name="connsiteX6834" fmla="*/ 10368555 w 11761853"/>
              <a:gd name="connsiteY6834" fmla="*/ 10368555 w 11761853"/>
              <a:gd name="connsiteX6835" fmla="*/ 10368555 w 11761853"/>
              <a:gd name="connsiteY6835" fmla="*/ 10368555 w 11761853"/>
              <a:gd name="connsiteX6836" fmla="*/ 10368555 w 11761853"/>
              <a:gd name="connsiteY6836" fmla="*/ 10368555 w 11761853"/>
              <a:gd name="connsiteX6837" fmla="*/ 10368555 w 11761853"/>
              <a:gd name="connsiteY6837" fmla="*/ 10368555 w 11761853"/>
              <a:gd name="connsiteX6838" fmla="*/ 10368555 w 11761853"/>
              <a:gd name="connsiteY6838" fmla="*/ 10368555 w 11761853"/>
              <a:gd name="connsiteX6839" fmla="*/ 10368555 w 11761853"/>
              <a:gd name="connsiteY6839" fmla="*/ 10368555 w 11761853"/>
              <a:gd name="connsiteX6840" fmla="*/ 10368555 w 11761853"/>
              <a:gd name="connsiteY6840" fmla="*/ 10368555 w 11761853"/>
              <a:gd name="connsiteX6841" fmla="*/ 10368555 w 11761853"/>
              <a:gd name="connsiteY6841" fmla="*/ 10368555 w 11761853"/>
              <a:gd name="connsiteX6842" fmla="*/ 10368555 w 11761853"/>
              <a:gd name="connsiteY6842" fmla="*/ 10368555 w 11761853"/>
              <a:gd name="connsiteX6843" fmla="*/ 10368555 w 11761853"/>
              <a:gd name="connsiteY6843" fmla="*/ 10368555 w 11761853"/>
              <a:gd name="connsiteX6844" fmla="*/ 10368555 w 11761853"/>
              <a:gd name="connsiteY6844" fmla="*/ 10368555 w 11761853"/>
              <a:gd name="connsiteX6845" fmla="*/ 10368555 w 11761853"/>
              <a:gd name="connsiteY6845" fmla="*/ 10368555 w 11761853"/>
              <a:gd name="connsiteX6846" fmla="*/ 10368555 w 11761853"/>
              <a:gd name="connsiteY6846" fmla="*/ 10368555 w 11761853"/>
              <a:gd name="connsiteX6847" fmla="*/ 10368555 w 11761853"/>
              <a:gd name="connsiteY6847" fmla="*/ 10368555 w 11761853"/>
              <a:gd name="connsiteX6848" fmla="*/ 10368555 w 11761853"/>
              <a:gd name="connsiteY6848" fmla="*/ 10368555 w 11761853"/>
              <a:gd name="connsiteX6849" fmla="*/ 10368555 w 11761853"/>
              <a:gd name="connsiteY6849" fmla="*/ 10368555 w 11761853"/>
              <a:gd name="connsiteX6850" fmla="*/ 10368555 w 11761853"/>
              <a:gd name="connsiteY6850" fmla="*/ 10368555 w 11761853"/>
              <a:gd name="connsiteX6851" fmla="*/ 10368555 w 11761853"/>
              <a:gd name="connsiteY6851" fmla="*/ 10368555 w 11761853"/>
              <a:gd name="connsiteX6852" fmla="*/ 10368555 w 11761853"/>
              <a:gd name="connsiteY6852" fmla="*/ 10368555 w 11761853"/>
              <a:gd name="connsiteX6853" fmla="*/ 10368555 w 11761853"/>
              <a:gd name="connsiteY6853" fmla="*/ 10368555 w 11761853"/>
              <a:gd name="connsiteX6854" fmla="*/ 10368555 w 11761853"/>
              <a:gd name="connsiteY6854" fmla="*/ 10368555 w 11761853"/>
              <a:gd name="connsiteX6855" fmla="*/ 10368555 w 11761853"/>
              <a:gd name="connsiteY6855" fmla="*/ 10368555 w 11761853"/>
              <a:gd name="connsiteX6856" fmla="*/ 10368555 w 11761853"/>
              <a:gd name="connsiteY6856" fmla="*/ 10368555 w 11761853"/>
              <a:gd name="connsiteX6857" fmla="*/ 10368555 w 11761853"/>
              <a:gd name="connsiteY6857" fmla="*/ 10368555 w 11761853"/>
              <a:gd name="connsiteX6858" fmla="*/ 10368555 w 11761853"/>
              <a:gd name="connsiteY6858" fmla="*/ 10368555 w 11761853"/>
              <a:gd name="connsiteX6859" fmla="*/ 10368555 w 11761853"/>
              <a:gd name="connsiteY6859" fmla="*/ 10368555 w 11761853"/>
              <a:gd name="connsiteX6860" fmla="*/ 10368555 w 11761853"/>
              <a:gd name="connsiteY6860" fmla="*/ 10368555 w 11761853"/>
              <a:gd name="connsiteX6861" fmla="*/ 10368555 w 11761853"/>
              <a:gd name="connsiteY6861" fmla="*/ 10368555 w 11761853"/>
              <a:gd name="connsiteX6862" fmla="*/ 10368555 w 11761853"/>
              <a:gd name="connsiteY6862" fmla="*/ 10368555 w 11761853"/>
              <a:gd name="connsiteX6863" fmla="*/ 10368555 w 11761853"/>
              <a:gd name="connsiteY6863" fmla="*/ 10368555 w 11761853"/>
              <a:gd name="connsiteX6864" fmla="*/ 10368555 w 11761853"/>
              <a:gd name="connsiteY6864" fmla="*/ 10368555 w 11761853"/>
              <a:gd name="connsiteX6865" fmla="*/ 10368555 w 11761853"/>
              <a:gd name="connsiteY6865" fmla="*/ 10368555 w 11761853"/>
              <a:gd name="connsiteX6866" fmla="*/ 10368555 w 11761853"/>
              <a:gd name="connsiteY6866" fmla="*/ 10368555 w 11761853"/>
              <a:gd name="connsiteX6867" fmla="*/ 10368555 w 11761853"/>
              <a:gd name="connsiteY6867" fmla="*/ 10368555 w 11761853"/>
              <a:gd name="connsiteX6868" fmla="*/ 10368555 w 11761853"/>
              <a:gd name="connsiteY6868" fmla="*/ 10368555 w 11761853"/>
              <a:gd name="connsiteX6869" fmla="*/ 10368555 w 11761853"/>
              <a:gd name="connsiteY6869" fmla="*/ 10368555 w 11761853"/>
              <a:gd name="connsiteX6870" fmla="*/ 10368555 w 11761853"/>
              <a:gd name="connsiteY6870" fmla="*/ 10368555 w 11761853"/>
              <a:gd name="connsiteX6871" fmla="*/ 10368555 w 11761853"/>
              <a:gd name="connsiteY6871" fmla="*/ 10368555 w 11761853"/>
              <a:gd name="connsiteX6872" fmla="*/ 10368555 w 11761853"/>
              <a:gd name="connsiteY6872" fmla="*/ 10368555 w 11761853"/>
              <a:gd name="connsiteX6873" fmla="*/ 10368555 w 11761853"/>
              <a:gd name="connsiteY6873" fmla="*/ 10368555 w 11761853"/>
              <a:gd name="connsiteX6874" fmla="*/ 10368555 w 11761853"/>
              <a:gd name="connsiteY6874" fmla="*/ 10368555 w 11761853"/>
              <a:gd name="connsiteX6875" fmla="*/ 10368555 w 11761853"/>
              <a:gd name="connsiteY6875" fmla="*/ 10368555 w 11761853"/>
              <a:gd name="connsiteX6876" fmla="*/ 10368555 w 11761853"/>
              <a:gd name="connsiteY6876" fmla="*/ 10368555 w 11761853"/>
              <a:gd name="connsiteX6877" fmla="*/ 10368555 w 11761853"/>
              <a:gd name="connsiteY6877" fmla="*/ 10368555 w 11761853"/>
              <a:gd name="connsiteX6878" fmla="*/ 10368555 w 11761853"/>
              <a:gd name="connsiteY6878" fmla="*/ 10368555 w 11761853"/>
              <a:gd name="connsiteX6879" fmla="*/ 10368555 w 11761853"/>
              <a:gd name="connsiteY6879" fmla="*/ 10368555 w 11761853"/>
              <a:gd name="connsiteX6880" fmla="*/ 10368555 w 11761853"/>
              <a:gd name="connsiteY6880" fmla="*/ 10368555 w 11761853"/>
              <a:gd name="connsiteX6881" fmla="*/ 10368555 w 11761853"/>
              <a:gd name="connsiteY6881" fmla="*/ 10368555 w 11761853"/>
              <a:gd name="connsiteX6882" fmla="*/ 10368555 w 11761853"/>
              <a:gd name="connsiteY6882" fmla="*/ 10368555 w 11761853"/>
              <a:gd name="connsiteX6883" fmla="*/ 10368555 w 11761853"/>
              <a:gd name="connsiteY6883" fmla="*/ 10368555 w 11761853"/>
              <a:gd name="connsiteX6884" fmla="*/ 10368555 w 11761853"/>
              <a:gd name="connsiteY6884" fmla="*/ 10368555 w 11761853"/>
              <a:gd name="connsiteX6885" fmla="*/ 10368555 w 11761853"/>
              <a:gd name="connsiteY6885" fmla="*/ 10368555 w 11761853"/>
              <a:gd name="connsiteX6886" fmla="*/ 10368555 w 11761853"/>
              <a:gd name="connsiteY6886" fmla="*/ 10368555 w 11761853"/>
              <a:gd name="connsiteX6887" fmla="*/ 10368555 w 11761853"/>
              <a:gd name="connsiteY6887" fmla="*/ 10368555 w 11761853"/>
              <a:gd name="connsiteX6888" fmla="*/ 10368555 w 11761853"/>
              <a:gd name="connsiteY6888" fmla="*/ 10368555 w 11761853"/>
              <a:gd name="connsiteX6889" fmla="*/ 10368555 w 11761853"/>
              <a:gd name="connsiteY6889" fmla="*/ 10368555 w 11761853"/>
              <a:gd name="connsiteX6890" fmla="*/ 10368555 w 11761853"/>
              <a:gd name="connsiteY6890" fmla="*/ 10368555 w 11761853"/>
              <a:gd name="connsiteX6891" fmla="*/ 10368555 w 11761853"/>
              <a:gd name="connsiteY6891" fmla="*/ 10368555 w 11761853"/>
              <a:gd name="connsiteX6892" fmla="*/ 10368555 w 11761853"/>
              <a:gd name="connsiteY6892" fmla="*/ 10368555 w 11761853"/>
              <a:gd name="connsiteX6893" fmla="*/ 10368555 w 11761853"/>
              <a:gd name="connsiteY6893" fmla="*/ 10368555 w 11761853"/>
              <a:gd name="connsiteX6894" fmla="*/ 10368555 w 11761853"/>
              <a:gd name="connsiteY6894" fmla="*/ 10368555 w 11761853"/>
              <a:gd name="connsiteX6895" fmla="*/ 10368555 w 11761853"/>
              <a:gd name="connsiteY6895" fmla="*/ 10368555 w 11761853"/>
              <a:gd name="connsiteX6896" fmla="*/ 10368555 w 11761853"/>
              <a:gd name="connsiteY6896" fmla="*/ 10368555 w 11761853"/>
              <a:gd name="connsiteX6897" fmla="*/ 10368555 w 11761853"/>
              <a:gd name="connsiteY6897" fmla="*/ 10368555 w 11761853"/>
              <a:gd name="connsiteX6898" fmla="*/ 10368555 w 11761853"/>
              <a:gd name="connsiteY6898" fmla="*/ 10368555 w 11761853"/>
              <a:gd name="connsiteX6899" fmla="*/ 10368555 w 11761853"/>
              <a:gd name="connsiteY6899" fmla="*/ 10368555 w 11761853"/>
              <a:gd name="connsiteX6900" fmla="*/ 10368555 w 11761853"/>
              <a:gd name="connsiteY6900" fmla="*/ 10368555 w 11761853"/>
              <a:gd name="connsiteX6901" fmla="*/ 10368555 w 11761853"/>
              <a:gd name="connsiteY6901" fmla="*/ 10368555 w 11761853"/>
              <a:gd name="connsiteX6902" fmla="*/ 10368555 w 11761853"/>
              <a:gd name="connsiteY6902" fmla="*/ 10368555 w 11761853"/>
              <a:gd name="connsiteX6903" fmla="*/ 10368555 w 11761853"/>
              <a:gd name="connsiteY6903" fmla="*/ 10368555 w 11761853"/>
              <a:gd name="connsiteX6904" fmla="*/ 10368555 w 11761853"/>
              <a:gd name="connsiteY6904" fmla="*/ 10368555 w 11761853"/>
              <a:gd name="connsiteX6905" fmla="*/ 10368555 w 11761853"/>
              <a:gd name="connsiteY6905" fmla="*/ 10368555 w 11761853"/>
              <a:gd name="connsiteX6906" fmla="*/ 10368555 w 11761853"/>
              <a:gd name="connsiteY6906" fmla="*/ 10368555 w 11761853"/>
              <a:gd name="connsiteX6907" fmla="*/ 10368555 w 11761853"/>
              <a:gd name="connsiteY6907" fmla="*/ 10368555 w 11761853"/>
              <a:gd name="connsiteX6908" fmla="*/ 10368555 w 11761853"/>
              <a:gd name="connsiteY6908" fmla="*/ 10368555 w 11761853"/>
              <a:gd name="connsiteX6909" fmla="*/ 10368555 w 11761853"/>
              <a:gd name="connsiteY6909" fmla="*/ 10368555 w 11761853"/>
              <a:gd name="connsiteX6910" fmla="*/ 10368555 w 11761853"/>
              <a:gd name="connsiteY6910" fmla="*/ 10368555 w 11761853"/>
              <a:gd name="connsiteX6911" fmla="*/ 10368555 w 11761853"/>
              <a:gd name="connsiteY6911" fmla="*/ 10368555 w 11761853"/>
              <a:gd name="connsiteX6912" fmla="*/ 10368555 w 11761853"/>
              <a:gd name="connsiteY6912" fmla="*/ 10368555 w 11761853"/>
              <a:gd name="connsiteX6913" fmla="*/ 10368555 w 11761853"/>
              <a:gd name="connsiteY6913" fmla="*/ 10368555 w 11761853"/>
              <a:gd name="connsiteX6914" fmla="*/ 10368555 w 11761853"/>
              <a:gd name="connsiteY6914" fmla="*/ 10368555 w 11761853"/>
              <a:gd name="connsiteX6915" fmla="*/ 10368555 w 11761853"/>
              <a:gd name="connsiteY6915" fmla="*/ 10368555 w 11761853"/>
              <a:gd name="connsiteX6916" fmla="*/ 10368555 w 11761853"/>
              <a:gd name="connsiteY6916" fmla="*/ 10368555 w 11761853"/>
              <a:gd name="connsiteX6917" fmla="*/ 10368555 w 11761853"/>
              <a:gd name="connsiteY6917" fmla="*/ 10368555 w 11761853"/>
              <a:gd name="connsiteX6918" fmla="*/ 10368555 w 11761853"/>
              <a:gd name="connsiteY6918" fmla="*/ 10368555 w 11761853"/>
              <a:gd name="connsiteX6919" fmla="*/ 10368555 w 11761853"/>
              <a:gd name="connsiteY6919" fmla="*/ 10368555 w 11761853"/>
              <a:gd name="connsiteX6920" fmla="*/ 10368555 w 11761853"/>
              <a:gd name="connsiteY6920" fmla="*/ 10368555 w 11761853"/>
              <a:gd name="connsiteX6921" fmla="*/ 10368555 w 11761853"/>
              <a:gd name="connsiteY6921" fmla="*/ 10368555 w 11761853"/>
              <a:gd name="connsiteX6922" fmla="*/ 10368555 w 11761853"/>
              <a:gd name="connsiteY6922" fmla="*/ 10368555 w 11761853"/>
              <a:gd name="connsiteX6923" fmla="*/ 10368555 w 11761853"/>
              <a:gd name="connsiteY6923" fmla="*/ 10368555 w 11761853"/>
              <a:gd name="connsiteX6924" fmla="*/ 10368555 w 11761853"/>
              <a:gd name="connsiteY6924" fmla="*/ 10368555 w 11761853"/>
              <a:gd name="connsiteX6925" fmla="*/ 10368555 w 11761853"/>
              <a:gd name="connsiteY6925" fmla="*/ 10368555 w 11761853"/>
              <a:gd name="connsiteX6926" fmla="*/ 10368555 w 11761853"/>
              <a:gd name="connsiteY6926" fmla="*/ 10368555 w 11761853"/>
              <a:gd name="connsiteX6927" fmla="*/ 10368555 w 11761853"/>
              <a:gd name="connsiteY6927" fmla="*/ 10368555 w 11761853"/>
              <a:gd name="connsiteX6928" fmla="*/ 10368555 w 11761853"/>
              <a:gd name="connsiteY6928" fmla="*/ 10368555 w 11761853"/>
              <a:gd name="connsiteX6929" fmla="*/ 10368555 w 11761853"/>
              <a:gd name="connsiteY6929" fmla="*/ 10368555 w 11761853"/>
              <a:gd name="connsiteX6930" fmla="*/ 10368555 w 11761853"/>
              <a:gd name="connsiteY6930" fmla="*/ 10368555 w 11761853"/>
              <a:gd name="connsiteX6931" fmla="*/ 10368555 w 11761853"/>
              <a:gd name="connsiteY6931" fmla="*/ 10368555 w 11761853"/>
              <a:gd name="connsiteX6932" fmla="*/ 10368555 w 11761853"/>
              <a:gd name="connsiteY6932" fmla="*/ 10368555 w 11761853"/>
              <a:gd name="connsiteX6933" fmla="*/ 10368555 w 11761853"/>
              <a:gd name="connsiteY6933" fmla="*/ 10368555 w 11761853"/>
              <a:gd name="connsiteX6934" fmla="*/ 10368555 w 11761853"/>
              <a:gd name="connsiteY6934" fmla="*/ 10368555 w 11761853"/>
              <a:gd name="connsiteX6935" fmla="*/ 10368555 w 11761853"/>
              <a:gd name="connsiteY6935" fmla="*/ 10368555 w 11761853"/>
              <a:gd name="connsiteX6936" fmla="*/ 10368555 w 11761853"/>
              <a:gd name="connsiteY6936" fmla="*/ 10368555 w 11761853"/>
              <a:gd name="connsiteX6937" fmla="*/ 10368555 w 11761853"/>
              <a:gd name="connsiteY6937" fmla="*/ 10368555 w 11761853"/>
              <a:gd name="connsiteX6938" fmla="*/ 10368555 w 11761853"/>
              <a:gd name="connsiteY6938" fmla="*/ 10368555 w 11761853"/>
              <a:gd name="connsiteX6939" fmla="*/ 10368555 w 11761853"/>
              <a:gd name="connsiteY6939" fmla="*/ 10368555 w 11761853"/>
              <a:gd name="connsiteX6940" fmla="*/ 10368555 w 11761853"/>
              <a:gd name="connsiteY6940" fmla="*/ 10368555 w 11761853"/>
              <a:gd name="connsiteX6941" fmla="*/ 10368555 w 11761853"/>
              <a:gd name="connsiteY6941" fmla="*/ 10368555 w 11761853"/>
              <a:gd name="connsiteX6942" fmla="*/ 10368555 w 11761853"/>
              <a:gd name="connsiteY6942" fmla="*/ 10368555 w 11761853"/>
              <a:gd name="connsiteX6943" fmla="*/ 10368555 w 11761853"/>
              <a:gd name="connsiteY6943" fmla="*/ 10368555 w 11761853"/>
              <a:gd name="connsiteX6944" fmla="*/ 10368555 w 11761853"/>
              <a:gd name="connsiteY6944" fmla="*/ 10368555 w 11761853"/>
              <a:gd name="connsiteX6945" fmla="*/ 10368555 w 11761853"/>
              <a:gd name="connsiteY6945" fmla="*/ 10368555 w 11761853"/>
              <a:gd name="connsiteX6946" fmla="*/ 10368555 w 11761853"/>
              <a:gd name="connsiteY6946" fmla="*/ 10368555 w 11761853"/>
              <a:gd name="connsiteX6947" fmla="*/ 10368555 w 11761853"/>
              <a:gd name="connsiteY6947" fmla="*/ 10368555 w 11761853"/>
              <a:gd name="connsiteX6948" fmla="*/ 10368555 w 11761853"/>
              <a:gd name="connsiteY6948" fmla="*/ 10368555 w 11761853"/>
              <a:gd name="connsiteX6949" fmla="*/ 10368555 w 11761853"/>
              <a:gd name="connsiteY6949" fmla="*/ 10368555 w 11761853"/>
              <a:gd name="connsiteX6950" fmla="*/ 10368555 w 11761853"/>
              <a:gd name="connsiteY6950" fmla="*/ 10368555 w 11761853"/>
              <a:gd name="connsiteX6951" fmla="*/ 10368555 w 11761853"/>
              <a:gd name="connsiteY6951" fmla="*/ 10368555 w 11761853"/>
              <a:gd name="connsiteX6952" fmla="*/ 10368555 w 11761853"/>
              <a:gd name="connsiteY6952" fmla="*/ 10368555 w 11761853"/>
              <a:gd name="connsiteX6953" fmla="*/ 10368555 w 11761853"/>
              <a:gd name="connsiteY6953" fmla="*/ 10368555 w 11761853"/>
              <a:gd name="connsiteX6954" fmla="*/ 10368555 w 11761853"/>
              <a:gd name="connsiteY6954" fmla="*/ 10368555 w 11761853"/>
              <a:gd name="connsiteX6955" fmla="*/ 10368555 w 11761853"/>
              <a:gd name="connsiteY6955" fmla="*/ 10368555 w 11761853"/>
              <a:gd name="connsiteX6956" fmla="*/ 10368555 w 11761853"/>
              <a:gd name="connsiteY6956" fmla="*/ 10368555 w 11761853"/>
              <a:gd name="connsiteX6957" fmla="*/ 10368555 w 11761853"/>
              <a:gd name="connsiteY6957" fmla="*/ 10368555 w 11761853"/>
              <a:gd name="connsiteX6958" fmla="*/ 10368555 w 11761853"/>
              <a:gd name="connsiteY6958" fmla="*/ 10368555 w 11761853"/>
              <a:gd name="connsiteX6959" fmla="*/ 10368555 w 11761853"/>
              <a:gd name="connsiteY6959" fmla="*/ 10368555 w 11761853"/>
              <a:gd name="connsiteX6960" fmla="*/ 10368555 w 11761853"/>
              <a:gd name="connsiteY6960" fmla="*/ 10368555 w 11761853"/>
              <a:gd name="connsiteX6961" fmla="*/ 10368555 w 11761853"/>
              <a:gd name="connsiteY6961" fmla="*/ 10368555 w 11761853"/>
              <a:gd name="connsiteX6962" fmla="*/ 10368555 w 11761853"/>
              <a:gd name="connsiteY6962" fmla="*/ 10368555 w 11761853"/>
              <a:gd name="connsiteX6963" fmla="*/ 10368555 w 11761853"/>
              <a:gd name="connsiteY6963" fmla="*/ 10368555 w 11761853"/>
              <a:gd name="connsiteX6964" fmla="*/ 10368555 w 11761853"/>
              <a:gd name="connsiteY6964" fmla="*/ 10368555 w 11761853"/>
              <a:gd name="connsiteX6965" fmla="*/ 10368555 w 11761853"/>
              <a:gd name="connsiteY6965" fmla="*/ 10368555 w 11761853"/>
              <a:gd name="connsiteX6966" fmla="*/ 10368555 w 11761853"/>
              <a:gd name="connsiteY6966" fmla="*/ 10368555 w 11761853"/>
              <a:gd name="connsiteX6967" fmla="*/ 10368555 w 11761853"/>
              <a:gd name="connsiteY6967" fmla="*/ 10368555 w 11761853"/>
              <a:gd name="connsiteX6968" fmla="*/ 10368555 w 11761853"/>
              <a:gd name="connsiteY6968" fmla="*/ 10368555 w 11761853"/>
              <a:gd name="connsiteX6969" fmla="*/ 10368555 w 11761853"/>
              <a:gd name="connsiteY6969" fmla="*/ 10368555 w 11761853"/>
              <a:gd name="connsiteX6970" fmla="*/ 10368555 w 11761853"/>
              <a:gd name="connsiteY6970" fmla="*/ 10368555 w 11761853"/>
              <a:gd name="connsiteX6971" fmla="*/ 10368555 w 11761853"/>
              <a:gd name="connsiteY6971" fmla="*/ 10368555 w 11761853"/>
              <a:gd name="connsiteX6972" fmla="*/ 10368555 w 11761853"/>
              <a:gd name="connsiteY6972" fmla="*/ 10368555 w 11761853"/>
              <a:gd name="connsiteX6973" fmla="*/ 10368555 w 11761853"/>
              <a:gd name="connsiteY6973" fmla="*/ 10368555 w 11761853"/>
              <a:gd name="connsiteX6974" fmla="*/ 10368555 w 11761853"/>
              <a:gd name="connsiteY6974" fmla="*/ 10368555 w 11761853"/>
              <a:gd name="connsiteX6975" fmla="*/ 10368555 w 11761853"/>
              <a:gd name="connsiteY6975" fmla="*/ 10368555 w 11761853"/>
              <a:gd name="connsiteX6976" fmla="*/ 10368555 w 11761853"/>
              <a:gd name="connsiteY6976" fmla="*/ 10368555 w 11761853"/>
              <a:gd name="connsiteX6977" fmla="*/ 10368555 w 11761853"/>
              <a:gd name="connsiteY6977" fmla="*/ 10368555 w 11761853"/>
              <a:gd name="connsiteX6978" fmla="*/ 10368555 w 11761853"/>
              <a:gd name="connsiteY6978" fmla="*/ 10368555 w 11761853"/>
              <a:gd name="connsiteX6979" fmla="*/ 10368555 w 11761853"/>
              <a:gd name="connsiteY6979" fmla="*/ 10368555 w 11761853"/>
              <a:gd name="connsiteX6980" fmla="*/ 10368555 w 11761853"/>
              <a:gd name="connsiteY6980" fmla="*/ 10368555 w 11761853"/>
              <a:gd name="connsiteX6981" fmla="*/ 10368555 w 11761853"/>
              <a:gd name="connsiteY6981" fmla="*/ 10368555 w 11761853"/>
              <a:gd name="connsiteX6982" fmla="*/ 10368555 w 11761853"/>
              <a:gd name="connsiteY6982" fmla="*/ 10368555 w 11761853"/>
              <a:gd name="connsiteX6983" fmla="*/ 10368555 w 11761853"/>
              <a:gd name="connsiteY6983" fmla="*/ 10368555 w 11761853"/>
              <a:gd name="connsiteX6984" fmla="*/ 10368555 w 11761853"/>
              <a:gd name="connsiteY6984" fmla="*/ 10368555 w 11761853"/>
              <a:gd name="connsiteX6985" fmla="*/ 10368555 w 11761853"/>
              <a:gd name="connsiteY6985" fmla="*/ 10368555 w 11761853"/>
              <a:gd name="connsiteX6986" fmla="*/ 10368555 w 11761853"/>
              <a:gd name="connsiteY6986" fmla="*/ 10368555 w 11761853"/>
              <a:gd name="connsiteX6987" fmla="*/ 10368555 w 11761853"/>
              <a:gd name="connsiteY6987" fmla="*/ 10368555 w 11761853"/>
              <a:gd name="connsiteX6988" fmla="*/ 10368555 w 11761853"/>
              <a:gd name="connsiteY6988" fmla="*/ 10368555 w 11761853"/>
              <a:gd name="connsiteX6989" fmla="*/ 10368555 w 11761853"/>
              <a:gd name="connsiteY6989" fmla="*/ 10368555 w 11761853"/>
              <a:gd name="connsiteX6990" fmla="*/ 10368555 w 11761853"/>
              <a:gd name="connsiteY6990" fmla="*/ 10368555 w 11761853"/>
              <a:gd name="connsiteX6991" fmla="*/ 10368555 w 11761853"/>
              <a:gd name="connsiteY6991" fmla="*/ 10368555 w 11761853"/>
              <a:gd name="connsiteX6992" fmla="*/ 10368555 w 11761853"/>
              <a:gd name="connsiteY6992" fmla="*/ 10368555 w 11761853"/>
              <a:gd name="connsiteX6993" fmla="*/ 10368555 w 11761853"/>
              <a:gd name="connsiteY6993" fmla="*/ 10368555 w 11761853"/>
              <a:gd name="connsiteX6994" fmla="*/ 10368555 w 11761853"/>
              <a:gd name="connsiteY6994" fmla="*/ 10368555 w 11761853"/>
              <a:gd name="connsiteX6995" fmla="*/ 10368555 w 11761853"/>
              <a:gd name="connsiteY6995" fmla="*/ 10368555 w 11761853"/>
              <a:gd name="connsiteX6996" fmla="*/ 10368555 w 11761853"/>
              <a:gd name="connsiteY6996" fmla="*/ 10368555 w 11761853"/>
              <a:gd name="connsiteX6997" fmla="*/ 10368555 w 11761853"/>
              <a:gd name="connsiteY6997" fmla="*/ 10368555 w 11761853"/>
              <a:gd name="connsiteX6998" fmla="*/ 10368555 w 11761853"/>
              <a:gd name="connsiteY6998" fmla="*/ 10368555 w 11761853"/>
              <a:gd name="connsiteX6999" fmla="*/ 10368555 w 11761853"/>
              <a:gd name="connsiteY6999" fmla="*/ 10368555 w 11761853"/>
              <a:gd name="connsiteX7000" fmla="*/ 10368555 w 11761853"/>
              <a:gd name="connsiteY7000" fmla="*/ 10368555 w 11761853"/>
              <a:gd name="connsiteX7001" fmla="*/ 10368555 w 11761853"/>
              <a:gd name="connsiteY7001" fmla="*/ 10368555 w 11761853"/>
              <a:gd name="connsiteX7002" fmla="*/ 10368555 w 11761853"/>
              <a:gd name="connsiteY7002" fmla="*/ 10368555 w 11761853"/>
              <a:gd name="connsiteX7003" fmla="*/ 10368555 w 11761853"/>
              <a:gd name="connsiteY7003" fmla="*/ 10368555 w 11761853"/>
              <a:gd name="connsiteX7004" fmla="*/ 10368555 w 11761853"/>
              <a:gd name="connsiteY7004" fmla="*/ 10368555 w 11761853"/>
              <a:gd name="connsiteX7005" fmla="*/ 10368555 w 11761853"/>
              <a:gd name="connsiteY7005" fmla="*/ 10368555 w 11761853"/>
              <a:gd name="connsiteX7006" fmla="*/ 10368555 w 11761853"/>
              <a:gd name="connsiteY7006" fmla="*/ 10368555 w 11761853"/>
              <a:gd name="connsiteX7007" fmla="*/ 10368555 w 11761853"/>
              <a:gd name="connsiteY7007" fmla="*/ 10368555 w 11761853"/>
              <a:gd name="connsiteX7008" fmla="*/ 10368555 w 11761853"/>
              <a:gd name="connsiteY7008" fmla="*/ 10368555 w 11761853"/>
              <a:gd name="connsiteX7009" fmla="*/ 10368555 w 11761853"/>
              <a:gd name="connsiteY7009" fmla="*/ 10368555 w 11761853"/>
              <a:gd name="connsiteX7010" fmla="*/ 10368555 w 11761853"/>
              <a:gd name="connsiteY7010" fmla="*/ 10368555 w 11761853"/>
              <a:gd name="connsiteX7011" fmla="*/ 10368555 w 11761853"/>
              <a:gd name="connsiteY7011" fmla="*/ 10368555 w 11761853"/>
              <a:gd name="connsiteX7012" fmla="*/ 10368555 w 11761853"/>
              <a:gd name="connsiteY7012" fmla="*/ 10368555 w 11761853"/>
              <a:gd name="connsiteX7013" fmla="*/ 10368555 w 11761853"/>
              <a:gd name="connsiteY7013" fmla="*/ 10368555 w 11761853"/>
              <a:gd name="connsiteX7014" fmla="*/ 10368555 w 11761853"/>
              <a:gd name="connsiteY7014" fmla="*/ 10368555 w 11761853"/>
              <a:gd name="connsiteX7015" fmla="*/ 10368555 w 11761853"/>
              <a:gd name="connsiteY7015" fmla="*/ 10368555 w 11761853"/>
              <a:gd name="connsiteX7016" fmla="*/ 10368555 w 11761853"/>
              <a:gd name="connsiteY7016" fmla="*/ 10368555 w 11761853"/>
              <a:gd name="connsiteX7017" fmla="*/ 10368555 w 11761853"/>
              <a:gd name="connsiteY7017" fmla="*/ 10368555 w 11761853"/>
              <a:gd name="connsiteX7018" fmla="*/ 10368555 w 11761853"/>
              <a:gd name="connsiteY7018" fmla="*/ 10368555 w 11761853"/>
              <a:gd name="connsiteX7019" fmla="*/ 10368555 w 11761853"/>
              <a:gd name="connsiteY7019" fmla="*/ 10368555 w 11761853"/>
              <a:gd name="connsiteX7020" fmla="*/ 10368555 w 11761853"/>
              <a:gd name="connsiteY7020" fmla="*/ 10368555 w 11761853"/>
              <a:gd name="connsiteX7021" fmla="*/ 10368555 w 11761853"/>
              <a:gd name="connsiteY7021" fmla="*/ 10368555 w 11761853"/>
              <a:gd name="connsiteX7022" fmla="*/ 10368555 w 11761853"/>
              <a:gd name="connsiteY7022" fmla="*/ 10368555 w 11761853"/>
              <a:gd name="connsiteX7023" fmla="*/ 10368555 w 11761853"/>
              <a:gd name="connsiteY7023" fmla="*/ 10368555 w 11761853"/>
              <a:gd name="connsiteX7024" fmla="*/ 10368555 w 11761853"/>
              <a:gd name="connsiteY7024" fmla="*/ 10368555 w 11761853"/>
              <a:gd name="connsiteX7025" fmla="*/ 10368555 w 11761853"/>
              <a:gd name="connsiteY7025" fmla="*/ 10368555 w 11761853"/>
              <a:gd name="connsiteX7026" fmla="*/ 10368555 w 11761853"/>
              <a:gd name="connsiteY7026" fmla="*/ 10368555 w 11761853"/>
              <a:gd name="connsiteX7027" fmla="*/ 10368555 w 11761853"/>
              <a:gd name="connsiteY7027" fmla="*/ 10368555 w 11761853"/>
              <a:gd name="connsiteX7028" fmla="*/ 10368555 w 11761853"/>
              <a:gd name="connsiteY7028" fmla="*/ 10368555 w 11761853"/>
              <a:gd name="connsiteX7029" fmla="*/ 10368555 w 11761853"/>
              <a:gd name="connsiteY7029" fmla="*/ 10368555 w 11761853"/>
              <a:gd name="connsiteX7030" fmla="*/ 10368555 w 11761853"/>
              <a:gd name="connsiteY7030" fmla="*/ 10368555 w 11761853"/>
              <a:gd name="connsiteX7031" fmla="*/ 10368555 w 11761853"/>
              <a:gd name="connsiteY7031" fmla="*/ 10368555 w 11761853"/>
              <a:gd name="connsiteX7032" fmla="*/ 10368555 w 11761853"/>
              <a:gd name="connsiteY7032" fmla="*/ 10368555 w 11761853"/>
              <a:gd name="connsiteX7033" fmla="*/ 10368555 w 11761853"/>
              <a:gd name="connsiteY7033" fmla="*/ 10368555 w 11761853"/>
              <a:gd name="connsiteX7034" fmla="*/ 10368555 w 11761853"/>
              <a:gd name="connsiteY7034" fmla="*/ 10368555 w 11761853"/>
              <a:gd name="connsiteX7035" fmla="*/ 10368555 w 11761853"/>
              <a:gd name="connsiteY7035" fmla="*/ 10368555 w 11761853"/>
              <a:gd name="connsiteX7036" fmla="*/ 10368555 w 11761853"/>
              <a:gd name="connsiteY7036" fmla="*/ 10368555 w 11761853"/>
              <a:gd name="connsiteX7037" fmla="*/ 10368555 w 11761853"/>
              <a:gd name="connsiteY7037" fmla="*/ 10368555 w 11761853"/>
              <a:gd name="connsiteX7038" fmla="*/ 10368555 w 11761853"/>
              <a:gd name="connsiteY7038" fmla="*/ 10368555 w 11761853"/>
              <a:gd name="connsiteX7039" fmla="*/ 10368555 w 11761853"/>
              <a:gd name="connsiteY7039" fmla="*/ 10368555 w 11761853"/>
              <a:gd name="connsiteX7040" fmla="*/ 10368555 w 11761853"/>
              <a:gd name="connsiteY7040" fmla="*/ 10368555 w 11761853"/>
              <a:gd name="connsiteX7041" fmla="*/ 10368555 w 11761853"/>
              <a:gd name="connsiteY7041" fmla="*/ 10368555 w 11761853"/>
              <a:gd name="connsiteX7042" fmla="*/ 10368555 w 11761853"/>
              <a:gd name="connsiteY7042" fmla="*/ 10368555 w 11761853"/>
              <a:gd name="connsiteX7043" fmla="*/ 10368555 w 11761853"/>
              <a:gd name="connsiteY7043" fmla="*/ 10368555 w 11761853"/>
              <a:gd name="connsiteX7044" fmla="*/ 10368555 w 11761853"/>
              <a:gd name="connsiteY7044" fmla="*/ 10368555 w 11761853"/>
              <a:gd name="connsiteX7045" fmla="*/ 10368555 w 11761853"/>
              <a:gd name="connsiteY7045" fmla="*/ 10368555 w 11761853"/>
              <a:gd name="connsiteX7046" fmla="*/ 10368555 w 11761853"/>
              <a:gd name="connsiteY7046" fmla="*/ 10368555 w 11761853"/>
              <a:gd name="connsiteX7047" fmla="*/ 10368555 w 11761853"/>
              <a:gd name="connsiteY7047" fmla="*/ 10368555 w 11761853"/>
              <a:gd name="connsiteX7048" fmla="*/ 10368555 w 11761853"/>
              <a:gd name="connsiteY7048" fmla="*/ 10368555 w 11761853"/>
              <a:gd name="connsiteX7049" fmla="*/ 10368555 w 11761853"/>
              <a:gd name="connsiteY7049" fmla="*/ 10368555 w 11761853"/>
              <a:gd name="connsiteX7050" fmla="*/ 10368555 w 11761853"/>
              <a:gd name="connsiteY7050" fmla="*/ 10368555 w 11761853"/>
              <a:gd name="connsiteX7051" fmla="*/ 10368555 w 11761853"/>
              <a:gd name="connsiteY7051" fmla="*/ 10368555 w 11761853"/>
              <a:gd name="connsiteX7052" fmla="*/ 10368555 w 11761853"/>
              <a:gd name="connsiteY7052" fmla="*/ 10368555 w 11761853"/>
              <a:gd name="connsiteX7053" fmla="*/ 10368555 w 11761853"/>
              <a:gd name="connsiteY7053" fmla="*/ 10368555 w 11761853"/>
              <a:gd name="connsiteX7054" fmla="*/ 10368555 w 11761853"/>
              <a:gd name="connsiteY7054" fmla="*/ 10368555 w 11761853"/>
              <a:gd name="connsiteX7055" fmla="*/ 10368555 w 11761853"/>
              <a:gd name="connsiteY7055" fmla="*/ 10368555 w 11761853"/>
              <a:gd name="connsiteX7056" fmla="*/ 10368555 w 11761853"/>
              <a:gd name="connsiteY7056" fmla="*/ 10368555 w 11761853"/>
              <a:gd name="connsiteX7057" fmla="*/ 10368555 w 11761853"/>
              <a:gd name="connsiteY7057" fmla="*/ 10368555 w 11761853"/>
              <a:gd name="connsiteX7058" fmla="*/ 10368555 w 11761853"/>
              <a:gd name="connsiteY7058" fmla="*/ 10368555 w 11761853"/>
              <a:gd name="connsiteX7059" fmla="*/ 10368555 w 11761853"/>
              <a:gd name="connsiteY7059" fmla="*/ 10368555 w 11761853"/>
              <a:gd name="connsiteX7060" fmla="*/ 10368555 w 11761853"/>
              <a:gd name="connsiteY7060" fmla="*/ 10368555 w 11761853"/>
              <a:gd name="connsiteX7061" fmla="*/ 10368555 w 11761853"/>
              <a:gd name="connsiteY7061" fmla="*/ 10368555 w 11761853"/>
              <a:gd name="connsiteX7062" fmla="*/ 10368555 w 11761853"/>
              <a:gd name="connsiteY7062" fmla="*/ 10368555 w 11761853"/>
              <a:gd name="connsiteX7063" fmla="*/ 10368555 w 11761853"/>
              <a:gd name="connsiteY7063" fmla="*/ 10368555 w 11761853"/>
              <a:gd name="connsiteX7064" fmla="*/ 10368555 w 11761853"/>
              <a:gd name="connsiteY7064" fmla="*/ 10368555 w 11761853"/>
              <a:gd name="connsiteX7065" fmla="*/ 10368555 w 11761853"/>
              <a:gd name="connsiteY7065" fmla="*/ 10368555 w 11761853"/>
              <a:gd name="connsiteX7066" fmla="*/ 10368555 w 11761853"/>
              <a:gd name="connsiteY7066" fmla="*/ 10368555 w 11761853"/>
              <a:gd name="connsiteX7067" fmla="*/ 10368555 w 11761853"/>
              <a:gd name="connsiteY7067" fmla="*/ 10368555 w 11761853"/>
              <a:gd name="connsiteX7068" fmla="*/ 10368555 w 11761853"/>
              <a:gd name="connsiteY7068" fmla="*/ 10368555 w 11761853"/>
              <a:gd name="connsiteX7069" fmla="*/ 10368555 w 11761853"/>
              <a:gd name="connsiteY7069" fmla="*/ 10368555 w 11761853"/>
              <a:gd name="connsiteX7070" fmla="*/ 10368555 w 11761853"/>
              <a:gd name="connsiteY7070" fmla="*/ 10368555 w 11761853"/>
              <a:gd name="connsiteX7071" fmla="*/ 10368555 w 11761853"/>
              <a:gd name="connsiteY7071" fmla="*/ 10368555 w 11761853"/>
              <a:gd name="connsiteX7072" fmla="*/ 10368555 w 11761853"/>
              <a:gd name="connsiteY7072" fmla="*/ 10368555 w 11761853"/>
              <a:gd name="connsiteX7073" fmla="*/ 10368555 w 11761853"/>
              <a:gd name="connsiteY7073" fmla="*/ 10368555 w 11761853"/>
              <a:gd name="connsiteX7074" fmla="*/ 10368555 w 11761853"/>
              <a:gd name="connsiteY7074" fmla="*/ 10368555 w 11761853"/>
              <a:gd name="connsiteX7075" fmla="*/ 10368555 w 11761853"/>
              <a:gd name="connsiteY7075" fmla="*/ 10368555 w 11761853"/>
              <a:gd name="connsiteX7076" fmla="*/ 10368555 w 11761853"/>
              <a:gd name="connsiteY7076" fmla="*/ 10368555 w 11761853"/>
              <a:gd name="connsiteX7077" fmla="*/ 10368555 w 11761853"/>
              <a:gd name="connsiteY7077" fmla="*/ 10368555 w 11761853"/>
              <a:gd name="connsiteX7078" fmla="*/ 10368555 w 11761853"/>
              <a:gd name="connsiteY7078" fmla="*/ 10368555 w 11761853"/>
              <a:gd name="connsiteX7079" fmla="*/ 10368555 w 11761853"/>
              <a:gd name="connsiteY7079" fmla="*/ 10368555 w 11761853"/>
              <a:gd name="connsiteX7080" fmla="*/ 10368555 w 11761853"/>
              <a:gd name="connsiteY7080" fmla="*/ 10368555 w 11761853"/>
              <a:gd name="connsiteX7081" fmla="*/ 10368555 w 11761853"/>
              <a:gd name="connsiteY7081" fmla="*/ 10368555 w 11761853"/>
              <a:gd name="connsiteX7082" fmla="*/ 10368555 w 11761853"/>
              <a:gd name="connsiteY7082" fmla="*/ 10368555 w 11761853"/>
              <a:gd name="connsiteX7083" fmla="*/ 10368555 w 11761853"/>
              <a:gd name="connsiteY7083" fmla="*/ 10368555 w 11761853"/>
              <a:gd name="connsiteX7084" fmla="*/ 10368555 w 11761853"/>
              <a:gd name="connsiteY7084" fmla="*/ 10368555 w 11761853"/>
              <a:gd name="connsiteX7085" fmla="*/ 10368555 w 11761853"/>
              <a:gd name="connsiteY7085" fmla="*/ 10368555 w 11761853"/>
              <a:gd name="connsiteX7086" fmla="*/ 10368555 w 11761853"/>
              <a:gd name="connsiteY7086" fmla="*/ 10368555 w 11761853"/>
              <a:gd name="connsiteX7087" fmla="*/ 10368555 w 11761853"/>
              <a:gd name="connsiteY7087" fmla="*/ 10368555 w 11761853"/>
              <a:gd name="connsiteX7088" fmla="*/ 10368555 w 11761853"/>
              <a:gd name="connsiteY7088" fmla="*/ 10368555 w 11761853"/>
              <a:gd name="connsiteX7089" fmla="*/ 10368555 w 11761853"/>
              <a:gd name="connsiteY7089" fmla="*/ 10368555 w 11761853"/>
              <a:gd name="connsiteX7090" fmla="*/ 10368555 w 11761853"/>
              <a:gd name="connsiteY7090" fmla="*/ 10368555 w 11761853"/>
              <a:gd name="connsiteX7091" fmla="*/ 10368555 w 11761853"/>
              <a:gd name="connsiteY7091" fmla="*/ 10368555 w 11761853"/>
              <a:gd name="connsiteX7092" fmla="*/ 10368555 w 11761853"/>
              <a:gd name="connsiteY7092" fmla="*/ 10368555 w 11761853"/>
              <a:gd name="connsiteX7093" fmla="*/ 10368555 w 11761853"/>
              <a:gd name="connsiteY7093" fmla="*/ 10368555 w 11761853"/>
              <a:gd name="connsiteX7094" fmla="*/ 10368555 w 11761853"/>
              <a:gd name="connsiteY7094" fmla="*/ 10368555 w 11761853"/>
              <a:gd name="connsiteX7095" fmla="*/ 10368555 w 11761853"/>
              <a:gd name="connsiteY7095" fmla="*/ 10368555 w 11761853"/>
              <a:gd name="connsiteX7096" fmla="*/ 10368555 w 11761853"/>
              <a:gd name="connsiteY7096" fmla="*/ 10368555 w 11761853"/>
              <a:gd name="connsiteX7097" fmla="*/ 10368555 w 11761853"/>
              <a:gd name="connsiteY7097" fmla="*/ 10368555 w 11761853"/>
              <a:gd name="connsiteX7098" fmla="*/ 10368555 w 11761853"/>
              <a:gd name="connsiteY7098" fmla="*/ 10368555 w 11761853"/>
              <a:gd name="connsiteX7099" fmla="*/ 10368555 w 11761853"/>
              <a:gd name="connsiteY7099" fmla="*/ 10368555 w 11761853"/>
              <a:gd name="connsiteX7100" fmla="*/ 10368555 w 11761853"/>
              <a:gd name="connsiteY7100" fmla="*/ 10368555 w 11761853"/>
              <a:gd name="connsiteX7101" fmla="*/ 10368555 w 11761853"/>
              <a:gd name="connsiteY7101" fmla="*/ 10368555 w 11761853"/>
              <a:gd name="connsiteX7102" fmla="*/ 10368555 w 11761853"/>
              <a:gd name="connsiteY7102" fmla="*/ 10368555 w 11761853"/>
              <a:gd name="connsiteX7103" fmla="*/ 10368555 w 11761853"/>
              <a:gd name="connsiteY7103" fmla="*/ 10368555 w 11761853"/>
              <a:gd name="connsiteX7104" fmla="*/ 10368555 w 11761853"/>
              <a:gd name="connsiteY7104" fmla="*/ 10368555 w 11761853"/>
              <a:gd name="connsiteX7105" fmla="*/ 10368555 w 11761853"/>
              <a:gd name="connsiteY7105" fmla="*/ 10368555 w 11761853"/>
              <a:gd name="connsiteX7106" fmla="*/ 10368555 w 11761853"/>
              <a:gd name="connsiteY7106" fmla="*/ 10368555 w 11761853"/>
              <a:gd name="connsiteX7107" fmla="*/ 10368555 w 11761853"/>
              <a:gd name="connsiteY7107" fmla="*/ 10368555 w 11761853"/>
              <a:gd name="connsiteX7108" fmla="*/ 10368555 w 11761853"/>
              <a:gd name="connsiteY7108" fmla="*/ 10368555 w 11761853"/>
              <a:gd name="connsiteX7109" fmla="*/ 10368555 w 11761853"/>
              <a:gd name="connsiteY7109" fmla="*/ 10368555 w 11761853"/>
              <a:gd name="connsiteX7110" fmla="*/ 10368555 w 11761853"/>
              <a:gd name="connsiteY7110" fmla="*/ 10368555 w 11761853"/>
              <a:gd name="connsiteX7111" fmla="*/ 10368555 w 11761853"/>
              <a:gd name="connsiteY7111" fmla="*/ 10368555 w 11761853"/>
              <a:gd name="connsiteX7112" fmla="*/ 10368555 w 11761853"/>
              <a:gd name="connsiteY7112" fmla="*/ 10368555 w 11761853"/>
              <a:gd name="connsiteX7113" fmla="*/ 10368555 w 11761853"/>
              <a:gd name="connsiteY7113" fmla="*/ 10368555 w 11761853"/>
              <a:gd name="connsiteX7114" fmla="*/ 10368555 w 11761853"/>
              <a:gd name="connsiteY7114" fmla="*/ 10368555 w 11761853"/>
              <a:gd name="connsiteX7115" fmla="*/ 10368555 w 11761853"/>
              <a:gd name="connsiteY7115" fmla="*/ 10368555 w 11761853"/>
              <a:gd name="connsiteX7116" fmla="*/ 10368555 w 11761853"/>
              <a:gd name="connsiteY7116" fmla="*/ 10368555 w 11761853"/>
              <a:gd name="connsiteX7117" fmla="*/ 10368555 w 11761853"/>
              <a:gd name="connsiteY7117" fmla="*/ 10368555 w 11761853"/>
              <a:gd name="connsiteX7118" fmla="*/ 10368555 w 11761853"/>
              <a:gd name="connsiteY7118" fmla="*/ 10368555 w 11761853"/>
              <a:gd name="connsiteX7119" fmla="*/ 10368555 w 11761853"/>
              <a:gd name="connsiteY7119" fmla="*/ 10368555 w 11761853"/>
              <a:gd name="connsiteX7120" fmla="*/ 10368555 w 11761853"/>
              <a:gd name="connsiteY7120" fmla="*/ 10368555 w 11761853"/>
              <a:gd name="connsiteX7121" fmla="*/ 10368555 w 11761853"/>
              <a:gd name="connsiteY7121" fmla="*/ 10368555 w 11761853"/>
              <a:gd name="connsiteX7122" fmla="*/ 10368555 w 11761853"/>
              <a:gd name="connsiteY7122" fmla="*/ 10368555 w 11761853"/>
              <a:gd name="connsiteX7123" fmla="*/ 10368555 w 11761853"/>
              <a:gd name="connsiteY7123" fmla="*/ 10368555 w 11761853"/>
              <a:gd name="connsiteX7124" fmla="*/ 10368555 w 11761853"/>
              <a:gd name="connsiteY7124" fmla="*/ 10368555 w 11761853"/>
              <a:gd name="connsiteX7125" fmla="*/ 10368555 w 11761853"/>
              <a:gd name="connsiteY7125" fmla="*/ 10368555 w 11761853"/>
              <a:gd name="connsiteX7126" fmla="*/ 10368555 w 11761853"/>
              <a:gd name="connsiteY7126" fmla="*/ 10368555 w 11761853"/>
              <a:gd name="connsiteX7127" fmla="*/ 10368555 w 11761853"/>
              <a:gd name="connsiteY7127" fmla="*/ 10368555 w 11761853"/>
              <a:gd name="connsiteX7128" fmla="*/ 10368555 w 11761853"/>
              <a:gd name="connsiteY7128" fmla="*/ 10368555 w 11761853"/>
              <a:gd name="connsiteX7129" fmla="*/ 10368555 w 11761853"/>
              <a:gd name="connsiteY7129" fmla="*/ 10368555 w 11761853"/>
              <a:gd name="connsiteX7130" fmla="*/ 10368555 w 11761853"/>
              <a:gd name="connsiteY7130" fmla="*/ 10368555 w 11761853"/>
              <a:gd name="connsiteX7131" fmla="*/ 10368555 w 11761853"/>
              <a:gd name="connsiteY7131" fmla="*/ 10368555 w 11761853"/>
              <a:gd name="connsiteX7132" fmla="*/ 10368555 w 11761853"/>
              <a:gd name="connsiteY7132" fmla="*/ 10368555 w 11761853"/>
              <a:gd name="connsiteX7133" fmla="*/ 10368555 w 11761853"/>
              <a:gd name="connsiteY7133" fmla="*/ 10368555 w 11761853"/>
              <a:gd name="connsiteX7134" fmla="*/ 10368555 w 11761853"/>
              <a:gd name="connsiteY7134" fmla="*/ 10368555 w 11761853"/>
              <a:gd name="connsiteX7135" fmla="*/ 10368555 w 11761853"/>
              <a:gd name="connsiteY7135" fmla="*/ 10368555 w 11761853"/>
              <a:gd name="connsiteX7136" fmla="*/ 10368555 w 11761853"/>
              <a:gd name="connsiteY7136" fmla="*/ 10368555 w 11761853"/>
              <a:gd name="connsiteX7137" fmla="*/ 10368555 w 11761853"/>
              <a:gd name="connsiteY7137" fmla="*/ 10368555 w 11761853"/>
              <a:gd name="connsiteX7138" fmla="*/ 10368555 w 11761853"/>
              <a:gd name="connsiteY7138" fmla="*/ 10368555 w 11761853"/>
              <a:gd name="connsiteX7139" fmla="*/ 10368555 w 11761853"/>
              <a:gd name="connsiteY7139" fmla="*/ 10368555 w 11761853"/>
              <a:gd name="connsiteX7140" fmla="*/ 10368555 w 11761853"/>
              <a:gd name="connsiteY7140" fmla="*/ 10368555 w 11761853"/>
              <a:gd name="connsiteX7141" fmla="*/ 10368555 w 11761853"/>
              <a:gd name="connsiteY7141" fmla="*/ 10368555 w 11761853"/>
              <a:gd name="connsiteX7142" fmla="*/ 10368555 w 11761853"/>
              <a:gd name="connsiteY7142" fmla="*/ 10368555 w 11761853"/>
              <a:gd name="connsiteX7143" fmla="*/ 10368555 w 11761853"/>
              <a:gd name="connsiteY7143" fmla="*/ 10368555 w 11761853"/>
              <a:gd name="connsiteX7144" fmla="*/ 10368555 w 11761853"/>
              <a:gd name="connsiteY7144" fmla="*/ 10368555 w 11761853"/>
              <a:gd name="connsiteX7145" fmla="*/ 10368555 w 11761853"/>
              <a:gd name="connsiteY7145" fmla="*/ 10368555 w 11761853"/>
              <a:gd name="connsiteX7146" fmla="*/ 10368555 w 11761853"/>
              <a:gd name="connsiteY7146" fmla="*/ 10368555 w 11761853"/>
              <a:gd name="connsiteX7147" fmla="*/ 10368555 w 11761853"/>
              <a:gd name="connsiteY7147" fmla="*/ 10368555 w 11761853"/>
              <a:gd name="connsiteX7148" fmla="*/ 10368555 w 11761853"/>
              <a:gd name="connsiteY7148" fmla="*/ 10368555 w 11761853"/>
              <a:gd name="connsiteX7149" fmla="*/ 10368555 w 11761853"/>
              <a:gd name="connsiteY7149" fmla="*/ 10368555 w 11761853"/>
              <a:gd name="connsiteX7150" fmla="*/ 10368555 w 11761853"/>
              <a:gd name="connsiteY7150" fmla="*/ 10368555 w 11761853"/>
              <a:gd name="connsiteX7151" fmla="*/ 10368555 w 11761853"/>
              <a:gd name="connsiteY7151" fmla="*/ 10368555 w 11761853"/>
              <a:gd name="connsiteX7152" fmla="*/ 10368555 w 11761853"/>
              <a:gd name="connsiteY7152" fmla="*/ 10368555 w 11761853"/>
              <a:gd name="connsiteX7153" fmla="*/ 10368555 w 11761853"/>
              <a:gd name="connsiteY7153" fmla="*/ 10368555 w 11761853"/>
              <a:gd name="connsiteX7154" fmla="*/ 10368555 w 11761853"/>
              <a:gd name="connsiteY7154" fmla="*/ 10368555 w 11761853"/>
              <a:gd name="connsiteX7155" fmla="*/ 10368555 w 11761853"/>
              <a:gd name="connsiteY7155" fmla="*/ 10368555 w 11761853"/>
              <a:gd name="connsiteX7156" fmla="*/ 10368555 w 11761853"/>
              <a:gd name="connsiteY7156" fmla="*/ 10368555 w 11761853"/>
              <a:gd name="connsiteX7157" fmla="*/ 10368555 w 11761853"/>
              <a:gd name="connsiteY7157" fmla="*/ 10368555 w 11761853"/>
              <a:gd name="connsiteX7158" fmla="*/ 10368555 w 11761853"/>
              <a:gd name="connsiteY7158" fmla="*/ 10368555 w 11761853"/>
              <a:gd name="connsiteX7159" fmla="*/ 10368555 w 11761853"/>
              <a:gd name="connsiteY7159" fmla="*/ 10368555 w 11761853"/>
              <a:gd name="connsiteX7160" fmla="*/ 10368555 w 11761853"/>
              <a:gd name="connsiteY7160" fmla="*/ 10368555 w 11761853"/>
              <a:gd name="connsiteX7161" fmla="*/ 10368555 w 11761853"/>
              <a:gd name="connsiteY7161" fmla="*/ 10368555 w 11761853"/>
              <a:gd name="connsiteX7162" fmla="*/ 10368555 w 11761853"/>
              <a:gd name="connsiteY7162" fmla="*/ 10368555 w 11761853"/>
              <a:gd name="connsiteX7163" fmla="*/ 10368555 w 11761853"/>
              <a:gd name="connsiteY7163" fmla="*/ 10368555 w 11761853"/>
              <a:gd name="connsiteX7164" fmla="*/ 10368555 w 11761853"/>
              <a:gd name="connsiteY7164" fmla="*/ 10368555 w 11761853"/>
              <a:gd name="connsiteX7165" fmla="*/ 10368555 w 11761853"/>
              <a:gd name="connsiteY7165" fmla="*/ 10368555 w 11761853"/>
              <a:gd name="connsiteX7166" fmla="*/ 10368555 w 11761853"/>
              <a:gd name="connsiteY7166" fmla="*/ 10368555 w 11761853"/>
              <a:gd name="connsiteX7167" fmla="*/ 10368555 w 11761853"/>
              <a:gd name="connsiteY7167" fmla="*/ 10368555 w 11761853"/>
              <a:gd name="connsiteX7168" fmla="*/ 10368555 w 11761853"/>
              <a:gd name="connsiteY7168" fmla="*/ 10368555 w 11761853"/>
              <a:gd name="connsiteX7169" fmla="*/ 10368555 w 11761853"/>
              <a:gd name="connsiteY7169" fmla="*/ 10368555 w 11761853"/>
              <a:gd name="connsiteX7170" fmla="*/ 10368555 w 11761853"/>
              <a:gd name="connsiteY7170" fmla="*/ 10368555 w 11761853"/>
              <a:gd name="connsiteX7171" fmla="*/ 10368555 w 11761853"/>
              <a:gd name="connsiteY7171" fmla="*/ 10368555 w 11761853"/>
              <a:gd name="connsiteX7172" fmla="*/ 10368555 w 11761853"/>
              <a:gd name="connsiteY7172" fmla="*/ 10368555 w 11761853"/>
              <a:gd name="connsiteX7173" fmla="*/ 10368555 w 11761853"/>
              <a:gd name="connsiteY7173" fmla="*/ 10368555 w 11761853"/>
              <a:gd name="connsiteX7174" fmla="*/ 10368555 w 11761853"/>
              <a:gd name="connsiteY7174" fmla="*/ 10368555 w 11761853"/>
              <a:gd name="connsiteX7175" fmla="*/ 10368555 w 11761853"/>
              <a:gd name="connsiteY7175" fmla="*/ 10368555 w 11761853"/>
              <a:gd name="connsiteX7176" fmla="*/ 10368555 w 11761853"/>
              <a:gd name="connsiteY7176" fmla="*/ 10368555 w 11761853"/>
              <a:gd name="connsiteX7177" fmla="*/ 10368555 w 11761853"/>
              <a:gd name="connsiteY7177" fmla="*/ 10368555 w 11761853"/>
              <a:gd name="connsiteX7178" fmla="*/ 10368555 w 11761853"/>
              <a:gd name="connsiteY7178" fmla="*/ 10368555 w 11761853"/>
              <a:gd name="connsiteX7179" fmla="*/ 10368555 w 11761853"/>
              <a:gd name="connsiteY7179" fmla="*/ 10368555 w 11761853"/>
              <a:gd name="connsiteX7180" fmla="*/ 10368555 w 11761853"/>
              <a:gd name="connsiteY7180" fmla="*/ 10368555 w 11761853"/>
              <a:gd name="connsiteX7181" fmla="*/ 10368555 w 11761853"/>
              <a:gd name="connsiteY7181" fmla="*/ 10368555 w 11761853"/>
              <a:gd name="connsiteX7182" fmla="*/ 10368555 w 11761853"/>
              <a:gd name="connsiteY7182" fmla="*/ 10368555 w 11761853"/>
              <a:gd name="connsiteX7183" fmla="*/ 10368555 w 11761853"/>
              <a:gd name="connsiteY7183" fmla="*/ 10368555 w 11761853"/>
              <a:gd name="connsiteX7184" fmla="*/ 10368555 w 11761853"/>
              <a:gd name="connsiteY7184" fmla="*/ 10368555 w 11761853"/>
              <a:gd name="connsiteX7185" fmla="*/ 10368555 w 11761853"/>
              <a:gd name="connsiteY7185" fmla="*/ 10368555 w 11761853"/>
              <a:gd name="connsiteX7186" fmla="*/ 10368555 w 11761853"/>
              <a:gd name="connsiteY7186" fmla="*/ 10368555 w 11761853"/>
              <a:gd name="connsiteX7187" fmla="*/ 10368555 w 11761853"/>
              <a:gd name="connsiteY7187" fmla="*/ 10368555 w 11761853"/>
              <a:gd name="connsiteX7188" fmla="*/ 10368555 w 11761853"/>
              <a:gd name="connsiteY7188" fmla="*/ 10368555 w 11761853"/>
              <a:gd name="connsiteX7189" fmla="*/ 10368555 w 11761853"/>
              <a:gd name="connsiteY7189" fmla="*/ 10368555 w 11761853"/>
              <a:gd name="connsiteX7190" fmla="*/ 10368555 w 11761853"/>
              <a:gd name="connsiteY7190" fmla="*/ 10368555 w 11761853"/>
              <a:gd name="connsiteX7191" fmla="*/ 10368555 w 11761853"/>
              <a:gd name="connsiteY7191" fmla="*/ 10368555 w 11761853"/>
              <a:gd name="connsiteX7192" fmla="*/ 10368555 w 11761853"/>
              <a:gd name="connsiteY7192" fmla="*/ 10368555 w 11761853"/>
              <a:gd name="connsiteX7193" fmla="*/ 10368555 w 11761853"/>
              <a:gd name="connsiteY7193" fmla="*/ 10368555 w 11761853"/>
              <a:gd name="connsiteX7194" fmla="*/ 10368555 w 11761853"/>
              <a:gd name="connsiteY7194" fmla="*/ 10368555 w 11761853"/>
              <a:gd name="connsiteX7195" fmla="*/ 10368555 w 11761853"/>
              <a:gd name="connsiteY7195" fmla="*/ 10368555 w 11761853"/>
              <a:gd name="connsiteX7196" fmla="*/ 10368555 w 11761853"/>
              <a:gd name="connsiteY7196" fmla="*/ 10368555 w 11761853"/>
              <a:gd name="connsiteX7197" fmla="*/ 10368555 w 11761853"/>
              <a:gd name="connsiteY7197" fmla="*/ 10368555 w 11761853"/>
              <a:gd name="connsiteX7198" fmla="*/ 10368555 w 11761853"/>
              <a:gd name="connsiteY7198" fmla="*/ 10368555 w 11761853"/>
              <a:gd name="connsiteX7199" fmla="*/ 10368555 w 11761853"/>
              <a:gd name="connsiteY7199" fmla="*/ 10368555 w 11761853"/>
              <a:gd name="connsiteX7200" fmla="*/ 10368555 w 11761853"/>
              <a:gd name="connsiteY7200" fmla="*/ 10368555 w 11761853"/>
              <a:gd name="connsiteX7201" fmla="*/ 10368555 w 11761853"/>
              <a:gd name="connsiteY7201" fmla="*/ 10368555 w 11761853"/>
              <a:gd name="connsiteX7202" fmla="*/ 10368555 w 11761853"/>
              <a:gd name="connsiteY7202" fmla="*/ 10368555 w 11761853"/>
              <a:gd name="connsiteX7203" fmla="*/ 10368555 w 11761853"/>
              <a:gd name="connsiteY7203" fmla="*/ 10368555 w 11761853"/>
              <a:gd name="connsiteX7204" fmla="*/ 10368555 w 11761853"/>
              <a:gd name="connsiteY7204" fmla="*/ 10368555 w 11761853"/>
              <a:gd name="connsiteX7205" fmla="*/ 10368555 w 11761853"/>
              <a:gd name="connsiteY7205" fmla="*/ 10368555 w 11761853"/>
              <a:gd name="connsiteX7206" fmla="*/ 10368555 w 11761853"/>
              <a:gd name="connsiteY7206" fmla="*/ 10368555 w 11761853"/>
              <a:gd name="connsiteX7207" fmla="*/ 10368555 w 11761853"/>
              <a:gd name="connsiteY7207" fmla="*/ 10368555 w 11761853"/>
              <a:gd name="connsiteX7208" fmla="*/ 10368555 w 11761853"/>
              <a:gd name="connsiteY7208" fmla="*/ 10368555 w 11761853"/>
              <a:gd name="connsiteX7209" fmla="*/ 10368555 w 11761853"/>
              <a:gd name="connsiteY7209" fmla="*/ 10368555 w 11761853"/>
              <a:gd name="connsiteX7210" fmla="*/ 10368555 w 11761853"/>
              <a:gd name="connsiteY7210" fmla="*/ 10368555 w 11761853"/>
              <a:gd name="connsiteX7211" fmla="*/ 10368555 w 11761853"/>
              <a:gd name="connsiteY7211" fmla="*/ 10368555 w 11761853"/>
              <a:gd name="connsiteX7212" fmla="*/ 10368555 w 11761853"/>
              <a:gd name="connsiteY7212" fmla="*/ 10368555 w 11761853"/>
              <a:gd name="connsiteX7213" fmla="*/ 10368555 w 11761853"/>
              <a:gd name="connsiteY7213" fmla="*/ 10368555 w 11761853"/>
              <a:gd name="connsiteX7214" fmla="*/ 10368555 w 11761853"/>
              <a:gd name="connsiteY7214" fmla="*/ 10368555 w 11761853"/>
              <a:gd name="connsiteX7215" fmla="*/ 10368555 w 11761853"/>
              <a:gd name="connsiteY7215" fmla="*/ 10368555 w 11761853"/>
              <a:gd name="connsiteX7216" fmla="*/ 10368555 w 11761853"/>
              <a:gd name="connsiteY7216" fmla="*/ 10368555 w 11761853"/>
              <a:gd name="connsiteX7217" fmla="*/ 10368555 w 11761853"/>
              <a:gd name="connsiteY7217" fmla="*/ 10368555 w 11761853"/>
              <a:gd name="connsiteX7218" fmla="*/ 10368555 w 11761853"/>
              <a:gd name="connsiteY7218" fmla="*/ 10368555 w 11761853"/>
              <a:gd name="connsiteX7219" fmla="*/ 10368555 w 11761853"/>
              <a:gd name="connsiteY7219" fmla="*/ 10368555 w 11761853"/>
              <a:gd name="connsiteX7220" fmla="*/ 10368555 w 11761853"/>
              <a:gd name="connsiteY7220" fmla="*/ 10368555 w 11761853"/>
              <a:gd name="connsiteX7221" fmla="*/ 10368555 w 11761853"/>
              <a:gd name="connsiteY7221" fmla="*/ 10368555 w 11761853"/>
              <a:gd name="connsiteX7222" fmla="*/ 10368555 w 11761853"/>
              <a:gd name="connsiteY7222" fmla="*/ 10368555 w 11761853"/>
              <a:gd name="connsiteX7223" fmla="*/ 10368555 w 11761853"/>
              <a:gd name="connsiteY7223" fmla="*/ 10368555 w 11761853"/>
              <a:gd name="connsiteX7224" fmla="*/ 10368555 w 11761853"/>
              <a:gd name="connsiteY7224" fmla="*/ 10368555 w 11761853"/>
              <a:gd name="connsiteX7225" fmla="*/ 10368555 w 11761853"/>
              <a:gd name="connsiteY7225" fmla="*/ 10368555 w 11761853"/>
              <a:gd name="connsiteX7226" fmla="*/ 10368555 w 11761853"/>
              <a:gd name="connsiteY7226" fmla="*/ 10368555 w 11761853"/>
              <a:gd name="connsiteX7227" fmla="*/ 10368555 w 11761853"/>
              <a:gd name="connsiteY7227" fmla="*/ 10368555 w 11761853"/>
              <a:gd name="connsiteX7228" fmla="*/ 10368555 w 11761853"/>
              <a:gd name="connsiteY7228" fmla="*/ 10368555 w 11761853"/>
              <a:gd name="connsiteX7229" fmla="*/ 10368555 w 11761853"/>
              <a:gd name="connsiteY7229" fmla="*/ 10368555 w 11761853"/>
              <a:gd name="connsiteX7230" fmla="*/ 10368555 w 11761853"/>
              <a:gd name="connsiteY7230" fmla="*/ 10368555 w 11761853"/>
              <a:gd name="connsiteX7231" fmla="*/ 10368555 w 11761853"/>
              <a:gd name="connsiteY7231" fmla="*/ 10368555 w 11761853"/>
              <a:gd name="connsiteX7232" fmla="*/ 10368555 w 11761853"/>
              <a:gd name="connsiteY7232" fmla="*/ 10368555 w 11761853"/>
              <a:gd name="connsiteX7233" fmla="*/ 10368555 w 11761853"/>
              <a:gd name="connsiteY7233" fmla="*/ 10368555 w 11761853"/>
              <a:gd name="connsiteX7234" fmla="*/ 10368555 w 11761853"/>
              <a:gd name="connsiteY7234" fmla="*/ 10368555 w 11761853"/>
              <a:gd name="connsiteX7235" fmla="*/ 10368555 w 11761853"/>
              <a:gd name="connsiteY7235" fmla="*/ 10368555 w 11761853"/>
              <a:gd name="connsiteX7236" fmla="*/ 10368555 w 11761853"/>
              <a:gd name="connsiteY7236" fmla="*/ 10368555 w 11761853"/>
              <a:gd name="connsiteX7237" fmla="*/ 10368555 w 11761853"/>
              <a:gd name="connsiteY7237" fmla="*/ 10368555 w 11761853"/>
              <a:gd name="connsiteX7238" fmla="*/ 10368555 w 11761853"/>
              <a:gd name="connsiteY7238" fmla="*/ 10368555 w 11761853"/>
              <a:gd name="connsiteX7239" fmla="*/ 10368555 w 11761853"/>
              <a:gd name="connsiteY7239" fmla="*/ 10368555 w 11761853"/>
              <a:gd name="connsiteX7240" fmla="*/ 10368555 w 11761853"/>
              <a:gd name="connsiteY7240" fmla="*/ 10368555 w 11761853"/>
              <a:gd name="connsiteX7241" fmla="*/ 10368555 w 11761853"/>
              <a:gd name="connsiteY7241" fmla="*/ 10368555 w 11761853"/>
              <a:gd name="connsiteX7242" fmla="*/ 10368555 w 11761853"/>
              <a:gd name="connsiteY7242" fmla="*/ 10368555 w 11761853"/>
              <a:gd name="connsiteX7243" fmla="*/ 10368555 w 11761853"/>
              <a:gd name="connsiteY7243" fmla="*/ 10368555 w 11761853"/>
              <a:gd name="connsiteX7244" fmla="*/ 10368555 w 11761853"/>
              <a:gd name="connsiteY7244" fmla="*/ 10368555 w 11761853"/>
              <a:gd name="connsiteX7245" fmla="*/ 10368555 w 11761853"/>
              <a:gd name="connsiteY7245" fmla="*/ 10368555 w 11761853"/>
              <a:gd name="connsiteX7246" fmla="*/ 10368555 w 11761853"/>
              <a:gd name="connsiteY7246" fmla="*/ 10368555 w 11761853"/>
              <a:gd name="connsiteX7247" fmla="*/ 10368555 w 11761853"/>
              <a:gd name="connsiteY7247" fmla="*/ 10368555 w 11761853"/>
              <a:gd name="connsiteX7248" fmla="*/ 10368555 w 11761853"/>
              <a:gd name="connsiteY7248" fmla="*/ 10368555 w 11761853"/>
              <a:gd name="connsiteX7249" fmla="*/ 10368555 w 11761853"/>
              <a:gd name="connsiteY7249" fmla="*/ 10368555 w 11761853"/>
              <a:gd name="connsiteX7250" fmla="*/ 10368555 w 11761853"/>
              <a:gd name="connsiteY7250" fmla="*/ 10368555 w 11761853"/>
              <a:gd name="connsiteX7251" fmla="*/ 10368555 w 11761853"/>
              <a:gd name="connsiteY7251" fmla="*/ 10368555 w 11761853"/>
              <a:gd name="connsiteX7252" fmla="*/ 10368555 w 11761853"/>
              <a:gd name="connsiteY7252" fmla="*/ 10368555 w 11761853"/>
              <a:gd name="connsiteX7253" fmla="*/ 10368555 w 11761853"/>
              <a:gd name="connsiteY7253" fmla="*/ 10368555 w 11761853"/>
              <a:gd name="connsiteX7254" fmla="*/ 10368555 w 11761853"/>
              <a:gd name="connsiteY7254" fmla="*/ 10368555 w 11761853"/>
              <a:gd name="connsiteX7255" fmla="*/ 10368555 w 11761853"/>
              <a:gd name="connsiteY7255" fmla="*/ 10368555 w 11761853"/>
              <a:gd name="connsiteX7256" fmla="*/ 10368555 w 11761853"/>
              <a:gd name="connsiteY7256" fmla="*/ 10368555 w 11761853"/>
              <a:gd name="connsiteX7257" fmla="*/ 10368555 w 11761853"/>
              <a:gd name="connsiteY7257" fmla="*/ 10368555 w 11761853"/>
              <a:gd name="connsiteX7258" fmla="*/ 10368555 w 11761853"/>
              <a:gd name="connsiteY7258" fmla="*/ 10368555 w 11761853"/>
              <a:gd name="connsiteX7259" fmla="*/ 10368555 w 11761853"/>
              <a:gd name="connsiteY7259" fmla="*/ 10368555 w 11761853"/>
              <a:gd name="connsiteX7260" fmla="*/ 10368555 w 11761853"/>
              <a:gd name="connsiteY7260" fmla="*/ 10368555 w 11761853"/>
              <a:gd name="connsiteX7261" fmla="*/ 10368555 w 11761853"/>
              <a:gd name="connsiteY7261" fmla="*/ 10368555 w 11761853"/>
              <a:gd name="connsiteX7262" fmla="*/ 10368555 w 11761853"/>
              <a:gd name="connsiteY7262" fmla="*/ 10368555 w 11761853"/>
              <a:gd name="connsiteX7263" fmla="*/ 10368555 w 11761853"/>
              <a:gd name="connsiteY7263" fmla="*/ 10368555 w 11761853"/>
              <a:gd name="connsiteX7264" fmla="*/ 10368555 w 11761853"/>
              <a:gd name="connsiteY7264" fmla="*/ 10368555 w 11761853"/>
              <a:gd name="connsiteX7265" fmla="*/ 10368555 w 11761853"/>
              <a:gd name="connsiteY7265" fmla="*/ 10368555 w 11761853"/>
              <a:gd name="connsiteX7266" fmla="*/ 10368555 w 11761853"/>
              <a:gd name="connsiteY7266" fmla="*/ 10368555 w 11761853"/>
              <a:gd name="connsiteX7267" fmla="*/ 10368555 w 11761853"/>
              <a:gd name="connsiteY7267" fmla="*/ 10368555 w 11761853"/>
              <a:gd name="connsiteX7268" fmla="*/ 10368555 w 11761853"/>
              <a:gd name="connsiteY7268" fmla="*/ 10368555 w 11761853"/>
              <a:gd name="connsiteX7269" fmla="*/ 10368555 w 11761853"/>
              <a:gd name="connsiteY7269" fmla="*/ 10368555 w 11761853"/>
              <a:gd name="connsiteX7270" fmla="*/ 10368555 w 11761853"/>
              <a:gd name="connsiteY7270" fmla="*/ 10368555 w 11761853"/>
              <a:gd name="connsiteX7271" fmla="*/ 10368555 w 11761853"/>
              <a:gd name="connsiteY7271" fmla="*/ 10368555 w 11761853"/>
              <a:gd name="connsiteX7272" fmla="*/ 10368555 w 11761853"/>
              <a:gd name="connsiteY7272" fmla="*/ 10368555 w 11761853"/>
              <a:gd name="connsiteX7273" fmla="*/ 10368555 w 11761853"/>
              <a:gd name="connsiteY7273" fmla="*/ 10368555 w 11761853"/>
              <a:gd name="connsiteX7274" fmla="*/ 10368555 w 11761853"/>
              <a:gd name="connsiteY7274" fmla="*/ 10368555 w 11761853"/>
              <a:gd name="connsiteX7275" fmla="*/ 10368555 w 11761853"/>
              <a:gd name="connsiteY7275" fmla="*/ 10368555 w 11761853"/>
              <a:gd name="connsiteX7276" fmla="*/ 10368555 w 11761853"/>
              <a:gd name="connsiteY7276" fmla="*/ 10368555 w 11761853"/>
              <a:gd name="connsiteX7277" fmla="*/ 10368555 w 11761853"/>
              <a:gd name="connsiteY7277" fmla="*/ 10368555 w 11761853"/>
              <a:gd name="connsiteX7278" fmla="*/ 10368555 w 11761853"/>
              <a:gd name="connsiteY7278" fmla="*/ 10368555 w 11761853"/>
              <a:gd name="connsiteX7279" fmla="*/ 10368555 w 11761853"/>
              <a:gd name="connsiteY7279" fmla="*/ 10368555 w 11761853"/>
              <a:gd name="connsiteX7280" fmla="*/ 10368555 w 11761853"/>
              <a:gd name="connsiteY7280" fmla="*/ 10368555 w 11761853"/>
              <a:gd name="connsiteX7281" fmla="*/ 10368555 w 11761853"/>
              <a:gd name="connsiteY7281" fmla="*/ 10368555 w 11761853"/>
              <a:gd name="connsiteX7282" fmla="*/ 10368555 w 11761853"/>
              <a:gd name="connsiteY7282" fmla="*/ 10368555 w 11761853"/>
              <a:gd name="connsiteX7283" fmla="*/ 10368555 w 11761853"/>
              <a:gd name="connsiteY7283" fmla="*/ 10368555 w 11761853"/>
              <a:gd name="connsiteX7284" fmla="*/ 10368555 w 11761853"/>
              <a:gd name="connsiteY7284" fmla="*/ 10368555 w 11761853"/>
              <a:gd name="connsiteX7285" fmla="*/ 10368555 w 11761853"/>
              <a:gd name="connsiteY7285" fmla="*/ 10368555 w 11761853"/>
              <a:gd name="connsiteX7286" fmla="*/ 10368555 w 11761853"/>
              <a:gd name="connsiteY7286" fmla="*/ 10368555 w 11761853"/>
              <a:gd name="connsiteX7287" fmla="*/ 10368555 w 11761853"/>
              <a:gd name="connsiteY7287" fmla="*/ 10368555 w 11761853"/>
              <a:gd name="connsiteX7288" fmla="*/ 10368555 w 11761853"/>
              <a:gd name="connsiteY7288" fmla="*/ 10368555 w 11761853"/>
              <a:gd name="connsiteX7289" fmla="*/ 10368555 w 11761853"/>
              <a:gd name="connsiteY7289" fmla="*/ 10368555 w 11761853"/>
              <a:gd name="connsiteX7290" fmla="*/ 10368555 w 11761853"/>
              <a:gd name="connsiteY7290" fmla="*/ 10368555 w 11761853"/>
              <a:gd name="connsiteX7291" fmla="*/ 10368555 w 11761853"/>
              <a:gd name="connsiteY7291" fmla="*/ 10368555 w 11761853"/>
              <a:gd name="connsiteX7292" fmla="*/ 10368555 w 11761853"/>
              <a:gd name="connsiteY7292" fmla="*/ 10368555 w 11761853"/>
              <a:gd name="connsiteX7293" fmla="*/ 10368555 w 11761853"/>
              <a:gd name="connsiteY7293" fmla="*/ 10368555 w 11761853"/>
              <a:gd name="connsiteX7294" fmla="*/ 10368555 w 11761853"/>
              <a:gd name="connsiteY7294" fmla="*/ 10368555 w 11761853"/>
              <a:gd name="connsiteX7295" fmla="*/ 10368555 w 11761853"/>
              <a:gd name="connsiteY7295" fmla="*/ 10368555 w 11761853"/>
              <a:gd name="connsiteX7296" fmla="*/ 10368555 w 11761853"/>
              <a:gd name="connsiteY7296" fmla="*/ 10368555 w 11761853"/>
              <a:gd name="connsiteX7297" fmla="*/ 10368555 w 11761853"/>
              <a:gd name="connsiteY7297" fmla="*/ 10368555 w 11761853"/>
              <a:gd name="connsiteX7298" fmla="*/ 10368555 w 11761853"/>
              <a:gd name="connsiteY7298" fmla="*/ 10368555 w 11761853"/>
              <a:gd name="connsiteX7299" fmla="*/ 10368555 w 11761853"/>
              <a:gd name="connsiteY7299" fmla="*/ 10368555 w 11761853"/>
              <a:gd name="connsiteX7300" fmla="*/ 10368555 w 11761853"/>
              <a:gd name="connsiteY7300" fmla="*/ 10368555 w 11761853"/>
              <a:gd name="connsiteX7301" fmla="*/ 10368555 w 11761853"/>
              <a:gd name="connsiteY7301" fmla="*/ 10368555 w 11761853"/>
              <a:gd name="connsiteX7302" fmla="*/ 10368555 w 11761853"/>
              <a:gd name="connsiteY7302" fmla="*/ 10368555 w 11761853"/>
              <a:gd name="connsiteX7303" fmla="*/ 10368555 w 11761853"/>
              <a:gd name="connsiteY7303" fmla="*/ 10368555 w 11761853"/>
              <a:gd name="connsiteX7304" fmla="*/ 10368555 w 11761853"/>
              <a:gd name="connsiteY7304" fmla="*/ 10368555 w 11761853"/>
              <a:gd name="connsiteX7305" fmla="*/ 10368555 w 11761853"/>
              <a:gd name="connsiteY7305" fmla="*/ 10368555 w 11761853"/>
              <a:gd name="connsiteX7306" fmla="*/ 10368555 w 11761853"/>
              <a:gd name="connsiteY7306" fmla="*/ 10368555 w 11761853"/>
              <a:gd name="connsiteX7307" fmla="*/ 10368555 w 11761853"/>
              <a:gd name="connsiteY7307" fmla="*/ 10368555 w 11761853"/>
              <a:gd name="connsiteX7308" fmla="*/ 10368555 w 11761853"/>
              <a:gd name="connsiteY7308" fmla="*/ 10368555 w 11761853"/>
              <a:gd name="connsiteX7309" fmla="*/ 10368555 w 11761853"/>
              <a:gd name="connsiteY7309" fmla="*/ 10368555 w 11761853"/>
              <a:gd name="connsiteX7310" fmla="*/ 10368555 w 11761853"/>
              <a:gd name="connsiteY7310" fmla="*/ 10368555 w 11761853"/>
              <a:gd name="connsiteX7311" fmla="*/ 10368555 w 11761853"/>
              <a:gd name="connsiteY7311" fmla="*/ 10368555 w 11761853"/>
              <a:gd name="connsiteX7312" fmla="*/ 10368555 w 11761853"/>
              <a:gd name="connsiteY7312" fmla="*/ 10368555 w 11761853"/>
              <a:gd name="connsiteX7313" fmla="*/ 10368555 w 11761853"/>
              <a:gd name="connsiteY7313" fmla="*/ 10368555 w 11761853"/>
              <a:gd name="connsiteX7314" fmla="*/ 10368555 w 11761853"/>
              <a:gd name="connsiteY7314" fmla="*/ 10368555 w 11761853"/>
              <a:gd name="connsiteX7315" fmla="*/ 10368555 w 11761853"/>
              <a:gd name="connsiteY7315" fmla="*/ 10368555 w 11761853"/>
              <a:gd name="connsiteX7316" fmla="*/ 10368555 w 11761853"/>
              <a:gd name="connsiteY7316" fmla="*/ 10368555 w 11761853"/>
              <a:gd name="connsiteX7317" fmla="*/ 10368555 w 11761853"/>
              <a:gd name="connsiteY7317" fmla="*/ 10368555 w 11761853"/>
              <a:gd name="connsiteX7318" fmla="*/ 10368555 w 11761853"/>
              <a:gd name="connsiteY7318" fmla="*/ 10368555 w 11761853"/>
              <a:gd name="connsiteX7319" fmla="*/ 10368555 w 11761853"/>
              <a:gd name="connsiteY7319" fmla="*/ 10368555 w 11761853"/>
              <a:gd name="connsiteX7320" fmla="*/ 10368555 w 11761853"/>
              <a:gd name="connsiteY7320" fmla="*/ 10368555 w 11761853"/>
              <a:gd name="connsiteX7321" fmla="*/ 10368555 w 11761853"/>
              <a:gd name="connsiteY7321" fmla="*/ 10368555 w 11761853"/>
              <a:gd name="connsiteX7322" fmla="*/ 10368555 w 11761853"/>
              <a:gd name="connsiteY7322" fmla="*/ 10368555 w 11761853"/>
              <a:gd name="connsiteX7323" fmla="*/ 10368555 w 11761853"/>
              <a:gd name="connsiteY7323" fmla="*/ 10368555 w 11761853"/>
              <a:gd name="connsiteX7324" fmla="*/ 10368555 w 11761853"/>
              <a:gd name="connsiteY7324" fmla="*/ 10368555 w 11761853"/>
              <a:gd name="connsiteX7325" fmla="*/ 10368555 w 11761853"/>
              <a:gd name="connsiteY7325" fmla="*/ 10368555 w 11761853"/>
              <a:gd name="connsiteX7326" fmla="*/ 10368555 w 11761853"/>
              <a:gd name="connsiteY7326" fmla="*/ 10368555 w 11761853"/>
              <a:gd name="connsiteX7327" fmla="*/ 10368555 w 11761853"/>
              <a:gd name="connsiteY7327" fmla="*/ 10368555 w 11761853"/>
              <a:gd name="connsiteX7328" fmla="*/ 10368555 w 11761853"/>
              <a:gd name="connsiteY7328" fmla="*/ 10368555 w 11761853"/>
              <a:gd name="connsiteX7329" fmla="*/ 10368555 w 11761853"/>
              <a:gd name="connsiteY7329" fmla="*/ 10368555 w 11761853"/>
              <a:gd name="connsiteX7330" fmla="*/ 10368555 w 11761853"/>
              <a:gd name="connsiteY7330" fmla="*/ 10368555 w 11761853"/>
              <a:gd name="connsiteX7331" fmla="*/ 10368555 w 11761853"/>
              <a:gd name="connsiteY7331" fmla="*/ 10368555 w 11761853"/>
              <a:gd name="connsiteX7332" fmla="*/ 10368555 w 11761853"/>
              <a:gd name="connsiteY7332" fmla="*/ 10368555 w 11761853"/>
              <a:gd name="connsiteX7333" fmla="*/ 10368555 w 11761853"/>
              <a:gd name="connsiteY7333" fmla="*/ 10368555 w 11761853"/>
              <a:gd name="connsiteX7334" fmla="*/ 10368555 w 11761853"/>
              <a:gd name="connsiteY7334" fmla="*/ 10368555 w 11761853"/>
              <a:gd name="connsiteX7335" fmla="*/ 10368555 w 11761853"/>
              <a:gd name="connsiteY7335" fmla="*/ 10368555 w 11761853"/>
              <a:gd name="connsiteX7336" fmla="*/ 10368555 w 11761853"/>
              <a:gd name="connsiteY7336" fmla="*/ 10368555 w 11761853"/>
              <a:gd name="connsiteX7337" fmla="*/ 10368555 w 11761853"/>
              <a:gd name="connsiteY7337" fmla="*/ 10368555 w 11761853"/>
              <a:gd name="connsiteX7338" fmla="*/ 10368555 w 11761853"/>
              <a:gd name="connsiteY7338" fmla="*/ 10368555 w 11761853"/>
              <a:gd name="connsiteX7339" fmla="*/ 10368555 w 11761853"/>
              <a:gd name="connsiteY7339" fmla="*/ 10368555 w 11761853"/>
              <a:gd name="connsiteX7340" fmla="*/ 10368555 w 11761853"/>
              <a:gd name="connsiteY7340" fmla="*/ 10368555 w 11761853"/>
              <a:gd name="connsiteX7341" fmla="*/ 10368555 w 11761853"/>
              <a:gd name="connsiteY7341" fmla="*/ 10368555 w 11761853"/>
              <a:gd name="connsiteX7342" fmla="*/ 10368555 w 11761853"/>
              <a:gd name="connsiteY7342" fmla="*/ 10368555 w 11761853"/>
              <a:gd name="connsiteX7343" fmla="*/ 10368555 w 11761853"/>
              <a:gd name="connsiteY7343" fmla="*/ 10368555 w 11761853"/>
              <a:gd name="connsiteX7344" fmla="*/ 10368555 w 11761853"/>
              <a:gd name="connsiteY7344" fmla="*/ 10368555 w 11761853"/>
              <a:gd name="connsiteX7345" fmla="*/ 10368555 w 11761853"/>
              <a:gd name="connsiteY7345" fmla="*/ 10368555 w 11761853"/>
              <a:gd name="connsiteX7346" fmla="*/ 10368555 w 11761853"/>
              <a:gd name="connsiteY7346" fmla="*/ 10368555 w 11761853"/>
              <a:gd name="connsiteX7347" fmla="*/ 10368555 w 11761853"/>
              <a:gd name="connsiteY7347" fmla="*/ 10368555 w 11761853"/>
              <a:gd name="connsiteX7348" fmla="*/ 10368555 w 11761853"/>
              <a:gd name="connsiteY7348" fmla="*/ 10368555 w 11761853"/>
              <a:gd name="connsiteX7349" fmla="*/ 10368555 w 11761853"/>
              <a:gd name="connsiteY7349" fmla="*/ 10368555 w 11761853"/>
              <a:gd name="connsiteX7350" fmla="*/ 10368555 w 11761853"/>
              <a:gd name="connsiteY7350" fmla="*/ 10368555 w 11761853"/>
              <a:gd name="connsiteX7351" fmla="*/ 10368555 w 11761853"/>
              <a:gd name="connsiteY7351" fmla="*/ 10368555 w 11761853"/>
              <a:gd name="connsiteX7352" fmla="*/ 10368555 w 11761853"/>
              <a:gd name="connsiteY7352" fmla="*/ 10368555 w 11761853"/>
              <a:gd name="connsiteX7353" fmla="*/ 10368555 w 11761853"/>
              <a:gd name="connsiteY7353" fmla="*/ 10368555 w 11761853"/>
              <a:gd name="connsiteX7354" fmla="*/ 10368555 w 11761853"/>
              <a:gd name="connsiteY7354" fmla="*/ 10368555 w 11761853"/>
              <a:gd name="connsiteX7355" fmla="*/ 10368555 w 11761853"/>
              <a:gd name="connsiteY7355" fmla="*/ 10368555 w 11761853"/>
              <a:gd name="connsiteX7356" fmla="*/ 10368555 w 11761853"/>
              <a:gd name="connsiteY7356" fmla="*/ 10368555 w 11761853"/>
              <a:gd name="connsiteX7357" fmla="*/ 10368555 w 11761853"/>
              <a:gd name="connsiteY7357" fmla="*/ 10368555 w 11761853"/>
              <a:gd name="connsiteX7358" fmla="*/ 10368555 w 11761853"/>
              <a:gd name="connsiteY7358" fmla="*/ 10368555 w 11761853"/>
              <a:gd name="connsiteX7359" fmla="*/ 10368555 w 11761853"/>
              <a:gd name="connsiteY7359" fmla="*/ 10368555 w 11761853"/>
              <a:gd name="connsiteX7360" fmla="*/ 10368555 w 11761853"/>
              <a:gd name="connsiteY7360" fmla="*/ 10368555 w 11761853"/>
              <a:gd name="connsiteX7361" fmla="*/ 10368555 w 11761853"/>
              <a:gd name="connsiteY7361" fmla="*/ 10368555 w 11761853"/>
              <a:gd name="connsiteX7362" fmla="*/ 10368555 w 11761853"/>
              <a:gd name="connsiteY7362" fmla="*/ 10368555 w 11761853"/>
              <a:gd name="connsiteX7363" fmla="*/ 10368555 w 11761853"/>
              <a:gd name="connsiteY7363" fmla="*/ 10368555 w 11761853"/>
              <a:gd name="connsiteX7364" fmla="*/ 10368555 w 11761853"/>
              <a:gd name="connsiteY7364" fmla="*/ 10368555 w 11761853"/>
              <a:gd name="connsiteX7365" fmla="*/ 10368555 w 11761853"/>
              <a:gd name="connsiteY7365" fmla="*/ 10368555 w 11761853"/>
              <a:gd name="connsiteX7366" fmla="*/ 10368555 w 11761853"/>
              <a:gd name="connsiteY7366" fmla="*/ 10368555 w 11761853"/>
              <a:gd name="connsiteX7367" fmla="*/ 10368555 w 11761853"/>
              <a:gd name="connsiteY7367" fmla="*/ 10368555 w 11761853"/>
              <a:gd name="connsiteX7368" fmla="*/ 10368555 w 11761853"/>
              <a:gd name="connsiteY7368" fmla="*/ 10368555 w 11761853"/>
              <a:gd name="connsiteX7369" fmla="*/ 10368555 w 11761853"/>
              <a:gd name="connsiteY7369" fmla="*/ 10368555 w 11761853"/>
              <a:gd name="connsiteX7370" fmla="*/ 10368555 w 11761853"/>
              <a:gd name="connsiteY7370" fmla="*/ 10368555 w 11761853"/>
              <a:gd name="connsiteX7371" fmla="*/ 10368555 w 11761853"/>
              <a:gd name="connsiteY7371" fmla="*/ 10368555 w 11761853"/>
              <a:gd name="connsiteX7372" fmla="*/ 10368555 w 11761853"/>
              <a:gd name="connsiteY7372" fmla="*/ 10368555 w 11761853"/>
              <a:gd name="connsiteX7373" fmla="*/ 10368555 w 11761853"/>
              <a:gd name="connsiteY7373" fmla="*/ 10368555 w 11761853"/>
              <a:gd name="connsiteX7374" fmla="*/ 10368555 w 11761853"/>
              <a:gd name="connsiteY7374" fmla="*/ 10368555 w 11761853"/>
              <a:gd name="connsiteX7375" fmla="*/ 10368555 w 11761853"/>
              <a:gd name="connsiteY7375" fmla="*/ 10368555 w 11761853"/>
              <a:gd name="connsiteX7376" fmla="*/ 10368555 w 11761853"/>
              <a:gd name="connsiteY7376" fmla="*/ 10368555 w 11761853"/>
              <a:gd name="connsiteX7377" fmla="*/ 10368555 w 11761853"/>
              <a:gd name="connsiteY7377" fmla="*/ 10368555 w 11761853"/>
              <a:gd name="connsiteX7378" fmla="*/ 10368555 w 11761853"/>
              <a:gd name="connsiteY7378" fmla="*/ 10368555 w 11761853"/>
              <a:gd name="connsiteX7379" fmla="*/ 10368555 w 11761853"/>
              <a:gd name="connsiteY7379" fmla="*/ 10368555 w 11761853"/>
              <a:gd name="connsiteX7380" fmla="*/ 10368555 w 11761853"/>
              <a:gd name="connsiteY7380" fmla="*/ 10368555 w 11761853"/>
              <a:gd name="connsiteX7381" fmla="*/ 10368555 w 11761853"/>
              <a:gd name="connsiteY7381" fmla="*/ 10368555 w 11761853"/>
              <a:gd name="connsiteX7382" fmla="*/ 10368555 w 11761853"/>
              <a:gd name="connsiteY7382" fmla="*/ 10368555 w 11761853"/>
              <a:gd name="connsiteX7383" fmla="*/ 10368555 w 11761853"/>
              <a:gd name="connsiteY7383" fmla="*/ 10368555 w 11761853"/>
              <a:gd name="connsiteX7384" fmla="*/ 10368555 w 11761853"/>
              <a:gd name="connsiteY7384" fmla="*/ 10368555 w 11761853"/>
              <a:gd name="connsiteX7385" fmla="*/ 10368555 w 11761853"/>
              <a:gd name="connsiteY7385" fmla="*/ 10368555 w 11761853"/>
              <a:gd name="connsiteX7386" fmla="*/ 10368555 w 11761853"/>
              <a:gd name="connsiteY7386" fmla="*/ 10368555 w 11761853"/>
              <a:gd name="connsiteX7387" fmla="*/ 10368555 w 11761853"/>
              <a:gd name="connsiteY7387" fmla="*/ 10368555 w 11761853"/>
              <a:gd name="connsiteX7388" fmla="*/ 10368555 w 11761853"/>
              <a:gd name="connsiteY7388" fmla="*/ 10368555 w 11761853"/>
              <a:gd name="connsiteX7389" fmla="*/ 10368555 w 11761853"/>
              <a:gd name="connsiteY7389" fmla="*/ 10368555 w 11761853"/>
              <a:gd name="connsiteX7390" fmla="*/ 10368555 w 11761853"/>
              <a:gd name="connsiteY7390" fmla="*/ 10368555 w 11761853"/>
              <a:gd name="connsiteX7391" fmla="*/ 10368555 w 11761853"/>
              <a:gd name="connsiteY7391" fmla="*/ 10368555 w 11761853"/>
              <a:gd name="connsiteX7392" fmla="*/ 10368555 w 11761853"/>
              <a:gd name="connsiteY7392" fmla="*/ 10368555 w 11761853"/>
              <a:gd name="connsiteX7393" fmla="*/ 10368555 w 11761853"/>
              <a:gd name="connsiteY7393" fmla="*/ 10368555 w 11761853"/>
              <a:gd name="connsiteX7394" fmla="*/ 10368555 w 11761853"/>
              <a:gd name="connsiteY7394" fmla="*/ 10368555 w 11761853"/>
              <a:gd name="connsiteX7395" fmla="*/ 10368555 w 11761853"/>
              <a:gd name="connsiteY7395" fmla="*/ 10368555 w 11761853"/>
              <a:gd name="connsiteX7396" fmla="*/ 10368555 w 11761853"/>
              <a:gd name="connsiteY7396" fmla="*/ 10368555 w 11761853"/>
              <a:gd name="connsiteX7397" fmla="*/ 10368555 w 11761853"/>
              <a:gd name="connsiteY7397" fmla="*/ 10368555 w 11761853"/>
              <a:gd name="connsiteX7398" fmla="*/ 10368555 w 11761853"/>
              <a:gd name="connsiteY7398" fmla="*/ 10368555 w 11761853"/>
              <a:gd name="connsiteX7399" fmla="*/ 10368555 w 11761853"/>
              <a:gd name="connsiteY7399" fmla="*/ 10368555 w 11761853"/>
              <a:gd name="connsiteX7400" fmla="*/ 10368555 w 11761853"/>
              <a:gd name="connsiteY7400" fmla="*/ 10368555 w 11761853"/>
              <a:gd name="connsiteX7401" fmla="*/ 10368555 w 11761853"/>
              <a:gd name="connsiteY7401" fmla="*/ 10368555 w 11761853"/>
              <a:gd name="connsiteX7402" fmla="*/ 10368555 w 11761853"/>
              <a:gd name="connsiteY7402" fmla="*/ 10368555 w 11761853"/>
              <a:gd name="connsiteX7403" fmla="*/ 10368555 w 11761853"/>
              <a:gd name="connsiteY7403" fmla="*/ 10368555 w 11761853"/>
              <a:gd name="connsiteX7404" fmla="*/ 10368555 w 11761853"/>
              <a:gd name="connsiteY7404" fmla="*/ 10368555 w 11761853"/>
              <a:gd name="connsiteX7405" fmla="*/ 10368555 w 11761853"/>
              <a:gd name="connsiteY7405" fmla="*/ 10368555 w 11761853"/>
              <a:gd name="connsiteX7406" fmla="*/ 10368555 w 11761853"/>
              <a:gd name="connsiteY7406" fmla="*/ 10368555 w 11761853"/>
              <a:gd name="connsiteX7407" fmla="*/ 10368555 w 11761853"/>
              <a:gd name="connsiteY7407" fmla="*/ 10368555 w 11761853"/>
              <a:gd name="connsiteX7408" fmla="*/ 10368555 w 11761853"/>
              <a:gd name="connsiteY7408" fmla="*/ 10368555 w 11761853"/>
              <a:gd name="connsiteX7409" fmla="*/ 10368555 w 11761853"/>
              <a:gd name="connsiteY7409" fmla="*/ 10368555 w 11761853"/>
              <a:gd name="connsiteX7410" fmla="*/ 10368555 w 11761853"/>
              <a:gd name="connsiteY7410" fmla="*/ 10368555 w 11761853"/>
              <a:gd name="connsiteX7411" fmla="*/ 10368555 w 11761853"/>
              <a:gd name="connsiteY7411" fmla="*/ 10368555 w 11761853"/>
              <a:gd name="connsiteX7412" fmla="*/ 10368555 w 11761853"/>
              <a:gd name="connsiteY7412" fmla="*/ 10368555 w 11761853"/>
              <a:gd name="connsiteX7413" fmla="*/ 10368555 w 11761853"/>
              <a:gd name="connsiteY7413" fmla="*/ 10368555 w 11761853"/>
              <a:gd name="connsiteX7414" fmla="*/ 10368555 w 11761853"/>
              <a:gd name="connsiteY7414" fmla="*/ 10368555 w 11761853"/>
              <a:gd name="connsiteX7415" fmla="*/ 10368555 w 11761853"/>
              <a:gd name="connsiteY7415" fmla="*/ 10368555 w 11761853"/>
              <a:gd name="connsiteX7416" fmla="*/ 10368555 w 11761853"/>
              <a:gd name="connsiteY7416" fmla="*/ 10368555 w 11761853"/>
              <a:gd name="connsiteX7417" fmla="*/ 10368555 w 11761853"/>
              <a:gd name="connsiteY7417" fmla="*/ 10368555 w 11761853"/>
              <a:gd name="connsiteX7418" fmla="*/ 10368555 w 11761853"/>
              <a:gd name="connsiteY7418" fmla="*/ 10368555 w 11761853"/>
              <a:gd name="connsiteX7419" fmla="*/ 10368555 w 11761853"/>
              <a:gd name="connsiteY7419" fmla="*/ 10368555 w 11761853"/>
              <a:gd name="connsiteX7420" fmla="*/ 10368555 w 11761853"/>
              <a:gd name="connsiteY7420" fmla="*/ 10368555 w 11761853"/>
              <a:gd name="connsiteX7421" fmla="*/ 10368555 w 11761853"/>
              <a:gd name="connsiteY7421" fmla="*/ 10368555 w 11761853"/>
              <a:gd name="connsiteX7422" fmla="*/ 10368555 w 11761853"/>
              <a:gd name="connsiteY7422" fmla="*/ 10368555 w 11761853"/>
              <a:gd name="connsiteX7423" fmla="*/ 10368555 w 11761853"/>
              <a:gd name="connsiteY7423" fmla="*/ 10368555 w 11761853"/>
              <a:gd name="connsiteX7424" fmla="*/ 10368555 w 11761853"/>
              <a:gd name="connsiteY7424" fmla="*/ 10368555 w 11761853"/>
              <a:gd name="connsiteX7425" fmla="*/ 10368555 w 11761853"/>
              <a:gd name="connsiteY7425" fmla="*/ 10368555 w 11761853"/>
              <a:gd name="connsiteX7426" fmla="*/ 10368555 w 11761853"/>
              <a:gd name="connsiteY7426" fmla="*/ 10368555 w 11761853"/>
              <a:gd name="connsiteX7427" fmla="*/ 10368555 w 11761853"/>
              <a:gd name="connsiteY7427" fmla="*/ 10368555 w 11761853"/>
              <a:gd name="connsiteX7428" fmla="*/ 10368555 w 11761853"/>
              <a:gd name="connsiteY7428" fmla="*/ 10368555 w 11761853"/>
              <a:gd name="connsiteX7429" fmla="*/ 10368555 w 11761853"/>
              <a:gd name="connsiteY7429" fmla="*/ 10368555 w 11761853"/>
              <a:gd name="connsiteX7430" fmla="*/ 10368555 w 11761853"/>
              <a:gd name="connsiteY7430" fmla="*/ 10368555 w 11761853"/>
              <a:gd name="connsiteX7431" fmla="*/ 10368555 w 11761853"/>
              <a:gd name="connsiteY7431" fmla="*/ 10368555 w 11761853"/>
              <a:gd name="connsiteX7432" fmla="*/ 10368555 w 11761853"/>
              <a:gd name="connsiteY7432" fmla="*/ 10368555 w 11761853"/>
              <a:gd name="connsiteX7433" fmla="*/ 10368555 w 11761853"/>
              <a:gd name="connsiteY7433" fmla="*/ 10368555 w 11761853"/>
              <a:gd name="connsiteX7434" fmla="*/ 10368555 w 11761853"/>
              <a:gd name="connsiteY7434" fmla="*/ 10368555 w 11761853"/>
              <a:gd name="connsiteX7435" fmla="*/ 10368555 w 11761853"/>
              <a:gd name="connsiteY7435" fmla="*/ 10368555 w 11761853"/>
              <a:gd name="connsiteX7436" fmla="*/ 10368555 w 11761853"/>
              <a:gd name="connsiteY7436" fmla="*/ 10368555 w 11761853"/>
              <a:gd name="connsiteX7437" fmla="*/ 10368555 w 11761853"/>
              <a:gd name="connsiteY7437" fmla="*/ 10368555 w 11761853"/>
              <a:gd name="connsiteX7438" fmla="*/ 10368555 w 11761853"/>
              <a:gd name="connsiteY7438" fmla="*/ 10368555 w 11761853"/>
              <a:gd name="connsiteX7439" fmla="*/ 10368555 w 11761853"/>
              <a:gd name="connsiteY7439" fmla="*/ 10368555 w 11761853"/>
              <a:gd name="connsiteX7440" fmla="*/ 10368555 w 11761853"/>
              <a:gd name="connsiteY7440" fmla="*/ 10368555 w 11761853"/>
              <a:gd name="connsiteX7441" fmla="*/ 10368555 w 11761853"/>
              <a:gd name="connsiteY7441" fmla="*/ 10368555 w 11761853"/>
              <a:gd name="connsiteX7442" fmla="*/ 10368555 w 11761853"/>
              <a:gd name="connsiteY7442" fmla="*/ 10368555 w 11761853"/>
              <a:gd name="connsiteX7443" fmla="*/ 10368555 w 11761853"/>
              <a:gd name="connsiteY7443" fmla="*/ 10368555 w 11761853"/>
              <a:gd name="connsiteX7444" fmla="*/ 10368555 w 11761853"/>
              <a:gd name="connsiteY7444" fmla="*/ 10368555 w 11761853"/>
              <a:gd name="connsiteX7445" fmla="*/ 10368555 w 11761853"/>
              <a:gd name="connsiteY7445" fmla="*/ 10368555 w 11761853"/>
              <a:gd name="connsiteX7446" fmla="*/ 10368555 w 11761853"/>
              <a:gd name="connsiteY7446" fmla="*/ 10368555 w 11761853"/>
              <a:gd name="connsiteX7447" fmla="*/ 10368555 w 11761853"/>
              <a:gd name="connsiteY7447" fmla="*/ 10368555 w 11761853"/>
              <a:gd name="connsiteX7448" fmla="*/ 10368555 w 11761853"/>
              <a:gd name="connsiteY7448" fmla="*/ 10368555 w 11761853"/>
              <a:gd name="connsiteX7449" fmla="*/ 10368555 w 11761853"/>
              <a:gd name="connsiteY7449" fmla="*/ 10368555 w 11761853"/>
              <a:gd name="connsiteX7450" fmla="*/ 10368555 w 11761853"/>
              <a:gd name="connsiteY7450" fmla="*/ 10368555 w 11761853"/>
              <a:gd name="connsiteX7451" fmla="*/ 10368555 w 11761853"/>
              <a:gd name="connsiteY7451" fmla="*/ 10368555 w 11761853"/>
              <a:gd name="connsiteX7452" fmla="*/ 10368555 w 11761853"/>
              <a:gd name="connsiteY7452" fmla="*/ 10368555 w 11761853"/>
              <a:gd name="connsiteX7453" fmla="*/ 10368555 w 11761853"/>
              <a:gd name="connsiteY7453" fmla="*/ 10368555 w 11761853"/>
              <a:gd name="connsiteX7454" fmla="*/ 10368555 w 11761853"/>
              <a:gd name="connsiteY7454" fmla="*/ 10368555 w 11761853"/>
              <a:gd name="connsiteX7455" fmla="*/ 10368555 w 11761853"/>
              <a:gd name="connsiteY7455" fmla="*/ 10368555 w 11761853"/>
              <a:gd name="connsiteX7456" fmla="*/ 10368555 w 11761853"/>
              <a:gd name="connsiteY7456" fmla="*/ 10368555 w 11761853"/>
              <a:gd name="connsiteX7457" fmla="*/ 10368555 w 11761853"/>
              <a:gd name="connsiteY7457" fmla="*/ 10368555 w 11761853"/>
              <a:gd name="connsiteX7458" fmla="*/ 10368555 w 11761853"/>
              <a:gd name="connsiteY7458" fmla="*/ 10368555 w 11761853"/>
              <a:gd name="connsiteX7459" fmla="*/ 10368555 w 11761853"/>
              <a:gd name="connsiteY7459" fmla="*/ 10368555 w 11761853"/>
              <a:gd name="connsiteX7460" fmla="*/ 10368555 w 11761853"/>
              <a:gd name="connsiteY7460" fmla="*/ 10368555 w 11761853"/>
              <a:gd name="connsiteX7461" fmla="*/ 10368555 w 11761853"/>
              <a:gd name="connsiteY7461" fmla="*/ 10368555 w 11761853"/>
              <a:gd name="connsiteX7462" fmla="*/ 10368555 w 11761853"/>
              <a:gd name="connsiteY7462" fmla="*/ 10368555 w 11761853"/>
              <a:gd name="connsiteX7463" fmla="*/ 10368555 w 11761853"/>
              <a:gd name="connsiteY7463" fmla="*/ 10368555 w 11761853"/>
              <a:gd name="connsiteX7464" fmla="*/ 10368555 w 11761853"/>
              <a:gd name="connsiteY7464" fmla="*/ 10368555 w 11761853"/>
              <a:gd name="connsiteX7465" fmla="*/ 10368555 w 11761853"/>
              <a:gd name="connsiteY7465" fmla="*/ 10368555 w 11761853"/>
              <a:gd name="connsiteX7466" fmla="*/ 10368555 w 11761853"/>
              <a:gd name="connsiteY7466" fmla="*/ 10368555 w 11761853"/>
              <a:gd name="connsiteX7467" fmla="*/ 10368555 w 11761853"/>
              <a:gd name="connsiteY7467" fmla="*/ 10368555 w 11761853"/>
              <a:gd name="connsiteX7468" fmla="*/ 10368555 w 11761853"/>
              <a:gd name="connsiteY7468" fmla="*/ 10368555 w 11761853"/>
              <a:gd name="connsiteX7469" fmla="*/ 10368555 w 11761853"/>
              <a:gd name="connsiteY7469" fmla="*/ 10368555 w 11761853"/>
              <a:gd name="connsiteX7470" fmla="*/ 10368555 w 11761853"/>
              <a:gd name="connsiteY7470" fmla="*/ 10368555 w 11761853"/>
              <a:gd name="connsiteX7471" fmla="*/ 10368555 w 11761853"/>
              <a:gd name="connsiteY7471" fmla="*/ 10368555 w 11761853"/>
              <a:gd name="connsiteX7472" fmla="*/ 10368555 w 11761853"/>
              <a:gd name="connsiteY7472" fmla="*/ 10368555 w 11761853"/>
              <a:gd name="connsiteX7473" fmla="*/ 10368555 w 11761853"/>
              <a:gd name="connsiteY7473" fmla="*/ 10368555 w 11761853"/>
              <a:gd name="connsiteX7474" fmla="*/ 10368555 w 11761853"/>
              <a:gd name="connsiteY7474" fmla="*/ 10368555 w 11761853"/>
              <a:gd name="connsiteX7475" fmla="*/ 10368555 w 11761853"/>
              <a:gd name="connsiteY7475" fmla="*/ 10368555 w 11761853"/>
              <a:gd name="connsiteX7476" fmla="*/ 10368555 w 11761853"/>
              <a:gd name="connsiteY7476" fmla="*/ 10368555 w 11761853"/>
              <a:gd name="connsiteX7477" fmla="*/ 10368555 w 11761853"/>
              <a:gd name="connsiteY7477" fmla="*/ 10368555 w 11761853"/>
              <a:gd name="connsiteX7478" fmla="*/ 10368555 w 11761853"/>
              <a:gd name="connsiteY7478" fmla="*/ 10368555 w 11761853"/>
              <a:gd name="connsiteX7479" fmla="*/ 10368555 w 11761853"/>
              <a:gd name="connsiteY7479" fmla="*/ 10368555 w 11761853"/>
              <a:gd name="connsiteX7480" fmla="*/ 10368555 w 11761853"/>
              <a:gd name="connsiteY7480" fmla="*/ 10368555 w 11761853"/>
              <a:gd name="connsiteX7481" fmla="*/ 10368555 w 11761853"/>
              <a:gd name="connsiteY7481" fmla="*/ 10368555 w 11761853"/>
              <a:gd name="connsiteX7482" fmla="*/ 10368555 w 11761853"/>
              <a:gd name="connsiteY7482" fmla="*/ 10368555 w 11761853"/>
              <a:gd name="connsiteX7483" fmla="*/ 10368555 w 11761853"/>
              <a:gd name="connsiteY7483" fmla="*/ 10368555 w 11761853"/>
              <a:gd name="connsiteX7484" fmla="*/ 10368555 w 11761853"/>
              <a:gd name="connsiteY7484" fmla="*/ 10368555 w 11761853"/>
              <a:gd name="connsiteX7485" fmla="*/ 10368555 w 11761853"/>
              <a:gd name="connsiteY7485" fmla="*/ 10368555 w 11761853"/>
              <a:gd name="connsiteX7486" fmla="*/ 10368555 w 11761853"/>
              <a:gd name="connsiteY7486" fmla="*/ 10368555 w 11761853"/>
              <a:gd name="connsiteX7487" fmla="*/ 10368555 w 11761853"/>
              <a:gd name="connsiteY7487" fmla="*/ 10368555 w 11761853"/>
              <a:gd name="connsiteX7488" fmla="*/ 10368555 w 11761853"/>
              <a:gd name="connsiteY7488" fmla="*/ 10368555 w 11761853"/>
              <a:gd name="connsiteX7489" fmla="*/ 10368555 w 11761853"/>
              <a:gd name="connsiteY7489" fmla="*/ 10368555 w 11761853"/>
              <a:gd name="connsiteX7490" fmla="*/ 10368555 w 11761853"/>
              <a:gd name="connsiteY7490" fmla="*/ 10368555 w 11761853"/>
              <a:gd name="connsiteX7491" fmla="*/ 10368555 w 11761853"/>
              <a:gd name="connsiteY7491" fmla="*/ 10368555 w 11761853"/>
              <a:gd name="connsiteX7492" fmla="*/ 10368555 w 11761853"/>
              <a:gd name="connsiteY7492" fmla="*/ 10368555 w 11761853"/>
              <a:gd name="connsiteX7493" fmla="*/ 10368555 w 11761853"/>
              <a:gd name="connsiteY7493" fmla="*/ 10368555 w 11761853"/>
              <a:gd name="connsiteX7494" fmla="*/ 10368555 w 11761853"/>
              <a:gd name="connsiteY7494" fmla="*/ 10368555 w 11761853"/>
              <a:gd name="connsiteX7495" fmla="*/ 10368555 w 11761853"/>
              <a:gd name="connsiteY7495" fmla="*/ 10368555 w 11761853"/>
              <a:gd name="connsiteX7496" fmla="*/ 10368555 w 11761853"/>
              <a:gd name="connsiteY7496" fmla="*/ 10368555 w 11761853"/>
              <a:gd name="connsiteX7497" fmla="*/ 10368555 w 11761853"/>
              <a:gd name="connsiteY7497" fmla="*/ 10368555 w 11761853"/>
              <a:gd name="connsiteX7498" fmla="*/ 10368555 w 11761853"/>
              <a:gd name="connsiteY7498" fmla="*/ 10368555 w 11761853"/>
              <a:gd name="connsiteX7499" fmla="*/ 10368555 w 11761853"/>
              <a:gd name="connsiteY7499" fmla="*/ 10368555 w 11761853"/>
              <a:gd name="connsiteX7500" fmla="*/ 10368555 w 11761853"/>
              <a:gd name="connsiteY7500" fmla="*/ 10368555 w 11761853"/>
              <a:gd name="connsiteX7501" fmla="*/ 10368555 w 11761853"/>
              <a:gd name="connsiteY7501" fmla="*/ 10368555 w 11761853"/>
              <a:gd name="connsiteX7502" fmla="*/ 10368555 w 11761853"/>
              <a:gd name="connsiteY7502" fmla="*/ 10368555 w 11761853"/>
              <a:gd name="connsiteX7503" fmla="*/ 10368555 w 11761853"/>
              <a:gd name="connsiteY7503" fmla="*/ 10368555 w 11761853"/>
              <a:gd name="connsiteX7504" fmla="*/ 10368555 w 11761853"/>
              <a:gd name="connsiteY7504" fmla="*/ 10368555 w 11761853"/>
              <a:gd name="connsiteX7505" fmla="*/ 10368555 w 11761853"/>
              <a:gd name="connsiteY7505" fmla="*/ 10368555 w 11761853"/>
              <a:gd name="connsiteX7506" fmla="*/ 10368555 w 11761853"/>
              <a:gd name="connsiteY7506" fmla="*/ 10368555 w 11761853"/>
              <a:gd name="connsiteX7507" fmla="*/ 10368555 w 11761853"/>
              <a:gd name="connsiteY7507" fmla="*/ 10368555 w 11761853"/>
              <a:gd name="connsiteX7508" fmla="*/ 10368555 w 11761853"/>
              <a:gd name="connsiteY7508" fmla="*/ 10368555 w 11761853"/>
              <a:gd name="connsiteX7509" fmla="*/ 10368555 w 11761853"/>
              <a:gd name="connsiteY7509" fmla="*/ 10368555 w 11761853"/>
              <a:gd name="connsiteX7510" fmla="*/ 10368555 w 11761853"/>
              <a:gd name="connsiteY7510" fmla="*/ 10368555 w 11761853"/>
              <a:gd name="connsiteX7511" fmla="*/ 10368555 w 11761853"/>
              <a:gd name="connsiteY7511" fmla="*/ 10368555 w 11761853"/>
              <a:gd name="connsiteX7512" fmla="*/ 10368555 w 11761853"/>
              <a:gd name="connsiteY7512" fmla="*/ 10368555 w 11761853"/>
              <a:gd name="connsiteX7513" fmla="*/ 10368555 w 11761853"/>
              <a:gd name="connsiteY7513" fmla="*/ 10368555 w 11761853"/>
              <a:gd name="connsiteX7514" fmla="*/ 10368555 w 11761853"/>
              <a:gd name="connsiteY7514" fmla="*/ 10368555 w 11761853"/>
              <a:gd name="connsiteX7515" fmla="*/ 10368555 w 11761853"/>
              <a:gd name="connsiteY7515" fmla="*/ 10368555 w 11761853"/>
              <a:gd name="connsiteX7516" fmla="*/ 10368555 w 11761853"/>
              <a:gd name="connsiteY7516" fmla="*/ 10368555 w 11761853"/>
              <a:gd name="connsiteX7517" fmla="*/ 10368555 w 11761853"/>
              <a:gd name="connsiteY7517" fmla="*/ 10368555 w 11761853"/>
              <a:gd name="connsiteX7518" fmla="*/ 10368555 w 11761853"/>
              <a:gd name="connsiteY7518" fmla="*/ 10368555 w 11761853"/>
              <a:gd name="connsiteX7519" fmla="*/ 10368555 w 11761853"/>
              <a:gd name="connsiteY7519" fmla="*/ 10368555 w 11761853"/>
              <a:gd name="connsiteX7520" fmla="*/ 10368555 w 11761853"/>
              <a:gd name="connsiteY7520" fmla="*/ 10368555 w 11761853"/>
              <a:gd name="connsiteX7521" fmla="*/ 10368555 w 11761853"/>
              <a:gd name="connsiteY7521" fmla="*/ 10368555 w 11761853"/>
              <a:gd name="connsiteX7522" fmla="*/ 10368555 w 11761853"/>
              <a:gd name="connsiteY7522" fmla="*/ 10368555 w 11761853"/>
              <a:gd name="connsiteX7523" fmla="*/ 10368555 w 11761853"/>
              <a:gd name="connsiteY7523" fmla="*/ 10368555 w 11761853"/>
              <a:gd name="connsiteX7524" fmla="*/ 10368555 w 11761853"/>
              <a:gd name="connsiteY7524" fmla="*/ 10368555 w 11761853"/>
              <a:gd name="connsiteX7525" fmla="*/ 10368555 w 11761853"/>
              <a:gd name="connsiteY7525" fmla="*/ 10368555 w 11761853"/>
              <a:gd name="connsiteX7526" fmla="*/ 10368555 w 11761853"/>
              <a:gd name="connsiteY7526" fmla="*/ 10368555 w 11761853"/>
              <a:gd name="connsiteX7527" fmla="*/ 10368555 w 11761853"/>
              <a:gd name="connsiteY7527" fmla="*/ 10368555 w 11761853"/>
              <a:gd name="connsiteX7528" fmla="*/ 10368555 w 11761853"/>
              <a:gd name="connsiteY7528" fmla="*/ 10368555 w 11761853"/>
              <a:gd name="connsiteX7529" fmla="*/ 10368555 w 11761853"/>
              <a:gd name="connsiteY7529" fmla="*/ 10368555 w 11761853"/>
              <a:gd name="connsiteX7530" fmla="*/ 10368555 w 11761853"/>
              <a:gd name="connsiteY7530" fmla="*/ 10368555 w 11761853"/>
              <a:gd name="connsiteX7531" fmla="*/ 10368555 w 11761853"/>
              <a:gd name="connsiteY7531" fmla="*/ 10368555 w 11761853"/>
              <a:gd name="connsiteX7532" fmla="*/ 10368555 w 11761853"/>
              <a:gd name="connsiteY7532" fmla="*/ 10368555 w 11761853"/>
              <a:gd name="connsiteX7533" fmla="*/ 10368555 w 11761853"/>
              <a:gd name="connsiteY7533" fmla="*/ 10368555 w 11761853"/>
              <a:gd name="connsiteX7534" fmla="*/ 10368555 w 11761853"/>
              <a:gd name="connsiteY7534" fmla="*/ 10368555 w 11761853"/>
              <a:gd name="connsiteX7535" fmla="*/ 10368555 w 11761853"/>
              <a:gd name="connsiteY7535" fmla="*/ 10368555 w 11761853"/>
              <a:gd name="connsiteX7536" fmla="*/ 10368555 w 11761853"/>
              <a:gd name="connsiteY7536" fmla="*/ 10368555 w 11761853"/>
              <a:gd name="connsiteX7537" fmla="*/ 10368555 w 11761853"/>
              <a:gd name="connsiteY7537" fmla="*/ 10368555 w 11761853"/>
              <a:gd name="connsiteX7538" fmla="*/ 10368555 w 11761853"/>
              <a:gd name="connsiteY7538" fmla="*/ 10368555 w 11761853"/>
              <a:gd name="connsiteX7539" fmla="*/ 10368555 w 11761853"/>
              <a:gd name="connsiteY7539" fmla="*/ 10368555 w 11761853"/>
              <a:gd name="connsiteX7540" fmla="*/ 10368555 w 11761853"/>
              <a:gd name="connsiteY7540" fmla="*/ 10368555 w 11761853"/>
              <a:gd name="connsiteX7541" fmla="*/ 10368555 w 11761853"/>
              <a:gd name="connsiteY7541" fmla="*/ 10368555 w 11761853"/>
              <a:gd name="connsiteX7542" fmla="*/ 10368555 w 11761853"/>
              <a:gd name="connsiteY7542" fmla="*/ 10368555 w 11761853"/>
              <a:gd name="connsiteX7543" fmla="*/ 10368555 w 11761853"/>
              <a:gd name="connsiteY7543" fmla="*/ 10368555 w 11761853"/>
              <a:gd name="connsiteX7544" fmla="*/ 10368555 w 11761853"/>
              <a:gd name="connsiteY7544" fmla="*/ 10368555 w 11761853"/>
              <a:gd name="connsiteX7545" fmla="*/ 10368555 w 11761853"/>
              <a:gd name="connsiteY7545" fmla="*/ 10368555 w 11761853"/>
              <a:gd name="connsiteX7546" fmla="*/ 10368555 w 11761853"/>
              <a:gd name="connsiteY7546" fmla="*/ 10368555 w 11761853"/>
              <a:gd name="connsiteX7547" fmla="*/ 10368555 w 11761853"/>
              <a:gd name="connsiteY7547" fmla="*/ 10368555 w 11761853"/>
              <a:gd name="connsiteX7548" fmla="*/ 10368555 w 11761853"/>
              <a:gd name="connsiteY7548" fmla="*/ 10368555 w 11761853"/>
              <a:gd name="connsiteX7549" fmla="*/ 10368555 w 11761853"/>
              <a:gd name="connsiteY7549" fmla="*/ 10368555 w 11761853"/>
              <a:gd name="connsiteX7550" fmla="*/ 10368555 w 11761853"/>
              <a:gd name="connsiteY7550" fmla="*/ 10368555 w 11761853"/>
              <a:gd name="connsiteX7551" fmla="*/ 10368555 w 11761853"/>
              <a:gd name="connsiteY7551" fmla="*/ 10368555 w 11761853"/>
              <a:gd name="connsiteX7552" fmla="*/ 10368555 w 11761853"/>
              <a:gd name="connsiteY7552" fmla="*/ 10368555 w 11761853"/>
              <a:gd name="connsiteX7553" fmla="*/ 10368555 w 11761853"/>
              <a:gd name="connsiteY7553" fmla="*/ 10368555 w 11761853"/>
              <a:gd name="connsiteX7554" fmla="*/ 10368555 w 11761853"/>
              <a:gd name="connsiteY7554" fmla="*/ 10368555 w 11761853"/>
              <a:gd name="connsiteX7555" fmla="*/ 10368555 w 11761853"/>
              <a:gd name="connsiteY7555" fmla="*/ 10368555 w 11761853"/>
              <a:gd name="connsiteX7556" fmla="*/ 10368555 w 11761853"/>
              <a:gd name="connsiteY7556" fmla="*/ 10368555 w 11761853"/>
              <a:gd name="connsiteX7557" fmla="*/ 10368555 w 11761853"/>
              <a:gd name="connsiteY7557" fmla="*/ 10368555 w 11761853"/>
              <a:gd name="connsiteX7558" fmla="*/ 10368555 w 11761853"/>
              <a:gd name="connsiteY7558" fmla="*/ 10368555 w 11761853"/>
              <a:gd name="connsiteX7559" fmla="*/ 10368555 w 11761853"/>
              <a:gd name="connsiteY7559" fmla="*/ 10368555 w 11761853"/>
              <a:gd name="connsiteX7560" fmla="*/ 10368555 w 11761853"/>
              <a:gd name="connsiteY7560" fmla="*/ 10368555 w 11761853"/>
              <a:gd name="connsiteX7561" fmla="*/ 10368555 w 11761853"/>
              <a:gd name="connsiteY7561" fmla="*/ 10368555 w 11761853"/>
              <a:gd name="connsiteX7562" fmla="*/ 10368555 w 11761853"/>
              <a:gd name="connsiteY7562" fmla="*/ 10368555 w 11761853"/>
              <a:gd name="connsiteX7563" fmla="*/ 10368555 w 11761853"/>
              <a:gd name="connsiteY7563" fmla="*/ 10368555 w 11761853"/>
              <a:gd name="connsiteX7564" fmla="*/ 10368555 w 11761853"/>
              <a:gd name="connsiteY7564" fmla="*/ 10368555 w 11761853"/>
              <a:gd name="connsiteX7565" fmla="*/ 10368555 w 11761853"/>
              <a:gd name="connsiteY7565" fmla="*/ 10368555 w 11761853"/>
              <a:gd name="connsiteX7566" fmla="*/ 10368555 w 11761853"/>
              <a:gd name="connsiteY7566" fmla="*/ 10368555 w 11761853"/>
              <a:gd name="connsiteX7567" fmla="*/ 10368555 w 11761853"/>
              <a:gd name="connsiteY7567" fmla="*/ 10368555 w 11761853"/>
              <a:gd name="connsiteX7568" fmla="*/ 10368555 w 11761853"/>
              <a:gd name="connsiteY7568" fmla="*/ 10368555 w 11761853"/>
              <a:gd name="connsiteX7569" fmla="*/ 10368555 w 11761853"/>
              <a:gd name="connsiteY7569" fmla="*/ 10368555 w 11761853"/>
              <a:gd name="connsiteX7570" fmla="*/ 10368555 w 11761853"/>
              <a:gd name="connsiteY7570" fmla="*/ 10368555 w 11761853"/>
              <a:gd name="connsiteX7571" fmla="*/ 10368555 w 11761853"/>
              <a:gd name="connsiteY7571" fmla="*/ 10368555 w 11761853"/>
              <a:gd name="connsiteX7572" fmla="*/ 10368555 w 11761853"/>
              <a:gd name="connsiteY7572" fmla="*/ 10368555 w 11761853"/>
              <a:gd name="connsiteX7573" fmla="*/ 10368555 w 11761853"/>
              <a:gd name="connsiteY7573" fmla="*/ 10368555 w 11761853"/>
              <a:gd name="connsiteX7574" fmla="*/ 10368555 w 11761853"/>
              <a:gd name="connsiteY7574" fmla="*/ 10368555 w 11761853"/>
              <a:gd name="connsiteX7575" fmla="*/ 10368555 w 11761853"/>
              <a:gd name="connsiteY7575" fmla="*/ 10368555 w 11761853"/>
              <a:gd name="connsiteX7576" fmla="*/ 10368555 w 11761853"/>
              <a:gd name="connsiteY7576" fmla="*/ 10368555 w 11761853"/>
              <a:gd name="connsiteX7577" fmla="*/ 10368555 w 11761853"/>
              <a:gd name="connsiteY7577" fmla="*/ 10368555 w 11761853"/>
              <a:gd name="connsiteX7578" fmla="*/ 10368555 w 11761853"/>
              <a:gd name="connsiteY7578" fmla="*/ 10368555 w 11761853"/>
              <a:gd name="connsiteX7579" fmla="*/ 10368555 w 11761853"/>
              <a:gd name="connsiteY7579" fmla="*/ 10368555 w 11761853"/>
              <a:gd name="connsiteX7580" fmla="*/ 10368555 w 11761853"/>
              <a:gd name="connsiteY7580" fmla="*/ 10368555 w 11761853"/>
              <a:gd name="connsiteX7581" fmla="*/ 10368555 w 11761853"/>
              <a:gd name="connsiteY7581" fmla="*/ 10368555 w 11761853"/>
              <a:gd name="connsiteX7582" fmla="*/ 10368555 w 11761853"/>
              <a:gd name="connsiteY7582" fmla="*/ 10368555 w 11761853"/>
              <a:gd name="connsiteX7583" fmla="*/ 10368555 w 11761853"/>
              <a:gd name="connsiteY7583" fmla="*/ 10368555 w 11761853"/>
              <a:gd name="connsiteX7584" fmla="*/ 10368555 w 11761853"/>
              <a:gd name="connsiteY7584" fmla="*/ 10368555 w 11761853"/>
              <a:gd name="connsiteX7585" fmla="*/ 10368555 w 11761853"/>
              <a:gd name="connsiteY7585" fmla="*/ 10368555 w 11761853"/>
              <a:gd name="connsiteX7586" fmla="*/ 10368555 w 11761853"/>
              <a:gd name="connsiteY7586" fmla="*/ 10368555 w 11761853"/>
              <a:gd name="connsiteX7587" fmla="*/ 10368555 w 11761853"/>
              <a:gd name="connsiteY7587" fmla="*/ 10368555 w 11761853"/>
              <a:gd name="connsiteX7588" fmla="*/ 10368555 w 11761853"/>
              <a:gd name="connsiteY7588" fmla="*/ 10368555 w 11761853"/>
              <a:gd name="connsiteX7589" fmla="*/ 10368555 w 11761853"/>
              <a:gd name="connsiteY7589" fmla="*/ 10368555 w 11761853"/>
              <a:gd name="connsiteX7590" fmla="*/ 10368555 w 11761853"/>
              <a:gd name="connsiteY7590" fmla="*/ 10368555 w 11761853"/>
              <a:gd name="connsiteX7591" fmla="*/ 10368555 w 11761853"/>
              <a:gd name="connsiteY7591" fmla="*/ 10368555 w 11761853"/>
              <a:gd name="connsiteX7592" fmla="*/ 10368555 w 11761853"/>
              <a:gd name="connsiteY7592" fmla="*/ 10368555 w 11761853"/>
              <a:gd name="connsiteX7593" fmla="*/ 10368555 w 11761853"/>
              <a:gd name="connsiteY7593" fmla="*/ 10368555 w 11761853"/>
              <a:gd name="connsiteX7594" fmla="*/ 10368555 w 11761853"/>
              <a:gd name="connsiteY7594" fmla="*/ 10368555 w 11761853"/>
              <a:gd name="connsiteX7595" fmla="*/ 10368555 w 11761853"/>
              <a:gd name="connsiteY7595" fmla="*/ 10368555 w 11761853"/>
              <a:gd name="connsiteX7596" fmla="*/ 10368555 w 11761853"/>
              <a:gd name="connsiteY7596" fmla="*/ 10368555 w 11761853"/>
              <a:gd name="connsiteX7597" fmla="*/ 10368555 w 11761853"/>
              <a:gd name="connsiteY7597" fmla="*/ 10368555 w 11761853"/>
              <a:gd name="connsiteX7598" fmla="*/ 10368555 w 11761853"/>
              <a:gd name="connsiteY7598" fmla="*/ 10368555 w 11761853"/>
              <a:gd name="connsiteX7599" fmla="*/ 10368555 w 11761853"/>
              <a:gd name="connsiteY7599" fmla="*/ 10368555 w 11761853"/>
              <a:gd name="connsiteX7600" fmla="*/ 10368555 w 11761853"/>
              <a:gd name="connsiteY7600" fmla="*/ 10368555 w 11761853"/>
              <a:gd name="connsiteX7601" fmla="*/ 10368555 w 11761853"/>
              <a:gd name="connsiteY7601" fmla="*/ 10368555 w 11761853"/>
              <a:gd name="connsiteX7602" fmla="*/ 10368555 w 11761853"/>
              <a:gd name="connsiteY7602" fmla="*/ 10368555 w 11761853"/>
              <a:gd name="connsiteX7603" fmla="*/ 10368555 w 11761853"/>
              <a:gd name="connsiteY7603" fmla="*/ 10368555 w 11761853"/>
              <a:gd name="connsiteX7604" fmla="*/ 10368555 w 11761853"/>
              <a:gd name="connsiteY7604" fmla="*/ 10368555 w 11761853"/>
              <a:gd name="connsiteX7605" fmla="*/ 10368555 w 11761853"/>
              <a:gd name="connsiteY7605" fmla="*/ 10368555 w 11761853"/>
              <a:gd name="connsiteX7606" fmla="*/ 10368555 w 11761853"/>
              <a:gd name="connsiteY7606" fmla="*/ 10368555 w 11761853"/>
              <a:gd name="connsiteX7607" fmla="*/ 10368555 w 11761853"/>
              <a:gd name="connsiteY7607" fmla="*/ 10368555 w 11761853"/>
              <a:gd name="connsiteX7608" fmla="*/ 10368555 w 11761853"/>
              <a:gd name="connsiteY7608" fmla="*/ 10368555 w 11761853"/>
              <a:gd name="connsiteX7609" fmla="*/ 10368555 w 11761853"/>
              <a:gd name="connsiteY7609" fmla="*/ 10368555 w 11761853"/>
              <a:gd name="connsiteX7610" fmla="*/ 10368555 w 11761853"/>
              <a:gd name="connsiteY7610" fmla="*/ 10368555 w 11761853"/>
              <a:gd name="connsiteX7611" fmla="*/ 10368555 w 11761853"/>
              <a:gd name="connsiteY7611" fmla="*/ 10368555 w 11761853"/>
              <a:gd name="connsiteX7612" fmla="*/ 10368555 w 11761853"/>
              <a:gd name="connsiteY7612" fmla="*/ 10368555 w 11761853"/>
              <a:gd name="connsiteX7613" fmla="*/ 10368555 w 11761853"/>
              <a:gd name="connsiteY7613" fmla="*/ 10368555 w 11761853"/>
              <a:gd name="connsiteX7614" fmla="*/ 10368555 w 11761853"/>
              <a:gd name="connsiteY7614" fmla="*/ 10368555 w 11761853"/>
              <a:gd name="connsiteX7615" fmla="*/ 10368555 w 11761853"/>
              <a:gd name="connsiteY7615" fmla="*/ 10368555 w 11761853"/>
              <a:gd name="connsiteX7616" fmla="*/ 10368555 w 11761853"/>
              <a:gd name="connsiteY7616" fmla="*/ 10368555 w 11761853"/>
              <a:gd name="connsiteX7617" fmla="*/ 10368555 w 11761853"/>
              <a:gd name="connsiteY7617" fmla="*/ 10368555 w 11761853"/>
              <a:gd name="connsiteX7618" fmla="*/ 10368555 w 11761853"/>
              <a:gd name="connsiteY7618" fmla="*/ 10368555 w 11761853"/>
              <a:gd name="connsiteX7619" fmla="*/ 10368555 w 11761853"/>
              <a:gd name="connsiteY7619" fmla="*/ 10368555 w 11761853"/>
              <a:gd name="connsiteX7620" fmla="*/ 10368555 w 11761853"/>
              <a:gd name="connsiteY7620" fmla="*/ 10368555 w 11761853"/>
              <a:gd name="connsiteX7621" fmla="*/ 10368555 w 11761853"/>
              <a:gd name="connsiteY7621" fmla="*/ 10368555 w 11761853"/>
              <a:gd name="connsiteX7622" fmla="*/ 10368555 w 11761853"/>
              <a:gd name="connsiteY7622" fmla="*/ 10368555 w 11761853"/>
              <a:gd name="connsiteX7623" fmla="*/ 10368555 w 11761853"/>
              <a:gd name="connsiteY7623" fmla="*/ 10368555 w 11761853"/>
              <a:gd name="connsiteX7624" fmla="*/ 10368555 w 11761853"/>
              <a:gd name="connsiteY7624" fmla="*/ 10368555 w 11761853"/>
              <a:gd name="connsiteX7625" fmla="*/ 10368555 w 11761853"/>
              <a:gd name="connsiteY7625" fmla="*/ 10368555 w 11761853"/>
              <a:gd name="connsiteX7626" fmla="*/ 10368555 w 11761853"/>
              <a:gd name="connsiteY7626" fmla="*/ 10368555 w 11761853"/>
              <a:gd name="connsiteX7627" fmla="*/ 10368555 w 11761853"/>
              <a:gd name="connsiteY7627" fmla="*/ 10368555 w 11761853"/>
              <a:gd name="connsiteX7628" fmla="*/ 10368555 w 11761853"/>
              <a:gd name="connsiteY7628" fmla="*/ 10368555 w 11761853"/>
              <a:gd name="connsiteX7629" fmla="*/ 10368555 w 11761853"/>
              <a:gd name="connsiteY7629" fmla="*/ 10368555 w 11761853"/>
              <a:gd name="connsiteX7630" fmla="*/ 10368555 w 11761853"/>
              <a:gd name="connsiteY7630" fmla="*/ 10368555 w 11761853"/>
              <a:gd name="connsiteX7631" fmla="*/ 10368555 w 11761853"/>
              <a:gd name="connsiteY7631" fmla="*/ 10368555 w 11761853"/>
              <a:gd name="connsiteX7632" fmla="*/ 10368555 w 11761853"/>
              <a:gd name="connsiteY7632" fmla="*/ 10368555 w 11761853"/>
              <a:gd name="connsiteX7633" fmla="*/ 10368555 w 11761853"/>
              <a:gd name="connsiteY7633" fmla="*/ 10368555 w 11761853"/>
              <a:gd name="connsiteX7634" fmla="*/ 10368555 w 11761853"/>
              <a:gd name="connsiteY7634" fmla="*/ 10368555 w 11761853"/>
              <a:gd name="connsiteX7635" fmla="*/ 10368555 w 11761853"/>
              <a:gd name="connsiteY7635" fmla="*/ 10368555 w 11761853"/>
              <a:gd name="connsiteX7636" fmla="*/ 10368555 w 11761853"/>
              <a:gd name="connsiteY7636" fmla="*/ 10368555 w 11761853"/>
              <a:gd name="connsiteX7637" fmla="*/ 10368555 w 11761853"/>
              <a:gd name="connsiteY7637" fmla="*/ 10368555 w 11761853"/>
              <a:gd name="connsiteX7638" fmla="*/ 10368555 w 11761853"/>
              <a:gd name="connsiteY7638" fmla="*/ 10368555 w 11761853"/>
              <a:gd name="connsiteX7639" fmla="*/ 10368555 w 11761853"/>
              <a:gd name="connsiteY7639" fmla="*/ 10368555 w 11761853"/>
              <a:gd name="connsiteX7640" fmla="*/ 10368555 w 11761853"/>
              <a:gd name="connsiteY7640" fmla="*/ 10368555 w 11761853"/>
              <a:gd name="connsiteX7641" fmla="*/ 10368555 w 11761853"/>
              <a:gd name="connsiteY7641" fmla="*/ 10368555 w 11761853"/>
              <a:gd name="connsiteX7642" fmla="*/ 10368555 w 11761853"/>
              <a:gd name="connsiteY7642" fmla="*/ 10368555 w 11761853"/>
              <a:gd name="connsiteX7643" fmla="*/ 10368555 w 11761853"/>
              <a:gd name="connsiteY7643" fmla="*/ 10368555 w 11761853"/>
              <a:gd name="connsiteX7644" fmla="*/ 10368555 w 11761853"/>
              <a:gd name="connsiteY7644" fmla="*/ 10368555 w 11761853"/>
              <a:gd name="connsiteX7645" fmla="*/ 10368555 w 11761853"/>
              <a:gd name="connsiteY7645" fmla="*/ 10368555 w 11761853"/>
              <a:gd name="connsiteX7646" fmla="*/ 10368555 w 11761853"/>
              <a:gd name="connsiteY7646" fmla="*/ 10368555 w 11761853"/>
              <a:gd name="connsiteX7647" fmla="*/ 10368555 w 11761853"/>
              <a:gd name="connsiteY7647" fmla="*/ 10368555 w 11761853"/>
              <a:gd name="connsiteX7648" fmla="*/ 10368555 w 11761853"/>
              <a:gd name="connsiteY7648" fmla="*/ 10368555 w 11761853"/>
              <a:gd name="connsiteX7649" fmla="*/ 10368555 w 11761853"/>
              <a:gd name="connsiteY7649" fmla="*/ 10368555 w 11761853"/>
              <a:gd name="connsiteX7650" fmla="*/ 10368555 w 11761853"/>
              <a:gd name="connsiteY7650" fmla="*/ 10368555 w 11761853"/>
              <a:gd name="connsiteX7651" fmla="*/ 10368555 w 11761853"/>
              <a:gd name="connsiteY7651" fmla="*/ 10368555 w 11761853"/>
              <a:gd name="connsiteX7652" fmla="*/ 10368555 w 11761853"/>
              <a:gd name="connsiteY7652" fmla="*/ 10368555 w 11761853"/>
              <a:gd name="connsiteX7653" fmla="*/ 10368555 w 11761853"/>
              <a:gd name="connsiteY7653" fmla="*/ 10368555 w 11761853"/>
              <a:gd name="connsiteX7654" fmla="*/ 10368555 w 11761853"/>
              <a:gd name="connsiteY7654" fmla="*/ 10368555 w 11761853"/>
              <a:gd name="connsiteX7655" fmla="*/ 10368555 w 11761853"/>
              <a:gd name="connsiteY7655" fmla="*/ 10368555 w 11761853"/>
              <a:gd name="connsiteX7656" fmla="*/ 10368555 w 11761853"/>
              <a:gd name="connsiteY7656" fmla="*/ 10368555 w 11761853"/>
              <a:gd name="connsiteX7657" fmla="*/ 10368555 w 11761853"/>
              <a:gd name="connsiteY7657" fmla="*/ 10368555 w 11761853"/>
              <a:gd name="connsiteX7658" fmla="*/ 10368555 w 11761853"/>
              <a:gd name="connsiteY7658" fmla="*/ 10368555 w 11761853"/>
              <a:gd name="connsiteX7659" fmla="*/ 10368555 w 11761853"/>
              <a:gd name="connsiteY7659" fmla="*/ 10368555 w 11761853"/>
              <a:gd name="connsiteX7660" fmla="*/ 10368555 w 11761853"/>
              <a:gd name="connsiteY7660" fmla="*/ 10368555 w 11761853"/>
              <a:gd name="connsiteX7661" fmla="*/ 10368555 w 11761853"/>
              <a:gd name="connsiteY7661" fmla="*/ 10368555 w 11761853"/>
              <a:gd name="connsiteX7662" fmla="*/ 10368555 w 11761853"/>
              <a:gd name="connsiteY7662" fmla="*/ 10368555 w 11761853"/>
              <a:gd name="connsiteX7663" fmla="*/ 10368555 w 11761853"/>
              <a:gd name="connsiteY7663" fmla="*/ 10368555 w 11761853"/>
              <a:gd name="connsiteX7664" fmla="*/ 10368555 w 11761853"/>
              <a:gd name="connsiteY7664" fmla="*/ 10368555 w 11761853"/>
              <a:gd name="connsiteX7665" fmla="*/ 10368555 w 11761853"/>
              <a:gd name="connsiteY7665" fmla="*/ 10368555 w 11761853"/>
              <a:gd name="connsiteX7666" fmla="*/ 10368555 w 11761853"/>
              <a:gd name="connsiteY7666" fmla="*/ 10368555 w 11761853"/>
              <a:gd name="connsiteX7667" fmla="*/ 10368555 w 11761853"/>
              <a:gd name="connsiteY7667" fmla="*/ 10368555 w 11761853"/>
              <a:gd name="connsiteX7668" fmla="*/ 10368555 w 11761853"/>
              <a:gd name="connsiteY7668" fmla="*/ 10368555 w 11761853"/>
              <a:gd name="connsiteX7669" fmla="*/ 10368555 w 11761853"/>
              <a:gd name="connsiteY7669" fmla="*/ 10368555 w 11761853"/>
              <a:gd name="connsiteX7670" fmla="*/ 10368555 w 11761853"/>
              <a:gd name="connsiteY7670" fmla="*/ 10368555 w 11761853"/>
              <a:gd name="connsiteX7671" fmla="*/ 10368555 w 11761853"/>
              <a:gd name="connsiteY7671" fmla="*/ 10368555 w 11761853"/>
              <a:gd name="connsiteX7672" fmla="*/ 10368555 w 11761853"/>
              <a:gd name="connsiteY7672" fmla="*/ 10368555 w 11761853"/>
              <a:gd name="connsiteX7673" fmla="*/ 10368555 w 11761853"/>
              <a:gd name="connsiteY7673" fmla="*/ 10368555 w 11761853"/>
              <a:gd name="connsiteX7674" fmla="*/ 10368555 w 11761853"/>
              <a:gd name="connsiteY7674" fmla="*/ 10368555 w 11761853"/>
              <a:gd name="connsiteX7675" fmla="*/ 10368555 w 11761853"/>
              <a:gd name="connsiteY7675" fmla="*/ 10368555 w 11761853"/>
              <a:gd name="connsiteX7676" fmla="*/ 10368555 w 11761853"/>
              <a:gd name="connsiteY7676" fmla="*/ 10368555 w 11761853"/>
              <a:gd name="connsiteX7677" fmla="*/ 10368555 w 11761853"/>
              <a:gd name="connsiteY7677" fmla="*/ 10368555 w 11761853"/>
              <a:gd name="connsiteX7678" fmla="*/ 10368555 w 11761853"/>
              <a:gd name="connsiteY7678" fmla="*/ 10368555 w 11761853"/>
              <a:gd name="connsiteX7679" fmla="*/ 10368555 w 11761853"/>
              <a:gd name="connsiteY7679" fmla="*/ 10368555 w 11761853"/>
              <a:gd name="connsiteX7680" fmla="*/ 10368555 w 11761853"/>
              <a:gd name="connsiteY7680" fmla="*/ 10368555 w 11761853"/>
              <a:gd name="connsiteX7681" fmla="*/ 10368555 w 11761853"/>
              <a:gd name="connsiteY7681" fmla="*/ 10368555 w 11761853"/>
              <a:gd name="connsiteX7682" fmla="*/ 10368555 w 11761853"/>
              <a:gd name="connsiteY7682" fmla="*/ 10368555 w 11761853"/>
              <a:gd name="connsiteX7683" fmla="*/ 10368555 w 11761853"/>
              <a:gd name="connsiteY7683" fmla="*/ 10368555 w 11761853"/>
              <a:gd name="connsiteX7684" fmla="*/ 10368555 w 11761853"/>
              <a:gd name="connsiteY7684" fmla="*/ 10368555 w 11761853"/>
              <a:gd name="connsiteX7685" fmla="*/ 10368555 w 11761853"/>
              <a:gd name="connsiteY7685" fmla="*/ 10368555 w 11761853"/>
              <a:gd name="connsiteX7686" fmla="*/ 10368555 w 11761853"/>
              <a:gd name="connsiteY7686" fmla="*/ 10368555 w 11761853"/>
              <a:gd name="connsiteX7687" fmla="*/ 10368555 w 11761853"/>
              <a:gd name="connsiteY7687" fmla="*/ 10368555 w 11761853"/>
              <a:gd name="connsiteX7688" fmla="*/ 10368555 w 11761853"/>
              <a:gd name="connsiteY7688" fmla="*/ 10368555 w 11761853"/>
              <a:gd name="connsiteX7689" fmla="*/ 10368555 w 11761853"/>
              <a:gd name="connsiteY7689" fmla="*/ 10368555 w 11761853"/>
              <a:gd name="connsiteX7690" fmla="*/ 10368555 w 11761853"/>
              <a:gd name="connsiteY7690" fmla="*/ 10368555 w 11761853"/>
              <a:gd name="connsiteX7691" fmla="*/ 10368555 w 11761853"/>
              <a:gd name="connsiteY7691" fmla="*/ 10368555 w 11761853"/>
              <a:gd name="connsiteX7692" fmla="*/ 10368555 w 11761853"/>
              <a:gd name="connsiteY7692" fmla="*/ 10368555 w 11761853"/>
              <a:gd name="connsiteX7693" fmla="*/ 10368555 w 11761853"/>
              <a:gd name="connsiteY7693" fmla="*/ 10368555 w 11761853"/>
              <a:gd name="connsiteX7694" fmla="*/ 10368555 w 11761853"/>
              <a:gd name="connsiteY7694" fmla="*/ 10368555 w 11761853"/>
              <a:gd name="connsiteX7695" fmla="*/ 10368555 w 11761853"/>
              <a:gd name="connsiteY7695" fmla="*/ 10368555 w 11761853"/>
              <a:gd name="connsiteX7696" fmla="*/ 10368555 w 11761853"/>
              <a:gd name="connsiteY7696" fmla="*/ 10368555 w 11761853"/>
              <a:gd name="connsiteX7697" fmla="*/ 10368555 w 11761853"/>
              <a:gd name="connsiteY7697" fmla="*/ 10368555 w 11761853"/>
              <a:gd name="connsiteX7698" fmla="*/ 10368555 w 11761853"/>
              <a:gd name="connsiteY7698" fmla="*/ 10368555 w 11761853"/>
              <a:gd name="connsiteX7699" fmla="*/ 10368555 w 11761853"/>
              <a:gd name="connsiteY7699" fmla="*/ 10368555 w 11761853"/>
              <a:gd name="connsiteX7700" fmla="*/ 10368555 w 11761853"/>
              <a:gd name="connsiteY7700" fmla="*/ 10368555 w 11761853"/>
              <a:gd name="connsiteX7701" fmla="*/ 10368555 w 11761853"/>
              <a:gd name="connsiteY7701" fmla="*/ 10368555 w 11761853"/>
              <a:gd name="connsiteX7702" fmla="*/ 10368555 w 11761853"/>
              <a:gd name="connsiteY7702" fmla="*/ 10368555 w 11761853"/>
              <a:gd name="connsiteX7703" fmla="*/ 10368555 w 11761853"/>
              <a:gd name="connsiteY7703" fmla="*/ 10368555 w 11761853"/>
              <a:gd name="connsiteX7704" fmla="*/ 10368555 w 11761853"/>
              <a:gd name="connsiteY7704" fmla="*/ 10368555 w 11761853"/>
              <a:gd name="connsiteX7705" fmla="*/ 10368555 w 11761853"/>
              <a:gd name="connsiteY7705" fmla="*/ 10368555 w 11761853"/>
              <a:gd name="connsiteX7706" fmla="*/ 10368555 w 11761853"/>
              <a:gd name="connsiteY7706" fmla="*/ 10368555 w 11761853"/>
              <a:gd name="connsiteX7707" fmla="*/ 10368555 w 11761853"/>
              <a:gd name="connsiteY7707" fmla="*/ 10368555 w 11761853"/>
              <a:gd name="connsiteX7708" fmla="*/ 10368555 w 11761853"/>
              <a:gd name="connsiteY7708" fmla="*/ 10368555 w 11761853"/>
              <a:gd name="connsiteX7709" fmla="*/ 10368555 w 11761853"/>
              <a:gd name="connsiteY7709" fmla="*/ 10368555 w 11761853"/>
              <a:gd name="connsiteX7710" fmla="*/ 10368555 w 11761853"/>
              <a:gd name="connsiteY7710" fmla="*/ 10368555 w 11761853"/>
              <a:gd name="connsiteX7711" fmla="*/ 10368555 w 11761853"/>
              <a:gd name="connsiteY7711" fmla="*/ 10368555 w 11761853"/>
              <a:gd name="connsiteX7712" fmla="*/ 10368555 w 11761853"/>
              <a:gd name="connsiteY7712" fmla="*/ 10368555 w 11761853"/>
              <a:gd name="connsiteX7713" fmla="*/ 10368555 w 11761853"/>
              <a:gd name="connsiteY7713" fmla="*/ 10368555 w 11761853"/>
              <a:gd name="connsiteX7714" fmla="*/ 10368555 w 11761853"/>
              <a:gd name="connsiteY7714" fmla="*/ 10368555 w 11761853"/>
              <a:gd name="connsiteX7715" fmla="*/ 10368555 w 11761853"/>
              <a:gd name="connsiteY7715" fmla="*/ 10368555 w 11761853"/>
              <a:gd name="connsiteX7716" fmla="*/ 10368555 w 11761853"/>
              <a:gd name="connsiteY7716" fmla="*/ 10368555 w 11761853"/>
              <a:gd name="connsiteX7717" fmla="*/ 10368555 w 11761853"/>
              <a:gd name="connsiteY7717" fmla="*/ 10368555 w 11761853"/>
              <a:gd name="connsiteX7718" fmla="*/ 10368555 w 11761853"/>
              <a:gd name="connsiteY7718" fmla="*/ 10368555 w 11761853"/>
              <a:gd name="connsiteX7719" fmla="*/ 10368555 w 11761853"/>
              <a:gd name="connsiteY7719" fmla="*/ 10368555 w 11761853"/>
              <a:gd name="connsiteX7720" fmla="*/ 10368555 w 11761853"/>
              <a:gd name="connsiteY7720" fmla="*/ 10368555 w 11761853"/>
              <a:gd name="connsiteX7721" fmla="*/ 10368555 w 11761853"/>
              <a:gd name="connsiteY7721" fmla="*/ 10368555 w 11761853"/>
              <a:gd name="connsiteX7722" fmla="*/ 10368555 w 11761853"/>
              <a:gd name="connsiteY7722" fmla="*/ 10368555 w 11761853"/>
              <a:gd name="connsiteX7723" fmla="*/ 10368555 w 11761853"/>
              <a:gd name="connsiteY7723" fmla="*/ 10368555 w 11761853"/>
              <a:gd name="connsiteX7724" fmla="*/ 10368555 w 11761853"/>
              <a:gd name="connsiteY7724" fmla="*/ 10368555 w 11761853"/>
              <a:gd name="connsiteX7725" fmla="*/ 10368555 w 11761853"/>
              <a:gd name="connsiteY7725" fmla="*/ 10368555 w 11761853"/>
              <a:gd name="connsiteX7726" fmla="*/ 10368555 w 11761853"/>
              <a:gd name="connsiteY7726" fmla="*/ 10368555 w 11761853"/>
              <a:gd name="connsiteX7727" fmla="*/ 10368555 w 11761853"/>
              <a:gd name="connsiteY7727" fmla="*/ 10368555 w 11761853"/>
              <a:gd name="connsiteX7728" fmla="*/ 10368555 w 11761853"/>
              <a:gd name="connsiteY7728" fmla="*/ 10368555 w 11761853"/>
              <a:gd name="connsiteX7729" fmla="*/ 10368555 w 11761853"/>
              <a:gd name="connsiteY7729" fmla="*/ 10368555 w 11761853"/>
              <a:gd name="connsiteX7730" fmla="*/ 10368555 w 11761853"/>
              <a:gd name="connsiteY7730" fmla="*/ 10368555 w 11761853"/>
              <a:gd name="connsiteX7731" fmla="*/ 10368555 w 11761853"/>
              <a:gd name="connsiteY7731" fmla="*/ 10368555 w 11761853"/>
              <a:gd name="connsiteX7732" fmla="*/ 10368555 w 11761853"/>
              <a:gd name="connsiteY7732" fmla="*/ 10368555 w 11761853"/>
              <a:gd name="connsiteX7733" fmla="*/ 10368555 w 11761853"/>
              <a:gd name="connsiteY7733" fmla="*/ 10368555 w 11761853"/>
              <a:gd name="connsiteX7734" fmla="*/ 10368555 w 11761853"/>
              <a:gd name="connsiteY7734" fmla="*/ 10368555 w 11761853"/>
              <a:gd name="connsiteX7735" fmla="*/ 10368555 w 11761853"/>
              <a:gd name="connsiteY7735" fmla="*/ 10368555 w 11761853"/>
              <a:gd name="connsiteX7736" fmla="*/ 10368555 w 11761853"/>
              <a:gd name="connsiteY7736" fmla="*/ 10368555 w 11761853"/>
              <a:gd name="connsiteX7737" fmla="*/ 10368555 w 11761853"/>
              <a:gd name="connsiteY7737" fmla="*/ 10368555 w 11761853"/>
              <a:gd name="connsiteX7738" fmla="*/ 10368555 w 11761853"/>
              <a:gd name="connsiteY7738" fmla="*/ 10368555 w 11761853"/>
              <a:gd name="connsiteX7739" fmla="*/ 10368555 w 11761853"/>
              <a:gd name="connsiteY7739" fmla="*/ 10368555 w 11761853"/>
              <a:gd name="connsiteX7740" fmla="*/ 10368555 w 11761853"/>
              <a:gd name="connsiteY7740" fmla="*/ 10368555 w 11761853"/>
              <a:gd name="connsiteX7741" fmla="*/ 10368555 w 11761853"/>
              <a:gd name="connsiteY7741" fmla="*/ 10368555 w 11761853"/>
              <a:gd name="connsiteX7742" fmla="*/ 10368555 w 11761853"/>
              <a:gd name="connsiteY7742" fmla="*/ 10368555 w 11761853"/>
              <a:gd name="connsiteX7743" fmla="*/ 10368555 w 11761853"/>
              <a:gd name="connsiteY7743" fmla="*/ 10368555 w 11761853"/>
              <a:gd name="connsiteX7744" fmla="*/ 10368555 w 11761853"/>
              <a:gd name="connsiteY7744" fmla="*/ 10368555 w 11761853"/>
              <a:gd name="connsiteX7745" fmla="*/ 10368555 w 11761853"/>
              <a:gd name="connsiteY7745" fmla="*/ 10368555 w 11761853"/>
              <a:gd name="connsiteX7746" fmla="*/ 10368555 w 11761853"/>
              <a:gd name="connsiteY7746" fmla="*/ 10368555 w 11761853"/>
              <a:gd name="connsiteX7747" fmla="*/ 10368555 w 11761853"/>
              <a:gd name="connsiteY7747" fmla="*/ 10368555 w 11761853"/>
              <a:gd name="connsiteX7748" fmla="*/ 10368555 w 11761853"/>
              <a:gd name="connsiteY7748" fmla="*/ 10368555 w 11761853"/>
              <a:gd name="connsiteX7749" fmla="*/ 10368555 w 11761853"/>
              <a:gd name="connsiteY7749" fmla="*/ 10368555 w 11761853"/>
              <a:gd name="connsiteX7750" fmla="*/ 10368555 w 11761853"/>
              <a:gd name="connsiteY7750" fmla="*/ 10368555 w 11761853"/>
              <a:gd name="connsiteX7751" fmla="*/ 10368555 w 11761853"/>
              <a:gd name="connsiteY7751" fmla="*/ 10368555 w 11761853"/>
              <a:gd name="connsiteX7752" fmla="*/ 10368555 w 11761853"/>
              <a:gd name="connsiteY7752" fmla="*/ 10368555 w 11761853"/>
              <a:gd name="connsiteX7753" fmla="*/ 10368555 w 11761853"/>
              <a:gd name="connsiteY7753" fmla="*/ 10368555 w 11761853"/>
              <a:gd name="connsiteX7754" fmla="*/ 10368555 w 11761853"/>
              <a:gd name="connsiteY7754" fmla="*/ 10368555 w 11761853"/>
              <a:gd name="connsiteX7755" fmla="*/ 10368555 w 11761853"/>
              <a:gd name="connsiteY7755" fmla="*/ 10368555 w 11761853"/>
              <a:gd name="connsiteX7756" fmla="*/ 10368555 w 11761853"/>
              <a:gd name="connsiteY7756" fmla="*/ 10368555 w 11761853"/>
              <a:gd name="connsiteX7757" fmla="*/ 10368555 w 11761853"/>
              <a:gd name="connsiteY7757" fmla="*/ 10368555 w 11761853"/>
              <a:gd name="connsiteX7758" fmla="*/ 10368555 w 11761853"/>
              <a:gd name="connsiteY7758" fmla="*/ 10368555 w 11761853"/>
              <a:gd name="connsiteX7759" fmla="*/ 10368555 w 11761853"/>
              <a:gd name="connsiteY7759" fmla="*/ 10368555 w 11761853"/>
              <a:gd name="connsiteX7760" fmla="*/ 10368555 w 11761853"/>
              <a:gd name="connsiteY7760" fmla="*/ 10368555 w 11761853"/>
              <a:gd name="connsiteX7761" fmla="*/ 10368555 w 11761853"/>
              <a:gd name="connsiteY7761" fmla="*/ 10368555 w 11761853"/>
              <a:gd name="connsiteX7762" fmla="*/ 10368555 w 11761853"/>
              <a:gd name="connsiteY7762" fmla="*/ 10368555 w 11761853"/>
              <a:gd name="connsiteX7763" fmla="*/ 10368555 w 11761853"/>
              <a:gd name="connsiteY7763" fmla="*/ 10368555 w 11761853"/>
              <a:gd name="connsiteX7764" fmla="*/ 10368555 w 11761853"/>
              <a:gd name="connsiteY7764" fmla="*/ 10368555 w 11761853"/>
              <a:gd name="connsiteX7765" fmla="*/ 10368555 w 11761853"/>
              <a:gd name="connsiteY7765" fmla="*/ 10368555 w 11761853"/>
              <a:gd name="connsiteX7766" fmla="*/ 10368555 w 11761853"/>
              <a:gd name="connsiteY7766" fmla="*/ 10368555 w 11761853"/>
              <a:gd name="connsiteX7767" fmla="*/ 10368555 w 11761853"/>
              <a:gd name="connsiteY7767" fmla="*/ 10368555 w 11761853"/>
              <a:gd name="connsiteX7768" fmla="*/ 10368555 w 11761853"/>
              <a:gd name="connsiteY7768" fmla="*/ 10368555 w 11761853"/>
              <a:gd name="connsiteX7769" fmla="*/ 10368555 w 11761853"/>
              <a:gd name="connsiteY7769" fmla="*/ 10368555 w 11761853"/>
              <a:gd name="connsiteX7770" fmla="*/ 10368555 w 11761853"/>
              <a:gd name="connsiteY7770" fmla="*/ 10368555 w 11761853"/>
              <a:gd name="connsiteX7771" fmla="*/ 10368555 w 11761853"/>
              <a:gd name="connsiteY7771" fmla="*/ 10368555 w 11761853"/>
              <a:gd name="connsiteX7772" fmla="*/ 10368555 w 11761853"/>
              <a:gd name="connsiteY7772" fmla="*/ 10368555 w 11761853"/>
              <a:gd name="connsiteX7773" fmla="*/ 10368555 w 11761853"/>
              <a:gd name="connsiteY7773" fmla="*/ 10368555 w 11761853"/>
              <a:gd name="connsiteX7774" fmla="*/ 10368555 w 11761853"/>
              <a:gd name="connsiteY7774" fmla="*/ 10368555 w 11761853"/>
              <a:gd name="connsiteX7775" fmla="*/ 10368555 w 11761853"/>
              <a:gd name="connsiteY7775" fmla="*/ 10368555 w 11761853"/>
              <a:gd name="connsiteX7776" fmla="*/ 10368555 w 11761853"/>
              <a:gd name="connsiteY7776" fmla="*/ 10368555 w 11761853"/>
              <a:gd name="connsiteX7777" fmla="*/ 10368555 w 11761853"/>
              <a:gd name="connsiteY7777" fmla="*/ 10368555 w 11761853"/>
              <a:gd name="connsiteX7778" fmla="*/ 10368555 w 11761853"/>
              <a:gd name="connsiteY7778" fmla="*/ 10368555 w 11761853"/>
              <a:gd name="connsiteX7779" fmla="*/ 10368555 w 11761853"/>
              <a:gd name="connsiteY7779" fmla="*/ 10368555 w 11761853"/>
              <a:gd name="connsiteX7780" fmla="*/ 10368555 w 11761853"/>
              <a:gd name="connsiteY7780" fmla="*/ 10368555 w 11761853"/>
              <a:gd name="connsiteX7781" fmla="*/ 10368555 w 11761853"/>
              <a:gd name="connsiteY7781" fmla="*/ 10368555 w 11761853"/>
              <a:gd name="connsiteX7782" fmla="*/ 10368555 w 11761853"/>
              <a:gd name="connsiteY7782" fmla="*/ 10368555 w 11761853"/>
              <a:gd name="connsiteX7783" fmla="*/ 10368555 w 11761853"/>
              <a:gd name="connsiteY7783" fmla="*/ 10368555 w 11761853"/>
              <a:gd name="connsiteX7784" fmla="*/ 10368555 w 11761853"/>
              <a:gd name="connsiteY7784" fmla="*/ 10368555 w 11761853"/>
              <a:gd name="connsiteX7785" fmla="*/ 10368555 w 11761853"/>
              <a:gd name="connsiteY7785" fmla="*/ 10368555 w 11761853"/>
              <a:gd name="connsiteX7786" fmla="*/ 10368555 w 11761853"/>
              <a:gd name="connsiteY7786" fmla="*/ 10368555 w 11761853"/>
              <a:gd name="connsiteX7787" fmla="*/ 10368555 w 11761853"/>
              <a:gd name="connsiteY7787" fmla="*/ 10368555 w 11761853"/>
              <a:gd name="connsiteX7788" fmla="*/ 10368555 w 11761853"/>
              <a:gd name="connsiteY7788" fmla="*/ 10368555 w 11761853"/>
              <a:gd name="connsiteX7789" fmla="*/ 10368555 w 11761853"/>
              <a:gd name="connsiteY7789" fmla="*/ 10368555 w 11761853"/>
              <a:gd name="connsiteX7790" fmla="*/ 10368555 w 11761853"/>
              <a:gd name="connsiteY7790" fmla="*/ 10368555 w 11761853"/>
              <a:gd name="connsiteX7791" fmla="*/ 10368555 w 11761853"/>
              <a:gd name="connsiteY7791" fmla="*/ 10368555 w 11761853"/>
              <a:gd name="connsiteX7792" fmla="*/ 10368555 w 11761853"/>
              <a:gd name="connsiteY7792" fmla="*/ 10368555 w 11761853"/>
              <a:gd name="connsiteX7793" fmla="*/ 10368555 w 11761853"/>
              <a:gd name="connsiteY7793" fmla="*/ 10368555 w 11761853"/>
              <a:gd name="connsiteX7794" fmla="*/ 10368555 w 11761853"/>
              <a:gd name="connsiteY7794" fmla="*/ 10368555 w 11761853"/>
              <a:gd name="connsiteX7795" fmla="*/ 10368555 w 11761853"/>
              <a:gd name="connsiteY7795" fmla="*/ 10368555 w 11761853"/>
              <a:gd name="connsiteX7796" fmla="*/ 10368555 w 11761853"/>
              <a:gd name="connsiteY7796" fmla="*/ 10368555 w 11761853"/>
              <a:gd name="connsiteX7797" fmla="*/ 10368555 w 11761853"/>
              <a:gd name="connsiteY7797" fmla="*/ 10368555 w 11761853"/>
              <a:gd name="connsiteX7798" fmla="*/ 10368555 w 11761853"/>
              <a:gd name="connsiteY7798" fmla="*/ 10368555 w 11761853"/>
              <a:gd name="connsiteX7799" fmla="*/ 10368555 w 11761853"/>
              <a:gd name="connsiteY7799" fmla="*/ 10368555 w 11761853"/>
              <a:gd name="connsiteX7800" fmla="*/ 10368555 w 11761853"/>
              <a:gd name="connsiteY7800" fmla="*/ 10368555 w 11761853"/>
              <a:gd name="connsiteX7801" fmla="*/ 10368555 w 11761853"/>
              <a:gd name="connsiteY7801" fmla="*/ 10368555 w 11761853"/>
              <a:gd name="connsiteX7802" fmla="*/ 10368555 w 11761853"/>
              <a:gd name="connsiteY7802" fmla="*/ 10368555 w 11761853"/>
              <a:gd name="connsiteX7803" fmla="*/ 10368555 w 11761853"/>
              <a:gd name="connsiteY7803" fmla="*/ 10368555 w 11761853"/>
              <a:gd name="connsiteX7804" fmla="*/ 10368555 w 11761853"/>
              <a:gd name="connsiteY7804" fmla="*/ 10368555 w 11761853"/>
              <a:gd name="connsiteX7805" fmla="*/ 10368555 w 11761853"/>
              <a:gd name="connsiteY7805" fmla="*/ 10368555 w 11761853"/>
              <a:gd name="connsiteX7806" fmla="*/ 10368555 w 11761853"/>
              <a:gd name="connsiteY7806" fmla="*/ 10368555 w 11761853"/>
              <a:gd name="connsiteX7807" fmla="*/ 10368555 w 11761853"/>
              <a:gd name="connsiteY7807" fmla="*/ 10368555 w 11761853"/>
              <a:gd name="connsiteX7808" fmla="*/ 10368555 w 11761853"/>
              <a:gd name="connsiteY7808" fmla="*/ 10368555 w 11761853"/>
              <a:gd name="connsiteX7809" fmla="*/ 10368555 w 11761853"/>
              <a:gd name="connsiteY7809" fmla="*/ 10368555 w 11761853"/>
              <a:gd name="connsiteX7810" fmla="*/ 10368555 w 11761853"/>
              <a:gd name="connsiteY7810" fmla="*/ 10368555 w 11761853"/>
              <a:gd name="connsiteX7811" fmla="*/ 10368555 w 11761853"/>
              <a:gd name="connsiteY7811" fmla="*/ 10368555 w 11761853"/>
              <a:gd name="connsiteX7812" fmla="*/ 10368555 w 11761853"/>
              <a:gd name="connsiteY7812" fmla="*/ 10368555 w 11761853"/>
              <a:gd name="connsiteX7813" fmla="*/ 10368555 w 11761853"/>
              <a:gd name="connsiteY7813" fmla="*/ 10368555 w 11761853"/>
              <a:gd name="connsiteX7814" fmla="*/ 10368555 w 11761853"/>
              <a:gd name="connsiteY7814" fmla="*/ 10368555 w 11761853"/>
              <a:gd name="connsiteX7815" fmla="*/ 10368555 w 11761853"/>
              <a:gd name="connsiteY7815" fmla="*/ 10368555 w 11761853"/>
              <a:gd name="connsiteX7816" fmla="*/ 10368555 w 11761853"/>
              <a:gd name="connsiteY7816" fmla="*/ 10368555 w 11761853"/>
              <a:gd name="connsiteX7817" fmla="*/ 10368555 w 11761853"/>
              <a:gd name="connsiteY7817" fmla="*/ 10368555 w 11761853"/>
              <a:gd name="connsiteX7818" fmla="*/ 10368555 w 11761853"/>
              <a:gd name="connsiteY7818" fmla="*/ 10368555 w 11761853"/>
              <a:gd name="connsiteX7819" fmla="*/ 10368555 w 11761853"/>
              <a:gd name="connsiteY7819" fmla="*/ 10368555 w 11761853"/>
              <a:gd name="connsiteX7820" fmla="*/ 10368555 w 11761853"/>
              <a:gd name="connsiteY7820" fmla="*/ 10368555 w 11761853"/>
              <a:gd name="connsiteX7821" fmla="*/ 10368555 w 11761853"/>
              <a:gd name="connsiteY7821" fmla="*/ 10368555 w 11761853"/>
              <a:gd name="connsiteX7822" fmla="*/ 10368555 w 11761853"/>
              <a:gd name="connsiteY7822" fmla="*/ 10368555 w 11761853"/>
              <a:gd name="connsiteX7823" fmla="*/ 10368555 w 11761853"/>
              <a:gd name="connsiteY7823" fmla="*/ 10368555 w 11761853"/>
              <a:gd name="connsiteX7824" fmla="*/ 10368555 w 11761853"/>
              <a:gd name="connsiteY7824" fmla="*/ 10368555 w 11761853"/>
              <a:gd name="connsiteX7825" fmla="*/ 10368555 w 11761853"/>
              <a:gd name="connsiteY7825" fmla="*/ 10368555 w 11761853"/>
              <a:gd name="connsiteX7826" fmla="*/ 10368555 w 11761853"/>
              <a:gd name="connsiteY7826" fmla="*/ 10368555 w 11761853"/>
              <a:gd name="connsiteX7827" fmla="*/ 10368555 w 11761853"/>
              <a:gd name="connsiteY7827" fmla="*/ 10368555 w 11761853"/>
              <a:gd name="connsiteX7828" fmla="*/ 10368555 w 11761853"/>
              <a:gd name="connsiteY7828" fmla="*/ 10368555 w 11761853"/>
              <a:gd name="connsiteX7829" fmla="*/ 10368555 w 11761853"/>
              <a:gd name="connsiteY7829" fmla="*/ 10368555 w 11761853"/>
              <a:gd name="connsiteX7830" fmla="*/ 10368555 w 11761853"/>
              <a:gd name="connsiteY7830" fmla="*/ 10368555 w 11761853"/>
              <a:gd name="connsiteX7831" fmla="*/ 10368555 w 11761853"/>
              <a:gd name="connsiteY7831" fmla="*/ 10368555 w 11761853"/>
              <a:gd name="connsiteX7832" fmla="*/ 10368555 w 11761853"/>
              <a:gd name="connsiteY7832" fmla="*/ 10368555 w 11761853"/>
              <a:gd name="connsiteX7833" fmla="*/ 10368555 w 11761853"/>
              <a:gd name="connsiteY7833" fmla="*/ 10368555 w 11761853"/>
              <a:gd name="connsiteX7834" fmla="*/ 10368555 w 11761853"/>
              <a:gd name="connsiteY7834" fmla="*/ 10368555 w 11761853"/>
              <a:gd name="connsiteX7835" fmla="*/ 10368555 w 11761853"/>
              <a:gd name="connsiteY7835" fmla="*/ 10368555 w 11761853"/>
              <a:gd name="connsiteX7836" fmla="*/ 10368555 w 11761853"/>
              <a:gd name="connsiteY7836" fmla="*/ 10368555 w 11761853"/>
              <a:gd name="connsiteX7837" fmla="*/ 10368555 w 11761853"/>
              <a:gd name="connsiteY7837" fmla="*/ 10368555 w 11761853"/>
              <a:gd name="connsiteX7838" fmla="*/ 10368555 w 11761853"/>
              <a:gd name="connsiteY7838" fmla="*/ 10368555 w 11761853"/>
              <a:gd name="connsiteX7839" fmla="*/ 10368555 w 11761853"/>
              <a:gd name="connsiteY7839" fmla="*/ 10368555 w 11761853"/>
              <a:gd name="connsiteX7840" fmla="*/ 10368555 w 11761853"/>
              <a:gd name="connsiteY7840" fmla="*/ 10368555 w 11761853"/>
              <a:gd name="connsiteX7841" fmla="*/ 10368555 w 11761853"/>
              <a:gd name="connsiteY7841" fmla="*/ 10368555 w 11761853"/>
              <a:gd name="connsiteX7842" fmla="*/ 10368555 w 11761853"/>
              <a:gd name="connsiteY7842" fmla="*/ 10368555 w 11761853"/>
              <a:gd name="connsiteX7843" fmla="*/ 10368555 w 11761853"/>
              <a:gd name="connsiteY7843" fmla="*/ 10368555 w 11761853"/>
              <a:gd name="connsiteX7844" fmla="*/ 10368555 w 11761853"/>
              <a:gd name="connsiteY7844" fmla="*/ 10368555 w 11761853"/>
              <a:gd name="connsiteX7845" fmla="*/ 10368555 w 11761853"/>
              <a:gd name="connsiteY7845" fmla="*/ 10368555 w 11761853"/>
              <a:gd name="connsiteX7846" fmla="*/ 10368555 w 11761853"/>
              <a:gd name="connsiteY7846" fmla="*/ 10368555 w 11761853"/>
              <a:gd name="connsiteX7847" fmla="*/ 10368555 w 11761853"/>
              <a:gd name="connsiteY7847" fmla="*/ 10368555 w 11761853"/>
              <a:gd name="connsiteX7848" fmla="*/ 10368555 w 11761853"/>
              <a:gd name="connsiteY7848" fmla="*/ 10368555 w 11761853"/>
              <a:gd name="connsiteX7849" fmla="*/ 10368555 w 11761853"/>
              <a:gd name="connsiteY7849" fmla="*/ 10368555 w 11761853"/>
              <a:gd name="connsiteX7850" fmla="*/ 10368555 w 11761853"/>
              <a:gd name="connsiteY7850" fmla="*/ 10368555 w 11761853"/>
              <a:gd name="connsiteX7851" fmla="*/ 10368555 w 11761853"/>
              <a:gd name="connsiteY7851" fmla="*/ 10368555 w 11761853"/>
              <a:gd name="connsiteX7852" fmla="*/ 10368555 w 11761853"/>
              <a:gd name="connsiteY7852" fmla="*/ 10368555 w 11761853"/>
              <a:gd name="connsiteX7853" fmla="*/ 10368555 w 11761853"/>
              <a:gd name="connsiteY7853" fmla="*/ 10368555 w 11761853"/>
              <a:gd name="connsiteX7854" fmla="*/ 10368555 w 11761853"/>
              <a:gd name="connsiteY7854" fmla="*/ 10368555 w 11761853"/>
              <a:gd name="connsiteX7855" fmla="*/ 10368555 w 11761853"/>
              <a:gd name="connsiteY7855" fmla="*/ 10368555 w 11761853"/>
              <a:gd name="connsiteX7856" fmla="*/ 10368555 w 11761853"/>
              <a:gd name="connsiteY7856" fmla="*/ 10368555 w 11761853"/>
              <a:gd name="connsiteX7857" fmla="*/ 10368555 w 11761853"/>
              <a:gd name="connsiteY7857" fmla="*/ 10368555 w 11761853"/>
              <a:gd name="connsiteX7858" fmla="*/ 10368555 w 11761853"/>
              <a:gd name="connsiteY7858" fmla="*/ 10368555 w 11761853"/>
              <a:gd name="connsiteX7859" fmla="*/ 10368555 w 11761853"/>
              <a:gd name="connsiteY7859" fmla="*/ 10368555 w 11761853"/>
              <a:gd name="connsiteX7860" fmla="*/ 10368555 w 11761853"/>
              <a:gd name="connsiteY7860" fmla="*/ 10368555 w 11761853"/>
              <a:gd name="connsiteX7861" fmla="*/ 10368555 w 11761853"/>
              <a:gd name="connsiteY7861" fmla="*/ 10368555 w 11761853"/>
              <a:gd name="connsiteX7862" fmla="*/ 10368555 w 11761853"/>
              <a:gd name="connsiteY7862" fmla="*/ 10368555 w 11761853"/>
              <a:gd name="connsiteX7863" fmla="*/ 10368555 w 11761853"/>
              <a:gd name="connsiteY7863" fmla="*/ 10368555 w 11761853"/>
              <a:gd name="connsiteX7864" fmla="*/ 10368555 w 11761853"/>
              <a:gd name="connsiteY7864" fmla="*/ 10368555 w 11761853"/>
              <a:gd name="connsiteX7865" fmla="*/ 10368555 w 11761853"/>
              <a:gd name="connsiteY7865" fmla="*/ 10368555 w 11761853"/>
              <a:gd name="connsiteX7866" fmla="*/ 10368555 w 11761853"/>
              <a:gd name="connsiteY7866" fmla="*/ 10368555 w 11761853"/>
              <a:gd name="connsiteX7867" fmla="*/ 10368555 w 11761853"/>
              <a:gd name="connsiteY7867" fmla="*/ 10368555 w 11761853"/>
              <a:gd name="connsiteX7868" fmla="*/ 10368555 w 11761853"/>
              <a:gd name="connsiteY7868" fmla="*/ 10368555 w 11761853"/>
              <a:gd name="connsiteX7869" fmla="*/ 10368555 w 11761853"/>
              <a:gd name="connsiteY7869" fmla="*/ 10368555 w 11761853"/>
              <a:gd name="connsiteX7870" fmla="*/ 10368555 w 11761853"/>
              <a:gd name="connsiteY7870" fmla="*/ 10368555 w 11761853"/>
              <a:gd name="connsiteX7871" fmla="*/ 10368555 w 11761853"/>
              <a:gd name="connsiteY7871" fmla="*/ 10368555 w 11761853"/>
              <a:gd name="connsiteX7872" fmla="*/ 10368555 w 11761853"/>
              <a:gd name="connsiteY7872" fmla="*/ 10368555 w 11761853"/>
              <a:gd name="connsiteX7873" fmla="*/ 10368555 w 11761853"/>
              <a:gd name="connsiteY7873" fmla="*/ 10368555 w 11761853"/>
              <a:gd name="connsiteX7874" fmla="*/ 10368555 w 11761853"/>
              <a:gd name="connsiteY7874" fmla="*/ 10368555 w 11761853"/>
              <a:gd name="connsiteX7875" fmla="*/ 10368555 w 11761853"/>
              <a:gd name="connsiteY7875" fmla="*/ 10368555 w 11761853"/>
              <a:gd name="connsiteX7876" fmla="*/ 10368555 w 11761853"/>
              <a:gd name="connsiteY7876" fmla="*/ 10368555 w 11761853"/>
              <a:gd name="connsiteX7877" fmla="*/ 10368555 w 11761853"/>
              <a:gd name="connsiteY7877" fmla="*/ 10368555 w 11761853"/>
              <a:gd name="connsiteX7878" fmla="*/ 10368555 w 11761853"/>
              <a:gd name="connsiteY7878" fmla="*/ 10368555 w 11761853"/>
              <a:gd name="connsiteX7879" fmla="*/ 10368555 w 11761853"/>
              <a:gd name="connsiteY7879" fmla="*/ 10368555 w 11761853"/>
              <a:gd name="connsiteX7880" fmla="*/ 10368555 w 11761853"/>
              <a:gd name="connsiteY7880" fmla="*/ 10368555 w 11761853"/>
              <a:gd name="connsiteX7881" fmla="*/ 10368555 w 11761853"/>
              <a:gd name="connsiteY7881" fmla="*/ 10368555 w 11761853"/>
              <a:gd name="connsiteX7882" fmla="*/ 10368555 w 11761853"/>
              <a:gd name="connsiteY7882" fmla="*/ 10368555 w 11761853"/>
              <a:gd name="connsiteX7883" fmla="*/ 10368555 w 11761853"/>
              <a:gd name="connsiteY7883" fmla="*/ 10368555 w 11761853"/>
              <a:gd name="connsiteX7884" fmla="*/ 10368555 w 11761853"/>
              <a:gd name="connsiteY7884" fmla="*/ 10368555 w 11761853"/>
              <a:gd name="connsiteX7885" fmla="*/ 10368555 w 11761853"/>
              <a:gd name="connsiteY7885" fmla="*/ 10368555 w 11761853"/>
              <a:gd name="connsiteX7886" fmla="*/ 10368555 w 11761853"/>
              <a:gd name="connsiteY7886" fmla="*/ 10368555 w 11761853"/>
              <a:gd name="connsiteX7887" fmla="*/ 10368555 w 11761853"/>
              <a:gd name="connsiteY7887" fmla="*/ 10368555 w 11761853"/>
              <a:gd name="connsiteX7888" fmla="*/ 10368555 w 11761853"/>
              <a:gd name="connsiteY7888" fmla="*/ 10368555 w 11761853"/>
              <a:gd name="connsiteX7889" fmla="*/ 10368555 w 11761853"/>
              <a:gd name="connsiteY7889" fmla="*/ 10368555 w 11761853"/>
              <a:gd name="connsiteX7890" fmla="*/ 10368555 w 11761853"/>
              <a:gd name="connsiteY7890" fmla="*/ 10368555 w 11761853"/>
              <a:gd name="connsiteX7891" fmla="*/ 10368555 w 11761853"/>
              <a:gd name="connsiteY7891" fmla="*/ 10368555 w 11761853"/>
              <a:gd name="connsiteX7892" fmla="*/ 10368555 w 11761853"/>
              <a:gd name="connsiteY7892" fmla="*/ 10368555 w 11761853"/>
              <a:gd name="connsiteX7893" fmla="*/ 10368555 w 11761853"/>
              <a:gd name="connsiteY7893" fmla="*/ 10368555 w 11761853"/>
              <a:gd name="connsiteX7894" fmla="*/ 10368555 w 11761853"/>
              <a:gd name="connsiteY7894" fmla="*/ 10368555 w 11761853"/>
              <a:gd name="connsiteX7895" fmla="*/ 10368555 w 11761853"/>
              <a:gd name="connsiteY7895" fmla="*/ 10368555 w 11761853"/>
              <a:gd name="connsiteX7896" fmla="*/ 10368555 w 11761853"/>
              <a:gd name="connsiteY7896" fmla="*/ 10368555 w 11761853"/>
              <a:gd name="connsiteX7897" fmla="*/ 10368555 w 11761853"/>
              <a:gd name="connsiteY7897" fmla="*/ 10368555 w 11761853"/>
              <a:gd name="connsiteX7898" fmla="*/ 10368555 w 11761853"/>
              <a:gd name="connsiteY7898" fmla="*/ 10368555 w 11761853"/>
              <a:gd name="connsiteX7899" fmla="*/ 10368555 w 11761853"/>
              <a:gd name="connsiteY7899" fmla="*/ 10368555 w 11761853"/>
              <a:gd name="connsiteX7900" fmla="*/ 10368555 w 11761853"/>
              <a:gd name="connsiteY7900" fmla="*/ 10368555 w 11761853"/>
              <a:gd name="connsiteX7901" fmla="*/ 10368555 w 11761853"/>
              <a:gd name="connsiteY7901" fmla="*/ 10368555 w 11761853"/>
              <a:gd name="connsiteX7902" fmla="*/ 10368555 w 11761853"/>
              <a:gd name="connsiteY7902" fmla="*/ 10368555 w 11761853"/>
              <a:gd name="connsiteX7903" fmla="*/ 10368555 w 11761853"/>
              <a:gd name="connsiteY7903" fmla="*/ 10368555 w 11761853"/>
              <a:gd name="connsiteX7904" fmla="*/ 10368555 w 11761853"/>
              <a:gd name="connsiteY7904" fmla="*/ 10368555 w 11761853"/>
              <a:gd name="connsiteX7905" fmla="*/ 10368555 w 11761853"/>
              <a:gd name="connsiteY7905" fmla="*/ 10368555 w 11761853"/>
              <a:gd name="connsiteX7906" fmla="*/ 10368555 w 11761853"/>
              <a:gd name="connsiteY7906" fmla="*/ 10368555 w 11761853"/>
              <a:gd name="connsiteX7907" fmla="*/ 10368555 w 11761853"/>
              <a:gd name="connsiteY7907" fmla="*/ 10368555 w 11761853"/>
              <a:gd name="connsiteX7908" fmla="*/ 10368555 w 11761853"/>
              <a:gd name="connsiteY7908" fmla="*/ 10368555 w 11761853"/>
              <a:gd name="connsiteX7909" fmla="*/ 10368555 w 11761853"/>
              <a:gd name="connsiteY7909" fmla="*/ 10368555 w 11761853"/>
              <a:gd name="connsiteX7910" fmla="*/ 10368555 w 11761853"/>
              <a:gd name="connsiteY7910" fmla="*/ 10368555 w 11761853"/>
              <a:gd name="connsiteX7911" fmla="*/ 10368555 w 11761853"/>
              <a:gd name="connsiteY7911" fmla="*/ 10368555 w 11761853"/>
              <a:gd name="connsiteX7912" fmla="*/ 10368555 w 11761853"/>
              <a:gd name="connsiteY7912" fmla="*/ 10368555 w 11761853"/>
              <a:gd name="connsiteX7913" fmla="*/ 10368555 w 11761853"/>
              <a:gd name="connsiteY7913" fmla="*/ 10368555 w 11761853"/>
              <a:gd name="connsiteX7914" fmla="*/ 10368555 w 11761853"/>
              <a:gd name="connsiteY7914" fmla="*/ 10368555 w 11761853"/>
              <a:gd name="connsiteX7915" fmla="*/ 10368555 w 11761853"/>
              <a:gd name="connsiteY7915" fmla="*/ 10368555 w 11761853"/>
              <a:gd name="connsiteX7916" fmla="*/ 10368555 w 11761853"/>
              <a:gd name="connsiteY7916" fmla="*/ 10368555 w 11761853"/>
              <a:gd name="connsiteX7917" fmla="*/ 10368555 w 11761853"/>
              <a:gd name="connsiteY7917" fmla="*/ 10368555 w 11761853"/>
              <a:gd name="connsiteX7918" fmla="*/ 10368555 w 11761853"/>
              <a:gd name="connsiteY7918" fmla="*/ 10368555 w 11761853"/>
              <a:gd name="connsiteX7919" fmla="*/ 10368555 w 11761853"/>
              <a:gd name="connsiteY7919" fmla="*/ 10368555 w 11761853"/>
              <a:gd name="connsiteX7920" fmla="*/ 10368555 w 11761853"/>
              <a:gd name="connsiteY7920" fmla="*/ 10368555 w 11761853"/>
              <a:gd name="connsiteX7921" fmla="*/ 10368555 w 11761853"/>
              <a:gd name="connsiteY7921" fmla="*/ 10368555 w 11761853"/>
              <a:gd name="connsiteX7922" fmla="*/ 10368555 w 11761853"/>
              <a:gd name="connsiteY7922" fmla="*/ 10368555 w 11761853"/>
              <a:gd name="connsiteX7923" fmla="*/ 10368555 w 11761853"/>
              <a:gd name="connsiteY7923" fmla="*/ 10368555 w 11761853"/>
              <a:gd name="connsiteX7924" fmla="*/ 10368555 w 11761853"/>
              <a:gd name="connsiteY7924" fmla="*/ 10368555 w 11761853"/>
              <a:gd name="connsiteX7925" fmla="*/ 10368555 w 11761853"/>
              <a:gd name="connsiteY7925" fmla="*/ 10368555 w 11761853"/>
              <a:gd name="connsiteX7926" fmla="*/ 10368555 w 11761853"/>
              <a:gd name="connsiteY7926" fmla="*/ 10368555 w 11761853"/>
              <a:gd name="connsiteX7927" fmla="*/ 10368555 w 11761853"/>
              <a:gd name="connsiteY7927" fmla="*/ 10368555 w 11761853"/>
              <a:gd name="connsiteX7928" fmla="*/ 10368555 w 11761853"/>
              <a:gd name="connsiteY7928" fmla="*/ 10368555 w 11761853"/>
              <a:gd name="connsiteX7929" fmla="*/ 10368555 w 11761853"/>
              <a:gd name="connsiteY7929" fmla="*/ 10368555 w 11761853"/>
              <a:gd name="connsiteX7930" fmla="*/ 10368555 w 11761853"/>
              <a:gd name="connsiteY7930" fmla="*/ 10368555 w 11761853"/>
              <a:gd name="connsiteX7931" fmla="*/ 10368555 w 11761853"/>
              <a:gd name="connsiteY7931" fmla="*/ 10368555 w 11761853"/>
              <a:gd name="connsiteX7932" fmla="*/ 10368555 w 11761853"/>
              <a:gd name="connsiteY7932" fmla="*/ 10368555 w 11761853"/>
              <a:gd name="connsiteX7933" fmla="*/ 10368555 w 11761853"/>
              <a:gd name="connsiteY7933" fmla="*/ 10368555 w 11761853"/>
              <a:gd name="connsiteX7934" fmla="*/ 10368555 w 11761853"/>
              <a:gd name="connsiteY7934" fmla="*/ 10368555 w 11761853"/>
              <a:gd name="connsiteX7935" fmla="*/ 10368555 w 11761853"/>
              <a:gd name="connsiteY7935" fmla="*/ 10368555 w 11761853"/>
              <a:gd name="connsiteX7936" fmla="*/ 10368555 w 11761853"/>
              <a:gd name="connsiteY7936" fmla="*/ 10368555 w 11761853"/>
              <a:gd name="connsiteX7937" fmla="*/ 10368555 w 11761853"/>
              <a:gd name="connsiteY7937" fmla="*/ 10368555 w 11761853"/>
              <a:gd name="connsiteX7938" fmla="*/ 10368555 w 11761853"/>
              <a:gd name="connsiteY7938" fmla="*/ 10368555 w 11761853"/>
              <a:gd name="connsiteX7939" fmla="*/ 10368555 w 11761853"/>
              <a:gd name="connsiteY7939" fmla="*/ 10368555 w 11761853"/>
              <a:gd name="connsiteX7940" fmla="*/ 10368555 w 11761853"/>
              <a:gd name="connsiteY7940" fmla="*/ 10368555 w 11761853"/>
              <a:gd name="connsiteX7941" fmla="*/ 10368555 w 11761853"/>
              <a:gd name="connsiteY7941" fmla="*/ 10368555 w 11761853"/>
              <a:gd name="connsiteX7942" fmla="*/ 10368555 w 11761853"/>
              <a:gd name="connsiteY7942" fmla="*/ 10368555 w 11761853"/>
              <a:gd name="connsiteX7943" fmla="*/ 10368555 w 11761853"/>
              <a:gd name="connsiteY7943" fmla="*/ 10368555 w 11761853"/>
              <a:gd name="connsiteX7944" fmla="*/ 10368555 w 11761853"/>
              <a:gd name="connsiteY7944" fmla="*/ 10368555 w 11761853"/>
              <a:gd name="connsiteX7945" fmla="*/ 10368555 w 11761853"/>
              <a:gd name="connsiteY7945" fmla="*/ 10368555 w 11761853"/>
              <a:gd name="connsiteX7946" fmla="*/ 10368555 w 11761853"/>
              <a:gd name="connsiteY7946" fmla="*/ 10368555 w 11761853"/>
              <a:gd name="connsiteX7947" fmla="*/ 10368555 w 11761853"/>
              <a:gd name="connsiteY7947" fmla="*/ 10368555 w 11761853"/>
              <a:gd name="connsiteX7948" fmla="*/ 10368555 w 11761853"/>
              <a:gd name="connsiteY7948" fmla="*/ 10368555 w 11761853"/>
              <a:gd name="connsiteX7949" fmla="*/ 10368555 w 11761853"/>
              <a:gd name="connsiteY7949" fmla="*/ 10368555 w 11761853"/>
              <a:gd name="connsiteX7950" fmla="*/ 10368555 w 11761853"/>
              <a:gd name="connsiteY7950" fmla="*/ 10368555 w 11761853"/>
              <a:gd name="connsiteX7951" fmla="*/ 10368555 w 11761853"/>
              <a:gd name="connsiteY7951" fmla="*/ 10368555 w 11761853"/>
              <a:gd name="connsiteX7952" fmla="*/ 10368555 w 11761853"/>
              <a:gd name="connsiteY7952" fmla="*/ 10368555 w 11761853"/>
              <a:gd name="connsiteX7953" fmla="*/ 10368555 w 11761853"/>
              <a:gd name="connsiteY7953" fmla="*/ 10368555 w 11761853"/>
              <a:gd name="connsiteX7954" fmla="*/ 10368555 w 11761853"/>
              <a:gd name="connsiteY7954" fmla="*/ 10368555 w 11761853"/>
              <a:gd name="connsiteX7955" fmla="*/ 10368555 w 11761853"/>
              <a:gd name="connsiteY7955" fmla="*/ 10368555 w 11761853"/>
              <a:gd name="connsiteX7956" fmla="*/ 10368555 w 11761853"/>
              <a:gd name="connsiteY7956" fmla="*/ 10368555 w 11761853"/>
              <a:gd name="connsiteX7957" fmla="*/ 10368555 w 11761853"/>
              <a:gd name="connsiteY7957" fmla="*/ 10368555 w 11761853"/>
              <a:gd name="connsiteX7958" fmla="*/ 10368555 w 11761853"/>
              <a:gd name="connsiteY7958" fmla="*/ 10368555 w 11761853"/>
              <a:gd name="connsiteX7959" fmla="*/ 10368555 w 11761853"/>
              <a:gd name="connsiteY7959" fmla="*/ 10368555 w 11761853"/>
              <a:gd name="connsiteX7960" fmla="*/ 10368555 w 11761853"/>
              <a:gd name="connsiteY7960" fmla="*/ 10368555 w 11761853"/>
              <a:gd name="connsiteX7961" fmla="*/ 10368555 w 11761853"/>
              <a:gd name="connsiteY7961" fmla="*/ 10368555 w 11761853"/>
              <a:gd name="connsiteX7962" fmla="*/ 10368555 w 11761853"/>
              <a:gd name="connsiteY7962" fmla="*/ 10368555 w 11761853"/>
              <a:gd name="connsiteX7963" fmla="*/ 10368555 w 11761853"/>
              <a:gd name="connsiteY7963" fmla="*/ 10368555 w 11761853"/>
              <a:gd name="connsiteX7964" fmla="*/ 10368555 w 11761853"/>
              <a:gd name="connsiteY7964" fmla="*/ 10368555 w 11761853"/>
              <a:gd name="connsiteX7965" fmla="*/ 10368555 w 11761853"/>
              <a:gd name="connsiteY7965" fmla="*/ 10368555 w 11761853"/>
              <a:gd name="connsiteX7966" fmla="*/ 10368555 w 11761853"/>
              <a:gd name="connsiteY7966" fmla="*/ 10368555 w 11761853"/>
              <a:gd name="connsiteX7967" fmla="*/ 10368555 w 11761853"/>
              <a:gd name="connsiteY7967" fmla="*/ 10368555 w 11761853"/>
              <a:gd name="connsiteX7968" fmla="*/ 10368555 w 11761853"/>
              <a:gd name="connsiteY7968" fmla="*/ 10368555 w 11761853"/>
              <a:gd name="connsiteX7969" fmla="*/ 10368555 w 11761853"/>
              <a:gd name="connsiteY7969" fmla="*/ 10368555 w 11761853"/>
              <a:gd name="connsiteX7970" fmla="*/ 10368555 w 11761853"/>
              <a:gd name="connsiteY7970" fmla="*/ 10368555 w 11761853"/>
              <a:gd name="connsiteX7971" fmla="*/ 10368555 w 11761853"/>
              <a:gd name="connsiteY7971" fmla="*/ 10368555 w 11761853"/>
              <a:gd name="connsiteX7972" fmla="*/ 10368555 w 11761853"/>
              <a:gd name="connsiteY7972" fmla="*/ 10368555 w 11761853"/>
              <a:gd name="connsiteX7973" fmla="*/ 10368555 w 11761853"/>
              <a:gd name="connsiteY7973" fmla="*/ 10368555 w 11761853"/>
              <a:gd name="connsiteX7974" fmla="*/ 10368555 w 11761853"/>
              <a:gd name="connsiteY7974" fmla="*/ 10368555 w 11761853"/>
              <a:gd name="connsiteX7975" fmla="*/ 10368555 w 11761853"/>
              <a:gd name="connsiteY7975" fmla="*/ 10368555 w 11761853"/>
              <a:gd name="connsiteX7976" fmla="*/ 10368555 w 11761853"/>
              <a:gd name="connsiteY7976" fmla="*/ 10368555 w 11761853"/>
              <a:gd name="connsiteX7977" fmla="*/ 10368555 w 11761853"/>
              <a:gd name="connsiteY7977" fmla="*/ 10368555 w 11761853"/>
              <a:gd name="connsiteX7978" fmla="*/ 10368555 w 11761853"/>
              <a:gd name="connsiteY7978" fmla="*/ 10368555 w 11761853"/>
              <a:gd name="connsiteX7979" fmla="*/ 10368555 w 11761853"/>
              <a:gd name="connsiteY7979" fmla="*/ 10368555 w 11761853"/>
              <a:gd name="connsiteX7980" fmla="*/ 10368555 w 11761853"/>
              <a:gd name="connsiteY7980" fmla="*/ 10368555 w 11761853"/>
              <a:gd name="connsiteX7981" fmla="*/ 10368555 w 11761853"/>
              <a:gd name="connsiteY7981" fmla="*/ 10368555 w 11761853"/>
              <a:gd name="connsiteX7982" fmla="*/ 10368555 w 11761853"/>
              <a:gd name="connsiteY7982" fmla="*/ 10368555 w 11761853"/>
              <a:gd name="connsiteX7983" fmla="*/ 10368555 w 11761853"/>
              <a:gd name="connsiteY7983" fmla="*/ 10368555 w 11761853"/>
              <a:gd name="connsiteX7984" fmla="*/ 10368555 w 11761853"/>
              <a:gd name="connsiteY7984" fmla="*/ 10368555 w 11761853"/>
              <a:gd name="connsiteX7985" fmla="*/ 10368555 w 11761853"/>
              <a:gd name="connsiteY7985" fmla="*/ 10368555 w 11761853"/>
              <a:gd name="connsiteX7986" fmla="*/ 10368555 w 11761853"/>
              <a:gd name="connsiteY7986" fmla="*/ 10368555 w 11761853"/>
              <a:gd name="connsiteX7987" fmla="*/ 10368555 w 11761853"/>
              <a:gd name="connsiteY7987" fmla="*/ 10368555 w 11761853"/>
              <a:gd name="connsiteX7988" fmla="*/ 10368555 w 11761853"/>
              <a:gd name="connsiteY7988" fmla="*/ 10368555 w 11761853"/>
              <a:gd name="connsiteX7989" fmla="*/ 10368555 w 11761853"/>
              <a:gd name="connsiteY7989" fmla="*/ 10368555 w 11761853"/>
              <a:gd name="connsiteX7990" fmla="*/ 10368555 w 11761853"/>
              <a:gd name="connsiteY7990" fmla="*/ 10368555 w 11761853"/>
              <a:gd name="connsiteX7991" fmla="*/ 10368555 w 11761853"/>
              <a:gd name="connsiteY7991" fmla="*/ 10368555 w 11761853"/>
              <a:gd name="connsiteX7992" fmla="*/ 10368555 w 11761853"/>
              <a:gd name="connsiteY7992" fmla="*/ 10368555 w 11761853"/>
              <a:gd name="connsiteX7993" fmla="*/ 10368555 w 11761853"/>
              <a:gd name="connsiteY7993" fmla="*/ 10368555 w 11761853"/>
              <a:gd name="connsiteX7994" fmla="*/ 10368555 w 11761853"/>
              <a:gd name="connsiteY7994" fmla="*/ 10368555 w 11761853"/>
              <a:gd name="connsiteX7995" fmla="*/ 10368555 w 11761853"/>
              <a:gd name="connsiteY7995" fmla="*/ 10368555 w 11761853"/>
              <a:gd name="connsiteX7996" fmla="*/ 10368555 w 11761853"/>
              <a:gd name="connsiteY7996" fmla="*/ 10368555 w 11761853"/>
              <a:gd name="connsiteX7997" fmla="*/ 10368555 w 11761853"/>
              <a:gd name="connsiteY7997" fmla="*/ 10368555 w 11761853"/>
              <a:gd name="connsiteX7998" fmla="*/ 10368555 w 11761853"/>
              <a:gd name="connsiteY7998" fmla="*/ 10368555 w 11761853"/>
              <a:gd name="connsiteX7999" fmla="*/ 10368555 w 11761853"/>
              <a:gd name="connsiteY7999" fmla="*/ 10368555 w 11761853"/>
              <a:gd name="connsiteX8000" fmla="*/ 10368555 w 11761853"/>
              <a:gd name="connsiteY8000" fmla="*/ 10368555 w 11761853"/>
              <a:gd name="connsiteX8001" fmla="*/ 10368555 w 11761853"/>
              <a:gd name="connsiteY8001" fmla="*/ 10368555 w 11761853"/>
              <a:gd name="connsiteX8002" fmla="*/ 10368555 w 11761853"/>
              <a:gd name="connsiteY8002" fmla="*/ 10368555 w 11761853"/>
              <a:gd name="connsiteX8003" fmla="*/ 10368555 w 11761853"/>
              <a:gd name="connsiteY8003" fmla="*/ 10368555 w 11761853"/>
              <a:gd name="connsiteX8004" fmla="*/ 10368555 w 11761853"/>
              <a:gd name="connsiteY8004" fmla="*/ 10368555 w 11761853"/>
              <a:gd name="connsiteX8005" fmla="*/ 10368555 w 11761853"/>
              <a:gd name="connsiteY8005" fmla="*/ 10368555 w 11761853"/>
              <a:gd name="connsiteX8006" fmla="*/ 10368555 w 11761853"/>
              <a:gd name="connsiteY8006" fmla="*/ 10368555 w 11761853"/>
              <a:gd name="connsiteX8007" fmla="*/ 10368555 w 11761853"/>
              <a:gd name="connsiteY8007" fmla="*/ 10368555 w 11761853"/>
              <a:gd name="connsiteX8008" fmla="*/ 10368555 w 11761853"/>
              <a:gd name="connsiteY8008" fmla="*/ 10368555 w 11761853"/>
              <a:gd name="connsiteX8009" fmla="*/ 10368555 w 11761853"/>
              <a:gd name="connsiteY8009" fmla="*/ 10368555 w 11761853"/>
              <a:gd name="connsiteX8010" fmla="*/ 10368555 w 11761853"/>
              <a:gd name="connsiteY8010" fmla="*/ 10368555 w 11761853"/>
              <a:gd name="connsiteX8011" fmla="*/ 10368555 w 11761853"/>
              <a:gd name="connsiteY8011" fmla="*/ 10368555 w 11761853"/>
              <a:gd name="connsiteX8012" fmla="*/ 10368555 w 11761853"/>
              <a:gd name="connsiteY8012" fmla="*/ 10368555 w 11761853"/>
              <a:gd name="connsiteX8013" fmla="*/ 10368555 w 11761853"/>
              <a:gd name="connsiteY8013" fmla="*/ 10368555 w 11761853"/>
              <a:gd name="connsiteX8014" fmla="*/ 10368555 w 11761853"/>
              <a:gd name="connsiteY8014" fmla="*/ 10368555 w 11761853"/>
              <a:gd name="connsiteX8015" fmla="*/ 10368555 w 11761853"/>
              <a:gd name="connsiteY8015" fmla="*/ 10368555 w 11761853"/>
              <a:gd name="connsiteX8016" fmla="*/ 10368555 w 11761853"/>
              <a:gd name="connsiteY8016" fmla="*/ 10368555 w 11761853"/>
              <a:gd name="connsiteX8017" fmla="*/ 10368555 w 11761853"/>
              <a:gd name="connsiteY8017" fmla="*/ 10368555 w 11761853"/>
              <a:gd name="connsiteX8018" fmla="*/ 10368555 w 11761853"/>
              <a:gd name="connsiteY8018" fmla="*/ 10368555 w 11761853"/>
              <a:gd name="connsiteX8019" fmla="*/ 10368555 w 11761853"/>
              <a:gd name="connsiteY8019" fmla="*/ 10368555 w 11761853"/>
              <a:gd name="connsiteX8020" fmla="*/ 10368555 w 11761853"/>
              <a:gd name="connsiteY8020" fmla="*/ 10368555 w 11761853"/>
              <a:gd name="connsiteX8021" fmla="*/ 10368555 w 11761853"/>
              <a:gd name="connsiteY8021" fmla="*/ 10368555 w 11761853"/>
              <a:gd name="connsiteX8022" fmla="*/ 10368555 w 11761853"/>
              <a:gd name="connsiteY8022" fmla="*/ 10368555 w 11761853"/>
              <a:gd name="connsiteX8023" fmla="*/ 10368555 w 11761853"/>
              <a:gd name="connsiteY8023" fmla="*/ 10368555 w 11761853"/>
              <a:gd name="connsiteX8024" fmla="*/ 10368555 w 11761853"/>
              <a:gd name="connsiteY8024" fmla="*/ 10368555 w 11761853"/>
              <a:gd name="connsiteX8025" fmla="*/ 10368555 w 11761853"/>
              <a:gd name="connsiteY8025" fmla="*/ 10368555 w 11761853"/>
              <a:gd name="connsiteX8026" fmla="*/ 10368555 w 11761853"/>
              <a:gd name="connsiteY8026" fmla="*/ 10368555 w 11761853"/>
              <a:gd name="connsiteX8027" fmla="*/ 10368555 w 11761853"/>
              <a:gd name="connsiteY8027" fmla="*/ 10368555 w 11761853"/>
              <a:gd name="connsiteX8028" fmla="*/ 10368555 w 11761853"/>
              <a:gd name="connsiteY8028" fmla="*/ 10368555 w 11761853"/>
              <a:gd name="connsiteX8029" fmla="*/ 10368555 w 11761853"/>
              <a:gd name="connsiteY8029" fmla="*/ 10368555 w 11761853"/>
              <a:gd name="connsiteX8030" fmla="*/ 10368555 w 11761853"/>
              <a:gd name="connsiteY8030" fmla="*/ 10368555 w 11761853"/>
              <a:gd name="connsiteX8031" fmla="*/ 10368555 w 11761853"/>
              <a:gd name="connsiteY8031" fmla="*/ 10368555 w 11761853"/>
              <a:gd name="connsiteX8032" fmla="*/ 10368555 w 11761853"/>
              <a:gd name="connsiteY8032" fmla="*/ 10368555 w 11761853"/>
              <a:gd name="connsiteX8033" fmla="*/ 10368555 w 11761853"/>
              <a:gd name="connsiteY8033" fmla="*/ 10368555 w 11761853"/>
              <a:gd name="connsiteX8034" fmla="*/ 10368555 w 11761853"/>
              <a:gd name="connsiteY8034" fmla="*/ 10368555 w 11761853"/>
              <a:gd name="connsiteX8035" fmla="*/ 10368555 w 11761853"/>
              <a:gd name="connsiteY8035" fmla="*/ 10368555 w 11761853"/>
              <a:gd name="connsiteX8036" fmla="*/ 10368555 w 11761853"/>
              <a:gd name="connsiteY8036" fmla="*/ 10368555 w 11761853"/>
              <a:gd name="connsiteX8037" fmla="*/ 10368555 w 11761853"/>
              <a:gd name="connsiteY8037" fmla="*/ 10368555 w 11761853"/>
              <a:gd name="connsiteX8038" fmla="*/ 10368555 w 11761853"/>
              <a:gd name="connsiteY8038" fmla="*/ 10368555 w 11761853"/>
              <a:gd name="connsiteX8039" fmla="*/ 10368555 w 11761853"/>
              <a:gd name="connsiteY8039" fmla="*/ 10368555 w 11761853"/>
              <a:gd name="connsiteX8040" fmla="*/ 10368555 w 11761853"/>
              <a:gd name="connsiteY8040" fmla="*/ 10368555 w 11761853"/>
              <a:gd name="connsiteX8041" fmla="*/ 10368555 w 11761853"/>
              <a:gd name="connsiteY8041" fmla="*/ 10368555 w 11761853"/>
              <a:gd name="connsiteX8042" fmla="*/ 10368555 w 11761853"/>
              <a:gd name="connsiteY8042" fmla="*/ 10368555 w 11761853"/>
              <a:gd name="connsiteX8043" fmla="*/ 10368555 w 11761853"/>
              <a:gd name="connsiteY8043" fmla="*/ 10368555 w 11761853"/>
              <a:gd name="connsiteX8044" fmla="*/ 10368555 w 11761853"/>
              <a:gd name="connsiteY8044" fmla="*/ 10368555 w 11761853"/>
              <a:gd name="connsiteX8045" fmla="*/ 10368555 w 11761853"/>
              <a:gd name="connsiteY8045" fmla="*/ 10368555 w 11761853"/>
              <a:gd name="connsiteX8046" fmla="*/ 10368555 w 11761853"/>
              <a:gd name="connsiteY8046" fmla="*/ 10368555 w 11761853"/>
              <a:gd name="connsiteX8047" fmla="*/ 10368555 w 11761853"/>
              <a:gd name="connsiteY8047" fmla="*/ 10368555 w 11761853"/>
              <a:gd name="connsiteX8048" fmla="*/ 10368555 w 11761853"/>
              <a:gd name="connsiteY8048" fmla="*/ 10368555 w 11761853"/>
              <a:gd name="connsiteX8049" fmla="*/ 10368555 w 11761853"/>
              <a:gd name="connsiteY8049" fmla="*/ 10368555 w 11761853"/>
              <a:gd name="connsiteX8050" fmla="*/ 10368555 w 11761853"/>
              <a:gd name="connsiteY8050" fmla="*/ 10368555 w 11761853"/>
              <a:gd name="connsiteX8051" fmla="*/ 10368555 w 11761853"/>
              <a:gd name="connsiteY8051" fmla="*/ 10368555 w 11761853"/>
              <a:gd name="connsiteX8052" fmla="*/ 10368555 w 11761853"/>
              <a:gd name="connsiteY8052" fmla="*/ 10368555 w 11761853"/>
              <a:gd name="connsiteX8053" fmla="*/ 10368555 w 11761853"/>
              <a:gd name="connsiteY8053" fmla="*/ 10368555 w 11761853"/>
              <a:gd name="connsiteX8054" fmla="*/ 10368555 w 11761853"/>
              <a:gd name="connsiteY8054" fmla="*/ 10368555 w 11761853"/>
              <a:gd name="connsiteX8055" fmla="*/ 10368555 w 11761853"/>
              <a:gd name="connsiteY8055" fmla="*/ 10368555 w 11761853"/>
              <a:gd name="connsiteX8056" fmla="*/ 10368555 w 11761853"/>
              <a:gd name="connsiteY8056" fmla="*/ 10368555 w 11761853"/>
              <a:gd name="connsiteX8057" fmla="*/ 10368555 w 11761853"/>
              <a:gd name="connsiteY8057" fmla="*/ 10368555 w 11761853"/>
              <a:gd name="connsiteX8058" fmla="*/ 10368555 w 11761853"/>
              <a:gd name="connsiteY8058" fmla="*/ 10368555 w 11761853"/>
              <a:gd name="connsiteX8059" fmla="*/ 10368555 w 11761853"/>
              <a:gd name="connsiteY8059" fmla="*/ 10368555 w 11761853"/>
              <a:gd name="connsiteX8060" fmla="*/ 10368555 w 11761853"/>
              <a:gd name="connsiteY8060" fmla="*/ 10368555 w 11761853"/>
              <a:gd name="connsiteX8061" fmla="*/ 10368555 w 11761853"/>
              <a:gd name="connsiteY8061" fmla="*/ 10368555 w 11761853"/>
              <a:gd name="connsiteX8062" fmla="*/ 10368555 w 11761853"/>
              <a:gd name="connsiteY8062" fmla="*/ 10368555 w 11761853"/>
              <a:gd name="connsiteX8063" fmla="*/ 10368555 w 11761853"/>
              <a:gd name="connsiteY8063" fmla="*/ 10368555 w 11761853"/>
              <a:gd name="connsiteX8064" fmla="*/ 10368555 w 11761853"/>
              <a:gd name="connsiteY8064" fmla="*/ 10368555 w 11761853"/>
              <a:gd name="connsiteX8065" fmla="*/ 10368555 w 11761853"/>
              <a:gd name="connsiteY8065" fmla="*/ 10368555 w 11761853"/>
              <a:gd name="connsiteX8066" fmla="*/ 10368555 w 11761853"/>
              <a:gd name="connsiteY8066" fmla="*/ 10368555 w 11761853"/>
              <a:gd name="connsiteX8067" fmla="*/ 10368555 w 11761853"/>
              <a:gd name="connsiteY8067" fmla="*/ 10368555 w 11761853"/>
              <a:gd name="connsiteX8068" fmla="*/ 10368555 w 11761853"/>
              <a:gd name="connsiteY8068" fmla="*/ 10368555 w 11761853"/>
              <a:gd name="connsiteX8069" fmla="*/ 10368555 w 11761853"/>
              <a:gd name="connsiteY8069" fmla="*/ 10368555 w 11761853"/>
              <a:gd name="connsiteX8070" fmla="*/ 10368555 w 11761853"/>
              <a:gd name="connsiteY8070" fmla="*/ 10368555 w 11761853"/>
              <a:gd name="connsiteX8071" fmla="*/ 10368555 w 11761853"/>
              <a:gd name="connsiteY8071" fmla="*/ 10368555 w 11761853"/>
              <a:gd name="connsiteX8072" fmla="*/ 10368555 w 11761853"/>
              <a:gd name="connsiteY8072" fmla="*/ 10368555 w 11761853"/>
              <a:gd name="connsiteX8073" fmla="*/ 10368555 w 11761853"/>
              <a:gd name="connsiteY8073" fmla="*/ 10368555 w 11761853"/>
              <a:gd name="connsiteX8074" fmla="*/ 10368555 w 11761853"/>
              <a:gd name="connsiteY8074" fmla="*/ 10368555 w 11761853"/>
              <a:gd name="connsiteX8075" fmla="*/ 10368555 w 11761853"/>
              <a:gd name="connsiteY8075" fmla="*/ 10368555 w 11761853"/>
              <a:gd name="connsiteX8076" fmla="*/ 10368555 w 11761853"/>
              <a:gd name="connsiteY8076" fmla="*/ 10368555 w 11761853"/>
              <a:gd name="connsiteX8077" fmla="*/ 10368555 w 11761853"/>
              <a:gd name="connsiteY8077" fmla="*/ 10368555 w 11761853"/>
              <a:gd name="connsiteX8078" fmla="*/ 10368555 w 11761853"/>
              <a:gd name="connsiteY8078" fmla="*/ 10368555 w 11761853"/>
              <a:gd name="connsiteX8079" fmla="*/ 10368555 w 11761853"/>
              <a:gd name="connsiteY8079" fmla="*/ 10368555 w 11761853"/>
              <a:gd name="connsiteX8080" fmla="*/ 10368555 w 11761853"/>
              <a:gd name="connsiteY8080" fmla="*/ 10368555 w 11761853"/>
              <a:gd name="connsiteX8081" fmla="*/ 10368555 w 11761853"/>
              <a:gd name="connsiteY8081" fmla="*/ 10368555 w 11761853"/>
              <a:gd name="connsiteX8082" fmla="*/ 10368555 w 11761853"/>
              <a:gd name="connsiteY8082" fmla="*/ 10368555 w 11761853"/>
              <a:gd name="connsiteX8083" fmla="*/ 10368555 w 11761853"/>
              <a:gd name="connsiteY8083" fmla="*/ 10368555 w 11761853"/>
              <a:gd name="connsiteX8084" fmla="*/ 10368555 w 11761853"/>
              <a:gd name="connsiteY8084" fmla="*/ 10368555 w 11761853"/>
              <a:gd name="connsiteX8085" fmla="*/ 10368555 w 11761853"/>
              <a:gd name="connsiteY8085" fmla="*/ 10368555 w 11761853"/>
              <a:gd name="connsiteX8086" fmla="*/ 10368555 w 11761853"/>
              <a:gd name="connsiteY8086" fmla="*/ 10368555 w 11761853"/>
              <a:gd name="connsiteX8087" fmla="*/ 10368555 w 11761853"/>
              <a:gd name="connsiteY8087" fmla="*/ 10368555 w 11761853"/>
              <a:gd name="connsiteX8088" fmla="*/ 10368555 w 11761853"/>
              <a:gd name="connsiteY8088" fmla="*/ 10368555 w 11761853"/>
              <a:gd name="connsiteX8089" fmla="*/ 10368555 w 11761853"/>
              <a:gd name="connsiteY8089" fmla="*/ 10368555 w 11761853"/>
              <a:gd name="connsiteX8090" fmla="*/ 10368555 w 11761853"/>
              <a:gd name="connsiteY8090" fmla="*/ 10368555 w 11761853"/>
              <a:gd name="connsiteX8091" fmla="*/ 10368555 w 11761853"/>
              <a:gd name="connsiteY8091" fmla="*/ 10368555 w 11761853"/>
              <a:gd name="connsiteX8092" fmla="*/ 10368555 w 11761853"/>
              <a:gd name="connsiteY8092" fmla="*/ 10368555 w 11761853"/>
              <a:gd name="connsiteX8093" fmla="*/ 10368555 w 11761853"/>
              <a:gd name="connsiteY8093" fmla="*/ 10368555 w 11761853"/>
              <a:gd name="connsiteX8094" fmla="*/ 10368555 w 11761853"/>
              <a:gd name="connsiteY8094" fmla="*/ 10368555 w 11761853"/>
              <a:gd name="connsiteX8095" fmla="*/ 10368555 w 11761853"/>
              <a:gd name="connsiteY8095" fmla="*/ 10368555 w 11761853"/>
              <a:gd name="connsiteX8096" fmla="*/ 10368555 w 11761853"/>
              <a:gd name="connsiteY8096" fmla="*/ 10368555 w 11761853"/>
              <a:gd name="connsiteX8097" fmla="*/ 10368555 w 11761853"/>
              <a:gd name="connsiteY8097" fmla="*/ 10368555 w 11761853"/>
              <a:gd name="connsiteX8098" fmla="*/ 10368555 w 11761853"/>
              <a:gd name="connsiteY8098" fmla="*/ 10368555 w 11761853"/>
              <a:gd name="connsiteX8099" fmla="*/ 10368555 w 11761853"/>
              <a:gd name="connsiteY8099" fmla="*/ 10368555 w 11761853"/>
              <a:gd name="connsiteX8100" fmla="*/ 10368555 w 11761853"/>
              <a:gd name="connsiteY8100" fmla="*/ 10368555 w 11761853"/>
              <a:gd name="connsiteX8101" fmla="*/ 10368555 w 11761853"/>
              <a:gd name="connsiteY8101" fmla="*/ 10368555 w 11761853"/>
              <a:gd name="connsiteX8102" fmla="*/ 10368555 w 11761853"/>
              <a:gd name="connsiteY8102" fmla="*/ 10368555 w 11761853"/>
              <a:gd name="connsiteX8103" fmla="*/ 10368555 w 11761853"/>
              <a:gd name="connsiteY8103" fmla="*/ 10368555 w 11761853"/>
              <a:gd name="connsiteX8104" fmla="*/ 10368555 w 11761853"/>
              <a:gd name="connsiteY8104" fmla="*/ 10368555 w 11761853"/>
              <a:gd name="connsiteX8105" fmla="*/ 10368555 w 11761853"/>
              <a:gd name="connsiteY8105" fmla="*/ 10368555 w 11761853"/>
              <a:gd name="connsiteX8106" fmla="*/ 10368555 w 11761853"/>
              <a:gd name="connsiteY8106" fmla="*/ 10368555 w 11761853"/>
              <a:gd name="connsiteX8107" fmla="*/ 10368555 w 11761853"/>
              <a:gd name="connsiteY8107" fmla="*/ 10368555 w 11761853"/>
              <a:gd name="connsiteX8108" fmla="*/ 10368555 w 11761853"/>
              <a:gd name="connsiteY8108" fmla="*/ 10368555 w 11761853"/>
              <a:gd name="connsiteX8109" fmla="*/ 10368555 w 11761853"/>
              <a:gd name="connsiteY8109" fmla="*/ 10368555 w 11761853"/>
              <a:gd name="connsiteX8110" fmla="*/ 10368555 w 11761853"/>
              <a:gd name="connsiteY8110" fmla="*/ 10368555 w 11761853"/>
              <a:gd name="connsiteX8111" fmla="*/ 10368555 w 11761853"/>
              <a:gd name="connsiteY8111" fmla="*/ 10368555 w 11761853"/>
              <a:gd name="connsiteX8112" fmla="*/ 10368555 w 11761853"/>
              <a:gd name="connsiteY8112" fmla="*/ 10368555 w 11761853"/>
              <a:gd name="connsiteX8113" fmla="*/ 10368555 w 11761853"/>
              <a:gd name="connsiteY8113" fmla="*/ 10368555 w 11761853"/>
              <a:gd name="connsiteX8114" fmla="*/ 10368555 w 11761853"/>
              <a:gd name="connsiteY8114" fmla="*/ 10368555 w 11761853"/>
              <a:gd name="connsiteX8115" fmla="*/ 10368555 w 11761853"/>
              <a:gd name="connsiteY8115" fmla="*/ 10368555 w 11761853"/>
              <a:gd name="connsiteX8116" fmla="*/ 10368555 w 11761853"/>
              <a:gd name="connsiteY8116" fmla="*/ 10368555 w 11761853"/>
              <a:gd name="connsiteX8117" fmla="*/ 10368555 w 11761853"/>
              <a:gd name="connsiteY8117" fmla="*/ 10368555 w 11761853"/>
              <a:gd name="connsiteX8118" fmla="*/ 10368555 w 11761853"/>
              <a:gd name="connsiteY8118" fmla="*/ 10368555 w 11761853"/>
              <a:gd name="connsiteX8119" fmla="*/ 10368555 w 11761853"/>
              <a:gd name="connsiteY8119" fmla="*/ 10368555 w 11761853"/>
              <a:gd name="connsiteX8120" fmla="*/ 10368555 w 11761853"/>
              <a:gd name="connsiteY8120" fmla="*/ 10368555 w 11761853"/>
              <a:gd name="connsiteX8121" fmla="*/ 10368555 w 11761853"/>
              <a:gd name="connsiteY8121" fmla="*/ 10368555 w 11761853"/>
              <a:gd name="connsiteX8122" fmla="*/ 10368555 w 11761853"/>
              <a:gd name="connsiteY8122" fmla="*/ 10368555 w 11761853"/>
              <a:gd name="connsiteX8123" fmla="*/ 10368555 w 11761853"/>
              <a:gd name="connsiteY8123" fmla="*/ 10368555 w 11761853"/>
              <a:gd name="connsiteX8124" fmla="*/ 10368555 w 11761853"/>
              <a:gd name="connsiteY8124" fmla="*/ 10368555 w 11761853"/>
              <a:gd name="connsiteX8125" fmla="*/ 10368555 w 11761853"/>
              <a:gd name="connsiteY8125" fmla="*/ 10368555 w 11761853"/>
              <a:gd name="connsiteX8126" fmla="*/ 10368555 w 11761853"/>
              <a:gd name="connsiteY8126" fmla="*/ 10368555 w 11761853"/>
              <a:gd name="connsiteX8127" fmla="*/ 10368555 w 11761853"/>
              <a:gd name="connsiteY8127" fmla="*/ 10368555 w 11761853"/>
              <a:gd name="connsiteX8128" fmla="*/ 10368555 w 11761853"/>
              <a:gd name="connsiteY8128" fmla="*/ 10368555 w 11761853"/>
              <a:gd name="connsiteX8129" fmla="*/ 10368555 w 11761853"/>
              <a:gd name="connsiteY8129" fmla="*/ 10368555 w 11761853"/>
              <a:gd name="connsiteX8130" fmla="*/ 10368555 w 11761853"/>
              <a:gd name="connsiteY8130" fmla="*/ 10368555 w 11761853"/>
              <a:gd name="connsiteX8131" fmla="*/ 10368555 w 11761853"/>
              <a:gd name="connsiteY8131" fmla="*/ 10368555 w 11761853"/>
              <a:gd name="connsiteX8132" fmla="*/ 10368555 w 11761853"/>
              <a:gd name="connsiteY8132" fmla="*/ 10368555 w 11761853"/>
              <a:gd name="connsiteX8133" fmla="*/ 10368555 w 11761853"/>
              <a:gd name="connsiteY8133" fmla="*/ 10368555 w 11761853"/>
              <a:gd name="connsiteX8134" fmla="*/ 10368555 w 11761853"/>
              <a:gd name="connsiteY8134" fmla="*/ 10368555 w 11761853"/>
              <a:gd name="connsiteX8135" fmla="*/ 10368555 w 11761853"/>
              <a:gd name="connsiteY8135" fmla="*/ 10368555 w 11761853"/>
              <a:gd name="connsiteX8136" fmla="*/ 10368555 w 11761853"/>
              <a:gd name="connsiteY8136" fmla="*/ 10368555 w 11761853"/>
              <a:gd name="connsiteX8137" fmla="*/ 10368555 w 11761853"/>
              <a:gd name="connsiteY8137" fmla="*/ 10368555 w 11761853"/>
              <a:gd name="connsiteX8138" fmla="*/ 10368555 w 11761853"/>
              <a:gd name="connsiteY8138" fmla="*/ 10368555 w 11761853"/>
              <a:gd name="connsiteX8139" fmla="*/ 10368555 w 11761853"/>
              <a:gd name="connsiteY8139" fmla="*/ 10368555 w 11761853"/>
              <a:gd name="connsiteX8140" fmla="*/ 10368555 w 11761853"/>
              <a:gd name="connsiteY8140" fmla="*/ 10368555 w 11761853"/>
              <a:gd name="connsiteX8141" fmla="*/ 10368555 w 11761853"/>
              <a:gd name="connsiteY8141" fmla="*/ 10368555 w 11761853"/>
              <a:gd name="connsiteX8142" fmla="*/ 10368555 w 11761853"/>
              <a:gd name="connsiteY8142" fmla="*/ 10368555 w 11761853"/>
              <a:gd name="connsiteX8143" fmla="*/ 10368555 w 11761853"/>
              <a:gd name="connsiteY8143" fmla="*/ 10368555 w 11761853"/>
              <a:gd name="connsiteX8144" fmla="*/ 10368555 w 11761853"/>
              <a:gd name="connsiteY8144" fmla="*/ 10368555 w 11761853"/>
              <a:gd name="connsiteX8145" fmla="*/ 10368555 w 11761853"/>
              <a:gd name="connsiteY8145" fmla="*/ 10368555 w 11761853"/>
              <a:gd name="connsiteX8146" fmla="*/ 10368555 w 11761853"/>
              <a:gd name="connsiteY8146" fmla="*/ 10368555 w 11761853"/>
              <a:gd name="connsiteX8147" fmla="*/ 10368555 w 11761853"/>
              <a:gd name="connsiteY8147" fmla="*/ 10368555 w 11761853"/>
              <a:gd name="connsiteX8148" fmla="*/ 10368555 w 11761853"/>
              <a:gd name="connsiteY8148" fmla="*/ 10368555 w 11761853"/>
              <a:gd name="connsiteX8149" fmla="*/ 10368555 w 11761853"/>
              <a:gd name="connsiteY8149" fmla="*/ 10368555 w 11761853"/>
              <a:gd name="connsiteX8150" fmla="*/ 10368555 w 11761853"/>
              <a:gd name="connsiteY8150" fmla="*/ 10368555 w 11761853"/>
              <a:gd name="connsiteX8151" fmla="*/ 10368555 w 11761853"/>
              <a:gd name="connsiteY8151" fmla="*/ 10368555 w 11761853"/>
              <a:gd name="connsiteX8152" fmla="*/ 10368555 w 11761853"/>
              <a:gd name="connsiteY8152" fmla="*/ 10368555 w 11761853"/>
              <a:gd name="connsiteX8153" fmla="*/ 10368555 w 11761853"/>
              <a:gd name="connsiteY8153" fmla="*/ 10368555 w 11761853"/>
              <a:gd name="connsiteX8154" fmla="*/ 10368555 w 11761853"/>
              <a:gd name="connsiteY8154" fmla="*/ 10368555 w 11761853"/>
              <a:gd name="connsiteX8155" fmla="*/ 10368555 w 11761853"/>
              <a:gd name="connsiteY8155" fmla="*/ 10368555 w 11761853"/>
              <a:gd name="connsiteX8156" fmla="*/ 10368555 w 11761853"/>
              <a:gd name="connsiteY8156" fmla="*/ 10368555 w 11761853"/>
              <a:gd name="connsiteX8157" fmla="*/ 10368555 w 11761853"/>
              <a:gd name="connsiteY8157" fmla="*/ 10368555 w 11761853"/>
              <a:gd name="connsiteX8158" fmla="*/ 10368555 w 11761853"/>
              <a:gd name="connsiteY8158" fmla="*/ 10368555 w 11761853"/>
              <a:gd name="connsiteX8159" fmla="*/ 10368555 w 11761853"/>
              <a:gd name="connsiteY8159" fmla="*/ 10368555 w 11761853"/>
              <a:gd name="connsiteX8160" fmla="*/ 10368555 w 11761853"/>
              <a:gd name="connsiteY8160" fmla="*/ 10368555 w 11761853"/>
              <a:gd name="connsiteX8161" fmla="*/ 10368555 w 11761853"/>
              <a:gd name="connsiteY8161" fmla="*/ 10368555 w 11761853"/>
              <a:gd name="connsiteX8162" fmla="*/ 10368555 w 11761853"/>
              <a:gd name="connsiteY8162" fmla="*/ 10368555 w 11761853"/>
              <a:gd name="connsiteX8163" fmla="*/ 10368555 w 11761853"/>
              <a:gd name="connsiteY8163" fmla="*/ 10368555 w 11761853"/>
              <a:gd name="connsiteX8164" fmla="*/ 10368555 w 11761853"/>
              <a:gd name="connsiteY8164" fmla="*/ 10368555 w 11761853"/>
              <a:gd name="connsiteX8165" fmla="*/ 10368555 w 11761853"/>
              <a:gd name="connsiteY8165" fmla="*/ 10368555 w 11761853"/>
              <a:gd name="connsiteX8166" fmla="*/ 10368555 w 11761853"/>
              <a:gd name="connsiteY8166" fmla="*/ 10368555 w 11761853"/>
              <a:gd name="connsiteX8167" fmla="*/ 10368555 w 11761853"/>
              <a:gd name="connsiteY8167" fmla="*/ 10368555 w 11761853"/>
              <a:gd name="connsiteX8168" fmla="*/ 10368555 w 11761853"/>
              <a:gd name="connsiteY8168" fmla="*/ 10368555 w 11761853"/>
              <a:gd name="connsiteX8169" fmla="*/ 10368555 w 11761853"/>
              <a:gd name="connsiteY8169" fmla="*/ 10368555 w 11761853"/>
              <a:gd name="connsiteX8170" fmla="*/ 10368555 w 11761853"/>
              <a:gd name="connsiteY8170" fmla="*/ 10368555 w 11761853"/>
              <a:gd name="connsiteX8171" fmla="*/ 10368555 w 11761853"/>
              <a:gd name="connsiteY8171" fmla="*/ 10368555 w 11761853"/>
              <a:gd name="connsiteX8172" fmla="*/ 10368555 w 11761853"/>
              <a:gd name="connsiteY8172" fmla="*/ 10368555 w 11761853"/>
              <a:gd name="connsiteX8173" fmla="*/ 10368555 w 11761853"/>
              <a:gd name="connsiteY8173" fmla="*/ 10368555 w 11761853"/>
              <a:gd name="connsiteX8174" fmla="*/ 10368555 w 11761853"/>
              <a:gd name="connsiteY8174" fmla="*/ 10368555 w 11761853"/>
              <a:gd name="connsiteX8175" fmla="*/ 10368555 w 11761853"/>
              <a:gd name="connsiteY8175" fmla="*/ 10368555 w 11761853"/>
              <a:gd name="connsiteX8176" fmla="*/ 10368555 w 11761853"/>
              <a:gd name="connsiteY8176" fmla="*/ 10368555 w 11761853"/>
              <a:gd name="connsiteX8177" fmla="*/ 10368555 w 11761853"/>
              <a:gd name="connsiteY8177" fmla="*/ 10368555 w 11761853"/>
              <a:gd name="connsiteX8178" fmla="*/ 10368555 w 11761853"/>
              <a:gd name="connsiteY8178" fmla="*/ 10368555 w 11761853"/>
              <a:gd name="connsiteX8179" fmla="*/ 10368555 w 11761853"/>
              <a:gd name="connsiteY8179" fmla="*/ 10368555 w 11761853"/>
              <a:gd name="connsiteX8180" fmla="*/ 10368555 w 11761853"/>
              <a:gd name="connsiteY8180" fmla="*/ 10368555 w 11761853"/>
              <a:gd name="connsiteX8181" fmla="*/ 10368555 w 11761853"/>
              <a:gd name="connsiteY8181" fmla="*/ 10368555 w 11761853"/>
              <a:gd name="connsiteX8182" fmla="*/ 10368555 w 11761853"/>
              <a:gd name="connsiteY8182" fmla="*/ 10368555 w 11761853"/>
              <a:gd name="connsiteX8183" fmla="*/ 10368555 w 11761853"/>
              <a:gd name="connsiteY8183" fmla="*/ 10368555 w 11761853"/>
              <a:gd name="connsiteX8184" fmla="*/ 10368555 w 11761853"/>
              <a:gd name="connsiteY8184" fmla="*/ 10368555 w 11761853"/>
              <a:gd name="connsiteX8185" fmla="*/ 10368555 w 11761853"/>
              <a:gd name="connsiteY8185" fmla="*/ 10368555 w 11761853"/>
              <a:gd name="connsiteX8186" fmla="*/ 10368555 w 11761853"/>
              <a:gd name="connsiteY8186" fmla="*/ 10368555 w 11761853"/>
              <a:gd name="connsiteX8187" fmla="*/ 10368555 w 11761853"/>
              <a:gd name="connsiteY8187" fmla="*/ 10368555 w 11761853"/>
              <a:gd name="connsiteX8188" fmla="*/ 10368555 w 11761853"/>
              <a:gd name="connsiteY8188" fmla="*/ 10368555 w 11761853"/>
              <a:gd name="connsiteX8189" fmla="*/ 10368555 w 11761853"/>
              <a:gd name="connsiteY8189" fmla="*/ 10368555 w 11761853"/>
              <a:gd name="connsiteX8190" fmla="*/ 10368555 w 11761853"/>
              <a:gd name="connsiteY8190" fmla="*/ 10368555 w 11761853"/>
              <a:gd name="connsiteX8191" fmla="*/ 10368555 w 11761853"/>
              <a:gd name="connsiteY8191" fmla="*/ 10368555 w 11761853"/>
              <a:gd name="connsiteX8192" fmla="*/ 10368555 w 11761853"/>
              <a:gd name="connsiteY8192" fmla="*/ 10368555 w 11761853"/>
              <a:gd name="connsiteX8193" fmla="*/ 10368555 w 11761853"/>
              <a:gd name="connsiteY8193" fmla="*/ 10368555 w 11761853"/>
              <a:gd name="connsiteX8194" fmla="*/ 10368555 w 11761853"/>
              <a:gd name="connsiteY8194" fmla="*/ 10368555 w 11761853"/>
              <a:gd name="connsiteX8195" fmla="*/ 10368555 w 11761853"/>
              <a:gd name="connsiteY8195" fmla="*/ 10368555 w 11761853"/>
              <a:gd name="connsiteX8196" fmla="*/ 10368555 w 11761853"/>
              <a:gd name="connsiteY8196" fmla="*/ 10368555 w 11761853"/>
              <a:gd name="connsiteX8197" fmla="*/ 10368555 w 11761853"/>
              <a:gd name="connsiteY8197" fmla="*/ 10368555 w 11761853"/>
              <a:gd name="connsiteX8198" fmla="*/ 10368555 w 11761853"/>
              <a:gd name="connsiteY8198" fmla="*/ 10368555 w 11761853"/>
              <a:gd name="connsiteX8199" fmla="*/ 10368555 w 11761853"/>
              <a:gd name="connsiteY8199" fmla="*/ 10368555 w 11761853"/>
              <a:gd name="connsiteX8200" fmla="*/ 10368555 w 11761853"/>
              <a:gd name="connsiteY8200" fmla="*/ 10368555 w 11761853"/>
              <a:gd name="connsiteX8201" fmla="*/ 10368555 w 11761853"/>
              <a:gd name="connsiteY8201" fmla="*/ 10368555 w 11761853"/>
              <a:gd name="connsiteX8202" fmla="*/ 10368555 w 11761853"/>
              <a:gd name="connsiteY8202" fmla="*/ 10368555 w 11761853"/>
              <a:gd name="connsiteX8203" fmla="*/ 10368555 w 11761853"/>
              <a:gd name="connsiteY8203" fmla="*/ 10368555 w 11761853"/>
              <a:gd name="connsiteX8204" fmla="*/ 10368555 w 11761853"/>
              <a:gd name="connsiteY8204" fmla="*/ 10368555 w 11761853"/>
              <a:gd name="connsiteX8205" fmla="*/ 10368555 w 11761853"/>
              <a:gd name="connsiteY8205" fmla="*/ 10368555 w 11761853"/>
              <a:gd name="connsiteX8206" fmla="*/ 10368555 w 11761853"/>
              <a:gd name="connsiteY8206" fmla="*/ 10368555 w 11761853"/>
              <a:gd name="connsiteX8207" fmla="*/ 10368555 w 11761853"/>
              <a:gd name="connsiteY8207" fmla="*/ 10368555 w 11761853"/>
              <a:gd name="connsiteX8208" fmla="*/ 10368555 w 11761853"/>
              <a:gd name="connsiteY8208" fmla="*/ 10368555 w 11761853"/>
              <a:gd name="connsiteX8209" fmla="*/ 10368555 w 11761853"/>
              <a:gd name="connsiteY8209" fmla="*/ 10368555 w 11761853"/>
              <a:gd name="connsiteX8210" fmla="*/ 10368555 w 11761853"/>
              <a:gd name="connsiteY8210" fmla="*/ 10368555 w 11761853"/>
              <a:gd name="connsiteX8211" fmla="*/ 10368555 w 11761853"/>
              <a:gd name="connsiteY8211" fmla="*/ 10368555 w 11761853"/>
              <a:gd name="connsiteX8212" fmla="*/ 10368555 w 11761853"/>
              <a:gd name="connsiteY8212" fmla="*/ 10368555 w 11761853"/>
              <a:gd name="connsiteX8213" fmla="*/ 10368555 w 11761853"/>
              <a:gd name="connsiteY8213" fmla="*/ 10368555 w 11761853"/>
              <a:gd name="connsiteX8214" fmla="*/ 10368555 w 11761853"/>
              <a:gd name="connsiteY8214" fmla="*/ 10368555 w 11761853"/>
              <a:gd name="connsiteX8215" fmla="*/ 10368555 w 11761853"/>
              <a:gd name="connsiteY8215" fmla="*/ 10368555 w 11761853"/>
              <a:gd name="connsiteX8216" fmla="*/ 10368555 w 11761853"/>
              <a:gd name="connsiteY8216" fmla="*/ 10368555 w 11761853"/>
              <a:gd name="connsiteX8217" fmla="*/ 10368555 w 11761853"/>
              <a:gd name="connsiteY8217" fmla="*/ 10368555 w 11761853"/>
              <a:gd name="connsiteX8218" fmla="*/ 10368555 w 11761853"/>
              <a:gd name="connsiteY8218" fmla="*/ 10368555 w 11761853"/>
              <a:gd name="connsiteX8219" fmla="*/ 10368555 w 11761853"/>
              <a:gd name="connsiteY8219" fmla="*/ 10368555 w 11761853"/>
              <a:gd name="connsiteX8220" fmla="*/ 10368555 w 11761853"/>
              <a:gd name="connsiteY8220" fmla="*/ 10368555 w 11761853"/>
              <a:gd name="connsiteX8221" fmla="*/ 10368555 w 11761853"/>
              <a:gd name="connsiteY8221" fmla="*/ 10368555 w 11761853"/>
              <a:gd name="connsiteX8222" fmla="*/ 10368555 w 11761853"/>
              <a:gd name="connsiteY8222" fmla="*/ 10368555 w 11761853"/>
              <a:gd name="connsiteX8223" fmla="*/ 10368555 w 11761853"/>
              <a:gd name="connsiteY8223" fmla="*/ 10368555 w 11761853"/>
              <a:gd name="connsiteX8224" fmla="*/ 10368555 w 11761853"/>
              <a:gd name="connsiteY8224" fmla="*/ 10368555 w 11761853"/>
              <a:gd name="connsiteX8225" fmla="*/ 10368555 w 11761853"/>
              <a:gd name="connsiteY8225" fmla="*/ 10368555 w 11761853"/>
              <a:gd name="connsiteX8226" fmla="*/ 10368555 w 11761853"/>
              <a:gd name="connsiteY8226" fmla="*/ 10368555 w 11761853"/>
              <a:gd name="connsiteX8227" fmla="*/ 10368555 w 11761853"/>
              <a:gd name="connsiteY8227" fmla="*/ 10368555 w 11761853"/>
              <a:gd name="connsiteX8228" fmla="*/ 10368555 w 11761853"/>
              <a:gd name="connsiteY8228" fmla="*/ 10368555 w 11761853"/>
              <a:gd name="connsiteX8229" fmla="*/ 10368555 w 11761853"/>
              <a:gd name="connsiteY8229" fmla="*/ 10368555 w 11761853"/>
              <a:gd name="connsiteX8230" fmla="*/ 10368555 w 11761853"/>
              <a:gd name="connsiteY8230" fmla="*/ 10368555 w 11761853"/>
              <a:gd name="connsiteX8231" fmla="*/ 10368555 w 11761853"/>
              <a:gd name="connsiteY8231" fmla="*/ 10368555 w 11761853"/>
              <a:gd name="connsiteX8232" fmla="*/ 10368555 w 11761853"/>
              <a:gd name="connsiteY8232" fmla="*/ 10368555 w 11761853"/>
              <a:gd name="connsiteX8233" fmla="*/ 10368555 w 11761853"/>
              <a:gd name="connsiteY8233" fmla="*/ 10368555 w 11761853"/>
              <a:gd name="connsiteX8234" fmla="*/ 10368555 w 11761853"/>
              <a:gd name="connsiteY8234" fmla="*/ 10368555 w 11761853"/>
              <a:gd name="connsiteX8235" fmla="*/ 10368555 w 11761853"/>
              <a:gd name="connsiteY8235" fmla="*/ 10368555 w 11761853"/>
              <a:gd name="connsiteX8236" fmla="*/ 10368555 w 11761853"/>
              <a:gd name="connsiteY8236" fmla="*/ 10368555 w 11761853"/>
              <a:gd name="connsiteX8237" fmla="*/ 10368555 w 11761853"/>
              <a:gd name="connsiteY8237" fmla="*/ 10368555 w 11761853"/>
              <a:gd name="connsiteX8238" fmla="*/ 10368555 w 11761853"/>
              <a:gd name="connsiteY8238" fmla="*/ 10368555 w 11761853"/>
              <a:gd name="connsiteX8239" fmla="*/ 10368555 w 11761853"/>
              <a:gd name="connsiteY8239" fmla="*/ 10368555 w 11761853"/>
              <a:gd name="connsiteX8240" fmla="*/ 10368555 w 11761853"/>
              <a:gd name="connsiteY8240" fmla="*/ 10368555 w 11761853"/>
              <a:gd name="connsiteX8241" fmla="*/ 10368555 w 11761853"/>
              <a:gd name="connsiteY8241" fmla="*/ 10368555 w 11761853"/>
              <a:gd name="connsiteX8242" fmla="*/ 10368555 w 11761853"/>
              <a:gd name="connsiteY8242" fmla="*/ 10368555 w 11761853"/>
              <a:gd name="connsiteX8243" fmla="*/ 10368555 w 11761853"/>
              <a:gd name="connsiteY8243" fmla="*/ 10368555 w 11761853"/>
              <a:gd name="connsiteX8244" fmla="*/ 10368555 w 11761853"/>
              <a:gd name="connsiteY8244" fmla="*/ 10368555 w 11761853"/>
              <a:gd name="connsiteX8245" fmla="*/ 10368555 w 11761853"/>
              <a:gd name="connsiteY8245" fmla="*/ 10368555 w 11761853"/>
              <a:gd name="connsiteX8246" fmla="*/ 10368555 w 11761853"/>
              <a:gd name="connsiteY8246" fmla="*/ 10368555 w 11761853"/>
              <a:gd name="connsiteX8247" fmla="*/ 10368555 w 11761853"/>
              <a:gd name="connsiteY8247" fmla="*/ 10368555 w 11761853"/>
              <a:gd name="connsiteX8248" fmla="*/ 10368555 w 11761853"/>
              <a:gd name="connsiteY8248" fmla="*/ 10368555 w 11761853"/>
              <a:gd name="connsiteX8249" fmla="*/ 10368555 w 11761853"/>
              <a:gd name="connsiteY8249" fmla="*/ 10368555 w 11761853"/>
              <a:gd name="connsiteX8250" fmla="*/ 10368555 w 11761853"/>
              <a:gd name="connsiteY8250" fmla="*/ 10368555 w 11761853"/>
              <a:gd name="connsiteX8251" fmla="*/ 10368555 w 11761853"/>
              <a:gd name="connsiteY8251" fmla="*/ 10368555 w 11761853"/>
              <a:gd name="connsiteX8252" fmla="*/ 10368555 w 11761853"/>
              <a:gd name="connsiteY8252" fmla="*/ 10368555 w 11761853"/>
              <a:gd name="connsiteX8253" fmla="*/ 10368555 w 11761853"/>
              <a:gd name="connsiteY8253" fmla="*/ 10368555 w 11761853"/>
              <a:gd name="connsiteX8254" fmla="*/ 10368555 w 11761853"/>
              <a:gd name="connsiteY8254" fmla="*/ 10368555 w 11761853"/>
              <a:gd name="connsiteX8255" fmla="*/ 10368555 w 11761853"/>
              <a:gd name="connsiteY8255" fmla="*/ 10368555 w 11761853"/>
              <a:gd name="connsiteX8256" fmla="*/ 10368555 w 11761853"/>
              <a:gd name="connsiteY8256" fmla="*/ 10368555 w 11761853"/>
              <a:gd name="connsiteX8257" fmla="*/ 10368555 w 11761853"/>
              <a:gd name="connsiteY8257" fmla="*/ 10368555 w 11761853"/>
              <a:gd name="connsiteX8258" fmla="*/ 10368555 w 11761853"/>
              <a:gd name="connsiteY8258" fmla="*/ 10368555 w 11761853"/>
              <a:gd name="connsiteX8259" fmla="*/ 10368555 w 11761853"/>
              <a:gd name="connsiteY8259" fmla="*/ 10368555 w 11761853"/>
              <a:gd name="connsiteX8260" fmla="*/ 10368555 w 11761853"/>
              <a:gd name="connsiteY8260" fmla="*/ 10368555 w 11761853"/>
              <a:gd name="connsiteX8261" fmla="*/ 10368555 w 11761853"/>
              <a:gd name="connsiteY8261" fmla="*/ 10368555 w 11761853"/>
              <a:gd name="connsiteX8262" fmla="*/ 10368555 w 11761853"/>
              <a:gd name="connsiteY8262" fmla="*/ 10368555 w 11761853"/>
              <a:gd name="connsiteX8263" fmla="*/ 10368555 w 11761853"/>
              <a:gd name="connsiteY8263" fmla="*/ 10368555 w 11761853"/>
              <a:gd name="connsiteX8264" fmla="*/ 10368555 w 11761853"/>
              <a:gd name="connsiteY8264" fmla="*/ 10368555 w 11761853"/>
              <a:gd name="connsiteX8265" fmla="*/ 10368555 w 11761853"/>
              <a:gd name="connsiteY8265" fmla="*/ 10368555 w 11761853"/>
              <a:gd name="connsiteX8266" fmla="*/ 10368555 w 11761853"/>
              <a:gd name="connsiteY8266" fmla="*/ 10368555 w 11761853"/>
              <a:gd name="connsiteX8267" fmla="*/ 10368555 w 11761853"/>
              <a:gd name="connsiteY8267" fmla="*/ 10368555 w 11761853"/>
              <a:gd name="connsiteX8268" fmla="*/ 10368555 w 11761853"/>
              <a:gd name="connsiteY8268" fmla="*/ 10368555 w 11761853"/>
              <a:gd name="connsiteX8269" fmla="*/ 10368555 w 11761853"/>
              <a:gd name="connsiteY8269" fmla="*/ 10368555 w 11761853"/>
              <a:gd name="connsiteX8270" fmla="*/ 10368555 w 11761853"/>
              <a:gd name="connsiteY8270" fmla="*/ 10368555 w 11761853"/>
              <a:gd name="connsiteX8271" fmla="*/ 10368555 w 11761853"/>
              <a:gd name="connsiteY8271" fmla="*/ 10368555 w 11761853"/>
              <a:gd name="connsiteX8272" fmla="*/ 10368555 w 11761853"/>
              <a:gd name="connsiteY8272" fmla="*/ 10368555 w 11761853"/>
              <a:gd name="connsiteX8273" fmla="*/ 10368555 w 11761853"/>
              <a:gd name="connsiteY8273" fmla="*/ 10368555 w 11761853"/>
              <a:gd name="connsiteX8274" fmla="*/ 10368555 w 11761853"/>
              <a:gd name="connsiteY8274" fmla="*/ 10368555 w 11761853"/>
              <a:gd name="connsiteX8275" fmla="*/ 10368555 w 11761853"/>
              <a:gd name="connsiteY8275" fmla="*/ 10368555 w 11761853"/>
              <a:gd name="connsiteX8276" fmla="*/ 10368555 w 11761853"/>
              <a:gd name="connsiteY8276" fmla="*/ 10368555 w 11761853"/>
              <a:gd name="connsiteX8277" fmla="*/ 10368555 w 11761853"/>
              <a:gd name="connsiteY8277" fmla="*/ 10368555 w 11761853"/>
              <a:gd name="connsiteX8278" fmla="*/ 10368555 w 11761853"/>
              <a:gd name="connsiteY8278" fmla="*/ 10368555 w 11761853"/>
              <a:gd name="connsiteX8279" fmla="*/ 10368555 w 11761853"/>
              <a:gd name="connsiteY8279" fmla="*/ 10368555 w 11761853"/>
              <a:gd name="connsiteX8280" fmla="*/ 10368555 w 11761853"/>
              <a:gd name="connsiteY8280" fmla="*/ 10368555 w 11761853"/>
              <a:gd name="connsiteX8281" fmla="*/ 10368555 w 11761853"/>
              <a:gd name="connsiteY8281" fmla="*/ 10368555 w 11761853"/>
              <a:gd name="connsiteX8282" fmla="*/ 10368555 w 11761853"/>
              <a:gd name="connsiteY8282" fmla="*/ 10368555 w 11761853"/>
              <a:gd name="connsiteX8283" fmla="*/ 10368555 w 11761853"/>
              <a:gd name="connsiteY8283" fmla="*/ 10368555 w 11761853"/>
              <a:gd name="connsiteX8284" fmla="*/ 10368555 w 11761853"/>
              <a:gd name="connsiteY8284" fmla="*/ 10368555 w 11761853"/>
              <a:gd name="connsiteX8285" fmla="*/ 10368555 w 11761853"/>
              <a:gd name="connsiteY8285" fmla="*/ 10368555 w 11761853"/>
              <a:gd name="connsiteX8286" fmla="*/ 10368555 w 11761853"/>
              <a:gd name="connsiteY8286" fmla="*/ 10368555 w 11761853"/>
              <a:gd name="connsiteX8287" fmla="*/ 10368555 w 11761853"/>
              <a:gd name="connsiteY8287" fmla="*/ 10368555 w 11761853"/>
              <a:gd name="connsiteX8288" fmla="*/ 10368555 w 11761853"/>
              <a:gd name="connsiteY8288" fmla="*/ 10368555 w 11761853"/>
              <a:gd name="connsiteX8289" fmla="*/ 10368555 w 11761853"/>
              <a:gd name="connsiteY8289" fmla="*/ 10368555 w 11761853"/>
              <a:gd name="connsiteX8290" fmla="*/ 10368555 w 11761853"/>
              <a:gd name="connsiteY8290" fmla="*/ 10368555 w 11761853"/>
              <a:gd name="connsiteX8291" fmla="*/ 10368555 w 11761853"/>
              <a:gd name="connsiteY8291" fmla="*/ 10368555 w 11761853"/>
              <a:gd name="connsiteX8292" fmla="*/ 10368555 w 11761853"/>
              <a:gd name="connsiteY8292" fmla="*/ 10368555 w 11761853"/>
              <a:gd name="connsiteX8293" fmla="*/ 10368555 w 11761853"/>
              <a:gd name="connsiteY8293" fmla="*/ 10368555 w 11761853"/>
              <a:gd name="connsiteX8294" fmla="*/ 10368555 w 11761853"/>
              <a:gd name="connsiteY8294" fmla="*/ 10368555 w 11761853"/>
              <a:gd name="connsiteX8295" fmla="*/ 10368555 w 11761853"/>
              <a:gd name="connsiteY8295" fmla="*/ 10368555 w 11761853"/>
              <a:gd name="connsiteX8296" fmla="*/ 10368555 w 11761853"/>
              <a:gd name="connsiteY8296" fmla="*/ 10368555 w 11761853"/>
              <a:gd name="connsiteX8297" fmla="*/ 10368555 w 11761853"/>
              <a:gd name="connsiteY8297" fmla="*/ 10368555 w 11761853"/>
              <a:gd name="connsiteX8298" fmla="*/ 10368555 w 11761853"/>
              <a:gd name="connsiteY8298" fmla="*/ 10368555 w 11761853"/>
              <a:gd name="connsiteX8299" fmla="*/ 10368555 w 11761853"/>
              <a:gd name="connsiteY8299" fmla="*/ 10368555 w 11761853"/>
              <a:gd name="connsiteX8300" fmla="*/ 10368555 w 11761853"/>
              <a:gd name="connsiteY8300" fmla="*/ 10368555 w 11761853"/>
              <a:gd name="connsiteX8301" fmla="*/ 10368555 w 11761853"/>
              <a:gd name="connsiteY8301" fmla="*/ 10368555 w 11761853"/>
              <a:gd name="connsiteX8302" fmla="*/ 10368555 w 11761853"/>
              <a:gd name="connsiteY8302" fmla="*/ 10368555 w 11761853"/>
              <a:gd name="connsiteX8303" fmla="*/ 10368555 w 11761853"/>
              <a:gd name="connsiteY8303" fmla="*/ 10368555 w 11761853"/>
              <a:gd name="connsiteX8304" fmla="*/ 10368555 w 11761853"/>
              <a:gd name="connsiteY8304" fmla="*/ 10368555 w 11761853"/>
              <a:gd name="connsiteX8305" fmla="*/ 10368555 w 11761853"/>
              <a:gd name="connsiteY8305" fmla="*/ 10368555 w 11761853"/>
              <a:gd name="connsiteX8306" fmla="*/ 10368555 w 11761853"/>
              <a:gd name="connsiteY8306" fmla="*/ 10368555 w 11761853"/>
              <a:gd name="connsiteX8307" fmla="*/ 10368555 w 11761853"/>
              <a:gd name="connsiteY8307" fmla="*/ 10368555 w 11761853"/>
              <a:gd name="connsiteX8308" fmla="*/ 10368555 w 11761853"/>
              <a:gd name="connsiteY8308" fmla="*/ 10368555 w 11761853"/>
              <a:gd name="connsiteX8309" fmla="*/ 10368555 w 11761853"/>
              <a:gd name="connsiteY8309" fmla="*/ 10368555 w 11761853"/>
              <a:gd name="connsiteX8310" fmla="*/ 10368555 w 11761853"/>
              <a:gd name="connsiteY8310" fmla="*/ 10368555 w 11761853"/>
              <a:gd name="connsiteX8311" fmla="*/ 10368555 w 11761853"/>
              <a:gd name="connsiteY8311" fmla="*/ 10368555 w 11761853"/>
              <a:gd name="connsiteX8312" fmla="*/ 10368555 w 11761853"/>
              <a:gd name="connsiteY8312" fmla="*/ 10368555 w 11761853"/>
              <a:gd name="connsiteX8313" fmla="*/ 10368555 w 11761853"/>
              <a:gd name="connsiteY8313" fmla="*/ 10368555 w 11761853"/>
              <a:gd name="connsiteX8314" fmla="*/ 10368555 w 11761853"/>
              <a:gd name="connsiteY8314" fmla="*/ 10368555 w 11761853"/>
              <a:gd name="connsiteX8315" fmla="*/ 10368555 w 11761853"/>
              <a:gd name="connsiteY8315" fmla="*/ 10368555 w 11761853"/>
              <a:gd name="connsiteX8316" fmla="*/ 10368555 w 11761853"/>
              <a:gd name="connsiteY8316" fmla="*/ 10368555 w 11761853"/>
              <a:gd name="connsiteX8317" fmla="*/ 10368555 w 11761853"/>
              <a:gd name="connsiteY8317" fmla="*/ 10368555 w 11761853"/>
              <a:gd name="connsiteX8318" fmla="*/ 10368555 w 11761853"/>
              <a:gd name="connsiteY8318" fmla="*/ 10368555 w 11761853"/>
              <a:gd name="connsiteX8319" fmla="*/ 10368555 w 11761853"/>
              <a:gd name="connsiteY8319" fmla="*/ 10368555 w 11761853"/>
              <a:gd name="connsiteX8320" fmla="*/ 10368555 w 11761853"/>
              <a:gd name="connsiteY8320" fmla="*/ 10368555 w 11761853"/>
              <a:gd name="connsiteX8321" fmla="*/ 10368555 w 11761853"/>
              <a:gd name="connsiteY8321" fmla="*/ 10368555 w 11761853"/>
              <a:gd name="connsiteX8322" fmla="*/ 10368555 w 11761853"/>
              <a:gd name="connsiteY8322" fmla="*/ 10368555 w 11761853"/>
              <a:gd name="connsiteX8323" fmla="*/ 10368555 w 11761853"/>
              <a:gd name="connsiteY8323" fmla="*/ 10368555 w 11761853"/>
              <a:gd name="connsiteX8324" fmla="*/ 10368555 w 11761853"/>
              <a:gd name="connsiteY8324" fmla="*/ 10368555 w 11761853"/>
              <a:gd name="connsiteX8325" fmla="*/ 10368555 w 11761853"/>
              <a:gd name="connsiteY8325" fmla="*/ 10368555 w 11761853"/>
              <a:gd name="connsiteX8326" fmla="*/ 10368555 w 11761853"/>
              <a:gd name="connsiteY8326" fmla="*/ 10368555 w 11761853"/>
              <a:gd name="connsiteX8327" fmla="*/ 10368555 w 11761853"/>
              <a:gd name="connsiteY8327" fmla="*/ 10368555 w 11761853"/>
              <a:gd name="connsiteX8328" fmla="*/ 10368555 w 11761853"/>
              <a:gd name="connsiteY8328" fmla="*/ 10368555 w 11761853"/>
              <a:gd name="connsiteX8329" fmla="*/ 10368555 w 11761853"/>
              <a:gd name="connsiteY8329" fmla="*/ 10368555 w 11761853"/>
              <a:gd name="connsiteX8330" fmla="*/ 10368555 w 11761853"/>
              <a:gd name="connsiteY8330" fmla="*/ 10368555 w 11761853"/>
              <a:gd name="connsiteX8331" fmla="*/ 10368555 w 11761853"/>
              <a:gd name="connsiteY8331" fmla="*/ 10368555 w 11761853"/>
              <a:gd name="connsiteX8332" fmla="*/ 10368555 w 11761853"/>
              <a:gd name="connsiteY8332" fmla="*/ 10368555 w 11761853"/>
              <a:gd name="connsiteX8333" fmla="*/ 10368555 w 11761853"/>
              <a:gd name="connsiteY8333" fmla="*/ 10368555 w 11761853"/>
              <a:gd name="connsiteX8334" fmla="*/ 10368555 w 11761853"/>
              <a:gd name="connsiteY8334" fmla="*/ 10368555 w 11761853"/>
              <a:gd name="connsiteX8335" fmla="*/ 10368555 w 11761853"/>
              <a:gd name="connsiteY8335" fmla="*/ 10368555 w 11761853"/>
              <a:gd name="connsiteX8336" fmla="*/ 10368555 w 11761853"/>
              <a:gd name="connsiteY8336" fmla="*/ 10368555 w 11761853"/>
              <a:gd name="connsiteX8337" fmla="*/ 10368555 w 11761853"/>
              <a:gd name="connsiteY8337" fmla="*/ 10368555 w 11761853"/>
              <a:gd name="connsiteX8338" fmla="*/ 10368555 w 11761853"/>
              <a:gd name="connsiteY8338" fmla="*/ 10368555 w 11761853"/>
              <a:gd name="connsiteX8339" fmla="*/ 10368555 w 11761853"/>
              <a:gd name="connsiteY8339" fmla="*/ 10368555 w 11761853"/>
              <a:gd name="connsiteX8340" fmla="*/ 10368555 w 11761853"/>
              <a:gd name="connsiteY8340" fmla="*/ 10368555 w 11761853"/>
              <a:gd name="connsiteX8341" fmla="*/ 10368555 w 11761853"/>
              <a:gd name="connsiteY8341" fmla="*/ 10368555 w 11761853"/>
              <a:gd name="connsiteX8342" fmla="*/ 10368555 w 11761853"/>
              <a:gd name="connsiteY8342" fmla="*/ 10368555 w 11761853"/>
              <a:gd name="connsiteX8343" fmla="*/ 10368555 w 11761853"/>
              <a:gd name="connsiteY8343" fmla="*/ 10368555 w 11761853"/>
              <a:gd name="connsiteX8344" fmla="*/ 10368555 w 11761853"/>
              <a:gd name="connsiteY8344" fmla="*/ 10368555 w 11761853"/>
              <a:gd name="connsiteX8345" fmla="*/ 10368555 w 11761853"/>
              <a:gd name="connsiteY8345" fmla="*/ 10368555 w 11761853"/>
              <a:gd name="connsiteX8346" fmla="*/ 10368555 w 11761853"/>
              <a:gd name="connsiteY8346" fmla="*/ 10368555 w 11761853"/>
              <a:gd name="connsiteX8347" fmla="*/ 10368555 w 11761853"/>
              <a:gd name="connsiteY8347" fmla="*/ 10368555 w 11761853"/>
              <a:gd name="connsiteX8348" fmla="*/ 10368555 w 11761853"/>
              <a:gd name="connsiteY8348" fmla="*/ 10368555 w 11761853"/>
              <a:gd name="connsiteX8349" fmla="*/ 10368555 w 11761853"/>
              <a:gd name="connsiteY8349" fmla="*/ 10368555 w 11761853"/>
              <a:gd name="connsiteX8350" fmla="*/ 10368555 w 11761853"/>
              <a:gd name="connsiteY8350" fmla="*/ 10368555 w 11761853"/>
              <a:gd name="connsiteX8351" fmla="*/ 10368555 w 11761853"/>
              <a:gd name="connsiteY8351" fmla="*/ 10368555 w 11761853"/>
              <a:gd name="connsiteX8352" fmla="*/ 10368555 w 11761853"/>
              <a:gd name="connsiteY8352" fmla="*/ 10368555 w 11761853"/>
              <a:gd name="connsiteX8353" fmla="*/ 10368555 w 11761853"/>
              <a:gd name="connsiteY8353" fmla="*/ 10368555 w 11761853"/>
              <a:gd name="connsiteX8354" fmla="*/ 10368555 w 11761853"/>
              <a:gd name="connsiteY8354" fmla="*/ 10368555 w 11761853"/>
              <a:gd name="connsiteX8355" fmla="*/ 10368555 w 11761853"/>
              <a:gd name="connsiteY8355" fmla="*/ 10368555 w 11761853"/>
              <a:gd name="connsiteX8356" fmla="*/ 10368555 w 11761853"/>
              <a:gd name="connsiteY8356" fmla="*/ 10368555 w 11761853"/>
              <a:gd name="connsiteX8357" fmla="*/ 10368555 w 11761853"/>
              <a:gd name="connsiteY8357" fmla="*/ 10368555 w 11761853"/>
              <a:gd name="connsiteX8358" fmla="*/ 10368555 w 11761853"/>
              <a:gd name="connsiteY8358" fmla="*/ 10368555 w 11761853"/>
              <a:gd name="connsiteX8359" fmla="*/ 10368555 w 11761853"/>
              <a:gd name="connsiteY8359" fmla="*/ 10368555 w 11761853"/>
              <a:gd name="connsiteX8360" fmla="*/ 10368555 w 11761853"/>
              <a:gd name="connsiteY8360" fmla="*/ 10368555 w 11761853"/>
              <a:gd name="connsiteX8361" fmla="*/ 10368555 w 11761853"/>
              <a:gd name="connsiteY8361" fmla="*/ 10368555 w 11761853"/>
              <a:gd name="connsiteX8362" fmla="*/ 10368555 w 11761853"/>
              <a:gd name="connsiteY8362" fmla="*/ 10368555 w 11761853"/>
              <a:gd name="connsiteX8363" fmla="*/ 10368555 w 11761853"/>
              <a:gd name="connsiteY8363" fmla="*/ 10368555 w 11761853"/>
              <a:gd name="connsiteX8364" fmla="*/ 10368555 w 11761853"/>
              <a:gd name="connsiteY8364" fmla="*/ 10368555 w 11761853"/>
              <a:gd name="connsiteX8365" fmla="*/ 10368555 w 11761853"/>
              <a:gd name="connsiteY8365" fmla="*/ 10368555 w 11761853"/>
              <a:gd name="connsiteX8366" fmla="*/ 10368555 w 11761853"/>
              <a:gd name="connsiteY8366" fmla="*/ 10368555 w 11761853"/>
              <a:gd name="connsiteX8367" fmla="*/ 10368555 w 11761853"/>
              <a:gd name="connsiteY8367" fmla="*/ 10368555 w 11761853"/>
              <a:gd name="connsiteX8368" fmla="*/ 10368555 w 11761853"/>
              <a:gd name="connsiteY8368" fmla="*/ 10368555 w 11761853"/>
              <a:gd name="connsiteX8369" fmla="*/ 10368555 w 11761853"/>
              <a:gd name="connsiteY8369" fmla="*/ 10368555 w 11761853"/>
              <a:gd name="connsiteX8370" fmla="*/ 10368555 w 11761853"/>
              <a:gd name="connsiteY8370" fmla="*/ 10368555 w 11761853"/>
              <a:gd name="connsiteX8371" fmla="*/ 10368555 w 11761853"/>
              <a:gd name="connsiteY8371" fmla="*/ 10368555 w 11761853"/>
              <a:gd name="connsiteX8372" fmla="*/ 10368555 w 11761853"/>
              <a:gd name="connsiteY8372" fmla="*/ 10368555 w 11761853"/>
              <a:gd name="connsiteX8373" fmla="*/ 10368555 w 11761853"/>
              <a:gd name="connsiteY8373" fmla="*/ 10368555 w 11761853"/>
              <a:gd name="connsiteX8374" fmla="*/ 10368555 w 11761853"/>
              <a:gd name="connsiteY8374" fmla="*/ 10368555 w 11761853"/>
              <a:gd name="connsiteX8375" fmla="*/ 10368555 w 11761853"/>
              <a:gd name="connsiteY8375" fmla="*/ 10368555 w 11761853"/>
              <a:gd name="connsiteX8376" fmla="*/ 10368555 w 11761853"/>
              <a:gd name="connsiteY8376" fmla="*/ 10368555 w 11761853"/>
              <a:gd name="connsiteX8377" fmla="*/ 10368555 w 11761853"/>
              <a:gd name="connsiteY8377" fmla="*/ 10368555 w 11761853"/>
              <a:gd name="connsiteX8378" fmla="*/ 10368555 w 11761853"/>
              <a:gd name="connsiteY8378" fmla="*/ 10368555 w 11761853"/>
              <a:gd name="connsiteX8379" fmla="*/ 10368555 w 11761853"/>
              <a:gd name="connsiteY8379" fmla="*/ 10368555 w 11761853"/>
              <a:gd name="connsiteX8380" fmla="*/ 10368555 w 11761853"/>
              <a:gd name="connsiteY8380" fmla="*/ 10368555 w 11761853"/>
              <a:gd name="connsiteX8381" fmla="*/ 10368555 w 11761853"/>
              <a:gd name="connsiteY8381" fmla="*/ 10368555 w 11761853"/>
              <a:gd name="connsiteX8382" fmla="*/ 10368555 w 11761853"/>
              <a:gd name="connsiteY8382" fmla="*/ 10368555 w 11761853"/>
              <a:gd name="connsiteX8383" fmla="*/ 10368555 w 11761853"/>
              <a:gd name="connsiteY8383" fmla="*/ 10368555 w 11761853"/>
              <a:gd name="connsiteX8384" fmla="*/ 10368555 w 11761853"/>
              <a:gd name="connsiteY8384" fmla="*/ 10368555 w 11761853"/>
              <a:gd name="connsiteX8385" fmla="*/ 10368555 w 11761853"/>
              <a:gd name="connsiteY8385" fmla="*/ 10368555 w 11761853"/>
              <a:gd name="connsiteX8386" fmla="*/ 10368555 w 11761853"/>
              <a:gd name="connsiteY8386" fmla="*/ 10368555 w 11761853"/>
              <a:gd name="connsiteX8387" fmla="*/ 10368555 w 11761853"/>
              <a:gd name="connsiteY8387" fmla="*/ 10368555 w 11761853"/>
              <a:gd name="connsiteX8388" fmla="*/ 10368555 w 11761853"/>
              <a:gd name="connsiteY8388" fmla="*/ 10368555 w 11761853"/>
              <a:gd name="connsiteX8389" fmla="*/ 10368555 w 11761853"/>
              <a:gd name="connsiteY8389" fmla="*/ 10368555 w 11761853"/>
              <a:gd name="connsiteX8390" fmla="*/ 10368555 w 11761853"/>
              <a:gd name="connsiteY8390" fmla="*/ 10368555 w 11761853"/>
              <a:gd name="connsiteX8391" fmla="*/ 10368555 w 11761853"/>
              <a:gd name="connsiteY8391" fmla="*/ 10368555 w 11761853"/>
              <a:gd name="connsiteX8392" fmla="*/ 10368555 w 11761853"/>
              <a:gd name="connsiteY8392" fmla="*/ 10368555 w 11761853"/>
              <a:gd name="connsiteX8393" fmla="*/ 10368555 w 11761853"/>
              <a:gd name="connsiteY8393" fmla="*/ 10368555 w 11761853"/>
              <a:gd name="connsiteX8394" fmla="*/ 10368555 w 11761853"/>
              <a:gd name="connsiteY8394" fmla="*/ 10368555 w 11761853"/>
              <a:gd name="connsiteX8395" fmla="*/ 10368555 w 11761853"/>
              <a:gd name="connsiteY8395" fmla="*/ 10368555 w 11761853"/>
              <a:gd name="connsiteX8396" fmla="*/ 10368555 w 11761853"/>
              <a:gd name="connsiteY8396" fmla="*/ 10368555 w 11761853"/>
              <a:gd name="connsiteX8397" fmla="*/ 10368555 w 11761853"/>
              <a:gd name="connsiteY8397" fmla="*/ 10368555 w 11761853"/>
              <a:gd name="connsiteX8398" fmla="*/ 10368555 w 11761853"/>
              <a:gd name="connsiteY8398" fmla="*/ 10368555 w 11761853"/>
              <a:gd name="connsiteX8399" fmla="*/ 10368555 w 11761853"/>
              <a:gd name="connsiteY8399" fmla="*/ 10368555 w 11761853"/>
              <a:gd name="connsiteX8400" fmla="*/ 10368555 w 11761853"/>
              <a:gd name="connsiteY8400" fmla="*/ 10368555 w 11761853"/>
              <a:gd name="connsiteX8401" fmla="*/ 10368555 w 11761853"/>
              <a:gd name="connsiteY8401" fmla="*/ 10368555 w 11761853"/>
              <a:gd name="connsiteX8402" fmla="*/ 10368555 w 11761853"/>
              <a:gd name="connsiteY8402" fmla="*/ 10368555 w 11761853"/>
              <a:gd name="connsiteX8403" fmla="*/ 10368555 w 11761853"/>
              <a:gd name="connsiteY8403" fmla="*/ 10368555 w 11761853"/>
              <a:gd name="connsiteX8404" fmla="*/ 10368555 w 11761853"/>
              <a:gd name="connsiteY8404" fmla="*/ 10368555 w 11761853"/>
              <a:gd name="connsiteX8405" fmla="*/ 10368555 w 11761853"/>
              <a:gd name="connsiteY8405" fmla="*/ 10368555 w 11761853"/>
              <a:gd name="connsiteX8406" fmla="*/ 10368555 w 11761853"/>
              <a:gd name="connsiteY8406" fmla="*/ 10368555 w 11761853"/>
              <a:gd name="connsiteX8407" fmla="*/ 10368555 w 11761853"/>
              <a:gd name="connsiteY8407" fmla="*/ 10368555 w 11761853"/>
              <a:gd name="connsiteX8408" fmla="*/ 10368555 w 11761853"/>
              <a:gd name="connsiteY8408" fmla="*/ 10368555 w 11761853"/>
              <a:gd name="connsiteX8409" fmla="*/ 10368555 w 11761853"/>
              <a:gd name="connsiteY8409" fmla="*/ 10368555 w 11761853"/>
              <a:gd name="connsiteX8410" fmla="*/ 10368555 w 11761853"/>
              <a:gd name="connsiteY8410" fmla="*/ 10368555 w 11761853"/>
              <a:gd name="connsiteX8411" fmla="*/ 10368555 w 11761853"/>
              <a:gd name="connsiteY8411" fmla="*/ 10368555 w 11761853"/>
              <a:gd name="connsiteX8412" fmla="*/ 10368555 w 11761853"/>
              <a:gd name="connsiteY8412" fmla="*/ 10368555 w 11761853"/>
              <a:gd name="connsiteX8413" fmla="*/ 10368555 w 11761853"/>
              <a:gd name="connsiteY8413" fmla="*/ 10368555 w 11761853"/>
              <a:gd name="connsiteX8414" fmla="*/ 10368555 w 11761853"/>
              <a:gd name="connsiteY8414" fmla="*/ 10368555 w 11761853"/>
              <a:gd name="connsiteX8415" fmla="*/ 10368555 w 11761853"/>
              <a:gd name="connsiteY8415" fmla="*/ 10368555 w 11761853"/>
              <a:gd name="connsiteX8416" fmla="*/ 10368555 w 11761853"/>
              <a:gd name="connsiteY8416" fmla="*/ 10368555 w 11761853"/>
              <a:gd name="connsiteX8417" fmla="*/ 10368555 w 11761853"/>
              <a:gd name="connsiteY8417" fmla="*/ 10368555 w 11761853"/>
              <a:gd name="connsiteX8418" fmla="*/ 10368555 w 11761853"/>
              <a:gd name="connsiteY8418" fmla="*/ 10368555 w 11761853"/>
              <a:gd name="connsiteX8419" fmla="*/ 10368555 w 11761853"/>
              <a:gd name="connsiteY8419" fmla="*/ 10368555 w 11761853"/>
              <a:gd name="connsiteX8420" fmla="*/ 10368555 w 11761853"/>
              <a:gd name="connsiteY8420" fmla="*/ 10368555 w 11761853"/>
              <a:gd name="connsiteX8421" fmla="*/ 10368555 w 11761853"/>
              <a:gd name="connsiteY8421" fmla="*/ 10368555 w 11761853"/>
              <a:gd name="connsiteX8422" fmla="*/ 10368555 w 11761853"/>
              <a:gd name="connsiteY8422" fmla="*/ 10368555 w 11761853"/>
              <a:gd name="connsiteX8423" fmla="*/ 10368555 w 11761853"/>
              <a:gd name="connsiteY8423" fmla="*/ 10368555 w 11761853"/>
              <a:gd name="connsiteX8424" fmla="*/ 10368555 w 11761853"/>
              <a:gd name="connsiteY8424" fmla="*/ 10368555 w 11761853"/>
              <a:gd name="connsiteX8425" fmla="*/ 10368555 w 11761853"/>
              <a:gd name="connsiteY8425" fmla="*/ 10368555 w 11761853"/>
              <a:gd name="connsiteX8426" fmla="*/ 10368555 w 11761853"/>
              <a:gd name="connsiteY8426" fmla="*/ 10368555 w 11761853"/>
              <a:gd name="connsiteX8427" fmla="*/ 10368555 w 11761853"/>
              <a:gd name="connsiteY8427" fmla="*/ 10368555 w 11761853"/>
              <a:gd name="connsiteX8428" fmla="*/ 10368555 w 11761853"/>
              <a:gd name="connsiteY8428" fmla="*/ 10368555 w 11761853"/>
              <a:gd name="connsiteX8429" fmla="*/ 10368555 w 11761853"/>
              <a:gd name="connsiteY8429" fmla="*/ 10368555 w 11761853"/>
              <a:gd name="connsiteX8430" fmla="*/ 10368555 w 11761853"/>
              <a:gd name="connsiteY8430" fmla="*/ 10368555 w 11761853"/>
              <a:gd name="connsiteX8431" fmla="*/ 10368555 w 11761853"/>
              <a:gd name="connsiteY8431" fmla="*/ 10368555 w 11761853"/>
              <a:gd name="connsiteX8432" fmla="*/ 10368555 w 11761853"/>
              <a:gd name="connsiteY8432" fmla="*/ 10368555 w 11761853"/>
              <a:gd name="connsiteX8433" fmla="*/ 10368555 w 11761853"/>
              <a:gd name="connsiteY8433" fmla="*/ 10368555 w 11761853"/>
              <a:gd name="connsiteX8434" fmla="*/ 10368555 w 11761853"/>
              <a:gd name="connsiteY8434" fmla="*/ 10368555 w 11761853"/>
              <a:gd name="connsiteX8435" fmla="*/ 10368555 w 11761853"/>
              <a:gd name="connsiteY8435" fmla="*/ 10368555 w 11761853"/>
              <a:gd name="connsiteX8436" fmla="*/ 10368555 w 11761853"/>
              <a:gd name="connsiteY8436" fmla="*/ 10368555 w 11761853"/>
              <a:gd name="connsiteX8437" fmla="*/ 10368555 w 11761853"/>
              <a:gd name="connsiteY8437" fmla="*/ 10368555 w 11761853"/>
              <a:gd name="connsiteX8438" fmla="*/ 10368555 w 11761853"/>
              <a:gd name="connsiteY8438" fmla="*/ 10368555 w 11761853"/>
              <a:gd name="connsiteX8439" fmla="*/ 10368555 w 11761853"/>
              <a:gd name="connsiteY8439" fmla="*/ 10368555 w 11761853"/>
              <a:gd name="connsiteX8440" fmla="*/ 10368555 w 11761853"/>
              <a:gd name="connsiteY8440" fmla="*/ 10368555 w 11761853"/>
              <a:gd name="connsiteX8441" fmla="*/ 10368555 w 11761853"/>
              <a:gd name="connsiteY8441" fmla="*/ 10368555 w 11761853"/>
              <a:gd name="connsiteX8442" fmla="*/ 10368555 w 11761853"/>
              <a:gd name="connsiteY8442" fmla="*/ 10368555 w 11761853"/>
              <a:gd name="connsiteX8443" fmla="*/ 10368555 w 11761853"/>
              <a:gd name="connsiteY8443" fmla="*/ 10368555 w 11761853"/>
              <a:gd name="connsiteX8444" fmla="*/ 10368555 w 11761853"/>
              <a:gd name="connsiteY8444" fmla="*/ 10368555 w 11761853"/>
              <a:gd name="connsiteX8445" fmla="*/ 10368555 w 11761853"/>
              <a:gd name="connsiteY8445" fmla="*/ 10368555 w 11761853"/>
              <a:gd name="connsiteX8446" fmla="*/ 10368555 w 11761853"/>
              <a:gd name="connsiteY8446" fmla="*/ 10368555 w 11761853"/>
              <a:gd name="connsiteX8447" fmla="*/ 10368555 w 11761853"/>
              <a:gd name="connsiteY8447" fmla="*/ 10368555 w 11761853"/>
              <a:gd name="connsiteX8448" fmla="*/ 10368555 w 11761853"/>
              <a:gd name="connsiteY8448" fmla="*/ 10368555 w 11761853"/>
              <a:gd name="connsiteX8449" fmla="*/ 10368555 w 11761853"/>
              <a:gd name="connsiteY8449" fmla="*/ 10368555 w 11761853"/>
              <a:gd name="connsiteX8450" fmla="*/ 10368555 w 11761853"/>
              <a:gd name="connsiteY8450" fmla="*/ 10368555 w 11761853"/>
              <a:gd name="connsiteX8451" fmla="*/ 10368555 w 11761853"/>
              <a:gd name="connsiteY8451" fmla="*/ 10368555 w 11761853"/>
              <a:gd name="connsiteX8452" fmla="*/ 10368555 w 11761853"/>
              <a:gd name="connsiteY8452" fmla="*/ 10368555 w 11761853"/>
              <a:gd name="connsiteX8453" fmla="*/ 10368555 w 11761853"/>
              <a:gd name="connsiteY8453" fmla="*/ 10368555 w 11761853"/>
              <a:gd name="connsiteX8454" fmla="*/ 10368555 w 11761853"/>
              <a:gd name="connsiteY8454" fmla="*/ 10368555 w 11761853"/>
              <a:gd name="connsiteX8455" fmla="*/ 10368555 w 11761853"/>
              <a:gd name="connsiteY8455" fmla="*/ 10368555 w 11761853"/>
              <a:gd name="connsiteX8456" fmla="*/ 10368555 w 11761853"/>
              <a:gd name="connsiteY8456" fmla="*/ 10368555 w 11761853"/>
              <a:gd name="connsiteX8457" fmla="*/ 10368555 w 11761853"/>
              <a:gd name="connsiteY8457" fmla="*/ 10368555 w 11761853"/>
              <a:gd name="connsiteX8458" fmla="*/ 10368555 w 11761853"/>
              <a:gd name="connsiteY8458" fmla="*/ 10368555 w 11761853"/>
              <a:gd name="connsiteX8459" fmla="*/ 10368555 w 11761853"/>
              <a:gd name="connsiteY8459" fmla="*/ 10368555 w 11761853"/>
              <a:gd name="connsiteX8460" fmla="*/ 10368555 w 11761853"/>
              <a:gd name="connsiteY8460" fmla="*/ 10368555 w 11761853"/>
              <a:gd name="connsiteX8461" fmla="*/ 10368555 w 11761853"/>
              <a:gd name="connsiteY8461" fmla="*/ 10368555 w 11761853"/>
              <a:gd name="connsiteX8462" fmla="*/ 10368555 w 11761853"/>
              <a:gd name="connsiteY8462" fmla="*/ 10368555 w 11761853"/>
              <a:gd name="connsiteX8463" fmla="*/ 10368555 w 11761853"/>
              <a:gd name="connsiteY8463" fmla="*/ 10368555 w 11761853"/>
              <a:gd name="connsiteX8464" fmla="*/ 10368555 w 11761853"/>
              <a:gd name="connsiteY8464" fmla="*/ 10368555 w 11761853"/>
              <a:gd name="connsiteX8465" fmla="*/ 10368555 w 11761853"/>
              <a:gd name="connsiteY8465" fmla="*/ 10368555 w 11761853"/>
              <a:gd name="connsiteX8466" fmla="*/ 10368555 w 11761853"/>
              <a:gd name="connsiteY8466" fmla="*/ 10368555 w 11761853"/>
              <a:gd name="connsiteX8467" fmla="*/ 10368555 w 11761853"/>
              <a:gd name="connsiteY8467" fmla="*/ 10368555 w 11761853"/>
              <a:gd name="connsiteX8468" fmla="*/ 10368555 w 11761853"/>
              <a:gd name="connsiteY8468" fmla="*/ 10368555 w 11761853"/>
              <a:gd name="connsiteX8469" fmla="*/ 10368555 w 11761853"/>
              <a:gd name="connsiteY8469" fmla="*/ 10368555 w 11761853"/>
              <a:gd name="connsiteX8470" fmla="*/ 10368555 w 11761853"/>
              <a:gd name="connsiteY8470" fmla="*/ 10368555 w 11761853"/>
              <a:gd name="connsiteX8471" fmla="*/ 10368555 w 11761853"/>
              <a:gd name="connsiteY8471" fmla="*/ 10368555 w 11761853"/>
              <a:gd name="connsiteX8472" fmla="*/ 10368555 w 11761853"/>
              <a:gd name="connsiteY8472" fmla="*/ 10368555 w 11761853"/>
              <a:gd name="connsiteX8473" fmla="*/ 10368555 w 11761853"/>
              <a:gd name="connsiteY8473" fmla="*/ 10368555 w 11761853"/>
              <a:gd name="connsiteX8474" fmla="*/ 10368555 w 11761853"/>
              <a:gd name="connsiteY8474" fmla="*/ 10368555 w 11761853"/>
              <a:gd name="connsiteX8475" fmla="*/ 10368555 w 11761853"/>
              <a:gd name="connsiteY8475" fmla="*/ 10368555 w 11761853"/>
              <a:gd name="connsiteX8476" fmla="*/ 10368555 w 11761853"/>
              <a:gd name="connsiteY8476" fmla="*/ 10368555 w 11761853"/>
              <a:gd name="connsiteX8477" fmla="*/ 10368555 w 11761853"/>
              <a:gd name="connsiteY8477" fmla="*/ 10368555 w 11761853"/>
              <a:gd name="connsiteX8478" fmla="*/ 10368555 w 11761853"/>
              <a:gd name="connsiteY8478" fmla="*/ 10368555 w 11761853"/>
              <a:gd name="connsiteX8479" fmla="*/ 10368555 w 11761853"/>
              <a:gd name="connsiteY8479" fmla="*/ 10368555 w 11761853"/>
              <a:gd name="connsiteX8480" fmla="*/ 10368555 w 11761853"/>
              <a:gd name="connsiteY8480" fmla="*/ 10368555 w 11761853"/>
              <a:gd name="connsiteX8481" fmla="*/ 10368555 w 11761853"/>
              <a:gd name="connsiteY8481" fmla="*/ 10368555 w 11761853"/>
              <a:gd name="connsiteX8482" fmla="*/ 10368555 w 11761853"/>
              <a:gd name="connsiteY8482" fmla="*/ 10368555 w 11761853"/>
              <a:gd name="connsiteX8483" fmla="*/ 10368555 w 11761853"/>
              <a:gd name="connsiteY8483" fmla="*/ 10368555 w 11761853"/>
              <a:gd name="connsiteX8484" fmla="*/ 10368555 w 11761853"/>
              <a:gd name="connsiteY8484" fmla="*/ 10368555 w 11761853"/>
              <a:gd name="connsiteX8485" fmla="*/ 10368555 w 11761853"/>
              <a:gd name="connsiteY8485" fmla="*/ 10368555 w 11761853"/>
              <a:gd name="connsiteX8486" fmla="*/ 10368555 w 11761853"/>
              <a:gd name="connsiteY8486" fmla="*/ 10368555 w 11761853"/>
              <a:gd name="connsiteX8487" fmla="*/ 10368555 w 11761853"/>
              <a:gd name="connsiteY8487" fmla="*/ 10368555 w 11761853"/>
              <a:gd name="connsiteX8488" fmla="*/ 10368555 w 11761853"/>
              <a:gd name="connsiteY8488" fmla="*/ 10368555 w 11761853"/>
              <a:gd name="connsiteX8489" fmla="*/ 10368555 w 11761853"/>
              <a:gd name="connsiteY8489" fmla="*/ 10368555 w 11761853"/>
              <a:gd name="connsiteX8490" fmla="*/ 10368555 w 11761853"/>
              <a:gd name="connsiteY8490" fmla="*/ 10368555 w 11761853"/>
              <a:gd name="connsiteX8491" fmla="*/ 10368555 w 11761853"/>
              <a:gd name="connsiteY8491" fmla="*/ 10368555 w 11761853"/>
              <a:gd name="connsiteX8492" fmla="*/ 10368555 w 11761853"/>
              <a:gd name="connsiteY8492" fmla="*/ 10368555 w 11761853"/>
              <a:gd name="connsiteX8493" fmla="*/ 10368555 w 11761853"/>
              <a:gd name="connsiteY8493" fmla="*/ 10368555 w 11761853"/>
              <a:gd name="connsiteX8494" fmla="*/ 10368555 w 11761853"/>
              <a:gd name="connsiteY8494" fmla="*/ 10368555 w 11761853"/>
              <a:gd name="connsiteX8495" fmla="*/ 10368555 w 11761853"/>
              <a:gd name="connsiteY8495" fmla="*/ 10368555 w 11761853"/>
              <a:gd name="connsiteX8496" fmla="*/ 10368555 w 11761853"/>
              <a:gd name="connsiteY8496" fmla="*/ 10368555 w 11761853"/>
              <a:gd name="connsiteX8497" fmla="*/ 10368555 w 11761853"/>
              <a:gd name="connsiteY8497" fmla="*/ 10368555 w 11761853"/>
              <a:gd name="connsiteX8498" fmla="*/ 10368555 w 11761853"/>
              <a:gd name="connsiteY8498" fmla="*/ 10368555 w 11761853"/>
              <a:gd name="connsiteX8499" fmla="*/ 10368555 w 11761853"/>
              <a:gd name="connsiteY8499" fmla="*/ 10368555 w 11761853"/>
              <a:gd name="connsiteX8500" fmla="*/ 10368555 w 11761853"/>
              <a:gd name="connsiteY8500" fmla="*/ 10368555 w 11761853"/>
              <a:gd name="connsiteX8501" fmla="*/ 10368555 w 11761853"/>
              <a:gd name="connsiteY8501" fmla="*/ 10368555 w 11761853"/>
              <a:gd name="connsiteX8502" fmla="*/ 10368555 w 11761853"/>
              <a:gd name="connsiteY8502" fmla="*/ 10368555 w 11761853"/>
              <a:gd name="connsiteX8503" fmla="*/ 10368555 w 11761853"/>
              <a:gd name="connsiteY8503" fmla="*/ 10368555 w 11761853"/>
              <a:gd name="connsiteX8504" fmla="*/ 10368555 w 11761853"/>
              <a:gd name="connsiteY8504" fmla="*/ 10368555 w 11761853"/>
              <a:gd name="connsiteX8505" fmla="*/ 10368555 w 11761853"/>
              <a:gd name="connsiteY8505" fmla="*/ 10368555 w 11761853"/>
              <a:gd name="connsiteX8506" fmla="*/ 10368555 w 11761853"/>
              <a:gd name="connsiteY8506" fmla="*/ 10368555 w 11761853"/>
              <a:gd name="connsiteX8507" fmla="*/ 10368555 w 11761853"/>
              <a:gd name="connsiteY8507" fmla="*/ 10368555 w 11761853"/>
              <a:gd name="connsiteX8508" fmla="*/ 10368555 w 11761853"/>
              <a:gd name="connsiteY8508" fmla="*/ 10368555 w 11761853"/>
              <a:gd name="connsiteX8509" fmla="*/ 10368555 w 11761853"/>
              <a:gd name="connsiteY8509" fmla="*/ 10368555 w 11761853"/>
              <a:gd name="connsiteX8510" fmla="*/ 10368555 w 11761853"/>
              <a:gd name="connsiteY8510" fmla="*/ 10368555 w 11761853"/>
              <a:gd name="connsiteX8511" fmla="*/ 10368555 w 11761853"/>
              <a:gd name="connsiteY8511" fmla="*/ 10368555 w 11761853"/>
              <a:gd name="connsiteX8512" fmla="*/ 10368555 w 11761853"/>
              <a:gd name="connsiteY8512" fmla="*/ 10368555 w 11761853"/>
              <a:gd name="connsiteX8513" fmla="*/ 10368555 w 11761853"/>
              <a:gd name="connsiteY8513" fmla="*/ 10368555 w 11761853"/>
              <a:gd name="connsiteX8514" fmla="*/ 10368555 w 11761853"/>
              <a:gd name="connsiteY8514" fmla="*/ 10368555 w 11761853"/>
              <a:gd name="connsiteX8515" fmla="*/ 10368555 w 11761853"/>
              <a:gd name="connsiteY8515" fmla="*/ 10368555 w 11761853"/>
              <a:gd name="connsiteX8516" fmla="*/ 10368555 w 11761853"/>
              <a:gd name="connsiteY8516" fmla="*/ 10368555 w 11761853"/>
              <a:gd name="connsiteX8517" fmla="*/ 10368555 w 11761853"/>
              <a:gd name="connsiteY8517" fmla="*/ 10368555 w 11761853"/>
              <a:gd name="connsiteX8518" fmla="*/ 10368555 w 11761853"/>
              <a:gd name="connsiteY8518" fmla="*/ 10368555 w 11761853"/>
              <a:gd name="connsiteX8519" fmla="*/ 10368555 w 11761853"/>
              <a:gd name="connsiteY8519" fmla="*/ 10368555 w 11761853"/>
              <a:gd name="connsiteX8520" fmla="*/ 10368555 w 11761853"/>
              <a:gd name="connsiteY8520" fmla="*/ 10368555 w 11761853"/>
              <a:gd name="connsiteX8521" fmla="*/ 10368555 w 11761853"/>
              <a:gd name="connsiteY8521" fmla="*/ 10368555 w 11761853"/>
              <a:gd name="connsiteX8522" fmla="*/ 10368555 w 11761853"/>
              <a:gd name="connsiteY8522" fmla="*/ 10368555 w 11761853"/>
              <a:gd name="connsiteX8523" fmla="*/ 10368555 w 11761853"/>
              <a:gd name="connsiteY8523" fmla="*/ 10368555 w 11761853"/>
              <a:gd name="connsiteX8524" fmla="*/ 10368555 w 11761853"/>
              <a:gd name="connsiteY8524" fmla="*/ 10368555 w 11761853"/>
              <a:gd name="connsiteX8525" fmla="*/ 10368555 w 11761853"/>
              <a:gd name="connsiteY8525" fmla="*/ 10368555 w 11761853"/>
              <a:gd name="connsiteX8526" fmla="*/ 10368555 w 11761853"/>
              <a:gd name="connsiteY8526" fmla="*/ 10368555 w 11761853"/>
              <a:gd name="connsiteX8527" fmla="*/ 10368555 w 11761853"/>
              <a:gd name="connsiteY8527" fmla="*/ 10368555 w 11761853"/>
              <a:gd name="connsiteX8528" fmla="*/ 10368555 w 11761853"/>
              <a:gd name="connsiteY8528" fmla="*/ 10368555 w 11761853"/>
              <a:gd name="connsiteX8529" fmla="*/ 10368555 w 11761853"/>
              <a:gd name="connsiteY8529" fmla="*/ 10368555 w 11761853"/>
              <a:gd name="connsiteX8530" fmla="*/ 10368555 w 11761853"/>
              <a:gd name="connsiteY8530" fmla="*/ 10368555 w 11761853"/>
              <a:gd name="connsiteX8531" fmla="*/ 10368555 w 11761853"/>
              <a:gd name="connsiteY8531" fmla="*/ 10368555 w 11761853"/>
              <a:gd name="connsiteX8532" fmla="*/ 10368555 w 11761853"/>
              <a:gd name="connsiteY8532" fmla="*/ 10368555 w 11761853"/>
              <a:gd name="connsiteX8533" fmla="*/ 10368555 w 11761853"/>
              <a:gd name="connsiteY8533" fmla="*/ 10368555 w 11761853"/>
              <a:gd name="connsiteX8534" fmla="*/ 10368555 w 11761853"/>
              <a:gd name="connsiteY8534" fmla="*/ 10368555 w 11761853"/>
              <a:gd name="connsiteX8535" fmla="*/ 10368555 w 11761853"/>
              <a:gd name="connsiteY8535" fmla="*/ 10368555 w 11761853"/>
              <a:gd name="connsiteX8536" fmla="*/ 10368555 w 11761853"/>
              <a:gd name="connsiteY8536" fmla="*/ 10368555 w 11761853"/>
              <a:gd name="connsiteX8537" fmla="*/ 10368555 w 11761853"/>
              <a:gd name="connsiteY8537" fmla="*/ 10368555 w 11761853"/>
              <a:gd name="connsiteX8538" fmla="*/ 10368555 w 11761853"/>
              <a:gd name="connsiteY8538" fmla="*/ 10368555 w 11761853"/>
              <a:gd name="connsiteX8539" fmla="*/ 10368555 w 11761853"/>
              <a:gd name="connsiteY8539" fmla="*/ 10368555 w 11761853"/>
              <a:gd name="connsiteX8540" fmla="*/ 10368555 w 11761853"/>
              <a:gd name="connsiteY8540" fmla="*/ 10368555 w 11761853"/>
              <a:gd name="connsiteX8541" fmla="*/ 10368555 w 11761853"/>
              <a:gd name="connsiteY8541" fmla="*/ 10368555 w 11761853"/>
              <a:gd name="connsiteX8542" fmla="*/ 10368555 w 11761853"/>
              <a:gd name="connsiteY8542" fmla="*/ 10368555 w 11761853"/>
              <a:gd name="connsiteX8543" fmla="*/ 10368555 w 11761853"/>
              <a:gd name="connsiteY8543" fmla="*/ 10368555 w 11761853"/>
              <a:gd name="connsiteX8544" fmla="*/ 10368555 w 11761853"/>
              <a:gd name="connsiteY8544" fmla="*/ 10368555 w 11761853"/>
              <a:gd name="connsiteX8545" fmla="*/ 10368555 w 11761853"/>
              <a:gd name="connsiteY8545" fmla="*/ 10368555 w 11761853"/>
              <a:gd name="connsiteX8546" fmla="*/ 10368555 w 11761853"/>
              <a:gd name="connsiteY8546" fmla="*/ 10368555 w 11761853"/>
              <a:gd name="connsiteX8547" fmla="*/ 10368555 w 11761853"/>
              <a:gd name="connsiteY8547" fmla="*/ 10368555 w 11761853"/>
              <a:gd name="connsiteX8548" fmla="*/ 10368555 w 11761853"/>
              <a:gd name="connsiteY8548" fmla="*/ 10368555 w 11761853"/>
              <a:gd name="connsiteX8549" fmla="*/ 10368555 w 11761853"/>
              <a:gd name="connsiteY8549" fmla="*/ 10368555 w 11761853"/>
              <a:gd name="connsiteX8550" fmla="*/ 10368555 w 11761853"/>
              <a:gd name="connsiteY8550" fmla="*/ 10368555 w 11761853"/>
              <a:gd name="connsiteX8551" fmla="*/ 10368555 w 11761853"/>
              <a:gd name="connsiteY8551" fmla="*/ 10368555 w 11761853"/>
              <a:gd name="connsiteX8552" fmla="*/ 10368555 w 11761853"/>
              <a:gd name="connsiteY8552" fmla="*/ 10368555 w 11761853"/>
              <a:gd name="connsiteX8553" fmla="*/ 10368555 w 11761853"/>
              <a:gd name="connsiteY8553" fmla="*/ 10368555 w 11761853"/>
              <a:gd name="connsiteX8554" fmla="*/ 10368555 w 11761853"/>
              <a:gd name="connsiteY8554" fmla="*/ 10368555 w 11761853"/>
              <a:gd name="connsiteX8555" fmla="*/ 10368555 w 11761853"/>
              <a:gd name="connsiteY8555" fmla="*/ 10368555 w 11761853"/>
              <a:gd name="connsiteX8556" fmla="*/ 10368555 w 11761853"/>
              <a:gd name="connsiteY8556" fmla="*/ 10368555 w 11761853"/>
              <a:gd name="connsiteX8557" fmla="*/ 10368555 w 11761853"/>
              <a:gd name="connsiteY8557" fmla="*/ 10368555 w 11761853"/>
              <a:gd name="connsiteX8558" fmla="*/ 10368555 w 11761853"/>
              <a:gd name="connsiteY8558" fmla="*/ 10368555 w 11761853"/>
              <a:gd name="connsiteX8559" fmla="*/ 10368555 w 11761853"/>
              <a:gd name="connsiteY8559" fmla="*/ 10368555 w 11761853"/>
              <a:gd name="connsiteX8560" fmla="*/ 10368555 w 11761853"/>
              <a:gd name="connsiteY8560" fmla="*/ 10368555 w 11761853"/>
              <a:gd name="connsiteX8561" fmla="*/ 10368555 w 11761853"/>
              <a:gd name="connsiteY8561" fmla="*/ 10368555 w 11761853"/>
              <a:gd name="connsiteX8562" fmla="*/ 10368555 w 11761853"/>
              <a:gd name="connsiteY8562" fmla="*/ 10368555 w 11761853"/>
              <a:gd name="connsiteX8563" fmla="*/ 10368555 w 11761853"/>
              <a:gd name="connsiteY8563" fmla="*/ 10368555 w 11761853"/>
              <a:gd name="connsiteX8564" fmla="*/ 10368555 w 11761853"/>
              <a:gd name="connsiteY8564" fmla="*/ 10368555 w 11761853"/>
              <a:gd name="connsiteX8565" fmla="*/ 10368555 w 11761853"/>
              <a:gd name="connsiteY8565" fmla="*/ 10368555 w 11761853"/>
              <a:gd name="connsiteX8566" fmla="*/ 10368555 w 11761853"/>
              <a:gd name="connsiteY8566" fmla="*/ 10368555 w 11761853"/>
              <a:gd name="connsiteX8567" fmla="*/ 10368555 w 11761853"/>
              <a:gd name="connsiteY8567" fmla="*/ 10368555 w 11761853"/>
              <a:gd name="connsiteX8568" fmla="*/ 10368555 w 11761853"/>
              <a:gd name="connsiteY8568" fmla="*/ 10368555 w 11761853"/>
              <a:gd name="connsiteX8569" fmla="*/ 10368555 w 11761853"/>
              <a:gd name="connsiteY8569" fmla="*/ 10368555 w 11761853"/>
              <a:gd name="connsiteX8570" fmla="*/ 10368555 w 11761853"/>
              <a:gd name="connsiteY8570" fmla="*/ 10368555 w 11761853"/>
              <a:gd name="connsiteX8571" fmla="*/ 10368555 w 11761853"/>
              <a:gd name="connsiteY8571" fmla="*/ 10368555 w 11761853"/>
              <a:gd name="connsiteX8572" fmla="*/ 10368555 w 11761853"/>
              <a:gd name="connsiteY8572" fmla="*/ 10368555 w 11761853"/>
              <a:gd name="connsiteX8573" fmla="*/ 10368555 w 11761853"/>
              <a:gd name="connsiteY8573" fmla="*/ 10368555 w 11761853"/>
              <a:gd name="connsiteX8574" fmla="*/ 10368555 w 11761853"/>
              <a:gd name="connsiteY8574" fmla="*/ 10368555 w 11761853"/>
              <a:gd name="connsiteX8575" fmla="*/ 10368555 w 11761853"/>
              <a:gd name="connsiteY8575" fmla="*/ 10368555 w 11761853"/>
              <a:gd name="connsiteX8576" fmla="*/ 10368555 w 11761853"/>
              <a:gd name="connsiteY8576" fmla="*/ 10368555 w 11761853"/>
              <a:gd name="connsiteX8577" fmla="*/ 10368555 w 11761853"/>
              <a:gd name="connsiteY8577" fmla="*/ 10368555 w 11761853"/>
              <a:gd name="connsiteX8578" fmla="*/ 10368555 w 11761853"/>
              <a:gd name="connsiteY8578" fmla="*/ 10368555 w 11761853"/>
              <a:gd name="connsiteX8579" fmla="*/ 10368555 w 11761853"/>
              <a:gd name="connsiteY8579" fmla="*/ 10368555 w 11761853"/>
              <a:gd name="connsiteX8580" fmla="*/ 10368555 w 11761853"/>
              <a:gd name="connsiteY8580" fmla="*/ 10368555 w 11761853"/>
              <a:gd name="connsiteX8581" fmla="*/ 10368555 w 11761853"/>
              <a:gd name="connsiteY8581" fmla="*/ 10368555 w 11761853"/>
              <a:gd name="connsiteX8582" fmla="*/ 10368555 w 11761853"/>
              <a:gd name="connsiteY8582" fmla="*/ 10368555 w 11761853"/>
              <a:gd name="connsiteX8583" fmla="*/ 10368555 w 11761853"/>
              <a:gd name="connsiteY8583" fmla="*/ 10368555 w 11761853"/>
              <a:gd name="connsiteX8584" fmla="*/ 10368555 w 11761853"/>
              <a:gd name="connsiteY8584" fmla="*/ 10368555 w 11761853"/>
              <a:gd name="connsiteX8585" fmla="*/ 10368555 w 11761853"/>
              <a:gd name="connsiteY8585" fmla="*/ 10368555 w 11761853"/>
              <a:gd name="connsiteX8586" fmla="*/ 10368555 w 11761853"/>
              <a:gd name="connsiteY8586" fmla="*/ 10368555 w 11761853"/>
              <a:gd name="connsiteX8587" fmla="*/ 10368555 w 11761853"/>
              <a:gd name="connsiteY8587" fmla="*/ 10368555 w 11761853"/>
              <a:gd name="connsiteX8588" fmla="*/ 10368555 w 11761853"/>
              <a:gd name="connsiteY8588" fmla="*/ 10368555 w 11761853"/>
              <a:gd name="connsiteX8589" fmla="*/ 10368555 w 11761853"/>
              <a:gd name="connsiteY8589" fmla="*/ 10368555 w 11761853"/>
              <a:gd name="connsiteX8590" fmla="*/ 10368555 w 11761853"/>
              <a:gd name="connsiteY8590" fmla="*/ 10368555 w 11761853"/>
              <a:gd name="connsiteX8591" fmla="*/ 10368555 w 11761853"/>
              <a:gd name="connsiteY8591" fmla="*/ 10368555 w 11761853"/>
              <a:gd name="connsiteX8592" fmla="*/ 10368555 w 11761853"/>
              <a:gd name="connsiteY8592" fmla="*/ 10368555 w 11761853"/>
              <a:gd name="connsiteX8593" fmla="*/ 10368555 w 11761853"/>
              <a:gd name="connsiteY8593" fmla="*/ 10368555 w 11761853"/>
              <a:gd name="connsiteX8594" fmla="*/ 10368555 w 11761853"/>
              <a:gd name="connsiteY8594" fmla="*/ 10368555 w 11761853"/>
              <a:gd name="connsiteX8595" fmla="*/ 10368555 w 11761853"/>
              <a:gd name="connsiteY8595" fmla="*/ 10368555 w 11761853"/>
              <a:gd name="connsiteX8596" fmla="*/ 10368555 w 11761853"/>
              <a:gd name="connsiteY8596" fmla="*/ 10368555 w 11761853"/>
              <a:gd name="connsiteX8597" fmla="*/ 10368555 w 11761853"/>
              <a:gd name="connsiteY8597" fmla="*/ 10368555 w 11761853"/>
              <a:gd name="connsiteX8598" fmla="*/ 10368555 w 11761853"/>
              <a:gd name="connsiteY8598" fmla="*/ 10368555 w 11761853"/>
              <a:gd name="connsiteX8599" fmla="*/ 10368555 w 11761853"/>
              <a:gd name="connsiteY8599" fmla="*/ 10368555 w 11761853"/>
              <a:gd name="connsiteX8600" fmla="*/ 10368555 w 11761853"/>
              <a:gd name="connsiteY8600" fmla="*/ 10368555 w 11761853"/>
              <a:gd name="connsiteX8601" fmla="*/ 10368555 w 11761853"/>
              <a:gd name="connsiteY8601" fmla="*/ 10368555 w 11761853"/>
              <a:gd name="connsiteX8602" fmla="*/ 10368555 w 11761853"/>
              <a:gd name="connsiteY8602" fmla="*/ 10368555 w 11761853"/>
              <a:gd name="connsiteX8603" fmla="*/ 10368555 w 11761853"/>
              <a:gd name="connsiteY8603" fmla="*/ 10368555 w 11761853"/>
              <a:gd name="connsiteX8604" fmla="*/ 10368555 w 11761853"/>
              <a:gd name="connsiteY8604" fmla="*/ 10368555 w 11761853"/>
              <a:gd name="connsiteX8605" fmla="*/ 10368555 w 11761853"/>
              <a:gd name="connsiteY8605" fmla="*/ 10368555 w 11761853"/>
              <a:gd name="connsiteX8606" fmla="*/ 10368555 w 11761853"/>
              <a:gd name="connsiteY8606" fmla="*/ 10368555 w 11761853"/>
              <a:gd name="connsiteX8607" fmla="*/ 10368555 w 11761853"/>
              <a:gd name="connsiteY8607" fmla="*/ 10368555 w 11761853"/>
              <a:gd name="connsiteX8608" fmla="*/ 10368555 w 11761853"/>
              <a:gd name="connsiteY8608" fmla="*/ 10368555 w 11761853"/>
              <a:gd name="connsiteX8609" fmla="*/ 10368555 w 11761853"/>
              <a:gd name="connsiteY8609" fmla="*/ 10368555 w 11761853"/>
              <a:gd name="connsiteX8610" fmla="*/ 10368555 w 11761853"/>
              <a:gd name="connsiteY8610" fmla="*/ 10368555 w 11761853"/>
              <a:gd name="connsiteX8611" fmla="*/ 10368555 w 11761853"/>
              <a:gd name="connsiteY8611" fmla="*/ 10368555 w 11761853"/>
              <a:gd name="connsiteX8612" fmla="*/ 10368555 w 11761853"/>
              <a:gd name="connsiteY8612" fmla="*/ 10368555 w 11761853"/>
              <a:gd name="connsiteX8613" fmla="*/ 10368555 w 11761853"/>
              <a:gd name="connsiteY8613" fmla="*/ 10368555 w 11761853"/>
              <a:gd name="connsiteX8614" fmla="*/ 10368555 w 11761853"/>
              <a:gd name="connsiteY8614" fmla="*/ 10368555 w 11761853"/>
              <a:gd name="connsiteX8615" fmla="*/ 10368555 w 11761853"/>
              <a:gd name="connsiteY8615" fmla="*/ 10368555 w 11761853"/>
              <a:gd name="connsiteX8616" fmla="*/ 10368555 w 11761853"/>
              <a:gd name="connsiteY8616" fmla="*/ 10368555 w 11761853"/>
              <a:gd name="connsiteX8617" fmla="*/ 10368555 w 11761853"/>
              <a:gd name="connsiteY8617" fmla="*/ 10368555 w 11761853"/>
              <a:gd name="connsiteX8618" fmla="*/ 10368555 w 11761853"/>
              <a:gd name="connsiteY8618" fmla="*/ 10368555 w 11761853"/>
              <a:gd name="connsiteX8619" fmla="*/ 10368555 w 11761853"/>
              <a:gd name="connsiteY8619" fmla="*/ 10368555 w 11761853"/>
              <a:gd name="connsiteX8620" fmla="*/ 10368555 w 11761853"/>
              <a:gd name="connsiteY8620" fmla="*/ 10368555 w 11761853"/>
              <a:gd name="connsiteX8621" fmla="*/ 10368555 w 11761853"/>
              <a:gd name="connsiteY8621" fmla="*/ 10368555 w 11761853"/>
              <a:gd name="connsiteX8622" fmla="*/ 10368555 w 11761853"/>
              <a:gd name="connsiteY8622" fmla="*/ 10368555 w 11761853"/>
              <a:gd name="connsiteX8623" fmla="*/ 10368555 w 11761853"/>
              <a:gd name="connsiteY8623" fmla="*/ 10368555 w 11761853"/>
              <a:gd name="connsiteX8624" fmla="*/ 10368555 w 11761853"/>
              <a:gd name="connsiteY8624" fmla="*/ 10368555 w 11761853"/>
              <a:gd name="connsiteX8625" fmla="*/ 10368555 w 11761853"/>
              <a:gd name="connsiteY8625" fmla="*/ 10368555 w 11761853"/>
              <a:gd name="connsiteX8626" fmla="*/ 10368555 w 11761853"/>
              <a:gd name="connsiteY8626" fmla="*/ 10368555 w 11761853"/>
              <a:gd name="connsiteX8627" fmla="*/ 10368555 w 11761853"/>
              <a:gd name="connsiteY8627" fmla="*/ 10368555 w 11761853"/>
              <a:gd name="connsiteX8628" fmla="*/ 10368555 w 11761853"/>
              <a:gd name="connsiteY8628" fmla="*/ 10368555 w 11761853"/>
              <a:gd name="connsiteX8629" fmla="*/ 10368555 w 11761853"/>
              <a:gd name="connsiteY8629" fmla="*/ 10368555 w 11761853"/>
              <a:gd name="connsiteX8630" fmla="*/ 10368555 w 11761853"/>
              <a:gd name="connsiteY8630" fmla="*/ 10368555 w 11761853"/>
              <a:gd name="connsiteX8631" fmla="*/ 10368555 w 11761853"/>
              <a:gd name="connsiteY8631" fmla="*/ 10368555 w 11761853"/>
              <a:gd name="connsiteX8632" fmla="*/ 10368555 w 11761853"/>
              <a:gd name="connsiteY8632" fmla="*/ 10368555 w 11761853"/>
              <a:gd name="connsiteX8633" fmla="*/ 10368555 w 11761853"/>
              <a:gd name="connsiteY8633" fmla="*/ 10368555 w 11761853"/>
              <a:gd name="connsiteX8634" fmla="*/ 10368555 w 11761853"/>
              <a:gd name="connsiteY8634" fmla="*/ 10368555 w 11761853"/>
              <a:gd name="connsiteX8635" fmla="*/ 10368555 w 11761853"/>
              <a:gd name="connsiteY8635" fmla="*/ 10368555 w 11761853"/>
              <a:gd name="connsiteX8636" fmla="*/ 10368555 w 11761853"/>
              <a:gd name="connsiteY8636" fmla="*/ 10368555 w 11761853"/>
              <a:gd name="connsiteX8637" fmla="*/ 10368555 w 11761853"/>
              <a:gd name="connsiteY8637" fmla="*/ 10368555 w 11761853"/>
              <a:gd name="connsiteX8638" fmla="*/ 10368555 w 11761853"/>
              <a:gd name="connsiteY8638" fmla="*/ 10368555 w 11761853"/>
              <a:gd name="connsiteX8639" fmla="*/ 10368555 w 11761853"/>
              <a:gd name="connsiteY8639" fmla="*/ 10368555 w 11761853"/>
              <a:gd name="connsiteX8640" fmla="*/ 10368555 w 11761853"/>
              <a:gd name="connsiteY8640" fmla="*/ 10368555 w 11761853"/>
              <a:gd name="connsiteX8641" fmla="*/ 10368555 w 11761853"/>
              <a:gd name="connsiteY8641" fmla="*/ 10368555 w 11761853"/>
              <a:gd name="connsiteX8642" fmla="*/ 10368555 w 11761853"/>
              <a:gd name="connsiteY8642" fmla="*/ 10368555 w 11761853"/>
              <a:gd name="connsiteX8643" fmla="*/ 10368555 w 11761853"/>
              <a:gd name="connsiteY8643" fmla="*/ 10368555 w 11761853"/>
              <a:gd name="connsiteX8644" fmla="*/ 10368555 w 11761853"/>
              <a:gd name="connsiteY8644" fmla="*/ 10368555 w 11761853"/>
              <a:gd name="connsiteX8645" fmla="*/ 10368555 w 11761853"/>
              <a:gd name="connsiteY8645" fmla="*/ 10368555 w 11761853"/>
              <a:gd name="connsiteX8646" fmla="*/ 10368555 w 11761853"/>
              <a:gd name="connsiteY8646" fmla="*/ 10368555 w 11761853"/>
              <a:gd name="connsiteX8647" fmla="*/ 10368555 w 11761853"/>
              <a:gd name="connsiteY8647" fmla="*/ 10368555 w 11761853"/>
              <a:gd name="connsiteX8648" fmla="*/ 10368555 w 11761853"/>
              <a:gd name="connsiteY8648" fmla="*/ 10368555 w 11761853"/>
              <a:gd name="connsiteX8649" fmla="*/ 10368555 w 11761853"/>
              <a:gd name="connsiteY8649" fmla="*/ 10368555 w 11761853"/>
              <a:gd name="connsiteX8650" fmla="*/ 10368555 w 11761853"/>
              <a:gd name="connsiteY8650" fmla="*/ 10368555 w 11761853"/>
              <a:gd name="connsiteX8651" fmla="*/ 10368555 w 11761853"/>
              <a:gd name="connsiteY8651" fmla="*/ 10368555 w 11761853"/>
              <a:gd name="connsiteX8652" fmla="*/ 10368555 w 11761853"/>
              <a:gd name="connsiteY8652" fmla="*/ 10368555 w 11761853"/>
              <a:gd name="connsiteX8653" fmla="*/ 10368555 w 11761853"/>
              <a:gd name="connsiteY8653" fmla="*/ 10368555 w 11761853"/>
              <a:gd name="connsiteX8654" fmla="*/ 10368555 w 11761853"/>
              <a:gd name="connsiteY8654" fmla="*/ 10368555 w 11761853"/>
              <a:gd name="connsiteX8655" fmla="*/ 10368555 w 11761853"/>
              <a:gd name="connsiteY8655" fmla="*/ 10368555 w 11761853"/>
              <a:gd name="connsiteX8656" fmla="*/ 10368555 w 11761853"/>
              <a:gd name="connsiteY8656" fmla="*/ 10368555 w 11761853"/>
              <a:gd name="connsiteX8657" fmla="*/ 10368555 w 11761853"/>
              <a:gd name="connsiteY8657" fmla="*/ 10368555 w 11761853"/>
              <a:gd name="connsiteX8658" fmla="*/ 10368555 w 11761853"/>
              <a:gd name="connsiteY8658" fmla="*/ 10368555 w 11761853"/>
              <a:gd name="connsiteX8659" fmla="*/ 10368555 w 11761853"/>
              <a:gd name="connsiteY8659" fmla="*/ 10368555 w 11761853"/>
              <a:gd name="connsiteX8660" fmla="*/ 10368555 w 11761853"/>
              <a:gd name="connsiteY8660" fmla="*/ 10368555 w 11761853"/>
              <a:gd name="connsiteX8661" fmla="*/ 10368555 w 11761853"/>
              <a:gd name="connsiteY8661" fmla="*/ 10368555 w 11761853"/>
              <a:gd name="connsiteX8662" fmla="*/ 10368555 w 11761853"/>
              <a:gd name="connsiteY8662" fmla="*/ 10368555 w 11761853"/>
              <a:gd name="connsiteX8663" fmla="*/ 10368555 w 11761853"/>
              <a:gd name="connsiteY8663" fmla="*/ 10368555 w 11761853"/>
              <a:gd name="connsiteX8664" fmla="*/ 10368555 w 11761853"/>
              <a:gd name="connsiteY8664" fmla="*/ 10368555 w 11761853"/>
              <a:gd name="connsiteX8665" fmla="*/ 10368555 w 11761853"/>
              <a:gd name="connsiteY8665" fmla="*/ 10368555 w 11761853"/>
              <a:gd name="connsiteX8666" fmla="*/ 10368555 w 11761853"/>
              <a:gd name="connsiteY8666" fmla="*/ 10368555 w 11761853"/>
              <a:gd name="connsiteX8667" fmla="*/ 10368555 w 11761853"/>
              <a:gd name="connsiteY8667" fmla="*/ 10368555 w 11761853"/>
              <a:gd name="connsiteX8668" fmla="*/ 10368555 w 11761853"/>
              <a:gd name="connsiteY8668" fmla="*/ 10368555 w 11761853"/>
              <a:gd name="connsiteX8669" fmla="*/ 10368555 w 11761853"/>
              <a:gd name="connsiteY8669" fmla="*/ 10368555 w 11761853"/>
              <a:gd name="connsiteX8670" fmla="*/ 10368555 w 11761853"/>
              <a:gd name="connsiteY8670" fmla="*/ 10368555 w 11761853"/>
              <a:gd name="connsiteX8671" fmla="*/ 10368555 w 11761853"/>
              <a:gd name="connsiteY8671" fmla="*/ 10368555 w 11761853"/>
              <a:gd name="connsiteX8672" fmla="*/ 10368555 w 11761853"/>
              <a:gd name="connsiteY8672" fmla="*/ 10368555 w 11761853"/>
              <a:gd name="connsiteX8673" fmla="*/ 10368555 w 11761853"/>
              <a:gd name="connsiteY8673" fmla="*/ 10368555 w 11761853"/>
              <a:gd name="connsiteX8674" fmla="*/ 10368555 w 11761853"/>
              <a:gd name="connsiteY8674" fmla="*/ 10368555 w 11761853"/>
              <a:gd name="connsiteX8675" fmla="*/ 10368555 w 11761853"/>
              <a:gd name="connsiteY8675" fmla="*/ 10368555 w 11761853"/>
              <a:gd name="connsiteX8676" fmla="*/ 10368555 w 11761853"/>
              <a:gd name="connsiteY8676" fmla="*/ 10368555 w 11761853"/>
              <a:gd name="connsiteX8677" fmla="*/ 10368555 w 11761853"/>
              <a:gd name="connsiteY8677" fmla="*/ 10368555 w 11761853"/>
              <a:gd name="connsiteX8678" fmla="*/ 10368555 w 11761853"/>
              <a:gd name="connsiteY8678" fmla="*/ 10368555 w 11761853"/>
              <a:gd name="connsiteX8679" fmla="*/ 10368555 w 11761853"/>
              <a:gd name="connsiteY8679" fmla="*/ 10368555 w 11761853"/>
              <a:gd name="connsiteX8680" fmla="*/ 10368555 w 11761853"/>
              <a:gd name="connsiteY8680" fmla="*/ 10368555 w 11761853"/>
              <a:gd name="connsiteX8681" fmla="*/ 10368555 w 11761853"/>
              <a:gd name="connsiteY8681" fmla="*/ 10368555 w 11761853"/>
              <a:gd name="connsiteX8682" fmla="*/ 10368555 w 11761853"/>
              <a:gd name="connsiteY8682" fmla="*/ 10368555 w 11761853"/>
              <a:gd name="connsiteX8683" fmla="*/ 10368555 w 11761853"/>
              <a:gd name="connsiteY8683" fmla="*/ 10368555 w 11761853"/>
              <a:gd name="connsiteX8684" fmla="*/ 10368555 w 11761853"/>
              <a:gd name="connsiteY8684" fmla="*/ 10368555 w 11761853"/>
              <a:gd name="connsiteX8685" fmla="*/ 10368555 w 11761853"/>
              <a:gd name="connsiteY8685" fmla="*/ 10368555 w 11761853"/>
              <a:gd name="connsiteX8686" fmla="*/ 10368555 w 11761853"/>
              <a:gd name="connsiteY8686" fmla="*/ 10368555 w 11761853"/>
              <a:gd name="connsiteX8687" fmla="*/ 10368555 w 11761853"/>
              <a:gd name="connsiteY8687" fmla="*/ 10368555 w 11761853"/>
              <a:gd name="connsiteX8688" fmla="*/ 10368555 w 11761853"/>
              <a:gd name="connsiteY8688" fmla="*/ 10368555 w 11761853"/>
              <a:gd name="connsiteX8689" fmla="*/ 10368555 w 11761853"/>
              <a:gd name="connsiteY8689" fmla="*/ 10368555 w 11761853"/>
              <a:gd name="connsiteX8690" fmla="*/ 10368555 w 11761853"/>
              <a:gd name="connsiteY8690" fmla="*/ 10368555 w 11761853"/>
              <a:gd name="connsiteX8691" fmla="*/ 10368555 w 11761853"/>
              <a:gd name="connsiteY8691" fmla="*/ 10368555 w 11761853"/>
              <a:gd name="connsiteX8692" fmla="*/ 10368555 w 11761853"/>
              <a:gd name="connsiteY8692" fmla="*/ 10368555 w 11761853"/>
              <a:gd name="connsiteX8693" fmla="*/ 10368555 w 11761853"/>
              <a:gd name="connsiteY8693" fmla="*/ 10368555 w 11761853"/>
              <a:gd name="connsiteX8694" fmla="*/ 10368555 w 11761853"/>
              <a:gd name="connsiteY8694" fmla="*/ 10368555 w 11761853"/>
              <a:gd name="connsiteX8695" fmla="*/ 10368555 w 11761853"/>
              <a:gd name="connsiteY8695" fmla="*/ 10368555 w 11761853"/>
              <a:gd name="connsiteX8696" fmla="*/ 10368555 w 11761853"/>
              <a:gd name="connsiteY8696" fmla="*/ 10368555 w 11761853"/>
              <a:gd name="connsiteX8697" fmla="*/ 10368555 w 11761853"/>
              <a:gd name="connsiteY8697" fmla="*/ 10368555 w 11761853"/>
              <a:gd name="connsiteX8698" fmla="*/ 10368555 w 11761853"/>
              <a:gd name="connsiteY8698" fmla="*/ 10368555 w 11761853"/>
              <a:gd name="connsiteX8699" fmla="*/ 10368555 w 11761853"/>
              <a:gd name="connsiteY8699" fmla="*/ 10368555 w 11761853"/>
              <a:gd name="connsiteX8700" fmla="*/ 10368555 w 11761853"/>
              <a:gd name="connsiteY8700" fmla="*/ 10368555 w 11761853"/>
              <a:gd name="connsiteX8701" fmla="*/ 10368555 w 11761853"/>
              <a:gd name="connsiteY8701" fmla="*/ 10368555 w 11761853"/>
              <a:gd name="connsiteX8702" fmla="*/ 10368555 w 11761853"/>
              <a:gd name="connsiteY8702" fmla="*/ 10368555 w 11761853"/>
              <a:gd name="connsiteX8703" fmla="*/ 10368555 w 11761853"/>
              <a:gd name="connsiteY8703" fmla="*/ 10368555 w 11761853"/>
              <a:gd name="connsiteX8704" fmla="*/ 10368555 w 11761853"/>
              <a:gd name="connsiteY8704" fmla="*/ 10368555 w 11761853"/>
              <a:gd name="connsiteX8705" fmla="*/ 10368555 w 11761853"/>
              <a:gd name="connsiteY8705" fmla="*/ 10368555 w 11761853"/>
              <a:gd name="connsiteX8706" fmla="*/ 10368555 w 11761853"/>
              <a:gd name="connsiteY8706" fmla="*/ 10368555 w 11761853"/>
              <a:gd name="connsiteX8707" fmla="*/ 10368555 w 11761853"/>
              <a:gd name="connsiteY8707" fmla="*/ 10368555 w 11761853"/>
              <a:gd name="connsiteX8708" fmla="*/ 10368555 w 11761853"/>
              <a:gd name="connsiteY8708" fmla="*/ 10368555 w 11761853"/>
              <a:gd name="connsiteX8709" fmla="*/ 10368555 w 11761853"/>
              <a:gd name="connsiteY8709" fmla="*/ 10368555 w 11761853"/>
              <a:gd name="connsiteX8710" fmla="*/ 10368555 w 11761853"/>
              <a:gd name="connsiteY8710" fmla="*/ 10368555 w 11761853"/>
              <a:gd name="connsiteX8711" fmla="*/ 10368555 w 11761853"/>
              <a:gd name="connsiteY8711" fmla="*/ 10368555 w 11761853"/>
              <a:gd name="connsiteX8712" fmla="*/ 10368555 w 11761853"/>
              <a:gd name="connsiteY8712" fmla="*/ 10368555 w 11761853"/>
              <a:gd name="connsiteX8713" fmla="*/ 10368555 w 11761853"/>
              <a:gd name="connsiteY8713" fmla="*/ 10368555 w 11761853"/>
              <a:gd name="connsiteX8714" fmla="*/ 10368555 w 11761853"/>
              <a:gd name="connsiteY8714" fmla="*/ 10368555 w 11761853"/>
              <a:gd name="connsiteX8715" fmla="*/ 10368555 w 11761853"/>
              <a:gd name="connsiteY8715" fmla="*/ 10368555 w 11761853"/>
              <a:gd name="connsiteX8716" fmla="*/ 10368555 w 11761853"/>
              <a:gd name="connsiteY8716" fmla="*/ 10368555 w 11761853"/>
              <a:gd name="connsiteX8717" fmla="*/ 10368555 w 11761853"/>
              <a:gd name="connsiteY8717" fmla="*/ 10368555 w 11761853"/>
              <a:gd name="connsiteX8718" fmla="*/ 10368555 w 11761853"/>
              <a:gd name="connsiteY8718" fmla="*/ 10368555 w 11761853"/>
              <a:gd name="connsiteX8719" fmla="*/ 10368555 w 11761853"/>
              <a:gd name="connsiteY8719" fmla="*/ 10368555 w 11761853"/>
              <a:gd name="connsiteX8720" fmla="*/ 10368555 w 11761853"/>
              <a:gd name="connsiteY8720" fmla="*/ 10368555 w 11761853"/>
              <a:gd name="connsiteX8721" fmla="*/ 10368555 w 11761853"/>
              <a:gd name="connsiteY8721" fmla="*/ 10368555 w 11761853"/>
              <a:gd name="connsiteX8722" fmla="*/ 10368555 w 11761853"/>
              <a:gd name="connsiteY8722" fmla="*/ 10368555 w 11761853"/>
              <a:gd name="connsiteX8723" fmla="*/ 10368555 w 11761853"/>
              <a:gd name="connsiteY8723" fmla="*/ 10368555 w 11761853"/>
              <a:gd name="connsiteX8724" fmla="*/ 10368555 w 11761853"/>
              <a:gd name="connsiteY8724" fmla="*/ 10368555 w 11761853"/>
              <a:gd name="connsiteX8725" fmla="*/ 10368555 w 11761853"/>
              <a:gd name="connsiteY8725" fmla="*/ 10368555 w 11761853"/>
              <a:gd name="connsiteX8726" fmla="*/ 10368555 w 11761853"/>
              <a:gd name="connsiteY8726" fmla="*/ 10368555 w 11761853"/>
              <a:gd name="connsiteX8727" fmla="*/ 10368555 w 11761853"/>
              <a:gd name="connsiteY8727" fmla="*/ 10368555 w 11761853"/>
              <a:gd name="connsiteX8728" fmla="*/ 10368555 w 11761853"/>
              <a:gd name="connsiteY8728" fmla="*/ 10368555 w 11761853"/>
              <a:gd name="connsiteX8729" fmla="*/ 10368555 w 11761853"/>
              <a:gd name="connsiteY8729" fmla="*/ 10368555 w 11761853"/>
              <a:gd name="connsiteX8730" fmla="*/ 10368555 w 11761853"/>
              <a:gd name="connsiteY8730" fmla="*/ 10368555 w 11761853"/>
              <a:gd name="connsiteX8731" fmla="*/ 10368555 w 11761853"/>
              <a:gd name="connsiteY8731" fmla="*/ 10368555 w 11761853"/>
              <a:gd name="connsiteX8732" fmla="*/ 10368555 w 11761853"/>
              <a:gd name="connsiteY8732" fmla="*/ 10368555 w 11761853"/>
              <a:gd name="connsiteX8733" fmla="*/ 10368555 w 11761853"/>
              <a:gd name="connsiteY8733" fmla="*/ 10368555 w 11761853"/>
              <a:gd name="connsiteX8734" fmla="*/ 10368555 w 11761853"/>
              <a:gd name="connsiteY8734" fmla="*/ 10368555 w 11761853"/>
              <a:gd name="connsiteX8735" fmla="*/ 10368555 w 11761853"/>
              <a:gd name="connsiteY8735" fmla="*/ 10368555 w 11761853"/>
              <a:gd name="connsiteX8736" fmla="*/ 10368555 w 11761853"/>
              <a:gd name="connsiteY8736" fmla="*/ 10368555 w 11761853"/>
              <a:gd name="connsiteX8737" fmla="*/ 10368555 w 11761853"/>
              <a:gd name="connsiteY8737" fmla="*/ 10368555 w 11761853"/>
              <a:gd name="connsiteX8738" fmla="*/ 10368555 w 11761853"/>
              <a:gd name="connsiteY8738" fmla="*/ 10368555 w 11761853"/>
              <a:gd name="connsiteX8739" fmla="*/ 10368555 w 11761853"/>
              <a:gd name="connsiteY8739" fmla="*/ 10368555 w 11761853"/>
              <a:gd name="connsiteX8740" fmla="*/ 10368555 w 11761853"/>
              <a:gd name="connsiteY8740" fmla="*/ 10368555 w 11761853"/>
              <a:gd name="connsiteX8741" fmla="*/ 10368555 w 11761853"/>
              <a:gd name="connsiteY8741" fmla="*/ 10368555 w 11761853"/>
              <a:gd name="connsiteX8742" fmla="*/ 10368555 w 11761853"/>
              <a:gd name="connsiteY8742" fmla="*/ 10368555 w 11761853"/>
              <a:gd name="connsiteX8743" fmla="*/ 10368555 w 11761853"/>
              <a:gd name="connsiteY8743" fmla="*/ 10368555 w 11761853"/>
              <a:gd name="connsiteX8744" fmla="*/ 10368555 w 11761853"/>
              <a:gd name="connsiteY8744" fmla="*/ 10368555 w 11761853"/>
              <a:gd name="connsiteX8745" fmla="*/ 10368555 w 11761853"/>
              <a:gd name="connsiteY8745" fmla="*/ 10368555 w 11761853"/>
              <a:gd name="connsiteX8746" fmla="*/ 10368555 w 11761853"/>
              <a:gd name="connsiteY8746" fmla="*/ 10368555 w 11761853"/>
              <a:gd name="connsiteX8747" fmla="*/ 10368555 w 11761853"/>
              <a:gd name="connsiteY8747" fmla="*/ 10368555 w 11761853"/>
              <a:gd name="connsiteX8748" fmla="*/ 10368555 w 11761853"/>
              <a:gd name="connsiteY8748" fmla="*/ 10368555 w 11761853"/>
              <a:gd name="connsiteX8749" fmla="*/ 10368555 w 11761853"/>
              <a:gd name="connsiteY8749" fmla="*/ 10368555 w 11761853"/>
              <a:gd name="connsiteX8750" fmla="*/ 10368555 w 11761853"/>
              <a:gd name="connsiteY8750" fmla="*/ 10368555 w 11761853"/>
              <a:gd name="connsiteX8751" fmla="*/ 10368555 w 11761853"/>
              <a:gd name="connsiteY8751" fmla="*/ 10368555 w 11761853"/>
              <a:gd name="connsiteX8752" fmla="*/ 10368555 w 11761853"/>
              <a:gd name="connsiteY8752" fmla="*/ 10368555 w 11761853"/>
              <a:gd name="connsiteX8753" fmla="*/ 10368555 w 11761853"/>
              <a:gd name="connsiteY8753" fmla="*/ 10368555 w 11761853"/>
              <a:gd name="connsiteX8754" fmla="*/ 10368555 w 11761853"/>
              <a:gd name="connsiteY8754" fmla="*/ 10368555 w 11761853"/>
              <a:gd name="connsiteX8755" fmla="*/ 10368555 w 11761853"/>
              <a:gd name="connsiteY8755" fmla="*/ 10368555 w 11761853"/>
              <a:gd name="connsiteX8756" fmla="*/ 10368555 w 11761853"/>
              <a:gd name="connsiteY8756" fmla="*/ 10368555 w 11761853"/>
              <a:gd name="connsiteX8757" fmla="*/ 10368555 w 11761853"/>
              <a:gd name="connsiteY8757" fmla="*/ 10368555 w 11761853"/>
              <a:gd name="connsiteX8758" fmla="*/ 10368555 w 11761853"/>
              <a:gd name="connsiteY8758" fmla="*/ 10368555 w 11761853"/>
              <a:gd name="connsiteX8759" fmla="*/ 10368555 w 11761853"/>
              <a:gd name="connsiteY8759" fmla="*/ 10368555 w 11761853"/>
              <a:gd name="connsiteX8760" fmla="*/ 10368555 w 11761853"/>
              <a:gd name="connsiteY8760" fmla="*/ 10368555 w 11761853"/>
              <a:gd name="connsiteX8761" fmla="*/ 10368555 w 11761853"/>
              <a:gd name="connsiteY8761" fmla="*/ 10368555 w 11761853"/>
              <a:gd name="connsiteX8762" fmla="*/ 10368555 w 11761853"/>
              <a:gd name="connsiteY8762" fmla="*/ 10368555 w 11761853"/>
              <a:gd name="connsiteX8763" fmla="*/ 10368555 w 11761853"/>
              <a:gd name="connsiteY8763" fmla="*/ 10368555 w 11761853"/>
              <a:gd name="connsiteX8764" fmla="*/ 10368555 w 11761853"/>
              <a:gd name="connsiteY8764" fmla="*/ 10368555 w 11761853"/>
              <a:gd name="connsiteX8765" fmla="*/ 10368555 w 11761853"/>
              <a:gd name="connsiteY8765" fmla="*/ 10368555 w 11761853"/>
              <a:gd name="connsiteX8766" fmla="*/ 10368555 w 11761853"/>
              <a:gd name="connsiteY8766" fmla="*/ 10368555 w 11761853"/>
              <a:gd name="connsiteX8767" fmla="*/ 10368555 w 11761853"/>
              <a:gd name="connsiteY8767" fmla="*/ 10368555 w 11761853"/>
              <a:gd name="connsiteX8768" fmla="*/ 10368555 w 11761853"/>
              <a:gd name="connsiteY8768" fmla="*/ 10368555 w 11761853"/>
              <a:gd name="connsiteX8769" fmla="*/ 10368555 w 11761853"/>
              <a:gd name="connsiteY8769" fmla="*/ 10368555 w 11761853"/>
              <a:gd name="connsiteX8770" fmla="*/ 10368555 w 11761853"/>
              <a:gd name="connsiteY8770" fmla="*/ 10368555 w 11761853"/>
              <a:gd name="connsiteX8771" fmla="*/ 10368555 w 11761853"/>
              <a:gd name="connsiteY8771" fmla="*/ 10368555 w 11761853"/>
              <a:gd name="connsiteX8772" fmla="*/ 10368555 w 11761853"/>
              <a:gd name="connsiteY8772" fmla="*/ 10368555 w 11761853"/>
              <a:gd name="connsiteX8773" fmla="*/ 10368555 w 11761853"/>
              <a:gd name="connsiteY8773" fmla="*/ 10368555 w 11761853"/>
              <a:gd name="connsiteX8774" fmla="*/ 10368555 w 11761853"/>
              <a:gd name="connsiteY8774" fmla="*/ 10368555 w 11761853"/>
              <a:gd name="connsiteX8775" fmla="*/ 10368555 w 11761853"/>
              <a:gd name="connsiteY8775" fmla="*/ 10368555 w 11761853"/>
              <a:gd name="connsiteX8776" fmla="*/ 10368555 w 11761853"/>
              <a:gd name="connsiteY8776" fmla="*/ 10368555 w 11761853"/>
              <a:gd name="connsiteX8777" fmla="*/ 10368555 w 11761853"/>
              <a:gd name="connsiteY8777" fmla="*/ 10368555 w 11761853"/>
              <a:gd name="connsiteX8778" fmla="*/ 10368555 w 11761853"/>
              <a:gd name="connsiteY8778" fmla="*/ 10368555 w 11761853"/>
              <a:gd name="connsiteX8779" fmla="*/ 10368555 w 11761853"/>
              <a:gd name="connsiteY8779" fmla="*/ 10368555 w 11761853"/>
              <a:gd name="connsiteX8780" fmla="*/ 10368555 w 11761853"/>
              <a:gd name="connsiteY8780" fmla="*/ 10368555 w 11761853"/>
              <a:gd name="connsiteX8781" fmla="*/ 10368555 w 11761853"/>
              <a:gd name="connsiteY8781" fmla="*/ 10368555 w 11761853"/>
              <a:gd name="connsiteX8782" fmla="*/ 10368555 w 11761853"/>
              <a:gd name="connsiteY8782" fmla="*/ 10368555 w 11761853"/>
              <a:gd name="connsiteX8783" fmla="*/ 10368555 w 11761853"/>
              <a:gd name="connsiteY8783" fmla="*/ 10368555 w 11761853"/>
              <a:gd name="connsiteX8784" fmla="*/ 10368555 w 11761853"/>
              <a:gd name="connsiteY8784" fmla="*/ 10368555 w 11761853"/>
              <a:gd name="connsiteX8785" fmla="*/ 10368555 w 11761853"/>
              <a:gd name="connsiteY8785" fmla="*/ 10368555 w 11761853"/>
              <a:gd name="connsiteX8786" fmla="*/ 10368555 w 11761853"/>
              <a:gd name="connsiteY8786" fmla="*/ 10368555 w 11761853"/>
              <a:gd name="connsiteX8787" fmla="*/ 10368555 w 11761853"/>
              <a:gd name="connsiteY8787" fmla="*/ 10368555 w 11761853"/>
              <a:gd name="connsiteX8788" fmla="*/ 10368555 w 11761853"/>
              <a:gd name="connsiteY8788" fmla="*/ 10368555 w 11761853"/>
              <a:gd name="connsiteX8789" fmla="*/ 10368555 w 11761853"/>
              <a:gd name="connsiteY8789" fmla="*/ 10368555 w 11761853"/>
              <a:gd name="connsiteX8790" fmla="*/ 10368555 w 11761853"/>
              <a:gd name="connsiteY8790" fmla="*/ 10368555 w 11761853"/>
              <a:gd name="connsiteX8791" fmla="*/ 10368555 w 11761853"/>
              <a:gd name="connsiteY8791" fmla="*/ 10368555 w 11761853"/>
              <a:gd name="connsiteX8792" fmla="*/ 10368555 w 11761853"/>
              <a:gd name="connsiteY8792" fmla="*/ 10368555 w 11761853"/>
              <a:gd name="connsiteX8793" fmla="*/ 10368555 w 11761853"/>
              <a:gd name="connsiteY8793" fmla="*/ 10368555 w 11761853"/>
              <a:gd name="connsiteX8794" fmla="*/ 10368555 w 11761853"/>
              <a:gd name="connsiteY8794" fmla="*/ 10368555 w 11761853"/>
              <a:gd name="connsiteX8795" fmla="*/ 10368555 w 11761853"/>
              <a:gd name="connsiteY8795" fmla="*/ 10368555 w 11761853"/>
              <a:gd name="connsiteX8796" fmla="*/ 10368555 w 11761853"/>
              <a:gd name="connsiteY8796" fmla="*/ 10368555 w 11761853"/>
              <a:gd name="connsiteX8797" fmla="*/ 10368555 w 11761853"/>
              <a:gd name="connsiteY8797" fmla="*/ 10368555 w 11761853"/>
              <a:gd name="connsiteX8798" fmla="*/ 10368555 w 11761853"/>
              <a:gd name="connsiteY8798" fmla="*/ 10368555 w 11761853"/>
              <a:gd name="connsiteX8799" fmla="*/ 10368555 w 11761853"/>
              <a:gd name="connsiteY8799" fmla="*/ 10368555 w 11761853"/>
              <a:gd name="connsiteX8800" fmla="*/ 10368555 w 11761853"/>
              <a:gd name="connsiteY8800" fmla="*/ 10368555 w 11761853"/>
              <a:gd name="connsiteX8801" fmla="*/ 10368555 w 11761853"/>
              <a:gd name="connsiteY8801" fmla="*/ 10368555 w 11761853"/>
              <a:gd name="connsiteX8802" fmla="*/ 10368555 w 11761853"/>
              <a:gd name="connsiteY8802" fmla="*/ 10368555 w 11761853"/>
              <a:gd name="connsiteX8803" fmla="*/ 10368555 w 11761853"/>
              <a:gd name="connsiteY8803" fmla="*/ 10368555 w 11761853"/>
              <a:gd name="connsiteX8804" fmla="*/ 10368555 w 11761853"/>
              <a:gd name="connsiteY8804" fmla="*/ 10368555 w 11761853"/>
              <a:gd name="connsiteX8805" fmla="*/ 10368555 w 11761853"/>
              <a:gd name="connsiteY8805" fmla="*/ 10368555 w 11761853"/>
              <a:gd name="connsiteX8806" fmla="*/ 10368555 w 11761853"/>
              <a:gd name="connsiteY8806" fmla="*/ 10368555 w 11761853"/>
              <a:gd name="connsiteX8807" fmla="*/ 10368555 w 11761853"/>
              <a:gd name="connsiteY8807" fmla="*/ 10368555 w 11761853"/>
              <a:gd name="connsiteX8808" fmla="*/ 10368555 w 11761853"/>
              <a:gd name="connsiteY8808" fmla="*/ 10368555 w 11761853"/>
              <a:gd name="connsiteX8809" fmla="*/ 10368555 w 11761853"/>
              <a:gd name="connsiteY8809" fmla="*/ 10368555 w 11761853"/>
              <a:gd name="connsiteX8810" fmla="*/ 10368555 w 11761853"/>
              <a:gd name="connsiteY8810" fmla="*/ 10368555 w 11761853"/>
              <a:gd name="connsiteX8811" fmla="*/ 10368555 w 11761853"/>
              <a:gd name="connsiteY8811" fmla="*/ 10368555 w 11761853"/>
              <a:gd name="connsiteX8812" fmla="*/ 10368555 w 11761853"/>
              <a:gd name="connsiteY8812" fmla="*/ 10368555 w 11761853"/>
              <a:gd name="connsiteX8813" fmla="*/ 10368555 w 11761853"/>
              <a:gd name="connsiteY8813" fmla="*/ 10368555 w 11761853"/>
              <a:gd name="connsiteX8814" fmla="*/ 10368555 w 11761853"/>
              <a:gd name="connsiteY8814" fmla="*/ 10368555 w 11761853"/>
              <a:gd name="connsiteX8815" fmla="*/ 10368555 w 11761853"/>
              <a:gd name="connsiteY8815" fmla="*/ 10368555 w 11761853"/>
              <a:gd name="connsiteX8816" fmla="*/ 10368555 w 11761853"/>
              <a:gd name="connsiteY8816" fmla="*/ 10368555 w 11761853"/>
              <a:gd name="connsiteX8817" fmla="*/ 10368555 w 11761853"/>
              <a:gd name="connsiteY8817" fmla="*/ 10368555 w 11761853"/>
              <a:gd name="connsiteX8818" fmla="*/ 10368555 w 11761853"/>
              <a:gd name="connsiteY8818" fmla="*/ 10368555 w 11761853"/>
              <a:gd name="connsiteX8819" fmla="*/ 10368555 w 11761853"/>
              <a:gd name="connsiteY8819" fmla="*/ 10368555 w 11761853"/>
              <a:gd name="connsiteX8820" fmla="*/ 10368555 w 11761853"/>
              <a:gd name="connsiteY8820" fmla="*/ 10368555 w 11761853"/>
              <a:gd name="connsiteX8821" fmla="*/ 10368555 w 11761853"/>
              <a:gd name="connsiteY8821" fmla="*/ 10368555 w 11761853"/>
              <a:gd name="connsiteX8822" fmla="*/ 10368555 w 11761853"/>
              <a:gd name="connsiteY8822" fmla="*/ 10368555 w 11761853"/>
              <a:gd name="connsiteX8823" fmla="*/ 10368555 w 11761853"/>
              <a:gd name="connsiteY8823" fmla="*/ 10368555 w 11761853"/>
              <a:gd name="connsiteX8824" fmla="*/ 10368555 w 11761853"/>
              <a:gd name="connsiteY8824" fmla="*/ 10368555 w 11761853"/>
              <a:gd name="connsiteX8825" fmla="*/ 10368555 w 11761853"/>
              <a:gd name="connsiteY8825" fmla="*/ 10368555 w 11761853"/>
              <a:gd name="connsiteX8826" fmla="*/ 10368555 w 11761853"/>
              <a:gd name="connsiteY8826" fmla="*/ 10368555 w 11761853"/>
              <a:gd name="connsiteX8827" fmla="*/ 10368555 w 11761853"/>
              <a:gd name="connsiteY8827" fmla="*/ 10368555 w 11761853"/>
              <a:gd name="connsiteX8828" fmla="*/ 10368555 w 11761853"/>
              <a:gd name="connsiteY8828" fmla="*/ 10368555 w 11761853"/>
              <a:gd name="connsiteX8829" fmla="*/ 10368555 w 11761853"/>
              <a:gd name="connsiteY8829" fmla="*/ 10368555 w 11761853"/>
              <a:gd name="connsiteX8830" fmla="*/ 10368555 w 11761853"/>
              <a:gd name="connsiteY8830" fmla="*/ 10368555 w 11761853"/>
              <a:gd name="connsiteX8831" fmla="*/ 10368555 w 11761853"/>
              <a:gd name="connsiteY8831" fmla="*/ 10368555 w 11761853"/>
              <a:gd name="connsiteX8832" fmla="*/ 10368555 w 11761853"/>
              <a:gd name="connsiteY8832" fmla="*/ 10368555 w 11761853"/>
              <a:gd name="connsiteX8833" fmla="*/ 10368555 w 11761853"/>
              <a:gd name="connsiteY8833" fmla="*/ 10368555 w 11761853"/>
              <a:gd name="connsiteX8834" fmla="*/ 10368555 w 11761853"/>
              <a:gd name="connsiteY8834" fmla="*/ 10368555 w 11761853"/>
              <a:gd name="connsiteX8835" fmla="*/ 10368555 w 11761853"/>
              <a:gd name="connsiteY8835" fmla="*/ 10368555 w 11761853"/>
              <a:gd name="connsiteX8836" fmla="*/ 10368555 w 11761853"/>
              <a:gd name="connsiteY8836" fmla="*/ 10368555 w 11761853"/>
              <a:gd name="connsiteX8837" fmla="*/ 10368555 w 11761853"/>
              <a:gd name="connsiteY8837" fmla="*/ 10368555 w 11761853"/>
              <a:gd name="connsiteX8838" fmla="*/ 10368555 w 11761853"/>
              <a:gd name="connsiteY8838" fmla="*/ 10368555 w 11761853"/>
              <a:gd name="connsiteX8839" fmla="*/ 10368555 w 11761853"/>
              <a:gd name="connsiteY8839" fmla="*/ 10368555 w 11761853"/>
              <a:gd name="connsiteX8840" fmla="*/ 10368555 w 11761853"/>
              <a:gd name="connsiteY8840" fmla="*/ 10368555 w 11761853"/>
              <a:gd name="connsiteX8841" fmla="*/ 10368555 w 11761853"/>
              <a:gd name="connsiteY8841" fmla="*/ 10368555 w 11761853"/>
              <a:gd name="connsiteX8842" fmla="*/ 10368555 w 11761853"/>
              <a:gd name="connsiteY8842" fmla="*/ 10368555 w 11761853"/>
              <a:gd name="connsiteX8843" fmla="*/ 10368555 w 11761853"/>
              <a:gd name="connsiteY8843" fmla="*/ 10368555 w 11761853"/>
              <a:gd name="connsiteX8844" fmla="*/ 10368555 w 11761853"/>
              <a:gd name="connsiteY8844" fmla="*/ 10368555 w 11761853"/>
              <a:gd name="connsiteX8845" fmla="*/ 10368555 w 11761853"/>
              <a:gd name="connsiteY8845" fmla="*/ 10368555 w 11761853"/>
              <a:gd name="connsiteX8846" fmla="*/ 10368555 w 11761853"/>
              <a:gd name="connsiteY8846" fmla="*/ 10368555 w 11761853"/>
              <a:gd name="connsiteX8847" fmla="*/ 10368555 w 11761853"/>
              <a:gd name="connsiteY8847" fmla="*/ 10368555 w 11761853"/>
              <a:gd name="connsiteX8848" fmla="*/ 10368555 w 11761853"/>
              <a:gd name="connsiteY8848" fmla="*/ 10368555 w 11761853"/>
              <a:gd name="connsiteX8849" fmla="*/ 10368555 w 11761853"/>
              <a:gd name="connsiteY8849" fmla="*/ 10368555 w 11761853"/>
              <a:gd name="connsiteX8850" fmla="*/ 10368555 w 11761853"/>
              <a:gd name="connsiteY8850" fmla="*/ 10368555 w 11761853"/>
              <a:gd name="connsiteX8851" fmla="*/ 10368555 w 11761853"/>
              <a:gd name="connsiteY8851" fmla="*/ 10368555 w 11761853"/>
              <a:gd name="connsiteX8852" fmla="*/ 10368555 w 11761853"/>
              <a:gd name="connsiteY8852" fmla="*/ 10368555 w 11761853"/>
              <a:gd name="connsiteX8853" fmla="*/ 10368555 w 11761853"/>
              <a:gd name="connsiteY8853" fmla="*/ 10368555 w 11761853"/>
              <a:gd name="connsiteX8854" fmla="*/ 10368555 w 11761853"/>
              <a:gd name="connsiteY8854" fmla="*/ 10368555 w 11761853"/>
              <a:gd name="connsiteX8855" fmla="*/ 10368555 w 11761853"/>
              <a:gd name="connsiteY8855" fmla="*/ 10368555 w 11761853"/>
              <a:gd name="connsiteX8856" fmla="*/ 10368555 w 11761853"/>
              <a:gd name="connsiteY8856" fmla="*/ 10368555 w 11761853"/>
              <a:gd name="connsiteX8857" fmla="*/ 10368555 w 11761853"/>
              <a:gd name="connsiteY8857" fmla="*/ 10368555 w 11761853"/>
              <a:gd name="connsiteX8858" fmla="*/ 10368555 w 11761853"/>
              <a:gd name="connsiteY8858" fmla="*/ 10368555 w 11761853"/>
              <a:gd name="connsiteX8859" fmla="*/ 10368555 w 11761853"/>
              <a:gd name="connsiteY8859" fmla="*/ 10368555 w 11761853"/>
              <a:gd name="connsiteX8860" fmla="*/ 10368555 w 11761853"/>
              <a:gd name="connsiteY8860" fmla="*/ 10368555 w 11761853"/>
              <a:gd name="connsiteX8861" fmla="*/ 10368555 w 11761853"/>
              <a:gd name="connsiteY8861" fmla="*/ 10368555 w 11761853"/>
              <a:gd name="connsiteX8862" fmla="*/ 10368555 w 11761853"/>
              <a:gd name="connsiteY8862" fmla="*/ 10368555 w 11761853"/>
              <a:gd name="connsiteX8863" fmla="*/ 10368555 w 11761853"/>
              <a:gd name="connsiteY8863" fmla="*/ 10368555 w 11761853"/>
              <a:gd name="connsiteX8864" fmla="*/ 10368555 w 11761853"/>
              <a:gd name="connsiteY8864" fmla="*/ 10368555 w 11761853"/>
              <a:gd name="connsiteX8865" fmla="*/ 10368555 w 11761853"/>
              <a:gd name="connsiteY8865" fmla="*/ 10368555 w 11761853"/>
              <a:gd name="connsiteX8866" fmla="*/ 10368555 w 11761853"/>
              <a:gd name="connsiteY8866" fmla="*/ 10368555 w 11761853"/>
              <a:gd name="connsiteX8867" fmla="*/ 10368555 w 11761853"/>
              <a:gd name="connsiteY8867" fmla="*/ 10368555 w 11761853"/>
              <a:gd name="connsiteX8868" fmla="*/ 10368555 w 11761853"/>
              <a:gd name="connsiteY8868" fmla="*/ 10368555 w 11761853"/>
              <a:gd name="connsiteX8869" fmla="*/ 10368555 w 11761853"/>
              <a:gd name="connsiteY8869" fmla="*/ 10368555 w 11761853"/>
              <a:gd name="connsiteX8870" fmla="*/ 10368555 w 11761853"/>
              <a:gd name="connsiteY8870" fmla="*/ 10368555 w 11761853"/>
              <a:gd name="connsiteX8871" fmla="*/ 10368555 w 11761853"/>
              <a:gd name="connsiteY8871" fmla="*/ 10368555 w 11761853"/>
              <a:gd name="connsiteX8872" fmla="*/ 10368555 w 11761853"/>
              <a:gd name="connsiteY8872" fmla="*/ 10368555 w 11761853"/>
              <a:gd name="connsiteX8873" fmla="*/ 10368555 w 11761853"/>
              <a:gd name="connsiteY8873" fmla="*/ 10368555 w 11761853"/>
              <a:gd name="connsiteX8874" fmla="*/ 10368555 w 11761853"/>
              <a:gd name="connsiteY8874" fmla="*/ 10368555 w 11761853"/>
              <a:gd name="connsiteX8875" fmla="*/ 10368555 w 11761853"/>
              <a:gd name="connsiteY8875" fmla="*/ 10368555 w 11761853"/>
              <a:gd name="connsiteX8876" fmla="*/ 10368555 w 11761853"/>
              <a:gd name="connsiteY8876" fmla="*/ 10368555 w 11761853"/>
              <a:gd name="connsiteX8877" fmla="*/ 10368555 w 11761853"/>
              <a:gd name="connsiteY8877" fmla="*/ 10368555 w 11761853"/>
              <a:gd name="connsiteX8878" fmla="*/ 10368555 w 11761853"/>
              <a:gd name="connsiteY8878" fmla="*/ 10368555 w 11761853"/>
              <a:gd name="connsiteX8879" fmla="*/ 10368555 w 11761853"/>
              <a:gd name="connsiteY8879" fmla="*/ 10368555 w 11761853"/>
              <a:gd name="connsiteX8880" fmla="*/ 10368555 w 11761853"/>
              <a:gd name="connsiteY8880" fmla="*/ 10368555 w 11761853"/>
              <a:gd name="connsiteX8881" fmla="*/ 10368555 w 11761853"/>
              <a:gd name="connsiteY8881" fmla="*/ 10368555 w 11761853"/>
              <a:gd name="connsiteX8882" fmla="*/ 10368555 w 11761853"/>
              <a:gd name="connsiteY8882" fmla="*/ 10368555 w 11761853"/>
              <a:gd name="connsiteX8883" fmla="*/ 10368555 w 11761853"/>
              <a:gd name="connsiteY8883" fmla="*/ 10368555 w 11761853"/>
              <a:gd name="connsiteX8884" fmla="*/ 10368555 w 11761853"/>
              <a:gd name="connsiteY8884" fmla="*/ 10368555 w 11761853"/>
              <a:gd name="connsiteX8885" fmla="*/ 10368555 w 11761853"/>
              <a:gd name="connsiteY8885" fmla="*/ 10368555 w 11761853"/>
              <a:gd name="connsiteX8886" fmla="*/ 10368555 w 11761853"/>
              <a:gd name="connsiteY8886" fmla="*/ 10368555 w 11761853"/>
              <a:gd name="connsiteX8887" fmla="*/ 10368555 w 11761853"/>
              <a:gd name="connsiteY8887" fmla="*/ 10368555 w 11761853"/>
              <a:gd name="connsiteX8888" fmla="*/ 10368555 w 11761853"/>
              <a:gd name="connsiteY8888" fmla="*/ 10368555 w 11761853"/>
              <a:gd name="connsiteX8889" fmla="*/ 10368555 w 11761853"/>
              <a:gd name="connsiteY8889" fmla="*/ 10368555 w 11761853"/>
              <a:gd name="connsiteX8890" fmla="*/ 10368555 w 11761853"/>
              <a:gd name="connsiteY8890" fmla="*/ 10368555 w 11761853"/>
              <a:gd name="connsiteX8891" fmla="*/ 10368555 w 11761853"/>
              <a:gd name="connsiteY8891" fmla="*/ 10368555 w 11761853"/>
              <a:gd name="connsiteX8892" fmla="*/ 10368555 w 11761853"/>
              <a:gd name="connsiteY8892" fmla="*/ 10368555 w 11761853"/>
              <a:gd name="connsiteX8893" fmla="*/ 10368555 w 11761853"/>
              <a:gd name="connsiteY8893" fmla="*/ 10368555 w 11761853"/>
              <a:gd name="connsiteX8894" fmla="*/ 10368555 w 11761853"/>
              <a:gd name="connsiteY8894" fmla="*/ 10368555 w 11761853"/>
              <a:gd name="connsiteX8895" fmla="*/ 10368555 w 11761853"/>
              <a:gd name="connsiteY8895" fmla="*/ 10368555 w 11761853"/>
              <a:gd name="connsiteX8896" fmla="*/ 10368555 w 11761853"/>
              <a:gd name="connsiteY8896" fmla="*/ 10368555 w 11761853"/>
              <a:gd name="connsiteX8897" fmla="*/ 10368555 w 11761853"/>
              <a:gd name="connsiteY8897" fmla="*/ 10368555 w 11761853"/>
              <a:gd name="connsiteX8898" fmla="*/ 10368555 w 11761853"/>
              <a:gd name="connsiteY8898" fmla="*/ 10368555 w 11761853"/>
              <a:gd name="connsiteX8899" fmla="*/ 10368555 w 11761853"/>
              <a:gd name="connsiteY8899" fmla="*/ 10368555 w 11761853"/>
              <a:gd name="connsiteX8900" fmla="*/ 10368555 w 11761853"/>
              <a:gd name="connsiteY8900" fmla="*/ 10368555 w 11761853"/>
              <a:gd name="connsiteX8901" fmla="*/ 10368555 w 11761853"/>
              <a:gd name="connsiteY8901" fmla="*/ 10368555 w 11761853"/>
              <a:gd name="connsiteX8902" fmla="*/ 10368555 w 11761853"/>
              <a:gd name="connsiteY8902" fmla="*/ 10368555 w 11761853"/>
              <a:gd name="connsiteX8903" fmla="*/ 10368555 w 11761853"/>
              <a:gd name="connsiteY8903" fmla="*/ 10368555 w 11761853"/>
              <a:gd name="connsiteX8904" fmla="*/ 10368555 w 11761853"/>
              <a:gd name="connsiteY8904" fmla="*/ 10368555 w 11761853"/>
              <a:gd name="connsiteX8905" fmla="*/ 10368555 w 11761853"/>
              <a:gd name="connsiteY8905" fmla="*/ 10368555 w 11761853"/>
              <a:gd name="connsiteX8906" fmla="*/ 10368555 w 11761853"/>
              <a:gd name="connsiteY8906" fmla="*/ 10368555 w 11761853"/>
              <a:gd name="connsiteX8907" fmla="*/ 10368555 w 11761853"/>
              <a:gd name="connsiteY8907" fmla="*/ 10368555 w 11761853"/>
              <a:gd name="connsiteX8908" fmla="*/ 10368555 w 11761853"/>
              <a:gd name="connsiteY8908" fmla="*/ 10368555 w 11761853"/>
              <a:gd name="connsiteX8909" fmla="*/ 10368555 w 11761853"/>
              <a:gd name="connsiteY8909" fmla="*/ 10368555 w 11761853"/>
              <a:gd name="connsiteX8910" fmla="*/ 10368555 w 11761853"/>
              <a:gd name="connsiteY8910" fmla="*/ 10368555 w 11761853"/>
              <a:gd name="connsiteX8911" fmla="*/ 10368555 w 11761853"/>
              <a:gd name="connsiteY8911" fmla="*/ 10368555 w 11761853"/>
              <a:gd name="connsiteX8912" fmla="*/ 10368555 w 11761853"/>
              <a:gd name="connsiteY8912" fmla="*/ 10368555 w 11761853"/>
              <a:gd name="connsiteX8913" fmla="*/ 10368555 w 11761853"/>
              <a:gd name="connsiteY8913" fmla="*/ 10368555 w 11761853"/>
              <a:gd name="connsiteX8914" fmla="*/ 10368555 w 11761853"/>
              <a:gd name="connsiteY8914" fmla="*/ 10368555 w 11761853"/>
              <a:gd name="connsiteX8915" fmla="*/ 10368555 w 11761853"/>
              <a:gd name="connsiteY8915" fmla="*/ 10368555 w 11761853"/>
              <a:gd name="connsiteX8916" fmla="*/ 10368555 w 11761853"/>
              <a:gd name="connsiteY8916" fmla="*/ 10368555 w 11761853"/>
              <a:gd name="connsiteX8917" fmla="*/ 10368555 w 11761853"/>
              <a:gd name="connsiteY8917" fmla="*/ 10368555 w 11761853"/>
              <a:gd name="connsiteX8918" fmla="*/ 10368555 w 11761853"/>
              <a:gd name="connsiteY8918" fmla="*/ 10368555 w 11761853"/>
              <a:gd name="connsiteX8919" fmla="*/ 10368555 w 11761853"/>
              <a:gd name="connsiteY8919" fmla="*/ 10368555 w 11761853"/>
              <a:gd name="connsiteX8920" fmla="*/ 10368555 w 11761853"/>
              <a:gd name="connsiteY8920" fmla="*/ 10368555 w 11761853"/>
              <a:gd name="connsiteX8921" fmla="*/ 10368555 w 11761853"/>
              <a:gd name="connsiteY8921" fmla="*/ 10368555 w 11761853"/>
              <a:gd name="connsiteX8922" fmla="*/ 10368555 w 11761853"/>
              <a:gd name="connsiteY8922" fmla="*/ 10368555 w 11761853"/>
              <a:gd name="connsiteX8923" fmla="*/ 10368555 w 11761853"/>
              <a:gd name="connsiteY8923" fmla="*/ 10368555 w 11761853"/>
              <a:gd name="connsiteX8924" fmla="*/ 10368555 w 11761853"/>
              <a:gd name="connsiteY8924" fmla="*/ 10368555 w 11761853"/>
              <a:gd name="connsiteX8925" fmla="*/ 10368555 w 11761853"/>
              <a:gd name="connsiteY8925" fmla="*/ 10368555 w 11761853"/>
              <a:gd name="connsiteX8926" fmla="*/ 10368555 w 11761853"/>
              <a:gd name="connsiteY8926" fmla="*/ 10368555 w 11761853"/>
              <a:gd name="connsiteX8927" fmla="*/ 10368555 w 11761853"/>
              <a:gd name="connsiteY8927" fmla="*/ 10368555 w 11761853"/>
              <a:gd name="connsiteX8928" fmla="*/ 10368555 w 11761853"/>
              <a:gd name="connsiteY8928" fmla="*/ 10368555 w 11761853"/>
              <a:gd name="connsiteX8929" fmla="*/ 10368555 w 11761853"/>
              <a:gd name="connsiteY8929" fmla="*/ 10368555 w 11761853"/>
              <a:gd name="connsiteX8930" fmla="*/ 10368555 w 11761853"/>
              <a:gd name="connsiteY8930" fmla="*/ 10368555 w 11761853"/>
              <a:gd name="connsiteX8931" fmla="*/ 10368555 w 11761853"/>
              <a:gd name="connsiteY8931" fmla="*/ 10368555 w 11761853"/>
              <a:gd name="connsiteX8932" fmla="*/ 10368555 w 11761853"/>
              <a:gd name="connsiteY8932" fmla="*/ 10368555 w 11761853"/>
              <a:gd name="connsiteX8933" fmla="*/ 10368555 w 11761853"/>
              <a:gd name="connsiteY8933" fmla="*/ 10368555 w 11761853"/>
              <a:gd name="connsiteX8934" fmla="*/ 10368555 w 11761853"/>
              <a:gd name="connsiteY8934" fmla="*/ 10368555 w 11761853"/>
              <a:gd name="connsiteX8935" fmla="*/ 10368555 w 11761853"/>
              <a:gd name="connsiteY8935" fmla="*/ 10368555 w 11761853"/>
              <a:gd name="connsiteX8936" fmla="*/ 10368555 w 11761853"/>
              <a:gd name="connsiteY8936" fmla="*/ 10368555 w 11761853"/>
              <a:gd name="connsiteX8937" fmla="*/ 10368555 w 11761853"/>
              <a:gd name="connsiteY8937" fmla="*/ 10368555 w 11761853"/>
              <a:gd name="connsiteX8938" fmla="*/ 10368555 w 11761853"/>
              <a:gd name="connsiteY8938" fmla="*/ 10368555 w 11761853"/>
              <a:gd name="connsiteX8939" fmla="*/ 10368555 w 11761853"/>
              <a:gd name="connsiteY8939" fmla="*/ 10368555 w 11761853"/>
              <a:gd name="connsiteX8940" fmla="*/ 10368555 w 11761853"/>
              <a:gd name="connsiteY8940" fmla="*/ 10368555 w 11761853"/>
              <a:gd name="connsiteX8941" fmla="*/ 10368555 w 11761853"/>
              <a:gd name="connsiteY8941" fmla="*/ 10368555 w 11761853"/>
              <a:gd name="connsiteX8942" fmla="*/ 10368555 w 11761853"/>
              <a:gd name="connsiteY8942" fmla="*/ 10368555 w 11761853"/>
              <a:gd name="connsiteX8943" fmla="*/ 10368555 w 11761853"/>
              <a:gd name="connsiteY8943" fmla="*/ 10368555 w 11761853"/>
              <a:gd name="connsiteX8944" fmla="*/ 10368555 w 11761853"/>
              <a:gd name="connsiteY8944" fmla="*/ 10368555 w 11761853"/>
              <a:gd name="connsiteX8945" fmla="*/ 10368555 w 11761853"/>
              <a:gd name="connsiteY8945" fmla="*/ 10368555 w 11761853"/>
              <a:gd name="connsiteX8946" fmla="*/ 10368555 w 11761853"/>
              <a:gd name="connsiteY8946" fmla="*/ 10368555 w 11761853"/>
              <a:gd name="connsiteX8947" fmla="*/ 10368555 w 11761853"/>
              <a:gd name="connsiteY8947" fmla="*/ 10368555 w 11761853"/>
              <a:gd name="connsiteX8948" fmla="*/ 10368555 w 11761853"/>
              <a:gd name="connsiteY8948" fmla="*/ 10368555 w 11761853"/>
              <a:gd name="connsiteX8949" fmla="*/ 10368555 w 11761853"/>
              <a:gd name="connsiteY8949" fmla="*/ 10368555 w 11761853"/>
              <a:gd name="connsiteX8950" fmla="*/ 10368555 w 11761853"/>
              <a:gd name="connsiteY8950" fmla="*/ 10368555 w 11761853"/>
              <a:gd name="connsiteX8951" fmla="*/ 10368555 w 11761853"/>
              <a:gd name="connsiteY8951" fmla="*/ 10368555 w 11761853"/>
              <a:gd name="connsiteX8952" fmla="*/ 10368555 w 11761853"/>
              <a:gd name="connsiteY8952" fmla="*/ 10368555 w 11761853"/>
              <a:gd name="connsiteX8953" fmla="*/ 10368555 w 11761853"/>
              <a:gd name="connsiteY8953" fmla="*/ 10368555 w 11761853"/>
              <a:gd name="connsiteX8954" fmla="*/ 10368555 w 11761853"/>
              <a:gd name="connsiteY8954" fmla="*/ 10368555 w 11761853"/>
              <a:gd name="connsiteX8955" fmla="*/ 10368555 w 11761853"/>
              <a:gd name="connsiteY8955" fmla="*/ 10368555 w 11761853"/>
              <a:gd name="connsiteX8956" fmla="*/ 10368555 w 11761853"/>
              <a:gd name="connsiteY8956" fmla="*/ 10368555 w 11761853"/>
              <a:gd name="connsiteX8957" fmla="*/ 10368555 w 11761853"/>
              <a:gd name="connsiteY8957" fmla="*/ 10368555 w 11761853"/>
              <a:gd name="connsiteX8958" fmla="*/ 10368555 w 11761853"/>
              <a:gd name="connsiteY8958" fmla="*/ 10368555 w 11761853"/>
              <a:gd name="connsiteX8959" fmla="*/ 10368555 w 11761853"/>
              <a:gd name="connsiteY8959" fmla="*/ 10368555 w 11761853"/>
              <a:gd name="connsiteX8960" fmla="*/ 10368555 w 11761853"/>
              <a:gd name="connsiteY8960" fmla="*/ 10368555 w 11761853"/>
              <a:gd name="connsiteX8961" fmla="*/ 10368555 w 11761853"/>
              <a:gd name="connsiteY8961" fmla="*/ 10368555 w 11761853"/>
              <a:gd name="connsiteX8962" fmla="*/ 10368555 w 11761853"/>
              <a:gd name="connsiteY8962" fmla="*/ 10368555 w 11761853"/>
              <a:gd name="connsiteX8963" fmla="*/ 10368555 w 11761853"/>
              <a:gd name="connsiteY8963" fmla="*/ 10368555 w 11761853"/>
              <a:gd name="connsiteX8964" fmla="*/ 10368555 w 11761853"/>
              <a:gd name="connsiteY8964" fmla="*/ 10368555 w 11761853"/>
              <a:gd name="connsiteX8965" fmla="*/ 10368555 w 11761853"/>
              <a:gd name="connsiteY8965" fmla="*/ 10368555 w 11761853"/>
              <a:gd name="connsiteX8966" fmla="*/ 10368555 w 11761853"/>
              <a:gd name="connsiteY8966" fmla="*/ 10368555 w 11761853"/>
              <a:gd name="connsiteX8967" fmla="*/ 10368555 w 11761853"/>
              <a:gd name="connsiteY8967" fmla="*/ 10368555 w 11761853"/>
              <a:gd name="connsiteX8968" fmla="*/ 10368555 w 11761853"/>
              <a:gd name="connsiteY8968" fmla="*/ 10368555 w 11761853"/>
              <a:gd name="connsiteX8969" fmla="*/ 10368555 w 11761853"/>
              <a:gd name="connsiteY8969" fmla="*/ 10368555 w 11761853"/>
              <a:gd name="connsiteX8970" fmla="*/ 10368555 w 11761853"/>
              <a:gd name="connsiteY8970" fmla="*/ 10368555 w 11761853"/>
              <a:gd name="connsiteX8971" fmla="*/ 10368555 w 11761853"/>
              <a:gd name="connsiteY8971" fmla="*/ 10368555 w 11761853"/>
              <a:gd name="connsiteX8972" fmla="*/ 10368555 w 11761853"/>
              <a:gd name="connsiteY8972" fmla="*/ 10368555 w 11761853"/>
              <a:gd name="connsiteX8973" fmla="*/ 10368555 w 11761853"/>
              <a:gd name="connsiteY8973" fmla="*/ 10368555 w 11761853"/>
              <a:gd name="connsiteX8974" fmla="*/ 10368555 w 11761853"/>
              <a:gd name="connsiteY8974" fmla="*/ 10368555 w 11761853"/>
              <a:gd name="connsiteX8975" fmla="*/ 10368555 w 11761853"/>
              <a:gd name="connsiteY8975" fmla="*/ 10368555 w 11761853"/>
              <a:gd name="connsiteX8976" fmla="*/ 10368555 w 11761853"/>
              <a:gd name="connsiteY8976" fmla="*/ 10368555 w 11761853"/>
              <a:gd name="connsiteX8977" fmla="*/ 10368555 w 11761853"/>
              <a:gd name="connsiteY8977" fmla="*/ 10368555 w 11761853"/>
              <a:gd name="connsiteX8978" fmla="*/ 10368555 w 11761853"/>
              <a:gd name="connsiteY8978" fmla="*/ 10368555 w 11761853"/>
              <a:gd name="connsiteX8979" fmla="*/ 10368555 w 11761853"/>
              <a:gd name="connsiteY8979" fmla="*/ 10368555 w 11761853"/>
              <a:gd name="connsiteX8980" fmla="*/ 10368555 w 11761853"/>
              <a:gd name="connsiteY8980" fmla="*/ 10368555 w 11761853"/>
              <a:gd name="connsiteX8981" fmla="*/ 10368555 w 11761853"/>
              <a:gd name="connsiteY8981" fmla="*/ 10368555 w 11761853"/>
              <a:gd name="connsiteX8982" fmla="*/ 10368555 w 11761853"/>
              <a:gd name="connsiteY8982" fmla="*/ 10368555 w 11761853"/>
              <a:gd name="connsiteX8983" fmla="*/ 10368555 w 11761853"/>
              <a:gd name="connsiteY8983" fmla="*/ 10368555 w 11761853"/>
              <a:gd name="connsiteX8984" fmla="*/ 10368555 w 11761853"/>
              <a:gd name="connsiteY8984" fmla="*/ 10368555 w 11761853"/>
              <a:gd name="connsiteX8985" fmla="*/ 10368555 w 11761853"/>
              <a:gd name="connsiteY8985" fmla="*/ 10368555 w 11761853"/>
              <a:gd name="connsiteX8986" fmla="*/ 10368555 w 11761853"/>
              <a:gd name="connsiteY8986" fmla="*/ 10368555 w 11761853"/>
              <a:gd name="connsiteX8987" fmla="*/ 10368555 w 11761853"/>
              <a:gd name="connsiteY8987" fmla="*/ 10368555 w 11761853"/>
              <a:gd name="connsiteX8988" fmla="*/ 10368555 w 11761853"/>
              <a:gd name="connsiteY8988" fmla="*/ 10368555 w 11761853"/>
              <a:gd name="connsiteX8989" fmla="*/ 10368555 w 11761853"/>
              <a:gd name="connsiteY8989" fmla="*/ 10368555 w 11761853"/>
              <a:gd name="connsiteX8990" fmla="*/ 10368555 w 11761853"/>
              <a:gd name="connsiteY8990" fmla="*/ 10368555 w 11761853"/>
              <a:gd name="connsiteX8991" fmla="*/ 10368555 w 11761853"/>
              <a:gd name="connsiteY8991" fmla="*/ 10368555 w 11761853"/>
              <a:gd name="connsiteX8992" fmla="*/ 10368555 w 11761853"/>
              <a:gd name="connsiteY8992" fmla="*/ 10368555 w 11761853"/>
              <a:gd name="connsiteX8993" fmla="*/ 10368555 w 11761853"/>
              <a:gd name="connsiteY8993" fmla="*/ 10368555 w 11761853"/>
              <a:gd name="connsiteX8994" fmla="*/ 10368555 w 11761853"/>
              <a:gd name="connsiteY8994" fmla="*/ 10368555 w 11761853"/>
              <a:gd name="connsiteX8995" fmla="*/ 10368555 w 11761853"/>
              <a:gd name="connsiteY8995" fmla="*/ 10368555 w 11761853"/>
              <a:gd name="connsiteX8996" fmla="*/ 10368555 w 11761853"/>
              <a:gd name="connsiteY8996" fmla="*/ 10368555 w 11761853"/>
              <a:gd name="connsiteX8997" fmla="*/ 10368555 w 11761853"/>
              <a:gd name="connsiteY8997" fmla="*/ 10368555 w 11761853"/>
              <a:gd name="connsiteX8998" fmla="*/ 10368555 w 11761853"/>
              <a:gd name="connsiteY8998" fmla="*/ 10368555 w 11761853"/>
              <a:gd name="connsiteX8999" fmla="*/ 10368555 w 11761853"/>
              <a:gd name="connsiteY8999" fmla="*/ 10368555 w 11761853"/>
              <a:gd name="connsiteX9000" fmla="*/ 10368555 w 11761853"/>
              <a:gd name="connsiteY9000" fmla="*/ 10368555 w 11761853"/>
              <a:gd name="connsiteX9001" fmla="*/ 10368555 w 11761853"/>
              <a:gd name="connsiteY9001" fmla="*/ 10368555 w 11761853"/>
              <a:gd name="connsiteX9002" fmla="*/ 10368555 w 11761853"/>
              <a:gd name="connsiteY9002" fmla="*/ 10368555 w 11761853"/>
              <a:gd name="connsiteX9003" fmla="*/ 10368555 w 11761853"/>
              <a:gd name="connsiteY9003" fmla="*/ 10368555 w 11761853"/>
              <a:gd name="connsiteX9004" fmla="*/ 10368555 w 11761853"/>
              <a:gd name="connsiteY9004" fmla="*/ 10368555 w 11761853"/>
              <a:gd name="connsiteX9005" fmla="*/ 10368555 w 11761853"/>
              <a:gd name="connsiteY9005" fmla="*/ 10368555 w 11761853"/>
              <a:gd name="connsiteX9006" fmla="*/ 10368555 w 11761853"/>
              <a:gd name="connsiteY9006" fmla="*/ 10368555 w 11761853"/>
              <a:gd name="connsiteX9007" fmla="*/ 10368555 w 11761853"/>
              <a:gd name="connsiteY9007" fmla="*/ 10368555 w 11761853"/>
              <a:gd name="connsiteX9008" fmla="*/ 10368555 w 11761853"/>
              <a:gd name="connsiteY9008" fmla="*/ 10368555 w 11761853"/>
              <a:gd name="connsiteX9009" fmla="*/ 10368555 w 11761853"/>
              <a:gd name="connsiteY9009" fmla="*/ 10368555 w 11761853"/>
              <a:gd name="connsiteX9010" fmla="*/ 10368555 w 11761853"/>
              <a:gd name="connsiteY9010" fmla="*/ 10368555 w 11761853"/>
              <a:gd name="connsiteX9011" fmla="*/ 10368555 w 11761853"/>
              <a:gd name="connsiteY9011" fmla="*/ 10368555 w 11761853"/>
              <a:gd name="connsiteX9012" fmla="*/ 10368555 w 11761853"/>
              <a:gd name="connsiteY9012" fmla="*/ 10368555 w 11761853"/>
              <a:gd name="connsiteX9013" fmla="*/ 10368555 w 11761853"/>
              <a:gd name="connsiteY9013" fmla="*/ 10368555 w 11761853"/>
              <a:gd name="connsiteX9014" fmla="*/ 10368555 w 11761853"/>
              <a:gd name="connsiteY9014" fmla="*/ 10368555 w 11761853"/>
              <a:gd name="connsiteX9015" fmla="*/ 10368555 w 11761853"/>
              <a:gd name="connsiteY9015" fmla="*/ 10368555 w 11761853"/>
              <a:gd name="connsiteX9016" fmla="*/ 10368555 w 11761853"/>
              <a:gd name="connsiteY9016" fmla="*/ 10368555 w 11761853"/>
              <a:gd name="connsiteX9017" fmla="*/ 10368555 w 11761853"/>
              <a:gd name="connsiteY9017" fmla="*/ 10368555 w 11761853"/>
              <a:gd name="connsiteX9018" fmla="*/ 10368555 w 11761853"/>
              <a:gd name="connsiteY9018" fmla="*/ 10368555 w 11761853"/>
              <a:gd name="connsiteX9019" fmla="*/ 10368555 w 11761853"/>
              <a:gd name="connsiteY9019" fmla="*/ 10368555 w 11761853"/>
              <a:gd name="connsiteX9020" fmla="*/ 10368555 w 11761853"/>
              <a:gd name="connsiteY9020" fmla="*/ 10368555 w 11761853"/>
              <a:gd name="connsiteX9021" fmla="*/ 10368555 w 11761853"/>
              <a:gd name="connsiteY9021" fmla="*/ 10368555 w 11761853"/>
              <a:gd name="connsiteX9022" fmla="*/ 10368555 w 11761853"/>
              <a:gd name="connsiteY9022" fmla="*/ 10368555 w 11761853"/>
              <a:gd name="connsiteX9023" fmla="*/ 10368555 w 11761853"/>
              <a:gd name="connsiteY9023" fmla="*/ 10368555 w 11761853"/>
              <a:gd name="connsiteX9024" fmla="*/ 10368555 w 11761853"/>
              <a:gd name="connsiteY9024" fmla="*/ 10368555 w 11761853"/>
              <a:gd name="connsiteX9025" fmla="*/ 10368555 w 11761853"/>
              <a:gd name="connsiteY9025" fmla="*/ 10368555 w 11761853"/>
              <a:gd name="connsiteX9026" fmla="*/ 10368555 w 11761853"/>
              <a:gd name="connsiteY9026" fmla="*/ 10368555 w 11761853"/>
              <a:gd name="connsiteX9027" fmla="*/ 10368555 w 11761853"/>
              <a:gd name="connsiteY9027" fmla="*/ 10368555 w 11761853"/>
              <a:gd name="connsiteX9028" fmla="*/ 10368555 w 11761853"/>
              <a:gd name="connsiteY9028" fmla="*/ 10368555 w 11761853"/>
              <a:gd name="connsiteX9029" fmla="*/ 10368555 w 11761853"/>
              <a:gd name="connsiteY9029" fmla="*/ 10368555 w 11761853"/>
              <a:gd name="connsiteX9030" fmla="*/ 10368555 w 11761853"/>
              <a:gd name="connsiteY9030" fmla="*/ 10368555 w 11761853"/>
              <a:gd name="connsiteX9031" fmla="*/ 10368555 w 11761853"/>
              <a:gd name="connsiteY9031" fmla="*/ 10368555 w 11761853"/>
              <a:gd name="connsiteX9032" fmla="*/ 10368555 w 11761853"/>
              <a:gd name="connsiteY9032" fmla="*/ 10368555 w 11761853"/>
              <a:gd name="connsiteX9033" fmla="*/ 10368555 w 11761853"/>
              <a:gd name="connsiteY9033" fmla="*/ 10368555 w 11761853"/>
              <a:gd name="connsiteX9034" fmla="*/ 10368555 w 11761853"/>
              <a:gd name="connsiteY9034" fmla="*/ 10368555 w 11761853"/>
              <a:gd name="connsiteX9035" fmla="*/ 10368555 w 11761853"/>
              <a:gd name="connsiteY9035" fmla="*/ 10368555 w 11761853"/>
              <a:gd name="connsiteX9036" fmla="*/ 10368555 w 11761853"/>
              <a:gd name="connsiteY9036" fmla="*/ 10368555 w 11761853"/>
              <a:gd name="connsiteX9037" fmla="*/ 10368555 w 11761853"/>
              <a:gd name="connsiteY9037" fmla="*/ 10368555 w 11761853"/>
              <a:gd name="connsiteX9038" fmla="*/ 10368555 w 11761853"/>
              <a:gd name="connsiteY9038" fmla="*/ 10368555 w 11761853"/>
              <a:gd name="connsiteX9039" fmla="*/ 10368555 w 11761853"/>
              <a:gd name="connsiteY9039" fmla="*/ 10368555 w 11761853"/>
              <a:gd name="connsiteX9040" fmla="*/ 10368555 w 11761853"/>
              <a:gd name="connsiteY9040" fmla="*/ 10368555 w 11761853"/>
              <a:gd name="connsiteX9041" fmla="*/ 10368555 w 11761853"/>
              <a:gd name="connsiteY9041" fmla="*/ 10368555 w 11761853"/>
              <a:gd name="connsiteX9042" fmla="*/ 10368555 w 11761853"/>
              <a:gd name="connsiteY9042" fmla="*/ 10368555 w 11761853"/>
              <a:gd name="connsiteX9043" fmla="*/ 10368555 w 11761853"/>
              <a:gd name="connsiteY9043" fmla="*/ 10368555 w 11761853"/>
              <a:gd name="connsiteX9044" fmla="*/ 10368555 w 11761853"/>
              <a:gd name="connsiteY9044" fmla="*/ 10368555 w 11761853"/>
              <a:gd name="connsiteX9045" fmla="*/ 10368555 w 11761853"/>
              <a:gd name="connsiteY9045" fmla="*/ 10368555 w 11761853"/>
              <a:gd name="connsiteX9046" fmla="*/ 10368555 w 11761853"/>
              <a:gd name="connsiteY9046" fmla="*/ 10368555 w 11761853"/>
              <a:gd name="connsiteX9047" fmla="*/ 10368555 w 11761853"/>
              <a:gd name="connsiteY9047" fmla="*/ 10368555 w 11761853"/>
              <a:gd name="connsiteX9048" fmla="*/ 10368555 w 11761853"/>
              <a:gd name="connsiteY9048" fmla="*/ 10368555 w 11761853"/>
              <a:gd name="connsiteX9049" fmla="*/ 10368555 w 11761853"/>
              <a:gd name="connsiteY9049" fmla="*/ 10368555 w 11761853"/>
              <a:gd name="connsiteX9050" fmla="*/ 10368555 w 11761853"/>
              <a:gd name="connsiteY9050" fmla="*/ 10368555 w 11761853"/>
              <a:gd name="connsiteX9051" fmla="*/ 10368555 w 11761853"/>
              <a:gd name="connsiteY9051" fmla="*/ 10368555 w 11761853"/>
              <a:gd name="connsiteX9052" fmla="*/ 10368555 w 11761853"/>
              <a:gd name="connsiteY9052" fmla="*/ 10368555 w 11761853"/>
              <a:gd name="connsiteX9053" fmla="*/ 10368555 w 11761853"/>
              <a:gd name="connsiteY9053" fmla="*/ 10368555 w 11761853"/>
              <a:gd name="connsiteX9054" fmla="*/ 10368555 w 11761853"/>
              <a:gd name="connsiteY9054" fmla="*/ 10368555 w 11761853"/>
              <a:gd name="connsiteX9055" fmla="*/ 10368555 w 11761853"/>
              <a:gd name="connsiteY9055" fmla="*/ 10368555 w 11761853"/>
              <a:gd name="connsiteX9056" fmla="*/ 10368555 w 11761853"/>
              <a:gd name="connsiteY9056" fmla="*/ 10368555 w 11761853"/>
              <a:gd name="connsiteX9057" fmla="*/ 10368555 w 11761853"/>
              <a:gd name="connsiteY9057" fmla="*/ 10368555 w 11761853"/>
              <a:gd name="connsiteX9058" fmla="*/ 10368555 w 11761853"/>
              <a:gd name="connsiteY9058" fmla="*/ 10368555 w 11761853"/>
              <a:gd name="connsiteX9059" fmla="*/ 10368555 w 11761853"/>
              <a:gd name="connsiteY9059" fmla="*/ 10368555 w 11761853"/>
              <a:gd name="connsiteX9060" fmla="*/ 10368555 w 11761853"/>
              <a:gd name="connsiteY9060" fmla="*/ 10368555 w 11761853"/>
              <a:gd name="connsiteX9061" fmla="*/ 10368555 w 11761853"/>
              <a:gd name="connsiteY9061" fmla="*/ 10368555 w 11761853"/>
              <a:gd name="connsiteX9062" fmla="*/ 10368555 w 11761853"/>
              <a:gd name="connsiteY9062" fmla="*/ 10368555 w 11761853"/>
              <a:gd name="connsiteX9063" fmla="*/ 10368555 w 11761853"/>
              <a:gd name="connsiteY9063" fmla="*/ 10368555 w 11761853"/>
              <a:gd name="connsiteX9064" fmla="*/ 10368555 w 11761853"/>
              <a:gd name="connsiteY9064" fmla="*/ 10368555 w 11761853"/>
              <a:gd name="connsiteX9065" fmla="*/ 10368555 w 11761853"/>
              <a:gd name="connsiteY9065" fmla="*/ 10368555 w 11761853"/>
              <a:gd name="connsiteX9066" fmla="*/ 10368555 w 11761853"/>
              <a:gd name="connsiteY9066" fmla="*/ 10368555 w 11761853"/>
              <a:gd name="connsiteX9067" fmla="*/ 10368555 w 11761853"/>
              <a:gd name="connsiteY9067" fmla="*/ 10368555 w 11761853"/>
              <a:gd name="connsiteX9068" fmla="*/ 10368555 w 11761853"/>
              <a:gd name="connsiteY9068" fmla="*/ 10368555 w 11761853"/>
              <a:gd name="connsiteX9069" fmla="*/ 10368555 w 11761853"/>
              <a:gd name="connsiteY9069" fmla="*/ 10368555 w 11761853"/>
              <a:gd name="connsiteX9070" fmla="*/ 10368555 w 11761853"/>
              <a:gd name="connsiteY9070" fmla="*/ 10368555 w 11761853"/>
              <a:gd name="connsiteX9071" fmla="*/ 10368555 w 11761853"/>
              <a:gd name="connsiteY9071" fmla="*/ 10368555 w 11761853"/>
              <a:gd name="connsiteX9072" fmla="*/ 10368555 w 11761853"/>
              <a:gd name="connsiteY9072" fmla="*/ 10368555 w 11761853"/>
              <a:gd name="connsiteX9073" fmla="*/ 10368555 w 11761853"/>
              <a:gd name="connsiteY9073" fmla="*/ 10368555 w 11761853"/>
              <a:gd name="connsiteX9074" fmla="*/ 10368555 w 11761853"/>
              <a:gd name="connsiteY9074" fmla="*/ 10368555 w 11761853"/>
              <a:gd name="connsiteX9075" fmla="*/ 10368555 w 11761853"/>
              <a:gd name="connsiteY9075" fmla="*/ 10368555 w 11761853"/>
              <a:gd name="connsiteX9076" fmla="*/ 10368555 w 11761853"/>
              <a:gd name="connsiteY9076" fmla="*/ 10368555 w 11761853"/>
              <a:gd name="connsiteX9077" fmla="*/ 10368555 w 11761853"/>
              <a:gd name="connsiteY9077" fmla="*/ 10368555 w 11761853"/>
              <a:gd name="connsiteX9078" fmla="*/ 10368555 w 11761853"/>
              <a:gd name="connsiteY9078" fmla="*/ 10368555 w 11761853"/>
              <a:gd name="connsiteX9079" fmla="*/ 10368555 w 11761853"/>
              <a:gd name="connsiteY9079" fmla="*/ 10368555 w 11761853"/>
              <a:gd name="connsiteX9080" fmla="*/ 10368555 w 11761853"/>
              <a:gd name="connsiteY9080" fmla="*/ 10368555 w 11761853"/>
              <a:gd name="connsiteX9081" fmla="*/ 10368555 w 11761853"/>
              <a:gd name="connsiteY9081" fmla="*/ 10368555 w 11761853"/>
              <a:gd name="connsiteX9082" fmla="*/ 10368555 w 11761853"/>
              <a:gd name="connsiteY9082" fmla="*/ 10368555 w 11761853"/>
              <a:gd name="connsiteX9083" fmla="*/ 10368555 w 11761853"/>
              <a:gd name="connsiteY9083" fmla="*/ 10368555 w 11761853"/>
              <a:gd name="connsiteX9084" fmla="*/ 10368555 w 11761853"/>
              <a:gd name="connsiteY9084" fmla="*/ 10368555 w 11761853"/>
              <a:gd name="connsiteX9085" fmla="*/ 10368555 w 11761853"/>
              <a:gd name="connsiteY9085" fmla="*/ 10368555 w 11761853"/>
              <a:gd name="connsiteX9086" fmla="*/ 10368555 w 11761853"/>
              <a:gd name="connsiteY9086" fmla="*/ 10368555 w 11761853"/>
              <a:gd name="connsiteX9087" fmla="*/ 10368555 w 11761853"/>
              <a:gd name="connsiteY9087" fmla="*/ 10368555 w 11761853"/>
              <a:gd name="connsiteX9088" fmla="*/ 10368555 w 11761853"/>
              <a:gd name="connsiteY9088" fmla="*/ 10368555 w 11761853"/>
              <a:gd name="connsiteX9089" fmla="*/ 10368555 w 11761853"/>
              <a:gd name="connsiteY9089" fmla="*/ 10368555 w 11761853"/>
              <a:gd name="connsiteX9090" fmla="*/ 10368555 w 11761853"/>
              <a:gd name="connsiteY9090" fmla="*/ 10368555 w 11761853"/>
              <a:gd name="connsiteX9091" fmla="*/ 10368555 w 11761853"/>
              <a:gd name="connsiteY9091" fmla="*/ 10368555 w 11761853"/>
              <a:gd name="connsiteX9092" fmla="*/ 10368555 w 11761853"/>
              <a:gd name="connsiteY9092" fmla="*/ 10368555 w 11761853"/>
              <a:gd name="connsiteX9093" fmla="*/ 10368555 w 11761853"/>
              <a:gd name="connsiteY9093" fmla="*/ 10368555 w 11761853"/>
              <a:gd name="connsiteX9094" fmla="*/ 10368555 w 11761853"/>
              <a:gd name="connsiteY9094" fmla="*/ 10368555 w 11761853"/>
              <a:gd name="connsiteX9095" fmla="*/ 10368555 w 11761853"/>
              <a:gd name="connsiteY9095" fmla="*/ 10368555 w 11761853"/>
              <a:gd name="connsiteX9096" fmla="*/ 10368555 w 11761853"/>
              <a:gd name="connsiteY9096" fmla="*/ 10368555 w 11761853"/>
              <a:gd name="connsiteX9097" fmla="*/ 10368555 w 11761853"/>
              <a:gd name="connsiteY9097" fmla="*/ 10368555 w 11761853"/>
              <a:gd name="connsiteX9098" fmla="*/ 10368555 w 11761853"/>
              <a:gd name="connsiteY9098" fmla="*/ 10368555 w 11761853"/>
              <a:gd name="connsiteX9099" fmla="*/ 10368555 w 11761853"/>
              <a:gd name="connsiteY9099" fmla="*/ 10368555 w 11761853"/>
              <a:gd name="connsiteX9100" fmla="*/ 10368555 w 11761853"/>
              <a:gd name="connsiteY9100" fmla="*/ 10368555 w 11761853"/>
              <a:gd name="connsiteX9101" fmla="*/ 10368555 w 11761853"/>
              <a:gd name="connsiteY9101" fmla="*/ 10368555 w 11761853"/>
              <a:gd name="connsiteX9102" fmla="*/ 10368555 w 11761853"/>
              <a:gd name="connsiteY9102" fmla="*/ 10368555 w 11761853"/>
              <a:gd name="connsiteX9103" fmla="*/ 10368555 w 11761853"/>
              <a:gd name="connsiteY9103" fmla="*/ 10368555 w 11761853"/>
              <a:gd name="connsiteX9104" fmla="*/ 10368555 w 11761853"/>
              <a:gd name="connsiteY9104" fmla="*/ 10368555 w 11761853"/>
              <a:gd name="connsiteX9105" fmla="*/ 10368555 w 11761853"/>
              <a:gd name="connsiteY9105" fmla="*/ 10368555 w 11761853"/>
              <a:gd name="connsiteX9106" fmla="*/ 10368555 w 11761853"/>
              <a:gd name="connsiteY9106" fmla="*/ 10368555 w 11761853"/>
              <a:gd name="connsiteX9107" fmla="*/ 10368555 w 11761853"/>
              <a:gd name="connsiteY9107" fmla="*/ 10368555 w 11761853"/>
              <a:gd name="connsiteX9108" fmla="*/ 10368555 w 11761853"/>
              <a:gd name="connsiteY9108" fmla="*/ 10368555 w 11761853"/>
              <a:gd name="connsiteX9109" fmla="*/ 10368555 w 11761853"/>
              <a:gd name="connsiteY9109" fmla="*/ 10368555 w 11761853"/>
              <a:gd name="connsiteX9110" fmla="*/ 10368555 w 11761853"/>
              <a:gd name="connsiteY9110" fmla="*/ 10368555 w 11761853"/>
              <a:gd name="connsiteX9111" fmla="*/ 10368555 w 11761853"/>
              <a:gd name="connsiteY9111" fmla="*/ 10368555 w 11761853"/>
              <a:gd name="connsiteX9112" fmla="*/ 10368555 w 11761853"/>
              <a:gd name="connsiteY9112" fmla="*/ 10368555 w 11761853"/>
              <a:gd name="connsiteX9113" fmla="*/ 10368555 w 11761853"/>
              <a:gd name="connsiteY9113" fmla="*/ 10368555 w 11761853"/>
              <a:gd name="connsiteX9114" fmla="*/ 10368555 w 11761853"/>
              <a:gd name="connsiteY9114" fmla="*/ 10368555 w 11761853"/>
              <a:gd name="connsiteX9115" fmla="*/ 10368555 w 11761853"/>
              <a:gd name="connsiteY9115" fmla="*/ 10368555 w 11761853"/>
              <a:gd name="connsiteX9116" fmla="*/ 10368555 w 11761853"/>
              <a:gd name="connsiteY9116" fmla="*/ 10368555 w 11761853"/>
              <a:gd name="connsiteX9117" fmla="*/ 10368555 w 11761853"/>
              <a:gd name="connsiteY9117" fmla="*/ 10368555 w 11761853"/>
              <a:gd name="connsiteX9118" fmla="*/ 10368555 w 11761853"/>
              <a:gd name="connsiteY9118" fmla="*/ 10368555 w 11761853"/>
              <a:gd name="connsiteX9119" fmla="*/ 10368555 w 11761853"/>
              <a:gd name="connsiteY9119" fmla="*/ 10368555 w 11761853"/>
              <a:gd name="connsiteX9120" fmla="*/ 10368555 w 11761853"/>
              <a:gd name="connsiteY9120" fmla="*/ 10368555 w 11761853"/>
              <a:gd name="connsiteX9121" fmla="*/ 10368555 w 11761853"/>
              <a:gd name="connsiteY9121" fmla="*/ 10368555 w 11761853"/>
              <a:gd name="connsiteX9122" fmla="*/ 10368555 w 11761853"/>
              <a:gd name="connsiteY9122" fmla="*/ 10368555 w 11761853"/>
              <a:gd name="connsiteX9123" fmla="*/ 10368555 w 11761853"/>
              <a:gd name="connsiteY9123" fmla="*/ 10368555 w 11761853"/>
              <a:gd name="connsiteX9124" fmla="*/ 10368555 w 11761853"/>
              <a:gd name="connsiteY9124" fmla="*/ 10368555 w 11761853"/>
              <a:gd name="connsiteX9125" fmla="*/ 10368555 w 11761853"/>
              <a:gd name="connsiteY9125" fmla="*/ 10368555 w 11761853"/>
              <a:gd name="connsiteX9126" fmla="*/ 10368555 w 11761853"/>
              <a:gd name="connsiteY9126" fmla="*/ 10368555 w 11761853"/>
              <a:gd name="connsiteX9127" fmla="*/ 10368555 w 11761853"/>
              <a:gd name="connsiteY9127" fmla="*/ 10368555 w 11761853"/>
              <a:gd name="connsiteX9128" fmla="*/ 10368555 w 11761853"/>
              <a:gd name="connsiteY9128" fmla="*/ 10368555 w 11761853"/>
              <a:gd name="connsiteX9129" fmla="*/ 10368555 w 11761853"/>
              <a:gd name="connsiteY9129" fmla="*/ 10368555 w 11761853"/>
              <a:gd name="connsiteX9130" fmla="*/ 10368555 w 11761853"/>
              <a:gd name="connsiteY9130" fmla="*/ 10368555 w 11761853"/>
              <a:gd name="connsiteX9131" fmla="*/ 10368555 w 11761853"/>
              <a:gd name="connsiteY9131" fmla="*/ 10368555 w 11761853"/>
              <a:gd name="connsiteX9132" fmla="*/ 10368555 w 11761853"/>
              <a:gd name="connsiteY9132" fmla="*/ 10368555 w 11761853"/>
              <a:gd name="connsiteX9133" fmla="*/ 10368555 w 11761853"/>
              <a:gd name="connsiteY9133" fmla="*/ 10368555 w 11761853"/>
              <a:gd name="connsiteX9134" fmla="*/ 10368555 w 11761853"/>
              <a:gd name="connsiteY9134" fmla="*/ 10368555 w 11761853"/>
              <a:gd name="connsiteX9135" fmla="*/ 10368555 w 11761853"/>
              <a:gd name="connsiteY9135" fmla="*/ 10368555 w 11761853"/>
              <a:gd name="connsiteX9136" fmla="*/ 10368555 w 11761853"/>
              <a:gd name="connsiteY9136" fmla="*/ 10368555 w 11761853"/>
              <a:gd name="connsiteX9137" fmla="*/ 10368555 w 11761853"/>
              <a:gd name="connsiteY9137" fmla="*/ 10368555 w 11761853"/>
              <a:gd name="connsiteX9138" fmla="*/ 10368555 w 11761853"/>
              <a:gd name="connsiteY9138" fmla="*/ 10368555 w 11761853"/>
              <a:gd name="connsiteX9139" fmla="*/ 10368555 w 11761853"/>
              <a:gd name="connsiteY9139" fmla="*/ 10368555 w 11761853"/>
              <a:gd name="connsiteX9140" fmla="*/ 10368555 w 11761853"/>
              <a:gd name="connsiteY9140" fmla="*/ 10368555 w 11761853"/>
              <a:gd name="connsiteX9141" fmla="*/ 10368555 w 11761853"/>
              <a:gd name="connsiteY9141" fmla="*/ 10368555 w 11761853"/>
              <a:gd name="connsiteX9142" fmla="*/ 10368555 w 11761853"/>
              <a:gd name="connsiteY9142" fmla="*/ 10368555 w 11761853"/>
              <a:gd name="connsiteX9143" fmla="*/ 10368555 w 11761853"/>
              <a:gd name="connsiteY9143" fmla="*/ 10368555 w 11761853"/>
              <a:gd name="connsiteX9144" fmla="*/ 10368555 w 11761853"/>
              <a:gd name="connsiteY9144" fmla="*/ 10368555 w 11761853"/>
              <a:gd name="connsiteX9145" fmla="*/ 10368555 w 11761853"/>
              <a:gd name="connsiteY9145" fmla="*/ 10368555 w 11761853"/>
              <a:gd name="connsiteX9146" fmla="*/ 10368555 w 11761853"/>
              <a:gd name="connsiteY9146" fmla="*/ 10368555 w 11761853"/>
              <a:gd name="connsiteX9147" fmla="*/ 10368555 w 11761853"/>
              <a:gd name="connsiteY9147" fmla="*/ 10368555 w 11761853"/>
              <a:gd name="connsiteX9148" fmla="*/ 10368555 w 11761853"/>
              <a:gd name="connsiteY9148" fmla="*/ 10368555 w 11761853"/>
              <a:gd name="connsiteX9149" fmla="*/ 10368555 w 11761853"/>
              <a:gd name="connsiteY9149" fmla="*/ 10368555 w 11761853"/>
              <a:gd name="connsiteX9150" fmla="*/ 10368555 w 11761853"/>
              <a:gd name="connsiteY9150" fmla="*/ 10368555 w 11761853"/>
              <a:gd name="connsiteX9151" fmla="*/ 10368555 w 11761853"/>
              <a:gd name="connsiteY9151" fmla="*/ 10368555 w 11761853"/>
              <a:gd name="connsiteX9152" fmla="*/ 10368555 w 11761853"/>
              <a:gd name="connsiteY9152" fmla="*/ 10368555 w 11761853"/>
              <a:gd name="connsiteX9153" fmla="*/ 10368555 w 11761853"/>
              <a:gd name="connsiteY9153" fmla="*/ 10368555 w 11761853"/>
              <a:gd name="connsiteX9154" fmla="*/ 10368555 w 11761853"/>
              <a:gd name="connsiteY9154" fmla="*/ 10368555 w 11761853"/>
              <a:gd name="connsiteX9155" fmla="*/ 10368555 w 11761853"/>
              <a:gd name="connsiteY9155" fmla="*/ 10368555 w 11761853"/>
              <a:gd name="connsiteX9156" fmla="*/ 10368555 w 11761853"/>
              <a:gd name="connsiteY9156" fmla="*/ 10368555 w 11761853"/>
              <a:gd name="connsiteX9157" fmla="*/ 10368555 w 11761853"/>
              <a:gd name="connsiteY9157" fmla="*/ 10368555 w 11761853"/>
              <a:gd name="connsiteX9158" fmla="*/ 10368555 w 11761853"/>
              <a:gd name="connsiteY9158" fmla="*/ 10368555 w 11761853"/>
              <a:gd name="connsiteX9159" fmla="*/ 10368555 w 11761853"/>
              <a:gd name="connsiteY9159" fmla="*/ 10368555 w 11761853"/>
              <a:gd name="connsiteX9160" fmla="*/ 10368555 w 11761853"/>
              <a:gd name="connsiteY9160" fmla="*/ 10368555 w 11761853"/>
              <a:gd name="connsiteX9161" fmla="*/ 10368555 w 11761853"/>
              <a:gd name="connsiteY9161" fmla="*/ 10368555 w 11761853"/>
              <a:gd name="connsiteX9162" fmla="*/ 10368555 w 11761853"/>
              <a:gd name="connsiteY9162" fmla="*/ 10368555 w 11761853"/>
              <a:gd name="connsiteX9163" fmla="*/ 10368555 w 11761853"/>
              <a:gd name="connsiteY9163" fmla="*/ 10368555 w 11761853"/>
              <a:gd name="connsiteX9164" fmla="*/ 10368555 w 11761853"/>
              <a:gd name="connsiteY9164" fmla="*/ 10368555 w 11761853"/>
              <a:gd name="connsiteX9165" fmla="*/ 10368555 w 11761853"/>
              <a:gd name="connsiteY9165" fmla="*/ 10368555 w 11761853"/>
              <a:gd name="connsiteX9166" fmla="*/ 10368555 w 11761853"/>
              <a:gd name="connsiteY9166" fmla="*/ 10368555 w 11761853"/>
              <a:gd name="connsiteX9167" fmla="*/ 10368555 w 11761853"/>
              <a:gd name="connsiteY9167" fmla="*/ 10368555 w 11761853"/>
              <a:gd name="connsiteX9168" fmla="*/ 10368555 w 11761853"/>
              <a:gd name="connsiteY9168" fmla="*/ 10368555 w 11761853"/>
              <a:gd name="connsiteX9169" fmla="*/ 10368555 w 11761853"/>
              <a:gd name="connsiteY9169" fmla="*/ 10368555 w 11761853"/>
              <a:gd name="connsiteX9170" fmla="*/ 10368555 w 11761853"/>
              <a:gd name="connsiteY9170" fmla="*/ 10368555 w 11761853"/>
              <a:gd name="connsiteX9171" fmla="*/ 10368555 w 11761853"/>
              <a:gd name="connsiteY9171" fmla="*/ 10368555 w 11761853"/>
              <a:gd name="connsiteX9172" fmla="*/ 10368555 w 11761853"/>
              <a:gd name="connsiteY9172" fmla="*/ 10368555 w 11761853"/>
              <a:gd name="connsiteX9173" fmla="*/ 10368555 w 11761853"/>
              <a:gd name="connsiteY9173" fmla="*/ 10368555 w 11761853"/>
              <a:gd name="connsiteX9174" fmla="*/ 10368555 w 11761853"/>
              <a:gd name="connsiteY9174" fmla="*/ 10368555 w 11761853"/>
              <a:gd name="connsiteX9175" fmla="*/ 10368555 w 11761853"/>
              <a:gd name="connsiteY9175" fmla="*/ 10368555 w 11761853"/>
              <a:gd name="connsiteX9176" fmla="*/ 10368555 w 11761853"/>
              <a:gd name="connsiteY9176" fmla="*/ 10368555 w 11761853"/>
              <a:gd name="connsiteX9177" fmla="*/ 10368555 w 11761853"/>
              <a:gd name="connsiteY9177" fmla="*/ 10368555 w 11761853"/>
              <a:gd name="connsiteX9178" fmla="*/ 10368555 w 11761853"/>
              <a:gd name="connsiteY9178" fmla="*/ 10368555 w 11761853"/>
              <a:gd name="connsiteX9179" fmla="*/ 10368555 w 11761853"/>
              <a:gd name="connsiteY9179" fmla="*/ 10368555 w 11761853"/>
              <a:gd name="connsiteX9180" fmla="*/ 10368555 w 11761853"/>
              <a:gd name="connsiteY9180" fmla="*/ 10368555 w 11761853"/>
              <a:gd name="connsiteX9181" fmla="*/ 10368555 w 11761853"/>
              <a:gd name="connsiteY9181" fmla="*/ 10368555 w 11761853"/>
              <a:gd name="connsiteX9182" fmla="*/ 10368555 w 11761853"/>
              <a:gd name="connsiteY9182" fmla="*/ 10368555 w 11761853"/>
              <a:gd name="connsiteX9183" fmla="*/ 10368555 w 11761853"/>
              <a:gd name="connsiteY9183" fmla="*/ 10368555 w 11761853"/>
              <a:gd name="connsiteX9184" fmla="*/ 10368555 w 11761853"/>
              <a:gd name="connsiteY9184" fmla="*/ 10368555 w 11761853"/>
              <a:gd name="connsiteX9185" fmla="*/ 10368555 w 11761853"/>
              <a:gd name="connsiteY9185" fmla="*/ 10368555 w 11761853"/>
              <a:gd name="connsiteX9186" fmla="*/ 10368555 w 11761853"/>
              <a:gd name="connsiteY9186" fmla="*/ 10368555 w 11761853"/>
              <a:gd name="connsiteX9187" fmla="*/ 10368555 w 11761853"/>
              <a:gd name="connsiteY9187" fmla="*/ 10368555 w 11761853"/>
              <a:gd name="connsiteX9188" fmla="*/ 10368555 w 11761853"/>
              <a:gd name="connsiteY9188" fmla="*/ 10368555 w 11761853"/>
              <a:gd name="connsiteX9189" fmla="*/ 10368555 w 11761853"/>
              <a:gd name="connsiteY9189" fmla="*/ 10368555 w 11761853"/>
              <a:gd name="connsiteX9190" fmla="*/ 10368555 w 11761853"/>
              <a:gd name="connsiteY9190" fmla="*/ 10368555 w 11761853"/>
              <a:gd name="connsiteX9191" fmla="*/ 10368555 w 11761853"/>
              <a:gd name="connsiteY9191" fmla="*/ 10368555 w 11761853"/>
              <a:gd name="connsiteX9192" fmla="*/ 10368555 w 11761853"/>
              <a:gd name="connsiteY9192" fmla="*/ 10368555 w 11761853"/>
              <a:gd name="connsiteX9193" fmla="*/ 10368555 w 11761853"/>
              <a:gd name="connsiteY9193" fmla="*/ 10368555 w 11761853"/>
              <a:gd name="connsiteX9194" fmla="*/ 10368555 w 11761853"/>
              <a:gd name="connsiteY9194" fmla="*/ 10368555 w 11761853"/>
              <a:gd name="connsiteX9195" fmla="*/ 10368555 w 11761853"/>
              <a:gd name="connsiteY9195" fmla="*/ 10368555 w 11761853"/>
              <a:gd name="connsiteX9196" fmla="*/ 10368555 w 11761853"/>
              <a:gd name="connsiteY9196" fmla="*/ 10368555 w 11761853"/>
              <a:gd name="connsiteX9197" fmla="*/ 10368555 w 11761853"/>
              <a:gd name="connsiteY9197" fmla="*/ 10368555 w 11761853"/>
              <a:gd name="connsiteX9198" fmla="*/ 10368555 w 11761853"/>
              <a:gd name="connsiteY9198" fmla="*/ 10368555 w 11761853"/>
              <a:gd name="connsiteX9199" fmla="*/ 10368555 w 11761853"/>
              <a:gd name="connsiteY9199" fmla="*/ 10368555 w 11761853"/>
              <a:gd name="connsiteX9200" fmla="*/ 10368555 w 11761853"/>
              <a:gd name="connsiteY9200" fmla="*/ 10368555 w 11761853"/>
              <a:gd name="connsiteX9201" fmla="*/ 10368555 w 11761853"/>
              <a:gd name="connsiteY9201" fmla="*/ 10368555 w 11761853"/>
              <a:gd name="connsiteX9202" fmla="*/ 10368555 w 11761853"/>
              <a:gd name="connsiteY9202" fmla="*/ 10368555 w 11761853"/>
              <a:gd name="connsiteX9203" fmla="*/ 10368555 w 11761853"/>
              <a:gd name="connsiteY9203" fmla="*/ 10368555 w 11761853"/>
              <a:gd name="connsiteX9204" fmla="*/ 10368555 w 11761853"/>
              <a:gd name="connsiteY9204" fmla="*/ 10368555 w 11761853"/>
              <a:gd name="connsiteX9205" fmla="*/ 10368555 w 11761853"/>
              <a:gd name="connsiteY9205" fmla="*/ 10368555 w 11761853"/>
              <a:gd name="connsiteX9206" fmla="*/ 10368555 w 11761853"/>
              <a:gd name="connsiteY9206" fmla="*/ 10368555 w 11761853"/>
              <a:gd name="connsiteX9207" fmla="*/ 10368555 w 11761853"/>
              <a:gd name="connsiteY9207" fmla="*/ 10368555 w 11761853"/>
              <a:gd name="connsiteX9208" fmla="*/ 10368555 w 11761853"/>
              <a:gd name="connsiteY9208" fmla="*/ 10368555 w 11761853"/>
              <a:gd name="connsiteX9209" fmla="*/ 10368555 w 11761853"/>
              <a:gd name="connsiteY9209" fmla="*/ 10368555 w 11761853"/>
              <a:gd name="connsiteX9210" fmla="*/ 10368555 w 11761853"/>
              <a:gd name="connsiteY9210" fmla="*/ 10368555 w 11761853"/>
              <a:gd name="connsiteX9211" fmla="*/ 10368555 w 11761853"/>
              <a:gd name="connsiteY9211" fmla="*/ 10368555 w 11761853"/>
              <a:gd name="connsiteX9212" fmla="*/ 10368555 w 11761853"/>
              <a:gd name="connsiteY9212" fmla="*/ 10368555 w 11761853"/>
              <a:gd name="connsiteX9213" fmla="*/ 10368555 w 11761853"/>
              <a:gd name="connsiteY9213" fmla="*/ 10368555 w 11761853"/>
              <a:gd name="connsiteX9214" fmla="*/ 10368555 w 11761853"/>
              <a:gd name="connsiteY9214" fmla="*/ 10368555 w 11761853"/>
              <a:gd name="connsiteX9215" fmla="*/ 10368555 w 11761853"/>
              <a:gd name="connsiteY9215" fmla="*/ 10368555 w 11761853"/>
              <a:gd name="connsiteX9216" fmla="*/ 10368555 w 11761853"/>
              <a:gd name="connsiteY9216" fmla="*/ 10368555 w 11761853"/>
              <a:gd name="connsiteX9217" fmla="*/ 10368555 w 11761853"/>
              <a:gd name="connsiteY9217" fmla="*/ 10368555 w 11761853"/>
              <a:gd name="connsiteX9218" fmla="*/ 10368555 w 11761853"/>
              <a:gd name="connsiteY9218" fmla="*/ 10368555 w 11761853"/>
              <a:gd name="connsiteX9219" fmla="*/ 10368555 w 11761853"/>
              <a:gd name="connsiteY9219" fmla="*/ 10368555 w 11761853"/>
              <a:gd name="connsiteX9220" fmla="*/ 10368555 w 11761853"/>
              <a:gd name="connsiteY9220" fmla="*/ 10368555 w 11761853"/>
              <a:gd name="connsiteX9221" fmla="*/ 10368555 w 11761853"/>
              <a:gd name="connsiteY9221" fmla="*/ 10368555 w 11761853"/>
              <a:gd name="connsiteX9222" fmla="*/ 10368555 w 11761853"/>
              <a:gd name="connsiteY9222" fmla="*/ 10368555 w 11761853"/>
              <a:gd name="connsiteX9223" fmla="*/ 10368555 w 11761853"/>
              <a:gd name="connsiteY9223" fmla="*/ 10368555 w 11761853"/>
              <a:gd name="connsiteX9224" fmla="*/ 10368555 w 11761853"/>
              <a:gd name="connsiteY9224" fmla="*/ 10368555 w 11761853"/>
              <a:gd name="connsiteX9225" fmla="*/ 10368555 w 11761853"/>
              <a:gd name="connsiteY9225" fmla="*/ 10368555 w 11761853"/>
              <a:gd name="connsiteX9226" fmla="*/ 10368555 w 11761853"/>
              <a:gd name="connsiteY9226" fmla="*/ 10368555 w 11761853"/>
              <a:gd name="connsiteX9227" fmla="*/ 10368555 w 11761853"/>
              <a:gd name="connsiteY9227" fmla="*/ 10368555 w 11761853"/>
              <a:gd name="connsiteX9228" fmla="*/ 10368555 w 11761853"/>
              <a:gd name="connsiteY9228" fmla="*/ 10368555 w 11761853"/>
              <a:gd name="connsiteX9229" fmla="*/ 10368555 w 11761853"/>
              <a:gd name="connsiteY9229" fmla="*/ 10368555 w 11761853"/>
              <a:gd name="connsiteX9230" fmla="*/ 10368555 w 11761853"/>
              <a:gd name="connsiteY9230" fmla="*/ 10368555 w 11761853"/>
              <a:gd name="connsiteX9231" fmla="*/ 10368555 w 11761853"/>
              <a:gd name="connsiteY9231" fmla="*/ 10368555 w 11761853"/>
              <a:gd name="connsiteX9232" fmla="*/ 10368555 w 11761853"/>
              <a:gd name="connsiteY9232" fmla="*/ 10368555 w 11761853"/>
              <a:gd name="connsiteX9233" fmla="*/ 10368555 w 11761853"/>
              <a:gd name="connsiteY9233" fmla="*/ 10368555 w 11761853"/>
              <a:gd name="connsiteX9234" fmla="*/ 10368555 w 11761853"/>
              <a:gd name="connsiteY9234" fmla="*/ 10368555 w 11761853"/>
              <a:gd name="connsiteX9235" fmla="*/ 10368555 w 11761853"/>
              <a:gd name="connsiteY9235" fmla="*/ 10368555 w 11761853"/>
              <a:gd name="connsiteX9236" fmla="*/ 10368555 w 11761853"/>
              <a:gd name="connsiteY9236" fmla="*/ 10368555 w 11761853"/>
              <a:gd name="connsiteX9237" fmla="*/ 10368555 w 11761853"/>
              <a:gd name="connsiteY9237" fmla="*/ 10368555 w 11761853"/>
              <a:gd name="connsiteX9238" fmla="*/ 10368555 w 11761853"/>
              <a:gd name="connsiteY9238" fmla="*/ 10368555 w 11761853"/>
              <a:gd name="connsiteX9239" fmla="*/ 10368555 w 11761853"/>
              <a:gd name="connsiteY9239" fmla="*/ 10368555 w 11761853"/>
              <a:gd name="connsiteX9240" fmla="*/ 10368555 w 11761853"/>
              <a:gd name="connsiteY9240" fmla="*/ 10368555 w 11761853"/>
              <a:gd name="connsiteX9241" fmla="*/ 10368555 w 11761853"/>
              <a:gd name="connsiteY9241" fmla="*/ 10368555 w 11761853"/>
              <a:gd name="connsiteX9242" fmla="*/ 10368555 w 11761853"/>
              <a:gd name="connsiteY9242" fmla="*/ 10368555 w 11761853"/>
              <a:gd name="connsiteX9243" fmla="*/ 10368555 w 11761853"/>
              <a:gd name="connsiteY9243" fmla="*/ 10368555 w 11761853"/>
              <a:gd name="connsiteX9244" fmla="*/ 10368555 w 11761853"/>
              <a:gd name="connsiteY9244" fmla="*/ 10368555 w 11761853"/>
              <a:gd name="connsiteX9245" fmla="*/ 10368555 w 11761853"/>
              <a:gd name="connsiteY9245" fmla="*/ 10368555 w 11761853"/>
              <a:gd name="connsiteX9246" fmla="*/ 10368555 w 11761853"/>
              <a:gd name="connsiteY9246" fmla="*/ 10368555 w 11761853"/>
              <a:gd name="connsiteX9247" fmla="*/ 10368555 w 11761853"/>
              <a:gd name="connsiteY9247" fmla="*/ 10368555 w 11761853"/>
              <a:gd name="connsiteX9248" fmla="*/ 10368555 w 11761853"/>
              <a:gd name="connsiteY9248" fmla="*/ 10368555 w 11761853"/>
              <a:gd name="connsiteX9249" fmla="*/ 10368555 w 11761853"/>
              <a:gd name="connsiteY9249" fmla="*/ 10368555 w 11761853"/>
              <a:gd name="connsiteX9250" fmla="*/ 10368555 w 11761853"/>
              <a:gd name="connsiteY9250" fmla="*/ 10368555 w 11761853"/>
              <a:gd name="connsiteX9251" fmla="*/ 10368555 w 11761853"/>
              <a:gd name="connsiteY9251" fmla="*/ 10368555 w 11761853"/>
              <a:gd name="connsiteX9252" fmla="*/ 10368555 w 11761853"/>
              <a:gd name="connsiteY9252" fmla="*/ 10368555 w 11761853"/>
              <a:gd name="connsiteX9253" fmla="*/ 10368555 w 11761853"/>
              <a:gd name="connsiteY9253" fmla="*/ 10368555 w 11761853"/>
              <a:gd name="connsiteX9254" fmla="*/ 10368555 w 11761853"/>
              <a:gd name="connsiteY9254" fmla="*/ 10368555 w 11761853"/>
              <a:gd name="connsiteX9255" fmla="*/ 10368555 w 11761853"/>
              <a:gd name="connsiteY9255" fmla="*/ 10368555 w 11761853"/>
              <a:gd name="connsiteX9256" fmla="*/ 10368555 w 11761853"/>
              <a:gd name="connsiteY9256" fmla="*/ 10368555 w 11761853"/>
              <a:gd name="connsiteX9257" fmla="*/ 10368555 w 11761853"/>
              <a:gd name="connsiteY9257" fmla="*/ 10368555 w 11761853"/>
              <a:gd name="connsiteX9258" fmla="*/ 10368555 w 11761853"/>
              <a:gd name="connsiteY9258" fmla="*/ 10368555 w 11761853"/>
              <a:gd name="connsiteX9259" fmla="*/ 10368555 w 11761853"/>
              <a:gd name="connsiteY9259" fmla="*/ 10368555 w 11761853"/>
              <a:gd name="connsiteX9260" fmla="*/ 10368555 w 11761853"/>
              <a:gd name="connsiteY9260" fmla="*/ 10368555 w 11761853"/>
              <a:gd name="connsiteX9261" fmla="*/ 10368555 w 11761853"/>
              <a:gd name="connsiteY9261" fmla="*/ 10368555 w 11761853"/>
              <a:gd name="connsiteX9262" fmla="*/ 10368555 w 11761853"/>
              <a:gd name="connsiteY9262" fmla="*/ 10368555 w 11761853"/>
              <a:gd name="connsiteX9263" fmla="*/ 10368555 w 11761853"/>
              <a:gd name="connsiteY9263" fmla="*/ 10368555 w 11761853"/>
              <a:gd name="connsiteX9264" fmla="*/ 10368555 w 11761853"/>
              <a:gd name="connsiteY9264" fmla="*/ 10368555 w 11761853"/>
              <a:gd name="connsiteX9265" fmla="*/ 10368555 w 11761853"/>
              <a:gd name="connsiteY9265" fmla="*/ 10368555 w 11761853"/>
              <a:gd name="connsiteX9266" fmla="*/ 10368555 w 11761853"/>
              <a:gd name="connsiteY9266" fmla="*/ 10368555 w 11761853"/>
              <a:gd name="connsiteX9267" fmla="*/ 10368555 w 11761853"/>
              <a:gd name="connsiteY9267" fmla="*/ 10368555 w 11761853"/>
              <a:gd name="connsiteX9268" fmla="*/ 10368555 w 11761853"/>
              <a:gd name="connsiteY9268" fmla="*/ 10368555 w 11761853"/>
              <a:gd name="connsiteX9269" fmla="*/ 10368555 w 11761853"/>
              <a:gd name="connsiteY9269" fmla="*/ 10368555 w 11761853"/>
              <a:gd name="connsiteX9270" fmla="*/ 10368555 w 11761853"/>
              <a:gd name="connsiteY9270" fmla="*/ 10368555 w 11761853"/>
              <a:gd name="connsiteX9271" fmla="*/ 10368555 w 11761853"/>
              <a:gd name="connsiteY9271" fmla="*/ 10368555 w 11761853"/>
              <a:gd name="connsiteX9272" fmla="*/ 10368555 w 11761853"/>
              <a:gd name="connsiteY9272" fmla="*/ 10368555 w 11761853"/>
              <a:gd name="connsiteX9273" fmla="*/ 10368555 w 11761853"/>
              <a:gd name="connsiteY9273" fmla="*/ 10368555 w 11761853"/>
              <a:gd name="connsiteX9274" fmla="*/ 10368555 w 11761853"/>
              <a:gd name="connsiteY9274" fmla="*/ 10368555 w 11761853"/>
              <a:gd name="connsiteX9275" fmla="*/ 10368555 w 11761853"/>
              <a:gd name="connsiteY9275" fmla="*/ 10368555 w 11761853"/>
              <a:gd name="connsiteX9276" fmla="*/ 10368555 w 11761853"/>
              <a:gd name="connsiteY9276" fmla="*/ 10368555 w 11761853"/>
              <a:gd name="connsiteX9277" fmla="*/ 10368555 w 11761853"/>
              <a:gd name="connsiteY9277" fmla="*/ 10368555 w 11761853"/>
              <a:gd name="connsiteX9278" fmla="*/ 10368555 w 11761853"/>
              <a:gd name="connsiteY9278" fmla="*/ 10368555 w 11761853"/>
              <a:gd name="connsiteX9279" fmla="*/ 10368555 w 11761853"/>
              <a:gd name="connsiteY9279" fmla="*/ 10368555 w 11761853"/>
              <a:gd name="connsiteX9280" fmla="*/ 10368555 w 11761853"/>
              <a:gd name="connsiteY9280" fmla="*/ 10368555 w 11761853"/>
              <a:gd name="connsiteX9281" fmla="*/ 10368555 w 11761853"/>
              <a:gd name="connsiteY9281" fmla="*/ 10368555 w 11761853"/>
              <a:gd name="connsiteX9282" fmla="*/ 10368555 w 11761853"/>
              <a:gd name="connsiteY9282" fmla="*/ 10368555 w 11761853"/>
              <a:gd name="connsiteX9283" fmla="*/ 10368555 w 11761853"/>
              <a:gd name="connsiteY9283" fmla="*/ 10368555 w 11761853"/>
              <a:gd name="connsiteX9284" fmla="*/ 10368555 w 11761853"/>
              <a:gd name="connsiteY9284" fmla="*/ 10368555 w 11761853"/>
              <a:gd name="connsiteX9285" fmla="*/ 10368555 w 11761853"/>
              <a:gd name="connsiteY9285" fmla="*/ 10368555 w 11761853"/>
              <a:gd name="connsiteX9286" fmla="*/ 10368555 w 11761853"/>
              <a:gd name="connsiteY9286" fmla="*/ 10368555 w 11761853"/>
              <a:gd name="connsiteX9287" fmla="*/ 10368555 w 11761853"/>
              <a:gd name="connsiteY9287" fmla="*/ 10368555 w 11761853"/>
              <a:gd name="connsiteX9288" fmla="*/ 10368555 w 11761853"/>
              <a:gd name="connsiteY9288" fmla="*/ 10368555 w 11761853"/>
              <a:gd name="connsiteX9289" fmla="*/ 10368555 w 11761853"/>
              <a:gd name="connsiteY9289" fmla="*/ 10368555 w 11761853"/>
              <a:gd name="connsiteX9290" fmla="*/ 10368555 w 11761853"/>
              <a:gd name="connsiteY9290" fmla="*/ 10368555 w 11761853"/>
              <a:gd name="connsiteX9291" fmla="*/ 10368555 w 11761853"/>
              <a:gd name="connsiteY9291" fmla="*/ 10368555 w 11761853"/>
              <a:gd name="connsiteX9292" fmla="*/ 10368555 w 11761853"/>
              <a:gd name="connsiteY9292" fmla="*/ 10368555 w 11761853"/>
              <a:gd name="connsiteX9293" fmla="*/ 10368555 w 11761853"/>
              <a:gd name="connsiteY9293" fmla="*/ 10368555 w 11761853"/>
              <a:gd name="connsiteX9294" fmla="*/ 10368555 w 11761853"/>
              <a:gd name="connsiteY9294" fmla="*/ 10368555 w 11761853"/>
              <a:gd name="connsiteX9295" fmla="*/ 10368555 w 11761853"/>
              <a:gd name="connsiteY9295" fmla="*/ 10368555 w 11761853"/>
              <a:gd name="connsiteX9296" fmla="*/ 10368555 w 11761853"/>
              <a:gd name="connsiteY9296" fmla="*/ 10368555 w 11761853"/>
              <a:gd name="connsiteX9297" fmla="*/ 10368555 w 11761853"/>
              <a:gd name="connsiteY9297" fmla="*/ 10368555 w 11761853"/>
              <a:gd name="connsiteX9298" fmla="*/ 10368555 w 11761853"/>
              <a:gd name="connsiteY9298" fmla="*/ 10368555 w 11761853"/>
              <a:gd name="connsiteX9299" fmla="*/ 10368555 w 11761853"/>
              <a:gd name="connsiteY9299" fmla="*/ 10368555 w 11761853"/>
              <a:gd name="connsiteX9300" fmla="*/ 10368555 w 11761853"/>
              <a:gd name="connsiteY9300" fmla="*/ 10368555 w 11761853"/>
              <a:gd name="connsiteX9301" fmla="*/ 10368555 w 11761853"/>
              <a:gd name="connsiteY9301" fmla="*/ 10368555 w 11761853"/>
              <a:gd name="connsiteX9302" fmla="*/ 10368555 w 11761853"/>
              <a:gd name="connsiteY9302" fmla="*/ 10368555 w 11761853"/>
              <a:gd name="connsiteX9303" fmla="*/ 10368555 w 11761853"/>
              <a:gd name="connsiteY9303" fmla="*/ 10368555 w 11761853"/>
              <a:gd name="connsiteX9304" fmla="*/ 10368555 w 11761853"/>
              <a:gd name="connsiteY9304" fmla="*/ 10368555 w 11761853"/>
              <a:gd name="connsiteX9305" fmla="*/ 10368555 w 11761853"/>
              <a:gd name="connsiteY9305" fmla="*/ 10368555 w 11761853"/>
              <a:gd name="connsiteX9306" fmla="*/ 10368555 w 11761853"/>
              <a:gd name="connsiteY9306" fmla="*/ 10368555 w 11761853"/>
              <a:gd name="connsiteX9307" fmla="*/ 10368555 w 11761853"/>
              <a:gd name="connsiteY9307" fmla="*/ 10368555 w 11761853"/>
              <a:gd name="connsiteX9308" fmla="*/ 10368555 w 11761853"/>
              <a:gd name="connsiteY9308" fmla="*/ 10368555 w 11761853"/>
              <a:gd name="connsiteX9309" fmla="*/ 10368555 w 11761853"/>
              <a:gd name="connsiteY9309" fmla="*/ 10368555 w 11761853"/>
              <a:gd name="connsiteX9310" fmla="*/ 10368555 w 11761853"/>
              <a:gd name="connsiteY9310" fmla="*/ 10368555 w 11761853"/>
              <a:gd name="connsiteX9311" fmla="*/ 10368555 w 11761853"/>
              <a:gd name="connsiteY9311" fmla="*/ 10368555 w 11761853"/>
              <a:gd name="connsiteX9312" fmla="*/ 10368555 w 11761853"/>
              <a:gd name="connsiteY9312" fmla="*/ 10368555 w 11761853"/>
              <a:gd name="connsiteX9313" fmla="*/ 10368555 w 11761853"/>
              <a:gd name="connsiteY9313" fmla="*/ 10368555 w 11761853"/>
              <a:gd name="connsiteX9314" fmla="*/ 10368555 w 11761853"/>
              <a:gd name="connsiteY9314" fmla="*/ 10368555 w 11761853"/>
              <a:gd name="connsiteX9315" fmla="*/ 10368555 w 11761853"/>
              <a:gd name="connsiteY9315" fmla="*/ 10368555 w 11761853"/>
              <a:gd name="connsiteX9316" fmla="*/ 10368555 w 11761853"/>
              <a:gd name="connsiteY9316" fmla="*/ 10368555 w 11761853"/>
              <a:gd name="connsiteX9317" fmla="*/ 10368555 w 11761853"/>
              <a:gd name="connsiteY9317" fmla="*/ 10368555 w 11761853"/>
              <a:gd name="connsiteX9318" fmla="*/ 10368555 w 11761853"/>
              <a:gd name="connsiteY9318" fmla="*/ 10368555 w 11761853"/>
              <a:gd name="connsiteX9319" fmla="*/ 10368555 w 11761853"/>
              <a:gd name="connsiteY9319" fmla="*/ 10368555 w 11761853"/>
              <a:gd name="connsiteX9320" fmla="*/ 10368555 w 11761853"/>
              <a:gd name="connsiteY9320" fmla="*/ 10368555 w 11761853"/>
              <a:gd name="connsiteX9321" fmla="*/ 10368555 w 11761853"/>
              <a:gd name="connsiteY9321" fmla="*/ 10368555 w 11761853"/>
              <a:gd name="connsiteX9322" fmla="*/ 10368555 w 11761853"/>
              <a:gd name="connsiteY9322" fmla="*/ 10368555 w 11761853"/>
              <a:gd name="connsiteX9323" fmla="*/ 10368555 w 11761853"/>
              <a:gd name="connsiteY9323" fmla="*/ 10368555 w 11761853"/>
              <a:gd name="connsiteX9324" fmla="*/ 10368555 w 11761853"/>
              <a:gd name="connsiteY9324" fmla="*/ 10368555 w 11761853"/>
              <a:gd name="connsiteX9325" fmla="*/ 10368555 w 11761853"/>
              <a:gd name="connsiteY9325" fmla="*/ 10368555 w 11761853"/>
              <a:gd name="connsiteX9326" fmla="*/ 10368555 w 11761853"/>
              <a:gd name="connsiteY9326" fmla="*/ 10368555 w 11761853"/>
              <a:gd name="connsiteX9327" fmla="*/ 10368555 w 11761853"/>
              <a:gd name="connsiteY9327" fmla="*/ 10368555 w 11761853"/>
              <a:gd name="connsiteX9328" fmla="*/ 10368555 w 11761853"/>
              <a:gd name="connsiteY9328" fmla="*/ 10368555 w 11761853"/>
              <a:gd name="connsiteX9329" fmla="*/ 10368555 w 11761853"/>
              <a:gd name="connsiteY9329" fmla="*/ 10368555 w 11761853"/>
              <a:gd name="connsiteX9330" fmla="*/ 10368555 w 11761853"/>
              <a:gd name="connsiteY9330" fmla="*/ 10368555 w 11761853"/>
              <a:gd name="connsiteX9331" fmla="*/ 10368555 w 11761853"/>
              <a:gd name="connsiteY9331" fmla="*/ 10368555 w 11761853"/>
              <a:gd name="connsiteX9332" fmla="*/ 10368555 w 11761853"/>
              <a:gd name="connsiteY9332" fmla="*/ 10368555 w 11761853"/>
              <a:gd name="connsiteX9333" fmla="*/ 10368555 w 11761853"/>
              <a:gd name="connsiteY9333" fmla="*/ 10368555 w 11761853"/>
              <a:gd name="connsiteX9334" fmla="*/ 10368555 w 11761853"/>
              <a:gd name="connsiteY9334" fmla="*/ 10368555 w 11761853"/>
              <a:gd name="connsiteX9335" fmla="*/ 10368555 w 11761853"/>
              <a:gd name="connsiteY9335" fmla="*/ 10368555 w 11761853"/>
              <a:gd name="connsiteX9336" fmla="*/ 10368555 w 11761853"/>
              <a:gd name="connsiteY9336" fmla="*/ 10368555 w 11761853"/>
              <a:gd name="connsiteX9337" fmla="*/ 10368555 w 11761853"/>
              <a:gd name="connsiteY9337" fmla="*/ 10368555 w 11761853"/>
              <a:gd name="connsiteX9338" fmla="*/ 10368555 w 11761853"/>
              <a:gd name="connsiteY9338" fmla="*/ 10368555 w 11761853"/>
              <a:gd name="connsiteX9339" fmla="*/ 10368555 w 11761853"/>
              <a:gd name="connsiteY9339" fmla="*/ 10368555 w 11761853"/>
              <a:gd name="connsiteX9340" fmla="*/ 10368555 w 11761853"/>
              <a:gd name="connsiteY9340" fmla="*/ 10368555 w 11761853"/>
              <a:gd name="connsiteX9341" fmla="*/ 10368555 w 11761853"/>
              <a:gd name="connsiteY9341" fmla="*/ 10368555 w 11761853"/>
              <a:gd name="connsiteX9342" fmla="*/ 10368555 w 11761853"/>
              <a:gd name="connsiteY9342" fmla="*/ 10368555 w 11761853"/>
              <a:gd name="connsiteX9343" fmla="*/ 10368555 w 11761853"/>
              <a:gd name="connsiteY9343" fmla="*/ 10368555 w 11761853"/>
              <a:gd name="connsiteX9344" fmla="*/ 10368555 w 11761853"/>
              <a:gd name="connsiteY9344" fmla="*/ 10368555 w 11761853"/>
              <a:gd name="connsiteX9345" fmla="*/ 10368555 w 11761853"/>
              <a:gd name="connsiteY9345" fmla="*/ 10368555 w 11761853"/>
              <a:gd name="connsiteX9346" fmla="*/ 10368555 w 11761853"/>
              <a:gd name="connsiteY9346" fmla="*/ 10368555 w 11761853"/>
              <a:gd name="connsiteX9347" fmla="*/ 10368555 w 11761853"/>
              <a:gd name="connsiteY9347" fmla="*/ 10368555 w 11761853"/>
              <a:gd name="connsiteX9348" fmla="*/ 10368555 w 11761853"/>
              <a:gd name="connsiteY9348" fmla="*/ 10368555 w 11761853"/>
              <a:gd name="connsiteX9349" fmla="*/ 10368555 w 11761853"/>
              <a:gd name="connsiteY9349" fmla="*/ 10368555 w 11761853"/>
              <a:gd name="connsiteX9350" fmla="*/ 10368555 w 11761853"/>
              <a:gd name="connsiteY9350" fmla="*/ 10368555 w 11761853"/>
              <a:gd name="connsiteX9351" fmla="*/ 10368555 w 11761853"/>
              <a:gd name="connsiteY9351" fmla="*/ 10368555 w 11761853"/>
              <a:gd name="connsiteX9352" fmla="*/ 10368555 w 11761853"/>
              <a:gd name="connsiteY9352" fmla="*/ 10368555 w 11761853"/>
              <a:gd name="connsiteX9353" fmla="*/ 10368555 w 11761853"/>
              <a:gd name="connsiteY9353" fmla="*/ 10368555 w 11761853"/>
              <a:gd name="connsiteX9354" fmla="*/ 10368555 w 11761853"/>
              <a:gd name="connsiteY9354" fmla="*/ 10368555 w 11761853"/>
              <a:gd name="connsiteX9355" fmla="*/ 10368555 w 11761853"/>
              <a:gd name="connsiteY9355" fmla="*/ 10368555 w 11761853"/>
              <a:gd name="connsiteX9356" fmla="*/ 10368555 w 11761853"/>
              <a:gd name="connsiteY9356" fmla="*/ 10368555 w 11761853"/>
              <a:gd name="connsiteX9357" fmla="*/ 10368555 w 11761853"/>
              <a:gd name="connsiteY9357" fmla="*/ 10368555 w 11761853"/>
              <a:gd name="connsiteX9358" fmla="*/ 10368555 w 11761853"/>
              <a:gd name="connsiteY9358" fmla="*/ 10368555 w 11761853"/>
              <a:gd name="connsiteX9359" fmla="*/ 10368555 w 11761853"/>
              <a:gd name="connsiteY9359" fmla="*/ 10368555 w 11761853"/>
              <a:gd name="connsiteX9360" fmla="*/ 10368555 w 11761853"/>
              <a:gd name="connsiteY9360" fmla="*/ 10368555 w 11761853"/>
              <a:gd name="connsiteX9361" fmla="*/ 10368555 w 11761853"/>
              <a:gd name="connsiteY9361" fmla="*/ 10368555 w 11761853"/>
              <a:gd name="connsiteX9362" fmla="*/ 10368555 w 11761853"/>
              <a:gd name="connsiteY9362" fmla="*/ 10368555 w 11761853"/>
              <a:gd name="connsiteX9363" fmla="*/ 10368555 w 11761853"/>
              <a:gd name="connsiteY9363" fmla="*/ 10368555 w 11761853"/>
              <a:gd name="connsiteX9364" fmla="*/ 10368555 w 11761853"/>
              <a:gd name="connsiteY9364" fmla="*/ 10368555 w 11761853"/>
              <a:gd name="connsiteX9365" fmla="*/ 10368555 w 11761853"/>
              <a:gd name="connsiteY9365" fmla="*/ 10368555 w 11761853"/>
              <a:gd name="connsiteX9366" fmla="*/ 10368555 w 11761853"/>
              <a:gd name="connsiteY9366" fmla="*/ 10368555 w 11761853"/>
              <a:gd name="connsiteX9367" fmla="*/ 10368555 w 11761853"/>
              <a:gd name="connsiteY9367" fmla="*/ 10368555 w 11761853"/>
              <a:gd name="connsiteX9368" fmla="*/ 10368555 w 11761853"/>
              <a:gd name="connsiteY9368" fmla="*/ 10368555 w 11761853"/>
              <a:gd name="connsiteX9369" fmla="*/ 10368555 w 11761853"/>
              <a:gd name="connsiteY9369" fmla="*/ 10368555 w 11761853"/>
              <a:gd name="connsiteX9370" fmla="*/ 10368555 w 11761853"/>
              <a:gd name="connsiteY9370" fmla="*/ 10368555 w 11761853"/>
              <a:gd name="connsiteX9371" fmla="*/ 10368555 w 11761853"/>
              <a:gd name="connsiteY9371" fmla="*/ 10368555 w 11761853"/>
              <a:gd name="connsiteX9372" fmla="*/ 10368555 w 11761853"/>
              <a:gd name="connsiteY9372" fmla="*/ 10368555 w 11761853"/>
              <a:gd name="connsiteX9373" fmla="*/ 10368555 w 11761853"/>
              <a:gd name="connsiteY9373" fmla="*/ 10368555 w 11761853"/>
              <a:gd name="connsiteX9374" fmla="*/ 10368555 w 11761853"/>
              <a:gd name="connsiteY9374" fmla="*/ 10368555 w 11761853"/>
              <a:gd name="connsiteX9375" fmla="*/ 10368555 w 11761853"/>
              <a:gd name="connsiteY9375" fmla="*/ 10368555 w 11761853"/>
              <a:gd name="connsiteX9376" fmla="*/ 10368555 w 11761853"/>
              <a:gd name="connsiteY9376" fmla="*/ 10368555 w 11761853"/>
              <a:gd name="connsiteX9377" fmla="*/ 10368555 w 11761853"/>
              <a:gd name="connsiteY9377" fmla="*/ 10368555 w 11761853"/>
              <a:gd name="connsiteX9378" fmla="*/ 10368555 w 11761853"/>
              <a:gd name="connsiteY9378" fmla="*/ 10368555 w 11761853"/>
              <a:gd name="connsiteX9379" fmla="*/ 10368555 w 11761853"/>
              <a:gd name="connsiteY9379" fmla="*/ 10368555 w 11761853"/>
              <a:gd name="connsiteX9380" fmla="*/ 10368555 w 11761853"/>
              <a:gd name="connsiteY9380" fmla="*/ 10368555 w 11761853"/>
              <a:gd name="connsiteX9381" fmla="*/ 10368555 w 11761853"/>
              <a:gd name="connsiteY9381" fmla="*/ 10368555 w 11761853"/>
              <a:gd name="connsiteX9382" fmla="*/ 10368555 w 11761853"/>
              <a:gd name="connsiteY9382" fmla="*/ 10368555 w 11761853"/>
              <a:gd name="connsiteX9383" fmla="*/ 10368555 w 11761853"/>
              <a:gd name="connsiteY9383" fmla="*/ 10368555 w 11761853"/>
              <a:gd name="connsiteX9384" fmla="*/ 10368555 w 11761853"/>
              <a:gd name="connsiteY9384" fmla="*/ 10368555 w 11761853"/>
              <a:gd name="connsiteX9385" fmla="*/ 10368555 w 11761853"/>
              <a:gd name="connsiteY9385" fmla="*/ 10368555 w 11761853"/>
              <a:gd name="connsiteX9386" fmla="*/ 10368555 w 11761853"/>
              <a:gd name="connsiteY9386" fmla="*/ 10368555 w 11761853"/>
              <a:gd name="connsiteX9387" fmla="*/ 10368555 w 11761853"/>
              <a:gd name="connsiteY9387" fmla="*/ 10368555 w 11761853"/>
              <a:gd name="connsiteX9388" fmla="*/ 10368555 w 11761853"/>
              <a:gd name="connsiteY9388" fmla="*/ 10368555 w 11761853"/>
              <a:gd name="connsiteX9389" fmla="*/ 10368555 w 11761853"/>
              <a:gd name="connsiteY9389" fmla="*/ 10368555 w 11761853"/>
              <a:gd name="connsiteX9390" fmla="*/ 10368555 w 11761853"/>
              <a:gd name="connsiteY9390" fmla="*/ 10368555 w 11761853"/>
              <a:gd name="connsiteX9391" fmla="*/ 10368555 w 11761853"/>
              <a:gd name="connsiteY9391" fmla="*/ 10368555 w 11761853"/>
              <a:gd name="connsiteX9392" fmla="*/ 10368555 w 11761853"/>
              <a:gd name="connsiteY9392" fmla="*/ 10368555 w 11761853"/>
              <a:gd name="connsiteX9393" fmla="*/ 10368555 w 11761853"/>
              <a:gd name="connsiteY9393" fmla="*/ 10368555 w 11761853"/>
              <a:gd name="connsiteX9394" fmla="*/ 10368555 w 11761853"/>
              <a:gd name="connsiteY9394" fmla="*/ 10368555 w 11761853"/>
              <a:gd name="connsiteX9395" fmla="*/ 10368555 w 11761853"/>
              <a:gd name="connsiteY9395" fmla="*/ 10368555 w 11761853"/>
              <a:gd name="connsiteX9396" fmla="*/ 10368555 w 11761853"/>
              <a:gd name="connsiteY9396" fmla="*/ 10368555 w 11761853"/>
              <a:gd name="connsiteX9397" fmla="*/ 10368555 w 11761853"/>
              <a:gd name="connsiteY9397" fmla="*/ 10368555 w 11761853"/>
              <a:gd name="connsiteX9398" fmla="*/ 10368555 w 11761853"/>
              <a:gd name="connsiteY9398" fmla="*/ 10368555 w 11761853"/>
              <a:gd name="connsiteX9399" fmla="*/ 10368555 w 11761853"/>
              <a:gd name="connsiteY9399" fmla="*/ 10368555 w 11761853"/>
              <a:gd name="connsiteX9400" fmla="*/ 10368555 w 11761853"/>
              <a:gd name="connsiteY9400" fmla="*/ 10368555 w 11761853"/>
              <a:gd name="connsiteX9401" fmla="*/ 10368555 w 11761853"/>
              <a:gd name="connsiteY9401" fmla="*/ 10368555 w 11761853"/>
              <a:gd name="connsiteX9402" fmla="*/ 10368555 w 11761853"/>
              <a:gd name="connsiteY9402" fmla="*/ 10368555 w 11761853"/>
              <a:gd name="connsiteX9403" fmla="*/ 10368555 w 11761853"/>
              <a:gd name="connsiteY9403" fmla="*/ 10368555 w 11761853"/>
              <a:gd name="connsiteX9404" fmla="*/ 10368555 w 11761853"/>
              <a:gd name="connsiteY9404" fmla="*/ 10368555 w 11761853"/>
              <a:gd name="connsiteX9405" fmla="*/ 10368555 w 11761853"/>
              <a:gd name="connsiteY9405" fmla="*/ 10368555 w 11761853"/>
              <a:gd name="connsiteX9406" fmla="*/ 10368555 w 11761853"/>
              <a:gd name="connsiteY9406" fmla="*/ 10368555 w 11761853"/>
              <a:gd name="connsiteX9407" fmla="*/ 10368555 w 11761853"/>
              <a:gd name="connsiteY9407" fmla="*/ 10368555 w 11761853"/>
              <a:gd name="connsiteX9408" fmla="*/ 10368555 w 11761853"/>
              <a:gd name="connsiteY9408" fmla="*/ 10368555 w 11761853"/>
              <a:gd name="connsiteX9409" fmla="*/ 10368555 w 11761853"/>
              <a:gd name="connsiteY9409" fmla="*/ 10368555 w 11761853"/>
              <a:gd name="connsiteX9410" fmla="*/ 10368555 w 11761853"/>
              <a:gd name="connsiteY9410" fmla="*/ 10368555 w 11761853"/>
              <a:gd name="connsiteX9411" fmla="*/ 10368555 w 11761853"/>
              <a:gd name="connsiteY9411" fmla="*/ 10368555 w 11761853"/>
              <a:gd name="connsiteX9412" fmla="*/ 10368555 w 11761853"/>
              <a:gd name="connsiteY9412" fmla="*/ 10368555 w 11761853"/>
              <a:gd name="connsiteX9413" fmla="*/ 10368555 w 11761853"/>
              <a:gd name="connsiteY9413" fmla="*/ 10368555 w 11761853"/>
              <a:gd name="connsiteX9414" fmla="*/ 10368555 w 11761853"/>
              <a:gd name="connsiteY9414" fmla="*/ 10368555 w 11761853"/>
              <a:gd name="connsiteX9415" fmla="*/ 10368555 w 11761853"/>
              <a:gd name="connsiteY9415" fmla="*/ 10368555 w 11761853"/>
              <a:gd name="connsiteX9416" fmla="*/ 10368555 w 11761853"/>
              <a:gd name="connsiteY9416" fmla="*/ 10368555 w 11761853"/>
              <a:gd name="connsiteX9417" fmla="*/ 10368555 w 11761853"/>
              <a:gd name="connsiteY9417" fmla="*/ 10368555 w 11761853"/>
              <a:gd name="connsiteX9418" fmla="*/ 10368555 w 11761853"/>
              <a:gd name="connsiteY9418" fmla="*/ 10368555 w 11761853"/>
              <a:gd name="connsiteX9419" fmla="*/ 10368555 w 11761853"/>
              <a:gd name="connsiteY9419" fmla="*/ 10368555 w 11761853"/>
              <a:gd name="connsiteX9420" fmla="*/ 10368555 w 11761853"/>
              <a:gd name="connsiteY9420" fmla="*/ 10368555 w 11761853"/>
              <a:gd name="connsiteX9421" fmla="*/ 10368555 w 11761853"/>
              <a:gd name="connsiteY9421" fmla="*/ 10368555 w 11761853"/>
              <a:gd name="connsiteX9422" fmla="*/ 10368555 w 11761853"/>
              <a:gd name="connsiteY9422" fmla="*/ 10368555 w 11761853"/>
              <a:gd name="connsiteX9423" fmla="*/ 10368555 w 11761853"/>
              <a:gd name="connsiteY9423" fmla="*/ 10368555 w 11761853"/>
              <a:gd name="connsiteX9424" fmla="*/ 10368555 w 11761853"/>
              <a:gd name="connsiteY9424" fmla="*/ 10368555 w 11761853"/>
              <a:gd name="connsiteX9425" fmla="*/ 10368555 w 11761853"/>
              <a:gd name="connsiteY9425" fmla="*/ 10368555 w 11761853"/>
              <a:gd name="connsiteX9426" fmla="*/ 10368555 w 11761853"/>
              <a:gd name="connsiteY9426" fmla="*/ 10368555 w 11761853"/>
              <a:gd name="connsiteX9427" fmla="*/ 10368555 w 11761853"/>
              <a:gd name="connsiteY9427" fmla="*/ 10368555 w 11761853"/>
              <a:gd name="connsiteX9428" fmla="*/ 10368555 w 11761853"/>
              <a:gd name="connsiteY9428" fmla="*/ 10368555 w 11761853"/>
              <a:gd name="connsiteX9429" fmla="*/ 10368555 w 11761853"/>
              <a:gd name="connsiteY9429" fmla="*/ 10368555 w 11761853"/>
              <a:gd name="connsiteX9430" fmla="*/ 10368555 w 11761853"/>
              <a:gd name="connsiteY9430" fmla="*/ 10368555 w 11761853"/>
              <a:gd name="connsiteX9431" fmla="*/ 10368555 w 11761853"/>
              <a:gd name="connsiteY9431" fmla="*/ 10368555 w 11761853"/>
              <a:gd name="connsiteX9432" fmla="*/ 10368555 w 11761853"/>
              <a:gd name="connsiteY9432" fmla="*/ 10368555 w 11761853"/>
              <a:gd name="connsiteX9433" fmla="*/ 10368555 w 11761853"/>
              <a:gd name="connsiteY9433" fmla="*/ 10368555 w 11761853"/>
              <a:gd name="connsiteX9434" fmla="*/ 10368555 w 11761853"/>
              <a:gd name="connsiteY9434" fmla="*/ 10368555 w 11761853"/>
              <a:gd name="connsiteX9435" fmla="*/ 10368555 w 11761853"/>
              <a:gd name="connsiteY9435" fmla="*/ 10368555 w 11761853"/>
              <a:gd name="connsiteX9436" fmla="*/ 10368555 w 11761853"/>
              <a:gd name="connsiteY9436" fmla="*/ 10368555 w 11761853"/>
              <a:gd name="connsiteX9437" fmla="*/ 10368555 w 11761853"/>
              <a:gd name="connsiteY9437" fmla="*/ 10368555 w 11761853"/>
              <a:gd name="connsiteX9438" fmla="*/ 10368555 w 11761853"/>
              <a:gd name="connsiteY9438" fmla="*/ 10368555 w 11761853"/>
              <a:gd name="connsiteX9439" fmla="*/ 10368555 w 11761853"/>
              <a:gd name="connsiteY9439" fmla="*/ 10368555 w 11761853"/>
              <a:gd name="connsiteX9440" fmla="*/ 10368555 w 11761853"/>
              <a:gd name="connsiteY9440" fmla="*/ 10368555 w 11761853"/>
              <a:gd name="connsiteX9441" fmla="*/ 10368555 w 11761853"/>
              <a:gd name="connsiteY9441" fmla="*/ 10368555 w 11761853"/>
              <a:gd name="connsiteX9442" fmla="*/ 10368555 w 11761853"/>
              <a:gd name="connsiteY9442" fmla="*/ 10368555 w 11761853"/>
              <a:gd name="connsiteX9443" fmla="*/ 10368555 w 11761853"/>
              <a:gd name="connsiteY9443" fmla="*/ 10368555 w 11761853"/>
              <a:gd name="connsiteX9444" fmla="*/ 10368555 w 11761853"/>
              <a:gd name="connsiteY9444" fmla="*/ 10368555 w 11761853"/>
              <a:gd name="connsiteX9445" fmla="*/ 10368555 w 11761853"/>
              <a:gd name="connsiteY9445" fmla="*/ 10368555 w 11761853"/>
              <a:gd name="connsiteX9446" fmla="*/ 10368555 w 11761853"/>
              <a:gd name="connsiteY9446" fmla="*/ 10368555 w 11761853"/>
              <a:gd name="connsiteX9447" fmla="*/ 10368555 w 11761853"/>
              <a:gd name="connsiteY9447" fmla="*/ 10368555 w 11761853"/>
              <a:gd name="connsiteX9448" fmla="*/ 10368555 w 11761853"/>
              <a:gd name="connsiteY9448" fmla="*/ 10368555 w 11761853"/>
              <a:gd name="connsiteX9449" fmla="*/ 10368555 w 11761853"/>
              <a:gd name="connsiteY9449" fmla="*/ 10368555 w 11761853"/>
              <a:gd name="connsiteX9450" fmla="*/ 10368555 w 11761853"/>
              <a:gd name="connsiteY9450" fmla="*/ 10368555 w 11761853"/>
              <a:gd name="connsiteX9451" fmla="*/ 10368555 w 11761853"/>
              <a:gd name="connsiteY9451" fmla="*/ 10368555 w 11761853"/>
              <a:gd name="connsiteX9452" fmla="*/ 10368555 w 11761853"/>
              <a:gd name="connsiteY9452" fmla="*/ 10368555 w 11761853"/>
              <a:gd name="connsiteX9453" fmla="*/ 10368555 w 11761853"/>
              <a:gd name="connsiteY9453" fmla="*/ 10368555 w 11761853"/>
              <a:gd name="connsiteX9454" fmla="*/ 10368555 w 11761853"/>
              <a:gd name="connsiteY9454" fmla="*/ 10368555 w 11761853"/>
              <a:gd name="connsiteX9455" fmla="*/ 10368555 w 11761853"/>
              <a:gd name="connsiteY9455" fmla="*/ 10368555 w 11761853"/>
              <a:gd name="connsiteX9456" fmla="*/ 10368555 w 11761853"/>
              <a:gd name="connsiteY9456" fmla="*/ 10368555 w 11761853"/>
              <a:gd name="connsiteX9457" fmla="*/ 10368555 w 11761853"/>
              <a:gd name="connsiteY9457" fmla="*/ 10368555 w 11761853"/>
              <a:gd name="connsiteX9458" fmla="*/ 10368555 w 11761853"/>
              <a:gd name="connsiteY9458" fmla="*/ 10368555 w 11761853"/>
              <a:gd name="connsiteX9459" fmla="*/ 10368555 w 11761853"/>
              <a:gd name="connsiteY9459" fmla="*/ 10368555 w 11761853"/>
              <a:gd name="connsiteX9460" fmla="*/ 10368555 w 11761853"/>
              <a:gd name="connsiteY9460" fmla="*/ 10368555 w 11761853"/>
              <a:gd name="connsiteX9461" fmla="*/ 10368555 w 11761853"/>
              <a:gd name="connsiteY9461" fmla="*/ 10368555 w 11761853"/>
              <a:gd name="connsiteX9462" fmla="*/ 10368555 w 11761853"/>
              <a:gd name="connsiteY9462" fmla="*/ 10368555 w 11761853"/>
              <a:gd name="connsiteX9463" fmla="*/ 10368555 w 11761853"/>
              <a:gd name="connsiteY9463" fmla="*/ 10368555 w 11761853"/>
              <a:gd name="connsiteX9464" fmla="*/ 10368555 w 11761853"/>
              <a:gd name="connsiteY9464" fmla="*/ 10368555 w 11761853"/>
              <a:gd name="connsiteX9465" fmla="*/ 10368555 w 11761853"/>
              <a:gd name="connsiteY9465" fmla="*/ 10368555 w 11761853"/>
              <a:gd name="connsiteX9466" fmla="*/ 10368555 w 11761853"/>
              <a:gd name="connsiteY9466" fmla="*/ 10368555 w 11761853"/>
              <a:gd name="connsiteX9467" fmla="*/ 10368555 w 11761853"/>
              <a:gd name="connsiteY9467" fmla="*/ 10368555 w 11761853"/>
              <a:gd name="connsiteX9468" fmla="*/ 10368555 w 11761853"/>
              <a:gd name="connsiteY9468" fmla="*/ 10368555 w 11761853"/>
              <a:gd name="connsiteX9469" fmla="*/ 10368555 w 11761853"/>
              <a:gd name="connsiteY9469" fmla="*/ 10368555 w 11761853"/>
              <a:gd name="connsiteX9470" fmla="*/ 10368555 w 11761853"/>
              <a:gd name="connsiteY9470" fmla="*/ 10368555 w 11761853"/>
              <a:gd name="connsiteX9471" fmla="*/ 10368555 w 11761853"/>
              <a:gd name="connsiteY9471" fmla="*/ 10368555 w 11761853"/>
              <a:gd name="connsiteX9472" fmla="*/ 10368555 w 11761853"/>
              <a:gd name="connsiteY9472" fmla="*/ 10368555 w 11761853"/>
              <a:gd name="connsiteX9473" fmla="*/ 10368555 w 11761853"/>
              <a:gd name="connsiteY9473" fmla="*/ 10368555 w 11761853"/>
              <a:gd name="connsiteX9474" fmla="*/ 10368555 w 11761853"/>
              <a:gd name="connsiteY9474" fmla="*/ 10368555 w 11761853"/>
              <a:gd name="connsiteX9475" fmla="*/ 10368555 w 11761853"/>
              <a:gd name="connsiteY9475" fmla="*/ 10368555 w 11761853"/>
              <a:gd name="connsiteX9476" fmla="*/ 10368555 w 11761853"/>
              <a:gd name="connsiteY9476" fmla="*/ 10368555 w 11761853"/>
              <a:gd name="connsiteX9477" fmla="*/ 10368555 w 11761853"/>
              <a:gd name="connsiteY9477" fmla="*/ 10368555 w 11761853"/>
              <a:gd name="connsiteX9478" fmla="*/ 10368555 w 11761853"/>
              <a:gd name="connsiteY9478" fmla="*/ 10368555 w 11761853"/>
              <a:gd name="connsiteX9479" fmla="*/ 10368555 w 11761853"/>
              <a:gd name="connsiteY9479" fmla="*/ 10368555 w 11761853"/>
              <a:gd name="connsiteX9480" fmla="*/ 10368555 w 11761853"/>
              <a:gd name="connsiteY9480" fmla="*/ 10368555 w 11761853"/>
              <a:gd name="connsiteX9481" fmla="*/ 10368555 w 11761853"/>
              <a:gd name="connsiteY9481" fmla="*/ 10368555 w 11761853"/>
              <a:gd name="connsiteX9482" fmla="*/ 10368555 w 11761853"/>
              <a:gd name="connsiteY9482" fmla="*/ 10368555 w 11761853"/>
              <a:gd name="connsiteX9483" fmla="*/ 10368555 w 11761853"/>
              <a:gd name="connsiteY9483" fmla="*/ 10368555 w 11761853"/>
              <a:gd name="connsiteX9484" fmla="*/ 10368555 w 11761853"/>
              <a:gd name="connsiteY9484" fmla="*/ 10368555 w 11761853"/>
              <a:gd name="connsiteX9485" fmla="*/ 10368555 w 11761853"/>
              <a:gd name="connsiteY9485" fmla="*/ 10368555 w 11761853"/>
              <a:gd name="connsiteX9486" fmla="*/ 10368555 w 11761853"/>
              <a:gd name="connsiteY9486" fmla="*/ 10368555 w 11761853"/>
              <a:gd name="connsiteX9487" fmla="*/ 10368555 w 11761853"/>
              <a:gd name="connsiteY9487" fmla="*/ 10368555 w 11761853"/>
              <a:gd name="connsiteX9488" fmla="*/ 10368555 w 11761853"/>
              <a:gd name="connsiteY9488" fmla="*/ 10368555 w 11761853"/>
              <a:gd name="connsiteX9489" fmla="*/ 10368555 w 11761853"/>
              <a:gd name="connsiteY9489" fmla="*/ 10368555 w 11761853"/>
              <a:gd name="connsiteX9490" fmla="*/ 10368555 w 11761853"/>
              <a:gd name="connsiteY9490" fmla="*/ 10368555 w 11761853"/>
              <a:gd name="connsiteX9491" fmla="*/ 10368555 w 11761853"/>
              <a:gd name="connsiteY9491" fmla="*/ 10368555 w 11761853"/>
              <a:gd name="connsiteX9492" fmla="*/ 10368555 w 11761853"/>
              <a:gd name="connsiteY9492" fmla="*/ 10368555 w 11761853"/>
              <a:gd name="connsiteX9493" fmla="*/ 10368555 w 11761853"/>
              <a:gd name="connsiteY9493" fmla="*/ 10368555 w 11761853"/>
              <a:gd name="connsiteX9494" fmla="*/ 10368555 w 11761853"/>
              <a:gd name="connsiteY9494" fmla="*/ 10368555 w 11761853"/>
              <a:gd name="connsiteX9495" fmla="*/ 10368555 w 11761853"/>
              <a:gd name="connsiteY9495" fmla="*/ 10368555 w 11761853"/>
              <a:gd name="connsiteX9496" fmla="*/ 10368555 w 11761853"/>
              <a:gd name="connsiteY9496" fmla="*/ 10368555 w 11761853"/>
              <a:gd name="connsiteX9497" fmla="*/ 10368555 w 11761853"/>
              <a:gd name="connsiteY9497" fmla="*/ 10368555 w 11761853"/>
              <a:gd name="connsiteX9498" fmla="*/ 10368555 w 11761853"/>
              <a:gd name="connsiteY9498" fmla="*/ 10368555 w 11761853"/>
              <a:gd name="connsiteX9499" fmla="*/ 10368555 w 11761853"/>
              <a:gd name="connsiteY9499" fmla="*/ 10368555 w 11761853"/>
              <a:gd name="connsiteX9500" fmla="*/ 10368555 w 11761853"/>
              <a:gd name="connsiteY9500" fmla="*/ 10368555 w 11761853"/>
              <a:gd name="connsiteX9501" fmla="*/ 10368555 w 11761853"/>
              <a:gd name="connsiteY9501" fmla="*/ 10368555 w 11761853"/>
              <a:gd name="connsiteX9502" fmla="*/ 10368555 w 11761853"/>
              <a:gd name="connsiteY9502" fmla="*/ 10368555 w 11761853"/>
              <a:gd name="connsiteX9503" fmla="*/ 10368555 w 11761853"/>
              <a:gd name="connsiteY9503" fmla="*/ 10368555 w 11761853"/>
              <a:gd name="connsiteX9504" fmla="*/ 10368555 w 11761853"/>
              <a:gd name="connsiteY9504" fmla="*/ 10368555 w 11761853"/>
              <a:gd name="connsiteX9505" fmla="*/ 10368555 w 11761853"/>
              <a:gd name="connsiteY9505" fmla="*/ 10368555 w 11761853"/>
              <a:gd name="connsiteX9506" fmla="*/ 10368555 w 11761853"/>
              <a:gd name="connsiteY9506" fmla="*/ 10368555 w 11761853"/>
              <a:gd name="connsiteX9507" fmla="*/ 10368555 w 11761853"/>
              <a:gd name="connsiteY9507" fmla="*/ 10368555 w 11761853"/>
              <a:gd name="connsiteX9508" fmla="*/ 10368555 w 11761853"/>
              <a:gd name="connsiteY9508" fmla="*/ 10368555 w 11761853"/>
              <a:gd name="connsiteX9509" fmla="*/ 10368555 w 11761853"/>
              <a:gd name="connsiteY9509" fmla="*/ 10368555 w 11761853"/>
              <a:gd name="connsiteX9510" fmla="*/ 10368555 w 11761853"/>
              <a:gd name="connsiteY9510" fmla="*/ 10368555 w 11761853"/>
              <a:gd name="connsiteX9511" fmla="*/ 10368555 w 11761853"/>
              <a:gd name="connsiteY9511" fmla="*/ 10368555 w 11761853"/>
              <a:gd name="connsiteX9512" fmla="*/ 10368555 w 11761853"/>
              <a:gd name="connsiteY9512" fmla="*/ 10368555 w 11761853"/>
              <a:gd name="connsiteX9513" fmla="*/ 10368555 w 11761853"/>
              <a:gd name="connsiteY9513" fmla="*/ 10368555 w 11761853"/>
              <a:gd name="connsiteX9514" fmla="*/ 10368555 w 11761853"/>
              <a:gd name="connsiteY9514" fmla="*/ 10368555 w 11761853"/>
              <a:gd name="connsiteX9515" fmla="*/ 10368555 w 11761853"/>
              <a:gd name="connsiteY9515" fmla="*/ 10368555 w 11761853"/>
              <a:gd name="connsiteX9516" fmla="*/ 10368555 w 11761853"/>
              <a:gd name="connsiteY9516" fmla="*/ 10368555 w 11761853"/>
              <a:gd name="connsiteX9517" fmla="*/ 10368555 w 11761853"/>
              <a:gd name="connsiteY9517" fmla="*/ 10368555 w 11761853"/>
              <a:gd name="connsiteX9518" fmla="*/ 10368555 w 11761853"/>
              <a:gd name="connsiteY9518" fmla="*/ 10368555 w 11761853"/>
              <a:gd name="connsiteX9519" fmla="*/ 10368555 w 11761853"/>
              <a:gd name="connsiteY9519" fmla="*/ 10368555 w 11761853"/>
              <a:gd name="connsiteX9520" fmla="*/ 10368555 w 11761853"/>
              <a:gd name="connsiteY9520" fmla="*/ 10368555 w 11761853"/>
              <a:gd name="connsiteX9521" fmla="*/ 10368555 w 11761853"/>
              <a:gd name="connsiteY9521" fmla="*/ 10368555 w 11761853"/>
              <a:gd name="connsiteX9522" fmla="*/ 10368555 w 11761853"/>
              <a:gd name="connsiteY9522" fmla="*/ 10368555 w 11761853"/>
              <a:gd name="connsiteX9523" fmla="*/ 10368555 w 11761853"/>
              <a:gd name="connsiteY9523" fmla="*/ 10368555 w 11761853"/>
              <a:gd name="connsiteX9524" fmla="*/ 10368555 w 11761853"/>
              <a:gd name="connsiteY9524" fmla="*/ 10368555 w 11761853"/>
              <a:gd name="connsiteX9525" fmla="*/ 10368555 w 11761853"/>
              <a:gd name="connsiteY9525" fmla="*/ 10368555 w 11761853"/>
              <a:gd name="connsiteX9526" fmla="*/ 10368555 w 11761853"/>
              <a:gd name="connsiteY9526" fmla="*/ 10368555 w 11761853"/>
              <a:gd name="connsiteX9527" fmla="*/ 10368555 w 11761853"/>
              <a:gd name="connsiteY9527" fmla="*/ 10368555 w 11761853"/>
              <a:gd name="connsiteX9528" fmla="*/ 10368555 w 11761853"/>
              <a:gd name="connsiteY9528" fmla="*/ 10368555 w 11761853"/>
              <a:gd name="connsiteX9529" fmla="*/ 10368555 w 11761853"/>
              <a:gd name="connsiteY9529" fmla="*/ 10368555 w 11761853"/>
              <a:gd name="connsiteX9530" fmla="*/ 10368555 w 11761853"/>
              <a:gd name="connsiteY9530" fmla="*/ 10368555 w 11761853"/>
              <a:gd name="connsiteX9531" fmla="*/ 10368555 w 11761853"/>
              <a:gd name="connsiteY9531" fmla="*/ 10368555 w 11761853"/>
              <a:gd name="connsiteX9532" fmla="*/ 10368555 w 11761853"/>
              <a:gd name="connsiteY9532" fmla="*/ 10368555 w 11761853"/>
              <a:gd name="connsiteX9533" fmla="*/ 10368555 w 11761853"/>
              <a:gd name="connsiteY9533" fmla="*/ 10368555 w 11761853"/>
              <a:gd name="connsiteX9534" fmla="*/ 10368555 w 11761853"/>
              <a:gd name="connsiteY9534" fmla="*/ 10368555 w 11761853"/>
              <a:gd name="connsiteX9535" fmla="*/ 10368555 w 11761853"/>
              <a:gd name="connsiteY9535" fmla="*/ 10368555 w 11761853"/>
              <a:gd name="connsiteX9536" fmla="*/ 10368555 w 11761853"/>
              <a:gd name="connsiteY9536" fmla="*/ 10368555 w 11761853"/>
              <a:gd name="connsiteX9537" fmla="*/ 10368555 w 11761853"/>
              <a:gd name="connsiteY9537" fmla="*/ 10368555 w 11761853"/>
              <a:gd name="connsiteX9538" fmla="*/ 10368555 w 11761853"/>
              <a:gd name="connsiteY9538" fmla="*/ 10368555 w 11761853"/>
              <a:gd name="connsiteX9539" fmla="*/ 10368555 w 11761853"/>
              <a:gd name="connsiteY9539" fmla="*/ 10368555 w 11761853"/>
              <a:gd name="connsiteX9540" fmla="*/ 10368555 w 11761853"/>
              <a:gd name="connsiteY9540" fmla="*/ 10368555 w 11761853"/>
              <a:gd name="connsiteX9541" fmla="*/ 10368555 w 11761853"/>
              <a:gd name="connsiteY9541" fmla="*/ 10368555 w 11761853"/>
              <a:gd name="connsiteX9542" fmla="*/ 10368555 w 11761853"/>
              <a:gd name="connsiteY9542" fmla="*/ 10368555 w 11761853"/>
              <a:gd name="connsiteX9543" fmla="*/ 10368555 w 11761853"/>
              <a:gd name="connsiteY9543" fmla="*/ 10368555 w 11761853"/>
              <a:gd name="connsiteX9544" fmla="*/ 10368555 w 11761853"/>
              <a:gd name="connsiteY9544" fmla="*/ 10368555 w 11761853"/>
              <a:gd name="connsiteX9545" fmla="*/ 10368555 w 11761853"/>
              <a:gd name="connsiteY9545" fmla="*/ 10368555 w 11761853"/>
              <a:gd name="connsiteX9546" fmla="*/ 10368555 w 11761853"/>
              <a:gd name="connsiteY9546" fmla="*/ 10368555 w 11761853"/>
              <a:gd name="connsiteX9547" fmla="*/ 10368555 w 11761853"/>
              <a:gd name="connsiteY9547" fmla="*/ 10368555 w 11761853"/>
              <a:gd name="connsiteX9548" fmla="*/ 10368555 w 11761853"/>
              <a:gd name="connsiteY9548" fmla="*/ 10368555 w 11761853"/>
              <a:gd name="connsiteX9549" fmla="*/ 10368555 w 11761853"/>
              <a:gd name="connsiteY9549" fmla="*/ 10368555 w 11761853"/>
              <a:gd name="connsiteX9550" fmla="*/ 10368555 w 11761853"/>
              <a:gd name="connsiteY9550" fmla="*/ 10368555 w 11761853"/>
              <a:gd name="connsiteX9551" fmla="*/ 10368555 w 11761853"/>
              <a:gd name="connsiteY9551" fmla="*/ 10368555 w 11761853"/>
              <a:gd name="connsiteX9552" fmla="*/ 10368555 w 11761853"/>
              <a:gd name="connsiteY9552" fmla="*/ 10368555 w 11761853"/>
              <a:gd name="connsiteX9553" fmla="*/ 10368555 w 11761853"/>
              <a:gd name="connsiteY9553" fmla="*/ 10368555 w 11761853"/>
              <a:gd name="connsiteX9554" fmla="*/ 10368555 w 11761853"/>
              <a:gd name="connsiteY9554" fmla="*/ 10368555 w 11761853"/>
              <a:gd name="connsiteX9555" fmla="*/ 10368555 w 11761853"/>
              <a:gd name="connsiteY9555" fmla="*/ 10368555 w 11761853"/>
              <a:gd name="connsiteX9556" fmla="*/ 10368555 w 11761853"/>
              <a:gd name="connsiteY9556" fmla="*/ 10368555 w 11761853"/>
              <a:gd name="connsiteX9557" fmla="*/ 10368555 w 11761853"/>
              <a:gd name="connsiteY9557" fmla="*/ 10368555 w 11761853"/>
              <a:gd name="connsiteX9558" fmla="*/ 10368555 w 11761853"/>
              <a:gd name="connsiteY9558" fmla="*/ 10368555 w 11761853"/>
              <a:gd name="connsiteX9559" fmla="*/ 10368555 w 11761853"/>
              <a:gd name="connsiteY9559" fmla="*/ 10368555 w 11761853"/>
              <a:gd name="connsiteX9560" fmla="*/ 10368555 w 11761853"/>
              <a:gd name="connsiteY9560" fmla="*/ 10368555 w 11761853"/>
              <a:gd name="connsiteX9561" fmla="*/ 10368555 w 11761853"/>
              <a:gd name="connsiteY9561" fmla="*/ 10368555 w 11761853"/>
              <a:gd name="connsiteX9562" fmla="*/ 10368555 w 11761853"/>
              <a:gd name="connsiteY9562" fmla="*/ 10368555 w 11761853"/>
              <a:gd name="connsiteX9563" fmla="*/ 10368555 w 11761853"/>
              <a:gd name="connsiteY9563" fmla="*/ 10368555 w 11761853"/>
              <a:gd name="connsiteX9564" fmla="*/ 10368555 w 11761853"/>
              <a:gd name="connsiteY9564" fmla="*/ 10368555 w 11761853"/>
              <a:gd name="connsiteX9565" fmla="*/ 10368555 w 11761853"/>
              <a:gd name="connsiteY9565" fmla="*/ 10368555 w 11761853"/>
              <a:gd name="connsiteX9566" fmla="*/ 10368555 w 11761853"/>
              <a:gd name="connsiteY9566" fmla="*/ 10368555 w 11761853"/>
              <a:gd name="connsiteX9567" fmla="*/ 10368555 w 11761853"/>
              <a:gd name="connsiteY9567" fmla="*/ 10368555 w 11761853"/>
              <a:gd name="connsiteX9568" fmla="*/ 10368555 w 11761853"/>
              <a:gd name="connsiteY9568" fmla="*/ 10368555 w 11761853"/>
              <a:gd name="connsiteX9569" fmla="*/ 10368555 w 11761853"/>
              <a:gd name="connsiteY9569" fmla="*/ 10368555 w 11761853"/>
              <a:gd name="connsiteX9570" fmla="*/ 10368555 w 11761853"/>
              <a:gd name="connsiteY9570" fmla="*/ 10368555 w 11761853"/>
              <a:gd name="connsiteX9571" fmla="*/ 10368555 w 11761853"/>
              <a:gd name="connsiteY9571" fmla="*/ 10368555 w 11761853"/>
              <a:gd name="connsiteX9572" fmla="*/ 10368555 w 11761853"/>
              <a:gd name="connsiteY9572" fmla="*/ 10368555 w 11761853"/>
              <a:gd name="connsiteX9573" fmla="*/ 10368555 w 11761853"/>
              <a:gd name="connsiteY9573" fmla="*/ 10368555 w 11761853"/>
              <a:gd name="connsiteX9574" fmla="*/ 10368555 w 11761853"/>
              <a:gd name="connsiteY9574" fmla="*/ 10368555 w 11761853"/>
              <a:gd name="connsiteX9575" fmla="*/ 10368555 w 11761853"/>
              <a:gd name="connsiteY9575" fmla="*/ 10368555 w 11761853"/>
              <a:gd name="connsiteX9576" fmla="*/ 10368555 w 11761853"/>
              <a:gd name="connsiteY9576" fmla="*/ 10368555 w 11761853"/>
              <a:gd name="connsiteX9577" fmla="*/ 10368555 w 11761853"/>
              <a:gd name="connsiteY9577" fmla="*/ 10368555 w 11761853"/>
              <a:gd name="connsiteX9578" fmla="*/ 10368555 w 11761853"/>
              <a:gd name="connsiteY9578" fmla="*/ 10368555 w 11761853"/>
              <a:gd name="connsiteX9579" fmla="*/ 10368555 w 11761853"/>
              <a:gd name="connsiteY9579" fmla="*/ 10368555 w 11761853"/>
              <a:gd name="connsiteX9580" fmla="*/ 10368555 w 11761853"/>
              <a:gd name="connsiteY9580" fmla="*/ 10368555 w 11761853"/>
              <a:gd name="connsiteX9581" fmla="*/ 10368555 w 11761853"/>
              <a:gd name="connsiteY9581" fmla="*/ 10368555 w 11761853"/>
              <a:gd name="connsiteX9582" fmla="*/ 10368555 w 11761853"/>
              <a:gd name="connsiteY9582" fmla="*/ 10368555 w 11761853"/>
              <a:gd name="connsiteX9583" fmla="*/ 10368555 w 11761853"/>
              <a:gd name="connsiteY9583" fmla="*/ 10368555 w 11761853"/>
              <a:gd name="connsiteX9584" fmla="*/ 10368555 w 11761853"/>
              <a:gd name="connsiteY9584" fmla="*/ 10368555 w 11761853"/>
              <a:gd name="connsiteX9585" fmla="*/ 10368555 w 11761853"/>
              <a:gd name="connsiteY9585" fmla="*/ 10368555 w 11761853"/>
              <a:gd name="connsiteX9586" fmla="*/ 10368555 w 11761853"/>
              <a:gd name="connsiteY9586" fmla="*/ 10368555 w 11761853"/>
              <a:gd name="connsiteX9587" fmla="*/ 10368555 w 11761853"/>
              <a:gd name="connsiteY9587" fmla="*/ 10368555 w 11761853"/>
              <a:gd name="connsiteX9588" fmla="*/ 10368555 w 11761853"/>
              <a:gd name="connsiteY9588" fmla="*/ 10368555 w 11761853"/>
              <a:gd name="connsiteX9589" fmla="*/ 10368555 w 11761853"/>
              <a:gd name="connsiteY9589" fmla="*/ 10368555 w 11761853"/>
              <a:gd name="connsiteX9590" fmla="*/ 10368555 w 11761853"/>
              <a:gd name="connsiteY9590" fmla="*/ 10368555 w 11761853"/>
              <a:gd name="connsiteX9591" fmla="*/ 10368555 w 11761853"/>
              <a:gd name="connsiteY9591" fmla="*/ 10368555 w 11761853"/>
              <a:gd name="connsiteX9592" fmla="*/ 10368555 w 11761853"/>
              <a:gd name="connsiteY9592" fmla="*/ 10368555 w 11761853"/>
              <a:gd name="connsiteX9593" fmla="*/ 10368555 w 11761853"/>
              <a:gd name="connsiteY9593" fmla="*/ 10368555 w 11761853"/>
              <a:gd name="connsiteX9594" fmla="*/ 10368555 w 11761853"/>
              <a:gd name="connsiteY9594" fmla="*/ 10368555 w 11761853"/>
              <a:gd name="connsiteX9595" fmla="*/ 10368555 w 11761853"/>
              <a:gd name="connsiteY9595" fmla="*/ 10368555 w 11761853"/>
              <a:gd name="connsiteX9596" fmla="*/ 10368555 w 11761853"/>
              <a:gd name="connsiteY9596" fmla="*/ 10368555 w 11761853"/>
              <a:gd name="connsiteX9597" fmla="*/ 10368555 w 11761853"/>
              <a:gd name="connsiteY9597" fmla="*/ 10368555 w 11761853"/>
              <a:gd name="connsiteX9598" fmla="*/ 10368555 w 11761853"/>
              <a:gd name="connsiteY9598" fmla="*/ 10368555 w 11761853"/>
              <a:gd name="connsiteX9599" fmla="*/ 10368555 w 11761853"/>
              <a:gd name="connsiteY9599" fmla="*/ 10368555 w 11761853"/>
              <a:gd name="connsiteX9600" fmla="*/ 10368555 w 11761853"/>
              <a:gd name="connsiteY9600" fmla="*/ 10368555 w 11761853"/>
              <a:gd name="connsiteX9601" fmla="*/ 10368555 w 11761853"/>
              <a:gd name="connsiteY9601" fmla="*/ 10368555 w 11761853"/>
              <a:gd name="connsiteX9602" fmla="*/ 10368555 w 11761853"/>
              <a:gd name="connsiteY9602" fmla="*/ 10368555 w 11761853"/>
              <a:gd name="connsiteX9603" fmla="*/ 10368555 w 11761853"/>
              <a:gd name="connsiteY9603" fmla="*/ 10368555 w 11761853"/>
              <a:gd name="connsiteX9604" fmla="*/ 10368555 w 11761853"/>
              <a:gd name="connsiteY9604" fmla="*/ 10368555 w 11761853"/>
              <a:gd name="connsiteX9605" fmla="*/ 10368555 w 11761853"/>
              <a:gd name="connsiteY9605" fmla="*/ 10368555 w 11761853"/>
              <a:gd name="connsiteX9606" fmla="*/ 10368555 w 11761853"/>
              <a:gd name="connsiteY9606" fmla="*/ 10368555 w 11761853"/>
              <a:gd name="connsiteX9607" fmla="*/ 10368555 w 11761853"/>
              <a:gd name="connsiteY9607" fmla="*/ 10368555 w 11761853"/>
              <a:gd name="connsiteX9608" fmla="*/ 10368555 w 11761853"/>
              <a:gd name="connsiteY9608" fmla="*/ 10368555 w 11761853"/>
              <a:gd name="connsiteX9609" fmla="*/ 10368555 w 11761853"/>
              <a:gd name="connsiteY9609" fmla="*/ 10368555 w 11761853"/>
              <a:gd name="connsiteX9610" fmla="*/ 10368555 w 11761853"/>
              <a:gd name="connsiteY9610" fmla="*/ 10368555 w 11761853"/>
              <a:gd name="connsiteX9611" fmla="*/ 10368555 w 11761853"/>
              <a:gd name="connsiteY9611" fmla="*/ 10368555 w 11761853"/>
              <a:gd name="connsiteX9612" fmla="*/ 10368555 w 11761853"/>
              <a:gd name="connsiteY9612" fmla="*/ 10368555 w 11761853"/>
              <a:gd name="connsiteX9613" fmla="*/ 10368555 w 11761853"/>
              <a:gd name="connsiteY9613" fmla="*/ 10368555 w 11761853"/>
              <a:gd name="connsiteX9614" fmla="*/ 10368555 w 11761853"/>
              <a:gd name="connsiteY9614" fmla="*/ 10368555 w 11761853"/>
              <a:gd name="connsiteX9615" fmla="*/ 10368555 w 11761853"/>
              <a:gd name="connsiteY9615" fmla="*/ 10368555 w 11761853"/>
              <a:gd name="connsiteX9616" fmla="*/ 10368555 w 11761853"/>
              <a:gd name="connsiteY9616" fmla="*/ 10368555 w 11761853"/>
              <a:gd name="connsiteX9617" fmla="*/ 10368555 w 11761853"/>
              <a:gd name="connsiteY9617" fmla="*/ 10368555 w 11761853"/>
              <a:gd name="connsiteX9618" fmla="*/ 10368555 w 11761853"/>
              <a:gd name="connsiteY9618" fmla="*/ 10368555 w 11761853"/>
              <a:gd name="connsiteX9619" fmla="*/ 10368555 w 11761853"/>
              <a:gd name="connsiteY9619" fmla="*/ 10368555 w 11761853"/>
              <a:gd name="connsiteX9620" fmla="*/ 10368555 w 11761853"/>
              <a:gd name="connsiteY9620" fmla="*/ 10368555 w 11761853"/>
              <a:gd name="connsiteX9621" fmla="*/ 10368555 w 11761853"/>
              <a:gd name="connsiteY9621" fmla="*/ 10368555 w 11761853"/>
              <a:gd name="connsiteX9622" fmla="*/ 10368555 w 11761853"/>
              <a:gd name="connsiteY9622" fmla="*/ 10368555 w 11761853"/>
              <a:gd name="connsiteX9623" fmla="*/ 10368555 w 11761853"/>
              <a:gd name="connsiteY9623" fmla="*/ 10368555 w 11761853"/>
              <a:gd name="connsiteX9624" fmla="*/ 10368555 w 11761853"/>
              <a:gd name="connsiteY9624" fmla="*/ 10368555 w 11761853"/>
              <a:gd name="connsiteX9625" fmla="*/ 10368555 w 11761853"/>
              <a:gd name="connsiteY9625" fmla="*/ 10368555 w 11761853"/>
              <a:gd name="connsiteX9626" fmla="*/ 10368555 w 11761853"/>
              <a:gd name="connsiteY9626" fmla="*/ 10368555 w 11761853"/>
              <a:gd name="connsiteX9627" fmla="*/ 10368555 w 11761853"/>
              <a:gd name="connsiteY9627" fmla="*/ 10368555 w 11761853"/>
              <a:gd name="connsiteX9628" fmla="*/ 10368555 w 11761853"/>
              <a:gd name="connsiteY9628" fmla="*/ 10368555 w 11761853"/>
              <a:gd name="connsiteX9629" fmla="*/ 10368555 w 11761853"/>
              <a:gd name="connsiteY9629" fmla="*/ 10368555 w 11761853"/>
              <a:gd name="connsiteX9630" fmla="*/ 10368555 w 11761853"/>
              <a:gd name="connsiteY9630" fmla="*/ 10368555 w 11761853"/>
              <a:gd name="connsiteX9631" fmla="*/ 10368555 w 11761853"/>
              <a:gd name="connsiteY9631" fmla="*/ 10368555 w 11761853"/>
              <a:gd name="connsiteX9632" fmla="*/ 10368555 w 11761853"/>
              <a:gd name="connsiteY9632" fmla="*/ 10368555 w 11761853"/>
              <a:gd name="connsiteX9633" fmla="*/ 10368555 w 11761853"/>
              <a:gd name="connsiteY9633" fmla="*/ 10368555 w 11761853"/>
              <a:gd name="connsiteX9634" fmla="*/ 10368555 w 11761853"/>
              <a:gd name="connsiteY9634" fmla="*/ 10368555 w 11761853"/>
              <a:gd name="connsiteX9635" fmla="*/ 10368555 w 11761853"/>
              <a:gd name="connsiteY9635" fmla="*/ 10368555 w 11761853"/>
              <a:gd name="connsiteX9636" fmla="*/ 10368555 w 11761853"/>
              <a:gd name="connsiteY9636" fmla="*/ 10368555 w 11761853"/>
              <a:gd name="connsiteX9637" fmla="*/ 10368555 w 11761853"/>
              <a:gd name="connsiteY9637" fmla="*/ 10368555 w 11761853"/>
              <a:gd name="connsiteX9638" fmla="*/ 10368555 w 11761853"/>
              <a:gd name="connsiteY9638" fmla="*/ 10368555 w 11761853"/>
              <a:gd name="connsiteX9639" fmla="*/ 10368555 w 11761853"/>
              <a:gd name="connsiteY9639" fmla="*/ 10368555 w 11761853"/>
              <a:gd name="connsiteX9640" fmla="*/ 10368555 w 11761853"/>
              <a:gd name="connsiteY9640" fmla="*/ 10368555 w 11761853"/>
              <a:gd name="connsiteX9641" fmla="*/ 10368555 w 11761853"/>
              <a:gd name="connsiteY9641" fmla="*/ 10368555 w 11761853"/>
              <a:gd name="connsiteX9642" fmla="*/ 10368555 w 11761853"/>
              <a:gd name="connsiteY9642" fmla="*/ 10368555 w 11761853"/>
              <a:gd name="connsiteX9643" fmla="*/ 10368555 w 11761853"/>
              <a:gd name="connsiteY9643" fmla="*/ 10368555 w 11761853"/>
              <a:gd name="connsiteX9644" fmla="*/ 10368555 w 11761853"/>
              <a:gd name="connsiteY9644" fmla="*/ 10368555 w 11761853"/>
              <a:gd name="connsiteX9645" fmla="*/ 10368555 w 11761853"/>
              <a:gd name="connsiteY9645" fmla="*/ 10368555 w 11761853"/>
              <a:gd name="connsiteX9646" fmla="*/ 10368555 w 11761853"/>
              <a:gd name="connsiteY9646" fmla="*/ 10368555 w 11761853"/>
              <a:gd name="connsiteX9647" fmla="*/ 10368555 w 11761853"/>
              <a:gd name="connsiteY9647" fmla="*/ 10368555 w 11761853"/>
              <a:gd name="connsiteX9648" fmla="*/ 10368555 w 11761853"/>
              <a:gd name="connsiteY9648" fmla="*/ 10368555 w 11761853"/>
              <a:gd name="connsiteX9649" fmla="*/ 10368555 w 11761853"/>
              <a:gd name="connsiteY9649" fmla="*/ 10368555 w 11761853"/>
              <a:gd name="connsiteX9650" fmla="*/ 10368555 w 11761853"/>
              <a:gd name="connsiteY9650" fmla="*/ 10368555 w 11761853"/>
              <a:gd name="connsiteX9651" fmla="*/ 10368555 w 11761853"/>
              <a:gd name="connsiteY9651" fmla="*/ 10368555 w 11761853"/>
              <a:gd name="connsiteX9652" fmla="*/ 10368555 w 11761853"/>
              <a:gd name="connsiteY9652" fmla="*/ 10368555 w 11761853"/>
              <a:gd name="connsiteX9653" fmla="*/ 10368555 w 11761853"/>
              <a:gd name="connsiteY9653" fmla="*/ 10368555 w 11761853"/>
              <a:gd name="connsiteX9654" fmla="*/ 10368555 w 11761853"/>
              <a:gd name="connsiteY9654" fmla="*/ 10368555 w 11761853"/>
              <a:gd name="connsiteX9655" fmla="*/ 10368555 w 11761853"/>
              <a:gd name="connsiteY9655" fmla="*/ 10368555 w 11761853"/>
              <a:gd name="connsiteX9656" fmla="*/ 10368555 w 11761853"/>
              <a:gd name="connsiteY9656" fmla="*/ 10368555 w 11761853"/>
              <a:gd name="connsiteX9657" fmla="*/ 10368555 w 11761853"/>
              <a:gd name="connsiteY9657" fmla="*/ 10368555 w 11761853"/>
              <a:gd name="connsiteX9658" fmla="*/ 10368555 w 11761853"/>
              <a:gd name="connsiteY9658" fmla="*/ 10368555 w 11761853"/>
              <a:gd name="connsiteX9659" fmla="*/ 10368555 w 11761853"/>
              <a:gd name="connsiteY9659" fmla="*/ 10368555 w 11761853"/>
              <a:gd name="connsiteX9660" fmla="*/ 10368555 w 11761853"/>
              <a:gd name="connsiteY9660" fmla="*/ 10368555 w 11761853"/>
              <a:gd name="connsiteX9661" fmla="*/ 10368555 w 11761853"/>
              <a:gd name="connsiteY9661" fmla="*/ 10368555 w 11761853"/>
              <a:gd name="connsiteX9662" fmla="*/ 10368555 w 11761853"/>
              <a:gd name="connsiteY9662" fmla="*/ 10368555 w 11761853"/>
              <a:gd name="connsiteX9663" fmla="*/ 10368555 w 11761853"/>
              <a:gd name="connsiteY9663" fmla="*/ 10368555 w 11761853"/>
              <a:gd name="connsiteX9664" fmla="*/ 10368555 w 11761853"/>
              <a:gd name="connsiteY9664" fmla="*/ 10368555 w 11761853"/>
              <a:gd name="connsiteX9665" fmla="*/ 10368555 w 11761853"/>
              <a:gd name="connsiteY9665" fmla="*/ 10368555 w 11761853"/>
              <a:gd name="connsiteX9666" fmla="*/ 10368555 w 11761853"/>
              <a:gd name="connsiteY9666" fmla="*/ 10368555 w 11761853"/>
              <a:gd name="connsiteX9667" fmla="*/ 10368555 w 11761853"/>
              <a:gd name="connsiteY9667" fmla="*/ 10368555 w 11761853"/>
              <a:gd name="connsiteX9668" fmla="*/ 10368555 w 11761853"/>
              <a:gd name="connsiteY9668" fmla="*/ 10368555 w 11761853"/>
              <a:gd name="connsiteX9669" fmla="*/ 10368555 w 11761853"/>
              <a:gd name="connsiteY9669" fmla="*/ 10368555 w 11761853"/>
              <a:gd name="connsiteX9670" fmla="*/ 10368555 w 11761853"/>
              <a:gd name="connsiteY9670" fmla="*/ 10368555 w 11761853"/>
              <a:gd name="connsiteX9671" fmla="*/ 10368555 w 11761853"/>
              <a:gd name="connsiteY9671" fmla="*/ 10368555 w 11761853"/>
              <a:gd name="connsiteX9672" fmla="*/ 10368555 w 11761853"/>
              <a:gd name="connsiteY9672" fmla="*/ 10368555 w 11761853"/>
              <a:gd name="connsiteX9673" fmla="*/ 10368555 w 11761853"/>
              <a:gd name="connsiteY9673" fmla="*/ 10368555 w 11761853"/>
              <a:gd name="connsiteX9674" fmla="*/ 10368555 w 11761853"/>
              <a:gd name="connsiteY9674" fmla="*/ 10368555 w 11761853"/>
              <a:gd name="connsiteX9675" fmla="*/ 10368555 w 11761853"/>
              <a:gd name="connsiteY9675" fmla="*/ 10368555 w 11761853"/>
              <a:gd name="connsiteX9676" fmla="*/ 10368555 w 11761853"/>
              <a:gd name="connsiteY9676" fmla="*/ 10368555 w 11761853"/>
              <a:gd name="connsiteX9677" fmla="*/ 10368555 w 11761853"/>
              <a:gd name="connsiteY9677" fmla="*/ 10368555 w 11761853"/>
              <a:gd name="connsiteX9678" fmla="*/ 10368555 w 11761853"/>
              <a:gd name="connsiteY9678" fmla="*/ 10368555 w 11761853"/>
              <a:gd name="connsiteX9679" fmla="*/ 10368555 w 11761853"/>
              <a:gd name="connsiteY9679" fmla="*/ 10368555 w 11761853"/>
              <a:gd name="connsiteX9680" fmla="*/ 10368555 w 11761853"/>
              <a:gd name="connsiteY9680" fmla="*/ 10368555 w 11761853"/>
              <a:gd name="connsiteX9681" fmla="*/ 10368555 w 11761853"/>
              <a:gd name="connsiteY9681" fmla="*/ 10368555 w 11761853"/>
              <a:gd name="connsiteX9682" fmla="*/ 10368555 w 11761853"/>
              <a:gd name="connsiteY9682" fmla="*/ 10368555 w 11761853"/>
              <a:gd name="connsiteX9683" fmla="*/ 10368555 w 11761853"/>
              <a:gd name="connsiteY9683" fmla="*/ 10368555 w 11761853"/>
              <a:gd name="connsiteX9684" fmla="*/ 10368555 w 11761853"/>
              <a:gd name="connsiteY9684" fmla="*/ 10368555 w 11761853"/>
              <a:gd name="connsiteX9685" fmla="*/ 10368555 w 11761853"/>
              <a:gd name="connsiteY9685" fmla="*/ 10368555 w 11761853"/>
              <a:gd name="connsiteX9686" fmla="*/ 10368555 w 11761853"/>
              <a:gd name="connsiteY9686" fmla="*/ 10368555 w 11761853"/>
              <a:gd name="connsiteX9687" fmla="*/ 10368555 w 11761853"/>
              <a:gd name="connsiteY9687" fmla="*/ 10368555 w 11761853"/>
              <a:gd name="connsiteX9688" fmla="*/ 10368555 w 11761853"/>
              <a:gd name="connsiteY9688" fmla="*/ 10368555 w 11761853"/>
              <a:gd name="connsiteX9689" fmla="*/ 10368555 w 11761853"/>
              <a:gd name="connsiteY9689" fmla="*/ 10368555 w 11761853"/>
              <a:gd name="connsiteX9690" fmla="*/ 10368555 w 11761853"/>
              <a:gd name="connsiteY9690" fmla="*/ 10368555 w 11761853"/>
              <a:gd name="connsiteX9691" fmla="*/ 10368555 w 11761853"/>
              <a:gd name="connsiteY9691" fmla="*/ 10368555 w 11761853"/>
              <a:gd name="connsiteX9692" fmla="*/ 10368555 w 11761853"/>
              <a:gd name="connsiteY9692" fmla="*/ 10368555 w 11761853"/>
              <a:gd name="connsiteX9693" fmla="*/ 10368555 w 11761853"/>
              <a:gd name="connsiteY9693" fmla="*/ 10368555 w 11761853"/>
              <a:gd name="connsiteX9694" fmla="*/ 10368555 w 11761853"/>
              <a:gd name="connsiteY9694" fmla="*/ 10368555 w 11761853"/>
              <a:gd name="connsiteX9695" fmla="*/ 10368555 w 11761853"/>
              <a:gd name="connsiteY9695" fmla="*/ 10368555 w 11761853"/>
              <a:gd name="connsiteX9696" fmla="*/ 10368555 w 11761853"/>
              <a:gd name="connsiteY9696" fmla="*/ 10368555 w 11761853"/>
              <a:gd name="connsiteX9697" fmla="*/ 10368555 w 11761853"/>
              <a:gd name="connsiteY9697" fmla="*/ 10368555 w 11761853"/>
              <a:gd name="connsiteX9698" fmla="*/ 10368555 w 11761853"/>
              <a:gd name="connsiteY9698" fmla="*/ 10368555 w 11761853"/>
              <a:gd name="connsiteX9699" fmla="*/ 10368555 w 11761853"/>
              <a:gd name="connsiteY9699" fmla="*/ 10368555 w 11761853"/>
              <a:gd name="connsiteX9700" fmla="*/ 10368555 w 11761853"/>
              <a:gd name="connsiteY9700" fmla="*/ 10368555 w 11761853"/>
              <a:gd name="connsiteX9701" fmla="*/ 10368555 w 11761853"/>
              <a:gd name="connsiteY9701" fmla="*/ 10368555 w 11761853"/>
              <a:gd name="connsiteX9702" fmla="*/ 10368555 w 11761853"/>
              <a:gd name="connsiteY9702" fmla="*/ 10368555 w 11761853"/>
              <a:gd name="connsiteX9703" fmla="*/ 10368555 w 11761853"/>
              <a:gd name="connsiteY9703" fmla="*/ 10368555 w 11761853"/>
              <a:gd name="connsiteX9704" fmla="*/ 10368555 w 11761853"/>
              <a:gd name="connsiteY9704" fmla="*/ 10368555 w 11761853"/>
              <a:gd name="connsiteX9705" fmla="*/ 10368555 w 11761853"/>
              <a:gd name="connsiteY9705" fmla="*/ 10368555 w 11761853"/>
              <a:gd name="connsiteX9706" fmla="*/ 10368555 w 11761853"/>
              <a:gd name="connsiteY9706" fmla="*/ 10368555 w 11761853"/>
              <a:gd name="connsiteX9707" fmla="*/ 10368555 w 11761853"/>
              <a:gd name="connsiteY9707" fmla="*/ 10368555 w 11761853"/>
              <a:gd name="connsiteX9708" fmla="*/ 10368555 w 11761853"/>
              <a:gd name="connsiteY9708" fmla="*/ 10368555 w 11761853"/>
              <a:gd name="connsiteX9709" fmla="*/ 10368555 w 11761853"/>
              <a:gd name="connsiteY9709" fmla="*/ 10368555 w 11761853"/>
              <a:gd name="connsiteX9710" fmla="*/ 10368555 w 11761853"/>
              <a:gd name="connsiteY9710" fmla="*/ 10368555 w 11761853"/>
              <a:gd name="connsiteX9711" fmla="*/ 10368555 w 11761853"/>
              <a:gd name="connsiteY9711" fmla="*/ 10368555 w 11761853"/>
              <a:gd name="connsiteX9712" fmla="*/ 10368555 w 11761853"/>
              <a:gd name="connsiteY9712" fmla="*/ 10368555 w 11761853"/>
              <a:gd name="connsiteX9713" fmla="*/ 10368555 w 11761853"/>
              <a:gd name="connsiteY9713" fmla="*/ 10368555 w 11761853"/>
              <a:gd name="connsiteX9714" fmla="*/ 10368555 w 11761853"/>
              <a:gd name="connsiteY9714" fmla="*/ 10368555 w 11761853"/>
              <a:gd name="connsiteX9715" fmla="*/ 10368555 w 11761853"/>
              <a:gd name="connsiteY9715" fmla="*/ 10368555 w 11761853"/>
              <a:gd name="connsiteX9716" fmla="*/ 10368555 w 11761853"/>
              <a:gd name="connsiteY9716" fmla="*/ 10368555 w 11761853"/>
              <a:gd name="connsiteX9717" fmla="*/ 10368555 w 11761853"/>
              <a:gd name="connsiteY9717" fmla="*/ 10368555 w 11761853"/>
              <a:gd name="connsiteX9718" fmla="*/ 10368555 w 11761853"/>
              <a:gd name="connsiteY9718" fmla="*/ 10368555 w 11761853"/>
              <a:gd name="connsiteX9719" fmla="*/ 10368555 w 11761853"/>
              <a:gd name="connsiteY9719" fmla="*/ 10368555 w 11761853"/>
              <a:gd name="connsiteX9720" fmla="*/ 10368555 w 11761853"/>
              <a:gd name="connsiteY9720" fmla="*/ 10368555 w 11761853"/>
              <a:gd name="connsiteX9721" fmla="*/ 10368555 w 11761853"/>
              <a:gd name="connsiteY9721" fmla="*/ 10368555 w 11761853"/>
              <a:gd name="connsiteX9722" fmla="*/ 10368555 w 11761853"/>
              <a:gd name="connsiteY9722" fmla="*/ 10368555 w 11761853"/>
              <a:gd name="connsiteX9723" fmla="*/ 10368555 w 11761853"/>
              <a:gd name="connsiteY9723" fmla="*/ 10368555 w 11761853"/>
              <a:gd name="connsiteX9724" fmla="*/ 10368555 w 11761853"/>
              <a:gd name="connsiteY9724" fmla="*/ 10368555 w 11761853"/>
              <a:gd name="connsiteX9725" fmla="*/ 10368555 w 11761853"/>
              <a:gd name="connsiteY9725" fmla="*/ 10368555 w 11761853"/>
              <a:gd name="connsiteX9726" fmla="*/ 10368555 w 11761853"/>
              <a:gd name="connsiteY9726" fmla="*/ 10368555 w 11761853"/>
              <a:gd name="connsiteX9727" fmla="*/ 10368555 w 11761853"/>
              <a:gd name="connsiteY9727" fmla="*/ 10368555 w 11761853"/>
              <a:gd name="connsiteX9728" fmla="*/ 10368555 w 11761853"/>
              <a:gd name="connsiteY9728" fmla="*/ 10368555 w 11761853"/>
              <a:gd name="connsiteX9729" fmla="*/ 10368555 w 11761853"/>
              <a:gd name="connsiteY9729" fmla="*/ 10368555 w 11761853"/>
              <a:gd name="connsiteX9730" fmla="*/ 10368555 w 11761853"/>
              <a:gd name="connsiteY9730" fmla="*/ 10368555 w 11761853"/>
              <a:gd name="connsiteX9731" fmla="*/ 10368555 w 11761853"/>
              <a:gd name="connsiteY9731" fmla="*/ 10368555 w 11761853"/>
              <a:gd name="connsiteX9732" fmla="*/ 10368555 w 11761853"/>
              <a:gd name="connsiteY9732" fmla="*/ 10368555 w 11761853"/>
              <a:gd name="connsiteX9733" fmla="*/ 10368555 w 11761853"/>
              <a:gd name="connsiteY9733" fmla="*/ 10368555 w 11761853"/>
              <a:gd name="connsiteX9734" fmla="*/ 10368555 w 11761853"/>
              <a:gd name="connsiteY9734" fmla="*/ 10368555 w 11761853"/>
              <a:gd name="connsiteX9735" fmla="*/ 10368555 w 11761853"/>
              <a:gd name="connsiteY9735" fmla="*/ 10368555 w 11761853"/>
              <a:gd name="connsiteX9736" fmla="*/ 10368555 w 11761853"/>
              <a:gd name="connsiteY9736" fmla="*/ 10368555 w 11761853"/>
              <a:gd name="connsiteX9737" fmla="*/ 10368555 w 11761853"/>
              <a:gd name="connsiteY9737" fmla="*/ 10368555 w 11761853"/>
              <a:gd name="connsiteX9738" fmla="*/ 10368555 w 11761853"/>
              <a:gd name="connsiteY9738" fmla="*/ 10368555 w 11761853"/>
              <a:gd name="connsiteX9739" fmla="*/ 10368555 w 11761853"/>
              <a:gd name="connsiteY9739" fmla="*/ 10368555 w 11761853"/>
              <a:gd name="connsiteX9740" fmla="*/ 10368555 w 11761853"/>
              <a:gd name="connsiteY9740" fmla="*/ 10368555 w 11761853"/>
              <a:gd name="connsiteX9741" fmla="*/ 10368555 w 11761853"/>
              <a:gd name="connsiteY9741" fmla="*/ 10368555 w 11761853"/>
              <a:gd name="connsiteX9742" fmla="*/ 10368555 w 11761853"/>
              <a:gd name="connsiteY9742" fmla="*/ 10368555 w 11761853"/>
              <a:gd name="connsiteX9743" fmla="*/ 10368555 w 11761853"/>
              <a:gd name="connsiteY9743" fmla="*/ 10368555 w 11761853"/>
              <a:gd name="connsiteX9744" fmla="*/ 10368555 w 11761853"/>
              <a:gd name="connsiteY9744" fmla="*/ 10368555 w 11761853"/>
              <a:gd name="connsiteX9745" fmla="*/ 10368555 w 11761853"/>
              <a:gd name="connsiteY9745" fmla="*/ 10368555 w 11761853"/>
              <a:gd name="connsiteX9746" fmla="*/ 10368555 w 11761853"/>
              <a:gd name="connsiteY9746" fmla="*/ 10368555 w 11761853"/>
              <a:gd name="connsiteX9747" fmla="*/ 10368555 w 11761853"/>
              <a:gd name="connsiteY9747" fmla="*/ 10368555 w 11761853"/>
              <a:gd name="connsiteX9748" fmla="*/ 10368555 w 11761853"/>
              <a:gd name="connsiteY9748" fmla="*/ 10368555 w 11761853"/>
              <a:gd name="connsiteX9749" fmla="*/ 10368555 w 11761853"/>
              <a:gd name="connsiteY9749" fmla="*/ 10368555 w 11761853"/>
              <a:gd name="connsiteX9750" fmla="*/ 10368555 w 11761853"/>
              <a:gd name="connsiteY9750" fmla="*/ 10368555 w 11761853"/>
              <a:gd name="connsiteX9751" fmla="*/ 10368555 w 11761853"/>
              <a:gd name="connsiteY9751" fmla="*/ 10368555 w 11761853"/>
              <a:gd name="connsiteX9752" fmla="*/ 10368555 w 11761853"/>
              <a:gd name="connsiteY9752" fmla="*/ 10368555 w 11761853"/>
              <a:gd name="connsiteX9753" fmla="*/ 10368555 w 11761853"/>
              <a:gd name="connsiteY9753" fmla="*/ 10368555 w 11761853"/>
              <a:gd name="connsiteX9754" fmla="*/ 10368555 w 11761853"/>
              <a:gd name="connsiteY9754" fmla="*/ 10368555 w 11761853"/>
              <a:gd name="connsiteX9755" fmla="*/ 10368555 w 11761853"/>
              <a:gd name="connsiteY9755" fmla="*/ 10368555 w 11761853"/>
              <a:gd name="connsiteX9756" fmla="*/ 10368555 w 11761853"/>
              <a:gd name="connsiteY9756" fmla="*/ 10368555 w 11761853"/>
              <a:gd name="connsiteX9757" fmla="*/ 10368555 w 11761853"/>
              <a:gd name="connsiteY9757" fmla="*/ 10368555 w 11761853"/>
              <a:gd name="connsiteX9758" fmla="*/ 10368555 w 11761853"/>
              <a:gd name="connsiteY9758" fmla="*/ 10368555 w 11761853"/>
              <a:gd name="connsiteX9759" fmla="*/ 10368555 w 11761853"/>
              <a:gd name="connsiteY9759" fmla="*/ 10368555 w 11761853"/>
              <a:gd name="connsiteX9760" fmla="*/ 10368555 w 11761853"/>
              <a:gd name="connsiteY9760" fmla="*/ 10368555 w 11761853"/>
              <a:gd name="connsiteX9761" fmla="*/ 10368555 w 11761853"/>
              <a:gd name="connsiteY9761" fmla="*/ 10368555 w 11761853"/>
              <a:gd name="connsiteX9762" fmla="*/ 10368555 w 11761853"/>
              <a:gd name="connsiteY9762" fmla="*/ 10368555 w 11761853"/>
              <a:gd name="connsiteX9763" fmla="*/ 10368555 w 11761853"/>
              <a:gd name="connsiteY9763" fmla="*/ 10368555 w 11761853"/>
              <a:gd name="connsiteX9764" fmla="*/ 10368555 w 11761853"/>
              <a:gd name="connsiteY9764" fmla="*/ 10368555 w 11761853"/>
              <a:gd name="connsiteX9765" fmla="*/ 10368555 w 11761853"/>
              <a:gd name="connsiteY9765" fmla="*/ 10368555 w 11761853"/>
              <a:gd name="connsiteX9766" fmla="*/ 10368555 w 11761853"/>
              <a:gd name="connsiteY9766" fmla="*/ 10368555 w 11761853"/>
              <a:gd name="connsiteX9767" fmla="*/ 10368555 w 11761853"/>
              <a:gd name="connsiteY9767" fmla="*/ 10368555 w 11761853"/>
              <a:gd name="connsiteX9768" fmla="*/ 10368555 w 11761853"/>
              <a:gd name="connsiteY9768" fmla="*/ 10368555 w 11761853"/>
              <a:gd name="connsiteX9769" fmla="*/ 10368555 w 11761853"/>
              <a:gd name="connsiteY9769" fmla="*/ 10368555 w 11761853"/>
              <a:gd name="connsiteX9770" fmla="*/ 10368555 w 11761853"/>
              <a:gd name="connsiteY9770" fmla="*/ 10368555 w 11761853"/>
              <a:gd name="connsiteX9771" fmla="*/ 10368555 w 11761853"/>
              <a:gd name="connsiteY9771" fmla="*/ 10368555 w 11761853"/>
              <a:gd name="connsiteX9772" fmla="*/ 10368555 w 11761853"/>
              <a:gd name="connsiteY9772" fmla="*/ 10368555 w 11761853"/>
              <a:gd name="connsiteX9773" fmla="*/ 10368555 w 11761853"/>
              <a:gd name="connsiteY9773" fmla="*/ 10368555 w 11761853"/>
              <a:gd name="connsiteX9774" fmla="*/ 10368555 w 11761853"/>
              <a:gd name="connsiteY9774" fmla="*/ 10368555 w 11761853"/>
              <a:gd name="connsiteX9775" fmla="*/ 10368555 w 11761853"/>
              <a:gd name="connsiteY9775" fmla="*/ 10368555 w 11761853"/>
              <a:gd name="connsiteX9776" fmla="*/ 10368555 w 11761853"/>
              <a:gd name="connsiteY9776" fmla="*/ 10368555 w 11761853"/>
              <a:gd name="connsiteX9777" fmla="*/ 10368555 w 11761853"/>
              <a:gd name="connsiteY9777" fmla="*/ 10368555 w 11761853"/>
              <a:gd name="connsiteX9778" fmla="*/ 10368555 w 11761853"/>
              <a:gd name="connsiteY9778" fmla="*/ 10368555 w 11761853"/>
              <a:gd name="connsiteX9779" fmla="*/ 10368555 w 11761853"/>
              <a:gd name="connsiteY9779" fmla="*/ 10368555 w 11761853"/>
              <a:gd name="connsiteX9780" fmla="*/ 10368555 w 11761853"/>
              <a:gd name="connsiteY9780" fmla="*/ 10368555 w 11761853"/>
              <a:gd name="connsiteX9781" fmla="*/ 10368555 w 11761853"/>
              <a:gd name="connsiteY9781" fmla="*/ 10368555 w 11761853"/>
              <a:gd name="connsiteX9782" fmla="*/ 10368555 w 11761853"/>
              <a:gd name="connsiteY9782" fmla="*/ 10368555 w 11761853"/>
              <a:gd name="connsiteX9783" fmla="*/ 10368555 w 11761853"/>
              <a:gd name="connsiteY9783" fmla="*/ 10368555 w 11761853"/>
              <a:gd name="connsiteX9784" fmla="*/ 10368555 w 11761853"/>
              <a:gd name="connsiteY9784" fmla="*/ 10368555 w 11761853"/>
              <a:gd name="connsiteX9785" fmla="*/ 10368555 w 11761853"/>
              <a:gd name="connsiteY9785" fmla="*/ 10368555 w 11761853"/>
              <a:gd name="connsiteX9786" fmla="*/ 10368555 w 11761853"/>
              <a:gd name="connsiteY9786" fmla="*/ 10368555 w 11761853"/>
              <a:gd name="connsiteX9787" fmla="*/ 10368555 w 11761853"/>
              <a:gd name="connsiteY9787" fmla="*/ 10368555 w 11761853"/>
              <a:gd name="connsiteX9788" fmla="*/ 10368555 w 11761853"/>
              <a:gd name="connsiteY9788" fmla="*/ 10368555 w 11761853"/>
              <a:gd name="connsiteX9789" fmla="*/ 10368555 w 11761853"/>
              <a:gd name="connsiteY9789" fmla="*/ 10368555 w 11761853"/>
              <a:gd name="connsiteX9790" fmla="*/ 10368555 w 11761853"/>
              <a:gd name="connsiteY9790" fmla="*/ 10368555 w 11761853"/>
              <a:gd name="connsiteX9791" fmla="*/ 10368555 w 11761853"/>
              <a:gd name="connsiteY9791" fmla="*/ 10368555 w 11761853"/>
              <a:gd name="connsiteX9792" fmla="*/ 10368555 w 11761853"/>
              <a:gd name="connsiteY9792" fmla="*/ 10368555 w 11761853"/>
              <a:gd name="connsiteX9793" fmla="*/ 10368555 w 11761853"/>
              <a:gd name="connsiteY9793" fmla="*/ 10368555 w 11761853"/>
              <a:gd name="connsiteX9794" fmla="*/ 10368555 w 11761853"/>
              <a:gd name="connsiteY9794" fmla="*/ 10368555 w 11761853"/>
              <a:gd name="connsiteX9795" fmla="*/ 10368555 w 11761853"/>
              <a:gd name="connsiteY9795" fmla="*/ 10368555 w 11761853"/>
              <a:gd name="connsiteX9796" fmla="*/ 10368555 w 11761853"/>
              <a:gd name="connsiteY9796" fmla="*/ 10368555 w 11761853"/>
              <a:gd name="connsiteX9797" fmla="*/ 10368555 w 11761853"/>
              <a:gd name="connsiteY9797" fmla="*/ 10368555 w 11761853"/>
              <a:gd name="connsiteX9798" fmla="*/ 10368555 w 11761853"/>
              <a:gd name="connsiteY9798" fmla="*/ 10368555 w 11761853"/>
              <a:gd name="connsiteX9799" fmla="*/ 10368555 w 11761853"/>
              <a:gd name="connsiteY9799" fmla="*/ 10368555 w 11761853"/>
              <a:gd name="connsiteX9800" fmla="*/ 10368555 w 11761853"/>
              <a:gd name="connsiteY9800" fmla="*/ 10368555 w 11761853"/>
              <a:gd name="connsiteX9801" fmla="*/ 10368555 w 11761853"/>
              <a:gd name="connsiteY9801" fmla="*/ 10368555 w 11761853"/>
              <a:gd name="connsiteX9802" fmla="*/ 10368555 w 11761853"/>
              <a:gd name="connsiteY9802" fmla="*/ 10368555 w 11761853"/>
              <a:gd name="connsiteX9803" fmla="*/ 10368555 w 11761853"/>
              <a:gd name="connsiteY9803" fmla="*/ 10368555 w 11761853"/>
              <a:gd name="connsiteX9804" fmla="*/ 10368555 w 11761853"/>
              <a:gd name="connsiteY9804" fmla="*/ 10368555 w 11761853"/>
              <a:gd name="connsiteX9805" fmla="*/ 10368555 w 11761853"/>
              <a:gd name="connsiteY9805" fmla="*/ 10368555 w 11761853"/>
              <a:gd name="connsiteX9806" fmla="*/ 10368555 w 11761853"/>
              <a:gd name="connsiteY9806" fmla="*/ 10368555 w 11761853"/>
              <a:gd name="connsiteX9807" fmla="*/ 10368555 w 11761853"/>
              <a:gd name="connsiteY9807" fmla="*/ 10368555 w 11761853"/>
              <a:gd name="connsiteX9808" fmla="*/ 10368555 w 11761853"/>
              <a:gd name="connsiteY9808" fmla="*/ 10368555 w 11761853"/>
              <a:gd name="connsiteX9809" fmla="*/ 10368555 w 11761853"/>
              <a:gd name="connsiteY9809" fmla="*/ 10368555 w 11761853"/>
              <a:gd name="connsiteX9810" fmla="*/ 10368555 w 11761853"/>
              <a:gd name="connsiteY9810" fmla="*/ 10368555 w 11761853"/>
              <a:gd name="connsiteX9811" fmla="*/ 10368555 w 11761853"/>
              <a:gd name="connsiteY9811" fmla="*/ 10368555 w 11761853"/>
              <a:gd name="connsiteX9812" fmla="*/ 10368555 w 11761853"/>
              <a:gd name="connsiteY9812" fmla="*/ 10368555 w 11761853"/>
              <a:gd name="connsiteX9813" fmla="*/ 10368555 w 11761853"/>
              <a:gd name="connsiteY9813" fmla="*/ 10368555 w 11761853"/>
              <a:gd name="connsiteX9814" fmla="*/ 10368555 w 11761853"/>
              <a:gd name="connsiteY9814" fmla="*/ 10368555 w 11761853"/>
              <a:gd name="connsiteX9815" fmla="*/ 10368555 w 11761853"/>
              <a:gd name="connsiteY9815" fmla="*/ 10368555 w 11761853"/>
              <a:gd name="connsiteX9816" fmla="*/ 10368555 w 11761853"/>
              <a:gd name="connsiteY9816" fmla="*/ 10368555 w 11761853"/>
              <a:gd name="connsiteX9817" fmla="*/ 10368555 w 11761853"/>
              <a:gd name="connsiteY9817" fmla="*/ 10368555 w 11761853"/>
              <a:gd name="connsiteX9818" fmla="*/ 10368555 w 11761853"/>
              <a:gd name="connsiteY9818" fmla="*/ 10368555 w 11761853"/>
              <a:gd name="connsiteX9819" fmla="*/ 10368555 w 11761853"/>
              <a:gd name="connsiteY9819" fmla="*/ 10368555 w 11761853"/>
              <a:gd name="connsiteX9820" fmla="*/ 10368555 w 11761853"/>
              <a:gd name="connsiteY9820" fmla="*/ 10368555 w 11761853"/>
              <a:gd name="connsiteX9821" fmla="*/ 10368555 w 11761853"/>
              <a:gd name="connsiteY9821" fmla="*/ 10368555 w 11761853"/>
              <a:gd name="connsiteX9822" fmla="*/ 10368555 w 11761853"/>
              <a:gd name="connsiteY9822" fmla="*/ 10368555 w 11761853"/>
              <a:gd name="connsiteX9823" fmla="*/ 10368555 w 11761853"/>
              <a:gd name="connsiteY9823" fmla="*/ 10368555 w 11761853"/>
              <a:gd name="connsiteX9824" fmla="*/ 10368555 w 11761853"/>
              <a:gd name="connsiteY9824" fmla="*/ 10368555 w 11761853"/>
              <a:gd name="connsiteX9825" fmla="*/ 10368555 w 11761853"/>
              <a:gd name="connsiteY9825" fmla="*/ 10368555 w 11761853"/>
              <a:gd name="connsiteX9826" fmla="*/ 10368555 w 11761853"/>
              <a:gd name="connsiteY9826" fmla="*/ 10368555 w 11761853"/>
              <a:gd name="connsiteX9827" fmla="*/ 10368555 w 11761853"/>
              <a:gd name="connsiteY9827" fmla="*/ 10368555 w 11761853"/>
              <a:gd name="connsiteX9828" fmla="*/ 10368555 w 11761853"/>
              <a:gd name="connsiteY9828" fmla="*/ 10368555 w 11761853"/>
              <a:gd name="connsiteX9829" fmla="*/ 10368555 w 11761853"/>
              <a:gd name="connsiteY9829" fmla="*/ 10368555 w 11761853"/>
              <a:gd name="connsiteX9830" fmla="*/ 10368555 w 11761853"/>
              <a:gd name="connsiteY9830" fmla="*/ 10368555 w 11761853"/>
              <a:gd name="connsiteX9831" fmla="*/ 10368555 w 11761853"/>
              <a:gd name="connsiteY9831" fmla="*/ 10368555 w 11761853"/>
              <a:gd name="connsiteX9832" fmla="*/ 10368555 w 11761853"/>
              <a:gd name="connsiteY9832" fmla="*/ 10368555 w 11761853"/>
              <a:gd name="connsiteX9833" fmla="*/ 10368555 w 11761853"/>
              <a:gd name="connsiteY9833" fmla="*/ 10368555 w 11761853"/>
              <a:gd name="connsiteX9834" fmla="*/ 10368555 w 11761853"/>
              <a:gd name="connsiteY9834" fmla="*/ 10368555 w 11761853"/>
              <a:gd name="connsiteX9835" fmla="*/ 10368555 w 11761853"/>
              <a:gd name="connsiteY9835" fmla="*/ 10368555 w 11761853"/>
              <a:gd name="connsiteX9836" fmla="*/ 10368555 w 11761853"/>
              <a:gd name="connsiteY9836" fmla="*/ 10368555 w 11761853"/>
              <a:gd name="connsiteX9837" fmla="*/ 10368555 w 11761853"/>
              <a:gd name="connsiteY9837" fmla="*/ 10368555 w 11761853"/>
              <a:gd name="connsiteX9838" fmla="*/ 10368555 w 11761853"/>
              <a:gd name="connsiteY9838" fmla="*/ 10368555 w 11761853"/>
              <a:gd name="connsiteX9839" fmla="*/ 10368555 w 11761853"/>
              <a:gd name="connsiteY9839" fmla="*/ 10368555 w 11761853"/>
              <a:gd name="connsiteX9840" fmla="*/ 10368555 w 11761853"/>
              <a:gd name="connsiteY9840" fmla="*/ 10368555 w 11761853"/>
              <a:gd name="connsiteX9841" fmla="*/ 10368555 w 11761853"/>
              <a:gd name="connsiteY9841" fmla="*/ 10368555 w 11761853"/>
              <a:gd name="connsiteX9842" fmla="*/ 10368555 w 11761853"/>
              <a:gd name="connsiteY9842" fmla="*/ 10368555 w 11761853"/>
              <a:gd name="connsiteX9843" fmla="*/ 10368555 w 11761853"/>
              <a:gd name="connsiteY9843" fmla="*/ 10368555 w 11761853"/>
              <a:gd name="connsiteX9844" fmla="*/ 10368555 w 11761853"/>
              <a:gd name="connsiteY9844" fmla="*/ 10368555 w 11761853"/>
              <a:gd name="connsiteX9845" fmla="*/ 10368555 w 11761853"/>
              <a:gd name="connsiteY9845" fmla="*/ 10368555 w 11761853"/>
              <a:gd name="connsiteX9846" fmla="*/ 10368555 w 11761853"/>
              <a:gd name="connsiteY9846" fmla="*/ 10368555 w 11761853"/>
              <a:gd name="connsiteX9847" fmla="*/ 10368555 w 11761853"/>
              <a:gd name="connsiteY9847" fmla="*/ 10368555 w 11761853"/>
              <a:gd name="connsiteX9848" fmla="*/ 10368555 w 11761853"/>
              <a:gd name="connsiteY9848" fmla="*/ 10368555 w 11761853"/>
              <a:gd name="connsiteX9849" fmla="*/ 10368555 w 11761853"/>
              <a:gd name="connsiteY9849" fmla="*/ 10368555 w 11761853"/>
              <a:gd name="connsiteX9850" fmla="*/ 10368555 w 11761853"/>
              <a:gd name="connsiteY9850" fmla="*/ 10368555 w 11761853"/>
              <a:gd name="connsiteX9851" fmla="*/ 10368555 w 11761853"/>
              <a:gd name="connsiteY9851" fmla="*/ 10368555 w 11761853"/>
              <a:gd name="connsiteX9852" fmla="*/ 10368555 w 11761853"/>
              <a:gd name="connsiteY9852" fmla="*/ 10368555 w 11761853"/>
              <a:gd name="connsiteX9853" fmla="*/ 10368555 w 11761853"/>
              <a:gd name="connsiteY9853" fmla="*/ 10368555 w 11761853"/>
              <a:gd name="connsiteX9854" fmla="*/ 10368555 w 11761853"/>
              <a:gd name="connsiteY9854" fmla="*/ 10368555 w 11761853"/>
              <a:gd name="connsiteX9855" fmla="*/ 10368555 w 11761853"/>
              <a:gd name="connsiteY9855" fmla="*/ 10368555 w 11761853"/>
              <a:gd name="connsiteX9856" fmla="*/ 10368555 w 11761853"/>
              <a:gd name="connsiteY9856" fmla="*/ 10368555 w 11761853"/>
              <a:gd name="connsiteX9857" fmla="*/ 10368555 w 11761853"/>
              <a:gd name="connsiteY9857" fmla="*/ 10368555 w 11761853"/>
              <a:gd name="connsiteX9858" fmla="*/ 10368555 w 11761853"/>
              <a:gd name="connsiteY9858" fmla="*/ 10368555 w 11761853"/>
              <a:gd name="connsiteX9859" fmla="*/ 10368555 w 11761853"/>
              <a:gd name="connsiteY9859" fmla="*/ 10368555 w 11761853"/>
              <a:gd name="connsiteX9860" fmla="*/ 10368555 w 11761853"/>
              <a:gd name="connsiteY9860" fmla="*/ 10368555 w 11761853"/>
              <a:gd name="connsiteX9861" fmla="*/ 10368555 w 11761853"/>
              <a:gd name="connsiteY9861" fmla="*/ 10368555 w 11761853"/>
              <a:gd name="connsiteX9862" fmla="*/ 10368555 w 11761853"/>
              <a:gd name="connsiteY9862" fmla="*/ 10368555 w 11761853"/>
              <a:gd name="connsiteX9863" fmla="*/ 10368555 w 11761853"/>
              <a:gd name="connsiteY9863" fmla="*/ 10368555 w 11761853"/>
              <a:gd name="connsiteX9864" fmla="*/ 10368555 w 11761853"/>
              <a:gd name="connsiteY9864" fmla="*/ 10368555 w 11761853"/>
              <a:gd name="connsiteX9865" fmla="*/ 10368555 w 11761853"/>
              <a:gd name="connsiteY9865" fmla="*/ 10368555 w 11761853"/>
              <a:gd name="connsiteX9866" fmla="*/ 10368555 w 11761853"/>
              <a:gd name="connsiteY9866" fmla="*/ 10368555 w 11761853"/>
              <a:gd name="connsiteX9867" fmla="*/ 10368555 w 11761853"/>
              <a:gd name="connsiteY9867" fmla="*/ 10368555 w 11761853"/>
              <a:gd name="connsiteX9868" fmla="*/ 10368555 w 11761853"/>
              <a:gd name="connsiteY9868" fmla="*/ 10368555 w 11761853"/>
              <a:gd name="connsiteX9869" fmla="*/ 10368555 w 11761853"/>
              <a:gd name="connsiteY9869" fmla="*/ 10368555 w 11761853"/>
              <a:gd name="connsiteX9870" fmla="*/ 10368555 w 11761853"/>
              <a:gd name="connsiteY9870" fmla="*/ 10368555 w 11761853"/>
              <a:gd name="connsiteX9871" fmla="*/ 10368555 w 11761853"/>
              <a:gd name="connsiteY9871" fmla="*/ 10368555 w 11761853"/>
              <a:gd name="connsiteX9872" fmla="*/ 10368555 w 11761853"/>
              <a:gd name="connsiteY9872" fmla="*/ 10368555 w 11761853"/>
              <a:gd name="connsiteX9873" fmla="*/ 10368555 w 11761853"/>
              <a:gd name="connsiteY9873" fmla="*/ 10368555 w 11761853"/>
              <a:gd name="connsiteX9874" fmla="*/ 10368555 w 11761853"/>
              <a:gd name="connsiteY9874" fmla="*/ 10368555 w 11761853"/>
              <a:gd name="connsiteX9875" fmla="*/ 10368555 w 11761853"/>
              <a:gd name="connsiteY9875" fmla="*/ 10368555 w 11761853"/>
              <a:gd name="connsiteX9876" fmla="*/ 10368555 w 11761853"/>
              <a:gd name="connsiteY9876" fmla="*/ 10368555 w 11761853"/>
              <a:gd name="connsiteX9877" fmla="*/ 10368555 w 11761853"/>
              <a:gd name="connsiteY9877" fmla="*/ 10368555 w 11761853"/>
              <a:gd name="connsiteX9878" fmla="*/ 10368555 w 11761853"/>
              <a:gd name="connsiteY9878" fmla="*/ 10368555 w 11761853"/>
              <a:gd name="connsiteX9879" fmla="*/ 10368555 w 11761853"/>
              <a:gd name="connsiteY9879" fmla="*/ 10368555 w 11761853"/>
              <a:gd name="connsiteX9880" fmla="*/ 10368555 w 11761853"/>
              <a:gd name="connsiteY9880" fmla="*/ 10368555 w 11761853"/>
              <a:gd name="connsiteX9881" fmla="*/ 10368555 w 11761853"/>
              <a:gd name="connsiteY9881" fmla="*/ 10368555 w 11761853"/>
              <a:gd name="connsiteX9882" fmla="*/ 10368555 w 11761853"/>
              <a:gd name="connsiteY9882" fmla="*/ 10368555 w 11761853"/>
              <a:gd name="connsiteX9883" fmla="*/ 10368555 w 11761853"/>
              <a:gd name="connsiteY9883" fmla="*/ 10368555 w 11761853"/>
              <a:gd name="connsiteX9884" fmla="*/ 10368555 w 11761853"/>
              <a:gd name="connsiteY9884" fmla="*/ 10368555 w 11761853"/>
              <a:gd name="connsiteX9885" fmla="*/ 10368555 w 11761853"/>
              <a:gd name="connsiteY9885" fmla="*/ 10368555 w 11761853"/>
              <a:gd name="connsiteX9886" fmla="*/ 10368555 w 11761853"/>
              <a:gd name="connsiteY9886" fmla="*/ 10368555 w 11761853"/>
              <a:gd name="connsiteX9887" fmla="*/ 10368555 w 11761853"/>
              <a:gd name="connsiteY9887" fmla="*/ 10368555 w 11761853"/>
              <a:gd name="connsiteX9888" fmla="*/ 10368555 w 11761853"/>
              <a:gd name="connsiteY9888" fmla="*/ 10368555 w 11761853"/>
              <a:gd name="connsiteX9889" fmla="*/ 10368555 w 11761853"/>
              <a:gd name="connsiteY9889" fmla="*/ 10368555 w 11761853"/>
              <a:gd name="connsiteX9890" fmla="*/ 10368555 w 11761853"/>
              <a:gd name="connsiteY9890" fmla="*/ 10368555 w 11761853"/>
              <a:gd name="connsiteX9891" fmla="*/ 10368555 w 11761853"/>
              <a:gd name="connsiteY9891" fmla="*/ 10368555 w 11761853"/>
              <a:gd name="connsiteX9892" fmla="*/ 10368555 w 11761853"/>
              <a:gd name="connsiteY9892" fmla="*/ 10368555 w 11761853"/>
              <a:gd name="connsiteX9893" fmla="*/ 10368555 w 11761853"/>
              <a:gd name="connsiteY9893" fmla="*/ 10368555 w 11761853"/>
              <a:gd name="connsiteX9894" fmla="*/ 10368555 w 11761853"/>
              <a:gd name="connsiteY9894" fmla="*/ 10368555 w 11761853"/>
              <a:gd name="connsiteX9895" fmla="*/ 10368555 w 11761853"/>
              <a:gd name="connsiteY9895" fmla="*/ 10368555 w 11761853"/>
              <a:gd name="connsiteX9896" fmla="*/ 10368555 w 11761853"/>
              <a:gd name="connsiteY9896" fmla="*/ 10368555 w 11761853"/>
              <a:gd name="connsiteX9897" fmla="*/ 10368555 w 11761853"/>
              <a:gd name="connsiteY9897" fmla="*/ 10368555 w 11761853"/>
              <a:gd name="connsiteX9898" fmla="*/ 10368555 w 11761853"/>
              <a:gd name="connsiteY9898" fmla="*/ 10368555 w 11761853"/>
              <a:gd name="connsiteX9899" fmla="*/ 10368555 w 11761853"/>
              <a:gd name="connsiteY9899" fmla="*/ 10368555 w 11761853"/>
              <a:gd name="connsiteX9900" fmla="*/ 10368555 w 11761853"/>
              <a:gd name="connsiteY9900" fmla="*/ 10368555 w 11761853"/>
              <a:gd name="connsiteX9901" fmla="*/ 10368555 w 11761853"/>
              <a:gd name="connsiteY9901" fmla="*/ 10368555 w 11761853"/>
              <a:gd name="connsiteX9902" fmla="*/ 10368555 w 11761853"/>
              <a:gd name="connsiteY9902" fmla="*/ 10368555 w 11761853"/>
              <a:gd name="connsiteX9903" fmla="*/ 10368555 w 11761853"/>
              <a:gd name="connsiteY9903" fmla="*/ 10368555 w 11761853"/>
              <a:gd name="connsiteX9904" fmla="*/ 10368555 w 11761853"/>
              <a:gd name="connsiteY9904" fmla="*/ 10368555 w 11761853"/>
              <a:gd name="connsiteX9905" fmla="*/ 10368555 w 11761853"/>
              <a:gd name="connsiteY9905" fmla="*/ 10368555 w 11761853"/>
              <a:gd name="connsiteX9906" fmla="*/ 10368555 w 11761853"/>
              <a:gd name="connsiteY9906" fmla="*/ 10368555 w 11761853"/>
              <a:gd name="connsiteX9907" fmla="*/ 10368555 w 11761853"/>
              <a:gd name="connsiteY9907" fmla="*/ 10368555 w 11761853"/>
              <a:gd name="connsiteX9908" fmla="*/ 10368555 w 11761853"/>
              <a:gd name="connsiteY9908" fmla="*/ 10368555 w 11761853"/>
              <a:gd name="connsiteX9909" fmla="*/ 10368555 w 11761853"/>
              <a:gd name="connsiteY9909" fmla="*/ 10368555 w 11761853"/>
              <a:gd name="connsiteX9910" fmla="*/ 10368555 w 11761853"/>
              <a:gd name="connsiteY9910" fmla="*/ 10368555 w 11761853"/>
              <a:gd name="connsiteX9911" fmla="*/ 10368555 w 11761853"/>
              <a:gd name="connsiteY9911" fmla="*/ 10368555 w 11761853"/>
              <a:gd name="connsiteX9912" fmla="*/ 10368555 w 11761853"/>
              <a:gd name="connsiteY9912" fmla="*/ 10368555 w 11761853"/>
              <a:gd name="connsiteX9913" fmla="*/ 10368555 w 11761853"/>
              <a:gd name="connsiteY9913" fmla="*/ 10368555 w 11761853"/>
              <a:gd name="connsiteX9914" fmla="*/ 10368555 w 11761853"/>
              <a:gd name="connsiteY9914" fmla="*/ 10368555 w 11761853"/>
              <a:gd name="connsiteX9915" fmla="*/ 10368555 w 11761853"/>
              <a:gd name="connsiteY9915" fmla="*/ 10368555 w 11761853"/>
              <a:gd name="connsiteX9916" fmla="*/ 10368555 w 11761853"/>
              <a:gd name="connsiteY9916" fmla="*/ 10368555 w 11761853"/>
              <a:gd name="connsiteX9917" fmla="*/ 10368555 w 11761853"/>
              <a:gd name="connsiteY9917" fmla="*/ 10368555 w 11761853"/>
              <a:gd name="connsiteX9918" fmla="*/ 10368555 w 11761853"/>
              <a:gd name="connsiteY9918" fmla="*/ 10368555 w 11761853"/>
              <a:gd name="connsiteX9919" fmla="*/ 10368555 w 11761853"/>
              <a:gd name="connsiteY9919" fmla="*/ 10368555 w 11761853"/>
              <a:gd name="connsiteX9920" fmla="*/ 10368555 w 11761853"/>
              <a:gd name="connsiteY9920" fmla="*/ 10368555 w 11761853"/>
              <a:gd name="connsiteX9921" fmla="*/ 10368555 w 11761853"/>
              <a:gd name="connsiteY9921" fmla="*/ 10368555 w 11761853"/>
              <a:gd name="connsiteX9922" fmla="*/ 10368555 w 11761853"/>
              <a:gd name="connsiteY9922" fmla="*/ 10368555 w 11761853"/>
              <a:gd name="connsiteX9923" fmla="*/ 10368555 w 11761853"/>
              <a:gd name="connsiteY9923" fmla="*/ 10368555 w 11761853"/>
              <a:gd name="connsiteX9924" fmla="*/ 10368555 w 11761853"/>
              <a:gd name="connsiteY9924" fmla="*/ 10368555 w 11761853"/>
              <a:gd name="connsiteX9925" fmla="*/ 10368555 w 11761853"/>
              <a:gd name="connsiteY9925" fmla="*/ 10368555 w 11761853"/>
              <a:gd name="connsiteX9926" fmla="*/ 10368555 w 11761853"/>
              <a:gd name="connsiteY9926" fmla="*/ 10368555 w 11761853"/>
              <a:gd name="connsiteX9927" fmla="*/ 10368555 w 11761853"/>
              <a:gd name="connsiteY9927" fmla="*/ 10368555 w 11761853"/>
              <a:gd name="connsiteX9928" fmla="*/ 10368555 w 11761853"/>
              <a:gd name="connsiteY9928" fmla="*/ 10368555 w 11761853"/>
              <a:gd name="connsiteX9929" fmla="*/ 10368555 w 11761853"/>
              <a:gd name="connsiteY9929" fmla="*/ 10368555 w 11761853"/>
              <a:gd name="connsiteX9930" fmla="*/ 10368555 w 11761853"/>
              <a:gd name="connsiteY9930" fmla="*/ 10368555 w 11761853"/>
              <a:gd name="connsiteX9931" fmla="*/ 10368555 w 11761853"/>
              <a:gd name="connsiteY9931" fmla="*/ 10368555 w 11761853"/>
              <a:gd name="connsiteX9932" fmla="*/ 10368555 w 11761853"/>
              <a:gd name="connsiteY9932" fmla="*/ 10368555 w 11761853"/>
              <a:gd name="connsiteX9933" fmla="*/ 10368555 w 11761853"/>
              <a:gd name="connsiteY9933" fmla="*/ 10368555 w 11761853"/>
              <a:gd name="connsiteX9934" fmla="*/ 10368555 w 11761853"/>
              <a:gd name="connsiteY9934" fmla="*/ 10368555 w 11761853"/>
              <a:gd name="connsiteX9935" fmla="*/ 10368555 w 11761853"/>
              <a:gd name="connsiteY9935" fmla="*/ 10368555 w 11761853"/>
              <a:gd name="connsiteX9936" fmla="*/ 10368555 w 11761853"/>
              <a:gd name="connsiteY9936" fmla="*/ 10368555 w 11761853"/>
              <a:gd name="connsiteX9937" fmla="*/ 10368555 w 11761853"/>
              <a:gd name="connsiteY9937" fmla="*/ 10368555 w 11761853"/>
              <a:gd name="connsiteX9938" fmla="*/ 10368555 w 11761853"/>
              <a:gd name="connsiteY9938" fmla="*/ 10368555 w 11761853"/>
              <a:gd name="connsiteX9939" fmla="*/ 10368555 w 11761853"/>
              <a:gd name="connsiteY9939" fmla="*/ 10368555 w 11761853"/>
              <a:gd name="connsiteX9940" fmla="*/ 10368555 w 11761853"/>
              <a:gd name="connsiteY9940" fmla="*/ 10368555 w 11761853"/>
              <a:gd name="connsiteX9941" fmla="*/ 10368555 w 11761853"/>
              <a:gd name="connsiteY9941" fmla="*/ 10368555 w 11761853"/>
              <a:gd name="connsiteX9942" fmla="*/ 10368555 w 11761853"/>
              <a:gd name="connsiteY9942" fmla="*/ 10368555 w 11761853"/>
              <a:gd name="connsiteX9943" fmla="*/ 10368555 w 11761853"/>
              <a:gd name="connsiteY9943" fmla="*/ 10368555 w 11761853"/>
              <a:gd name="connsiteX9944" fmla="*/ 10368555 w 11761853"/>
              <a:gd name="connsiteY9944" fmla="*/ 10368555 w 11761853"/>
              <a:gd name="connsiteX9945" fmla="*/ 10368555 w 11761853"/>
              <a:gd name="connsiteY9945" fmla="*/ 10368555 w 11761853"/>
              <a:gd name="connsiteX9946" fmla="*/ 10368555 w 11761853"/>
              <a:gd name="connsiteY9946" fmla="*/ 10368555 w 11761853"/>
              <a:gd name="connsiteX9947" fmla="*/ 10368555 w 11761853"/>
              <a:gd name="connsiteY9947" fmla="*/ 10368555 w 11761853"/>
              <a:gd name="connsiteX9948" fmla="*/ 10368555 w 11761853"/>
              <a:gd name="connsiteY9948" fmla="*/ 10368555 w 11761853"/>
              <a:gd name="connsiteX9949" fmla="*/ 10368555 w 11761853"/>
              <a:gd name="connsiteY9949" fmla="*/ 10368555 w 11761853"/>
              <a:gd name="connsiteX9950" fmla="*/ 10368555 w 11761853"/>
              <a:gd name="connsiteY9950" fmla="*/ 10368555 w 11761853"/>
              <a:gd name="connsiteX9951" fmla="*/ 10368555 w 11761853"/>
              <a:gd name="connsiteY9951" fmla="*/ 10368555 w 11761853"/>
              <a:gd name="connsiteX9952" fmla="*/ 10368555 w 11761853"/>
              <a:gd name="connsiteY9952" fmla="*/ 10368555 w 11761853"/>
              <a:gd name="connsiteX9953" fmla="*/ 10368555 w 11761853"/>
              <a:gd name="connsiteY9953" fmla="*/ 10368555 w 11761853"/>
              <a:gd name="connsiteX9954" fmla="*/ 10368555 w 11761853"/>
              <a:gd name="connsiteY9954" fmla="*/ 10368555 w 11761853"/>
              <a:gd name="connsiteX9955" fmla="*/ 10368555 w 11761853"/>
              <a:gd name="connsiteY9955" fmla="*/ 10368555 w 11761853"/>
              <a:gd name="connsiteX9956" fmla="*/ 10368555 w 11761853"/>
              <a:gd name="connsiteY9956" fmla="*/ 10368555 w 11761853"/>
              <a:gd name="connsiteX9957" fmla="*/ 10368555 w 11761853"/>
              <a:gd name="connsiteY9957" fmla="*/ 10368555 w 11761853"/>
              <a:gd name="connsiteX9958" fmla="*/ 10368555 w 11761853"/>
              <a:gd name="connsiteY9958" fmla="*/ 10368555 w 11761853"/>
              <a:gd name="connsiteX9959" fmla="*/ 10368555 w 11761853"/>
              <a:gd name="connsiteY9959" fmla="*/ 10368555 w 11761853"/>
              <a:gd name="connsiteX9960" fmla="*/ 10368555 w 11761853"/>
              <a:gd name="connsiteY9960" fmla="*/ 10368555 w 11761853"/>
              <a:gd name="connsiteX9961" fmla="*/ 10368555 w 11761853"/>
              <a:gd name="connsiteY9961" fmla="*/ 10368555 w 11761853"/>
              <a:gd name="connsiteX9962" fmla="*/ 10368555 w 11761853"/>
              <a:gd name="connsiteY9962" fmla="*/ 10368555 w 11761853"/>
              <a:gd name="connsiteX9963" fmla="*/ 10368555 w 11761853"/>
              <a:gd name="connsiteY9963" fmla="*/ 10368555 w 11761853"/>
              <a:gd name="connsiteX9964" fmla="*/ 10368555 w 11761853"/>
              <a:gd name="connsiteY9964" fmla="*/ 10368555 w 11761853"/>
              <a:gd name="connsiteX9965" fmla="*/ 10368555 w 11761853"/>
              <a:gd name="connsiteY9965" fmla="*/ 10368555 w 11761853"/>
              <a:gd name="connsiteX9966" fmla="*/ 10368555 w 11761853"/>
              <a:gd name="connsiteY9966" fmla="*/ 10368555 w 11761853"/>
              <a:gd name="connsiteX9967" fmla="*/ 10368555 w 11761853"/>
              <a:gd name="connsiteY9967" fmla="*/ 10368555 w 11761853"/>
              <a:gd name="connsiteX9968" fmla="*/ 10368555 w 11761853"/>
              <a:gd name="connsiteY9968" fmla="*/ 10368555 w 11761853"/>
              <a:gd name="connsiteX9969" fmla="*/ 10368555 w 11761853"/>
              <a:gd name="connsiteY9969" fmla="*/ 10368555 w 11761853"/>
              <a:gd name="connsiteX9970" fmla="*/ 10368555 w 11761853"/>
              <a:gd name="connsiteY9970" fmla="*/ 10368555 w 11761853"/>
              <a:gd name="connsiteX9971" fmla="*/ 10368555 w 11761853"/>
              <a:gd name="connsiteY9971" fmla="*/ 10368555 w 11761853"/>
              <a:gd name="connsiteX9972" fmla="*/ 10368555 w 11761853"/>
              <a:gd name="connsiteY9972" fmla="*/ 10368555 w 11761853"/>
              <a:gd name="connsiteX9973" fmla="*/ 10368555 w 11761853"/>
              <a:gd name="connsiteY9973" fmla="*/ 10368555 w 11761853"/>
              <a:gd name="connsiteX9974" fmla="*/ 10368555 w 11761853"/>
              <a:gd name="connsiteY9974" fmla="*/ 10368555 w 11761853"/>
              <a:gd name="connsiteX9975" fmla="*/ 10368555 w 11761853"/>
              <a:gd name="connsiteY9975" fmla="*/ 10368555 w 11761853"/>
              <a:gd name="connsiteX9976" fmla="*/ 10368555 w 11761853"/>
              <a:gd name="connsiteY9976" fmla="*/ 10368555 w 11761853"/>
              <a:gd name="connsiteX9977" fmla="*/ 10368555 w 11761853"/>
              <a:gd name="connsiteY9977" fmla="*/ 10368555 w 11761853"/>
              <a:gd name="connsiteX9978" fmla="*/ 10368555 w 11761853"/>
              <a:gd name="connsiteY9978" fmla="*/ 10368555 w 11761853"/>
              <a:gd name="connsiteX9979" fmla="*/ 10368555 w 11761853"/>
              <a:gd name="connsiteY9979" fmla="*/ 10368555 w 11761853"/>
              <a:gd name="connsiteX9980" fmla="*/ 10368555 w 11761853"/>
              <a:gd name="connsiteY9980" fmla="*/ 10368555 w 11761853"/>
              <a:gd name="connsiteX9981" fmla="*/ 10368555 w 11761853"/>
              <a:gd name="connsiteY9981" fmla="*/ 10368555 w 11761853"/>
              <a:gd name="connsiteX9982" fmla="*/ 10368555 w 11761853"/>
              <a:gd name="connsiteY9982" fmla="*/ 10368555 w 11761853"/>
              <a:gd name="connsiteX9983" fmla="*/ 10368555 w 11761853"/>
              <a:gd name="connsiteY9983" fmla="*/ 10368555 w 11761853"/>
              <a:gd name="connsiteX9984" fmla="*/ 10368555 w 11761853"/>
              <a:gd name="connsiteY9984" fmla="*/ 10368555 w 11761853"/>
              <a:gd name="connsiteX9985" fmla="*/ 10368555 w 11761853"/>
              <a:gd name="connsiteY9985" fmla="*/ 10368555 w 11761853"/>
              <a:gd name="connsiteX9986" fmla="*/ 10368555 w 11761853"/>
              <a:gd name="connsiteY9986" fmla="*/ 10368555 w 11761853"/>
              <a:gd name="connsiteX9987" fmla="*/ 10368555 w 11761853"/>
              <a:gd name="connsiteY9987" fmla="*/ 10368555 w 11761853"/>
              <a:gd name="connsiteX9988" fmla="*/ 10368555 w 11761853"/>
              <a:gd name="connsiteY9988" fmla="*/ 10368555 w 11761853"/>
              <a:gd name="connsiteX9989" fmla="*/ 10368555 w 11761853"/>
              <a:gd name="connsiteY9989" fmla="*/ 10368555 w 11761853"/>
              <a:gd name="connsiteX9990" fmla="*/ 10368555 w 11761853"/>
              <a:gd name="connsiteY9990" fmla="*/ 10368555 w 11761853"/>
              <a:gd name="connsiteX9991" fmla="*/ 10368555 w 11761853"/>
              <a:gd name="connsiteY9991" fmla="*/ 10368555 w 11761853"/>
              <a:gd name="connsiteX9992" fmla="*/ 10368555 w 11761853"/>
              <a:gd name="connsiteY9992" fmla="*/ 10368555 w 11761853"/>
              <a:gd name="connsiteX9993" fmla="*/ 10368555 w 11761853"/>
              <a:gd name="connsiteY9993" fmla="*/ 10368555 w 11761853"/>
              <a:gd name="connsiteX9994" fmla="*/ 10368555 w 11761853"/>
              <a:gd name="connsiteY9994" fmla="*/ 10368555 w 11761853"/>
              <a:gd name="connsiteX9995" fmla="*/ 10368555 w 11761853"/>
              <a:gd name="connsiteY9995" fmla="*/ 10368555 w 11761853"/>
              <a:gd name="connsiteX9996" fmla="*/ 10368555 w 11761853"/>
              <a:gd name="connsiteY9996" fmla="*/ 10368555 w 11761853"/>
              <a:gd name="connsiteX9997" fmla="*/ 10368555 w 11761853"/>
              <a:gd name="connsiteY9997" fmla="*/ 10368555 w 11761853"/>
              <a:gd name="connsiteX9998" fmla="*/ 10368555 w 11761853"/>
              <a:gd name="connsiteY9998" fmla="*/ 10368555 w 11761853"/>
              <a:gd name="connsiteX9999" fmla="*/ 10368555 w 11761853"/>
              <a:gd name="connsiteY9999" fmla="*/ 10368555 w 11761853"/>
              <a:gd name="connsiteX10000" fmla="*/ 10368555 w 11761853"/>
              <a:gd name="connsiteY10000" fmla="*/ 10368555 w 11761853"/>
              <a:gd name="connsiteX10001" fmla="*/ 10368555 w 11761853"/>
              <a:gd name="connsiteY10001" fmla="*/ 10368555 w 11761853"/>
              <a:gd name="connsiteX10002" fmla="*/ 10368555 w 11761853"/>
              <a:gd name="connsiteY10002" fmla="*/ 10368555 w 11761853"/>
              <a:gd name="connsiteX10003" fmla="*/ 10368555 w 11761853"/>
              <a:gd name="connsiteY10003" fmla="*/ 10368555 w 11761853"/>
              <a:gd name="connsiteX10004" fmla="*/ 10368555 w 11761853"/>
              <a:gd name="connsiteY10004" fmla="*/ 10368555 w 11761853"/>
              <a:gd name="connsiteX10005" fmla="*/ 10368555 w 11761853"/>
              <a:gd name="connsiteY10005" fmla="*/ 10368555 w 11761853"/>
              <a:gd name="connsiteX10006" fmla="*/ 10368555 w 11761853"/>
              <a:gd name="connsiteY10006" fmla="*/ 10368555 w 11761853"/>
              <a:gd name="connsiteX10007" fmla="*/ 10368555 w 11761853"/>
              <a:gd name="connsiteY10007" fmla="*/ 10368555 w 11761853"/>
              <a:gd name="connsiteX10008" fmla="*/ 10368555 w 11761853"/>
              <a:gd name="connsiteY10008" fmla="*/ 10368555 w 11761853"/>
              <a:gd name="connsiteX10009" fmla="*/ 10368555 w 11761853"/>
              <a:gd name="connsiteY10009" fmla="*/ 10368555 w 11761853"/>
              <a:gd name="connsiteX10010" fmla="*/ 10368555 w 11761853"/>
              <a:gd name="connsiteY10010" fmla="*/ 10368555 w 11761853"/>
              <a:gd name="connsiteX10011" fmla="*/ 10368555 w 11761853"/>
              <a:gd name="connsiteY10011" fmla="*/ 10368555 w 11761853"/>
              <a:gd name="connsiteX10012" fmla="*/ 10368555 w 11761853"/>
              <a:gd name="connsiteY10012" fmla="*/ 10368555 w 11761853"/>
              <a:gd name="connsiteX10013" fmla="*/ 10368555 w 11761853"/>
              <a:gd name="connsiteY10013" fmla="*/ 10368555 w 11761853"/>
              <a:gd name="connsiteX10014" fmla="*/ 10368555 w 11761853"/>
              <a:gd name="connsiteY10014" fmla="*/ 10368555 w 11761853"/>
              <a:gd name="connsiteX10015" fmla="*/ 10368555 w 11761853"/>
              <a:gd name="connsiteY10015" fmla="*/ 10368555 w 11761853"/>
              <a:gd name="connsiteX10016" fmla="*/ 10368555 w 11761853"/>
              <a:gd name="connsiteY10016" fmla="*/ 10368555 w 11761853"/>
              <a:gd name="connsiteX10017" fmla="*/ 10368555 w 11761853"/>
              <a:gd name="connsiteY10017" fmla="*/ 10368555 w 11761853"/>
              <a:gd name="connsiteX10018" fmla="*/ 10368555 w 11761853"/>
              <a:gd name="connsiteY10018" fmla="*/ 10368555 w 11761853"/>
              <a:gd name="connsiteX10019" fmla="*/ 10368555 w 11761853"/>
              <a:gd name="connsiteY10019" fmla="*/ 10368555 w 11761853"/>
              <a:gd name="connsiteX10020" fmla="*/ 10368555 w 11761853"/>
              <a:gd name="connsiteY10020" fmla="*/ 10368555 w 11761853"/>
              <a:gd name="connsiteX10021" fmla="*/ 10368555 w 11761853"/>
              <a:gd name="connsiteY10021" fmla="*/ 10368555 w 11761853"/>
              <a:gd name="connsiteX10022" fmla="*/ 10368555 w 11761853"/>
              <a:gd name="connsiteY10022" fmla="*/ 10368555 w 11761853"/>
              <a:gd name="connsiteX10023" fmla="*/ 10368555 w 11761853"/>
              <a:gd name="connsiteY10023" fmla="*/ 10368555 w 11761853"/>
              <a:gd name="connsiteX10024" fmla="*/ 10368555 w 11761853"/>
              <a:gd name="connsiteY10024" fmla="*/ 10368555 w 11761853"/>
              <a:gd name="connsiteX10025" fmla="*/ 10368555 w 11761853"/>
              <a:gd name="connsiteY10025" fmla="*/ 10368555 w 11761853"/>
              <a:gd name="connsiteX10026" fmla="*/ 10368555 w 11761853"/>
              <a:gd name="connsiteY10026" fmla="*/ 10368555 w 11761853"/>
              <a:gd name="connsiteX10027" fmla="*/ 10368555 w 11761853"/>
              <a:gd name="connsiteY10027" fmla="*/ 10368555 w 11761853"/>
              <a:gd name="connsiteX10028" fmla="*/ 10368555 w 11761853"/>
              <a:gd name="connsiteY10028" fmla="*/ 10368555 w 11761853"/>
              <a:gd name="connsiteX10029" fmla="*/ 10368555 w 11761853"/>
              <a:gd name="connsiteY10029" fmla="*/ 10368555 w 11761853"/>
              <a:gd name="connsiteX10030" fmla="*/ 10368555 w 11761853"/>
              <a:gd name="connsiteY10030" fmla="*/ 10368555 w 11761853"/>
              <a:gd name="connsiteX10031" fmla="*/ 10368555 w 11761853"/>
              <a:gd name="connsiteY10031" fmla="*/ 10368555 w 11761853"/>
              <a:gd name="connsiteX10032" fmla="*/ 10368555 w 11761853"/>
              <a:gd name="connsiteY10032" fmla="*/ 10368555 w 11761853"/>
              <a:gd name="connsiteX10033" fmla="*/ 10368555 w 11761853"/>
              <a:gd name="connsiteY10033" fmla="*/ 10368555 w 11761853"/>
              <a:gd name="connsiteX10034" fmla="*/ 10368555 w 11761853"/>
              <a:gd name="connsiteY10034" fmla="*/ 10368555 w 11761853"/>
              <a:gd name="connsiteX10035" fmla="*/ 10368555 w 11761853"/>
              <a:gd name="connsiteY10035" fmla="*/ 10368555 w 11761853"/>
              <a:gd name="connsiteX10036" fmla="*/ 10368555 w 11761853"/>
              <a:gd name="connsiteY10036" fmla="*/ 10368555 w 11761853"/>
              <a:gd name="connsiteX10037" fmla="*/ 10368555 w 11761853"/>
              <a:gd name="connsiteY10037" fmla="*/ 10368555 w 11761853"/>
              <a:gd name="connsiteX10038" fmla="*/ 10368555 w 11761853"/>
              <a:gd name="connsiteY10038" fmla="*/ 10368555 w 11761853"/>
              <a:gd name="connsiteX10039" fmla="*/ 10368555 w 11761853"/>
              <a:gd name="connsiteY10039" fmla="*/ 10368555 w 11761853"/>
              <a:gd name="connsiteX10040" fmla="*/ 10368555 w 11761853"/>
              <a:gd name="connsiteY10040" fmla="*/ 10368555 w 11761853"/>
              <a:gd name="connsiteX10041" fmla="*/ 10368555 w 11761853"/>
              <a:gd name="connsiteY10041" fmla="*/ 10368555 w 11761853"/>
              <a:gd name="connsiteX10042" fmla="*/ 10368555 w 11761853"/>
              <a:gd name="connsiteY10042" fmla="*/ 10368555 w 11761853"/>
              <a:gd name="connsiteX10043" fmla="*/ 10368555 w 11761853"/>
              <a:gd name="connsiteY10043" fmla="*/ 10368555 w 11761853"/>
              <a:gd name="connsiteX10044" fmla="*/ 10368555 w 11761853"/>
              <a:gd name="connsiteY10044" fmla="*/ 10368555 w 11761853"/>
              <a:gd name="connsiteX10045" fmla="*/ 10368555 w 11761853"/>
              <a:gd name="connsiteY10045" fmla="*/ 10368555 w 11761853"/>
              <a:gd name="connsiteX10046" fmla="*/ 10368555 w 11761853"/>
              <a:gd name="connsiteY10046" fmla="*/ 10368555 w 11761853"/>
              <a:gd name="connsiteX10047" fmla="*/ 10368555 w 11761853"/>
              <a:gd name="connsiteY10047" fmla="*/ 10368555 w 11761853"/>
              <a:gd name="connsiteX10048" fmla="*/ 10368555 w 11761853"/>
              <a:gd name="connsiteY10048" fmla="*/ 10368555 w 11761853"/>
              <a:gd name="connsiteX10049" fmla="*/ 10368555 w 11761853"/>
              <a:gd name="connsiteY10049" fmla="*/ 10368555 w 11761853"/>
              <a:gd name="connsiteX10050" fmla="*/ 10368555 w 11761853"/>
              <a:gd name="connsiteY10050" fmla="*/ 10368555 w 11761853"/>
              <a:gd name="connsiteX10051" fmla="*/ 10368555 w 11761853"/>
              <a:gd name="connsiteY10051" fmla="*/ 10368555 w 11761853"/>
              <a:gd name="connsiteX10052" fmla="*/ 10368555 w 11761853"/>
              <a:gd name="connsiteY10052" fmla="*/ 10368555 w 11761853"/>
              <a:gd name="connsiteX10053" fmla="*/ 10368555 w 11761853"/>
              <a:gd name="connsiteY10053" fmla="*/ 10368555 w 11761853"/>
              <a:gd name="connsiteX10054" fmla="*/ 10368555 w 11761853"/>
              <a:gd name="connsiteY10054" fmla="*/ 10368555 w 11761853"/>
              <a:gd name="connsiteX10055" fmla="*/ 10368555 w 11761853"/>
              <a:gd name="connsiteY10055" fmla="*/ 10368555 w 11761853"/>
              <a:gd name="connsiteX10056" fmla="*/ 10368555 w 11761853"/>
              <a:gd name="connsiteY10056" fmla="*/ 10368555 w 11761853"/>
              <a:gd name="connsiteX10057" fmla="*/ 10368555 w 11761853"/>
              <a:gd name="connsiteY10057" fmla="*/ 10368555 w 11761853"/>
              <a:gd name="connsiteX10058" fmla="*/ 10368555 w 11761853"/>
              <a:gd name="connsiteY10058" fmla="*/ 10368555 w 11761853"/>
              <a:gd name="connsiteX10059" fmla="*/ 10368555 w 11761853"/>
              <a:gd name="connsiteY10059" fmla="*/ 10368555 w 11761853"/>
              <a:gd name="connsiteX10060" fmla="*/ 10368555 w 11761853"/>
              <a:gd name="connsiteY10060" fmla="*/ 10368555 w 11761853"/>
              <a:gd name="connsiteX10061" fmla="*/ 10368555 w 11761853"/>
              <a:gd name="connsiteY10061" fmla="*/ 10368555 w 11761853"/>
              <a:gd name="connsiteX10062" fmla="*/ 10368555 w 11761853"/>
              <a:gd name="connsiteY10062" fmla="*/ 10368555 w 11761853"/>
              <a:gd name="connsiteX10063" fmla="*/ 10368555 w 11761853"/>
              <a:gd name="connsiteY10063" fmla="*/ 10368555 w 11761853"/>
              <a:gd name="connsiteX10064" fmla="*/ 10368555 w 11761853"/>
              <a:gd name="connsiteY10064" fmla="*/ 10368555 w 11761853"/>
              <a:gd name="connsiteX10065" fmla="*/ 10368555 w 11761853"/>
              <a:gd name="connsiteY10065" fmla="*/ 10368555 w 11761853"/>
              <a:gd name="connsiteX10066" fmla="*/ 10368555 w 11761853"/>
              <a:gd name="connsiteY10066" fmla="*/ 10368555 w 11761853"/>
              <a:gd name="connsiteX10067" fmla="*/ 10368555 w 11761853"/>
              <a:gd name="connsiteY10067" fmla="*/ 10368555 w 11761853"/>
              <a:gd name="connsiteX10068" fmla="*/ 10368555 w 11761853"/>
              <a:gd name="connsiteY10068" fmla="*/ 10368555 w 11761853"/>
              <a:gd name="connsiteX10069" fmla="*/ 10368555 w 11761853"/>
              <a:gd name="connsiteY10069" fmla="*/ 10368555 w 11761853"/>
              <a:gd name="connsiteX10070" fmla="*/ 10368555 w 11761853"/>
              <a:gd name="connsiteY10070" fmla="*/ 10368555 w 11761853"/>
              <a:gd name="connsiteX10071" fmla="*/ 10368555 w 11761853"/>
              <a:gd name="connsiteY10071" fmla="*/ 10368555 w 11761853"/>
              <a:gd name="connsiteX10072" fmla="*/ 10368555 w 11761853"/>
              <a:gd name="connsiteY10072" fmla="*/ 10368555 w 11761853"/>
              <a:gd name="connsiteX10073" fmla="*/ 10368555 w 11761853"/>
              <a:gd name="connsiteY10073" fmla="*/ 10368555 w 11761853"/>
              <a:gd name="connsiteX10074" fmla="*/ 10368555 w 11761853"/>
              <a:gd name="connsiteY10074" fmla="*/ 10368555 w 11761853"/>
              <a:gd name="connsiteX10075" fmla="*/ 10368555 w 11761853"/>
              <a:gd name="connsiteY10075" fmla="*/ 10368555 w 11761853"/>
              <a:gd name="connsiteX10076" fmla="*/ 10368555 w 11761853"/>
              <a:gd name="connsiteY10076" fmla="*/ 10368555 w 11761853"/>
              <a:gd name="connsiteX10077" fmla="*/ 10368555 w 11761853"/>
              <a:gd name="connsiteY10077" fmla="*/ 10368555 w 11761853"/>
              <a:gd name="connsiteX10078" fmla="*/ 10368555 w 11761853"/>
              <a:gd name="connsiteY10078" fmla="*/ 10368555 w 11761853"/>
              <a:gd name="connsiteX10079" fmla="*/ 10368555 w 11761853"/>
              <a:gd name="connsiteY10079" fmla="*/ 10368555 w 11761853"/>
              <a:gd name="connsiteX10080" fmla="*/ 10368555 w 11761853"/>
              <a:gd name="connsiteY10080" fmla="*/ 10368555 w 11761853"/>
              <a:gd name="connsiteX10081" fmla="*/ 10368555 w 11761853"/>
              <a:gd name="connsiteY10081" fmla="*/ 10368555 w 11761853"/>
              <a:gd name="connsiteX10082" fmla="*/ 10368555 w 11761853"/>
              <a:gd name="connsiteY10082" fmla="*/ 10368555 w 11761853"/>
              <a:gd name="connsiteX10083" fmla="*/ 10368555 w 11761853"/>
              <a:gd name="connsiteY10083" fmla="*/ 10368555 w 11761853"/>
              <a:gd name="connsiteX10084" fmla="*/ 10368555 w 11761853"/>
              <a:gd name="connsiteY10084" fmla="*/ 10368555 w 11761853"/>
              <a:gd name="connsiteX10085" fmla="*/ 10368555 w 11761853"/>
              <a:gd name="connsiteY10085" fmla="*/ 10368555 w 11761853"/>
              <a:gd name="connsiteX10086" fmla="*/ 10368555 w 11761853"/>
              <a:gd name="connsiteY10086" fmla="*/ 10368555 w 11761853"/>
              <a:gd name="connsiteX10087" fmla="*/ 10368555 w 11761853"/>
              <a:gd name="connsiteY10087" fmla="*/ 10368555 w 11761853"/>
              <a:gd name="connsiteX10088" fmla="*/ 10368555 w 11761853"/>
              <a:gd name="connsiteY10088" fmla="*/ 10368555 w 11761853"/>
              <a:gd name="connsiteX10089" fmla="*/ 10368555 w 11761853"/>
              <a:gd name="connsiteY10089" fmla="*/ 10368555 w 11761853"/>
              <a:gd name="connsiteX10090" fmla="*/ 10368555 w 11761853"/>
              <a:gd name="connsiteY10090" fmla="*/ 10368555 w 11761853"/>
              <a:gd name="connsiteX10091" fmla="*/ 10368555 w 11761853"/>
              <a:gd name="connsiteY10091" fmla="*/ 10368555 w 11761853"/>
              <a:gd name="connsiteX10092" fmla="*/ 10368555 w 11761853"/>
              <a:gd name="connsiteY10092" fmla="*/ 10368555 w 11761853"/>
              <a:gd name="connsiteX10093" fmla="*/ 10368555 w 11761853"/>
              <a:gd name="connsiteY10093" fmla="*/ 10368555 w 11761853"/>
              <a:gd name="connsiteX10094" fmla="*/ 10368555 w 11761853"/>
              <a:gd name="connsiteY10094" fmla="*/ 10368555 w 11761853"/>
              <a:gd name="connsiteX10095" fmla="*/ 10368555 w 11761853"/>
              <a:gd name="connsiteY10095" fmla="*/ 10368555 w 11761853"/>
              <a:gd name="connsiteX10096" fmla="*/ 10368555 w 11761853"/>
              <a:gd name="connsiteY10096" fmla="*/ 10368555 w 11761853"/>
              <a:gd name="connsiteX10097" fmla="*/ 10368555 w 11761853"/>
              <a:gd name="connsiteY10097" fmla="*/ 10368555 w 11761853"/>
              <a:gd name="connsiteX10098" fmla="*/ 10368555 w 11761853"/>
              <a:gd name="connsiteY10098" fmla="*/ 10368555 w 11761853"/>
              <a:gd name="connsiteX10099" fmla="*/ 10368555 w 11761853"/>
              <a:gd name="connsiteY10099" fmla="*/ 10368555 w 11761853"/>
              <a:gd name="connsiteX10100" fmla="*/ 10368555 w 11761853"/>
              <a:gd name="connsiteY10100" fmla="*/ 10368555 w 11761853"/>
              <a:gd name="connsiteX10101" fmla="*/ 10368555 w 11761853"/>
              <a:gd name="connsiteY10101" fmla="*/ 10368555 w 11761853"/>
              <a:gd name="connsiteX10102" fmla="*/ 10368555 w 11761853"/>
              <a:gd name="connsiteY10102" fmla="*/ 10368555 w 11761853"/>
              <a:gd name="connsiteX10103" fmla="*/ 10368555 w 11761853"/>
              <a:gd name="connsiteY10103" fmla="*/ 10368555 w 11761853"/>
              <a:gd name="connsiteX10104" fmla="*/ 10368555 w 11761853"/>
              <a:gd name="connsiteY10104" fmla="*/ 10368555 w 11761853"/>
              <a:gd name="connsiteX10105" fmla="*/ 10368555 w 11761853"/>
              <a:gd name="connsiteY10105" fmla="*/ 10368555 w 11761853"/>
              <a:gd name="connsiteX10106" fmla="*/ 10368555 w 11761853"/>
              <a:gd name="connsiteY10106" fmla="*/ 10368555 w 11761853"/>
              <a:gd name="connsiteX10107" fmla="*/ 10368555 w 11761853"/>
              <a:gd name="connsiteY10107" fmla="*/ 10368555 w 11761853"/>
              <a:gd name="connsiteX10108" fmla="*/ 10368555 w 11761853"/>
              <a:gd name="connsiteY10108" fmla="*/ 10368555 w 11761853"/>
              <a:gd name="connsiteX10109" fmla="*/ 10368555 w 11761853"/>
              <a:gd name="connsiteY10109" fmla="*/ 10368555 w 11761853"/>
              <a:gd name="connsiteX10110" fmla="*/ 10368555 w 11761853"/>
              <a:gd name="connsiteY10110" fmla="*/ 10368555 w 11761853"/>
              <a:gd name="connsiteX10111" fmla="*/ 10368555 w 11761853"/>
              <a:gd name="connsiteY10111" fmla="*/ 10368555 w 11761853"/>
              <a:gd name="connsiteX10112" fmla="*/ 10368555 w 11761853"/>
              <a:gd name="connsiteY10112" fmla="*/ 10368555 w 11761853"/>
              <a:gd name="connsiteX10113" fmla="*/ 10368555 w 11761853"/>
              <a:gd name="connsiteY10113" fmla="*/ 10368555 w 11761853"/>
              <a:gd name="connsiteX10114" fmla="*/ 10368555 w 11761853"/>
              <a:gd name="connsiteY10114" fmla="*/ 10368555 w 11761853"/>
              <a:gd name="connsiteX10115" fmla="*/ 10368555 w 11761853"/>
              <a:gd name="connsiteY10115" fmla="*/ 10368555 w 11761853"/>
              <a:gd name="connsiteX10116" fmla="*/ 10368555 w 11761853"/>
              <a:gd name="connsiteY10116" fmla="*/ 10368555 w 11761853"/>
              <a:gd name="connsiteX10117" fmla="*/ 10368555 w 11761853"/>
              <a:gd name="connsiteY10117" fmla="*/ 10368555 w 11761853"/>
              <a:gd name="connsiteX10118" fmla="*/ 10368555 w 11761853"/>
              <a:gd name="connsiteY10118" fmla="*/ 10368555 w 11761853"/>
              <a:gd name="connsiteX10119" fmla="*/ 10368555 w 11761853"/>
              <a:gd name="connsiteY10119" fmla="*/ 10368555 w 11761853"/>
              <a:gd name="connsiteX10120" fmla="*/ 10368555 w 11761853"/>
              <a:gd name="connsiteY10120" fmla="*/ 10368555 w 11761853"/>
              <a:gd name="connsiteX10121" fmla="*/ 10368555 w 11761853"/>
              <a:gd name="connsiteY10121" fmla="*/ 10368555 w 11761853"/>
              <a:gd name="connsiteX10122" fmla="*/ 10368555 w 11761853"/>
              <a:gd name="connsiteY10122" fmla="*/ 10368555 w 11761853"/>
              <a:gd name="connsiteX10123" fmla="*/ 10368555 w 11761853"/>
              <a:gd name="connsiteY10123" fmla="*/ 10368555 w 11761853"/>
              <a:gd name="connsiteX10124" fmla="*/ 10368555 w 11761853"/>
              <a:gd name="connsiteY10124" fmla="*/ 10368555 w 11761853"/>
              <a:gd name="connsiteX10125" fmla="*/ 10368555 w 11761853"/>
              <a:gd name="connsiteY10125" fmla="*/ 10368555 w 11761853"/>
              <a:gd name="connsiteX10126" fmla="*/ 10368555 w 11761853"/>
              <a:gd name="connsiteY10126" fmla="*/ 10368555 w 11761853"/>
              <a:gd name="connsiteX10127" fmla="*/ 10368555 w 11761853"/>
              <a:gd name="connsiteY10127" fmla="*/ 10368555 w 11761853"/>
              <a:gd name="connsiteX10128" fmla="*/ 10368555 w 11761853"/>
              <a:gd name="connsiteY10128" fmla="*/ 10368555 w 11761853"/>
              <a:gd name="connsiteX10129" fmla="*/ 10368555 w 11761853"/>
              <a:gd name="connsiteY10129" fmla="*/ 10368555 w 11761853"/>
              <a:gd name="connsiteX10130" fmla="*/ 10368555 w 11761853"/>
              <a:gd name="connsiteY10130" fmla="*/ 10368555 w 11761853"/>
              <a:gd name="connsiteX10131" fmla="*/ 10368555 w 11761853"/>
              <a:gd name="connsiteY10131" fmla="*/ 10368555 w 11761853"/>
              <a:gd name="connsiteX10132" fmla="*/ 10368555 w 11761853"/>
              <a:gd name="connsiteY10132" fmla="*/ 10368555 w 11761853"/>
              <a:gd name="connsiteX10133" fmla="*/ 10368555 w 11761853"/>
              <a:gd name="connsiteY10133" fmla="*/ 10368555 w 11761853"/>
              <a:gd name="connsiteX10134" fmla="*/ 10368555 w 11761853"/>
              <a:gd name="connsiteY10134" fmla="*/ 10368555 w 11761853"/>
              <a:gd name="connsiteX10135" fmla="*/ 10368555 w 11761853"/>
              <a:gd name="connsiteY10135" fmla="*/ 10368555 w 11761853"/>
              <a:gd name="connsiteX10136" fmla="*/ 10368555 w 11761853"/>
              <a:gd name="connsiteY10136" fmla="*/ 10368555 w 11761853"/>
              <a:gd name="connsiteX10137" fmla="*/ 10368555 w 11761853"/>
              <a:gd name="connsiteY10137" fmla="*/ 10368555 w 11761853"/>
              <a:gd name="connsiteX10138" fmla="*/ 10368555 w 11761853"/>
              <a:gd name="connsiteY10138" fmla="*/ 10368555 w 11761853"/>
              <a:gd name="connsiteX10139" fmla="*/ 10368555 w 11761853"/>
              <a:gd name="connsiteY10139" fmla="*/ 10368555 w 11761853"/>
              <a:gd name="connsiteX10140" fmla="*/ 10368555 w 11761853"/>
              <a:gd name="connsiteY10140" fmla="*/ 10368555 w 11761853"/>
              <a:gd name="connsiteX10141" fmla="*/ 10368555 w 11761853"/>
              <a:gd name="connsiteY10141" fmla="*/ 10368555 w 11761853"/>
              <a:gd name="connsiteX10142" fmla="*/ 10368555 w 11761853"/>
              <a:gd name="connsiteY10142" fmla="*/ 10368555 w 11761853"/>
              <a:gd name="connsiteX10143" fmla="*/ 10368555 w 11761853"/>
              <a:gd name="connsiteY10143" fmla="*/ 10368555 w 11761853"/>
              <a:gd name="connsiteX10144" fmla="*/ 10368555 w 11761853"/>
              <a:gd name="connsiteY10144" fmla="*/ 10368555 w 11761853"/>
              <a:gd name="connsiteX10145" fmla="*/ 10368555 w 11761853"/>
              <a:gd name="connsiteY10145" fmla="*/ 10368555 w 11761853"/>
              <a:gd name="connsiteX10146" fmla="*/ 10368555 w 11761853"/>
              <a:gd name="connsiteY10146" fmla="*/ 10368555 w 11761853"/>
              <a:gd name="connsiteX10147" fmla="*/ 10368555 w 11761853"/>
              <a:gd name="connsiteY10147" fmla="*/ 10368555 w 11761853"/>
              <a:gd name="connsiteX10148" fmla="*/ 10368555 w 11761853"/>
              <a:gd name="connsiteY10148" fmla="*/ 10368555 w 11761853"/>
              <a:gd name="connsiteX10149" fmla="*/ 10368555 w 11761853"/>
              <a:gd name="connsiteY10149" fmla="*/ 10368555 w 11761853"/>
              <a:gd name="connsiteX10150" fmla="*/ 10368555 w 11761853"/>
              <a:gd name="connsiteY10150" fmla="*/ 10368555 w 11761853"/>
              <a:gd name="connsiteX10151" fmla="*/ 10368555 w 11761853"/>
              <a:gd name="connsiteY10151" fmla="*/ 10368555 w 11761853"/>
              <a:gd name="connsiteX10152" fmla="*/ 10368555 w 11761853"/>
              <a:gd name="connsiteY10152" fmla="*/ 10368555 w 11761853"/>
              <a:gd name="connsiteX10153" fmla="*/ 10368555 w 11761853"/>
              <a:gd name="connsiteY10153" fmla="*/ 10368555 w 11761853"/>
              <a:gd name="connsiteX10154" fmla="*/ 10368555 w 11761853"/>
              <a:gd name="connsiteY10154" fmla="*/ 10368555 w 11761853"/>
              <a:gd name="connsiteX10155" fmla="*/ 10368555 w 11761853"/>
              <a:gd name="connsiteY10155" fmla="*/ 10368555 w 11761853"/>
              <a:gd name="connsiteX10156" fmla="*/ 10368555 w 11761853"/>
              <a:gd name="connsiteY10156" fmla="*/ 10368555 w 11761853"/>
              <a:gd name="connsiteX10157" fmla="*/ 10368555 w 11761853"/>
              <a:gd name="connsiteY10157" fmla="*/ 10368555 w 11761853"/>
              <a:gd name="connsiteX10158" fmla="*/ 10368555 w 11761853"/>
              <a:gd name="connsiteY10158" fmla="*/ 10368555 w 11761853"/>
              <a:gd name="connsiteX10159" fmla="*/ 10368555 w 11761853"/>
              <a:gd name="connsiteY10159" fmla="*/ 10368555 w 11761853"/>
              <a:gd name="connsiteX10160" fmla="*/ 10368555 w 11761853"/>
              <a:gd name="connsiteY10160" fmla="*/ 10368555 w 11761853"/>
              <a:gd name="connsiteX10161" fmla="*/ 10368555 w 11761853"/>
              <a:gd name="connsiteY10161" fmla="*/ 10368555 w 11761853"/>
              <a:gd name="connsiteX10162" fmla="*/ 10368555 w 11761853"/>
              <a:gd name="connsiteY10162" fmla="*/ 10368555 w 11761853"/>
              <a:gd name="connsiteX10163" fmla="*/ 10368555 w 11761853"/>
              <a:gd name="connsiteY10163" fmla="*/ 10368555 w 11761853"/>
              <a:gd name="connsiteX10164" fmla="*/ 10368555 w 11761853"/>
              <a:gd name="connsiteY10164" fmla="*/ 10368555 w 11761853"/>
              <a:gd name="connsiteX10165" fmla="*/ 10368555 w 11761853"/>
              <a:gd name="connsiteY10165" fmla="*/ 10368555 w 11761853"/>
              <a:gd name="connsiteX10166" fmla="*/ 10368555 w 11761853"/>
              <a:gd name="connsiteY10166" fmla="*/ 10368555 w 11761853"/>
              <a:gd name="connsiteX10167" fmla="*/ 10368555 w 11761853"/>
              <a:gd name="connsiteY10167" fmla="*/ 10368555 w 11761853"/>
              <a:gd name="connsiteX10168" fmla="*/ 10368555 w 11761853"/>
              <a:gd name="connsiteY10168" fmla="*/ 10368555 w 11761853"/>
              <a:gd name="connsiteX10169" fmla="*/ 10368555 w 11761853"/>
              <a:gd name="connsiteY10169" fmla="*/ 10368555 w 11761853"/>
              <a:gd name="connsiteX10170" fmla="*/ 10368555 w 11761853"/>
              <a:gd name="connsiteY10170" fmla="*/ 10368555 w 11761853"/>
              <a:gd name="connsiteX10171" fmla="*/ 10368555 w 11761853"/>
              <a:gd name="connsiteY10171" fmla="*/ 10368555 w 11761853"/>
              <a:gd name="connsiteX10172" fmla="*/ 10368555 w 11761853"/>
              <a:gd name="connsiteY10172" fmla="*/ 10368555 w 11761853"/>
              <a:gd name="connsiteX10173" fmla="*/ 10368555 w 11761853"/>
              <a:gd name="connsiteY10173" fmla="*/ 10368555 w 11761853"/>
              <a:gd name="connsiteX10174" fmla="*/ 10368555 w 11761853"/>
              <a:gd name="connsiteY10174" fmla="*/ 10368555 w 11761853"/>
              <a:gd name="connsiteX10175" fmla="*/ 10368555 w 11761853"/>
              <a:gd name="connsiteY10175" fmla="*/ 10368555 w 11761853"/>
              <a:gd name="connsiteX10176" fmla="*/ 10368555 w 11761853"/>
              <a:gd name="connsiteY10176" fmla="*/ 10368555 w 11761853"/>
              <a:gd name="connsiteX10177" fmla="*/ 10368555 w 11761853"/>
              <a:gd name="connsiteY10177" fmla="*/ 10368555 w 11761853"/>
              <a:gd name="connsiteX10178" fmla="*/ 10368555 w 11761853"/>
              <a:gd name="connsiteY10178" fmla="*/ 10368555 w 11761853"/>
              <a:gd name="connsiteX10179" fmla="*/ 10368555 w 11761853"/>
              <a:gd name="connsiteY10179" fmla="*/ 10368555 w 11761853"/>
              <a:gd name="connsiteX10180" fmla="*/ 10368555 w 11761853"/>
              <a:gd name="connsiteY10180" fmla="*/ 10368555 w 11761853"/>
              <a:gd name="connsiteX10181" fmla="*/ 10368555 w 11761853"/>
              <a:gd name="connsiteY10181" fmla="*/ 10368555 w 11761853"/>
              <a:gd name="connsiteX10182" fmla="*/ 10368555 w 11761853"/>
              <a:gd name="connsiteY10182" fmla="*/ 10368555 w 11761853"/>
              <a:gd name="connsiteX10183" fmla="*/ 10368555 w 11761853"/>
              <a:gd name="connsiteY10183" fmla="*/ 10368555 w 11761853"/>
              <a:gd name="connsiteX10184" fmla="*/ 10368555 w 11761853"/>
              <a:gd name="connsiteY10184" fmla="*/ 10368555 w 11761853"/>
              <a:gd name="connsiteX10185" fmla="*/ 10368555 w 11761853"/>
              <a:gd name="connsiteY10185" fmla="*/ 10368555 w 11761853"/>
              <a:gd name="connsiteX10186" fmla="*/ 10368555 w 11761853"/>
              <a:gd name="connsiteY10186" fmla="*/ 10368555 w 11761853"/>
              <a:gd name="connsiteX10187" fmla="*/ 10368555 w 11761853"/>
              <a:gd name="connsiteY10187" fmla="*/ 10368555 w 11761853"/>
              <a:gd name="connsiteX10188" fmla="*/ 10368555 w 11761853"/>
              <a:gd name="connsiteY10188" fmla="*/ 10368555 w 11761853"/>
              <a:gd name="connsiteX10189" fmla="*/ 10368555 w 11761853"/>
              <a:gd name="connsiteY10189" fmla="*/ 10368555 w 11761853"/>
              <a:gd name="connsiteX10190" fmla="*/ 10368555 w 11761853"/>
              <a:gd name="connsiteY10190" fmla="*/ 10368555 w 11761853"/>
              <a:gd name="connsiteX10191" fmla="*/ 10368555 w 11761853"/>
              <a:gd name="connsiteY10191" fmla="*/ 10368555 w 11761853"/>
              <a:gd name="connsiteX10192" fmla="*/ 10368555 w 11761853"/>
              <a:gd name="connsiteY10192" fmla="*/ 10368555 w 11761853"/>
              <a:gd name="connsiteX10193" fmla="*/ 10368555 w 11761853"/>
              <a:gd name="connsiteY10193" fmla="*/ 10368555 w 11761853"/>
              <a:gd name="connsiteX10194" fmla="*/ 10368555 w 11761853"/>
              <a:gd name="connsiteY10194" fmla="*/ 10368555 w 11761853"/>
              <a:gd name="connsiteX10195" fmla="*/ 10368555 w 11761853"/>
              <a:gd name="connsiteY10195" fmla="*/ 10368555 w 11761853"/>
              <a:gd name="connsiteX10196" fmla="*/ 10368555 w 11761853"/>
              <a:gd name="connsiteY10196" fmla="*/ 10368555 w 11761853"/>
              <a:gd name="connsiteX10197" fmla="*/ 10368555 w 11761853"/>
              <a:gd name="connsiteY10197" fmla="*/ 10368555 w 11761853"/>
              <a:gd name="connsiteX10198" fmla="*/ 10368555 w 11761853"/>
              <a:gd name="connsiteY10198" fmla="*/ 10368555 w 11761853"/>
              <a:gd name="connsiteX10199" fmla="*/ 10368555 w 11761853"/>
              <a:gd name="connsiteY10199" fmla="*/ 10368555 w 11761853"/>
              <a:gd name="connsiteX10200" fmla="*/ 10368555 w 11761853"/>
              <a:gd name="connsiteY10200" fmla="*/ 10368555 w 11761853"/>
              <a:gd name="connsiteX10201" fmla="*/ 10368555 w 11761853"/>
              <a:gd name="connsiteY10201" fmla="*/ 10368555 w 11761853"/>
              <a:gd name="connsiteX10202" fmla="*/ 10368555 w 11761853"/>
              <a:gd name="connsiteY10202" fmla="*/ 10368555 w 11761853"/>
              <a:gd name="connsiteX10203" fmla="*/ 10368555 w 11761853"/>
              <a:gd name="connsiteY10203" fmla="*/ 10368555 w 11761853"/>
              <a:gd name="connsiteX10204" fmla="*/ 10368555 w 11761853"/>
              <a:gd name="connsiteY10204" fmla="*/ 10368555 w 11761853"/>
              <a:gd name="connsiteX10205" fmla="*/ 10368555 w 11761853"/>
              <a:gd name="connsiteY10205" fmla="*/ 10368555 w 11761853"/>
              <a:gd name="connsiteX10206" fmla="*/ 10368555 w 11761853"/>
              <a:gd name="connsiteY10206" fmla="*/ 10368555 w 11761853"/>
              <a:gd name="connsiteX10207" fmla="*/ 10368555 w 11761853"/>
              <a:gd name="connsiteY10207" fmla="*/ 10368555 w 11761853"/>
              <a:gd name="connsiteX10208" fmla="*/ 10368555 w 11761853"/>
              <a:gd name="connsiteY10208" fmla="*/ 10368555 w 11761853"/>
              <a:gd name="connsiteX10209" fmla="*/ 10368555 w 11761853"/>
              <a:gd name="connsiteY10209" fmla="*/ 10368555 w 11761853"/>
              <a:gd name="connsiteX10210" fmla="*/ 10368555 w 11761853"/>
              <a:gd name="connsiteY10210" fmla="*/ 10368555 w 11761853"/>
              <a:gd name="connsiteX10211" fmla="*/ 10368555 w 11761853"/>
              <a:gd name="connsiteY10211" fmla="*/ 10368555 w 11761853"/>
              <a:gd name="connsiteX10212" fmla="*/ 10368555 w 11761853"/>
              <a:gd name="connsiteY10212" fmla="*/ 10368555 w 11761853"/>
              <a:gd name="connsiteX10213" fmla="*/ 10368555 w 11761853"/>
              <a:gd name="connsiteY10213" fmla="*/ 10368555 w 11761853"/>
              <a:gd name="connsiteX10214" fmla="*/ 10368555 w 11761853"/>
              <a:gd name="connsiteY10214" fmla="*/ 10368555 w 11761853"/>
              <a:gd name="connsiteX10215" fmla="*/ 10368555 w 11761853"/>
              <a:gd name="connsiteY10215" fmla="*/ 10368555 w 11761853"/>
              <a:gd name="connsiteX10216" fmla="*/ 10368555 w 11761853"/>
              <a:gd name="connsiteY10216" fmla="*/ 10368555 w 11761853"/>
              <a:gd name="connsiteX10217" fmla="*/ 10368555 w 11761853"/>
              <a:gd name="connsiteY10217" fmla="*/ 10368555 w 11761853"/>
              <a:gd name="connsiteX10218" fmla="*/ 10368555 w 11761853"/>
              <a:gd name="connsiteY10218" fmla="*/ 10368555 w 11761853"/>
              <a:gd name="connsiteX10219" fmla="*/ 10368555 w 11761853"/>
              <a:gd name="connsiteY10219" fmla="*/ 10368555 w 11761853"/>
              <a:gd name="connsiteX10220" fmla="*/ 10368555 w 11761853"/>
              <a:gd name="connsiteY10220" fmla="*/ 10368555 w 11761853"/>
              <a:gd name="connsiteX10221" fmla="*/ 10368555 w 11761853"/>
              <a:gd name="connsiteY10221" fmla="*/ 10368555 w 11761853"/>
              <a:gd name="connsiteX10222" fmla="*/ 10368555 w 11761853"/>
              <a:gd name="connsiteY10222" fmla="*/ 10368555 w 11761853"/>
              <a:gd name="connsiteX10223" fmla="*/ 10368555 w 11761853"/>
              <a:gd name="connsiteY10223" fmla="*/ 10368555 w 11761853"/>
              <a:gd name="connsiteX10224" fmla="*/ 10368555 w 11761853"/>
              <a:gd name="connsiteY10224" fmla="*/ 10368555 w 11761853"/>
              <a:gd name="connsiteX10225" fmla="*/ 10368555 w 11761853"/>
              <a:gd name="connsiteY10225" fmla="*/ 10368555 w 11761853"/>
              <a:gd name="connsiteX10226" fmla="*/ 10368555 w 11761853"/>
              <a:gd name="connsiteY10226" fmla="*/ 10368555 w 11761853"/>
              <a:gd name="connsiteX10227" fmla="*/ 10368555 w 11761853"/>
              <a:gd name="connsiteY10227" fmla="*/ 10368555 w 11761853"/>
              <a:gd name="connsiteX10228" fmla="*/ 10368555 w 11761853"/>
              <a:gd name="connsiteY10228" fmla="*/ 10368555 w 11761853"/>
              <a:gd name="connsiteX10229" fmla="*/ 10368555 w 11761853"/>
              <a:gd name="connsiteY10229" fmla="*/ 10368555 w 11761853"/>
              <a:gd name="connsiteX10230" fmla="*/ 10368555 w 11761853"/>
              <a:gd name="connsiteY10230" fmla="*/ 10368555 w 11761853"/>
              <a:gd name="connsiteX10231" fmla="*/ 10368555 w 11761853"/>
              <a:gd name="connsiteY10231" fmla="*/ 10368555 w 11761853"/>
              <a:gd name="connsiteX10232" fmla="*/ 10368555 w 11761853"/>
              <a:gd name="connsiteY10232" fmla="*/ 10368555 w 11761853"/>
              <a:gd name="connsiteX10233" fmla="*/ 10368555 w 11761853"/>
              <a:gd name="connsiteY10233" fmla="*/ 10368555 w 11761853"/>
              <a:gd name="connsiteX10234" fmla="*/ 10368555 w 11761853"/>
              <a:gd name="connsiteY10234" fmla="*/ 10368555 w 11761853"/>
              <a:gd name="connsiteX10235" fmla="*/ 10368555 w 11761853"/>
              <a:gd name="connsiteY10235" fmla="*/ 10368555 w 11761853"/>
              <a:gd name="connsiteX10236" fmla="*/ 10368555 w 11761853"/>
              <a:gd name="connsiteY10236" fmla="*/ 10368555 w 11761853"/>
              <a:gd name="connsiteX10237" fmla="*/ 10368555 w 11761853"/>
              <a:gd name="connsiteY10237" fmla="*/ 10368555 w 11761853"/>
              <a:gd name="connsiteX10238" fmla="*/ 10368555 w 11761853"/>
              <a:gd name="connsiteY10238" fmla="*/ 10368555 w 11761853"/>
              <a:gd name="connsiteX10239" fmla="*/ 10368555 w 11761853"/>
              <a:gd name="connsiteY10239" fmla="*/ 10368555 w 11761853"/>
              <a:gd name="connsiteX10240" fmla="*/ 10368555 w 11761853"/>
              <a:gd name="connsiteY10240" fmla="*/ 10368555 w 11761853"/>
              <a:gd name="connsiteX10241" fmla="*/ 10368555 w 11761853"/>
              <a:gd name="connsiteY10241" fmla="*/ 10368555 w 11761853"/>
              <a:gd name="connsiteX10242" fmla="*/ 10368555 w 11761853"/>
              <a:gd name="connsiteY10242" fmla="*/ 10368555 w 11761853"/>
              <a:gd name="connsiteX10243" fmla="*/ 10368555 w 11761853"/>
              <a:gd name="connsiteY10243" fmla="*/ 10368555 w 11761853"/>
              <a:gd name="connsiteX10244" fmla="*/ 10368555 w 11761853"/>
              <a:gd name="connsiteY10244" fmla="*/ 10368555 w 11761853"/>
              <a:gd name="connsiteX10245" fmla="*/ 10368555 w 11761853"/>
              <a:gd name="connsiteY10245" fmla="*/ 10368555 w 11761853"/>
              <a:gd name="connsiteX10246" fmla="*/ 10368555 w 11761853"/>
              <a:gd name="connsiteY10246" fmla="*/ 10368555 w 11761853"/>
              <a:gd name="connsiteX10247" fmla="*/ 10368555 w 11761853"/>
              <a:gd name="connsiteY10247" fmla="*/ 10368555 w 11761853"/>
              <a:gd name="connsiteX10248" fmla="*/ 10368555 w 11761853"/>
              <a:gd name="connsiteY10248" fmla="*/ 10368555 w 11761853"/>
              <a:gd name="connsiteX10249" fmla="*/ 10368555 w 11761853"/>
              <a:gd name="connsiteY10249" fmla="*/ 10368555 w 11761853"/>
              <a:gd name="connsiteX10250" fmla="*/ 10368555 w 11761853"/>
              <a:gd name="connsiteY10250" fmla="*/ 10368555 w 11761853"/>
              <a:gd name="connsiteX10251" fmla="*/ 10368555 w 11761853"/>
              <a:gd name="connsiteY10251" fmla="*/ 10368555 w 11761853"/>
              <a:gd name="connsiteX10252" fmla="*/ 10368555 w 11761853"/>
              <a:gd name="connsiteY10252" fmla="*/ 10368555 w 11761853"/>
              <a:gd name="connsiteX10253" fmla="*/ 10368555 w 11761853"/>
              <a:gd name="connsiteY10253" fmla="*/ 10368555 w 11761853"/>
              <a:gd name="connsiteX10254" fmla="*/ 10368555 w 11761853"/>
              <a:gd name="connsiteY10254" fmla="*/ 10368555 w 11761853"/>
              <a:gd name="connsiteX10255" fmla="*/ 10368555 w 11761853"/>
              <a:gd name="connsiteY10255" fmla="*/ 10368555 w 11761853"/>
              <a:gd name="connsiteX10256" fmla="*/ 10368555 w 11761853"/>
              <a:gd name="connsiteY10256" fmla="*/ 10368555 w 11761853"/>
              <a:gd name="connsiteX10257" fmla="*/ 10368555 w 11761853"/>
              <a:gd name="connsiteY10257" fmla="*/ 10368555 w 11761853"/>
              <a:gd name="connsiteX10258" fmla="*/ 10368555 w 11761853"/>
              <a:gd name="connsiteY10258" fmla="*/ 10368555 w 11761853"/>
              <a:gd name="connsiteX10259" fmla="*/ 10368555 w 11761853"/>
              <a:gd name="connsiteY10259" fmla="*/ 10368555 w 11761853"/>
              <a:gd name="connsiteX10260" fmla="*/ 10368555 w 11761853"/>
              <a:gd name="connsiteY10260" fmla="*/ 10368555 w 11761853"/>
              <a:gd name="connsiteX10261" fmla="*/ 10368555 w 11761853"/>
              <a:gd name="connsiteY10261" fmla="*/ 10368555 w 11761853"/>
              <a:gd name="connsiteX10262" fmla="*/ 10368555 w 11761853"/>
              <a:gd name="connsiteY10262" fmla="*/ 10368555 w 11761853"/>
              <a:gd name="connsiteX10263" fmla="*/ 10368555 w 11761853"/>
              <a:gd name="connsiteY10263" fmla="*/ 10368555 w 11761853"/>
              <a:gd name="connsiteX10264" fmla="*/ 10368555 w 11761853"/>
              <a:gd name="connsiteY10264" fmla="*/ 10368555 w 11761853"/>
              <a:gd name="connsiteX10265" fmla="*/ 10368555 w 11761853"/>
              <a:gd name="connsiteY10265" fmla="*/ 10368555 w 11761853"/>
              <a:gd name="connsiteX10266" fmla="*/ 10368555 w 11761853"/>
              <a:gd name="connsiteY10266" fmla="*/ 10368555 w 11761853"/>
              <a:gd name="connsiteX10267" fmla="*/ 10368555 w 11761853"/>
              <a:gd name="connsiteY10267" fmla="*/ 10368555 w 11761853"/>
              <a:gd name="connsiteX10268" fmla="*/ 10368555 w 11761853"/>
              <a:gd name="connsiteY10268" fmla="*/ 10368555 w 11761853"/>
              <a:gd name="connsiteX10269" fmla="*/ 10368555 w 11761853"/>
              <a:gd name="connsiteY10269" fmla="*/ 10368555 w 11761853"/>
              <a:gd name="connsiteX10270" fmla="*/ 10368555 w 11761853"/>
              <a:gd name="connsiteY10270" fmla="*/ 10368555 w 11761853"/>
              <a:gd name="connsiteX10271" fmla="*/ 10368555 w 11761853"/>
              <a:gd name="connsiteY10271" fmla="*/ 10368555 w 11761853"/>
              <a:gd name="connsiteX10272" fmla="*/ 10368555 w 11761853"/>
              <a:gd name="connsiteY10272" fmla="*/ 10368555 w 11761853"/>
              <a:gd name="connsiteX10273" fmla="*/ 10368555 w 11761853"/>
              <a:gd name="connsiteY10273" fmla="*/ 10368555 w 11761853"/>
              <a:gd name="connsiteX10274" fmla="*/ 10368555 w 11761853"/>
              <a:gd name="connsiteY10274" fmla="*/ 10368555 w 11761853"/>
              <a:gd name="connsiteX10275" fmla="*/ 10368555 w 11761853"/>
              <a:gd name="connsiteY10275" fmla="*/ 10368555 w 11761853"/>
              <a:gd name="connsiteX10276" fmla="*/ 10368555 w 11761853"/>
              <a:gd name="connsiteY10276" fmla="*/ 10368555 w 11761853"/>
              <a:gd name="connsiteX10277" fmla="*/ 10368555 w 11761853"/>
              <a:gd name="connsiteY10277" fmla="*/ 10368555 w 11761853"/>
              <a:gd name="connsiteX10278" fmla="*/ 10368555 w 11761853"/>
              <a:gd name="connsiteY10278" fmla="*/ 10368555 w 11761853"/>
              <a:gd name="connsiteX10279" fmla="*/ 10368555 w 11761853"/>
              <a:gd name="connsiteY10279" fmla="*/ 10368555 w 11761853"/>
              <a:gd name="connsiteX10280" fmla="*/ 10368555 w 11761853"/>
              <a:gd name="connsiteY10280" fmla="*/ 10368555 w 11761853"/>
              <a:gd name="connsiteX10281" fmla="*/ 10368555 w 11761853"/>
              <a:gd name="connsiteY10281" fmla="*/ 10368555 w 11761853"/>
              <a:gd name="connsiteX10282" fmla="*/ 10368555 w 11761853"/>
              <a:gd name="connsiteY10282" fmla="*/ 10368555 w 11761853"/>
              <a:gd name="connsiteX10283" fmla="*/ 10368555 w 11761853"/>
              <a:gd name="connsiteY10283" fmla="*/ 10368555 w 11761853"/>
              <a:gd name="connsiteX10284" fmla="*/ 10368555 w 11761853"/>
              <a:gd name="connsiteY10284" fmla="*/ 10368555 w 11761853"/>
              <a:gd name="connsiteX10285" fmla="*/ 10368555 w 11761853"/>
              <a:gd name="connsiteY10285" fmla="*/ 10368555 w 11761853"/>
              <a:gd name="connsiteX10286" fmla="*/ 10368555 w 11761853"/>
              <a:gd name="connsiteY10286" fmla="*/ 10368555 w 11761853"/>
              <a:gd name="connsiteX10287" fmla="*/ 10368555 w 11761853"/>
              <a:gd name="connsiteY10287" fmla="*/ 10368555 w 11761853"/>
              <a:gd name="connsiteX10288" fmla="*/ 10368555 w 11761853"/>
              <a:gd name="connsiteY10288" fmla="*/ 10368555 w 11761853"/>
              <a:gd name="connsiteX10289" fmla="*/ 10368555 w 11761853"/>
              <a:gd name="connsiteY10289" fmla="*/ 10368555 w 11761853"/>
              <a:gd name="connsiteX10290" fmla="*/ 10368555 w 11761853"/>
              <a:gd name="connsiteY10290" fmla="*/ 10368555 w 11761853"/>
              <a:gd name="connsiteX10291" fmla="*/ 10368555 w 11761853"/>
              <a:gd name="connsiteY10291" fmla="*/ 10368555 w 11761853"/>
              <a:gd name="connsiteX10292" fmla="*/ 10368555 w 11761853"/>
              <a:gd name="connsiteY10292" fmla="*/ 10368555 w 11761853"/>
              <a:gd name="connsiteX10293" fmla="*/ 10368555 w 11761853"/>
              <a:gd name="connsiteY10293" fmla="*/ 10368555 w 11761853"/>
              <a:gd name="connsiteX10294" fmla="*/ 10368555 w 11761853"/>
              <a:gd name="connsiteY10294" fmla="*/ 10368555 w 11761853"/>
              <a:gd name="connsiteX10295" fmla="*/ 10368555 w 11761853"/>
              <a:gd name="connsiteY10295" fmla="*/ 10368555 w 11761853"/>
              <a:gd name="connsiteX10296" fmla="*/ 10368555 w 11761853"/>
              <a:gd name="connsiteY10296" fmla="*/ 10368555 w 11761853"/>
              <a:gd name="connsiteX10297" fmla="*/ 10368555 w 11761853"/>
              <a:gd name="connsiteY10297" fmla="*/ 10368555 w 11761853"/>
              <a:gd name="connsiteX10298" fmla="*/ 10368555 w 11761853"/>
              <a:gd name="connsiteY10298" fmla="*/ 10368555 w 11761853"/>
              <a:gd name="connsiteX10299" fmla="*/ 10368555 w 11761853"/>
              <a:gd name="connsiteY10299" fmla="*/ 10368555 w 11761853"/>
              <a:gd name="connsiteX10300" fmla="*/ 10368555 w 11761853"/>
              <a:gd name="connsiteY10300" fmla="*/ 10368555 w 11761853"/>
              <a:gd name="connsiteX10301" fmla="*/ 10368555 w 11761853"/>
              <a:gd name="connsiteY10301" fmla="*/ 10368555 w 11761853"/>
              <a:gd name="connsiteX10302" fmla="*/ 10368555 w 11761853"/>
              <a:gd name="connsiteY10302" fmla="*/ 10368555 w 11761853"/>
              <a:gd name="connsiteX10303" fmla="*/ 10368555 w 11761853"/>
              <a:gd name="connsiteY10303" fmla="*/ 10368555 w 11761853"/>
              <a:gd name="connsiteX10304" fmla="*/ 10368555 w 11761853"/>
              <a:gd name="connsiteY10304" fmla="*/ 10368555 w 11761853"/>
              <a:gd name="connsiteX10305" fmla="*/ 10368555 w 11761853"/>
              <a:gd name="connsiteY10305" fmla="*/ 10368555 w 11761853"/>
              <a:gd name="connsiteX10306" fmla="*/ 10368555 w 11761853"/>
              <a:gd name="connsiteY10306" fmla="*/ 10368555 w 11761853"/>
              <a:gd name="connsiteX10307" fmla="*/ 10368555 w 11761853"/>
              <a:gd name="connsiteY10307" fmla="*/ 10368555 w 11761853"/>
              <a:gd name="connsiteX10308" fmla="*/ 10368555 w 11761853"/>
              <a:gd name="connsiteY10308" fmla="*/ 10368555 w 11761853"/>
              <a:gd name="connsiteX10309" fmla="*/ 10368555 w 11761853"/>
              <a:gd name="connsiteY10309" fmla="*/ 10368555 w 11761853"/>
              <a:gd name="connsiteX10310" fmla="*/ 10368555 w 11761853"/>
              <a:gd name="connsiteY10310" fmla="*/ 10368555 w 11761853"/>
              <a:gd name="connsiteX10311" fmla="*/ 10368555 w 11761853"/>
              <a:gd name="connsiteY10311" fmla="*/ 10368555 w 11761853"/>
              <a:gd name="connsiteX10312" fmla="*/ 10368555 w 11761853"/>
              <a:gd name="connsiteY10312" fmla="*/ 10368555 w 11761853"/>
              <a:gd name="connsiteX10313" fmla="*/ 10368555 w 11761853"/>
              <a:gd name="connsiteY10313" fmla="*/ 10368555 w 11761853"/>
              <a:gd name="connsiteX10314" fmla="*/ 10368555 w 11761853"/>
              <a:gd name="connsiteY10314" fmla="*/ 10368555 w 11761853"/>
              <a:gd name="connsiteX10315" fmla="*/ 10368555 w 11761853"/>
              <a:gd name="connsiteY10315" fmla="*/ 10368555 w 11761853"/>
              <a:gd name="connsiteX10316" fmla="*/ 10368555 w 11761853"/>
              <a:gd name="connsiteY10316" fmla="*/ 10368555 w 11761853"/>
              <a:gd name="connsiteX10317" fmla="*/ 10368555 w 11761853"/>
              <a:gd name="connsiteY10317" fmla="*/ 10368555 w 11761853"/>
              <a:gd name="connsiteX10318" fmla="*/ 10368555 w 11761853"/>
              <a:gd name="connsiteY10318" fmla="*/ 10368555 w 11761853"/>
              <a:gd name="connsiteX10319" fmla="*/ 10368555 w 11761853"/>
              <a:gd name="connsiteY10319" fmla="*/ 10368555 w 11761853"/>
              <a:gd name="connsiteX10320" fmla="*/ 10368555 w 11761853"/>
              <a:gd name="connsiteY10320" fmla="*/ 10368555 w 11761853"/>
              <a:gd name="connsiteX10321" fmla="*/ 10368555 w 11761853"/>
              <a:gd name="connsiteY10321" fmla="*/ 10368555 w 11761853"/>
              <a:gd name="connsiteX10322" fmla="*/ 10368555 w 11761853"/>
              <a:gd name="connsiteY10322" fmla="*/ 10368555 w 11761853"/>
              <a:gd name="connsiteX10323" fmla="*/ 10368555 w 11761853"/>
              <a:gd name="connsiteY10323" fmla="*/ 10368555 w 11761853"/>
              <a:gd name="connsiteX10324" fmla="*/ 10368555 w 11761853"/>
              <a:gd name="connsiteY10324" fmla="*/ 10368555 w 11761853"/>
              <a:gd name="connsiteX10325" fmla="*/ 10368555 w 11761853"/>
              <a:gd name="connsiteY10325" fmla="*/ 10368555 w 11761853"/>
              <a:gd name="connsiteX10326" fmla="*/ 10368555 w 11761853"/>
              <a:gd name="connsiteY10326" fmla="*/ 10368555 w 11761853"/>
              <a:gd name="connsiteX10327" fmla="*/ 10368555 w 11761853"/>
              <a:gd name="connsiteY10327" fmla="*/ 10368555 w 11761853"/>
              <a:gd name="connsiteX10328" fmla="*/ 10368555 w 11761853"/>
              <a:gd name="connsiteY10328" fmla="*/ 10368555 w 11761853"/>
              <a:gd name="connsiteX10329" fmla="*/ 10368555 w 11761853"/>
              <a:gd name="connsiteY10329" fmla="*/ 10368555 w 11761853"/>
              <a:gd name="connsiteX10330" fmla="*/ 10368555 w 11761853"/>
              <a:gd name="connsiteY10330" fmla="*/ 10368555 w 11761853"/>
              <a:gd name="connsiteX10331" fmla="*/ 10368555 w 11761853"/>
              <a:gd name="connsiteY10331" fmla="*/ 10368555 w 11761853"/>
              <a:gd name="connsiteX10332" fmla="*/ 10368555 w 11761853"/>
              <a:gd name="connsiteY10332" fmla="*/ 10368555 w 11761853"/>
              <a:gd name="connsiteX10333" fmla="*/ 10368555 w 11761853"/>
              <a:gd name="connsiteY10333" fmla="*/ 10368555 w 11761853"/>
              <a:gd name="connsiteX10334" fmla="*/ 10368555 w 11761853"/>
              <a:gd name="connsiteY10334" fmla="*/ 10368555 w 11761853"/>
              <a:gd name="connsiteX10335" fmla="*/ 10368555 w 11761853"/>
              <a:gd name="connsiteY10335" fmla="*/ 10368555 w 11761853"/>
              <a:gd name="connsiteX10336" fmla="*/ 10368555 w 11761853"/>
              <a:gd name="connsiteY10336" fmla="*/ 10368555 w 11761853"/>
              <a:gd name="connsiteX10337" fmla="*/ 10368555 w 11761853"/>
              <a:gd name="connsiteY10337" fmla="*/ 10368555 w 11761853"/>
              <a:gd name="connsiteX10338" fmla="*/ 10368555 w 11761853"/>
              <a:gd name="connsiteY10338" fmla="*/ 10368555 w 11761853"/>
              <a:gd name="connsiteX10339" fmla="*/ 10368555 w 11761853"/>
              <a:gd name="connsiteY10339" fmla="*/ 10368555 w 11761853"/>
              <a:gd name="connsiteX10340" fmla="*/ 10368555 w 11761853"/>
              <a:gd name="connsiteY10340" fmla="*/ 10368555 w 11761853"/>
              <a:gd name="connsiteX10341" fmla="*/ 10368555 w 11761853"/>
              <a:gd name="connsiteY10341" fmla="*/ 10368555 w 11761853"/>
              <a:gd name="connsiteX10342" fmla="*/ 10368555 w 11761853"/>
              <a:gd name="connsiteY10342" fmla="*/ 10368555 w 11761853"/>
              <a:gd name="connsiteX10343" fmla="*/ 10368555 w 11761853"/>
              <a:gd name="connsiteY10343" fmla="*/ 10368555 w 11761853"/>
              <a:gd name="connsiteX10344" fmla="*/ 10368555 w 11761853"/>
              <a:gd name="connsiteY10344" fmla="*/ 10368555 w 11761853"/>
              <a:gd name="connsiteX10345" fmla="*/ 10368555 w 11761853"/>
              <a:gd name="connsiteY10345" fmla="*/ 10368555 w 11761853"/>
              <a:gd name="connsiteX10346" fmla="*/ 10368555 w 11761853"/>
              <a:gd name="connsiteY10346" fmla="*/ 10368555 w 11761853"/>
              <a:gd name="connsiteX10347" fmla="*/ 10368555 w 11761853"/>
              <a:gd name="connsiteY10347" fmla="*/ 10368555 w 11761853"/>
              <a:gd name="connsiteX10348" fmla="*/ 10368555 w 11761853"/>
              <a:gd name="connsiteY10348" fmla="*/ 10368555 w 11761853"/>
              <a:gd name="connsiteX10349" fmla="*/ 10368555 w 11761853"/>
              <a:gd name="connsiteY10349" fmla="*/ 10368555 w 11761853"/>
              <a:gd name="connsiteX10350" fmla="*/ 10368555 w 11761853"/>
              <a:gd name="connsiteY10350" fmla="*/ 10368555 w 11761853"/>
              <a:gd name="connsiteX10351" fmla="*/ 10368555 w 11761853"/>
              <a:gd name="connsiteY10351" fmla="*/ 10368555 w 11761853"/>
              <a:gd name="connsiteX10352" fmla="*/ 10368555 w 11761853"/>
              <a:gd name="connsiteY10352" fmla="*/ 10368555 w 11761853"/>
              <a:gd name="connsiteX10353" fmla="*/ 10368555 w 11761853"/>
              <a:gd name="connsiteY10353" fmla="*/ 10368555 w 11761853"/>
              <a:gd name="connsiteX10354" fmla="*/ 10368555 w 11761853"/>
              <a:gd name="connsiteY10354" fmla="*/ 10368555 w 11761853"/>
              <a:gd name="connsiteX10355" fmla="*/ 10368555 w 11761853"/>
              <a:gd name="connsiteY10355" fmla="*/ 10368555 w 11761853"/>
              <a:gd name="connsiteX10356" fmla="*/ 10368555 w 11761853"/>
              <a:gd name="connsiteY10356" fmla="*/ 10368555 w 11761853"/>
              <a:gd name="connsiteX10357" fmla="*/ 10368555 w 11761853"/>
              <a:gd name="connsiteY10357" fmla="*/ 10368555 w 11761853"/>
              <a:gd name="connsiteX10358" fmla="*/ 10368555 w 11761853"/>
              <a:gd name="connsiteY10358" fmla="*/ 10368555 w 11761853"/>
              <a:gd name="connsiteX10359" fmla="*/ 10368555 w 11761853"/>
              <a:gd name="connsiteY10359" fmla="*/ 10368555 w 11761853"/>
              <a:gd name="connsiteX10360" fmla="*/ 10368555 w 11761853"/>
              <a:gd name="connsiteY10360" fmla="*/ 10368555 w 11761853"/>
              <a:gd name="connsiteX10361" fmla="*/ 10368555 w 11761853"/>
              <a:gd name="connsiteY10361" fmla="*/ 10368555 w 11761853"/>
              <a:gd name="connsiteX10362" fmla="*/ 10368555 w 11761853"/>
              <a:gd name="connsiteY10362" fmla="*/ 10368555 w 11761853"/>
              <a:gd name="connsiteX10363" fmla="*/ 10368555 w 11761853"/>
              <a:gd name="connsiteY10363" fmla="*/ 10368555 w 11761853"/>
              <a:gd name="connsiteX10364" fmla="*/ 10368555 w 11761853"/>
              <a:gd name="connsiteY10364" fmla="*/ 10368555 w 11761853"/>
              <a:gd name="connsiteX10365" fmla="*/ 10368555 w 11761853"/>
              <a:gd name="connsiteY10365" fmla="*/ 10368555 w 11761853"/>
              <a:gd name="connsiteX10366" fmla="*/ 10368555 w 11761853"/>
              <a:gd name="connsiteY10366" fmla="*/ 10368555 w 11761853"/>
              <a:gd name="connsiteX10367" fmla="*/ 10368555 w 11761853"/>
              <a:gd name="connsiteY10367" fmla="*/ 10368555 w 11761853"/>
              <a:gd name="connsiteX10368" fmla="*/ 10368555 w 11761853"/>
              <a:gd name="connsiteY10368" fmla="*/ 10368555 w 11761853"/>
              <a:gd name="connsiteX10369" fmla="*/ 10368555 w 11761853"/>
              <a:gd name="connsiteY10369" fmla="*/ 10368555 w 11761853"/>
              <a:gd name="connsiteX10370" fmla="*/ 10368555 w 11761853"/>
              <a:gd name="connsiteY10370" fmla="*/ 10368555 w 11761853"/>
              <a:gd name="connsiteX10371" fmla="*/ 10368555 w 11761853"/>
              <a:gd name="connsiteY10371" fmla="*/ 10368555 w 11761853"/>
              <a:gd name="connsiteX10372" fmla="*/ 10368555 w 11761853"/>
              <a:gd name="connsiteY10372" fmla="*/ 10368555 w 11761853"/>
              <a:gd name="connsiteX10373" fmla="*/ 10368555 w 11761853"/>
              <a:gd name="connsiteY10373" fmla="*/ 10368555 w 11761853"/>
              <a:gd name="connsiteX10374" fmla="*/ 10368555 w 11761853"/>
              <a:gd name="connsiteY10374" fmla="*/ 10368555 w 11761853"/>
              <a:gd name="connsiteX10375" fmla="*/ 10368555 w 11761853"/>
              <a:gd name="connsiteY10375" fmla="*/ 10368555 w 11761853"/>
              <a:gd name="connsiteX10376" fmla="*/ 10368555 w 11761853"/>
              <a:gd name="connsiteY10376" fmla="*/ 10368555 w 11761853"/>
              <a:gd name="connsiteX10377" fmla="*/ 10368555 w 11761853"/>
              <a:gd name="connsiteY10377" fmla="*/ 10368555 w 11761853"/>
              <a:gd name="connsiteX10378" fmla="*/ 10368555 w 11761853"/>
              <a:gd name="connsiteY10378" fmla="*/ 10368555 w 11761853"/>
              <a:gd name="connsiteX10379" fmla="*/ 10368555 w 11761853"/>
              <a:gd name="connsiteY10379" fmla="*/ 10368555 w 11761853"/>
              <a:gd name="connsiteX10380" fmla="*/ 10368555 w 11761853"/>
              <a:gd name="connsiteY10380" fmla="*/ 10368555 w 11761853"/>
              <a:gd name="connsiteX10381" fmla="*/ 10368555 w 11761853"/>
              <a:gd name="connsiteY10381" fmla="*/ 10368555 w 11761853"/>
              <a:gd name="connsiteX10382" fmla="*/ 10368555 w 11761853"/>
              <a:gd name="connsiteY10382" fmla="*/ 10368555 w 11761853"/>
              <a:gd name="connsiteX10383" fmla="*/ 10368555 w 11761853"/>
              <a:gd name="connsiteY10383" fmla="*/ 10368555 w 11761853"/>
              <a:gd name="connsiteX10384" fmla="*/ 10368555 w 11761853"/>
              <a:gd name="connsiteY10384" fmla="*/ 10368555 w 11761853"/>
              <a:gd name="connsiteX10385" fmla="*/ 10368555 w 11761853"/>
              <a:gd name="connsiteY10385" fmla="*/ 10368555 w 11761853"/>
              <a:gd name="connsiteX10386" fmla="*/ 10368555 w 11761853"/>
              <a:gd name="connsiteY10386" fmla="*/ 10368555 w 11761853"/>
              <a:gd name="connsiteX10387" fmla="*/ 10368555 w 11761853"/>
              <a:gd name="connsiteY10387" fmla="*/ 10368555 w 11761853"/>
              <a:gd name="connsiteX10388" fmla="*/ 10368555 w 11761853"/>
              <a:gd name="connsiteY10388" fmla="*/ 10368555 w 11761853"/>
              <a:gd name="connsiteX10389" fmla="*/ 10368555 w 11761853"/>
              <a:gd name="connsiteY10389" fmla="*/ 10368555 w 11761853"/>
              <a:gd name="connsiteX10390" fmla="*/ 10368555 w 11761853"/>
              <a:gd name="connsiteY10390" fmla="*/ 10368555 w 11761853"/>
              <a:gd name="connsiteX10391" fmla="*/ 10368555 w 11761853"/>
              <a:gd name="connsiteY10391" fmla="*/ 10368555 w 11761853"/>
              <a:gd name="connsiteX10392" fmla="*/ 10368555 w 11761853"/>
              <a:gd name="connsiteY10392" fmla="*/ 10368555 w 11761853"/>
              <a:gd name="connsiteX10393" fmla="*/ 10368555 w 11761853"/>
              <a:gd name="connsiteY10393" fmla="*/ 10368555 w 11761853"/>
              <a:gd name="connsiteX10394" fmla="*/ 10368555 w 11761853"/>
              <a:gd name="connsiteY10394" fmla="*/ 10368555 w 11761853"/>
              <a:gd name="connsiteX10395" fmla="*/ 10368555 w 11761853"/>
              <a:gd name="connsiteY10395" fmla="*/ 10368555 w 11761853"/>
              <a:gd name="connsiteX10396" fmla="*/ 10368555 w 11761853"/>
              <a:gd name="connsiteY10396" fmla="*/ 10368555 w 11761853"/>
              <a:gd name="connsiteX10397" fmla="*/ 10368555 w 11761853"/>
              <a:gd name="connsiteY10397" fmla="*/ 10368555 w 11761853"/>
              <a:gd name="connsiteX10398" fmla="*/ 10368555 w 11761853"/>
              <a:gd name="connsiteY10398" fmla="*/ 10368555 w 11761853"/>
              <a:gd name="connsiteX10399" fmla="*/ 10368555 w 11761853"/>
              <a:gd name="connsiteY10399" fmla="*/ 10368555 w 11761853"/>
              <a:gd name="connsiteX10400" fmla="*/ 10368555 w 11761853"/>
              <a:gd name="connsiteY10400" fmla="*/ 10368555 w 11761853"/>
              <a:gd name="connsiteX10401" fmla="*/ 10368555 w 11761853"/>
              <a:gd name="connsiteY10401" fmla="*/ 10368555 w 11761853"/>
              <a:gd name="connsiteX10402" fmla="*/ 10368555 w 11761853"/>
              <a:gd name="connsiteY10402" fmla="*/ 10368555 w 11761853"/>
              <a:gd name="connsiteX10403" fmla="*/ 10368555 w 11761853"/>
              <a:gd name="connsiteY10403" fmla="*/ 10368555 w 11761853"/>
              <a:gd name="connsiteX10404" fmla="*/ 10368555 w 11761853"/>
              <a:gd name="connsiteY10404" fmla="*/ 10368555 w 11761853"/>
              <a:gd name="connsiteX10405" fmla="*/ 10368555 w 11761853"/>
              <a:gd name="connsiteY10405" fmla="*/ 10368555 w 11761853"/>
              <a:gd name="connsiteX10406" fmla="*/ 10368555 w 11761853"/>
              <a:gd name="connsiteY10406" fmla="*/ 10368555 w 11761853"/>
              <a:gd name="connsiteX10407" fmla="*/ 10368555 w 11761853"/>
              <a:gd name="connsiteY10407" fmla="*/ 10368555 w 11761853"/>
              <a:gd name="connsiteX10408" fmla="*/ 10368555 w 11761853"/>
              <a:gd name="connsiteY10408" fmla="*/ 10368555 w 11761853"/>
              <a:gd name="connsiteX10409" fmla="*/ 10368555 w 11761853"/>
              <a:gd name="connsiteY10409" fmla="*/ 10368555 w 11761853"/>
              <a:gd name="connsiteX10410" fmla="*/ 10368555 w 11761853"/>
              <a:gd name="connsiteY10410" fmla="*/ 10368555 w 11761853"/>
              <a:gd name="connsiteX10411" fmla="*/ 10368555 w 11761853"/>
              <a:gd name="connsiteY10411" fmla="*/ 10368555 w 11761853"/>
              <a:gd name="connsiteX10412" fmla="*/ 10368555 w 11761853"/>
              <a:gd name="connsiteY10412" fmla="*/ 10368555 w 11761853"/>
              <a:gd name="connsiteX10413" fmla="*/ 10368555 w 11761853"/>
              <a:gd name="connsiteY10413" fmla="*/ 10368555 w 11761853"/>
              <a:gd name="connsiteX10414" fmla="*/ 10368555 w 11761853"/>
              <a:gd name="connsiteY10414" fmla="*/ 10368555 w 11761853"/>
              <a:gd name="connsiteX10415" fmla="*/ 10368555 w 11761853"/>
              <a:gd name="connsiteY10415" fmla="*/ 10368555 w 11761853"/>
              <a:gd name="connsiteX10416" fmla="*/ 10368555 w 11761853"/>
              <a:gd name="connsiteY10416" fmla="*/ 10368555 w 11761853"/>
              <a:gd name="connsiteX10417" fmla="*/ 10368555 w 11761853"/>
              <a:gd name="connsiteY10417" fmla="*/ 10368555 w 11761853"/>
              <a:gd name="connsiteX10418" fmla="*/ 10368555 w 11761853"/>
              <a:gd name="connsiteY10418" fmla="*/ 10368555 w 11761853"/>
              <a:gd name="connsiteX10419" fmla="*/ 10368555 w 11761853"/>
              <a:gd name="connsiteY10419" fmla="*/ 10368555 w 11761853"/>
              <a:gd name="connsiteX10420" fmla="*/ 10368555 w 11761853"/>
              <a:gd name="connsiteY10420" fmla="*/ 10368555 w 11761853"/>
              <a:gd name="connsiteX10421" fmla="*/ 10368555 w 11761853"/>
              <a:gd name="connsiteY10421" fmla="*/ 10368555 w 11761853"/>
              <a:gd name="connsiteX10422" fmla="*/ 10368555 w 11761853"/>
              <a:gd name="connsiteY10422" fmla="*/ 10368555 w 11761853"/>
              <a:gd name="connsiteX10423" fmla="*/ 10368555 w 11761853"/>
              <a:gd name="connsiteY10423" fmla="*/ 10368555 w 11761853"/>
              <a:gd name="connsiteX10424" fmla="*/ 10368555 w 11761853"/>
              <a:gd name="connsiteY10424" fmla="*/ 10368555 w 11761853"/>
              <a:gd name="connsiteX10425" fmla="*/ 10368555 w 11761853"/>
              <a:gd name="connsiteY10425" fmla="*/ 10368555 w 11761853"/>
              <a:gd name="connsiteX10426" fmla="*/ 10368555 w 11761853"/>
              <a:gd name="connsiteY10426" fmla="*/ 10368555 w 11761853"/>
              <a:gd name="connsiteX10427" fmla="*/ 10368555 w 11761853"/>
              <a:gd name="connsiteY10427" fmla="*/ 10368555 w 11761853"/>
              <a:gd name="connsiteX10428" fmla="*/ 10368555 w 11761853"/>
              <a:gd name="connsiteY10428" fmla="*/ 10368555 w 11761853"/>
              <a:gd name="connsiteX10429" fmla="*/ 10368555 w 11761853"/>
              <a:gd name="connsiteY10429" fmla="*/ 10368555 w 11761853"/>
              <a:gd name="connsiteX10430" fmla="*/ 10368555 w 11761853"/>
              <a:gd name="connsiteY10430" fmla="*/ 10368555 w 11761853"/>
              <a:gd name="connsiteX10431" fmla="*/ 10368555 w 11761853"/>
              <a:gd name="connsiteY10431" fmla="*/ 10368555 w 11761853"/>
              <a:gd name="connsiteX10432" fmla="*/ 10368555 w 11761853"/>
              <a:gd name="connsiteY10432" fmla="*/ 10368555 w 11761853"/>
              <a:gd name="connsiteX10433" fmla="*/ 10368555 w 11761853"/>
              <a:gd name="connsiteY10433" fmla="*/ 10368555 w 11761853"/>
              <a:gd name="connsiteX10434" fmla="*/ 10368555 w 11761853"/>
              <a:gd name="connsiteY10434" fmla="*/ 10368555 w 11761853"/>
              <a:gd name="connsiteX10435" fmla="*/ 10368555 w 11761853"/>
              <a:gd name="connsiteY10435" fmla="*/ 10368555 w 11761853"/>
              <a:gd name="connsiteX10436" fmla="*/ 10368555 w 11761853"/>
              <a:gd name="connsiteY10436" fmla="*/ 10368555 w 11761853"/>
              <a:gd name="connsiteX10437" fmla="*/ 10368555 w 11761853"/>
              <a:gd name="connsiteY10437" fmla="*/ 10368555 w 11761853"/>
              <a:gd name="connsiteX10438" fmla="*/ 10368555 w 11761853"/>
              <a:gd name="connsiteY10438" fmla="*/ 10368555 w 11761853"/>
              <a:gd name="connsiteX10439" fmla="*/ 10368555 w 11761853"/>
              <a:gd name="connsiteY10439" fmla="*/ 10368555 w 11761853"/>
              <a:gd name="connsiteX10440" fmla="*/ 10368555 w 11761853"/>
              <a:gd name="connsiteY10440" fmla="*/ 10368555 w 11761853"/>
              <a:gd name="connsiteX10441" fmla="*/ 10368555 w 11761853"/>
              <a:gd name="connsiteY10441" fmla="*/ 10368555 w 11761853"/>
              <a:gd name="connsiteX10442" fmla="*/ 10368555 w 11761853"/>
              <a:gd name="connsiteY10442" fmla="*/ 10368555 w 11761853"/>
              <a:gd name="connsiteX10443" fmla="*/ 10368555 w 11761853"/>
              <a:gd name="connsiteY10443" fmla="*/ 10368555 w 11761853"/>
              <a:gd name="connsiteX10444" fmla="*/ 10368555 w 11761853"/>
              <a:gd name="connsiteY10444" fmla="*/ 10368555 w 11761853"/>
              <a:gd name="connsiteX10445" fmla="*/ 10368555 w 11761853"/>
              <a:gd name="connsiteY10445" fmla="*/ 10368555 w 11761853"/>
              <a:gd name="connsiteX10446" fmla="*/ 10368555 w 11761853"/>
              <a:gd name="connsiteY10446" fmla="*/ 10368555 w 11761853"/>
              <a:gd name="connsiteX10447" fmla="*/ 10368555 w 11761853"/>
              <a:gd name="connsiteY10447" fmla="*/ 10368555 w 11761853"/>
              <a:gd name="connsiteX10448" fmla="*/ 10368555 w 11761853"/>
              <a:gd name="connsiteY10448" fmla="*/ 10368555 w 11761853"/>
              <a:gd name="connsiteX10449" fmla="*/ 10368555 w 11761853"/>
              <a:gd name="connsiteY10449" fmla="*/ 10368555 w 11761853"/>
              <a:gd name="connsiteX10450" fmla="*/ 10368555 w 11761853"/>
              <a:gd name="connsiteY10450" fmla="*/ 10368555 w 11761853"/>
              <a:gd name="connsiteX10451" fmla="*/ 10368555 w 11761853"/>
              <a:gd name="connsiteY10451" fmla="*/ 10368555 w 11761853"/>
              <a:gd name="connsiteX10452" fmla="*/ 10368555 w 11761853"/>
              <a:gd name="connsiteY10452" fmla="*/ 10368555 w 11761853"/>
              <a:gd name="connsiteX10453" fmla="*/ 10368555 w 11761853"/>
              <a:gd name="connsiteY10453" fmla="*/ 10368555 w 11761853"/>
              <a:gd name="connsiteX10454" fmla="*/ 10368555 w 11761853"/>
              <a:gd name="connsiteY10454" fmla="*/ 10368555 w 11761853"/>
              <a:gd name="connsiteX10455" fmla="*/ 10368555 w 11761853"/>
              <a:gd name="connsiteY10455" fmla="*/ 10368555 w 11761853"/>
              <a:gd name="connsiteX10456" fmla="*/ 10368555 w 11761853"/>
              <a:gd name="connsiteY10456" fmla="*/ 10368555 w 11761853"/>
              <a:gd name="connsiteX10457" fmla="*/ 10368555 w 11761853"/>
              <a:gd name="connsiteY10457" fmla="*/ 10368555 w 11761853"/>
              <a:gd name="connsiteX10458" fmla="*/ 10368555 w 11761853"/>
              <a:gd name="connsiteY10458" fmla="*/ 10368555 w 11761853"/>
              <a:gd name="connsiteX10459" fmla="*/ 10368555 w 11761853"/>
              <a:gd name="connsiteY10459" fmla="*/ 10368555 w 11761853"/>
              <a:gd name="connsiteX10460" fmla="*/ 10368555 w 11761853"/>
              <a:gd name="connsiteY10460" fmla="*/ 10368555 w 11761853"/>
              <a:gd name="connsiteX10461" fmla="*/ 10368555 w 11761853"/>
              <a:gd name="connsiteY10461" fmla="*/ 10368555 w 11761853"/>
              <a:gd name="connsiteX10462" fmla="*/ 10368555 w 11761853"/>
              <a:gd name="connsiteY10462" fmla="*/ 10368555 w 11761853"/>
              <a:gd name="connsiteX10463" fmla="*/ 10368555 w 11761853"/>
              <a:gd name="connsiteY10463" fmla="*/ 10368555 w 11761853"/>
              <a:gd name="connsiteX10464" fmla="*/ 10368555 w 11761853"/>
              <a:gd name="connsiteY10464" fmla="*/ 10368555 w 11761853"/>
              <a:gd name="connsiteX10465" fmla="*/ 10368555 w 11761853"/>
              <a:gd name="connsiteY10465" fmla="*/ 10368555 w 11761853"/>
              <a:gd name="connsiteX10466" fmla="*/ 10368555 w 11761853"/>
              <a:gd name="connsiteY10466" fmla="*/ 10368555 w 11761853"/>
              <a:gd name="connsiteX10467" fmla="*/ 10368555 w 11761853"/>
              <a:gd name="connsiteY10467" fmla="*/ 10368555 w 11761853"/>
              <a:gd name="connsiteX10468" fmla="*/ 10368555 w 11761853"/>
              <a:gd name="connsiteY10468" fmla="*/ 10368555 w 11761853"/>
              <a:gd name="connsiteX10469" fmla="*/ 10368555 w 11761853"/>
              <a:gd name="connsiteY10469" fmla="*/ 10368555 w 11761853"/>
              <a:gd name="connsiteX10470" fmla="*/ 10368555 w 11761853"/>
              <a:gd name="connsiteY10470" fmla="*/ 10368555 w 11761853"/>
              <a:gd name="connsiteX10471" fmla="*/ 10368555 w 11761853"/>
              <a:gd name="connsiteY10471" fmla="*/ 10368555 w 11761853"/>
              <a:gd name="connsiteX10472" fmla="*/ 10368555 w 11761853"/>
              <a:gd name="connsiteY10472" fmla="*/ 10368555 w 11761853"/>
              <a:gd name="connsiteX10473" fmla="*/ 10368555 w 11761853"/>
              <a:gd name="connsiteY10473" fmla="*/ 10368555 w 11761853"/>
              <a:gd name="connsiteX10474" fmla="*/ 10368555 w 11761853"/>
              <a:gd name="connsiteY10474" fmla="*/ 10368555 w 11761853"/>
              <a:gd name="connsiteX10475" fmla="*/ 10368555 w 11761853"/>
              <a:gd name="connsiteY10475" fmla="*/ 10368555 w 11761853"/>
              <a:gd name="connsiteX10476" fmla="*/ 10368555 w 11761853"/>
              <a:gd name="connsiteY10476" fmla="*/ 10368555 w 11761853"/>
              <a:gd name="connsiteX10477" fmla="*/ 10368555 w 11761853"/>
              <a:gd name="connsiteY10477" fmla="*/ 10368555 w 11761853"/>
              <a:gd name="connsiteX10478" fmla="*/ 10368555 w 11761853"/>
              <a:gd name="connsiteY10478" fmla="*/ 10368555 w 11761853"/>
              <a:gd name="connsiteX10479" fmla="*/ 10368555 w 11761853"/>
              <a:gd name="connsiteY10479" fmla="*/ 10368555 w 11761853"/>
              <a:gd name="connsiteX10480" fmla="*/ 10368555 w 11761853"/>
              <a:gd name="connsiteY10480" fmla="*/ 10368555 w 11761853"/>
              <a:gd name="connsiteX10481" fmla="*/ 10368555 w 11761853"/>
              <a:gd name="connsiteY10481" fmla="*/ 10368555 w 11761853"/>
              <a:gd name="connsiteX10482" fmla="*/ 10368555 w 11761853"/>
              <a:gd name="connsiteY10482" fmla="*/ 10368555 w 11761853"/>
              <a:gd name="connsiteX10483" fmla="*/ 10368555 w 11761853"/>
              <a:gd name="connsiteY10483" fmla="*/ 10368555 w 11761853"/>
              <a:gd name="connsiteX10484" fmla="*/ 10368555 w 11761853"/>
              <a:gd name="connsiteY10484" fmla="*/ 10368555 w 11761853"/>
              <a:gd name="connsiteX10485" fmla="*/ 10368555 w 11761853"/>
              <a:gd name="connsiteY10485" fmla="*/ 10368555 w 11761853"/>
              <a:gd name="connsiteX10486" fmla="*/ 10368555 w 11761853"/>
              <a:gd name="connsiteY10486" fmla="*/ 10368555 w 11761853"/>
              <a:gd name="connsiteX10487" fmla="*/ 10368555 w 11761853"/>
              <a:gd name="connsiteY10487" fmla="*/ 10368555 w 11761853"/>
              <a:gd name="connsiteX10488" fmla="*/ 10368555 w 11761853"/>
              <a:gd name="connsiteY10488" fmla="*/ 10368555 w 11761853"/>
              <a:gd name="connsiteX10489" fmla="*/ 10368555 w 11761853"/>
              <a:gd name="connsiteY10489" fmla="*/ 10368555 w 11761853"/>
              <a:gd name="connsiteX10490" fmla="*/ 10368555 w 11761853"/>
              <a:gd name="connsiteY10490" fmla="*/ 10368555 w 11761853"/>
              <a:gd name="connsiteX10491" fmla="*/ 10368555 w 11761853"/>
              <a:gd name="connsiteY10491" fmla="*/ 10368555 w 11761853"/>
              <a:gd name="connsiteX10492" fmla="*/ 10368555 w 11761853"/>
              <a:gd name="connsiteY10492" fmla="*/ 10368555 w 11761853"/>
              <a:gd name="connsiteX10493" fmla="*/ 10368555 w 11761853"/>
              <a:gd name="connsiteY10493" fmla="*/ 10368555 w 11761853"/>
              <a:gd name="connsiteX10494" fmla="*/ 10368555 w 11761853"/>
              <a:gd name="connsiteY10494" fmla="*/ 10368555 w 11761853"/>
              <a:gd name="connsiteX10495" fmla="*/ 10368555 w 11761853"/>
              <a:gd name="connsiteY10495" fmla="*/ 10368555 w 11761853"/>
              <a:gd name="connsiteX10496" fmla="*/ 10368555 w 11761853"/>
              <a:gd name="connsiteY10496" fmla="*/ 10368555 w 11761853"/>
              <a:gd name="connsiteX10497" fmla="*/ 10368555 w 11761853"/>
              <a:gd name="connsiteY10497" fmla="*/ 10368555 w 11761853"/>
              <a:gd name="connsiteX10498" fmla="*/ 10368555 w 11761853"/>
              <a:gd name="connsiteY10498" fmla="*/ 10368555 w 11761853"/>
              <a:gd name="connsiteX10499" fmla="*/ 10368555 w 11761853"/>
              <a:gd name="connsiteY10499" fmla="*/ 10368555 w 11761853"/>
              <a:gd name="connsiteX10500" fmla="*/ 10368555 w 11761853"/>
              <a:gd name="connsiteY10500" fmla="*/ 10368555 w 11761853"/>
              <a:gd name="connsiteX10501" fmla="*/ 10368555 w 11761853"/>
              <a:gd name="connsiteY10501" fmla="*/ 10368555 w 11761853"/>
              <a:gd name="connsiteX10502" fmla="*/ 10368555 w 11761853"/>
              <a:gd name="connsiteY10502" fmla="*/ 10368555 w 11761853"/>
              <a:gd name="connsiteX10503" fmla="*/ 10368555 w 11761853"/>
              <a:gd name="connsiteY10503" fmla="*/ 10368555 w 11761853"/>
              <a:gd name="connsiteX10504" fmla="*/ 10368555 w 11761853"/>
              <a:gd name="connsiteY10504" fmla="*/ 10368555 w 11761853"/>
              <a:gd name="connsiteX10505" fmla="*/ 10368555 w 11761853"/>
              <a:gd name="connsiteY10505" fmla="*/ 10368555 w 11761853"/>
              <a:gd name="connsiteX10506" fmla="*/ 10368555 w 11761853"/>
              <a:gd name="connsiteY10506" fmla="*/ 10368555 w 11761853"/>
              <a:gd name="connsiteX10507" fmla="*/ 10368555 w 11761853"/>
              <a:gd name="connsiteY10507" fmla="*/ 10368555 w 11761853"/>
              <a:gd name="connsiteX10508" fmla="*/ 10368555 w 11761853"/>
              <a:gd name="connsiteY10508" fmla="*/ 10368555 w 11761853"/>
              <a:gd name="connsiteX10509" fmla="*/ 10368555 w 11761853"/>
              <a:gd name="connsiteY10509" fmla="*/ 10368555 w 11761853"/>
              <a:gd name="connsiteX10510" fmla="*/ 10368555 w 11761853"/>
              <a:gd name="connsiteY10510" fmla="*/ 10368555 w 11761853"/>
              <a:gd name="connsiteX10511" fmla="*/ 10368555 w 11761853"/>
              <a:gd name="connsiteY10511" fmla="*/ 10368555 w 11761853"/>
              <a:gd name="connsiteX10512" fmla="*/ 10368555 w 11761853"/>
              <a:gd name="connsiteY10512" fmla="*/ 10368555 w 11761853"/>
              <a:gd name="connsiteX10513" fmla="*/ 10368555 w 11761853"/>
              <a:gd name="connsiteY10513" fmla="*/ 10368555 w 11761853"/>
              <a:gd name="connsiteX10514" fmla="*/ 10368555 w 11761853"/>
              <a:gd name="connsiteY10514" fmla="*/ 10368555 w 11761853"/>
              <a:gd name="connsiteX10515" fmla="*/ 10368555 w 11761853"/>
              <a:gd name="connsiteY10515" fmla="*/ 10368555 w 11761853"/>
              <a:gd name="connsiteX10516" fmla="*/ 10368555 w 11761853"/>
              <a:gd name="connsiteY10516" fmla="*/ 10368555 w 11761853"/>
              <a:gd name="connsiteX10517" fmla="*/ 10368555 w 11761853"/>
              <a:gd name="connsiteY10517" fmla="*/ 10368555 w 11761853"/>
              <a:gd name="connsiteX10518" fmla="*/ 10368555 w 11761853"/>
              <a:gd name="connsiteY10518" fmla="*/ 10368555 w 11761853"/>
              <a:gd name="connsiteX10519" fmla="*/ 10368555 w 11761853"/>
              <a:gd name="connsiteY10519" fmla="*/ 10368555 w 11761853"/>
              <a:gd name="connsiteX10520" fmla="*/ 10368555 w 11761853"/>
              <a:gd name="connsiteY10520" fmla="*/ 10368555 w 11761853"/>
              <a:gd name="connsiteX10521" fmla="*/ 10368555 w 11761853"/>
              <a:gd name="connsiteY10521" fmla="*/ 10368555 w 11761853"/>
              <a:gd name="connsiteX10522" fmla="*/ 10368555 w 11761853"/>
              <a:gd name="connsiteY10522" fmla="*/ 10368555 w 11761853"/>
              <a:gd name="connsiteX10523" fmla="*/ 10368555 w 11761853"/>
              <a:gd name="connsiteY10523" fmla="*/ 10368555 w 11761853"/>
              <a:gd name="connsiteX10524" fmla="*/ 10368555 w 11761853"/>
              <a:gd name="connsiteY10524" fmla="*/ 10368555 w 11761853"/>
              <a:gd name="connsiteX10525" fmla="*/ 10368555 w 11761853"/>
              <a:gd name="connsiteY10525" fmla="*/ 10368555 w 11761853"/>
              <a:gd name="connsiteX10526" fmla="*/ 10368555 w 11761853"/>
              <a:gd name="connsiteY10526" fmla="*/ 10368555 w 11761853"/>
              <a:gd name="connsiteX10527" fmla="*/ 10368555 w 11761853"/>
              <a:gd name="connsiteY10527" fmla="*/ 10368555 w 11761853"/>
              <a:gd name="connsiteX10528" fmla="*/ 10368555 w 11761853"/>
              <a:gd name="connsiteY10528" fmla="*/ 10368555 w 11761853"/>
              <a:gd name="connsiteX10529" fmla="*/ 10368555 w 11761853"/>
              <a:gd name="connsiteY10529" fmla="*/ 10368555 w 11761853"/>
              <a:gd name="connsiteX10530" fmla="*/ 10368555 w 11761853"/>
              <a:gd name="connsiteY10530" fmla="*/ 10368555 w 11761853"/>
              <a:gd name="connsiteX10531" fmla="*/ 10368555 w 11761853"/>
              <a:gd name="connsiteY10531" fmla="*/ 10368555 w 11761853"/>
              <a:gd name="connsiteX10532" fmla="*/ 10368555 w 11761853"/>
              <a:gd name="connsiteY10532" fmla="*/ 10368555 w 11761853"/>
              <a:gd name="connsiteX10533" fmla="*/ 10368555 w 11761853"/>
              <a:gd name="connsiteY10533" fmla="*/ 10368555 w 11761853"/>
              <a:gd name="connsiteX10534" fmla="*/ 10368555 w 11761853"/>
              <a:gd name="connsiteY10534" fmla="*/ 10368555 w 11761853"/>
              <a:gd name="connsiteX10535" fmla="*/ 10368555 w 11761853"/>
              <a:gd name="connsiteY10535" fmla="*/ 10368555 w 11761853"/>
              <a:gd name="connsiteX10536" fmla="*/ 10368555 w 11761853"/>
              <a:gd name="connsiteY10536" fmla="*/ 10368555 w 11761853"/>
              <a:gd name="connsiteX10537" fmla="*/ 10368555 w 11761853"/>
              <a:gd name="connsiteY10537" fmla="*/ 10368555 w 11761853"/>
              <a:gd name="connsiteX10538" fmla="*/ 10368555 w 11761853"/>
              <a:gd name="connsiteY10538" fmla="*/ 10368555 w 11761853"/>
              <a:gd name="connsiteX10539" fmla="*/ 10368555 w 11761853"/>
              <a:gd name="connsiteY10539" fmla="*/ 10368555 w 11761853"/>
              <a:gd name="connsiteX10540" fmla="*/ 10368555 w 11761853"/>
              <a:gd name="connsiteY10540" fmla="*/ 10368555 w 11761853"/>
              <a:gd name="connsiteX10541" fmla="*/ 10368555 w 11761853"/>
              <a:gd name="connsiteY10541" fmla="*/ 10368555 w 11761853"/>
              <a:gd name="connsiteX10542" fmla="*/ 10368555 w 11761853"/>
              <a:gd name="connsiteY10542" fmla="*/ 10368555 w 11761853"/>
              <a:gd name="connsiteX10543" fmla="*/ 10368555 w 11761853"/>
              <a:gd name="connsiteY10543" fmla="*/ 10368555 w 11761853"/>
              <a:gd name="connsiteX10544" fmla="*/ 10368555 w 11761853"/>
              <a:gd name="connsiteY10544" fmla="*/ 10368555 w 11761853"/>
              <a:gd name="connsiteX10545" fmla="*/ 10368555 w 11761853"/>
              <a:gd name="connsiteY10545" fmla="*/ 10368555 w 11761853"/>
              <a:gd name="connsiteX10546" fmla="*/ 10368555 w 11761853"/>
              <a:gd name="connsiteY10546" fmla="*/ 10368555 w 11761853"/>
              <a:gd name="connsiteX10547" fmla="*/ 10368555 w 11761853"/>
              <a:gd name="connsiteY10547" fmla="*/ 10368555 w 11761853"/>
              <a:gd name="connsiteX10548" fmla="*/ 10368555 w 11761853"/>
              <a:gd name="connsiteY10548" fmla="*/ 10368555 w 11761853"/>
              <a:gd name="connsiteX10549" fmla="*/ 10368555 w 11761853"/>
              <a:gd name="connsiteY10549" fmla="*/ 10368555 w 11761853"/>
              <a:gd name="connsiteX10550" fmla="*/ 10368555 w 11761853"/>
              <a:gd name="connsiteY10550" fmla="*/ 10368555 w 11761853"/>
              <a:gd name="connsiteX10551" fmla="*/ 10368555 w 11761853"/>
              <a:gd name="connsiteY10551" fmla="*/ 10368555 w 11761853"/>
              <a:gd name="connsiteX10552" fmla="*/ 10368555 w 11761853"/>
              <a:gd name="connsiteY10552" fmla="*/ 10368555 w 11761853"/>
              <a:gd name="connsiteX10553" fmla="*/ 10368555 w 11761853"/>
              <a:gd name="connsiteY10553" fmla="*/ 10368555 w 11761853"/>
              <a:gd name="connsiteX10554" fmla="*/ 10368555 w 11761853"/>
              <a:gd name="connsiteY10554" fmla="*/ 10368555 w 11761853"/>
              <a:gd name="connsiteX10555" fmla="*/ 10368555 w 11761853"/>
              <a:gd name="connsiteY10555" fmla="*/ 10368555 w 11761853"/>
              <a:gd name="connsiteX10556" fmla="*/ 10368555 w 11761853"/>
              <a:gd name="connsiteY10556" fmla="*/ 10368555 w 11761853"/>
              <a:gd name="connsiteX10557" fmla="*/ 10368555 w 11761853"/>
              <a:gd name="connsiteY10557" fmla="*/ 10368555 w 11761853"/>
              <a:gd name="connsiteX10558" fmla="*/ 10368555 w 11761853"/>
              <a:gd name="connsiteY10558" fmla="*/ 10368555 w 11761853"/>
              <a:gd name="connsiteX10559" fmla="*/ 10368555 w 11761853"/>
              <a:gd name="connsiteY10559" fmla="*/ 10368555 w 11761853"/>
              <a:gd name="connsiteX10560" fmla="*/ 10368555 w 11761853"/>
              <a:gd name="connsiteY10560" fmla="*/ 10368555 w 11761853"/>
              <a:gd name="connsiteX10561" fmla="*/ 10368555 w 11761853"/>
              <a:gd name="connsiteY10561" fmla="*/ 10368555 w 11761853"/>
              <a:gd name="connsiteX10562" fmla="*/ 10368555 w 11761853"/>
              <a:gd name="connsiteY10562" fmla="*/ 10368555 w 11761853"/>
              <a:gd name="connsiteX10563" fmla="*/ 10368555 w 11761853"/>
              <a:gd name="connsiteY10563" fmla="*/ 10368555 w 11761853"/>
              <a:gd name="connsiteX10564" fmla="*/ 10368555 w 11761853"/>
              <a:gd name="connsiteY10564" fmla="*/ 10368555 w 11761853"/>
              <a:gd name="connsiteX10565" fmla="*/ 10368555 w 11761853"/>
              <a:gd name="connsiteY10565" fmla="*/ 10368555 w 11761853"/>
              <a:gd name="connsiteX10566" fmla="*/ 10368555 w 11761853"/>
              <a:gd name="connsiteY10566" fmla="*/ 10368555 w 11761853"/>
              <a:gd name="connsiteX10567" fmla="*/ 10368555 w 11761853"/>
              <a:gd name="connsiteY10567" fmla="*/ 10368555 w 11761853"/>
              <a:gd name="connsiteX10568" fmla="*/ 10368555 w 11761853"/>
              <a:gd name="connsiteY10568" fmla="*/ 10368555 w 11761853"/>
              <a:gd name="connsiteX10569" fmla="*/ 10368555 w 11761853"/>
              <a:gd name="connsiteY10569" fmla="*/ 10368555 w 11761853"/>
              <a:gd name="connsiteX10570" fmla="*/ 10368555 w 11761853"/>
              <a:gd name="connsiteY10570" fmla="*/ 10368555 w 11761853"/>
              <a:gd name="connsiteX10571" fmla="*/ 10368555 w 11761853"/>
              <a:gd name="connsiteY10571" fmla="*/ 10368555 w 11761853"/>
              <a:gd name="connsiteX10572" fmla="*/ 10368555 w 11761853"/>
              <a:gd name="connsiteY10572" fmla="*/ 10368555 w 11761853"/>
              <a:gd name="connsiteX10573" fmla="*/ 10368555 w 11761853"/>
              <a:gd name="connsiteY10573" fmla="*/ 10368555 w 11761853"/>
              <a:gd name="connsiteX10574" fmla="*/ 10368555 w 11761853"/>
              <a:gd name="connsiteY10574" fmla="*/ 10368555 w 11761853"/>
              <a:gd name="connsiteX10575" fmla="*/ 10368555 w 11761853"/>
              <a:gd name="connsiteY10575" fmla="*/ 10368555 w 11761853"/>
              <a:gd name="connsiteX10576" fmla="*/ 10368555 w 11761853"/>
              <a:gd name="connsiteY10576" fmla="*/ 10368555 w 11761853"/>
              <a:gd name="connsiteX10577" fmla="*/ 10368555 w 11761853"/>
              <a:gd name="connsiteY10577" fmla="*/ 10368555 w 11761853"/>
              <a:gd name="connsiteX10578" fmla="*/ 10368555 w 11761853"/>
              <a:gd name="connsiteY10578" fmla="*/ 10368555 w 11761853"/>
              <a:gd name="connsiteX10579" fmla="*/ 10368555 w 11761853"/>
              <a:gd name="connsiteY10579" fmla="*/ 10368555 w 11761853"/>
              <a:gd name="connsiteX10580" fmla="*/ 10368555 w 11761853"/>
              <a:gd name="connsiteY10580" fmla="*/ 10368555 w 11761853"/>
              <a:gd name="connsiteX10581" fmla="*/ 10368555 w 11761853"/>
              <a:gd name="connsiteY10581" fmla="*/ 10368555 w 11761853"/>
              <a:gd name="connsiteX10582" fmla="*/ 10368555 w 11761853"/>
              <a:gd name="connsiteY10582" fmla="*/ 10368555 w 11761853"/>
              <a:gd name="connsiteX10583" fmla="*/ 10368555 w 11761853"/>
              <a:gd name="connsiteY10583" fmla="*/ 10368555 w 11761853"/>
              <a:gd name="connsiteX10584" fmla="*/ 10368555 w 11761853"/>
              <a:gd name="connsiteY10584" fmla="*/ 10368555 w 11761853"/>
              <a:gd name="connsiteX10585" fmla="*/ 10368555 w 11761853"/>
              <a:gd name="connsiteY10585" fmla="*/ 10368555 w 11761853"/>
              <a:gd name="connsiteX10586" fmla="*/ 10368555 w 11761853"/>
              <a:gd name="connsiteY10586" fmla="*/ 10368555 w 11761853"/>
              <a:gd name="connsiteX10587" fmla="*/ 10368555 w 11761853"/>
              <a:gd name="connsiteY10587" fmla="*/ 10368555 w 11761853"/>
              <a:gd name="connsiteX10588" fmla="*/ 10368555 w 11761853"/>
              <a:gd name="connsiteY10588" fmla="*/ 10368555 w 11761853"/>
              <a:gd name="connsiteX10589" fmla="*/ 10368555 w 11761853"/>
              <a:gd name="connsiteY10589" fmla="*/ 10368555 w 11761853"/>
              <a:gd name="connsiteX10590" fmla="*/ 10368555 w 11761853"/>
              <a:gd name="connsiteY10590" fmla="*/ 10368555 w 11761853"/>
              <a:gd name="connsiteX10591" fmla="*/ 10368555 w 11761853"/>
              <a:gd name="connsiteY10591" fmla="*/ 10368555 w 11761853"/>
              <a:gd name="connsiteX10592" fmla="*/ 10368555 w 11761853"/>
              <a:gd name="connsiteY10592" fmla="*/ 10368555 w 11761853"/>
              <a:gd name="connsiteX10593" fmla="*/ 10368555 w 11761853"/>
              <a:gd name="connsiteY10593" fmla="*/ 10368555 w 11761853"/>
              <a:gd name="connsiteX10594" fmla="*/ 10368555 w 11761853"/>
              <a:gd name="connsiteY10594" fmla="*/ 10368555 w 11761853"/>
              <a:gd name="connsiteX10595" fmla="*/ 10368555 w 11761853"/>
              <a:gd name="connsiteY10595" fmla="*/ 10368555 w 11761853"/>
              <a:gd name="connsiteX10596" fmla="*/ 10368555 w 11761853"/>
              <a:gd name="connsiteY10596" fmla="*/ 10368555 w 11761853"/>
              <a:gd name="connsiteX10597" fmla="*/ 10368555 w 11761853"/>
              <a:gd name="connsiteY10597" fmla="*/ 10368555 w 11761853"/>
              <a:gd name="connsiteX10598" fmla="*/ 10368555 w 11761853"/>
              <a:gd name="connsiteY10598" fmla="*/ 10368555 w 11761853"/>
              <a:gd name="connsiteX10599" fmla="*/ 10368555 w 11761853"/>
              <a:gd name="connsiteY10599" fmla="*/ 10368555 w 11761853"/>
              <a:gd name="connsiteX10600" fmla="*/ 10368555 w 11761853"/>
              <a:gd name="connsiteY10600" fmla="*/ 10368555 w 11761853"/>
              <a:gd name="connsiteX10601" fmla="*/ 10368555 w 11761853"/>
              <a:gd name="connsiteY10601" fmla="*/ 10368555 w 11761853"/>
              <a:gd name="connsiteX10602" fmla="*/ 10368555 w 11761853"/>
              <a:gd name="connsiteY10602" fmla="*/ 10368555 w 11761853"/>
              <a:gd name="connsiteX10603" fmla="*/ 10368555 w 11761853"/>
              <a:gd name="connsiteY10603" fmla="*/ 10368555 w 11761853"/>
              <a:gd name="connsiteX10604" fmla="*/ 10368555 w 11761853"/>
              <a:gd name="connsiteY10604" fmla="*/ 10368555 w 11761853"/>
              <a:gd name="connsiteX10605" fmla="*/ 10368555 w 11761853"/>
              <a:gd name="connsiteY10605" fmla="*/ 10368555 w 11761853"/>
              <a:gd name="connsiteX10606" fmla="*/ 10368555 w 11761853"/>
              <a:gd name="connsiteY10606" fmla="*/ 10368555 w 11761853"/>
              <a:gd name="connsiteX10607" fmla="*/ 10368555 w 11761853"/>
              <a:gd name="connsiteY10607" fmla="*/ 10368555 w 11761853"/>
              <a:gd name="connsiteX10608" fmla="*/ 10368555 w 11761853"/>
              <a:gd name="connsiteY10608" fmla="*/ 10368555 w 11761853"/>
              <a:gd name="connsiteX10609" fmla="*/ 10368555 w 11761853"/>
              <a:gd name="connsiteY10609" fmla="*/ 10368555 w 11761853"/>
              <a:gd name="connsiteX10610" fmla="*/ 10368555 w 11761853"/>
              <a:gd name="connsiteY10610" fmla="*/ 10368555 w 11761853"/>
              <a:gd name="connsiteX10611" fmla="*/ 10368555 w 11761853"/>
              <a:gd name="connsiteY10611" fmla="*/ 10368555 w 11761853"/>
              <a:gd name="connsiteX10612" fmla="*/ 10368555 w 11761853"/>
              <a:gd name="connsiteY10612" fmla="*/ 10368555 w 11761853"/>
              <a:gd name="connsiteX10613" fmla="*/ 10368555 w 11761853"/>
              <a:gd name="connsiteY10613" fmla="*/ 10368555 w 11761853"/>
              <a:gd name="connsiteX10614" fmla="*/ 10368555 w 11761853"/>
              <a:gd name="connsiteY10614" fmla="*/ 10368555 w 11761853"/>
              <a:gd name="connsiteX10615" fmla="*/ 10368555 w 11761853"/>
              <a:gd name="connsiteY10615" fmla="*/ 10368555 w 11761853"/>
              <a:gd name="connsiteX10616" fmla="*/ 10368555 w 11761853"/>
              <a:gd name="connsiteY10616" fmla="*/ 10368555 w 11761853"/>
              <a:gd name="connsiteX10617" fmla="*/ 10368555 w 11761853"/>
              <a:gd name="connsiteY10617" fmla="*/ 10368555 w 11761853"/>
              <a:gd name="connsiteX10618" fmla="*/ 10368555 w 11761853"/>
              <a:gd name="connsiteY10618" fmla="*/ 10368555 w 11761853"/>
              <a:gd name="connsiteX10619" fmla="*/ 10368555 w 11761853"/>
              <a:gd name="connsiteY10619" fmla="*/ 10368555 w 11761853"/>
              <a:gd name="connsiteX10620" fmla="*/ 10368555 w 11761853"/>
              <a:gd name="connsiteY10620" fmla="*/ 10368555 w 11761853"/>
              <a:gd name="connsiteX10621" fmla="*/ 10368555 w 11761853"/>
              <a:gd name="connsiteY10621" fmla="*/ 10368555 w 11761853"/>
              <a:gd name="connsiteX10622" fmla="*/ 10368555 w 11761853"/>
              <a:gd name="connsiteY10622" fmla="*/ 10368555 w 11761853"/>
              <a:gd name="connsiteX10623" fmla="*/ 10368555 w 11761853"/>
              <a:gd name="connsiteY10623" fmla="*/ 10368555 w 11761853"/>
              <a:gd name="connsiteX10624" fmla="*/ 10368555 w 11761853"/>
              <a:gd name="connsiteY10624" fmla="*/ 10368555 w 11761853"/>
              <a:gd name="connsiteX10625" fmla="*/ 10368555 w 11761853"/>
              <a:gd name="connsiteY10625" fmla="*/ 10368555 w 11761853"/>
              <a:gd name="connsiteX10626" fmla="*/ 10368555 w 11761853"/>
              <a:gd name="connsiteY10626" fmla="*/ 10368555 w 11761853"/>
              <a:gd name="connsiteX10627" fmla="*/ 10368555 w 11761853"/>
              <a:gd name="connsiteY10627" fmla="*/ 10368555 w 11761853"/>
              <a:gd name="connsiteX10628" fmla="*/ 10368555 w 11761853"/>
              <a:gd name="connsiteY10628" fmla="*/ 10368555 w 11761853"/>
              <a:gd name="connsiteX10629" fmla="*/ 10368555 w 11761853"/>
              <a:gd name="connsiteY10629" fmla="*/ 10368555 w 11761853"/>
              <a:gd name="connsiteX10630" fmla="*/ 10368555 w 11761853"/>
              <a:gd name="connsiteY10630" fmla="*/ 10368555 w 11761853"/>
              <a:gd name="connsiteX10631" fmla="*/ 10368555 w 11761853"/>
              <a:gd name="connsiteY10631" fmla="*/ 10368555 w 11761853"/>
              <a:gd name="connsiteX10632" fmla="*/ 10368555 w 11761853"/>
              <a:gd name="connsiteY10632" fmla="*/ 10368555 w 11761853"/>
              <a:gd name="connsiteX10633" fmla="*/ 10368555 w 11761853"/>
              <a:gd name="connsiteY10633" fmla="*/ 10368555 w 11761853"/>
              <a:gd name="connsiteX10634" fmla="*/ 10368555 w 11761853"/>
              <a:gd name="connsiteY10634" fmla="*/ 10368555 w 11761853"/>
              <a:gd name="connsiteX10635" fmla="*/ 10368555 w 11761853"/>
              <a:gd name="connsiteY10635" fmla="*/ 10368555 w 11761853"/>
              <a:gd name="connsiteX10636" fmla="*/ 10368555 w 11761853"/>
              <a:gd name="connsiteY10636" fmla="*/ 10368555 w 11761853"/>
              <a:gd name="connsiteX10637" fmla="*/ 10368555 w 11761853"/>
              <a:gd name="connsiteY10637" fmla="*/ 10368555 w 11761853"/>
              <a:gd name="connsiteX10638" fmla="*/ 10368555 w 11761853"/>
              <a:gd name="connsiteY10638" fmla="*/ 10368555 w 11761853"/>
              <a:gd name="connsiteX10639" fmla="*/ 10368555 w 11761853"/>
              <a:gd name="connsiteY10639" fmla="*/ 10368555 w 11761853"/>
              <a:gd name="connsiteX10640" fmla="*/ 10368555 w 11761853"/>
              <a:gd name="connsiteY10640" fmla="*/ 10368555 w 11761853"/>
              <a:gd name="connsiteX10641" fmla="*/ 10368555 w 11761853"/>
              <a:gd name="connsiteY10641" fmla="*/ 10368555 w 11761853"/>
              <a:gd name="connsiteX10642" fmla="*/ 10368555 w 11761853"/>
              <a:gd name="connsiteY10642" fmla="*/ 10368555 w 11761853"/>
              <a:gd name="connsiteX10643" fmla="*/ 10368555 w 11761853"/>
              <a:gd name="connsiteY10643" fmla="*/ 10368555 w 11761853"/>
              <a:gd name="connsiteX10644" fmla="*/ 10368555 w 11761853"/>
              <a:gd name="connsiteY10644" fmla="*/ 10368555 w 11761853"/>
              <a:gd name="connsiteX10645" fmla="*/ 10368555 w 11761853"/>
              <a:gd name="connsiteY10645" fmla="*/ 10368555 w 11761853"/>
              <a:gd name="connsiteX10646" fmla="*/ 10368555 w 11761853"/>
              <a:gd name="connsiteY10646" fmla="*/ 10368555 w 11761853"/>
              <a:gd name="connsiteX10647" fmla="*/ 10368555 w 11761853"/>
              <a:gd name="connsiteY10647" fmla="*/ 10368555 w 11761853"/>
              <a:gd name="connsiteX10648" fmla="*/ 10368555 w 11761853"/>
              <a:gd name="connsiteY10648" fmla="*/ 10368555 w 11761853"/>
              <a:gd name="connsiteX10649" fmla="*/ 10368555 w 11761853"/>
              <a:gd name="connsiteY10649" fmla="*/ 10368555 w 11761853"/>
              <a:gd name="connsiteX10650" fmla="*/ 10368555 w 11761853"/>
              <a:gd name="connsiteY10650" fmla="*/ 10368555 w 11761853"/>
              <a:gd name="connsiteX10651" fmla="*/ 10368555 w 11761853"/>
              <a:gd name="connsiteY10651" fmla="*/ 10368555 w 11761853"/>
              <a:gd name="connsiteX10652" fmla="*/ 10368555 w 11761853"/>
              <a:gd name="connsiteY10652" fmla="*/ 10368555 w 11761853"/>
              <a:gd name="connsiteX10653" fmla="*/ 10368555 w 11761853"/>
              <a:gd name="connsiteY10653" fmla="*/ 10368555 w 11761853"/>
              <a:gd name="connsiteX10654" fmla="*/ 10368555 w 11761853"/>
              <a:gd name="connsiteY10654" fmla="*/ 10368555 w 11761853"/>
              <a:gd name="connsiteX10655" fmla="*/ 10368555 w 11761853"/>
              <a:gd name="connsiteY10655" fmla="*/ 10368555 w 11761853"/>
              <a:gd name="connsiteX10656" fmla="*/ 10368555 w 11761853"/>
              <a:gd name="connsiteY10656" fmla="*/ 10368555 w 11761853"/>
              <a:gd name="connsiteX10657" fmla="*/ 10368555 w 11761853"/>
              <a:gd name="connsiteY10657" fmla="*/ 10368555 w 11761853"/>
              <a:gd name="connsiteX10658" fmla="*/ 10368555 w 11761853"/>
              <a:gd name="connsiteY10658" fmla="*/ 10368555 w 11761853"/>
              <a:gd name="connsiteX10659" fmla="*/ 10368555 w 11761853"/>
              <a:gd name="connsiteY10659" fmla="*/ 10368555 w 11761853"/>
              <a:gd name="connsiteX10660" fmla="*/ 10368555 w 11761853"/>
              <a:gd name="connsiteY10660" fmla="*/ 10368555 w 11761853"/>
              <a:gd name="connsiteX10661" fmla="*/ 10368555 w 11761853"/>
              <a:gd name="connsiteY10661" fmla="*/ 10368555 w 11761853"/>
              <a:gd name="connsiteX10662" fmla="*/ 10368555 w 11761853"/>
              <a:gd name="connsiteY10662" fmla="*/ 10368555 w 11761853"/>
              <a:gd name="connsiteX10663" fmla="*/ 10368555 w 11761853"/>
              <a:gd name="connsiteY10663" fmla="*/ 10368555 w 11761853"/>
              <a:gd name="connsiteX10664" fmla="*/ 10368555 w 11761853"/>
              <a:gd name="connsiteY10664" fmla="*/ 10368555 w 11761853"/>
              <a:gd name="connsiteX10665" fmla="*/ 10368555 w 11761853"/>
              <a:gd name="connsiteY10665" fmla="*/ 10368555 w 11761853"/>
              <a:gd name="connsiteX10666" fmla="*/ 10368555 w 11761853"/>
              <a:gd name="connsiteY10666" fmla="*/ 10368555 w 11761853"/>
              <a:gd name="connsiteX10667" fmla="*/ 10368555 w 11761853"/>
              <a:gd name="connsiteY10667" fmla="*/ 10368555 w 11761853"/>
              <a:gd name="connsiteX10668" fmla="*/ 10368555 w 11761853"/>
              <a:gd name="connsiteY10668" fmla="*/ 10368555 w 11761853"/>
              <a:gd name="connsiteX10669" fmla="*/ 10368555 w 11761853"/>
              <a:gd name="connsiteY10669" fmla="*/ 10368555 w 11761853"/>
              <a:gd name="connsiteX10670" fmla="*/ 10368555 w 11761853"/>
              <a:gd name="connsiteY10670" fmla="*/ 10368555 w 11761853"/>
              <a:gd name="connsiteX10671" fmla="*/ 10368555 w 11761853"/>
              <a:gd name="connsiteY10671" fmla="*/ 10368555 w 11761853"/>
              <a:gd name="connsiteX10672" fmla="*/ 10368555 w 11761853"/>
              <a:gd name="connsiteY10672" fmla="*/ 10368555 w 11761853"/>
              <a:gd name="connsiteX10673" fmla="*/ 10368555 w 11761853"/>
              <a:gd name="connsiteY10673" fmla="*/ 10368555 w 11761853"/>
              <a:gd name="connsiteX10674" fmla="*/ 10368555 w 11761853"/>
              <a:gd name="connsiteY10674" fmla="*/ 10368555 w 11761853"/>
              <a:gd name="connsiteX10675" fmla="*/ 10368555 w 11761853"/>
              <a:gd name="connsiteY10675" fmla="*/ 10368555 w 11761853"/>
              <a:gd name="connsiteX10676" fmla="*/ 10368555 w 11761853"/>
              <a:gd name="connsiteY10676" fmla="*/ 10368555 w 11761853"/>
              <a:gd name="connsiteX10677" fmla="*/ 10368555 w 11761853"/>
              <a:gd name="connsiteY10677" fmla="*/ 10368555 w 11761853"/>
              <a:gd name="connsiteX10678" fmla="*/ 10368555 w 11761853"/>
              <a:gd name="connsiteY10678" fmla="*/ 10368555 w 11761853"/>
              <a:gd name="connsiteX10679" fmla="*/ 10368555 w 11761853"/>
              <a:gd name="connsiteY10679" fmla="*/ 10368555 w 11761853"/>
              <a:gd name="connsiteX10680" fmla="*/ 10368555 w 11761853"/>
              <a:gd name="connsiteY10680" fmla="*/ 10368555 w 11761853"/>
              <a:gd name="connsiteX10681" fmla="*/ 10368555 w 11761853"/>
              <a:gd name="connsiteY10681" fmla="*/ 10368555 w 11761853"/>
              <a:gd name="connsiteX10682" fmla="*/ 10368555 w 11761853"/>
              <a:gd name="connsiteY10682" fmla="*/ 10368555 w 11761853"/>
              <a:gd name="connsiteX10683" fmla="*/ 10368555 w 11761853"/>
              <a:gd name="connsiteY10683" fmla="*/ 10368555 w 11761853"/>
              <a:gd name="connsiteX10684" fmla="*/ 10368555 w 11761853"/>
              <a:gd name="connsiteY10684" fmla="*/ 10368555 w 11761853"/>
              <a:gd name="connsiteX10685" fmla="*/ 10368555 w 11761853"/>
              <a:gd name="connsiteY10685" fmla="*/ 10368555 w 11761853"/>
              <a:gd name="connsiteX10686" fmla="*/ 10368555 w 11761853"/>
              <a:gd name="connsiteY10686" fmla="*/ 10368555 w 11761853"/>
              <a:gd name="connsiteX10687" fmla="*/ 10368555 w 11761853"/>
              <a:gd name="connsiteY10687" fmla="*/ 10368555 w 11761853"/>
              <a:gd name="connsiteX10688" fmla="*/ 10368555 w 11761853"/>
              <a:gd name="connsiteY10688" fmla="*/ 10368555 w 11761853"/>
              <a:gd name="connsiteX10689" fmla="*/ 10368555 w 11761853"/>
              <a:gd name="connsiteY10689" fmla="*/ 10368555 w 11761853"/>
              <a:gd name="connsiteX10690" fmla="*/ 10368555 w 11761853"/>
              <a:gd name="connsiteY10690" fmla="*/ 10368555 w 11761853"/>
              <a:gd name="connsiteX10691" fmla="*/ 10368555 w 11761853"/>
              <a:gd name="connsiteY10691" fmla="*/ 10368555 w 11761853"/>
              <a:gd name="connsiteX10692" fmla="*/ 10368555 w 11761853"/>
              <a:gd name="connsiteY10692" fmla="*/ 10368555 w 11761853"/>
              <a:gd name="connsiteX10693" fmla="*/ 10368555 w 11761853"/>
              <a:gd name="connsiteY10693" fmla="*/ 10368555 w 11761853"/>
              <a:gd name="connsiteX10694" fmla="*/ 10368555 w 11761853"/>
              <a:gd name="connsiteY10694" fmla="*/ 10368555 w 11761853"/>
              <a:gd name="connsiteX10695" fmla="*/ 10368555 w 11761853"/>
              <a:gd name="connsiteY10695" fmla="*/ 10368555 w 11761853"/>
              <a:gd name="connsiteX10696" fmla="*/ 10368555 w 11761853"/>
              <a:gd name="connsiteY10696" fmla="*/ 10368555 w 11761853"/>
              <a:gd name="connsiteX10697" fmla="*/ 10368555 w 11761853"/>
              <a:gd name="connsiteY10697" fmla="*/ 10368555 w 11761853"/>
              <a:gd name="connsiteX10698" fmla="*/ 10368555 w 11761853"/>
              <a:gd name="connsiteY10698" fmla="*/ 10368555 w 11761853"/>
              <a:gd name="connsiteX10699" fmla="*/ 10368555 w 11761853"/>
              <a:gd name="connsiteY10699" fmla="*/ 10368555 w 11761853"/>
              <a:gd name="connsiteX10700" fmla="*/ 10368555 w 11761853"/>
              <a:gd name="connsiteY10700" fmla="*/ 10368555 w 11761853"/>
              <a:gd name="connsiteX10701" fmla="*/ 10368555 w 11761853"/>
              <a:gd name="connsiteY10701" fmla="*/ 10368555 w 11761853"/>
              <a:gd name="connsiteX10702" fmla="*/ 10368555 w 11761853"/>
              <a:gd name="connsiteY10702" fmla="*/ 10368555 w 11761853"/>
              <a:gd name="connsiteX10703" fmla="*/ 10368555 w 11761853"/>
              <a:gd name="connsiteY10703" fmla="*/ 10368555 w 11761853"/>
              <a:gd name="connsiteX10704" fmla="*/ 10368555 w 11761853"/>
              <a:gd name="connsiteY10704" fmla="*/ 10368555 w 11761853"/>
              <a:gd name="connsiteX10705" fmla="*/ 10368555 w 11761853"/>
              <a:gd name="connsiteY10705" fmla="*/ 10368555 w 11761853"/>
              <a:gd name="connsiteX10706" fmla="*/ 10368555 w 11761853"/>
              <a:gd name="connsiteY10706" fmla="*/ 10368555 w 11761853"/>
              <a:gd name="connsiteX10707" fmla="*/ 10368555 w 11761853"/>
              <a:gd name="connsiteY10707" fmla="*/ 10368555 w 11761853"/>
              <a:gd name="connsiteX10708" fmla="*/ 10368555 w 11761853"/>
              <a:gd name="connsiteY10708" fmla="*/ 10368555 w 11761853"/>
              <a:gd name="connsiteX10709" fmla="*/ 10368555 w 11761853"/>
              <a:gd name="connsiteY10709" fmla="*/ 10368555 w 11761853"/>
              <a:gd name="connsiteX10710" fmla="*/ 10368555 w 11761853"/>
              <a:gd name="connsiteY10710" fmla="*/ 10368555 w 11761853"/>
              <a:gd name="connsiteX10711" fmla="*/ 10368555 w 11761853"/>
              <a:gd name="connsiteY10711" fmla="*/ 10368555 w 11761853"/>
              <a:gd name="connsiteX10712" fmla="*/ 10368555 w 11761853"/>
              <a:gd name="connsiteY10712" fmla="*/ 10368555 w 11761853"/>
              <a:gd name="connsiteX10713" fmla="*/ 10368555 w 11761853"/>
              <a:gd name="connsiteY10713" fmla="*/ 10368555 w 11761853"/>
              <a:gd name="connsiteX10714" fmla="*/ 10368555 w 11761853"/>
              <a:gd name="connsiteY10714" fmla="*/ 10368555 w 11761853"/>
              <a:gd name="connsiteX10715" fmla="*/ 10368555 w 11761853"/>
              <a:gd name="connsiteY10715" fmla="*/ 10368555 w 11761853"/>
              <a:gd name="connsiteX10716" fmla="*/ 10368555 w 11761853"/>
              <a:gd name="connsiteY10716" fmla="*/ 10368555 w 11761853"/>
              <a:gd name="connsiteX10717" fmla="*/ 10368555 w 11761853"/>
              <a:gd name="connsiteY10717" fmla="*/ 10368555 w 11761853"/>
              <a:gd name="connsiteX10718" fmla="*/ 10368555 w 11761853"/>
              <a:gd name="connsiteY10718" fmla="*/ 10368555 w 11761853"/>
              <a:gd name="connsiteX10719" fmla="*/ 10368555 w 11761853"/>
              <a:gd name="connsiteY10719" fmla="*/ 10368555 w 11761853"/>
              <a:gd name="connsiteX10720" fmla="*/ 10368555 w 11761853"/>
              <a:gd name="connsiteY10720" fmla="*/ 10368555 w 11761853"/>
              <a:gd name="connsiteX10721" fmla="*/ 10368555 w 11761853"/>
              <a:gd name="connsiteY10721" fmla="*/ 10368555 w 11761853"/>
              <a:gd name="connsiteX10722" fmla="*/ 10368555 w 11761853"/>
              <a:gd name="connsiteY10722" fmla="*/ 10368555 w 11761853"/>
              <a:gd name="connsiteX10723" fmla="*/ 10368555 w 11761853"/>
              <a:gd name="connsiteY10723" fmla="*/ 10368555 w 11761853"/>
              <a:gd name="connsiteX10724" fmla="*/ 10368555 w 11761853"/>
              <a:gd name="connsiteY10724" fmla="*/ 10368555 w 11761853"/>
              <a:gd name="connsiteX10725" fmla="*/ 10368555 w 11761853"/>
              <a:gd name="connsiteY10725" fmla="*/ 10368555 w 11761853"/>
              <a:gd name="connsiteX10726" fmla="*/ 10368555 w 11761853"/>
              <a:gd name="connsiteY10726" fmla="*/ 10368555 w 11761853"/>
              <a:gd name="connsiteX10727" fmla="*/ 10368555 w 11761853"/>
              <a:gd name="connsiteY10727" fmla="*/ 10368555 w 11761853"/>
              <a:gd name="connsiteX10728" fmla="*/ 10368555 w 11761853"/>
              <a:gd name="connsiteY10728" fmla="*/ 10368555 w 11761853"/>
              <a:gd name="connsiteX10729" fmla="*/ 10368555 w 11761853"/>
              <a:gd name="connsiteY10729" fmla="*/ 10368555 w 11761853"/>
              <a:gd name="connsiteX10730" fmla="*/ 10368555 w 11761853"/>
              <a:gd name="connsiteY10730" fmla="*/ 10368555 w 11761853"/>
              <a:gd name="connsiteX10731" fmla="*/ 10368555 w 11761853"/>
              <a:gd name="connsiteY10731" fmla="*/ 10368555 w 11761853"/>
              <a:gd name="connsiteX10732" fmla="*/ 10368555 w 11761853"/>
              <a:gd name="connsiteY10732" fmla="*/ 10368555 w 11761853"/>
              <a:gd name="connsiteX10733" fmla="*/ 10368555 w 11761853"/>
              <a:gd name="connsiteY10733" fmla="*/ 10368555 w 11761853"/>
              <a:gd name="connsiteX10734" fmla="*/ 10368555 w 11761853"/>
              <a:gd name="connsiteY10734" fmla="*/ 10368555 w 11761853"/>
              <a:gd name="connsiteX10735" fmla="*/ 10368555 w 11761853"/>
              <a:gd name="connsiteY10735" fmla="*/ 10368555 w 11761853"/>
              <a:gd name="connsiteX10736" fmla="*/ 10368555 w 11761853"/>
              <a:gd name="connsiteY10736" fmla="*/ 10368555 w 11761853"/>
              <a:gd name="connsiteX10737" fmla="*/ 10368555 w 11761853"/>
              <a:gd name="connsiteY10737" fmla="*/ 10368555 w 11761853"/>
              <a:gd name="connsiteX10738" fmla="*/ 10368555 w 11761853"/>
              <a:gd name="connsiteY10738" fmla="*/ 10368555 w 11761853"/>
              <a:gd name="connsiteX10739" fmla="*/ 10368555 w 11761853"/>
              <a:gd name="connsiteY10739" fmla="*/ 10368555 w 11761853"/>
              <a:gd name="connsiteX10740" fmla="*/ 10368555 w 11761853"/>
              <a:gd name="connsiteY10740" fmla="*/ 10368555 w 11761853"/>
              <a:gd name="connsiteX10741" fmla="*/ 10368555 w 11761853"/>
              <a:gd name="connsiteY10741" fmla="*/ 10368555 w 11761853"/>
              <a:gd name="connsiteX10742" fmla="*/ 10368555 w 11761853"/>
              <a:gd name="connsiteY10742" fmla="*/ 10368555 w 11761853"/>
              <a:gd name="connsiteX10743" fmla="*/ 10368555 w 11761853"/>
              <a:gd name="connsiteY10743" fmla="*/ 10368555 w 11761853"/>
              <a:gd name="connsiteX10744" fmla="*/ 10368555 w 11761853"/>
              <a:gd name="connsiteY10744" fmla="*/ 10368555 w 11761853"/>
              <a:gd name="connsiteX10745" fmla="*/ 10368555 w 11761853"/>
              <a:gd name="connsiteY10745" fmla="*/ 10368555 w 11761853"/>
              <a:gd name="connsiteX10746" fmla="*/ 10368555 w 11761853"/>
              <a:gd name="connsiteY10746" fmla="*/ 10368555 w 11761853"/>
              <a:gd name="connsiteX10747" fmla="*/ 10368555 w 11761853"/>
              <a:gd name="connsiteY10747" fmla="*/ 10368555 w 11761853"/>
              <a:gd name="connsiteX10748" fmla="*/ 10368555 w 11761853"/>
              <a:gd name="connsiteY10748" fmla="*/ 10368555 w 11761853"/>
              <a:gd name="connsiteX10749" fmla="*/ 10368555 w 11761853"/>
              <a:gd name="connsiteY10749" fmla="*/ 10368555 w 11761853"/>
              <a:gd name="connsiteX10750" fmla="*/ 10368555 w 11761853"/>
              <a:gd name="connsiteY10750" fmla="*/ 10368555 w 11761853"/>
              <a:gd name="connsiteX10751" fmla="*/ 10368555 w 11761853"/>
              <a:gd name="connsiteY10751" fmla="*/ 10368555 w 11761853"/>
              <a:gd name="connsiteX10752" fmla="*/ 10368555 w 11761853"/>
              <a:gd name="connsiteY10752" fmla="*/ 10368555 w 11761853"/>
              <a:gd name="connsiteX10753" fmla="*/ 10368555 w 11761853"/>
              <a:gd name="connsiteY10753" fmla="*/ 10368555 w 11761853"/>
              <a:gd name="connsiteX10754" fmla="*/ 10368555 w 11761853"/>
              <a:gd name="connsiteY10754" fmla="*/ 10368555 w 11761853"/>
              <a:gd name="connsiteX10755" fmla="*/ 10368555 w 11761853"/>
              <a:gd name="connsiteY10755" fmla="*/ 10368555 w 11761853"/>
              <a:gd name="connsiteX10756" fmla="*/ 10368555 w 11761853"/>
              <a:gd name="connsiteY10756" fmla="*/ 10368555 w 11761853"/>
              <a:gd name="connsiteX10757" fmla="*/ 10368555 w 11761853"/>
              <a:gd name="connsiteY10757" fmla="*/ 10368555 w 11761853"/>
              <a:gd name="connsiteX10758" fmla="*/ 10368555 w 11761853"/>
              <a:gd name="connsiteY10758" fmla="*/ 10368555 w 11761853"/>
              <a:gd name="connsiteX10759" fmla="*/ 10368555 w 11761853"/>
              <a:gd name="connsiteY10759" fmla="*/ 10368555 w 11761853"/>
              <a:gd name="connsiteX10760" fmla="*/ 10368555 w 11761853"/>
              <a:gd name="connsiteY10760" fmla="*/ 10368555 w 11761853"/>
              <a:gd name="connsiteX10761" fmla="*/ 10368555 w 11761853"/>
              <a:gd name="connsiteY10761" fmla="*/ 10368555 w 11761853"/>
              <a:gd name="connsiteX10762" fmla="*/ 10368555 w 11761853"/>
              <a:gd name="connsiteY10762" fmla="*/ 10368555 w 11761853"/>
              <a:gd name="connsiteX10763" fmla="*/ 10368555 w 11761853"/>
              <a:gd name="connsiteY10763" fmla="*/ 10368555 w 11761853"/>
              <a:gd name="connsiteX10764" fmla="*/ 10368555 w 11761853"/>
              <a:gd name="connsiteY10764" fmla="*/ 10368555 w 11761853"/>
              <a:gd name="connsiteX10765" fmla="*/ 10368555 w 11761853"/>
              <a:gd name="connsiteY10765" fmla="*/ 10368555 w 11761853"/>
              <a:gd name="connsiteX10766" fmla="*/ 10368555 w 11761853"/>
              <a:gd name="connsiteY10766" fmla="*/ 10368555 w 11761853"/>
              <a:gd name="connsiteX10767" fmla="*/ 10368555 w 11761853"/>
              <a:gd name="connsiteY10767" fmla="*/ 10368555 w 11761853"/>
              <a:gd name="connsiteX10768" fmla="*/ 10368555 w 11761853"/>
              <a:gd name="connsiteY10768" fmla="*/ 10368555 w 11761853"/>
              <a:gd name="connsiteX10769" fmla="*/ 10368555 w 11761853"/>
              <a:gd name="connsiteY10769" fmla="*/ 10368555 w 11761853"/>
              <a:gd name="connsiteX10770" fmla="*/ 10368555 w 11761853"/>
              <a:gd name="connsiteY10770" fmla="*/ 10368555 w 11761853"/>
              <a:gd name="connsiteX10771" fmla="*/ 10368555 w 11761853"/>
              <a:gd name="connsiteY10771" fmla="*/ 10368555 w 11761853"/>
              <a:gd name="connsiteX10772" fmla="*/ 10368555 w 11761853"/>
              <a:gd name="connsiteY10772" fmla="*/ 10368555 w 11761853"/>
              <a:gd name="connsiteX10773" fmla="*/ 10368555 w 11761853"/>
              <a:gd name="connsiteY10773" fmla="*/ 10368555 w 11761853"/>
              <a:gd name="connsiteX10774" fmla="*/ 10368555 w 11761853"/>
              <a:gd name="connsiteY10774" fmla="*/ 10368555 w 11761853"/>
              <a:gd name="connsiteX10775" fmla="*/ 10368555 w 11761853"/>
              <a:gd name="connsiteY10775" fmla="*/ 10368555 w 11761853"/>
              <a:gd name="connsiteX10776" fmla="*/ 10368555 w 11761853"/>
              <a:gd name="connsiteY10776" fmla="*/ 10368555 w 11761853"/>
              <a:gd name="connsiteX10777" fmla="*/ 10368555 w 11761853"/>
              <a:gd name="connsiteY10777" fmla="*/ 10368555 w 11761853"/>
              <a:gd name="connsiteX10778" fmla="*/ 10368555 w 11761853"/>
              <a:gd name="connsiteY10778" fmla="*/ 10368555 w 11761853"/>
              <a:gd name="connsiteX10779" fmla="*/ 10368555 w 11761853"/>
              <a:gd name="connsiteY10779" fmla="*/ 10368555 w 11761853"/>
              <a:gd name="connsiteX10780" fmla="*/ 10368555 w 11761853"/>
              <a:gd name="connsiteY10780" fmla="*/ 10368555 w 11761853"/>
              <a:gd name="connsiteX10781" fmla="*/ 10368555 w 11761853"/>
              <a:gd name="connsiteY10781" fmla="*/ 10368555 w 11761853"/>
              <a:gd name="connsiteX10782" fmla="*/ 10368555 w 11761853"/>
              <a:gd name="connsiteY10782" fmla="*/ 10368555 w 11761853"/>
              <a:gd name="connsiteX10783" fmla="*/ 10368555 w 11761853"/>
              <a:gd name="connsiteY10783" fmla="*/ 10368555 w 11761853"/>
              <a:gd name="connsiteX10784" fmla="*/ 10368555 w 11761853"/>
              <a:gd name="connsiteY10784" fmla="*/ 10368555 w 11761853"/>
              <a:gd name="connsiteX10785" fmla="*/ 10368555 w 11761853"/>
              <a:gd name="connsiteY10785" fmla="*/ 10368555 w 11761853"/>
              <a:gd name="connsiteX10786" fmla="*/ 10368555 w 11761853"/>
              <a:gd name="connsiteY10786" fmla="*/ 10368555 w 11761853"/>
              <a:gd name="connsiteX10787" fmla="*/ 10368555 w 11761853"/>
              <a:gd name="connsiteY10787" fmla="*/ 10368555 w 11761853"/>
              <a:gd name="connsiteX10788" fmla="*/ 10368555 w 11761853"/>
              <a:gd name="connsiteY10788" fmla="*/ 10368555 w 11761853"/>
              <a:gd name="connsiteX10789" fmla="*/ 10368555 w 11761853"/>
              <a:gd name="connsiteY10789" fmla="*/ 10368555 w 11761853"/>
              <a:gd name="connsiteX10790" fmla="*/ 10368555 w 11761853"/>
              <a:gd name="connsiteY10790" fmla="*/ 10368555 w 11761853"/>
              <a:gd name="connsiteX10791" fmla="*/ 10368555 w 11761853"/>
              <a:gd name="connsiteY10791" fmla="*/ 10368555 w 11761853"/>
              <a:gd name="connsiteX10792" fmla="*/ 10368555 w 11761853"/>
              <a:gd name="connsiteY10792" fmla="*/ 10368555 w 11761853"/>
              <a:gd name="connsiteX10793" fmla="*/ 10368555 w 11761853"/>
              <a:gd name="connsiteY10793" fmla="*/ 10368555 w 11761853"/>
              <a:gd name="connsiteX10794" fmla="*/ 10368555 w 11761853"/>
              <a:gd name="connsiteY10794" fmla="*/ 10368555 w 11761853"/>
              <a:gd name="connsiteX10795" fmla="*/ 10368555 w 11761853"/>
              <a:gd name="connsiteY10795" fmla="*/ 10368555 w 11761853"/>
              <a:gd name="connsiteX10796" fmla="*/ 10368555 w 11761853"/>
              <a:gd name="connsiteY10796" fmla="*/ 10368555 w 11761853"/>
              <a:gd name="connsiteX10797" fmla="*/ 10368555 w 11761853"/>
              <a:gd name="connsiteY10797" fmla="*/ 10368555 w 11761853"/>
              <a:gd name="connsiteX10798" fmla="*/ 10368555 w 11761853"/>
              <a:gd name="connsiteY10798" fmla="*/ 10368555 w 11761853"/>
              <a:gd name="connsiteX10799" fmla="*/ 10368555 w 11761853"/>
              <a:gd name="connsiteY10799" fmla="*/ 10368555 w 11761853"/>
              <a:gd name="connsiteX10800" fmla="*/ 10368555 w 11761853"/>
              <a:gd name="connsiteY10800" fmla="*/ 10368555 w 11761853"/>
              <a:gd name="connsiteX10801" fmla="*/ 10368555 w 11761853"/>
              <a:gd name="connsiteY10801" fmla="*/ 10368555 w 11761853"/>
              <a:gd name="connsiteX10802" fmla="*/ 10368555 w 11761853"/>
              <a:gd name="connsiteY10802" fmla="*/ 10368555 w 11761853"/>
              <a:gd name="connsiteX10803" fmla="*/ 10368555 w 11761853"/>
              <a:gd name="connsiteY10803" fmla="*/ 10368555 w 11761853"/>
              <a:gd name="connsiteX10804" fmla="*/ 10368555 w 11761853"/>
              <a:gd name="connsiteY10804" fmla="*/ 10368555 w 11761853"/>
              <a:gd name="connsiteX10805" fmla="*/ 10368555 w 11761853"/>
              <a:gd name="connsiteY10805" fmla="*/ 10368555 w 11761853"/>
              <a:gd name="connsiteX10806" fmla="*/ 10368555 w 11761853"/>
              <a:gd name="connsiteY10806" fmla="*/ 10368555 w 11761853"/>
              <a:gd name="connsiteX10807" fmla="*/ 10368555 w 11761853"/>
              <a:gd name="connsiteY10807" fmla="*/ 10368555 w 11761853"/>
              <a:gd name="connsiteX10808" fmla="*/ 10368555 w 11761853"/>
              <a:gd name="connsiteY10808" fmla="*/ 10368555 w 11761853"/>
              <a:gd name="connsiteX10809" fmla="*/ 10368555 w 11761853"/>
              <a:gd name="connsiteY10809" fmla="*/ 10368555 w 11761853"/>
              <a:gd name="connsiteX10810" fmla="*/ 10368555 w 11761853"/>
              <a:gd name="connsiteY10810" fmla="*/ 10368555 w 11761853"/>
              <a:gd name="connsiteX10811" fmla="*/ 10368555 w 11761853"/>
              <a:gd name="connsiteY10811" fmla="*/ 10368555 w 11761853"/>
              <a:gd name="connsiteX10812" fmla="*/ 10368555 w 11761853"/>
              <a:gd name="connsiteY10812" fmla="*/ 10368555 w 11761853"/>
              <a:gd name="connsiteX10813" fmla="*/ 10368555 w 11761853"/>
              <a:gd name="connsiteY10813" fmla="*/ 10368555 w 11761853"/>
              <a:gd name="connsiteX10814" fmla="*/ 10368555 w 11761853"/>
              <a:gd name="connsiteY10814" fmla="*/ 10368555 w 11761853"/>
              <a:gd name="connsiteX10815" fmla="*/ 10368555 w 11761853"/>
              <a:gd name="connsiteY10815" fmla="*/ 10368555 w 11761853"/>
              <a:gd name="connsiteX10816" fmla="*/ 10368555 w 11761853"/>
              <a:gd name="connsiteY10816" fmla="*/ 10368555 w 11761853"/>
              <a:gd name="connsiteX10817" fmla="*/ 10368555 w 11761853"/>
              <a:gd name="connsiteY10817" fmla="*/ 10368555 w 11761853"/>
              <a:gd name="connsiteX10818" fmla="*/ 10368555 w 11761853"/>
              <a:gd name="connsiteY10818" fmla="*/ 10368555 w 11761853"/>
              <a:gd name="connsiteX10819" fmla="*/ 10368555 w 11761853"/>
              <a:gd name="connsiteY10819" fmla="*/ 10368555 w 11761853"/>
              <a:gd name="connsiteX10820" fmla="*/ 10368555 w 11761853"/>
              <a:gd name="connsiteY10820" fmla="*/ 10368555 w 11761853"/>
              <a:gd name="connsiteX10821" fmla="*/ 10368555 w 11761853"/>
              <a:gd name="connsiteY10821" fmla="*/ 10368555 w 11761853"/>
              <a:gd name="connsiteX10822" fmla="*/ 10368555 w 11761853"/>
              <a:gd name="connsiteY10822" fmla="*/ 10368555 w 11761853"/>
              <a:gd name="connsiteX10823" fmla="*/ 10368555 w 11761853"/>
              <a:gd name="connsiteY10823" fmla="*/ 10368555 w 11761853"/>
              <a:gd name="connsiteX10824" fmla="*/ 10368555 w 11761853"/>
              <a:gd name="connsiteY10824" fmla="*/ 10368555 w 11761853"/>
              <a:gd name="connsiteX10825" fmla="*/ 10368555 w 11761853"/>
              <a:gd name="connsiteY10825" fmla="*/ 10368555 w 11761853"/>
              <a:gd name="connsiteX10826" fmla="*/ 10368555 w 11761853"/>
              <a:gd name="connsiteY10826" fmla="*/ 10368555 w 11761853"/>
              <a:gd name="connsiteX10827" fmla="*/ 10368555 w 11761853"/>
              <a:gd name="connsiteY10827" fmla="*/ 10368555 w 11761853"/>
              <a:gd name="connsiteX10828" fmla="*/ 10368555 w 11761853"/>
              <a:gd name="connsiteY10828" fmla="*/ 10368555 w 11761853"/>
              <a:gd name="connsiteX10829" fmla="*/ 10368555 w 11761853"/>
              <a:gd name="connsiteY10829" fmla="*/ 10368555 w 11761853"/>
              <a:gd name="connsiteX10830" fmla="*/ 10368555 w 11761853"/>
              <a:gd name="connsiteY10830" fmla="*/ 10368555 w 11761853"/>
              <a:gd name="connsiteX10831" fmla="*/ 10368555 w 11761853"/>
              <a:gd name="connsiteY10831" fmla="*/ 10368555 w 11761853"/>
              <a:gd name="connsiteX10832" fmla="*/ 10368555 w 11761853"/>
              <a:gd name="connsiteY10832" fmla="*/ 10368555 w 11761853"/>
              <a:gd name="connsiteX10833" fmla="*/ 10368555 w 11761853"/>
              <a:gd name="connsiteY10833" fmla="*/ 10368555 w 11761853"/>
              <a:gd name="connsiteX10834" fmla="*/ 10368555 w 11761853"/>
              <a:gd name="connsiteY10834" fmla="*/ 10368555 w 11761853"/>
              <a:gd name="connsiteX10835" fmla="*/ 10368555 w 11761853"/>
              <a:gd name="connsiteY10835" fmla="*/ 10368555 w 11761853"/>
              <a:gd name="connsiteX10836" fmla="*/ 10368555 w 11761853"/>
              <a:gd name="connsiteY10836" fmla="*/ 10368555 w 11761853"/>
              <a:gd name="connsiteX10837" fmla="*/ 10368555 w 11761853"/>
              <a:gd name="connsiteY10837" fmla="*/ 10368555 w 11761853"/>
              <a:gd name="connsiteX10838" fmla="*/ 10368555 w 11761853"/>
              <a:gd name="connsiteY10838" fmla="*/ 10368555 w 11761853"/>
              <a:gd name="connsiteX10839" fmla="*/ 10368555 w 11761853"/>
              <a:gd name="connsiteY10839" fmla="*/ 10368555 w 11761853"/>
              <a:gd name="connsiteX10840" fmla="*/ 10368555 w 11761853"/>
              <a:gd name="connsiteY10840" fmla="*/ 10368555 w 11761853"/>
              <a:gd name="connsiteX10841" fmla="*/ 10368555 w 11761853"/>
              <a:gd name="connsiteY10841" fmla="*/ 10368555 w 11761853"/>
              <a:gd name="connsiteX10842" fmla="*/ 10368555 w 11761853"/>
              <a:gd name="connsiteY10842" fmla="*/ 10368555 w 11761853"/>
              <a:gd name="connsiteX10843" fmla="*/ 10368555 w 11761853"/>
              <a:gd name="connsiteY10843" fmla="*/ 10368555 w 11761853"/>
              <a:gd name="connsiteX10844" fmla="*/ 10368555 w 11761853"/>
              <a:gd name="connsiteY10844" fmla="*/ 10368555 w 11761853"/>
              <a:gd name="connsiteX10845" fmla="*/ 10368555 w 11761853"/>
              <a:gd name="connsiteY10845" fmla="*/ 10368555 w 11761853"/>
              <a:gd name="connsiteX10846" fmla="*/ 10368555 w 11761853"/>
              <a:gd name="connsiteY10846" fmla="*/ 10368555 w 11761853"/>
              <a:gd name="connsiteX10847" fmla="*/ 10368555 w 11761853"/>
              <a:gd name="connsiteY10847" fmla="*/ 10368555 w 11761853"/>
              <a:gd name="connsiteX10848" fmla="*/ 10368555 w 11761853"/>
              <a:gd name="connsiteY10848" fmla="*/ 10368555 w 11761853"/>
              <a:gd name="connsiteX10849" fmla="*/ 10368555 w 11761853"/>
              <a:gd name="connsiteY10849" fmla="*/ 10368555 w 11761853"/>
              <a:gd name="connsiteX10850" fmla="*/ 10368555 w 11761853"/>
              <a:gd name="connsiteY10850" fmla="*/ 10368555 w 11761853"/>
              <a:gd name="connsiteX10851" fmla="*/ 10368555 w 11761853"/>
              <a:gd name="connsiteY10851" fmla="*/ 10368555 w 11761853"/>
              <a:gd name="connsiteX10852" fmla="*/ 10368555 w 11761853"/>
              <a:gd name="connsiteY10852" fmla="*/ 10368555 w 11761853"/>
              <a:gd name="connsiteX10853" fmla="*/ 10368555 w 11761853"/>
              <a:gd name="connsiteY10853" fmla="*/ 10368555 w 11761853"/>
              <a:gd name="connsiteX10854" fmla="*/ 10368555 w 11761853"/>
              <a:gd name="connsiteY10854" fmla="*/ 10368555 w 11761853"/>
              <a:gd name="connsiteX10855" fmla="*/ 10368555 w 11761853"/>
              <a:gd name="connsiteY10855" fmla="*/ 10368555 w 11761853"/>
              <a:gd name="connsiteX10856" fmla="*/ 10368555 w 11761853"/>
              <a:gd name="connsiteY10856" fmla="*/ 10368555 w 11761853"/>
              <a:gd name="connsiteX10857" fmla="*/ 10368555 w 11761853"/>
              <a:gd name="connsiteY10857" fmla="*/ 10368555 w 11761853"/>
              <a:gd name="connsiteX10858" fmla="*/ 10368555 w 11761853"/>
              <a:gd name="connsiteY10858" fmla="*/ 10368555 w 11761853"/>
              <a:gd name="connsiteX10859" fmla="*/ 10368555 w 11761853"/>
              <a:gd name="connsiteY10859" fmla="*/ 10368555 w 11761853"/>
              <a:gd name="connsiteX10860" fmla="*/ 10368555 w 11761853"/>
              <a:gd name="connsiteY10860" fmla="*/ 10368555 w 11761853"/>
              <a:gd name="connsiteX10861" fmla="*/ 10368555 w 11761853"/>
              <a:gd name="connsiteY10861" fmla="*/ 10368555 w 11761853"/>
              <a:gd name="connsiteX10862" fmla="*/ 10368555 w 11761853"/>
              <a:gd name="connsiteY10862" fmla="*/ 10368555 w 11761853"/>
              <a:gd name="connsiteX10863" fmla="*/ 10368555 w 11761853"/>
              <a:gd name="connsiteY10863" fmla="*/ 10368555 w 11761853"/>
              <a:gd name="connsiteX10864" fmla="*/ 10368555 w 11761853"/>
              <a:gd name="connsiteY10864" fmla="*/ 10368555 w 11761853"/>
              <a:gd name="connsiteX10865" fmla="*/ 10368555 w 11761853"/>
              <a:gd name="connsiteY10865" fmla="*/ 10368555 w 11761853"/>
              <a:gd name="connsiteX10866" fmla="*/ 10368555 w 11761853"/>
              <a:gd name="connsiteY10866" fmla="*/ 10368555 w 11761853"/>
              <a:gd name="connsiteX10867" fmla="*/ 10368555 w 11761853"/>
              <a:gd name="connsiteY10867" fmla="*/ 10368555 w 11761853"/>
              <a:gd name="connsiteX10868" fmla="*/ 10368555 w 11761853"/>
              <a:gd name="connsiteY10868" fmla="*/ 10368555 w 11761853"/>
              <a:gd name="connsiteX10869" fmla="*/ 10368555 w 11761853"/>
              <a:gd name="connsiteY10869" fmla="*/ 10368555 w 11761853"/>
              <a:gd name="connsiteX10870" fmla="*/ 10368555 w 11761853"/>
              <a:gd name="connsiteY10870" fmla="*/ 10368555 w 11761853"/>
              <a:gd name="connsiteX10871" fmla="*/ 10368555 w 11761853"/>
              <a:gd name="connsiteY10871" fmla="*/ 10368555 w 11761853"/>
              <a:gd name="connsiteX10872" fmla="*/ 10368555 w 11761853"/>
              <a:gd name="connsiteY10872" fmla="*/ 10368555 w 11761853"/>
              <a:gd name="connsiteX10873" fmla="*/ 10368555 w 11761853"/>
              <a:gd name="connsiteY10873" fmla="*/ 10368555 w 11761853"/>
              <a:gd name="connsiteX10874" fmla="*/ 10368555 w 11761853"/>
              <a:gd name="connsiteY10874" fmla="*/ 10368555 w 11761853"/>
              <a:gd name="connsiteX10875" fmla="*/ 10368555 w 11761853"/>
              <a:gd name="connsiteY10875" fmla="*/ 10368555 w 11761853"/>
              <a:gd name="connsiteX10876" fmla="*/ 10368555 w 11761853"/>
              <a:gd name="connsiteY10876" fmla="*/ 10368555 w 11761853"/>
              <a:gd name="connsiteX10877" fmla="*/ 10368555 w 11761853"/>
              <a:gd name="connsiteY10877" fmla="*/ 10368555 w 11761853"/>
              <a:gd name="connsiteX10878" fmla="*/ 10368555 w 11761853"/>
              <a:gd name="connsiteY10878" fmla="*/ 10368555 w 11761853"/>
              <a:gd name="connsiteX10879" fmla="*/ 10368555 w 11761853"/>
              <a:gd name="connsiteY10879" fmla="*/ 10368555 w 11761853"/>
              <a:gd name="connsiteX10880" fmla="*/ 10368555 w 11761853"/>
              <a:gd name="connsiteY10880" fmla="*/ 10368555 w 11761853"/>
              <a:gd name="connsiteX10881" fmla="*/ 10368555 w 11761853"/>
              <a:gd name="connsiteY10881" fmla="*/ 10368555 w 11761853"/>
              <a:gd name="connsiteX10882" fmla="*/ 10368555 w 11761853"/>
              <a:gd name="connsiteY10882" fmla="*/ 10368555 w 11761853"/>
              <a:gd name="connsiteX10883" fmla="*/ 10368555 w 11761853"/>
              <a:gd name="connsiteY10883" fmla="*/ 10368555 w 11761853"/>
              <a:gd name="connsiteX10884" fmla="*/ 10368555 w 11761853"/>
              <a:gd name="connsiteY10884" fmla="*/ 10368555 w 11761853"/>
              <a:gd name="connsiteX10885" fmla="*/ 10368555 w 11761853"/>
              <a:gd name="connsiteY10885" fmla="*/ 10368555 w 11761853"/>
              <a:gd name="connsiteX10886" fmla="*/ 10368555 w 11761853"/>
              <a:gd name="connsiteY10886" fmla="*/ 10368555 w 11761853"/>
              <a:gd name="connsiteX10887" fmla="*/ 10368555 w 11761853"/>
              <a:gd name="connsiteY10887" fmla="*/ 10368555 w 11761853"/>
              <a:gd name="connsiteX10888" fmla="*/ 10368555 w 11761853"/>
              <a:gd name="connsiteY10888" fmla="*/ 10368555 w 11761853"/>
              <a:gd name="connsiteX10889" fmla="*/ 10368555 w 11761853"/>
              <a:gd name="connsiteY10889" fmla="*/ 10368555 w 11761853"/>
              <a:gd name="connsiteX10890" fmla="*/ 10368555 w 11761853"/>
              <a:gd name="connsiteY10890" fmla="*/ 10368555 w 11761853"/>
              <a:gd name="connsiteX10891" fmla="*/ 10368555 w 11761853"/>
              <a:gd name="connsiteY10891" fmla="*/ 10368555 w 11761853"/>
              <a:gd name="connsiteX10892" fmla="*/ 10368555 w 11761853"/>
              <a:gd name="connsiteY10892" fmla="*/ 10368555 w 11761853"/>
              <a:gd name="connsiteX10893" fmla="*/ 10368555 w 11761853"/>
              <a:gd name="connsiteY10893" fmla="*/ 10368555 w 11761853"/>
              <a:gd name="connsiteX10894" fmla="*/ 10368555 w 11761853"/>
              <a:gd name="connsiteY10894" fmla="*/ 10368555 w 11761853"/>
              <a:gd name="connsiteX10895" fmla="*/ 10368555 w 11761853"/>
              <a:gd name="connsiteY10895" fmla="*/ 10368555 w 11761853"/>
              <a:gd name="connsiteX10896" fmla="*/ 10368555 w 11761853"/>
              <a:gd name="connsiteY10896" fmla="*/ 10368555 w 11761853"/>
              <a:gd name="connsiteX10897" fmla="*/ 10368555 w 11761853"/>
              <a:gd name="connsiteY10897" fmla="*/ 10368555 w 11761853"/>
              <a:gd name="connsiteX10898" fmla="*/ 10368555 w 11761853"/>
              <a:gd name="connsiteY10898" fmla="*/ 10368555 w 11761853"/>
              <a:gd name="connsiteX10899" fmla="*/ 10368555 w 11761853"/>
              <a:gd name="connsiteY10899" fmla="*/ 10368555 w 11761853"/>
              <a:gd name="connsiteX10900" fmla="*/ 10368555 w 11761853"/>
              <a:gd name="connsiteY10900" fmla="*/ 10368555 w 11761853"/>
              <a:gd name="connsiteX10901" fmla="*/ 10368555 w 11761853"/>
              <a:gd name="connsiteY10901" fmla="*/ 10368555 w 11761853"/>
              <a:gd name="connsiteX10902" fmla="*/ 10368555 w 11761853"/>
              <a:gd name="connsiteY10902" fmla="*/ 10368555 w 11761853"/>
              <a:gd name="connsiteX10903" fmla="*/ 10368555 w 11761853"/>
              <a:gd name="connsiteY10903" fmla="*/ 10368555 w 11761853"/>
              <a:gd name="connsiteX10904" fmla="*/ 10368555 w 11761853"/>
              <a:gd name="connsiteY10904" fmla="*/ 10368555 w 11761853"/>
              <a:gd name="connsiteX10905" fmla="*/ 10368555 w 11761853"/>
              <a:gd name="connsiteY10905" fmla="*/ 10368555 w 11761853"/>
              <a:gd name="connsiteX10906" fmla="*/ 10368555 w 11761853"/>
              <a:gd name="connsiteY10906" fmla="*/ 10368555 w 11761853"/>
              <a:gd name="connsiteX10907" fmla="*/ 10368555 w 11761853"/>
              <a:gd name="connsiteY10907" fmla="*/ 10368555 w 11761853"/>
              <a:gd name="connsiteX10908" fmla="*/ 10368555 w 11761853"/>
              <a:gd name="connsiteY10908" fmla="*/ 10368555 w 11761853"/>
              <a:gd name="connsiteX10909" fmla="*/ 10368555 w 11761853"/>
              <a:gd name="connsiteY10909" fmla="*/ 10368555 w 11761853"/>
              <a:gd name="connsiteX10910" fmla="*/ 10368555 w 11761853"/>
              <a:gd name="connsiteY10910" fmla="*/ 10368555 w 11761853"/>
              <a:gd name="connsiteX10911" fmla="*/ 10368555 w 11761853"/>
              <a:gd name="connsiteY10911" fmla="*/ 10368555 w 11761853"/>
              <a:gd name="connsiteX10912" fmla="*/ 10368555 w 11761853"/>
              <a:gd name="connsiteY10912" fmla="*/ 10368555 w 11761853"/>
              <a:gd name="connsiteX10913" fmla="*/ 10368555 w 11761853"/>
              <a:gd name="connsiteY10913" fmla="*/ 10368555 w 11761853"/>
              <a:gd name="connsiteX10914" fmla="*/ 10368555 w 11761853"/>
              <a:gd name="connsiteY10914" fmla="*/ 10368555 w 11761853"/>
              <a:gd name="connsiteX10915" fmla="*/ 10368555 w 11761853"/>
              <a:gd name="connsiteY10915" fmla="*/ 10368555 w 11761853"/>
              <a:gd name="connsiteX10916" fmla="*/ 10368555 w 11761853"/>
              <a:gd name="connsiteY10916" fmla="*/ 10368555 w 11761853"/>
              <a:gd name="connsiteX10917" fmla="*/ 10368555 w 11761853"/>
              <a:gd name="connsiteY10917" fmla="*/ 10368555 w 11761853"/>
              <a:gd name="connsiteX10918" fmla="*/ 10368555 w 11761853"/>
              <a:gd name="connsiteY10918" fmla="*/ 10368555 w 11761853"/>
              <a:gd name="connsiteX10919" fmla="*/ 10368555 w 11761853"/>
              <a:gd name="connsiteY10919" fmla="*/ 10368555 w 11761853"/>
              <a:gd name="connsiteX10920" fmla="*/ 10368555 w 11761853"/>
              <a:gd name="connsiteY10920" fmla="*/ 10368555 w 11761853"/>
              <a:gd name="connsiteX10921" fmla="*/ 10368555 w 11761853"/>
              <a:gd name="connsiteY10921" fmla="*/ 10368555 w 11761853"/>
              <a:gd name="connsiteX10922" fmla="*/ 10368555 w 11761853"/>
              <a:gd name="connsiteY10922" fmla="*/ 10368555 w 11761853"/>
              <a:gd name="connsiteX10923" fmla="*/ 10368555 w 11761853"/>
              <a:gd name="connsiteY10923" fmla="*/ 10368555 w 11761853"/>
              <a:gd name="connsiteX10924" fmla="*/ 10368555 w 11761853"/>
              <a:gd name="connsiteY10924" fmla="*/ 10368555 w 11761853"/>
              <a:gd name="connsiteX10925" fmla="*/ 10368555 w 11761853"/>
              <a:gd name="connsiteY10925" fmla="*/ 10368555 w 11761853"/>
              <a:gd name="connsiteX10926" fmla="*/ 10368555 w 11761853"/>
              <a:gd name="connsiteY10926" fmla="*/ 10368555 w 11761853"/>
              <a:gd name="connsiteX10927" fmla="*/ 10368555 w 11761853"/>
              <a:gd name="connsiteY10927" fmla="*/ 10368555 w 11761853"/>
              <a:gd name="connsiteX10928" fmla="*/ 10368555 w 11761853"/>
              <a:gd name="connsiteY10928" fmla="*/ 10368555 w 11761853"/>
              <a:gd name="connsiteX10929" fmla="*/ 10368555 w 11761853"/>
              <a:gd name="connsiteY10929" fmla="*/ 10368555 w 11761853"/>
              <a:gd name="connsiteX10930" fmla="*/ 10368555 w 11761853"/>
              <a:gd name="connsiteY10930" fmla="*/ 10368555 w 11761853"/>
              <a:gd name="connsiteX10931" fmla="*/ 10368555 w 11761853"/>
              <a:gd name="connsiteY10931" fmla="*/ 10368555 w 11761853"/>
              <a:gd name="connsiteX10932" fmla="*/ 10368555 w 11761853"/>
              <a:gd name="connsiteY10932" fmla="*/ 10368555 w 11761853"/>
              <a:gd name="connsiteX10933" fmla="*/ 10368555 w 11761853"/>
              <a:gd name="connsiteY10933" fmla="*/ 10368555 w 11761853"/>
              <a:gd name="connsiteX10934" fmla="*/ 10368555 w 11761853"/>
              <a:gd name="connsiteY10934" fmla="*/ 10368555 w 11761853"/>
              <a:gd name="connsiteX10935" fmla="*/ 10368555 w 11761853"/>
              <a:gd name="connsiteY10935" fmla="*/ 10368555 w 11761853"/>
              <a:gd name="connsiteX10936" fmla="*/ 10368555 w 11761853"/>
              <a:gd name="connsiteY10936" fmla="*/ 10368555 w 11761853"/>
              <a:gd name="connsiteX10937" fmla="*/ 10368555 w 11761853"/>
              <a:gd name="connsiteY10937" fmla="*/ 10368555 w 11761853"/>
              <a:gd name="connsiteX10938" fmla="*/ 10368555 w 11761853"/>
              <a:gd name="connsiteY10938" fmla="*/ 10368555 w 11761853"/>
              <a:gd name="connsiteX10939" fmla="*/ 10368555 w 11761853"/>
              <a:gd name="connsiteY10939" fmla="*/ 10368555 w 11761853"/>
              <a:gd name="connsiteX10940" fmla="*/ 10368555 w 11761853"/>
              <a:gd name="connsiteY10940" fmla="*/ 10368555 w 11761853"/>
              <a:gd name="connsiteX10941" fmla="*/ 10368555 w 11761853"/>
              <a:gd name="connsiteY10941" fmla="*/ 10368555 w 11761853"/>
              <a:gd name="connsiteX10942" fmla="*/ 10368555 w 11761853"/>
              <a:gd name="connsiteY10942" fmla="*/ 10368555 w 11761853"/>
              <a:gd name="connsiteX10943" fmla="*/ 10368555 w 11761853"/>
              <a:gd name="connsiteY10943" fmla="*/ 10368555 w 11761853"/>
              <a:gd name="connsiteX10944" fmla="*/ 10368555 w 11761853"/>
              <a:gd name="connsiteY10944" fmla="*/ 10368555 w 11761853"/>
              <a:gd name="connsiteX10945" fmla="*/ 10368555 w 11761853"/>
              <a:gd name="connsiteY10945" fmla="*/ 10368555 w 11761853"/>
              <a:gd name="connsiteX10946" fmla="*/ 10368555 w 11761853"/>
              <a:gd name="connsiteY10946" fmla="*/ 10368555 w 11761853"/>
              <a:gd name="connsiteX10947" fmla="*/ 10368555 w 11761853"/>
              <a:gd name="connsiteY10947" fmla="*/ 10368555 w 11761853"/>
              <a:gd name="connsiteX10948" fmla="*/ 10368555 w 11761853"/>
              <a:gd name="connsiteY10948" fmla="*/ 10368555 w 11761853"/>
              <a:gd name="connsiteX10949" fmla="*/ 10368555 w 11761853"/>
              <a:gd name="connsiteY10949" fmla="*/ 10368555 w 11761853"/>
              <a:gd name="connsiteX10950" fmla="*/ 10368555 w 11761853"/>
              <a:gd name="connsiteY10950" fmla="*/ 10368555 w 11761853"/>
              <a:gd name="connsiteX10951" fmla="*/ 10368555 w 11761853"/>
              <a:gd name="connsiteY10951" fmla="*/ 10368555 w 11761853"/>
              <a:gd name="connsiteX10952" fmla="*/ 10368555 w 11761853"/>
              <a:gd name="connsiteY10952" fmla="*/ 10368555 w 11761853"/>
              <a:gd name="connsiteX10953" fmla="*/ 10368555 w 11761853"/>
              <a:gd name="connsiteY10953" fmla="*/ 10368555 w 11761853"/>
              <a:gd name="connsiteX10954" fmla="*/ 10368555 w 11761853"/>
              <a:gd name="connsiteY10954" fmla="*/ 10368555 w 11761853"/>
              <a:gd name="connsiteX10955" fmla="*/ 10368555 w 11761853"/>
              <a:gd name="connsiteY10955" fmla="*/ 10368555 w 11761853"/>
              <a:gd name="connsiteX10956" fmla="*/ 10368555 w 11761853"/>
              <a:gd name="connsiteY10956" fmla="*/ 10368555 w 11761853"/>
              <a:gd name="connsiteX10957" fmla="*/ 10368555 w 11761853"/>
              <a:gd name="connsiteY10957" fmla="*/ 10368555 w 11761853"/>
              <a:gd name="connsiteX10958" fmla="*/ 10368555 w 11761853"/>
              <a:gd name="connsiteY10958" fmla="*/ 10368555 w 11761853"/>
              <a:gd name="connsiteX10959" fmla="*/ 10368555 w 11761853"/>
              <a:gd name="connsiteY10959" fmla="*/ 10368555 w 11761853"/>
              <a:gd name="connsiteX10960" fmla="*/ 10368555 w 11761853"/>
              <a:gd name="connsiteY10960" fmla="*/ 10368555 w 11761853"/>
              <a:gd name="connsiteX10961" fmla="*/ 10368555 w 11761853"/>
              <a:gd name="connsiteY10961" fmla="*/ 10368555 w 11761853"/>
              <a:gd name="connsiteX10962" fmla="*/ 10368555 w 11761853"/>
              <a:gd name="connsiteY10962" fmla="*/ 10368555 w 11761853"/>
              <a:gd name="connsiteX10963" fmla="*/ 10368555 w 11761853"/>
              <a:gd name="connsiteY10963" fmla="*/ 10368555 w 11761853"/>
              <a:gd name="connsiteX10964" fmla="*/ 10368555 w 11761853"/>
              <a:gd name="connsiteY10964" fmla="*/ 10368555 w 11761853"/>
              <a:gd name="connsiteX10965" fmla="*/ 10368555 w 11761853"/>
              <a:gd name="connsiteY10965" fmla="*/ 10368555 w 11761853"/>
              <a:gd name="connsiteX10966" fmla="*/ 10368555 w 11761853"/>
              <a:gd name="connsiteY10966" fmla="*/ 10368555 w 11761853"/>
              <a:gd name="connsiteX10967" fmla="*/ 10368555 w 11761853"/>
              <a:gd name="connsiteY10967" fmla="*/ 10368555 w 11761853"/>
              <a:gd name="connsiteX10968" fmla="*/ 10368555 w 11761853"/>
              <a:gd name="connsiteY10968" fmla="*/ 10368555 w 11761853"/>
              <a:gd name="connsiteX10969" fmla="*/ 10368555 w 11761853"/>
              <a:gd name="connsiteY10969" fmla="*/ 10368555 w 11761853"/>
              <a:gd name="connsiteX10970" fmla="*/ 10368555 w 11761853"/>
              <a:gd name="connsiteY10970" fmla="*/ 10368555 w 11761853"/>
              <a:gd name="connsiteX10971" fmla="*/ 10368555 w 11761853"/>
              <a:gd name="connsiteY10971" fmla="*/ 10368555 w 11761853"/>
              <a:gd name="connsiteX10972" fmla="*/ 10368555 w 11761853"/>
              <a:gd name="connsiteY10972" fmla="*/ 10368555 w 11761853"/>
              <a:gd name="connsiteX10973" fmla="*/ 10368555 w 11761853"/>
              <a:gd name="connsiteY10973" fmla="*/ 10368555 w 11761853"/>
              <a:gd name="connsiteX10974" fmla="*/ 10368555 w 11761853"/>
              <a:gd name="connsiteY10974" fmla="*/ 10368555 w 11761853"/>
              <a:gd name="connsiteX10975" fmla="*/ 10368555 w 11761853"/>
              <a:gd name="connsiteY10975" fmla="*/ 10368555 w 11761853"/>
              <a:gd name="connsiteX10976" fmla="*/ 10368555 w 11761853"/>
              <a:gd name="connsiteY10976" fmla="*/ 10368555 w 11761853"/>
              <a:gd name="connsiteX10977" fmla="*/ 10368555 w 11761853"/>
              <a:gd name="connsiteY10977" fmla="*/ 10368555 w 11761853"/>
              <a:gd name="connsiteX10978" fmla="*/ 10368555 w 11761853"/>
              <a:gd name="connsiteY10978" fmla="*/ 10368555 w 11761853"/>
              <a:gd name="connsiteX10979" fmla="*/ 10368555 w 11761853"/>
              <a:gd name="connsiteY10979" fmla="*/ 10368555 w 11761853"/>
              <a:gd name="connsiteX10980" fmla="*/ 10368555 w 11761853"/>
              <a:gd name="connsiteY10980" fmla="*/ 10368555 w 11761853"/>
              <a:gd name="connsiteX10981" fmla="*/ 10368555 w 11761853"/>
              <a:gd name="connsiteY10981" fmla="*/ 10368555 w 11761853"/>
              <a:gd name="connsiteX10982" fmla="*/ 10368555 w 11761853"/>
              <a:gd name="connsiteY10982" fmla="*/ 10368555 w 11761853"/>
              <a:gd name="connsiteX10983" fmla="*/ 10368555 w 11761853"/>
              <a:gd name="connsiteY10983" fmla="*/ 10368555 w 11761853"/>
              <a:gd name="connsiteX10984" fmla="*/ 10368555 w 11761853"/>
              <a:gd name="connsiteY10984" fmla="*/ 10368555 w 11761853"/>
              <a:gd name="connsiteX10985" fmla="*/ 10368555 w 11761853"/>
              <a:gd name="connsiteY10985" fmla="*/ 10368555 w 11761853"/>
              <a:gd name="connsiteX10986" fmla="*/ 10368555 w 11761853"/>
              <a:gd name="connsiteY10986" fmla="*/ 10368555 w 11761853"/>
              <a:gd name="connsiteX10987" fmla="*/ 10368555 w 11761853"/>
              <a:gd name="connsiteY10987" fmla="*/ 10368555 w 11761853"/>
              <a:gd name="connsiteX10988" fmla="*/ 10368555 w 11761853"/>
              <a:gd name="connsiteY10988" fmla="*/ 10368555 w 11761853"/>
              <a:gd name="connsiteX10989" fmla="*/ 10368555 w 11761853"/>
              <a:gd name="connsiteY10989" fmla="*/ 10368555 w 11761853"/>
              <a:gd name="connsiteX10990" fmla="*/ 10368555 w 11761853"/>
              <a:gd name="connsiteY10990" fmla="*/ 10368555 w 11761853"/>
              <a:gd name="connsiteX10991" fmla="*/ 10368555 w 11761853"/>
              <a:gd name="connsiteY10991" fmla="*/ 10368555 w 11761853"/>
              <a:gd name="connsiteX10992" fmla="*/ 10368555 w 11761853"/>
              <a:gd name="connsiteY10992" fmla="*/ 10368555 w 11761853"/>
              <a:gd name="connsiteX10993" fmla="*/ 10368555 w 11761853"/>
              <a:gd name="connsiteY10993" fmla="*/ 10368555 w 11761853"/>
              <a:gd name="connsiteX10994" fmla="*/ 10368555 w 11761853"/>
              <a:gd name="connsiteY10994" fmla="*/ 10368555 w 11761853"/>
              <a:gd name="connsiteX10995" fmla="*/ 10368555 w 11761853"/>
              <a:gd name="connsiteY10995" fmla="*/ 10368555 w 11761853"/>
              <a:gd name="connsiteX10996" fmla="*/ 10368555 w 11761853"/>
              <a:gd name="connsiteY10996" fmla="*/ 10368555 w 11761853"/>
              <a:gd name="connsiteX10997" fmla="*/ 10368555 w 11761853"/>
              <a:gd name="connsiteY10997" fmla="*/ 10368555 w 11761853"/>
              <a:gd name="connsiteX10998" fmla="*/ 10368555 w 11761853"/>
              <a:gd name="connsiteY10998" fmla="*/ 10368555 w 11761853"/>
              <a:gd name="connsiteX10999" fmla="*/ 10368555 w 11761853"/>
              <a:gd name="connsiteY10999" fmla="*/ 10368555 w 11761853"/>
              <a:gd name="connsiteX11000" fmla="*/ 10368555 w 11761853"/>
              <a:gd name="connsiteY11000" fmla="*/ 10368555 w 11761853"/>
              <a:gd name="connsiteX11001" fmla="*/ 10368555 w 11761853"/>
              <a:gd name="connsiteY11001" fmla="*/ 10368555 w 11761853"/>
              <a:gd name="connsiteX11002" fmla="*/ 10368555 w 11761853"/>
              <a:gd name="connsiteY11002" fmla="*/ 10368555 w 11761853"/>
              <a:gd name="connsiteX11003" fmla="*/ 10368555 w 11761853"/>
              <a:gd name="connsiteY11003" fmla="*/ 10368555 w 11761853"/>
              <a:gd name="connsiteX11004" fmla="*/ 10368555 w 11761853"/>
              <a:gd name="connsiteY11004" fmla="*/ 10368555 w 11761853"/>
              <a:gd name="connsiteX11005" fmla="*/ 10368555 w 11761853"/>
              <a:gd name="connsiteY11005" fmla="*/ 10368555 w 11761853"/>
              <a:gd name="connsiteX11006" fmla="*/ 10368555 w 11761853"/>
              <a:gd name="connsiteY11006" fmla="*/ 10368555 w 11761853"/>
              <a:gd name="connsiteX11007" fmla="*/ 10368555 w 11761853"/>
              <a:gd name="connsiteY11007" fmla="*/ 10368555 w 11761853"/>
              <a:gd name="connsiteX11008" fmla="*/ 10368555 w 11761853"/>
              <a:gd name="connsiteY11008" fmla="*/ 10368555 w 11761853"/>
              <a:gd name="connsiteX11009" fmla="*/ 10368555 w 11761853"/>
              <a:gd name="connsiteY11009" fmla="*/ 10368555 w 11761853"/>
              <a:gd name="connsiteX11010" fmla="*/ 10368555 w 11761853"/>
              <a:gd name="connsiteY11010" fmla="*/ 10368555 w 11761853"/>
              <a:gd name="connsiteX11011" fmla="*/ 10368555 w 11761853"/>
              <a:gd name="connsiteY11011" fmla="*/ 10368555 w 11761853"/>
              <a:gd name="connsiteX11012" fmla="*/ 10368555 w 11761853"/>
              <a:gd name="connsiteY11012" fmla="*/ 10368555 w 11761853"/>
              <a:gd name="connsiteX11013" fmla="*/ 10368555 w 11761853"/>
              <a:gd name="connsiteY11013" fmla="*/ 10368555 w 11761853"/>
              <a:gd name="connsiteX11014" fmla="*/ 10368555 w 11761853"/>
              <a:gd name="connsiteY11014" fmla="*/ 10368555 w 11761853"/>
              <a:gd name="connsiteX11015" fmla="*/ 10368555 w 11761853"/>
              <a:gd name="connsiteY11015" fmla="*/ 10368555 w 11761853"/>
              <a:gd name="connsiteX11016" fmla="*/ 10368555 w 11761853"/>
              <a:gd name="connsiteY11016" fmla="*/ 10368555 w 11761853"/>
              <a:gd name="connsiteX11017" fmla="*/ 10368555 w 11761853"/>
              <a:gd name="connsiteY11017" fmla="*/ 10368555 w 11761853"/>
              <a:gd name="connsiteX11018" fmla="*/ 10368555 w 11761853"/>
              <a:gd name="connsiteY11018" fmla="*/ 10368555 w 11761853"/>
              <a:gd name="connsiteX11019" fmla="*/ 10368555 w 11761853"/>
              <a:gd name="connsiteY11019" fmla="*/ 10368555 w 11761853"/>
              <a:gd name="connsiteX11020" fmla="*/ 10368555 w 11761853"/>
              <a:gd name="connsiteY11020" fmla="*/ 10368555 w 11761853"/>
              <a:gd name="connsiteX11021" fmla="*/ 10368555 w 11761853"/>
              <a:gd name="connsiteY11021" fmla="*/ 10368555 w 11761853"/>
              <a:gd name="connsiteX11022" fmla="*/ 10368555 w 11761853"/>
              <a:gd name="connsiteY11022" fmla="*/ 10368555 w 11761853"/>
              <a:gd name="connsiteX11023" fmla="*/ 10368555 w 11761853"/>
              <a:gd name="connsiteY11023" fmla="*/ 10368555 w 11761853"/>
              <a:gd name="connsiteX11024" fmla="*/ 10368555 w 11761853"/>
              <a:gd name="connsiteY11024" fmla="*/ 10368555 w 11761853"/>
              <a:gd name="connsiteX11025" fmla="*/ 10368555 w 11761853"/>
              <a:gd name="connsiteY11025" fmla="*/ 10368555 w 11761853"/>
              <a:gd name="connsiteX11026" fmla="*/ 10368555 w 11761853"/>
              <a:gd name="connsiteY11026" fmla="*/ 10368555 w 11761853"/>
              <a:gd name="connsiteX11027" fmla="*/ 10368555 w 11761853"/>
              <a:gd name="connsiteY11027" fmla="*/ 10368555 w 11761853"/>
              <a:gd name="connsiteX11028" fmla="*/ 10368555 w 11761853"/>
              <a:gd name="connsiteY11028" fmla="*/ 10368555 w 11761853"/>
              <a:gd name="connsiteX11029" fmla="*/ 10368555 w 11761853"/>
              <a:gd name="connsiteY11029" fmla="*/ 10368555 w 11761853"/>
              <a:gd name="connsiteX11030" fmla="*/ 10368555 w 11761853"/>
              <a:gd name="connsiteY11030" fmla="*/ 10368555 w 11761853"/>
              <a:gd name="connsiteX11031" fmla="*/ 10368555 w 11761853"/>
              <a:gd name="connsiteY11031" fmla="*/ 10368555 w 11761853"/>
              <a:gd name="connsiteX11032" fmla="*/ 10368555 w 11761853"/>
              <a:gd name="connsiteY11032" fmla="*/ 10368555 w 11761853"/>
              <a:gd name="connsiteX11033" fmla="*/ 10368555 w 11761853"/>
              <a:gd name="connsiteY11033" fmla="*/ 10368555 w 11761853"/>
              <a:gd name="connsiteX11034" fmla="*/ 10368555 w 11761853"/>
              <a:gd name="connsiteY11034" fmla="*/ 10368555 w 11761853"/>
              <a:gd name="connsiteX11035" fmla="*/ 10368555 w 11761853"/>
              <a:gd name="connsiteY11035" fmla="*/ 10368555 w 11761853"/>
              <a:gd name="connsiteX11036" fmla="*/ 10368555 w 11761853"/>
              <a:gd name="connsiteY11036" fmla="*/ 10368555 w 11761853"/>
              <a:gd name="connsiteX11037" fmla="*/ 10368555 w 11761853"/>
              <a:gd name="connsiteY11037" fmla="*/ 10368555 w 11761853"/>
              <a:gd name="connsiteX11038" fmla="*/ 10368555 w 11761853"/>
              <a:gd name="connsiteY11038" fmla="*/ 10368555 w 11761853"/>
              <a:gd name="connsiteX11039" fmla="*/ 10368555 w 11761853"/>
              <a:gd name="connsiteY11039" fmla="*/ 10368555 w 11761853"/>
              <a:gd name="connsiteX11040" fmla="*/ 10368555 w 11761853"/>
              <a:gd name="connsiteY11040" fmla="*/ 10368555 w 11761853"/>
              <a:gd name="connsiteX11041" fmla="*/ 10368555 w 11761853"/>
              <a:gd name="connsiteY11041" fmla="*/ 10368555 w 11761853"/>
              <a:gd name="connsiteX11042" fmla="*/ 10368555 w 11761853"/>
              <a:gd name="connsiteY11042" fmla="*/ 10368555 w 11761853"/>
              <a:gd name="connsiteX11043" fmla="*/ 10368555 w 11761853"/>
              <a:gd name="connsiteY11043" fmla="*/ 10368555 w 11761853"/>
              <a:gd name="connsiteX11044" fmla="*/ 10368555 w 11761853"/>
              <a:gd name="connsiteY11044" fmla="*/ 10368555 w 11761853"/>
              <a:gd name="connsiteX11045" fmla="*/ 10368555 w 11761853"/>
              <a:gd name="connsiteY11045" fmla="*/ 10368555 w 11761853"/>
              <a:gd name="connsiteX11046" fmla="*/ 10368555 w 11761853"/>
              <a:gd name="connsiteY11046" fmla="*/ 10368555 w 11761853"/>
              <a:gd name="connsiteX11047" fmla="*/ 10368555 w 11761853"/>
              <a:gd name="connsiteY11047" fmla="*/ 10368555 w 11761853"/>
              <a:gd name="connsiteX11048" fmla="*/ 10368555 w 11761853"/>
              <a:gd name="connsiteY11048" fmla="*/ 10368555 w 11761853"/>
              <a:gd name="connsiteX11049" fmla="*/ 10368555 w 11761853"/>
              <a:gd name="connsiteY11049" fmla="*/ 10368555 w 11761853"/>
              <a:gd name="connsiteX11050" fmla="*/ 10368555 w 11761853"/>
              <a:gd name="connsiteY11050" fmla="*/ 10368555 w 11761853"/>
              <a:gd name="connsiteX11051" fmla="*/ 10368555 w 11761853"/>
              <a:gd name="connsiteY11051" fmla="*/ 10368555 w 11761853"/>
              <a:gd name="connsiteX11052" fmla="*/ 10368555 w 11761853"/>
              <a:gd name="connsiteY11052" fmla="*/ 10368555 w 11761853"/>
              <a:gd name="connsiteX11053" fmla="*/ 10368555 w 11761853"/>
              <a:gd name="connsiteY11053" fmla="*/ 10368555 w 11761853"/>
              <a:gd name="connsiteX11054" fmla="*/ 10368555 w 11761853"/>
              <a:gd name="connsiteY11054" fmla="*/ 10368555 w 11761853"/>
              <a:gd name="connsiteX11055" fmla="*/ 10368555 w 11761853"/>
              <a:gd name="connsiteY11055" fmla="*/ 10368555 w 11761853"/>
              <a:gd name="connsiteX11056" fmla="*/ 10368555 w 11761853"/>
              <a:gd name="connsiteY11056" fmla="*/ 10368555 w 11761853"/>
              <a:gd name="connsiteX11057" fmla="*/ 10368555 w 11761853"/>
              <a:gd name="connsiteY11057" fmla="*/ 10368555 w 11761853"/>
              <a:gd name="connsiteX11058" fmla="*/ 10368555 w 11761853"/>
              <a:gd name="connsiteY11058" fmla="*/ 10368555 w 11761853"/>
              <a:gd name="connsiteX11059" fmla="*/ 10368555 w 11761853"/>
              <a:gd name="connsiteY11059" fmla="*/ 10368555 w 11761853"/>
              <a:gd name="connsiteX11060" fmla="*/ 10368555 w 11761853"/>
              <a:gd name="connsiteY11060" fmla="*/ 10368555 w 11761853"/>
              <a:gd name="connsiteX11061" fmla="*/ 10368555 w 11761853"/>
              <a:gd name="connsiteY11061" fmla="*/ 10368555 w 11761853"/>
              <a:gd name="connsiteX11062" fmla="*/ 10368555 w 11761853"/>
              <a:gd name="connsiteY11062" fmla="*/ 10368555 w 11761853"/>
              <a:gd name="connsiteX11063" fmla="*/ 10368555 w 11761853"/>
              <a:gd name="connsiteY11063" fmla="*/ 10368555 w 11761853"/>
              <a:gd name="connsiteX11064" fmla="*/ 10368555 w 11761853"/>
              <a:gd name="connsiteY11064" fmla="*/ 10368555 w 11761853"/>
              <a:gd name="connsiteX11065" fmla="*/ 10368555 w 11761853"/>
              <a:gd name="connsiteY11065" fmla="*/ 10368555 w 11761853"/>
              <a:gd name="connsiteX11066" fmla="*/ 10368555 w 11761853"/>
              <a:gd name="connsiteY11066" fmla="*/ 10368555 w 11761853"/>
              <a:gd name="connsiteX11067" fmla="*/ 10368555 w 11761853"/>
              <a:gd name="connsiteY11067" fmla="*/ 10368555 w 11761853"/>
              <a:gd name="connsiteX11068" fmla="*/ 10368555 w 11761853"/>
              <a:gd name="connsiteY11068" fmla="*/ 10368555 w 11761853"/>
              <a:gd name="connsiteX11069" fmla="*/ 10368555 w 11761853"/>
              <a:gd name="connsiteY11069" fmla="*/ 10368555 w 11761853"/>
              <a:gd name="connsiteX11070" fmla="*/ 10368555 w 11761853"/>
              <a:gd name="connsiteY11070" fmla="*/ 10368555 w 11761853"/>
              <a:gd name="connsiteX11071" fmla="*/ 10368555 w 11761853"/>
              <a:gd name="connsiteY11071" fmla="*/ 10368555 w 11761853"/>
              <a:gd name="connsiteX11072" fmla="*/ 10368555 w 11761853"/>
              <a:gd name="connsiteY11072" fmla="*/ 10368555 w 11761853"/>
              <a:gd name="connsiteX11073" fmla="*/ 10368555 w 11761853"/>
              <a:gd name="connsiteY11073" fmla="*/ 10368555 w 11761853"/>
              <a:gd name="connsiteX11074" fmla="*/ 10368555 w 11761853"/>
              <a:gd name="connsiteY11074" fmla="*/ 10368555 w 11761853"/>
              <a:gd name="connsiteX11075" fmla="*/ 10368555 w 11761853"/>
              <a:gd name="connsiteY11075" fmla="*/ 10368555 w 11761853"/>
              <a:gd name="connsiteX11076" fmla="*/ 10368555 w 11761853"/>
              <a:gd name="connsiteY11076" fmla="*/ 10368555 w 11761853"/>
              <a:gd name="connsiteX11077" fmla="*/ 10368555 w 11761853"/>
              <a:gd name="connsiteY11077" fmla="*/ 10368555 w 11761853"/>
              <a:gd name="connsiteX11078" fmla="*/ 10368555 w 11761853"/>
              <a:gd name="connsiteY11078" fmla="*/ 10368555 w 11761853"/>
              <a:gd name="connsiteX11079" fmla="*/ 10368555 w 11761853"/>
              <a:gd name="connsiteY11079" fmla="*/ 10368555 w 11761853"/>
              <a:gd name="connsiteX11080" fmla="*/ 10368555 w 11761853"/>
              <a:gd name="connsiteY11080" fmla="*/ 10368555 w 11761853"/>
              <a:gd name="connsiteX11081" fmla="*/ 10368555 w 11761853"/>
              <a:gd name="connsiteY11081" fmla="*/ 10368555 w 11761853"/>
              <a:gd name="connsiteX11082" fmla="*/ 10368555 w 11761853"/>
              <a:gd name="connsiteY11082" fmla="*/ 10368555 w 11761853"/>
              <a:gd name="connsiteX11083" fmla="*/ 10368555 w 11761853"/>
              <a:gd name="connsiteY11083" fmla="*/ 10368555 w 11761853"/>
              <a:gd name="connsiteX11084" fmla="*/ 10368555 w 11761853"/>
              <a:gd name="connsiteY11084" fmla="*/ 10368555 w 11761853"/>
              <a:gd name="connsiteX11085" fmla="*/ 10368555 w 11761853"/>
              <a:gd name="connsiteY11085" fmla="*/ 10368555 w 11761853"/>
              <a:gd name="connsiteX11086" fmla="*/ 10368555 w 11761853"/>
              <a:gd name="connsiteY11086" fmla="*/ 10368555 w 11761853"/>
              <a:gd name="connsiteX11087" fmla="*/ 10368555 w 11761853"/>
              <a:gd name="connsiteY11087" fmla="*/ 10368555 w 11761853"/>
              <a:gd name="connsiteX11088" fmla="*/ 10368555 w 11761853"/>
              <a:gd name="connsiteY11088" fmla="*/ 10368555 w 11761853"/>
              <a:gd name="connsiteX11089" fmla="*/ 10368555 w 11761853"/>
              <a:gd name="connsiteY11089" fmla="*/ 10368555 w 11761853"/>
              <a:gd name="connsiteX11090" fmla="*/ 10368555 w 11761853"/>
              <a:gd name="connsiteY11090" fmla="*/ 10368555 w 11761853"/>
              <a:gd name="connsiteX11091" fmla="*/ 10368555 w 11761853"/>
              <a:gd name="connsiteY11091" fmla="*/ 10368555 w 11761853"/>
              <a:gd name="connsiteX11092" fmla="*/ 10368555 w 11761853"/>
              <a:gd name="connsiteY11092" fmla="*/ 10368555 w 11761853"/>
              <a:gd name="connsiteX11093" fmla="*/ 10368555 w 11761853"/>
              <a:gd name="connsiteY11093" fmla="*/ 10368555 w 11761853"/>
              <a:gd name="connsiteX11094" fmla="*/ 10368555 w 11761853"/>
              <a:gd name="connsiteY11094" fmla="*/ 10368555 w 11761853"/>
              <a:gd name="connsiteX11095" fmla="*/ 10368555 w 11761853"/>
              <a:gd name="connsiteY11095" fmla="*/ 10368555 w 11761853"/>
              <a:gd name="connsiteX11096" fmla="*/ 10368555 w 11761853"/>
              <a:gd name="connsiteY11096" fmla="*/ 10368555 w 11761853"/>
              <a:gd name="connsiteX11097" fmla="*/ 10368555 w 11761853"/>
              <a:gd name="connsiteY11097" fmla="*/ 10368555 w 11761853"/>
              <a:gd name="connsiteX11098" fmla="*/ 10368555 w 11761853"/>
              <a:gd name="connsiteY11098" fmla="*/ 10368555 w 11761853"/>
              <a:gd name="connsiteX11099" fmla="*/ 10368555 w 11761853"/>
              <a:gd name="connsiteY11099" fmla="*/ 10368555 w 11761853"/>
              <a:gd name="connsiteX11100" fmla="*/ 10368555 w 11761853"/>
              <a:gd name="connsiteY11100" fmla="*/ 10368555 w 11761853"/>
              <a:gd name="connsiteX11101" fmla="*/ 10368555 w 11761853"/>
              <a:gd name="connsiteY11101" fmla="*/ 10368555 w 11761853"/>
              <a:gd name="connsiteX11102" fmla="*/ 10368555 w 11761853"/>
              <a:gd name="connsiteY11102" fmla="*/ 10368555 w 11761853"/>
              <a:gd name="connsiteX11103" fmla="*/ 10368555 w 11761853"/>
              <a:gd name="connsiteY11103" fmla="*/ 10368555 w 11761853"/>
              <a:gd name="connsiteX11104" fmla="*/ 10368555 w 11761853"/>
              <a:gd name="connsiteY11104" fmla="*/ 10368555 w 11761853"/>
              <a:gd name="connsiteX11105" fmla="*/ 10368555 w 11761853"/>
              <a:gd name="connsiteY11105" fmla="*/ 10368555 w 11761853"/>
              <a:gd name="connsiteX11106" fmla="*/ 10368555 w 11761853"/>
              <a:gd name="connsiteY11106" fmla="*/ 10368555 w 11761853"/>
              <a:gd name="connsiteX11107" fmla="*/ 10368555 w 11761853"/>
              <a:gd name="connsiteY11107" fmla="*/ 10368555 w 11761853"/>
              <a:gd name="connsiteX11108" fmla="*/ 10368555 w 11761853"/>
              <a:gd name="connsiteY11108" fmla="*/ 10368555 w 11761853"/>
              <a:gd name="connsiteX11109" fmla="*/ 10368555 w 11761853"/>
              <a:gd name="connsiteY11109" fmla="*/ 10368555 w 11761853"/>
              <a:gd name="connsiteX11110" fmla="*/ 10368555 w 11761853"/>
              <a:gd name="connsiteY11110" fmla="*/ 10368555 w 11761853"/>
              <a:gd name="connsiteX11111" fmla="*/ 10368555 w 11761853"/>
              <a:gd name="connsiteY11111" fmla="*/ 10368555 w 11761853"/>
              <a:gd name="connsiteX11112" fmla="*/ 10368555 w 11761853"/>
              <a:gd name="connsiteY11112" fmla="*/ 10368555 w 11761853"/>
              <a:gd name="connsiteX11113" fmla="*/ 10368555 w 11761853"/>
              <a:gd name="connsiteY11113" fmla="*/ 10368555 w 11761853"/>
              <a:gd name="connsiteX11114" fmla="*/ 10368555 w 11761853"/>
              <a:gd name="connsiteY11114" fmla="*/ 10368555 w 11761853"/>
              <a:gd name="connsiteX11115" fmla="*/ 10368555 w 11761853"/>
              <a:gd name="connsiteY11115" fmla="*/ 10368555 w 11761853"/>
              <a:gd name="connsiteX11116" fmla="*/ 10368555 w 11761853"/>
              <a:gd name="connsiteY11116" fmla="*/ 10368555 w 11761853"/>
              <a:gd name="connsiteX11117" fmla="*/ 10368555 w 11761853"/>
              <a:gd name="connsiteY11117" fmla="*/ 10368555 w 11761853"/>
              <a:gd name="connsiteX11118" fmla="*/ 10368555 w 11761853"/>
              <a:gd name="connsiteY11118" fmla="*/ 10368555 w 11761853"/>
              <a:gd name="connsiteX11119" fmla="*/ 10368555 w 11761853"/>
              <a:gd name="connsiteY11119" fmla="*/ 10368555 w 11761853"/>
              <a:gd name="connsiteX11120" fmla="*/ 10368555 w 11761853"/>
              <a:gd name="connsiteY11120" fmla="*/ 10368555 w 11761853"/>
              <a:gd name="connsiteX11121" fmla="*/ 10368555 w 11761853"/>
              <a:gd name="connsiteY11121" fmla="*/ 10368555 w 11761853"/>
              <a:gd name="connsiteX11122" fmla="*/ 10368555 w 11761853"/>
              <a:gd name="connsiteY11122" fmla="*/ 10368555 w 11761853"/>
              <a:gd name="connsiteX11123" fmla="*/ 10368555 w 11761853"/>
              <a:gd name="connsiteY11123" fmla="*/ 10368555 w 11761853"/>
              <a:gd name="connsiteX11124" fmla="*/ 10368555 w 11761853"/>
              <a:gd name="connsiteY11124" fmla="*/ 10368555 w 11761853"/>
              <a:gd name="connsiteX11125" fmla="*/ 10368555 w 11761853"/>
              <a:gd name="connsiteY11125" fmla="*/ 10368555 w 11761853"/>
              <a:gd name="connsiteX11126" fmla="*/ 10368555 w 11761853"/>
              <a:gd name="connsiteY11126" fmla="*/ 10368555 w 11761853"/>
              <a:gd name="connsiteX11127" fmla="*/ 10368555 w 11761853"/>
              <a:gd name="connsiteY11127" fmla="*/ 10368555 w 11761853"/>
              <a:gd name="connsiteX11128" fmla="*/ 10368555 w 11761853"/>
              <a:gd name="connsiteY11128" fmla="*/ 10368555 w 11761853"/>
              <a:gd name="connsiteX11129" fmla="*/ 10368555 w 11761853"/>
              <a:gd name="connsiteY11129" fmla="*/ 10368555 w 11761853"/>
              <a:gd name="connsiteX11130" fmla="*/ 10368555 w 11761853"/>
              <a:gd name="connsiteY11130" fmla="*/ 10368555 w 11761853"/>
              <a:gd name="connsiteX11131" fmla="*/ 10368555 w 11761853"/>
              <a:gd name="connsiteY11131" fmla="*/ 10368555 w 11761853"/>
              <a:gd name="connsiteX11132" fmla="*/ 10368555 w 11761853"/>
              <a:gd name="connsiteY11132" fmla="*/ 10368555 w 11761853"/>
              <a:gd name="connsiteX11133" fmla="*/ 10368555 w 11761853"/>
              <a:gd name="connsiteY11133" fmla="*/ 10368555 w 11761853"/>
              <a:gd name="connsiteX11134" fmla="*/ 10368555 w 11761853"/>
              <a:gd name="connsiteY11134" fmla="*/ 10368555 w 11761853"/>
              <a:gd name="connsiteX11135" fmla="*/ 10368555 w 11761853"/>
              <a:gd name="connsiteY11135" fmla="*/ 10368555 w 11761853"/>
              <a:gd name="connsiteX11136" fmla="*/ 10368555 w 11761853"/>
              <a:gd name="connsiteY11136" fmla="*/ 10368555 w 11761853"/>
              <a:gd name="connsiteX11137" fmla="*/ 10368555 w 11761853"/>
              <a:gd name="connsiteY11137" fmla="*/ 10368555 w 11761853"/>
              <a:gd name="connsiteX11138" fmla="*/ 10368555 w 11761853"/>
              <a:gd name="connsiteY11138" fmla="*/ 10368555 w 11761853"/>
              <a:gd name="connsiteX11139" fmla="*/ 10368555 w 11761853"/>
              <a:gd name="connsiteY11139" fmla="*/ 10368555 w 11761853"/>
              <a:gd name="connsiteX11140" fmla="*/ 10368555 w 11761853"/>
              <a:gd name="connsiteY11140" fmla="*/ 10368555 w 11761853"/>
              <a:gd name="connsiteX11141" fmla="*/ 10368555 w 11761853"/>
              <a:gd name="connsiteY11141" fmla="*/ 10368555 w 11761853"/>
              <a:gd name="connsiteX11142" fmla="*/ 10368555 w 11761853"/>
              <a:gd name="connsiteY11142" fmla="*/ 10368555 w 11761853"/>
              <a:gd name="connsiteX11143" fmla="*/ 10368555 w 11761853"/>
              <a:gd name="connsiteY11143" fmla="*/ 10368555 w 11761853"/>
              <a:gd name="connsiteX11144" fmla="*/ 10368555 w 11761853"/>
              <a:gd name="connsiteY11144" fmla="*/ 10368555 w 11761853"/>
              <a:gd name="connsiteX11145" fmla="*/ 10368555 w 11761853"/>
              <a:gd name="connsiteY11145" fmla="*/ 10368555 w 11761853"/>
              <a:gd name="connsiteX11146" fmla="*/ 10368555 w 11761853"/>
              <a:gd name="connsiteY11146" fmla="*/ 10368555 w 11761853"/>
              <a:gd name="connsiteX11147" fmla="*/ 10368555 w 11761853"/>
              <a:gd name="connsiteY11147" fmla="*/ 10368555 w 11761853"/>
              <a:gd name="connsiteX11148" fmla="*/ 10368555 w 11761853"/>
              <a:gd name="connsiteY11148" fmla="*/ 10368555 w 11761853"/>
              <a:gd name="connsiteX11149" fmla="*/ 10368555 w 11761853"/>
              <a:gd name="connsiteY11149" fmla="*/ 10368555 w 11761853"/>
              <a:gd name="connsiteX11150" fmla="*/ 10368555 w 11761853"/>
              <a:gd name="connsiteY11150" fmla="*/ 10368555 w 11761853"/>
              <a:gd name="connsiteX11151" fmla="*/ 10368555 w 11761853"/>
              <a:gd name="connsiteY11151" fmla="*/ 10368555 w 11761853"/>
              <a:gd name="connsiteX11152" fmla="*/ 10368555 w 11761853"/>
              <a:gd name="connsiteY11152" fmla="*/ 10368555 w 11761853"/>
              <a:gd name="connsiteX11153" fmla="*/ 10368555 w 11761853"/>
              <a:gd name="connsiteY11153" fmla="*/ 10368555 w 11761853"/>
              <a:gd name="connsiteX11154" fmla="*/ 10368555 w 11761853"/>
              <a:gd name="connsiteY11154" fmla="*/ 10368555 w 11761853"/>
              <a:gd name="connsiteX11155" fmla="*/ 10368555 w 11761853"/>
              <a:gd name="connsiteY11155" fmla="*/ 10368555 w 11761853"/>
              <a:gd name="connsiteX11156" fmla="*/ 10368555 w 11761853"/>
              <a:gd name="connsiteY11156" fmla="*/ 10368555 w 11761853"/>
              <a:gd name="connsiteX11157" fmla="*/ 10368555 w 11761853"/>
              <a:gd name="connsiteY11157" fmla="*/ 10368555 w 11761853"/>
              <a:gd name="connsiteX11158" fmla="*/ 10368555 w 11761853"/>
              <a:gd name="connsiteY11158" fmla="*/ 10368555 w 11761853"/>
              <a:gd name="connsiteX11159" fmla="*/ 10368555 w 11761853"/>
              <a:gd name="connsiteY11159" fmla="*/ 10368555 w 11761853"/>
              <a:gd name="connsiteX11160" fmla="*/ 10368555 w 11761853"/>
              <a:gd name="connsiteY11160" fmla="*/ 10368555 w 11761853"/>
              <a:gd name="connsiteX11161" fmla="*/ 10368555 w 11761853"/>
              <a:gd name="connsiteY11161" fmla="*/ 10368555 w 11761853"/>
              <a:gd name="connsiteX11162" fmla="*/ 10368555 w 11761853"/>
              <a:gd name="connsiteY11162" fmla="*/ 10368555 w 11761853"/>
              <a:gd name="connsiteX11163" fmla="*/ 10368555 w 11761853"/>
              <a:gd name="connsiteY11163" fmla="*/ 10368555 w 11761853"/>
              <a:gd name="connsiteX11164" fmla="*/ 10368555 w 11761853"/>
              <a:gd name="connsiteY11164" fmla="*/ 10368555 w 11761853"/>
              <a:gd name="connsiteX11165" fmla="*/ 10368555 w 11761853"/>
              <a:gd name="connsiteY11165" fmla="*/ 10368555 w 11761853"/>
              <a:gd name="connsiteX11166" fmla="*/ 10368555 w 11761853"/>
              <a:gd name="connsiteY11166" fmla="*/ 10368555 w 11761853"/>
              <a:gd name="connsiteX11167" fmla="*/ 10368555 w 11761853"/>
              <a:gd name="connsiteY11167" fmla="*/ 10368555 w 11761853"/>
              <a:gd name="connsiteX11168" fmla="*/ 10368555 w 11761853"/>
              <a:gd name="connsiteY11168" fmla="*/ 10368555 w 11761853"/>
              <a:gd name="connsiteX11169" fmla="*/ 10368555 w 11761853"/>
              <a:gd name="connsiteY11169" fmla="*/ 10368555 w 11761853"/>
              <a:gd name="connsiteX11170" fmla="*/ 10368555 w 11761853"/>
              <a:gd name="connsiteY11170" fmla="*/ 10368555 w 11761853"/>
              <a:gd name="connsiteX11171" fmla="*/ 10368555 w 11761853"/>
              <a:gd name="connsiteY11171" fmla="*/ 10368555 w 11761853"/>
              <a:gd name="connsiteX11172" fmla="*/ 10368555 w 11761853"/>
              <a:gd name="connsiteY11172" fmla="*/ 10368555 w 11761853"/>
              <a:gd name="connsiteX11173" fmla="*/ 10368555 w 11761853"/>
              <a:gd name="connsiteY11173" fmla="*/ 10368555 w 11761853"/>
              <a:gd name="connsiteX11174" fmla="*/ 10368555 w 11761853"/>
              <a:gd name="connsiteY11174" fmla="*/ 10368555 w 11761853"/>
              <a:gd name="connsiteX11175" fmla="*/ 10368555 w 11761853"/>
              <a:gd name="connsiteY11175" fmla="*/ 10368555 w 11761853"/>
              <a:gd name="connsiteX11176" fmla="*/ 10368555 w 11761853"/>
              <a:gd name="connsiteY11176" fmla="*/ 10368555 w 11761853"/>
              <a:gd name="connsiteX11177" fmla="*/ 10368555 w 11761853"/>
              <a:gd name="connsiteY11177" fmla="*/ 10368555 w 11761853"/>
              <a:gd name="connsiteX11178" fmla="*/ 10368555 w 11761853"/>
              <a:gd name="connsiteY11178" fmla="*/ 10368555 w 11761853"/>
              <a:gd name="connsiteX11179" fmla="*/ 10368555 w 11761853"/>
              <a:gd name="connsiteY11179" fmla="*/ 10368555 w 11761853"/>
              <a:gd name="connsiteX11180" fmla="*/ 10368555 w 11761853"/>
              <a:gd name="connsiteY11180" fmla="*/ 10368555 w 11761853"/>
              <a:gd name="connsiteX11181" fmla="*/ 10368555 w 11761853"/>
              <a:gd name="connsiteY11181" fmla="*/ 10368555 w 11761853"/>
              <a:gd name="connsiteX11182" fmla="*/ 10368555 w 11761853"/>
              <a:gd name="connsiteY11182" fmla="*/ 10368555 w 11761853"/>
              <a:gd name="connsiteX11183" fmla="*/ 10368555 w 11761853"/>
              <a:gd name="connsiteY11183" fmla="*/ 10368555 w 11761853"/>
              <a:gd name="connsiteX11184" fmla="*/ 10368555 w 11761853"/>
              <a:gd name="connsiteY11184" fmla="*/ 10368555 w 11761853"/>
              <a:gd name="connsiteX11185" fmla="*/ 10368555 w 11761853"/>
              <a:gd name="connsiteY11185" fmla="*/ 10368555 w 11761853"/>
              <a:gd name="connsiteX11186" fmla="*/ 10368555 w 11761853"/>
              <a:gd name="connsiteY11186" fmla="*/ 10368555 w 11761853"/>
              <a:gd name="connsiteX11187" fmla="*/ 10368555 w 11761853"/>
              <a:gd name="connsiteY11187" fmla="*/ 10368555 w 11761853"/>
              <a:gd name="connsiteX11188" fmla="*/ 10368555 w 11761853"/>
              <a:gd name="connsiteY11188" fmla="*/ 10368555 w 11761853"/>
              <a:gd name="connsiteX11189" fmla="*/ 10368555 w 11761853"/>
              <a:gd name="connsiteY11189" fmla="*/ 10368555 w 11761853"/>
              <a:gd name="connsiteX11190" fmla="*/ 10368555 w 11761853"/>
              <a:gd name="connsiteY11190" fmla="*/ 10368555 w 11761853"/>
              <a:gd name="connsiteX11191" fmla="*/ 10368555 w 11761853"/>
              <a:gd name="connsiteY11191" fmla="*/ 10368555 w 11761853"/>
              <a:gd name="connsiteX11192" fmla="*/ 10368555 w 11761853"/>
              <a:gd name="connsiteY11192" fmla="*/ 10368555 w 11761853"/>
              <a:gd name="connsiteX11193" fmla="*/ 10368555 w 11761853"/>
              <a:gd name="connsiteY11193" fmla="*/ 10368555 w 11761853"/>
              <a:gd name="connsiteX11194" fmla="*/ 10368555 w 11761853"/>
              <a:gd name="connsiteY11194" fmla="*/ 10368555 w 11761853"/>
              <a:gd name="connsiteX11195" fmla="*/ 10368555 w 11761853"/>
              <a:gd name="connsiteY11195" fmla="*/ 10368555 w 11761853"/>
              <a:gd name="connsiteX11196" fmla="*/ 10368555 w 11761853"/>
              <a:gd name="connsiteY11196" fmla="*/ 10368555 w 11761853"/>
              <a:gd name="connsiteX11197" fmla="*/ 10368555 w 11761853"/>
              <a:gd name="connsiteY11197" fmla="*/ 10368555 w 11761853"/>
              <a:gd name="connsiteX11198" fmla="*/ 10368555 w 11761853"/>
              <a:gd name="connsiteY11198" fmla="*/ 10368555 w 11761853"/>
              <a:gd name="connsiteX11199" fmla="*/ 10368555 w 11761853"/>
              <a:gd name="connsiteY11199" fmla="*/ 10368555 w 11761853"/>
              <a:gd name="connsiteX11200" fmla="*/ 10368555 w 11761853"/>
              <a:gd name="connsiteY11200" fmla="*/ 10368555 w 11761853"/>
              <a:gd name="connsiteX11201" fmla="*/ 10368555 w 11761853"/>
              <a:gd name="connsiteY11201" fmla="*/ 10368555 w 11761853"/>
              <a:gd name="connsiteX11202" fmla="*/ 10368555 w 11761853"/>
              <a:gd name="connsiteY11202" fmla="*/ 10368555 w 11761853"/>
              <a:gd name="connsiteX11203" fmla="*/ 10368555 w 11761853"/>
              <a:gd name="connsiteY11203" fmla="*/ 10368555 w 11761853"/>
              <a:gd name="connsiteX11204" fmla="*/ 10368555 w 11761853"/>
              <a:gd name="connsiteY11204" fmla="*/ 10368555 w 11761853"/>
              <a:gd name="connsiteX11205" fmla="*/ 10368555 w 11761853"/>
              <a:gd name="connsiteY11205" fmla="*/ 10368555 w 11761853"/>
              <a:gd name="connsiteX11206" fmla="*/ 10368555 w 11761853"/>
              <a:gd name="connsiteY11206" fmla="*/ 10368555 w 11761853"/>
              <a:gd name="connsiteX11207" fmla="*/ 10368555 w 11761853"/>
              <a:gd name="connsiteY11207" fmla="*/ 10368555 w 11761853"/>
              <a:gd name="connsiteX11208" fmla="*/ 10368555 w 11761853"/>
              <a:gd name="connsiteY11208" fmla="*/ 10368555 w 11761853"/>
              <a:gd name="connsiteX11209" fmla="*/ 10368555 w 11761853"/>
              <a:gd name="connsiteY11209" fmla="*/ 10368555 w 11761853"/>
              <a:gd name="connsiteX11210" fmla="*/ 10368555 w 11761853"/>
              <a:gd name="connsiteY11210" fmla="*/ 10368555 w 11761853"/>
              <a:gd name="connsiteX11211" fmla="*/ 10368555 w 11761853"/>
              <a:gd name="connsiteY11211" fmla="*/ 10368555 w 11761853"/>
              <a:gd name="connsiteX11212" fmla="*/ 10368555 w 11761853"/>
              <a:gd name="connsiteY11212" fmla="*/ 10368555 w 11761853"/>
              <a:gd name="connsiteX11213" fmla="*/ 10368555 w 11761853"/>
              <a:gd name="connsiteY11213" fmla="*/ 10368555 w 11761853"/>
              <a:gd name="connsiteX11214" fmla="*/ 10368555 w 11761853"/>
              <a:gd name="connsiteY11214" fmla="*/ 10368555 w 11761853"/>
              <a:gd name="connsiteX11215" fmla="*/ 10368555 w 11761853"/>
              <a:gd name="connsiteY11215" fmla="*/ 10368555 w 11761853"/>
              <a:gd name="connsiteX11216" fmla="*/ 10368555 w 11761853"/>
              <a:gd name="connsiteY11216" fmla="*/ 10368555 w 11761853"/>
              <a:gd name="connsiteX11217" fmla="*/ 10368555 w 11761853"/>
              <a:gd name="connsiteY11217" fmla="*/ 10368555 w 11761853"/>
              <a:gd name="connsiteX11218" fmla="*/ 10368555 w 11761853"/>
              <a:gd name="connsiteY11218" fmla="*/ 10368555 w 11761853"/>
              <a:gd name="connsiteX11219" fmla="*/ 10368555 w 11761853"/>
              <a:gd name="connsiteY11219" fmla="*/ 10368555 w 11761853"/>
              <a:gd name="connsiteX11220" fmla="*/ 10368555 w 11761853"/>
              <a:gd name="connsiteY11220" fmla="*/ 10368555 w 11761853"/>
              <a:gd name="connsiteX11221" fmla="*/ 10368555 w 11761853"/>
              <a:gd name="connsiteY11221" fmla="*/ 10368555 w 11761853"/>
              <a:gd name="connsiteX11222" fmla="*/ 10368555 w 11761853"/>
              <a:gd name="connsiteY11222" fmla="*/ 10368555 w 11761853"/>
              <a:gd name="connsiteX11223" fmla="*/ 10368555 w 11761853"/>
              <a:gd name="connsiteY11223" fmla="*/ 10368555 w 11761853"/>
              <a:gd name="connsiteX11224" fmla="*/ 10368555 w 11761853"/>
              <a:gd name="connsiteY11224" fmla="*/ 10368555 w 11761853"/>
              <a:gd name="connsiteX11225" fmla="*/ 10368555 w 11761853"/>
              <a:gd name="connsiteY11225" fmla="*/ 10368555 w 11761853"/>
              <a:gd name="connsiteX11226" fmla="*/ 10368555 w 11761853"/>
              <a:gd name="connsiteY11226" fmla="*/ 10368555 w 11761853"/>
              <a:gd name="connsiteX11227" fmla="*/ 10368555 w 11761853"/>
              <a:gd name="connsiteY11227" fmla="*/ 10368555 w 11761853"/>
              <a:gd name="connsiteX11228" fmla="*/ 10368555 w 11761853"/>
              <a:gd name="connsiteY11228" fmla="*/ 10368555 w 11761853"/>
              <a:gd name="connsiteX11229" fmla="*/ 10368555 w 11761853"/>
              <a:gd name="connsiteY11229" fmla="*/ 10368555 w 11761853"/>
              <a:gd name="connsiteX11230" fmla="*/ 10368555 w 11761853"/>
              <a:gd name="connsiteY11230" fmla="*/ 10368555 w 11761853"/>
              <a:gd name="connsiteX11231" fmla="*/ 10368555 w 11761853"/>
              <a:gd name="connsiteY11231" fmla="*/ 10368555 w 11761853"/>
              <a:gd name="connsiteX11232" fmla="*/ 10368555 w 11761853"/>
              <a:gd name="connsiteY11232" fmla="*/ 10368555 w 11761853"/>
              <a:gd name="connsiteX11233" fmla="*/ 10368555 w 11761853"/>
              <a:gd name="connsiteY11233" fmla="*/ 10368555 w 11761853"/>
              <a:gd name="connsiteX11234" fmla="*/ 10368555 w 11761853"/>
              <a:gd name="connsiteY11234" fmla="*/ 10368555 w 11761853"/>
              <a:gd name="connsiteX11235" fmla="*/ 10368555 w 11761853"/>
              <a:gd name="connsiteY11235" fmla="*/ 10368555 w 11761853"/>
              <a:gd name="connsiteX11236" fmla="*/ 10368555 w 11761853"/>
              <a:gd name="connsiteY11236" fmla="*/ 10368555 w 11761853"/>
              <a:gd name="connsiteX11237" fmla="*/ 10368555 w 11761853"/>
              <a:gd name="connsiteY11237" fmla="*/ 10368555 w 11761853"/>
              <a:gd name="connsiteX11238" fmla="*/ 10368555 w 11761853"/>
              <a:gd name="connsiteY11238" fmla="*/ 10368555 w 11761853"/>
              <a:gd name="connsiteX11239" fmla="*/ 10368555 w 11761853"/>
              <a:gd name="connsiteY11239" fmla="*/ 10368555 w 11761853"/>
              <a:gd name="connsiteX11240" fmla="*/ 10368555 w 11761853"/>
              <a:gd name="connsiteY11240" fmla="*/ 10368555 w 11761853"/>
              <a:gd name="connsiteX11241" fmla="*/ 10368555 w 11761853"/>
              <a:gd name="connsiteY11241" fmla="*/ 10368555 w 11761853"/>
              <a:gd name="connsiteX11242" fmla="*/ 10368555 w 11761853"/>
              <a:gd name="connsiteY11242" fmla="*/ 10368555 w 11761853"/>
              <a:gd name="connsiteX11243" fmla="*/ 10368555 w 11761853"/>
              <a:gd name="connsiteY11243" fmla="*/ 10368555 w 11761853"/>
              <a:gd name="connsiteX11244" fmla="*/ 10368555 w 11761853"/>
              <a:gd name="connsiteY11244" fmla="*/ 10368555 w 11761853"/>
              <a:gd name="connsiteX11245" fmla="*/ 10368555 w 11761853"/>
              <a:gd name="connsiteY11245" fmla="*/ 10368555 w 11761853"/>
              <a:gd name="connsiteX11246" fmla="*/ 10368555 w 11761853"/>
              <a:gd name="connsiteY11246" fmla="*/ 10368555 w 11761853"/>
              <a:gd name="connsiteX11247" fmla="*/ 10368555 w 11761853"/>
              <a:gd name="connsiteY11247" fmla="*/ 10368555 w 11761853"/>
              <a:gd name="connsiteX11248" fmla="*/ 10368555 w 11761853"/>
              <a:gd name="connsiteY11248" fmla="*/ 10368555 w 11761853"/>
              <a:gd name="connsiteX11249" fmla="*/ 10368555 w 11761853"/>
              <a:gd name="connsiteY11249" fmla="*/ 10368555 w 11761853"/>
              <a:gd name="connsiteX11250" fmla="*/ 10368555 w 11761853"/>
              <a:gd name="connsiteY11250" fmla="*/ 10368555 w 11761853"/>
              <a:gd name="connsiteX11251" fmla="*/ 10368555 w 11761853"/>
              <a:gd name="connsiteY11251" fmla="*/ 10368555 w 11761853"/>
              <a:gd name="connsiteX11252" fmla="*/ 10368555 w 11761853"/>
              <a:gd name="connsiteY11252" fmla="*/ 10368555 w 11761853"/>
              <a:gd name="connsiteX11253" fmla="*/ 10368555 w 11761853"/>
              <a:gd name="connsiteY11253" fmla="*/ 10368555 w 11761853"/>
              <a:gd name="connsiteX11254" fmla="*/ 10368555 w 11761853"/>
              <a:gd name="connsiteY11254" fmla="*/ 10368555 w 11761853"/>
              <a:gd name="connsiteX11255" fmla="*/ 10368555 w 11761853"/>
              <a:gd name="connsiteY11255" fmla="*/ 10368555 w 11761853"/>
              <a:gd name="connsiteX11256" fmla="*/ 10368555 w 11761853"/>
              <a:gd name="connsiteY11256" fmla="*/ 10368555 w 11761853"/>
              <a:gd name="connsiteX11257" fmla="*/ 10368555 w 11761853"/>
              <a:gd name="connsiteY11257" fmla="*/ 10368555 w 11761853"/>
              <a:gd name="connsiteX11258" fmla="*/ 10368555 w 11761853"/>
              <a:gd name="connsiteY11258" fmla="*/ 10368555 w 11761853"/>
              <a:gd name="connsiteX11259" fmla="*/ 10368555 w 11761853"/>
              <a:gd name="connsiteY11259" fmla="*/ 10368555 w 11761853"/>
              <a:gd name="connsiteX11260" fmla="*/ 10368555 w 11761853"/>
              <a:gd name="connsiteY11260" fmla="*/ 10368555 w 11761853"/>
              <a:gd name="connsiteX11261" fmla="*/ 10368555 w 11761853"/>
              <a:gd name="connsiteY11261" fmla="*/ 10368555 w 11761853"/>
              <a:gd name="connsiteX11262" fmla="*/ 10368555 w 11761853"/>
              <a:gd name="connsiteY11262" fmla="*/ 10368555 w 11761853"/>
              <a:gd name="connsiteX11263" fmla="*/ 10368555 w 11761853"/>
              <a:gd name="connsiteY11263" fmla="*/ 10368555 w 11761853"/>
              <a:gd name="connsiteX11264" fmla="*/ 10368555 w 11761853"/>
              <a:gd name="connsiteY11264" fmla="*/ 10368555 w 11761853"/>
              <a:gd name="connsiteX11265" fmla="*/ 10368555 w 11761853"/>
              <a:gd name="connsiteY11265" fmla="*/ 10368555 w 11761853"/>
              <a:gd name="connsiteX11266" fmla="*/ 10368555 w 11761853"/>
              <a:gd name="connsiteY11266" fmla="*/ 10368555 w 11761853"/>
              <a:gd name="connsiteX11267" fmla="*/ 10368555 w 11761853"/>
              <a:gd name="connsiteY11267" fmla="*/ 10368555 w 11761853"/>
              <a:gd name="connsiteX11268" fmla="*/ 10368555 w 11761853"/>
              <a:gd name="connsiteY11268" fmla="*/ 10368555 w 11761853"/>
              <a:gd name="connsiteX11269" fmla="*/ 10368555 w 11761853"/>
              <a:gd name="connsiteY11269" fmla="*/ 10368555 w 11761853"/>
              <a:gd name="connsiteX11270" fmla="*/ 10368555 w 11761853"/>
              <a:gd name="connsiteY11270" fmla="*/ 10368555 w 11761853"/>
              <a:gd name="connsiteX11271" fmla="*/ 10368555 w 11761853"/>
              <a:gd name="connsiteY11271" fmla="*/ 10368555 w 11761853"/>
              <a:gd name="connsiteX11272" fmla="*/ 10368555 w 11761853"/>
              <a:gd name="connsiteY11272" fmla="*/ 10368555 w 11761853"/>
              <a:gd name="connsiteX11273" fmla="*/ 10368555 w 11761853"/>
              <a:gd name="connsiteY11273" fmla="*/ 10368555 w 11761853"/>
              <a:gd name="connsiteX11274" fmla="*/ 10368555 w 11761853"/>
              <a:gd name="connsiteY11274" fmla="*/ 10368555 w 11761853"/>
              <a:gd name="connsiteX11275" fmla="*/ 10368555 w 11761853"/>
              <a:gd name="connsiteY11275" fmla="*/ 10368555 w 11761853"/>
              <a:gd name="connsiteX11276" fmla="*/ 10368555 w 11761853"/>
              <a:gd name="connsiteY11276" fmla="*/ 10368555 w 11761853"/>
              <a:gd name="connsiteX11277" fmla="*/ 10368555 w 11761853"/>
              <a:gd name="connsiteY11277" fmla="*/ 10368555 w 11761853"/>
              <a:gd name="connsiteX11278" fmla="*/ 10368555 w 11761853"/>
              <a:gd name="connsiteY11278" fmla="*/ 10368555 w 11761853"/>
              <a:gd name="connsiteX11279" fmla="*/ 10368555 w 11761853"/>
              <a:gd name="connsiteY11279" fmla="*/ 10368555 w 11761853"/>
              <a:gd name="connsiteX11280" fmla="*/ 10368555 w 11761853"/>
              <a:gd name="connsiteY11280" fmla="*/ 10368555 w 11761853"/>
              <a:gd name="connsiteX11281" fmla="*/ 10368555 w 11761853"/>
              <a:gd name="connsiteY11281" fmla="*/ 10368555 w 11761853"/>
              <a:gd name="connsiteX11282" fmla="*/ 10368555 w 11761853"/>
              <a:gd name="connsiteY11282" fmla="*/ 10368555 w 11761853"/>
              <a:gd name="connsiteX11283" fmla="*/ 10368555 w 11761853"/>
              <a:gd name="connsiteY11283" fmla="*/ 10368555 w 11761853"/>
              <a:gd name="connsiteX11284" fmla="*/ 10368555 w 11761853"/>
              <a:gd name="connsiteY11284" fmla="*/ 10368555 w 11761853"/>
              <a:gd name="connsiteX11285" fmla="*/ 10368555 w 11761853"/>
              <a:gd name="connsiteY11285" fmla="*/ 10368555 w 11761853"/>
              <a:gd name="connsiteX11286" fmla="*/ 10368555 w 11761853"/>
              <a:gd name="connsiteY11286" fmla="*/ 10368555 w 11761853"/>
              <a:gd name="connsiteX11287" fmla="*/ 10368555 w 11761853"/>
              <a:gd name="connsiteY11287" fmla="*/ 10368555 w 11761853"/>
              <a:gd name="connsiteX11288" fmla="*/ 10368555 w 11761853"/>
              <a:gd name="connsiteY11288" fmla="*/ 10368555 w 11761853"/>
              <a:gd name="connsiteX11289" fmla="*/ 10368555 w 11761853"/>
              <a:gd name="connsiteY11289" fmla="*/ 10368555 w 11761853"/>
              <a:gd name="connsiteX11290" fmla="*/ 10368555 w 11761853"/>
              <a:gd name="connsiteY11290" fmla="*/ 10368555 w 11761853"/>
              <a:gd name="connsiteX11291" fmla="*/ 10368555 w 11761853"/>
              <a:gd name="connsiteY11291" fmla="*/ 10368555 w 11761853"/>
              <a:gd name="connsiteX11292" fmla="*/ 10368555 w 11761853"/>
              <a:gd name="connsiteY11292" fmla="*/ 10368555 w 11761853"/>
              <a:gd name="connsiteX11293" fmla="*/ 10368555 w 11761853"/>
              <a:gd name="connsiteY11293" fmla="*/ 10368555 w 11761853"/>
              <a:gd name="connsiteX11294" fmla="*/ 10368555 w 11761853"/>
              <a:gd name="connsiteY11294" fmla="*/ 10368555 w 11761853"/>
              <a:gd name="connsiteX11295" fmla="*/ 10368555 w 11761853"/>
              <a:gd name="connsiteY11295" fmla="*/ 10368555 w 11761853"/>
              <a:gd name="connsiteX11296" fmla="*/ 10368555 w 11761853"/>
              <a:gd name="connsiteY11296" fmla="*/ 10368555 w 11761853"/>
              <a:gd name="connsiteX11297" fmla="*/ 10368555 w 11761853"/>
              <a:gd name="connsiteY11297" fmla="*/ 10368555 w 11761853"/>
              <a:gd name="connsiteX11298" fmla="*/ 10368555 w 11761853"/>
              <a:gd name="connsiteY11298" fmla="*/ 10368555 w 11761853"/>
              <a:gd name="connsiteX11299" fmla="*/ 10368555 w 11761853"/>
              <a:gd name="connsiteY11299" fmla="*/ 10368555 w 11761853"/>
              <a:gd name="connsiteX11300" fmla="*/ 10368555 w 11761853"/>
              <a:gd name="connsiteY11300" fmla="*/ 10368555 w 11761853"/>
              <a:gd name="connsiteX11301" fmla="*/ 10368555 w 11761853"/>
              <a:gd name="connsiteY11301" fmla="*/ 10368555 w 11761853"/>
              <a:gd name="connsiteX11302" fmla="*/ 10368555 w 11761853"/>
              <a:gd name="connsiteY11302" fmla="*/ 10368555 w 11761853"/>
              <a:gd name="connsiteX11303" fmla="*/ 10368555 w 11761853"/>
              <a:gd name="connsiteY11303" fmla="*/ 10368555 w 11761853"/>
              <a:gd name="connsiteX11304" fmla="*/ 10368555 w 11761853"/>
              <a:gd name="connsiteY11304" fmla="*/ 10368555 w 11761853"/>
              <a:gd name="connsiteX11305" fmla="*/ 10368555 w 11761853"/>
              <a:gd name="connsiteY11305" fmla="*/ 10368555 w 11761853"/>
              <a:gd name="connsiteX11306" fmla="*/ 10368555 w 11761853"/>
              <a:gd name="connsiteY11306" fmla="*/ 10368555 w 11761853"/>
              <a:gd name="connsiteX11307" fmla="*/ 10368555 w 11761853"/>
              <a:gd name="connsiteY11307" fmla="*/ 10368555 w 11761853"/>
              <a:gd name="connsiteX11308" fmla="*/ 10368555 w 11761853"/>
              <a:gd name="connsiteY11308" fmla="*/ 10368555 w 11761853"/>
              <a:gd name="connsiteX11309" fmla="*/ 10368555 w 11761853"/>
              <a:gd name="connsiteY11309" fmla="*/ 10368555 w 11761853"/>
              <a:gd name="connsiteX11310" fmla="*/ 10368555 w 11761853"/>
              <a:gd name="connsiteY11310" fmla="*/ 10368555 w 11761853"/>
              <a:gd name="connsiteX11311" fmla="*/ 10368555 w 11761853"/>
              <a:gd name="connsiteY11311" fmla="*/ 10368555 w 11761853"/>
              <a:gd name="connsiteX11312" fmla="*/ 10368555 w 11761853"/>
              <a:gd name="connsiteY11312" fmla="*/ 10368555 w 11761853"/>
              <a:gd name="connsiteX11313" fmla="*/ 10368555 w 11761853"/>
              <a:gd name="connsiteY11313" fmla="*/ 10368555 w 11761853"/>
              <a:gd name="connsiteX11314" fmla="*/ 10368555 w 11761853"/>
              <a:gd name="connsiteY11314" fmla="*/ 10368555 w 11761853"/>
              <a:gd name="connsiteX11315" fmla="*/ 10368555 w 11761853"/>
              <a:gd name="connsiteY11315" fmla="*/ 10368555 w 11761853"/>
              <a:gd name="connsiteX11316" fmla="*/ 10368555 w 11761853"/>
              <a:gd name="connsiteY11316" fmla="*/ 10368555 w 11761853"/>
              <a:gd name="connsiteX11317" fmla="*/ 10368555 w 11761853"/>
              <a:gd name="connsiteY11317" fmla="*/ 10368555 w 11761853"/>
              <a:gd name="connsiteX11318" fmla="*/ 10368555 w 11761853"/>
              <a:gd name="connsiteY11318" fmla="*/ 10368555 w 11761853"/>
              <a:gd name="connsiteX11319" fmla="*/ 10368555 w 11761853"/>
              <a:gd name="connsiteY11319" fmla="*/ 10368555 w 11761853"/>
              <a:gd name="connsiteX11320" fmla="*/ 10368555 w 11761853"/>
              <a:gd name="connsiteY11320" fmla="*/ 10368555 w 11761853"/>
              <a:gd name="connsiteX11321" fmla="*/ 10368555 w 11761853"/>
              <a:gd name="connsiteY11321" fmla="*/ 10368555 w 11761853"/>
              <a:gd name="connsiteX11322" fmla="*/ 10368555 w 11761853"/>
              <a:gd name="connsiteY11322" fmla="*/ 10368555 w 11761853"/>
              <a:gd name="connsiteX11323" fmla="*/ 10368555 w 11761853"/>
              <a:gd name="connsiteY11323" fmla="*/ 10368555 w 11761853"/>
              <a:gd name="connsiteX11324" fmla="*/ 10368555 w 11761853"/>
              <a:gd name="connsiteY11324" fmla="*/ 10368555 w 11761853"/>
              <a:gd name="connsiteX11325" fmla="*/ 10368555 w 11761853"/>
              <a:gd name="connsiteY11325" fmla="*/ 10368555 w 11761853"/>
              <a:gd name="connsiteX11326" fmla="*/ 10368555 w 11761853"/>
              <a:gd name="connsiteY11326" fmla="*/ 10368555 w 11761853"/>
              <a:gd name="connsiteX11327" fmla="*/ 10368555 w 11761853"/>
              <a:gd name="connsiteY11327" fmla="*/ 10368555 w 11761853"/>
              <a:gd name="connsiteX11328" fmla="*/ 10368555 w 11761853"/>
              <a:gd name="connsiteY11328" fmla="*/ 10368555 w 11761853"/>
              <a:gd name="connsiteX11329" fmla="*/ 10368555 w 11761853"/>
              <a:gd name="connsiteY11329" fmla="*/ 10368555 w 11761853"/>
              <a:gd name="connsiteX11330" fmla="*/ 10368555 w 11761853"/>
              <a:gd name="connsiteY11330" fmla="*/ 10368555 w 11761853"/>
              <a:gd name="connsiteX11331" fmla="*/ 10368555 w 11761853"/>
              <a:gd name="connsiteY11331" fmla="*/ 10368555 w 11761853"/>
              <a:gd name="connsiteX11332" fmla="*/ 10368555 w 11761853"/>
              <a:gd name="connsiteY11332" fmla="*/ 10368555 w 11761853"/>
              <a:gd name="connsiteX11333" fmla="*/ 10368555 w 11761853"/>
              <a:gd name="connsiteY11333" fmla="*/ 10368555 w 11761853"/>
              <a:gd name="connsiteX11334" fmla="*/ 10368555 w 11761853"/>
              <a:gd name="connsiteY11334" fmla="*/ 10368555 w 11761853"/>
              <a:gd name="connsiteX11335" fmla="*/ 10368555 w 11761853"/>
              <a:gd name="connsiteY11335" fmla="*/ 10368555 w 11761853"/>
              <a:gd name="connsiteX11336" fmla="*/ 10368555 w 11761853"/>
              <a:gd name="connsiteY11336" fmla="*/ 10368555 w 11761853"/>
              <a:gd name="connsiteX11337" fmla="*/ 10368555 w 11761853"/>
              <a:gd name="connsiteY11337" fmla="*/ 10368555 w 11761853"/>
              <a:gd name="connsiteX11338" fmla="*/ 10368555 w 11761853"/>
              <a:gd name="connsiteY11338" fmla="*/ 10368555 w 11761853"/>
              <a:gd name="connsiteX11339" fmla="*/ 10368555 w 11761853"/>
              <a:gd name="connsiteY11339" fmla="*/ 10368555 w 11761853"/>
              <a:gd name="connsiteX11340" fmla="*/ 10368555 w 11761853"/>
              <a:gd name="connsiteY11340" fmla="*/ 10368555 w 11761853"/>
              <a:gd name="connsiteX11341" fmla="*/ 10368555 w 11761853"/>
              <a:gd name="connsiteY11341" fmla="*/ 10368555 w 11761853"/>
              <a:gd name="connsiteX11342" fmla="*/ 10368555 w 11761853"/>
              <a:gd name="connsiteY11342" fmla="*/ 10368555 w 11761853"/>
              <a:gd name="connsiteX11343" fmla="*/ 10368555 w 11761853"/>
              <a:gd name="connsiteY11343" fmla="*/ 10368555 w 11761853"/>
              <a:gd name="connsiteX11344" fmla="*/ 10368555 w 11761853"/>
              <a:gd name="connsiteY11344" fmla="*/ 10368555 w 11761853"/>
              <a:gd name="connsiteX11345" fmla="*/ 10368555 w 11761853"/>
              <a:gd name="connsiteY11345" fmla="*/ 10368555 w 11761853"/>
              <a:gd name="connsiteX11346" fmla="*/ 10368555 w 11761853"/>
              <a:gd name="connsiteY11346" fmla="*/ 10368555 w 11761853"/>
              <a:gd name="connsiteX11347" fmla="*/ 10368555 w 11761853"/>
              <a:gd name="connsiteY11347" fmla="*/ 10368555 w 11761853"/>
              <a:gd name="connsiteX11348" fmla="*/ 10368555 w 11761853"/>
              <a:gd name="connsiteY11348" fmla="*/ 10368555 w 11761853"/>
              <a:gd name="connsiteX11349" fmla="*/ 10368555 w 11761853"/>
              <a:gd name="connsiteY11349" fmla="*/ 10368555 w 11761853"/>
              <a:gd name="connsiteX11350" fmla="*/ 10368555 w 11761853"/>
              <a:gd name="connsiteY11350" fmla="*/ 10368555 w 11761853"/>
              <a:gd name="connsiteX11351" fmla="*/ 10368555 w 11761853"/>
              <a:gd name="connsiteY11351" fmla="*/ 10368555 w 11761853"/>
              <a:gd name="connsiteX11352" fmla="*/ 10368555 w 11761853"/>
              <a:gd name="connsiteY11352" fmla="*/ 10368555 w 11761853"/>
              <a:gd name="connsiteX11353" fmla="*/ 10368555 w 11761853"/>
              <a:gd name="connsiteY11353" fmla="*/ 10368555 w 11761853"/>
              <a:gd name="connsiteX11354" fmla="*/ 10368555 w 11761853"/>
              <a:gd name="connsiteY11354" fmla="*/ 10368555 w 11761853"/>
              <a:gd name="connsiteX11355" fmla="*/ 10368555 w 11761853"/>
              <a:gd name="connsiteY11355" fmla="*/ 10368555 w 11761853"/>
              <a:gd name="connsiteX11356" fmla="*/ 10368555 w 11761853"/>
              <a:gd name="connsiteY11356" fmla="*/ 10368555 w 11761853"/>
              <a:gd name="connsiteX11357" fmla="*/ 10368555 w 11761853"/>
              <a:gd name="connsiteY11357" fmla="*/ 10368555 w 11761853"/>
              <a:gd name="connsiteX11358" fmla="*/ 10368555 w 11761853"/>
              <a:gd name="connsiteY11358" fmla="*/ 10368555 w 11761853"/>
              <a:gd name="connsiteX11359" fmla="*/ 10368555 w 11761853"/>
              <a:gd name="connsiteY11359" fmla="*/ 10368555 w 11761853"/>
              <a:gd name="connsiteX11360" fmla="*/ 10368555 w 11761853"/>
              <a:gd name="connsiteY11360" fmla="*/ 10368555 w 11761853"/>
              <a:gd name="connsiteX11361" fmla="*/ 10368555 w 11761853"/>
              <a:gd name="connsiteY11361" fmla="*/ 10368555 w 11761853"/>
              <a:gd name="connsiteX11362" fmla="*/ 10368555 w 11761853"/>
              <a:gd name="connsiteY11362" fmla="*/ 10368555 w 11761853"/>
              <a:gd name="connsiteX11363" fmla="*/ 10368555 w 11761853"/>
              <a:gd name="connsiteY11363" fmla="*/ 10368555 w 11761853"/>
              <a:gd name="connsiteX11364" fmla="*/ 10368555 w 11761853"/>
              <a:gd name="connsiteY11364" fmla="*/ 10368555 w 11761853"/>
              <a:gd name="connsiteX11365" fmla="*/ 10368555 w 11761853"/>
              <a:gd name="connsiteY11365" fmla="*/ 10368555 w 11761853"/>
              <a:gd name="connsiteX11366" fmla="*/ 10368555 w 11761853"/>
              <a:gd name="connsiteY11366" fmla="*/ 10368555 w 11761853"/>
              <a:gd name="connsiteX11367" fmla="*/ 10368555 w 11761853"/>
              <a:gd name="connsiteY11367" fmla="*/ 10368555 w 11761853"/>
              <a:gd name="connsiteX11368" fmla="*/ 10368555 w 11761853"/>
              <a:gd name="connsiteY11368" fmla="*/ 10368555 w 11761853"/>
              <a:gd name="connsiteX11369" fmla="*/ 10368555 w 11761853"/>
              <a:gd name="connsiteY11369" fmla="*/ 10368555 w 11761853"/>
              <a:gd name="connsiteX11370" fmla="*/ 10368555 w 11761853"/>
              <a:gd name="connsiteY11370" fmla="*/ 10368555 w 11761853"/>
              <a:gd name="connsiteX11371" fmla="*/ 10368555 w 11761853"/>
              <a:gd name="connsiteY11371" fmla="*/ 10368555 w 11761853"/>
              <a:gd name="connsiteX11372" fmla="*/ 10368555 w 11761853"/>
              <a:gd name="connsiteY11372" fmla="*/ 10368555 w 11761853"/>
              <a:gd name="connsiteX11373" fmla="*/ 10368555 w 11761853"/>
              <a:gd name="connsiteY11373" fmla="*/ 10368555 w 11761853"/>
              <a:gd name="connsiteX11374" fmla="*/ 10368555 w 11761853"/>
              <a:gd name="connsiteY11374" fmla="*/ 10368555 w 11761853"/>
              <a:gd name="connsiteX11375" fmla="*/ 10368555 w 11761853"/>
              <a:gd name="connsiteY11375" fmla="*/ 10368555 w 11761853"/>
              <a:gd name="connsiteX11376" fmla="*/ 10368555 w 11761853"/>
              <a:gd name="connsiteY11376" fmla="*/ 10368555 w 11761853"/>
              <a:gd name="connsiteX11377" fmla="*/ 10368555 w 11761853"/>
              <a:gd name="connsiteY11377" fmla="*/ 10368555 w 11761853"/>
              <a:gd name="connsiteX11378" fmla="*/ 10368555 w 11761853"/>
              <a:gd name="connsiteY11378" fmla="*/ 10368555 w 11761853"/>
              <a:gd name="connsiteX11379" fmla="*/ 10368555 w 11761853"/>
              <a:gd name="connsiteY11379" fmla="*/ 10368555 w 11761853"/>
              <a:gd name="connsiteX11380" fmla="*/ 10368555 w 11761853"/>
              <a:gd name="connsiteY11380" fmla="*/ 10368555 w 11761853"/>
              <a:gd name="connsiteX11381" fmla="*/ 10368555 w 11761853"/>
              <a:gd name="connsiteY11381" fmla="*/ 10368555 w 11761853"/>
              <a:gd name="connsiteX11382" fmla="*/ 10368555 w 11761853"/>
              <a:gd name="connsiteY11382" fmla="*/ 10368555 w 11761853"/>
              <a:gd name="connsiteX11383" fmla="*/ 10368555 w 11761853"/>
              <a:gd name="connsiteY11383" fmla="*/ 10368555 w 11761853"/>
              <a:gd name="connsiteX11384" fmla="*/ 10368555 w 11761853"/>
              <a:gd name="connsiteY11384" fmla="*/ 10368555 w 11761853"/>
              <a:gd name="connsiteX11385" fmla="*/ 10368555 w 11761853"/>
              <a:gd name="connsiteY11385" fmla="*/ 10368555 w 11761853"/>
              <a:gd name="connsiteX11386" fmla="*/ 10368555 w 11761853"/>
              <a:gd name="connsiteY11386" fmla="*/ 10368555 w 11761853"/>
              <a:gd name="connsiteX11387" fmla="*/ 10368555 w 11761853"/>
              <a:gd name="connsiteY11387" fmla="*/ 10368555 w 11761853"/>
              <a:gd name="connsiteX11388" fmla="*/ 10368555 w 11761853"/>
              <a:gd name="connsiteY11388" fmla="*/ 10368555 w 11761853"/>
              <a:gd name="connsiteX11389" fmla="*/ 10368555 w 11761853"/>
              <a:gd name="connsiteY11389" fmla="*/ 10368555 w 11761853"/>
              <a:gd name="connsiteX11390" fmla="*/ 10368555 w 11761853"/>
              <a:gd name="connsiteY11390" fmla="*/ 10368555 w 11761853"/>
              <a:gd name="connsiteX11391" fmla="*/ 10368555 w 11761853"/>
              <a:gd name="connsiteY11391" fmla="*/ 10368555 w 11761853"/>
              <a:gd name="connsiteX11392" fmla="*/ 10368555 w 11761853"/>
              <a:gd name="connsiteY11392" fmla="*/ 10368555 w 11761853"/>
              <a:gd name="connsiteX11393" fmla="*/ 10368555 w 11761853"/>
              <a:gd name="connsiteY11393" fmla="*/ 10368555 w 11761853"/>
              <a:gd name="connsiteX11394" fmla="*/ 10368555 w 11761853"/>
              <a:gd name="connsiteY11394" fmla="*/ 10368555 w 11761853"/>
              <a:gd name="connsiteX11395" fmla="*/ 10368555 w 11761853"/>
              <a:gd name="connsiteY11395" fmla="*/ 10368555 w 11761853"/>
              <a:gd name="connsiteX11396" fmla="*/ 10368555 w 11761853"/>
              <a:gd name="connsiteY11396" fmla="*/ 10368555 w 11761853"/>
              <a:gd name="connsiteX11397" fmla="*/ 10368555 w 11761853"/>
              <a:gd name="connsiteY11397" fmla="*/ 10368555 w 11761853"/>
              <a:gd name="connsiteX11398" fmla="*/ 10368555 w 11761853"/>
              <a:gd name="connsiteY11398" fmla="*/ 10368555 w 11761853"/>
              <a:gd name="connsiteX11399" fmla="*/ 10368555 w 11761853"/>
              <a:gd name="connsiteY11399" fmla="*/ 10368555 w 11761853"/>
              <a:gd name="connsiteX11400" fmla="*/ 10368555 w 11761853"/>
              <a:gd name="connsiteY11400" fmla="*/ 10368555 w 11761853"/>
              <a:gd name="connsiteX11401" fmla="*/ 10368555 w 11761853"/>
              <a:gd name="connsiteY11401" fmla="*/ 10368555 w 11761853"/>
              <a:gd name="connsiteX11402" fmla="*/ 10368555 w 11761853"/>
              <a:gd name="connsiteY11402" fmla="*/ 10368555 w 11761853"/>
              <a:gd name="connsiteX11403" fmla="*/ 10368555 w 11761853"/>
              <a:gd name="connsiteY11403" fmla="*/ 10368555 w 11761853"/>
              <a:gd name="connsiteX11404" fmla="*/ 10368555 w 11761853"/>
              <a:gd name="connsiteY11404" fmla="*/ 10368555 w 11761853"/>
              <a:gd name="connsiteX11405" fmla="*/ 10368555 w 11761853"/>
              <a:gd name="connsiteY11405" fmla="*/ 10368555 w 11761853"/>
              <a:gd name="connsiteX11406" fmla="*/ 10368555 w 11761853"/>
              <a:gd name="connsiteY11406" fmla="*/ 10368555 w 11761853"/>
              <a:gd name="connsiteX11407" fmla="*/ 10368555 w 11761853"/>
              <a:gd name="connsiteY11407" fmla="*/ 10368555 w 11761853"/>
              <a:gd name="connsiteX11408" fmla="*/ 10368555 w 11761853"/>
              <a:gd name="connsiteY11408" fmla="*/ 10368555 w 11761853"/>
              <a:gd name="connsiteX11409" fmla="*/ 10368555 w 11761853"/>
              <a:gd name="connsiteY11409" fmla="*/ 10368555 w 11761853"/>
              <a:gd name="connsiteX11410" fmla="*/ 10368555 w 11761853"/>
              <a:gd name="connsiteY11410" fmla="*/ 10368555 w 11761853"/>
              <a:gd name="connsiteX11411" fmla="*/ 10368555 w 11761853"/>
              <a:gd name="connsiteY11411" fmla="*/ 10368555 w 11761853"/>
              <a:gd name="connsiteX11412" fmla="*/ 10368555 w 11761853"/>
              <a:gd name="connsiteY11412" fmla="*/ 10368555 w 11761853"/>
              <a:gd name="connsiteX11413" fmla="*/ 10368555 w 11761853"/>
              <a:gd name="connsiteY11413" fmla="*/ 10368555 w 11761853"/>
              <a:gd name="connsiteX11414" fmla="*/ 10368555 w 11761853"/>
              <a:gd name="connsiteY11414" fmla="*/ 10368555 w 11761853"/>
              <a:gd name="connsiteX11415" fmla="*/ 10368555 w 11761853"/>
              <a:gd name="connsiteY11415" fmla="*/ 10368555 w 11761853"/>
              <a:gd name="connsiteX11416" fmla="*/ 10368555 w 11761853"/>
              <a:gd name="connsiteY11416" fmla="*/ 10368555 w 11761853"/>
              <a:gd name="connsiteX11417" fmla="*/ 10368555 w 11761853"/>
              <a:gd name="connsiteY11417" fmla="*/ 10368555 w 11761853"/>
              <a:gd name="connsiteX11418" fmla="*/ 10368555 w 11761853"/>
              <a:gd name="connsiteY11418" fmla="*/ 10368555 w 11761853"/>
              <a:gd name="connsiteX11419" fmla="*/ 10368555 w 11761853"/>
              <a:gd name="connsiteY11419" fmla="*/ 10368555 w 11761853"/>
              <a:gd name="connsiteX11420" fmla="*/ 10368555 w 11761853"/>
              <a:gd name="connsiteY11420" fmla="*/ 10368555 w 11761853"/>
              <a:gd name="connsiteX11421" fmla="*/ 10368555 w 11761853"/>
              <a:gd name="connsiteY11421" fmla="*/ 10368555 w 11761853"/>
              <a:gd name="connsiteX11422" fmla="*/ 10368555 w 11761853"/>
              <a:gd name="connsiteY11422" fmla="*/ 10368555 w 11761853"/>
              <a:gd name="connsiteX11423" fmla="*/ 10368555 w 11761853"/>
              <a:gd name="connsiteY11423" fmla="*/ 10368555 w 11761853"/>
              <a:gd name="connsiteX11424" fmla="*/ 10368555 w 11761853"/>
              <a:gd name="connsiteY11424" fmla="*/ 10368555 w 11761853"/>
              <a:gd name="connsiteX11425" fmla="*/ 10368555 w 11761853"/>
              <a:gd name="connsiteY11425" fmla="*/ 10368555 w 11761853"/>
              <a:gd name="connsiteX11426" fmla="*/ 10368555 w 11761853"/>
              <a:gd name="connsiteY11426" fmla="*/ 10368555 w 11761853"/>
              <a:gd name="connsiteX11427" fmla="*/ 10368555 w 11761853"/>
              <a:gd name="connsiteY11427" fmla="*/ 10368555 w 11761853"/>
              <a:gd name="connsiteX11428" fmla="*/ 10368555 w 11761853"/>
              <a:gd name="connsiteY11428" fmla="*/ 10368555 w 11761853"/>
              <a:gd name="connsiteX11429" fmla="*/ 10368555 w 11761853"/>
              <a:gd name="connsiteY11429" fmla="*/ 10368555 w 11761853"/>
              <a:gd name="connsiteX11430" fmla="*/ 10368555 w 11761853"/>
              <a:gd name="connsiteY11430" fmla="*/ 10368555 w 11761853"/>
              <a:gd name="connsiteX11431" fmla="*/ 10368555 w 11761853"/>
              <a:gd name="connsiteY11431" fmla="*/ 10368555 w 11761853"/>
              <a:gd name="connsiteX11432" fmla="*/ 10368555 w 11761853"/>
              <a:gd name="connsiteY11432" fmla="*/ 10368555 w 11761853"/>
              <a:gd name="connsiteX11433" fmla="*/ 10368555 w 11761853"/>
              <a:gd name="connsiteY11433" fmla="*/ 10368555 w 11761853"/>
              <a:gd name="connsiteX11434" fmla="*/ 10368555 w 11761853"/>
              <a:gd name="connsiteY11434" fmla="*/ 10368555 w 11761853"/>
              <a:gd name="connsiteX11435" fmla="*/ 10368555 w 11761853"/>
              <a:gd name="connsiteY11435" fmla="*/ 10368555 w 11761853"/>
              <a:gd name="connsiteX11436" fmla="*/ 10368555 w 11761853"/>
              <a:gd name="connsiteY11436" fmla="*/ 10368555 w 11761853"/>
              <a:gd name="connsiteX11437" fmla="*/ 10368555 w 11761853"/>
              <a:gd name="connsiteY11437" fmla="*/ 10368555 w 11761853"/>
              <a:gd name="connsiteX11438" fmla="*/ 10368555 w 11761853"/>
              <a:gd name="connsiteY11438" fmla="*/ 10368555 w 11761853"/>
              <a:gd name="connsiteX11439" fmla="*/ 10368555 w 11761853"/>
              <a:gd name="connsiteY11439" fmla="*/ 10368555 w 11761853"/>
              <a:gd name="connsiteX11440" fmla="*/ 10368555 w 11761853"/>
              <a:gd name="connsiteY11440" fmla="*/ 10368555 w 11761853"/>
              <a:gd name="connsiteX11441" fmla="*/ 10368555 w 11761853"/>
              <a:gd name="connsiteY11441" fmla="*/ 10368555 w 11761853"/>
              <a:gd name="connsiteX11442" fmla="*/ 10368555 w 11761853"/>
              <a:gd name="connsiteY11442" fmla="*/ 10368555 w 11761853"/>
              <a:gd name="connsiteX11443" fmla="*/ 10368555 w 11761853"/>
              <a:gd name="connsiteY11443" fmla="*/ 10368555 w 11761853"/>
              <a:gd name="connsiteX11444" fmla="*/ 10368555 w 11761853"/>
              <a:gd name="connsiteY11444" fmla="*/ 10368555 w 11761853"/>
              <a:gd name="connsiteX11445" fmla="*/ 10368555 w 11761853"/>
              <a:gd name="connsiteY11445" fmla="*/ 10368555 w 11761853"/>
              <a:gd name="connsiteX11446" fmla="*/ 10368555 w 11761853"/>
              <a:gd name="connsiteY11446" fmla="*/ 10368555 w 11761853"/>
              <a:gd name="connsiteX11447" fmla="*/ 10368555 w 11761853"/>
              <a:gd name="connsiteY11447" fmla="*/ 10368555 w 11761853"/>
              <a:gd name="connsiteX11448" fmla="*/ 10368555 w 11761853"/>
              <a:gd name="connsiteY11448" fmla="*/ 10368555 w 11761853"/>
              <a:gd name="connsiteX11449" fmla="*/ 10368555 w 11761853"/>
              <a:gd name="connsiteY11449" fmla="*/ 10368555 w 11761853"/>
              <a:gd name="connsiteX11450" fmla="*/ 10368555 w 11761853"/>
              <a:gd name="connsiteY11450" fmla="*/ 10368555 w 11761853"/>
              <a:gd name="connsiteX11451" fmla="*/ 10368555 w 11761853"/>
              <a:gd name="connsiteY11451" fmla="*/ 10368555 w 11761853"/>
              <a:gd name="connsiteX11452" fmla="*/ 10368555 w 11761853"/>
              <a:gd name="connsiteY11452" fmla="*/ 10368555 w 11761853"/>
              <a:gd name="connsiteX11453" fmla="*/ 10368555 w 11761853"/>
              <a:gd name="connsiteY11453" fmla="*/ 10368555 w 11761853"/>
              <a:gd name="connsiteX11454" fmla="*/ 10368555 w 11761853"/>
              <a:gd name="connsiteY11454" fmla="*/ 10368555 w 11761853"/>
              <a:gd name="connsiteX11455" fmla="*/ 10368555 w 11761853"/>
              <a:gd name="connsiteY11455" fmla="*/ 10368555 w 11761853"/>
              <a:gd name="connsiteX11456" fmla="*/ 10368555 w 11761853"/>
              <a:gd name="connsiteY11456" fmla="*/ 10368555 w 11761853"/>
              <a:gd name="connsiteX11457" fmla="*/ 10368555 w 11761853"/>
              <a:gd name="connsiteY11457" fmla="*/ 10368555 w 11761853"/>
              <a:gd name="connsiteX11458" fmla="*/ 10368555 w 11761853"/>
              <a:gd name="connsiteY11458" fmla="*/ 10368555 w 11761853"/>
              <a:gd name="connsiteX11459" fmla="*/ 10368555 w 11761853"/>
              <a:gd name="connsiteY11459" fmla="*/ 10368555 w 11761853"/>
              <a:gd name="connsiteX11460" fmla="*/ 10368555 w 11761853"/>
              <a:gd name="connsiteY11460" fmla="*/ 10368555 w 11761853"/>
              <a:gd name="connsiteX11461" fmla="*/ 10368555 w 11761853"/>
              <a:gd name="connsiteY11461" fmla="*/ 10368555 w 11761853"/>
              <a:gd name="connsiteX11462" fmla="*/ 10368555 w 11761853"/>
              <a:gd name="connsiteY11462" fmla="*/ 10368555 w 11761853"/>
              <a:gd name="connsiteX11463" fmla="*/ 10368555 w 11761853"/>
              <a:gd name="connsiteY11463" fmla="*/ 10368555 w 11761853"/>
              <a:gd name="connsiteX11464" fmla="*/ 10368555 w 11761853"/>
              <a:gd name="connsiteY11464" fmla="*/ 10368555 w 11761853"/>
              <a:gd name="connsiteX11465" fmla="*/ 10368555 w 11761853"/>
              <a:gd name="connsiteY11465" fmla="*/ 10368555 w 11761853"/>
              <a:gd name="connsiteX11466" fmla="*/ 10368555 w 11761853"/>
              <a:gd name="connsiteY11466" fmla="*/ 10368555 w 11761853"/>
              <a:gd name="connsiteX11467" fmla="*/ 10368555 w 11761853"/>
              <a:gd name="connsiteY11467" fmla="*/ 10368555 w 11761853"/>
              <a:gd name="connsiteX11468" fmla="*/ 10368555 w 11761853"/>
              <a:gd name="connsiteY11468" fmla="*/ 10368555 w 11761853"/>
              <a:gd name="connsiteX11469" fmla="*/ 10368555 w 11761853"/>
              <a:gd name="connsiteY11469" fmla="*/ 10368555 w 11761853"/>
              <a:gd name="connsiteX11470" fmla="*/ 10368555 w 11761853"/>
              <a:gd name="connsiteY11470" fmla="*/ 10368555 w 11761853"/>
              <a:gd name="connsiteX11471" fmla="*/ 10368555 w 11761853"/>
              <a:gd name="connsiteY11471" fmla="*/ 10368555 w 11761853"/>
              <a:gd name="connsiteX11472" fmla="*/ 10368555 w 11761853"/>
              <a:gd name="connsiteY11472" fmla="*/ 10368555 w 11761853"/>
              <a:gd name="connsiteX11473" fmla="*/ 10368555 w 11761853"/>
              <a:gd name="connsiteY11473" fmla="*/ 10368555 w 11761853"/>
              <a:gd name="connsiteX11474" fmla="*/ 10368555 w 11761853"/>
              <a:gd name="connsiteY11474" fmla="*/ 10368555 w 11761853"/>
              <a:gd name="connsiteX11475" fmla="*/ 10368555 w 11761853"/>
              <a:gd name="connsiteY11475" fmla="*/ 10368555 w 11761853"/>
              <a:gd name="connsiteX11476" fmla="*/ 10368555 w 11761853"/>
              <a:gd name="connsiteY11476" fmla="*/ 10368555 w 11761853"/>
              <a:gd name="connsiteX11477" fmla="*/ 10368555 w 11761853"/>
              <a:gd name="connsiteY11477" fmla="*/ 10368555 w 11761853"/>
              <a:gd name="connsiteX11478" fmla="*/ 10368555 w 11761853"/>
              <a:gd name="connsiteY11478" fmla="*/ 10368555 w 11761853"/>
              <a:gd name="connsiteX11479" fmla="*/ 10368555 w 11761853"/>
              <a:gd name="connsiteY11479" fmla="*/ 10368555 w 11761853"/>
              <a:gd name="connsiteX11480" fmla="*/ 10368555 w 11761853"/>
              <a:gd name="connsiteY11480" fmla="*/ 10368555 w 11761853"/>
              <a:gd name="connsiteX11481" fmla="*/ 10368555 w 11761853"/>
              <a:gd name="connsiteY11481" fmla="*/ 10368555 w 11761853"/>
              <a:gd name="connsiteX11482" fmla="*/ 10368555 w 11761853"/>
              <a:gd name="connsiteY11482" fmla="*/ 10368555 w 11761853"/>
              <a:gd name="connsiteX11483" fmla="*/ 10368555 w 11761853"/>
              <a:gd name="connsiteY11483" fmla="*/ 10368555 w 11761853"/>
              <a:gd name="connsiteX11484" fmla="*/ 10368555 w 11761853"/>
              <a:gd name="connsiteY11484" fmla="*/ 10368555 w 11761853"/>
              <a:gd name="connsiteX11485" fmla="*/ 10368555 w 11761853"/>
              <a:gd name="connsiteY11485" fmla="*/ 10368555 w 11761853"/>
              <a:gd name="connsiteX11486" fmla="*/ 10368555 w 11761853"/>
              <a:gd name="connsiteY11486" fmla="*/ 10368555 w 11761853"/>
              <a:gd name="connsiteX11487" fmla="*/ 10368555 w 11761853"/>
              <a:gd name="connsiteY11487" fmla="*/ 10368555 w 11761853"/>
              <a:gd name="connsiteX11488" fmla="*/ 10368555 w 11761853"/>
              <a:gd name="connsiteY11488" fmla="*/ 10368555 w 11761853"/>
              <a:gd name="connsiteX11489" fmla="*/ 10368555 w 11761853"/>
              <a:gd name="connsiteY11489" fmla="*/ 10368555 w 11761853"/>
              <a:gd name="connsiteX11490" fmla="*/ 10368555 w 11761853"/>
              <a:gd name="connsiteY11490" fmla="*/ 10368555 w 11761853"/>
              <a:gd name="connsiteX11491" fmla="*/ 10368555 w 11761853"/>
              <a:gd name="connsiteY11491" fmla="*/ 10368555 w 11761853"/>
              <a:gd name="connsiteX11492" fmla="*/ 10368555 w 11761853"/>
              <a:gd name="connsiteY11492" fmla="*/ 10368555 w 11761853"/>
              <a:gd name="connsiteX11493" fmla="*/ 10368555 w 11761853"/>
              <a:gd name="connsiteY11493" fmla="*/ 10368555 w 11761853"/>
              <a:gd name="connsiteX11494" fmla="*/ 10368555 w 11761853"/>
              <a:gd name="connsiteY11494" fmla="*/ 10368555 w 11761853"/>
              <a:gd name="connsiteX11495" fmla="*/ 10368555 w 11761853"/>
              <a:gd name="connsiteY11495" fmla="*/ 10368555 w 11761853"/>
              <a:gd name="connsiteX11496" fmla="*/ 10368555 w 11761853"/>
              <a:gd name="connsiteY11496" fmla="*/ 10368555 w 11761853"/>
              <a:gd name="connsiteX11497" fmla="*/ 10368555 w 11761853"/>
              <a:gd name="connsiteY11497" fmla="*/ 10368555 w 11761853"/>
              <a:gd name="connsiteX11498" fmla="*/ 10368555 w 11761853"/>
              <a:gd name="connsiteY11498" fmla="*/ 10368555 w 11761853"/>
              <a:gd name="connsiteX11499" fmla="*/ 10368555 w 11761853"/>
              <a:gd name="connsiteY11499" fmla="*/ 10368555 w 11761853"/>
              <a:gd name="connsiteX11500" fmla="*/ 10368555 w 11761853"/>
              <a:gd name="connsiteY11500" fmla="*/ 10368555 w 11761853"/>
              <a:gd name="connsiteX11501" fmla="*/ 10368555 w 11761853"/>
              <a:gd name="connsiteY11501" fmla="*/ 10368555 w 11761853"/>
              <a:gd name="connsiteX11502" fmla="*/ 10368555 w 11761853"/>
              <a:gd name="connsiteY11502" fmla="*/ 10368555 w 11761853"/>
              <a:gd name="connsiteX11503" fmla="*/ 10368555 w 11761853"/>
              <a:gd name="connsiteY11503" fmla="*/ 10368555 w 11761853"/>
              <a:gd name="connsiteX11504" fmla="*/ 10368555 w 11761853"/>
              <a:gd name="connsiteY11504" fmla="*/ 10368555 w 11761853"/>
              <a:gd name="connsiteX11505" fmla="*/ 10368555 w 11761853"/>
              <a:gd name="connsiteY11505" fmla="*/ 10368555 w 11761853"/>
              <a:gd name="connsiteX11506" fmla="*/ 10368555 w 11761853"/>
              <a:gd name="connsiteY11506" fmla="*/ 10368555 w 11761853"/>
              <a:gd name="connsiteX11507" fmla="*/ 10368555 w 11761853"/>
              <a:gd name="connsiteY11507" fmla="*/ 10368555 w 11761853"/>
              <a:gd name="connsiteX11508" fmla="*/ 10368555 w 11761853"/>
              <a:gd name="connsiteY11508" fmla="*/ 10368555 w 11761853"/>
              <a:gd name="connsiteX11509" fmla="*/ 10368555 w 11761853"/>
              <a:gd name="connsiteY11509" fmla="*/ 10368555 w 11761853"/>
              <a:gd name="connsiteX11510" fmla="*/ 10368555 w 11761853"/>
              <a:gd name="connsiteY11510" fmla="*/ 10368555 w 11761853"/>
              <a:gd name="connsiteX11511" fmla="*/ 10368555 w 11761853"/>
              <a:gd name="connsiteY11511" fmla="*/ 10368555 w 11761853"/>
              <a:gd name="connsiteX11512" fmla="*/ 10368555 w 11761853"/>
              <a:gd name="connsiteY11512" fmla="*/ 10368555 w 11761853"/>
              <a:gd name="connsiteX11513" fmla="*/ 10368555 w 11761853"/>
              <a:gd name="connsiteY11513" fmla="*/ 10368555 w 11761853"/>
              <a:gd name="connsiteX11514" fmla="*/ 10368555 w 11761853"/>
              <a:gd name="connsiteY11514" fmla="*/ 10368555 w 11761853"/>
              <a:gd name="connsiteX11515" fmla="*/ 10368555 w 11761853"/>
              <a:gd name="connsiteY11515" fmla="*/ 10368555 w 11761853"/>
              <a:gd name="connsiteX11516" fmla="*/ 10368555 w 11761853"/>
              <a:gd name="connsiteY11516" fmla="*/ 10368555 w 11761853"/>
              <a:gd name="connsiteX11517" fmla="*/ 10368555 w 11761853"/>
              <a:gd name="connsiteY11517" fmla="*/ 10368555 w 11761853"/>
              <a:gd name="connsiteX11518" fmla="*/ 10368555 w 11761853"/>
              <a:gd name="connsiteY11518" fmla="*/ 10368555 w 11761853"/>
              <a:gd name="connsiteX11519" fmla="*/ 10368555 w 11761853"/>
              <a:gd name="connsiteY11519" fmla="*/ 10368555 w 11761853"/>
              <a:gd name="connsiteX11520" fmla="*/ 10368555 w 11761853"/>
              <a:gd name="connsiteY11520" fmla="*/ 10368555 w 11761853"/>
              <a:gd name="connsiteX11521" fmla="*/ 10368555 w 11761853"/>
              <a:gd name="connsiteY11521" fmla="*/ 10368555 w 11761853"/>
              <a:gd name="connsiteX11522" fmla="*/ 10368555 w 11761853"/>
              <a:gd name="connsiteY11522" fmla="*/ 10368555 w 11761853"/>
              <a:gd name="connsiteX11523" fmla="*/ 10368555 w 11761853"/>
              <a:gd name="connsiteY11523" fmla="*/ 10368555 w 11761853"/>
              <a:gd name="connsiteX11524" fmla="*/ 10368555 w 11761853"/>
              <a:gd name="connsiteY11524" fmla="*/ 10368555 w 11761853"/>
              <a:gd name="connsiteX11525" fmla="*/ 10368555 w 11761853"/>
              <a:gd name="connsiteY11525" fmla="*/ 10368555 w 11761853"/>
              <a:gd name="connsiteX11526" fmla="*/ 10368555 w 11761853"/>
              <a:gd name="connsiteY11526" fmla="*/ 10368555 w 11761853"/>
              <a:gd name="connsiteX11527" fmla="*/ 10368555 w 11761853"/>
              <a:gd name="connsiteY11527" fmla="*/ 10368555 w 11761853"/>
              <a:gd name="connsiteX11528" fmla="*/ 10368555 w 11761853"/>
              <a:gd name="connsiteY11528" fmla="*/ 10368555 w 11761853"/>
              <a:gd name="connsiteX11529" fmla="*/ 10368555 w 11761853"/>
              <a:gd name="connsiteY11529" fmla="*/ 10368555 w 11761853"/>
              <a:gd name="connsiteX11530" fmla="*/ 10368555 w 11761853"/>
              <a:gd name="connsiteY11530" fmla="*/ 10368555 w 11761853"/>
              <a:gd name="connsiteX11531" fmla="*/ 10368555 w 11761853"/>
              <a:gd name="connsiteY11531" fmla="*/ 10368555 w 11761853"/>
              <a:gd name="connsiteX11532" fmla="*/ 10368555 w 11761853"/>
              <a:gd name="connsiteY11532" fmla="*/ 10368555 w 11761853"/>
              <a:gd name="connsiteX11533" fmla="*/ 10368555 w 11761853"/>
              <a:gd name="connsiteY11533" fmla="*/ 10368555 w 11761853"/>
              <a:gd name="connsiteX11534" fmla="*/ 10368555 w 11761853"/>
              <a:gd name="connsiteY11534" fmla="*/ 10368555 w 11761853"/>
              <a:gd name="connsiteX11535" fmla="*/ 10368555 w 11761853"/>
              <a:gd name="connsiteY11535" fmla="*/ 10368555 w 11761853"/>
              <a:gd name="connsiteX11536" fmla="*/ 10368555 w 11761853"/>
              <a:gd name="connsiteY11536" fmla="*/ 10368555 w 11761853"/>
              <a:gd name="connsiteX11537" fmla="*/ 10368555 w 11761853"/>
              <a:gd name="connsiteY11537" fmla="*/ 10368555 w 11761853"/>
              <a:gd name="connsiteX11538" fmla="*/ 10368555 w 11761853"/>
              <a:gd name="connsiteY11538" fmla="*/ 10368555 w 11761853"/>
              <a:gd name="connsiteX11539" fmla="*/ 10368555 w 11761853"/>
              <a:gd name="connsiteY11539" fmla="*/ 10368555 w 11761853"/>
              <a:gd name="connsiteX11540" fmla="*/ 10368555 w 11761853"/>
              <a:gd name="connsiteY11540" fmla="*/ 10368555 w 11761853"/>
              <a:gd name="connsiteX11541" fmla="*/ 10368555 w 11761853"/>
              <a:gd name="connsiteY11541" fmla="*/ 10368555 w 11761853"/>
              <a:gd name="connsiteX11542" fmla="*/ 10368555 w 11761853"/>
              <a:gd name="connsiteY11542" fmla="*/ 10368555 w 11761853"/>
              <a:gd name="connsiteX11543" fmla="*/ 10368555 w 11761853"/>
              <a:gd name="connsiteY11543" fmla="*/ 10368555 w 11761853"/>
              <a:gd name="connsiteX11544" fmla="*/ 10368555 w 11761853"/>
              <a:gd name="connsiteY11544" fmla="*/ 10368555 w 11761853"/>
              <a:gd name="connsiteX11545" fmla="*/ 10368555 w 11761853"/>
              <a:gd name="connsiteY11545" fmla="*/ 10368555 w 11761853"/>
              <a:gd name="connsiteX11546" fmla="*/ 10368555 w 11761853"/>
              <a:gd name="connsiteY11546" fmla="*/ 10368555 w 11761853"/>
              <a:gd name="connsiteX11547" fmla="*/ 10368555 w 11761853"/>
              <a:gd name="connsiteY11547" fmla="*/ 10368555 w 11761853"/>
              <a:gd name="connsiteX11548" fmla="*/ 10368555 w 11761853"/>
              <a:gd name="connsiteY11548" fmla="*/ 10368555 w 11761853"/>
              <a:gd name="connsiteX11549" fmla="*/ 10368555 w 11761853"/>
              <a:gd name="connsiteY11549" fmla="*/ 10368555 w 11761853"/>
              <a:gd name="connsiteX11550" fmla="*/ 10368555 w 11761853"/>
              <a:gd name="connsiteY11550" fmla="*/ 10368555 w 11761853"/>
              <a:gd name="connsiteX11551" fmla="*/ 10368555 w 11761853"/>
              <a:gd name="connsiteY11551" fmla="*/ 10368555 w 11761853"/>
              <a:gd name="connsiteX11552" fmla="*/ 10368555 w 11761853"/>
              <a:gd name="connsiteY11552" fmla="*/ 10368555 w 11761853"/>
              <a:gd name="connsiteX11553" fmla="*/ 10368555 w 11761853"/>
              <a:gd name="connsiteY11553" fmla="*/ 10368555 w 11761853"/>
              <a:gd name="connsiteX11554" fmla="*/ 10368555 w 11761853"/>
              <a:gd name="connsiteY11554" fmla="*/ 10368555 w 11761853"/>
              <a:gd name="connsiteX11555" fmla="*/ 10368555 w 11761853"/>
              <a:gd name="connsiteY11555" fmla="*/ 10368555 w 11761853"/>
              <a:gd name="connsiteX11556" fmla="*/ 10368555 w 11761853"/>
              <a:gd name="connsiteY11556" fmla="*/ 10368555 w 11761853"/>
              <a:gd name="connsiteX11557" fmla="*/ 10368555 w 11761853"/>
              <a:gd name="connsiteY11557" fmla="*/ 10368555 w 11761853"/>
              <a:gd name="connsiteX11558" fmla="*/ 10368555 w 11761853"/>
              <a:gd name="connsiteY11558" fmla="*/ 10368555 w 11761853"/>
              <a:gd name="connsiteX11559" fmla="*/ 10368555 w 11761853"/>
              <a:gd name="connsiteY11559" fmla="*/ 10368555 w 11761853"/>
              <a:gd name="connsiteX11560" fmla="*/ 10368555 w 11761853"/>
              <a:gd name="connsiteY11560" fmla="*/ 10368555 w 11761853"/>
              <a:gd name="connsiteX11561" fmla="*/ 10368555 w 11761853"/>
              <a:gd name="connsiteY11561" fmla="*/ 10368555 w 11761853"/>
              <a:gd name="connsiteX11562" fmla="*/ 10368555 w 11761853"/>
              <a:gd name="connsiteY11562" fmla="*/ 10368555 w 11761853"/>
              <a:gd name="connsiteX11563" fmla="*/ 10368555 w 11761853"/>
              <a:gd name="connsiteY11563" fmla="*/ 10368555 w 11761853"/>
              <a:gd name="connsiteX11564" fmla="*/ 10368555 w 11761853"/>
              <a:gd name="connsiteY11564" fmla="*/ 10368555 w 11761853"/>
              <a:gd name="connsiteX11565" fmla="*/ 10368555 w 11761853"/>
              <a:gd name="connsiteY11565" fmla="*/ 10368555 w 11761853"/>
              <a:gd name="connsiteX11566" fmla="*/ 10368555 w 11761853"/>
              <a:gd name="connsiteY11566" fmla="*/ 10368555 w 11761853"/>
              <a:gd name="connsiteX11567" fmla="*/ 10368555 w 11761853"/>
              <a:gd name="connsiteY11567" fmla="*/ 10368555 w 11761853"/>
              <a:gd name="connsiteX11568" fmla="*/ 10368555 w 11761853"/>
              <a:gd name="connsiteY11568" fmla="*/ 10368555 w 11761853"/>
              <a:gd name="connsiteX11569" fmla="*/ 10368555 w 11761853"/>
              <a:gd name="connsiteY11569" fmla="*/ 10368555 w 11761853"/>
              <a:gd name="connsiteX11570" fmla="*/ 10368555 w 11761853"/>
              <a:gd name="connsiteY11570" fmla="*/ 10368555 w 11761853"/>
              <a:gd name="connsiteX11571" fmla="*/ 10368555 w 11761853"/>
              <a:gd name="connsiteY11571" fmla="*/ 10368555 w 11761853"/>
              <a:gd name="connsiteX11572" fmla="*/ 10368555 w 11761853"/>
              <a:gd name="connsiteY11572" fmla="*/ 10368555 w 11761853"/>
              <a:gd name="connsiteX11573" fmla="*/ 10368555 w 11761853"/>
              <a:gd name="connsiteY11573" fmla="*/ 10368555 w 11761853"/>
              <a:gd name="connsiteX11574" fmla="*/ 10368555 w 11761853"/>
              <a:gd name="connsiteY11574" fmla="*/ 10368555 w 11761853"/>
              <a:gd name="connsiteX11575" fmla="*/ 10368555 w 11761853"/>
              <a:gd name="connsiteY11575" fmla="*/ 10368555 w 11761853"/>
              <a:gd name="connsiteX11576" fmla="*/ 10368555 w 11761853"/>
              <a:gd name="connsiteY11576" fmla="*/ 10368555 w 11761853"/>
              <a:gd name="connsiteX11577" fmla="*/ 10368555 w 11761853"/>
              <a:gd name="connsiteY11577" fmla="*/ 10368555 w 11761853"/>
              <a:gd name="connsiteX11578" fmla="*/ 10368555 w 11761853"/>
              <a:gd name="connsiteY11578" fmla="*/ 10368555 w 11761853"/>
              <a:gd name="connsiteX11579" fmla="*/ 10368555 w 11761853"/>
              <a:gd name="connsiteY11579" fmla="*/ 10368555 w 11761853"/>
              <a:gd name="connsiteX11580" fmla="*/ 10368555 w 11761853"/>
              <a:gd name="connsiteY11580" fmla="*/ 10368555 w 11761853"/>
              <a:gd name="connsiteX11581" fmla="*/ 10368555 w 11761853"/>
              <a:gd name="connsiteY11581" fmla="*/ 10368555 w 11761853"/>
              <a:gd name="connsiteX11582" fmla="*/ 10368555 w 11761853"/>
              <a:gd name="connsiteY11582" fmla="*/ 10368555 w 11761853"/>
              <a:gd name="connsiteX11583" fmla="*/ 10368555 w 11761853"/>
              <a:gd name="connsiteY11583" fmla="*/ 10368555 w 11761853"/>
              <a:gd name="connsiteX11584" fmla="*/ 10368555 w 11761853"/>
              <a:gd name="connsiteY11584" fmla="*/ 10368555 w 11761853"/>
              <a:gd name="connsiteX11585" fmla="*/ 10368555 w 11761853"/>
              <a:gd name="connsiteY11585" fmla="*/ 10368555 w 11761853"/>
              <a:gd name="connsiteX11586" fmla="*/ 10368555 w 11761853"/>
              <a:gd name="connsiteY11586" fmla="*/ 10368555 w 11761853"/>
              <a:gd name="connsiteX11587" fmla="*/ 10368555 w 11761853"/>
              <a:gd name="connsiteY11587" fmla="*/ 10368555 w 11761853"/>
              <a:gd name="connsiteX11588" fmla="*/ 10368555 w 11761853"/>
              <a:gd name="connsiteY11588" fmla="*/ 10368555 w 11761853"/>
              <a:gd name="connsiteX11589" fmla="*/ 10368555 w 11761853"/>
              <a:gd name="connsiteY11589" fmla="*/ 10368555 w 11761853"/>
              <a:gd name="connsiteX11590" fmla="*/ 10368555 w 11761853"/>
              <a:gd name="connsiteY11590" fmla="*/ 10368555 w 11761853"/>
              <a:gd name="connsiteX11591" fmla="*/ 10368555 w 11761853"/>
              <a:gd name="connsiteY11591" fmla="*/ 10368555 w 11761853"/>
              <a:gd name="connsiteX11592" fmla="*/ 10368555 w 11761853"/>
              <a:gd name="connsiteY11592" fmla="*/ 10368555 w 11761853"/>
              <a:gd name="connsiteX11593" fmla="*/ 10368555 w 11761853"/>
              <a:gd name="connsiteY11593" fmla="*/ 10368555 w 11761853"/>
              <a:gd name="connsiteX11594" fmla="*/ 10368555 w 11761853"/>
              <a:gd name="connsiteY11594" fmla="*/ 10368555 w 11761853"/>
              <a:gd name="connsiteX11595" fmla="*/ 10368555 w 11761853"/>
              <a:gd name="connsiteY11595" fmla="*/ 10368555 w 11761853"/>
              <a:gd name="connsiteX11596" fmla="*/ 10368555 w 11761853"/>
              <a:gd name="connsiteY11596" fmla="*/ 10368555 w 11761853"/>
              <a:gd name="connsiteX11597" fmla="*/ 10368555 w 11761853"/>
              <a:gd name="connsiteY11597" fmla="*/ 10368555 w 11761853"/>
              <a:gd name="connsiteX11598" fmla="*/ 10368555 w 11761853"/>
              <a:gd name="connsiteY11598" fmla="*/ 10368555 w 11761853"/>
              <a:gd name="connsiteX11599" fmla="*/ 10368555 w 11761853"/>
              <a:gd name="connsiteY11599" fmla="*/ 10368555 w 11761853"/>
              <a:gd name="connsiteX11600" fmla="*/ 10368555 w 11761853"/>
              <a:gd name="connsiteY11600" fmla="*/ 10368555 w 11761853"/>
              <a:gd name="connsiteX11601" fmla="*/ 10368555 w 11761853"/>
              <a:gd name="connsiteY11601" fmla="*/ 10368555 w 11761853"/>
              <a:gd name="connsiteX11602" fmla="*/ 10368555 w 11761853"/>
              <a:gd name="connsiteY11602" fmla="*/ 10368555 w 11761853"/>
              <a:gd name="connsiteX11603" fmla="*/ 10368555 w 11761853"/>
              <a:gd name="connsiteY11603" fmla="*/ 10368555 w 11761853"/>
              <a:gd name="connsiteX11604" fmla="*/ 10368555 w 11761853"/>
              <a:gd name="connsiteY11604" fmla="*/ 10368555 w 11761853"/>
              <a:gd name="connsiteX11605" fmla="*/ 10368555 w 11761853"/>
              <a:gd name="connsiteY11605" fmla="*/ 10368555 w 11761853"/>
              <a:gd name="connsiteX11606" fmla="*/ 10368555 w 11761853"/>
              <a:gd name="connsiteY11606" fmla="*/ 10368555 w 11761853"/>
              <a:gd name="connsiteX11607" fmla="*/ 10368555 w 11761853"/>
              <a:gd name="connsiteY11607" fmla="*/ 10368555 w 11761853"/>
              <a:gd name="connsiteX11608" fmla="*/ 10368555 w 11761853"/>
              <a:gd name="connsiteY11608" fmla="*/ 10368555 w 11761853"/>
              <a:gd name="connsiteX11609" fmla="*/ 10368555 w 11761853"/>
              <a:gd name="connsiteY11609" fmla="*/ 10368555 w 11761853"/>
              <a:gd name="connsiteX11610" fmla="*/ 10368555 w 11761853"/>
              <a:gd name="connsiteY11610" fmla="*/ 10368555 w 11761853"/>
              <a:gd name="connsiteX11611" fmla="*/ 10368555 w 11761853"/>
              <a:gd name="connsiteY11611" fmla="*/ 10368555 w 11761853"/>
              <a:gd name="connsiteX11612" fmla="*/ 10368555 w 11761853"/>
              <a:gd name="connsiteY11612" fmla="*/ 10368555 w 11761853"/>
              <a:gd name="connsiteX11613" fmla="*/ 10368555 w 11761853"/>
              <a:gd name="connsiteY11613" fmla="*/ 10368555 w 11761853"/>
              <a:gd name="connsiteX11614" fmla="*/ 10368555 w 11761853"/>
              <a:gd name="connsiteY11614" fmla="*/ 10368555 w 11761853"/>
              <a:gd name="connsiteX11615" fmla="*/ 10368555 w 11761853"/>
              <a:gd name="connsiteY11615" fmla="*/ 10368555 w 11761853"/>
              <a:gd name="connsiteX11616" fmla="*/ 10368555 w 11761853"/>
              <a:gd name="connsiteY11616" fmla="*/ 10368555 w 11761853"/>
              <a:gd name="connsiteX11617" fmla="*/ 10368555 w 11761853"/>
              <a:gd name="connsiteY11617" fmla="*/ 10368555 w 11761853"/>
              <a:gd name="connsiteX11618" fmla="*/ 10368555 w 11761853"/>
              <a:gd name="connsiteY11618" fmla="*/ 10368555 w 11761853"/>
              <a:gd name="connsiteX11619" fmla="*/ 10368555 w 11761853"/>
              <a:gd name="connsiteY11619" fmla="*/ 10368555 w 11761853"/>
              <a:gd name="connsiteX11620" fmla="*/ 10368555 w 11761853"/>
              <a:gd name="connsiteY11620" fmla="*/ 10368555 w 11761853"/>
              <a:gd name="connsiteX11621" fmla="*/ 10368555 w 11761853"/>
              <a:gd name="connsiteY11621" fmla="*/ 10368555 w 11761853"/>
              <a:gd name="connsiteX11622" fmla="*/ 10368555 w 11761853"/>
              <a:gd name="connsiteY11622" fmla="*/ 10368555 w 11761853"/>
              <a:gd name="connsiteX11623" fmla="*/ 10368555 w 11761853"/>
              <a:gd name="connsiteY11623" fmla="*/ 10368555 w 11761853"/>
              <a:gd name="connsiteX11624" fmla="*/ 10368555 w 11761853"/>
              <a:gd name="connsiteY11624" fmla="*/ 10368555 w 11761853"/>
              <a:gd name="connsiteX11625" fmla="*/ 10368555 w 11761853"/>
              <a:gd name="connsiteY11625" fmla="*/ 10368555 w 11761853"/>
              <a:gd name="connsiteX11626" fmla="*/ 10368555 w 11761853"/>
              <a:gd name="connsiteY11626" fmla="*/ 10368555 w 11761853"/>
              <a:gd name="connsiteX11627" fmla="*/ 10368555 w 11761853"/>
              <a:gd name="connsiteY11627" fmla="*/ 10368555 w 11761853"/>
              <a:gd name="connsiteX11628" fmla="*/ 10368555 w 11761853"/>
              <a:gd name="connsiteY11628" fmla="*/ 10368555 w 11761853"/>
              <a:gd name="connsiteX11629" fmla="*/ 10368555 w 11761853"/>
              <a:gd name="connsiteY11629" fmla="*/ 10368555 w 11761853"/>
              <a:gd name="connsiteX11630" fmla="*/ 10368555 w 11761853"/>
              <a:gd name="connsiteY11630" fmla="*/ 10368555 w 11761853"/>
              <a:gd name="connsiteX11631" fmla="*/ 10368555 w 11761853"/>
              <a:gd name="connsiteY11631" fmla="*/ 10368555 w 11761853"/>
              <a:gd name="connsiteX11632" fmla="*/ 10368555 w 11761853"/>
              <a:gd name="connsiteY11632" fmla="*/ 10368555 w 11761853"/>
              <a:gd name="connsiteX11633" fmla="*/ 10368555 w 11761853"/>
              <a:gd name="connsiteY11633" fmla="*/ 10368555 w 11761853"/>
              <a:gd name="connsiteX11634" fmla="*/ 10368555 w 11761853"/>
              <a:gd name="connsiteY11634" fmla="*/ 10368555 w 11761853"/>
              <a:gd name="connsiteX11635" fmla="*/ 10368555 w 11761853"/>
              <a:gd name="connsiteY11635" fmla="*/ 10368555 w 11761853"/>
              <a:gd name="connsiteX11636" fmla="*/ 10368555 w 11761853"/>
              <a:gd name="connsiteY11636" fmla="*/ 10368555 w 11761853"/>
              <a:gd name="connsiteX11637" fmla="*/ 10368555 w 11761853"/>
              <a:gd name="connsiteY11637" fmla="*/ 10368555 w 11761853"/>
              <a:gd name="connsiteX11638" fmla="*/ 10368555 w 11761853"/>
              <a:gd name="connsiteY11638" fmla="*/ 10368555 w 11761853"/>
              <a:gd name="connsiteX11639" fmla="*/ 10368555 w 11761853"/>
              <a:gd name="connsiteY11639" fmla="*/ 10368555 w 11761853"/>
              <a:gd name="connsiteX11640" fmla="*/ 10368555 w 11761853"/>
              <a:gd name="connsiteY11640" fmla="*/ 10368555 w 11761853"/>
              <a:gd name="connsiteX11641" fmla="*/ 10368555 w 11761853"/>
              <a:gd name="connsiteY11641" fmla="*/ 10368555 w 11761853"/>
              <a:gd name="connsiteX11642" fmla="*/ 10368555 w 11761853"/>
              <a:gd name="connsiteY11642" fmla="*/ 10368555 w 11761853"/>
              <a:gd name="connsiteX11643" fmla="*/ 10368555 w 11761853"/>
              <a:gd name="connsiteY11643" fmla="*/ 10368555 w 11761853"/>
              <a:gd name="connsiteX11644" fmla="*/ 10368555 w 11761853"/>
              <a:gd name="connsiteY11644" fmla="*/ 10368555 w 11761853"/>
              <a:gd name="connsiteX11645" fmla="*/ 10368555 w 11761853"/>
              <a:gd name="connsiteY11645" fmla="*/ 10368555 w 11761853"/>
              <a:gd name="connsiteX11646" fmla="*/ 10368555 w 11761853"/>
              <a:gd name="connsiteY11646" fmla="*/ 10368555 w 11761853"/>
              <a:gd name="connsiteX11647" fmla="*/ 10368555 w 11761853"/>
              <a:gd name="connsiteY11647" fmla="*/ 10368555 w 11761853"/>
              <a:gd name="connsiteX11648" fmla="*/ 10368555 w 11761853"/>
              <a:gd name="connsiteY11648" fmla="*/ 10368555 w 11761853"/>
              <a:gd name="connsiteX11649" fmla="*/ 10368555 w 11761853"/>
              <a:gd name="connsiteY11649" fmla="*/ 10368555 w 11761853"/>
              <a:gd name="connsiteX11650" fmla="*/ 10368555 w 11761853"/>
              <a:gd name="connsiteY11650" fmla="*/ 10368555 w 11761853"/>
              <a:gd name="connsiteX11651" fmla="*/ 10368555 w 11761853"/>
              <a:gd name="connsiteY11651" fmla="*/ 10368555 w 11761853"/>
              <a:gd name="connsiteX11652" fmla="*/ 10368555 w 11761853"/>
              <a:gd name="connsiteY11652" fmla="*/ 10368555 w 11761853"/>
              <a:gd name="connsiteX11653" fmla="*/ 10368555 w 11761853"/>
              <a:gd name="connsiteY11653" fmla="*/ 10368555 w 11761853"/>
              <a:gd name="connsiteX11654" fmla="*/ 10368555 w 11761853"/>
              <a:gd name="connsiteY11654" fmla="*/ 10368555 w 11761853"/>
              <a:gd name="connsiteX11655" fmla="*/ 10368555 w 11761853"/>
              <a:gd name="connsiteY11655" fmla="*/ 10368555 w 11761853"/>
              <a:gd name="connsiteX11656" fmla="*/ 10368555 w 11761853"/>
              <a:gd name="connsiteY11656" fmla="*/ 10368555 w 11761853"/>
              <a:gd name="connsiteX11657" fmla="*/ 10368555 w 11761853"/>
              <a:gd name="connsiteY11657" fmla="*/ 10368555 w 11761853"/>
              <a:gd name="connsiteX11658" fmla="*/ 10368555 w 11761853"/>
              <a:gd name="connsiteY11658" fmla="*/ 10368555 w 11761853"/>
              <a:gd name="connsiteX11659" fmla="*/ 10368555 w 11761853"/>
              <a:gd name="connsiteY11659" fmla="*/ 10368555 w 11761853"/>
              <a:gd name="connsiteX11660" fmla="*/ 10368555 w 11761853"/>
              <a:gd name="connsiteY11660" fmla="*/ 10368555 w 11761853"/>
              <a:gd name="connsiteX11661" fmla="*/ 10368555 w 11761853"/>
              <a:gd name="connsiteY11661" fmla="*/ 10368555 w 11761853"/>
              <a:gd name="connsiteX11662" fmla="*/ 10368555 w 11761853"/>
              <a:gd name="connsiteY11662" fmla="*/ 10368555 w 11761853"/>
              <a:gd name="connsiteX11663" fmla="*/ 10368555 w 11761853"/>
              <a:gd name="connsiteY11663" fmla="*/ 10368555 w 11761853"/>
              <a:gd name="connsiteX11664" fmla="*/ 10368555 w 11761853"/>
              <a:gd name="connsiteY11664" fmla="*/ 10368555 w 11761853"/>
              <a:gd name="connsiteX11665" fmla="*/ 10368555 w 11761853"/>
              <a:gd name="connsiteY11665" fmla="*/ 10368555 w 11761853"/>
              <a:gd name="connsiteX11666" fmla="*/ 10368555 w 11761853"/>
              <a:gd name="connsiteY11666" fmla="*/ 10368555 w 11761853"/>
              <a:gd name="connsiteX11667" fmla="*/ 10368555 w 11761853"/>
              <a:gd name="connsiteY11667" fmla="*/ 10368555 w 11761853"/>
              <a:gd name="connsiteX11668" fmla="*/ 10368555 w 11761853"/>
              <a:gd name="connsiteY11668" fmla="*/ 10368555 w 11761853"/>
              <a:gd name="connsiteX11669" fmla="*/ 10368555 w 11761853"/>
              <a:gd name="connsiteY11669" fmla="*/ 10368555 w 11761853"/>
              <a:gd name="connsiteX11670" fmla="*/ 10368555 w 11761853"/>
              <a:gd name="connsiteY11670" fmla="*/ 10368555 w 11761853"/>
              <a:gd name="connsiteX11671" fmla="*/ 10368555 w 11761853"/>
              <a:gd name="connsiteY11671" fmla="*/ 10368555 w 11761853"/>
              <a:gd name="connsiteX11672" fmla="*/ 10368555 w 11761853"/>
              <a:gd name="connsiteY11672" fmla="*/ 10368555 w 11761853"/>
              <a:gd name="connsiteX11673" fmla="*/ 10368555 w 11761853"/>
              <a:gd name="connsiteY11673" fmla="*/ 10368555 w 11761853"/>
              <a:gd name="connsiteX11674" fmla="*/ 10368555 w 11761853"/>
              <a:gd name="connsiteY11674" fmla="*/ 10368555 w 11761853"/>
              <a:gd name="connsiteX11675" fmla="*/ 10368555 w 11761853"/>
              <a:gd name="connsiteY11675" fmla="*/ 10368555 w 11761853"/>
              <a:gd name="connsiteX11676" fmla="*/ 10368555 w 11761853"/>
              <a:gd name="connsiteY11676" fmla="*/ 10368555 w 11761853"/>
              <a:gd name="connsiteX11677" fmla="*/ 10368555 w 11761853"/>
              <a:gd name="connsiteY11677" fmla="*/ 10368555 w 11761853"/>
              <a:gd name="connsiteX11678" fmla="*/ 10368555 w 11761853"/>
              <a:gd name="connsiteY11678" fmla="*/ 10368555 w 11761853"/>
              <a:gd name="connsiteX11679" fmla="*/ 10368555 w 11761853"/>
              <a:gd name="connsiteY11679" fmla="*/ 10368555 w 11761853"/>
              <a:gd name="connsiteX11680" fmla="*/ 10368555 w 11761853"/>
              <a:gd name="connsiteY11680" fmla="*/ 10368555 w 11761853"/>
              <a:gd name="connsiteX11681" fmla="*/ 10368555 w 11761853"/>
              <a:gd name="connsiteY11681" fmla="*/ 10368555 w 11761853"/>
              <a:gd name="connsiteX11682" fmla="*/ 10368555 w 11761853"/>
              <a:gd name="connsiteY11682" fmla="*/ 10368555 w 11761853"/>
              <a:gd name="connsiteX11683" fmla="*/ 10368555 w 11761853"/>
              <a:gd name="connsiteY11683" fmla="*/ 10368555 w 11761853"/>
              <a:gd name="connsiteX11684" fmla="*/ 10368555 w 11761853"/>
              <a:gd name="connsiteY11684" fmla="*/ 10368555 w 11761853"/>
              <a:gd name="connsiteX11685" fmla="*/ 10368555 w 11761853"/>
              <a:gd name="connsiteY11685" fmla="*/ 10368555 w 11761853"/>
              <a:gd name="connsiteX11686" fmla="*/ 10368555 w 11761853"/>
              <a:gd name="connsiteY11686" fmla="*/ 10368555 w 11761853"/>
              <a:gd name="connsiteX11687" fmla="*/ 10368555 w 11761853"/>
              <a:gd name="connsiteY11687" fmla="*/ 10368555 w 11761853"/>
              <a:gd name="connsiteX11688" fmla="*/ 10368555 w 11761853"/>
              <a:gd name="connsiteY11688" fmla="*/ 10368555 w 11761853"/>
              <a:gd name="connsiteX11689" fmla="*/ 10368555 w 11761853"/>
              <a:gd name="connsiteY11689" fmla="*/ 10368555 w 11761853"/>
              <a:gd name="connsiteX11690" fmla="*/ 10368555 w 11761853"/>
              <a:gd name="connsiteY11690" fmla="*/ 10368555 w 11761853"/>
              <a:gd name="connsiteX11691" fmla="*/ 10368555 w 11761853"/>
              <a:gd name="connsiteY11691" fmla="*/ 10368555 w 11761853"/>
              <a:gd name="connsiteX11692" fmla="*/ 10368555 w 11761853"/>
              <a:gd name="connsiteY11692" fmla="*/ 10368555 w 11761853"/>
              <a:gd name="connsiteX11693" fmla="*/ 10368555 w 11761853"/>
              <a:gd name="connsiteY11693" fmla="*/ 10368555 w 11761853"/>
              <a:gd name="connsiteX11694" fmla="*/ 10368555 w 11761853"/>
              <a:gd name="connsiteY11694" fmla="*/ 10368555 w 11761853"/>
              <a:gd name="connsiteX11695" fmla="*/ 10368555 w 11761853"/>
              <a:gd name="connsiteY11695" fmla="*/ 10368555 w 11761853"/>
              <a:gd name="connsiteX11696" fmla="*/ 10368555 w 11761853"/>
              <a:gd name="connsiteY11696" fmla="*/ 10368555 w 11761853"/>
              <a:gd name="connsiteX11697" fmla="*/ 10368555 w 11761853"/>
              <a:gd name="connsiteY11697" fmla="*/ 10368555 w 11761853"/>
              <a:gd name="connsiteX11698" fmla="*/ 10368555 w 11761853"/>
              <a:gd name="connsiteY11698" fmla="*/ 10368555 w 11761853"/>
              <a:gd name="connsiteX11699" fmla="*/ 10368555 w 11761853"/>
              <a:gd name="connsiteY11699" fmla="*/ 10368555 w 11761853"/>
              <a:gd name="connsiteX11700" fmla="*/ 10368555 w 11761853"/>
              <a:gd name="connsiteY11700" fmla="*/ 10368555 w 11761853"/>
              <a:gd name="connsiteX11701" fmla="*/ 10368555 w 11761853"/>
              <a:gd name="connsiteY11701" fmla="*/ 10368555 w 11761853"/>
              <a:gd name="connsiteX11702" fmla="*/ 10368555 w 11761853"/>
              <a:gd name="connsiteY11702" fmla="*/ 10368555 w 11761853"/>
              <a:gd name="connsiteX11703" fmla="*/ 10368555 w 11761853"/>
              <a:gd name="connsiteY11703" fmla="*/ 10368555 w 11761853"/>
              <a:gd name="connsiteX11704" fmla="*/ 10368555 w 11761853"/>
              <a:gd name="connsiteY11704" fmla="*/ 10368555 w 11761853"/>
              <a:gd name="connsiteX11705" fmla="*/ 10368555 w 11761853"/>
              <a:gd name="connsiteY11705" fmla="*/ 10368555 w 11761853"/>
              <a:gd name="connsiteX11706" fmla="*/ 10368555 w 11761853"/>
              <a:gd name="connsiteY11706" fmla="*/ 10368555 w 11761853"/>
              <a:gd name="connsiteX11707" fmla="*/ 10368555 w 11761853"/>
              <a:gd name="connsiteY11707" fmla="*/ 10368555 w 11761853"/>
              <a:gd name="connsiteX11708" fmla="*/ 10368555 w 11761853"/>
              <a:gd name="connsiteY11708" fmla="*/ 10368555 w 11761853"/>
              <a:gd name="connsiteX11709" fmla="*/ 10368555 w 11761853"/>
              <a:gd name="connsiteY11709" fmla="*/ 10368555 w 11761853"/>
              <a:gd name="connsiteX11710" fmla="*/ 10368555 w 11761853"/>
              <a:gd name="connsiteY11710" fmla="*/ 10368555 w 11761853"/>
              <a:gd name="connsiteX11711" fmla="*/ 10368555 w 11761853"/>
              <a:gd name="connsiteY11711" fmla="*/ 10368555 w 11761853"/>
              <a:gd name="connsiteX11712" fmla="*/ 10368555 w 11761853"/>
              <a:gd name="connsiteY11712" fmla="*/ 10368555 w 11761853"/>
              <a:gd name="connsiteX11713" fmla="*/ 10368555 w 11761853"/>
              <a:gd name="connsiteY11713" fmla="*/ 10368555 w 11761853"/>
              <a:gd name="connsiteX11714" fmla="*/ 10368555 w 11761853"/>
              <a:gd name="connsiteY11714" fmla="*/ 10368555 w 11761853"/>
              <a:gd name="connsiteX11715" fmla="*/ 10368555 w 11761853"/>
              <a:gd name="connsiteY11715" fmla="*/ 10368555 w 11761853"/>
              <a:gd name="connsiteX11716" fmla="*/ 10368555 w 11761853"/>
              <a:gd name="connsiteY11716" fmla="*/ 10368555 w 11761853"/>
              <a:gd name="connsiteX11717" fmla="*/ 10368555 w 11761853"/>
              <a:gd name="connsiteY11717" fmla="*/ 10368555 w 11761853"/>
              <a:gd name="connsiteX11718" fmla="*/ 10368555 w 11761853"/>
              <a:gd name="connsiteY11718" fmla="*/ 10368555 w 11761853"/>
              <a:gd name="connsiteX11719" fmla="*/ 10368555 w 11761853"/>
              <a:gd name="connsiteY11719" fmla="*/ 10368555 w 11761853"/>
              <a:gd name="connsiteX11720" fmla="*/ 10368555 w 11761853"/>
              <a:gd name="connsiteY11720" fmla="*/ 10368555 w 11761853"/>
              <a:gd name="connsiteX11721" fmla="*/ 10368555 w 11761853"/>
              <a:gd name="connsiteY11721" fmla="*/ 10368555 w 11761853"/>
              <a:gd name="connsiteX11722" fmla="*/ 10368555 w 11761853"/>
              <a:gd name="connsiteY11722" fmla="*/ 10368555 w 11761853"/>
              <a:gd name="connsiteX11723" fmla="*/ 10368555 w 11761853"/>
              <a:gd name="connsiteY11723" fmla="*/ 10368555 w 11761853"/>
              <a:gd name="connsiteX11724" fmla="*/ 10368555 w 11761853"/>
              <a:gd name="connsiteY11724" fmla="*/ 10368555 w 11761853"/>
              <a:gd name="connsiteX11725" fmla="*/ 10368555 w 11761853"/>
              <a:gd name="connsiteY11725" fmla="*/ 10368555 w 11761853"/>
              <a:gd name="connsiteX11726" fmla="*/ 10368555 w 11761853"/>
              <a:gd name="connsiteY11726" fmla="*/ 10368555 w 11761853"/>
              <a:gd name="connsiteX11727" fmla="*/ 10368555 w 11761853"/>
              <a:gd name="connsiteY11727" fmla="*/ 10368555 w 11761853"/>
              <a:gd name="connsiteX11728" fmla="*/ 10368555 w 11761853"/>
              <a:gd name="connsiteY11728" fmla="*/ 10368555 w 11761853"/>
              <a:gd name="connsiteX11729" fmla="*/ 10368555 w 11761853"/>
              <a:gd name="connsiteY11729" fmla="*/ 10368555 w 11761853"/>
              <a:gd name="connsiteX11730" fmla="*/ 10368555 w 11761853"/>
              <a:gd name="connsiteY11730" fmla="*/ 10368555 w 11761853"/>
              <a:gd name="connsiteX11731" fmla="*/ 10368555 w 11761853"/>
              <a:gd name="connsiteY11731" fmla="*/ 10368555 w 11761853"/>
              <a:gd name="connsiteX11732" fmla="*/ 10368555 w 11761853"/>
              <a:gd name="connsiteY11732" fmla="*/ 10368555 w 11761853"/>
              <a:gd name="connsiteX11733" fmla="*/ 10368555 w 11761853"/>
              <a:gd name="connsiteY11733" fmla="*/ 10368555 w 11761853"/>
              <a:gd name="connsiteX11734" fmla="*/ 10368555 w 11761853"/>
              <a:gd name="connsiteY11734" fmla="*/ 10368555 w 11761853"/>
              <a:gd name="connsiteX11735" fmla="*/ 10368555 w 11761853"/>
              <a:gd name="connsiteY11735" fmla="*/ 10368555 w 11761853"/>
              <a:gd name="connsiteX11736" fmla="*/ 10368555 w 11761853"/>
              <a:gd name="connsiteY11736" fmla="*/ 10368555 w 11761853"/>
              <a:gd name="connsiteX11737" fmla="*/ 10368555 w 11761853"/>
              <a:gd name="connsiteY11737" fmla="*/ 10368555 w 11761853"/>
              <a:gd name="connsiteX11738" fmla="*/ 10368555 w 11761853"/>
              <a:gd name="connsiteY11738" fmla="*/ 10368555 w 11761853"/>
              <a:gd name="connsiteX11739" fmla="*/ 10368555 w 11761853"/>
              <a:gd name="connsiteY11739" fmla="*/ 10368555 w 11761853"/>
              <a:gd name="connsiteX11740" fmla="*/ 10368555 w 11761853"/>
              <a:gd name="connsiteY11740" fmla="*/ 10368555 w 11761853"/>
              <a:gd name="connsiteX11741" fmla="*/ 10368555 w 11761853"/>
              <a:gd name="connsiteY11741" fmla="*/ 10368555 w 11761853"/>
              <a:gd name="connsiteX11742" fmla="*/ 10368555 w 11761853"/>
              <a:gd name="connsiteY11742" fmla="*/ 10368555 w 11761853"/>
              <a:gd name="connsiteX11743" fmla="*/ 10368555 w 11761853"/>
              <a:gd name="connsiteY11743" fmla="*/ 10368555 w 11761853"/>
              <a:gd name="connsiteX11744" fmla="*/ 10368555 w 11761853"/>
              <a:gd name="connsiteY11744" fmla="*/ 10368555 w 11761853"/>
              <a:gd name="connsiteX11745" fmla="*/ 10368555 w 11761853"/>
              <a:gd name="connsiteY11745" fmla="*/ 10368555 w 11761853"/>
              <a:gd name="connsiteX11746" fmla="*/ 10368555 w 11761853"/>
              <a:gd name="connsiteY11746" fmla="*/ 10368555 w 11761853"/>
              <a:gd name="connsiteX11747" fmla="*/ 10368555 w 11761853"/>
              <a:gd name="connsiteY11747" fmla="*/ 10368555 w 11761853"/>
              <a:gd name="connsiteX11748" fmla="*/ 10368555 w 11761853"/>
              <a:gd name="connsiteY11748" fmla="*/ 10368555 w 11761853"/>
              <a:gd name="connsiteX11749" fmla="*/ 10368555 w 11761853"/>
              <a:gd name="connsiteY11749" fmla="*/ 10368555 w 11761853"/>
              <a:gd name="connsiteX11750" fmla="*/ 10368555 w 11761853"/>
              <a:gd name="connsiteY11750" fmla="*/ 10368555 w 11761853"/>
              <a:gd name="connsiteX11751" fmla="*/ 10368555 w 11761853"/>
              <a:gd name="connsiteY11751" fmla="*/ 10368555 w 11761853"/>
              <a:gd name="connsiteX11752" fmla="*/ 10368555 w 11761853"/>
              <a:gd name="connsiteY11752" fmla="*/ 10368555 w 11761853"/>
              <a:gd name="connsiteX11753" fmla="*/ 10368555 w 11761853"/>
              <a:gd name="connsiteY11753" fmla="*/ 10368555 w 11761853"/>
              <a:gd name="connsiteX11754" fmla="*/ 10368555 w 11761853"/>
              <a:gd name="connsiteY11754" fmla="*/ 10368555 w 11761853"/>
              <a:gd name="connsiteX11755" fmla="*/ 10368555 w 11761853"/>
              <a:gd name="connsiteY11755" fmla="*/ 10368555 w 11761853"/>
              <a:gd name="connsiteX11756" fmla="*/ 10368555 w 11761853"/>
              <a:gd name="connsiteY11756" fmla="*/ 10368555 w 11761853"/>
              <a:gd name="connsiteX11757" fmla="*/ 10368555 w 11761853"/>
              <a:gd name="connsiteY11757" fmla="*/ 10368555 w 11761853"/>
              <a:gd name="connsiteX11758" fmla="*/ 10368555 w 11761853"/>
              <a:gd name="connsiteY11758" fmla="*/ 10368555 w 11761853"/>
              <a:gd name="connsiteX11759" fmla="*/ 10368555 w 11761853"/>
              <a:gd name="connsiteY11759" fmla="*/ 10368555 w 11761853"/>
              <a:gd name="connsiteX11760" fmla="*/ 10368555 w 11761853"/>
              <a:gd name="connsiteY11760" fmla="*/ 10368555 w 11761853"/>
              <a:gd name="connsiteX11761" fmla="*/ 10368555 w 11761853"/>
              <a:gd name="connsiteY11761" fmla="*/ 10368555 w 11761853"/>
              <a:gd name="connsiteX11762" fmla="*/ 10368555 w 11761853"/>
              <a:gd name="connsiteY11762" fmla="*/ 10368555 w 11761853"/>
              <a:gd name="connsiteX11763" fmla="*/ 10368555 w 11761853"/>
              <a:gd name="connsiteY11763" fmla="*/ 10368555 w 11761853"/>
              <a:gd name="connsiteX11764" fmla="*/ 10368555 w 11761853"/>
              <a:gd name="connsiteY11764" fmla="*/ 10368555 w 11761853"/>
              <a:gd name="connsiteX11765" fmla="*/ 10368555 w 11761853"/>
              <a:gd name="connsiteY11765" fmla="*/ 10368555 w 11761853"/>
              <a:gd name="connsiteX11766" fmla="*/ 10368555 w 11761853"/>
              <a:gd name="connsiteY11766" fmla="*/ 10368555 w 11761853"/>
              <a:gd name="connsiteX11767" fmla="*/ 10368555 w 11761853"/>
              <a:gd name="connsiteY11767" fmla="*/ 10368555 w 11761853"/>
              <a:gd name="connsiteX11768" fmla="*/ 10368555 w 11761853"/>
              <a:gd name="connsiteY11768" fmla="*/ 10368555 w 11761853"/>
              <a:gd name="connsiteX11769" fmla="*/ 10368555 w 11761853"/>
              <a:gd name="connsiteY11769" fmla="*/ 10368555 w 11761853"/>
              <a:gd name="connsiteX11770" fmla="*/ 10368555 w 11761853"/>
              <a:gd name="connsiteY11770" fmla="*/ 10368555 w 11761853"/>
              <a:gd name="connsiteX11771" fmla="*/ 10368555 w 11761853"/>
              <a:gd name="connsiteY11771" fmla="*/ 10368555 w 11761853"/>
              <a:gd name="connsiteX11772" fmla="*/ 10368555 w 11761853"/>
              <a:gd name="connsiteY11772" fmla="*/ 10368555 w 11761853"/>
              <a:gd name="connsiteX11773" fmla="*/ 10368555 w 11761853"/>
              <a:gd name="connsiteY11773" fmla="*/ 10368555 w 11761853"/>
              <a:gd name="connsiteX11774" fmla="*/ 10368555 w 11761853"/>
              <a:gd name="connsiteY11774" fmla="*/ 10368555 w 11761853"/>
              <a:gd name="connsiteX11775" fmla="*/ 10368555 w 11761853"/>
              <a:gd name="connsiteY11775" fmla="*/ 10368555 w 11761853"/>
              <a:gd name="connsiteX11776" fmla="*/ 10368555 w 11761853"/>
              <a:gd name="connsiteY11776" fmla="*/ 10368555 w 11761853"/>
              <a:gd name="connsiteX11777" fmla="*/ 10368555 w 11761853"/>
              <a:gd name="connsiteY11777" fmla="*/ 10368555 w 11761853"/>
              <a:gd name="connsiteX11778" fmla="*/ 10368555 w 11761853"/>
              <a:gd name="connsiteY11778" fmla="*/ 10368555 w 11761853"/>
              <a:gd name="connsiteX11779" fmla="*/ 10368555 w 11761853"/>
              <a:gd name="connsiteY11779" fmla="*/ 10368555 w 11761853"/>
              <a:gd name="connsiteX11780" fmla="*/ 10368555 w 11761853"/>
              <a:gd name="connsiteY11780" fmla="*/ 10368555 w 11761853"/>
              <a:gd name="connsiteX11781" fmla="*/ 10368555 w 11761853"/>
              <a:gd name="connsiteY11781" fmla="*/ 10368555 w 11761853"/>
              <a:gd name="connsiteX11782" fmla="*/ 10368555 w 11761853"/>
              <a:gd name="connsiteY11782" fmla="*/ 10368555 w 11761853"/>
              <a:gd name="connsiteX11783" fmla="*/ 10368555 w 11761853"/>
              <a:gd name="connsiteY11783" fmla="*/ 10368555 w 11761853"/>
              <a:gd name="connsiteX11784" fmla="*/ 10368555 w 11761853"/>
              <a:gd name="connsiteY11784" fmla="*/ 10368555 w 11761853"/>
              <a:gd name="connsiteX11785" fmla="*/ 10368555 w 11761853"/>
              <a:gd name="connsiteY11785" fmla="*/ 10368555 w 11761853"/>
              <a:gd name="connsiteX11786" fmla="*/ 10368555 w 11761853"/>
              <a:gd name="connsiteY11786" fmla="*/ 10368555 w 11761853"/>
              <a:gd name="connsiteX11787" fmla="*/ 10368555 w 11761853"/>
              <a:gd name="connsiteY11787" fmla="*/ 10368555 w 11761853"/>
              <a:gd name="connsiteX11788" fmla="*/ 10368555 w 11761853"/>
              <a:gd name="connsiteY11788" fmla="*/ 10368555 w 11761853"/>
              <a:gd name="connsiteX11789" fmla="*/ 10368555 w 11761853"/>
              <a:gd name="connsiteY11789" fmla="*/ 10368555 w 11761853"/>
              <a:gd name="connsiteX11790" fmla="*/ 10368555 w 11761853"/>
              <a:gd name="connsiteY11790" fmla="*/ 10368555 w 11761853"/>
              <a:gd name="connsiteX11791" fmla="*/ 10368555 w 11761853"/>
              <a:gd name="connsiteY11791" fmla="*/ 10368555 w 11761853"/>
              <a:gd name="connsiteX11792" fmla="*/ 10368555 w 11761853"/>
              <a:gd name="connsiteY11792" fmla="*/ 10368555 w 11761853"/>
              <a:gd name="connsiteX11793" fmla="*/ 10368555 w 11761853"/>
              <a:gd name="connsiteY11793" fmla="*/ 10368555 w 11761853"/>
              <a:gd name="connsiteX11794" fmla="*/ 10368555 w 11761853"/>
              <a:gd name="connsiteY11794" fmla="*/ 10368555 w 11761853"/>
              <a:gd name="connsiteX11795" fmla="*/ 10368555 w 11761853"/>
              <a:gd name="connsiteY11795" fmla="*/ 10368555 w 11761853"/>
              <a:gd name="connsiteX11796" fmla="*/ 10368555 w 11761853"/>
              <a:gd name="connsiteY11796" fmla="*/ 10368555 w 11761853"/>
              <a:gd name="connsiteX11797" fmla="*/ 10368555 w 11761853"/>
              <a:gd name="connsiteY11797" fmla="*/ 10368555 w 11761853"/>
              <a:gd name="connsiteX11798" fmla="*/ 10368555 w 11761853"/>
              <a:gd name="connsiteY11798" fmla="*/ 10368555 w 11761853"/>
              <a:gd name="connsiteX11799" fmla="*/ 10368555 w 11761853"/>
              <a:gd name="connsiteY11799" fmla="*/ 10368555 w 11761853"/>
              <a:gd name="connsiteX11800" fmla="*/ 10368555 w 11761853"/>
              <a:gd name="connsiteY11800" fmla="*/ 10368555 w 11761853"/>
              <a:gd name="connsiteX11801" fmla="*/ 10368555 w 11761853"/>
              <a:gd name="connsiteY11801" fmla="*/ 10368555 w 11761853"/>
              <a:gd name="connsiteX11802" fmla="*/ 10368555 w 11761853"/>
              <a:gd name="connsiteY11802" fmla="*/ 10368555 w 11761853"/>
              <a:gd name="connsiteX11803" fmla="*/ 10368555 w 11761853"/>
              <a:gd name="connsiteY11803" fmla="*/ 10368555 w 11761853"/>
              <a:gd name="connsiteX11804" fmla="*/ 10368555 w 11761853"/>
              <a:gd name="connsiteY11804" fmla="*/ 10368555 w 11761853"/>
              <a:gd name="connsiteX11805" fmla="*/ 10368555 w 11761853"/>
              <a:gd name="connsiteY11805" fmla="*/ 10368555 w 11761853"/>
              <a:gd name="connsiteX11806" fmla="*/ 10368555 w 11761853"/>
              <a:gd name="connsiteY11806" fmla="*/ 10368555 w 11761853"/>
              <a:gd name="connsiteX11807" fmla="*/ 10368555 w 11761853"/>
              <a:gd name="connsiteY11807" fmla="*/ 10368555 w 11761853"/>
              <a:gd name="connsiteX11808" fmla="*/ 10368555 w 11761853"/>
              <a:gd name="connsiteY11808" fmla="*/ 10368555 w 11761853"/>
              <a:gd name="connsiteX11809" fmla="*/ 10368555 w 11761853"/>
              <a:gd name="connsiteY11809" fmla="*/ 10368555 w 11761853"/>
              <a:gd name="connsiteX11810" fmla="*/ 10368555 w 11761853"/>
              <a:gd name="connsiteY11810" fmla="*/ 10368555 w 11761853"/>
              <a:gd name="connsiteX11811" fmla="*/ 10368555 w 11761853"/>
              <a:gd name="connsiteY11811" fmla="*/ 10368555 w 11761853"/>
              <a:gd name="connsiteX11812" fmla="*/ 10368555 w 11761853"/>
              <a:gd name="connsiteY11812" fmla="*/ 10368555 w 11761853"/>
              <a:gd name="connsiteX11813" fmla="*/ 10368555 w 11761853"/>
              <a:gd name="connsiteY11813" fmla="*/ 10368555 w 11761853"/>
              <a:gd name="connsiteX11814" fmla="*/ 10368555 w 11761853"/>
              <a:gd name="connsiteY11814" fmla="*/ 10368555 w 11761853"/>
              <a:gd name="connsiteX11815" fmla="*/ 10368555 w 11761853"/>
              <a:gd name="connsiteY11815" fmla="*/ 10368555 w 11761853"/>
              <a:gd name="connsiteX11816" fmla="*/ 10368555 w 11761853"/>
              <a:gd name="connsiteY11816" fmla="*/ 10368555 w 11761853"/>
              <a:gd name="connsiteX11817" fmla="*/ 10368555 w 11761853"/>
              <a:gd name="connsiteY11817" fmla="*/ 10368555 w 11761853"/>
              <a:gd name="connsiteX11818" fmla="*/ 10368555 w 11761853"/>
              <a:gd name="connsiteY11818" fmla="*/ 10368555 w 11761853"/>
              <a:gd name="connsiteX11819" fmla="*/ 10368555 w 11761853"/>
              <a:gd name="connsiteY11819" fmla="*/ 10368555 w 11761853"/>
              <a:gd name="connsiteX11820" fmla="*/ 10368555 w 11761853"/>
              <a:gd name="connsiteY11820" fmla="*/ 10368555 w 11761853"/>
              <a:gd name="connsiteX11821" fmla="*/ 10368555 w 11761853"/>
              <a:gd name="connsiteY11821" fmla="*/ 10368555 w 11761853"/>
              <a:gd name="connsiteX11822" fmla="*/ 10368555 w 11761853"/>
              <a:gd name="connsiteY11822" fmla="*/ 10368555 w 11761853"/>
              <a:gd name="connsiteX11823" fmla="*/ 10368555 w 11761853"/>
              <a:gd name="connsiteY11823" fmla="*/ 10368555 w 11761853"/>
              <a:gd name="connsiteX11824" fmla="*/ 10368555 w 11761853"/>
              <a:gd name="connsiteY11824" fmla="*/ 10368555 w 11761853"/>
              <a:gd name="connsiteX11825" fmla="*/ 10368555 w 11761853"/>
              <a:gd name="connsiteY11825" fmla="*/ 10368555 w 11761853"/>
              <a:gd name="connsiteX11826" fmla="*/ 10368555 w 11761853"/>
              <a:gd name="connsiteY11826" fmla="*/ 10368555 w 11761853"/>
              <a:gd name="connsiteX11827" fmla="*/ 10368555 w 11761853"/>
              <a:gd name="connsiteY11827" fmla="*/ 10368555 w 11761853"/>
              <a:gd name="connsiteX11828" fmla="*/ 10368555 w 11761853"/>
              <a:gd name="connsiteY11828" fmla="*/ 10368555 w 11761853"/>
              <a:gd name="connsiteX11829" fmla="*/ 10368555 w 11761853"/>
              <a:gd name="connsiteY11829" fmla="*/ 10368555 w 11761853"/>
              <a:gd name="connsiteX11830" fmla="*/ 10368555 w 11761853"/>
              <a:gd name="connsiteY11830" fmla="*/ 10368555 w 11761853"/>
              <a:gd name="connsiteX11831" fmla="*/ 10368555 w 11761853"/>
              <a:gd name="connsiteY11831" fmla="*/ 10368555 w 11761853"/>
              <a:gd name="connsiteX11832" fmla="*/ 10368555 w 11761853"/>
              <a:gd name="connsiteY11832" fmla="*/ 10368555 w 11761853"/>
              <a:gd name="connsiteX11833" fmla="*/ 10368555 w 11761853"/>
              <a:gd name="connsiteY11833" fmla="*/ 10368555 w 11761853"/>
              <a:gd name="connsiteX11834" fmla="*/ 10368555 w 11761853"/>
              <a:gd name="connsiteY11834" fmla="*/ 10368555 w 11761853"/>
              <a:gd name="connsiteX11835" fmla="*/ 10368555 w 11761853"/>
              <a:gd name="connsiteY11835" fmla="*/ 10368555 w 11761853"/>
              <a:gd name="connsiteX11836" fmla="*/ 10368555 w 11761853"/>
              <a:gd name="connsiteY11836" fmla="*/ 10368555 w 11761853"/>
              <a:gd name="connsiteX11837" fmla="*/ 10368555 w 11761853"/>
              <a:gd name="connsiteY11837" fmla="*/ 10368555 w 11761853"/>
              <a:gd name="connsiteX11838" fmla="*/ 10368555 w 11761853"/>
              <a:gd name="connsiteY11838" fmla="*/ 10368555 w 11761853"/>
              <a:gd name="connsiteX11839" fmla="*/ 10368555 w 11761853"/>
              <a:gd name="connsiteY11839" fmla="*/ 10368555 w 11761853"/>
              <a:gd name="connsiteX11840" fmla="*/ 10368555 w 11761853"/>
              <a:gd name="connsiteY11840" fmla="*/ 10368555 w 11761853"/>
              <a:gd name="connsiteX11841" fmla="*/ 10368555 w 11761853"/>
              <a:gd name="connsiteY11841" fmla="*/ 10368555 w 11761853"/>
              <a:gd name="connsiteX11842" fmla="*/ 10368555 w 11761853"/>
              <a:gd name="connsiteY11842" fmla="*/ 10368555 w 11761853"/>
              <a:gd name="connsiteX11843" fmla="*/ 10368555 w 11761853"/>
              <a:gd name="connsiteY11843" fmla="*/ 10368555 w 11761853"/>
              <a:gd name="connsiteX11844" fmla="*/ 10368555 w 11761853"/>
              <a:gd name="connsiteY11844" fmla="*/ 10368555 w 11761853"/>
              <a:gd name="connsiteX11845" fmla="*/ 10368555 w 11761853"/>
              <a:gd name="connsiteY11845" fmla="*/ 10368555 w 11761853"/>
              <a:gd name="connsiteX11846" fmla="*/ 10368555 w 11761853"/>
              <a:gd name="connsiteY11846" fmla="*/ 10368555 w 11761853"/>
              <a:gd name="connsiteX11847" fmla="*/ 10368555 w 11761853"/>
              <a:gd name="connsiteY11847" fmla="*/ 10368555 w 11761853"/>
              <a:gd name="connsiteX11848" fmla="*/ 10368555 w 11761853"/>
              <a:gd name="connsiteY11848" fmla="*/ 10368555 w 11761853"/>
              <a:gd name="connsiteX11849" fmla="*/ 10368555 w 11761853"/>
              <a:gd name="connsiteY11849" fmla="*/ 10368555 w 11761853"/>
              <a:gd name="connsiteX11850" fmla="*/ 10368555 w 11761853"/>
              <a:gd name="connsiteY11850" fmla="*/ 10368555 w 11761853"/>
              <a:gd name="connsiteX11851" fmla="*/ 10368555 w 11761853"/>
              <a:gd name="connsiteY11851" fmla="*/ 10368555 w 11761853"/>
              <a:gd name="connsiteX11852" fmla="*/ 10368555 w 11761853"/>
              <a:gd name="connsiteY11852" fmla="*/ 10368555 w 11761853"/>
              <a:gd name="connsiteX11853" fmla="*/ 10368555 w 11761853"/>
              <a:gd name="connsiteY11853" fmla="*/ 10368555 w 11761853"/>
              <a:gd name="connsiteX11854" fmla="*/ 10368555 w 11761853"/>
              <a:gd name="connsiteY11854" fmla="*/ 10368555 w 11761853"/>
              <a:gd name="connsiteX11855" fmla="*/ 10368555 w 11761853"/>
              <a:gd name="connsiteY11855" fmla="*/ 10368555 w 11761853"/>
              <a:gd name="connsiteX11856" fmla="*/ 10368555 w 11761853"/>
              <a:gd name="connsiteY11856" fmla="*/ 10368555 w 11761853"/>
              <a:gd name="connsiteX11857" fmla="*/ 10368555 w 11761853"/>
              <a:gd name="connsiteY11857" fmla="*/ 10368555 w 11761853"/>
              <a:gd name="connsiteX11858" fmla="*/ 10368555 w 11761853"/>
              <a:gd name="connsiteY11858" fmla="*/ 10368555 w 11761853"/>
              <a:gd name="connsiteX11859" fmla="*/ 10368555 w 11761853"/>
              <a:gd name="connsiteY11859" fmla="*/ 10368555 w 11761853"/>
              <a:gd name="connsiteX11860" fmla="*/ 10368555 w 11761853"/>
              <a:gd name="connsiteY11860" fmla="*/ 10368555 w 11761853"/>
              <a:gd name="connsiteX11861" fmla="*/ 10368555 w 11761853"/>
              <a:gd name="connsiteY11861" fmla="*/ 10368555 w 11761853"/>
              <a:gd name="connsiteX11862" fmla="*/ 10368555 w 11761853"/>
              <a:gd name="connsiteY11862" fmla="*/ 10368555 w 11761853"/>
              <a:gd name="connsiteX11863" fmla="*/ 10368555 w 11761853"/>
              <a:gd name="connsiteY11863" fmla="*/ 10368555 w 11761853"/>
              <a:gd name="connsiteX11864" fmla="*/ 10368555 w 11761853"/>
              <a:gd name="connsiteY11864" fmla="*/ 10368555 w 11761853"/>
              <a:gd name="connsiteX11865" fmla="*/ 10368555 w 11761853"/>
              <a:gd name="connsiteY11865" fmla="*/ 10368555 w 11761853"/>
              <a:gd name="connsiteX11866" fmla="*/ 10368555 w 11761853"/>
              <a:gd name="connsiteY11866" fmla="*/ 10368555 w 11761853"/>
              <a:gd name="connsiteX11867" fmla="*/ 10368555 w 11761853"/>
              <a:gd name="connsiteY11867" fmla="*/ 10368555 w 11761853"/>
              <a:gd name="connsiteX11868" fmla="*/ 10368555 w 11761853"/>
              <a:gd name="connsiteY11868" fmla="*/ 10368555 w 11761853"/>
              <a:gd name="connsiteX11869" fmla="*/ 10368555 w 11761853"/>
              <a:gd name="connsiteY11869" fmla="*/ 10368555 w 11761853"/>
              <a:gd name="connsiteX11870" fmla="*/ 10368555 w 11761853"/>
              <a:gd name="connsiteY11870" fmla="*/ 10368555 w 11761853"/>
              <a:gd name="connsiteX11871" fmla="*/ 10368555 w 11761853"/>
              <a:gd name="connsiteY11871" fmla="*/ 10368555 w 11761853"/>
              <a:gd name="connsiteX11872" fmla="*/ 10368555 w 11761853"/>
              <a:gd name="connsiteY11872" fmla="*/ 10368555 w 11761853"/>
              <a:gd name="connsiteX11873" fmla="*/ 10368555 w 11761853"/>
              <a:gd name="connsiteY11873" fmla="*/ 10368555 w 11761853"/>
              <a:gd name="connsiteX11874" fmla="*/ 10368555 w 11761853"/>
              <a:gd name="connsiteY11874" fmla="*/ 10368555 w 11761853"/>
              <a:gd name="connsiteX11875" fmla="*/ 10368555 w 11761853"/>
              <a:gd name="connsiteY11875" fmla="*/ 10368555 w 11761853"/>
              <a:gd name="connsiteX11876" fmla="*/ 10368555 w 11761853"/>
              <a:gd name="connsiteY11876" fmla="*/ 10368555 w 11761853"/>
              <a:gd name="connsiteX11877" fmla="*/ 10368555 w 11761853"/>
              <a:gd name="connsiteY11877" fmla="*/ 10368555 w 11761853"/>
              <a:gd name="connsiteX11878" fmla="*/ 10368555 w 11761853"/>
              <a:gd name="connsiteY11878" fmla="*/ 10368555 w 11761853"/>
              <a:gd name="connsiteX11879" fmla="*/ 10368555 w 11761853"/>
              <a:gd name="connsiteY11879" fmla="*/ 10368555 w 11761853"/>
              <a:gd name="connsiteX11880" fmla="*/ 10368555 w 11761853"/>
              <a:gd name="connsiteY11880" fmla="*/ 10368555 w 11761853"/>
              <a:gd name="connsiteX11881" fmla="*/ 10368555 w 11761853"/>
              <a:gd name="connsiteY11881" fmla="*/ 10368555 w 11761853"/>
              <a:gd name="connsiteX11882" fmla="*/ 10368555 w 11761853"/>
              <a:gd name="connsiteY11882" fmla="*/ 10368555 w 11761853"/>
              <a:gd name="connsiteX11883" fmla="*/ 10368555 w 11761853"/>
              <a:gd name="connsiteY11883" fmla="*/ 10368555 w 11761853"/>
              <a:gd name="connsiteX11884" fmla="*/ 10368555 w 11761853"/>
              <a:gd name="connsiteY11884" fmla="*/ 10368555 w 11761853"/>
              <a:gd name="connsiteX11885" fmla="*/ 10368555 w 11761853"/>
              <a:gd name="connsiteY11885" fmla="*/ 10368555 w 11761853"/>
              <a:gd name="connsiteX11886" fmla="*/ 10368555 w 11761853"/>
              <a:gd name="connsiteY11886" fmla="*/ 10368555 w 11761853"/>
              <a:gd name="connsiteX11887" fmla="*/ 10368555 w 11761853"/>
              <a:gd name="connsiteY11887" fmla="*/ 10368555 w 11761853"/>
              <a:gd name="connsiteX11888" fmla="*/ 10368555 w 11761853"/>
              <a:gd name="connsiteY11888" fmla="*/ 10368555 w 11761853"/>
              <a:gd name="connsiteX11889" fmla="*/ 10368555 w 11761853"/>
              <a:gd name="connsiteY11889" fmla="*/ 10368555 w 11761853"/>
              <a:gd name="connsiteX11890" fmla="*/ 10368555 w 11761853"/>
              <a:gd name="connsiteY11890" fmla="*/ 10368555 w 11761853"/>
              <a:gd name="connsiteX11891" fmla="*/ 10368555 w 11761853"/>
              <a:gd name="connsiteY11891" fmla="*/ 10368555 w 11761853"/>
              <a:gd name="connsiteX11892" fmla="*/ 10368555 w 11761853"/>
              <a:gd name="connsiteY11892" fmla="*/ 10368555 w 11761853"/>
              <a:gd name="connsiteX11893" fmla="*/ 10368555 w 11761853"/>
              <a:gd name="connsiteY11893" fmla="*/ 10368555 w 11761853"/>
              <a:gd name="connsiteX11894" fmla="*/ 10368555 w 11761853"/>
              <a:gd name="connsiteY11894" fmla="*/ 10368555 w 11761853"/>
              <a:gd name="connsiteX11895" fmla="*/ 10368555 w 11761853"/>
              <a:gd name="connsiteY11895" fmla="*/ 10368555 w 11761853"/>
              <a:gd name="connsiteX11896" fmla="*/ 10368555 w 11761853"/>
              <a:gd name="connsiteY11896" fmla="*/ 10368555 w 11761853"/>
              <a:gd name="connsiteX11897" fmla="*/ 10368555 w 11761853"/>
              <a:gd name="connsiteY11897" fmla="*/ 10368555 w 11761853"/>
              <a:gd name="connsiteX11898" fmla="*/ 10368555 w 11761853"/>
              <a:gd name="connsiteY11898" fmla="*/ 10368555 w 11761853"/>
              <a:gd name="connsiteX11899" fmla="*/ 10368555 w 11761853"/>
              <a:gd name="connsiteY11899" fmla="*/ 10368555 w 11761853"/>
              <a:gd name="connsiteX11900" fmla="*/ 10368555 w 11761853"/>
              <a:gd name="connsiteY11900" fmla="*/ 10368555 w 11761853"/>
              <a:gd name="connsiteX11901" fmla="*/ 10368555 w 11761853"/>
              <a:gd name="connsiteY11901" fmla="*/ 10368555 w 11761853"/>
              <a:gd name="connsiteX11902" fmla="*/ 10368555 w 11761853"/>
              <a:gd name="connsiteY11902" fmla="*/ 10368555 w 11761853"/>
              <a:gd name="connsiteX11903" fmla="*/ 10368555 w 11761853"/>
              <a:gd name="connsiteY11903" fmla="*/ 10368555 w 11761853"/>
              <a:gd name="connsiteX11904" fmla="*/ 10368555 w 11761853"/>
              <a:gd name="connsiteY11904" fmla="*/ 10368555 w 11761853"/>
              <a:gd name="connsiteX11905" fmla="*/ 10368555 w 11761853"/>
              <a:gd name="connsiteY11905" fmla="*/ 10368555 w 11761853"/>
              <a:gd name="connsiteX11906" fmla="*/ 10368555 w 11761853"/>
              <a:gd name="connsiteY11906" fmla="*/ 10368555 w 11761853"/>
              <a:gd name="connsiteX11907" fmla="*/ 10368555 w 11761853"/>
              <a:gd name="connsiteY11907" fmla="*/ 10368555 w 11761853"/>
              <a:gd name="connsiteX11908" fmla="*/ 10368555 w 11761853"/>
              <a:gd name="connsiteY11908" fmla="*/ 10368555 w 11761853"/>
              <a:gd name="connsiteX11909" fmla="*/ 10368555 w 11761853"/>
              <a:gd name="connsiteY11909" fmla="*/ 10368555 w 11761853"/>
              <a:gd name="connsiteX11910" fmla="*/ 10368555 w 11761853"/>
              <a:gd name="connsiteY11910" fmla="*/ 10368555 w 11761853"/>
              <a:gd name="connsiteX11911" fmla="*/ 10368555 w 11761853"/>
              <a:gd name="connsiteY11911" fmla="*/ 10368555 w 11761853"/>
              <a:gd name="connsiteX11912" fmla="*/ 10368555 w 11761853"/>
              <a:gd name="connsiteY11912" fmla="*/ 10368555 w 11761853"/>
              <a:gd name="connsiteX11913" fmla="*/ 10368555 w 11761853"/>
              <a:gd name="connsiteY11913" fmla="*/ 10368555 w 11761853"/>
              <a:gd name="connsiteX11914" fmla="*/ 10368555 w 11761853"/>
              <a:gd name="connsiteY11914" fmla="*/ 10368555 w 11761853"/>
              <a:gd name="connsiteX11915" fmla="*/ 10368555 w 11761853"/>
              <a:gd name="connsiteY11915" fmla="*/ 10368555 w 11761853"/>
              <a:gd name="connsiteX11916" fmla="*/ 10368555 w 11761853"/>
              <a:gd name="connsiteY11916" fmla="*/ 10368555 w 11761853"/>
              <a:gd name="connsiteX11917" fmla="*/ 10368555 w 11761853"/>
              <a:gd name="connsiteY11917" fmla="*/ 10368555 w 11761853"/>
              <a:gd name="connsiteX11918" fmla="*/ 10368555 w 11761853"/>
              <a:gd name="connsiteY11918" fmla="*/ 10368555 w 11761853"/>
              <a:gd name="connsiteX11919" fmla="*/ 10368555 w 11761853"/>
              <a:gd name="connsiteY11919" fmla="*/ 10368555 w 11761853"/>
              <a:gd name="connsiteX11920" fmla="*/ 10368555 w 11761853"/>
              <a:gd name="connsiteY11920" fmla="*/ 10368555 w 11761853"/>
              <a:gd name="connsiteX11921" fmla="*/ 10368555 w 11761853"/>
              <a:gd name="connsiteY11921" fmla="*/ 10368555 w 11761853"/>
              <a:gd name="connsiteX11922" fmla="*/ 10368555 w 11761853"/>
              <a:gd name="connsiteY11922" fmla="*/ 10368555 w 11761853"/>
              <a:gd name="connsiteX11923" fmla="*/ 10368555 w 11761853"/>
              <a:gd name="connsiteY11923" fmla="*/ 10368555 w 11761853"/>
              <a:gd name="connsiteX11924" fmla="*/ 10368555 w 11761853"/>
              <a:gd name="connsiteY11924" fmla="*/ 10368555 w 11761853"/>
              <a:gd name="connsiteX11925" fmla="*/ 10368555 w 11761853"/>
              <a:gd name="connsiteY11925" fmla="*/ 10368555 w 11761853"/>
              <a:gd name="connsiteX11926" fmla="*/ 10368555 w 11761853"/>
              <a:gd name="connsiteY11926" fmla="*/ 10368555 w 11761853"/>
              <a:gd name="connsiteX11927" fmla="*/ 10368555 w 11761853"/>
              <a:gd name="connsiteY11927" fmla="*/ 10368555 w 11761853"/>
              <a:gd name="connsiteX11928" fmla="*/ 10368555 w 11761853"/>
              <a:gd name="connsiteY11928" fmla="*/ 10368555 w 11761853"/>
              <a:gd name="connsiteX11929" fmla="*/ 10368555 w 11761853"/>
              <a:gd name="connsiteY11929" fmla="*/ 10368555 w 11761853"/>
              <a:gd name="connsiteX11930" fmla="*/ 10368555 w 11761853"/>
              <a:gd name="connsiteY11930" fmla="*/ 10368555 w 11761853"/>
              <a:gd name="connsiteX11931" fmla="*/ 10368555 w 11761853"/>
              <a:gd name="connsiteY11931" fmla="*/ 10368555 w 11761853"/>
              <a:gd name="connsiteX11932" fmla="*/ 10368555 w 11761853"/>
              <a:gd name="connsiteY11932" fmla="*/ 10368555 w 11761853"/>
              <a:gd name="connsiteX11933" fmla="*/ 10368555 w 11761853"/>
              <a:gd name="connsiteY11933" fmla="*/ 10368555 w 11761853"/>
              <a:gd name="connsiteX11934" fmla="*/ 10368555 w 11761853"/>
              <a:gd name="connsiteY11934" fmla="*/ 10368555 w 11761853"/>
              <a:gd name="connsiteX11935" fmla="*/ 10368555 w 11761853"/>
              <a:gd name="connsiteY11935" fmla="*/ 10368555 w 11761853"/>
              <a:gd name="connsiteX11936" fmla="*/ 10368555 w 11761853"/>
              <a:gd name="connsiteY11936" fmla="*/ 10368555 w 11761853"/>
              <a:gd name="connsiteX11937" fmla="*/ 10368555 w 11761853"/>
              <a:gd name="connsiteY11937" fmla="*/ 10368555 w 11761853"/>
              <a:gd name="connsiteX11938" fmla="*/ 10368555 w 11761853"/>
              <a:gd name="connsiteY11938" fmla="*/ 10368555 w 11761853"/>
              <a:gd name="connsiteX11939" fmla="*/ 10368555 w 11761853"/>
              <a:gd name="connsiteY11939" fmla="*/ 10368555 w 11761853"/>
              <a:gd name="connsiteX11940" fmla="*/ 10368555 w 11761853"/>
              <a:gd name="connsiteY11940" fmla="*/ 10368555 w 11761853"/>
              <a:gd name="connsiteX11941" fmla="*/ 10368555 w 11761853"/>
              <a:gd name="connsiteY11941" fmla="*/ 10368555 w 11761853"/>
              <a:gd name="connsiteX11942" fmla="*/ 10368555 w 11761853"/>
              <a:gd name="connsiteY11942" fmla="*/ 10368555 w 11761853"/>
              <a:gd name="connsiteX11943" fmla="*/ 10368555 w 11761853"/>
              <a:gd name="connsiteY11943" fmla="*/ 10368555 w 11761853"/>
              <a:gd name="connsiteX11944" fmla="*/ 10368555 w 11761853"/>
              <a:gd name="connsiteY11944" fmla="*/ 10368555 w 11761853"/>
              <a:gd name="connsiteX11945" fmla="*/ 10368555 w 11761853"/>
              <a:gd name="connsiteY11945" fmla="*/ 10368555 w 11761853"/>
              <a:gd name="connsiteX11946" fmla="*/ 10368555 w 11761853"/>
              <a:gd name="connsiteY11946" fmla="*/ 10368555 w 11761853"/>
              <a:gd name="connsiteX11947" fmla="*/ 10368555 w 11761853"/>
              <a:gd name="connsiteY11947" fmla="*/ 10368555 w 11761853"/>
              <a:gd name="connsiteX11948" fmla="*/ 10368555 w 11761853"/>
              <a:gd name="connsiteY11948" fmla="*/ 10368555 w 11761853"/>
              <a:gd name="connsiteX11949" fmla="*/ 10368555 w 11761853"/>
              <a:gd name="connsiteY11949" fmla="*/ 10368555 w 11761853"/>
              <a:gd name="connsiteX11950" fmla="*/ 10368555 w 11761853"/>
              <a:gd name="connsiteY11950" fmla="*/ 10368555 w 11761853"/>
              <a:gd name="connsiteX11951" fmla="*/ 10368555 w 11761853"/>
              <a:gd name="connsiteY11951" fmla="*/ 10368555 w 11761853"/>
              <a:gd name="connsiteX11952" fmla="*/ 10368555 w 11761853"/>
              <a:gd name="connsiteY11952" fmla="*/ 10368555 w 11761853"/>
              <a:gd name="connsiteX11953" fmla="*/ 10368555 w 11761853"/>
              <a:gd name="connsiteY11953" fmla="*/ 10368555 w 11761853"/>
              <a:gd name="connsiteX11954" fmla="*/ 10368555 w 11761853"/>
              <a:gd name="connsiteY11954" fmla="*/ 10368555 w 11761853"/>
              <a:gd name="connsiteX11955" fmla="*/ 10368555 w 11761853"/>
              <a:gd name="connsiteY11955" fmla="*/ 10368555 w 11761853"/>
              <a:gd name="connsiteX11956" fmla="*/ 10368555 w 11761853"/>
              <a:gd name="connsiteY11956" fmla="*/ 10368555 w 11761853"/>
              <a:gd name="connsiteX11957" fmla="*/ 10368555 w 11761853"/>
              <a:gd name="connsiteY11957" fmla="*/ 10368555 w 11761853"/>
              <a:gd name="connsiteX11958" fmla="*/ 10368555 w 11761853"/>
              <a:gd name="connsiteY11958" fmla="*/ 10368555 w 11761853"/>
              <a:gd name="connsiteX11959" fmla="*/ 10368555 w 11761853"/>
              <a:gd name="connsiteY11959" fmla="*/ 10368555 w 11761853"/>
              <a:gd name="connsiteX11960" fmla="*/ 10368555 w 11761853"/>
              <a:gd name="connsiteY11960" fmla="*/ 10368555 w 11761853"/>
              <a:gd name="connsiteX11961" fmla="*/ 10368555 w 11761853"/>
              <a:gd name="connsiteY11961" fmla="*/ 10368555 w 11761853"/>
              <a:gd name="connsiteX11962" fmla="*/ 10368555 w 11761853"/>
              <a:gd name="connsiteY11962" fmla="*/ 10368555 w 11761853"/>
              <a:gd name="connsiteX11963" fmla="*/ 10368555 w 11761853"/>
              <a:gd name="connsiteY11963" fmla="*/ 10368555 w 11761853"/>
              <a:gd name="connsiteX11964" fmla="*/ 10368555 w 11761853"/>
              <a:gd name="connsiteY11964" fmla="*/ 10368555 w 11761853"/>
              <a:gd name="connsiteX11965" fmla="*/ 10368555 w 11761853"/>
              <a:gd name="connsiteY11965" fmla="*/ 10368555 w 11761853"/>
              <a:gd name="connsiteX11966" fmla="*/ 10368555 w 11761853"/>
              <a:gd name="connsiteY11966" fmla="*/ 10368555 w 11761853"/>
              <a:gd name="connsiteX11967" fmla="*/ 10368555 w 11761853"/>
              <a:gd name="connsiteY11967" fmla="*/ 10368555 w 11761853"/>
              <a:gd name="connsiteX11968" fmla="*/ 10368555 w 11761853"/>
              <a:gd name="connsiteY11968" fmla="*/ 10368555 w 11761853"/>
              <a:gd name="connsiteX11969" fmla="*/ 10368555 w 11761853"/>
              <a:gd name="connsiteY11969" fmla="*/ 10368555 w 11761853"/>
              <a:gd name="connsiteX11970" fmla="*/ 10368555 w 11761853"/>
              <a:gd name="connsiteY11970" fmla="*/ 10368555 w 11761853"/>
              <a:gd name="connsiteX11971" fmla="*/ 10368555 w 11761853"/>
              <a:gd name="connsiteY11971" fmla="*/ 10368555 w 11761853"/>
              <a:gd name="connsiteX11972" fmla="*/ 10368555 w 11761853"/>
              <a:gd name="connsiteY11972" fmla="*/ 10368555 w 11761853"/>
              <a:gd name="connsiteX11973" fmla="*/ 10368555 w 11761853"/>
              <a:gd name="connsiteY11973" fmla="*/ 10368555 w 11761853"/>
              <a:gd name="connsiteX11974" fmla="*/ 10368555 w 11761853"/>
              <a:gd name="connsiteY11974" fmla="*/ 10368555 w 11761853"/>
              <a:gd name="connsiteX11975" fmla="*/ 10368555 w 11761853"/>
              <a:gd name="connsiteY11975" fmla="*/ 10368555 w 11761853"/>
              <a:gd name="connsiteX11976" fmla="*/ 10368555 w 11761853"/>
              <a:gd name="connsiteY11976" fmla="*/ 10368555 w 11761853"/>
              <a:gd name="connsiteX11977" fmla="*/ 10368555 w 11761853"/>
              <a:gd name="connsiteY11977" fmla="*/ 10368555 w 11761853"/>
              <a:gd name="connsiteX11978" fmla="*/ 10368555 w 11761853"/>
              <a:gd name="connsiteY11978" fmla="*/ 10368555 w 11761853"/>
              <a:gd name="connsiteX11979" fmla="*/ 10368555 w 11761853"/>
              <a:gd name="connsiteY11979" fmla="*/ 10368555 w 11761853"/>
              <a:gd name="connsiteX11980" fmla="*/ 10368555 w 11761853"/>
              <a:gd name="connsiteY11980" fmla="*/ 10368555 w 11761853"/>
              <a:gd name="connsiteX11981" fmla="*/ 10368555 w 11761853"/>
              <a:gd name="connsiteY11981" fmla="*/ 10368555 w 11761853"/>
              <a:gd name="connsiteX11982" fmla="*/ 10368555 w 11761853"/>
              <a:gd name="connsiteY11982" fmla="*/ 10368555 w 11761853"/>
              <a:gd name="connsiteX11983" fmla="*/ 10368555 w 11761853"/>
              <a:gd name="connsiteY11983" fmla="*/ 10368555 w 11761853"/>
              <a:gd name="connsiteX11984" fmla="*/ 10368555 w 11761853"/>
              <a:gd name="connsiteY11984" fmla="*/ 10368555 w 11761853"/>
              <a:gd name="connsiteX11985" fmla="*/ 10368555 w 11761853"/>
              <a:gd name="connsiteY11985" fmla="*/ 10368555 w 11761853"/>
              <a:gd name="connsiteX11986" fmla="*/ 10368555 w 11761853"/>
              <a:gd name="connsiteY11986" fmla="*/ 10368555 w 11761853"/>
              <a:gd name="connsiteX11987" fmla="*/ 10368555 w 11761853"/>
              <a:gd name="connsiteY11987" fmla="*/ 10368555 w 11761853"/>
              <a:gd name="connsiteX11988" fmla="*/ 10368555 w 11761853"/>
              <a:gd name="connsiteY11988" fmla="*/ 10368555 w 11761853"/>
              <a:gd name="connsiteX11989" fmla="*/ 10368555 w 11761853"/>
              <a:gd name="connsiteY11989" fmla="*/ 10368555 w 11761853"/>
              <a:gd name="connsiteX11990" fmla="*/ 10368555 w 11761853"/>
              <a:gd name="connsiteY11990" fmla="*/ 10368555 w 11761853"/>
              <a:gd name="connsiteX11991" fmla="*/ 10368555 w 11761853"/>
              <a:gd name="connsiteY11991" fmla="*/ 10368555 w 11761853"/>
              <a:gd name="connsiteX11992" fmla="*/ 10368555 w 11761853"/>
              <a:gd name="connsiteY11992" fmla="*/ 10368555 w 11761853"/>
              <a:gd name="connsiteX11993" fmla="*/ 10368555 w 11761853"/>
              <a:gd name="connsiteY11993" fmla="*/ 10368555 w 11761853"/>
              <a:gd name="connsiteX11994" fmla="*/ 10368555 w 11761853"/>
              <a:gd name="connsiteY11994" fmla="*/ 10368555 w 11761853"/>
              <a:gd name="connsiteX11995" fmla="*/ 10368555 w 11761853"/>
              <a:gd name="connsiteY11995" fmla="*/ 10368555 w 11761853"/>
              <a:gd name="connsiteX11996" fmla="*/ 10368555 w 11761853"/>
              <a:gd name="connsiteY11996" fmla="*/ 10368555 w 11761853"/>
              <a:gd name="connsiteX11997" fmla="*/ 10368555 w 11761853"/>
              <a:gd name="connsiteY11997" fmla="*/ 10368555 w 11761853"/>
              <a:gd name="connsiteX11998" fmla="*/ 10368555 w 11761853"/>
              <a:gd name="connsiteY11998" fmla="*/ 10368555 w 11761853"/>
              <a:gd name="connsiteX11999" fmla="*/ 10368555 w 11761853"/>
              <a:gd name="connsiteY11999" fmla="*/ 10368555 w 11761853"/>
              <a:gd name="connsiteX12000" fmla="*/ 10368555 w 11761853"/>
              <a:gd name="connsiteY12000" fmla="*/ 10368555 w 11761853"/>
              <a:gd name="connsiteX12001" fmla="*/ 10368555 w 11761853"/>
              <a:gd name="connsiteY12001" fmla="*/ 10368555 w 11761853"/>
              <a:gd name="connsiteX12002" fmla="*/ 10368555 w 11761853"/>
              <a:gd name="connsiteY12002" fmla="*/ 10368555 w 11761853"/>
              <a:gd name="connsiteX12003" fmla="*/ 10368555 w 11761853"/>
              <a:gd name="connsiteY12003" fmla="*/ 10368555 w 11761853"/>
              <a:gd name="connsiteX12004" fmla="*/ 10368555 w 11761853"/>
              <a:gd name="connsiteY12004" fmla="*/ 10368555 w 11761853"/>
              <a:gd name="connsiteX12005" fmla="*/ 10368555 w 11761853"/>
              <a:gd name="connsiteY12005" fmla="*/ 10368555 w 11761853"/>
              <a:gd name="connsiteX12006" fmla="*/ 10368555 w 11761853"/>
              <a:gd name="connsiteY12006" fmla="*/ 10368555 w 11761853"/>
              <a:gd name="connsiteX12007" fmla="*/ 10368555 w 11761853"/>
              <a:gd name="connsiteY12007" fmla="*/ 10368555 w 11761853"/>
              <a:gd name="connsiteX12008" fmla="*/ 10368555 w 11761853"/>
              <a:gd name="connsiteY12008" fmla="*/ 10368555 w 11761853"/>
              <a:gd name="connsiteX12009" fmla="*/ 10368555 w 11761853"/>
              <a:gd name="connsiteY12009" fmla="*/ 10368555 w 11761853"/>
              <a:gd name="connsiteX12010" fmla="*/ 10368555 w 11761853"/>
              <a:gd name="connsiteY12010" fmla="*/ 10368555 w 11761853"/>
              <a:gd name="connsiteX12011" fmla="*/ 10368555 w 11761853"/>
              <a:gd name="connsiteY12011" fmla="*/ 10368555 w 11761853"/>
              <a:gd name="connsiteX12012" fmla="*/ 10368555 w 11761853"/>
              <a:gd name="connsiteY12012" fmla="*/ 10368555 w 11761853"/>
              <a:gd name="connsiteX12013" fmla="*/ 10368555 w 11761853"/>
              <a:gd name="connsiteY12013" fmla="*/ 10368555 w 11761853"/>
              <a:gd name="connsiteX12014" fmla="*/ 10368555 w 11761853"/>
              <a:gd name="connsiteY12014" fmla="*/ 10368555 w 11761853"/>
              <a:gd name="connsiteX12015" fmla="*/ 10368555 w 11761853"/>
              <a:gd name="connsiteY12015" fmla="*/ 10368555 w 11761853"/>
              <a:gd name="connsiteX12016" fmla="*/ 10368555 w 11761853"/>
              <a:gd name="connsiteY12016" fmla="*/ 10368555 w 11761853"/>
              <a:gd name="connsiteX12017" fmla="*/ 10368555 w 11761853"/>
              <a:gd name="connsiteY12017" fmla="*/ 10368555 w 11761853"/>
              <a:gd name="connsiteX12018" fmla="*/ 10368555 w 11761853"/>
              <a:gd name="connsiteY12018" fmla="*/ 10368555 w 11761853"/>
              <a:gd name="connsiteX12019" fmla="*/ 10368555 w 11761853"/>
              <a:gd name="connsiteY12019" fmla="*/ 10368555 w 11761853"/>
              <a:gd name="connsiteX12020" fmla="*/ 10368555 w 11761853"/>
              <a:gd name="connsiteY12020" fmla="*/ 10368555 w 11761853"/>
              <a:gd name="connsiteX12021" fmla="*/ 10368555 w 11761853"/>
              <a:gd name="connsiteY12021" fmla="*/ 10368555 w 11761853"/>
              <a:gd name="connsiteX12022" fmla="*/ 10368555 w 11761853"/>
              <a:gd name="connsiteY12022" fmla="*/ 10368555 w 11761853"/>
              <a:gd name="connsiteX12023" fmla="*/ 10368555 w 11761853"/>
              <a:gd name="connsiteY12023" fmla="*/ 10368555 w 11761853"/>
              <a:gd name="connsiteX12024" fmla="*/ 10368555 w 11761853"/>
              <a:gd name="connsiteY12024" fmla="*/ 10368555 w 11761853"/>
              <a:gd name="connsiteX12025" fmla="*/ 10368555 w 11761853"/>
              <a:gd name="connsiteY12025" fmla="*/ 10368555 w 11761853"/>
              <a:gd name="connsiteX12026" fmla="*/ 10368555 w 11761853"/>
              <a:gd name="connsiteY12026" fmla="*/ 10368555 w 11761853"/>
              <a:gd name="connsiteX12027" fmla="*/ 10368555 w 11761853"/>
              <a:gd name="connsiteY12027" fmla="*/ 10368555 w 11761853"/>
              <a:gd name="connsiteX12028" fmla="*/ 10368555 w 11761853"/>
              <a:gd name="connsiteY12028" fmla="*/ 10368555 w 11761853"/>
              <a:gd name="connsiteX12029" fmla="*/ 10368555 w 11761853"/>
              <a:gd name="connsiteY12029" fmla="*/ 10368555 w 11761853"/>
              <a:gd name="connsiteX12030" fmla="*/ 10368555 w 11761853"/>
              <a:gd name="connsiteY12030" fmla="*/ 10368555 w 11761853"/>
              <a:gd name="connsiteX12031" fmla="*/ 10368555 w 11761853"/>
              <a:gd name="connsiteY12031" fmla="*/ 10368555 w 11761853"/>
              <a:gd name="connsiteX12032" fmla="*/ 10368555 w 11761853"/>
              <a:gd name="connsiteY12032" fmla="*/ 10368555 w 11761853"/>
              <a:gd name="connsiteX12033" fmla="*/ 10368555 w 11761853"/>
              <a:gd name="connsiteY12033" fmla="*/ 10368555 w 11761853"/>
              <a:gd name="connsiteX12034" fmla="*/ 10368555 w 11761853"/>
              <a:gd name="connsiteY12034" fmla="*/ 10368555 w 11761853"/>
              <a:gd name="connsiteX12035" fmla="*/ 10368555 w 11761853"/>
              <a:gd name="connsiteY12035" fmla="*/ 10368555 w 11761853"/>
              <a:gd name="connsiteX12036" fmla="*/ 10368555 w 11761853"/>
              <a:gd name="connsiteY12036" fmla="*/ 10368555 w 11761853"/>
              <a:gd name="connsiteX12037" fmla="*/ 10368555 w 11761853"/>
              <a:gd name="connsiteY12037" fmla="*/ 10368555 w 11761853"/>
              <a:gd name="connsiteX12038" fmla="*/ 10368555 w 11761853"/>
              <a:gd name="connsiteY12038" fmla="*/ 10368555 w 11761853"/>
              <a:gd name="connsiteX12039" fmla="*/ 10368555 w 11761853"/>
              <a:gd name="connsiteY12039" fmla="*/ 10368555 w 11761853"/>
              <a:gd name="connsiteX12040" fmla="*/ 10368555 w 11761853"/>
              <a:gd name="connsiteY12040" fmla="*/ 10368555 w 11761853"/>
              <a:gd name="connsiteX12041" fmla="*/ 10368555 w 11761853"/>
              <a:gd name="connsiteY12041" fmla="*/ 10368555 w 11761853"/>
              <a:gd name="connsiteX12042" fmla="*/ 10368555 w 11761853"/>
              <a:gd name="connsiteY12042" fmla="*/ 10368555 w 11761853"/>
              <a:gd name="connsiteX12043" fmla="*/ 10368555 w 11761853"/>
              <a:gd name="connsiteY12043" fmla="*/ 10368555 w 11761853"/>
              <a:gd name="connsiteX12044" fmla="*/ 10368555 w 11761853"/>
              <a:gd name="connsiteY12044" fmla="*/ 10368555 w 11761853"/>
              <a:gd name="connsiteX12045" fmla="*/ 10368555 w 11761853"/>
              <a:gd name="connsiteY12045" fmla="*/ 10368555 w 11761853"/>
              <a:gd name="connsiteX12046" fmla="*/ 10368555 w 11761853"/>
              <a:gd name="connsiteY12046" fmla="*/ 10368555 w 11761853"/>
              <a:gd name="connsiteX12047" fmla="*/ 10368555 w 11761853"/>
              <a:gd name="connsiteY12047" fmla="*/ 10368555 w 11761853"/>
              <a:gd name="connsiteX12048" fmla="*/ 10368555 w 11761853"/>
              <a:gd name="connsiteY12048" fmla="*/ 10368555 w 11761853"/>
              <a:gd name="connsiteX12049" fmla="*/ 10368555 w 11761853"/>
              <a:gd name="connsiteY12049" fmla="*/ 10368555 w 11761853"/>
              <a:gd name="connsiteX12050" fmla="*/ 10368555 w 11761853"/>
              <a:gd name="connsiteY12050" fmla="*/ 10368555 w 11761853"/>
              <a:gd name="connsiteX12051" fmla="*/ 10368555 w 11761853"/>
              <a:gd name="connsiteY12051" fmla="*/ 10368555 w 11761853"/>
              <a:gd name="connsiteX12052" fmla="*/ 10368555 w 11761853"/>
              <a:gd name="connsiteY12052" fmla="*/ 10368555 w 11761853"/>
              <a:gd name="connsiteX12053" fmla="*/ 10368555 w 11761853"/>
              <a:gd name="connsiteY12053" fmla="*/ 10368555 w 11761853"/>
              <a:gd name="connsiteX12054" fmla="*/ 10368555 w 11761853"/>
              <a:gd name="connsiteY12054" fmla="*/ 10368555 w 11761853"/>
              <a:gd name="connsiteX12055" fmla="*/ 10368555 w 11761853"/>
              <a:gd name="connsiteY12055" fmla="*/ 10368555 w 11761853"/>
              <a:gd name="connsiteX12056" fmla="*/ 10368555 w 11761853"/>
              <a:gd name="connsiteY12056" fmla="*/ 10368555 w 11761853"/>
              <a:gd name="connsiteX12057" fmla="*/ 10368555 w 11761853"/>
              <a:gd name="connsiteY12057" fmla="*/ 10368555 w 11761853"/>
              <a:gd name="connsiteX12058" fmla="*/ 10368555 w 11761853"/>
              <a:gd name="connsiteY12058" fmla="*/ 10368555 w 11761853"/>
              <a:gd name="connsiteX12059" fmla="*/ 10368555 w 11761853"/>
              <a:gd name="connsiteY12059" fmla="*/ 10368555 w 11761853"/>
              <a:gd name="connsiteX12060" fmla="*/ 10368555 w 11761853"/>
              <a:gd name="connsiteY12060" fmla="*/ 10368555 w 11761853"/>
              <a:gd name="connsiteX12061" fmla="*/ 10368555 w 11761853"/>
              <a:gd name="connsiteY12061" fmla="*/ 10368555 w 11761853"/>
              <a:gd name="connsiteX12062" fmla="*/ 10368555 w 11761853"/>
              <a:gd name="connsiteY12062" fmla="*/ 10368555 w 11761853"/>
              <a:gd name="connsiteX12063" fmla="*/ 10368555 w 11761853"/>
              <a:gd name="connsiteY12063" fmla="*/ 10368555 w 11761853"/>
              <a:gd name="connsiteX12064" fmla="*/ 10368555 w 11761853"/>
              <a:gd name="connsiteY12064" fmla="*/ 10368555 w 11761853"/>
              <a:gd name="connsiteX12065" fmla="*/ 10368555 w 11761853"/>
              <a:gd name="connsiteY12065" fmla="*/ 10368555 w 11761853"/>
              <a:gd name="connsiteX12066" fmla="*/ 10368555 w 11761853"/>
              <a:gd name="connsiteY12066" fmla="*/ 10368555 w 11761853"/>
              <a:gd name="connsiteX12067" fmla="*/ 10368555 w 11761853"/>
              <a:gd name="connsiteY12067" fmla="*/ 10368555 w 11761853"/>
              <a:gd name="connsiteX12068" fmla="*/ 10368555 w 11761853"/>
              <a:gd name="connsiteY12068" fmla="*/ 10368555 w 11761853"/>
              <a:gd name="connsiteX12069" fmla="*/ 10368555 w 11761853"/>
              <a:gd name="connsiteY12069" fmla="*/ 10368555 w 11761853"/>
              <a:gd name="connsiteX12070" fmla="*/ 10368555 w 11761853"/>
              <a:gd name="connsiteY12070" fmla="*/ 10368555 w 11761853"/>
              <a:gd name="connsiteX12071" fmla="*/ 10368555 w 11761853"/>
              <a:gd name="connsiteY12071" fmla="*/ 10368555 w 11761853"/>
              <a:gd name="connsiteX12072" fmla="*/ 10368555 w 11761853"/>
              <a:gd name="connsiteY12072" fmla="*/ 10368555 w 11761853"/>
              <a:gd name="connsiteX12073" fmla="*/ 10368555 w 11761853"/>
              <a:gd name="connsiteY12073" fmla="*/ 10368555 w 11761853"/>
              <a:gd name="connsiteX12074" fmla="*/ 10368555 w 11761853"/>
              <a:gd name="connsiteY12074" fmla="*/ 10368555 w 11761853"/>
              <a:gd name="connsiteX12075" fmla="*/ 10368555 w 11761853"/>
              <a:gd name="connsiteY12075" fmla="*/ 10368555 w 11761853"/>
              <a:gd name="connsiteX12076" fmla="*/ 10368555 w 11761853"/>
              <a:gd name="connsiteY12076" fmla="*/ 10368555 w 11761853"/>
              <a:gd name="connsiteX12077" fmla="*/ 10368555 w 11761853"/>
              <a:gd name="connsiteY12077" fmla="*/ 10368555 w 11761853"/>
              <a:gd name="connsiteX12078" fmla="*/ 10368555 w 11761853"/>
              <a:gd name="connsiteY12078" fmla="*/ 10368555 w 11761853"/>
              <a:gd name="connsiteX12079" fmla="*/ 10368555 w 11761853"/>
              <a:gd name="connsiteY12079" fmla="*/ 10368555 w 11761853"/>
              <a:gd name="connsiteX12080" fmla="*/ 10368555 w 11761853"/>
              <a:gd name="connsiteY12080" fmla="*/ 10368555 w 11761853"/>
              <a:gd name="connsiteX12081" fmla="*/ 10368555 w 11761853"/>
              <a:gd name="connsiteY12081" fmla="*/ 10368555 w 11761853"/>
              <a:gd name="connsiteX12082" fmla="*/ 10368555 w 11761853"/>
              <a:gd name="connsiteY12082" fmla="*/ 10368555 w 11761853"/>
              <a:gd name="connsiteX12083" fmla="*/ 10368555 w 11761853"/>
              <a:gd name="connsiteY12083" fmla="*/ 10368555 w 11761853"/>
              <a:gd name="connsiteX12084" fmla="*/ 10368555 w 11761853"/>
              <a:gd name="connsiteY12084" fmla="*/ 10368555 w 11761853"/>
              <a:gd name="connsiteX12085" fmla="*/ 10368555 w 11761853"/>
              <a:gd name="connsiteY12085" fmla="*/ 10368555 w 11761853"/>
              <a:gd name="connsiteX12086" fmla="*/ 10368555 w 11761853"/>
              <a:gd name="connsiteY12086" fmla="*/ 10368555 w 11761853"/>
              <a:gd name="connsiteX12087" fmla="*/ 10368555 w 11761853"/>
              <a:gd name="connsiteY12087" fmla="*/ 10368555 w 11761853"/>
              <a:gd name="connsiteX12088" fmla="*/ 10368555 w 11761853"/>
              <a:gd name="connsiteY12088" fmla="*/ 10368555 w 11761853"/>
              <a:gd name="connsiteX12089" fmla="*/ 10368555 w 11761853"/>
              <a:gd name="connsiteY12089" fmla="*/ 10368555 w 11761853"/>
              <a:gd name="connsiteX12090" fmla="*/ 10368555 w 11761853"/>
              <a:gd name="connsiteY12090" fmla="*/ 10368555 w 11761853"/>
              <a:gd name="connsiteX12091" fmla="*/ 10368555 w 11761853"/>
              <a:gd name="connsiteY12091" fmla="*/ 10368555 w 11761853"/>
              <a:gd name="connsiteX12092" fmla="*/ 10368555 w 11761853"/>
              <a:gd name="connsiteY12092" fmla="*/ 10368555 w 11761853"/>
              <a:gd name="connsiteX12093" fmla="*/ 10368555 w 11761853"/>
              <a:gd name="connsiteY12093" fmla="*/ 10368555 w 11761853"/>
              <a:gd name="connsiteX12094" fmla="*/ 10368555 w 11761853"/>
              <a:gd name="connsiteY12094" fmla="*/ 10368555 w 11761853"/>
              <a:gd name="connsiteX12095" fmla="*/ 10368555 w 11761853"/>
              <a:gd name="connsiteY12095" fmla="*/ 10368555 w 11761853"/>
              <a:gd name="connsiteX12096" fmla="*/ 10368555 w 11761853"/>
              <a:gd name="connsiteY12096" fmla="*/ 10368555 w 11761853"/>
              <a:gd name="connsiteX12097" fmla="*/ 10368555 w 11761853"/>
              <a:gd name="connsiteY12097" fmla="*/ 10368555 w 11761853"/>
              <a:gd name="connsiteX12098" fmla="*/ 10368555 w 11761853"/>
              <a:gd name="connsiteY12098" fmla="*/ 10368555 w 11761853"/>
              <a:gd name="connsiteX12099" fmla="*/ 10368555 w 11761853"/>
              <a:gd name="connsiteY12099" fmla="*/ 10368555 w 11761853"/>
              <a:gd name="connsiteX12100" fmla="*/ 10368555 w 11761853"/>
              <a:gd name="connsiteY12100" fmla="*/ 10368555 w 11761853"/>
              <a:gd name="connsiteX12101" fmla="*/ 10368555 w 11761853"/>
              <a:gd name="connsiteY12101" fmla="*/ 10368555 w 11761853"/>
              <a:gd name="connsiteX12102" fmla="*/ 10368555 w 11761853"/>
              <a:gd name="connsiteY12102" fmla="*/ 10368555 w 11761853"/>
              <a:gd name="connsiteX12103" fmla="*/ 10368555 w 11761853"/>
              <a:gd name="connsiteY12103" fmla="*/ 10368555 w 11761853"/>
              <a:gd name="connsiteX12104" fmla="*/ 10368555 w 11761853"/>
              <a:gd name="connsiteY12104" fmla="*/ 10368555 w 11761853"/>
              <a:gd name="connsiteX12105" fmla="*/ 10368555 w 11761853"/>
              <a:gd name="connsiteY12105" fmla="*/ 10368555 w 11761853"/>
              <a:gd name="connsiteX12106" fmla="*/ 10368555 w 11761853"/>
              <a:gd name="connsiteY12106" fmla="*/ 10368555 w 11761853"/>
              <a:gd name="connsiteX12107" fmla="*/ 10368555 w 11761853"/>
              <a:gd name="connsiteY12107" fmla="*/ 10368555 w 11761853"/>
              <a:gd name="connsiteX12108" fmla="*/ 10368555 w 11761853"/>
              <a:gd name="connsiteY12108" fmla="*/ 10368555 w 11761853"/>
              <a:gd name="connsiteX12109" fmla="*/ 10368555 w 11761853"/>
              <a:gd name="connsiteY12109" fmla="*/ 10368555 w 11761853"/>
              <a:gd name="connsiteX12110" fmla="*/ 10368555 w 11761853"/>
              <a:gd name="connsiteY12110" fmla="*/ 10368555 w 11761853"/>
              <a:gd name="connsiteX12111" fmla="*/ 10368555 w 11761853"/>
              <a:gd name="connsiteY12111" fmla="*/ 10368555 w 11761853"/>
              <a:gd name="connsiteX12112" fmla="*/ 10368555 w 11761853"/>
              <a:gd name="connsiteY12112" fmla="*/ 10368555 w 11761853"/>
              <a:gd name="connsiteX12113" fmla="*/ 10368555 w 11761853"/>
              <a:gd name="connsiteY12113" fmla="*/ 10368555 w 11761853"/>
              <a:gd name="connsiteX12114" fmla="*/ 10368555 w 11761853"/>
              <a:gd name="connsiteY12114" fmla="*/ 10368555 w 11761853"/>
              <a:gd name="connsiteX12115" fmla="*/ 10368555 w 11761853"/>
              <a:gd name="connsiteY12115" fmla="*/ 10368555 w 11761853"/>
              <a:gd name="connsiteX12116" fmla="*/ 10368555 w 11761853"/>
              <a:gd name="connsiteY12116" fmla="*/ 10368555 w 11761853"/>
              <a:gd name="connsiteX12117" fmla="*/ 10368555 w 11761853"/>
              <a:gd name="connsiteY12117" fmla="*/ 10368555 w 11761853"/>
              <a:gd name="connsiteX12118" fmla="*/ 10368555 w 11761853"/>
              <a:gd name="connsiteY12118" fmla="*/ 10368555 w 11761853"/>
              <a:gd name="connsiteX12119" fmla="*/ 10368555 w 11761853"/>
              <a:gd name="connsiteY12119" fmla="*/ 10368555 w 11761853"/>
              <a:gd name="connsiteX12120" fmla="*/ 10368555 w 11761853"/>
              <a:gd name="connsiteY12120" fmla="*/ 10368555 w 11761853"/>
              <a:gd name="connsiteX12121" fmla="*/ 10368555 w 11761853"/>
              <a:gd name="connsiteY12121" fmla="*/ 10368555 w 11761853"/>
              <a:gd name="connsiteX12122" fmla="*/ 10368555 w 11761853"/>
              <a:gd name="connsiteY12122" fmla="*/ 10368555 w 11761853"/>
              <a:gd name="connsiteX12123" fmla="*/ 10368555 w 11761853"/>
              <a:gd name="connsiteY12123" fmla="*/ 10368555 w 11761853"/>
              <a:gd name="connsiteX12124" fmla="*/ 10368555 w 11761853"/>
              <a:gd name="connsiteY12124" fmla="*/ 10368555 w 11761853"/>
              <a:gd name="connsiteX12125" fmla="*/ 10368555 w 11761853"/>
              <a:gd name="connsiteY12125" fmla="*/ 10368555 w 11761853"/>
              <a:gd name="connsiteX12126" fmla="*/ 10368555 w 11761853"/>
              <a:gd name="connsiteY12126" fmla="*/ 10368555 w 11761853"/>
              <a:gd name="connsiteX12127" fmla="*/ 10368555 w 11761853"/>
              <a:gd name="connsiteY12127" fmla="*/ 10368555 w 11761853"/>
              <a:gd name="connsiteX12128" fmla="*/ 10368555 w 11761853"/>
              <a:gd name="connsiteY12128" fmla="*/ 10368555 w 11761853"/>
              <a:gd name="connsiteX12129" fmla="*/ 10368555 w 11761853"/>
              <a:gd name="connsiteY12129" fmla="*/ 10368555 w 11761853"/>
              <a:gd name="connsiteX12130" fmla="*/ 10368555 w 11761853"/>
              <a:gd name="connsiteY12130" fmla="*/ 10368555 w 11761853"/>
              <a:gd name="connsiteX12131" fmla="*/ 10368555 w 11761853"/>
              <a:gd name="connsiteY12131" fmla="*/ 10368555 w 11761853"/>
              <a:gd name="connsiteX12132" fmla="*/ 10368555 w 11761853"/>
              <a:gd name="connsiteY12132" fmla="*/ 10368555 w 11761853"/>
              <a:gd name="connsiteX12133" fmla="*/ 10368555 w 11761853"/>
              <a:gd name="connsiteY12133" fmla="*/ 10368555 w 11761853"/>
              <a:gd name="connsiteX12134" fmla="*/ 10368555 w 11761853"/>
              <a:gd name="connsiteY12134" fmla="*/ 10368555 w 11761853"/>
              <a:gd name="connsiteX12135" fmla="*/ 10368555 w 11761853"/>
              <a:gd name="connsiteY12135" fmla="*/ 10368555 w 11761853"/>
              <a:gd name="connsiteX12136" fmla="*/ 10368555 w 11761853"/>
              <a:gd name="connsiteY12136" fmla="*/ 10368555 w 11761853"/>
              <a:gd name="connsiteX12137" fmla="*/ 10368555 w 11761853"/>
              <a:gd name="connsiteY12137" fmla="*/ 10368555 w 11761853"/>
              <a:gd name="connsiteX12138" fmla="*/ 10368555 w 11761853"/>
              <a:gd name="connsiteY12138" fmla="*/ 10368555 w 11761853"/>
              <a:gd name="connsiteX12139" fmla="*/ 10368555 w 11761853"/>
              <a:gd name="connsiteY12139" fmla="*/ 10368555 w 11761853"/>
              <a:gd name="connsiteX12140" fmla="*/ 10368555 w 11761853"/>
              <a:gd name="connsiteY12140" fmla="*/ 10368555 w 11761853"/>
              <a:gd name="connsiteX12141" fmla="*/ 10368555 w 11761853"/>
              <a:gd name="connsiteY12141" fmla="*/ 10368555 w 11761853"/>
              <a:gd name="connsiteX12142" fmla="*/ 10368555 w 11761853"/>
              <a:gd name="connsiteY12142" fmla="*/ 10368555 w 11761853"/>
              <a:gd name="connsiteX12143" fmla="*/ 10368555 w 11761853"/>
              <a:gd name="connsiteY12143" fmla="*/ 10368555 w 11761853"/>
              <a:gd name="connsiteX12144" fmla="*/ 10368555 w 11761853"/>
              <a:gd name="connsiteY12144" fmla="*/ 10368555 w 11761853"/>
              <a:gd name="connsiteX12145" fmla="*/ 10368555 w 11761853"/>
              <a:gd name="connsiteY12145" fmla="*/ 10368555 w 11761853"/>
              <a:gd name="connsiteX12146" fmla="*/ 10368555 w 11761853"/>
              <a:gd name="connsiteY12146" fmla="*/ 10368555 w 11761853"/>
              <a:gd name="connsiteX12147" fmla="*/ 10368555 w 11761853"/>
              <a:gd name="connsiteY12147" fmla="*/ 10368555 w 11761853"/>
              <a:gd name="connsiteX12148" fmla="*/ 10368555 w 11761853"/>
              <a:gd name="connsiteY12148" fmla="*/ 10368555 w 11761853"/>
              <a:gd name="connsiteX12149" fmla="*/ 10368555 w 11761853"/>
              <a:gd name="connsiteY12149" fmla="*/ 10368555 w 11761853"/>
              <a:gd name="connsiteX12150" fmla="*/ 10368555 w 11761853"/>
              <a:gd name="connsiteY12150" fmla="*/ 10368555 w 11761853"/>
              <a:gd name="connsiteX12151" fmla="*/ 10368555 w 11761853"/>
              <a:gd name="connsiteY12151" fmla="*/ 10368555 w 11761853"/>
              <a:gd name="connsiteX12152" fmla="*/ 10368555 w 11761853"/>
              <a:gd name="connsiteY12152" fmla="*/ 10368555 w 11761853"/>
              <a:gd name="connsiteX12153" fmla="*/ 10368555 w 11761853"/>
              <a:gd name="connsiteY12153" fmla="*/ 10368555 w 11761853"/>
              <a:gd name="connsiteX12154" fmla="*/ 10368555 w 11761853"/>
              <a:gd name="connsiteY12154" fmla="*/ 10368555 w 11761853"/>
              <a:gd name="connsiteX12155" fmla="*/ 10368555 w 11761853"/>
              <a:gd name="connsiteY12155" fmla="*/ 10368555 w 11761853"/>
              <a:gd name="connsiteX12156" fmla="*/ 10368555 w 11761853"/>
              <a:gd name="connsiteY12156" fmla="*/ 10368555 w 11761853"/>
              <a:gd name="connsiteX12157" fmla="*/ 10368555 w 11761853"/>
              <a:gd name="connsiteY12157" fmla="*/ 10368555 w 11761853"/>
              <a:gd name="connsiteX12158" fmla="*/ 10368555 w 11761853"/>
              <a:gd name="connsiteY12158" fmla="*/ 10368555 w 11761853"/>
              <a:gd name="connsiteX12159" fmla="*/ 10368555 w 11761853"/>
              <a:gd name="connsiteY12159" fmla="*/ 10368555 w 11761853"/>
              <a:gd name="connsiteX12160" fmla="*/ 10368555 w 11761853"/>
              <a:gd name="connsiteY12160" fmla="*/ 10368555 w 11761853"/>
              <a:gd name="connsiteX12161" fmla="*/ 10368555 w 11761853"/>
              <a:gd name="connsiteY12161" fmla="*/ 10368555 w 11761853"/>
              <a:gd name="connsiteX12162" fmla="*/ 10368555 w 11761853"/>
              <a:gd name="connsiteY12162" fmla="*/ 10368555 w 11761853"/>
              <a:gd name="connsiteX12163" fmla="*/ 10368555 w 11761853"/>
              <a:gd name="connsiteY12163" fmla="*/ 10368555 w 11761853"/>
              <a:gd name="connsiteX12164" fmla="*/ 10368555 w 11761853"/>
              <a:gd name="connsiteY12164" fmla="*/ 10368555 w 11761853"/>
              <a:gd name="connsiteX12165" fmla="*/ 10368555 w 11761853"/>
              <a:gd name="connsiteY12165" fmla="*/ 10368555 w 11761853"/>
              <a:gd name="connsiteX12166" fmla="*/ 10368555 w 11761853"/>
              <a:gd name="connsiteY12166" fmla="*/ 10368555 w 11761853"/>
              <a:gd name="connsiteX12167" fmla="*/ 10368555 w 11761853"/>
              <a:gd name="connsiteY12167" fmla="*/ 10368555 w 11761853"/>
              <a:gd name="connsiteX12168" fmla="*/ 10368555 w 11761853"/>
              <a:gd name="connsiteY12168" fmla="*/ 10368555 w 11761853"/>
              <a:gd name="connsiteX12169" fmla="*/ 10368555 w 11761853"/>
              <a:gd name="connsiteY12169" fmla="*/ 10368555 w 11761853"/>
              <a:gd name="connsiteX12170" fmla="*/ 10368555 w 11761853"/>
              <a:gd name="connsiteY12170" fmla="*/ 10368555 w 11761853"/>
              <a:gd name="connsiteX12171" fmla="*/ 10368555 w 11761853"/>
              <a:gd name="connsiteY12171" fmla="*/ 10368555 w 11761853"/>
              <a:gd name="connsiteX12172" fmla="*/ 10368555 w 11761853"/>
              <a:gd name="connsiteY12172" fmla="*/ 10368555 w 11761853"/>
              <a:gd name="connsiteX12173" fmla="*/ 10368555 w 11761853"/>
              <a:gd name="connsiteY12173" fmla="*/ 10368555 w 11761853"/>
              <a:gd name="connsiteX12174" fmla="*/ 10368555 w 11761853"/>
              <a:gd name="connsiteY12174" fmla="*/ 10368555 w 11761853"/>
              <a:gd name="connsiteX12175" fmla="*/ 10368555 w 11761853"/>
              <a:gd name="connsiteY12175" fmla="*/ 10368555 w 11761853"/>
              <a:gd name="connsiteX12176" fmla="*/ 10368555 w 11761853"/>
              <a:gd name="connsiteY12176" fmla="*/ 10368555 w 11761853"/>
              <a:gd name="connsiteX12177" fmla="*/ 10368555 w 11761853"/>
              <a:gd name="connsiteY12177" fmla="*/ 10368555 w 11761853"/>
              <a:gd name="connsiteX12178" fmla="*/ 10368555 w 11761853"/>
              <a:gd name="connsiteY12178" fmla="*/ 10368555 w 11761853"/>
              <a:gd name="connsiteX12179" fmla="*/ 10368555 w 11761853"/>
              <a:gd name="connsiteY12179" fmla="*/ 10368555 w 11761853"/>
              <a:gd name="connsiteX12180" fmla="*/ 10368555 w 11761853"/>
              <a:gd name="connsiteY12180" fmla="*/ 10368555 w 11761853"/>
              <a:gd name="connsiteX12181" fmla="*/ 10368555 w 11761853"/>
              <a:gd name="connsiteY12181" fmla="*/ 10368555 w 11761853"/>
              <a:gd name="connsiteX12182" fmla="*/ 10368555 w 11761853"/>
              <a:gd name="connsiteY12182" fmla="*/ 10368555 w 11761853"/>
              <a:gd name="connsiteX12183" fmla="*/ 10368555 w 11761853"/>
              <a:gd name="connsiteY12183" fmla="*/ 10368555 w 11761853"/>
              <a:gd name="connsiteX12184" fmla="*/ 10368555 w 11761853"/>
              <a:gd name="connsiteY12184" fmla="*/ 10368555 w 11761853"/>
              <a:gd name="connsiteX12185" fmla="*/ 10368555 w 11761853"/>
              <a:gd name="connsiteY12185" fmla="*/ 10368555 w 11761853"/>
              <a:gd name="connsiteX12186" fmla="*/ 10368555 w 11761853"/>
              <a:gd name="connsiteY12186" fmla="*/ 10368555 w 11761853"/>
              <a:gd name="connsiteX12187" fmla="*/ 10368555 w 11761853"/>
              <a:gd name="connsiteY12187" fmla="*/ 10368555 w 11761853"/>
              <a:gd name="connsiteX12188" fmla="*/ 10368555 w 11761853"/>
              <a:gd name="connsiteY12188" fmla="*/ 10368555 w 11761853"/>
              <a:gd name="connsiteX12189" fmla="*/ 10368555 w 11761853"/>
              <a:gd name="connsiteY12189" fmla="*/ 10368555 w 11761853"/>
              <a:gd name="connsiteX12190" fmla="*/ 10368555 w 11761853"/>
              <a:gd name="connsiteY12190" fmla="*/ 10368555 w 11761853"/>
              <a:gd name="connsiteX12191" fmla="*/ 10368555 w 11761853"/>
              <a:gd name="connsiteY12191" fmla="*/ 10368555 w 11761853"/>
              <a:gd name="connsiteX12192" fmla="*/ 10368555 w 11761853"/>
              <a:gd name="connsiteY12192" fmla="*/ 10368555 w 11761853"/>
              <a:gd name="connsiteX12193" fmla="*/ 10368555 w 11761853"/>
              <a:gd name="connsiteY12193" fmla="*/ 10368555 w 11761853"/>
              <a:gd name="connsiteX12194" fmla="*/ 10368555 w 11761853"/>
              <a:gd name="connsiteY12194" fmla="*/ 10368555 w 11761853"/>
              <a:gd name="connsiteX12195" fmla="*/ 10368555 w 11761853"/>
              <a:gd name="connsiteY12195" fmla="*/ 10368555 w 11761853"/>
              <a:gd name="connsiteX12196" fmla="*/ 10368555 w 11761853"/>
              <a:gd name="connsiteY12196" fmla="*/ 10368555 w 11761853"/>
              <a:gd name="connsiteX12197" fmla="*/ 10368555 w 11761853"/>
              <a:gd name="connsiteY12197" fmla="*/ 10368555 w 11761853"/>
              <a:gd name="connsiteX12198" fmla="*/ 10368555 w 11761853"/>
              <a:gd name="connsiteY12198" fmla="*/ 10368555 w 11761853"/>
              <a:gd name="connsiteX12199" fmla="*/ 10368555 w 11761853"/>
              <a:gd name="connsiteY12199" fmla="*/ 10368555 w 11761853"/>
              <a:gd name="connsiteX12200" fmla="*/ 10368555 w 11761853"/>
              <a:gd name="connsiteY12200" fmla="*/ 10368555 w 11761853"/>
              <a:gd name="connsiteX12201" fmla="*/ 10368555 w 11761853"/>
              <a:gd name="connsiteY12201" fmla="*/ 10368555 w 11761853"/>
              <a:gd name="connsiteX12202" fmla="*/ 10368555 w 11761853"/>
              <a:gd name="connsiteY12202" fmla="*/ 10368555 w 11761853"/>
              <a:gd name="connsiteX12203" fmla="*/ 10368555 w 11761853"/>
              <a:gd name="connsiteY12203" fmla="*/ 10368555 w 11761853"/>
              <a:gd name="connsiteX12204" fmla="*/ 10368555 w 11761853"/>
              <a:gd name="connsiteY12204" fmla="*/ 10368555 w 11761853"/>
              <a:gd name="connsiteX12205" fmla="*/ 10368555 w 11761853"/>
              <a:gd name="connsiteY12205" fmla="*/ 10368555 w 11761853"/>
              <a:gd name="connsiteX12206" fmla="*/ 10368555 w 11761853"/>
              <a:gd name="connsiteY12206" fmla="*/ 10368555 w 11761853"/>
              <a:gd name="connsiteX12207" fmla="*/ 10368555 w 11761853"/>
              <a:gd name="connsiteY12207" fmla="*/ 10368555 w 11761853"/>
              <a:gd name="connsiteX12208" fmla="*/ 10368555 w 11761853"/>
              <a:gd name="connsiteY12208" fmla="*/ 10368555 w 11761853"/>
              <a:gd name="connsiteX12209" fmla="*/ 10368555 w 11761853"/>
              <a:gd name="connsiteY12209" fmla="*/ 10368555 w 11761853"/>
              <a:gd name="connsiteX12210" fmla="*/ 10368555 w 11761853"/>
              <a:gd name="connsiteY12210" fmla="*/ 10368555 w 11761853"/>
              <a:gd name="connsiteX12211" fmla="*/ 10368555 w 11761853"/>
              <a:gd name="connsiteY12211" fmla="*/ 10368555 w 11761853"/>
              <a:gd name="connsiteX12212" fmla="*/ 10368555 w 11761853"/>
              <a:gd name="connsiteY12212" fmla="*/ 10368555 w 11761853"/>
              <a:gd name="connsiteX12213" fmla="*/ 10368555 w 11761853"/>
              <a:gd name="connsiteY12213" fmla="*/ 10368555 w 11761853"/>
              <a:gd name="connsiteX12214" fmla="*/ 10368555 w 11761853"/>
              <a:gd name="connsiteY12214" fmla="*/ 10368555 w 11761853"/>
              <a:gd name="connsiteX12215" fmla="*/ 10368555 w 11761853"/>
              <a:gd name="connsiteY12215" fmla="*/ 10368555 w 11761853"/>
              <a:gd name="connsiteX12216" fmla="*/ 10368555 w 11761853"/>
              <a:gd name="connsiteY12216" fmla="*/ 10368555 w 11761853"/>
              <a:gd name="connsiteX12217" fmla="*/ 10368555 w 11761853"/>
              <a:gd name="connsiteY12217" fmla="*/ 10368555 w 11761853"/>
              <a:gd name="connsiteX12218" fmla="*/ 10368555 w 11761853"/>
              <a:gd name="connsiteY12218" fmla="*/ 10368555 w 11761853"/>
              <a:gd name="connsiteX12219" fmla="*/ 10368555 w 11761853"/>
              <a:gd name="connsiteY12219" fmla="*/ 10368555 w 11761853"/>
              <a:gd name="connsiteX12220" fmla="*/ 10368555 w 11761853"/>
              <a:gd name="connsiteY12220" fmla="*/ 10368555 w 11761853"/>
              <a:gd name="connsiteX12221" fmla="*/ 10368555 w 11761853"/>
              <a:gd name="connsiteY12221" fmla="*/ 10368555 w 11761853"/>
              <a:gd name="connsiteX12222" fmla="*/ 10368555 w 11761853"/>
              <a:gd name="connsiteY12222" fmla="*/ 10368555 w 11761853"/>
              <a:gd name="connsiteX12223" fmla="*/ 10368555 w 11761853"/>
              <a:gd name="connsiteY12223" fmla="*/ 10368555 w 11761853"/>
              <a:gd name="connsiteX12224" fmla="*/ 10368555 w 11761853"/>
              <a:gd name="connsiteY12224" fmla="*/ 10368555 w 11761853"/>
              <a:gd name="connsiteX12225" fmla="*/ 10368555 w 11761853"/>
              <a:gd name="connsiteY12225" fmla="*/ 10368555 w 11761853"/>
              <a:gd name="connsiteX12226" fmla="*/ 10368555 w 11761853"/>
              <a:gd name="connsiteY12226" fmla="*/ 10368555 w 11761853"/>
              <a:gd name="connsiteX12227" fmla="*/ 10368555 w 11761853"/>
              <a:gd name="connsiteY12227" fmla="*/ 10368555 w 11761853"/>
              <a:gd name="connsiteX12228" fmla="*/ 10368555 w 11761853"/>
              <a:gd name="connsiteY12228" fmla="*/ 10368555 w 11761853"/>
              <a:gd name="connsiteX12229" fmla="*/ 10368555 w 11761853"/>
              <a:gd name="connsiteY12229" fmla="*/ 10368555 w 11761853"/>
              <a:gd name="connsiteX12230" fmla="*/ 10368555 w 11761853"/>
              <a:gd name="connsiteY12230" fmla="*/ 10368555 w 11761853"/>
              <a:gd name="connsiteX12231" fmla="*/ 10368555 w 11761853"/>
              <a:gd name="connsiteY12231" fmla="*/ 10368555 w 11761853"/>
              <a:gd name="connsiteX12232" fmla="*/ 10368555 w 11761853"/>
              <a:gd name="connsiteY12232" fmla="*/ 10368555 w 11761853"/>
              <a:gd name="connsiteX12233" fmla="*/ 10368555 w 11761853"/>
              <a:gd name="connsiteY12233" fmla="*/ 10368555 w 11761853"/>
              <a:gd name="connsiteX12234" fmla="*/ 10368555 w 11761853"/>
              <a:gd name="connsiteY12234" fmla="*/ 10368555 w 11761853"/>
              <a:gd name="connsiteX12235" fmla="*/ 10368555 w 11761853"/>
              <a:gd name="connsiteY12235" fmla="*/ 10368555 w 11761853"/>
              <a:gd name="connsiteX12236" fmla="*/ 10368555 w 11761853"/>
              <a:gd name="connsiteY12236" fmla="*/ 10368555 w 11761853"/>
              <a:gd name="connsiteX12237" fmla="*/ 10368555 w 11761853"/>
              <a:gd name="connsiteY12237" fmla="*/ 10368555 w 11761853"/>
              <a:gd name="connsiteX12238" fmla="*/ 10368555 w 11761853"/>
              <a:gd name="connsiteY12238" fmla="*/ 10368555 w 11761853"/>
              <a:gd name="connsiteX12239" fmla="*/ 10368555 w 11761853"/>
              <a:gd name="connsiteY12239" fmla="*/ 10368555 w 11761853"/>
              <a:gd name="connsiteX12240" fmla="*/ 10368555 w 11761853"/>
              <a:gd name="connsiteY12240" fmla="*/ 10368555 w 11761853"/>
              <a:gd name="connsiteX12241" fmla="*/ 10368555 w 11761853"/>
              <a:gd name="connsiteY12241" fmla="*/ 10368555 w 11761853"/>
              <a:gd name="connsiteX12242" fmla="*/ 10368555 w 11761853"/>
              <a:gd name="connsiteY12242" fmla="*/ 10368555 w 11761853"/>
              <a:gd name="connsiteX12243" fmla="*/ 10368555 w 11761853"/>
              <a:gd name="connsiteY12243" fmla="*/ 10368555 w 11761853"/>
              <a:gd name="connsiteX12244" fmla="*/ 10368555 w 11761853"/>
              <a:gd name="connsiteY12244" fmla="*/ 10368555 w 11761853"/>
              <a:gd name="connsiteX12245" fmla="*/ 10368555 w 11761853"/>
              <a:gd name="connsiteY12245" fmla="*/ 10368555 w 11761853"/>
              <a:gd name="connsiteX12246" fmla="*/ 10368555 w 11761853"/>
              <a:gd name="connsiteY12246" fmla="*/ 10368555 w 11761853"/>
              <a:gd name="connsiteX12247" fmla="*/ 10368555 w 11761853"/>
              <a:gd name="connsiteY12247" fmla="*/ 10368555 w 11761853"/>
              <a:gd name="connsiteX12248" fmla="*/ 10368555 w 11761853"/>
              <a:gd name="connsiteY12248" fmla="*/ 10368555 w 11761853"/>
              <a:gd name="connsiteX12249" fmla="*/ 10368555 w 11761853"/>
              <a:gd name="connsiteY12249" fmla="*/ 10368555 w 11761853"/>
              <a:gd name="connsiteX12250" fmla="*/ 10368555 w 11761853"/>
              <a:gd name="connsiteY12250" fmla="*/ 10368555 w 11761853"/>
              <a:gd name="connsiteX12251" fmla="*/ 10368555 w 11761853"/>
              <a:gd name="connsiteY12251" fmla="*/ 10368555 w 11761853"/>
              <a:gd name="connsiteX12252" fmla="*/ 10368555 w 11761853"/>
              <a:gd name="connsiteY12252" fmla="*/ 10368555 w 11761853"/>
              <a:gd name="connsiteX12253" fmla="*/ 10368555 w 11761853"/>
              <a:gd name="connsiteY12253" fmla="*/ 10368555 w 11761853"/>
              <a:gd name="connsiteX12254" fmla="*/ 10368555 w 11761853"/>
              <a:gd name="connsiteY12254" fmla="*/ 10368555 w 11761853"/>
              <a:gd name="connsiteX12255" fmla="*/ 10368555 w 11761853"/>
              <a:gd name="connsiteY12255" fmla="*/ 10368555 w 11761853"/>
              <a:gd name="connsiteX12256" fmla="*/ 10368555 w 11761853"/>
              <a:gd name="connsiteY12256" fmla="*/ 10368555 w 11761853"/>
              <a:gd name="connsiteX12257" fmla="*/ 10368555 w 11761853"/>
              <a:gd name="connsiteY12257" fmla="*/ 10368555 w 11761853"/>
              <a:gd name="connsiteX12258" fmla="*/ 10368555 w 11761853"/>
              <a:gd name="connsiteY12258" fmla="*/ 10368555 w 11761853"/>
              <a:gd name="connsiteX12259" fmla="*/ 10368555 w 11761853"/>
              <a:gd name="connsiteY12259" fmla="*/ 10368555 w 11761853"/>
              <a:gd name="connsiteX12260" fmla="*/ 10368555 w 11761853"/>
              <a:gd name="connsiteY12260" fmla="*/ 10368555 w 11761853"/>
              <a:gd name="connsiteX12261" fmla="*/ 10368555 w 11761853"/>
              <a:gd name="connsiteY12261" fmla="*/ 10368555 w 11761853"/>
              <a:gd name="connsiteX12262" fmla="*/ 10368555 w 11761853"/>
              <a:gd name="connsiteY12262" fmla="*/ 10368555 w 11761853"/>
              <a:gd name="connsiteX12263" fmla="*/ 10368555 w 11761853"/>
              <a:gd name="connsiteY12263" fmla="*/ 10368555 w 11761853"/>
              <a:gd name="connsiteX12264" fmla="*/ 10368555 w 11761853"/>
              <a:gd name="connsiteY12264" fmla="*/ 10368555 w 11761853"/>
              <a:gd name="connsiteX12265" fmla="*/ 10368555 w 11761853"/>
              <a:gd name="connsiteY12265" fmla="*/ 10368555 w 11761853"/>
              <a:gd name="connsiteX12266" fmla="*/ 10368555 w 11761853"/>
              <a:gd name="connsiteY12266" fmla="*/ 10368555 w 11761853"/>
              <a:gd name="connsiteX12267" fmla="*/ 10368555 w 11761853"/>
              <a:gd name="connsiteY12267" fmla="*/ 10368555 w 11761853"/>
              <a:gd name="connsiteX12268" fmla="*/ 10368555 w 11761853"/>
              <a:gd name="connsiteY12268" fmla="*/ 10368555 w 11761853"/>
              <a:gd name="connsiteX12269" fmla="*/ 10368555 w 11761853"/>
              <a:gd name="connsiteY12269" fmla="*/ 10368555 w 11761853"/>
              <a:gd name="connsiteX12270" fmla="*/ 10368555 w 11761853"/>
              <a:gd name="connsiteY12270" fmla="*/ 10368555 w 11761853"/>
              <a:gd name="connsiteX12271" fmla="*/ 10368555 w 11761853"/>
              <a:gd name="connsiteY12271" fmla="*/ 10368555 w 11761853"/>
              <a:gd name="connsiteX12272" fmla="*/ 10368555 w 11761853"/>
              <a:gd name="connsiteY12272" fmla="*/ 10368555 w 11761853"/>
              <a:gd name="connsiteX12273" fmla="*/ 10368555 w 11761853"/>
              <a:gd name="connsiteY12273" fmla="*/ 10368555 w 11761853"/>
              <a:gd name="connsiteX12274" fmla="*/ 10368555 w 11761853"/>
              <a:gd name="connsiteY12274" fmla="*/ 10368555 w 11761853"/>
              <a:gd name="connsiteX12275" fmla="*/ 10368555 w 11761853"/>
              <a:gd name="connsiteY12275" fmla="*/ 10368555 w 11761853"/>
              <a:gd name="connsiteX12276" fmla="*/ 10368555 w 11761853"/>
              <a:gd name="connsiteY12276" fmla="*/ 10368555 w 11761853"/>
              <a:gd name="connsiteX12277" fmla="*/ 10368555 w 11761853"/>
              <a:gd name="connsiteY12277" fmla="*/ 10368555 w 11761853"/>
              <a:gd name="connsiteX12278" fmla="*/ 10368555 w 11761853"/>
              <a:gd name="connsiteY12278" fmla="*/ 10368555 w 11761853"/>
              <a:gd name="connsiteX12279" fmla="*/ 10368555 w 11761853"/>
              <a:gd name="connsiteY12279" fmla="*/ 10368555 w 11761853"/>
              <a:gd name="connsiteX12280" fmla="*/ 10368555 w 11761853"/>
              <a:gd name="connsiteY12280" fmla="*/ 10368555 w 11761853"/>
              <a:gd name="connsiteX12281" fmla="*/ 10368555 w 11761853"/>
              <a:gd name="connsiteY12281" fmla="*/ 10368555 w 11761853"/>
              <a:gd name="connsiteX12282" fmla="*/ 10368555 w 11761853"/>
              <a:gd name="connsiteY12282" fmla="*/ 10368555 w 11761853"/>
              <a:gd name="connsiteX12283" fmla="*/ 10368555 w 11761853"/>
              <a:gd name="connsiteY12283" fmla="*/ 10368555 w 11761853"/>
              <a:gd name="connsiteX12284" fmla="*/ 10368555 w 11761853"/>
              <a:gd name="connsiteY12284" fmla="*/ 10368555 w 11761853"/>
              <a:gd name="connsiteX12285" fmla="*/ 10368555 w 11761853"/>
              <a:gd name="connsiteY12285" fmla="*/ 10368555 w 11761853"/>
              <a:gd name="connsiteX12286" fmla="*/ 10368555 w 11761853"/>
              <a:gd name="connsiteY12286" fmla="*/ 10368555 w 11761853"/>
              <a:gd name="connsiteX12287" fmla="*/ 10368555 w 11761853"/>
              <a:gd name="connsiteY12287" fmla="*/ 10368555 w 11761853"/>
              <a:gd name="connsiteX12288" fmla="*/ 10368555 w 11761853"/>
              <a:gd name="connsiteY12288" fmla="*/ 10368555 w 11761853"/>
              <a:gd name="connsiteX12289" fmla="*/ 10368555 w 11761853"/>
              <a:gd name="connsiteY12289" fmla="*/ 10368555 w 11761853"/>
              <a:gd name="connsiteX12290" fmla="*/ 10368555 w 11761853"/>
              <a:gd name="connsiteY12290" fmla="*/ 10368555 w 11761853"/>
              <a:gd name="connsiteX12291" fmla="*/ 10368555 w 11761853"/>
              <a:gd name="connsiteY12291" fmla="*/ 10368555 w 11761853"/>
              <a:gd name="connsiteX12292" fmla="*/ 10368555 w 11761853"/>
              <a:gd name="connsiteY12292" fmla="*/ 10368555 w 11761853"/>
              <a:gd name="connsiteX12293" fmla="*/ 10368555 w 11761853"/>
              <a:gd name="connsiteY12293" fmla="*/ 10368555 w 11761853"/>
              <a:gd name="connsiteX12294" fmla="*/ 10368555 w 11761853"/>
              <a:gd name="connsiteY12294" fmla="*/ 10368555 w 11761853"/>
              <a:gd name="connsiteX12295" fmla="*/ 10368555 w 11761853"/>
              <a:gd name="connsiteY12295" fmla="*/ 10368555 w 11761853"/>
              <a:gd name="connsiteX12296" fmla="*/ 10368555 w 11761853"/>
              <a:gd name="connsiteY12296" fmla="*/ 10368555 w 11761853"/>
              <a:gd name="connsiteX12297" fmla="*/ 10368555 w 11761853"/>
              <a:gd name="connsiteY12297" fmla="*/ 10368555 w 11761853"/>
              <a:gd name="connsiteX12298" fmla="*/ 10368555 w 11761853"/>
              <a:gd name="connsiteY12298" fmla="*/ 10368555 w 11761853"/>
              <a:gd name="connsiteX12299" fmla="*/ 10368555 w 11761853"/>
              <a:gd name="connsiteY12299" fmla="*/ 10368555 w 11761853"/>
              <a:gd name="connsiteX12300" fmla="*/ 10368555 w 11761853"/>
              <a:gd name="connsiteY12300" fmla="*/ 10368555 w 11761853"/>
              <a:gd name="connsiteX12301" fmla="*/ 10368555 w 11761853"/>
              <a:gd name="connsiteY12301" fmla="*/ 10368555 w 11761853"/>
              <a:gd name="connsiteX12302" fmla="*/ 10368555 w 11761853"/>
              <a:gd name="connsiteY12302" fmla="*/ 10368555 w 11761853"/>
              <a:gd name="connsiteX12303" fmla="*/ 10368555 w 11761853"/>
              <a:gd name="connsiteY12303" fmla="*/ 10368555 w 11761853"/>
              <a:gd name="connsiteX12304" fmla="*/ 10368555 w 11761853"/>
              <a:gd name="connsiteY12304" fmla="*/ 10368555 w 11761853"/>
              <a:gd name="connsiteX12305" fmla="*/ 10368555 w 11761853"/>
              <a:gd name="connsiteY12305" fmla="*/ 10368555 w 11761853"/>
              <a:gd name="connsiteX12306" fmla="*/ 10368555 w 11761853"/>
              <a:gd name="connsiteY12306" fmla="*/ 10368555 w 11761853"/>
              <a:gd name="connsiteX12307" fmla="*/ 10368555 w 11761853"/>
              <a:gd name="connsiteY12307" fmla="*/ 10368555 w 11761853"/>
              <a:gd name="connsiteX12308" fmla="*/ 10368555 w 11761853"/>
              <a:gd name="connsiteY12308" fmla="*/ 10368555 w 11761853"/>
              <a:gd name="connsiteX12309" fmla="*/ 10368555 w 11761853"/>
              <a:gd name="connsiteY12309" fmla="*/ 10368555 w 11761853"/>
              <a:gd name="connsiteX12310" fmla="*/ 10368555 w 11761853"/>
              <a:gd name="connsiteY12310" fmla="*/ 10368555 w 11761853"/>
              <a:gd name="connsiteX12311" fmla="*/ 10368555 w 11761853"/>
              <a:gd name="connsiteY12311" fmla="*/ 10368555 w 11761853"/>
              <a:gd name="connsiteX12312" fmla="*/ 10368555 w 11761853"/>
              <a:gd name="connsiteY12312" fmla="*/ 10368555 w 11761853"/>
              <a:gd name="connsiteX12313" fmla="*/ 10368555 w 11761853"/>
              <a:gd name="connsiteY12313" fmla="*/ 10368555 w 11761853"/>
              <a:gd name="connsiteX12314" fmla="*/ 10368555 w 11761853"/>
              <a:gd name="connsiteY12314" fmla="*/ 10368555 w 11761853"/>
              <a:gd name="connsiteX12315" fmla="*/ 10368555 w 11761853"/>
              <a:gd name="connsiteY12315" fmla="*/ 10368555 w 11761853"/>
              <a:gd name="connsiteX12316" fmla="*/ 10368555 w 11761853"/>
              <a:gd name="connsiteY12316" fmla="*/ 10368555 w 11761853"/>
              <a:gd name="connsiteX12317" fmla="*/ 10368555 w 11761853"/>
              <a:gd name="connsiteY12317" fmla="*/ 10368555 w 11761853"/>
              <a:gd name="connsiteX12318" fmla="*/ 10368555 w 11761853"/>
              <a:gd name="connsiteY12318" fmla="*/ 10368555 w 11761853"/>
              <a:gd name="connsiteX12319" fmla="*/ 10368555 w 11761853"/>
              <a:gd name="connsiteY12319" fmla="*/ 10368555 w 11761853"/>
              <a:gd name="connsiteX12320" fmla="*/ 10368555 w 11761853"/>
              <a:gd name="connsiteY12320" fmla="*/ 10368555 w 11761853"/>
              <a:gd name="connsiteX12321" fmla="*/ 10368555 w 11761853"/>
              <a:gd name="connsiteY12321" fmla="*/ 10368555 w 11761853"/>
              <a:gd name="connsiteX12322" fmla="*/ 10368555 w 11761853"/>
              <a:gd name="connsiteY12322" fmla="*/ 10368555 w 11761853"/>
              <a:gd name="connsiteX12323" fmla="*/ 10368555 w 11761853"/>
              <a:gd name="connsiteY12323" fmla="*/ 10368555 w 11761853"/>
              <a:gd name="connsiteX12324" fmla="*/ 10368555 w 11761853"/>
              <a:gd name="connsiteY12324" fmla="*/ 10368555 w 11761853"/>
              <a:gd name="connsiteX12325" fmla="*/ 10368555 w 11761853"/>
              <a:gd name="connsiteY12325" fmla="*/ 10368555 w 11761853"/>
              <a:gd name="connsiteX12326" fmla="*/ 10368555 w 11761853"/>
              <a:gd name="connsiteY12326" fmla="*/ 10368555 w 11761853"/>
              <a:gd name="connsiteX12327" fmla="*/ 10368555 w 11761853"/>
              <a:gd name="connsiteY12327" fmla="*/ 10368555 w 11761853"/>
              <a:gd name="connsiteX12328" fmla="*/ 10368555 w 11761853"/>
              <a:gd name="connsiteY12328" fmla="*/ 10368555 w 11761853"/>
              <a:gd name="connsiteX12329" fmla="*/ 10368555 w 11761853"/>
              <a:gd name="connsiteY12329" fmla="*/ 10368555 w 11761853"/>
              <a:gd name="connsiteX12330" fmla="*/ 10368555 w 11761853"/>
              <a:gd name="connsiteY12330" fmla="*/ 10368555 w 11761853"/>
              <a:gd name="connsiteX12331" fmla="*/ 10368555 w 11761853"/>
              <a:gd name="connsiteY12331" fmla="*/ 10368555 w 11761853"/>
              <a:gd name="connsiteX12332" fmla="*/ 10368555 w 11761853"/>
              <a:gd name="connsiteY12332" fmla="*/ 10368555 w 11761853"/>
              <a:gd name="connsiteX12333" fmla="*/ 10368555 w 11761853"/>
              <a:gd name="connsiteY12333" fmla="*/ 10368555 w 11761853"/>
              <a:gd name="connsiteX12334" fmla="*/ 10368555 w 11761853"/>
              <a:gd name="connsiteY12334" fmla="*/ 10368555 w 11761853"/>
              <a:gd name="connsiteX12335" fmla="*/ 10368555 w 11761853"/>
              <a:gd name="connsiteY12335" fmla="*/ 10368555 w 11761853"/>
              <a:gd name="connsiteX12336" fmla="*/ 10368555 w 11761853"/>
              <a:gd name="connsiteY12336" fmla="*/ 10368555 w 11761853"/>
              <a:gd name="connsiteX12337" fmla="*/ 10368555 w 11761853"/>
              <a:gd name="connsiteY12337" fmla="*/ 10368555 w 11761853"/>
              <a:gd name="connsiteX12338" fmla="*/ 10368555 w 11761853"/>
              <a:gd name="connsiteY12338" fmla="*/ 10368555 w 11761853"/>
              <a:gd name="connsiteX12339" fmla="*/ 10368555 w 11761853"/>
              <a:gd name="connsiteY12339" fmla="*/ 10368555 w 11761853"/>
              <a:gd name="connsiteX12340" fmla="*/ 10368555 w 11761853"/>
              <a:gd name="connsiteY12340" fmla="*/ 10368555 w 11761853"/>
              <a:gd name="connsiteX12341" fmla="*/ 10368555 w 11761853"/>
              <a:gd name="connsiteY12341" fmla="*/ 10368555 w 11761853"/>
              <a:gd name="connsiteX12342" fmla="*/ 10368555 w 11761853"/>
              <a:gd name="connsiteY12342" fmla="*/ 10368555 w 11761853"/>
              <a:gd name="connsiteX12343" fmla="*/ 10368555 w 11761853"/>
              <a:gd name="connsiteY12343" fmla="*/ 10368555 w 11761853"/>
              <a:gd name="connsiteX12344" fmla="*/ 10368555 w 11761853"/>
              <a:gd name="connsiteY12344" fmla="*/ 10368555 w 11761853"/>
              <a:gd name="connsiteX12345" fmla="*/ 10368555 w 11761853"/>
              <a:gd name="connsiteY12345" fmla="*/ 10368555 w 11761853"/>
              <a:gd name="connsiteX12346" fmla="*/ 10368555 w 11761853"/>
              <a:gd name="connsiteY12346" fmla="*/ 10368555 w 11761853"/>
              <a:gd name="connsiteX12347" fmla="*/ 10368555 w 11761853"/>
              <a:gd name="connsiteY12347" fmla="*/ 10368555 w 11761853"/>
              <a:gd name="connsiteX12348" fmla="*/ 10368555 w 11761853"/>
              <a:gd name="connsiteY12348" fmla="*/ 10368555 w 11761853"/>
              <a:gd name="connsiteX12349" fmla="*/ 10368555 w 11761853"/>
              <a:gd name="connsiteY12349" fmla="*/ 10368555 w 11761853"/>
              <a:gd name="connsiteX12350" fmla="*/ 10368555 w 11761853"/>
              <a:gd name="connsiteY12350" fmla="*/ 10368555 w 11761853"/>
              <a:gd name="connsiteX12351" fmla="*/ 10368555 w 11761853"/>
              <a:gd name="connsiteY12351" fmla="*/ 10368555 w 11761853"/>
              <a:gd name="connsiteX12352" fmla="*/ 10368555 w 11761853"/>
              <a:gd name="connsiteY12352" fmla="*/ 10368555 w 11761853"/>
              <a:gd name="connsiteX12353" fmla="*/ 10368555 w 11761853"/>
              <a:gd name="connsiteY12353" fmla="*/ 10368555 w 11761853"/>
              <a:gd name="connsiteX12354" fmla="*/ 10368555 w 11761853"/>
              <a:gd name="connsiteY12354" fmla="*/ 10368555 w 11761853"/>
              <a:gd name="connsiteX12355" fmla="*/ 10368555 w 11761853"/>
              <a:gd name="connsiteY12355" fmla="*/ 10368555 w 11761853"/>
              <a:gd name="connsiteX12356" fmla="*/ 10368555 w 11761853"/>
              <a:gd name="connsiteY12356" fmla="*/ 10368555 w 11761853"/>
              <a:gd name="connsiteX12357" fmla="*/ 10368555 w 11761853"/>
              <a:gd name="connsiteY12357" fmla="*/ 10368555 w 11761853"/>
              <a:gd name="connsiteX12358" fmla="*/ 10368555 w 11761853"/>
              <a:gd name="connsiteY12358" fmla="*/ 10368555 w 11761853"/>
              <a:gd name="connsiteX12359" fmla="*/ 10368555 w 11761853"/>
              <a:gd name="connsiteY12359" fmla="*/ 10368555 w 11761853"/>
              <a:gd name="connsiteX12360" fmla="*/ 10368555 w 11761853"/>
              <a:gd name="connsiteY12360" fmla="*/ 10368555 w 11761853"/>
              <a:gd name="connsiteX12361" fmla="*/ 10368555 w 11761853"/>
              <a:gd name="connsiteY12361" fmla="*/ 10368555 w 11761853"/>
              <a:gd name="connsiteX12362" fmla="*/ 10368555 w 11761853"/>
              <a:gd name="connsiteY12362" fmla="*/ 10368555 w 11761853"/>
              <a:gd name="connsiteX12363" fmla="*/ 10368555 w 11761853"/>
              <a:gd name="connsiteY12363" fmla="*/ 10368555 w 11761853"/>
              <a:gd name="connsiteX12364" fmla="*/ 10368555 w 11761853"/>
              <a:gd name="connsiteY12364" fmla="*/ 10368555 w 11761853"/>
              <a:gd name="connsiteX12365" fmla="*/ 10368555 w 11761853"/>
              <a:gd name="connsiteY12365" fmla="*/ 10368555 w 11761853"/>
              <a:gd name="connsiteX12366" fmla="*/ 10368555 w 11761853"/>
              <a:gd name="connsiteY12366" fmla="*/ 10368555 w 11761853"/>
              <a:gd name="connsiteX12367" fmla="*/ 10368555 w 11761853"/>
              <a:gd name="connsiteY12367" fmla="*/ 10368555 w 11761853"/>
              <a:gd name="connsiteX12368" fmla="*/ 10368555 w 11761853"/>
              <a:gd name="connsiteY12368" fmla="*/ 10368555 w 11761853"/>
              <a:gd name="connsiteX12369" fmla="*/ 10368555 w 11761853"/>
              <a:gd name="connsiteY12369" fmla="*/ 10368555 w 11761853"/>
              <a:gd name="connsiteX12370" fmla="*/ 10368555 w 11761853"/>
              <a:gd name="connsiteY12370" fmla="*/ 10368555 w 11761853"/>
              <a:gd name="connsiteX12371" fmla="*/ 10368555 w 11761853"/>
              <a:gd name="connsiteY12371" fmla="*/ 10368555 w 11761853"/>
              <a:gd name="connsiteX12372" fmla="*/ 10368555 w 11761853"/>
              <a:gd name="connsiteY12372" fmla="*/ 10368555 w 11761853"/>
              <a:gd name="connsiteX12373" fmla="*/ 10368555 w 11761853"/>
              <a:gd name="connsiteY12373" fmla="*/ 10368555 w 11761853"/>
              <a:gd name="connsiteX12374" fmla="*/ 10368555 w 11761853"/>
              <a:gd name="connsiteY12374" fmla="*/ 10368555 w 11761853"/>
              <a:gd name="connsiteX12375" fmla="*/ 10368555 w 11761853"/>
              <a:gd name="connsiteY12375" fmla="*/ 10368555 w 11761853"/>
              <a:gd name="connsiteX12376" fmla="*/ 10368555 w 11761853"/>
              <a:gd name="connsiteY12376" fmla="*/ 10368555 w 11761853"/>
              <a:gd name="connsiteX12377" fmla="*/ 10368555 w 11761853"/>
              <a:gd name="connsiteY12377" fmla="*/ 10368555 w 11761853"/>
              <a:gd name="connsiteX12378" fmla="*/ 10368555 w 11761853"/>
              <a:gd name="connsiteY12378" fmla="*/ 10368555 w 11761853"/>
              <a:gd name="connsiteX12379" fmla="*/ 10368555 w 11761853"/>
              <a:gd name="connsiteY12379" fmla="*/ 10368555 w 11761853"/>
              <a:gd name="connsiteX12380" fmla="*/ 10368555 w 11761853"/>
              <a:gd name="connsiteY12380" fmla="*/ 10368555 w 11761853"/>
              <a:gd name="connsiteX12381" fmla="*/ 10368555 w 11761853"/>
              <a:gd name="connsiteY12381" fmla="*/ 10368555 w 11761853"/>
              <a:gd name="connsiteX12382" fmla="*/ 10368555 w 11761853"/>
              <a:gd name="connsiteY12382" fmla="*/ 10368555 w 11761853"/>
              <a:gd name="connsiteX12383" fmla="*/ 10368555 w 11761853"/>
              <a:gd name="connsiteY12383" fmla="*/ 10368555 w 11761853"/>
              <a:gd name="connsiteX12384" fmla="*/ 10368555 w 11761853"/>
              <a:gd name="connsiteY12384" fmla="*/ 10368555 w 11761853"/>
              <a:gd name="connsiteX12385" fmla="*/ 10368555 w 11761853"/>
              <a:gd name="connsiteY12385" fmla="*/ 10368555 w 11761853"/>
              <a:gd name="connsiteX12386" fmla="*/ 10368555 w 11761853"/>
              <a:gd name="connsiteY12386" fmla="*/ 10368555 w 11761853"/>
              <a:gd name="connsiteX12387" fmla="*/ 10368555 w 11761853"/>
              <a:gd name="connsiteY12387" fmla="*/ 10368555 w 11761853"/>
              <a:gd name="connsiteX12388" fmla="*/ 10368555 w 11761853"/>
              <a:gd name="connsiteY12388" fmla="*/ 10368555 w 11761853"/>
              <a:gd name="connsiteX12389" fmla="*/ 10368555 w 11761853"/>
              <a:gd name="connsiteY12389" fmla="*/ 10368555 w 11761853"/>
              <a:gd name="connsiteX12390" fmla="*/ 10368555 w 11761853"/>
              <a:gd name="connsiteY12390" fmla="*/ 10368555 w 11761853"/>
              <a:gd name="connsiteX12391" fmla="*/ 10368555 w 11761853"/>
              <a:gd name="connsiteY12391" fmla="*/ 10368555 w 11761853"/>
              <a:gd name="connsiteX12392" fmla="*/ 10368555 w 11761853"/>
              <a:gd name="connsiteY12392" fmla="*/ 10368555 w 11761853"/>
              <a:gd name="connsiteX12393" fmla="*/ 10368555 w 11761853"/>
              <a:gd name="connsiteY12393" fmla="*/ 10368555 w 11761853"/>
              <a:gd name="connsiteX12394" fmla="*/ 10368555 w 11761853"/>
              <a:gd name="connsiteY12394" fmla="*/ 10368555 w 11761853"/>
              <a:gd name="connsiteX12395" fmla="*/ 10368555 w 11761853"/>
              <a:gd name="connsiteY12395" fmla="*/ 10368555 w 11761853"/>
              <a:gd name="connsiteX12396" fmla="*/ 10368555 w 11761853"/>
              <a:gd name="connsiteY12396" fmla="*/ 10368555 w 11761853"/>
              <a:gd name="connsiteX12397" fmla="*/ 10368555 w 11761853"/>
              <a:gd name="connsiteY12397" fmla="*/ 10368555 w 11761853"/>
              <a:gd name="connsiteX12398" fmla="*/ 10368555 w 11761853"/>
              <a:gd name="connsiteY12398" fmla="*/ 10368555 w 11761853"/>
              <a:gd name="connsiteX12399" fmla="*/ 10368555 w 11761853"/>
              <a:gd name="connsiteY12399" fmla="*/ 10368555 w 11761853"/>
              <a:gd name="connsiteX12400" fmla="*/ 10368555 w 11761853"/>
              <a:gd name="connsiteY12400" fmla="*/ 10368555 w 11761853"/>
              <a:gd name="connsiteX12401" fmla="*/ 10368555 w 11761853"/>
              <a:gd name="connsiteY12401" fmla="*/ 10368555 w 11761853"/>
              <a:gd name="connsiteX12402" fmla="*/ 10368555 w 11761853"/>
              <a:gd name="connsiteY12402" fmla="*/ 10368555 w 11761853"/>
              <a:gd name="connsiteX12403" fmla="*/ 10368555 w 11761853"/>
              <a:gd name="connsiteY12403" fmla="*/ 10368555 w 11761853"/>
              <a:gd name="connsiteX12404" fmla="*/ 10368555 w 11761853"/>
              <a:gd name="connsiteY12404" fmla="*/ 10368555 w 11761853"/>
              <a:gd name="connsiteX12405" fmla="*/ 10368555 w 11761853"/>
              <a:gd name="connsiteY12405" fmla="*/ 10368555 w 11761853"/>
              <a:gd name="connsiteX12406" fmla="*/ 10368555 w 11761853"/>
              <a:gd name="connsiteY12406" fmla="*/ 10368555 w 11761853"/>
              <a:gd name="connsiteX12407" fmla="*/ 10368555 w 11761853"/>
              <a:gd name="connsiteY12407" fmla="*/ 10368555 w 11761853"/>
              <a:gd name="connsiteX12408" fmla="*/ 10368555 w 11761853"/>
              <a:gd name="connsiteY12408" fmla="*/ 10368555 w 11761853"/>
              <a:gd name="connsiteX12409" fmla="*/ 10368555 w 11761853"/>
              <a:gd name="connsiteY12409" fmla="*/ 10368555 w 11761853"/>
              <a:gd name="connsiteX12410" fmla="*/ 10368555 w 11761853"/>
              <a:gd name="connsiteY12410" fmla="*/ 10368555 w 11761853"/>
              <a:gd name="connsiteX12411" fmla="*/ 10368555 w 11761853"/>
              <a:gd name="connsiteY12411" fmla="*/ 10368555 w 11761853"/>
              <a:gd name="connsiteX12412" fmla="*/ 10368555 w 11761853"/>
              <a:gd name="connsiteY12412" fmla="*/ 10368555 w 11761853"/>
              <a:gd name="connsiteX12413" fmla="*/ 10368555 w 11761853"/>
              <a:gd name="connsiteY12413" fmla="*/ 10368555 w 11761853"/>
              <a:gd name="connsiteX12414" fmla="*/ 10368555 w 11761853"/>
              <a:gd name="connsiteY12414" fmla="*/ 10368555 w 11761853"/>
              <a:gd name="connsiteX12415" fmla="*/ 10368555 w 11761853"/>
              <a:gd name="connsiteY12415" fmla="*/ 10368555 w 11761853"/>
              <a:gd name="connsiteX12416" fmla="*/ 10368555 w 11761853"/>
              <a:gd name="connsiteY12416" fmla="*/ 10368555 w 11761853"/>
              <a:gd name="connsiteX12417" fmla="*/ 10368555 w 11761853"/>
              <a:gd name="connsiteY12417" fmla="*/ 10368555 w 11761853"/>
              <a:gd name="connsiteX12418" fmla="*/ 10368555 w 11761853"/>
              <a:gd name="connsiteY12418" fmla="*/ 10368555 w 11761853"/>
              <a:gd name="connsiteX12419" fmla="*/ 10368555 w 11761853"/>
              <a:gd name="connsiteY12419" fmla="*/ 10368555 w 11761853"/>
              <a:gd name="connsiteX12420" fmla="*/ 10368555 w 11761853"/>
              <a:gd name="connsiteY12420" fmla="*/ 10368555 w 11761853"/>
              <a:gd name="connsiteX12421" fmla="*/ 10368555 w 11761853"/>
              <a:gd name="connsiteY12421" fmla="*/ 10368555 w 11761853"/>
              <a:gd name="connsiteX12422" fmla="*/ 10368555 w 11761853"/>
              <a:gd name="connsiteY12422" fmla="*/ 10368555 w 11761853"/>
              <a:gd name="connsiteX12423" fmla="*/ 10368555 w 11761853"/>
              <a:gd name="connsiteY12423" fmla="*/ 10368555 w 11761853"/>
              <a:gd name="connsiteX12424" fmla="*/ 10368555 w 11761853"/>
              <a:gd name="connsiteY12424" fmla="*/ 10368555 w 11761853"/>
              <a:gd name="connsiteX12425" fmla="*/ 10368555 w 11761853"/>
              <a:gd name="connsiteY12425" fmla="*/ 10368555 w 11761853"/>
              <a:gd name="connsiteX12426" fmla="*/ 10368555 w 11761853"/>
              <a:gd name="connsiteY12426" fmla="*/ 10368555 w 11761853"/>
              <a:gd name="connsiteX12427" fmla="*/ 10368555 w 11761853"/>
              <a:gd name="connsiteY12427" fmla="*/ 10368555 w 11761853"/>
              <a:gd name="connsiteX12428" fmla="*/ 10368555 w 11761853"/>
              <a:gd name="connsiteY12428" fmla="*/ 10368555 w 11761853"/>
              <a:gd name="connsiteX12429" fmla="*/ 10368555 w 11761853"/>
              <a:gd name="connsiteY12429" fmla="*/ 10368555 w 11761853"/>
              <a:gd name="connsiteX12430" fmla="*/ 10368555 w 11761853"/>
              <a:gd name="connsiteY12430" fmla="*/ 10368555 w 11761853"/>
              <a:gd name="connsiteX12431" fmla="*/ 10368555 w 11761853"/>
              <a:gd name="connsiteY12431" fmla="*/ 10368555 w 11761853"/>
              <a:gd name="connsiteX12432" fmla="*/ 10368555 w 11761853"/>
              <a:gd name="connsiteY12432" fmla="*/ 10368555 w 11761853"/>
              <a:gd name="connsiteX12433" fmla="*/ 10368555 w 11761853"/>
              <a:gd name="connsiteY12433" fmla="*/ 10368555 w 11761853"/>
              <a:gd name="connsiteX12434" fmla="*/ 10368555 w 11761853"/>
              <a:gd name="connsiteY12434" fmla="*/ 10368555 w 11761853"/>
              <a:gd name="connsiteX12435" fmla="*/ 10368555 w 11761853"/>
              <a:gd name="connsiteY12435" fmla="*/ 10368555 w 11761853"/>
              <a:gd name="connsiteX12436" fmla="*/ 10368555 w 11761853"/>
              <a:gd name="connsiteY12436" fmla="*/ 10368555 w 11761853"/>
              <a:gd name="connsiteX12437" fmla="*/ 10368555 w 11761853"/>
              <a:gd name="connsiteY12437" fmla="*/ 10368555 w 11761853"/>
              <a:gd name="connsiteX12438" fmla="*/ 10368555 w 11761853"/>
              <a:gd name="connsiteY12438" fmla="*/ 10368555 w 11761853"/>
              <a:gd name="connsiteX12439" fmla="*/ 10368555 w 11761853"/>
              <a:gd name="connsiteY12439" fmla="*/ 10368555 w 11761853"/>
              <a:gd name="connsiteX12440" fmla="*/ 10368555 w 11761853"/>
              <a:gd name="connsiteY12440" fmla="*/ 10368555 w 11761853"/>
              <a:gd name="connsiteX12441" fmla="*/ 10368555 w 11761853"/>
              <a:gd name="connsiteY12441" fmla="*/ 10368555 w 11761853"/>
              <a:gd name="connsiteX12442" fmla="*/ 10368555 w 11761853"/>
              <a:gd name="connsiteY12442" fmla="*/ 10368555 w 11761853"/>
              <a:gd name="connsiteX12443" fmla="*/ 10368555 w 11761853"/>
              <a:gd name="connsiteY12443" fmla="*/ 10368555 w 11761853"/>
              <a:gd name="connsiteX12444" fmla="*/ 10368555 w 11761853"/>
              <a:gd name="connsiteY12444" fmla="*/ 10368555 w 11761853"/>
              <a:gd name="connsiteX12445" fmla="*/ 10368555 w 11761853"/>
              <a:gd name="connsiteY12445" fmla="*/ 10368555 w 11761853"/>
              <a:gd name="connsiteX12446" fmla="*/ 10368555 w 11761853"/>
              <a:gd name="connsiteY12446" fmla="*/ 10368555 w 11761853"/>
              <a:gd name="connsiteX12447" fmla="*/ 10368555 w 11761853"/>
              <a:gd name="connsiteY12447" fmla="*/ 10368555 w 11761853"/>
              <a:gd name="connsiteX12448" fmla="*/ 10368555 w 11761853"/>
              <a:gd name="connsiteY12448" fmla="*/ 10368555 w 11761853"/>
              <a:gd name="connsiteX12449" fmla="*/ 10368555 w 11761853"/>
              <a:gd name="connsiteY12449" fmla="*/ 10368555 w 11761853"/>
              <a:gd name="connsiteX12450" fmla="*/ 10368555 w 11761853"/>
              <a:gd name="connsiteY12450" fmla="*/ 10368555 w 11761853"/>
              <a:gd name="connsiteX12451" fmla="*/ 10368555 w 11761853"/>
              <a:gd name="connsiteY12451" fmla="*/ 10368555 w 11761853"/>
              <a:gd name="connsiteX12452" fmla="*/ 10368555 w 11761853"/>
              <a:gd name="connsiteY12452" fmla="*/ 10368555 w 11761853"/>
              <a:gd name="connsiteX12453" fmla="*/ 10368555 w 11761853"/>
              <a:gd name="connsiteY12453" fmla="*/ 10368555 w 11761853"/>
              <a:gd name="connsiteX12454" fmla="*/ 10368555 w 11761853"/>
              <a:gd name="connsiteY12454" fmla="*/ 10368555 w 11761853"/>
              <a:gd name="connsiteX12455" fmla="*/ 10368555 w 11761853"/>
              <a:gd name="connsiteY12455" fmla="*/ 10368555 w 11761853"/>
              <a:gd name="connsiteX12456" fmla="*/ 10368555 w 11761853"/>
              <a:gd name="connsiteY12456" fmla="*/ 10368555 w 11761853"/>
              <a:gd name="connsiteX12457" fmla="*/ 10368555 w 11761853"/>
              <a:gd name="connsiteY12457" fmla="*/ 10368555 w 11761853"/>
              <a:gd name="connsiteX12458" fmla="*/ 10368555 w 11761853"/>
              <a:gd name="connsiteY12458" fmla="*/ 10368555 w 11761853"/>
              <a:gd name="connsiteX12459" fmla="*/ 10368555 w 11761853"/>
              <a:gd name="connsiteY12459" fmla="*/ 10368555 w 11761853"/>
              <a:gd name="connsiteX12460" fmla="*/ 10368555 w 11761853"/>
              <a:gd name="connsiteY12460" fmla="*/ 10368555 w 11761853"/>
              <a:gd name="connsiteX12461" fmla="*/ 10368555 w 11761853"/>
              <a:gd name="connsiteY12461" fmla="*/ 10368555 w 11761853"/>
              <a:gd name="connsiteX12462" fmla="*/ 10368555 w 11761853"/>
              <a:gd name="connsiteY12462" fmla="*/ 10368555 w 11761853"/>
              <a:gd name="connsiteX12463" fmla="*/ 10368555 w 11761853"/>
              <a:gd name="connsiteY12463" fmla="*/ 10368555 w 11761853"/>
              <a:gd name="connsiteX12464" fmla="*/ 10368555 w 11761853"/>
              <a:gd name="connsiteY12464" fmla="*/ 10368555 w 11761853"/>
              <a:gd name="connsiteX12465" fmla="*/ 10368555 w 11761853"/>
              <a:gd name="connsiteY12465" fmla="*/ 10368555 w 11761853"/>
              <a:gd name="connsiteX12466" fmla="*/ 10368555 w 11761853"/>
              <a:gd name="connsiteY12466" fmla="*/ 10368555 w 11761853"/>
              <a:gd name="connsiteX12467" fmla="*/ 10368555 w 11761853"/>
              <a:gd name="connsiteY12467" fmla="*/ 10368555 w 11761853"/>
              <a:gd name="connsiteX12468" fmla="*/ 10368555 w 11761853"/>
              <a:gd name="connsiteY12468" fmla="*/ 10368555 w 11761853"/>
              <a:gd name="connsiteX12469" fmla="*/ 10368555 w 11761853"/>
              <a:gd name="connsiteY12469" fmla="*/ 10368555 w 11761853"/>
              <a:gd name="connsiteX12470" fmla="*/ 10368555 w 11761853"/>
              <a:gd name="connsiteY12470" fmla="*/ 10368555 w 11761853"/>
              <a:gd name="connsiteX12471" fmla="*/ 10368555 w 11761853"/>
              <a:gd name="connsiteY12471" fmla="*/ 10368555 w 11761853"/>
              <a:gd name="connsiteX12472" fmla="*/ 10368555 w 11761853"/>
              <a:gd name="connsiteY12472" fmla="*/ 10368555 w 11761853"/>
              <a:gd name="connsiteX12473" fmla="*/ 10368555 w 11761853"/>
              <a:gd name="connsiteY12473" fmla="*/ 10368555 w 11761853"/>
              <a:gd name="connsiteX12474" fmla="*/ 10368555 w 11761853"/>
              <a:gd name="connsiteY12474" fmla="*/ 10368555 w 11761853"/>
              <a:gd name="connsiteX12475" fmla="*/ 10368555 w 11761853"/>
              <a:gd name="connsiteY12475" fmla="*/ 10368555 w 11761853"/>
              <a:gd name="connsiteX12476" fmla="*/ 10368555 w 11761853"/>
              <a:gd name="connsiteY12476" fmla="*/ 10368555 w 11761853"/>
              <a:gd name="connsiteX12477" fmla="*/ 10368555 w 11761853"/>
              <a:gd name="connsiteY12477" fmla="*/ 10368555 w 11761853"/>
              <a:gd name="connsiteX12478" fmla="*/ 10368555 w 11761853"/>
              <a:gd name="connsiteY12478" fmla="*/ 10368555 w 11761853"/>
              <a:gd name="connsiteX12479" fmla="*/ 10368555 w 11761853"/>
              <a:gd name="connsiteY12479" fmla="*/ 10368555 w 11761853"/>
              <a:gd name="connsiteX12480" fmla="*/ 10368555 w 11761853"/>
              <a:gd name="connsiteY12480" fmla="*/ 10368555 w 11761853"/>
              <a:gd name="connsiteX12481" fmla="*/ 10368555 w 11761853"/>
              <a:gd name="connsiteY12481" fmla="*/ 10368555 w 11761853"/>
              <a:gd name="connsiteX12482" fmla="*/ 10368555 w 11761853"/>
              <a:gd name="connsiteY12482" fmla="*/ 10368555 w 11761853"/>
              <a:gd name="connsiteX12483" fmla="*/ 10368555 w 11761853"/>
              <a:gd name="connsiteY12483" fmla="*/ 10368555 w 11761853"/>
              <a:gd name="connsiteX12484" fmla="*/ 10368555 w 11761853"/>
              <a:gd name="connsiteY12484" fmla="*/ 10368555 w 11761853"/>
              <a:gd name="connsiteX12485" fmla="*/ 10368555 w 11761853"/>
              <a:gd name="connsiteY12485" fmla="*/ 10368555 w 11761853"/>
              <a:gd name="connsiteX12486" fmla="*/ 10368555 w 11761853"/>
              <a:gd name="connsiteY12486" fmla="*/ 10368555 w 11761853"/>
              <a:gd name="connsiteX12487" fmla="*/ 10368555 w 11761853"/>
              <a:gd name="connsiteY12487" fmla="*/ 10368555 w 11761853"/>
              <a:gd name="connsiteX12488" fmla="*/ 10368555 w 11761853"/>
              <a:gd name="connsiteY12488" fmla="*/ 10368555 w 11761853"/>
              <a:gd name="connsiteX12489" fmla="*/ 10368555 w 11761853"/>
              <a:gd name="connsiteY12489" fmla="*/ 10368555 w 11761853"/>
              <a:gd name="connsiteX12490" fmla="*/ 10368555 w 11761853"/>
              <a:gd name="connsiteY12490" fmla="*/ 10368555 w 11761853"/>
              <a:gd name="connsiteX12491" fmla="*/ 10368555 w 11761853"/>
              <a:gd name="connsiteY12491" fmla="*/ 10368555 w 11761853"/>
              <a:gd name="connsiteX12492" fmla="*/ 10368555 w 11761853"/>
              <a:gd name="connsiteY12492" fmla="*/ 10368555 w 11761853"/>
              <a:gd name="connsiteX12493" fmla="*/ 10368555 w 11761853"/>
              <a:gd name="connsiteY12493" fmla="*/ 10368555 w 11761853"/>
              <a:gd name="connsiteX12494" fmla="*/ 10368555 w 11761853"/>
              <a:gd name="connsiteY12494" fmla="*/ 10368555 w 11761853"/>
              <a:gd name="connsiteX12495" fmla="*/ 10368555 w 11761853"/>
              <a:gd name="connsiteY12495" fmla="*/ 10368555 w 11761853"/>
              <a:gd name="connsiteX12496" fmla="*/ 10368555 w 11761853"/>
              <a:gd name="connsiteY12496" fmla="*/ 10368555 w 11761853"/>
              <a:gd name="connsiteX12497" fmla="*/ 10368555 w 11761853"/>
              <a:gd name="connsiteY12497" fmla="*/ 10368555 w 11761853"/>
              <a:gd name="connsiteX12498" fmla="*/ 10368555 w 11761853"/>
              <a:gd name="connsiteY12498" fmla="*/ 10368555 w 11761853"/>
              <a:gd name="connsiteX12499" fmla="*/ 10368555 w 11761853"/>
              <a:gd name="connsiteY12499" fmla="*/ 10368555 w 11761853"/>
              <a:gd name="connsiteX12500" fmla="*/ 10368555 w 11761853"/>
              <a:gd name="connsiteY12500" fmla="*/ 10368555 w 11761853"/>
              <a:gd name="connsiteX12501" fmla="*/ 10368555 w 11761853"/>
              <a:gd name="connsiteY12501" fmla="*/ 10368555 w 11761853"/>
              <a:gd name="connsiteX12502" fmla="*/ 10368555 w 11761853"/>
              <a:gd name="connsiteY12502" fmla="*/ 10368555 w 11761853"/>
              <a:gd name="connsiteX12503" fmla="*/ 10368555 w 11761853"/>
              <a:gd name="connsiteY12503" fmla="*/ 10368555 w 11761853"/>
              <a:gd name="connsiteX12504" fmla="*/ 10368555 w 11761853"/>
              <a:gd name="connsiteY12504" fmla="*/ 10368555 w 11761853"/>
              <a:gd name="connsiteX12505" fmla="*/ 10368555 w 11761853"/>
              <a:gd name="connsiteY12505" fmla="*/ 10368555 w 11761853"/>
              <a:gd name="connsiteX12506" fmla="*/ 10368555 w 11761853"/>
              <a:gd name="connsiteY12506" fmla="*/ 10368555 w 11761853"/>
              <a:gd name="connsiteX12507" fmla="*/ 10368555 w 11761853"/>
              <a:gd name="connsiteY12507" fmla="*/ 10368555 w 11761853"/>
              <a:gd name="connsiteX12508" fmla="*/ 10368555 w 11761853"/>
              <a:gd name="connsiteY12508" fmla="*/ 10368555 w 11761853"/>
              <a:gd name="connsiteX12509" fmla="*/ 10368555 w 11761853"/>
              <a:gd name="connsiteY12509" fmla="*/ 10368555 w 11761853"/>
              <a:gd name="connsiteX12510" fmla="*/ 10368555 w 11761853"/>
              <a:gd name="connsiteY12510" fmla="*/ 10368555 w 11761853"/>
              <a:gd name="connsiteX12511" fmla="*/ 10368555 w 11761853"/>
              <a:gd name="connsiteY12511" fmla="*/ 10368555 w 11761853"/>
              <a:gd name="connsiteX12512" fmla="*/ 10368555 w 11761853"/>
              <a:gd name="connsiteY12512" fmla="*/ 10368555 w 11761853"/>
              <a:gd name="connsiteX12513" fmla="*/ 10368555 w 11761853"/>
              <a:gd name="connsiteY12513" fmla="*/ 10368555 w 11761853"/>
              <a:gd name="connsiteX12514" fmla="*/ 10368555 w 11761853"/>
              <a:gd name="connsiteY12514" fmla="*/ 10368555 w 11761853"/>
              <a:gd name="connsiteX12515" fmla="*/ 10368555 w 11761853"/>
              <a:gd name="connsiteY12515" fmla="*/ 10368555 w 11761853"/>
              <a:gd name="connsiteX12516" fmla="*/ 10368555 w 11761853"/>
              <a:gd name="connsiteY12516" fmla="*/ 10368555 w 11761853"/>
              <a:gd name="connsiteX12517" fmla="*/ 10368555 w 11761853"/>
              <a:gd name="connsiteY12517" fmla="*/ 10368555 w 11761853"/>
              <a:gd name="connsiteX12518" fmla="*/ 10368555 w 11761853"/>
              <a:gd name="connsiteY12518" fmla="*/ 10368555 w 11761853"/>
              <a:gd name="connsiteX12519" fmla="*/ 10368555 w 11761853"/>
              <a:gd name="connsiteY12519" fmla="*/ 10368555 w 11761853"/>
              <a:gd name="connsiteX12520" fmla="*/ 10368555 w 11761853"/>
              <a:gd name="connsiteY12520" fmla="*/ 10368555 w 11761853"/>
              <a:gd name="connsiteX12521" fmla="*/ 10368555 w 11761853"/>
              <a:gd name="connsiteY12521" fmla="*/ 10368555 w 11761853"/>
              <a:gd name="connsiteX12522" fmla="*/ 10368555 w 11761853"/>
              <a:gd name="connsiteY12522" fmla="*/ 10368555 w 11761853"/>
              <a:gd name="connsiteX12523" fmla="*/ 10368555 w 11761853"/>
              <a:gd name="connsiteY12523" fmla="*/ 10368555 w 11761853"/>
              <a:gd name="connsiteX12524" fmla="*/ 10368555 w 11761853"/>
              <a:gd name="connsiteY12524" fmla="*/ 10368555 w 11761853"/>
              <a:gd name="connsiteX12525" fmla="*/ 10368555 w 11761853"/>
              <a:gd name="connsiteY12525" fmla="*/ 10368555 w 11761853"/>
              <a:gd name="connsiteX12526" fmla="*/ 10368555 w 11761853"/>
              <a:gd name="connsiteY12526" fmla="*/ 10368555 w 11761853"/>
              <a:gd name="connsiteX12527" fmla="*/ 10368555 w 11761853"/>
              <a:gd name="connsiteY12527" fmla="*/ 10368555 w 11761853"/>
              <a:gd name="connsiteX12528" fmla="*/ 10368555 w 11761853"/>
              <a:gd name="connsiteY12528" fmla="*/ 10368555 w 11761853"/>
              <a:gd name="connsiteX12529" fmla="*/ 10368555 w 11761853"/>
              <a:gd name="connsiteY12529" fmla="*/ 10368555 w 11761853"/>
              <a:gd name="connsiteX12530" fmla="*/ 10368555 w 11761853"/>
              <a:gd name="connsiteY12530" fmla="*/ 10368555 w 11761853"/>
              <a:gd name="connsiteX12531" fmla="*/ 10368555 w 11761853"/>
              <a:gd name="connsiteY12531" fmla="*/ 10368555 w 11761853"/>
              <a:gd name="connsiteX12532" fmla="*/ 10368555 w 11761853"/>
              <a:gd name="connsiteY12532" fmla="*/ 10368555 w 11761853"/>
              <a:gd name="connsiteX12533" fmla="*/ 10368555 w 11761853"/>
              <a:gd name="connsiteY12533" fmla="*/ 10368555 w 11761853"/>
              <a:gd name="connsiteX12534" fmla="*/ 10368555 w 11761853"/>
              <a:gd name="connsiteY12534" fmla="*/ 10368555 w 11761853"/>
              <a:gd name="connsiteX12535" fmla="*/ 10368555 w 11761853"/>
              <a:gd name="connsiteY12535" fmla="*/ 10368555 w 11761853"/>
              <a:gd name="connsiteX12536" fmla="*/ 10368555 w 11761853"/>
              <a:gd name="connsiteY12536" fmla="*/ 10368555 w 11761853"/>
              <a:gd name="connsiteX12537" fmla="*/ 10368555 w 11761853"/>
              <a:gd name="connsiteY12537" fmla="*/ 10368555 w 11761853"/>
              <a:gd name="connsiteX12538" fmla="*/ 10368555 w 11761853"/>
              <a:gd name="connsiteY12538" fmla="*/ 10368555 w 11761853"/>
              <a:gd name="connsiteX12539" fmla="*/ 10368555 w 11761853"/>
              <a:gd name="connsiteY12539" fmla="*/ 10368555 w 11761853"/>
              <a:gd name="connsiteX12540" fmla="*/ 10368555 w 11761853"/>
              <a:gd name="connsiteY12540" fmla="*/ 10368555 w 11761853"/>
              <a:gd name="connsiteX12541" fmla="*/ 10368555 w 11761853"/>
              <a:gd name="connsiteY12541" fmla="*/ 10368555 w 11761853"/>
              <a:gd name="connsiteX12542" fmla="*/ 10368555 w 11761853"/>
              <a:gd name="connsiteY12542" fmla="*/ 10368555 w 11761853"/>
              <a:gd name="connsiteX12543" fmla="*/ 10368555 w 11761853"/>
              <a:gd name="connsiteY12543" fmla="*/ 10368555 w 11761853"/>
              <a:gd name="connsiteX12544" fmla="*/ 10368555 w 11761853"/>
              <a:gd name="connsiteY12544" fmla="*/ 10368555 w 11761853"/>
              <a:gd name="connsiteX12545" fmla="*/ 10368555 w 11761853"/>
              <a:gd name="connsiteY12545" fmla="*/ 10368555 w 11761853"/>
              <a:gd name="connsiteX12546" fmla="*/ 10368555 w 11761853"/>
              <a:gd name="connsiteY12546" fmla="*/ 10368555 w 11761853"/>
              <a:gd name="connsiteX12547" fmla="*/ 10368555 w 11761853"/>
              <a:gd name="connsiteY12547" fmla="*/ 10368555 w 11761853"/>
              <a:gd name="connsiteX12548" fmla="*/ 10368555 w 11761853"/>
              <a:gd name="connsiteY12548" fmla="*/ 10368555 w 11761853"/>
              <a:gd name="connsiteX12549" fmla="*/ 10368555 w 11761853"/>
              <a:gd name="connsiteY12549" fmla="*/ 10368555 w 11761853"/>
              <a:gd name="connsiteX12550" fmla="*/ 10368555 w 11761853"/>
              <a:gd name="connsiteY12550" fmla="*/ 10368555 w 11761853"/>
              <a:gd name="connsiteX12551" fmla="*/ 10368555 w 11761853"/>
              <a:gd name="connsiteY12551" fmla="*/ 10368555 w 11761853"/>
              <a:gd name="connsiteX12552" fmla="*/ 10368555 w 11761853"/>
              <a:gd name="connsiteY12552" fmla="*/ 10368555 w 11761853"/>
              <a:gd name="connsiteX12553" fmla="*/ 10368555 w 11761853"/>
              <a:gd name="connsiteY12553" fmla="*/ 10368555 w 11761853"/>
              <a:gd name="connsiteX12554" fmla="*/ 10368555 w 11761853"/>
              <a:gd name="connsiteY12554" fmla="*/ 10368555 w 11761853"/>
              <a:gd name="connsiteX12555" fmla="*/ 10368555 w 11761853"/>
              <a:gd name="connsiteY12555" fmla="*/ 10368555 w 11761853"/>
              <a:gd name="connsiteX12556" fmla="*/ 10368555 w 11761853"/>
              <a:gd name="connsiteY12556" fmla="*/ 10368555 w 11761853"/>
              <a:gd name="connsiteX12557" fmla="*/ 10368555 w 11761853"/>
              <a:gd name="connsiteY12557" fmla="*/ 10368555 w 11761853"/>
              <a:gd name="connsiteX12558" fmla="*/ 10368555 w 11761853"/>
              <a:gd name="connsiteY12558" fmla="*/ 10368555 w 11761853"/>
              <a:gd name="connsiteX12559" fmla="*/ 10368555 w 11761853"/>
              <a:gd name="connsiteY12559" fmla="*/ 10368555 w 11761853"/>
              <a:gd name="connsiteX12560" fmla="*/ 10368555 w 11761853"/>
              <a:gd name="connsiteY12560" fmla="*/ 10368555 w 11761853"/>
              <a:gd name="connsiteX12561" fmla="*/ 10368555 w 11761853"/>
              <a:gd name="connsiteY12561" fmla="*/ 10368555 w 11761853"/>
              <a:gd name="connsiteX12562" fmla="*/ 10368555 w 11761853"/>
              <a:gd name="connsiteY12562" fmla="*/ 10368555 w 11761853"/>
              <a:gd name="connsiteX12563" fmla="*/ 10368555 w 11761853"/>
              <a:gd name="connsiteY12563" fmla="*/ 10368555 w 11761853"/>
              <a:gd name="connsiteX12564" fmla="*/ 10368555 w 11761853"/>
              <a:gd name="connsiteY12564" fmla="*/ 10368555 w 11761853"/>
              <a:gd name="connsiteX12565" fmla="*/ 10368555 w 11761853"/>
              <a:gd name="connsiteY12565" fmla="*/ 10368555 w 11761853"/>
              <a:gd name="connsiteX12566" fmla="*/ 10368555 w 11761853"/>
              <a:gd name="connsiteY12566" fmla="*/ 10368555 w 11761853"/>
              <a:gd name="connsiteX12567" fmla="*/ 10368555 w 11761853"/>
              <a:gd name="connsiteY12567" fmla="*/ 10368555 w 11761853"/>
              <a:gd name="connsiteX12568" fmla="*/ 10368555 w 11761853"/>
              <a:gd name="connsiteY12568" fmla="*/ 10368555 w 11761853"/>
              <a:gd name="connsiteX12569" fmla="*/ 10368555 w 11761853"/>
              <a:gd name="connsiteY12569" fmla="*/ 10368555 w 11761853"/>
              <a:gd name="connsiteX12570" fmla="*/ 10368555 w 11761853"/>
              <a:gd name="connsiteY12570" fmla="*/ 10368555 w 11761853"/>
              <a:gd name="connsiteX12571" fmla="*/ 10368555 w 11761853"/>
              <a:gd name="connsiteY12571" fmla="*/ 10368555 w 11761853"/>
              <a:gd name="connsiteX12572" fmla="*/ 10368555 w 11761853"/>
              <a:gd name="connsiteY12572" fmla="*/ 10368555 w 11761853"/>
              <a:gd name="connsiteX12573" fmla="*/ 10368555 w 11761853"/>
              <a:gd name="connsiteY12573" fmla="*/ 10368555 w 11761853"/>
              <a:gd name="connsiteX12574" fmla="*/ 10368555 w 11761853"/>
              <a:gd name="connsiteY12574" fmla="*/ 10368555 w 11761853"/>
              <a:gd name="connsiteX12575" fmla="*/ 10368555 w 11761853"/>
              <a:gd name="connsiteY12575" fmla="*/ 10368555 w 11761853"/>
              <a:gd name="connsiteX12576" fmla="*/ 10368555 w 11761853"/>
              <a:gd name="connsiteY12576" fmla="*/ 10368555 w 11761853"/>
              <a:gd name="connsiteX12577" fmla="*/ 10368555 w 11761853"/>
              <a:gd name="connsiteY12577" fmla="*/ 10368555 w 11761853"/>
              <a:gd name="connsiteX12578" fmla="*/ 10368555 w 11761853"/>
              <a:gd name="connsiteY12578" fmla="*/ 10368555 w 11761853"/>
              <a:gd name="connsiteX12579" fmla="*/ 10368555 w 11761853"/>
              <a:gd name="connsiteY12579" fmla="*/ 10368555 w 11761853"/>
              <a:gd name="connsiteX12580" fmla="*/ 10368555 w 11761853"/>
              <a:gd name="connsiteY12580" fmla="*/ 10368555 w 11761853"/>
              <a:gd name="connsiteX12581" fmla="*/ 10368555 w 11761853"/>
              <a:gd name="connsiteY12581" fmla="*/ 10368555 w 11761853"/>
              <a:gd name="connsiteX12582" fmla="*/ 10368555 w 11761853"/>
              <a:gd name="connsiteY12582" fmla="*/ 10368555 w 11761853"/>
              <a:gd name="connsiteX12583" fmla="*/ 10368555 w 11761853"/>
              <a:gd name="connsiteY12583" fmla="*/ 10368555 w 11761853"/>
              <a:gd name="connsiteX12584" fmla="*/ 10368555 w 11761853"/>
              <a:gd name="connsiteY12584" fmla="*/ 10368555 w 11761853"/>
              <a:gd name="connsiteX12585" fmla="*/ 10368555 w 11761853"/>
              <a:gd name="connsiteY12585" fmla="*/ 10368555 w 11761853"/>
              <a:gd name="connsiteX12586" fmla="*/ 10368555 w 11761853"/>
              <a:gd name="connsiteY12586" fmla="*/ 10368555 w 11761853"/>
              <a:gd name="connsiteX12587" fmla="*/ 10368555 w 11761853"/>
              <a:gd name="connsiteY12587" fmla="*/ 10368555 w 11761853"/>
              <a:gd name="connsiteX12588" fmla="*/ 10368555 w 11761853"/>
              <a:gd name="connsiteY12588" fmla="*/ 10368555 w 11761853"/>
              <a:gd name="connsiteX12589" fmla="*/ 10368555 w 11761853"/>
              <a:gd name="connsiteY12589" fmla="*/ 10368555 w 11761853"/>
              <a:gd name="connsiteX12590" fmla="*/ 10368555 w 11761853"/>
              <a:gd name="connsiteY12590" fmla="*/ 10368555 w 11761853"/>
              <a:gd name="connsiteX12591" fmla="*/ 10368555 w 11761853"/>
              <a:gd name="connsiteY12591" fmla="*/ 10368555 w 11761853"/>
              <a:gd name="connsiteX12592" fmla="*/ 10368555 w 11761853"/>
              <a:gd name="connsiteY12592" fmla="*/ 10368555 w 11761853"/>
              <a:gd name="connsiteX12593" fmla="*/ 10368555 w 11761853"/>
              <a:gd name="connsiteY12593" fmla="*/ 10368555 w 11761853"/>
              <a:gd name="connsiteX12594" fmla="*/ 10368555 w 11761853"/>
              <a:gd name="connsiteY12594" fmla="*/ 10368555 w 11761853"/>
              <a:gd name="connsiteX12595" fmla="*/ 10368555 w 11761853"/>
              <a:gd name="connsiteY12595" fmla="*/ 10368555 w 11761853"/>
              <a:gd name="connsiteX12596" fmla="*/ 10368555 w 11761853"/>
              <a:gd name="connsiteY12596" fmla="*/ 10368555 w 11761853"/>
              <a:gd name="connsiteX12597" fmla="*/ 10368555 w 11761853"/>
              <a:gd name="connsiteY12597" fmla="*/ 10368555 w 11761853"/>
              <a:gd name="connsiteX12598" fmla="*/ 10368555 w 11761853"/>
              <a:gd name="connsiteY12598" fmla="*/ 10368555 w 11761853"/>
              <a:gd name="connsiteX12599" fmla="*/ 10368555 w 11761853"/>
              <a:gd name="connsiteY12599" fmla="*/ 10368555 w 11761853"/>
              <a:gd name="connsiteX12600" fmla="*/ 10368555 w 11761853"/>
              <a:gd name="connsiteY12600" fmla="*/ 10368555 w 11761853"/>
              <a:gd name="connsiteX12601" fmla="*/ 10368555 w 11761853"/>
              <a:gd name="connsiteY12601" fmla="*/ 10368555 w 11761853"/>
              <a:gd name="connsiteX12602" fmla="*/ 10368555 w 11761853"/>
              <a:gd name="connsiteY12602" fmla="*/ 10368555 w 11761853"/>
              <a:gd name="connsiteX12603" fmla="*/ 10368555 w 11761853"/>
              <a:gd name="connsiteY12603" fmla="*/ 10368555 w 11761853"/>
              <a:gd name="connsiteX12604" fmla="*/ 10368555 w 11761853"/>
              <a:gd name="connsiteY12604" fmla="*/ 10368555 w 11761853"/>
              <a:gd name="connsiteX12605" fmla="*/ 10368555 w 11761853"/>
              <a:gd name="connsiteY12605" fmla="*/ 10368555 w 11761853"/>
              <a:gd name="connsiteX12606" fmla="*/ 10368555 w 11761853"/>
              <a:gd name="connsiteY12606" fmla="*/ 10368555 w 11761853"/>
              <a:gd name="connsiteX12607" fmla="*/ 10368555 w 11761853"/>
              <a:gd name="connsiteY12607" fmla="*/ 10368555 w 11761853"/>
              <a:gd name="connsiteX12608" fmla="*/ 10368555 w 11761853"/>
              <a:gd name="connsiteY12608" fmla="*/ 10368555 w 11761853"/>
              <a:gd name="connsiteX12609" fmla="*/ 10368555 w 11761853"/>
              <a:gd name="connsiteY12609" fmla="*/ 10368555 w 11761853"/>
              <a:gd name="connsiteX12610" fmla="*/ 10368555 w 11761853"/>
              <a:gd name="connsiteY12610" fmla="*/ 10368555 w 11761853"/>
              <a:gd name="connsiteX12611" fmla="*/ 10368555 w 11761853"/>
              <a:gd name="connsiteY12611" fmla="*/ 10368555 w 11761853"/>
              <a:gd name="connsiteX12612" fmla="*/ 10368555 w 11761853"/>
              <a:gd name="connsiteY12612" fmla="*/ 10368555 w 11761853"/>
              <a:gd name="connsiteX12613" fmla="*/ 10368555 w 11761853"/>
              <a:gd name="connsiteY12613" fmla="*/ 10368555 w 11761853"/>
              <a:gd name="connsiteX12614" fmla="*/ 10368555 w 11761853"/>
              <a:gd name="connsiteY12614" fmla="*/ 10368555 w 11761853"/>
              <a:gd name="connsiteX12615" fmla="*/ 10368555 w 11761853"/>
              <a:gd name="connsiteY12615" fmla="*/ 10368555 w 11761853"/>
              <a:gd name="connsiteX12616" fmla="*/ 10368555 w 11761853"/>
              <a:gd name="connsiteY12616" fmla="*/ 10368555 w 11761853"/>
              <a:gd name="connsiteX12617" fmla="*/ 10368555 w 11761853"/>
              <a:gd name="connsiteY12617" fmla="*/ 10368555 w 11761853"/>
              <a:gd name="connsiteX12618" fmla="*/ 10368555 w 11761853"/>
              <a:gd name="connsiteY12618" fmla="*/ 10368555 w 11761853"/>
              <a:gd name="connsiteX12619" fmla="*/ 10368555 w 11761853"/>
              <a:gd name="connsiteY12619" fmla="*/ 10368555 w 11761853"/>
              <a:gd name="connsiteX12620" fmla="*/ 10368555 w 11761853"/>
              <a:gd name="connsiteY12620" fmla="*/ 10368555 w 11761853"/>
              <a:gd name="connsiteX12621" fmla="*/ 10368555 w 11761853"/>
              <a:gd name="connsiteY12621" fmla="*/ 10368555 w 11761853"/>
              <a:gd name="connsiteX12622" fmla="*/ 10368555 w 11761853"/>
              <a:gd name="connsiteY12622" fmla="*/ 10368555 w 11761853"/>
              <a:gd name="connsiteX12623" fmla="*/ 10368555 w 11761853"/>
              <a:gd name="connsiteY12623" fmla="*/ 10368555 w 11761853"/>
              <a:gd name="connsiteX12624" fmla="*/ 10368555 w 11761853"/>
              <a:gd name="connsiteY12624" fmla="*/ 10368555 w 11761853"/>
              <a:gd name="connsiteX12625" fmla="*/ 10368555 w 11761853"/>
              <a:gd name="connsiteY12625" fmla="*/ 10368555 w 11761853"/>
              <a:gd name="connsiteX12626" fmla="*/ 10368555 w 11761853"/>
              <a:gd name="connsiteY12626" fmla="*/ 10368555 w 11761853"/>
              <a:gd name="connsiteX12627" fmla="*/ 10368555 w 11761853"/>
              <a:gd name="connsiteY12627" fmla="*/ 10368555 w 11761853"/>
              <a:gd name="connsiteX12628" fmla="*/ 10368555 w 11761853"/>
              <a:gd name="connsiteY12628" fmla="*/ 10368555 w 11761853"/>
              <a:gd name="connsiteX12629" fmla="*/ 10368555 w 11761853"/>
              <a:gd name="connsiteY12629" fmla="*/ 10368555 w 11761853"/>
              <a:gd name="connsiteX12630" fmla="*/ 10368555 w 11761853"/>
              <a:gd name="connsiteY12630" fmla="*/ 10368555 w 11761853"/>
              <a:gd name="connsiteX12631" fmla="*/ 10368555 w 11761853"/>
              <a:gd name="connsiteY12631" fmla="*/ 10368555 w 11761853"/>
              <a:gd name="connsiteX12632" fmla="*/ 10368555 w 11761853"/>
              <a:gd name="connsiteY12632" fmla="*/ 10368555 w 11761853"/>
              <a:gd name="connsiteX12633" fmla="*/ 10368555 w 11761853"/>
              <a:gd name="connsiteY12633" fmla="*/ 10368555 w 11761853"/>
              <a:gd name="connsiteX12634" fmla="*/ 10368555 w 11761853"/>
              <a:gd name="connsiteY12634" fmla="*/ 10368555 w 11761853"/>
              <a:gd name="connsiteX12635" fmla="*/ 10368555 w 11761853"/>
              <a:gd name="connsiteY12635" fmla="*/ 10368555 w 11761853"/>
              <a:gd name="connsiteX12636" fmla="*/ 10368555 w 11761853"/>
              <a:gd name="connsiteY12636" fmla="*/ 10368555 w 11761853"/>
              <a:gd name="connsiteX12637" fmla="*/ 10368555 w 11761853"/>
              <a:gd name="connsiteY12637" fmla="*/ 10368555 w 11761853"/>
              <a:gd name="connsiteX12638" fmla="*/ 10368555 w 11761853"/>
              <a:gd name="connsiteY12638" fmla="*/ 10368555 w 11761853"/>
              <a:gd name="connsiteX12639" fmla="*/ 10368555 w 11761853"/>
              <a:gd name="connsiteY12639" fmla="*/ 10368555 w 11761853"/>
              <a:gd name="connsiteX12640" fmla="*/ 10368555 w 11761853"/>
              <a:gd name="connsiteY12640" fmla="*/ 10368555 w 11761853"/>
              <a:gd name="connsiteX12641" fmla="*/ 10368555 w 11761853"/>
              <a:gd name="connsiteY12641" fmla="*/ 10368555 w 11761853"/>
              <a:gd name="connsiteX12642" fmla="*/ 10368555 w 11761853"/>
              <a:gd name="connsiteY12642" fmla="*/ 10368555 w 11761853"/>
              <a:gd name="connsiteX12643" fmla="*/ 10368555 w 11761853"/>
              <a:gd name="connsiteY12643" fmla="*/ 10368555 w 11761853"/>
              <a:gd name="connsiteX12644" fmla="*/ 10368555 w 11761853"/>
              <a:gd name="connsiteY12644" fmla="*/ 10368555 w 11761853"/>
              <a:gd name="connsiteX12645" fmla="*/ 10368555 w 11761853"/>
              <a:gd name="connsiteY12645" fmla="*/ 10368555 w 11761853"/>
              <a:gd name="connsiteX12646" fmla="*/ 10368555 w 11761853"/>
              <a:gd name="connsiteY12646" fmla="*/ 10368555 w 11761853"/>
              <a:gd name="connsiteX12647" fmla="*/ 10368555 w 11761853"/>
              <a:gd name="connsiteY12647" fmla="*/ 10368555 w 11761853"/>
              <a:gd name="connsiteX12648" fmla="*/ 10368555 w 11761853"/>
              <a:gd name="connsiteY12648" fmla="*/ 10368555 w 11761853"/>
              <a:gd name="connsiteX12649" fmla="*/ 10368555 w 11761853"/>
              <a:gd name="connsiteY12649" fmla="*/ 10368555 w 11761853"/>
              <a:gd name="connsiteX12650" fmla="*/ 10368555 w 11761853"/>
              <a:gd name="connsiteY12650" fmla="*/ 10368555 w 11761853"/>
              <a:gd name="connsiteX12651" fmla="*/ 10368555 w 11761853"/>
              <a:gd name="connsiteY12651" fmla="*/ 10368555 w 11761853"/>
              <a:gd name="connsiteX12652" fmla="*/ 10368555 w 11761853"/>
              <a:gd name="connsiteY12652" fmla="*/ 10368555 w 11761853"/>
              <a:gd name="connsiteX12653" fmla="*/ 10368555 w 11761853"/>
              <a:gd name="connsiteY12653" fmla="*/ 10368555 w 11761853"/>
              <a:gd name="connsiteX12654" fmla="*/ 10368555 w 11761853"/>
              <a:gd name="connsiteY12654" fmla="*/ 10368555 w 11761853"/>
              <a:gd name="connsiteX12655" fmla="*/ 10368555 w 11761853"/>
              <a:gd name="connsiteY12655" fmla="*/ 10368555 w 11761853"/>
              <a:gd name="connsiteX12656" fmla="*/ 10368555 w 11761853"/>
              <a:gd name="connsiteY12656" fmla="*/ 10368555 w 11761853"/>
              <a:gd name="connsiteX12657" fmla="*/ 10368555 w 11761853"/>
              <a:gd name="connsiteY12657" fmla="*/ 10368555 w 11761853"/>
              <a:gd name="connsiteX12658" fmla="*/ 10368555 w 11761853"/>
              <a:gd name="connsiteY12658" fmla="*/ 10368555 w 11761853"/>
              <a:gd name="connsiteX12659" fmla="*/ 10368555 w 11761853"/>
              <a:gd name="connsiteY12659" fmla="*/ 10368555 w 11761853"/>
              <a:gd name="connsiteX12660" fmla="*/ 10368555 w 11761853"/>
              <a:gd name="connsiteY12660" fmla="*/ 10368555 w 11761853"/>
              <a:gd name="connsiteX12661" fmla="*/ 10368555 w 11761853"/>
              <a:gd name="connsiteY12661" fmla="*/ 10368555 w 11761853"/>
              <a:gd name="connsiteX12662" fmla="*/ 10368555 w 11761853"/>
              <a:gd name="connsiteY12662" fmla="*/ 10368555 w 11761853"/>
              <a:gd name="connsiteX12663" fmla="*/ 10368555 w 11761853"/>
              <a:gd name="connsiteY12663" fmla="*/ 10368555 w 11761853"/>
              <a:gd name="connsiteX12664" fmla="*/ 10368555 w 11761853"/>
              <a:gd name="connsiteY12664" fmla="*/ 10368555 w 11761853"/>
              <a:gd name="connsiteX12665" fmla="*/ 10368555 w 11761853"/>
              <a:gd name="connsiteY12665" fmla="*/ 10368555 w 11761853"/>
              <a:gd name="connsiteX12666" fmla="*/ 10368555 w 11761853"/>
              <a:gd name="connsiteY12666" fmla="*/ 10368555 w 11761853"/>
              <a:gd name="connsiteX12667" fmla="*/ 10368555 w 11761853"/>
              <a:gd name="connsiteY12667" fmla="*/ 10368555 w 11761853"/>
              <a:gd name="connsiteX12668" fmla="*/ 10368555 w 11761853"/>
              <a:gd name="connsiteY12668" fmla="*/ 10368555 w 11761853"/>
              <a:gd name="connsiteX12669" fmla="*/ 10368555 w 11761853"/>
              <a:gd name="connsiteY12669" fmla="*/ 10368555 w 11761853"/>
              <a:gd name="connsiteX12670" fmla="*/ 10368555 w 11761853"/>
              <a:gd name="connsiteY12670" fmla="*/ 10368555 w 11761853"/>
              <a:gd name="connsiteX12671" fmla="*/ 10368555 w 11761853"/>
              <a:gd name="connsiteY12671" fmla="*/ 10368555 w 11761853"/>
              <a:gd name="connsiteX12672" fmla="*/ 10368555 w 11761853"/>
              <a:gd name="connsiteY12672" fmla="*/ 10368555 w 11761853"/>
              <a:gd name="connsiteX12673" fmla="*/ 10368555 w 11761853"/>
              <a:gd name="connsiteY12673" fmla="*/ 10368555 w 11761853"/>
              <a:gd name="connsiteX12674" fmla="*/ 10368555 w 11761853"/>
              <a:gd name="connsiteY12674" fmla="*/ 10368555 w 11761853"/>
              <a:gd name="connsiteX12675" fmla="*/ 10368555 w 11761853"/>
              <a:gd name="connsiteY12675" fmla="*/ 10368555 w 11761853"/>
              <a:gd name="connsiteX12676" fmla="*/ 10368555 w 11761853"/>
              <a:gd name="connsiteY12676" fmla="*/ 10368555 w 11761853"/>
              <a:gd name="connsiteX12677" fmla="*/ 10368555 w 11761853"/>
              <a:gd name="connsiteY12677" fmla="*/ 10368555 w 11761853"/>
              <a:gd name="connsiteX12678" fmla="*/ 10368555 w 11761853"/>
              <a:gd name="connsiteY12678" fmla="*/ 10368555 w 11761853"/>
              <a:gd name="connsiteX12679" fmla="*/ 10368555 w 11761853"/>
              <a:gd name="connsiteY12679" fmla="*/ 10368555 w 11761853"/>
              <a:gd name="connsiteX12680" fmla="*/ 10368555 w 11761853"/>
              <a:gd name="connsiteY12680" fmla="*/ 10368555 w 11761853"/>
              <a:gd name="connsiteX12681" fmla="*/ 10368555 w 11761853"/>
              <a:gd name="connsiteY12681" fmla="*/ 10368555 w 11761853"/>
              <a:gd name="connsiteX12682" fmla="*/ 10368555 w 11761853"/>
              <a:gd name="connsiteY12682" fmla="*/ 10368555 w 11761853"/>
              <a:gd name="connsiteX12683" fmla="*/ 10368555 w 11761853"/>
              <a:gd name="connsiteY12683" fmla="*/ 10368555 w 11761853"/>
              <a:gd name="connsiteX12684" fmla="*/ 10368555 w 11761853"/>
              <a:gd name="connsiteY12684" fmla="*/ 10368555 w 11761853"/>
              <a:gd name="connsiteX12685" fmla="*/ 10368555 w 11761853"/>
              <a:gd name="connsiteY12685" fmla="*/ 10368555 w 11761853"/>
              <a:gd name="connsiteX12686" fmla="*/ 10368555 w 11761853"/>
              <a:gd name="connsiteY12686" fmla="*/ 10368555 w 11761853"/>
              <a:gd name="connsiteX12687" fmla="*/ 10368555 w 11761853"/>
              <a:gd name="connsiteY12687" fmla="*/ 10368555 w 11761853"/>
              <a:gd name="connsiteX12688" fmla="*/ 10368555 w 11761853"/>
              <a:gd name="connsiteY12688" fmla="*/ 10368555 w 11761853"/>
              <a:gd name="connsiteX12689" fmla="*/ 10368555 w 11761853"/>
              <a:gd name="connsiteY12689" fmla="*/ 10368555 w 11761853"/>
              <a:gd name="connsiteX12690" fmla="*/ 10368555 w 11761853"/>
              <a:gd name="connsiteY12690" fmla="*/ 10368555 w 11761853"/>
              <a:gd name="connsiteX12691" fmla="*/ 10368555 w 11761853"/>
              <a:gd name="connsiteY12691" fmla="*/ 10368555 w 11761853"/>
              <a:gd name="connsiteX12692" fmla="*/ 10368555 w 11761853"/>
              <a:gd name="connsiteY12692" fmla="*/ 10368555 w 11761853"/>
              <a:gd name="connsiteX12693" fmla="*/ 10368555 w 11761853"/>
              <a:gd name="connsiteY12693" fmla="*/ 10368555 w 11761853"/>
              <a:gd name="connsiteX12694" fmla="*/ 10368555 w 11761853"/>
              <a:gd name="connsiteY12694" fmla="*/ 10368555 w 11761853"/>
              <a:gd name="connsiteX12695" fmla="*/ 10368555 w 11761853"/>
              <a:gd name="connsiteY12695" fmla="*/ 10368555 w 11761853"/>
              <a:gd name="connsiteX12696" fmla="*/ 10368555 w 11761853"/>
              <a:gd name="connsiteY12696" fmla="*/ 10368555 w 11761853"/>
              <a:gd name="connsiteX12697" fmla="*/ 10368555 w 11761853"/>
              <a:gd name="connsiteY12697" fmla="*/ 10368555 w 11761853"/>
              <a:gd name="connsiteX12698" fmla="*/ 10368555 w 11761853"/>
              <a:gd name="connsiteY12698" fmla="*/ 10368555 w 11761853"/>
              <a:gd name="connsiteX12699" fmla="*/ 10368555 w 11761853"/>
              <a:gd name="connsiteY12699" fmla="*/ 10368555 w 11761853"/>
              <a:gd name="connsiteX12700" fmla="*/ 10368555 w 11761853"/>
              <a:gd name="connsiteY12700" fmla="*/ 10368555 w 11761853"/>
              <a:gd name="connsiteX12701" fmla="*/ 10368555 w 11761853"/>
              <a:gd name="connsiteY12701" fmla="*/ 10368555 w 11761853"/>
              <a:gd name="connsiteX12702" fmla="*/ 10368555 w 11761853"/>
              <a:gd name="connsiteY12702" fmla="*/ 10368555 w 11761853"/>
              <a:gd name="connsiteX12703" fmla="*/ 10368555 w 11761853"/>
              <a:gd name="connsiteY12703" fmla="*/ 10368555 w 11761853"/>
              <a:gd name="connsiteX12704" fmla="*/ 10368555 w 11761853"/>
              <a:gd name="connsiteY12704" fmla="*/ 10368555 w 11761853"/>
              <a:gd name="connsiteX12705" fmla="*/ 10368555 w 11761853"/>
              <a:gd name="connsiteY12705" fmla="*/ 10368555 w 11761853"/>
              <a:gd name="connsiteX12706" fmla="*/ 10368555 w 11761853"/>
              <a:gd name="connsiteY12706" fmla="*/ 10368555 w 11761853"/>
              <a:gd name="connsiteX12707" fmla="*/ 10368555 w 11761853"/>
              <a:gd name="connsiteY12707" fmla="*/ 10368555 w 11761853"/>
              <a:gd name="connsiteX12708" fmla="*/ 10368555 w 11761853"/>
              <a:gd name="connsiteY12708" fmla="*/ 10368555 w 11761853"/>
              <a:gd name="connsiteX12709" fmla="*/ 10368555 w 11761853"/>
              <a:gd name="connsiteY12709" fmla="*/ 10368555 w 11761853"/>
              <a:gd name="connsiteX12710" fmla="*/ 10368555 w 11761853"/>
              <a:gd name="connsiteY12710" fmla="*/ 10368555 w 11761853"/>
              <a:gd name="connsiteX12711" fmla="*/ 10368555 w 11761853"/>
              <a:gd name="connsiteY12711" fmla="*/ 10368555 w 11761853"/>
              <a:gd name="connsiteX12712" fmla="*/ 10368555 w 11761853"/>
              <a:gd name="connsiteY12712" fmla="*/ 10368555 w 11761853"/>
              <a:gd name="connsiteX12713" fmla="*/ 10368555 w 11761853"/>
              <a:gd name="connsiteY12713" fmla="*/ 10368555 w 11761853"/>
              <a:gd name="connsiteX12714" fmla="*/ 10368555 w 11761853"/>
              <a:gd name="connsiteY12714" fmla="*/ 10368555 w 11761853"/>
              <a:gd name="connsiteX12715" fmla="*/ 10368555 w 11761853"/>
              <a:gd name="connsiteY12715" fmla="*/ 10368555 w 11761853"/>
              <a:gd name="connsiteX12716" fmla="*/ 10368555 w 11761853"/>
              <a:gd name="connsiteY12716" fmla="*/ 10368555 w 11761853"/>
              <a:gd name="connsiteX12717" fmla="*/ 10368555 w 11761853"/>
              <a:gd name="connsiteY12717" fmla="*/ 10368555 w 11761853"/>
              <a:gd name="connsiteX12718" fmla="*/ 10368555 w 11761853"/>
              <a:gd name="connsiteY12718" fmla="*/ 10368555 w 11761853"/>
              <a:gd name="connsiteX12719" fmla="*/ 10368555 w 11761853"/>
              <a:gd name="connsiteY12719" fmla="*/ 10368555 w 11761853"/>
              <a:gd name="connsiteX12720" fmla="*/ 10368555 w 11761853"/>
              <a:gd name="connsiteY12720" fmla="*/ 10368555 w 11761853"/>
              <a:gd name="connsiteX12721" fmla="*/ 10368555 w 11761853"/>
              <a:gd name="connsiteY12721" fmla="*/ 10368555 w 11761853"/>
              <a:gd name="connsiteX12722" fmla="*/ 10368555 w 11761853"/>
              <a:gd name="connsiteY12722" fmla="*/ 10368555 w 11761853"/>
              <a:gd name="connsiteX12723" fmla="*/ 10368555 w 11761853"/>
              <a:gd name="connsiteY12723" fmla="*/ 10368555 w 11761853"/>
              <a:gd name="connsiteX12724" fmla="*/ 10368555 w 11761853"/>
              <a:gd name="connsiteY12724" fmla="*/ 10368555 w 11761853"/>
              <a:gd name="connsiteX12725" fmla="*/ 10368555 w 11761853"/>
              <a:gd name="connsiteY12725" fmla="*/ 10368555 w 11761853"/>
              <a:gd name="connsiteX12726" fmla="*/ 10368555 w 11761853"/>
              <a:gd name="connsiteY12726" fmla="*/ 10368555 w 11761853"/>
              <a:gd name="connsiteX12727" fmla="*/ 10368555 w 11761853"/>
              <a:gd name="connsiteY12727" fmla="*/ 10368555 w 11761853"/>
              <a:gd name="connsiteX12728" fmla="*/ 10368555 w 11761853"/>
              <a:gd name="connsiteY12728" fmla="*/ 10368555 w 11761853"/>
              <a:gd name="connsiteX12729" fmla="*/ 10368555 w 11761853"/>
              <a:gd name="connsiteY12729" fmla="*/ 10368555 w 11761853"/>
              <a:gd name="connsiteX12730" fmla="*/ 10368555 w 11761853"/>
              <a:gd name="connsiteY12730" fmla="*/ 10368555 w 11761853"/>
              <a:gd name="connsiteX12731" fmla="*/ 10368555 w 11761853"/>
              <a:gd name="connsiteY12731" fmla="*/ 10368555 w 11761853"/>
              <a:gd name="connsiteX12732" fmla="*/ 10368555 w 11761853"/>
              <a:gd name="connsiteY12732" fmla="*/ 10368555 w 11761853"/>
              <a:gd name="connsiteX12733" fmla="*/ 10368555 w 11761853"/>
              <a:gd name="connsiteY12733" fmla="*/ 10368555 w 11761853"/>
              <a:gd name="connsiteX12734" fmla="*/ 10368555 w 11761853"/>
              <a:gd name="connsiteY12734" fmla="*/ 10368555 w 11761853"/>
              <a:gd name="connsiteX12735" fmla="*/ 10368555 w 11761853"/>
              <a:gd name="connsiteY12735" fmla="*/ 10368555 w 11761853"/>
              <a:gd name="connsiteX12736" fmla="*/ 10368555 w 11761853"/>
              <a:gd name="connsiteY12736" fmla="*/ 10368555 w 11761853"/>
              <a:gd name="connsiteX12737" fmla="*/ 10368555 w 11761853"/>
              <a:gd name="connsiteY12737" fmla="*/ 10368555 w 11761853"/>
              <a:gd name="connsiteX12738" fmla="*/ 10368555 w 11761853"/>
              <a:gd name="connsiteY12738" fmla="*/ 10368555 w 11761853"/>
              <a:gd name="connsiteX12739" fmla="*/ 10368555 w 11761853"/>
              <a:gd name="connsiteY12739" fmla="*/ 10368555 w 11761853"/>
              <a:gd name="connsiteX12740" fmla="*/ 10368555 w 11761853"/>
              <a:gd name="connsiteY12740" fmla="*/ 10368555 w 11761853"/>
              <a:gd name="connsiteX12741" fmla="*/ 10368555 w 11761853"/>
              <a:gd name="connsiteY12741" fmla="*/ 10368555 w 11761853"/>
              <a:gd name="connsiteX12742" fmla="*/ 10368555 w 11761853"/>
              <a:gd name="connsiteY12742" fmla="*/ 10368555 w 11761853"/>
              <a:gd name="connsiteX12743" fmla="*/ 10368555 w 11761853"/>
              <a:gd name="connsiteY12743" fmla="*/ 10368555 w 11761853"/>
              <a:gd name="connsiteX12744" fmla="*/ 10368555 w 11761853"/>
              <a:gd name="connsiteY12744" fmla="*/ 10368555 w 11761853"/>
              <a:gd name="connsiteX12745" fmla="*/ 10368555 w 11761853"/>
              <a:gd name="connsiteY12745" fmla="*/ 10368555 w 11761853"/>
              <a:gd name="connsiteX12746" fmla="*/ 10368555 w 11761853"/>
              <a:gd name="connsiteY12746" fmla="*/ 10368555 w 11761853"/>
              <a:gd name="connsiteX12747" fmla="*/ 10368555 w 11761853"/>
              <a:gd name="connsiteY12747" fmla="*/ 10368555 w 11761853"/>
              <a:gd name="connsiteX12748" fmla="*/ 10368555 w 11761853"/>
              <a:gd name="connsiteY12748" fmla="*/ 10368555 w 11761853"/>
              <a:gd name="connsiteX12749" fmla="*/ 10368555 w 11761853"/>
              <a:gd name="connsiteY12749" fmla="*/ 10368555 w 11761853"/>
              <a:gd name="connsiteX12750" fmla="*/ 10368555 w 11761853"/>
              <a:gd name="connsiteY12750" fmla="*/ 10368555 w 11761853"/>
              <a:gd name="connsiteX12751" fmla="*/ 10368555 w 11761853"/>
              <a:gd name="connsiteY12751" fmla="*/ 10368555 w 11761853"/>
              <a:gd name="connsiteX12752" fmla="*/ 10368555 w 11761853"/>
              <a:gd name="connsiteY12752" fmla="*/ 10368555 w 11761853"/>
              <a:gd name="connsiteX12753" fmla="*/ 10368555 w 11761853"/>
              <a:gd name="connsiteY12753" fmla="*/ 10368555 w 11761853"/>
              <a:gd name="connsiteX12754" fmla="*/ 10368555 w 11761853"/>
              <a:gd name="connsiteY12754" fmla="*/ 10368555 w 11761853"/>
              <a:gd name="connsiteX12755" fmla="*/ 10368555 w 11761853"/>
              <a:gd name="connsiteY12755" fmla="*/ 10368555 w 11761853"/>
              <a:gd name="connsiteX12756" fmla="*/ 10368555 w 11761853"/>
              <a:gd name="connsiteY12756" fmla="*/ 10368555 w 11761853"/>
              <a:gd name="connsiteX12757" fmla="*/ 10368555 w 11761853"/>
              <a:gd name="connsiteY12757" fmla="*/ 10368555 w 11761853"/>
              <a:gd name="connsiteX12758" fmla="*/ 10368555 w 11761853"/>
              <a:gd name="connsiteY12758" fmla="*/ 10368555 w 11761853"/>
              <a:gd name="connsiteX12759" fmla="*/ 10368555 w 11761853"/>
              <a:gd name="connsiteY12759" fmla="*/ 10368555 w 11761853"/>
              <a:gd name="connsiteX12760" fmla="*/ 10368555 w 11761853"/>
              <a:gd name="connsiteY12760" fmla="*/ 10368555 w 11761853"/>
              <a:gd name="connsiteX12761" fmla="*/ 10368555 w 11761853"/>
              <a:gd name="connsiteY12761" fmla="*/ 10368555 w 11761853"/>
              <a:gd name="connsiteX12762" fmla="*/ 10368555 w 11761853"/>
              <a:gd name="connsiteY12762" fmla="*/ 10368555 w 11761853"/>
              <a:gd name="connsiteX12763" fmla="*/ 10368555 w 11761853"/>
              <a:gd name="connsiteY12763" fmla="*/ 10368555 w 11761853"/>
              <a:gd name="connsiteX12764" fmla="*/ 10368555 w 11761853"/>
              <a:gd name="connsiteY12764" fmla="*/ 10368555 w 11761853"/>
              <a:gd name="connsiteX12765" fmla="*/ 10368555 w 11761853"/>
              <a:gd name="connsiteY12765" fmla="*/ 10368555 w 11761853"/>
              <a:gd name="connsiteX12766" fmla="*/ 10368555 w 11761853"/>
              <a:gd name="connsiteY12766" fmla="*/ 10368555 w 11761853"/>
              <a:gd name="connsiteX12767" fmla="*/ 10368555 w 11761853"/>
              <a:gd name="connsiteY12767" fmla="*/ 10368555 w 11761853"/>
              <a:gd name="connsiteX12768" fmla="*/ 10368555 w 11761853"/>
              <a:gd name="connsiteY12768" fmla="*/ 10368555 w 11761853"/>
              <a:gd name="connsiteX12769" fmla="*/ 10368555 w 11761853"/>
              <a:gd name="connsiteY12769" fmla="*/ 10368555 w 11761853"/>
              <a:gd name="connsiteX12770" fmla="*/ 10368555 w 11761853"/>
              <a:gd name="connsiteY12770" fmla="*/ 10368555 w 11761853"/>
              <a:gd name="connsiteX12771" fmla="*/ 10368555 w 11761853"/>
              <a:gd name="connsiteY12771" fmla="*/ 10368555 w 11761853"/>
              <a:gd name="connsiteX12772" fmla="*/ 10368555 w 11761853"/>
              <a:gd name="connsiteY12772" fmla="*/ 10368555 w 11761853"/>
              <a:gd name="connsiteX12773" fmla="*/ 10368555 w 11761853"/>
              <a:gd name="connsiteY12773" fmla="*/ 10368555 w 11761853"/>
              <a:gd name="connsiteX12774" fmla="*/ 10368555 w 11761853"/>
              <a:gd name="connsiteY12774" fmla="*/ 10368555 w 11761853"/>
              <a:gd name="connsiteX12775" fmla="*/ 10368555 w 11761853"/>
              <a:gd name="connsiteY12775" fmla="*/ 10368555 w 11761853"/>
              <a:gd name="connsiteX12776" fmla="*/ 10368555 w 11761853"/>
              <a:gd name="connsiteY12776" fmla="*/ 10368555 w 11761853"/>
              <a:gd name="connsiteX12777" fmla="*/ 10368555 w 11761853"/>
              <a:gd name="connsiteY12777" fmla="*/ 10368555 w 11761853"/>
              <a:gd name="connsiteX12778" fmla="*/ 10368555 w 11761853"/>
              <a:gd name="connsiteY12778" fmla="*/ 10368555 w 11761853"/>
              <a:gd name="connsiteX12779" fmla="*/ 10368555 w 11761853"/>
              <a:gd name="connsiteY12779" fmla="*/ 10368555 w 11761853"/>
              <a:gd name="connsiteX12780" fmla="*/ 10368555 w 11761853"/>
              <a:gd name="connsiteY12780" fmla="*/ 10368555 w 11761853"/>
              <a:gd name="connsiteX12781" fmla="*/ 10368555 w 11761853"/>
              <a:gd name="connsiteY12781" fmla="*/ 10368555 w 11761853"/>
              <a:gd name="connsiteX12782" fmla="*/ 10368555 w 11761853"/>
              <a:gd name="connsiteY12782" fmla="*/ 10368555 w 11761853"/>
              <a:gd name="connsiteX12783" fmla="*/ 10368555 w 11761853"/>
              <a:gd name="connsiteY12783" fmla="*/ 10368555 w 11761853"/>
              <a:gd name="connsiteX12784" fmla="*/ 10368555 w 11761853"/>
              <a:gd name="connsiteY12784" fmla="*/ 10368555 w 11761853"/>
              <a:gd name="connsiteX12785" fmla="*/ 10368555 w 11761853"/>
              <a:gd name="connsiteY12785" fmla="*/ 10368555 w 11761853"/>
              <a:gd name="connsiteX12786" fmla="*/ 10368555 w 11761853"/>
              <a:gd name="connsiteY12786" fmla="*/ 10368555 w 11761853"/>
              <a:gd name="connsiteX12787" fmla="*/ 10368555 w 11761853"/>
              <a:gd name="connsiteY12787" fmla="*/ 10368555 w 11761853"/>
              <a:gd name="connsiteX12788" fmla="*/ 10368555 w 11761853"/>
              <a:gd name="connsiteY12788" fmla="*/ 10368555 w 11761853"/>
              <a:gd name="connsiteX12789" fmla="*/ 10368555 w 11761853"/>
              <a:gd name="connsiteY12789" fmla="*/ 10368555 w 11761853"/>
              <a:gd name="connsiteX12790" fmla="*/ 10368555 w 11761853"/>
              <a:gd name="connsiteY12790" fmla="*/ 10368555 w 11761853"/>
              <a:gd name="connsiteX12791" fmla="*/ 10368555 w 11761853"/>
              <a:gd name="connsiteY12791" fmla="*/ 10368555 w 11761853"/>
              <a:gd name="connsiteX12792" fmla="*/ 10368555 w 11761853"/>
              <a:gd name="connsiteY12792" fmla="*/ 10368555 w 11761853"/>
              <a:gd name="connsiteX12793" fmla="*/ 10368555 w 11761853"/>
              <a:gd name="connsiteY12793" fmla="*/ 10368555 w 11761853"/>
              <a:gd name="connsiteX12794" fmla="*/ 10368555 w 11761853"/>
              <a:gd name="connsiteY12794" fmla="*/ 10368555 w 11761853"/>
              <a:gd name="connsiteX12795" fmla="*/ 10368555 w 11761853"/>
              <a:gd name="connsiteY12795" fmla="*/ 10368555 w 11761853"/>
              <a:gd name="connsiteX12796" fmla="*/ 10368555 w 11761853"/>
              <a:gd name="connsiteY12796" fmla="*/ 10368555 w 11761853"/>
              <a:gd name="connsiteX12797" fmla="*/ 10368555 w 11761853"/>
              <a:gd name="connsiteY12797" fmla="*/ 10368555 w 11761853"/>
              <a:gd name="connsiteX12798" fmla="*/ 10368555 w 11761853"/>
              <a:gd name="connsiteY12798" fmla="*/ 10368555 w 11761853"/>
              <a:gd name="connsiteX12799" fmla="*/ 10368555 w 11761853"/>
              <a:gd name="connsiteY12799" fmla="*/ 10368555 w 11761853"/>
              <a:gd name="connsiteX12800" fmla="*/ 10368555 w 11761853"/>
              <a:gd name="connsiteY12800" fmla="*/ 10368555 w 11761853"/>
              <a:gd name="connsiteX12801" fmla="*/ 10368555 w 11761853"/>
              <a:gd name="connsiteY12801" fmla="*/ 10368555 w 11761853"/>
              <a:gd name="connsiteX12802" fmla="*/ 10368555 w 11761853"/>
              <a:gd name="connsiteY12802" fmla="*/ 10368555 w 11761853"/>
              <a:gd name="connsiteX12803" fmla="*/ 10368555 w 11761853"/>
              <a:gd name="connsiteY12803" fmla="*/ 10368555 w 11761853"/>
              <a:gd name="connsiteX12804" fmla="*/ 10368555 w 11761853"/>
              <a:gd name="connsiteY12804" fmla="*/ 10368555 w 11761853"/>
              <a:gd name="connsiteX12805" fmla="*/ 10368555 w 11761853"/>
              <a:gd name="connsiteY12805" fmla="*/ 10368555 w 11761853"/>
              <a:gd name="connsiteX12806" fmla="*/ 10368555 w 11761853"/>
              <a:gd name="connsiteY12806" fmla="*/ 10368555 w 11761853"/>
              <a:gd name="connsiteX12807" fmla="*/ 10368555 w 11761853"/>
              <a:gd name="connsiteY12807" fmla="*/ 10368555 w 11761853"/>
              <a:gd name="connsiteX12808" fmla="*/ 10368555 w 11761853"/>
              <a:gd name="connsiteY12808" fmla="*/ 10368555 w 11761853"/>
              <a:gd name="connsiteX12809" fmla="*/ 10368555 w 11761853"/>
              <a:gd name="connsiteY12809" fmla="*/ 10368555 w 11761853"/>
              <a:gd name="connsiteX12810" fmla="*/ 10368555 w 11761853"/>
              <a:gd name="connsiteY12810" fmla="*/ 10368555 w 11761853"/>
              <a:gd name="connsiteX12811" fmla="*/ 10368555 w 11761853"/>
              <a:gd name="connsiteY12811" fmla="*/ 10368555 w 11761853"/>
              <a:gd name="connsiteX12812" fmla="*/ 10368555 w 11761853"/>
              <a:gd name="connsiteY12812" fmla="*/ 10368555 w 11761853"/>
              <a:gd name="connsiteX12813" fmla="*/ 10368555 w 11761853"/>
              <a:gd name="connsiteY12813" fmla="*/ 10368555 w 11761853"/>
              <a:gd name="connsiteX12814" fmla="*/ 10368555 w 11761853"/>
              <a:gd name="connsiteY12814" fmla="*/ 10368555 w 11761853"/>
              <a:gd name="connsiteX12815" fmla="*/ 10368555 w 11761853"/>
              <a:gd name="connsiteY12815" fmla="*/ 10368555 w 11761853"/>
              <a:gd name="connsiteX12816" fmla="*/ 10368555 w 11761853"/>
              <a:gd name="connsiteY12816" fmla="*/ 10368555 w 11761853"/>
              <a:gd name="connsiteX12817" fmla="*/ 10368555 w 11761853"/>
              <a:gd name="connsiteY12817" fmla="*/ 10368555 w 11761853"/>
              <a:gd name="connsiteX12818" fmla="*/ 10368555 w 11761853"/>
              <a:gd name="connsiteY12818" fmla="*/ 10368555 w 11761853"/>
              <a:gd name="connsiteX12819" fmla="*/ 10368555 w 11761853"/>
              <a:gd name="connsiteY12819" fmla="*/ 10368555 w 11761853"/>
              <a:gd name="connsiteX12820" fmla="*/ 10368555 w 11761853"/>
              <a:gd name="connsiteY12820" fmla="*/ 10368555 w 11761853"/>
              <a:gd name="connsiteX12821" fmla="*/ 10368555 w 11761853"/>
              <a:gd name="connsiteY12821" fmla="*/ 10368555 w 11761853"/>
              <a:gd name="connsiteX12822" fmla="*/ 10368555 w 11761853"/>
              <a:gd name="connsiteY12822" fmla="*/ 10368555 w 11761853"/>
              <a:gd name="connsiteX12823" fmla="*/ 10368555 w 11761853"/>
              <a:gd name="connsiteY12823" fmla="*/ 10368555 w 11761853"/>
              <a:gd name="connsiteX12824" fmla="*/ 10368555 w 11761853"/>
              <a:gd name="connsiteY12824" fmla="*/ 10368555 w 11761853"/>
              <a:gd name="connsiteX12825" fmla="*/ 10368555 w 11761853"/>
              <a:gd name="connsiteY12825" fmla="*/ 10368555 w 11761853"/>
              <a:gd name="connsiteX12826" fmla="*/ 10368555 w 11761853"/>
              <a:gd name="connsiteY12826" fmla="*/ 10368555 w 11761853"/>
              <a:gd name="connsiteX12827" fmla="*/ 10368555 w 11761853"/>
              <a:gd name="connsiteY12827" fmla="*/ 10368555 w 11761853"/>
              <a:gd name="connsiteX12828" fmla="*/ 10368555 w 11761853"/>
              <a:gd name="connsiteY12828" fmla="*/ 10368555 w 11761853"/>
              <a:gd name="connsiteX12829" fmla="*/ 10368555 w 11761853"/>
              <a:gd name="connsiteY12829" fmla="*/ 10368555 w 11761853"/>
              <a:gd name="connsiteX12830" fmla="*/ 10368555 w 11761853"/>
              <a:gd name="connsiteY12830" fmla="*/ 10368555 w 11761853"/>
              <a:gd name="connsiteX12831" fmla="*/ 10368555 w 11761853"/>
              <a:gd name="connsiteY12831" fmla="*/ 10368555 w 11761853"/>
              <a:gd name="connsiteX12832" fmla="*/ 10368555 w 11761853"/>
              <a:gd name="connsiteY12832" fmla="*/ 10368555 w 11761853"/>
              <a:gd name="connsiteX12833" fmla="*/ 10368555 w 11761853"/>
              <a:gd name="connsiteY12833" fmla="*/ 10368555 w 11761853"/>
              <a:gd name="connsiteX12834" fmla="*/ 10368555 w 11761853"/>
              <a:gd name="connsiteY12834" fmla="*/ 10368555 w 11761853"/>
              <a:gd name="connsiteX12835" fmla="*/ 10368555 w 11761853"/>
              <a:gd name="connsiteY12835" fmla="*/ 10368555 w 11761853"/>
              <a:gd name="connsiteX12836" fmla="*/ 10368555 w 11761853"/>
              <a:gd name="connsiteY12836" fmla="*/ 10368555 w 11761853"/>
              <a:gd name="connsiteX12837" fmla="*/ 10368555 w 11761853"/>
              <a:gd name="connsiteY12837" fmla="*/ 10368555 w 11761853"/>
              <a:gd name="connsiteX12838" fmla="*/ 10368555 w 11761853"/>
              <a:gd name="connsiteY12838" fmla="*/ 10368555 w 11761853"/>
              <a:gd name="connsiteX12839" fmla="*/ 10368555 w 11761853"/>
              <a:gd name="connsiteY12839" fmla="*/ 10368555 w 11761853"/>
              <a:gd name="connsiteX12840" fmla="*/ 10368555 w 11761853"/>
              <a:gd name="connsiteY12840" fmla="*/ 10368555 w 11761853"/>
              <a:gd name="connsiteX12841" fmla="*/ 10368555 w 11761853"/>
              <a:gd name="connsiteY12841" fmla="*/ 10368555 w 11761853"/>
              <a:gd name="connsiteX12842" fmla="*/ 10368555 w 11761853"/>
              <a:gd name="connsiteY12842" fmla="*/ 10368555 w 11761853"/>
              <a:gd name="connsiteX12843" fmla="*/ 10368555 w 11761853"/>
              <a:gd name="connsiteY12843" fmla="*/ 10368555 w 11761853"/>
              <a:gd name="connsiteX12844" fmla="*/ 10368555 w 11761853"/>
              <a:gd name="connsiteY12844" fmla="*/ 10368555 w 11761853"/>
              <a:gd name="connsiteX12845" fmla="*/ 10368555 w 11761853"/>
              <a:gd name="connsiteY12845" fmla="*/ 10368555 w 11761853"/>
              <a:gd name="connsiteX12846" fmla="*/ 10368555 w 11761853"/>
              <a:gd name="connsiteY12846" fmla="*/ 10368555 w 11761853"/>
              <a:gd name="connsiteX12847" fmla="*/ 10368555 w 11761853"/>
              <a:gd name="connsiteY12847" fmla="*/ 10368555 w 11761853"/>
              <a:gd name="connsiteX12848" fmla="*/ 10368555 w 11761853"/>
              <a:gd name="connsiteY12848" fmla="*/ 10368555 w 11761853"/>
              <a:gd name="connsiteX12849" fmla="*/ 10368555 w 11761853"/>
              <a:gd name="connsiteY12849" fmla="*/ 10368555 w 11761853"/>
              <a:gd name="connsiteX12850" fmla="*/ 10368555 w 11761853"/>
              <a:gd name="connsiteY12850" fmla="*/ 10368555 w 11761853"/>
              <a:gd name="connsiteX12851" fmla="*/ 10368555 w 11761853"/>
              <a:gd name="connsiteY12851" fmla="*/ 10368555 w 11761853"/>
              <a:gd name="connsiteX12852" fmla="*/ 10368555 w 11761853"/>
              <a:gd name="connsiteY12852" fmla="*/ 10368555 w 11761853"/>
              <a:gd name="connsiteX12853" fmla="*/ 10368555 w 11761853"/>
              <a:gd name="connsiteY12853" fmla="*/ 10368555 w 11761853"/>
              <a:gd name="connsiteX12854" fmla="*/ 10368555 w 11761853"/>
              <a:gd name="connsiteY12854" fmla="*/ 10368555 w 11761853"/>
              <a:gd name="connsiteX12855" fmla="*/ 10368555 w 11761853"/>
              <a:gd name="connsiteY12855" fmla="*/ 10368555 w 11761853"/>
              <a:gd name="connsiteX12856" fmla="*/ 10368555 w 11761853"/>
              <a:gd name="connsiteY12856" fmla="*/ 10368555 w 11761853"/>
              <a:gd name="connsiteX12857" fmla="*/ 10368555 w 11761853"/>
              <a:gd name="connsiteY12857" fmla="*/ 10368555 w 11761853"/>
              <a:gd name="connsiteX12858" fmla="*/ 10368555 w 11761853"/>
              <a:gd name="connsiteY12858" fmla="*/ 10368555 w 11761853"/>
              <a:gd name="connsiteX12859" fmla="*/ 10368555 w 11761853"/>
              <a:gd name="connsiteY12859" fmla="*/ 10368555 w 11761853"/>
              <a:gd name="connsiteX12860" fmla="*/ 10368555 w 11761853"/>
              <a:gd name="connsiteY12860" fmla="*/ 10368555 w 11761853"/>
              <a:gd name="connsiteX12861" fmla="*/ 10368555 w 11761853"/>
              <a:gd name="connsiteY12861" fmla="*/ 10368555 w 11761853"/>
              <a:gd name="connsiteX12862" fmla="*/ 10368555 w 11761853"/>
              <a:gd name="connsiteY12862" fmla="*/ 10368555 w 11761853"/>
              <a:gd name="connsiteX12863" fmla="*/ 10368555 w 11761853"/>
              <a:gd name="connsiteY12863" fmla="*/ 10368555 w 11761853"/>
              <a:gd name="connsiteX12864" fmla="*/ 10368555 w 11761853"/>
              <a:gd name="connsiteY12864" fmla="*/ 10368555 w 11761853"/>
              <a:gd name="connsiteX12865" fmla="*/ 10368555 w 11761853"/>
              <a:gd name="connsiteY12865" fmla="*/ 10368555 w 11761853"/>
              <a:gd name="connsiteX12866" fmla="*/ 10368555 w 11761853"/>
              <a:gd name="connsiteY12866" fmla="*/ 10368555 w 11761853"/>
              <a:gd name="connsiteX12867" fmla="*/ 10368555 w 11761853"/>
              <a:gd name="connsiteY12867" fmla="*/ 10368555 w 11761853"/>
              <a:gd name="connsiteX12868" fmla="*/ 10368555 w 11761853"/>
              <a:gd name="connsiteY12868" fmla="*/ 10368555 w 11761853"/>
              <a:gd name="connsiteX12869" fmla="*/ 10368555 w 11761853"/>
              <a:gd name="connsiteY12869" fmla="*/ 10368555 w 11761853"/>
              <a:gd name="connsiteX12870" fmla="*/ 10368555 w 11761853"/>
              <a:gd name="connsiteY12870" fmla="*/ 10368555 w 11761853"/>
              <a:gd name="connsiteX12871" fmla="*/ 10368555 w 11761853"/>
              <a:gd name="connsiteY12871" fmla="*/ 10368555 w 11761853"/>
              <a:gd name="connsiteX12872" fmla="*/ 10368555 w 11761853"/>
              <a:gd name="connsiteY12872" fmla="*/ 10368555 w 11761853"/>
              <a:gd name="connsiteX12873" fmla="*/ 10368555 w 11761853"/>
              <a:gd name="connsiteY12873" fmla="*/ 10368555 w 11761853"/>
              <a:gd name="connsiteX12874" fmla="*/ 10368555 w 11761853"/>
              <a:gd name="connsiteY12874" fmla="*/ 10368555 w 11761853"/>
              <a:gd name="connsiteX12875" fmla="*/ 10368555 w 11761853"/>
              <a:gd name="connsiteY12875" fmla="*/ 10368555 w 11761853"/>
              <a:gd name="connsiteX12876" fmla="*/ 10368555 w 11761853"/>
              <a:gd name="connsiteY12876" fmla="*/ 10368555 w 11761853"/>
              <a:gd name="connsiteX12877" fmla="*/ 10368555 w 11761853"/>
              <a:gd name="connsiteY12877" fmla="*/ 10368555 w 11761853"/>
              <a:gd name="connsiteX12878" fmla="*/ 10368555 w 11761853"/>
              <a:gd name="connsiteY12878" fmla="*/ 10368555 w 11761853"/>
              <a:gd name="connsiteX12879" fmla="*/ 10368555 w 11761853"/>
              <a:gd name="connsiteY12879" fmla="*/ 10368555 w 11761853"/>
              <a:gd name="connsiteX12880" fmla="*/ 10368555 w 11761853"/>
              <a:gd name="connsiteY12880" fmla="*/ 10368555 w 11761853"/>
              <a:gd name="connsiteX12881" fmla="*/ 10368555 w 11761853"/>
              <a:gd name="connsiteY12881" fmla="*/ 10368555 w 11761853"/>
              <a:gd name="connsiteX12882" fmla="*/ 10368555 w 11761853"/>
              <a:gd name="connsiteY12882" fmla="*/ 10368555 w 11761853"/>
              <a:gd name="connsiteX12883" fmla="*/ 10368555 w 11761853"/>
              <a:gd name="connsiteY12883" fmla="*/ 10368555 w 11761853"/>
              <a:gd name="connsiteX12884" fmla="*/ 10368555 w 11761853"/>
              <a:gd name="connsiteY12884" fmla="*/ 10368555 w 11761853"/>
              <a:gd name="connsiteX12885" fmla="*/ 10368555 w 11761853"/>
              <a:gd name="connsiteY12885" fmla="*/ 10368555 w 11761853"/>
              <a:gd name="connsiteX12886" fmla="*/ 10368555 w 11761853"/>
              <a:gd name="connsiteY12886" fmla="*/ 10368555 w 11761853"/>
              <a:gd name="connsiteX12887" fmla="*/ 10368555 w 11761853"/>
              <a:gd name="connsiteY12887" fmla="*/ 10368555 w 11761853"/>
              <a:gd name="connsiteX12888" fmla="*/ 10368555 w 11761853"/>
              <a:gd name="connsiteY12888" fmla="*/ 10368555 w 11761853"/>
              <a:gd name="connsiteX12889" fmla="*/ 10368555 w 11761853"/>
              <a:gd name="connsiteY12889" fmla="*/ 10368555 w 11761853"/>
              <a:gd name="connsiteX12890" fmla="*/ 10368555 w 11761853"/>
              <a:gd name="connsiteY12890" fmla="*/ 10368555 w 11761853"/>
              <a:gd name="connsiteX12891" fmla="*/ 10368555 w 11761853"/>
              <a:gd name="connsiteY12891" fmla="*/ 10368555 w 11761853"/>
              <a:gd name="connsiteX12892" fmla="*/ 10368555 w 11761853"/>
              <a:gd name="connsiteY12892" fmla="*/ 10368555 w 11761853"/>
              <a:gd name="connsiteX12893" fmla="*/ 10368555 w 11761853"/>
              <a:gd name="connsiteY12893" fmla="*/ 10368555 w 11761853"/>
              <a:gd name="connsiteX12894" fmla="*/ 10368555 w 11761853"/>
              <a:gd name="connsiteY12894" fmla="*/ 10368555 w 11761853"/>
              <a:gd name="connsiteX12895" fmla="*/ 10368555 w 11761853"/>
              <a:gd name="connsiteY12895" fmla="*/ 10368555 w 11761853"/>
              <a:gd name="connsiteX12896" fmla="*/ 10368555 w 11761853"/>
              <a:gd name="connsiteY12896" fmla="*/ 10368555 w 11761853"/>
              <a:gd name="connsiteX12897" fmla="*/ 10368555 w 11761853"/>
              <a:gd name="connsiteY12897" fmla="*/ 10368555 w 11761853"/>
              <a:gd name="connsiteX12898" fmla="*/ 10368555 w 11761853"/>
              <a:gd name="connsiteY12898" fmla="*/ 10368555 w 11761853"/>
              <a:gd name="connsiteX12899" fmla="*/ 10368555 w 11761853"/>
              <a:gd name="connsiteY12899" fmla="*/ 10368555 w 11761853"/>
              <a:gd name="connsiteX12900" fmla="*/ 10368555 w 11761853"/>
              <a:gd name="connsiteY12900" fmla="*/ 10368555 w 11761853"/>
              <a:gd name="connsiteX12901" fmla="*/ 10368555 w 11761853"/>
              <a:gd name="connsiteY12901" fmla="*/ 10368555 w 11761853"/>
              <a:gd name="connsiteX12902" fmla="*/ 10368555 w 11761853"/>
              <a:gd name="connsiteY12902" fmla="*/ 10368555 w 11761853"/>
              <a:gd name="connsiteX12903" fmla="*/ 10368555 w 11761853"/>
              <a:gd name="connsiteY12903" fmla="*/ 10368555 w 11761853"/>
              <a:gd name="connsiteX12904" fmla="*/ 10368555 w 11761853"/>
              <a:gd name="connsiteY12904" fmla="*/ 10368555 w 11761853"/>
              <a:gd name="connsiteX12905" fmla="*/ 10368555 w 11761853"/>
              <a:gd name="connsiteY12905" fmla="*/ 10368555 w 11761853"/>
              <a:gd name="connsiteX12906" fmla="*/ 10368555 w 11761853"/>
              <a:gd name="connsiteY12906" fmla="*/ 10368555 w 11761853"/>
              <a:gd name="connsiteX12907" fmla="*/ 10368555 w 11761853"/>
              <a:gd name="connsiteY12907" fmla="*/ 10368555 w 11761853"/>
              <a:gd name="connsiteX12908" fmla="*/ 10368555 w 11761853"/>
              <a:gd name="connsiteY12908" fmla="*/ 10368555 w 11761853"/>
              <a:gd name="connsiteX12909" fmla="*/ 10368555 w 11761853"/>
              <a:gd name="connsiteY12909" fmla="*/ 10368555 w 11761853"/>
              <a:gd name="connsiteX12910" fmla="*/ 10368555 w 11761853"/>
              <a:gd name="connsiteY12910" fmla="*/ 10368555 w 11761853"/>
              <a:gd name="connsiteX12911" fmla="*/ 10368555 w 11761853"/>
              <a:gd name="connsiteY12911" fmla="*/ 10368555 w 11761853"/>
              <a:gd name="connsiteX12912" fmla="*/ 10368555 w 11761853"/>
              <a:gd name="connsiteY12912" fmla="*/ 10368555 w 11761853"/>
              <a:gd name="connsiteX12913" fmla="*/ 10368555 w 11761853"/>
              <a:gd name="connsiteY12913" fmla="*/ 10368555 w 11761853"/>
              <a:gd name="connsiteX12914" fmla="*/ 10368555 w 11761853"/>
              <a:gd name="connsiteY12914" fmla="*/ 10368555 w 11761853"/>
              <a:gd name="connsiteX12915" fmla="*/ 10368555 w 11761853"/>
              <a:gd name="connsiteY12915" fmla="*/ 10368555 w 11761853"/>
              <a:gd name="connsiteX12916" fmla="*/ 10368555 w 11761853"/>
              <a:gd name="connsiteY12916" fmla="*/ 10368555 w 11761853"/>
              <a:gd name="connsiteX12917" fmla="*/ 10368555 w 11761853"/>
              <a:gd name="connsiteY12917" fmla="*/ 10368555 w 11761853"/>
              <a:gd name="connsiteX12918" fmla="*/ 10368555 w 11761853"/>
              <a:gd name="connsiteY12918" fmla="*/ 10368555 w 11761853"/>
              <a:gd name="connsiteX12919" fmla="*/ 10368555 w 11761853"/>
              <a:gd name="connsiteY12919" fmla="*/ 10368555 w 11761853"/>
              <a:gd name="connsiteX12920" fmla="*/ 10368555 w 11761853"/>
              <a:gd name="connsiteY12920" fmla="*/ 10368555 w 11761853"/>
              <a:gd name="connsiteX12921" fmla="*/ 10368555 w 11761853"/>
              <a:gd name="connsiteY12921" fmla="*/ 10368555 w 11761853"/>
              <a:gd name="connsiteX12922" fmla="*/ 10368555 w 11761853"/>
              <a:gd name="connsiteY12922" fmla="*/ 10368555 w 11761853"/>
              <a:gd name="connsiteX12923" fmla="*/ 10368555 w 11761853"/>
              <a:gd name="connsiteY12923" fmla="*/ 10368555 w 11761853"/>
              <a:gd name="connsiteX12924" fmla="*/ 10368555 w 11761853"/>
              <a:gd name="connsiteY12924" fmla="*/ 10368555 w 11761853"/>
              <a:gd name="connsiteX12925" fmla="*/ 10368555 w 11761853"/>
              <a:gd name="connsiteY12925" fmla="*/ 10368555 w 11761853"/>
              <a:gd name="connsiteX12926" fmla="*/ 10368555 w 11761853"/>
              <a:gd name="connsiteY12926" fmla="*/ 10368555 w 11761853"/>
              <a:gd name="connsiteX12927" fmla="*/ 10368555 w 11761853"/>
              <a:gd name="connsiteY12927" fmla="*/ 10368555 w 11761853"/>
              <a:gd name="connsiteX12928" fmla="*/ 10368555 w 11761853"/>
              <a:gd name="connsiteY12928" fmla="*/ 10368555 w 11761853"/>
              <a:gd name="connsiteX12929" fmla="*/ 10368555 w 11761853"/>
              <a:gd name="connsiteY12929" fmla="*/ 10368555 w 11761853"/>
              <a:gd name="connsiteX12930" fmla="*/ 10368555 w 11761853"/>
              <a:gd name="connsiteY12930" fmla="*/ 10368555 w 11761853"/>
              <a:gd name="connsiteX12931" fmla="*/ 10368555 w 11761853"/>
              <a:gd name="connsiteY12931" fmla="*/ 10368555 w 11761853"/>
              <a:gd name="connsiteX12932" fmla="*/ 10368555 w 11761853"/>
              <a:gd name="connsiteY12932" fmla="*/ 10368555 w 11761853"/>
              <a:gd name="connsiteX12933" fmla="*/ 10368555 w 11761853"/>
              <a:gd name="connsiteY12933" fmla="*/ 10368555 w 11761853"/>
              <a:gd name="connsiteX12934" fmla="*/ 10368555 w 11761853"/>
              <a:gd name="connsiteY12934" fmla="*/ 10368555 w 11761853"/>
              <a:gd name="connsiteX12935" fmla="*/ 10368555 w 11761853"/>
              <a:gd name="connsiteY12935" fmla="*/ 10368555 w 11761853"/>
              <a:gd name="connsiteX12936" fmla="*/ 10368555 w 11761853"/>
              <a:gd name="connsiteY12936" fmla="*/ 10368555 w 11761853"/>
              <a:gd name="connsiteX12937" fmla="*/ 10368555 w 11761853"/>
              <a:gd name="connsiteY12937" fmla="*/ 10368555 w 11761853"/>
              <a:gd name="connsiteX12938" fmla="*/ 10368555 w 11761853"/>
              <a:gd name="connsiteY12938" fmla="*/ 10368555 w 11761853"/>
              <a:gd name="connsiteX12939" fmla="*/ 10368555 w 11761853"/>
              <a:gd name="connsiteY12939" fmla="*/ 10368555 w 11761853"/>
              <a:gd name="connsiteX12940" fmla="*/ 10368555 w 11761853"/>
              <a:gd name="connsiteY12940" fmla="*/ 10368555 w 11761853"/>
              <a:gd name="connsiteX12941" fmla="*/ 10368555 w 11761853"/>
              <a:gd name="connsiteY12941" fmla="*/ 10368555 w 11761853"/>
              <a:gd name="connsiteX12942" fmla="*/ 10368555 w 11761853"/>
              <a:gd name="connsiteY12942" fmla="*/ 10368555 w 11761853"/>
              <a:gd name="connsiteX12943" fmla="*/ 10368555 w 11761853"/>
              <a:gd name="connsiteY12943" fmla="*/ 10368555 w 11761853"/>
              <a:gd name="connsiteX12944" fmla="*/ 10368555 w 11761853"/>
              <a:gd name="connsiteY12944" fmla="*/ 10368555 w 11761853"/>
              <a:gd name="connsiteX12945" fmla="*/ 10368555 w 11761853"/>
              <a:gd name="connsiteY12945" fmla="*/ 10368555 w 11761853"/>
              <a:gd name="connsiteX12946" fmla="*/ 10368555 w 11761853"/>
              <a:gd name="connsiteY12946" fmla="*/ 10368555 w 11761853"/>
              <a:gd name="connsiteX12947" fmla="*/ 10368555 w 11761853"/>
              <a:gd name="connsiteY12947" fmla="*/ 10368555 w 11761853"/>
              <a:gd name="connsiteX12948" fmla="*/ 10368555 w 11761853"/>
              <a:gd name="connsiteY12948" fmla="*/ 10368555 w 11761853"/>
              <a:gd name="connsiteX12949" fmla="*/ 10368555 w 11761853"/>
              <a:gd name="connsiteY12949" fmla="*/ 10368555 w 11761853"/>
              <a:gd name="connsiteX12950" fmla="*/ 10368555 w 11761853"/>
              <a:gd name="connsiteY12950" fmla="*/ 10368555 w 11761853"/>
              <a:gd name="connsiteX12951" fmla="*/ 10368555 w 11761853"/>
              <a:gd name="connsiteY12951" fmla="*/ 10368555 w 11761853"/>
              <a:gd name="connsiteX12952" fmla="*/ 10368555 w 11761853"/>
              <a:gd name="connsiteY12952" fmla="*/ 10368555 w 11761853"/>
              <a:gd name="connsiteX12953" fmla="*/ 10368555 w 11761853"/>
              <a:gd name="connsiteY12953" fmla="*/ 10368555 w 11761853"/>
              <a:gd name="connsiteX12954" fmla="*/ 10368555 w 11761853"/>
              <a:gd name="connsiteY12954" fmla="*/ 10368555 w 11761853"/>
              <a:gd name="connsiteX12955" fmla="*/ 10368555 w 11761853"/>
              <a:gd name="connsiteY12955" fmla="*/ 10368555 w 11761853"/>
              <a:gd name="connsiteX12956" fmla="*/ 10368555 w 11761853"/>
              <a:gd name="connsiteY12956" fmla="*/ 10368555 w 11761853"/>
              <a:gd name="connsiteX12957" fmla="*/ 10368555 w 11761853"/>
              <a:gd name="connsiteY12957" fmla="*/ 10368555 w 11761853"/>
              <a:gd name="connsiteX12958" fmla="*/ 10368555 w 11761853"/>
              <a:gd name="connsiteY12958" fmla="*/ 10368555 w 11761853"/>
              <a:gd name="connsiteX12959" fmla="*/ 10368555 w 11761853"/>
              <a:gd name="connsiteY12959" fmla="*/ 10368555 w 11761853"/>
              <a:gd name="connsiteX12960" fmla="*/ 10368555 w 11761853"/>
              <a:gd name="connsiteY12960" fmla="*/ 10368555 w 11761853"/>
              <a:gd name="connsiteX12961" fmla="*/ 10368555 w 11761853"/>
              <a:gd name="connsiteY12961" fmla="*/ 10368555 w 11761853"/>
              <a:gd name="connsiteX12962" fmla="*/ 10368555 w 11761853"/>
              <a:gd name="connsiteY12962" fmla="*/ 10368555 w 11761853"/>
              <a:gd name="connsiteX12963" fmla="*/ 10368555 w 11761853"/>
              <a:gd name="connsiteY12963" fmla="*/ 10368555 w 11761853"/>
              <a:gd name="connsiteX12964" fmla="*/ 10368555 w 11761853"/>
              <a:gd name="connsiteY12964" fmla="*/ 10368555 w 11761853"/>
              <a:gd name="connsiteX12965" fmla="*/ 10368555 w 11761853"/>
              <a:gd name="connsiteY12965" fmla="*/ 10368555 w 11761853"/>
              <a:gd name="connsiteX12966" fmla="*/ 10368555 w 11761853"/>
              <a:gd name="connsiteY12966" fmla="*/ 10368555 w 11761853"/>
              <a:gd name="connsiteX12967" fmla="*/ 10368555 w 11761853"/>
              <a:gd name="connsiteY12967" fmla="*/ 10368555 w 11761853"/>
              <a:gd name="connsiteX12968" fmla="*/ 10368555 w 11761853"/>
              <a:gd name="connsiteY12968" fmla="*/ 10368555 w 11761853"/>
              <a:gd name="connsiteX12969" fmla="*/ 10368555 w 11761853"/>
              <a:gd name="connsiteY12969" fmla="*/ 10368555 w 11761853"/>
              <a:gd name="connsiteX12970" fmla="*/ 10368555 w 11761853"/>
              <a:gd name="connsiteY12970" fmla="*/ 10368555 w 11761853"/>
              <a:gd name="connsiteX12971" fmla="*/ 10368555 w 11761853"/>
              <a:gd name="connsiteY12971" fmla="*/ 10368555 w 11761853"/>
              <a:gd name="connsiteX12972" fmla="*/ 10368555 w 11761853"/>
              <a:gd name="connsiteY12972" fmla="*/ 10368555 w 11761853"/>
              <a:gd name="connsiteX12973" fmla="*/ 10368555 w 11761853"/>
              <a:gd name="connsiteY12973" fmla="*/ 10368555 w 11761853"/>
              <a:gd name="connsiteX12974" fmla="*/ 10368555 w 11761853"/>
              <a:gd name="connsiteY12974" fmla="*/ 10368555 w 11761853"/>
              <a:gd name="connsiteX12975" fmla="*/ 10368555 w 11761853"/>
              <a:gd name="connsiteY12975" fmla="*/ 10368555 w 11761853"/>
              <a:gd name="connsiteX12976" fmla="*/ 10368555 w 11761853"/>
              <a:gd name="connsiteY12976" fmla="*/ 10368555 w 11761853"/>
              <a:gd name="connsiteX12977" fmla="*/ 10368555 w 11761853"/>
              <a:gd name="connsiteY12977" fmla="*/ 10368555 w 11761853"/>
              <a:gd name="connsiteX12978" fmla="*/ 10368555 w 11761853"/>
              <a:gd name="connsiteY12978" fmla="*/ 10368555 w 11761853"/>
              <a:gd name="connsiteX12979" fmla="*/ 10368555 w 11761853"/>
              <a:gd name="connsiteY12979" fmla="*/ 10368555 w 11761853"/>
              <a:gd name="connsiteX12980" fmla="*/ 10368555 w 11761853"/>
              <a:gd name="connsiteY12980" fmla="*/ 10368555 w 11761853"/>
              <a:gd name="connsiteX12981" fmla="*/ 10368555 w 11761853"/>
              <a:gd name="connsiteY12981" fmla="*/ 10368555 w 11761853"/>
              <a:gd name="connsiteX12982" fmla="*/ 10368555 w 11761853"/>
              <a:gd name="connsiteY12982" fmla="*/ 10368555 w 11761853"/>
              <a:gd name="connsiteX12983" fmla="*/ 10368555 w 11761853"/>
              <a:gd name="connsiteY12983" fmla="*/ 10368555 w 11761853"/>
              <a:gd name="connsiteX12984" fmla="*/ 10368555 w 11761853"/>
              <a:gd name="connsiteY12984" fmla="*/ 10368555 w 11761853"/>
              <a:gd name="connsiteX12985" fmla="*/ 10368555 w 11761853"/>
              <a:gd name="connsiteY12985" fmla="*/ 10368555 w 11761853"/>
              <a:gd name="connsiteX12986" fmla="*/ 10368555 w 11761853"/>
              <a:gd name="connsiteY12986" fmla="*/ 10368555 w 11761853"/>
              <a:gd name="connsiteX12987" fmla="*/ 10368555 w 11761853"/>
              <a:gd name="connsiteY12987" fmla="*/ 10368555 w 11761853"/>
              <a:gd name="connsiteX12988" fmla="*/ 10368555 w 11761853"/>
              <a:gd name="connsiteY12988" fmla="*/ 10368555 w 11761853"/>
              <a:gd name="connsiteX12989" fmla="*/ 10368555 w 11761853"/>
              <a:gd name="connsiteY12989" fmla="*/ 10368555 w 11761853"/>
              <a:gd name="connsiteX12990" fmla="*/ 10368555 w 11761853"/>
              <a:gd name="connsiteY12990" fmla="*/ 10368555 w 11761853"/>
              <a:gd name="connsiteX12991" fmla="*/ 10368555 w 11761853"/>
              <a:gd name="connsiteY12991" fmla="*/ 10368555 w 11761853"/>
              <a:gd name="connsiteX12992" fmla="*/ 10368555 w 11761853"/>
              <a:gd name="connsiteY12992" fmla="*/ 10368555 w 11761853"/>
              <a:gd name="connsiteX12993" fmla="*/ 10368555 w 11761853"/>
              <a:gd name="connsiteY12993" fmla="*/ 10368555 w 11761853"/>
              <a:gd name="connsiteX12994" fmla="*/ 10368555 w 11761853"/>
              <a:gd name="connsiteY12994" fmla="*/ 10368555 w 11761853"/>
              <a:gd name="connsiteX12995" fmla="*/ 10368555 w 11761853"/>
              <a:gd name="connsiteY12995" fmla="*/ 10368555 w 11761853"/>
              <a:gd name="connsiteX12996" fmla="*/ 10368555 w 11761853"/>
              <a:gd name="connsiteY12996" fmla="*/ 10368555 w 11761853"/>
              <a:gd name="connsiteX12997" fmla="*/ 10368555 w 11761853"/>
              <a:gd name="connsiteY12997" fmla="*/ 10368555 w 11761853"/>
              <a:gd name="connsiteX12998" fmla="*/ 10368555 w 11761853"/>
              <a:gd name="connsiteY12998" fmla="*/ 10368555 w 11761853"/>
              <a:gd name="connsiteX12999" fmla="*/ 10368555 w 11761853"/>
              <a:gd name="connsiteY12999" fmla="*/ 10368555 w 11761853"/>
              <a:gd name="connsiteX13000" fmla="*/ 10368555 w 11761853"/>
              <a:gd name="connsiteY13000" fmla="*/ 10368555 w 11761853"/>
              <a:gd name="connsiteX13001" fmla="*/ 10368555 w 11761853"/>
              <a:gd name="connsiteY13001" fmla="*/ 10368555 w 11761853"/>
              <a:gd name="connsiteX13002" fmla="*/ 10368555 w 11761853"/>
              <a:gd name="connsiteY13002" fmla="*/ 10368555 w 11761853"/>
              <a:gd name="connsiteX13003" fmla="*/ 10368555 w 11761853"/>
              <a:gd name="connsiteY13003" fmla="*/ 10368555 w 11761853"/>
              <a:gd name="connsiteX13004" fmla="*/ 10368555 w 11761853"/>
              <a:gd name="connsiteY13004" fmla="*/ 10368555 w 11761853"/>
              <a:gd name="connsiteX13005" fmla="*/ 10368555 w 11761853"/>
              <a:gd name="connsiteY13005" fmla="*/ 10368555 w 11761853"/>
              <a:gd name="connsiteX13006" fmla="*/ 10368555 w 11761853"/>
              <a:gd name="connsiteY13006" fmla="*/ 10368555 w 11761853"/>
              <a:gd name="connsiteX13007" fmla="*/ 10368555 w 11761853"/>
              <a:gd name="connsiteY13007" fmla="*/ 10368555 w 11761853"/>
              <a:gd name="connsiteX13008" fmla="*/ 10368555 w 11761853"/>
              <a:gd name="connsiteY13008" fmla="*/ 10368555 w 11761853"/>
              <a:gd name="connsiteX13009" fmla="*/ 10368555 w 11761853"/>
              <a:gd name="connsiteY13009" fmla="*/ 10368555 w 11761853"/>
              <a:gd name="connsiteX13010" fmla="*/ 10368555 w 11761853"/>
              <a:gd name="connsiteY13010" fmla="*/ 10368555 w 11761853"/>
              <a:gd name="connsiteX13011" fmla="*/ 10368555 w 11761853"/>
              <a:gd name="connsiteY13011" fmla="*/ 10368555 w 11761853"/>
              <a:gd name="connsiteX13012" fmla="*/ 10368555 w 11761853"/>
              <a:gd name="connsiteY13012" fmla="*/ 10368555 w 11761853"/>
              <a:gd name="connsiteX13013" fmla="*/ 10368555 w 11761853"/>
              <a:gd name="connsiteY13013" fmla="*/ 10368555 w 11761853"/>
              <a:gd name="connsiteX13014" fmla="*/ 10368555 w 11761853"/>
              <a:gd name="connsiteY13014" fmla="*/ 10368555 w 11761853"/>
              <a:gd name="connsiteX13015" fmla="*/ 10368555 w 11761853"/>
              <a:gd name="connsiteY13015" fmla="*/ 10368555 w 11761853"/>
              <a:gd name="connsiteX13016" fmla="*/ 10368555 w 11761853"/>
              <a:gd name="connsiteY13016" fmla="*/ 10368555 w 11761853"/>
              <a:gd name="connsiteX13017" fmla="*/ 10368555 w 11761853"/>
              <a:gd name="connsiteY13017" fmla="*/ 10368555 w 11761853"/>
              <a:gd name="connsiteX13018" fmla="*/ 10368555 w 11761853"/>
              <a:gd name="connsiteY13018" fmla="*/ 10368555 w 11761853"/>
              <a:gd name="connsiteX13019" fmla="*/ 10368555 w 11761853"/>
              <a:gd name="connsiteY13019" fmla="*/ 10368555 w 11761853"/>
              <a:gd name="connsiteX13020" fmla="*/ 10368555 w 11761853"/>
              <a:gd name="connsiteY13020" fmla="*/ 10368555 w 11761853"/>
              <a:gd name="connsiteX13021" fmla="*/ 10368555 w 11761853"/>
              <a:gd name="connsiteY13021" fmla="*/ 10368555 w 11761853"/>
              <a:gd name="connsiteX13022" fmla="*/ 10368555 w 11761853"/>
              <a:gd name="connsiteY13022" fmla="*/ 10368555 w 11761853"/>
              <a:gd name="connsiteX13023" fmla="*/ 10368555 w 11761853"/>
              <a:gd name="connsiteY13023" fmla="*/ 10368555 w 11761853"/>
              <a:gd name="connsiteX13024" fmla="*/ 10368555 w 11761853"/>
              <a:gd name="connsiteY13024" fmla="*/ 10368555 w 11761853"/>
              <a:gd name="connsiteX13025" fmla="*/ 10368555 w 11761853"/>
              <a:gd name="connsiteY13025" fmla="*/ 10368555 w 11761853"/>
              <a:gd name="connsiteX13026" fmla="*/ 10368555 w 11761853"/>
              <a:gd name="connsiteY13026" fmla="*/ 10368555 w 11761853"/>
              <a:gd name="connsiteX13027" fmla="*/ 10368555 w 11761853"/>
              <a:gd name="connsiteY13027" fmla="*/ 10368555 w 11761853"/>
              <a:gd name="connsiteX13028" fmla="*/ 10368555 w 11761853"/>
              <a:gd name="connsiteY13028" fmla="*/ 10368555 w 11761853"/>
              <a:gd name="connsiteX13029" fmla="*/ 10368555 w 11761853"/>
              <a:gd name="connsiteY13029" fmla="*/ 10368555 w 11761853"/>
              <a:gd name="connsiteX13030" fmla="*/ 10368555 w 11761853"/>
              <a:gd name="connsiteY13030" fmla="*/ 10368555 w 11761853"/>
              <a:gd name="connsiteX13031" fmla="*/ 10368555 w 11761853"/>
              <a:gd name="connsiteY13031" fmla="*/ 10368555 w 11761853"/>
              <a:gd name="connsiteX13032" fmla="*/ 10368555 w 11761853"/>
              <a:gd name="connsiteY13032" fmla="*/ 10368555 w 11761853"/>
              <a:gd name="connsiteX13033" fmla="*/ 10368555 w 11761853"/>
              <a:gd name="connsiteY13033" fmla="*/ 10368555 w 11761853"/>
              <a:gd name="connsiteX13034" fmla="*/ 10368555 w 11761853"/>
              <a:gd name="connsiteY13034" fmla="*/ 10368555 w 11761853"/>
              <a:gd name="connsiteX13035" fmla="*/ 10368555 w 11761853"/>
              <a:gd name="connsiteY13035" fmla="*/ 10368555 w 11761853"/>
              <a:gd name="connsiteX13036" fmla="*/ 10368555 w 11761853"/>
              <a:gd name="connsiteY13036" fmla="*/ 10368555 w 11761853"/>
              <a:gd name="connsiteX13037" fmla="*/ 10368555 w 11761853"/>
              <a:gd name="connsiteY13037" fmla="*/ 10368555 w 11761853"/>
              <a:gd name="connsiteX13038" fmla="*/ 10368555 w 11761853"/>
              <a:gd name="connsiteY13038" fmla="*/ 10368555 w 11761853"/>
              <a:gd name="connsiteX13039" fmla="*/ 10368555 w 11761853"/>
              <a:gd name="connsiteY13039" fmla="*/ 10368555 w 11761853"/>
              <a:gd name="connsiteX13040" fmla="*/ 10368555 w 11761853"/>
              <a:gd name="connsiteY13040" fmla="*/ 10368555 w 11761853"/>
              <a:gd name="connsiteX13041" fmla="*/ 10368555 w 11761853"/>
              <a:gd name="connsiteY13041" fmla="*/ 10368555 w 11761853"/>
              <a:gd name="connsiteX13042" fmla="*/ 10368555 w 11761853"/>
              <a:gd name="connsiteY13042" fmla="*/ 10368555 w 11761853"/>
              <a:gd name="connsiteX13043" fmla="*/ 10368555 w 11761853"/>
              <a:gd name="connsiteY13043" fmla="*/ 10368555 w 11761853"/>
              <a:gd name="connsiteX13044" fmla="*/ 10368555 w 11761853"/>
              <a:gd name="connsiteY13044" fmla="*/ 10368555 w 11761853"/>
              <a:gd name="connsiteX13045" fmla="*/ 10368555 w 11761853"/>
              <a:gd name="connsiteY13045" fmla="*/ 10368555 w 11761853"/>
              <a:gd name="connsiteX13046" fmla="*/ 10368555 w 11761853"/>
              <a:gd name="connsiteY13046" fmla="*/ 10368555 w 11761853"/>
              <a:gd name="connsiteX13047" fmla="*/ 10368555 w 11761853"/>
              <a:gd name="connsiteY13047" fmla="*/ 10368555 w 11761853"/>
              <a:gd name="connsiteX13048" fmla="*/ 10368555 w 11761853"/>
              <a:gd name="connsiteY13048" fmla="*/ 10368555 w 11761853"/>
              <a:gd name="connsiteX13049" fmla="*/ 10368555 w 11761853"/>
              <a:gd name="connsiteY13049" fmla="*/ 10368555 w 11761853"/>
              <a:gd name="connsiteX13050" fmla="*/ 10368555 w 11761853"/>
              <a:gd name="connsiteY13050" fmla="*/ 10368555 w 11761853"/>
              <a:gd name="connsiteX13051" fmla="*/ 10368555 w 11761853"/>
              <a:gd name="connsiteY13051" fmla="*/ 10368555 w 11761853"/>
              <a:gd name="connsiteX13052" fmla="*/ 10368555 w 11761853"/>
              <a:gd name="connsiteY13052" fmla="*/ 10368555 w 11761853"/>
              <a:gd name="connsiteX13053" fmla="*/ 10368555 w 11761853"/>
              <a:gd name="connsiteY13053" fmla="*/ 10368555 w 11761853"/>
              <a:gd name="connsiteX13054" fmla="*/ 10368555 w 11761853"/>
              <a:gd name="connsiteY13054" fmla="*/ 10368555 w 11761853"/>
              <a:gd name="connsiteX13055" fmla="*/ 10368555 w 11761853"/>
              <a:gd name="connsiteY13055" fmla="*/ 10368555 w 11761853"/>
              <a:gd name="connsiteX13056" fmla="*/ 10368555 w 11761853"/>
              <a:gd name="connsiteY13056" fmla="*/ 10368555 w 11761853"/>
              <a:gd name="connsiteX13057" fmla="*/ 10368555 w 11761853"/>
              <a:gd name="connsiteY13057" fmla="*/ 10368555 w 11761853"/>
              <a:gd name="connsiteX13058" fmla="*/ 10368555 w 11761853"/>
              <a:gd name="connsiteY13058" fmla="*/ 10368555 w 11761853"/>
              <a:gd name="connsiteX13059" fmla="*/ 10368555 w 11761853"/>
              <a:gd name="connsiteY13059" fmla="*/ 10368555 w 11761853"/>
              <a:gd name="connsiteX13060" fmla="*/ 10368555 w 11761853"/>
              <a:gd name="connsiteY13060" fmla="*/ 10368555 w 11761853"/>
              <a:gd name="connsiteX13061" fmla="*/ 10368555 w 11761853"/>
              <a:gd name="connsiteY13061" fmla="*/ 10368555 w 11761853"/>
              <a:gd name="connsiteX13062" fmla="*/ 10368555 w 11761853"/>
              <a:gd name="connsiteY13062" fmla="*/ 10368555 w 11761853"/>
              <a:gd name="connsiteX13063" fmla="*/ 10368555 w 11761853"/>
              <a:gd name="connsiteY13063" fmla="*/ 10368555 w 11761853"/>
              <a:gd name="connsiteX13064" fmla="*/ 10368555 w 11761853"/>
              <a:gd name="connsiteY13064" fmla="*/ 10368555 w 11761853"/>
              <a:gd name="connsiteX13065" fmla="*/ 10368555 w 11761853"/>
              <a:gd name="connsiteY13065" fmla="*/ 10368555 w 11761853"/>
              <a:gd name="connsiteX13066" fmla="*/ 10368555 w 11761853"/>
              <a:gd name="connsiteY13066" fmla="*/ 10368555 w 11761853"/>
              <a:gd name="connsiteX13067" fmla="*/ 10368555 w 11761853"/>
              <a:gd name="connsiteY13067" fmla="*/ 10368555 w 11761853"/>
              <a:gd name="connsiteX13068" fmla="*/ 10368555 w 11761853"/>
              <a:gd name="connsiteY13068" fmla="*/ 10368555 w 11761853"/>
              <a:gd name="connsiteX13069" fmla="*/ 10368555 w 11761853"/>
              <a:gd name="connsiteY13069" fmla="*/ 10368555 w 11761853"/>
              <a:gd name="connsiteX13070" fmla="*/ 10368555 w 11761853"/>
              <a:gd name="connsiteY13070" fmla="*/ 10368555 w 11761853"/>
              <a:gd name="connsiteX13071" fmla="*/ 10368555 w 11761853"/>
              <a:gd name="connsiteY13071" fmla="*/ 10368555 w 11761853"/>
              <a:gd name="connsiteX13072" fmla="*/ 10368555 w 11761853"/>
              <a:gd name="connsiteY13072" fmla="*/ 10368555 w 11761853"/>
              <a:gd name="connsiteX13073" fmla="*/ 10368555 w 11761853"/>
              <a:gd name="connsiteY13073" fmla="*/ 10368555 w 11761853"/>
              <a:gd name="connsiteX13074" fmla="*/ 10368555 w 11761853"/>
              <a:gd name="connsiteY13074" fmla="*/ 10368555 w 11761853"/>
              <a:gd name="connsiteX13075" fmla="*/ 10368555 w 11761853"/>
              <a:gd name="connsiteY13075" fmla="*/ 10368555 w 11761853"/>
              <a:gd name="connsiteX13076" fmla="*/ 10368555 w 11761853"/>
              <a:gd name="connsiteY13076" fmla="*/ 10368555 w 11761853"/>
              <a:gd name="connsiteX13077" fmla="*/ 10368555 w 11761853"/>
              <a:gd name="connsiteY13077" fmla="*/ 10368555 w 11761853"/>
              <a:gd name="connsiteX13078" fmla="*/ 10368555 w 11761853"/>
              <a:gd name="connsiteY13078" fmla="*/ 10368555 w 11761853"/>
              <a:gd name="connsiteX13079" fmla="*/ 10368555 w 11761853"/>
              <a:gd name="connsiteY13079" fmla="*/ 10368555 w 11761853"/>
              <a:gd name="connsiteX13080" fmla="*/ 10368555 w 11761853"/>
              <a:gd name="connsiteY13080" fmla="*/ 10368555 w 11761853"/>
              <a:gd name="connsiteX13081" fmla="*/ 10368555 w 11761853"/>
              <a:gd name="connsiteY13081" fmla="*/ 10368555 w 11761853"/>
              <a:gd name="connsiteX13082" fmla="*/ 10368555 w 11761853"/>
              <a:gd name="connsiteY13082" fmla="*/ 10368555 w 11761853"/>
              <a:gd name="connsiteX13083" fmla="*/ 10368555 w 11761853"/>
              <a:gd name="connsiteY13083" fmla="*/ 10368555 w 11761853"/>
              <a:gd name="connsiteX13084" fmla="*/ 10368555 w 11761853"/>
              <a:gd name="connsiteY13084" fmla="*/ 10368555 w 11761853"/>
              <a:gd name="connsiteX13085" fmla="*/ 10368555 w 11761853"/>
              <a:gd name="connsiteY13085" fmla="*/ 10368555 w 11761853"/>
              <a:gd name="connsiteX13086" fmla="*/ 10368555 w 11761853"/>
              <a:gd name="connsiteY13086" fmla="*/ 10368555 w 11761853"/>
              <a:gd name="connsiteX13087" fmla="*/ 10368555 w 11761853"/>
              <a:gd name="connsiteY13087" fmla="*/ 10368555 w 11761853"/>
              <a:gd name="connsiteX13088" fmla="*/ 10368555 w 11761853"/>
              <a:gd name="connsiteY13088" fmla="*/ 10368555 w 11761853"/>
              <a:gd name="connsiteX13089" fmla="*/ 10368555 w 11761853"/>
              <a:gd name="connsiteY13089" fmla="*/ 10368555 w 11761853"/>
              <a:gd name="connsiteX13090" fmla="*/ 10368555 w 11761853"/>
              <a:gd name="connsiteY13090" fmla="*/ 10368555 w 11761853"/>
              <a:gd name="connsiteX13091" fmla="*/ 10368555 w 11761853"/>
              <a:gd name="connsiteY13091" fmla="*/ 10368555 w 11761853"/>
              <a:gd name="connsiteX13092" fmla="*/ 10368555 w 11761853"/>
              <a:gd name="connsiteY13092" fmla="*/ 10368555 w 11761853"/>
              <a:gd name="connsiteX13093" fmla="*/ 10368555 w 11761853"/>
              <a:gd name="connsiteY13093" fmla="*/ 10368555 w 11761853"/>
              <a:gd name="connsiteX13094" fmla="*/ 10368555 w 11761853"/>
              <a:gd name="connsiteY13094" fmla="*/ 10368555 w 11761853"/>
              <a:gd name="connsiteX13095" fmla="*/ 10368555 w 11761853"/>
              <a:gd name="connsiteY13095" fmla="*/ 10368555 w 11761853"/>
              <a:gd name="connsiteX13096" fmla="*/ 10368555 w 11761853"/>
              <a:gd name="connsiteY13096" fmla="*/ 10368555 w 11761853"/>
              <a:gd name="connsiteX13097" fmla="*/ 10368555 w 11761853"/>
              <a:gd name="connsiteY13097" fmla="*/ 10368555 w 11761853"/>
              <a:gd name="connsiteX13098" fmla="*/ 10368555 w 11761853"/>
              <a:gd name="connsiteY13098" fmla="*/ 10368555 w 11761853"/>
              <a:gd name="connsiteX13099" fmla="*/ 10368555 w 11761853"/>
              <a:gd name="connsiteY13099" fmla="*/ 10368555 w 11761853"/>
              <a:gd name="connsiteX13100" fmla="*/ 10368555 w 11761853"/>
              <a:gd name="connsiteY13100" fmla="*/ 10368555 w 11761853"/>
              <a:gd name="connsiteX13101" fmla="*/ 10368555 w 11761853"/>
              <a:gd name="connsiteY13101" fmla="*/ 10368555 w 11761853"/>
              <a:gd name="connsiteX13102" fmla="*/ 10368555 w 11761853"/>
              <a:gd name="connsiteY13102" fmla="*/ 10368555 w 11761853"/>
              <a:gd name="connsiteX13103" fmla="*/ 10368555 w 11761853"/>
              <a:gd name="connsiteY13103" fmla="*/ 10368555 w 11761853"/>
              <a:gd name="connsiteX13104" fmla="*/ 10368555 w 11761853"/>
              <a:gd name="connsiteY13104" fmla="*/ 10368555 w 11761853"/>
              <a:gd name="connsiteX13105" fmla="*/ 10368555 w 11761853"/>
              <a:gd name="connsiteY13105" fmla="*/ 10368555 w 11761853"/>
              <a:gd name="connsiteX13106" fmla="*/ 10368555 w 11761853"/>
              <a:gd name="connsiteY13106" fmla="*/ 10368555 w 11761853"/>
              <a:gd name="connsiteX13107" fmla="*/ 10368555 w 11761853"/>
              <a:gd name="connsiteY13107" fmla="*/ 10368555 w 11761853"/>
              <a:gd name="connsiteX13108" fmla="*/ 10368555 w 11761853"/>
              <a:gd name="connsiteY13108" fmla="*/ 10368555 w 11761853"/>
              <a:gd name="connsiteX13109" fmla="*/ 10368555 w 11761853"/>
              <a:gd name="connsiteY13109" fmla="*/ 10368555 w 11761853"/>
              <a:gd name="connsiteX13110" fmla="*/ 10368555 w 11761853"/>
              <a:gd name="connsiteY13110" fmla="*/ 10368555 w 11761853"/>
              <a:gd name="connsiteX13111" fmla="*/ 10368555 w 11761853"/>
              <a:gd name="connsiteY13111" fmla="*/ 10368555 w 11761853"/>
              <a:gd name="connsiteX13112" fmla="*/ 10368555 w 11761853"/>
              <a:gd name="connsiteY13112" fmla="*/ 10368555 w 11761853"/>
              <a:gd name="connsiteX13113" fmla="*/ 10368555 w 11761853"/>
              <a:gd name="connsiteY13113" fmla="*/ 10368555 w 11761853"/>
              <a:gd name="connsiteX13114" fmla="*/ 10368555 w 11761853"/>
              <a:gd name="connsiteY13114" fmla="*/ 10368555 w 11761853"/>
              <a:gd name="connsiteX13115" fmla="*/ 10368555 w 11761853"/>
              <a:gd name="connsiteY13115" fmla="*/ 10368555 w 11761853"/>
              <a:gd name="connsiteX13116" fmla="*/ 10368555 w 11761853"/>
              <a:gd name="connsiteY13116" fmla="*/ 10368555 w 11761853"/>
              <a:gd name="connsiteX13117" fmla="*/ 10368555 w 11761853"/>
              <a:gd name="connsiteY13117" fmla="*/ 10368555 w 11761853"/>
              <a:gd name="connsiteX13118" fmla="*/ 10368555 w 11761853"/>
              <a:gd name="connsiteY13118" fmla="*/ 10368555 w 11761853"/>
              <a:gd name="connsiteX13119" fmla="*/ 10368555 w 11761853"/>
              <a:gd name="connsiteY13119" fmla="*/ 10368555 w 11761853"/>
              <a:gd name="connsiteX13120" fmla="*/ 10368555 w 11761853"/>
              <a:gd name="connsiteY13120" fmla="*/ 10368555 w 11761853"/>
              <a:gd name="connsiteX13121" fmla="*/ 10368555 w 11761853"/>
              <a:gd name="connsiteY13121" fmla="*/ 10368555 w 11761853"/>
              <a:gd name="connsiteX13122" fmla="*/ 10368555 w 11761853"/>
              <a:gd name="connsiteY13122" fmla="*/ 10368555 w 11761853"/>
              <a:gd name="connsiteX13123" fmla="*/ 10368555 w 11761853"/>
              <a:gd name="connsiteY13123" fmla="*/ 10368555 w 11761853"/>
              <a:gd name="connsiteX13124" fmla="*/ 10368555 w 11761853"/>
              <a:gd name="connsiteY13124" fmla="*/ 10368555 w 11761853"/>
              <a:gd name="connsiteX13125" fmla="*/ 10368555 w 11761853"/>
              <a:gd name="connsiteY13125" fmla="*/ 10368555 w 11761853"/>
              <a:gd name="connsiteX13126" fmla="*/ 10368555 w 11761853"/>
              <a:gd name="connsiteY13126" fmla="*/ 10368555 w 11761853"/>
              <a:gd name="connsiteX13127" fmla="*/ 10368555 w 11761853"/>
              <a:gd name="connsiteY13127" fmla="*/ 10368555 w 11761853"/>
              <a:gd name="connsiteX13128" fmla="*/ 10368555 w 11761853"/>
              <a:gd name="connsiteY13128" fmla="*/ 10368555 w 11761853"/>
              <a:gd name="connsiteX13129" fmla="*/ 10368555 w 11761853"/>
              <a:gd name="connsiteY13129" fmla="*/ 10368555 w 11761853"/>
              <a:gd name="connsiteX13130" fmla="*/ 10368555 w 11761853"/>
              <a:gd name="connsiteY13130" fmla="*/ 10368555 w 11761853"/>
              <a:gd name="connsiteX13131" fmla="*/ 10368555 w 11761853"/>
              <a:gd name="connsiteY13131" fmla="*/ 10368555 w 11761853"/>
              <a:gd name="connsiteX13132" fmla="*/ 10368555 w 11761853"/>
              <a:gd name="connsiteY13132" fmla="*/ 10368555 w 11761853"/>
              <a:gd name="connsiteX13133" fmla="*/ 10368555 w 11761853"/>
              <a:gd name="connsiteY13133" fmla="*/ 10368555 w 11761853"/>
              <a:gd name="connsiteX13134" fmla="*/ 10368555 w 11761853"/>
              <a:gd name="connsiteY13134" fmla="*/ 10368555 w 11761853"/>
              <a:gd name="connsiteX13135" fmla="*/ 10368555 w 11761853"/>
              <a:gd name="connsiteY13135" fmla="*/ 10368555 w 11761853"/>
              <a:gd name="connsiteX13136" fmla="*/ 10368555 w 11761853"/>
              <a:gd name="connsiteY13136" fmla="*/ 10368555 w 11761853"/>
              <a:gd name="connsiteX13137" fmla="*/ 10368555 w 11761853"/>
              <a:gd name="connsiteY13137" fmla="*/ 10368555 w 11761853"/>
              <a:gd name="connsiteX13138" fmla="*/ 10368555 w 11761853"/>
              <a:gd name="connsiteY13138" fmla="*/ 10368555 w 11761853"/>
              <a:gd name="connsiteX13139" fmla="*/ 10368555 w 11761853"/>
              <a:gd name="connsiteY13139" fmla="*/ 10368555 w 11761853"/>
              <a:gd name="connsiteX13140" fmla="*/ 10368555 w 11761853"/>
              <a:gd name="connsiteY13140" fmla="*/ 10368555 w 11761853"/>
              <a:gd name="connsiteX13141" fmla="*/ 10368555 w 11761853"/>
              <a:gd name="connsiteY13141" fmla="*/ 10368555 w 11761853"/>
              <a:gd name="connsiteX13142" fmla="*/ 10368555 w 11761853"/>
              <a:gd name="connsiteY13142" fmla="*/ 10368555 w 11761853"/>
              <a:gd name="connsiteX13143" fmla="*/ 10368555 w 11761853"/>
              <a:gd name="connsiteY13143" fmla="*/ 10368555 w 11761853"/>
              <a:gd name="connsiteX13144" fmla="*/ 10368555 w 11761853"/>
              <a:gd name="connsiteY13144" fmla="*/ 10368555 w 11761853"/>
              <a:gd name="connsiteX13145" fmla="*/ 10368555 w 11761853"/>
              <a:gd name="connsiteY13145" fmla="*/ 10368555 w 11761853"/>
              <a:gd name="connsiteX13146" fmla="*/ 10368555 w 11761853"/>
              <a:gd name="connsiteY13146" fmla="*/ 10368555 w 11761853"/>
              <a:gd name="connsiteX13147" fmla="*/ 10368555 w 11761853"/>
              <a:gd name="connsiteY13147" fmla="*/ 10368555 w 11761853"/>
              <a:gd name="connsiteX13148" fmla="*/ 10368555 w 11761853"/>
              <a:gd name="connsiteY13148" fmla="*/ 10368555 w 11761853"/>
              <a:gd name="connsiteX13149" fmla="*/ 10368555 w 11761853"/>
              <a:gd name="connsiteY13149" fmla="*/ 10368555 w 11761853"/>
              <a:gd name="connsiteX13150" fmla="*/ 10368555 w 11761853"/>
              <a:gd name="connsiteY13150" fmla="*/ 10368555 w 11761853"/>
              <a:gd name="connsiteX13151" fmla="*/ 10368555 w 11761853"/>
              <a:gd name="connsiteY13151" fmla="*/ 10368555 w 11761853"/>
              <a:gd name="connsiteX13152" fmla="*/ 10368555 w 11761853"/>
              <a:gd name="connsiteY13152" fmla="*/ 10368555 w 11761853"/>
              <a:gd name="connsiteX13153" fmla="*/ 10368555 w 11761853"/>
              <a:gd name="connsiteY13153" fmla="*/ 10368555 w 11761853"/>
              <a:gd name="connsiteX13154" fmla="*/ 10368555 w 11761853"/>
              <a:gd name="connsiteY13154" fmla="*/ 10368555 w 11761853"/>
              <a:gd name="connsiteX13155" fmla="*/ 10368555 w 11761853"/>
              <a:gd name="connsiteY13155" fmla="*/ 10368555 w 11761853"/>
              <a:gd name="connsiteX13156" fmla="*/ 10368555 w 11761853"/>
              <a:gd name="connsiteY13156" fmla="*/ 10368555 w 11761853"/>
              <a:gd name="connsiteX13157" fmla="*/ 10368555 w 11761853"/>
              <a:gd name="connsiteY13157" fmla="*/ 10368555 w 11761853"/>
              <a:gd name="connsiteX13158" fmla="*/ 10368555 w 11761853"/>
              <a:gd name="connsiteY13158" fmla="*/ 10368555 w 11761853"/>
              <a:gd name="connsiteX13159" fmla="*/ 10368555 w 11761853"/>
              <a:gd name="connsiteY13159" fmla="*/ 10368555 w 11761853"/>
              <a:gd name="connsiteX13160" fmla="*/ 10368555 w 11761853"/>
              <a:gd name="connsiteY13160" fmla="*/ 10368555 w 11761853"/>
              <a:gd name="connsiteX13161" fmla="*/ 10368555 w 11761853"/>
              <a:gd name="connsiteY13161" fmla="*/ 10368555 w 11761853"/>
              <a:gd name="connsiteX13162" fmla="*/ 10368555 w 11761853"/>
              <a:gd name="connsiteY13162" fmla="*/ 10368555 w 11761853"/>
              <a:gd name="connsiteX13163" fmla="*/ 10368555 w 11761853"/>
              <a:gd name="connsiteY13163" fmla="*/ 10368555 w 11761853"/>
              <a:gd name="connsiteX13164" fmla="*/ 10368555 w 11761853"/>
              <a:gd name="connsiteY13164" fmla="*/ 10368555 w 11761853"/>
              <a:gd name="connsiteX13165" fmla="*/ 10368555 w 11761853"/>
              <a:gd name="connsiteY13165" fmla="*/ 10368555 w 11761853"/>
              <a:gd name="connsiteX13166" fmla="*/ 10368555 w 11761853"/>
              <a:gd name="connsiteY13166" fmla="*/ 10368555 w 11761853"/>
              <a:gd name="connsiteX13167" fmla="*/ 10368555 w 11761853"/>
              <a:gd name="connsiteY13167" fmla="*/ 10368555 w 11761853"/>
              <a:gd name="connsiteX13168" fmla="*/ 10368555 w 11761853"/>
              <a:gd name="connsiteY13168" fmla="*/ 10368555 w 11761853"/>
              <a:gd name="connsiteX13169" fmla="*/ 10368555 w 11761853"/>
              <a:gd name="connsiteY13169" fmla="*/ 10368555 w 11761853"/>
              <a:gd name="connsiteX13170" fmla="*/ 10368555 w 11761853"/>
              <a:gd name="connsiteY13170" fmla="*/ 10368555 w 11761853"/>
              <a:gd name="connsiteX13171" fmla="*/ 10368555 w 11761853"/>
              <a:gd name="connsiteY13171" fmla="*/ 10368555 w 11761853"/>
              <a:gd name="connsiteX13172" fmla="*/ 10368555 w 11761853"/>
              <a:gd name="connsiteY13172" fmla="*/ 10368555 w 11761853"/>
              <a:gd name="connsiteX13173" fmla="*/ 10368555 w 11761853"/>
              <a:gd name="connsiteY13173" fmla="*/ 10368555 w 11761853"/>
              <a:gd name="connsiteX13174" fmla="*/ 10368555 w 11761853"/>
              <a:gd name="connsiteY13174" fmla="*/ 10368555 w 11761853"/>
              <a:gd name="connsiteX13175" fmla="*/ 10368555 w 11761853"/>
              <a:gd name="connsiteY13175" fmla="*/ 10368555 w 11761853"/>
              <a:gd name="connsiteX13176" fmla="*/ 10368555 w 11761853"/>
              <a:gd name="connsiteY13176" fmla="*/ 10368555 w 11761853"/>
              <a:gd name="connsiteX13177" fmla="*/ 10368555 w 11761853"/>
              <a:gd name="connsiteY13177" fmla="*/ 10368555 w 11761853"/>
              <a:gd name="connsiteX13178" fmla="*/ 10368555 w 11761853"/>
              <a:gd name="connsiteY13178" fmla="*/ 10368555 w 11761853"/>
              <a:gd name="connsiteX13179" fmla="*/ 10368555 w 11761853"/>
              <a:gd name="connsiteY13179" fmla="*/ 10368555 w 11761853"/>
              <a:gd name="connsiteX13180" fmla="*/ 10368555 w 11761853"/>
              <a:gd name="connsiteY13180" fmla="*/ 10368555 w 11761853"/>
              <a:gd name="connsiteX13181" fmla="*/ 10368555 w 11761853"/>
              <a:gd name="connsiteY13181" fmla="*/ 10368555 w 11761853"/>
              <a:gd name="connsiteX13182" fmla="*/ 10368555 w 11761853"/>
              <a:gd name="connsiteY13182" fmla="*/ 10368555 w 11761853"/>
              <a:gd name="connsiteX13183" fmla="*/ 10368555 w 11761853"/>
              <a:gd name="connsiteY13183" fmla="*/ 10368555 w 11761853"/>
              <a:gd name="connsiteX13184" fmla="*/ 10368555 w 11761853"/>
              <a:gd name="connsiteY13184" fmla="*/ 10368555 w 11761853"/>
              <a:gd name="connsiteX13185" fmla="*/ 10368555 w 11761853"/>
              <a:gd name="connsiteY13185" fmla="*/ 10368555 w 11761853"/>
              <a:gd name="connsiteX13186" fmla="*/ 10368555 w 11761853"/>
              <a:gd name="connsiteY13186" fmla="*/ 10368555 w 11761853"/>
              <a:gd name="connsiteX13187" fmla="*/ 10368555 w 11761853"/>
              <a:gd name="connsiteY13187" fmla="*/ 10368555 w 11761853"/>
              <a:gd name="connsiteX13188" fmla="*/ 10368555 w 11761853"/>
              <a:gd name="connsiteY13188" fmla="*/ 10368555 w 11761853"/>
              <a:gd name="connsiteX13189" fmla="*/ 10368555 w 11761853"/>
              <a:gd name="connsiteY13189" fmla="*/ 10368555 w 11761853"/>
              <a:gd name="connsiteX13190" fmla="*/ 10368555 w 11761853"/>
              <a:gd name="connsiteY13190" fmla="*/ 10368555 w 11761853"/>
              <a:gd name="connsiteX13191" fmla="*/ 10368555 w 11761853"/>
              <a:gd name="connsiteY13191" fmla="*/ 10368555 w 11761853"/>
              <a:gd name="connsiteX13192" fmla="*/ 10368555 w 11761853"/>
              <a:gd name="connsiteY13192" fmla="*/ 10368555 w 11761853"/>
              <a:gd name="connsiteX13193" fmla="*/ 10368555 w 11761853"/>
              <a:gd name="connsiteY13193" fmla="*/ 10368555 w 11761853"/>
              <a:gd name="connsiteX13194" fmla="*/ 10368555 w 11761853"/>
              <a:gd name="connsiteY13194" fmla="*/ 10368555 w 11761853"/>
              <a:gd name="connsiteX13195" fmla="*/ 10368555 w 11761853"/>
              <a:gd name="connsiteY13195" fmla="*/ 10368555 w 11761853"/>
              <a:gd name="connsiteX13196" fmla="*/ 10368555 w 11761853"/>
              <a:gd name="connsiteY13196" fmla="*/ 10368555 w 11761853"/>
              <a:gd name="connsiteX13197" fmla="*/ 10368555 w 11761853"/>
              <a:gd name="connsiteY13197" fmla="*/ 10368555 w 11761853"/>
              <a:gd name="connsiteX13198" fmla="*/ 10368555 w 11761853"/>
              <a:gd name="connsiteY13198" fmla="*/ 10368555 w 11761853"/>
              <a:gd name="connsiteX13199" fmla="*/ 10368555 w 11761853"/>
              <a:gd name="connsiteY13199" fmla="*/ 10368555 w 11761853"/>
              <a:gd name="connsiteX13200" fmla="*/ 10368555 w 11761853"/>
              <a:gd name="connsiteY13200" fmla="*/ 10368555 w 11761853"/>
              <a:gd name="connsiteX13201" fmla="*/ 10368555 w 11761853"/>
              <a:gd name="connsiteY13201" fmla="*/ 10368555 w 11761853"/>
              <a:gd name="connsiteX13202" fmla="*/ 10368555 w 11761853"/>
              <a:gd name="connsiteY13202" fmla="*/ 10368555 w 11761853"/>
              <a:gd name="connsiteX13203" fmla="*/ 10368555 w 11761853"/>
              <a:gd name="connsiteY13203" fmla="*/ 10368555 w 11761853"/>
              <a:gd name="connsiteX13204" fmla="*/ 10368555 w 11761853"/>
              <a:gd name="connsiteY13204" fmla="*/ 10368555 w 11761853"/>
              <a:gd name="connsiteX13205" fmla="*/ 10368555 w 11761853"/>
              <a:gd name="connsiteY13205" fmla="*/ 10368555 w 11761853"/>
              <a:gd name="connsiteX13206" fmla="*/ 10368555 w 11761853"/>
              <a:gd name="connsiteY13206" fmla="*/ 10368555 w 11761853"/>
              <a:gd name="connsiteX13207" fmla="*/ 10368555 w 11761853"/>
              <a:gd name="connsiteY13207" fmla="*/ 10368555 w 11761853"/>
              <a:gd name="connsiteX13208" fmla="*/ 10368555 w 11761853"/>
              <a:gd name="connsiteY13208" fmla="*/ 10368555 w 11761853"/>
              <a:gd name="connsiteX13209" fmla="*/ 10368555 w 11761853"/>
              <a:gd name="connsiteY13209" fmla="*/ 10368555 w 11761853"/>
              <a:gd name="connsiteX13210" fmla="*/ 10368555 w 11761853"/>
              <a:gd name="connsiteY13210" fmla="*/ 10368555 w 11761853"/>
              <a:gd name="connsiteX13211" fmla="*/ 10368555 w 11761853"/>
              <a:gd name="connsiteY13211" fmla="*/ 10368555 w 11761853"/>
              <a:gd name="connsiteX13212" fmla="*/ 10368555 w 11761853"/>
              <a:gd name="connsiteY13212" fmla="*/ 10368555 w 11761853"/>
              <a:gd name="connsiteX13213" fmla="*/ 10368555 w 11761853"/>
              <a:gd name="connsiteY13213" fmla="*/ 10368555 w 11761853"/>
              <a:gd name="connsiteX13214" fmla="*/ 10368555 w 11761853"/>
              <a:gd name="connsiteY13214" fmla="*/ 10368555 w 11761853"/>
              <a:gd name="connsiteX13215" fmla="*/ 10368555 w 11761853"/>
              <a:gd name="connsiteY13215" fmla="*/ 10368555 w 11761853"/>
              <a:gd name="connsiteX13216" fmla="*/ 10368555 w 11761853"/>
              <a:gd name="connsiteY13216" fmla="*/ 10368555 w 11761853"/>
              <a:gd name="connsiteX13217" fmla="*/ 10368555 w 11761853"/>
              <a:gd name="connsiteY13217" fmla="*/ 10368555 w 11761853"/>
              <a:gd name="connsiteX13218" fmla="*/ 10368555 w 11761853"/>
              <a:gd name="connsiteY13218" fmla="*/ 10368555 w 11761853"/>
              <a:gd name="connsiteX13219" fmla="*/ 10368555 w 11761853"/>
              <a:gd name="connsiteY13219" fmla="*/ 10368555 w 11761853"/>
              <a:gd name="connsiteX13220" fmla="*/ 10368555 w 11761853"/>
              <a:gd name="connsiteY13220" fmla="*/ 10368555 w 11761853"/>
              <a:gd name="connsiteX13221" fmla="*/ 10368555 w 11761853"/>
              <a:gd name="connsiteY13221" fmla="*/ 10368555 w 11761853"/>
              <a:gd name="connsiteX13222" fmla="*/ 10368555 w 11761853"/>
              <a:gd name="connsiteY13222" fmla="*/ 10368555 w 11761853"/>
              <a:gd name="connsiteX13223" fmla="*/ 10368555 w 11761853"/>
              <a:gd name="connsiteY13223" fmla="*/ 10368555 w 11761853"/>
              <a:gd name="connsiteX13224" fmla="*/ 10368555 w 11761853"/>
              <a:gd name="connsiteY13224" fmla="*/ 10368555 w 11761853"/>
              <a:gd name="connsiteX13225" fmla="*/ 10368555 w 11761853"/>
              <a:gd name="connsiteY13225" fmla="*/ 10368555 w 11761853"/>
              <a:gd name="connsiteX13226" fmla="*/ 10368555 w 11761853"/>
              <a:gd name="connsiteY13226" fmla="*/ 10368555 w 11761853"/>
              <a:gd name="connsiteX13227" fmla="*/ 10368555 w 11761853"/>
              <a:gd name="connsiteY13227" fmla="*/ 10368555 w 11761853"/>
              <a:gd name="connsiteX13228" fmla="*/ 10368555 w 11761853"/>
              <a:gd name="connsiteY13228" fmla="*/ 10368555 w 11761853"/>
              <a:gd name="connsiteX13229" fmla="*/ 10368555 w 11761853"/>
              <a:gd name="connsiteY13229" fmla="*/ 10368555 w 11761853"/>
              <a:gd name="connsiteX13230" fmla="*/ 10368555 w 11761853"/>
              <a:gd name="connsiteY13230" fmla="*/ 10368555 w 11761853"/>
              <a:gd name="connsiteX13231" fmla="*/ 10368555 w 11761853"/>
              <a:gd name="connsiteY13231" fmla="*/ 10368555 w 11761853"/>
              <a:gd name="connsiteX13232" fmla="*/ 10368555 w 11761853"/>
              <a:gd name="connsiteY13232" fmla="*/ 10368555 w 11761853"/>
              <a:gd name="connsiteX13233" fmla="*/ 10368555 w 11761853"/>
              <a:gd name="connsiteY13233" fmla="*/ 10368555 w 11761853"/>
              <a:gd name="connsiteX13234" fmla="*/ 10368555 w 11761853"/>
              <a:gd name="connsiteY13234" fmla="*/ 10368555 w 11761853"/>
              <a:gd name="connsiteX13235" fmla="*/ 10368555 w 11761853"/>
              <a:gd name="connsiteY13235" fmla="*/ 10368555 w 11761853"/>
              <a:gd name="connsiteX13236" fmla="*/ 10368555 w 11761853"/>
              <a:gd name="connsiteY13236" fmla="*/ 10368555 w 11761853"/>
              <a:gd name="connsiteX13237" fmla="*/ 10368555 w 11761853"/>
              <a:gd name="connsiteY13237" fmla="*/ 10368555 w 11761853"/>
              <a:gd name="connsiteX13238" fmla="*/ 10368555 w 11761853"/>
              <a:gd name="connsiteY13238" fmla="*/ 10368555 w 11761853"/>
              <a:gd name="connsiteX13239" fmla="*/ 10368555 w 11761853"/>
              <a:gd name="connsiteY13239" fmla="*/ 10368555 w 11761853"/>
              <a:gd name="connsiteX13240" fmla="*/ 10368555 w 11761853"/>
              <a:gd name="connsiteY13240" fmla="*/ 10368555 w 11761853"/>
              <a:gd name="connsiteX13241" fmla="*/ 10368555 w 11761853"/>
              <a:gd name="connsiteY13241" fmla="*/ 10368555 w 11761853"/>
              <a:gd name="connsiteX13242" fmla="*/ 10368555 w 11761853"/>
              <a:gd name="connsiteY13242" fmla="*/ 10368555 w 11761853"/>
              <a:gd name="connsiteX13243" fmla="*/ 10368555 w 11761853"/>
              <a:gd name="connsiteY13243" fmla="*/ 10368555 w 11761853"/>
              <a:gd name="connsiteX13244" fmla="*/ 10368555 w 11761853"/>
              <a:gd name="connsiteY13244" fmla="*/ 10368555 w 11761853"/>
              <a:gd name="connsiteX13245" fmla="*/ 10368555 w 11761853"/>
              <a:gd name="connsiteY13245" fmla="*/ 10368555 w 11761853"/>
              <a:gd name="connsiteX13246" fmla="*/ 10368555 w 11761853"/>
              <a:gd name="connsiteY13246" fmla="*/ 10368555 w 11761853"/>
              <a:gd name="connsiteX13247" fmla="*/ 10368555 w 11761853"/>
              <a:gd name="connsiteY13247" fmla="*/ 10368555 w 11761853"/>
              <a:gd name="connsiteX13248" fmla="*/ 10368555 w 11761853"/>
              <a:gd name="connsiteY13248" fmla="*/ 10368555 w 11761853"/>
              <a:gd name="connsiteX13249" fmla="*/ 10368555 w 11761853"/>
              <a:gd name="connsiteY13249" fmla="*/ 10368555 w 11761853"/>
              <a:gd name="connsiteX13250" fmla="*/ 10368555 w 11761853"/>
              <a:gd name="connsiteY13250" fmla="*/ 10368555 w 11761853"/>
              <a:gd name="connsiteX13251" fmla="*/ 10368555 w 11761853"/>
              <a:gd name="connsiteY13251" fmla="*/ 10368555 w 11761853"/>
              <a:gd name="connsiteX13252" fmla="*/ 10368555 w 11761853"/>
              <a:gd name="connsiteY13252" fmla="*/ 10368555 w 11761853"/>
              <a:gd name="connsiteX13253" fmla="*/ 10368555 w 11761853"/>
              <a:gd name="connsiteY13253" fmla="*/ 10368555 w 11761853"/>
              <a:gd name="connsiteX13254" fmla="*/ 10368555 w 11761853"/>
              <a:gd name="connsiteY13254" fmla="*/ 10368555 w 11761853"/>
              <a:gd name="connsiteX13255" fmla="*/ 10368555 w 11761853"/>
              <a:gd name="connsiteY13255" fmla="*/ 10368555 w 11761853"/>
              <a:gd name="connsiteX13256" fmla="*/ 10368555 w 11761853"/>
              <a:gd name="connsiteY13256" fmla="*/ 10368555 w 11761853"/>
              <a:gd name="connsiteX13257" fmla="*/ 10368555 w 11761853"/>
              <a:gd name="connsiteY13257" fmla="*/ 10368555 w 11761853"/>
              <a:gd name="connsiteX13258" fmla="*/ 10368555 w 11761853"/>
              <a:gd name="connsiteY13258" fmla="*/ 10368555 w 11761853"/>
              <a:gd name="connsiteX13259" fmla="*/ 10368555 w 11761853"/>
              <a:gd name="connsiteY13259" fmla="*/ 10368555 w 11761853"/>
              <a:gd name="connsiteX13260" fmla="*/ 10368555 w 11761853"/>
              <a:gd name="connsiteY13260" fmla="*/ 10368555 w 11761853"/>
              <a:gd name="connsiteX13261" fmla="*/ 10368555 w 11761853"/>
              <a:gd name="connsiteY13261" fmla="*/ 10368555 w 11761853"/>
              <a:gd name="connsiteX13262" fmla="*/ 10368555 w 11761853"/>
              <a:gd name="connsiteY13262" fmla="*/ 10368555 w 11761853"/>
              <a:gd name="connsiteX13263" fmla="*/ 10368555 w 11761853"/>
              <a:gd name="connsiteY13263" fmla="*/ 10368555 w 11761853"/>
              <a:gd name="connsiteX13264" fmla="*/ 10368555 w 11761853"/>
              <a:gd name="connsiteY13264" fmla="*/ 10368555 w 11761853"/>
              <a:gd name="connsiteX13265" fmla="*/ 10368555 w 11761853"/>
              <a:gd name="connsiteY13265" fmla="*/ 10368555 w 11761853"/>
              <a:gd name="connsiteX13266" fmla="*/ 10368555 w 11761853"/>
              <a:gd name="connsiteY13266" fmla="*/ 10368555 w 11761853"/>
              <a:gd name="connsiteX13267" fmla="*/ 10368555 w 11761853"/>
              <a:gd name="connsiteY13267" fmla="*/ 10368555 w 11761853"/>
              <a:gd name="connsiteX13268" fmla="*/ 10368555 w 11761853"/>
              <a:gd name="connsiteY13268" fmla="*/ 10368555 w 11761853"/>
              <a:gd name="connsiteX13269" fmla="*/ 10368555 w 11761853"/>
              <a:gd name="connsiteY13269" fmla="*/ 10368555 w 11761853"/>
              <a:gd name="connsiteX13270" fmla="*/ 10368555 w 11761853"/>
              <a:gd name="connsiteY13270" fmla="*/ 10368555 w 11761853"/>
              <a:gd name="connsiteX13271" fmla="*/ 10368555 w 11761853"/>
              <a:gd name="connsiteY13271" fmla="*/ 10368555 w 11761853"/>
              <a:gd name="connsiteX13272" fmla="*/ 10368555 w 11761853"/>
              <a:gd name="connsiteY13272" fmla="*/ 10368555 w 11761853"/>
              <a:gd name="connsiteX13273" fmla="*/ 10368555 w 11761853"/>
              <a:gd name="connsiteY13273" fmla="*/ 10368555 w 11761853"/>
              <a:gd name="connsiteX13274" fmla="*/ 10368555 w 11761853"/>
              <a:gd name="connsiteY13274" fmla="*/ 10368555 w 11761853"/>
              <a:gd name="connsiteX13275" fmla="*/ 10368555 w 11761853"/>
              <a:gd name="connsiteY13275" fmla="*/ 10368555 w 11761853"/>
              <a:gd name="connsiteX13276" fmla="*/ 10368555 w 11761853"/>
              <a:gd name="connsiteY13276" fmla="*/ 10368555 w 11761853"/>
              <a:gd name="connsiteX13277" fmla="*/ 10368555 w 11761853"/>
              <a:gd name="connsiteY13277" fmla="*/ 10368555 w 11761853"/>
              <a:gd name="connsiteX13278" fmla="*/ 10368555 w 11761853"/>
              <a:gd name="connsiteY13278" fmla="*/ 10368555 w 11761853"/>
              <a:gd name="connsiteX13279" fmla="*/ 10368555 w 11761853"/>
              <a:gd name="connsiteY13279" fmla="*/ 10368555 w 11761853"/>
              <a:gd name="connsiteX13280" fmla="*/ 10368555 w 11761853"/>
              <a:gd name="connsiteY13280" fmla="*/ 10368555 w 11761853"/>
              <a:gd name="connsiteX13281" fmla="*/ 10368555 w 11761853"/>
              <a:gd name="connsiteY13281" fmla="*/ 10368555 w 11761853"/>
              <a:gd name="connsiteX13282" fmla="*/ 10368555 w 11761853"/>
              <a:gd name="connsiteY13282" fmla="*/ 10368555 w 11761853"/>
              <a:gd name="connsiteX13283" fmla="*/ 10368555 w 11761853"/>
              <a:gd name="connsiteY13283" fmla="*/ 10368555 w 11761853"/>
              <a:gd name="connsiteX13284" fmla="*/ 10368555 w 11761853"/>
              <a:gd name="connsiteY13284" fmla="*/ 10368555 w 11761853"/>
              <a:gd name="connsiteX13285" fmla="*/ 10368555 w 11761853"/>
              <a:gd name="connsiteY13285" fmla="*/ 10368555 w 11761853"/>
              <a:gd name="connsiteX13286" fmla="*/ 10368555 w 11761853"/>
              <a:gd name="connsiteY13286" fmla="*/ 10368555 w 11761853"/>
              <a:gd name="connsiteX13287" fmla="*/ 10368555 w 11761853"/>
              <a:gd name="connsiteY13287" fmla="*/ 10368555 w 11761853"/>
              <a:gd name="connsiteX13288" fmla="*/ 10368555 w 11761853"/>
              <a:gd name="connsiteY13288" fmla="*/ 10368555 w 11761853"/>
              <a:gd name="connsiteX13289" fmla="*/ 10368555 w 11761853"/>
              <a:gd name="connsiteY13289" fmla="*/ 10368555 w 11761853"/>
              <a:gd name="connsiteX13290" fmla="*/ 10368555 w 11761853"/>
              <a:gd name="connsiteY13290" fmla="*/ 10368555 w 11761853"/>
              <a:gd name="connsiteX13291" fmla="*/ 10368555 w 11761853"/>
              <a:gd name="connsiteY13291" fmla="*/ 10368555 w 11761853"/>
              <a:gd name="connsiteX13292" fmla="*/ 10368555 w 11761853"/>
              <a:gd name="connsiteY13292" fmla="*/ 10368555 w 11761853"/>
              <a:gd name="connsiteX13293" fmla="*/ 10368555 w 11761853"/>
              <a:gd name="connsiteY13293" fmla="*/ 10368555 w 11761853"/>
              <a:gd name="connsiteX13294" fmla="*/ 10368555 w 11761853"/>
              <a:gd name="connsiteY13294" fmla="*/ 10368555 w 11761853"/>
              <a:gd name="connsiteX13295" fmla="*/ 10368555 w 11761853"/>
              <a:gd name="connsiteY13295" fmla="*/ 10368555 w 11761853"/>
              <a:gd name="connsiteX13296" fmla="*/ 10368555 w 11761853"/>
              <a:gd name="connsiteY13296" fmla="*/ 10368555 w 11761853"/>
              <a:gd name="connsiteX13297" fmla="*/ 10368555 w 11761853"/>
              <a:gd name="connsiteY13297" fmla="*/ 10368555 w 11761853"/>
              <a:gd name="connsiteX13298" fmla="*/ 10368555 w 11761853"/>
              <a:gd name="connsiteY13298" fmla="*/ 10368555 w 11761853"/>
              <a:gd name="connsiteX13299" fmla="*/ 10368555 w 11761853"/>
              <a:gd name="connsiteY13299" fmla="*/ 10368555 w 11761853"/>
              <a:gd name="connsiteX13300" fmla="*/ 10368555 w 11761853"/>
              <a:gd name="connsiteY13300" fmla="*/ 10368555 w 11761853"/>
              <a:gd name="connsiteX13301" fmla="*/ 10368555 w 11761853"/>
              <a:gd name="connsiteY13301" fmla="*/ 10368555 w 11761853"/>
              <a:gd name="connsiteX13302" fmla="*/ 10368555 w 11761853"/>
              <a:gd name="connsiteY13302" fmla="*/ 10368555 w 11761853"/>
              <a:gd name="connsiteX13303" fmla="*/ 10368555 w 11761853"/>
              <a:gd name="connsiteY13303" fmla="*/ 10368555 w 11761853"/>
              <a:gd name="connsiteX13304" fmla="*/ 10368555 w 11761853"/>
              <a:gd name="connsiteY13304" fmla="*/ 10368555 w 11761853"/>
              <a:gd name="connsiteX13305" fmla="*/ 10368555 w 11761853"/>
              <a:gd name="connsiteY13305" fmla="*/ 10368555 w 11761853"/>
              <a:gd name="connsiteX13306" fmla="*/ 10368555 w 11761853"/>
              <a:gd name="connsiteY13306" fmla="*/ 10368555 w 11761853"/>
              <a:gd name="connsiteX13307" fmla="*/ 10368555 w 11761853"/>
              <a:gd name="connsiteY13307" fmla="*/ 10368555 w 11761853"/>
              <a:gd name="connsiteX13308" fmla="*/ 10368555 w 11761853"/>
              <a:gd name="connsiteY13308" fmla="*/ 10368555 w 11761853"/>
              <a:gd name="connsiteX13309" fmla="*/ 10368555 w 11761853"/>
              <a:gd name="connsiteY13309" fmla="*/ 10368555 w 11761853"/>
              <a:gd name="connsiteX13310" fmla="*/ 10368555 w 11761853"/>
              <a:gd name="connsiteY13310" fmla="*/ 10368555 w 11761853"/>
              <a:gd name="connsiteX13311" fmla="*/ 10368555 w 11761853"/>
              <a:gd name="connsiteY13311" fmla="*/ 10368555 w 11761853"/>
              <a:gd name="connsiteX13312" fmla="*/ 10368555 w 11761853"/>
              <a:gd name="connsiteY13312" fmla="*/ 10368555 w 11761853"/>
              <a:gd name="connsiteX13313" fmla="*/ 10368555 w 11761853"/>
              <a:gd name="connsiteY13313" fmla="*/ 10368555 w 11761853"/>
              <a:gd name="connsiteX13314" fmla="*/ 10368555 w 11761853"/>
              <a:gd name="connsiteY13314" fmla="*/ 10368555 w 11761853"/>
              <a:gd name="connsiteX13315" fmla="*/ 10368555 w 11761853"/>
              <a:gd name="connsiteY13315" fmla="*/ 10368555 w 11761853"/>
              <a:gd name="connsiteX13316" fmla="*/ 10368555 w 11761853"/>
              <a:gd name="connsiteY13316" fmla="*/ 10368555 w 11761853"/>
              <a:gd name="connsiteX13317" fmla="*/ 10368555 w 11761853"/>
              <a:gd name="connsiteY13317" fmla="*/ 10368555 w 11761853"/>
              <a:gd name="connsiteX13318" fmla="*/ 10368555 w 11761853"/>
              <a:gd name="connsiteY13318" fmla="*/ 10368555 w 11761853"/>
              <a:gd name="connsiteX13319" fmla="*/ 10368555 w 11761853"/>
              <a:gd name="connsiteY13319" fmla="*/ 10368555 w 11761853"/>
              <a:gd name="connsiteX13320" fmla="*/ 10368555 w 11761853"/>
              <a:gd name="connsiteY13320" fmla="*/ 10368555 w 11761853"/>
              <a:gd name="connsiteX13321" fmla="*/ 10368555 w 11761853"/>
              <a:gd name="connsiteY13321" fmla="*/ 10368555 w 11761853"/>
              <a:gd name="connsiteX13322" fmla="*/ 10368555 w 11761853"/>
              <a:gd name="connsiteY13322" fmla="*/ 10368555 w 11761853"/>
              <a:gd name="connsiteX13323" fmla="*/ 10368555 w 11761853"/>
              <a:gd name="connsiteY13323" fmla="*/ 10368555 w 11761853"/>
              <a:gd name="connsiteX13324" fmla="*/ 10368555 w 11761853"/>
              <a:gd name="connsiteY13324" fmla="*/ 10368555 w 11761853"/>
              <a:gd name="connsiteX13325" fmla="*/ 10368555 w 11761853"/>
              <a:gd name="connsiteY13325" fmla="*/ 10368555 w 11761853"/>
              <a:gd name="connsiteX13326" fmla="*/ 10368555 w 11761853"/>
              <a:gd name="connsiteY13326" fmla="*/ 10368555 w 11761853"/>
              <a:gd name="connsiteX13327" fmla="*/ 10368555 w 11761853"/>
              <a:gd name="connsiteY13327" fmla="*/ 10368555 w 11761853"/>
              <a:gd name="connsiteX13328" fmla="*/ 10368555 w 11761853"/>
              <a:gd name="connsiteY13328" fmla="*/ 10368555 w 11761853"/>
              <a:gd name="connsiteX13329" fmla="*/ 10368555 w 11761853"/>
              <a:gd name="connsiteY13329" fmla="*/ 10368555 w 11761853"/>
              <a:gd name="connsiteX13330" fmla="*/ 10368555 w 11761853"/>
              <a:gd name="connsiteY13330" fmla="*/ 10368555 w 11761853"/>
              <a:gd name="connsiteX13331" fmla="*/ 10368555 w 11761853"/>
              <a:gd name="connsiteY13331" fmla="*/ 10368555 w 11761853"/>
              <a:gd name="connsiteX13332" fmla="*/ 10368555 w 11761853"/>
              <a:gd name="connsiteY13332" fmla="*/ 10368555 w 11761853"/>
              <a:gd name="connsiteX13333" fmla="*/ 10368555 w 11761853"/>
              <a:gd name="connsiteY13333" fmla="*/ 10368555 w 11761853"/>
              <a:gd name="connsiteX13334" fmla="*/ 10368555 w 11761853"/>
              <a:gd name="connsiteY13334" fmla="*/ 10368555 w 11761853"/>
              <a:gd name="connsiteX13335" fmla="*/ 10368555 w 11761853"/>
              <a:gd name="connsiteY13335" fmla="*/ 10368555 w 11761853"/>
              <a:gd name="connsiteX13336" fmla="*/ 10368555 w 11761853"/>
              <a:gd name="connsiteY13336" fmla="*/ 10368555 w 11761853"/>
              <a:gd name="connsiteX13337" fmla="*/ 10368555 w 11761853"/>
              <a:gd name="connsiteY13337" fmla="*/ 10368555 w 11761853"/>
              <a:gd name="connsiteX13338" fmla="*/ 10368555 w 11761853"/>
              <a:gd name="connsiteY13338" fmla="*/ 10368555 w 11761853"/>
              <a:gd name="connsiteX13339" fmla="*/ 10368555 w 11761853"/>
              <a:gd name="connsiteY13339" fmla="*/ 10368555 w 11761853"/>
              <a:gd name="connsiteX13340" fmla="*/ 10368555 w 11761853"/>
              <a:gd name="connsiteY13340" fmla="*/ 10368555 w 11761853"/>
              <a:gd name="connsiteX13341" fmla="*/ 10368555 w 11761853"/>
              <a:gd name="connsiteY13341" fmla="*/ 10368555 w 11761853"/>
              <a:gd name="connsiteX13342" fmla="*/ 10368555 w 11761853"/>
              <a:gd name="connsiteY13342" fmla="*/ 10368555 w 11761853"/>
              <a:gd name="connsiteX13343" fmla="*/ 10368555 w 11761853"/>
              <a:gd name="connsiteY13343" fmla="*/ 10368555 w 11761853"/>
              <a:gd name="connsiteX13344" fmla="*/ 10368555 w 11761853"/>
              <a:gd name="connsiteY13344" fmla="*/ 10368555 w 11761853"/>
              <a:gd name="connsiteX13345" fmla="*/ 10368555 w 11761853"/>
              <a:gd name="connsiteY13345" fmla="*/ 10368555 w 11761853"/>
              <a:gd name="connsiteX13346" fmla="*/ 10368555 w 11761853"/>
              <a:gd name="connsiteY13346" fmla="*/ 10368555 w 11761853"/>
              <a:gd name="connsiteX13347" fmla="*/ 10368555 w 11761853"/>
              <a:gd name="connsiteY13347" fmla="*/ 10368555 w 11761853"/>
              <a:gd name="connsiteX13348" fmla="*/ 10368555 w 11761853"/>
              <a:gd name="connsiteY13348" fmla="*/ 10368555 w 11761853"/>
              <a:gd name="connsiteX13349" fmla="*/ 10368555 w 11761853"/>
              <a:gd name="connsiteY13349" fmla="*/ 10368555 w 11761853"/>
              <a:gd name="connsiteX13350" fmla="*/ 10368555 w 11761853"/>
              <a:gd name="connsiteY13350" fmla="*/ 10368555 w 11761853"/>
              <a:gd name="connsiteX13351" fmla="*/ 10368555 w 11761853"/>
              <a:gd name="connsiteY13351" fmla="*/ 10368555 w 11761853"/>
              <a:gd name="connsiteX13352" fmla="*/ 10368555 w 11761853"/>
              <a:gd name="connsiteY13352" fmla="*/ 10368555 w 11761853"/>
              <a:gd name="connsiteX13353" fmla="*/ 10368555 w 11761853"/>
              <a:gd name="connsiteY13353" fmla="*/ 10368555 w 11761853"/>
              <a:gd name="connsiteX13354" fmla="*/ 10368555 w 11761853"/>
              <a:gd name="connsiteY13354" fmla="*/ 10368555 w 11761853"/>
              <a:gd name="connsiteX13355" fmla="*/ 10368555 w 11761853"/>
              <a:gd name="connsiteY13355" fmla="*/ 10368555 w 11761853"/>
              <a:gd name="connsiteX13356" fmla="*/ 10368555 w 11761853"/>
              <a:gd name="connsiteY13356" fmla="*/ 10368555 w 11761853"/>
              <a:gd name="connsiteX13357" fmla="*/ 10368555 w 11761853"/>
              <a:gd name="connsiteY13357" fmla="*/ 10368555 w 11761853"/>
              <a:gd name="connsiteX13358" fmla="*/ 10368555 w 11761853"/>
              <a:gd name="connsiteY13358" fmla="*/ 10368555 w 11761853"/>
              <a:gd name="connsiteX13359" fmla="*/ 10368555 w 11761853"/>
              <a:gd name="connsiteY13359" fmla="*/ 10368555 w 11761853"/>
              <a:gd name="connsiteX13360" fmla="*/ 10368555 w 11761853"/>
              <a:gd name="connsiteY13360" fmla="*/ 10368555 w 11761853"/>
              <a:gd name="connsiteX13361" fmla="*/ 10368555 w 11761853"/>
              <a:gd name="connsiteY13361" fmla="*/ 10368555 w 11761853"/>
              <a:gd name="connsiteX13362" fmla="*/ 10368555 w 11761853"/>
              <a:gd name="connsiteY13362" fmla="*/ 10368555 w 11761853"/>
              <a:gd name="connsiteX13363" fmla="*/ 10368555 w 11761853"/>
              <a:gd name="connsiteY13363" fmla="*/ 10368555 w 11761853"/>
              <a:gd name="connsiteX13364" fmla="*/ 10368555 w 11761853"/>
              <a:gd name="connsiteY13364" fmla="*/ 10368555 w 11761853"/>
              <a:gd name="connsiteX13365" fmla="*/ 10368555 w 11761853"/>
              <a:gd name="connsiteY13365" fmla="*/ 10368555 w 11761853"/>
              <a:gd name="connsiteX13366" fmla="*/ 10368555 w 11761853"/>
              <a:gd name="connsiteY13366" fmla="*/ 10368555 w 11761853"/>
              <a:gd name="connsiteX13367" fmla="*/ 10368555 w 11761853"/>
              <a:gd name="connsiteY13367" fmla="*/ 10368555 w 11761853"/>
              <a:gd name="connsiteX13368" fmla="*/ 10368555 w 11761853"/>
              <a:gd name="connsiteY13368" fmla="*/ 10368555 w 11761853"/>
              <a:gd name="connsiteX13369" fmla="*/ 10368555 w 11761853"/>
              <a:gd name="connsiteY13369" fmla="*/ 10368555 w 11761853"/>
              <a:gd name="connsiteX13370" fmla="*/ 10368555 w 11761853"/>
              <a:gd name="connsiteY13370" fmla="*/ 10368555 w 11761853"/>
              <a:gd name="connsiteX13371" fmla="*/ 10368555 w 11761853"/>
              <a:gd name="connsiteY13371" fmla="*/ 10368555 w 11761853"/>
              <a:gd name="connsiteX13372" fmla="*/ 10368555 w 11761853"/>
              <a:gd name="connsiteY13372" fmla="*/ 10368555 w 11761853"/>
              <a:gd name="connsiteX13373" fmla="*/ 10368555 w 11761853"/>
              <a:gd name="connsiteY13373" fmla="*/ 10368555 w 11761853"/>
              <a:gd name="connsiteX13374" fmla="*/ 10368555 w 11761853"/>
              <a:gd name="connsiteY13374" fmla="*/ 10368555 w 11761853"/>
              <a:gd name="connsiteX13375" fmla="*/ 10368555 w 11761853"/>
              <a:gd name="connsiteY13375" fmla="*/ 10368555 w 11761853"/>
              <a:gd name="connsiteX13376" fmla="*/ 10368555 w 11761853"/>
              <a:gd name="connsiteY13376" fmla="*/ 10368555 w 11761853"/>
              <a:gd name="connsiteX13377" fmla="*/ 10368555 w 11761853"/>
              <a:gd name="connsiteY13377" fmla="*/ 10368555 w 11761853"/>
              <a:gd name="connsiteX13378" fmla="*/ 10368555 w 11761853"/>
              <a:gd name="connsiteY13378" fmla="*/ 10368555 w 11761853"/>
              <a:gd name="connsiteX13379" fmla="*/ 10368555 w 11761853"/>
              <a:gd name="connsiteY13379" fmla="*/ 10368555 w 11761853"/>
              <a:gd name="connsiteX13380" fmla="*/ 10368555 w 11761853"/>
              <a:gd name="connsiteY13380" fmla="*/ 10368555 w 11761853"/>
              <a:gd name="connsiteX13381" fmla="*/ 10368555 w 11761853"/>
              <a:gd name="connsiteY13381" fmla="*/ 10368555 w 11761853"/>
              <a:gd name="connsiteX13382" fmla="*/ 10368555 w 11761853"/>
              <a:gd name="connsiteY13382" fmla="*/ 10368555 w 11761853"/>
              <a:gd name="connsiteX13383" fmla="*/ 10368555 w 11761853"/>
              <a:gd name="connsiteY13383" fmla="*/ 10368555 w 11761853"/>
              <a:gd name="connsiteX13384" fmla="*/ 10368555 w 11761853"/>
              <a:gd name="connsiteY13384" fmla="*/ 10368555 w 11761853"/>
              <a:gd name="connsiteX13385" fmla="*/ 10368555 w 11761853"/>
              <a:gd name="connsiteY13385" fmla="*/ 10368555 w 11761853"/>
              <a:gd name="connsiteX13386" fmla="*/ 10368555 w 11761853"/>
              <a:gd name="connsiteY13386" fmla="*/ 10368555 w 11761853"/>
              <a:gd name="connsiteX13387" fmla="*/ 10368555 w 11761853"/>
              <a:gd name="connsiteY13387" fmla="*/ 10368555 w 11761853"/>
              <a:gd name="connsiteX13388" fmla="*/ 10368555 w 11761853"/>
              <a:gd name="connsiteY13388" fmla="*/ 10368555 w 11761853"/>
              <a:gd name="connsiteX13389" fmla="*/ 10368555 w 11761853"/>
              <a:gd name="connsiteY13389" fmla="*/ 10368555 w 11761853"/>
              <a:gd name="connsiteX13390" fmla="*/ 10368555 w 11761853"/>
              <a:gd name="connsiteY13390" fmla="*/ 10368555 w 11761853"/>
              <a:gd name="connsiteX13391" fmla="*/ 10368555 w 11761853"/>
              <a:gd name="connsiteY13391" fmla="*/ 10368555 w 11761853"/>
              <a:gd name="connsiteX13392" fmla="*/ 10368555 w 11761853"/>
              <a:gd name="connsiteY13392" fmla="*/ 10368555 w 11761853"/>
              <a:gd name="connsiteX13393" fmla="*/ 10368555 w 11761853"/>
              <a:gd name="connsiteY13393" fmla="*/ 10368555 w 11761853"/>
              <a:gd name="connsiteX13394" fmla="*/ 10368555 w 11761853"/>
              <a:gd name="connsiteY13394" fmla="*/ 10368555 w 11761853"/>
              <a:gd name="connsiteX13395" fmla="*/ 10368555 w 11761853"/>
              <a:gd name="connsiteY13395" fmla="*/ 10368555 w 11761853"/>
              <a:gd name="connsiteX13396" fmla="*/ 10368555 w 11761853"/>
              <a:gd name="connsiteY13396" fmla="*/ 10368555 w 11761853"/>
              <a:gd name="connsiteX13397" fmla="*/ 10368555 w 11761853"/>
              <a:gd name="connsiteY13397" fmla="*/ 10368555 w 11761853"/>
              <a:gd name="connsiteX13398" fmla="*/ 10368555 w 11761853"/>
              <a:gd name="connsiteY13398" fmla="*/ 10368555 w 11761853"/>
              <a:gd name="connsiteX13399" fmla="*/ 10368555 w 11761853"/>
              <a:gd name="connsiteY13399" fmla="*/ 10368555 w 11761853"/>
              <a:gd name="connsiteX13400" fmla="*/ 10368555 w 11761853"/>
              <a:gd name="connsiteY13400" fmla="*/ 10368555 w 11761853"/>
              <a:gd name="connsiteX13401" fmla="*/ 10368555 w 11761853"/>
              <a:gd name="connsiteY13401" fmla="*/ 10368555 w 11761853"/>
              <a:gd name="connsiteX13402" fmla="*/ 10368555 w 11761853"/>
              <a:gd name="connsiteY13402" fmla="*/ 10368555 w 11761853"/>
              <a:gd name="connsiteX13403" fmla="*/ 10368555 w 11761853"/>
              <a:gd name="connsiteY13403" fmla="*/ 10368555 w 11761853"/>
              <a:gd name="connsiteX13404" fmla="*/ 10368555 w 11761853"/>
              <a:gd name="connsiteY13404" fmla="*/ 10368555 w 11761853"/>
              <a:gd name="connsiteX13405" fmla="*/ 10368555 w 11761853"/>
              <a:gd name="connsiteY13405" fmla="*/ 10368555 w 11761853"/>
              <a:gd name="connsiteX13406" fmla="*/ 10368555 w 11761853"/>
              <a:gd name="connsiteY13406" fmla="*/ 10368555 w 11761853"/>
              <a:gd name="connsiteX13407" fmla="*/ 10368555 w 11761853"/>
              <a:gd name="connsiteY13407" fmla="*/ 10368555 w 11761853"/>
              <a:gd name="connsiteX13408" fmla="*/ 10368555 w 11761853"/>
              <a:gd name="connsiteY13408" fmla="*/ 10368555 w 11761853"/>
              <a:gd name="connsiteX13409" fmla="*/ 10368555 w 11761853"/>
              <a:gd name="connsiteY13409" fmla="*/ 10368555 w 11761853"/>
              <a:gd name="connsiteX13410" fmla="*/ 10368555 w 11761853"/>
              <a:gd name="connsiteY13410" fmla="*/ 10368555 w 11761853"/>
              <a:gd name="connsiteX13411" fmla="*/ 10368555 w 11761853"/>
              <a:gd name="connsiteY13411" fmla="*/ 10368555 w 11761853"/>
              <a:gd name="connsiteX13412" fmla="*/ 10368555 w 11761853"/>
              <a:gd name="connsiteY13412" fmla="*/ 10368555 w 11761853"/>
              <a:gd name="connsiteX13413" fmla="*/ 10368555 w 11761853"/>
              <a:gd name="connsiteY13413" fmla="*/ 10368555 w 11761853"/>
              <a:gd name="connsiteX13414" fmla="*/ 10368555 w 11761853"/>
              <a:gd name="connsiteY13414" fmla="*/ 10368555 w 11761853"/>
              <a:gd name="connsiteX13415" fmla="*/ 10368555 w 11761853"/>
              <a:gd name="connsiteY13415" fmla="*/ 10368555 w 11761853"/>
              <a:gd name="connsiteX13416" fmla="*/ 10368555 w 11761853"/>
              <a:gd name="connsiteY13416" fmla="*/ 10368555 w 11761853"/>
              <a:gd name="connsiteX13417" fmla="*/ 10368555 w 11761853"/>
              <a:gd name="connsiteY13417" fmla="*/ 10368555 w 11761853"/>
              <a:gd name="connsiteX13418" fmla="*/ 10368555 w 11761853"/>
              <a:gd name="connsiteY13418" fmla="*/ 10368555 w 11761853"/>
              <a:gd name="connsiteX13419" fmla="*/ 10368555 w 11761853"/>
              <a:gd name="connsiteY13419" fmla="*/ 10368555 w 11761853"/>
              <a:gd name="connsiteX13420" fmla="*/ 10368555 w 11761853"/>
              <a:gd name="connsiteY13420" fmla="*/ 10368555 w 11761853"/>
              <a:gd name="connsiteX13421" fmla="*/ 10368555 w 11761853"/>
              <a:gd name="connsiteY13421" fmla="*/ 10368555 w 11761853"/>
              <a:gd name="connsiteX13422" fmla="*/ 10368555 w 11761853"/>
              <a:gd name="connsiteY13422" fmla="*/ 10368555 w 11761853"/>
              <a:gd name="connsiteX13423" fmla="*/ 10368555 w 11761853"/>
              <a:gd name="connsiteY13423" fmla="*/ 10368555 w 11761853"/>
              <a:gd name="connsiteX13424" fmla="*/ 10368555 w 11761853"/>
              <a:gd name="connsiteY13424" fmla="*/ 10368555 w 11761853"/>
              <a:gd name="connsiteX13425" fmla="*/ 10368555 w 11761853"/>
              <a:gd name="connsiteY13425" fmla="*/ 10368555 w 11761853"/>
              <a:gd name="connsiteX13426" fmla="*/ 10368555 w 11761853"/>
              <a:gd name="connsiteY13426" fmla="*/ 10368555 w 11761853"/>
              <a:gd name="connsiteX13427" fmla="*/ 10368555 w 11761853"/>
              <a:gd name="connsiteY13427" fmla="*/ 10368555 w 11761853"/>
              <a:gd name="connsiteX13428" fmla="*/ 10368555 w 11761853"/>
              <a:gd name="connsiteY13428" fmla="*/ 10368555 w 11761853"/>
              <a:gd name="connsiteX13429" fmla="*/ 10368555 w 11761853"/>
              <a:gd name="connsiteY13429" fmla="*/ 10368555 w 11761853"/>
              <a:gd name="connsiteX13430" fmla="*/ 10368555 w 11761853"/>
              <a:gd name="connsiteY13430" fmla="*/ 10368555 w 11761853"/>
              <a:gd name="connsiteX13431" fmla="*/ 10368555 w 11761853"/>
              <a:gd name="connsiteY13431" fmla="*/ 10368555 w 11761853"/>
              <a:gd name="connsiteX13432" fmla="*/ 10368555 w 11761853"/>
              <a:gd name="connsiteY13432" fmla="*/ 10368555 w 11761853"/>
              <a:gd name="connsiteX13433" fmla="*/ 10368555 w 11761853"/>
              <a:gd name="connsiteY13433" fmla="*/ 10368555 w 11761853"/>
              <a:gd name="connsiteX13434" fmla="*/ 10368555 w 11761853"/>
              <a:gd name="connsiteY13434" fmla="*/ 10368555 w 11761853"/>
              <a:gd name="connsiteX13435" fmla="*/ 10368555 w 11761853"/>
              <a:gd name="connsiteY13435" fmla="*/ 10368555 w 11761853"/>
              <a:gd name="connsiteX13436" fmla="*/ 10368555 w 11761853"/>
              <a:gd name="connsiteY13436" fmla="*/ 10368555 w 11761853"/>
              <a:gd name="connsiteX13437" fmla="*/ 10368555 w 11761853"/>
              <a:gd name="connsiteY13437" fmla="*/ 10368555 w 11761853"/>
              <a:gd name="connsiteX13438" fmla="*/ 10368555 w 11761853"/>
              <a:gd name="connsiteY13438" fmla="*/ 10368555 w 11761853"/>
              <a:gd name="connsiteX13439" fmla="*/ 10368555 w 11761853"/>
              <a:gd name="connsiteY13439" fmla="*/ 10368555 w 11761853"/>
              <a:gd name="connsiteX13440" fmla="*/ 10368555 w 11761853"/>
              <a:gd name="connsiteY13440" fmla="*/ 10368555 w 11761853"/>
              <a:gd name="connsiteX13441" fmla="*/ 10368555 w 11761853"/>
              <a:gd name="connsiteY13441" fmla="*/ 10368555 w 11761853"/>
              <a:gd name="connsiteX13442" fmla="*/ 10368555 w 11761853"/>
              <a:gd name="connsiteY13442" fmla="*/ 10368555 w 11761853"/>
              <a:gd name="connsiteX13443" fmla="*/ 10368555 w 11761853"/>
              <a:gd name="connsiteY13443" fmla="*/ 10368555 w 11761853"/>
              <a:gd name="connsiteX13444" fmla="*/ 10368555 w 11761853"/>
              <a:gd name="connsiteY13444" fmla="*/ 10368555 w 11761853"/>
              <a:gd name="connsiteX13445" fmla="*/ 10368555 w 11761853"/>
              <a:gd name="connsiteY13445" fmla="*/ 10368555 w 11761853"/>
              <a:gd name="connsiteX13446" fmla="*/ 10368555 w 11761853"/>
              <a:gd name="connsiteY13446" fmla="*/ 10368555 w 11761853"/>
              <a:gd name="connsiteX13447" fmla="*/ 10368555 w 11761853"/>
              <a:gd name="connsiteY13447" fmla="*/ 10368555 w 11761853"/>
              <a:gd name="connsiteX13448" fmla="*/ 10368555 w 11761853"/>
              <a:gd name="connsiteY13448" fmla="*/ 10368555 w 11761853"/>
              <a:gd name="connsiteX13449" fmla="*/ 10368555 w 11761853"/>
              <a:gd name="connsiteY13449" fmla="*/ 10368555 w 11761853"/>
              <a:gd name="connsiteX13450" fmla="*/ 10368555 w 11761853"/>
              <a:gd name="connsiteY13450" fmla="*/ 10368555 w 11761853"/>
              <a:gd name="connsiteX13451" fmla="*/ 10368555 w 11761853"/>
              <a:gd name="connsiteY13451" fmla="*/ 10368555 w 11761853"/>
              <a:gd name="connsiteX13452" fmla="*/ 10368555 w 11761853"/>
              <a:gd name="connsiteY13452" fmla="*/ 10368555 w 11761853"/>
              <a:gd name="connsiteX13453" fmla="*/ 10368555 w 11761853"/>
              <a:gd name="connsiteY13453" fmla="*/ 10368555 w 11761853"/>
              <a:gd name="connsiteX13454" fmla="*/ 10368555 w 11761853"/>
              <a:gd name="connsiteY13454" fmla="*/ 10368555 w 11761853"/>
              <a:gd name="connsiteX13455" fmla="*/ 10368555 w 11761853"/>
              <a:gd name="connsiteY13455" fmla="*/ 10368555 w 11761853"/>
              <a:gd name="connsiteX13456" fmla="*/ 10368555 w 11761853"/>
              <a:gd name="connsiteY13456" fmla="*/ 10368555 w 11761853"/>
              <a:gd name="connsiteX13457" fmla="*/ 10368555 w 11761853"/>
              <a:gd name="connsiteY13457" fmla="*/ 10368555 w 11761853"/>
              <a:gd name="connsiteX13458" fmla="*/ 10368555 w 11761853"/>
              <a:gd name="connsiteY13458" fmla="*/ 10368555 w 11761853"/>
              <a:gd name="connsiteX13459" fmla="*/ 10368555 w 11761853"/>
              <a:gd name="connsiteY13459" fmla="*/ 10368555 w 11761853"/>
              <a:gd name="connsiteX13460" fmla="*/ 10368555 w 11761853"/>
              <a:gd name="connsiteY13460" fmla="*/ 10368555 w 11761853"/>
              <a:gd name="connsiteX13461" fmla="*/ 10368555 w 11761853"/>
              <a:gd name="connsiteY13461" fmla="*/ 10368555 w 11761853"/>
              <a:gd name="connsiteX13462" fmla="*/ 10368555 w 11761853"/>
              <a:gd name="connsiteY13462" fmla="*/ 10368555 w 11761853"/>
              <a:gd name="connsiteX13463" fmla="*/ 10368555 w 11761853"/>
              <a:gd name="connsiteY13463" fmla="*/ 10368555 w 11761853"/>
              <a:gd name="connsiteX13464" fmla="*/ 10368555 w 11761853"/>
              <a:gd name="connsiteY13464" fmla="*/ 10368555 w 11761853"/>
              <a:gd name="connsiteX13465" fmla="*/ 10368555 w 11761853"/>
              <a:gd name="connsiteY13465" fmla="*/ 10368555 w 11761853"/>
              <a:gd name="connsiteX13466" fmla="*/ 10368555 w 11761853"/>
              <a:gd name="connsiteY13466" fmla="*/ 10368555 w 11761853"/>
              <a:gd name="connsiteX13467" fmla="*/ 10368555 w 11761853"/>
              <a:gd name="connsiteY13467" fmla="*/ 10368555 w 11761853"/>
              <a:gd name="connsiteX13468" fmla="*/ 10368555 w 11761853"/>
              <a:gd name="connsiteY13468" fmla="*/ 10368555 w 11761853"/>
              <a:gd name="connsiteX13469" fmla="*/ 10368555 w 11761853"/>
              <a:gd name="connsiteY13469" fmla="*/ 10368555 w 11761853"/>
              <a:gd name="connsiteX13470" fmla="*/ 10368555 w 11761853"/>
              <a:gd name="connsiteY13470" fmla="*/ 10368555 w 11761853"/>
              <a:gd name="connsiteX13471" fmla="*/ 10368555 w 11761853"/>
              <a:gd name="connsiteY13471" fmla="*/ 10368555 w 11761853"/>
              <a:gd name="connsiteX13472" fmla="*/ 10368555 w 11761853"/>
              <a:gd name="connsiteY13472" fmla="*/ 10368555 w 11761853"/>
              <a:gd name="connsiteX13473" fmla="*/ 10368555 w 11761853"/>
              <a:gd name="connsiteY13473" fmla="*/ 10368555 w 11761853"/>
              <a:gd name="connsiteX13474" fmla="*/ 10368555 w 11761853"/>
              <a:gd name="connsiteY13474" fmla="*/ 10368555 w 11761853"/>
              <a:gd name="connsiteX13475" fmla="*/ 10368555 w 11761853"/>
              <a:gd name="connsiteY13475" fmla="*/ 10368555 w 11761853"/>
              <a:gd name="connsiteX13476" fmla="*/ 10368555 w 11761853"/>
              <a:gd name="connsiteY13476" fmla="*/ 10368555 w 11761853"/>
              <a:gd name="connsiteX13477" fmla="*/ 10368555 w 11761853"/>
              <a:gd name="connsiteY13477" fmla="*/ 10368555 w 11761853"/>
              <a:gd name="connsiteX13478" fmla="*/ 10368555 w 11761853"/>
              <a:gd name="connsiteY13478" fmla="*/ 10368555 w 11761853"/>
              <a:gd name="connsiteX13479" fmla="*/ 10368555 w 11761853"/>
              <a:gd name="connsiteY13479" fmla="*/ 10368555 w 11761853"/>
              <a:gd name="connsiteX13480" fmla="*/ 10368555 w 11761853"/>
              <a:gd name="connsiteY13480" fmla="*/ 10368555 w 11761853"/>
              <a:gd name="connsiteX13481" fmla="*/ 10368555 w 11761853"/>
              <a:gd name="connsiteY13481" fmla="*/ 10368555 w 11761853"/>
              <a:gd name="connsiteX13482" fmla="*/ 10368555 w 11761853"/>
              <a:gd name="connsiteY13482" fmla="*/ 10368555 w 11761853"/>
              <a:gd name="connsiteX13483" fmla="*/ 10368555 w 11761853"/>
              <a:gd name="connsiteY13483" fmla="*/ 10368555 w 11761853"/>
              <a:gd name="connsiteX13484" fmla="*/ 10368555 w 11761853"/>
              <a:gd name="connsiteY13484" fmla="*/ 10368555 w 11761853"/>
              <a:gd name="connsiteX13485" fmla="*/ 10368555 w 11761853"/>
              <a:gd name="connsiteY13485" fmla="*/ 10368555 w 11761853"/>
              <a:gd name="connsiteX13486" fmla="*/ 10368555 w 11761853"/>
              <a:gd name="connsiteY13486" fmla="*/ 10368555 w 11761853"/>
              <a:gd name="connsiteX13487" fmla="*/ 10368555 w 11761853"/>
              <a:gd name="connsiteY13487" fmla="*/ 10368555 w 11761853"/>
              <a:gd name="connsiteX13488" fmla="*/ 10368555 w 11761853"/>
              <a:gd name="connsiteY13488" fmla="*/ 10368555 w 11761853"/>
              <a:gd name="connsiteX13489" fmla="*/ 10368555 w 11761853"/>
              <a:gd name="connsiteY13489" fmla="*/ 10368555 w 11761853"/>
              <a:gd name="connsiteX13490" fmla="*/ 10368555 w 11761853"/>
              <a:gd name="connsiteY13490" fmla="*/ 10368555 w 11761853"/>
              <a:gd name="connsiteX13491" fmla="*/ 10368555 w 11761853"/>
              <a:gd name="connsiteY13491" fmla="*/ 10368555 w 11761853"/>
              <a:gd name="connsiteX13492" fmla="*/ 10368555 w 11761853"/>
              <a:gd name="connsiteY13492" fmla="*/ 10368555 w 11761853"/>
              <a:gd name="connsiteX13493" fmla="*/ 10368555 w 11761853"/>
              <a:gd name="connsiteY13493" fmla="*/ 10368555 w 11761853"/>
              <a:gd name="connsiteX13494" fmla="*/ 10368555 w 11761853"/>
              <a:gd name="connsiteY13494" fmla="*/ 10368555 w 11761853"/>
              <a:gd name="connsiteX13495" fmla="*/ 10368555 w 11761853"/>
              <a:gd name="connsiteY13495" fmla="*/ 10368555 w 11761853"/>
              <a:gd name="connsiteX13496" fmla="*/ 10368555 w 11761853"/>
              <a:gd name="connsiteY13496" fmla="*/ 10368555 w 11761853"/>
              <a:gd name="connsiteX13497" fmla="*/ 10368555 w 11761853"/>
              <a:gd name="connsiteY13497" fmla="*/ 10368555 w 11761853"/>
              <a:gd name="connsiteX13498" fmla="*/ 10368555 w 11761853"/>
              <a:gd name="connsiteY13498" fmla="*/ 10368555 w 11761853"/>
              <a:gd name="connsiteX13499" fmla="*/ 10368555 w 11761853"/>
              <a:gd name="connsiteY13499" fmla="*/ 10368555 w 11761853"/>
              <a:gd name="connsiteX13500" fmla="*/ 10368555 w 11761853"/>
              <a:gd name="connsiteY13500" fmla="*/ 10368555 w 11761853"/>
              <a:gd name="connsiteX13501" fmla="*/ 10368555 w 11761853"/>
              <a:gd name="connsiteY13501" fmla="*/ 10368555 w 11761853"/>
              <a:gd name="connsiteX13502" fmla="*/ 10368555 w 11761853"/>
              <a:gd name="connsiteY13502" fmla="*/ 10368555 w 11761853"/>
              <a:gd name="connsiteX13503" fmla="*/ 10368555 w 11761853"/>
              <a:gd name="connsiteY13503" fmla="*/ 10368555 w 11761853"/>
              <a:gd name="connsiteX13504" fmla="*/ 10368555 w 11761853"/>
              <a:gd name="connsiteY13504" fmla="*/ 10368555 w 11761853"/>
              <a:gd name="connsiteX13505" fmla="*/ 10368555 w 11761853"/>
              <a:gd name="connsiteY13505" fmla="*/ 10368555 w 11761853"/>
              <a:gd name="connsiteX13506" fmla="*/ 10368555 w 11761853"/>
              <a:gd name="connsiteY13506" fmla="*/ 10368555 w 11761853"/>
              <a:gd name="connsiteX13507" fmla="*/ 10368555 w 11761853"/>
              <a:gd name="connsiteY13507" fmla="*/ 10368555 w 11761853"/>
              <a:gd name="connsiteX13508" fmla="*/ 10368555 w 11761853"/>
              <a:gd name="connsiteY13508" fmla="*/ 10368555 w 11761853"/>
              <a:gd name="connsiteX13509" fmla="*/ 10368555 w 11761853"/>
              <a:gd name="connsiteY13509" fmla="*/ 10368555 w 11761853"/>
              <a:gd name="connsiteX13510" fmla="*/ 10368555 w 11761853"/>
              <a:gd name="connsiteY13510" fmla="*/ 10368555 w 11761853"/>
              <a:gd name="connsiteX13511" fmla="*/ 10368555 w 11761853"/>
              <a:gd name="connsiteY13511" fmla="*/ 10368555 w 11761853"/>
              <a:gd name="connsiteX13512" fmla="*/ 10368555 w 11761853"/>
              <a:gd name="connsiteY13512" fmla="*/ 10368555 w 11761853"/>
              <a:gd name="connsiteX13513" fmla="*/ 10368555 w 11761853"/>
              <a:gd name="connsiteY13513" fmla="*/ 10368555 w 11761853"/>
              <a:gd name="connsiteX13514" fmla="*/ 10368555 w 11761853"/>
              <a:gd name="connsiteY13514" fmla="*/ 10368555 w 11761853"/>
              <a:gd name="connsiteX13515" fmla="*/ 10368555 w 11761853"/>
              <a:gd name="connsiteY13515" fmla="*/ 10368555 w 11761853"/>
              <a:gd name="connsiteX13516" fmla="*/ 10368555 w 11761853"/>
              <a:gd name="connsiteY13516" fmla="*/ 10368555 w 11761853"/>
              <a:gd name="connsiteX13517" fmla="*/ 10368555 w 11761853"/>
              <a:gd name="connsiteY13517" fmla="*/ 10368555 w 11761853"/>
              <a:gd name="connsiteX13518" fmla="*/ 10368555 w 11761853"/>
              <a:gd name="connsiteY13518" fmla="*/ 10368555 w 11761853"/>
              <a:gd name="connsiteX13519" fmla="*/ 10368555 w 11761853"/>
              <a:gd name="connsiteY13519" fmla="*/ 10368555 w 11761853"/>
              <a:gd name="connsiteX13520" fmla="*/ 10368555 w 11761853"/>
              <a:gd name="connsiteY13520" fmla="*/ 10368555 w 11761853"/>
              <a:gd name="connsiteX13521" fmla="*/ 10368555 w 11761853"/>
              <a:gd name="connsiteY13521" fmla="*/ 10368555 w 11761853"/>
              <a:gd name="connsiteX13522" fmla="*/ 10368555 w 11761853"/>
              <a:gd name="connsiteY13522" fmla="*/ 10368555 w 11761853"/>
              <a:gd name="connsiteX13523" fmla="*/ 10368555 w 11761853"/>
              <a:gd name="connsiteY13523" fmla="*/ 10368555 w 11761853"/>
              <a:gd name="connsiteX13524" fmla="*/ 10368555 w 11761853"/>
              <a:gd name="connsiteY13524" fmla="*/ 10368555 w 11761853"/>
              <a:gd name="connsiteX13525" fmla="*/ 10368555 w 11761853"/>
              <a:gd name="connsiteY13525" fmla="*/ 10368555 w 11761853"/>
              <a:gd name="connsiteX13526" fmla="*/ 10368555 w 11761853"/>
              <a:gd name="connsiteY13526" fmla="*/ 10368555 w 11761853"/>
              <a:gd name="connsiteX13527" fmla="*/ 10368555 w 11761853"/>
              <a:gd name="connsiteY13527" fmla="*/ 10368555 w 11761853"/>
              <a:gd name="connsiteX13528" fmla="*/ 10368555 w 11761853"/>
              <a:gd name="connsiteY13528" fmla="*/ 10368555 w 11761853"/>
              <a:gd name="connsiteX13529" fmla="*/ 10368555 w 11761853"/>
              <a:gd name="connsiteY13529" fmla="*/ 10368555 w 11761853"/>
              <a:gd name="connsiteX13530" fmla="*/ 10368555 w 11761853"/>
              <a:gd name="connsiteY13530" fmla="*/ 10368555 w 11761853"/>
              <a:gd name="connsiteX13531" fmla="*/ 10368555 w 11761853"/>
              <a:gd name="connsiteY13531" fmla="*/ 10368555 w 11761853"/>
              <a:gd name="connsiteX13532" fmla="*/ 10368555 w 11761853"/>
              <a:gd name="connsiteY13532" fmla="*/ 10368555 w 11761853"/>
              <a:gd name="connsiteX13533" fmla="*/ 10368555 w 11761853"/>
              <a:gd name="connsiteY13533" fmla="*/ 10368555 w 11761853"/>
              <a:gd name="connsiteX13534" fmla="*/ 10368555 w 11761853"/>
              <a:gd name="connsiteY13534" fmla="*/ 10368555 w 11761853"/>
              <a:gd name="connsiteX13535" fmla="*/ 10368555 w 11761853"/>
              <a:gd name="connsiteY13535" fmla="*/ 10368555 w 11761853"/>
              <a:gd name="connsiteX13536" fmla="*/ 10368555 w 11761853"/>
              <a:gd name="connsiteY13536" fmla="*/ 10368555 w 11761853"/>
              <a:gd name="connsiteX13537" fmla="*/ 10368555 w 11761853"/>
              <a:gd name="connsiteY13537" fmla="*/ 10368555 w 11761853"/>
              <a:gd name="connsiteX13538" fmla="*/ 10368555 w 11761853"/>
              <a:gd name="connsiteY13538" fmla="*/ 10368555 w 11761853"/>
              <a:gd name="connsiteX13539" fmla="*/ 10368555 w 11761853"/>
              <a:gd name="connsiteY13539" fmla="*/ 10368555 w 11761853"/>
              <a:gd name="connsiteX13540" fmla="*/ 10368555 w 11761853"/>
              <a:gd name="connsiteY13540" fmla="*/ 10368555 w 11761853"/>
              <a:gd name="connsiteX13541" fmla="*/ 10368555 w 11761853"/>
              <a:gd name="connsiteY13541" fmla="*/ 10368555 w 11761853"/>
              <a:gd name="connsiteX13542" fmla="*/ 10368555 w 11761853"/>
              <a:gd name="connsiteY13542" fmla="*/ 10368555 w 11761853"/>
              <a:gd name="connsiteX13543" fmla="*/ 10368555 w 11761853"/>
              <a:gd name="connsiteY13543" fmla="*/ 10368555 w 11761853"/>
              <a:gd name="connsiteX13544" fmla="*/ 10368555 w 11761853"/>
              <a:gd name="connsiteY13544" fmla="*/ 10368555 w 11761853"/>
              <a:gd name="connsiteX13545" fmla="*/ 10368555 w 11761853"/>
              <a:gd name="connsiteY13545" fmla="*/ 10368555 w 11761853"/>
              <a:gd name="connsiteX13546" fmla="*/ 10368555 w 11761853"/>
              <a:gd name="connsiteY13546" fmla="*/ 10368555 w 11761853"/>
              <a:gd name="connsiteX13547" fmla="*/ 10368555 w 11761853"/>
              <a:gd name="connsiteY13547" fmla="*/ 10368555 w 11761853"/>
              <a:gd name="connsiteX13548" fmla="*/ 10368555 w 11761853"/>
              <a:gd name="connsiteY13548" fmla="*/ 10368555 w 11761853"/>
              <a:gd name="connsiteX13549" fmla="*/ 10368555 w 11761853"/>
              <a:gd name="connsiteY13549" fmla="*/ 10368555 w 11761853"/>
              <a:gd name="connsiteX13550" fmla="*/ 10368555 w 11761853"/>
              <a:gd name="connsiteY13550" fmla="*/ 10368555 w 11761853"/>
              <a:gd name="connsiteX13551" fmla="*/ 10368555 w 11761853"/>
              <a:gd name="connsiteY13551" fmla="*/ 10368555 w 11761853"/>
              <a:gd name="connsiteX13552" fmla="*/ 10368555 w 11761853"/>
              <a:gd name="connsiteY13552" fmla="*/ 10368555 w 11761853"/>
              <a:gd name="connsiteX13553" fmla="*/ 10368555 w 11761853"/>
              <a:gd name="connsiteY13553" fmla="*/ 10368555 w 11761853"/>
              <a:gd name="connsiteX13554" fmla="*/ 10368555 w 11761853"/>
              <a:gd name="connsiteY13554" fmla="*/ 10368555 w 11761853"/>
              <a:gd name="connsiteX13555" fmla="*/ 10368555 w 11761853"/>
              <a:gd name="connsiteY13555" fmla="*/ 10368555 w 11761853"/>
              <a:gd name="connsiteX13556" fmla="*/ 10368555 w 11761853"/>
              <a:gd name="connsiteY13556" fmla="*/ 10368555 w 11761853"/>
              <a:gd name="connsiteX13557" fmla="*/ 10368555 w 11761853"/>
              <a:gd name="connsiteY13557" fmla="*/ 10368555 w 11761853"/>
              <a:gd name="connsiteX13558" fmla="*/ 10368555 w 11761853"/>
              <a:gd name="connsiteY13558" fmla="*/ 10368555 w 11761853"/>
              <a:gd name="connsiteX13559" fmla="*/ 10368555 w 11761853"/>
              <a:gd name="connsiteY13559" fmla="*/ 10368555 w 11761853"/>
              <a:gd name="connsiteX13560" fmla="*/ 10368555 w 11761853"/>
              <a:gd name="connsiteY13560" fmla="*/ 10368555 w 11761853"/>
              <a:gd name="connsiteX13561" fmla="*/ 10368555 w 11761853"/>
              <a:gd name="connsiteY13561" fmla="*/ 10368555 w 11761853"/>
              <a:gd name="connsiteX13562" fmla="*/ 10368555 w 11761853"/>
              <a:gd name="connsiteY13562" fmla="*/ 10368555 w 11761853"/>
              <a:gd name="connsiteX13563" fmla="*/ 10368555 w 11761853"/>
              <a:gd name="connsiteY13563" fmla="*/ 10368555 w 11761853"/>
              <a:gd name="connsiteX13564" fmla="*/ 10368555 w 11761853"/>
              <a:gd name="connsiteY13564" fmla="*/ 10368555 w 11761853"/>
              <a:gd name="connsiteX13565" fmla="*/ 10368555 w 11761853"/>
              <a:gd name="connsiteY13565" fmla="*/ 10368555 w 11761853"/>
              <a:gd name="connsiteX13566" fmla="*/ 10368555 w 11761853"/>
              <a:gd name="connsiteY13566" fmla="*/ 10368555 w 11761853"/>
              <a:gd name="connsiteX13567" fmla="*/ 10368555 w 11761853"/>
              <a:gd name="connsiteY13567" fmla="*/ 10368555 w 11761853"/>
              <a:gd name="connsiteX13568" fmla="*/ 10368555 w 11761853"/>
              <a:gd name="connsiteY13568" fmla="*/ 10368555 w 11761853"/>
              <a:gd name="connsiteX13569" fmla="*/ 10368555 w 11761853"/>
              <a:gd name="connsiteY13569" fmla="*/ 10368555 w 11761853"/>
              <a:gd name="connsiteX13570" fmla="*/ 10368555 w 11761853"/>
              <a:gd name="connsiteY13570" fmla="*/ 10368555 w 11761853"/>
              <a:gd name="connsiteX13571" fmla="*/ 10368555 w 11761853"/>
              <a:gd name="connsiteY13571" fmla="*/ 10368555 w 11761853"/>
              <a:gd name="connsiteX13572" fmla="*/ 10368555 w 11761853"/>
              <a:gd name="connsiteY13572" fmla="*/ 10368555 w 11761853"/>
              <a:gd name="connsiteX13573" fmla="*/ 10368555 w 11761853"/>
              <a:gd name="connsiteY13573" fmla="*/ 10368555 w 11761853"/>
              <a:gd name="connsiteX13574" fmla="*/ 10368555 w 11761853"/>
              <a:gd name="connsiteY13574" fmla="*/ 10368555 w 11761853"/>
              <a:gd name="connsiteX13575" fmla="*/ 10368555 w 11761853"/>
              <a:gd name="connsiteY13575" fmla="*/ 10368555 w 11761853"/>
              <a:gd name="connsiteX13576" fmla="*/ 10368555 w 11761853"/>
              <a:gd name="connsiteY13576" fmla="*/ 10368555 w 11761853"/>
              <a:gd name="connsiteX13577" fmla="*/ 10368555 w 11761853"/>
              <a:gd name="connsiteY13577" fmla="*/ 10368555 w 11761853"/>
              <a:gd name="connsiteX13578" fmla="*/ 10368555 w 11761853"/>
              <a:gd name="connsiteY13578" fmla="*/ 10368555 w 11761853"/>
              <a:gd name="connsiteX13579" fmla="*/ 10368555 w 11761853"/>
              <a:gd name="connsiteY13579" fmla="*/ 10368555 w 11761853"/>
              <a:gd name="connsiteX13580" fmla="*/ 10368555 w 11761853"/>
              <a:gd name="connsiteY13580" fmla="*/ 10368555 w 11761853"/>
              <a:gd name="connsiteX13581" fmla="*/ 10368555 w 11761853"/>
              <a:gd name="connsiteY13581" fmla="*/ 10368555 w 11761853"/>
              <a:gd name="connsiteX13582" fmla="*/ 10368555 w 11761853"/>
              <a:gd name="connsiteY13582" fmla="*/ 10368555 w 11761853"/>
              <a:gd name="connsiteX13583" fmla="*/ 10368555 w 11761853"/>
              <a:gd name="connsiteY13583" fmla="*/ 10368555 w 11761853"/>
              <a:gd name="connsiteX13584" fmla="*/ 10368555 w 11761853"/>
              <a:gd name="connsiteY13584" fmla="*/ 10368555 w 11761853"/>
              <a:gd name="connsiteX13585" fmla="*/ 10368555 w 11761853"/>
              <a:gd name="connsiteY13585" fmla="*/ 10368555 w 11761853"/>
              <a:gd name="connsiteX13586" fmla="*/ 10368555 w 11761853"/>
              <a:gd name="connsiteY13586" fmla="*/ 10368555 w 11761853"/>
              <a:gd name="connsiteX13587" fmla="*/ 10368555 w 11761853"/>
              <a:gd name="connsiteY13587" fmla="*/ 10368555 w 11761853"/>
              <a:gd name="connsiteX13588" fmla="*/ 10368555 w 11761853"/>
              <a:gd name="connsiteY13588" fmla="*/ 10368555 w 11761853"/>
              <a:gd name="connsiteX13589" fmla="*/ 10368555 w 11761853"/>
              <a:gd name="connsiteY13589" fmla="*/ 10368555 w 11761853"/>
              <a:gd name="connsiteX13590" fmla="*/ 10368555 w 11761853"/>
              <a:gd name="connsiteY13590" fmla="*/ 10368555 w 11761853"/>
              <a:gd name="connsiteX13591" fmla="*/ 10368555 w 11761853"/>
              <a:gd name="connsiteY13591" fmla="*/ 10368555 w 11761853"/>
              <a:gd name="connsiteX13592" fmla="*/ 10368555 w 11761853"/>
              <a:gd name="connsiteY13592" fmla="*/ 10368555 w 11761853"/>
              <a:gd name="connsiteX13593" fmla="*/ 10368555 w 11761853"/>
              <a:gd name="connsiteY13593" fmla="*/ 10368555 w 11761853"/>
              <a:gd name="connsiteX13594" fmla="*/ 10368555 w 11761853"/>
              <a:gd name="connsiteY13594" fmla="*/ 10368555 w 11761853"/>
              <a:gd name="connsiteX13595" fmla="*/ 10368555 w 11761853"/>
              <a:gd name="connsiteY13595" fmla="*/ 10368555 w 11761853"/>
              <a:gd name="connsiteX13596" fmla="*/ 10368555 w 11761853"/>
              <a:gd name="connsiteY13596" fmla="*/ 10368555 w 11761853"/>
              <a:gd name="connsiteX13597" fmla="*/ 10368555 w 11761853"/>
              <a:gd name="connsiteY13597" fmla="*/ 10368555 w 11761853"/>
              <a:gd name="connsiteX13598" fmla="*/ 10368555 w 11761853"/>
              <a:gd name="connsiteY13598" fmla="*/ 10368555 w 11761853"/>
              <a:gd name="connsiteX13599" fmla="*/ 10368555 w 11761853"/>
              <a:gd name="connsiteY13599" fmla="*/ 10368555 w 11761853"/>
              <a:gd name="connsiteX13600" fmla="*/ 10368555 w 11761853"/>
              <a:gd name="connsiteY13600" fmla="*/ 10368555 w 11761853"/>
              <a:gd name="connsiteX13601" fmla="*/ 10368555 w 11761853"/>
              <a:gd name="connsiteY13601" fmla="*/ 10368555 w 11761853"/>
              <a:gd name="connsiteX13602" fmla="*/ 10368555 w 11761853"/>
              <a:gd name="connsiteY13602" fmla="*/ 10368555 w 11761853"/>
              <a:gd name="connsiteX13603" fmla="*/ 10368555 w 11761853"/>
              <a:gd name="connsiteY13603" fmla="*/ 10368555 w 11761853"/>
              <a:gd name="connsiteX13604" fmla="*/ 10368555 w 11761853"/>
              <a:gd name="connsiteY13604" fmla="*/ 10368555 w 11761853"/>
              <a:gd name="connsiteX13605" fmla="*/ 10368555 w 11761853"/>
              <a:gd name="connsiteY13605" fmla="*/ 10368555 w 11761853"/>
              <a:gd name="connsiteX13606" fmla="*/ 10368555 w 11761853"/>
              <a:gd name="connsiteY13606" fmla="*/ 10368555 w 11761853"/>
              <a:gd name="connsiteX13607" fmla="*/ 10368555 w 11761853"/>
              <a:gd name="connsiteY13607" fmla="*/ 10368555 w 11761853"/>
              <a:gd name="connsiteX13608" fmla="*/ 10368555 w 11761853"/>
              <a:gd name="connsiteY13608" fmla="*/ 10368555 w 11761853"/>
              <a:gd name="connsiteX13609" fmla="*/ 10368555 w 11761853"/>
              <a:gd name="connsiteY13609" fmla="*/ 10368555 w 11761853"/>
              <a:gd name="connsiteX13610" fmla="*/ 10368555 w 11761853"/>
              <a:gd name="connsiteY13610" fmla="*/ 10368555 w 11761853"/>
              <a:gd name="connsiteX13611" fmla="*/ 10368555 w 11761853"/>
              <a:gd name="connsiteY13611" fmla="*/ 10368555 w 11761853"/>
              <a:gd name="connsiteX13612" fmla="*/ 10368555 w 11761853"/>
              <a:gd name="connsiteY13612" fmla="*/ 10368555 w 11761853"/>
              <a:gd name="connsiteX13613" fmla="*/ 10368555 w 11761853"/>
              <a:gd name="connsiteY13613" fmla="*/ 10368555 w 11761853"/>
              <a:gd name="connsiteX13614" fmla="*/ 10368555 w 11761853"/>
              <a:gd name="connsiteY13614" fmla="*/ 10368555 w 11761853"/>
              <a:gd name="connsiteX13615" fmla="*/ 10368555 w 11761853"/>
              <a:gd name="connsiteY13615" fmla="*/ 10368555 w 11761853"/>
              <a:gd name="connsiteX13616" fmla="*/ 10368555 w 11761853"/>
              <a:gd name="connsiteY13616" fmla="*/ 10368555 w 11761853"/>
              <a:gd name="connsiteX13617" fmla="*/ 10368555 w 11761853"/>
              <a:gd name="connsiteY13617" fmla="*/ 10368555 w 11761853"/>
              <a:gd name="connsiteX13618" fmla="*/ 10368555 w 11761853"/>
              <a:gd name="connsiteY13618" fmla="*/ 10368555 w 11761853"/>
              <a:gd name="connsiteX13619" fmla="*/ 10368555 w 11761853"/>
              <a:gd name="connsiteY13619" fmla="*/ 10368555 w 11761853"/>
              <a:gd name="connsiteX13620" fmla="*/ 10368555 w 11761853"/>
              <a:gd name="connsiteY13620" fmla="*/ 10368555 w 11761853"/>
              <a:gd name="connsiteX13621" fmla="*/ 10368555 w 11761853"/>
              <a:gd name="connsiteY13621" fmla="*/ 10368555 w 11761853"/>
              <a:gd name="connsiteX13622" fmla="*/ 10368555 w 11761853"/>
              <a:gd name="connsiteY13622" fmla="*/ 10368555 w 11761853"/>
              <a:gd name="connsiteX13623" fmla="*/ 10368555 w 11761853"/>
              <a:gd name="connsiteY13623" fmla="*/ 10368555 w 11761853"/>
              <a:gd name="connsiteX13624" fmla="*/ 10368555 w 11761853"/>
              <a:gd name="connsiteY13624" fmla="*/ 10368555 w 11761853"/>
              <a:gd name="connsiteX13625" fmla="*/ 10368555 w 11761853"/>
              <a:gd name="connsiteY13625" fmla="*/ 10368555 w 11761853"/>
              <a:gd name="connsiteX13626" fmla="*/ 10368555 w 11761853"/>
              <a:gd name="connsiteY13626" fmla="*/ 10368555 w 11761853"/>
              <a:gd name="connsiteX13627" fmla="*/ 10368555 w 11761853"/>
              <a:gd name="connsiteY13627" fmla="*/ 10368555 w 11761853"/>
              <a:gd name="connsiteX13628" fmla="*/ 10368555 w 11761853"/>
              <a:gd name="connsiteY13628" fmla="*/ 10368555 w 11761853"/>
              <a:gd name="connsiteX13629" fmla="*/ 10368555 w 11761853"/>
              <a:gd name="connsiteY13629" fmla="*/ 10368555 w 11761853"/>
              <a:gd name="connsiteX13630" fmla="*/ 10368555 w 11761853"/>
              <a:gd name="connsiteY13630" fmla="*/ 10368555 w 11761853"/>
              <a:gd name="connsiteX13631" fmla="*/ 10368555 w 11761853"/>
              <a:gd name="connsiteY13631" fmla="*/ 10368555 w 11761853"/>
              <a:gd name="connsiteX13632" fmla="*/ 10368555 w 11761853"/>
              <a:gd name="connsiteY13632" fmla="*/ 10368555 w 11761853"/>
              <a:gd name="connsiteX13633" fmla="*/ 10368555 w 11761853"/>
              <a:gd name="connsiteY13633" fmla="*/ 10368555 w 11761853"/>
              <a:gd name="connsiteX13634" fmla="*/ 10368555 w 11761853"/>
              <a:gd name="connsiteY13634" fmla="*/ 10368555 w 11761853"/>
              <a:gd name="connsiteX13635" fmla="*/ 10368555 w 11761853"/>
              <a:gd name="connsiteY13635" fmla="*/ 10368555 w 11761853"/>
              <a:gd name="connsiteX13636" fmla="*/ 10368555 w 11761853"/>
              <a:gd name="connsiteY13636" fmla="*/ 10368555 w 11761853"/>
              <a:gd name="connsiteX13637" fmla="*/ 10368555 w 11761853"/>
              <a:gd name="connsiteY13637" fmla="*/ 10368555 w 11761853"/>
              <a:gd name="connsiteX13638" fmla="*/ 10368555 w 11761853"/>
              <a:gd name="connsiteY13638" fmla="*/ 10368555 w 11761853"/>
              <a:gd name="connsiteX13639" fmla="*/ 10368555 w 11761853"/>
              <a:gd name="connsiteY13639" fmla="*/ 10368555 w 11761853"/>
              <a:gd name="connsiteX13640" fmla="*/ 10368555 w 11761853"/>
              <a:gd name="connsiteY13640" fmla="*/ 10368555 w 11761853"/>
              <a:gd name="connsiteX13641" fmla="*/ 10368555 w 11761853"/>
              <a:gd name="connsiteY13641" fmla="*/ 10368555 w 11761853"/>
              <a:gd name="connsiteX13642" fmla="*/ 10368555 w 11761853"/>
              <a:gd name="connsiteY13642" fmla="*/ 10368555 w 11761853"/>
              <a:gd name="connsiteX13643" fmla="*/ 10368555 w 11761853"/>
              <a:gd name="connsiteY13643" fmla="*/ 10368555 w 11761853"/>
              <a:gd name="connsiteX13644" fmla="*/ 10368555 w 11761853"/>
              <a:gd name="connsiteY13644" fmla="*/ 10368555 w 11761853"/>
              <a:gd name="connsiteX13645" fmla="*/ 10368555 w 11761853"/>
              <a:gd name="connsiteY13645" fmla="*/ 10368555 w 11761853"/>
              <a:gd name="connsiteX13646" fmla="*/ 10368555 w 11761853"/>
              <a:gd name="connsiteY13646" fmla="*/ 10368555 w 11761853"/>
              <a:gd name="connsiteX13647" fmla="*/ 10368555 w 11761853"/>
              <a:gd name="connsiteY13647" fmla="*/ 10368555 w 11761853"/>
              <a:gd name="connsiteX13648" fmla="*/ 10368555 w 11761853"/>
              <a:gd name="connsiteY13648" fmla="*/ 10368555 w 11761853"/>
              <a:gd name="connsiteX13649" fmla="*/ 10368555 w 11761853"/>
              <a:gd name="connsiteY13649" fmla="*/ 10368555 w 11761853"/>
              <a:gd name="connsiteX13650" fmla="*/ 10368555 w 11761853"/>
              <a:gd name="connsiteY13650" fmla="*/ 10368555 w 11761853"/>
              <a:gd name="connsiteX13651" fmla="*/ 10368555 w 11761853"/>
              <a:gd name="connsiteY13651" fmla="*/ 10368555 w 11761853"/>
              <a:gd name="connsiteX13652" fmla="*/ 10368555 w 11761853"/>
              <a:gd name="connsiteY13652" fmla="*/ 10368555 w 11761853"/>
              <a:gd name="connsiteX13653" fmla="*/ 10368555 w 11761853"/>
              <a:gd name="connsiteY13653" fmla="*/ 10368555 w 11761853"/>
              <a:gd name="connsiteX13654" fmla="*/ 10368555 w 11761853"/>
              <a:gd name="connsiteY13654" fmla="*/ 10368555 w 11761853"/>
              <a:gd name="connsiteX13655" fmla="*/ 10368555 w 11761853"/>
              <a:gd name="connsiteY13655" fmla="*/ 10368555 w 11761853"/>
              <a:gd name="connsiteX13656" fmla="*/ 10368555 w 11761853"/>
              <a:gd name="connsiteY13656" fmla="*/ 10368555 w 11761853"/>
              <a:gd name="connsiteX13657" fmla="*/ 10368555 w 11761853"/>
              <a:gd name="connsiteY13657" fmla="*/ 10368555 w 11761853"/>
              <a:gd name="connsiteX13658" fmla="*/ 10368555 w 11761853"/>
              <a:gd name="connsiteY13658" fmla="*/ 10368555 w 11761853"/>
              <a:gd name="connsiteX13659" fmla="*/ 10368555 w 11761853"/>
              <a:gd name="connsiteY13659" fmla="*/ 10368555 w 11761853"/>
              <a:gd name="connsiteX13660" fmla="*/ 10368555 w 11761853"/>
              <a:gd name="connsiteY13660" fmla="*/ 10368555 w 11761853"/>
              <a:gd name="connsiteX13661" fmla="*/ 10368555 w 11761853"/>
              <a:gd name="connsiteY13661" fmla="*/ 10368555 w 11761853"/>
              <a:gd name="connsiteX13662" fmla="*/ 10368555 w 11761853"/>
              <a:gd name="connsiteY13662" fmla="*/ 10368555 w 11761853"/>
              <a:gd name="connsiteX13663" fmla="*/ 10368555 w 11761853"/>
              <a:gd name="connsiteY13663" fmla="*/ 10368555 w 11761853"/>
              <a:gd name="connsiteX13664" fmla="*/ 10368555 w 11761853"/>
              <a:gd name="connsiteY13664" fmla="*/ 10368555 w 11761853"/>
              <a:gd name="connsiteX13665" fmla="*/ 10368555 w 11761853"/>
              <a:gd name="connsiteY13665" fmla="*/ 10368555 w 11761853"/>
              <a:gd name="connsiteX13666" fmla="*/ 10368555 w 11761853"/>
              <a:gd name="connsiteY13666" fmla="*/ 10368555 w 11761853"/>
              <a:gd name="connsiteX13667" fmla="*/ 10368555 w 11761853"/>
              <a:gd name="connsiteY13667" fmla="*/ 10368555 w 11761853"/>
              <a:gd name="connsiteX13668" fmla="*/ 10368555 w 11761853"/>
              <a:gd name="connsiteY13668" fmla="*/ 10368555 w 11761853"/>
              <a:gd name="connsiteX13669" fmla="*/ 10368555 w 11761853"/>
              <a:gd name="connsiteY13669" fmla="*/ 10368555 w 11761853"/>
              <a:gd name="connsiteX13670" fmla="*/ 10368555 w 11761853"/>
              <a:gd name="connsiteY13670" fmla="*/ 10368555 w 11761853"/>
              <a:gd name="connsiteX13671" fmla="*/ 10368555 w 11761853"/>
              <a:gd name="connsiteY13671" fmla="*/ 10368555 w 11761853"/>
              <a:gd name="connsiteX13672" fmla="*/ 10368555 w 11761853"/>
              <a:gd name="connsiteY13672" fmla="*/ 10368555 w 11761853"/>
              <a:gd name="connsiteX13673" fmla="*/ 10368555 w 11761853"/>
              <a:gd name="connsiteY13673" fmla="*/ 10368555 w 11761853"/>
              <a:gd name="connsiteX13674" fmla="*/ 10368555 w 11761853"/>
              <a:gd name="connsiteY13674" fmla="*/ 10368555 w 11761853"/>
              <a:gd name="connsiteX13675" fmla="*/ 10368555 w 11761853"/>
              <a:gd name="connsiteY13675" fmla="*/ 10368555 w 11761853"/>
              <a:gd name="connsiteX13676" fmla="*/ 10368555 w 11761853"/>
              <a:gd name="connsiteY13676" fmla="*/ 10368555 w 11761853"/>
              <a:gd name="connsiteX13677" fmla="*/ 10368555 w 11761853"/>
              <a:gd name="connsiteY13677" fmla="*/ 10368555 w 11761853"/>
              <a:gd name="connsiteX13678" fmla="*/ 10368555 w 11761853"/>
              <a:gd name="connsiteY13678" fmla="*/ 10368555 w 11761853"/>
              <a:gd name="connsiteX13679" fmla="*/ 10368555 w 11761853"/>
              <a:gd name="connsiteY13679" fmla="*/ 10368555 w 11761853"/>
              <a:gd name="connsiteX13680" fmla="*/ 10368555 w 11761853"/>
              <a:gd name="connsiteY13680" fmla="*/ 10368555 w 11761853"/>
              <a:gd name="connsiteX13681" fmla="*/ 10368555 w 11761853"/>
              <a:gd name="connsiteY13681" fmla="*/ 10368555 w 11761853"/>
              <a:gd name="connsiteX13682" fmla="*/ 10368555 w 11761853"/>
              <a:gd name="connsiteY13682" fmla="*/ 10368555 w 11761853"/>
              <a:gd name="connsiteX13683" fmla="*/ 10368555 w 11761853"/>
              <a:gd name="connsiteY13683" fmla="*/ 10368555 w 11761853"/>
              <a:gd name="connsiteX13684" fmla="*/ 10368555 w 11761853"/>
              <a:gd name="connsiteY13684" fmla="*/ 10368555 w 11761853"/>
              <a:gd name="connsiteX13685" fmla="*/ 10368555 w 11761853"/>
              <a:gd name="connsiteY13685" fmla="*/ 10368555 w 11761853"/>
              <a:gd name="connsiteX13686" fmla="*/ 10368555 w 11761853"/>
              <a:gd name="connsiteY13686" fmla="*/ 10368555 w 11761853"/>
              <a:gd name="connsiteX13687" fmla="*/ 10368555 w 11761853"/>
              <a:gd name="connsiteY13687" fmla="*/ 10368555 w 11761853"/>
              <a:gd name="connsiteX13688" fmla="*/ 10368555 w 11761853"/>
              <a:gd name="connsiteY13688" fmla="*/ 10368555 w 11761853"/>
              <a:gd name="connsiteX13689" fmla="*/ 10368555 w 11761853"/>
              <a:gd name="connsiteY13689" fmla="*/ 10368555 w 11761853"/>
              <a:gd name="connsiteX13690" fmla="*/ 10368555 w 11761853"/>
              <a:gd name="connsiteY13690" fmla="*/ 10368555 w 11761853"/>
              <a:gd name="connsiteX13691" fmla="*/ 10368555 w 11761853"/>
              <a:gd name="connsiteY13691" fmla="*/ 10368555 w 11761853"/>
              <a:gd name="connsiteX13692" fmla="*/ 10368555 w 11761853"/>
              <a:gd name="connsiteY13692" fmla="*/ 10368555 w 11761853"/>
              <a:gd name="connsiteX13693" fmla="*/ 10368555 w 11761853"/>
              <a:gd name="connsiteY13693" fmla="*/ 10368555 w 11761853"/>
              <a:gd name="connsiteX13694" fmla="*/ 10368555 w 11761853"/>
              <a:gd name="connsiteY13694" fmla="*/ 10368555 w 11761853"/>
              <a:gd name="connsiteX13695" fmla="*/ 10368555 w 11761853"/>
              <a:gd name="connsiteY13695" fmla="*/ 10368555 w 11761853"/>
              <a:gd name="connsiteX13696" fmla="*/ 10368555 w 11761853"/>
              <a:gd name="connsiteY13696" fmla="*/ 10368555 w 11761853"/>
              <a:gd name="connsiteX13697" fmla="*/ 10368555 w 11761853"/>
              <a:gd name="connsiteY13697" fmla="*/ 10368555 w 11761853"/>
              <a:gd name="connsiteX13698" fmla="*/ 10368555 w 11761853"/>
              <a:gd name="connsiteY13698" fmla="*/ 10368555 w 11761853"/>
              <a:gd name="connsiteX13699" fmla="*/ 10368555 w 11761853"/>
              <a:gd name="connsiteY13699" fmla="*/ 10368555 w 11761853"/>
              <a:gd name="connsiteX13700" fmla="*/ 10368555 w 11761853"/>
              <a:gd name="connsiteY13700" fmla="*/ 10368555 w 11761853"/>
              <a:gd name="connsiteX13701" fmla="*/ 10368555 w 11761853"/>
              <a:gd name="connsiteY13701" fmla="*/ 10368555 w 11761853"/>
              <a:gd name="connsiteX13702" fmla="*/ 10368555 w 11761853"/>
              <a:gd name="connsiteY13702" fmla="*/ 10368555 w 11761853"/>
              <a:gd name="connsiteX13703" fmla="*/ 10368555 w 11761853"/>
              <a:gd name="connsiteY13703" fmla="*/ 10368555 w 11761853"/>
              <a:gd name="connsiteX13704" fmla="*/ 10368555 w 11761853"/>
              <a:gd name="connsiteY13704" fmla="*/ 10368555 w 11761853"/>
              <a:gd name="connsiteX13705" fmla="*/ 10368555 w 11761853"/>
              <a:gd name="connsiteY13705" fmla="*/ 10368555 w 11761853"/>
              <a:gd name="connsiteX13706" fmla="*/ 10368555 w 11761853"/>
              <a:gd name="connsiteY13706" fmla="*/ 10368555 w 11761853"/>
              <a:gd name="connsiteX13707" fmla="*/ 10368555 w 11761853"/>
              <a:gd name="connsiteY13707" fmla="*/ 10368555 w 11761853"/>
              <a:gd name="connsiteX13708" fmla="*/ 10368555 w 11761853"/>
              <a:gd name="connsiteY13708" fmla="*/ 10368555 w 11761853"/>
              <a:gd name="connsiteX13709" fmla="*/ 10368555 w 11761853"/>
              <a:gd name="connsiteY13709" fmla="*/ 10368555 w 11761853"/>
              <a:gd name="connsiteX13710" fmla="*/ 10368555 w 11761853"/>
              <a:gd name="connsiteY13710" fmla="*/ 10368555 w 11761853"/>
              <a:gd name="connsiteX13711" fmla="*/ 10368555 w 11761853"/>
              <a:gd name="connsiteY13711" fmla="*/ 10368555 w 11761853"/>
              <a:gd name="connsiteX13712" fmla="*/ 10368555 w 11761853"/>
              <a:gd name="connsiteY13712" fmla="*/ 10368555 w 11761853"/>
              <a:gd name="connsiteX13713" fmla="*/ 10368555 w 11761853"/>
              <a:gd name="connsiteY13713" fmla="*/ 10368555 w 11761853"/>
              <a:gd name="connsiteX13714" fmla="*/ 10368555 w 11761853"/>
              <a:gd name="connsiteY13714" fmla="*/ 10368555 w 11761853"/>
              <a:gd name="connsiteX13715" fmla="*/ 10368555 w 11761853"/>
              <a:gd name="connsiteY13715" fmla="*/ 10368555 w 11761853"/>
              <a:gd name="connsiteX13716" fmla="*/ 10368555 w 11761853"/>
              <a:gd name="connsiteY13716" fmla="*/ 10368555 w 11761853"/>
              <a:gd name="connsiteX13717" fmla="*/ 10368555 w 11761853"/>
              <a:gd name="connsiteY13717" fmla="*/ 10368555 w 11761853"/>
              <a:gd name="connsiteX13718" fmla="*/ 10368555 w 11761853"/>
              <a:gd name="connsiteY13718" fmla="*/ 10368555 w 11761853"/>
              <a:gd name="connsiteX13719" fmla="*/ 10368555 w 11761853"/>
              <a:gd name="connsiteY13719" fmla="*/ 10368555 w 11761853"/>
              <a:gd name="connsiteX13720" fmla="*/ 10368555 w 11761853"/>
              <a:gd name="connsiteY13720" fmla="*/ 10368555 w 11761853"/>
              <a:gd name="connsiteX13721" fmla="*/ 10368555 w 11761853"/>
              <a:gd name="connsiteY13721" fmla="*/ 10368555 w 11761853"/>
              <a:gd name="connsiteX13722" fmla="*/ 10368555 w 11761853"/>
              <a:gd name="connsiteY13722" fmla="*/ 10368555 w 11761853"/>
              <a:gd name="connsiteX13723" fmla="*/ 10368555 w 11761853"/>
              <a:gd name="connsiteY13723" fmla="*/ 10368555 w 11761853"/>
              <a:gd name="connsiteX13724" fmla="*/ 10368555 w 11761853"/>
              <a:gd name="connsiteY13724" fmla="*/ 10368555 w 11761853"/>
              <a:gd name="connsiteX13725" fmla="*/ 10368555 w 11761853"/>
              <a:gd name="connsiteY13725" fmla="*/ 10368555 w 11761853"/>
              <a:gd name="connsiteX13726" fmla="*/ 10368555 w 11761853"/>
              <a:gd name="connsiteY13726" fmla="*/ 10368555 w 11761853"/>
              <a:gd name="connsiteX13727" fmla="*/ 10368555 w 11761853"/>
              <a:gd name="connsiteY13727" fmla="*/ 10368555 w 11761853"/>
              <a:gd name="connsiteX13728" fmla="*/ 10368555 w 11761853"/>
              <a:gd name="connsiteY13728" fmla="*/ 10368555 w 11761853"/>
              <a:gd name="connsiteX13729" fmla="*/ 10368555 w 11761853"/>
              <a:gd name="connsiteY13729" fmla="*/ 10368555 w 11761853"/>
              <a:gd name="connsiteX13730" fmla="*/ 10368555 w 11761853"/>
              <a:gd name="connsiteY13730" fmla="*/ 10368555 w 11761853"/>
              <a:gd name="connsiteX13731" fmla="*/ 10368555 w 11761853"/>
              <a:gd name="connsiteY13731" fmla="*/ 10368555 w 11761853"/>
              <a:gd name="connsiteX13732" fmla="*/ 10368555 w 11761853"/>
              <a:gd name="connsiteY13732" fmla="*/ 10368555 w 11761853"/>
              <a:gd name="connsiteX13733" fmla="*/ 10368555 w 11761853"/>
              <a:gd name="connsiteY13733" fmla="*/ 10368555 w 11761853"/>
              <a:gd name="connsiteX13734" fmla="*/ 10368555 w 11761853"/>
              <a:gd name="connsiteY13734" fmla="*/ 10368555 w 11761853"/>
              <a:gd name="connsiteX13735" fmla="*/ 10368555 w 11761853"/>
              <a:gd name="connsiteY13735" fmla="*/ 10368555 w 11761853"/>
              <a:gd name="connsiteX13736" fmla="*/ 10368555 w 11761853"/>
              <a:gd name="connsiteY13736" fmla="*/ 10368555 w 11761853"/>
              <a:gd name="connsiteX13737" fmla="*/ 10368555 w 11761853"/>
              <a:gd name="connsiteY13737" fmla="*/ 10368555 w 11761853"/>
              <a:gd name="connsiteX13738" fmla="*/ 10368555 w 11761853"/>
              <a:gd name="connsiteY13738" fmla="*/ 10368555 w 11761853"/>
              <a:gd name="connsiteX13739" fmla="*/ 10368555 w 11761853"/>
              <a:gd name="connsiteY13739" fmla="*/ 10368555 w 11761853"/>
              <a:gd name="connsiteX13740" fmla="*/ 10368555 w 11761853"/>
              <a:gd name="connsiteY13740" fmla="*/ 10368555 w 11761853"/>
              <a:gd name="connsiteX13741" fmla="*/ 10368555 w 11761853"/>
              <a:gd name="connsiteY13741" fmla="*/ 10368555 w 11761853"/>
              <a:gd name="connsiteX13742" fmla="*/ 10368555 w 11761853"/>
              <a:gd name="connsiteY13742" fmla="*/ 10368555 w 11761853"/>
              <a:gd name="connsiteX13743" fmla="*/ 10368555 w 11761853"/>
              <a:gd name="connsiteY13743" fmla="*/ 10368555 w 11761853"/>
              <a:gd name="connsiteX13744" fmla="*/ 10368555 w 11761853"/>
              <a:gd name="connsiteY13744" fmla="*/ 10368555 w 11761853"/>
              <a:gd name="connsiteX13745" fmla="*/ 10368555 w 11761853"/>
              <a:gd name="connsiteY13745" fmla="*/ 10368555 w 11761853"/>
              <a:gd name="connsiteX13746" fmla="*/ 10368555 w 11761853"/>
              <a:gd name="connsiteY13746" fmla="*/ 10368555 w 11761853"/>
              <a:gd name="connsiteX13747" fmla="*/ 10368555 w 11761853"/>
              <a:gd name="connsiteY13747" fmla="*/ 10368555 w 11761853"/>
              <a:gd name="connsiteX13748" fmla="*/ 10368555 w 11761853"/>
              <a:gd name="connsiteY13748" fmla="*/ 10368555 w 11761853"/>
              <a:gd name="connsiteX13749" fmla="*/ 10368555 w 11761853"/>
              <a:gd name="connsiteY13749" fmla="*/ 10368555 w 11761853"/>
              <a:gd name="connsiteX13750" fmla="*/ 10368555 w 11761853"/>
              <a:gd name="connsiteY13750" fmla="*/ 10368555 w 11761853"/>
              <a:gd name="connsiteX13751" fmla="*/ 10368555 w 11761853"/>
              <a:gd name="connsiteY13751" fmla="*/ 10368555 w 11761853"/>
              <a:gd name="connsiteX13752" fmla="*/ 10368555 w 11761853"/>
              <a:gd name="connsiteY13752" fmla="*/ 10368555 w 11761853"/>
              <a:gd name="connsiteX13753" fmla="*/ 10368555 w 11761853"/>
              <a:gd name="connsiteY13753" fmla="*/ 10368555 w 11761853"/>
              <a:gd name="connsiteX13754" fmla="*/ 10368555 w 11761853"/>
              <a:gd name="connsiteY13754" fmla="*/ 10368555 w 11761853"/>
              <a:gd name="connsiteX13755" fmla="*/ 10368555 w 11761853"/>
              <a:gd name="connsiteY13755" fmla="*/ 10368555 w 11761853"/>
              <a:gd name="connsiteX13756" fmla="*/ 10368555 w 11761853"/>
              <a:gd name="connsiteY13756" fmla="*/ 10368555 w 11761853"/>
              <a:gd name="connsiteX13757" fmla="*/ 10368555 w 11761853"/>
              <a:gd name="connsiteY13757" fmla="*/ 10368555 w 11761853"/>
              <a:gd name="connsiteX13758" fmla="*/ 10368555 w 11761853"/>
              <a:gd name="connsiteY13758" fmla="*/ 10368555 w 11761853"/>
              <a:gd name="connsiteX13759" fmla="*/ 10368555 w 11761853"/>
              <a:gd name="connsiteY13759" fmla="*/ 10368555 w 11761853"/>
              <a:gd name="connsiteX13760" fmla="*/ 10368555 w 11761853"/>
              <a:gd name="connsiteY13760" fmla="*/ 10368555 w 11761853"/>
              <a:gd name="connsiteX13761" fmla="*/ 10368555 w 11761853"/>
              <a:gd name="connsiteY13761" fmla="*/ 10368555 w 11761853"/>
              <a:gd name="connsiteX13762" fmla="*/ 10368555 w 11761853"/>
              <a:gd name="connsiteY13762" fmla="*/ 10368555 w 11761853"/>
              <a:gd name="connsiteX13763" fmla="*/ 10368555 w 11761853"/>
              <a:gd name="connsiteY13763" fmla="*/ 10368555 w 11761853"/>
              <a:gd name="connsiteX13764" fmla="*/ 10368555 w 11761853"/>
              <a:gd name="connsiteY13764" fmla="*/ 10368555 w 11761853"/>
              <a:gd name="connsiteX13765" fmla="*/ 10368555 w 11761853"/>
              <a:gd name="connsiteY13765" fmla="*/ 10368555 w 11761853"/>
              <a:gd name="connsiteX13766" fmla="*/ 10368555 w 11761853"/>
              <a:gd name="connsiteY13766" fmla="*/ 10368555 w 11761853"/>
              <a:gd name="connsiteX13767" fmla="*/ 10368555 w 11761853"/>
              <a:gd name="connsiteY13767" fmla="*/ 10368555 w 11761853"/>
              <a:gd name="connsiteX13768" fmla="*/ 10368555 w 11761853"/>
              <a:gd name="connsiteY13768" fmla="*/ 10368555 w 11761853"/>
              <a:gd name="connsiteX13769" fmla="*/ 10368555 w 11761853"/>
              <a:gd name="connsiteY13769" fmla="*/ 10368555 w 11761853"/>
              <a:gd name="connsiteX13770" fmla="*/ 10368555 w 11761853"/>
              <a:gd name="connsiteY13770" fmla="*/ 10368555 w 11761853"/>
              <a:gd name="connsiteX13771" fmla="*/ 10368555 w 11761853"/>
              <a:gd name="connsiteY13771" fmla="*/ 10368555 w 11761853"/>
              <a:gd name="connsiteX13772" fmla="*/ 10368555 w 11761853"/>
              <a:gd name="connsiteY13772" fmla="*/ 10368555 w 11761853"/>
              <a:gd name="connsiteX13773" fmla="*/ 10368555 w 11761853"/>
              <a:gd name="connsiteY13773" fmla="*/ 10368555 w 11761853"/>
              <a:gd name="connsiteX13774" fmla="*/ 10368555 w 11761853"/>
              <a:gd name="connsiteY13774" fmla="*/ 10368555 w 11761853"/>
              <a:gd name="connsiteX13775" fmla="*/ 10368555 w 11761853"/>
              <a:gd name="connsiteY13775" fmla="*/ 10368555 w 11761853"/>
              <a:gd name="connsiteX13776" fmla="*/ 10368555 w 11761853"/>
              <a:gd name="connsiteY13776" fmla="*/ 10368555 w 11761853"/>
              <a:gd name="connsiteX13777" fmla="*/ 10368555 w 11761853"/>
              <a:gd name="connsiteY13777" fmla="*/ 10368555 w 11761853"/>
              <a:gd name="connsiteX13778" fmla="*/ 10368555 w 11761853"/>
              <a:gd name="connsiteY13778" fmla="*/ 10368555 w 11761853"/>
              <a:gd name="connsiteX13779" fmla="*/ 10368555 w 11761853"/>
              <a:gd name="connsiteY13779" fmla="*/ 10368555 w 11761853"/>
              <a:gd name="connsiteX13780" fmla="*/ 10368555 w 11761853"/>
              <a:gd name="connsiteY13780" fmla="*/ 10368555 w 11761853"/>
              <a:gd name="connsiteX13781" fmla="*/ 10368555 w 11761853"/>
              <a:gd name="connsiteY13781" fmla="*/ 10368555 w 11761853"/>
              <a:gd name="connsiteX13782" fmla="*/ 10368555 w 11761853"/>
              <a:gd name="connsiteY13782" fmla="*/ 10368555 w 11761853"/>
              <a:gd name="connsiteX13783" fmla="*/ 10368555 w 11761853"/>
              <a:gd name="connsiteY13783" fmla="*/ 10368555 w 11761853"/>
              <a:gd name="connsiteX13784" fmla="*/ 10368555 w 11761853"/>
              <a:gd name="connsiteY13784" fmla="*/ 10368555 w 11761853"/>
              <a:gd name="connsiteX13785" fmla="*/ 10368555 w 11761853"/>
              <a:gd name="connsiteY13785" fmla="*/ 10368555 w 11761853"/>
              <a:gd name="connsiteX13786" fmla="*/ 10368555 w 11761853"/>
              <a:gd name="connsiteY13786" fmla="*/ 10368555 w 11761853"/>
              <a:gd name="connsiteX13787" fmla="*/ 10368555 w 11761853"/>
              <a:gd name="connsiteY13787" fmla="*/ 10368555 w 11761853"/>
              <a:gd name="connsiteX13788" fmla="*/ 10368555 w 11761853"/>
              <a:gd name="connsiteY13788" fmla="*/ 10368555 w 11761853"/>
              <a:gd name="connsiteX13789" fmla="*/ 10368555 w 11761853"/>
              <a:gd name="connsiteY13789" fmla="*/ 10368555 w 11761853"/>
              <a:gd name="connsiteX13790" fmla="*/ 10368555 w 11761853"/>
              <a:gd name="connsiteY13790" fmla="*/ 10368555 w 11761853"/>
              <a:gd name="connsiteX13791" fmla="*/ 10368555 w 11761853"/>
              <a:gd name="connsiteY13791" fmla="*/ 10368555 w 11761853"/>
              <a:gd name="connsiteX13792" fmla="*/ 10368555 w 11761853"/>
              <a:gd name="connsiteY13792" fmla="*/ 10368555 w 11761853"/>
              <a:gd name="connsiteX13793" fmla="*/ 10368555 w 11761853"/>
              <a:gd name="connsiteY13793" fmla="*/ 10368555 w 11761853"/>
              <a:gd name="connsiteX13794" fmla="*/ 10368555 w 11761853"/>
              <a:gd name="connsiteY13794" fmla="*/ 10368555 w 11761853"/>
              <a:gd name="connsiteX13795" fmla="*/ 10368555 w 11761853"/>
              <a:gd name="connsiteY13795" fmla="*/ 10368555 w 11761853"/>
              <a:gd name="connsiteX13796" fmla="*/ 10368555 w 11761853"/>
              <a:gd name="connsiteY13796" fmla="*/ 10368555 w 11761853"/>
              <a:gd name="connsiteX13797" fmla="*/ 10368555 w 11761853"/>
              <a:gd name="connsiteY13797" fmla="*/ 10368555 w 11761853"/>
              <a:gd name="connsiteX13798" fmla="*/ 10368555 w 11761853"/>
              <a:gd name="connsiteY13798" fmla="*/ 10368555 w 11761853"/>
              <a:gd name="connsiteX13799" fmla="*/ 10368555 w 11761853"/>
              <a:gd name="connsiteY13799" fmla="*/ 10368555 w 11761853"/>
              <a:gd name="connsiteX13800" fmla="*/ 10368555 w 11761853"/>
              <a:gd name="connsiteY13800" fmla="*/ 10368555 w 11761853"/>
              <a:gd name="connsiteX13801" fmla="*/ 10368555 w 11761853"/>
              <a:gd name="connsiteY13801" fmla="*/ 10368555 w 11761853"/>
              <a:gd name="connsiteX13802" fmla="*/ 10368555 w 11761853"/>
              <a:gd name="connsiteY13802" fmla="*/ 10368555 w 11761853"/>
              <a:gd name="connsiteX13803" fmla="*/ 10368555 w 11761853"/>
              <a:gd name="connsiteY13803" fmla="*/ 10368555 w 11761853"/>
              <a:gd name="connsiteX13804" fmla="*/ 10368555 w 11761853"/>
              <a:gd name="connsiteY13804" fmla="*/ 10368555 w 11761853"/>
              <a:gd name="connsiteX13805" fmla="*/ 10368555 w 11761853"/>
              <a:gd name="connsiteY13805" fmla="*/ 10368555 w 11761853"/>
              <a:gd name="connsiteX13806" fmla="*/ 10368555 w 11761853"/>
              <a:gd name="connsiteY13806" fmla="*/ 10368555 w 11761853"/>
              <a:gd name="connsiteX13807" fmla="*/ 10368555 w 11761853"/>
              <a:gd name="connsiteY13807" fmla="*/ 10368555 w 11761853"/>
              <a:gd name="connsiteX13808" fmla="*/ 10368555 w 11761853"/>
              <a:gd name="connsiteY13808" fmla="*/ 10368555 w 11761853"/>
              <a:gd name="connsiteX13809" fmla="*/ 10368555 w 11761853"/>
              <a:gd name="connsiteY13809" fmla="*/ 10368555 w 11761853"/>
              <a:gd name="connsiteX13810" fmla="*/ 10368555 w 11761853"/>
              <a:gd name="connsiteY13810" fmla="*/ 10368555 w 11761853"/>
              <a:gd name="connsiteX13811" fmla="*/ 10368555 w 11761853"/>
              <a:gd name="connsiteY13811" fmla="*/ 10368555 w 11761853"/>
              <a:gd name="connsiteX13812" fmla="*/ 10368555 w 11761853"/>
              <a:gd name="connsiteY13812" fmla="*/ 10368555 w 11761853"/>
              <a:gd name="connsiteX13813" fmla="*/ 10368555 w 11761853"/>
              <a:gd name="connsiteY13813" fmla="*/ 10368555 w 11761853"/>
              <a:gd name="connsiteX13814" fmla="*/ 10368555 w 11761853"/>
              <a:gd name="connsiteY13814" fmla="*/ 10368555 w 11761853"/>
              <a:gd name="connsiteX13815" fmla="*/ 10368555 w 11761853"/>
              <a:gd name="connsiteY13815" fmla="*/ 10368555 w 11761853"/>
              <a:gd name="connsiteX13816" fmla="*/ 10368555 w 11761853"/>
              <a:gd name="connsiteY13816" fmla="*/ 10368555 w 11761853"/>
              <a:gd name="connsiteX13817" fmla="*/ 10368555 w 11761853"/>
              <a:gd name="connsiteY13817" fmla="*/ 10368555 w 11761853"/>
              <a:gd name="connsiteX13818" fmla="*/ 10368555 w 11761853"/>
              <a:gd name="connsiteY13818" fmla="*/ 10368555 w 11761853"/>
              <a:gd name="connsiteX13819" fmla="*/ 10368555 w 11761853"/>
              <a:gd name="connsiteY13819" fmla="*/ 10368555 w 11761853"/>
              <a:gd name="connsiteX13820" fmla="*/ 10368555 w 11761853"/>
              <a:gd name="connsiteY13820" fmla="*/ 10368555 w 11761853"/>
              <a:gd name="connsiteX13821" fmla="*/ 10368555 w 11761853"/>
              <a:gd name="connsiteY13821" fmla="*/ 10368555 w 11761853"/>
              <a:gd name="connsiteX13822" fmla="*/ 10368555 w 11761853"/>
              <a:gd name="connsiteY13822" fmla="*/ 10368555 w 11761853"/>
              <a:gd name="connsiteX13823" fmla="*/ 10368555 w 11761853"/>
              <a:gd name="connsiteY13823" fmla="*/ 10368555 w 11761853"/>
              <a:gd name="connsiteX13824" fmla="*/ 10368555 w 11761853"/>
              <a:gd name="connsiteY13824" fmla="*/ 10368555 w 11761853"/>
              <a:gd name="connsiteX13825" fmla="*/ 10368555 w 11761853"/>
              <a:gd name="connsiteY13825" fmla="*/ 10368555 w 11761853"/>
              <a:gd name="connsiteX13826" fmla="*/ 10368555 w 11761853"/>
              <a:gd name="connsiteY13826" fmla="*/ 10368555 w 11761853"/>
              <a:gd name="connsiteX13827" fmla="*/ 10368555 w 11761853"/>
              <a:gd name="connsiteY13827" fmla="*/ 10368555 w 11761853"/>
              <a:gd name="connsiteX13828" fmla="*/ 10368555 w 11761853"/>
              <a:gd name="connsiteY13828" fmla="*/ 10368555 w 11761853"/>
              <a:gd name="connsiteX13829" fmla="*/ 10368555 w 11761853"/>
              <a:gd name="connsiteY13829" fmla="*/ 10368555 w 11761853"/>
              <a:gd name="connsiteX13830" fmla="*/ 10368555 w 11761853"/>
              <a:gd name="connsiteY13830" fmla="*/ 10368555 w 11761853"/>
              <a:gd name="connsiteX13831" fmla="*/ 10368555 w 11761853"/>
              <a:gd name="connsiteY13831" fmla="*/ 10368555 w 11761853"/>
              <a:gd name="connsiteX13832" fmla="*/ 10368555 w 11761853"/>
              <a:gd name="connsiteY13832" fmla="*/ 10368555 w 11761853"/>
              <a:gd name="connsiteX13833" fmla="*/ 10368555 w 11761853"/>
              <a:gd name="connsiteY13833" fmla="*/ 10368555 w 11761853"/>
              <a:gd name="connsiteX13834" fmla="*/ 10368555 w 11761853"/>
              <a:gd name="connsiteY13834" fmla="*/ 10368555 w 11761853"/>
              <a:gd name="connsiteX13835" fmla="*/ 10368555 w 11761853"/>
              <a:gd name="connsiteY13835" fmla="*/ 10368555 w 11761853"/>
              <a:gd name="connsiteX13836" fmla="*/ 10368555 w 11761853"/>
              <a:gd name="connsiteY13836" fmla="*/ 10368555 w 11761853"/>
              <a:gd name="connsiteX13837" fmla="*/ 10368555 w 11761853"/>
              <a:gd name="connsiteY13837" fmla="*/ 10368555 w 11761853"/>
              <a:gd name="connsiteX13838" fmla="*/ 10368555 w 11761853"/>
              <a:gd name="connsiteY13838" fmla="*/ 10368555 w 11761853"/>
              <a:gd name="connsiteX13839" fmla="*/ 10368555 w 11761853"/>
              <a:gd name="connsiteY13839" fmla="*/ 10368555 w 11761853"/>
              <a:gd name="connsiteX13840" fmla="*/ 10368555 w 11761853"/>
              <a:gd name="connsiteY13840" fmla="*/ 10368555 w 11761853"/>
              <a:gd name="connsiteX13841" fmla="*/ 10368555 w 11761853"/>
              <a:gd name="connsiteY13841" fmla="*/ 10368555 w 11761853"/>
              <a:gd name="connsiteX13842" fmla="*/ 10368555 w 11761853"/>
              <a:gd name="connsiteY13842" fmla="*/ 10368555 w 11761853"/>
              <a:gd name="connsiteX13843" fmla="*/ 10368555 w 11761853"/>
              <a:gd name="connsiteY13843" fmla="*/ 10368555 w 11761853"/>
              <a:gd name="connsiteX13844" fmla="*/ 10368555 w 11761853"/>
              <a:gd name="connsiteY13844" fmla="*/ 10368555 w 11761853"/>
              <a:gd name="connsiteX13845" fmla="*/ 10368555 w 11761853"/>
              <a:gd name="connsiteY13845" fmla="*/ 10368555 w 11761853"/>
              <a:gd name="connsiteX13846" fmla="*/ 10368555 w 11761853"/>
              <a:gd name="connsiteY13846" fmla="*/ 10368555 w 11761853"/>
              <a:gd name="connsiteX13847" fmla="*/ 10368555 w 11761853"/>
              <a:gd name="connsiteY13847" fmla="*/ 10368555 w 11761853"/>
              <a:gd name="connsiteX13848" fmla="*/ 10368555 w 11761853"/>
              <a:gd name="connsiteY13848" fmla="*/ 10368555 w 11761853"/>
              <a:gd name="connsiteX13849" fmla="*/ 10368555 w 11761853"/>
              <a:gd name="connsiteY13849" fmla="*/ 10368555 w 11761853"/>
              <a:gd name="connsiteX13850" fmla="*/ 10368555 w 11761853"/>
              <a:gd name="connsiteY13850" fmla="*/ 10368555 w 11761853"/>
              <a:gd name="connsiteX13851" fmla="*/ 10368555 w 11761853"/>
              <a:gd name="connsiteY13851" fmla="*/ 10368555 w 11761853"/>
              <a:gd name="connsiteX13852" fmla="*/ 10368555 w 11761853"/>
              <a:gd name="connsiteY13852" fmla="*/ 10368555 w 11761853"/>
              <a:gd name="connsiteX13853" fmla="*/ 10368555 w 11761853"/>
              <a:gd name="connsiteY13853" fmla="*/ 10368555 w 11761853"/>
              <a:gd name="connsiteX13854" fmla="*/ 10368555 w 11761853"/>
              <a:gd name="connsiteY13854" fmla="*/ 10368555 w 11761853"/>
              <a:gd name="connsiteX13855" fmla="*/ 10368555 w 11761853"/>
              <a:gd name="connsiteY13855" fmla="*/ 10368555 w 11761853"/>
              <a:gd name="connsiteX13856" fmla="*/ 10368555 w 11761853"/>
              <a:gd name="connsiteY13856" fmla="*/ 10368555 w 11761853"/>
              <a:gd name="connsiteX13857" fmla="*/ 10368555 w 11761853"/>
              <a:gd name="connsiteY13857" fmla="*/ 10368555 w 11761853"/>
              <a:gd name="connsiteX13858" fmla="*/ 10368555 w 11761853"/>
              <a:gd name="connsiteY13858" fmla="*/ 10368555 w 11761853"/>
              <a:gd name="connsiteX13859" fmla="*/ 10368555 w 11761853"/>
              <a:gd name="connsiteY13859" fmla="*/ 10368555 w 11761853"/>
              <a:gd name="connsiteX13860" fmla="*/ 10368555 w 11761853"/>
              <a:gd name="connsiteY13860" fmla="*/ 10368555 w 11761853"/>
              <a:gd name="connsiteX13861" fmla="*/ 10368555 w 11761853"/>
              <a:gd name="connsiteY13861" fmla="*/ 10368555 w 11761853"/>
              <a:gd name="connsiteX13862" fmla="*/ 10368555 w 11761853"/>
              <a:gd name="connsiteY13862" fmla="*/ 10368555 w 11761853"/>
              <a:gd name="connsiteX13863" fmla="*/ 10368555 w 11761853"/>
              <a:gd name="connsiteY13863" fmla="*/ 10368555 w 11761853"/>
              <a:gd name="connsiteX13864" fmla="*/ 10368555 w 11761853"/>
              <a:gd name="connsiteY13864" fmla="*/ 10368555 w 11761853"/>
              <a:gd name="connsiteX13865" fmla="*/ 10368555 w 11761853"/>
              <a:gd name="connsiteY13865" fmla="*/ 10368555 w 11761853"/>
              <a:gd name="connsiteX13866" fmla="*/ 10368555 w 11761853"/>
              <a:gd name="connsiteY13866" fmla="*/ 10368555 w 11761853"/>
              <a:gd name="connsiteX13867" fmla="*/ 10368555 w 11761853"/>
              <a:gd name="connsiteY13867" fmla="*/ 10368555 w 11761853"/>
              <a:gd name="connsiteX13868" fmla="*/ 10368555 w 11761853"/>
              <a:gd name="connsiteY13868" fmla="*/ 10368555 w 11761853"/>
              <a:gd name="connsiteX13869" fmla="*/ 10368555 w 11761853"/>
              <a:gd name="connsiteY13869" fmla="*/ 10368555 w 11761853"/>
              <a:gd name="connsiteX13870" fmla="*/ 10368555 w 11761853"/>
              <a:gd name="connsiteY13870" fmla="*/ 10368555 w 11761853"/>
              <a:gd name="connsiteX13871" fmla="*/ 10368555 w 11761853"/>
              <a:gd name="connsiteY13871" fmla="*/ 10368555 w 11761853"/>
              <a:gd name="connsiteX13872" fmla="*/ 10368555 w 11761853"/>
              <a:gd name="connsiteY13872" fmla="*/ 10368555 w 11761853"/>
              <a:gd name="connsiteX13873" fmla="*/ 10368555 w 11761853"/>
              <a:gd name="connsiteY13873" fmla="*/ 10368555 w 11761853"/>
              <a:gd name="connsiteX13874" fmla="*/ 10368555 w 11761853"/>
              <a:gd name="connsiteY13874" fmla="*/ 10368555 w 11761853"/>
              <a:gd name="connsiteX13875" fmla="*/ 10368555 w 11761853"/>
              <a:gd name="connsiteY13875" fmla="*/ 10368555 w 11761853"/>
              <a:gd name="connsiteX13876" fmla="*/ 10368555 w 11761853"/>
              <a:gd name="connsiteY13876" fmla="*/ 10368555 w 11761853"/>
              <a:gd name="connsiteX13877" fmla="*/ 10368555 w 11761853"/>
              <a:gd name="connsiteY13877" fmla="*/ 10368555 w 11761853"/>
              <a:gd name="connsiteX13878" fmla="*/ 10368555 w 11761853"/>
              <a:gd name="connsiteY13878" fmla="*/ 10368555 w 11761853"/>
              <a:gd name="connsiteX13879" fmla="*/ 10368555 w 11761853"/>
              <a:gd name="connsiteY13879" fmla="*/ 10368555 w 11761853"/>
              <a:gd name="connsiteX13880" fmla="*/ 10368555 w 11761853"/>
              <a:gd name="connsiteY13880" fmla="*/ 10368555 w 11761853"/>
              <a:gd name="connsiteX13881" fmla="*/ 10368555 w 11761853"/>
              <a:gd name="connsiteY13881" fmla="*/ 10368555 w 11761853"/>
              <a:gd name="connsiteX13882" fmla="*/ 10368555 w 11761853"/>
              <a:gd name="connsiteY13882" fmla="*/ 10368555 w 11761853"/>
              <a:gd name="connsiteX13883" fmla="*/ 10368555 w 11761853"/>
              <a:gd name="connsiteY13883" fmla="*/ 10368555 w 11761853"/>
              <a:gd name="connsiteX13884" fmla="*/ 10368555 w 11761853"/>
              <a:gd name="connsiteY13884" fmla="*/ 10368555 w 11761853"/>
              <a:gd name="connsiteX13885" fmla="*/ 10368555 w 11761853"/>
              <a:gd name="connsiteY13885" fmla="*/ 10368555 w 11761853"/>
              <a:gd name="connsiteX13886" fmla="*/ 10368555 w 11761853"/>
              <a:gd name="connsiteY13886" fmla="*/ 10368555 w 11761853"/>
              <a:gd name="connsiteX13887" fmla="*/ 10368555 w 11761853"/>
              <a:gd name="connsiteY13887" fmla="*/ 10368555 w 11761853"/>
              <a:gd name="connsiteX13888" fmla="*/ 10368555 w 11761853"/>
              <a:gd name="connsiteY13888" fmla="*/ 10368555 w 11761853"/>
              <a:gd name="connsiteX13889" fmla="*/ 10368555 w 11761853"/>
              <a:gd name="connsiteY13889" fmla="*/ 10368555 w 11761853"/>
              <a:gd name="connsiteX13890" fmla="*/ 10368555 w 11761853"/>
              <a:gd name="connsiteY13890" fmla="*/ 10368555 w 11761853"/>
              <a:gd name="connsiteX13891" fmla="*/ 10368555 w 11761853"/>
              <a:gd name="connsiteY13891" fmla="*/ 10368555 w 11761853"/>
              <a:gd name="connsiteX13892" fmla="*/ 10368555 w 11761853"/>
              <a:gd name="connsiteY13892" fmla="*/ 10368555 w 11761853"/>
              <a:gd name="connsiteX13893" fmla="*/ 10368555 w 11761853"/>
              <a:gd name="connsiteY13893" fmla="*/ 10368555 w 11761853"/>
              <a:gd name="connsiteX13894" fmla="*/ 10368555 w 11761853"/>
              <a:gd name="connsiteY13894" fmla="*/ 10368555 w 11761853"/>
              <a:gd name="connsiteX13895" fmla="*/ 10368555 w 11761853"/>
              <a:gd name="connsiteY13895" fmla="*/ 10368555 w 11761853"/>
              <a:gd name="connsiteX13896" fmla="*/ 10368555 w 11761853"/>
              <a:gd name="connsiteY13896" fmla="*/ 10368555 w 11761853"/>
              <a:gd name="connsiteX13897" fmla="*/ 10368555 w 11761853"/>
              <a:gd name="connsiteY13897" fmla="*/ 10368555 w 11761853"/>
              <a:gd name="connsiteX13898" fmla="*/ 10368555 w 11761853"/>
              <a:gd name="connsiteY13898" fmla="*/ 10368555 w 11761853"/>
              <a:gd name="connsiteX13899" fmla="*/ 10368555 w 11761853"/>
              <a:gd name="connsiteY13899" fmla="*/ 10368555 w 11761853"/>
              <a:gd name="connsiteX13900" fmla="*/ 10368555 w 11761853"/>
              <a:gd name="connsiteY13900" fmla="*/ 10368555 w 11761853"/>
              <a:gd name="connsiteX13901" fmla="*/ 10368555 w 11761853"/>
              <a:gd name="connsiteY13901" fmla="*/ 10368555 w 11761853"/>
              <a:gd name="connsiteX13902" fmla="*/ 10368555 w 11761853"/>
              <a:gd name="connsiteY13902" fmla="*/ 10368555 w 11761853"/>
              <a:gd name="connsiteX13903" fmla="*/ 10368555 w 11761853"/>
              <a:gd name="connsiteY13903" fmla="*/ 10368555 w 11761853"/>
              <a:gd name="connsiteX13904" fmla="*/ 10368555 w 11761853"/>
              <a:gd name="connsiteY13904" fmla="*/ 10368555 w 11761853"/>
              <a:gd name="connsiteX13905" fmla="*/ 10368555 w 11761853"/>
              <a:gd name="connsiteY13905" fmla="*/ 10368555 w 11761853"/>
              <a:gd name="connsiteX13906" fmla="*/ 10368555 w 11761853"/>
              <a:gd name="connsiteY13906" fmla="*/ 10368555 w 11761853"/>
              <a:gd name="connsiteX13907" fmla="*/ 10368555 w 11761853"/>
              <a:gd name="connsiteY13907" fmla="*/ 10368555 w 11761853"/>
              <a:gd name="connsiteX13908" fmla="*/ 10368555 w 11761853"/>
              <a:gd name="connsiteY13908" fmla="*/ 10368555 w 11761853"/>
              <a:gd name="connsiteX13909" fmla="*/ 10368555 w 11761853"/>
              <a:gd name="connsiteY13909" fmla="*/ 10368555 w 11761853"/>
              <a:gd name="connsiteX13910" fmla="*/ 10368555 w 11761853"/>
              <a:gd name="connsiteY13910" fmla="*/ 10368555 w 11761853"/>
              <a:gd name="connsiteX13911" fmla="*/ 10368555 w 11761853"/>
              <a:gd name="connsiteY13911" fmla="*/ 10368555 w 11761853"/>
              <a:gd name="connsiteX13912" fmla="*/ 10368555 w 11761853"/>
              <a:gd name="connsiteY13912" fmla="*/ 10368555 w 11761853"/>
              <a:gd name="connsiteX13913" fmla="*/ 10368555 w 11761853"/>
              <a:gd name="connsiteY13913" fmla="*/ 10368555 w 11761853"/>
              <a:gd name="connsiteX13914" fmla="*/ 10368555 w 11761853"/>
              <a:gd name="connsiteY13914" fmla="*/ 10368555 w 11761853"/>
              <a:gd name="connsiteX13915" fmla="*/ 10368555 w 11761853"/>
              <a:gd name="connsiteY13915" fmla="*/ 10368555 w 11761853"/>
              <a:gd name="connsiteX13916" fmla="*/ 10368555 w 11761853"/>
              <a:gd name="connsiteY13916" fmla="*/ 10368555 w 11761853"/>
              <a:gd name="connsiteX13917" fmla="*/ 10368555 w 11761853"/>
              <a:gd name="connsiteY13917" fmla="*/ 10368555 w 11761853"/>
              <a:gd name="connsiteX13918" fmla="*/ 10368555 w 11761853"/>
              <a:gd name="connsiteY13918" fmla="*/ 10368555 w 11761853"/>
              <a:gd name="connsiteX13919" fmla="*/ 10368555 w 11761853"/>
              <a:gd name="connsiteY13919" fmla="*/ 10368555 w 11761853"/>
              <a:gd name="connsiteX13920" fmla="*/ 10368555 w 11761853"/>
              <a:gd name="connsiteY13920" fmla="*/ 10368555 w 11761853"/>
              <a:gd name="connsiteX13921" fmla="*/ 10368555 w 11761853"/>
              <a:gd name="connsiteY13921" fmla="*/ 10368555 w 11761853"/>
              <a:gd name="connsiteX13922" fmla="*/ 10368555 w 11761853"/>
              <a:gd name="connsiteY13922" fmla="*/ 10368555 w 11761853"/>
              <a:gd name="connsiteX13923" fmla="*/ 10368555 w 11761853"/>
              <a:gd name="connsiteY13923" fmla="*/ 10368555 w 11761853"/>
              <a:gd name="connsiteX13924" fmla="*/ 10368555 w 11761853"/>
              <a:gd name="connsiteY13924" fmla="*/ 10368555 w 11761853"/>
              <a:gd name="connsiteX13925" fmla="*/ 10368555 w 11761853"/>
              <a:gd name="connsiteY13925" fmla="*/ 10368555 w 11761853"/>
              <a:gd name="connsiteX13926" fmla="*/ 10368555 w 11761853"/>
              <a:gd name="connsiteY13926" fmla="*/ 10368555 w 11761853"/>
              <a:gd name="connsiteX13927" fmla="*/ 10368555 w 11761853"/>
              <a:gd name="connsiteY13927" fmla="*/ 10368555 w 11761853"/>
              <a:gd name="connsiteX13928" fmla="*/ 10368555 w 11761853"/>
              <a:gd name="connsiteY13928" fmla="*/ 10368555 w 11761853"/>
              <a:gd name="connsiteX13929" fmla="*/ 10368555 w 11761853"/>
              <a:gd name="connsiteY13929" fmla="*/ 10368555 w 11761853"/>
              <a:gd name="connsiteX13930" fmla="*/ 10368555 w 11761853"/>
              <a:gd name="connsiteY13930" fmla="*/ 10368555 w 11761853"/>
              <a:gd name="connsiteX13931" fmla="*/ 10368555 w 11761853"/>
              <a:gd name="connsiteY13931" fmla="*/ 10368555 w 11761853"/>
              <a:gd name="connsiteX13932" fmla="*/ 10368555 w 11761853"/>
              <a:gd name="connsiteY13932" fmla="*/ 10368555 w 11761853"/>
              <a:gd name="connsiteX13933" fmla="*/ 10368555 w 11761853"/>
              <a:gd name="connsiteY13933" fmla="*/ 10368555 w 11761853"/>
              <a:gd name="connsiteX13934" fmla="*/ 10368555 w 11761853"/>
              <a:gd name="connsiteY13934" fmla="*/ 10368555 w 11761853"/>
              <a:gd name="connsiteX13935" fmla="*/ 10368555 w 11761853"/>
              <a:gd name="connsiteY13935" fmla="*/ 10368555 w 11761853"/>
              <a:gd name="connsiteX13936" fmla="*/ 10368555 w 11761853"/>
              <a:gd name="connsiteY13936" fmla="*/ 10368555 w 11761853"/>
              <a:gd name="connsiteX13937" fmla="*/ 10368555 w 11761853"/>
              <a:gd name="connsiteY13937" fmla="*/ 10368555 w 11761853"/>
              <a:gd name="connsiteX13938" fmla="*/ 10368555 w 11761853"/>
              <a:gd name="connsiteY13938" fmla="*/ 10368555 w 11761853"/>
              <a:gd name="connsiteX13939" fmla="*/ 10368555 w 11761853"/>
              <a:gd name="connsiteY13939" fmla="*/ 10368555 w 11761853"/>
              <a:gd name="connsiteX13940" fmla="*/ 10368555 w 11761853"/>
              <a:gd name="connsiteY13940" fmla="*/ 10368555 w 11761853"/>
              <a:gd name="connsiteX13941" fmla="*/ 10368555 w 11761853"/>
              <a:gd name="connsiteY13941" fmla="*/ 10368555 w 11761853"/>
              <a:gd name="connsiteX13942" fmla="*/ 10368555 w 11761853"/>
              <a:gd name="connsiteY13942" fmla="*/ 10368555 w 11761853"/>
              <a:gd name="connsiteX13943" fmla="*/ 10368555 w 11761853"/>
              <a:gd name="connsiteY13943" fmla="*/ 10368555 w 11761853"/>
              <a:gd name="connsiteX13944" fmla="*/ 10368555 w 11761853"/>
              <a:gd name="connsiteY13944" fmla="*/ 10368555 w 11761853"/>
              <a:gd name="connsiteX13945" fmla="*/ 10368555 w 11761853"/>
              <a:gd name="connsiteY13945" fmla="*/ 10368555 w 11761853"/>
              <a:gd name="connsiteX13946" fmla="*/ 10368555 w 11761853"/>
              <a:gd name="connsiteY13946" fmla="*/ 10368555 w 11761853"/>
              <a:gd name="connsiteX13947" fmla="*/ 10368555 w 11761853"/>
              <a:gd name="connsiteY13947" fmla="*/ 10368555 w 11761853"/>
              <a:gd name="connsiteX13948" fmla="*/ 10368555 w 11761853"/>
              <a:gd name="connsiteY13948" fmla="*/ 10368555 w 11761853"/>
              <a:gd name="connsiteX13949" fmla="*/ 10368555 w 11761853"/>
              <a:gd name="connsiteY13949" fmla="*/ 10368555 w 11761853"/>
              <a:gd name="connsiteX13950" fmla="*/ 10368555 w 11761853"/>
              <a:gd name="connsiteY13950" fmla="*/ 10368555 w 11761853"/>
              <a:gd name="connsiteX13951" fmla="*/ 10368555 w 11761853"/>
              <a:gd name="connsiteY13951" fmla="*/ 10368555 w 11761853"/>
              <a:gd name="connsiteX13952" fmla="*/ 10368555 w 11761853"/>
              <a:gd name="connsiteY13952" fmla="*/ 10368555 w 11761853"/>
              <a:gd name="connsiteX13953" fmla="*/ 10368555 w 11761853"/>
              <a:gd name="connsiteY13953" fmla="*/ 10368555 w 11761853"/>
              <a:gd name="connsiteX13954" fmla="*/ 10368555 w 11761853"/>
              <a:gd name="connsiteY13954" fmla="*/ 10368555 w 11761853"/>
              <a:gd name="connsiteX13955" fmla="*/ 10368555 w 11761853"/>
              <a:gd name="connsiteY13955" fmla="*/ 10368555 w 11761853"/>
              <a:gd name="connsiteX13956" fmla="*/ 10368555 w 11761853"/>
              <a:gd name="connsiteY13956" fmla="*/ 10368555 w 11761853"/>
              <a:gd name="connsiteX13957" fmla="*/ 10368555 w 11761853"/>
              <a:gd name="connsiteY13957" fmla="*/ 10368555 w 11761853"/>
              <a:gd name="connsiteX13958" fmla="*/ 10368555 w 11761853"/>
              <a:gd name="connsiteY13958" fmla="*/ 10368555 w 11761853"/>
              <a:gd name="connsiteX13959" fmla="*/ 10368555 w 11761853"/>
              <a:gd name="connsiteY13959" fmla="*/ 10368555 w 11761853"/>
              <a:gd name="connsiteX13960" fmla="*/ 10368555 w 11761853"/>
              <a:gd name="connsiteY13960" fmla="*/ 10368555 w 11761853"/>
              <a:gd name="connsiteX13961" fmla="*/ 10368555 w 11761853"/>
              <a:gd name="connsiteY13961" fmla="*/ 10368555 w 11761853"/>
              <a:gd name="connsiteX13962" fmla="*/ 10368555 w 11761853"/>
              <a:gd name="connsiteY13962" fmla="*/ 10368555 w 11761853"/>
              <a:gd name="connsiteX13963" fmla="*/ 10368555 w 11761853"/>
              <a:gd name="connsiteY13963" fmla="*/ 10368555 w 11761853"/>
              <a:gd name="connsiteX13964" fmla="*/ 10368555 w 11761853"/>
              <a:gd name="connsiteY13964" fmla="*/ 10368555 w 11761853"/>
              <a:gd name="connsiteX13965" fmla="*/ 10368555 w 11761853"/>
              <a:gd name="connsiteY13965" fmla="*/ 10368555 w 11761853"/>
              <a:gd name="connsiteX13966" fmla="*/ 10368555 w 11761853"/>
              <a:gd name="connsiteY13966" fmla="*/ 10368555 w 11761853"/>
              <a:gd name="connsiteX13967" fmla="*/ 10368555 w 11761853"/>
              <a:gd name="connsiteY13967" fmla="*/ 10368555 w 11761853"/>
              <a:gd name="connsiteX13968" fmla="*/ 10368555 w 11761853"/>
              <a:gd name="connsiteY13968" fmla="*/ 10368555 w 11761853"/>
              <a:gd name="connsiteX13969" fmla="*/ 10368555 w 11761853"/>
              <a:gd name="connsiteY13969" fmla="*/ 10368555 w 11761853"/>
              <a:gd name="connsiteX13970" fmla="*/ 10368555 w 11761853"/>
              <a:gd name="connsiteY13970" fmla="*/ 10368555 w 11761853"/>
              <a:gd name="connsiteX13971" fmla="*/ 10368555 w 11761853"/>
              <a:gd name="connsiteY13971" fmla="*/ 10368555 w 11761853"/>
              <a:gd name="connsiteX13972" fmla="*/ 10368555 w 11761853"/>
              <a:gd name="connsiteY13972" fmla="*/ 10368555 w 11761853"/>
              <a:gd name="connsiteX13973" fmla="*/ 10368555 w 11761853"/>
              <a:gd name="connsiteY13973" fmla="*/ 10368555 w 11761853"/>
              <a:gd name="connsiteX13974" fmla="*/ 10368555 w 11761853"/>
              <a:gd name="connsiteY13974" fmla="*/ 10368555 w 11761853"/>
              <a:gd name="connsiteX13975" fmla="*/ 10368555 w 11761853"/>
              <a:gd name="connsiteY13975" fmla="*/ 10368555 w 11761853"/>
              <a:gd name="connsiteX13976" fmla="*/ 10368555 w 11761853"/>
              <a:gd name="connsiteY13976" fmla="*/ 10368555 w 11761853"/>
              <a:gd name="connsiteX13977" fmla="*/ 10368555 w 11761853"/>
              <a:gd name="connsiteY13977" fmla="*/ 10368555 w 11761853"/>
              <a:gd name="connsiteX13978" fmla="*/ 10368555 w 11761853"/>
              <a:gd name="connsiteY13978" fmla="*/ 10368555 w 11761853"/>
              <a:gd name="connsiteX13979" fmla="*/ 10368555 w 11761853"/>
              <a:gd name="connsiteY13979" fmla="*/ 10368555 w 11761853"/>
              <a:gd name="connsiteX13980" fmla="*/ 10368555 w 11761853"/>
              <a:gd name="connsiteY13980" fmla="*/ 10368555 w 11761853"/>
              <a:gd name="connsiteX13981" fmla="*/ 10368555 w 11761853"/>
              <a:gd name="connsiteY13981" fmla="*/ 10368555 w 11761853"/>
              <a:gd name="connsiteX13982" fmla="*/ 10368555 w 11761853"/>
              <a:gd name="connsiteY13982" fmla="*/ 10368555 w 11761853"/>
              <a:gd name="connsiteX13983" fmla="*/ 10368555 w 11761853"/>
              <a:gd name="connsiteY13983" fmla="*/ 10368555 w 11761853"/>
              <a:gd name="connsiteX13984" fmla="*/ 10368555 w 11761853"/>
              <a:gd name="connsiteY13984" fmla="*/ 10368555 w 11761853"/>
              <a:gd name="connsiteX13985" fmla="*/ 10368555 w 11761853"/>
              <a:gd name="connsiteY13985" fmla="*/ 10368555 w 11761853"/>
              <a:gd name="connsiteX13986" fmla="*/ 10368555 w 11761853"/>
              <a:gd name="connsiteY13986" fmla="*/ 10368555 w 11761853"/>
              <a:gd name="connsiteX13987" fmla="*/ 10368555 w 11761853"/>
              <a:gd name="connsiteY13987" fmla="*/ 10368555 w 11761853"/>
              <a:gd name="connsiteX13988" fmla="*/ 10368555 w 11761853"/>
              <a:gd name="connsiteY13988" fmla="*/ 10368555 w 11761853"/>
              <a:gd name="connsiteX13989" fmla="*/ 10368555 w 11761853"/>
              <a:gd name="connsiteY13989" fmla="*/ 10368555 w 11761853"/>
              <a:gd name="connsiteX13990" fmla="*/ 10368555 w 11761853"/>
              <a:gd name="connsiteY13990" fmla="*/ 10368555 w 11761853"/>
              <a:gd name="connsiteX13991" fmla="*/ 10368555 w 11761853"/>
              <a:gd name="connsiteY13991" fmla="*/ 10368555 w 11761853"/>
              <a:gd name="connsiteX13992" fmla="*/ 10368555 w 11761853"/>
              <a:gd name="connsiteY13992" fmla="*/ 10368555 w 11761853"/>
              <a:gd name="connsiteX13993" fmla="*/ 10368555 w 11761853"/>
              <a:gd name="connsiteY13993" fmla="*/ 10368555 w 11761853"/>
              <a:gd name="connsiteX13994" fmla="*/ 10368555 w 11761853"/>
              <a:gd name="connsiteY13994" fmla="*/ 10368555 w 11761853"/>
              <a:gd name="connsiteX13995" fmla="*/ 10368555 w 11761853"/>
              <a:gd name="connsiteY13995" fmla="*/ 10368555 w 11761853"/>
              <a:gd name="connsiteX13996" fmla="*/ 10368555 w 11761853"/>
              <a:gd name="connsiteY13996" fmla="*/ 10368555 w 11761853"/>
              <a:gd name="connsiteX13997" fmla="*/ 10368555 w 11761853"/>
              <a:gd name="connsiteY13997" fmla="*/ 10368555 w 11761853"/>
              <a:gd name="connsiteX13998" fmla="*/ 10368555 w 11761853"/>
              <a:gd name="connsiteY13998" fmla="*/ 10368555 w 11761853"/>
              <a:gd name="connsiteX13999" fmla="*/ 10368555 w 11761853"/>
              <a:gd name="connsiteY13999" fmla="*/ 10368555 w 11761853"/>
              <a:gd name="connsiteX14000" fmla="*/ 10368555 w 11761853"/>
              <a:gd name="connsiteY14000" fmla="*/ 10368555 w 11761853"/>
              <a:gd name="connsiteX14001" fmla="*/ 10368555 w 11761853"/>
              <a:gd name="connsiteY14001" fmla="*/ 10368555 w 11761853"/>
              <a:gd name="connsiteX14002" fmla="*/ 10368555 w 11761853"/>
              <a:gd name="connsiteY14002" fmla="*/ 10368555 w 11761853"/>
              <a:gd name="connsiteX14003" fmla="*/ 10368555 w 11761853"/>
              <a:gd name="connsiteY14003" fmla="*/ 10368555 w 11761853"/>
              <a:gd name="connsiteX14004" fmla="*/ 10368555 w 11761853"/>
              <a:gd name="connsiteY14004" fmla="*/ 10368555 w 11761853"/>
              <a:gd name="connsiteX14005" fmla="*/ 10368555 w 11761853"/>
              <a:gd name="connsiteY14005" fmla="*/ 10368555 w 11761853"/>
              <a:gd name="connsiteX14006" fmla="*/ 10368555 w 11761853"/>
              <a:gd name="connsiteY14006" fmla="*/ 10368555 w 11761853"/>
              <a:gd name="connsiteX14007" fmla="*/ 10368555 w 11761853"/>
              <a:gd name="connsiteY14007" fmla="*/ 10368555 w 11761853"/>
              <a:gd name="connsiteX14008" fmla="*/ 10368555 w 11761853"/>
              <a:gd name="connsiteY14008" fmla="*/ 10368555 w 11761853"/>
              <a:gd name="connsiteX14009" fmla="*/ 10368555 w 11761853"/>
              <a:gd name="connsiteY14009" fmla="*/ 10368555 w 11761853"/>
              <a:gd name="connsiteX14010" fmla="*/ 10368555 w 11761853"/>
              <a:gd name="connsiteY14010" fmla="*/ 10368555 w 11761853"/>
              <a:gd name="connsiteX14011" fmla="*/ 10368555 w 11761853"/>
              <a:gd name="connsiteY14011" fmla="*/ 10368555 w 11761853"/>
              <a:gd name="connsiteX14012" fmla="*/ 10368555 w 11761853"/>
              <a:gd name="connsiteY14012" fmla="*/ 10368555 w 11761853"/>
              <a:gd name="connsiteX14013" fmla="*/ 10368555 w 11761853"/>
              <a:gd name="connsiteY14013" fmla="*/ 10368555 w 11761853"/>
              <a:gd name="connsiteX14014" fmla="*/ 10368555 w 11761853"/>
              <a:gd name="connsiteY14014" fmla="*/ 10368555 w 11761853"/>
              <a:gd name="connsiteX14015" fmla="*/ 10368555 w 11761853"/>
              <a:gd name="connsiteY14015" fmla="*/ 10368555 w 11761853"/>
              <a:gd name="connsiteX14016" fmla="*/ 10368555 w 11761853"/>
              <a:gd name="connsiteY14016" fmla="*/ 10368555 w 11761853"/>
              <a:gd name="connsiteX14017" fmla="*/ 10368555 w 11761853"/>
              <a:gd name="connsiteY14017" fmla="*/ 10368555 w 11761853"/>
              <a:gd name="connsiteX14018" fmla="*/ 10368555 w 11761853"/>
              <a:gd name="connsiteY14018" fmla="*/ 10368555 w 11761853"/>
              <a:gd name="connsiteX14019" fmla="*/ 10368555 w 11761853"/>
              <a:gd name="connsiteY14019" fmla="*/ 10368555 w 11761853"/>
              <a:gd name="connsiteX14020" fmla="*/ 10368555 w 11761853"/>
              <a:gd name="connsiteY14020" fmla="*/ 10368555 w 11761853"/>
              <a:gd name="connsiteX14021" fmla="*/ 10368555 w 11761853"/>
              <a:gd name="connsiteY14021" fmla="*/ 10368555 w 11761853"/>
              <a:gd name="connsiteX14022" fmla="*/ 10368555 w 11761853"/>
              <a:gd name="connsiteY14022" fmla="*/ 10368555 w 11761853"/>
              <a:gd name="connsiteX14023" fmla="*/ 10368555 w 11761853"/>
              <a:gd name="connsiteY14023" fmla="*/ 10368555 w 11761853"/>
              <a:gd name="connsiteX14024" fmla="*/ 10368555 w 11761853"/>
              <a:gd name="connsiteY14024" fmla="*/ 10368555 w 11761853"/>
              <a:gd name="connsiteX14025" fmla="*/ 10368555 w 11761853"/>
              <a:gd name="connsiteY14025" fmla="*/ 10368555 w 11761853"/>
              <a:gd name="connsiteX14026" fmla="*/ 10368555 w 11761853"/>
              <a:gd name="connsiteY14026" fmla="*/ 10368555 w 11761853"/>
              <a:gd name="connsiteX14027" fmla="*/ 10368555 w 11761853"/>
              <a:gd name="connsiteY14027" fmla="*/ 10368555 w 11761853"/>
              <a:gd name="connsiteX14028" fmla="*/ 10368555 w 11761853"/>
              <a:gd name="connsiteY14028" fmla="*/ 10368555 w 11761853"/>
              <a:gd name="connsiteX14029" fmla="*/ 10368555 w 11761853"/>
              <a:gd name="connsiteY14029" fmla="*/ 10368555 w 11761853"/>
              <a:gd name="connsiteX14030" fmla="*/ 10368555 w 11761853"/>
              <a:gd name="connsiteY14030" fmla="*/ 10368555 w 11761853"/>
              <a:gd name="connsiteX14031" fmla="*/ 10368555 w 11761853"/>
              <a:gd name="connsiteY14031" fmla="*/ 10368555 w 11761853"/>
              <a:gd name="connsiteX14032" fmla="*/ 10368555 w 11761853"/>
              <a:gd name="connsiteY14032" fmla="*/ 10368555 w 11761853"/>
              <a:gd name="connsiteX14033" fmla="*/ 10368555 w 11761853"/>
              <a:gd name="connsiteY14033" fmla="*/ 10368555 w 11761853"/>
              <a:gd name="connsiteX14034" fmla="*/ 10368555 w 11761853"/>
              <a:gd name="connsiteY14034" fmla="*/ 10368555 w 11761853"/>
              <a:gd name="connsiteX14035" fmla="*/ 10368555 w 11761853"/>
              <a:gd name="connsiteY14035" fmla="*/ 10368555 w 11761853"/>
              <a:gd name="connsiteX14036" fmla="*/ 10368555 w 11761853"/>
              <a:gd name="connsiteY14036" fmla="*/ 10368555 w 11761853"/>
              <a:gd name="connsiteX14037" fmla="*/ 10368555 w 11761853"/>
              <a:gd name="connsiteY14037" fmla="*/ 10368555 w 11761853"/>
              <a:gd name="connsiteX14038" fmla="*/ 10368555 w 11761853"/>
              <a:gd name="connsiteY14038" fmla="*/ 10368555 w 11761853"/>
              <a:gd name="connsiteX14039" fmla="*/ 10368555 w 11761853"/>
              <a:gd name="connsiteY14039" fmla="*/ 10368555 w 11761853"/>
              <a:gd name="connsiteX14040" fmla="*/ 10368555 w 11761853"/>
              <a:gd name="connsiteY14040" fmla="*/ 10368555 w 11761853"/>
              <a:gd name="connsiteX14041" fmla="*/ 10368555 w 11761853"/>
              <a:gd name="connsiteY14041" fmla="*/ 10368555 w 11761853"/>
              <a:gd name="connsiteX14042" fmla="*/ 10368555 w 11761853"/>
              <a:gd name="connsiteY14042" fmla="*/ 10368555 w 11761853"/>
              <a:gd name="connsiteX14043" fmla="*/ 10368555 w 11761853"/>
              <a:gd name="connsiteY14043" fmla="*/ 10368555 w 11761853"/>
              <a:gd name="connsiteX14044" fmla="*/ 10368555 w 11761853"/>
              <a:gd name="connsiteY14044" fmla="*/ 10368555 w 11761853"/>
              <a:gd name="connsiteX14045" fmla="*/ 10368555 w 11761853"/>
              <a:gd name="connsiteY14045" fmla="*/ 10368555 w 11761853"/>
              <a:gd name="connsiteX14046" fmla="*/ 10368555 w 11761853"/>
              <a:gd name="connsiteY14046" fmla="*/ 10368555 w 11761853"/>
              <a:gd name="connsiteX14047" fmla="*/ 10368555 w 11761853"/>
              <a:gd name="connsiteY14047" fmla="*/ 10368555 w 11761853"/>
              <a:gd name="connsiteX14048" fmla="*/ 10368555 w 11761853"/>
              <a:gd name="connsiteY14048" fmla="*/ 10368555 w 11761853"/>
              <a:gd name="connsiteX14049" fmla="*/ 10368555 w 11761853"/>
              <a:gd name="connsiteY14049" fmla="*/ 10368555 w 11761853"/>
              <a:gd name="connsiteX14050" fmla="*/ 10368555 w 11761853"/>
              <a:gd name="connsiteY14050" fmla="*/ 10368555 w 11761853"/>
              <a:gd name="connsiteX14051" fmla="*/ 10368555 w 11761853"/>
              <a:gd name="connsiteY14051" fmla="*/ 10368555 w 11761853"/>
              <a:gd name="connsiteX14052" fmla="*/ 10368555 w 11761853"/>
              <a:gd name="connsiteY14052" fmla="*/ 10368555 w 11761853"/>
              <a:gd name="connsiteX14053" fmla="*/ 10368555 w 11761853"/>
              <a:gd name="connsiteY14053" fmla="*/ 10368555 w 11761853"/>
              <a:gd name="connsiteX14054" fmla="*/ 10368555 w 11761853"/>
              <a:gd name="connsiteY14054" fmla="*/ 10368555 w 11761853"/>
              <a:gd name="connsiteX14055" fmla="*/ 10368555 w 11761853"/>
              <a:gd name="connsiteY14055" fmla="*/ 10368555 w 11761853"/>
              <a:gd name="connsiteX14056" fmla="*/ 10368555 w 11761853"/>
              <a:gd name="connsiteY14056" fmla="*/ 10368555 w 11761853"/>
              <a:gd name="connsiteX14057" fmla="*/ 10368555 w 11761853"/>
              <a:gd name="connsiteY14057" fmla="*/ 10368555 w 11761853"/>
              <a:gd name="connsiteX14058" fmla="*/ 10368555 w 11761853"/>
              <a:gd name="connsiteY14058" fmla="*/ 10368555 w 11761853"/>
              <a:gd name="connsiteX14059" fmla="*/ 10368555 w 11761853"/>
              <a:gd name="connsiteY14059" fmla="*/ 10368555 w 11761853"/>
              <a:gd name="connsiteX14060" fmla="*/ 10368555 w 11761853"/>
              <a:gd name="connsiteY14060" fmla="*/ 10368555 w 11761853"/>
              <a:gd name="connsiteX14061" fmla="*/ 10368555 w 11761853"/>
              <a:gd name="connsiteY14061" fmla="*/ 10368555 w 11761853"/>
              <a:gd name="connsiteX14062" fmla="*/ 10368555 w 11761853"/>
              <a:gd name="connsiteY14062" fmla="*/ 10368555 w 11761853"/>
              <a:gd name="connsiteX14063" fmla="*/ 10368555 w 11761853"/>
              <a:gd name="connsiteY14063" fmla="*/ 10368555 w 11761853"/>
              <a:gd name="connsiteX14064" fmla="*/ 10368555 w 11761853"/>
              <a:gd name="connsiteY14064" fmla="*/ 10368555 w 11761853"/>
              <a:gd name="connsiteX14065" fmla="*/ 10368555 w 11761853"/>
              <a:gd name="connsiteY14065" fmla="*/ 10368555 w 11761853"/>
              <a:gd name="connsiteX14066" fmla="*/ 10368555 w 11761853"/>
              <a:gd name="connsiteY14066" fmla="*/ 10368555 w 11761853"/>
              <a:gd name="connsiteX14067" fmla="*/ 10368555 w 11761853"/>
              <a:gd name="connsiteY14067" fmla="*/ 10368555 w 11761853"/>
              <a:gd name="connsiteX14068" fmla="*/ 10368555 w 11761853"/>
              <a:gd name="connsiteY14068" fmla="*/ 10368555 w 11761853"/>
              <a:gd name="connsiteX14069" fmla="*/ 10368555 w 11761853"/>
              <a:gd name="connsiteY14069" fmla="*/ 10368555 w 11761853"/>
              <a:gd name="connsiteX14070" fmla="*/ 10368555 w 11761853"/>
              <a:gd name="connsiteY14070" fmla="*/ 10368555 w 11761853"/>
              <a:gd name="connsiteX14071" fmla="*/ 10368555 w 11761853"/>
              <a:gd name="connsiteY14071" fmla="*/ 10368555 w 11761853"/>
              <a:gd name="connsiteX14072" fmla="*/ 10368555 w 11761853"/>
              <a:gd name="connsiteY14072" fmla="*/ 10368555 w 11761853"/>
              <a:gd name="connsiteX14073" fmla="*/ 10368555 w 11761853"/>
              <a:gd name="connsiteY14073" fmla="*/ 10368555 w 11761853"/>
              <a:gd name="connsiteX14074" fmla="*/ 10368555 w 11761853"/>
              <a:gd name="connsiteY14074" fmla="*/ 10368555 w 11761853"/>
              <a:gd name="connsiteX14075" fmla="*/ 10368555 w 11761853"/>
              <a:gd name="connsiteY14075" fmla="*/ 10368555 w 11761853"/>
              <a:gd name="connsiteX14076" fmla="*/ 10368555 w 11761853"/>
              <a:gd name="connsiteY14076" fmla="*/ 10368555 w 11761853"/>
              <a:gd name="connsiteX14077" fmla="*/ 10368555 w 11761853"/>
              <a:gd name="connsiteY14077" fmla="*/ 10368555 w 11761853"/>
              <a:gd name="connsiteX14078" fmla="*/ 10368555 w 11761853"/>
              <a:gd name="connsiteY14078" fmla="*/ 10368555 w 11761853"/>
              <a:gd name="connsiteX14079" fmla="*/ 10368555 w 11761853"/>
              <a:gd name="connsiteY14079" fmla="*/ 10368555 w 11761853"/>
              <a:gd name="connsiteX14080" fmla="*/ 10368555 w 11761853"/>
              <a:gd name="connsiteY14080" fmla="*/ 10368555 w 11761853"/>
              <a:gd name="connsiteX14081" fmla="*/ 10368555 w 11761853"/>
              <a:gd name="connsiteY14081" fmla="*/ 10368555 w 11761853"/>
              <a:gd name="connsiteX14082" fmla="*/ 10368555 w 11761853"/>
              <a:gd name="connsiteY14082" fmla="*/ 10368555 w 11761853"/>
              <a:gd name="connsiteX14083" fmla="*/ 10368555 w 11761853"/>
              <a:gd name="connsiteY14083" fmla="*/ 10368555 w 11761853"/>
              <a:gd name="connsiteX14084" fmla="*/ 10368555 w 11761853"/>
              <a:gd name="connsiteY14084" fmla="*/ 10368555 w 11761853"/>
              <a:gd name="connsiteX14085" fmla="*/ 10368555 w 11761853"/>
              <a:gd name="connsiteY14085" fmla="*/ 10368555 w 11761853"/>
              <a:gd name="connsiteX14086" fmla="*/ 10368555 w 11761853"/>
              <a:gd name="connsiteY14086" fmla="*/ 10368555 w 11761853"/>
              <a:gd name="connsiteX14087" fmla="*/ 10368555 w 11761853"/>
              <a:gd name="connsiteY14087" fmla="*/ 10368555 w 11761853"/>
              <a:gd name="connsiteX14088" fmla="*/ 10368555 w 11761853"/>
              <a:gd name="connsiteY14088" fmla="*/ 10368555 w 11761853"/>
              <a:gd name="connsiteX14089" fmla="*/ 10368555 w 11761853"/>
              <a:gd name="connsiteY14089" fmla="*/ 10368555 w 11761853"/>
              <a:gd name="connsiteX14090" fmla="*/ 10368555 w 11761853"/>
              <a:gd name="connsiteY14090" fmla="*/ 10368555 w 11761853"/>
              <a:gd name="connsiteX14091" fmla="*/ 10368555 w 11761853"/>
              <a:gd name="connsiteY14091" fmla="*/ 10368555 w 11761853"/>
              <a:gd name="connsiteX14092" fmla="*/ 10368555 w 11761853"/>
              <a:gd name="connsiteY14092" fmla="*/ 10368555 w 11761853"/>
              <a:gd name="connsiteX14093" fmla="*/ 10368555 w 11761853"/>
              <a:gd name="connsiteY14093" fmla="*/ 10368555 w 11761853"/>
              <a:gd name="connsiteX14094" fmla="*/ 10368555 w 11761853"/>
              <a:gd name="connsiteY14094" fmla="*/ 10368555 w 11761853"/>
              <a:gd name="connsiteX14095" fmla="*/ 10368555 w 11761853"/>
              <a:gd name="connsiteY14095" fmla="*/ 10368555 w 11761853"/>
              <a:gd name="connsiteX14096" fmla="*/ 10368555 w 11761853"/>
              <a:gd name="connsiteY14096" fmla="*/ 10368555 w 11761853"/>
              <a:gd name="connsiteX14097" fmla="*/ 10368555 w 11761853"/>
              <a:gd name="connsiteY14097" fmla="*/ 10368555 w 11761853"/>
              <a:gd name="connsiteX14098" fmla="*/ 10368555 w 11761853"/>
              <a:gd name="connsiteY14098" fmla="*/ 10368555 w 11761853"/>
              <a:gd name="connsiteX14099" fmla="*/ 10368555 w 11761853"/>
              <a:gd name="connsiteY14099" fmla="*/ 10368555 w 11761853"/>
              <a:gd name="connsiteX14100" fmla="*/ 10368555 w 11761853"/>
              <a:gd name="connsiteY14100" fmla="*/ 10368555 w 11761853"/>
              <a:gd name="connsiteX14101" fmla="*/ 10368555 w 11761853"/>
              <a:gd name="connsiteY14101" fmla="*/ 10368555 w 11761853"/>
              <a:gd name="connsiteX14102" fmla="*/ 10368555 w 11761853"/>
              <a:gd name="connsiteY14102" fmla="*/ 10368555 w 11761853"/>
              <a:gd name="connsiteX14103" fmla="*/ 10368555 w 11761853"/>
              <a:gd name="connsiteY14103" fmla="*/ 10368555 w 11761853"/>
              <a:gd name="connsiteX14104" fmla="*/ 10368555 w 11761853"/>
              <a:gd name="connsiteY14104" fmla="*/ 10368555 w 11761853"/>
              <a:gd name="connsiteX14105" fmla="*/ 10368555 w 11761853"/>
              <a:gd name="connsiteY14105" fmla="*/ 10368555 w 11761853"/>
              <a:gd name="connsiteX14106" fmla="*/ 10368555 w 11761853"/>
              <a:gd name="connsiteY14106" fmla="*/ 10368555 w 11761853"/>
              <a:gd name="connsiteX14107" fmla="*/ 10368555 w 11761853"/>
              <a:gd name="connsiteY14107" fmla="*/ 10368555 w 11761853"/>
              <a:gd name="connsiteX14108" fmla="*/ 10368555 w 11761853"/>
              <a:gd name="connsiteY14108" fmla="*/ 10368555 w 11761853"/>
              <a:gd name="connsiteX14109" fmla="*/ 10368555 w 11761853"/>
              <a:gd name="connsiteY14109" fmla="*/ 10368555 w 11761853"/>
              <a:gd name="connsiteX14110" fmla="*/ 10368555 w 11761853"/>
              <a:gd name="connsiteY14110" fmla="*/ 10368555 w 11761853"/>
              <a:gd name="connsiteX14111" fmla="*/ 10368555 w 11761853"/>
              <a:gd name="connsiteY14111" fmla="*/ 10368555 w 11761853"/>
              <a:gd name="connsiteX14112" fmla="*/ 10368555 w 11761853"/>
              <a:gd name="connsiteY14112" fmla="*/ 10368555 w 11761853"/>
              <a:gd name="connsiteX14113" fmla="*/ 10368555 w 11761853"/>
              <a:gd name="connsiteY14113" fmla="*/ 10368555 w 11761853"/>
              <a:gd name="connsiteX14114" fmla="*/ 10368555 w 11761853"/>
              <a:gd name="connsiteY14114" fmla="*/ 10368555 w 11761853"/>
              <a:gd name="connsiteX14115" fmla="*/ 10368555 w 11761853"/>
              <a:gd name="connsiteY14115" fmla="*/ 10368555 w 11761853"/>
              <a:gd name="connsiteX14116" fmla="*/ 10368555 w 11761853"/>
              <a:gd name="connsiteY14116" fmla="*/ 10368555 w 11761853"/>
              <a:gd name="connsiteX14117" fmla="*/ 10368555 w 11761853"/>
              <a:gd name="connsiteY14117" fmla="*/ 10368555 w 11761853"/>
              <a:gd name="connsiteX14118" fmla="*/ 10368555 w 11761853"/>
              <a:gd name="connsiteY14118" fmla="*/ 10368555 w 11761853"/>
              <a:gd name="connsiteX14119" fmla="*/ 10368555 w 11761853"/>
              <a:gd name="connsiteY14119" fmla="*/ 10368555 w 11761853"/>
              <a:gd name="connsiteX14120" fmla="*/ 10368555 w 11761853"/>
              <a:gd name="connsiteY14120" fmla="*/ 10368555 w 11761853"/>
              <a:gd name="connsiteX14121" fmla="*/ 10368555 w 11761853"/>
              <a:gd name="connsiteY14121" fmla="*/ 10368555 w 11761853"/>
              <a:gd name="connsiteX14122" fmla="*/ 10368555 w 11761853"/>
              <a:gd name="connsiteY14122" fmla="*/ 10368555 w 11761853"/>
              <a:gd name="connsiteX14123" fmla="*/ 10368555 w 11761853"/>
              <a:gd name="connsiteY14123" fmla="*/ 10368555 w 11761853"/>
              <a:gd name="connsiteX14124" fmla="*/ 10368555 w 11761853"/>
              <a:gd name="connsiteY14124" fmla="*/ 10368555 w 11761853"/>
              <a:gd name="connsiteX14125" fmla="*/ 10368555 w 11761853"/>
              <a:gd name="connsiteY14125" fmla="*/ 10368555 w 11761853"/>
              <a:gd name="connsiteX14126" fmla="*/ 10368555 w 11761853"/>
              <a:gd name="connsiteY14126" fmla="*/ 10368555 w 11761853"/>
              <a:gd name="connsiteX14127" fmla="*/ 10368555 w 11761853"/>
              <a:gd name="connsiteY14127" fmla="*/ 10368555 w 11761853"/>
              <a:gd name="connsiteX14128" fmla="*/ 10368555 w 11761853"/>
              <a:gd name="connsiteY14128" fmla="*/ 10368555 w 11761853"/>
              <a:gd name="connsiteX14129" fmla="*/ 10368555 w 11761853"/>
              <a:gd name="connsiteY14129" fmla="*/ 10368555 w 11761853"/>
              <a:gd name="connsiteX14130" fmla="*/ 10368555 w 11761853"/>
              <a:gd name="connsiteY14130" fmla="*/ 10368555 w 11761853"/>
              <a:gd name="connsiteX14131" fmla="*/ 10368555 w 11761853"/>
              <a:gd name="connsiteY14131" fmla="*/ 10368555 w 11761853"/>
              <a:gd name="connsiteX14132" fmla="*/ 10368555 w 11761853"/>
              <a:gd name="connsiteY14132" fmla="*/ 10368555 w 11761853"/>
              <a:gd name="connsiteX14133" fmla="*/ 10368555 w 11761853"/>
              <a:gd name="connsiteY14133" fmla="*/ 10368555 w 11761853"/>
              <a:gd name="connsiteX14134" fmla="*/ 10368555 w 11761853"/>
              <a:gd name="connsiteY14134" fmla="*/ 10368555 w 11761853"/>
              <a:gd name="connsiteX14135" fmla="*/ 10368555 w 11761853"/>
              <a:gd name="connsiteY14135" fmla="*/ 10368555 w 11761853"/>
              <a:gd name="connsiteX14136" fmla="*/ 10368555 w 11761853"/>
              <a:gd name="connsiteY14136" fmla="*/ 10368555 w 11761853"/>
              <a:gd name="connsiteX14137" fmla="*/ 10368555 w 11761853"/>
              <a:gd name="connsiteY14137" fmla="*/ 10368555 w 11761853"/>
              <a:gd name="connsiteX14138" fmla="*/ 10368555 w 11761853"/>
              <a:gd name="connsiteY14138" fmla="*/ 10368555 w 11761853"/>
              <a:gd name="connsiteX14139" fmla="*/ 10368555 w 11761853"/>
              <a:gd name="connsiteY14139" fmla="*/ 10368555 w 11761853"/>
              <a:gd name="connsiteX14140" fmla="*/ 10368555 w 11761853"/>
              <a:gd name="connsiteY14140" fmla="*/ 10368555 w 11761853"/>
              <a:gd name="connsiteX14141" fmla="*/ 10368555 w 11761853"/>
              <a:gd name="connsiteY14141" fmla="*/ 10368555 w 11761853"/>
              <a:gd name="connsiteX14142" fmla="*/ 10368555 w 11761853"/>
              <a:gd name="connsiteY14142" fmla="*/ 10368555 w 11761853"/>
              <a:gd name="connsiteX14143" fmla="*/ 10368555 w 11761853"/>
              <a:gd name="connsiteY14143" fmla="*/ 10368555 w 11761853"/>
              <a:gd name="connsiteX14144" fmla="*/ 10368555 w 11761853"/>
              <a:gd name="connsiteY14144" fmla="*/ 10368555 w 11761853"/>
              <a:gd name="connsiteX14145" fmla="*/ 10368555 w 11761853"/>
              <a:gd name="connsiteY14145" fmla="*/ 10368555 w 11761853"/>
              <a:gd name="connsiteX14146" fmla="*/ 10368555 w 11761853"/>
              <a:gd name="connsiteY14146" fmla="*/ 10368555 w 11761853"/>
              <a:gd name="connsiteX14147" fmla="*/ 10368555 w 11761853"/>
              <a:gd name="connsiteY14147" fmla="*/ 10368555 w 11761853"/>
              <a:gd name="connsiteX14148" fmla="*/ 10368555 w 11761853"/>
              <a:gd name="connsiteY14148" fmla="*/ 10368555 w 11761853"/>
              <a:gd name="connsiteX14149" fmla="*/ 10368555 w 11761853"/>
              <a:gd name="connsiteY14149" fmla="*/ 10368555 w 11761853"/>
              <a:gd name="connsiteX14150" fmla="*/ 10368555 w 11761853"/>
              <a:gd name="connsiteY14150" fmla="*/ 10368555 w 11761853"/>
              <a:gd name="connsiteX14151" fmla="*/ 10368555 w 11761853"/>
              <a:gd name="connsiteY14151" fmla="*/ 10368555 w 11761853"/>
              <a:gd name="connsiteX14152" fmla="*/ 10368555 w 11761853"/>
              <a:gd name="connsiteY14152" fmla="*/ 10368555 w 11761853"/>
              <a:gd name="connsiteX14153" fmla="*/ 10368555 w 11761853"/>
              <a:gd name="connsiteY14153" fmla="*/ 10368555 w 11761853"/>
              <a:gd name="connsiteX14154" fmla="*/ 10368555 w 11761853"/>
              <a:gd name="connsiteY14154" fmla="*/ 10368555 w 11761853"/>
              <a:gd name="connsiteX14155" fmla="*/ 10368555 w 11761853"/>
              <a:gd name="connsiteY14155" fmla="*/ 10368555 w 11761853"/>
              <a:gd name="connsiteX14156" fmla="*/ 10368555 w 11761853"/>
              <a:gd name="connsiteY14156" fmla="*/ 10368555 w 11761853"/>
              <a:gd name="connsiteX14157" fmla="*/ 10368555 w 11761853"/>
              <a:gd name="connsiteY14157" fmla="*/ 10368555 w 11761853"/>
              <a:gd name="connsiteX14158" fmla="*/ 10368555 w 11761853"/>
              <a:gd name="connsiteY14158" fmla="*/ 10368555 w 11761853"/>
              <a:gd name="connsiteX14159" fmla="*/ 10368555 w 11761853"/>
              <a:gd name="connsiteY14159" fmla="*/ 10368555 w 11761853"/>
              <a:gd name="connsiteX14160" fmla="*/ 10368555 w 11761853"/>
              <a:gd name="connsiteY14160" fmla="*/ 10368555 w 11761853"/>
              <a:gd name="connsiteX14161" fmla="*/ 10368555 w 11761853"/>
              <a:gd name="connsiteY14161" fmla="*/ 10368555 w 11761853"/>
              <a:gd name="connsiteX14162" fmla="*/ 10368555 w 11761853"/>
              <a:gd name="connsiteY14162" fmla="*/ 10368555 w 11761853"/>
              <a:gd name="connsiteX14163" fmla="*/ 10368555 w 11761853"/>
              <a:gd name="connsiteY14163" fmla="*/ 10368555 w 11761853"/>
              <a:gd name="connsiteX14164" fmla="*/ 10368555 w 11761853"/>
              <a:gd name="connsiteY14164" fmla="*/ 10368555 w 11761853"/>
              <a:gd name="connsiteX14165" fmla="*/ 10368555 w 11761853"/>
              <a:gd name="connsiteY14165" fmla="*/ 10368555 w 11761853"/>
              <a:gd name="connsiteX14166" fmla="*/ 10368555 w 11761853"/>
              <a:gd name="connsiteY14166" fmla="*/ 10368555 w 11761853"/>
              <a:gd name="connsiteX14167" fmla="*/ 10368555 w 11761853"/>
              <a:gd name="connsiteY14167" fmla="*/ 10368555 w 11761853"/>
              <a:gd name="connsiteX14168" fmla="*/ 10368555 w 11761853"/>
              <a:gd name="connsiteY14168" fmla="*/ 10368555 w 11761853"/>
              <a:gd name="connsiteX14169" fmla="*/ 10368555 w 11761853"/>
              <a:gd name="connsiteY14169" fmla="*/ 10368555 w 11761853"/>
              <a:gd name="connsiteX14170" fmla="*/ 10368555 w 11761853"/>
              <a:gd name="connsiteY14170" fmla="*/ 10368555 w 11761853"/>
              <a:gd name="connsiteX14171" fmla="*/ 10368555 w 11761853"/>
              <a:gd name="connsiteY14171" fmla="*/ 10368555 w 11761853"/>
              <a:gd name="connsiteX14172" fmla="*/ 10368555 w 11761853"/>
              <a:gd name="connsiteY14172" fmla="*/ 10368555 w 11761853"/>
              <a:gd name="connsiteX14173" fmla="*/ 10368555 w 11761853"/>
              <a:gd name="connsiteY14173" fmla="*/ 10368555 w 11761853"/>
              <a:gd name="connsiteX14174" fmla="*/ 10368555 w 11761853"/>
              <a:gd name="connsiteY14174" fmla="*/ 10368555 w 11761853"/>
              <a:gd name="connsiteX14175" fmla="*/ 10368555 w 11761853"/>
              <a:gd name="connsiteY14175" fmla="*/ 10368555 w 11761853"/>
              <a:gd name="connsiteX14176" fmla="*/ 10368555 w 11761853"/>
              <a:gd name="connsiteY14176" fmla="*/ 10368555 w 11761853"/>
              <a:gd name="connsiteX14177" fmla="*/ 10368555 w 11761853"/>
              <a:gd name="connsiteY14177" fmla="*/ 10368555 w 11761853"/>
              <a:gd name="connsiteX14178" fmla="*/ 10368555 w 11761853"/>
              <a:gd name="connsiteY14178" fmla="*/ 10368555 w 11761853"/>
              <a:gd name="connsiteX14179" fmla="*/ 10368555 w 11761853"/>
              <a:gd name="connsiteY14179" fmla="*/ 10368555 w 11761853"/>
              <a:gd name="connsiteX14180" fmla="*/ 10368555 w 11761853"/>
              <a:gd name="connsiteY14180" fmla="*/ 10368555 w 11761853"/>
              <a:gd name="connsiteX14181" fmla="*/ 10368555 w 11761853"/>
              <a:gd name="connsiteY14181" fmla="*/ 10368555 w 11761853"/>
              <a:gd name="connsiteX14182" fmla="*/ 10368555 w 11761853"/>
              <a:gd name="connsiteY14182" fmla="*/ 10368555 w 11761853"/>
              <a:gd name="connsiteX14183" fmla="*/ 10368555 w 11761853"/>
              <a:gd name="connsiteY14183" fmla="*/ 10368555 w 11761853"/>
              <a:gd name="connsiteX14184" fmla="*/ 10368555 w 11761853"/>
              <a:gd name="connsiteY14184" fmla="*/ 10368555 w 11761853"/>
              <a:gd name="connsiteX14185" fmla="*/ 10368555 w 11761853"/>
              <a:gd name="connsiteY14185" fmla="*/ 10368555 w 11761853"/>
              <a:gd name="connsiteX14186" fmla="*/ 10368555 w 11761853"/>
              <a:gd name="connsiteY14186" fmla="*/ 10368555 w 11761853"/>
              <a:gd name="connsiteX14187" fmla="*/ 10368555 w 11761853"/>
              <a:gd name="connsiteY14187" fmla="*/ 10368555 w 11761853"/>
              <a:gd name="connsiteX14188" fmla="*/ 10368555 w 11761853"/>
              <a:gd name="connsiteY14188" fmla="*/ 10368555 w 11761853"/>
              <a:gd name="connsiteX14189" fmla="*/ 10368555 w 11761853"/>
              <a:gd name="connsiteY14189" fmla="*/ 10368555 w 11761853"/>
              <a:gd name="connsiteX14190" fmla="*/ 10368555 w 11761853"/>
              <a:gd name="connsiteY14190" fmla="*/ 10368555 w 11761853"/>
              <a:gd name="connsiteX14191" fmla="*/ 10368555 w 11761853"/>
              <a:gd name="connsiteY14191" fmla="*/ 10368555 w 11761853"/>
              <a:gd name="connsiteX14192" fmla="*/ 10368555 w 11761853"/>
              <a:gd name="connsiteY14192" fmla="*/ 10368555 w 11761853"/>
              <a:gd name="connsiteX14193" fmla="*/ 10368555 w 11761853"/>
              <a:gd name="connsiteY14193" fmla="*/ 10368555 w 11761853"/>
              <a:gd name="connsiteX14194" fmla="*/ 10368555 w 11761853"/>
              <a:gd name="connsiteY14194" fmla="*/ 10368555 w 11761853"/>
              <a:gd name="connsiteX14195" fmla="*/ 10368555 w 11761853"/>
              <a:gd name="connsiteY14195" fmla="*/ 10368555 w 11761853"/>
              <a:gd name="connsiteX14196" fmla="*/ 10368555 w 11761853"/>
              <a:gd name="connsiteY14196" fmla="*/ 10368555 w 11761853"/>
              <a:gd name="connsiteX14197" fmla="*/ 10368555 w 11761853"/>
              <a:gd name="connsiteY14197" fmla="*/ 10368555 w 11761853"/>
              <a:gd name="connsiteX14198" fmla="*/ 10368555 w 11761853"/>
              <a:gd name="connsiteY14198" fmla="*/ 10368555 w 11761853"/>
              <a:gd name="connsiteX14199" fmla="*/ 10368555 w 11761853"/>
              <a:gd name="connsiteY14199" fmla="*/ 10368555 w 11761853"/>
              <a:gd name="connsiteX14200" fmla="*/ 10368555 w 11761853"/>
              <a:gd name="connsiteY14200" fmla="*/ 10368555 w 11761853"/>
              <a:gd name="connsiteX14201" fmla="*/ 10368555 w 11761853"/>
              <a:gd name="connsiteY14201" fmla="*/ 10368555 w 11761853"/>
              <a:gd name="connsiteX14202" fmla="*/ 10368555 w 11761853"/>
              <a:gd name="connsiteY14202" fmla="*/ 10368555 w 11761853"/>
              <a:gd name="connsiteX14203" fmla="*/ 10368555 w 11761853"/>
              <a:gd name="connsiteY14203" fmla="*/ 10368555 w 11761853"/>
              <a:gd name="connsiteX14204" fmla="*/ 10368555 w 11761853"/>
              <a:gd name="connsiteY14204" fmla="*/ 10368555 w 11761853"/>
              <a:gd name="connsiteX14205" fmla="*/ 10368555 w 11761853"/>
              <a:gd name="connsiteY14205" fmla="*/ 10368555 w 11761853"/>
              <a:gd name="connsiteX14206" fmla="*/ 10368555 w 11761853"/>
              <a:gd name="connsiteY14206" fmla="*/ 10368555 w 11761853"/>
              <a:gd name="connsiteX14207" fmla="*/ 10368555 w 11761853"/>
              <a:gd name="connsiteY14207" fmla="*/ 10368555 w 11761853"/>
              <a:gd name="connsiteX14208" fmla="*/ 10368555 w 11761853"/>
              <a:gd name="connsiteY14208" fmla="*/ 10368555 w 11761853"/>
              <a:gd name="connsiteX14209" fmla="*/ 10368555 w 11761853"/>
              <a:gd name="connsiteY14209" fmla="*/ 10368555 w 11761853"/>
              <a:gd name="connsiteX14210" fmla="*/ 10368555 w 11761853"/>
              <a:gd name="connsiteY14210" fmla="*/ 10368555 w 11761853"/>
              <a:gd name="connsiteX14211" fmla="*/ 10368555 w 11761853"/>
              <a:gd name="connsiteY14211" fmla="*/ 10368555 w 11761853"/>
              <a:gd name="connsiteX14212" fmla="*/ 10368555 w 11761853"/>
              <a:gd name="connsiteY14212" fmla="*/ 10368555 w 11761853"/>
              <a:gd name="connsiteX14213" fmla="*/ 10368555 w 11761853"/>
              <a:gd name="connsiteY14213" fmla="*/ 10368555 w 11761853"/>
              <a:gd name="connsiteX14214" fmla="*/ 10368555 w 11761853"/>
              <a:gd name="connsiteY14214" fmla="*/ 10368555 w 11761853"/>
              <a:gd name="connsiteX14215" fmla="*/ 10368555 w 11761853"/>
              <a:gd name="connsiteY14215" fmla="*/ 10368555 w 11761853"/>
              <a:gd name="connsiteX14216" fmla="*/ 10368555 w 11761853"/>
              <a:gd name="connsiteY14216" fmla="*/ 10368555 w 11761853"/>
              <a:gd name="connsiteX14217" fmla="*/ 10368555 w 11761853"/>
              <a:gd name="connsiteY14217" fmla="*/ 10368555 w 11761853"/>
              <a:gd name="connsiteX14218" fmla="*/ 10368555 w 11761853"/>
              <a:gd name="connsiteY14218" fmla="*/ 10368555 w 11761853"/>
              <a:gd name="connsiteX14219" fmla="*/ 10368555 w 11761853"/>
              <a:gd name="connsiteY14219" fmla="*/ 10368555 w 11761853"/>
              <a:gd name="connsiteX14220" fmla="*/ 10368555 w 11761853"/>
              <a:gd name="connsiteY14220" fmla="*/ 10368555 w 11761853"/>
              <a:gd name="connsiteX14221" fmla="*/ 10368555 w 11761853"/>
              <a:gd name="connsiteY14221" fmla="*/ 10368555 w 11761853"/>
              <a:gd name="connsiteX14222" fmla="*/ 10368555 w 11761853"/>
              <a:gd name="connsiteY14222" fmla="*/ 10368555 w 11761853"/>
              <a:gd name="connsiteX14223" fmla="*/ 10368555 w 11761853"/>
              <a:gd name="connsiteY14223" fmla="*/ 10368555 w 11761853"/>
              <a:gd name="connsiteX14224" fmla="*/ 10368555 w 11761853"/>
              <a:gd name="connsiteY14224" fmla="*/ 10368555 w 11761853"/>
              <a:gd name="connsiteX14225" fmla="*/ 10368555 w 11761853"/>
              <a:gd name="connsiteY14225" fmla="*/ 10368555 w 11761853"/>
              <a:gd name="connsiteX14226" fmla="*/ 10368555 w 11761853"/>
              <a:gd name="connsiteY14226" fmla="*/ 10368555 w 11761853"/>
              <a:gd name="connsiteX14227" fmla="*/ 10368555 w 11761853"/>
              <a:gd name="connsiteY14227" fmla="*/ 10368555 w 11761853"/>
              <a:gd name="connsiteX14228" fmla="*/ 10368555 w 11761853"/>
              <a:gd name="connsiteY14228" fmla="*/ 10368555 w 11761853"/>
              <a:gd name="connsiteX14229" fmla="*/ 10368555 w 11761853"/>
              <a:gd name="connsiteY14229" fmla="*/ 10368555 w 11761853"/>
              <a:gd name="connsiteX14230" fmla="*/ 10368555 w 11761853"/>
              <a:gd name="connsiteY14230" fmla="*/ 10368555 w 11761853"/>
              <a:gd name="connsiteX14231" fmla="*/ 10368555 w 11761853"/>
              <a:gd name="connsiteY14231" fmla="*/ 10368555 w 11761853"/>
              <a:gd name="connsiteX14232" fmla="*/ 10368555 w 11761853"/>
              <a:gd name="connsiteY14232" fmla="*/ 10368555 w 11761853"/>
              <a:gd name="connsiteX14233" fmla="*/ 10368555 w 11761853"/>
              <a:gd name="connsiteY14233" fmla="*/ 10368555 w 11761853"/>
              <a:gd name="connsiteX14234" fmla="*/ 10368555 w 11761853"/>
              <a:gd name="connsiteY14234" fmla="*/ 10368555 w 11761853"/>
              <a:gd name="connsiteX14235" fmla="*/ 10368555 w 11761853"/>
              <a:gd name="connsiteY14235" fmla="*/ 10368555 w 11761853"/>
              <a:gd name="connsiteX14236" fmla="*/ 10368555 w 11761853"/>
              <a:gd name="connsiteY14236" fmla="*/ 10368555 w 11761853"/>
              <a:gd name="connsiteX14237" fmla="*/ 10368555 w 11761853"/>
              <a:gd name="connsiteY14237" fmla="*/ 10368555 w 11761853"/>
              <a:gd name="connsiteX14238" fmla="*/ 10368555 w 11761853"/>
              <a:gd name="connsiteY14238" fmla="*/ 10368555 w 11761853"/>
              <a:gd name="connsiteX14239" fmla="*/ 10368555 w 11761853"/>
              <a:gd name="connsiteY14239" fmla="*/ 10368555 w 11761853"/>
              <a:gd name="connsiteX14240" fmla="*/ 10368555 w 11761853"/>
              <a:gd name="connsiteY14240" fmla="*/ 10368555 w 11761853"/>
              <a:gd name="connsiteX14241" fmla="*/ 10368555 w 11761853"/>
              <a:gd name="connsiteY14241" fmla="*/ 10368555 w 11761853"/>
              <a:gd name="connsiteX14242" fmla="*/ 10368555 w 11761853"/>
              <a:gd name="connsiteY14242" fmla="*/ 10368555 w 11761853"/>
              <a:gd name="connsiteX14243" fmla="*/ 10368555 w 11761853"/>
              <a:gd name="connsiteY14243" fmla="*/ 10368555 w 11761853"/>
              <a:gd name="connsiteX14244" fmla="*/ 10368555 w 11761853"/>
              <a:gd name="connsiteY14244" fmla="*/ 10368555 w 11761853"/>
              <a:gd name="connsiteX14245" fmla="*/ 10368555 w 11761853"/>
              <a:gd name="connsiteY14245" fmla="*/ 10368555 w 11761853"/>
              <a:gd name="connsiteX14246" fmla="*/ 10368555 w 11761853"/>
              <a:gd name="connsiteY14246" fmla="*/ 10368555 w 11761853"/>
              <a:gd name="connsiteX14247" fmla="*/ 10368555 w 11761853"/>
              <a:gd name="connsiteY14247" fmla="*/ 10368555 w 11761853"/>
              <a:gd name="connsiteX14248" fmla="*/ 10368555 w 11761853"/>
              <a:gd name="connsiteY14248" fmla="*/ 10368555 w 11761853"/>
              <a:gd name="connsiteX14249" fmla="*/ 10368555 w 11761853"/>
              <a:gd name="connsiteY14249" fmla="*/ 10368555 w 11761853"/>
              <a:gd name="connsiteX14250" fmla="*/ 10368555 w 11761853"/>
              <a:gd name="connsiteY14250" fmla="*/ 10368555 w 11761853"/>
              <a:gd name="connsiteX14251" fmla="*/ 10368555 w 11761853"/>
              <a:gd name="connsiteY14251" fmla="*/ 10368555 w 11761853"/>
              <a:gd name="connsiteX14252" fmla="*/ 10368555 w 11761853"/>
              <a:gd name="connsiteY14252" fmla="*/ 10368555 w 11761853"/>
              <a:gd name="connsiteX14253" fmla="*/ 10368555 w 11761853"/>
              <a:gd name="connsiteY14253" fmla="*/ 10368555 w 11761853"/>
              <a:gd name="connsiteX14254" fmla="*/ 10368555 w 11761853"/>
              <a:gd name="connsiteY14254" fmla="*/ 10368555 w 11761853"/>
              <a:gd name="connsiteX14255" fmla="*/ 10368555 w 11761853"/>
              <a:gd name="connsiteY14255" fmla="*/ 10368555 w 11761853"/>
              <a:gd name="connsiteX14256" fmla="*/ 10368555 w 11761853"/>
              <a:gd name="connsiteY14256" fmla="*/ 10368555 w 11761853"/>
              <a:gd name="connsiteX14257" fmla="*/ 10368555 w 11761853"/>
              <a:gd name="connsiteY14257" fmla="*/ 10368555 w 11761853"/>
              <a:gd name="connsiteX14258" fmla="*/ 10368555 w 11761853"/>
              <a:gd name="connsiteY14258" fmla="*/ 10368555 w 11761853"/>
              <a:gd name="connsiteX14259" fmla="*/ 10368555 w 11761853"/>
              <a:gd name="connsiteY14259" fmla="*/ 10368555 w 11761853"/>
              <a:gd name="connsiteX14260" fmla="*/ 10368555 w 11761853"/>
              <a:gd name="connsiteY14260" fmla="*/ 10368555 w 11761853"/>
              <a:gd name="connsiteX14261" fmla="*/ 10368555 w 11761853"/>
              <a:gd name="connsiteY14261" fmla="*/ 10368555 w 11761853"/>
              <a:gd name="connsiteX14262" fmla="*/ 10368555 w 11761853"/>
              <a:gd name="connsiteY14262" fmla="*/ 10368555 w 11761853"/>
              <a:gd name="connsiteX14263" fmla="*/ 10368555 w 11761853"/>
              <a:gd name="connsiteY14263" fmla="*/ 10368555 w 11761853"/>
              <a:gd name="connsiteX14264" fmla="*/ 10368555 w 11761853"/>
              <a:gd name="connsiteY14264" fmla="*/ 10368555 w 11761853"/>
              <a:gd name="connsiteX14265" fmla="*/ 10368555 w 11761853"/>
              <a:gd name="connsiteY14265" fmla="*/ 10368555 w 11761853"/>
              <a:gd name="connsiteX14266" fmla="*/ 10368555 w 11761853"/>
              <a:gd name="connsiteY14266" fmla="*/ 10368555 w 11761853"/>
              <a:gd name="connsiteX14267" fmla="*/ 10368555 w 11761853"/>
              <a:gd name="connsiteY14267" fmla="*/ 10368555 w 11761853"/>
              <a:gd name="connsiteX14268" fmla="*/ 10368555 w 11761853"/>
              <a:gd name="connsiteY14268" fmla="*/ 10368555 w 11761853"/>
              <a:gd name="connsiteX14269" fmla="*/ 10368555 w 11761853"/>
              <a:gd name="connsiteY14269" fmla="*/ 10368555 w 11761853"/>
              <a:gd name="connsiteX14270" fmla="*/ 10368555 w 11761853"/>
              <a:gd name="connsiteY14270" fmla="*/ 10368555 w 11761853"/>
              <a:gd name="connsiteX14271" fmla="*/ 10368555 w 11761853"/>
              <a:gd name="connsiteY14271" fmla="*/ 10368555 w 11761853"/>
              <a:gd name="connsiteX14272" fmla="*/ 10368555 w 11761853"/>
              <a:gd name="connsiteY14272" fmla="*/ 10368555 w 11761853"/>
              <a:gd name="connsiteX14273" fmla="*/ 10368555 w 11761853"/>
              <a:gd name="connsiteY14273" fmla="*/ 10368555 w 11761853"/>
              <a:gd name="connsiteX14274" fmla="*/ 10368555 w 11761853"/>
              <a:gd name="connsiteY14274" fmla="*/ 10368555 w 11761853"/>
              <a:gd name="connsiteX14275" fmla="*/ 10368555 w 11761853"/>
              <a:gd name="connsiteY14275" fmla="*/ 10368555 w 11761853"/>
              <a:gd name="connsiteX14276" fmla="*/ 10368555 w 11761853"/>
              <a:gd name="connsiteY14276" fmla="*/ 10368555 w 11761853"/>
              <a:gd name="connsiteX14277" fmla="*/ 10368555 w 11761853"/>
              <a:gd name="connsiteY14277" fmla="*/ 10368555 w 11761853"/>
              <a:gd name="connsiteX14278" fmla="*/ 10368555 w 11761853"/>
              <a:gd name="connsiteY14278" fmla="*/ 10368555 w 11761853"/>
              <a:gd name="connsiteX14279" fmla="*/ 10368555 w 11761853"/>
              <a:gd name="connsiteY14279" fmla="*/ 10368555 w 11761853"/>
              <a:gd name="connsiteX14280" fmla="*/ 10368555 w 11761853"/>
              <a:gd name="connsiteY14280" fmla="*/ 10368555 w 11761853"/>
              <a:gd name="connsiteX14281" fmla="*/ 10368555 w 11761853"/>
              <a:gd name="connsiteY14281" fmla="*/ 10368555 w 11761853"/>
              <a:gd name="connsiteX14282" fmla="*/ 10368555 w 11761853"/>
              <a:gd name="connsiteY14282" fmla="*/ 10368555 w 11761853"/>
              <a:gd name="connsiteX14283" fmla="*/ 10368555 w 11761853"/>
              <a:gd name="connsiteY14283" fmla="*/ 10368555 w 11761853"/>
              <a:gd name="connsiteX14284" fmla="*/ 10368555 w 11761853"/>
              <a:gd name="connsiteY14284" fmla="*/ 10368555 w 11761853"/>
              <a:gd name="connsiteX14285" fmla="*/ 10368555 w 11761853"/>
              <a:gd name="connsiteY14285" fmla="*/ 10368555 w 11761853"/>
              <a:gd name="connsiteX14286" fmla="*/ 10368555 w 11761853"/>
              <a:gd name="connsiteY14286" fmla="*/ 10368555 w 11761853"/>
              <a:gd name="connsiteX14287" fmla="*/ 10368555 w 11761853"/>
              <a:gd name="connsiteY14287" fmla="*/ 10368555 w 11761853"/>
              <a:gd name="connsiteX14288" fmla="*/ 10368555 w 11761853"/>
              <a:gd name="connsiteY14288" fmla="*/ 10368555 w 11761853"/>
              <a:gd name="connsiteX14289" fmla="*/ 10368555 w 11761853"/>
              <a:gd name="connsiteY14289" fmla="*/ 10368555 w 11761853"/>
              <a:gd name="connsiteX14290" fmla="*/ 10368555 w 11761853"/>
              <a:gd name="connsiteY14290" fmla="*/ 10368555 w 11761853"/>
              <a:gd name="connsiteX14291" fmla="*/ 10368555 w 11761853"/>
              <a:gd name="connsiteY14291" fmla="*/ 10368555 w 11761853"/>
              <a:gd name="connsiteX14292" fmla="*/ 10368555 w 11761853"/>
              <a:gd name="connsiteY14292" fmla="*/ 10368555 w 11761853"/>
              <a:gd name="connsiteX14293" fmla="*/ 10368555 w 11761853"/>
              <a:gd name="connsiteY14293" fmla="*/ 10368555 w 11761853"/>
              <a:gd name="connsiteX14294" fmla="*/ 10368555 w 11761853"/>
              <a:gd name="connsiteY14294" fmla="*/ 10368555 w 11761853"/>
              <a:gd name="connsiteX14295" fmla="*/ 10368555 w 11761853"/>
              <a:gd name="connsiteY14295" fmla="*/ 10368555 w 11761853"/>
              <a:gd name="connsiteX14296" fmla="*/ 10368555 w 11761853"/>
              <a:gd name="connsiteY14296" fmla="*/ 10368555 w 11761853"/>
              <a:gd name="connsiteX14297" fmla="*/ 10368555 w 11761853"/>
              <a:gd name="connsiteY14297" fmla="*/ 10368555 w 11761853"/>
              <a:gd name="connsiteX14298" fmla="*/ 10368555 w 11761853"/>
              <a:gd name="connsiteY14298" fmla="*/ 10368555 w 11761853"/>
              <a:gd name="connsiteX14299" fmla="*/ 10368555 w 11761853"/>
              <a:gd name="connsiteY14299" fmla="*/ 10368555 w 11761853"/>
              <a:gd name="connsiteX14300" fmla="*/ 10368555 w 11761853"/>
              <a:gd name="connsiteY14300" fmla="*/ 10368555 w 11761853"/>
              <a:gd name="connsiteX14301" fmla="*/ 10368555 w 11761853"/>
              <a:gd name="connsiteY14301" fmla="*/ 10368555 w 11761853"/>
              <a:gd name="connsiteX14302" fmla="*/ 10368555 w 11761853"/>
              <a:gd name="connsiteY14302" fmla="*/ 10368555 w 11761853"/>
              <a:gd name="connsiteX14303" fmla="*/ 10368555 w 11761853"/>
              <a:gd name="connsiteY14303" fmla="*/ 10368555 w 11761853"/>
              <a:gd name="connsiteX14304" fmla="*/ 10368555 w 11761853"/>
              <a:gd name="connsiteY14304" fmla="*/ 10368555 w 11761853"/>
              <a:gd name="connsiteX14305" fmla="*/ 10368555 w 11761853"/>
              <a:gd name="connsiteY14305" fmla="*/ 10368555 w 11761853"/>
              <a:gd name="connsiteX14306" fmla="*/ 10368555 w 11761853"/>
              <a:gd name="connsiteY14306" fmla="*/ 10368555 w 11761853"/>
              <a:gd name="connsiteX14307" fmla="*/ 10368555 w 11761853"/>
              <a:gd name="connsiteY14307" fmla="*/ 10368555 w 11761853"/>
              <a:gd name="connsiteX14308" fmla="*/ 10368555 w 11761853"/>
              <a:gd name="connsiteY14308" fmla="*/ 10368555 w 11761853"/>
              <a:gd name="connsiteX14309" fmla="*/ 10368555 w 11761853"/>
              <a:gd name="connsiteY14309" fmla="*/ 10368555 w 11761853"/>
              <a:gd name="connsiteX14310" fmla="*/ 10368555 w 11761853"/>
              <a:gd name="connsiteY14310" fmla="*/ 10368555 w 11761853"/>
              <a:gd name="connsiteX14311" fmla="*/ 10368555 w 11761853"/>
              <a:gd name="connsiteY14311" fmla="*/ 10368555 w 11761853"/>
              <a:gd name="connsiteX14312" fmla="*/ 10368555 w 11761853"/>
              <a:gd name="connsiteY14312" fmla="*/ 10368555 w 11761853"/>
              <a:gd name="connsiteX14313" fmla="*/ 10368555 w 11761853"/>
              <a:gd name="connsiteY14313" fmla="*/ 10368555 w 11761853"/>
              <a:gd name="connsiteX14314" fmla="*/ 10368555 w 11761853"/>
              <a:gd name="connsiteY14314" fmla="*/ 10368555 w 11761853"/>
              <a:gd name="connsiteX14315" fmla="*/ 10368555 w 11761853"/>
              <a:gd name="connsiteY14315" fmla="*/ 10368555 w 11761853"/>
              <a:gd name="connsiteX14316" fmla="*/ 10368555 w 11761853"/>
              <a:gd name="connsiteY14316" fmla="*/ 10368555 w 11761853"/>
              <a:gd name="connsiteX14317" fmla="*/ 10368555 w 11761853"/>
              <a:gd name="connsiteY14317" fmla="*/ 10368555 w 11761853"/>
              <a:gd name="connsiteX14318" fmla="*/ 10368555 w 11761853"/>
              <a:gd name="connsiteY14318" fmla="*/ 10368555 w 11761853"/>
              <a:gd name="connsiteX14319" fmla="*/ 10368555 w 11761853"/>
              <a:gd name="connsiteY14319" fmla="*/ 10368555 w 11761853"/>
              <a:gd name="connsiteX14320" fmla="*/ 10368555 w 11761853"/>
              <a:gd name="connsiteY14320" fmla="*/ 10368555 w 11761853"/>
              <a:gd name="connsiteX14321" fmla="*/ 10368555 w 11761853"/>
              <a:gd name="connsiteY14321" fmla="*/ 10368555 w 11761853"/>
              <a:gd name="connsiteX14322" fmla="*/ 10368555 w 11761853"/>
              <a:gd name="connsiteY14322" fmla="*/ 10368555 w 11761853"/>
              <a:gd name="connsiteX14323" fmla="*/ 10368555 w 11761853"/>
              <a:gd name="connsiteY14323" fmla="*/ 10368555 w 11761853"/>
              <a:gd name="connsiteX14324" fmla="*/ 10368555 w 11761853"/>
              <a:gd name="connsiteY14324" fmla="*/ 10368555 w 11761853"/>
              <a:gd name="connsiteX14325" fmla="*/ 10368555 w 11761853"/>
              <a:gd name="connsiteY14325" fmla="*/ 10368555 w 11761853"/>
              <a:gd name="connsiteX14326" fmla="*/ 10368555 w 11761853"/>
              <a:gd name="connsiteY14326" fmla="*/ 10368555 w 11761853"/>
              <a:gd name="connsiteX14327" fmla="*/ 10368555 w 11761853"/>
              <a:gd name="connsiteY14327" fmla="*/ 10368555 w 11761853"/>
              <a:gd name="connsiteX14328" fmla="*/ 10368555 w 11761853"/>
              <a:gd name="connsiteY14328" fmla="*/ 10368555 w 11761853"/>
              <a:gd name="connsiteX14329" fmla="*/ 10368555 w 11761853"/>
              <a:gd name="connsiteY14329" fmla="*/ 10368555 w 11761853"/>
              <a:gd name="connsiteX14330" fmla="*/ 10368555 w 11761853"/>
              <a:gd name="connsiteY14330" fmla="*/ 10368555 w 11761853"/>
              <a:gd name="connsiteX14331" fmla="*/ 10368555 w 11761853"/>
              <a:gd name="connsiteY14331" fmla="*/ 10368555 w 11761853"/>
              <a:gd name="connsiteX14332" fmla="*/ 10368555 w 11761853"/>
              <a:gd name="connsiteY14332" fmla="*/ 10368555 w 11761853"/>
              <a:gd name="connsiteX14333" fmla="*/ 10368555 w 11761853"/>
              <a:gd name="connsiteY14333" fmla="*/ 10368555 w 11761853"/>
              <a:gd name="connsiteX14334" fmla="*/ 10368555 w 11761853"/>
              <a:gd name="connsiteY14334" fmla="*/ 10368555 w 11761853"/>
              <a:gd name="connsiteX14335" fmla="*/ 10368555 w 11761853"/>
              <a:gd name="connsiteY14335" fmla="*/ 10368555 w 11761853"/>
              <a:gd name="connsiteX14336" fmla="*/ 10368555 w 11761853"/>
              <a:gd name="connsiteY14336" fmla="*/ 10368555 w 11761853"/>
              <a:gd name="connsiteX14337" fmla="*/ 10368555 w 11761853"/>
              <a:gd name="connsiteY14337" fmla="*/ 10368555 w 11761853"/>
              <a:gd name="connsiteX14338" fmla="*/ 10368555 w 11761853"/>
              <a:gd name="connsiteY14338" fmla="*/ 10368555 w 11761853"/>
              <a:gd name="connsiteX14339" fmla="*/ 10368555 w 11761853"/>
              <a:gd name="connsiteY14339" fmla="*/ 10368555 w 11761853"/>
              <a:gd name="connsiteX14340" fmla="*/ 10368555 w 11761853"/>
              <a:gd name="connsiteY14340" fmla="*/ 10368555 w 11761853"/>
              <a:gd name="connsiteX14341" fmla="*/ 10368555 w 11761853"/>
              <a:gd name="connsiteY14341" fmla="*/ 10368555 w 11761853"/>
              <a:gd name="connsiteX14342" fmla="*/ 10368555 w 11761853"/>
              <a:gd name="connsiteY14342" fmla="*/ 10368555 w 11761853"/>
              <a:gd name="connsiteX14343" fmla="*/ 10368555 w 11761853"/>
              <a:gd name="connsiteY14343" fmla="*/ 10368555 w 11761853"/>
              <a:gd name="connsiteX14344" fmla="*/ 10368555 w 11761853"/>
              <a:gd name="connsiteY14344" fmla="*/ 10368555 w 11761853"/>
              <a:gd name="connsiteX14345" fmla="*/ 10368555 w 11761853"/>
              <a:gd name="connsiteY14345" fmla="*/ 10368555 w 11761853"/>
              <a:gd name="connsiteX14346" fmla="*/ 10368555 w 11761853"/>
              <a:gd name="connsiteY14346" fmla="*/ 10368555 w 11761853"/>
              <a:gd name="connsiteX14347" fmla="*/ 10368555 w 11761853"/>
              <a:gd name="connsiteY14347" fmla="*/ 10368555 w 11761853"/>
              <a:gd name="connsiteX14348" fmla="*/ 10368555 w 11761853"/>
              <a:gd name="connsiteY14348" fmla="*/ 10368555 w 11761853"/>
              <a:gd name="connsiteX14349" fmla="*/ 10368555 w 11761853"/>
              <a:gd name="connsiteY14349" fmla="*/ 10368555 w 11761853"/>
              <a:gd name="connsiteX14350" fmla="*/ 10368555 w 11761853"/>
              <a:gd name="connsiteY14350" fmla="*/ 10368555 w 11761853"/>
              <a:gd name="connsiteX14351" fmla="*/ 10368555 w 11761853"/>
              <a:gd name="connsiteY14351" fmla="*/ 10368555 w 11761853"/>
              <a:gd name="connsiteX14352" fmla="*/ 10368555 w 11761853"/>
              <a:gd name="connsiteY14352" fmla="*/ 10368555 w 11761853"/>
              <a:gd name="connsiteX14353" fmla="*/ 10368555 w 11761853"/>
              <a:gd name="connsiteY14353" fmla="*/ 10368555 w 11761853"/>
              <a:gd name="connsiteX14354" fmla="*/ 10368555 w 11761853"/>
              <a:gd name="connsiteY14354" fmla="*/ 10368555 w 11761853"/>
              <a:gd name="connsiteX14355" fmla="*/ 10368555 w 11761853"/>
              <a:gd name="connsiteY14355" fmla="*/ 10368555 w 11761853"/>
              <a:gd name="connsiteX14356" fmla="*/ 10368555 w 11761853"/>
              <a:gd name="connsiteY14356" fmla="*/ 10368555 w 11761853"/>
              <a:gd name="connsiteX14357" fmla="*/ 10368555 w 11761853"/>
              <a:gd name="connsiteY14357" fmla="*/ 10368555 w 11761853"/>
              <a:gd name="connsiteX14358" fmla="*/ 10368555 w 11761853"/>
              <a:gd name="connsiteY14358" fmla="*/ 10368555 w 11761853"/>
              <a:gd name="connsiteX14359" fmla="*/ 10368555 w 11761853"/>
              <a:gd name="connsiteY14359" fmla="*/ 10368555 w 11761853"/>
              <a:gd name="connsiteX14360" fmla="*/ 10368555 w 11761853"/>
              <a:gd name="connsiteY14360" fmla="*/ 10368555 w 11761853"/>
              <a:gd name="connsiteX14361" fmla="*/ 10368555 w 11761853"/>
              <a:gd name="connsiteY14361" fmla="*/ 10368555 w 11761853"/>
              <a:gd name="connsiteX14362" fmla="*/ 10368555 w 11761853"/>
              <a:gd name="connsiteY14362" fmla="*/ 10368555 w 11761853"/>
              <a:gd name="connsiteX14363" fmla="*/ 10368555 w 11761853"/>
              <a:gd name="connsiteY14363" fmla="*/ 10368555 w 11761853"/>
              <a:gd name="connsiteX14364" fmla="*/ 10368555 w 11761853"/>
              <a:gd name="connsiteY14364" fmla="*/ 10368555 w 11761853"/>
              <a:gd name="connsiteX14365" fmla="*/ 10368555 w 11761853"/>
              <a:gd name="connsiteY14365" fmla="*/ 10368555 w 11761853"/>
              <a:gd name="connsiteX14366" fmla="*/ 10368555 w 11761853"/>
              <a:gd name="connsiteY14366" fmla="*/ 10368555 w 11761853"/>
              <a:gd name="connsiteX14367" fmla="*/ 10368555 w 11761853"/>
              <a:gd name="connsiteY14367" fmla="*/ 10368555 w 11761853"/>
              <a:gd name="connsiteX14368" fmla="*/ 10368555 w 11761853"/>
              <a:gd name="connsiteY14368" fmla="*/ 10368555 w 11761853"/>
              <a:gd name="connsiteX14369" fmla="*/ 10368555 w 11761853"/>
              <a:gd name="connsiteY14369" fmla="*/ 10368555 w 11761853"/>
              <a:gd name="connsiteX14370" fmla="*/ 10368555 w 11761853"/>
              <a:gd name="connsiteY14370" fmla="*/ 10368555 w 11761853"/>
              <a:gd name="connsiteX14371" fmla="*/ 10368555 w 11761853"/>
              <a:gd name="connsiteY14371" fmla="*/ 10368555 w 11761853"/>
              <a:gd name="connsiteX14372" fmla="*/ 10368555 w 11761853"/>
              <a:gd name="connsiteY14372" fmla="*/ 10368555 w 11761853"/>
              <a:gd name="connsiteX14373" fmla="*/ 10368555 w 11761853"/>
              <a:gd name="connsiteY14373" fmla="*/ 10368555 w 11761853"/>
              <a:gd name="connsiteX14374" fmla="*/ 10368555 w 11761853"/>
              <a:gd name="connsiteY14374" fmla="*/ 10368555 w 11761853"/>
              <a:gd name="connsiteX14375" fmla="*/ 10368555 w 11761853"/>
              <a:gd name="connsiteY14375" fmla="*/ 10368555 w 11761853"/>
              <a:gd name="connsiteX14376" fmla="*/ 10368555 w 11761853"/>
              <a:gd name="connsiteY14376" fmla="*/ 10368555 w 11761853"/>
              <a:gd name="connsiteX14377" fmla="*/ 10368555 w 11761853"/>
              <a:gd name="connsiteY14377" fmla="*/ 10368555 w 11761853"/>
              <a:gd name="connsiteX14378" fmla="*/ 10368555 w 11761853"/>
              <a:gd name="connsiteY14378" fmla="*/ 10368555 w 11761853"/>
              <a:gd name="connsiteX14379" fmla="*/ 10368555 w 11761853"/>
              <a:gd name="connsiteY14379" fmla="*/ 10368555 w 11761853"/>
              <a:gd name="connsiteX14380" fmla="*/ 10368555 w 11761853"/>
              <a:gd name="connsiteY14380" fmla="*/ 10368555 w 11761853"/>
              <a:gd name="connsiteX14381" fmla="*/ 10368555 w 11761853"/>
              <a:gd name="connsiteY14381" fmla="*/ 10368555 w 11761853"/>
              <a:gd name="connsiteX14382" fmla="*/ 10368555 w 11761853"/>
              <a:gd name="connsiteY14382" fmla="*/ 10368555 w 11761853"/>
              <a:gd name="connsiteX14383" fmla="*/ 10368555 w 11761853"/>
              <a:gd name="connsiteY14383" fmla="*/ 10368555 w 11761853"/>
              <a:gd name="connsiteX14384" fmla="*/ 10368555 w 11761853"/>
              <a:gd name="connsiteY14384" fmla="*/ 10368555 w 11761853"/>
              <a:gd name="connsiteX14385" fmla="*/ 10368555 w 11761853"/>
              <a:gd name="connsiteY14385" fmla="*/ 10368555 w 11761853"/>
              <a:gd name="connsiteX14386" fmla="*/ 10368555 w 11761853"/>
              <a:gd name="connsiteY14386" fmla="*/ 10368555 w 11761853"/>
              <a:gd name="connsiteX14387" fmla="*/ 10368555 w 11761853"/>
              <a:gd name="connsiteY14387" fmla="*/ 10368555 w 11761853"/>
              <a:gd name="connsiteX14388" fmla="*/ 10368555 w 11761853"/>
              <a:gd name="connsiteY14388" fmla="*/ 10368555 w 11761853"/>
              <a:gd name="connsiteX14389" fmla="*/ 10368555 w 11761853"/>
              <a:gd name="connsiteY14389" fmla="*/ 10368555 w 11761853"/>
              <a:gd name="connsiteX14390" fmla="*/ 10368555 w 11761853"/>
              <a:gd name="connsiteY14390" fmla="*/ 10368555 w 11761853"/>
              <a:gd name="connsiteX14391" fmla="*/ 10368555 w 11761853"/>
              <a:gd name="connsiteY14391" fmla="*/ 10368555 w 11761853"/>
              <a:gd name="connsiteX14392" fmla="*/ 10368555 w 11761853"/>
              <a:gd name="connsiteY14392" fmla="*/ 10368555 w 11761853"/>
              <a:gd name="connsiteX14393" fmla="*/ 10368555 w 11761853"/>
              <a:gd name="connsiteY14393" fmla="*/ 10368555 w 11761853"/>
              <a:gd name="connsiteX14394" fmla="*/ 10368555 w 11761853"/>
              <a:gd name="connsiteY14394" fmla="*/ 10368555 w 11761853"/>
              <a:gd name="connsiteX14395" fmla="*/ 10368555 w 11761853"/>
              <a:gd name="connsiteY14395" fmla="*/ 10368555 w 11761853"/>
              <a:gd name="connsiteX14396" fmla="*/ 10368555 w 11761853"/>
              <a:gd name="connsiteY14396" fmla="*/ 10368555 w 11761853"/>
              <a:gd name="connsiteX14397" fmla="*/ 10368555 w 11761853"/>
              <a:gd name="connsiteY14397" fmla="*/ 10368555 w 11761853"/>
              <a:gd name="connsiteX14398" fmla="*/ 10368555 w 11761853"/>
              <a:gd name="connsiteY14398" fmla="*/ 10368555 w 11761853"/>
              <a:gd name="connsiteX14399" fmla="*/ 10368555 w 11761853"/>
              <a:gd name="connsiteY14399" fmla="*/ 10368555 w 11761853"/>
              <a:gd name="connsiteX14400" fmla="*/ 10368555 w 11761853"/>
              <a:gd name="connsiteY14400" fmla="*/ 10368555 w 11761853"/>
              <a:gd name="connsiteX14401" fmla="*/ 10368555 w 11761853"/>
              <a:gd name="connsiteY14401" fmla="*/ 10368555 w 11761853"/>
              <a:gd name="connsiteX14402" fmla="*/ 10368555 w 11761853"/>
              <a:gd name="connsiteY14402" fmla="*/ 10368555 w 11761853"/>
              <a:gd name="connsiteX14403" fmla="*/ 10368555 w 11761853"/>
              <a:gd name="connsiteY14403" fmla="*/ 10368555 w 11761853"/>
              <a:gd name="connsiteX14404" fmla="*/ 10368555 w 11761853"/>
              <a:gd name="connsiteY14404" fmla="*/ 10368555 w 11761853"/>
              <a:gd name="connsiteX14405" fmla="*/ 10368555 w 11761853"/>
              <a:gd name="connsiteY14405" fmla="*/ 10368555 w 11761853"/>
              <a:gd name="connsiteX14406" fmla="*/ 10368555 w 11761853"/>
              <a:gd name="connsiteY14406" fmla="*/ 10368555 w 11761853"/>
              <a:gd name="connsiteX14407" fmla="*/ 10368555 w 11761853"/>
              <a:gd name="connsiteY14407" fmla="*/ 10368555 w 11761853"/>
              <a:gd name="connsiteX14408" fmla="*/ 10368555 w 11761853"/>
              <a:gd name="connsiteY14408" fmla="*/ 10368555 w 11761853"/>
              <a:gd name="connsiteX14409" fmla="*/ 10368555 w 11761853"/>
              <a:gd name="connsiteY14409" fmla="*/ 10368555 w 11761853"/>
              <a:gd name="connsiteX14410" fmla="*/ 10368555 w 11761853"/>
              <a:gd name="connsiteY14410" fmla="*/ 10368555 w 11761853"/>
              <a:gd name="connsiteX14411" fmla="*/ 10368555 w 11761853"/>
              <a:gd name="connsiteY14411" fmla="*/ 10368555 w 11761853"/>
              <a:gd name="connsiteX14412" fmla="*/ 10368555 w 11761853"/>
              <a:gd name="connsiteY14412" fmla="*/ 10368555 w 11761853"/>
              <a:gd name="connsiteX14413" fmla="*/ 10368555 w 11761853"/>
              <a:gd name="connsiteY14413" fmla="*/ 10368555 w 11761853"/>
              <a:gd name="connsiteX14414" fmla="*/ 10368555 w 11761853"/>
              <a:gd name="connsiteY14414" fmla="*/ 10368555 w 11761853"/>
              <a:gd name="connsiteX14415" fmla="*/ 10368555 w 11761853"/>
              <a:gd name="connsiteY14415" fmla="*/ 10368555 w 11761853"/>
              <a:gd name="connsiteX14416" fmla="*/ 10368555 w 11761853"/>
              <a:gd name="connsiteY14416" fmla="*/ 10368555 w 11761853"/>
              <a:gd name="connsiteX14417" fmla="*/ 10368555 w 11761853"/>
              <a:gd name="connsiteY14417" fmla="*/ 10368555 w 11761853"/>
              <a:gd name="connsiteX14418" fmla="*/ 10368555 w 11761853"/>
              <a:gd name="connsiteY14418" fmla="*/ 10368555 w 11761853"/>
              <a:gd name="connsiteX14419" fmla="*/ 10368555 w 11761853"/>
              <a:gd name="connsiteY14419" fmla="*/ 10368555 w 11761853"/>
              <a:gd name="connsiteX14420" fmla="*/ 10368555 w 11761853"/>
              <a:gd name="connsiteY14420" fmla="*/ 10368555 w 11761853"/>
              <a:gd name="connsiteX14421" fmla="*/ 10368555 w 11761853"/>
              <a:gd name="connsiteY14421" fmla="*/ 10368555 w 11761853"/>
              <a:gd name="connsiteX14422" fmla="*/ 10368555 w 11761853"/>
              <a:gd name="connsiteY14422" fmla="*/ 10368555 w 11761853"/>
              <a:gd name="connsiteX14423" fmla="*/ 10368555 w 11761853"/>
              <a:gd name="connsiteY14423" fmla="*/ 10368555 w 11761853"/>
              <a:gd name="connsiteX14424" fmla="*/ 10368555 w 11761853"/>
              <a:gd name="connsiteY14424" fmla="*/ 10368555 w 11761853"/>
              <a:gd name="connsiteX14425" fmla="*/ 10368555 w 11761853"/>
              <a:gd name="connsiteY14425" fmla="*/ 10368555 w 11761853"/>
              <a:gd name="connsiteX14426" fmla="*/ 10368555 w 11761853"/>
              <a:gd name="connsiteY14426" fmla="*/ 10368555 w 11761853"/>
              <a:gd name="connsiteX14427" fmla="*/ 10368555 w 11761853"/>
              <a:gd name="connsiteY14427" fmla="*/ 10368555 w 11761853"/>
              <a:gd name="connsiteX14428" fmla="*/ 10368555 w 11761853"/>
              <a:gd name="connsiteY14428" fmla="*/ 10368555 w 11761853"/>
              <a:gd name="connsiteX14429" fmla="*/ 10368555 w 11761853"/>
              <a:gd name="connsiteY14429" fmla="*/ 10368555 w 11761853"/>
              <a:gd name="connsiteX14430" fmla="*/ 10368555 w 11761853"/>
              <a:gd name="connsiteY14430" fmla="*/ 10368555 w 11761853"/>
              <a:gd name="connsiteX14431" fmla="*/ 10368555 w 11761853"/>
              <a:gd name="connsiteY14431" fmla="*/ 10368555 w 11761853"/>
              <a:gd name="connsiteX14432" fmla="*/ 10368555 w 11761853"/>
              <a:gd name="connsiteY14432" fmla="*/ 10368555 w 11761853"/>
              <a:gd name="connsiteX14433" fmla="*/ 10368555 w 11761853"/>
              <a:gd name="connsiteY14433" fmla="*/ 10368555 w 11761853"/>
              <a:gd name="connsiteX14434" fmla="*/ 10368555 w 11761853"/>
              <a:gd name="connsiteY14434" fmla="*/ 10368555 w 11761853"/>
              <a:gd name="connsiteX14435" fmla="*/ 10368555 w 11761853"/>
              <a:gd name="connsiteY14435" fmla="*/ 10368555 w 11761853"/>
              <a:gd name="connsiteX14436" fmla="*/ 10368555 w 11761853"/>
              <a:gd name="connsiteY14436" fmla="*/ 10368555 w 11761853"/>
              <a:gd name="connsiteX14437" fmla="*/ 10368555 w 11761853"/>
              <a:gd name="connsiteY14437" fmla="*/ 10368555 w 11761853"/>
              <a:gd name="connsiteX14438" fmla="*/ 10368555 w 11761853"/>
              <a:gd name="connsiteY14438" fmla="*/ 10368555 w 11761853"/>
              <a:gd name="connsiteX14439" fmla="*/ 10368555 w 11761853"/>
              <a:gd name="connsiteY14439" fmla="*/ 10368555 w 11761853"/>
              <a:gd name="connsiteX14440" fmla="*/ 10368555 w 11761853"/>
              <a:gd name="connsiteY14440" fmla="*/ 10368555 w 11761853"/>
              <a:gd name="connsiteX14441" fmla="*/ 10368555 w 11761853"/>
              <a:gd name="connsiteY14441" fmla="*/ 10368555 w 11761853"/>
              <a:gd name="connsiteX14442" fmla="*/ 10368555 w 11761853"/>
              <a:gd name="connsiteY14442" fmla="*/ 10368555 w 11761853"/>
              <a:gd name="connsiteX14443" fmla="*/ 10368555 w 11761853"/>
              <a:gd name="connsiteY14443" fmla="*/ 10368555 w 11761853"/>
              <a:gd name="connsiteX14444" fmla="*/ 10368555 w 11761853"/>
              <a:gd name="connsiteY14444" fmla="*/ 10368555 w 11761853"/>
              <a:gd name="connsiteX14445" fmla="*/ 10368555 w 11761853"/>
              <a:gd name="connsiteY14445" fmla="*/ 10368555 w 11761853"/>
              <a:gd name="connsiteX14446" fmla="*/ 10368555 w 11761853"/>
              <a:gd name="connsiteY14446" fmla="*/ 10368555 w 11761853"/>
              <a:gd name="connsiteX14447" fmla="*/ 10368555 w 11761853"/>
              <a:gd name="connsiteY14447" fmla="*/ 10368555 w 11761853"/>
              <a:gd name="connsiteX14448" fmla="*/ 10368555 w 11761853"/>
              <a:gd name="connsiteY14448" fmla="*/ 10368555 w 11761853"/>
              <a:gd name="connsiteX14449" fmla="*/ 10368555 w 11761853"/>
              <a:gd name="connsiteY14449" fmla="*/ 10368555 w 11761853"/>
              <a:gd name="connsiteX14450" fmla="*/ 10368555 w 11761853"/>
              <a:gd name="connsiteY14450" fmla="*/ 10368555 w 11761853"/>
              <a:gd name="connsiteX14451" fmla="*/ 10368555 w 11761853"/>
              <a:gd name="connsiteY14451" fmla="*/ 10368555 w 11761853"/>
              <a:gd name="connsiteX14452" fmla="*/ 10368555 w 11761853"/>
              <a:gd name="connsiteY14452" fmla="*/ 10368555 w 11761853"/>
              <a:gd name="connsiteX14453" fmla="*/ 10368555 w 11761853"/>
              <a:gd name="connsiteY14453" fmla="*/ 10368555 w 11761853"/>
              <a:gd name="connsiteX14454" fmla="*/ 10368555 w 11761853"/>
              <a:gd name="connsiteY14454" fmla="*/ 10368555 w 11761853"/>
              <a:gd name="connsiteX14455" fmla="*/ 10368555 w 11761853"/>
              <a:gd name="connsiteY14455" fmla="*/ 10368555 w 11761853"/>
              <a:gd name="connsiteX14456" fmla="*/ 10368555 w 11761853"/>
              <a:gd name="connsiteY14456" fmla="*/ 10368555 w 11761853"/>
              <a:gd name="connsiteX14457" fmla="*/ 10368555 w 11761853"/>
              <a:gd name="connsiteY14457" fmla="*/ 10368555 w 11761853"/>
              <a:gd name="connsiteX14458" fmla="*/ 10368555 w 11761853"/>
              <a:gd name="connsiteY14458" fmla="*/ 10368555 w 11761853"/>
              <a:gd name="connsiteX14459" fmla="*/ 10368555 w 11761853"/>
              <a:gd name="connsiteY14459" fmla="*/ 10368555 w 11761853"/>
              <a:gd name="connsiteX14460" fmla="*/ 10368555 w 11761853"/>
              <a:gd name="connsiteY14460" fmla="*/ 10368555 w 11761853"/>
              <a:gd name="connsiteX14461" fmla="*/ 10368555 w 11761853"/>
              <a:gd name="connsiteY14461" fmla="*/ 10368555 w 11761853"/>
              <a:gd name="connsiteX14462" fmla="*/ 10368555 w 11761853"/>
              <a:gd name="connsiteY14462" fmla="*/ 10368555 w 11761853"/>
              <a:gd name="connsiteX14463" fmla="*/ 10368555 w 11761853"/>
              <a:gd name="connsiteY14463" fmla="*/ 10368555 w 11761853"/>
              <a:gd name="connsiteX14464" fmla="*/ 10368555 w 11761853"/>
              <a:gd name="connsiteY14464" fmla="*/ 10368555 w 11761853"/>
              <a:gd name="connsiteX14465" fmla="*/ 10368555 w 11761853"/>
              <a:gd name="connsiteY14465" fmla="*/ 10368555 w 11761853"/>
              <a:gd name="connsiteX14466" fmla="*/ 10368555 w 11761853"/>
              <a:gd name="connsiteY14466" fmla="*/ 10368555 w 11761853"/>
              <a:gd name="connsiteX14467" fmla="*/ 10368555 w 11761853"/>
              <a:gd name="connsiteY14467" fmla="*/ 10368555 w 11761853"/>
              <a:gd name="connsiteX14468" fmla="*/ 10368555 w 11761853"/>
              <a:gd name="connsiteY14468" fmla="*/ 10368555 w 11761853"/>
              <a:gd name="connsiteX14469" fmla="*/ 10368555 w 11761853"/>
              <a:gd name="connsiteY14469" fmla="*/ 10368555 w 11761853"/>
              <a:gd name="connsiteX14470" fmla="*/ 10368555 w 11761853"/>
              <a:gd name="connsiteY14470" fmla="*/ 10368555 w 11761853"/>
              <a:gd name="connsiteX14471" fmla="*/ 10368555 w 11761853"/>
              <a:gd name="connsiteY14471" fmla="*/ 10368555 w 11761853"/>
              <a:gd name="connsiteX14472" fmla="*/ 10368555 w 11761853"/>
              <a:gd name="connsiteY14472" fmla="*/ 10368555 w 11761853"/>
              <a:gd name="connsiteX14473" fmla="*/ 10368555 w 11761853"/>
              <a:gd name="connsiteY14473" fmla="*/ 10368555 w 11761853"/>
              <a:gd name="connsiteX14474" fmla="*/ 10368555 w 11761853"/>
              <a:gd name="connsiteY14474" fmla="*/ 10368555 w 11761853"/>
              <a:gd name="connsiteX14475" fmla="*/ 10368555 w 11761853"/>
              <a:gd name="connsiteY14475" fmla="*/ 10368555 w 11761853"/>
              <a:gd name="connsiteX14476" fmla="*/ 10368555 w 11761853"/>
              <a:gd name="connsiteY14476" fmla="*/ 10368555 w 11761853"/>
              <a:gd name="connsiteX14477" fmla="*/ 10368555 w 11761853"/>
              <a:gd name="connsiteY14477" fmla="*/ 10368555 w 11761853"/>
              <a:gd name="connsiteX14478" fmla="*/ 10368555 w 11761853"/>
              <a:gd name="connsiteY14478" fmla="*/ 10368555 w 11761853"/>
              <a:gd name="connsiteX14479" fmla="*/ 10368555 w 11761853"/>
              <a:gd name="connsiteY14479" fmla="*/ 10368555 w 11761853"/>
              <a:gd name="connsiteX14480" fmla="*/ 10368555 w 11761853"/>
              <a:gd name="connsiteY14480" fmla="*/ 10368555 w 11761853"/>
              <a:gd name="connsiteX14481" fmla="*/ 10368555 w 11761853"/>
              <a:gd name="connsiteY14481" fmla="*/ 10368555 w 11761853"/>
              <a:gd name="connsiteX14482" fmla="*/ 10368555 w 11761853"/>
              <a:gd name="connsiteY14482" fmla="*/ 10368555 w 11761853"/>
              <a:gd name="connsiteX14483" fmla="*/ 10368555 w 11761853"/>
              <a:gd name="connsiteY14483" fmla="*/ 10368555 w 11761853"/>
              <a:gd name="connsiteX14484" fmla="*/ 10368555 w 11761853"/>
              <a:gd name="connsiteY14484" fmla="*/ 10368555 w 11761853"/>
              <a:gd name="connsiteX14485" fmla="*/ 10368555 w 11761853"/>
              <a:gd name="connsiteY14485" fmla="*/ 10368555 w 11761853"/>
              <a:gd name="connsiteX14486" fmla="*/ 10368555 w 11761853"/>
              <a:gd name="connsiteY14486" fmla="*/ 10368555 w 11761853"/>
              <a:gd name="connsiteX14487" fmla="*/ 10368555 w 11761853"/>
              <a:gd name="connsiteY14487" fmla="*/ 10368555 w 11761853"/>
              <a:gd name="connsiteX14488" fmla="*/ 10368555 w 11761853"/>
              <a:gd name="connsiteY14488" fmla="*/ 10368555 w 11761853"/>
              <a:gd name="connsiteX14489" fmla="*/ 10368555 w 11761853"/>
              <a:gd name="connsiteY14489" fmla="*/ 10368555 w 11761853"/>
              <a:gd name="connsiteX14490" fmla="*/ 10368555 w 11761853"/>
              <a:gd name="connsiteY14490" fmla="*/ 10368555 w 11761853"/>
              <a:gd name="connsiteX14491" fmla="*/ 10368555 w 11761853"/>
              <a:gd name="connsiteY14491" fmla="*/ 10368555 w 11761853"/>
              <a:gd name="connsiteX14492" fmla="*/ 10368555 w 11761853"/>
              <a:gd name="connsiteY14492" fmla="*/ 10368555 w 11761853"/>
              <a:gd name="connsiteX14493" fmla="*/ 10368555 w 11761853"/>
              <a:gd name="connsiteY14493" fmla="*/ 10368555 w 11761853"/>
              <a:gd name="connsiteX14494" fmla="*/ 10368555 w 11761853"/>
              <a:gd name="connsiteY14494" fmla="*/ 10368555 w 11761853"/>
              <a:gd name="connsiteX14495" fmla="*/ 10368555 w 11761853"/>
              <a:gd name="connsiteY14495" fmla="*/ 10368555 w 11761853"/>
              <a:gd name="connsiteX14496" fmla="*/ 10368555 w 11761853"/>
              <a:gd name="connsiteY14496" fmla="*/ 10368555 w 11761853"/>
              <a:gd name="connsiteX14497" fmla="*/ 10368555 w 11761853"/>
              <a:gd name="connsiteY14497" fmla="*/ 10368555 w 11761853"/>
              <a:gd name="connsiteX14498" fmla="*/ 10368555 w 11761853"/>
              <a:gd name="connsiteY14498" fmla="*/ 10368555 w 11761853"/>
              <a:gd name="connsiteX14499" fmla="*/ 10368555 w 11761853"/>
              <a:gd name="connsiteY14499" fmla="*/ 10368555 w 11761853"/>
              <a:gd name="connsiteX14500" fmla="*/ 10368555 w 11761853"/>
              <a:gd name="connsiteY14500" fmla="*/ 10368555 w 11761853"/>
              <a:gd name="connsiteX14501" fmla="*/ 10368555 w 11761853"/>
              <a:gd name="connsiteY14501" fmla="*/ 10368555 w 11761853"/>
              <a:gd name="connsiteX14502" fmla="*/ 10368555 w 11761853"/>
              <a:gd name="connsiteY14502" fmla="*/ 10368555 w 11761853"/>
              <a:gd name="connsiteX14503" fmla="*/ 10368555 w 11761853"/>
              <a:gd name="connsiteY14503" fmla="*/ 10368555 w 11761853"/>
              <a:gd name="connsiteX14504" fmla="*/ 10368555 w 11761853"/>
              <a:gd name="connsiteY14504" fmla="*/ 10368555 w 11761853"/>
              <a:gd name="connsiteX14505" fmla="*/ 10368555 w 11761853"/>
              <a:gd name="connsiteY14505" fmla="*/ 10368555 w 11761853"/>
              <a:gd name="connsiteX14506" fmla="*/ 10368555 w 11761853"/>
              <a:gd name="connsiteY14506" fmla="*/ 10368555 w 11761853"/>
              <a:gd name="connsiteX14507" fmla="*/ 10368555 w 11761853"/>
              <a:gd name="connsiteY14507" fmla="*/ 10368555 w 11761853"/>
              <a:gd name="connsiteX14508" fmla="*/ 10368555 w 11761853"/>
              <a:gd name="connsiteY14508" fmla="*/ 10368555 w 11761853"/>
              <a:gd name="connsiteX14509" fmla="*/ 10368555 w 11761853"/>
              <a:gd name="connsiteY14509" fmla="*/ 10368555 w 11761853"/>
              <a:gd name="connsiteX14510" fmla="*/ 10368555 w 11761853"/>
              <a:gd name="connsiteY14510" fmla="*/ 10368555 w 11761853"/>
              <a:gd name="connsiteX14511" fmla="*/ 10368555 w 11761853"/>
              <a:gd name="connsiteY14511" fmla="*/ 10368555 w 11761853"/>
              <a:gd name="connsiteX14512" fmla="*/ 10368555 w 11761853"/>
              <a:gd name="connsiteY14512" fmla="*/ 10368555 w 11761853"/>
              <a:gd name="connsiteX14513" fmla="*/ 10368555 w 11761853"/>
              <a:gd name="connsiteY14513" fmla="*/ 10368555 w 11761853"/>
              <a:gd name="connsiteX14514" fmla="*/ 10368555 w 11761853"/>
              <a:gd name="connsiteY14514" fmla="*/ 10368555 w 11761853"/>
              <a:gd name="connsiteX14515" fmla="*/ 10368555 w 11761853"/>
              <a:gd name="connsiteY14515" fmla="*/ 10368555 w 11761853"/>
              <a:gd name="connsiteX14516" fmla="*/ 10368555 w 11761853"/>
              <a:gd name="connsiteY14516" fmla="*/ 10368555 w 11761853"/>
              <a:gd name="connsiteX14517" fmla="*/ 10368555 w 11761853"/>
              <a:gd name="connsiteY14517" fmla="*/ 10368555 w 11761853"/>
              <a:gd name="connsiteX14518" fmla="*/ 10368555 w 11761853"/>
              <a:gd name="connsiteY14518" fmla="*/ 10368555 w 11761853"/>
              <a:gd name="connsiteX14519" fmla="*/ 10368555 w 11761853"/>
              <a:gd name="connsiteY14519" fmla="*/ 10368555 w 11761853"/>
              <a:gd name="connsiteX14520" fmla="*/ 10368555 w 11761853"/>
              <a:gd name="connsiteY14520" fmla="*/ 10368555 w 11761853"/>
              <a:gd name="connsiteX14521" fmla="*/ 10368555 w 11761853"/>
              <a:gd name="connsiteY14521" fmla="*/ 10368555 w 11761853"/>
              <a:gd name="connsiteX14522" fmla="*/ 10368555 w 11761853"/>
              <a:gd name="connsiteY14522" fmla="*/ 10368555 w 11761853"/>
              <a:gd name="connsiteX14523" fmla="*/ 10368555 w 11761853"/>
              <a:gd name="connsiteY14523" fmla="*/ 10368555 w 11761853"/>
              <a:gd name="connsiteX14524" fmla="*/ 10368555 w 11761853"/>
              <a:gd name="connsiteY14524" fmla="*/ 10368555 w 11761853"/>
              <a:gd name="connsiteX14525" fmla="*/ 10368555 w 11761853"/>
              <a:gd name="connsiteY14525" fmla="*/ 10368555 w 11761853"/>
              <a:gd name="connsiteX14526" fmla="*/ 10368555 w 11761853"/>
              <a:gd name="connsiteY14526" fmla="*/ 10368555 w 11761853"/>
              <a:gd name="connsiteX14527" fmla="*/ 10368555 w 11761853"/>
              <a:gd name="connsiteY14527" fmla="*/ 10368555 w 11761853"/>
              <a:gd name="connsiteX14528" fmla="*/ 10368555 w 11761853"/>
              <a:gd name="connsiteY14528" fmla="*/ 10368555 w 11761853"/>
              <a:gd name="connsiteX14529" fmla="*/ 10368555 w 11761853"/>
              <a:gd name="connsiteY14529" fmla="*/ 10368555 w 11761853"/>
              <a:gd name="connsiteX14530" fmla="*/ 10368555 w 11761853"/>
              <a:gd name="connsiteY14530" fmla="*/ 10368555 w 11761853"/>
              <a:gd name="connsiteX14531" fmla="*/ 10368555 w 11761853"/>
              <a:gd name="connsiteY14531" fmla="*/ 10368555 w 11761853"/>
              <a:gd name="connsiteX14532" fmla="*/ 10368555 w 11761853"/>
              <a:gd name="connsiteY14532" fmla="*/ 10368555 w 11761853"/>
              <a:gd name="connsiteX14533" fmla="*/ 10368555 w 11761853"/>
              <a:gd name="connsiteY14533" fmla="*/ 10368555 w 11761853"/>
              <a:gd name="connsiteX14534" fmla="*/ 10368555 w 11761853"/>
              <a:gd name="connsiteY14534" fmla="*/ 10368555 w 11761853"/>
              <a:gd name="connsiteX14535" fmla="*/ 10368555 w 11761853"/>
              <a:gd name="connsiteY14535" fmla="*/ 10368555 w 11761853"/>
              <a:gd name="connsiteX14536" fmla="*/ 10368555 w 11761853"/>
              <a:gd name="connsiteY14536" fmla="*/ 10368555 w 11761853"/>
              <a:gd name="connsiteX14537" fmla="*/ 10368555 w 11761853"/>
              <a:gd name="connsiteY14537" fmla="*/ 10368555 w 11761853"/>
              <a:gd name="connsiteX14538" fmla="*/ 10368555 w 11761853"/>
              <a:gd name="connsiteY14538" fmla="*/ 10368555 w 11761853"/>
              <a:gd name="connsiteX14539" fmla="*/ 10368555 w 11761853"/>
              <a:gd name="connsiteY14539" fmla="*/ 10368555 w 11761853"/>
              <a:gd name="connsiteX14540" fmla="*/ 10368555 w 11761853"/>
              <a:gd name="connsiteY14540" fmla="*/ 10368555 w 11761853"/>
              <a:gd name="connsiteX14541" fmla="*/ 10368555 w 11761853"/>
              <a:gd name="connsiteY14541" fmla="*/ 10368555 w 11761853"/>
              <a:gd name="connsiteX14542" fmla="*/ 10368555 w 11761853"/>
              <a:gd name="connsiteY14542" fmla="*/ 10368555 w 11761853"/>
              <a:gd name="connsiteX14543" fmla="*/ 10368555 w 11761853"/>
              <a:gd name="connsiteY14543" fmla="*/ 10368555 w 11761853"/>
              <a:gd name="connsiteX14544" fmla="*/ 10368555 w 11761853"/>
              <a:gd name="connsiteY14544" fmla="*/ 10368555 w 11761853"/>
              <a:gd name="connsiteX14545" fmla="*/ 10368555 w 11761853"/>
              <a:gd name="connsiteY14545" fmla="*/ 10368555 w 11761853"/>
              <a:gd name="connsiteX14546" fmla="*/ 10368555 w 11761853"/>
              <a:gd name="connsiteY14546" fmla="*/ 10368555 w 11761853"/>
              <a:gd name="connsiteX14547" fmla="*/ 10368555 w 11761853"/>
              <a:gd name="connsiteY14547" fmla="*/ 10368555 w 11761853"/>
              <a:gd name="connsiteX14548" fmla="*/ 10368555 w 11761853"/>
              <a:gd name="connsiteY14548" fmla="*/ 10368555 w 11761853"/>
              <a:gd name="connsiteX14549" fmla="*/ 10368555 w 11761853"/>
              <a:gd name="connsiteY14549" fmla="*/ 10368555 w 11761853"/>
              <a:gd name="connsiteX14550" fmla="*/ 10368555 w 11761853"/>
              <a:gd name="connsiteY14550" fmla="*/ 10368555 w 11761853"/>
              <a:gd name="connsiteX14551" fmla="*/ 10368555 w 11761853"/>
              <a:gd name="connsiteY14551" fmla="*/ 10368555 w 11761853"/>
              <a:gd name="connsiteX14552" fmla="*/ 10368555 w 11761853"/>
              <a:gd name="connsiteY14552" fmla="*/ 10368555 w 11761853"/>
              <a:gd name="connsiteX14553" fmla="*/ 10368555 w 11761853"/>
              <a:gd name="connsiteY14553" fmla="*/ 10368555 w 11761853"/>
              <a:gd name="connsiteX14554" fmla="*/ 10368555 w 11761853"/>
              <a:gd name="connsiteY14554" fmla="*/ 10368555 w 11761853"/>
              <a:gd name="connsiteX14555" fmla="*/ 10368555 w 11761853"/>
              <a:gd name="connsiteY14555" fmla="*/ 10368555 w 11761853"/>
              <a:gd name="connsiteX14556" fmla="*/ 10368555 w 11761853"/>
              <a:gd name="connsiteY14556" fmla="*/ 10368555 w 11761853"/>
              <a:gd name="connsiteX14557" fmla="*/ 10368555 w 11761853"/>
              <a:gd name="connsiteY14557" fmla="*/ 10368555 w 11761853"/>
              <a:gd name="connsiteX14558" fmla="*/ 10368555 w 11761853"/>
              <a:gd name="connsiteY14558" fmla="*/ 10368555 w 11761853"/>
              <a:gd name="connsiteX14559" fmla="*/ 10368555 w 11761853"/>
              <a:gd name="connsiteY14559" fmla="*/ 10368555 w 11761853"/>
              <a:gd name="connsiteX14560" fmla="*/ 10368555 w 11761853"/>
              <a:gd name="connsiteY14560" fmla="*/ 10368555 w 11761853"/>
              <a:gd name="connsiteX14561" fmla="*/ 10368555 w 11761853"/>
              <a:gd name="connsiteY14561" fmla="*/ 10368555 w 11761853"/>
              <a:gd name="connsiteX14562" fmla="*/ 10368555 w 11761853"/>
              <a:gd name="connsiteY14562" fmla="*/ 10368555 w 11761853"/>
              <a:gd name="connsiteX14563" fmla="*/ 10368555 w 11761853"/>
              <a:gd name="connsiteY14563" fmla="*/ 10368555 w 11761853"/>
              <a:gd name="connsiteX14564" fmla="*/ 10368555 w 11761853"/>
              <a:gd name="connsiteY14564" fmla="*/ 10368555 w 11761853"/>
              <a:gd name="connsiteX14565" fmla="*/ 10368555 w 11761853"/>
              <a:gd name="connsiteY14565" fmla="*/ 10368555 w 11761853"/>
              <a:gd name="connsiteX14566" fmla="*/ 10368555 w 11761853"/>
              <a:gd name="connsiteY14566" fmla="*/ 10368555 w 11761853"/>
              <a:gd name="connsiteX14567" fmla="*/ 10368555 w 11761853"/>
              <a:gd name="connsiteY14567" fmla="*/ 10368555 w 11761853"/>
              <a:gd name="connsiteX14568" fmla="*/ 10368555 w 11761853"/>
              <a:gd name="connsiteY14568" fmla="*/ 10368555 w 11761853"/>
              <a:gd name="connsiteX14569" fmla="*/ 10368555 w 11761853"/>
              <a:gd name="connsiteY14569" fmla="*/ 10368555 w 11761853"/>
              <a:gd name="connsiteX14570" fmla="*/ 10368555 w 11761853"/>
              <a:gd name="connsiteY14570" fmla="*/ 10368555 w 11761853"/>
              <a:gd name="connsiteX14571" fmla="*/ 10368555 w 11761853"/>
              <a:gd name="connsiteY14571" fmla="*/ 10368555 w 11761853"/>
              <a:gd name="connsiteX14572" fmla="*/ 10368555 w 11761853"/>
              <a:gd name="connsiteY14572" fmla="*/ 10368555 w 11761853"/>
              <a:gd name="connsiteX14573" fmla="*/ 10368555 w 11761853"/>
              <a:gd name="connsiteY14573" fmla="*/ 10368555 w 11761853"/>
              <a:gd name="connsiteX14574" fmla="*/ 10368555 w 11761853"/>
              <a:gd name="connsiteY14574" fmla="*/ 10368555 w 11761853"/>
              <a:gd name="connsiteX14575" fmla="*/ 10368555 w 11761853"/>
              <a:gd name="connsiteY14575" fmla="*/ 10368555 w 11761853"/>
              <a:gd name="connsiteX14576" fmla="*/ 10368555 w 11761853"/>
              <a:gd name="connsiteY14576" fmla="*/ 10368555 w 11761853"/>
              <a:gd name="connsiteX14577" fmla="*/ 10368555 w 11761853"/>
              <a:gd name="connsiteY14577" fmla="*/ 10368555 w 11761853"/>
              <a:gd name="connsiteX14578" fmla="*/ 10368555 w 11761853"/>
              <a:gd name="connsiteY14578" fmla="*/ 10368555 w 11761853"/>
              <a:gd name="connsiteX14579" fmla="*/ 10368555 w 11761853"/>
              <a:gd name="connsiteY14579" fmla="*/ 10368555 w 11761853"/>
              <a:gd name="connsiteX14580" fmla="*/ 10368555 w 11761853"/>
              <a:gd name="connsiteY14580" fmla="*/ 10368555 w 11761853"/>
              <a:gd name="connsiteX14581" fmla="*/ 10368555 w 11761853"/>
              <a:gd name="connsiteY14581" fmla="*/ 10368555 w 11761853"/>
              <a:gd name="connsiteX14582" fmla="*/ 10368555 w 11761853"/>
              <a:gd name="connsiteY14582" fmla="*/ 10368555 w 11761853"/>
              <a:gd name="connsiteX14583" fmla="*/ 10368555 w 11761853"/>
              <a:gd name="connsiteY14583" fmla="*/ 10368555 w 11761853"/>
              <a:gd name="connsiteX14584" fmla="*/ 10368555 w 11761853"/>
              <a:gd name="connsiteY14584" fmla="*/ 10368555 w 11761853"/>
              <a:gd name="connsiteX14585" fmla="*/ 10368555 w 11761853"/>
              <a:gd name="connsiteY14585" fmla="*/ 10368555 w 11761853"/>
              <a:gd name="connsiteX14586" fmla="*/ 10368555 w 11761853"/>
              <a:gd name="connsiteY14586" fmla="*/ 10368555 w 11761853"/>
              <a:gd name="connsiteX14587" fmla="*/ 10368555 w 11761853"/>
              <a:gd name="connsiteY14587" fmla="*/ 10368555 w 11761853"/>
              <a:gd name="connsiteX14588" fmla="*/ 10368555 w 11761853"/>
              <a:gd name="connsiteY14588" fmla="*/ 10368555 w 11761853"/>
              <a:gd name="connsiteX14589" fmla="*/ 10368555 w 11761853"/>
              <a:gd name="connsiteY14589" fmla="*/ 10368555 w 11761853"/>
              <a:gd name="connsiteX14590" fmla="*/ 10368555 w 11761853"/>
              <a:gd name="connsiteY14590" fmla="*/ 10368555 w 11761853"/>
              <a:gd name="connsiteX14591" fmla="*/ 10368555 w 11761853"/>
              <a:gd name="connsiteY14591" fmla="*/ 10368555 w 11761853"/>
              <a:gd name="connsiteX14592" fmla="*/ 10368555 w 11761853"/>
              <a:gd name="connsiteY14592" fmla="*/ 10368555 w 11761853"/>
              <a:gd name="connsiteX14593" fmla="*/ 10368555 w 11761853"/>
              <a:gd name="connsiteY14593" fmla="*/ 10368555 w 11761853"/>
              <a:gd name="connsiteX14594" fmla="*/ 10368555 w 11761853"/>
              <a:gd name="connsiteY14594" fmla="*/ 10368555 w 11761853"/>
              <a:gd name="connsiteX14595" fmla="*/ 10368555 w 11761853"/>
              <a:gd name="connsiteY14595" fmla="*/ 10368555 w 11761853"/>
              <a:gd name="connsiteX14596" fmla="*/ 10368555 w 11761853"/>
              <a:gd name="connsiteY14596" fmla="*/ 10368555 w 11761853"/>
              <a:gd name="connsiteX14597" fmla="*/ 10368555 w 11761853"/>
              <a:gd name="connsiteY14597" fmla="*/ 10368555 w 11761853"/>
              <a:gd name="connsiteX14598" fmla="*/ 10368555 w 11761853"/>
              <a:gd name="connsiteY14598" fmla="*/ 10368555 w 11761853"/>
              <a:gd name="connsiteX14599" fmla="*/ 10368555 w 11761853"/>
              <a:gd name="connsiteY14599" fmla="*/ 10368555 w 11761853"/>
              <a:gd name="connsiteX14600" fmla="*/ 10368555 w 11761853"/>
              <a:gd name="connsiteY14600" fmla="*/ 10368555 w 11761853"/>
              <a:gd name="connsiteX14601" fmla="*/ 10368555 w 11761853"/>
              <a:gd name="connsiteY14601" fmla="*/ 10368555 w 11761853"/>
              <a:gd name="connsiteX14602" fmla="*/ 10368555 w 11761853"/>
              <a:gd name="connsiteY14602" fmla="*/ 10368555 w 11761853"/>
              <a:gd name="connsiteX14603" fmla="*/ 10368555 w 11761853"/>
              <a:gd name="connsiteY14603" fmla="*/ 10368555 w 11761853"/>
              <a:gd name="connsiteX14604" fmla="*/ 10368555 w 11761853"/>
              <a:gd name="connsiteY14604" fmla="*/ 10368555 w 11761853"/>
              <a:gd name="connsiteX14605" fmla="*/ 10368555 w 11761853"/>
              <a:gd name="connsiteY14605" fmla="*/ 10368555 w 11761853"/>
              <a:gd name="connsiteX14606" fmla="*/ 10368555 w 11761853"/>
              <a:gd name="connsiteY14606" fmla="*/ 10368555 w 11761853"/>
              <a:gd name="connsiteX14607" fmla="*/ 10368555 w 11761853"/>
              <a:gd name="connsiteY14607" fmla="*/ 10368555 w 11761853"/>
              <a:gd name="connsiteX14608" fmla="*/ 10368555 w 11761853"/>
              <a:gd name="connsiteY14608" fmla="*/ 10368555 w 11761853"/>
              <a:gd name="connsiteX14609" fmla="*/ 10368555 w 11761853"/>
              <a:gd name="connsiteY14609" fmla="*/ 10368555 w 11761853"/>
              <a:gd name="connsiteX14610" fmla="*/ 10368555 w 11761853"/>
              <a:gd name="connsiteY14610" fmla="*/ 10368555 w 11761853"/>
              <a:gd name="connsiteX14611" fmla="*/ 10368555 w 11761853"/>
              <a:gd name="connsiteY14611" fmla="*/ 10368555 w 11761853"/>
              <a:gd name="connsiteX14612" fmla="*/ 10368555 w 11761853"/>
              <a:gd name="connsiteY14612" fmla="*/ 10368555 w 11761853"/>
              <a:gd name="connsiteX14613" fmla="*/ 10368555 w 11761853"/>
              <a:gd name="connsiteY14613" fmla="*/ 10368555 w 11761853"/>
              <a:gd name="connsiteX14614" fmla="*/ 10368555 w 11761853"/>
              <a:gd name="connsiteY14614" fmla="*/ 10368555 w 11761853"/>
              <a:gd name="connsiteX14615" fmla="*/ 10368555 w 11761853"/>
              <a:gd name="connsiteY14615" fmla="*/ 10368555 w 11761853"/>
              <a:gd name="connsiteX14616" fmla="*/ 10368555 w 11761853"/>
              <a:gd name="connsiteY14616" fmla="*/ 10368555 w 11761853"/>
              <a:gd name="connsiteX14617" fmla="*/ 10368555 w 11761853"/>
              <a:gd name="connsiteY14617" fmla="*/ 10368555 w 11761853"/>
              <a:gd name="connsiteX14618" fmla="*/ 10368555 w 11761853"/>
              <a:gd name="connsiteY14618" fmla="*/ 10368555 w 11761853"/>
              <a:gd name="connsiteX14619" fmla="*/ 10368555 w 11761853"/>
              <a:gd name="connsiteY14619" fmla="*/ 10368555 w 11761853"/>
              <a:gd name="connsiteX14620" fmla="*/ 10368555 w 11761853"/>
              <a:gd name="connsiteY14620" fmla="*/ 10368555 w 11761853"/>
              <a:gd name="connsiteX14621" fmla="*/ 10368555 w 11761853"/>
              <a:gd name="connsiteY14621" fmla="*/ 10368555 w 11761853"/>
              <a:gd name="connsiteX14622" fmla="*/ 10368555 w 11761853"/>
              <a:gd name="connsiteY14622" fmla="*/ 10368555 w 11761853"/>
              <a:gd name="connsiteX14623" fmla="*/ 10368555 w 11761853"/>
              <a:gd name="connsiteY14623" fmla="*/ 10368555 w 11761853"/>
              <a:gd name="connsiteX14624" fmla="*/ 10368555 w 11761853"/>
              <a:gd name="connsiteY14624" fmla="*/ 10368555 w 11761853"/>
              <a:gd name="connsiteX14625" fmla="*/ 10368555 w 11761853"/>
              <a:gd name="connsiteY14625" fmla="*/ 10368555 w 11761853"/>
              <a:gd name="connsiteX14626" fmla="*/ 10368555 w 11761853"/>
              <a:gd name="connsiteY14626" fmla="*/ 10368555 w 11761853"/>
              <a:gd name="connsiteX14627" fmla="*/ 10368555 w 11761853"/>
              <a:gd name="connsiteY14627" fmla="*/ 10368555 w 11761853"/>
              <a:gd name="connsiteX14628" fmla="*/ 10368555 w 11761853"/>
              <a:gd name="connsiteY14628" fmla="*/ 10368555 w 11761853"/>
              <a:gd name="connsiteX14629" fmla="*/ 10368555 w 11761853"/>
              <a:gd name="connsiteY14629" fmla="*/ 10368555 w 11761853"/>
              <a:gd name="connsiteX14630" fmla="*/ 10368555 w 11761853"/>
              <a:gd name="connsiteY14630" fmla="*/ 10368555 w 11761853"/>
              <a:gd name="connsiteX14631" fmla="*/ 10368555 w 11761853"/>
              <a:gd name="connsiteY14631" fmla="*/ 10368555 w 11761853"/>
              <a:gd name="connsiteX14632" fmla="*/ 10368555 w 11761853"/>
              <a:gd name="connsiteY14632" fmla="*/ 10368555 w 11761853"/>
              <a:gd name="connsiteX14633" fmla="*/ 10368555 w 11761853"/>
              <a:gd name="connsiteY14633" fmla="*/ 10368555 w 11761853"/>
              <a:gd name="connsiteX14634" fmla="*/ 10368555 w 11761853"/>
              <a:gd name="connsiteY14634" fmla="*/ 10368555 w 11761853"/>
              <a:gd name="connsiteX14635" fmla="*/ 10368555 w 11761853"/>
              <a:gd name="connsiteY14635" fmla="*/ 10368555 w 11761853"/>
              <a:gd name="connsiteX14636" fmla="*/ 10368555 w 11761853"/>
              <a:gd name="connsiteY14636" fmla="*/ 10368555 w 11761853"/>
              <a:gd name="connsiteX14637" fmla="*/ 10368555 w 11761853"/>
              <a:gd name="connsiteY14637" fmla="*/ 10368555 w 11761853"/>
              <a:gd name="connsiteX14638" fmla="*/ 10368555 w 11761853"/>
              <a:gd name="connsiteY14638" fmla="*/ 10368555 w 11761853"/>
              <a:gd name="connsiteX14639" fmla="*/ 10368555 w 11761853"/>
              <a:gd name="connsiteY14639" fmla="*/ 10368555 w 11761853"/>
              <a:gd name="connsiteX14640" fmla="*/ 10368555 w 11761853"/>
              <a:gd name="connsiteY14640" fmla="*/ 10368555 w 11761853"/>
              <a:gd name="connsiteX14641" fmla="*/ 10368555 w 11761853"/>
              <a:gd name="connsiteY14641" fmla="*/ 10368555 w 11761853"/>
              <a:gd name="connsiteX14642" fmla="*/ 10368555 w 11761853"/>
              <a:gd name="connsiteY14642" fmla="*/ 10368555 w 11761853"/>
              <a:gd name="connsiteX14643" fmla="*/ 10368555 w 11761853"/>
              <a:gd name="connsiteY14643" fmla="*/ 10368555 w 11761853"/>
              <a:gd name="connsiteX14644" fmla="*/ 10368555 w 11761853"/>
              <a:gd name="connsiteY14644" fmla="*/ 10368555 w 11761853"/>
              <a:gd name="connsiteX14645" fmla="*/ 10368555 w 11761853"/>
              <a:gd name="connsiteY14645" fmla="*/ 10368555 w 11761853"/>
              <a:gd name="connsiteX14646" fmla="*/ 10368555 w 11761853"/>
              <a:gd name="connsiteY14646" fmla="*/ 10368555 w 11761853"/>
              <a:gd name="connsiteX14647" fmla="*/ 10368555 w 11761853"/>
              <a:gd name="connsiteY14647" fmla="*/ 10368555 w 11761853"/>
              <a:gd name="connsiteX14648" fmla="*/ 10368555 w 11761853"/>
              <a:gd name="connsiteY14648" fmla="*/ 10368555 w 11761853"/>
              <a:gd name="connsiteX14649" fmla="*/ 10368555 w 11761853"/>
              <a:gd name="connsiteY14649" fmla="*/ 10368555 w 11761853"/>
              <a:gd name="connsiteX14650" fmla="*/ 10368555 w 11761853"/>
              <a:gd name="connsiteY14650" fmla="*/ 10368555 w 11761853"/>
              <a:gd name="connsiteX14651" fmla="*/ 10368555 w 11761853"/>
              <a:gd name="connsiteY14651" fmla="*/ 10368555 w 11761853"/>
              <a:gd name="connsiteX14652" fmla="*/ 10368555 w 11761853"/>
              <a:gd name="connsiteY14652" fmla="*/ 10368555 w 11761853"/>
              <a:gd name="connsiteX14653" fmla="*/ 10368555 w 11761853"/>
              <a:gd name="connsiteY14653" fmla="*/ 10368555 w 11761853"/>
              <a:gd name="connsiteX14654" fmla="*/ 10368555 w 11761853"/>
              <a:gd name="connsiteY14654" fmla="*/ 10368555 w 11761853"/>
              <a:gd name="connsiteX14655" fmla="*/ 10368555 w 11761853"/>
              <a:gd name="connsiteY14655" fmla="*/ 10368555 w 11761853"/>
              <a:gd name="connsiteX14656" fmla="*/ 10368555 w 11761853"/>
              <a:gd name="connsiteY14656" fmla="*/ 10368555 w 11761853"/>
              <a:gd name="connsiteX14657" fmla="*/ 10368555 w 11761853"/>
              <a:gd name="connsiteY14657" fmla="*/ 10368555 w 11761853"/>
              <a:gd name="connsiteX14658" fmla="*/ 10368555 w 11761853"/>
              <a:gd name="connsiteY14658" fmla="*/ 10368555 w 11761853"/>
              <a:gd name="connsiteX14659" fmla="*/ 10368555 w 11761853"/>
              <a:gd name="connsiteY14659" fmla="*/ 10368555 w 11761853"/>
              <a:gd name="connsiteX14660" fmla="*/ 10368555 w 11761853"/>
              <a:gd name="connsiteY14660" fmla="*/ 10368555 w 11761853"/>
              <a:gd name="connsiteX14661" fmla="*/ 10368555 w 11761853"/>
              <a:gd name="connsiteY14661" fmla="*/ 10368555 w 11761853"/>
              <a:gd name="connsiteX14662" fmla="*/ 10368555 w 11761853"/>
              <a:gd name="connsiteY14662" fmla="*/ 10368555 w 11761853"/>
              <a:gd name="connsiteX14663" fmla="*/ 10368555 w 11761853"/>
              <a:gd name="connsiteY14663" fmla="*/ 10368555 w 11761853"/>
              <a:gd name="connsiteX14664" fmla="*/ 10368555 w 11761853"/>
              <a:gd name="connsiteY14664" fmla="*/ 10368555 w 11761853"/>
              <a:gd name="connsiteX14665" fmla="*/ 10368555 w 11761853"/>
              <a:gd name="connsiteY14665" fmla="*/ 10368555 w 11761853"/>
              <a:gd name="connsiteX14666" fmla="*/ 10368555 w 11761853"/>
              <a:gd name="connsiteY14666" fmla="*/ 10368555 w 11761853"/>
              <a:gd name="connsiteX14667" fmla="*/ 10368555 w 11761853"/>
              <a:gd name="connsiteY14667" fmla="*/ 10368555 w 11761853"/>
              <a:gd name="connsiteX14668" fmla="*/ 10368555 w 11761853"/>
              <a:gd name="connsiteY14668" fmla="*/ 10368555 w 11761853"/>
              <a:gd name="connsiteX14669" fmla="*/ 10368555 w 11761853"/>
              <a:gd name="connsiteY14669" fmla="*/ 10368555 w 11761853"/>
              <a:gd name="connsiteX14670" fmla="*/ 10368555 w 11761853"/>
              <a:gd name="connsiteY14670" fmla="*/ 10368555 w 11761853"/>
              <a:gd name="connsiteX14671" fmla="*/ 10368555 w 11761853"/>
              <a:gd name="connsiteY14671" fmla="*/ 10368555 w 11761853"/>
              <a:gd name="connsiteX14672" fmla="*/ 10368555 w 11761853"/>
              <a:gd name="connsiteY14672" fmla="*/ 10368555 w 11761853"/>
              <a:gd name="connsiteX14673" fmla="*/ 10368555 w 11761853"/>
              <a:gd name="connsiteY14673" fmla="*/ 10368555 w 11761853"/>
              <a:gd name="connsiteX14674" fmla="*/ 10368555 w 11761853"/>
              <a:gd name="connsiteY14674" fmla="*/ 10368555 w 11761853"/>
              <a:gd name="connsiteX14675" fmla="*/ 10368555 w 11761853"/>
              <a:gd name="connsiteY14675" fmla="*/ 10368555 w 11761853"/>
              <a:gd name="connsiteX14676" fmla="*/ 10368555 w 11761853"/>
              <a:gd name="connsiteY14676" fmla="*/ 10368555 w 11761853"/>
              <a:gd name="connsiteX14677" fmla="*/ 10368555 w 11761853"/>
              <a:gd name="connsiteY14677" fmla="*/ 10368555 w 11761853"/>
              <a:gd name="connsiteX14678" fmla="*/ 10368555 w 11761853"/>
              <a:gd name="connsiteY14678" fmla="*/ 10368555 w 11761853"/>
              <a:gd name="connsiteX14679" fmla="*/ 10368555 w 11761853"/>
              <a:gd name="connsiteY14679" fmla="*/ 10368555 w 11761853"/>
              <a:gd name="connsiteX14680" fmla="*/ 10368555 w 11761853"/>
              <a:gd name="connsiteY14680" fmla="*/ 10368555 w 11761853"/>
              <a:gd name="connsiteX14681" fmla="*/ 10368555 w 11761853"/>
              <a:gd name="connsiteY14681" fmla="*/ 10368555 w 11761853"/>
              <a:gd name="connsiteX14682" fmla="*/ 10368555 w 11761853"/>
              <a:gd name="connsiteY14682" fmla="*/ 10368555 w 11761853"/>
              <a:gd name="connsiteX14683" fmla="*/ 10368555 w 11761853"/>
              <a:gd name="connsiteY14683" fmla="*/ 10368555 w 11761853"/>
              <a:gd name="connsiteX14684" fmla="*/ 10368555 w 11761853"/>
              <a:gd name="connsiteY14684" fmla="*/ 10368555 w 11761853"/>
              <a:gd name="connsiteX14685" fmla="*/ 10368555 w 11761853"/>
              <a:gd name="connsiteY14685" fmla="*/ 10368555 w 11761853"/>
              <a:gd name="connsiteX14686" fmla="*/ 10368555 w 11761853"/>
              <a:gd name="connsiteY14686" fmla="*/ 10368555 w 11761853"/>
              <a:gd name="connsiteX14687" fmla="*/ 10368555 w 11761853"/>
              <a:gd name="connsiteY14687" fmla="*/ 10368555 w 11761853"/>
              <a:gd name="connsiteX14688" fmla="*/ 10368555 w 11761853"/>
              <a:gd name="connsiteY14688" fmla="*/ 10368555 w 11761853"/>
              <a:gd name="connsiteX14689" fmla="*/ 10368555 w 11761853"/>
              <a:gd name="connsiteY14689" fmla="*/ 10368555 w 11761853"/>
              <a:gd name="connsiteX14690" fmla="*/ 10368555 w 11761853"/>
              <a:gd name="connsiteY14690" fmla="*/ 10368555 w 11761853"/>
              <a:gd name="connsiteX14691" fmla="*/ 10368555 w 11761853"/>
              <a:gd name="connsiteY14691" fmla="*/ 10368555 w 11761853"/>
              <a:gd name="connsiteX14692" fmla="*/ 10368555 w 11761853"/>
              <a:gd name="connsiteY14692" fmla="*/ 10368555 w 11761853"/>
              <a:gd name="connsiteX14693" fmla="*/ 10368555 w 11761853"/>
              <a:gd name="connsiteY14693" fmla="*/ 10368555 w 11761853"/>
              <a:gd name="connsiteX14694" fmla="*/ 10368555 w 11761853"/>
              <a:gd name="connsiteY14694" fmla="*/ 10368555 w 11761853"/>
              <a:gd name="connsiteX14695" fmla="*/ 10368555 w 11761853"/>
              <a:gd name="connsiteY14695" fmla="*/ 10368555 w 11761853"/>
              <a:gd name="connsiteX14696" fmla="*/ 10368555 w 11761853"/>
              <a:gd name="connsiteY14696" fmla="*/ 10368555 w 11761853"/>
              <a:gd name="connsiteX14697" fmla="*/ 10368555 w 11761853"/>
              <a:gd name="connsiteY14697" fmla="*/ 10368555 w 11761853"/>
              <a:gd name="connsiteX14698" fmla="*/ 10368555 w 11761853"/>
              <a:gd name="connsiteY14698" fmla="*/ 10368555 w 11761853"/>
              <a:gd name="connsiteX14699" fmla="*/ 10368555 w 11761853"/>
              <a:gd name="connsiteY14699" fmla="*/ 10368555 w 11761853"/>
              <a:gd name="connsiteX14700" fmla="*/ 10368555 w 11761853"/>
              <a:gd name="connsiteY14700" fmla="*/ 10368555 w 11761853"/>
              <a:gd name="connsiteX14701" fmla="*/ 10368555 w 11761853"/>
              <a:gd name="connsiteY14701" fmla="*/ 10368555 w 11761853"/>
              <a:gd name="connsiteX14702" fmla="*/ 10368555 w 11761853"/>
              <a:gd name="connsiteY14702" fmla="*/ 10368555 w 11761853"/>
              <a:gd name="connsiteX14703" fmla="*/ 10368555 w 11761853"/>
              <a:gd name="connsiteY14703" fmla="*/ 10368555 w 11761853"/>
              <a:gd name="connsiteX14704" fmla="*/ 10368555 w 11761853"/>
              <a:gd name="connsiteY14704" fmla="*/ 10368555 w 11761853"/>
              <a:gd name="connsiteX14705" fmla="*/ 10368555 w 11761853"/>
              <a:gd name="connsiteY14705" fmla="*/ 10368555 w 11761853"/>
              <a:gd name="connsiteX14706" fmla="*/ 10368555 w 11761853"/>
              <a:gd name="connsiteY14706" fmla="*/ 10368555 w 11761853"/>
              <a:gd name="connsiteX14707" fmla="*/ 10368555 w 11761853"/>
              <a:gd name="connsiteY14707" fmla="*/ 10368555 w 11761853"/>
              <a:gd name="connsiteX14708" fmla="*/ 10368555 w 11761853"/>
              <a:gd name="connsiteY14708" fmla="*/ 10368555 w 11761853"/>
              <a:gd name="connsiteX14709" fmla="*/ 10368555 w 11761853"/>
              <a:gd name="connsiteY14709" fmla="*/ 10368555 w 11761853"/>
              <a:gd name="connsiteX14710" fmla="*/ 10368555 w 11761853"/>
              <a:gd name="connsiteY14710" fmla="*/ 10368555 w 11761853"/>
              <a:gd name="connsiteX14711" fmla="*/ 10368555 w 11761853"/>
              <a:gd name="connsiteY14711" fmla="*/ 10368555 w 11761853"/>
              <a:gd name="connsiteX14712" fmla="*/ 10368555 w 11761853"/>
              <a:gd name="connsiteY14712" fmla="*/ 10368555 w 11761853"/>
              <a:gd name="connsiteX14713" fmla="*/ 10368555 w 11761853"/>
              <a:gd name="connsiteY14713" fmla="*/ 10368555 w 11761853"/>
              <a:gd name="connsiteX14714" fmla="*/ 10368555 w 11761853"/>
              <a:gd name="connsiteY14714" fmla="*/ 10368555 w 11761853"/>
              <a:gd name="connsiteX14715" fmla="*/ 10368555 w 11761853"/>
              <a:gd name="connsiteY14715" fmla="*/ 10368555 w 11761853"/>
              <a:gd name="connsiteX14716" fmla="*/ 10368555 w 11761853"/>
              <a:gd name="connsiteY14716" fmla="*/ 10368555 w 11761853"/>
              <a:gd name="connsiteX14717" fmla="*/ 10368555 w 11761853"/>
              <a:gd name="connsiteY14717" fmla="*/ 10368555 w 11761853"/>
              <a:gd name="connsiteX14718" fmla="*/ 10368555 w 11761853"/>
              <a:gd name="connsiteY14718" fmla="*/ 10368555 w 11761853"/>
              <a:gd name="connsiteX14719" fmla="*/ 10368555 w 11761853"/>
              <a:gd name="connsiteY14719" fmla="*/ 10368555 w 11761853"/>
              <a:gd name="connsiteX14720" fmla="*/ 10368555 w 11761853"/>
              <a:gd name="connsiteY14720" fmla="*/ 10368555 w 11761853"/>
              <a:gd name="connsiteX14721" fmla="*/ 10368555 w 11761853"/>
              <a:gd name="connsiteY14721" fmla="*/ 10368555 w 11761853"/>
              <a:gd name="connsiteX14722" fmla="*/ 10368555 w 11761853"/>
              <a:gd name="connsiteY14722" fmla="*/ 10368555 w 11761853"/>
              <a:gd name="connsiteX14723" fmla="*/ 10368555 w 11761853"/>
              <a:gd name="connsiteY14723" fmla="*/ 10368555 w 11761853"/>
              <a:gd name="connsiteX14724" fmla="*/ 10368555 w 11761853"/>
              <a:gd name="connsiteY14724" fmla="*/ 10368555 w 11761853"/>
              <a:gd name="connsiteX14725" fmla="*/ 10368555 w 11761853"/>
              <a:gd name="connsiteY14725" fmla="*/ 10368555 w 11761853"/>
              <a:gd name="connsiteX14726" fmla="*/ 10368555 w 11761853"/>
              <a:gd name="connsiteY14726" fmla="*/ 10368555 w 11761853"/>
              <a:gd name="connsiteX14727" fmla="*/ 10368555 w 11761853"/>
              <a:gd name="connsiteY14727" fmla="*/ 10368555 w 11761853"/>
              <a:gd name="connsiteX14728" fmla="*/ 10368555 w 11761853"/>
              <a:gd name="connsiteY14728" fmla="*/ 10368555 w 11761853"/>
              <a:gd name="connsiteX14729" fmla="*/ 10368555 w 11761853"/>
              <a:gd name="connsiteY14729" fmla="*/ 10368555 w 11761853"/>
              <a:gd name="connsiteX14730" fmla="*/ 10368555 w 11761853"/>
              <a:gd name="connsiteY14730" fmla="*/ 10368555 w 11761853"/>
              <a:gd name="connsiteX14731" fmla="*/ 10368555 w 11761853"/>
              <a:gd name="connsiteY14731" fmla="*/ 10368555 w 11761853"/>
              <a:gd name="connsiteX14732" fmla="*/ 10368555 w 11761853"/>
              <a:gd name="connsiteY14732" fmla="*/ 10368555 w 11761853"/>
              <a:gd name="connsiteX14733" fmla="*/ 10368555 w 11761853"/>
              <a:gd name="connsiteY14733" fmla="*/ 10368555 w 11761853"/>
              <a:gd name="connsiteX14734" fmla="*/ 10368555 w 11761853"/>
              <a:gd name="connsiteY14734" fmla="*/ 10368555 w 11761853"/>
              <a:gd name="connsiteX14735" fmla="*/ 10368555 w 11761853"/>
              <a:gd name="connsiteY14735" fmla="*/ 10368555 w 11761853"/>
              <a:gd name="connsiteX14736" fmla="*/ 10368555 w 11761853"/>
              <a:gd name="connsiteY14736" fmla="*/ 10368555 w 11761853"/>
              <a:gd name="connsiteX14737" fmla="*/ 10368555 w 11761853"/>
              <a:gd name="connsiteY14737" fmla="*/ 10368555 w 11761853"/>
              <a:gd name="connsiteX14738" fmla="*/ 10368555 w 11761853"/>
              <a:gd name="connsiteY14738" fmla="*/ 10368555 w 11761853"/>
              <a:gd name="connsiteX14739" fmla="*/ 10368555 w 11761853"/>
              <a:gd name="connsiteY14739" fmla="*/ 10368555 w 11761853"/>
              <a:gd name="connsiteX14740" fmla="*/ 10368555 w 11761853"/>
              <a:gd name="connsiteY14740" fmla="*/ 10368555 w 11761853"/>
              <a:gd name="connsiteX14741" fmla="*/ 10368555 w 11761853"/>
              <a:gd name="connsiteY14741" fmla="*/ 10368555 w 11761853"/>
              <a:gd name="connsiteX14742" fmla="*/ 10368555 w 11761853"/>
              <a:gd name="connsiteY14742" fmla="*/ 10368555 w 11761853"/>
              <a:gd name="connsiteX14743" fmla="*/ 10368555 w 11761853"/>
              <a:gd name="connsiteY14743" fmla="*/ 10368555 w 11761853"/>
              <a:gd name="connsiteX14744" fmla="*/ 10368555 w 11761853"/>
              <a:gd name="connsiteY14744" fmla="*/ 10368555 w 11761853"/>
              <a:gd name="connsiteX14745" fmla="*/ 10368555 w 11761853"/>
              <a:gd name="connsiteY14745" fmla="*/ 10368555 w 11761853"/>
              <a:gd name="connsiteX14746" fmla="*/ 10368555 w 11761853"/>
              <a:gd name="connsiteY14746" fmla="*/ 10368555 w 11761853"/>
              <a:gd name="connsiteX14747" fmla="*/ 10368555 w 11761853"/>
              <a:gd name="connsiteY14747" fmla="*/ 10368555 w 11761853"/>
              <a:gd name="connsiteX14748" fmla="*/ 10368555 w 11761853"/>
              <a:gd name="connsiteY14748" fmla="*/ 10368555 w 11761853"/>
              <a:gd name="connsiteX14749" fmla="*/ 10368555 w 11761853"/>
              <a:gd name="connsiteY14749" fmla="*/ 10368555 w 11761853"/>
              <a:gd name="connsiteX14750" fmla="*/ 10368555 w 11761853"/>
              <a:gd name="connsiteY14750" fmla="*/ 10368555 w 11761853"/>
              <a:gd name="connsiteX14751" fmla="*/ 10368555 w 11761853"/>
              <a:gd name="connsiteY14751" fmla="*/ 10368555 w 11761853"/>
              <a:gd name="connsiteX14752" fmla="*/ 10368555 w 11761853"/>
              <a:gd name="connsiteY14752" fmla="*/ 10368555 w 11761853"/>
              <a:gd name="connsiteX14753" fmla="*/ 10368555 w 11761853"/>
              <a:gd name="connsiteY14753" fmla="*/ 10368555 w 11761853"/>
              <a:gd name="connsiteX14754" fmla="*/ 10368555 w 11761853"/>
              <a:gd name="connsiteY14754" fmla="*/ 10368555 w 11761853"/>
              <a:gd name="connsiteX14755" fmla="*/ 10368555 w 11761853"/>
              <a:gd name="connsiteY14755" fmla="*/ 10368555 w 11761853"/>
              <a:gd name="connsiteX14756" fmla="*/ 10368555 w 11761853"/>
              <a:gd name="connsiteY14756" fmla="*/ 10368555 w 11761853"/>
              <a:gd name="connsiteX14757" fmla="*/ 10368555 w 11761853"/>
              <a:gd name="connsiteY14757" fmla="*/ 10368555 w 11761853"/>
              <a:gd name="connsiteX14758" fmla="*/ 10368555 w 11761853"/>
              <a:gd name="connsiteY14758" fmla="*/ 10368555 w 11761853"/>
              <a:gd name="connsiteX14759" fmla="*/ 10368555 w 11761853"/>
              <a:gd name="connsiteY14759" fmla="*/ 10368555 w 11761853"/>
              <a:gd name="connsiteX14760" fmla="*/ 10368555 w 11761853"/>
              <a:gd name="connsiteY14760" fmla="*/ 10368555 w 11761853"/>
              <a:gd name="connsiteX14761" fmla="*/ 10368555 w 11761853"/>
              <a:gd name="connsiteY14761" fmla="*/ 10368555 w 11761853"/>
              <a:gd name="connsiteX14762" fmla="*/ 10368555 w 11761853"/>
              <a:gd name="connsiteY14762" fmla="*/ 10368555 w 11761853"/>
              <a:gd name="connsiteX14763" fmla="*/ 10368555 w 11761853"/>
              <a:gd name="connsiteY14763" fmla="*/ 10368555 w 11761853"/>
              <a:gd name="connsiteX14764" fmla="*/ 10368555 w 11761853"/>
              <a:gd name="connsiteY14764" fmla="*/ 10368555 w 11761853"/>
              <a:gd name="connsiteX14765" fmla="*/ 10368555 w 11761853"/>
              <a:gd name="connsiteY14765" fmla="*/ 10368555 w 11761853"/>
              <a:gd name="connsiteX14766" fmla="*/ 10368555 w 11761853"/>
              <a:gd name="connsiteY14766" fmla="*/ 10368555 w 11761853"/>
              <a:gd name="connsiteX14767" fmla="*/ 10368555 w 11761853"/>
              <a:gd name="connsiteY14767" fmla="*/ 10368555 w 11761853"/>
              <a:gd name="connsiteX14768" fmla="*/ 10368555 w 11761853"/>
              <a:gd name="connsiteY14768" fmla="*/ 10368555 w 11761853"/>
              <a:gd name="connsiteX14769" fmla="*/ 10368555 w 11761853"/>
              <a:gd name="connsiteY14769" fmla="*/ 10368555 w 11761853"/>
              <a:gd name="connsiteX14770" fmla="*/ 10368555 w 11761853"/>
              <a:gd name="connsiteY14770" fmla="*/ 10368555 w 11761853"/>
              <a:gd name="connsiteX14771" fmla="*/ 10368555 w 11761853"/>
              <a:gd name="connsiteY14771" fmla="*/ 10368555 w 11761853"/>
              <a:gd name="connsiteX14772" fmla="*/ 10368555 w 11761853"/>
              <a:gd name="connsiteY14772" fmla="*/ 10368555 w 11761853"/>
              <a:gd name="connsiteX14773" fmla="*/ 10368555 w 11761853"/>
              <a:gd name="connsiteY14773" fmla="*/ 10368555 w 11761853"/>
              <a:gd name="connsiteX14774" fmla="*/ 10368555 w 11761853"/>
              <a:gd name="connsiteY14774" fmla="*/ 10368555 w 11761853"/>
              <a:gd name="connsiteX14775" fmla="*/ 10368555 w 11761853"/>
              <a:gd name="connsiteY14775" fmla="*/ 10368555 w 11761853"/>
              <a:gd name="connsiteX14776" fmla="*/ 10368555 w 11761853"/>
              <a:gd name="connsiteY14776" fmla="*/ 10368555 w 11761853"/>
              <a:gd name="connsiteX14777" fmla="*/ 10368555 w 11761853"/>
              <a:gd name="connsiteY14777" fmla="*/ 10368555 w 11761853"/>
              <a:gd name="connsiteX14778" fmla="*/ 10368555 w 11761853"/>
              <a:gd name="connsiteY14778" fmla="*/ 10368555 w 11761853"/>
              <a:gd name="connsiteX14779" fmla="*/ 10368555 w 11761853"/>
              <a:gd name="connsiteY14779" fmla="*/ 10368555 w 11761853"/>
              <a:gd name="connsiteX14780" fmla="*/ 10368555 w 11761853"/>
              <a:gd name="connsiteY14780" fmla="*/ 10368555 w 11761853"/>
              <a:gd name="connsiteX14781" fmla="*/ 10368555 w 11761853"/>
              <a:gd name="connsiteY14781" fmla="*/ 10368555 w 11761853"/>
              <a:gd name="connsiteX14782" fmla="*/ 10368555 w 11761853"/>
              <a:gd name="connsiteY14782" fmla="*/ 10368555 w 11761853"/>
              <a:gd name="connsiteX14783" fmla="*/ 10368555 w 11761853"/>
              <a:gd name="connsiteY14783" fmla="*/ 10368555 w 11761853"/>
              <a:gd name="connsiteX14784" fmla="*/ 10368555 w 11761853"/>
              <a:gd name="connsiteY14784" fmla="*/ 10368555 w 11761853"/>
              <a:gd name="connsiteX14785" fmla="*/ 10368555 w 11761853"/>
              <a:gd name="connsiteY14785" fmla="*/ 10368555 w 11761853"/>
              <a:gd name="connsiteX14786" fmla="*/ 10368555 w 11761853"/>
              <a:gd name="connsiteY14786" fmla="*/ 10368555 w 11761853"/>
              <a:gd name="connsiteX14787" fmla="*/ 10368555 w 11761853"/>
              <a:gd name="connsiteY14787" fmla="*/ 10368555 w 11761853"/>
              <a:gd name="connsiteX14788" fmla="*/ 10368555 w 11761853"/>
              <a:gd name="connsiteY14788" fmla="*/ 10368555 w 11761853"/>
              <a:gd name="connsiteX14789" fmla="*/ 10368555 w 11761853"/>
              <a:gd name="connsiteY14789" fmla="*/ 10368555 w 11761853"/>
              <a:gd name="connsiteX14790" fmla="*/ 10368555 w 11761853"/>
              <a:gd name="connsiteY14790" fmla="*/ 10368555 w 11761853"/>
              <a:gd name="connsiteX14791" fmla="*/ 10368555 w 11761853"/>
              <a:gd name="connsiteY14791" fmla="*/ 10368555 w 11761853"/>
              <a:gd name="connsiteX14792" fmla="*/ 10368555 w 11761853"/>
              <a:gd name="connsiteY14792" fmla="*/ 10368555 w 11761853"/>
              <a:gd name="connsiteX14793" fmla="*/ 10368555 w 11761853"/>
              <a:gd name="connsiteY14793" fmla="*/ 10368555 w 11761853"/>
              <a:gd name="connsiteX14794" fmla="*/ 10368555 w 11761853"/>
              <a:gd name="connsiteY14794" fmla="*/ 10368555 w 11761853"/>
              <a:gd name="connsiteX14795" fmla="*/ 10368555 w 11761853"/>
              <a:gd name="connsiteY14795" fmla="*/ 10368555 w 11761853"/>
              <a:gd name="connsiteX14796" fmla="*/ 10368555 w 11761853"/>
              <a:gd name="connsiteY14796" fmla="*/ 10368555 w 11761853"/>
              <a:gd name="connsiteX14797" fmla="*/ 10368555 w 11761853"/>
              <a:gd name="connsiteY14797" fmla="*/ 10368555 w 11761853"/>
              <a:gd name="connsiteX14798" fmla="*/ 10368555 w 11761853"/>
              <a:gd name="connsiteY14798" fmla="*/ 10368555 w 11761853"/>
              <a:gd name="connsiteX14799" fmla="*/ 10368555 w 11761853"/>
              <a:gd name="connsiteY14799" fmla="*/ 10368555 w 11761853"/>
              <a:gd name="connsiteX14800" fmla="*/ 10368555 w 11761853"/>
              <a:gd name="connsiteY14800" fmla="*/ 10368555 w 11761853"/>
              <a:gd name="connsiteX14801" fmla="*/ 10368555 w 11761853"/>
              <a:gd name="connsiteY14801" fmla="*/ 10368555 w 11761853"/>
              <a:gd name="connsiteX14802" fmla="*/ 10368555 w 11761853"/>
              <a:gd name="connsiteY14802" fmla="*/ 10368555 w 11761853"/>
              <a:gd name="connsiteX14803" fmla="*/ 10368555 w 11761853"/>
              <a:gd name="connsiteY14803" fmla="*/ 10368555 w 11761853"/>
              <a:gd name="connsiteX14804" fmla="*/ 10368555 w 11761853"/>
              <a:gd name="connsiteY14804" fmla="*/ 10368555 w 11761853"/>
              <a:gd name="connsiteX14805" fmla="*/ 10368555 w 11761853"/>
              <a:gd name="connsiteY14805" fmla="*/ 10368555 w 11761853"/>
              <a:gd name="connsiteX14806" fmla="*/ 10368555 w 11761853"/>
              <a:gd name="connsiteY14806" fmla="*/ 10368555 w 11761853"/>
              <a:gd name="connsiteX14807" fmla="*/ 10368555 w 11761853"/>
              <a:gd name="connsiteY14807" fmla="*/ 10368555 w 11761853"/>
              <a:gd name="connsiteX14808" fmla="*/ 10368555 w 11761853"/>
              <a:gd name="connsiteY14808" fmla="*/ 10368555 w 11761853"/>
              <a:gd name="connsiteX14809" fmla="*/ 10368555 w 11761853"/>
              <a:gd name="connsiteY14809" fmla="*/ 10368555 w 11761853"/>
              <a:gd name="connsiteX14810" fmla="*/ 10368555 w 11761853"/>
              <a:gd name="connsiteY14810" fmla="*/ 10368555 w 11761853"/>
              <a:gd name="connsiteX14811" fmla="*/ 10368555 w 11761853"/>
              <a:gd name="connsiteY14811" fmla="*/ 10368555 w 11761853"/>
              <a:gd name="connsiteX14812" fmla="*/ 10368555 w 11761853"/>
              <a:gd name="connsiteY14812" fmla="*/ 10368555 w 11761853"/>
              <a:gd name="connsiteX14813" fmla="*/ 10368555 w 11761853"/>
              <a:gd name="connsiteY14813" fmla="*/ 10368555 w 11761853"/>
              <a:gd name="connsiteX14814" fmla="*/ 10368555 w 11761853"/>
              <a:gd name="connsiteY14814" fmla="*/ 10368555 w 11761853"/>
              <a:gd name="connsiteX14815" fmla="*/ 10368555 w 11761853"/>
              <a:gd name="connsiteY14815" fmla="*/ 10368555 w 11761853"/>
              <a:gd name="connsiteX14816" fmla="*/ 10368555 w 11761853"/>
              <a:gd name="connsiteY14816" fmla="*/ 10368555 w 11761853"/>
              <a:gd name="connsiteX14817" fmla="*/ 10368555 w 11761853"/>
              <a:gd name="connsiteY14817" fmla="*/ 10368555 w 11761853"/>
              <a:gd name="connsiteX14818" fmla="*/ 10368555 w 11761853"/>
              <a:gd name="connsiteY14818" fmla="*/ 10368555 w 11761853"/>
              <a:gd name="connsiteX14819" fmla="*/ 10368555 w 11761853"/>
              <a:gd name="connsiteY14819" fmla="*/ 10368555 w 11761853"/>
              <a:gd name="connsiteX14820" fmla="*/ 10368555 w 11761853"/>
              <a:gd name="connsiteY14820" fmla="*/ 10368555 w 11761853"/>
              <a:gd name="connsiteX14821" fmla="*/ 10368555 w 11761853"/>
              <a:gd name="connsiteY14821" fmla="*/ 10368555 w 11761853"/>
              <a:gd name="connsiteX14822" fmla="*/ 10368555 w 11761853"/>
              <a:gd name="connsiteY14822" fmla="*/ 10368555 w 11761853"/>
              <a:gd name="connsiteX14823" fmla="*/ 10368555 w 11761853"/>
              <a:gd name="connsiteY14823" fmla="*/ 10368555 w 11761853"/>
              <a:gd name="connsiteX14824" fmla="*/ 10368555 w 11761853"/>
              <a:gd name="connsiteY14824" fmla="*/ 10368555 w 11761853"/>
              <a:gd name="connsiteX14825" fmla="*/ 10368555 w 11761853"/>
              <a:gd name="connsiteY14825" fmla="*/ 10368555 w 11761853"/>
              <a:gd name="connsiteX14826" fmla="*/ 10368555 w 11761853"/>
              <a:gd name="connsiteY14826" fmla="*/ 10368555 w 11761853"/>
              <a:gd name="connsiteX14827" fmla="*/ 10368555 w 11761853"/>
              <a:gd name="connsiteY14827" fmla="*/ 10368555 w 11761853"/>
              <a:gd name="connsiteX14828" fmla="*/ 10368555 w 11761853"/>
              <a:gd name="connsiteY14828" fmla="*/ 10368555 w 11761853"/>
              <a:gd name="connsiteX14829" fmla="*/ 10368555 w 11761853"/>
              <a:gd name="connsiteY14829" fmla="*/ 10368555 w 11761853"/>
              <a:gd name="connsiteX14830" fmla="*/ 10368555 w 11761853"/>
              <a:gd name="connsiteY14830" fmla="*/ 10368555 w 11761853"/>
              <a:gd name="connsiteX14831" fmla="*/ 10368555 w 11761853"/>
              <a:gd name="connsiteY14831" fmla="*/ 10368555 w 11761853"/>
              <a:gd name="connsiteX14832" fmla="*/ 10368555 w 11761853"/>
              <a:gd name="connsiteY14832" fmla="*/ 10368555 w 11761853"/>
              <a:gd name="connsiteX14833" fmla="*/ 10368555 w 11761853"/>
              <a:gd name="connsiteY14833" fmla="*/ 10368555 w 11761853"/>
              <a:gd name="connsiteX14834" fmla="*/ 10368555 w 11761853"/>
              <a:gd name="connsiteY14834" fmla="*/ 10368555 w 11761853"/>
              <a:gd name="connsiteX14835" fmla="*/ 10368555 w 11761853"/>
              <a:gd name="connsiteY14835" fmla="*/ 10368555 w 11761853"/>
              <a:gd name="connsiteX14836" fmla="*/ 10368555 w 11761853"/>
              <a:gd name="connsiteY14836" fmla="*/ 10368555 w 11761853"/>
              <a:gd name="connsiteX14837" fmla="*/ 10368555 w 11761853"/>
              <a:gd name="connsiteY14837" fmla="*/ 10368555 w 11761853"/>
              <a:gd name="connsiteX14838" fmla="*/ 10368555 w 11761853"/>
              <a:gd name="connsiteY14838" fmla="*/ 10368555 w 11761853"/>
              <a:gd name="connsiteX14839" fmla="*/ 10368555 w 11761853"/>
              <a:gd name="connsiteY14839" fmla="*/ 10368555 w 11761853"/>
              <a:gd name="connsiteX14840" fmla="*/ 10368555 w 11761853"/>
              <a:gd name="connsiteY14840" fmla="*/ 10368555 w 11761853"/>
              <a:gd name="connsiteX14841" fmla="*/ 10368555 w 11761853"/>
              <a:gd name="connsiteY14841" fmla="*/ 10368555 w 11761853"/>
              <a:gd name="connsiteX14842" fmla="*/ 10368555 w 11761853"/>
              <a:gd name="connsiteY14842" fmla="*/ 10368555 w 11761853"/>
              <a:gd name="connsiteX14843" fmla="*/ 10368555 w 11761853"/>
              <a:gd name="connsiteY14843" fmla="*/ 10368555 w 11761853"/>
              <a:gd name="connsiteX14844" fmla="*/ 10368555 w 11761853"/>
              <a:gd name="connsiteY14844" fmla="*/ 10368555 w 11761853"/>
              <a:gd name="connsiteX14845" fmla="*/ 10368555 w 11761853"/>
              <a:gd name="connsiteY14845" fmla="*/ 10368555 w 11761853"/>
              <a:gd name="connsiteX14846" fmla="*/ 10368555 w 11761853"/>
              <a:gd name="connsiteY14846" fmla="*/ 10368555 w 11761853"/>
              <a:gd name="connsiteX14847" fmla="*/ 10368555 w 11761853"/>
              <a:gd name="connsiteY14847" fmla="*/ 10368555 w 11761853"/>
              <a:gd name="connsiteX14848" fmla="*/ 10368555 w 11761853"/>
              <a:gd name="connsiteY14848" fmla="*/ 10368555 w 11761853"/>
              <a:gd name="connsiteX14849" fmla="*/ 10368555 w 11761853"/>
              <a:gd name="connsiteY14849" fmla="*/ 10368555 w 11761853"/>
              <a:gd name="connsiteX14850" fmla="*/ 10368555 w 11761853"/>
              <a:gd name="connsiteY14850" fmla="*/ 10368555 w 11761853"/>
              <a:gd name="connsiteX14851" fmla="*/ 10368555 w 11761853"/>
              <a:gd name="connsiteY14851" fmla="*/ 10368555 w 11761853"/>
              <a:gd name="connsiteX14852" fmla="*/ 10368555 w 11761853"/>
              <a:gd name="connsiteY14852" fmla="*/ 10368555 w 11761853"/>
              <a:gd name="connsiteX14853" fmla="*/ 10368555 w 11761853"/>
              <a:gd name="connsiteY14853" fmla="*/ 10368555 w 11761853"/>
              <a:gd name="connsiteX14854" fmla="*/ 10368555 w 11761853"/>
              <a:gd name="connsiteY14854" fmla="*/ 10368555 w 11761853"/>
              <a:gd name="connsiteX14855" fmla="*/ 10368555 w 11761853"/>
              <a:gd name="connsiteY14855" fmla="*/ 10368555 w 11761853"/>
              <a:gd name="connsiteX14856" fmla="*/ 10368555 w 11761853"/>
              <a:gd name="connsiteY14856" fmla="*/ 10368555 w 11761853"/>
              <a:gd name="connsiteX14857" fmla="*/ 10368555 w 11761853"/>
              <a:gd name="connsiteY14857" fmla="*/ 10368555 w 11761853"/>
              <a:gd name="connsiteX14858" fmla="*/ 10368555 w 11761853"/>
              <a:gd name="connsiteY14858" fmla="*/ 10368555 w 11761853"/>
              <a:gd name="connsiteX14859" fmla="*/ 10368555 w 11761853"/>
              <a:gd name="connsiteY14859" fmla="*/ 10368555 w 11761853"/>
              <a:gd name="connsiteX14860" fmla="*/ 10368555 w 11761853"/>
              <a:gd name="connsiteY14860" fmla="*/ 10368555 w 11761853"/>
              <a:gd name="connsiteX14861" fmla="*/ 10368555 w 11761853"/>
              <a:gd name="connsiteY14861" fmla="*/ 10368555 w 11761853"/>
              <a:gd name="connsiteX14862" fmla="*/ 10368555 w 11761853"/>
              <a:gd name="connsiteY14862" fmla="*/ 10368555 w 11761853"/>
              <a:gd name="connsiteX14863" fmla="*/ 10368555 w 11761853"/>
              <a:gd name="connsiteY14863" fmla="*/ 10368555 w 11761853"/>
              <a:gd name="connsiteX14864" fmla="*/ 10368555 w 11761853"/>
              <a:gd name="connsiteY14864" fmla="*/ 10368555 w 11761853"/>
              <a:gd name="connsiteX14865" fmla="*/ 10368555 w 11761853"/>
              <a:gd name="connsiteY14865" fmla="*/ 10368555 w 11761853"/>
              <a:gd name="connsiteX14866" fmla="*/ 10368555 w 11761853"/>
              <a:gd name="connsiteY14866" fmla="*/ 10368555 w 11761853"/>
              <a:gd name="connsiteX14867" fmla="*/ 10368555 w 11761853"/>
              <a:gd name="connsiteY14867" fmla="*/ 10368555 w 11761853"/>
              <a:gd name="connsiteX14868" fmla="*/ 10368555 w 11761853"/>
              <a:gd name="connsiteY14868" fmla="*/ 10368555 w 11761853"/>
              <a:gd name="connsiteX14869" fmla="*/ 10368555 w 11761853"/>
              <a:gd name="connsiteY14869" fmla="*/ 10368555 w 11761853"/>
              <a:gd name="connsiteX14870" fmla="*/ 10368555 w 11761853"/>
              <a:gd name="connsiteY14870" fmla="*/ 10368555 w 11761853"/>
              <a:gd name="connsiteX14871" fmla="*/ 10368555 w 11761853"/>
              <a:gd name="connsiteY14871" fmla="*/ 10368555 w 11761853"/>
              <a:gd name="connsiteX14872" fmla="*/ 10368555 w 11761853"/>
              <a:gd name="connsiteY14872" fmla="*/ 10368555 w 11761853"/>
              <a:gd name="connsiteX14873" fmla="*/ 10368555 w 11761853"/>
              <a:gd name="connsiteY14873" fmla="*/ 10368555 w 11761853"/>
              <a:gd name="connsiteX14874" fmla="*/ 10368555 w 11761853"/>
              <a:gd name="connsiteY14874" fmla="*/ 10368555 w 11761853"/>
              <a:gd name="connsiteX14875" fmla="*/ 10368555 w 11761853"/>
              <a:gd name="connsiteY14875" fmla="*/ 10368555 w 11761853"/>
              <a:gd name="connsiteX14876" fmla="*/ 10368555 w 11761853"/>
              <a:gd name="connsiteY14876" fmla="*/ 10368555 w 11761853"/>
              <a:gd name="connsiteX14877" fmla="*/ 10368555 w 11761853"/>
              <a:gd name="connsiteY14877" fmla="*/ 10368555 w 11761853"/>
              <a:gd name="connsiteX14878" fmla="*/ 10368555 w 11761853"/>
              <a:gd name="connsiteY14878" fmla="*/ 10368555 w 11761853"/>
              <a:gd name="connsiteX14879" fmla="*/ 10368555 w 11761853"/>
              <a:gd name="connsiteY14879" fmla="*/ 10368555 w 11761853"/>
              <a:gd name="connsiteX14880" fmla="*/ 10368555 w 11761853"/>
              <a:gd name="connsiteY14880" fmla="*/ 10368555 w 11761853"/>
              <a:gd name="connsiteX14881" fmla="*/ 10368555 w 11761853"/>
              <a:gd name="connsiteY14881" fmla="*/ 10368555 w 11761853"/>
              <a:gd name="connsiteX14882" fmla="*/ 10368555 w 11761853"/>
              <a:gd name="connsiteY14882" fmla="*/ 10368555 w 11761853"/>
              <a:gd name="connsiteX14883" fmla="*/ 10368555 w 11761853"/>
              <a:gd name="connsiteY14883" fmla="*/ 10368555 w 11761853"/>
              <a:gd name="connsiteX14884" fmla="*/ 10368555 w 11761853"/>
              <a:gd name="connsiteY14884" fmla="*/ 10368555 w 11761853"/>
              <a:gd name="connsiteX14885" fmla="*/ 10368555 w 11761853"/>
              <a:gd name="connsiteY14885" fmla="*/ 10368555 w 11761853"/>
              <a:gd name="connsiteX14886" fmla="*/ 10368555 w 11761853"/>
              <a:gd name="connsiteY14886" fmla="*/ 10368555 w 11761853"/>
              <a:gd name="connsiteX14887" fmla="*/ 10368555 w 11761853"/>
              <a:gd name="connsiteY14887" fmla="*/ 10368555 w 11761853"/>
              <a:gd name="connsiteX14888" fmla="*/ 10368555 w 11761853"/>
              <a:gd name="connsiteY14888" fmla="*/ 10368555 w 11761853"/>
              <a:gd name="connsiteX14889" fmla="*/ 10368555 w 11761853"/>
              <a:gd name="connsiteY14889" fmla="*/ 10368555 w 11761853"/>
              <a:gd name="connsiteX14890" fmla="*/ 10368555 w 11761853"/>
              <a:gd name="connsiteY14890" fmla="*/ 10368555 w 11761853"/>
              <a:gd name="connsiteX14891" fmla="*/ 10368555 w 11761853"/>
              <a:gd name="connsiteY14891" fmla="*/ 10368555 w 11761853"/>
              <a:gd name="connsiteX14892" fmla="*/ 10368555 w 11761853"/>
              <a:gd name="connsiteY14892" fmla="*/ 10368555 w 11761853"/>
              <a:gd name="connsiteX14893" fmla="*/ 10368555 w 11761853"/>
              <a:gd name="connsiteY14893" fmla="*/ 10368555 w 11761853"/>
              <a:gd name="connsiteX14894" fmla="*/ 10368555 w 11761853"/>
              <a:gd name="connsiteY14894" fmla="*/ 10368555 w 11761853"/>
              <a:gd name="connsiteX14895" fmla="*/ 10368555 w 11761853"/>
              <a:gd name="connsiteY14895" fmla="*/ 10368555 w 11761853"/>
              <a:gd name="connsiteX14896" fmla="*/ 10368555 w 11761853"/>
              <a:gd name="connsiteY14896" fmla="*/ 10368555 w 11761853"/>
              <a:gd name="connsiteX14897" fmla="*/ 10368555 w 11761853"/>
              <a:gd name="connsiteY14897" fmla="*/ 10368555 w 11761853"/>
              <a:gd name="connsiteX14898" fmla="*/ 10368555 w 11761853"/>
              <a:gd name="connsiteY14898" fmla="*/ 10368555 w 11761853"/>
              <a:gd name="connsiteX14899" fmla="*/ 10368555 w 11761853"/>
              <a:gd name="connsiteY14899" fmla="*/ 10368555 w 11761853"/>
              <a:gd name="connsiteX14900" fmla="*/ 10368555 w 11761853"/>
              <a:gd name="connsiteY14900" fmla="*/ 10368555 w 11761853"/>
              <a:gd name="connsiteX14901" fmla="*/ 10368555 w 11761853"/>
              <a:gd name="connsiteY14901" fmla="*/ 10368555 w 11761853"/>
              <a:gd name="connsiteX14902" fmla="*/ 10368555 w 11761853"/>
              <a:gd name="connsiteY14902" fmla="*/ 10368555 w 11761853"/>
              <a:gd name="connsiteX14903" fmla="*/ 10368555 w 11761853"/>
              <a:gd name="connsiteY14903" fmla="*/ 10368555 w 11761853"/>
              <a:gd name="connsiteX14904" fmla="*/ 10368555 w 11761853"/>
              <a:gd name="connsiteY14904" fmla="*/ 10368555 w 11761853"/>
              <a:gd name="connsiteX14905" fmla="*/ 10368555 w 11761853"/>
              <a:gd name="connsiteY14905" fmla="*/ 10368555 w 11761853"/>
              <a:gd name="connsiteX14906" fmla="*/ 10368555 w 11761853"/>
              <a:gd name="connsiteY14906" fmla="*/ 10368555 w 11761853"/>
              <a:gd name="connsiteX14907" fmla="*/ 10368555 w 11761853"/>
              <a:gd name="connsiteY14907" fmla="*/ 10368555 w 11761853"/>
              <a:gd name="connsiteX14908" fmla="*/ 10368555 w 11761853"/>
              <a:gd name="connsiteY14908" fmla="*/ 10368555 w 11761853"/>
              <a:gd name="connsiteX14909" fmla="*/ 10368555 w 11761853"/>
              <a:gd name="connsiteY14909" fmla="*/ 10368555 w 11761853"/>
              <a:gd name="connsiteX14910" fmla="*/ 10368555 w 11761853"/>
              <a:gd name="connsiteY14910" fmla="*/ 10368555 w 11761853"/>
              <a:gd name="connsiteX14911" fmla="*/ 10368555 w 11761853"/>
              <a:gd name="connsiteY14911" fmla="*/ 10368555 w 11761853"/>
              <a:gd name="connsiteX14912" fmla="*/ 10368555 w 11761853"/>
              <a:gd name="connsiteY14912" fmla="*/ 10368555 w 11761853"/>
              <a:gd name="connsiteX14913" fmla="*/ 10368555 w 11761853"/>
              <a:gd name="connsiteY14913" fmla="*/ 10368555 w 11761853"/>
              <a:gd name="connsiteX14914" fmla="*/ 10368555 w 11761853"/>
              <a:gd name="connsiteY14914" fmla="*/ 10368555 w 11761853"/>
              <a:gd name="connsiteX14915" fmla="*/ 10368555 w 11761853"/>
              <a:gd name="connsiteY14915" fmla="*/ 10368555 w 11761853"/>
              <a:gd name="connsiteX14916" fmla="*/ 10368555 w 11761853"/>
              <a:gd name="connsiteY14916" fmla="*/ 10368555 w 11761853"/>
              <a:gd name="connsiteX14917" fmla="*/ 10368555 w 11761853"/>
              <a:gd name="connsiteY14917" fmla="*/ 10368555 w 11761853"/>
              <a:gd name="connsiteX14918" fmla="*/ 10368555 w 11761853"/>
              <a:gd name="connsiteY14918" fmla="*/ 10368555 w 11761853"/>
              <a:gd name="connsiteX14919" fmla="*/ 10368555 w 11761853"/>
              <a:gd name="connsiteY14919" fmla="*/ 10368555 w 11761853"/>
              <a:gd name="connsiteX14920" fmla="*/ 10368555 w 11761853"/>
              <a:gd name="connsiteY14920" fmla="*/ 10368555 w 11761853"/>
              <a:gd name="connsiteX14921" fmla="*/ 10368555 w 11761853"/>
              <a:gd name="connsiteY14921" fmla="*/ 10368555 w 11761853"/>
              <a:gd name="connsiteX14922" fmla="*/ 10368555 w 11761853"/>
              <a:gd name="connsiteY14922" fmla="*/ 10368555 w 11761853"/>
              <a:gd name="connsiteX14923" fmla="*/ 10368555 w 11761853"/>
              <a:gd name="connsiteY14923" fmla="*/ 10368555 w 11761853"/>
              <a:gd name="connsiteX14924" fmla="*/ 10368555 w 11761853"/>
              <a:gd name="connsiteY14924" fmla="*/ 10368555 w 11761853"/>
              <a:gd name="connsiteX14925" fmla="*/ 10368555 w 11761853"/>
              <a:gd name="connsiteY14925" fmla="*/ 10368555 w 11761853"/>
              <a:gd name="connsiteX14926" fmla="*/ 10368555 w 11761853"/>
              <a:gd name="connsiteY14926" fmla="*/ 10368555 w 11761853"/>
              <a:gd name="connsiteX14927" fmla="*/ 10368555 w 11761853"/>
              <a:gd name="connsiteY14927" fmla="*/ 10368555 w 11761853"/>
              <a:gd name="connsiteX14928" fmla="*/ 10368555 w 11761853"/>
              <a:gd name="connsiteY14928" fmla="*/ 10368555 w 11761853"/>
              <a:gd name="connsiteX14929" fmla="*/ 10368555 w 11761853"/>
              <a:gd name="connsiteY14929" fmla="*/ 10368555 w 11761853"/>
              <a:gd name="connsiteX14930" fmla="*/ 10368555 w 11761853"/>
              <a:gd name="connsiteY14930" fmla="*/ 10368555 w 11761853"/>
              <a:gd name="connsiteX14931" fmla="*/ 10368555 w 11761853"/>
              <a:gd name="connsiteY14931" fmla="*/ 10368555 w 11761853"/>
              <a:gd name="connsiteX14932" fmla="*/ 10368555 w 11761853"/>
              <a:gd name="connsiteY14932" fmla="*/ 10368555 w 11761853"/>
              <a:gd name="connsiteX14933" fmla="*/ 10368555 w 11761853"/>
              <a:gd name="connsiteY14933" fmla="*/ 10368555 w 11761853"/>
              <a:gd name="connsiteX14934" fmla="*/ 10368555 w 11761853"/>
              <a:gd name="connsiteY14934" fmla="*/ 10368555 w 11761853"/>
              <a:gd name="connsiteX14935" fmla="*/ 10368555 w 11761853"/>
              <a:gd name="connsiteY14935" fmla="*/ 10368555 w 11761853"/>
              <a:gd name="connsiteX14936" fmla="*/ 10368555 w 11761853"/>
              <a:gd name="connsiteY14936" fmla="*/ 10368555 w 11761853"/>
              <a:gd name="connsiteX14937" fmla="*/ 10368555 w 11761853"/>
              <a:gd name="connsiteY14937" fmla="*/ 10368555 w 11761853"/>
              <a:gd name="connsiteX14938" fmla="*/ 10368555 w 11761853"/>
              <a:gd name="connsiteY14938" fmla="*/ 10368555 w 11761853"/>
              <a:gd name="connsiteX14939" fmla="*/ 10368555 w 11761853"/>
              <a:gd name="connsiteY14939" fmla="*/ 10368555 w 11761853"/>
              <a:gd name="connsiteX14940" fmla="*/ 10368555 w 11761853"/>
              <a:gd name="connsiteY14940" fmla="*/ 10368555 w 11761853"/>
              <a:gd name="connsiteX14941" fmla="*/ 10368555 w 11761853"/>
              <a:gd name="connsiteY14941" fmla="*/ 10368555 w 11761853"/>
              <a:gd name="connsiteX14942" fmla="*/ 10368555 w 11761853"/>
              <a:gd name="connsiteY14942" fmla="*/ 10368555 w 11761853"/>
              <a:gd name="connsiteX14943" fmla="*/ 10368555 w 11761853"/>
              <a:gd name="connsiteY14943" fmla="*/ 10368555 w 11761853"/>
              <a:gd name="connsiteX14944" fmla="*/ 10368555 w 11761853"/>
              <a:gd name="connsiteY14944" fmla="*/ 10368555 w 11761853"/>
              <a:gd name="connsiteX14945" fmla="*/ 10368555 w 11761853"/>
              <a:gd name="connsiteY14945" fmla="*/ 10368555 w 11761853"/>
              <a:gd name="connsiteX14946" fmla="*/ 10368555 w 11761853"/>
              <a:gd name="connsiteY14946" fmla="*/ 10368555 w 11761853"/>
              <a:gd name="connsiteX14947" fmla="*/ 10368555 w 11761853"/>
              <a:gd name="connsiteY14947" fmla="*/ 10368555 w 11761853"/>
              <a:gd name="connsiteX14948" fmla="*/ 10368555 w 11761853"/>
              <a:gd name="connsiteY14948" fmla="*/ 10368555 w 11761853"/>
              <a:gd name="connsiteX14949" fmla="*/ 10368555 w 11761853"/>
              <a:gd name="connsiteY14949" fmla="*/ 10368555 w 11761853"/>
              <a:gd name="connsiteX14950" fmla="*/ 10368555 w 11761853"/>
              <a:gd name="connsiteY14950" fmla="*/ 10368555 w 11761853"/>
              <a:gd name="connsiteX14951" fmla="*/ 10368555 w 11761853"/>
              <a:gd name="connsiteY14951" fmla="*/ 10368555 w 11761853"/>
              <a:gd name="connsiteX14952" fmla="*/ 10368555 w 11761853"/>
              <a:gd name="connsiteY14952" fmla="*/ 10368555 w 11761853"/>
              <a:gd name="connsiteX14953" fmla="*/ 10368555 w 11761853"/>
              <a:gd name="connsiteY14953" fmla="*/ 10368555 w 11761853"/>
              <a:gd name="connsiteX14954" fmla="*/ 10368555 w 11761853"/>
              <a:gd name="connsiteY14954" fmla="*/ 10368555 w 11761853"/>
              <a:gd name="connsiteX14955" fmla="*/ 10368555 w 11761853"/>
              <a:gd name="connsiteY14955" fmla="*/ 10368555 w 11761853"/>
              <a:gd name="connsiteX14956" fmla="*/ 10368555 w 11761853"/>
              <a:gd name="connsiteY14956" fmla="*/ 10368555 w 11761853"/>
              <a:gd name="connsiteX14957" fmla="*/ 10368555 w 11761853"/>
              <a:gd name="connsiteY14957" fmla="*/ 10368555 w 11761853"/>
              <a:gd name="connsiteX14958" fmla="*/ 10368555 w 11761853"/>
              <a:gd name="connsiteY14958" fmla="*/ 10368555 w 11761853"/>
              <a:gd name="connsiteX14959" fmla="*/ 10368555 w 11761853"/>
              <a:gd name="connsiteY14959" fmla="*/ 10368555 w 11761853"/>
              <a:gd name="connsiteX14960" fmla="*/ 10368555 w 11761853"/>
              <a:gd name="connsiteY14960" fmla="*/ 10368555 w 11761853"/>
              <a:gd name="connsiteX14961" fmla="*/ 10368555 w 11761853"/>
              <a:gd name="connsiteY14961" fmla="*/ 10368555 w 11761853"/>
              <a:gd name="connsiteX14962" fmla="*/ 10368555 w 11761853"/>
              <a:gd name="connsiteY14962" fmla="*/ 10368555 w 11761853"/>
              <a:gd name="connsiteX14963" fmla="*/ 10368555 w 11761853"/>
              <a:gd name="connsiteY14963" fmla="*/ 10368555 w 11761853"/>
              <a:gd name="connsiteX14964" fmla="*/ 10368555 w 11761853"/>
              <a:gd name="connsiteY14964" fmla="*/ 10368555 w 11761853"/>
              <a:gd name="connsiteX14965" fmla="*/ 10368555 w 11761853"/>
              <a:gd name="connsiteY14965" fmla="*/ 10368555 w 11761853"/>
              <a:gd name="connsiteX14966" fmla="*/ 10368555 w 11761853"/>
              <a:gd name="connsiteY14966" fmla="*/ 10368555 w 11761853"/>
              <a:gd name="connsiteX14967" fmla="*/ 10368555 w 11761853"/>
              <a:gd name="connsiteY14967" fmla="*/ 10368555 w 11761853"/>
              <a:gd name="connsiteX14968" fmla="*/ 10368555 w 11761853"/>
              <a:gd name="connsiteY14968" fmla="*/ 10368555 w 11761853"/>
              <a:gd name="connsiteX14969" fmla="*/ 10368555 w 11761853"/>
              <a:gd name="connsiteY14969" fmla="*/ 10368555 w 11761853"/>
              <a:gd name="connsiteX14970" fmla="*/ 10368555 w 11761853"/>
              <a:gd name="connsiteY14970" fmla="*/ 10368555 w 11761853"/>
              <a:gd name="connsiteX14971" fmla="*/ 10368555 w 11761853"/>
              <a:gd name="connsiteY14971" fmla="*/ 10368555 w 11761853"/>
              <a:gd name="connsiteX14972" fmla="*/ 10368555 w 11761853"/>
              <a:gd name="connsiteY14972" fmla="*/ 10368555 w 11761853"/>
              <a:gd name="connsiteX14973" fmla="*/ 10368555 w 11761853"/>
              <a:gd name="connsiteY14973" fmla="*/ 10368555 w 11761853"/>
              <a:gd name="connsiteX14974" fmla="*/ 10368555 w 11761853"/>
              <a:gd name="connsiteY14974" fmla="*/ 10368555 w 11761853"/>
              <a:gd name="connsiteX14975" fmla="*/ 10368555 w 11761853"/>
              <a:gd name="connsiteY14975" fmla="*/ 10368555 w 11761853"/>
              <a:gd name="connsiteX14976" fmla="*/ 10368555 w 11761853"/>
              <a:gd name="connsiteY14976" fmla="*/ 10368555 w 11761853"/>
              <a:gd name="connsiteX14977" fmla="*/ 10368555 w 11761853"/>
              <a:gd name="connsiteY14977" fmla="*/ 10368555 w 11761853"/>
              <a:gd name="connsiteX14978" fmla="*/ 10368555 w 11761853"/>
              <a:gd name="connsiteY14978" fmla="*/ 10368555 w 11761853"/>
              <a:gd name="connsiteX14979" fmla="*/ 10368555 w 11761853"/>
              <a:gd name="connsiteY14979" fmla="*/ 10368555 w 11761853"/>
              <a:gd name="connsiteX14980" fmla="*/ 10368555 w 11761853"/>
              <a:gd name="connsiteY14980" fmla="*/ 10368555 w 11761853"/>
              <a:gd name="connsiteX14981" fmla="*/ 10368555 w 11761853"/>
              <a:gd name="connsiteY14981" fmla="*/ 10368555 w 11761853"/>
              <a:gd name="connsiteX14982" fmla="*/ 10368555 w 11761853"/>
              <a:gd name="connsiteY14982" fmla="*/ 10368555 w 11761853"/>
              <a:gd name="connsiteX14983" fmla="*/ 10368555 w 11761853"/>
              <a:gd name="connsiteY14983" fmla="*/ 10368555 w 11761853"/>
              <a:gd name="connsiteX14984" fmla="*/ 10368555 w 11761853"/>
              <a:gd name="connsiteY14984" fmla="*/ 10368555 w 11761853"/>
              <a:gd name="connsiteX14985" fmla="*/ 10368555 w 11761853"/>
              <a:gd name="connsiteY14985" fmla="*/ 10368555 w 11761853"/>
              <a:gd name="connsiteX14986" fmla="*/ 10368555 w 11761853"/>
              <a:gd name="connsiteY14986" fmla="*/ 10368555 w 11761853"/>
              <a:gd name="connsiteX14987" fmla="*/ 10368555 w 11761853"/>
              <a:gd name="connsiteY14987" fmla="*/ 10368555 w 11761853"/>
              <a:gd name="connsiteX14988" fmla="*/ 10368555 w 11761853"/>
              <a:gd name="connsiteY14988" fmla="*/ 10368555 w 11761853"/>
              <a:gd name="connsiteX14989" fmla="*/ 10368555 w 11761853"/>
              <a:gd name="connsiteY14989" fmla="*/ 10368555 w 11761853"/>
              <a:gd name="connsiteX14990" fmla="*/ 10368555 w 11761853"/>
              <a:gd name="connsiteY14990" fmla="*/ 10368555 w 11761853"/>
              <a:gd name="connsiteX14991" fmla="*/ 10368555 w 11761853"/>
              <a:gd name="connsiteY14991" fmla="*/ 10368555 w 11761853"/>
              <a:gd name="connsiteX14992" fmla="*/ 10368555 w 11761853"/>
              <a:gd name="connsiteY14992" fmla="*/ 10368555 w 11761853"/>
              <a:gd name="connsiteX14993" fmla="*/ 10368555 w 11761853"/>
              <a:gd name="connsiteY14993" fmla="*/ 10368555 w 11761853"/>
              <a:gd name="connsiteX14994" fmla="*/ 10368555 w 11761853"/>
              <a:gd name="connsiteY14994" fmla="*/ 10368555 w 11761853"/>
              <a:gd name="connsiteX14995" fmla="*/ 10368555 w 11761853"/>
              <a:gd name="connsiteY14995" fmla="*/ 10368555 w 11761853"/>
              <a:gd name="connsiteX14996" fmla="*/ 10368555 w 11761853"/>
              <a:gd name="connsiteY14996" fmla="*/ 10368555 w 11761853"/>
              <a:gd name="connsiteX14997" fmla="*/ 10368555 w 11761853"/>
              <a:gd name="connsiteY14997" fmla="*/ 10368555 w 11761853"/>
              <a:gd name="connsiteX14998" fmla="*/ 10368555 w 11761853"/>
              <a:gd name="connsiteY14998" fmla="*/ 10368555 w 11761853"/>
              <a:gd name="connsiteX14999" fmla="*/ 10368555 w 11761853"/>
              <a:gd name="connsiteY14999" fmla="*/ 10368555 w 11761853"/>
              <a:gd name="connsiteX15000" fmla="*/ 10368555 w 11761853"/>
              <a:gd name="connsiteY15000" fmla="*/ 10368555 w 11761853"/>
              <a:gd name="connsiteX15001" fmla="*/ 10368555 w 11761853"/>
              <a:gd name="connsiteY15001" fmla="*/ 10368555 w 11761853"/>
              <a:gd name="connsiteX15002" fmla="*/ 10368555 w 11761853"/>
              <a:gd name="connsiteY15002" fmla="*/ 10368555 w 11761853"/>
              <a:gd name="connsiteX15003" fmla="*/ 10368555 w 11761853"/>
              <a:gd name="connsiteY15003" fmla="*/ 10368555 w 11761853"/>
              <a:gd name="connsiteX15004" fmla="*/ 10368555 w 11761853"/>
              <a:gd name="connsiteY15004" fmla="*/ 10368555 w 11761853"/>
              <a:gd name="connsiteX15005" fmla="*/ 10368555 w 11761853"/>
              <a:gd name="connsiteY15005" fmla="*/ 10368555 w 11761853"/>
              <a:gd name="connsiteX15006" fmla="*/ 10368555 w 11761853"/>
              <a:gd name="connsiteY15006" fmla="*/ 10368555 w 11761853"/>
              <a:gd name="connsiteX15007" fmla="*/ 10368555 w 11761853"/>
              <a:gd name="connsiteY15007" fmla="*/ 10368555 w 11761853"/>
              <a:gd name="connsiteX15008" fmla="*/ 10368555 w 11761853"/>
              <a:gd name="connsiteY15008" fmla="*/ 10368555 w 11761853"/>
              <a:gd name="connsiteX15009" fmla="*/ 10368555 w 11761853"/>
              <a:gd name="connsiteY15009" fmla="*/ 10368555 w 11761853"/>
              <a:gd name="connsiteX15010" fmla="*/ 10368555 w 11761853"/>
              <a:gd name="connsiteY15010" fmla="*/ 10368555 w 11761853"/>
              <a:gd name="connsiteX15011" fmla="*/ 10368555 w 11761853"/>
              <a:gd name="connsiteY15011" fmla="*/ 10368555 w 11761853"/>
              <a:gd name="connsiteX15012" fmla="*/ 10368555 w 11761853"/>
              <a:gd name="connsiteY15012" fmla="*/ 10368555 w 11761853"/>
              <a:gd name="connsiteX15013" fmla="*/ 10368555 w 11761853"/>
              <a:gd name="connsiteY15013" fmla="*/ 10368555 w 11761853"/>
              <a:gd name="connsiteX15014" fmla="*/ 10368555 w 11761853"/>
              <a:gd name="connsiteY15014" fmla="*/ 10368555 w 11761853"/>
              <a:gd name="connsiteX15015" fmla="*/ 10368555 w 11761853"/>
              <a:gd name="connsiteY15015" fmla="*/ 10368555 w 11761853"/>
              <a:gd name="connsiteX15016" fmla="*/ 10368555 w 11761853"/>
              <a:gd name="connsiteY15016" fmla="*/ 10368555 w 11761853"/>
              <a:gd name="connsiteX15017" fmla="*/ 10368555 w 11761853"/>
              <a:gd name="connsiteY15017" fmla="*/ 10368555 w 11761853"/>
              <a:gd name="connsiteX15018" fmla="*/ 10368555 w 11761853"/>
              <a:gd name="connsiteY15018" fmla="*/ 10368555 w 11761853"/>
              <a:gd name="connsiteX15019" fmla="*/ 10368555 w 11761853"/>
              <a:gd name="connsiteY15019" fmla="*/ 10368555 w 11761853"/>
              <a:gd name="connsiteX15020" fmla="*/ 10368555 w 11761853"/>
              <a:gd name="connsiteY15020" fmla="*/ 10368555 w 11761853"/>
              <a:gd name="connsiteX15021" fmla="*/ 10368555 w 11761853"/>
              <a:gd name="connsiteY15021" fmla="*/ 10368555 w 11761853"/>
              <a:gd name="connsiteX15022" fmla="*/ 10368555 w 11761853"/>
              <a:gd name="connsiteY15022" fmla="*/ 10368555 w 11761853"/>
              <a:gd name="connsiteX15023" fmla="*/ 10368555 w 11761853"/>
              <a:gd name="connsiteY15023" fmla="*/ 10368555 w 11761853"/>
              <a:gd name="connsiteX15024" fmla="*/ 10368555 w 11761853"/>
              <a:gd name="connsiteY15024" fmla="*/ 10368555 w 11761853"/>
              <a:gd name="connsiteX15025" fmla="*/ 10368555 w 11761853"/>
              <a:gd name="connsiteY15025" fmla="*/ 10368555 w 11761853"/>
              <a:gd name="connsiteX15026" fmla="*/ 10368555 w 11761853"/>
              <a:gd name="connsiteY15026" fmla="*/ 10368555 w 11761853"/>
              <a:gd name="connsiteX15027" fmla="*/ 10368555 w 11761853"/>
              <a:gd name="connsiteY15027" fmla="*/ 10368555 w 11761853"/>
              <a:gd name="connsiteX15028" fmla="*/ 10368555 w 11761853"/>
              <a:gd name="connsiteY15028" fmla="*/ 10368555 w 11761853"/>
              <a:gd name="connsiteX15029" fmla="*/ 10368555 w 11761853"/>
              <a:gd name="connsiteY15029" fmla="*/ 10368555 w 11761853"/>
              <a:gd name="connsiteX15030" fmla="*/ 10368555 w 11761853"/>
              <a:gd name="connsiteY15030" fmla="*/ 10368555 w 11761853"/>
              <a:gd name="connsiteX15031" fmla="*/ 10368555 w 11761853"/>
              <a:gd name="connsiteY15031" fmla="*/ 10368555 w 11761853"/>
              <a:gd name="connsiteX15032" fmla="*/ 10368555 w 11761853"/>
              <a:gd name="connsiteY15032" fmla="*/ 10368555 w 11761853"/>
              <a:gd name="connsiteX15033" fmla="*/ 10368555 w 11761853"/>
              <a:gd name="connsiteY15033" fmla="*/ 10368555 w 11761853"/>
              <a:gd name="connsiteX15034" fmla="*/ 10368555 w 11761853"/>
              <a:gd name="connsiteY15034" fmla="*/ 10368555 w 11761853"/>
              <a:gd name="connsiteX15035" fmla="*/ 10368555 w 11761853"/>
              <a:gd name="connsiteY15035" fmla="*/ 10368555 w 11761853"/>
              <a:gd name="connsiteX15036" fmla="*/ 10368555 w 11761853"/>
              <a:gd name="connsiteY15036" fmla="*/ 10368555 w 11761853"/>
              <a:gd name="connsiteX15037" fmla="*/ 10368555 w 11761853"/>
              <a:gd name="connsiteY15037" fmla="*/ 10368555 w 11761853"/>
              <a:gd name="connsiteX15038" fmla="*/ 10368555 w 11761853"/>
              <a:gd name="connsiteY15038" fmla="*/ 10368555 w 11761853"/>
              <a:gd name="connsiteX15039" fmla="*/ 10368555 w 11761853"/>
              <a:gd name="connsiteY15039" fmla="*/ 10368555 w 11761853"/>
              <a:gd name="connsiteX15040" fmla="*/ 10368555 w 11761853"/>
              <a:gd name="connsiteY15040" fmla="*/ 10368555 w 11761853"/>
              <a:gd name="connsiteX15041" fmla="*/ 10368555 w 11761853"/>
              <a:gd name="connsiteY15041" fmla="*/ 10368555 w 11761853"/>
              <a:gd name="connsiteX15042" fmla="*/ 10368555 w 11761853"/>
              <a:gd name="connsiteY15042" fmla="*/ 10368555 w 11761853"/>
              <a:gd name="connsiteX15043" fmla="*/ 10368555 w 11761853"/>
              <a:gd name="connsiteY15043" fmla="*/ 10368555 w 11761853"/>
              <a:gd name="connsiteX15044" fmla="*/ 10368555 w 11761853"/>
              <a:gd name="connsiteY15044" fmla="*/ 10368555 w 11761853"/>
              <a:gd name="connsiteX15045" fmla="*/ 10368555 w 11761853"/>
              <a:gd name="connsiteY15045" fmla="*/ 10368555 w 11761853"/>
              <a:gd name="connsiteX15046" fmla="*/ 10368555 w 11761853"/>
              <a:gd name="connsiteY15046" fmla="*/ 10368555 w 11761853"/>
              <a:gd name="connsiteX15047" fmla="*/ 10368555 w 11761853"/>
              <a:gd name="connsiteY15047" fmla="*/ 10368555 w 11761853"/>
              <a:gd name="connsiteX15048" fmla="*/ 10368555 w 11761853"/>
              <a:gd name="connsiteY15048" fmla="*/ 10368555 w 11761853"/>
              <a:gd name="connsiteX15049" fmla="*/ 10368555 w 11761853"/>
              <a:gd name="connsiteY15049" fmla="*/ 10368555 w 11761853"/>
              <a:gd name="connsiteX15050" fmla="*/ 10368555 w 11761853"/>
              <a:gd name="connsiteY15050" fmla="*/ 10368555 w 11761853"/>
              <a:gd name="connsiteX15051" fmla="*/ 10368555 w 11761853"/>
              <a:gd name="connsiteY15051" fmla="*/ 10368555 w 11761853"/>
              <a:gd name="connsiteX15052" fmla="*/ 10368555 w 11761853"/>
              <a:gd name="connsiteY15052" fmla="*/ 10368555 w 11761853"/>
              <a:gd name="connsiteX15053" fmla="*/ 10368555 w 11761853"/>
              <a:gd name="connsiteY15053" fmla="*/ 10368555 w 11761853"/>
              <a:gd name="connsiteX15054" fmla="*/ 10368555 w 11761853"/>
              <a:gd name="connsiteY15054" fmla="*/ 10368555 w 11761853"/>
              <a:gd name="connsiteX15055" fmla="*/ 10368555 w 11761853"/>
              <a:gd name="connsiteY15055" fmla="*/ 10368555 w 11761853"/>
              <a:gd name="connsiteX15056" fmla="*/ 10368555 w 11761853"/>
              <a:gd name="connsiteY15056" fmla="*/ 10368555 w 11761853"/>
              <a:gd name="connsiteX15057" fmla="*/ 10368555 w 11761853"/>
              <a:gd name="connsiteY15057" fmla="*/ 10368555 w 11761853"/>
              <a:gd name="connsiteX15058" fmla="*/ 10368555 w 11761853"/>
              <a:gd name="connsiteY15058" fmla="*/ 10368555 w 11761853"/>
              <a:gd name="connsiteX15059" fmla="*/ 10368555 w 11761853"/>
              <a:gd name="connsiteY15059" fmla="*/ 10368555 w 11761853"/>
              <a:gd name="connsiteX15060" fmla="*/ 10368555 w 11761853"/>
              <a:gd name="connsiteY15060" fmla="*/ 10368555 w 11761853"/>
              <a:gd name="connsiteX15061" fmla="*/ 10368555 w 11761853"/>
              <a:gd name="connsiteY15061" fmla="*/ 10368555 w 11761853"/>
              <a:gd name="connsiteX15062" fmla="*/ 10368555 w 11761853"/>
              <a:gd name="connsiteY15062" fmla="*/ 10368555 w 11761853"/>
              <a:gd name="connsiteX15063" fmla="*/ 10368555 w 11761853"/>
              <a:gd name="connsiteY15063" fmla="*/ 10368555 w 11761853"/>
              <a:gd name="connsiteX15064" fmla="*/ 10368555 w 11761853"/>
              <a:gd name="connsiteY15064" fmla="*/ 10368555 w 11761853"/>
              <a:gd name="connsiteX15065" fmla="*/ 10368555 w 11761853"/>
              <a:gd name="connsiteY15065" fmla="*/ 10368555 w 11761853"/>
              <a:gd name="connsiteX15066" fmla="*/ 10368555 w 11761853"/>
              <a:gd name="connsiteY15066" fmla="*/ 10368555 w 11761853"/>
              <a:gd name="connsiteX15067" fmla="*/ 10368555 w 11761853"/>
              <a:gd name="connsiteY15067" fmla="*/ 10368555 w 11761853"/>
              <a:gd name="connsiteX15068" fmla="*/ 10368555 w 11761853"/>
              <a:gd name="connsiteY15068" fmla="*/ 10368555 w 11761853"/>
              <a:gd name="connsiteX15069" fmla="*/ 10368555 w 11761853"/>
              <a:gd name="connsiteY15069" fmla="*/ 10368555 w 11761853"/>
              <a:gd name="connsiteX15070" fmla="*/ 10368555 w 11761853"/>
              <a:gd name="connsiteY15070" fmla="*/ 10368555 w 11761853"/>
              <a:gd name="connsiteX15071" fmla="*/ 10368555 w 11761853"/>
              <a:gd name="connsiteY15071" fmla="*/ 10368555 w 11761853"/>
              <a:gd name="connsiteX15072" fmla="*/ 10368555 w 11761853"/>
              <a:gd name="connsiteY15072" fmla="*/ 10368555 w 11761853"/>
              <a:gd name="connsiteX15073" fmla="*/ 10368555 w 11761853"/>
              <a:gd name="connsiteY15073" fmla="*/ 10368555 w 11761853"/>
              <a:gd name="connsiteX15074" fmla="*/ 10368555 w 11761853"/>
              <a:gd name="connsiteY15074" fmla="*/ 10368555 w 11761853"/>
              <a:gd name="connsiteX15075" fmla="*/ 10368555 w 11761853"/>
              <a:gd name="connsiteY15075" fmla="*/ 10368555 w 11761853"/>
              <a:gd name="connsiteX15076" fmla="*/ 10368555 w 11761853"/>
              <a:gd name="connsiteY15076" fmla="*/ 10368555 w 11761853"/>
              <a:gd name="connsiteX15077" fmla="*/ 10368555 w 11761853"/>
              <a:gd name="connsiteY15077" fmla="*/ 10368555 w 11761853"/>
              <a:gd name="connsiteX15078" fmla="*/ 10368555 w 11761853"/>
              <a:gd name="connsiteY15078" fmla="*/ 10368555 w 11761853"/>
              <a:gd name="connsiteX15079" fmla="*/ 10368555 w 11761853"/>
              <a:gd name="connsiteY15079" fmla="*/ 10368555 w 11761853"/>
              <a:gd name="connsiteX15080" fmla="*/ 10368555 w 11761853"/>
              <a:gd name="connsiteY15080" fmla="*/ 10368555 w 11761853"/>
              <a:gd name="connsiteX15081" fmla="*/ 10368555 w 11761853"/>
              <a:gd name="connsiteY15081" fmla="*/ 10368555 w 11761853"/>
              <a:gd name="connsiteX15082" fmla="*/ 10368555 w 11761853"/>
              <a:gd name="connsiteY15082" fmla="*/ 10368555 w 11761853"/>
              <a:gd name="connsiteX15083" fmla="*/ 10368555 w 11761853"/>
              <a:gd name="connsiteY15083" fmla="*/ 10368555 w 11761853"/>
              <a:gd name="connsiteX15084" fmla="*/ 10368555 w 11761853"/>
              <a:gd name="connsiteY15084" fmla="*/ 10368555 w 11761853"/>
              <a:gd name="connsiteX15085" fmla="*/ 10368555 w 11761853"/>
              <a:gd name="connsiteY15085" fmla="*/ 10368555 w 11761853"/>
              <a:gd name="connsiteX15086" fmla="*/ 10368555 w 11761853"/>
              <a:gd name="connsiteY15086" fmla="*/ 10368555 w 11761853"/>
              <a:gd name="connsiteX15087" fmla="*/ 10368555 w 11761853"/>
              <a:gd name="connsiteY15087" fmla="*/ 10368555 w 11761853"/>
              <a:gd name="connsiteX15088" fmla="*/ 10368555 w 11761853"/>
              <a:gd name="connsiteY15088" fmla="*/ 10368555 w 11761853"/>
              <a:gd name="connsiteX15089" fmla="*/ 10368555 w 11761853"/>
              <a:gd name="connsiteY15089" fmla="*/ 10368555 w 11761853"/>
              <a:gd name="connsiteX15090" fmla="*/ 10368555 w 11761853"/>
              <a:gd name="connsiteY15090" fmla="*/ 10368555 w 11761853"/>
              <a:gd name="connsiteX15091" fmla="*/ 10368555 w 11761853"/>
              <a:gd name="connsiteY15091" fmla="*/ 10368555 w 11761853"/>
              <a:gd name="connsiteX15092" fmla="*/ 10368555 w 11761853"/>
              <a:gd name="connsiteY15092" fmla="*/ 10368555 w 11761853"/>
              <a:gd name="connsiteX15093" fmla="*/ 10368555 w 11761853"/>
              <a:gd name="connsiteY15093" fmla="*/ 10368555 w 11761853"/>
              <a:gd name="connsiteX15094" fmla="*/ 10368555 w 11761853"/>
              <a:gd name="connsiteY15094" fmla="*/ 10368555 w 11761853"/>
              <a:gd name="connsiteX15095" fmla="*/ 10368555 w 11761853"/>
              <a:gd name="connsiteY15095" fmla="*/ 10368555 w 11761853"/>
              <a:gd name="connsiteX15096" fmla="*/ 10368555 w 11761853"/>
              <a:gd name="connsiteY15096" fmla="*/ 10368555 w 11761853"/>
              <a:gd name="connsiteX15097" fmla="*/ 10368555 w 11761853"/>
              <a:gd name="connsiteY15097" fmla="*/ 10368555 w 11761853"/>
              <a:gd name="connsiteX15098" fmla="*/ 10368555 w 11761853"/>
              <a:gd name="connsiteY15098" fmla="*/ 10368555 w 11761853"/>
              <a:gd name="connsiteX15099" fmla="*/ 10368555 w 11761853"/>
              <a:gd name="connsiteY15099" fmla="*/ 10368555 w 11761853"/>
              <a:gd name="connsiteX15100" fmla="*/ 10368555 w 11761853"/>
              <a:gd name="connsiteY15100" fmla="*/ 10368555 w 11761853"/>
              <a:gd name="connsiteX15101" fmla="*/ 10368555 w 11761853"/>
              <a:gd name="connsiteY15101" fmla="*/ 10368555 w 11761853"/>
              <a:gd name="connsiteX15102" fmla="*/ 10368555 w 11761853"/>
              <a:gd name="connsiteY15102" fmla="*/ 10368555 w 11761853"/>
              <a:gd name="connsiteX15103" fmla="*/ 10368555 w 11761853"/>
              <a:gd name="connsiteY15103" fmla="*/ 10368555 w 11761853"/>
              <a:gd name="connsiteX15104" fmla="*/ 10368555 w 11761853"/>
              <a:gd name="connsiteY15104" fmla="*/ 10368555 w 11761853"/>
              <a:gd name="connsiteX15105" fmla="*/ 10368555 w 11761853"/>
              <a:gd name="connsiteY15105" fmla="*/ 10368555 w 11761853"/>
              <a:gd name="connsiteX15106" fmla="*/ 10368555 w 11761853"/>
              <a:gd name="connsiteY15106" fmla="*/ 10368555 w 11761853"/>
              <a:gd name="connsiteX15107" fmla="*/ 10368555 w 11761853"/>
              <a:gd name="connsiteY15107" fmla="*/ 10368555 w 11761853"/>
              <a:gd name="connsiteX15108" fmla="*/ 10368555 w 11761853"/>
              <a:gd name="connsiteY15108" fmla="*/ 10368555 w 11761853"/>
              <a:gd name="connsiteX15109" fmla="*/ 10368555 w 11761853"/>
              <a:gd name="connsiteY15109" fmla="*/ 10368555 w 11761853"/>
              <a:gd name="connsiteX15110" fmla="*/ 10368555 w 11761853"/>
              <a:gd name="connsiteY15110" fmla="*/ 10368555 w 11761853"/>
              <a:gd name="connsiteX15111" fmla="*/ 10368555 w 11761853"/>
              <a:gd name="connsiteY15111" fmla="*/ 10368555 w 11761853"/>
              <a:gd name="connsiteX15112" fmla="*/ 10368555 w 11761853"/>
              <a:gd name="connsiteY15112" fmla="*/ 10368555 w 11761853"/>
              <a:gd name="connsiteX15113" fmla="*/ 10368555 w 11761853"/>
              <a:gd name="connsiteY15113" fmla="*/ 10368555 w 11761853"/>
              <a:gd name="connsiteX15114" fmla="*/ 10368555 w 11761853"/>
              <a:gd name="connsiteY15114" fmla="*/ 10368555 w 11761853"/>
              <a:gd name="connsiteX15115" fmla="*/ 10368555 w 11761853"/>
              <a:gd name="connsiteY15115" fmla="*/ 10368555 w 11761853"/>
              <a:gd name="connsiteX15116" fmla="*/ 10368555 w 11761853"/>
              <a:gd name="connsiteY15116" fmla="*/ 10368555 w 11761853"/>
              <a:gd name="connsiteX15117" fmla="*/ 10368555 w 11761853"/>
              <a:gd name="connsiteY15117" fmla="*/ 10368555 w 11761853"/>
              <a:gd name="connsiteX15118" fmla="*/ 10368555 w 11761853"/>
              <a:gd name="connsiteY15118" fmla="*/ 10368555 w 11761853"/>
              <a:gd name="connsiteX15119" fmla="*/ 10368555 w 11761853"/>
              <a:gd name="connsiteY15119" fmla="*/ 10368555 w 11761853"/>
              <a:gd name="connsiteX15120" fmla="*/ 10368555 w 11761853"/>
              <a:gd name="connsiteY15120" fmla="*/ 10368555 w 11761853"/>
              <a:gd name="connsiteX15121" fmla="*/ 10368555 w 11761853"/>
              <a:gd name="connsiteY15121" fmla="*/ 10368555 w 11761853"/>
              <a:gd name="connsiteX15122" fmla="*/ 10368555 w 11761853"/>
              <a:gd name="connsiteY15122" fmla="*/ 10368555 w 11761853"/>
              <a:gd name="connsiteX15123" fmla="*/ 10368555 w 11761853"/>
              <a:gd name="connsiteY15123" fmla="*/ 10368555 w 11761853"/>
              <a:gd name="connsiteX15124" fmla="*/ 10368555 w 11761853"/>
              <a:gd name="connsiteY15124" fmla="*/ 10368555 w 11761853"/>
              <a:gd name="connsiteX15125" fmla="*/ 10368555 w 11761853"/>
              <a:gd name="connsiteY15125" fmla="*/ 10368555 w 11761853"/>
              <a:gd name="connsiteX15126" fmla="*/ 10368555 w 11761853"/>
              <a:gd name="connsiteY15126" fmla="*/ 10368555 w 11761853"/>
              <a:gd name="connsiteX15127" fmla="*/ 10368555 w 11761853"/>
              <a:gd name="connsiteY15127" fmla="*/ 10368555 w 11761853"/>
              <a:gd name="connsiteX15128" fmla="*/ 10368555 w 11761853"/>
              <a:gd name="connsiteY15128" fmla="*/ 10368555 w 11761853"/>
              <a:gd name="connsiteX15129" fmla="*/ 10368555 w 11761853"/>
              <a:gd name="connsiteY15129" fmla="*/ 10368555 w 11761853"/>
              <a:gd name="connsiteX15130" fmla="*/ 10368555 w 11761853"/>
              <a:gd name="connsiteY15130" fmla="*/ 10368555 w 11761853"/>
              <a:gd name="connsiteX15131" fmla="*/ 10368555 w 11761853"/>
              <a:gd name="connsiteY15131" fmla="*/ 10368555 w 11761853"/>
              <a:gd name="connsiteX15132" fmla="*/ 10368555 w 11761853"/>
              <a:gd name="connsiteY15132" fmla="*/ 10368555 w 11761853"/>
              <a:gd name="connsiteX15133" fmla="*/ 10368555 w 11761853"/>
              <a:gd name="connsiteY15133" fmla="*/ 10368555 w 11761853"/>
              <a:gd name="connsiteX15134" fmla="*/ 10368555 w 11761853"/>
              <a:gd name="connsiteY15134" fmla="*/ 10368555 w 11761853"/>
              <a:gd name="connsiteX15135" fmla="*/ 10368555 w 11761853"/>
              <a:gd name="connsiteY15135" fmla="*/ 10368555 w 11761853"/>
              <a:gd name="connsiteX15136" fmla="*/ 10368555 w 11761853"/>
              <a:gd name="connsiteY15136" fmla="*/ 10368555 w 11761853"/>
              <a:gd name="connsiteX15137" fmla="*/ 10368555 w 11761853"/>
              <a:gd name="connsiteY15137" fmla="*/ 10368555 w 11761853"/>
              <a:gd name="connsiteX15138" fmla="*/ 10368555 w 11761853"/>
              <a:gd name="connsiteY15138" fmla="*/ 10368555 w 11761853"/>
              <a:gd name="connsiteX15139" fmla="*/ 10368555 w 11761853"/>
              <a:gd name="connsiteY15139" fmla="*/ 10368555 w 11761853"/>
              <a:gd name="connsiteX15140" fmla="*/ 10368555 w 11761853"/>
              <a:gd name="connsiteY15140" fmla="*/ 10368555 w 11761853"/>
              <a:gd name="connsiteX15141" fmla="*/ 10368555 w 11761853"/>
              <a:gd name="connsiteY15141" fmla="*/ 10368555 w 11761853"/>
              <a:gd name="connsiteX15142" fmla="*/ 10368555 w 11761853"/>
              <a:gd name="connsiteY15142" fmla="*/ 10368555 w 11761853"/>
              <a:gd name="connsiteX15143" fmla="*/ 10368555 w 11761853"/>
              <a:gd name="connsiteY15143" fmla="*/ 10368555 w 11761853"/>
              <a:gd name="connsiteX15144" fmla="*/ 10368555 w 11761853"/>
              <a:gd name="connsiteY15144" fmla="*/ 10368555 w 11761853"/>
              <a:gd name="connsiteX15145" fmla="*/ 10368555 w 11761853"/>
              <a:gd name="connsiteY15145" fmla="*/ 10368555 w 11761853"/>
              <a:gd name="connsiteX15146" fmla="*/ 10368555 w 11761853"/>
              <a:gd name="connsiteY15146" fmla="*/ 10368555 w 11761853"/>
              <a:gd name="connsiteX15147" fmla="*/ 10368555 w 11761853"/>
              <a:gd name="connsiteY15147" fmla="*/ 10368555 w 11761853"/>
              <a:gd name="connsiteX15148" fmla="*/ 10368555 w 11761853"/>
              <a:gd name="connsiteY15148" fmla="*/ 10368555 w 11761853"/>
              <a:gd name="connsiteX15149" fmla="*/ 10368555 w 11761853"/>
              <a:gd name="connsiteY15149" fmla="*/ 10368555 w 11761853"/>
              <a:gd name="connsiteX15150" fmla="*/ 10368555 w 11761853"/>
              <a:gd name="connsiteY15150" fmla="*/ 10368555 w 11761853"/>
              <a:gd name="connsiteX15151" fmla="*/ 10368555 w 11761853"/>
              <a:gd name="connsiteY15151" fmla="*/ 10368555 w 11761853"/>
              <a:gd name="connsiteX15152" fmla="*/ 10368555 w 11761853"/>
              <a:gd name="connsiteY15152" fmla="*/ 10368555 w 11761853"/>
              <a:gd name="connsiteX15153" fmla="*/ 10368555 w 11761853"/>
              <a:gd name="connsiteY15153" fmla="*/ 10368555 w 11761853"/>
              <a:gd name="connsiteX15154" fmla="*/ 10368555 w 11761853"/>
              <a:gd name="connsiteY15154" fmla="*/ 10368555 w 11761853"/>
              <a:gd name="connsiteX15155" fmla="*/ 10368555 w 11761853"/>
              <a:gd name="connsiteY15155" fmla="*/ 10368555 w 11761853"/>
              <a:gd name="connsiteX15156" fmla="*/ 10368555 w 11761853"/>
              <a:gd name="connsiteY15156" fmla="*/ 10368555 w 11761853"/>
              <a:gd name="connsiteX15157" fmla="*/ 10368555 w 11761853"/>
              <a:gd name="connsiteY15157" fmla="*/ 10368555 w 11761853"/>
              <a:gd name="connsiteX15158" fmla="*/ 10368555 w 11761853"/>
              <a:gd name="connsiteY15158" fmla="*/ 10368555 w 11761853"/>
              <a:gd name="connsiteX15159" fmla="*/ 10368555 w 11761853"/>
              <a:gd name="connsiteY15159" fmla="*/ 10368555 w 11761853"/>
              <a:gd name="connsiteX15160" fmla="*/ 10368555 w 11761853"/>
              <a:gd name="connsiteY15160" fmla="*/ 10368555 w 11761853"/>
              <a:gd name="connsiteX15161" fmla="*/ 10368555 w 11761853"/>
              <a:gd name="connsiteY15161" fmla="*/ 10368555 w 11761853"/>
              <a:gd name="connsiteX15162" fmla="*/ 10368555 w 11761853"/>
              <a:gd name="connsiteY15162" fmla="*/ 10368555 w 11761853"/>
              <a:gd name="connsiteX15163" fmla="*/ 10368555 w 11761853"/>
              <a:gd name="connsiteY15163" fmla="*/ 10368555 w 11761853"/>
              <a:gd name="connsiteX15164" fmla="*/ 10368555 w 11761853"/>
              <a:gd name="connsiteY15164" fmla="*/ 10368555 w 11761853"/>
              <a:gd name="connsiteX15165" fmla="*/ 10368555 w 11761853"/>
              <a:gd name="connsiteY15165" fmla="*/ 10368555 w 11761853"/>
              <a:gd name="connsiteX15166" fmla="*/ 10368555 w 11761853"/>
              <a:gd name="connsiteY15166" fmla="*/ 10368555 w 11761853"/>
              <a:gd name="connsiteX15167" fmla="*/ 10368555 w 11761853"/>
              <a:gd name="connsiteY15167" fmla="*/ 10368555 w 11761853"/>
              <a:gd name="connsiteX15168" fmla="*/ 10368555 w 11761853"/>
              <a:gd name="connsiteY15168" fmla="*/ 10368555 w 11761853"/>
              <a:gd name="connsiteX15169" fmla="*/ 10368555 w 11761853"/>
              <a:gd name="connsiteY15169" fmla="*/ 10368555 w 11761853"/>
              <a:gd name="connsiteX15170" fmla="*/ 10368555 w 11761853"/>
              <a:gd name="connsiteY15170" fmla="*/ 10368555 w 11761853"/>
              <a:gd name="connsiteX15171" fmla="*/ 10368555 w 11761853"/>
              <a:gd name="connsiteY15171" fmla="*/ 10368555 w 11761853"/>
              <a:gd name="connsiteX15172" fmla="*/ 10368555 w 11761853"/>
              <a:gd name="connsiteY15172" fmla="*/ 10368555 w 11761853"/>
              <a:gd name="connsiteX15173" fmla="*/ 10368555 w 11761853"/>
              <a:gd name="connsiteY15173" fmla="*/ 10368555 w 11761853"/>
              <a:gd name="connsiteX15174" fmla="*/ 10368555 w 11761853"/>
              <a:gd name="connsiteY15174" fmla="*/ 10368555 w 11761853"/>
              <a:gd name="connsiteX15175" fmla="*/ 10368555 w 11761853"/>
              <a:gd name="connsiteY15175" fmla="*/ 10368555 w 11761853"/>
              <a:gd name="connsiteX15176" fmla="*/ 10368555 w 11761853"/>
              <a:gd name="connsiteY15176" fmla="*/ 10368555 w 11761853"/>
              <a:gd name="connsiteX15177" fmla="*/ 10368555 w 11761853"/>
              <a:gd name="connsiteY15177" fmla="*/ 10368555 w 11761853"/>
              <a:gd name="connsiteX15178" fmla="*/ 10368555 w 11761853"/>
              <a:gd name="connsiteY15178" fmla="*/ 10368555 w 11761853"/>
              <a:gd name="connsiteX15179" fmla="*/ 10368555 w 11761853"/>
              <a:gd name="connsiteY15179" fmla="*/ 10368555 w 11761853"/>
              <a:gd name="connsiteX15180" fmla="*/ 10368555 w 11761853"/>
              <a:gd name="connsiteY15180" fmla="*/ 10368555 w 11761853"/>
              <a:gd name="connsiteX15181" fmla="*/ 10368555 w 11761853"/>
              <a:gd name="connsiteY15181" fmla="*/ 10368555 w 11761853"/>
              <a:gd name="connsiteX15182" fmla="*/ 10368555 w 11761853"/>
              <a:gd name="connsiteY15182" fmla="*/ 10368555 w 11761853"/>
              <a:gd name="connsiteX15183" fmla="*/ 10368555 w 11761853"/>
              <a:gd name="connsiteY15183" fmla="*/ 10368555 w 11761853"/>
              <a:gd name="connsiteX15184" fmla="*/ 10368555 w 11761853"/>
              <a:gd name="connsiteY15184" fmla="*/ 10368555 w 11761853"/>
              <a:gd name="connsiteX15185" fmla="*/ 10368555 w 11761853"/>
              <a:gd name="connsiteY15185" fmla="*/ 10368555 w 11761853"/>
              <a:gd name="connsiteX15186" fmla="*/ 10368555 w 11761853"/>
              <a:gd name="connsiteY15186" fmla="*/ 10368555 w 11761853"/>
              <a:gd name="connsiteX15187" fmla="*/ 10368555 w 11761853"/>
              <a:gd name="connsiteY15187" fmla="*/ 10368555 w 11761853"/>
              <a:gd name="connsiteX15188" fmla="*/ 10368555 w 11761853"/>
              <a:gd name="connsiteY15188" fmla="*/ 10368555 w 11761853"/>
              <a:gd name="connsiteX15189" fmla="*/ 10368555 w 11761853"/>
              <a:gd name="connsiteY15189" fmla="*/ 10368555 w 11761853"/>
              <a:gd name="connsiteX15190" fmla="*/ 10368555 w 11761853"/>
              <a:gd name="connsiteY15190" fmla="*/ 10368555 w 11761853"/>
              <a:gd name="connsiteX15191" fmla="*/ 10368555 w 11761853"/>
              <a:gd name="connsiteY15191" fmla="*/ 10368555 w 11761853"/>
              <a:gd name="connsiteX15192" fmla="*/ 10368555 w 11761853"/>
              <a:gd name="connsiteY15192" fmla="*/ 10368555 w 11761853"/>
              <a:gd name="connsiteX15193" fmla="*/ 10368555 w 11761853"/>
              <a:gd name="connsiteY15193" fmla="*/ 10368555 w 11761853"/>
              <a:gd name="connsiteX15194" fmla="*/ 10368555 w 11761853"/>
              <a:gd name="connsiteY15194" fmla="*/ 10368555 w 11761853"/>
              <a:gd name="connsiteX15195" fmla="*/ 10368555 w 11761853"/>
              <a:gd name="connsiteY15195" fmla="*/ 10368555 w 11761853"/>
              <a:gd name="connsiteX15196" fmla="*/ 10368555 w 11761853"/>
              <a:gd name="connsiteY15196" fmla="*/ 10368555 w 11761853"/>
              <a:gd name="connsiteX15197" fmla="*/ 10368555 w 11761853"/>
              <a:gd name="connsiteY15197" fmla="*/ 10368555 w 11761853"/>
              <a:gd name="connsiteX15198" fmla="*/ 10368555 w 11761853"/>
              <a:gd name="connsiteY15198" fmla="*/ 10368555 w 11761853"/>
              <a:gd name="connsiteX15199" fmla="*/ 10368555 w 11761853"/>
              <a:gd name="connsiteY15199" fmla="*/ 10368555 w 11761853"/>
              <a:gd name="connsiteX15200" fmla="*/ 10368555 w 11761853"/>
              <a:gd name="connsiteY15200" fmla="*/ 10368555 w 11761853"/>
              <a:gd name="connsiteX15201" fmla="*/ 10368555 w 11761853"/>
              <a:gd name="connsiteY15201" fmla="*/ 10368555 w 11761853"/>
              <a:gd name="connsiteX15202" fmla="*/ 10368555 w 11761853"/>
              <a:gd name="connsiteY15202" fmla="*/ 10368555 w 11761853"/>
              <a:gd name="connsiteX15203" fmla="*/ 10368555 w 11761853"/>
              <a:gd name="connsiteY15203" fmla="*/ 10368555 w 11761853"/>
              <a:gd name="connsiteX15204" fmla="*/ 10368555 w 11761853"/>
              <a:gd name="connsiteY15204" fmla="*/ 10368555 w 11761853"/>
              <a:gd name="connsiteX15205" fmla="*/ 10368555 w 11761853"/>
              <a:gd name="connsiteY15205" fmla="*/ 10368555 w 11761853"/>
              <a:gd name="connsiteX15206" fmla="*/ 10368555 w 11761853"/>
              <a:gd name="connsiteY15206" fmla="*/ 10368555 w 11761853"/>
              <a:gd name="connsiteX15207" fmla="*/ 10368555 w 11761853"/>
              <a:gd name="connsiteY15207" fmla="*/ 10368555 w 11761853"/>
              <a:gd name="connsiteX15208" fmla="*/ 10368555 w 11761853"/>
              <a:gd name="connsiteY15208" fmla="*/ 10368555 w 11761853"/>
              <a:gd name="connsiteX15209" fmla="*/ 10368555 w 11761853"/>
              <a:gd name="connsiteY15209" fmla="*/ 10368555 w 11761853"/>
              <a:gd name="connsiteX15210" fmla="*/ 10368555 w 11761853"/>
              <a:gd name="connsiteY15210" fmla="*/ 10368555 w 11761853"/>
              <a:gd name="connsiteX15211" fmla="*/ 10368555 w 11761853"/>
              <a:gd name="connsiteY15211" fmla="*/ 10368555 w 11761853"/>
              <a:gd name="connsiteX15212" fmla="*/ 10368555 w 11761853"/>
              <a:gd name="connsiteY15212" fmla="*/ 10368555 w 11761853"/>
              <a:gd name="connsiteX15213" fmla="*/ 10368555 w 11761853"/>
              <a:gd name="connsiteY15213" fmla="*/ 10368555 w 11761853"/>
              <a:gd name="connsiteX15214" fmla="*/ 10368555 w 11761853"/>
              <a:gd name="connsiteY15214" fmla="*/ 10368555 w 11761853"/>
              <a:gd name="connsiteX15215" fmla="*/ 10368555 w 11761853"/>
              <a:gd name="connsiteY15215" fmla="*/ 10368555 w 11761853"/>
              <a:gd name="connsiteX15216" fmla="*/ 10368555 w 11761853"/>
              <a:gd name="connsiteY15216" fmla="*/ 10368555 w 11761853"/>
              <a:gd name="connsiteX15217" fmla="*/ 10368555 w 11761853"/>
              <a:gd name="connsiteY15217" fmla="*/ 10368555 w 11761853"/>
              <a:gd name="connsiteX15218" fmla="*/ 10368555 w 11761853"/>
              <a:gd name="connsiteY15218" fmla="*/ 10368555 w 11761853"/>
              <a:gd name="connsiteX15219" fmla="*/ 10368555 w 11761853"/>
              <a:gd name="connsiteY15219" fmla="*/ 10368555 w 11761853"/>
              <a:gd name="connsiteX15220" fmla="*/ 10368555 w 11761853"/>
              <a:gd name="connsiteY15220" fmla="*/ 10368555 w 11761853"/>
              <a:gd name="connsiteX15221" fmla="*/ 10368555 w 11761853"/>
              <a:gd name="connsiteY15221" fmla="*/ 10368555 w 11761853"/>
              <a:gd name="connsiteX15222" fmla="*/ 10368555 w 11761853"/>
              <a:gd name="connsiteY15222" fmla="*/ 10368555 w 11761853"/>
              <a:gd name="connsiteX15223" fmla="*/ 10368555 w 11761853"/>
              <a:gd name="connsiteY15223" fmla="*/ 10368555 w 11761853"/>
              <a:gd name="connsiteX15224" fmla="*/ 10368555 w 11761853"/>
              <a:gd name="connsiteY15224" fmla="*/ 10368555 w 11761853"/>
              <a:gd name="connsiteX15225" fmla="*/ 10368555 w 11761853"/>
              <a:gd name="connsiteY15225" fmla="*/ 10368555 w 11761853"/>
              <a:gd name="connsiteX15226" fmla="*/ 10368555 w 11761853"/>
              <a:gd name="connsiteY15226" fmla="*/ 10368555 w 11761853"/>
              <a:gd name="connsiteX15227" fmla="*/ 10368555 w 11761853"/>
              <a:gd name="connsiteY15227" fmla="*/ 10368555 w 11761853"/>
              <a:gd name="connsiteX15228" fmla="*/ 10368555 w 11761853"/>
              <a:gd name="connsiteY15228" fmla="*/ 10368555 w 11761853"/>
              <a:gd name="connsiteX15229" fmla="*/ 10368555 w 11761853"/>
              <a:gd name="connsiteY15229" fmla="*/ 10368555 w 11761853"/>
              <a:gd name="connsiteX15230" fmla="*/ 10368555 w 11761853"/>
              <a:gd name="connsiteY15230" fmla="*/ 10368555 w 11761853"/>
              <a:gd name="connsiteX15231" fmla="*/ 10368555 w 11761853"/>
              <a:gd name="connsiteY15231" fmla="*/ 10368555 w 11761853"/>
              <a:gd name="connsiteX15232" fmla="*/ 10368555 w 11761853"/>
              <a:gd name="connsiteY15232" fmla="*/ 10368555 w 11761853"/>
              <a:gd name="connsiteX15233" fmla="*/ 10368555 w 11761853"/>
              <a:gd name="connsiteY15233" fmla="*/ 10368555 w 11761853"/>
              <a:gd name="connsiteX15234" fmla="*/ 10368555 w 11761853"/>
              <a:gd name="connsiteY15234" fmla="*/ 10368555 w 11761853"/>
              <a:gd name="connsiteX15235" fmla="*/ 10368555 w 11761853"/>
              <a:gd name="connsiteY15235" fmla="*/ 10368555 w 11761853"/>
              <a:gd name="connsiteX15236" fmla="*/ 10368555 w 11761853"/>
              <a:gd name="connsiteY15236" fmla="*/ 10368555 w 11761853"/>
              <a:gd name="connsiteX15237" fmla="*/ 10368555 w 11761853"/>
              <a:gd name="connsiteY15237" fmla="*/ 10368555 w 11761853"/>
              <a:gd name="connsiteX15238" fmla="*/ 10368555 w 11761853"/>
              <a:gd name="connsiteY15238" fmla="*/ 10368555 w 11761853"/>
              <a:gd name="connsiteX15239" fmla="*/ 10368555 w 11761853"/>
              <a:gd name="connsiteY15239" fmla="*/ 10368555 w 11761853"/>
              <a:gd name="connsiteX15240" fmla="*/ 10368555 w 11761853"/>
              <a:gd name="connsiteY15240" fmla="*/ 10368555 w 11761853"/>
              <a:gd name="connsiteX15241" fmla="*/ 10368555 w 11761853"/>
              <a:gd name="connsiteY15241" fmla="*/ 10368555 w 11761853"/>
              <a:gd name="connsiteX15242" fmla="*/ 10368555 w 11761853"/>
              <a:gd name="connsiteY15242" fmla="*/ 10368555 w 11761853"/>
              <a:gd name="connsiteX15243" fmla="*/ 10368555 w 11761853"/>
              <a:gd name="connsiteY15243" fmla="*/ 10368555 w 11761853"/>
              <a:gd name="connsiteX15244" fmla="*/ 10368555 w 11761853"/>
              <a:gd name="connsiteY15244" fmla="*/ 10368555 w 11761853"/>
              <a:gd name="connsiteX15245" fmla="*/ 10368555 w 11761853"/>
              <a:gd name="connsiteY15245" fmla="*/ 10368555 w 11761853"/>
              <a:gd name="connsiteX15246" fmla="*/ 10368555 w 11761853"/>
              <a:gd name="connsiteY15246" fmla="*/ 10368555 w 11761853"/>
              <a:gd name="connsiteX15247" fmla="*/ 10368555 w 11761853"/>
              <a:gd name="connsiteY15247" fmla="*/ 10368555 w 11761853"/>
              <a:gd name="connsiteX15248" fmla="*/ 10368555 w 11761853"/>
              <a:gd name="connsiteY15248" fmla="*/ 10368555 w 11761853"/>
              <a:gd name="connsiteX15249" fmla="*/ 10368555 w 11761853"/>
              <a:gd name="connsiteY15249" fmla="*/ 10368555 w 11761853"/>
              <a:gd name="connsiteX15250" fmla="*/ 10368555 w 11761853"/>
              <a:gd name="connsiteY15250" fmla="*/ 10368555 w 11761853"/>
              <a:gd name="connsiteX15251" fmla="*/ 10368555 w 11761853"/>
              <a:gd name="connsiteY15251" fmla="*/ 10368555 w 11761853"/>
              <a:gd name="connsiteX15252" fmla="*/ 10368555 w 11761853"/>
              <a:gd name="connsiteY15252" fmla="*/ 10368555 w 11761853"/>
              <a:gd name="connsiteX15253" fmla="*/ 10368555 w 11761853"/>
              <a:gd name="connsiteY15253" fmla="*/ 10368555 w 11761853"/>
              <a:gd name="connsiteX15254" fmla="*/ 10368555 w 11761853"/>
              <a:gd name="connsiteY15254" fmla="*/ 10368555 w 11761853"/>
              <a:gd name="connsiteX15255" fmla="*/ 10368555 w 11761853"/>
              <a:gd name="connsiteY15255" fmla="*/ 10368555 w 11761853"/>
              <a:gd name="connsiteX15256" fmla="*/ 10368555 w 11761853"/>
              <a:gd name="connsiteY15256" fmla="*/ 10368555 w 11761853"/>
              <a:gd name="connsiteX15257" fmla="*/ 10368555 w 11761853"/>
              <a:gd name="connsiteY15257" fmla="*/ 10368555 w 11761853"/>
              <a:gd name="connsiteX15258" fmla="*/ 10368555 w 11761853"/>
              <a:gd name="connsiteY15258" fmla="*/ 10368555 w 11761853"/>
              <a:gd name="connsiteX15259" fmla="*/ 10368555 w 11761853"/>
              <a:gd name="connsiteY15259" fmla="*/ 10368555 w 11761853"/>
              <a:gd name="connsiteX15260" fmla="*/ 10368555 w 11761853"/>
              <a:gd name="connsiteY15260" fmla="*/ 10368555 w 11761853"/>
              <a:gd name="connsiteX15261" fmla="*/ 10368555 w 11761853"/>
              <a:gd name="connsiteY15261" fmla="*/ 10368555 w 11761853"/>
              <a:gd name="connsiteX15262" fmla="*/ 10368555 w 11761853"/>
              <a:gd name="connsiteY15262" fmla="*/ 10368555 w 11761853"/>
              <a:gd name="connsiteX15263" fmla="*/ 10368555 w 11761853"/>
              <a:gd name="connsiteY15263" fmla="*/ 10368555 w 11761853"/>
              <a:gd name="connsiteX15264" fmla="*/ 10368555 w 11761853"/>
              <a:gd name="connsiteY15264" fmla="*/ 10368555 w 11761853"/>
              <a:gd name="connsiteX15265" fmla="*/ 10368555 w 11761853"/>
              <a:gd name="connsiteY15265" fmla="*/ 10368555 w 11761853"/>
              <a:gd name="connsiteX15266" fmla="*/ 10368555 w 11761853"/>
              <a:gd name="connsiteY15266" fmla="*/ 10368555 w 11761853"/>
              <a:gd name="connsiteX15267" fmla="*/ 10368555 w 11761853"/>
              <a:gd name="connsiteY15267" fmla="*/ 10368555 w 11761853"/>
              <a:gd name="connsiteX15268" fmla="*/ 10368555 w 11761853"/>
              <a:gd name="connsiteY15268" fmla="*/ 10368555 w 11761853"/>
              <a:gd name="connsiteX15269" fmla="*/ 10368555 w 11761853"/>
              <a:gd name="connsiteY15269" fmla="*/ 10368555 w 11761853"/>
              <a:gd name="connsiteX15270" fmla="*/ 10368555 w 11761853"/>
              <a:gd name="connsiteY15270" fmla="*/ 10368555 w 11761853"/>
              <a:gd name="connsiteX15271" fmla="*/ 10368555 w 11761853"/>
              <a:gd name="connsiteY15271" fmla="*/ 10368555 w 11761853"/>
              <a:gd name="connsiteX15272" fmla="*/ 10368555 w 11761853"/>
              <a:gd name="connsiteY15272" fmla="*/ 10368555 w 11761853"/>
              <a:gd name="connsiteX15273" fmla="*/ 10368555 w 11761853"/>
              <a:gd name="connsiteY15273" fmla="*/ 10368555 w 11761853"/>
              <a:gd name="connsiteX15274" fmla="*/ 10368555 w 11761853"/>
              <a:gd name="connsiteY15274" fmla="*/ 10368555 w 11761853"/>
              <a:gd name="connsiteX15275" fmla="*/ 10368555 w 11761853"/>
              <a:gd name="connsiteY15275" fmla="*/ 10368555 w 11761853"/>
              <a:gd name="connsiteX15276" fmla="*/ 10368555 w 11761853"/>
              <a:gd name="connsiteY15276" fmla="*/ 10368555 w 11761853"/>
              <a:gd name="connsiteX15277" fmla="*/ 10368555 w 11761853"/>
              <a:gd name="connsiteY15277" fmla="*/ 10368555 w 11761853"/>
              <a:gd name="connsiteX15278" fmla="*/ 10368555 w 11761853"/>
              <a:gd name="connsiteY15278" fmla="*/ 10368555 w 11761853"/>
              <a:gd name="connsiteX15279" fmla="*/ 10368555 w 11761853"/>
              <a:gd name="connsiteY15279" fmla="*/ 10368555 w 11761853"/>
              <a:gd name="connsiteX15280" fmla="*/ 10368555 w 11761853"/>
              <a:gd name="connsiteY15280" fmla="*/ 10368555 w 11761853"/>
              <a:gd name="connsiteX15281" fmla="*/ 10368555 w 11761853"/>
              <a:gd name="connsiteY15281" fmla="*/ 10368555 w 11761853"/>
              <a:gd name="connsiteX15282" fmla="*/ 10368555 w 11761853"/>
              <a:gd name="connsiteY15282" fmla="*/ 10368555 w 11761853"/>
              <a:gd name="connsiteX15283" fmla="*/ 10368555 w 11761853"/>
              <a:gd name="connsiteY15283" fmla="*/ 10368555 w 11761853"/>
              <a:gd name="connsiteX15284" fmla="*/ 10368555 w 11761853"/>
              <a:gd name="connsiteY15284" fmla="*/ 10368555 w 11761853"/>
              <a:gd name="connsiteX15285" fmla="*/ 10368555 w 11761853"/>
              <a:gd name="connsiteY15285" fmla="*/ 10368555 w 11761853"/>
              <a:gd name="connsiteX15286" fmla="*/ 10368555 w 11761853"/>
              <a:gd name="connsiteY15286" fmla="*/ 10368555 w 11761853"/>
              <a:gd name="connsiteX15287" fmla="*/ 10368555 w 11761853"/>
              <a:gd name="connsiteY15287" fmla="*/ 10368555 w 11761853"/>
              <a:gd name="connsiteX15288" fmla="*/ 10368555 w 11761853"/>
              <a:gd name="connsiteY15288" fmla="*/ 10368555 w 11761853"/>
              <a:gd name="connsiteX15289" fmla="*/ 10368555 w 11761853"/>
              <a:gd name="connsiteY15289" fmla="*/ 10368555 w 11761853"/>
              <a:gd name="connsiteX15290" fmla="*/ 10368555 w 11761853"/>
              <a:gd name="connsiteY15290" fmla="*/ 10368555 w 11761853"/>
              <a:gd name="connsiteX15291" fmla="*/ 10368555 w 11761853"/>
              <a:gd name="connsiteY15291" fmla="*/ 10368555 w 11761853"/>
              <a:gd name="connsiteX15292" fmla="*/ 10368555 w 11761853"/>
              <a:gd name="connsiteY15292" fmla="*/ 10368555 w 11761853"/>
              <a:gd name="connsiteX15293" fmla="*/ 10368555 w 11761853"/>
              <a:gd name="connsiteY15293" fmla="*/ 10368555 w 11761853"/>
              <a:gd name="connsiteX15294" fmla="*/ 10368555 w 11761853"/>
              <a:gd name="connsiteY15294" fmla="*/ 10368555 w 11761853"/>
              <a:gd name="connsiteX15295" fmla="*/ 10368555 w 11761853"/>
              <a:gd name="connsiteY15295" fmla="*/ 10368555 w 11761853"/>
              <a:gd name="connsiteX15296" fmla="*/ 10368555 w 11761853"/>
              <a:gd name="connsiteY15296" fmla="*/ 10368555 w 11761853"/>
              <a:gd name="connsiteX15297" fmla="*/ 10368555 w 11761853"/>
              <a:gd name="connsiteY15297" fmla="*/ 10368555 w 11761853"/>
              <a:gd name="connsiteX15298" fmla="*/ 10368555 w 11761853"/>
              <a:gd name="connsiteY15298" fmla="*/ 10368555 w 11761853"/>
              <a:gd name="connsiteX15299" fmla="*/ 10368555 w 11761853"/>
              <a:gd name="connsiteY15299" fmla="*/ 10368555 w 11761853"/>
              <a:gd name="connsiteX15300" fmla="*/ 10368555 w 11761853"/>
              <a:gd name="connsiteY15300" fmla="*/ 10368555 w 11761853"/>
              <a:gd name="connsiteX15301" fmla="*/ 10368555 w 11761853"/>
              <a:gd name="connsiteY15301" fmla="*/ 10368555 w 11761853"/>
              <a:gd name="connsiteX15302" fmla="*/ 10368555 w 11761853"/>
              <a:gd name="connsiteY15302" fmla="*/ 10368555 w 11761853"/>
              <a:gd name="connsiteX15303" fmla="*/ 10368555 w 11761853"/>
              <a:gd name="connsiteY15303" fmla="*/ 10368555 w 11761853"/>
              <a:gd name="connsiteX15304" fmla="*/ 10368555 w 11761853"/>
              <a:gd name="connsiteY15304" fmla="*/ 10368555 w 11761853"/>
              <a:gd name="connsiteX15305" fmla="*/ 10368555 w 11761853"/>
              <a:gd name="connsiteY15305" fmla="*/ 10368555 w 11761853"/>
              <a:gd name="connsiteX15306" fmla="*/ 10368555 w 11761853"/>
              <a:gd name="connsiteY15306" fmla="*/ 10368555 w 11761853"/>
              <a:gd name="connsiteX15307" fmla="*/ 10368555 w 11761853"/>
              <a:gd name="connsiteY15307" fmla="*/ 10368555 w 11761853"/>
              <a:gd name="connsiteX15308" fmla="*/ 10368555 w 11761853"/>
              <a:gd name="connsiteY15308" fmla="*/ 10368555 w 11761853"/>
              <a:gd name="connsiteX15309" fmla="*/ 10368555 w 11761853"/>
              <a:gd name="connsiteY15309" fmla="*/ 10368555 w 11761853"/>
              <a:gd name="connsiteX15310" fmla="*/ 10368555 w 11761853"/>
              <a:gd name="connsiteY15310" fmla="*/ 10368555 w 11761853"/>
              <a:gd name="connsiteX15311" fmla="*/ 10368555 w 11761853"/>
              <a:gd name="connsiteY15311" fmla="*/ 10368555 w 11761853"/>
              <a:gd name="connsiteX15312" fmla="*/ 10368555 w 11761853"/>
              <a:gd name="connsiteY15312" fmla="*/ 10368555 w 11761853"/>
              <a:gd name="connsiteX15313" fmla="*/ 10368555 w 11761853"/>
              <a:gd name="connsiteY15313" fmla="*/ 10368555 w 11761853"/>
              <a:gd name="connsiteX15314" fmla="*/ 10368555 w 11761853"/>
              <a:gd name="connsiteY15314" fmla="*/ 10368555 w 11761853"/>
              <a:gd name="connsiteX15315" fmla="*/ 10368555 w 11761853"/>
              <a:gd name="connsiteY15315" fmla="*/ 10368555 w 11761853"/>
              <a:gd name="connsiteX15316" fmla="*/ 10368555 w 11761853"/>
              <a:gd name="connsiteY15316" fmla="*/ 10368555 w 11761853"/>
              <a:gd name="connsiteX15317" fmla="*/ 10368555 w 11761853"/>
              <a:gd name="connsiteY15317" fmla="*/ 10368555 w 11761853"/>
              <a:gd name="connsiteX15318" fmla="*/ 10368555 w 11761853"/>
              <a:gd name="connsiteY15318" fmla="*/ 10368555 w 11761853"/>
              <a:gd name="connsiteX15319" fmla="*/ 10368555 w 11761853"/>
              <a:gd name="connsiteY15319" fmla="*/ 10368555 w 11761853"/>
              <a:gd name="connsiteX15320" fmla="*/ 10368555 w 11761853"/>
              <a:gd name="connsiteY15320" fmla="*/ 10368555 w 11761853"/>
              <a:gd name="connsiteX15321" fmla="*/ 10368555 w 11761853"/>
              <a:gd name="connsiteY15321" fmla="*/ 10368555 w 11761853"/>
              <a:gd name="connsiteX15322" fmla="*/ 10368555 w 11761853"/>
              <a:gd name="connsiteY15322" fmla="*/ 10368555 w 11761853"/>
              <a:gd name="connsiteX15323" fmla="*/ 10368555 w 11761853"/>
              <a:gd name="connsiteY15323" fmla="*/ 10368555 w 11761853"/>
              <a:gd name="connsiteX15324" fmla="*/ 10368555 w 11761853"/>
              <a:gd name="connsiteY15324" fmla="*/ 10368555 w 11761853"/>
              <a:gd name="connsiteX15325" fmla="*/ 10368555 w 11761853"/>
              <a:gd name="connsiteY15325" fmla="*/ 10368555 w 11761853"/>
              <a:gd name="connsiteX15326" fmla="*/ 10368555 w 11761853"/>
              <a:gd name="connsiteY15326" fmla="*/ 10368555 w 11761853"/>
              <a:gd name="connsiteX15327" fmla="*/ 10368555 w 11761853"/>
              <a:gd name="connsiteY15327" fmla="*/ 10368555 w 11761853"/>
              <a:gd name="connsiteX15328" fmla="*/ 10368555 w 11761853"/>
              <a:gd name="connsiteY15328" fmla="*/ 10368555 w 11761853"/>
              <a:gd name="connsiteX15329" fmla="*/ 10368555 w 11761853"/>
              <a:gd name="connsiteY15329" fmla="*/ 10368555 w 11761853"/>
              <a:gd name="connsiteX15330" fmla="*/ 10368555 w 11761853"/>
              <a:gd name="connsiteY15330" fmla="*/ 10368555 w 11761853"/>
              <a:gd name="connsiteX15331" fmla="*/ 10368555 w 11761853"/>
              <a:gd name="connsiteY15331" fmla="*/ 10368555 w 11761853"/>
              <a:gd name="connsiteX15332" fmla="*/ 10368555 w 11761853"/>
              <a:gd name="connsiteY15332" fmla="*/ 10368555 w 11761853"/>
              <a:gd name="connsiteX15333" fmla="*/ 10368555 w 11761853"/>
              <a:gd name="connsiteY15333" fmla="*/ 10368555 w 11761853"/>
              <a:gd name="connsiteX15334" fmla="*/ 10368555 w 11761853"/>
              <a:gd name="connsiteY15334" fmla="*/ 10368555 w 11761853"/>
              <a:gd name="connsiteX15335" fmla="*/ 10368555 w 11761853"/>
              <a:gd name="connsiteY15335" fmla="*/ 10368555 w 11761853"/>
              <a:gd name="connsiteX15336" fmla="*/ 10368555 w 11761853"/>
              <a:gd name="connsiteY15336" fmla="*/ 10368555 w 11761853"/>
              <a:gd name="connsiteX15337" fmla="*/ 10368555 w 11761853"/>
              <a:gd name="connsiteY15337" fmla="*/ 10368555 w 11761853"/>
              <a:gd name="connsiteX15338" fmla="*/ 10368555 w 11761853"/>
              <a:gd name="connsiteY15338" fmla="*/ 10368555 w 11761853"/>
              <a:gd name="connsiteX15339" fmla="*/ 10368555 w 11761853"/>
              <a:gd name="connsiteY15339" fmla="*/ 10368555 w 11761853"/>
              <a:gd name="connsiteX15340" fmla="*/ 10368555 w 11761853"/>
              <a:gd name="connsiteY15340" fmla="*/ 10368555 w 11761853"/>
              <a:gd name="connsiteX15341" fmla="*/ 10368555 w 11761853"/>
              <a:gd name="connsiteY15341" fmla="*/ 10368555 w 11761853"/>
              <a:gd name="connsiteX15342" fmla="*/ 10368555 w 11761853"/>
              <a:gd name="connsiteY15342" fmla="*/ 10368555 w 11761853"/>
              <a:gd name="connsiteX15343" fmla="*/ 10368555 w 11761853"/>
              <a:gd name="connsiteY15343" fmla="*/ 10368555 w 11761853"/>
              <a:gd name="connsiteX15344" fmla="*/ 10368555 w 11761853"/>
              <a:gd name="connsiteY15344" fmla="*/ 10368555 w 11761853"/>
              <a:gd name="connsiteX15345" fmla="*/ 10368555 w 11761853"/>
              <a:gd name="connsiteY15345" fmla="*/ 10368555 w 11761853"/>
              <a:gd name="connsiteX15346" fmla="*/ 10368555 w 11761853"/>
              <a:gd name="connsiteY15346" fmla="*/ 10368555 w 11761853"/>
              <a:gd name="connsiteX15347" fmla="*/ 10368555 w 11761853"/>
              <a:gd name="connsiteY15347" fmla="*/ 10368555 w 11761853"/>
              <a:gd name="connsiteX15348" fmla="*/ 10368555 w 11761853"/>
              <a:gd name="connsiteY15348" fmla="*/ 10368555 w 11761853"/>
              <a:gd name="connsiteX15349" fmla="*/ 10368555 w 11761853"/>
              <a:gd name="connsiteY15349" fmla="*/ 10368555 w 11761853"/>
              <a:gd name="connsiteX15350" fmla="*/ 10368555 w 11761853"/>
              <a:gd name="connsiteY15350" fmla="*/ 10368555 w 11761853"/>
              <a:gd name="connsiteX15351" fmla="*/ 10368555 w 11761853"/>
              <a:gd name="connsiteY15351" fmla="*/ 10368555 w 11761853"/>
              <a:gd name="connsiteX15352" fmla="*/ 10368555 w 11761853"/>
              <a:gd name="connsiteY15352" fmla="*/ 10368555 w 11761853"/>
              <a:gd name="connsiteX15353" fmla="*/ 10368555 w 11761853"/>
              <a:gd name="connsiteY15353" fmla="*/ 10368555 w 11761853"/>
              <a:gd name="connsiteX15354" fmla="*/ 10368555 w 11761853"/>
              <a:gd name="connsiteY15354" fmla="*/ 10368555 w 11761853"/>
              <a:gd name="connsiteX15355" fmla="*/ 10368555 w 11761853"/>
              <a:gd name="connsiteY15355" fmla="*/ 10368555 w 11761853"/>
              <a:gd name="connsiteX15356" fmla="*/ 10368555 w 11761853"/>
              <a:gd name="connsiteY15356" fmla="*/ 10368555 w 11761853"/>
              <a:gd name="connsiteX15357" fmla="*/ 10368555 w 11761853"/>
              <a:gd name="connsiteY15357" fmla="*/ 10368555 w 11761853"/>
              <a:gd name="connsiteX15358" fmla="*/ 10368555 w 11761853"/>
              <a:gd name="connsiteY15358" fmla="*/ 10368555 w 11761853"/>
              <a:gd name="connsiteX15359" fmla="*/ 10368555 w 11761853"/>
              <a:gd name="connsiteY15359" fmla="*/ 10368555 w 11761853"/>
              <a:gd name="connsiteX15360" fmla="*/ 10368555 w 11761853"/>
              <a:gd name="connsiteY15360" fmla="*/ 10368555 w 11761853"/>
              <a:gd name="connsiteX15361" fmla="*/ 10368555 w 11761853"/>
              <a:gd name="connsiteY15361" fmla="*/ 10368555 w 11761853"/>
              <a:gd name="connsiteX15362" fmla="*/ 10368555 w 11761853"/>
              <a:gd name="connsiteY15362" fmla="*/ 10368555 w 11761853"/>
              <a:gd name="connsiteX15363" fmla="*/ 10368555 w 11761853"/>
              <a:gd name="connsiteY15363" fmla="*/ 10368555 w 11761853"/>
              <a:gd name="connsiteX15364" fmla="*/ 10368555 w 11761853"/>
              <a:gd name="connsiteY15364" fmla="*/ 10368555 w 11761853"/>
              <a:gd name="connsiteX15365" fmla="*/ 10368555 w 11761853"/>
              <a:gd name="connsiteY15365" fmla="*/ 10368555 w 11761853"/>
              <a:gd name="connsiteX15366" fmla="*/ 10368555 w 11761853"/>
              <a:gd name="connsiteY15366" fmla="*/ 10368555 w 11761853"/>
              <a:gd name="connsiteX15367" fmla="*/ 10368555 w 11761853"/>
              <a:gd name="connsiteY15367" fmla="*/ 10368555 w 11761853"/>
              <a:gd name="connsiteX15368" fmla="*/ 10368555 w 11761853"/>
              <a:gd name="connsiteY15368" fmla="*/ 10368555 w 11761853"/>
              <a:gd name="connsiteX15369" fmla="*/ 10368555 w 11761853"/>
              <a:gd name="connsiteY15369" fmla="*/ 10368555 w 11761853"/>
              <a:gd name="connsiteX15370" fmla="*/ 10368555 w 11761853"/>
              <a:gd name="connsiteY15370" fmla="*/ 10368555 w 11761853"/>
              <a:gd name="connsiteX15371" fmla="*/ 10368555 w 11761853"/>
              <a:gd name="connsiteY15371" fmla="*/ 10368555 w 11761853"/>
              <a:gd name="connsiteX15372" fmla="*/ 10368555 w 11761853"/>
              <a:gd name="connsiteY15372" fmla="*/ 10368555 w 11761853"/>
              <a:gd name="connsiteX15373" fmla="*/ 10368555 w 11761853"/>
              <a:gd name="connsiteY15373" fmla="*/ 10368555 w 11761853"/>
              <a:gd name="connsiteX15374" fmla="*/ 10368555 w 11761853"/>
              <a:gd name="connsiteY15374" fmla="*/ 10368555 w 11761853"/>
              <a:gd name="connsiteX15375" fmla="*/ 10368555 w 11761853"/>
              <a:gd name="connsiteY15375" fmla="*/ 10368555 w 11761853"/>
              <a:gd name="connsiteX15376" fmla="*/ 10368555 w 11761853"/>
              <a:gd name="connsiteY15376" fmla="*/ 10368555 w 11761853"/>
              <a:gd name="connsiteX15377" fmla="*/ 10368555 w 11761853"/>
              <a:gd name="connsiteY15377" fmla="*/ 10368555 w 11761853"/>
              <a:gd name="connsiteX15378" fmla="*/ 10368555 w 11761853"/>
              <a:gd name="connsiteY15378" fmla="*/ 10368555 w 11761853"/>
              <a:gd name="connsiteX15379" fmla="*/ 10368555 w 11761853"/>
              <a:gd name="connsiteY15379" fmla="*/ 10368555 w 11761853"/>
              <a:gd name="connsiteX15380" fmla="*/ 10368555 w 11761853"/>
              <a:gd name="connsiteY15380" fmla="*/ 10368555 w 11761853"/>
              <a:gd name="connsiteX15381" fmla="*/ 10368555 w 11761853"/>
              <a:gd name="connsiteY15381" fmla="*/ 10368555 w 11761853"/>
              <a:gd name="connsiteX15382" fmla="*/ 10368555 w 11761853"/>
              <a:gd name="connsiteY15382" fmla="*/ 10368555 w 11761853"/>
              <a:gd name="connsiteX15383" fmla="*/ 10368555 w 11761853"/>
              <a:gd name="connsiteY15383" fmla="*/ 10368555 w 11761853"/>
              <a:gd name="connsiteX15384" fmla="*/ 10368555 w 11761853"/>
              <a:gd name="connsiteY15384" fmla="*/ 10368555 w 11761853"/>
              <a:gd name="connsiteX15385" fmla="*/ 10368555 w 11761853"/>
              <a:gd name="connsiteY15385" fmla="*/ 10368555 w 11761853"/>
              <a:gd name="connsiteX15386" fmla="*/ 10368555 w 11761853"/>
              <a:gd name="connsiteY15386" fmla="*/ 10368555 w 11761853"/>
              <a:gd name="connsiteX15387" fmla="*/ 10368555 w 11761853"/>
              <a:gd name="connsiteY15387" fmla="*/ 10368555 w 11761853"/>
              <a:gd name="connsiteX15388" fmla="*/ 10368555 w 11761853"/>
              <a:gd name="connsiteY15388" fmla="*/ 10368555 w 11761853"/>
              <a:gd name="connsiteX15389" fmla="*/ 10368555 w 11761853"/>
              <a:gd name="connsiteY15389" fmla="*/ 10368555 w 11761853"/>
              <a:gd name="connsiteX15390" fmla="*/ 10368555 w 11761853"/>
              <a:gd name="connsiteY15390" fmla="*/ 10368555 w 11761853"/>
              <a:gd name="connsiteX15391" fmla="*/ 10368555 w 11761853"/>
              <a:gd name="connsiteY15391" fmla="*/ 10368555 w 11761853"/>
              <a:gd name="connsiteX15392" fmla="*/ 10368555 w 11761853"/>
              <a:gd name="connsiteY15392" fmla="*/ 10368555 w 11761853"/>
              <a:gd name="connsiteX15393" fmla="*/ 10368555 w 11761853"/>
              <a:gd name="connsiteY15393" fmla="*/ 10368555 w 11761853"/>
              <a:gd name="connsiteX15394" fmla="*/ 10368555 w 11761853"/>
              <a:gd name="connsiteY15394" fmla="*/ 10368555 w 11761853"/>
              <a:gd name="connsiteX15395" fmla="*/ 10368555 w 11761853"/>
              <a:gd name="connsiteY15395" fmla="*/ 10368555 w 11761853"/>
              <a:gd name="connsiteX15396" fmla="*/ 10368555 w 11761853"/>
              <a:gd name="connsiteY15396" fmla="*/ 10368555 w 11761853"/>
              <a:gd name="connsiteX15397" fmla="*/ 10368555 w 11761853"/>
              <a:gd name="connsiteY15397" fmla="*/ 10368555 w 11761853"/>
              <a:gd name="connsiteX15398" fmla="*/ 10368555 w 11761853"/>
              <a:gd name="connsiteY15398" fmla="*/ 10368555 w 11761853"/>
              <a:gd name="connsiteX15399" fmla="*/ 10368555 w 11761853"/>
              <a:gd name="connsiteY15399" fmla="*/ 10368555 w 11761853"/>
              <a:gd name="connsiteX15400" fmla="*/ 10368555 w 11761853"/>
              <a:gd name="connsiteY15400" fmla="*/ 10368555 w 11761853"/>
              <a:gd name="connsiteX15401" fmla="*/ 10368555 w 11761853"/>
              <a:gd name="connsiteY15401" fmla="*/ 10368555 w 11761853"/>
              <a:gd name="connsiteX15402" fmla="*/ 10368555 w 11761853"/>
              <a:gd name="connsiteY15402" fmla="*/ 10368555 w 11761853"/>
              <a:gd name="connsiteX15403" fmla="*/ 10368555 w 11761853"/>
              <a:gd name="connsiteY15403" fmla="*/ 10368555 w 11761853"/>
              <a:gd name="connsiteX15404" fmla="*/ 10368555 w 11761853"/>
              <a:gd name="connsiteY15404" fmla="*/ 10368555 w 11761853"/>
              <a:gd name="connsiteX15405" fmla="*/ 10368555 w 11761853"/>
              <a:gd name="connsiteY15405" fmla="*/ 10368555 w 11761853"/>
              <a:gd name="connsiteX15406" fmla="*/ 10368555 w 11761853"/>
              <a:gd name="connsiteY15406" fmla="*/ 10368555 w 11761853"/>
              <a:gd name="connsiteX15407" fmla="*/ 10368555 w 11761853"/>
              <a:gd name="connsiteY15407" fmla="*/ 10368555 w 11761853"/>
              <a:gd name="connsiteX15408" fmla="*/ 10368555 w 11761853"/>
              <a:gd name="connsiteY15408" fmla="*/ 10368555 w 11761853"/>
              <a:gd name="connsiteX15409" fmla="*/ 10368555 w 11761853"/>
              <a:gd name="connsiteY15409" fmla="*/ 10368555 w 11761853"/>
              <a:gd name="connsiteX15410" fmla="*/ 10368555 w 11761853"/>
              <a:gd name="connsiteY15410" fmla="*/ 10368555 w 11761853"/>
              <a:gd name="connsiteX15411" fmla="*/ 10368555 w 11761853"/>
              <a:gd name="connsiteY15411" fmla="*/ 10368555 w 11761853"/>
              <a:gd name="connsiteX15412" fmla="*/ 10368555 w 11761853"/>
              <a:gd name="connsiteY15412" fmla="*/ 10368555 w 11761853"/>
              <a:gd name="connsiteX15413" fmla="*/ 10368555 w 11761853"/>
              <a:gd name="connsiteY15413" fmla="*/ 10368555 w 11761853"/>
              <a:gd name="connsiteX15414" fmla="*/ 10368555 w 11761853"/>
              <a:gd name="connsiteY15414" fmla="*/ 10368555 w 11761853"/>
              <a:gd name="connsiteX15415" fmla="*/ 10368555 w 11761853"/>
              <a:gd name="connsiteY15415" fmla="*/ 10368555 w 11761853"/>
              <a:gd name="connsiteX15416" fmla="*/ 10368555 w 11761853"/>
              <a:gd name="connsiteY15416" fmla="*/ 10368555 w 11761853"/>
              <a:gd name="connsiteX15417" fmla="*/ 10368555 w 11761853"/>
              <a:gd name="connsiteY15417" fmla="*/ 10368555 w 11761853"/>
              <a:gd name="connsiteX15418" fmla="*/ 10368555 w 11761853"/>
              <a:gd name="connsiteY15418" fmla="*/ 10368555 w 11761853"/>
              <a:gd name="connsiteX15419" fmla="*/ 10368555 w 11761853"/>
              <a:gd name="connsiteY15419" fmla="*/ 10368555 w 11761853"/>
              <a:gd name="connsiteX15420" fmla="*/ 10368555 w 11761853"/>
              <a:gd name="connsiteY15420" fmla="*/ 10368555 w 11761853"/>
              <a:gd name="connsiteX15421" fmla="*/ 10368555 w 11761853"/>
              <a:gd name="connsiteY15421" fmla="*/ 10368555 w 11761853"/>
              <a:gd name="connsiteX15422" fmla="*/ 10368555 w 11761853"/>
              <a:gd name="connsiteY15422" fmla="*/ 10368555 w 11761853"/>
              <a:gd name="connsiteX15423" fmla="*/ 10368555 w 11761853"/>
              <a:gd name="connsiteY15423" fmla="*/ 10368555 w 11761853"/>
              <a:gd name="connsiteX15424" fmla="*/ 10368555 w 11761853"/>
              <a:gd name="connsiteY15424" fmla="*/ 10368555 w 11761853"/>
              <a:gd name="connsiteX15425" fmla="*/ 10368555 w 11761853"/>
              <a:gd name="connsiteY15425" fmla="*/ 10368555 w 11761853"/>
              <a:gd name="connsiteX15426" fmla="*/ 10368555 w 11761853"/>
              <a:gd name="connsiteY15426" fmla="*/ 10368555 w 11761853"/>
              <a:gd name="connsiteX15427" fmla="*/ 10368555 w 11761853"/>
              <a:gd name="connsiteY15427" fmla="*/ 10368555 w 11761853"/>
              <a:gd name="connsiteX15428" fmla="*/ 10368555 w 11761853"/>
              <a:gd name="connsiteY15428" fmla="*/ 10368555 w 11761853"/>
              <a:gd name="connsiteX15429" fmla="*/ 10368555 w 11761853"/>
              <a:gd name="connsiteY15429" fmla="*/ 10368555 w 11761853"/>
              <a:gd name="connsiteX15430" fmla="*/ 10368555 w 11761853"/>
              <a:gd name="connsiteY15430" fmla="*/ 10368555 w 11761853"/>
              <a:gd name="connsiteX15431" fmla="*/ 10368555 w 11761853"/>
              <a:gd name="connsiteY15431" fmla="*/ 10368555 w 11761853"/>
              <a:gd name="connsiteX15432" fmla="*/ 10368555 w 11761853"/>
              <a:gd name="connsiteY15432" fmla="*/ 10368555 w 11761853"/>
              <a:gd name="connsiteX15433" fmla="*/ 10368555 w 11761853"/>
              <a:gd name="connsiteY15433" fmla="*/ 10368555 w 11761853"/>
              <a:gd name="connsiteX15434" fmla="*/ 10368555 w 11761853"/>
              <a:gd name="connsiteY15434" fmla="*/ 10368555 w 11761853"/>
              <a:gd name="connsiteX15435" fmla="*/ 10368555 w 11761853"/>
              <a:gd name="connsiteY15435" fmla="*/ 10368555 w 11761853"/>
              <a:gd name="connsiteX15436" fmla="*/ 10368555 w 11761853"/>
              <a:gd name="connsiteY15436" fmla="*/ 10368555 w 11761853"/>
              <a:gd name="connsiteX15437" fmla="*/ 10368555 w 11761853"/>
              <a:gd name="connsiteY15437" fmla="*/ 10368555 w 11761853"/>
              <a:gd name="connsiteX15438" fmla="*/ 10368555 w 11761853"/>
              <a:gd name="connsiteY15438" fmla="*/ 10368555 w 11761853"/>
              <a:gd name="connsiteX15439" fmla="*/ 10368555 w 11761853"/>
              <a:gd name="connsiteY15439" fmla="*/ 10368555 w 11761853"/>
              <a:gd name="connsiteX15440" fmla="*/ 10368555 w 11761853"/>
              <a:gd name="connsiteY15440" fmla="*/ 10368555 w 11761853"/>
              <a:gd name="connsiteX15441" fmla="*/ 10368555 w 11761853"/>
              <a:gd name="connsiteY15441" fmla="*/ 10368555 w 11761853"/>
              <a:gd name="connsiteX15442" fmla="*/ 10368555 w 11761853"/>
              <a:gd name="connsiteY15442" fmla="*/ 10368555 w 11761853"/>
              <a:gd name="connsiteX15443" fmla="*/ 10368555 w 11761853"/>
              <a:gd name="connsiteY15443" fmla="*/ 10368555 w 11761853"/>
              <a:gd name="connsiteX15444" fmla="*/ 10368555 w 11761853"/>
              <a:gd name="connsiteY15444" fmla="*/ 10368555 w 11761853"/>
              <a:gd name="connsiteX15445" fmla="*/ 10368555 w 11761853"/>
              <a:gd name="connsiteY15445" fmla="*/ 10368555 w 11761853"/>
              <a:gd name="connsiteX15446" fmla="*/ 10368555 w 11761853"/>
              <a:gd name="connsiteY15446" fmla="*/ 10368555 w 11761853"/>
              <a:gd name="connsiteX15447" fmla="*/ 10368555 w 11761853"/>
              <a:gd name="connsiteY15447" fmla="*/ 10368555 w 11761853"/>
              <a:gd name="connsiteX15448" fmla="*/ 10368555 w 11761853"/>
              <a:gd name="connsiteY15448" fmla="*/ 10368555 w 11761853"/>
              <a:gd name="connsiteX15449" fmla="*/ 10368555 w 11761853"/>
              <a:gd name="connsiteY15449" fmla="*/ 10368555 w 11761853"/>
              <a:gd name="connsiteX15450" fmla="*/ 10368555 w 11761853"/>
              <a:gd name="connsiteY15450" fmla="*/ 10368555 w 11761853"/>
              <a:gd name="connsiteX15451" fmla="*/ 10368555 w 11761853"/>
              <a:gd name="connsiteY15451" fmla="*/ 10368555 w 11761853"/>
              <a:gd name="connsiteX15452" fmla="*/ 10368555 w 11761853"/>
              <a:gd name="connsiteY15452" fmla="*/ 10368555 w 11761853"/>
              <a:gd name="connsiteX15453" fmla="*/ 10368555 w 11761853"/>
              <a:gd name="connsiteY15453" fmla="*/ 10368555 w 11761853"/>
              <a:gd name="connsiteX15454" fmla="*/ 10368555 w 11761853"/>
              <a:gd name="connsiteY15454" fmla="*/ 10368555 w 11761853"/>
              <a:gd name="connsiteX15455" fmla="*/ 10368555 w 11761853"/>
              <a:gd name="connsiteY15455" fmla="*/ 10368555 w 11761853"/>
              <a:gd name="connsiteX15456" fmla="*/ 10368555 w 11761853"/>
              <a:gd name="connsiteY15456" fmla="*/ 10368555 w 11761853"/>
              <a:gd name="connsiteX15457" fmla="*/ 10368555 w 11761853"/>
              <a:gd name="connsiteY15457" fmla="*/ 10368555 w 11761853"/>
              <a:gd name="connsiteX15458" fmla="*/ 10368555 w 11761853"/>
              <a:gd name="connsiteY15458" fmla="*/ 10368555 w 11761853"/>
              <a:gd name="connsiteX15459" fmla="*/ 10368555 w 11761853"/>
              <a:gd name="connsiteY15459" fmla="*/ 10368555 w 11761853"/>
              <a:gd name="connsiteX15460" fmla="*/ 10368555 w 11761853"/>
              <a:gd name="connsiteY15460" fmla="*/ 10368555 w 11761853"/>
              <a:gd name="connsiteX15461" fmla="*/ 10368555 w 11761853"/>
              <a:gd name="connsiteY15461" fmla="*/ 10368555 w 11761853"/>
              <a:gd name="connsiteX15462" fmla="*/ 10368555 w 11761853"/>
              <a:gd name="connsiteY15462" fmla="*/ 10368555 w 11761853"/>
              <a:gd name="connsiteX15463" fmla="*/ 10368555 w 11761853"/>
              <a:gd name="connsiteY15463" fmla="*/ 10368555 w 11761853"/>
              <a:gd name="connsiteX15464" fmla="*/ 10368555 w 11761853"/>
              <a:gd name="connsiteY15464" fmla="*/ 10368555 w 11761853"/>
              <a:gd name="connsiteX15465" fmla="*/ 10368555 w 11761853"/>
              <a:gd name="connsiteY15465" fmla="*/ 10368555 w 11761853"/>
              <a:gd name="connsiteX15466" fmla="*/ 10368555 w 11761853"/>
              <a:gd name="connsiteY15466" fmla="*/ 10368555 w 11761853"/>
              <a:gd name="connsiteX15467" fmla="*/ 10368555 w 11761853"/>
              <a:gd name="connsiteY15467" fmla="*/ 10368555 w 11761853"/>
              <a:gd name="connsiteX15468" fmla="*/ 10368555 w 11761853"/>
              <a:gd name="connsiteY15468" fmla="*/ 10368555 w 11761853"/>
              <a:gd name="connsiteX15469" fmla="*/ 10368555 w 11761853"/>
              <a:gd name="connsiteY15469" fmla="*/ 10368555 w 11761853"/>
              <a:gd name="connsiteX15470" fmla="*/ 10368555 w 11761853"/>
              <a:gd name="connsiteY15470" fmla="*/ 10368555 w 11761853"/>
              <a:gd name="connsiteX15471" fmla="*/ 10368555 w 11761853"/>
              <a:gd name="connsiteY15471" fmla="*/ 10368555 w 11761853"/>
              <a:gd name="connsiteX15472" fmla="*/ 10368555 w 11761853"/>
              <a:gd name="connsiteY15472" fmla="*/ 10368555 w 11761853"/>
              <a:gd name="connsiteX15473" fmla="*/ 10368555 w 11761853"/>
              <a:gd name="connsiteY15473" fmla="*/ 10368555 w 11761853"/>
              <a:gd name="connsiteX15474" fmla="*/ 10368555 w 11761853"/>
              <a:gd name="connsiteY15474" fmla="*/ 10368555 w 11761853"/>
              <a:gd name="connsiteX15475" fmla="*/ 10368555 w 11761853"/>
              <a:gd name="connsiteY15475" fmla="*/ 10368555 w 11761853"/>
              <a:gd name="connsiteX15476" fmla="*/ 10368555 w 11761853"/>
              <a:gd name="connsiteY15476" fmla="*/ 10368555 w 11761853"/>
              <a:gd name="connsiteX15477" fmla="*/ 10368555 w 11761853"/>
              <a:gd name="connsiteY15477" fmla="*/ 10368555 w 11761853"/>
              <a:gd name="connsiteX15478" fmla="*/ 10368555 w 11761853"/>
              <a:gd name="connsiteY15478" fmla="*/ 10368555 w 11761853"/>
              <a:gd name="connsiteX15479" fmla="*/ 10368555 w 11761853"/>
              <a:gd name="connsiteY15479" fmla="*/ 10368555 w 11761853"/>
              <a:gd name="connsiteX15480" fmla="*/ 10368555 w 11761853"/>
              <a:gd name="connsiteY15480" fmla="*/ 10368555 w 11761853"/>
              <a:gd name="connsiteX15481" fmla="*/ 10368555 w 11761853"/>
              <a:gd name="connsiteY15481" fmla="*/ 10368555 w 11761853"/>
              <a:gd name="connsiteX15482" fmla="*/ 10368555 w 11761853"/>
              <a:gd name="connsiteY15482" fmla="*/ 10368555 w 11761853"/>
              <a:gd name="connsiteX15483" fmla="*/ 10368555 w 11761853"/>
              <a:gd name="connsiteY15483" fmla="*/ 10368555 w 11761853"/>
              <a:gd name="connsiteX15484" fmla="*/ 10368555 w 11761853"/>
              <a:gd name="connsiteY15484" fmla="*/ 10368555 w 11761853"/>
              <a:gd name="connsiteX15485" fmla="*/ 10368555 w 11761853"/>
              <a:gd name="connsiteY15485" fmla="*/ 10368555 w 11761853"/>
              <a:gd name="connsiteX15486" fmla="*/ 10368555 w 11761853"/>
              <a:gd name="connsiteY15486" fmla="*/ 10368555 w 11761853"/>
              <a:gd name="connsiteX15487" fmla="*/ 10368555 w 11761853"/>
              <a:gd name="connsiteY15487" fmla="*/ 10368555 w 11761853"/>
              <a:gd name="connsiteX15488" fmla="*/ 10368555 w 11761853"/>
              <a:gd name="connsiteY15488" fmla="*/ 10368555 w 11761853"/>
              <a:gd name="connsiteX15489" fmla="*/ 10368555 w 11761853"/>
              <a:gd name="connsiteY15489" fmla="*/ 10368555 w 11761853"/>
              <a:gd name="connsiteX15490" fmla="*/ 10368555 w 11761853"/>
              <a:gd name="connsiteY15490" fmla="*/ 10368555 w 11761853"/>
              <a:gd name="connsiteX15491" fmla="*/ 10368555 w 11761853"/>
              <a:gd name="connsiteY15491" fmla="*/ 10368555 w 11761853"/>
              <a:gd name="connsiteX15492" fmla="*/ 10368555 w 11761853"/>
              <a:gd name="connsiteY15492" fmla="*/ 10368555 w 11761853"/>
              <a:gd name="connsiteX15493" fmla="*/ 10368555 w 11761853"/>
              <a:gd name="connsiteY15493" fmla="*/ 10368555 w 11761853"/>
              <a:gd name="connsiteX15494" fmla="*/ 10368555 w 11761853"/>
              <a:gd name="connsiteY15494" fmla="*/ 10368555 w 11761853"/>
              <a:gd name="connsiteX15495" fmla="*/ 10368555 w 11761853"/>
              <a:gd name="connsiteY15495" fmla="*/ 10368555 w 11761853"/>
              <a:gd name="connsiteX15496" fmla="*/ 10368555 w 11761853"/>
              <a:gd name="connsiteY15496" fmla="*/ 10368555 w 11761853"/>
              <a:gd name="connsiteX15497" fmla="*/ 10368555 w 11761853"/>
              <a:gd name="connsiteY15497" fmla="*/ 10368555 w 11761853"/>
              <a:gd name="connsiteX15498" fmla="*/ 10368555 w 11761853"/>
              <a:gd name="connsiteY15498" fmla="*/ 10368555 w 11761853"/>
              <a:gd name="connsiteX15499" fmla="*/ 10368555 w 11761853"/>
              <a:gd name="connsiteY15499" fmla="*/ 10368555 w 11761853"/>
              <a:gd name="connsiteX15500" fmla="*/ 10368555 w 11761853"/>
              <a:gd name="connsiteY15500" fmla="*/ 10368555 w 11761853"/>
              <a:gd name="connsiteX15501" fmla="*/ 10368555 w 11761853"/>
              <a:gd name="connsiteY15501" fmla="*/ 10368555 w 11761853"/>
              <a:gd name="connsiteX15502" fmla="*/ 10368555 w 11761853"/>
              <a:gd name="connsiteY15502" fmla="*/ 10368555 w 11761853"/>
              <a:gd name="connsiteX15503" fmla="*/ 10368555 w 11761853"/>
              <a:gd name="connsiteY15503" fmla="*/ 10368555 w 11761853"/>
              <a:gd name="connsiteX15504" fmla="*/ 10368555 w 11761853"/>
              <a:gd name="connsiteY15504" fmla="*/ 10368555 w 11761853"/>
              <a:gd name="connsiteX15505" fmla="*/ 10368555 w 11761853"/>
              <a:gd name="connsiteY15505" fmla="*/ 10368555 w 11761853"/>
              <a:gd name="connsiteX15506" fmla="*/ 10368555 w 11761853"/>
              <a:gd name="connsiteY15506" fmla="*/ 10368555 w 11761853"/>
              <a:gd name="connsiteX15507" fmla="*/ 10368555 w 11761853"/>
              <a:gd name="connsiteY15507" fmla="*/ 10368555 w 11761853"/>
              <a:gd name="connsiteX15508" fmla="*/ 10368555 w 11761853"/>
              <a:gd name="connsiteY15508" fmla="*/ 10368555 w 11761853"/>
              <a:gd name="connsiteX15509" fmla="*/ 10368555 w 11761853"/>
              <a:gd name="connsiteY15509" fmla="*/ 10368555 w 11761853"/>
              <a:gd name="connsiteX15510" fmla="*/ 10368555 w 11761853"/>
              <a:gd name="connsiteY15510" fmla="*/ 10368555 w 11761853"/>
              <a:gd name="connsiteX15511" fmla="*/ 10368555 w 11761853"/>
              <a:gd name="connsiteY15511" fmla="*/ 10368555 w 11761853"/>
              <a:gd name="connsiteX15512" fmla="*/ 10368555 w 11761853"/>
              <a:gd name="connsiteY15512" fmla="*/ 10368555 w 11761853"/>
              <a:gd name="connsiteX15513" fmla="*/ 10368555 w 11761853"/>
              <a:gd name="connsiteY15513" fmla="*/ 10368555 w 11761853"/>
              <a:gd name="connsiteX15514" fmla="*/ 10368555 w 11761853"/>
              <a:gd name="connsiteY15514" fmla="*/ 10368555 w 11761853"/>
              <a:gd name="connsiteX15515" fmla="*/ 10368555 w 11761853"/>
              <a:gd name="connsiteY15515" fmla="*/ 10368555 w 11761853"/>
              <a:gd name="connsiteX15516" fmla="*/ 10368555 w 11761853"/>
              <a:gd name="connsiteY15516" fmla="*/ 10368555 w 11761853"/>
              <a:gd name="connsiteX15517" fmla="*/ 10368555 w 11761853"/>
              <a:gd name="connsiteY15517" fmla="*/ 10368555 w 11761853"/>
              <a:gd name="connsiteX15518" fmla="*/ 10368555 w 11761853"/>
              <a:gd name="connsiteY15518" fmla="*/ 10368555 w 11761853"/>
              <a:gd name="connsiteX15519" fmla="*/ 10368555 w 11761853"/>
              <a:gd name="connsiteY15519" fmla="*/ 10368555 w 11761853"/>
              <a:gd name="connsiteX15520" fmla="*/ 10368555 w 11761853"/>
              <a:gd name="connsiteY15520" fmla="*/ 10368555 w 11761853"/>
              <a:gd name="connsiteX15521" fmla="*/ 10368555 w 11761853"/>
              <a:gd name="connsiteY15521" fmla="*/ 10368555 w 11761853"/>
              <a:gd name="connsiteX15522" fmla="*/ 10368555 w 11761853"/>
              <a:gd name="connsiteY15522" fmla="*/ 10368555 w 11761853"/>
              <a:gd name="connsiteX15523" fmla="*/ 10368555 w 11761853"/>
              <a:gd name="connsiteY15523" fmla="*/ 10368555 w 11761853"/>
              <a:gd name="connsiteX15524" fmla="*/ 10368555 w 11761853"/>
              <a:gd name="connsiteY15524" fmla="*/ 10368555 w 11761853"/>
              <a:gd name="connsiteX15525" fmla="*/ 10368555 w 11761853"/>
              <a:gd name="connsiteY15525" fmla="*/ 10368555 w 11761853"/>
              <a:gd name="connsiteX15526" fmla="*/ 10368555 w 11761853"/>
              <a:gd name="connsiteY15526" fmla="*/ 10368555 w 11761853"/>
              <a:gd name="connsiteX15527" fmla="*/ 10368555 w 11761853"/>
              <a:gd name="connsiteY15527" fmla="*/ 10368555 w 11761853"/>
              <a:gd name="connsiteX15528" fmla="*/ 10368555 w 11761853"/>
              <a:gd name="connsiteY15528" fmla="*/ 10368555 w 11761853"/>
              <a:gd name="connsiteX15529" fmla="*/ 10368555 w 11761853"/>
              <a:gd name="connsiteY15529" fmla="*/ 10368555 w 11761853"/>
              <a:gd name="connsiteX15530" fmla="*/ 10368555 w 11761853"/>
              <a:gd name="connsiteY15530" fmla="*/ 10368555 w 11761853"/>
              <a:gd name="connsiteX15531" fmla="*/ 10368555 w 11761853"/>
              <a:gd name="connsiteY15531" fmla="*/ 10368555 w 11761853"/>
              <a:gd name="connsiteX15532" fmla="*/ 10368555 w 11761853"/>
              <a:gd name="connsiteY15532" fmla="*/ 10368555 w 11761853"/>
              <a:gd name="connsiteX15533" fmla="*/ 10368555 w 11761853"/>
              <a:gd name="connsiteY15533" fmla="*/ 10368555 w 11761853"/>
              <a:gd name="connsiteX15534" fmla="*/ 10368555 w 11761853"/>
              <a:gd name="connsiteY15534" fmla="*/ 10368555 w 11761853"/>
              <a:gd name="connsiteX15535" fmla="*/ 10368555 w 11761853"/>
              <a:gd name="connsiteY15535" fmla="*/ 10368555 w 11761853"/>
              <a:gd name="connsiteX15536" fmla="*/ 10368555 w 11761853"/>
              <a:gd name="connsiteY15536" fmla="*/ 10368555 w 11761853"/>
              <a:gd name="connsiteX15537" fmla="*/ 10368555 w 11761853"/>
              <a:gd name="connsiteY15537" fmla="*/ 10368555 w 11761853"/>
              <a:gd name="connsiteX15538" fmla="*/ 10368555 w 11761853"/>
              <a:gd name="connsiteY15538" fmla="*/ 10368555 w 11761853"/>
              <a:gd name="connsiteX15539" fmla="*/ 10368555 w 11761853"/>
              <a:gd name="connsiteY15539" fmla="*/ 10368555 w 11761853"/>
              <a:gd name="connsiteX15540" fmla="*/ 10368555 w 11761853"/>
              <a:gd name="connsiteY15540" fmla="*/ 10368555 w 11761853"/>
              <a:gd name="connsiteX15541" fmla="*/ 10368555 w 11761853"/>
              <a:gd name="connsiteY15541" fmla="*/ 10368555 w 11761853"/>
              <a:gd name="connsiteX15542" fmla="*/ 10368555 w 11761853"/>
              <a:gd name="connsiteY15542" fmla="*/ 10368555 w 11761853"/>
              <a:gd name="connsiteX15543" fmla="*/ 10368555 w 11761853"/>
              <a:gd name="connsiteY15543" fmla="*/ 10368555 w 11761853"/>
              <a:gd name="connsiteX15544" fmla="*/ 10368555 w 11761853"/>
              <a:gd name="connsiteY15544" fmla="*/ 10368555 w 11761853"/>
              <a:gd name="connsiteX15545" fmla="*/ 10368555 w 11761853"/>
              <a:gd name="connsiteY15545" fmla="*/ 10368555 w 11761853"/>
              <a:gd name="connsiteX15546" fmla="*/ 10368555 w 11761853"/>
              <a:gd name="connsiteY15546" fmla="*/ 10368555 w 11761853"/>
              <a:gd name="connsiteX15547" fmla="*/ 10368555 w 11761853"/>
              <a:gd name="connsiteY15547" fmla="*/ 10368555 w 11761853"/>
              <a:gd name="connsiteX15548" fmla="*/ 10368555 w 11761853"/>
              <a:gd name="connsiteY15548" fmla="*/ 10368555 w 11761853"/>
              <a:gd name="connsiteX15549" fmla="*/ 10368555 w 11761853"/>
              <a:gd name="connsiteY15549" fmla="*/ 10368555 w 11761853"/>
              <a:gd name="connsiteX15550" fmla="*/ 10368555 w 11761853"/>
              <a:gd name="connsiteY15550" fmla="*/ 10368555 w 11761853"/>
              <a:gd name="connsiteX15551" fmla="*/ 10368555 w 11761853"/>
              <a:gd name="connsiteY15551" fmla="*/ 10368555 w 11761853"/>
              <a:gd name="connsiteX15552" fmla="*/ 10368555 w 11761853"/>
              <a:gd name="connsiteY15552" fmla="*/ 10368555 w 11761853"/>
              <a:gd name="connsiteX15553" fmla="*/ 10368555 w 11761853"/>
              <a:gd name="connsiteY15553" fmla="*/ 10368555 w 11761853"/>
              <a:gd name="connsiteX15554" fmla="*/ 10368555 w 11761853"/>
              <a:gd name="connsiteY15554" fmla="*/ 10368555 w 11761853"/>
              <a:gd name="connsiteX15555" fmla="*/ 10368555 w 11761853"/>
              <a:gd name="connsiteY15555" fmla="*/ 10368555 w 11761853"/>
              <a:gd name="connsiteX15556" fmla="*/ 10368555 w 11761853"/>
              <a:gd name="connsiteY15556" fmla="*/ 10368555 w 11761853"/>
              <a:gd name="connsiteX15557" fmla="*/ 10368555 w 11761853"/>
              <a:gd name="connsiteY15557" fmla="*/ 10368555 w 11761853"/>
              <a:gd name="connsiteX15558" fmla="*/ 10368555 w 11761853"/>
              <a:gd name="connsiteY15558" fmla="*/ 10368555 w 11761853"/>
              <a:gd name="connsiteX15559" fmla="*/ 10368555 w 11761853"/>
              <a:gd name="connsiteY15559" fmla="*/ 10368555 w 11761853"/>
              <a:gd name="connsiteX15560" fmla="*/ 10368555 w 11761853"/>
              <a:gd name="connsiteY15560" fmla="*/ 10368555 w 11761853"/>
              <a:gd name="connsiteX15561" fmla="*/ 10368555 w 11761853"/>
              <a:gd name="connsiteY15561" fmla="*/ 10368555 w 11761853"/>
              <a:gd name="connsiteX15562" fmla="*/ 10368555 w 11761853"/>
              <a:gd name="connsiteY15562" fmla="*/ 10368555 w 11761853"/>
              <a:gd name="connsiteX15563" fmla="*/ 10368555 w 11761853"/>
              <a:gd name="connsiteY15563" fmla="*/ 10368555 w 11761853"/>
              <a:gd name="connsiteX15564" fmla="*/ 10368555 w 11761853"/>
              <a:gd name="connsiteY15564" fmla="*/ 10368555 w 11761853"/>
              <a:gd name="connsiteX15565" fmla="*/ 10368555 w 11761853"/>
              <a:gd name="connsiteY15565" fmla="*/ 10368555 w 11761853"/>
              <a:gd name="connsiteX15566" fmla="*/ 10368555 w 11761853"/>
              <a:gd name="connsiteY15566" fmla="*/ 10368555 w 11761853"/>
              <a:gd name="connsiteX15567" fmla="*/ 10368555 w 11761853"/>
              <a:gd name="connsiteY15567" fmla="*/ 10368555 w 11761853"/>
              <a:gd name="connsiteX15568" fmla="*/ 10368555 w 11761853"/>
              <a:gd name="connsiteY15568" fmla="*/ 10368555 w 11761853"/>
              <a:gd name="connsiteX15569" fmla="*/ 10368555 w 11761853"/>
              <a:gd name="connsiteY15569" fmla="*/ 10368555 w 11761853"/>
              <a:gd name="connsiteX15570" fmla="*/ 10368555 w 11761853"/>
              <a:gd name="connsiteY15570" fmla="*/ 10368555 w 11761853"/>
              <a:gd name="connsiteX15571" fmla="*/ 10368555 w 11761853"/>
              <a:gd name="connsiteY15571" fmla="*/ 10368555 w 11761853"/>
              <a:gd name="connsiteX15572" fmla="*/ 10368555 w 11761853"/>
              <a:gd name="connsiteY15572" fmla="*/ 10368555 w 11761853"/>
              <a:gd name="connsiteX15573" fmla="*/ 10368555 w 11761853"/>
              <a:gd name="connsiteY15573" fmla="*/ 10368555 w 11761853"/>
              <a:gd name="connsiteX15574" fmla="*/ 10368555 w 11761853"/>
              <a:gd name="connsiteY15574" fmla="*/ 10368555 w 11761853"/>
              <a:gd name="connsiteX15575" fmla="*/ 10368555 w 11761853"/>
              <a:gd name="connsiteY15575" fmla="*/ 10368555 w 11761853"/>
              <a:gd name="connsiteX15576" fmla="*/ 10368555 w 11761853"/>
              <a:gd name="connsiteY15576" fmla="*/ 10368555 w 11761853"/>
              <a:gd name="connsiteX15577" fmla="*/ 10368555 w 11761853"/>
              <a:gd name="connsiteY15577" fmla="*/ 10368555 w 11761853"/>
              <a:gd name="connsiteX15578" fmla="*/ 10368555 w 11761853"/>
              <a:gd name="connsiteY15578" fmla="*/ 10368555 w 11761853"/>
              <a:gd name="connsiteX15579" fmla="*/ 10368555 w 11761853"/>
              <a:gd name="connsiteY15579" fmla="*/ 10368555 w 11761853"/>
              <a:gd name="connsiteX15580" fmla="*/ 10368555 w 11761853"/>
              <a:gd name="connsiteY15580" fmla="*/ 10368555 w 11761853"/>
              <a:gd name="connsiteX15581" fmla="*/ 10368555 w 11761853"/>
              <a:gd name="connsiteY15581" fmla="*/ 10368555 w 11761853"/>
              <a:gd name="connsiteX15582" fmla="*/ 10368555 w 11761853"/>
              <a:gd name="connsiteY15582" fmla="*/ 10368555 w 11761853"/>
              <a:gd name="connsiteX15583" fmla="*/ 10368555 w 11761853"/>
              <a:gd name="connsiteY15583" fmla="*/ 10368555 w 11761853"/>
              <a:gd name="connsiteX15584" fmla="*/ 10368555 w 11761853"/>
              <a:gd name="connsiteY15584" fmla="*/ 10368555 w 11761853"/>
              <a:gd name="connsiteX15585" fmla="*/ 10368555 w 11761853"/>
              <a:gd name="connsiteY15585" fmla="*/ 10368555 w 11761853"/>
              <a:gd name="connsiteX15586" fmla="*/ 10368555 w 11761853"/>
              <a:gd name="connsiteY15586" fmla="*/ 10368555 w 11761853"/>
              <a:gd name="connsiteX15587" fmla="*/ 10368555 w 11761853"/>
              <a:gd name="connsiteY15587" fmla="*/ 10368555 w 11761853"/>
              <a:gd name="connsiteX15588" fmla="*/ 10368555 w 11761853"/>
              <a:gd name="connsiteY15588" fmla="*/ 10368555 w 11761853"/>
              <a:gd name="connsiteX15589" fmla="*/ 10368555 w 11761853"/>
              <a:gd name="connsiteY15589" fmla="*/ 10368555 w 11761853"/>
              <a:gd name="connsiteX15590" fmla="*/ 10368555 w 11761853"/>
              <a:gd name="connsiteY15590" fmla="*/ 10368555 w 11761853"/>
              <a:gd name="connsiteX15591" fmla="*/ 10368555 w 11761853"/>
              <a:gd name="connsiteY15591" fmla="*/ 10368555 w 11761853"/>
              <a:gd name="connsiteX15592" fmla="*/ 10368555 w 11761853"/>
              <a:gd name="connsiteY15592" fmla="*/ 10368555 w 11761853"/>
              <a:gd name="connsiteX15593" fmla="*/ 10368555 w 11761853"/>
              <a:gd name="connsiteY15593" fmla="*/ 10368555 w 11761853"/>
              <a:gd name="connsiteX15594" fmla="*/ 10368555 w 11761853"/>
              <a:gd name="connsiteY15594" fmla="*/ 10368555 w 11761853"/>
              <a:gd name="connsiteX15595" fmla="*/ 10368555 w 11761853"/>
              <a:gd name="connsiteY15595" fmla="*/ 10368555 w 11761853"/>
              <a:gd name="connsiteX15596" fmla="*/ 10368555 w 11761853"/>
              <a:gd name="connsiteY15596" fmla="*/ 10368555 w 11761853"/>
              <a:gd name="connsiteX15597" fmla="*/ 10368555 w 11761853"/>
              <a:gd name="connsiteY15597" fmla="*/ 10368555 w 11761853"/>
              <a:gd name="connsiteX15598" fmla="*/ 10368555 w 11761853"/>
              <a:gd name="connsiteY15598" fmla="*/ 10368555 w 11761853"/>
              <a:gd name="connsiteX15599" fmla="*/ 10368555 w 11761853"/>
              <a:gd name="connsiteY15599" fmla="*/ 10368555 w 11761853"/>
              <a:gd name="connsiteX15600" fmla="*/ 10368555 w 11761853"/>
              <a:gd name="connsiteY15600" fmla="*/ 10368555 w 11761853"/>
              <a:gd name="connsiteX15601" fmla="*/ 10368555 w 11761853"/>
              <a:gd name="connsiteY15601" fmla="*/ 10368555 w 11761853"/>
              <a:gd name="connsiteX15602" fmla="*/ 10368555 w 11761853"/>
              <a:gd name="connsiteY15602" fmla="*/ 10368555 w 11761853"/>
              <a:gd name="connsiteX15603" fmla="*/ 10368555 w 11761853"/>
              <a:gd name="connsiteY15603" fmla="*/ 10368555 w 11761853"/>
              <a:gd name="connsiteX15604" fmla="*/ 10368555 w 11761853"/>
              <a:gd name="connsiteY15604" fmla="*/ 10368555 w 11761853"/>
              <a:gd name="connsiteX15605" fmla="*/ 10368555 w 11761853"/>
              <a:gd name="connsiteY15605" fmla="*/ 10368555 w 11761853"/>
              <a:gd name="connsiteX15606" fmla="*/ 10368555 w 11761853"/>
              <a:gd name="connsiteY15606" fmla="*/ 10368555 w 11761853"/>
              <a:gd name="connsiteX15607" fmla="*/ 10368555 w 11761853"/>
              <a:gd name="connsiteY15607" fmla="*/ 10368555 w 11761853"/>
              <a:gd name="connsiteX15608" fmla="*/ 10368555 w 11761853"/>
              <a:gd name="connsiteY15608" fmla="*/ 10368555 w 11761853"/>
              <a:gd name="connsiteX15609" fmla="*/ 10368555 w 11761853"/>
              <a:gd name="connsiteY15609" fmla="*/ 10368555 w 11761853"/>
              <a:gd name="connsiteX15610" fmla="*/ 10368555 w 11761853"/>
              <a:gd name="connsiteY15610" fmla="*/ 10368555 w 11761853"/>
              <a:gd name="connsiteX15611" fmla="*/ 10368555 w 11761853"/>
              <a:gd name="connsiteY15611" fmla="*/ 10368555 w 11761853"/>
              <a:gd name="connsiteX15612" fmla="*/ 10368555 w 11761853"/>
              <a:gd name="connsiteY15612" fmla="*/ 10368555 w 11761853"/>
              <a:gd name="connsiteX15613" fmla="*/ 10368555 w 11761853"/>
              <a:gd name="connsiteY15613" fmla="*/ 10368555 w 11761853"/>
              <a:gd name="connsiteX15614" fmla="*/ 10368555 w 11761853"/>
              <a:gd name="connsiteY15614" fmla="*/ 10368555 w 11761853"/>
              <a:gd name="connsiteX15615" fmla="*/ 10368555 w 11761853"/>
              <a:gd name="connsiteY15615" fmla="*/ 10368555 w 11761853"/>
              <a:gd name="connsiteX15616" fmla="*/ 10368555 w 11761853"/>
              <a:gd name="connsiteY15616" fmla="*/ 10368555 w 11761853"/>
              <a:gd name="connsiteX15617" fmla="*/ 10368555 w 11761853"/>
              <a:gd name="connsiteY15617" fmla="*/ 10368555 w 11761853"/>
              <a:gd name="connsiteX15618" fmla="*/ 10368555 w 11761853"/>
              <a:gd name="connsiteY15618" fmla="*/ 10368555 w 11761853"/>
              <a:gd name="connsiteX15619" fmla="*/ 10368555 w 11761853"/>
              <a:gd name="connsiteY15619" fmla="*/ 10368555 w 11761853"/>
              <a:gd name="connsiteX15620" fmla="*/ 10368555 w 11761853"/>
              <a:gd name="connsiteY15620" fmla="*/ 10368555 w 11761853"/>
              <a:gd name="connsiteX15621" fmla="*/ 10368555 w 11761853"/>
              <a:gd name="connsiteY15621" fmla="*/ 10368555 w 11761853"/>
              <a:gd name="connsiteX15622" fmla="*/ 10368555 w 11761853"/>
              <a:gd name="connsiteY15622" fmla="*/ 10368555 w 11761853"/>
              <a:gd name="connsiteX15623" fmla="*/ 10368555 w 11761853"/>
              <a:gd name="connsiteY15623" fmla="*/ 10368555 w 11761853"/>
              <a:gd name="connsiteX15624" fmla="*/ 10368555 w 11761853"/>
              <a:gd name="connsiteY15624" fmla="*/ 10368555 w 11761853"/>
              <a:gd name="connsiteX15625" fmla="*/ 10368555 w 11761853"/>
              <a:gd name="connsiteY15625" fmla="*/ 10368555 w 11761853"/>
              <a:gd name="connsiteX15626" fmla="*/ 10368555 w 11761853"/>
              <a:gd name="connsiteY15626" fmla="*/ 10368555 w 11761853"/>
              <a:gd name="connsiteX15627" fmla="*/ 10368555 w 11761853"/>
              <a:gd name="connsiteY15627" fmla="*/ 10368555 w 11761853"/>
              <a:gd name="connsiteX15628" fmla="*/ 10368555 w 11761853"/>
              <a:gd name="connsiteY15628" fmla="*/ 10368555 w 11761853"/>
              <a:gd name="connsiteX15629" fmla="*/ 10368555 w 11761853"/>
              <a:gd name="connsiteY15629" fmla="*/ 10368555 w 11761853"/>
              <a:gd name="connsiteX15630" fmla="*/ 10368555 w 11761853"/>
              <a:gd name="connsiteY15630" fmla="*/ 10368555 w 11761853"/>
              <a:gd name="connsiteX15631" fmla="*/ 10368555 w 11761853"/>
              <a:gd name="connsiteY15631" fmla="*/ 10368555 w 11761853"/>
              <a:gd name="connsiteX15632" fmla="*/ 10368555 w 11761853"/>
              <a:gd name="connsiteY15632" fmla="*/ 10368555 w 11761853"/>
              <a:gd name="connsiteX15633" fmla="*/ 10368555 w 11761853"/>
              <a:gd name="connsiteY15633" fmla="*/ 10368555 w 11761853"/>
              <a:gd name="connsiteX15634" fmla="*/ 10368555 w 11761853"/>
              <a:gd name="connsiteY15634" fmla="*/ 10368555 w 11761853"/>
              <a:gd name="connsiteX15635" fmla="*/ 10368555 w 11761853"/>
              <a:gd name="connsiteY15635" fmla="*/ 10368555 w 11761853"/>
              <a:gd name="connsiteX15636" fmla="*/ 10368555 w 11761853"/>
              <a:gd name="connsiteY15636" fmla="*/ 10368555 w 11761853"/>
              <a:gd name="connsiteX15637" fmla="*/ 10368555 w 11761853"/>
              <a:gd name="connsiteY15637" fmla="*/ 10368555 w 11761853"/>
              <a:gd name="connsiteX15638" fmla="*/ 10368555 w 11761853"/>
              <a:gd name="connsiteY15638" fmla="*/ 10368555 w 11761853"/>
              <a:gd name="connsiteX15639" fmla="*/ 10368555 w 11761853"/>
              <a:gd name="connsiteY15639" fmla="*/ 10368555 w 11761853"/>
              <a:gd name="connsiteX15640" fmla="*/ 10368555 w 11761853"/>
              <a:gd name="connsiteY15640" fmla="*/ 10368555 w 11761853"/>
              <a:gd name="connsiteX15641" fmla="*/ 10368555 w 11761853"/>
              <a:gd name="connsiteY15641" fmla="*/ 10368555 w 11761853"/>
              <a:gd name="connsiteX15642" fmla="*/ 10368555 w 11761853"/>
              <a:gd name="connsiteY15642" fmla="*/ 10368555 w 11761853"/>
              <a:gd name="connsiteX15643" fmla="*/ 10368555 w 11761853"/>
              <a:gd name="connsiteY15643" fmla="*/ 10368555 w 11761853"/>
              <a:gd name="connsiteX15644" fmla="*/ 10368555 w 11761853"/>
              <a:gd name="connsiteY15644" fmla="*/ 10368555 w 11761853"/>
              <a:gd name="connsiteX15645" fmla="*/ 10368555 w 11761853"/>
              <a:gd name="connsiteY15645" fmla="*/ 10368555 w 11761853"/>
              <a:gd name="connsiteX15646" fmla="*/ 10368555 w 11761853"/>
              <a:gd name="connsiteY15646" fmla="*/ 10368555 w 11761853"/>
              <a:gd name="connsiteX15647" fmla="*/ 10368555 w 11761853"/>
              <a:gd name="connsiteY15647" fmla="*/ 10368555 w 11761853"/>
              <a:gd name="connsiteX15648" fmla="*/ 10368555 w 11761853"/>
              <a:gd name="connsiteY15648" fmla="*/ 10368555 w 11761853"/>
              <a:gd name="connsiteX15649" fmla="*/ 10368555 w 11761853"/>
              <a:gd name="connsiteY15649" fmla="*/ 10368555 w 11761853"/>
              <a:gd name="connsiteX15650" fmla="*/ 10368555 w 11761853"/>
              <a:gd name="connsiteY15650" fmla="*/ 10368555 w 11761853"/>
              <a:gd name="connsiteX15651" fmla="*/ 10368555 w 11761853"/>
              <a:gd name="connsiteY15651" fmla="*/ 10368555 w 11761853"/>
              <a:gd name="connsiteX15652" fmla="*/ 10368555 w 11761853"/>
              <a:gd name="connsiteY15652" fmla="*/ 10368555 w 11761853"/>
              <a:gd name="connsiteX15653" fmla="*/ 10368555 w 11761853"/>
              <a:gd name="connsiteY15653" fmla="*/ 10368555 w 11761853"/>
              <a:gd name="connsiteX15654" fmla="*/ 10368555 w 11761853"/>
              <a:gd name="connsiteY15654" fmla="*/ 10368555 w 11761853"/>
              <a:gd name="connsiteX15655" fmla="*/ 10368555 w 11761853"/>
              <a:gd name="connsiteY15655" fmla="*/ 10368555 w 11761853"/>
              <a:gd name="connsiteX15656" fmla="*/ 10368555 w 11761853"/>
              <a:gd name="connsiteY15656" fmla="*/ 10368555 w 11761853"/>
              <a:gd name="connsiteX15657" fmla="*/ 10368555 w 11761853"/>
              <a:gd name="connsiteY15657" fmla="*/ 10368555 w 11761853"/>
              <a:gd name="connsiteX15658" fmla="*/ 10368555 w 11761853"/>
              <a:gd name="connsiteY15658" fmla="*/ 10368555 w 11761853"/>
              <a:gd name="connsiteX15659" fmla="*/ 10368555 w 11761853"/>
              <a:gd name="connsiteY15659" fmla="*/ 10368555 w 11761853"/>
              <a:gd name="connsiteX15660" fmla="*/ 10368555 w 11761853"/>
              <a:gd name="connsiteY15660" fmla="*/ 10368555 w 11761853"/>
              <a:gd name="connsiteX15661" fmla="*/ 10368555 w 11761853"/>
              <a:gd name="connsiteY15661" fmla="*/ 10368555 w 11761853"/>
              <a:gd name="connsiteX15662" fmla="*/ 10368555 w 11761853"/>
              <a:gd name="connsiteY15662" fmla="*/ 10368555 w 11761853"/>
              <a:gd name="connsiteX15663" fmla="*/ 10368555 w 11761853"/>
              <a:gd name="connsiteY15663" fmla="*/ 10368555 w 11761853"/>
              <a:gd name="connsiteX15664" fmla="*/ 10368555 w 11761853"/>
              <a:gd name="connsiteY15664" fmla="*/ 10368555 w 11761853"/>
              <a:gd name="connsiteX15665" fmla="*/ 10368555 w 11761853"/>
              <a:gd name="connsiteY15665" fmla="*/ 10368555 w 11761853"/>
              <a:gd name="connsiteX15666" fmla="*/ 10368555 w 11761853"/>
              <a:gd name="connsiteY15666" fmla="*/ 10368555 w 11761853"/>
              <a:gd name="connsiteX15667" fmla="*/ 10368555 w 11761853"/>
              <a:gd name="connsiteY15667" fmla="*/ 10368555 w 11761853"/>
              <a:gd name="connsiteX15668" fmla="*/ 10368555 w 11761853"/>
              <a:gd name="connsiteY15668" fmla="*/ 10368555 w 11761853"/>
              <a:gd name="connsiteX15669" fmla="*/ 10368555 w 11761853"/>
              <a:gd name="connsiteY15669" fmla="*/ 10368555 w 11761853"/>
              <a:gd name="connsiteX15670" fmla="*/ 10368555 w 11761853"/>
              <a:gd name="connsiteY15670" fmla="*/ 10368555 w 11761853"/>
              <a:gd name="connsiteX15671" fmla="*/ 10368555 w 11761853"/>
              <a:gd name="connsiteY15671" fmla="*/ 10368555 w 11761853"/>
              <a:gd name="connsiteX15672" fmla="*/ 10368555 w 11761853"/>
              <a:gd name="connsiteY15672" fmla="*/ 10368555 w 11761853"/>
              <a:gd name="connsiteX15673" fmla="*/ 10368555 w 11761853"/>
              <a:gd name="connsiteY15673" fmla="*/ 10368555 w 11761853"/>
              <a:gd name="connsiteX15674" fmla="*/ 10368555 w 11761853"/>
              <a:gd name="connsiteY15674" fmla="*/ 10368555 w 11761853"/>
              <a:gd name="connsiteX15675" fmla="*/ 10368555 w 11761853"/>
              <a:gd name="connsiteY15675" fmla="*/ 10368555 w 11761853"/>
              <a:gd name="connsiteX15676" fmla="*/ 10368555 w 11761853"/>
              <a:gd name="connsiteY15676" fmla="*/ 10368555 w 11761853"/>
              <a:gd name="connsiteX15677" fmla="*/ 10368555 w 11761853"/>
              <a:gd name="connsiteY15677" fmla="*/ 10368555 w 11761853"/>
              <a:gd name="connsiteX15678" fmla="*/ 10368555 w 11761853"/>
              <a:gd name="connsiteY15678" fmla="*/ 10368555 w 11761853"/>
              <a:gd name="connsiteX15679" fmla="*/ 10368555 w 11761853"/>
              <a:gd name="connsiteY15679" fmla="*/ 10368555 w 11761853"/>
              <a:gd name="connsiteX15680" fmla="*/ 10368555 w 11761853"/>
              <a:gd name="connsiteY15680" fmla="*/ 10368555 w 11761853"/>
              <a:gd name="connsiteX15681" fmla="*/ 10368555 w 11761853"/>
              <a:gd name="connsiteY15681" fmla="*/ 10368555 w 11761853"/>
              <a:gd name="connsiteX15682" fmla="*/ 10368555 w 11761853"/>
              <a:gd name="connsiteY15682" fmla="*/ 10368555 w 11761853"/>
              <a:gd name="connsiteX15683" fmla="*/ 10368555 w 11761853"/>
              <a:gd name="connsiteY15683" fmla="*/ 10368555 w 11761853"/>
              <a:gd name="connsiteX15684" fmla="*/ 10368555 w 11761853"/>
              <a:gd name="connsiteY15684" fmla="*/ 10368555 w 11761853"/>
              <a:gd name="connsiteX15685" fmla="*/ 10368555 w 11761853"/>
              <a:gd name="connsiteY15685" fmla="*/ 10368555 w 11761853"/>
              <a:gd name="connsiteX15686" fmla="*/ 10368555 w 11761853"/>
              <a:gd name="connsiteY15686" fmla="*/ 10368555 w 11761853"/>
              <a:gd name="connsiteX15687" fmla="*/ 10368555 w 11761853"/>
              <a:gd name="connsiteY15687" fmla="*/ 10368555 w 11761853"/>
              <a:gd name="connsiteX15688" fmla="*/ 10368555 w 11761853"/>
              <a:gd name="connsiteY15688" fmla="*/ 10368555 w 11761853"/>
              <a:gd name="connsiteX15689" fmla="*/ 10368555 w 11761853"/>
              <a:gd name="connsiteY15689" fmla="*/ 10368555 w 11761853"/>
              <a:gd name="connsiteX15690" fmla="*/ 10368555 w 11761853"/>
              <a:gd name="connsiteY15690" fmla="*/ 10368555 w 11761853"/>
              <a:gd name="connsiteX15691" fmla="*/ 10368555 w 11761853"/>
              <a:gd name="connsiteY15691" fmla="*/ 10368555 w 11761853"/>
              <a:gd name="connsiteX15692" fmla="*/ 10368555 w 11761853"/>
              <a:gd name="connsiteY15692" fmla="*/ 10368555 w 11761853"/>
              <a:gd name="connsiteX15693" fmla="*/ 10368555 w 11761853"/>
              <a:gd name="connsiteY15693" fmla="*/ 10368555 w 11761853"/>
              <a:gd name="connsiteX15694" fmla="*/ 10368555 w 11761853"/>
              <a:gd name="connsiteY15694" fmla="*/ 10368555 w 11761853"/>
              <a:gd name="connsiteX15695" fmla="*/ 10368555 w 11761853"/>
              <a:gd name="connsiteY15695" fmla="*/ 10368555 w 11761853"/>
              <a:gd name="connsiteX15696" fmla="*/ 10368555 w 11761853"/>
              <a:gd name="connsiteY15696" fmla="*/ 10368555 w 11761853"/>
              <a:gd name="connsiteX15697" fmla="*/ 10368555 w 11761853"/>
              <a:gd name="connsiteY15697" fmla="*/ 10368555 w 11761853"/>
              <a:gd name="connsiteX15698" fmla="*/ 10368555 w 11761853"/>
              <a:gd name="connsiteY15698" fmla="*/ 10368555 w 11761853"/>
              <a:gd name="connsiteX15699" fmla="*/ 10368555 w 11761853"/>
              <a:gd name="connsiteY15699" fmla="*/ 10368555 w 11761853"/>
              <a:gd name="connsiteX15700" fmla="*/ 10368555 w 11761853"/>
              <a:gd name="connsiteY15700" fmla="*/ 10368555 w 11761853"/>
              <a:gd name="connsiteX15701" fmla="*/ 10368555 w 11761853"/>
              <a:gd name="connsiteY15701" fmla="*/ 10368555 w 11761853"/>
              <a:gd name="connsiteX15702" fmla="*/ 10368555 w 11761853"/>
              <a:gd name="connsiteY15702" fmla="*/ 10368555 w 11761853"/>
              <a:gd name="connsiteX15703" fmla="*/ 10368555 w 11761853"/>
              <a:gd name="connsiteY15703" fmla="*/ 10368555 w 11761853"/>
              <a:gd name="connsiteX15704" fmla="*/ 10368555 w 11761853"/>
              <a:gd name="connsiteY15704" fmla="*/ 10368555 w 11761853"/>
              <a:gd name="connsiteX15705" fmla="*/ 10368555 w 11761853"/>
              <a:gd name="connsiteY15705" fmla="*/ 10368555 w 11761853"/>
              <a:gd name="connsiteX15706" fmla="*/ 10368555 w 11761853"/>
              <a:gd name="connsiteY15706" fmla="*/ 10368555 w 11761853"/>
              <a:gd name="connsiteX15707" fmla="*/ 10368555 w 11761853"/>
              <a:gd name="connsiteY15707" fmla="*/ 10368555 w 11761853"/>
              <a:gd name="connsiteX15708" fmla="*/ 10368555 w 11761853"/>
              <a:gd name="connsiteY15708" fmla="*/ 10368555 w 11761853"/>
              <a:gd name="connsiteX15709" fmla="*/ 10368555 w 11761853"/>
              <a:gd name="connsiteY15709" fmla="*/ 10368555 w 11761853"/>
              <a:gd name="connsiteX15710" fmla="*/ 10368555 w 11761853"/>
              <a:gd name="connsiteY15710" fmla="*/ 10368555 w 11761853"/>
              <a:gd name="connsiteX15711" fmla="*/ 10368555 w 11761853"/>
              <a:gd name="connsiteY15711" fmla="*/ 10368555 w 11761853"/>
              <a:gd name="connsiteX15712" fmla="*/ 10368555 w 11761853"/>
              <a:gd name="connsiteY15712" fmla="*/ 10368555 w 11761853"/>
              <a:gd name="connsiteX15713" fmla="*/ 10368555 w 11761853"/>
              <a:gd name="connsiteY15713" fmla="*/ 10368555 w 11761853"/>
              <a:gd name="connsiteX15714" fmla="*/ 10368555 w 11761853"/>
              <a:gd name="connsiteY15714" fmla="*/ 10368555 w 11761853"/>
              <a:gd name="connsiteX15715" fmla="*/ 10368555 w 11761853"/>
              <a:gd name="connsiteY15715" fmla="*/ 10368555 w 11761853"/>
              <a:gd name="connsiteX15716" fmla="*/ 10368555 w 11761853"/>
              <a:gd name="connsiteY15716" fmla="*/ 10368555 w 11761853"/>
              <a:gd name="connsiteX15717" fmla="*/ 10368555 w 11761853"/>
              <a:gd name="connsiteY15717" fmla="*/ 10368555 w 11761853"/>
              <a:gd name="connsiteX15718" fmla="*/ 10368555 w 11761853"/>
              <a:gd name="connsiteY15718" fmla="*/ 10368555 w 11761853"/>
              <a:gd name="connsiteX15719" fmla="*/ 10368555 w 11761853"/>
              <a:gd name="connsiteY15719" fmla="*/ 10368555 w 11761853"/>
              <a:gd name="connsiteX15720" fmla="*/ 10368555 w 11761853"/>
              <a:gd name="connsiteY15720" fmla="*/ 10368555 w 11761853"/>
              <a:gd name="connsiteX15721" fmla="*/ 10368555 w 11761853"/>
              <a:gd name="connsiteY15721" fmla="*/ 10368555 w 11761853"/>
              <a:gd name="connsiteX15722" fmla="*/ 10368555 w 11761853"/>
              <a:gd name="connsiteY15722" fmla="*/ 10368555 w 11761853"/>
              <a:gd name="connsiteX15723" fmla="*/ 10368555 w 11761853"/>
              <a:gd name="connsiteY15723" fmla="*/ 10368555 w 11761853"/>
              <a:gd name="connsiteX15724" fmla="*/ 10368555 w 11761853"/>
              <a:gd name="connsiteY15724" fmla="*/ 10368555 w 11761853"/>
              <a:gd name="connsiteX15725" fmla="*/ 10368555 w 11761853"/>
              <a:gd name="connsiteY15725" fmla="*/ 10368555 w 11761853"/>
              <a:gd name="connsiteX15726" fmla="*/ 10368555 w 11761853"/>
              <a:gd name="connsiteY15726" fmla="*/ 10368555 w 11761853"/>
              <a:gd name="connsiteX15727" fmla="*/ 10368555 w 11761853"/>
              <a:gd name="connsiteY15727" fmla="*/ 10368555 w 11761853"/>
              <a:gd name="connsiteX15728" fmla="*/ 10368555 w 11761853"/>
              <a:gd name="connsiteY15728" fmla="*/ 10368555 w 11761853"/>
              <a:gd name="connsiteX15729" fmla="*/ 10368555 w 11761853"/>
              <a:gd name="connsiteY15729" fmla="*/ 10368555 w 11761853"/>
              <a:gd name="connsiteX15730" fmla="*/ 10368555 w 11761853"/>
              <a:gd name="connsiteY15730" fmla="*/ 10368555 w 11761853"/>
              <a:gd name="connsiteX15731" fmla="*/ 10368555 w 11761853"/>
              <a:gd name="connsiteY15731" fmla="*/ 10368555 w 11761853"/>
              <a:gd name="connsiteX15732" fmla="*/ 10368555 w 11761853"/>
              <a:gd name="connsiteY15732" fmla="*/ 10368555 w 11761853"/>
              <a:gd name="connsiteX15733" fmla="*/ 10368555 w 11761853"/>
              <a:gd name="connsiteY15733" fmla="*/ 10368555 w 11761853"/>
              <a:gd name="connsiteX15734" fmla="*/ 10368555 w 11761853"/>
              <a:gd name="connsiteY15734" fmla="*/ 10368555 w 11761853"/>
              <a:gd name="connsiteX15735" fmla="*/ 10368555 w 11761853"/>
              <a:gd name="connsiteY15735" fmla="*/ 10368555 w 11761853"/>
              <a:gd name="connsiteX15736" fmla="*/ 10368555 w 11761853"/>
              <a:gd name="connsiteY15736" fmla="*/ 10368555 w 11761853"/>
              <a:gd name="connsiteX15737" fmla="*/ 10368555 w 11761853"/>
              <a:gd name="connsiteY15737" fmla="*/ 10368555 w 11761853"/>
              <a:gd name="connsiteX15738" fmla="*/ 10368555 w 11761853"/>
              <a:gd name="connsiteY15738" fmla="*/ 10368555 w 11761853"/>
              <a:gd name="connsiteX15739" fmla="*/ 10368555 w 11761853"/>
              <a:gd name="connsiteY15739" fmla="*/ 10368555 w 11761853"/>
              <a:gd name="connsiteX15740" fmla="*/ 10368555 w 11761853"/>
              <a:gd name="connsiteY15740" fmla="*/ 10368555 w 11761853"/>
              <a:gd name="connsiteX15741" fmla="*/ 10368555 w 11761853"/>
              <a:gd name="connsiteY15741" fmla="*/ 10368555 w 11761853"/>
              <a:gd name="connsiteX15742" fmla="*/ 10368555 w 11761853"/>
              <a:gd name="connsiteY15742" fmla="*/ 10368555 w 11761853"/>
              <a:gd name="connsiteX15743" fmla="*/ 10368555 w 11761853"/>
              <a:gd name="connsiteY15743" fmla="*/ 10368555 w 11761853"/>
              <a:gd name="connsiteX15744" fmla="*/ 10368555 w 11761853"/>
              <a:gd name="connsiteY15744" fmla="*/ 10368555 w 11761853"/>
              <a:gd name="connsiteX15745" fmla="*/ 10368555 w 11761853"/>
              <a:gd name="connsiteY15745" fmla="*/ 10368555 w 11761853"/>
              <a:gd name="connsiteX15746" fmla="*/ 10368555 w 11761853"/>
              <a:gd name="connsiteY15746" fmla="*/ 10368555 w 11761853"/>
              <a:gd name="connsiteX15747" fmla="*/ 10368555 w 11761853"/>
              <a:gd name="connsiteY15747" fmla="*/ 10368555 w 11761853"/>
              <a:gd name="connsiteX15748" fmla="*/ 10368555 w 11761853"/>
              <a:gd name="connsiteY15748" fmla="*/ 10368555 w 11761853"/>
              <a:gd name="connsiteX15749" fmla="*/ 10368555 w 11761853"/>
              <a:gd name="connsiteY15749" fmla="*/ 10368555 w 11761853"/>
              <a:gd name="connsiteX15750" fmla="*/ 10368555 w 11761853"/>
              <a:gd name="connsiteY15750" fmla="*/ 10368555 w 11761853"/>
              <a:gd name="connsiteX15751" fmla="*/ 10368555 w 11761853"/>
              <a:gd name="connsiteY15751" fmla="*/ 10368555 w 11761853"/>
              <a:gd name="connsiteX15752" fmla="*/ 10368555 w 11761853"/>
              <a:gd name="connsiteY15752" fmla="*/ 10368555 w 11761853"/>
              <a:gd name="connsiteX15753" fmla="*/ 10368555 w 11761853"/>
              <a:gd name="connsiteY15753" fmla="*/ 10368555 w 11761853"/>
              <a:gd name="connsiteX15754" fmla="*/ 10368555 w 11761853"/>
              <a:gd name="connsiteY15754" fmla="*/ 10368555 w 11761853"/>
              <a:gd name="connsiteX15755" fmla="*/ 10368555 w 11761853"/>
              <a:gd name="connsiteY15755" fmla="*/ 10368555 w 11761853"/>
              <a:gd name="connsiteX15756" fmla="*/ 10368555 w 11761853"/>
              <a:gd name="connsiteY15756" fmla="*/ 10368555 w 11761853"/>
              <a:gd name="connsiteX15757" fmla="*/ 10368555 w 11761853"/>
              <a:gd name="connsiteY15757" fmla="*/ 10368555 w 11761853"/>
              <a:gd name="connsiteX15758" fmla="*/ 10368555 w 11761853"/>
              <a:gd name="connsiteY15758" fmla="*/ 10368555 w 11761853"/>
              <a:gd name="connsiteX15759" fmla="*/ 10368555 w 11761853"/>
              <a:gd name="connsiteY15759" fmla="*/ 10368555 w 11761853"/>
              <a:gd name="connsiteX15760" fmla="*/ 10368555 w 11761853"/>
              <a:gd name="connsiteY15760" fmla="*/ 10368555 w 11761853"/>
              <a:gd name="connsiteX15761" fmla="*/ 10368555 w 11761853"/>
              <a:gd name="connsiteY15761" fmla="*/ 10368555 w 11761853"/>
              <a:gd name="connsiteX15762" fmla="*/ 10368555 w 11761853"/>
              <a:gd name="connsiteY15762" fmla="*/ 10368555 w 11761853"/>
              <a:gd name="connsiteX15763" fmla="*/ 10368555 w 11761853"/>
              <a:gd name="connsiteY15763" fmla="*/ 10368555 w 11761853"/>
              <a:gd name="connsiteX15764" fmla="*/ 10368555 w 11761853"/>
              <a:gd name="connsiteY15764" fmla="*/ 10368555 w 11761853"/>
              <a:gd name="connsiteX15765" fmla="*/ 10368555 w 11761853"/>
              <a:gd name="connsiteY15765" fmla="*/ 10368555 w 11761853"/>
              <a:gd name="connsiteX15766" fmla="*/ 10368555 w 11761853"/>
              <a:gd name="connsiteY15766" fmla="*/ 10368555 w 11761853"/>
              <a:gd name="connsiteX15767" fmla="*/ 10368555 w 11761853"/>
              <a:gd name="connsiteY15767" fmla="*/ 10368555 w 11761853"/>
              <a:gd name="connsiteX15768" fmla="*/ 10368555 w 11761853"/>
              <a:gd name="connsiteY15768" fmla="*/ 10368555 w 11761853"/>
              <a:gd name="connsiteX15769" fmla="*/ 10368555 w 11761853"/>
              <a:gd name="connsiteY15769" fmla="*/ 10368555 w 11761853"/>
              <a:gd name="connsiteX15770" fmla="*/ 10368555 w 11761853"/>
              <a:gd name="connsiteY15770" fmla="*/ 10368555 w 11761853"/>
              <a:gd name="connsiteX15771" fmla="*/ 10368555 w 11761853"/>
              <a:gd name="connsiteY15771" fmla="*/ 10368555 w 11761853"/>
              <a:gd name="connsiteX15772" fmla="*/ 10368555 w 11761853"/>
              <a:gd name="connsiteY15772" fmla="*/ 10368555 w 11761853"/>
              <a:gd name="connsiteX15773" fmla="*/ 10368555 w 11761853"/>
              <a:gd name="connsiteY15773" fmla="*/ 10368555 w 11761853"/>
              <a:gd name="connsiteX15774" fmla="*/ 10368555 w 11761853"/>
              <a:gd name="connsiteY15774" fmla="*/ 10368555 w 11761853"/>
              <a:gd name="connsiteX15775" fmla="*/ 10368555 w 11761853"/>
              <a:gd name="connsiteY15775" fmla="*/ 10368555 w 11761853"/>
              <a:gd name="connsiteX15776" fmla="*/ 10368555 w 11761853"/>
              <a:gd name="connsiteY15776" fmla="*/ 10368555 w 11761853"/>
              <a:gd name="connsiteX15777" fmla="*/ 10368555 w 11761853"/>
              <a:gd name="connsiteY15777" fmla="*/ 10368555 w 11761853"/>
              <a:gd name="connsiteX15778" fmla="*/ 10368555 w 11761853"/>
              <a:gd name="connsiteY15778" fmla="*/ 10368555 w 11761853"/>
              <a:gd name="connsiteX15779" fmla="*/ 10368555 w 11761853"/>
              <a:gd name="connsiteY15779" fmla="*/ 10368555 w 11761853"/>
              <a:gd name="connsiteX15780" fmla="*/ 10368555 w 11761853"/>
              <a:gd name="connsiteY15780" fmla="*/ 10368555 w 11761853"/>
              <a:gd name="connsiteX15781" fmla="*/ 10368555 w 11761853"/>
              <a:gd name="connsiteY15781" fmla="*/ 10368555 w 11761853"/>
              <a:gd name="connsiteX15782" fmla="*/ 10368555 w 11761853"/>
              <a:gd name="connsiteY15782" fmla="*/ 10368555 w 11761853"/>
              <a:gd name="connsiteX15783" fmla="*/ 10368555 w 11761853"/>
              <a:gd name="connsiteY15783" fmla="*/ 10368555 w 11761853"/>
              <a:gd name="connsiteX15784" fmla="*/ 10368555 w 11761853"/>
              <a:gd name="connsiteY15784" fmla="*/ 10368555 w 11761853"/>
              <a:gd name="connsiteX15785" fmla="*/ 10368555 w 11761853"/>
              <a:gd name="connsiteY15785" fmla="*/ 10368555 w 11761853"/>
              <a:gd name="connsiteX15786" fmla="*/ 10368555 w 11761853"/>
              <a:gd name="connsiteY15786" fmla="*/ 10368555 w 11761853"/>
              <a:gd name="connsiteX15787" fmla="*/ 10368555 w 11761853"/>
              <a:gd name="connsiteY15787" fmla="*/ 10368555 w 11761853"/>
              <a:gd name="connsiteX15788" fmla="*/ 10368555 w 11761853"/>
              <a:gd name="connsiteY15788" fmla="*/ 10368555 w 11761853"/>
              <a:gd name="connsiteX15789" fmla="*/ 10368555 w 11761853"/>
              <a:gd name="connsiteY15789" fmla="*/ 10368555 w 11761853"/>
              <a:gd name="connsiteX15790" fmla="*/ 10368555 w 11761853"/>
              <a:gd name="connsiteY15790" fmla="*/ 10368555 w 11761853"/>
              <a:gd name="connsiteX15791" fmla="*/ 10368555 w 11761853"/>
              <a:gd name="connsiteY15791" fmla="*/ 10368555 w 11761853"/>
              <a:gd name="connsiteX15792" fmla="*/ 10368555 w 11761853"/>
              <a:gd name="connsiteY15792" fmla="*/ 10368555 w 11761853"/>
              <a:gd name="connsiteX15793" fmla="*/ 10368555 w 11761853"/>
              <a:gd name="connsiteY15793" fmla="*/ 10368555 w 11761853"/>
              <a:gd name="connsiteX15794" fmla="*/ 10368555 w 11761853"/>
              <a:gd name="connsiteY15794" fmla="*/ 10368555 w 11761853"/>
              <a:gd name="connsiteX15795" fmla="*/ 10368555 w 11761853"/>
              <a:gd name="connsiteY15795" fmla="*/ 10368555 w 11761853"/>
              <a:gd name="connsiteX15796" fmla="*/ 10368555 w 11761853"/>
              <a:gd name="connsiteY15796" fmla="*/ 10368555 w 11761853"/>
              <a:gd name="connsiteX15797" fmla="*/ 10368555 w 11761853"/>
              <a:gd name="connsiteY15797" fmla="*/ 10368555 w 11761853"/>
              <a:gd name="connsiteX15798" fmla="*/ 10368555 w 11761853"/>
              <a:gd name="connsiteY15798" fmla="*/ 10368555 w 11761853"/>
              <a:gd name="connsiteX15799" fmla="*/ 10368555 w 11761853"/>
              <a:gd name="connsiteY15799" fmla="*/ 10368555 w 11761853"/>
              <a:gd name="connsiteX15800" fmla="*/ 10368555 w 11761853"/>
              <a:gd name="connsiteY15800" fmla="*/ 10368555 w 11761853"/>
              <a:gd name="connsiteX15801" fmla="*/ 10368555 w 11761853"/>
              <a:gd name="connsiteY15801" fmla="*/ 10368555 w 11761853"/>
              <a:gd name="connsiteX15802" fmla="*/ 10368555 w 11761853"/>
              <a:gd name="connsiteY15802" fmla="*/ 10368555 w 11761853"/>
              <a:gd name="connsiteX15803" fmla="*/ 10368555 w 11761853"/>
              <a:gd name="connsiteY15803" fmla="*/ 10368555 w 11761853"/>
              <a:gd name="connsiteX15804" fmla="*/ 10368555 w 11761853"/>
              <a:gd name="connsiteY15804" fmla="*/ 10368555 w 11761853"/>
              <a:gd name="connsiteX15805" fmla="*/ 10368555 w 11761853"/>
              <a:gd name="connsiteY15805" fmla="*/ 10368555 w 11761853"/>
              <a:gd name="connsiteX15806" fmla="*/ 10368555 w 11761853"/>
              <a:gd name="connsiteY15806" fmla="*/ 10368555 w 11761853"/>
              <a:gd name="connsiteX15807" fmla="*/ 10368555 w 11761853"/>
              <a:gd name="connsiteY15807" fmla="*/ 10368555 w 11761853"/>
              <a:gd name="connsiteX15808" fmla="*/ 10368555 w 11761853"/>
              <a:gd name="connsiteY15808" fmla="*/ 10368555 w 11761853"/>
              <a:gd name="connsiteX15809" fmla="*/ 10368555 w 11761853"/>
              <a:gd name="connsiteY15809" fmla="*/ 10368555 w 11761853"/>
              <a:gd name="connsiteX15810" fmla="*/ 10368555 w 11761853"/>
              <a:gd name="connsiteY15810" fmla="*/ 10368555 w 11761853"/>
              <a:gd name="connsiteX15811" fmla="*/ 10368555 w 11761853"/>
              <a:gd name="connsiteY15811" fmla="*/ 10368555 w 11761853"/>
              <a:gd name="connsiteX15812" fmla="*/ 10368555 w 11761853"/>
              <a:gd name="connsiteY15812" fmla="*/ 10368555 w 11761853"/>
              <a:gd name="connsiteX15813" fmla="*/ 10368555 w 11761853"/>
              <a:gd name="connsiteY15813" fmla="*/ 10368555 w 11761853"/>
              <a:gd name="connsiteX15814" fmla="*/ 10368555 w 11761853"/>
              <a:gd name="connsiteY15814" fmla="*/ 10368555 w 11761853"/>
              <a:gd name="connsiteX15815" fmla="*/ 10368555 w 11761853"/>
              <a:gd name="connsiteY15815" fmla="*/ 10368555 w 11761853"/>
              <a:gd name="connsiteX15816" fmla="*/ 10368555 w 11761853"/>
              <a:gd name="connsiteY15816" fmla="*/ 10368555 w 11761853"/>
              <a:gd name="connsiteX15817" fmla="*/ 10368555 w 11761853"/>
              <a:gd name="connsiteY15817" fmla="*/ 10368555 w 11761853"/>
              <a:gd name="connsiteX15818" fmla="*/ 10368555 w 11761853"/>
              <a:gd name="connsiteY15818" fmla="*/ 10368555 w 11761853"/>
              <a:gd name="connsiteX15819" fmla="*/ 10368555 w 11761853"/>
              <a:gd name="connsiteY15819" fmla="*/ 10368555 w 11761853"/>
              <a:gd name="connsiteX15820" fmla="*/ 10368555 w 11761853"/>
              <a:gd name="connsiteY15820" fmla="*/ 10368555 w 11761853"/>
              <a:gd name="connsiteX15821" fmla="*/ 10368555 w 11761853"/>
              <a:gd name="connsiteY15821" fmla="*/ 10368555 w 11761853"/>
              <a:gd name="connsiteX15822" fmla="*/ 10368555 w 11761853"/>
              <a:gd name="connsiteY15822" fmla="*/ 10368555 w 11761853"/>
              <a:gd name="connsiteX15823" fmla="*/ 10368555 w 11761853"/>
              <a:gd name="connsiteY15823" fmla="*/ 10368555 w 11761853"/>
              <a:gd name="connsiteX15824" fmla="*/ 10368555 w 11761853"/>
              <a:gd name="connsiteY15824" fmla="*/ 10368555 w 11761853"/>
              <a:gd name="connsiteX15825" fmla="*/ 10368555 w 11761853"/>
              <a:gd name="connsiteY15825" fmla="*/ 10368555 w 11761853"/>
              <a:gd name="connsiteX15826" fmla="*/ 10368555 w 11761853"/>
              <a:gd name="connsiteY15826" fmla="*/ 10368555 w 11761853"/>
              <a:gd name="connsiteX15827" fmla="*/ 10368555 w 11761853"/>
              <a:gd name="connsiteY15827" fmla="*/ 10368555 w 11761853"/>
              <a:gd name="connsiteX15828" fmla="*/ 10368555 w 11761853"/>
              <a:gd name="connsiteY15828" fmla="*/ 10368555 w 11761853"/>
              <a:gd name="connsiteX15829" fmla="*/ 10368555 w 11761853"/>
              <a:gd name="connsiteY15829" fmla="*/ 10368555 w 11761853"/>
              <a:gd name="connsiteX15830" fmla="*/ 10368555 w 11761853"/>
              <a:gd name="connsiteY15830" fmla="*/ 10368555 w 11761853"/>
              <a:gd name="connsiteX15831" fmla="*/ 10368555 w 11761853"/>
              <a:gd name="connsiteY15831" fmla="*/ 10368555 w 11761853"/>
              <a:gd name="connsiteX15832" fmla="*/ 10368555 w 11761853"/>
              <a:gd name="connsiteY15832" fmla="*/ 10368555 w 11761853"/>
              <a:gd name="connsiteX15833" fmla="*/ 10368555 w 11761853"/>
              <a:gd name="connsiteY15833" fmla="*/ 10368555 w 11761853"/>
              <a:gd name="connsiteX15834" fmla="*/ 10368555 w 11761853"/>
              <a:gd name="connsiteY15834" fmla="*/ 10368555 w 11761853"/>
              <a:gd name="connsiteX15835" fmla="*/ 10368555 w 11761853"/>
              <a:gd name="connsiteY15835" fmla="*/ 10368555 w 11761853"/>
              <a:gd name="connsiteX15836" fmla="*/ 10368555 w 11761853"/>
              <a:gd name="connsiteY15836" fmla="*/ 10368555 w 11761853"/>
              <a:gd name="connsiteX15837" fmla="*/ 10368555 w 11761853"/>
              <a:gd name="connsiteY15837" fmla="*/ 10368555 w 11761853"/>
              <a:gd name="connsiteX15838" fmla="*/ 10368555 w 11761853"/>
              <a:gd name="connsiteY15838" fmla="*/ 10368555 w 11761853"/>
              <a:gd name="connsiteX15839" fmla="*/ 10368555 w 11761853"/>
              <a:gd name="connsiteY15839" fmla="*/ 10368555 w 11761853"/>
              <a:gd name="connsiteX15840" fmla="*/ 10368555 w 11761853"/>
              <a:gd name="connsiteY15840" fmla="*/ 10368555 w 11761853"/>
              <a:gd name="connsiteX15841" fmla="*/ 10368555 w 11761853"/>
              <a:gd name="connsiteY15841" fmla="*/ 10368555 w 11761853"/>
              <a:gd name="connsiteX15842" fmla="*/ 10368555 w 11761853"/>
              <a:gd name="connsiteY15842" fmla="*/ 10368555 w 11761853"/>
              <a:gd name="connsiteX15843" fmla="*/ 10368555 w 11761853"/>
              <a:gd name="connsiteY15843" fmla="*/ 10368555 w 11761853"/>
              <a:gd name="connsiteX15844" fmla="*/ 10368555 w 11761853"/>
              <a:gd name="connsiteY15844" fmla="*/ 10368555 w 11761853"/>
              <a:gd name="connsiteX15845" fmla="*/ 10368555 w 11761853"/>
              <a:gd name="connsiteY15845" fmla="*/ 10368555 w 11761853"/>
              <a:gd name="connsiteX15846" fmla="*/ 10368555 w 11761853"/>
              <a:gd name="connsiteY15846" fmla="*/ 10368555 w 11761853"/>
              <a:gd name="connsiteX15847" fmla="*/ 10368555 w 11761853"/>
              <a:gd name="connsiteY15847" fmla="*/ 10368555 w 11761853"/>
              <a:gd name="connsiteX15848" fmla="*/ 10368555 w 11761853"/>
              <a:gd name="connsiteY15848" fmla="*/ 10368555 w 11761853"/>
              <a:gd name="connsiteX15849" fmla="*/ 10368555 w 11761853"/>
              <a:gd name="connsiteY15849" fmla="*/ 10368555 w 11761853"/>
              <a:gd name="connsiteX15850" fmla="*/ 10368555 w 11761853"/>
              <a:gd name="connsiteY15850" fmla="*/ 10368555 w 11761853"/>
              <a:gd name="connsiteX15851" fmla="*/ 10368555 w 11761853"/>
              <a:gd name="connsiteY15851" fmla="*/ 10368555 w 11761853"/>
              <a:gd name="connsiteX15852" fmla="*/ 10368555 w 11761853"/>
              <a:gd name="connsiteY15852" fmla="*/ 10368555 w 11761853"/>
              <a:gd name="connsiteX15853" fmla="*/ 10368555 w 11761853"/>
              <a:gd name="connsiteY15853" fmla="*/ 10368555 w 11761853"/>
              <a:gd name="connsiteX15854" fmla="*/ 10368555 w 11761853"/>
              <a:gd name="connsiteY15854" fmla="*/ 10368555 w 11761853"/>
              <a:gd name="connsiteX15855" fmla="*/ 10368555 w 11761853"/>
              <a:gd name="connsiteY15855" fmla="*/ 10368555 w 11761853"/>
              <a:gd name="connsiteX15856" fmla="*/ 10368555 w 11761853"/>
              <a:gd name="connsiteY15856" fmla="*/ 10368555 w 11761853"/>
              <a:gd name="connsiteX15857" fmla="*/ 10368555 w 11761853"/>
              <a:gd name="connsiteY15857" fmla="*/ 10368555 w 11761853"/>
              <a:gd name="connsiteX15858" fmla="*/ 10368555 w 11761853"/>
              <a:gd name="connsiteY15858" fmla="*/ 10368555 w 11761853"/>
              <a:gd name="connsiteX15859" fmla="*/ 10368555 w 11761853"/>
              <a:gd name="connsiteY15859" fmla="*/ 10368555 w 11761853"/>
              <a:gd name="connsiteX15860" fmla="*/ 10368555 w 11761853"/>
              <a:gd name="connsiteY15860" fmla="*/ 10368555 w 11761853"/>
              <a:gd name="connsiteX15861" fmla="*/ 10368555 w 11761853"/>
              <a:gd name="connsiteY15861" fmla="*/ 10368555 w 11761853"/>
              <a:gd name="connsiteX15862" fmla="*/ 10368555 w 11761853"/>
              <a:gd name="connsiteY15862" fmla="*/ 10368555 w 11761853"/>
              <a:gd name="connsiteX15863" fmla="*/ 10368555 w 11761853"/>
              <a:gd name="connsiteY15863" fmla="*/ 10368555 w 11761853"/>
              <a:gd name="connsiteX15864" fmla="*/ 10368555 w 11761853"/>
              <a:gd name="connsiteY15864" fmla="*/ 10368555 w 11761853"/>
              <a:gd name="connsiteX15865" fmla="*/ 10368555 w 11761853"/>
              <a:gd name="connsiteY15865" fmla="*/ 10368555 w 11761853"/>
              <a:gd name="connsiteX15866" fmla="*/ 10368555 w 11761853"/>
              <a:gd name="connsiteY15866" fmla="*/ 10368555 w 11761853"/>
              <a:gd name="connsiteX15867" fmla="*/ 10368555 w 11761853"/>
              <a:gd name="connsiteY15867" fmla="*/ 10368555 w 11761853"/>
              <a:gd name="connsiteX15868" fmla="*/ 10368555 w 11761853"/>
              <a:gd name="connsiteY15868" fmla="*/ 10368555 w 11761853"/>
              <a:gd name="connsiteX15869" fmla="*/ 10368555 w 11761853"/>
              <a:gd name="connsiteY15869" fmla="*/ 10368555 w 11761853"/>
              <a:gd name="connsiteX15870" fmla="*/ 10368555 w 11761853"/>
              <a:gd name="connsiteY15870" fmla="*/ 10368555 w 11761853"/>
              <a:gd name="connsiteX15871" fmla="*/ 10368555 w 11761853"/>
              <a:gd name="connsiteY15871" fmla="*/ 10368555 w 11761853"/>
              <a:gd name="connsiteX15872" fmla="*/ 10368555 w 11761853"/>
              <a:gd name="connsiteY15872" fmla="*/ 10368555 w 11761853"/>
              <a:gd name="connsiteX15873" fmla="*/ 10368555 w 11761853"/>
              <a:gd name="connsiteY15873" fmla="*/ 10368555 w 11761853"/>
              <a:gd name="connsiteX15874" fmla="*/ 10368555 w 11761853"/>
              <a:gd name="connsiteY15874" fmla="*/ 10368555 w 11761853"/>
              <a:gd name="connsiteX15875" fmla="*/ 10368555 w 11761853"/>
              <a:gd name="connsiteY15875" fmla="*/ 10368555 w 11761853"/>
              <a:gd name="connsiteX15876" fmla="*/ 10368555 w 11761853"/>
              <a:gd name="connsiteY15876" fmla="*/ 10368555 w 11761853"/>
              <a:gd name="connsiteX15877" fmla="*/ 10368555 w 11761853"/>
              <a:gd name="connsiteY15877" fmla="*/ 10368555 w 11761853"/>
              <a:gd name="connsiteX15878" fmla="*/ 10368555 w 11761853"/>
              <a:gd name="connsiteY15878" fmla="*/ 10368555 w 11761853"/>
              <a:gd name="connsiteX15879" fmla="*/ 10368555 w 11761853"/>
              <a:gd name="connsiteY15879" fmla="*/ 10368555 w 11761853"/>
              <a:gd name="connsiteX15880" fmla="*/ 10368555 w 11761853"/>
              <a:gd name="connsiteY15880" fmla="*/ 10368555 w 11761853"/>
              <a:gd name="connsiteX15881" fmla="*/ 10368555 w 11761853"/>
              <a:gd name="connsiteY15881" fmla="*/ 10368555 w 11761853"/>
              <a:gd name="connsiteX15882" fmla="*/ 10368555 w 11761853"/>
              <a:gd name="connsiteY15882" fmla="*/ 10368555 w 11761853"/>
              <a:gd name="connsiteX15883" fmla="*/ 10368555 w 11761853"/>
              <a:gd name="connsiteY15883" fmla="*/ 10368555 w 11761853"/>
              <a:gd name="connsiteX15884" fmla="*/ 10368555 w 11761853"/>
              <a:gd name="connsiteY15884" fmla="*/ 10368555 w 11761853"/>
              <a:gd name="connsiteX15885" fmla="*/ 10368555 w 11761853"/>
              <a:gd name="connsiteY15885" fmla="*/ 10368555 w 11761853"/>
              <a:gd name="connsiteX15886" fmla="*/ 10368555 w 11761853"/>
              <a:gd name="connsiteY15886" fmla="*/ 10368555 w 11761853"/>
              <a:gd name="connsiteX15887" fmla="*/ 10368555 w 11761853"/>
              <a:gd name="connsiteY15887" fmla="*/ 10368555 w 11761853"/>
              <a:gd name="connsiteX15888" fmla="*/ 10368555 w 11761853"/>
              <a:gd name="connsiteY15888" fmla="*/ 10368555 w 11761853"/>
              <a:gd name="connsiteX15889" fmla="*/ 10368555 w 11761853"/>
              <a:gd name="connsiteY15889" fmla="*/ 10368555 w 11761853"/>
              <a:gd name="connsiteX15890" fmla="*/ 10368555 w 11761853"/>
              <a:gd name="connsiteY15890" fmla="*/ 10368555 w 11761853"/>
              <a:gd name="connsiteX15891" fmla="*/ 10368555 w 11761853"/>
              <a:gd name="connsiteY15891" fmla="*/ 10368555 w 11761853"/>
              <a:gd name="connsiteX15892" fmla="*/ 10368555 w 11761853"/>
              <a:gd name="connsiteY15892" fmla="*/ 10368555 w 11761853"/>
              <a:gd name="connsiteX15893" fmla="*/ 10368555 w 11761853"/>
              <a:gd name="connsiteY15893" fmla="*/ 10368555 w 11761853"/>
              <a:gd name="connsiteX15894" fmla="*/ 10368555 w 11761853"/>
              <a:gd name="connsiteY15894" fmla="*/ 10368555 w 11761853"/>
              <a:gd name="connsiteX15895" fmla="*/ 10368555 w 11761853"/>
              <a:gd name="connsiteY15895" fmla="*/ 10368555 w 11761853"/>
              <a:gd name="connsiteX15896" fmla="*/ 10368555 w 11761853"/>
              <a:gd name="connsiteY15896" fmla="*/ 10368555 w 11761853"/>
              <a:gd name="connsiteX15897" fmla="*/ 10368555 w 11761853"/>
              <a:gd name="connsiteY15897" fmla="*/ 10368555 w 11761853"/>
              <a:gd name="connsiteX15898" fmla="*/ 10368555 w 11761853"/>
              <a:gd name="connsiteY15898" fmla="*/ 10368555 w 11761853"/>
              <a:gd name="connsiteX15899" fmla="*/ 10368555 w 11761853"/>
              <a:gd name="connsiteY15899" fmla="*/ 10368555 w 11761853"/>
              <a:gd name="connsiteX15900" fmla="*/ 10368555 w 11761853"/>
              <a:gd name="connsiteY15900" fmla="*/ 10368555 w 11761853"/>
              <a:gd name="connsiteX15901" fmla="*/ 10368555 w 11761853"/>
              <a:gd name="connsiteY15901" fmla="*/ 10368555 w 11761853"/>
              <a:gd name="connsiteX15902" fmla="*/ 10368555 w 11761853"/>
              <a:gd name="connsiteY15902" fmla="*/ 10368555 w 11761853"/>
              <a:gd name="connsiteX15903" fmla="*/ 10368555 w 11761853"/>
              <a:gd name="connsiteY15903" fmla="*/ 10368555 w 11761853"/>
              <a:gd name="connsiteX15904" fmla="*/ 10368555 w 11761853"/>
              <a:gd name="connsiteY15904" fmla="*/ 10368555 w 11761853"/>
              <a:gd name="connsiteX15905" fmla="*/ 10368555 w 11761853"/>
              <a:gd name="connsiteY15905" fmla="*/ 10368555 w 11761853"/>
              <a:gd name="connsiteX15906" fmla="*/ 10368555 w 11761853"/>
              <a:gd name="connsiteY15906" fmla="*/ 10368555 w 11761853"/>
              <a:gd name="connsiteX15907" fmla="*/ 10368555 w 11761853"/>
              <a:gd name="connsiteY15907" fmla="*/ 10368555 w 11761853"/>
              <a:gd name="connsiteX15908" fmla="*/ 10368555 w 11761853"/>
              <a:gd name="connsiteY15908" fmla="*/ 10368555 w 11761853"/>
              <a:gd name="connsiteX15909" fmla="*/ 10368555 w 11761853"/>
              <a:gd name="connsiteY15909" fmla="*/ 10368555 w 11761853"/>
              <a:gd name="connsiteX15910" fmla="*/ 10368555 w 11761853"/>
              <a:gd name="connsiteY15910" fmla="*/ 10368555 w 11761853"/>
              <a:gd name="connsiteX15911" fmla="*/ 10368555 w 11761853"/>
              <a:gd name="connsiteY15911" fmla="*/ 10368555 w 11761853"/>
              <a:gd name="connsiteX15912" fmla="*/ 10368555 w 11761853"/>
              <a:gd name="connsiteY15912" fmla="*/ 10368555 w 11761853"/>
              <a:gd name="connsiteX15913" fmla="*/ 10368555 w 11761853"/>
              <a:gd name="connsiteY15913" fmla="*/ 10368555 w 11761853"/>
              <a:gd name="connsiteX15914" fmla="*/ 10368555 w 11761853"/>
              <a:gd name="connsiteY15914" fmla="*/ 10368555 w 11761853"/>
              <a:gd name="connsiteX15915" fmla="*/ 10368555 w 11761853"/>
              <a:gd name="connsiteY15915" fmla="*/ 10368555 w 11761853"/>
              <a:gd name="connsiteX15916" fmla="*/ 10368555 w 11761853"/>
              <a:gd name="connsiteY15916" fmla="*/ 10368555 w 11761853"/>
              <a:gd name="connsiteX15917" fmla="*/ 10368555 w 11761853"/>
              <a:gd name="connsiteY15917" fmla="*/ 10368555 w 11761853"/>
              <a:gd name="connsiteX15918" fmla="*/ 10368555 w 11761853"/>
              <a:gd name="connsiteY15918" fmla="*/ 10368555 w 11761853"/>
              <a:gd name="connsiteX15919" fmla="*/ 10368555 w 11761853"/>
              <a:gd name="connsiteY15919" fmla="*/ 10368555 w 11761853"/>
              <a:gd name="connsiteX15920" fmla="*/ 10368555 w 11761853"/>
              <a:gd name="connsiteY15920" fmla="*/ 10368555 w 11761853"/>
              <a:gd name="connsiteX15921" fmla="*/ 10368555 w 11761853"/>
              <a:gd name="connsiteY15921" fmla="*/ 10368555 w 11761853"/>
              <a:gd name="connsiteX15922" fmla="*/ 10368555 w 11761853"/>
              <a:gd name="connsiteY15922" fmla="*/ 10368555 w 11761853"/>
              <a:gd name="connsiteX15923" fmla="*/ 10368555 w 11761853"/>
              <a:gd name="connsiteY15923" fmla="*/ 10368555 w 11761853"/>
              <a:gd name="connsiteX15924" fmla="*/ 10368555 w 11761853"/>
              <a:gd name="connsiteY15924" fmla="*/ 10368555 w 11761853"/>
              <a:gd name="connsiteX15925" fmla="*/ 10368555 w 11761853"/>
              <a:gd name="connsiteY15925" fmla="*/ 10368555 w 11761853"/>
              <a:gd name="connsiteX15926" fmla="*/ 10368555 w 11761853"/>
              <a:gd name="connsiteY15926" fmla="*/ 10368555 w 11761853"/>
              <a:gd name="connsiteX15927" fmla="*/ 10368555 w 11761853"/>
              <a:gd name="connsiteY15927" fmla="*/ 10368555 w 11761853"/>
              <a:gd name="connsiteX15928" fmla="*/ 10368555 w 11761853"/>
              <a:gd name="connsiteY15928" fmla="*/ 10368555 w 11761853"/>
              <a:gd name="connsiteX15929" fmla="*/ 10368555 w 11761853"/>
              <a:gd name="connsiteY15929" fmla="*/ 10368555 w 11761853"/>
              <a:gd name="connsiteX15930" fmla="*/ 10368555 w 11761853"/>
              <a:gd name="connsiteY15930" fmla="*/ 10368555 w 11761853"/>
              <a:gd name="connsiteX15931" fmla="*/ 10368555 w 11761853"/>
              <a:gd name="connsiteY15931" fmla="*/ 10368555 w 11761853"/>
              <a:gd name="connsiteX15932" fmla="*/ 10368555 w 11761853"/>
              <a:gd name="connsiteY15932" fmla="*/ 10368555 w 11761853"/>
              <a:gd name="connsiteX15933" fmla="*/ 10368555 w 11761853"/>
              <a:gd name="connsiteY15933" fmla="*/ 10368555 w 11761853"/>
              <a:gd name="connsiteX15934" fmla="*/ 10368555 w 11761853"/>
              <a:gd name="connsiteY15934" fmla="*/ 10368555 w 11761853"/>
              <a:gd name="connsiteX15935" fmla="*/ 10368555 w 11761853"/>
              <a:gd name="connsiteY15935" fmla="*/ 10368555 w 11761853"/>
              <a:gd name="connsiteX15936" fmla="*/ 10368555 w 11761853"/>
              <a:gd name="connsiteY15936" fmla="*/ 10368555 w 11761853"/>
              <a:gd name="connsiteX15937" fmla="*/ 10368555 w 11761853"/>
              <a:gd name="connsiteY15937" fmla="*/ 10368555 w 11761853"/>
              <a:gd name="connsiteX15938" fmla="*/ 10368555 w 11761853"/>
              <a:gd name="connsiteY15938" fmla="*/ 10368555 w 11761853"/>
              <a:gd name="connsiteX15939" fmla="*/ 10368555 w 11761853"/>
              <a:gd name="connsiteY15939" fmla="*/ 10368555 w 11761853"/>
              <a:gd name="connsiteX15940" fmla="*/ 10368555 w 11761853"/>
              <a:gd name="connsiteY15940" fmla="*/ 10368555 w 11761853"/>
              <a:gd name="connsiteX15941" fmla="*/ 10368555 w 11761853"/>
              <a:gd name="connsiteY15941" fmla="*/ 10368555 w 11761853"/>
              <a:gd name="connsiteX15942" fmla="*/ 10368555 w 11761853"/>
              <a:gd name="connsiteY15942" fmla="*/ 10368555 w 11761853"/>
              <a:gd name="connsiteX15943" fmla="*/ 10368555 w 11761853"/>
              <a:gd name="connsiteY15943" fmla="*/ 10368555 w 11761853"/>
              <a:gd name="connsiteX15944" fmla="*/ 10368555 w 11761853"/>
              <a:gd name="connsiteY15944" fmla="*/ 10368555 w 11761853"/>
              <a:gd name="connsiteX15945" fmla="*/ 10368555 w 11761853"/>
              <a:gd name="connsiteY15945" fmla="*/ 10368555 w 11761853"/>
              <a:gd name="connsiteX15946" fmla="*/ 10368555 w 11761853"/>
              <a:gd name="connsiteY15946" fmla="*/ 10368555 w 11761853"/>
              <a:gd name="connsiteX15947" fmla="*/ 10368555 w 11761853"/>
              <a:gd name="connsiteY15947" fmla="*/ 10368555 w 11761853"/>
              <a:gd name="connsiteX15948" fmla="*/ 10368555 w 11761853"/>
              <a:gd name="connsiteY15948" fmla="*/ 10368555 w 11761853"/>
              <a:gd name="connsiteX15949" fmla="*/ 10368555 w 11761853"/>
              <a:gd name="connsiteY15949" fmla="*/ 10368555 w 11761853"/>
              <a:gd name="connsiteX15950" fmla="*/ 10368555 w 11761853"/>
              <a:gd name="connsiteY15950" fmla="*/ 10368555 w 11761853"/>
              <a:gd name="connsiteX15951" fmla="*/ 10368555 w 11761853"/>
              <a:gd name="connsiteY15951" fmla="*/ 10368555 w 11761853"/>
              <a:gd name="connsiteX15952" fmla="*/ 10368555 w 11761853"/>
              <a:gd name="connsiteY15952" fmla="*/ 10368555 w 11761853"/>
              <a:gd name="connsiteX15953" fmla="*/ 10368555 w 11761853"/>
              <a:gd name="connsiteY15953" fmla="*/ 10368555 w 11761853"/>
              <a:gd name="connsiteX15954" fmla="*/ 10368555 w 11761853"/>
              <a:gd name="connsiteY15954" fmla="*/ 10368555 w 11761853"/>
              <a:gd name="connsiteX15955" fmla="*/ 10368555 w 11761853"/>
              <a:gd name="connsiteY15955" fmla="*/ 10368555 w 11761853"/>
              <a:gd name="connsiteX15956" fmla="*/ 10368555 w 11761853"/>
              <a:gd name="connsiteY15956" fmla="*/ 10368555 w 11761853"/>
              <a:gd name="connsiteX15957" fmla="*/ 10368555 w 11761853"/>
              <a:gd name="connsiteY15957" fmla="*/ 10368555 w 11761853"/>
              <a:gd name="connsiteX15958" fmla="*/ 10368555 w 11761853"/>
              <a:gd name="connsiteY15958" fmla="*/ 10368555 w 11761853"/>
              <a:gd name="connsiteX15959" fmla="*/ 10368555 w 11761853"/>
              <a:gd name="connsiteY15959" fmla="*/ 10368555 w 11761853"/>
              <a:gd name="connsiteX15960" fmla="*/ 10368555 w 11761853"/>
              <a:gd name="connsiteY15960" fmla="*/ 10368555 w 11761853"/>
              <a:gd name="connsiteX15961" fmla="*/ 10368555 w 11761853"/>
              <a:gd name="connsiteY15961" fmla="*/ 10368555 w 11761853"/>
              <a:gd name="connsiteX15962" fmla="*/ 10368555 w 11761853"/>
              <a:gd name="connsiteY15962" fmla="*/ 10368555 w 11761853"/>
              <a:gd name="connsiteX15963" fmla="*/ 10368555 w 11761853"/>
              <a:gd name="connsiteY15963" fmla="*/ 10368555 w 11761853"/>
              <a:gd name="connsiteX15964" fmla="*/ 10368555 w 11761853"/>
              <a:gd name="connsiteY15964" fmla="*/ 10368555 w 11761853"/>
              <a:gd name="connsiteX15965" fmla="*/ 10368555 w 11761853"/>
              <a:gd name="connsiteY15965" fmla="*/ 10368555 w 11761853"/>
              <a:gd name="connsiteX15966" fmla="*/ 10368555 w 11761853"/>
              <a:gd name="connsiteY15966" fmla="*/ 10368555 w 11761853"/>
              <a:gd name="connsiteX15967" fmla="*/ 10368555 w 11761853"/>
              <a:gd name="connsiteY15967" fmla="*/ 10368555 w 11761853"/>
              <a:gd name="connsiteX15968" fmla="*/ 10368555 w 11761853"/>
              <a:gd name="connsiteY15968" fmla="*/ 10368555 w 11761853"/>
              <a:gd name="connsiteX15969" fmla="*/ 10368555 w 11761853"/>
              <a:gd name="connsiteY15969" fmla="*/ 10368555 w 11761853"/>
              <a:gd name="connsiteX15970" fmla="*/ 10368555 w 11761853"/>
              <a:gd name="connsiteY15970" fmla="*/ 10368555 w 11761853"/>
              <a:gd name="connsiteX15971" fmla="*/ 10368555 w 11761853"/>
              <a:gd name="connsiteY15971" fmla="*/ 10368555 w 11761853"/>
              <a:gd name="connsiteX15972" fmla="*/ 10368555 w 11761853"/>
              <a:gd name="connsiteY15972" fmla="*/ 10368555 w 11761853"/>
              <a:gd name="connsiteX15973" fmla="*/ 10368555 w 11761853"/>
              <a:gd name="connsiteY15973" fmla="*/ 10368555 w 11761853"/>
              <a:gd name="connsiteX15974" fmla="*/ 10368555 w 11761853"/>
              <a:gd name="connsiteY15974" fmla="*/ 10368555 w 11761853"/>
              <a:gd name="connsiteX15975" fmla="*/ 10368555 w 11761853"/>
              <a:gd name="connsiteY15975" fmla="*/ 10368555 w 11761853"/>
              <a:gd name="connsiteX15976" fmla="*/ 10368555 w 11761853"/>
              <a:gd name="connsiteY15976" fmla="*/ 10368555 w 11761853"/>
              <a:gd name="connsiteX15977" fmla="*/ 10368555 w 11761853"/>
              <a:gd name="connsiteY15977" fmla="*/ 10368555 w 11761853"/>
              <a:gd name="connsiteX15978" fmla="*/ 10368555 w 11761853"/>
              <a:gd name="connsiteY15978" fmla="*/ 10368555 w 11761853"/>
              <a:gd name="connsiteX15979" fmla="*/ 10368555 w 11761853"/>
              <a:gd name="connsiteY15979" fmla="*/ 10368555 w 11761853"/>
              <a:gd name="connsiteX15980" fmla="*/ 10368555 w 11761853"/>
              <a:gd name="connsiteY15980" fmla="*/ 10368555 w 11761853"/>
              <a:gd name="connsiteX15981" fmla="*/ 10368555 w 11761853"/>
              <a:gd name="connsiteY15981" fmla="*/ 10368555 w 11761853"/>
              <a:gd name="connsiteX15982" fmla="*/ 10368555 w 11761853"/>
              <a:gd name="connsiteY15982" fmla="*/ 10368555 w 11761853"/>
              <a:gd name="connsiteX15983" fmla="*/ 10368555 w 11761853"/>
              <a:gd name="connsiteY15983" fmla="*/ 10368555 w 11761853"/>
              <a:gd name="connsiteX15984" fmla="*/ 10368555 w 11761853"/>
              <a:gd name="connsiteY15984" fmla="*/ 10368555 w 11761853"/>
              <a:gd name="connsiteX15985" fmla="*/ 10368555 w 11761853"/>
              <a:gd name="connsiteY15985" fmla="*/ 10368555 w 11761853"/>
              <a:gd name="connsiteX15986" fmla="*/ 10368555 w 11761853"/>
              <a:gd name="connsiteY15986" fmla="*/ 10368555 w 11761853"/>
              <a:gd name="connsiteX15987" fmla="*/ 10368555 w 11761853"/>
              <a:gd name="connsiteY15987" fmla="*/ 10368555 w 11761853"/>
              <a:gd name="connsiteX15988" fmla="*/ 10368555 w 11761853"/>
              <a:gd name="connsiteY15988" fmla="*/ 10368555 w 11761853"/>
              <a:gd name="connsiteX15989" fmla="*/ 10368555 w 11761853"/>
              <a:gd name="connsiteY15989" fmla="*/ 10368555 w 11761853"/>
              <a:gd name="connsiteX15990" fmla="*/ 10368555 w 11761853"/>
              <a:gd name="connsiteY15990" fmla="*/ 10368555 w 11761853"/>
              <a:gd name="connsiteX15991" fmla="*/ 10368555 w 11761853"/>
              <a:gd name="connsiteY15991" fmla="*/ 10368555 w 11761853"/>
              <a:gd name="connsiteX15992" fmla="*/ 10368555 w 11761853"/>
              <a:gd name="connsiteY15992" fmla="*/ 10368555 w 11761853"/>
              <a:gd name="connsiteX15993" fmla="*/ 10368555 w 11761853"/>
              <a:gd name="connsiteY15993" fmla="*/ 10368555 w 11761853"/>
              <a:gd name="connsiteX15994" fmla="*/ 10368555 w 11761853"/>
              <a:gd name="connsiteY15994" fmla="*/ 10368555 w 11761853"/>
              <a:gd name="connsiteX15995" fmla="*/ 10368555 w 11761853"/>
              <a:gd name="connsiteY15995" fmla="*/ 10368555 w 11761853"/>
              <a:gd name="connsiteX15996" fmla="*/ 10368555 w 11761853"/>
              <a:gd name="connsiteY15996" fmla="*/ 10368555 w 11761853"/>
              <a:gd name="connsiteX15997" fmla="*/ 10368555 w 11761853"/>
              <a:gd name="connsiteY15997" fmla="*/ 10368555 w 11761853"/>
              <a:gd name="connsiteX15998" fmla="*/ 10368555 w 11761853"/>
              <a:gd name="connsiteY15998" fmla="*/ 10368555 w 11761853"/>
              <a:gd name="connsiteX15999" fmla="*/ 10368555 w 11761853"/>
              <a:gd name="connsiteY15999" fmla="*/ 10368555 w 11761853"/>
              <a:gd name="connsiteX16000" fmla="*/ 10368555 w 11761853"/>
              <a:gd name="connsiteY16000" fmla="*/ 10368555 w 11761853"/>
              <a:gd name="connsiteX16001" fmla="*/ 10368555 w 11761853"/>
              <a:gd name="connsiteY16001" fmla="*/ 10368555 w 11761853"/>
              <a:gd name="connsiteX16002" fmla="*/ 10368555 w 11761853"/>
              <a:gd name="connsiteY16002" fmla="*/ 10368555 w 11761853"/>
              <a:gd name="connsiteX16003" fmla="*/ 10368555 w 11761853"/>
              <a:gd name="connsiteY16003" fmla="*/ 10368555 w 11761853"/>
              <a:gd name="connsiteX16004" fmla="*/ 10368555 w 11761853"/>
              <a:gd name="connsiteY16004" fmla="*/ 10368555 w 11761853"/>
              <a:gd name="connsiteX16005" fmla="*/ 10368555 w 11761853"/>
              <a:gd name="connsiteY16005" fmla="*/ 10368555 w 11761853"/>
              <a:gd name="connsiteX16006" fmla="*/ 10368555 w 11761853"/>
              <a:gd name="connsiteY16006" fmla="*/ 10368555 w 11761853"/>
              <a:gd name="connsiteX16007" fmla="*/ 10368555 w 11761853"/>
              <a:gd name="connsiteY16007" fmla="*/ 10368555 w 11761853"/>
              <a:gd name="connsiteX16008" fmla="*/ 10368555 w 11761853"/>
              <a:gd name="connsiteY16008" fmla="*/ 10368555 w 11761853"/>
              <a:gd name="connsiteX16009" fmla="*/ 10368555 w 11761853"/>
              <a:gd name="connsiteY16009" fmla="*/ 10368555 w 11761853"/>
              <a:gd name="connsiteX16010" fmla="*/ 10368555 w 11761853"/>
              <a:gd name="connsiteY16010" fmla="*/ 10368555 w 11761853"/>
              <a:gd name="connsiteX16011" fmla="*/ 10368555 w 11761853"/>
              <a:gd name="connsiteY16011" fmla="*/ 10368555 w 11761853"/>
              <a:gd name="connsiteX16012" fmla="*/ 10368555 w 11761853"/>
              <a:gd name="connsiteY16012" fmla="*/ 10368555 w 11761853"/>
              <a:gd name="connsiteX16013" fmla="*/ 10368555 w 11761853"/>
              <a:gd name="connsiteY16013" fmla="*/ 10368555 w 11761853"/>
              <a:gd name="connsiteX16014" fmla="*/ 10368555 w 11761853"/>
              <a:gd name="connsiteY16014" fmla="*/ 10368555 w 11761853"/>
              <a:gd name="connsiteX16015" fmla="*/ 10368555 w 11761853"/>
              <a:gd name="connsiteY16015" fmla="*/ 10368555 w 11761853"/>
              <a:gd name="connsiteX16016" fmla="*/ 10368555 w 11761853"/>
              <a:gd name="connsiteY16016" fmla="*/ 10368555 w 11761853"/>
              <a:gd name="connsiteX16017" fmla="*/ 10368555 w 11761853"/>
              <a:gd name="connsiteY16017" fmla="*/ 10368555 w 11761853"/>
              <a:gd name="connsiteX16018" fmla="*/ 10368555 w 11761853"/>
              <a:gd name="connsiteY16018" fmla="*/ 10368555 w 11761853"/>
              <a:gd name="connsiteX16019" fmla="*/ 10368555 w 11761853"/>
              <a:gd name="connsiteY16019" fmla="*/ 10368555 w 11761853"/>
              <a:gd name="connsiteX16020" fmla="*/ 10368555 w 11761853"/>
              <a:gd name="connsiteY16020" fmla="*/ 10368555 w 11761853"/>
              <a:gd name="connsiteX16021" fmla="*/ 10368555 w 11761853"/>
              <a:gd name="connsiteY16021" fmla="*/ 10368555 w 11761853"/>
              <a:gd name="connsiteX16022" fmla="*/ 10368555 w 11761853"/>
              <a:gd name="connsiteY16022" fmla="*/ 10368555 w 11761853"/>
              <a:gd name="connsiteX16023" fmla="*/ 10368555 w 11761853"/>
              <a:gd name="connsiteY16023" fmla="*/ 10368555 w 11761853"/>
              <a:gd name="connsiteX16024" fmla="*/ 10368555 w 11761853"/>
              <a:gd name="connsiteY16024" fmla="*/ 10368555 w 11761853"/>
              <a:gd name="connsiteX16025" fmla="*/ 10368555 w 11761853"/>
              <a:gd name="connsiteY16025" fmla="*/ 10368555 w 11761853"/>
              <a:gd name="connsiteX16026" fmla="*/ 10368555 w 11761853"/>
              <a:gd name="connsiteY16026" fmla="*/ 10368555 w 11761853"/>
              <a:gd name="connsiteX16027" fmla="*/ 10368555 w 11761853"/>
              <a:gd name="connsiteY16027" fmla="*/ 10368555 w 11761853"/>
              <a:gd name="connsiteX16028" fmla="*/ 10368555 w 11761853"/>
              <a:gd name="connsiteY16028" fmla="*/ 10368555 w 11761853"/>
              <a:gd name="connsiteX16029" fmla="*/ 10368555 w 11761853"/>
              <a:gd name="connsiteY16029" fmla="*/ 10368555 w 11761853"/>
              <a:gd name="connsiteX16030" fmla="*/ 10368555 w 11761853"/>
              <a:gd name="connsiteY16030" fmla="*/ 10368555 w 11761853"/>
              <a:gd name="connsiteX16031" fmla="*/ 10368555 w 11761853"/>
              <a:gd name="connsiteY16031" fmla="*/ 10368555 w 11761853"/>
              <a:gd name="connsiteX16032" fmla="*/ 10368555 w 11761853"/>
              <a:gd name="connsiteY16032" fmla="*/ 10368555 w 11761853"/>
              <a:gd name="connsiteX16033" fmla="*/ 10368555 w 11761853"/>
              <a:gd name="connsiteY16033" fmla="*/ 10368555 w 11761853"/>
              <a:gd name="connsiteX16034" fmla="*/ 10368555 w 11761853"/>
              <a:gd name="connsiteY16034" fmla="*/ 10368555 w 11761853"/>
              <a:gd name="connsiteX16035" fmla="*/ 10368555 w 11761853"/>
              <a:gd name="connsiteY16035" fmla="*/ 10368555 w 11761853"/>
              <a:gd name="connsiteX16036" fmla="*/ 10368555 w 11761853"/>
              <a:gd name="connsiteY16036" fmla="*/ 10368555 w 11761853"/>
              <a:gd name="connsiteX16037" fmla="*/ 10368555 w 11761853"/>
              <a:gd name="connsiteY16037" fmla="*/ 10368555 w 11761853"/>
              <a:gd name="connsiteX16038" fmla="*/ 10368555 w 11761853"/>
              <a:gd name="connsiteY16038" fmla="*/ 10368555 w 11761853"/>
              <a:gd name="connsiteX16039" fmla="*/ 10368555 w 11761853"/>
              <a:gd name="connsiteY16039" fmla="*/ 10368555 w 11761853"/>
              <a:gd name="connsiteX16040" fmla="*/ 10368555 w 11761853"/>
              <a:gd name="connsiteY16040" fmla="*/ 10368555 w 11761853"/>
              <a:gd name="connsiteX16041" fmla="*/ 10368555 w 11761853"/>
              <a:gd name="connsiteY16041" fmla="*/ 10368555 w 11761853"/>
              <a:gd name="connsiteX16042" fmla="*/ 10368555 w 11761853"/>
              <a:gd name="connsiteY16042" fmla="*/ 10368555 w 11761853"/>
              <a:gd name="connsiteX16043" fmla="*/ 10368555 w 11761853"/>
              <a:gd name="connsiteY16043" fmla="*/ 10368555 w 11761853"/>
              <a:gd name="connsiteX16044" fmla="*/ 10368555 w 11761853"/>
              <a:gd name="connsiteY16044" fmla="*/ 10368555 w 11761853"/>
              <a:gd name="connsiteX16045" fmla="*/ 10368555 w 11761853"/>
              <a:gd name="connsiteY16045" fmla="*/ 10368555 w 11761853"/>
              <a:gd name="connsiteX16046" fmla="*/ 10368555 w 11761853"/>
              <a:gd name="connsiteY16046" fmla="*/ 10368555 w 11761853"/>
              <a:gd name="connsiteX16047" fmla="*/ 10368555 w 11761853"/>
              <a:gd name="connsiteY16047" fmla="*/ 10368555 w 11761853"/>
              <a:gd name="connsiteX16048" fmla="*/ 10368555 w 11761853"/>
              <a:gd name="connsiteY16048" fmla="*/ 10368555 w 11761853"/>
              <a:gd name="connsiteX16049" fmla="*/ 10368555 w 11761853"/>
              <a:gd name="connsiteY16049" fmla="*/ 10368555 w 11761853"/>
              <a:gd name="connsiteX16050" fmla="*/ 10368555 w 11761853"/>
              <a:gd name="connsiteY16050" fmla="*/ 10368555 w 11761853"/>
              <a:gd name="connsiteX16051" fmla="*/ 10368555 w 11761853"/>
              <a:gd name="connsiteY16051" fmla="*/ 10368555 w 11761853"/>
              <a:gd name="connsiteX16052" fmla="*/ 10368555 w 11761853"/>
              <a:gd name="connsiteY16052" fmla="*/ 10368555 w 11761853"/>
              <a:gd name="connsiteX16053" fmla="*/ 10368555 w 11761853"/>
              <a:gd name="connsiteY16053" fmla="*/ 10368555 w 11761853"/>
              <a:gd name="connsiteX16054" fmla="*/ 10368555 w 11761853"/>
              <a:gd name="connsiteY16054" fmla="*/ 10368555 w 11761853"/>
              <a:gd name="connsiteX16055" fmla="*/ 10368555 w 11761853"/>
              <a:gd name="connsiteY16055" fmla="*/ 10368555 w 11761853"/>
              <a:gd name="connsiteX16056" fmla="*/ 10368555 w 11761853"/>
              <a:gd name="connsiteY16056" fmla="*/ 10368555 w 11761853"/>
              <a:gd name="connsiteX16057" fmla="*/ 10368555 w 11761853"/>
              <a:gd name="connsiteY16057" fmla="*/ 10368555 w 11761853"/>
              <a:gd name="connsiteX16058" fmla="*/ 10368555 w 11761853"/>
              <a:gd name="connsiteY16058" fmla="*/ 10368555 w 11761853"/>
              <a:gd name="connsiteX16059" fmla="*/ 10368555 w 11761853"/>
              <a:gd name="connsiteY16059" fmla="*/ 10368555 w 11761853"/>
              <a:gd name="connsiteX16060" fmla="*/ 10368555 w 11761853"/>
              <a:gd name="connsiteY16060" fmla="*/ 10368555 w 11761853"/>
              <a:gd name="connsiteX16061" fmla="*/ 10368555 w 11761853"/>
              <a:gd name="connsiteY16061" fmla="*/ 10368555 w 11761853"/>
              <a:gd name="connsiteX16062" fmla="*/ 10368555 w 11761853"/>
              <a:gd name="connsiteY16062" fmla="*/ 10368555 w 11761853"/>
              <a:gd name="connsiteX16063" fmla="*/ 10368555 w 11761853"/>
              <a:gd name="connsiteY16063" fmla="*/ 10368555 w 11761853"/>
              <a:gd name="connsiteX16064" fmla="*/ 10368555 w 11761853"/>
              <a:gd name="connsiteY16064" fmla="*/ 10368555 w 11761853"/>
              <a:gd name="connsiteX16065" fmla="*/ 10368555 w 11761853"/>
              <a:gd name="connsiteY16065" fmla="*/ 10368555 w 11761853"/>
              <a:gd name="connsiteX16066" fmla="*/ 10368555 w 11761853"/>
              <a:gd name="connsiteY16066" fmla="*/ 10368555 w 11761853"/>
              <a:gd name="connsiteX16067" fmla="*/ 10368555 w 11761853"/>
              <a:gd name="connsiteY16067" fmla="*/ 10368555 w 11761853"/>
              <a:gd name="connsiteX16068" fmla="*/ 10368555 w 11761853"/>
              <a:gd name="connsiteY16068" fmla="*/ 10368555 w 11761853"/>
              <a:gd name="connsiteX16069" fmla="*/ 10368555 w 11761853"/>
              <a:gd name="connsiteY16069" fmla="*/ 10368555 w 11761853"/>
              <a:gd name="connsiteX16070" fmla="*/ 10368555 w 11761853"/>
              <a:gd name="connsiteY16070" fmla="*/ 10368555 w 11761853"/>
              <a:gd name="connsiteX16071" fmla="*/ 10368555 w 11761853"/>
              <a:gd name="connsiteY16071" fmla="*/ 10368555 w 11761853"/>
              <a:gd name="connsiteX16072" fmla="*/ 10368555 w 11761853"/>
              <a:gd name="connsiteY16072" fmla="*/ 10368555 w 11761853"/>
              <a:gd name="connsiteX16073" fmla="*/ 10368555 w 11761853"/>
              <a:gd name="connsiteY16073" fmla="*/ 10368555 w 11761853"/>
              <a:gd name="connsiteX16074" fmla="*/ 10368555 w 11761853"/>
              <a:gd name="connsiteY16074" fmla="*/ 10368555 w 11761853"/>
              <a:gd name="connsiteX16075" fmla="*/ 10368555 w 11761853"/>
              <a:gd name="connsiteY16075" fmla="*/ 10368555 w 11761853"/>
              <a:gd name="connsiteX16076" fmla="*/ 10368555 w 11761853"/>
              <a:gd name="connsiteY16076" fmla="*/ 10368555 w 11761853"/>
              <a:gd name="connsiteX16077" fmla="*/ 10368555 w 11761853"/>
              <a:gd name="connsiteY16077" fmla="*/ 10368555 w 11761853"/>
              <a:gd name="connsiteX16078" fmla="*/ 10368555 w 11761853"/>
              <a:gd name="connsiteY16078" fmla="*/ 10368555 w 11761853"/>
              <a:gd name="connsiteX16079" fmla="*/ 10368555 w 11761853"/>
              <a:gd name="connsiteY16079" fmla="*/ 10368555 w 11761853"/>
              <a:gd name="connsiteX16080" fmla="*/ 10368555 w 11761853"/>
              <a:gd name="connsiteY16080" fmla="*/ 10368555 w 11761853"/>
              <a:gd name="connsiteX16081" fmla="*/ 10368555 w 11761853"/>
              <a:gd name="connsiteY16081" fmla="*/ 10368555 w 11761853"/>
              <a:gd name="connsiteX16082" fmla="*/ 10368555 w 11761853"/>
              <a:gd name="connsiteY16082" fmla="*/ 10368555 w 11761853"/>
              <a:gd name="connsiteX16083" fmla="*/ 10368555 w 11761853"/>
              <a:gd name="connsiteY16083" fmla="*/ 10368555 w 11761853"/>
              <a:gd name="connsiteX16084" fmla="*/ 10368555 w 11761853"/>
              <a:gd name="connsiteY16084" fmla="*/ 10368555 w 11761853"/>
              <a:gd name="connsiteX16085" fmla="*/ 10368555 w 11761853"/>
              <a:gd name="connsiteY16085" fmla="*/ 10368555 w 11761853"/>
              <a:gd name="connsiteX16086" fmla="*/ 10368555 w 11761853"/>
              <a:gd name="connsiteY16086" fmla="*/ 10368555 w 11761853"/>
              <a:gd name="connsiteX16087" fmla="*/ 10368555 w 11761853"/>
              <a:gd name="connsiteY16087" fmla="*/ 10368555 w 11761853"/>
              <a:gd name="connsiteX16088" fmla="*/ 10368555 w 11761853"/>
              <a:gd name="connsiteY16088" fmla="*/ 10368555 w 11761853"/>
              <a:gd name="connsiteX16089" fmla="*/ 10368555 w 11761853"/>
              <a:gd name="connsiteY16089" fmla="*/ 10368555 w 11761853"/>
              <a:gd name="connsiteX16090" fmla="*/ 10368555 w 11761853"/>
              <a:gd name="connsiteY16090" fmla="*/ 10368555 w 11761853"/>
              <a:gd name="connsiteX16091" fmla="*/ 10368555 w 11761853"/>
              <a:gd name="connsiteY16091" fmla="*/ 10368555 w 11761853"/>
              <a:gd name="connsiteX16092" fmla="*/ 10368555 w 11761853"/>
              <a:gd name="connsiteY16092" fmla="*/ 10368555 w 11761853"/>
              <a:gd name="connsiteX16093" fmla="*/ 10368555 w 11761853"/>
              <a:gd name="connsiteY16093" fmla="*/ 10368555 w 11761853"/>
              <a:gd name="connsiteX16094" fmla="*/ 10368555 w 11761853"/>
              <a:gd name="connsiteY16094" fmla="*/ 10368555 w 11761853"/>
              <a:gd name="connsiteX16095" fmla="*/ 10368555 w 11761853"/>
              <a:gd name="connsiteY16095" fmla="*/ 10368555 w 11761853"/>
              <a:gd name="connsiteX16096" fmla="*/ 10368555 w 11761853"/>
              <a:gd name="connsiteY16096" fmla="*/ 10368555 w 11761853"/>
              <a:gd name="connsiteX16097" fmla="*/ 10368555 w 11761853"/>
              <a:gd name="connsiteY16097" fmla="*/ 10368555 w 11761853"/>
              <a:gd name="connsiteX16098" fmla="*/ 10368555 w 11761853"/>
              <a:gd name="connsiteY16098" fmla="*/ 10368555 w 11761853"/>
              <a:gd name="connsiteX16099" fmla="*/ 10368555 w 11761853"/>
              <a:gd name="connsiteY16099" fmla="*/ 10368555 w 11761853"/>
              <a:gd name="connsiteX16100" fmla="*/ 10368555 w 11761853"/>
              <a:gd name="connsiteY16100" fmla="*/ 10368555 w 11761853"/>
              <a:gd name="connsiteX16101" fmla="*/ 10368555 w 11761853"/>
              <a:gd name="connsiteY16101" fmla="*/ 10368555 w 11761853"/>
              <a:gd name="connsiteX16102" fmla="*/ 10368555 w 11761853"/>
              <a:gd name="connsiteY16102" fmla="*/ 10368555 w 11761853"/>
              <a:gd name="connsiteX16103" fmla="*/ 10368555 w 11761853"/>
              <a:gd name="connsiteY16103" fmla="*/ 10368555 w 11761853"/>
              <a:gd name="connsiteX16104" fmla="*/ 10368555 w 11761853"/>
              <a:gd name="connsiteY16104" fmla="*/ 10368555 w 11761853"/>
              <a:gd name="connsiteX16105" fmla="*/ 10368555 w 11761853"/>
              <a:gd name="connsiteY16105" fmla="*/ 10368555 w 11761853"/>
              <a:gd name="connsiteX16106" fmla="*/ 10368555 w 11761853"/>
              <a:gd name="connsiteY16106" fmla="*/ 10368555 w 11761853"/>
              <a:gd name="connsiteX16107" fmla="*/ 10368555 w 11761853"/>
              <a:gd name="connsiteY16107" fmla="*/ 10368555 w 11761853"/>
              <a:gd name="connsiteX16108" fmla="*/ 10368555 w 11761853"/>
              <a:gd name="connsiteY16108" fmla="*/ 10368555 w 11761853"/>
              <a:gd name="connsiteX16109" fmla="*/ 10368555 w 11761853"/>
              <a:gd name="connsiteY16109" fmla="*/ 10368555 w 11761853"/>
              <a:gd name="connsiteX16110" fmla="*/ 10368555 w 11761853"/>
              <a:gd name="connsiteY16110" fmla="*/ 10368555 w 11761853"/>
              <a:gd name="connsiteX16111" fmla="*/ 10368555 w 11761853"/>
              <a:gd name="connsiteY16111" fmla="*/ 10368555 w 11761853"/>
              <a:gd name="connsiteX16112" fmla="*/ 10368555 w 11761853"/>
              <a:gd name="connsiteY16112" fmla="*/ 10368555 w 11761853"/>
              <a:gd name="connsiteX16113" fmla="*/ 10368555 w 11761853"/>
              <a:gd name="connsiteY16113" fmla="*/ 10368555 w 11761853"/>
              <a:gd name="connsiteX16114" fmla="*/ 10368555 w 11761853"/>
              <a:gd name="connsiteY16114" fmla="*/ 10368555 w 11761853"/>
              <a:gd name="connsiteX16115" fmla="*/ 10368555 w 11761853"/>
              <a:gd name="connsiteY16115" fmla="*/ 10368555 w 11761853"/>
              <a:gd name="connsiteX16116" fmla="*/ 10368555 w 11761853"/>
              <a:gd name="connsiteY16116" fmla="*/ 10368555 w 11761853"/>
              <a:gd name="connsiteX16117" fmla="*/ 10368555 w 11761853"/>
              <a:gd name="connsiteY16117" fmla="*/ 10368555 w 11761853"/>
              <a:gd name="connsiteX16118" fmla="*/ 10368555 w 11761853"/>
              <a:gd name="connsiteY16118" fmla="*/ 10368555 w 11761853"/>
              <a:gd name="connsiteX16119" fmla="*/ 10368555 w 11761853"/>
              <a:gd name="connsiteY16119" fmla="*/ 10368555 w 11761853"/>
              <a:gd name="connsiteX16120" fmla="*/ 10368555 w 11761853"/>
              <a:gd name="connsiteY16120" fmla="*/ 10368555 w 11761853"/>
              <a:gd name="connsiteX16121" fmla="*/ 10368555 w 11761853"/>
              <a:gd name="connsiteY16121" fmla="*/ 10368555 w 11761853"/>
              <a:gd name="connsiteX16122" fmla="*/ 10368555 w 11761853"/>
              <a:gd name="connsiteY16122" fmla="*/ 10368555 w 11761853"/>
              <a:gd name="connsiteX16123" fmla="*/ 10368555 w 11761853"/>
              <a:gd name="connsiteY16123" fmla="*/ 10368555 w 11761853"/>
              <a:gd name="connsiteX16124" fmla="*/ 10368555 w 11761853"/>
              <a:gd name="connsiteY16124" fmla="*/ 10368555 w 11761853"/>
              <a:gd name="connsiteX16125" fmla="*/ 10368555 w 11761853"/>
              <a:gd name="connsiteY16125" fmla="*/ 10368555 w 11761853"/>
              <a:gd name="connsiteX16126" fmla="*/ 10368555 w 11761853"/>
              <a:gd name="connsiteY16126" fmla="*/ 10368555 w 11761853"/>
              <a:gd name="connsiteX16127" fmla="*/ 10368555 w 11761853"/>
              <a:gd name="connsiteY16127" fmla="*/ 10368555 w 11761853"/>
              <a:gd name="connsiteX16128" fmla="*/ 10368555 w 11761853"/>
              <a:gd name="connsiteY16128" fmla="*/ 10368555 w 11761853"/>
              <a:gd name="connsiteX16129" fmla="*/ 10368555 w 11761853"/>
              <a:gd name="connsiteY16129" fmla="*/ 10368555 w 11761853"/>
              <a:gd name="connsiteX16130" fmla="*/ 10368555 w 11761853"/>
              <a:gd name="connsiteY16130" fmla="*/ 10368555 w 11761853"/>
              <a:gd name="connsiteX16131" fmla="*/ 10368555 w 11761853"/>
              <a:gd name="connsiteY16131" fmla="*/ 10368555 w 11761853"/>
              <a:gd name="connsiteX16132" fmla="*/ 10368555 w 11761853"/>
              <a:gd name="connsiteY16132" fmla="*/ 10368555 w 11761853"/>
              <a:gd name="connsiteX16133" fmla="*/ 10368555 w 11761853"/>
              <a:gd name="connsiteY16133" fmla="*/ 10368555 w 11761853"/>
              <a:gd name="connsiteX16134" fmla="*/ 10368555 w 11761853"/>
              <a:gd name="connsiteY16134" fmla="*/ 10368555 w 11761853"/>
              <a:gd name="connsiteX16135" fmla="*/ 10368555 w 11761853"/>
              <a:gd name="connsiteY16135" fmla="*/ 10368555 w 11761853"/>
              <a:gd name="connsiteX16136" fmla="*/ 10368555 w 11761853"/>
              <a:gd name="connsiteY16136" fmla="*/ 10368555 w 11761853"/>
              <a:gd name="connsiteX16137" fmla="*/ 10368555 w 11761853"/>
              <a:gd name="connsiteY16137" fmla="*/ 10368555 w 11761853"/>
              <a:gd name="connsiteX16138" fmla="*/ 10368555 w 11761853"/>
              <a:gd name="connsiteY16138" fmla="*/ 10368555 w 11761853"/>
              <a:gd name="connsiteX16139" fmla="*/ 10368555 w 11761853"/>
              <a:gd name="connsiteY16139" fmla="*/ 10368555 w 11761853"/>
              <a:gd name="connsiteX16140" fmla="*/ 10368555 w 11761853"/>
              <a:gd name="connsiteY16140" fmla="*/ 10368555 w 11761853"/>
              <a:gd name="connsiteX16141" fmla="*/ 10368555 w 11761853"/>
              <a:gd name="connsiteY16141" fmla="*/ 10368555 w 11761853"/>
              <a:gd name="connsiteX16142" fmla="*/ 10368555 w 11761853"/>
              <a:gd name="connsiteY16142" fmla="*/ 10368555 w 11761853"/>
              <a:gd name="connsiteX16143" fmla="*/ 10368555 w 11761853"/>
              <a:gd name="connsiteY16143" fmla="*/ 10368555 w 11761853"/>
              <a:gd name="connsiteX16144" fmla="*/ 10368555 w 11761853"/>
              <a:gd name="connsiteY16144" fmla="*/ 10368555 w 11761853"/>
              <a:gd name="connsiteX16145" fmla="*/ 10368555 w 11761853"/>
              <a:gd name="connsiteY16145" fmla="*/ 10368555 w 11761853"/>
              <a:gd name="connsiteX16146" fmla="*/ 10368555 w 11761853"/>
              <a:gd name="connsiteY16146" fmla="*/ 10368555 w 11761853"/>
              <a:gd name="connsiteX16147" fmla="*/ 10368555 w 11761853"/>
              <a:gd name="connsiteY16147" fmla="*/ 10368555 w 11761853"/>
              <a:gd name="connsiteX16148" fmla="*/ 10368555 w 11761853"/>
              <a:gd name="connsiteY16148" fmla="*/ 10368555 w 11761853"/>
              <a:gd name="connsiteX16149" fmla="*/ 10368555 w 11761853"/>
              <a:gd name="connsiteY16149" fmla="*/ 10368555 w 11761853"/>
              <a:gd name="connsiteX16150" fmla="*/ 10368555 w 11761853"/>
              <a:gd name="connsiteY16150" fmla="*/ 10368555 w 11761853"/>
              <a:gd name="connsiteX16151" fmla="*/ 10368555 w 11761853"/>
              <a:gd name="connsiteY16151" fmla="*/ 10368555 w 11761853"/>
              <a:gd name="connsiteX16152" fmla="*/ 10368555 w 11761853"/>
              <a:gd name="connsiteY16152" fmla="*/ 10368555 w 11761853"/>
              <a:gd name="connsiteX16153" fmla="*/ 10368555 w 11761853"/>
              <a:gd name="connsiteY16153" fmla="*/ 10368555 w 11761853"/>
              <a:gd name="connsiteX16154" fmla="*/ 10368555 w 11761853"/>
              <a:gd name="connsiteY16154" fmla="*/ 10368555 w 11761853"/>
              <a:gd name="connsiteX16155" fmla="*/ 10368555 w 11761853"/>
              <a:gd name="connsiteY16155" fmla="*/ 10368555 w 11761853"/>
              <a:gd name="connsiteX16156" fmla="*/ 10368555 w 11761853"/>
              <a:gd name="connsiteY16156" fmla="*/ 10368555 w 11761853"/>
              <a:gd name="connsiteX16157" fmla="*/ 10368555 w 11761853"/>
              <a:gd name="connsiteY16157" fmla="*/ 10368555 w 11761853"/>
              <a:gd name="connsiteX16158" fmla="*/ 10368555 w 11761853"/>
              <a:gd name="connsiteY16158" fmla="*/ 10368555 w 11761853"/>
              <a:gd name="connsiteX16159" fmla="*/ 10368555 w 11761853"/>
              <a:gd name="connsiteY16159" fmla="*/ 10368555 w 11761853"/>
              <a:gd name="connsiteX16160" fmla="*/ 10368555 w 11761853"/>
              <a:gd name="connsiteY16160" fmla="*/ 10368555 w 11761853"/>
              <a:gd name="connsiteX16161" fmla="*/ 10368555 w 11761853"/>
              <a:gd name="connsiteY16161" fmla="*/ 10368555 w 11761853"/>
              <a:gd name="connsiteX16162" fmla="*/ 10368555 w 11761853"/>
              <a:gd name="connsiteY16162" fmla="*/ 10368555 w 11761853"/>
              <a:gd name="connsiteX16163" fmla="*/ 10368555 w 11761853"/>
              <a:gd name="connsiteY16163" fmla="*/ 10368555 w 11761853"/>
              <a:gd name="connsiteX16164" fmla="*/ 10368555 w 11761853"/>
              <a:gd name="connsiteY16164" fmla="*/ 10368555 w 11761853"/>
              <a:gd name="connsiteX16165" fmla="*/ 10368555 w 11761853"/>
              <a:gd name="connsiteY16165" fmla="*/ 10368555 w 11761853"/>
              <a:gd name="connsiteX16166" fmla="*/ 10368555 w 11761853"/>
              <a:gd name="connsiteY16166" fmla="*/ 10368555 w 11761853"/>
              <a:gd name="connsiteX16167" fmla="*/ 10368555 w 11761853"/>
              <a:gd name="connsiteY16167" fmla="*/ 10368555 w 11761853"/>
              <a:gd name="connsiteX16168" fmla="*/ 10368555 w 11761853"/>
              <a:gd name="connsiteY16168" fmla="*/ 10368555 w 11761853"/>
              <a:gd name="connsiteX16169" fmla="*/ 10368555 w 11761853"/>
              <a:gd name="connsiteY16169" fmla="*/ 10368555 w 11761853"/>
              <a:gd name="connsiteX16170" fmla="*/ 10368555 w 11761853"/>
              <a:gd name="connsiteY16170" fmla="*/ 10368555 w 11761853"/>
              <a:gd name="connsiteX16171" fmla="*/ 10368555 w 11761853"/>
              <a:gd name="connsiteY16171" fmla="*/ 10368555 w 11761853"/>
              <a:gd name="connsiteX16172" fmla="*/ 10368555 w 11761853"/>
              <a:gd name="connsiteY16172" fmla="*/ 10368555 w 11761853"/>
              <a:gd name="connsiteX16173" fmla="*/ 10368555 w 11761853"/>
              <a:gd name="connsiteY16173" fmla="*/ 10368555 w 11761853"/>
              <a:gd name="connsiteX16174" fmla="*/ 10368555 w 11761853"/>
              <a:gd name="connsiteY16174" fmla="*/ 10368555 w 11761853"/>
              <a:gd name="connsiteX16175" fmla="*/ 10368555 w 11761853"/>
              <a:gd name="connsiteY16175" fmla="*/ 10368555 w 11761853"/>
              <a:gd name="connsiteX16176" fmla="*/ 10368555 w 11761853"/>
              <a:gd name="connsiteY16176" fmla="*/ 10368555 w 11761853"/>
              <a:gd name="connsiteX16177" fmla="*/ 10368555 w 11761853"/>
              <a:gd name="connsiteY16177" fmla="*/ 10368555 w 11761853"/>
              <a:gd name="connsiteX16178" fmla="*/ 10368555 w 11761853"/>
              <a:gd name="connsiteY16178" fmla="*/ 10368555 w 11761853"/>
              <a:gd name="connsiteX16179" fmla="*/ 10368555 w 11761853"/>
              <a:gd name="connsiteY16179" fmla="*/ 10368555 w 11761853"/>
              <a:gd name="connsiteX16180" fmla="*/ 10368555 w 11761853"/>
              <a:gd name="connsiteY16180" fmla="*/ 10368555 w 11761853"/>
              <a:gd name="connsiteX16181" fmla="*/ 10368555 w 11761853"/>
              <a:gd name="connsiteY16181" fmla="*/ 10368555 w 11761853"/>
              <a:gd name="connsiteX16182" fmla="*/ 10368555 w 11761853"/>
              <a:gd name="connsiteY16182" fmla="*/ 10368555 w 11761853"/>
              <a:gd name="connsiteX16183" fmla="*/ 10368555 w 11761853"/>
              <a:gd name="connsiteY16183" fmla="*/ 10368555 w 11761853"/>
              <a:gd name="connsiteX16184" fmla="*/ 10368555 w 11761853"/>
              <a:gd name="connsiteY16184" fmla="*/ 10368555 w 11761853"/>
              <a:gd name="connsiteX16185" fmla="*/ 10368555 w 11761853"/>
              <a:gd name="connsiteY16185" fmla="*/ 10368555 w 11761853"/>
              <a:gd name="connsiteX16186" fmla="*/ 10368555 w 11761853"/>
              <a:gd name="connsiteY16186" fmla="*/ 10368555 w 11761853"/>
              <a:gd name="connsiteX16187" fmla="*/ 10368555 w 11761853"/>
              <a:gd name="connsiteY16187" fmla="*/ 10368555 w 11761853"/>
              <a:gd name="connsiteX16188" fmla="*/ 10368555 w 11761853"/>
              <a:gd name="connsiteY16188" fmla="*/ 10368555 w 11761853"/>
              <a:gd name="connsiteX16189" fmla="*/ 10368555 w 11761853"/>
              <a:gd name="connsiteY16189" fmla="*/ 10368555 w 11761853"/>
              <a:gd name="connsiteX16190" fmla="*/ 10368555 w 11761853"/>
              <a:gd name="connsiteY16190" fmla="*/ 10368555 w 11761853"/>
              <a:gd name="connsiteX16191" fmla="*/ 10368555 w 11761853"/>
              <a:gd name="connsiteY16191" fmla="*/ 10368555 w 11761853"/>
              <a:gd name="connsiteX16192" fmla="*/ 10368555 w 11761853"/>
              <a:gd name="connsiteY16192" fmla="*/ 10368555 w 11761853"/>
              <a:gd name="connsiteX16193" fmla="*/ 10368555 w 11761853"/>
              <a:gd name="connsiteY16193" fmla="*/ 10368555 w 11761853"/>
              <a:gd name="connsiteX16194" fmla="*/ 10368555 w 11761853"/>
              <a:gd name="connsiteY16194" fmla="*/ 10368555 w 11761853"/>
              <a:gd name="connsiteX16195" fmla="*/ 10368555 w 11761853"/>
              <a:gd name="connsiteY16195" fmla="*/ 10368555 w 11761853"/>
              <a:gd name="connsiteX16196" fmla="*/ 10368555 w 11761853"/>
              <a:gd name="connsiteY16196" fmla="*/ 10368555 w 11761853"/>
              <a:gd name="connsiteX16197" fmla="*/ 10368555 w 11761853"/>
              <a:gd name="connsiteY16197" fmla="*/ 10368555 w 11761853"/>
              <a:gd name="connsiteX16198" fmla="*/ 10368555 w 11761853"/>
              <a:gd name="connsiteY16198" fmla="*/ 10368555 w 11761853"/>
              <a:gd name="connsiteX16199" fmla="*/ 10368555 w 11761853"/>
              <a:gd name="connsiteY16199" fmla="*/ 10368555 w 11761853"/>
              <a:gd name="connsiteX16200" fmla="*/ 10368555 w 11761853"/>
              <a:gd name="connsiteY16200" fmla="*/ 10368555 w 11761853"/>
              <a:gd name="connsiteX16201" fmla="*/ 10368555 w 11761853"/>
              <a:gd name="connsiteY16201" fmla="*/ 10368555 w 11761853"/>
              <a:gd name="connsiteX16202" fmla="*/ 10368555 w 11761853"/>
              <a:gd name="connsiteY16202" fmla="*/ 10368555 w 11761853"/>
              <a:gd name="connsiteX16203" fmla="*/ 10368555 w 11761853"/>
              <a:gd name="connsiteY16203" fmla="*/ 10368555 w 11761853"/>
              <a:gd name="connsiteX16204" fmla="*/ 10368555 w 11761853"/>
              <a:gd name="connsiteY16204" fmla="*/ 10368555 w 11761853"/>
              <a:gd name="connsiteX16205" fmla="*/ 10368555 w 11761853"/>
              <a:gd name="connsiteY16205" fmla="*/ 10368555 w 11761853"/>
              <a:gd name="connsiteX16206" fmla="*/ 10368555 w 11761853"/>
              <a:gd name="connsiteY16206" fmla="*/ 10368555 w 11761853"/>
              <a:gd name="connsiteX16207" fmla="*/ 10368555 w 11761853"/>
              <a:gd name="connsiteY16207" fmla="*/ 10368555 w 11761853"/>
              <a:gd name="connsiteX16208" fmla="*/ 10368555 w 11761853"/>
              <a:gd name="connsiteY16208" fmla="*/ 10368555 w 11761853"/>
              <a:gd name="connsiteX16209" fmla="*/ 10368555 w 11761853"/>
              <a:gd name="connsiteY16209" fmla="*/ 10368555 w 11761853"/>
              <a:gd name="connsiteX16210" fmla="*/ 10368555 w 11761853"/>
              <a:gd name="connsiteY16210" fmla="*/ 10368555 w 11761853"/>
              <a:gd name="connsiteX16211" fmla="*/ 10368555 w 11761853"/>
              <a:gd name="connsiteY16211" fmla="*/ 10368555 w 11761853"/>
              <a:gd name="connsiteX16212" fmla="*/ 10368555 w 11761853"/>
              <a:gd name="connsiteY16212" fmla="*/ 10368555 w 11761853"/>
              <a:gd name="connsiteX16213" fmla="*/ 10368555 w 11761853"/>
              <a:gd name="connsiteY16213" fmla="*/ 10368555 w 11761853"/>
              <a:gd name="connsiteX16214" fmla="*/ 10368555 w 11761853"/>
              <a:gd name="connsiteY16214" fmla="*/ 10368555 w 11761853"/>
              <a:gd name="connsiteX16215" fmla="*/ 10368555 w 11761853"/>
              <a:gd name="connsiteY16215" fmla="*/ 10368555 w 11761853"/>
              <a:gd name="connsiteX16216" fmla="*/ 10368555 w 11761853"/>
              <a:gd name="connsiteY16216" fmla="*/ 10368555 w 11761853"/>
              <a:gd name="connsiteX16217" fmla="*/ 10368555 w 11761853"/>
              <a:gd name="connsiteY16217" fmla="*/ 10368555 w 11761853"/>
              <a:gd name="connsiteX16218" fmla="*/ 10368555 w 11761853"/>
              <a:gd name="connsiteY16218" fmla="*/ 10368555 w 11761853"/>
              <a:gd name="connsiteX16219" fmla="*/ 10368555 w 11761853"/>
              <a:gd name="connsiteY16219" fmla="*/ 10368555 w 11761853"/>
              <a:gd name="connsiteX16220" fmla="*/ 10368555 w 11761853"/>
              <a:gd name="connsiteY16220" fmla="*/ 10368555 w 11761853"/>
              <a:gd name="connsiteX16221" fmla="*/ 10368555 w 11761853"/>
              <a:gd name="connsiteY16221" fmla="*/ 10368555 w 11761853"/>
              <a:gd name="connsiteX16222" fmla="*/ 10368555 w 11761853"/>
              <a:gd name="connsiteY16222" fmla="*/ 10368555 w 11761853"/>
              <a:gd name="connsiteX16223" fmla="*/ 10368555 w 11761853"/>
              <a:gd name="connsiteY16223" fmla="*/ 10368555 w 11761853"/>
              <a:gd name="connsiteX16224" fmla="*/ 10368555 w 11761853"/>
              <a:gd name="connsiteY16224" fmla="*/ 10368555 w 11761853"/>
              <a:gd name="connsiteX16225" fmla="*/ 10368555 w 11761853"/>
              <a:gd name="connsiteY16225" fmla="*/ 10368555 w 11761853"/>
              <a:gd name="connsiteX16226" fmla="*/ 10368555 w 11761853"/>
              <a:gd name="connsiteY16226" fmla="*/ 10368555 w 11761853"/>
              <a:gd name="connsiteX16227" fmla="*/ 10368555 w 11761853"/>
              <a:gd name="connsiteY16227" fmla="*/ 10368555 w 11761853"/>
              <a:gd name="connsiteX16228" fmla="*/ 10368555 w 11761853"/>
              <a:gd name="connsiteY16228" fmla="*/ 10368555 w 11761853"/>
              <a:gd name="connsiteX16229" fmla="*/ 10368555 w 11761853"/>
              <a:gd name="connsiteY16229" fmla="*/ 10368555 w 11761853"/>
              <a:gd name="connsiteX16230" fmla="*/ 10368555 w 11761853"/>
              <a:gd name="connsiteY16230" fmla="*/ 10368555 w 11761853"/>
              <a:gd name="connsiteX16231" fmla="*/ 10368555 w 11761853"/>
              <a:gd name="connsiteY16231" fmla="*/ 10368555 w 11761853"/>
              <a:gd name="connsiteX16232" fmla="*/ 10368555 w 11761853"/>
              <a:gd name="connsiteY16232" fmla="*/ 10368555 w 11761853"/>
              <a:gd name="connsiteX16233" fmla="*/ 10368555 w 11761853"/>
              <a:gd name="connsiteY16233" fmla="*/ 10368555 w 11761853"/>
              <a:gd name="connsiteX16234" fmla="*/ 10368555 w 11761853"/>
              <a:gd name="connsiteY16234" fmla="*/ 10368555 w 11761853"/>
              <a:gd name="connsiteX16235" fmla="*/ 10368555 w 11761853"/>
              <a:gd name="connsiteY16235" fmla="*/ 10368555 w 11761853"/>
              <a:gd name="connsiteX16236" fmla="*/ 10368555 w 11761853"/>
              <a:gd name="connsiteY16236" fmla="*/ 10368555 w 11761853"/>
              <a:gd name="connsiteX16237" fmla="*/ 10368555 w 11761853"/>
              <a:gd name="connsiteY16237" fmla="*/ 10368555 w 11761853"/>
              <a:gd name="connsiteX16238" fmla="*/ 10368555 w 11761853"/>
              <a:gd name="connsiteY16238" fmla="*/ 10368555 w 11761853"/>
              <a:gd name="connsiteX16239" fmla="*/ 10368555 w 11761853"/>
              <a:gd name="connsiteY16239" fmla="*/ 10368555 w 11761853"/>
              <a:gd name="connsiteX16240" fmla="*/ 10368555 w 11761853"/>
              <a:gd name="connsiteY16240" fmla="*/ 10368555 w 11761853"/>
              <a:gd name="connsiteX16241" fmla="*/ 10368555 w 11761853"/>
              <a:gd name="connsiteY16241" fmla="*/ 10368555 w 11761853"/>
              <a:gd name="connsiteX16242" fmla="*/ 10368555 w 11761853"/>
              <a:gd name="connsiteY16242" fmla="*/ 10368555 w 11761853"/>
              <a:gd name="connsiteX16243" fmla="*/ 10368555 w 11761853"/>
              <a:gd name="connsiteY16243" fmla="*/ 10368555 w 11761853"/>
              <a:gd name="connsiteX16244" fmla="*/ 10368555 w 11761853"/>
              <a:gd name="connsiteY16244" fmla="*/ 10368555 w 11761853"/>
              <a:gd name="connsiteX16245" fmla="*/ 10368555 w 11761853"/>
              <a:gd name="connsiteY16245" fmla="*/ 10368555 w 11761853"/>
              <a:gd name="connsiteX16246" fmla="*/ 10368555 w 11761853"/>
              <a:gd name="connsiteY16246" fmla="*/ 10368555 w 11761853"/>
              <a:gd name="connsiteX16247" fmla="*/ 10368555 w 11761853"/>
              <a:gd name="connsiteY16247" fmla="*/ 10368555 w 11761853"/>
              <a:gd name="connsiteX16248" fmla="*/ 10368555 w 11761853"/>
              <a:gd name="connsiteY16248" fmla="*/ 10368555 w 11761853"/>
              <a:gd name="connsiteX16249" fmla="*/ 10368555 w 11761853"/>
              <a:gd name="connsiteY16249" fmla="*/ 10368555 w 11761853"/>
              <a:gd name="connsiteX16250" fmla="*/ 10368555 w 11761853"/>
              <a:gd name="connsiteY16250" fmla="*/ 10368555 w 11761853"/>
              <a:gd name="connsiteX16251" fmla="*/ 10368555 w 11761853"/>
              <a:gd name="connsiteY16251" fmla="*/ 10368555 w 11761853"/>
              <a:gd name="connsiteX16252" fmla="*/ 10368555 w 11761853"/>
              <a:gd name="connsiteY16252" fmla="*/ 10368555 w 11761853"/>
              <a:gd name="connsiteX16253" fmla="*/ 10368555 w 11761853"/>
              <a:gd name="connsiteY16253" fmla="*/ 10368555 w 11761853"/>
              <a:gd name="connsiteX16254" fmla="*/ 10368555 w 11761853"/>
              <a:gd name="connsiteY16254" fmla="*/ 10368555 w 11761853"/>
              <a:gd name="connsiteX16255" fmla="*/ 10368555 w 11761853"/>
              <a:gd name="connsiteY16255" fmla="*/ 10368555 w 11761853"/>
              <a:gd name="connsiteX16256" fmla="*/ 10368555 w 11761853"/>
              <a:gd name="connsiteY16256" fmla="*/ 10368555 w 11761853"/>
              <a:gd name="connsiteX16257" fmla="*/ 10368555 w 11761853"/>
              <a:gd name="connsiteY16257" fmla="*/ 10368555 w 11761853"/>
              <a:gd name="connsiteX16258" fmla="*/ 10368555 w 11761853"/>
              <a:gd name="connsiteY16258" fmla="*/ 10368555 w 11761853"/>
              <a:gd name="connsiteX16259" fmla="*/ 10368555 w 11761853"/>
              <a:gd name="connsiteY16259" fmla="*/ 10368555 w 11761853"/>
              <a:gd name="connsiteX16260" fmla="*/ 10368555 w 11761853"/>
              <a:gd name="connsiteY16260" fmla="*/ 10368555 w 11761853"/>
              <a:gd name="connsiteX16261" fmla="*/ 10368555 w 11761853"/>
              <a:gd name="connsiteY16261" fmla="*/ 10368555 w 11761853"/>
              <a:gd name="connsiteX16262" fmla="*/ 10368555 w 11761853"/>
              <a:gd name="connsiteY16262" fmla="*/ 10368555 w 11761853"/>
              <a:gd name="connsiteX16263" fmla="*/ 10368555 w 11761853"/>
              <a:gd name="connsiteY16263" fmla="*/ 10368555 w 11761853"/>
              <a:gd name="connsiteX16264" fmla="*/ 10368555 w 11761853"/>
              <a:gd name="connsiteY16264" fmla="*/ 10368555 w 11761853"/>
              <a:gd name="connsiteX16265" fmla="*/ 10368555 w 11761853"/>
              <a:gd name="connsiteY16265" fmla="*/ 10368555 w 11761853"/>
              <a:gd name="connsiteX16266" fmla="*/ 10368555 w 11761853"/>
              <a:gd name="connsiteY16266" fmla="*/ 10368555 w 11761853"/>
              <a:gd name="connsiteX16267" fmla="*/ 10368555 w 11761853"/>
              <a:gd name="connsiteY16267" fmla="*/ 10368555 w 11761853"/>
              <a:gd name="connsiteX16268" fmla="*/ 10368555 w 11761853"/>
              <a:gd name="connsiteY16268" fmla="*/ 10368555 w 11761853"/>
              <a:gd name="connsiteX16269" fmla="*/ 10368555 w 11761853"/>
              <a:gd name="connsiteY16269" fmla="*/ 10368555 w 11761853"/>
              <a:gd name="connsiteX16270" fmla="*/ 10368555 w 11761853"/>
              <a:gd name="connsiteY16270" fmla="*/ 10368555 w 11761853"/>
              <a:gd name="connsiteX16271" fmla="*/ 10368555 w 11761853"/>
              <a:gd name="connsiteY16271" fmla="*/ 10368555 w 11761853"/>
              <a:gd name="connsiteX16272" fmla="*/ 10368555 w 11761853"/>
              <a:gd name="connsiteY16272" fmla="*/ 10368555 w 11761853"/>
              <a:gd name="connsiteX16273" fmla="*/ 10368555 w 11761853"/>
              <a:gd name="connsiteY16273" fmla="*/ 10368555 w 11761853"/>
              <a:gd name="connsiteX16274" fmla="*/ 10368555 w 11761853"/>
              <a:gd name="connsiteY16274" fmla="*/ 10368555 w 11761853"/>
              <a:gd name="connsiteX16275" fmla="*/ 10368555 w 11761853"/>
              <a:gd name="connsiteY16275" fmla="*/ 10368555 w 11761853"/>
              <a:gd name="connsiteX16276" fmla="*/ 10368555 w 11761853"/>
              <a:gd name="connsiteY16276" fmla="*/ 10368555 w 11761853"/>
              <a:gd name="connsiteX16277" fmla="*/ 10368555 w 11761853"/>
              <a:gd name="connsiteY16277" fmla="*/ 10368555 w 11761853"/>
              <a:gd name="connsiteX16278" fmla="*/ 10368555 w 11761853"/>
              <a:gd name="connsiteY16278" fmla="*/ 10368555 w 11761853"/>
              <a:gd name="connsiteX16279" fmla="*/ 10368555 w 11761853"/>
              <a:gd name="connsiteY16279" fmla="*/ 10368555 w 11761853"/>
              <a:gd name="connsiteX16280" fmla="*/ 10368555 w 11761853"/>
              <a:gd name="connsiteY16280" fmla="*/ 10368555 w 11761853"/>
              <a:gd name="connsiteX16281" fmla="*/ 10368555 w 11761853"/>
              <a:gd name="connsiteY16281" fmla="*/ 10368555 w 11761853"/>
              <a:gd name="connsiteX16282" fmla="*/ 10368555 w 11761853"/>
              <a:gd name="connsiteY16282" fmla="*/ 10368555 w 11761853"/>
              <a:gd name="connsiteX16283" fmla="*/ 10368555 w 11761853"/>
              <a:gd name="connsiteY16283" fmla="*/ 10368555 w 11761853"/>
              <a:gd name="connsiteX16284" fmla="*/ 10368555 w 11761853"/>
              <a:gd name="connsiteY16284" fmla="*/ 10368555 w 11761853"/>
              <a:gd name="connsiteX16285" fmla="*/ 10368555 w 11761853"/>
              <a:gd name="connsiteY16285" fmla="*/ 10368555 w 11761853"/>
              <a:gd name="connsiteX16286" fmla="*/ 10368555 w 11761853"/>
              <a:gd name="connsiteY16286" fmla="*/ 10368555 w 11761853"/>
              <a:gd name="connsiteX16287" fmla="*/ 10368555 w 11761853"/>
              <a:gd name="connsiteY16287" fmla="*/ 10368555 w 11761853"/>
              <a:gd name="connsiteX16288" fmla="*/ 10368555 w 11761853"/>
              <a:gd name="connsiteY16288" fmla="*/ 10368555 w 11761853"/>
              <a:gd name="connsiteX16289" fmla="*/ 10368555 w 11761853"/>
              <a:gd name="connsiteY16289" fmla="*/ 10368555 w 11761853"/>
              <a:gd name="connsiteX16290" fmla="*/ 10368555 w 11761853"/>
              <a:gd name="connsiteY16290" fmla="*/ 10368555 w 11761853"/>
              <a:gd name="connsiteX16291" fmla="*/ 10368555 w 11761853"/>
              <a:gd name="connsiteY16291" fmla="*/ 10368555 w 11761853"/>
              <a:gd name="connsiteX16292" fmla="*/ 10368555 w 11761853"/>
              <a:gd name="connsiteY16292" fmla="*/ 10368555 w 11761853"/>
              <a:gd name="connsiteX16293" fmla="*/ 10368555 w 11761853"/>
              <a:gd name="connsiteY16293" fmla="*/ 10368555 w 11761853"/>
              <a:gd name="connsiteX16294" fmla="*/ 10368555 w 11761853"/>
              <a:gd name="connsiteY16294" fmla="*/ 10368555 w 11761853"/>
              <a:gd name="connsiteX16295" fmla="*/ 10368555 w 11761853"/>
              <a:gd name="connsiteY16295" fmla="*/ 10368555 w 11761853"/>
              <a:gd name="connsiteX16296" fmla="*/ 10368555 w 11761853"/>
              <a:gd name="connsiteY16296" fmla="*/ 10368555 w 11761853"/>
              <a:gd name="connsiteX16297" fmla="*/ 10368555 w 11761853"/>
              <a:gd name="connsiteY16297" fmla="*/ 10368555 w 11761853"/>
              <a:gd name="connsiteX16298" fmla="*/ 10368555 w 11761853"/>
              <a:gd name="connsiteY16298" fmla="*/ 10368555 w 11761853"/>
              <a:gd name="connsiteX16299" fmla="*/ 10368555 w 11761853"/>
              <a:gd name="connsiteY16299" fmla="*/ 10368555 w 11761853"/>
              <a:gd name="connsiteX16300" fmla="*/ 10368555 w 11761853"/>
              <a:gd name="connsiteY16300" fmla="*/ 10368555 w 11761853"/>
              <a:gd name="connsiteX16301" fmla="*/ 10368555 w 11761853"/>
              <a:gd name="connsiteY16301" fmla="*/ 10368555 w 11761853"/>
              <a:gd name="connsiteX16302" fmla="*/ 10368555 w 11761853"/>
              <a:gd name="connsiteY16302" fmla="*/ 10368555 w 11761853"/>
              <a:gd name="connsiteX16303" fmla="*/ 10368555 w 11761853"/>
              <a:gd name="connsiteY16303" fmla="*/ 10368555 w 11761853"/>
              <a:gd name="connsiteX16304" fmla="*/ 10368555 w 11761853"/>
              <a:gd name="connsiteY16304" fmla="*/ 10368555 w 11761853"/>
              <a:gd name="connsiteX16305" fmla="*/ 10368555 w 11761853"/>
              <a:gd name="connsiteY16305" fmla="*/ 10368555 w 11761853"/>
              <a:gd name="connsiteX16306" fmla="*/ 10368555 w 11761853"/>
              <a:gd name="connsiteY16306" fmla="*/ 10368555 w 11761853"/>
              <a:gd name="connsiteX16307" fmla="*/ 10368555 w 11761853"/>
              <a:gd name="connsiteY16307" fmla="*/ 10368555 w 11761853"/>
              <a:gd name="connsiteX16308" fmla="*/ 10368555 w 11761853"/>
              <a:gd name="connsiteY16308" fmla="*/ 10368555 w 11761853"/>
              <a:gd name="connsiteX16309" fmla="*/ 10368555 w 11761853"/>
              <a:gd name="connsiteY16309" fmla="*/ 10368555 w 11761853"/>
              <a:gd name="connsiteX16310" fmla="*/ 10368555 w 11761853"/>
              <a:gd name="connsiteY16310" fmla="*/ 10368555 w 11761853"/>
              <a:gd name="connsiteX16311" fmla="*/ 10368555 w 11761853"/>
              <a:gd name="connsiteY16311" fmla="*/ 10368555 w 11761853"/>
              <a:gd name="connsiteX16312" fmla="*/ 10368555 w 11761853"/>
              <a:gd name="connsiteY16312" fmla="*/ 10368555 w 11761853"/>
              <a:gd name="connsiteX16313" fmla="*/ 10368555 w 11761853"/>
              <a:gd name="connsiteY16313" fmla="*/ 10368555 w 11761853"/>
              <a:gd name="connsiteX16314" fmla="*/ 10368555 w 11761853"/>
              <a:gd name="connsiteY16314" fmla="*/ 10368555 w 11761853"/>
              <a:gd name="connsiteX16315" fmla="*/ 10368555 w 11761853"/>
              <a:gd name="connsiteY16315" fmla="*/ 10368555 w 11761853"/>
              <a:gd name="connsiteX16316" fmla="*/ 10368555 w 11761853"/>
              <a:gd name="connsiteY16316" fmla="*/ 10368555 w 11761853"/>
              <a:gd name="connsiteX16317" fmla="*/ 10368555 w 11761853"/>
              <a:gd name="connsiteY16317" fmla="*/ 10368555 w 11761853"/>
              <a:gd name="connsiteX16318" fmla="*/ 10368555 w 11761853"/>
              <a:gd name="connsiteY16318" fmla="*/ 10368555 w 11761853"/>
              <a:gd name="connsiteX16319" fmla="*/ 10368555 w 11761853"/>
              <a:gd name="connsiteY16319" fmla="*/ 10368555 w 11761853"/>
              <a:gd name="connsiteX16320" fmla="*/ 10368555 w 11761853"/>
              <a:gd name="connsiteY16320" fmla="*/ 10368555 w 11761853"/>
              <a:gd name="connsiteX16321" fmla="*/ 10368555 w 11761853"/>
              <a:gd name="connsiteY16321" fmla="*/ 10368555 w 11761853"/>
              <a:gd name="connsiteX16322" fmla="*/ 10368555 w 11761853"/>
              <a:gd name="connsiteY16322" fmla="*/ 10368555 w 11761853"/>
              <a:gd name="connsiteX16323" fmla="*/ 10368555 w 11761853"/>
              <a:gd name="connsiteY16323" fmla="*/ 10368555 w 11761853"/>
              <a:gd name="connsiteX16324" fmla="*/ 10368555 w 11761853"/>
              <a:gd name="connsiteY16324" fmla="*/ 10368555 w 11761853"/>
              <a:gd name="connsiteX16325" fmla="*/ 10368555 w 11761853"/>
              <a:gd name="connsiteY16325" fmla="*/ 10368555 w 11761853"/>
              <a:gd name="connsiteX16326" fmla="*/ 10368555 w 11761853"/>
              <a:gd name="connsiteY16326" fmla="*/ 10368555 w 11761853"/>
              <a:gd name="connsiteX16327" fmla="*/ 10368555 w 11761853"/>
              <a:gd name="connsiteY16327" fmla="*/ 10368555 w 11761853"/>
              <a:gd name="connsiteX16328" fmla="*/ 10368555 w 11761853"/>
              <a:gd name="connsiteY16328" fmla="*/ 10368555 w 11761853"/>
              <a:gd name="connsiteX16329" fmla="*/ 10368555 w 11761853"/>
              <a:gd name="connsiteY16329" fmla="*/ 10368555 w 11761853"/>
              <a:gd name="connsiteX16330" fmla="*/ 10368555 w 11761853"/>
              <a:gd name="connsiteY16330" fmla="*/ 10368555 w 11761853"/>
              <a:gd name="connsiteX16331" fmla="*/ 10368555 w 11761853"/>
              <a:gd name="connsiteY16331" fmla="*/ 10368555 w 11761853"/>
              <a:gd name="connsiteX16332" fmla="*/ 10368555 w 11761853"/>
              <a:gd name="connsiteY16332" fmla="*/ 10368555 w 11761853"/>
              <a:gd name="connsiteX16333" fmla="*/ 10368555 w 11761853"/>
              <a:gd name="connsiteY16333" fmla="*/ 10368555 w 11761853"/>
              <a:gd name="connsiteX16334" fmla="*/ 10368555 w 11761853"/>
              <a:gd name="connsiteY16334" fmla="*/ 10368555 w 11761853"/>
              <a:gd name="connsiteX16335" fmla="*/ 10368555 w 11761853"/>
              <a:gd name="connsiteY16335" fmla="*/ 10368555 w 11761853"/>
              <a:gd name="connsiteX16336" fmla="*/ 10368555 w 11761853"/>
              <a:gd name="connsiteY16336" fmla="*/ 10368555 w 11761853"/>
              <a:gd name="connsiteX16337" fmla="*/ 10368555 w 11761853"/>
              <a:gd name="connsiteY16337" fmla="*/ 10368555 w 11761853"/>
              <a:gd name="connsiteX16338" fmla="*/ 10368555 w 11761853"/>
              <a:gd name="connsiteY16338" fmla="*/ 10368555 w 11761853"/>
              <a:gd name="connsiteX16339" fmla="*/ 10368555 w 11761853"/>
              <a:gd name="connsiteY16339" fmla="*/ 10368555 w 11761853"/>
              <a:gd name="connsiteX16340" fmla="*/ 10368555 w 11761853"/>
              <a:gd name="connsiteY16340" fmla="*/ 10368555 w 11761853"/>
              <a:gd name="connsiteX16341" fmla="*/ 10368555 w 11761853"/>
              <a:gd name="connsiteY16341" fmla="*/ 10368555 w 11761853"/>
              <a:gd name="connsiteX16342" fmla="*/ 10368555 w 11761853"/>
              <a:gd name="connsiteY16342" fmla="*/ 10368555 w 11761853"/>
              <a:gd name="connsiteX16343" fmla="*/ 10368555 w 11761853"/>
              <a:gd name="connsiteY16343" fmla="*/ 10368555 w 11761853"/>
              <a:gd name="connsiteX16344" fmla="*/ 10368555 w 11761853"/>
              <a:gd name="connsiteY16344" fmla="*/ 10368555 w 11761853"/>
              <a:gd name="connsiteX16345" fmla="*/ 10368555 w 11761853"/>
              <a:gd name="connsiteY16345" fmla="*/ 10368555 w 11761853"/>
              <a:gd name="connsiteX16346" fmla="*/ 10368555 w 11761853"/>
              <a:gd name="connsiteY16346" fmla="*/ 10368555 w 11761853"/>
              <a:gd name="connsiteX16347" fmla="*/ 10368555 w 11761853"/>
              <a:gd name="connsiteY16347" fmla="*/ 10368555 w 11761853"/>
              <a:gd name="connsiteX16348" fmla="*/ 10368555 w 11761853"/>
              <a:gd name="connsiteY16348" fmla="*/ 10368555 w 11761853"/>
              <a:gd name="connsiteX16349" fmla="*/ 10368555 w 11761853"/>
              <a:gd name="connsiteY16349" fmla="*/ 10368555 w 11761853"/>
              <a:gd name="connsiteX16350" fmla="*/ 10368555 w 11761853"/>
              <a:gd name="connsiteY16350" fmla="*/ 10368555 w 11761853"/>
              <a:gd name="connsiteX16351" fmla="*/ 10368555 w 11761853"/>
              <a:gd name="connsiteY16351" fmla="*/ 10368555 w 11761853"/>
              <a:gd name="connsiteX16352" fmla="*/ 10368555 w 11761853"/>
              <a:gd name="connsiteY16352" fmla="*/ 10368555 w 11761853"/>
              <a:gd name="connsiteX16353" fmla="*/ 10368555 w 11761853"/>
              <a:gd name="connsiteY16353" fmla="*/ 10368555 w 11761853"/>
              <a:gd name="connsiteX16354" fmla="*/ 10368555 w 11761853"/>
              <a:gd name="connsiteY16354" fmla="*/ 10368555 w 11761853"/>
              <a:gd name="connsiteX16355" fmla="*/ 10368555 w 11761853"/>
              <a:gd name="connsiteY16355" fmla="*/ 10368555 w 11761853"/>
              <a:gd name="connsiteX16356" fmla="*/ 10368555 w 11761853"/>
              <a:gd name="connsiteY16356" fmla="*/ 10368555 w 11761853"/>
              <a:gd name="connsiteX16357" fmla="*/ 10368555 w 11761853"/>
              <a:gd name="connsiteY16357" fmla="*/ 10368555 w 11761853"/>
              <a:gd name="connsiteX16358" fmla="*/ 10368555 w 11761853"/>
              <a:gd name="connsiteY16358" fmla="*/ 10368555 w 11761853"/>
              <a:gd name="connsiteX16359" fmla="*/ 10368555 w 11761853"/>
              <a:gd name="connsiteY16359" fmla="*/ 10368555 w 11761853"/>
              <a:gd name="connsiteX16360" fmla="*/ 10368555 w 11761853"/>
              <a:gd name="connsiteY16360" fmla="*/ 10368555 w 11761853"/>
              <a:gd name="connsiteX16361" fmla="*/ 10368555 w 11761853"/>
              <a:gd name="connsiteY16361" fmla="*/ 10368555 w 11761853"/>
              <a:gd name="connsiteX16362" fmla="*/ 10368555 w 11761853"/>
              <a:gd name="connsiteY16362" fmla="*/ 10368555 w 11761853"/>
              <a:gd name="connsiteX16363" fmla="*/ 10368555 w 11761853"/>
              <a:gd name="connsiteY16363" fmla="*/ 10368555 w 11761853"/>
              <a:gd name="connsiteX16364" fmla="*/ 10368555 w 11761853"/>
              <a:gd name="connsiteY16364" fmla="*/ 10368555 w 11761853"/>
              <a:gd name="connsiteX16365" fmla="*/ 10368555 w 11761853"/>
              <a:gd name="connsiteY16365" fmla="*/ 10368555 w 11761853"/>
              <a:gd name="connsiteX16366" fmla="*/ 10368555 w 11761853"/>
              <a:gd name="connsiteY16366" fmla="*/ 10368555 w 11761853"/>
              <a:gd name="connsiteX16367" fmla="*/ 10368555 w 11761853"/>
              <a:gd name="connsiteY16367" fmla="*/ 10368555 w 11761853"/>
              <a:gd name="connsiteX16368" fmla="*/ 10368555 w 11761853"/>
              <a:gd name="connsiteY16368" fmla="*/ 10368555 w 11761853"/>
              <a:gd name="connsiteX16369" fmla="*/ 10368555 w 11761853"/>
              <a:gd name="connsiteY16369" fmla="*/ 10368555 w 11761853"/>
              <a:gd name="connsiteX16370" fmla="*/ 10368555 w 11761853"/>
              <a:gd name="connsiteY16370" fmla="*/ 10368555 w 11761853"/>
              <a:gd name="connsiteX16371" fmla="*/ 10368555 w 11761853"/>
              <a:gd name="connsiteY16371" fmla="*/ 10368555 w 11761853"/>
              <a:gd name="connsiteX16372" fmla="*/ 10368555 w 11761853"/>
              <a:gd name="connsiteY16372" fmla="*/ 10368555 w 11761853"/>
              <a:gd name="connsiteX16373" fmla="*/ 10368555 w 11761853"/>
              <a:gd name="connsiteY16373" fmla="*/ 10368555 w 11761853"/>
              <a:gd name="connsiteX16374" fmla="*/ 10368555 w 11761853"/>
              <a:gd name="connsiteY16374" fmla="*/ 10368555 w 11761853"/>
              <a:gd name="connsiteX16375" fmla="*/ 10368555 w 11761853"/>
              <a:gd name="connsiteY16375" fmla="*/ 10368555 w 11761853"/>
              <a:gd name="connsiteX16376" fmla="*/ 10368555 w 11761853"/>
              <a:gd name="connsiteY16376" fmla="*/ 10368555 w 11761853"/>
              <a:gd name="connsiteX16377" fmla="*/ 10368555 w 11761853"/>
              <a:gd name="connsiteY16377" fmla="*/ 10368555 w 11761853"/>
              <a:gd name="connsiteX16378" fmla="*/ 10368555 w 11761853"/>
              <a:gd name="connsiteY16378" fmla="*/ 10368555 w 11761853"/>
              <a:gd name="connsiteX16379" fmla="*/ 10368555 w 11761853"/>
              <a:gd name="connsiteY16379" fmla="*/ 10368555 w 11761853"/>
              <a:gd name="connsiteX16380" fmla="*/ 10368555 w 11761853"/>
              <a:gd name="connsiteY16380" fmla="*/ 10368555 w 11761853"/>
              <a:gd name="connsiteX16381" fmla="*/ 10368555 w 11761853"/>
              <a:gd name="connsiteY16381" fmla="*/ 10368555 w 11761853"/>
              <a:gd name="connsiteX16382" fmla="*/ 10368555 w 11761853"/>
              <a:gd name="connsiteY16382" fmla="*/ 10368555 w 11761853"/>
              <a:gd name="connsiteX16383" fmla="*/ 10368555 w 11761853"/>
              <a:gd name="connsiteY16383" fmla="*/ 10368555 w 11761853"/>
              <a:gd name="connsiteX16384" fmla="*/ 10368555 w 11761853"/>
              <a:gd name="connsiteY16384" fmla="*/ 10368555 w 11761853"/>
              <a:gd name="connsiteX16385" fmla="*/ 10368555 w 11761853"/>
              <a:gd name="connsiteY16385" fmla="*/ 10368555 w 11761853"/>
              <a:gd name="connsiteX16386" fmla="*/ 10368555 w 11761853"/>
              <a:gd name="connsiteY16386" fmla="*/ 10368555 w 11761853"/>
              <a:gd name="connsiteX16387" fmla="*/ 10368555 w 11761853"/>
              <a:gd name="connsiteY16387" fmla="*/ 10368555 w 11761853"/>
              <a:gd name="connsiteX16388" fmla="*/ 10368555 w 11761853"/>
              <a:gd name="connsiteY16388" fmla="*/ 10368555 w 11761853"/>
              <a:gd name="connsiteX16389" fmla="*/ 10368555 w 11761853"/>
              <a:gd name="connsiteY16389" fmla="*/ 10368555 w 11761853"/>
              <a:gd name="connsiteX16390" fmla="*/ 10368555 w 11761853"/>
              <a:gd name="connsiteY16390" fmla="*/ 10368555 w 11761853"/>
              <a:gd name="connsiteX16391" fmla="*/ 10368555 w 11761853"/>
              <a:gd name="connsiteY16391" fmla="*/ 10368555 w 11761853"/>
              <a:gd name="connsiteX16392" fmla="*/ 10368555 w 11761853"/>
              <a:gd name="connsiteY16392" fmla="*/ 10368555 w 11761853"/>
              <a:gd name="connsiteX16393" fmla="*/ 10368555 w 11761853"/>
              <a:gd name="connsiteY16393" fmla="*/ 10368555 w 11761853"/>
              <a:gd name="connsiteX16394" fmla="*/ 10368555 w 11761853"/>
              <a:gd name="connsiteY16394" fmla="*/ 10368555 w 11761853"/>
              <a:gd name="connsiteX16395" fmla="*/ 10368555 w 11761853"/>
              <a:gd name="connsiteY16395" fmla="*/ 10368555 w 11761853"/>
              <a:gd name="connsiteX16396" fmla="*/ 10368555 w 11761853"/>
              <a:gd name="connsiteY16396" fmla="*/ 10368555 w 11761853"/>
              <a:gd name="connsiteX16397" fmla="*/ 10368555 w 11761853"/>
              <a:gd name="connsiteY16397" fmla="*/ 10368555 w 11761853"/>
              <a:gd name="connsiteX16398" fmla="*/ 10368555 w 11761853"/>
              <a:gd name="connsiteY16398" fmla="*/ 10368555 w 11761853"/>
              <a:gd name="connsiteX16399" fmla="*/ 10368555 w 11761853"/>
              <a:gd name="connsiteY16399" fmla="*/ 10368555 w 11761853"/>
              <a:gd name="connsiteX16400" fmla="*/ 10368555 w 11761853"/>
              <a:gd name="connsiteY16400" fmla="*/ 10368555 w 11761853"/>
              <a:gd name="connsiteX16401" fmla="*/ 10368555 w 11761853"/>
              <a:gd name="connsiteY16401" fmla="*/ 10368555 w 11761853"/>
              <a:gd name="connsiteX16402" fmla="*/ 10368555 w 11761853"/>
              <a:gd name="connsiteY16402" fmla="*/ 10368555 w 11761853"/>
              <a:gd name="connsiteX16403" fmla="*/ 10368555 w 11761853"/>
              <a:gd name="connsiteY16403" fmla="*/ 10368555 w 11761853"/>
              <a:gd name="connsiteX16404" fmla="*/ 10368555 w 11761853"/>
              <a:gd name="connsiteY16404" fmla="*/ 10368555 w 11761853"/>
              <a:gd name="connsiteX16405" fmla="*/ 10368555 w 11761853"/>
              <a:gd name="connsiteY16405" fmla="*/ 10368555 w 11761853"/>
              <a:gd name="connsiteX16406" fmla="*/ 10368555 w 11761853"/>
              <a:gd name="connsiteY16406" fmla="*/ 10368555 w 11761853"/>
              <a:gd name="connsiteX16407" fmla="*/ 10368555 w 11761853"/>
              <a:gd name="connsiteY16407" fmla="*/ 10368555 w 11761853"/>
              <a:gd name="connsiteX16408" fmla="*/ 10368555 w 11761853"/>
              <a:gd name="connsiteY16408" fmla="*/ 10368555 w 11761853"/>
              <a:gd name="connsiteX16409" fmla="*/ 10368555 w 11761853"/>
              <a:gd name="connsiteY16409" fmla="*/ 10368555 w 11761853"/>
              <a:gd name="connsiteX16410" fmla="*/ 10368555 w 11761853"/>
              <a:gd name="connsiteY16410" fmla="*/ 10368555 w 11761853"/>
              <a:gd name="connsiteX16411" fmla="*/ 10368555 w 11761853"/>
              <a:gd name="connsiteY16411" fmla="*/ 10368555 w 11761853"/>
              <a:gd name="connsiteX16412" fmla="*/ 10368555 w 11761853"/>
              <a:gd name="connsiteY16412" fmla="*/ 10368555 w 11761853"/>
              <a:gd name="connsiteX16413" fmla="*/ 10368555 w 11761853"/>
              <a:gd name="connsiteY16413" fmla="*/ 10368555 w 11761853"/>
              <a:gd name="connsiteX16414" fmla="*/ 10368555 w 11761853"/>
              <a:gd name="connsiteY16414" fmla="*/ 10368555 w 11761853"/>
              <a:gd name="connsiteX16415" fmla="*/ 10368555 w 11761853"/>
              <a:gd name="connsiteY16415" fmla="*/ 10368555 w 11761853"/>
              <a:gd name="connsiteX16416" fmla="*/ 10368555 w 11761853"/>
              <a:gd name="connsiteY16416" fmla="*/ 10368555 w 11761853"/>
              <a:gd name="connsiteX16417" fmla="*/ 10368555 w 11761853"/>
              <a:gd name="connsiteY16417" fmla="*/ 10368555 w 11761853"/>
              <a:gd name="connsiteX16418" fmla="*/ 10368555 w 11761853"/>
              <a:gd name="connsiteY16418" fmla="*/ 10368555 w 11761853"/>
              <a:gd name="connsiteX16419" fmla="*/ 10368555 w 11761853"/>
              <a:gd name="connsiteY16419" fmla="*/ 10368555 w 11761853"/>
              <a:gd name="connsiteX16420" fmla="*/ 10368555 w 11761853"/>
              <a:gd name="connsiteY16420" fmla="*/ 10368555 w 11761853"/>
              <a:gd name="connsiteX16421" fmla="*/ 10368555 w 11761853"/>
              <a:gd name="connsiteY16421" fmla="*/ 10368555 w 11761853"/>
              <a:gd name="connsiteX16422" fmla="*/ 10368555 w 11761853"/>
              <a:gd name="connsiteY16422" fmla="*/ 10368555 w 11761853"/>
              <a:gd name="connsiteX16423" fmla="*/ 10368555 w 11761853"/>
              <a:gd name="connsiteY16423" fmla="*/ 10368555 w 11761853"/>
              <a:gd name="connsiteX16424" fmla="*/ 10368555 w 11761853"/>
              <a:gd name="connsiteY16424" fmla="*/ 10368555 w 11761853"/>
              <a:gd name="connsiteX16425" fmla="*/ 10368555 w 11761853"/>
              <a:gd name="connsiteY16425" fmla="*/ 10368555 w 11761853"/>
              <a:gd name="connsiteX16426" fmla="*/ 10368555 w 11761853"/>
              <a:gd name="connsiteY16426" fmla="*/ 10368555 w 11761853"/>
              <a:gd name="connsiteX16427" fmla="*/ 10368555 w 11761853"/>
              <a:gd name="connsiteY16427" fmla="*/ 10368555 w 11761853"/>
              <a:gd name="connsiteX16428" fmla="*/ 10368555 w 11761853"/>
              <a:gd name="connsiteY16428" fmla="*/ 10368555 w 11761853"/>
              <a:gd name="connsiteX16429" fmla="*/ 10368555 w 11761853"/>
              <a:gd name="connsiteY16429" fmla="*/ 10368555 w 11761853"/>
              <a:gd name="connsiteX16430" fmla="*/ 10368555 w 11761853"/>
              <a:gd name="connsiteY16430" fmla="*/ 10368555 w 11761853"/>
              <a:gd name="connsiteX16431" fmla="*/ 10368555 w 11761853"/>
              <a:gd name="connsiteY16431" fmla="*/ 10368555 w 11761853"/>
              <a:gd name="connsiteX16432" fmla="*/ 10368555 w 11761853"/>
              <a:gd name="connsiteY16432" fmla="*/ 10368555 w 11761853"/>
              <a:gd name="connsiteX16433" fmla="*/ 10368555 w 11761853"/>
              <a:gd name="connsiteY16433" fmla="*/ 10368555 w 11761853"/>
              <a:gd name="connsiteX16434" fmla="*/ 10368555 w 11761853"/>
              <a:gd name="connsiteY16434" fmla="*/ 10368555 w 11761853"/>
              <a:gd name="connsiteX16435" fmla="*/ 10368555 w 11761853"/>
              <a:gd name="connsiteY16435" fmla="*/ 10368555 w 11761853"/>
              <a:gd name="connsiteX16436" fmla="*/ 10368555 w 11761853"/>
              <a:gd name="connsiteY16436" fmla="*/ 10368555 w 11761853"/>
              <a:gd name="connsiteX16437" fmla="*/ 10368555 w 11761853"/>
              <a:gd name="connsiteY16437" fmla="*/ 10368555 w 11761853"/>
              <a:gd name="connsiteX16438" fmla="*/ 10368555 w 11761853"/>
              <a:gd name="connsiteY16438" fmla="*/ 10368555 w 11761853"/>
              <a:gd name="connsiteX16439" fmla="*/ 10368555 w 11761853"/>
              <a:gd name="connsiteY16439" fmla="*/ 10368555 w 11761853"/>
              <a:gd name="connsiteX16440" fmla="*/ 10368555 w 11761853"/>
              <a:gd name="connsiteY16440" fmla="*/ 10368555 w 11761853"/>
              <a:gd name="connsiteX16441" fmla="*/ 10368555 w 11761853"/>
              <a:gd name="connsiteY16441" fmla="*/ 10368555 w 11761853"/>
              <a:gd name="connsiteX16442" fmla="*/ 10368555 w 11761853"/>
              <a:gd name="connsiteY16442" fmla="*/ 10368555 w 11761853"/>
              <a:gd name="connsiteX16443" fmla="*/ 10368555 w 11761853"/>
              <a:gd name="connsiteY16443" fmla="*/ 10368555 w 11761853"/>
              <a:gd name="connsiteX16444" fmla="*/ 10368555 w 11761853"/>
              <a:gd name="connsiteY16444" fmla="*/ 10368555 w 11761853"/>
              <a:gd name="connsiteX16445" fmla="*/ 10368555 w 11761853"/>
              <a:gd name="connsiteY16445" fmla="*/ 10368555 w 11761853"/>
              <a:gd name="connsiteX16446" fmla="*/ 10368555 w 11761853"/>
              <a:gd name="connsiteY16446" fmla="*/ 10368555 w 11761853"/>
              <a:gd name="connsiteX16447" fmla="*/ 10368555 w 11761853"/>
              <a:gd name="connsiteY16447" fmla="*/ 10368555 w 11761853"/>
              <a:gd name="connsiteX16448" fmla="*/ 10368555 w 11761853"/>
              <a:gd name="connsiteY16448" fmla="*/ 10368555 w 11761853"/>
              <a:gd name="connsiteX16449" fmla="*/ 10368555 w 11761853"/>
              <a:gd name="connsiteY16449" fmla="*/ 10368555 w 11761853"/>
              <a:gd name="connsiteX16450" fmla="*/ 10368555 w 11761853"/>
              <a:gd name="connsiteY16450" fmla="*/ 10368555 w 11761853"/>
              <a:gd name="connsiteX16451" fmla="*/ 10368555 w 11761853"/>
              <a:gd name="connsiteY16451" fmla="*/ 10368555 w 11761853"/>
              <a:gd name="connsiteX16452" fmla="*/ 10368555 w 11761853"/>
              <a:gd name="connsiteY16452" fmla="*/ 10368555 w 11761853"/>
              <a:gd name="connsiteX16453" fmla="*/ 10368555 w 11761853"/>
              <a:gd name="connsiteY16453" fmla="*/ 10368555 w 11761853"/>
              <a:gd name="connsiteX16454" fmla="*/ 10368555 w 11761853"/>
              <a:gd name="connsiteY16454" fmla="*/ 10368555 w 11761853"/>
              <a:gd name="connsiteX16455" fmla="*/ 10368555 w 11761853"/>
              <a:gd name="connsiteY16455" fmla="*/ 10368555 w 11761853"/>
              <a:gd name="connsiteX16456" fmla="*/ 10368555 w 11761853"/>
              <a:gd name="connsiteY16456" fmla="*/ 10368555 w 11761853"/>
              <a:gd name="connsiteX16457" fmla="*/ 10368555 w 11761853"/>
              <a:gd name="connsiteY16457" fmla="*/ 10368555 w 11761853"/>
              <a:gd name="connsiteX16458" fmla="*/ 10368555 w 11761853"/>
              <a:gd name="connsiteY16458" fmla="*/ 10368555 w 11761853"/>
              <a:gd name="connsiteX16459" fmla="*/ 10368555 w 11761853"/>
              <a:gd name="connsiteY16459" fmla="*/ 10368555 w 11761853"/>
              <a:gd name="connsiteX16460" fmla="*/ 10368555 w 11761853"/>
              <a:gd name="connsiteY16460" fmla="*/ 10368555 w 11761853"/>
              <a:gd name="connsiteX16461" fmla="*/ 10368555 w 11761853"/>
              <a:gd name="connsiteY16461" fmla="*/ 10368555 w 11761853"/>
              <a:gd name="connsiteX16462" fmla="*/ 10368555 w 11761853"/>
              <a:gd name="connsiteY16462" fmla="*/ 10368555 w 11761853"/>
              <a:gd name="connsiteX16463" fmla="*/ 10368555 w 11761853"/>
              <a:gd name="connsiteY16463" fmla="*/ 10368555 w 11761853"/>
              <a:gd name="connsiteX16464" fmla="*/ 10368555 w 11761853"/>
              <a:gd name="connsiteY16464" fmla="*/ 10368555 w 11761853"/>
              <a:gd name="connsiteX16465" fmla="*/ 10368555 w 11761853"/>
              <a:gd name="connsiteY16465" fmla="*/ 10368555 w 11761853"/>
              <a:gd name="connsiteX16466" fmla="*/ 10368555 w 11761853"/>
              <a:gd name="connsiteY16466" fmla="*/ 10368555 w 11761853"/>
              <a:gd name="connsiteX16467" fmla="*/ 10368555 w 11761853"/>
              <a:gd name="connsiteY16467" fmla="*/ 10368555 w 11761853"/>
              <a:gd name="connsiteX16468" fmla="*/ 10368555 w 11761853"/>
              <a:gd name="connsiteY16468" fmla="*/ 10368555 w 11761853"/>
              <a:gd name="connsiteX16469" fmla="*/ 10368555 w 11761853"/>
              <a:gd name="connsiteY16469" fmla="*/ 10368555 w 11761853"/>
              <a:gd name="connsiteX16470" fmla="*/ 10368555 w 11761853"/>
              <a:gd name="connsiteY16470" fmla="*/ 10368555 w 11761853"/>
              <a:gd name="connsiteX16471" fmla="*/ 10368555 w 11761853"/>
              <a:gd name="connsiteY16471" fmla="*/ 10368555 w 11761853"/>
              <a:gd name="connsiteX16472" fmla="*/ 10368555 w 11761853"/>
              <a:gd name="connsiteY16472" fmla="*/ 10368555 w 11761853"/>
              <a:gd name="connsiteX16473" fmla="*/ 10368555 w 11761853"/>
              <a:gd name="connsiteY16473" fmla="*/ 10368555 w 11761853"/>
              <a:gd name="connsiteX16474" fmla="*/ 10368555 w 11761853"/>
              <a:gd name="connsiteY16474" fmla="*/ 10368555 w 11761853"/>
              <a:gd name="connsiteX16475" fmla="*/ 10368555 w 11761853"/>
              <a:gd name="connsiteY16475" fmla="*/ 10368555 w 11761853"/>
              <a:gd name="connsiteX16476" fmla="*/ 10368555 w 11761853"/>
              <a:gd name="connsiteY16476" fmla="*/ 10368555 w 11761853"/>
              <a:gd name="connsiteX16477" fmla="*/ 10368555 w 11761853"/>
              <a:gd name="connsiteY16477" fmla="*/ 10368555 w 11761853"/>
              <a:gd name="connsiteX16478" fmla="*/ 10368555 w 11761853"/>
              <a:gd name="connsiteY16478" fmla="*/ 10368555 w 11761853"/>
              <a:gd name="connsiteX16479" fmla="*/ 10368555 w 11761853"/>
              <a:gd name="connsiteY16479" fmla="*/ 10368555 w 11761853"/>
              <a:gd name="connsiteX16480" fmla="*/ 10368555 w 11761853"/>
              <a:gd name="connsiteY16480" fmla="*/ 10368555 w 11761853"/>
              <a:gd name="connsiteX16481" fmla="*/ 10368555 w 11761853"/>
              <a:gd name="connsiteY16481" fmla="*/ 10368555 w 11761853"/>
              <a:gd name="connsiteX16482" fmla="*/ 10368555 w 11761853"/>
              <a:gd name="connsiteY16482" fmla="*/ 10368555 w 11761853"/>
              <a:gd name="connsiteX16483" fmla="*/ 10368555 w 11761853"/>
              <a:gd name="connsiteY16483" fmla="*/ 10368555 w 11761853"/>
              <a:gd name="connsiteX16484" fmla="*/ 10368555 w 11761853"/>
              <a:gd name="connsiteY16484" fmla="*/ 10368555 w 11761853"/>
              <a:gd name="connsiteX16485" fmla="*/ 10368555 w 11761853"/>
              <a:gd name="connsiteY16485" fmla="*/ 10368555 w 11761853"/>
              <a:gd name="connsiteX16486" fmla="*/ 10368555 w 11761853"/>
              <a:gd name="connsiteY16486" fmla="*/ 10368555 w 11761853"/>
              <a:gd name="connsiteX16487" fmla="*/ 10368555 w 11761853"/>
              <a:gd name="connsiteY16487" fmla="*/ 10368555 w 11761853"/>
              <a:gd name="connsiteX16488" fmla="*/ 10368555 w 11761853"/>
              <a:gd name="connsiteY16488" fmla="*/ 10368555 w 11761853"/>
              <a:gd name="connsiteX16489" fmla="*/ 10368555 w 11761853"/>
              <a:gd name="connsiteY16489" fmla="*/ 10368555 w 11761853"/>
              <a:gd name="connsiteX16490" fmla="*/ 10368555 w 11761853"/>
              <a:gd name="connsiteY16490" fmla="*/ 10368555 w 11761853"/>
              <a:gd name="connsiteX16491" fmla="*/ 10368555 w 11761853"/>
              <a:gd name="connsiteY16491" fmla="*/ 10368555 w 11761853"/>
              <a:gd name="connsiteX16492" fmla="*/ 10368555 w 11761853"/>
              <a:gd name="connsiteY16492" fmla="*/ 10368555 w 11761853"/>
              <a:gd name="connsiteX16493" fmla="*/ 10368555 w 11761853"/>
              <a:gd name="connsiteY16493" fmla="*/ 10368555 w 11761853"/>
              <a:gd name="connsiteX16494" fmla="*/ 10368555 w 11761853"/>
              <a:gd name="connsiteY16494" fmla="*/ 10368555 w 11761853"/>
              <a:gd name="connsiteX16495" fmla="*/ 10368555 w 11761853"/>
              <a:gd name="connsiteY16495" fmla="*/ 10368555 w 11761853"/>
              <a:gd name="connsiteX16496" fmla="*/ 10368555 w 11761853"/>
              <a:gd name="connsiteY16496" fmla="*/ 10368555 w 11761853"/>
              <a:gd name="connsiteX16497" fmla="*/ 10368555 w 11761853"/>
              <a:gd name="connsiteY16497" fmla="*/ 10368555 w 11761853"/>
              <a:gd name="connsiteX16498" fmla="*/ 10368555 w 11761853"/>
              <a:gd name="connsiteY16498" fmla="*/ 10368555 w 11761853"/>
              <a:gd name="connsiteX16499" fmla="*/ 10368555 w 11761853"/>
              <a:gd name="connsiteY16499" fmla="*/ 10368555 w 11761853"/>
              <a:gd name="connsiteX16500" fmla="*/ 10368555 w 11761853"/>
              <a:gd name="connsiteY16500" fmla="*/ 10368555 w 11761853"/>
              <a:gd name="connsiteX16501" fmla="*/ 10368555 w 11761853"/>
              <a:gd name="connsiteY16501" fmla="*/ 10368555 w 11761853"/>
              <a:gd name="connsiteX16502" fmla="*/ 10368555 w 11761853"/>
              <a:gd name="connsiteY16502" fmla="*/ 10368555 w 11761853"/>
              <a:gd name="connsiteX16503" fmla="*/ 10368555 w 11761853"/>
              <a:gd name="connsiteY16503" fmla="*/ 10368555 w 11761853"/>
              <a:gd name="connsiteX16504" fmla="*/ 10368555 w 11761853"/>
              <a:gd name="connsiteY16504" fmla="*/ 10368555 w 11761853"/>
              <a:gd name="connsiteX16505" fmla="*/ 10368555 w 11761853"/>
              <a:gd name="connsiteY16505" fmla="*/ 10368555 w 11761853"/>
              <a:gd name="connsiteX16506" fmla="*/ 10368555 w 11761853"/>
              <a:gd name="connsiteY16506" fmla="*/ 10368555 w 11761853"/>
              <a:gd name="connsiteX16507" fmla="*/ 10368555 w 11761853"/>
              <a:gd name="connsiteY16507" fmla="*/ 10368555 w 11761853"/>
              <a:gd name="connsiteX16508" fmla="*/ 10368555 w 11761853"/>
              <a:gd name="connsiteY16508" fmla="*/ 10368555 w 11761853"/>
              <a:gd name="connsiteX16509" fmla="*/ 10368555 w 11761853"/>
              <a:gd name="connsiteY16509" fmla="*/ 10368555 w 11761853"/>
              <a:gd name="connsiteX16510" fmla="*/ 10368555 w 11761853"/>
              <a:gd name="connsiteY16510" fmla="*/ 10368555 w 11761853"/>
              <a:gd name="connsiteX16511" fmla="*/ 10368555 w 11761853"/>
              <a:gd name="connsiteY16511" fmla="*/ 10368555 w 11761853"/>
              <a:gd name="connsiteX16512" fmla="*/ 10368555 w 11761853"/>
              <a:gd name="connsiteY16512" fmla="*/ 10368555 w 11761853"/>
              <a:gd name="connsiteX16513" fmla="*/ 10368555 w 11761853"/>
              <a:gd name="connsiteY16513" fmla="*/ 10368555 w 11761853"/>
              <a:gd name="connsiteX16514" fmla="*/ 10368555 w 11761853"/>
              <a:gd name="connsiteY16514" fmla="*/ 10368555 w 11761853"/>
              <a:gd name="connsiteX16515" fmla="*/ 10368555 w 11761853"/>
              <a:gd name="connsiteY16515" fmla="*/ 10368555 w 11761853"/>
              <a:gd name="connsiteX16516" fmla="*/ 10368555 w 11761853"/>
              <a:gd name="connsiteY16516" fmla="*/ 10368555 w 11761853"/>
              <a:gd name="connsiteX16517" fmla="*/ 10368555 w 11761853"/>
              <a:gd name="connsiteY16517" fmla="*/ 10368555 w 11761853"/>
              <a:gd name="connsiteX16518" fmla="*/ 10368555 w 11761853"/>
              <a:gd name="connsiteY16518" fmla="*/ 10368555 w 11761853"/>
              <a:gd name="connsiteX16519" fmla="*/ 10368555 w 11761853"/>
              <a:gd name="connsiteY16519" fmla="*/ 10368555 w 11761853"/>
              <a:gd name="connsiteX16520" fmla="*/ 10368555 w 11761853"/>
              <a:gd name="connsiteY16520" fmla="*/ 10368555 w 11761853"/>
              <a:gd name="connsiteX16521" fmla="*/ 10368555 w 11761853"/>
              <a:gd name="connsiteY16521" fmla="*/ 10368555 w 11761853"/>
              <a:gd name="connsiteX16522" fmla="*/ 10368555 w 11761853"/>
              <a:gd name="connsiteY16522" fmla="*/ 10368555 w 11761853"/>
              <a:gd name="connsiteX16523" fmla="*/ 10368555 w 11761853"/>
              <a:gd name="connsiteY16523" fmla="*/ 10368555 w 11761853"/>
              <a:gd name="connsiteX16524" fmla="*/ 10368555 w 11761853"/>
              <a:gd name="connsiteY16524" fmla="*/ 10368555 w 11761853"/>
              <a:gd name="connsiteX16525" fmla="*/ 10368555 w 11761853"/>
              <a:gd name="connsiteY16525" fmla="*/ 10368555 w 11761853"/>
              <a:gd name="connsiteX16526" fmla="*/ 10368555 w 11761853"/>
              <a:gd name="connsiteY16526" fmla="*/ 10368555 w 11761853"/>
              <a:gd name="connsiteX16527" fmla="*/ 10368555 w 11761853"/>
              <a:gd name="connsiteY16527" fmla="*/ 10368555 w 11761853"/>
              <a:gd name="connsiteX16528" fmla="*/ 10368555 w 11761853"/>
              <a:gd name="connsiteY16528" fmla="*/ 10368555 w 11761853"/>
              <a:gd name="connsiteX16529" fmla="*/ 10368555 w 11761853"/>
              <a:gd name="connsiteY16529" fmla="*/ 10368555 w 11761853"/>
              <a:gd name="connsiteX16530" fmla="*/ 10368555 w 11761853"/>
              <a:gd name="connsiteY16530" fmla="*/ 10368555 w 11761853"/>
              <a:gd name="connsiteX16531" fmla="*/ 10368555 w 11761853"/>
              <a:gd name="connsiteY16531" fmla="*/ 10368555 w 11761853"/>
              <a:gd name="connsiteX16532" fmla="*/ 10368555 w 11761853"/>
              <a:gd name="connsiteY16532" fmla="*/ 10368555 w 11761853"/>
              <a:gd name="connsiteX16533" fmla="*/ 10368555 w 11761853"/>
              <a:gd name="connsiteY16533" fmla="*/ 10368555 w 11761853"/>
              <a:gd name="connsiteX16534" fmla="*/ 10368555 w 11761853"/>
              <a:gd name="connsiteY16534" fmla="*/ 10368555 w 11761853"/>
              <a:gd name="connsiteX16535" fmla="*/ 10368555 w 11761853"/>
              <a:gd name="connsiteY16535" fmla="*/ 10368555 w 11761853"/>
              <a:gd name="connsiteX16536" fmla="*/ 10368555 w 11761853"/>
              <a:gd name="connsiteY16536" fmla="*/ 10368555 w 11761853"/>
              <a:gd name="connsiteX16537" fmla="*/ 10368555 w 11761853"/>
              <a:gd name="connsiteY16537" fmla="*/ 10368555 w 11761853"/>
              <a:gd name="connsiteX16538" fmla="*/ 10368555 w 11761853"/>
              <a:gd name="connsiteY16538" fmla="*/ 10368555 w 11761853"/>
              <a:gd name="connsiteX16539" fmla="*/ 10368555 w 11761853"/>
              <a:gd name="connsiteY16539" fmla="*/ 10368555 w 11761853"/>
              <a:gd name="connsiteX16540" fmla="*/ 10368555 w 11761853"/>
              <a:gd name="connsiteY16540" fmla="*/ 10368555 w 11761853"/>
              <a:gd name="connsiteX16541" fmla="*/ 10368555 w 11761853"/>
              <a:gd name="connsiteY16541" fmla="*/ 10368555 w 11761853"/>
              <a:gd name="connsiteX16542" fmla="*/ 10368555 w 11761853"/>
              <a:gd name="connsiteY16542" fmla="*/ 10368555 w 11761853"/>
              <a:gd name="connsiteX16543" fmla="*/ 10368555 w 11761853"/>
              <a:gd name="connsiteY16543" fmla="*/ 10368555 w 11761853"/>
              <a:gd name="connsiteX16544" fmla="*/ 10368555 w 11761853"/>
              <a:gd name="connsiteY16544" fmla="*/ 10368555 w 11761853"/>
              <a:gd name="connsiteX16545" fmla="*/ 10368555 w 11761853"/>
              <a:gd name="connsiteY16545" fmla="*/ 10368555 w 11761853"/>
              <a:gd name="connsiteX16546" fmla="*/ 10368555 w 11761853"/>
              <a:gd name="connsiteY16546" fmla="*/ 10368555 w 11761853"/>
              <a:gd name="connsiteX16547" fmla="*/ 10368555 w 11761853"/>
              <a:gd name="connsiteY16547" fmla="*/ 10368555 w 11761853"/>
              <a:gd name="connsiteX16548" fmla="*/ 10368555 w 11761853"/>
              <a:gd name="connsiteY16548" fmla="*/ 10368555 w 11761853"/>
              <a:gd name="connsiteX16549" fmla="*/ 10368555 w 11761853"/>
              <a:gd name="connsiteY16549" fmla="*/ 10368555 w 11761853"/>
              <a:gd name="connsiteX16550" fmla="*/ 10368555 w 11761853"/>
              <a:gd name="connsiteY16550" fmla="*/ 10368555 w 11761853"/>
              <a:gd name="connsiteX16551" fmla="*/ 10368555 w 11761853"/>
              <a:gd name="connsiteY16551" fmla="*/ 10368555 w 11761853"/>
              <a:gd name="connsiteX16552" fmla="*/ 10368555 w 11761853"/>
              <a:gd name="connsiteY16552" fmla="*/ 10368555 w 11761853"/>
              <a:gd name="connsiteX16553" fmla="*/ 10368555 w 11761853"/>
              <a:gd name="connsiteY16553" fmla="*/ 10368555 w 11761853"/>
              <a:gd name="connsiteX16554" fmla="*/ 10368555 w 11761853"/>
              <a:gd name="connsiteY16554" fmla="*/ 10368555 w 11761853"/>
              <a:gd name="connsiteX16555" fmla="*/ 10368555 w 11761853"/>
              <a:gd name="connsiteY16555" fmla="*/ 10368555 w 11761853"/>
              <a:gd name="connsiteX16556" fmla="*/ 10368555 w 11761853"/>
              <a:gd name="connsiteY16556" fmla="*/ 10368555 w 11761853"/>
              <a:gd name="connsiteX16557" fmla="*/ 10368555 w 11761853"/>
              <a:gd name="connsiteY16557" fmla="*/ 10368555 w 11761853"/>
              <a:gd name="connsiteX16558" fmla="*/ 10368555 w 11761853"/>
              <a:gd name="connsiteY16558" fmla="*/ 10368555 w 11761853"/>
              <a:gd name="connsiteX16559" fmla="*/ 10368555 w 11761853"/>
              <a:gd name="connsiteY16559" fmla="*/ 10368555 w 11761853"/>
              <a:gd name="connsiteX16560" fmla="*/ 10368555 w 11761853"/>
              <a:gd name="connsiteY16560" fmla="*/ 10368555 w 11761853"/>
              <a:gd name="connsiteX16561" fmla="*/ 10368555 w 11761853"/>
              <a:gd name="connsiteY16561" fmla="*/ 10368555 w 11761853"/>
              <a:gd name="connsiteX16562" fmla="*/ 10368555 w 11761853"/>
              <a:gd name="connsiteY16562" fmla="*/ 10368555 w 11761853"/>
              <a:gd name="connsiteX16563" fmla="*/ 10368555 w 11761853"/>
              <a:gd name="connsiteY16563" fmla="*/ 10368555 w 11761853"/>
              <a:gd name="connsiteX16564" fmla="*/ 10368555 w 11761853"/>
              <a:gd name="connsiteY16564" fmla="*/ 10368555 w 11761853"/>
              <a:gd name="connsiteX16565" fmla="*/ 10368555 w 11761853"/>
              <a:gd name="connsiteY16565" fmla="*/ 10368555 w 11761853"/>
              <a:gd name="connsiteX16566" fmla="*/ 10368555 w 11761853"/>
              <a:gd name="connsiteY16566" fmla="*/ 10368555 w 11761853"/>
              <a:gd name="connsiteX16567" fmla="*/ 10368555 w 11761853"/>
              <a:gd name="connsiteY16567" fmla="*/ 10368555 w 11761853"/>
              <a:gd name="connsiteX16568" fmla="*/ 10368555 w 11761853"/>
              <a:gd name="connsiteY16568" fmla="*/ 10368555 w 11761853"/>
              <a:gd name="connsiteX16569" fmla="*/ 10368555 w 11761853"/>
              <a:gd name="connsiteY16569" fmla="*/ 10368555 w 11761853"/>
              <a:gd name="connsiteX16570" fmla="*/ 10368555 w 11761853"/>
              <a:gd name="connsiteY16570" fmla="*/ 10368555 w 11761853"/>
              <a:gd name="connsiteX16571" fmla="*/ 10368555 w 11761853"/>
              <a:gd name="connsiteY16571" fmla="*/ 10368555 w 11761853"/>
              <a:gd name="connsiteX16572" fmla="*/ 10368555 w 11761853"/>
              <a:gd name="connsiteY16572" fmla="*/ 10368555 w 11761853"/>
              <a:gd name="connsiteX16573" fmla="*/ 10368555 w 11761853"/>
              <a:gd name="connsiteY16573" fmla="*/ 10368555 w 11761853"/>
              <a:gd name="connsiteX16574" fmla="*/ 10368555 w 11761853"/>
              <a:gd name="connsiteY16574" fmla="*/ 10368555 w 11761853"/>
              <a:gd name="connsiteX16575" fmla="*/ 10368555 w 11761853"/>
              <a:gd name="connsiteY16575" fmla="*/ 10368555 w 11761853"/>
              <a:gd name="connsiteX16576" fmla="*/ 10368555 w 11761853"/>
              <a:gd name="connsiteY16576" fmla="*/ 10368555 w 11761853"/>
              <a:gd name="connsiteX16577" fmla="*/ 10368555 w 11761853"/>
              <a:gd name="connsiteY16577" fmla="*/ 10368555 w 11761853"/>
              <a:gd name="connsiteX16578" fmla="*/ 10368555 w 11761853"/>
              <a:gd name="connsiteY16578" fmla="*/ 10368555 w 11761853"/>
              <a:gd name="connsiteX16579" fmla="*/ 10368555 w 11761853"/>
              <a:gd name="connsiteY16579" fmla="*/ 10368555 w 11761853"/>
              <a:gd name="connsiteX16580" fmla="*/ 10368555 w 11761853"/>
              <a:gd name="connsiteY16580" fmla="*/ 10368555 w 11761853"/>
              <a:gd name="connsiteX16581" fmla="*/ 10368555 w 11761853"/>
              <a:gd name="connsiteY16581" fmla="*/ 10368555 w 11761853"/>
              <a:gd name="connsiteX16582" fmla="*/ 10368555 w 11761853"/>
              <a:gd name="connsiteY16582" fmla="*/ 10368555 w 11761853"/>
              <a:gd name="connsiteX16583" fmla="*/ 10368555 w 11761853"/>
              <a:gd name="connsiteY16583" fmla="*/ 10368555 w 11761853"/>
              <a:gd name="connsiteX16584" fmla="*/ 10368555 w 11761853"/>
              <a:gd name="connsiteY16584" fmla="*/ 10368555 w 11761853"/>
              <a:gd name="connsiteX16585" fmla="*/ 10368555 w 11761853"/>
              <a:gd name="connsiteY16585" fmla="*/ 10368555 w 11761853"/>
              <a:gd name="connsiteX16586" fmla="*/ 10368555 w 11761853"/>
              <a:gd name="connsiteY16586" fmla="*/ 10368555 w 11761853"/>
              <a:gd name="connsiteX16587" fmla="*/ 10368555 w 11761853"/>
              <a:gd name="connsiteY16587" fmla="*/ 10368555 w 11761853"/>
              <a:gd name="connsiteX16588" fmla="*/ 10368555 w 11761853"/>
              <a:gd name="connsiteY16588" fmla="*/ 10368555 w 11761853"/>
              <a:gd name="connsiteX16589" fmla="*/ 10368555 w 11761853"/>
              <a:gd name="connsiteY16589" fmla="*/ 10368555 w 11761853"/>
              <a:gd name="connsiteX16590" fmla="*/ 10368555 w 11761853"/>
              <a:gd name="connsiteY16590" fmla="*/ 10368555 w 11761853"/>
              <a:gd name="connsiteX16591" fmla="*/ 10368555 w 11761853"/>
              <a:gd name="connsiteY16591" fmla="*/ 10368555 w 11761853"/>
              <a:gd name="connsiteX16592" fmla="*/ 10368555 w 11761853"/>
              <a:gd name="connsiteY16592" fmla="*/ 10368555 w 11761853"/>
              <a:gd name="connsiteX16593" fmla="*/ 10368555 w 11761853"/>
              <a:gd name="connsiteY16593" fmla="*/ 10368555 w 11761853"/>
              <a:gd name="connsiteX16594" fmla="*/ 10368555 w 11761853"/>
              <a:gd name="connsiteY16594" fmla="*/ 10368555 w 11761853"/>
              <a:gd name="connsiteX16595" fmla="*/ 10368555 w 11761853"/>
              <a:gd name="connsiteY16595" fmla="*/ 10368555 w 11761853"/>
              <a:gd name="connsiteX16596" fmla="*/ 10368555 w 11761853"/>
              <a:gd name="connsiteY16596" fmla="*/ 10368555 w 11761853"/>
              <a:gd name="connsiteX16597" fmla="*/ 10368555 w 11761853"/>
              <a:gd name="connsiteY16597" fmla="*/ 10368555 w 11761853"/>
              <a:gd name="connsiteX16598" fmla="*/ 10368555 w 11761853"/>
              <a:gd name="connsiteY16598" fmla="*/ 10368555 w 11761853"/>
              <a:gd name="connsiteX16599" fmla="*/ 10368555 w 11761853"/>
              <a:gd name="connsiteY16599" fmla="*/ 10368555 w 11761853"/>
              <a:gd name="connsiteX16600" fmla="*/ 10368555 w 11761853"/>
              <a:gd name="connsiteY16600" fmla="*/ 10368555 w 11761853"/>
              <a:gd name="connsiteX16601" fmla="*/ 10368555 w 11761853"/>
              <a:gd name="connsiteY16601" fmla="*/ 10368555 w 11761853"/>
              <a:gd name="connsiteX16602" fmla="*/ 10368555 w 11761853"/>
              <a:gd name="connsiteY16602" fmla="*/ 10368555 w 11761853"/>
              <a:gd name="connsiteX16603" fmla="*/ 10368555 w 11761853"/>
              <a:gd name="connsiteY16603" fmla="*/ 10368555 w 11761853"/>
              <a:gd name="connsiteX16604" fmla="*/ 10368555 w 11761853"/>
              <a:gd name="connsiteY16604" fmla="*/ 10368555 w 11761853"/>
              <a:gd name="connsiteX16605" fmla="*/ 10368555 w 11761853"/>
              <a:gd name="connsiteY16605" fmla="*/ 10368555 w 11761853"/>
              <a:gd name="connsiteX16606" fmla="*/ 10368555 w 11761853"/>
              <a:gd name="connsiteY16606" fmla="*/ 10368555 w 11761853"/>
              <a:gd name="connsiteX16607" fmla="*/ 10368555 w 11761853"/>
              <a:gd name="connsiteY16607" fmla="*/ 10368555 w 11761853"/>
              <a:gd name="connsiteX16608" fmla="*/ 10368555 w 11761853"/>
              <a:gd name="connsiteY16608" fmla="*/ 10368555 w 11761853"/>
              <a:gd name="connsiteX16609" fmla="*/ 10368555 w 11761853"/>
              <a:gd name="connsiteY16609" fmla="*/ 10368555 w 11761853"/>
              <a:gd name="connsiteX16610" fmla="*/ 10368555 w 11761853"/>
              <a:gd name="connsiteY16610" fmla="*/ 10368555 w 11761853"/>
              <a:gd name="connsiteX16611" fmla="*/ 10368555 w 11761853"/>
              <a:gd name="connsiteY16611" fmla="*/ 10368555 w 11761853"/>
              <a:gd name="connsiteX16612" fmla="*/ 10368555 w 11761853"/>
              <a:gd name="connsiteY16612" fmla="*/ 10368555 w 11761853"/>
              <a:gd name="connsiteX16613" fmla="*/ 10368555 w 11761853"/>
              <a:gd name="connsiteY16613" fmla="*/ 10368555 w 11761853"/>
              <a:gd name="connsiteX16614" fmla="*/ 10368555 w 11761853"/>
              <a:gd name="connsiteY16614" fmla="*/ 10368555 w 11761853"/>
              <a:gd name="connsiteX16615" fmla="*/ 10368555 w 11761853"/>
              <a:gd name="connsiteY16615" fmla="*/ 10368555 w 11761853"/>
              <a:gd name="connsiteX16616" fmla="*/ 10368555 w 11761853"/>
              <a:gd name="connsiteY16616" fmla="*/ 10368555 w 11761853"/>
              <a:gd name="connsiteX16617" fmla="*/ 10368555 w 11761853"/>
              <a:gd name="connsiteY16617" fmla="*/ 10368555 w 11761853"/>
              <a:gd name="connsiteX16618" fmla="*/ 10368555 w 11761853"/>
              <a:gd name="connsiteY16618" fmla="*/ 10368555 w 11761853"/>
              <a:gd name="connsiteX16619" fmla="*/ 10368555 w 11761853"/>
              <a:gd name="connsiteY16619" fmla="*/ 10368555 w 11761853"/>
              <a:gd name="connsiteX16620" fmla="*/ 10368555 w 11761853"/>
              <a:gd name="connsiteY16620" fmla="*/ 10368555 w 11761853"/>
              <a:gd name="connsiteX16621" fmla="*/ 10368555 w 11761853"/>
              <a:gd name="connsiteY16621" fmla="*/ 10368555 w 11761853"/>
              <a:gd name="connsiteX16622" fmla="*/ 10368555 w 11761853"/>
              <a:gd name="connsiteY16622" fmla="*/ 10368555 w 11761853"/>
              <a:gd name="connsiteX16623" fmla="*/ 10368555 w 11761853"/>
              <a:gd name="connsiteY16623" fmla="*/ 10368555 w 11761853"/>
              <a:gd name="connsiteX16624" fmla="*/ 10368555 w 11761853"/>
              <a:gd name="connsiteY16624" fmla="*/ 10368555 w 11761853"/>
              <a:gd name="connsiteX16625" fmla="*/ 10368555 w 11761853"/>
              <a:gd name="connsiteY16625" fmla="*/ 10368555 w 11761853"/>
              <a:gd name="connsiteX16626" fmla="*/ 10368555 w 11761853"/>
              <a:gd name="connsiteY16626" fmla="*/ 10368555 w 11761853"/>
              <a:gd name="connsiteX16627" fmla="*/ 10368555 w 11761853"/>
              <a:gd name="connsiteY16627" fmla="*/ 10368555 w 11761853"/>
              <a:gd name="connsiteX16628" fmla="*/ 10368555 w 11761853"/>
              <a:gd name="connsiteY16628" fmla="*/ 10368555 w 11761853"/>
              <a:gd name="connsiteX16629" fmla="*/ 10368555 w 11761853"/>
              <a:gd name="connsiteY16629" fmla="*/ 10368555 w 11761853"/>
              <a:gd name="connsiteX16630" fmla="*/ 10368555 w 11761853"/>
              <a:gd name="connsiteY16630" fmla="*/ 10368555 w 11761853"/>
              <a:gd name="connsiteX16631" fmla="*/ 10368555 w 11761853"/>
              <a:gd name="connsiteY16631" fmla="*/ 10368555 w 11761853"/>
              <a:gd name="connsiteX16632" fmla="*/ 10368555 w 11761853"/>
              <a:gd name="connsiteY16632" fmla="*/ 10368555 w 11761853"/>
              <a:gd name="connsiteX16633" fmla="*/ 10368555 w 11761853"/>
              <a:gd name="connsiteY16633" fmla="*/ 10368555 w 11761853"/>
              <a:gd name="connsiteX16634" fmla="*/ 10368555 w 11761853"/>
              <a:gd name="connsiteY16634" fmla="*/ 10368555 w 11761853"/>
              <a:gd name="connsiteX16635" fmla="*/ 10368555 w 11761853"/>
              <a:gd name="connsiteY16635" fmla="*/ 10368555 w 11761853"/>
              <a:gd name="connsiteX16636" fmla="*/ 10368555 w 11761853"/>
              <a:gd name="connsiteY16636" fmla="*/ 10368555 w 11761853"/>
              <a:gd name="connsiteX16637" fmla="*/ 10368555 w 11761853"/>
              <a:gd name="connsiteY16637" fmla="*/ 10368555 w 11761853"/>
              <a:gd name="connsiteX16638" fmla="*/ 10368555 w 11761853"/>
              <a:gd name="connsiteY16638" fmla="*/ 10368555 w 11761853"/>
              <a:gd name="connsiteX16639" fmla="*/ 10368555 w 11761853"/>
              <a:gd name="connsiteY16639" fmla="*/ 10368555 w 11761853"/>
              <a:gd name="connsiteX16640" fmla="*/ 10368555 w 11761853"/>
              <a:gd name="connsiteY16640" fmla="*/ 10368555 w 11761853"/>
              <a:gd name="connsiteX16641" fmla="*/ 10368555 w 11761853"/>
              <a:gd name="connsiteY16641" fmla="*/ 10368555 w 11761853"/>
              <a:gd name="connsiteX16642" fmla="*/ 10368555 w 11761853"/>
              <a:gd name="connsiteY16642" fmla="*/ 10368555 w 11761853"/>
              <a:gd name="connsiteX16643" fmla="*/ 10368555 w 11761853"/>
              <a:gd name="connsiteY16643" fmla="*/ 10368555 w 11761853"/>
              <a:gd name="connsiteX16644" fmla="*/ 10368555 w 11761853"/>
              <a:gd name="connsiteY16644" fmla="*/ 10368555 w 11761853"/>
              <a:gd name="connsiteX16645" fmla="*/ 10368555 w 11761853"/>
              <a:gd name="connsiteY16645" fmla="*/ 10368555 w 11761853"/>
              <a:gd name="connsiteX16646" fmla="*/ 10368555 w 11761853"/>
              <a:gd name="connsiteY16646" fmla="*/ 10368555 w 11761853"/>
              <a:gd name="connsiteX16647" fmla="*/ 10368555 w 11761853"/>
              <a:gd name="connsiteY16647" fmla="*/ 10368555 w 11761853"/>
              <a:gd name="connsiteX16648" fmla="*/ 10368555 w 11761853"/>
              <a:gd name="connsiteY16648" fmla="*/ 10368555 w 11761853"/>
              <a:gd name="connsiteX16649" fmla="*/ 10368555 w 11761853"/>
              <a:gd name="connsiteY16649" fmla="*/ 10368555 w 11761853"/>
              <a:gd name="connsiteX16650" fmla="*/ 10368555 w 11761853"/>
              <a:gd name="connsiteY16650" fmla="*/ 10368555 w 11761853"/>
              <a:gd name="connsiteX16651" fmla="*/ 10368555 w 11761853"/>
              <a:gd name="connsiteY16651" fmla="*/ 10368555 w 11761853"/>
              <a:gd name="connsiteX16652" fmla="*/ 10368555 w 11761853"/>
              <a:gd name="connsiteY16652" fmla="*/ 10368555 w 11761853"/>
              <a:gd name="connsiteX16653" fmla="*/ 10368555 w 11761853"/>
              <a:gd name="connsiteY16653" fmla="*/ 10368555 w 11761853"/>
              <a:gd name="connsiteX16654" fmla="*/ 10368555 w 11761853"/>
              <a:gd name="connsiteY16654" fmla="*/ 10368555 w 11761853"/>
              <a:gd name="connsiteX16655" fmla="*/ 10368555 w 11761853"/>
              <a:gd name="connsiteY16655" fmla="*/ 10368555 w 11761853"/>
              <a:gd name="connsiteX16656" fmla="*/ 10368555 w 11761853"/>
              <a:gd name="connsiteY16656" fmla="*/ 10368555 w 11761853"/>
              <a:gd name="connsiteX16657" fmla="*/ 10368555 w 11761853"/>
              <a:gd name="connsiteY16657" fmla="*/ 10368555 w 11761853"/>
              <a:gd name="connsiteX16658" fmla="*/ 10368555 w 11761853"/>
              <a:gd name="connsiteY16658" fmla="*/ 10368555 w 11761853"/>
              <a:gd name="connsiteX16659" fmla="*/ 10368555 w 11761853"/>
              <a:gd name="connsiteY16659" fmla="*/ 10368555 w 11761853"/>
              <a:gd name="connsiteX16660" fmla="*/ 10368555 w 11761853"/>
              <a:gd name="connsiteY16660" fmla="*/ 10368555 w 11761853"/>
              <a:gd name="connsiteX16661" fmla="*/ 10368555 w 11761853"/>
              <a:gd name="connsiteY16661" fmla="*/ 10368555 w 11761853"/>
              <a:gd name="connsiteX16662" fmla="*/ 10368555 w 11761853"/>
              <a:gd name="connsiteY16662" fmla="*/ 10368555 w 11761853"/>
              <a:gd name="connsiteX16663" fmla="*/ 10368555 w 11761853"/>
              <a:gd name="connsiteY16663" fmla="*/ 10368555 w 11761853"/>
              <a:gd name="connsiteX16664" fmla="*/ 10368555 w 11761853"/>
              <a:gd name="connsiteY16664" fmla="*/ 10368555 w 11761853"/>
              <a:gd name="connsiteX16665" fmla="*/ 10368555 w 11761853"/>
              <a:gd name="connsiteY16665" fmla="*/ 10368555 w 11761853"/>
              <a:gd name="connsiteX16666" fmla="*/ 10368555 w 11761853"/>
              <a:gd name="connsiteY16666" fmla="*/ 10368555 w 11761853"/>
              <a:gd name="connsiteX16667" fmla="*/ 10368555 w 11761853"/>
              <a:gd name="connsiteY16667" fmla="*/ 10368555 w 11761853"/>
              <a:gd name="connsiteX16668" fmla="*/ 10368555 w 11761853"/>
              <a:gd name="connsiteY16668" fmla="*/ 10368555 w 11761853"/>
              <a:gd name="connsiteX16669" fmla="*/ 10368555 w 11761853"/>
              <a:gd name="connsiteY16669" fmla="*/ 10368555 w 11761853"/>
              <a:gd name="connsiteX16670" fmla="*/ 10368555 w 11761853"/>
              <a:gd name="connsiteY16670" fmla="*/ 10368555 w 11761853"/>
              <a:gd name="connsiteX16671" fmla="*/ 10368555 w 11761853"/>
              <a:gd name="connsiteY16671" fmla="*/ 10368555 w 11761853"/>
              <a:gd name="connsiteX16672" fmla="*/ 10368555 w 11761853"/>
              <a:gd name="connsiteY16672" fmla="*/ 10368555 w 11761853"/>
              <a:gd name="connsiteX16673" fmla="*/ 10368555 w 11761853"/>
              <a:gd name="connsiteY16673" fmla="*/ 10368555 w 11761853"/>
              <a:gd name="connsiteX16674" fmla="*/ 10368555 w 11761853"/>
              <a:gd name="connsiteY16674" fmla="*/ 10368555 w 11761853"/>
              <a:gd name="connsiteX16675" fmla="*/ 10368555 w 11761853"/>
              <a:gd name="connsiteY16675" fmla="*/ 10368555 w 11761853"/>
              <a:gd name="connsiteX16676" fmla="*/ 10368555 w 11761853"/>
              <a:gd name="connsiteY16676" fmla="*/ 10368555 w 11761853"/>
              <a:gd name="connsiteX16677" fmla="*/ 10368555 w 11761853"/>
              <a:gd name="connsiteY16677" fmla="*/ 10368555 w 11761853"/>
              <a:gd name="connsiteX16678" fmla="*/ 10368555 w 11761853"/>
              <a:gd name="connsiteY16678" fmla="*/ 10368555 w 11761853"/>
              <a:gd name="connsiteX16679" fmla="*/ 10368555 w 11761853"/>
              <a:gd name="connsiteY16679" fmla="*/ 10368555 w 11761853"/>
              <a:gd name="connsiteX16680" fmla="*/ 10368555 w 11761853"/>
              <a:gd name="connsiteY16680" fmla="*/ 10368555 w 11761853"/>
              <a:gd name="connsiteX16681" fmla="*/ 10368555 w 11761853"/>
              <a:gd name="connsiteY16681" fmla="*/ 10368555 w 11761853"/>
              <a:gd name="connsiteX16682" fmla="*/ 10368555 w 11761853"/>
              <a:gd name="connsiteY16682" fmla="*/ 10368555 w 11761853"/>
              <a:gd name="connsiteX16683" fmla="*/ 10368555 w 11761853"/>
              <a:gd name="connsiteY16683" fmla="*/ 10368555 w 11761853"/>
              <a:gd name="connsiteX16684" fmla="*/ 10368555 w 11761853"/>
              <a:gd name="connsiteY16684" fmla="*/ 10368555 w 11761853"/>
              <a:gd name="connsiteX16685" fmla="*/ 10368555 w 11761853"/>
              <a:gd name="connsiteY16685" fmla="*/ 10368555 w 11761853"/>
              <a:gd name="connsiteX16686" fmla="*/ 10368555 w 11761853"/>
              <a:gd name="connsiteY16686" fmla="*/ 10368555 w 11761853"/>
              <a:gd name="connsiteX16687" fmla="*/ 10368555 w 11761853"/>
              <a:gd name="connsiteY16687" fmla="*/ 10368555 w 11761853"/>
              <a:gd name="connsiteX16688" fmla="*/ 10368555 w 11761853"/>
              <a:gd name="connsiteY16688" fmla="*/ 10368555 w 11761853"/>
              <a:gd name="connsiteX16689" fmla="*/ 10368555 w 11761853"/>
              <a:gd name="connsiteY16689" fmla="*/ 10368555 w 11761853"/>
              <a:gd name="connsiteX16690" fmla="*/ 10368555 w 11761853"/>
              <a:gd name="connsiteY16690" fmla="*/ 10368555 w 11761853"/>
              <a:gd name="connsiteX16691" fmla="*/ 10368555 w 11761853"/>
              <a:gd name="connsiteY16691" fmla="*/ 10368555 w 11761853"/>
              <a:gd name="connsiteX16692" fmla="*/ 10368555 w 11761853"/>
              <a:gd name="connsiteY16692" fmla="*/ 10368555 w 11761853"/>
              <a:gd name="connsiteX16693" fmla="*/ 10368555 w 11761853"/>
              <a:gd name="connsiteY16693" fmla="*/ 10368555 w 11761853"/>
              <a:gd name="connsiteX16694" fmla="*/ 10368555 w 11761853"/>
              <a:gd name="connsiteY16694" fmla="*/ 10368555 w 11761853"/>
              <a:gd name="connsiteX16695" fmla="*/ 10368555 w 11761853"/>
              <a:gd name="connsiteY16695" fmla="*/ 10368555 w 11761853"/>
              <a:gd name="connsiteX16696" fmla="*/ 10368555 w 11761853"/>
              <a:gd name="connsiteY16696" fmla="*/ 10368555 w 11761853"/>
              <a:gd name="connsiteX16697" fmla="*/ 10368555 w 11761853"/>
              <a:gd name="connsiteY16697" fmla="*/ 10368555 w 11761853"/>
              <a:gd name="connsiteX16698" fmla="*/ 10368555 w 11761853"/>
              <a:gd name="connsiteY16698" fmla="*/ 10368555 w 11761853"/>
              <a:gd name="connsiteX16699" fmla="*/ 10368555 w 11761853"/>
              <a:gd name="connsiteY16699" fmla="*/ 10368555 w 11761853"/>
              <a:gd name="connsiteX16700" fmla="*/ 10368555 w 11761853"/>
              <a:gd name="connsiteY16700" fmla="*/ 10368555 w 11761853"/>
              <a:gd name="connsiteX16701" fmla="*/ 10368555 w 11761853"/>
              <a:gd name="connsiteY16701" fmla="*/ 10368555 w 11761853"/>
              <a:gd name="connsiteX16702" fmla="*/ 10368555 w 11761853"/>
              <a:gd name="connsiteY16702" fmla="*/ 10368555 w 11761853"/>
              <a:gd name="connsiteX16703" fmla="*/ 10368555 w 11761853"/>
              <a:gd name="connsiteY16703" fmla="*/ 10368555 w 11761853"/>
              <a:gd name="connsiteX16704" fmla="*/ 10368555 w 11761853"/>
              <a:gd name="connsiteY16704" fmla="*/ 10368555 w 11761853"/>
              <a:gd name="connsiteX16705" fmla="*/ 10368555 w 11761853"/>
              <a:gd name="connsiteY16705" fmla="*/ 10368555 w 11761853"/>
              <a:gd name="connsiteX16706" fmla="*/ 10368555 w 11761853"/>
              <a:gd name="connsiteY16706" fmla="*/ 10368555 w 11761853"/>
              <a:gd name="connsiteX16707" fmla="*/ 10368555 w 11761853"/>
              <a:gd name="connsiteY16707" fmla="*/ 10368555 w 11761853"/>
              <a:gd name="connsiteX16708" fmla="*/ 10368555 w 11761853"/>
              <a:gd name="connsiteY16708" fmla="*/ 10368555 w 11761853"/>
              <a:gd name="connsiteX16709" fmla="*/ 10368555 w 11761853"/>
              <a:gd name="connsiteY16709" fmla="*/ 10368555 w 11761853"/>
              <a:gd name="connsiteX16710" fmla="*/ 10368555 w 11761853"/>
              <a:gd name="connsiteY16710" fmla="*/ 10368555 w 11761853"/>
              <a:gd name="connsiteX16711" fmla="*/ 10368555 w 11761853"/>
              <a:gd name="connsiteY16711" fmla="*/ 10368555 w 11761853"/>
              <a:gd name="connsiteX16712" fmla="*/ 10368555 w 11761853"/>
              <a:gd name="connsiteY16712" fmla="*/ 10368555 w 11761853"/>
              <a:gd name="connsiteX16713" fmla="*/ 10368555 w 11761853"/>
              <a:gd name="connsiteY16713" fmla="*/ 10368555 w 11761853"/>
              <a:gd name="connsiteX16714" fmla="*/ 10368555 w 11761853"/>
              <a:gd name="connsiteY16714" fmla="*/ 10368555 w 11761853"/>
              <a:gd name="connsiteX16715" fmla="*/ 10368555 w 11761853"/>
              <a:gd name="connsiteY16715" fmla="*/ 10368555 w 11761853"/>
              <a:gd name="connsiteX16716" fmla="*/ 10368555 w 11761853"/>
              <a:gd name="connsiteY16716" fmla="*/ 10368555 w 11761853"/>
              <a:gd name="connsiteX16717" fmla="*/ 10368555 w 11761853"/>
              <a:gd name="connsiteY16717" fmla="*/ 10368555 w 11761853"/>
              <a:gd name="connsiteX16718" fmla="*/ 10368555 w 11761853"/>
              <a:gd name="connsiteY16718" fmla="*/ 10368555 w 11761853"/>
              <a:gd name="connsiteX16719" fmla="*/ 10368555 w 11761853"/>
              <a:gd name="connsiteY16719" fmla="*/ 10368555 w 11761853"/>
              <a:gd name="connsiteX16720" fmla="*/ 10368555 w 11761853"/>
              <a:gd name="connsiteY16720" fmla="*/ 10368555 w 11761853"/>
              <a:gd name="connsiteX16721" fmla="*/ 10368555 w 11761853"/>
              <a:gd name="connsiteY16721" fmla="*/ 10368555 w 11761853"/>
              <a:gd name="connsiteX16722" fmla="*/ 10368555 w 11761853"/>
              <a:gd name="connsiteY16722" fmla="*/ 10368555 w 11761853"/>
              <a:gd name="connsiteX16723" fmla="*/ 10368555 w 11761853"/>
              <a:gd name="connsiteY16723" fmla="*/ 10368555 w 11761853"/>
              <a:gd name="connsiteX16724" fmla="*/ 10368555 w 11761853"/>
              <a:gd name="connsiteY16724" fmla="*/ 10368555 w 11761853"/>
              <a:gd name="connsiteX16725" fmla="*/ 10368555 w 11761853"/>
              <a:gd name="connsiteY16725" fmla="*/ 10368555 w 11761853"/>
              <a:gd name="connsiteX16726" fmla="*/ 10368555 w 11761853"/>
              <a:gd name="connsiteY16726" fmla="*/ 10368555 w 11761853"/>
              <a:gd name="connsiteX16727" fmla="*/ 10368555 w 11761853"/>
              <a:gd name="connsiteY16727" fmla="*/ 10368555 w 11761853"/>
              <a:gd name="connsiteX16728" fmla="*/ 10368555 w 11761853"/>
              <a:gd name="connsiteY16728" fmla="*/ 10368555 w 11761853"/>
              <a:gd name="connsiteX16729" fmla="*/ 10368555 w 11761853"/>
              <a:gd name="connsiteY16729" fmla="*/ 10368555 w 11761853"/>
              <a:gd name="connsiteX16730" fmla="*/ 10368555 w 11761853"/>
              <a:gd name="connsiteY16730" fmla="*/ 10368555 w 11761853"/>
              <a:gd name="connsiteX16731" fmla="*/ 10368555 w 11761853"/>
              <a:gd name="connsiteY16731" fmla="*/ 10368555 w 11761853"/>
              <a:gd name="connsiteX16732" fmla="*/ 10368555 w 11761853"/>
              <a:gd name="connsiteY16732" fmla="*/ 10368555 w 11761853"/>
              <a:gd name="connsiteX16733" fmla="*/ 10368555 w 11761853"/>
              <a:gd name="connsiteY16733" fmla="*/ 10368555 w 11761853"/>
              <a:gd name="connsiteX16734" fmla="*/ 10368555 w 11761853"/>
              <a:gd name="connsiteY16734" fmla="*/ 10368555 w 11761853"/>
              <a:gd name="connsiteX16735" fmla="*/ 10368555 w 11761853"/>
              <a:gd name="connsiteY16735" fmla="*/ 10368555 w 11761853"/>
              <a:gd name="connsiteX16736" fmla="*/ 10368555 w 11761853"/>
              <a:gd name="connsiteY16736" fmla="*/ 10368555 w 11761853"/>
              <a:gd name="connsiteX16737" fmla="*/ 10368555 w 11761853"/>
              <a:gd name="connsiteY16737" fmla="*/ 10368555 w 11761853"/>
              <a:gd name="connsiteX16738" fmla="*/ 10368555 w 11761853"/>
              <a:gd name="connsiteY16738" fmla="*/ 10368555 w 11761853"/>
              <a:gd name="connsiteX16739" fmla="*/ 10368555 w 11761853"/>
              <a:gd name="connsiteY16739" fmla="*/ 10368555 w 11761853"/>
              <a:gd name="connsiteX16740" fmla="*/ 10368555 w 11761853"/>
              <a:gd name="connsiteY16740" fmla="*/ 10368555 w 11761853"/>
              <a:gd name="connsiteX16741" fmla="*/ 10368555 w 11761853"/>
              <a:gd name="connsiteY16741" fmla="*/ 10368555 w 11761853"/>
              <a:gd name="connsiteX16742" fmla="*/ 10368555 w 11761853"/>
              <a:gd name="connsiteY16742" fmla="*/ 10368555 w 11761853"/>
              <a:gd name="connsiteX16743" fmla="*/ 10368555 w 11761853"/>
              <a:gd name="connsiteY16743" fmla="*/ 10368555 w 11761853"/>
              <a:gd name="connsiteX16744" fmla="*/ 10368555 w 11761853"/>
              <a:gd name="connsiteY16744" fmla="*/ 10368555 w 11761853"/>
              <a:gd name="connsiteX16745" fmla="*/ 10368555 w 11761853"/>
              <a:gd name="connsiteY16745" fmla="*/ 10368555 w 11761853"/>
              <a:gd name="connsiteX16746" fmla="*/ 10368555 w 11761853"/>
              <a:gd name="connsiteY16746" fmla="*/ 10368555 w 11761853"/>
              <a:gd name="connsiteX16747" fmla="*/ 10368555 w 11761853"/>
              <a:gd name="connsiteY16747" fmla="*/ 10368555 w 11761853"/>
              <a:gd name="connsiteX16748" fmla="*/ 10368555 w 11761853"/>
              <a:gd name="connsiteY16748" fmla="*/ 10368555 w 11761853"/>
              <a:gd name="connsiteX16749" fmla="*/ 10368555 w 11761853"/>
              <a:gd name="connsiteY16749" fmla="*/ 10368555 w 11761853"/>
              <a:gd name="connsiteX16750" fmla="*/ 10368555 w 11761853"/>
              <a:gd name="connsiteY16750" fmla="*/ 10368555 w 11761853"/>
              <a:gd name="connsiteX16751" fmla="*/ 10368555 w 11761853"/>
              <a:gd name="connsiteY16751" fmla="*/ 10368555 w 11761853"/>
              <a:gd name="connsiteX16752" fmla="*/ 10368555 w 11761853"/>
              <a:gd name="connsiteY16752" fmla="*/ 10368555 w 11761853"/>
              <a:gd name="connsiteX16753" fmla="*/ 10368555 w 11761853"/>
              <a:gd name="connsiteY16753" fmla="*/ 10368555 w 11761853"/>
              <a:gd name="connsiteX16754" fmla="*/ 10368555 w 11761853"/>
              <a:gd name="connsiteY16754" fmla="*/ 10368555 w 11761853"/>
              <a:gd name="connsiteX16755" fmla="*/ 10368555 w 11761853"/>
              <a:gd name="connsiteY16755" fmla="*/ 10368555 w 11761853"/>
              <a:gd name="connsiteX16756" fmla="*/ 10368555 w 11761853"/>
              <a:gd name="connsiteY16756" fmla="*/ 10368555 w 11761853"/>
              <a:gd name="connsiteX16757" fmla="*/ 10368555 w 11761853"/>
              <a:gd name="connsiteY16757" fmla="*/ 10368555 w 11761853"/>
              <a:gd name="connsiteX16758" fmla="*/ 10368555 w 11761853"/>
              <a:gd name="connsiteY16758" fmla="*/ 10368555 w 11761853"/>
              <a:gd name="connsiteX16759" fmla="*/ 10368555 w 11761853"/>
              <a:gd name="connsiteY16759" fmla="*/ 10368555 w 11761853"/>
              <a:gd name="connsiteX16760" fmla="*/ 10368555 w 11761853"/>
              <a:gd name="connsiteY16760" fmla="*/ 10368555 w 11761853"/>
              <a:gd name="connsiteX16761" fmla="*/ 10368555 w 11761853"/>
              <a:gd name="connsiteY16761" fmla="*/ 10368555 w 11761853"/>
              <a:gd name="connsiteX16762" fmla="*/ 10368555 w 11761853"/>
              <a:gd name="connsiteY16762" fmla="*/ 10368555 w 11761853"/>
              <a:gd name="connsiteX16763" fmla="*/ 10368555 w 11761853"/>
              <a:gd name="connsiteY16763" fmla="*/ 10368555 w 11761853"/>
              <a:gd name="connsiteX16764" fmla="*/ 10368555 w 11761853"/>
              <a:gd name="connsiteY16764" fmla="*/ 10368555 w 11761853"/>
              <a:gd name="connsiteX16765" fmla="*/ 10368555 w 11761853"/>
              <a:gd name="connsiteY16765" fmla="*/ 10368555 w 11761853"/>
              <a:gd name="connsiteX16766" fmla="*/ 10368555 w 11761853"/>
              <a:gd name="connsiteY16766" fmla="*/ 10368555 w 11761853"/>
              <a:gd name="connsiteX16767" fmla="*/ 10368555 w 11761853"/>
              <a:gd name="connsiteY16767" fmla="*/ 10368555 w 11761853"/>
              <a:gd name="connsiteX16768" fmla="*/ 10368555 w 11761853"/>
              <a:gd name="connsiteY16768" fmla="*/ 10368555 w 11761853"/>
              <a:gd name="connsiteX16769" fmla="*/ 10368555 w 11761853"/>
              <a:gd name="connsiteY16769" fmla="*/ 10368555 w 11761853"/>
              <a:gd name="connsiteX16770" fmla="*/ 10368555 w 11761853"/>
              <a:gd name="connsiteY16770" fmla="*/ 10368555 w 11761853"/>
              <a:gd name="connsiteX16771" fmla="*/ 10368555 w 11761853"/>
              <a:gd name="connsiteY16771" fmla="*/ 10368555 w 11761853"/>
              <a:gd name="connsiteX16772" fmla="*/ 10368555 w 11761853"/>
              <a:gd name="connsiteY16772" fmla="*/ 10368555 w 11761853"/>
              <a:gd name="connsiteX16773" fmla="*/ 10368555 w 11761853"/>
              <a:gd name="connsiteY16773" fmla="*/ 10368555 w 11761853"/>
              <a:gd name="connsiteX16774" fmla="*/ 10368555 w 11761853"/>
              <a:gd name="connsiteY16774" fmla="*/ 10368555 w 11761853"/>
              <a:gd name="connsiteX16775" fmla="*/ 10368555 w 11761853"/>
              <a:gd name="connsiteY16775" fmla="*/ 10368555 w 11761853"/>
              <a:gd name="connsiteX16776" fmla="*/ 10368555 w 11761853"/>
              <a:gd name="connsiteY16776" fmla="*/ 10368555 w 11761853"/>
              <a:gd name="connsiteX16777" fmla="*/ 10368555 w 11761853"/>
              <a:gd name="connsiteY16777" fmla="*/ 10368555 w 11761853"/>
              <a:gd name="connsiteX16778" fmla="*/ 10368555 w 11761853"/>
              <a:gd name="connsiteY16778" fmla="*/ 10368555 w 11761853"/>
              <a:gd name="connsiteX16779" fmla="*/ 10368555 w 11761853"/>
              <a:gd name="connsiteY16779" fmla="*/ 10368555 w 11761853"/>
              <a:gd name="connsiteX16780" fmla="*/ 10368555 w 11761853"/>
              <a:gd name="connsiteY16780" fmla="*/ 10368555 w 11761853"/>
              <a:gd name="connsiteX16781" fmla="*/ 10368555 w 11761853"/>
              <a:gd name="connsiteY16781" fmla="*/ 10368555 w 11761853"/>
              <a:gd name="connsiteX16782" fmla="*/ 10368555 w 11761853"/>
              <a:gd name="connsiteY16782" fmla="*/ 10368555 w 11761853"/>
              <a:gd name="connsiteX16783" fmla="*/ 10368555 w 11761853"/>
              <a:gd name="connsiteY16783" fmla="*/ 10368555 w 11761853"/>
              <a:gd name="connsiteX16784" fmla="*/ 10368555 w 11761853"/>
              <a:gd name="connsiteY16784" fmla="*/ 10368555 w 11761853"/>
              <a:gd name="connsiteX16785" fmla="*/ 10368555 w 11761853"/>
              <a:gd name="connsiteY16785" fmla="*/ 10368555 w 11761853"/>
              <a:gd name="connsiteX16786" fmla="*/ 10368555 w 11761853"/>
              <a:gd name="connsiteY16786" fmla="*/ 10368555 w 11761853"/>
              <a:gd name="connsiteX16787" fmla="*/ 10368555 w 11761853"/>
              <a:gd name="connsiteY16787" fmla="*/ 10368555 w 11761853"/>
              <a:gd name="connsiteX16788" fmla="*/ 10368555 w 11761853"/>
              <a:gd name="connsiteY16788" fmla="*/ 10368555 w 11761853"/>
              <a:gd name="connsiteX16789" fmla="*/ 10368555 w 11761853"/>
              <a:gd name="connsiteY16789" fmla="*/ 10368555 w 11761853"/>
              <a:gd name="connsiteX16790" fmla="*/ 10368555 w 11761853"/>
              <a:gd name="connsiteY16790" fmla="*/ 10368555 w 11761853"/>
              <a:gd name="connsiteX16791" fmla="*/ 10368555 w 11761853"/>
              <a:gd name="connsiteY16791" fmla="*/ 10368555 w 11761853"/>
              <a:gd name="connsiteX16792" fmla="*/ 10368555 w 11761853"/>
              <a:gd name="connsiteY16792" fmla="*/ 10368555 w 11761853"/>
              <a:gd name="connsiteX16793" fmla="*/ 10368555 w 11761853"/>
              <a:gd name="connsiteY16793" fmla="*/ 10368555 w 11761853"/>
              <a:gd name="connsiteX16794" fmla="*/ 10368555 w 11761853"/>
              <a:gd name="connsiteY16794" fmla="*/ 10368555 w 11761853"/>
              <a:gd name="connsiteX16795" fmla="*/ 10368555 w 11761853"/>
              <a:gd name="connsiteY16795" fmla="*/ 10368555 w 11761853"/>
              <a:gd name="connsiteX16796" fmla="*/ 10368555 w 11761853"/>
              <a:gd name="connsiteY16796" fmla="*/ 10368555 w 11761853"/>
              <a:gd name="connsiteX16797" fmla="*/ 10368555 w 11761853"/>
              <a:gd name="connsiteY16797" fmla="*/ 10368555 w 11761853"/>
              <a:gd name="connsiteX16798" fmla="*/ 10368555 w 11761853"/>
              <a:gd name="connsiteY16798" fmla="*/ 10368555 w 11761853"/>
              <a:gd name="connsiteX16799" fmla="*/ 10368555 w 11761853"/>
              <a:gd name="connsiteY16799" fmla="*/ 10368555 w 11761853"/>
              <a:gd name="connsiteX16800" fmla="*/ 10368555 w 11761853"/>
              <a:gd name="connsiteY16800" fmla="*/ 10368555 w 11761853"/>
              <a:gd name="connsiteX16801" fmla="*/ 10368555 w 11761853"/>
              <a:gd name="connsiteY16801" fmla="*/ 10368555 w 11761853"/>
              <a:gd name="connsiteX16802" fmla="*/ 10368555 w 11761853"/>
              <a:gd name="connsiteY16802" fmla="*/ 10368555 w 11761853"/>
              <a:gd name="connsiteX16803" fmla="*/ 10368555 w 11761853"/>
              <a:gd name="connsiteY16803" fmla="*/ 10368555 w 11761853"/>
              <a:gd name="connsiteX16804" fmla="*/ 10368555 w 11761853"/>
              <a:gd name="connsiteY16804" fmla="*/ 10368555 w 11761853"/>
              <a:gd name="connsiteX16805" fmla="*/ 10368555 w 11761853"/>
              <a:gd name="connsiteY16805" fmla="*/ 10368555 w 11761853"/>
              <a:gd name="connsiteX16806" fmla="*/ 10368555 w 11761853"/>
              <a:gd name="connsiteY16806" fmla="*/ 10368555 w 11761853"/>
              <a:gd name="connsiteX16807" fmla="*/ 10368555 w 11761853"/>
              <a:gd name="connsiteY16807" fmla="*/ 10368555 w 11761853"/>
              <a:gd name="connsiteX16808" fmla="*/ 10368555 w 11761853"/>
              <a:gd name="connsiteY16808" fmla="*/ 10368555 w 11761853"/>
              <a:gd name="connsiteX16809" fmla="*/ 10368555 w 11761853"/>
              <a:gd name="connsiteY16809" fmla="*/ 10368555 w 11761853"/>
              <a:gd name="connsiteX16810" fmla="*/ 10368555 w 11761853"/>
              <a:gd name="connsiteY16810" fmla="*/ 10368555 w 11761853"/>
              <a:gd name="connsiteX16811" fmla="*/ 10368555 w 11761853"/>
              <a:gd name="connsiteY16811" fmla="*/ 10368555 w 11761853"/>
              <a:gd name="connsiteX16812" fmla="*/ 10368555 w 11761853"/>
              <a:gd name="connsiteY16812" fmla="*/ 10368555 w 11761853"/>
              <a:gd name="connsiteX16813" fmla="*/ 10368555 w 11761853"/>
              <a:gd name="connsiteY16813" fmla="*/ 10368555 w 11761853"/>
              <a:gd name="connsiteX16814" fmla="*/ 10368555 w 11761853"/>
              <a:gd name="connsiteY16814" fmla="*/ 10368555 w 11761853"/>
              <a:gd name="connsiteX16815" fmla="*/ 10368555 w 11761853"/>
              <a:gd name="connsiteY16815" fmla="*/ 10368555 w 11761853"/>
              <a:gd name="connsiteX16816" fmla="*/ 10368555 w 11761853"/>
              <a:gd name="connsiteY16816" fmla="*/ 10368555 w 11761853"/>
              <a:gd name="connsiteX16817" fmla="*/ 10368555 w 11761853"/>
              <a:gd name="connsiteY16817" fmla="*/ 10368555 w 11761853"/>
              <a:gd name="connsiteX16818" fmla="*/ 10368555 w 11761853"/>
              <a:gd name="connsiteY16818" fmla="*/ 10368555 w 11761853"/>
              <a:gd name="connsiteX16819" fmla="*/ 10368555 w 11761853"/>
              <a:gd name="connsiteY16819" fmla="*/ 10368555 w 11761853"/>
              <a:gd name="connsiteX16820" fmla="*/ 10368555 w 11761853"/>
              <a:gd name="connsiteY16820" fmla="*/ 10368555 w 11761853"/>
              <a:gd name="connsiteX16821" fmla="*/ 10368555 w 11761853"/>
              <a:gd name="connsiteY16821" fmla="*/ 10368555 w 11761853"/>
              <a:gd name="connsiteX16822" fmla="*/ 10368555 w 11761853"/>
              <a:gd name="connsiteY16822" fmla="*/ 10368555 w 11761853"/>
              <a:gd name="connsiteX16823" fmla="*/ 10368555 w 11761853"/>
              <a:gd name="connsiteY16823" fmla="*/ 10368555 w 11761853"/>
              <a:gd name="connsiteX16824" fmla="*/ 10368555 w 11761853"/>
              <a:gd name="connsiteY16824" fmla="*/ 10368555 w 11761853"/>
              <a:gd name="connsiteX16825" fmla="*/ 10368555 w 11761853"/>
              <a:gd name="connsiteY16825" fmla="*/ 10368555 w 11761853"/>
              <a:gd name="connsiteX16826" fmla="*/ 10368555 w 11761853"/>
              <a:gd name="connsiteY16826" fmla="*/ 10368555 w 11761853"/>
              <a:gd name="connsiteX16827" fmla="*/ 10368555 w 11761853"/>
              <a:gd name="connsiteY16827" fmla="*/ 10368555 w 11761853"/>
              <a:gd name="connsiteX16828" fmla="*/ 10368555 w 11761853"/>
              <a:gd name="connsiteY16828" fmla="*/ 10368555 w 11761853"/>
              <a:gd name="connsiteX16829" fmla="*/ 10368555 w 11761853"/>
              <a:gd name="connsiteY16829" fmla="*/ 10368555 w 11761853"/>
              <a:gd name="connsiteX16830" fmla="*/ 10368555 w 11761853"/>
              <a:gd name="connsiteY16830" fmla="*/ 10368555 w 11761853"/>
              <a:gd name="connsiteX16831" fmla="*/ 10368555 w 11761853"/>
              <a:gd name="connsiteY16831" fmla="*/ 10368555 w 11761853"/>
              <a:gd name="connsiteX16832" fmla="*/ 10368555 w 11761853"/>
              <a:gd name="connsiteY16832" fmla="*/ 10368555 w 11761853"/>
              <a:gd name="connsiteX16833" fmla="*/ 10368555 w 11761853"/>
              <a:gd name="connsiteY16833" fmla="*/ 10368555 w 11761853"/>
              <a:gd name="connsiteX16834" fmla="*/ 10368555 w 11761853"/>
              <a:gd name="connsiteY16834" fmla="*/ 10368555 w 11761853"/>
              <a:gd name="connsiteX16835" fmla="*/ 10368555 w 11761853"/>
              <a:gd name="connsiteY16835" fmla="*/ 10368555 w 11761853"/>
              <a:gd name="connsiteX16836" fmla="*/ 10368555 w 11761853"/>
              <a:gd name="connsiteY16836" fmla="*/ 10368555 w 11761853"/>
              <a:gd name="connsiteX16837" fmla="*/ 10368555 w 11761853"/>
              <a:gd name="connsiteY16837" fmla="*/ 10368555 w 11761853"/>
              <a:gd name="connsiteX16838" fmla="*/ 10368555 w 11761853"/>
              <a:gd name="connsiteY16838" fmla="*/ 10368555 w 11761853"/>
              <a:gd name="connsiteX16839" fmla="*/ 10368555 w 11761853"/>
              <a:gd name="connsiteY16839" fmla="*/ 10368555 w 11761853"/>
              <a:gd name="connsiteX16840" fmla="*/ 10368555 w 11761853"/>
              <a:gd name="connsiteY16840" fmla="*/ 10368555 w 11761853"/>
              <a:gd name="connsiteX16841" fmla="*/ 10368555 w 11761853"/>
              <a:gd name="connsiteY16841" fmla="*/ 10368555 w 11761853"/>
              <a:gd name="connsiteX16842" fmla="*/ 10368555 w 11761853"/>
              <a:gd name="connsiteY16842" fmla="*/ 10368555 w 11761853"/>
              <a:gd name="connsiteX16843" fmla="*/ 10368555 w 11761853"/>
              <a:gd name="connsiteY16843" fmla="*/ 10368555 w 11761853"/>
              <a:gd name="connsiteX16844" fmla="*/ 10368555 w 11761853"/>
              <a:gd name="connsiteY16844" fmla="*/ 10368555 w 11761853"/>
              <a:gd name="connsiteX16845" fmla="*/ 10368555 w 11761853"/>
              <a:gd name="connsiteY16845" fmla="*/ 10368555 w 11761853"/>
              <a:gd name="connsiteX16846" fmla="*/ 10368555 w 11761853"/>
              <a:gd name="connsiteY16846" fmla="*/ 10368555 w 11761853"/>
              <a:gd name="connsiteX16847" fmla="*/ 10368555 w 11761853"/>
              <a:gd name="connsiteY16847" fmla="*/ 10368555 w 11761853"/>
              <a:gd name="connsiteX16848" fmla="*/ 10368555 w 11761853"/>
              <a:gd name="connsiteY16848" fmla="*/ 10368555 w 11761853"/>
              <a:gd name="connsiteX16849" fmla="*/ 10368555 w 11761853"/>
              <a:gd name="connsiteY16849" fmla="*/ 10368555 w 11761853"/>
              <a:gd name="connsiteX16850" fmla="*/ 10368555 w 11761853"/>
              <a:gd name="connsiteY16850" fmla="*/ 10368555 w 11761853"/>
              <a:gd name="connsiteX16851" fmla="*/ 10368555 w 11761853"/>
              <a:gd name="connsiteY16851" fmla="*/ 10368555 w 11761853"/>
              <a:gd name="connsiteX16852" fmla="*/ 10368555 w 11761853"/>
              <a:gd name="connsiteY16852" fmla="*/ 10368555 w 11761853"/>
              <a:gd name="connsiteX16853" fmla="*/ 10368555 w 11761853"/>
              <a:gd name="connsiteY16853" fmla="*/ 10368555 w 11761853"/>
              <a:gd name="connsiteX16854" fmla="*/ 10368555 w 11761853"/>
              <a:gd name="connsiteY16854" fmla="*/ 10368555 w 11761853"/>
              <a:gd name="connsiteX16855" fmla="*/ 10368555 w 11761853"/>
              <a:gd name="connsiteY16855" fmla="*/ 10368555 w 11761853"/>
              <a:gd name="connsiteX16856" fmla="*/ 10368555 w 11761853"/>
              <a:gd name="connsiteY16856" fmla="*/ 10368555 w 11761853"/>
              <a:gd name="connsiteX16857" fmla="*/ 10368555 w 11761853"/>
              <a:gd name="connsiteY16857" fmla="*/ 10368555 w 11761853"/>
              <a:gd name="connsiteX16858" fmla="*/ 10368555 w 11761853"/>
              <a:gd name="connsiteY16858" fmla="*/ 10368555 w 11761853"/>
              <a:gd name="connsiteX16859" fmla="*/ 10368555 w 11761853"/>
              <a:gd name="connsiteY16859" fmla="*/ 10368555 w 11761853"/>
              <a:gd name="connsiteX16860" fmla="*/ 10368555 w 11761853"/>
              <a:gd name="connsiteY16860" fmla="*/ 10368555 w 11761853"/>
              <a:gd name="connsiteX16861" fmla="*/ 10368555 w 11761853"/>
              <a:gd name="connsiteY16861" fmla="*/ 10368555 w 11761853"/>
              <a:gd name="connsiteX16862" fmla="*/ 10368555 w 11761853"/>
              <a:gd name="connsiteY16862" fmla="*/ 10368555 w 11761853"/>
              <a:gd name="connsiteX16863" fmla="*/ 10368555 w 11761853"/>
              <a:gd name="connsiteY16863" fmla="*/ 10368555 w 11761853"/>
              <a:gd name="connsiteX16864" fmla="*/ 10368555 w 11761853"/>
              <a:gd name="connsiteY16864" fmla="*/ 10368555 w 11761853"/>
              <a:gd name="connsiteX16865" fmla="*/ 10368555 w 11761853"/>
              <a:gd name="connsiteY16865" fmla="*/ 10368555 w 11761853"/>
              <a:gd name="connsiteX16866" fmla="*/ 10368555 w 11761853"/>
              <a:gd name="connsiteY16866" fmla="*/ 10368555 w 11761853"/>
              <a:gd name="connsiteX16867" fmla="*/ 10368555 w 11761853"/>
              <a:gd name="connsiteY16867" fmla="*/ 10368555 w 11761853"/>
              <a:gd name="connsiteX16868" fmla="*/ 10368555 w 11761853"/>
              <a:gd name="connsiteY16868" fmla="*/ 10368555 w 11761853"/>
              <a:gd name="connsiteX16869" fmla="*/ 10368555 w 11761853"/>
              <a:gd name="connsiteY16869" fmla="*/ 10368555 w 11761853"/>
              <a:gd name="connsiteX16870" fmla="*/ 10368555 w 11761853"/>
              <a:gd name="connsiteY16870" fmla="*/ 10368555 w 11761853"/>
              <a:gd name="connsiteX16871" fmla="*/ 10368555 w 11761853"/>
              <a:gd name="connsiteY16871" fmla="*/ 10368555 w 11761853"/>
              <a:gd name="connsiteX16872" fmla="*/ 10368555 w 11761853"/>
              <a:gd name="connsiteY16872" fmla="*/ 10368555 w 11761853"/>
              <a:gd name="connsiteX16873" fmla="*/ 10368555 w 11761853"/>
              <a:gd name="connsiteY16873" fmla="*/ 10368555 w 11761853"/>
              <a:gd name="connsiteX16874" fmla="*/ 10368555 w 11761853"/>
              <a:gd name="connsiteY16874" fmla="*/ 10368555 w 11761853"/>
              <a:gd name="connsiteX16875" fmla="*/ 10368555 w 11761853"/>
              <a:gd name="connsiteY16875" fmla="*/ 10368555 w 11761853"/>
              <a:gd name="connsiteX16876" fmla="*/ 10368555 w 11761853"/>
              <a:gd name="connsiteY16876" fmla="*/ 10368555 w 11761853"/>
              <a:gd name="connsiteX16877" fmla="*/ 10368555 w 11761853"/>
              <a:gd name="connsiteY16877" fmla="*/ 10368555 w 11761853"/>
              <a:gd name="connsiteX16878" fmla="*/ 10368555 w 11761853"/>
              <a:gd name="connsiteY16878" fmla="*/ 10368555 w 11761853"/>
              <a:gd name="connsiteX16879" fmla="*/ 10368555 w 11761853"/>
              <a:gd name="connsiteY16879" fmla="*/ 10368555 w 11761853"/>
              <a:gd name="connsiteX16880" fmla="*/ 10368555 w 11761853"/>
              <a:gd name="connsiteY16880" fmla="*/ 10368555 w 11761853"/>
              <a:gd name="connsiteX16881" fmla="*/ 10368555 w 11761853"/>
              <a:gd name="connsiteY16881" fmla="*/ 10368555 w 11761853"/>
              <a:gd name="connsiteX16882" fmla="*/ 10368555 w 11761853"/>
              <a:gd name="connsiteY16882" fmla="*/ 10368555 w 11761853"/>
              <a:gd name="connsiteX16883" fmla="*/ 10368555 w 11761853"/>
              <a:gd name="connsiteY16883" fmla="*/ 10368555 w 11761853"/>
              <a:gd name="connsiteX16884" fmla="*/ 10368555 w 11761853"/>
              <a:gd name="connsiteY16884" fmla="*/ 10368555 w 11761853"/>
              <a:gd name="connsiteX16885" fmla="*/ 10368555 w 11761853"/>
              <a:gd name="connsiteY16885" fmla="*/ 10368555 w 11761853"/>
              <a:gd name="connsiteX16886" fmla="*/ 10368555 w 11761853"/>
              <a:gd name="connsiteY16886" fmla="*/ 10368555 w 11761853"/>
              <a:gd name="connsiteX16887" fmla="*/ 10368555 w 11761853"/>
              <a:gd name="connsiteY16887" fmla="*/ 10368555 w 11761853"/>
              <a:gd name="connsiteX16888" fmla="*/ 10368555 w 11761853"/>
              <a:gd name="connsiteY16888" fmla="*/ 10368555 w 11761853"/>
              <a:gd name="connsiteX16889" fmla="*/ 10368555 w 11761853"/>
              <a:gd name="connsiteY16889" fmla="*/ 10368555 w 11761853"/>
              <a:gd name="connsiteX16890" fmla="*/ 10368555 w 11761853"/>
              <a:gd name="connsiteY16890" fmla="*/ 10368555 w 11761853"/>
              <a:gd name="connsiteX16891" fmla="*/ 10368555 w 11761853"/>
              <a:gd name="connsiteY16891" fmla="*/ 10368555 w 11761853"/>
              <a:gd name="connsiteX16892" fmla="*/ 10368555 w 11761853"/>
              <a:gd name="connsiteY16892" fmla="*/ 10368555 w 11761853"/>
              <a:gd name="connsiteX16893" fmla="*/ 10368555 w 11761853"/>
              <a:gd name="connsiteY16893" fmla="*/ 10368555 w 11761853"/>
              <a:gd name="connsiteX16894" fmla="*/ 10368555 w 11761853"/>
              <a:gd name="connsiteY16894" fmla="*/ 10368555 w 11761853"/>
              <a:gd name="connsiteX16895" fmla="*/ 10368555 w 11761853"/>
              <a:gd name="connsiteY16895" fmla="*/ 10368555 w 11761853"/>
              <a:gd name="connsiteX16896" fmla="*/ 10368555 w 11761853"/>
              <a:gd name="connsiteY16896" fmla="*/ 10368555 w 11761853"/>
              <a:gd name="connsiteX16897" fmla="*/ 10368555 w 11761853"/>
              <a:gd name="connsiteY16897" fmla="*/ 10368555 w 11761853"/>
              <a:gd name="connsiteX16898" fmla="*/ 10368555 w 11761853"/>
              <a:gd name="connsiteY16898" fmla="*/ 10368555 w 11761853"/>
              <a:gd name="connsiteX16899" fmla="*/ 10368555 w 11761853"/>
              <a:gd name="connsiteY16899" fmla="*/ 10368555 w 11761853"/>
              <a:gd name="connsiteX16900" fmla="*/ 10368555 w 11761853"/>
              <a:gd name="connsiteY16900" fmla="*/ 10368555 w 11761853"/>
              <a:gd name="connsiteX16901" fmla="*/ 10368555 w 11761853"/>
              <a:gd name="connsiteY16901" fmla="*/ 10368555 w 11761853"/>
              <a:gd name="connsiteX16902" fmla="*/ 10368555 w 11761853"/>
              <a:gd name="connsiteY16902" fmla="*/ 10368555 w 11761853"/>
              <a:gd name="connsiteX16903" fmla="*/ 10368555 w 11761853"/>
              <a:gd name="connsiteY16903" fmla="*/ 10368555 w 11761853"/>
              <a:gd name="connsiteX16904" fmla="*/ 10368555 w 11761853"/>
              <a:gd name="connsiteY16904" fmla="*/ 10368555 w 11761853"/>
              <a:gd name="connsiteX16905" fmla="*/ 10368555 w 11761853"/>
              <a:gd name="connsiteY16905" fmla="*/ 10368555 w 11761853"/>
              <a:gd name="connsiteX16906" fmla="*/ 10368555 w 11761853"/>
              <a:gd name="connsiteY16906" fmla="*/ 10368555 w 11761853"/>
              <a:gd name="connsiteX16907" fmla="*/ 10368555 w 11761853"/>
              <a:gd name="connsiteY16907" fmla="*/ 10368555 w 11761853"/>
              <a:gd name="connsiteX16908" fmla="*/ 10368555 w 11761853"/>
              <a:gd name="connsiteY16908" fmla="*/ 10368555 w 11761853"/>
              <a:gd name="connsiteX16909" fmla="*/ 10368555 w 11761853"/>
              <a:gd name="connsiteY16909" fmla="*/ 10368555 w 11761853"/>
              <a:gd name="connsiteX16910" fmla="*/ 10368555 w 11761853"/>
              <a:gd name="connsiteY16910" fmla="*/ 10368555 w 11761853"/>
              <a:gd name="connsiteX16911" fmla="*/ 10368555 w 11761853"/>
              <a:gd name="connsiteY16911" fmla="*/ 10368555 w 11761853"/>
              <a:gd name="connsiteX16912" fmla="*/ 10368555 w 11761853"/>
              <a:gd name="connsiteY16912" fmla="*/ 10368555 w 11761853"/>
              <a:gd name="connsiteX16913" fmla="*/ 10368555 w 11761853"/>
              <a:gd name="connsiteY16913" fmla="*/ 10368555 w 11761853"/>
              <a:gd name="connsiteX16914" fmla="*/ 10368555 w 11761853"/>
              <a:gd name="connsiteY16914" fmla="*/ 10368555 w 11761853"/>
              <a:gd name="connsiteX16915" fmla="*/ 10368555 w 11761853"/>
              <a:gd name="connsiteY16915" fmla="*/ 10368555 w 11761853"/>
              <a:gd name="connsiteX16916" fmla="*/ 10368555 w 11761853"/>
              <a:gd name="connsiteY16916" fmla="*/ 10368555 w 11761853"/>
              <a:gd name="connsiteX16917" fmla="*/ 10368555 w 11761853"/>
              <a:gd name="connsiteY16917" fmla="*/ 10368555 w 11761853"/>
              <a:gd name="connsiteX16918" fmla="*/ 10368555 w 11761853"/>
              <a:gd name="connsiteY16918" fmla="*/ 10368555 w 11761853"/>
              <a:gd name="connsiteX16919" fmla="*/ 10368555 w 11761853"/>
              <a:gd name="connsiteY16919" fmla="*/ 10368555 w 11761853"/>
              <a:gd name="connsiteX16920" fmla="*/ 10368555 w 11761853"/>
              <a:gd name="connsiteY16920" fmla="*/ 10368555 w 11761853"/>
              <a:gd name="connsiteX16921" fmla="*/ 10368555 w 11761853"/>
              <a:gd name="connsiteY16921" fmla="*/ 10368555 w 11761853"/>
              <a:gd name="connsiteX16922" fmla="*/ 10368555 w 11761853"/>
              <a:gd name="connsiteY16922" fmla="*/ 10368555 w 11761853"/>
              <a:gd name="connsiteX16923" fmla="*/ 10368555 w 11761853"/>
              <a:gd name="connsiteY16923" fmla="*/ 10368555 w 11761853"/>
              <a:gd name="connsiteX16924" fmla="*/ 10368555 w 11761853"/>
              <a:gd name="connsiteY16924" fmla="*/ 10368555 w 11761853"/>
              <a:gd name="connsiteX16925" fmla="*/ 10368555 w 11761853"/>
              <a:gd name="connsiteY16925" fmla="*/ 10368555 w 11761853"/>
              <a:gd name="connsiteX16926" fmla="*/ 10368555 w 11761853"/>
              <a:gd name="connsiteY16926" fmla="*/ 10368555 w 11761853"/>
              <a:gd name="connsiteX16927" fmla="*/ 10368555 w 11761853"/>
              <a:gd name="connsiteY16927" fmla="*/ 10368555 w 11761853"/>
              <a:gd name="connsiteX16928" fmla="*/ 10368555 w 11761853"/>
              <a:gd name="connsiteY16928" fmla="*/ 10368555 w 11761853"/>
              <a:gd name="connsiteX16929" fmla="*/ 10368555 w 11761853"/>
              <a:gd name="connsiteY16929" fmla="*/ 10368555 w 11761853"/>
              <a:gd name="connsiteX16930" fmla="*/ 10368555 w 11761853"/>
              <a:gd name="connsiteY16930" fmla="*/ 10368555 w 11761853"/>
              <a:gd name="connsiteX16931" fmla="*/ 10368555 w 11761853"/>
              <a:gd name="connsiteY16931" fmla="*/ 10368555 w 11761853"/>
              <a:gd name="connsiteX16932" fmla="*/ 10368555 w 11761853"/>
              <a:gd name="connsiteY16932" fmla="*/ 10368555 w 11761853"/>
              <a:gd name="connsiteX16933" fmla="*/ 10368555 w 11761853"/>
              <a:gd name="connsiteY16933" fmla="*/ 10368555 w 11761853"/>
              <a:gd name="connsiteX16934" fmla="*/ 10368555 w 11761853"/>
              <a:gd name="connsiteY16934" fmla="*/ 10368555 w 11761853"/>
              <a:gd name="connsiteX16935" fmla="*/ 10368555 w 11761853"/>
              <a:gd name="connsiteY16935" fmla="*/ 10368555 w 11761853"/>
              <a:gd name="connsiteX16936" fmla="*/ 10368555 w 11761853"/>
              <a:gd name="connsiteY16936" fmla="*/ 10368555 w 11761853"/>
              <a:gd name="connsiteX16937" fmla="*/ 10368555 w 11761853"/>
              <a:gd name="connsiteY16937" fmla="*/ 10368555 w 11761853"/>
              <a:gd name="connsiteX16938" fmla="*/ 10368555 w 11761853"/>
              <a:gd name="connsiteY16938" fmla="*/ 10368555 w 11761853"/>
              <a:gd name="connsiteX16939" fmla="*/ 10368555 w 11761853"/>
              <a:gd name="connsiteY16939" fmla="*/ 10368555 w 11761853"/>
              <a:gd name="connsiteX16940" fmla="*/ 10368555 w 11761853"/>
              <a:gd name="connsiteY16940" fmla="*/ 10368555 w 11761853"/>
              <a:gd name="connsiteX16941" fmla="*/ 10368555 w 11761853"/>
              <a:gd name="connsiteY16941" fmla="*/ 10368555 w 11761853"/>
              <a:gd name="connsiteX16942" fmla="*/ 10368555 w 11761853"/>
              <a:gd name="connsiteY16942" fmla="*/ 10368555 w 11761853"/>
              <a:gd name="connsiteX16943" fmla="*/ 10368555 w 11761853"/>
              <a:gd name="connsiteY16943" fmla="*/ 10368555 w 11761853"/>
              <a:gd name="connsiteX16944" fmla="*/ 10368555 w 11761853"/>
              <a:gd name="connsiteY16944" fmla="*/ 10368555 w 11761853"/>
              <a:gd name="connsiteX16945" fmla="*/ 10368555 w 11761853"/>
              <a:gd name="connsiteY16945" fmla="*/ 10368555 w 11761853"/>
              <a:gd name="connsiteX16946" fmla="*/ 10368555 w 11761853"/>
              <a:gd name="connsiteY16946" fmla="*/ 10368555 w 11761853"/>
              <a:gd name="connsiteX16947" fmla="*/ 10368555 w 11761853"/>
              <a:gd name="connsiteY16947" fmla="*/ 10368555 w 11761853"/>
              <a:gd name="connsiteX16948" fmla="*/ 10368555 w 11761853"/>
              <a:gd name="connsiteY16948" fmla="*/ 10368555 w 11761853"/>
              <a:gd name="connsiteX16949" fmla="*/ 10368555 w 11761853"/>
              <a:gd name="connsiteY16949" fmla="*/ 10368555 w 11761853"/>
              <a:gd name="connsiteX16950" fmla="*/ 10368555 w 11761853"/>
              <a:gd name="connsiteY16950" fmla="*/ 10368555 w 11761853"/>
              <a:gd name="connsiteX16951" fmla="*/ 10368555 w 11761853"/>
              <a:gd name="connsiteY16951" fmla="*/ 10368555 w 11761853"/>
              <a:gd name="connsiteX16952" fmla="*/ 10368555 w 11761853"/>
              <a:gd name="connsiteY16952" fmla="*/ 10368555 w 11761853"/>
              <a:gd name="connsiteX16953" fmla="*/ 10368555 w 11761853"/>
              <a:gd name="connsiteY16953" fmla="*/ 10368555 w 11761853"/>
              <a:gd name="connsiteX16954" fmla="*/ 10368555 w 11761853"/>
              <a:gd name="connsiteY16954" fmla="*/ 10368555 w 11761853"/>
              <a:gd name="connsiteX16955" fmla="*/ 10368555 w 11761853"/>
              <a:gd name="connsiteY16955" fmla="*/ 10368555 w 11761853"/>
              <a:gd name="connsiteX16956" fmla="*/ 10368555 w 11761853"/>
              <a:gd name="connsiteY16956" fmla="*/ 10368555 w 11761853"/>
              <a:gd name="connsiteX16957" fmla="*/ 10368555 w 11761853"/>
              <a:gd name="connsiteY16957" fmla="*/ 10368555 w 11761853"/>
              <a:gd name="connsiteX16958" fmla="*/ 10368555 w 11761853"/>
              <a:gd name="connsiteY16958" fmla="*/ 10368555 w 11761853"/>
              <a:gd name="connsiteX16959" fmla="*/ 10368555 w 11761853"/>
              <a:gd name="connsiteY16959" fmla="*/ 10368555 w 11761853"/>
              <a:gd name="connsiteX16960" fmla="*/ 10368555 w 11761853"/>
              <a:gd name="connsiteY16960" fmla="*/ 10368555 w 11761853"/>
              <a:gd name="connsiteX16961" fmla="*/ 10368555 w 11761853"/>
              <a:gd name="connsiteY16961" fmla="*/ 10368555 w 11761853"/>
              <a:gd name="connsiteX16962" fmla="*/ 10368555 w 11761853"/>
              <a:gd name="connsiteY16962" fmla="*/ 10368555 w 11761853"/>
              <a:gd name="connsiteX16963" fmla="*/ 10368555 w 11761853"/>
              <a:gd name="connsiteY16963" fmla="*/ 10368555 w 11761853"/>
              <a:gd name="connsiteX16964" fmla="*/ 10368555 w 11761853"/>
              <a:gd name="connsiteY16964" fmla="*/ 10368555 w 11761853"/>
              <a:gd name="connsiteX16965" fmla="*/ 10368555 w 11761853"/>
              <a:gd name="connsiteY16965" fmla="*/ 10368555 w 11761853"/>
              <a:gd name="connsiteX16966" fmla="*/ 10368555 w 11761853"/>
              <a:gd name="connsiteY16966" fmla="*/ 10368555 w 11761853"/>
              <a:gd name="connsiteX16967" fmla="*/ 10368555 w 11761853"/>
              <a:gd name="connsiteY16967" fmla="*/ 10368555 w 11761853"/>
              <a:gd name="connsiteX16968" fmla="*/ 10368555 w 11761853"/>
              <a:gd name="connsiteY16968" fmla="*/ 10368555 w 11761853"/>
              <a:gd name="connsiteX16969" fmla="*/ 10368555 w 11761853"/>
              <a:gd name="connsiteY16969" fmla="*/ 10368555 w 11761853"/>
              <a:gd name="connsiteX16970" fmla="*/ 10368555 w 11761853"/>
              <a:gd name="connsiteY16970" fmla="*/ 10368555 w 11761853"/>
              <a:gd name="connsiteX16971" fmla="*/ 10368555 w 11761853"/>
              <a:gd name="connsiteY16971" fmla="*/ 10368555 w 11761853"/>
              <a:gd name="connsiteX16972" fmla="*/ 10368555 w 11761853"/>
              <a:gd name="connsiteY16972" fmla="*/ 10368555 w 11761853"/>
              <a:gd name="connsiteX16973" fmla="*/ 10368555 w 11761853"/>
              <a:gd name="connsiteY16973" fmla="*/ 10368555 w 11761853"/>
              <a:gd name="connsiteX16974" fmla="*/ 10368555 w 11761853"/>
              <a:gd name="connsiteY16974" fmla="*/ 10368555 w 11761853"/>
              <a:gd name="connsiteX16975" fmla="*/ 10368555 w 11761853"/>
              <a:gd name="connsiteY16975" fmla="*/ 10368555 w 11761853"/>
              <a:gd name="connsiteX16976" fmla="*/ 10368555 w 11761853"/>
              <a:gd name="connsiteY16976" fmla="*/ 10368555 w 11761853"/>
              <a:gd name="connsiteX16977" fmla="*/ 10368555 w 11761853"/>
              <a:gd name="connsiteY16977" fmla="*/ 10368555 w 11761853"/>
              <a:gd name="connsiteX16978" fmla="*/ 10368555 w 11761853"/>
              <a:gd name="connsiteY16978" fmla="*/ 10368555 w 11761853"/>
              <a:gd name="connsiteX16979" fmla="*/ 10368555 w 11761853"/>
              <a:gd name="connsiteY16979" fmla="*/ 10368555 w 11761853"/>
              <a:gd name="connsiteX16980" fmla="*/ 10368555 w 11761853"/>
              <a:gd name="connsiteY16980" fmla="*/ 10368555 w 11761853"/>
              <a:gd name="connsiteX16981" fmla="*/ 10368555 w 11761853"/>
              <a:gd name="connsiteY16981" fmla="*/ 10368555 w 11761853"/>
              <a:gd name="connsiteX16982" fmla="*/ 10368555 w 11761853"/>
              <a:gd name="connsiteY16982" fmla="*/ 10368555 w 11761853"/>
              <a:gd name="connsiteX16983" fmla="*/ 10368555 w 11761853"/>
              <a:gd name="connsiteY16983" fmla="*/ 10368555 w 11761853"/>
              <a:gd name="connsiteX16984" fmla="*/ 10368555 w 11761853"/>
              <a:gd name="connsiteY16984" fmla="*/ 10368555 w 11761853"/>
              <a:gd name="connsiteX16985" fmla="*/ 10368555 w 11761853"/>
              <a:gd name="connsiteY16985" fmla="*/ 10368555 w 11761853"/>
              <a:gd name="connsiteX16986" fmla="*/ 10368555 w 11761853"/>
              <a:gd name="connsiteY16986" fmla="*/ 10368555 w 11761853"/>
              <a:gd name="connsiteX16987" fmla="*/ 10368555 w 11761853"/>
              <a:gd name="connsiteY16987" fmla="*/ 10368555 w 11761853"/>
              <a:gd name="connsiteX16988" fmla="*/ 10368555 w 11761853"/>
              <a:gd name="connsiteY16988" fmla="*/ 10368555 w 11761853"/>
              <a:gd name="connsiteX16989" fmla="*/ 10368555 w 11761853"/>
              <a:gd name="connsiteY16989" fmla="*/ 10368555 w 11761853"/>
              <a:gd name="connsiteX16990" fmla="*/ 10368555 w 11761853"/>
              <a:gd name="connsiteY16990" fmla="*/ 10368555 w 11761853"/>
              <a:gd name="connsiteX16991" fmla="*/ 10368555 w 11761853"/>
              <a:gd name="connsiteY16991" fmla="*/ 10368555 w 11761853"/>
              <a:gd name="connsiteX16992" fmla="*/ 10368555 w 11761853"/>
              <a:gd name="connsiteY16992" fmla="*/ 10368555 w 11761853"/>
              <a:gd name="connsiteX16993" fmla="*/ 10368555 w 11761853"/>
              <a:gd name="connsiteY16993" fmla="*/ 10368555 w 11761853"/>
              <a:gd name="connsiteX16994" fmla="*/ 10368555 w 11761853"/>
              <a:gd name="connsiteY16994" fmla="*/ 10368555 w 11761853"/>
              <a:gd name="connsiteX16995" fmla="*/ 10368555 w 11761853"/>
              <a:gd name="connsiteY16995" fmla="*/ 10368555 w 11761853"/>
              <a:gd name="connsiteX16996" fmla="*/ 10368555 w 11761853"/>
              <a:gd name="connsiteY16996" fmla="*/ 10368555 w 11761853"/>
              <a:gd name="connsiteX16997" fmla="*/ 10368555 w 11761853"/>
              <a:gd name="connsiteY16997" fmla="*/ 10368555 w 11761853"/>
              <a:gd name="connsiteX16998" fmla="*/ 10368555 w 11761853"/>
              <a:gd name="connsiteY16998" fmla="*/ 10368555 w 11761853"/>
              <a:gd name="connsiteX16999" fmla="*/ 10368555 w 11761853"/>
              <a:gd name="connsiteY16999" fmla="*/ 10368555 w 11761853"/>
              <a:gd name="connsiteX17000" fmla="*/ 10368555 w 11761853"/>
              <a:gd name="connsiteY17000" fmla="*/ 10368555 w 11761853"/>
              <a:gd name="connsiteX17001" fmla="*/ 10368555 w 11761853"/>
              <a:gd name="connsiteY17001" fmla="*/ 10368555 w 11761853"/>
              <a:gd name="connsiteX17002" fmla="*/ 10368555 w 11761853"/>
              <a:gd name="connsiteY17002" fmla="*/ 10368555 w 11761853"/>
              <a:gd name="connsiteX17003" fmla="*/ 10368555 w 11761853"/>
              <a:gd name="connsiteY17003" fmla="*/ 10368555 w 11761853"/>
              <a:gd name="connsiteX17004" fmla="*/ 10368555 w 11761853"/>
              <a:gd name="connsiteY17004" fmla="*/ 10368555 w 11761853"/>
              <a:gd name="connsiteX17005" fmla="*/ 10368555 w 11761853"/>
              <a:gd name="connsiteY17005" fmla="*/ 10368555 w 11761853"/>
              <a:gd name="connsiteX17006" fmla="*/ 10368555 w 11761853"/>
              <a:gd name="connsiteY17006" fmla="*/ 10368555 w 11761853"/>
              <a:gd name="connsiteX17007" fmla="*/ 10368555 w 11761853"/>
              <a:gd name="connsiteY17007" fmla="*/ 10368555 w 11761853"/>
              <a:gd name="connsiteX17008" fmla="*/ 10368555 w 11761853"/>
              <a:gd name="connsiteY17008" fmla="*/ 10368555 w 11761853"/>
              <a:gd name="connsiteX17009" fmla="*/ 10368555 w 11761853"/>
              <a:gd name="connsiteY17009" fmla="*/ 10368555 w 11761853"/>
              <a:gd name="connsiteX17010" fmla="*/ 10368555 w 11761853"/>
              <a:gd name="connsiteY17010" fmla="*/ 10368555 w 11761853"/>
              <a:gd name="connsiteX17011" fmla="*/ 10368555 w 11761853"/>
              <a:gd name="connsiteY17011" fmla="*/ 10368555 w 11761853"/>
              <a:gd name="connsiteX17012" fmla="*/ 10368555 w 11761853"/>
              <a:gd name="connsiteY17012" fmla="*/ 10368555 w 11761853"/>
              <a:gd name="connsiteX17013" fmla="*/ 10368555 w 11761853"/>
              <a:gd name="connsiteY17013" fmla="*/ 10368555 w 11761853"/>
              <a:gd name="connsiteX17014" fmla="*/ 10368555 w 11761853"/>
              <a:gd name="connsiteY17014" fmla="*/ 10368555 w 11761853"/>
              <a:gd name="connsiteX17015" fmla="*/ 10368555 w 11761853"/>
              <a:gd name="connsiteY17015" fmla="*/ 10368555 w 11761853"/>
              <a:gd name="connsiteX17016" fmla="*/ 10368555 w 11761853"/>
              <a:gd name="connsiteY17016" fmla="*/ 10368555 w 11761853"/>
              <a:gd name="connsiteX17017" fmla="*/ 10368555 w 11761853"/>
              <a:gd name="connsiteY17017" fmla="*/ 10368555 w 11761853"/>
              <a:gd name="connsiteX17018" fmla="*/ 10368555 w 11761853"/>
              <a:gd name="connsiteY17018" fmla="*/ 10368555 w 11761853"/>
              <a:gd name="connsiteX17019" fmla="*/ 10368555 w 11761853"/>
              <a:gd name="connsiteY17019" fmla="*/ 10368555 w 11761853"/>
              <a:gd name="connsiteX17020" fmla="*/ 10368555 w 11761853"/>
              <a:gd name="connsiteY17020" fmla="*/ 10368555 w 11761853"/>
              <a:gd name="connsiteX17021" fmla="*/ 10368555 w 11761853"/>
              <a:gd name="connsiteY17021" fmla="*/ 10368555 w 11761853"/>
              <a:gd name="connsiteX17022" fmla="*/ 10368555 w 11761853"/>
              <a:gd name="connsiteY17022" fmla="*/ 10368555 w 11761853"/>
              <a:gd name="connsiteX17023" fmla="*/ 10368555 w 11761853"/>
              <a:gd name="connsiteY17023" fmla="*/ 10368555 w 11761853"/>
              <a:gd name="connsiteX17024" fmla="*/ 10368555 w 11761853"/>
              <a:gd name="connsiteY17024" fmla="*/ 10368555 w 11761853"/>
              <a:gd name="connsiteX17025" fmla="*/ 10368555 w 11761853"/>
              <a:gd name="connsiteY17025" fmla="*/ 10368555 w 11761853"/>
              <a:gd name="connsiteX17026" fmla="*/ 10368555 w 11761853"/>
              <a:gd name="connsiteY17026" fmla="*/ 10368555 w 11761853"/>
              <a:gd name="connsiteX17027" fmla="*/ 10368555 w 11761853"/>
              <a:gd name="connsiteY17027" fmla="*/ 10368555 w 11761853"/>
              <a:gd name="connsiteX17028" fmla="*/ 10368555 w 11761853"/>
              <a:gd name="connsiteY17028" fmla="*/ 10368555 w 11761853"/>
              <a:gd name="connsiteX17029" fmla="*/ 10368555 w 11761853"/>
              <a:gd name="connsiteY17029" fmla="*/ 10368555 w 11761853"/>
              <a:gd name="connsiteX17030" fmla="*/ 10368555 w 11761853"/>
              <a:gd name="connsiteY17030" fmla="*/ 10368555 w 11761853"/>
              <a:gd name="connsiteX17031" fmla="*/ 10368555 w 11761853"/>
              <a:gd name="connsiteY17031" fmla="*/ 10368555 w 11761853"/>
              <a:gd name="connsiteX17032" fmla="*/ 10368555 w 11761853"/>
              <a:gd name="connsiteY17032" fmla="*/ 10368555 w 11761853"/>
              <a:gd name="connsiteX17033" fmla="*/ 10368555 w 11761853"/>
              <a:gd name="connsiteY17033" fmla="*/ 10368555 w 11761853"/>
              <a:gd name="connsiteX17034" fmla="*/ 10368555 w 11761853"/>
              <a:gd name="connsiteY17034" fmla="*/ 10368555 w 11761853"/>
              <a:gd name="connsiteX17035" fmla="*/ 10368555 w 11761853"/>
              <a:gd name="connsiteY17035" fmla="*/ 10368555 w 11761853"/>
              <a:gd name="connsiteX17036" fmla="*/ 10368555 w 11761853"/>
              <a:gd name="connsiteY17036" fmla="*/ 10368555 w 11761853"/>
              <a:gd name="connsiteX17037" fmla="*/ 10368555 w 11761853"/>
              <a:gd name="connsiteY17037" fmla="*/ 10368555 w 11761853"/>
              <a:gd name="connsiteX17038" fmla="*/ 10368555 w 11761853"/>
              <a:gd name="connsiteY17038" fmla="*/ 10368555 w 11761853"/>
              <a:gd name="connsiteX17039" fmla="*/ 10368555 w 11761853"/>
              <a:gd name="connsiteY17039" fmla="*/ 10368555 w 11761853"/>
              <a:gd name="connsiteX17040" fmla="*/ 10368555 w 11761853"/>
              <a:gd name="connsiteY17040" fmla="*/ 10368555 w 11761853"/>
              <a:gd name="connsiteX17041" fmla="*/ 10368555 w 11761853"/>
              <a:gd name="connsiteY17041" fmla="*/ 10368555 w 11761853"/>
              <a:gd name="connsiteX17042" fmla="*/ 10368555 w 11761853"/>
              <a:gd name="connsiteY17042" fmla="*/ 10368555 w 11761853"/>
              <a:gd name="connsiteX17043" fmla="*/ 10368555 w 11761853"/>
              <a:gd name="connsiteY17043" fmla="*/ 10368555 w 11761853"/>
              <a:gd name="connsiteX17044" fmla="*/ 10368555 w 11761853"/>
              <a:gd name="connsiteY17044" fmla="*/ 10368555 w 11761853"/>
              <a:gd name="connsiteX17045" fmla="*/ 10368555 w 11761853"/>
              <a:gd name="connsiteY17045" fmla="*/ 10368555 w 11761853"/>
              <a:gd name="connsiteX17046" fmla="*/ 10368555 w 11761853"/>
              <a:gd name="connsiteY17046" fmla="*/ 10368555 w 11761853"/>
              <a:gd name="connsiteX17047" fmla="*/ 10368555 w 11761853"/>
              <a:gd name="connsiteY17047" fmla="*/ 10368555 w 11761853"/>
              <a:gd name="connsiteX17048" fmla="*/ 10368555 w 11761853"/>
              <a:gd name="connsiteY17048" fmla="*/ 10368555 w 11761853"/>
              <a:gd name="connsiteX17049" fmla="*/ 10368555 w 11761853"/>
              <a:gd name="connsiteY17049" fmla="*/ 10368555 w 11761853"/>
              <a:gd name="connsiteX17050" fmla="*/ 10368555 w 11761853"/>
              <a:gd name="connsiteY17050" fmla="*/ 10368555 w 11761853"/>
              <a:gd name="connsiteX17051" fmla="*/ 10368555 w 11761853"/>
              <a:gd name="connsiteY17051" fmla="*/ 10368555 w 11761853"/>
              <a:gd name="connsiteX17052" fmla="*/ 10368555 w 11761853"/>
              <a:gd name="connsiteY17052" fmla="*/ 10368555 w 11761853"/>
              <a:gd name="connsiteX17053" fmla="*/ 10368555 w 11761853"/>
              <a:gd name="connsiteY17053" fmla="*/ 10368555 w 11761853"/>
              <a:gd name="connsiteX17054" fmla="*/ 10368555 w 11761853"/>
              <a:gd name="connsiteY17054" fmla="*/ 10368555 w 11761853"/>
              <a:gd name="connsiteX17055" fmla="*/ 10368555 w 11761853"/>
              <a:gd name="connsiteY17055" fmla="*/ 10368555 w 11761853"/>
              <a:gd name="connsiteX17056" fmla="*/ 10368555 w 11761853"/>
              <a:gd name="connsiteY17056" fmla="*/ 10368555 w 11761853"/>
              <a:gd name="connsiteX17057" fmla="*/ 10368555 w 11761853"/>
              <a:gd name="connsiteY17057" fmla="*/ 10368555 w 11761853"/>
              <a:gd name="connsiteX17058" fmla="*/ 10368555 w 11761853"/>
              <a:gd name="connsiteY17058" fmla="*/ 10368555 w 11761853"/>
              <a:gd name="connsiteX17059" fmla="*/ 10368555 w 11761853"/>
              <a:gd name="connsiteY17059" fmla="*/ 10368555 w 11761853"/>
              <a:gd name="connsiteX17060" fmla="*/ 10368555 w 11761853"/>
              <a:gd name="connsiteY17060" fmla="*/ 10368555 w 11761853"/>
              <a:gd name="connsiteX17061" fmla="*/ 10368555 w 11761853"/>
              <a:gd name="connsiteY17061" fmla="*/ 10368555 w 11761853"/>
              <a:gd name="connsiteX17062" fmla="*/ 10368555 w 11761853"/>
              <a:gd name="connsiteY17062" fmla="*/ 10368555 w 11761853"/>
              <a:gd name="connsiteX17063" fmla="*/ 10368555 w 11761853"/>
              <a:gd name="connsiteY17063" fmla="*/ 10368555 w 11761853"/>
              <a:gd name="connsiteX17064" fmla="*/ 10368555 w 11761853"/>
              <a:gd name="connsiteY17064" fmla="*/ 10368555 w 11761853"/>
              <a:gd name="connsiteX17065" fmla="*/ 10368555 w 11761853"/>
              <a:gd name="connsiteY17065" fmla="*/ 10368555 w 11761853"/>
              <a:gd name="connsiteX17066" fmla="*/ 10368555 w 11761853"/>
              <a:gd name="connsiteY17066" fmla="*/ 10368555 w 11761853"/>
              <a:gd name="connsiteX17067" fmla="*/ 10368555 w 11761853"/>
              <a:gd name="connsiteY17067" fmla="*/ 10368555 w 11761853"/>
              <a:gd name="connsiteX17068" fmla="*/ 10368555 w 11761853"/>
              <a:gd name="connsiteY17068" fmla="*/ 10368555 w 11761853"/>
              <a:gd name="connsiteX17069" fmla="*/ 10368555 w 11761853"/>
              <a:gd name="connsiteY17069" fmla="*/ 10368555 w 11761853"/>
              <a:gd name="connsiteX17070" fmla="*/ 10368555 w 11761853"/>
              <a:gd name="connsiteY17070" fmla="*/ 10368555 w 11761853"/>
              <a:gd name="connsiteX17071" fmla="*/ 10368555 w 11761853"/>
              <a:gd name="connsiteY17071" fmla="*/ 10368555 w 11761853"/>
              <a:gd name="connsiteX17072" fmla="*/ 10368555 w 11761853"/>
              <a:gd name="connsiteY17072" fmla="*/ 10368555 w 11761853"/>
              <a:gd name="connsiteX17073" fmla="*/ 10368555 w 11761853"/>
              <a:gd name="connsiteY17073" fmla="*/ 10368555 w 11761853"/>
              <a:gd name="connsiteX17074" fmla="*/ 10368555 w 11761853"/>
              <a:gd name="connsiteY17074" fmla="*/ 10368555 w 11761853"/>
              <a:gd name="connsiteX17075" fmla="*/ 10368555 w 11761853"/>
              <a:gd name="connsiteY17075" fmla="*/ 10368555 w 11761853"/>
              <a:gd name="connsiteX17076" fmla="*/ 10368555 w 11761853"/>
              <a:gd name="connsiteY17076" fmla="*/ 10368555 w 11761853"/>
              <a:gd name="connsiteX17077" fmla="*/ 10368555 w 11761853"/>
              <a:gd name="connsiteY17077" fmla="*/ 10368555 w 11761853"/>
              <a:gd name="connsiteX17078" fmla="*/ 10368555 w 11761853"/>
              <a:gd name="connsiteY17078" fmla="*/ 10368555 w 11761853"/>
              <a:gd name="connsiteX17079" fmla="*/ 10368555 w 11761853"/>
              <a:gd name="connsiteY17079" fmla="*/ 10368555 w 11761853"/>
              <a:gd name="connsiteX17080" fmla="*/ 10368555 w 11761853"/>
              <a:gd name="connsiteY17080" fmla="*/ 10368555 w 11761853"/>
              <a:gd name="connsiteX17081" fmla="*/ 10368555 w 11761853"/>
              <a:gd name="connsiteY17081" fmla="*/ 10368555 w 11761853"/>
              <a:gd name="connsiteX17082" fmla="*/ 10368555 w 11761853"/>
              <a:gd name="connsiteY17082" fmla="*/ 10368555 w 11761853"/>
              <a:gd name="connsiteX17083" fmla="*/ 10368555 w 11761853"/>
              <a:gd name="connsiteY17083" fmla="*/ 10368555 w 11761853"/>
              <a:gd name="connsiteX17084" fmla="*/ 10368555 w 11761853"/>
              <a:gd name="connsiteY17084" fmla="*/ 10368555 w 11761853"/>
              <a:gd name="connsiteX17085" fmla="*/ 10368555 w 11761853"/>
              <a:gd name="connsiteY17085" fmla="*/ 10368555 w 11761853"/>
              <a:gd name="connsiteX17086" fmla="*/ 10368555 w 11761853"/>
              <a:gd name="connsiteY17086" fmla="*/ 10368555 w 11761853"/>
              <a:gd name="connsiteX17087" fmla="*/ 10368555 w 11761853"/>
              <a:gd name="connsiteY17087" fmla="*/ 10368555 w 11761853"/>
              <a:gd name="connsiteX17088" fmla="*/ 10368555 w 11761853"/>
              <a:gd name="connsiteY17088" fmla="*/ 10368555 w 11761853"/>
              <a:gd name="connsiteX17089" fmla="*/ 10368555 w 11761853"/>
              <a:gd name="connsiteY17089" fmla="*/ 10368555 w 11761853"/>
              <a:gd name="connsiteX17090" fmla="*/ 10368555 w 11761853"/>
              <a:gd name="connsiteY17090" fmla="*/ 10368555 w 11761853"/>
              <a:gd name="connsiteX17091" fmla="*/ 10368555 w 11761853"/>
              <a:gd name="connsiteY17091" fmla="*/ 10368555 w 11761853"/>
              <a:gd name="connsiteX17092" fmla="*/ 10368555 w 11761853"/>
              <a:gd name="connsiteY17092" fmla="*/ 10368555 w 11761853"/>
              <a:gd name="connsiteX17093" fmla="*/ 10368555 w 11761853"/>
              <a:gd name="connsiteY17093" fmla="*/ 10368555 w 11761853"/>
              <a:gd name="connsiteX17094" fmla="*/ 10368555 w 11761853"/>
              <a:gd name="connsiteY17094" fmla="*/ 10368555 w 11761853"/>
              <a:gd name="connsiteX17095" fmla="*/ 10368555 w 11761853"/>
              <a:gd name="connsiteY17095" fmla="*/ 10368555 w 11761853"/>
              <a:gd name="connsiteX17096" fmla="*/ 10368555 w 11761853"/>
              <a:gd name="connsiteY17096" fmla="*/ 10368555 w 11761853"/>
              <a:gd name="connsiteX17097" fmla="*/ 10368555 w 11761853"/>
              <a:gd name="connsiteY17097" fmla="*/ 10368555 w 11761853"/>
              <a:gd name="connsiteX17098" fmla="*/ 10368555 w 11761853"/>
              <a:gd name="connsiteY17098" fmla="*/ 10368555 w 11761853"/>
              <a:gd name="connsiteX17099" fmla="*/ 10368555 w 11761853"/>
              <a:gd name="connsiteY17099" fmla="*/ 10368555 w 11761853"/>
              <a:gd name="connsiteX17100" fmla="*/ 10368555 w 11761853"/>
              <a:gd name="connsiteY17100" fmla="*/ 10368555 w 11761853"/>
              <a:gd name="connsiteX17101" fmla="*/ 10368555 w 11761853"/>
              <a:gd name="connsiteY17101" fmla="*/ 10368555 w 11761853"/>
              <a:gd name="connsiteX17102" fmla="*/ 10368555 w 11761853"/>
              <a:gd name="connsiteY17102" fmla="*/ 10368555 w 11761853"/>
              <a:gd name="connsiteX17103" fmla="*/ 10368555 w 11761853"/>
              <a:gd name="connsiteY17103" fmla="*/ 10368555 w 11761853"/>
              <a:gd name="connsiteX17104" fmla="*/ 10368555 w 11761853"/>
              <a:gd name="connsiteY17104" fmla="*/ 10368555 w 11761853"/>
              <a:gd name="connsiteX17105" fmla="*/ 10368555 w 11761853"/>
              <a:gd name="connsiteY17105" fmla="*/ 10368555 w 11761853"/>
              <a:gd name="connsiteX17106" fmla="*/ 10368555 w 11761853"/>
              <a:gd name="connsiteY17106" fmla="*/ 10368555 w 11761853"/>
              <a:gd name="connsiteX17107" fmla="*/ 10368555 w 11761853"/>
              <a:gd name="connsiteY17107" fmla="*/ 10368555 w 11761853"/>
              <a:gd name="connsiteX17108" fmla="*/ 10368555 w 11761853"/>
              <a:gd name="connsiteY17108" fmla="*/ 10368555 w 11761853"/>
              <a:gd name="connsiteX17109" fmla="*/ 10368555 w 11761853"/>
              <a:gd name="connsiteY17109" fmla="*/ 10368555 w 11761853"/>
              <a:gd name="connsiteX17110" fmla="*/ 10368555 w 11761853"/>
              <a:gd name="connsiteY17110" fmla="*/ 10368555 w 11761853"/>
              <a:gd name="connsiteX17111" fmla="*/ 10368555 w 11761853"/>
              <a:gd name="connsiteY17111" fmla="*/ 10368555 w 11761853"/>
              <a:gd name="connsiteX17112" fmla="*/ 10368555 w 11761853"/>
              <a:gd name="connsiteY17112" fmla="*/ 10368555 w 11761853"/>
              <a:gd name="connsiteX17113" fmla="*/ 10368555 w 11761853"/>
              <a:gd name="connsiteY17113" fmla="*/ 10368555 w 11761853"/>
              <a:gd name="connsiteX17114" fmla="*/ 10368555 w 11761853"/>
              <a:gd name="connsiteY17114" fmla="*/ 10368555 w 11761853"/>
              <a:gd name="connsiteX17115" fmla="*/ 10368555 w 11761853"/>
              <a:gd name="connsiteY17115" fmla="*/ 10368555 w 11761853"/>
              <a:gd name="connsiteX17116" fmla="*/ 10368555 w 11761853"/>
              <a:gd name="connsiteY17116" fmla="*/ 10368555 w 11761853"/>
              <a:gd name="connsiteX17117" fmla="*/ 10368555 w 11761853"/>
              <a:gd name="connsiteY17117" fmla="*/ 10368555 w 11761853"/>
              <a:gd name="connsiteX17118" fmla="*/ 10368555 w 11761853"/>
              <a:gd name="connsiteY17118" fmla="*/ 10368555 w 11761853"/>
              <a:gd name="connsiteX17119" fmla="*/ 10368555 w 11761853"/>
              <a:gd name="connsiteY17119" fmla="*/ 10368555 w 11761853"/>
              <a:gd name="connsiteX17120" fmla="*/ 10368555 w 11761853"/>
              <a:gd name="connsiteY17120" fmla="*/ 10368555 w 11761853"/>
              <a:gd name="connsiteX17121" fmla="*/ 10368555 w 11761853"/>
              <a:gd name="connsiteY17121" fmla="*/ 10368555 w 11761853"/>
              <a:gd name="connsiteX17122" fmla="*/ 10368555 w 11761853"/>
              <a:gd name="connsiteY17122" fmla="*/ 10368555 w 11761853"/>
              <a:gd name="connsiteX17123" fmla="*/ 10368555 w 11761853"/>
              <a:gd name="connsiteY17123" fmla="*/ 10368555 w 11761853"/>
              <a:gd name="connsiteX17124" fmla="*/ 10368555 w 11761853"/>
              <a:gd name="connsiteY17124" fmla="*/ 10368555 w 11761853"/>
              <a:gd name="connsiteX17125" fmla="*/ 10368555 w 11761853"/>
              <a:gd name="connsiteY17125" fmla="*/ 10368555 w 11761853"/>
              <a:gd name="connsiteX17126" fmla="*/ 10368555 w 11761853"/>
              <a:gd name="connsiteY17126" fmla="*/ 10368555 w 11761853"/>
              <a:gd name="connsiteX17127" fmla="*/ 10368555 w 11761853"/>
              <a:gd name="connsiteY17127" fmla="*/ 10368555 w 11761853"/>
              <a:gd name="connsiteX17128" fmla="*/ 10368555 w 11761853"/>
              <a:gd name="connsiteY17128" fmla="*/ 10368555 w 11761853"/>
              <a:gd name="connsiteX17129" fmla="*/ 10368555 w 11761853"/>
              <a:gd name="connsiteY17129" fmla="*/ 10368555 w 11761853"/>
              <a:gd name="connsiteX17130" fmla="*/ 10368555 w 11761853"/>
              <a:gd name="connsiteY17130" fmla="*/ 10368555 w 11761853"/>
              <a:gd name="connsiteX17131" fmla="*/ 10368555 w 11761853"/>
              <a:gd name="connsiteY17131" fmla="*/ 10368555 w 11761853"/>
              <a:gd name="connsiteX17132" fmla="*/ 10368555 w 11761853"/>
              <a:gd name="connsiteY17132" fmla="*/ 10368555 w 11761853"/>
              <a:gd name="connsiteX17133" fmla="*/ 10368555 w 11761853"/>
              <a:gd name="connsiteY17133" fmla="*/ 10368555 w 11761853"/>
              <a:gd name="connsiteX17134" fmla="*/ 10368555 w 11761853"/>
              <a:gd name="connsiteY17134" fmla="*/ 10368555 w 11761853"/>
              <a:gd name="connsiteX17135" fmla="*/ 10368555 w 11761853"/>
              <a:gd name="connsiteY17135" fmla="*/ 10368555 w 11761853"/>
              <a:gd name="connsiteX17136" fmla="*/ 10368555 w 11761853"/>
              <a:gd name="connsiteY17136" fmla="*/ 10368555 w 11761853"/>
              <a:gd name="connsiteX17137" fmla="*/ 10368555 w 11761853"/>
              <a:gd name="connsiteY17137" fmla="*/ 10368555 w 11761853"/>
              <a:gd name="connsiteX17138" fmla="*/ 10368555 w 11761853"/>
              <a:gd name="connsiteY17138" fmla="*/ 10368555 w 11761853"/>
              <a:gd name="connsiteX17139" fmla="*/ 10368555 w 11761853"/>
              <a:gd name="connsiteY17139" fmla="*/ 10368555 w 11761853"/>
              <a:gd name="connsiteX17140" fmla="*/ 10368555 w 11761853"/>
              <a:gd name="connsiteY17140" fmla="*/ 10368555 w 11761853"/>
              <a:gd name="connsiteX17141" fmla="*/ 10368555 w 11761853"/>
              <a:gd name="connsiteY17141" fmla="*/ 10368555 w 11761853"/>
              <a:gd name="connsiteX17142" fmla="*/ 10368555 w 11761853"/>
              <a:gd name="connsiteY17142" fmla="*/ 10368555 w 11761853"/>
              <a:gd name="connsiteX17143" fmla="*/ 10368555 w 11761853"/>
              <a:gd name="connsiteY17143" fmla="*/ 10368555 w 11761853"/>
              <a:gd name="connsiteX17144" fmla="*/ 10368555 w 11761853"/>
              <a:gd name="connsiteY17144" fmla="*/ 10368555 w 11761853"/>
              <a:gd name="connsiteX17145" fmla="*/ 10368555 w 11761853"/>
              <a:gd name="connsiteY17145" fmla="*/ 10368555 w 11761853"/>
              <a:gd name="connsiteX17146" fmla="*/ 10368555 w 11761853"/>
              <a:gd name="connsiteY17146" fmla="*/ 10368555 w 11761853"/>
              <a:gd name="connsiteX17147" fmla="*/ 10368555 w 11761853"/>
              <a:gd name="connsiteY17147" fmla="*/ 10368555 w 11761853"/>
              <a:gd name="connsiteX17148" fmla="*/ 10368555 w 11761853"/>
              <a:gd name="connsiteY17148" fmla="*/ 10368555 w 11761853"/>
              <a:gd name="connsiteX17149" fmla="*/ 10368555 w 11761853"/>
              <a:gd name="connsiteY17149" fmla="*/ 10368555 w 11761853"/>
              <a:gd name="connsiteX17150" fmla="*/ 10368555 w 11761853"/>
              <a:gd name="connsiteY17150" fmla="*/ 10368555 w 11761853"/>
              <a:gd name="connsiteX17151" fmla="*/ 10368555 w 11761853"/>
              <a:gd name="connsiteY17151" fmla="*/ 10368555 w 11761853"/>
              <a:gd name="connsiteX17152" fmla="*/ 10368555 w 11761853"/>
              <a:gd name="connsiteY17152" fmla="*/ 10368555 w 11761853"/>
              <a:gd name="connsiteX17153" fmla="*/ 10368555 w 11761853"/>
              <a:gd name="connsiteY17153" fmla="*/ 10368555 w 11761853"/>
              <a:gd name="connsiteX17154" fmla="*/ 10368555 w 11761853"/>
              <a:gd name="connsiteY17154" fmla="*/ 10368555 w 11761853"/>
              <a:gd name="connsiteX17155" fmla="*/ 10368555 w 11761853"/>
              <a:gd name="connsiteY17155" fmla="*/ 10368555 w 11761853"/>
              <a:gd name="connsiteX17156" fmla="*/ 10368555 w 11761853"/>
              <a:gd name="connsiteY17156" fmla="*/ 10368555 w 11761853"/>
              <a:gd name="connsiteX17157" fmla="*/ 10368555 w 11761853"/>
              <a:gd name="connsiteY17157" fmla="*/ 10368555 w 11761853"/>
              <a:gd name="connsiteX17158" fmla="*/ 10368555 w 11761853"/>
              <a:gd name="connsiteY17158" fmla="*/ 10368555 w 11761853"/>
              <a:gd name="connsiteX17159" fmla="*/ 10368555 w 11761853"/>
              <a:gd name="connsiteY17159" fmla="*/ 10368555 w 11761853"/>
              <a:gd name="connsiteX17160" fmla="*/ 10368555 w 11761853"/>
              <a:gd name="connsiteY17160" fmla="*/ 10368555 w 11761853"/>
              <a:gd name="connsiteX17161" fmla="*/ 10368555 w 11761853"/>
              <a:gd name="connsiteY17161" fmla="*/ 10368555 w 11761853"/>
              <a:gd name="connsiteX17162" fmla="*/ 10368555 w 11761853"/>
              <a:gd name="connsiteY17162" fmla="*/ 10368555 w 11761853"/>
              <a:gd name="connsiteX17163" fmla="*/ 10368555 w 11761853"/>
              <a:gd name="connsiteY17163" fmla="*/ 10368555 w 11761853"/>
              <a:gd name="connsiteX17164" fmla="*/ 10368555 w 11761853"/>
              <a:gd name="connsiteY17164" fmla="*/ 10368555 w 11761853"/>
              <a:gd name="connsiteX17165" fmla="*/ 10368555 w 11761853"/>
              <a:gd name="connsiteY17165" fmla="*/ 10368555 w 11761853"/>
              <a:gd name="connsiteX17166" fmla="*/ 10368555 w 11761853"/>
              <a:gd name="connsiteY17166" fmla="*/ 10368555 w 11761853"/>
              <a:gd name="connsiteX17167" fmla="*/ 10368555 w 11761853"/>
              <a:gd name="connsiteY17167" fmla="*/ 10368555 w 11761853"/>
              <a:gd name="connsiteX17168" fmla="*/ 10368555 w 11761853"/>
              <a:gd name="connsiteY17168" fmla="*/ 10368555 w 11761853"/>
              <a:gd name="connsiteX17169" fmla="*/ 10368555 w 11761853"/>
              <a:gd name="connsiteY17169" fmla="*/ 10368555 w 11761853"/>
              <a:gd name="connsiteX17170" fmla="*/ 10368555 w 11761853"/>
              <a:gd name="connsiteY17170" fmla="*/ 10368555 w 11761853"/>
              <a:gd name="connsiteX17171" fmla="*/ 10368555 w 11761853"/>
              <a:gd name="connsiteY17171" fmla="*/ 10368555 w 11761853"/>
              <a:gd name="connsiteX17172" fmla="*/ 10368555 w 11761853"/>
              <a:gd name="connsiteY17172" fmla="*/ 10368555 w 11761853"/>
              <a:gd name="connsiteX17173" fmla="*/ 10368555 w 11761853"/>
              <a:gd name="connsiteY17173" fmla="*/ 10368555 w 11761853"/>
              <a:gd name="connsiteX17174" fmla="*/ 10368555 w 11761853"/>
              <a:gd name="connsiteY17174" fmla="*/ 10368555 w 11761853"/>
              <a:gd name="connsiteX17175" fmla="*/ 10368555 w 11761853"/>
              <a:gd name="connsiteY17175" fmla="*/ 10368555 w 11761853"/>
              <a:gd name="connsiteX17176" fmla="*/ 10368555 w 11761853"/>
              <a:gd name="connsiteY17176" fmla="*/ 10368555 w 11761853"/>
              <a:gd name="connsiteX17177" fmla="*/ 10368555 w 11761853"/>
              <a:gd name="connsiteY17177" fmla="*/ 10368555 w 11761853"/>
              <a:gd name="connsiteX17178" fmla="*/ 10368555 w 11761853"/>
              <a:gd name="connsiteY17178" fmla="*/ 10368555 w 11761853"/>
              <a:gd name="connsiteX17179" fmla="*/ 10368555 w 11761853"/>
              <a:gd name="connsiteY17179" fmla="*/ 10368555 w 11761853"/>
              <a:gd name="connsiteX17180" fmla="*/ 10368555 w 11761853"/>
              <a:gd name="connsiteY17180" fmla="*/ 10368555 w 11761853"/>
              <a:gd name="connsiteX17181" fmla="*/ 10368555 w 11761853"/>
              <a:gd name="connsiteY17181" fmla="*/ 10368555 w 11761853"/>
              <a:gd name="connsiteX17182" fmla="*/ 10368555 w 11761853"/>
              <a:gd name="connsiteY17182" fmla="*/ 10368555 w 11761853"/>
              <a:gd name="connsiteX17183" fmla="*/ 10368555 w 11761853"/>
              <a:gd name="connsiteY17183" fmla="*/ 10368555 w 11761853"/>
              <a:gd name="connsiteX17184" fmla="*/ 10368555 w 11761853"/>
              <a:gd name="connsiteY17184" fmla="*/ 10368555 w 11761853"/>
              <a:gd name="connsiteX17185" fmla="*/ 10368555 w 11761853"/>
              <a:gd name="connsiteY17185" fmla="*/ 10368555 w 11761853"/>
              <a:gd name="connsiteX17186" fmla="*/ 10368555 w 11761853"/>
              <a:gd name="connsiteY17186" fmla="*/ 10368555 w 11761853"/>
              <a:gd name="connsiteX17187" fmla="*/ 10368555 w 11761853"/>
              <a:gd name="connsiteY17187" fmla="*/ 10368555 w 11761853"/>
              <a:gd name="connsiteX17188" fmla="*/ 10368555 w 11761853"/>
              <a:gd name="connsiteY17188" fmla="*/ 10368555 w 11761853"/>
              <a:gd name="connsiteX17189" fmla="*/ 10368555 w 11761853"/>
              <a:gd name="connsiteY17189" fmla="*/ 10368555 w 11761853"/>
              <a:gd name="connsiteX17190" fmla="*/ 10368555 w 11761853"/>
              <a:gd name="connsiteY17190" fmla="*/ 10368555 w 11761853"/>
              <a:gd name="connsiteX17191" fmla="*/ 10368555 w 11761853"/>
              <a:gd name="connsiteY17191" fmla="*/ 10368555 w 11761853"/>
              <a:gd name="connsiteX17192" fmla="*/ 10368555 w 11761853"/>
              <a:gd name="connsiteY17192" fmla="*/ 10368555 w 11761853"/>
              <a:gd name="connsiteX17193" fmla="*/ 10368555 w 11761853"/>
              <a:gd name="connsiteY17193" fmla="*/ 10368555 w 11761853"/>
              <a:gd name="connsiteX17194" fmla="*/ 10368555 w 11761853"/>
              <a:gd name="connsiteY17194" fmla="*/ 10368555 w 11761853"/>
              <a:gd name="connsiteX17195" fmla="*/ 10368555 w 11761853"/>
              <a:gd name="connsiteY17195" fmla="*/ 10368555 w 11761853"/>
              <a:gd name="connsiteX17196" fmla="*/ 10368555 w 11761853"/>
              <a:gd name="connsiteY17196" fmla="*/ 10368555 w 11761853"/>
              <a:gd name="connsiteX17197" fmla="*/ 10368555 w 11761853"/>
              <a:gd name="connsiteY17197" fmla="*/ 10368555 w 11761853"/>
              <a:gd name="connsiteX17198" fmla="*/ 10368555 w 11761853"/>
              <a:gd name="connsiteY17198" fmla="*/ 10368555 w 11761853"/>
              <a:gd name="connsiteX17199" fmla="*/ 10368555 w 11761853"/>
              <a:gd name="connsiteY17199" fmla="*/ 10368555 w 11761853"/>
              <a:gd name="connsiteX17200" fmla="*/ 10368555 w 11761853"/>
              <a:gd name="connsiteY17200" fmla="*/ 10368555 w 11761853"/>
              <a:gd name="connsiteX17201" fmla="*/ 10368555 w 11761853"/>
              <a:gd name="connsiteY17201" fmla="*/ 10368555 w 11761853"/>
              <a:gd name="connsiteX17202" fmla="*/ 10368555 w 11761853"/>
              <a:gd name="connsiteY17202" fmla="*/ 10368555 w 11761853"/>
              <a:gd name="connsiteX17203" fmla="*/ 10368555 w 11761853"/>
              <a:gd name="connsiteY17203" fmla="*/ 10368555 w 11761853"/>
              <a:gd name="connsiteX17204" fmla="*/ 10368555 w 11761853"/>
              <a:gd name="connsiteY17204" fmla="*/ 10368555 w 11761853"/>
              <a:gd name="connsiteX17205" fmla="*/ 10368555 w 11761853"/>
              <a:gd name="connsiteY17205" fmla="*/ 10368555 w 11761853"/>
              <a:gd name="connsiteX17206" fmla="*/ 10368555 w 11761853"/>
              <a:gd name="connsiteY17206" fmla="*/ 10368555 w 11761853"/>
              <a:gd name="connsiteX17207" fmla="*/ 10368555 w 11761853"/>
              <a:gd name="connsiteY17207" fmla="*/ 10368555 w 11761853"/>
              <a:gd name="connsiteX17208" fmla="*/ 10368555 w 11761853"/>
              <a:gd name="connsiteY17208" fmla="*/ 10368555 w 11761853"/>
              <a:gd name="connsiteX17209" fmla="*/ 10368555 w 11761853"/>
              <a:gd name="connsiteY17209" fmla="*/ 10368555 w 11761853"/>
              <a:gd name="connsiteX17210" fmla="*/ 10368555 w 11761853"/>
              <a:gd name="connsiteY17210" fmla="*/ 10368555 w 11761853"/>
              <a:gd name="connsiteX17211" fmla="*/ 10368555 w 11761853"/>
              <a:gd name="connsiteY17211" fmla="*/ 10368555 w 11761853"/>
              <a:gd name="connsiteX17212" fmla="*/ 10368555 w 11761853"/>
              <a:gd name="connsiteY17212" fmla="*/ 10368555 w 11761853"/>
              <a:gd name="connsiteX17213" fmla="*/ 10368555 w 11761853"/>
              <a:gd name="connsiteY17213" fmla="*/ 10368555 w 11761853"/>
              <a:gd name="connsiteX17214" fmla="*/ 10368555 w 11761853"/>
              <a:gd name="connsiteY17214" fmla="*/ 10368555 w 11761853"/>
              <a:gd name="connsiteX17215" fmla="*/ 10368555 w 11761853"/>
              <a:gd name="connsiteY17215" fmla="*/ 10368555 w 11761853"/>
              <a:gd name="connsiteX17216" fmla="*/ 10368555 w 11761853"/>
              <a:gd name="connsiteY17216" fmla="*/ 10368555 w 11761853"/>
              <a:gd name="connsiteX17217" fmla="*/ 10368555 w 11761853"/>
              <a:gd name="connsiteY17217" fmla="*/ 10368555 w 11761853"/>
              <a:gd name="connsiteX17218" fmla="*/ 10368555 w 11761853"/>
              <a:gd name="connsiteY17218" fmla="*/ 10368555 w 11761853"/>
              <a:gd name="connsiteX17219" fmla="*/ 10368555 w 11761853"/>
              <a:gd name="connsiteY17219" fmla="*/ 10368555 w 11761853"/>
              <a:gd name="connsiteX17220" fmla="*/ 10368555 w 11761853"/>
              <a:gd name="connsiteY17220" fmla="*/ 10368555 w 11761853"/>
              <a:gd name="connsiteX17221" fmla="*/ 10368555 w 11761853"/>
              <a:gd name="connsiteY17221" fmla="*/ 10368555 w 11761853"/>
              <a:gd name="connsiteX17222" fmla="*/ 10368555 w 11761853"/>
              <a:gd name="connsiteY17222" fmla="*/ 10368555 w 11761853"/>
              <a:gd name="connsiteX17223" fmla="*/ 10368555 w 11761853"/>
              <a:gd name="connsiteY17223" fmla="*/ 10368555 w 11761853"/>
              <a:gd name="connsiteX17224" fmla="*/ 10368555 w 11761853"/>
              <a:gd name="connsiteY17224" fmla="*/ 10368555 w 11761853"/>
              <a:gd name="connsiteX17225" fmla="*/ 10368555 w 11761853"/>
              <a:gd name="connsiteY17225" fmla="*/ 10368555 w 11761853"/>
              <a:gd name="connsiteX17226" fmla="*/ 10368555 w 11761853"/>
              <a:gd name="connsiteY17226" fmla="*/ 10368555 w 11761853"/>
              <a:gd name="connsiteX17227" fmla="*/ 10368555 w 11761853"/>
              <a:gd name="connsiteY17227" fmla="*/ 10368555 w 11761853"/>
              <a:gd name="connsiteX17228" fmla="*/ 10368555 w 11761853"/>
              <a:gd name="connsiteY17228" fmla="*/ 10368555 w 11761853"/>
              <a:gd name="connsiteX17229" fmla="*/ 10368555 w 11761853"/>
              <a:gd name="connsiteY17229" fmla="*/ 10368555 w 11761853"/>
              <a:gd name="connsiteX17230" fmla="*/ 10368555 w 11761853"/>
              <a:gd name="connsiteY17230" fmla="*/ 10368555 w 11761853"/>
              <a:gd name="connsiteX17231" fmla="*/ 10368555 w 11761853"/>
              <a:gd name="connsiteY17231" fmla="*/ 10368555 w 11761853"/>
              <a:gd name="connsiteX17232" fmla="*/ 10368555 w 11761853"/>
              <a:gd name="connsiteY17232" fmla="*/ 10368555 w 11761853"/>
              <a:gd name="connsiteX17233" fmla="*/ 10368555 w 11761853"/>
              <a:gd name="connsiteY17233" fmla="*/ 10368555 w 11761853"/>
              <a:gd name="connsiteX17234" fmla="*/ 10368555 w 11761853"/>
              <a:gd name="connsiteY17234" fmla="*/ 10368555 w 11761853"/>
              <a:gd name="connsiteX17235" fmla="*/ 10368555 w 11761853"/>
              <a:gd name="connsiteY17235" fmla="*/ 10368555 w 11761853"/>
              <a:gd name="connsiteX17236" fmla="*/ 10368555 w 11761853"/>
              <a:gd name="connsiteY17236" fmla="*/ 10368555 w 11761853"/>
              <a:gd name="connsiteX17237" fmla="*/ 10368555 w 11761853"/>
              <a:gd name="connsiteY17237" fmla="*/ 10368555 w 11761853"/>
              <a:gd name="connsiteX17238" fmla="*/ 10368555 w 11761853"/>
              <a:gd name="connsiteY17238" fmla="*/ 10368555 w 11761853"/>
              <a:gd name="connsiteX17239" fmla="*/ 10368555 w 11761853"/>
              <a:gd name="connsiteY17239" fmla="*/ 10368555 w 11761853"/>
              <a:gd name="connsiteX17240" fmla="*/ 10368555 w 11761853"/>
              <a:gd name="connsiteY17240" fmla="*/ 10368555 w 11761853"/>
              <a:gd name="connsiteX17241" fmla="*/ 10368555 w 11761853"/>
              <a:gd name="connsiteY17241" fmla="*/ 10368555 w 11761853"/>
              <a:gd name="connsiteX17242" fmla="*/ 10368555 w 11761853"/>
              <a:gd name="connsiteY17242" fmla="*/ 10368555 w 11761853"/>
              <a:gd name="connsiteX17243" fmla="*/ 10368555 w 11761853"/>
              <a:gd name="connsiteY17243" fmla="*/ 10368555 w 11761853"/>
              <a:gd name="connsiteX17244" fmla="*/ 10368555 w 11761853"/>
              <a:gd name="connsiteY17244" fmla="*/ 10368555 w 11761853"/>
              <a:gd name="connsiteX17245" fmla="*/ 10368555 w 11761853"/>
              <a:gd name="connsiteY17245" fmla="*/ 10368555 w 11761853"/>
              <a:gd name="connsiteX17246" fmla="*/ 10368555 w 11761853"/>
              <a:gd name="connsiteY17246" fmla="*/ 10368555 w 11761853"/>
              <a:gd name="connsiteX17247" fmla="*/ 10368555 w 11761853"/>
              <a:gd name="connsiteY17247" fmla="*/ 10368555 w 11761853"/>
              <a:gd name="connsiteX17248" fmla="*/ 10368555 w 11761853"/>
              <a:gd name="connsiteY17248" fmla="*/ 10368555 w 11761853"/>
              <a:gd name="connsiteX17249" fmla="*/ 10368555 w 11761853"/>
              <a:gd name="connsiteY17249" fmla="*/ 10368555 w 11761853"/>
              <a:gd name="connsiteX17250" fmla="*/ 10368555 w 11761853"/>
              <a:gd name="connsiteY17250" fmla="*/ 10368555 w 11761853"/>
              <a:gd name="connsiteX17251" fmla="*/ 10368555 w 11761853"/>
              <a:gd name="connsiteY17251" fmla="*/ 10368555 w 11761853"/>
              <a:gd name="connsiteX17252" fmla="*/ 10368555 w 11761853"/>
              <a:gd name="connsiteY17252" fmla="*/ 10368555 w 11761853"/>
              <a:gd name="connsiteX17253" fmla="*/ 10368555 w 11761853"/>
              <a:gd name="connsiteY17253" fmla="*/ 10368555 w 11761853"/>
              <a:gd name="connsiteX17254" fmla="*/ 10368555 w 11761853"/>
              <a:gd name="connsiteY17254" fmla="*/ 10368555 w 11761853"/>
              <a:gd name="connsiteX17255" fmla="*/ 10368555 w 11761853"/>
              <a:gd name="connsiteY17255" fmla="*/ 10368555 w 11761853"/>
              <a:gd name="connsiteX17256" fmla="*/ 10368555 w 11761853"/>
              <a:gd name="connsiteY17256" fmla="*/ 10368555 w 11761853"/>
              <a:gd name="connsiteX17257" fmla="*/ 10368555 w 11761853"/>
              <a:gd name="connsiteY17257" fmla="*/ 10368555 w 11761853"/>
              <a:gd name="connsiteX17258" fmla="*/ 10368555 w 11761853"/>
              <a:gd name="connsiteY17258" fmla="*/ 10368555 w 11761853"/>
              <a:gd name="connsiteX17259" fmla="*/ 10368555 w 11761853"/>
              <a:gd name="connsiteY17259" fmla="*/ 10368555 w 11761853"/>
              <a:gd name="connsiteX17260" fmla="*/ 10368555 w 11761853"/>
              <a:gd name="connsiteY17260" fmla="*/ 10368555 w 11761853"/>
              <a:gd name="connsiteX17261" fmla="*/ 10368555 w 11761853"/>
              <a:gd name="connsiteY17261" fmla="*/ 10368555 w 11761853"/>
              <a:gd name="connsiteX17262" fmla="*/ 10368555 w 11761853"/>
              <a:gd name="connsiteY17262" fmla="*/ 10368555 w 11761853"/>
              <a:gd name="connsiteX17263" fmla="*/ 10368555 w 11761853"/>
              <a:gd name="connsiteY17263" fmla="*/ 10368555 w 11761853"/>
              <a:gd name="connsiteX17264" fmla="*/ 10368555 w 11761853"/>
              <a:gd name="connsiteY17264" fmla="*/ 10368555 w 11761853"/>
              <a:gd name="connsiteX17265" fmla="*/ 10368555 w 11761853"/>
              <a:gd name="connsiteY17265" fmla="*/ 10368555 w 11761853"/>
              <a:gd name="connsiteX17266" fmla="*/ 10368555 w 11761853"/>
              <a:gd name="connsiteY17266" fmla="*/ 10368555 w 11761853"/>
              <a:gd name="connsiteX17267" fmla="*/ 10368555 w 11761853"/>
              <a:gd name="connsiteY17267" fmla="*/ 10368555 w 11761853"/>
              <a:gd name="connsiteX17268" fmla="*/ 10368555 w 11761853"/>
              <a:gd name="connsiteY17268" fmla="*/ 10368555 w 11761853"/>
              <a:gd name="connsiteX17269" fmla="*/ 10368555 w 11761853"/>
              <a:gd name="connsiteY17269" fmla="*/ 10368555 w 11761853"/>
              <a:gd name="connsiteX17270" fmla="*/ 10368555 w 11761853"/>
              <a:gd name="connsiteY17270" fmla="*/ 10368555 w 11761853"/>
              <a:gd name="connsiteX17271" fmla="*/ 10368555 w 11761853"/>
              <a:gd name="connsiteY17271" fmla="*/ 10368555 w 11761853"/>
              <a:gd name="connsiteX17272" fmla="*/ 10368555 w 11761853"/>
              <a:gd name="connsiteY17272" fmla="*/ 10368555 w 11761853"/>
              <a:gd name="connsiteX17273" fmla="*/ 10368555 w 11761853"/>
              <a:gd name="connsiteY17273" fmla="*/ 10368555 w 11761853"/>
              <a:gd name="connsiteX17274" fmla="*/ 10368555 w 11761853"/>
              <a:gd name="connsiteY17274" fmla="*/ 10368555 w 11761853"/>
              <a:gd name="connsiteX17275" fmla="*/ 10368555 w 11761853"/>
              <a:gd name="connsiteY17275" fmla="*/ 10368555 w 11761853"/>
              <a:gd name="connsiteX17276" fmla="*/ 10368555 w 11761853"/>
              <a:gd name="connsiteY17276" fmla="*/ 10368555 w 11761853"/>
              <a:gd name="connsiteX17277" fmla="*/ 10368555 w 11761853"/>
              <a:gd name="connsiteY17277" fmla="*/ 10368555 w 11761853"/>
              <a:gd name="connsiteX17278" fmla="*/ 10368555 w 11761853"/>
              <a:gd name="connsiteY17278" fmla="*/ 10368555 w 11761853"/>
              <a:gd name="connsiteX17279" fmla="*/ 10368555 w 11761853"/>
              <a:gd name="connsiteY17279" fmla="*/ 10368555 w 11761853"/>
              <a:gd name="connsiteX17280" fmla="*/ 10368555 w 11761853"/>
              <a:gd name="connsiteY17280" fmla="*/ 10368555 w 11761853"/>
              <a:gd name="connsiteX17281" fmla="*/ 10368555 w 11761853"/>
              <a:gd name="connsiteY17281" fmla="*/ 10368555 w 11761853"/>
              <a:gd name="connsiteX17282" fmla="*/ 10368555 w 11761853"/>
              <a:gd name="connsiteY17282" fmla="*/ 10368555 w 11761853"/>
              <a:gd name="connsiteX17283" fmla="*/ 10368555 w 11761853"/>
              <a:gd name="connsiteY17283" fmla="*/ 10368555 w 11761853"/>
              <a:gd name="connsiteX17284" fmla="*/ 10368555 w 11761853"/>
              <a:gd name="connsiteY17284" fmla="*/ 10368555 w 11761853"/>
              <a:gd name="connsiteX17285" fmla="*/ 10368555 w 11761853"/>
              <a:gd name="connsiteY17285" fmla="*/ 10368555 w 11761853"/>
              <a:gd name="connsiteX17286" fmla="*/ 10368555 w 11761853"/>
              <a:gd name="connsiteY17286" fmla="*/ 10368555 w 11761853"/>
              <a:gd name="connsiteX17287" fmla="*/ 10368555 w 11761853"/>
              <a:gd name="connsiteY17287" fmla="*/ 10368555 w 11761853"/>
              <a:gd name="connsiteX17288" fmla="*/ 10368555 w 11761853"/>
              <a:gd name="connsiteY17288" fmla="*/ 10368555 w 11761853"/>
              <a:gd name="connsiteX17289" fmla="*/ 10368555 w 11761853"/>
              <a:gd name="connsiteY17289" fmla="*/ 10368555 w 11761853"/>
              <a:gd name="connsiteX17290" fmla="*/ 10368555 w 11761853"/>
              <a:gd name="connsiteY17290" fmla="*/ 10368555 w 11761853"/>
              <a:gd name="connsiteX17291" fmla="*/ 10368555 w 11761853"/>
              <a:gd name="connsiteY17291" fmla="*/ 10368555 w 11761853"/>
              <a:gd name="connsiteX17292" fmla="*/ 10368555 w 11761853"/>
              <a:gd name="connsiteY17292" fmla="*/ 10368555 w 11761853"/>
              <a:gd name="connsiteX17293" fmla="*/ 10368555 w 11761853"/>
              <a:gd name="connsiteY17293" fmla="*/ 10368555 w 11761853"/>
              <a:gd name="connsiteX17294" fmla="*/ 10368555 w 11761853"/>
              <a:gd name="connsiteY17294" fmla="*/ 10368555 w 11761853"/>
              <a:gd name="connsiteX17295" fmla="*/ 10368555 w 11761853"/>
              <a:gd name="connsiteY17295" fmla="*/ 10368555 w 11761853"/>
              <a:gd name="connsiteX17296" fmla="*/ 10368555 w 11761853"/>
              <a:gd name="connsiteY17296" fmla="*/ 10368555 w 11761853"/>
              <a:gd name="connsiteX17297" fmla="*/ 10368555 w 11761853"/>
              <a:gd name="connsiteY17297" fmla="*/ 10368555 w 11761853"/>
              <a:gd name="connsiteX17298" fmla="*/ 10368555 w 11761853"/>
              <a:gd name="connsiteY17298" fmla="*/ 10368555 w 11761853"/>
              <a:gd name="connsiteX17299" fmla="*/ 10368555 w 11761853"/>
              <a:gd name="connsiteY17299" fmla="*/ 10368555 w 11761853"/>
              <a:gd name="connsiteX17300" fmla="*/ 10368555 w 11761853"/>
              <a:gd name="connsiteY17300" fmla="*/ 10368555 w 11761853"/>
              <a:gd name="connsiteX17301" fmla="*/ 10368555 w 11761853"/>
              <a:gd name="connsiteY17301" fmla="*/ 10368555 w 11761853"/>
              <a:gd name="connsiteX17302" fmla="*/ 10368555 w 11761853"/>
              <a:gd name="connsiteY17302" fmla="*/ 10368555 w 11761853"/>
              <a:gd name="connsiteX17303" fmla="*/ 10368555 w 11761853"/>
              <a:gd name="connsiteY17303" fmla="*/ 10368555 w 11761853"/>
              <a:gd name="connsiteX17304" fmla="*/ 10368555 w 11761853"/>
              <a:gd name="connsiteY17304" fmla="*/ 10368555 w 11761853"/>
              <a:gd name="connsiteX17305" fmla="*/ 10368555 w 11761853"/>
              <a:gd name="connsiteY17305" fmla="*/ 10368555 w 11761853"/>
              <a:gd name="connsiteX17306" fmla="*/ 10368555 w 11761853"/>
              <a:gd name="connsiteY17306" fmla="*/ 10368555 w 11761853"/>
              <a:gd name="connsiteX17307" fmla="*/ 10368555 w 11761853"/>
              <a:gd name="connsiteY17307" fmla="*/ 10368555 w 11761853"/>
              <a:gd name="connsiteX17308" fmla="*/ 10368555 w 11761853"/>
              <a:gd name="connsiteY17308" fmla="*/ 10368555 w 11761853"/>
              <a:gd name="connsiteX17309" fmla="*/ 10368555 w 11761853"/>
              <a:gd name="connsiteY17309" fmla="*/ 10368555 w 11761853"/>
              <a:gd name="connsiteX17310" fmla="*/ 10368555 w 11761853"/>
              <a:gd name="connsiteY17310" fmla="*/ 10368555 w 11761853"/>
              <a:gd name="connsiteX17311" fmla="*/ 10368555 w 11761853"/>
              <a:gd name="connsiteY17311" fmla="*/ 10368555 w 11761853"/>
              <a:gd name="connsiteX17312" fmla="*/ 10368555 w 11761853"/>
              <a:gd name="connsiteY17312" fmla="*/ 10368555 w 11761853"/>
              <a:gd name="connsiteX17313" fmla="*/ 10368555 w 11761853"/>
              <a:gd name="connsiteY17313" fmla="*/ 10368555 w 11761853"/>
              <a:gd name="connsiteX17314" fmla="*/ 10368555 w 11761853"/>
              <a:gd name="connsiteY17314" fmla="*/ 10368555 w 11761853"/>
              <a:gd name="connsiteX17315" fmla="*/ 10368555 w 11761853"/>
              <a:gd name="connsiteY17315" fmla="*/ 10368555 w 11761853"/>
              <a:gd name="connsiteX17316" fmla="*/ 10368555 w 11761853"/>
              <a:gd name="connsiteY17316" fmla="*/ 10368555 w 11761853"/>
              <a:gd name="connsiteX17317" fmla="*/ 10368555 w 11761853"/>
              <a:gd name="connsiteY17317" fmla="*/ 10368555 w 11761853"/>
              <a:gd name="connsiteX17318" fmla="*/ 10368555 w 11761853"/>
              <a:gd name="connsiteY17318" fmla="*/ 10368555 w 11761853"/>
              <a:gd name="connsiteX17319" fmla="*/ 10368555 w 11761853"/>
              <a:gd name="connsiteY17319" fmla="*/ 10368555 w 11761853"/>
              <a:gd name="connsiteX17320" fmla="*/ 10368555 w 11761853"/>
              <a:gd name="connsiteY17320" fmla="*/ 10368555 w 11761853"/>
              <a:gd name="connsiteX17321" fmla="*/ 10368555 w 11761853"/>
              <a:gd name="connsiteY17321" fmla="*/ 10368555 w 11761853"/>
              <a:gd name="connsiteX17322" fmla="*/ 10368555 w 11761853"/>
              <a:gd name="connsiteY17322" fmla="*/ 10368555 w 11761853"/>
              <a:gd name="connsiteX17323" fmla="*/ 10368555 w 11761853"/>
              <a:gd name="connsiteY17323" fmla="*/ 10368555 w 11761853"/>
              <a:gd name="connsiteX17324" fmla="*/ 10368555 w 11761853"/>
              <a:gd name="connsiteY17324" fmla="*/ 10368555 w 11761853"/>
              <a:gd name="connsiteX17325" fmla="*/ 10368555 w 11761853"/>
              <a:gd name="connsiteY17325" fmla="*/ 10368555 w 11761853"/>
              <a:gd name="connsiteX17326" fmla="*/ 10368555 w 11761853"/>
              <a:gd name="connsiteY17326" fmla="*/ 10368555 w 11761853"/>
              <a:gd name="connsiteX17327" fmla="*/ 10368555 w 11761853"/>
              <a:gd name="connsiteY17327" fmla="*/ 10368555 w 11761853"/>
              <a:gd name="connsiteX17328" fmla="*/ 10368555 w 11761853"/>
              <a:gd name="connsiteY17328" fmla="*/ 10368555 w 11761853"/>
              <a:gd name="connsiteX17329" fmla="*/ 10368555 w 11761853"/>
              <a:gd name="connsiteY17329" fmla="*/ 10368555 w 11761853"/>
              <a:gd name="connsiteX17330" fmla="*/ 10368555 w 11761853"/>
              <a:gd name="connsiteY17330" fmla="*/ 10368555 w 11761853"/>
              <a:gd name="connsiteX17331" fmla="*/ 10368555 w 11761853"/>
              <a:gd name="connsiteY17331" fmla="*/ 10368555 w 11761853"/>
              <a:gd name="connsiteX17332" fmla="*/ 10368555 w 11761853"/>
              <a:gd name="connsiteY17332" fmla="*/ 10368555 w 11761853"/>
              <a:gd name="connsiteX17333" fmla="*/ 10368555 w 11761853"/>
              <a:gd name="connsiteY17333" fmla="*/ 10368555 w 11761853"/>
              <a:gd name="connsiteX17334" fmla="*/ 10368555 w 11761853"/>
              <a:gd name="connsiteY17334" fmla="*/ 10368555 w 11761853"/>
              <a:gd name="connsiteX17335" fmla="*/ 10368555 w 11761853"/>
              <a:gd name="connsiteY17335" fmla="*/ 10368555 w 11761853"/>
              <a:gd name="connsiteX17336" fmla="*/ 10368555 w 11761853"/>
              <a:gd name="connsiteY17336" fmla="*/ 10368555 w 11761853"/>
              <a:gd name="connsiteX17337" fmla="*/ 10368555 w 11761853"/>
              <a:gd name="connsiteY17337" fmla="*/ 10368555 w 11761853"/>
              <a:gd name="connsiteX17338" fmla="*/ 10368555 w 11761853"/>
              <a:gd name="connsiteY17338" fmla="*/ 10368555 w 11761853"/>
              <a:gd name="connsiteX17339" fmla="*/ 10368555 w 11761853"/>
              <a:gd name="connsiteY17339" fmla="*/ 10368555 w 11761853"/>
              <a:gd name="connsiteX17340" fmla="*/ 10368555 w 11761853"/>
              <a:gd name="connsiteY17340" fmla="*/ 10368555 w 11761853"/>
              <a:gd name="connsiteX17341" fmla="*/ 10368555 w 11761853"/>
              <a:gd name="connsiteY17341" fmla="*/ 10368555 w 11761853"/>
              <a:gd name="connsiteX17342" fmla="*/ 10368555 w 11761853"/>
              <a:gd name="connsiteY17342" fmla="*/ 10368555 w 11761853"/>
              <a:gd name="connsiteX17343" fmla="*/ 10368555 w 11761853"/>
              <a:gd name="connsiteY17343" fmla="*/ 10368555 w 11761853"/>
              <a:gd name="connsiteX17344" fmla="*/ 10368555 w 11761853"/>
              <a:gd name="connsiteY17344" fmla="*/ 10368555 w 11761853"/>
              <a:gd name="connsiteX17345" fmla="*/ 10368555 w 11761853"/>
              <a:gd name="connsiteY17345" fmla="*/ 10368555 w 11761853"/>
              <a:gd name="connsiteX17346" fmla="*/ 10368555 w 11761853"/>
              <a:gd name="connsiteY17346" fmla="*/ 10368555 w 11761853"/>
              <a:gd name="connsiteX17347" fmla="*/ 10368555 w 11761853"/>
              <a:gd name="connsiteY17347" fmla="*/ 10368555 w 11761853"/>
              <a:gd name="connsiteX17348" fmla="*/ 10368555 w 11761853"/>
              <a:gd name="connsiteY17348" fmla="*/ 10368555 w 11761853"/>
              <a:gd name="connsiteX17349" fmla="*/ 10368555 w 11761853"/>
              <a:gd name="connsiteY17349" fmla="*/ 10368555 w 11761853"/>
              <a:gd name="connsiteX17350" fmla="*/ 10368555 w 11761853"/>
              <a:gd name="connsiteY17350" fmla="*/ 10368555 w 11761853"/>
              <a:gd name="connsiteX17351" fmla="*/ 10368555 w 11761853"/>
              <a:gd name="connsiteY17351" fmla="*/ 10368555 w 11761853"/>
              <a:gd name="connsiteX17352" fmla="*/ 10368555 w 11761853"/>
              <a:gd name="connsiteY17352" fmla="*/ 10368555 w 11761853"/>
              <a:gd name="connsiteX17353" fmla="*/ 10368555 w 11761853"/>
              <a:gd name="connsiteY17353" fmla="*/ 10368555 w 11761853"/>
              <a:gd name="connsiteX17354" fmla="*/ 10368555 w 11761853"/>
              <a:gd name="connsiteY17354" fmla="*/ 10368555 w 11761853"/>
              <a:gd name="connsiteX17355" fmla="*/ 10368555 w 11761853"/>
              <a:gd name="connsiteY17355" fmla="*/ 10368555 w 11761853"/>
              <a:gd name="connsiteX17356" fmla="*/ 10368555 w 11761853"/>
              <a:gd name="connsiteY17356" fmla="*/ 10368555 w 11761853"/>
              <a:gd name="connsiteX17357" fmla="*/ 10368555 w 11761853"/>
              <a:gd name="connsiteY17357" fmla="*/ 10368555 w 11761853"/>
              <a:gd name="connsiteX17358" fmla="*/ 10368555 w 11761853"/>
              <a:gd name="connsiteY17358" fmla="*/ 10368555 w 11761853"/>
              <a:gd name="connsiteX17359" fmla="*/ 10368555 w 11761853"/>
              <a:gd name="connsiteY17359" fmla="*/ 10368555 w 11761853"/>
              <a:gd name="connsiteX17360" fmla="*/ 10368555 w 11761853"/>
              <a:gd name="connsiteY17360" fmla="*/ 10368555 w 11761853"/>
              <a:gd name="connsiteX17361" fmla="*/ 10368555 w 11761853"/>
              <a:gd name="connsiteY17361" fmla="*/ 10368555 w 11761853"/>
              <a:gd name="connsiteX17362" fmla="*/ 10368555 w 11761853"/>
              <a:gd name="connsiteY17362" fmla="*/ 10368555 w 11761853"/>
              <a:gd name="connsiteX17363" fmla="*/ 10368555 w 11761853"/>
              <a:gd name="connsiteY17363" fmla="*/ 10368555 w 11761853"/>
              <a:gd name="connsiteX17364" fmla="*/ 10368555 w 11761853"/>
              <a:gd name="connsiteY17364" fmla="*/ 10368555 w 11761853"/>
              <a:gd name="connsiteX17365" fmla="*/ 10368555 w 11761853"/>
              <a:gd name="connsiteY17365" fmla="*/ 10368555 w 11761853"/>
              <a:gd name="connsiteX17366" fmla="*/ 10368555 w 11761853"/>
              <a:gd name="connsiteY17366" fmla="*/ 10368555 w 11761853"/>
              <a:gd name="connsiteX17367" fmla="*/ 10368555 w 11761853"/>
              <a:gd name="connsiteY17367" fmla="*/ 10368555 w 11761853"/>
              <a:gd name="connsiteX17368" fmla="*/ 10368555 w 11761853"/>
              <a:gd name="connsiteY17368" fmla="*/ 10368555 w 11761853"/>
              <a:gd name="connsiteX17369" fmla="*/ 10368555 w 11761853"/>
              <a:gd name="connsiteY17369" fmla="*/ 10368555 w 11761853"/>
              <a:gd name="connsiteX17370" fmla="*/ 10368555 w 11761853"/>
              <a:gd name="connsiteY17370" fmla="*/ 10368555 w 11761853"/>
              <a:gd name="connsiteX17371" fmla="*/ 10368555 w 11761853"/>
              <a:gd name="connsiteY17371" fmla="*/ 10368555 w 11761853"/>
              <a:gd name="connsiteX17372" fmla="*/ 10368555 w 11761853"/>
              <a:gd name="connsiteY17372" fmla="*/ 10368555 w 11761853"/>
              <a:gd name="connsiteX17373" fmla="*/ 10368555 w 11761853"/>
              <a:gd name="connsiteY17373" fmla="*/ 10368555 w 11761853"/>
              <a:gd name="connsiteX17374" fmla="*/ 10368555 w 11761853"/>
              <a:gd name="connsiteY17374" fmla="*/ 10368555 w 11761853"/>
              <a:gd name="connsiteX17375" fmla="*/ 10368555 w 11761853"/>
              <a:gd name="connsiteY17375" fmla="*/ 10368555 w 11761853"/>
              <a:gd name="connsiteX17376" fmla="*/ 10368555 w 11761853"/>
              <a:gd name="connsiteY17376" fmla="*/ 10368555 w 11761853"/>
              <a:gd name="connsiteX17377" fmla="*/ 10368555 w 11761853"/>
              <a:gd name="connsiteY17377" fmla="*/ 10368555 w 11761853"/>
              <a:gd name="connsiteX17378" fmla="*/ 10368555 w 11761853"/>
              <a:gd name="connsiteY17378" fmla="*/ 10368555 w 11761853"/>
              <a:gd name="connsiteX17379" fmla="*/ 10368555 w 11761853"/>
              <a:gd name="connsiteY17379" fmla="*/ 10368555 w 11761853"/>
              <a:gd name="connsiteX17380" fmla="*/ 10368555 w 11761853"/>
              <a:gd name="connsiteY17380" fmla="*/ 10368555 w 11761853"/>
              <a:gd name="connsiteX17381" fmla="*/ 10368555 w 11761853"/>
              <a:gd name="connsiteY17381" fmla="*/ 10368555 w 11761853"/>
              <a:gd name="connsiteX17382" fmla="*/ 10368555 w 11761853"/>
              <a:gd name="connsiteY17382" fmla="*/ 10368555 w 11761853"/>
              <a:gd name="connsiteX17383" fmla="*/ 10368555 w 11761853"/>
              <a:gd name="connsiteY17383" fmla="*/ 10368555 w 11761853"/>
              <a:gd name="connsiteX17384" fmla="*/ 10368555 w 11761853"/>
              <a:gd name="connsiteY17384" fmla="*/ 10368555 w 11761853"/>
              <a:gd name="connsiteX17385" fmla="*/ 10368555 w 11761853"/>
              <a:gd name="connsiteY17385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</a:cxnLst>
            <a:rect l="l" t="t" r="r" b="b"/>
            <a:pathLst>
              <a:path w="8934053" h="2899971">
                <a:moveTo>
                  <a:pt x="3975913" y="2892225"/>
                </a:moveTo>
                <a:lnTo>
                  <a:pt x="3978285" y="2895485"/>
                </a:lnTo>
                <a:lnTo>
                  <a:pt x="3976217" y="2893021"/>
                </a:lnTo>
                <a:close/>
                <a:moveTo>
                  <a:pt x="2132333" y="2881600"/>
                </a:moveTo>
                <a:lnTo>
                  <a:pt x="2133396" y="2885488"/>
                </a:lnTo>
                <a:lnTo>
                  <a:pt x="2132338" y="2882453"/>
                </a:lnTo>
                <a:close/>
                <a:moveTo>
                  <a:pt x="3947493" y="2871176"/>
                </a:moveTo>
                <a:cubicBezTo>
                  <a:pt x="3948263" y="2871594"/>
                  <a:pt x="3950430" y="2871577"/>
                  <a:pt x="3949428" y="2873423"/>
                </a:cubicBezTo>
                <a:cubicBezTo>
                  <a:pt x="3948594" y="2872969"/>
                  <a:pt x="3947985" y="2872639"/>
                  <a:pt x="3947647" y="2872306"/>
                </a:cubicBezTo>
                <a:cubicBezTo>
                  <a:pt x="3947310" y="2871973"/>
                  <a:pt x="3947243" y="2871637"/>
                  <a:pt x="3947493" y="2871176"/>
                </a:cubicBezTo>
                <a:close/>
                <a:moveTo>
                  <a:pt x="3945560" y="2868929"/>
                </a:moveTo>
                <a:cubicBezTo>
                  <a:pt x="3946329" y="2869347"/>
                  <a:pt x="3948496" y="2869330"/>
                  <a:pt x="3947493" y="2871176"/>
                </a:cubicBezTo>
                <a:cubicBezTo>
                  <a:pt x="3946661" y="2870723"/>
                  <a:pt x="3946051" y="2870391"/>
                  <a:pt x="3945714" y="2870058"/>
                </a:cubicBezTo>
                <a:cubicBezTo>
                  <a:pt x="3945376" y="2869725"/>
                  <a:pt x="3945309" y="2869390"/>
                  <a:pt x="3945560" y="2868929"/>
                </a:cubicBezTo>
                <a:close/>
                <a:moveTo>
                  <a:pt x="3940867" y="2862593"/>
                </a:moveTo>
                <a:cubicBezTo>
                  <a:pt x="3943174" y="2863847"/>
                  <a:pt x="3945025" y="2866248"/>
                  <a:pt x="3945560" y="2868929"/>
                </a:cubicBezTo>
                <a:cubicBezTo>
                  <a:pt x="3944209" y="2867597"/>
                  <a:pt x="3943148" y="2866722"/>
                  <a:pt x="3942369" y="2865825"/>
                </a:cubicBezTo>
                <a:cubicBezTo>
                  <a:pt x="3941590" y="2864929"/>
                  <a:pt x="3941093" y="2864011"/>
                  <a:pt x="3940867" y="2862593"/>
                </a:cubicBezTo>
                <a:close/>
                <a:moveTo>
                  <a:pt x="2204991" y="2858125"/>
                </a:moveTo>
                <a:lnTo>
                  <a:pt x="2213588" y="2883573"/>
                </a:lnTo>
                <a:lnTo>
                  <a:pt x="2213480" y="2883552"/>
                </a:lnTo>
                <a:cubicBezTo>
                  <a:pt x="2213679" y="2883380"/>
                  <a:pt x="2213876" y="2884029"/>
                  <a:pt x="2214059" y="2885152"/>
                </a:cubicBezTo>
                <a:lnTo>
                  <a:pt x="2214453" y="2888659"/>
                </a:lnTo>
                <a:lnTo>
                  <a:pt x="2213952" y="2899971"/>
                </a:lnTo>
                <a:lnTo>
                  <a:pt x="2212747" y="2896116"/>
                </a:lnTo>
                <a:lnTo>
                  <a:pt x="2210037" y="2896893"/>
                </a:lnTo>
                <a:lnTo>
                  <a:pt x="2209160" y="2885289"/>
                </a:lnTo>
                <a:lnTo>
                  <a:pt x="2208281" y="2897307"/>
                </a:lnTo>
                <a:lnTo>
                  <a:pt x="2205957" y="2891446"/>
                </a:lnTo>
                <a:lnTo>
                  <a:pt x="2204816" y="2889009"/>
                </a:lnTo>
                <a:close/>
                <a:moveTo>
                  <a:pt x="2113217" y="2851845"/>
                </a:moveTo>
                <a:cubicBezTo>
                  <a:pt x="2113789" y="2852509"/>
                  <a:pt x="2115821" y="2853261"/>
                  <a:pt x="2114229" y="2854632"/>
                </a:cubicBezTo>
                <a:cubicBezTo>
                  <a:pt x="2113610" y="2853913"/>
                  <a:pt x="2113160" y="2853388"/>
                  <a:pt x="2112961" y="2852957"/>
                </a:cubicBezTo>
                <a:cubicBezTo>
                  <a:pt x="2112763" y="2852526"/>
                  <a:pt x="2112819" y="2852188"/>
                  <a:pt x="2113217" y="2851845"/>
                </a:cubicBezTo>
                <a:close/>
                <a:moveTo>
                  <a:pt x="2112205" y="2849059"/>
                </a:moveTo>
                <a:cubicBezTo>
                  <a:pt x="2112776" y="2849723"/>
                  <a:pt x="2114809" y="2850475"/>
                  <a:pt x="2113217" y="2851845"/>
                </a:cubicBezTo>
                <a:cubicBezTo>
                  <a:pt x="2112599" y="2851127"/>
                  <a:pt x="2112146" y="2850602"/>
                  <a:pt x="2111949" y="2850170"/>
                </a:cubicBezTo>
                <a:cubicBezTo>
                  <a:pt x="2111751" y="2849740"/>
                  <a:pt x="2111807" y="2849402"/>
                  <a:pt x="2112205" y="2849059"/>
                </a:cubicBezTo>
                <a:close/>
                <a:moveTo>
                  <a:pt x="2194186" y="2845965"/>
                </a:moveTo>
                <a:cubicBezTo>
                  <a:pt x="2194244" y="2846105"/>
                  <a:pt x="2194196" y="2847696"/>
                  <a:pt x="2194206" y="2849553"/>
                </a:cubicBezTo>
                <a:lnTo>
                  <a:pt x="2193906" y="2847806"/>
                </a:lnTo>
                <a:lnTo>
                  <a:pt x="2193998" y="2846992"/>
                </a:lnTo>
                <a:cubicBezTo>
                  <a:pt x="2194100" y="2846188"/>
                  <a:pt x="2194156" y="2845894"/>
                  <a:pt x="2194186" y="2845965"/>
                </a:cubicBezTo>
                <a:close/>
                <a:moveTo>
                  <a:pt x="2110062" y="2841472"/>
                </a:moveTo>
                <a:cubicBezTo>
                  <a:pt x="2111775" y="2843462"/>
                  <a:pt x="2112655" y="2846363"/>
                  <a:pt x="2112205" y="2849059"/>
                </a:cubicBezTo>
                <a:cubicBezTo>
                  <a:pt x="2111414" y="2847336"/>
                  <a:pt x="2110733" y="2846141"/>
                  <a:pt x="2110322" y="2845026"/>
                </a:cubicBezTo>
                <a:cubicBezTo>
                  <a:pt x="2109911" y="2843912"/>
                  <a:pt x="2109771" y="2842878"/>
                  <a:pt x="2110062" y="2841472"/>
                </a:cubicBezTo>
                <a:close/>
                <a:moveTo>
                  <a:pt x="3184215" y="2841156"/>
                </a:moveTo>
                <a:lnTo>
                  <a:pt x="3185277" y="2845044"/>
                </a:lnTo>
                <a:lnTo>
                  <a:pt x="3184218" y="2842008"/>
                </a:lnTo>
                <a:close/>
                <a:moveTo>
                  <a:pt x="3151015" y="2837835"/>
                </a:moveTo>
                <a:lnTo>
                  <a:pt x="3151806" y="2839881"/>
                </a:lnTo>
                <a:lnTo>
                  <a:pt x="3153892" y="2844289"/>
                </a:lnTo>
                <a:lnTo>
                  <a:pt x="3153890" y="2854420"/>
                </a:lnTo>
                <a:lnTo>
                  <a:pt x="3153447" y="2865018"/>
                </a:lnTo>
                <a:lnTo>
                  <a:pt x="3152291" y="2862178"/>
                </a:lnTo>
                <a:lnTo>
                  <a:pt x="3151489" y="2859716"/>
                </a:lnTo>
                <a:close/>
                <a:moveTo>
                  <a:pt x="4021123" y="2836985"/>
                </a:moveTo>
                <a:cubicBezTo>
                  <a:pt x="4021228" y="2837096"/>
                  <a:pt x="4021748" y="2838600"/>
                  <a:pt x="4022414" y="2840333"/>
                </a:cubicBezTo>
                <a:lnTo>
                  <a:pt x="4021514" y="2838806"/>
                </a:lnTo>
                <a:lnTo>
                  <a:pt x="4021312" y="2838012"/>
                </a:lnTo>
                <a:cubicBezTo>
                  <a:pt x="4021123" y="2837223"/>
                  <a:pt x="4021071" y="2836930"/>
                  <a:pt x="4021123" y="2836985"/>
                </a:cubicBezTo>
                <a:close/>
                <a:moveTo>
                  <a:pt x="3158367" y="2836983"/>
                </a:moveTo>
                <a:cubicBezTo>
                  <a:pt x="3158471" y="2837094"/>
                  <a:pt x="3158992" y="2838599"/>
                  <a:pt x="3159658" y="2840332"/>
                </a:cubicBezTo>
                <a:lnTo>
                  <a:pt x="3158757" y="2838805"/>
                </a:lnTo>
                <a:lnTo>
                  <a:pt x="3158555" y="2838011"/>
                </a:lnTo>
                <a:cubicBezTo>
                  <a:pt x="3158366" y="2837222"/>
                  <a:pt x="3158315" y="2836928"/>
                  <a:pt x="3158367" y="2836983"/>
                </a:cubicBezTo>
                <a:close/>
                <a:moveTo>
                  <a:pt x="3948626" y="2823578"/>
                </a:moveTo>
                <a:cubicBezTo>
                  <a:pt x="3950164" y="2824414"/>
                  <a:pt x="3950743" y="2827320"/>
                  <a:pt x="3950743" y="2827320"/>
                </a:cubicBezTo>
                <a:cubicBezTo>
                  <a:pt x="3950266" y="2827509"/>
                  <a:pt x="3949508" y="2826843"/>
                  <a:pt x="3948872" y="2826008"/>
                </a:cubicBezTo>
                <a:cubicBezTo>
                  <a:pt x="3948238" y="2825173"/>
                  <a:pt x="3947728" y="2824168"/>
                  <a:pt x="3947751" y="2823675"/>
                </a:cubicBezTo>
                <a:cubicBezTo>
                  <a:pt x="3947765" y="2823348"/>
                  <a:pt x="3948017" y="2823248"/>
                  <a:pt x="3948626" y="2823578"/>
                </a:cubicBezTo>
                <a:close/>
                <a:moveTo>
                  <a:pt x="7176157" y="2820966"/>
                </a:moveTo>
                <a:lnTo>
                  <a:pt x="7176342" y="2823036"/>
                </a:lnTo>
                <a:lnTo>
                  <a:pt x="7177084" y="2827596"/>
                </a:lnTo>
                <a:lnTo>
                  <a:pt x="7174428" y="2836816"/>
                </a:lnTo>
                <a:lnTo>
                  <a:pt x="7171245" y="2846347"/>
                </a:lnTo>
                <a:lnTo>
                  <a:pt x="7170939" y="2843459"/>
                </a:lnTo>
                <a:lnTo>
                  <a:pt x="7170854" y="2841008"/>
                </a:lnTo>
                <a:close/>
                <a:moveTo>
                  <a:pt x="3107408" y="2820200"/>
                </a:moveTo>
                <a:cubicBezTo>
                  <a:pt x="3109140" y="2826110"/>
                  <a:pt x="3107827" y="2829053"/>
                  <a:pt x="3106963" y="2828426"/>
                </a:cubicBezTo>
                <a:cubicBezTo>
                  <a:pt x="3106676" y="2828217"/>
                  <a:pt x="3106438" y="2827611"/>
                  <a:pt x="3106379" y="2826587"/>
                </a:cubicBezTo>
                <a:cubicBezTo>
                  <a:pt x="3106301" y="2825220"/>
                  <a:pt x="3106542" y="2823108"/>
                  <a:pt x="3107408" y="2820200"/>
                </a:cubicBezTo>
                <a:close/>
                <a:moveTo>
                  <a:pt x="2244651" y="2820198"/>
                </a:moveTo>
                <a:cubicBezTo>
                  <a:pt x="2246383" y="2826109"/>
                  <a:pt x="2245071" y="2829052"/>
                  <a:pt x="2244207" y="2828424"/>
                </a:cubicBezTo>
                <a:cubicBezTo>
                  <a:pt x="2243919" y="2828215"/>
                  <a:pt x="2243681" y="2827609"/>
                  <a:pt x="2243623" y="2826584"/>
                </a:cubicBezTo>
                <a:cubicBezTo>
                  <a:pt x="2243543" y="2825218"/>
                  <a:pt x="2243784" y="2823107"/>
                  <a:pt x="2244651" y="2820198"/>
                </a:cubicBezTo>
                <a:close/>
                <a:moveTo>
                  <a:pt x="7022754" y="2819939"/>
                </a:moveTo>
                <a:lnTo>
                  <a:pt x="7022703" y="2823755"/>
                </a:lnTo>
                <a:lnTo>
                  <a:pt x="7022534" y="2820715"/>
                </a:lnTo>
                <a:close/>
                <a:moveTo>
                  <a:pt x="4973542" y="2816502"/>
                </a:moveTo>
                <a:lnTo>
                  <a:pt x="4974605" y="2820391"/>
                </a:lnTo>
                <a:lnTo>
                  <a:pt x="4973546" y="2817356"/>
                </a:lnTo>
                <a:close/>
                <a:moveTo>
                  <a:pt x="6993405" y="2808213"/>
                </a:moveTo>
                <a:lnTo>
                  <a:pt x="6993590" y="2810283"/>
                </a:lnTo>
                <a:lnTo>
                  <a:pt x="6994332" y="2814843"/>
                </a:lnTo>
                <a:lnTo>
                  <a:pt x="6991674" y="2824063"/>
                </a:lnTo>
                <a:lnTo>
                  <a:pt x="6988494" y="2833594"/>
                </a:lnTo>
                <a:lnTo>
                  <a:pt x="6988186" y="2830706"/>
                </a:lnTo>
                <a:lnTo>
                  <a:pt x="6988101" y="2828256"/>
                </a:lnTo>
                <a:close/>
                <a:moveTo>
                  <a:pt x="2130289" y="2807518"/>
                </a:moveTo>
                <a:cubicBezTo>
                  <a:pt x="2130419" y="2807217"/>
                  <a:pt x="2130690" y="2807213"/>
                  <a:pt x="2131142" y="2807738"/>
                </a:cubicBezTo>
                <a:cubicBezTo>
                  <a:pt x="2132284" y="2809065"/>
                  <a:pt x="2131796" y="2811987"/>
                  <a:pt x="2131796" y="2811987"/>
                </a:cubicBezTo>
                <a:cubicBezTo>
                  <a:pt x="2131284" y="2811995"/>
                  <a:pt x="2130809" y="2811103"/>
                  <a:pt x="2130513" y="2810098"/>
                </a:cubicBezTo>
                <a:cubicBezTo>
                  <a:pt x="2130214" y="2809092"/>
                  <a:pt x="2130094" y="2807972"/>
                  <a:pt x="2130289" y="2807518"/>
                </a:cubicBezTo>
                <a:close/>
                <a:moveTo>
                  <a:pt x="6840001" y="2807185"/>
                </a:moveTo>
                <a:lnTo>
                  <a:pt x="6839949" y="2811003"/>
                </a:lnTo>
                <a:lnTo>
                  <a:pt x="6839780" y="2807961"/>
                </a:lnTo>
                <a:close/>
                <a:moveTo>
                  <a:pt x="3777187" y="2806243"/>
                </a:moveTo>
                <a:cubicBezTo>
                  <a:pt x="3778221" y="2803448"/>
                  <a:pt x="3782778" y="2808308"/>
                  <a:pt x="3781745" y="2811103"/>
                </a:cubicBezTo>
                <a:close/>
                <a:moveTo>
                  <a:pt x="3246066" y="2805521"/>
                </a:moveTo>
                <a:cubicBezTo>
                  <a:pt x="3246124" y="2805661"/>
                  <a:pt x="3246078" y="2807253"/>
                  <a:pt x="3246086" y="2809109"/>
                </a:cubicBezTo>
                <a:lnTo>
                  <a:pt x="3245786" y="2807362"/>
                </a:lnTo>
                <a:lnTo>
                  <a:pt x="3245879" y="2806548"/>
                </a:lnTo>
                <a:cubicBezTo>
                  <a:pt x="3245981" y="2805743"/>
                  <a:pt x="3246035" y="2805451"/>
                  <a:pt x="3246066" y="2805521"/>
                </a:cubicBezTo>
                <a:close/>
                <a:moveTo>
                  <a:pt x="2383308" y="2805518"/>
                </a:moveTo>
                <a:lnTo>
                  <a:pt x="2383312" y="2806103"/>
                </a:lnTo>
                <a:lnTo>
                  <a:pt x="2383207" y="2806075"/>
                </a:lnTo>
                <a:close/>
                <a:moveTo>
                  <a:pt x="7088395" y="2803711"/>
                </a:moveTo>
                <a:cubicBezTo>
                  <a:pt x="7088412" y="2803854"/>
                  <a:pt x="7087952" y="2805291"/>
                  <a:pt x="7087473" y="2806983"/>
                </a:cubicBezTo>
                <a:lnTo>
                  <a:pt x="7087658" y="2805314"/>
                </a:lnTo>
                <a:lnTo>
                  <a:pt x="7087956" y="2804597"/>
                </a:lnTo>
                <a:cubicBezTo>
                  <a:pt x="7088259" y="2803893"/>
                  <a:pt x="7088387" y="2803640"/>
                  <a:pt x="7088395" y="2803711"/>
                </a:cubicBezTo>
                <a:close/>
                <a:moveTo>
                  <a:pt x="2185234" y="2800454"/>
                </a:moveTo>
                <a:lnTo>
                  <a:pt x="2187750" y="2807091"/>
                </a:lnTo>
                <a:lnTo>
                  <a:pt x="2197546" y="2836089"/>
                </a:lnTo>
                <a:lnTo>
                  <a:pt x="2197398" y="2840412"/>
                </a:lnTo>
                <a:cubicBezTo>
                  <a:pt x="2197015" y="2843163"/>
                  <a:pt x="2193786" y="2844879"/>
                  <a:pt x="2193786" y="2844879"/>
                </a:cubicBezTo>
                <a:cubicBezTo>
                  <a:pt x="2193786" y="2844879"/>
                  <a:pt x="2193672" y="2845527"/>
                  <a:pt x="2193670" y="2846435"/>
                </a:cubicBezTo>
                <a:lnTo>
                  <a:pt x="2193906" y="2847806"/>
                </a:lnTo>
                <a:lnTo>
                  <a:pt x="2193664" y="2849932"/>
                </a:lnTo>
                <a:lnTo>
                  <a:pt x="2193314" y="2850174"/>
                </a:lnTo>
                <a:cubicBezTo>
                  <a:pt x="2193230" y="2850366"/>
                  <a:pt x="2193331" y="2850606"/>
                  <a:pt x="2193532" y="2851086"/>
                </a:cubicBezTo>
                <a:lnTo>
                  <a:pt x="2193664" y="2849932"/>
                </a:lnTo>
                <a:lnTo>
                  <a:pt x="2194206" y="2849553"/>
                </a:lnTo>
                <a:cubicBezTo>
                  <a:pt x="2192858" y="2852620"/>
                  <a:pt x="2191911" y="2856650"/>
                  <a:pt x="2191911" y="2856650"/>
                </a:cubicBezTo>
                <a:cubicBezTo>
                  <a:pt x="2188100" y="2857500"/>
                  <a:pt x="2194262" y="2839729"/>
                  <a:pt x="2191583" y="2830183"/>
                </a:cubicBezTo>
                <a:cubicBezTo>
                  <a:pt x="2191181" y="2829221"/>
                  <a:pt x="2188830" y="2826749"/>
                  <a:pt x="2188428" y="2825787"/>
                </a:cubicBezTo>
                <a:cubicBezTo>
                  <a:pt x="2187023" y="2819286"/>
                  <a:pt x="2186406" y="2810995"/>
                  <a:pt x="2185273" y="2801998"/>
                </a:cubicBezTo>
                <a:close/>
                <a:moveTo>
                  <a:pt x="3340138" y="2797389"/>
                </a:moveTo>
                <a:lnTo>
                  <a:pt x="3340931" y="2799435"/>
                </a:lnTo>
                <a:lnTo>
                  <a:pt x="3343016" y="2803845"/>
                </a:lnTo>
                <a:lnTo>
                  <a:pt x="3343014" y="2813974"/>
                </a:lnTo>
                <a:lnTo>
                  <a:pt x="3342569" y="2824573"/>
                </a:lnTo>
                <a:lnTo>
                  <a:pt x="3341415" y="2821733"/>
                </a:lnTo>
                <a:lnTo>
                  <a:pt x="3340613" y="2819271"/>
                </a:lnTo>
                <a:close/>
                <a:moveTo>
                  <a:pt x="4106211" y="2796046"/>
                </a:moveTo>
                <a:lnTo>
                  <a:pt x="4107676" y="2797678"/>
                </a:lnTo>
                <a:lnTo>
                  <a:pt x="4111189" y="2801062"/>
                </a:lnTo>
                <a:lnTo>
                  <a:pt x="4114776" y="2810536"/>
                </a:lnTo>
                <a:lnTo>
                  <a:pt x="4118117" y="2820604"/>
                </a:lnTo>
                <a:lnTo>
                  <a:pt x="4116029" y="2818357"/>
                </a:lnTo>
                <a:lnTo>
                  <a:pt x="4114407" y="2816340"/>
                </a:lnTo>
                <a:close/>
                <a:moveTo>
                  <a:pt x="4059184" y="2795008"/>
                </a:moveTo>
                <a:cubicBezTo>
                  <a:pt x="4062898" y="2799921"/>
                  <a:pt x="4062714" y="2803138"/>
                  <a:pt x="4061683" y="2802857"/>
                </a:cubicBezTo>
                <a:cubicBezTo>
                  <a:pt x="4061341" y="2802764"/>
                  <a:pt x="4060902" y="2802282"/>
                  <a:pt x="4060485" y="2801344"/>
                </a:cubicBezTo>
                <a:cubicBezTo>
                  <a:pt x="4059928" y="2800095"/>
                  <a:pt x="4059405" y="2798035"/>
                  <a:pt x="4059184" y="2795008"/>
                </a:cubicBezTo>
                <a:close/>
                <a:moveTo>
                  <a:pt x="3196427" y="2795005"/>
                </a:moveTo>
                <a:cubicBezTo>
                  <a:pt x="3200142" y="2799919"/>
                  <a:pt x="3199958" y="2803136"/>
                  <a:pt x="3198928" y="2802856"/>
                </a:cubicBezTo>
                <a:cubicBezTo>
                  <a:pt x="3198583" y="2802762"/>
                  <a:pt x="3198146" y="2802280"/>
                  <a:pt x="3197729" y="2801343"/>
                </a:cubicBezTo>
                <a:cubicBezTo>
                  <a:pt x="3197171" y="2800092"/>
                  <a:pt x="3196648" y="2798032"/>
                  <a:pt x="3196427" y="2795005"/>
                </a:cubicBezTo>
                <a:close/>
                <a:moveTo>
                  <a:pt x="5818707" y="2794646"/>
                </a:moveTo>
                <a:lnTo>
                  <a:pt x="5824682" y="2802906"/>
                </a:lnTo>
                <a:lnTo>
                  <a:pt x="5822452" y="2803381"/>
                </a:lnTo>
                <a:lnTo>
                  <a:pt x="5819059" y="2795448"/>
                </a:lnTo>
                <a:close/>
                <a:moveTo>
                  <a:pt x="7141085" y="2793483"/>
                </a:moveTo>
                <a:cubicBezTo>
                  <a:pt x="7141113" y="2799319"/>
                  <a:pt x="7139148" y="2801653"/>
                  <a:pt x="7138525" y="2800856"/>
                </a:cubicBezTo>
                <a:cubicBezTo>
                  <a:pt x="7138318" y="2800590"/>
                  <a:pt x="7138261" y="2799976"/>
                  <a:pt x="7138475" y="2799028"/>
                </a:cubicBezTo>
                <a:cubicBezTo>
                  <a:pt x="7138763" y="2797763"/>
                  <a:pt x="7139534" y="2795905"/>
                  <a:pt x="7141085" y="2793483"/>
                </a:cubicBezTo>
                <a:close/>
                <a:moveTo>
                  <a:pt x="6905642" y="2790959"/>
                </a:moveTo>
                <a:cubicBezTo>
                  <a:pt x="6905658" y="2791102"/>
                  <a:pt x="6905198" y="2792538"/>
                  <a:pt x="6904721" y="2794231"/>
                </a:cubicBezTo>
                <a:lnTo>
                  <a:pt x="6904905" y="2792561"/>
                </a:lnTo>
                <a:lnTo>
                  <a:pt x="6905203" y="2791844"/>
                </a:lnTo>
                <a:cubicBezTo>
                  <a:pt x="6905507" y="2791139"/>
                  <a:pt x="6905634" y="2790887"/>
                  <a:pt x="6905642" y="2790959"/>
                </a:cubicBezTo>
                <a:close/>
                <a:moveTo>
                  <a:pt x="7013152" y="2787844"/>
                </a:moveTo>
                <a:cubicBezTo>
                  <a:pt x="7013498" y="2788598"/>
                  <a:pt x="7015151" y="2789815"/>
                  <a:pt x="7013343" y="2790645"/>
                </a:cubicBezTo>
                <a:cubicBezTo>
                  <a:pt x="7012968" y="2789829"/>
                  <a:pt x="7012695" y="2789232"/>
                  <a:pt x="7012629" y="2788787"/>
                </a:cubicBezTo>
                <a:cubicBezTo>
                  <a:pt x="7012560" y="2788343"/>
                  <a:pt x="7012701" y="2788051"/>
                  <a:pt x="7013152" y="2787844"/>
                </a:cubicBezTo>
                <a:close/>
                <a:moveTo>
                  <a:pt x="4138432" y="2787388"/>
                </a:moveTo>
                <a:lnTo>
                  <a:pt x="4140804" y="2790647"/>
                </a:lnTo>
                <a:lnTo>
                  <a:pt x="4138737" y="2788184"/>
                </a:lnTo>
                <a:close/>
                <a:moveTo>
                  <a:pt x="3275676" y="2787386"/>
                </a:moveTo>
                <a:lnTo>
                  <a:pt x="3278048" y="2790644"/>
                </a:lnTo>
                <a:lnTo>
                  <a:pt x="3275980" y="2788182"/>
                </a:lnTo>
                <a:close/>
                <a:moveTo>
                  <a:pt x="4954426" y="2786748"/>
                </a:moveTo>
                <a:cubicBezTo>
                  <a:pt x="4954997" y="2787412"/>
                  <a:pt x="4957030" y="2788165"/>
                  <a:pt x="4955439" y="2789536"/>
                </a:cubicBezTo>
                <a:cubicBezTo>
                  <a:pt x="4954820" y="2788816"/>
                  <a:pt x="4954367" y="2788291"/>
                  <a:pt x="4954169" y="2787860"/>
                </a:cubicBezTo>
                <a:cubicBezTo>
                  <a:pt x="4953972" y="2787429"/>
                  <a:pt x="4954028" y="2787091"/>
                  <a:pt x="4954426" y="2786748"/>
                </a:cubicBezTo>
                <a:close/>
                <a:moveTo>
                  <a:pt x="7012961" y="2785042"/>
                </a:moveTo>
                <a:cubicBezTo>
                  <a:pt x="7013306" y="2785796"/>
                  <a:pt x="7014960" y="2787014"/>
                  <a:pt x="7013152" y="2787844"/>
                </a:cubicBezTo>
                <a:cubicBezTo>
                  <a:pt x="7012778" y="2787027"/>
                  <a:pt x="7012503" y="2786430"/>
                  <a:pt x="7012437" y="2785986"/>
                </a:cubicBezTo>
                <a:cubicBezTo>
                  <a:pt x="7012369" y="2785542"/>
                  <a:pt x="7012509" y="2785249"/>
                  <a:pt x="7012961" y="2785042"/>
                </a:cubicBezTo>
                <a:close/>
                <a:moveTo>
                  <a:pt x="4953414" y="2783962"/>
                </a:moveTo>
                <a:cubicBezTo>
                  <a:pt x="4953985" y="2784626"/>
                  <a:pt x="4956017" y="2785379"/>
                  <a:pt x="4954426" y="2786748"/>
                </a:cubicBezTo>
                <a:cubicBezTo>
                  <a:pt x="4953807" y="2786030"/>
                  <a:pt x="4953354" y="2785505"/>
                  <a:pt x="4953158" y="2785073"/>
                </a:cubicBezTo>
                <a:cubicBezTo>
                  <a:pt x="4952959" y="2784643"/>
                  <a:pt x="4953016" y="2784305"/>
                  <a:pt x="4953414" y="2783962"/>
                </a:cubicBezTo>
                <a:close/>
                <a:moveTo>
                  <a:pt x="5035393" y="2780868"/>
                </a:moveTo>
                <a:cubicBezTo>
                  <a:pt x="5035452" y="2781008"/>
                  <a:pt x="5035405" y="2782599"/>
                  <a:pt x="5035414" y="2784456"/>
                </a:cubicBezTo>
                <a:lnTo>
                  <a:pt x="5035114" y="2782709"/>
                </a:lnTo>
                <a:lnTo>
                  <a:pt x="5035206" y="2781895"/>
                </a:lnTo>
                <a:cubicBezTo>
                  <a:pt x="5035309" y="2781091"/>
                  <a:pt x="5035364" y="2780797"/>
                  <a:pt x="5035393" y="2780868"/>
                </a:cubicBezTo>
                <a:close/>
                <a:moveTo>
                  <a:pt x="6958333" y="2780731"/>
                </a:moveTo>
                <a:cubicBezTo>
                  <a:pt x="6958360" y="2786566"/>
                  <a:pt x="6956395" y="2788900"/>
                  <a:pt x="6955772" y="2788103"/>
                </a:cubicBezTo>
                <a:cubicBezTo>
                  <a:pt x="6955565" y="2787837"/>
                  <a:pt x="6955508" y="2787223"/>
                  <a:pt x="6955722" y="2786275"/>
                </a:cubicBezTo>
                <a:cubicBezTo>
                  <a:pt x="6956009" y="2785011"/>
                  <a:pt x="6956782" y="2783151"/>
                  <a:pt x="6958333" y="2780731"/>
                </a:cubicBezTo>
                <a:close/>
                <a:moveTo>
                  <a:pt x="3296531" y="2779754"/>
                </a:moveTo>
                <a:cubicBezTo>
                  <a:pt x="3298264" y="2785665"/>
                  <a:pt x="3296951" y="2788608"/>
                  <a:pt x="3296087" y="2787981"/>
                </a:cubicBezTo>
                <a:cubicBezTo>
                  <a:pt x="3295800" y="2787772"/>
                  <a:pt x="3295561" y="2787165"/>
                  <a:pt x="3295503" y="2786140"/>
                </a:cubicBezTo>
                <a:cubicBezTo>
                  <a:pt x="3295424" y="2784774"/>
                  <a:pt x="3295664" y="2782664"/>
                  <a:pt x="3296531" y="2779754"/>
                </a:cubicBezTo>
                <a:close/>
                <a:moveTo>
                  <a:pt x="3098414" y="2779101"/>
                </a:moveTo>
                <a:lnTo>
                  <a:pt x="3101747" y="2785621"/>
                </a:lnTo>
                <a:lnTo>
                  <a:pt x="3103942" y="2791461"/>
                </a:lnTo>
                <a:lnTo>
                  <a:pt x="3103697" y="2789429"/>
                </a:lnTo>
                <a:lnTo>
                  <a:pt x="3100125" y="2781289"/>
                </a:lnTo>
                <a:close/>
                <a:moveTo>
                  <a:pt x="7013000" y="2777574"/>
                </a:moveTo>
                <a:cubicBezTo>
                  <a:pt x="7014037" y="2779834"/>
                  <a:pt x="7014077" y="2782705"/>
                  <a:pt x="7012961" y="2785042"/>
                </a:cubicBezTo>
                <a:cubicBezTo>
                  <a:pt x="7012692" y="2783265"/>
                  <a:pt x="7012385" y="2781999"/>
                  <a:pt x="7012304" y="2780876"/>
                </a:cubicBezTo>
                <a:cubicBezTo>
                  <a:pt x="7012222" y="2779755"/>
                  <a:pt x="7012365" y="2778777"/>
                  <a:pt x="7013000" y="2777574"/>
                </a:cubicBezTo>
                <a:close/>
                <a:moveTo>
                  <a:pt x="3085702" y="2777533"/>
                </a:moveTo>
                <a:lnTo>
                  <a:pt x="3085032" y="2777993"/>
                </a:lnTo>
                <a:lnTo>
                  <a:pt x="3083451" y="2779138"/>
                </a:lnTo>
                <a:lnTo>
                  <a:pt x="3085692" y="2784711"/>
                </a:lnTo>
                <a:lnTo>
                  <a:pt x="3086897" y="2787403"/>
                </a:lnTo>
                <a:lnTo>
                  <a:pt x="3086321" y="2778796"/>
                </a:lnTo>
                <a:close/>
                <a:moveTo>
                  <a:pt x="3945305" y="2776896"/>
                </a:moveTo>
                <a:lnTo>
                  <a:pt x="3946100" y="2777166"/>
                </a:lnTo>
                <a:cubicBezTo>
                  <a:pt x="3946170" y="2777189"/>
                  <a:pt x="3945916" y="2777104"/>
                  <a:pt x="3945507" y="2776965"/>
                </a:cubicBezTo>
                <a:close/>
                <a:moveTo>
                  <a:pt x="4951271" y="2776375"/>
                </a:moveTo>
                <a:cubicBezTo>
                  <a:pt x="4952984" y="2778365"/>
                  <a:pt x="4953864" y="2781266"/>
                  <a:pt x="4953414" y="2783962"/>
                </a:cubicBezTo>
                <a:cubicBezTo>
                  <a:pt x="4952622" y="2782238"/>
                  <a:pt x="4951941" y="2781044"/>
                  <a:pt x="4951530" y="2779929"/>
                </a:cubicBezTo>
                <a:cubicBezTo>
                  <a:pt x="4951119" y="2778815"/>
                  <a:pt x="4950980" y="2777781"/>
                  <a:pt x="4951271" y="2776375"/>
                </a:cubicBezTo>
                <a:close/>
                <a:moveTo>
                  <a:pt x="2283571" y="2775302"/>
                </a:moveTo>
                <a:lnTo>
                  <a:pt x="2285618" y="2782199"/>
                </a:lnTo>
                <a:lnTo>
                  <a:pt x="2287015" y="2787421"/>
                </a:lnTo>
                <a:lnTo>
                  <a:pt x="2287947" y="2790047"/>
                </a:lnTo>
                <a:lnTo>
                  <a:pt x="2288033" y="2790336"/>
                </a:lnTo>
                <a:lnTo>
                  <a:pt x="2290398" y="2798703"/>
                </a:lnTo>
                <a:lnTo>
                  <a:pt x="2290556" y="2803875"/>
                </a:lnTo>
                <a:lnTo>
                  <a:pt x="2283580" y="2778065"/>
                </a:lnTo>
                <a:close/>
                <a:moveTo>
                  <a:pt x="6830398" y="2775091"/>
                </a:moveTo>
                <a:cubicBezTo>
                  <a:pt x="6830745" y="2775843"/>
                  <a:pt x="6832398" y="2777061"/>
                  <a:pt x="6830590" y="2777893"/>
                </a:cubicBezTo>
                <a:cubicBezTo>
                  <a:pt x="6830215" y="2777076"/>
                  <a:pt x="6829942" y="2776479"/>
                  <a:pt x="6829874" y="2776035"/>
                </a:cubicBezTo>
                <a:cubicBezTo>
                  <a:pt x="6829808" y="2775591"/>
                  <a:pt x="6829947" y="2775298"/>
                  <a:pt x="6830398" y="2775091"/>
                </a:cubicBezTo>
                <a:close/>
                <a:moveTo>
                  <a:pt x="5129467" y="2772736"/>
                </a:moveTo>
                <a:lnTo>
                  <a:pt x="5130258" y="2774781"/>
                </a:lnTo>
                <a:lnTo>
                  <a:pt x="5132344" y="2779191"/>
                </a:lnTo>
                <a:lnTo>
                  <a:pt x="5132341" y="2789320"/>
                </a:lnTo>
                <a:lnTo>
                  <a:pt x="5131898" y="2799919"/>
                </a:lnTo>
                <a:lnTo>
                  <a:pt x="5130743" y="2797079"/>
                </a:lnTo>
                <a:lnTo>
                  <a:pt x="5129941" y="2794618"/>
                </a:lnTo>
                <a:close/>
                <a:moveTo>
                  <a:pt x="6830208" y="2772289"/>
                </a:moveTo>
                <a:cubicBezTo>
                  <a:pt x="6830554" y="2773043"/>
                  <a:pt x="6832207" y="2774260"/>
                  <a:pt x="6830398" y="2775091"/>
                </a:cubicBezTo>
                <a:cubicBezTo>
                  <a:pt x="6830024" y="2774275"/>
                  <a:pt x="6829750" y="2773677"/>
                  <a:pt x="6829683" y="2773233"/>
                </a:cubicBezTo>
                <a:cubicBezTo>
                  <a:pt x="6829616" y="2772789"/>
                  <a:pt x="6829755" y="2772496"/>
                  <a:pt x="6830208" y="2772289"/>
                </a:cubicBezTo>
                <a:close/>
                <a:moveTo>
                  <a:pt x="4110014" y="2766339"/>
                </a:moveTo>
                <a:cubicBezTo>
                  <a:pt x="4110783" y="2766756"/>
                  <a:pt x="4112950" y="2766740"/>
                  <a:pt x="4111947" y="2768585"/>
                </a:cubicBezTo>
                <a:cubicBezTo>
                  <a:pt x="4111114" y="2768132"/>
                  <a:pt x="4110505" y="2767800"/>
                  <a:pt x="4110168" y="2767468"/>
                </a:cubicBezTo>
                <a:cubicBezTo>
                  <a:pt x="4109829" y="2767134"/>
                  <a:pt x="4109763" y="2766800"/>
                  <a:pt x="4110014" y="2766339"/>
                </a:cubicBezTo>
                <a:close/>
                <a:moveTo>
                  <a:pt x="6830246" y="2764821"/>
                </a:moveTo>
                <a:cubicBezTo>
                  <a:pt x="6831283" y="2767081"/>
                  <a:pt x="6831325" y="2769952"/>
                  <a:pt x="6830208" y="2772289"/>
                </a:cubicBezTo>
                <a:cubicBezTo>
                  <a:pt x="6829939" y="2770512"/>
                  <a:pt x="6829632" y="2769247"/>
                  <a:pt x="6829550" y="2768123"/>
                </a:cubicBezTo>
                <a:cubicBezTo>
                  <a:pt x="6829469" y="2767002"/>
                  <a:pt x="6829612" y="2766023"/>
                  <a:pt x="6830246" y="2764821"/>
                </a:cubicBezTo>
                <a:close/>
                <a:moveTo>
                  <a:pt x="4108080" y="2764091"/>
                </a:moveTo>
                <a:cubicBezTo>
                  <a:pt x="4108848" y="2764509"/>
                  <a:pt x="4111016" y="2764493"/>
                  <a:pt x="4110014" y="2766339"/>
                </a:cubicBezTo>
                <a:cubicBezTo>
                  <a:pt x="4109180" y="2765885"/>
                  <a:pt x="4108571" y="2765554"/>
                  <a:pt x="4108233" y="2765222"/>
                </a:cubicBezTo>
                <a:cubicBezTo>
                  <a:pt x="4107895" y="2764888"/>
                  <a:pt x="4107829" y="2764553"/>
                  <a:pt x="4108080" y="2764091"/>
                </a:cubicBezTo>
                <a:close/>
                <a:moveTo>
                  <a:pt x="2144579" y="2762909"/>
                </a:moveTo>
                <a:lnTo>
                  <a:pt x="2145227" y="2763443"/>
                </a:lnTo>
                <a:cubicBezTo>
                  <a:pt x="2145283" y="2763490"/>
                  <a:pt x="2145077" y="2763318"/>
                  <a:pt x="2144743" y="2763044"/>
                </a:cubicBezTo>
                <a:close/>
                <a:moveTo>
                  <a:pt x="7188477" y="2762129"/>
                </a:moveTo>
                <a:lnTo>
                  <a:pt x="7188239" y="2774752"/>
                </a:lnTo>
                <a:lnTo>
                  <a:pt x="7188807" y="2784158"/>
                </a:lnTo>
                <a:lnTo>
                  <a:pt x="7182670" y="2808210"/>
                </a:lnTo>
                <a:lnTo>
                  <a:pt x="7181616" y="2811867"/>
                </a:lnTo>
                <a:lnTo>
                  <a:pt x="7181419" y="2809453"/>
                </a:lnTo>
                <a:cubicBezTo>
                  <a:pt x="7181160" y="2805809"/>
                  <a:pt x="7180962" y="2803837"/>
                  <a:pt x="7180775" y="2803006"/>
                </a:cubicBezTo>
                <a:lnTo>
                  <a:pt x="7180534" y="2803170"/>
                </a:lnTo>
                <a:lnTo>
                  <a:pt x="7183349" y="2791466"/>
                </a:lnTo>
                <a:cubicBezTo>
                  <a:pt x="7184945" y="2783217"/>
                  <a:pt x="7186130" y="2775179"/>
                  <a:pt x="7187034" y="2767201"/>
                </a:cubicBezTo>
                <a:close/>
                <a:moveTo>
                  <a:pt x="3251859" y="2759385"/>
                </a:moveTo>
                <a:lnTo>
                  <a:pt x="3251896" y="2763590"/>
                </a:lnTo>
                <a:lnTo>
                  <a:pt x="3255001" y="2767785"/>
                </a:lnTo>
                <a:lnTo>
                  <a:pt x="3254784" y="2762919"/>
                </a:lnTo>
                <a:lnTo>
                  <a:pt x="3252691" y="2760424"/>
                </a:lnTo>
                <a:close/>
                <a:moveTo>
                  <a:pt x="4103388" y="2757755"/>
                </a:moveTo>
                <a:cubicBezTo>
                  <a:pt x="4105695" y="2759009"/>
                  <a:pt x="4107544" y="2761410"/>
                  <a:pt x="4108080" y="2764091"/>
                </a:cubicBezTo>
                <a:cubicBezTo>
                  <a:pt x="4106728" y="2762760"/>
                  <a:pt x="4105668" y="2761884"/>
                  <a:pt x="4104889" y="2760987"/>
                </a:cubicBezTo>
                <a:cubicBezTo>
                  <a:pt x="4104110" y="2760091"/>
                  <a:pt x="4103612" y="2759173"/>
                  <a:pt x="4103388" y="2757755"/>
                </a:cubicBezTo>
                <a:close/>
                <a:moveTo>
                  <a:pt x="5085859" y="2755101"/>
                </a:moveTo>
                <a:cubicBezTo>
                  <a:pt x="5087592" y="2761011"/>
                  <a:pt x="5086279" y="2763955"/>
                  <a:pt x="5085415" y="2763327"/>
                </a:cubicBezTo>
                <a:cubicBezTo>
                  <a:pt x="5085127" y="2763118"/>
                  <a:pt x="5084889" y="2762512"/>
                  <a:pt x="5084831" y="2761487"/>
                </a:cubicBezTo>
                <a:cubicBezTo>
                  <a:pt x="5084753" y="2760121"/>
                  <a:pt x="5084993" y="2758010"/>
                  <a:pt x="5085859" y="2755101"/>
                </a:cubicBezTo>
                <a:close/>
                <a:moveTo>
                  <a:pt x="7222414" y="2753802"/>
                </a:moveTo>
                <a:lnTo>
                  <a:pt x="7222283" y="2767079"/>
                </a:lnTo>
                <a:lnTo>
                  <a:pt x="7221742" y="2768746"/>
                </a:lnTo>
                <a:cubicBezTo>
                  <a:pt x="7220763" y="2771946"/>
                  <a:pt x="7219707" y="2775623"/>
                  <a:pt x="7218469" y="2780322"/>
                </a:cubicBezTo>
                <a:cubicBezTo>
                  <a:pt x="7217793" y="2781973"/>
                  <a:pt x="7214905" y="2793510"/>
                  <a:pt x="7213578" y="2795627"/>
                </a:cubicBezTo>
                <a:lnTo>
                  <a:pt x="7213076" y="2794320"/>
                </a:lnTo>
                <a:lnTo>
                  <a:pt x="7212958" y="2793644"/>
                </a:lnTo>
                <a:lnTo>
                  <a:pt x="7214032" y="2788045"/>
                </a:lnTo>
                <a:cubicBezTo>
                  <a:pt x="7215801" y="2781336"/>
                  <a:pt x="7219044" y="2772832"/>
                  <a:pt x="7219549" y="2769712"/>
                </a:cubicBezTo>
                <a:close/>
                <a:moveTo>
                  <a:pt x="7040310" y="2751969"/>
                </a:moveTo>
                <a:cubicBezTo>
                  <a:pt x="7040508" y="2751728"/>
                  <a:pt x="7040755" y="2751795"/>
                  <a:pt x="7041030" y="2752392"/>
                </a:cubicBezTo>
                <a:cubicBezTo>
                  <a:pt x="7041721" y="2753899"/>
                  <a:pt x="7040511" y="2756431"/>
                  <a:pt x="7040511" y="2756431"/>
                </a:cubicBezTo>
                <a:cubicBezTo>
                  <a:pt x="7040042" y="2756305"/>
                  <a:pt x="7039844" y="2755369"/>
                  <a:pt x="7039837" y="2754375"/>
                </a:cubicBezTo>
                <a:cubicBezTo>
                  <a:pt x="7039830" y="2753382"/>
                  <a:pt x="7040013" y="2752330"/>
                  <a:pt x="7040310" y="2751969"/>
                </a:cubicBezTo>
                <a:close/>
                <a:moveTo>
                  <a:pt x="7005724" y="2749376"/>
                </a:moveTo>
                <a:lnTo>
                  <a:pt x="7005486" y="2761999"/>
                </a:lnTo>
                <a:lnTo>
                  <a:pt x="7006055" y="2771405"/>
                </a:lnTo>
                <a:lnTo>
                  <a:pt x="6999916" y="2795457"/>
                </a:lnTo>
                <a:lnTo>
                  <a:pt x="6998863" y="2799114"/>
                </a:lnTo>
                <a:lnTo>
                  <a:pt x="6998666" y="2796700"/>
                </a:lnTo>
                <a:cubicBezTo>
                  <a:pt x="6998407" y="2793055"/>
                  <a:pt x="6998209" y="2791085"/>
                  <a:pt x="6998022" y="2790254"/>
                </a:cubicBezTo>
                <a:lnTo>
                  <a:pt x="6997780" y="2790418"/>
                </a:lnTo>
                <a:lnTo>
                  <a:pt x="7000595" y="2778713"/>
                </a:lnTo>
                <a:cubicBezTo>
                  <a:pt x="7002191" y="2770464"/>
                  <a:pt x="7003377" y="2762426"/>
                  <a:pt x="7004281" y="2754447"/>
                </a:cubicBezTo>
                <a:close/>
                <a:moveTo>
                  <a:pt x="7254420" y="2748500"/>
                </a:moveTo>
                <a:lnTo>
                  <a:pt x="7254438" y="2763449"/>
                </a:lnTo>
                <a:lnTo>
                  <a:pt x="7253059" y="2766735"/>
                </a:lnTo>
                <a:cubicBezTo>
                  <a:pt x="7252541" y="2767726"/>
                  <a:pt x="7252088" y="2768283"/>
                  <a:pt x="7251777" y="2768097"/>
                </a:cubicBezTo>
                <a:cubicBezTo>
                  <a:pt x="7251596" y="2767989"/>
                  <a:pt x="7251485" y="2767659"/>
                  <a:pt x="7251432" y="2767158"/>
                </a:cubicBezTo>
                <a:cubicBezTo>
                  <a:pt x="7251379" y="2766657"/>
                  <a:pt x="7251384" y="2765985"/>
                  <a:pt x="7251433" y="2765192"/>
                </a:cubicBezTo>
                <a:cubicBezTo>
                  <a:pt x="7251580" y="2762814"/>
                  <a:pt x="7252132" y="2759349"/>
                  <a:pt x="7252734" y="2756163"/>
                </a:cubicBezTo>
                <a:cubicBezTo>
                  <a:pt x="7253337" y="2752976"/>
                  <a:pt x="7253994" y="2750066"/>
                  <a:pt x="7254352" y="2748796"/>
                </a:cubicBezTo>
                <a:close/>
                <a:moveTo>
                  <a:pt x="7261188" y="2747529"/>
                </a:moveTo>
                <a:lnTo>
                  <a:pt x="7261324" y="2749038"/>
                </a:lnTo>
                <a:cubicBezTo>
                  <a:pt x="7261633" y="2752794"/>
                  <a:pt x="7261854" y="2756950"/>
                  <a:pt x="7261391" y="2759519"/>
                </a:cubicBezTo>
                <a:cubicBezTo>
                  <a:pt x="7260401" y="2762331"/>
                  <a:pt x="7259820" y="2760469"/>
                  <a:pt x="7259445" y="2757220"/>
                </a:cubicBezTo>
                <a:lnTo>
                  <a:pt x="7259261" y="2754420"/>
                </a:lnTo>
                <a:lnTo>
                  <a:pt x="7260115" y="2751473"/>
                </a:lnTo>
                <a:close/>
                <a:moveTo>
                  <a:pt x="2374074" y="2747043"/>
                </a:moveTo>
                <a:lnTo>
                  <a:pt x="2386948" y="2787489"/>
                </a:lnTo>
                <a:lnTo>
                  <a:pt x="2386523" y="2799966"/>
                </a:lnTo>
                <a:cubicBezTo>
                  <a:pt x="2386139" y="2802717"/>
                  <a:pt x="2382909" y="2804434"/>
                  <a:pt x="2382909" y="2804434"/>
                </a:cubicBezTo>
                <a:lnTo>
                  <a:pt x="2382794" y="2805959"/>
                </a:lnTo>
                <a:lnTo>
                  <a:pt x="2380470" y="2805310"/>
                </a:lnTo>
                <a:lnTo>
                  <a:pt x="2380708" y="2789738"/>
                </a:lnTo>
                <a:cubicBezTo>
                  <a:pt x="2380305" y="2788776"/>
                  <a:pt x="2377954" y="2786303"/>
                  <a:pt x="2377552" y="2785341"/>
                </a:cubicBezTo>
                <a:cubicBezTo>
                  <a:pt x="2376147" y="2778840"/>
                  <a:pt x="2375529" y="2770549"/>
                  <a:pt x="2374396" y="2761553"/>
                </a:cubicBezTo>
                <a:cubicBezTo>
                  <a:pt x="2374347" y="2760649"/>
                  <a:pt x="2374289" y="2758084"/>
                  <a:pt x="2374222" y="2754732"/>
                </a:cubicBezTo>
                <a:close/>
                <a:moveTo>
                  <a:pt x="5143550" y="2746304"/>
                </a:moveTo>
                <a:cubicBezTo>
                  <a:pt x="5144121" y="2746967"/>
                  <a:pt x="5146154" y="2747720"/>
                  <a:pt x="5144561" y="2749089"/>
                </a:cubicBezTo>
                <a:cubicBezTo>
                  <a:pt x="5143944" y="2748371"/>
                  <a:pt x="5143491" y="2747845"/>
                  <a:pt x="5143293" y="2747414"/>
                </a:cubicBezTo>
                <a:cubicBezTo>
                  <a:pt x="5143095" y="2746982"/>
                  <a:pt x="5143152" y="2746646"/>
                  <a:pt x="5143550" y="2746304"/>
                </a:cubicBezTo>
                <a:close/>
                <a:moveTo>
                  <a:pt x="7296621" y="2746227"/>
                </a:moveTo>
                <a:lnTo>
                  <a:pt x="7296869" y="2746392"/>
                </a:lnTo>
                <a:cubicBezTo>
                  <a:pt x="7297013" y="2746706"/>
                  <a:pt x="7296888" y="2747030"/>
                  <a:pt x="7296436" y="2747237"/>
                </a:cubicBezTo>
                <a:close/>
                <a:moveTo>
                  <a:pt x="7273985" y="2745224"/>
                </a:moveTo>
                <a:cubicBezTo>
                  <a:pt x="7274734" y="2746857"/>
                  <a:pt x="7275081" y="2747610"/>
                  <a:pt x="7274176" y="2748025"/>
                </a:cubicBezTo>
                <a:lnTo>
                  <a:pt x="7273138" y="2747009"/>
                </a:lnTo>
                <a:lnTo>
                  <a:pt x="7273179" y="2746611"/>
                </a:lnTo>
                <a:lnTo>
                  <a:pt x="7273005" y="2746700"/>
                </a:lnTo>
                <a:close/>
                <a:moveTo>
                  <a:pt x="3251695" y="2744693"/>
                </a:moveTo>
                <a:lnTo>
                  <a:pt x="3251759" y="2747916"/>
                </a:lnTo>
                <a:lnTo>
                  <a:pt x="3251769" y="2749160"/>
                </a:lnTo>
                <a:lnTo>
                  <a:pt x="3254313" y="2752415"/>
                </a:lnTo>
                <a:lnTo>
                  <a:pt x="3254122" y="2748149"/>
                </a:lnTo>
                <a:close/>
                <a:moveTo>
                  <a:pt x="5999243" y="2744295"/>
                </a:moveTo>
                <a:lnTo>
                  <a:pt x="5999340" y="2744402"/>
                </a:lnTo>
                <a:cubicBezTo>
                  <a:pt x="6002755" y="2749906"/>
                  <a:pt x="6006395" y="2758211"/>
                  <a:pt x="6005257" y="2758131"/>
                </a:cubicBezTo>
                <a:lnTo>
                  <a:pt x="6005141" y="2757978"/>
                </a:lnTo>
                <a:close/>
                <a:moveTo>
                  <a:pt x="3127973" y="2744286"/>
                </a:moveTo>
                <a:lnTo>
                  <a:pt x="3127858" y="2746478"/>
                </a:lnTo>
                <a:cubicBezTo>
                  <a:pt x="3131797" y="2757987"/>
                  <a:pt x="3136881" y="2766881"/>
                  <a:pt x="3140531" y="2774263"/>
                </a:cubicBezTo>
                <a:lnTo>
                  <a:pt x="3148096" y="2793553"/>
                </a:lnTo>
                <a:lnTo>
                  <a:pt x="3146746" y="2783207"/>
                </a:lnTo>
                <a:lnTo>
                  <a:pt x="3140672" y="2769118"/>
                </a:lnTo>
                <a:cubicBezTo>
                  <a:pt x="3139580" y="2767083"/>
                  <a:pt x="3137394" y="2760657"/>
                  <a:pt x="3134995" y="2754670"/>
                </a:cubicBezTo>
                <a:lnTo>
                  <a:pt x="3133811" y="2752059"/>
                </a:lnTo>
                <a:lnTo>
                  <a:pt x="3128884" y="2745512"/>
                </a:lnTo>
                <a:close/>
                <a:moveTo>
                  <a:pt x="7273293" y="2743717"/>
                </a:moveTo>
                <a:cubicBezTo>
                  <a:pt x="7274544" y="2744055"/>
                  <a:pt x="7273985" y="2745224"/>
                  <a:pt x="7273985" y="2745224"/>
                </a:cubicBezTo>
                <a:cubicBezTo>
                  <a:pt x="7273360" y="2745055"/>
                  <a:pt x="7273187" y="2744677"/>
                  <a:pt x="7273170" y="2744344"/>
                </a:cubicBezTo>
                <a:cubicBezTo>
                  <a:pt x="7273154" y="2744008"/>
                  <a:pt x="7273293" y="2743717"/>
                  <a:pt x="7273293" y="2743717"/>
                </a:cubicBezTo>
                <a:close/>
                <a:moveTo>
                  <a:pt x="5142537" y="2743518"/>
                </a:moveTo>
                <a:cubicBezTo>
                  <a:pt x="5143108" y="2744181"/>
                  <a:pt x="5145141" y="2744933"/>
                  <a:pt x="5143550" y="2746304"/>
                </a:cubicBezTo>
                <a:cubicBezTo>
                  <a:pt x="5142931" y="2745584"/>
                  <a:pt x="5142478" y="2745059"/>
                  <a:pt x="5142281" y="2744629"/>
                </a:cubicBezTo>
                <a:cubicBezTo>
                  <a:pt x="5142083" y="2744197"/>
                  <a:pt x="5142139" y="2743860"/>
                  <a:pt x="5142537" y="2743518"/>
                </a:cubicBezTo>
                <a:close/>
                <a:moveTo>
                  <a:pt x="4909649" y="2742850"/>
                </a:moveTo>
                <a:lnTo>
                  <a:pt x="4912021" y="2746110"/>
                </a:lnTo>
                <a:lnTo>
                  <a:pt x="4909954" y="2743647"/>
                </a:lnTo>
                <a:close/>
                <a:moveTo>
                  <a:pt x="3228384" y="2742734"/>
                </a:moveTo>
                <a:lnTo>
                  <a:pt x="3228231" y="2745018"/>
                </a:lnTo>
                <a:lnTo>
                  <a:pt x="3228266" y="2753872"/>
                </a:lnTo>
                <a:lnTo>
                  <a:pt x="3230858" y="2756933"/>
                </a:lnTo>
                <a:lnTo>
                  <a:pt x="3239217" y="2777110"/>
                </a:lnTo>
                <a:lnTo>
                  <a:pt x="3237154" y="2761555"/>
                </a:lnTo>
                <a:cubicBezTo>
                  <a:pt x="3237104" y="2760651"/>
                  <a:pt x="3237045" y="2758087"/>
                  <a:pt x="3236979" y="2754733"/>
                </a:cubicBezTo>
                <a:lnTo>
                  <a:pt x="3236950" y="2753239"/>
                </a:lnTo>
                <a:lnTo>
                  <a:pt x="3230738" y="2745620"/>
                </a:lnTo>
                <a:lnTo>
                  <a:pt x="3230551" y="2748153"/>
                </a:lnTo>
                <a:lnTo>
                  <a:pt x="3229820" y="2744495"/>
                </a:lnTo>
                <a:close/>
                <a:moveTo>
                  <a:pt x="4971498" y="2742422"/>
                </a:moveTo>
                <a:cubicBezTo>
                  <a:pt x="4971628" y="2742120"/>
                  <a:pt x="4971899" y="2742116"/>
                  <a:pt x="4972351" y="2742641"/>
                </a:cubicBezTo>
                <a:cubicBezTo>
                  <a:pt x="4973493" y="2743968"/>
                  <a:pt x="4973005" y="2746890"/>
                  <a:pt x="4973005" y="2746890"/>
                </a:cubicBezTo>
                <a:cubicBezTo>
                  <a:pt x="4972492" y="2746897"/>
                  <a:pt x="4972019" y="2746007"/>
                  <a:pt x="4971720" y="2745001"/>
                </a:cubicBezTo>
                <a:cubicBezTo>
                  <a:pt x="4971423" y="2743995"/>
                  <a:pt x="4971302" y="2742875"/>
                  <a:pt x="4971498" y="2742422"/>
                </a:cubicBezTo>
                <a:close/>
                <a:moveTo>
                  <a:pt x="5149819" y="2739900"/>
                </a:moveTo>
                <a:lnTo>
                  <a:pt x="5151952" y="2746212"/>
                </a:lnTo>
                <a:lnTo>
                  <a:pt x="5150726" y="2742702"/>
                </a:lnTo>
                <a:close/>
                <a:moveTo>
                  <a:pt x="7111592" y="2739713"/>
                </a:moveTo>
                <a:lnTo>
                  <a:pt x="7110546" y="2745610"/>
                </a:lnTo>
                <a:lnTo>
                  <a:pt x="7110415" y="2747236"/>
                </a:lnTo>
                <a:cubicBezTo>
                  <a:pt x="7110644" y="2746447"/>
                  <a:pt x="7110896" y="2745106"/>
                  <a:pt x="7111129" y="2743544"/>
                </a:cubicBezTo>
                <a:close/>
                <a:moveTo>
                  <a:pt x="3228601" y="2739505"/>
                </a:moveTo>
                <a:lnTo>
                  <a:pt x="3228470" y="2741462"/>
                </a:lnTo>
                <a:lnTo>
                  <a:pt x="3229422" y="2742737"/>
                </a:lnTo>
                <a:close/>
                <a:moveTo>
                  <a:pt x="3230827" y="2739313"/>
                </a:moveTo>
                <a:lnTo>
                  <a:pt x="3230815" y="2744575"/>
                </a:lnTo>
                <a:lnTo>
                  <a:pt x="3230813" y="2744601"/>
                </a:lnTo>
                <a:lnTo>
                  <a:pt x="3236941" y="2752811"/>
                </a:lnTo>
                <a:lnTo>
                  <a:pt x="3236834" y="2747206"/>
                </a:lnTo>
                <a:close/>
                <a:moveTo>
                  <a:pt x="6857557" y="2739216"/>
                </a:moveTo>
                <a:cubicBezTo>
                  <a:pt x="6857754" y="2738975"/>
                  <a:pt x="6858002" y="2739042"/>
                  <a:pt x="6858276" y="2739638"/>
                </a:cubicBezTo>
                <a:cubicBezTo>
                  <a:pt x="6858967" y="2741146"/>
                  <a:pt x="6857758" y="2743678"/>
                  <a:pt x="6857758" y="2743678"/>
                </a:cubicBezTo>
                <a:cubicBezTo>
                  <a:pt x="6857289" y="2743551"/>
                  <a:pt x="6857091" y="2742615"/>
                  <a:pt x="6857083" y="2741621"/>
                </a:cubicBezTo>
                <a:cubicBezTo>
                  <a:pt x="6857077" y="2740629"/>
                  <a:pt x="6857260" y="2739576"/>
                  <a:pt x="6857557" y="2739216"/>
                </a:cubicBezTo>
                <a:close/>
                <a:moveTo>
                  <a:pt x="3252612" y="2738611"/>
                </a:moveTo>
                <a:lnTo>
                  <a:pt x="3252816" y="2739666"/>
                </a:lnTo>
                <a:lnTo>
                  <a:pt x="3253033" y="2743016"/>
                </a:lnTo>
                <a:lnTo>
                  <a:pt x="3253947" y="2744259"/>
                </a:lnTo>
                <a:lnTo>
                  <a:pt x="3253849" y="2742063"/>
                </a:lnTo>
                <a:close/>
                <a:moveTo>
                  <a:pt x="4079399" y="2738526"/>
                </a:moveTo>
                <a:lnTo>
                  <a:pt x="4087185" y="2749346"/>
                </a:lnTo>
                <a:lnTo>
                  <a:pt x="4093615" y="2756935"/>
                </a:lnTo>
                <a:lnTo>
                  <a:pt x="4103644" y="2781146"/>
                </a:lnTo>
                <a:lnTo>
                  <a:pt x="4105067" y="2784903"/>
                </a:lnTo>
                <a:lnTo>
                  <a:pt x="4103374" y="2782988"/>
                </a:lnTo>
                <a:cubicBezTo>
                  <a:pt x="4100849" y="2780071"/>
                  <a:pt x="4099435" y="2778530"/>
                  <a:pt x="4098750" y="2777947"/>
                </a:cubicBezTo>
                <a:lnTo>
                  <a:pt x="4098650" y="2778239"/>
                </a:lnTo>
                <a:lnTo>
                  <a:pt x="4093626" y="2766565"/>
                </a:lnTo>
                <a:cubicBezTo>
                  <a:pt x="4089755" y="2758584"/>
                  <a:pt x="4085672" y="2751041"/>
                  <a:pt x="4081388" y="2743726"/>
                </a:cubicBezTo>
                <a:close/>
                <a:moveTo>
                  <a:pt x="7242264" y="2737785"/>
                </a:moveTo>
                <a:cubicBezTo>
                  <a:pt x="7242398" y="2738929"/>
                  <a:pt x="7242511" y="2739910"/>
                  <a:pt x="7242511" y="2739910"/>
                </a:cubicBezTo>
                <a:cubicBezTo>
                  <a:pt x="7241164" y="2739106"/>
                  <a:pt x="7240772" y="2738644"/>
                  <a:pt x="7240883" y="2738348"/>
                </a:cubicBezTo>
                <a:cubicBezTo>
                  <a:pt x="7240993" y="2738052"/>
                  <a:pt x="7241604" y="2737925"/>
                  <a:pt x="7242264" y="2737785"/>
                </a:cubicBezTo>
                <a:close/>
                <a:moveTo>
                  <a:pt x="3001371" y="2736230"/>
                </a:moveTo>
                <a:cubicBezTo>
                  <a:pt x="3002141" y="2735917"/>
                  <a:pt x="3003363" y="2736432"/>
                  <a:pt x="3004585" y="2737361"/>
                </a:cubicBezTo>
                <a:cubicBezTo>
                  <a:pt x="3007030" y="2739219"/>
                  <a:pt x="3009483" y="2742736"/>
                  <a:pt x="3008346" y="2744607"/>
                </a:cubicBezTo>
                <a:cubicBezTo>
                  <a:pt x="3008346" y="2744607"/>
                  <a:pt x="3001599" y="2743070"/>
                  <a:pt x="3000864" y="2740062"/>
                </a:cubicBezTo>
                <a:cubicBezTo>
                  <a:pt x="3000282" y="2737682"/>
                  <a:pt x="3000601" y="2736542"/>
                  <a:pt x="3001371" y="2736230"/>
                </a:cubicBezTo>
                <a:close/>
                <a:moveTo>
                  <a:pt x="5140395" y="2735929"/>
                </a:moveTo>
                <a:cubicBezTo>
                  <a:pt x="5142108" y="2737919"/>
                  <a:pt x="5142987" y="2740820"/>
                  <a:pt x="5142537" y="2743518"/>
                </a:cubicBezTo>
                <a:cubicBezTo>
                  <a:pt x="5141745" y="2741793"/>
                  <a:pt x="5141064" y="2740598"/>
                  <a:pt x="5140654" y="2739484"/>
                </a:cubicBezTo>
                <a:cubicBezTo>
                  <a:pt x="5140243" y="2738370"/>
                  <a:pt x="5140103" y="2737335"/>
                  <a:pt x="5140395" y="2735929"/>
                </a:cubicBezTo>
                <a:close/>
                <a:moveTo>
                  <a:pt x="3164491" y="2735102"/>
                </a:moveTo>
                <a:lnTo>
                  <a:pt x="3164435" y="2736349"/>
                </a:lnTo>
                <a:lnTo>
                  <a:pt x="3164117" y="2740072"/>
                </a:lnTo>
                <a:lnTo>
                  <a:pt x="3166623" y="2748384"/>
                </a:lnTo>
                <a:lnTo>
                  <a:pt x="3168569" y="2751945"/>
                </a:lnTo>
                <a:lnTo>
                  <a:pt x="3167904" y="2752887"/>
                </a:lnTo>
                <a:lnTo>
                  <a:pt x="3172236" y="2768273"/>
                </a:lnTo>
                <a:lnTo>
                  <a:pt x="3172768" y="2769416"/>
                </a:lnTo>
                <a:lnTo>
                  <a:pt x="3173712" y="2773544"/>
                </a:lnTo>
                <a:lnTo>
                  <a:pt x="3179740" y="2795142"/>
                </a:lnTo>
                <a:cubicBezTo>
                  <a:pt x="3179740" y="2795142"/>
                  <a:pt x="3179830" y="2795327"/>
                  <a:pt x="3179980" y="2795652"/>
                </a:cubicBezTo>
                <a:lnTo>
                  <a:pt x="3180041" y="2795787"/>
                </a:lnTo>
                <a:lnTo>
                  <a:pt x="3179822" y="2793373"/>
                </a:lnTo>
                <a:cubicBezTo>
                  <a:pt x="3179657" y="2786051"/>
                  <a:pt x="3180463" y="2776477"/>
                  <a:pt x="3180063" y="2773164"/>
                </a:cubicBezTo>
                <a:lnTo>
                  <a:pt x="3178861" y="2761449"/>
                </a:lnTo>
                <a:lnTo>
                  <a:pt x="3176260" y="2756479"/>
                </a:lnTo>
                <a:lnTo>
                  <a:pt x="3175195" y="2759944"/>
                </a:lnTo>
                <a:lnTo>
                  <a:pt x="3174060" y="2759787"/>
                </a:lnTo>
                <a:lnTo>
                  <a:pt x="3168950" y="2745860"/>
                </a:lnTo>
                <a:lnTo>
                  <a:pt x="3168721" y="2747458"/>
                </a:lnTo>
                <a:cubicBezTo>
                  <a:pt x="3168102" y="2746739"/>
                  <a:pt x="3167707" y="2745876"/>
                  <a:pt x="3167494" y="2745024"/>
                </a:cubicBezTo>
                <a:cubicBezTo>
                  <a:pt x="3167281" y="2744173"/>
                  <a:pt x="3167250" y="2743334"/>
                  <a:pt x="3167363" y="2742659"/>
                </a:cubicBezTo>
                <a:lnTo>
                  <a:pt x="3168223" y="2743860"/>
                </a:lnTo>
                <a:lnTo>
                  <a:pt x="3166954" y="2740374"/>
                </a:lnTo>
                <a:lnTo>
                  <a:pt x="3167363" y="2742659"/>
                </a:lnTo>
                <a:cubicBezTo>
                  <a:pt x="3166605" y="2740906"/>
                  <a:pt x="3165986" y="2739332"/>
                  <a:pt x="3165447" y="2737863"/>
                </a:cubicBezTo>
                <a:close/>
                <a:moveTo>
                  <a:pt x="3250907" y="2733857"/>
                </a:moveTo>
                <a:lnTo>
                  <a:pt x="3251565" y="2740108"/>
                </a:lnTo>
                <a:lnTo>
                  <a:pt x="3251821" y="2741368"/>
                </a:lnTo>
                <a:lnTo>
                  <a:pt x="3251876" y="2741443"/>
                </a:lnTo>
                <a:lnTo>
                  <a:pt x="3251553" y="2737843"/>
                </a:lnTo>
                <a:lnTo>
                  <a:pt x="3250911" y="2733868"/>
                </a:lnTo>
                <a:close/>
                <a:moveTo>
                  <a:pt x="7113869" y="2733474"/>
                </a:moveTo>
                <a:lnTo>
                  <a:pt x="7114115" y="2733639"/>
                </a:lnTo>
                <a:cubicBezTo>
                  <a:pt x="7114259" y="2733953"/>
                  <a:pt x="7114135" y="2734277"/>
                  <a:pt x="7113682" y="2734484"/>
                </a:cubicBezTo>
                <a:close/>
                <a:moveTo>
                  <a:pt x="3230912" y="2733230"/>
                </a:moveTo>
                <a:lnTo>
                  <a:pt x="3230843" y="2733371"/>
                </a:lnTo>
                <a:lnTo>
                  <a:pt x="3230838" y="2735146"/>
                </a:lnTo>
                <a:lnTo>
                  <a:pt x="3236739" y="2743115"/>
                </a:lnTo>
                <a:lnTo>
                  <a:pt x="3235007" y="2739233"/>
                </a:lnTo>
                <a:lnTo>
                  <a:pt x="3234497" y="2737707"/>
                </a:lnTo>
                <a:close/>
                <a:moveTo>
                  <a:pt x="4183643" y="2732147"/>
                </a:moveTo>
                <a:cubicBezTo>
                  <a:pt x="4183747" y="2732258"/>
                  <a:pt x="4184268" y="2733763"/>
                  <a:pt x="4184934" y="2735496"/>
                </a:cubicBezTo>
                <a:lnTo>
                  <a:pt x="4184034" y="2733969"/>
                </a:lnTo>
                <a:lnTo>
                  <a:pt x="4183832" y="2733174"/>
                </a:lnTo>
                <a:cubicBezTo>
                  <a:pt x="4183643" y="2732386"/>
                  <a:pt x="4183590" y="2732093"/>
                  <a:pt x="4183643" y="2732147"/>
                </a:cubicBezTo>
                <a:close/>
                <a:moveTo>
                  <a:pt x="3320886" y="2732145"/>
                </a:moveTo>
                <a:cubicBezTo>
                  <a:pt x="3320990" y="2732255"/>
                  <a:pt x="3321511" y="2733761"/>
                  <a:pt x="3322177" y="2735493"/>
                </a:cubicBezTo>
                <a:lnTo>
                  <a:pt x="3321277" y="2733966"/>
                </a:lnTo>
                <a:lnTo>
                  <a:pt x="3321075" y="2733172"/>
                </a:lnTo>
                <a:cubicBezTo>
                  <a:pt x="3320886" y="2732383"/>
                  <a:pt x="3320834" y="2732090"/>
                  <a:pt x="3320886" y="2732145"/>
                </a:cubicBezTo>
                <a:close/>
                <a:moveTo>
                  <a:pt x="7189681" y="2731077"/>
                </a:moveTo>
                <a:lnTo>
                  <a:pt x="7188980" y="2748771"/>
                </a:lnTo>
                <a:lnTo>
                  <a:pt x="7188592" y="2749500"/>
                </a:lnTo>
                <a:cubicBezTo>
                  <a:pt x="7187938" y="2750535"/>
                  <a:pt x="7187465" y="2751032"/>
                  <a:pt x="7187409" y="2750542"/>
                </a:cubicBezTo>
                <a:cubicBezTo>
                  <a:pt x="7186751" y="2744903"/>
                  <a:pt x="7187840" y="2738938"/>
                  <a:pt x="7189239" y="2732928"/>
                </a:cubicBezTo>
                <a:close/>
                <a:moveTo>
                  <a:pt x="6084663" y="2730947"/>
                </a:moveTo>
                <a:lnTo>
                  <a:pt x="6086128" y="2732579"/>
                </a:lnTo>
                <a:lnTo>
                  <a:pt x="6089641" y="2735964"/>
                </a:lnTo>
                <a:lnTo>
                  <a:pt x="6093228" y="2745436"/>
                </a:lnTo>
                <a:lnTo>
                  <a:pt x="6096569" y="2755505"/>
                </a:lnTo>
                <a:lnTo>
                  <a:pt x="6094482" y="2753259"/>
                </a:lnTo>
                <a:lnTo>
                  <a:pt x="6092859" y="2751241"/>
                </a:lnTo>
                <a:close/>
                <a:moveTo>
                  <a:pt x="1976972" y="2730778"/>
                </a:moveTo>
                <a:cubicBezTo>
                  <a:pt x="1978928" y="2728530"/>
                  <a:pt x="1981468" y="2734689"/>
                  <a:pt x="1979511" y="2736938"/>
                </a:cubicBezTo>
                <a:close/>
                <a:moveTo>
                  <a:pt x="3806825" y="2730356"/>
                </a:moveTo>
                <a:cubicBezTo>
                  <a:pt x="3807858" y="2727562"/>
                  <a:pt x="3812416" y="2732421"/>
                  <a:pt x="3810501" y="2733302"/>
                </a:cubicBezTo>
                <a:close/>
                <a:moveTo>
                  <a:pt x="3210447" y="2729544"/>
                </a:moveTo>
                <a:lnTo>
                  <a:pt x="3211320" y="2737429"/>
                </a:lnTo>
                <a:cubicBezTo>
                  <a:pt x="3211697" y="2740950"/>
                  <a:pt x="3211978" y="2744340"/>
                  <a:pt x="3212017" y="2747318"/>
                </a:cubicBezTo>
                <a:lnTo>
                  <a:pt x="3211905" y="2750664"/>
                </a:lnTo>
                <a:lnTo>
                  <a:pt x="3212444" y="2752525"/>
                </a:lnTo>
                <a:lnTo>
                  <a:pt x="3212055" y="2743771"/>
                </a:lnTo>
                <a:lnTo>
                  <a:pt x="3211558" y="2733238"/>
                </a:lnTo>
                <a:close/>
                <a:moveTo>
                  <a:pt x="2265143" y="2728692"/>
                </a:moveTo>
                <a:lnTo>
                  <a:pt x="2265002" y="2728822"/>
                </a:lnTo>
                <a:lnTo>
                  <a:pt x="2264666" y="2729131"/>
                </a:lnTo>
                <a:cubicBezTo>
                  <a:pt x="2264297" y="2729472"/>
                  <a:pt x="2263875" y="2729863"/>
                  <a:pt x="2263875" y="2729863"/>
                </a:cubicBezTo>
                <a:lnTo>
                  <a:pt x="2265002" y="2728822"/>
                </a:lnTo>
                <a:lnTo>
                  <a:pt x="2265123" y="2728712"/>
                </a:lnTo>
                <a:cubicBezTo>
                  <a:pt x="2265222" y="2728620"/>
                  <a:pt x="2265248" y="2728596"/>
                  <a:pt x="2265143" y="2728692"/>
                </a:cubicBezTo>
                <a:close/>
                <a:moveTo>
                  <a:pt x="3174038" y="2728621"/>
                </a:moveTo>
                <a:lnTo>
                  <a:pt x="3173012" y="2733825"/>
                </a:lnTo>
                <a:cubicBezTo>
                  <a:pt x="3172650" y="2740796"/>
                  <a:pt x="3176984" y="2747134"/>
                  <a:pt x="3179782" y="2753911"/>
                </a:cubicBezTo>
                <a:lnTo>
                  <a:pt x="3182063" y="2759541"/>
                </a:lnTo>
                <a:lnTo>
                  <a:pt x="3181689" y="2758148"/>
                </a:lnTo>
                <a:lnTo>
                  <a:pt x="3175957" y="2739893"/>
                </a:lnTo>
                <a:lnTo>
                  <a:pt x="3174285" y="2730005"/>
                </a:lnTo>
                <a:close/>
                <a:moveTo>
                  <a:pt x="3251392" y="2726826"/>
                </a:moveTo>
                <a:lnTo>
                  <a:pt x="3251689" y="2726921"/>
                </a:lnTo>
                <a:cubicBezTo>
                  <a:pt x="3251928" y="2727197"/>
                  <a:pt x="3251895" y="2727563"/>
                  <a:pt x="3251497" y="2727904"/>
                </a:cubicBezTo>
                <a:close/>
                <a:moveTo>
                  <a:pt x="3173645" y="2726421"/>
                </a:moveTo>
                <a:lnTo>
                  <a:pt x="3173630" y="2726573"/>
                </a:lnTo>
                <a:lnTo>
                  <a:pt x="3173696" y="2726706"/>
                </a:lnTo>
                <a:close/>
                <a:moveTo>
                  <a:pt x="7075886" y="2725217"/>
                </a:moveTo>
                <a:lnTo>
                  <a:pt x="7074615" y="2732622"/>
                </a:lnTo>
                <a:cubicBezTo>
                  <a:pt x="7074034" y="2735926"/>
                  <a:pt x="7073402" y="2739086"/>
                  <a:pt x="7072657" y="2741807"/>
                </a:cubicBezTo>
                <a:lnTo>
                  <a:pt x="7071678" y="2744824"/>
                </a:lnTo>
                <a:lnTo>
                  <a:pt x="7071681" y="2746658"/>
                </a:lnTo>
                <a:lnTo>
                  <a:pt x="7073621" y="2738589"/>
                </a:lnTo>
                <a:lnTo>
                  <a:pt x="7075930" y="2728871"/>
                </a:lnTo>
                <a:close/>
                <a:moveTo>
                  <a:pt x="7013699" y="2723775"/>
                </a:moveTo>
                <a:cubicBezTo>
                  <a:pt x="7013195" y="2724690"/>
                  <a:pt x="7013064" y="2728429"/>
                  <a:pt x="7013064" y="2728429"/>
                </a:cubicBezTo>
                <a:cubicBezTo>
                  <a:pt x="7013440" y="2729245"/>
                  <a:pt x="7014117" y="2728934"/>
                  <a:pt x="7014522" y="2728025"/>
                </a:cubicBezTo>
                <a:lnTo>
                  <a:pt x="7014794" y="2726582"/>
                </a:lnTo>
                <a:lnTo>
                  <a:pt x="7014792" y="2726031"/>
                </a:lnTo>
                <a:lnTo>
                  <a:pt x="7014335" y="2724043"/>
                </a:lnTo>
                <a:cubicBezTo>
                  <a:pt x="7014076" y="2723477"/>
                  <a:pt x="7013867" y="2723469"/>
                  <a:pt x="7013699" y="2723775"/>
                </a:cubicBezTo>
                <a:close/>
                <a:moveTo>
                  <a:pt x="6116885" y="2722289"/>
                </a:moveTo>
                <a:lnTo>
                  <a:pt x="6119256" y="2725549"/>
                </a:lnTo>
                <a:lnTo>
                  <a:pt x="6117190" y="2723085"/>
                </a:lnTo>
                <a:close/>
                <a:moveTo>
                  <a:pt x="4881230" y="2721801"/>
                </a:moveTo>
                <a:cubicBezTo>
                  <a:pt x="4881999" y="2722219"/>
                  <a:pt x="4884167" y="2722202"/>
                  <a:pt x="4883163" y="2724048"/>
                </a:cubicBezTo>
                <a:cubicBezTo>
                  <a:pt x="4882330" y="2723594"/>
                  <a:pt x="4881722" y="2723263"/>
                  <a:pt x="4881384" y="2722930"/>
                </a:cubicBezTo>
                <a:cubicBezTo>
                  <a:pt x="4881046" y="2722598"/>
                  <a:pt x="4880979" y="2722262"/>
                  <a:pt x="4881230" y="2721801"/>
                </a:cubicBezTo>
                <a:close/>
                <a:moveTo>
                  <a:pt x="3210648" y="2720398"/>
                </a:moveTo>
                <a:lnTo>
                  <a:pt x="3210747" y="2720811"/>
                </a:lnTo>
                <a:lnTo>
                  <a:pt x="3210780" y="2720569"/>
                </a:lnTo>
                <a:close/>
                <a:moveTo>
                  <a:pt x="4879295" y="2719554"/>
                </a:moveTo>
                <a:cubicBezTo>
                  <a:pt x="4880065" y="2719973"/>
                  <a:pt x="4882233" y="2719955"/>
                  <a:pt x="4881230" y="2721801"/>
                </a:cubicBezTo>
                <a:cubicBezTo>
                  <a:pt x="4880397" y="2721348"/>
                  <a:pt x="4879787" y="2721017"/>
                  <a:pt x="4879449" y="2720683"/>
                </a:cubicBezTo>
                <a:cubicBezTo>
                  <a:pt x="4879112" y="2720351"/>
                  <a:pt x="4879045" y="2720015"/>
                  <a:pt x="4879295" y="2719554"/>
                </a:cubicBezTo>
                <a:close/>
                <a:moveTo>
                  <a:pt x="4982798" y="2719076"/>
                </a:moveTo>
                <a:lnTo>
                  <a:pt x="4984156" y="2723642"/>
                </a:lnTo>
                <a:lnTo>
                  <a:pt x="4984147" y="2721960"/>
                </a:lnTo>
                <a:close/>
                <a:moveTo>
                  <a:pt x="4111146" y="2718741"/>
                </a:moveTo>
                <a:cubicBezTo>
                  <a:pt x="4112683" y="2719576"/>
                  <a:pt x="4113263" y="2722482"/>
                  <a:pt x="4113263" y="2722482"/>
                </a:cubicBezTo>
                <a:cubicBezTo>
                  <a:pt x="4112787" y="2722671"/>
                  <a:pt x="4112027" y="2722006"/>
                  <a:pt x="4111392" y="2721171"/>
                </a:cubicBezTo>
                <a:cubicBezTo>
                  <a:pt x="4110758" y="2720336"/>
                  <a:pt x="4110248" y="2719330"/>
                  <a:pt x="4110269" y="2718838"/>
                </a:cubicBezTo>
                <a:cubicBezTo>
                  <a:pt x="4110285" y="2718509"/>
                  <a:pt x="4110537" y="2718409"/>
                  <a:pt x="4111146" y="2718741"/>
                </a:cubicBezTo>
                <a:close/>
                <a:moveTo>
                  <a:pt x="3367445" y="2715741"/>
                </a:moveTo>
                <a:lnTo>
                  <a:pt x="3371191" y="2729249"/>
                </a:lnTo>
                <a:lnTo>
                  <a:pt x="3371129" y="2731099"/>
                </a:lnTo>
                <a:cubicBezTo>
                  <a:pt x="3371070" y="2734631"/>
                  <a:pt x="3371074" y="2738669"/>
                  <a:pt x="3371192" y="2743798"/>
                </a:cubicBezTo>
                <a:cubicBezTo>
                  <a:pt x="3370987" y="2745669"/>
                  <a:pt x="3371427" y="2758218"/>
                  <a:pt x="3370699" y="2760753"/>
                </a:cubicBezTo>
                <a:lnTo>
                  <a:pt x="3369808" y="2759574"/>
                </a:lnTo>
                <a:lnTo>
                  <a:pt x="3369490" y="2758923"/>
                </a:lnTo>
                <a:lnTo>
                  <a:pt x="3368945" y="2752929"/>
                </a:lnTo>
                <a:cubicBezTo>
                  <a:pt x="3368780" y="2745606"/>
                  <a:pt x="3369586" y="2736032"/>
                  <a:pt x="3369186" y="2732719"/>
                </a:cubicBezTo>
                <a:close/>
                <a:moveTo>
                  <a:pt x="2504687" y="2715739"/>
                </a:moveTo>
                <a:lnTo>
                  <a:pt x="2506027" y="2720565"/>
                </a:lnTo>
                <a:lnTo>
                  <a:pt x="2504883" y="2717642"/>
                </a:lnTo>
                <a:close/>
                <a:moveTo>
                  <a:pt x="7183722" y="2715561"/>
                </a:moveTo>
                <a:cubicBezTo>
                  <a:pt x="7183845" y="2715500"/>
                  <a:pt x="7183813" y="2715516"/>
                  <a:pt x="7183699" y="2715572"/>
                </a:cubicBezTo>
                <a:lnTo>
                  <a:pt x="7183242" y="2715802"/>
                </a:lnTo>
                <a:lnTo>
                  <a:pt x="7183174" y="2715836"/>
                </a:lnTo>
                <a:cubicBezTo>
                  <a:pt x="7182747" y="2716050"/>
                  <a:pt x="7182260" y="2716293"/>
                  <a:pt x="7182260" y="2716293"/>
                </a:cubicBezTo>
                <a:lnTo>
                  <a:pt x="7183242" y="2715802"/>
                </a:lnTo>
                <a:close/>
                <a:moveTo>
                  <a:pt x="7118836" y="2715119"/>
                </a:moveTo>
                <a:lnTo>
                  <a:pt x="7118030" y="2716087"/>
                </a:lnTo>
                <a:lnTo>
                  <a:pt x="7118095" y="2724862"/>
                </a:lnTo>
                <a:lnTo>
                  <a:pt x="7119200" y="2719853"/>
                </a:lnTo>
                <a:cubicBezTo>
                  <a:pt x="7119526" y="2717527"/>
                  <a:pt x="7119491" y="2715777"/>
                  <a:pt x="7118836" y="2715119"/>
                </a:cubicBezTo>
                <a:close/>
                <a:moveTo>
                  <a:pt x="4874604" y="2713218"/>
                </a:moveTo>
                <a:cubicBezTo>
                  <a:pt x="4876910" y="2714472"/>
                  <a:pt x="4878761" y="2716873"/>
                  <a:pt x="4879295" y="2719554"/>
                </a:cubicBezTo>
                <a:cubicBezTo>
                  <a:pt x="4877944" y="2718222"/>
                  <a:pt x="4876884" y="2717347"/>
                  <a:pt x="4876105" y="2716450"/>
                </a:cubicBezTo>
                <a:cubicBezTo>
                  <a:pt x="4875326" y="2715554"/>
                  <a:pt x="4874829" y="2714636"/>
                  <a:pt x="4874604" y="2713218"/>
                </a:cubicBezTo>
                <a:close/>
                <a:moveTo>
                  <a:pt x="3209151" y="2712732"/>
                </a:moveTo>
                <a:lnTo>
                  <a:pt x="3209084" y="2713911"/>
                </a:lnTo>
                <a:lnTo>
                  <a:pt x="3209622" y="2716141"/>
                </a:lnTo>
                <a:lnTo>
                  <a:pt x="3210571" y="2714915"/>
                </a:lnTo>
                <a:lnTo>
                  <a:pt x="3209888" y="2713523"/>
                </a:lnTo>
                <a:lnTo>
                  <a:pt x="3209538" y="2713058"/>
                </a:lnTo>
                <a:close/>
                <a:moveTo>
                  <a:pt x="4070651" y="2711669"/>
                </a:moveTo>
                <a:cubicBezTo>
                  <a:pt x="4070073" y="2711356"/>
                  <a:pt x="4069892" y="2711481"/>
                  <a:pt x="4069943" y="2711845"/>
                </a:cubicBezTo>
                <a:cubicBezTo>
                  <a:pt x="4070096" y="2712937"/>
                  <a:pt x="4072351" y="2716179"/>
                  <a:pt x="4072351" y="2716179"/>
                </a:cubicBezTo>
                <a:cubicBezTo>
                  <a:pt x="4073184" y="2716632"/>
                  <a:pt x="4073560" y="2715941"/>
                  <a:pt x="4073327" y="2714917"/>
                </a:cubicBezTo>
                <a:lnTo>
                  <a:pt x="4072645" y="2713526"/>
                </a:lnTo>
                <a:lnTo>
                  <a:pt x="4072295" y="2713061"/>
                </a:lnTo>
                <a:close/>
                <a:moveTo>
                  <a:pt x="3249612" y="2711117"/>
                </a:moveTo>
                <a:lnTo>
                  <a:pt x="3249634" y="2716832"/>
                </a:lnTo>
                <a:lnTo>
                  <a:pt x="3250790" y="2720698"/>
                </a:lnTo>
                <a:lnTo>
                  <a:pt x="3251392" y="2726826"/>
                </a:lnTo>
                <a:lnTo>
                  <a:pt x="3250259" y="2726466"/>
                </a:lnTo>
                <a:lnTo>
                  <a:pt x="3250096" y="2725784"/>
                </a:lnTo>
                <a:lnTo>
                  <a:pt x="3250119" y="2726128"/>
                </a:lnTo>
                <a:lnTo>
                  <a:pt x="3250244" y="2726453"/>
                </a:lnTo>
                <a:lnTo>
                  <a:pt x="3250259" y="2726466"/>
                </a:lnTo>
                <a:lnTo>
                  <a:pt x="3250271" y="2726523"/>
                </a:lnTo>
                <a:lnTo>
                  <a:pt x="3253501" y="2734927"/>
                </a:lnTo>
                <a:lnTo>
                  <a:pt x="3253560" y="2735085"/>
                </a:lnTo>
                <a:lnTo>
                  <a:pt x="3253379" y="2720268"/>
                </a:lnTo>
                <a:lnTo>
                  <a:pt x="3253326" y="2719450"/>
                </a:lnTo>
                <a:close/>
                <a:moveTo>
                  <a:pt x="5176042" y="2709730"/>
                </a:moveTo>
                <a:lnTo>
                  <a:pt x="5176075" y="2709818"/>
                </a:lnTo>
                <a:lnTo>
                  <a:pt x="5176074" y="2709841"/>
                </a:lnTo>
                <a:close/>
                <a:moveTo>
                  <a:pt x="5124778" y="2709448"/>
                </a:moveTo>
                <a:lnTo>
                  <a:pt x="5128224" y="2722324"/>
                </a:lnTo>
                <a:lnTo>
                  <a:pt x="5131548" y="2731700"/>
                </a:lnTo>
                <a:lnTo>
                  <a:pt x="5132346" y="2757893"/>
                </a:lnTo>
                <a:lnTo>
                  <a:pt x="5132346" y="2761911"/>
                </a:lnTo>
                <a:lnTo>
                  <a:pt x="5131441" y="2759520"/>
                </a:lnTo>
                <a:cubicBezTo>
                  <a:pt x="5130115" y="2755899"/>
                  <a:pt x="5129338" y="2753956"/>
                  <a:pt x="5128904" y="2753169"/>
                </a:cubicBezTo>
                <a:lnTo>
                  <a:pt x="5128707" y="2753405"/>
                </a:lnTo>
                <a:lnTo>
                  <a:pt x="5128145" y="2740709"/>
                </a:lnTo>
                <a:cubicBezTo>
                  <a:pt x="5127353" y="2731874"/>
                  <a:pt x="5126208" y="2723373"/>
                  <a:pt x="5124795" y="2715015"/>
                </a:cubicBezTo>
                <a:close/>
                <a:moveTo>
                  <a:pt x="3166872" y="2708305"/>
                </a:moveTo>
                <a:lnTo>
                  <a:pt x="3166092" y="2708812"/>
                </a:lnTo>
                <a:lnTo>
                  <a:pt x="3167681" y="2714693"/>
                </a:lnTo>
                <a:lnTo>
                  <a:pt x="3169803" y="2718930"/>
                </a:lnTo>
                <a:close/>
                <a:moveTo>
                  <a:pt x="3251067" y="2706754"/>
                </a:moveTo>
                <a:lnTo>
                  <a:pt x="3250534" y="2707972"/>
                </a:lnTo>
                <a:lnTo>
                  <a:pt x="3253163" y="2716855"/>
                </a:lnTo>
                <a:lnTo>
                  <a:pt x="3252821" y="2711450"/>
                </a:lnTo>
                <a:cubicBezTo>
                  <a:pt x="3252472" y="2708996"/>
                  <a:pt x="3251926" y="2707230"/>
                  <a:pt x="3251067" y="2706754"/>
                </a:cubicBezTo>
                <a:close/>
                <a:moveTo>
                  <a:pt x="2347494" y="2706702"/>
                </a:moveTo>
                <a:cubicBezTo>
                  <a:pt x="2347064" y="2706588"/>
                  <a:pt x="2346781" y="2707618"/>
                  <a:pt x="2346600" y="2709117"/>
                </a:cubicBezTo>
                <a:lnTo>
                  <a:pt x="2346328" y="2713909"/>
                </a:lnTo>
                <a:lnTo>
                  <a:pt x="2347990" y="2720808"/>
                </a:lnTo>
                <a:lnTo>
                  <a:pt x="2348057" y="2720324"/>
                </a:lnTo>
                <a:cubicBezTo>
                  <a:pt x="2348418" y="2717565"/>
                  <a:pt x="2349730" y="2706541"/>
                  <a:pt x="2347494" y="2706702"/>
                </a:cubicBezTo>
                <a:close/>
                <a:moveTo>
                  <a:pt x="7081694" y="2704374"/>
                </a:moveTo>
                <a:cubicBezTo>
                  <a:pt x="7081333" y="2704158"/>
                  <a:pt x="7080805" y="2705022"/>
                  <a:pt x="7080248" y="2706338"/>
                </a:cubicBezTo>
                <a:lnTo>
                  <a:pt x="7078744" y="2710630"/>
                </a:lnTo>
                <a:lnTo>
                  <a:pt x="7078448" y="2717346"/>
                </a:lnTo>
                <a:lnTo>
                  <a:pt x="7078635" y="2716923"/>
                </a:lnTo>
                <a:cubicBezTo>
                  <a:pt x="7079689" y="2714506"/>
                  <a:pt x="7083772" y="2704815"/>
                  <a:pt x="7081694" y="2704374"/>
                </a:cubicBezTo>
                <a:close/>
                <a:moveTo>
                  <a:pt x="4079447" y="2704295"/>
                </a:moveTo>
                <a:lnTo>
                  <a:pt x="4081732" y="2707262"/>
                </a:lnTo>
                <a:lnTo>
                  <a:pt x="4085975" y="2712646"/>
                </a:lnTo>
                <a:lnTo>
                  <a:pt x="4085224" y="2710341"/>
                </a:lnTo>
                <a:lnTo>
                  <a:pt x="4085150" y="2706919"/>
                </a:lnTo>
                <a:lnTo>
                  <a:pt x="4083473" y="2704826"/>
                </a:lnTo>
                <a:lnTo>
                  <a:pt x="4082569" y="2704928"/>
                </a:lnTo>
                <a:cubicBezTo>
                  <a:pt x="4081730" y="2704828"/>
                  <a:pt x="4080705" y="2704602"/>
                  <a:pt x="4079732" y="2704366"/>
                </a:cubicBezTo>
                <a:close/>
                <a:moveTo>
                  <a:pt x="7000970" y="2702808"/>
                </a:moveTo>
                <a:lnTo>
                  <a:pt x="7000808" y="2702889"/>
                </a:lnTo>
                <a:lnTo>
                  <a:pt x="7000421" y="2703083"/>
                </a:lnTo>
                <a:cubicBezTo>
                  <a:pt x="6999995" y="2703297"/>
                  <a:pt x="6999508" y="2703540"/>
                  <a:pt x="6999508" y="2703540"/>
                </a:cubicBezTo>
                <a:lnTo>
                  <a:pt x="7000808" y="2702889"/>
                </a:lnTo>
                <a:lnTo>
                  <a:pt x="7000947" y="2702820"/>
                </a:lnTo>
                <a:cubicBezTo>
                  <a:pt x="7001061" y="2702762"/>
                  <a:pt x="7001091" y="2702748"/>
                  <a:pt x="7000970" y="2702808"/>
                </a:cubicBezTo>
                <a:close/>
                <a:moveTo>
                  <a:pt x="6882257" y="2702354"/>
                </a:moveTo>
                <a:lnTo>
                  <a:pt x="6882707" y="2703010"/>
                </a:lnTo>
                <a:cubicBezTo>
                  <a:pt x="6882746" y="2703067"/>
                  <a:pt x="6882602" y="2702858"/>
                  <a:pt x="6882370" y="2702521"/>
                </a:cubicBezTo>
                <a:close/>
                <a:moveTo>
                  <a:pt x="4045921" y="2702178"/>
                </a:moveTo>
                <a:lnTo>
                  <a:pt x="4045835" y="2702349"/>
                </a:lnTo>
                <a:lnTo>
                  <a:pt x="4045150" y="2703722"/>
                </a:lnTo>
                <a:cubicBezTo>
                  <a:pt x="4045150" y="2703722"/>
                  <a:pt x="4045406" y="2703208"/>
                  <a:pt x="4045632" y="2702757"/>
                </a:cubicBezTo>
                <a:lnTo>
                  <a:pt x="4045835" y="2702349"/>
                </a:lnTo>
                <a:lnTo>
                  <a:pt x="4045910" y="2702203"/>
                </a:lnTo>
                <a:cubicBezTo>
                  <a:pt x="4045968" y="2702082"/>
                  <a:pt x="4045985" y="2702050"/>
                  <a:pt x="4045921" y="2702178"/>
                </a:cubicBezTo>
                <a:close/>
                <a:moveTo>
                  <a:pt x="5160621" y="2701977"/>
                </a:moveTo>
                <a:cubicBezTo>
                  <a:pt x="5160752" y="2701674"/>
                  <a:pt x="5161022" y="2701670"/>
                  <a:pt x="5161474" y="2702195"/>
                </a:cubicBezTo>
                <a:cubicBezTo>
                  <a:pt x="5162617" y="2703522"/>
                  <a:pt x="5162129" y="2706444"/>
                  <a:pt x="5162129" y="2706444"/>
                </a:cubicBezTo>
                <a:cubicBezTo>
                  <a:pt x="5161617" y="2706452"/>
                  <a:pt x="5161142" y="2705562"/>
                  <a:pt x="5160844" y="2704555"/>
                </a:cubicBezTo>
                <a:cubicBezTo>
                  <a:pt x="5160548" y="2703550"/>
                  <a:pt x="5160427" y="2702429"/>
                  <a:pt x="5160621" y="2701977"/>
                </a:cubicBezTo>
                <a:close/>
                <a:moveTo>
                  <a:pt x="6088466" y="2701239"/>
                </a:moveTo>
                <a:cubicBezTo>
                  <a:pt x="6089234" y="2701657"/>
                  <a:pt x="6091402" y="2701640"/>
                  <a:pt x="6090399" y="2703485"/>
                </a:cubicBezTo>
                <a:cubicBezTo>
                  <a:pt x="6089566" y="2703032"/>
                  <a:pt x="6088957" y="2702702"/>
                  <a:pt x="6088620" y="2702368"/>
                </a:cubicBezTo>
                <a:cubicBezTo>
                  <a:pt x="6088281" y="2702035"/>
                  <a:pt x="6088215" y="2701700"/>
                  <a:pt x="6088466" y="2701239"/>
                </a:cubicBezTo>
                <a:close/>
                <a:moveTo>
                  <a:pt x="3398365" y="2701014"/>
                </a:moveTo>
                <a:lnTo>
                  <a:pt x="3402751" y="2716172"/>
                </a:lnTo>
                <a:lnTo>
                  <a:pt x="3402312" y="2719910"/>
                </a:lnTo>
                <a:cubicBezTo>
                  <a:pt x="3402076" y="2721067"/>
                  <a:pt x="3401779" y="2721764"/>
                  <a:pt x="3401408" y="2721666"/>
                </a:cubicBezTo>
                <a:cubicBezTo>
                  <a:pt x="3401193" y="2721609"/>
                  <a:pt x="3400984" y="2721307"/>
                  <a:pt x="3400784" y="2720814"/>
                </a:cubicBezTo>
                <a:cubicBezTo>
                  <a:pt x="3400585" y="2720321"/>
                  <a:pt x="3400392" y="2719639"/>
                  <a:pt x="3400211" y="2718819"/>
                </a:cubicBezTo>
                <a:cubicBezTo>
                  <a:pt x="3399666" y="2716364"/>
                  <a:pt x="3399213" y="2712688"/>
                  <a:pt x="3398894" y="2709279"/>
                </a:cubicBezTo>
                <a:cubicBezTo>
                  <a:pt x="3398575" y="2705870"/>
                  <a:pt x="3398390" y="2702726"/>
                  <a:pt x="3398384" y="2701335"/>
                </a:cubicBezTo>
                <a:close/>
                <a:moveTo>
                  <a:pt x="2542967" y="2700207"/>
                </a:moveTo>
                <a:lnTo>
                  <a:pt x="2545902" y="2710154"/>
                </a:lnTo>
                <a:lnTo>
                  <a:pt x="2544826" y="2709437"/>
                </a:lnTo>
                <a:close/>
                <a:moveTo>
                  <a:pt x="2252385" y="2699534"/>
                </a:moveTo>
                <a:lnTo>
                  <a:pt x="2252139" y="2699664"/>
                </a:lnTo>
                <a:lnTo>
                  <a:pt x="2251730" y="2699882"/>
                </a:lnTo>
                <a:cubicBezTo>
                  <a:pt x="2251547" y="2699979"/>
                  <a:pt x="2251401" y="2700057"/>
                  <a:pt x="2251401" y="2700057"/>
                </a:cubicBezTo>
                <a:lnTo>
                  <a:pt x="2251374" y="2700136"/>
                </a:lnTo>
                <a:lnTo>
                  <a:pt x="2252956" y="2707331"/>
                </a:lnTo>
                <a:lnTo>
                  <a:pt x="2252892" y="2705713"/>
                </a:lnTo>
                <a:cubicBezTo>
                  <a:pt x="2252663" y="2703891"/>
                  <a:pt x="2252223" y="2702020"/>
                  <a:pt x="2251401" y="2700057"/>
                </a:cubicBezTo>
                <a:lnTo>
                  <a:pt x="2252139" y="2699664"/>
                </a:lnTo>
                <a:lnTo>
                  <a:pt x="2252276" y="2699592"/>
                </a:lnTo>
                <a:cubicBezTo>
                  <a:pt x="2252423" y="2699515"/>
                  <a:pt x="2252495" y="2699475"/>
                  <a:pt x="2252385" y="2699534"/>
                </a:cubicBezTo>
                <a:close/>
                <a:moveTo>
                  <a:pt x="7039086" y="2699426"/>
                </a:moveTo>
                <a:lnTo>
                  <a:pt x="7038081" y="2700875"/>
                </a:lnTo>
                <a:lnTo>
                  <a:pt x="7038305" y="2710482"/>
                </a:lnTo>
                <a:lnTo>
                  <a:pt x="7039270" y="2704354"/>
                </a:lnTo>
                <a:lnTo>
                  <a:pt x="7039468" y="2701911"/>
                </a:lnTo>
                <a:lnTo>
                  <a:pt x="7039459" y="2700352"/>
                </a:lnTo>
                <a:close/>
                <a:moveTo>
                  <a:pt x="6086531" y="2698993"/>
                </a:moveTo>
                <a:cubicBezTo>
                  <a:pt x="6087300" y="2699411"/>
                  <a:pt x="6089468" y="2699394"/>
                  <a:pt x="6088466" y="2701239"/>
                </a:cubicBezTo>
                <a:cubicBezTo>
                  <a:pt x="6087632" y="2700786"/>
                  <a:pt x="6087023" y="2700455"/>
                  <a:pt x="6086685" y="2700122"/>
                </a:cubicBezTo>
                <a:cubicBezTo>
                  <a:pt x="6086347" y="2699789"/>
                  <a:pt x="6086281" y="2699453"/>
                  <a:pt x="6086531" y="2698993"/>
                </a:cubicBezTo>
                <a:close/>
                <a:moveTo>
                  <a:pt x="2334687" y="2698320"/>
                </a:moveTo>
                <a:lnTo>
                  <a:pt x="2334255" y="2698728"/>
                </a:lnTo>
                <a:lnTo>
                  <a:pt x="2334255" y="2698729"/>
                </a:lnTo>
                <a:lnTo>
                  <a:pt x="2334668" y="2698339"/>
                </a:lnTo>
                <a:cubicBezTo>
                  <a:pt x="2334761" y="2698250"/>
                  <a:pt x="2334786" y="2698227"/>
                  <a:pt x="2334687" y="2698320"/>
                </a:cubicBezTo>
                <a:close/>
                <a:moveTo>
                  <a:pt x="3404948" y="2698052"/>
                </a:moveTo>
                <a:lnTo>
                  <a:pt x="3405528" y="2699544"/>
                </a:lnTo>
                <a:cubicBezTo>
                  <a:pt x="3406938" y="2703262"/>
                  <a:pt x="3408375" y="2707414"/>
                  <a:pt x="3408657" y="2710156"/>
                </a:cubicBezTo>
                <a:cubicBezTo>
                  <a:pt x="3408474" y="2713298"/>
                  <a:pt x="3407340" y="2711578"/>
                  <a:pt x="3406011" y="2708391"/>
                </a:cubicBezTo>
                <a:lnTo>
                  <a:pt x="3405006" y="2705604"/>
                </a:lnTo>
                <a:lnTo>
                  <a:pt x="3405011" y="2702366"/>
                </a:lnTo>
                <a:close/>
                <a:moveTo>
                  <a:pt x="4985788" y="2697811"/>
                </a:moveTo>
                <a:lnTo>
                  <a:pt x="4986436" y="2698346"/>
                </a:lnTo>
                <a:cubicBezTo>
                  <a:pt x="4986493" y="2698393"/>
                  <a:pt x="4986285" y="2698221"/>
                  <a:pt x="4985952" y="2697947"/>
                </a:cubicBezTo>
                <a:close/>
                <a:moveTo>
                  <a:pt x="7195615" y="2697688"/>
                </a:moveTo>
                <a:cubicBezTo>
                  <a:pt x="7195443" y="2697985"/>
                  <a:pt x="7195358" y="2698473"/>
                  <a:pt x="7195346" y="2698988"/>
                </a:cubicBezTo>
                <a:cubicBezTo>
                  <a:pt x="7195331" y="2699502"/>
                  <a:pt x="7195386" y="2700044"/>
                  <a:pt x="7195494" y="2700444"/>
                </a:cubicBezTo>
                <a:cubicBezTo>
                  <a:pt x="7195707" y="2701245"/>
                  <a:pt x="7196128" y="2701487"/>
                  <a:pt x="7196603" y="2699843"/>
                </a:cubicBezTo>
                <a:cubicBezTo>
                  <a:pt x="7196258" y="2699090"/>
                  <a:pt x="7197162" y="2698675"/>
                  <a:pt x="7196816" y="2697920"/>
                </a:cubicBezTo>
                <a:cubicBezTo>
                  <a:pt x="7196230" y="2697240"/>
                  <a:pt x="7195844" y="2697294"/>
                  <a:pt x="7195615" y="2697688"/>
                </a:cubicBezTo>
                <a:close/>
                <a:moveTo>
                  <a:pt x="4194776" y="2695471"/>
                </a:moveTo>
                <a:lnTo>
                  <a:pt x="4194402" y="2700590"/>
                </a:lnTo>
                <a:lnTo>
                  <a:pt x="4195345" y="2703168"/>
                </a:lnTo>
                <a:lnTo>
                  <a:pt x="4195360" y="2703210"/>
                </a:lnTo>
                <a:close/>
                <a:moveTo>
                  <a:pt x="4082409" y="2695204"/>
                </a:moveTo>
                <a:lnTo>
                  <a:pt x="4082798" y="2696389"/>
                </a:lnTo>
                <a:lnTo>
                  <a:pt x="4083820" y="2699984"/>
                </a:lnTo>
                <a:lnTo>
                  <a:pt x="4085035" y="2701565"/>
                </a:lnTo>
                <a:lnTo>
                  <a:pt x="4084961" y="2698189"/>
                </a:lnTo>
                <a:lnTo>
                  <a:pt x="4084280" y="2697447"/>
                </a:lnTo>
                <a:close/>
                <a:moveTo>
                  <a:pt x="3382904" y="2693694"/>
                </a:moveTo>
                <a:cubicBezTo>
                  <a:pt x="3383374" y="2694816"/>
                  <a:pt x="3383775" y="2695778"/>
                  <a:pt x="3383775" y="2695778"/>
                </a:cubicBezTo>
                <a:cubicBezTo>
                  <a:pt x="3382174" y="2695355"/>
                  <a:pt x="3381642" y="2695001"/>
                  <a:pt x="3381668" y="2694669"/>
                </a:cubicBezTo>
                <a:cubicBezTo>
                  <a:pt x="3381693" y="2694337"/>
                  <a:pt x="3382276" y="2694028"/>
                  <a:pt x="3382904" y="2693694"/>
                </a:cubicBezTo>
                <a:close/>
                <a:moveTo>
                  <a:pt x="7072232" y="2693389"/>
                </a:moveTo>
                <a:lnTo>
                  <a:pt x="7072111" y="2693452"/>
                </a:lnTo>
                <a:lnTo>
                  <a:pt x="7072211" y="2693401"/>
                </a:lnTo>
                <a:cubicBezTo>
                  <a:pt x="7072318" y="2693344"/>
                  <a:pt x="7072348" y="2693329"/>
                  <a:pt x="7072232" y="2693389"/>
                </a:cubicBezTo>
                <a:close/>
                <a:moveTo>
                  <a:pt x="6081840" y="2692656"/>
                </a:moveTo>
                <a:cubicBezTo>
                  <a:pt x="6084147" y="2693910"/>
                  <a:pt x="6085996" y="2696311"/>
                  <a:pt x="6086531" y="2698993"/>
                </a:cubicBezTo>
                <a:cubicBezTo>
                  <a:pt x="6085180" y="2697660"/>
                  <a:pt x="6084120" y="2696784"/>
                  <a:pt x="6083341" y="2695888"/>
                </a:cubicBezTo>
                <a:cubicBezTo>
                  <a:pt x="6082562" y="2694991"/>
                  <a:pt x="6082064" y="2694074"/>
                  <a:pt x="6081840" y="2692656"/>
                </a:cubicBezTo>
                <a:close/>
                <a:moveTo>
                  <a:pt x="2513223" y="2692348"/>
                </a:moveTo>
                <a:lnTo>
                  <a:pt x="2515871" y="2703193"/>
                </a:lnTo>
                <a:lnTo>
                  <a:pt x="2515333" y="2708395"/>
                </a:lnTo>
                <a:cubicBezTo>
                  <a:pt x="2511701" y="2709150"/>
                  <a:pt x="2513526" y="2700932"/>
                  <a:pt x="2513378" y="2693764"/>
                </a:cubicBezTo>
                <a:close/>
                <a:moveTo>
                  <a:pt x="3417258" y="2691975"/>
                </a:moveTo>
                <a:cubicBezTo>
                  <a:pt x="3418494" y="2693413"/>
                  <a:pt x="3419065" y="2694076"/>
                  <a:pt x="3418269" y="2694762"/>
                </a:cubicBezTo>
                <a:lnTo>
                  <a:pt x="3416919" y="2694033"/>
                </a:lnTo>
                <a:lnTo>
                  <a:pt x="3416844" y="2693617"/>
                </a:lnTo>
                <a:lnTo>
                  <a:pt x="3416695" y="2693759"/>
                </a:lnTo>
                <a:close/>
                <a:moveTo>
                  <a:pt x="2554500" y="2691973"/>
                </a:moveTo>
                <a:cubicBezTo>
                  <a:pt x="2555737" y="2693411"/>
                  <a:pt x="2556309" y="2694074"/>
                  <a:pt x="2555513" y="2694759"/>
                </a:cubicBezTo>
                <a:lnTo>
                  <a:pt x="2554162" y="2694031"/>
                </a:lnTo>
                <a:lnTo>
                  <a:pt x="2554088" y="2693615"/>
                </a:lnTo>
                <a:lnTo>
                  <a:pt x="2553938" y="2693757"/>
                </a:lnTo>
                <a:close/>
                <a:moveTo>
                  <a:pt x="4117950" y="2691782"/>
                </a:moveTo>
                <a:lnTo>
                  <a:pt x="4119012" y="2695669"/>
                </a:lnTo>
                <a:lnTo>
                  <a:pt x="4117953" y="2692634"/>
                </a:lnTo>
                <a:close/>
                <a:moveTo>
                  <a:pt x="4268730" y="2691209"/>
                </a:moveTo>
                <a:lnTo>
                  <a:pt x="4270196" y="2692841"/>
                </a:lnTo>
                <a:lnTo>
                  <a:pt x="4273707" y="2696226"/>
                </a:lnTo>
                <a:lnTo>
                  <a:pt x="4277295" y="2705698"/>
                </a:lnTo>
                <a:lnTo>
                  <a:pt x="4280636" y="2715766"/>
                </a:lnTo>
                <a:lnTo>
                  <a:pt x="4278550" y="2713520"/>
                </a:lnTo>
                <a:lnTo>
                  <a:pt x="4276927" y="2711502"/>
                </a:lnTo>
                <a:close/>
                <a:moveTo>
                  <a:pt x="3405974" y="2691206"/>
                </a:moveTo>
                <a:lnTo>
                  <a:pt x="3407439" y="2692839"/>
                </a:lnTo>
                <a:lnTo>
                  <a:pt x="3410951" y="2696223"/>
                </a:lnTo>
                <a:lnTo>
                  <a:pt x="3414539" y="2705695"/>
                </a:lnTo>
                <a:lnTo>
                  <a:pt x="3417879" y="2715764"/>
                </a:lnTo>
                <a:lnTo>
                  <a:pt x="3415793" y="2713518"/>
                </a:lnTo>
                <a:lnTo>
                  <a:pt x="3414170" y="2711500"/>
                </a:lnTo>
                <a:close/>
                <a:moveTo>
                  <a:pt x="5156773" y="2691088"/>
                </a:moveTo>
                <a:lnTo>
                  <a:pt x="5160519" y="2704596"/>
                </a:lnTo>
                <a:lnTo>
                  <a:pt x="5160459" y="2706444"/>
                </a:lnTo>
                <a:lnTo>
                  <a:pt x="5160499" y="2714748"/>
                </a:lnTo>
                <a:lnTo>
                  <a:pt x="5158506" y="2710423"/>
                </a:lnTo>
                <a:lnTo>
                  <a:pt x="5158515" y="2708065"/>
                </a:lnTo>
                <a:close/>
                <a:moveTo>
                  <a:pt x="3416114" y="2690647"/>
                </a:moveTo>
                <a:cubicBezTo>
                  <a:pt x="3417482" y="2690626"/>
                  <a:pt x="3417258" y="2691975"/>
                  <a:pt x="3417258" y="2691975"/>
                </a:cubicBezTo>
                <a:cubicBezTo>
                  <a:pt x="3416574" y="2691986"/>
                  <a:pt x="3416289" y="2691654"/>
                  <a:pt x="3416173" y="2691320"/>
                </a:cubicBezTo>
                <a:cubicBezTo>
                  <a:pt x="3416059" y="2690985"/>
                  <a:pt x="3416114" y="2690647"/>
                  <a:pt x="3416114" y="2690647"/>
                </a:cubicBezTo>
                <a:close/>
                <a:moveTo>
                  <a:pt x="2553358" y="2690646"/>
                </a:moveTo>
                <a:cubicBezTo>
                  <a:pt x="2554725" y="2690625"/>
                  <a:pt x="2554500" y="2691973"/>
                  <a:pt x="2554500" y="2691973"/>
                </a:cubicBezTo>
                <a:cubicBezTo>
                  <a:pt x="2553817" y="2691984"/>
                  <a:pt x="2553531" y="2691652"/>
                  <a:pt x="2553417" y="2691318"/>
                </a:cubicBezTo>
                <a:cubicBezTo>
                  <a:pt x="2553303" y="2690983"/>
                  <a:pt x="2553358" y="2690646"/>
                  <a:pt x="2553358" y="2690646"/>
                </a:cubicBezTo>
                <a:close/>
                <a:moveTo>
                  <a:pt x="4221703" y="2690169"/>
                </a:moveTo>
                <a:cubicBezTo>
                  <a:pt x="4225418" y="2695083"/>
                  <a:pt x="4225233" y="2698300"/>
                  <a:pt x="4224203" y="2698020"/>
                </a:cubicBezTo>
                <a:cubicBezTo>
                  <a:pt x="4223860" y="2697927"/>
                  <a:pt x="4223422" y="2697444"/>
                  <a:pt x="4223005" y="2696507"/>
                </a:cubicBezTo>
                <a:cubicBezTo>
                  <a:pt x="4222447" y="2695256"/>
                  <a:pt x="4221923" y="2693197"/>
                  <a:pt x="4221703" y="2690169"/>
                </a:cubicBezTo>
                <a:close/>
                <a:moveTo>
                  <a:pt x="3286746" y="2687678"/>
                </a:moveTo>
                <a:lnTo>
                  <a:pt x="3285956" y="2690200"/>
                </a:lnTo>
                <a:lnTo>
                  <a:pt x="3285968" y="2690230"/>
                </a:lnTo>
                <a:lnTo>
                  <a:pt x="3288079" y="2695368"/>
                </a:lnTo>
                <a:lnTo>
                  <a:pt x="3287906" y="2693103"/>
                </a:lnTo>
                <a:cubicBezTo>
                  <a:pt x="3287604" y="2690153"/>
                  <a:pt x="3287235" y="2687962"/>
                  <a:pt x="3286746" y="2687678"/>
                </a:cubicBezTo>
                <a:close/>
                <a:moveTo>
                  <a:pt x="3440515" y="2686381"/>
                </a:moveTo>
                <a:lnTo>
                  <a:pt x="3440813" y="2686475"/>
                </a:lnTo>
                <a:cubicBezTo>
                  <a:pt x="3441051" y="2686751"/>
                  <a:pt x="3441020" y="2687117"/>
                  <a:pt x="3440620" y="2687459"/>
                </a:cubicBezTo>
                <a:close/>
                <a:moveTo>
                  <a:pt x="4954351" y="2685976"/>
                </a:moveTo>
                <a:lnTo>
                  <a:pt x="4954101" y="2686736"/>
                </a:lnTo>
                <a:cubicBezTo>
                  <a:pt x="4954101" y="2686736"/>
                  <a:pt x="4954225" y="2687382"/>
                  <a:pt x="4954543" y="2688232"/>
                </a:cubicBezTo>
                <a:lnTo>
                  <a:pt x="4955250" y="2689431"/>
                </a:lnTo>
                <a:lnTo>
                  <a:pt x="4955777" y="2691505"/>
                </a:lnTo>
                <a:lnTo>
                  <a:pt x="4955537" y="2691855"/>
                </a:lnTo>
                <a:cubicBezTo>
                  <a:pt x="4955526" y="2692064"/>
                  <a:pt x="4955705" y="2692253"/>
                  <a:pt x="4956064" y="2692631"/>
                </a:cubicBezTo>
                <a:lnTo>
                  <a:pt x="4955777" y="2691505"/>
                </a:lnTo>
                <a:lnTo>
                  <a:pt x="4956001" y="2691177"/>
                </a:lnTo>
                <a:lnTo>
                  <a:pt x="4955677" y="2690155"/>
                </a:lnTo>
                <a:lnTo>
                  <a:pt x="4955250" y="2689431"/>
                </a:lnTo>
                <a:lnTo>
                  <a:pt x="4955048" y="2688637"/>
                </a:lnTo>
                <a:cubicBezTo>
                  <a:pt x="4954859" y="2687848"/>
                  <a:pt x="4954807" y="2687555"/>
                  <a:pt x="4954859" y="2687610"/>
                </a:cubicBezTo>
                <a:lnTo>
                  <a:pt x="4954920" y="2687769"/>
                </a:lnTo>
                <a:close/>
                <a:moveTo>
                  <a:pt x="5125389" y="2681148"/>
                </a:moveTo>
                <a:cubicBezTo>
                  <a:pt x="5125145" y="2682223"/>
                  <a:pt x="5126104" y="2686054"/>
                  <a:pt x="5126104" y="2686054"/>
                </a:cubicBezTo>
                <a:cubicBezTo>
                  <a:pt x="5126724" y="2686773"/>
                  <a:pt x="5127321" y="2686258"/>
                  <a:pt x="5127465" y="2685220"/>
                </a:cubicBezTo>
                <a:lnTo>
                  <a:pt x="5127320" y="2683676"/>
                </a:lnTo>
                <a:lnTo>
                  <a:pt x="5127158" y="2683117"/>
                </a:lnTo>
                <a:lnTo>
                  <a:pt x="5126114" y="2681234"/>
                </a:lnTo>
                <a:cubicBezTo>
                  <a:pt x="5125685" y="2680736"/>
                  <a:pt x="5125471" y="2680788"/>
                  <a:pt x="5125389" y="2681148"/>
                </a:cubicBezTo>
                <a:close/>
                <a:moveTo>
                  <a:pt x="5165264" y="2679503"/>
                </a:moveTo>
                <a:lnTo>
                  <a:pt x="5166180" y="2682373"/>
                </a:lnTo>
                <a:lnTo>
                  <a:pt x="5165243" y="2681336"/>
                </a:lnTo>
                <a:close/>
                <a:moveTo>
                  <a:pt x="4023658" y="2679432"/>
                </a:moveTo>
                <a:lnTo>
                  <a:pt x="4023475" y="2679641"/>
                </a:lnTo>
                <a:lnTo>
                  <a:pt x="4022923" y="2680270"/>
                </a:lnTo>
                <a:lnTo>
                  <a:pt x="4022927" y="2680353"/>
                </a:lnTo>
                <a:lnTo>
                  <a:pt x="4026955" y="2686521"/>
                </a:lnTo>
                <a:lnTo>
                  <a:pt x="4026322" y="2685032"/>
                </a:lnTo>
                <a:cubicBezTo>
                  <a:pt x="4025462" y="2683408"/>
                  <a:pt x="4024387" y="2681814"/>
                  <a:pt x="4022923" y="2680270"/>
                </a:cubicBezTo>
                <a:cubicBezTo>
                  <a:pt x="4022923" y="2680270"/>
                  <a:pt x="4023033" y="2680145"/>
                  <a:pt x="4023169" y="2679991"/>
                </a:cubicBezTo>
                <a:lnTo>
                  <a:pt x="4023475" y="2679641"/>
                </a:lnTo>
                <a:lnTo>
                  <a:pt x="4023577" y="2679525"/>
                </a:lnTo>
                <a:cubicBezTo>
                  <a:pt x="4023686" y="2679401"/>
                  <a:pt x="4023739" y="2679339"/>
                  <a:pt x="4023658" y="2679432"/>
                </a:cubicBezTo>
                <a:close/>
                <a:moveTo>
                  <a:pt x="4986083" y="2679207"/>
                </a:moveTo>
                <a:cubicBezTo>
                  <a:pt x="4985853" y="2679318"/>
                  <a:pt x="4985656" y="2680880"/>
                  <a:pt x="4985523" y="2684624"/>
                </a:cubicBezTo>
                <a:lnTo>
                  <a:pt x="4985788" y="2697811"/>
                </a:lnTo>
                <a:lnTo>
                  <a:pt x="4985958" y="2706234"/>
                </a:lnTo>
                <a:lnTo>
                  <a:pt x="4986318" y="2712382"/>
                </a:lnTo>
                <a:lnTo>
                  <a:pt x="4987415" y="2715716"/>
                </a:lnTo>
                <a:lnTo>
                  <a:pt x="4986522" y="2715869"/>
                </a:lnTo>
                <a:lnTo>
                  <a:pt x="4986548" y="2716301"/>
                </a:lnTo>
                <a:lnTo>
                  <a:pt x="4987331" y="2717212"/>
                </a:lnTo>
                <a:lnTo>
                  <a:pt x="4988941" y="2720352"/>
                </a:lnTo>
                <a:lnTo>
                  <a:pt x="4992102" y="2729957"/>
                </a:lnTo>
                <a:lnTo>
                  <a:pt x="4992761" y="2724459"/>
                </a:lnTo>
                <a:cubicBezTo>
                  <a:pt x="4992359" y="2723497"/>
                  <a:pt x="4990683" y="2719491"/>
                  <a:pt x="4989877" y="2717568"/>
                </a:cubicBezTo>
                <a:cubicBezTo>
                  <a:pt x="4990083" y="2714913"/>
                  <a:pt x="4989062" y="2705661"/>
                  <a:pt x="4988332" y="2697626"/>
                </a:cubicBezTo>
                <a:cubicBezTo>
                  <a:pt x="4987784" y="2691600"/>
                  <a:pt x="4986778" y="2678875"/>
                  <a:pt x="4986083" y="2679207"/>
                </a:cubicBezTo>
                <a:close/>
                <a:moveTo>
                  <a:pt x="7039708" y="2677523"/>
                </a:moveTo>
                <a:lnTo>
                  <a:pt x="7039556" y="2678457"/>
                </a:lnTo>
                <a:cubicBezTo>
                  <a:pt x="7039444" y="2679878"/>
                  <a:pt x="7039478" y="2681714"/>
                  <a:pt x="7039573" y="2683610"/>
                </a:cubicBezTo>
                <a:lnTo>
                  <a:pt x="7039584" y="2683774"/>
                </a:lnTo>
                <a:close/>
                <a:moveTo>
                  <a:pt x="5813203" y="2675603"/>
                </a:moveTo>
                <a:lnTo>
                  <a:pt x="5815520" y="2679602"/>
                </a:lnTo>
                <a:lnTo>
                  <a:pt x="5823213" y="2693806"/>
                </a:lnTo>
                <a:lnTo>
                  <a:pt x="5823163" y="2693996"/>
                </a:lnTo>
                <a:cubicBezTo>
                  <a:pt x="5821856" y="2693718"/>
                  <a:pt x="5819650" y="2691008"/>
                  <a:pt x="5816289" y="2685177"/>
                </a:cubicBezTo>
                <a:close/>
                <a:moveTo>
                  <a:pt x="4075995" y="2675206"/>
                </a:moveTo>
                <a:lnTo>
                  <a:pt x="4076063" y="2677068"/>
                </a:lnTo>
                <a:lnTo>
                  <a:pt x="4082329" y="2685045"/>
                </a:lnTo>
                <a:lnTo>
                  <a:pt x="4079268" y="2679256"/>
                </a:lnTo>
                <a:lnTo>
                  <a:pt x="4077890" y="2677065"/>
                </a:lnTo>
                <a:lnTo>
                  <a:pt x="4076895" y="2675754"/>
                </a:lnTo>
                <a:close/>
                <a:moveTo>
                  <a:pt x="3355550" y="2674771"/>
                </a:moveTo>
                <a:cubicBezTo>
                  <a:pt x="3355012" y="2673001"/>
                  <a:pt x="3354427" y="2673079"/>
                  <a:pt x="3353763" y="2676468"/>
                </a:cubicBezTo>
                <a:lnTo>
                  <a:pt x="3353763" y="2677369"/>
                </a:lnTo>
                <a:lnTo>
                  <a:pt x="3357310" y="2686125"/>
                </a:lnTo>
                <a:lnTo>
                  <a:pt x="3357066" y="2684164"/>
                </a:lnTo>
                <a:cubicBezTo>
                  <a:pt x="3356583" y="2680160"/>
                  <a:pt x="3356089" y="2676542"/>
                  <a:pt x="3355550" y="2674771"/>
                </a:cubicBezTo>
                <a:close/>
                <a:moveTo>
                  <a:pt x="4882362" y="2674203"/>
                </a:moveTo>
                <a:cubicBezTo>
                  <a:pt x="4883899" y="2675040"/>
                  <a:pt x="4884478" y="2677945"/>
                  <a:pt x="4884478" y="2677945"/>
                </a:cubicBezTo>
                <a:cubicBezTo>
                  <a:pt x="4884004" y="2678134"/>
                  <a:pt x="4883243" y="2677468"/>
                  <a:pt x="4882609" y="2676633"/>
                </a:cubicBezTo>
                <a:cubicBezTo>
                  <a:pt x="4881974" y="2675798"/>
                  <a:pt x="4881464" y="2674793"/>
                  <a:pt x="4881486" y="2674301"/>
                </a:cubicBezTo>
                <a:cubicBezTo>
                  <a:pt x="4881501" y="2673973"/>
                  <a:pt x="4881753" y="2673873"/>
                  <a:pt x="4882362" y="2674203"/>
                </a:cubicBezTo>
                <a:close/>
                <a:moveTo>
                  <a:pt x="4123413" y="2673722"/>
                </a:moveTo>
                <a:lnTo>
                  <a:pt x="4127023" y="2680786"/>
                </a:lnTo>
                <a:cubicBezTo>
                  <a:pt x="4128623" y="2683945"/>
                  <a:pt x="4130087" y="2687015"/>
                  <a:pt x="4131179" y="2689786"/>
                </a:cubicBezTo>
                <a:lnTo>
                  <a:pt x="4132260" y="2692955"/>
                </a:lnTo>
                <a:lnTo>
                  <a:pt x="4133423" y="2694503"/>
                </a:lnTo>
                <a:lnTo>
                  <a:pt x="4129958" y="2686456"/>
                </a:lnTo>
                <a:lnTo>
                  <a:pt x="4125761" y="2676783"/>
                </a:lnTo>
                <a:close/>
                <a:moveTo>
                  <a:pt x="6057851" y="2673427"/>
                </a:moveTo>
                <a:lnTo>
                  <a:pt x="6065637" y="2684247"/>
                </a:lnTo>
                <a:lnTo>
                  <a:pt x="6072068" y="2691836"/>
                </a:lnTo>
                <a:lnTo>
                  <a:pt x="6082096" y="2716047"/>
                </a:lnTo>
                <a:lnTo>
                  <a:pt x="6083519" y="2719804"/>
                </a:lnTo>
                <a:lnTo>
                  <a:pt x="6081826" y="2717889"/>
                </a:lnTo>
                <a:cubicBezTo>
                  <a:pt x="6079301" y="2714973"/>
                  <a:pt x="6077887" y="2713432"/>
                  <a:pt x="6077203" y="2712849"/>
                </a:cubicBezTo>
                <a:lnTo>
                  <a:pt x="6077102" y="2713139"/>
                </a:lnTo>
                <a:lnTo>
                  <a:pt x="6072077" y="2701467"/>
                </a:lnTo>
                <a:cubicBezTo>
                  <a:pt x="6068207" y="2693485"/>
                  <a:pt x="6064124" y="2685941"/>
                  <a:pt x="6059840" y="2678627"/>
                </a:cubicBezTo>
                <a:close/>
                <a:moveTo>
                  <a:pt x="6995910" y="2673378"/>
                </a:moveTo>
                <a:lnTo>
                  <a:pt x="6995476" y="2680168"/>
                </a:lnTo>
                <a:lnTo>
                  <a:pt x="6995840" y="2678680"/>
                </a:lnTo>
                <a:lnTo>
                  <a:pt x="6995960" y="2673439"/>
                </a:lnTo>
                <a:close/>
                <a:moveTo>
                  <a:pt x="6996999" y="2672921"/>
                </a:moveTo>
                <a:lnTo>
                  <a:pt x="6996742" y="2672976"/>
                </a:lnTo>
                <a:lnTo>
                  <a:pt x="6996234" y="2673084"/>
                </a:lnTo>
                <a:lnTo>
                  <a:pt x="6996311" y="2673068"/>
                </a:lnTo>
                <a:lnTo>
                  <a:pt x="6996742" y="2672976"/>
                </a:lnTo>
                <a:lnTo>
                  <a:pt x="6996885" y="2672946"/>
                </a:lnTo>
                <a:cubicBezTo>
                  <a:pt x="6997038" y="2672914"/>
                  <a:pt x="6997114" y="2672897"/>
                  <a:pt x="6996999" y="2672921"/>
                </a:cubicBezTo>
                <a:close/>
                <a:moveTo>
                  <a:pt x="3304028" y="2671856"/>
                </a:moveTo>
                <a:lnTo>
                  <a:pt x="3304806" y="2673796"/>
                </a:lnTo>
                <a:lnTo>
                  <a:pt x="3304641" y="2672251"/>
                </a:lnTo>
                <a:close/>
                <a:moveTo>
                  <a:pt x="7191485" y="2671401"/>
                </a:moveTo>
                <a:cubicBezTo>
                  <a:pt x="7190995" y="2671625"/>
                  <a:pt x="7190592" y="2672039"/>
                  <a:pt x="7190764" y="2672415"/>
                </a:cubicBezTo>
                <a:cubicBezTo>
                  <a:pt x="7190206" y="2673584"/>
                  <a:pt x="7192724" y="2671516"/>
                  <a:pt x="7192724" y="2671516"/>
                </a:cubicBezTo>
                <a:cubicBezTo>
                  <a:pt x="7192551" y="2671140"/>
                  <a:pt x="7191974" y="2671176"/>
                  <a:pt x="7191485" y="2671401"/>
                </a:cubicBezTo>
                <a:close/>
                <a:moveTo>
                  <a:pt x="2031575" y="2670317"/>
                </a:moveTo>
                <a:cubicBezTo>
                  <a:pt x="2033533" y="2668070"/>
                  <a:pt x="2036073" y="2674230"/>
                  <a:pt x="2033970" y="2674375"/>
                </a:cubicBezTo>
                <a:close/>
                <a:moveTo>
                  <a:pt x="3320200" y="2669285"/>
                </a:moveTo>
                <a:lnTo>
                  <a:pt x="3326310" y="2685995"/>
                </a:lnTo>
                <a:lnTo>
                  <a:pt x="3326205" y="2685041"/>
                </a:lnTo>
                <a:cubicBezTo>
                  <a:pt x="3325667" y="2680478"/>
                  <a:pt x="3325184" y="2678311"/>
                  <a:pt x="3324748" y="2677634"/>
                </a:cubicBezTo>
                <a:lnTo>
                  <a:pt x="3324013" y="2678585"/>
                </a:lnTo>
                <a:lnTo>
                  <a:pt x="3322873" y="2674639"/>
                </a:lnTo>
                <a:close/>
                <a:moveTo>
                  <a:pt x="5313902" y="2669003"/>
                </a:moveTo>
                <a:lnTo>
                  <a:pt x="5317346" y="2681878"/>
                </a:lnTo>
                <a:lnTo>
                  <a:pt x="5320670" y="2691256"/>
                </a:lnTo>
                <a:lnTo>
                  <a:pt x="5321066" y="2704227"/>
                </a:lnTo>
                <a:lnTo>
                  <a:pt x="5320289" y="2703588"/>
                </a:lnTo>
                <a:lnTo>
                  <a:pt x="5316200" y="2692054"/>
                </a:lnTo>
                <a:lnTo>
                  <a:pt x="5313919" y="2674570"/>
                </a:lnTo>
                <a:close/>
                <a:moveTo>
                  <a:pt x="3302707" y="2668298"/>
                </a:moveTo>
                <a:lnTo>
                  <a:pt x="3302681" y="2668693"/>
                </a:lnTo>
                <a:lnTo>
                  <a:pt x="3302850" y="2669028"/>
                </a:lnTo>
                <a:lnTo>
                  <a:pt x="3303768" y="2670486"/>
                </a:lnTo>
                <a:close/>
                <a:moveTo>
                  <a:pt x="6025031" y="2667128"/>
                </a:moveTo>
                <a:lnTo>
                  <a:pt x="6026094" y="2671017"/>
                </a:lnTo>
                <a:lnTo>
                  <a:pt x="6025034" y="2667981"/>
                </a:lnTo>
                <a:close/>
                <a:moveTo>
                  <a:pt x="6162095" y="2667048"/>
                </a:moveTo>
                <a:cubicBezTo>
                  <a:pt x="6162199" y="2667158"/>
                  <a:pt x="6162720" y="2668664"/>
                  <a:pt x="6163386" y="2670396"/>
                </a:cubicBezTo>
                <a:lnTo>
                  <a:pt x="6162485" y="2668869"/>
                </a:lnTo>
                <a:lnTo>
                  <a:pt x="6162284" y="2668075"/>
                </a:lnTo>
                <a:cubicBezTo>
                  <a:pt x="6162094" y="2667287"/>
                  <a:pt x="6162042" y="2666994"/>
                  <a:pt x="6162095" y="2667048"/>
                </a:cubicBezTo>
                <a:close/>
                <a:moveTo>
                  <a:pt x="3325153" y="2666529"/>
                </a:moveTo>
                <a:cubicBezTo>
                  <a:pt x="3324360" y="2666009"/>
                  <a:pt x="3323985" y="2666177"/>
                  <a:pt x="3323867" y="2666644"/>
                </a:cubicBezTo>
                <a:cubicBezTo>
                  <a:pt x="3323780" y="2666995"/>
                  <a:pt x="3323837" y="2667514"/>
                  <a:pt x="3323973" y="2668040"/>
                </a:cubicBezTo>
                <a:cubicBezTo>
                  <a:pt x="3324109" y="2668568"/>
                  <a:pt x="3324323" y="2669099"/>
                  <a:pt x="3324549" y="2669474"/>
                </a:cubicBezTo>
                <a:cubicBezTo>
                  <a:pt x="3325000" y="2670225"/>
                  <a:pt x="3325496" y="2670348"/>
                  <a:pt x="3325500" y="2668541"/>
                </a:cubicBezTo>
                <a:cubicBezTo>
                  <a:pt x="3324929" y="2667878"/>
                  <a:pt x="3325725" y="2667192"/>
                  <a:pt x="3325153" y="2666529"/>
                </a:cubicBezTo>
                <a:close/>
                <a:moveTo>
                  <a:pt x="4818180" y="2665681"/>
                </a:moveTo>
                <a:cubicBezTo>
                  <a:pt x="4820137" y="2663433"/>
                  <a:pt x="4822676" y="2669592"/>
                  <a:pt x="4820719" y="2671841"/>
                </a:cubicBezTo>
                <a:close/>
                <a:moveTo>
                  <a:pt x="5231952" y="2665201"/>
                </a:moveTo>
                <a:lnTo>
                  <a:pt x="5242249" y="2699900"/>
                </a:lnTo>
                <a:lnTo>
                  <a:pt x="5245787" y="2712416"/>
                </a:lnTo>
                <a:lnTo>
                  <a:pt x="5245734" y="2716996"/>
                </a:lnTo>
                <a:lnTo>
                  <a:pt x="5237475" y="2686439"/>
                </a:lnTo>
                <a:lnTo>
                  <a:pt x="5232208" y="2674898"/>
                </a:lnTo>
                <a:lnTo>
                  <a:pt x="5232020" y="2670690"/>
                </a:lnTo>
                <a:close/>
                <a:moveTo>
                  <a:pt x="5188899" y="2664445"/>
                </a:moveTo>
                <a:lnTo>
                  <a:pt x="5189772" y="2672329"/>
                </a:lnTo>
                <a:cubicBezTo>
                  <a:pt x="5190148" y="2675850"/>
                  <a:pt x="5190429" y="2679240"/>
                  <a:pt x="5190470" y="2682218"/>
                </a:cubicBezTo>
                <a:lnTo>
                  <a:pt x="5190356" y="2685565"/>
                </a:lnTo>
                <a:lnTo>
                  <a:pt x="5190895" y="2687425"/>
                </a:lnTo>
                <a:lnTo>
                  <a:pt x="5190506" y="2678673"/>
                </a:lnTo>
                <a:lnTo>
                  <a:pt x="5190011" y="2668139"/>
                </a:lnTo>
                <a:close/>
                <a:moveTo>
                  <a:pt x="3303005" y="2663802"/>
                </a:moveTo>
                <a:lnTo>
                  <a:pt x="3302826" y="2666494"/>
                </a:lnTo>
                <a:lnTo>
                  <a:pt x="3303863" y="2668172"/>
                </a:lnTo>
                <a:lnTo>
                  <a:pt x="3304307" y="2669149"/>
                </a:lnTo>
                <a:lnTo>
                  <a:pt x="3303980" y="2666107"/>
                </a:lnTo>
                <a:lnTo>
                  <a:pt x="3303192" y="2664279"/>
                </a:lnTo>
                <a:close/>
                <a:moveTo>
                  <a:pt x="5106351" y="2663595"/>
                </a:moveTo>
                <a:lnTo>
                  <a:pt x="5106211" y="2663725"/>
                </a:lnTo>
                <a:lnTo>
                  <a:pt x="5105876" y="2664034"/>
                </a:lnTo>
                <a:cubicBezTo>
                  <a:pt x="5105505" y="2664376"/>
                  <a:pt x="5105083" y="2664765"/>
                  <a:pt x="5105083" y="2664765"/>
                </a:cubicBezTo>
                <a:lnTo>
                  <a:pt x="5106211" y="2663725"/>
                </a:lnTo>
                <a:lnTo>
                  <a:pt x="5106332" y="2663615"/>
                </a:lnTo>
                <a:cubicBezTo>
                  <a:pt x="5106430" y="2663522"/>
                  <a:pt x="5106457" y="2663499"/>
                  <a:pt x="5106351" y="2663595"/>
                </a:cubicBezTo>
                <a:close/>
                <a:moveTo>
                  <a:pt x="4162760" y="2663385"/>
                </a:moveTo>
                <a:lnTo>
                  <a:pt x="4165607" y="2669030"/>
                </a:lnTo>
                <a:lnTo>
                  <a:pt x="4166524" y="2670488"/>
                </a:lnTo>
                <a:cubicBezTo>
                  <a:pt x="4166219" y="2669675"/>
                  <a:pt x="4165583" y="2668382"/>
                  <a:pt x="4164791" y="2666916"/>
                </a:cubicBezTo>
                <a:close/>
                <a:moveTo>
                  <a:pt x="5229843" y="2661727"/>
                </a:moveTo>
                <a:lnTo>
                  <a:pt x="5230140" y="2661821"/>
                </a:lnTo>
                <a:cubicBezTo>
                  <a:pt x="5230379" y="2662099"/>
                  <a:pt x="5230347" y="2662463"/>
                  <a:pt x="5229949" y="2662805"/>
                </a:cubicBezTo>
                <a:close/>
                <a:moveTo>
                  <a:pt x="3317406" y="2660738"/>
                </a:moveTo>
                <a:lnTo>
                  <a:pt x="3317951" y="2662957"/>
                </a:lnTo>
                <a:lnTo>
                  <a:pt x="3319987" y="2665897"/>
                </a:lnTo>
                <a:lnTo>
                  <a:pt x="3318512" y="2662034"/>
                </a:lnTo>
                <a:close/>
                <a:moveTo>
                  <a:pt x="4179319" y="2659753"/>
                </a:moveTo>
                <a:lnTo>
                  <a:pt x="4179279" y="2660112"/>
                </a:lnTo>
                <a:lnTo>
                  <a:pt x="4178930" y="2660355"/>
                </a:lnTo>
                <a:lnTo>
                  <a:pt x="4178944" y="2660412"/>
                </a:lnTo>
                <a:lnTo>
                  <a:pt x="4179202" y="2660785"/>
                </a:lnTo>
                <a:lnTo>
                  <a:pt x="4179279" y="2660112"/>
                </a:lnTo>
                <a:lnTo>
                  <a:pt x="4179497" y="2659961"/>
                </a:lnTo>
                <a:close/>
                <a:moveTo>
                  <a:pt x="6065160" y="2658884"/>
                </a:moveTo>
                <a:lnTo>
                  <a:pt x="6065297" y="2659205"/>
                </a:lnTo>
                <a:lnTo>
                  <a:pt x="6065294" y="2658980"/>
                </a:lnTo>
                <a:close/>
                <a:moveTo>
                  <a:pt x="4710924" y="2656868"/>
                </a:moveTo>
                <a:cubicBezTo>
                  <a:pt x="4711957" y="2654073"/>
                  <a:pt x="4716515" y="2658933"/>
                  <a:pt x="4715481" y="2661728"/>
                </a:cubicBezTo>
                <a:close/>
                <a:moveTo>
                  <a:pt x="4062664" y="2656302"/>
                </a:moveTo>
                <a:lnTo>
                  <a:pt x="4063126" y="2657188"/>
                </a:lnTo>
                <a:cubicBezTo>
                  <a:pt x="4063930" y="2658459"/>
                  <a:pt x="4065122" y="2659990"/>
                  <a:pt x="4066401" y="2661532"/>
                </a:cubicBezTo>
                <a:lnTo>
                  <a:pt x="4066514" y="2661663"/>
                </a:lnTo>
                <a:close/>
                <a:moveTo>
                  <a:pt x="4174913" y="2654590"/>
                </a:moveTo>
                <a:lnTo>
                  <a:pt x="4176940" y="2657518"/>
                </a:lnTo>
                <a:lnTo>
                  <a:pt x="4176938" y="2657496"/>
                </a:lnTo>
                <a:lnTo>
                  <a:pt x="4176946" y="2656972"/>
                </a:lnTo>
                <a:close/>
                <a:moveTo>
                  <a:pt x="6089598" y="2653641"/>
                </a:moveTo>
                <a:cubicBezTo>
                  <a:pt x="6091135" y="2654478"/>
                  <a:pt x="6091715" y="2657383"/>
                  <a:pt x="6091715" y="2657383"/>
                </a:cubicBezTo>
                <a:cubicBezTo>
                  <a:pt x="6091239" y="2657572"/>
                  <a:pt x="6090479" y="2656908"/>
                  <a:pt x="6089844" y="2656072"/>
                </a:cubicBezTo>
                <a:cubicBezTo>
                  <a:pt x="6089210" y="2655237"/>
                  <a:pt x="6088700" y="2654232"/>
                  <a:pt x="6088721" y="2653739"/>
                </a:cubicBezTo>
                <a:cubicBezTo>
                  <a:pt x="6088737" y="2653411"/>
                  <a:pt x="6088990" y="2653311"/>
                  <a:pt x="6089598" y="2653641"/>
                </a:cubicBezTo>
                <a:close/>
                <a:moveTo>
                  <a:pt x="4115814" y="2653471"/>
                </a:moveTo>
                <a:lnTo>
                  <a:pt x="4115661" y="2656609"/>
                </a:lnTo>
                <a:lnTo>
                  <a:pt x="4116599" y="2659586"/>
                </a:lnTo>
                <a:lnTo>
                  <a:pt x="4120598" y="2665448"/>
                </a:lnTo>
                <a:lnTo>
                  <a:pt x="4120488" y="2664972"/>
                </a:lnTo>
                <a:cubicBezTo>
                  <a:pt x="4120170" y="2663619"/>
                  <a:pt x="4119340" y="2660247"/>
                  <a:pt x="4118336" y="2657333"/>
                </a:cubicBezTo>
                <a:close/>
                <a:moveTo>
                  <a:pt x="2933937" y="2652591"/>
                </a:moveTo>
                <a:lnTo>
                  <a:pt x="2933914" y="2652667"/>
                </a:lnTo>
                <a:lnTo>
                  <a:pt x="2934024" y="2652695"/>
                </a:lnTo>
                <a:close/>
                <a:moveTo>
                  <a:pt x="7226267" y="2651849"/>
                </a:moveTo>
                <a:lnTo>
                  <a:pt x="7226128" y="2652222"/>
                </a:lnTo>
                <a:lnTo>
                  <a:pt x="7225851" y="2655970"/>
                </a:lnTo>
                <a:lnTo>
                  <a:pt x="7225982" y="2655340"/>
                </a:lnTo>
                <a:close/>
                <a:moveTo>
                  <a:pt x="4182819" y="2650837"/>
                </a:moveTo>
                <a:lnTo>
                  <a:pt x="4180749" y="2653394"/>
                </a:lnTo>
                <a:lnTo>
                  <a:pt x="4185374" y="2666245"/>
                </a:lnTo>
                <a:lnTo>
                  <a:pt x="4185725" y="2667254"/>
                </a:lnTo>
                <a:lnTo>
                  <a:pt x="4179679" y="2660174"/>
                </a:lnTo>
                <a:lnTo>
                  <a:pt x="4179393" y="2661061"/>
                </a:lnTo>
                <a:lnTo>
                  <a:pt x="4187475" y="2672733"/>
                </a:lnTo>
                <a:lnTo>
                  <a:pt x="4187565" y="2676797"/>
                </a:lnTo>
                <a:cubicBezTo>
                  <a:pt x="4187084" y="2678551"/>
                  <a:pt x="4185032" y="2673020"/>
                  <a:pt x="4182957" y="2669287"/>
                </a:cubicBezTo>
                <a:lnTo>
                  <a:pt x="4190485" y="2689876"/>
                </a:lnTo>
                <a:lnTo>
                  <a:pt x="4190618" y="2666149"/>
                </a:lnTo>
                <a:lnTo>
                  <a:pt x="4187112" y="2658486"/>
                </a:lnTo>
                <a:close/>
                <a:moveTo>
                  <a:pt x="5144031" y="2649030"/>
                </a:moveTo>
                <a:lnTo>
                  <a:pt x="5143435" y="2650795"/>
                </a:lnTo>
                <a:lnTo>
                  <a:pt x="5146469" y="2660475"/>
                </a:lnTo>
                <a:lnTo>
                  <a:pt x="5145657" y="2653976"/>
                </a:lnTo>
                <a:lnTo>
                  <a:pt x="5145145" y="2651439"/>
                </a:lnTo>
                <a:lnTo>
                  <a:pt x="5144679" y="2649861"/>
                </a:lnTo>
                <a:close/>
                <a:moveTo>
                  <a:pt x="8451738" y="2648638"/>
                </a:moveTo>
                <a:lnTo>
                  <a:pt x="8452341" y="2650394"/>
                </a:lnTo>
                <a:lnTo>
                  <a:pt x="8452407" y="2650680"/>
                </a:lnTo>
                <a:close/>
                <a:moveTo>
                  <a:pt x="7191104" y="2648268"/>
                </a:moveTo>
                <a:lnTo>
                  <a:pt x="7190985" y="2649543"/>
                </a:lnTo>
                <a:cubicBezTo>
                  <a:pt x="7190905" y="2654636"/>
                  <a:pt x="7191122" y="2659478"/>
                  <a:pt x="7191304" y="2663652"/>
                </a:cubicBezTo>
                <a:cubicBezTo>
                  <a:pt x="7192467" y="2661217"/>
                  <a:pt x="7192602" y="2659027"/>
                  <a:pt x="7192556" y="2656445"/>
                </a:cubicBezTo>
                <a:lnTo>
                  <a:pt x="7192686" y="2649182"/>
                </a:lnTo>
                <a:close/>
                <a:moveTo>
                  <a:pt x="4273874" y="2648015"/>
                </a:moveTo>
                <a:lnTo>
                  <a:pt x="4274666" y="2650060"/>
                </a:lnTo>
                <a:lnTo>
                  <a:pt x="4276750" y="2654470"/>
                </a:lnTo>
                <a:lnTo>
                  <a:pt x="4276749" y="2664599"/>
                </a:lnTo>
                <a:lnTo>
                  <a:pt x="4276305" y="2675198"/>
                </a:lnTo>
                <a:lnTo>
                  <a:pt x="4275150" y="2672358"/>
                </a:lnTo>
                <a:lnTo>
                  <a:pt x="4274348" y="2669896"/>
                </a:lnTo>
                <a:close/>
                <a:moveTo>
                  <a:pt x="6049103" y="2646570"/>
                </a:moveTo>
                <a:cubicBezTo>
                  <a:pt x="6048525" y="2646257"/>
                  <a:pt x="6048344" y="2646382"/>
                  <a:pt x="6048395" y="2646747"/>
                </a:cubicBezTo>
                <a:cubicBezTo>
                  <a:pt x="6048548" y="2647839"/>
                  <a:pt x="6050803" y="2651081"/>
                  <a:pt x="6050803" y="2651081"/>
                </a:cubicBezTo>
                <a:cubicBezTo>
                  <a:pt x="6051636" y="2651533"/>
                  <a:pt x="6052012" y="2650841"/>
                  <a:pt x="6051779" y="2649818"/>
                </a:cubicBezTo>
                <a:lnTo>
                  <a:pt x="6051097" y="2648426"/>
                </a:lnTo>
                <a:lnTo>
                  <a:pt x="6050747" y="2647961"/>
                </a:lnTo>
                <a:close/>
                <a:moveTo>
                  <a:pt x="5955589" y="2645794"/>
                </a:moveTo>
                <a:cubicBezTo>
                  <a:pt x="5956358" y="2645481"/>
                  <a:pt x="5957579" y="2645995"/>
                  <a:pt x="5958802" y="2646925"/>
                </a:cubicBezTo>
                <a:cubicBezTo>
                  <a:pt x="5961247" y="2648784"/>
                  <a:pt x="5963700" y="2652299"/>
                  <a:pt x="5962563" y="2654170"/>
                </a:cubicBezTo>
                <a:cubicBezTo>
                  <a:pt x="5962563" y="2654170"/>
                  <a:pt x="5955816" y="2652634"/>
                  <a:pt x="5955081" y="2649627"/>
                </a:cubicBezTo>
                <a:cubicBezTo>
                  <a:pt x="5954499" y="2647247"/>
                  <a:pt x="5954817" y="2646106"/>
                  <a:pt x="5955589" y="2645794"/>
                </a:cubicBezTo>
                <a:close/>
                <a:moveTo>
                  <a:pt x="8450393" y="2644531"/>
                </a:moveTo>
                <a:lnTo>
                  <a:pt x="8451738" y="2648638"/>
                </a:lnTo>
                <a:lnTo>
                  <a:pt x="8450650" y="2645471"/>
                </a:lnTo>
                <a:cubicBezTo>
                  <a:pt x="8450245" y="2644200"/>
                  <a:pt x="8450129" y="2643774"/>
                  <a:pt x="8450393" y="2644531"/>
                </a:cubicBezTo>
                <a:close/>
                <a:moveTo>
                  <a:pt x="4154189" y="2644392"/>
                </a:moveTo>
                <a:lnTo>
                  <a:pt x="4155553" y="2647949"/>
                </a:lnTo>
                <a:lnTo>
                  <a:pt x="4158004" y="2651155"/>
                </a:lnTo>
                <a:lnTo>
                  <a:pt x="4158110" y="2651368"/>
                </a:lnTo>
                <a:lnTo>
                  <a:pt x="4157833" y="2646973"/>
                </a:lnTo>
                <a:lnTo>
                  <a:pt x="4155968" y="2645093"/>
                </a:lnTo>
                <a:close/>
                <a:moveTo>
                  <a:pt x="4882466" y="2644330"/>
                </a:moveTo>
                <a:cubicBezTo>
                  <a:pt x="4882008" y="2644602"/>
                  <a:pt x="4881760" y="2645919"/>
                  <a:pt x="4881834" y="2648719"/>
                </a:cubicBezTo>
                <a:lnTo>
                  <a:pt x="4883885" y="2656471"/>
                </a:lnTo>
                <a:lnTo>
                  <a:pt x="4875216" y="2644509"/>
                </a:lnTo>
                <a:lnTo>
                  <a:pt x="4875907" y="2651587"/>
                </a:lnTo>
                <a:lnTo>
                  <a:pt x="4880601" y="2658504"/>
                </a:lnTo>
                <a:cubicBezTo>
                  <a:pt x="4884245" y="2664171"/>
                  <a:pt x="4883589" y="2664461"/>
                  <a:pt x="4881549" y="2662755"/>
                </a:cubicBezTo>
                <a:lnTo>
                  <a:pt x="4878762" y="2659825"/>
                </a:lnTo>
                <a:lnTo>
                  <a:pt x="4880438" y="2661784"/>
                </a:lnTo>
                <a:lnTo>
                  <a:pt x="4886546" y="2670806"/>
                </a:lnTo>
                <a:lnTo>
                  <a:pt x="4883176" y="2645045"/>
                </a:lnTo>
                <a:close/>
                <a:moveTo>
                  <a:pt x="7191514" y="2643872"/>
                </a:moveTo>
                <a:lnTo>
                  <a:pt x="7191382" y="2645293"/>
                </a:lnTo>
                <a:lnTo>
                  <a:pt x="7191501" y="2645219"/>
                </a:lnTo>
                <a:lnTo>
                  <a:pt x="7192696" y="2648640"/>
                </a:lnTo>
                <a:lnTo>
                  <a:pt x="7192728" y="2646881"/>
                </a:lnTo>
                <a:lnTo>
                  <a:pt x="7193040" y="2645483"/>
                </a:lnTo>
                <a:lnTo>
                  <a:pt x="7191501" y="2645219"/>
                </a:lnTo>
                <a:close/>
                <a:moveTo>
                  <a:pt x="5188702" y="2641605"/>
                </a:moveTo>
                <a:cubicBezTo>
                  <a:pt x="5188272" y="2641490"/>
                  <a:pt x="5187990" y="2642521"/>
                  <a:pt x="5187808" y="2644020"/>
                </a:cubicBezTo>
                <a:lnTo>
                  <a:pt x="5187536" y="2648812"/>
                </a:lnTo>
                <a:lnTo>
                  <a:pt x="5189198" y="2655711"/>
                </a:lnTo>
                <a:lnTo>
                  <a:pt x="5189264" y="2655227"/>
                </a:lnTo>
                <a:cubicBezTo>
                  <a:pt x="5189627" y="2652468"/>
                  <a:pt x="5190939" y="2641444"/>
                  <a:pt x="5188702" y="2641605"/>
                </a:cubicBezTo>
                <a:close/>
                <a:moveTo>
                  <a:pt x="6057899" y="2639197"/>
                </a:moveTo>
                <a:lnTo>
                  <a:pt x="6060184" y="2642164"/>
                </a:lnTo>
                <a:lnTo>
                  <a:pt x="6065281" y="2648630"/>
                </a:lnTo>
                <a:lnTo>
                  <a:pt x="6065437" y="2644110"/>
                </a:lnTo>
                <a:lnTo>
                  <a:pt x="6061925" y="2639728"/>
                </a:lnTo>
                <a:lnTo>
                  <a:pt x="6061021" y="2639829"/>
                </a:lnTo>
                <a:cubicBezTo>
                  <a:pt x="6060182" y="2639729"/>
                  <a:pt x="6059157" y="2639503"/>
                  <a:pt x="6058185" y="2639267"/>
                </a:cubicBezTo>
                <a:close/>
                <a:moveTo>
                  <a:pt x="442483" y="2637620"/>
                </a:moveTo>
                <a:lnTo>
                  <a:pt x="442437" y="2638098"/>
                </a:lnTo>
                <a:cubicBezTo>
                  <a:pt x="442099" y="2638544"/>
                  <a:pt x="441541" y="2638614"/>
                  <a:pt x="440898" y="2638127"/>
                </a:cubicBezTo>
                <a:close/>
                <a:moveTo>
                  <a:pt x="5306052" y="2637150"/>
                </a:moveTo>
                <a:lnTo>
                  <a:pt x="5310509" y="2655304"/>
                </a:lnTo>
                <a:lnTo>
                  <a:pt x="5310329" y="2656157"/>
                </a:lnTo>
                <a:cubicBezTo>
                  <a:pt x="5309968" y="2657399"/>
                  <a:pt x="5309634" y="2658042"/>
                  <a:pt x="5309432" y="2657561"/>
                </a:cubicBezTo>
                <a:cubicBezTo>
                  <a:pt x="5307118" y="2652033"/>
                  <a:pt x="5306482" y="2645662"/>
                  <a:pt x="5306145" y="2639156"/>
                </a:cubicBezTo>
                <a:close/>
                <a:moveTo>
                  <a:pt x="6024373" y="2637079"/>
                </a:moveTo>
                <a:lnTo>
                  <a:pt x="6024287" y="2637251"/>
                </a:lnTo>
                <a:lnTo>
                  <a:pt x="6023602" y="2638623"/>
                </a:lnTo>
                <a:cubicBezTo>
                  <a:pt x="6023602" y="2638623"/>
                  <a:pt x="6023858" y="2638109"/>
                  <a:pt x="6024084" y="2637659"/>
                </a:cubicBezTo>
                <a:lnTo>
                  <a:pt x="6024287" y="2637251"/>
                </a:lnTo>
                <a:lnTo>
                  <a:pt x="6024361" y="2637104"/>
                </a:lnTo>
                <a:cubicBezTo>
                  <a:pt x="6024421" y="2636983"/>
                  <a:pt x="6024437" y="2636952"/>
                  <a:pt x="6024373" y="2637079"/>
                </a:cubicBezTo>
                <a:close/>
                <a:moveTo>
                  <a:pt x="7291053" y="2636042"/>
                </a:moveTo>
                <a:lnTo>
                  <a:pt x="7290002" y="2638635"/>
                </a:lnTo>
                <a:lnTo>
                  <a:pt x="7290531" y="2643565"/>
                </a:lnTo>
                <a:lnTo>
                  <a:pt x="7290761" y="2638685"/>
                </a:lnTo>
                <a:close/>
                <a:moveTo>
                  <a:pt x="6082614" y="2635801"/>
                </a:moveTo>
                <a:lnTo>
                  <a:pt x="6083807" y="2639175"/>
                </a:lnTo>
                <a:lnTo>
                  <a:pt x="6084563" y="2641438"/>
                </a:lnTo>
                <a:lnTo>
                  <a:pt x="6084329" y="2637741"/>
                </a:lnTo>
                <a:close/>
                <a:moveTo>
                  <a:pt x="5093593" y="2634437"/>
                </a:moveTo>
                <a:lnTo>
                  <a:pt x="5093348" y="2634567"/>
                </a:lnTo>
                <a:lnTo>
                  <a:pt x="5092939" y="2634785"/>
                </a:lnTo>
                <a:cubicBezTo>
                  <a:pt x="5092756" y="2634882"/>
                  <a:pt x="5092610" y="2634960"/>
                  <a:pt x="5092610" y="2634960"/>
                </a:cubicBezTo>
                <a:lnTo>
                  <a:pt x="5092582" y="2635039"/>
                </a:lnTo>
                <a:lnTo>
                  <a:pt x="5094164" y="2642233"/>
                </a:lnTo>
                <a:lnTo>
                  <a:pt x="5094100" y="2640617"/>
                </a:lnTo>
                <a:cubicBezTo>
                  <a:pt x="5093872" y="2638794"/>
                  <a:pt x="5093431" y="2636923"/>
                  <a:pt x="5092610" y="2634960"/>
                </a:cubicBezTo>
                <a:lnTo>
                  <a:pt x="5093348" y="2634567"/>
                </a:lnTo>
                <a:lnTo>
                  <a:pt x="5093484" y="2634495"/>
                </a:lnTo>
                <a:cubicBezTo>
                  <a:pt x="5093631" y="2634418"/>
                  <a:pt x="5093703" y="2634378"/>
                  <a:pt x="5093593" y="2634437"/>
                </a:cubicBezTo>
                <a:close/>
                <a:moveTo>
                  <a:pt x="6065032" y="2634161"/>
                </a:moveTo>
                <a:lnTo>
                  <a:pt x="6065734" y="2635334"/>
                </a:lnTo>
                <a:lnTo>
                  <a:pt x="6065709" y="2634948"/>
                </a:lnTo>
                <a:close/>
                <a:moveTo>
                  <a:pt x="4241920" y="2633689"/>
                </a:moveTo>
                <a:lnTo>
                  <a:pt x="4249704" y="2644508"/>
                </a:lnTo>
                <a:lnTo>
                  <a:pt x="4256135" y="2652098"/>
                </a:lnTo>
                <a:lnTo>
                  <a:pt x="4266162" y="2676308"/>
                </a:lnTo>
                <a:lnTo>
                  <a:pt x="4267587" y="2680065"/>
                </a:lnTo>
                <a:lnTo>
                  <a:pt x="4265893" y="2678150"/>
                </a:lnTo>
                <a:cubicBezTo>
                  <a:pt x="4263369" y="2675234"/>
                  <a:pt x="4261954" y="2673693"/>
                  <a:pt x="4261271" y="2673109"/>
                </a:cubicBezTo>
                <a:lnTo>
                  <a:pt x="4261170" y="2673400"/>
                </a:lnTo>
                <a:lnTo>
                  <a:pt x="4256144" y="2661728"/>
                </a:lnTo>
                <a:cubicBezTo>
                  <a:pt x="4252274" y="2653746"/>
                  <a:pt x="4248191" y="2646202"/>
                  <a:pt x="4243908" y="2638889"/>
                </a:cubicBezTo>
                <a:close/>
                <a:moveTo>
                  <a:pt x="5175895" y="2633223"/>
                </a:moveTo>
                <a:lnTo>
                  <a:pt x="5175464" y="2633631"/>
                </a:lnTo>
                <a:lnTo>
                  <a:pt x="5175464" y="2633632"/>
                </a:lnTo>
                <a:lnTo>
                  <a:pt x="5175877" y="2633242"/>
                </a:lnTo>
                <a:cubicBezTo>
                  <a:pt x="5175969" y="2633153"/>
                  <a:pt x="5175995" y="2633130"/>
                  <a:pt x="5175895" y="2633223"/>
                </a:cubicBezTo>
                <a:close/>
                <a:moveTo>
                  <a:pt x="5383401" y="2632953"/>
                </a:moveTo>
                <a:lnTo>
                  <a:pt x="5383979" y="2634444"/>
                </a:lnTo>
                <a:cubicBezTo>
                  <a:pt x="5385390" y="2638163"/>
                  <a:pt x="5386827" y="2642316"/>
                  <a:pt x="5387109" y="2645057"/>
                </a:cubicBezTo>
                <a:cubicBezTo>
                  <a:pt x="5386925" y="2648198"/>
                  <a:pt x="5385791" y="2646480"/>
                  <a:pt x="5384463" y="2643293"/>
                </a:cubicBezTo>
                <a:lnTo>
                  <a:pt x="5383457" y="2640506"/>
                </a:lnTo>
                <a:lnTo>
                  <a:pt x="5383463" y="2637268"/>
                </a:lnTo>
                <a:close/>
                <a:moveTo>
                  <a:pt x="7199653" y="2630718"/>
                </a:moveTo>
                <a:lnTo>
                  <a:pt x="7198000" y="2632379"/>
                </a:lnTo>
                <a:cubicBezTo>
                  <a:pt x="7197483" y="2633957"/>
                  <a:pt x="7197095" y="2636095"/>
                  <a:pt x="7196956" y="2637563"/>
                </a:cubicBezTo>
                <a:cubicBezTo>
                  <a:pt x="7196863" y="2638542"/>
                  <a:pt x="7196881" y="2639223"/>
                  <a:pt x="7197044" y="2639243"/>
                </a:cubicBezTo>
                <a:cubicBezTo>
                  <a:pt x="7197261" y="2639269"/>
                  <a:pt x="7197736" y="2638119"/>
                  <a:pt x="7198553" y="2634931"/>
                </a:cubicBezTo>
                <a:cubicBezTo>
                  <a:pt x="7198553" y="2634931"/>
                  <a:pt x="7198958" y="2634023"/>
                  <a:pt x="7199319" y="2633022"/>
                </a:cubicBezTo>
                <a:lnTo>
                  <a:pt x="7199741" y="2630956"/>
                </a:lnTo>
                <a:close/>
                <a:moveTo>
                  <a:pt x="4230266" y="2630379"/>
                </a:moveTo>
                <a:cubicBezTo>
                  <a:pt x="4231999" y="2636289"/>
                  <a:pt x="4230686" y="2639233"/>
                  <a:pt x="4229822" y="2638606"/>
                </a:cubicBezTo>
                <a:cubicBezTo>
                  <a:pt x="4229534" y="2638397"/>
                  <a:pt x="4229297" y="2637790"/>
                  <a:pt x="4229238" y="2636765"/>
                </a:cubicBezTo>
                <a:cubicBezTo>
                  <a:pt x="4229159" y="2635399"/>
                  <a:pt x="4229400" y="2633288"/>
                  <a:pt x="4230266" y="2630379"/>
                </a:cubicBezTo>
                <a:close/>
                <a:moveTo>
                  <a:pt x="6060861" y="2630105"/>
                </a:moveTo>
                <a:lnTo>
                  <a:pt x="6061250" y="2631291"/>
                </a:lnTo>
                <a:lnTo>
                  <a:pt x="6062272" y="2634885"/>
                </a:lnTo>
                <a:lnTo>
                  <a:pt x="6065606" y="2639226"/>
                </a:lnTo>
                <a:lnTo>
                  <a:pt x="6065731" y="2635617"/>
                </a:lnTo>
                <a:lnTo>
                  <a:pt x="6062732" y="2632348"/>
                </a:lnTo>
                <a:close/>
                <a:moveTo>
                  <a:pt x="6738111" y="2629177"/>
                </a:moveTo>
                <a:cubicBezTo>
                  <a:pt x="6740481" y="2627644"/>
                  <a:pt x="6741178" y="2633916"/>
                  <a:pt x="6738808" y="2635450"/>
                </a:cubicBezTo>
                <a:close/>
                <a:moveTo>
                  <a:pt x="4879042" y="2627522"/>
                </a:moveTo>
                <a:lnTo>
                  <a:pt x="4879837" y="2627791"/>
                </a:lnTo>
                <a:cubicBezTo>
                  <a:pt x="4879906" y="2627815"/>
                  <a:pt x="4879651" y="2627729"/>
                  <a:pt x="4879243" y="2627590"/>
                </a:cubicBezTo>
                <a:close/>
                <a:moveTo>
                  <a:pt x="6214155" y="2626684"/>
                </a:moveTo>
                <a:lnTo>
                  <a:pt x="6215218" y="2630572"/>
                </a:lnTo>
                <a:lnTo>
                  <a:pt x="6214158" y="2627536"/>
                </a:lnTo>
                <a:close/>
                <a:moveTo>
                  <a:pt x="5138265" y="2626629"/>
                </a:moveTo>
                <a:lnTo>
                  <a:pt x="5138384" y="2627621"/>
                </a:lnTo>
                <a:cubicBezTo>
                  <a:pt x="5138684" y="2629094"/>
                  <a:pt x="5139256" y="2630949"/>
                  <a:pt x="5139906" y="2632843"/>
                </a:cubicBezTo>
                <a:lnTo>
                  <a:pt x="5139965" y="2633006"/>
                </a:lnTo>
                <a:close/>
                <a:moveTo>
                  <a:pt x="5387880" y="2626620"/>
                </a:moveTo>
                <a:lnTo>
                  <a:pt x="5388408" y="2628404"/>
                </a:lnTo>
                <a:lnTo>
                  <a:pt x="5387582" y="2627399"/>
                </a:lnTo>
                <a:close/>
                <a:moveTo>
                  <a:pt x="6247182" y="2626109"/>
                </a:moveTo>
                <a:lnTo>
                  <a:pt x="6248648" y="2627742"/>
                </a:lnTo>
                <a:lnTo>
                  <a:pt x="6252159" y="2631126"/>
                </a:lnTo>
                <a:lnTo>
                  <a:pt x="6255747" y="2640599"/>
                </a:lnTo>
                <a:lnTo>
                  <a:pt x="6259088" y="2650667"/>
                </a:lnTo>
                <a:lnTo>
                  <a:pt x="6257002" y="2648420"/>
                </a:lnTo>
                <a:lnTo>
                  <a:pt x="6255379" y="2646403"/>
                </a:lnTo>
                <a:close/>
                <a:moveTo>
                  <a:pt x="6200155" y="2625071"/>
                </a:moveTo>
                <a:cubicBezTo>
                  <a:pt x="6203870" y="2629984"/>
                  <a:pt x="6203685" y="2633202"/>
                  <a:pt x="6202655" y="2632921"/>
                </a:cubicBezTo>
                <a:cubicBezTo>
                  <a:pt x="6202312" y="2632827"/>
                  <a:pt x="6201875" y="2632345"/>
                  <a:pt x="6201457" y="2631407"/>
                </a:cubicBezTo>
                <a:cubicBezTo>
                  <a:pt x="6200899" y="2630158"/>
                  <a:pt x="6200375" y="2628098"/>
                  <a:pt x="6200155" y="2625071"/>
                </a:cubicBezTo>
                <a:close/>
                <a:moveTo>
                  <a:pt x="6180955" y="2623362"/>
                </a:moveTo>
                <a:lnTo>
                  <a:pt x="6181748" y="2625407"/>
                </a:lnTo>
                <a:lnTo>
                  <a:pt x="6183833" y="2629817"/>
                </a:lnTo>
                <a:lnTo>
                  <a:pt x="6183830" y="2639946"/>
                </a:lnTo>
                <a:lnTo>
                  <a:pt x="6183386" y="2650546"/>
                </a:lnTo>
                <a:lnTo>
                  <a:pt x="6182233" y="2647705"/>
                </a:lnTo>
                <a:lnTo>
                  <a:pt x="6181429" y="2645244"/>
                </a:lnTo>
                <a:close/>
                <a:moveTo>
                  <a:pt x="5295475" y="2623150"/>
                </a:moveTo>
                <a:lnTo>
                  <a:pt x="5295058" y="2623534"/>
                </a:lnTo>
                <a:lnTo>
                  <a:pt x="5294999" y="2623589"/>
                </a:lnTo>
                <a:cubicBezTo>
                  <a:pt x="5294629" y="2623931"/>
                  <a:pt x="5294206" y="2624320"/>
                  <a:pt x="5294206" y="2624320"/>
                </a:cubicBezTo>
                <a:lnTo>
                  <a:pt x="5295058" y="2623534"/>
                </a:lnTo>
                <a:lnTo>
                  <a:pt x="5295455" y="2623168"/>
                </a:lnTo>
                <a:cubicBezTo>
                  <a:pt x="5295554" y="2623077"/>
                  <a:pt x="5295581" y="2623053"/>
                  <a:pt x="5295475" y="2623150"/>
                </a:cubicBezTo>
                <a:close/>
                <a:moveTo>
                  <a:pt x="6108227" y="2620935"/>
                </a:moveTo>
                <a:lnTo>
                  <a:pt x="6108235" y="2621663"/>
                </a:lnTo>
                <a:lnTo>
                  <a:pt x="6109631" y="2624688"/>
                </a:lnTo>
                <a:lnTo>
                  <a:pt x="6110712" y="2627856"/>
                </a:lnTo>
                <a:lnTo>
                  <a:pt x="6111875" y="2629404"/>
                </a:lnTo>
                <a:lnTo>
                  <a:pt x="6108410" y="2621358"/>
                </a:lnTo>
                <a:close/>
                <a:moveTo>
                  <a:pt x="6060328" y="2619370"/>
                </a:moveTo>
                <a:lnTo>
                  <a:pt x="6060781" y="2619945"/>
                </a:lnTo>
                <a:lnTo>
                  <a:pt x="6060515" y="2619443"/>
                </a:lnTo>
                <a:close/>
                <a:moveTo>
                  <a:pt x="4185665" y="2618029"/>
                </a:moveTo>
                <a:lnTo>
                  <a:pt x="4185694" y="2621354"/>
                </a:lnTo>
                <a:lnTo>
                  <a:pt x="4184076" y="2623675"/>
                </a:lnTo>
                <a:lnTo>
                  <a:pt x="4184374" y="2624456"/>
                </a:lnTo>
                <a:cubicBezTo>
                  <a:pt x="4186003" y="2628895"/>
                  <a:pt x="4187543" y="2633240"/>
                  <a:pt x="4187917" y="2634517"/>
                </a:cubicBezTo>
                <a:cubicBezTo>
                  <a:pt x="4187829" y="2636190"/>
                  <a:pt x="4186087" y="2638176"/>
                  <a:pt x="4186087" y="2638176"/>
                </a:cubicBezTo>
                <a:lnTo>
                  <a:pt x="4190018" y="2646991"/>
                </a:lnTo>
                <a:lnTo>
                  <a:pt x="4189035" y="2625090"/>
                </a:lnTo>
                <a:lnTo>
                  <a:pt x="4187176" y="2621254"/>
                </a:lnTo>
                <a:close/>
                <a:moveTo>
                  <a:pt x="7292975" y="2617092"/>
                </a:moveTo>
                <a:cubicBezTo>
                  <a:pt x="7292406" y="2616970"/>
                  <a:pt x="7292038" y="2617295"/>
                  <a:pt x="7291838" y="2617858"/>
                </a:cubicBezTo>
                <a:cubicBezTo>
                  <a:pt x="7291537" y="2618702"/>
                  <a:pt x="7291613" y="2620082"/>
                  <a:pt x="7291946" y="2621290"/>
                </a:cubicBezTo>
                <a:lnTo>
                  <a:pt x="7292577" y="2622204"/>
                </a:lnTo>
                <a:lnTo>
                  <a:pt x="7293100" y="2617458"/>
                </a:lnTo>
                <a:close/>
                <a:moveTo>
                  <a:pt x="6092678" y="2616799"/>
                </a:moveTo>
                <a:cubicBezTo>
                  <a:pt x="6092678" y="2616799"/>
                  <a:pt x="6092097" y="2617069"/>
                  <a:pt x="6091210" y="2617456"/>
                </a:cubicBezTo>
                <a:lnTo>
                  <a:pt x="6090758" y="2617643"/>
                </a:lnTo>
                <a:lnTo>
                  <a:pt x="6094017" y="2624626"/>
                </a:lnTo>
                <a:lnTo>
                  <a:pt x="6097574" y="2632945"/>
                </a:lnTo>
                <a:lnTo>
                  <a:pt x="6097269" y="2626128"/>
                </a:lnTo>
                <a:lnTo>
                  <a:pt x="6096044" y="2623881"/>
                </a:lnTo>
                <a:cubicBezTo>
                  <a:pt x="6094622" y="2620616"/>
                  <a:pt x="6093395" y="2617555"/>
                  <a:pt x="6092678" y="2616799"/>
                </a:cubicBezTo>
                <a:close/>
                <a:moveTo>
                  <a:pt x="6002110" y="2614333"/>
                </a:moveTo>
                <a:lnTo>
                  <a:pt x="6001927" y="2614543"/>
                </a:lnTo>
                <a:lnTo>
                  <a:pt x="6001375" y="2615170"/>
                </a:lnTo>
                <a:lnTo>
                  <a:pt x="6001378" y="2615256"/>
                </a:lnTo>
                <a:lnTo>
                  <a:pt x="6003959" y="2619204"/>
                </a:lnTo>
                <a:lnTo>
                  <a:pt x="6003749" y="2618496"/>
                </a:lnTo>
                <a:lnTo>
                  <a:pt x="6001375" y="2615170"/>
                </a:lnTo>
                <a:cubicBezTo>
                  <a:pt x="6001375" y="2615170"/>
                  <a:pt x="6001485" y="2615047"/>
                  <a:pt x="6001621" y="2614891"/>
                </a:cubicBezTo>
                <a:lnTo>
                  <a:pt x="6001927" y="2614543"/>
                </a:lnTo>
                <a:lnTo>
                  <a:pt x="6002029" y="2614426"/>
                </a:lnTo>
                <a:cubicBezTo>
                  <a:pt x="6002138" y="2614302"/>
                  <a:pt x="6002192" y="2614239"/>
                  <a:pt x="6002110" y="2614333"/>
                </a:cubicBezTo>
                <a:close/>
                <a:moveTo>
                  <a:pt x="6073856" y="2612103"/>
                </a:moveTo>
                <a:lnTo>
                  <a:pt x="6075939" y="2618109"/>
                </a:lnTo>
                <a:lnTo>
                  <a:pt x="6077702" y="2622619"/>
                </a:lnTo>
                <a:lnTo>
                  <a:pt x="6084030" y="2632188"/>
                </a:lnTo>
                <a:lnTo>
                  <a:pt x="6084089" y="2628318"/>
                </a:lnTo>
                <a:lnTo>
                  <a:pt x="6083390" y="2626408"/>
                </a:lnTo>
                <a:lnTo>
                  <a:pt x="6082605" y="2624159"/>
                </a:lnTo>
                <a:lnTo>
                  <a:pt x="6080826" y="2621703"/>
                </a:lnTo>
                <a:close/>
                <a:moveTo>
                  <a:pt x="3341562" y="2611326"/>
                </a:moveTo>
                <a:lnTo>
                  <a:pt x="3341541" y="2611607"/>
                </a:lnTo>
                <a:lnTo>
                  <a:pt x="3342355" y="2615490"/>
                </a:lnTo>
                <a:lnTo>
                  <a:pt x="3342302" y="2614811"/>
                </a:lnTo>
                <a:lnTo>
                  <a:pt x="3341624" y="2611438"/>
                </a:lnTo>
                <a:close/>
                <a:moveTo>
                  <a:pt x="2478817" y="2611185"/>
                </a:moveTo>
                <a:lnTo>
                  <a:pt x="2478783" y="2611605"/>
                </a:lnTo>
                <a:lnTo>
                  <a:pt x="2479598" y="2615488"/>
                </a:lnTo>
                <a:lnTo>
                  <a:pt x="2479546" y="2614809"/>
                </a:lnTo>
                <a:close/>
                <a:moveTo>
                  <a:pt x="6054447" y="2610108"/>
                </a:moveTo>
                <a:lnTo>
                  <a:pt x="6054516" y="2611968"/>
                </a:lnTo>
                <a:lnTo>
                  <a:pt x="6058038" y="2616453"/>
                </a:lnTo>
                <a:lnTo>
                  <a:pt x="6057791" y="2614292"/>
                </a:lnTo>
                <a:lnTo>
                  <a:pt x="6057720" y="2614156"/>
                </a:lnTo>
                <a:lnTo>
                  <a:pt x="6056342" y="2611965"/>
                </a:lnTo>
                <a:lnTo>
                  <a:pt x="6055347" y="2610654"/>
                </a:lnTo>
                <a:close/>
                <a:moveTo>
                  <a:pt x="4872726" y="2610019"/>
                </a:moveTo>
                <a:cubicBezTo>
                  <a:pt x="4872549" y="2610205"/>
                  <a:pt x="4872918" y="2611734"/>
                  <a:pt x="4874120" y="2615282"/>
                </a:cubicBezTo>
                <a:lnTo>
                  <a:pt x="4879042" y="2627522"/>
                </a:lnTo>
                <a:lnTo>
                  <a:pt x="4881772" y="2634313"/>
                </a:lnTo>
                <a:lnTo>
                  <a:pt x="4880524" y="2624769"/>
                </a:lnTo>
                <a:lnTo>
                  <a:pt x="4874611" y="2612822"/>
                </a:lnTo>
                <a:cubicBezTo>
                  <a:pt x="4873626" y="2610993"/>
                  <a:pt x="4872902" y="2609834"/>
                  <a:pt x="4872726" y="2610019"/>
                </a:cubicBezTo>
                <a:close/>
                <a:moveTo>
                  <a:pt x="2911431" y="2608574"/>
                </a:moveTo>
                <a:lnTo>
                  <a:pt x="2912595" y="2618011"/>
                </a:lnTo>
                <a:lnTo>
                  <a:pt x="2914620" y="2621854"/>
                </a:lnTo>
                <a:lnTo>
                  <a:pt x="2913622" y="2613173"/>
                </a:lnTo>
                <a:close/>
                <a:moveTo>
                  <a:pt x="5746515" y="2607110"/>
                </a:moveTo>
                <a:lnTo>
                  <a:pt x="5747041" y="2608252"/>
                </a:lnTo>
                <a:lnTo>
                  <a:pt x="5754331" y="2621011"/>
                </a:lnTo>
                <a:lnTo>
                  <a:pt x="5754265" y="2623505"/>
                </a:lnTo>
                <a:cubicBezTo>
                  <a:pt x="5752528" y="2620958"/>
                  <a:pt x="5750523" y="2616764"/>
                  <a:pt x="5748467" y="2611962"/>
                </a:cubicBezTo>
                <a:close/>
                <a:moveTo>
                  <a:pt x="423712" y="2604233"/>
                </a:moveTo>
                <a:lnTo>
                  <a:pt x="426573" y="2604500"/>
                </a:lnTo>
                <a:cubicBezTo>
                  <a:pt x="424813" y="2606822"/>
                  <a:pt x="424001" y="2607895"/>
                  <a:pt x="422715" y="2606921"/>
                </a:cubicBezTo>
                <a:lnTo>
                  <a:pt x="423373" y="2604657"/>
                </a:lnTo>
                <a:lnTo>
                  <a:pt x="423972" y="2604411"/>
                </a:lnTo>
                <a:close/>
                <a:moveTo>
                  <a:pt x="428197" y="2602357"/>
                </a:moveTo>
                <a:cubicBezTo>
                  <a:pt x="428670" y="2604403"/>
                  <a:pt x="426573" y="2604500"/>
                  <a:pt x="426573" y="2604500"/>
                </a:cubicBezTo>
                <a:cubicBezTo>
                  <a:pt x="426336" y="2603478"/>
                  <a:pt x="426742" y="2602941"/>
                  <a:pt x="427206" y="2602661"/>
                </a:cubicBezTo>
                <a:cubicBezTo>
                  <a:pt x="427672" y="2602381"/>
                  <a:pt x="428197" y="2602357"/>
                  <a:pt x="428197" y="2602357"/>
                </a:cubicBezTo>
                <a:close/>
                <a:moveTo>
                  <a:pt x="5303605" y="2601429"/>
                </a:moveTo>
                <a:cubicBezTo>
                  <a:pt x="5302812" y="2600910"/>
                  <a:pt x="5302436" y="2601077"/>
                  <a:pt x="5302318" y="2601545"/>
                </a:cubicBezTo>
                <a:cubicBezTo>
                  <a:pt x="5302231" y="2601896"/>
                  <a:pt x="5302289" y="2602416"/>
                  <a:pt x="5302425" y="2602942"/>
                </a:cubicBezTo>
                <a:cubicBezTo>
                  <a:pt x="5302560" y="2603468"/>
                  <a:pt x="5302775" y="2604000"/>
                  <a:pt x="5303000" y="2604376"/>
                </a:cubicBezTo>
                <a:cubicBezTo>
                  <a:pt x="5303452" y="2605126"/>
                  <a:pt x="5303948" y="2605249"/>
                  <a:pt x="5303952" y="2603442"/>
                </a:cubicBezTo>
                <a:cubicBezTo>
                  <a:pt x="5303381" y="2602778"/>
                  <a:pt x="5304177" y="2602094"/>
                  <a:pt x="5303605" y="2601429"/>
                </a:cubicBezTo>
                <a:close/>
                <a:moveTo>
                  <a:pt x="6141211" y="2598287"/>
                </a:moveTo>
                <a:lnTo>
                  <a:pt x="6144058" y="2603931"/>
                </a:lnTo>
                <a:lnTo>
                  <a:pt x="6144976" y="2605389"/>
                </a:lnTo>
                <a:cubicBezTo>
                  <a:pt x="6144671" y="2604576"/>
                  <a:pt x="6144035" y="2603283"/>
                  <a:pt x="6143243" y="2601817"/>
                </a:cubicBezTo>
                <a:close/>
                <a:moveTo>
                  <a:pt x="6048877" y="2597757"/>
                </a:moveTo>
                <a:lnTo>
                  <a:pt x="6048883" y="2598909"/>
                </a:lnTo>
                <a:lnTo>
                  <a:pt x="6057274" y="2609740"/>
                </a:lnTo>
                <a:lnTo>
                  <a:pt x="6057207" y="2609148"/>
                </a:lnTo>
                <a:close/>
                <a:moveTo>
                  <a:pt x="4208440" y="2597340"/>
                </a:moveTo>
                <a:lnTo>
                  <a:pt x="4208187" y="2597848"/>
                </a:lnTo>
                <a:lnTo>
                  <a:pt x="4208151" y="2597920"/>
                </a:lnTo>
                <a:cubicBezTo>
                  <a:pt x="4207926" y="2598371"/>
                  <a:pt x="4207668" y="2598885"/>
                  <a:pt x="4207668" y="2598885"/>
                </a:cubicBezTo>
                <a:lnTo>
                  <a:pt x="4208187" y="2597848"/>
                </a:lnTo>
                <a:lnTo>
                  <a:pt x="4208428" y="2597365"/>
                </a:lnTo>
                <a:cubicBezTo>
                  <a:pt x="4208488" y="2597245"/>
                  <a:pt x="4208505" y="2597212"/>
                  <a:pt x="4208440" y="2597340"/>
                </a:cubicBezTo>
                <a:close/>
                <a:moveTo>
                  <a:pt x="6195039" y="2596930"/>
                </a:moveTo>
                <a:cubicBezTo>
                  <a:pt x="6195610" y="2597593"/>
                  <a:pt x="6197642" y="2598345"/>
                  <a:pt x="6196050" y="2599715"/>
                </a:cubicBezTo>
                <a:cubicBezTo>
                  <a:pt x="6195432" y="2598996"/>
                  <a:pt x="6194980" y="2598471"/>
                  <a:pt x="6194783" y="2598040"/>
                </a:cubicBezTo>
                <a:cubicBezTo>
                  <a:pt x="6194584" y="2597608"/>
                  <a:pt x="6194640" y="2597272"/>
                  <a:pt x="6195039" y="2596930"/>
                </a:cubicBezTo>
                <a:close/>
                <a:moveTo>
                  <a:pt x="6194027" y="2594144"/>
                </a:moveTo>
                <a:cubicBezTo>
                  <a:pt x="6194597" y="2594807"/>
                  <a:pt x="6196630" y="2595560"/>
                  <a:pt x="6195039" y="2596930"/>
                </a:cubicBezTo>
                <a:cubicBezTo>
                  <a:pt x="6194420" y="2596210"/>
                  <a:pt x="6193968" y="2595685"/>
                  <a:pt x="6193771" y="2595254"/>
                </a:cubicBezTo>
                <a:cubicBezTo>
                  <a:pt x="6193572" y="2594823"/>
                  <a:pt x="6193629" y="2594485"/>
                  <a:pt x="6194027" y="2594144"/>
                </a:cubicBezTo>
                <a:close/>
                <a:moveTo>
                  <a:pt x="6139501" y="2591555"/>
                </a:moveTo>
                <a:cubicBezTo>
                  <a:pt x="6139822" y="2591730"/>
                  <a:pt x="6139921" y="2592082"/>
                  <a:pt x="6139670" y="2592543"/>
                </a:cubicBezTo>
                <a:lnTo>
                  <a:pt x="6139189" y="2591572"/>
                </a:lnTo>
                <a:close/>
                <a:moveTo>
                  <a:pt x="2903319" y="2591554"/>
                </a:moveTo>
                <a:lnTo>
                  <a:pt x="2904662" y="2602957"/>
                </a:lnTo>
                <a:lnTo>
                  <a:pt x="2908074" y="2609432"/>
                </a:lnTo>
                <a:lnTo>
                  <a:pt x="2906729" y="2601973"/>
                </a:lnTo>
                <a:lnTo>
                  <a:pt x="2906112" y="2597413"/>
                </a:lnTo>
                <a:close/>
                <a:moveTo>
                  <a:pt x="6041116" y="2591203"/>
                </a:moveTo>
                <a:lnTo>
                  <a:pt x="6041579" y="2592088"/>
                </a:lnTo>
                <a:cubicBezTo>
                  <a:pt x="6042382" y="2593360"/>
                  <a:pt x="6043574" y="2594891"/>
                  <a:pt x="6044853" y="2596433"/>
                </a:cubicBezTo>
                <a:lnTo>
                  <a:pt x="6044966" y="2596564"/>
                </a:lnTo>
                <a:close/>
                <a:moveTo>
                  <a:pt x="6276006" y="2591048"/>
                </a:moveTo>
                <a:cubicBezTo>
                  <a:pt x="6276064" y="2591188"/>
                  <a:pt x="6276018" y="2592781"/>
                  <a:pt x="6276027" y="2594636"/>
                </a:cubicBezTo>
                <a:lnTo>
                  <a:pt x="6275726" y="2592889"/>
                </a:lnTo>
                <a:lnTo>
                  <a:pt x="6275819" y="2592075"/>
                </a:lnTo>
                <a:cubicBezTo>
                  <a:pt x="6275921" y="2591271"/>
                  <a:pt x="6275976" y="2590978"/>
                  <a:pt x="6276006" y="2591048"/>
                </a:cubicBezTo>
                <a:close/>
                <a:moveTo>
                  <a:pt x="6043291" y="2590963"/>
                </a:moveTo>
                <a:lnTo>
                  <a:pt x="6045677" y="2594771"/>
                </a:lnTo>
                <a:lnTo>
                  <a:pt x="6045961" y="2595139"/>
                </a:lnTo>
                <a:lnTo>
                  <a:pt x="6046019" y="2594170"/>
                </a:lnTo>
                <a:lnTo>
                  <a:pt x="6044683" y="2592506"/>
                </a:lnTo>
                <a:close/>
                <a:moveTo>
                  <a:pt x="3405733" y="2589843"/>
                </a:moveTo>
                <a:lnTo>
                  <a:pt x="3407179" y="2604454"/>
                </a:lnTo>
                <a:cubicBezTo>
                  <a:pt x="3408082" y="2609848"/>
                  <a:pt x="3409473" y="2614678"/>
                  <a:pt x="3411880" y="2618911"/>
                </a:cubicBezTo>
                <a:lnTo>
                  <a:pt x="3411864" y="2619279"/>
                </a:lnTo>
                <a:lnTo>
                  <a:pt x="3412501" y="2620936"/>
                </a:lnTo>
                <a:lnTo>
                  <a:pt x="3411880" y="2618911"/>
                </a:lnTo>
                <a:lnTo>
                  <a:pt x="3411339" y="2613458"/>
                </a:lnTo>
                <a:close/>
                <a:moveTo>
                  <a:pt x="6803662" y="2588453"/>
                </a:moveTo>
                <a:cubicBezTo>
                  <a:pt x="6806032" y="2586921"/>
                  <a:pt x="6806730" y="2593194"/>
                  <a:pt x="6804779" y="2592774"/>
                </a:cubicBezTo>
                <a:close/>
                <a:moveTo>
                  <a:pt x="413472" y="2587979"/>
                </a:moveTo>
                <a:lnTo>
                  <a:pt x="411420" y="2589329"/>
                </a:lnTo>
                <a:cubicBezTo>
                  <a:pt x="406291" y="2592649"/>
                  <a:pt x="400519" y="2596149"/>
                  <a:pt x="396493" y="2597456"/>
                </a:cubicBezTo>
                <a:cubicBezTo>
                  <a:pt x="391716" y="2598195"/>
                  <a:pt x="393932" y="2595938"/>
                  <a:pt x="398289" y="2592914"/>
                </a:cubicBezTo>
                <a:lnTo>
                  <a:pt x="402149" y="2590503"/>
                </a:lnTo>
                <a:lnTo>
                  <a:pt x="407014" y="2589467"/>
                </a:lnTo>
                <a:close/>
                <a:moveTo>
                  <a:pt x="6093588" y="2587334"/>
                </a:moveTo>
                <a:cubicBezTo>
                  <a:pt x="6093145" y="2587380"/>
                  <a:pt x="6093246" y="2588444"/>
                  <a:pt x="6093608" y="2589910"/>
                </a:cubicBezTo>
                <a:lnTo>
                  <a:pt x="6095051" y="2594487"/>
                </a:lnTo>
                <a:lnTo>
                  <a:pt x="6095908" y="2595742"/>
                </a:lnTo>
                <a:lnTo>
                  <a:pt x="6095673" y="2590528"/>
                </a:lnTo>
                <a:close/>
                <a:moveTo>
                  <a:pt x="6191884" y="2586555"/>
                </a:moveTo>
                <a:cubicBezTo>
                  <a:pt x="6193597" y="2588545"/>
                  <a:pt x="6194476" y="2591446"/>
                  <a:pt x="6194027" y="2594144"/>
                </a:cubicBezTo>
                <a:cubicBezTo>
                  <a:pt x="6193234" y="2592419"/>
                  <a:pt x="6192553" y="2591224"/>
                  <a:pt x="6192143" y="2590110"/>
                </a:cubicBezTo>
                <a:cubicBezTo>
                  <a:pt x="6191732" y="2588996"/>
                  <a:pt x="6191592" y="2587961"/>
                  <a:pt x="6191884" y="2586555"/>
                </a:cubicBezTo>
                <a:close/>
                <a:moveTo>
                  <a:pt x="4216208" y="2583504"/>
                </a:moveTo>
                <a:lnTo>
                  <a:pt x="4216463" y="2587959"/>
                </a:lnTo>
                <a:lnTo>
                  <a:pt x="4216466" y="2587999"/>
                </a:lnTo>
                <a:lnTo>
                  <a:pt x="4227022" y="2603474"/>
                </a:lnTo>
                <a:lnTo>
                  <a:pt x="4226217" y="2596800"/>
                </a:lnTo>
                <a:close/>
                <a:moveTo>
                  <a:pt x="6370079" y="2582917"/>
                </a:moveTo>
                <a:lnTo>
                  <a:pt x="6370871" y="2584963"/>
                </a:lnTo>
                <a:lnTo>
                  <a:pt x="6372955" y="2589372"/>
                </a:lnTo>
                <a:lnTo>
                  <a:pt x="6372954" y="2599500"/>
                </a:lnTo>
                <a:lnTo>
                  <a:pt x="6372510" y="2610100"/>
                </a:lnTo>
                <a:lnTo>
                  <a:pt x="6371355" y="2607259"/>
                </a:lnTo>
                <a:lnTo>
                  <a:pt x="6370553" y="2604798"/>
                </a:lnTo>
                <a:close/>
                <a:moveTo>
                  <a:pt x="4204991" y="2582182"/>
                </a:moveTo>
                <a:lnTo>
                  <a:pt x="4204939" y="2585268"/>
                </a:lnTo>
                <a:lnTo>
                  <a:pt x="4208031" y="2591913"/>
                </a:lnTo>
                <a:lnTo>
                  <a:pt x="4209594" y="2595175"/>
                </a:lnTo>
                <a:lnTo>
                  <a:pt x="4209203" y="2589340"/>
                </a:lnTo>
                <a:lnTo>
                  <a:pt x="4207625" y="2586705"/>
                </a:lnTo>
                <a:close/>
                <a:moveTo>
                  <a:pt x="5374603" y="2581808"/>
                </a:moveTo>
                <a:lnTo>
                  <a:pt x="5378032" y="2593381"/>
                </a:lnTo>
                <a:lnTo>
                  <a:pt x="5377215" y="2590965"/>
                </a:lnTo>
                <a:close/>
                <a:moveTo>
                  <a:pt x="4740560" y="2580981"/>
                </a:moveTo>
                <a:cubicBezTo>
                  <a:pt x="4741595" y="2578187"/>
                  <a:pt x="4746152" y="2583046"/>
                  <a:pt x="4744237" y="2583927"/>
                </a:cubicBezTo>
                <a:close/>
                <a:moveTo>
                  <a:pt x="4289028" y="2580453"/>
                </a:moveTo>
                <a:lnTo>
                  <a:pt x="4298500" y="2593075"/>
                </a:lnTo>
                <a:lnTo>
                  <a:pt x="4299414" y="2596725"/>
                </a:lnTo>
                <a:cubicBezTo>
                  <a:pt x="4299603" y="2597890"/>
                  <a:pt x="4299573" y="2598648"/>
                  <a:pt x="4299191" y="2598687"/>
                </a:cubicBezTo>
                <a:cubicBezTo>
                  <a:pt x="4298970" y="2598710"/>
                  <a:pt x="4298668" y="2598502"/>
                  <a:pt x="4298305" y="2598112"/>
                </a:cubicBezTo>
                <a:cubicBezTo>
                  <a:pt x="4297944" y="2597722"/>
                  <a:pt x="4297523" y="2597151"/>
                  <a:pt x="4297063" y="2596450"/>
                </a:cubicBezTo>
                <a:cubicBezTo>
                  <a:pt x="4295683" y="2594346"/>
                  <a:pt x="4293958" y="2591070"/>
                  <a:pt x="4292451" y="2587996"/>
                </a:cubicBezTo>
                <a:cubicBezTo>
                  <a:pt x="4290944" y="2584920"/>
                  <a:pt x="4289658" y="2582046"/>
                  <a:pt x="4289159" y="2580747"/>
                </a:cubicBezTo>
                <a:close/>
                <a:moveTo>
                  <a:pt x="6136776" y="2580437"/>
                </a:moveTo>
                <a:lnTo>
                  <a:pt x="6136787" y="2580929"/>
                </a:lnTo>
                <a:lnTo>
                  <a:pt x="6137312" y="2581620"/>
                </a:lnTo>
                <a:close/>
                <a:moveTo>
                  <a:pt x="4271975" y="2579087"/>
                </a:moveTo>
                <a:cubicBezTo>
                  <a:pt x="4272813" y="2579970"/>
                  <a:pt x="4273529" y="2580726"/>
                  <a:pt x="4273529" y="2580726"/>
                </a:cubicBezTo>
                <a:cubicBezTo>
                  <a:pt x="4271882" y="2580899"/>
                  <a:pt x="4271259" y="2580757"/>
                  <a:pt x="4271165" y="2580438"/>
                </a:cubicBezTo>
                <a:cubicBezTo>
                  <a:pt x="4271071" y="2580118"/>
                  <a:pt x="4271506" y="2579623"/>
                  <a:pt x="4271975" y="2579087"/>
                </a:cubicBezTo>
                <a:close/>
                <a:moveTo>
                  <a:pt x="406899" y="2579050"/>
                </a:moveTo>
                <a:lnTo>
                  <a:pt x="385551" y="2590530"/>
                </a:lnTo>
                <a:lnTo>
                  <a:pt x="379797" y="2591077"/>
                </a:lnTo>
                <a:cubicBezTo>
                  <a:pt x="377984" y="2591097"/>
                  <a:pt x="376842" y="2590875"/>
                  <a:pt x="376868" y="2590287"/>
                </a:cubicBezTo>
                <a:cubicBezTo>
                  <a:pt x="376884" y="2589947"/>
                  <a:pt x="377270" y="2589536"/>
                  <a:pt x="377946" y="2589076"/>
                </a:cubicBezTo>
                <a:cubicBezTo>
                  <a:pt x="378621" y="2588616"/>
                  <a:pt x="379585" y="2588107"/>
                  <a:pt x="380756" y="2587571"/>
                </a:cubicBezTo>
                <a:cubicBezTo>
                  <a:pt x="384267" y="2585960"/>
                  <a:pt x="389640" y="2584092"/>
                  <a:pt x="394657" y="2582511"/>
                </a:cubicBezTo>
                <a:cubicBezTo>
                  <a:pt x="399674" y="2580932"/>
                  <a:pt x="404335" y="2579640"/>
                  <a:pt x="406424" y="2579181"/>
                </a:cubicBezTo>
                <a:close/>
                <a:moveTo>
                  <a:pt x="4205414" y="2577778"/>
                </a:moveTo>
                <a:lnTo>
                  <a:pt x="4205094" y="2580256"/>
                </a:lnTo>
                <a:lnTo>
                  <a:pt x="4208695" y="2585487"/>
                </a:lnTo>
                <a:lnTo>
                  <a:pt x="4208043" y="2581148"/>
                </a:lnTo>
                <a:lnTo>
                  <a:pt x="4206055" y="2578498"/>
                </a:lnTo>
                <a:close/>
                <a:moveTo>
                  <a:pt x="6131958" y="2577515"/>
                </a:moveTo>
                <a:lnTo>
                  <a:pt x="6134005" y="2582849"/>
                </a:lnTo>
                <a:lnTo>
                  <a:pt x="6134699" y="2583756"/>
                </a:lnTo>
                <a:lnTo>
                  <a:pt x="6134220" y="2579793"/>
                </a:lnTo>
                <a:close/>
                <a:moveTo>
                  <a:pt x="2539922" y="2576225"/>
                </a:moveTo>
                <a:lnTo>
                  <a:pt x="2539613" y="2579163"/>
                </a:lnTo>
                <a:lnTo>
                  <a:pt x="2541590" y="2584010"/>
                </a:lnTo>
                <a:lnTo>
                  <a:pt x="2540399" y="2578992"/>
                </a:lnTo>
                <a:close/>
                <a:moveTo>
                  <a:pt x="5291741" y="2575838"/>
                </a:moveTo>
                <a:cubicBezTo>
                  <a:pt x="5291456" y="2575506"/>
                  <a:pt x="5290881" y="2575711"/>
                  <a:pt x="5290450" y="2576083"/>
                </a:cubicBezTo>
                <a:cubicBezTo>
                  <a:pt x="5290019" y="2576454"/>
                  <a:pt x="5289731" y="2576990"/>
                  <a:pt x="5290016" y="2577323"/>
                </a:cubicBezTo>
                <a:cubicBezTo>
                  <a:pt x="5289791" y="2578671"/>
                  <a:pt x="5291741" y="2575838"/>
                  <a:pt x="5291741" y="2575838"/>
                </a:cubicBezTo>
                <a:close/>
                <a:moveTo>
                  <a:pt x="4294134" y="2575350"/>
                </a:moveTo>
                <a:lnTo>
                  <a:pt x="4295203" y="2576541"/>
                </a:lnTo>
                <a:cubicBezTo>
                  <a:pt x="4297840" y="2579518"/>
                  <a:pt x="4300656" y="2582892"/>
                  <a:pt x="4301891" y="2585356"/>
                </a:cubicBezTo>
                <a:cubicBezTo>
                  <a:pt x="4302832" y="2588358"/>
                  <a:pt x="4301164" y="2587152"/>
                  <a:pt x="4298791" y="2584642"/>
                </a:cubicBezTo>
                <a:lnTo>
                  <a:pt x="4296863" y="2582393"/>
                </a:lnTo>
                <a:lnTo>
                  <a:pt x="4295722" y="2579363"/>
                </a:lnTo>
                <a:close/>
                <a:moveTo>
                  <a:pt x="4186178" y="2574594"/>
                </a:moveTo>
                <a:lnTo>
                  <a:pt x="4185995" y="2574803"/>
                </a:lnTo>
                <a:lnTo>
                  <a:pt x="4185444" y="2575432"/>
                </a:lnTo>
                <a:lnTo>
                  <a:pt x="4187241" y="2581326"/>
                </a:lnTo>
                <a:lnTo>
                  <a:pt x="4187208" y="2578544"/>
                </a:lnTo>
                <a:lnTo>
                  <a:pt x="4185444" y="2575432"/>
                </a:lnTo>
                <a:cubicBezTo>
                  <a:pt x="4185444" y="2575432"/>
                  <a:pt x="4185552" y="2575308"/>
                  <a:pt x="4185688" y="2575153"/>
                </a:cubicBezTo>
                <a:lnTo>
                  <a:pt x="4185995" y="2574803"/>
                </a:lnTo>
                <a:lnTo>
                  <a:pt x="4186096" y="2574688"/>
                </a:lnTo>
                <a:cubicBezTo>
                  <a:pt x="4186205" y="2574564"/>
                  <a:pt x="4186259" y="2574502"/>
                  <a:pt x="4186178" y="2574594"/>
                </a:cubicBezTo>
                <a:close/>
                <a:moveTo>
                  <a:pt x="8789395" y="2574204"/>
                </a:moveTo>
                <a:lnTo>
                  <a:pt x="8791623" y="2577516"/>
                </a:lnTo>
                <a:lnTo>
                  <a:pt x="8792224" y="2579470"/>
                </a:lnTo>
                <a:lnTo>
                  <a:pt x="8792771" y="2581830"/>
                </a:lnTo>
                <a:lnTo>
                  <a:pt x="8790448" y="2578811"/>
                </a:lnTo>
                <a:close/>
                <a:moveTo>
                  <a:pt x="6131774" y="2572918"/>
                </a:moveTo>
                <a:lnTo>
                  <a:pt x="6131706" y="2574247"/>
                </a:lnTo>
                <a:lnTo>
                  <a:pt x="6133899" y="2577131"/>
                </a:lnTo>
                <a:lnTo>
                  <a:pt x="6133649" y="2575058"/>
                </a:lnTo>
                <a:close/>
                <a:moveTo>
                  <a:pt x="2152276" y="2570982"/>
                </a:moveTo>
                <a:cubicBezTo>
                  <a:pt x="2150084" y="2569916"/>
                  <a:pt x="2148086" y="2570186"/>
                  <a:pt x="2146909" y="2572561"/>
                </a:cubicBezTo>
                <a:cubicBezTo>
                  <a:pt x="2146670" y="2581442"/>
                  <a:pt x="2160351" y="2595885"/>
                  <a:pt x="2160351" y="2595885"/>
                </a:cubicBezTo>
                <a:cubicBezTo>
                  <a:pt x="2167191" y="2589404"/>
                  <a:pt x="2158856" y="2574181"/>
                  <a:pt x="2152276" y="2570982"/>
                </a:cubicBezTo>
                <a:close/>
                <a:moveTo>
                  <a:pt x="6220372" y="2568589"/>
                </a:moveTo>
                <a:lnTo>
                  <a:pt x="6228156" y="2579409"/>
                </a:lnTo>
                <a:lnTo>
                  <a:pt x="6234587" y="2586999"/>
                </a:lnTo>
                <a:lnTo>
                  <a:pt x="6244615" y="2611209"/>
                </a:lnTo>
                <a:lnTo>
                  <a:pt x="6246039" y="2614967"/>
                </a:lnTo>
                <a:lnTo>
                  <a:pt x="6244345" y="2613051"/>
                </a:lnTo>
                <a:cubicBezTo>
                  <a:pt x="6241821" y="2610134"/>
                  <a:pt x="6240406" y="2608594"/>
                  <a:pt x="6239723" y="2608009"/>
                </a:cubicBezTo>
                <a:lnTo>
                  <a:pt x="6239622" y="2608301"/>
                </a:lnTo>
                <a:lnTo>
                  <a:pt x="6234596" y="2596628"/>
                </a:lnTo>
                <a:cubicBezTo>
                  <a:pt x="6230726" y="2588647"/>
                  <a:pt x="6226643" y="2581103"/>
                  <a:pt x="6222360" y="2573790"/>
                </a:cubicBezTo>
                <a:close/>
                <a:moveTo>
                  <a:pt x="6326472" y="2565281"/>
                </a:moveTo>
                <a:cubicBezTo>
                  <a:pt x="6328204" y="2571192"/>
                  <a:pt x="6326891" y="2574135"/>
                  <a:pt x="6326027" y="2573508"/>
                </a:cubicBezTo>
                <a:cubicBezTo>
                  <a:pt x="6325739" y="2573299"/>
                  <a:pt x="6325502" y="2572693"/>
                  <a:pt x="6325443" y="2571667"/>
                </a:cubicBezTo>
                <a:cubicBezTo>
                  <a:pt x="6325364" y="2570302"/>
                  <a:pt x="6325605" y="2568190"/>
                  <a:pt x="6326472" y="2565281"/>
                </a:cubicBezTo>
                <a:close/>
                <a:moveTo>
                  <a:pt x="4301952" y="2564470"/>
                </a:moveTo>
                <a:cubicBezTo>
                  <a:pt x="4303222" y="2563967"/>
                  <a:pt x="4303491" y="2565307"/>
                  <a:pt x="4303491" y="2565307"/>
                </a:cubicBezTo>
                <a:cubicBezTo>
                  <a:pt x="4302855" y="2565559"/>
                  <a:pt x="4302471" y="2565350"/>
                  <a:pt x="4302245" y="2565078"/>
                </a:cubicBezTo>
                <a:cubicBezTo>
                  <a:pt x="4302019" y="2564806"/>
                  <a:pt x="4301952" y="2564470"/>
                  <a:pt x="4301952" y="2564470"/>
                </a:cubicBezTo>
                <a:close/>
                <a:moveTo>
                  <a:pt x="5888153" y="2562155"/>
                </a:moveTo>
                <a:lnTo>
                  <a:pt x="5888131" y="2562232"/>
                </a:lnTo>
                <a:lnTo>
                  <a:pt x="5888242" y="2562259"/>
                </a:lnTo>
                <a:close/>
                <a:moveTo>
                  <a:pt x="4325762" y="2559531"/>
                </a:moveTo>
                <a:lnTo>
                  <a:pt x="4325625" y="2560152"/>
                </a:lnTo>
                <a:lnTo>
                  <a:pt x="4329044" y="2565651"/>
                </a:lnTo>
                <a:close/>
                <a:moveTo>
                  <a:pt x="2536337" y="2556439"/>
                </a:moveTo>
                <a:cubicBezTo>
                  <a:pt x="2535723" y="2556482"/>
                  <a:pt x="2535446" y="2556919"/>
                  <a:pt x="2535407" y="2557549"/>
                </a:cubicBezTo>
                <a:cubicBezTo>
                  <a:pt x="2535348" y="2558493"/>
                  <a:pt x="2535828" y="2559870"/>
                  <a:pt x="2536519" y="2560998"/>
                </a:cubicBezTo>
                <a:lnTo>
                  <a:pt x="2537426" y="2561741"/>
                </a:lnTo>
                <a:lnTo>
                  <a:pt x="2536570" y="2556773"/>
                </a:lnTo>
                <a:close/>
                <a:moveTo>
                  <a:pt x="5283307" y="2552726"/>
                </a:moveTo>
                <a:lnTo>
                  <a:pt x="5283558" y="2554055"/>
                </a:lnTo>
                <a:cubicBezTo>
                  <a:pt x="5284965" y="2559245"/>
                  <a:pt x="5286599" y="2564095"/>
                  <a:pt x="5288003" y="2568275"/>
                </a:cubicBezTo>
                <a:cubicBezTo>
                  <a:pt x="5288472" y="2565465"/>
                  <a:pt x="5287969" y="2563204"/>
                  <a:pt x="5287168" y="2560597"/>
                </a:cubicBezTo>
                <a:lnTo>
                  <a:pt x="5285179" y="2553192"/>
                </a:lnTo>
                <a:close/>
                <a:moveTo>
                  <a:pt x="6212111" y="2552602"/>
                </a:moveTo>
                <a:cubicBezTo>
                  <a:pt x="6212241" y="2552301"/>
                  <a:pt x="6212511" y="2552297"/>
                  <a:pt x="6212964" y="2552821"/>
                </a:cubicBezTo>
                <a:cubicBezTo>
                  <a:pt x="6214105" y="2554148"/>
                  <a:pt x="6213618" y="2557070"/>
                  <a:pt x="6213618" y="2557070"/>
                </a:cubicBezTo>
                <a:cubicBezTo>
                  <a:pt x="6213105" y="2557079"/>
                  <a:pt x="6212631" y="2556188"/>
                  <a:pt x="6212333" y="2555182"/>
                </a:cubicBezTo>
                <a:cubicBezTo>
                  <a:pt x="6212036" y="2554177"/>
                  <a:pt x="6211916" y="2553055"/>
                  <a:pt x="6212111" y="2552602"/>
                </a:cubicBezTo>
                <a:close/>
                <a:moveTo>
                  <a:pt x="411034" y="2551926"/>
                </a:moveTo>
                <a:cubicBezTo>
                  <a:pt x="411541" y="2551857"/>
                  <a:pt x="412194" y="2552632"/>
                  <a:pt x="412897" y="2553468"/>
                </a:cubicBezTo>
                <a:cubicBezTo>
                  <a:pt x="411365" y="2554535"/>
                  <a:pt x="410051" y="2555449"/>
                  <a:pt x="410051" y="2555449"/>
                </a:cubicBezTo>
                <a:cubicBezTo>
                  <a:pt x="410168" y="2552908"/>
                  <a:pt x="410527" y="2551994"/>
                  <a:pt x="411034" y="2551926"/>
                </a:cubicBezTo>
                <a:close/>
                <a:moveTo>
                  <a:pt x="4332101" y="2551639"/>
                </a:moveTo>
                <a:lnTo>
                  <a:pt x="4336486" y="2566798"/>
                </a:lnTo>
                <a:lnTo>
                  <a:pt x="4336047" y="2570535"/>
                </a:lnTo>
                <a:cubicBezTo>
                  <a:pt x="4335812" y="2571692"/>
                  <a:pt x="4335514" y="2572390"/>
                  <a:pt x="4335144" y="2572291"/>
                </a:cubicBezTo>
                <a:cubicBezTo>
                  <a:pt x="4334929" y="2572234"/>
                  <a:pt x="4334720" y="2571932"/>
                  <a:pt x="4334520" y="2571439"/>
                </a:cubicBezTo>
                <a:cubicBezTo>
                  <a:pt x="4334319" y="2570947"/>
                  <a:pt x="4334128" y="2570264"/>
                  <a:pt x="4333947" y="2569444"/>
                </a:cubicBezTo>
                <a:cubicBezTo>
                  <a:pt x="4333402" y="2566989"/>
                  <a:pt x="4332948" y="2563313"/>
                  <a:pt x="4332629" y="2559904"/>
                </a:cubicBezTo>
                <a:cubicBezTo>
                  <a:pt x="4332311" y="2556495"/>
                  <a:pt x="4332126" y="2553351"/>
                  <a:pt x="4332120" y="2551960"/>
                </a:cubicBezTo>
                <a:close/>
                <a:moveTo>
                  <a:pt x="4338684" y="2548677"/>
                </a:moveTo>
                <a:lnTo>
                  <a:pt x="4339262" y="2550169"/>
                </a:lnTo>
                <a:cubicBezTo>
                  <a:pt x="4340673" y="2553887"/>
                  <a:pt x="4342112" y="2558040"/>
                  <a:pt x="4342392" y="2560781"/>
                </a:cubicBezTo>
                <a:cubicBezTo>
                  <a:pt x="4342209" y="2563923"/>
                  <a:pt x="4341076" y="2562203"/>
                  <a:pt x="4339747" y="2559016"/>
                </a:cubicBezTo>
                <a:lnTo>
                  <a:pt x="4338741" y="2556229"/>
                </a:lnTo>
                <a:lnTo>
                  <a:pt x="4338748" y="2552991"/>
                </a:lnTo>
                <a:close/>
                <a:moveTo>
                  <a:pt x="5282438" y="2548148"/>
                </a:moveTo>
                <a:lnTo>
                  <a:pt x="5282719" y="2549627"/>
                </a:lnTo>
                <a:lnTo>
                  <a:pt x="5282819" y="2549518"/>
                </a:lnTo>
                <a:lnTo>
                  <a:pt x="5285031" y="2552639"/>
                </a:lnTo>
                <a:lnTo>
                  <a:pt x="5284549" y="2550844"/>
                </a:lnTo>
                <a:lnTo>
                  <a:pt x="5284458" y="2549335"/>
                </a:lnTo>
                <a:lnTo>
                  <a:pt x="5282819" y="2549518"/>
                </a:lnTo>
                <a:close/>
                <a:moveTo>
                  <a:pt x="3446136" y="2546947"/>
                </a:moveTo>
                <a:lnTo>
                  <a:pt x="3446604" y="2551032"/>
                </a:lnTo>
                <a:lnTo>
                  <a:pt x="3447321" y="2554316"/>
                </a:lnTo>
                <a:lnTo>
                  <a:pt x="3452860" y="2561936"/>
                </a:lnTo>
                <a:lnTo>
                  <a:pt x="3458488" y="2569264"/>
                </a:lnTo>
                <a:lnTo>
                  <a:pt x="3457007" y="2560940"/>
                </a:lnTo>
                <a:lnTo>
                  <a:pt x="3451212" y="2553668"/>
                </a:lnTo>
                <a:close/>
                <a:moveTo>
                  <a:pt x="595682" y="2545234"/>
                </a:moveTo>
                <a:lnTo>
                  <a:pt x="591170" y="2545719"/>
                </a:lnTo>
                <a:lnTo>
                  <a:pt x="584531" y="2550253"/>
                </a:lnTo>
                <a:lnTo>
                  <a:pt x="591681" y="2546843"/>
                </a:lnTo>
                <a:close/>
                <a:moveTo>
                  <a:pt x="4264287" y="2544246"/>
                </a:moveTo>
                <a:lnTo>
                  <a:pt x="4265344" y="2548630"/>
                </a:lnTo>
                <a:lnTo>
                  <a:pt x="4270903" y="2556117"/>
                </a:lnTo>
                <a:lnTo>
                  <a:pt x="4268904" y="2549241"/>
                </a:lnTo>
                <a:close/>
                <a:moveTo>
                  <a:pt x="4321818" y="2544113"/>
                </a:moveTo>
                <a:lnTo>
                  <a:pt x="4318927" y="2544228"/>
                </a:lnTo>
                <a:lnTo>
                  <a:pt x="4320524" y="2546317"/>
                </a:lnTo>
                <a:lnTo>
                  <a:pt x="4322289" y="2549879"/>
                </a:lnTo>
                <a:close/>
                <a:moveTo>
                  <a:pt x="4305826" y="2542889"/>
                </a:moveTo>
                <a:lnTo>
                  <a:pt x="4305787" y="2547736"/>
                </a:lnTo>
                <a:lnTo>
                  <a:pt x="4305778" y="2548403"/>
                </a:lnTo>
                <a:lnTo>
                  <a:pt x="4309575" y="2553627"/>
                </a:lnTo>
                <a:lnTo>
                  <a:pt x="4309753" y="2548087"/>
                </a:lnTo>
                <a:close/>
                <a:moveTo>
                  <a:pt x="4350992" y="2542599"/>
                </a:moveTo>
                <a:cubicBezTo>
                  <a:pt x="4352230" y="2544037"/>
                  <a:pt x="4352802" y="2544701"/>
                  <a:pt x="4352005" y="2545386"/>
                </a:cubicBezTo>
                <a:lnTo>
                  <a:pt x="4350654" y="2544658"/>
                </a:lnTo>
                <a:lnTo>
                  <a:pt x="4350580" y="2544242"/>
                </a:lnTo>
                <a:lnTo>
                  <a:pt x="4350431" y="2544384"/>
                </a:lnTo>
                <a:close/>
                <a:moveTo>
                  <a:pt x="4314802" y="2541509"/>
                </a:moveTo>
                <a:lnTo>
                  <a:pt x="4314645" y="2542220"/>
                </a:lnTo>
                <a:lnTo>
                  <a:pt x="4316096" y="2544748"/>
                </a:lnTo>
                <a:lnTo>
                  <a:pt x="4316640" y="2544319"/>
                </a:lnTo>
                <a:cubicBezTo>
                  <a:pt x="4317109" y="2545441"/>
                  <a:pt x="4317511" y="2546403"/>
                  <a:pt x="4317511" y="2546403"/>
                </a:cubicBezTo>
                <a:lnTo>
                  <a:pt x="4316868" y="2546064"/>
                </a:lnTo>
                <a:lnTo>
                  <a:pt x="4320807" y="2552401"/>
                </a:lnTo>
                <a:lnTo>
                  <a:pt x="4320801" y="2552404"/>
                </a:lnTo>
                <a:lnTo>
                  <a:pt x="4320839" y="2552453"/>
                </a:lnTo>
                <a:lnTo>
                  <a:pt x="4323010" y="2555945"/>
                </a:lnTo>
                <a:lnTo>
                  <a:pt x="4322902" y="2555161"/>
                </a:lnTo>
                <a:lnTo>
                  <a:pt x="4320839" y="2552453"/>
                </a:lnTo>
                <a:lnTo>
                  <a:pt x="4320807" y="2552401"/>
                </a:lnTo>
                <a:lnTo>
                  <a:pt x="4322071" y="2551898"/>
                </a:lnTo>
                <a:lnTo>
                  <a:pt x="4322561" y="2552691"/>
                </a:lnTo>
                <a:lnTo>
                  <a:pt x="4322456" y="2551929"/>
                </a:lnTo>
                <a:lnTo>
                  <a:pt x="4322452" y="2551878"/>
                </a:lnTo>
                <a:lnTo>
                  <a:pt x="4322071" y="2551898"/>
                </a:lnTo>
                <a:lnTo>
                  <a:pt x="4316765" y="2544314"/>
                </a:lnTo>
                <a:lnTo>
                  <a:pt x="4316640" y="2544319"/>
                </a:lnTo>
                <a:lnTo>
                  <a:pt x="4316637" y="2544132"/>
                </a:lnTo>
                <a:close/>
                <a:moveTo>
                  <a:pt x="6206376" y="2541435"/>
                </a:moveTo>
                <a:lnTo>
                  <a:pt x="6205136" y="2545471"/>
                </a:lnTo>
                <a:lnTo>
                  <a:pt x="6204344" y="2545361"/>
                </a:lnTo>
                <a:lnTo>
                  <a:pt x="6209387" y="2552686"/>
                </a:lnTo>
                <a:lnTo>
                  <a:pt x="6208472" y="2543761"/>
                </a:lnTo>
                <a:close/>
                <a:moveTo>
                  <a:pt x="4349851" y="2541273"/>
                </a:moveTo>
                <a:cubicBezTo>
                  <a:pt x="4351217" y="2541251"/>
                  <a:pt x="4350992" y="2542599"/>
                  <a:pt x="4350992" y="2542599"/>
                </a:cubicBezTo>
                <a:cubicBezTo>
                  <a:pt x="4350309" y="2542610"/>
                  <a:pt x="4350024" y="2542279"/>
                  <a:pt x="4349909" y="2541945"/>
                </a:cubicBezTo>
                <a:cubicBezTo>
                  <a:pt x="4349794" y="2541610"/>
                  <a:pt x="4349851" y="2541273"/>
                  <a:pt x="4349851" y="2541273"/>
                </a:cubicBezTo>
                <a:close/>
                <a:moveTo>
                  <a:pt x="3450658" y="2540075"/>
                </a:moveTo>
                <a:cubicBezTo>
                  <a:pt x="3451033" y="2540867"/>
                  <a:pt x="3452050" y="2542655"/>
                  <a:pt x="3453907" y="2545736"/>
                </a:cubicBezTo>
                <a:lnTo>
                  <a:pt x="3454461" y="2546625"/>
                </a:lnTo>
                <a:lnTo>
                  <a:pt x="3454063" y="2544391"/>
                </a:lnTo>
                <a:lnTo>
                  <a:pt x="3451267" y="2540395"/>
                </a:lnTo>
                <a:cubicBezTo>
                  <a:pt x="3450553" y="2539488"/>
                  <a:pt x="3450284" y="2539283"/>
                  <a:pt x="3450658" y="2540075"/>
                </a:cubicBezTo>
                <a:close/>
                <a:moveTo>
                  <a:pt x="6168659" y="2539085"/>
                </a:moveTo>
                <a:lnTo>
                  <a:pt x="6168576" y="2539097"/>
                </a:lnTo>
                <a:lnTo>
                  <a:pt x="6169271" y="2540485"/>
                </a:lnTo>
                <a:lnTo>
                  <a:pt x="6168893" y="2539354"/>
                </a:lnTo>
                <a:close/>
                <a:moveTo>
                  <a:pt x="374799" y="2537372"/>
                </a:moveTo>
                <a:lnTo>
                  <a:pt x="355724" y="2547360"/>
                </a:lnTo>
                <a:lnTo>
                  <a:pt x="352926" y="2547865"/>
                </a:lnTo>
                <a:cubicBezTo>
                  <a:pt x="347603" y="2548916"/>
                  <a:pt x="341540" y="2550225"/>
                  <a:pt x="333876" y="2552057"/>
                </a:cubicBezTo>
                <a:cubicBezTo>
                  <a:pt x="331000" y="2552356"/>
                  <a:pt x="312298" y="2557067"/>
                  <a:pt x="308257" y="2556793"/>
                </a:cubicBezTo>
                <a:lnTo>
                  <a:pt x="309739" y="2555075"/>
                </a:lnTo>
                <a:lnTo>
                  <a:pt x="310615" y="2554387"/>
                </a:lnTo>
                <a:lnTo>
                  <a:pt x="319440" y="2551632"/>
                </a:lnTo>
                <a:cubicBezTo>
                  <a:pt x="330382" y="2549021"/>
                  <a:pt x="345020" y="2547140"/>
                  <a:pt x="349866" y="2545470"/>
                </a:cubicBezTo>
                <a:close/>
                <a:moveTo>
                  <a:pt x="4374250" y="2537006"/>
                </a:moveTo>
                <a:lnTo>
                  <a:pt x="4374548" y="2537100"/>
                </a:lnTo>
                <a:cubicBezTo>
                  <a:pt x="4374787" y="2537377"/>
                  <a:pt x="4374754" y="2537742"/>
                  <a:pt x="4374357" y="2538084"/>
                </a:cubicBezTo>
                <a:close/>
                <a:moveTo>
                  <a:pt x="4256202" y="2535263"/>
                </a:moveTo>
                <a:lnTo>
                  <a:pt x="4255993" y="2536040"/>
                </a:lnTo>
                <a:lnTo>
                  <a:pt x="4262137" y="2544313"/>
                </a:lnTo>
                <a:lnTo>
                  <a:pt x="4261108" y="2540780"/>
                </a:lnTo>
                <a:close/>
                <a:moveTo>
                  <a:pt x="4316583" y="2534751"/>
                </a:moveTo>
                <a:cubicBezTo>
                  <a:pt x="4314869" y="2533800"/>
                  <a:pt x="4314481" y="2535230"/>
                  <a:pt x="4314521" y="2536899"/>
                </a:cubicBezTo>
                <a:lnTo>
                  <a:pt x="4314796" y="2538827"/>
                </a:lnTo>
                <a:lnTo>
                  <a:pt x="4316600" y="2541186"/>
                </a:lnTo>
                <a:lnTo>
                  <a:pt x="4316562" y="2538239"/>
                </a:lnTo>
                <a:cubicBezTo>
                  <a:pt x="4316564" y="2536279"/>
                  <a:pt x="4316583" y="2534751"/>
                  <a:pt x="4316583" y="2534751"/>
                </a:cubicBezTo>
                <a:close/>
                <a:moveTo>
                  <a:pt x="6241936" y="2533488"/>
                </a:moveTo>
                <a:lnTo>
                  <a:pt x="6241846" y="2536191"/>
                </a:lnTo>
                <a:lnTo>
                  <a:pt x="6242385" y="2538051"/>
                </a:lnTo>
                <a:lnTo>
                  <a:pt x="6242196" y="2533818"/>
                </a:lnTo>
                <a:close/>
                <a:moveTo>
                  <a:pt x="4254084" y="2532881"/>
                </a:moveTo>
                <a:lnTo>
                  <a:pt x="4254512" y="2534046"/>
                </a:lnTo>
                <a:lnTo>
                  <a:pt x="4254808" y="2534444"/>
                </a:lnTo>
                <a:lnTo>
                  <a:pt x="4254639" y="2533505"/>
                </a:lnTo>
                <a:close/>
                <a:moveTo>
                  <a:pt x="5286854" y="2532425"/>
                </a:moveTo>
                <a:lnTo>
                  <a:pt x="5285661" y="2534593"/>
                </a:lnTo>
                <a:cubicBezTo>
                  <a:pt x="5285597" y="2536346"/>
                  <a:pt x="5285829" y="2538627"/>
                  <a:pt x="5286116" y="2540157"/>
                </a:cubicBezTo>
                <a:cubicBezTo>
                  <a:pt x="5286308" y="2541178"/>
                  <a:pt x="5286525" y="2541863"/>
                  <a:pt x="5286696" y="2541836"/>
                </a:cubicBezTo>
                <a:cubicBezTo>
                  <a:pt x="5286924" y="2541799"/>
                  <a:pt x="5287071" y="2540494"/>
                  <a:pt x="5286968" y="2537021"/>
                </a:cubicBezTo>
                <a:cubicBezTo>
                  <a:pt x="5286968" y="2537021"/>
                  <a:pt x="5287113" y="2535981"/>
                  <a:pt x="5287187" y="2534860"/>
                </a:cubicBezTo>
                <a:lnTo>
                  <a:pt x="5287012" y="2532641"/>
                </a:lnTo>
                <a:close/>
                <a:moveTo>
                  <a:pt x="622270" y="2532422"/>
                </a:moveTo>
                <a:cubicBezTo>
                  <a:pt x="620832" y="2532640"/>
                  <a:pt x="618918" y="2533804"/>
                  <a:pt x="617448" y="2535207"/>
                </a:cubicBezTo>
                <a:lnTo>
                  <a:pt x="616626" y="2536808"/>
                </a:lnTo>
                <a:lnTo>
                  <a:pt x="623808" y="2533919"/>
                </a:lnTo>
                <a:lnTo>
                  <a:pt x="624235" y="2533461"/>
                </a:lnTo>
                <a:cubicBezTo>
                  <a:pt x="623974" y="2532553"/>
                  <a:pt x="623228" y="2532278"/>
                  <a:pt x="622270" y="2532422"/>
                </a:cubicBezTo>
                <a:close/>
                <a:moveTo>
                  <a:pt x="8721250" y="2531713"/>
                </a:moveTo>
                <a:lnTo>
                  <a:pt x="8733837" y="2559834"/>
                </a:lnTo>
                <a:cubicBezTo>
                  <a:pt x="8738520" y="2569658"/>
                  <a:pt x="8742717" y="2579589"/>
                  <a:pt x="8744141" y="2589976"/>
                </a:cubicBezTo>
                <a:cubicBezTo>
                  <a:pt x="8744264" y="2590879"/>
                  <a:pt x="8743339" y="2590278"/>
                  <a:pt x="8741909" y="2588830"/>
                </a:cubicBezTo>
                <a:lnTo>
                  <a:pt x="8740567" y="2587242"/>
                </a:lnTo>
                <a:lnTo>
                  <a:pt x="8737051" y="2576413"/>
                </a:lnTo>
                <a:cubicBezTo>
                  <a:pt x="8734414" y="2568657"/>
                  <a:pt x="8731236" y="2559544"/>
                  <a:pt x="8728053" y="2550570"/>
                </a:cubicBezTo>
                <a:close/>
                <a:moveTo>
                  <a:pt x="8729661" y="2531656"/>
                </a:moveTo>
                <a:cubicBezTo>
                  <a:pt x="8729993" y="2531860"/>
                  <a:pt x="8730425" y="2532639"/>
                  <a:pt x="8730691" y="2533423"/>
                </a:cubicBezTo>
                <a:cubicBezTo>
                  <a:pt x="8730957" y="2534209"/>
                  <a:pt x="8731055" y="2534999"/>
                  <a:pt x="8730721" y="2535227"/>
                </a:cubicBezTo>
                <a:cubicBezTo>
                  <a:pt x="8730721" y="2535227"/>
                  <a:pt x="8729077" y="2533562"/>
                  <a:pt x="8729210" y="2532187"/>
                </a:cubicBezTo>
                <a:cubicBezTo>
                  <a:pt x="8729263" y="2531641"/>
                  <a:pt x="8729440" y="2531521"/>
                  <a:pt x="8729661" y="2531656"/>
                </a:cubicBezTo>
                <a:close/>
                <a:moveTo>
                  <a:pt x="8848295" y="2527945"/>
                </a:moveTo>
                <a:lnTo>
                  <a:pt x="8848275" y="2528127"/>
                </a:lnTo>
                <a:lnTo>
                  <a:pt x="8848035" y="2527946"/>
                </a:lnTo>
                <a:close/>
                <a:moveTo>
                  <a:pt x="6171779" y="2527091"/>
                </a:moveTo>
                <a:lnTo>
                  <a:pt x="6171688" y="2531386"/>
                </a:lnTo>
                <a:lnTo>
                  <a:pt x="6173447" y="2535119"/>
                </a:lnTo>
                <a:cubicBezTo>
                  <a:pt x="6173656" y="2535339"/>
                  <a:pt x="6173500" y="2535745"/>
                  <a:pt x="6173139" y="2536219"/>
                </a:cubicBezTo>
                <a:lnTo>
                  <a:pt x="6171976" y="2537351"/>
                </a:lnTo>
                <a:lnTo>
                  <a:pt x="6178939" y="2546990"/>
                </a:lnTo>
                <a:lnTo>
                  <a:pt x="6175104" y="2534611"/>
                </a:lnTo>
                <a:lnTo>
                  <a:pt x="6175444" y="2536513"/>
                </a:lnTo>
                <a:close/>
                <a:moveTo>
                  <a:pt x="8734722" y="2525769"/>
                </a:moveTo>
                <a:cubicBezTo>
                  <a:pt x="8734442" y="2525722"/>
                  <a:pt x="8734629" y="2525754"/>
                  <a:pt x="8735002" y="2525818"/>
                </a:cubicBezTo>
                <a:lnTo>
                  <a:pt x="8735938" y="2525978"/>
                </a:lnTo>
                <a:close/>
                <a:moveTo>
                  <a:pt x="4261333" y="2525713"/>
                </a:moveTo>
                <a:lnTo>
                  <a:pt x="4262160" y="2526913"/>
                </a:lnTo>
                <a:lnTo>
                  <a:pt x="4261584" y="2525776"/>
                </a:lnTo>
                <a:close/>
                <a:moveTo>
                  <a:pt x="8846416" y="2525620"/>
                </a:moveTo>
                <a:cubicBezTo>
                  <a:pt x="8846403" y="2525561"/>
                  <a:pt x="8846572" y="2525725"/>
                  <a:pt x="8847003" y="2526198"/>
                </a:cubicBezTo>
                <a:lnTo>
                  <a:pt x="8847434" y="2526683"/>
                </a:lnTo>
                <a:lnTo>
                  <a:pt x="8848035" y="2527946"/>
                </a:lnTo>
                <a:cubicBezTo>
                  <a:pt x="8847196" y="2526743"/>
                  <a:pt x="8846440" y="2525737"/>
                  <a:pt x="8846416" y="2525620"/>
                </a:cubicBezTo>
                <a:close/>
                <a:moveTo>
                  <a:pt x="6194063" y="2525540"/>
                </a:moveTo>
                <a:lnTo>
                  <a:pt x="6194058" y="2525600"/>
                </a:lnTo>
                <a:lnTo>
                  <a:pt x="6196761" y="2534566"/>
                </a:lnTo>
                <a:cubicBezTo>
                  <a:pt x="6201131" y="2549555"/>
                  <a:pt x="6204358" y="2562008"/>
                  <a:pt x="6209680" y="2580670"/>
                </a:cubicBezTo>
                <a:cubicBezTo>
                  <a:pt x="6209680" y="2580670"/>
                  <a:pt x="6209771" y="2580854"/>
                  <a:pt x="6209921" y="2581178"/>
                </a:cubicBezTo>
                <a:lnTo>
                  <a:pt x="6209982" y="2581314"/>
                </a:lnTo>
                <a:lnTo>
                  <a:pt x="6209763" y="2578901"/>
                </a:lnTo>
                <a:cubicBezTo>
                  <a:pt x="6209598" y="2571578"/>
                  <a:pt x="6210403" y="2562004"/>
                  <a:pt x="6210004" y="2558692"/>
                </a:cubicBezTo>
                <a:lnTo>
                  <a:pt x="6209659" y="2555329"/>
                </a:lnTo>
                <a:lnTo>
                  <a:pt x="6202542" y="2543429"/>
                </a:lnTo>
                <a:lnTo>
                  <a:pt x="6201745" y="2541586"/>
                </a:lnTo>
                <a:lnTo>
                  <a:pt x="6203647" y="2544348"/>
                </a:lnTo>
                <a:lnTo>
                  <a:pt x="6199715" y="2533636"/>
                </a:lnTo>
                <a:lnTo>
                  <a:pt x="6198752" y="2532356"/>
                </a:lnTo>
                <a:lnTo>
                  <a:pt x="6198662" y="2532984"/>
                </a:lnTo>
                <a:lnTo>
                  <a:pt x="6197520" y="2530721"/>
                </a:lnTo>
                <a:lnTo>
                  <a:pt x="6195152" y="2527578"/>
                </a:lnTo>
                <a:lnTo>
                  <a:pt x="6194341" y="2525988"/>
                </a:lnTo>
                <a:close/>
                <a:moveTo>
                  <a:pt x="4289286" y="2525396"/>
                </a:moveTo>
                <a:lnTo>
                  <a:pt x="4289148" y="2525528"/>
                </a:lnTo>
                <a:lnTo>
                  <a:pt x="4289353" y="2525809"/>
                </a:lnTo>
                <a:close/>
                <a:moveTo>
                  <a:pt x="2873353" y="2525280"/>
                </a:moveTo>
                <a:lnTo>
                  <a:pt x="2874211" y="2537652"/>
                </a:lnTo>
                <a:lnTo>
                  <a:pt x="2874902" y="2547613"/>
                </a:lnTo>
                <a:lnTo>
                  <a:pt x="2880477" y="2560546"/>
                </a:lnTo>
                <a:lnTo>
                  <a:pt x="2886217" y="2572971"/>
                </a:lnTo>
                <a:lnTo>
                  <a:pt x="2883782" y="2547858"/>
                </a:lnTo>
                <a:lnTo>
                  <a:pt x="2877346" y="2533381"/>
                </a:lnTo>
                <a:close/>
                <a:moveTo>
                  <a:pt x="6223647" y="2524924"/>
                </a:moveTo>
                <a:lnTo>
                  <a:pt x="6223181" y="2525766"/>
                </a:lnTo>
                <a:lnTo>
                  <a:pt x="6224762" y="2532602"/>
                </a:lnTo>
                <a:lnTo>
                  <a:pt x="6224733" y="2527356"/>
                </a:lnTo>
                <a:cubicBezTo>
                  <a:pt x="6224517" y="2525794"/>
                  <a:pt x="6224170" y="2524833"/>
                  <a:pt x="6223647" y="2524924"/>
                </a:cubicBezTo>
                <a:close/>
                <a:moveTo>
                  <a:pt x="243372" y="2522731"/>
                </a:moveTo>
                <a:lnTo>
                  <a:pt x="240556" y="2524582"/>
                </a:lnTo>
                <a:lnTo>
                  <a:pt x="234607" y="2529135"/>
                </a:lnTo>
                <a:lnTo>
                  <a:pt x="219396" y="2532404"/>
                </a:lnTo>
                <a:lnTo>
                  <a:pt x="203336" y="2535159"/>
                </a:lnTo>
                <a:lnTo>
                  <a:pt x="207229" y="2532509"/>
                </a:lnTo>
                <a:lnTo>
                  <a:pt x="210666" y="2530509"/>
                </a:lnTo>
                <a:close/>
                <a:moveTo>
                  <a:pt x="6194432" y="2520630"/>
                </a:moveTo>
                <a:lnTo>
                  <a:pt x="6194376" y="2521875"/>
                </a:lnTo>
                <a:lnTo>
                  <a:pt x="6194359" y="2522079"/>
                </a:lnTo>
                <a:lnTo>
                  <a:pt x="6195578" y="2523868"/>
                </a:lnTo>
                <a:lnTo>
                  <a:pt x="6195387" y="2523390"/>
                </a:lnTo>
                <a:close/>
                <a:moveTo>
                  <a:pt x="4288277" y="2519650"/>
                </a:moveTo>
                <a:lnTo>
                  <a:pt x="4290358" y="2527192"/>
                </a:lnTo>
                <a:lnTo>
                  <a:pt x="4293218" y="2531126"/>
                </a:lnTo>
                <a:lnTo>
                  <a:pt x="4291075" y="2523354"/>
                </a:lnTo>
                <a:close/>
                <a:moveTo>
                  <a:pt x="6365390" y="2519630"/>
                </a:moveTo>
                <a:lnTo>
                  <a:pt x="6368835" y="2532504"/>
                </a:lnTo>
                <a:lnTo>
                  <a:pt x="6372160" y="2541881"/>
                </a:lnTo>
                <a:lnTo>
                  <a:pt x="6372958" y="2568073"/>
                </a:lnTo>
                <a:lnTo>
                  <a:pt x="6372958" y="2572091"/>
                </a:lnTo>
                <a:lnTo>
                  <a:pt x="6372053" y="2569700"/>
                </a:lnTo>
                <a:cubicBezTo>
                  <a:pt x="6370726" y="2566079"/>
                  <a:pt x="6369949" y="2564137"/>
                  <a:pt x="6369517" y="2563348"/>
                </a:cubicBezTo>
                <a:lnTo>
                  <a:pt x="6369320" y="2563585"/>
                </a:lnTo>
                <a:lnTo>
                  <a:pt x="6368757" y="2550889"/>
                </a:lnTo>
                <a:cubicBezTo>
                  <a:pt x="6367966" y="2542054"/>
                  <a:pt x="6366822" y="2533552"/>
                  <a:pt x="6365408" y="2525196"/>
                </a:cubicBezTo>
                <a:close/>
                <a:moveTo>
                  <a:pt x="6228900" y="2519461"/>
                </a:moveTo>
                <a:lnTo>
                  <a:pt x="6228696" y="2519474"/>
                </a:lnTo>
                <a:lnTo>
                  <a:pt x="6228926" y="2519786"/>
                </a:lnTo>
                <a:close/>
                <a:moveTo>
                  <a:pt x="6280844" y="2519348"/>
                </a:moveTo>
                <a:lnTo>
                  <a:pt x="6281506" y="2525634"/>
                </a:lnTo>
                <a:lnTo>
                  <a:pt x="6281848" y="2527323"/>
                </a:lnTo>
                <a:cubicBezTo>
                  <a:pt x="6281850" y="2526455"/>
                  <a:pt x="6281713" y="2525021"/>
                  <a:pt x="6281493" y="2523369"/>
                </a:cubicBezTo>
                <a:close/>
                <a:moveTo>
                  <a:pt x="8670378" y="2518827"/>
                </a:moveTo>
                <a:lnTo>
                  <a:pt x="8672343" y="2518879"/>
                </a:lnTo>
                <a:cubicBezTo>
                  <a:pt x="8673222" y="2518904"/>
                  <a:pt x="8673662" y="2518915"/>
                  <a:pt x="8673002" y="2518898"/>
                </a:cubicBezTo>
                <a:close/>
                <a:moveTo>
                  <a:pt x="8667071" y="2518738"/>
                </a:moveTo>
                <a:cubicBezTo>
                  <a:pt x="8667071" y="2518738"/>
                  <a:pt x="8667950" y="2518762"/>
                  <a:pt x="8669048" y="2518791"/>
                </a:cubicBezTo>
                <a:lnTo>
                  <a:pt x="8670378" y="2518827"/>
                </a:lnTo>
                <a:close/>
                <a:moveTo>
                  <a:pt x="6838501" y="2517274"/>
                </a:moveTo>
                <a:lnTo>
                  <a:pt x="6837080" y="2526215"/>
                </a:lnTo>
                <a:lnTo>
                  <a:pt x="6838384" y="2528434"/>
                </a:lnTo>
                <a:lnTo>
                  <a:pt x="6840045" y="2518511"/>
                </a:lnTo>
                <a:close/>
                <a:moveTo>
                  <a:pt x="6240387" y="2515071"/>
                </a:moveTo>
                <a:lnTo>
                  <a:pt x="6240858" y="2519319"/>
                </a:lnTo>
                <a:lnTo>
                  <a:pt x="6241490" y="2521028"/>
                </a:lnTo>
                <a:lnTo>
                  <a:pt x="6241623" y="2521394"/>
                </a:lnTo>
                <a:lnTo>
                  <a:pt x="6241499" y="2518766"/>
                </a:lnTo>
                <a:close/>
                <a:moveTo>
                  <a:pt x="8858893" y="2513715"/>
                </a:moveTo>
                <a:lnTo>
                  <a:pt x="8859628" y="2514912"/>
                </a:lnTo>
                <a:lnTo>
                  <a:pt x="8860419" y="2515478"/>
                </a:lnTo>
                <a:close/>
                <a:moveTo>
                  <a:pt x="6281332" y="2512353"/>
                </a:moveTo>
                <a:lnTo>
                  <a:pt x="6281630" y="2512448"/>
                </a:lnTo>
                <a:cubicBezTo>
                  <a:pt x="6281868" y="2512724"/>
                  <a:pt x="6281835" y="2513089"/>
                  <a:pt x="6281437" y="2513432"/>
                </a:cubicBezTo>
                <a:close/>
                <a:moveTo>
                  <a:pt x="6839418" y="2511500"/>
                </a:moveTo>
                <a:lnTo>
                  <a:pt x="6838712" y="2515945"/>
                </a:lnTo>
                <a:lnTo>
                  <a:pt x="6839709" y="2515977"/>
                </a:lnTo>
                <a:lnTo>
                  <a:pt x="6840170" y="2517766"/>
                </a:lnTo>
                <a:lnTo>
                  <a:pt x="6840815" y="2513911"/>
                </a:lnTo>
                <a:close/>
                <a:moveTo>
                  <a:pt x="3442046" y="2511304"/>
                </a:moveTo>
                <a:lnTo>
                  <a:pt x="3443908" y="2527538"/>
                </a:lnTo>
                <a:lnTo>
                  <a:pt x="3446979" y="2531307"/>
                </a:lnTo>
                <a:lnTo>
                  <a:pt x="3447808" y="2533720"/>
                </a:lnTo>
                <a:lnTo>
                  <a:pt x="3450987" y="2537450"/>
                </a:lnTo>
                <a:lnTo>
                  <a:pt x="3453386" y="2540585"/>
                </a:lnTo>
                <a:lnTo>
                  <a:pt x="3449613" y="2519384"/>
                </a:lnTo>
                <a:lnTo>
                  <a:pt x="3445640" y="2513704"/>
                </a:lnTo>
                <a:close/>
                <a:moveTo>
                  <a:pt x="6302602" y="2505096"/>
                </a:moveTo>
                <a:lnTo>
                  <a:pt x="6302286" y="2507538"/>
                </a:lnTo>
                <a:lnTo>
                  <a:pt x="6303135" y="2508643"/>
                </a:lnTo>
                <a:close/>
                <a:moveTo>
                  <a:pt x="6834996" y="2503865"/>
                </a:moveTo>
                <a:lnTo>
                  <a:pt x="6832590" y="2518485"/>
                </a:lnTo>
                <a:lnTo>
                  <a:pt x="6834090" y="2521112"/>
                </a:lnTo>
                <a:lnTo>
                  <a:pt x="6836292" y="2506104"/>
                </a:lnTo>
                <a:close/>
                <a:moveTo>
                  <a:pt x="8726530" y="2502968"/>
                </a:moveTo>
                <a:lnTo>
                  <a:pt x="8727168" y="2505185"/>
                </a:lnTo>
                <a:lnTo>
                  <a:pt x="8727770" y="2507713"/>
                </a:lnTo>
                <a:lnTo>
                  <a:pt x="8729404" y="2510783"/>
                </a:lnTo>
                <a:lnTo>
                  <a:pt x="8732984" y="2517609"/>
                </a:lnTo>
                <a:lnTo>
                  <a:pt x="8731366" y="2513026"/>
                </a:lnTo>
                <a:lnTo>
                  <a:pt x="8729032" y="2506007"/>
                </a:lnTo>
                <a:lnTo>
                  <a:pt x="8727132" y="2503747"/>
                </a:lnTo>
                <a:close/>
                <a:moveTo>
                  <a:pt x="6283094" y="2502351"/>
                </a:moveTo>
                <a:lnTo>
                  <a:pt x="6283103" y="2502381"/>
                </a:lnTo>
                <a:lnTo>
                  <a:pt x="6283102" y="2502351"/>
                </a:lnTo>
                <a:close/>
                <a:moveTo>
                  <a:pt x="6397385" y="2501268"/>
                </a:moveTo>
                <a:lnTo>
                  <a:pt x="6401131" y="2514776"/>
                </a:lnTo>
                <a:lnTo>
                  <a:pt x="6401070" y="2516625"/>
                </a:lnTo>
                <a:cubicBezTo>
                  <a:pt x="6401011" y="2520158"/>
                  <a:pt x="6401014" y="2524197"/>
                  <a:pt x="6401131" y="2529325"/>
                </a:cubicBezTo>
                <a:cubicBezTo>
                  <a:pt x="6400928" y="2531197"/>
                  <a:pt x="6401367" y="2543745"/>
                  <a:pt x="6400639" y="2546280"/>
                </a:cubicBezTo>
                <a:lnTo>
                  <a:pt x="6399749" y="2545101"/>
                </a:lnTo>
                <a:lnTo>
                  <a:pt x="6399431" y="2544450"/>
                </a:lnTo>
                <a:lnTo>
                  <a:pt x="6398886" y="2538455"/>
                </a:lnTo>
                <a:cubicBezTo>
                  <a:pt x="6398721" y="2531133"/>
                  <a:pt x="6399526" y="2521558"/>
                  <a:pt x="6399126" y="2518246"/>
                </a:cubicBezTo>
                <a:close/>
                <a:moveTo>
                  <a:pt x="8721954" y="2496784"/>
                </a:moveTo>
                <a:lnTo>
                  <a:pt x="8725298" y="2503068"/>
                </a:lnTo>
                <a:lnTo>
                  <a:pt x="8724280" y="2500004"/>
                </a:lnTo>
                <a:close/>
                <a:moveTo>
                  <a:pt x="336895" y="2495254"/>
                </a:moveTo>
                <a:lnTo>
                  <a:pt x="318673" y="2504586"/>
                </a:lnTo>
                <a:lnTo>
                  <a:pt x="305666" y="2512606"/>
                </a:lnTo>
                <a:lnTo>
                  <a:pt x="266591" y="2522263"/>
                </a:lnTo>
                <a:lnTo>
                  <a:pt x="260557" y="2523559"/>
                </a:lnTo>
                <a:lnTo>
                  <a:pt x="263857" y="2521429"/>
                </a:lnTo>
                <a:cubicBezTo>
                  <a:pt x="268867" y="2518267"/>
                  <a:pt x="271532" y="2516473"/>
                  <a:pt x="272576" y="2515569"/>
                </a:cubicBezTo>
                <a:lnTo>
                  <a:pt x="272157" y="2515349"/>
                </a:lnTo>
                <a:lnTo>
                  <a:pt x="291040" y="2510404"/>
                </a:lnTo>
                <a:cubicBezTo>
                  <a:pt x="304052" y="2506363"/>
                  <a:pt x="316448" y="2501900"/>
                  <a:pt x="328541" y="2497077"/>
                </a:cubicBezTo>
                <a:close/>
                <a:moveTo>
                  <a:pt x="6281009" y="2492281"/>
                </a:moveTo>
                <a:lnTo>
                  <a:pt x="6280474" y="2493499"/>
                </a:lnTo>
                <a:lnTo>
                  <a:pt x="6282731" y="2501123"/>
                </a:lnTo>
                <a:lnTo>
                  <a:pt x="6283047" y="2501491"/>
                </a:lnTo>
                <a:lnTo>
                  <a:pt x="6282761" y="2496977"/>
                </a:lnTo>
                <a:cubicBezTo>
                  <a:pt x="6282413" y="2494523"/>
                  <a:pt x="6281866" y="2492758"/>
                  <a:pt x="6281009" y="2492281"/>
                </a:cubicBezTo>
                <a:close/>
                <a:moveTo>
                  <a:pt x="6357541" y="2487777"/>
                </a:moveTo>
                <a:lnTo>
                  <a:pt x="6361998" y="2505930"/>
                </a:lnTo>
                <a:lnTo>
                  <a:pt x="6361819" y="2506783"/>
                </a:lnTo>
                <a:cubicBezTo>
                  <a:pt x="6361457" y="2508025"/>
                  <a:pt x="6361122" y="2508668"/>
                  <a:pt x="6360922" y="2508187"/>
                </a:cubicBezTo>
                <a:cubicBezTo>
                  <a:pt x="6358608" y="2502658"/>
                  <a:pt x="6357970" y="2496288"/>
                  <a:pt x="6357634" y="2489782"/>
                </a:cubicBezTo>
                <a:close/>
                <a:moveTo>
                  <a:pt x="6428306" y="2486541"/>
                </a:moveTo>
                <a:lnTo>
                  <a:pt x="6432691" y="2501700"/>
                </a:lnTo>
                <a:lnTo>
                  <a:pt x="6432252" y="2505436"/>
                </a:lnTo>
                <a:cubicBezTo>
                  <a:pt x="6432017" y="2506593"/>
                  <a:pt x="6431719" y="2507291"/>
                  <a:pt x="6431349" y="2507193"/>
                </a:cubicBezTo>
                <a:cubicBezTo>
                  <a:pt x="6431134" y="2507136"/>
                  <a:pt x="6430926" y="2506835"/>
                  <a:pt x="6430725" y="2506342"/>
                </a:cubicBezTo>
                <a:cubicBezTo>
                  <a:pt x="6430524" y="2505849"/>
                  <a:pt x="6430333" y="2505166"/>
                  <a:pt x="6430152" y="2504347"/>
                </a:cubicBezTo>
                <a:cubicBezTo>
                  <a:pt x="6429607" y="2501891"/>
                  <a:pt x="6429153" y="2498216"/>
                  <a:pt x="6428834" y="2494806"/>
                </a:cubicBezTo>
                <a:cubicBezTo>
                  <a:pt x="6428516" y="2491397"/>
                  <a:pt x="6428331" y="2488253"/>
                  <a:pt x="6428325" y="2486862"/>
                </a:cubicBezTo>
                <a:close/>
                <a:moveTo>
                  <a:pt x="6434889" y="2483579"/>
                </a:moveTo>
                <a:lnTo>
                  <a:pt x="6435467" y="2485070"/>
                </a:lnTo>
                <a:cubicBezTo>
                  <a:pt x="6436879" y="2488789"/>
                  <a:pt x="6438317" y="2492942"/>
                  <a:pt x="6438598" y="2495684"/>
                </a:cubicBezTo>
                <a:cubicBezTo>
                  <a:pt x="6438414" y="2498825"/>
                  <a:pt x="6437281" y="2497106"/>
                  <a:pt x="6435952" y="2493918"/>
                </a:cubicBezTo>
                <a:lnTo>
                  <a:pt x="6434946" y="2491132"/>
                </a:lnTo>
                <a:lnTo>
                  <a:pt x="6434953" y="2487894"/>
                </a:lnTo>
                <a:close/>
                <a:moveTo>
                  <a:pt x="6844328" y="2480603"/>
                </a:moveTo>
                <a:lnTo>
                  <a:pt x="6843049" y="2488655"/>
                </a:lnTo>
                <a:lnTo>
                  <a:pt x="6844175" y="2490822"/>
                </a:lnTo>
                <a:lnTo>
                  <a:pt x="6845074" y="2492373"/>
                </a:lnTo>
                <a:lnTo>
                  <a:pt x="6846712" y="2484203"/>
                </a:lnTo>
                <a:close/>
                <a:moveTo>
                  <a:pt x="5106494" y="2480546"/>
                </a:moveTo>
                <a:cubicBezTo>
                  <a:pt x="5104301" y="2479480"/>
                  <a:pt x="5102303" y="2479751"/>
                  <a:pt x="5101127" y="2482125"/>
                </a:cubicBezTo>
                <a:cubicBezTo>
                  <a:pt x="5100887" y="2491006"/>
                  <a:pt x="5114567" y="2505449"/>
                  <a:pt x="5114567" y="2505449"/>
                </a:cubicBezTo>
                <a:cubicBezTo>
                  <a:pt x="5121409" y="2498969"/>
                  <a:pt x="5113073" y="2483745"/>
                  <a:pt x="5106494" y="2480546"/>
                </a:cubicBezTo>
                <a:close/>
                <a:moveTo>
                  <a:pt x="6412845" y="2479221"/>
                </a:moveTo>
                <a:cubicBezTo>
                  <a:pt x="6413315" y="2480343"/>
                  <a:pt x="6413716" y="2481305"/>
                  <a:pt x="6413716" y="2481305"/>
                </a:cubicBezTo>
                <a:cubicBezTo>
                  <a:pt x="6412115" y="2480883"/>
                  <a:pt x="6411582" y="2480528"/>
                  <a:pt x="6411608" y="2480196"/>
                </a:cubicBezTo>
                <a:cubicBezTo>
                  <a:pt x="6411634" y="2479864"/>
                  <a:pt x="6412216" y="2479556"/>
                  <a:pt x="6412845" y="2479221"/>
                </a:cubicBezTo>
                <a:close/>
                <a:moveTo>
                  <a:pt x="6840255" y="2477943"/>
                </a:moveTo>
                <a:lnTo>
                  <a:pt x="6840249" y="2477971"/>
                </a:lnTo>
                <a:lnTo>
                  <a:pt x="6840248" y="2477980"/>
                </a:lnTo>
                <a:lnTo>
                  <a:pt x="6839449" y="2481729"/>
                </a:lnTo>
                <a:lnTo>
                  <a:pt x="6839669" y="2482155"/>
                </a:lnTo>
                <a:lnTo>
                  <a:pt x="6840248" y="2477980"/>
                </a:lnTo>
                <a:close/>
                <a:moveTo>
                  <a:pt x="6447197" y="2477502"/>
                </a:moveTo>
                <a:cubicBezTo>
                  <a:pt x="6448435" y="2478940"/>
                  <a:pt x="6449007" y="2479603"/>
                  <a:pt x="6448210" y="2480288"/>
                </a:cubicBezTo>
                <a:lnTo>
                  <a:pt x="6446859" y="2479560"/>
                </a:lnTo>
                <a:lnTo>
                  <a:pt x="6446785" y="2479145"/>
                </a:lnTo>
                <a:lnTo>
                  <a:pt x="6446636" y="2479286"/>
                </a:lnTo>
                <a:close/>
                <a:moveTo>
                  <a:pt x="6446055" y="2476175"/>
                </a:moveTo>
                <a:cubicBezTo>
                  <a:pt x="6447422" y="2476153"/>
                  <a:pt x="6447197" y="2477502"/>
                  <a:pt x="6447197" y="2477502"/>
                </a:cubicBezTo>
                <a:cubicBezTo>
                  <a:pt x="6446514" y="2477512"/>
                  <a:pt x="6446228" y="2477181"/>
                  <a:pt x="6446114" y="2476847"/>
                </a:cubicBezTo>
                <a:cubicBezTo>
                  <a:pt x="6446000" y="2476512"/>
                  <a:pt x="6446055" y="2476175"/>
                  <a:pt x="6446055" y="2476175"/>
                </a:cubicBezTo>
                <a:close/>
                <a:moveTo>
                  <a:pt x="6845065" y="2475967"/>
                </a:moveTo>
                <a:lnTo>
                  <a:pt x="6844900" y="2477008"/>
                </a:lnTo>
                <a:lnTo>
                  <a:pt x="6847384" y="2480856"/>
                </a:lnTo>
                <a:lnTo>
                  <a:pt x="6847506" y="2480245"/>
                </a:lnTo>
                <a:lnTo>
                  <a:pt x="6845488" y="2476785"/>
                </a:lnTo>
                <a:close/>
                <a:moveTo>
                  <a:pt x="2316864" y="2475371"/>
                </a:moveTo>
                <a:lnTo>
                  <a:pt x="2319145" y="2475759"/>
                </a:lnTo>
                <a:lnTo>
                  <a:pt x="2320292" y="2482380"/>
                </a:lnTo>
                <a:close/>
                <a:moveTo>
                  <a:pt x="6817652" y="2473923"/>
                </a:moveTo>
                <a:lnTo>
                  <a:pt x="6814782" y="2487321"/>
                </a:lnTo>
                <a:lnTo>
                  <a:pt x="6821527" y="2499125"/>
                </a:lnTo>
                <a:lnTo>
                  <a:pt x="6824131" y="2485108"/>
                </a:lnTo>
                <a:close/>
                <a:moveTo>
                  <a:pt x="6346964" y="2473776"/>
                </a:moveTo>
                <a:lnTo>
                  <a:pt x="6346547" y="2474161"/>
                </a:lnTo>
                <a:lnTo>
                  <a:pt x="6346487" y="2474215"/>
                </a:lnTo>
                <a:cubicBezTo>
                  <a:pt x="6346118" y="2474557"/>
                  <a:pt x="6345694" y="2474947"/>
                  <a:pt x="6345694" y="2474947"/>
                </a:cubicBezTo>
                <a:lnTo>
                  <a:pt x="6346547" y="2474161"/>
                </a:lnTo>
                <a:lnTo>
                  <a:pt x="6346944" y="2473794"/>
                </a:lnTo>
                <a:cubicBezTo>
                  <a:pt x="6347043" y="2473703"/>
                  <a:pt x="6347070" y="2473679"/>
                  <a:pt x="6346964" y="2473776"/>
                </a:cubicBezTo>
                <a:close/>
                <a:moveTo>
                  <a:pt x="382193" y="2473183"/>
                </a:moveTo>
                <a:lnTo>
                  <a:pt x="356371" y="2485738"/>
                </a:lnTo>
                <a:lnTo>
                  <a:pt x="355033" y="2485742"/>
                </a:lnTo>
                <a:cubicBezTo>
                  <a:pt x="353052" y="2485601"/>
                  <a:pt x="351978" y="2485306"/>
                  <a:pt x="352634" y="2484849"/>
                </a:cubicBezTo>
                <a:cubicBezTo>
                  <a:pt x="360190" y="2479590"/>
                  <a:pt x="369550" y="2476576"/>
                  <a:pt x="379211" y="2473969"/>
                </a:cubicBezTo>
                <a:close/>
                <a:moveTo>
                  <a:pt x="8709815" y="2472833"/>
                </a:moveTo>
                <a:lnTo>
                  <a:pt x="8711190" y="2476561"/>
                </a:lnTo>
                <a:lnTo>
                  <a:pt x="8711303" y="2476771"/>
                </a:lnTo>
                <a:lnTo>
                  <a:pt x="8710190" y="2473527"/>
                </a:lnTo>
                <a:close/>
                <a:moveTo>
                  <a:pt x="6470455" y="2471907"/>
                </a:moveTo>
                <a:lnTo>
                  <a:pt x="6470753" y="2472003"/>
                </a:lnTo>
                <a:cubicBezTo>
                  <a:pt x="6470992" y="2472279"/>
                  <a:pt x="6470959" y="2472644"/>
                  <a:pt x="6470561" y="2472986"/>
                </a:cubicBezTo>
                <a:close/>
                <a:moveTo>
                  <a:pt x="8870181" y="2471724"/>
                </a:moveTo>
                <a:cubicBezTo>
                  <a:pt x="8870513" y="2471927"/>
                  <a:pt x="8870945" y="2472706"/>
                  <a:pt x="8871210" y="2473490"/>
                </a:cubicBezTo>
                <a:cubicBezTo>
                  <a:pt x="8871476" y="2474276"/>
                  <a:pt x="8871575" y="2475067"/>
                  <a:pt x="8871240" y="2475295"/>
                </a:cubicBezTo>
                <a:cubicBezTo>
                  <a:pt x="8871240" y="2475295"/>
                  <a:pt x="8869596" y="2473630"/>
                  <a:pt x="8869729" y="2472253"/>
                </a:cubicBezTo>
                <a:cubicBezTo>
                  <a:pt x="8869783" y="2471709"/>
                  <a:pt x="8869959" y="2471589"/>
                  <a:pt x="8870181" y="2471724"/>
                </a:cubicBezTo>
                <a:close/>
                <a:moveTo>
                  <a:pt x="2314823" y="2471199"/>
                </a:moveTo>
                <a:lnTo>
                  <a:pt x="2316864" y="2475371"/>
                </a:lnTo>
                <a:lnTo>
                  <a:pt x="2315274" y="2475099"/>
                </a:lnTo>
                <a:cubicBezTo>
                  <a:pt x="2314733" y="2474529"/>
                  <a:pt x="2314763" y="2473418"/>
                  <a:pt x="2314823" y="2471199"/>
                </a:cubicBezTo>
                <a:close/>
                <a:moveTo>
                  <a:pt x="523452" y="2464761"/>
                </a:moveTo>
                <a:lnTo>
                  <a:pt x="522811" y="2464847"/>
                </a:lnTo>
                <a:lnTo>
                  <a:pt x="517243" y="2467324"/>
                </a:lnTo>
                <a:lnTo>
                  <a:pt x="518244" y="2467027"/>
                </a:lnTo>
                <a:close/>
                <a:moveTo>
                  <a:pt x="434456" y="2456079"/>
                </a:moveTo>
                <a:cubicBezTo>
                  <a:pt x="433899" y="2456061"/>
                  <a:pt x="433138" y="2456315"/>
                  <a:pt x="432393" y="2456690"/>
                </a:cubicBezTo>
                <a:cubicBezTo>
                  <a:pt x="431646" y="2457063"/>
                  <a:pt x="430916" y="2457557"/>
                  <a:pt x="430425" y="2458018"/>
                </a:cubicBezTo>
                <a:cubicBezTo>
                  <a:pt x="429444" y="2458937"/>
                  <a:pt x="429420" y="2459723"/>
                  <a:pt x="432134" y="2459144"/>
                </a:cubicBezTo>
                <a:cubicBezTo>
                  <a:pt x="432945" y="2458072"/>
                  <a:pt x="434232" y="2459045"/>
                  <a:pt x="435044" y="2457974"/>
                </a:cubicBezTo>
                <a:cubicBezTo>
                  <a:pt x="435568" y="2456615"/>
                  <a:pt x="435195" y="2456104"/>
                  <a:pt x="434456" y="2456079"/>
                </a:cubicBezTo>
                <a:close/>
                <a:moveTo>
                  <a:pt x="6355095" y="2452055"/>
                </a:moveTo>
                <a:cubicBezTo>
                  <a:pt x="6354301" y="2451536"/>
                  <a:pt x="6353924" y="2451703"/>
                  <a:pt x="6353808" y="2452171"/>
                </a:cubicBezTo>
                <a:cubicBezTo>
                  <a:pt x="6353720" y="2452522"/>
                  <a:pt x="6353777" y="2453042"/>
                  <a:pt x="6353914" y="2453567"/>
                </a:cubicBezTo>
                <a:cubicBezTo>
                  <a:pt x="6354050" y="2454094"/>
                  <a:pt x="6354264" y="2454626"/>
                  <a:pt x="6354490" y="2455002"/>
                </a:cubicBezTo>
                <a:cubicBezTo>
                  <a:pt x="6354940" y="2455752"/>
                  <a:pt x="6355437" y="2455875"/>
                  <a:pt x="6355441" y="2454068"/>
                </a:cubicBezTo>
                <a:cubicBezTo>
                  <a:pt x="6354869" y="2453405"/>
                  <a:pt x="6355666" y="2452719"/>
                  <a:pt x="6355095" y="2452055"/>
                </a:cubicBezTo>
                <a:close/>
                <a:moveTo>
                  <a:pt x="255774" y="2451552"/>
                </a:moveTo>
                <a:cubicBezTo>
                  <a:pt x="247457" y="2456064"/>
                  <a:pt x="242614" y="2455042"/>
                  <a:pt x="243277" y="2453542"/>
                </a:cubicBezTo>
                <a:cubicBezTo>
                  <a:pt x="243498" y="2453043"/>
                  <a:pt x="244331" y="2452489"/>
                  <a:pt x="245851" y="2452070"/>
                </a:cubicBezTo>
                <a:cubicBezTo>
                  <a:pt x="247878" y="2451511"/>
                  <a:pt x="251125" y="2451191"/>
                  <a:pt x="255774" y="2451552"/>
                </a:cubicBezTo>
                <a:close/>
                <a:moveTo>
                  <a:pt x="397635" y="2451250"/>
                </a:moveTo>
                <a:lnTo>
                  <a:pt x="399090" y="2452277"/>
                </a:lnTo>
                <a:lnTo>
                  <a:pt x="399768" y="2452755"/>
                </a:lnTo>
                <a:cubicBezTo>
                  <a:pt x="399937" y="2452873"/>
                  <a:pt x="399983" y="2452906"/>
                  <a:pt x="399802" y="2452778"/>
                </a:cubicBezTo>
                <a:lnTo>
                  <a:pt x="399090" y="2452277"/>
                </a:lnTo>
                <a:lnTo>
                  <a:pt x="398989" y="2452205"/>
                </a:lnTo>
                <a:cubicBezTo>
                  <a:pt x="398357" y="2451760"/>
                  <a:pt x="397635" y="2451250"/>
                  <a:pt x="397635" y="2451250"/>
                </a:cubicBezTo>
                <a:close/>
                <a:moveTo>
                  <a:pt x="4241364" y="2449555"/>
                </a:moveTo>
                <a:lnTo>
                  <a:pt x="4241357" y="2449570"/>
                </a:lnTo>
                <a:lnTo>
                  <a:pt x="4241376" y="2449575"/>
                </a:lnTo>
                <a:close/>
                <a:moveTo>
                  <a:pt x="8868633" y="2449222"/>
                </a:moveTo>
                <a:cubicBezTo>
                  <a:pt x="8869012" y="2449606"/>
                  <a:pt x="8869374" y="2450162"/>
                  <a:pt x="8869625" y="2450808"/>
                </a:cubicBezTo>
                <a:cubicBezTo>
                  <a:pt x="8869874" y="2451454"/>
                  <a:pt x="8870011" y="2452192"/>
                  <a:pt x="8869939" y="2452938"/>
                </a:cubicBezTo>
                <a:cubicBezTo>
                  <a:pt x="8868355" y="2452089"/>
                  <a:pt x="8868432" y="2451286"/>
                  <a:pt x="8868633" y="2449222"/>
                </a:cubicBezTo>
                <a:close/>
                <a:moveTo>
                  <a:pt x="8561422" y="2448340"/>
                </a:moveTo>
                <a:lnTo>
                  <a:pt x="8567945" y="2459791"/>
                </a:lnTo>
                <a:lnTo>
                  <a:pt x="8568522" y="2460887"/>
                </a:lnTo>
                <a:lnTo>
                  <a:pt x="8568173" y="2460052"/>
                </a:lnTo>
                <a:cubicBezTo>
                  <a:pt x="8566278" y="2455940"/>
                  <a:pt x="8563551" y="2450737"/>
                  <a:pt x="8561528" y="2448382"/>
                </a:cubicBezTo>
                <a:close/>
                <a:moveTo>
                  <a:pt x="6823535" y="2446466"/>
                </a:moveTo>
                <a:lnTo>
                  <a:pt x="6822829" y="2449760"/>
                </a:lnTo>
                <a:lnTo>
                  <a:pt x="6828626" y="2460912"/>
                </a:lnTo>
                <a:lnTo>
                  <a:pt x="6829457" y="2456440"/>
                </a:lnTo>
                <a:lnTo>
                  <a:pt x="6824139" y="2447579"/>
                </a:lnTo>
                <a:close/>
                <a:moveTo>
                  <a:pt x="6825381" y="2437850"/>
                </a:moveTo>
                <a:lnTo>
                  <a:pt x="6824801" y="2440560"/>
                </a:lnTo>
                <a:lnTo>
                  <a:pt x="6830425" y="2451233"/>
                </a:lnTo>
                <a:lnTo>
                  <a:pt x="6830919" y="2448573"/>
                </a:lnTo>
                <a:close/>
                <a:moveTo>
                  <a:pt x="3432826" y="2430955"/>
                </a:moveTo>
                <a:lnTo>
                  <a:pt x="3434856" y="2448642"/>
                </a:lnTo>
                <a:lnTo>
                  <a:pt x="3441407" y="2458706"/>
                </a:lnTo>
                <a:lnTo>
                  <a:pt x="3439292" y="2441508"/>
                </a:lnTo>
                <a:lnTo>
                  <a:pt x="3437230" y="2438329"/>
                </a:lnTo>
                <a:close/>
                <a:moveTo>
                  <a:pt x="466857" y="2429782"/>
                </a:moveTo>
                <a:cubicBezTo>
                  <a:pt x="464760" y="2429881"/>
                  <a:pt x="469644" y="2431894"/>
                  <a:pt x="469644" y="2431894"/>
                </a:cubicBezTo>
                <a:cubicBezTo>
                  <a:pt x="470049" y="2431358"/>
                  <a:pt x="469556" y="2430562"/>
                  <a:pt x="468859" y="2430034"/>
                </a:cubicBezTo>
                <a:cubicBezTo>
                  <a:pt x="468162" y="2429507"/>
                  <a:pt x="467263" y="2429247"/>
                  <a:pt x="466857" y="2429782"/>
                </a:cubicBezTo>
                <a:close/>
                <a:moveTo>
                  <a:pt x="4336415" y="2426851"/>
                </a:moveTo>
                <a:lnTo>
                  <a:pt x="4336106" y="2429790"/>
                </a:lnTo>
                <a:lnTo>
                  <a:pt x="4338083" y="2434636"/>
                </a:lnTo>
                <a:lnTo>
                  <a:pt x="4336892" y="2429618"/>
                </a:lnTo>
                <a:close/>
                <a:moveTo>
                  <a:pt x="6343229" y="2426464"/>
                </a:moveTo>
                <a:cubicBezTo>
                  <a:pt x="6342944" y="2426133"/>
                  <a:pt x="6342371" y="2426337"/>
                  <a:pt x="6341939" y="2426709"/>
                </a:cubicBezTo>
                <a:cubicBezTo>
                  <a:pt x="6341508" y="2427080"/>
                  <a:pt x="6341219" y="2427617"/>
                  <a:pt x="6341505" y="2427948"/>
                </a:cubicBezTo>
                <a:cubicBezTo>
                  <a:pt x="6341280" y="2429298"/>
                  <a:pt x="6343229" y="2426464"/>
                  <a:pt x="6343229" y="2426464"/>
                </a:cubicBezTo>
                <a:close/>
                <a:moveTo>
                  <a:pt x="8933023" y="2422768"/>
                </a:moveTo>
                <a:lnTo>
                  <a:pt x="8933494" y="2423074"/>
                </a:lnTo>
                <a:cubicBezTo>
                  <a:pt x="8933997" y="2423401"/>
                  <a:pt x="8934249" y="2423565"/>
                  <a:pt x="8933871" y="2423319"/>
                </a:cubicBezTo>
                <a:close/>
                <a:moveTo>
                  <a:pt x="8930476" y="2421112"/>
                </a:moveTo>
                <a:lnTo>
                  <a:pt x="8933023" y="2422768"/>
                </a:lnTo>
                <a:lnTo>
                  <a:pt x="8931608" y="2421848"/>
                </a:lnTo>
                <a:cubicBezTo>
                  <a:pt x="8930979" y="2421439"/>
                  <a:pt x="8930476" y="2421112"/>
                  <a:pt x="8930476" y="2421112"/>
                </a:cubicBezTo>
                <a:close/>
                <a:moveTo>
                  <a:pt x="2067183" y="2418725"/>
                </a:moveTo>
                <a:lnTo>
                  <a:pt x="2066902" y="2419635"/>
                </a:lnTo>
                <a:cubicBezTo>
                  <a:pt x="2066080" y="2421162"/>
                  <a:pt x="2065542" y="2422223"/>
                  <a:pt x="2067046" y="2421857"/>
                </a:cubicBezTo>
                <a:lnTo>
                  <a:pt x="2068045" y="2421145"/>
                </a:lnTo>
                <a:close/>
                <a:moveTo>
                  <a:pt x="8840347" y="2415701"/>
                </a:moveTo>
                <a:lnTo>
                  <a:pt x="8840709" y="2417262"/>
                </a:lnTo>
                <a:lnTo>
                  <a:pt x="8841254" y="2418425"/>
                </a:lnTo>
                <a:lnTo>
                  <a:pt x="8844288" y="2424286"/>
                </a:lnTo>
                <a:lnTo>
                  <a:pt x="8841435" y="2417460"/>
                </a:lnTo>
                <a:cubicBezTo>
                  <a:pt x="8840860" y="2416232"/>
                  <a:pt x="8840431" y="2415466"/>
                  <a:pt x="8840347" y="2415701"/>
                </a:cubicBezTo>
                <a:close/>
                <a:moveTo>
                  <a:pt x="501626" y="2411766"/>
                </a:moveTo>
                <a:lnTo>
                  <a:pt x="499713" y="2412573"/>
                </a:lnTo>
                <a:cubicBezTo>
                  <a:pt x="492374" y="2416361"/>
                  <a:pt x="485618" y="2420381"/>
                  <a:pt x="479794" y="2423839"/>
                </a:cubicBezTo>
                <a:cubicBezTo>
                  <a:pt x="484163" y="2423635"/>
                  <a:pt x="487397" y="2422151"/>
                  <a:pt x="491054" y="2420105"/>
                </a:cubicBezTo>
                <a:lnTo>
                  <a:pt x="501531" y="2414729"/>
                </a:lnTo>
                <a:close/>
                <a:moveTo>
                  <a:pt x="529617" y="2409446"/>
                </a:moveTo>
                <a:cubicBezTo>
                  <a:pt x="526964" y="2409916"/>
                  <a:pt x="523613" y="2411000"/>
                  <a:pt x="521408" y="2411926"/>
                </a:cubicBezTo>
                <a:cubicBezTo>
                  <a:pt x="519938" y="2412543"/>
                  <a:pt x="518979" y="2413090"/>
                  <a:pt x="519076" y="2413339"/>
                </a:cubicBezTo>
                <a:cubicBezTo>
                  <a:pt x="519204" y="2413669"/>
                  <a:pt x="521211" y="2413468"/>
                  <a:pt x="526394" y="2412193"/>
                </a:cubicBezTo>
                <a:cubicBezTo>
                  <a:pt x="526394" y="2412193"/>
                  <a:pt x="528001" y="2412075"/>
                  <a:pt x="529709" y="2411824"/>
                </a:cubicBezTo>
                <a:lnTo>
                  <a:pt x="532985" y="2410845"/>
                </a:lnTo>
                <a:lnTo>
                  <a:pt x="533257" y="2410536"/>
                </a:lnTo>
                <a:close/>
                <a:moveTo>
                  <a:pt x="508222" y="2408983"/>
                </a:moveTo>
                <a:lnTo>
                  <a:pt x="506090" y="2409883"/>
                </a:lnTo>
                <a:lnTo>
                  <a:pt x="506286" y="2409998"/>
                </a:lnTo>
                <a:lnTo>
                  <a:pt x="502314" y="2414327"/>
                </a:lnTo>
                <a:lnTo>
                  <a:pt x="504853" y="2413023"/>
                </a:lnTo>
                <a:lnTo>
                  <a:pt x="507090" y="2412398"/>
                </a:lnTo>
                <a:lnTo>
                  <a:pt x="506286" y="2409998"/>
                </a:lnTo>
                <a:close/>
                <a:moveTo>
                  <a:pt x="4332830" y="2407066"/>
                </a:moveTo>
                <a:cubicBezTo>
                  <a:pt x="4332215" y="2407109"/>
                  <a:pt x="4331938" y="2407546"/>
                  <a:pt x="4331899" y="2408175"/>
                </a:cubicBezTo>
                <a:cubicBezTo>
                  <a:pt x="4331841" y="2409119"/>
                  <a:pt x="4332320" y="2410498"/>
                  <a:pt x="4333011" y="2411624"/>
                </a:cubicBezTo>
                <a:lnTo>
                  <a:pt x="4333919" y="2412369"/>
                </a:lnTo>
                <a:lnTo>
                  <a:pt x="4333063" y="2407401"/>
                </a:lnTo>
                <a:close/>
                <a:moveTo>
                  <a:pt x="6334796" y="2403353"/>
                </a:moveTo>
                <a:lnTo>
                  <a:pt x="6335048" y="2404681"/>
                </a:lnTo>
                <a:cubicBezTo>
                  <a:pt x="6336454" y="2409871"/>
                  <a:pt x="6338088" y="2414721"/>
                  <a:pt x="6339492" y="2418902"/>
                </a:cubicBezTo>
                <a:cubicBezTo>
                  <a:pt x="6339960" y="2416092"/>
                  <a:pt x="6339458" y="2413830"/>
                  <a:pt x="6338657" y="2411224"/>
                </a:cubicBezTo>
                <a:lnTo>
                  <a:pt x="6336668" y="2403818"/>
                </a:lnTo>
                <a:close/>
                <a:moveTo>
                  <a:pt x="6333928" y="2398773"/>
                </a:moveTo>
                <a:lnTo>
                  <a:pt x="6334209" y="2400254"/>
                </a:lnTo>
                <a:lnTo>
                  <a:pt x="6334309" y="2400144"/>
                </a:lnTo>
                <a:lnTo>
                  <a:pt x="6336519" y="2403265"/>
                </a:lnTo>
                <a:lnTo>
                  <a:pt x="6336037" y="2401471"/>
                </a:lnTo>
                <a:lnTo>
                  <a:pt x="6335946" y="2399961"/>
                </a:lnTo>
                <a:lnTo>
                  <a:pt x="6334309" y="2400144"/>
                </a:lnTo>
                <a:close/>
                <a:moveTo>
                  <a:pt x="6371514" y="2396714"/>
                </a:moveTo>
                <a:lnTo>
                  <a:pt x="6371481" y="2397133"/>
                </a:lnTo>
                <a:lnTo>
                  <a:pt x="6372295" y="2401017"/>
                </a:lnTo>
                <a:lnTo>
                  <a:pt x="6372244" y="2400339"/>
                </a:lnTo>
                <a:close/>
                <a:moveTo>
                  <a:pt x="8860848" y="2394195"/>
                </a:moveTo>
                <a:cubicBezTo>
                  <a:pt x="8861008" y="2394261"/>
                  <a:pt x="8861756" y="2395704"/>
                  <a:pt x="8863347" y="2399142"/>
                </a:cubicBezTo>
                <a:lnTo>
                  <a:pt x="8863839" y="2400245"/>
                </a:lnTo>
                <a:lnTo>
                  <a:pt x="8864496" y="2404156"/>
                </a:lnTo>
                <a:lnTo>
                  <a:pt x="8861894" y="2397514"/>
                </a:lnTo>
                <a:cubicBezTo>
                  <a:pt x="8861122" y="2395440"/>
                  <a:pt x="8860690" y="2394129"/>
                  <a:pt x="8860848" y="2394195"/>
                </a:cubicBezTo>
                <a:close/>
                <a:moveTo>
                  <a:pt x="5271081" y="2384934"/>
                </a:moveTo>
                <a:lnTo>
                  <a:pt x="5273361" y="2385323"/>
                </a:lnTo>
                <a:lnTo>
                  <a:pt x="5274509" y="2391944"/>
                </a:lnTo>
                <a:close/>
                <a:moveTo>
                  <a:pt x="200785" y="2384090"/>
                </a:moveTo>
                <a:cubicBezTo>
                  <a:pt x="200594" y="2384222"/>
                  <a:pt x="198188" y="2384667"/>
                  <a:pt x="195403" y="2385279"/>
                </a:cubicBezTo>
                <a:lnTo>
                  <a:pt x="197930" y="2384264"/>
                </a:lnTo>
                <a:lnTo>
                  <a:pt x="199183" y="2384141"/>
                </a:lnTo>
                <a:cubicBezTo>
                  <a:pt x="200422" y="2384034"/>
                  <a:pt x="200881" y="2384023"/>
                  <a:pt x="200785" y="2384090"/>
                </a:cubicBezTo>
                <a:close/>
                <a:moveTo>
                  <a:pt x="6338342" y="2383051"/>
                </a:moveTo>
                <a:lnTo>
                  <a:pt x="6337151" y="2385219"/>
                </a:lnTo>
                <a:cubicBezTo>
                  <a:pt x="6337086" y="2386972"/>
                  <a:pt x="6337317" y="2389254"/>
                  <a:pt x="6337605" y="2390783"/>
                </a:cubicBezTo>
                <a:cubicBezTo>
                  <a:pt x="6337796" y="2391804"/>
                  <a:pt x="6338014" y="2392489"/>
                  <a:pt x="6338185" y="2392462"/>
                </a:cubicBezTo>
                <a:cubicBezTo>
                  <a:pt x="6338413" y="2392425"/>
                  <a:pt x="6338559" y="2391120"/>
                  <a:pt x="6338457" y="2387647"/>
                </a:cubicBezTo>
                <a:cubicBezTo>
                  <a:pt x="6338457" y="2387647"/>
                  <a:pt x="6338602" y="2386607"/>
                  <a:pt x="6338676" y="2385486"/>
                </a:cubicBezTo>
                <a:lnTo>
                  <a:pt x="6338501" y="2383267"/>
                </a:lnTo>
                <a:close/>
                <a:moveTo>
                  <a:pt x="3667987" y="2381802"/>
                </a:moveTo>
                <a:cubicBezTo>
                  <a:pt x="3662958" y="2381798"/>
                  <a:pt x="3678530" y="2410579"/>
                  <a:pt x="3679411" y="2412493"/>
                </a:cubicBezTo>
                <a:cubicBezTo>
                  <a:pt x="3700779" y="2461415"/>
                  <a:pt x="3721408" y="2511256"/>
                  <a:pt x="3743233" y="2560547"/>
                </a:cubicBezTo>
                <a:lnTo>
                  <a:pt x="3753174" y="2582065"/>
                </a:lnTo>
                <a:lnTo>
                  <a:pt x="3752440" y="2579727"/>
                </a:lnTo>
                <a:cubicBezTo>
                  <a:pt x="3752047" y="2578301"/>
                  <a:pt x="3751841" y="2577267"/>
                  <a:pt x="3751966" y="2577036"/>
                </a:cubicBezTo>
                <a:cubicBezTo>
                  <a:pt x="3752468" y="2576114"/>
                  <a:pt x="3755622" y="2581614"/>
                  <a:pt x="3756392" y="2582032"/>
                </a:cubicBezTo>
                <a:cubicBezTo>
                  <a:pt x="3774610" y="2616639"/>
                  <a:pt x="3789518" y="2651838"/>
                  <a:pt x="3810093" y="2683942"/>
                </a:cubicBezTo>
                <a:lnTo>
                  <a:pt x="3822375" y="2702971"/>
                </a:lnTo>
                <a:lnTo>
                  <a:pt x="3815547" y="2691257"/>
                </a:lnTo>
                <a:cubicBezTo>
                  <a:pt x="3807427" y="2676392"/>
                  <a:pt x="3799070" y="2660186"/>
                  <a:pt x="3790184" y="2642146"/>
                </a:cubicBezTo>
                <a:cubicBezTo>
                  <a:pt x="3772701" y="2609218"/>
                  <a:pt x="3755524" y="2566872"/>
                  <a:pt x="3740103" y="2533382"/>
                </a:cubicBezTo>
                <a:cubicBezTo>
                  <a:pt x="3728206" y="2507546"/>
                  <a:pt x="3717186" y="2488653"/>
                  <a:pt x="3704410" y="2460903"/>
                </a:cubicBezTo>
                <a:cubicBezTo>
                  <a:pt x="3703051" y="2457953"/>
                  <a:pt x="3700453" y="2451683"/>
                  <a:pt x="3697233" y="2443900"/>
                </a:cubicBezTo>
                <a:lnTo>
                  <a:pt x="3692302" y="2432123"/>
                </a:lnTo>
                <a:lnTo>
                  <a:pt x="3688096" y="2423003"/>
                </a:lnTo>
                <a:lnTo>
                  <a:pt x="3670289" y="2384574"/>
                </a:lnTo>
                <a:close/>
                <a:moveTo>
                  <a:pt x="5269040" y="2380762"/>
                </a:moveTo>
                <a:lnTo>
                  <a:pt x="5271081" y="2384934"/>
                </a:lnTo>
                <a:lnTo>
                  <a:pt x="5269490" y="2384664"/>
                </a:lnTo>
                <a:cubicBezTo>
                  <a:pt x="5268950" y="2384093"/>
                  <a:pt x="5268981" y="2382982"/>
                  <a:pt x="5269040" y="2380762"/>
                </a:cubicBezTo>
                <a:close/>
                <a:moveTo>
                  <a:pt x="310017" y="2368202"/>
                </a:moveTo>
                <a:lnTo>
                  <a:pt x="300789" y="2371227"/>
                </a:lnTo>
                <a:lnTo>
                  <a:pt x="298366" y="2372285"/>
                </a:lnTo>
                <a:cubicBezTo>
                  <a:pt x="299670" y="2372008"/>
                  <a:pt x="301780" y="2371340"/>
                  <a:pt x="304189" y="2370476"/>
                </a:cubicBezTo>
                <a:close/>
                <a:moveTo>
                  <a:pt x="5666738" y="2367980"/>
                </a:moveTo>
                <a:lnTo>
                  <a:pt x="5667644" y="2370086"/>
                </a:lnTo>
                <a:lnTo>
                  <a:pt x="5672988" y="2372363"/>
                </a:lnTo>
                <a:lnTo>
                  <a:pt x="5671934" y="2369846"/>
                </a:lnTo>
                <a:close/>
                <a:moveTo>
                  <a:pt x="320680" y="2366676"/>
                </a:moveTo>
                <a:lnTo>
                  <a:pt x="320633" y="2367154"/>
                </a:lnTo>
                <a:cubicBezTo>
                  <a:pt x="320294" y="2367602"/>
                  <a:pt x="319736" y="2367670"/>
                  <a:pt x="319093" y="2367184"/>
                </a:cubicBezTo>
                <a:close/>
                <a:moveTo>
                  <a:pt x="8856927" y="2363362"/>
                </a:moveTo>
                <a:lnTo>
                  <a:pt x="8858854" y="2367540"/>
                </a:lnTo>
                <a:cubicBezTo>
                  <a:pt x="8861768" y="2375088"/>
                  <a:pt x="8864259" y="2382683"/>
                  <a:pt x="8866596" y="2390088"/>
                </a:cubicBezTo>
                <a:lnTo>
                  <a:pt x="8872895" y="2407181"/>
                </a:lnTo>
                <a:lnTo>
                  <a:pt x="8870380" y="2402965"/>
                </a:lnTo>
                <a:lnTo>
                  <a:pt x="8869731" y="2400890"/>
                </a:lnTo>
                <a:cubicBezTo>
                  <a:pt x="8867548" y="2394396"/>
                  <a:pt x="8865297" y="2387636"/>
                  <a:pt x="8862967" y="2380759"/>
                </a:cubicBezTo>
                <a:close/>
                <a:moveTo>
                  <a:pt x="3662346" y="2361897"/>
                </a:moveTo>
                <a:lnTo>
                  <a:pt x="3662398" y="2361997"/>
                </a:lnTo>
                <a:lnTo>
                  <a:pt x="3662389" y="2361969"/>
                </a:lnTo>
                <a:close/>
                <a:moveTo>
                  <a:pt x="6432620" y="2361754"/>
                </a:moveTo>
                <a:lnTo>
                  <a:pt x="6432311" y="2364691"/>
                </a:lnTo>
                <a:lnTo>
                  <a:pt x="6434288" y="2369538"/>
                </a:lnTo>
                <a:lnTo>
                  <a:pt x="6433097" y="2364520"/>
                </a:lnTo>
                <a:close/>
                <a:moveTo>
                  <a:pt x="348715" y="2359300"/>
                </a:moveTo>
                <a:lnTo>
                  <a:pt x="336224" y="2366117"/>
                </a:lnTo>
                <a:lnTo>
                  <a:pt x="344231" y="2363858"/>
                </a:lnTo>
                <a:cubicBezTo>
                  <a:pt x="347803" y="2362542"/>
                  <a:pt x="350278" y="2361151"/>
                  <a:pt x="350716" y="2359710"/>
                </a:cubicBezTo>
                <a:close/>
                <a:moveTo>
                  <a:pt x="5641264" y="2358839"/>
                </a:moveTo>
                <a:lnTo>
                  <a:pt x="5643178" y="2359656"/>
                </a:lnTo>
                <a:lnTo>
                  <a:pt x="5643110" y="2359502"/>
                </a:lnTo>
                <a:close/>
                <a:moveTo>
                  <a:pt x="5630617" y="2352046"/>
                </a:moveTo>
                <a:cubicBezTo>
                  <a:pt x="5627039" y="2351185"/>
                  <a:pt x="5622882" y="2356669"/>
                  <a:pt x="5633437" y="2355503"/>
                </a:cubicBezTo>
                <a:cubicBezTo>
                  <a:pt x="5632939" y="2353324"/>
                  <a:pt x="5631811" y="2352333"/>
                  <a:pt x="5630617" y="2352046"/>
                </a:cubicBezTo>
                <a:close/>
                <a:moveTo>
                  <a:pt x="2606551" y="2345723"/>
                </a:moveTo>
                <a:lnTo>
                  <a:pt x="2607483" y="2346013"/>
                </a:lnTo>
                <a:lnTo>
                  <a:pt x="2608752" y="2348626"/>
                </a:lnTo>
                <a:lnTo>
                  <a:pt x="2608382" y="2348561"/>
                </a:lnTo>
                <a:cubicBezTo>
                  <a:pt x="2606877" y="2347669"/>
                  <a:pt x="2605765" y="2346426"/>
                  <a:pt x="2606551" y="2345723"/>
                </a:cubicBezTo>
                <a:close/>
                <a:moveTo>
                  <a:pt x="2029619" y="2343060"/>
                </a:moveTo>
                <a:lnTo>
                  <a:pt x="2025769" y="2343606"/>
                </a:lnTo>
                <a:lnTo>
                  <a:pt x="2032283" y="2488993"/>
                </a:lnTo>
                <a:lnTo>
                  <a:pt x="2033954" y="2512637"/>
                </a:lnTo>
                <a:lnTo>
                  <a:pt x="2034096" y="2510192"/>
                </a:lnTo>
                <a:cubicBezTo>
                  <a:pt x="2034235" y="2508718"/>
                  <a:pt x="2034409" y="2507678"/>
                  <a:pt x="2034607" y="2507506"/>
                </a:cubicBezTo>
                <a:cubicBezTo>
                  <a:pt x="2035403" y="2506822"/>
                  <a:pt x="2036403" y="2513083"/>
                  <a:pt x="2036975" y="2513747"/>
                </a:cubicBezTo>
                <a:cubicBezTo>
                  <a:pt x="2041748" y="2552564"/>
                  <a:pt x="2043216" y="2590762"/>
                  <a:pt x="2051079" y="2628073"/>
                </a:cubicBezTo>
                <a:lnTo>
                  <a:pt x="2055822" y="2650219"/>
                </a:lnTo>
                <a:lnTo>
                  <a:pt x="2053587" y="2636846"/>
                </a:lnTo>
                <a:cubicBezTo>
                  <a:pt x="2051262" y="2620068"/>
                  <a:pt x="2049189" y="2601953"/>
                  <a:pt x="2047273" y="2581935"/>
                </a:cubicBezTo>
                <a:cubicBezTo>
                  <a:pt x="2042592" y="2544948"/>
                  <a:pt x="2041535" y="2499263"/>
                  <a:pt x="2038982" y="2462482"/>
                </a:cubicBezTo>
                <a:cubicBezTo>
                  <a:pt x="2037013" y="2434106"/>
                  <a:pt x="2033404" y="2412534"/>
                  <a:pt x="2031289" y="2382057"/>
                </a:cubicBezTo>
                <a:cubicBezTo>
                  <a:pt x="2031063" y="2378817"/>
                  <a:pt x="2030857" y="2372034"/>
                  <a:pt x="2030601" y="2363615"/>
                </a:cubicBezTo>
                <a:lnTo>
                  <a:pt x="2030163" y="2350854"/>
                </a:lnTo>
                <a:close/>
                <a:moveTo>
                  <a:pt x="6429035" y="2341968"/>
                </a:moveTo>
                <a:cubicBezTo>
                  <a:pt x="6428421" y="2342010"/>
                  <a:pt x="6428143" y="2342447"/>
                  <a:pt x="6428104" y="2343077"/>
                </a:cubicBezTo>
                <a:cubicBezTo>
                  <a:pt x="6428046" y="2344022"/>
                  <a:pt x="6428525" y="2345400"/>
                  <a:pt x="6429216" y="2346527"/>
                </a:cubicBezTo>
                <a:lnTo>
                  <a:pt x="6430124" y="2347270"/>
                </a:lnTo>
                <a:lnTo>
                  <a:pt x="6429268" y="2342302"/>
                </a:lnTo>
                <a:close/>
                <a:moveTo>
                  <a:pt x="2602268" y="2337776"/>
                </a:moveTo>
                <a:lnTo>
                  <a:pt x="2603636" y="2338097"/>
                </a:lnTo>
                <a:lnTo>
                  <a:pt x="2604889" y="2340674"/>
                </a:lnTo>
                <a:lnTo>
                  <a:pt x="2604133" y="2340583"/>
                </a:lnTo>
                <a:cubicBezTo>
                  <a:pt x="2602595" y="2339722"/>
                  <a:pt x="2601483" y="2338479"/>
                  <a:pt x="2602268" y="2337776"/>
                </a:cubicBezTo>
                <a:close/>
                <a:moveTo>
                  <a:pt x="1320116" y="2336798"/>
                </a:moveTo>
                <a:lnTo>
                  <a:pt x="1301195" y="2346884"/>
                </a:lnTo>
                <a:lnTo>
                  <a:pt x="1301756" y="2346889"/>
                </a:lnTo>
                <a:cubicBezTo>
                  <a:pt x="1307780" y="2345150"/>
                  <a:pt x="1314814" y="2340592"/>
                  <a:pt x="1318835" y="2337745"/>
                </a:cubicBezTo>
                <a:close/>
                <a:moveTo>
                  <a:pt x="3645222" y="2332363"/>
                </a:moveTo>
                <a:cubicBezTo>
                  <a:pt x="3644183" y="2334097"/>
                  <a:pt x="3644923" y="2337381"/>
                  <a:pt x="3646615" y="2341332"/>
                </a:cubicBezTo>
                <a:cubicBezTo>
                  <a:pt x="3649152" y="2347258"/>
                  <a:pt x="3653837" y="2354683"/>
                  <a:pt x="3657885" y="2360627"/>
                </a:cubicBezTo>
                <a:lnTo>
                  <a:pt x="3661034" y="2365084"/>
                </a:lnTo>
                <a:lnTo>
                  <a:pt x="3659205" y="2361252"/>
                </a:lnTo>
                <a:cubicBezTo>
                  <a:pt x="3658227" y="2358927"/>
                  <a:pt x="3656700" y="2354175"/>
                  <a:pt x="3657709" y="2354470"/>
                </a:cubicBezTo>
                <a:lnTo>
                  <a:pt x="3658496" y="2355374"/>
                </a:lnTo>
                <a:lnTo>
                  <a:pt x="3654892" y="2349269"/>
                </a:lnTo>
                <a:lnTo>
                  <a:pt x="3653672" y="2347349"/>
                </a:lnTo>
                <a:lnTo>
                  <a:pt x="3653048" y="2347072"/>
                </a:lnTo>
                <a:lnTo>
                  <a:pt x="3653028" y="2346335"/>
                </a:lnTo>
                <a:lnTo>
                  <a:pt x="3647591" y="2337785"/>
                </a:lnTo>
                <a:cubicBezTo>
                  <a:pt x="3645717" y="2334697"/>
                  <a:pt x="3644665" y="2332620"/>
                  <a:pt x="3645222" y="2332363"/>
                </a:cubicBezTo>
                <a:close/>
                <a:moveTo>
                  <a:pt x="2782466" y="2332361"/>
                </a:moveTo>
                <a:cubicBezTo>
                  <a:pt x="2781427" y="2334096"/>
                  <a:pt x="2782166" y="2337380"/>
                  <a:pt x="2783859" y="2341330"/>
                </a:cubicBezTo>
                <a:cubicBezTo>
                  <a:pt x="2786396" y="2347256"/>
                  <a:pt x="2791079" y="2354682"/>
                  <a:pt x="2795128" y="2360625"/>
                </a:cubicBezTo>
                <a:lnTo>
                  <a:pt x="2797787" y="2364388"/>
                </a:lnTo>
                <a:lnTo>
                  <a:pt x="2797771" y="2364022"/>
                </a:lnTo>
                <a:lnTo>
                  <a:pt x="2796449" y="2361250"/>
                </a:lnTo>
                <a:cubicBezTo>
                  <a:pt x="2795471" y="2358926"/>
                  <a:pt x="2793944" y="2354173"/>
                  <a:pt x="2794951" y="2354468"/>
                </a:cubicBezTo>
                <a:lnTo>
                  <a:pt x="2795738" y="2355372"/>
                </a:lnTo>
                <a:lnTo>
                  <a:pt x="2792135" y="2349268"/>
                </a:lnTo>
                <a:lnTo>
                  <a:pt x="2790915" y="2347346"/>
                </a:lnTo>
                <a:lnTo>
                  <a:pt x="2790290" y="2347070"/>
                </a:lnTo>
                <a:lnTo>
                  <a:pt x="2790270" y="2346334"/>
                </a:lnTo>
                <a:lnTo>
                  <a:pt x="2784834" y="2337782"/>
                </a:lnTo>
                <a:cubicBezTo>
                  <a:pt x="2782959" y="2334695"/>
                  <a:pt x="2781907" y="2332618"/>
                  <a:pt x="2782466" y="2332361"/>
                </a:cubicBezTo>
                <a:close/>
                <a:moveTo>
                  <a:pt x="2598248" y="2329593"/>
                </a:moveTo>
                <a:lnTo>
                  <a:pt x="2599776" y="2330068"/>
                </a:lnTo>
                <a:lnTo>
                  <a:pt x="2601023" y="2332674"/>
                </a:lnTo>
                <a:lnTo>
                  <a:pt x="2599982" y="2332519"/>
                </a:lnTo>
                <a:cubicBezTo>
                  <a:pt x="2598444" y="2331656"/>
                  <a:pt x="2597332" y="2330414"/>
                  <a:pt x="2598248" y="2329593"/>
                </a:cubicBezTo>
                <a:close/>
                <a:moveTo>
                  <a:pt x="5021400" y="2328290"/>
                </a:moveTo>
                <a:lnTo>
                  <a:pt x="5021119" y="2329198"/>
                </a:lnTo>
                <a:cubicBezTo>
                  <a:pt x="5020297" y="2330727"/>
                  <a:pt x="5019760" y="2331788"/>
                  <a:pt x="5021264" y="2331420"/>
                </a:cubicBezTo>
                <a:lnTo>
                  <a:pt x="5022261" y="2330710"/>
                </a:lnTo>
                <a:close/>
                <a:moveTo>
                  <a:pt x="8291808" y="2323169"/>
                </a:moveTo>
                <a:cubicBezTo>
                  <a:pt x="8289614" y="2322103"/>
                  <a:pt x="8287617" y="2322373"/>
                  <a:pt x="8286441" y="2324749"/>
                </a:cubicBezTo>
                <a:cubicBezTo>
                  <a:pt x="8286200" y="2333629"/>
                  <a:pt x="8299881" y="2348071"/>
                  <a:pt x="8299881" y="2348071"/>
                </a:cubicBezTo>
                <a:cubicBezTo>
                  <a:pt x="8306724" y="2341592"/>
                  <a:pt x="8298387" y="2326367"/>
                  <a:pt x="8291808" y="2323169"/>
                </a:cubicBezTo>
                <a:close/>
                <a:moveTo>
                  <a:pt x="5545998" y="2319394"/>
                </a:moveTo>
                <a:cubicBezTo>
                  <a:pt x="5544510" y="2319019"/>
                  <a:pt x="5541329" y="2320785"/>
                  <a:pt x="5541165" y="2322798"/>
                </a:cubicBezTo>
                <a:cubicBezTo>
                  <a:pt x="5541165" y="2322798"/>
                  <a:pt x="5549875" y="2320806"/>
                  <a:pt x="5546747" y="2320551"/>
                </a:cubicBezTo>
                <a:cubicBezTo>
                  <a:pt x="5546801" y="2319880"/>
                  <a:pt x="5546495" y="2319518"/>
                  <a:pt x="5545998" y="2319394"/>
                </a:cubicBezTo>
                <a:close/>
                <a:moveTo>
                  <a:pt x="2323615" y="2310718"/>
                </a:moveTo>
                <a:cubicBezTo>
                  <a:pt x="2332975" y="2320600"/>
                  <a:pt x="2337056" y="2334042"/>
                  <a:pt x="2336675" y="2348104"/>
                </a:cubicBezTo>
                <a:cubicBezTo>
                  <a:pt x="2327913" y="2343423"/>
                  <a:pt x="2323115" y="2329220"/>
                  <a:pt x="2323615" y="2310718"/>
                </a:cubicBezTo>
                <a:close/>
                <a:moveTo>
                  <a:pt x="5514787" y="2308305"/>
                </a:moveTo>
                <a:cubicBezTo>
                  <a:pt x="5512293" y="2307849"/>
                  <a:pt x="5509616" y="2309657"/>
                  <a:pt x="5511463" y="2311831"/>
                </a:cubicBezTo>
                <a:lnTo>
                  <a:pt x="5517045" y="2309584"/>
                </a:lnTo>
                <a:cubicBezTo>
                  <a:pt x="5516429" y="2308860"/>
                  <a:pt x="5515618" y="2308457"/>
                  <a:pt x="5514787" y="2308305"/>
                </a:cubicBezTo>
                <a:close/>
                <a:moveTo>
                  <a:pt x="303376" y="2306069"/>
                </a:moveTo>
                <a:lnTo>
                  <a:pt x="291819" y="2309926"/>
                </a:lnTo>
                <a:cubicBezTo>
                  <a:pt x="286652" y="2311629"/>
                  <a:pt x="281652" y="2313145"/>
                  <a:pt x="277193" y="2314167"/>
                </a:cubicBezTo>
                <a:lnTo>
                  <a:pt x="272132" y="2315079"/>
                </a:lnTo>
                <a:lnTo>
                  <a:pt x="269513" y="2316488"/>
                </a:lnTo>
                <a:lnTo>
                  <a:pt x="282531" y="2313078"/>
                </a:lnTo>
                <a:lnTo>
                  <a:pt x="298187" y="2308931"/>
                </a:lnTo>
                <a:close/>
                <a:moveTo>
                  <a:pt x="127300" y="2302717"/>
                </a:moveTo>
                <a:lnTo>
                  <a:pt x="121805" y="2305567"/>
                </a:lnTo>
                <a:lnTo>
                  <a:pt x="126021" y="2302995"/>
                </a:lnTo>
                <a:close/>
                <a:moveTo>
                  <a:pt x="333696" y="2297837"/>
                </a:moveTo>
                <a:lnTo>
                  <a:pt x="326413" y="2298975"/>
                </a:lnTo>
                <a:lnTo>
                  <a:pt x="316589" y="2303699"/>
                </a:lnTo>
                <a:lnTo>
                  <a:pt x="317337" y="2303642"/>
                </a:lnTo>
                <a:cubicBezTo>
                  <a:pt x="321597" y="2303295"/>
                  <a:pt x="338576" y="2301706"/>
                  <a:pt x="337613" y="2298400"/>
                </a:cubicBezTo>
                <a:cubicBezTo>
                  <a:pt x="337644" y="2297716"/>
                  <a:pt x="336006" y="2297625"/>
                  <a:pt x="333696" y="2297837"/>
                </a:cubicBezTo>
                <a:close/>
                <a:moveTo>
                  <a:pt x="8821477" y="2294862"/>
                </a:moveTo>
                <a:cubicBezTo>
                  <a:pt x="8821916" y="2294991"/>
                  <a:pt x="8822347" y="2295207"/>
                  <a:pt x="8822347" y="2295207"/>
                </a:cubicBezTo>
                <a:cubicBezTo>
                  <a:pt x="8822213" y="2296584"/>
                  <a:pt x="8820490" y="2295721"/>
                  <a:pt x="8820557" y="2295033"/>
                </a:cubicBezTo>
                <a:cubicBezTo>
                  <a:pt x="8820591" y="2294689"/>
                  <a:pt x="8821038" y="2294733"/>
                  <a:pt x="8821477" y="2294862"/>
                </a:cubicBezTo>
                <a:close/>
                <a:moveTo>
                  <a:pt x="3627931" y="2288275"/>
                </a:moveTo>
                <a:cubicBezTo>
                  <a:pt x="3628072" y="2289605"/>
                  <a:pt x="3629421" y="2293322"/>
                  <a:pt x="3631239" y="2297583"/>
                </a:cubicBezTo>
                <a:cubicBezTo>
                  <a:pt x="3634872" y="2306106"/>
                  <a:pt x="3640381" y="2316809"/>
                  <a:pt x="3641855" y="2314971"/>
                </a:cubicBezTo>
                <a:cubicBezTo>
                  <a:pt x="3640826" y="2312739"/>
                  <a:pt x="3631868" y="2293282"/>
                  <a:pt x="3631868" y="2293282"/>
                </a:cubicBezTo>
                <a:cubicBezTo>
                  <a:pt x="3628856" y="2288000"/>
                  <a:pt x="3627789" y="2286946"/>
                  <a:pt x="3627931" y="2288275"/>
                </a:cubicBezTo>
                <a:close/>
                <a:moveTo>
                  <a:pt x="2765174" y="2288273"/>
                </a:moveTo>
                <a:cubicBezTo>
                  <a:pt x="2765315" y="2289604"/>
                  <a:pt x="2766664" y="2293319"/>
                  <a:pt x="2768481" y="2297581"/>
                </a:cubicBezTo>
                <a:cubicBezTo>
                  <a:pt x="2772116" y="2306103"/>
                  <a:pt x="2777624" y="2316808"/>
                  <a:pt x="2779098" y="2314968"/>
                </a:cubicBezTo>
                <a:cubicBezTo>
                  <a:pt x="2778070" y="2312737"/>
                  <a:pt x="2769111" y="2293281"/>
                  <a:pt x="2769111" y="2293281"/>
                </a:cubicBezTo>
                <a:cubicBezTo>
                  <a:pt x="2766099" y="2287999"/>
                  <a:pt x="2765033" y="2286943"/>
                  <a:pt x="2765174" y="2288273"/>
                </a:cubicBezTo>
                <a:close/>
                <a:moveTo>
                  <a:pt x="2741139" y="2279683"/>
                </a:moveTo>
                <a:lnTo>
                  <a:pt x="2724007" y="2280127"/>
                </a:lnTo>
                <a:lnTo>
                  <a:pt x="2752787" y="2351052"/>
                </a:lnTo>
                <a:cubicBezTo>
                  <a:pt x="2765691" y="2387055"/>
                  <a:pt x="2782104" y="2421441"/>
                  <a:pt x="2799057" y="2454372"/>
                </a:cubicBezTo>
                <a:lnTo>
                  <a:pt x="2804604" y="2464901"/>
                </a:lnTo>
                <a:lnTo>
                  <a:pt x="2801054" y="2422684"/>
                </a:lnTo>
                <a:lnTo>
                  <a:pt x="2788871" y="2395149"/>
                </a:lnTo>
                <a:close/>
                <a:moveTo>
                  <a:pt x="345312" y="2275944"/>
                </a:moveTo>
                <a:lnTo>
                  <a:pt x="345310" y="2275945"/>
                </a:lnTo>
                <a:lnTo>
                  <a:pt x="346030" y="2276439"/>
                </a:lnTo>
                <a:cubicBezTo>
                  <a:pt x="346192" y="2276549"/>
                  <a:pt x="346235" y="2276579"/>
                  <a:pt x="346062" y="2276461"/>
                </a:cubicBezTo>
                <a:close/>
                <a:moveTo>
                  <a:pt x="237886" y="2275725"/>
                </a:moveTo>
                <a:cubicBezTo>
                  <a:pt x="238381" y="2275823"/>
                  <a:pt x="238475" y="2276228"/>
                  <a:pt x="237832" y="2277077"/>
                </a:cubicBezTo>
                <a:cubicBezTo>
                  <a:pt x="236209" y="2279220"/>
                  <a:pt x="231663" y="2279432"/>
                  <a:pt x="231663" y="2279432"/>
                </a:cubicBezTo>
                <a:cubicBezTo>
                  <a:pt x="231486" y="2278665"/>
                  <a:pt x="232670" y="2277664"/>
                  <a:pt x="234085" y="2276892"/>
                </a:cubicBezTo>
                <a:cubicBezTo>
                  <a:pt x="235499" y="2276122"/>
                  <a:pt x="237143" y="2275578"/>
                  <a:pt x="237886" y="2275725"/>
                </a:cubicBezTo>
                <a:close/>
                <a:moveTo>
                  <a:pt x="3425934" y="2269890"/>
                </a:moveTo>
                <a:lnTo>
                  <a:pt x="3421514" y="2269924"/>
                </a:lnTo>
                <a:lnTo>
                  <a:pt x="3422207" y="2290184"/>
                </a:lnTo>
                <a:lnTo>
                  <a:pt x="3429135" y="2384109"/>
                </a:lnTo>
                <a:lnTo>
                  <a:pt x="3434436" y="2393937"/>
                </a:lnTo>
                <a:lnTo>
                  <a:pt x="3429623" y="2345526"/>
                </a:lnTo>
                <a:close/>
                <a:moveTo>
                  <a:pt x="164058" y="2264375"/>
                </a:moveTo>
                <a:cubicBezTo>
                  <a:pt x="164642" y="2263938"/>
                  <a:pt x="165166" y="2263915"/>
                  <a:pt x="165808" y="2264402"/>
                </a:cubicBezTo>
                <a:cubicBezTo>
                  <a:pt x="164997" y="2265473"/>
                  <a:pt x="164523" y="2268770"/>
                  <a:pt x="161952" y="2266821"/>
                </a:cubicBezTo>
                <a:cubicBezTo>
                  <a:pt x="162832" y="2265660"/>
                  <a:pt x="163475" y="2264812"/>
                  <a:pt x="164058" y="2264375"/>
                </a:cubicBezTo>
                <a:close/>
                <a:moveTo>
                  <a:pt x="167915" y="2261956"/>
                </a:moveTo>
                <a:cubicBezTo>
                  <a:pt x="168498" y="2261519"/>
                  <a:pt x="169023" y="2261495"/>
                  <a:pt x="169665" y="2261982"/>
                </a:cubicBezTo>
                <a:cubicBezTo>
                  <a:pt x="168854" y="2263054"/>
                  <a:pt x="168379" y="2266349"/>
                  <a:pt x="165808" y="2264402"/>
                </a:cubicBezTo>
                <a:cubicBezTo>
                  <a:pt x="166689" y="2263240"/>
                  <a:pt x="167332" y="2262391"/>
                  <a:pt x="167915" y="2261956"/>
                </a:cubicBezTo>
                <a:close/>
                <a:moveTo>
                  <a:pt x="180369" y="2256315"/>
                </a:moveTo>
                <a:cubicBezTo>
                  <a:pt x="177932" y="2259530"/>
                  <a:pt x="173861" y="2261786"/>
                  <a:pt x="169665" y="2261982"/>
                </a:cubicBezTo>
                <a:cubicBezTo>
                  <a:pt x="171999" y="2260236"/>
                  <a:pt x="173574" y="2258827"/>
                  <a:pt x="175114" y="2257851"/>
                </a:cubicBezTo>
                <a:cubicBezTo>
                  <a:pt x="176655" y="2256875"/>
                  <a:pt x="178163" y="2256330"/>
                  <a:pt x="180369" y="2256315"/>
                </a:cubicBezTo>
                <a:close/>
                <a:moveTo>
                  <a:pt x="121568" y="2251789"/>
                </a:moveTo>
                <a:lnTo>
                  <a:pt x="118752" y="2253639"/>
                </a:lnTo>
                <a:lnTo>
                  <a:pt x="112803" y="2258193"/>
                </a:lnTo>
                <a:lnTo>
                  <a:pt x="97592" y="2261460"/>
                </a:lnTo>
                <a:lnTo>
                  <a:pt x="81532" y="2264217"/>
                </a:lnTo>
                <a:lnTo>
                  <a:pt x="85424" y="2261565"/>
                </a:lnTo>
                <a:lnTo>
                  <a:pt x="88861" y="2259566"/>
                </a:lnTo>
                <a:close/>
                <a:moveTo>
                  <a:pt x="3587856" y="2240886"/>
                </a:moveTo>
                <a:lnTo>
                  <a:pt x="3570926" y="2241102"/>
                </a:lnTo>
                <a:lnTo>
                  <a:pt x="3571620" y="2242812"/>
                </a:lnTo>
                <a:lnTo>
                  <a:pt x="3588944" y="2243518"/>
                </a:lnTo>
                <a:close/>
                <a:moveTo>
                  <a:pt x="3450196" y="2238628"/>
                </a:moveTo>
                <a:cubicBezTo>
                  <a:pt x="3449358" y="2237368"/>
                  <a:pt x="3452706" y="2242402"/>
                  <a:pt x="3452706" y="2242402"/>
                </a:cubicBezTo>
                <a:cubicBezTo>
                  <a:pt x="3451219" y="2240166"/>
                  <a:pt x="3450475" y="2239047"/>
                  <a:pt x="3450196" y="2238628"/>
                </a:cubicBezTo>
                <a:close/>
                <a:moveTo>
                  <a:pt x="3475862" y="2237718"/>
                </a:moveTo>
                <a:cubicBezTo>
                  <a:pt x="3471843" y="2238563"/>
                  <a:pt x="3467561" y="2242326"/>
                  <a:pt x="3470566" y="2243984"/>
                </a:cubicBezTo>
                <a:lnTo>
                  <a:pt x="3479515" y="2238032"/>
                </a:lnTo>
                <a:cubicBezTo>
                  <a:pt x="3478513" y="2237480"/>
                  <a:pt x="3477202" y="2237436"/>
                  <a:pt x="3475862" y="2237718"/>
                </a:cubicBezTo>
                <a:close/>
                <a:moveTo>
                  <a:pt x="309195" y="2233390"/>
                </a:moveTo>
                <a:lnTo>
                  <a:pt x="295637" y="2241071"/>
                </a:lnTo>
                <a:lnTo>
                  <a:pt x="305134" y="2237755"/>
                </a:lnTo>
                <a:lnTo>
                  <a:pt x="308779" y="2236166"/>
                </a:lnTo>
                <a:lnTo>
                  <a:pt x="310998" y="2234957"/>
                </a:lnTo>
                <a:lnTo>
                  <a:pt x="312037" y="2233716"/>
                </a:lnTo>
                <a:close/>
                <a:moveTo>
                  <a:pt x="4601721" y="2232427"/>
                </a:moveTo>
                <a:cubicBezTo>
                  <a:pt x="4596694" y="2232423"/>
                  <a:pt x="4612267" y="2261204"/>
                  <a:pt x="4613147" y="2263118"/>
                </a:cubicBezTo>
                <a:cubicBezTo>
                  <a:pt x="4634513" y="2312041"/>
                  <a:pt x="4655144" y="2361881"/>
                  <a:pt x="4676970" y="2411172"/>
                </a:cubicBezTo>
                <a:lnTo>
                  <a:pt x="4686909" y="2432690"/>
                </a:lnTo>
                <a:lnTo>
                  <a:pt x="4686176" y="2430352"/>
                </a:lnTo>
                <a:cubicBezTo>
                  <a:pt x="4685783" y="2428926"/>
                  <a:pt x="4685577" y="2427892"/>
                  <a:pt x="4685703" y="2427661"/>
                </a:cubicBezTo>
                <a:cubicBezTo>
                  <a:pt x="4686204" y="2426739"/>
                  <a:pt x="4689358" y="2432238"/>
                  <a:pt x="4690127" y="2432657"/>
                </a:cubicBezTo>
                <a:cubicBezTo>
                  <a:pt x="4708346" y="2467264"/>
                  <a:pt x="4723254" y="2502463"/>
                  <a:pt x="4743829" y="2534567"/>
                </a:cubicBezTo>
                <a:lnTo>
                  <a:pt x="4756111" y="2553595"/>
                </a:lnTo>
                <a:lnTo>
                  <a:pt x="4749283" y="2541882"/>
                </a:lnTo>
                <a:cubicBezTo>
                  <a:pt x="4741163" y="2527017"/>
                  <a:pt x="4732806" y="2510811"/>
                  <a:pt x="4723920" y="2492771"/>
                </a:cubicBezTo>
                <a:cubicBezTo>
                  <a:pt x="4706437" y="2459843"/>
                  <a:pt x="4689259" y="2417497"/>
                  <a:pt x="4673838" y="2384007"/>
                </a:cubicBezTo>
                <a:cubicBezTo>
                  <a:pt x="4661943" y="2358171"/>
                  <a:pt x="4650923" y="2339278"/>
                  <a:pt x="4638145" y="2311528"/>
                </a:cubicBezTo>
                <a:cubicBezTo>
                  <a:pt x="4636786" y="2308578"/>
                  <a:pt x="4634189" y="2302308"/>
                  <a:pt x="4630968" y="2294525"/>
                </a:cubicBezTo>
                <a:lnTo>
                  <a:pt x="4626036" y="2282748"/>
                </a:lnTo>
                <a:lnTo>
                  <a:pt x="4621831" y="2273628"/>
                </a:lnTo>
                <a:lnTo>
                  <a:pt x="4604024" y="2235198"/>
                </a:lnTo>
                <a:close/>
                <a:moveTo>
                  <a:pt x="8456395" y="2227557"/>
                </a:moveTo>
                <a:lnTo>
                  <a:pt x="8458675" y="2227946"/>
                </a:lnTo>
                <a:lnTo>
                  <a:pt x="8459823" y="2234567"/>
                </a:lnTo>
                <a:close/>
                <a:moveTo>
                  <a:pt x="215092" y="2224311"/>
                </a:moveTo>
                <a:lnTo>
                  <a:pt x="196868" y="2233643"/>
                </a:lnTo>
                <a:lnTo>
                  <a:pt x="183863" y="2241663"/>
                </a:lnTo>
                <a:lnTo>
                  <a:pt x="144788" y="2251320"/>
                </a:lnTo>
                <a:lnTo>
                  <a:pt x="138753" y="2252617"/>
                </a:lnTo>
                <a:lnTo>
                  <a:pt x="142052" y="2250486"/>
                </a:lnTo>
                <a:cubicBezTo>
                  <a:pt x="147062" y="2247323"/>
                  <a:pt x="149727" y="2245531"/>
                  <a:pt x="150771" y="2244626"/>
                </a:cubicBezTo>
                <a:lnTo>
                  <a:pt x="150351" y="2244406"/>
                </a:lnTo>
                <a:lnTo>
                  <a:pt x="169235" y="2239462"/>
                </a:lnTo>
                <a:cubicBezTo>
                  <a:pt x="182248" y="2235420"/>
                  <a:pt x="194643" y="2230957"/>
                  <a:pt x="206737" y="2226134"/>
                </a:cubicBezTo>
                <a:close/>
                <a:moveTo>
                  <a:pt x="8454353" y="2223386"/>
                </a:moveTo>
                <a:lnTo>
                  <a:pt x="8456395" y="2227557"/>
                </a:lnTo>
                <a:lnTo>
                  <a:pt x="8454804" y="2227286"/>
                </a:lnTo>
                <a:cubicBezTo>
                  <a:pt x="8454264" y="2226716"/>
                  <a:pt x="8454293" y="2225605"/>
                  <a:pt x="8454353" y="2223386"/>
                </a:cubicBezTo>
                <a:close/>
                <a:moveTo>
                  <a:pt x="5277832" y="2220282"/>
                </a:moveTo>
                <a:cubicBezTo>
                  <a:pt x="5287192" y="2230164"/>
                  <a:pt x="5291272" y="2243606"/>
                  <a:pt x="5290891" y="2257667"/>
                </a:cubicBezTo>
                <a:cubicBezTo>
                  <a:pt x="5282130" y="2252987"/>
                  <a:pt x="5277331" y="2238784"/>
                  <a:pt x="5277832" y="2220282"/>
                </a:cubicBezTo>
                <a:close/>
                <a:moveTo>
                  <a:pt x="343814" y="2217823"/>
                </a:moveTo>
                <a:lnTo>
                  <a:pt x="342364" y="2218321"/>
                </a:lnTo>
                <a:cubicBezTo>
                  <a:pt x="340248" y="2219248"/>
                  <a:pt x="337648" y="2220705"/>
                  <a:pt x="335012" y="2222293"/>
                </a:cubicBezTo>
                <a:lnTo>
                  <a:pt x="334787" y="2222434"/>
                </a:lnTo>
                <a:close/>
                <a:moveTo>
                  <a:pt x="257788" y="2216092"/>
                </a:moveTo>
                <a:cubicBezTo>
                  <a:pt x="256094" y="2216073"/>
                  <a:pt x="250651" y="2218751"/>
                  <a:pt x="250651" y="2218751"/>
                </a:cubicBezTo>
                <a:cubicBezTo>
                  <a:pt x="249772" y="2219911"/>
                  <a:pt x="250736" y="2220642"/>
                  <a:pt x="252344" y="2220525"/>
                </a:cubicBezTo>
                <a:lnTo>
                  <a:pt x="254615" y="2219808"/>
                </a:lnTo>
                <a:lnTo>
                  <a:pt x="255401" y="2219384"/>
                </a:lnTo>
                <a:lnTo>
                  <a:pt x="257892" y="2217208"/>
                </a:lnTo>
                <a:cubicBezTo>
                  <a:pt x="258501" y="2216402"/>
                  <a:pt x="258353" y="2216098"/>
                  <a:pt x="257788" y="2216092"/>
                </a:cubicBezTo>
                <a:close/>
                <a:moveTo>
                  <a:pt x="4596082" y="2212522"/>
                </a:moveTo>
                <a:lnTo>
                  <a:pt x="4596134" y="2212622"/>
                </a:lnTo>
                <a:lnTo>
                  <a:pt x="4596125" y="2212594"/>
                </a:lnTo>
                <a:close/>
                <a:moveTo>
                  <a:pt x="4578958" y="2182988"/>
                </a:moveTo>
                <a:cubicBezTo>
                  <a:pt x="4577920" y="2184722"/>
                  <a:pt x="4578658" y="2188006"/>
                  <a:pt x="4580350" y="2191957"/>
                </a:cubicBezTo>
                <a:cubicBezTo>
                  <a:pt x="4582888" y="2197883"/>
                  <a:pt x="4587572" y="2205308"/>
                  <a:pt x="4591621" y="2211252"/>
                </a:cubicBezTo>
                <a:lnTo>
                  <a:pt x="4594769" y="2215709"/>
                </a:lnTo>
                <a:lnTo>
                  <a:pt x="4592940" y="2211877"/>
                </a:lnTo>
                <a:cubicBezTo>
                  <a:pt x="4591963" y="2209552"/>
                  <a:pt x="4590437" y="2204800"/>
                  <a:pt x="4591444" y="2205095"/>
                </a:cubicBezTo>
                <a:lnTo>
                  <a:pt x="4592231" y="2205999"/>
                </a:lnTo>
                <a:lnTo>
                  <a:pt x="4588627" y="2199894"/>
                </a:lnTo>
                <a:lnTo>
                  <a:pt x="4587407" y="2197974"/>
                </a:lnTo>
                <a:lnTo>
                  <a:pt x="4586783" y="2197696"/>
                </a:lnTo>
                <a:lnTo>
                  <a:pt x="4586762" y="2196960"/>
                </a:lnTo>
                <a:lnTo>
                  <a:pt x="4581326" y="2188410"/>
                </a:lnTo>
                <a:cubicBezTo>
                  <a:pt x="4579452" y="2185322"/>
                  <a:pt x="4578399" y="2183245"/>
                  <a:pt x="4578958" y="2182988"/>
                </a:cubicBezTo>
                <a:close/>
                <a:moveTo>
                  <a:pt x="7388871" y="2181569"/>
                </a:moveTo>
                <a:lnTo>
                  <a:pt x="7388839" y="2194792"/>
                </a:lnTo>
                <a:lnTo>
                  <a:pt x="7389006" y="2194489"/>
                </a:lnTo>
                <a:cubicBezTo>
                  <a:pt x="7389816" y="2190708"/>
                  <a:pt x="7389388" y="2185556"/>
                  <a:pt x="7389013" y="2182542"/>
                </a:cubicBezTo>
                <a:close/>
                <a:moveTo>
                  <a:pt x="133969" y="2180610"/>
                </a:moveTo>
                <a:cubicBezTo>
                  <a:pt x="125652" y="2185119"/>
                  <a:pt x="120809" y="2184100"/>
                  <a:pt x="121473" y="2182599"/>
                </a:cubicBezTo>
                <a:cubicBezTo>
                  <a:pt x="121693" y="2182100"/>
                  <a:pt x="122527" y="2181547"/>
                  <a:pt x="124047" y="2181128"/>
                </a:cubicBezTo>
                <a:cubicBezTo>
                  <a:pt x="126073" y="2180568"/>
                  <a:pt x="129321" y="2180248"/>
                  <a:pt x="133969" y="2180610"/>
                </a:cubicBezTo>
                <a:close/>
                <a:moveTo>
                  <a:pt x="275831" y="2180309"/>
                </a:moveTo>
                <a:lnTo>
                  <a:pt x="277758" y="2181667"/>
                </a:lnTo>
                <a:lnTo>
                  <a:pt x="277963" y="2181812"/>
                </a:lnTo>
                <a:cubicBezTo>
                  <a:pt x="278132" y="2181931"/>
                  <a:pt x="278177" y="2181963"/>
                  <a:pt x="277998" y="2181836"/>
                </a:cubicBezTo>
                <a:lnTo>
                  <a:pt x="277758" y="2181667"/>
                </a:lnTo>
                <a:lnTo>
                  <a:pt x="277185" y="2181263"/>
                </a:lnTo>
                <a:cubicBezTo>
                  <a:pt x="276552" y="2180817"/>
                  <a:pt x="275831" y="2180309"/>
                  <a:pt x="275831" y="2180309"/>
                </a:cubicBezTo>
                <a:close/>
                <a:moveTo>
                  <a:pt x="8206714" y="2170913"/>
                </a:moveTo>
                <a:lnTo>
                  <a:pt x="8206432" y="2171822"/>
                </a:lnTo>
                <a:cubicBezTo>
                  <a:pt x="8205611" y="2173349"/>
                  <a:pt x="8205075" y="2174410"/>
                  <a:pt x="8206577" y="2174043"/>
                </a:cubicBezTo>
                <a:lnTo>
                  <a:pt x="8207575" y="2173332"/>
                </a:lnTo>
                <a:close/>
                <a:moveTo>
                  <a:pt x="6697926" y="2167328"/>
                </a:moveTo>
                <a:cubicBezTo>
                  <a:pt x="6692899" y="2167325"/>
                  <a:pt x="6708471" y="2196107"/>
                  <a:pt x="6709352" y="2198020"/>
                </a:cubicBezTo>
                <a:cubicBezTo>
                  <a:pt x="6730718" y="2246943"/>
                  <a:pt x="6751349" y="2296784"/>
                  <a:pt x="6773174" y="2346074"/>
                </a:cubicBezTo>
                <a:lnTo>
                  <a:pt x="6779461" y="2359684"/>
                </a:lnTo>
                <a:lnTo>
                  <a:pt x="6782153" y="2346152"/>
                </a:lnTo>
                <a:lnTo>
                  <a:pt x="6770043" y="2318909"/>
                </a:lnTo>
                <a:cubicBezTo>
                  <a:pt x="6758148" y="2293073"/>
                  <a:pt x="6747128" y="2274179"/>
                  <a:pt x="6734350" y="2246430"/>
                </a:cubicBezTo>
                <a:cubicBezTo>
                  <a:pt x="6732991" y="2243481"/>
                  <a:pt x="6730394" y="2237209"/>
                  <a:pt x="6727173" y="2229427"/>
                </a:cubicBezTo>
                <a:lnTo>
                  <a:pt x="6722241" y="2217650"/>
                </a:lnTo>
                <a:lnTo>
                  <a:pt x="6718036" y="2208531"/>
                </a:lnTo>
                <a:lnTo>
                  <a:pt x="6700229" y="2170100"/>
                </a:lnTo>
                <a:close/>
                <a:moveTo>
                  <a:pt x="316435" y="2151938"/>
                </a:moveTo>
                <a:lnTo>
                  <a:pt x="306141" y="2156637"/>
                </a:lnTo>
                <a:lnTo>
                  <a:pt x="308549" y="2156019"/>
                </a:lnTo>
                <a:cubicBezTo>
                  <a:pt x="311212" y="2155086"/>
                  <a:pt x="313881" y="2153820"/>
                  <a:pt x="316563" y="2151954"/>
                </a:cubicBezTo>
                <a:cubicBezTo>
                  <a:pt x="316563" y="2151954"/>
                  <a:pt x="316726" y="2152147"/>
                  <a:pt x="316931" y="2152391"/>
                </a:cubicBezTo>
                <a:lnTo>
                  <a:pt x="317390" y="2152936"/>
                </a:lnTo>
                <a:lnTo>
                  <a:pt x="317543" y="2153117"/>
                </a:lnTo>
                <a:cubicBezTo>
                  <a:pt x="317707" y="2153312"/>
                  <a:pt x="317788" y="2153408"/>
                  <a:pt x="317666" y="2153261"/>
                </a:cubicBezTo>
                <a:lnTo>
                  <a:pt x="317390" y="2152936"/>
                </a:lnTo>
                <a:lnTo>
                  <a:pt x="316563" y="2151954"/>
                </a:lnTo>
                <a:close/>
                <a:moveTo>
                  <a:pt x="6692287" y="2147424"/>
                </a:moveTo>
                <a:lnTo>
                  <a:pt x="6692339" y="2147524"/>
                </a:lnTo>
                <a:lnTo>
                  <a:pt x="6692330" y="2147497"/>
                </a:lnTo>
                <a:close/>
                <a:moveTo>
                  <a:pt x="4561667" y="2138901"/>
                </a:moveTo>
                <a:cubicBezTo>
                  <a:pt x="4561808" y="2140230"/>
                  <a:pt x="4563157" y="2143947"/>
                  <a:pt x="4564973" y="2148208"/>
                </a:cubicBezTo>
                <a:cubicBezTo>
                  <a:pt x="4568607" y="2156731"/>
                  <a:pt x="4574116" y="2167434"/>
                  <a:pt x="4575590" y="2165596"/>
                </a:cubicBezTo>
                <a:cubicBezTo>
                  <a:pt x="4574562" y="2163364"/>
                  <a:pt x="4565603" y="2143907"/>
                  <a:pt x="4565603" y="2143907"/>
                </a:cubicBezTo>
                <a:cubicBezTo>
                  <a:pt x="4562591" y="2138626"/>
                  <a:pt x="4561525" y="2137570"/>
                  <a:pt x="4561667" y="2138901"/>
                </a:cubicBezTo>
                <a:close/>
                <a:moveTo>
                  <a:pt x="6675163" y="2117890"/>
                </a:moveTo>
                <a:cubicBezTo>
                  <a:pt x="6674125" y="2119625"/>
                  <a:pt x="6674863" y="2122908"/>
                  <a:pt x="6676556" y="2126859"/>
                </a:cubicBezTo>
                <a:cubicBezTo>
                  <a:pt x="6679094" y="2132785"/>
                  <a:pt x="6683777" y="2140211"/>
                  <a:pt x="6687826" y="2146153"/>
                </a:cubicBezTo>
                <a:lnTo>
                  <a:pt x="6690974" y="2150611"/>
                </a:lnTo>
                <a:lnTo>
                  <a:pt x="6689146" y="2146778"/>
                </a:lnTo>
                <a:cubicBezTo>
                  <a:pt x="6688168" y="2144454"/>
                  <a:pt x="6686642" y="2139702"/>
                  <a:pt x="6687649" y="2139997"/>
                </a:cubicBezTo>
                <a:lnTo>
                  <a:pt x="6688436" y="2140901"/>
                </a:lnTo>
                <a:lnTo>
                  <a:pt x="6684833" y="2134796"/>
                </a:lnTo>
                <a:lnTo>
                  <a:pt x="6683612" y="2132876"/>
                </a:lnTo>
                <a:lnTo>
                  <a:pt x="6682989" y="2132599"/>
                </a:lnTo>
                <a:lnTo>
                  <a:pt x="6682967" y="2131863"/>
                </a:lnTo>
                <a:lnTo>
                  <a:pt x="6677531" y="2123311"/>
                </a:lnTo>
                <a:cubicBezTo>
                  <a:pt x="6675657" y="2120224"/>
                  <a:pt x="6674604" y="2118148"/>
                  <a:pt x="6675163" y="2117890"/>
                </a:cubicBezTo>
                <a:close/>
                <a:moveTo>
                  <a:pt x="78980" y="2113146"/>
                </a:moveTo>
                <a:cubicBezTo>
                  <a:pt x="78788" y="2113280"/>
                  <a:pt x="76383" y="2113724"/>
                  <a:pt x="73598" y="2114337"/>
                </a:cubicBezTo>
                <a:lnTo>
                  <a:pt x="76125" y="2113322"/>
                </a:lnTo>
                <a:lnTo>
                  <a:pt x="77377" y="2113198"/>
                </a:lnTo>
                <a:cubicBezTo>
                  <a:pt x="78619" y="2113092"/>
                  <a:pt x="79076" y="2113080"/>
                  <a:pt x="78980" y="2113146"/>
                </a:cubicBezTo>
                <a:close/>
                <a:moveTo>
                  <a:pt x="5526806" y="2113018"/>
                </a:moveTo>
                <a:lnTo>
                  <a:pt x="5529004" y="2119478"/>
                </a:lnTo>
                <a:lnTo>
                  <a:pt x="5531050" y="2120356"/>
                </a:lnTo>
                <a:lnTo>
                  <a:pt x="5549561" y="2127039"/>
                </a:lnTo>
                <a:lnTo>
                  <a:pt x="5548301" y="2123119"/>
                </a:lnTo>
                <a:lnTo>
                  <a:pt x="5540692" y="2119233"/>
                </a:lnTo>
                <a:lnTo>
                  <a:pt x="5527952" y="2113459"/>
                </a:lnTo>
                <a:close/>
                <a:moveTo>
                  <a:pt x="8712726" y="2111873"/>
                </a:moveTo>
                <a:lnTo>
                  <a:pt x="8739453" y="2160409"/>
                </a:lnTo>
                <a:lnTo>
                  <a:pt x="8742092" y="2164681"/>
                </a:lnTo>
                <a:cubicBezTo>
                  <a:pt x="8752337" y="2183622"/>
                  <a:pt x="8762728" y="2201073"/>
                  <a:pt x="8774342" y="2221653"/>
                </a:cubicBezTo>
                <a:cubicBezTo>
                  <a:pt x="8775715" y="2224681"/>
                  <a:pt x="8781772" y="2233837"/>
                  <a:pt x="8776686" y="2223270"/>
                </a:cubicBezTo>
                <a:cubicBezTo>
                  <a:pt x="8773795" y="2218705"/>
                  <a:pt x="8770834" y="2213438"/>
                  <a:pt x="8768642" y="2208826"/>
                </a:cubicBezTo>
                <a:cubicBezTo>
                  <a:pt x="8764309" y="2200532"/>
                  <a:pt x="8762381" y="2196061"/>
                  <a:pt x="8758668" y="2188521"/>
                </a:cubicBezTo>
                <a:cubicBezTo>
                  <a:pt x="8752203" y="2176431"/>
                  <a:pt x="8742236" y="2163190"/>
                  <a:pt x="8735633" y="2151086"/>
                </a:cubicBezTo>
                <a:cubicBezTo>
                  <a:pt x="8730097" y="2141575"/>
                  <a:pt x="8724748" y="2132284"/>
                  <a:pt x="8719211" y="2122788"/>
                </a:cubicBezTo>
                <a:close/>
                <a:moveTo>
                  <a:pt x="8365557" y="2091510"/>
                </a:moveTo>
                <a:lnTo>
                  <a:pt x="8365167" y="2091583"/>
                </a:lnTo>
                <a:cubicBezTo>
                  <a:pt x="8364661" y="2091675"/>
                  <a:pt x="8364259" y="2091751"/>
                  <a:pt x="8364259" y="2091751"/>
                </a:cubicBezTo>
                <a:close/>
                <a:moveTo>
                  <a:pt x="8366261" y="2091379"/>
                </a:moveTo>
                <a:lnTo>
                  <a:pt x="8365557" y="2091510"/>
                </a:lnTo>
                <a:lnTo>
                  <a:pt x="8366103" y="2091406"/>
                </a:lnTo>
                <a:close/>
                <a:moveTo>
                  <a:pt x="8366975" y="2091246"/>
                </a:moveTo>
                <a:lnTo>
                  <a:pt x="8366261" y="2091379"/>
                </a:lnTo>
                <a:lnTo>
                  <a:pt x="8366669" y="2091301"/>
                </a:lnTo>
                <a:cubicBezTo>
                  <a:pt x="8367075" y="2091227"/>
                  <a:pt x="8367271" y="2091189"/>
                  <a:pt x="8366975" y="2091246"/>
                </a:cubicBezTo>
                <a:close/>
                <a:moveTo>
                  <a:pt x="5463121" y="2088653"/>
                </a:moveTo>
                <a:lnTo>
                  <a:pt x="5464197" y="2092956"/>
                </a:lnTo>
                <a:lnTo>
                  <a:pt x="5473317" y="2096633"/>
                </a:lnTo>
                <a:lnTo>
                  <a:pt x="5472000" y="2091958"/>
                </a:lnTo>
                <a:close/>
                <a:moveTo>
                  <a:pt x="7255377" y="2088382"/>
                </a:moveTo>
                <a:lnTo>
                  <a:pt x="7252968" y="2096334"/>
                </a:lnTo>
                <a:lnTo>
                  <a:pt x="7253982" y="2098300"/>
                </a:lnTo>
                <a:lnTo>
                  <a:pt x="7254821" y="2095531"/>
                </a:lnTo>
                <a:lnTo>
                  <a:pt x="7256498" y="2090755"/>
                </a:lnTo>
                <a:close/>
                <a:moveTo>
                  <a:pt x="1936299" y="2087759"/>
                </a:moveTo>
                <a:lnTo>
                  <a:pt x="1704814" y="2122507"/>
                </a:lnTo>
                <a:cubicBezTo>
                  <a:pt x="1616467" y="2136972"/>
                  <a:pt x="1527363" y="2152691"/>
                  <a:pt x="1437573" y="2169455"/>
                </a:cubicBezTo>
                <a:cubicBezTo>
                  <a:pt x="1422519" y="2171274"/>
                  <a:pt x="1399085" y="2171408"/>
                  <a:pt x="1377819" y="2176046"/>
                </a:cubicBezTo>
                <a:cubicBezTo>
                  <a:pt x="1370732" y="2177593"/>
                  <a:pt x="1363884" y="2179641"/>
                  <a:pt x="1357669" y="2182418"/>
                </a:cubicBezTo>
                <a:cubicBezTo>
                  <a:pt x="1329168" y="2190648"/>
                  <a:pt x="1404548" y="2175621"/>
                  <a:pt x="1418400" y="2174992"/>
                </a:cubicBezTo>
                <a:cubicBezTo>
                  <a:pt x="1421509" y="2174094"/>
                  <a:pt x="1431355" y="2171251"/>
                  <a:pt x="1437573" y="2169455"/>
                </a:cubicBezTo>
                <a:lnTo>
                  <a:pt x="1935830" y="2093401"/>
                </a:lnTo>
                <a:close/>
                <a:moveTo>
                  <a:pt x="8359024" y="2083777"/>
                </a:moveTo>
                <a:cubicBezTo>
                  <a:pt x="8359024" y="2083777"/>
                  <a:pt x="8364117" y="2086408"/>
                  <a:pt x="8365381" y="2087706"/>
                </a:cubicBezTo>
                <a:cubicBezTo>
                  <a:pt x="8364732" y="2088338"/>
                  <a:pt x="8363135" y="2087997"/>
                  <a:pt x="8361703" y="2087177"/>
                </a:cubicBezTo>
                <a:lnTo>
                  <a:pt x="8360424" y="2086139"/>
                </a:lnTo>
                <a:lnTo>
                  <a:pt x="8359380" y="2084612"/>
                </a:lnTo>
                <a:close/>
                <a:moveTo>
                  <a:pt x="2002109" y="2078956"/>
                </a:moveTo>
                <a:lnTo>
                  <a:pt x="1984926" y="2081001"/>
                </a:lnTo>
                <a:lnTo>
                  <a:pt x="1984730" y="2086688"/>
                </a:lnTo>
                <a:lnTo>
                  <a:pt x="2001816" y="2084673"/>
                </a:lnTo>
                <a:close/>
                <a:moveTo>
                  <a:pt x="5426627" y="2077414"/>
                </a:moveTo>
                <a:lnTo>
                  <a:pt x="5426622" y="2077805"/>
                </a:lnTo>
                <a:lnTo>
                  <a:pt x="5462021" y="2092078"/>
                </a:lnTo>
                <a:lnTo>
                  <a:pt x="5460559" y="2087700"/>
                </a:lnTo>
                <a:lnTo>
                  <a:pt x="5450406" y="2083921"/>
                </a:lnTo>
                <a:close/>
                <a:moveTo>
                  <a:pt x="8355060" y="2077103"/>
                </a:moveTo>
                <a:lnTo>
                  <a:pt x="8360358" y="2079949"/>
                </a:lnTo>
                <a:cubicBezTo>
                  <a:pt x="8360329" y="2082513"/>
                  <a:pt x="8355021" y="2079665"/>
                  <a:pt x="8355060" y="2077103"/>
                </a:cubicBezTo>
                <a:close/>
                <a:moveTo>
                  <a:pt x="7249684" y="2076319"/>
                </a:moveTo>
                <a:lnTo>
                  <a:pt x="7247284" y="2084157"/>
                </a:lnTo>
                <a:lnTo>
                  <a:pt x="7248747" y="2087297"/>
                </a:lnTo>
                <a:lnTo>
                  <a:pt x="7251356" y="2079861"/>
                </a:lnTo>
                <a:close/>
                <a:moveTo>
                  <a:pt x="6657872" y="2073803"/>
                </a:moveTo>
                <a:cubicBezTo>
                  <a:pt x="6658013" y="2075133"/>
                  <a:pt x="6659362" y="2078848"/>
                  <a:pt x="6661178" y="2083110"/>
                </a:cubicBezTo>
                <a:cubicBezTo>
                  <a:pt x="6664813" y="2091633"/>
                  <a:pt x="6670321" y="2102337"/>
                  <a:pt x="6671795" y="2100497"/>
                </a:cubicBezTo>
                <a:cubicBezTo>
                  <a:pt x="6670767" y="2098266"/>
                  <a:pt x="6661808" y="2078809"/>
                  <a:pt x="6661808" y="2078809"/>
                </a:cubicBezTo>
                <a:cubicBezTo>
                  <a:pt x="6658796" y="2073528"/>
                  <a:pt x="6657730" y="2072472"/>
                  <a:pt x="6657872" y="2073803"/>
                </a:cubicBezTo>
                <a:close/>
                <a:moveTo>
                  <a:pt x="8351090" y="2070428"/>
                </a:moveTo>
                <a:lnTo>
                  <a:pt x="8356389" y="2073274"/>
                </a:lnTo>
                <a:cubicBezTo>
                  <a:pt x="8356354" y="2075838"/>
                  <a:pt x="8351053" y="2072991"/>
                  <a:pt x="8351090" y="2070428"/>
                </a:cubicBezTo>
                <a:close/>
                <a:moveTo>
                  <a:pt x="5738403" y="2064561"/>
                </a:moveTo>
                <a:lnTo>
                  <a:pt x="5739738" y="2065521"/>
                </a:lnTo>
                <a:lnTo>
                  <a:pt x="5739413" y="2064564"/>
                </a:lnTo>
                <a:close/>
                <a:moveTo>
                  <a:pt x="8347116" y="2063753"/>
                </a:moveTo>
                <a:lnTo>
                  <a:pt x="8351370" y="2065090"/>
                </a:lnTo>
                <a:cubicBezTo>
                  <a:pt x="8351120" y="2067864"/>
                  <a:pt x="8345822" y="2065019"/>
                  <a:pt x="8347116" y="2063753"/>
                </a:cubicBezTo>
                <a:close/>
                <a:moveTo>
                  <a:pt x="8463144" y="2062905"/>
                </a:moveTo>
                <a:cubicBezTo>
                  <a:pt x="8472505" y="2072787"/>
                  <a:pt x="8476585" y="2086228"/>
                  <a:pt x="8476206" y="2100291"/>
                </a:cubicBezTo>
                <a:cubicBezTo>
                  <a:pt x="8467443" y="2095609"/>
                  <a:pt x="8462644" y="2081407"/>
                  <a:pt x="8463144" y="2062905"/>
                </a:cubicBezTo>
                <a:close/>
                <a:moveTo>
                  <a:pt x="2202812" y="2055066"/>
                </a:moveTo>
                <a:lnTo>
                  <a:pt x="2199355" y="2055477"/>
                </a:lnTo>
                <a:lnTo>
                  <a:pt x="2199253" y="2061388"/>
                </a:lnTo>
                <a:lnTo>
                  <a:pt x="2202610" y="2060992"/>
                </a:lnTo>
                <a:close/>
                <a:moveTo>
                  <a:pt x="8175305" y="2051037"/>
                </a:moveTo>
                <a:cubicBezTo>
                  <a:pt x="8175272" y="2053600"/>
                  <a:pt x="8181844" y="2057746"/>
                  <a:pt x="8181663" y="2054966"/>
                </a:cubicBezTo>
                <a:cubicBezTo>
                  <a:pt x="8180398" y="2053667"/>
                  <a:pt x="8173836" y="2049523"/>
                  <a:pt x="8175305" y="2051037"/>
                </a:cubicBezTo>
                <a:close/>
                <a:moveTo>
                  <a:pt x="8342783" y="2050175"/>
                </a:moveTo>
                <a:lnTo>
                  <a:pt x="8343476" y="2050690"/>
                </a:lnTo>
                <a:cubicBezTo>
                  <a:pt x="8343901" y="2051006"/>
                  <a:pt x="8343618" y="2050795"/>
                  <a:pt x="8343049" y="2050375"/>
                </a:cubicBezTo>
                <a:close/>
                <a:moveTo>
                  <a:pt x="8341250" y="2049037"/>
                </a:moveTo>
                <a:lnTo>
                  <a:pt x="8342255" y="2049781"/>
                </a:lnTo>
                <a:lnTo>
                  <a:pt x="8342783" y="2050175"/>
                </a:lnTo>
                <a:close/>
                <a:moveTo>
                  <a:pt x="8339638" y="2047846"/>
                </a:moveTo>
                <a:lnTo>
                  <a:pt x="8341250" y="2049037"/>
                </a:lnTo>
                <a:lnTo>
                  <a:pt x="8340917" y="2048794"/>
                </a:lnTo>
                <a:cubicBezTo>
                  <a:pt x="8340211" y="2048268"/>
                  <a:pt x="8339638" y="2047846"/>
                  <a:pt x="8339638" y="2047846"/>
                </a:cubicBezTo>
                <a:close/>
                <a:moveTo>
                  <a:pt x="5729610" y="2045641"/>
                </a:moveTo>
                <a:lnTo>
                  <a:pt x="5731739" y="2051565"/>
                </a:lnTo>
                <a:lnTo>
                  <a:pt x="5735376" y="2052716"/>
                </a:lnTo>
                <a:lnTo>
                  <a:pt x="5733247" y="2046465"/>
                </a:lnTo>
                <a:close/>
                <a:moveTo>
                  <a:pt x="2308630" y="2045561"/>
                </a:moveTo>
                <a:lnTo>
                  <a:pt x="2307261" y="2045673"/>
                </a:lnTo>
                <a:lnTo>
                  <a:pt x="2307720" y="2049567"/>
                </a:lnTo>
                <a:lnTo>
                  <a:pt x="2308378" y="2051158"/>
                </a:lnTo>
                <a:lnTo>
                  <a:pt x="2309014" y="2051101"/>
                </a:lnTo>
                <a:close/>
                <a:moveTo>
                  <a:pt x="2336349" y="2043289"/>
                </a:moveTo>
                <a:lnTo>
                  <a:pt x="2334101" y="2043473"/>
                </a:lnTo>
                <a:lnTo>
                  <a:pt x="2334132" y="2048898"/>
                </a:lnTo>
                <a:lnTo>
                  <a:pt x="2336291" y="2048709"/>
                </a:lnTo>
                <a:close/>
                <a:moveTo>
                  <a:pt x="2345224" y="2042562"/>
                </a:moveTo>
                <a:lnTo>
                  <a:pt x="2343594" y="2042695"/>
                </a:lnTo>
                <a:lnTo>
                  <a:pt x="2343519" y="2048074"/>
                </a:lnTo>
                <a:lnTo>
                  <a:pt x="2345150" y="2047931"/>
                </a:lnTo>
                <a:close/>
                <a:moveTo>
                  <a:pt x="8168602" y="2041550"/>
                </a:moveTo>
                <a:cubicBezTo>
                  <a:pt x="8168739" y="2046892"/>
                  <a:pt x="8176645" y="2046783"/>
                  <a:pt x="8176645" y="2046783"/>
                </a:cubicBezTo>
                <a:cubicBezTo>
                  <a:pt x="8175381" y="2045484"/>
                  <a:pt x="8168602" y="2041550"/>
                  <a:pt x="8168602" y="2041550"/>
                </a:cubicBezTo>
                <a:close/>
                <a:moveTo>
                  <a:pt x="5727716" y="2040374"/>
                </a:moveTo>
                <a:lnTo>
                  <a:pt x="5727844" y="2040728"/>
                </a:lnTo>
                <a:lnTo>
                  <a:pt x="5732295" y="2043669"/>
                </a:lnTo>
                <a:lnTo>
                  <a:pt x="5731720" y="2041981"/>
                </a:lnTo>
                <a:close/>
                <a:moveTo>
                  <a:pt x="8162315" y="2032068"/>
                </a:moveTo>
                <a:cubicBezTo>
                  <a:pt x="8162063" y="2034841"/>
                  <a:pt x="8168848" y="2038775"/>
                  <a:pt x="8170147" y="2037510"/>
                </a:cubicBezTo>
                <a:cubicBezTo>
                  <a:pt x="8170155" y="2036869"/>
                  <a:pt x="8169669" y="2036209"/>
                  <a:pt x="8168942" y="2035578"/>
                </a:cubicBezTo>
                <a:cubicBezTo>
                  <a:pt x="8166745" y="2033687"/>
                  <a:pt x="8162315" y="2032068"/>
                  <a:pt x="8162315" y="2032068"/>
                </a:cubicBezTo>
                <a:close/>
                <a:moveTo>
                  <a:pt x="5497" y="2031773"/>
                </a:moveTo>
                <a:lnTo>
                  <a:pt x="0" y="2034625"/>
                </a:lnTo>
                <a:lnTo>
                  <a:pt x="4216" y="2032053"/>
                </a:lnTo>
                <a:close/>
                <a:moveTo>
                  <a:pt x="8725421" y="2028967"/>
                </a:moveTo>
                <a:lnTo>
                  <a:pt x="8751751" y="2076862"/>
                </a:lnTo>
                <a:lnTo>
                  <a:pt x="8835128" y="2222852"/>
                </a:lnTo>
                <a:lnTo>
                  <a:pt x="8836642" y="2229989"/>
                </a:lnTo>
                <a:lnTo>
                  <a:pt x="8840841" y="2240374"/>
                </a:lnTo>
                <a:lnTo>
                  <a:pt x="8735687" y="2052787"/>
                </a:lnTo>
                <a:lnTo>
                  <a:pt x="8723204" y="2030930"/>
                </a:lnTo>
                <a:lnTo>
                  <a:pt x="8724589" y="2032044"/>
                </a:lnTo>
                <a:close/>
                <a:moveTo>
                  <a:pt x="1295615" y="2027722"/>
                </a:moveTo>
                <a:cubicBezTo>
                  <a:pt x="1295163" y="2027430"/>
                  <a:pt x="1291998" y="2028134"/>
                  <a:pt x="1288177" y="2029237"/>
                </a:cubicBezTo>
                <a:cubicBezTo>
                  <a:pt x="1280533" y="2031445"/>
                  <a:pt x="1270264" y="2035252"/>
                  <a:pt x="1273823" y="2035910"/>
                </a:cubicBezTo>
                <a:cubicBezTo>
                  <a:pt x="1273823" y="2035910"/>
                  <a:pt x="1283669" y="2033066"/>
                  <a:pt x="1286778" y="2032168"/>
                </a:cubicBezTo>
                <a:cubicBezTo>
                  <a:pt x="1293808" y="2029297"/>
                  <a:pt x="1296068" y="2028013"/>
                  <a:pt x="1295615" y="2027722"/>
                </a:cubicBezTo>
                <a:close/>
                <a:moveTo>
                  <a:pt x="8722938" y="2024450"/>
                </a:moveTo>
                <a:lnTo>
                  <a:pt x="8724860" y="2027949"/>
                </a:lnTo>
                <a:lnTo>
                  <a:pt x="8722508" y="2026358"/>
                </a:lnTo>
                <a:close/>
                <a:moveTo>
                  <a:pt x="1330390" y="2021050"/>
                </a:moveTo>
                <a:cubicBezTo>
                  <a:pt x="1330327" y="2020648"/>
                  <a:pt x="1327355" y="2021295"/>
                  <a:pt x="1323534" y="2022399"/>
                </a:cubicBezTo>
                <a:cubicBezTo>
                  <a:pt x="1315892" y="2024605"/>
                  <a:pt x="1304845" y="2028637"/>
                  <a:pt x="1306848" y="2029743"/>
                </a:cubicBezTo>
                <a:lnTo>
                  <a:pt x="1319802" y="2026002"/>
                </a:lnTo>
                <a:cubicBezTo>
                  <a:pt x="1327611" y="2022906"/>
                  <a:pt x="1330454" y="2021453"/>
                  <a:pt x="1330390" y="2021050"/>
                </a:cubicBezTo>
                <a:close/>
                <a:moveTo>
                  <a:pt x="8674915" y="2020779"/>
                </a:moveTo>
                <a:cubicBezTo>
                  <a:pt x="8675648" y="2021011"/>
                  <a:pt x="8683341" y="2034811"/>
                  <a:pt x="8703979" y="2074341"/>
                </a:cubicBezTo>
                <a:cubicBezTo>
                  <a:pt x="8699786" y="2069055"/>
                  <a:pt x="8687530" y="2046789"/>
                  <a:pt x="8689351" y="2046708"/>
                </a:cubicBezTo>
                <a:lnTo>
                  <a:pt x="8687817" y="2048388"/>
                </a:lnTo>
                <a:lnTo>
                  <a:pt x="8685625" y="2044504"/>
                </a:lnTo>
                <a:lnTo>
                  <a:pt x="8682487" y="2038014"/>
                </a:lnTo>
                <a:cubicBezTo>
                  <a:pt x="8677731" y="2028059"/>
                  <a:pt x="8674365" y="2020603"/>
                  <a:pt x="8674915" y="2020779"/>
                </a:cubicBezTo>
                <a:close/>
                <a:moveTo>
                  <a:pt x="3454098" y="2014386"/>
                </a:moveTo>
                <a:lnTo>
                  <a:pt x="3450538" y="2014392"/>
                </a:lnTo>
                <a:lnTo>
                  <a:pt x="3449998" y="2014561"/>
                </a:lnTo>
                <a:lnTo>
                  <a:pt x="3449985" y="2015507"/>
                </a:lnTo>
                <a:lnTo>
                  <a:pt x="3450427" y="2017111"/>
                </a:lnTo>
                <a:lnTo>
                  <a:pt x="3454699" y="2016609"/>
                </a:lnTo>
                <a:close/>
                <a:moveTo>
                  <a:pt x="3500029" y="2014308"/>
                </a:moveTo>
                <a:lnTo>
                  <a:pt x="3493549" y="2014319"/>
                </a:lnTo>
                <a:lnTo>
                  <a:pt x="3495177" y="2019591"/>
                </a:lnTo>
                <a:lnTo>
                  <a:pt x="3514700" y="2019613"/>
                </a:lnTo>
                <a:lnTo>
                  <a:pt x="3512320" y="2018530"/>
                </a:lnTo>
                <a:close/>
                <a:moveTo>
                  <a:pt x="1361258" y="2014034"/>
                </a:moveTo>
                <a:cubicBezTo>
                  <a:pt x="1360257" y="2013480"/>
                  <a:pt x="1358614" y="2013743"/>
                  <a:pt x="1356711" y="2014449"/>
                </a:cubicBezTo>
                <a:cubicBezTo>
                  <a:pt x="1351010" y="2016571"/>
                  <a:pt x="1342982" y="2022679"/>
                  <a:pt x="1342982" y="2022679"/>
                </a:cubicBezTo>
                <a:cubicBezTo>
                  <a:pt x="1351666" y="2027471"/>
                  <a:pt x="1361258" y="2014034"/>
                  <a:pt x="1361258" y="2014034"/>
                </a:cubicBezTo>
                <a:close/>
                <a:moveTo>
                  <a:pt x="3275847" y="2013614"/>
                </a:moveTo>
                <a:lnTo>
                  <a:pt x="3275435" y="2018938"/>
                </a:lnTo>
                <a:lnTo>
                  <a:pt x="3278407" y="2019002"/>
                </a:lnTo>
                <a:lnTo>
                  <a:pt x="3278620" y="2014564"/>
                </a:lnTo>
                <a:lnTo>
                  <a:pt x="3278694" y="2013631"/>
                </a:lnTo>
                <a:close/>
                <a:moveTo>
                  <a:pt x="187686" y="2011837"/>
                </a:moveTo>
                <a:lnTo>
                  <a:pt x="187094" y="2012981"/>
                </a:lnTo>
                <a:cubicBezTo>
                  <a:pt x="187041" y="2013082"/>
                  <a:pt x="187232" y="2012715"/>
                  <a:pt x="187535" y="2012127"/>
                </a:cubicBezTo>
                <a:close/>
                <a:moveTo>
                  <a:pt x="3718656" y="2009285"/>
                </a:moveTo>
                <a:lnTo>
                  <a:pt x="3717423" y="2009330"/>
                </a:lnTo>
                <a:lnTo>
                  <a:pt x="3723217" y="2027906"/>
                </a:lnTo>
                <a:lnTo>
                  <a:pt x="3725441" y="2028047"/>
                </a:lnTo>
                <a:close/>
                <a:moveTo>
                  <a:pt x="116082" y="2004782"/>
                </a:moveTo>
                <a:cubicBezTo>
                  <a:pt x="116577" y="2004880"/>
                  <a:pt x="116671" y="2005286"/>
                  <a:pt x="116028" y="2006134"/>
                </a:cubicBezTo>
                <a:cubicBezTo>
                  <a:pt x="114404" y="2008277"/>
                  <a:pt x="109859" y="2008488"/>
                  <a:pt x="109859" y="2008488"/>
                </a:cubicBezTo>
                <a:cubicBezTo>
                  <a:pt x="109681" y="2007722"/>
                  <a:pt x="110866" y="2006721"/>
                  <a:pt x="112280" y="2005949"/>
                </a:cubicBezTo>
                <a:cubicBezTo>
                  <a:pt x="113696" y="2005178"/>
                  <a:pt x="115339" y="2004634"/>
                  <a:pt x="116082" y="2004782"/>
                </a:cubicBezTo>
                <a:close/>
                <a:moveTo>
                  <a:pt x="8142852" y="2003259"/>
                </a:moveTo>
                <a:cubicBezTo>
                  <a:pt x="8142472" y="2003957"/>
                  <a:pt x="8143522" y="2005945"/>
                  <a:pt x="8147877" y="2009445"/>
                </a:cubicBezTo>
                <a:cubicBezTo>
                  <a:pt x="8147957" y="2007471"/>
                  <a:pt x="8147276" y="2005900"/>
                  <a:pt x="8146382" y="2004800"/>
                </a:cubicBezTo>
                <a:cubicBezTo>
                  <a:pt x="8145037" y="2003150"/>
                  <a:pt x="8143231" y="2002560"/>
                  <a:pt x="8142852" y="2003259"/>
                </a:cubicBezTo>
                <a:close/>
                <a:moveTo>
                  <a:pt x="8309714" y="2001095"/>
                </a:moveTo>
                <a:cubicBezTo>
                  <a:pt x="8309680" y="2003658"/>
                  <a:pt x="8317545" y="2006538"/>
                  <a:pt x="8314948" y="2009068"/>
                </a:cubicBezTo>
                <a:cubicBezTo>
                  <a:pt x="8312209" y="2006254"/>
                  <a:pt x="8310945" y="2004957"/>
                  <a:pt x="8308416" y="2002359"/>
                </a:cubicBezTo>
                <a:close/>
                <a:moveTo>
                  <a:pt x="8136110" y="1994765"/>
                </a:moveTo>
                <a:cubicBezTo>
                  <a:pt x="8134811" y="1996029"/>
                  <a:pt x="8140114" y="1998877"/>
                  <a:pt x="8141634" y="1997401"/>
                </a:cubicBezTo>
                <a:cubicBezTo>
                  <a:pt x="8141638" y="1996759"/>
                  <a:pt x="8141218" y="1996193"/>
                  <a:pt x="8140604" y="1995725"/>
                </a:cubicBezTo>
                <a:cubicBezTo>
                  <a:pt x="8138760" y="1994319"/>
                  <a:pt x="8135162" y="1993791"/>
                  <a:pt x="8136110" y="1994765"/>
                </a:cubicBezTo>
                <a:close/>
                <a:moveTo>
                  <a:pt x="42253" y="1993432"/>
                </a:moveTo>
                <a:cubicBezTo>
                  <a:pt x="42837" y="1992996"/>
                  <a:pt x="43361" y="1992972"/>
                  <a:pt x="44004" y="1993458"/>
                </a:cubicBezTo>
                <a:cubicBezTo>
                  <a:pt x="43192" y="1994531"/>
                  <a:pt x="42719" y="1997826"/>
                  <a:pt x="40147" y="1995879"/>
                </a:cubicBezTo>
                <a:cubicBezTo>
                  <a:pt x="41027" y="1994717"/>
                  <a:pt x="41670" y="1993869"/>
                  <a:pt x="42253" y="1993432"/>
                </a:cubicBezTo>
                <a:close/>
                <a:moveTo>
                  <a:pt x="46111" y="1991013"/>
                </a:moveTo>
                <a:cubicBezTo>
                  <a:pt x="46694" y="1990577"/>
                  <a:pt x="47219" y="1990553"/>
                  <a:pt x="47862" y="1991040"/>
                </a:cubicBezTo>
                <a:cubicBezTo>
                  <a:pt x="47050" y="1992111"/>
                  <a:pt x="46577" y="1995407"/>
                  <a:pt x="44004" y="1993458"/>
                </a:cubicBezTo>
                <a:cubicBezTo>
                  <a:pt x="44884" y="1992298"/>
                  <a:pt x="45527" y="1991448"/>
                  <a:pt x="46111" y="1991013"/>
                </a:cubicBezTo>
                <a:close/>
                <a:moveTo>
                  <a:pt x="8297913" y="1988977"/>
                </a:moveTo>
                <a:lnTo>
                  <a:pt x="8303216" y="1991823"/>
                </a:lnTo>
                <a:cubicBezTo>
                  <a:pt x="8303225" y="1991075"/>
                  <a:pt x="8302902" y="1990364"/>
                  <a:pt x="8302410" y="1989757"/>
                </a:cubicBezTo>
                <a:cubicBezTo>
                  <a:pt x="8300931" y="1987935"/>
                  <a:pt x="8297939" y="1987054"/>
                  <a:pt x="8297913" y="1988977"/>
                </a:cubicBezTo>
                <a:close/>
                <a:moveTo>
                  <a:pt x="58564" y="1985372"/>
                </a:moveTo>
                <a:cubicBezTo>
                  <a:pt x="56128" y="1988586"/>
                  <a:pt x="52056" y="1990844"/>
                  <a:pt x="47862" y="1991040"/>
                </a:cubicBezTo>
                <a:cubicBezTo>
                  <a:pt x="50196" y="1989293"/>
                  <a:pt x="51768" y="1987885"/>
                  <a:pt x="53310" y="1986908"/>
                </a:cubicBezTo>
                <a:cubicBezTo>
                  <a:pt x="54851" y="1985932"/>
                  <a:pt x="56359" y="1985388"/>
                  <a:pt x="58564" y="1985372"/>
                </a:cubicBezTo>
                <a:close/>
                <a:moveTo>
                  <a:pt x="1933935" y="1981501"/>
                </a:moveTo>
                <a:lnTo>
                  <a:pt x="1926087" y="1982423"/>
                </a:lnTo>
                <a:cubicBezTo>
                  <a:pt x="1859143" y="1990450"/>
                  <a:pt x="1793672" y="1998966"/>
                  <a:pt x="1725542" y="2009933"/>
                </a:cubicBezTo>
                <a:cubicBezTo>
                  <a:pt x="1595759" y="2029998"/>
                  <a:pt x="1495343" y="2046777"/>
                  <a:pt x="1398792" y="2065039"/>
                </a:cubicBezTo>
                <a:lnTo>
                  <a:pt x="1286789" y="2087498"/>
                </a:lnTo>
                <a:lnTo>
                  <a:pt x="1287355" y="2089941"/>
                </a:lnTo>
                <a:lnTo>
                  <a:pt x="1340360" y="2079305"/>
                </a:lnTo>
                <a:cubicBezTo>
                  <a:pt x="1496175" y="2051240"/>
                  <a:pt x="1651608" y="2031422"/>
                  <a:pt x="1811400" y="2005921"/>
                </a:cubicBezTo>
                <a:lnTo>
                  <a:pt x="1933611" y="1989605"/>
                </a:lnTo>
                <a:close/>
                <a:moveTo>
                  <a:pt x="1945559" y="1980137"/>
                </a:moveTo>
                <a:lnTo>
                  <a:pt x="1938883" y="1980920"/>
                </a:lnTo>
                <a:lnTo>
                  <a:pt x="1937931" y="1989029"/>
                </a:lnTo>
                <a:lnTo>
                  <a:pt x="1944859" y="1988103"/>
                </a:lnTo>
                <a:close/>
                <a:moveTo>
                  <a:pt x="3705539" y="1976960"/>
                </a:moveTo>
                <a:lnTo>
                  <a:pt x="3709578" y="1984185"/>
                </a:lnTo>
                <a:lnTo>
                  <a:pt x="3716907" y="2007678"/>
                </a:lnTo>
                <a:lnTo>
                  <a:pt x="3718106" y="2007766"/>
                </a:lnTo>
                <a:lnTo>
                  <a:pt x="3709578" y="1984185"/>
                </a:lnTo>
                <a:lnTo>
                  <a:pt x="3706917" y="1977036"/>
                </a:lnTo>
                <a:close/>
                <a:moveTo>
                  <a:pt x="5818204" y="1975352"/>
                </a:moveTo>
                <a:cubicBezTo>
                  <a:pt x="5817953" y="1975432"/>
                  <a:pt x="5818658" y="1977281"/>
                  <a:pt x="5819740" y="1979633"/>
                </a:cubicBezTo>
                <a:lnTo>
                  <a:pt x="5819926" y="1979991"/>
                </a:lnTo>
                <a:lnTo>
                  <a:pt x="5822153" y="1981277"/>
                </a:lnTo>
                <a:close/>
                <a:moveTo>
                  <a:pt x="8291351" y="1974832"/>
                </a:moveTo>
                <a:lnTo>
                  <a:pt x="8294234" y="1976965"/>
                </a:lnTo>
                <a:cubicBezTo>
                  <a:pt x="8294234" y="1976965"/>
                  <a:pt x="8293660" y="1976543"/>
                  <a:pt x="8292949" y="1976017"/>
                </a:cubicBezTo>
                <a:close/>
                <a:moveTo>
                  <a:pt x="8290396" y="1974121"/>
                </a:moveTo>
                <a:lnTo>
                  <a:pt x="8291351" y="1974832"/>
                </a:lnTo>
                <a:lnTo>
                  <a:pt x="8290817" y="1974436"/>
                </a:lnTo>
                <a:cubicBezTo>
                  <a:pt x="8290254" y="1974015"/>
                  <a:pt x="8289963" y="1973805"/>
                  <a:pt x="8290396" y="1974121"/>
                </a:cubicBezTo>
                <a:close/>
                <a:moveTo>
                  <a:pt x="2007546" y="1972857"/>
                </a:moveTo>
                <a:lnTo>
                  <a:pt x="1988556" y="1975088"/>
                </a:lnTo>
                <a:lnTo>
                  <a:pt x="1988308" y="1982302"/>
                </a:lnTo>
                <a:lnTo>
                  <a:pt x="2007191" y="1979782"/>
                </a:lnTo>
                <a:close/>
                <a:moveTo>
                  <a:pt x="3705295" y="1972676"/>
                </a:moveTo>
                <a:cubicBezTo>
                  <a:pt x="3704392" y="1972343"/>
                  <a:pt x="3703846" y="1972969"/>
                  <a:pt x="3704334" y="1974804"/>
                </a:cubicBezTo>
                <a:lnTo>
                  <a:pt x="3704633" y="1975338"/>
                </a:lnTo>
                <a:lnTo>
                  <a:pt x="3706252" y="1975249"/>
                </a:lnTo>
                <a:close/>
                <a:moveTo>
                  <a:pt x="2310092" y="1968843"/>
                </a:moveTo>
                <a:lnTo>
                  <a:pt x="2306916" y="1969021"/>
                </a:lnTo>
                <a:lnTo>
                  <a:pt x="2306752" y="1975128"/>
                </a:lnTo>
                <a:lnTo>
                  <a:pt x="2306972" y="1975974"/>
                </a:lnTo>
                <a:lnTo>
                  <a:pt x="2309513" y="1975807"/>
                </a:lnTo>
                <a:close/>
                <a:moveTo>
                  <a:pt x="8689927" y="1968783"/>
                </a:moveTo>
                <a:lnTo>
                  <a:pt x="8692025" y="1973035"/>
                </a:lnTo>
                <a:cubicBezTo>
                  <a:pt x="8694417" y="1977874"/>
                  <a:pt x="8696655" y="1982230"/>
                  <a:pt x="8697920" y="1983527"/>
                </a:cubicBezTo>
                <a:cubicBezTo>
                  <a:pt x="8700660" y="1986341"/>
                  <a:pt x="8704487" y="1987672"/>
                  <a:pt x="8705751" y="1988971"/>
                </a:cubicBezTo>
                <a:cubicBezTo>
                  <a:pt x="8707016" y="1990269"/>
                  <a:pt x="8701888" y="1990202"/>
                  <a:pt x="8701888" y="1990202"/>
                </a:cubicBezTo>
                <a:cubicBezTo>
                  <a:pt x="8701676" y="1994206"/>
                  <a:pt x="8706879" y="1997438"/>
                  <a:pt x="8710117" y="1999443"/>
                </a:cubicBezTo>
                <a:lnTo>
                  <a:pt x="8711758" y="2000565"/>
                </a:lnTo>
                <a:lnTo>
                  <a:pt x="8712226" y="2001544"/>
                </a:lnTo>
                <a:lnTo>
                  <a:pt x="8711652" y="2003042"/>
                </a:lnTo>
                <a:cubicBezTo>
                  <a:pt x="8710948" y="2003727"/>
                  <a:pt x="8710244" y="2004412"/>
                  <a:pt x="8710877" y="2005061"/>
                </a:cubicBezTo>
                <a:lnTo>
                  <a:pt x="8714370" y="2006029"/>
                </a:lnTo>
                <a:lnTo>
                  <a:pt x="8715654" y="2008716"/>
                </a:lnTo>
                <a:lnTo>
                  <a:pt x="8716146" y="2010418"/>
                </a:lnTo>
                <a:cubicBezTo>
                  <a:pt x="8716453" y="2011436"/>
                  <a:pt x="8716760" y="2012402"/>
                  <a:pt x="8717375" y="2014332"/>
                </a:cubicBezTo>
                <a:lnTo>
                  <a:pt x="8722240" y="2023181"/>
                </a:lnTo>
                <a:lnTo>
                  <a:pt x="8721774" y="2025251"/>
                </a:lnTo>
                <a:cubicBezTo>
                  <a:pt x="8722032" y="2025923"/>
                  <a:pt x="8722508" y="2026358"/>
                  <a:pt x="8722508" y="2026358"/>
                </a:cubicBezTo>
                <a:lnTo>
                  <a:pt x="8722902" y="2030401"/>
                </a:lnTo>
                <a:lnTo>
                  <a:pt x="8696761" y="1984630"/>
                </a:lnTo>
                <a:close/>
                <a:moveTo>
                  <a:pt x="2335602" y="1967410"/>
                </a:moveTo>
                <a:lnTo>
                  <a:pt x="2335347" y="1967425"/>
                </a:lnTo>
                <a:lnTo>
                  <a:pt x="2335235" y="1974117"/>
                </a:lnTo>
                <a:lnTo>
                  <a:pt x="2338780" y="1973884"/>
                </a:lnTo>
                <a:close/>
                <a:moveTo>
                  <a:pt x="1934616" y="1964472"/>
                </a:moveTo>
                <a:lnTo>
                  <a:pt x="1802963" y="1980348"/>
                </a:lnTo>
                <a:cubicBezTo>
                  <a:pt x="1711895" y="1991832"/>
                  <a:pt x="1620063" y="2005290"/>
                  <a:pt x="1528286" y="2024770"/>
                </a:cubicBezTo>
                <a:cubicBezTo>
                  <a:pt x="1460421" y="2037626"/>
                  <a:pt x="1395333" y="2050383"/>
                  <a:pt x="1331311" y="2063674"/>
                </a:cubicBezTo>
                <a:lnTo>
                  <a:pt x="1279239" y="2075181"/>
                </a:lnTo>
                <a:lnTo>
                  <a:pt x="1279844" y="2076597"/>
                </a:lnTo>
                <a:lnTo>
                  <a:pt x="1281016" y="2077482"/>
                </a:lnTo>
                <a:lnTo>
                  <a:pt x="1339562" y="2065548"/>
                </a:lnTo>
                <a:cubicBezTo>
                  <a:pt x="1457980" y="2044123"/>
                  <a:pt x="1569368" y="2031440"/>
                  <a:pt x="1732278" y="2007987"/>
                </a:cubicBezTo>
                <a:lnTo>
                  <a:pt x="1934049" y="1978651"/>
                </a:lnTo>
                <a:close/>
                <a:moveTo>
                  <a:pt x="8283726" y="1963582"/>
                </a:moveTo>
                <a:cubicBezTo>
                  <a:pt x="8284699" y="1962633"/>
                  <a:pt x="8287926" y="1963997"/>
                  <a:pt x="8288929" y="1965272"/>
                </a:cubicBezTo>
                <a:cubicBezTo>
                  <a:pt x="8289271" y="1965697"/>
                  <a:pt x="8289353" y="1966113"/>
                  <a:pt x="8289029" y="1966429"/>
                </a:cubicBezTo>
                <a:cubicBezTo>
                  <a:pt x="8290293" y="1967726"/>
                  <a:pt x="8284995" y="1964881"/>
                  <a:pt x="8283726" y="1963582"/>
                </a:cubicBezTo>
                <a:close/>
                <a:moveTo>
                  <a:pt x="1947065" y="1962971"/>
                </a:moveTo>
                <a:lnTo>
                  <a:pt x="1940906" y="1963713"/>
                </a:lnTo>
                <a:lnTo>
                  <a:pt x="1939239" y="1977896"/>
                </a:lnTo>
                <a:lnTo>
                  <a:pt x="1945840" y="1976936"/>
                </a:lnTo>
                <a:close/>
                <a:moveTo>
                  <a:pt x="5811120" y="1957971"/>
                </a:moveTo>
                <a:lnTo>
                  <a:pt x="5811387" y="1959053"/>
                </a:lnTo>
                <a:cubicBezTo>
                  <a:pt x="5813309" y="1962517"/>
                  <a:pt x="5818024" y="1967087"/>
                  <a:pt x="5818024" y="1967087"/>
                </a:cubicBezTo>
                <a:cubicBezTo>
                  <a:pt x="5819143" y="1964059"/>
                  <a:pt x="5817306" y="1961329"/>
                  <a:pt x="5815189" y="1959356"/>
                </a:cubicBezTo>
                <a:lnTo>
                  <a:pt x="5814269" y="1958706"/>
                </a:lnTo>
                <a:lnTo>
                  <a:pt x="5813288" y="1958478"/>
                </a:lnTo>
                <a:close/>
                <a:moveTo>
                  <a:pt x="8259099" y="1956419"/>
                </a:moveTo>
                <a:cubicBezTo>
                  <a:pt x="8257600" y="1955202"/>
                  <a:pt x="8258802" y="1958182"/>
                  <a:pt x="8265071" y="1968679"/>
                </a:cubicBezTo>
                <a:cubicBezTo>
                  <a:pt x="8287776" y="2004119"/>
                  <a:pt x="8310469" y="2040842"/>
                  <a:pt x="8332836" y="2077559"/>
                </a:cubicBezTo>
                <a:lnTo>
                  <a:pt x="8353512" y="2111754"/>
                </a:lnTo>
                <a:lnTo>
                  <a:pt x="8356297" y="2111986"/>
                </a:lnTo>
                <a:lnTo>
                  <a:pt x="8341821" y="2086623"/>
                </a:lnTo>
                <a:cubicBezTo>
                  <a:pt x="8321281" y="2051078"/>
                  <a:pt x="8299597" y="2014742"/>
                  <a:pt x="8278137" y="1982096"/>
                </a:cubicBezTo>
                <a:cubicBezTo>
                  <a:pt x="8271594" y="1972130"/>
                  <a:pt x="8261597" y="1958445"/>
                  <a:pt x="8259099" y="1956419"/>
                </a:cubicBezTo>
                <a:close/>
                <a:moveTo>
                  <a:pt x="2008432" y="1955571"/>
                </a:moveTo>
                <a:lnTo>
                  <a:pt x="1989145" y="1957896"/>
                </a:lnTo>
                <a:lnTo>
                  <a:pt x="1988706" y="1970703"/>
                </a:lnTo>
                <a:lnTo>
                  <a:pt x="2007798" y="1967927"/>
                </a:lnTo>
                <a:close/>
                <a:moveTo>
                  <a:pt x="8281257" y="1954957"/>
                </a:moveTo>
                <a:lnTo>
                  <a:pt x="8282023" y="1955495"/>
                </a:lnTo>
                <a:cubicBezTo>
                  <a:pt x="8282601" y="1955903"/>
                  <a:pt x="8282890" y="1956106"/>
                  <a:pt x="8282455" y="1955801"/>
                </a:cubicBezTo>
                <a:close/>
                <a:moveTo>
                  <a:pt x="8280459" y="1954401"/>
                </a:moveTo>
                <a:lnTo>
                  <a:pt x="8281257" y="1954957"/>
                </a:lnTo>
                <a:lnTo>
                  <a:pt x="8281200" y="1954920"/>
                </a:lnTo>
                <a:close/>
                <a:moveTo>
                  <a:pt x="8278526" y="1953046"/>
                </a:moveTo>
                <a:cubicBezTo>
                  <a:pt x="8278526" y="1953046"/>
                  <a:pt x="8279108" y="1953454"/>
                  <a:pt x="8279836" y="1953964"/>
                </a:cubicBezTo>
                <a:lnTo>
                  <a:pt x="8280459" y="1954401"/>
                </a:lnTo>
                <a:close/>
                <a:moveTo>
                  <a:pt x="4684790" y="1951204"/>
                </a:moveTo>
                <a:lnTo>
                  <a:pt x="4681456" y="1951801"/>
                </a:lnTo>
                <a:lnTo>
                  <a:pt x="4681462" y="1951814"/>
                </a:lnTo>
                <a:lnTo>
                  <a:pt x="4685163" y="1952300"/>
                </a:lnTo>
                <a:close/>
                <a:moveTo>
                  <a:pt x="2204886" y="1948789"/>
                </a:moveTo>
                <a:lnTo>
                  <a:pt x="2204405" y="1948839"/>
                </a:lnTo>
                <a:lnTo>
                  <a:pt x="2203924" y="1956863"/>
                </a:lnTo>
                <a:lnTo>
                  <a:pt x="2204765" y="1956766"/>
                </a:lnTo>
                <a:close/>
                <a:moveTo>
                  <a:pt x="2205074" y="1933723"/>
                </a:moveTo>
                <a:lnTo>
                  <a:pt x="2204408" y="1933794"/>
                </a:lnTo>
                <a:lnTo>
                  <a:pt x="2205049" y="1938105"/>
                </a:lnTo>
                <a:lnTo>
                  <a:pt x="2204543" y="1946554"/>
                </a:lnTo>
                <a:lnTo>
                  <a:pt x="2204921" y="1946477"/>
                </a:lnTo>
                <a:lnTo>
                  <a:pt x="2205049" y="1938105"/>
                </a:lnTo>
                <a:close/>
                <a:moveTo>
                  <a:pt x="4130763" y="1923901"/>
                </a:moveTo>
                <a:lnTo>
                  <a:pt x="4130783" y="1927440"/>
                </a:lnTo>
                <a:lnTo>
                  <a:pt x="4131767" y="1927248"/>
                </a:lnTo>
                <a:lnTo>
                  <a:pt x="4132492" y="1926623"/>
                </a:lnTo>
                <a:lnTo>
                  <a:pt x="4132517" y="1924296"/>
                </a:lnTo>
                <a:close/>
                <a:moveTo>
                  <a:pt x="8257499" y="1923851"/>
                </a:moveTo>
                <a:lnTo>
                  <a:pt x="8258666" y="1924788"/>
                </a:lnTo>
                <a:cubicBezTo>
                  <a:pt x="8259574" y="1925518"/>
                  <a:pt x="8260301" y="1926102"/>
                  <a:pt x="8260301" y="1926102"/>
                </a:cubicBezTo>
                <a:close/>
                <a:moveTo>
                  <a:pt x="2313402" y="1922191"/>
                </a:moveTo>
                <a:lnTo>
                  <a:pt x="2309351" y="1922622"/>
                </a:lnTo>
                <a:lnTo>
                  <a:pt x="2309156" y="1926303"/>
                </a:lnTo>
                <a:lnTo>
                  <a:pt x="2308327" y="1937950"/>
                </a:lnTo>
                <a:lnTo>
                  <a:pt x="2312760" y="1937294"/>
                </a:lnTo>
                <a:lnTo>
                  <a:pt x="2313532" y="1928464"/>
                </a:lnTo>
                <a:lnTo>
                  <a:pt x="2313892" y="1923189"/>
                </a:lnTo>
                <a:close/>
                <a:moveTo>
                  <a:pt x="8255397" y="1922163"/>
                </a:moveTo>
                <a:lnTo>
                  <a:pt x="8257499" y="1923851"/>
                </a:lnTo>
                <a:lnTo>
                  <a:pt x="8255941" y="1922600"/>
                </a:lnTo>
                <a:cubicBezTo>
                  <a:pt x="8255215" y="1922016"/>
                  <a:pt x="8254852" y="1921724"/>
                  <a:pt x="8255397" y="1922163"/>
                </a:cubicBezTo>
                <a:close/>
                <a:moveTo>
                  <a:pt x="1938590" y="1921850"/>
                </a:moveTo>
                <a:lnTo>
                  <a:pt x="1804985" y="1939472"/>
                </a:lnTo>
                <a:cubicBezTo>
                  <a:pt x="1705155" y="1953906"/>
                  <a:pt x="1604514" y="1969909"/>
                  <a:pt x="1497139" y="1988838"/>
                </a:cubicBezTo>
                <a:cubicBezTo>
                  <a:pt x="1477032" y="1992116"/>
                  <a:pt x="1441551" y="1995728"/>
                  <a:pt x="1423044" y="2000993"/>
                </a:cubicBezTo>
                <a:cubicBezTo>
                  <a:pt x="1416876" y="2002748"/>
                  <a:pt x="1412595" y="2004685"/>
                  <a:pt x="1411397" y="2006857"/>
                </a:cubicBezTo>
                <a:cubicBezTo>
                  <a:pt x="1411397" y="2006857"/>
                  <a:pt x="1475237" y="1998531"/>
                  <a:pt x="1495308" y="1996106"/>
                </a:cubicBezTo>
                <a:lnTo>
                  <a:pt x="1937540" y="1932133"/>
                </a:lnTo>
                <a:close/>
                <a:moveTo>
                  <a:pt x="1951071" y="1920204"/>
                </a:moveTo>
                <a:lnTo>
                  <a:pt x="1945939" y="1920880"/>
                </a:lnTo>
                <a:lnTo>
                  <a:pt x="1944739" y="1931091"/>
                </a:lnTo>
                <a:lnTo>
                  <a:pt x="1950075" y="1930320"/>
                </a:lnTo>
                <a:close/>
                <a:moveTo>
                  <a:pt x="5797269" y="1919100"/>
                </a:moveTo>
                <a:lnTo>
                  <a:pt x="5801165" y="1924593"/>
                </a:lnTo>
                <a:lnTo>
                  <a:pt x="5800040" y="1920681"/>
                </a:lnTo>
                <a:close/>
                <a:moveTo>
                  <a:pt x="4103069" y="1918006"/>
                </a:moveTo>
                <a:lnTo>
                  <a:pt x="4103699" y="1923241"/>
                </a:lnTo>
                <a:cubicBezTo>
                  <a:pt x="4104112" y="1925379"/>
                  <a:pt x="4104593" y="1926601"/>
                  <a:pt x="4105046" y="1925512"/>
                </a:cubicBezTo>
                <a:cubicBezTo>
                  <a:pt x="4105046" y="1925512"/>
                  <a:pt x="4104930" y="1923849"/>
                  <a:pt x="4104797" y="1921921"/>
                </a:cubicBezTo>
                <a:lnTo>
                  <a:pt x="4104543" y="1918279"/>
                </a:lnTo>
                <a:close/>
                <a:moveTo>
                  <a:pt x="3499238" y="1917900"/>
                </a:moveTo>
                <a:cubicBezTo>
                  <a:pt x="3500266" y="1920133"/>
                  <a:pt x="3505143" y="1924846"/>
                  <a:pt x="3504263" y="1922933"/>
                </a:cubicBezTo>
                <a:cubicBezTo>
                  <a:pt x="3506176" y="1922051"/>
                  <a:pt x="3500591" y="1914958"/>
                  <a:pt x="3499238" y="1917900"/>
                </a:cubicBezTo>
                <a:close/>
                <a:moveTo>
                  <a:pt x="2010629" y="1912349"/>
                </a:moveTo>
                <a:lnTo>
                  <a:pt x="1990768" y="1914968"/>
                </a:lnTo>
                <a:lnTo>
                  <a:pt x="1990435" y="1920264"/>
                </a:lnTo>
                <a:lnTo>
                  <a:pt x="1990290" y="1924501"/>
                </a:lnTo>
                <a:lnTo>
                  <a:pt x="1993589" y="1924024"/>
                </a:lnTo>
                <a:lnTo>
                  <a:pt x="2010147" y="1922093"/>
                </a:lnTo>
                <a:lnTo>
                  <a:pt x="2010204" y="1921005"/>
                </a:lnTo>
                <a:close/>
                <a:moveTo>
                  <a:pt x="3688084" y="1909778"/>
                </a:moveTo>
                <a:lnTo>
                  <a:pt x="3687951" y="1910894"/>
                </a:lnTo>
                <a:lnTo>
                  <a:pt x="3687718" y="1912855"/>
                </a:lnTo>
                <a:lnTo>
                  <a:pt x="3687448" y="1915126"/>
                </a:lnTo>
                <a:cubicBezTo>
                  <a:pt x="3687448" y="1915126"/>
                  <a:pt x="3687541" y="1914334"/>
                  <a:pt x="3687660" y="1913344"/>
                </a:cubicBezTo>
                <a:lnTo>
                  <a:pt x="3687718" y="1912855"/>
                </a:lnTo>
                <a:lnTo>
                  <a:pt x="3687881" y="1911487"/>
                </a:lnTo>
                <a:lnTo>
                  <a:pt x="3687951" y="1910894"/>
                </a:lnTo>
                <a:lnTo>
                  <a:pt x="3688014" y="1910372"/>
                </a:lnTo>
                <a:cubicBezTo>
                  <a:pt x="3688108" y="1909580"/>
                  <a:pt x="3688156" y="1909183"/>
                  <a:pt x="3688084" y="1909778"/>
                </a:cubicBezTo>
                <a:close/>
                <a:moveTo>
                  <a:pt x="8664524" y="1908958"/>
                </a:moveTo>
                <a:lnTo>
                  <a:pt x="8668562" y="1910506"/>
                </a:lnTo>
                <a:cubicBezTo>
                  <a:pt x="8668526" y="1913070"/>
                  <a:pt x="8663225" y="1910223"/>
                  <a:pt x="8664524" y="1908958"/>
                </a:cubicBezTo>
                <a:close/>
                <a:moveTo>
                  <a:pt x="5823204" y="1908500"/>
                </a:moveTo>
                <a:lnTo>
                  <a:pt x="5825529" y="1914963"/>
                </a:lnTo>
                <a:lnTo>
                  <a:pt x="5825958" y="1909814"/>
                </a:lnTo>
                <a:close/>
                <a:moveTo>
                  <a:pt x="5794306" y="1900679"/>
                </a:moveTo>
                <a:lnTo>
                  <a:pt x="5792064" y="1904202"/>
                </a:lnTo>
                <a:lnTo>
                  <a:pt x="5794089" y="1905317"/>
                </a:lnTo>
                <a:cubicBezTo>
                  <a:pt x="5794580" y="1905680"/>
                  <a:pt x="5793755" y="1905882"/>
                  <a:pt x="5792239" y="1905947"/>
                </a:cubicBezTo>
                <a:lnTo>
                  <a:pt x="5792166" y="1905945"/>
                </a:lnTo>
                <a:lnTo>
                  <a:pt x="5795784" y="1916323"/>
                </a:lnTo>
                <a:lnTo>
                  <a:pt x="5799412" y="1918497"/>
                </a:lnTo>
                <a:lnTo>
                  <a:pt x="5799299" y="1918101"/>
                </a:lnTo>
                <a:cubicBezTo>
                  <a:pt x="5798157" y="1914127"/>
                  <a:pt x="5796600" y="1908696"/>
                  <a:pt x="5794931" y="1902867"/>
                </a:cubicBezTo>
                <a:close/>
                <a:moveTo>
                  <a:pt x="3457818" y="1898502"/>
                </a:moveTo>
                <a:lnTo>
                  <a:pt x="3458886" y="1901964"/>
                </a:lnTo>
                <a:lnTo>
                  <a:pt x="3479944" y="1909504"/>
                </a:lnTo>
                <a:lnTo>
                  <a:pt x="3478665" y="1905554"/>
                </a:lnTo>
                <a:lnTo>
                  <a:pt x="3476670" y="1905032"/>
                </a:lnTo>
                <a:close/>
                <a:moveTo>
                  <a:pt x="3474427" y="1892472"/>
                </a:moveTo>
                <a:lnTo>
                  <a:pt x="3473403" y="1893299"/>
                </a:lnTo>
                <a:lnTo>
                  <a:pt x="3474919" y="1893992"/>
                </a:lnTo>
                <a:close/>
                <a:moveTo>
                  <a:pt x="3494418" y="1890415"/>
                </a:moveTo>
                <a:lnTo>
                  <a:pt x="3491718" y="1890539"/>
                </a:lnTo>
                <a:lnTo>
                  <a:pt x="3495313" y="1893419"/>
                </a:lnTo>
                <a:close/>
                <a:moveTo>
                  <a:pt x="8653076" y="1886376"/>
                </a:moveTo>
                <a:cubicBezTo>
                  <a:pt x="8656869" y="1890272"/>
                  <a:pt x="8660839" y="1896946"/>
                  <a:pt x="8661853" y="1901018"/>
                </a:cubicBezTo>
                <a:lnTo>
                  <a:pt x="8655811" y="1894157"/>
                </a:lnTo>
                <a:lnTo>
                  <a:pt x="8655041" y="1892593"/>
                </a:lnTo>
                <a:close/>
                <a:moveTo>
                  <a:pt x="3676327" y="1883365"/>
                </a:moveTo>
                <a:cubicBezTo>
                  <a:pt x="3676034" y="1883463"/>
                  <a:pt x="3676721" y="1885322"/>
                  <a:pt x="3677804" y="1887674"/>
                </a:cubicBezTo>
                <a:cubicBezTo>
                  <a:pt x="3679971" y="1892379"/>
                  <a:pt x="3683723" y="1899060"/>
                  <a:pt x="3684399" y="1897588"/>
                </a:cubicBezTo>
                <a:lnTo>
                  <a:pt x="3680727" y="1889614"/>
                </a:lnTo>
                <a:cubicBezTo>
                  <a:pt x="3677892" y="1884927"/>
                  <a:pt x="3676620" y="1883266"/>
                  <a:pt x="3676327" y="1883365"/>
                </a:cubicBezTo>
                <a:close/>
                <a:moveTo>
                  <a:pt x="8648713" y="1879729"/>
                </a:moveTo>
                <a:lnTo>
                  <a:pt x="8653076" y="1886376"/>
                </a:lnTo>
                <a:lnTo>
                  <a:pt x="8651164" y="1884712"/>
                </a:lnTo>
                <a:close/>
                <a:moveTo>
                  <a:pt x="8645890" y="1873992"/>
                </a:moveTo>
                <a:lnTo>
                  <a:pt x="8647293" y="1875565"/>
                </a:lnTo>
                <a:lnTo>
                  <a:pt x="8647700" y="1877671"/>
                </a:lnTo>
                <a:close/>
                <a:moveTo>
                  <a:pt x="5821479" y="1872821"/>
                </a:moveTo>
                <a:lnTo>
                  <a:pt x="5824875" y="1882845"/>
                </a:lnTo>
                <a:lnTo>
                  <a:pt x="5828079" y="1884320"/>
                </a:lnTo>
                <a:lnTo>
                  <a:pt x="5828456" y="1879790"/>
                </a:lnTo>
                <a:lnTo>
                  <a:pt x="5826924" y="1874924"/>
                </a:lnTo>
                <a:close/>
                <a:moveTo>
                  <a:pt x="6399100" y="1872129"/>
                </a:moveTo>
                <a:lnTo>
                  <a:pt x="6402930" y="1885553"/>
                </a:lnTo>
                <a:lnTo>
                  <a:pt x="6403010" y="1885197"/>
                </a:lnTo>
                <a:cubicBezTo>
                  <a:pt x="6402727" y="1881124"/>
                  <a:pt x="6400789" y="1876022"/>
                  <a:pt x="6399528" y="1873075"/>
                </a:cubicBezTo>
                <a:close/>
                <a:moveTo>
                  <a:pt x="7185495" y="1872085"/>
                </a:moveTo>
                <a:lnTo>
                  <a:pt x="7185072" y="1873395"/>
                </a:lnTo>
                <a:lnTo>
                  <a:pt x="7185433" y="1874231"/>
                </a:lnTo>
                <a:close/>
                <a:moveTo>
                  <a:pt x="5809029" y="1869109"/>
                </a:moveTo>
                <a:lnTo>
                  <a:pt x="5811808" y="1876831"/>
                </a:lnTo>
                <a:lnTo>
                  <a:pt x="5819223" y="1880245"/>
                </a:lnTo>
                <a:lnTo>
                  <a:pt x="5816249" y="1870800"/>
                </a:lnTo>
                <a:lnTo>
                  <a:pt x="5813645" y="1869794"/>
                </a:lnTo>
                <a:close/>
                <a:moveTo>
                  <a:pt x="8643283" y="1868694"/>
                </a:moveTo>
                <a:lnTo>
                  <a:pt x="8644415" y="1869869"/>
                </a:lnTo>
                <a:lnTo>
                  <a:pt x="8644209" y="1870575"/>
                </a:lnTo>
                <a:close/>
                <a:moveTo>
                  <a:pt x="3783724" y="1864357"/>
                </a:moveTo>
                <a:lnTo>
                  <a:pt x="3783340" y="1875551"/>
                </a:lnTo>
                <a:lnTo>
                  <a:pt x="3798155" y="1921890"/>
                </a:lnTo>
                <a:lnTo>
                  <a:pt x="3798666" y="1907212"/>
                </a:lnTo>
                <a:lnTo>
                  <a:pt x="3785778" y="1864659"/>
                </a:lnTo>
                <a:close/>
                <a:moveTo>
                  <a:pt x="4791284" y="1859785"/>
                </a:moveTo>
                <a:lnTo>
                  <a:pt x="4791704" y="1860953"/>
                </a:lnTo>
                <a:lnTo>
                  <a:pt x="4791806" y="1859925"/>
                </a:lnTo>
                <a:close/>
                <a:moveTo>
                  <a:pt x="5814210" y="1851367"/>
                </a:moveTo>
                <a:lnTo>
                  <a:pt x="5817518" y="1861130"/>
                </a:lnTo>
                <a:lnTo>
                  <a:pt x="5820432" y="1862992"/>
                </a:lnTo>
                <a:lnTo>
                  <a:pt x="5823675" y="1864604"/>
                </a:lnTo>
                <a:lnTo>
                  <a:pt x="5820073" y="1853159"/>
                </a:lnTo>
                <a:close/>
                <a:moveTo>
                  <a:pt x="5803085" y="1847967"/>
                </a:moveTo>
                <a:lnTo>
                  <a:pt x="5801843" y="1849138"/>
                </a:lnTo>
                <a:lnTo>
                  <a:pt x="5802896" y="1852067"/>
                </a:lnTo>
                <a:lnTo>
                  <a:pt x="5805196" y="1853258"/>
                </a:lnTo>
                <a:lnTo>
                  <a:pt x="5812115" y="1857680"/>
                </a:lnTo>
                <a:lnTo>
                  <a:pt x="5810387" y="1852186"/>
                </a:lnTo>
                <a:lnTo>
                  <a:pt x="5809742" y="1850002"/>
                </a:lnTo>
                <a:close/>
                <a:moveTo>
                  <a:pt x="6877379" y="1847711"/>
                </a:moveTo>
                <a:cubicBezTo>
                  <a:pt x="6877237" y="1848030"/>
                  <a:pt x="6877999" y="1850000"/>
                  <a:pt x="6879082" y="1852351"/>
                </a:cubicBezTo>
                <a:cubicBezTo>
                  <a:pt x="6881247" y="1857056"/>
                  <a:pt x="6884700" y="1863295"/>
                  <a:pt x="6884776" y="1860940"/>
                </a:cubicBezTo>
                <a:cubicBezTo>
                  <a:pt x="6884776" y="1860940"/>
                  <a:pt x="6881985" y="1854880"/>
                  <a:pt x="6881104" y="1852966"/>
                </a:cubicBezTo>
                <a:cubicBezTo>
                  <a:pt x="6878570" y="1848722"/>
                  <a:pt x="6877522" y="1847392"/>
                  <a:pt x="6877379" y="1847711"/>
                </a:cubicBezTo>
                <a:close/>
                <a:moveTo>
                  <a:pt x="6199022" y="1845423"/>
                </a:moveTo>
                <a:cubicBezTo>
                  <a:pt x="6198775" y="1845671"/>
                  <a:pt x="6198789" y="1847782"/>
                  <a:pt x="6198969" y="1850366"/>
                </a:cubicBezTo>
                <a:cubicBezTo>
                  <a:pt x="6199327" y="1855533"/>
                  <a:pt x="6200346" y="1862589"/>
                  <a:pt x="6201251" y="1860414"/>
                </a:cubicBezTo>
                <a:cubicBezTo>
                  <a:pt x="6201251" y="1860414"/>
                  <a:pt x="6200789" y="1853759"/>
                  <a:pt x="6200642" y="1851657"/>
                </a:cubicBezTo>
                <a:cubicBezTo>
                  <a:pt x="6199776" y="1846789"/>
                  <a:pt x="6199268" y="1845175"/>
                  <a:pt x="6199022" y="1845423"/>
                </a:cubicBezTo>
                <a:close/>
                <a:moveTo>
                  <a:pt x="1461256" y="1830507"/>
                </a:moveTo>
                <a:cubicBezTo>
                  <a:pt x="1458357" y="1830827"/>
                  <a:pt x="1453384" y="1832438"/>
                  <a:pt x="1445801" y="1836312"/>
                </a:cubicBezTo>
                <a:cubicBezTo>
                  <a:pt x="1404585" y="1841333"/>
                  <a:pt x="1360668" y="1848186"/>
                  <a:pt x="1315025" y="1856339"/>
                </a:cubicBezTo>
                <a:lnTo>
                  <a:pt x="1193526" y="1880280"/>
                </a:lnTo>
                <a:lnTo>
                  <a:pt x="1194926" y="1884114"/>
                </a:lnTo>
                <a:lnTo>
                  <a:pt x="1306316" y="1864092"/>
                </a:lnTo>
                <a:cubicBezTo>
                  <a:pt x="1352153" y="1855630"/>
                  <a:pt x="1398265" y="1846667"/>
                  <a:pt x="1445801" y="1836312"/>
                </a:cubicBezTo>
                <a:cubicBezTo>
                  <a:pt x="1459981" y="1840219"/>
                  <a:pt x="1469952" y="1829548"/>
                  <a:pt x="1461256" y="1830507"/>
                </a:cubicBezTo>
                <a:close/>
                <a:moveTo>
                  <a:pt x="5882892" y="1828686"/>
                </a:moveTo>
                <a:lnTo>
                  <a:pt x="5884050" y="1832277"/>
                </a:lnTo>
                <a:lnTo>
                  <a:pt x="5885191" y="1833814"/>
                </a:lnTo>
                <a:lnTo>
                  <a:pt x="5883660" y="1828898"/>
                </a:lnTo>
                <a:close/>
                <a:moveTo>
                  <a:pt x="3795542" y="1827713"/>
                </a:moveTo>
                <a:lnTo>
                  <a:pt x="3797840" y="1834865"/>
                </a:lnTo>
                <a:lnTo>
                  <a:pt x="3802361" y="1835472"/>
                </a:lnTo>
                <a:lnTo>
                  <a:pt x="3802806" y="1828907"/>
                </a:lnTo>
                <a:close/>
                <a:moveTo>
                  <a:pt x="6869693" y="1825978"/>
                </a:moveTo>
                <a:cubicBezTo>
                  <a:pt x="6869440" y="1826058"/>
                  <a:pt x="6870146" y="1827907"/>
                  <a:pt x="6871229" y="1830259"/>
                </a:cubicBezTo>
                <a:cubicBezTo>
                  <a:pt x="6873395" y="1834963"/>
                  <a:pt x="6877069" y="1841681"/>
                  <a:pt x="6877585" y="1840283"/>
                </a:cubicBezTo>
                <a:lnTo>
                  <a:pt x="6873914" y="1832310"/>
                </a:lnTo>
                <a:cubicBezTo>
                  <a:pt x="6871158" y="1827587"/>
                  <a:pt x="6869946" y="1825898"/>
                  <a:pt x="6869693" y="1825978"/>
                </a:cubicBezTo>
                <a:close/>
                <a:moveTo>
                  <a:pt x="8599249" y="1824794"/>
                </a:moveTo>
                <a:lnTo>
                  <a:pt x="8621989" y="1859057"/>
                </a:lnTo>
                <a:lnTo>
                  <a:pt x="8638233" y="1891712"/>
                </a:lnTo>
                <a:cubicBezTo>
                  <a:pt x="8662652" y="1942960"/>
                  <a:pt x="8683156" y="1991775"/>
                  <a:pt x="8708173" y="2045862"/>
                </a:cubicBezTo>
                <a:cubicBezTo>
                  <a:pt x="8716787" y="2068290"/>
                  <a:pt x="8723143" y="2081084"/>
                  <a:pt x="8735481" y="2105170"/>
                </a:cubicBezTo>
                <a:cubicBezTo>
                  <a:pt x="8743657" y="2117884"/>
                  <a:pt x="8741027" y="2106746"/>
                  <a:pt x="8734962" y="2093634"/>
                </a:cubicBezTo>
                <a:cubicBezTo>
                  <a:pt x="8732894" y="2088252"/>
                  <a:pt x="8730770" y="2088347"/>
                  <a:pt x="8728443" y="2077196"/>
                </a:cubicBezTo>
                <a:cubicBezTo>
                  <a:pt x="8729501" y="2060114"/>
                  <a:pt x="8717081" y="2034207"/>
                  <a:pt x="8708467" y="2011779"/>
                </a:cubicBezTo>
                <a:lnTo>
                  <a:pt x="8707839" y="2010322"/>
                </a:lnTo>
                <a:lnTo>
                  <a:pt x="8781797" y="2141116"/>
                </a:lnTo>
                <a:lnTo>
                  <a:pt x="8861037" y="2290341"/>
                </a:lnTo>
                <a:lnTo>
                  <a:pt x="8884046" y="2347269"/>
                </a:lnTo>
                <a:lnTo>
                  <a:pt x="8903910" y="2394605"/>
                </a:lnTo>
                <a:lnTo>
                  <a:pt x="8886251" y="2337829"/>
                </a:lnTo>
                <a:lnTo>
                  <a:pt x="8930476" y="2421112"/>
                </a:lnTo>
                <a:cubicBezTo>
                  <a:pt x="8925208" y="2415702"/>
                  <a:pt x="8922719" y="2410114"/>
                  <a:pt x="8918960" y="2403656"/>
                </a:cubicBezTo>
                <a:cubicBezTo>
                  <a:pt x="8914956" y="2399545"/>
                  <a:pt x="8905821" y="2379771"/>
                  <a:pt x="8909722" y="2391572"/>
                </a:cubicBezTo>
                <a:cubicBezTo>
                  <a:pt x="8911653" y="2398968"/>
                  <a:pt x="8917517" y="2407697"/>
                  <a:pt x="8921894" y="2415872"/>
                </a:cubicBezTo>
                <a:lnTo>
                  <a:pt x="8924221" y="2430930"/>
                </a:lnTo>
                <a:lnTo>
                  <a:pt x="8922549" y="2426823"/>
                </a:lnTo>
                <a:cubicBezTo>
                  <a:pt x="8921148" y="2423759"/>
                  <a:pt x="8920129" y="2422169"/>
                  <a:pt x="8919703" y="2423095"/>
                </a:cubicBezTo>
                <a:lnTo>
                  <a:pt x="8920301" y="2428980"/>
                </a:lnTo>
                <a:lnTo>
                  <a:pt x="8894486" y="2386952"/>
                </a:lnTo>
                <a:lnTo>
                  <a:pt x="8845927" y="2273749"/>
                </a:lnTo>
                <a:lnTo>
                  <a:pt x="8856091" y="2321663"/>
                </a:lnTo>
                <a:cubicBezTo>
                  <a:pt x="8857106" y="2325209"/>
                  <a:pt x="8860288" y="2334229"/>
                  <a:pt x="8864334" y="2345911"/>
                </a:cubicBezTo>
                <a:lnTo>
                  <a:pt x="8864625" y="2346781"/>
                </a:lnTo>
                <a:lnTo>
                  <a:pt x="8861313" y="2345273"/>
                </a:lnTo>
                <a:cubicBezTo>
                  <a:pt x="8858697" y="2341233"/>
                  <a:pt x="8856738" y="2335867"/>
                  <a:pt x="8854753" y="2332530"/>
                </a:cubicBezTo>
                <a:cubicBezTo>
                  <a:pt x="8852224" y="2329932"/>
                  <a:pt x="8849318" y="2327597"/>
                  <a:pt x="8846390" y="2324916"/>
                </a:cubicBezTo>
                <a:lnTo>
                  <a:pt x="8841535" y="2319373"/>
                </a:lnTo>
                <a:lnTo>
                  <a:pt x="8842910" y="2322330"/>
                </a:lnTo>
                <a:cubicBezTo>
                  <a:pt x="8846092" y="2329614"/>
                  <a:pt x="8848969" y="2336646"/>
                  <a:pt x="8851665" y="2343549"/>
                </a:cubicBezTo>
                <a:lnTo>
                  <a:pt x="8857361" y="2358737"/>
                </a:lnTo>
                <a:lnTo>
                  <a:pt x="8856550" y="2357431"/>
                </a:lnTo>
                <a:cubicBezTo>
                  <a:pt x="8854821" y="2354239"/>
                  <a:pt x="8852886" y="2350099"/>
                  <a:pt x="8850919" y="2346478"/>
                </a:cubicBezTo>
                <a:lnTo>
                  <a:pt x="8850299" y="2345455"/>
                </a:lnTo>
                <a:lnTo>
                  <a:pt x="8847991" y="2339315"/>
                </a:lnTo>
                <a:cubicBezTo>
                  <a:pt x="8845318" y="2332579"/>
                  <a:pt x="8842551" y="2326029"/>
                  <a:pt x="8839682" y="2319817"/>
                </a:cubicBezTo>
                <a:lnTo>
                  <a:pt x="8836618" y="2313362"/>
                </a:lnTo>
                <a:lnTo>
                  <a:pt x="8828212" y="2301141"/>
                </a:lnTo>
                <a:cubicBezTo>
                  <a:pt x="8819391" y="2286094"/>
                  <a:pt x="8812615" y="2268580"/>
                  <a:pt x="8803055" y="2252592"/>
                </a:cubicBezTo>
                <a:lnTo>
                  <a:pt x="8707076" y="2082515"/>
                </a:lnTo>
                <a:lnTo>
                  <a:pt x="8708045" y="2083589"/>
                </a:lnTo>
                <a:cubicBezTo>
                  <a:pt x="8706223" y="2083671"/>
                  <a:pt x="8705800" y="2074259"/>
                  <a:pt x="8705800" y="2074259"/>
                </a:cubicBezTo>
                <a:cubicBezTo>
                  <a:pt x="8705555" y="2068795"/>
                  <a:pt x="8709443" y="2074096"/>
                  <a:pt x="8709101" y="2066506"/>
                </a:cubicBezTo>
                <a:cubicBezTo>
                  <a:pt x="8707035" y="2061123"/>
                  <a:pt x="8700584" y="2046203"/>
                  <a:pt x="8696437" y="2035135"/>
                </a:cubicBezTo>
                <a:cubicBezTo>
                  <a:pt x="8668884" y="1970362"/>
                  <a:pt x="8637502" y="1894810"/>
                  <a:pt x="8604346" y="1833940"/>
                </a:cubicBezTo>
                <a:close/>
                <a:moveTo>
                  <a:pt x="4639029" y="1823301"/>
                </a:moveTo>
                <a:lnTo>
                  <a:pt x="4638969" y="1823435"/>
                </a:lnTo>
                <a:lnTo>
                  <a:pt x="4639091" y="1823467"/>
                </a:lnTo>
                <a:close/>
                <a:moveTo>
                  <a:pt x="6199535" y="1822375"/>
                </a:moveTo>
                <a:cubicBezTo>
                  <a:pt x="6199270" y="1822361"/>
                  <a:pt x="6199276" y="1824341"/>
                  <a:pt x="6199455" y="1826924"/>
                </a:cubicBezTo>
                <a:cubicBezTo>
                  <a:pt x="6199813" y="1832090"/>
                  <a:pt x="6200867" y="1839673"/>
                  <a:pt x="6201846" y="1838550"/>
                </a:cubicBezTo>
                <a:lnTo>
                  <a:pt x="6201238" y="1829793"/>
                </a:lnTo>
                <a:cubicBezTo>
                  <a:pt x="6200335" y="1824399"/>
                  <a:pt x="6199800" y="1822390"/>
                  <a:pt x="6199535" y="1822375"/>
                </a:cubicBezTo>
                <a:close/>
                <a:moveTo>
                  <a:pt x="1555772" y="1818598"/>
                </a:moveTo>
                <a:cubicBezTo>
                  <a:pt x="1555772" y="1818598"/>
                  <a:pt x="1556954" y="1818924"/>
                  <a:pt x="1558430" y="1819332"/>
                </a:cubicBezTo>
                <a:lnTo>
                  <a:pt x="1562085" y="1820339"/>
                </a:lnTo>
                <a:lnTo>
                  <a:pt x="1563749" y="1820797"/>
                </a:lnTo>
                <a:cubicBezTo>
                  <a:pt x="1564634" y="1821040"/>
                  <a:pt x="1564043" y="1820878"/>
                  <a:pt x="1562862" y="1820552"/>
                </a:cubicBezTo>
                <a:lnTo>
                  <a:pt x="1562085" y="1820339"/>
                </a:lnTo>
                <a:lnTo>
                  <a:pt x="1561200" y="1820094"/>
                </a:lnTo>
                <a:cubicBezTo>
                  <a:pt x="1559908" y="1819737"/>
                  <a:pt x="1558135" y="1819249"/>
                  <a:pt x="1555772" y="1818598"/>
                </a:cubicBezTo>
                <a:close/>
                <a:moveTo>
                  <a:pt x="290240" y="1812244"/>
                </a:moveTo>
                <a:cubicBezTo>
                  <a:pt x="294246" y="1814457"/>
                  <a:pt x="285817" y="1820260"/>
                  <a:pt x="284920" y="1817150"/>
                </a:cubicBezTo>
                <a:close/>
                <a:moveTo>
                  <a:pt x="1606567" y="1809021"/>
                </a:moveTo>
                <a:cubicBezTo>
                  <a:pt x="1606485" y="1808554"/>
                  <a:pt x="1603504" y="1809168"/>
                  <a:pt x="1599682" y="1810272"/>
                </a:cubicBezTo>
                <a:cubicBezTo>
                  <a:pt x="1592040" y="1812479"/>
                  <a:pt x="1581030" y="1816639"/>
                  <a:pt x="1583109" y="1818005"/>
                </a:cubicBezTo>
                <a:lnTo>
                  <a:pt x="1596064" y="1814265"/>
                </a:lnTo>
                <a:cubicBezTo>
                  <a:pt x="1603834" y="1811039"/>
                  <a:pt x="1606650" y="1809489"/>
                  <a:pt x="1606567" y="1809021"/>
                </a:cubicBezTo>
                <a:close/>
                <a:moveTo>
                  <a:pt x="6862165" y="1806794"/>
                </a:moveTo>
                <a:cubicBezTo>
                  <a:pt x="6861906" y="1807492"/>
                  <a:pt x="6862236" y="1808524"/>
                  <a:pt x="6862877" y="1809679"/>
                </a:cubicBezTo>
                <a:cubicBezTo>
                  <a:pt x="6864798" y="1813143"/>
                  <a:pt x="6869513" y="1817713"/>
                  <a:pt x="6869513" y="1817713"/>
                </a:cubicBezTo>
                <a:cubicBezTo>
                  <a:pt x="6871750" y="1811657"/>
                  <a:pt x="6862165" y="1806794"/>
                  <a:pt x="6862165" y="1806794"/>
                </a:cubicBezTo>
                <a:close/>
                <a:moveTo>
                  <a:pt x="6199294" y="1801768"/>
                </a:moveTo>
                <a:cubicBezTo>
                  <a:pt x="6198804" y="1802329"/>
                  <a:pt x="6198747" y="1803411"/>
                  <a:pt x="6198937" y="1804719"/>
                </a:cubicBezTo>
                <a:cubicBezTo>
                  <a:pt x="6199506" y="1808639"/>
                  <a:pt x="6202295" y="1814584"/>
                  <a:pt x="6202295" y="1814584"/>
                </a:cubicBezTo>
                <a:cubicBezTo>
                  <a:pt x="6206534" y="1809713"/>
                  <a:pt x="6199294" y="1801768"/>
                  <a:pt x="6199294" y="1801768"/>
                </a:cubicBezTo>
                <a:close/>
                <a:moveTo>
                  <a:pt x="4776607" y="1788085"/>
                </a:moveTo>
                <a:lnTo>
                  <a:pt x="4778836" y="1794663"/>
                </a:lnTo>
                <a:lnTo>
                  <a:pt x="4783966" y="1796231"/>
                </a:lnTo>
                <a:lnTo>
                  <a:pt x="4781932" y="1789768"/>
                </a:lnTo>
                <a:close/>
                <a:moveTo>
                  <a:pt x="4851019" y="1784228"/>
                </a:moveTo>
                <a:lnTo>
                  <a:pt x="4852353" y="1788365"/>
                </a:lnTo>
                <a:lnTo>
                  <a:pt x="4852593" y="1788448"/>
                </a:lnTo>
                <a:lnTo>
                  <a:pt x="4851285" y="1784251"/>
                </a:lnTo>
                <a:close/>
                <a:moveTo>
                  <a:pt x="4764056" y="1784119"/>
                </a:moveTo>
                <a:lnTo>
                  <a:pt x="4766493" y="1790890"/>
                </a:lnTo>
                <a:lnTo>
                  <a:pt x="4773591" y="1793059"/>
                </a:lnTo>
                <a:lnTo>
                  <a:pt x="4771518" y="1786477"/>
                </a:lnTo>
                <a:close/>
                <a:moveTo>
                  <a:pt x="8558534" y="1775768"/>
                </a:moveTo>
                <a:cubicBezTo>
                  <a:pt x="8558698" y="1779410"/>
                  <a:pt x="8554669" y="1777767"/>
                  <a:pt x="8554587" y="1775945"/>
                </a:cubicBezTo>
                <a:cubicBezTo>
                  <a:pt x="8554505" y="1774123"/>
                  <a:pt x="8558534" y="1775768"/>
                  <a:pt x="8558534" y="1775768"/>
                </a:cubicBezTo>
                <a:close/>
                <a:moveTo>
                  <a:pt x="4732717" y="1775098"/>
                </a:moveTo>
                <a:lnTo>
                  <a:pt x="4734655" y="1781160"/>
                </a:lnTo>
                <a:lnTo>
                  <a:pt x="4739957" y="1782781"/>
                </a:lnTo>
                <a:lnTo>
                  <a:pt x="4738031" y="1776421"/>
                </a:lnTo>
                <a:close/>
                <a:moveTo>
                  <a:pt x="6966212" y="1774087"/>
                </a:moveTo>
                <a:lnTo>
                  <a:pt x="6964372" y="1778741"/>
                </a:lnTo>
                <a:lnTo>
                  <a:pt x="6964835" y="1780327"/>
                </a:lnTo>
                <a:lnTo>
                  <a:pt x="6967368" y="1785481"/>
                </a:lnTo>
                <a:lnTo>
                  <a:pt x="6968832" y="1782143"/>
                </a:lnTo>
                <a:close/>
                <a:moveTo>
                  <a:pt x="6551629" y="1772340"/>
                </a:moveTo>
                <a:cubicBezTo>
                  <a:pt x="6552510" y="1774253"/>
                  <a:pt x="6557215" y="1779431"/>
                  <a:pt x="6556187" y="1777199"/>
                </a:cubicBezTo>
                <a:cubicBezTo>
                  <a:pt x="6558101" y="1776318"/>
                  <a:pt x="6553543" y="1771459"/>
                  <a:pt x="6551629" y="1772340"/>
                </a:cubicBezTo>
                <a:close/>
                <a:moveTo>
                  <a:pt x="4432973" y="1768525"/>
                </a:moveTo>
                <a:lnTo>
                  <a:pt x="4434519" y="1770474"/>
                </a:lnTo>
                <a:lnTo>
                  <a:pt x="4437178" y="1771043"/>
                </a:lnTo>
                <a:lnTo>
                  <a:pt x="4436711" y="1769608"/>
                </a:lnTo>
                <a:cubicBezTo>
                  <a:pt x="4435384" y="1768092"/>
                  <a:pt x="4433650" y="1767054"/>
                  <a:pt x="4432973" y="1768525"/>
                </a:cubicBezTo>
                <a:close/>
                <a:moveTo>
                  <a:pt x="4845811" y="1768083"/>
                </a:moveTo>
                <a:lnTo>
                  <a:pt x="4850971" y="1784083"/>
                </a:lnTo>
                <a:lnTo>
                  <a:pt x="4851260" y="1784171"/>
                </a:lnTo>
                <a:lnTo>
                  <a:pt x="4846297" y="1768235"/>
                </a:lnTo>
                <a:close/>
                <a:moveTo>
                  <a:pt x="8550521" y="1766698"/>
                </a:moveTo>
                <a:cubicBezTo>
                  <a:pt x="8551432" y="1766657"/>
                  <a:pt x="8551908" y="1767092"/>
                  <a:pt x="8552166" y="1767765"/>
                </a:cubicBezTo>
                <a:cubicBezTo>
                  <a:pt x="8552423" y="1768438"/>
                  <a:pt x="8552466" y="1769348"/>
                  <a:pt x="8552506" y="1770259"/>
                </a:cubicBezTo>
                <a:cubicBezTo>
                  <a:pt x="8550684" y="1770341"/>
                  <a:pt x="8550603" y="1768519"/>
                  <a:pt x="8550521" y="1766698"/>
                </a:cubicBezTo>
                <a:close/>
                <a:moveTo>
                  <a:pt x="1959974" y="1758222"/>
                </a:moveTo>
                <a:lnTo>
                  <a:pt x="1959744" y="1758253"/>
                </a:lnTo>
                <a:cubicBezTo>
                  <a:pt x="1923335" y="1763151"/>
                  <a:pt x="1887360" y="1768342"/>
                  <a:pt x="1852521" y="1775033"/>
                </a:cubicBezTo>
                <a:cubicBezTo>
                  <a:pt x="1814440" y="1775359"/>
                  <a:pt x="1775196" y="1783321"/>
                  <a:pt x="1735433" y="1791432"/>
                </a:cubicBezTo>
                <a:cubicBezTo>
                  <a:pt x="1701877" y="1793820"/>
                  <a:pt x="1671063" y="1795979"/>
                  <a:pt x="1635827" y="1806153"/>
                </a:cubicBezTo>
                <a:cubicBezTo>
                  <a:pt x="1666122" y="1804144"/>
                  <a:pt x="1700197" y="1801607"/>
                  <a:pt x="1735433" y="1791432"/>
                </a:cubicBezTo>
                <a:cubicBezTo>
                  <a:pt x="1770773" y="1791336"/>
                  <a:pt x="1810018" y="1783374"/>
                  <a:pt x="1852521" y="1775033"/>
                </a:cubicBezTo>
                <a:lnTo>
                  <a:pt x="1958937" y="1765343"/>
                </a:lnTo>
                <a:close/>
                <a:moveTo>
                  <a:pt x="6735234" y="1758203"/>
                </a:moveTo>
                <a:cubicBezTo>
                  <a:pt x="6733429" y="1757537"/>
                  <a:pt x="6733052" y="1760707"/>
                  <a:pt x="6739520" y="1769712"/>
                </a:cubicBezTo>
                <a:cubicBezTo>
                  <a:pt x="6746772" y="1795753"/>
                  <a:pt x="6755468" y="1823353"/>
                  <a:pt x="6765169" y="1851938"/>
                </a:cubicBezTo>
                <a:lnTo>
                  <a:pt x="6792434" y="1927810"/>
                </a:lnTo>
                <a:lnTo>
                  <a:pt x="6794765" y="1926534"/>
                </a:lnTo>
                <a:lnTo>
                  <a:pt x="6771009" y="1856788"/>
                </a:lnTo>
                <a:cubicBezTo>
                  <a:pt x="6761090" y="1828108"/>
                  <a:pt x="6750822" y="1799301"/>
                  <a:pt x="6739520" y="1769712"/>
                </a:cubicBezTo>
                <a:cubicBezTo>
                  <a:pt x="6740274" y="1763374"/>
                  <a:pt x="6737040" y="1758870"/>
                  <a:pt x="6735234" y="1758203"/>
                </a:cubicBezTo>
                <a:close/>
                <a:moveTo>
                  <a:pt x="4394293" y="1758009"/>
                </a:moveTo>
                <a:lnTo>
                  <a:pt x="4395569" y="1762142"/>
                </a:lnTo>
                <a:lnTo>
                  <a:pt x="4415728" y="1766455"/>
                </a:lnTo>
                <a:lnTo>
                  <a:pt x="4414312" y="1762081"/>
                </a:lnTo>
                <a:close/>
                <a:moveTo>
                  <a:pt x="4758896" y="1756936"/>
                </a:moveTo>
                <a:cubicBezTo>
                  <a:pt x="4758896" y="1756936"/>
                  <a:pt x="4757849" y="1757020"/>
                  <a:pt x="4756539" y="1757124"/>
                </a:cubicBezTo>
                <a:lnTo>
                  <a:pt x="4754631" y="1757276"/>
                </a:lnTo>
                <a:close/>
                <a:moveTo>
                  <a:pt x="1969919" y="1756863"/>
                </a:moveTo>
                <a:lnTo>
                  <a:pt x="1962349" y="1757897"/>
                </a:lnTo>
                <a:lnTo>
                  <a:pt x="1961652" y="1765095"/>
                </a:lnTo>
                <a:lnTo>
                  <a:pt x="1968906" y="1764435"/>
                </a:lnTo>
                <a:close/>
                <a:moveTo>
                  <a:pt x="2018577" y="1750215"/>
                </a:moveTo>
                <a:lnTo>
                  <a:pt x="2001005" y="1752616"/>
                </a:lnTo>
                <a:lnTo>
                  <a:pt x="2000489" y="1760785"/>
                </a:lnTo>
                <a:lnTo>
                  <a:pt x="2018172" y="1758471"/>
                </a:lnTo>
                <a:close/>
                <a:moveTo>
                  <a:pt x="181816" y="1749769"/>
                </a:moveTo>
                <a:cubicBezTo>
                  <a:pt x="185823" y="1751981"/>
                  <a:pt x="177394" y="1757784"/>
                  <a:pt x="173385" y="1755571"/>
                </a:cubicBezTo>
                <a:close/>
                <a:moveTo>
                  <a:pt x="4725068" y="1744755"/>
                </a:moveTo>
                <a:lnTo>
                  <a:pt x="4723084" y="1744966"/>
                </a:lnTo>
                <a:lnTo>
                  <a:pt x="4724281" y="1744839"/>
                </a:lnTo>
                <a:cubicBezTo>
                  <a:pt x="4725331" y="1744727"/>
                  <a:pt x="4725855" y="1744671"/>
                  <a:pt x="4725068" y="1744755"/>
                </a:cubicBezTo>
                <a:close/>
                <a:moveTo>
                  <a:pt x="4761765" y="1744045"/>
                </a:moveTo>
                <a:lnTo>
                  <a:pt x="4763106" y="1748235"/>
                </a:lnTo>
                <a:lnTo>
                  <a:pt x="4766625" y="1758625"/>
                </a:lnTo>
                <a:lnTo>
                  <a:pt x="4772534" y="1759916"/>
                </a:lnTo>
                <a:lnTo>
                  <a:pt x="4768057" y="1745693"/>
                </a:lnTo>
                <a:close/>
                <a:moveTo>
                  <a:pt x="8534154" y="1740968"/>
                </a:moveTo>
                <a:cubicBezTo>
                  <a:pt x="8536116" y="1742324"/>
                  <a:pt x="8537847" y="1744034"/>
                  <a:pt x="8539409" y="1745979"/>
                </a:cubicBezTo>
                <a:cubicBezTo>
                  <a:pt x="8544091" y="1751815"/>
                  <a:pt x="8547244" y="1759772"/>
                  <a:pt x="8550521" y="1766698"/>
                </a:cubicBezTo>
                <a:cubicBezTo>
                  <a:pt x="8544411" y="1759368"/>
                  <a:pt x="8538524" y="1750202"/>
                  <a:pt x="8534154" y="1740968"/>
                </a:cubicBezTo>
                <a:close/>
                <a:moveTo>
                  <a:pt x="4749336" y="1740790"/>
                </a:moveTo>
                <a:lnTo>
                  <a:pt x="4754631" y="1757276"/>
                </a:lnTo>
                <a:lnTo>
                  <a:pt x="4755491" y="1759953"/>
                </a:lnTo>
                <a:lnTo>
                  <a:pt x="4760570" y="1760637"/>
                </a:lnTo>
                <a:cubicBezTo>
                  <a:pt x="4762939" y="1760471"/>
                  <a:pt x="4762857" y="1759395"/>
                  <a:pt x="4758896" y="1756936"/>
                </a:cubicBezTo>
                <a:lnTo>
                  <a:pt x="4762677" y="1757762"/>
                </a:lnTo>
                <a:lnTo>
                  <a:pt x="4758370" y="1743156"/>
                </a:lnTo>
                <a:close/>
                <a:moveTo>
                  <a:pt x="6540917" y="1739000"/>
                </a:moveTo>
                <a:lnTo>
                  <a:pt x="6545476" y="1743859"/>
                </a:lnTo>
                <a:cubicBezTo>
                  <a:pt x="6546508" y="1741065"/>
                  <a:pt x="6541951" y="1736204"/>
                  <a:pt x="6540917" y="1739000"/>
                </a:cubicBezTo>
                <a:close/>
                <a:moveTo>
                  <a:pt x="4719227" y="1732904"/>
                </a:moveTo>
                <a:lnTo>
                  <a:pt x="4723084" y="1744966"/>
                </a:lnTo>
                <a:lnTo>
                  <a:pt x="4725943" y="1753911"/>
                </a:lnTo>
                <a:lnTo>
                  <a:pt x="4728407" y="1754520"/>
                </a:lnTo>
                <a:lnTo>
                  <a:pt x="4731619" y="1755252"/>
                </a:lnTo>
                <a:lnTo>
                  <a:pt x="4725335" y="1734503"/>
                </a:lnTo>
                <a:close/>
                <a:moveTo>
                  <a:pt x="4218356" y="1722227"/>
                </a:moveTo>
                <a:lnTo>
                  <a:pt x="4218256" y="1724210"/>
                </a:lnTo>
                <a:lnTo>
                  <a:pt x="4219411" y="1724457"/>
                </a:lnTo>
                <a:lnTo>
                  <a:pt x="4219532" y="1722466"/>
                </a:lnTo>
                <a:close/>
                <a:moveTo>
                  <a:pt x="6535489" y="1722171"/>
                </a:moveTo>
                <a:cubicBezTo>
                  <a:pt x="6535231" y="1722869"/>
                  <a:pt x="6535506" y="1723782"/>
                  <a:pt x="6536050" y="1724728"/>
                </a:cubicBezTo>
                <a:cubicBezTo>
                  <a:pt x="6537683" y="1727563"/>
                  <a:pt x="6541736" y="1730698"/>
                  <a:pt x="6541075" y="1729262"/>
                </a:cubicBezTo>
                <a:cubicBezTo>
                  <a:pt x="6543309" y="1728234"/>
                  <a:pt x="6537403" y="1721289"/>
                  <a:pt x="6535489" y="1722171"/>
                </a:cubicBezTo>
                <a:close/>
                <a:moveTo>
                  <a:pt x="8260328" y="1716949"/>
                </a:moveTo>
                <a:cubicBezTo>
                  <a:pt x="8279999" y="1747544"/>
                  <a:pt x="8317469" y="1805076"/>
                  <a:pt x="8347712" y="1843926"/>
                </a:cubicBezTo>
                <a:cubicBezTo>
                  <a:pt x="8367061" y="1866825"/>
                  <a:pt x="8334579" y="1820041"/>
                  <a:pt x="8333349" y="1815752"/>
                </a:cubicBezTo>
                <a:cubicBezTo>
                  <a:pt x="8308585" y="1782528"/>
                  <a:pt x="8285341" y="1747828"/>
                  <a:pt x="8260328" y="1716949"/>
                </a:cubicBezTo>
                <a:close/>
                <a:moveTo>
                  <a:pt x="6097817" y="1711353"/>
                </a:moveTo>
                <a:cubicBezTo>
                  <a:pt x="6096366" y="1710090"/>
                  <a:pt x="6094890" y="1712921"/>
                  <a:pt x="6097746" y="1723634"/>
                </a:cubicBezTo>
                <a:cubicBezTo>
                  <a:pt x="6095301" y="1750554"/>
                  <a:pt x="6093653" y="1779446"/>
                  <a:pt x="6092594" y="1809613"/>
                </a:cubicBezTo>
                <a:lnTo>
                  <a:pt x="6091204" y="1890223"/>
                </a:lnTo>
                <a:lnTo>
                  <a:pt x="6093837" y="1889856"/>
                </a:lnTo>
                <a:lnTo>
                  <a:pt x="6096337" y="1816217"/>
                </a:lnTo>
                <a:cubicBezTo>
                  <a:pt x="6097225" y="1785884"/>
                  <a:pt x="6097831" y="1755307"/>
                  <a:pt x="6097746" y="1723634"/>
                </a:cubicBezTo>
                <a:cubicBezTo>
                  <a:pt x="6100698" y="1717973"/>
                  <a:pt x="6099270" y="1712617"/>
                  <a:pt x="6097817" y="1711353"/>
                </a:cubicBezTo>
                <a:close/>
                <a:moveTo>
                  <a:pt x="4146482" y="1707610"/>
                </a:moveTo>
                <a:lnTo>
                  <a:pt x="4146417" y="1708841"/>
                </a:lnTo>
                <a:lnTo>
                  <a:pt x="4152036" y="1710044"/>
                </a:lnTo>
                <a:lnTo>
                  <a:pt x="4152109" y="1708755"/>
                </a:lnTo>
                <a:close/>
                <a:moveTo>
                  <a:pt x="4135698" y="1705417"/>
                </a:moveTo>
                <a:lnTo>
                  <a:pt x="4135641" y="1706537"/>
                </a:lnTo>
                <a:lnTo>
                  <a:pt x="4144286" y="1708387"/>
                </a:lnTo>
                <a:lnTo>
                  <a:pt x="4144377" y="1707182"/>
                </a:lnTo>
                <a:close/>
                <a:moveTo>
                  <a:pt x="6529178" y="1703427"/>
                </a:moveTo>
                <a:cubicBezTo>
                  <a:pt x="6530207" y="1705660"/>
                  <a:pt x="6535084" y="1710374"/>
                  <a:pt x="6534202" y="1708459"/>
                </a:cubicBezTo>
                <a:cubicBezTo>
                  <a:pt x="6536117" y="1707579"/>
                  <a:pt x="6530531" y="1700485"/>
                  <a:pt x="6529178" y="1703427"/>
                </a:cubicBezTo>
                <a:close/>
                <a:moveTo>
                  <a:pt x="4748567" y="1702784"/>
                </a:moveTo>
                <a:lnTo>
                  <a:pt x="4752693" y="1715685"/>
                </a:lnTo>
                <a:lnTo>
                  <a:pt x="4759158" y="1717424"/>
                </a:lnTo>
                <a:lnTo>
                  <a:pt x="4755093" y="1704509"/>
                </a:lnTo>
                <a:close/>
                <a:moveTo>
                  <a:pt x="4109707" y="1700131"/>
                </a:moveTo>
                <a:lnTo>
                  <a:pt x="4109663" y="1700979"/>
                </a:lnTo>
                <a:lnTo>
                  <a:pt x="4115273" y="1702180"/>
                </a:lnTo>
                <a:lnTo>
                  <a:pt x="4115335" y="1701275"/>
                </a:lnTo>
                <a:close/>
                <a:moveTo>
                  <a:pt x="4736070" y="1699484"/>
                </a:moveTo>
                <a:lnTo>
                  <a:pt x="4740194" y="1712323"/>
                </a:lnTo>
                <a:lnTo>
                  <a:pt x="4750061" y="1714978"/>
                </a:lnTo>
                <a:lnTo>
                  <a:pt x="4747156" y="1705129"/>
                </a:lnTo>
                <a:lnTo>
                  <a:pt x="4746278" y="1702180"/>
                </a:lnTo>
                <a:close/>
                <a:moveTo>
                  <a:pt x="6718025" y="1695305"/>
                </a:moveTo>
                <a:cubicBezTo>
                  <a:pt x="6718095" y="1694710"/>
                  <a:pt x="6718048" y="1695106"/>
                  <a:pt x="6717954" y="1695899"/>
                </a:cubicBezTo>
                <a:lnTo>
                  <a:pt x="6717892" y="1696421"/>
                </a:lnTo>
                <a:lnTo>
                  <a:pt x="6717600" y="1698871"/>
                </a:lnTo>
                <a:cubicBezTo>
                  <a:pt x="6717483" y="1699861"/>
                  <a:pt x="6717388" y="1700654"/>
                  <a:pt x="6717388" y="1700654"/>
                </a:cubicBezTo>
                <a:cubicBezTo>
                  <a:pt x="6717576" y="1699069"/>
                  <a:pt x="6717718" y="1697881"/>
                  <a:pt x="6717822" y="1697014"/>
                </a:cubicBezTo>
                <a:lnTo>
                  <a:pt x="6717892" y="1696421"/>
                </a:lnTo>
                <a:close/>
                <a:moveTo>
                  <a:pt x="4706003" y="1691540"/>
                </a:moveTo>
                <a:lnTo>
                  <a:pt x="4710056" y="1704219"/>
                </a:lnTo>
                <a:lnTo>
                  <a:pt x="4716705" y="1706006"/>
                </a:lnTo>
                <a:lnTo>
                  <a:pt x="4712873" y="1693355"/>
                </a:lnTo>
                <a:close/>
                <a:moveTo>
                  <a:pt x="844766" y="1679885"/>
                </a:moveTo>
                <a:cubicBezTo>
                  <a:pt x="831810" y="1681494"/>
                  <a:pt x="804625" y="1691239"/>
                  <a:pt x="802293" y="1691912"/>
                </a:cubicBezTo>
                <a:cubicBezTo>
                  <a:pt x="723078" y="1713099"/>
                  <a:pt x="642638" y="1732957"/>
                  <a:pt x="562759" y="1754757"/>
                </a:cubicBezTo>
                <a:lnTo>
                  <a:pt x="527791" y="1764900"/>
                </a:lnTo>
                <a:lnTo>
                  <a:pt x="531510" y="1764324"/>
                </a:lnTo>
                <a:cubicBezTo>
                  <a:pt x="533768" y="1764056"/>
                  <a:pt x="535386" y="1763982"/>
                  <a:pt x="535707" y="1764225"/>
                </a:cubicBezTo>
                <a:cubicBezTo>
                  <a:pt x="536993" y="1765198"/>
                  <a:pt x="527914" y="1768722"/>
                  <a:pt x="527102" y="1769795"/>
                </a:cubicBezTo>
                <a:cubicBezTo>
                  <a:pt x="470351" y="1789496"/>
                  <a:pt x="413465" y="1804034"/>
                  <a:pt x="359975" y="1827891"/>
                </a:cubicBezTo>
                <a:lnTo>
                  <a:pt x="328250" y="1842164"/>
                </a:lnTo>
                <a:lnTo>
                  <a:pt x="347609" y="1834490"/>
                </a:lnTo>
                <a:cubicBezTo>
                  <a:pt x="372054" y="1825580"/>
                  <a:pt x="398589" y="1816620"/>
                  <a:pt x="428031" y="1807277"/>
                </a:cubicBezTo>
                <a:cubicBezTo>
                  <a:pt x="482060" y="1788305"/>
                  <a:pt x="550324" y="1771966"/>
                  <a:pt x="604733" y="1756255"/>
                </a:cubicBezTo>
                <a:cubicBezTo>
                  <a:pt x="646707" y="1744136"/>
                  <a:pt x="677937" y="1731749"/>
                  <a:pt x="723021" y="1718732"/>
                </a:cubicBezTo>
                <a:cubicBezTo>
                  <a:pt x="727813" y="1717349"/>
                  <a:pt x="737933" y="1714847"/>
                  <a:pt x="750495" y="1711747"/>
                </a:cubicBezTo>
                <a:lnTo>
                  <a:pt x="769514" y="1706968"/>
                </a:lnTo>
                <a:lnTo>
                  <a:pt x="784332" y="1702681"/>
                </a:lnTo>
                <a:lnTo>
                  <a:pt x="846793" y="1684484"/>
                </a:lnTo>
                <a:lnTo>
                  <a:pt x="851532" y="1681625"/>
                </a:lnTo>
                <a:cubicBezTo>
                  <a:pt x="851823" y="1679717"/>
                  <a:pt x="849086" y="1679348"/>
                  <a:pt x="844766" y="1679885"/>
                </a:cubicBezTo>
                <a:close/>
                <a:moveTo>
                  <a:pt x="883059" y="1677642"/>
                </a:moveTo>
                <a:lnTo>
                  <a:pt x="882894" y="1677697"/>
                </a:lnTo>
                <a:lnTo>
                  <a:pt x="882939" y="1677690"/>
                </a:lnTo>
                <a:close/>
                <a:moveTo>
                  <a:pt x="6524190" y="1675378"/>
                </a:moveTo>
                <a:cubicBezTo>
                  <a:pt x="6523271" y="1674641"/>
                  <a:pt x="6522093" y="1674603"/>
                  <a:pt x="6521577" y="1676001"/>
                </a:cubicBezTo>
                <a:lnTo>
                  <a:pt x="6525253" y="1678947"/>
                </a:lnTo>
                <a:cubicBezTo>
                  <a:pt x="6525770" y="1677550"/>
                  <a:pt x="6525109" y="1676115"/>
                  <a:pt x="6524190" y="1675378"/>
                </a:cubicBezTo>
                <a:close/>
                <a:moveTo>
                  <a:pt x="6706268" y="1668891"/>
                </a:moveTo>
                <a:cubicBezTo>
                  <a:pt x="6705975" y="1668991"/>
                  <a:pt x="6706661" y="1670848"/>
                  <a:pt x="6707744" y="1673201"/>
                </a:cubicBezTo>
                <a:cubicBezTo>
                  <a:pt x="6709911" y="1677905"/>
                  <a:pt x="6713663" y="1684586"/>
                  <a:pt x="6714340" y="1683114"/>
                </a:cubicBezTo>
                <a:lnTo>
                  <a:pt x="6710668" y="1675141"/>
                </a:lnTo>
                <a:cubicBezTo>
                  <a:pt x="6707833" y="1670454"/>
                  <a:pt x="6706561" y="1668793"/>
                  <a:pt x="6706268" y="1668891"/>
                </a:cubicBezTo>
                <a:close/>
                <a:moveTo>
                  <a:pt x="4401319" y="1667863"/>
                </a:moveTo>
                <a:lnTo>
                  <a:pt x="4403947" y="1675170"/>
                </a:lnTo>
                <a:lnTo>
                  <a:pt x="4409425" y="1676450"/>
                </a:lnTo>
                <a:lnTo>
                  <a:pt x="4406289" y="1669005"/>
                </a:lnTo>
                <a:close/>
                <a:moveTo>
                  <a:pt x="7568187" y="1666091"/>
                </a:moveTo>
                <a:cubicBezTo>
                  <a:pt x="7567594" y="1666475"/>
                  <a:pt x="7567332" y="1667205"/>
                  <a:pt x="7567277" y="1668054"/>
                </a:cubicBezTo>
                <a:cubicBezTo>
                  <a:pt x="7567115" y="1670602"/>
                  <a:pt x="7568828" y="1674222"/>
                  <a:pt x="7569141" y="1672759"/>
                </a:cubicBezTo>
                <a:cubicBezTo>
                  <a:pt x="7571093" y="1673177"/>
                  <a:pt x="7570465" y="1666580"/>
                  <a:pt x="7568187" y="1666091"/>
                </a:cubicBezTo>
                <a:close/>
                <a:moveTo>
                  <a:pt x="931851" y="1658434"/>
                </a:moveTo>
                <a:cubicBezTo>
                  <a:pt x="929457" y="1656458"/>
                  <a:pt x="924300" y="1656824"/>
                  <a:pt x="917911" y="1658484"/>
                </a:cubicBezTo>
                <a:cubicBezTo>
                  <a:pt x="908327" y="1660975"/>
                  <a:pt x="895973" y="1666379"/>
                  <a:pt x="886014" y="1671159"/>
                </a:cubicBezTo>
                <a:lnTo>
                  <a:pt x="878520" y="1674914"/>
                </a:lnTo>
                <a:lnTo>
                  <a:pt x="884762" y="1673020"/>
                </a:lnTo>
                <a:cubicBezTo>
                  <a:pt x="888517" y="1672070"/>
                  <a:pt x="896085" y="1670845"/>
                  <a:pt x="895404" y="1672307"/>
                </a:cubicBezTo>
                <a:lnTo>
                  <a:pt x="893851" y="1673295"/>
                </a:lnTo>
                <a:lnTo>
                  <a:pt x="903952" y="1669228"/>
                </a:lnTo>
                <a:lnTo>
                  <a:pt x="907149" y="1667816"/>
                </a:lnTo>
                <a:lnTo>
                  <a:pt x="907714" y="1666933"/>
                </a:lnTo>
                <a:lnTo>
                  <a:pt x="908836" y="1667071"/>
                </a:lnTo>
                <a:lnTo>
                  <a:pt x="923074" y="1660784"/>
                </a:lnTo>
                <a:cubicBezTo>
                  <a:pt x="928194" y="1658647"/>
                  <a:pt x="931590" y="1657528"/>
                  <a:pt x="931851" y="1658434"/>
                </a:cubicBezTo>
                <a:close/>
                <a:moveTo>
                  <a:pt x="4396335" y="1651175"/>
                </a:moveTo>
                <a:lnTo>
                  <a:pt x="4399788" y="1663609"/>
                </a:lnTo>
                <a:lnTo>
                  <a:pt x="4400662" y="1666039"/>
                </a:lnTo>
                <a:lnTo>
                  <a:pt x="4405489" y="1667108"/>
                </a:lnTo>
                <a:lnTo>
                  <a:pt x="4404966" y="1665864"/>
                </a:lnTo>
                <a:cubicBezTo>
                  <a:pt x="4403214" y="1661905"/>
                  <a:pt x="4401672" y="1658556"/>
                  <a:pt x="4400755" y="1656562"/>
                </a:cubicBezTo>
                <a:lnTo>
                  <a:pt x="4399646" y="1651993"/>
                </a:lnTo>
                <a:close/>
                <a:moveTo>
                  <a:pt x="6104013" y="1646438"/>
                </a:moveTo>
                <a:cubicBezTo>
                  <a:pt x="6104289" y="1645907"/>
                  <a:pt x="6104105" y="1646261"/>
                  <a:pt x="6103736" y="1646968"/>
                </a:cubicBezTo>
                <a:lnTo>
                  <a:pt x="6103494" y="1647434"/>
                </a:lnTo>
                <a:lnTo>
                  <a:pt x="6103217" y="1647963"/>
                </a:lnTo>
                <a:cubicBezTo>
                  <a:pt x="6102813" y="1648737"/>
                  <a:pt x="6102260" y="1649799"/>
                  <a:pt x="6101522" y="1651214"/>
                </a:cubicBezTo>
                <a:cubicBezTo>
                  <a:pt x="6101522" y="1651214"/>
                  <a:pt x="6101892" y="1650506"/>
                  <a:pt x="6102353" y="1649622"/>
                </a:cubicBezTo>
                <a:lnTo>
                  <a:pt x="6103494" y="1647434"/>
                </a:lnTo>
                <a:close/>
                <a:moveTo>
                  <a:pt x="1002785" y="1642322"/>
                </a:moveTo>
                <a:cubicBezTo>
                  <a:pt x="1000733" y="1642231"/>
                  <a:pt x="994780" y="1643423"/>
                  <a:pt x="987890" y="1645203"/>
                </a:cubicBezTo>
                <a:cubicBezTo>
                  <a:pt x="974110" y="1648760"/>
                  <a:pt x="956586" y="1654661"/>
                  <a:pt x="959041" y="1657323"/>
                </a:cubicBezTo>
                <a:cubicBezTo>
                  <a:pt x="962667" y="1656275"/>
                  <a:pt x="994277" y="1647149"/>
                  <a:pt x="994277" y="1647149"/>
                </a:cubicBezTo>
                <a:cubicBezTo>
                  <a:pt x="1002990" y="1643790"/>
                  <a:pt x="1004839" y="1642414"/>
                  <a:pt x="1002785" y="1642322"/>
                </a:cubicBezTo>
                <a:close/>
                <a:moveTo>
                  <a:pt x="7580013" y="1641071"/>
                </a:moveTo>
                <a:cubicBezTo>
                  <a:pt x="7576110" y="1640234"/>
                  <a:pt x="7578271" y="1649202"/>
                  <a:pt x="7575413" y="1653012"/>
                </a:cubicBezTo>
                <a:cubicBezTo>
                  <a:pt x="7573554" y="1654144"/>
                  <a:pt x="7572533" y="1655733"/>
                  <a:pt x="7572071" y="1657223"/>
                </a:cubicBezTo>
                <a:cubicBezTo>
                  <a:pt x="7570682" y="1661693"/>
                  <a:pt x="7574316" y="1665277"/>
                  <a:pt x="7575413" y="1653012"/>
                </a:cubicBezTo>
                <a:cubicBezTo>
                  <a:pt x="7579317" y="1653848"/>
                  <a:pt x="7579107" y="1645298"/>
                  <a:pt x="7580013" y="1641071"/>
                </a:cubicBezTo>
                <a:close/>
                <a:moveTo>
                  <a:pt x="6509838" y="1640429"/>
                </a:moveTo>
                <a:cubicBezTo>
                  <a:pt x="6509838" y="1640429"/>
                  <a:pt x="6514543" y="1645607"/>
                  <a:pt x="6513662" y="1643693"/>
                </a:cubicBezTo>
                <a:cubicBezTo>
                  <a:pt x="6515895" y="1642665"/>
                  <a:pt x="6511753" y="1639547"/>
                  <a:pt x="6509838" y="1640429"/>
                </a:cubicBezTo>
                <a:close/>
                <a:moveTo>
                  <a:pt x="4223069" y="1628471"/>
                </a:moveTo>
                <a:lnTo>
                  <a:pt x="4222720" y="1635398"/>
                </a:lnTo>
                <a:lnTo>
                  <a:pt x="4224763" y="1635839"/>
                </a:lnTo>
                <a:lnTo>
                  <a:pt x="4225182" y="1628912"/>
                </a:lnTo>
                <a:lnTo>
                  <a:pt x="4223264" y="1628511"/>
                </a:lnTo>
                <a:close/>
                <a:moveTo>
                  <a:pt x="5744700" y="1627816"/>
                </a:moveTo>
                <a:lnTo>
                  <a:pt x="5749902" y="1645460"/>
                </a:lnTo>
                <a:lnTo>
                  <a:pt x="5756346" y="1648736"/>
                </a:lnTo>
                <a:lnTo>
                  <a:pt x="5751191" y="1630396"/>
                </a:lnTo>
                <a:close/>
                <a:moveTo>
                  <a:pt x="8480031" y="1626720"/>
                </a:moveTo>
                <a:lnTo>
                  <a:pt x="8501153" y="1656397"/>
                </a:lnTo>
                <a:lnTo>
                  <a:pt x="8531421" y="1699605"/>
                </a:lnTo>
                <a:lnTo>
                  <a:pt x="8538340" y="1711316"/>
                </a:lnTo>
                <a:cubicBezTo>
                  <a:pt x="8542227" y="1717943"/>
                  <a:pt x="8545788" y="1724018"/>
                  <a:pt x="8548829" y="1729054"/>
                </a:cubicBezTo>
                <a:cubicBezTo>
                  <a:pt x="8573151" y="1769332"/>
                  <a:pt x="8591503" y="1798622"/>
                  <a:pt x="8612195" y="1839367"/>
                </a:cubicBezTo>
                <a:lnTo>
                  <a:pt x="8621141" y="1857350"/>
                </a:lnTo>
                <a:lnTo>
                  <a:pt x="8592412" y="1809954"/>
                </a:lnTo>
                <a:lnTo>
                  <a:pt x="8582650" y="1794998"/>
                </a:lnTo>
                <a:lnTo>
                  <a:pt x="8576586" y="1784111"/>
                </a:lnTo>
                <a:lnTo>
                  <a:pt x="8558346" y="1754808"/>
                </a:lnTo>
                <a:lnTo>
                  <a:pt x="8558367" y="1754728"/>
                </a:lnTo>
                <a:lnTo>
                  <a:pt x="8557788" y="1753912"/>
                </a:lnTo>
                <a:lnTo>
                  <a:pt x="8549223" y="1740153"/>
                </a:lnTo>
                <a:lnTo>
                  <a:pt x="8549267" y="1739937"/>
                </a:lnTo>
                <a:lnTo>
                  <a:pt x="8547913" y="1738048"/>
                </a:lnTo>
                <a:lnTo>
                  <a:pt x="8546590" y="1735922"/>
                </a:lnTo>
                <a:cubicBezTo>
                  <a:pt x="8526107" y="1704065"/>
                  <a:pt x="8504913" y="1672469"/>
                  <a:pt x="8484569" y="1639465"/>
                </a:cubicBezTo>
                <a:cubicBezTo>
                  <a:pt x="8484509" y="1638100"/>
                  <a:pt x="8480964" y="1631585"/>
                  <a:pt x="8479965" y="1628378"/>
                </a:cubicBezTo>
                <a:close/>
                <a:moveTo>
                  <a:pt x="5817353" y="1625490"/>
                </a:moveTo>
                <a:lnTo>
                  <a:pt x="5834198" y="1677717"/>
                </a:lnTo>
                <a:lnTo>
                  <a:pt x="5834310" y="1677778"/>
                </a:lnTo>
                <a:lnTo>
                  <a:pt x="5834877" y="1672242"/>
                </a:lnTo>
                <a:lnTo>
                  <a:pt x="5820635" y="1626514"/>
                </a:lnTo>
                <a:close/>
                <a:moveTo>
                  <a:pt x="5730943" y="1621183"/>
                </a:moveTo>
                <a:lnTo>
                  <a:pt x="5735667" y="1638222"/>
                </a:lnTo>
                <a:lnTo>
                  <a:pt x="5748337" y="1644664"/>
                </a:lnTo>
                <a:lnTo>
                  <a:pt x="5743018" y="1627148"/>
                </a:lnTo>
                <a:lnTo>
                  <a:pt x="5742274" y="1626851"/>
                </a:lnTo>
                <a:lnTo>
                  <a:pt x="5740581" y="1626313"/>
                </a:lnTo>
                <a:lnTo>
                  <a:pt x="5732007" y="1621697"/>
                </a:lnTo>
                <a:close/>
                <a:moveTo>
                  <a:pt x="6485974" y="1621057"/>
                </a:moveTo>
                <a:lnTo>
                  <a:pt x="6482665" y="1667520"/>
                </a:lnTo>
                <a:lnTo>
                  <a:pt x="6532510" y="1829080"/>
                </a:lnTo>
                <a:cubicBezTo>
                  <a:pt x="6552003" y="1887369"/>
                  <a:pt x="6571197" y="1950049"/>
                  <a:pt x="6593804" y="2009225"/>
                </a:cubicBezTo>
                <a:cubicBezTo>
                  <a:pt x="6610981" y="2051570"/>
                  <a:pt x="6631102" y="2095268"/>
                  <a:pt x="6645485" y="2136580"/>
                </a:cubicBezTo>
                <a:cubicBezTo>
                  <a:pt x="6658389" y="2172584"/>
                  <a:pt x="6674802" y="2206970"/>
                  <a:pt x="6691755" y="2239901"/>
                </a:cubicBezTo>
                <a:lnTo>
                  <a:pt x="6707002" y="2268844"/>
                </a:lnTo>
                <a:lnTo>
                  <a:pt x="6707270" y="2268198"/>
                </a:lnTo>
                <a:cubicBezTo>
                  <a:pt x="6707751" y="2267811"/>
                  <a:pt x="6708314" y="2267769"/>
                  <a:pt x="6708511" y="2268474"/>
                </a:cubicBezTo>
                <a:lnTo>
                  <a:pt x="6707295" y="2269399"/>
                </a:lnTo>
                <a:lnTo>
                  <a:pt x="6717214" y="2288225"/>
                </a:lnTo>
                <a:cubicBezTo>
                  <a:pt x="6725588" y="2303983"/>
                  <a:pt x="6733725" y="2319396"/>
                  <a:pt x="6741252" y="2334485"/>
                </a:cubicBezTo>
                <a:cubicBezTo>
                  <a:pt x="6752196" y="2355734"/>
                  <a:pt x="6761741" y="2377723"/>
                  <a:pt x="6770937" y="2398955"/>
                </a:cubicBezTo>
                <a:lnTo>
                  <a:pt x="6771431" y="2400028"/>
                </a:lnTo>
                <a:lnTo>
                  <a:pt x="6774177" y="2386230"/>
                </a:lnTo>
                <a:lnTo>
                  <a:pt x="6758279" y="2354051"/>
                </a:lnTo>
                <a:cubicBezTo>
                  <a:pt x="6703212" y="2236702"/>
                  <a:pt x="6657226" y="2122187"/>
                  <a:pt x="6612958" y="2014709"/>
                </a:cubicBezTo>
                <a:cubicBezTo>
                  <a:pt x="6588906" y="1951559"/>
                  <a:pt x="6570599" y="1885765"/>
                  <a:pt x="6551258" y="1822765"/>
                </a:cubicBezTo>
                <a:cubicBezTo>
                  <a:pt x="6528804" y="1758881"/>
                  <a:pt x="6509462" y="1695883"/>
                  <a:pt x="6489803" y="1633031"/>
                </a:cubicBezTo>
                <a:close/>
                <a:moveTo>
                  <a:pt x="6102378" y="1617572"/>
                </a:moveTo>
                <a:cubicBezTo>
                  <a:pt x="6102070" y="1617560"/>
                  <a:pt x="6102054" y="1619542"/>
                  <a:pt x="6102233" y="1622126"/>
                </a:cubicBezTo>
                <a:cubicBezTo>
                  <a:pt x="6102591" y="1627292"/>
                  <a:pt x="6103732" y="1634869"/>
                  <a:pt x="6104887" y="1633733"/>
                </a:cubicBezTo>
                <a:lnTo>
                  <a:pt x="6104279" y="1624975"/>
                </a:lnTo>
                <a:cubicBezTo>
                  <a:pt x="6103289" y="1619588"/>
                  <a:pt x="6102687" y="1617584"/>
                  <a:pt x="6102378" y="1617572"/>
                </a:cubicBezTo>
                <a:close/>
                <a:moveTo>
                  <a:pt x="7587540" y="1615469"/>
                </a:moveTo>
                <a:cubicBezTo>
                  <a:pt x="7586947" y="1615853"/>
                  <a:pt x="7586639" y="1616701"/>
                  <a:pt x="7586507" y="1617758"/>
                </a:cubicBezTo>
                <a:cubicBezTo>
                  <a:pt x="7586115" y="1620927"/>
                  <a:pt x="7587333" y="1625970"/>
                  <a:pt x="7587333" y="1625970"/>
                </a:cubicBezTo>
                <a:cubicBezTo>
                  <a:pt x="7590027" y="1624507"/>
                  <a:pt x="7589493" y="1615888"/>
                  <a:pt x="7587540" y="1615469"/>
                </a:cubicBezTo>
                <a:close/>
                <a:moveTo>
                  <a:pt x="4223762" y="1614660"/>
                </a:moveTo>
                <a:lnTo>
                  <a:pt x="4223178" y="1626294"/>
                </a:lnTo>
                <a:lnTo>
                  <a:pt x="4225311" y="1626777"/>
                </a:lnTo>
                <a:lnTo>
                  <a:pt x="4226015" y="1615120"/>
                </a:lnTo>
                <a:close/>
                <a:moveTo>
                  <a:pt x="4151874" y="1614105"/>
                </a:moveTo>
                <a:lnTo>
                  <a:pt x="4151411" y="1620222"/>
                </a:lnTo>
                <a:lnTo>
                  <a:pt x="4157117" y="1621395"/>
                </a:lnTo>
                <a:lnTo>
                  <a:pt x="4157472" y="1615204"/>
                </a:lnTo>
                <a:lnTo>
                  <a:pt x="4154221" y="1614547"/>
                </a:lnTo>
                <a:close/>
                <a:moveTo>
                  <a:pt x="4140512" y="1611967"/>
                </a:moveTo>
                <a:lnTo>
                  <a:pt x="4140204" y="1617919"/>
                </a:lnTo>
                <a:lnTo>
                  <a:pt x="4150681" y="1620072"/>
                </a:lnTo>
                <a:lnTo>
                  <a:pt x="4151094" y="1613958"/>
                </a:lnTo>
                <a:close/>
                <a:moveTo>
                  <a:pt x="5739475" y="1610099"/>
                </a:moveTo>
                <a:lnTo>
                  <a:pt x="5743799" y="1624762"/>
                </a:lnTo>
                <a:lnTo>
                  <a:pt x="5750644" y="1628452"/>
                </a:lnTo>
                <a:lnTo>
                  <a:pt x="5746241" y="1612785"/>
                </a:lnTo>
                <a:close/>
                <a:moveTo>
                  <a:pt x="5727118" y="1607384"/>
                </a:moveTo>
                <a:lnTo>
                  <a:pt x="5729988" y="1617739"/>
                </a:lnTo>
                <a:lnTo>
                  <a:pt x="5740248" y="1622847"/>
                </a:lnTo>
                <a:lnTo>
                  <a:pt x="5741999" y="1623791"/>
                </a:lnTo>
                <a:lnTo>
                  <a:pt x="5737617" y="1609361"/>
                </a:lnTo>
                <a:lnTo>
                  <a:pt x="5732947" y="1607507"/>
                </a:lnTo>
                <a:close/>
                <a:moveTo>
                  <a:pt x="4114623" y="1607097"/>
                </a:moveTo>
                <a:lnTo>
                  <a:pt x="4114332" y="1612601"/>
                </a:lnTo>
                <a:lnTo>
                  <a:pt x="4121288" y="1614031"/>
                </a:lnTo>
                <a:lnTo>
                  <a:pt x="4121671" y="1608423"/>
                </a:lnTo>
                <a:close/>
                <a:moveTo>
                  <a:pt x="5698550" y="1605768"/>
                </a:moveTo>
                <a:lnTo>
                  <a:pt x="5703254" y="1622032"/>
                </a:lnTo>
                <a:lnTo>
                  <a:pt x="5706772" y="1623531"/>
                </a:lnTo>
                <a:lnTo>
                  <a:pt x="5711672" y="1626021"/>
                </a:lnTo>
                <a:lnTo>
                  <a:pt x="5706647" y="1609434"/>
                </a:lnTo>
                <a:lnTo>
                  <a:pt x="5703679" y="1607998"/>
                </a:lnTo>
                <a:close/>
                <a:moveTo>
                  <a:pt x="5705320" y="1605694"/>
                </a:moveTo>
                <a:lnTo>
                  <a:pt x="5705545" y="1605794"/>
                </a:lnTo>
                <a:lnTo>
                  <a:pt x="5705523" y="1605722"/>
                </a:lnTo>
                <a:close/>
                <a:moveTo>
                  <a:pt x="7430046" y="1604794"/>
                </a:moveTo>
                <a:lnTo>
                  <a:pt x="7429852" y="1606984"/>
                </a:lnTo>
                <a:cubicBezTo>
                  <a:pt x="7429760" y="1608007"/>
                  <a:pt x="7429714" y="1608518"/>
                  <a:pt x="7429783" y="1607751"/>
                </a:cubicBezTo>
                <a:close/>
                <a:moveTo>
                  <a:pt x="7592071" y="1603854"/>
                </a:moveTo>
                <a:cubicBezTo>
                  <a:pt x="7591652" y="1605806"/>
                  <a:pt x="7592187" y="1614425"/>
                  <a:pt x="7592187" y="1614425"/>
                </a:cubicBezTo>
                <a:cubicBezTo>
                  <a:pt x="7596998" y="1611033"/>
                  <a:pt x="7592071" y="1603854"/>
                  <a:pt x="7592071" y="1603854"/>
                </a:cubicBezTo>
                <a:close/>
                <a:moveTo>
                  <a:pt x="7430400" y="1600852"/>
                </a:moveTo>
                <a:cubicBezTo>
                  <a:pt x="7430400" y="1600852"/>
                  <a:pt x="7430308" y="1601875"/>
                  <a:pt x="7430194" y="1603151"/>
                </a:cubicBezTo>
                <a:lnTo>
                  <a:pt x="7430046" y="1604794"/>
                </a:lnTo>
                <a:close/>
                <a:moveTo>
                  <a:pt x="4152928" y="1600161"/>
                </a:moveTo>
                <a:lnTo>
                  <a:pt x="4152183" y="1610010"/>
                </a:lnTo>
                <a:lnTo>
                  <a:pt x="4157697" y="1611277"/>
                </a:lnTo>
                <a:lnTo>
                  <a:pt x="4158271" y="1601254"/>
                </a:lnTo>
                <a:close/>
                <a:moveTo>
                  <a:pt x="4141242" y="1597779"/>
                </a:moveTo>
                <a:lnTo>
                  <a:pt x="4140748" y="1607382"/>
                </a:lnTo>
                <a:lnTo>
                  <a:pt x="4151373" y="1609823"/>
                </a:lnTo>
                <a:lnTo>
                  <a:pt x="4152038" y="1599979"/>
                </a:lnTo>
                <a:lnTo>
                  <a:pt x="4141513" y="1597825"/>
                </a:lnTo>
                <a:close/>
                <a:moveTo>
                  <a:pt x="7832320" y="1595696"/>
                </a:moveTo>
                <a:lnTo>
                  <a:pt x="7832466" y="1595975"/>
                </a:lnTo>
                <a:cubicBezTo>
                  <a:pt x="7834915" y="1598490"/>
                  <a:pt x="7839025" y="1600760"/>
                  <a:pt x="7841492" y="1601994"/>
                </a:cubicBezTo>
                <a:lnTo>
                  <a:pt x="7842298" y="1602377"/>
                </a:lnTo>
                <a:close/>
                <a:moveTo>
                  <a:pt x="8167957" y="1595249"/>
                </a:moveTo>
                <a:lnTo>
                  <a:pt x="8173225" y="1600659"/>
                </a:lnTo>
                <a:cubicBezTo>
                  <a:pt x="8180518" y="1606630"/>
                  <a:pt x="8179261" y="1604584"/>
                  <a:pt x="8176158" y="1601392"/>
                </a:cubicBezTo>
                <a:cubicBezTo>
                  <a:pt x="8173045" y="1598200"/>
                  <a:pt x="8168082" y="1593862"/>
                  <a:pt x="8167957" y="1595249"/>
                </a:cubicBezTo>
                <a:close/>
                <a:moveTo>
                  <a:pt x="7596508" y="1594259"/>
                </a:moveTo>
                <a:cubicBezTo>
                  <a:pt x="7596089" y="1596212"/>
                  <a:pt x="7596300" y="1604761"/>
                  <a:pt x="7596787" y="1602484"/>
                </a:cubicBezTo>
                <a:cubicBezTo>
                  <a:pt x="7599157" y="1600950"/>
                  <a:pt x="7598948" y="1592402"/>
                  <a:pt x="7596508" y="1594259"/>
                </a:cubicBezTo>
                <a:close/>
                <a:moveTo>
                  <a:pt x="4115346" y="1593408"/>
                </a:moveTo>
                <a:lnTo>
                  <a:pt x="4114906" y="1601748"/>
                </a:lnTo>
                <a:lnTo>
                  <a:pt x="4122025" y="1603246"/>
                </a:lnTo>
                <a:lnTo>
                  <a:pt x="4122613" y="1594635"/>
                </a:lnTo>
                <a:close/>
                <a:moveTo>
                  <a:pt x="7113181" y="1582106"/>
                </a:moveTo>
                <a:cubicBezTo>
                  <a:pt x="7113373" y="1581360"/>
                  <a:pt x="7112514" y="1583685"/>
                  <a:pt x="7109916" y="1591037"/>
                </a:cubicBezTo>
                <a:cubicBezTo>
                  <a:pt x="7106316" y="1600301"/>
                  <a:pt x="7101627" y="1611563"/>
                  <a:pt x="7096512" y="1623750"/>
                </a:cubicBezTo>
                <a:lnTo>
                  <a:pt x="7095301" y="1626650"/>
                </a:lnTo>
                <a:lnTo>
                  <a:pt x="7096880" y="1631001"/>
                </a:lnTo>
                <a:lnTo>
                  <a:pt x="7101577" y="1618845"/>
                </a:lnTo>
                <a:cubicBezTo>
                  <a:pt x="7102570" y="1614210"/>
                  <a:pt x="7112607" y="1584342"/>
                  <a:pt x="7113181" y="1582106"/>
                </a:cubicBezTo>
                <a:close/>
                <a:moveTo>
                  <a:pt x="8160445" y="1581906"/>
                </a:moveTo>
                <a:lnTo>
                  <a:pt x="8161001" y="1584374"/>
                </a:lnTo>
                <a:lnTo>
                  <a:pt x="8161252" y="1585482"/>
                </a:lnTo>
                <a:lnTo>
                  <a:pt x="8161466" y="1586425"/>
                </a:lnTo>
                <a:cubicBezTo>
                  <a:pt x="8161578" y="1586927"/>
                  <a:pt x="8161508" y="1586593"/>
                  <a:pt x="8161357" y="1585923"/>
                </a:cubicBezTo>
                <a:lnTo>
                  <a:pt x="8161252" y="1585482"/>
                </a:lnTo>
                <a:lnTo>
                  <a:pt x="8161139" y="1584981"/>
                </a:lnTo>
                <a:lnTo>
                  <a:pt x="8161001" y="1584374"/>
                </a:lnTo>
                <a:lnTo>
                  <a:pt x="8160785" y="1583412"/>
                </a:lnTo>
                <a:cubicBezTo>
                  <a:pt x="8160596" y="1582575"/>
                  <a:pt x="8160445" y="1581906"/>
                  <a:pt x="8160445" y="1581906"/>
                </a:cubicBezTo>
                <a:close/>
                <a:moveTo>
                  <a:pt x="4225502" y="1580051"/>
                </a:moveTo>
                <a:lnTo>
                  <a:pt x="4225092" y="1588206"/>
                </a:lnTo>
                <a:lnTo>
                  <a:pt x="4227607" y="1588765"/>
                </a:lnTo>
                <a:lnTo>
                  <a:pt x="4228102" y="1580565"/>
                </a:lnTo>
                <a:close/>
                <a:moveTo>
                  <a:pt x="7926086" y="1578572"/>
                </a:moveTo>
                <a:cubicBezTo>
                  <a:pt x="7929073" y="1583219"/>
                  <a:pt x="7945184" y="1603177"/>
                  <a:pt x="7948162" y="1608184"/>
                </a:cubicBezTo>
                <a:cubicBezTo>
                  <a:pt x="7949426" y="1609482"/>
                  <a:pt x="7953430" y="1613593"/>
                  <a:pt x="7955959" y="1616190"/>
                </a:cubicBezTo>
                <a:cubicBezTo>
                  <a:pt x="8079138" y="1774826"/>
                  <a:pt x="8195326" y="1934092"/>
                  <a:pt x="8295451" y="2093237"/>
                </a:cubicBezTo>
                <a:lnTo>
                  <a:pt x="8317032" y="2128508"/>
                </a:lnTo>
                <a:lnTo>
                  <a:pt x="8319137" y="2127831"/>
                </a:lnTo>
                <a:lnTo>
                  <a:pt x="8298602" y="2093368"/>
                </a:lnTo>
                <a:cubicBezTo>
                  <a:pt x="8200734" y="1934523"/>
                  <a:pt x="8083926" y="1775850"/>
                  <a:pt x="7955959" y="1616190"/>
                </a:cubicBezTo>
                <a:cubicBezTo>
                  <a:pt x="7951090" y="1609236"/>
                  <a:pt x="7944831" y="1597697"/>
                  <a:pt x="7936924" y="1588421"/>
                </a:cubicBezTo>
                <a:cubicBezTo>
                  <a:pt x="7934287" y="1585329"/>
                  <a:pt x="7931473" y="1582489"/>
                  <a:pt x="7928455" y="1580153"/>
                </a:cubicBezTo>
                <a:cubicBezTo>
                  <a:pt x="7925562" y="1577177"/>
                  <a:pt x="7925097" y="1577024"/>
                  <a:pt x="7926086" y="1578572"/>
                </a:cubicBezTo>
                <a:close/>
                <a:moveTo>
                  <a:pt x="8347014" y="1577723"/>
                </a:moveTo>
                <a:cubicBezTo>
                  <a:pt x="8345675" y="1581551"/>
                  <a:pt x="8365279" y="1601676"/>
                  <a:pt x="8370547" y="1607086"/>
                </a:cubicBezTo>
                <a:cubicBezTo>
                  <a:pt x="8386028" y="1631216"/>
                  <a:pt x="8396496" y="1647162"/>
                  <a:pt x="8412233" y="1668518"/>
                </a:cubicBezTo>
                <a:cubicBezTo>
                  <a:pt x="8416237" y="1672630"/>
                  <a:pt x="8446053" y="1711475"/>
                  <a:pt x="8429052" y="1688820"/>
                </a:cubicBezTo>
                <a:cubicBezTo>
                  <a:pt x="8408298" y="1659280"/>
                  <a:pt x="8372126" y="1600483"/>
                  <a:pt x="8351263" y="1579061"/>
                </a:cubicBezTo>
                <a:close/>
                <a:moveTo>
                  <a:pt x="4155497" y="1566183"/>
                </a:moveTo>
                <a:lnTo>
                  <a:pt x="4155008" y="1572641"/>
                </a:lnTo>
                <a:lnTo>
                  <a:pt x="4160019" y="1573754"/>
                </a:lnTo>
                <a:lnTo>
                  <a:pt x="4160598" y="1567194"/>
                </a:lnTo>
                <a:close/>
                <a:moveTo>
                  <a:pt x="7608846" y="1565267"/>
                </a:moveTo>
                <a:lnTo>
                  <a:pt x="7609960" y="1569588"/>
                </a:lnTo>
                <a:cubicBezTo>
                  <a:pt x="7612657" y="1568125"/>
                  <a:pt x="7611284" y="1563408"/>
                  <a:pt x="7608846" y="1565267"/>
                </a:cubicBezTo>
                <a:close/>
                <a:moveTo>
                  <a:pt x="7444030" y="1565103"/>
                </a:moveTo>
                <a:lnTo>
                  <a:pt x="7443968" y="1567700"/>
                </a:lnTo>
                <a:cubicBezTo>
                  <a:pt x="7443968" y="1567700"/>
                  <a:pt x="7443987" y="1566918"/>
                  <a:pt x="7444010" y="1565939"/>
                </a:cubicBezTo>
                <a:close/>
                <a:moveTo>
                  <a:pt x="7444056" y="1564036"/>
                </a:moveTo>
                <a:lnTo>
                  <a:pt x="7444030" y="1565103"/>
                </a:lnTo>
                <a:lnTo>
                  <a:pt x="7444054" y="1564106"/>
                </a:lnTo>
                <a:close/>
                <a:moveTo>
                  <a:pt x="4143690" y="1563845"/>
                </a:moveTo>
                <a:lnTo>
                  <a:pt x="4143124" y="1570001"/>
                </a:lnTo>
                <a:lnTo>
                  <a:pt x="4153901" y="1572395"/>
                </a:lnTo>
                <a:lnTo>
                  <a:pt x="4154336" y="1565953"/>
                </a:lnTo>
                <a:close/>
                <a:moveTo>
                  <a:pt x="6490094" y="1563184"/>
                </a:moveTo>
                <a:lnTo>
                  <a:pt x="6489296" y="1574397"/>
                </a:lnTo>
                <a:lnTo>
                  <a:pt x="6495993" y="1598511"/>
                </a:lnTo>
                <a:cubicBezTo>
                  <a:pt x="6499789" y="1610939"/>
                  <a:pt x="6503564" y="1621765"/>
                  <a:pt x="6507199" y="1629659"/>
                </a:cubicBezTo>
                <a:lnTo>
                  <a:pt x="6511342" y="1632778"/>
                </a:lnTo>
                <a:cubicBezTo>
                  <a:pt x="6514290" y="1629100"/>
                  <a:pt x="6500631" y="1599438"/>
                  <a:pt x="6496960" y="1591464"/>
                </a:cubicBezTo>
                <a:close/>
                <a:moveTo>
                  <a:pt x="7444095" y="1562418"/>
                </a:moveTo>
                <a:cubicBezTo>
                  <a:pt x="7444108" y="1561831"/>
                  <a:pt x="7444100" y="1562222"/>
                  <a:pt x="7444081" y="1563005"/>
                </a:cubicBezTo>
                <a:lnTo>
                  <a:pt x="7444056" y="1564036"/>
                </a:lnTo>
                <a:close/>
                <a:moveTo>
                  <a:pt x="5577985" y="1561809"/>
                </a:moveTo>
                <a:lnTo>
                  <a:pt x="5581778" y="1574256"/>
                </a:lnTo>
                <a:lnTo>
                  <a:pt x="5587325" y="1576123"/>
                </a:lnTo>
                <a:lnTo>
                  <a:pt x="5584015" y="1563939"/>
                </a:lnTo>
                <a:close/>
                <a:moveTo>
                  <a:pt x="7303380" y="1561742"/>
                </a:moveTo>
                <a:cubicBezTo>
                  <a:pt x="7300619" y="1564945"/>
                  <a:pt x="7287059" y="1598459"/>
                  <a:pt x="7284672" y="1601265"/>
                </a:cubicBezTo>
                <a:cubicBezTo>
                  <a:pt x="7269338" y="1644243"/>
                  <a:pt x="7251728" y="1686733"/>
                  <a:pt x="7238695" y="1728504"/>
                </a:cubicBezTo>
                <a:cubicBezTo>
                  <a:pt x="7254726" y="1691797"/>
                  <a:pt x="7284580" y="1622336"/>
                  <a:pt x="7301725" y="1570902"/>
                </a:cubicBezTo>
                <a:cubicBezTo>
                  <a:pt x="7304019" y="1562974"/>
                  <a:pt x="7304299" y="1560674"/>
                  <a:pt x="7303380" y="1561742"/>
                </a:cubicBezTo>
                <a:close/>
                <a:moveTo>
                  <a:pt x="8029346" y="1560322"/>
                </a:moveTo>
                <a:cubicBezTo>
                  <a:pt x="8029346" y="1560322"/>
                  <a:pt x="8050316" y="1589651"/>
                  <a:pt x="8056815" y="1598923"/>
                </a:cubicBezTo>
                <a:cubicBezTo>
                  <a:pt x="8170674" y="1751081"/>
                  <a:pt x="8282599" y="1901251"/>
                  <a:pt x="8375380" y="2051784"/>
                </a:cubicBezTo>
                <a:lnTo>
                  <a:pt x="8400402" y="2093688"/>
                </a:lnTo>
                <a:lnTo>
                  <a:pt x="8401838" y="2092713"/>
                </a:lnTo>
                <a:cubicBezTo>
                  <a:pt x="8402658" y="2092792"/>
                  <a:pt x="8404244" y="2093641"/>
                  <a:pt x="8405273" y="2093046"/>
                </a:cubicBezTo>
                <a:lnTo>
                  <a:pt x="8405477" y="2092955"/>
                </a:lnTo>
                <a:lnTo>
                  <a:pt x="8390326" y="2069165"/>
                </a:lnTo>
                <a:cubicBezTo>
                  <a:pt x="8382642" y="2057140"/>
                  <a:pt x="8375345" y="2045642"/>
                  <a:pt x="8368871" y="2034983"/>
                </a:cubicBezTo>
                <a:cubicBezTo>
                  <a:pt x="8337752" y="1981380"/>
                  <a:pt x="8301330" y="1925357"/>
                  <a:pt x="8266314" y="1875975"/>
                </a:cubicBezTo>
                <a:cubicBezTo>
                  <a:pt x="8198811" y="1779809"/>
                  <a:pt x="8136302" y="1693964"/>
                  <a:pt x="8060887" y="1597908"/>
                </a:cubicBezTo>
                <a:cubicBezTo>
                  <a:pt x="8053964" y="1588844"/>
                  <a:pt x="8042810" y="1572275"/>
                  <a:pt x="8035318" y="1564525"/>
                </a:cubicBezTo>
                <a:cubicBezTo>
                  <a:pt x="8032822" y="1561942"/>
                  <a:pt x="8030734" y="1560340"/>
                  <a:pt x="8029346" y="1560322"/>
                </a:cubicBezTo>
                <a:close/>
                <a:moveTo>
                  <a:pt x="4117639" y="1558406"/>
                </a:moveTo>
                <a:lnTo>
                  <a:pt x="4117180" y="1564095"/>
                </a:lnTo>
                <a:lnTo>
                  <a:pt x="4124320" y="1565824"/>
                </a:lnTo>
                <a:lnTo>
                  <a:pt x="4124574" y="1565881"/>
                </a:lnTo>
                <a:lnTo>
                  <a:pt x="4124972" y="1560057"/>
                </a:lnTo>
                <a:close/>
                <a:moveTo>
                  <a:pt x="4690627" y="1552778"/>
                </a:moveTo>
                <a:lnTo>
                  <a:pt x="4691589" y="1556248"/>
                </a:lnTo>
                <a:lnTo>
                  <a:pt x="4699844" y="1557245"/>
                </a:lnTo>
                <a:cubicBezTo>
                  <a:pt x="4701802" y="1557318"/>
                  <a:pt x="4702186" y="1557051"/>
                  <a:pt x="4701391" y="1556529"/>
                </a:cubicBezTo>
                <a:close/>
                <a:moveTo>
                  <a:pt x="1485059" y="1550366"/>
                </a:moveTo>
                <a:cubicBezTo>
                  <a:pt x="1481951" y="1551263"/>
                  <a:pt x="1473002" y="1557218"/>
                  <a:pt x="1476630" y="1556170"/>
                </a:cubicBezTo>
                <a:cubicBezTo>
                  <a:pt x="1477528" y="1559279"/>
                  <a:pt x="1485957" y="1553476"/>
                  <a:pt x="1485059" y="1550366"/>
                </a:cubicBezTo>
                <a:close/>
                <a:moveTo>
                  <a:pt x="7449823" y="1549905"/>
                </a:moveTo>
                <a:cubicBezTo>
                  <a:pt x="7450240" y="1547954"/>
                  <a:pt x="7450869" y="1554552"/>
                  <a:pt x="7450450" y="1556504"/>
                </a:cubicBezTo>
                <a:cubicBezTo>
                  <a:pt x="7448987" y="1556190"/>
                  <a:pt x="7448266" y="1552399"/>
                  <a:pt x="7448824" y="1550702"/>
                </a:cubicBezTo>
                <a:cubicBezTo>
                  <a:pt x="7449007" y="1550135"/>
                  <a:pt x="7449335" y="1549801"/>
                  <a:pt x="7449823" y="1549905"/>
                </a:cubicBezTo>
                <a:close/>
                <a:moveTo>
                  <a:pt x="1508241" y="1547043"/>
                </a:moveTo>
                <a:lnTo>
                  <a:pt x="1493591" y="1554641"/>
                </a:lnTo>
                <a:cubicBezTo>
                  <a:pt x="1501606" y="1559066"/>
                  <a:pt x="1508241" y="1547043"/>
                  <a:pt x="1508241" y="1547043"/>
                </a:cubicBezTo>
                <a:close/>
                <a:moveTo>
                  <a:pt x="4660193" y="1543476"/>
                </a:moveTo>
                <a:lnTo>
                  <a:pt x="4662094" y="1550051"/>
                </a:lnTo>
                <a:lnTo>
                  <a:pt x="4669996" y="1551783"/>
                </a:lnTo>
                <a:lnTo>
                  <a:pt x="4668205" y="1545870"/>
                </a:lnTo>
                <a:lnTo>
                  <a:pt x="4660628" y="1543623"/>
                </a:lnTo>
                <a:close/>
                <a:moveTo>
                  <a:pt x="7456106" y="1542648"/>
                </a:moveTo>
                <a:lnTo>
                  <a:pt x="7456070" y="1543378"/>
                </a:lnTo>
                <a:cubicBezTo>
                  <a:pt x="7456030" y="1544156"/>
                  <a:pt x="7456011" y="1544546"/>
                  <a:pt x="7456041" y="1543961"/>
                </a:cubicBezTo>
                <a:close/>
                <a:moveTo>
                  <a:pt x="1538157" y="1541773"/>
                </a:moveTo>
                <a:lnTo>
                  <a:pt x="1529728" y="1547577"/>
                </a:lnTo>
                <a:cubicBezTo>
                  <a:pt x="1533735" y="1549790"/>
                  <a:pt x="1542164" y="1543986"/>
                  <a:pt x="1538157" y="1541773"/>
                </a:cubicBezTo>
                <a:close/>
                <a:moveTo>
                  <a:pt x="7456304" y="1538708"/>
                </a:moveTo>
                <a:cubicBezTo>
                  <a:pt x="7456304" y="1538708"/>
                  <a:pt x="7456266" y="1539487"/>
                  <a:pt x="7456217" y="1540460"/>
                </a:cubicBezTo>
                <a:lnTo>
                  <a:pt x="7456106" y="1542648"/>
                </a:lnTo>
                <a:close/>
                <a:moveTo>
                  <a:pt x="1564964" y="1537403"/>
                </a:moveTo>
                <a:cubicBezTo>
                  <a:pt x="1563963" y="1536850"/>
                  <a:pt x="1562513" y="1537057"/>
                  <a:pt x="1560953" y="1537666"/>
                </a:cubicBezTo>
                <a:cubicBezTo>
                  <a:pt x="1556269" y="1539492"/>
                  <a:pt x="1550575" y="1544927"/>
                  <a:pt x="1552907" y="1544254"/>
                </a:cubicBezTo>
                <a:cubicBezTo>
                  <a:pt x="1553955" y="1547882"/>
                  <a:pt x="1565862" y="1540513"/>
                  <a:pt x="1564964" y="1537403"/>
                </a:cubicBezTo>
                <a:close/>
                <a:moveTo>
                  <a:pt x="1594881" y="1532134"/>
                </a:moveTo>
                <a:cubicBezTo>
                  <a:pt x="1591254" y="1533182"/>
                  <a:pt x="1582972" y="1539502"/>
                  <a:pt x="1586082" y="1538605"/>
                </a:cubicBezTo>
                <a:cubicBezTo>
                  <a:pt x="1586980" y="1541714"/>
                  <a:pt x="1599037" y="1534865"/>
                  <a:pt x="1594881" y="1532134"/>
                </a:cubicBezTo>
                <a:close/>
                <a:moveTo>
                  <a:pt x="8003464" y="1530715"/>
                </a:moveTo>
                <a:cubicBezTo>
                  <a:pt x="8003390" y="1536268"/>
                  <a:pt x="8012559" y="1537456"/>
                  <a:pt x="8012559" y="1537456"/>
                </a:cubicBezTo>
                <a:cubicBezTo>
                  <a:pt x="8012569" y="1536816"/>
                  <a:pt x="8012005" y="1536073"/>
                  <a:pt x="8011154" y="1535321"/>
                </a:cubicBezTo>
                <a:cubicBezTo>
                  <a:pt x="8008606" y="1533066"/>
                  <a:pt x="8003464" y="1530715"/>
                  <a:pt x="8003464" y="1530715"/>
                </a:cubicBezTo>
                <a:close/>
                <a:moveTo>
                  <a:pt x="1624947" y="1527383"/>
                </a:moveTo>
                <a:lnTo>
                  <a:pt x="1609781" y="1535131"/>
                </a:lnTo>
                <a:cubicBezTo>
                  <a:pt x="1617796" y="1539557"/>
                  <a:pt x="1624947" y="1527383"/>
                  <a:pt x="1624947" y="1527383"/>
                </a:cubicBezTo>
                <a:close/>
                <a:moveTo>
                  <a:pt x="1638282" y="1526903"/>
                </a:moveTo>
                <a:lnTo>
                  <a:pt x="1632962" y="1531808"/>
                </a:lnTo>
                <a:cubicBezTo>
                  <a:pt x="1636967" y="1534021"/>
                  <a:pt x="1642290" y="1529115"/>
                  <a:pt x="1638282" y="1526903"/>
                </a:cubicBezTo>
                <a:close/>
                <a:moveTo>
                  <a:pt x="8306724" y="1522932"/>
                </a:moveTo>
                <a:cubicBezTo>
                  <a:pt x="8305430" y="1524196"/>
                  <a:pt x="8311992" y="1528342"/>
                  <a:pt x="8312243" y="1525568"/>
                </a:cubicBezTo>
                <a:cubicBezTo>
                  <a:pt x="8310767" y="1524053"/>
                  <a:pt x="8305464" y="1521633"/>
                  <a:pt x="8306724" y="1522932"/>
                </a:cubicBezTo>
                <a:close/>
                <a:moveTo>
                  <a:pt x="7464437" y="1521402"/>
                </a:moveTo>
                <a:cubicBezTo>
                  <a:pt x="7463745" y="1521848"/>
                  <a:pt x="7463290" y="1522580"/>
                  <a:pt x="7463034" y="1523401"/>
                </a:cubicBezTo>
                <a:cubicBezTo>
                  <a:pt x="7462268" y="1525868"/>
                  <a:pt x="7463286" y="1529149"/>
                  <a:pt x="7465064" y="1527998"/>
                </a:cubicBezTo>
                <a:close/>
                <a:moveTo>
                  <a:pt x="7713325" y="1519236"/>
                </a:moveTo>
                <a:lnTo>
                  <a:pt x="7711841" y="1522304"/>
                </a:lnTo>
                <a:lnTo>
                  <a:pt x="7799493" y="1622261"/>
                </a:lnTo>
                <a:cubicBezTo>
                  <a:pt x="7808556" y="1631566"/>
                  <a:pt x="7859661" y="1691840"/>
                  <a:pt x="7850423" y="1679756"/>
                </a:cubicBezTo>
                <a:cubicBezTo>
                  <a:pt x="7843924" y="1670484"/>
                  <a:pt x="7849193" y="1675894"/>
                  <a:pt x="7841395" y="1667887"/>
                </a:cubicBezTo>
                <a:cubicBezTo>
                  <a:pt x="7820552" y="1641070"/>
                  <a:pt x="7797242" y="1612912"/>
                  <a:pt x="7772409" y="1584333"/>
                </a:cubicBezTo>
                <a:close/>
                <a:moveTo>
                  <a:pt x="1695006" y="1517263"/>
                </a:moveTo>
                <a:cubicBezTo>
                  <a:pt x="1695006" y="1517263"/>
                  <a:pt x="1686058" y="1523217"/>
                  <a:pt x="1689167" y="1522319"/>
                </a:cubicBezTo>
                <a:cubicBezTo>
                  <a:pt x="1690215" y="1525947"/>
                  <a:pt x="1695904" y="1520375"/>
                  <a:pt x="1695006" y="1517263"/>
                </a:cubicBezTo>
                <a:close/>
                <a:moveTo>
                  <a:pt x="4544840" y="1515500"/>
                </a:moveTo>
                <a:lnTo>
                  <a:pt x="4546651" y="1521442"/>
                </a:lnTo>
                <a:lnTo>
                  <a:pt x="4550424" y="1522471"/>
                </a:lnTo>
                <a:lnTo>
                  <a:pt x="4548884" y="1516349"/>
                </a:lnTo>
                <a:close/>
                <a:moveTo>
                  <a:pt x="7990433" y="1514735"/>
                </a:moveTo>
                <a:lnTo>
                  <a:pt x="7995702" y="1520144"/>
                </a:lnTo>
                <a:cubicBezTo>
                  <a:pt x="8002889" y="1526222"/>
                  <a:pt x="8001575" y="1524227"/>
                  <a:pt x="7998467" y="1521036"/>
                </a:cubicBezTo>
                <a:cubicBezTo>
                  <a:pt x="7995364" y="1517845"/>
                  <a:pt x="7990450" y="1513453"/>
                  <a:pt x="7990433" y="1514735"/>
                </a:cubicBezTo>
                <a:close/>
                <a:moveTo>
                  <a:pt x="7960703" y="1513099"/>
                </a:moveTo>
                <a:lnTo>
                  <a:pt x="7960162" y="1513773"/>
                </a:lnTo>
                <a:lnTo>
                  <a:pt x="7960035" y="1514586"/>
                </a:lnTo>
                <a:lnTo>
                  <a:pt x="7981391" y="1540347"/>
                </a:lnTo>
                <a:cubicBezTo>
                  <a:pt x="8023244" y="1593169"/>
                  <a:pt x="8058923" y="1644829"/>
                  <a:pt x="8113533" y="1719088"/>
                </a:cubicBezTo>
                <a:cubicBezTo>
                  <a:pt x="8148583" y="1765908"/>
                  <a:pt x="8183594" y="1815288"/>
                  <a:pt x="8220119" y="1863621"/>
                </a:cubicBezTo>
                <a:cubicBezTo>
                  <a:pt x="8230587" y="1879567"/>
                  <a:pt x="8268274" y="1936889"/>
                  <a:pt x="8244775" y="1904963"/>
                </a:cubicBezTo>
                <a:cubicBezTo>
                  <a:pt x="8196768" y="1836611"/>
                  <a:pt x="8157611" y="1777775"/>
                  <a:pt x="8110793" y="1716276"/>
                </a:cubicBezTo>
                <a:cubicBezTo>
                  <a:pt x="8066605" y="1657480"/>
                  <a:pt x="8031800" y="1612321"/>
                  <a:pt x="7997283" y="1569462"/>
                </a:cubicBezTo>
                <a:lnTo>
                  <a:pt x="7956613" y="1520081"/>
                </a:lnTo>
                <a:lnTo>
                  <a:pt x="7955561" y="1521006"/>
                </a:lnTo>
                <a:lnTo>
                  <a:pt x="7974808" y="1544373"/>
                </a:lnTo>
                <a:cubicBezTo>
                  <a:pt x="8029815" y="1613911"/>
                  <a:pt x="8080651" y="1685438"/>
                  <a:pt x="8135444" y="1757618"/>
                </a:cubicBezTo>
                <a:cubicBezTo>
                  <a:pt x="8184971" y="1824493"/>
                  <a:pt x="8230234" y="1890032"/>
                  <a:pt x="8273189" y="1952761"/>
                </a:cubicBezTo>
                <a:cubicBezTo>
                  <a:pt x="8279898" y="1962249"/>
                  <a:pt x="8297913" y="1988977"/>
                  <a:pt x="8294234" y="1976965"/>
                </a:cubicBezTo>
                <a:cubicBezTo>
                  <a:pt x="8300727" y="1986236"/>
                  <a:pt x="8307265" y="1992945"/>
                  <a:pt x="8309714" y="2001095"/>
                </a:cubicBezTo>
                <a:cubicBezTo>
                  <a:pt x="8303216" y="1991823"/>
                  <a:pt x="8299319" y="1995618"/>
                  <a:pt x="8308416" y="2002359"/>
                </a:cubicBezTo>
                <a:cubicBezTo>
                  <a:pt x="8305601" y="2005100"/>
                  <a:pt x="8313684" y="2007770"/>
                  <a:pt x="8313655" y="2010333"/>
                </a:cubicBezTo>
                <a:lnTo>
                  <a:pt x="8314948" y="2009068"/>
                </a:lnTo>
                <a:cubicBezTo>
                  <a:pt x="8322746" y="2017074"/>
                  <a:pt x="8327980" y="2025047"/>
                  <a:pt x="8329175" y="2031901"/>
                </a:cubicBezTo>
                <a:cubicBezTo>
                  <a:pt x="8327699" y="2030385"/>
                  <a:pt x="8325165" y="2027788"/>
                  <a:pt x="8322426" y="2024975"/>
                </a:cubicBezTo>
                <a:cubicBezTo>
                  <a:pt x="8328363" y="2036269"/>
                  <a:pt x="8334577" y="2047300"/>
                  <a:pt x="8341426" y="2058338"/>
                </a:cubicBezTo>
                <a:lnTo>
                  <a:pt x="8359380" y="2084612"/>
                </a:lnTo>
                <a:lnTo>
                  <a:pt x="8359827" y="2085651"/>
                </a:lnTo>
                <a:lnTo>
                  <a:pt x="8360424" y="2086139"/>
                </a:lnTo>
                <a:lnTo>
                  <a:pt x="8364259" y="2091751"/>
                </a:lnTo>
                <a:lnTo>
                  <a:pt x="8370550" y="2106650"/>
                </a:lnTo>
                <a:lnTo>
                  <a:pt x="8372933" y="2105653"/>
                </a:lnTo>
                <a:cubicBezTo>
                  <a:pt x="8375615" y="2105218"/>
                  <a:pt x="8377550" y="2102511"/>
                  <a:pt x="8379401" y="2101996"/>
                </a:cubicBezTo>
                <a:lnTo>
                  <a:pt x="8382903" y="2101533"/>
                </a:lnTo>
                <a:lnTo>
                  <a:pt x="8318137" y="1996318"/>
                </a:lnTo>
                <a:cubicBezTo>
                  <a:pt x="8291380" y="1954763"/>
                  <a:pt x="8263147" y="1913001"/>
                  <a:pt x="8233260" y="1871484"/>
                </a:cubicBezTo>
                <a:cubicBezTo>
                  <a:pt x="8174961" y="1789966"/>
                  <a:pt x="8119083" y="1703138"/>
                  <a:pt x="8051368" y="1622779"/>
                </a:cubicBezTo>
                <a:cubicBezTo>
                  <a:pt x="8027096" y="1592659"/>
                  <a:pt x="8003612" y="1563884"/>
                  <a:pt x="7980137" y="1535777"/>
                </a:cubicBezTo>
                <a:close/>
                <a:moveTo>
                  <a:pt x="8295173" y="1508040"/>
                </a:moveTo>
                <a:cubicBezTo>
                  <a:pt x="8293663" y="1509516"/>
                  <a:pt x="8300442" y="1513450"/>
                  <a:pt x="8301741" y="1512185"/>
                </a:cubicBezTo>
                <a:cubicBezTo>
                  <a:pt x="8301748" y="1511544"/>
                  <a:pt x="8301264" y="1510883"/>
                  <a:pt x="8300551" y="1510273"/>
                </a:cubicBezTo>
                <a:cubicBezTo>
                  <a:pt x="8298413" y="1508443"/>
                  <a:pt x="8294225" y="1507066"/>
                  <a:pt x="8295173" y="1508040"/>
                </a:cubicBezTo>
                <a:close/>
                <a:moveTo>
                  <a:pt x="7473079" y="1500121"/>
                </a:moveTo>
                <a:cubicBezTo>
                  <a:pt x="7472173" y="1504350"/>
                  <a:pt x="7471754" y="1506301"/>
                  <a:pt x="7470918" y="1510204"/>
                </a:cubicBezTo>
                <a:lnTo>
                  <a:pt x="7468966" y="1509785"/>
                </a:lnTo>
                <a:cubicBezTo>
                  <a:pt x="7471337" y="1508251"/>
                  <a:pt x="7469175" y="1499285"/>
                  <a:pt x="7473079" y="1500121"/>
                </a:cubicBezTo>
                <a:close/>
                <a:moveTo>
                  <a:pt x="7978666" y="1500054"/>
                </a:moveTo>
                <a:cubicBezTo>
                  <a:pt x="7978666" y="1500054"/>
                  <a:pt x="7982671" y="1504165"/>
                  <a:pt x="7983935" y="1505463"/>
                </a:cubicBezTo>
                <a:cubicBezTo>
                  <a:pt x="7990484" y="1510890"/>
                  <a:pt x="7988865" y="1508573"/>
                  <a:pt x="7985752" y="1505380"/>
                </a:cubicBezTo>
                <a:cubicBezTo>
                  <a:pt x="7982648" y="1502189"/>
                  <a:pt x="7978050" y="1498123"/>
                  <a:pt x="7978666" y="1500054"/>
                </a:cubicBezTo>
                <a:close/>
                <a:moveTo>
                  <a:pt x="8287410" y="1497470"/>
                </a:moveTo>
                <a:cubicBezTo>
                  <a:pt x="8287381" y="1500033"/>
                  <a:pt x="8292468" y="1502663"/>
                  <a:pt x="8292502" y="1500101"/>
                </a:cubicBezTo>
                <a:close/>
                <a:moveTo>
                  <a:pt x="5560348" y="1494099"/>
                </a:moveTo>
                <a:lnTo>
                  <a:pt x="5560375" y="1494251"/>
                </a:lnTo>
                <a:lnTo>
                  <a:pt x="5562130" y="1501940"/>
                </a:lnTo>
                <a:lnTo>
                  <a:pt x="5566585" y="1503642"/>
                </a:lnTo>
                <a:lnTo>
                  <a:pt x="5564071" y="1495426"/>
                </a:lnTo>
                <a:close/>
                <a:moveTo>
                  <a:pt x="1873846" y="1493322"/>
                </a:moveTo>
                <a:lnTo>
                  <a:pt x="1826375" y="1498074"/>
                </a:lnTo>
                <a:cubicBezTo>
                  <a:pt x="1781204" y="1502763"/>
                  <a:pt x="1737619" y="1508328"/>
                  <a:pt x="1711969" y="1515735"/>
                </a:cubicBezTo>
                <a:lnTo>
                  <a:pt x="1706279" y="1521308"/>
                </a:lnTo>
                <a:cubicBezTo>
                  <a:pt x="1711185" y="1526632"/>
                  <a:pt x="1759377" y="1512716"/>
                  <a:pt x="1772331" y="1508976"/>
                </a:cubicBezTo>
                <a:cubicBezTo>
                  <a:pt x="1797849" y="1506943"/>
                  <a:pt x="1819089" y="1505162"/>
                  <a:pt x="1839809" y="1503040"/>
                </a:cubicBezTo>
                <a:lnTo>
                  <a:pt x="1889584" y="1496866"/>
                </a:lnTo>
                <a:close/>
                <a:moveTo>
                  <a:pt x="8274382" y="1481490"/>
                </a:moveTo>
                <a:cubicBezTo>
                  <a:pt x="8274309" y="1486616"/>
                  <a:pt x="8282000" y="1486718"/>
                  <a:pt x="8282000" y="1486718"/>
                </a:cubicBezTo>
                <a:close/>
                <a:moveTo>
                  <a:pt x="5558074" y="1481406"/>
                </a:moveTo>
                <a:lnTo>
                  <a:pt x="5558978" y="1486452"/>
                </a:lnTo>
                <a:lnTo>
                  <a:pt x="5561270" y="1487293"/>
                </a:lnTo>
                <a:lnTo>
                  <a:pt x="5559157" y="1482187"/>
                </a:lnTo>
                <a:cubicBezTo>
                  <a:pt x="5558455" y="1480823"/>
                  <a:pt x="5558125" y="1480664"/>
                  <a:pt x="5558074" y="1481406"/>
                </a:cubicBezTo>
                <a:close/>
                <a:moveTo>
                  <a:pt x="7485324" y="1473149"/>
                </a:moveTo>
                <a:cubicBezTo>
                  <a:pt x="7484836" y="1475426"/>
                  <a:pt x="7484000" y="1479330"/>
                  <a:pt x="7483093" y="1483558"/>
                </a:cubicBezTo>
                <a:cubicBezTo>
                  <a:pt x="7478863" y="1482651"/>
                  <a:pt x="7481839" y="1489412"/>
                  <a:pt x="7479051" y="1492896"/>
                </a:cubicBezTo>
                <a:cubicBezTo>
                  <a:pt x="7476773" y="1492409"/>
                  <a:pt x="7475867" y="1496636"/>
                  <a:pt x="7475030" y="1500539"/>
                </a:cubicBezTo>
                <a:lnTo>
                  <a:pt x="7473079" y="1500121"/>
                </a:lnTo>
                <a:cubicBezTo>
                  <a:pt x="7475657" y="1488088"/>
                  <a:pt x="7479769" y="1478423"/>
                  <a:pt x="7485324" y="1473149"/>
                </a:cubicBezTo>
                <a:close/>
                <a:moveTo>
                  <a:pt x="5287772" y="1458097"/>
                </a:moveTo>
                <a:lnTo>
                  <a:pt x="5287456" y="1460920"/>
                </a:lnTo>
                <a:lnTo>
                  <a:pt x="5288458" y="1466844"/>
                </a:lnTo>
                <a:lnTo>
                  <a:pt x="5289666" y="1472346"/>
                </a:lnTo>
                <a:lnTo>
                  <a:pt x="5291112" y="1459159"/>
                </a:lnTo>
                <a:close/>
                <a:moveTo>
                  <a:pt x="7493547" y="1453821"/>
                </a:moveTo>
                <a:cubicBezTo>
                  <a:pt x="7492642" y="1458049"/>
                  <a:pt x="7492851" y="1466599"/>
                  <a:pt x="7489436" y="1463486"/>
                </a:cubicBezTo>
                <a:cubicBezTo>
                  <a:pt x="7491805" y="1461952"/>
                  <a:pt x="7489643" y="1452985"/>
                  <a:pt x="7493547" y="1453821"/>
                </a:cubicBezTo>
                <a:close/>
                <a:moveTo>
                  <a:pt x="7493658" y="1451621"/>
                </a:moveTo>
                <a:lnTo>
                  <a:pt x="7493636" y="1452070"/>
                </a:lnTo>
                <a:cubicBezTo>
                  <a:pt x="7493587" y="1453043"/>
                  <a:pt x="7493547" y="1453821"/>
                  <a:pt x="7493547" y="1453821"/>
                </a:cubicBezTo>
                <a:close/>
                <a:moveTo>
                  <a:pt x="7493763" y="1449519"/>
                </a:moveTo>
                <a:lnTo>
                  <a:pt x="7493658" y="1451621"/>
                </a:lnTo>
                <a:lnTo>
                  <a:pt x="7493726" y="1450246"/>
                </a:lnTo>
                <a:close/>
                <a:moveTo>
                  <a:pt x="7493812" y="1448568"/>
                </a:moveTo>
                <a:cubicBezTo>
                  <a:pt x="7493841" y="1447985"/>
                  <a:pt x="7493821" y="1448374"/>
                  <a:pt x="7493782" y="1449151"/>
                </a:cubicBezTo>
                <a:lnTo>
                  <a:pt x="7493763" y="1449519"/>
                </a:lnTo>
                <a:close/>
                <a:moveTo>
                  <a:pt x="5289605" y="1441710"/>
                </a:moveTo>
                <a:lnTo>
                  <a:pt x="5287953" y="1456469"/>
                </a:lnTo>
                <a:lnTo>
                  <a:pt x="5291266" y="1457752"/>
                </a:lnTo>
                <a:lnTo>
                  <a:pt x="5292846" y="1443348"/>
                </a:lnTo>
                <a:lnTo>
                  <a:pt x="5290915" y="1442382"/>
                </a:lnTo>
                <a:close/>
                <a:moveTo>
                  <a:pt x="5692361" y="1437656"/>
                </a:moveTo>
                <a:lnTo>
                  <a:pt x="5693582" y="1439632"/>
                </a:lnTo>
                <a:cubicBezTo>
                  <a:pt x="5694151" y="1440554"/>
                  <a:pt x="5694436" y="1441014"/>
                  <a:pt x="5694009" y="1440324"/>
                </a:cubicBezTo>
                <a:close/>
                <a:moveTo>
                  <a:pt x="5690166" y="1434102"/>
                </a:moveTo>
                <a:lnTo>
                  <a:pt x="5692361" y="1437656"/>
                </a:lnTo>
                <a:lnTo>
                  <a:pt x="5691446" y="1436175"/>
                </a:lnTo>
                <a:cubicBezTo>
                  <a:pt x="5690735" y="1435024"/>
                  <a:pt x="5690166" y="1434102"/>
                  <a:pt x="5690166" y="1434102"/>
                </a:cubicBezTo>
                <a:close/>
                <a:moveTo>
                  <a:pt x="7502190" y="1432542"/>
                </a:moveTo>
                <a:cubicBezTo>
                  <a:pt x="7504886" y="1431078"/>
                  <a:pt x="7505516" y="1437676"/>
                  <a:pt x="7503561" y="1437257"/>
                </a:cubicBezTo>
                <a:close/>
                <a:moveTo>
                  <a:pt x="7107143" y="1432171"/>
                </a:moveTo>
                <a:cubicBezTo>
                  <a:pt x="7104153" y="1442245"/>
                  <a:pt x="7099347" y="1453237"/>
                  <a:pt x="7093552" y="1462878"/>
                </a:cubicBezTo>
                <a:cubicBezTo>
                  <a:pt x="7093596" y="1460252"/>
                  <a:pt x="7094107" y="1457622"/>
                  <a:pt x="7094937" y="1455003"/>
                </a:cubicBezTo>
                <a:cubicBezTo>
                  <a:pt x="7097427" y="1447149"/>
                  <a:pt x="7102795" y="1439403"/>
                  <a:pt x="7107143" y="1432171"/>
                </a:cubicBezTo>
                <a:close/>
                <a:moveTo>
                  <a:pt x="7109194" y="1428177"/>
                </a:moveTo>
                <a:cubicBezTo>
                  <a:pt x="7110382" y="1429798"/>
                  <a:pt x="7108761" y="1430985"/>
                  <a:pt x="7107143" y="1432171"/>
                </a:cubicBezTo>
                <a:cubicBezTo>
                  <a:pt x="7106550" y="1431362"/>
                  <a:pt x="7106657" y="1430660"/>
                  <a:pt x="7107115" y="1430013"/>
                </a:cubicBezTo>
                <a:cubicBezTo>
                  <a:pt x="7107575" y="1429365"/>
                  <a:pt x="7108384" y="1428771"/>
                  <a:pt x="7109194" y="1428177"/>
                </a:cubicBezTo>
                <a:close/>
                <a:moveTo>
                  <a:pt x="4128341" y="1426032"/>
                </a:moveTo>
                <a:lnTo>
                  <a:pt x="4128324" y="1426241"/>
                </a:lnTo>
                <a:lnTo>
                  <a:pt x="4132907" y="1427007"/>
                </a:lnTo>
                <a:lnTo>
                  <a:pt x="4135075" y="1427832"/>
                </a:lnTo>
                <a:lnTo>
                  <a:pt x="4135168" y="1427013"/>
                </a:lnTo>
                <a:lnTo>
                  <a:pt x="4132907" y="1427007"/>
                </a:lnTo>
                <a:close/>
                <a:moveTo>
                  <a:pt x="5220904" y="1424352"/>
                </a:moveTo>
                <a:lnTo>
                  <a:pt x="5221346" y="1426631"/>
                </a:lnTo>
                <a:cubicBezTo>
                  <a:pt x="5221551" y="1427695"/>
                  <a:pt x="5221654" y="1428227"/>
                  <a:pt x="5221500" y="1427429"/>
                </a:cubicBezTo>
                <a:close/>
                <a:moveTo>
                  <a:pt x="7579371" y="1423789"/>
                </a:moveTo>
                <a:lnTo>
                  <a:pt x="7560318" y="1463641"/>
                </a:lnTo>
                <a:cubicBezTo>
                  <a:pt x="7474482" y="1650310"/>
                  <a:pt x="7400359" y="1854220"/>
                  <a:pt x="7332147" y="2068966"/>
                </a:cubicBezTo>
                <a:cubicBezTo>
                  <a:pt x="7328749" y="2077678"/>
                  <a:pt x="7321992" y="2090454"/>
                  <a:pt x="7318317" y="2103363"/>
                </a:cubicBezTo>
                <a:cubicBezTo>
                  <a:pt x="7317092" y="2107666"/>
                  <a:pt x="7316210" y="2111985"/>
                  <a:pt x="7315908" y="2116172"/>
                </a:cubicBezTo>
                <a:cubicBezTo>
                  <a:pt x="7312076" y="2134060"/>
                  <a:pt x="7325875" y="2088713"/>
                  <a:pt x="7329570" y="2081000"/>
                </a:cubicBezTo>
                <a:cubicBezTo>
                  <a:pt x="7329987" y="2079048"/>
                  <a:pt x="7331311" y="2072869"/>
                  <a:pt x="7332147" y="2068966"/>
                </a:cubicBezTo>
                <a:cubicBezTo>
                  <a:pt x="7402347" y="1859239"/>
                  <a:pt x="7477385" y="1655523"/>
                  <a:pt x="7562123" y="1466611"/>
                </a:cubicBezTo>
                <a:lnTo>
                  <a:pt x="7581275" y="1425300"/>
                </a:lnTo>
                <a:close/>
                <a:moveTo>
                  <a:pt x="7506627" y="1422947"/>
                </a:moveTo>
                <a:cubicBezTo>
                  <a:pt x="7508998" y="1421414"/>
                  <a:pt x="7509626" y="1428011"/>
                  <a:pt x="7507257" y="1429545"/>
                </a:cubicBezTo>
                <a:close/>
                <a:moveTo>
                  <a:pt x="5181167" y="1422705"/>
                </a:moveTo>
                <a:lnTo>
                  <a:pt x="5179815" y="1435196"/>
                </a:lnTo>
                <a:lnTo>
                  <a:pt x="5188134" y="1438141"/>
                </a:lnTo>
                <a:lnTo>
                  <a:pt x="5189558" y="1425515"/>
                </a:lnTo>
                <a:close/>
                <a:moveTo>
                  <a:pt x="5220110" y="1420250"/>
                </a:moveTo>
                <a:lnTo>
                  <a:pt x="5220904" y="1424352"/>
                </a:lnTo>
                <a:lnTo>
                  <a:pt x="5220573" y="1422643"/>
                </a:lnTo>
                <a:cubicBezTo>
                  <a:pt x="5220316" y="1421314"/>
                  <a:pt x="5220110" y="1420250"/>
                  <a:pt x="5220110" y="1420250"/>
                </a:cubicBezTo>
                <a:close/>
                <a:moveTo>
                  <a:pt x="8034317" y="1419300"/>
                </a:moveTo>
                <a:lnTo>
                  <a:pt x="8032800" y="1421003"/>
                </a:lnTo>
                <a:lnTo>
                  <a:pt x="8072100" y="1470726"/>
                </a:lnTo>
                <a:cubicBezTo>
                  <a:pt x="8088388" y="1491129"/>
                  <a:pt x="8104992" y="1511534"/>
                  <a:pt x="8122655" y="1532274"/>
                </a:cubicBezTo>
                <a:cubicBezTo>
                  <a:pt x="8109291" y="1513246"/>
                  <a:pt x="8094313" y="1493368"/>
                  <a:pt x="8078228" y="1472979"/>
                </a:cubicBezTo>
                <a:close/>
                <a:moveTo>
                  <a:pt x="7110563" y="1419290"/>
                </a:moveTo>
                <a:cubicBezTo>
                  <a:pt x="7113802" y="1416917"/>
                  <a:pt x="7114754" y="1421612"/>
                  <a:pt x="7113135" y="1422799"/>
                </a:cubicBezTo>
                <a:cubicBezTo>
                  <a:pt x="7111516" y="1423987"/>
                  <a:pt x="7110563" y="1419290"/>
                  <a:pt x="7110563" y="1419290"/>
                </a:cubicBezTo>
                <a:close/>
                <a:moveTo>
                  <a:pt x="7510322" y="1415234"/>
                </a:moveTo>
                <a:cubicBezTo>
                  <a:pt x="7512692" y="1413701"/>
                  <a:pt x="7513321" y="1420299"/>
                  <a:pt x="7510951" y="1421832"/>
                </a:cubicBezTo>
                <a:close/>
                <a:moveTo>
                  <a:pt x="5293076" y="1410689"/>
                </a:moveTo>
                <a:lnTo>
                  <a:pt x="5290832" y="1430749"/>
                </a:lnTo>
                <a:lnTo>
                  <a:pt x="5294054" y="1432320"/>
                </a:lnTo>
                <a:lnTo>
                  <a:pt x="5296245" y="1412337"/>
                </a:lnTo>
                <a:close/>
                <a:moveTo>
                  <a:pt x="7514364" y="1405895"/>
                </a:moveTo>
                <a:cubicBezTo>
                  <a:pt x="7515341" y="1406104"/>
                  <a:pt x="7516002" y="1407777"/>
                  <a:pt x="7516125" y="1409589"/>
                </a:cubicBezTo>
                <a:lnTo>
                  <a:pt x="7515955" y="1411396"/>
                </a:lnTo>
                <a:lnTo>
                  <a:pt x="7515193" y="1413284"/>
                </a:lnTo>
                <a:lnTo>
                  <a:pt x="7514644" y="1414120"/>
                </a:lnTo>
                <a:cubicBezTo>
                  <a:pt x="7514644" y="1414120"/>
                  <a:pt x="7513947" y="1407846"/>
                  <a:pt x="7514364" y="1405895"/>
                </a:cubicBezTo>
                <a:close/>
                <a:moveTo>
                  <a:pt x="4026000" y="1404190"/>
                </a:moveTo>
                <a:lnTo>
                  <a:pt x="4025675" y="1409081"/>
                </a:lnTo>
                <a:lnTo>
                  <a:pt x="4031076" y="1409983"/>
                </a:lnTo>
                <a:lnTo>
                  <a:pt x="4031525" y="1405370"/>
                </a:lnTo>
                <a:close/>
                <a:moveTo>
                  <a:pt x="5212098" y="1403784"/>
                </a:moveTo>
                <a:lnTo>
                  <a:pt x="5209343" y="1429753"/>
                </a:lnTo>
                <a:lnTo>
                  <a:pt x="5220853" y="1435993"/>
                </a:lnTo>
                <a:lnTo>
                  <a:pt x="5209098" y="1432057"/>
                </a:lnTo>
                <a:lnTo>
                  <a:pt x="5207717" y="1445073"/>
                </a:lnTo>
                <a:lnTo>
                  <a:pt x="5216366" y="1448136"/>
                </a:lnTo>
                <a:lnTo>
                  <a:pt x="5218266" y="1436800"/>
                </a:lnTo>
                <a:cubicBezTo>
                  <a:pt x="5218518" y="1436150"/>
                  <a:pt x="5218648" y="1436744"/>
                  <a:pt x="5218615" y="1438936"/>
                </a:cubicBezTo>
                <a:lnTo>
                  <a:pt x="5218097" y="1448748"/>
                </a:lnTo>
                <a:lnTo>
                  <a:pt x="5223087" y="1450516"/>
                </a:lnTo>
                <a:lnTo>
                  <a:pt x="5226606" y="1410732"/>
                </a:lnTo>
                <a:lnTo>
                  <a:pt x="5221414" y="1408245"/>
                </a:lnTo>
                <a:close/>
                <a:moveTo>
                  <a:pt x="7517745" y="1403417"/>
                </a:moveTo>
                <a:lnTo>
                  <a:pt x="7518757" y="1404454"/>
                </a:lnTo>
                <a:cubicBezTo>
                  <a:pt x="7518757" y="1404454"/>
                  <a:pt x="7518443" y="1404133"/>
                  <a:pt x="7518051" y="1403731"/>
                </a:cubicBezTo>
                <a:close/>
                <a:moveTo>
                  <a:pt x="7517195" y="1402852"/>
                </a:moveTo>
                <a:lnTo>
                  <a:pt x="7517316" y="1402974"/>
                </a:lnTo>
                <a:lnTo>
                  <a:pt x="7517745" y="1403417"/>
                </a:lnTo>
                <a:close/>
                <a:moveTo>
                  <a:pt x="7516638" y="1402279"/>
                </a:moveTo>
                <a:cubicBezTo>
                  <a:pt x="7516404" y="1402038"/>
                  <a:pt x="7516560" y="1402199"/>
                  <a:pt x="7516874" y="1402521"/>
                </a:cubicBezTo>
                <a:lnTo>
                  <a:pt x="7517195" y="1402852"/>
                </a:lnTo>
                <a:close/>
                <a:moveTo>
                  <a:pt x="5847888" y="1402069"/>
                </a:moveTo>
                <a:cubicBezTo>
                  <a:pt x="5847629" y="1402768"/>
                  <a:pt x="5847869" y="1403551"/>
                  <a:pt x="5848360" y="1404304"/>
                </a:cubicBezTo>
                <a:cubicBezTo>
                  <a:pt x="5849835" y="1406559"/>
                  <a:pt x="5853572" y="1408535"/>
                  <a:pt x="5852911" y="1407101"/>
                </a:cubicBezTo>
                <a:cubicBezTo>
                  <a:pt x="5854827" y="1406219"/>
                  <a:pt x="5850121" y="1401040"/>
                  <a:pt x="5847888" y="1402069"/>
                </a:cubicBezTo>
                <a:close/>
                <a:moveTo>
                  <a:pt x="5294320" y="1399577"/>
                </a:moveTo>
                <a:lnTo>
                  <a:pt x="5293771" y="1404482"/>
                </a:lnTo>
                <a:lnTo>
                  <a:pt x="5296982" y="1405614"/>
                </a:lnTo>
                <a:lnTo>
                  <a:pt x="5297522" y="1400689"/>
                </a:lnTo>
                <a:close/>
                <a:moveTo>
                  <a:pt x="7542162" y="1399398"/>
                </a:moveTo>
                <a:lnTo>
                  <a:pt x="7527758" y="1428154"/>
                </a:lnTo>
                <a:cubicBezTo>
                  <a:pt x="7507719" y="1468678"/>
                  <a:pt x="7487650" y="1510727"/>
                  <a:pt x="7470830" y="1550325"/>
                </a:cubicBezTo>
                <a:cubicBezTo>
                  <a:pt x="7465690" y="1562405"/>
                  <a:pt x="7459252" y="1579920"/>
                  <a:pt x="7458917" y="1583447"/>
                </a:cubicBezTo>
                <a:cubicBezTo>
                  <a:pt x="7458718" y="1585563"/>
                  <a:pt x="7460716" y="1582643"/>
                  <a:pt x="7466509" y="1570490"/>
                </a:cubicBezTo>
                <a:cubicBezTo>
                  <a:pt x="7485131" y="1528046"/>
                  <a:pt x="7504937" y="1484835"/>
                  <a:pt x="7524936" y="1441922"/>
                </a:cubicBezTo>
                <a:lnTo>
                  <a:pt x="7543651" y="1402093"/>
                </a:lnTo>
                <a:close/>
                <a:moveTo>
                  <a:pt x="5679069" y="1395264"/>
                </a:moveTo>
                <a:lnTo>
                  <a:pt x="5680660" y="1397501"/>
                </a:lnTo>
                <a:cubicBezTo>
                  <a:pt x="5680660" y="1397501"/>
                  <a:pt x="5680181" y="1396827"/>
                  <a:pt x="5679581" y="1395985"/>
                </a:cubicBezTo>
                <a:close/>
                <a:moveTo>
                  <a:pt x="5678416" y="1394348"/>
                </a:moveTo>
                <a:lnTo>
                  <a:pt x="5679069" y="1395264"/>
                </a:lnTo>
                <a:lnTo>
                  <a:pt x="5678458" y="1394408"/>
                </a:lnTo>
                <a:close/>
                <a:moveTo>
                  <a:pt x="5677425" y="1392956"/>
                </a:moveTo>
                <a:cubicBezTo>
                  <a:pt x="5677066" y="1392451"/>
                  <a:pt x="5677306" y="1392787"/>
                  <a:pt x="5677785" y="1393461"/>
                </a:cubicBezTo>
                <a:lnTo>
                  <a:pt x="5678416" y="1394348"/>
                </a:lnTo>
                <a:close/>
                <a:moveTo>
                  <a:pt x="5184640" y="1390631"/>
                </a:moveTo>
                <a:lnTo>
                  <a:pt x="5181899" y="1415946"/>
                </a:lnTo>
                <a:lnTo>
                  <a:pt x="5190241" y="1419465"/>
                </a:lnTo>
                <a:lnTo>
                  <a:pt x="5193039" y="1394654"/>
                </a:lnTo>
                <a:close/>
                <a:moveTo>
                  <a:pt x="7521753" y="1390470"/>
                </a:moveTo>
                <a:cubicBezTo>
                  <a:pt x="7524031" y="1390957"/>
                  <a:pt x="7525146" y="1395279"/>
                  <a:pt x="7523194" y="1394860"/>
                </a:cubicBezTo>
                <a:cubicBezTo>
                  <a:pt x="7522776" y="1396812"/>
                  <a:pt x="7521753" y="1390470"/>
                  <a:pt x="7521753" y="1390470"/>
                </a:cubicBezTo>
                <a:close/>
                <a:moveTo>
                  <a:pt x="5244214" y="1382170"/>
                </a:moveTo>
                <a:lnTo>
                  <a:pt x="5243957" y="1394262"/>
                </a:lnTo>
                <a:cubicBezTo>
                  <a:pt x="5244164" y="1395364"/>
                  <a:pt x="5244562" y="1395029"/>
                  <a:pt x="5245198" y="1392666"/>
                </a:cubicBezTo>
                <a:lnTo>
                  <a:pt x="5247047" y="1383154"/>
                </a:lnTo>
                <a:close/>
                <a:moveTo>
                  <a:pt x="7516341" y="1381396"/>
                </a:moveTo>
                <a:lnTo>
                  <a:pt x="7459447" y="1504982"/>
                </a:lnTo>
                <a:cubicBezTo>
                  <a:pt x="7437698" y="1554877"/>
                  <a:pt x="7416655" y="1606241"/>
                  <a:pt x="7396849" y="1658977"/>
                </a:cubicBezTo>
                <a:cubicBezTo>
                  <a:pt x="7357725" y="1762170"/>
                  <a:pt x="7312259" y="1866386"/>
                  <a:pt x="7279945" y="1977502"/>
                </a:cubicBezTo>
                <a:lnTo>
                  <a:pt x="7259327" y="2044829"/>
                </a:lnTo>
                <a:lnTo>
                  <a:pt x="7261818" y="2050042"/>
                </a:lnTo>
                <a:lnTo>
                  <a:pt x="7284241" y="1986138"/>
                </a:lnTo>
                <a:cubicBezTo>
                  <a:pt x="7297831" y="1949331"/>
                  <a:pt x="7312905" y="1909428"/>
                  <a:pt x="7330268" y="1861740"/>
                </a:cubicBezTo>
                <a:cubicBezTo>
                  <a:pt x="7351781" y="1801037"/>
                  <a:pt x="7375664" y="1738799"/>
                  <a:pt x="7397664" y="1675819"/>
                </a:cubicBezTo>
                <a:cubicBezTo>
                  <a:pt x="7405889" y="1656491"/>
                  <a:pt x="7435418" y="1586960"/>
                  <a:pt x="7420503" y="1627987"/>
                </a:cubicBezTo>
                <a:cubicBezTo>
                  <a:pt x="7387165" y="1713709"/>
                  <a:pt x="7357147" y="1785518"/>
                  <a:pt x="7329362" y="1865968"/>
                </a:cubicBezTo>
                <a:cubicBezTo>
                  <a:pt x="7315905" y="1904161"/>
                  <a:pt x="7304141" y="1938123"/>
                  <a:pt x="7293464" y="1969762"/>
                </a:cubicBezTo>
                <a:lnTo>
                  <a:pt x="7265029" y="2056759"/>
                </a:lnTo>
                <a:lnTo>
                  <a:pt x="7266990" y="2060865"/>
                </a:lnTo>
                <a:lnTo>
                  <a:pt x="7352200" y="1818134"/>
                </a:lnTo>
                <a:cubicBezTo>
                  <a:pt x="7383262" y="1731923"/>
                  <a:pt x="7415695" y="1650427"/>
                  <a:pt x="7446966" y="1572766"/>
                </a:cubicBezTo>
                <a:cubicBezTo>
                  <a:pt x="7451565" y="1560825"/>
                  <a:pt x="7465064" y="1527998"/>
                  <a:pt x="7456304" y="1538708"/>
                </a:cubicBezTo>
                <a:cubicBezTo>
                  <a:pt x="7460835" y="1527092"/>
                  <a:pt x="7462996" y="1517011"/>
                  <a:pt x="7468966" y="1509785"/>
                </a:cubicBezTo>
                <a:cubicBezTo>
                  <a:pt x="7464437" y="1521402"/>
                  <a:pt x="7470292" y="1522655"/>
                  <a:pt x="7470918" y="1510204"/>
                </a:cubicBezTo>
                <a:cubicBezTo>
                  <a:pt x="7475148" y="1511110"/>
                  <a:pt x="7472661" y="1502072"/>
                  <a:pt x="7475030" y="1500539"/>
                </a:cubicBezTo>
                <a:cubicBezTo>
                  <a:pt x="7477309" y="1501027"/>
                  <a:pt x="7478564" y="1495173"/>
                  <a:pt x="7479051" y="1492896"/>
                </a:cubicBezTo>
                <a:cubicBezTo>
                  <a:pt x="7482955" y="1493733"/>
                  <a:pt x="7482675" y="1485509"/>
                  <a:pt x="7483093" y="1483558"/>
                </a:cubicBezTo>
                <a:cubicBezTo>
                  <a:pt x="7489820" y="1471222"/>
                  <a:pt x="7496139" y="1458799"/>
                  <a:pt x="7502075" y="1445783"/>
                </a:cubicBezTo>
                <a:lnTo>
                  <a:pt x="7515193" y="1413284"/>
                </a:lnTo>
                <a:lnTo>
                  <a:pt x="7515875" y="1412245"/>
                </a:lnTo>
                <a:lnTo>
                  <a:pt x="7515955" y="1411396"/>
                </a:lnTo>
                <a:lnTo>
                  <a:pt x="7518757" y="1404454"/>
                </a:lnTo>
                <a:lnTo>
                  <a:pt x="7528573" y="1389594"/>
                </a:lnTo>
                <a:lnTo>
                  <a:pt x="7526203" y="1388018"/>
                </a:lnTo>
                <a:cubicBezTo>
                  <a:pt x="7524167" y="1385825"/>
                  <a:pt x="7520509" y="1385709"/>
                  <a:pt x="7518904" y="1384323"/>
                </a:cubicBezTo>
                <a:close/>
                <a:moveTo>
                  <a:pt x="5223495" y="1380001"/>
                </a:moveTo>
                <a:lnTo>
                  <a:pt x="5223720" y="1380856"/>
                </a:lnTo>
                <a:cubicBezTo>
                  <a:pt x="5223982" y="1381855"/>
                  <a:pt x="5224191" y="1382655"/>
                  <a:pt x="5224191" y="1382655"/>
                </a:cubicBezTo>
                <a:close/>
                <a:moveTo>
                  <a:pt x="5223210" y="1378912"/>
                </a:moveTo>
                <a:lnTo>
                  <a:pt x="5223229" y="1378983"/>
                </a:lnTo>
                <a:lnTo>
                  <a:pt x="5223495" y="1380001"/>
                </a:lnTo>
                <a:close/>
                <a:moveTo>
                  <a:pt x="5674350" y="1378758"/>
                </a:moveTo>
                <a:cubicBezTo>
                  <a:pt x="5673469" y="1376844"/>
                  <a:pt x="5678174" y="1382022"/>
                  <a:pt x="5679055" y="1383936"/>
                </a:cubicBezTo>
                <a:cubicBezTo>
                  <a:pt x="5677619" y="1384597"/>
                  <a:pt x="5674613" y="1381849"/>
                  <a:pt x="5674008" y="1380062"/>
                </a:cubicBezTo>
                <a:cubicBezTo>
                  <a:pt x="5673806" y="1379467"/>
                  <a:pt x="5673872" y="1378978"/>
                  <a:pt x="5674350" y="1378758"/>
                </a:cubicBezTo>
                <a:close/>
                <a:moveTo>
                  <a:pt x="5222776" y="1377259"/>
                </a:moveTo>
                <a:lnTo>
                  <a:pt x="5223210" y="1378912"/>
                </a:lnTo>
                <a:lnTo>
                  <a:pt x="5222933" y="1377858"/>
                </a:lnTo>
                <a:cubicBezTo>
                  <a:pt x="5222724" y="1377059"/>
                  <a:pt x="5222619" y="1376660"/>
                  <a:pt x="5222776" y="1377259"/>
                </a:cubicBezTo>
                <a:close/>
                <a:moveTo>
                  <a:pt x="5296886" y="1376644"/>
                </a:moveTo>
                <a:lnTo>
                  <a:pt x="5294805" y="1395242"/>
                </a:lnTo>
                <a:lnTo>
                  <a:pt x="5297992" y="1396407"/>
                </a:lnTo>
                <a:lnTo>
                  <a:pt x="5298904" y="1388092"/>
                </a:lnTo>
                <a:close/>
                <a:moveTo>
                  <a:pt x="5842053" y="1373442"/>
                </a:moveTo>
                <a:cubicBezTo>
                  <a:pt x="5838225" y="1375205"/>
                  <a:pt x="5845725" y="1381416"/>
                  <a:pt x="5845720" y="1386444"/>
                </a:cubicBezTo>
                <a:cubicBezTo>
                  <a:pt x="5844865" y="1388577"/>
                  <a:pt x="5845007" y="1390565"/>
                  <a:pt x="5845559" y="1392118"/>
                </a:cubicBezTo>
                <a:cubicBezTo>
                  <a:pt x="5847213" y="1396774"/>
                  <a:pt x="5852553" y="1397504"/>
                  <a:pt x="5845720" y="1386444"/>
                </a:cubicBezTo>
                <a:cubicBezTo>
                  <a:pt x="5849548" y="1384680"/>
                  <a:pt x="5843963" y="1377587"/>
                  <a:pt x="5842053" y="1373442"/>
                </a:cubicBezTo>
                <a:close/>
                <a:moveTo>
                  <a:pt x="5215469" y="1372031"/>
                </a:moveTo>
                <a:lnTo>
                  <a:pt x="5213030" y="1395010"/>
                </a:lnTo>
                <a:lnTo>
                  <a:pt x="5222385" y="1399301"/>
                </a:lnTo>
                <a:lnTo>
                  <a:pt x="5227413" y="1401607"/>
                </a:lnTo>
                <a:lnTo>
                  <a:pt x="5228712" y="1386918"/>
                </a:lnTo>
                <a:lnTo>
                  <a:pt x="5229616" y="1377098"/>
                </a:lnTo>
                <a:lnTo>
                  <a:pt x="5216629" y="1372587"/>
                </a:lnTo>
                <a:close/>
                <a:moveTo>
                  <a:pt x="5230087" y="1371595"/>
                </a:moveTo>
                <a:lnTo>
                  <a:pt x="5227805" y="1373813"/>
                </a:lnTo>
                <a:lnTo>
                  <a:pt x="5229846" y="1374604"/>
                </a:lnTo>
                <a:lnTo>
                  <a:pt x="5229945" y="1373528"/>
                </a:lnTo>
                <a:close/>
                <a:moveTo>
                  <a:pt x="5675070" y="1368649"/>
                </a:moveTo>
                <a:lnTo>
                  <a:pt x="5675845" y="1369801"/>
                </a:lnTo>
                <a:cubicBezTo>
                  <a:pt x="5676189" y="1370312"/>
                  <a:pt x="5675959" y="1369971"/>
                  <a:pt x="5675500" y="1369289"/>
                </a:cubicBezTo>
                <a:close/>
                <a:moveTo>
                  <a:pt x="7494699" y="1365943"/>
                </a:moveTo>
                <a:lnTo>
                  <a:pt x="7482145" y="1394352"/>
                </a:lnTo>
                <a:cubicBezTo>
                  <a:pt x="7475815" y="1408734"/>
                  <a:pt x="7469731" y="1422440"/>
                  <a:pt x="7463916" y="1434886"/>
                </a:cubicBezTo>
                <a:cubicBezTo>
                  <a:pt x="7433783" y="1496123"/>
                  <a:pt x="7404671" y="1563703"/>
                  <a:pt x="7380788" y="1625941"/>
                </a:cubicBezTo>
                <a:cubicBezTo>
                  <a:pt x="7333857" y="1746511"/>
                  <a:pt x="7293341" y="1856209"/>
                  <a:pt x="7251338" y="1983959"/>
                </a:cubicBezTo>
                <a:cubicBezTo>
                  <a:pt x="7249300" y="1989900"/>
                  <a:pt x="7246187" y="1997955"/>
                  <a:pt x="7243267" y="2005974"/>
                </a:cubicBezTo>
                <a:lnTo>
                  <a:pt x="7242864" y="2007243"/>
                </a:lnTo>
                <a:lnTo>
                  <a:pt x="7245068" y="2012348"/>
                </a:lnTo>
                <a:lnTo>
                  <a:pt x="7249936" y="1999587"/>
                </a:lnTo>
                <a:cubicBezTo>
                  <a:pt x="7251893" y="1994474"/>
                  <a:pt x="7253623" y="1989976"/>
                  <a:pt x="7254755" y="1987072"/>
                </a:cubicBezTo>
                <a:cubicBezTo>
                  <a:pt x="7324703" y="1789835"/>
                  <a:pt x="7394012" y="1595585"/>
                  <a:pt x="7475339" y="1418659"/>
                </a:cubicBezTo>
                <a:lnTo>
                  <a:pt x="7498469" y="1370147"/>
                </a:lnTo>
                <a:lnTo>
                  <a:pt x="7496700" y="1369431"/>
                </a:lnTo>
                <a:cubicBezTo>
                  <a:pt x="7496270" y="1368625"/>
                  <a:pt x="7496081" y="1366654"/>
                  <a:pt x="7494907" y="1366074"/>
                </a:cubicBezTo>
                <a:close/>
                <a:moveTo>
                  <a:pt x="5672745" y="1365193"/>
                </a:moveTo>
                <a:cubicBezTo>
                  <a:pt x="5672745" y="1365193"/>
                  <a:pt x="5673204" y="1365876"/>
                  <a:pt x="5673779" y="1366729"/>
                </a:cubicBezTo>
                <a:lnTo>
                  <a:pt x="5675070" y="1368649"/>
                </a:lnTo>
                <a:close/>
                <a:moveTo>
                  <a:pt x="5229187" y="1353695"/>
                </a:moveTo>
                <a:lnTo>
                  <a:pt x="5229504" y="1355046"/>
                </a:lnTo>
                <a:cubicBezTo>
                  <a:pt x="5229645" y="1355647"/>
                  <a:pt x="5229550" y="1355246"/>
                  <a:pt x="5229363" y="1354445"/>
                </a:cubicBezTo>
                <a:close/>
                <a:moveTo>
                  <a:pt x="5228237" y="1349639"/>
                </a:moveTo>
                <a:cubicBezTo>
                  <a:pt x="5228237" y="1349639"/>
                  <a:pt x="5228425" y="1350440"/>
                  <a:pt x="5228660" y="1351443"/>
                </a:cubicBezTo>
                <a:lnTo>
                  <a:pt x="5229187" y="1353695"/>
                </a:lnTo>
                <a:close/>
                <a:moveTo>
                  <a:pt x="5832218" y="1347043"/>
                </a:moveTo>
                <a:cubicBezTo>
                  <a:pt x="5831961" y="1347742"/>
                  <a:pt x="5832236" y="1348655"/>
                  <a:pt x="5832794" y="1349630"/>
                </a:cubicBezTo>
                <a:cubicBezTo>
                  <a:pt x="5834467" y="1352556"/>
                  <a:pt x="5838686" y="1356049"/>
                  <a:pt x="5838686" y="1356049"/>
                </a:cubicBezTo>
                <a:cubicBezTo>
                  <a:pt x="5840038" y="1353108"/>
                  <a:pt x="5834133" y="1346161"/>
                  <a:pt x="5832218" y="1347043"/>
                </a:cubicBezTo>
                <a:close/>
                <a:moveTo>
                  <a:pt x="5668668" y="1345422"/>
                </a:moveTo>
                <a:cubicBezTo>
                  <a:pt x="5668367" y="1346237"/>
                  <a:pt x="5668446" y="1347143"/>
                  <a:pt x="5668748" y="1348000"/>
                </a:cubicBezTo>
                <a:cubicBezTo>
                  <a:pt x="5669662" y="1350569"/>
                  <a:pt x="5672597" y="1352697"/>
                  <a:pt x="5673374" y="1350600"/>
                </a:cubicBezTo>
                <a:close/>
                <a:moveTo>
                  <a:pt x="5944312" y="1344520"/>
                </a:moveTo>
                <a:cubicBezTo>
                  <a:pt x="5944289" y="1343707"/>
                  <a:pt x="5944096" y="1346316"/>
                  <a:pt x="5943611" y="1354534"/>
                </a:cubicBezTo>
                <a:cubicBezTo>
                  <a:pt x="5942663" y="1364983"/>
                  <a:pt x="5941197" y="1377779"/>
                  <a:pt x="5939567" y="1391636"/>
                </a:cubicBezTo>
                <a:lnTo>
                  <a:pt x="5936225" y="1420573"/>
                </a:lnTo>
                <a:lnTo>
                  <a:pt x="5939109" y="1430740"/>
                </a:lnTo>
                <a:lnTo>
                  <a:pt x="5939546" y="1427238"/>
                </a:lnTo>
                <a:cubicBezTo>
                  <a:pt x="5941031" y="1413760"/>
                  <a:pt x="5942228" y="1400564"/>
                  <a:pt x="5943273" y="1385180"/>
                </a:cubicBezTo>
                <a:cubicBezTo>
                  <a:pt x="5942927" y="1380189"/>
                  <a:pt x="5944383" y="1346957"/>
                  <a:pt x="5944312" y="1344520"/>
                </a:cubicBezTo>
                <a:close/>
                <a:moveTo>
                  <a:pt x="5828699" y="1334360"/>
                </a:moveTo>
                <a:cubicBezTo>
                  <a:pt x="5829580" y="1336274"/>
                  <a:pt x="5835485" y="1343220"/>
                  <a:pt x="5835485" y="1343220"/>
                </a:cubicBezTo>
                <a:cubicBezTo>
                  <a:pt x="5837407" y="1337311"/>
                  <a:pt x="5828699" y="1334360"/>
                  <a:pt x="5828699" y="1334360"/>
                </a:cubicBezTo>
                <a:close/>
                <a:moveTo>
                  <a:pt x="6609563" y="1332032"/>
                </a:moveTo>
                <a:cubicBezTo>
                  <a:pt x="6609257" y="1336485"/>
                  <a:pt x="6618998" y="1373388"/>
                  <a:pt x="6618756" y="1377269"/>
                </a:cubicBezTo>
                <a:cubicBezTo>
                  <a:pt x="6632987" y="1423292"/>
                  <a:pt x="6644983" y="1470344"/>
                  <a:pt x="6660396" y="1513890"/>
                </a:cubicBezTo>
                <a:cubicBezTo>
                  <a:pt x="6650721" y="1472726"/>
                  <a:pt x="6632009" y="1395135"/>
                  <a:pt x="6613960" y="1340821"/>
                </a:cubicBezTo>
                <a:cubicBezTo>
                  <a:pt x="6610883" y="1332668"/>
                  <a:pt x="6609665" y="1330548"/>
                  <a:pt x="6609563" y="1332032"/>
                </a:cubicBezTo>
                <a:close/>
                <a:moveTo>
                  <a:pt x="5231431" y="1329706"/>
                </a:moveTo>
                <a:cubicBezTo>
                  <a:pt x="5230861" y="1330363"/>
                  <a:pt x="5230614" y="1331236"/>
                  <a:pt x="5230594" y="1332146"/>
                </a:cubicBezTo>
                <a:cubicBezTo>
                  <a:pt x="5230536" y="1334872"/>
                  <a:pt x="5232528" y="1337902"/>
                  <a:pt x="5233995" y="1336216"/>
                </a:cubicBezTo>
                <a:close/>
                <a:moveTo>
                  <a:pt x="6336948" y="1329391"/>
                </a:moveTo>
                <a:lnTo>
                  <a:pt x="6326211" y="1425347"/>
                </a:lnTo>
                <a:cubicBezTo>
                  <a:pt x="6317425" y="1539003"/>
                  <a:pt x="6311899" y="1655576"/>
                  <a:pt x="6308663" y="1774466"/>
                </a:cubicBezTo>
                <a:cubicBezTo>
                  <a:pt x="6307761" y="1784297"/>
                  <a:pt x="6304638" y="1799230"/>
                  <a:pt x="6304681" y="1813400"/>
                </a:cubicBezTo>
                <a:cubicBezTo>
                  <a:pt x="6304695" y="1818124"/>
                  <a:pt x="6305061" y="1822763"/>
                  <a:pt x="6305978" y="1827098"/>
                </a:cubicBezTo>
                <a:cubicBezTo>
                  <a:pt x="6307315" y="1846366"/>
                  <a:pt x="6308068" y="1796330"/>
                  <a:pt x="6309563" y="1787426"/>
                </a:cubicBezTo>
                <a:cubicBezTo>
                  <a:pt x="6309417" y="1785324"/>
                  <a:pt x="6308955" y="1778670"/>
                  <a:pt x="6308663" y="1774466"/>
                </a:cubicBezTo>
                <a:cubicBezTo>
                  <a:pt x="6313641" y="1657831"/>
                  <a:pt x="6320283" y="1542368"/>
                  <a:pt x="6329529" y="1429014"/>
                </a:cubicBezTo>
                <a:lnTo>
                  <a:pt x="6339224" y="1340588"/>
                </a:lnTo>
                <a:close/>
                <a:moveTo>
                  <a:pt x="4889228" y="1328255"/>
                </a:moveTo>
                <a:lnTo>
                  <a:pt x="4889840" y="1330412"/>
                </a:lnTo>
                <a:lnTo>
                  <a:pt x="4890074" y="1328521"/>
                </a:lnTo>
                <a:close/>
                <a:moveTo>
                  <a:pt x="5826380" y="1323444"/>
                </a:moveTo>
                <a:cubicBezTo>
                  <a:pt x="5827260" y="1325359"/>
                  <a:pt x="5832847" y="1332451"/>
                  <a:pt x="5831818" y="1330218"/>
                </a:cubicBezTo>
                <a:cubicBezTo>
                  <a:pt x="5832851" y="1327423"/>
                  <a:pt x="5827267" y="1320331"/>
                  <a:pt x="5826380" y="1323444"/>
                </a:cubicBezTo>
                <a:close/>
                <a:moveTo>
                  <a:pt x="1514191" y="1322238"/>
                </a:moveTo>
                <a:lnTo>
                  <a:pt x="1496509" y="1324504"/>
                </a:lnTo>
                <a:lnTo>
                  <a:pt x="1496944" y="1324674"/>
                </a:lnTo>
                <a:cubicBezTo>
                  <a:pt x="1502140" y="1325097"/>
                  <a:pt x="1508951" y="1323626"/>
                  <a:pt x="1512916" y="1322598"/>
                </a:cubicBezTo>
                <a:close/>
                <a:moveTo>
                  <a:pt x="5662510" y="1321971"/>
                </a:moveTo>
                <a:cubicBezTo>
                  <a:pt x="5664418" y="1326116"/>
                  <a:pt x="5665300" y="1328029"/>
                  <a:pt x="5667063" y="1331858"/>
                </a:cubicBezTo>
                <a:lnTo>
                  <a:pt x="5665148" y="1332740"/>
                </a:lnTo>
                <a:cubicBezTo>
                  <a:pt x="5666181" y="1329943"/>
                  <a:pt x="5658681" y="1323733"/>
                  <a:pt x="5662510" y="1321971"/>
                </a:cubicBezTo>
                <a:close/>
                <a:moveTo>
                  <a:pt x="4803172" y="1317793"/>
                </a:moveTo>
                <a:cubicBezTo>
                  <a:pt x="4802913" y="1318492"/>
                  <a:pt x="4803154" y="1319275"/>
                  <a:pt x="4803645" y="1320027"/>
                </a:cubicBezTo>
                <a:lnTo>
                  <a:pt x="4805980" y="1321463"/>
                </a:lnTo>
                <a:lnTo>
                  <a:pt x="4807977" y="1322086"/>
                </a:lnTo>
                <a:lnTo>
                  <a:pt x="4807240" y="1319592"/>
                </a:lnTo>
                <a:cubicBezTo>
                  <a:pt x="4806023" y="1318316"/>
                  <a:pt x="4804289" y="1317278"/>
                  <a:pt x="4803172" y="1317793"/>
                </a:cubicBezTo>
                <a:close/>
                <a:moveTo>
                  <a:pt x="5233983" y="1305594"/>
                </a:moveTo>
                <a:cubicBezTo>
                  <a:pt x="5234299" y="1310148"/>
                  <a:pt x="5234445" y="1312249"/>
                  <a:pt x="5234736" y="1316454"/>
                </a:cubicBezTo>
                <a:lnTo>
                  <a:pt x="5232634" y="1316600"/>
                </a:lnTo>
                <a:cubicBezTo>
                  <a:pt x="5234591" y="1314351"/>
                  <a:pt x="5229778" y="1305886"/>
                  <a:pt x="5233983" y="1305594"/>
                </a:cubicBezTo>
                <a:close/>
                <a:moveTo>
                  <a:pt x="4801002" y="1302203"/>
                </a:moveTo>
                <a:lnTo>
                  <a:pt x="4800843" y="1307841"/>
                </a:lnTo>
                <a:cubicBezTo>
                  <a:pt x="4801670" y="1310170"/>
                  <a:pt x="4803419" y="1311516"/>
                  <a:pt x="4804107" y="1310898"/>
                </a:cubicBezTo>
                <a:lnTo>
                  <a:pt x="4801018" y="1302209"/>
                </a:lnTo>
                <a:close/>
                <a:moveTo>
                  <a:pt x="4622748" y="1301521"/>
                </a:moveTo>
                <a:lnTo>
                  <a:pt x="4623017" y="1302546"/>
                </a:lnTo>
                <a:lnTo>
                  <a:pt x="4627730" y="1303420"/>
                </a:lnTo>
                <a:lnTo>
                  <a:pt x="4638867" y="1305452"/>
                </a:lnTo>
                <a:lnTo>
                  <a:pt x="4638816" y="1305271"/>
                </a:lnTo>
                <a:lnTo>
                  <a:pt x="4628436" y="1303027"/>
                </a:lnTo>
                <a:close/>
                <a:moveTo>
                  <a:pt x="741862" y="1297480"/>
                </a:moveTo>
                <a:lnTo>
                  <a:pt x="743245" y="1297553"/>
                </a:lnTo>
                <a:lnTo>
                  <a:pt x="743067" y="1297911"/>
                </a:lnTo>
                <a:cubicBezTo>
                  <a:pt x="742673" y="1298158"/>
                  <a:pt x="742218" y="1298048"/>
                  <a:pt x="741862" y="1297480"/>
                </a:cubicBezTo>
                <a:close/>
                <a:moveTo>
                  <a:pt x="4591141" y="1293147"/>
                </a:moveTo>
                <a:lnTo>
                  <a:pt x="4591868" y="1296553"/>
                </a:lnTo>
                <a:lnTo>
                  <a:pt x="4592010" y="1297094"/>
                </a:lnTo>
                <a:lnTo>
                  <a:pt x="4601667" y="1298665"/>
                </a:lnTo>
                <a:lnTo>
                  <a:pt x="4600920" y="1295737"/>
                </a:lnTo>
                <a:close/>
                <a:moveTo>
                  <a:pt x="5821142" y="1290339"/>
                </a:moveTo>
                <a:cubicBezTo>
                  <a:pt x="5820164" y="1289581"/>
                  <a:pt x="5818907" y="1289580"/>
                  <a:pt x="5818464" y="1291137"/>
                </a:cubicBezTo>
                <a:lnTo>
                  <a:pt x="5822141" y="1294083"/>
                </a:lnTo>
                <a:cubicBezTo>
                  <a:pt x="5822817" y="1292612"/>
                  <a:pt x="5822120" y="1291098"/>
                  <a:pt x="5821142" y="1290339"/>
                </a:cubicBezTo>
                <a:close/>
                <a:moveTo>
                  <a:pt x="5306716" y="1288793"/>
                </a:moveTo>
                <a:lnTo>
                  <a:pt x="5303745" y="1315344"/>
                </a:lnTo>
                <a:lnTo>
                  <a:pt x="5305805" y="1325138"/>
                </a:lnTo>
                <a:lnTo>
                  <a:pt x="5308603" y="1299626"/>
                </a:lnTo>
                <a:close/>
                <a:moveTo>
                  <a:pt x="6743851" y="1288283"/>
                </a:moveTo>
                <a:lnTo>
                  <a:pt x="6745072" y="1290257"/>
                </a:lnTo>
                <a:cubicBezTo>
                  <a:pt x="6745641" y="1291180"/>
                  <a:pt x="6745925" y="1291640"/>
                  <a:pt x="6745498" y="1290949"/>
                </a:cubicBezTo>
                <a:close/>
                <a:moveTo>
                  <a:pt x="6741655" y="1284727"/>
                </a:moveTo>
                <a:lnTo>
                  <a:pt x="6743851" y="1288283"/>
                </a:lnTo>
                <a:lnTo>
                  <a:pt x="6742936" y="1286802"/>
                </a:lnTo>
                <a:cubicBezTo>
                  <a:pt x="6742224" y="1285650"/>
                  <a:pt x="6741655" y="1284727"/>
                  <a:pt x="6741655" y="1284727"/>
                </a:cubicBezTo>
                <a:close/>
                <a:moveTo>
                  <a:pt x="7145154" y="1282895"/>
                </a:moveTo>
                <a:lnTo>
                  <a:pt x="7143996" y="1284891"/>
                </a:lnTo>
                <a:lnTo>
                  <a:pt x="7144383" y="1283137"/>
                </a:lnTo>
                <a:close/>
                <a:moveTo>
                  <a:pt x="5258637" y="1279008"/>
                </a:moveTo>
                <a:lnTo>
                  <a:pt x="5248030" y="1346579"/>
                </a:lnTo>
                <a:lnTo>
                  <a:pt x="5248228" y="1348261"/>
                </a:lnTo>
                <a:lnTo>
                  <a:pt x="5247885" y="1347504"/>
                </a:lnTo>
                <a:lnTo>
                  <a:pt x="5246366" y="1357181"/>
                </a:lnTo>
                <a:lnTo>
                  <a:pt x="5244575" y="1376258"/>
                </a:lnTo>
                <a:lnTo>
                  <a:pt x="5246029" y="1376117"/>
                </a:lnTo>
                <a:lnTo>
                  <a:pt x="5248323" y="1375846"/>
                </a:lnTo>
                <a:lnTo>
                  <a:pt x="5260115" y="1295748"/>
                </a:lnTo>
                <a:close/>
                <a:moveTo>
                  <a:pt x="7149528" y="1275363"/>
                </a:moveTo>
                <a:lnTo>
                  <a:pt x="7147260" y="1279269"/>
                </a:lnTo>
                <a:lnTo>
                  <a:pt x="7147846" y="1277023"/>
                </a:lnTo>
                <a:close/>
                <a:moveTo>
                  <a:pt x="6272393" y="1274977"/>
                </a:moveTo>
                <a:lnTo>
                  <a:pt x="6272835" y="1277258"/>
                </a:lnTo>
                <a:cubicBezTo>
                  <a:pt x="6273040" y="1278321"/>
                  <a:pt x="6273143" y="1278853"/>
                  <a:pt x="6272989" y="1278055"/>
                </a:cubicBezTo>
                <a:close/>
                <a:moveTo>
                  <a:pt x="4699577" y="1273195"/>
                </a:moveTo>
                <a:lnTo>
                  <a:pt x="4703775" y="1289587"/>
                </a:lnTo>
                <a:lnTo>
                  <a:pt x="4707450" y="1290732"/>
                </a:lnTo>
                <a:lnTo>
                  <a:pt x="4703143" y="1274075"/>
                </a:lnTo>
                <a:close/>
                <a:moveTo>
                  <a:pt x="6271599" y="1270876"/>
                </a:moveTo>
                <a:cubicBezTo>
                  <a:pt x="6271599" y="1270876"/>
                  <a:pt x="6271804" y="1271940"/>
                  <a:pt x="6272063" y="1273269"/>
                </a:cubicBezTo>
                <a:lnTo>
                  <a:pt x="6272393" y="1274977"/>
                </a:lnTo>
                <a:close/>
                <a:moveTo>
                  <a:pt x="885917" y="1269909"/>
                </a:moveTo>
                <a:lnTo>
                  <a:pt x="879419" y="1271477"/>
                </a:lnTo>
                <a:lnTo>
                  <a:pt x="885982" y="1270933"/>
                </a:lnTo>
                <a:lnTo>
                  <a:pt x="889567" y="1270862"/>
                </a:lnTo>
                <a:close/>
                <a:moveTo>
                  <a:pt x="5650517" y="1269891"/>
                </a:moveTo>
                <a:cubicBezTo>
                  <a:pt x="5652426" y="1274037"/>
                  <a:pt x="5658013" y="1281130"/>
                  <a:pt x="5653156" y="1280661"/>
                </a:cubicBezTo>
                <a:cubicBezTo>
                  <a:pt x="5654189" y="1277864"/>
                  <a:pt x="5646689" y="1271654"/>
                  <a:pt x="5650517" y="1269891"/>
                </a:cubicBezTo>
                <a:close/>
                <a:moveTo>
                  <a:pt x="914013" y="1268734"/>
                </a:moveTo>
                <a:cubicBezTo>
                  <a:pt x="912832" y="1268479"/>
                  <a:pt x="911000" y="1268821"/>
                  <a:pt x="909443" y="1269478"/>
                </a:cubicBezTo>
                <a:lnTo>
                  <a:pt x="908333" y="1270481"/>
                </a:lnTo>
                <a:lnTo>
                  <a:pt x="914768" y="1270351"/>
                </a:lnTo>
                <a:lnTo>
                  <a:pt x="915234" y="1270120"/>
                </a:lnTo>
                <a:cubicBezTo>
                  <a:pt x="915298" y="1269337"/>
                  <a:pt x="914800" y="1268904"/>
                  <a:pt x="914013" y="1268734"/>
                </a:cubicBezTo>
                <a:close/>
                <a:moveTo>
                  <a:pt x="6131316" y="1268303"/>
                </a:moveTo>
                <a:cubicBezTo>
                  <a:pt x="6129452" y="1272359"/>
                  <a:pt x="6125485" y="1310319"/>
                  <a:pt x="6123882" y="1313863"/>
                </a:cubicBezTo>
                <a:cubicBezTo>
                  <a:pt x="6120881" y="1361942"/>
                  <a:pt x="6115427" y="1410191"/>
                  <a:pt x="6114407" y="1456373"/>
                </a:cubicBezTo>
                <a:cubicBezTo>
                  <a:pt x="6119949" y="1414452"/>
                  <a:pt x="6129945" y="1335265"/>
                  <a:pt x="6132314" y="1278079"/>
                </a:cubicBezTo>
                <a:cubicBezTo>
                  <a:pt x="6132325" y="1269366"/>
                  <a:pt x="6131938" y="1266952"/>
                  <a:pt x="6131316" y="1268303"/>
                </a:cubicBezTo>
                <a:close/>
                <a:moveTo>
                  <a:pt x="5649219" y="1267962"/>
                </a:moveTo>
                <a:lnTo>
                  <a:pt x="5649484" y="1268355"/>
                </a:lnTo>
                <a:cubicBezTo>
                  <a:pt x="5650059" y="1269209"/>
                  <a:pt x="5650517" y="1269891"/>
                  <a:pt x="5650517" y="1269891"/>
                </a:cubicBezTo>
                <a:close/>
                <a:moveTo>
                  <a:pt x="5647978" y="1266118"/>
                </a:moveTo>
                <a:lnTo>
                  <a:pt x="5649219" y="1267962"/>
                </a:lnTo>
                <a:lnTo>
                  <a:pt x="5648407" y="1266756"/>
                </a:lnTo>
                <a:close/>
                <a:moveTo>
                  <a:pt x="738487" y="1266065"/>
                </a:moveTo>
                <a:lnTo>
                  <a:pt x="740632" y="1267117"/>
                </a:lnTo>
                <a:cubicBezTo>
                  <a:pt x="738580" y="1268404"/>
                  <a:pt x="737632" y="1268998"/>
                  <a:pt x="736920" y="1267861"/>
                </a:cubicBezTo>
                <a:lnTo>
                  <a:pt x="738098" y="1266296"/>
                </a:lnTo>
                <a:lnTo>
                  <a:pt x="738637" y="1266281"/>
                </a:lnTo>
                <a:close/>
                <a:moveTo>
                  <a:pt x="741666" y="1265873"/>
                </a:moveTo>
                <a:cubicBezTo>
                  <a:pt x="742111" y="1265793"/>
                  <a:pt x="742526" y="1265928"/>
                  <a:pt x="742526" y="1265928"/>
                </a:cubicBezTo>
                <a:cubicBezTo>
                  <a:pt x="742291" y="1267659"/>
                  <a:pt x="740632" y="1267117"/>
                  <a:pt x="740632" y="1267117"/>
                </a:cubicBezTo>
                <a:cubicBezTo>
                  <a:pt x="740749" y="1266252"/>
                  <a:pt x="741223" y="1265954"/>
                  <a:pt x="741666" y="1265873"/>
                </a:cubicBezTo>
                <a:close/>
                <a:moveTo>
                  <a:pt x="4886281" y="1265543"/>
                </a:moveTo>
                <a:lnTo>
                  <a:pt x="4881482" y="1296273"/>
                </a:lnTo>
                <a:lnTo>
                  <a:pt x="4893551" y="1300518"/>
                </a:lnTo>
                <a:lnTo>
                  <a:pt x="4897398" y="1269528"/>
                </a:lnTo>
                <a:lnTo>
                  <a:pt x="4886476" y="1265602"/>
                </a:lnTo>
                <a:close/>
                <a:moveTo>
                  <a:pt x="5647417" y="1265284"/>
                </a:moveTo>
                <a:cubicBezTo>
                  <a:pt x="5647074" y="1264772"/>
                  <a:pt x="5647303" y="1265113"/>
                  <a:pt x="5647762" y="1265796"/>
                </a:cubicBezTo>
                <a:lnTo>
                  <a:pt x="5647978" y="1266118"/>
                </a:lnTo>
                <a:close/>
                <a:moveTo>
                  <a:pt x="7154223" y="1265122"/>
                </a:moveTo>
                <a:lnTo>
                  <a:pt x="7153866" y="1267889"/>
                </a:lnTo>
                <a:lnTo>
                  <a:pt x="7150795" y="1273179"/>
                </a:lnTo>
                <a:close/>
                <a:moveTo>
                  <a:pt x="4787503" y="1262768"/>
                </a:moveTo>
                <a:lnTo>
                  <a:pt x="4787611" y="1263255"/>
                </a:lnTo>
                <a:lnTo>
                  <a:pt x="4788839" y="1263687"/>
                </a:lnTo>
                <a:close/>
                <a:moveTo>
                  <a:pt x="4623952" y="1261146"/>
                </a:moveTo>
                <a:cubicBezTo>
                  <a:pt x="4623650" y="1261962"/>
                  <a:pt x="4623729" y="1262867"/>
                  <a:pt x="4624033" y="1263723"/>
                </a:cubicBezTo>
                <a:cubicBezTo>
                  <a:pt x="4624945" y="1266294"/>
                  <a:pt x="4627882" y="1268421"/>
                  <a:pt x="4628656" y="1266324"/>
                </a:cubicBezTo>
                <a:close/>
                <a:moveTo>
                  <a:pt x="4642977" y="1259225"/>
                </a:moveTo>
                <a:lnTo>
                  <a:pt x="4646627" y="1276644"/>
                </a:lnTo>
                <a:lnTo>
                  <a:pt x="4651562" y="1277641"/>
                </a:lnTo>
                <a:lnTo>
                  <a:pt x="4647780" y="1260411"/>
                </a:lnTo>
                <a:close/>
                <a:moveTo>
                  <a:pt x="4624081" y="1254561"/>
                </a:moveTo>
                <a:lnTo>
                  <a:pt x="4625464" y="1256874"/>
                </a:lnTo>
                <a:lnTo>
                  <a:pt x="4624743" y="1254725"/>
                </a:lnTo>
                <a:close/>
                <a:moveTo>
                  <a:pt x="6899377" y="1252695"/>
                </a:moveTo>
                <a:cubicBezTo>
                  <a:pt x="6899118" y="1253394"/>
                  <a:pt x="6899358" y="1254177"/>
                  <a:pt x="6899850" y="1254929"/>
                </a:cubicBezTo>
                <a:cubicBezTo>
                  <a:pt x="6901325" y="1257186"/>
                  <a:pt x="6905062" y="1259162"/>
                  <a:pt x="6904400" y="1257726"/>
                </a:cubicBezTo>
                <a:cubicBezTo>
                  <a:pt x="6906315" y="1256845"/>
                  <a:pt x="6901611" y="1251666"/>
                  <a:pt x="6899377" y="1252695"/>
                </a:cubicBezTo>
                <a:close/>
                <a:moveTo>
                  <a:pt x="5241223" y="1252645"/>
                </a:moveTo>
                <a:cubicBezTo>
                  <a:pt x="5241539" y="1257198"/>
                  <a:pt x="5244249" y="1265811"/>
                  <a:pt x="5239874" y="1263651"/>
                </a:cubicBezTo>
                <a:cubicBezTo>
                  <a:pt x="5241831" y="1261402"/>
                  <a:pt x="5237019" y="1252937"/>
                  <a:pt x="5241223" y="1252645"/>
                </a:cubicBezTo>
                <a:close/>
                <a:moveTo>
                  <a:pt x="4609488" y="1250960"/>
                </a:moveTo>
                <a:lnTo>
                  <a:pt x="4614524" y="1270161"/>
                </a:lnTo>
                <a:lnTo>
                  <a:pt x="4626056" y="1272490"/>
                </a:lnTo>
                <a:lnTo>
                  <a:pt x="4621723" y="1253979"/>
                </a:lnTo>
                <a:close/>
                <a:moveTo>
                  <a:pt x="5240693" y="1250381"/>
                </a:moveTo>
                <a:lnTo>
                  <a:pt x="5241223" y="1252645"/>
                </a:lnTo>
                <a:cubicBezTo>
                  <a:pt x="5241223" y="1252645"/>
                  <a:pt x="5241036" y="1251845"/>
                  <a:pt x="5240801" y="1250843"/>
                </a:cubicBezTo>
                <a:close/>
                <a:moveTo>
                  <a:pt x="4783983" y="1250085"/>
                </a:moveTo>
                <a:cubicBezTo>
                  <a:pt x="4784865" y="1251999"/>
                  <a:pt x="4790769" y="1258945"/>
                  <a:pt x="4790769" y="1258945"/>
                </a:cubicBezTo>
                <a:cubicBezTo>
                  <a:pt x="4792689" y="1253035"/>
                  <a:pt x="4783983" y="1250085"/>
                  <a:pt x="4783983" y="1250085"/>
                </a:cubicBezTo>
                <a:close/>
                <a:moveTo>
                  <a:pt x="725767" y="1249039"/>
                </a:moveTo>
                <a:lnTo>
                  <a:pt x="729854" y="1249667"/>
                </a:lnTo>
                <a:lnTo>
                  <a:pt x="735314" y="1250413"/>
                </a:lnTo>
                <a:lnTo>
                  <a:pt x="733320" y="1250858"/>
                </a:lnTo>
                <a:cubicBezTo>
                  <a:pt x="728355" y="1251927"/>
                  <a:pt x="722836" y="1252948"/>
                  <a:pt x="719322" y="1252779"/>
                </a:cubicBezTo>
                <a:cubicBezTo>
                  <a:pt x="715390" y="1251945"/>
                  <a:pt x="717778" y="1250843"/>
                  <a:pt x="722057" y="1249776"/>
                </a:cubicBezTo>
                <a:close/>
                <a:moveTo>
                  <a:pt x="5240186" y="1248217"/>
                </a:moveTo>
                <a:lnTo>
                  <a:pt x="5240693" y="1250381"/>
                </a:lnTo>
                <a:lnTo>
                  <a:pt x="5240361" y="1248966"/>
                </a:lnTo>
                <a:close/>
                <a:moveTo>
                  <a:pt x="7162286" y="1248141"/>
                </a:moveTo>
                <a:lnTo>
                  <a:pt x="7159685" y="1257866"/>
                </a:lnTo>
                <a:lnTo>
                  <a:pt x="7158721" y="1259526"/>
                </a:lnTo>
                <a:lnTo>
                  <a:pt x="7154223" y="1265122"/>
                </a:lnTo>
                <a:cubicBezTo>
                  <a:pt x="7155478" y="1259268"/>
                  <a:pt x="7159172" y="1251556"/>
                  <a:pt x="7162286" y="1248141"/>
                </a:cubicBezTo>
                <a:close/>
                <a:moveTo>
                  <a:pt x="5239956" y="1247238"/>
                </a:moveTo>
                <a:cubicBezTo>
                  <a:pt x="5239817" y="1246638"/>
                  <a:pt x="5239911" y="1247038"/>
                  <a:pt x="5240097" y="1247839"/>
                </a:cubicBezTo>
                <a:lnTo>
                  <a:pt x="5240186" y="1248217"/>
                </a:lnTo>
                <a:close/>
                <a:moveTo>
                  <a:pt x="5644360" y="1246439"/>
                </a:moveTo>
                <a:cubicBezTo>
                  <a:pt x="5645711" y="1243497"/>
                  <a:pt x="5650416" y="1248675"/>
                  <a:pt x="5648502" y="1249557"/>
                </a:cubicBezTo>
                <a:close/>
                <a:moveTo>
                  <a:pt x="6730558" y="1245891"/>
                </a:moveTo>
                <a:lnTo>
                  <a:pt x="6731071" y="1246611"/>
                </a:lnTo>
                <a:cubicBezTo>
                  <a:pt x="6731670" y="1247454"/>
                  <a:pt x="6732149" y="1248127"/>
                  <a:pt x="6732149" y="1248127"/>
                </a:cubicBezTo>
                <a:close/>
                <a:moveTo>
                  <a:pt x="6729905" y="1244973"/>
                </a:moveTo>
                <a:lnTo>
                  <a:pt x="6729948" y="1245034"/>
                </a:lnTo>
                <a:lnTo>
                  <a:pt x="6730558" y="1245891"/>
                </a:lnTo>
                <a:close/>
                <a:moveTo>
                  <a:pt x="8082501" y="1244619"/>
                </a:moveTo>
                <a:cubicBezTo>
                  <a:pt x="8083976" y="1246132"/>
                  <a:pt x="8096831" y="1259333"/>
                  <a:pt x="8096831" y="1259333"/>
                </a:cubicBezTo>
                <a:cubicBezTo>
                  <a:pt x="8104751" y="1266166"/>
                  <a:pt x="8101502" y="1261530"/>
                  <a:pt x="8096105" y="1255665"/>
                </a:cubicBezTo>
                <a:cubicBezTo>
                  <a:pt x="8090710" y="1249799"/>
                  <a:pt x="8083173" y="1242704"/>
                  <a:pt x="8082501" y="1244619"/>
                </a:cubicBezTo>
                <a:close/>
                <a:moveTo>
                  <a:pt x="4580619" y="1243834"/>
                </a:moveTo>
                <a:lnTo>
                  <a:pt x="4584962" y="1264191"/>
                </a:lnTo>
                <a:lnTo>
                  <a:pt x="4593298" y="1265874"/>
                </a:lnTo>
                <a:lnTo>
                  <a:pt x="4588147" y="1245692"/>
                </a:lnTo>
                <a:close/>
                <a:moveTo>
                  <a:pt x="6728914" y="1243582"/>
                </a:moveTo>
                <a:lnTo>
                  <a:pt x="6729905" y="1244973"/>
                </a:lnTo>
                <a:lnTo>
                  <a:pt x="6729273" y="1244086"/>
                </a:lnTo>
                <a:cubicBezTo>
                  <a:pt x="6728794" y="1243413"/>
                  <a:pt x="6728555" y="1243077"/>
                  <a:pt x="6728914" y="1243582"/>
                </a:cubicBezTo>
                <a:close/>
                <a:moveTo>
                  <a:pt x="710000" y="1240457"/>
                </a:moveTo>
                <a:cubicBezTo>
                  <a:pt x="713204" y="1240239"/>
                  <a:pt x="717932" y="1240370"/>
                  <a:pt x="722297" y="1240619"/>
                </a:cubicBezTo>
                <a:cubicBezTo>
                  <a:pt x="726663" y="1240868"/>
                  <a:pt x="730667" y="1241238"/>
                  <a:pt x="732426" y="1241496"/>
                </a:cubicBezTo>
                <a:lnTo>
                  <a:pt x="732834" y="1241534"/>
                </a:lnTo>
                <a:lnTo>
                  <a:pt x="712855" y="1244169"/>
                </a:lnTo>
                <a:lnTo>
                  <a:pt x="708221" y="1242901"/>
                </a:lnTo>
                <a:cubicBezTo>
                  <a:pt x="706805" y="1242381"/>
                  <a:pt x="705981" y="1241873"/>
                  <a:pt x="706175" y="1241424"/>
                </a:cubicBezTo>
                <a:cubicBezTo>
                  <a:pt x="706289" y="1241162"/>
                  <a:pt x="706710" y="1240958"/>
                  <a:pt x="707371" y="1240799"/>
                </a:cubicBezTo>
                <a:cubicBezTo>
                  <a:pt x="708031" y="1240640"/>
                  <a:pt x="708930" y="1240529"/>
                  <a:pt x="710000" y="1240457"/>
                </a:cubicBezTo>
                <a:close/>
                <a:moveTo>
                  <a:pt x="4781663" y="1239169"/>
                </a:moveTo>
                <a:cubicBezTo>
                  <a:pt x="4782545" y="1241082"/>
                  <a:pt x="4788130" y="1248175"/>
                  <a:pt x="4787103" y="1245943"/>
                </a:cubicBezTo>
                <a:cubicBezTo>
                  <a:pt x="4788136" y="1243147"/>
                  <a:pt x="4782550" y="1236055"/>
                  <a:pt x="4781663" y="1239169"/>
                </a:cubicBezTo>
                <a:close/>
                <a:moveTo>
                  <a:pt x="7166886" y="1236199"/>
                </a:moveTo>
                <a:cubicBezTo>
                  <a:pt x="7169257" y="1234666"/>
                  <a:pt x="7169884" y="1241264"/>
                  <a:pt x="7167932" y="1240845"/>
                </a:cubicBezTo>
                <a:close/>
                <a:moveTo>
                  <a:pt x="5642040" y="1235522"/>
                </a:moveTo>
                <a:cubicBezTo>
                  <a:pt x="5643073" y="1232728"/>
                  <a:pt x="5647777" y="1237906"/>
                  <a:pt x="5646745" y="1240702"/>
                </a:cubicBezTo>
                <a:close/>
                <a:moveTo>
                  <a:pt x="6274985" y="1230627"/>
                </a:moveTo>
                <a:lnTo>
                  <a:pt x="6275680" y="1233281"/>
                </a:lnTo>
                <a:cubicBezTo>
                  <a:pt x="6275680" y="1233281"/>
                  <a:pt x="6275471" y="1232482"/>
                  <a:pt x="6275208" y="1231482"/>
                </a:cubicBezTo>
                <a:close/>
                <a:moveTo>
                  <a:pt x="6274699" y="1229538"/>
                </a:moveTo>
                <a:lnTo>
                  <a:pt x="6274985" y="1230627"/>
                </a:lnTo>
                <a:lnTo>
                  <a:pt x="6274718" y="1229609"/>
                </a:lnTo>
                <a:close/>
                <a:moveTo>
                  <a:pt x="6725839" y="1229383"/>
                </a:moveTo>
                <a:cubicBezTo>
                  <a:pt x="6724958" y="1227470"/>
                  <a:pt x="6729664" y="1232648"/>
                  <a:pt x="6730543" y="1234562"/>
                </a:cubicBezTo>
                <a:cubicBezTo>
                  <a:pt x="6729108" y="1235224"/>
                  <a:pt x="6726103" y="1232475"/>
                  <a:pt x="6725498" y="1230689"/>
                </a:cubicBezTo>
                <a:cubicBezTo>
                  <a:pt x="6725295" y="1230094"/>
                  <a:pt x="6725360" y="1229604"/>
                  <a:pt x="6725839" y="1229383"/>
                </a:cubicBezTo>
                <a:close/>
                <a:moveTo>
                  <a:pt x="5243776" y="1228533"/>
                </a:moveTo>
                <a:cubicBezTo>
                  <a:pt x="5246082" y="1226261"/>
                  <a:pt x="5248648" y="1232770"/>
                  <a:pt x="5246544" y="1232916"/>
                </a:cubicBezTo>
                <a:close/>
                <a:moveTo>
                  <a:pt x="6274266" y="1227885"/>
                </a:moveTo>
                <a:lnTo>
                  <a:pt x="6274699" y="1229538"/>
                </a:lnTo>
                <a:lnTo>
                  <a:pt x="6274423" y="1228484"/>
                </a:lnTo>
                <a:cubicBezTo>
                  <a:pt x="6274213" y="1227686"/>
                  <a:pt x="6274109" y="1227286"/>
                  <a:pt x="6274266" y="1227885"/>
                </a:cubicBezTo>
                <a:close/>
                <a:moveTo>
                  <a:pt x="6348375" y="1227270"/>
                </a:moveTo>
                <a:lnTo>
                  <a:pt x="6338945" y="1311545"/>
                </a:lnTo>
                <a:lnTo>
                  <a:pt x="6339947" y="1317470"/>
                </a:lnTo>
                <a:lnTo>
                  <a:pt x="6341155" y="1322972"/>
                </a:lnTo>
                <a:lnTo>
                  <a:pt x="6350392" y="1238718"/>
                </a:lnTo>
                <a:close/>
                <a:moveTo>
                  <a:pt x="5640282" y="1226668"/>
                </a:moveTo>
                <a:cubicBezTo>
                  <a:pt x="5641319" y="1223873"/>
                  <a:pt x="5646021" y="1229051"/>
                  <a:pt x="5644988" y="1231846"/>
                </a:cubicBezTo>
                <a:close/>
                <a:moveTo>
                  <a:pt x="6893543" y="1224068"/>
                </a:moveTo>
                <a:cubicBezTo>
                  <a:pt x="6889714" y="1225830"/>
                  <a:pt x="6897214" y="1232042"/>
                  <a:pt x="6897208" y="1237069"/>
                </a:cubicBezTo>
                <a:cubicBezTo>
                  <a:pt x="6896355" y="1239202"/>
                  <a:pt x="6896496" y="1241190"/>
                  <a:pt x="6897048" y="1242743"/>
                </a:cubicBezTo>
                <a:cubicBezTo>
                  <a:pt x="6898703" y="1247400"/>
                  <a:pt x="6904042" y="1248130"/>
                  <a:pt x="6897208" y="1237069"/>
                </a:cubicBezTo>
                <a:cubicBezTo>
                  <a:pt x="6901038" y="1235307"/>
                  <a:pt x="6895451" y="1228214"/>
                  <a:pt x="6893543" y="1224068"/>
                </a:cubicBezTo>
                <a:close/>
                <a:moveTo>
                  <a:pt x="744040" y="1221665"/>
                </a:moveTo>
                <a:cubicBezTo>
                  <a:pt x="744455" y="1221760"/>
                  <a:pt x="744733" y="1222556"/>
                  <a:pt x="745035" y="1223413"/>
                </a:cubicBezTo>
                <a:cubicBezTo>
                  <a:pt x="743528" y="1223791"/>
                  <a:pt x="742238" y="1224114"/>
                  <a:pt x="742238" y="1224114"/>
                </a:cubicBezTo>
                <a:cubicBezTo>
                  <a:pt x="743077" y="1222173"/>
                  <a:pt x="743626" y="1221569"/>
                  <a:pt x="744040" y="1221665"/>
                </a:cubicBezTo>
                <a:close/>
                <a:moveTo>
                  <a:pt x="4263277" y="1220904"/>
                </a:moveTo>
                <a:lnTo>
                  <a:pt x="4260126" y="1221273"/>
                </a:lnTo>
                <a:lnTo>
                  <a:pt x="4259911" y="1223193"/>
                </a:lnTo>
                <a:lnTo>
                  <a:pt x="4261707" y="1223479"/>
                </a:lnTo>
                <a:lnTo>
                  <a:pt x="4263086" y="1222654"/>
                </a:lnTo>
                <a:close/>
                <a:moveTo>
                  <a:pt x="6726558" y="1219275"/>
                </a:moveTo>
                <a:lnTo>
                  <a:pt x="6726990" y="1219915"/>
                </a:lnTo>
                <a:cubicBezTo>
                  <a:pt x="6727449" y="1220597"/>
                  <a:pt x="6727678" y="1220938"/>
                  <a:pt x="6727334" y="1220426"/>
                </a:cubicBezTo>
                <a:close/>
                <a:moveTo>
                  <a:pt x="5245474" y="1217503"/>
                </a:moveTo>
                <a:cubicBezTo>
                  <a:pt x="5247431" y="1215255"/>
                  <a:pt x="5249995" y="1221764"/>
                  <a:pt x="5248039" y="1224013"/>
                </a:cubicBezTo>
                <a:close/>
                <a:moveTo>
                  <a:pt x="5637791" y="1216217"/>
                </a:moveTo>
                <a:cubicBezTo>
                  <a:pt x="5638748" y="1215777"/>
                  <a:pt x="5640365" y="1216771"/>
                  <a:pt x="5641616" y="1218225"/>
                </a:cubicBezTo>
                <a:lnTo>
                  <a:pt x="5642615" y="1219859"/>
                </a:lnTo>
                <a:lnTo>
                  <a:pt x="5643166" y="1221938"/>
                </a:lnTo>
                <a:lnTo>
                  <a:pt x="5643231" y="1222991"/>
                </a:lnTo>
                <a:cubicBezTo>
                  <a:pt x="5643231" y="1222991"/>
                  <a:pt x="5638673" y="1218130"/>
                  <a:pt x="5637791" y="1216217"/>
                </a:cubicBezTo>
                <a:close/>
                <a:moveTo>
                  <a:pt x="6724234" y="1215819"/>
                </a:moveTo>
                <a:cubicBezTo>
                  <a:pt x="6724234" y="1215819"/>
                  <a:pt x="6724693" y="1216501"/>
                  <a:pt x="6725268" y="1217355"/>
                </a:cubicBezTo>
                <a:lnTo>
                  <a:pt x="6726558" y="1219275"/>
                </a:lnTo>
                <a:close/>
                <a:moveTo>
                  <a:pt x="6276421" y="1213518"/>
                </a:moveTo>
                <a:cubicBezTo>
                  <a:pt x="6276276" y="1211416"/>
                  <a:pt x="6278840" y="1217926"/>
                  <a:pt x="6278986" y="1220028"/>
                </a:cubicBezTo>
                <a:cubicBezTo>
                  <a:pt x="6277409" y="1220138"/>
                  <a:pt x="6275572" y="1216503"/>
                  <a:pt x="6275639" y="1214618"/>
                </a:cubicBezTo>
                <a:cubicBezTo>
                  <a:pt x="6275661" y="1213990"/>
                  <a:pt x="6275896" y="1213554"/>
                  <a:pt x="6276421" y="1213518"/>
                </a:cubicBezTo>
                <a:close/>
                <a:moveTo>
                  <a:pt x="1588868" y="1213278"/>
                </a:moveTo>
                <a:cubicBezTo>
                  <a:pt x="1564286" y="1211280"/>
                  <a:pt x="1627317" y="1221805"/>
                  <a:pt x="1638272" y="1225397"/>
                </a:cubicBezTo>
                <a:cubicBezTo>
                  <a:pt x="1640954" y="1225615"/>
                  <a:pt x="1649446" y="1226305"/>
                  <a:pt x="1654809" y="1226741"/>
                </a:cubicBezTo>
                <a:lnTo>
                  <a:pt x="1957324" y="1291457"/>
                </a:lnTo>
                <a:lnTo>
                  <a:pt x="1954854" y="1287764"/>
                </a:lnTo>
                <a:lnTo>
                  <a:pt x="1654809" y="1226741"/>
                </a:lnTo>
                <a:cubicBezTo>
                  <a:pt x="1642569" y="1223720"/>
                  <a:pt x="1624312" y="1216920"/>
                  <a:pt x="1606412" y="1214261"/>
                </a:cubicBezTo>
                <a:cubicBezTo>
                  <a:pt x="1600446" y="1213376"/>
                  <a:pt x="1594518" y="1212950"/>
                  <a:pt x="1588868" y="1213278"/>
                </a:cubicBezTo>
                <a:close/>
                <a:moveTo>
                  <a:pt x="8052330" y="1212395"/>
                </a:moveTo>
                <a:lnTo>
                  <a:pt x="8052346" y="1212414"/>
                </a:lnTo>
                <a:lnTo>
                  <a:pt x="8052401" y="1212461"/>
                </a:lnTo>
                <a:close/>
                <a:moveTo>
                  <a:pt x="5639081" y="1211983"/>
                </a:moveTo>
                <a:lnTo>
                  <a:pt x="5640592" y="1212221"/>
                </a:lnTo>
                <a:cubicBezTo>
                  <a:pt x="5640592" y="1212221"/>
                  <a:pt x="5640122" y="1212147"/>
                  <a:pt x="5639537" y="1212055"/>
                </a:cubicBezTo>
                <a:close/>
                <a:moveTo>
                  <a:pt x="5638258" y="1211854"/>
                </a:moveTo>
                <a:lnTo>
                  <a:pt x="5638437" y="1211882"/>
                </a:lnTo>
                <a:lnTo>
                  <a:pt x="5639081" y="1211983"/>
                </a:lnTo>
                <a:close/>
                <a:moveTo>
                  <a:pt x="5637426" y="1211722"/>
                </a:moveTo>
                <a:cubicBezTo>
                  <a:pt x="5637073" y="1211667"/>
                  <a:pt x="5637308" y="1211705"/>
                  <a:pt x="5637780" y="1211778"/>
                </a:cubicBezTo>
                <a:lnTo>
                  <a:pt x="5638258" y="1211854"/>
                </a:lnTo>
                <a:close/>
                <a:moveTo>
                  <a:pt x="8052548" y="1209499"/>
                </a:moveTo>
                <a:lnTo>
                  <a:pt x="8055133" y="1212081"/>
                </a:lnTo>
                <a:cubicBezTo>
                  <a:pt x="8056594" y="1213685"/>
                  <a:pt x="8059197" y="1217099"/>
                  <a:pt x="8058296" y="1217149"/>
                </a:cubicBezTo>
                <a:lnTo>
                  <a:pt x="8057398" y="1216643"/>
                </a:lnTo>
                <a:lnTo>
                  <a:pt x="8062074" y="1220557"/>
                </a:lnTo>
                <a:lnTo>
                  <a:pt x="8063615" y="1221763"/>
                </a:lnTo>
                <a:lnTo>
                  <a:pt x="8064205" y="1221809"/>
                </a:lnTo>
                <a:lnTo>
                  <a:pt x="8064432" y="1222399"/>
                </a:lnTo>
                <a:lnTo>
                  <a:pt x="8071293" y="1227770"/>
                </a:lnTo>
                <a:cubicBezTo>
                  <a:pt x="8073706" y="1229735"/>
                  <a:pt x="8075151" y="1231116"/>
                  <a:pt x="8074772" y="1231485"/>
                </a:cubicBezTo>
                <a:cubicBezTo>
                  <a:pt x="8075116" y="1229781"/>
                  <a:pt x="8073573" y="1227331"/>
                  <a:pt x="8071066" y="1224613"/>
                </a:cubicBezTo>
                <a:cubicBezTo>
                  <a:pt x="8067305" y="1220538"/>
                  <a:pt x="8061374" y="1215864"/>
                  <a:pt x="8056382" y="1212209"/>
                </a:cubicBezTo>
                <a:close/>
                <a:moveTo>
                  <a:pt x="5246969" y="1208599"/>
                </a:moveTo>
                <a:cubicBezTo>
                  <a:pt x="5248926" y="1206352"/>
                  <a:pt x="5251490" y="1212862"/>
                  <a:pt x="5249534" y="1215109"/>
                </a:cubicBezTo>
                <a:close/>
                <a:moveTo>
                  <a:pt x="4776428" y="1206064"/>
                </a:moveTo>
                <a:cubicBezTo>
                  <a:pt x="4775449" y="1205305"/>
                  <a:pt x="4774192" y="1205304"/>
                  <a:pt x="4773748" y="1206861"/>
                </a:cubicBezTo>
                <a:lnTo>
                  <a:pt x="4777424" y="1209808"/>
                </a:lnTo>
                <a:cubicBezTo>
                  <a:pt x="4778101" y="1208337"/>
                  <a:pt x="4777403" y="1206821"/>
                  <a:pt x="4776428" y="1206064"/>
                </a:cubicBezTo>
                <a:close/>
                <a:moveTo>
                  <a:pt x="4682145" y="1205150"/>
                </a:moveTo>
                <a:lnTo>
                  <a:pt x="4689906" y="1235448"/>
                </a:lnTo>
                <a:lnTo>
                  <a:pt x="4693403" y="1236402"/>
                </a:lnTo>
                <a:lnTo>
                  <a:pt x="4685579" y="1206145"/>
                </a:lnTo>
                <a:close/>
                <a:moveTo>
                  <a:pt x="6280676" y="1204320"/>
                </a:moveTo>
                <a:lnTo>
                  <a:pt x="6280852" y="1205071"/>
                </a:lnTo>
                <a:cubicBezTo>
                  <a:pt x="6281040" y="1205872"/>
                  <a:pt x="6281134" y="1206273"/>
                  <a:pt x="6280993" y="1205672"/>
                </a:cubicBezTo>
                <a:close/>
                <a:moveTo>
                  <a:pt x="8087421" y="1201467"/>
                </a:moveTo>
                <a:lnTo>
                  <a:pt x="8138065" y="1250705"/>
                </a:lnTo>
                <a:cubicBezTo>
                  <a:pt x="8200650" y="1317721"/>
                  <a:pt x="8261633" y="1378223"/>
                  <a:pt x="8331316" y="1450404"/>
                </a:cubicBezTo>
                <a:lnTo>
                  <a:pt x="8334302" y="1453558"/>
                </a:lnTo>
                <a:lnTo>
                  <a:pt x="8340967" y="1463096"/>
                </a:lnTo>
                <a:cubicBezTo>
                  <a:pt x="8369497" y="1508965"/>
                  <a:pt x="8397849" y="1550887"/>
                  <a:pt x="8429889" y="1600552"/>
                </a:cubicBezTo>
                <a:cubicBezTo>
                  <a:pt x="8433878" y="1607978"/>
                  <a:pt x="8450062" y="1629760"/>
                  <a:pt x="8435517" y="1603949"/>
                </a:cubicBezTo>
                <a:cubicBezTo>
                  <a:pt x="8427731" y="1593045"/>
                  <a:pt x="8419550" y="1580330"/>
                  <a:pt x="8413263" y="1569055"/>
                </a:cubicBezTo>
                <a:cubicBezTo>
                  <a:pt x="8401102" y="1548915"/>
                  <a:pt x="8395436" y="1537914"/>
                  <a:pt x="8384875" y="1519529"/>
                </a:cubicBezTo>
                <a:lnTo>
                  <a:pt x="8348767" y="1467674"/>
                </a:lnTo>
                <a:lnTo>
                  <a:pt x="8352228" y="1470783"/>
                </a:lnTo>
                <a:cubicBezTo>
                  <a:pt x="8357804" y="1475129"/>
                  <a:pt x="8358158" y="1473317"/>
                  <a:pt x="8341811" y="1454215"/>
                </a:cubicBezTo>
                <a:lnTo>
                  <a:pt x="8332912" y="1444902"/>
                </a:lnTo>
                <a:lnTo>
                  <a:pt x="8322442" y="1429860"/>
                </a:lnTo>
                <a:lnTo>
                  <a:pt x="8302193" y="1399352"/>
                </a:lnTo>
                <a:lnTo>
                  <a:pt x="8333903" y="1434627"/>
                </a:lnTo>
                <a:lnTo>
                  <a:pt x="8334233" y="1435109"/>
                </a:lnTo>
                <a:cubicBezTo>
                  <a:pt x="8380303" y="1499049"/>
                  <a:pt x="8419031" y="1568795"/>
                  <a:pt x="8457816" y="1633063"/>
                </a:cubicBezTo>
                <a:cubicBezTo>
                  <a:pt x="8478084" y="1664396"/>
                  <a:pt x="8500244" y="1697167"/>
                  <a:pt x="8522417" y="1730241"/>
                </a:cubicBezTo>
                <a:cubicBezTo>
                  <a:pt x="8575102" y="1812743"/>
                  <a:pt x="8618785" y="1904777"/>
                  <a:pt x="8662785" y="1997102"/>
                </a:cubicBezTo>
                <a:lnTo>
                  <a:pt x="8670821" y="2018681"/>
                </a:lnTo>
                <a:lnTo>
                  <a:pt x="8612016" y="1918359"/>
                </a:lnTo>
                <a:cubicBezTo>
                  <a:pt x="8589906" y="1881331"/>
                  <a:pt x="8567278" y="1844182"/>
                  <a:pt x="8543905" y="1806756"/>
                </a:cubicBezTo>
                <a:cubicBezTo>
                  <a:pt x="8466362" y="1678626"/>
                  <a:pt x="8369772" y="1553024"/>
                  <a:pt x="8273437" y="1424650"/>
                </a:cubicBezTo>
                <a:cubicBezTo>
                  <a:pt x="8240881" y="1382992"/>
                  <a:pt x="8207306" y="1337688"/>
                  <a:pt x="8171964" y="1296208"/>
                </a:cubicBezTo>
                <a:cubicBezTo>
                  <a:pt x="8145869" y="1266811"/>
                  <a:pt x="8116996" y="1237165"/>
                  <a:pt x="8093463" y="1207802"/>
                </a:cubicBezTo>
                <a:close/>
                <a:moveTo>
                  <a:pt x="6279727" y="1200265"/>
                </a:moveTo>
                <a:cubicBezTo>
                  <a:pt x="6279727" y="1200265"/>
                  <a:pt x="6279915" y="1201066"/>
                  <a:pt x="6280149" y="1202068"/>
                </a:cubicBezTo>
                <a:lnTo>
                  <a:pt x="6280676" y="1204320"/>
                </a:lnTo>
                <a:close/>
                <a:moveTo>
                  <a:pt x="5634277" y="1198506"/>
                </a:moveTo>
                <a:cubicBezTo>
                  <a:pt x="5636510" y="1197478"/>
                  <a:pt x="5640187" y="1200424"/>
                  <a:pt x="5638272" y="1201306"/>
                </a:cubicBezTo>
                <a:cubicBezTo>
                  <a:pt x="5639154" y="1203219"/>
                  <a:pt x="5634277" y="1198506"/>
                  <a:pt x="5634277" y="1198506"/>
                </a:cubicBezTo>
                <a:close/>
                <a:moveTo>
                  <a:pt x="5248343" y="1197944"/>
                </a:moveTo>
                <a:cubicBezTo>
                  <a:pt x="5249393" y="1197872"/>
                  <a:pt x="5250553" y="1199375"/>
                  <a:pt x="5251207" y="1201178"/>
                </a:cubicBezTo>
                <a:lnTo>
                  <a:pt x="5251563" y="1203060"/>
                </a:lnTo>
                <a:lnTo>
                  <a:pt x="5251341" y="1205199"/>
                </a:lnTo>
                <a:lnTo>
                  <a:pt x="5251028" y="1206206"/>
                </a:lnTo>
                <a:cubicBezTo>
                  <a:pt x="5251028" y="1206206"/>
                  <a:pt x="5248489" y="1200045"/>
                  <a:pt x="5248343" y="1197944"/>
                </a:cubicBezTo>
                <a:close/>
                <a:moveTo>
                  <a:pt x="6883708" y="1197670"/>
                </a:moveTo>
                <a:cubicBezTo>
                  <a:pt x="6883449" y="1198368"/>
                  <a:pt x="6883724" y="1199281"/>
                  <a:pt x="6884282" y="1200257"/>
                </a:cubicBezTo>
                <a:cubicBezTo>
                  <a:pt x="6885956" y="1203182"/>
                  <a:pt x="6890175" y="1206676"/>
                  <a:pt x="6890175" y="1206676"/>
                </a:cubicBezTo>
                <a:cubicBezTo>
                  <a:pt x="6891527" y="1203733"/>
                  <a:pt x="6885622" y="1196788"/>
                  <a:pt x="6883708" y="1197670"/>
                </a:cubicBezTo>
                <a:close/>
                <a:moveTo>
                  <a:pt x="6720157" y="1196048"/>
                </a:moveTo>
                <a:cubicBezTo>
                  <a:pt x="6719855" y="1196864"/>
                  <a:pt x="6719934" y="1197769"/>
                  <a:pt x="6720238" y="1198626"/>
                </a:cubicBezTo>
                <a:cubicBezTo>
                  <a:pt x="6721150" y="1201196"/>
                  <a:pt x="6724087" y="1203323"/>
                  <a:pt x="6724861" y="1201226"/>
                </a:cubicBezTo>
                <a:close/>
                <a:moveTo>
                  <a:pt x="5596155" y="1194872"/>
                </a:moveTo>
                <a:lnTo>
                  <a:pt x="5595895" y="1194893"/>
                </a:lnTo>
                <a:lnTo>
                  <a:pt x="5603258" y="1226845"/>
                </a:lnTo>
                <a:cubicBezTo>
                  <a:pt x="5607007" y="1243004"/>
                  <a:pt x="5610537" y="1258437"/>
                  <a:pt x="5613497" y="1272634"/>
                </a:cubicBezTo>
                <a:cubicBezTo>
                  <a:pt x="5626770" y="1343451"/>
                  <a:pt x="5644920" y="1418983"/>
                  <a:pt x="5664108" y="1486692"/>
                </a:cubicBezTo>
                <a:lnTo>
                  <a:pt x="5681745" y="1547667"/>
                </a:lnTo>
                <a:lnTo>
                  <a:pt x="5689151" y="1550498"/>
                </a:lnTo>
                <a:lnTo>
                  <a:pt x="5612884" y="1251694"/>
                </a:lnTo>
                <a:lnTo>
                  <a:pt x="5601742" y="1196061"/>
                </a:lnTo>
                <a:lnTo>
                  <a:pt x="5599795" y="1196574"/>
                </a:lnTo>
                <a:cubicBezTo>
                  <a:pt x="5598921" y="1196166"/>
                  <a:pt x="5597514" y="1194620"/>
                  <a:pt x="5596155" y="1194872"/>
                </a:cubicBezTo>
                <a:close/>
                <a:moveTo>
                  <a:pt x="5894391" y="1194179"/>
                </a:moveTo>
                <a:cubicBezTo>
                  <a:pt x="5894301" y="1205271"/>
                  <a:pt x="5892636" y="1217825"/>
                  <a:pt x="5889573" y="1229300"/>
                </a:cubicBezTo>
                <a:cubicBezTo>
                  <a:pt x="5888851" y="1226622"/>
                  <a:pt x="5888601" y="1223805"/>
                  <a:pt x="5888678" y="1220906"/>
                </a:cubicBezTo>
                <a:cubicBezTo>
                  <a:pt x="5888909" y="1212212"/>
                  <a:pt x="5892093" y="1202785"/>
                  <a:pt x="5894391" y="1194179"/>
                </a:cubicBezTo>
                <a:close/>
                <a:moveTo>
                  <a:pt x="5250326" y="1194029"/>
                </a:moveTo>
                <a:lnTo>
                  <a:pt x="5251048" y="1194442"/>
                </a:lnTo>
                <a:lnTo>
                  <a:pt x="5250483" y="1194119"/>
                </a:lnTo>
                <a:close/>
                <a:moveTo>
                  <a:pt x="665244" y="1193993"/>
                </a:moveTo>
                <a:lnTo>
                  <a:pt x="672917" y="1194452"/>
                </a:lnTo>
                <a:cubicBezTo>
                  <a:pt x="682194" y="1195645"/>
                  <a:pt x="694128" y="1198494"/>
                  <a:pt x="698387" y="1198624"/>
                </a:cubicBezTo>
                <a:lnTo>
                  <a:pt x="720157" y="1199675"/>
                </a:lnTo>
                <a:lnTo>
                  <a:pt x="702385" y="1201819"/>
                </a:lnTo>
                <a:lnTo>
                  <a:pt x="700061" y="1201388"/>
                </a:lnTo>
                <a:cubicBezTo>
                  <a:pt x="695612" y="1200637"/>
                  <a:pt x="690513" y="1199868"/>
                  <a:pt x="684015" y="1199035"/>
                </a:cubicBezTo>
                <a:cubicBezTo>
                  <a:pt x="681691" y="1198419"/>
                  <a:pt x="665762" y="1196573"/>
                  <a:pt x="662702" y="1195169"/>
                </a:cubicBezTo>
                <a:lnTo>
                  <a:pt x="664360" y="1194270"/>
                </a:lnTo>
                <a:close/>
                <a:moveTo>
                  <a:pt x="5249593" y="1193612"/>
                </a:moveTo>
                <a:lnTo>
                  <a:pt x="5250326" y="1194029"/>
                </a:lnTo>
                <a:lnTo>
                  <a:pt x="5249902" y="1193788"/>
                </a:lnTo>
                <a:cubicBezTo>
                  <a:pt x="5249489" y="1193552"/>
                  <a:pt x="5249284" y="1193435"/>
                  <a:pt x="5249593" y="1193612"/>
                </a:cubicBezTo>
                <a:close/>
                <a:moveTo>
                  <a:pt x="5639486" y="1193452"/>
                </a:moveTo>
                <a:lnTo>
                  <a:pt x="5636486" y="1193619"/>
                </a:lnTo>
                <a:cubicBezTo>
                  <a:pt x="5633379" y="1193054"/>
                  <a:pt x="5630213" y="1195271"/>
                  <a:pt x="5627980" y="1195114"/>
                </a:cubicBezTo>
                <a:lnTo>
                  <a:pt x="5623963" y="1194262"/>
                </a:lnTo>
                <a:lnTo>
                  <a:pt x="5654064" y="1334702"/>
                </a:lnTo>
                <a:cubicBezTo>
                  <a:pt x="5667248" y="1390629"/>
                  <a:pt x="5681962" y="1447352"/>
                  <a:pt x="5698582" y="1504450"/>
                </a:cubicBezTo>
                <a:lnTo>
                  <a:pt x="5713978" y="1559989"/>
                </a:lnTo>
                <a:lnTo>
                  <a:pt x="5723762" y="1563729"/>
                </a:lnTo>
                <a:lnTo>
                  <a:pt x="5709926" y="1518169"/>
                </a:lnTo>
                <a:cubicBezTo>
                  <a:pt x="5704650" y="1496631"/>
                  <a:pt x="5685619" y="1419186"/>
                  <a:pt x="5698967" y="1463295"/>
                </a:cubicBezTo>
                <a:lnTo>
                  <a:pt x="5726791" y="1564887"/>
                </a:lnTo>
                <a:lnTo>
                  <a:pt x="5733498" y="1567451"/>
                </a:lnTo>
                <a:lnTo>
                  <a:pt x="5686398" y="1399885"/>
                </a:lnTo>
                <a:cubicBezTo>
                  <a:pt x="5682731" y="1386883"/>
                  <a:pt x="5673374" y="1350600"/>
                  <a:pt x="5672745" y="1365193"/>
                </a:cubicBezTo>
                <a:cubicBezTo>
                  <a:pt x="5669224" y="1352510"/>
                  <a:pt x="5664672" y="1342623"/>
                  <a:pt x="5665148" y="1332740"/>
                </a:cubicBezTo>
                <a:cubicBezTo>
                  <a:pt x="5668668" y="1345422"/>
                  <a:pt x="5674411" y="1342777"/>
                  <a:pt x="5667063" y="1331858"/>
                </a:cubicBezTo>
                <a:cubicBezTo>
                  <a:pt x="5671211" y="1329948"/>
                  <a:pt x="5663391" y="1323883"/>
                  <a:pt x="5664424" y="1321089"/>
                </a:cubicBezTo>
                <a:lnTo>
                  <a:pt x="5662510" y="1321971"/>
                </a:lnTo>
                <a:cubicBezTo>
                  <a:pt x="5657075" y="1310169"/>
                  <a:pt x="5654437" y="1299399"/>
                  <a:pt x="5655795" y="1291429"/>
                </a:cubicBezTo>
                <a:cubicBezTo>
                  <a:pt x="5656823" y="1293663"/>
                  <a:pt x="5658585" y="1297489"/>
                  <a:pt x="5660494" y="1301636"/>
                </a:cubicBezTo>
                <a:cubicBezTo>
                  <a:pt x="5656346" y="1303546"/>
                  <a:pt x="5663138" y="1307376"/>
                  <a:pt x="5662986" y="1312085"/>
                </a:cubicBezTo>
                <a:cubicBezTo>
                  <a:pt x="5666815" y="1310323"/>
                  <a:pt x="5661375" y="1303550"/>
                  <a:pt x="5660494" y="1301636"/>
                </a:cubicBezTo>
                <a:cubicBezTo>
                  <a:pt x="5658375" y="1286955"/>
                  <a:pt x="5655857" y="1272458"/>
                  <a:pt x="5652639" y="1257703"/>
                </a:cubicBezTo>
                <a:lnTo>
                  <a:pt x="5643166" y="1221938"/>
                </a:lnTo>
                <a:lnTo>
                  <a:pt x="5643085" y="1220628"/>
                </a:lnTo>
                <a:lnTo>
                  <a:pt x="5642615" y="1219859"/>
                </a:lnTo>
                <a:lnTo>
                  <a:pt x="5640592" y="1212221"/>
                </a:lnTo>
                <a:close/>
                <a:moveTo>
                  <a:pt x="5657174" y="1193140"/>
                </a:moveTo>
                <a:lnTo>
                  <a:pt x="5663192" y="1226556"/>
                </a:lnTo>
                <a:cubicBezTo>
                  <a:pt x="5671893" y="1273482"/>
                  <a:pt x="5681534" y="1321714"/>
                  <a:pt x="5692370" y="1365822"/>
                </a:cubicBezTo>
                <a:cubicBezTo>
                  <a:pt x="5695667" y="1379283"/>
                  <a:pt x="5701307" y="1398159"/>
                  <a:pt x="5703256" y="1401351"/>
                </a:cubicBezTo>
                <a:cubicBezTo>
                  <a:pt x="5704427" y="1403265"/>
                  <a:pt x="5704267" y="1399534"/>
                  <a:pt x="5701475" y="1385598"/>
                </a:cubicBezTo>
                <a:cubicBezTo>
                  <a:pt x="5690362" y="1337946"/>
                  <a:pt x="5679764" y="1288897"/>
                  <a:pt x="5669517" y="1239978"/>
                </a:cubicBezTo>
                <a:lnTo>
                  <a:pt x="5660136" y="1194477"/>
                </a:lnTo>
                <a:close/>
                <a:moveTo>
                  <a:pt x="5704051" y="1190215"/>
                </a:moveTo>
                <a:lnTo>
                  <a:pt x="5713161" y="1235948"/>
                </a:lnTo>
                <a:cubicBezTo>
                  <a:pt x="5735936" y="1341980"/>
                  <a:pt x="5763912" y="1449802"/>
                  <a:pt x="5795971" y="1559197"/>
                </a:cubicBezTo>
                <a:lnTo>
                  <a:pt x="5807794" y="1595853"/>
                </a:lnTo>
                <a:lnTo>
                  <a:pt x="5811532" y="1597282"/>
                </a:lnTo>
                <a:lnTo>
                  <a:pt x="5800375" y="1561451"/>
                </a:lnTo>
                <a:cubicBezTo>
                  <a:pt x="5768852" y="1452176"/>
                  <a:pt x="5740512" y="1343949"/>
                  <a:pt x="5716564" y="1237317"/>
                </a:cubicBezTo>
                <a:lnTo>
                  <a:pt x="5706616" y="1190287"/>
                </a:lnTo>
                <a:close/>
                <a:moveTo>
                  <a:pt x="5895305" y="1189529"/>
                </a:moveTo>
                <a:cubicBezTo>
                  <a:pt x="5896983" y="1190825"/>
                  <a:pt x="5895686" y="1192501"/>
                  <a:pt x="5894391" y="1194179"/>
                </a:cubicBezTo>
                <a:cubicBezTo>
                  <a:pt x="5893551" y="1193531"/>
                  <a:pt x="5893456" y="1192787"/>
                  <a:pt x="5893733" y="1191996"/>
                </a:cubicBezTo>
                <a:cubicBezTo>
                  <a:pt x="5894009" y="1191205"/>
                  <a:pt x="5894657" y="1190366"/>
                  <a:pt x="5895305" y="1189529"/>
                </a:cubicBezTo>
                <a:close/>
                <a:moveTo>
                  <a:pt x="856596" y="1186895"/>
                </a:moveTo>
                <a:lnTo>
                  <a:pt x="851538" y="1187181"/>
                </a:lnTo>
                <a:lnTo>
                  <a:pt x="852404" y="1187245"/>
                </a:lnTo>
                <a:lnTo>
                  <a:pt x="857120" y="1187017"/>
                </a:lnTo>
                <a:close/>
                <a:moveTo>
                  <a:pt x="4627713" y="1186365"/>
                </a:moveTo>
                <a:lnTo>
                  <a:pt x="4634845" y="1220410"/>
                </a:lnTo>
                <a:lnTo>
                  <a:pt x="4639267" y="1221617"/>
                </a:lnTo>
                <a:lnTo>
                  <a:pt x="4631984" y="1188432"/>
                </a:lnTo>
                <a:close/>
                <a:moveTo>
                  <a:pt x="4605802" y="1185615"/>
                </a:moveTo>
                <a:cubicBezTo>
                  <a:pt x="4607711" y="1189761"/>
                  <a:pt x="4613297" y="1196854"/>
                  <a:pt x="4608439" y="1196384"/>
                </a:cubicBezTo>
                <a:cubicBezTo>
                  <a:pt x="4609472" y="1193589"/>
                  <a:pt x="4601973" y="1187377"/>
                  <a:pt x="4605802" y="1185615"/>
                </a:cubicBezTo>
                <a:close/>
                <a:moveTo>
                  <a:pt x="6880188" y="1184987"/>
                </a:moveTo>
                <a:cubicBezTo>
                  <a:pt x="6881070" y="1186901"/>
                  <a:pt x="6886975" y="1193846"/>
                  <a:pt x="6886975" y="1193846"/>
                </a:cubicBezTo>
                <a:cubicBezTo>
                  <a:pt x="6888894" y="1187937"/>
                  <a:pt x="6880188" y="1184987"/>
                  <a:pt x="6880188" y="1184987"/>
                </a:cubicBezTo>
                <a:close/>
                <a:moveTo>
                  <a:pt x="4604503" y="1183685"/>
                </a:moveTo>
                <a:lnTo>
                  <a:pt x="4604771" y="1184079"/>
                </a:lnTo>
                <a:cubicBezTo>
                  <a:pt x="4605342" y="1184933"/>
                  <a:pt x="4605802" y="1185615"/>
                  <a:pt x="4605802" y="1185615"/>
                </a:cubicBezTo>
                <a:close/>
                <a:moveTo>
                  <a:pt x="5274645" y="1183234"/>
                </a:moveTo>
                <a:lnTo>
                  <a:pt x="5268432" y="1216613"/>
                </a:lnTo>
                <a:lnTo>
                  <a:pt x="5262034" y="1257373"/>
                </a:lnTo>
                <a:lnTo>
                  <a:pt x="5263141" y="1274141"/>
                </a:lnTo>
                <a:lnTo>
                  <a:pt x="5263209" y="1274746"/>
                </a:lnTo>
                <a:lnTo>
                  <a:pt x="5269589" y="1231405"/>
                </a:lnTo>
                <a:lnTo>
                  <a:pt x="5276541" y="1188034"/>
                </a:lnTo>
                <a:lnTo>
                  <a:pt x="5276494" y="1185085"/>
                </a:lnTo>
                <a:close/>
                <a:moveTo>
                  <a:pt x="4603262" y="1181842"/>
                </a:moveTo>
                <a:lnTo>
                  <a:pt x="4603692" y="1182480"/>
                </a:lnTo>
                <a:lnTo>
                  <a:pt x="4604503" y="1183685"/>
                </a:lnTo>
                <a:close/>
                <a:moveTo>
                  <a:pt x="4602701" y="1181008"/>
                </a:moveTo>
                <a:cubicBezTo>
                  <a:pt x="4602357" y="1180497"/>
                  <a:pt x="4602587" y="1180838"/>
                  <a:pt x="4603046" y="1181520"/>
                </a:cubicBezTo>
                <a:lnTo>
                  <a:pt x="4603262" y="1181842"/>
                </a:lnTo>
                <a:close/>
                <a:moveTo>
                  <a:pt x="6282921" y="1180332"/>
                </a:moveTo>
                <a:cubicBezTo>
                  <a:pt x="6282350" y="1180988"/>
                  <a:pt x="6282102" y="1181863"/>
                  <a:pt x="6282082" y="1182772"/>
                </a:cubicBezTo>
                <a:cubicBezTo>
                  <a:pt x="6282025" y="1185498"/>
                  <a:pt x="6284017" y="1188528"/>
                  <a:pt x="6285485" y="1186842"/>
                </a:cubicBezTo>
                <a:close/>
                <a:moveTo>
                  <a:pt x="5897374" y="1179630"/>
                </a:moveTo>
                <a:cubicBezTo>
                  <a:pt x="5898120" y="1180541"/>
                  <a:pt x="5898380" y="1182082"/>
                  <a:pt x="5897732" y="1182921"/>
                </a:cubicBezTo>
                <a:cubicBezTo>
                  <a:pt x="5896437" y="1184598"/>
                  <a:pt x="5894098" y="1180112"/>
                  <a:pt x="5894098" y="1180112"/>
                </a:cubicBezTo>
                <a:cubicBezTo>
                  <a:pt x="5895394" y="1178435"/>
                  <a:pt x="5896627" y="1178718"/>
                  <a:pt x="5897374" y="1179630"/>
                </a:cubicBezTo>
                <a:close/>
                <a:moveTo>
                  <a:pt x="5256717" y="1176852"/>
                </a:moveTo>
                <a:lnTo>
                  <a:pt x="5256961" y="1180557"/>
                </a:lnTo>
                <a:lnTo>
                  <a:pt x="5257994" y="1177257"/>
                </a:lnTo>
                <a:close/>
                <a:moveTo>
                  <a:pt x="6877868" y="1174071"/>
                </a:moveTo>
                <a:cubicBezTo>
                  <a:pt x="6878750" y="1175985"/>
                  <a:pt x="6884336" y="1183077"/>
                  <a:pt x="6883307" y="1180844"/>
                </a:cubicBezTo>
                <a:cubicBezTo>
                  <a:pt x="6884340" y="1178049"/>
                  <a:pt x="6878755" y="1170957"/>
                  <a:pt x="6877868" y="1174071"/>
                </a:cubicBezTo>
                <a:close/>
                <a:moveTo>
                  <a:pt x="6713999" y="1172596"/>
                </a:moveTo>
                <a:cubicBezTo>
                  <a:pt x="6715908" y="1176743"/>
                  <a:pt x="6716789" y="1178656"/>
                  <a:pt x="6718551" y="1182484"/>
                </a:cubicBezTo>
                <a:lnTo>
                  <a:pt x="6716638" y="1183366"/>
                </a:lnTo>
                <a:cubicBezTo>
                  <a:pt x="6717670" y="1180570"/>
                  <a:pt x="6710170" y="1174359"/>
                  <a:pt x="6713999" y="1172596"/>
                </a:cubicBezTo>
                <a:close/>
                <a:moveTo>
                  <a:pt x="5243191" y="1172514"/>
                </a:moveTo>
                <a:lnTo>
                  <a:pt x="5235961" y="1220004"/>
                </a:lnTo>
                <a:lnTo>
                  <a:pt x="5235992" y="1220475"/>
                </a:lnTo>
                <a:lnTo>
                  <a:pt x="5235947" y="1220094"/>
                </a:lnTo>
                <a:lnTo>
                  <a:pt x="5221574" y="1314507"/>
                </a:lnTo>
                <a:lnTo>
                  <a:pt x="5215704" y="1369814"/>
                </a:lnTo>
                <a:lnTo>
                  <a:pt x="5216850" y="1370221"/>
                </a:lnTo>
                <a:lnTo>
                  <a:pt x="5227289" y="1369067"/>
                </a:lnTo>
                <a:lnTo>
                  <a:pt x="5224151" y="1363992"/>
                </a:lnTo>
                <a:cubicBezTo>
                  <a:pt x="5224172" y="1363363"/>
                  <a:pt x="5224407" y="1362929"/>
                  <a:pt x="5224932" y="1362892"/>
                </a:cubicBezTo>
                <a:cubicBezTo>
                  <a:pt x="5224859" y="1361842"/>
                  <a:pt x="5225464" y="1362943"/>
                  <a:pt x="5226105" y="1364571"/>
                </a:cubicBezTo>
                <a:lnTo>
                  <a:pt x="5227396" y="1369055"/>
                </a:lnTo>
                <a:lnTo>
                  <a:pt x="5230299" y="1368734"/>
                </a:lnTo>
                <a:lnTo>
                  <a:pt x="5231076" y="1358199"/>
                </a:lnTo>
                <a:cubicBezTo>
                  <a:pt x="5231530" y="1348883"/>
                  <a:pt x="5231117" y="1342928"/>
                  <a:pt x="5228237" y="1349639"/>
                </a:cubicBezTo>
                <a:cubicBezTo>
                  <a:pt x="5229440" y="1336532"/>
                  <a:pt x="5228687" y="1325673"/>
                  <a:pt x="5232634" y="1316600"/>
                </a:cubicBezTo>
                <a:cubicBezTo>
                  <a:pt x="5231431" y="1329706"/>
                  <a:pt x="5237738" y="1329268"/>
                  <a:pt x="5234736" y="1316454"/>
                </a:cubicBezTo>
                <a:cubicBezTo>
                  <a:pt x="5239293" y="1316137"/>
                  <a:pt x="5234129" y="1307696"/>
                  <a:pt x="5236085" y="1305448"/>
                </a:cubicBezTo>
                <a:cubicBezTo>
                  <a:pt x="5238539" y="1305277"/>
                  <a:pt x="5238102" y="1298972"/>
                  <a:pt x="5237931" y="1296520"/>
                </a:cubicBezTo>
                <a:lnTo>
                  <a:pt x="5238945" y="1294487"/>
                </a:lnTo>
                <a:lnTo>
                  <a:pt x="5237779" y="1293491"/>
                </a:lnTo>
                <a:lnTo>
                  <a:pt x="5237931" y="1296520"/>
                </a:lnTo>
                <a:cubicBezTo>
                  <a:pt x="5235477" y="1296691"/>
                  <a:pt x="5235794" y="1301245"/>
                  <a:pt x="5236085" y="1305448"/>
                </a:cubicBezTo>
                <a:lnTo>
                  <a:pt x="5233983" y="1305594"/>
                </a:lnTo>
                <a:cubicBezTo>
                  <a:pt x="5233083" y="1292634"/>
                  <a:pt x="5234432" y="1281628"/>
                  <a:pt x="5238526" y="1274655"/>
                </a:cubicBezTo>
                <a:cubicBezTo>
                  <a:pt x="5238696" y="1277107"/>
                  <a:pt x="5238988" y="1281311"/>
                  <a:pt x="5239304" y="1285865"/>
                </a:cubicBezTo>
                <a:cubicBezTo>
                  <a:pt x="5237026" y="1286023"/>
                  <a:pt x="5237135" y="1287600"/>
                  <a:pt x="5237588" y="1289680"/>
                </a:cubicBezTo>
                <a:lnTo>
                  <a:pt x="5237740" y="1292709"/>
                </a:lnTo>
                <a:lnTo>
                  <a:pt x="5239747" y="1292878"/>
                </a:lnTo>
                <a:lnTo>
                  <a:pt x="5240249" y="1291872"/>
                </a:lnTo>
                <a:cubicBezTo>
                  <a:pt x="5240085" y="1289507"/>
                  <a:pt x="5239377" y="1286917"/>
                  <a:pt x="5239304" y="1285865"/>
                </a:cubicBezTo>
                <a:cubicBezTo>
                  <a:pt x="5242524" y="1271387"/>
                  <a:pt x="5245306" y="1256937"/>
                  <a:pt x="5247526" y="1241999"/>
                </a:cubicBezTo>
                <a:lnTo>
                  <a:pt x="5251341" y="1205199"/>
                </a:lnTo>
                <a:lnTo>
                  <a:pt x="5251730" y="1203945"/>
                </a:lnTo>
                <a:lnTo>
                  <a:pt x="5251563" y="1203060"/>
                </a:lnTo>
                <a:lnTo>
                  <a:pt x="5251844" y="1200345"/>
                </a:lnTo>
                <a:lnTo>
                  <a:pt x="5251371" y="1194626"/>
                </a:lnTo>
                <a:lnTo>
                  <a:pt x="5249774" y="1175329"/>
                </a:lnTo>
                <a:lnTo>
                  <a:pt x="5246646" y="1174734"/>
                </a:lnTo>
                <a:close/>
                <a:moveTo>
                  <a:pt x="4196508" y="1168369"/>
                </a:moveTo>
                <a:cubicBezTo>
                  <a:pt x="4196823" y="1172923"/>
                  <a:pt x="4199534" y="1181535"/>
                  <a:pt x="4195159" y="1179374"/>
                </a:cubicBezTo>
                <a:cubicBezTo>
                  <a:pt x="4197115" y="1177126"/>
                  <a:pt x="4192302" y="1168660"/>
                  <a:pt x="4196508" y="1168369"/>
                </a:cubicBezTo>
                <a:close/>
                <a:moveTo>
                  <a:pt x="4195977" y="1166105"/>
                </a:moveTo>
                <a:lnTo>
                  <a:pt x="4196086" y="1166566"/>
                </a:lnTo>
                <a:cubicBezTo>
                  <a:pt x="4196320" y="1167568"/>
                  <a:pt x="4196508" y="1168369"/>
                  <a:pt x="4196508" y="1168369"/>
                </a:cubicBezTo>
                <a:close/>
                <a:moveTo>
                  <a:pt x="4218705" y="1164256"/>
                </a:moveTo>
                <a:lnTo>
                  <a:pt x="4217317" y="1173096"/>
                </a:lnTo>
                <a:lnTo>
                  <a:pt x="4218410" y="1189645"/>
                </a:lnTo>
                <a:lnTo>
                  <a:pt x="4218608" y="1189685"/>
                </a:lnTo>
                <a:lnTo>
                  <a:pt x="4222239" y="1165021"/>
                </a:lnTo>
                <a:close/>
                <a:moveTo>
                  <a:pt x="4195470" y="1163941"/>
                </a:moveTo>
                <a:lnTo>
                  <a:pt x="4195977" y="1166105"/>
                </a:lnTo>
                <a:lnTo>
                  <a:pt x="4195645" y="1164689"/>
                </a:lnTo>
                <a:close/>
                <a:moveTo>
                  <a:pt x="5216722" y="1163158"/>
                </a:moveTo>
                <a:lnTo>
                  <a:pt x="5212284" y="1195645"/>
                </a:lnTo>
                <a:cubicBezTo>
                  <a:pt x="5210064" y="1212085"/>
                  <a:pt x="5207896" y="1227767"/>
                  <a:pt x="5205633" y="1242091"/>
                </a:cubicBezTo>
                <a:cubicBezTo>
                  <a:pt x="5199292" y="1277555"/>
                  <a:pt x="5193672" y="1314551"/>
                  <a:pt x="5188883" y="1351447"/>
                </a:cubicBezTo>
                <a:lnTo>
                  <a:pt x="5185532" y="1382396"/>
                </a:lnTo>
                <a:lnTo>
                  <a:pt x="5193985" y="1386273"/>
                </a:lnTo>
                <a:lnTo>
                  <a:pt x="5196608" y="1363010"/>
                </a:lnTo>
                <a:lnTo>
                  <a:pt x="5193516" y="1361532"/>
                </a:lnTo>
                <a:lnTo>
                  <a:pt x="5196628" y="1362829"/>
                </a:lnTo>
                <a:lnTo>
                  <a:pt x="5212480" y="1222293"/>
                </a:lnTo>
                <a:lnTo>
                  <a:pt x="5221774" y="1166322"/>
                </a:lnTo>
                <a:lnTo>
                  <a:pt x="5219771" y="1166112"/>
                </a:lnTo>
                <a:cubicBezTo>
                  <a:pt x="5219099" y="1165420"/>
                  <a:pt x="5218332" y="1163476"/>
                  <a:pt x="5216971" y="1163230"/>
                </a:cubicBezTo>
                <a:close/>
                <a:moveTo>
                  <a:pt x="4195241" y="1162962"/>
                </a:moveTo>
                <a:cubicBezTo>
                  <a:pt x="4195100" y="1162362"/>
                  <a:pt x="4195194" y="1162762"/>
                  <a:pt x="4195382" y="1163563"/>
                </a:cubicBezTo>
                <a:lnTo>
                  <a:pt x="4195470" y="1163941"/>
                </a:lnTo>
                <a:close/>
                <a:moveTo>
                  <a:pt x="4599644" y="1162163"/>
                </a:moveTo>
                <a:cubicBezTo>
                  <a:pt x="4600996" y="1159221"/>
                  <a:pt x="4605701" y="1164399"/>
                  <a:pt x="4603786" y="1165281"/>
                </a:cubicBezTo>
                <a:close/>
                <a:moveTo>
                  <a:pt x="4187894" y="1157742"/>
                </a:moveTo>
                <a:lnTo>
                  <a:pt x="4184115" y="1182564"/>
                </a:lnTo>
                <a:lnTo>
                  <a:pt x="4191786" y="1184265"/>
                </a:lnTo>
                <a:lnTo>
                  <a:pt x="4197615" y="1185443"/>
                </a:lnTo>
                <a:lnTo>
                  <a:pt x="4202254" y="1160692"/>
                </a:lnTo>
                <a:lnTo>
                  <a:pt x="4196503" y="1159446"/>
                </a:lnTo>
                <a:close/>
                <a:moveTo>
                  <a:pt x="6285472" y="1156221"/>
                </a:moveTo>
                <a:cubicBezTo>
                  <a:pt x="6285788" y="1160773"/>
                  <a:pt x="6285933" y="1162875"/>
                  <a:pt x="6286226" y="1167080"/>
                </a:cubicBezTo>
                <a:lnTo>
                  <a:pt x="6284123" y="1167226"/>
                </a:lnTo>
                <a:cubicBezTo>
                  <a:pt x="6286080" y="1164977"/>
                  <a:pt x="6281267" y="1156512"/>
                  <a:pt x="6285472" y="1156221"/>
                </a:cubicBezTo>
                <a:close/>
                <a:moveTo>
                  <a:pt x="788704" y="1153915"/>
                </a:moveTo>
                <a:cubicBezTo>
                  <a:pt x="788013" y="1153985"/>
                  <a:pt x="787300" y="1154154"/>
                  <a:pt x="786783" y="1154368"/>
                </a:cubicBezTo>
                <a:cubicBezTo>
                  <a:pt x="785749" y="1154794"/>
                  <a:pt x="785499" y="1155397"/>
                  <a:pt x="787779" y="1155746"/>
                </a:cubicBezTo>
                <a:cubicBezTo>
                  <a:pt x="788726" y="1155153"/>
                  <a:pt x="789439" y="1156288"/>
                  <a:pt x="790387" y="1155694"/>
                </a:cubicBezTo>
                <a:cubicBezTo>
                  <a:pt x="791194" y="1154793"/>
                  <a:pt x="791055" y="1154286"/>
                  <a:pt x="790488" y="1154048"/>
                </a:cubicBezTo>
                <a:cubicBezTo>
                  <a:pt x="790061" y="1153870"/>
                  <a:pt x="789394" y="1153844"/>
                  <a:pt x="788704" y="1153915"/>
                </a:cubicBezTo>
                <a:close/>
                <a:moveTo>
                  <a:pt x="4161670" y="1152556"/>
                </a:moveTo>
                <a:lnTo>
                  <a:pt x="4160916" y="1157815"/>
                </a:lnTo>
                <a:lnTo>
                  <a:pt x="4158012" y="1176774"/>
                </a:lnTo>
                <a:lnTo>
                  <a:pt x="4163261" y="1177939"/>
                </a:lnTo>
                <a:lnTo>
                  <a:pt x="4166027" y="1153418"/>
                </a:lnTo>
                <a:close/>
                <a:moveTo>
                  <a:pt x="646845" y="1152313"/>
                </a:moveTo>
                <a:lnTo>
                  <a:pt x="662983" y="1154031"/>
                </a:lnTo>
                <a:cubicBezTo>
                  <a:pt x="674290" y="1154724"/>
                  <a:pt x="685242" y="1154905"/>
                  <a:pt x="696065" y="1154719"/>
                </a:cubicBezTo>
                <a:lnTo>
                  <a:pt x="703096" y="1155763"/>
                </a:lnTo>
                <a:lnTo>
                  <a:pt x="686180" y="1157649"/>
                </a:lnTo>
                <a:lnTo>
                  <a:pt x="673705" y="1160052"/>
                </a:lnTo>
                <a:lnTo>
                  <a:pt x="640481" y="1156048"/>
                </a:lnTo>
                <a:lnTo>
                  <a:pt x="635408" y="1155279"/>
                </a:lnTo>
                <a:lnTo>
                  <a:pt x="638601" y="1154594"/>
                </a:lnTo>
                <a:cubicBezTo>
                  <a:pt x="643427" y="1153612"/>
                  <a:pt x="646028" y="1153003"/>
                  <a:pt x="647107" y="1152607"/>
                </a:cubicBezTo>
                <a:close/>
                <a:moveTo>
                  <a:pt x="742267" y="1151681"/>
                </a:moveTo>
                <a:lnTo>
                  <a:pt x="744817" y="1151948"/>
                </a:lnTo>
                <a:lnTo>
                  <a:pt x="721043" y="1154102"/>
                </a:lnTo>
                <a:lnTo>
                  <a:pt x="720000" y="1153711"/>
                </a:lnTo>
                <a:cubicBezTo>
                  <a:pt x="718501" y="1153018"/>
                  <a:pt x="717753" y="1152473"/>
                  <a:pt x="718398" y="1152310"/>
                </a:cubicBezTo>
                <a:cubicBezTo>
                  <a:pt x="725822" y="1150447"/>
                  <a:pt x="733987" y="1150862"/>
                  <a:pt x="742267" y="1151681"/>
                </a:cubicBezTo>
                <a:close/>
                <a:moveTo>
                  <a:pt x="4597324" y="1151247"/>
                </a:moveTo>
                <a:cubicBezTo>
                  <a:pt x="4598357" y="1148452"/>
                  <a:pt x="4603063" y="1153630"/>
                  <a:pt x="4602029" y="1156425"/>
                </a:cubicBezTo>
                <a:close/>
                <a:moveTo>
                  <a:pt x="594573" y="1145983"/>
                </a:moveTo>
                <a:lnTo>
                  <a:pt x="622291" y="1149572"/>
                </a:lnTo>
                <a:lnTo>
                  <a:pt x="619557" y="1150180"/>
                </a:lnTo>
                <a:lnTo>
                  <a:pt x="613590" y="1151969"/>
                </a:lnTo>
                <a:lnTo>
                  <a:pt x="600802" y="1150028"/>
                </a:lnTo>
                <a:lnTo>
                  <a:pt x="587504" y="1147439"/>
                </a:lnTo>
                <a:lnTo>
                  <a:pt x="591311" y="1146525"/>
                </a:lnTo>
                <a:close/>
                <a:moveTo>
                  <a:pt x="871097" y="1145338"/>
                </a:moveTo>
                <a:cubicBezTo>
                  <a:pt x="869772" y="1145385"/>
                  <a:pt x="868865" y="1145528"/>
                  <a:pt x="868867" y="1145750"/>
                </a:cubicBezTo>
                <a:cubicBezTo>
                  <a:pt x="868870" y="1146044"/>
                  <a:pt x="870489" y="1146480"/>
                  <a:pt x="874894" y="1147014"/>
                </a:cubicBezTo>
                <a:cubicBezTo>
                  <a:pt x="874894" y="1147014"/>
                  <a:pt x="876179" y="1147397"/>
                  <a:pt x="877581" y="1147704"/>
                </a:cubicBezTo>
                <a:lnTo>
                  <a:pt x="880415" y="1147908"/>
                </a:lnTo>
                <a:lnTo>
                  <a:pt x="880719" y="1147749"/>
                </a:lnTo>
                <a:lnTo>
                  <a:pt x="878209" y="1145829"/>
                </a:lnTo>
                <a:cubicBezTo>
                  <a:pt x="876009" y="1145412"/>
                  <a:pt x="873084" y="1145268"/>
                  <a:pt x="871097" y="1145338"/>
                </a:cubicBezTo>
                <a:close/>
                <a:moveTo>
                  <a:pt x="823425" y="1143149"/>
                </a:moveTo>
                <a:cubicBezTo>
                  <a:pt x="821766" y="1142608"/>
                  <a:pt x="824970" y="1145612"/>
                  <a:pt x="824970" y="1145612"/>
                </a:cubicBezTo>
                <a:cubicBezTo>
                  <a:pt x="825442" y="1145315"/>
                  <a:pt x="825294" y="1144552"/>
                  <a:pt x="824908" y="1143935"/>
                </a:cubicBezTo>
                <a:cubicBezTo>
                  <a:pt x="824521" y="1143320"/>
                  <a:pt x="823899" y="1142853"/>
                  <a:pt x="823425" y="1143149"/>
                </a:cubicBezTo>
                <a:close/>
                <a:moveTo>
                  <a:pt x="4595567" y="1142391"/>
                </a:moveTo>
                <a:cubicBezTo>
                  <a:pt x="4596600" y="1139596"/>
                  <a:pt x="4601305" y="1144775"/>
                  <a:pt x="4600272" y="1147570"/>
                </a:cubicBezTo>
                <a:close/>
                <a:moveTo>
                  <a:pt x="6872631" y="1140966"/>
                </a:moveTo>
                <a:cubicBezTo>
                  <a:pt x="6871654" y="1140207"/>
                  <a:pt x="6870396" y="1140206"/>
                  <a:pt x="6869953" y="1141763"/>
                </a:cubicBezTo>
                <a:lnTo>
                  <a:pt x="6873630" y="1144709"/>
                </a:lnTo>
                <a:cubicBezTo>
                  <a:pt x="6874309" y="1143238"/>
                  <a:pt x="6873609" y="1141723"/>
                  <a:pt x="6872631" y="1140966"/>
                </a:cubicBezTo>
                <a:close/>
                <a:moveTo>
                  <a:pt x="763283" y="1139447"/>
                </a:moveTo>
                <a:lnTo>
                  <a:pt x="764112" y="1140673"/>
                </a:lnTo>
                <a:lnTo>
                  <a:pt x="764518" y="1141273"/>
                </a:lnTo>
                <a:cubicBezTo>
                  <a:pt x="764621" y="1141425"/>
                  <a:pt x="764595" y="1141386"/>
                  <a:pt x="764499" y="1141244"/>
                </a:cubicBezTo>
                <a:lnTo>
                  <a:pt x="764112" y="1140673"/>
                </a:lnTo>
                <a:lnTo>
                  <a:pt x="764055" y="1140588"/>
                </a:lnTo>
                <a:cubicBezTo>
                  <a:pt x="763695" y="1140055"/>
                  <a:pt x="763283" y="1139447"/>
                  <a:pt x="763283" y="1139447"/>
                </a:cubicBezTo>
                <a:close/>
                <a:moveTo>
                  <a:pt x="6358205" y="1139419"/>
                </a:moveTo>
                <a:lnTo>
                  <a:pt x="6355235" y="1165970"/>
                </a:lnTo>
                <a:lnTo>
                  <a:pt x="6357295" y="1175764"/>
                </a:lnTo>
                <a:lnTo>
                  <a:pt x="6360091" y="1150252"/>
                </a:lnTo>
                <a:close/>
                <a:moveTo>
                  <a:pt x="855765" y="1139385"/>
                </a:moveTo>
                <a:lnTo>
                  <a:pt x="854040" y="1139449"/>
                </a:lnTo>
                <a:cubicBezTo>
                  <a:pt x="847218" y="1140232"/>
                  <a:pt x="840781" y="1141367"/>
                  <a:pt x="835234" y="1142340"/>
                </a:cubicBezTo>
                <a:cubicBezTo>
                  <a:pt x="838692" y="1143470"/>
                  <a:pt x="841643" y="1143267"/>
                  <a:pt x="845089" y="1142755"/>
                </a:cubicBezTo>
                <a:lnTo>
                  <a:pt x="854818" y="1141661"/>
                </a:lnTo>
                <a:close/>
                <a:moveTo>
                  <a:pt x="861712" y="1139166"/>
                </a:moveTo>
                <a:lnTo>
                  <a:pt x="859790" y="1139238"/>
                </a:lnTo>
                <a:lnTo>
                  <a:pt x="859908" y="1139385"/>
                </a:lnTo>
                <a:lnTo>
                  <a:pt x="855544" y="1141579"/>
                </a:lnTo>
                <a:lnTo>
                  <a:pt x="857903" y="1141314"/>
                </a:lnTo>
                <a:lnTo>
                  <a:pt x="859826" y="1141487"/>
                </a:lnTo>
                <a:lnTo>
                  <a:pt x="859908" y="1139385"/>
                </a:lnTo>
                <a:close/>
                <a:moveTo>
                  <a:pt x="4593075" y="1131941"/>
                </a:moveTo>
                <a:cubicBezTo>
                  <a:pt x="4594032" y="1131500"/>
                  <a:pt x="4595649" y="1132496"/>
                  <a:pt x="4596900" y="1133950"/>
                </a:cubicBezTo>
                <a:lnTo>
                  <a:pt x="4597899" y="1135583"/>
                </a:lnTo>
                <a:lnTo>
                  <a:pt x="4598449" y="1137662"/>
                </a:lnTo>
                <a:lnTo>
                  <a:pt x="4598514" y="1138714"/>
                </a:lnTo>
                <a:cubicBezTo>
                  <a:pt x="4598514" y="1138714"/>
                  <a:pt x="4593956" y="1133855"/>
                  <a:pt x="4593075" y="1131941"/>
                </a:cubicBezTo>
                <a:close/>
                <a:moveTo>
                  <a:pt x="6310126" y="1129633"/>
                </a:moveTo>
                <a:lnTo>
                  <a:pt x="6299519" y="1197205"/>
                </a:lnTo>
                <a:lnTo>
                  <a:pt x="6299716" y="1198887"/>
                </a:lnTo>
                <a:lnTo>
                  <a:pt x="6299374" y="1198130"/>
                </a:lnTo>
                <a:lnTo>
                  <a:pt x="6297855" y="1207807"/>
                </a:lnTo>
                <a:cubicBezTo>
                  <a:pt x="6296169" y="1221564"/>
                  <a:pt x="6294754" y="1241213"/>
                  <a:pt x="6295447" y="1244888"/>
                </a:cubicBezTo>
                <a:cubicBezTo>
                  <a:pt x="6295861" y="1247094"/>
                  <a:pt x="6297035" y="1243547"/>
                  <a:pt x="6299362" y="1229527"/>
                </a:cubicBezTo>
                <a:lnTo>
                  <a:pt x="6311605" y="1146374"/>
                </a:lnTo>
                <a:close/>
                <a:moveTo>
                  <a:pt x="4594365" y="1127708"/>
                </a:moveTo>
                <a:lnTo>
                  <a:pt x="4594820" y="1127779"/>
                </a:lnTo>
                <a:cubicBezTo>
                  <a:pt x="4595407" y="1127872"/>
                  <a:pt x="4595875" y="1127945"/>
                  <a:pt x="4595875" y="1127945"/>
                </a:cubicBezTo>
                <a:close/>
                <a:moveTo>
                  <a:pt x="4593543" y="1127578"/>
                </a:moveTo>
                <a:lnTo>
                  <a:pt x="4594365" y="1127708"/>
                </a:lnTo>
                <a:lnTo>
                  <a:pt x="4593721" y="1127606"/>
                </a:lnTo>
                <a:close/>
                <a:moveTo>
                  <a:pt x="4592709" y="1127447"/>
                </a:moveTo>
                <a:lnTo>
                  <a:pt x="4593543" y="1127578"/>
                </a:lnTo>
                <a:lnTo>
                  <a:pt x="4593061" y="1127502"/>
                </a:lnTo>
                <a:cubicBezTo>
                  <a:pt x="4592592" y="1127428"/>
                  <a:pt x="4592358" y="1127391"/>
                  <a:pt x="4592709" y="1127447"/>
                </a:cubicBezTo>
                <a:close/>
                <a:moveTo>
                  <a:pt x="4846265" y="1127292"/>
                </a:moveTo>
                <a:cubicBezTo>
                  <a:pt x="4848221" y="1125045"/>
                  <a:pt x="4850786" y="1131555"/>
                  <a:pt x="4848684" y="1131701"/>
                </a:cubicBezTo>
                <a:close/>
                <a:moveTo>
                  <a:pt x="6702007" y="1120517"/>
                </a:moveTo>
                <a:cubicBezTo>
                  <a:pt x="6703916" y="1124664"/>
                  <a:pt x="6709501" y="1131757"/>
                  <a:pt x="6704645" y="1131286"/>
                </a:cubicBezTo>
                <a:cubicBezTo>
                  <a:pt x="6705678" y="1128490"/>
                  <a:pt x="6698178" y="1122280"/>
                  <a:pt x="6702007" y="1120517"/>
                </a:cubicBezTo>
                <a:close/>
                <a:moveTo>
                  <a:pt x="1561727" y="1118599"/>
                </a:moveTo>
                <a:lnTo>
                  <a:pt x="1561447" y="1120665"/>
                </a:lnTo>
                <a:lnTo>
                  <a:pt x="1605790" y="1128012"/>
                </a:lnTo>
                <a:cubicBezTo>
                  <a:pt x="1670493" y="1140055"/>
                  <a:pt x="1734516" y="1153674"/>
                  <a:pt x="1798830" y="1167687"/>
                </a:cubicBezTo>
                <a:lnTo>
                  <a:pt x="1887333" y="1186791"/>
                </a:lnTo>
                <a:lnTo>
                  <a:pt x="1881805" y="1178523"/>
                </a:lnTo>
                <a:lnTo>
                  <a:pt x="1780668" y="1157701"/>
                </a:lnTo>
                <a:cubicBezTo>
                  <a:pt x="1736508" y="1148956"/>
                  <a:pt x="1695643" y="1141259"/>
                  <a:pt x="1655421" y="1134136"/>
                </a:cubicBezTo>
                <a:close/>
                <a:moveTo>
                  <a:pt x="6700708" y="1118588"/>
                </a:moveTo>
                <a:lnTo>
                  <a:pt x="6702007" y="1120517"/>
                </a:lnTo>
                <a:cubicBezTo>
                  <a:pt x="6702007" y="1120517"/>
                  <a:pt x="6701547" y="1119835"/>
                  <a:pt x="6700973" y="1118981"/>
                </a:cubicBezTo>
                <a:close/>
                <a:moveTo>
                  <a:pt x="6699469" y="1116744"/>
                </a:moveTo>
                <a:lnTo>
                  <a:pt x="6700708" y="1118588"/>
                </a:lnTo>
                <a:lnTo>
                  <a:pt x="6699897" y="1117382"/>
                </a:lnTo>
                <a:close/>
                <a:moveTo>
                  <a:pt x="6698906" y="1115910"/>
                </a:moveTo>
                <a:lnTo>
                  <a:pt x="6699469" y="1116744"/>
                </a:lnTo>
                <a:lnTo>
                  <a:pt x="6699251" y="1116422"/>
                </a:lnTo>
                <a:cubicBezTo>
                  <a:pt x="6698792" y="1115739"/>
                  <a:pt x="6698562" y="1115398"/>
                  <a:pt x="6698906" y="1115910"/>
                </a:cubicBezTo>
                <a:close/>
                <a:moveTo>
                  <a:pt x="4589560" y="1114230"/>
                </a:moveTo>
                <a:cubicBezTo>
                  <a:pt x="4591794" y="1113202"/>
                  <a:pt x="4595470" y="1116147"/>
                  <a:pt x="4593556" y="1117030"/>
                </a:cubicBezTo>
                <a:cubicBezTo>
                  <a:pt x="4594437" y="1118943"/>
                  <a:pt x="4589560" y="1114230"/>
                  <a:pt x="4589560" y="1114230"/>
                </a:cubicBezTo>
                <a:close/>
                <a:moveTo>
                  <a:pt x="7243599" y="1113208"/>
                </a:moveTo>
                <a:lnTo>
                  <a:pt x="7217607" y="1165107"/>
                </a:lnTo>
                <a:lnTo>
                  <a:pt x="7207255" y="1181044"/>
                </a:lnTo>
                <a:lnTo>
                  <a:pt x="7209871" y="1176526"/>
                </a:lnTo>
                <a:cubicBezTo>
                  <a:pt x="7212846" y="1171379"/>
                  <a:pt x="7215471" y="1166669"/>
                  <a:pt x="7215889" y="1164717"/>
                </a:cubicBezTo>
                <a:cubicBezTo>
                  <a:pt x="7216794" y="1160489"/>
                  <a:pt x="7215679" y="1156169"/>
                  <a:pt x="7216097" y="1154218"/>
                </a:cubicBezTo>
                <a:cubicBezTo>
                  <a:pt x="7216515" y="1152266"/>
                  <a:pt x="7219583" y="1157005"/>
                  <a:pt x="7219583" y="1157005"/>
                </a:cubicBezTo>
                <a:cubicBezTo>
                  <a:pt x="7223383" y="1154757"/>
                  <a:pt x="7223168" y="1148014"/>
                  <a:pt x="7223029" y="1143823"/>
                </a:cubicBezTo>
                <a:lnTo>
                  <a:pt x="7223056" y="1141634"/>
                </a:lnTo>
                <a:lnTo>
                  <a:pt x="7223668" y="1140607"/>
                </a:lnTo>
                <a:lnTo>
                  <a:pt x="7225391" y="1140220"/>
                </a:lnTo>
                <a:cubicBezTo>
                  <a:pt x="7226448" y="1140446"/>
                  <a:pt x="7227505" y="1140673"/>
                  <a:pt x="7227715" y="1139697"/>
                </a:cubicBezTo>
                <a:lnTo>
                  <a:pt x="7226469" y="1135905"/>
                </a:lnTo>
                <a:lnTo>
                  <a:pt x="7228148" y="1133088"/>
                </a:lnTo>
                <a:lnTo>
                  <a:pt x="7229407" y="1131598"/>
                </a:lnTo>
                <a:cubicBezTo>
                  <a:pt x="7230154" y="1130695"/>
                  <a:pt x="7230851" y="1129824"/>
                  <a:pt x="7232245" y="1128082"/>
                </a:cubicBezTo>
                <a:lnTo>
                  <a:pt x="7237385" y="1118222"/>
                </a:lnTo>
                <a:lnTo>
                  <a:pt x="7239566" y="1117386"/>
                </a:lnTo>
                <a:cubicBezTo>
                  <a:pt x="7240025" y="1116739"/>
                  <a:pt x="7240133" y="1116037"/>
                  <a:pt x="7240133" y="1116037"/>
                </a:cubicBezTo>
                <a:close/>
                <a:moveTo>
                  <a:pt x="7240155" y="1112909"/>
                </a:moveTo>
                <a:lnTo>
                  <a:pt x="7240133" y="1116037"/>
                </a:lnTo>
                <a:lnTo>
                  <a:pt x="7238122" y="1116808"/>
                </a:lnTo>
                <a:close/>
                <a:moveTo>
                  <a:pt x="4551438" y="1110596"/>
                </a:moveTo>
                <a:lnTo>
                  <a:pt x="4551180" y="1110617"/>
                </a:lnTo>
                <a:lnTo>
                  <a:pt x="4558542" y="1142568"/>
                </a:lnTo>
                <a:cubicBezTo>
                  <a:pt x="4562291" y="1158729"/>
                  <a:pt x="4565820" y="1174161"/>
                  <a:pt x="4568780" y="1188358"/>
                </a:cubicBezTo>
                <a:lnTo>
                  <a:pt x="4571533" y="1201259"/>
                </a:lnTo>
                <a:lnTo>
                  <a:pt x="4577286" y="1203140"/>
                </a:lnTo>
                <a:lnTo>
                  <a:pt x="4568167" y="1167417"/>
                </a:lnTo>
                <a:lnTo>
                  <a:pt x="4557025" y="1111785"/>
                </a:lnTo>
                <a:lnTo>
                  <a:pt x="4555078" y="1112298"/>
                </a:lnTo>
                <a:cubicBezTo>
                  <a:pt x="4554204" y="1111890"/>
                  <a:pt x="4552798" y="1110344"/>
                  <a:pt x="4551438" y="1110596"/>
                </a:cubicBezTo>
                <a:close/>
                <a:moveTo>
                  <a:pt x="4205609" y="1109754"/>
                </a:moveTo>
                <a:lnTo>
                  <a:pt x="4205766" y="1109843"/>
                </a:lnTo>
                <a:lnTo>
                  <a:pt x="4206332" y="1110166"/>
                </a:lnTo>
                <a:close/>
                <a:moveTo>
                  <a:pt x="4227941" y="1109639"/>
                </a:moveTo>
                <a:lnTo>
                  <a:pt x="4226844" y="1115527"/>
                </a:lnTo>
                <a:lnTo>
                  <a:pt x="4229818" y="1116281"/>
                </a:lnTo>
                <a:lnTo>
                  <a:pt x="4230758" y="1110411"/>
                </a:lnTo>
                <a:close/>
                <a:moveTo>
                  <a:pt x="4204877" y="1109335"/>
                </a:moveTo>
                <a:cubicBezTo>
                  <a:pt x="4204568" y="1109159"/>
                  <a:pt x="4204774" y="1109277"/>
                  <a:pt x="4205186" y="1109512"/>
                </a:cubicBezTo>
                <a:lnTo>
                  <a:pt x="4205609" y="1109754"/>
                </a:lnTo>
                <a:close/>
                <a:moveTo>
                  <a:pt x="4594770" y="1109176"/>
                </a:moveTo>
                <a:lnTo>
                  <a:pt x="4591770" y="1109343"/>
                </a:lnTo>
                <a:cubicBezTo>
                  <a:pt x="4588663" y="1108777"/>
                  <a:pt x="4585498" y="1110995"/>
                  <a:pt x="4583264" y="1110838"/>
                </a:cubicBezTo>
                <a:lnTo>
                  <a:pt x="4579246" y="1109985"/>
                </a:lnTo>
                <a:lnTo>
                  <a:pt x="4600865" y="1210845"/>
                </a:lnTo>
                <a:lnTo>
                  <a:pt x="4606183" y="1212583"/>
                </a:lnTo>
                <a:lnTo>
                  <a:pt x="4612661" y="1214351"/>
                </a:lnTo>
                <a:lnTo>
                  <a:pt x="4611078" y="1207153"/>
                </a:lnTo>
                <a:lnTo>
                  <a:pt x="4614642" y="1214893"/>
                </a:lnTo>
                <a:lnTo>
                  <a:pt x="4615373" y="1215093"/>
                </a:lnTo>
                <a:lnTo>
                  <a:pt x="4607923" y="1173427"/>
                </a:lnTo>
                <a:lnTo>
                  <a:pt x="4598449" y="1137662"/>
                </a:lnTo>
                <a:lnTo>
                  <a:pt x="4598369" y="1136353"/>
                </a:lnTo>
                <a:lnTo>
                  <a:pt x="4597899" y="1135583"/>
                </a:lnTo>
                <a:lnTo>
                  <a:pt x="4595875" y="1127945"/>
                </a:lnTo>
                <a:close/>
                <a:moveTo>
                  <a:pt x="4612458" y="1108865"/>
                </a:moveTo>
                <a:lnTo>
                  <a:pt x="4618476" y="1142280"/>
                </a:lnTo>
                <a:lnTo>
                  <a:pt x="4627298" y="1184391"/>
                </a:lnTo>
                <a:lnTo>
                  <a:pt x="4631308" y="1185350"/>
                </a:lnTo>
                <a:lnTo>
                  <a:pt x="4624800" y="1155701"/>
                </a:lnTo>
                <a:lnTo>
                  <a:pt x="4615421" y="1110200"/>
                </a:lnTo>
                <a:close/>
                <a:moveTo>
                  <a:pt x="1559487" y="1106799"/>
                </a:moveTo>
                <a:lnTo>
                  <a:pt x="1559541" y="1108079"/>
                </a:lnTo>
                <a:lnTo>
                  <a:pt x="1560190" y="1109113"/>
                </a:lnTo>
                <a:lnTo>
                  <a:pt x="1609224" y="1117081"/>
                </a:lnTo>
                <a:cubicBezTo>
                  <a:pt x="1658411" y="1126198"/>
                  <a:pt x="1705589" y="1136494"/>
                  <a:pt x="1757166" y="1148232"/>
                </a:cubicBezTo>
                <a:lnTo>
                  <a:pt x="1880354" y="1176354"/>
                </a:lnTo>
                <a:lnTo>
                  <a:pt x="1870770" y="1162022"/>
                </a:lnTo>
                <a:lnTo>
                  <a:pt x="1767961" y="1140979"/>
                </a:lnTo>
                <a:cubicBezTo>
                  <a:pt x="1711411" y="1130980"/>
                  <a:pt x="1657050" y="1121723"/>
                  <a:pt x="1603360" y="1113195"/>
                </a:cubicBezTo>
                <a:close/>
                <a:moveTo>
                  <a:pt x="4659336" y="1105938"/>
                </a:moveTo>
                <a:lnTo>
                  <a:pt x="4668444" y="1151673"/>
                </a:lnTo>
                <a:lnTo>
                  <a:pt x="4680065" y="1197031"/>
                </a:lnTo>
                <a:lnTo>
                  <a:pt x="4683438" y="1197864"/>
                </a:lnTo>
                <a:lnTo>
                  <a:pt x="4671848" y="1153040"/>
                </a:lnTo>
                <a:lnTo>
                  <a:pt x="4661899" y="1106011"/>
                </a:lnTo>
                <a:close/>
                <a:moveTo>
                  <a:pt x="7295422" y="1103728"/>
                </a:moveTo>
                <a:cubicBezTo>
                  <a:pt x="7293136" y="1110798"/>
                  <a:pt x="7280211" y="1135622"/>
                  <a:pt x="7279024" y="1134003"/>
                </a:cubicBezTo>
                <a:lnTo>
                  <a:pt x="7281501" y="1134384"/>
                </a:lnTo>
                <a:lnTo>
                  <a:pt x="7279278" y="1138763"/>
                </a:lnTo>
                <a:lnTo>
                  <a:pt x="7275247" y="1145601"/>
                </a:lnTo>
                <a:cubicBezTo>
                  <a:pt x="7269026" y="1156037"/>
                  <a:pt x="7264247" y="1163673"/>
                  <a:pt x="7264072" y="1163062"/>
                </a:cubicBezTo>
                <a:cubicBezTo>
                  <a:pt x="7263838" y="1162248"/>
                  <a:pt x="7271790" y="1146774"/>
                  <a:pt x="7295422" y="1103728"/>
                </a:cubicBezTo>
                <a:close/>
                <a:moveTo>
                  <a:pt x="6292712" y="1103271"/>
                </a:moveTo>
                <a:cubicBezTo>
                  <a:pt x="6293028" y="1107824"/>
                  <a:pt x="6295738" y="1116437"/>
                  <a:pt x="6291364" y="1114276"/>
                </a:cubicBezTo>
                <a:cubicBezTo>
                  <a:pt x="6293320" y="1112028"/>
                  <a:pt x="6288508" y="1103563"/>
                  <a:pt x="6292712" y="1103271"/>
                </a:cubicBezTo>
                <a:close/>
                <a:moveTo>
                  <a:pt x="4196527" y="1101033"/>
                </a:moveTo>
                <a:lnTo>
                  <a:pt x="4195530" y="1107578"/>
                </a:lnTo>
                <a:lnTo>
                  <a:pt x="4206659" y="1110403"/>
                </a:lnTo>
                <a:lnTo>
                  <a:pt x="4206654" y="1110350"/>
                </a:lnTo>
                <a:lnTo>
                  <a:pt x="4206101" y="1103656"/>
                </a:lnTo>
                <a:close/>
                <a:moveTo>
                  <a:pt x="6292182" y="1101007"/>
                </a:moveTo>
                <a:lnTo>
                  <a:pt x="6292291" y="1101468"/>
                </a:lnTo>
                <a:cubicBezTo>
                  <a:pt x="6292525" y="1102470"/>
                  <a:pt x="6292712" y="1103271"/>
                  <a:pt x="6292712" y="1103271"/>
                </a:cubicBezTo>
                <a:close/>
                <a:moveTo>
                  <a:pt x="4229929" y="1098957"/>
                </a:moveTo>
                <a:lnTo>
                  <a:pt x="4229699" y="1100194"/>
                </a:lnTo>
                <a:lnTo>
                  <a:pt x="4231672" y="1100702"/>
                </a:lnTo>
                <a:close/>
                <a:moveTo>
                  <a:pt x="6291675" y="1098843"/>
                </a:moveTo>
                <a:lnTo>
                  <a:pt x="6291850" y="1099592"/>
                </a:lnTo>
                <a:lnTo>
                  <a:pt x="6292182" y="1101007"/>
                </a:lnTo>
                <a:close/>
                <a:moveTo>
                  <a:pt x="6291445" y="1097864"/>
                </a:moveTo>
                <a:cubicBezTo>
                  <a:pt x="6291305" y="1097265"/>
                  <a:pt x="6291401" y="1097665"/>
                  <a:pt x="6291587" y="1098465"/>
                </a:cubicBezTo>
                <a:lnTo>
                  <a:pt x="6291675" y="1098843"/>
                </a:lnTo>
                <a:close/>
                <a:moveTo>
                  <a:pt x="6695849" y="1097065"/>
                </a:moveTo>
                <a:cubicBezTo>
                  <a:pt x="6697201" y="1094123"/>
                  <a:pt x="6701906" y="1099301"/>
                  <a:pt x="6699991" y="1100183"/>
                </a:cubicBezTo>
                <a:close/>
                <a:moveTo>
                  <a:pt x="645037" y="1095367"/>
                </a:moveTo>
                <a:cubicBezTo>
                  <a:pt x="646777" y="1095528"/>
                  <a:pt x="649396" y="1096236"/>
                  <a:pt x="652903" y="1097887"/>
                </a:cubicBezTo>
                <a:cubicBezTo>
                  <a:pt x="645108" y="1098944"/>
                  <a:pt x="641644" y="1096723"/>
                  <a:pt x="642602" y="1095752"/>
                </a:cubicBezTo>
                <a:cubicBezTo>
                  <a:pt x="642920" y="1095429"/>
                  <a:pt x="643731" y="1095245"/>
                  <a:pt x="645037" y="1095367"/>
                </a:cubicBezTo>
                <a:close/>
                <a:moveTo>
                  <a:pt x="4169974" y="1093759"/>
                </a:moveTo>
                <a:lnTo>
                  <a:pt x="4168997" y="1100908"/>
                </a:lnTo>
                <a:lnTo>
                  <a:pt x="4173735" y="1102058"/>
                </a:lnTo>
                <a:lnTo>
                  <a:pt x="4174889" y="1095105"/>
                </a:lnTo>
                <a:close/>
                <a:moveTo>
                  <a:pt x="4212000" y="1092576"/>
                </a:moveTo>
                <a:lnTo>
                  <a:pt x="4212206" y="1095687"/>
                </a:lnTo>
                <a:lnTo>
                  <a:pt x="4212414" y="1095740"/>
                </a:lnTo>
                <a:lnTo>
                  <a:pt x="4213279" y="1092980"/>
                </a:lnTo>
                <a:close/>
                <a:moveTo>
                  <a:pt x="1693144" y="1091488"/>
                </a:moveTo>
                <a:cubicBezTo>
                  <a:pt x="1687833" y="1091035"/>
                  <a:pt x="1683933" y="1091280"/>
                  <a:pt x="1682363" y="1092615"/>
                </a:cubicBezTo>
                <a:cubicBezTo>
                  <a:pt x="1682363" y="1092615"/>
                  <a:pt x="1734447" y="1104951"/>
                  <a:pt x="1750766" y="1108978"/>
                </a:cubicBezTo>
                <a:lnTo>
                  <a:pt x="1850045" y="1131029"/>
                </a:lnTo>
                <a:lnTo>
                  <a:pt x="1844275" y="1122401"/>
                </a:lnTo>
                <a:lnTo>
                  <a:pt x="1754332" y="1103868"/>
                </a:lnTo>
                <a:cubicBezTo>
                  <a:pt x="1737734" y="1100492"/>
                  <a:pt x="1709084" y="1092847"/>
                  <a:pt x="1693144" y="1091488"/>
                </a:cubicBezTo>
                <a:close/>
                <a:moveTo>
                  <a:pt x="4198475" y="1088237"/>
                </a:moveTo>
                <a:lnTo>
                  <a:pt x="4197902" y="1092001"/>
                </a:lnTo>
                <a:lnTo>
                  <a:pt x="4205294" y="1093906"/>
                </a:lnTo>
                <a:lnTo>
                  <a:pt x="4205058" y="1091054"/>
                </a:lnTo>
                <a:lnTo>
                  <a:pt x="4201930" y="1090457"/>
                </a:lnTo>
                <a:close/>
                <a:moveTo>
                  <a:pt x="6693529" y="1086149"/>
                </a:moveTo>
                <a:cubicBezTo>
                  <a:pt x="6694562" y="1083354"/>
                  <a:pt x="6699267" y="1088532"/>
                  <a:pt x="6698234" y="1091327"/>
                </a:cubicBezTo>
                <a:close/>
                <a:moveTo>
                  <a:pt x="1637610" y="1082408"/>
                </a:moveTo>
                <a:cubicBezTo>
                  <a:pt x="1632552" y="1082377"/>
                  <a:pt x="1624512" y="1084761"/>
                  <a:pt x="1624512" y="1084761"/>
                </a:cubicBezTo>
                <a:cubicBezTo>
                  <a:pt x="1629850" y="1091045"/>
                  <a:pt x="1641267" y="1083423"/>
                  <a:pt x="1641267" y="1083423"/>
                </a:cubicBezTo>
                <a:cubicBezTo>
                  <a:pt x="1640652" y="1082698"/>
                  <a:pt x="1639296" y="1082419"/>
                  <a:pt x="1637610" y="1082408"/>
                </a:cubicBezTo>
                <a:close/>
                <a:moveTo>
                  <a:pt x="6295264" y="1079159"/>
                </a:moveTo>
                <a:cubicBezTo>
                  <a:pt x="6297571" y="1076886"/>
                  <a:pt x="6300136" y="1083396"/>
                  <a:pt x="6298033" y="1083542"/>
                </a:cubicBezTo>
                <a:close/>
                <a:moveTo>
                  <a:pt x="7933796" y="1079031"/>
                </a:moveTo>
                <a:lnTo>
                  <a:pt x="7930376" y="1085539"/>
                </a:lnTo>
                <a:lnTo>
                  <a:pt x="7940075" y="1095771"/>
                </a:lnTo>
                <a:cubicBezTo>
                  <a:pt x="7957146" y="1113299"/>
                  <a:pt x="7971511" y="1125451"/>
                  <a:pt x="7989845" y="1144277"/>
                </a:cubicBezTo>
                <a:cubicBezTo>
                  <a:pt x="7991793" y="1146278"/>
                  <a:pt x="7995702" y="1150616"/>
                  <a:pt x="8000550" y="1156000"/>
                </a:cubicBezTo>
                <a:lnTo>
                  <a:pt x="8007938" y="1164132"/>
                </a:lnTo>
                <a:lnTo>
                  <a:pt x="8013963" y="1170317"/>
                </a:lnTo>
                <a:lnTo>
                  <a:pt x="8039450" y="1196358"/>
                </a:lnTo>
                <a:lnTo>
                  <a:pt x="8042108" y="1197943"/>
                </a:lnTo>
                <a:cubicBezTo>
                  <a:pt x="8046186" y="1196502"/>
                  <a:pt x="8025289" y="1177641"/>
                  <a:pt x="8024025" y="1176343"/>
                </a:cubicBezTo>
                <a:close/>
                <a:moveTo>
                  <a:pt x="4172005" y="1078882"/>
                </a:moveTo>
                <a:lnTo>
                  <a:pt x="4171155" y="1085110"/>
                </a:lnTo>
                <a:lnTo>
                  <a:pt x="4176328" y="1086442"/>
                </a:lnTo>
                <a:lnTo>
                  <a:pt x="4177058" y="1082045"/>
                </a:lnTo>
                <a:lnTo>
                  <a:pt x="4175055" y="1081835"/>
                </a:lnTo>
                <a:cubicBezTo>
                  <a:pt x="4174383" y="1081144"/>
                  <a:pt x="4173616" y="1079200"/>
                  <a:pt x="4172255" y="1078954"/>
                </a:cubicBezTo>
                <a:close/>
                <a:moveTo>
                  <a:pt x="1598972" y="1078466"/>
                </a:moveTo>
                <a:cubicBezTo>
                  <a:pt x="1595858" y="1078550"/>
                  <a:pt x="1593722" y="1078883"/>
                  <a:pt x="1594337" y="1079607"/>
                </a:cubicBezTo>
                <a:lnTo>
                  <a:pt x="1605510" y="1080515"/>
                </a:lnTo>
                <a:cubicBezTo>
                  <a:pt x="1619476" y="1080301"/>
                  <a:pt x="1616067" y="1079349"/>
                  <a:pt x="1609474" y="1078813"/>
                </a:cubicBezTo>
                <a:cubicBezTo>
                  <a:pt x="1606178" y="1078545"/>
                  <a:pt x="1602086" y="1078381"/>
                  <a:pt x="1598972" y="1078466"/>
                </a:cubicBezTo>
                <a:close/>
                <a:moveTo>
                  <a:pt x="6691772" y="1077294"/>
                </a:moveTo>
                <a:cubicBezTo>
                  <a:pt x="6692805" y="1074498"/>
                  <a:pt x="6697510" y="1079677"/>
                  <a:pt x="6696477" y="1082472"/>
                </a:cubicBezTo>
                <a:close/>
                <a:moveTo>
                  <a:pt x="1569971" y="1073407"/>
                </a:moveTo>
                <a:cubicBezTo>
                  <a:pt x="1567192" y="1073519"/>
                  <a:pt x="1565559" y="1073893"/>
                  <a:pt x="1566845" y="1074672"/>
                </a:cubicBezTo>
                <a:cubicBezTo>
                  <a:pt x="1566845" y="1074672"/>
                  <a:pt x="1575337" y="1075362"/>
                  <a:pt x="1578019" y="1075580"/>
                </a:cubicBezTo>
                <a:cubicBezTo>
                  <a:pt x="1590642" y="1075257"/>
                  <a:pt x="1586563" y="1074249"/>
                  <a:pt x="1579970" y="1073713"/>
                </a:cubicBezTo>
                <a:cubicBezTo>
                  <a:pt x="1576673" y="1073445"/>
                  <a:pt x="1572749" y="1073295"/>
                  <a:pt x="1569971" y="1073407"/>
                </a:cubicBezTo>
                <a:close/>
                <a:moveTo>
                  <a:pt x="6296964" y="1068128"/>
                </a:moveTo>
                <a:cubicBezTo>
                  <a:pt x="6298920" y="1065881"/>
                  <a:pt x="6301484" y="1072391"/>
                  <a:pt x="6299528" y="1074639"/>
                </a:cubicBezTo>
                <a:close/>
                <a:moveTo>
                  <a:pt x="6689280" y="1066843"/>
                </a:moveTo>
                <a:cubicBezTo>
                  <a:pt x="6690237" y="1066402"/>
                  <a:pt x="6691854" y="1067397"/>
                  <a:pt x="6693105" y="1068851"/>
                </a:cubicBezTo>
                <a:lnTo>
                  <a:pt x="6694104" y="1070485"/>
                </a:lnTo>
                <a:lnTo>
                  <a:pt x="6694655" y="1072564"/>
                </a:lnTo>
                <a:lnTo>
                  <a:pt x="6694720" y="1073616"/>
                </a:lnTo>
                <a:cubicBezTo>
                  <a:pt x="6694720" y="1073616"/>
                  <a:pt x="6690161" y="1068756"/>
                  <a:pt x="6689280" y="1066843"/>
                </a:cubicBezTo>
                <a:close/>
                <a:moveTo>
                  <a:pt x="6690570" y="1062610"/>
                </a:moveTo>
                <a:lnTo>
                  <a:pt x="6691026" y="1062681"/>
                </a:lnTo>
                <a:cubicBezTo>
                  <a:pt x="6691612" y="1062774"/>
                  <a:pt x="6692081" y="1062847"/>
                  <a:pt x="6692081" y="1062847"/>
                </a:cubicBezTo>
                <a:close/>
                <a:moveTo>
                  <a:pt x="6689748" y="1062480"/>
                </a:moveTo>
                <a:lnTo>
                  <a:pt x="6690570" y="1062610"/>
                </a:lnTo>
                <a:lnTo>
                  <a:pt x="6689926" y="1062508"/>
                </a:lnTo>
                <a:close/>
                <a:moveTo>
                  <a:pt x="6688915" y="1062348"/>
                </a:moveTo>
                <a:lnTo>
                  <a:pt x="6689748" y="1062480"/>
                </a:lnTo>
                <a:lnTo>
                  <a:pt x="6689266" y="1062404"/>
                </a:lnTo>
                <a:cubicBezTo>
                  <a:pt x="6688797" y="1062330"/>
                  <a:pt x="6688563" y="1062293"/>
                  <a:pt x="6688915" y="1062348"/>
                </a:cubicBezTo>
                <a:close/>
                <a:moveTo>
                  <a:pt x="6298458" y="1059225"/>
                </a:moveTo>
                <a:cubicBezTo>
                  <a:pt x="6300415" y="1056977"/>
                  <a:pt x="6302980" y="1063488"/>
                  <a:pt x="6301023" y="1065735"/>
                </a:cubicBezTo>
                <a:close/>
                <a:moveTo>
                  <a:pt x="752339" y="1053546"/>
                </a:moveTo>
                <a:lnTo>
                  <a:pt x="740620" y="1055167"/>
                </a:lnTo>
                <a:lnTo>
                  <a:pt x="747511" y="1055769"/>
                </a:lnTo>
                <a:cubicBezTo>
                  <a:pt x="750676" y="1055799"/>
                  <a:pt x="753010" y="1055445"/>
                  <a:pt x="753774" y="1054454"/>
                </a:cubicBezTo>
                <a:close/>
                <a:moveTo>
                  <a:pt x="726988" y="1050949"/>
                </a:moveTo>
                <a:lnTo>
                  <a:pt x="728370" y="1051022"/>
                </a:lnTo>
                <a:lnTo>
                  <a:pt x="728193" y="1051380"/>
                </a:lnTo>
                <a:cubicBezTo>
                  <a:pt x="727799" y="1051628"/>
                  <a:pt x="727344" y="1051517"/>
                  <a:pt x="726988" y="1050949"/>
                </a:cubicBezTo>
                <a:close/>
                <a:moveTo>
                  <a:pt x="6685765" y="1049132"/>
                </a:moveTo>
                <a:cubicBezTo>
                  <a:pt x="6687999" y="1048104"/>
                  <a:pt x="6691675" y="1051049"/>
                  <a:pt x="6689761" y="1051932"/>
                </a:cubicBezTo>
                <a:cubicBezTo>
                  <a:pt x="6690642" y="1053845"/>
                  <a:pt x="6685765" y="1049132"/>
                  <a:pt x="6685765" y="1049132"/>
                </a:cubicBezTo>
                <a:close/>
                <a:moveTo>
                  <a:pt x="711566" y="1048700"/>
                </a:moveTo>
                <a:lnTo>
                  <a:pt x="709370" y="1048808"/>
                </a:lnTo>
                <a:cubicBezTo>
                  <a:pt x="710465" y="1048978"/>
                  <a:pt x="712302" y="1049079"/>
                  <a:pt x="714430" y="1049117"/>
                </a:cubicBezTo>
                <a:lnTo>
                  <a:pt x="719631" y="1049067"/>
                </a:lnTo>
                <a:close/>
                <a:moveTo>
                  <a:pt x="6299831" y="1048570"/>
                </a:moveTo>
                <a:cubicBezTo>
                  <a:pt x="6300883" y="1048497"/>
                  <a:pt x="6302043" y="1050000"/>
                  <a:pt x="6302697" y="1051803"/>
                </a:cubicBezTo>
                <a:lnTo>
                  <a:pt x="6303051" y="1053685"/>
                </a:lnTo>
                <a:lnTo>
                  <a:pt x="6302830" y="1055824"/>
                </a:lnTo>
                <a:lnTo>
                  <a:pt x="6302518" y="1056831"/>
                </a:lnTo>
                <a:cubicBezTo>
                  <a:pt x="6302518" y="1056831"/>
                  <a:pt x="6299978" y="1050672"/>
                  <a:pt x="6299831" y="1048570"/>
                </a:cubicBezTo>
                <a:close/>
                <a:moveTo>
                  <a:pt x="6647643" y="1045498"/>
                </a:moveTo>
                <a:lnTo>
                  <a:pt x="6647385" y="1045519"/>
                </a:lnTo>
                <a:lnTo>
                  <a:pt x="6654747" y="1077471"/>
                </a:lnTo>
                <a:cubicBezTo>
                  <a:pt x="6658496" y="1093631"/>
                  <a:pt x="6662025" y="1109062"/>
                  <a:pt x="6664986" y="1123260"/>
                </a:cubicBezTo>
                <a:cubicBezTo>
                  <a:pt x="6678259" y="1194078"/>
                  <a:pt x="6696409" y="1269609"/>
                  <a:pt x="6715598" y="1337318"/>
                </a:cubicBezTo>
                <a:cubicBezTo>
                  <a:pt x="6752213" y="1468906"/>
                  <a:pt x="6787369" y="1587248"/>
                  <a:pt x="6832689" y="1721785"/>
                </a:cubicBezTo>
                <a:cubicBezTo>
                  <a:pt x="6836761" y="1734409"/>
                  <a:pt x="6842548" y="1756896"/>
                  <a:pt x="6847743" y="1768294"/>
                </a:cubicBezTo>
                <a:cubicBezTo>
                  <a:pt x="6849474" y="1772094"/>
                  <a:pt x="6851139" y="1774660"/>
                  <a:pt x="6852653" y="1775220"/>
                </a:cubicBezTo>
                <a:cubicBezTo>
                  <a:pt x="6852653" y="1775220"/>
                  <a:pt x="6841066" y="1734938"/>
                  <a:pt x="6837547" y="1722255"/>
                </a:cubicBezTo>
                <a:cubicBezTo>
                  <a:pt x="6771884" y="1511311"/>
                  <a:pt x="6707571" y="1303297"/>
                  <a:pt x="6664373" y="1102320"/>
                </a:cubicBezTo>
                <a:lnTo>
                  <a:pt x="6653230" y="1046686"/>
                </a:lnTo>
                <a:lnTo>
                  <a:pt x="6651283" y="1047200"/>
                </a:lnTo>
                <a:cubicBezTo>
                  <a:pt x="6650410" y="1046792"/>
                  <a:pt x="6649003" y="1045246"/>
                  <a:pt x="6647643" y="1045498"/>
                </a:cubicBezTo>
                <a:close/>
                <a:moveTo>
                  <a:pt x="6301814" y="1044655"/>
                </a:moveTo>
                <a:lnTo>
                  <a:pt x="6302537" y="1045068"/>
                </a:lnTo>
                <a:lnTo>
                  <a:pt x="6301971" y="1044745"/>
                </a:lnTo>
                <a:close/>
                <a:moveTo>
                  <a:pt x="6301082" y="1044237"/>
                </a:moveTo>
                <a:lnTo>
                  <a:pt x="6301814" y="1044655"/>
                </a:lnTo>
                <a:lnTo>
                  <a:pt x="6301391" y="1044414"/>
                </a:lnTo>
                <a:cubicBezTo>
                  <a:pt x="6300978" y="1044179"/>
                  <a:pt x="6300773" y="1044061"/>
                  <a:pt x="6301082" y="1044237"/>
                </a:cubicBezTo>
                <a:close/>
                <a:moveTo>
                  <a:pt x="6690975" y="1044078"/>
                </a:moveTo>
                <a:lnTo>
                  <a:pt x="6687975" y="1044245"/>
                </a:lnTo>
                <a:cubicBezTo>
                  <a:pt x="6684868" y="1043679"/>
                  <a:pt x="6681702" y="1045897"/>
                  <a:pt x="6679469" y="1045740"/>
                </a:cubicBezTo>
                <a:lnTo>
                  <a:pt x="6675451" y="1044887"/>
                </a:lnTo>
                <a:lnTo>
                  <a:pt x="6705553" y="1185328"/>
                </a:lnTo>
                <a:cubicBezTo>
                  <a:pt x="6718737" y="1241255"/>
                  <a:pt x="6733448" y="1297978"/>
                  <a:pt x="6750071" y="1355076"/>
                </a:cubicBezTo>
                <a:cubicBezTo>
                  <a:pt x="6782290" y="1467040"/>
                  <a:pt x="6809794" y="1583880"/>
                  <a:pt x="6852780" y="1698232"/>
                </a:cubicBezTo>
                <a:cubicBezTo>
                  <a:pt x="6867677" y="1740662"/>
                  <a:pt x="6882239" y="1781314"/>
                  <a:pt x="6897039" y="1821227"/>
                </a:cubicBezTo>
                <a:lnTo>
                  <a:pt x="6909527" y="1853622"/>
                </a:lnTo>
                <a:lnTo>
                  <a:pt x="6910378" y="1853094"/>
                </a:lnTo>
                <a:lnTo>
                  <a:pt x="6910835" y="1852253"/>
                </a:lnTo>
                <a:lnTo>
                  <a:pt x="6897441" y="1815733"/>
                </a:lnTo>
                <a:cubicBezTo>
                  <a:pt x="6872097" y="1741599"/>
                  <a:pt x="6853066" y="1671137"/>
                  <a:pt x="6822075" y="1568561"/>
                </a:cubicBezTo>
                <a:cubicBezTo>
                  <a:pt x="6801854" y="1503648"/>
                  <a:pt x="6782665" y="1435940"/>
                  <a:pt x="6761416" y="1368795"/>
                </a:cubicBezTo>
                <a:cubicBezTo>
                  <a:pt x="6756139" y="1347257"/>
                  <a:pt x="6737107" y="1269812"/>
                  <a:pt x="6750457" y="1313921"/>
                </a:cubicBezTo>
                <a:cubicBezTo>
                  <a:pt x="6776512" y="1407460"/>
                  <a:pt x="6796572" y="1487137"/>
                  <a:pt x="6823987" y="1572708"/>
                </a:cubicBezTo>
                <a:cubicBezTo>
                  <a:pt x="6849562" y="1654290"/>
                  <a:pt x="6870160" y="1717290"/>
                  <a:pt x="6891334" y="1777656"/>
                </a:cubicBezTo>
                <a:lnTo>
                  <a:pt x="6916719" y="1847561"/>
                </a:lnTo>
                <a:lnTo>
                  <a:pt x="6918235" y="1846958"/>
                </a:lnTo>
                <a:lnTo>
                  <a:pt x="6906218" y="1813877"/>
                </a:lnTo>
                <a:cubicBezTo>
                  <a:pt x="6872952" y="1716319"/>
                  <a:pt x="6845030" y="1618202"/>
                  <a:pt x="6813026" y="1517833"/>
                </a:cubicBezTo>
                <a:cubicBezTo>
                  <a:pt x="6784737" y="1425322"/>
                  <a:pt x="6760589" y="1335929"/>
                  <a:pt x="6737889" y="1250511"/>
                </a:cubicBezTo>
                <a:cubicBezTo>
                  <a:pt x="6734221" y="1237509"/>
                  <a:pt x="6724861" y="1201226"/>
                  <a:pt x="6724234" y="1215819"/>
                </a:cubicBezTo>
                <a:cubicBezTo>
                  <a:pt x="6720714" y="1203136"/>
                  <a:pt x="6716161" y="1193249"/>
                  <a:pt x="6716638" y="1183366"/>
                </a:cubicBezTo>
                <a:cubicBezTo>
                  <a:pt x="6720157" y="1196048"/>
                  <a:pt x="6725900" y="1193403"/>
                  <a:pt x="6718551" y="1182484"/>
                </a:cubicBezTo>
                <a:cubicBezTo>
                  <a:pt x="6722700" y="1180574"/>
                  <a:pt x="6714880" y="1174509"/>
                  <a:pt x="6715913" y="1171715"/>
                </a:cubicBezTo>
                <a:lnTo>
                  <a:pt x="6713999" y="1172596"/>
                </a:lnTo>
                <a:cubicBezTo>
                  <a:pt x="6708564" y="1160795"/>
                  <a:pt x="6705926" y="1150026"/>
                  <a:pt x="6707284" y="1142055"/>
                </a:cubicBezTo>
                <a:cubicBezTo>
                  <a:pt x="6708312" y="1144288"/>
                  <a:pt x="6710074" y="1148116"/>
                  <a:pt x="6711984" y="1152262"/>
                </a:cubicBezTo>
                <a:cubicBezTo>
                  <a:pt x="6707835" y="1154172"/>
                  <a:pt x="6714627" y="1158003"/>
                  <a:pt x="6714475" y="1162711"/>
                </a:cubicBezTo>
                <a:cubicBezTo>
                  <a:pt x="6718304" y="1160949"/>
                  <a:pt x="6712865" y="1154176"/>
                  <a:pt x="6711984" y="1152262"/>
                </a:cubicBezTo>
                <a:cubicBezTo>
                  <a:pt x="6709864" y="1137581"/>
                  <a:pt x="6707345" y="1123084"/>
                  <a:pt x="6704128" y="1108329"/>
                </a:cubicBezTo>
                <a:lnTo>
                  <a:pt x="6694655" y="1072564"/>
                </a:lnTo>
                <a:lnTo>
                  <a:pt x="6694574" y="1071255"/>
                </a:lnTo>
                <a:lnTo>
                  <a:pt x="6694104" y="1070485"/>
                </a:lnTo>
                <a:lnTo>
                  <a:pt x="6692081" y="1062847"/>
                </a:lnTo>
                <a:close/>
                <a:moveTo>
                  <a:pt x="6708663" y="1043766"/>
                </a:moveTo>
                <a:lnTo>
                  <a:pt x="6714681" y="1077182"/>
                </a:lnTo>
                <a:cubicBezTo>
                  <a:pt x="6723382" y="1124108"/>
                  <a:pt x="6733023" y="1172340"/>
                  <a:pt x="6743858" y="1216447"/>
                </a:cubicBezTo>
                <a:cubicBezTo>
                  <a:pt x="6747156" y="1229909"/>
                  <a:pt x="6752797" y="1248785"/>
                  <a:pt x="6754746" y="1251976"/>
                </a:cubicBezTo>
                <a:cubicBezTo>
                  <a:pt x="6755915" y="1253892"/>
                  <a:pt x="6755756" y="1250159"/>
                  <a:pt x="6752964" y="1236223"/>
                </a:cubicBezTo>
                <a:cubicBezTo>
                  <a:pt x="6741853" y="1188572"/>
                  <a:pt x="6731253" y="1139523"/>
                  <a:pt x="6721005" y="1090603"/>
                </a:cubicBezTo>
                <a:lnTo>
                  <a:pt x="6711626" y="1045102"/>
                </a:lnTo>
                <a:close/>
                <a:moveTo>
                  <a:pt x="2093246" y="1042240"/>
                </a:moveTo>
                <a:lnTo>
                  <a:pt x="2093242" y="1042259"/>
                </a:lnTo>
                <a:lnTo>
                  <a:pt x="2093614" y="1042343"/>
                </a:lnTo>
                <a:lnTo>
                  <a:pt x="2096976" y="1043279"/>
                </a:lnTo>
                <a:lnTo>
                  <a:pt x="2096789" y="1043010"/>
                </a:lnTo>
                <a:lnTo>
                  <a:pt x="2093614" y="1042343"/>
                </a:lnTo>
                <a:close/>
                <a:moveTo>
                  <a:pt x="6755541" y="1040840"/>
                </a:moveTo>
                <a:lnTo>
                  <a:pt x="6764649" y="1086574"/>
                </a:lnTo>
                <a:cubicBezTo>
                  <a:pt x="6810199" y="1298638"/>
                  <a:pt x="6876556" y="1517863"/>
                  <a:pt x="6954763" y="1742506"/>
                </a:cubicBezTo>
                <a:cubicBezTo>
                  <a:pt x="6956083" y="1747263"/>
                  <a:pt x="6957335" y="1753408"/>
                  <a:pt x="6958891" y="1760020"/>
                </a:cubicBezTo>
                <a:lnTo>
                  <a:pt x="6961968" y="1770531"/>
                </a:lnTo>
                <a:lnTo>
                  <a:pt x="6963725" y="1766431"/>
                </a:lnTo>
                <a:lnTo>
                  <a:pt x="6960197" y="1754307"/>
                </a:lnTo>
                <a:cubicBezTo>
                  <a:pt x="6959316" y="1752395"/>
                  <a:pt x="6956526" y="1746335"/>
                  <a:pt x="6954763" y="1742506"/>
                </a:cubicBezTo>
                <a:cubicBezTo>
                  <a:pt x="6881411" y="1520847"/>
                  <a:pt x="6815950" y="1301208"/>
                  <a:pt x="6768053" y="1087942"/>
                </a:cubicBezTo>
                <a:lnTo>
                  <a:pt x="6758104" y="1040912"/>
                </a:lnTo>
                <a:close/>
                <a:moveTo>
                  <a:pt x="2081332" y="1038927"/>
                </a:moveTo>
                <a:lnTo>
                  <a:pt x="2081225" y="1039255"/>
                </a:lnTo>
                <a:lnTo>
                  <a:pt x="2081445" y="1039582"/>
                </a:lnTo>
                <a:lnTo>
                  <a:pt x="2091967" y="1041970"/>
                </a:lnTo>
                <a:lnTo>
                  <a:pt x="2091985" y="1041890"/>
                </a:lnTo>
                <a:close/>
                <a:moveTo>
                  <a:pt x="2071197" y="1036107"/>
                </a:moveTo>
                <a:lnTo>
                  <a:pt x="2072136" y="1037471"/>
                </a:lnTo>
                <a:lnTo>
                  <a:pt x="2073156" y="1037702"/>
                </a:lnTo>
                <a:lnTo>
                  <a:pt x="2073459" y="1036736"/>
                </a:lnTo>
                <a:close/>
                <a:moveTo>
                  <a:pt x="6326134" y="1033860"/>
                </a:moveTo>
                <a:lnTo>
                  <a:pt x="6319921" y="1067239"/>
                </a:lnTo>
                <a:lnTo>
                  <a:pt x="6313522" y="1107998"/>
                </a:lnTo>
                <a:lnTo>
                  <a:pt x="6314629" y="1124766"/>
                </a:lnTo>
                <a:lnTo>
                  <a:pt x="6314697" y="1125372"/>
                </a:lnTo>
                <a:lnTo>
                  <a:pt x="6321079" y="1082030"/>
                </a:lnTo>
                <a:lnTo>
                  <a:pt x="6328029" y="1038659"/>
                </a:lnTo>
                <a:lnTo>
                  <a:pt x="6327983" y="1035710"/>
                </a:lnTo>
                <a:close/>
                <a:moveTo>
                  <a:pt x="5889349" y="1031637"/>
                </a:moveTo>
                <a:lnTo>
                  <a:pt x="5888756" y="1034002"/>
                </a:lnTo>
                <a:lnTo>
                  <a:pt x="5888636" y="1032109"/>
                </a:lnTo>
                <a:close/>
                <a:moveTo>
                  <a:pt x="627756" y="1028532"/>
                </a:moveTo>
                <a:lnTo>
                  <a:pt x="628766" y="1028804"/>
                </a:lnTo>
                <a:cubicBezTo>
                  <a:pt x="629762" y="1029088"/>
                  <a:pt x="630121" y="1029213"/>
                  <a:pt x="630028" y="1029238"/>
                </a:cubicBezTo>
                <a:cubicBezTo>
                  <a:pt x="629839" y="1029284"/>
                  <a:pt x="627838" y="1028921"/>
                  <a:pt x="625492" y="1028577"/>
                </a:cubicBezTo>
                <a:close/>
                <a:moveTo>
                  <a:pt x="6308205" y="1027479"/>
                </a:moveTo>
                <a:lnTo>
                  <a:pt x="6308450" y="1031183"/>
                </a:lnTo>
                <a:lnTo>
                  <a:pt x="6309484" y="1027882"/>
                </a:lnTo>
                <a:close/>
                <a:moveTo>
                  <a:pt x="6294680" y="1023139"/>
                </a:moveTo>
                <a:lnTo>
                  <a:pt x="6287450" y="1070630"/>
                </a:lnTo>
                <a:lnTo>
                  <a:pt x="6287482" y="1071101"/>
                </a:lnTo>
                <a:lnTo>
                  <a:pt x="6287437" y="1070720"/>
                </a:lnTo>
                <a:lnTo>
                  <a:pt x="6273063" y="1165133"/>
                </a:lnTo>
                <a:cubicBezTo>
                  <a:pt x="6265574" y="1222103"/>
                  <a:pt x="6259230" y="1280358"/>
                  <a:pt x="6254541" y="1339641"/>
                </a:cubicBezTo>
                <a:cubicBezTo>
                  <a:pt x="6244995" y="1455757"/>
                  <a:pt x="6229311" y="1574762"/>
                  <a:pt x="6228987" y="1696926"/>
                </a:cubicBezTo>
                <a:cubicBezTo>
                  <a:pt x="6227882" y="1741881"/>
                  <a:pt x="6227094" y="1785055"/>
                  <a:pt x="6226793" y="1827624"/>
                </a:cubicBezTo>
                <a:lnTo>
                  <a:pt x="6226988" y="1862341"/>
                </a:lnTo>
                <a:lnTo>
                  <a:pt x="6227972" y="1862150"/>
                </a:lnTo>
                <a:lnTo>
                  <a:pt x="6228696" y="1861524"/>
                </a:lnTo>
                <a:lnTo>
                  <a:pt x="6229113" y="1822627"/>
                </a:lnTo>
                <a:cubicBezTo>
                  <a:pt x="6231683" y="1744323"/>
                  <a:pt x="6238857" y="1671689"/>
                  <a:pt x="6246224" y="1564789"/>
                </a:cubicBezTo>
                <a:cubicBezTo>
                  <a:pt x="6250317" y="1496922"/>
                  <a:pt x="6256366" y="1426808"/>
                  <a:pt x="6260288" y="1356491"/>
                </a:cubicBezTo>
                <a:cubicBezTo>
                  <a:pt x="6262986" y="1334480"/>
                  <a:pt x="6272632" y="1255316"/>
                  <a:pt x="6269485" y="1301293"/>
                </a:cubicBezTo>
                <a:cubicBezTo>
                  <a:pt x="6260704" y="1397996"/>
                  <a:pt x="6251228" y="1479611"/>
                  <a:pt x="6246541" y="1569343"/>
                </a:cubicBezTo>
                <a:cubicBezTo>
                  <a:pt x="6241549" y="1654695"/>
                  <a:pt x="6238486" y="1720905"/>
                  <a:pt x="6236895" y="1784859"/>
                </a:cubicBezTo>
                <a:lnTo>
                  <a:pt x="6235861" y="1859222"/>
                </a:lnTo>
                <a:lnTo>
                  <a:pt x="6237494" y="1859196"/>
                </a:lnTo>
                <a:lnTo>
                  <a:pt x="6237977" y="1824002"/>
                </a:lnTo>
                <a:cubicBezTo>
                  <a:pt x="6241440" y="1720987"/>
                  <a:pt x="6250099" y="1619342"/>
                  <a:pt x="6255738" y="1514145"/>
                </a:cubicBezTo>
                <a:cubicBezTo>
                  <a:pt x="6262067" y="1417614"/>
                  <a:pt x="6271163" y="1325464"/>
                  <a:pt x="6280201" y="1237544"/>
                </a:cubicBezTo>
                <a:cubicBezTo>
                  <a:pt x="6281380" y="1224086"/>
                  <a:pt x="6285485" y="1186842"/>
                  <a:pt x="6279727" y="1200265"/>
                </a:cubicBezTo>
                <a:cubicBezTo>
                  <a:pt x="6280929" y="1187158"/>
                  <a:pt x="6280176" y="1176299"/>
                  <a:pt x="6284123" y="1167226"/>
                </a:cubicBezTo>
                <a:cubicBezTo>
                  <a:pt x="6282921" y="1180332"/>
                  <a:pt x="6289227" y="1179895"/>
                  <a:pt x="6286226" y="1167080"/>
                </a:cubicBezTo>
                <a:cubicBezTo>
                  <a:pt x="6290781" y="1166764"/>
                  <a:pt x="6285617" y="1158322"/>
                  <a:pt x="6287574" y="1156075"/>
                </a:cubicBezTo>
                <a:cubicBezTo>
                  <a:pt x="6290028" y="1155903"/>
                  <a:pt x="6289591" y="1149598"/>
                  <a:pt x="6289420" y="1147146"/>
                </a:cubicBezTo>
                <a:lnTo>
                  <a:pt x="6290434" y="1145112"/>
                </a:lnTo>
                <a:lnTo>
                  <a:pt x="6289268" y="1144117"/>
                </a:lnTo>
                <a:lnTo>
                  <a:pt x="6289420" y="1147146"/>
                </a:lnTo>
                <a:cubicBezTo>
                  <a:pt x="6286967" y="1147317"/>
                  <a:pt x="6287283" y="1151870"/>
                  <a:pt x="6287574" y="1156075"/>
                </a:cubicBezTo>
                <a:lnTo>
                  <a:pt x="6285472" y="1156221"/>
                </a:lnTo>
                <a:cubicBezTo>
                  <a:pt x="6284573" y="1143259"/>
                  <a:pt x="6285921" y="1132253"/>
                  <a:pt x="6290016" y="1125281"/>
                </a:cubicBezTo>
                <a:cubicBezTo>
                  <a:pt x="6290185" y="1127734"/>
                  <a:pt x="6290479" y="1131938"/>
                  <a:pt x="6290793" y="1136491"/>
                </a:cubicBezTo>
                <a:cubicBezTo>
                  <a:pt x="6288515" y="1136650"/>
                  <a:pt x="6288625" y="1138226"/>
                  <a:pt x="6289077" y="1140307"/>
                </a:cubicBezTo>
                <a:lnTo>
                  <a:pt x="6289229" y="1143336"/>
                </a:lnTo>
                <a:lnTo>
                  <a:pt x="6291236" y="1143504"/>
                </a:lnTo>
                <a:lnTo>
                  <a:pt x="6291738" y="1142498"/>
                </a:lnTo>
                <a:cubicBezTo>
                  <a:pt x="6291574" y="1140134"/>
                  <a:pt x="6290866" y="1137542"/>
                  <a:pt x="6290793" y="1136491"/>
                </a:cubicBezTo>
                <a:cubicBezTo>
                  <a:pt x="6294013" y="1122013"/>
                  <a:pt x="6296796" y="1107563"/>
                  <a:pt x="6299015" y="1092625"/>
                </a:cubicBezTo>
                <a:lnTo>
                  <a:pt x="6302830" y="1055824"/>
                </a:lnTo>
                <a:lnTo>
                  <a:pt x="6303218" y="1054572"/>
                </a:lnTo>
                <a:lnTo>
                  <a:pt x="6303051" y="1053685"/>
                </a:lnTo>
                <a:lnTo>
                  <a:pt x="6303332" y="1050972"/>
                </a:lnTo>
                <a:lnTo>
                  <a:pt x="6302859" y="1045252"/>
                </a:lnTo>
                <a:lnTo>
                  <a:pt x="6301263" y="1025956"/>
                </a:lnTo>
                <a:lnTo>
                  <a:pt x="6298135" y="1025360"/>
                </a:lnTo>
                <a:close/>
                <a:moveTo>
                  <a:pt x="5891585" y="1022719"/>
                </a:moveTo>
                <a:lnTo>
                  <a:pt x="5890425" y="1027344"/>
                </a:lnTo>
                <a:lnTo>
                  <a:pt x="5890363" y="1024893"/>
                </a:lnTo>
                <a:close/>
                <a:moveTo>
                  <a:pt x="1974191" y="1015440"/>
                </a:moveTo>
                <a:lnTo>
                  <a:pt x="1975177" y="1016882"/>
                </a:lnTo>
                <a:lnTo>
                  <a:pt x="1977127" y="1017203"/>
                </a:lnTo>
                <a:lnTo>
                  <a:pt x="1976202" y="1015880"/>
                </a:lnTo>
                <a:close/>
                <a:moveTo>
                  <a:pt x="6268211" y="1013783"/>
                </a:moveTo>
                <a:lnTo>
                  <a:pt x="6263773" y="1046272"/>
                </a:lnTo>
                <a:cubicBezTo>
                  <a:pt x="6261553" y="1062711"/>
                  <a:pt x="6259385" y="1078393"/>
                  <a:pt x="6257121" y="1092717"/>
                </a:cubicBezTo>
                <a:cubicBezTo>
                  <a:pt x="6244440" y="1163643"/>
                  <a:pt x="6234647" y="1240705"/>
                  <a:pt x="6228600" y="1310819"/>
                </a:cubicBezTo>
                <a:cubicBezTo>
                  <a:pt x="6216208" y="1446843"/>
                  <a:pt x="6207148" y="1569964"/>
                  <a:pt x="6201854" y="1711833"/>
                </a:cubicBezTo>
                <a:cubicBezTo>
                  <a:pt x="6201188" y="1725078"/>
                  <a:pt x="6198631" y="1748157"/>
                  <a:pt x="6199449" y="1760657"/>
                </a:cubicBezTo>
                <a:cubicBezTo>
                  <a:pt x="6199722" y="1764823"/>
                  <a:pt x="6200369" y="1767814"/>
                  <a:pt x="6201587" y="1768873"/>
                </a:cubicBezTo>
                <a:cubicBezTo>
                  <a:pt x="6201587" y="1768873"/>
                  <a:pt x="6205026" y="1727100"/>
                  <a:pt x="6206229" y="1713993"/>
                </a:cubicBezTo>
                <a:cubicBezTo>
                  <a:pt x="6219576" y="1493468"/>
                  <a:pt x="6233147" y="1276162"/>
                  <a:pt x="6263969" y="1072918"/>
                </a:cubicBezTo>
                <a:lnTo>
                  <a:pt x="6273263" y="1016947"/>
                </a:lnTo>
                <a:lnTo>
                  <a:pt x="6271260" y="1016737"/>
                </a:lnTo>
                <a:cubicBezTo>
                  <a:pt x="6270588" y="1016046"/>
                  <a:pt x="6269821" y="1014102"/>
                  <a:pt x="6268460" y="1013856"/>
                </a:cubicBezTo>
                <a:close/>
                <a:moveTo>
                  <a:pt x="5893357" y="1010959"/>
                </a:moveTo>
                <a:lnTo>
                  <a:pt x="5893803" y="1013871"/>
                </a:lnTo>
                <a:lnTo>
                  <a:pt x="5892232" y="1020133"/>
                </a:lnTo>
                <a:close/>
                <a:moveTo>
                  <a:pt x="752772" y="1000076"/>
                </a:moveTo>
                <a:lnTo>
                  <a:pt x="743744" y="1000854"/>
                </a:lnTo>
                <a:lnTo>
                  <a:pt x="744342" y="1001030"/>
                </a:lnTo>
                <a:cubicBezTo>
                  <a:pt x="747757" y="1002016"/>
                  <a:pt x="761424" y="1005783"/>
                  <a:pt x="761650" y="1002928"/>
                </a:cubicBezTo>
                <a:cubicBezTo>
                  <a:pt x="761876" y="1002407"/>
                  <a:pt x="760628" y="1001853"/>
                  <a:pt x="758771" y="1001337"/>
                </a:cubicBezTo>
                <a:close/>
                <a:moveTo>
                  <a:pt x="705828" y="996603"/>
                </a:moveTo>
                <a:lnTo>
                  <a:pt x="703376" y="996928"/>
                </a:lnTo>
                <a:lnTo>
                  <a:pt x="714502" y="998112"/>
                </a:lnTo>
                <a:lnTo>
                  <a:pt x="727896" y="999500"/>
                </a:lnTo>
                <a:lnTo>
                  <a:pt x="732774" y="998804"/>
                </a:lnTo>
                <a:lnTo>
                  <a:pt x="722651" y="998398"/>
                </a:lnTo>
                <a:cubicBezTo>
                  <a:pt x="718134" y="998200"/>
                  <a:pt x="713799" y="997906"/>
                  <a:pt x="710031" y="997386"/>
                </a:cubicBezTo>
                <a:close/>
                <a:moveTo>
                  <a:pt x="5896575" y="991376"/>
                </a:moveTo>
                <a:lnTo>
                  <a:pt x="5896779" y="1002002"/>
                </a:lnTo>
                <a:lnTo>
                  <a:pt x="5896286" y="1003968"/>
                </a:lnTo>
                <a:lnTo>
                  <a:pt x="5893357" y="1010959"/>
                </a:lnTo>
                <a:cubicBezTo>
                  <a:pt x="5892919" y="1004653"/>
                  <a:pt x="5894414" y="995750"/>
                  <a:pt x="5896575" y="991376"/>
                </a:cubicBezTo>
                <a:close/>
                <a:moveTo>
                  <a:pt x="774250" y="987738"/>
                </a:moveTo>
                <a:lnTo>
                  <a:pt x="774664" y="988335"/>
                </a:lnTo>
                <a:cubicBezTo>
                  <a:pt x="774759" y="988468"/>
                  <a:pt x="774782" y="988504"/>
                  <a:pt x="774683" y="988361"/>
                </a:cubicBezTo>
                <a:lnTo>
                  <a:pt x="774251" y="987738"/>
                </a:lnTo>
                <a:close/>
                <a:moveTo>
                  <a:pt x="4884581" y="980816"/>
                </a:moveTo>
                <a:lnTo>
                  <a:pt x="4885473" y="983994"/>
                </a:lnTo>
                <a:lnTo>
                  <a:pt x="4883658" y="985365"/>
                </a:lnTo>
                <a:close/>
                <a:moveTo>
                  <a:pt x="4888162" y="980112"/>
                </a:moveTo>
                <a:lnTo>
                  <a:pt x="4876954" y="1040355"/>
                </a:lnTo>
                <a:lnTo>
                  <a:pt x="4871107" y="1059546"/>
                </a:lnTo>
                <a:lnTo>
                  <a:pt x="4872442" y="1054198"/>
                </a:lnTo>
                <a:cubicBezTo>
                  <a:pt x="4873955" y="1048109"/>
                  <a:pt x="4875244" y="1042563"/>
                  <a:pt x="4875097" y="1040462"/>
                </a:cubicBezTo>
                <a:cubicBezTo>
                  <a:pt x="4874780" y="1035907"/>
                  <a:pt x="4872386" y="1031851"/>
                  <a:pt x="4872241" y="1029748"/>
                </a:cubicBezTo>
                <a:cubicBezTo>
                  <a:pt x="4872095" y="1027648"/>
                  <a:pt x="4876592" y="1031559"/>
                  <a:pt x="4876592" y="1031559"/>
                </a:cubicBezTo>
                <a:cubicBezTo>
                  <a:pt x="4879789" y="1028169"/>
                  <a:pt x="4877602" y="1021390"/>
                  <a:pt x="4876237" y="1017179"/>
                </a:cubicBezTo>
                <a:lnTo>
                  <a:pt x="4875626" y="1014951"/>
                </a:lnTo>
                <a:lnTo>
                  <a:pt x="4875945" y="1013731"/>
                </a:lnTo>
                <a:lnTo>
                  <a:pt x="4877581" y="1012833"/>
                </a:lnTo>
                <a:cubicBezTo>
                  <a:pt x="4878720" y="1012754"/>
                  <a:pt x="4879859" y="1012676"/>
                  <a:pt x="4879786" y="1011625"/>
                </a:cubicBezTo>
                <a:lnTo>
                  <a:pt x="4877415" y="1008142"/>
                </a:lnTo>
                <a:lnTo>
                  <a:pt x="4878295" y="1004793"/>
                </a:lnTo>
                <a:lnTo>
                  <a:pt x="4879137" y="1002914"/>
                </a:lnTo>
                <a:cubicBezTo>
                  <a:pt x="4879630" y="1001780"/>
                  <a:pt x="4880083" y="1000693"/>
                  <a:pt x="4880989" y="998519"/>
                </a:cubicBezTo>
                <a:lnTo>
                  <a:pt x="4883323" y="987014"/>
                </a:lnTo>
                <a:lnTo>
                  <a:pt x="4885292" y="985529"/>
                </a:lnTo>
                <a:cubicBezTo>
                  <a:pt x="4885568" y="984737"/>
                  <a:pt x="4885473" y="983994"/>
                  <a:pt x="4885473" y="983994"/>
                </a:cubicBezTo>
                <a:close/>
                <a:moveTo>
                  <a:pt x="5897753" y="977919"/>
                </a:moveTo>
                <a:cubicBezTo>
                  <a:pt x="5899711" y="975671"/>
                  <a:pt x="5902276" y="982180"/>
                  <a:pt x="5900172" y="982326"/>
                </a:cubicBezTo>
                <a:close/>
                <a:moveTo>
                  <a:pt x="2982682" y="964506"/>
                </a:moveTo>
                <a:lnTo>
                  <a:pt x="2982408" y="966038"/>
                </a:lnTo>
                <a:lnTo>
                  <a:pt x="2981852" y="969345"/>
                </a:lnTo>
                <a:lnTo>
                  <a:pt x="2982208" y="969471"/>
                </a:lnTo>
                <a:lnTo>
                  <a:pt x="2983176" y="964681"/>
                </a:lnTo>
                <a:close/>
                <a:moveTo>
                  <a:pt x="687498" y="955706"/>
                </a:moveTo>
                <a:cubicBezTo>
                  <a:pt x="688825" y="955524"/>
                  <a:pt x="690263" y="955586"/>
                  <a:pt x="690797" y="955919"/>
                </a:cubicBezTo>
                <a:cubicBezTo>
                  <a:pt x="691153" y="956141"/>
                  <a:pt x="691107" y="956484"/>
                  <a:pt x="690357" y="956954"/>
                </a:cubicBezTo>
                <a:cubicBezTo>
                  <a:pt x="688464" y="958143"/>
                  <a:pt x="684868" y="956967"/>
                  <a:pt x="684868" y="956967"/>
                </a:cubicBezTo>
                <a:cubicBezTo>
                  <a:pt x="684955" y="956318"/>
                  <a:pt x="686170" y="955890"/>
                  <a:pt x="687498" y="955706"/>
                </a:cubicBezTo>
                <a:close/>
                <a:moveTo>
                  <a:pt x="4937965" y="955358"/>
                </a:moveTo>
                <a:cubicBezTo>
                  <a:pt x="4937711" y="963197"/>
                  <a:pt x="4931852" y="992157"/>
                  <a:pt x="4930175" y="990859"/>
                </a:cubicBezTo>
                <a:lnTo>
                  <a:pt x="4932798" y="990523"/>
                </a:lnTo>
                <a:lnTo>
                  <a:pt x="4931823" y="995615"/>
                </a:lnTo>
                <a:lnTo>
                  <a:pt x="4929731" y="1003730"/>
                </a:lnTo>
                <a:cubicBezTo>
                  <a:pt x="4926468" y="1016134"/>
                  <a:pt x="4923850" y="1025277"/>
                  <a:pt x="4923494" y="1024707"/>
                </a:cubicBezTo>
                <a:cubicBezTo>
                  <a:pt x="4923019" y="1023950"/>
                  <a:pt x="4926565" y="1005929"/>
                  <a:pt x="4937965" y="955358"/>
                </a:cubicBezTo>
                <a:close/>
                <a:moveTo>
                  <a:pt x="595792" y="944164"/>
                </a:moveTo>
                <a:lnTo>
                  <a:pt x="596869" y="944323"/>
                </a:lnTo>
                <a:lnTo>
                  <a:pt x="591758" y="944921"/>
                </a:lnTo>
                <a:close/>
                <a:moveTo>
                  <a:pt x="758709" y="944014"/>
                </a:moveTo>
                <a:lnTo>
                  <a:pt x="745906" y="945991"/>
                </a:lnTo>
                <a:lnTo>
                  <a:pt x="754267" y="946210"/>
                </a:lnTo>
                <a:lnTo>
                  <a:pt x="757568" y="946049"/>
                </a:lnTo>
                <a:lnTo>
                  <a:pt x="759650" y="945763"/>
                </a:lnTo>
                <a:lnTo>
                  <a:pt x="760823" y="945105"/>
                </a:lnTo>
                <a:close/>
                <a:moveTo>
                  <a:pt x="788936" y="942070"/>
                </a:moveTo>
                <a:cubicBezTo>
                  <a:pt x="787018" y="942168"/>
                  <a:pt x="784567" y="942535"/>
                  <a:pt x="782050" y="942992"/>
                </a:cubicBezTo>
                <a:lnTo>
                  <a:pt x="781834" y="943036"/>
                </a:lnTo>
                <a:lnTo>
                  <a:pt x="790210" y="942110"/>
                </a:lnTo>
                <a:close/>
                <a:moveTo>
                  <a:pt x="7390572" y="941544"/>
                </a:moveTo>
                <a:cubicBezTo>
                  <a:pt x="7390116" y="942014"/>
                  <a:pt x="7389177" y="943401"/>
                  <a:pt x="7387531" y="946179"/>
                </a:cubicBezTo>
                <a:cubicBezTo>
                  <a:pt x="7385112" y="951615"/>
                  <a:pt x="7382094" y="957544"/>
                  <a:pt x="7379204" y="962369"/>
                </a:cubicBezTo>
                <a:cubicBezTo>
                  <a:pt x="7374248" y="971403"/>
                  <a:pt x="7371327" y="975899"/>
                  <a:pt x="7366683" y="983905"/>
                </a:cubicBezTo>
                <a:cubicBezTo>
                  <a:pt x="7359549" y="997210"/>
                  <a:pt x="7353498" y="1014428"/>
                  <a:pt x="7346435" y="1027868"/>
                </a:cubicBezTo>
                <a:cubicBezTo>
                  <a:pt x="7341097" y="1038748"/>
                  <a:pt x="7335848" y="1049321"/>
                  <a:pt x="7330524" y="1060192"/>
                </a:cubicBezTo>
                <a:lnTo>
                  <a:pt x="7324480" y="1072800"/>
                </a:lnTo>
                <a:lnTo>
                  <a:pt x="7352648" y="1018677"/>
                </a:lnTo>
                <a:lnTo>
                  <a:pt x="7354951" y="1013650"/>
                </a:lnTo>
                <a:cubicBezTo>
                  <a:pt x="7366057" y="992697"/>
                  <a:pt x="7375709" y="972522"/>
                  <a:pt x="7387480" y="949313"/>
                </a:cubicBezTo>
                <a:cubicBezTo>
                  <a:pt x="7388933" y="946984"/>
                  <a:pt x="7391937" y="940135"/>
                  <a:pt x="7390572" y="941544"/>
                </a:cubicBezTo>
                <a:close/>
                <a:moveTo>
                  <a:pt x="7833704" y="933074"/>
                </a:moveTo>
                <a:cubicBezTo>
                  <a:pt x="7833477" y="929395"/>
                  <a:pt x="7846374" y="939386"/>
                  <a:pt x="7852538" y="945048"/>
                </a:cubicBezTo>
                <a:cubicBezTo>
                  <a:pt x="7869597" y="960528"/>
                  <a:pt x="7888248" y="982522"/>
                  <a:pt x="7905307" y="998000"/>
                </a:cubicBezTo>
                <a:cubicBezTo>
                  <a:pt x="7982241" y="1071597"/>
                  <a:pt x="8048562" y="1140883"/>
                  <a:pt x="8117660" y="1206307"/>
                </a:cubicBezTo>
                <a:cubicBezTo>
                  <a:pt x="8166524" y="1251981"/>
                  <a:pt x="8212810" y="1300675"/>
                  <a:pt x="8257592" y="1349738"/>
                </a:cubicBezTo>
                <a:lnTo>
                  <a:pt x="8276306" y="1370555"/>
                </a:lnTo>
                <a:lnTo>
                  <a:pt x="8315569" y="1426743"/>
                </a:lnTo>
                <a:lnTo>
                  <a:pt x="8293280" y="1403412"/>
                </a:lnTo>
                <a:cubicBezTo>
                  <a:pt x="8266410" y="1373869"/>
                  <a:pt x="8253359" y="1357409"/>
                  <a:pt x="8229731" y="1330260"/>
                </a:cubicBezTo>
                <a:cubicBezTo>
                  <a:pt x="8190046" y="1287387"/>
                  <a:pt x="8136478" y="1244191"/>
                  <a:pt x="8096286" y="1201440"/>
                </a:cubicBezTo>
                <a:cubicBezTo>
                  <a:pt x="8030700" y="1135161"/>
                  <a:pt x="7968978" y="1071652"/>
                  <a:pt x="7895786" y="1000327"/>
                </a:cubicBezTo>
                <a:cubicBezTo>
                  <a:pt x="7882969" y="986997"/>
                  <a:pt x="7857069" y="963591"/>
                  <a:pt x="7839041" y="941976"/>
                </a:cubicBezTo>
                <a:cubicBezTo>
                  <a:pt x="7835313" y="937045"/>
                  <a:pt x="7833780" y="934300"/>
                  <a:pt x="7833704" y="933074"/>
                </a:cubicBezTo>
                <a:close/>
                <a:moveTo>
                  <a:pt x="1550268" y="930020"/>
                </a:moveTo>
                <a:lnTo>
                  <a:pt x="1550227" y="933413"/>
                </a:lnTo>
                <a:lnTo>
                  <a:pt x="1642727" y="950664"/>
                </a:lnTo>
                <a:lnTo>
                  <a:pt x="1729230" y="965125"/>
                </a:lnTo>
                <a:lnTo>
                  <a:pt x="1727977" y="963464"/>
                </a:lnTo>
                <a:lnTo>
                  <a:pt x="1651781" y="947202"/>
                </a:lnTo>
                <a:close/>
                <a:moveTo>
                  <a:pt x="636743" y="925344"/>
                </a:moveTo>
                <a:cubicBezTo>
                  <a:pt x="637325" y="925177"/>
                  <a:pt x="637740" y="925312"/>
                  <a:pt x="638096" y="925881"/>
                </a:cubicBezTo>
                <a:cubicBezTo>
                  <a:pt x="637149" y="926475"/>
                  <a:pt x="635810" y="928897"/>
                  <a:pt x="634385" y="926626"/>
                </a:cubicBezTo>
                <a:cubicBezTo>
                  <a:pt x="635411" y="925983"/>
                  <a:pt x="636161" y="925512"/>
                  <a:pt x="636743" y="925344"/>
                </a:cubicBezTo>
                <a:close/>
                <a:moveTo>
                  <a:pt x="640454" y="924600"/>
                </a:moveTo>
                <a:cubicBezTo>
                  <a:pt x="641036" y="924432"/>
                  <a:pt x="641451" y="924568"/>
                  <a:pt x="641808" y="925136"/>
                </a:cubicBezTo>
                <a:cubicBezTo>
                  <a:pt x="640861" y="925729"/>
                  <a:pt x="639521" y="928153"/>
                  <a:pt x="638096" y="925881"/>
                </a:cubicBezTo>
                <a:cubicBezTo>
                  <a:pt x="639123" y="925237"/>
                  <a:pt x="639872" y="924767"/>
                  <a:pt x="640454" y="924600"/>
                </a:cubicBezTo>
                <a:close/>
                <a:moveTo>
                  <a:pt x="647261" y="923530"/>
                </a:moveTo>
                <a:cubicBezTo>
                  <a:pt x="648746" y="923224"/>
                  <a:pt x="650079" y="923245"/>
                  <a:pt x="651798" y="923883"/>
                </a:cubicBezTo>
                <a:cubicBezTo>
                  <a:pt x="648957" y="925664"/>
                  <a:pt x="645127" y="926220"/>
                  <a:pt x="641808" y="925136"/>
                </a:cubicBezTo>
                <a:cubicBezTo>
                  <a:pt x="644136" y="924467"/>
                  <a:pt x="645776" y="923835"/>
                  <a:pt x="647261" y="923530"/>
                </a:cubicBezTo>
                <a:close/>
                <a:moveTo>
                  <a:pt x="7764655" y="922116"/>
                </a:moveTo>
                <a:lnTo>
                  <a:pt x="7763367" y="926228"/>
                </a:lnTo>
                <a:lnTo>
                  <a:pt x="7763843" y="926779"/>
                </a:lnTo>
                <a:lnTo>
                  <a:pt x="7764001" y="926962"/>
                </a:lnTo>
                <a:cubicBezTo>
                  <a:pt x="7764073" y="927043"/>
                  <a:pt x="7764025" y="926989"/>
                  <a:pt x="7763931" y="926880"/>
                </a:cubicBezTo>
                <a:lnTo>
                  <a:pt x="7763843" y="926779"/>
                </a:lnTo>
                <a:lnTo>
                  <a:pt x="7763579" y="926473"/>
                </a:lnTo>
                <a:cubicBezTo>
                  <a:pt x="7763462" y="926337"/>
                  <a:pt x="7763367" y="926228"/>
                  <a:pt x="7763367" y="926228"/>
                </a:cubicBezTo>
                <a:lnTo>
                  <a:pt x="7765267" y="922551"/>
                </a:lnTo>
                <a:close/>
                <a:moveTo>
                  <a:pt x="717507" y="915385"/>
                </a:moveTo>
                <a:cubicBezTo>
                  <a:pt x="716481" y="916029"/>
                  <a:pt x="717016" y="916880"/>
                  <a:pt x="718300" y="917262"/>
                </a:cubicBezTo>
                <a:lnTo>
                  <a:pt x="720278" y="917374"/>
                </a:lnTo>
                <a:lnTo>
                  <a:pt x="721013" y="917276"/>
                </a:lnTo>
                <a:lnTo>
                  <a:pt x="723591" y="916318"/>
                </a:lnTo>
                <a:cubicBezTo>
                  <a:pt x="724302" y="915872"/>
                  <a:pt x="724276" y="915591"/>
                  <a:pt x="723839" y="915421"/>
                </a:cubicBezTo>
                <a:cubicBezTo>
                  <a:pt x="722527" y="914907"/>
                  <a:pt x="717507" y="915385"/>
                  <a:pt x="717507" y="915385"/>
                </a:cubicBezTo>
                <a:close/>
                <a:moveTo>
                  <a:pt x="631970" y="905781"/>
                </a:moveTo>
                <a:lnTo>
                  <a:pt x="648107" y="907501"/>
                </a:lnTo>
                <a:cubicBezTo>
                  <a:pt x="659416" y="908192"/>
                  <a:pt x="670367" y="908373"/>
                  <a:pt x="681191" y="908188"/>
                </a:cubicBezTo>
                <a:lnTo>
                  <a:pt x="688223" y="909231"/>
                </a:lnTo>
                <a:lnTo>
                  <a:pt x="671306" y="911118"/>
                </a:lnTo>
                <a:lnTo>
                  <a:pt x="658832" y="913521"/>
                </a:lnTo>
                <a:lnTo>
                  <a:pt x="625607" y="909517"/>
                </a:lnTo>
                <a:lnTo>
                  <a:pt x="620534" y="908748"/>
                </a:lnTo>
                <a:lnTo>
                  <a:pt x="623726" y="908063"/>
                </a:lnTo>
                <a:cubicBezTo>
                  <a:pt x="628553" y="907081"/>
                  <a:pt x="631153" y="906471"/>
                  <a:pt x="632232" y="906075"/>
                </a:cubicBezTo>
                <a:close/>
                <a:moveTo>
                  <a:pt x="579698" y="899451"/>
                </a:moveTo>
                <a:lnTo>
                  <a:pt x="607417" y="903042"/>
                </a:lnTo>
                <a:lnTo>
                  <a:pt x="604683" y="903650"/>
                </a:lnTo>
                <a:lnTo>
                  <a:pt x="598716" y="905438"/>
                </a:lnTo>
                <a:lnTo>
                  <a:pt x="585927" y="903496"/>
                </a:lnTo>
                <a:lnTo>
                  <a:pt x="572630" y="900908"/>
                </a:lnTo>
                <a:lnTo>
                  <a:pt x="576437" y="899993"/>
                </a:lnTo>
                <a:close/>
                <a:moveTo>
                  <a:pt x="3839865" y="896540"/>
                </a:moveTo>
                <a:lnTo>
                  <a:pt x="3840756" y="899719"/>
                </a:lnTo>
                <a:lnTo>
                  <a:pt x="3838941" y="901088"/>
                </a:lnTo>
                <a:close/>
                <a:moveTo>
                  <a:pt x="748409" y="892916"/>
                </a:moveTo>
                <a:lnTo>
                  <a:pt x="749506" y="894539"/>
                </a:lnTo>
                <a:lnTo>
                  <a:pt x="749623" y="894713"/>
                </a:lnTo>
                <a:cubicBezTo>
                  <a:pt x="749721" y="894856"/>
                  <a:pt x="749746" y="894893"/>
                  <a:pt x="749643" y="894741"/>
                </a:cubicBezTo>
                <a:lnTo>
                  <a:pt x="749506" y="894539"/>
                </a:lnTo>
                <a:lnTo>
                  <a:pt x="749181" y="894056"/>
                </a:lnTo>
                <a:cubicBezTo>
                  <a:pt x="748819" y="893524"/>
                  <a:pt x="748409" y="892916"/>
                  <a:pt x="748409" y="892916"/>
                </a:cubicBezTo>
                <a:close/>
                <a:moveTo>
                  <a:pt x="788335" y="882821"/>
                </a:moveTo>
                <a:lnTo>
                  <a:pt x="778948" y="883443"/>
                </a:lnTo>
                <a:lnTo>
                  <a:pt x="781002" y="883670"/>
                </a:lnTo>
                <a:cubicBezTo>
                  <a:pt x="783347" y="883731"/>
                  <a:pt x="785794" y="883533"/>
                  <a:pt x="788430" y="882871"/>
                </a:cubicBezTo>
                <a:cubicBezTo>
                  <a:pt x="788430" y="882871"/>
                  <a:pt x="788499" y="883070"/>
                  <a:pt x="788587" y="883320"/>
                </a:cubicBezTo>
                <a:lnTo>
                  <a:pt x="788784" y="883878"/>
                </a:lnTo>
                <a:lnTo>
                  <a:pt x="788848" y="884065"/>
                </a:lnTo>
                <a:cubicBezTo>
                  <a:pt x="788919" y="884263"/>
                  <a:pt x="788954" y="884363"/>
                  <a:pt x="788902" y="884213"/>
                </a:cubicBezTo>
                <a:lnTo>
                  <a:pt x="788784" y="883878"/>
                </a:lnTo>
                <a:lnTo>
                  <a:pt x="788430" y="882871"/>
                </a:lnTo>
                <a:close/>
                <a:moveTo>
                  <a:pt x="3893249" y="871082"/>
                </a:moveTo>
                <a:cubicBezTo>
                  <a:pt x="3892995" y="878922"/>
                  <a:pt x="3887136" y="907880"/>
                  <a:pt x="3885459" y="906584"/>
                </a:cubicBezTo>
                <a:lnTo>
                  <a:pt x="3888082" y="906247"/>
                </a:lnTo>
                <a:lnTo>
                  <a:pt x="3887107" y="911339"/>
                </a:lnTo>
                <a:lnTo>
                  <a:pt x="3885014" y="919454"/>
                </a:lnTo>
                <a:cubicBezTo>
                  <a:pt x="3881752" y="931858"/>
                  <a:pt x="3879134" y="941000"/>
                  <a:pt x="3878778" y="940432"/>
                </a:cubicBezTo>
                <a:cubicBezTo>
                  <a:pt x="3878303" y="939675"/>
                  <a:pt x="3881849" y="921653"/>
                  <a:pt x="3893249" y="871082"/>
                </a:cubicBezTo>
                <a:close/>
                <a:moveTo>
                  <a:pt x="7425589" y="860417"/>
                </a:moveTo>
                <a:cubicBezTo>
                  <a:pt x="7426932" y="859700"/>
                  <a:pt x="7427194" y="861804"/>
                  <a:pt x="7426522" y="862163"/>
                </a:cubicBezTo>
                <a:cubicBezTo>
                  <a:pt x="7426187" y="862342"/>
                  <a:pt x="7425953" y="861906"/>
                  <a:pt x="7425804" y="861425"/>
                </a:cubicBezTo>
                <a:cubicBezTo>
                  <a:pt x="7425654" y="860943"/>
                  <a:pt x="7425589" y="860417"/>
                  <a:pt x="7425589" y="860417"/>
                </a:cubicBezTo>
                <a:close/>
                <a:moveTo>
                  <a:pt x="7659779" y="851356"/>
                </a:moveTo>
                <a:lnTo>
                  <a:pt x="7657486" y="854355"/>
                </a:lnTo>
                <a:lnTo>
                  <a:pt x="7657078" y="855123"/>
                </a:lnTo>
                <a:lnTo>
                  <a:pt x="7659655" y="851586"/>
                </a:lnTo>
                <a:close/>
                <a:moveTo>
                  <a:pt x="630162" y="848835"/>
                </a:moveTo>
                <a:cubicBezTo>
                  <a:pt x="631901" y="848998"/>
                  <a:pt x="634521" y="849706"/>
                  <a:pt x="638028" y="851356"/>
                </a:cubicBezTo>
                <a:cubicBezTo>
                  <a:pt x="630234" y="852412"/>
                  <a:pt x="626770" y="850192"/>
                  <a:pt x="627726" y="849221"/>
                </a:cubicBezTo>
                <a:cubicBezTo>
                  <a:pt x="628046" y="848898"/>
                  <a:pt x="628856" y="848713"/>
                  <a:pt x="630162" y="848835"/>
                </a:cubicBezTo>
                <a:close/>
                <a:moveTo>
                  <a:pt x="7378272" y="843425"/>
                </a:moveTo>
                <a:cubicBezTo>
                  <a:pt x="7381119" y="841898"/>
                  <a:pt x="7372237" y="863403"/>
                  <a:pt x="7367445" y="870285"/>
                </a:cubicBezTo>
                <a:cubicBezTo>
                  <a:pt x="7330654" y="943532"/>
                  <a:pt x="7293095" y="1015597"/>
                  <a:pt x="7256310" y="1087825"/>
                </a:cubicBezTo>
                <a:lnTo>
                  <a:pt x="7243899" y="1112608"/>
                </a:lnTo>
                <a:lnTo>
                  <a:pt x="7244074" y="1110659"/>
                </a:lnTo>
                <a:lnTo>
                  <a:pt x="7240747" y="1111774"/>
                </a:lnTo>
                <a:lnTo>
                  <a:pt x="7268569" y="1058407"/>
                </a:lnTo>
                <a:cubicBezTo>
                  <a:pt x="7303061" y="988540"/>
                  <a:pt x="7333341" y="918681"/>
                  <a:pt x="7370929" y="854023"/>
                </a:cubicBezTo>
                <a:cubicBezTo>
                  <a:pt x="7375071" y="847001"/>
                  <a:pt x="7377323" y="843934"/>
                  <a:pt x="7378272" y="843425"/>
                </a:cubicBezTo>
                <a:close/>
                <a:moveTo>
                  <a:pt x="7643550" y="833359"/>
                </a:moveTo>
                <a:lnTo>
                  <a:pt x="7643327" y="833429"/>
                </a:lnTo>
                <a:lnTo>
                  <a:pt x="7642156" y="834878"/>
                </a:lnTo>
                <a:lnTo>
                  <a:pt x="7642204" y="835274"/>
                </a:lnTo>
                <a:lnTo>
                  <a:pt x="7642574" y="835287"/>
                </a:lnTo>
                <a:cubicBezTo>
                  <a:pt x="7643245" y="834928"/>
                  <a:pt x="7642815" y="834122"/>
                  <a:pt x="7643486" y="833763"/>
                </a:cubicBezTo>
                <a:close/>
                <a:moveTo>
                  <a:pt x="5936070" y="831442"/>
                </a:moveTo>
                <a:lnTo>
                  <a:pt x="5936961" y="834621"/>
                </a:lnTo>
                <a:lnTo>
                  <a:pt x="5935146" y="835990"/>
                </a:lnTo>
                <a:close/>
                <a:moveTo>
                  <a:pt x="5939651" y="830738"/>
                </a:moveTo>
                <a:lnTo>
                  <a:pt x="5928443" y="890981"/>
                </a:lnTo>
                <a:lnTo>
                  <a:pt x="5922596" y="910172"/>
                </a:lnTo>
                <a:lnTo>
                  <a:pt x="5923930" y="904824"/>
                </a:lnTo>
                <a:cubicBezTo>
                  <a:pt x="5925445" y="898734"/>
                  <a:pt x="5926732" y="893190"/>
                  <a:pt x="5926586" y="891088"/>
                </a:cubicBezTo>
                <a:cubicBezTo>
                  <a:pt x="5926269" y="886533"/>
                  <a:pt x="5923876" y="882477"/>
                  <a:pt x="5923730" y="880375"/>
                </a:cubicBezTo>
                <a:cubicBezTo>
                  <a:pt x="5923584" y="878273"/>
                  <a:pt x="5928081" y="882185"/>
                  <a:pt x="5928081" y="882185"/>
                </a:cubicBezTo>
                <a:cubicBezTo>
                  <a:pt x="5931279" y="878795"/>
                  <a:pt x="5929092" y="872016"/>
                  <a:pt x="5927727" y="867805"/>
                </a:cubicBezTo>
                <a:lnTo>
                  <a:pt x="5927114" y="865577"/>
                </a:lnTo>
                <a:lnTo>
                  <a:pt x="5927435" y="864357"/>
                </a:lnTo>
                <a:lnTo>
                  <a:pt x="5929070" y="863460"/>
                </a:lnTo>
                <a:cubicBezTo>
                  <a:pt x="5930208" y="863381"/>
                  <a:pt x="5931347" y="863302"/>
                  <a:pt x="5931275" y="862251"/>
                </a:cubicBezTo>
                <a:lnTo>
                  <a:pt x="5928904" y="858767"/>
                </a:lnTo>
                <a:lnTo>
                  <a:pt x="5929786" y="855420"/>
                </a:lnTo>
                <a:lnTo>
                  <a:pt x="5930626" y="853540"/>
                </a:lnTo>
                <a:cubicBezTo>
                  <a:pt x="5931120" y="852406"/>
                  <a:pt x="5931572" y="851319"/>
                  <a:pt x="5932478" y="849144"/>
                </a:cubicBezTo>
                <a:lnTo>
                  <a:pt x="5934812" y="837641"/>
                </a:lnTo>
                <a:lnTo>
                  <a:pt x="5936781" y="836154"/>
                </a:lnTo>
                <a:cubicBezTo>
                  <a:pt x="5937057" y="835363"/>
                  <a:pt x="5936961" y="834621"/>
                  <a:pt x="5936961" y="834621"/>
                </a:cubicBezTo>
                <a:close/>
                <a:moveTo>
                  <a:pt x="3008667" y="828131"/>
                </a:moveTo>
                <a:cubicBezTo>
                  <a:pt x="3008343" y="828741"/>
                  <a:pt x="3007794" y="830423"/>
                  <a:pt x="3006938" y="833721"/>
                </a:cubicBezTo>
                <a:cubicBezTo>
                  <a:pt x="3006071" y="839942"/>
                  <a:pt x="3004740" y="846839"/>
                  <a:pt x="3003217" y="852578"/>
                </a:cubicBezTo>
                <a:cubicBezTo>
                  <a:pt x="3000828" y="863191"/>
                  <a:pt x="2999179" y="868605"/>
                  <a:pt x="2996806" y="878083"/>
                </a:cubicBezTo>
                <a:cubicBezTo>
                  <a:pt x="2993455" y="893666"/>
                  <a:pt x="2992345" y="912899"/>
                  <a:pt x="2989107" y="928598"/>
                </a:cubicBezTo>
                <a:lnTo>
                  <a:pt x="2983294" y="961087"/>
                </a:lnTo>
                <a:lnTo>
                  <a:pt x="2983861" y="961295"/>
                </a:lnTo>
                <a:lnTo>
                  <a:pt x="2992724" y="917458"/>
                </a:lnTo>
                <a:lnTo>
                  <a:pt x="2993594" y="911685"/>
                </a:lnTo>
                <a:cubicBezTo>
                  <a:pt x="2998739" y="887185"/>
                  <a:pt x="3002636" y="863899"/>
                  <a:pt x="3007801" y="836917"/>
                </a:cubicBezTo>
                <a:cubicBezTo>
                  <a:pt x="3008593" y="834129"/>
                  <a:pt x="3009640" y="826303"/>
                  <a:pt x="3008667" y="828131"/>
                </a:cubicBezTo>
                <a:close/>
                <a:moveTo>
                  <a:pt x="7675337" y="822475"/>
                </a:moveTo>
                <a:lnTo>
                  <a:pt x="7673150" y="825279"/>
                </a:lnTo>
                <a:lnTo>
                  <a:pt x="7671620" y="829375"/>
                </a:lnTo>
                <a:close/>
                <a:moveTo>
                  <a:pt x="2092421" y="809999"/>
                </a:moveTo>
                <a:lnTo>
                  <a:pt x="2092402" y="810090"/>
                </a:lnTo>
                <a:lnTo>
                  <a:pt x="2092489" y="810099"/>
                </a:lnTo>
                <a:close/>
                <a:moveTo>
                  <a:pt x="5989455" y="805984"/>
                </a:moveTo>
                <a:cubicBezTo>
                  <a:pt x="5989201" y="813823"/>
                  <a:pt x="5983341" y="842782"/>
                  <a:pt x="5981664" y="841486"/>
                </a:cubicBezTo>
                <a:lnTo>
                  <a:pt x="5984287" y="841149"/>
                </a:lnTo>
                <a:lnTo>
                  <a:pt x="5983312" y="846241"/>
                </a:lnTo>
                <a:lnTo>
                  <a:pt x="5981219" y="854356"/>
                </a:lnTo>
                <a:cubicBezTo>
                  <a:pt x="5977957" y="866760"/>
                  <a:pt x="5975339" y="875903"/>
                  <a:pt x="5974983" y="875333"/>
                </a:cubicBezTo>
                <a:cubicBezTo>
                  <a:pt x="5974508" y="874576"/>
                  <a:pt x="5978054" y="856555"/>
                  <a:pt x="5989455" y="805984"/>
                </a:cubicBezTo>
                <a:close/>
                <a:moveTo>
                  <a:pt x="2087668" y="803890"/>
                </a:moveTo>
                <a:lnTo>
                  <a:pt x="2089117" y="805815"/>
                </a:lnTo>
                <a:lnTo>
                  <a:pt x="2089211" y="805314"/>
                </a:lnTo>
                <a:lnTo>
                  <a:pt x="2088309" y="803998"/>
                </a:lnTo>
                <a:close/>
                <a:moveTo>
                  <a:pt x="7665876" y="803102"/>
                </a:moveTo>
                <a:cubicBezTo>
                  <a:pt x="7665876" y="803102"/>
                  <a:pt x="7663895" y="805907"/>
                  <a:pt x="7663755" y="806856"/>
                </a:cubicBezTo>
                <a:cubicBezTo>
                  <a:pt x="7663708" y="807172"/>
                  <a:pt x="7663865" y="807282"/>
                  <a:pt x="7664369" y="807013"/>
                </a:cubicBezTo>
                <a:lnTo>
                  <a:pt x="7665808" y="805814"/>
                </a:lnTo>
                <a:lnTo>
                  <a:pt x="7666114" y="805411"/>
                </a:lnTo>
                <a:lnTo>
                  <a:pt x="7666717" y="804204"/>
                </a:lnTo>
                <a:cubicBezTo>
                  <a:pt x="7666927" y="803316"/>
                  <a:pt x="7666604" y="802712"/>
                  <a:pt x="7665876" y="803102"/>
                </a:cubicBezTo>
                <a:close/>
                <a:moveTo>
                  <a:pt x="612881" y="782001"/>
                </a:moveTo>
                <a:lnTo>
                  <a:pt x="613891" y="782273"/>
                </a:lnTo>
                <a:cubicBezTo>
                  <a:pt x="614888" y="782557"/>
                  <a:pt x="615247" y="782683"/>
                  <a:pt x="615152" y="782706"/>
                </a:cubicBezTo>
                <a:cubicBezTo>
                  <a:pt x="614964" y="782753"/>
                  <a:pt x="612964" y="782389"/>
                  <a:pt x="610617" y="782046"/>
                </a:cubicBezTo>
                <a:close/>
                <a:moveTo>
                  <a:pt x="6545833" y="776881"/>
                </a:moveTo>
                <a:lnTo>
                  <a:pt x="6543634" y="778210"/>
                </a:lnTo>
                <a:lnTo>
                  <a:pt x="6544581" y="778303"/>
                </a:lnTo>
                <a:cubicBezTo>
                  <a:pt x="6546242" y="778802"/>
                  <a:pt x="6547390" y="779116"/>
                  <a:pt x="6546728" y="777717"/>
                </a:cubicBezTo>
                <a:close/>
                <a:moveTo>
                  <a:pt x="1934657" y="772642"/>
                </a:moveTo>
                <a:lnTo>
                  <a:pt x="1933147" y="773150"/>
                </a:lnTo>
                <a:lnTo>
                  <a:pt x="1934177" y="774300"/>
                </a:lnTo>
                <a:lnTo>
                  <a:pt x="1935455" y="775284"/>
                </a:lnTo>
                <a:lnTo>
                  <a:pt x="1936592" y="774689"/>
                </a:lnTo>
                <a:lnTo>
                  <a:pt x="1936292" y="774293"/>
                </a:lnTo>
                <a:close/>
                <a:moveTo>
                  <a:pt x="4987119" y="763033"/>
                </a:moveTo>
                <a:cubicBezTo>
                  <a:pt x="4986794" y="763641"/>
                  <a:pt x="4986245" y="765323"/>
                  <a:pt x="4985388" y="768622"/>
                </a:cubicBezTo>
                <a:cubicBezTo>
                  <a:pt x="4984522" y="774844"/>
                  <a:pt x="4983191" y="781740"/>
                  <a:pt x="4981669" y="787478"/>
                </a:cubicBezTo>
                <a:cubicBezTo>
                  <a:pt x="4979280" y="798092"/>
                  <a:pt x="4977630" y="803506"/>
                  <a:pt x="4975257" y="812984"/>
                </a:cubicBezTo>
                <a:cubicBezTo>
                  <a:pt x="4971907" y="828566"/>
                  <a:pt x="4970797" y="847801"/>
                  <a:pt x="4967558" y="863499"/>
                </a:cubicBezTo>
                <a:cubicBezTo>
                  <a:pt x="4965321" y="876095"/>
                  <a:pt x="4963084" y="888355"/>
                  <a:pt x="4960860" y="900939"/>
                </a:cubicBezTo>
                <a:lnTo>
                  <a:pt x="4958411" y="915494"/>
                </a:lnTo>
                <a:lnTo>
                  <a:pt x="4971176" y="852359"/>
                </a:lnTo>
                <a:lnTo>
                  <a:pt x="4972045" y="846587"/>
                </a:lnTo>
                <a:cubicBezTo>
                  <a:pt x="4977191" y="822086"/>
                  <a:pt x="4981088" y="798800"/>
                  <a:pt x="4986252" y="771817"/>
                </a:cubicBezTo>
                <a:cubicBezTo>
                  <a:pt x="4987044" y="769030"/>
                  <a:pt x="4988092" y="761205"/>
                  <a:pt x="4987119" y="763033"/>
                </a:cubicBezTo>
                <a:close/>
                <a:moveTo>
                  <a:pt x="7530495" y="761513"/>
                </a:moveTo>
                <a:lnTo>
                  <a:pt x="7525982" y="768294"/>
                </a:lnTo>
                <a:cubicBezTo>
                  <a:pt x="7525207" y="769572"/>
                  <a:pt x="7524768" y="770432"/>
                  <a:pt x="7525034" y="770365"/>
                </a:cubicBezTo>
                <a:lnTo>
                  <a:pt x="7526243" y="769080"/>
                </a:lnTo>
                <a:lnTo>
                  <a:pt x="7526977" y="767871"/>
                </a:lnTo>
                <a:close/>
                <a:moveTo>
                  <a:pt x="7499462" y="753623"/>
                </a:moveTo>
                <a:lnTo>
                  <a:pt x="7500560" y="754067"/>
                </a:lnTo>
                <a:cubicBezTo>
                  <a:pt x="7496562" y="759915"/>
                  <a:pt x="7492880" y="765076"/>
                  <a:pt x="7492808" y="764704"/>
                </a:cubicBezTo>
                <a:cubicBezTo>
                  <a:pt x="7492771" y="764518"/>
                  <a:pt x="7493638" y="762949"/>
                  <a:pt x="7495818" y="759393"/>
                </a:cubicBezTo>
                <a:close/>
                <a:moveTo>
                  <a:pt x="7499491" y="753577"/>
                </a:moveTo>
                <a:lnTo>
                  <a:pt x="7499462" y="753623"/>
                </a:lnTo>
                <a:lnTo>
                  <a:pt x="7499457" y="753620"/>
                </a:lnTo>
                <a:close/>
                <a:moveTo>
                  <a:pt x="2048152" y="751397"/>
                </a:moveTo>
                <a:lnTo>
                  <a:pt x="2068117" y="777919"/>
                </a:lnTo>
                <a:lnTo>
                  <a:pt x="2070824" y="778476"/>
                </a:lnTo>
                <a:lnTo>
                  <a:pt x="2052991" y="752446"/>
                </a:lnTo>
                <a:close/>
                <a:moveTo>
                  <a:pt x="7506709" y="742149"/>
                </a:moveTo>
                <a:cubicBezTo>
                  <a:pt x="7506169" y="743561"/>
                  <a:pt x="7504462" y="746630"/>
                  <a:pt x="7502839" y="749245"/>
                </a:cubicBezTo>
                <a:lnTo>
                  <a:pt x="7499491" y="753577"/>
                </a:lnTo>
                <a:close/>
                <a:moveTo>
                  <a:pt x="729514" y="735968"/>
                </a:moveTo>
                <a:lnTo>
                  <a:pt x="728716" y="736683"/>
                </a:lnTo>
                <a:cubicBezTo>
                  <a:pt x="728645" y="736747"/>
                  <a:pt x="728901" y="736517"/>
                  <a:pt x="729311" y="736149"/>
                </a:cubicBezTo>
                <a:close/>
                <a:moveTo>
                  <a:pt x="3020493" y="735601"/>
                </a:moveTo>
                <a:cubicBezTo>
                  <a:pt x="3021646" y="734481"/>
                  <a:pt x="3022526" y="736540"/>
                  <a:pt x="3021949" y="737100"/>
                </a:cubicBezTo>
                <a:cubicBezTo>
                  <a:pt x="3021662" y="737380"/>
                  <a:pt x="3021297" y="737005"/>
                  <a:pt x="3021005" y="736561"/>
                </a:cubicBezTo>
                <a:cubicBezTo>
                  <a:pt x="3020712" y="736116"/>
                  <a:pt x="3020493" y="735601"/>
                  <a:pt x="3020493" y="735601"/>
                </a:cubicBezTo>
                <a:close/>
                <a:moveTo>
                  <a:pt x="3640155" y="730480"/>
                </a:moveTo>
                <a:lnTo>
                  <a:pt x="3641253" y="757644"/>
                </a:lnTo>
                <a:lnTo>
                  <a:pt x="3642207" y="768555"/>
                </a:lnTo>
                <a:lnTo>
                  <a:pt x="3648131" y="809329"/>
                </a:lnTo>
                <a:lnTo>
                  <a:pt x="3651833" y="832817"/>
                </a:lnTo>
                <a:lnTo>
                  <a:pt x="3657125" y="853937"/>
                </a:lnTo>
                <a:cubicBezTo>
                  <a:pt x="3655152" y="828277"/>
                  <a:pt x="3650633" y="804006"/>
                  <a:pt x="3647269" y="778175"/>
                </a:cubicBezTo>
                <a:lnTo>
                  <a:pt x="3645723" y="763792"/>
                </a:lnTo>
                <a:lnTo>
                  <a:pt x="3640324" y="731605"/>
                </a:lnTo>
                <a:close/>
                <a:moveTo>
                  <a:pt x="2777398" y="730478"/>
                </a:moveTo>
                <a:lnTo>
                  <a:pt x="2778496" y="757642"/>
                </a:lnTo>
                <a:lnTo>
                  <a:pt x="2779450" y="768554"/>
                </a:lnTo>
                <a:lnTo>
                  <a:pt x="2785373" y="809327"/>
                </a:lnTo>
                <a:lnTo>
                  <a:pt x="2789077" y="832816"/>
                </a:lnTo>
                <a:lnTo>
                  <a:pt x="2794369" y="853934"/>
                </a:lnTo>
                <a:cubicBezTo>
                  <a:pt x="2792396" y="828276"/>
                  <a:pt x="2787877" y="804005"/>
                  <a:pt x="2784511" y="778173"/>
                </a:cubicBezTo>
                <a:lnTo>
                  <a:pt x="2782966" y="763791"/>
                </a:lnTo>
                <a:lnTo>
                  <a:pt x="2777567" y="731602"/>
                </a:lnTo>
                <a:close/>
                <a:moveTo>
                  <a:pt x="7541097" y="720514"/>
                </a:moveTo>
                <a:cubicBezTo>
                  <a:pt x="7541286" y="722484"/>
                  <a:pt x="7540503" y="722903"/>
                  <a:pt x="7538488" y="723979"/>
                </a:cubicBezTo>
                <a:cubicBezTo>
                  <a:pt x="7538609" y="723397"/>
                  <a:pt x="7538897" y="722725"/>
                  <a:pt x="7539337" y="722101"/>
                </a:cubicBezTo>
                <a:cubicBezTo>
                  <a:pt x="7539778" y="721477"/>
                  <a:pt x="7540369" y="720902"/>
                  <a:pt x="7541097" y="720514"/>
                </a:cubicBezTo>
                <a:close/>
                <a:moveTo>
                  <a:pt x="7525168" y="710899"/>
                </a:moveTo>
                <a:cubicBezTo>
                  <a:pt x="7525168" y="710899"/>
                  <a:pt x="7523187" y="713706"/>
                  <a:pt x="7523048" y="714655"/>
                </a:cubicBezTo>
                <a:cubicBezTo>
                  <a:pt x="7523000" y="714971"/>
                  <a:pt x="7523157" y="715082"/>
                  <a:pt x="7523662" y="714812"/>
                </a:cubicBezTo>
                <a:cubicBezTo>
                  <a:pt x="7526459" y="713317"/>
                  <a:pt x="7526623" y="710122"/>
                  <a:pt x="7525168" y="710899"/>
                </a:cubicBezTo>
                <a:close/>
                <a:moveTo>
                  <a:pt x="672623" y="709175"/>
                </a:moveTo>
                <a:cubicBezTo>
                  <a:pt x="673950" y="708992"/>
                  <a:pt x="675389" y="709055"/>
                  <a:pt x="675923" y="709388"/>
                </a:cubicBezTo>
                <a:cubicBezTo>
                  <a:pt x="676279" y="709610"/>
                  <a:pt x="676232" y="709953"/>
                  <a:pt x="675483" y="710423"/>
                </a:cubicBezTo>
                <a:cubicBezTo>
                  <a:pt x="673588" y="711610"/>
                  <a:pt x="669992" y="710436"/>
                  <a:pt x="669992" y="710436"/>
                </a:cubicBezTo>
                <a:cubicBezTo>
                  <a:pt x="670080" y="709787"/>
                  <a:pt x="671297" y="709359"/>
                  <a:pt x="672623" y="709175"/>
                </a:cubicBezTo>
                <a:close/>
                <a:moveTo>
                  <a:pt x="7560793" y="705673"/>
                </a:moveTo>
                <a:cubicBezTo>
                  <a:pt x="7560793" y="705673"/>
                  <a:pt x="7560271" y="708196"/>
                  <a:pt x="7558928" y="708914"/>
                </a:cubicBezTo>
                <a:cubicBezTo>
                  <a:pt x="7558396" y="709198"/>
                  <a:pt x="7558178" y="709110"/>
                  <a:pt x="7558168" y="708824"/>
                </a:cubicBezTo>
                <a:cubicBezTo>
                  <a:pt x="7558151" y="708395"/>
                  <a:pt x="7558601" y="707524"/>
                  <a:pt x="7559158" y="706801"/>
                </a:cubicBezTo>
                <a:cubicBezTo>
                  <a:pt x="7559715" y="706078"/>
                  <a:pt x="7560380" y="705505"/>
                  <a:pt x="7560793" y="705673"/>
                </a:cubicBezTo>
                <a:close/>
                <a:moveTo>
                  <a:pt x="3780231" y="700671"/>
                </a:moveTo>
                <a:cubicBezTo>
                  <a:pt x="3779973" y="701369"/>
                  <a:pt x="3780009" y="702078"/>
                  <a:pt x="3780224" y="702703"/>
                </a:cubicBezTo>
                <a:cubicBezTo>
                  <a:pt x="3780871" y="704581"/>
                  <a:pt x="3783133" y="705713"/>
                  <a:pt x="3783908" y="703617"/>
                </a:cubicBezTo>
                <a:close/>
                <a:moveTo>
                  <a:pt x="2917474" y="700669"/>
                </a:moveTo>
                <a:cubicBezTo>
                  <a:pt x="2917216" y="701368"/>
                  <a:pt x="2917253" y="702075"/>
                  <a:pt x="2917469" y="702701"/>
                </a:cubicBezTo>
                <a:cubicBezTo>
                  <a:pt x="2918115" y="704579"/>
                  <a:pt x="2920376" y="705711"/>
                  <a:pt x="2921152" y="703614"/>
                </a:cubicBezTo>
                <a:close/>
                <a:moveTo>
                  <a:pt x="580918" y="697632"/>
                </a:moveTo>
                <a:lnTo>
                  <a:pt x="581996" y="697792"/>
                </a:lnTo>
                <a:lnTo>
                  <a:pt x="576882" y="698390"/>
                </a:lnTo>
                <a:close/>
                <a:moveTo>
                  <a:pt x="2003907" y="690795"/>
                </a:moveTo>
                <a:lnTo>
                  <a:pt x="2011836" y="701750"/>
                </a:lnTo>
                <a:lnTo>
                  <a:pt x="2016795" y="703193"/>
                </a:lnTo>
                <a:lnTo>
                  <a:pt x="2008338" y="691912"/>
                </a:lnTo>
                <a:close/>
                <a:moveTo>
                  <a:pt x="1441821" y="685605"/>
                </a:moveTo>
                <a:cubicBezTo>
                  <a:pt x="1436650" y="685649"/>
                  <a:pt x="1433090" y="686203"/>
                  <a:pt x="1433652" y="687599"/>
                </a:cubicBezTo>
                <a:cubicBezTo>
                  <a:pt x="1436779" y="687853"/>
                  <a:pt x="1464044" y="690070"/>
                  <a:pt x="1464044" y="690070"/>
                </a:cubicBezTo>
                <a:cubicBezTo>
                  <a:pt x="1479572" y="689983"/>
                  <a:pt x="1471413" y="687969"/>
                  <a:pt x="1459651" y="686675"/>
                </a:cubicBezTo>
                <a:cubicBezTo>
                  <a:pt x="1453772" y="686028"/>
                  <a:pt x="1446990" y="685562"/>
                  <a:pt x="1441821" y="685605"/>
                </a:cubicBezTo>
                <a:close/>
                <a:moveTo>
                  <a:pt x="7474937" y="681114"/>
                </a:moveTo>
                <a:lnTo>
                  <a:pt x="7474974" y="684459"/>
                </a:lnTo>
                <a:cubicBezTo>
                  <a:pt x="7474974" y="684459"/>
                  <a:pt x="7474967" y="683798"/>
                  <a:pt x="7474957" y="682971"/>
                </a:cubicBezTo>
                <a:close/>
                <a:moveTo>
                  <a:pt x="1368449" y="681006"/>
                </a:moveTo>
                <a:lnTo>
                  <a:pt x="1368485" y="681013"/>
                </a:lnTo>
                <a:lnTo>
                  <a:pt x="1368593" y="681011"/>
                </a:lnTo>
                <a:close/>
                <a:moveTo>
                  <a:pt x="7474924" y="679999"/>
                </a:moveTo>
                <a:cubicBezTo>
                  <a:pt x="7474919" y="679504"/>
                  <a:pt x="7474922" y="679834"/>
                  <a:pt x="7474930" y="680494"/>
                </a:cubicBezTo>
                <a:lnTo>
                  <a:pt x="7474937" y="681114"/>
                </a:lnTo>
                <a:close/>
                <a:moveTo>
                  <a:pt x="7492658" y="679743"/>
                </a:moveTo>
                <a:cubicBezTo>
                  <a:pt x="7477045" y="714497"/>
                  <a:pt x="7461177" y="748856"/>
                  <a:pt x="7445656" y="781589"/>
                </a:cubicBezTo>
                <a:cubicBezTo>
                  <a:pt x="7439057" y="782216"/>
                  <a:pt x="7445031" y="794041"/>
                  <a:pt x="7445656" y="781589"/>
                </a:cubicBezTo>
                <a:cubicBezTo>
                  <a:pt x="7454906" y="787653"/>
                  <a:pt x="7443707" y="800221"/>
                  <a:pt x="7440012" y="807934"/>
                </a:cubicBezTo>
                <a:cubicBezTo>
                  <a:pt x="7439175" y="811837"/>
                  <a:pt x="7438811" y="815925"/>
                  <a:pt x="7438139" y="820246"/>
                </a:cubicBezTo>
                <a:lnTo>
                  <a:pt x="7436025" y="828079"/>
                </a:lnTo>
                <a:lnTo>
                  <a:pt x="7437894" y="825014"/>
                </a:lnTo>
                <a:cubicBezTo>
                  <a:pt x="7442628" y="817650"/>
                  <a:pt x="7447315" y="810722"/>
                  <a:pt x="7451998" y="804037"/>
                </a:cubicBezTo>
                <a:lnTo>
                  <a:pt x="7462440" y="789545"/>
                </a:lnTo>
                <a:lnTo>
                  <a:pt x="7461738" y="791086"/>
                </a:lnTo>
                <a:cubicBezTo>
                  <a:pt x="7459869" y="794620"/>
                  <a:pt x="7457256" y="798918"/>
                  <a:pt x="7455136" y="802932"/>
                </a:cubicBezTo>
                <a:lnTo>
                  <a:pt x="7454578" y="804125"/>
                </a:lnTo>
                <a:lnTo>
                  <a:pt x="7450359" y="809988"/>
                </a:lnTo>
                <a:cubicBezTo>
                  <a:pt x="7445818" y="816550"/>
                  <a:pt x="7441503" y="823085"/>
                  <a:pt x="7437561" y="829507"/>
                </a:cubicBezTo>
                <a:lnTo>
                  <a:pt x="7433516" y="836254"/>
                </a:lnTo>
                <a:lnTo>
                  <a:pt x="7427447" y="851419"/>
                </a:lnTo>
                <a:cubicBezTo>
                  <a:pt x="7419042" y="868689"/>
                  <a:pt x="7407126" y="885591"/>
                  <a:pt x="7398308" y="904112"/>
                </a:cubicBezTo>
                <a:lnTo>
                  <a:pt x="7301022" y="1095900"/>
                </a:lnTo>
                <a:lnTo>
                  <a:pt x="7301414" y="1094357"/>
                </a:lnTo>
                <a:cubicBezTo>
                  <a:pt x="7302602" y="1095976"/>
                  <a:pt x="7294234" y="1102108"/>
                  <a:pt x="7294234" y="1102108"/>
                </a:cubicBezTo>
                <a:cubicBezTo>
                  <a:pt x="7289376" y="1105668"/>
                  <a:pt x="7291861" y="1098870"/>
                  <a:pt x="7285113" y="1103815"/>
                </a:cubicBezTo>
                <a:cubicBezTo>
                  <a:pt x="7281441" y="1108995"/>
                  <a:pt x="7271705" y="1124016"/>
                  <a:pt x="7264092" y="1134573"/>
                </a:cubicBezTo>
                <a:cubicBezTo>
                  <a:pt x="7221546" y="1199366"/>
                  <a:pt x="7171460" y="1274247"/>
                  <a:pt x="7135913" y="1341793"/>
                </a:cubicBezTo>
                <a:lnTo>
                  <a:pt x="7130641" y="1352047"/>
                </a:lnTo>
                <a:lnTo>
                  <a:pt x="7148163" y="1310291"/>
                </a:lnTo>
                <a:lnTo>
                  <a:pt x="7168174" y="1275469"/>
                </a:lnTo>
                <a:cubicBezTo>
                  <a:pt x="7200237" y="1221805"/>
                  <a:pt x="7232460" y="1173213"/>
                  <a:pt x="7266759" y="1117267"/>
                </a:cubicBezTo>
                <a:cubicBezTo>
                  <a:pt x="7282057" y="1095683"/>
                  <a:pt x="7289904" y="1082047"/>
                  <a:pt x="7304446" y="1056036"/>
                </a:cubicBezTo>
                <a:cubicBezTo>
                  <a:pt x="7311106" y="1040783"/>
                  <a:pt x="7302505" y="1049992"/>
                  <a:pt x="7294189" y="1063554"/>
                </a:cubicBezTo>
                <a:cubicBezTo>
                  <a:pt x="7290519" y="1068734"/>
                  <a:pt x="7291903" y="1070624"/>
                  <a:pt x="7283104" y="1079563"/>
                </a:cubicBezTo>
                <a:cubicBezTo>
                  <a:pt x="7266801" y="1089022"/>
                  <a:pt x="7250639" y="1116220"/>
                  <a:pt x="7235342" y="1137804"/>
                </a:cubicBezTo>
                <a:lnTo>
                  <a:pt x="7234391" y="1139270"/>
                </a:lnTo>
                <a:lnTo>
                  <a:pt x="7309116" y="991645"/>
                </a:lnTo>
                <a:cubicBezTo>
                  <a:pt x="7362891" y="887168"/>
                  <a:pt x="7417759" y="783946"/>
                  <a:pt x="7474974" y="684459"/>
                </a:cubicBezTo>
                <a:cubicBezTo>
                  <a:pt x="7473232" y="692589"/>
                  <a:pt x="7469630" y="698281"/>
                  <a:pt x="7466006" y="705669"/>
                </a:cubicBezTo>
                <a:cubicBezTo>
                  <a:pt x="7464682" y="711849"/>
                  <a:pt x="7452135" y="732291"/>
                  <a:pt x="7460570" y="721512"/>
                </a:cubicBezTo>
                <a:cubicBezTo>
                  <a:pt x="7471770" y="708945"/>
                  <a:pt x="7478250" y="678697"/>
                  <a:pt x="7492658" y="679743"/>
                </a:cubicBezTo>
                <a:close/>
                <a:moveTo>
                  <a:pt x="621868" y="678813"/>
                </a:moveTo>
                <a:cubicBezTo>
                  <a:pt x="622450" y="678647"/>
                  <a:pt x="622866" y="678782"/>
                  <a:pt x="623222" y="679349"/>
                </a:cubicBezTo>
                <a:cubicBezTo>
                  <a:pt x="622275" y="679944"/>
                  <a:pt x="620936" y="682367"/>
                  <a:pt x="619509" y="680095"/>
                </a:cubicBezTo>
                <a:cubicBezTo>
                  <a:pt x="620537" y="679451"/>
                  <a:pt x="621286" y="678982"/>
                  <a:pt x="621868" y="678813"/>
                </a:cubicBezTo>
                <a:close/>
                <a:moveTo>
                  <a:pt x="3942402" y="678756"/>
                </a:moveTo>
                <a:cubicBezTo>
                  <a:pt x="3942078" y="679366"/>
                  <a:pt x="3941530" y="681048"/>
                  <a:pt x="3940672" y="684346"/>
                </a:cubicBezTo>
                <a:cubicBezTo>
                  <a:pt x="3939806" y="690568"/>
                  <a:pt x="3938475" y="697464"/>
                  <a:pt x="3936952" y="703202"/>
                </a:cubicBezTo>
                <a:cubicBezTo>
                  <a:pt x="3934564" y="713815"/>
                  <a:pt x="3932914" y="719230"/>
                  <a:pt x="3930541" y="728708"/>
                </a:cubicBezTo>
                <a:cubicBezTo>
                  <a:pt x="3927190" y="744291"/>
                  <a:pt x="3926081" y="763524"/>
                  <a:pt x="3922842" y="779223"/>
                </a:cubicBezTo>
                <a:cubicBezTo>
                  <a:pt x="3920605" y="791819"/>
                  <a:pt x="3918368" y="804079"/>
                  <a:pt x="3916144" y="816663"/>
                </a:cubicBezTo>
                <a:lnTo>
                  <a:pt x="3913694" y="831217"/>
                </a:lnTo>
                <a:lnTo>
                  <a:pt x="3926460" y="768082"/>
                </a:lnTo>
                <a:lnTo>
                  <a:pt x="3927329" y="762311"/>
                </a:lnTo>
                <a:cubicBezTo>
                  <a:pt x="3932476" y="737810"/>
                  <a:pt x="3936373" y="714524"/>
                  <a:pt x="3941535" y="687542"/>
                </a:cubicBezTo>
                <a:cubicBezTo>
                  <a:pt x="3942329" y="684754"/>
                  <a:pt x="3943375" y="676928"/>
                  <a:pt x="3942402" y="678756"/>
                </a:cubicBezTo>
                <a:close/>
                <a:moveTo>
                  <a:pt x="625580" y="678069"/>
                </a:moveTo>
                <a:cubicBezTo>
                  <a:pt x="626162" y="677901"/>
                  <a:pt x="626577" y="678037"/>
                  <a:pt x="626933" y="678605"/>
                </a:cubicBezTo>
                <a:cubicBezTo>
                  <a:pt x="625986" y="679199"/>
                  <a:pt x="624647" y="681622"/>
                  <a:pt x="623222" y="679349"/>
                </a:cubicBezTo>
                <a:cubicBezTo>
                  <a:pt x="624247" y="678706"/>
                  <a:pt x="624998" y="678235"/>
                  <a:pt x="625580" y="678069"/>
                </a:cubicBezTo>
                <a:close/>
                <a:moveTo>
                  <a:pt x="632386" y="676999"/>
                </a:moveTo>
                <a:cubicBezTo>
                  <a:pt x="633872" y="676693"/>
                  <a:pt x="635205" y="676715"/>
                  <a:pt x="636924" y="677351"/>
                </a:cubicBezTo>
                <a:cubicBezTo>
                  <a:pt x="634083" y="679133"/>
                  <a:pt x="630252" y="679689"/>
                  <a:pt x="626933" y="678605"/>
                </a:cubicBezTo>
                <a:cubicBezTo>
                  <a:pt x="629262" y="677935"/>
                  <a:pt x="630900" y="677304"/>
                  <a:pt x="632386" y="676999"/>
                </a:cubicBezTo>
                <a:close/>
                <a:moveTo>
                  <a:pt x="1996939" y="676704"/>
                </a:moveTo>
                <a:lnTo>
                  <a:pt x="1995084" y="678608"/>
                </a:lnTo>
                <a:lnTo>
                  <a:pt x="1997668" y="682175"/>
                </a:lnTo>
                <a:lnTo>
                  <a:pt x="2001945" y="683383"/>
                </a:lnTo>
                <a:close/>
                <a:moveTo>
                  <a:pt x="1401333" y="676384"/>
                </a:moveTo>
                <a:cubicBezTo>
                  <a:pt x="1393149" y="675497"/>
                  <a:pt x="1381951" y="676059"/>
                  <a:pt x="1372801" y="676842"/>
                </a:cubicBezTo>
                <a:lnTo>
                  <a:pt x="1365868" y="677553"/>
                </a:lnTo>
                <a:lnTo>
                  <a:pt x="1371278" y="677919"/>
                </a:lnTo>
                <a:cubicBezTo>
                  <a:pt x="1374478" y="678287"/>
                  <a:pt x="1380723" y="679565"/>
                  <a:pt x="1379763" y="680501"/>
                </a:cubicBezTo>
                <a:lnTo>
                  <a:pt x="1378264" y="680812"/>
                </a:lnTo>
                <a:lnTo>
                  <a:pt x="1387316" y="680624"/>
                </a:lnTo>
                <a:lnTo>
                  <a:pt x="1390217" y="680469"/>
                </a:lnTo>
                <a:lnTo>
                  <a:pt x="1390915" y="679949"/>
                </a:lnTo>
                <a:lnTo>
                  <a:pt x="1391749" y="680387"/>
                </a:lnTo>
                <a:lnTo>
                  <a:pt x="1404669" y="679693"/>
                </a:lnTo>
                <a:cubicBezTo>
                  <a:pt x="1409280" y="679541"/>
                  <a:pt x="1412250" y="679671"/>
                  <a:pt x="1412187" y="680452"/>
                </a:cubicBezTo>
                <a:cubicBezTo>
                  <a:pt x="1410906" y="678211"/>
                  <a:pt x="1406789" y="676977"/>
                  <a:pt x="1401333" y="676384"/>
                </a:cubicBezTo>
                <a:close/>
                <a:moveTo>
                  <a:pt x="3776307" y="676191"/>
                </a:moveTo>
                <a:cubicBezTo>
                  <a:pt x="3775827" y="676410"/>
                  <a:pt x="3775699" y="676760"/>
                  <a:pt x="3775805" y="677147"/>
                </a:cubicBezTo>
                <a:cubicBezTo>
                  <a:pt x="3776120" y="678305"/>
                  <a:pt x="3778548" y="679798"/>
                  <a:pt x="3779983" y="679136"/>
                </a:cubicBezTo>
                <a:cubicBezTo>
                  <a:pt x="3779983" y="679136"/>
                  <a:pt x="3775278" y="673958"/>
                  <a:pt x="3776307" y="676191"/>
                </a:cubicBezTo>
                <a:close/>
                <a:moveTo>
                  <a:pt x="2913550" y="676188"/>
                </a:moveTo>
                <a:cubicBezTo>
                  <a:pt x="2913071" y="676409"/>
                  <a:pt x="2912942" y="676758"/>
                  <a:pt x="2913048" y="677145"/>
                </a:cubicBezTo>
                <a:cubicBezTo>
                  <a:pt x="2913364" y="678304"/>
                  <a:pt x="2915790" y="679796"/>
                  <a:pt x="2917228" y="679135"/>
                </a:cubicBezTo>
                <a:cubicBezTo>
                  <a:pt x="2917228" y="679135"/>
                  <a:pt x="2912522" y="673955"/>
                  <a:pt x="2913550" y="676188"/>
                </a:cubicBezTo>
                <a:close/>
                <a:moveTo>
                  <a:pt x="3406295" y="676093"/>
                </a:moveTo>
                <a:lnTo>
                  <a:pt x="3406148" y="676866"/>
                </a:lnTo>
                <a:lnTo>
                  <a:pt x="3406423" y="678985"/>
                </a:lnTo>
                <a:lnTo>
                  <a:pt x="3407427" y="676414"/>
                </a:lnTo>
                <a:close/>
                <a:moveTo>
                  <a:pt x="2543538" y="676090"/>
                </a:moveTo>
                <a:lnTo>
                  <a:pt x="2543392" y="676864"/>
                </a:lnTo>
                <a:lnTo>
                  <a:pt x="2543665" y="678983"/>
                </a:lnTo>
                <a:lnTo>
                  <a:pt x="2544670" y="676412"/>
                </a:lnTo>
                <a:close/>
                <a:moveTo>
                  <a:pt x="7554201" y="671695"/>
                </a:moveTo>
                <a:lnTo>
                  <a:pt x="7554533" y="672125"/>
                </a:lnTo>
                <a:lnTo>
                  <a:pt x="7552423" y="674931"/>
                </a:lnTo>
                <a:cubicBezTo>
                  <a:pt x="7552628" y="673698"/>
                  <a:pt x="7553066" y="672903"/>
                  <a:pt x="7553749" y="672128"/>
                </a:cubicBezTo>
                <a:close/>
                <a:moveTo>
                  <a:pt x="4998945" y="670502"/>
                </a:moveTo>
                <a:cubicBezTo>
                  <a:pt x="5000098" y="669381"/>
                  <a:pt x="5000978" y="671441"/>
                  <a:pt x="5000401" y="672001"/>
                </a:cubicBezTo>
                <a:cubicBezTo>
                  <a:pt x="5000113" y="672281"/>
                  <a:pt x="4999749" y="671907"/>
                  <a:pt x="4999457" y="671462"/>
                </a:cubicBezTo>
                <a:cubicBezTo>
                  <a:pt x="4999164" y="671017"/>
                  <a:pt x="4998945" y="670502"/>
                  <a:pt x="4998945" y="670502"/>
                </a:cubicBezTo>
                <a:close/>
                <a:moveTo>
                  <a:pt x="3628675" y="669991"/>
                </a:moveTo>
                <a:lnTo>
                  <a:pt x="3628080" y="672858"/>
                </a:lnTo>
                <a:lnTo>
                  <a:pt x="3628621" y="676384"/>
                </a:lnTo>
                <a:lnTo>
                  <a:pt x="3629093" y="677352"/>
                </a:lnTo>
                <a:cubicBezTo>
                  <a:pt x="3629475" y="677673"/>
                  <a:pt x="3629969" y="677649"/>
                  <a:pt x="3630609" y="677016"/>
                </a:cubicBezTo>
                <a:cubicBezTo>
                  <a:pt x="3630609" y="677016"/>
                  <a:pt x="3630213" y="675669"/>
                  <a:pt x="3629726" y="673937"/>
                </a:cubicBezTo>
                <a:close/>
                <a:moveTo>
                  <a:pt x="2765917" y="669989"/>
                </a:moveTo>
                <a:lnTo>
                  <a:pt x="2765324" y="672856"/>
                </a:lnTo>
                <a:lnTo>
                  <a:pt x="2765864" y="676381"/>
                </a:lnTo>
                <a:lnTo>
                  <a:pt x="2766336" y="677351"/>
                </a:lnTo>
                <a:cubicBezTo>
                  <a:pt x="2766718" y="677671"/>
                  <a:pt x="2767212" y="677647"/>
                  <a:pt x="2767851" y="677015"/>
                </a:cubicBezTo>
                <a:cubicBezTo>
                  <a:pt x="2767851" y="677015"/>
                  <a:pt x="2767457" y="675668"/>
                  <a:pt x="2766969" y="673935"/>
                </a:cubicBezTo>
                <a:close/>
                <a:moveTo>
                  <a:pt x="3407798" y="668126"/>
                </a:moveTo>
                <a:lnTo>
                  <a:pt x="3407058" y="672052"/>
                </a:lnTo>
                <a:lnTo>
                  <a:pt x="3407648" y="671615"/>
                </a:lnTo>
                <a:lnTo>
                  <a:pt x="3407769" y="671166"/>
                </a:lnTo>
                <a:close/>
                <a:moveTo>
                  <a:pt x="2545041" y="668124"/>
                </a:moveTo>
                <a:lnTo>
                  <a:pt x="2544300" y="672050"/>
                </a:lnTo>
                <a:lnTo>
                  <a:pt x="2544891" y="671613"/>
                </a:lnTo>
                <a:lnTo>
                  <a:pt x="2545012" y="671165"/>
                </a:lnTo>
                <a:close/>
                <a:moveTo>
                  <a:pt x="3390064" y="668065"/>
                </a:moveTo>
                <a:lnTo>
                  <a:pt x="3390155" y="669988"/>
                </a:lnTo>
                <a:lnTo>
                  <a:pt x="3390711" y="669771"/>
                </a:lnTo>
                <a:lnTo>
                  <a:pt x="3390767" y="669585"/>
                </a:lnTo>
                <a:lnTo>
                  <a:pt x="3390908" y="668727"/>
                </a:lnTo>
                <a:lnTo>
                  <a:pt x="3390190" y="668349"/>
                </a:lnTo>
                <a:close/>
                <a:moveTo>
                  <a:pt x="2527285" y="668015"/>
                </a:moveTo>
                <a:lnTo>
                  <a:pt x="2527399" y="669985"/>
                </a:lnTo>
                <a:lnTo>
                  <a:pt x="2527953" y="669768"/>
                </a:lnTo>
                <a:lnTo>
                  <a:pt x="2528011" y="669583"/>
                </a:lnTo>
                <a:lnTo>
                  <a:pt x="2528151" y="668726"/>
                </a:lnTo>
                <a:lnTo>
                  <a:pt x="2527434" y="668347"/>
                </a:lnTo>
                <a:close/>
                <a:moveTo>
                  <a:pt x="4945979" y="667085"/>
                </a:moveTo>
                <a:cubicBezTo>
                  <a:pt x="4948422" y="664705"/>
                  <a:pt x="4945693" y="689115"/>
                  <a:pt x="4942842" y="697497"/>
                </a:cubicBezTo>
                <a:cubicBezTo>
                  <a:pt x="4926914" y="782552"/>
                  <a:pt x="4909862" y="866629"/>
                  <a:pt x="4893643" y="950649"/>
                </a:cubicBezTo>
                <a:lnTo>
                  <a:pt x="4888291" y="979415"/>
                </a:lnTo>
                <a:lnTo>
                  <a:pt x="4887900" y="977387"/>
                </a:lnTo>
                <a:lnTo>
                  <a:pt x="4884850" y="979491"/>
                </a:lnTo>
                <a:lnTo>
                  <a:pt x="4897485" y="917224"/>
                </a:lnTo>
                <a:cubicBezTo>
                  <a:pt x="4912068" y="836272"/>
                  <a:pt x="4922381" y="756555"/>
                  <a:pt x="4941626" y="679982"/>
                </a:cubicBezTo>
                <a:cubicBezTo>
                  <a:pt x="4943777" y="671649"/>
                  <a:pt x="4945165" y="667879"/>
                  <a:pt x="4945979" y="667085"/>
                </a:cubicBezTo>
                <a:close/>
                <a:moveTo>
                  <a:pt x="5618606" y="665381"/>
                </a:moveTo>
                <a:lnTo>
                  <a:pt x="5619704" y="692545"/>
                </a:lnTo>
                <a:lnTo>
                  <a:pt x="5620658" y="703456"/>
                </a:lnTo>
                <a:lnTo>
                  <a:pt x="5626582" y="744230"/>
                </a:lnTo>
                <a:lnTo>
                  <a:pt x="5630285" y="767719"/>
                </a:lnTo>
                <a:lnTo>
                  <a:pt x="5635577" y="788837"/>
                </a:lnTo>
                <a:cubicBezTo>
                  <a:pt x="5633603" y="763179"/>
                  <a:pt x="5629085" y="738908"/>
                  <a:pt x="5625720" y="713076"/>
                </a:cubicBezTo>
                <a:lnTo>
                  <a:pt x="5624175" y="698694"/>
                </a:lnTo>
                <a:lnTo>
                  <a:pt x="5618778" y="666507"/>
                </a:lnTo>
                <a:close/>
                <a:moveTo>
                  <a:pt x="3408730" y="664870"/>
                </a:moveTo>
                <a:lnTo>
                  <a:pt x="3408109" y="666687"/>
                </a:lnTo>
                <a:lnTo>
                  <a:pt x="3408209" y="665949"/>
                </a:lnTo>
                <a:lnTo>
                  <a:pt x="3407849" y="667859"/>
                </a:lnTo>
                <a:lnTo>
                  <a:pt x="3408161" y="669120"/>
                </a:lnTo>
                <a:lnTo>
                  <a:pt x="3408233" y="669437"/>
                </a:lnTo>
                <a:lnTo>
                  <a:pt x="3408448" y="668643"/>
                </a:lnTo>
                <a:close/>
                <a:moveTo>
                  <a:pt x="2545974" y="664869"/>
                </a:moveTo>
                <a:lnTo>
                  <a:pt x="2545351" y="666685"/>
                </a:lnTo>
                <a:lnTo>
                  <a:pt x="2545451" y="665948"/>
                </a:lnTo>
                <a:lnTo>
                  <a:pt x="2545092" y="667858"/>
                </a:lnTo>
                <a:lnTo>
                  <a:pt x="2545403" y="669117"/>
                </a:lnTo>
                <a:lnTo>
                  <a:pt x="2545477" y="669435"/>
                </a:lnTo>
                <a:lnTo>
                  <a:pt x="2545691" y="668640"/>
                </a:lnTo>
                <a:close/>
                <a:moveTo>
                  <a:pt x="3630051" y="663341"/>
                </a:moveTo>
                <a:lnTo>
                  <a:pt x="3629012" y="668363"/>
                </a:lnTo>
                <a:lnTo>
                  <a:pt x="3630742" y="667936"/>
                </a:lnTo>
                <a:close/>
                <a:moveTo>
                  <a:pt x="2767293" y="663338"/>
                </a:moveTo>
                <a:lnTo>
                  <a:pt x="2766254" y="668362"/>
                </a:lnTo>
                <a:lnTo>
                  <a:pt x="2767985" y="667934"/>
                </a:lnTo>
                <a:close/>
                <a:moveTo>
                  <a:pt x="3255427" y="658001"/>
                </a:moveTo>
                <a:lnTo>
                  <a:pt x="3253975" y="661713"/>
                </a:lnTo>
                <a:lnTo>
                  <a:pt x="3253787" y="662611"/>
                </a:lnTo>
                <a:lnTo>
                  <a:pt x="3255368" y="658270"/>
                </a:lnTo>
                <a:close/>
                <a:moveTo>
                  <a:pt x="2392669" y="657998"/>
                </a:moveTo>
                <a:lnTo>
                  <a:pt x="2391219" y="661711"/>
                </a:lnTo>
                <a:lnTo>
                  <a:pt x="2391029" y="662609"/>
                </a:lnTo>
                <a:lnTo>
                  <a:pt x="2392611" y="658268"/>
                </a:lnTo>
                <a:close/>
                <a:moveTo>
                  <a:pt x="3412408" y="654128"/>
                </a:moveTo>
                <a:lnTo>
                  <a:pt x="3411389" y="657103"/>
                </a:lnTo>
                <a:lnTo>
                  <a:pt x="3411389" y="657373"/>
                </a:lnTo>
                <a:cubicBezTo>
                  <a:pt x="3411063" y="650861"/>
                  <a:pt x="3411036" y="662680"/>
                  <a:pt x="3412396" y="662429"/>
                </a:cubicBezTo>
                <a:cubicBezTo>
                  <a:pt x="3414824" y="661790"/>
                  <a:pt x="3412262" y="657782"/>
                  <a:pt x="3412262" y="657782"/>
                </a:cubicBezTo>
                <a:close/>
                <a:moveTo>
                  <a:pt x="2549651" y="654125"/>
                </a:moveTo>
                <a:lnTo>
                  <a:pt x="2548633" y="657101"/>
                </a:lnTo>
                <a:lnTo>
                  <a:pt x="2548632" y="657370"/>
                </a:lnTo>
                <a:cubicBezTo>
                  <a:pt x="2548307" y="650859"/>
                  <a:pt x="2548279" y="662678"/>
                  <a:pt x="2549640" y="662427"/>
                </a:cubicBezTo>
                <a:cubicBezTo>
                  <a:pt x="2552067" y="661788"/>
                  <a:pt x="2549506" y="657780"/>
                  <a:pt x="2549506" y="657780"/>
                </a:cubicBezTo>
                <a:close/>
                <a:moveTo>
                  <a:pt x="6698543" y="651446"/>
                </a:moveTo>
                <a:cubicBezTo>
                  <a:pt x="6690822" y="646041"/>
                  <a:pt x="6677577" y="657258"/>
                  <a:pt x="6675760" y="664344"/>
                </a:cubicBezTo>
                <a:cubicBezTo>
                  <a:pt x="6675156" y="666706"/>
                  <a:pt x="6675821" y="668610"/>
                  <a:pt x="6678384" y="669286"/>
                </a:cubicBezTo>
                <a:cubicBezTo>
                  <a:pt x="6687132" y="667742"/>
                  <a:pt x="6698543" y="651446"/>
                  <a:pt x="6698543" y="651446"/>
                </a:cubicBezTo>
                <a:close/>
                <a:moveTo>
                  <a:pt x="1495777" y="646687"/>
                </a:moveTo>
                <a:lnTo>
                  <a:pt x="1516953" y="669912"/>
                </a:lnTo>
                <a:lnTo>
                  <a:pt x="1525239" y="670917"/>
                </a:lnTo>
                <a:lnTo>
                  <a:pt x="1507408" y="651157"/>
                </a:lnTo>
                <a:lnTo>
                  <a:pt x="1504070" y="647747"/>
                </a:lnTo>
                <a:close/>
                <a:moveTo>
                  <a:pt x="917653" y="643717"/>
                </a:moveTo>
                <a:lnTo>
                  <a:pt x="888783" y="645466"/>
                </a:lnTo>
                <a:lnTo>
                  <a:pt x="906096" y="645204"/>
                </a:lnTo>
                <a:cubicBezTo>
                  <a:pt x="927724" y="645479"/>
                  <a:pt x="950995" y="646329"/>
                  <a:pt x="976637" y="647740"/>
                </a:cubicBezTo>
                <a:cubicBezTo>
                  <a:pt x="1024232" y="648909"/>
                  <a:pt x="1082118" y="656317"/>
                  <a:pt x="1129047" y="660132"/>
                </a:cubicBezTo>
                <a:cubicBezTo>
                  <a:pt x="1165251" y="663076"/>
                  <a:pt x="1193179" y="662646"/>
                  <a:pt x="1232065" y="665807"/>
                </a:cubicBezTo>
                <a:cubicBezTo>
                  <a:pt x="1236198" y="666143"/>
                  <a:pt x="1244804" y="667180"/>
                  <a:pt x="1255482" y="668471"/>
                </a:cubicBezTo>
                <a:lnTo>
                  <a:pt x="1271677" y="670359"/>
                </a:lnTo>
                <a:lnTo>
                  <a:pt x="1284461" y="671392"/>
                </a:lnTo>
                <a:lnTo>
                  <a:pt x="1338382" y="675646"/>
                </a:lnTo>
                <a:lnTo>
                  <a:pt x="1342909" y="674820"/>
                </a:lnTo>
                <a:cubicBezTo>
                  <a:pt x="1346063" y="669226"/>
                  <a:pt x="1304279" y="668528"/>
                  <a:pt x="1301597" y="668310"/>
                </a:cubicBezTo>
                <a:cubicBezTo>
                  <a:pt x="1233769" y="661445"/>
                  <a:pt x="1165379" y="653186"/>
                  <a:pt x="1096855" y="646601"/>
                </a:cubicBezTo>
                <a:lnTo>
                  <a:pt x="1066681" y="644185"/>
                </a:lnTo>
                <a:lnTo>
                  <a:pt x="1069743" y="644832"/>
                </a:lnTo>
                <a:cubicBezTo>
                  <a:pt x="1071576" y="645289"/>
                  <a:pt x="1072856" y="645708"/>
                  <a:pt x="1073034" y="645991"/>
                </a:cubicBezTo>
                <a:cubicBezTo>
                  <a:pt x="1073747" y="647127"/>
                  <a:pt x="1065650" y="647192"/>
                  <a:pt x="1064703" y="647787"/>
                </a:cubicBezTo>
                <a:cubicBezTo>
                  <a:pt x="1014777" y="646385"/>
                  <a:pt x="966268" y="640927"/>
                  <a:pt x="917653" y="643717"/>
                </a:cubicBezTo>
                <a:close/>
                <a:moveTo>
                  <a:pt x="3412935" y="640907"/>
                </a:moveTo>
                <a:lnTo>
                  <a:pt x="3411405" y="649017"/>
                </a:lnTo>
                <a:lnTo>
                  <a:pt x="3411399" y="652285"/>
                </a:lnTo>
                <a:lnTo>
                  <a:pt x="3412613" y="648985"/>
                </a:lnTo>
                <a:close/>
                <a:moveTo>
                  <a:pt x="2550179" y="640904"/>
                </a:moveTo>
                <a:lnTo>
                  <a:pt x="2548647" y="649013"/>
                </a:lnTo>
                <a:lnTo>
                  <a:pt x="2548641" y="652282"/>
                </a:lnTo>
                <a:lnTo>
                  <a:pt x="2549856" y="648982"/>
                </a:lnTo>
                <a:close/>
                <a:moveTo>
                  <a:pt x="3434079" y="640591"/>
                </a:moveTo>
                <a:cubicBezTo>
                  <a:pt x="3434225" y="642694"/>
                  <a:pt x="3436619" y="646752"/>
                  <a:pt x="3436474" y="644650"/>
                </a:cubicBezTo>
                <a:cubicBezTo>
                  <a:pt x="3438577" y="644505"/>
                  <a:pt x="3436182" y="640445"/>
                  <a:pt x="3434079" y="640591"/>
                </a:cubicBezTo>
                <a:close/>
                <a:moveTo>
                  <a:pt x="2571322" y="640590"/>
                </a:moveTo>
                <a:cubicBezTo>
                  <a:pt x="2571467" y="642692"/>
                  <a:pt x="2573863" y="646749"/>
                  <a:pt x="2573717" y="644647"/>
                </a:cubicBezTo>
                <a:cubicBezTo>
                  <a:pt x="2575819" y="644502"/>
                  <a:pt x="2573425" y="640444"/>
                  <a:pt x="2571322" y="640590"/>
                </a:cubicBezTo>
                <a:close/>
                <a:moveTo>
                  <a:pt x="3769748" y="635912"/>
                </a:moveTo>
                <a:cubicBezTo>
                  <a:pt x="3769491" y="636611"/>
                  <a:pt x="3769590" y="637459"/>
                  <a:pt x="3769903" y="638295"/>
                </a:cubicBezTo>
                <a:cubicBezTo>
                  <a:pt x="3770838" y="640799"/>
                  <a:pt x="3773679" y="643188"/>
                  <a:pt x="3774453" y="641092"/>
                </a:cubicBezTo>
                <a:close/>
                <a:moveTo>
                  <a:pt x="2906992" y="635911"/>
                </a:moveTo>
                <a:cubicBezTo>
                  <a:pt x="2906734" y="636610"/>
                  <a:pt x="2906835" y="637458"/>
                  <a:pt x="2907145" y="638292"/>
                </a:cubicBezTo>
                <a:cubicBezTo>
                  <a:pt x="2908082" y="640797"/>
                  <a:pt x="2910922" y="643186"/>
                  <a:pt x="2911695" y="641089"/>
                </a:cubicBezTo>
                <a:close/>
                <a:moveTo>
                  <a:pt x="5758683" y="635573"/>
                </a:moveTo>
                <a:cubicBezTo>
                  <a:pt x="5758425" y="636271"/>
                  <a:pt x="5758461" y="636978"/>
                  <a:pt x="5758677" y="637604"/>
                </a:cubicBezTo>
                <a:cubicBezTo>
                  <a:pt x="5759324" y="639481"/>
                  <a:pt x="5761585" y="640614"/>
                  <a:pt x="5762360" y="638517"/>
                </a:cubicBezTo>
                <a:close/>
                <a:moveTo>
                  <a:pt x="3435721" y="633790"/>
                </a:moveTo>
                <a:cubicBezTo>
                  <a:pt x="3435866" y="635892"/>
                  <a:pt x="3438284" y="640300"/>
                  <a:pt x="3438114" y="637847"/>
                </a:cubicBezTo>
                <a:cubicBezTo>
                  <a:pt x="3440566" y="637678"/>
                  <a:pt x="3437822" y="633644"/>
                  <a:pt x="3435721" y="633790"/>
                </a:cubicBezTo>
                <a:close/>
                <a:moveTo>
                  <a:pt x="2572963" y="633788"/>
                </a:moveTo>
                <a:cubicBezTo>
                  <a:pt x="2573109" y="635890"/>
                  <a:pt x="2575527" y="640298"/>
                  <a:pt x="2575357" y="637845"/>
                </a:cubicBezTo>
                <a:cubicBezTo>
                  <a:pt x="2577809" y="637675"/>
                  <a:pt x="2575066" y="633642"/>
                  <a:pt x="2572963" y="633788"/>
                </a:cubicBezTo>
                <a:close/>
                <a:moveTo>
                  <a:pt x="3421525" y="628247"/>
                </a:moveTo>
                <a:lnTo>
                  <a:pt x="3419056" y="635002"/>
                </a:lnTo>
                <a:lnTo>
                  <a:pt x="3418577" y="652136"/>
                </a:lnTo>
                <a:lnTo>
                  <a:pt x="3419353" y="648321"/>
                </a:lnTo>
                <a:lnTo>
                  <a:pt x="3421721" y="636671"/>
                </a:lnTo>
                <a:close/>
                <a:moveTo>
                  <a:pt x="2558769" y="628244"/>
                </a:moveTo>
                <a:lnTo>
                  <a:pt x="2556299" y="635000"/>
                </a:lnTo>
                <a:lnTo>
                  <a:pt x="2555820" y="652135"/>
                </a:lnTo>
                <a:lnTo>
                  <a:pt x="2556598" y="648318"/>
                </a:lnTo>
                <a:lnTo>
                  <a:pt x="2558964" y="636669"/>
                </a:lnTo>
                <a:close/>
                <a:moveTo>
                  <a:pt x="3262773" y="624157"/>
                </a:moveTo>
                <a:lnTo>
                  <a:pt x="3261374" y="627640"/>
                </a:lnTo>
                <a:lnTo>
                  <a:pt x="3261017" y="632243"/>
                </a:lnTo>
                <a:close/>
                <a:moveTo>
                  <a:pt x="2400016" y="624155"/>
                </a:moveTo>
                <a:lnTo>
                  <a:pt x="2398617" y="627638"/>
                </a:lnTo>
                <a:lnTo>
                  <a:pt x="2398261" y="632242"/>
                </a:lnTo>
                <a:close/>
                <a:moveTo>
                  <a:pt x="3270275" y="622732"/>
                </a:moveTo>
                <a:lnTo>
                  <a:pt x="3265959" y="635663"/>
                </a:lnTo>
                <a:lnTo>
                  <a:pt x="3267895" y="631197"/>
                </a:lnTo>
                <a:lnTo>
                  <a:pt x="3268493" y="629597"/>
                </a:lnTo>
                <a:lnTo>
                  <a:pt x="3270698" y="623161"/>
                </a:lnTo>
                <a:close/>
                <a:moveTo>
                  <a:pt x="2407517" y="622731"/>
                </a:moveTo>
                <a:lnTo>
                  <a:pt x="2403202" y="635661"/>
                </a:lnTo>
                <a:lnTo>
                  <a:pt x="2405138" y="631195"/>
                </a:lnTo>
                <a:lnTo>
                  <a:pt x="2405736" y="629596"/>
                </a:lnTo>
                <a:lnTo>
                  <a:pt x="2407941" y="623158"/>
                </a:lnTo>
                <a:close/>
                <a:moveTo>
                  <a:pt x="3406332" y="621139"/>
                </a:moveTo>
                <a:cubicBezTo>
                  <a:pt x="3407398" y="623413"/>
                  <a:pt x="3407339" y="626194"/>
                  <a:pt x="3406317" y="628378"/>
                </a:cubicBezTo>
                <a:cubicBezTo>
                  <a:pt x="3405711" y="627209"/>
                  <a:pt x="3405579" y="626259"/>
                  <a:pt x="3405668" y="625171"/>
                </a:cubicBezTo>
                <a:cubicBezTo>
                  <a:pt x="3405753" y="624085"/>
                  <a:pt x="3406060" y="622860"/>
                  <a:pt x="3406332" y="621139"/>
                </a:cubicBezTo>
                <a:close/>
                <a:moveTo>
                  <a:pt x="2543576" y="621137"/>
                </a:moveTo>
                <a:cubicBezTo>
                  <a:pt x="2544641" y="623410"/>
                  <a:pt x="2544581" y="626193"/>
                  <a:pt x="2543560" y="628377"/>
                </a:cubicBezTo>
                <a:cubicBezTo>
                  <a:pt x="2542954" y="627206"/>
                  <a:pt x="2542822" y="626257"/>
                  <a:pt x="2542909" y="625170"/>
                </a:cubicBezTo>
                <a:cubicBezTo>
                  <a:pt x="2542996" y="624082"/>
                  <a:pt x="2543302" y="622858"/>
                  <a:pt x="2543576" y="621137"/>
                </a:cubicBezTo>
                <a:close/>
                <a:moveTo>
                  <a:pt x="2220873" y="620695"/>
                </a:moveTo>
                <a:lnTo>
                  <a:pt x="2220663" y="622732"/>
                </a:lnTo>
                <a:lnTo>
                  <a:pt x="2219814" y="629538"/>
                </a:lnTo>
                <a:lnTo>
                  <a:pt x="2220710" y="628478"/>
                </a:lnTo>
                <a:lnTo>
                  <a:pt x="2222719" y="623247"/>
                </a:lnTo>
                <a:close/>
                <a:moveTo>
                  <a:pt x="3425071" y="620202"/>
                </a:moveTo>
                <a:lnTo>
                  <a:pt x="3423955" y="622633"/>
                </a:lnTo>
                <a:lnTo>
                  <a:pt x="3424167" y="623268"/>
                </a:lnTo>
                <a:lnTo>
                  <a:pt x="3424061" y="624444"/>
                </a:lnTo>
                <a:lnTo>
                  <a:pt x="3424157" y="624690"/>
                </a:lnTo>
                <a:close/>
                <a:moveTo>
                  <a:pt x="2562312" y="620200"/>
                </a:moveTo>
                <a:lnTo>
                  <a:pt x="2561198" y="622631"/>
                </a:lnTo>
                <a:lnTo>
                  <a:pt x="2561411" y="623266"/>
                </a:lnTo>
                <a:lnTo>
                  <a:pt x="2561303" y="624442"/>
                </a:lnTo>
                <a:lnTo>
                  <a:pt x="2561400" y="624688"/>
                </a:lnTo>
                <a:close/>
                <a:moveTo>
                  <a:pt x="3406537" y="618425"/>
                </a:moveTo>
                <a:cubicBezTo>
                  <a:pt x="3408283" y="619242"/>
                  <a:pt x="3406672" y="620411"/>
                  <a:pt x="3406332" y="621139"/>
                </a:cubicBezTo>
                <a:cubicBezTo>
                  <a:pt x="3405895" y="620935"/>
                  <a:pt x="3405762" y="620650"/>
                  <a:pt x="3405830" y="620220"/>
                </a:cubicBezTo>
                <a:cubicBezTo>
                  <a:pt x="3405898" y="619790"/>
                  <a:pt x="3406168" y="619213"/>
                  <a:pt x="3406537" y="618425"/>
                </a:cubicBezTo>
                <a:close/>
                <a:moveTo>
                  <a:pt x="2543780" y="618422"/>
                </a:moveTo>
                <a:cubicBezTo>
                  <a:pt x="2545527" y="619239"/>
                  <a:pt x="2543916" y="620410"/>
                  <a:pt x="2543576" y="621137"/>
                </a:cubicBezTo>
                <a:cubicBezTo>
                  <a:pt x="2543139" y="620932"/>
                  <a:pt x="2543005" y="620649"/>
                  <a:pt x="2543072" y="620218"/>
                </a:cubicBezTo>
                <a:cubicBezTo>
                  <a:pt x="2543142" y="619788"/>
                  <a:pt x="2543411" y="619211"/>
                  <a:pt x="2543780" y="618422"/>
                </a:cubicBezTo>
                <a:close/>
                <a:moveTo>
                  <a:pt x="3406743" y="615710"/>
                </a:moveTo>
                <a:cubicBezTo>
                  <a:pt x="3408488" y="616527"/>
                  <a:pt x="3406878" y="617697"/>
                  <a:pt x="3406537" y="618425"/>
                </a:cubicBezTo>
                <a:cubicBezTo>
                  <a:pt x="3406100" y="618220"/>
                  <a:pt x="3405966" y="617937"/>
                  <a:pt x="3406036" y="617506"/>
                </a:cubicBezTo>
                <a:cubicBezTo>
                  <a:pt x="3406103" y="617075"/>
                  <a:pt x="3406373" y="616499"/>
                  <a:pt x="3406743" y="615710"/>
                </a:cubicBezTo>
                <a:close/>
                <a:moveTo>
                  <a:pt x="2543985" y="615709"/>
                </a:moveTo>
                <a:cubicBezTo>
                  <a:pt x="2545732" y="616525"/>
                  <a:pt x="2544121" y="617694"/>
                  <a:pt x="2543780" y="618422"/>
                </a:cubicBezTo>
                <a:cubicBezTo>
                  <a:pt x="2543344" y="618218"/>
                  <a:pt x="2543211" y="617934"/>
                  <a:pt x="2543278" y="617504"/>
                </a:cubicBezTo>
                <a:cubicBezTo>
                  <a:pt x="2543346" y="617073"/>
                  <a:pt x="2543616" y="616497"/>
                  <a:pt x="2543985" y="615709"/>
                </a:cubicBezTo>
                <a:close/>
                <a:moveTo>
                  <a:pt x="2217026" y="615376"/>
                </a:moveTo>
                <a:lnTo>
                  <a:pt x="2216255" y="617958"/>
                </a:lnTo>
                <a:cubicBezTo>
                  <a:pt x="2214196" y="623602"/>
                  <a:pt x="2212041" y="629170"/>
                  <a:pt x="2210799" y="633851"/>
                </a:cubicBezTo>
                <a:cubicBezTo>
                  <a:pt x="2211041" y="632273"/>
                  <a:pt x="2210659" y="633370"/>
                  <a:pt x="2210303" y="634950"/>
                </a:cubicBezTo>
                <a:lnTo>
                  <a:pt x="2210109" y="637131"/>
                </a:lnTo>
                <a:lnTo>
                  <a:pt x="2210726" y="638015"/>
                </a:lnTo>
                <a:lnTo>
                  <a:pt x="2212446" y="635978"/>
                </a:lnTo>
                <a:cubicBezTo>
                  <a:pt x="2213064" y="633779"/>
                  <a:pt x="2213489" y="631237"/>
                  <a:pt x="2213777" y="630957"/>
                </a:cubicBezTo>
                <a:lnTo>
                  <a:pt x="2216645" y="623087"/>
                </a:lnTo>
                <a:lnTo>
                  <a:pt x="2217612" y="616186"/>
                </a:lnTo>
                <a:close/>
                <a:moveTo>
                  <a:pt x="6038607" y="613658"/>
                </a:moveTo>
                <a:cubicBezTo>
                  <a:pt x="6038283" y="614267"/>
                  <a:pt x="6037735" y="615949"/>
                  <a:pt x="6036877" y="619248"/>
                </a:cubicBezTo>
                <a:cubicBezTo>
                  <a:pt x="6036011" y="625470"/>
                  <a:pt x="6034680" y="632366"/>
                  <a:pt x="6033157" y="638104"/>
                </a:cubicBezTo>
                <a:cubicBezTo>
                  <a:pt x="6030769" y="648718"/>
                  <a:pt x="6029121" y="654132"/>
                  <a:pt x="6026746" y="663611"/>
                </a:cubicBezTo>
                <a:cubicBezTo>
                  <a:pt x="6023395" y="679192"/>
                  <a:pt x="6022286" y="698426"/>
                  <a:pt x="6019047" y="714125"/>
                </a:cubicBezTo>
                <a:cubicBezTo>
                  <a:pt x="6016810" y="726721"/>
                  <a:pt x="6014573" y="738981"/>
                  <a:pt x="6012349" y="751565"/>
                </a:cubicBezTo>
                <a:lnTo>
                  <a:pt x="6009899" y="766119"/>
                </a:lnTo>
                <a:lnTo>
                  <a:pt x="6022665" y="702984"/>
                </a:lnTo>
                <a:lnTo>
                  <a:pt x="6023534" y="697213"/>
                </a:lnTo>
                <a:cubicBezTo>
                  <a:pt x="6028681" y="672712"/>
                  <a:pt x="6032578" y="649425"/>
                  <a:pt x="6037740" y="622443"/>
                </a:cubicBezTo>
                <a:cubicBezTo>
                  <a:pt x="6038534" y="619656"/>
                  <a:pt x="6039581" y="611830"/>
                  <a:pt x="6038607" y="613658"/>
                </a:cubicBezTo>
                <a:close/>
                <a:moveTo>
                  <a:pt x="3242034" y="612709"/>
                </a:moveTo>
                <a:lnTo>
                  <a:pt x="3241582" y="615221"/>
                </a:lnTo>
                <a:lnTo>
                  <a:pt x="3242148" y="614077"/>
                </a:lnTo>
                <a:close/>
                <a:moveTo>
                  <a:pt x="2379276" y="612707"/>
                </a:moveTo>
                <a:lnTo>
                  <a:pt x="2378824" y="615219"/>
                </a:lnTo>
                <a:lnTo>
                  <a:pt x="2379392" y="614075"/>
                </a:lnTo>
                <a:close/>
                <a:moveTo>
                  <a:pt x="5754759" y="611091"/>
                </a:moveTo>
                <a:cubicBezTo>
                  <a:pt x="5754279" y="611312"/>
                  <a:pt x="5754151" y="611661"/>
                  <a:pt x="5754257" y="612048"/>
                </a:cubicBezTo>
                <a:cubicBezTo>
                  <a:pt x="5754573" y="613207"/>
                  <a:pt x="5757000" y="614699"/>
                  <a:pt x="5758436" y="614038"/>
                </a:cubicBezTo>
                <a:cubicBezTo>
                  <a:pt x="5758436" y="614038"/>
                  <a:pt x="5753730" y="608858"/>
                  <a:pt x="5754759" y="611091"/>
                </a:cubicBezTo>
                <a:close/>
                <a:moveTo>
                  <a:pt x="5384747" y="610993"/>
                </a:moveTo>
                <a:lnTo>
                  <a:pt x="5384600" y="611768"/>
                </a:lnTo>
                <a:lnTo>
                  <a:pt x="5384875" y="613886"/>
                </a:lnTo>
                <a:lnTo>
                  <a:pt x="5385878" y="611315"/>
                </a:lnTo>
                <a:close/>
                <a:moveTo>
                  <a:pt x="3622130" y="610705"/>
                </a:moveTo>
                <a:lnTo>
                  <a:pt x="3620119" y="620928"/>
                </a:lnTo>
                <a:lnTo>
                  <a:pt x="3621037" y="626910"/>
                </a:lnTo>
                <a:lnTo>
                  <a:pt x="3623268" y="618266"/>
                </a:lnTo>
                <a:close/>
                <a:moveTo>
                  <a:pt x="2759373" y="610702"/>
                </a:moveTo>
                <a:lnTo>
                  <a:pt x="2757363" y="620927"/>
                </a:lnTo>
                <a:lnTo>
                  <a:pt x="2758280" y="626908"/>
                </a:lnTo>
                <a:lnTo>
                  <a:pt x="2760510" y="618263"/>
                </a:lnTo>
                <a:close/>
                <a:moveTo>
                  <a:pt x="3392764" y="607400"/>
                </a:moveTo>
                <a:lnTo>
                  <a:pt x="3393759" y="610952"/>
                </a:lnTo>
                <a:lnTo>
                  <a:pt x="3399542" y="634311"/>
                </a:lnTo>
                <a:lnTo>
                  <a:pt x="3398926" y="643425"/>
                </a:lnTo>
                <a:lnTo>
                  <a:pt x="3399069" y="655663"/>
                </a:lnTo>
                <a:lnTo>
                  <a:pt x="3397705" y="650736"/>
                </a:lnTo>
                <a:cubicBezTo>
                  <a:pt x="3396885" y="642996"/>
                  <a:pt x="3395790" y="635196"/>
                  <a:pt x="3394301" y="627188"/>
                </a:cubicBezTo>
                <a:lnTo>
                  <a:pt x="3391654" y="615823"/>
                </a:lnTo>
                <a:lnTo>
                  <a:pt x="3391886" y="615983"/>
                </a:lnTo>
                <a:cubicBezTo>
                  <a:pt x="3392073" y="615179"/>
                  <a:pt x="3392282" y="613269"/>
                  <a:pt x="3392557" y="609738"/>
                </a:cubicBezTo>
                <a:close/>
                <a:moveTo>
                  <a:pt x="2530007" y="607398"/>
                </a:moveTo>
                <a:lnTo>
                  <a:pt x="2531002" y="610951"/>
                </a:lnTo>
                <a:lnTo>
                  <a:pt x="2536785" y="634308"/>
                </a:lnTo>
                <a:lnTo>
                  <a:pt x="2536169" y="643423"/>
                </a:lnTo>
                <a:lnTo>
                  <a:pt x="2536313" y="655662"/>
                </a:lnTo>
                <a:lnTo>
                  <a:pt x="2534949" y="650735"/>
                </a:lnTo>
                <a:cubicBezTo>
                  <a:pt x="2534129" y="642995"/>
                  <a:pt x="2533033" y="635194"/>
                  <a:pt x="2531544" y="627185"/>
                </a:cubicBezTo>
                <a:lnTo>
                  <a:pt x="2528896" y="615821"/>
                </a:lnTo>
                <a:lnTo>
                  <a:pt x="2529129" y="615981"/>
                </a:lnTo>
                <a:cubicBezTo>
                  <a:pt x="2529317" y="615176"/>
                  <a:pt x="2529522" y="613267"/>
                  <a:pt x="2529799" y="609737"/>
                </a:cubicBezTo>
                <a:close/>
                <a:moveTo>
                  <a:pt x="3247516" y="607266"/>
                </a:moveTo>
                <a:cubicBezTo>
                  <a:pt x="3247516" y="607266"/>
                  <a:pt x="3246326" y="610692"/>
                  <a:pt x="3246462" y="611695"/>
                </a:cubicBezTo>
                <a:cubicBezTo>
                  <a:pt x="3246506" y="612030"/>
                  <a:pt x="3246698" y="612094"/>
                  <a:pt x="3247130" y="611675"/>
                </a:cubicBezTo>
                <a:lnTo>
                  <a:pt x="3248238" y="610039"/>
                </a:lnTo>
                <a:lnTo>
                  <a:pt x="3248433" y="609541"/>
                </a:lnTo>
                <a:lnTo>
                  <a:pt x="3248692" y="608140"/>
                </a:lnTo>
                <a:cubicBezTo>
                  <a:pt x="3248645" y="607178"/>
                  <a:pt x="3248140" y="606659"/>
                  <a:pt x="3247516" y="607266"/>
                </a:cubicBezTo>
                <a:close/>
                <a:moveTo>
                  <a:pt x="2384759" y="607264"/>
                </a:moveTo>
                <a:cubicBezTo>
                  <a:pt x="2384759" y="607264"/>
                  <a:pt x="2383569" y="610690"/>
                  <a:pt x="2383704" y="611693"/>
                </a:cubicBezTo>
                <a:cubicBezTo>
                  <a:pt x="2383749" y="612028"/>
                  <a:pt x="2383940" y="612093"/>
                  <a:pt x="2384373" y="611673"/>
                </a:cubicBezTo>
                <a:lnTo>
                  <a:pt x="2385481" y="610036"/>
                </a:lnTo>
                <a:lnTo>
                  <a:pt x="2385676" y="609539"/>
                </a:lnTo>
                <a:lnTo>
                  <a:pt x="2385935" y="608138"/>
                </a:lnTo>
                <a:cubicBezTo>
                  <a:pt x="2385888" y="607176"/>
                  <a:pt x="2385383" y="606658"/>
                  <a:pt x="2384759" y="607264"/>
                </a:cubicBezTo>
                <a:close/>
                <a:moveTo>
                  <a:pt x="3418072" y="607059"/>
                </a:moveTo>
                <a:lnTo>
                  <a:pt x="3417742" y="608468"/>
                </a:lnTo>
                <a:lnTo>
                  <a:pt x="3417210" y="613775"/>
                </a:lnTo>
                <a:lnTo>
                  <a:pt x="3418194" y="611378"/>
                </a:lnTo>
                <a:close/>
                <a:moveTo>
                  <a:pt x="2555314" y="607056"/>
                </a:moveTo>
                <a:lnTo>
                  <a:pt x="2554985" y="608465"/>
                </a:lnTo>
                <a:lnTo>
                  <a:pt x="2554451" y="613774"/>
                </a:lnTo>
                <a:lnTo>
                  <a:pt x="2555437" y="611377"/>
                </a:lnTo>
                <a:close/>
                <a:moveTo>
                  <a:pt x="3064241" y="605682"/>
                </a:moveTo>
                <a:lnTo>
                  <a:pt x="3065484" y="605813"/>
                </a:lnTo>
                <a:cubicBezTo>
                  <a:pt x="3063137" y="612913"/>
                  <a:pt x="3060908" y="619224"/>
                  <a:pt x="3060727" y="618868"/>
                </a:cubicBezTo>
                <a:cubicBezTo>
                  <a:pt x="3060636" y="618690"/>
                  <a:pt x="3061056" y="616846"/>
                  <a:pt x="3062228" y="612601"/>
                </a:cubicBezTo>
                <a:close/>
                <a:moveTo>
                  <a:pt x="2201483" y="605680"/>
                </a:moveTo>
                <a:lnTo>
                  <a:pt x="2202727" y="605811"/>
                </a:lnTo>
                <a:cubicBezTo>
                  <a:pt x="2200380" y="612911"/>
                  <a:pt x="2198152" y="619221"/>
                  <a:pt x="2197970" y="618866"/>
                </a:cubicBezTo>
                <a:cubicBezTo>
                  <a:pt x="2197878" y="618687"/>
                  <a:pt x="2198299" y="616843"/>
                  <a:pt x="2199472" y="612598"/>
                </a:cubicBezTo>
                <a:close/>
                <a:moveTo>
                  <a:pt x="3064256" y="605627"/>
                </a:moveTo>
                <a:lnTo>
                  <a:pt x="3064241" y="605682"/>
                </a:lnTo>
                <a:lnTo>
                  <a:pt x="3064236" y="605682"/>
                </a:lnTo>
                <a:close/>
                <a:moveTo>
                  <a:pt x="2201499" y="605625"/>
                </a:moveTo>
                <a:lnTo>
                  <a:pt x="2201483" y="605680"/>
                </a:lnTo>
                <a:lnTo>
                  <a:pt x="2201478" y="605679"/>
                </a:lnTo>
                <a:close/>
                <a:moveTo>
                  <a:pt x="3266882" y="605484"/>
                </a:moveTo>
                <a:lnTo>
                  <a:pt x="3264874" y="610764"/>
                </a:lnTo>
                <a:lnTo>
                  <a:pt x="3261669" y="618745"/>
                </a:lnTo>
                <a:lnTo>
                  <a:pt x="3261657" y="622177"/>
                </a:lnTo>
                <a:lnTo>
                  <a:pt x="3261605" y="623320"/>
                </a:lnTo>
                <a:lnTo>
                  <a:pt x="3262705" y="620875"/>
                </a:lnTo>
                <a:lnTo>
                  <a:pt x="3264071" y="618179"/>
                </a:lnTo>
                <a:lnTo>
                  <a:pt x="3264928" y="614228"/>
                </a:lnTo>
                <a:close/>
                <a:moveTo>
                  <a:pt x="2404126" y="605483"/>
                </a:moveTo>
                <a:lnTo>
                  <a:pt x="2402117" y="610762"/>
                </a:lnTo>
                <a:lnTo>
                  <a:pt x="2398913" y="618742"/>
                </a:lnTo>
                <a:lnTo>
                  <a:pt x="2398900" y="622176"/>
                </a:lnTo>
                <a:lnTo>
                  <a:pt x="2398849" y="623319"/>
                </a:lnTo>
                <a:lnTo>
                  <a:pt x="2399948" y="620872"/>
                </a:lnTo>
                <a:lnTo>
                  <a:pt x="2401314" y="618177"/>
                </a:lnTo>
                <a:lnTo>
                  <a:pt x="2402172" y="614227"/>
                </a:lnTo>
                <a:close/>
                <a:moveTo>
                  <a:pt x="5607126" y="604891"/>
                </a:moveTo>
                <a:lnTo>
                  <a:pt x="5606532" y="607758"/>
                </a:lnTo>
                <a:lnTo>
                  <a:pt x="5607072" y="611284"/>
                </a:lnTo>
                <a:lnTo>
                  <a:pt x="5607544" y="612254"/>
                </a:lnTo>
                <a:cubicBezTo>
                  <a:pt x="5607926" y="612574"/>
                  <a:pt x="5608420" y="612550"/>
                  <a:pt x="5609060" y="611917"/>
                </a:cubicBezTo>
                <a:cubicBezTo>
                  <a:pt x="5609060" y="611917"/>
                  <a:pt x="5608665" y="610571"/>
                  <a:pt x="5608178" y="608838"/>
                </a:cubicBezTo>
                <a:close/>
                <a:moveTo>
                  <a:pt x="3098028" y="604622"/>
                </a:moveTo>
                <a:lnTo>
                  <a:pt x="3095430" y="612819"/>
                </a:lnTo>
                <a:cubicBezTo>
                  <a:pt x="3095017" y="614342"/>
                  <a:pt x="3094822" y="615342"/>
                  <a:pt x="3095073" y="615197"/>
                </a:cubicBezTo>
                <a:lnTo>
                  <a:pt x="3095924" y="613541"/>
                </a:lnTo>
                <a:lnTo>
                  <a:pt x="3096316" y="612100"/>
                </a:lnTo>
                <a:close/>
                <a:moveTo>
                  <a:pt x="3766862" y="603609"/>
                </a:moveTo>
                <a:cubicBezTo>
                  <a:pt x="3765566" y="604785"/>
                  <a:pt x="3765323" y="605936"/>
                  <a:pt x="3765586" y="606861"/>
                </a:cubicBezTo>
                <a:cubicBezTo>
                  <a:pt x="3766373" y="609633"/>
                  <a:pt x="3771711" y="610364"/>
                  <a:pt x="3766862" y="603609"/>
                </a:cubicBezTo>
                <a:close/>
                <a:moveTo>
                  <a:pt x="2904105" y="603607"/>
                </a:moveTo>
                <a:cubicBezTo>
                  <a:pt x="2902810" y="604783"/>
                  <a:pt x="2902566" y="605935"/>
                  <a:pt x="2902829" y="606858"/>
                </a:cubicBezTo>
                <a:cubicBezTo>
                  <a:pt x="2903616" y="609631"/>
                  <a:pt x="2908955" y="610361"/>
                  <a:pt x="2904105" y="603607"/>
                </a:cubicBezTo>
                <a:close/>
                <a:moveTo>
                  <a:pt x="5386249" y="603028"/>
                </a:moveTo>
                <a:lnTo>
                  <a:pt x="5385509" y="606953"/>
                </a:lnTo>
                <a:lnTo>
                  <a:pt x="5386100" y="606516"/>
                </a:lnTo>
                <a:lnTo>
                  <a:pt x="5386221" y="606066"/>
                </a:lnTo>
                <a:close/>
                <a:moveTo>
                  <a:pt x="5368516" y="602965"/>
                </a:moveTo>
                <a:lnTo>
                  <a:pt x="5368607" y="604888"/>
                </a:lnTo>
                <a:lnTo>
                  <a:pt x="5369161" y="604671"/>
                </a:lnTo>
                <a:lnTo>
                  <a:pt x="5369219" y="604485"/>
                </a:lnTo>
                <a:lnTo>
                  <a:pt x="5369360" y="603629"/>
                </a:lnTo>
                <a:lnTo>
                  <a:pt x="5368642" y="603250"/>
                </a:lnTo>
                <a:close/>
                <a:moveTo>
                  <a:pt x="3419298" y="601820"/>
                </a:moveTo>
                <a:lnTo>
                  <a:pt x="3418618" y="604728"/>
                </a:lnTo>
                <a:lnTo>
                  <a:pt x="3419590" y="605301"/>
                </a:lnTo>
                <a:close/>
                <a:moveTo>
                  <a:pt x="2556542" y="601817"/>
                </a:moveTo>
                <a:lnTo>
                  <a:pt x="2555862" y="604726"/>
                </a:lnTo>
                <a:lnTo>
                  <a:pt x="2556833" y="605299"/>
                </a:lnTo>
                <a:close/>
                <a:moveTo>
                  <a:pt x="3274296" y="600206"/>
                </a:moveTo>
                <a:lnTo>
                  <a:pt x="3273839" y="601768"/>
                </a:lnTo>
                <a:cubicBezTo>
                  <a:pt x="3272912" y="604829"/>
                  <a:pt x="3272275" y="606858"/>
                  <a:pt x="3272275" y="606858"/>
                </a:cubicBezTo>
                <a:lnTo>
                  <a:pt x="3268599" y="619728"/>
                </a:lnTo>
                <a:lnTo>
                  <a:pt x="3269093" y="621431"/>
                </a:lnTo>
                <a:lnTo>
                  <a:pt x="3269126" y="623431"/>
                </a:lnTo>
                <a:lnTo>
                  <a:pt x="3268429" y="625297"/>
                </a:lnTo>
                <a:lnTo>
                  <a:pt x="3269783" y="622237"/>
                </a:lnTo>
                <a:lnTo>
                  <a:pt x="3269489" y="621940"/>
                </a:lnTo>
                <a:lnTo>
                  <a:pt x="3269803" y="622191"/>
                </a:lnTo>
                <a:lnTo>
                  <a:pt x="3272453" y="616202"/>
                </a:lnTo>
                <a:lnTo>
                  <a:pt x="3270317" y="622603"/>
                </a:lnTo>
                <a:lnTo>
                  <a:pt x="3270765" y="622963"/>
                </a:lnTo>
                <a:lnTo>
                  <a:pt x="3273018" y="616385"/>
                </a:lnTo>
                <a:lnTo>
                  <a:pt x="3275293" y="609737"/>
                </a:lnTo>
                <a:lnTo>
                  <a:pt x="3275594" y="608860"/>
                </a:lnTo>
                <a:lnTo>
                  <a:pt x="3274833" y="603099"/>
                </a:lnTo>
                <a:close/>
                <a:moveTo>
                  <a:pt x="2411539" y="600204"/>
                </a:moveTo>
                <a:lnTo>
                  <a:pt x="2411082" y="601766"/>
                </a:lnTo>
                <a:cubicBezTo>
                  <a:pt x="2410154" y="604827"/>
                  <a:pt x="2409518" y="606856"/>
                  <a:pt x="2409518" y="606856"/>
                </a:cubicBezTo>
                <a:lnTo>
                  <a:pt x="2405842" y="619726"/>
                </a:lnTo>
                <a:lnTo>
                  <a:pt x="2406335" y="621429"/>
                </a:lnTo>
                <a:lnTo>
                  <a:pt x="2406370" y="623430"/>
                </a:lnTo>
                <a:lnTo>
                  <a:pt x="2405671" y="625296"/>
                </a:lnTo>
                <a:lnTo>
                  <a:pt x="2407026" y="622234"/>
                </a:lnTo>
                <a:lnTo>
                  <a:pt x="2406732" y="621939"/>
                </a:lnTo>
                <a:lnTo>
                  <a:pt x="2407045" y="622189"/>
                </a:lnTo>
                <a:lnTo>
                  <a:pt x="2409696" y="616200"/>
                </a:lnTo>
                <a:lnTo>
                  <a:pt x="2407559" y="622602"/>
                </a:lnTo>
                <a:lnTo>
                  <a:pt x="2408009" y="622960"/>
                </a:lnTo>
                <a:lnTo>
                  <a:pt x="2410261" y="616383"/>
                </a:lnTo>
                <a:lnTo>
                  <a:pt x="2412537" y="609735"/>
                </a:lnTo>
                <a:lnTo>
                  <a:pt x="2412837" y="608857"/>
                </a:lnTo>
                <a:lnTo>
                  <a:pt x="2412075" y="603097"/>
                </a:lnTo>
                <a:close/>
                <a:moveTo>
                  <a:pt x="5387182" y="599772"/>
                </a:moveTo>
                <a:lnTo>
                  <a:pt x="5386560" y="601588"/>
                </a:lnTo>
                <a:lnTo>
                  <a:pt x="5386661" y="600851"/>
                </a:lnTo>
                <a:lnTo>
                  <a:pt x="5386300" y="602761"/>
                </a:lnTo>
                <a:lnTo>
                  <a:pt x="5386612" y="604020"/>
                </a:lnTo>
                <a:lnTo>
                  <a:pt x="5386685" y="604338"/>
                </a:lnTo>
                <a:lnTo>
                  <a:pt x="5386899" y="603543"/>
                </a:lnTo>
                <a:close/>
                <a:moveTo>
                  <a:pt x="3477740" y="599198"/>
                </a:moveTo>
                <a:lnTo>
                  <a:pt x="3477753" y="599517"/>
                </a:lnTo>
                <a:lnTo>
                  <a:pt x="3477794" y="599328"/>
                </a:lnTo>
                <a:close/>
                <a:moveTo>
                  <a:pt x="2614984" y="599195"/>
                </a:moveTo>
                <a:lnTo>
                  <a:pt x="2614996" y="599514"/>
                </a:lnTo>
                <a:lnTo>
                  <a:pt x="2615036" y="599326"/>
                </a:lnTo>
                <a:close/>
                <a:moveTo>
                  <a:pt x="5608502" y="598241"/>
                </a:moveTo>
                <a:lnTo>
                  <a:pt x="5607462" y="603265"/>
                </a:lnTo>
                <a:lnTo>
                  <a:pt x="5609194" y="602836"/>
                </a:lnTo>
                <a:close/>
                <a:moveTo>
                  <a:pt x="3270551" y="595841"/>
                </a:moveTo>
                <a:lnTo>
                  <a:pt x="3271473" y="596940"/>
                </a:lnTo>
                <a:cubicBezTo>
                  <a:pt x="3271686" y="597192"/>
                  <a:pt x="3271545" y="597024"/>
                  <a:pt x="3271262" y="596686"/>
                </a:cubicBezTo>
                <a:close/>
                <a:moveTo>
                  <a:pt x="2407793" y="595838"/>
                </a:moveTo>
                <a:lnTo>
                  <a:pt x="2408716" y="596938"/>
                </a:lnTo>
                <a:cubicBezTo>
                  <a:pt x="2408928" y="597190"/>
                  <a:pt x="2408787" y="597022"/>
                  <a:pt x="2408505" y="596685"/>
                </a:cubicBezTo>
                <a:close/>
                <a:moveTo>
                  <a:pt x="3276049" y="594224"/>
                </a:moveTo>
                <a:lnTo>
                  <a:pt x="3275657" y="595560"/>
                </a:lnTo>
                <a:lnTo>
                  <a:pt x="3276589" y="596262"/>
                </a:lnTo>
                <a:close/>
                <a:moveTo>
                  <a:pt x="2413292" y="594222"/>
                </a:moveTo>
                <a:lnTo>
                  <a:pt x="2412900" y="595558"/>
                </a:lnTo>
                <a:lnTo>
                  <a:pt x="2413833" y="596260"/>
                </a:lnTo>
                <a:close/>
                <a:moveTo>
                  <a:pt x="5233878" y="592901"/>
                </a:moveTo>
                <a:lnTo>
                  <a:pt x="5232427" y="596614"/>
                </a:lnTo>
                <a:lnTo>
                  <a:pt x="5232238" y="597512"/>
                </a:lnTo>
                <a:lnTo>
                  <a:pt x="5233819" y="593171"/>
                </a:lnTo>
                <a:close/>
                <a:moveTo>
                  <a:pt x="2200765" y="592896"/>
                </a:moveTo>
                <a:lnTo>
                  <a:pt x="2195123" y="606252"/>
                </a:lnTo>
                <a:lnTo>
                  <a:pt x="2192740" y="612242"/>
                </a:lnTo>
                <a:lnTo>
                  <a:pt x="2198626" y="620676"/>
                </a:lnTo>
                <a:lnTo>
                  <a:pt x="2202740" y="611130"/>
                </a:lnTo>
                <a:lnTo>
                  <a:pt x="2203790" y="605574"/>
                </a:lnTo>
                <a:lnTo>
                  <a:pt x="2204071" y="605512"/>
                </a:lnTo>
                <a:cubicBezTo>
                  <a:pt x="2204311" y="605279"/>
                  <a:pt x="2204312" y="604943"/>
                  <a:pt x="2203975" y="604597"/>
                </a:cubicBezTo>
                <a:lnTo>
                  <a:pt x="2203790" y="605574"/>
                </a:lnTo>
                <a:lnTo>
                  <a:pt x="2202727" y="605811"/>
                </a:lnTo>
                <a:lnTo>
                  <a:pt x="2204827" y="598512"/>
                </a:lnTo>
                <a:lnTo>
                  <a:pt x="2204208" y="597656"/>
                </a:lnTo>
                <a:lnTo>
                  <a:pt x="2203630" y="600254"/>
                </a:lnTo>
                <a:lnTo>
                  <a:pt x="2201499" y="605625"/>
                </a:lnTo>
                <a:lnTo>
                  <a:pt x="2203929" y="597270"/>
                </a:lnTo>
                <a:close/>
                <a:moveTo>
                  <a:pt x="3068242" y="591926"/>
                </a:moveTo>
                <a:cubicBezTo>
                  <a:pt x="3068104" y="593516"/>
                  <a:pt x="3067271" y="597127"/>
                  <a:pt x="3066388" y="600255"/>
                </a:cubicBezTo>
                <a:lnTo>
                  <a:pt x="3064256" y="605627"/>
                </a:lnTo>
                <a:close/>
                <a:moveTo>
                  <a:pt x="3282129" y="591557"/>
                </a:moveTo>
                <a:cubicBezTo>
                  <a:pt x="3282129" y="591557"/>
                  <a:pt x="3282337" y="594270"/>
                  <a:pt x="3281184" y="595390"/>
                </a:cubicBezTo>
                <a:cubicBezTo>
                  <a:pt x="3280727" y="595834"/>
                  <a:pt x="3280480" y="595808"/>
                  <a:pt x="3280386" y="595521"/>
                </a:cubicBezTo>
                <a:cubicBezTo>
                  <a:pt x="3280245" y="595091"/>
                  <a:pt x="3280446" y="594076"/>
                  <a:pt x="3280800" y="593181"/>
                </a:cubicBezTo>
                <a:cubicBezTo>
                  <a:pt x="3281155" y="592284"/>
                  <a:pt x="3281661" y="591508"/>
                  <a:pt x="3282129" y="591557"/>
                </a:cubicBezTo>
                <a:close/>
                <a:moveTo>
                  <a:pt x="2419372" y="591555"/>
                </a:moveTo>
                <a:cubicBezTo>
                  <a:pt x="2419372" y="591555"/>
                  <a:pt x="2419579" y="594268"/>
                  <a:pt x="2418427" y="595388"/>
                </a:cubicBezTo>
                <a:cubicBezTo>
                  <a:pt x="2417970" y="595831"/>
                  <a:pt x="2417723" y="595805"/>
                  <a:pt x="2417628" y="595518"/>
                </a:cubicBezTo>
                <a:cubicBezTo>
                  <a:pt x="2417488" y="595089"/>
                  <a:pt x="2417689" y="594075"/>
                  <a:pt x="2418043" y="593178"/>
                </a:cubicBezTo>
                <a:cubicBezTo>
                  <a:pt x="2418397" y="592282"/>
                  <a:pt x="2418904" y="591506"/>
                  <a:pt x="2419372" y="591555"/>
                </a:cubicBezTo>
                <a:close/>
                <a:moveTo>
                  <a:pt x="3365324" y="591141"/>
                </a:moveTo>
                <a:lnTo>
                  <a:pt x="3360299" y="611218"/>
                </a:lnTo>
                <a:lnTo>
                  <a:pt x="3359462" y="614771"/>
                </a:lnTo>
                <a:lnTo>
                  <a:pt x="3360076" y="617159"/>
                </a:lnTo>
                <a:lnTo>
                  <a:pt x="3357216" y="625442"/>
                </a:lnTo>
                <a:lnTo>
                  <a:pt x="3357710" y="627133"/>
                </a:lnTo>
                <a:lnTo>
                  <a:pt x="3359884" y="622438"/>
                </a:lnTo>
                <a:lnTo>
                  <a:pt x="3359825" y="623417"/>
                </a:lnTo>
                <a:lnTo>
                  <a:pt x="3359360" y="629841"/>
                </a:lnTo>
                <a:lnTo>
                  <a:pt x="3360065" y="629072"/>
                </a:lnTo>
                <a:lnTo>
                  <a:pt x="3360809" y="632988"/>
                </a:lnTo>
                <a:lnTo>
                  <a:pt x="3361509" y="637158"/>
                </a:lnTo>
                <a:lnTo>
                  <a:pt x="3363283" y="629848"/>
                </a:lnTo>
                <a:cubicBezTo>
                  <a:pt x="3364009" y="625037"/>
                  <a:pt x="3364477" y="620365"/>
                  <a:pt x="3365746" y="614177"/>
                </a:cubicBezTo>
                <a:lnTo>
                  <a:pt x="3366347" y="610729"/>
                </a:lnTo>
                <a:lnTo>
                  <a:pt x="3365565" y="604771"/>
                </a:lnTo>
                <a:close/>
                <a:moveTo>
                  <a:pt x="2502567" y="591139"/>
                </a:moveTo>
                <a:lnTo>
                  <a:pt x="2497542" y="611215"/>
                </a:lnTo>
                <a:lnTo>
                  <a:pt x="2496705" y="614768"/>
                </a:lnTo>
                <a:lnTo>
                  <a:pt x="2497318" y="617157"/>
                </a:lnTo>
                <a:lnTo>
                  <a:pt x="2494458" y="625439"/>
                </a:lnTo>
                <a:lnTo>
                  <a:pt x="2494955" y="627131"/>
                </a:lnTo>
                <a:lnTo>
                  <a:pt x="2497127" y="622436"/>
                </a:lnTo>
                <a:lnTo>
                  <a:pt x="2497068" y="623416"/>
                </a:lnTo>
                <a:lnTo>
                  <a:pt x="2496603" y="629840"/>
                </a:lnTo>
                <a:lnTo>
                  <a:pt x="2497308" y="629070"/>
                </a:lnTo>
                <a:lnTo>
                  <a:pt x="2498053" y="632986"/>
                </a:lnTo>
                <a:lnTo>
                  <a:pt x="2498751" y="637156"/>
                </a:lnTo>
                <a:lnTo>
                  <a:pt x="2500526" y="629847"/>
                </a:lnTo>
                <a:cubicBezTo>
                  <a:pt x="2501253" y="625035"/>
                  <a:pt x="2501721" y="620363"/>
                  <a:pt x="2502988" y="614175"/>
                </a:cubicBezTo>
                <a:lnTo>
                  <a:pt x="2503590" y="610728"/>
                </a:lnTo>
                <a:lnTo>
                  <a:pt x="2502808" y="604770"/>
                </a:lnTo>
                <a:close/>
                <a:moveTo>
                  <a:pt x="5390860" y="589028"/>
                </a:moveTo>
                <a:lnTo>
                  <a:pt x="5389841" y="592003"/>
                </a:lnTo>
                <a:lnTo>
                  <a:pt x="5389840" y="592273"/>
                </a:lnTo>
                <a:cubicBezTo>
                  <a:pt x="5389515" y="585762"/>
                  <a:pt x="5389489" y="597581"/>
                  <a:pt x="5390848" y="597330"/>
                </a:cubicBezTo>
                <a:cubicBezTo>
                  <a:pt x="5393276" y="596690"/>
                  <a:pt x="5390714" y="592683"/>
                  <a:pt x="5390714" y="592683"/>
                </a:cubicBezTo>
                <a:close/>
                <a:moveTo>
                  <a:pt x="3954229" y="586226"/>
                </a:moveTo>
                <a:cubicBezTo>
                  <a:pt x="3955382" y="585106"/>
                  <a:pt x="3956261" y="587165"/>
                  <a:pt x="3955685" y="587724"/>
                </a:cubicBezTo>
                <a:cubicBezTo>
                  <a:pt x="3955397" y="588005"/>
                  <a:pt x="3955032" y="587630"/>
                  <a:pt x="3954740" y="587186"/>
                </a:cubicBezTo>
                <a:cubicBezTo>
                  <a:pt x="3954449" y="586741"/>
                  <a:pt x="3954229" y="586226"/>
                  <a:pt x="3954229" y="586226"/>
                </a:cubicBezTo>
                <a:close/>
                <a:moveTo>
                  <a:pt x="3447296" y="583926"/>
                </a:moveTo>
                <a:lnTo>
                  <a:pt x="3445823" y="592918"/>
                </a:lnTo>
                <a:lnTo>
                  <a:pt x="3445439" y="597487"/>
                </a:lnTo>
                <a:lnTo>
                  <a:pt x="3446507" y="601543"/>
                </a:lnTo>
                <a:lnTo>
                  <a:pt x="3448235" y="595963"/>
                </a:lnTo>
                <a:lnTo>
                  <a:pt x="3448451" y="594944"/>
                </a:lnTo>
                <a:lnTo>
                  <a:pt x="3448273" y="591166"/>
                </a:lnTo>
                <a:close/>
                <a:moveTo>
                  <a:pt x="2584538" y="583924"/>
                </a:moveTo>
                <a:lnTo>
                  <a:pt x="2583066" y="592916"/>
                </a:lnTo>
                <a:lnTo>
                  <a:pt x="2582682" y="597485"/>
                </a:lnTo>
                <a:lnTo>
                  <a:pt x="2583751" y="601542"/>
                </a:lnTo>
                <a:lnTo>
                  <a:pt x="2585478" y="595960"/>
                </a:lnTo>
                <a:lnTo>
                  <a:pt x="2585694" y="594942"/>
                </a:lnTo>
                <a:lnTo>
                  <a:pt x="2585516" y="591165"/>
                </a:lnTo>
                <a:close/>
                <a:moveTo>
                  <a:pt x="3416044" y="583678"/>
                </a:moveTo>
                <a:lnTo>
                  <a:pt x="3416068" y="587379"/>
                </a:lnTo>
                <a:lnTo>
                  <a:pt x="3415860" y="586624"/>
                </a:lnTo>
                <a:close/>
                <a:moveTo>
                  <a:pt x="2553288" y="583675"/>
                </a:moveTo>
                <a:lnTo>
                  <a:pt x="2553311" y="587376"/>
                </a:lnTo>
                <a:lnTo>
                  <a:pt x="2553103" y="586623"/>
                </a:lnTo>
                <a:close/>
                <a:moveTo>
                  <a:pt x="3901263" y="582809"/>
                </a:moveTo>
                <a:cubicBezTo>
                  <a:pt x="3903705" y="580429"/>
                  <a:pt x="3900976" y="604840"/>
                  <a:pt x="3898125" y="613222"/>
                </a:cubicBezTo>
                <a:cubicBezTo>
                  <a:pt x="3882197" y="698275"/>
                  <a:pt x="3865146" y="782353"/>
                  <a:pt x="3848927" y="866373"/>
                </a:cubicBezTo>
                <a:lnTo>
                  <a:pt x="3843574" y="895140"/>
                </a:lnTo>
                <a:lnTo>
                  <a:pt x="3843184" y="893112"/>
                </a:lnTo>
                <a:lnTo>
                  <a:pt x="3840134" y="895214"/>
                </a:lnTo>
                <a:lnTo>
                  <a:pt x="3852770" y="832948"/>
                </a:lnTo>
                <a:cubicBezTo>
                  <a:pt x="3867352" y="751995"/>
                  <a:pt x="3877664" y="672280"/>
                  <a:pt x="3896910" y="595706"/>
                </a:cubicBezTo>
                <a:cubicBezTo>
                  <a:pt x="3899060" y="587373"/>
                  <a:pt x="3900449" y="583602"/>
                  <a:pt x="3901263" y="582809"/>
                </a:cubicBezTo>
                <a:close/>
                <a:moveTo>
                  <a:pt x="2257736" y="581800"/>
                </a:moveTo>
                <a:lnTo>
                  <a:pt x="2256698" y="591272"/>
                </a:lnTo>
                <a:lnTo>
                  <a:pt x="2259476" y="586574"/>
                </a:lnTo>
                <a:lnTo>
                  <a:pt x="2259692" y="585431"/>
                </a:lnTo>
                <a:lnTo>
                  <a:pt x="2259747" y="585128"/>
                </a:lnTo>
                <a:close/>
                <a:moveTo>
                  <a:pt x="4573891" y="581104"/>
                </a:moveTo>
                <a:lnTo>
                  <a:pt x="4574988" y="608269"/>
                </a:lnTo>
                <a:lnTo>
                  <a:pt x="4575943" y="619180"/>
                </a:lnTo>
                <a:lnTo>
                  <a:pt x="4581866" y="659954"/>
                </a:lnTo>
                <a:lnTo>
                  <a:pt x="4585569" y="683442"/>
                </a:lnTo>
                <a:lnTo>
                  <a:pt x="4590861" y="704562"/>
                </a:lnTo>
                <a:cubicBezTo>
                  <a:pt x="4588888" y="678903"/>
                  <a:pt x="4584369" y="654632"/>
                  <a:pt x="4581004" y="628800"/>
                </a:cubicBezTo>
                <a:lnTo>
                  <a:pt x="4579459" y="614417"/>
                </a:lnTo>
                <a:lnTo>
                  <a:pt x="4574059" y="582230"/>
                </a:lnTo>
                <a:close/>
                <a:moveTo>
                  <a:pt x="3279730" y="580472"/>
                </a:moveTo>
                <a:lnTo>
                  <a:pt x="3277347" y="589699"/>
                </a:lnTo>
                <a:lnTo>
                  <a:pt x="3277629" y="590637"/>
                </a:lnTo>
                <a:lnTo>
                  <a:pt x="3278333" y="592995"/>
                </a:lnTo>
                <a:lnTo>
                  <a:pt x="3278956" y="589780"/>
                </a:lnTo>
                <a:cubicBezTo>
                  <a:pt x="3279274" y="588281"/>
                  <a:pt x="3279444" y="585326"/>
                  <a:pt x="3279629" y="581910"/>
                </a:cubicBezTo>
                <a:close/>
                <a:moveTo>
                  <a:pt x="2416974" y="580470"/>
                </a:moveTo>
                <a:lnTo>
                  <a:pt x="2414590" y="589696"/>
                </a:lnTo>
                <a:lnTo>
                  <a:pt x="2414871" y="590635"/>
                </a:lnTo>
                <a:lnTo>
                  <a:pt x="2415575" y="592993"/>
                </a:lnTo>
                <a:lnTo>
                  <a:pt x="2416199" y="589778"/>
                </a:lnTo>
                <a:cubicBezTo>
                  <a:pt x="2416517" y="588279"/>
                  <a:pt x="2416687" y="585324"/>
                  <a:pt x="2416871" y="581907"/>
                </a:cubicBezTo>
                <a:close/>
                <a:moveTo>
                  <a:pt x="5391387" y="575806"/>
                </a:moveTo>
                <a:lnTo>
                  <a:pt x="5389856" y="583917"/>
                </a:lnTo>
                <a:lnTo>
                  <a:pt x="5389850" y="587185"/>
                </a:lnTo>
                <a:lnTo>
                  <a:pt x="5391064" y="583886"/>
                </a:lnTo>
                <a:close/>
                <a:moveTo>
                  <a:pt x="5412531" y="575493"/>
                </a:moveTo>
                <a:cubicBezTo>
                  <a:pt x="5412677" y="577596"/>
                  <a:pt x="5415071" y="581652"/>
                  <a:pt x="5414926" y="579550"/>
                </a:cubicBezTo>
                <a:cubicBezTo>
                  <a:pt x="5417028" y="579405"/>
                  <a:pt x="5414634" y="575347"/>
                  <a:pt x="5412531" y="575493"/>
                </a:cubicBezTo>
                <a:close/>
                <a:moveTo>
                  <a:pt x="5748200" y="570814"/>
                </a:moveTo>
                <a:cubicBezTo>
                  <a:pt x="5747943" y="571514"/>
                  <a:pt x="5748042" y="572360"/>
                  <a:pt x="5748355" y="573196"/>
                </a:cubicBezTo>
                <a:cubicBezTo>
                  <a:pt x="5749290" y="575700"/>
                  <a:pt x="5752130" y="578090"/>
                  <a:pt x="5752905" y="575993"/>
                </a:cubicBezTo>
                <a:close/>
                <a:moveTo>
                  <a:pt x="3321593" y="569111"/>
                </a:moveTo>
                <a:lnTo>
                  <a:pt x="3321406" y="569866"/>
                </a:lnTo>
                <a:lnTo>
                  <a:pt x="3320800" y="573292"/>
                </a:lnTo>
                <a:lnTo>
                  <a:pt x="3320961" y="573240"/>
                </a:lnTo>
                <a:close/>
                <a:moveTo>
                  <a:pt x="2458836" y="569108"/>
                </a:moveTo>
                <a:lnTo>
                  <a:pt x="2458650" y="569864"/>
                </a:lnTo>
                <a:lnTo>
                  <a:pt x="2458043" y="573289"/>
                </a:lnTo>
                <a:lnTo>
                  <a:pt x="2458204" y="573237"/>
                </a:lnTo>
                <a:close/>
                <a:moveTo>
                  <a:pt x="3280783" y="569087"/>
                </a:moveTo>
                <a:lnTo>
                  <a:pt x="3280717" y="569206"/>
                </a:lnTo>
                <a:cubicBezTo>
                  <a:pt x="3280553" y="569490"/>
                  <a:pt x="3280456" y="569652"/>
                  <a:pt x="3280456" y="569652"/>
                </a:cubicBezTo>
                <a:lnTo>
                  <a:pt x="3277517" y="577429"/>
                </a:lnTo>
                <a:lnTo>
                  <a:pt x="3280200" y="573883"/>
                </a:lnTo>
                <a:lnTo>
                  <a:pt x="3280386" y="571276"/>
                </a:lnTo>
                <a:close/>
                <a:moveTo>
                  <a:pt x="2418027" y="569085"/>
                </a:moveTo>
                <a:lnTo>
                  <a:pt x="2417959" y="569204"/>
                </a:lnTo>
                <a:cubicBezTo>
                  <a:pt x="2417796" y="569488"/>
                  <a:pt x="2417698" y="569649"/>
                  <a:pt x="2417698" y="569649"/>
                </a:cubicBezTo>
                <a:lnTo>
                  <a:pt x="2414761" y="577427"/>
                </a:lnTo>
                <a:lnTo>
                  <a:pt x="2417443" y="573880"/>
                </a:lnTo>
                <a:lnTo>
                  <a:pt x="2417628" y="571274"/>
                </a:lnTo>
                <a:close/>
                <a:moveTo>
                  <a:pt x="5414171" y="568692"/>
                </a:moveTo>
                <a:cubicBezTo>
                  <a:pt x="5414318" y="570793"/>
                  <a:pt x="5416736" y="575201"/>
                  <a:pt x="5416566" y="572749"/>
                </a:cubicBezTo>
                <a:cubicBezTo>
                  <a:pt x="5419018" y="572579"/>
                  <a:pt x="5416274" y="568546"/>
                  <a:pt x="5414171" y="568692"/>
                </a:cubicBezTo>
                <a:close/>
                <a:moveTo>
                  <a:pt x="3479656" y="567525"/>
                </a:moveTo>
                <a:lnTo>
                  <a:pt x="3473460" y="602379"/>
                </a:lnTo>
                <a:lnTo>
                  <a:pt x="3469146" y="622610"/>
                </a:lnTo>
                <a:lnTo>
                  <a:pt x="3469399" y="623637"/>
                </a:lnTo>
                <a:cubicBezTo>
                  <a:pt x="3469829" y="621561"/>
                  <a:pt x="3470259" y="619486"/>
                  <a:pt x="3470689" y="617410"/>
                </a:cubicBezTo>
                <a:lnTo>
                  <a:pt x="3474885" y="612789"/>
                </a:lnTo>
                <a:lnTo>
                  <a:pt x="3476890" y="603509"/>
                </a:lnTo>
                <a:lnTo>
                  <a:pt x="3476721" y="603081"/>
                </a:lnTo>
                <a:cubicBezTo>
                  <a:pt x="3474706" y="598372"/>
                  <a:pt x="3473139" y="594777"/>
                  <a:pt x="3474929" y="594681"/>
                </a:cubicBezTo>
                <a:lnTo>
                  <a:pt x="3477849" y="599078"/>
                </a:lnTo>
                <a:lnTo>
                  <a:pt x="3478363" y="596693"/>
                </a:lnTo>
                <a:lnTo>
                  <a:pt x="3483147" y="579718"/>
                </a:lnTo>
                <a:close/>
                <a:moveTo>
                  <a:pt x="2616900" y="567522"/>
                </a:moveTo>
                <a:lnTo>
                  <a:pt x="2610703" y="602377"/>
                </a:lnTo>
                <a:lnTo>
                  <a:pt x="2606390" y="622609"/>
                </a:lnTo>
                <a:lnTo>
                  <a:pt x="2606642" y="623636"/>
                </a:lnTo>
                <a:cubicBezTo>
                  <a:pt x="2607071" y="621560"/>
                  <a:pt x="2607502" y="619484"/>
                  <a:pt x="2607931" y="617408"/>
                </a:cubicBezTo>
                <a:lnTo>
                  <a:pt x="2612128" y="612787"/>
                </a:lnTo>
                <a:lnTo>
                  <a:pt x="2614133" y="603506"/>
                </a:lnTo>
                <a:lnTo>
                  <a:pt x="2613964" y="603078"/>
                </a:lnTo>
                <a:cubicBezTo>
                  <a:pt x="2611950" y="598370"/>
                  <a:pt x="2610383" y="594776"/>
                  <a:pt x="2612173" y="594679"/>
                </a:cubicBezTo>
                <a:lnTo>
                  <a:pt x="2615091" y="599076"/>
                </a:lnTo>
                <a:lnTo>
                  <a:pt x="2615605" y="596691"/>
                </a:lnTo>
                <a:lnTo>
                  <a:pt x="2620389" y="579716"/>
                </a:lnTo>
                <a:close/>
                <a:moveTo>
                  <a:pt x="5399977" y="563148"/>
                </a:moveTo>
                <a:lnTo>
                  <a:pt x="5397507" y="569903"/>
                </a:lnTo>
                <a:lnTo>
                  <a:pt x="5397028" y="587038"/>
                </a:lnTo>
                <a:lnTo>
                  <a:pt x="5397804" y="583221"/>
                </a:lnTo>
                <a:lnTo>
                  <a:pt x="5400173" y="571575"/>
                </a:lnTo>
                <a:close/>
                <a:moveTo>
                  <a:pt x="3342278" y="562294"/>
                </a:moveTo>
                <a:cubicBezTo>
                  <a:pt x="3342118" y="563991"/>
                  <a:pt x="3342031" y="565452"/>
                  <a:pt x="3341966" y="565575"/>
                </a:cubicBezTo>
                <a:cubicBezTo>
                  <a:pt x="3341933" y="565636"/>
                  <a:pt x="3341907" y="565364"/>
                  <a:pt x="3341879" y="564620"/>
                </a:cubicBezTo>
                <a:lnTo>
                  <a:pt x="3341860" y="563868"/>
                </a:lnTo>
                <a:close/>
                <a:moveTo>
                  <a:pt x="2479522" y="562292"/>
                </a:moveTo>
                <a:cubicBezTo>
                  <a:pt x="2479362" y="563989"/>
                  <a:pt x="2479273" y="565449"/>
                  <a:pt x="2479209" y="565573"/>
                </a:cubicBezTo>
                <a:cubicBezTo>
                  <a:pt x="2479176" y="565633"/>
                  <a:pt x="2479149" y="565362"/>
                  <a:pt x="2479123" y="564617"/>
                </a:cubicBezTo>
                <a:lnTo>
                  <a:pt x="2479104" y="563865"/>
                </a:lnTo>
                <a:close/>
                <a:moveTo>
                  <a:pt x="3096806" y="559933"/>
                </a:moveTo>
                <a:cubicBezTo>
                  <a:pt x="3097574" y="561875"/>
                  <a:pt x="3096901" y="562530"/>
                  <a:pt x="3095172" y="564210"/>
                </a:cubicBezTo>
                <a:cubicBezTo>
                  <a:pt x="3095125" y="563585"/>
                  <a:pt x="3095222" y="562818"/>
                  <a:pt x="3095486" y="562057"/>
                </a:cubicBezTo>
                <a:cubicBezTo>
                  <a:pt x="3095750" y="561297"/>
                  <a:pt x="3096182" y="560539"/>
                  <a:pt x="3096806" y="559933"/>
                </a:cubicBezTo>
                <a:close/>
                <a:moveTo>
                  <a:pt x="5241224" y="559058"/>
                </a:moveTo>
                <a:lnTo>
                  <a:pt x="5239825" y="562541"/>
                </a:lnTo>
                <a:lnTo>
                  <a:pt x="5239469" y="567145"/>
                </a:lnTo>
                <a:close/>
                <a:moveTo>
                  <a:pt x="5248725" y="557634"/>
                </a:moveTo>
                <a:lnTo>
                  <a:pt x="5244410" y="570563"/>
                </a:lnTo>
                <a:lnTo>
                  <a:pt x="5246347" y="566099"/>
                </a:lnTo>
                <a:lnTo>
                  <a:pt x="5246945" y="564499"/>
                </a:lnTo>
                <a:lnTo>
                  <a:pt x="5249151" y="558062"/>
                </a:lnTo>
                <a:close/>
                <a:moveTo>
                  <a:pt x="3481499" y="557162"/>
                </a:moveTo>
                <a:lnTo>
                  <a:pt x="3481079" y="559521"/>
                </a:lnTo>
                <a:lnTo>
                  <a:pt x="3483086" y="565084"/>
                </a:lnTo>
                <a:close/>
                <a:moveTo>
                  <a:pt x="2618742" y="557160"/>
                </a:moveTo>
                <a:lnTo>
                  <a:pt x="2618322" y="559518"/>
                </a:lnTo>
                <a:lnTo>
                  <a:pt x="2620329" y="565082"/>
                </a:lnTo>
                <a:close/>
                <a:moveTo>
                  <a:pt x="3267237" y="556051"/>
                </a:moveTo>
                <a:cubicBezTo>
                  <a:pt x="3267428" y="558554"/>
                  <a:pt x="3266387" y="561134"/>
                  <a:pt x="3264658" y="562815"/>
                </a:cubicBezTo>
                <a:cubicBezTo>
                  <a:pt x="3264505" y="561506"/>
                  <a:pt x="3264718" y="560571"/>
                  <a:pt x="3265185" y="559585"/>
                </a:cubicBezTo>
                <a:cubicBezTo>
                  <a:pt x="3265652" y="558600"/>
                  <a:pt x="3266372" y="557563"/>
                  <a:pt x="3267237" y="556051"/>
                </a:cubicBezTo>
                <a:close/>
                <a:moveTo>
                  <a:pt x="2404480" y="556048"/>
                </a:moveTo>
                <a:cubicBezTo>
                  <a:pt x="2404671" y="558552"/>
                  <a:pt x="2403629" y="561132"/>
                  <a:pt x="2401901" y="562813"/>
                </a:cubicBezTo>
                <a:cubicBezTo>
                  <a:pt x="2401749" y="561504"/>
                  <a:pt x="2401961" y="560569"/>
                  <a:pt x="2402428" y="559583"/>
                </a:cubicBezTo>
                <a:cubicBezTo>
                  <a:pt x="2402894" y="558597"/>
                  <a:pt x="2403614" y="557561"/>
                  <a:pt x="2404480" y="556048"/>
                </a:cubicBezTo>
                <a:close/>
                <a:moveTo>
                  <a:pt x="5384784" y="556040"/>
                </a:moveTo>
                <a:cubicBezTo>
                  <a:pt x="5385849" y="558313"/>
                  <a:pt x="5385791" y="561097"/>
                  <a:pt x="5384769" y="563280"/>
                </a:cubicBezTo>
                <a:cubicBezTo>
                  <a:pt x="5384163" y="562110"/>
                  <a:pt x="5384030" y="561160"/>
                  <a:pt x="5384117" y="560073"/>
                </a:cubicBezTo>
                <a:cubicBezTo>
                  <a:pt x="5384204" y="558986"/>
                  <a:pt x="5384511" y="557762"/>
                  <a:pt x="5384784" y="556040"/>
                </a:cubicBezTo>
                <a:close/>
                <a:moveTo>
                  <a:pt x="3431787" y="556029"/>
                </a:moveTo>
                <a:lnTo>
                  <a:pt x="3431328" y="565758"/>
                </a:lnTo>
                <a:lnTo>
                  <a:pt x="3430502" y="575024"/>
                </a:lnTo>
                <a:lnTo>
                  <a:pt x="3428236" y="578886"/>
                </a:lnTo>
                <a:lnTo>
                  <a:pt x="3427344" y="580693"/>
                </a:lnTo>
                <a:lnTo>
                  <a:pt x="3429564" y="560718"/>
                </a:lnTo>
                <a:lnTo>
                  <a:pt x="3430499" y="558531"/>
                </a:lnTo>
                <a:close/>
                <a:moveTo>
                  <a:pt x="2569030" y="556026"/>
                </a:moveTo>
                <a:lnTo>
                  <a:pt x="2568571" y="565757"/>
                </a:lnTo>
                <a:lnTo>
                  <a:pt x="2567745" y="575022"/>
                </a:lnTo>
                <a:lnTo>
                  <a:pt x="2565479" y="578884"/>
                </a:lnTo>
                <a:lnTo>
                  <a:pt x="2564588" y="580690"/>
                </a:lnTo>
                <a:lnTo>
                  <a:pt x="2566808" y="560716"/>
                </a:lnTo>
                <a:lnTo>
                  <a:pt x="2567743" y="558529"/>
                </a:lnTo>
                <a:close/>
                <a:moveTo>
                  <a:pt x="5403521" y="555103"/>
                </a:moveTo>
                <a:lnTo>
                  <a:pt x="5402407" y="557534"/>
                </a:lnTo>
                <a:lnTo>
                  <a:pt x="5402618" y="558170"/>
                </a:lnTo>
                <a:lnTo>
                  <a:pt x="5402512" y="559346"/>
                </a:lnTo>
                <a:lnTo>
                  <a:pt x="5402609" y="559592"/>
                </a:lnTo>
                <a:close/>
                <a:moveTo>
                  <a:pt x="3077838" y="554833"/>
                </a:moveTo>
                <a:cubicBezTo>
                  <a:pt x="3077838" y="554833"/>
                  <a:pt x="3076650" y="558258"/>
                  <a:pt x="3076784" y="559261"/>
                </a:cubicBezTo>
                <a:cubicBezTo>
                  <a:pt x="3076829" y="559597"/>
                  <a:pt x="3077022" y="559663"/>
                  <a:pt x="3077454" y="559242"/>
                </a:cubicBezTo>
                <a:cubicBezTo>
                  <a:pt x="3079855" y="556907"/>
                  <a:pt x="3079088" y="553619"/>
                  <a:pt x="3077838" y="554833"/>
                </a:cubicBezTo>
                <a:close/>
                <a:moveTo>
                  <a:pt x="3457465" y="554562"/>
                </a:moveTo>
                <a:lnTo>
                  <a:pt x="3455796" y="561915"/>
                </a:lnTo>
                <a:lnTo>
                  <a:pt x="3456725" y="555951"/>
                </a:lnTo>
                <a:close/>
                <a:moveTo>
                  <a:pt x="2594708" y="554559"/>
                </a:moveTo>
                <a:lnTo>
                  <a:pt x="2593039" y="561911"/>
                </a:lnTo>
                <a:lnTo>
                  <a:pt x="2593968" y="555949"/>
                </a:lnTo>
                <a:close/>
                <a:moveTo>
                  <a:pt x="3268391" y="553585"/>
                </a:moveTo>
                <a:cubicBezTo>
                  <a:pt x="3269734" y="554967"/>
                  <a:pt x="3267814" y="555491"/>
                  <a:pt x="3267237" y="556051"/>
                </a:cubicBezTo>
                <a:cubicBezTo>
                  <a:pt x="3266900" y="555705"/>
                  <a:pt x="3266878" y="555392"/>
                  <a:pt x="3267093" y="555014"/>
                </a:cubicBezTo>
                <a:cubicBezTo>
                  <a:pt x="3267309" y="554636"/>
                  <a:pt x="3267766" y="554191"/>
                  <a:pt x="3268391" y="553585"/>
                </a:cubicBezTo>
                <a:close/>
                <a:moveTo>
                  <a:pt x="2405633" y="553583"/>
                </a:moveTo>
                <a:cubicBezTo>
                  <a:pt x="2406977" y="554965"/>
                  <a:pt x="2405056" y="555488"/>
                  <a:pt x="2404480" y="556048"/>
                </a:cubicBezTo>
                <a:cubicBezTo>
                  <a:pt x="2404144" y="555702"/>
                  <a:pt x="2404120" y="555389"/>
                  <a:pt x="2404338" y="555011"/>
                </a:cubicBezTo>
                <a:cubicBezTo>
                  <a:pt x="2404553" y="554632"/>
                  <a:pt x="2405009" y="554189"/>
                  <a:pt x="2405633" y="553583"/>
                </a:cubicBezTo>
                <a:close/>
                <a:moveTo>
                  <a:pt x="5384989" y="553326"/>
                </a:moveTo>
                <a:cubicBezTo>
                  <a:pt x="5386735" y="554143"/>
                  <a:pt x="5385124" y="555313"/>
                  <a:pt x="5384784" y="556040"/>
                </a:cubicBezTo>
                <a:cubicBezTo>
                  <a:pt x="5384346" y="555836"/>
                  <a:pt x="5384214" y="555552"/>
                  <a:pt x="5384282" y="555122"/>
                </a:cubicBezTo>
                <a:cubicBezTo>
                  <a:pt x="5384350" y="554691"/>
                  <a:pt x="5384620" y="554115"/>
                  <a:pt x="5384989" y="553326"/>
                </a:cubicBezTo>
                <a:close/>
                <a:moveTo>
                  <a:pt x="4713967" y="551297"/>
                </a:moveTo>
                <a:cubicBezTo>
                  <a:pt x="4713709" y="551996"/>
                  <a:pt x="4713745" y="552703"/>
                  <a:pt x="4713960" y="553328"/>
                </a:cubicBezTo>
                <a:cubicBezTo>
                  <a:pt x="4714607" y="555206"/>
                  <a:pt x="4716869" y="556339"/>
                  <a:pt x="4717643" y="554243"/>
                </a:cubicBezTo>
                <a:close/>
                <a:moveTo>
                  <a:pt x="3269544" y="551119"/>
                </a:moveTo>
                <a:cubicBezTo>
                  <a:pt x="3270887" y="552503"/>
                  <a:pt x="3268966" y="553025"/>
                  <a:pt x="3268391" y="553585"/>
                </a:cubicBezTo>
                <a:cubicBezTo>
                  <a:pt x="3268054" y="553240"/>
                  <a:pt x="3268030" y="552927"/>
                  <a:pt x="3268247" y="552548"/>
                </a:cubicBezTo>
                <a:cubicBezTo>
                  <a:pt x="3268463" y="552169"/>
                  <a:pt x="3268919" y="551726"/>
                  <a:pt x="3269544" y="551119"/>
                </a:cubicBezTo>
                <a:close/>
                <a:moveTo>
                  <a:pt x="2406786" y="551117"/>
                </a:moveTo>
                <a:cubicBezTo>
                  <a:pt x="2408131" y="552500"/>
                  <a:pt x="2406210" y="553022"/>
                  <a:pt x="2405633" y="553583"/>
                </a:cubicBezTo>
                <a:cubicBezTo>
                  <a:pt x="2405298" y="553237"/>
                  <a:pt x="2405273" y="552924"/>
                  <a:pt x="2405490" y="552546"/>
                </a:cubicBezTo>
                <a:cubicBezTo>
                  <a:pt x="2405707" y="552167"/>
                  <a:pt x="2406162" y="551723"/>
                  <a:pt x="2406786" y="551117"/>
                </a:cubicBezTo>
                <a:close/>
                <a:moveTo>
                  <a:pt x="2170245" y="550705"/>
                </a:moveTo>
                <a:lnTo>
                  <a:pt x="2166563" y="574733"/>
                </a:lnTo>
                <a:lnTo>
                  <a:pt x="2192224" y="611504"/>
                </a:lnTo>
                <a:lnTo>
                  <a:pt x="2199599" y="591284"/>
                </a:lnTo>
                <a:close/>
                <a:moveTo>
                  <a:pt x="5385193" y="550612"/>
                </a:moveTo>
                <a:cubicBezTo>
                  <a:pt x="5386941" y="551429"/>
                  <a:pt x="5385329" y="552598"/>
                  <a:pt x="5384989" y="553326"/>
                </a:cubicBezTo>
                <a:cubicBezTo>
                  <a:pt x="5384552" y="553122"/>
                  <a:pt x="5384418" y="552838"/>
                  <a:pt x="5384487" y="552407"/>
                </a:cubicBezTo>
                <a:cubicBezTo>
                  <a:pt x="5384555" y="551977"/>
                  <a:pt x="5384824" y="551400"/>
                  <a:pt x="5385193" y="550612"/>
                </a:cubicBezTo>
                <a:close/>
                <a:moveTo>
                  <a:pt x="5220485" y="547610"/>
                </a:moveTo>
                <a:lnTo>
                  <a:pt x="5220034" y="550123"/>
                </a:lnTo>
                <a:lnTo>
                  <a:pt x="5220600" y="548979"/>
                </a:lnTo>
                <a:close/>
                <a:moveTo>
                  <a:pt x="5600581" y="545606"/>
                </a:moveTo>
                <a:lnTo>
                  <a:pt x="5598571" y="555830"/>
                </a:lnTo>
                <a:lnTo>
                  <a:pt x="5599488" y="561812"/>
                </a:lnTo>
                <a:lnTo>
                  <a:pt x="5601719" y="553167"/>
                </a:lnTo>
                <a:close/>
                <a:moveTo>
                  <a:pt x="5371215" y="542302"/>
                </a:moveTo>
                <a:lnTo>
                  <a:pt x="5372211" y="545854"/>
                </a:lnTo>
                <a:lnTo>
                  <a:pt x="5377994" y="569213"/>
                </a:lnTo>
                <a:lnTo>
                  <a:pt x="5377378" y="578327"/>
                </a:lnTo>
                <a:lnTo>
                  <a:pt x="5377521" y="590564"/>
                </a:lnTo>
                <a:lnTo>
                  <a:pt x="5376157" y="585638"/>
                </a:lnTo>
                <a:cubicBezTo>
                  <a:pt x="5375336" y="577898"/>
                  <a:pt x="5374242" y="570097"/>
                  <a:pt x="5372753" y="562089"/>
                </a:cubicBezTo>
                <a:lnTo>
                  <a:pt x="5370108" y="550724"/>
                </a:lnTo>
                <a:lnTo>
                  <a:pt x="5370338" y="550885"/>
                </a:lnTo>
                <a:cubicBezTo>
                  <a:pt x="5370526" y="550080"/>
                  <a:pt x="5370731" y="548171"/>
                  <a:pt x="5371008" y="544639"/>
                </a:cubicBezTo>
                <a:close/>
                <a:moveTo>
                  <a:pt x="5225968" y="542167"/>
                </a:moveTo>
                <a:cubicBezTo>
                  <a:pt x="5225968" y="542167"/>
                  <a:pt x="5224777" y="545593"/>
                  <a:pt x="5224913" y="546597"/>
                </a:cubicBezTo>
                <a:cubicBezTo>
                  <a:pt x="5224957" y="546931"/>
                  <a:pt x="5225150" y="546996"/>
                  <a:pt x="5225582" y="546577"/>
                </a:cubicBezTo>
                <a:lnTo>
                  <a:pt x="5226690" y="544940"/>
                </a:lnTo>
                <a:lnTo>
                  <a:pt x="5226885" y="544442"/>
                </a:lnTo>
                <a:lnTo>
                  <a:pt x="5227144" y="543042"/>
                </a:lnTo>
                <a:cubicBezTo>
                  <a:pt x="5227097" y="542080"/>
                  <a:pt x="5226592" y="541561"/>
                  <a:pt x="5225968" y="542167"/>
                </a:cubicBezTo>
                <a:close/>
                <a:moveTo>
                  <a:pt x="5396524" y="541961"/>
                </a:moveTo>
                <a:lnTo>
                  <a:pt x="5396193" y="543369"/>
                </a:lnTo>
                <a:lnTo>
                  <a:pt x="5395660" y="548676"/>
                </a:lnTo>
                <a:lnTo>
                  <a:pt x="5396647" y="546280"/>
                </a:lnTo>
                <a:close/>
                <a:moveTo>
                  <a:pt x="5042692" y="540584"/>
                </a:moveTo>
                <a:lnTo>
                  <a:pt x="5043935" y="540715"/>
                </a:lnTo>
                <a:cubicBezTo>
                  <a:pt x="5041588" y="547815"/>
                  <a:pt x="5039360" y="554125"/>
                  <a:pt x="5039178" y="553769"/>
                </a:cubicBezTo>
                <a:cubicBezTo>
                  <a:pt x="5039087" y="553591"/>
                  <a:pt x="5039508" y="551747"/>
                  <a:pt x="5040680" y="547502"/>
                </a:cubicBezTo>
                <a:close/>
                <a:moveTo>
                  <a:pt x="5042707" y="540529"/>
                </a:moveTo>
                <a:lnTo>
                  <a:pt x="5042692" y="540584"/>
                </a:lnTo>
                <a:lnTo>
                  <a:pt x="5042687" y="540583"/>
                </a:lnTo>
                <a:close/>
                <a:moveTo>
                  <a:pt x="5245334" y="540386"/>
                </a:moveTo>
                <a:lnTo>
                  <a:pt x="5243326" y="545666"/>
                </a:lnTo>
                <a:lnTo>
                  <a:pt x="5240121" y="553646"/>
                </a:lnTo>
                <a:lnTo>
                  <a:pt x="5240108" y="557078"/>
                </a:lnTo>
                <a:lnTo>
                  <a:pt x="5240057" y="558222"/>
                </a:lnTo>
                <a:lnTo>
                  <a:pt x="5241156" y="555775"/>
                </a:lnTo>
                <a:lnTo>
                  <a:pt x="5242523" y="553081"/>
                </a:lnTo>
                <a:lnTo>
                  <a:pt x="5243380" y="549129"/>
                </a:lnTo>
                <a:close/>
                <a:moveTo>
                  <a:pt x="5076480" y="539523"/>
                </a:moveTo>
                <a:lnTo>
                  <a:pt x="5073881" y="547721"/>
                </a:lnTo>
                <a:cubicBezTo>
                  <a:pt x="5073468" y="549242"/>
                  <a:pt x="5073274" y="550244"/>
                  <a:pt x="5073524" y="550099"/>
                </a:cubicBezTo>
                <a:lnTo>
                  <a:pt x="5074375" y="548442"/>
                </a:lnTo>
                <a:lnTo>
                  <a:pt x="5074767" y="547001"/>
                </a:lnTo>
                <a:close/>
                <a:moveTo>
                  <a:pt x="3018180" y="539289"/>
                </a:moveTo>
                <a:lnTo>
                  <a:pt x="3019195" y="542670"/>
                </a:lnTo>
                <a:cubicBezTo>
                  <a:pt x="3019195" y="542670"/>
                  <a:pt x="3018994" y="542002"/>
                  <a:pt x="3018743" y="541168"/>
                </a:cubicBezTo>
                <a:close/>
                <a:moveTo>
                  <a:pt x="2155423" y="539286"/>
                </a:moveTo>
                <a:lnTo>
                  <a:pt x="2155987" y="541165"/>
                </a:lnTo>
                <a:cubicBezTo>
                  <a:pt x="2156237" y="542000"/>
                  <a:pt x="2156438" y="542668"/>
                  <a:pt x="2156438" y="542668"/>
                </a:cubicBezTo>
                <a:close/>
                <a:moveTo>
                  <a:pt x="3112453" y="539124"/>
                </a:moveTo>
                <a:cubicBezTo>
                  <a:pt x="3112453" y="539124"/>
                  <a:pt x="3112660" y="541836"/>
                  <a:pt x="3111507" y="542956"/>
                </a:cubicBezTo>
                <a:cubicBezTo>
                  <a:pt x="3111051" y="543400"/>
                  <a:pt x="3110803" y="543375"/>
                  <a:pt x="3110710" y="543087"/>
                </a:cubicBezTo>
                <a:cubicBezTo>
                  <a:pt x="3110567" y="542658"/>
                  <a:pt x="3110769" y="541642"/>
                  <a:pt x="3111124" y="540746"/>
                </a:cubicBezTo>
                <a:cubicBezTo>
                  <a:pt x="3111478" y="539851"/>
                  <a:pt x="3111985" y="539074"/>
                  <a:pt x="3112453" y="539124"/>
                </a:cubicBezTo>
                <a:close/>
                <a:moveTo>
                  <a:pt x="2249696" y="539122"/>
                </a:moveTo>
                <a:cubicBezTo>
                  <a:pt x="2249696" y="539122"/>
                  <a:pt x="2249903" y="541833"/>
                  <a:pt x="2248750" y="542954"/>
                </a:cubicBezTo>
                <a:cubicBezTo>
                  <a:pt x="2248294" y="543397"/>
                  <a:pt x="2248047" y="543371"/>
                  <a:pt x="2247952" y="543085"/>
                </a:cubicBezTo>
                <a:cubicBezTo>
                  <a:pt x="2247810" y="542656"/>
                  <a:pt x="2248012" y="541640"/>
                  <a:pt x="2248367" y="540745"/>
                </a:cubicBezTo>
                <a:cubicBezTo>
                  <a:pt x="2248721" y="539847"/>
                  <a:pt x="2249228" y="539072"/>
                  <a:pt x="2249696" y="539122"/>
                </a:cubicBezTo>
                <a:close/>
                <a:moveTo>
                  <a:pt x="5745314" y="538510"/>
                </a:moveTo>
                <a:cubicBezTo>
                  <a:pt x="5744019" y="539687"/>
                  <a:pt x="5743775" y="540838"/>
                  <a:pt x="5744038" y="541762"/>
                </a:cubicBezTo>
                <a:cubicBezTo>
                  <a:pt x="5744825" y="544535"/>
                  <a:pt x="5750163" y="545265"/>
                  <a:pt x="5745314" y="538510"/>
                </a:cubicBezTo>
                <a:close/>
                <a:moveTo>
                  <a:pt x="3259418" y="538395"/>
                </a:moveTo>
                <a:lnTo>
                  <a:pt x="3259090" y="542070"/>
                </a:lnTo>
                <a:lnTo>
                  <a:pt x="3256221" y="565961"/>
                </a:lnTo>
                <a:lnTo>
                  <a:pt x="3252414" y="574266"/>
                </a:lnTo>
                <a:lnTo>
                  <a:pt x="3248212" y="585761"/>
                </a:lnTo>
                <a:lnTo>
                  <a:pt x="3248682" y="580670"/>
                </a:lnTo>
                <a:cubicBezTo>
                  <a:pt x="3250657" y="573142"/>
                  <a:pt x="3252398" y="565460"/>
                  <a:pt x="3253843" y="557444"/>
                </a:cubicBezTo>
                <a:lnTo>
                  <a:pt x="3255395" y="545878"/>
                </a:lnTo>
                <a:lnTo>
                  <a:pt x="3255556" y="546110"/>
                </a:lnTo>
                <a:cubicBezTo>
                  <a:pt x="3256017" y="545424"/>
                  <a:pt x="3256885" y="543712"/>
                  <a:pt x="3258395" y="540508"/>
                </a:cubicBezTo>
                <a:close/>
                <a:moveTo>
                  <a:pt x="2396660" y="538392"/>
                </a:moveTo>
                <a:lnTo>
                  <a:pt x="2396332" y="542068"/>
                </a:lnTo>
                <a:lnTo>
                  <a:pt x="2393464" y="565959"/>
                </a:lnTo>
                <a:lnTo>
                  <a:pt x="2389657" y="574264"/>
                </a:lnTo>
                <a:lnTo>
                  <a:pt x="2385455" y="585758"/>
                </a:lnTo>
                <a:lnTo>
                  <a:pt x="2385925" y="580668"/>
                </a:lnTo>
                <a:cubicBezTo>
                  <a:pt x="2387899" y="573140"/>
                  <a:pt x="2389642" y="565458"/>
                  <a:pt x="2391086" y="557441"/>
                </a:cubicBezTo>
                <a:lnTo>
                  <a:pt x="2392637" y="545876"/>
                </a:lnTo>
                <a:lnTo>
                  <a:pt x="2392799" y="546108"/>
                </a:lnTo>
                <a:cubicBezTo>
                  <a:pt x="2393259" y="545422"/>
                  <a:pt x="2394128" y="543709"/>
                  <a:pt x="2395638" y="540506"/>
                </a:cubicBezTo>
                <a:close/>
                <a:moveTo>
                  <a:pt x="3017842" y="538161"/>
                </a:moveTo>
                <a:cubicBezTo>
                  <a:pt x="3017692" y="537660"/>
                  <a:pt x="3017791" y="537994"/>
                  <a:pt x="3017993" y="538662"/>
                </a:cubicBezTo>
                <a:lnTo>
                  <a:pt x="3018180" y="539289"/>
                </a:lnTo>
                <a:close/>
                <a:moveTo>
                  <a:pt x="2155085" y="538159"/>
                </a:moveTo>
                <a:lnTo>
                  <a:pt x="2155423" y="539286"/>
                </a:lnTo>
                <a:lnTo>
                  <a:pt x="2155235" y="538659"/>
                </a:lnTo>
                <a:cubicBezTo>
                  <a:pt x="2155035" y="537992"/>
                  <a:pt x="2154935" y="537658"/>
                  <a:pt x="2155085" y="538159"/>
                </a:cubicBezTo>
                <a:close/>
                <a:moveTo>
                  <a:pt x="5397750" y="536723"/>
                </a:moveTo>
                <a:lnTo>
                  <a:pt x="5397069" y="539629"/>
                </a:lnTo>
                <a:lnTo>
                  <a:pt x="5398042" y="540203"/>
                </a:lnTo>
                <a:close/>
                <a:moveTo>
                  <a:pt x="5252748" y="535106"/>
                </a:moveTo>
                <a:lnTo>
                  <a:pt x="5252291" y="536670"/>
                </a:lnTo>
                <a:cubicBezTo>
                  <a:pt x="5251363" y="539730"/>
                  <a:pt x="5250726" y="541760"/>
                  <a:pt x="5250726" y="541760"/>
                </a:cubicBezTo>
                <a:lnTo>
                  <a:pt x="5247049" y="554630"/>
                </a:lnTo>
                <a:lnTo>
                  <a:pt x="5247543" y="556332"/>
                </a:lnTo>
                <a:lnTo>
                  <a:pt x="5247578" y="558333"/>
                </a:lnTo>
                <a:lnTo>
                  <a:pt x="5246880" y="560198"/>
                </a:lnTo>
                <a:lnTo>
                  <a:pt x="5248234" y="557138"/>
                </a:lnTo>
                <a:lnTo>
                  <a:pt x="5247941" y="556841"/>
                </a:lnTo>
                <a:lnTo>
                  <a:pt x="5248254" y="557093"/>
                </a:lnTo>
                <a:lnTo>
                  <a:pt x="5250905" y="551104"/>
                </a:lnTo>
                <a:lnTo>
                  <a:pt x="5248768" y="557505"/>
                </a:lnTo>
                <a:lnTo>
                  <a:pt x="5249217" y="557864"/>
                </a:lnTo>
                <a:lnTo>
                  <a:pt x="5251470" y="551287"/>
                </a:lnTo>
                <a:lnTo>
                  <a:pt x="5253745" y="544639"/>
                </a:lnTo>
                <a:lnTo>
                  <a:pt x="5254045" y="543760"/>
                </a:lnTo>
                <a:lnTo>
                  <a:pt x="5253285" y="538000"/>
                </a:lnTo>
                <a:close/>
                <a:moveTo>
                  <a:pt x="5456192" y="534099"/>
                </a:moveTo>
                <a:lnTo>
                  <a:pt x="5456204" y="534416"/>
                </a:lnTo>
                <a:lnTo>
                  <a:pt x="5456245" y="534230"/>
                </a:lnTo>
                <a:close/>
                <a:moveTo>
                  <a:pt x="5249004" y="530743"/>
                </a:moveTo>
                <a:lnTo>
                  <a:pt x="5249925" y="531842"/>
                </a:lnTo>
                <a:cubicBezTo>
                  <a:pt x="5250138" y="532094"/>
                  <a:pt x="5249996" y="531925"/>
                  <a:pt x="5249713" y="531588"/>
                </a:cubicBezTo>
                <a:close/>
                <a:moveTo>
                  <a:pt x="5254500" y="529126"/>
                </a:moveTo>
                <a:lnTo>
                  <a:pt x="5254109" y="530462"/>
                </a:lnTo>
                <a:lnTo>
                  <a:pt x="5255041" y="531163"/>
                </a:lnTo>
                <a:close/>
                <a:moveTo>
                  <a:pt x="5046692" y="526828"/>
                </a:moveTo>
                <a:cubicBezTo>
                  <a:pt x="5046556" y="528418"/>
                  <a:pt x="5045723" y="532029"/>
                  <a:pt x="5044839" y="535157"/>
                </a:cubicBezTo>
                <a:lnTo>
                  <a:pt x="5042707" y="540529"/>
                </a:lnTo>
                <a:close/>
                <a:moveTo>
                  <a:pt x="4710042" y="526816"/>
                </a:moveTo>
                <a:cubicBezTo>
                  <a:pt x="4709564" y="527037"/>
                  <a:pt x="4709434" y="527385"/>
                  <a:pt x="4709540" y="527772"/>
                </a:cubicBezTo>
                <a:cubicBezTo>
                  <a:pt x="4709856" y="528931"/>
                  <a:pt x="4712283" y="530423"/>
                  <a:pt x="4713719" y="529762"/>
                </a:cubicBezTo>
                <a:cubicBezTo>
                  <a:pt x="4713719" y="529762"/>
                  <a:pt x="4709015" y="524583"/>
                  <a:pt x="4710042" y="526816"/>
                </a:cubicBezTo>
                <a:close/>
                <a:moveTo>
                  <a:pt x="4340030" y="526718"/>
                </a:moveTo>
                <a:lnTo>
                  <a:pt x="4339885" y="527492"/>
                </a:lnTo>
                <a:lnTo>
                  <a:pt x="4340158" y="529611"/>
                </a:lnTo>
                <a:lnTo>
                  <a:pt x="4341162" y="527039"/>
                </a:lnTo>
                <a:close/>
                <a:moveTo>
                  <a:pt x="5260581" y="526459"/>
                </a:moveTo>
                <a:cubicBezTo>
                  <a:pt x="5260581" y="526459"/>
                  <a:pt x="5260788" y="529171"/>
                  <a:pt x="5259636" y="530292"/>
                </a:cubicBezTo>
                <a:cubicBezTo>
                  <a:pt x="5259179" y="530735"/>
                  <a:pt x="5258932" y="530709"/>
                  <a:pt x="5258838" y="530423"/>
                </a:cubicBezTo>
                <a:cubicBezTo>
                  <a:pt x="5258696" y="529993"/>
                  <a:pt x="5258897" y="528978"/>
                  <a:pt x="5259252" y="528082"/>
                </a:cubicBezTo>
                <a:cubicBezTo>
                  <a:pt x="5259606" y="527185"/>
                  <a:pt x="5260113" y="526410"/>
                  <a:pt x="5260581" y="526459"/>
                </a:cubicBezTo>
                <a:close/>
                <a:moveTo>
                  <a:pt x="5343775" y="526041"/>
                </a:moveTo>
                <a:lnTo>
                  <a:pt x="5338751" y="546119"/>
                </a:lnTo>
                <a:lnTo>
                  <a:pt x="5337913" y="549672"/>
                </a:lnTo>
                <a:lnTo>
                  <a:pt x="5338527" y="552061"/>
                </a:lnTo>
                <a:lnTo>
                  <a:pt x="5335667" y="560343"/>
                </a:lnTo>
                <a:lnTo>
                  <a:pt x="5336162" y="562034"/>
                </a:lnTo>
                <a:lnTo>
                  <a:pt x="5338335" y="557340"/>
                </a:lnTo>
                <a:lnTo>
                  <a:pt x="5338276" y="558319"/>
                </a:lnTo>
                <a:lnTo>
                  <a:pt x="5337811" y="564742"/>
                </a:lnTo>
                <a:lnTo>
                  <a:pt x="5338516" y="563973"/>
                </a:lnTo>
                <a:lnTo>
                  <a:pt x="5339261" y="567889"/>
                </a:lnTo>
                <a:lnTo>
                  <a:pt x="5339960" y="572059"/>
                </a:lnTo>
                <a:lnTo>
                  <a:pt x="5341735" y="564749"/>
                </a:lnTo>
                <a:cubicBezTo>
                  <a:pt x="5342461" y="559938"/>
                  <a:pt x="5342929" y="555267"/>
                  <a:pt x="5344197" y="549078"/>
                </a:cubicBezTo>
                <a:lnTo>
                  <a:pt x="5344798" y="545630"/>
                </a:lnTo>
                <a:lnTo>
                  <a:pt x="5344016" y="539673"/>
                </a:lnTo>
                <a:close/>
                <a:moveTo>
                  <a:pt x="3289594" y="524462"/>
                </a:moveTo>
                <a:lnTo>
                  <a:pt x="3288304" y="527931"/>
                </a:lnTo>
                <a:lnTo>
                  <a:pt x="3288377" y="527152"/>
                </a:lnTo>
                <a:close/>
                <a:moveTo>
                  <a:pt x="2426836" y="524459"/>
                </a:moveTo>
                <a:lnTo>
                  <a:pt x="2425547" y="527928"/>
                </a:lnTo>
                <a:lnTo>
                  <a:pt x="2425620" y="527149"/>
                </a:lnTo>
                <a:close/>
                <a:moveTo>
                  <a:pt x="1448895" y="523710"/>
                </a:moveTo>
                <a:lnTo>
                  <a:pt x="1452618" y="527108"/>
                </a:lnTo>
                <a:lnTo>
                  <a:pt x="1453008" y="527229"/>
                </a:lnTo>
                <a:cubicBezTo>
                  <a:pt x="1453467" y="526818"/>
                  <a:pt x="1453417" y="526303"/>
                  <a:pt x="1453062" y="525781"/>
                </a:cubicBezTo>
                <a:cubicBezTo>
                  <a:pt x="1452528" y="524999"/>
                  <a:pt x="1451304" y="524206"/>
                  <a:pt x="1450067" y="523740"/>
                </a:cubicBezTo>
                <a:close/>
                <a:moveTo>
                  <a:pt x="6549120" y="522242"/>
                </a:moveTo>
                <a:lnTo>
                  <a:pt x="6549173" y="523856"/>
                </a:lnTo>
                <a:cubicBezTo>
                  <a:pt x="6548723" y="524499"/>
                  <a:pt x="6547628" y="524692"/>
                  <a:pt x="6545442" y="525078"/>
                </a:cubicBezTo>
                <a:close/>
                <a:moveTo>
                  <a:pt x="6421279" y="522155"/>
                </a:moveTo>
                <a:cubicBezTo>
                  <a:pt x="6421188" y="522841"/>
                  <a:pt x="6420947" y="524668"/>
                  <a:pt x="6420465" y="528325"/>
                </a:cubicBezTo>
                <a:cubicBezTo>
                  <a:pt x="6420465" y="528325"/>
                  <a:pt x="6421551" y="520098"/>
                  <a:pt x="6421279" y="522155"/>
                </a:cubicBezTo>
                <a:close/>
                <a:moveTo>
                  <a:pt x="6050434" y="521129"/>
                </a:moveTo>
                <a:cubicBezTo>
                  <a:pt x="6051587" y="520008"/>
                  <a:pt x="6052466" y="522067"/>
                  <a:pt x="6051890" y="522627"/>
                </a:cubicBezTo>
                <a:cubicBezTo>
                  <a:pt x="6051602" y="522907"/>
                  <a:pt x="6051238" y="522533"/>
                  <a:pt x="6050946" y="522088"/>
                </a:cubicBezTo>
                <a:cubicBezTo>
                  <a:pt x="6050654" y="521643"/>
                  <a:pt x="6050434" y="521129"/>
                  <a:pt x="6050434" y="521129"/>
                </a:cubicBezTo>
                <a:close/>
                <a:moveTo>
                  <a:pt x="4562409" y="520616"/>
                </a:moveTo>
                <a:lnTo>
                  <a:pt x="4561816" y="523482"/>
                </a:lnTo>
                <a:lnTo>
                  <a:pt x="4562357" y="527009"/>
                </a:lnTo>
                <a:lnTo>
                  <a:pt x="4562829" y="527978"/>
                </a:lnTo>
                <a:cubicBezTo>
                  <a:pt x="4563210" y="528298"/>
                  <a:pt x="4563705" y="528274"/>
                  <a:pt x="4564344" y="527642"/>
                </a:cubicBezTo>
                <a:cubicBezTo>
                  <a:pt x="4564344" y="527642"/>
                  <a:pt x="4563950" y="526296"/>
                  <a:pt x="4563462" y="524562"/>
                </a:cubicBezTo>
                <a:close/>
                <a:moveTo>
                  <a:pt x="5425747" y="518829"/>
                </a:moveTo>
                <a:lnTo>
                  <a:pt x="5424275" y="527819"/>
                </a:lnTo>
                <a:lnTo>
                  <a:pt x="5423890" y="532389"/>
                </a:lnTo>
                <a:lnTo>
                  <a:pt x="5424958" y="536445"/>
                </a:lnTo>
                <a:lnTo>
                  <a:pt x="5426686" y="530864"/>
                </a:lnTo>
                <a:lnTo>
                  <a:pt x="5426903" y="529845"/>
                </a:lnTo>
                <a:lnTo>
                  <a:pt x="5426725" y="526068"/>
                </a:lnTo>
                <a:close/>
                <a:moveTo>
                  <a:pt x="4341534" y="518752"/>
                </a:moveTo>
                <a:lnTo>
                  <a:pt x="4340793" y="522677"/>
                </a:lnTo>
                <a:lnTo>
                  <a:pt x="4341383" y="522241"/>
                </a:lnTo>
                <a:lnTo>
                  <a:pt x="4341504" y="521792"/>
                </a:lnTo>
                <a:close/>
                <a:moveTo>
                  <a:pt x="4323799" y="518690"/>
                </a:moveTo>
                <a:lnTo>
                  <a:pt x="4323891" y="520613"/>
                </a:lnTo>
                <a:lnTo>
                  <a:pt x="4324445" y="520396"/>
                </a:lnTo>
                <a:lnTo>
                  <a:pt x="4324503" y="520210"/>
                </a:lnTo>
                <a:lnTo>
                  <a:pt x="4324643" y="519354"/>
                </a:lnTo>
                <a:lnTo>
                  <a:pt x="4323927" y="518974"/>
                </a:lnTo>
                <a:close/>
                <a:moveTo>
                  <a:pt x="5394496" y="518579"/>
                </a:moveTo>
                <a:lnTo>
                  <a:pt x="5394520" y="522280"/>
                </a:lnTo>
                <a:lnTo>
                  <a:pt x="5394311" y="521526"/>
                </a:lnTo>
                <a:close/>
                <a:moveTo>
                  <a:pt x="5997468" y="517712"/>
                </a:moveTo>
                <a:cubicBezTo>
                  <a:pt x="5999910" y="515331"/>
                  <a:pt x="5997181" y="539742"/>
                  <a:pt x="5994330" y="548124"/>
                </a:cubicBezTo>
                <a:cubicBezTo>
                  <a:pt x="5978402" y="633178"/>
                  <a:pt x="5961351" y="717255"/>
                  <a:pt x="5945132" y="801274"/>
                </a:cubicBezTo>
                <a:lnTo>
                  <a:pt x="5939780" y="830042"/>
                </a:lnTo>
                <a:lnTo>
                  <a:pt x="5939389" y="828013"/>
                </a:lnTo>
                <a:lnTo>
                  <a:pt x="5936339" y="830117"/>
                </a:lnTo>
                <a:lnTo>
                  <a:pt x="5948975" y="767850"/>
                </a:lnTo>
                <a:cubicBezTo>
                  <a:pt x="5963557" y="686897"/>
                  <a:pt x="5973869" y="607182"/>
                  <a:pt x="5993115" y="530608"/>
                </a:cubicBezTo>
                <a:cubicBezTo>
                  <a:pt x="5995265" y="522275"/>
                  <a:pt x="5996654" y="518505"/>
                  <a:pt x="5997468" y="517712"/>
                </a:cubicBezTo>
                <a:close/>
                <a:moveTo>
                  <a:pt x="6555301" y="517481"/>
                </a:moveTo>
                <a:lnTo>
                  <a:pt x="6549120" y="522242"/>
                </a:lnTo>
                <a:lnTo>
                  <a:pt x="6549044" y="519931"/>
                </a:lnTo>
                <a:close/>
                <a:moveTo>
                  <a:pt x="4342465" y="515496"/>
                </a:moveTo>
                <a:lnTo>
                  <a:pt x="4341844" y="517313"/>
                </a:lnTo>
                <a:lnTo>
                  <a:pt x="4341944" y="516575"/>
                </a:lnTo>
                <a:lnTo>
                  <a:pt x="4341584" y="518486"/>
                </a:lnTo>
                <a:lnTo>
                  <a:pt x="4341896" y="519745"/>
                </a:lnTo>
                <a:lnTo>
                  <a:pt x="4341969" y="520063"/>
                </a:lnTo>
                <a:lnTo>
                  <a:pt x="4342183" y="519268"/>
                </a:lnTo>
                <a:close/>
                <a:moveTo>
                  <a:pt x="5258182" y="515374"/>
                </a:moveTo>
                <a:lnTo>
                  <a:pt x="5255799" y="524599"/>
                </a:lnTo>
                <a:lnTo>
                  <a:pt x="5256081" y="525539"/>
                </a:lnTo>
                <a:lnTo>
                  <a:pt x="5256785" y="527896"/>
                </a:lnTo>
                <a:lnTo>
                  <a:pt x="5257407" y="524681"/>
                </a:lnTo>
                <a:cubicBezTo>
                  <a:pt x="5257726" y="523183"/>
                  <a:pt x="5257896" y="520228"/>
                  <a:pt x="5258079" y="516811"/>
                </a:cubicBezTo>
                <a:close/>
                <a:moveTo>
                  <a:pt x="6441395" y="514859"/>
                </a:moveTo>
                <a:cubicBezTo>
                  <a:pt x="6442006" y="518323"/>
                  <a:pt x="6442312" y="520055"/>
                  <a:pt x="6442426" y="520704"/>
                </a:cubicBezTo>
                <a:cubicBezTo>
                  <a:pt x="6442770" y="522652"/>
                  <a:pt x="6441395" y="514859"/>
                  <a:pt x="6441395" y="514859"/>
                </a:cubicBezTo>
                <a:close/>
                <a:moveTo>
                  <a:pt x="4563786" y="513966"/>
                </a:moveTo>
                <a:lnTo>
                  <a:pt x="4562747" y="518989"/>
                </a:lnTo>
                <a:lnTo>
                  <a:pt x="4564477" y="518561"/>
                </a:lnTo>
                <a:close/>
                <a:moveTo>
                  <a:pt x="3152246" y="511614"/>
                </a:moveTo>
                <a:lnTo>
                  <a:pt x="3152276" y="514323"/>
                </a:lnTo>
                <a:lnTo>
                  <a:pt x="3152523" y="512710"/>
                </a:lnTo>
                <a:close/>
                <a:moveTo>
                  <a:pt x="2289490" y="511611"/>
                </a:moveTo>
                <a:lnTo>
                  <a:pt x="2289519" y="514321"/>
                </a:lnTo>
                <a:lnTo>
                  <a:pt x="2289766" y="512707"/>
                </a:lnTo>
                <a:close/>
                <a:moveTo>
                  <a:pt x="3172601" y="509860"/>
                </a:moveTo>
                <a:cubicBezTo>
                  <a:pt x="3172441" y="511558"/>
                  <a:pt x="3172355" y="513017"/>
                  <a:pt x="3172290" y="513140"/>
                </a:cubicBezTo>
                <a:cubicBezTo>
                  <a:pt x="3172256" y="513202"/>
                  <a:pt x="3172229" y="512929"/>
                  <a:pt x="3172203" y="512186"/>
                </a:cubicBezTo>
                <a:lnTo>
                  <a:pt x="3172184" y="511433"/>
                </a:lnTo>
                <a:close/>
                <a:moveTo>
                  <a:pt x="2309844" y="509858"/>
                </a:moveTo>
                <a:cubicBezTo>
                  <a:pt x="2309685" y="511555"/>
                  <a:pt x="2309597" y="513014"/>
                  <a:pt x="2309532" y="513137"/>
                </a:cubicBezTo>
                <a:cubicBezTo>
                  <a:pt x="2309500" y="513199"/>
                  <a:pt x="2309473" y="512927"/>
                  <a:pt x="2309445" y="512183"/>
                </a:cubicBezTo>
                <a:lnTo>
                  <a:pt x="2309427" y="511430"/>
                </a:lnTo>
                <a:close/>
                <a:moveTo>
                  <a:pt x="6442265" y="508997"/>
                </a:moveTo>
                <a:cubicBezTo>
                  <a:pt x="6442167" y="509649"/>
                  <a:pt x="6441910" y="511385"/>
                  <a:pt x="6441395" y="514859"/>
                </a:cubicBezTo>
                <a:cubicBezTo>
                  <a:pt x="6441395" y="514859"/>
                  <a:pt x="6442554" y="507043"/>
                  <a:pt x="6442265" y="508997"/>
                </a:cubicBezTo>
                <a:close/>
                <a:moveTo>
                  <a:pt x="1431945" y="508680"/>
                </a:moveTo>
                <a:lnTo>
                  <a:pt x="1435964" y="511911"/>
                </a:lnTo>
                <a:lnTo>
                  <a:pt x="1438038" y="513803"/>
                </a:lnTo>
                <a:lnTo>
                  <a:pt x="1436479" y="511294"/>
                </a:lnTo>
                <a:close/>
                <a:moveTo>
                  <a:pt x="4189161" y="508626"/>
                </a:moveTo>
                <a:lnTo>
                  <a:pt x="4187711" y="512338"/>
                </a:lnTo>
                <a:lnTo>
                  <a:pt x="4187522" y="513236"/>
                </a:lnTo>
                <a:lnTo>
                  <a:pt x="4189104" y="508896"/>
                </a:lnTo>
                <a:close/>
                <a:moveTo>
                  <a:pt x="3138991" y="508310"/>
                </a:moveTo>
                <a:cubicBezTo>
                  <a:pt x="3141092" y="508163"/>
                  <a:pt x="3141384" y="512368"/>
                  <a:pt x="3141384" y="512368"/>
                </a:cubicBezTo>
                <a:cubicBezTo>
                  <a:pt x="3141532" y="514469"/>
                  <a:pt x="3138991" y="508310"/>
                  <a:pt x="3138991" y="508310"/>
                </a:cubicBezTo>
                <a:close/>
                <a:moveTo>
                  <a:pt x="2276233" y="508307"/>
                </a:moveTo>
                <a:cubicBezTo>
                  <a:pt x="2278335" y="508161"/>
                  <a:pt x="2278627" y="512366"/>
                  <a:pt x="2278627" y="512366"/>
                </a:cubicBezTo>
                <a:cubicBezTo>
                  <a:pt x="2278774" y="514466"/>
                  <a:pt x="2276233" y="508307"/>
                  <a:pt x="2276233" y="508307"/>
                </a:cubicBezTo>
                <a:close/>
                <a:moveTo>
                  <a:pt x="4346143" y="504753"/>
                </a:moveTo>
                <a:lnTo>
                  <a:pt x="4345125" y="507728"/>
                </a:lnTo>
                <a:lnTo>
                  <a:pt x="4345125" y="507999"/>
                </a:lnTo>
                <a:cubicBezTo>
                  <a:pt x="4344798" y="501486"/>
                  <a:pt x="4344772" y="513306"/>
                  <a:pt x="4346131" y="513054"/>
                </a:cubicBezTo>
                <a:cubicBezTo>
                  <a:pt x="4348559" y="512416"/>
                  <a:pt x="4345998" y="508407"/>
                  <a:pt x="4345998" y="508407"/>
                </a:cubicBezTo>
                <a:close/>
                <a:moveTo>
                  <a:pt x="5300045" y="504011"/>
                </a:moveTo>
                <a:lnTo>
                  <a:pt x="5299858" y="504766"/>
                </a:lnTo>
                <a:lnTo>
                  <a:pt x="5299252" y="508193"/>
                </a:lnTo>
                <a:lnTo>
                  <a:pt x="5299413" y="508140"/>
                </a:lnTo>
                <a:close/>
                <a:moveTo>
                  <a:pt x="5259234" y="503988"/>
                </a:moveTo>
                <a:lnTo>
                  <a:pt x="5259168" y="504107"/>
                </a:lnTo>
                <a:cubicBezTo>
                  <a:pt x="5259005" y="504392"/>
                  <a:pt x="5258907" y="504553"/>
                  <a:pt x="5258907" y="504553"/>
                </a:cubicBezTo>
                <a:lnTo>
                  <a:pt x="5255969" y="512330"/>
                </a:lnTo>
                <a:lnTo>
                  <a:pt x="5258652" y="508783"/>
                </a:lnTo>
                <a:lnTo>
                  <a:pt x="5258837" y="506178"/>
                </a:lnTo>
                <a:close/>
                <a:moveTo>
                  <a:pt x="3097560" y="503617"/>
                </a:moveTo>
                <a:cubicBezTo>
                  <a:pt x="3097752" y="506119"/>
                  <a:pt x="3096710" y="508700"/>
                  <a:pt x="3094982" y="510382"/>
                </a:cubicBezTo>
                <a:cubicBezTo>
                  <a:pt x="3094830" y="509071"/>
                  <a:pt x="3095041" y="508136"/>
                  <a:pt x="3095508" y="507151"/>
                </a:cubicBezTo>
                <a:cubicBezTo>
                  <a:pt x="3095975" y="506164"/>
                  <a:pt x="3096696" y="505129"/>
                  <a:pt x="3097560" y="503617"/>
                </a:cubicBezTo>
                <a:close/>
                <a:moveTo>
                  <a:pt x="2234803" y="503614"/>
                </a:moveTo>
                <a:cubicBezTo>
                  <a:pt x="2234995" y="506117"/>
                  <a:pt x="2233953" y="508698"/>
                  <a:pt x="2232224" y="510379"/>
                </a:cubicBezTo>
                <a:cubicBezTo>
                  <a:pt x="2232072" y="509069"/>
                  <a:pt x="2232287" y="508134"/>
                  <a:pt x="2232751" y="507149"/>
                </a:cubicBezTo>
                <a:cubicBezTo>
                  <a:pt x="2233217" y="506162"/>
                  <a:pt x="2233939" y="505126"/>
                  <a:pt x="2234803" y="503614"/>
                </a:cubicBezTo>
                <a:close/>
                <a:moveTo>
                  <a:pt x="3262111" y="503595"/>
                </a:moveTo>
                <a:lnTo>
                  <a:pt x="3261652" y="513324"/>
                </a:lnTo>
                <a:lnTo>
                  <a:pt x="3260826" y="522590"/>
                </a:lnTo>
                <a:lnTo>
                  <a:pt x="3258560" y="526451"/>
                </a:lnTo>
                <a:lnTo>
                  <a:pt x="3257668" y="528259"/>
                </a:lnTo>
                <a:lnTo>
                  <a:pt x="3259890" y="508284"/>
                </a:lnTo>
                <a:lnTo>
                  <a:pt x="3260822" y="506097"/>
                </a:lnTo>
                <a:close/>
                <a:moveTo>
                  <a:pt x="2399354" y="503592"/>
                </a:moveTo>
                <a:lnTo>
                  <a:pt x="2398894" y="513322"/>
                </a:lnTo>
                <a:lnTo>
                  <a:pt x="2398069" y="522587"/>
                </a:lnTo>
                <a:lnTo>
                  <a:pt x="2395802" y="526449"/>
                </a:lnTo>
                <a:lnTo>
                  <a:pt x="2394911" y="528256"/>
                </a:lnTo>
                <a:lnTo>
                  <a:pt x="2397131" y="508281"/>
                </a:lnTo>
                <a:lnTo>
                  <a:pt x="2398067" y="506095"/>
                </a:lnTo>
                <a:close/>
                <a:moveTo>
                  <a:pt x="5458107" y="502426"/>
                </a:moveTo>
                <a:lnTo>
                  <a:pt x="5451911" y="537281"/>
                </a:lnTo>
                <a:lnTo>
                  <a:pt x="5447597" y="557512"/>
                </a:lnTo>
                <a:lnTo>
                  <a:pt x="5447850" y="558539"/>
                </a:lnTo>
                <a:cubicBezTo>
                  <a:pt x="5448280" y="556463"/>
                  <a:pt x="5448710" y="554388"/>
                  <a:pt x="5449141" y="552312"/>
                </a:cubicBezTo>
                <a:lnTo>
                  <a:pt x="5453336" y="547690"/>
                </a:lnTo>
                <a:lnTo>
                  <a:pt x="5455342" y="538409"/>
                </a:lnTo>
                <a:lnTo>
                  <a:pt x="5455173" y="537982"/>
                </a:lnTo>
                <a:cubicBezTo>
                  <a:pt x="5453159" y="533274"/>
                  <a:pt x="5451590" y="529679"/>
                  <a:pt x="5453381" y="529582"/>
                </a:cubicBezTo>
                <a:lnTo>
                  <a:pt x="5456299" y="533979"/>
                </a:lnTo>
                <a:lnTo>
                  <a:pt x="5456814" y="531594"/>
                </a:lnTo>
                <a:lnTo>
                  <a:pt x="5461597" y="514619"/>
                </a:lnTo>
                <a:close/>
                <a:moveTo>
                  <a:pt x="3470289" y="501268"/>
                </a:moveTo>
                <a:lnTo>
                  <a:pt x="3469332" y="509055"/>
                </a:lnTo>
                <a:lnTo>
                  <a:pt x="3463993" y="528592"/>
                </a:lnTo>
                <a:lnTo>
                  <a:pt x="3466676" y="511614"/>
                </a:lnTo>
                <a:close/>
                <a:moveTo>
                  <a:pt x="2607532" y="501265"/>
                </a:moveTo>
                <a:lnTo>
                  <a:pt x="2606575" y="509053"/>
                </a:lnTo>
                <a:lnTo>
                  <a:pt x="2601235" y="528590"/>
                </a:lnTo>
                <a:lnTo>
                  <a:pt x="2603919" y="511610"/>
                </a:lnTo>
                <a:close/>
                <a:moveTo>
                  <a:pt x="3098713" y="501150"/>
                </a:moveTo>
                <a:cubicBezTo>
                  <a:pt x="3100058" y="502533"/>
                  <a:pt x="3098136" y="503056"/>
                  <a:pt x="3097560" y="503617"/>
                </a:cubicBezTo>
                <a:cubicBezTo>
                  <a:pt x="3097225" y="503270"/>
                  <a:pt x="3097200" y="502957"/>
                  <a:pt x="3097416" y="502579"/>
                </a:cubicBezTo>
                <a:cubicBezTo>
                  <a:pt x="3097633" y="502201"/>
                  <a:pt x="3098090" y="501757"/>
                  <a:pt x="3098713" y="501150"/>
                </a:cubicBezTo>
                <a:close/>
                <a:moveTo>
                  <a:pt x="2235957" y="501148"/>
                </a:moveTo>
                <a:cubicBezTo>
                  <a:pt x="2237300" y="502531"/>
                  <a:pt x="2235379" y="503054"/>
                  <a:pt x="2234803" y="503614"/>
                </a:cubicBezTo>
                <a:cubicBezTo>
                  <a:pt x="2234467" y="503268"/>
                  <a:pt x="2234443" y="502955"/>
                  <a:pt x="2234659" y="502576"/>
                </a:cubicBezTo>
                <a:cubicBezTo>
                  <a:pt x="2234876" y="502199"/>
                  <a:pt x="2235332" y="501755"/>
                  <a:pt x="2235957" y="501148"/>
                </a:cubicBezTo>
                <a:close/>
                <a:moveTo>
                  <a:pt x="3099867" y="498685"/>
                </a:moveTo>
                <a:cubicBezTo>
                  <a:pt x="3101210" y="500068"/>
                  <a:pt x="3099290" y="500591"/>
                  <a:pt x="3098713" y="501150"/>
                </a:cubicBezTo>
                <a:cubicBezTo>
                  <a:pt x="3098378" y="500805"/>
                  <a:pt x="3098354" y="500492"/>
                  <a:pt x="3098570" y="500114"/>
                </a:cubicBezTo>
                <a:cubicBezTo>
                  <a:pt x="3098786" y="499735"/>
                  <a:pt x="3099243" y="499292"/>
                  <a:pt x="3099867" y="498685"/>
                </a:cubicBezTo>
                <a:close/>
                <a:moveTo>
                  <a:pt x="2237109" y="498683"/>
                </a:moveTo>
                <a:cubicBezTo>
                  <a:pt x="2238454" y="500065"/>
                  <a:pt x="2236533" y="500588"/>
                  <a:pt x="2235957" y="501148"/>
                </a:cubicBezTo>
                <a:cubicBezTo>
                  <a:pt x="2235621" y="500802"/>
                  <a:pt x="2235596" y="500489"/>
                  <a:pt x="2235813" y="500112"/>
                </a:cubicBezTo>
                <a:cubicBezTo>
                  <a:pt x="2236030" y="499732"/>
                  <a:pt x="2236485" y="499289"/>
                  <a:pt x="2237109" y="498683"/>
                </a:cubicBezTo>
                <a:close/>
                <a:moveTo>
                  <a:pt x="5320729" y="497195"/>
                </a:moveTo>
                <a:cubicBezTo>
                  <a:pt x="5320570" y="498892"/>
                  <a:pt x="5320483" y="500352"/>
                  <a:pt x="5320417" y="500475"/>
                </a:cubicBezTo>
                <a:cubicBezTo>
                  <a:pt x="5320384" y="500537"/>
                  <a:pt x="5320358" y="500265"/>
                  <a:pt x="5320330" y="499521"/>
                </a:cubicBezTo>
                <a:lnTo>
                  <a:pt x="5320312" y="498768"/>
                </a:lnTo>
                <a:close/>
                <a:moveTo>
                  <a:pt x="3196901" y="495490"/>
                </a:moveTo>
                <a:cubicBezTo>
                  <a:pt x="3197209" y="495469"/>
                  <a:pt x="3197274" y="495531"/>
                  <a:pt x="3197149" y="495663"/>
                </a:cubicBezTo>
                <a:lnTo>
                  <a:pt x="3196989" y="495772"/>
                </a:lnTo>
                <a:close/>
                <a:moveTo>
                  <a:pt x="2334144" y="495488"/>
                </a:moveTo>
                <a:cubicBezTo>
                  <a:pt x="2334451" y="495467"/>
                  <a:pt x="2334516" y="495527"/>
                  <a:pt x="2334391" y="495661"/>
                </a:cubicBezTo>
                <a:lnTo>
                  <a:pt x="2334233" y="495768"/>
                </a:lnTo>
                <a:close/>
                <a:moveTo>
                  <a:pt x="5075258" y="494833"/>
                </a:moveTo>
                <a:cubicBezTo>
                  <a:pt x="5076025" y="496776"/>
                  <a:pt x="5075353" y="497430"/>
                  <a:pt x="5073623" y="499111"/>
                </a:cubicBezTo>
                <a:cubicBezTo>
                  <a:pt x="5073577" y="498485"/>
                  <a:pt x="5073672" y="497718"/>
                  <a:pt x="5073937" y="496957"/>
                </a:cubicBezTo>
                <a:cubicBezTo>
                  <a:pt x="5074201" y="496197"/>
                  <a:pt x="5074633" y="495440"/>
                  <a:pt x="5075258" y="494833"/>
                </a:cubicBezTo>
                <a:close/>
                <a:moveTo>
                  <a:pt x="5459950" y="492063"/>
                </a:moveTo>
                <a:lnTo>
                  <a:pt x="5459531" y="494421"/>
                </a:lnTo>
                <a:lnTo>
                  <a:pt x="5461537" y="499985"/>
                </a:lnTo>
                <a:close/>
                <a:moveTo>
                  <a:pt x="4346670" y="491530"/>
                </a:moveTo>
                <a:lnTo>
                  <a:pt x="4345140" y="499642"/>
                </a:lnTo>
                <a:lnTo>
                  <a:pt x="4345134" y="502910"/>
                </a:lnTo>
                <a:lnTo>
                  <a:pt x="4346349" y="499610"/>
                </a:lnTo>
                <a:close/>
                <a:moveTo>
                  <a:pt x="4367814" y="491217"/>
                </a:moveTo>
                <a:cubicBezTo>
                  <a:pt x="4367960" y="493320"/>
                  <a:pt x="4370355" y="497377"/>
                  <a:pt x="4370209" y="495275"/>
                </a:cubicBezTo>
                <a:cubicBezTo>
                  <a:pt x="4372314" y="495130"/>
                  <a:pt x="4369917" y="491071"/>
                  <a:pt x="4367814" y="491217"/>
                </a:cubicBezTo>
                <a:close/>
                <a:moveTo>
                  <a:pt x="5245689" y="490951"/>
                </a:moveTo>
                <a:cubicBezTo>
                  <a:pt x="5245880" y="493455"/>
                  <a:pt x="5244839" y="496036"/>
                  <a:pt x="5243110" y="497716"/>
                </a:cubicBezTo>
                <a:cubicBezTo>
                  <a:pt x="5242957" y="496407"/>
                  <a:pt x="5243170" y="495472"/>
                  <a:pt x="5243636" y="494486"/>
                </a:cubicBezTo>
                <a:cubicBezTo>
                  <a:pt x="5244105" y="493500"/>
                  <a:pt x="5244824" y="492464"/>
                  <a:pt x="5245689" y="490951"/>
                </a:cubicBezTo>
                <a:close/>
                <a:moveTo>
                  <a:pt x="5410239" y="490929"/>
                </a:moveTo>
                <a:lnTo>
                  <a:pt x="5409779" y="500660"/>
                </a:lnTo>
                <a:lnTo>
                  <a:pt x="5408954" y="509924"/>
                </a:lnTo>
                <a:lnTo>
                  <a:pt x="5406687" y="513786"/>
                </a:lnTo>
                <a:lnTo>
                  <a:pt x="5405796" y="515593"/>
                </a:lnTo>
                <a:lnTo>
                  <a:pt x="5408016" y="495618"/>
                </a:lnTo>
                <a:lnTo>
                  <a:pt x="5408951" y="493433"/>
                </a:lnTo>
                <a:close/>
                <a:moveTo>
                  <a:pt x="5056290" y="489733"/>
                </a:moveTo>
                <a:cubicBezTo>
                  <a:pt x="5056290" y="489733"/>
                  <a:pt x="5055101" y="493158"/>
                  <a:pt x="5055236" y="494163"/>
                </a:cubicBezTo>
                <a:cubicBezTo>
                  <a:pt x="5055281" y="494497"/>
                  <a:pt x="5055473" y="494563"/>
                  <a:pt x="5055905" y="494143"/>
                </a:cubicBezTo>
                <a:cubicBezTo>
                  <a:pt x="5058307" y="491808"/>
                  <a:pt x="5057540" y="488520"/>
                  <a:pt x="5056290" y="489733"/>
                </a:cubicBezTo>
                <a:close/>
                <a:moveTo>
                  <a:pt x="5435917" y="489462"/>
                </a:moveTo>
                <a:lnTo>
                  <a:pt x="5434247" y="496815"/>
                </a:lnTo>
                <a:lnTo>
                  <a:pt x="5435177" y="490853"/>
                </a:lnTo>
                <a:close/>
                <a:moveTo>
                  <a:pt x="5246842" y="488486"/>
                </a:moveTo>
                <a:cubicBezTo>
                  <a:pt x="5248185" y="489869"/>
                  <a:pt x="5246265" y="490391"/>
                  <a:pt x="5245689" y="490951"/>
                </a:cubicBezTo>
                <a:cubicBezTo>
                  <a:pt x="5245352" y="490606"/>
                  <a:pt x="5245329" y="490293"/>
                  <a:pt x="5245545" y="489914"/>
                </a:cubicBezTo>
                <a:cubicBezTo>
                  <a:pt x="5245761" y="489536"/>
                  <a:pt x="5246218" y="489093"/>
                  <a:pt x="5246842" y="488486"/>
                </a:cubicBezTo>
                <a:close/>
                <a:moveTo>
                  <a:pt x="4703484" y="486539"/>
                </a:moveTo>
                <a:cubicBezTo>
                  <a:pt x="4703226" y="487237"/>
                  <a:pt x="4703327" y="488085"/>
                  <a:pt x="4703638" y="488920"/>
                </a:cubicBezTo>
                <a:cubicBezTo>
                  <a:pt x="4704574" y="491424"/>
                  <a:pt x="4707414" y="493813"/>
                  <a:pt x="4708189" y="491717"/>
                </a:cubicBezTo>
                <a:close/>
                <a:moveTo>
                  <a:pt x="5247995" y="486020"/>
                </a:moveTo>
                <a:cubicBezTo>
                  <a:pt x="5249340" y="487403"/>
                  <a:pt x="5247418" y="487925"/>
                  <a:pt x="5246842" y="488486"/>
                </a:cubicBezTo>
                <a:cubicBezTo>
                  <a:pt x="5246506" y="488140"/>
                  <a:pt x="5246481" y="487827"/>
                  <a:pt x="5246698" y="487448"/>
                </a:cubicBezTo>
                <a:cubicBezTo>
                  <a:pt x="5246915" y="487071"/>
                  <a:pt x="5247370" y="486627"/>
                  <a:pt x="5247995" y="486020"/>
                </a:cubicBezTo>
                <a:close/>
                <a:moveTo>
                  <a:pt x="4369455" y="484415"/>
                </a:moveTo>
                <a:cubicBezTo>
                  <a:pt x="4369602" y="486518"/>
                  <a:pt x="4372020" y="490925"/>
                  <a:pt x="4371849" y="488474"/>
                </a:cubicBezTo>
                <a:cubicBezTo>
                  <a:pt x="4374302" y="488303"/>
                  <a:pt x="4371558" y="484270"/>
                  <a:pt x="4369455" y="484415"/>
                </a:cubicBezTo>
                <a:close/>
                <a:moveTo>
                  <a:pt x="4355260" y="478873"/>
                </a:moveTo>
                <a:lnTo>
                  <a:pt x="4352791" y="485627"/>
                </a:lnTo>
                <a:lnTo>
                  <a:pt x="4352313" y="502762"/>
                </a:lnTo>
                <a:lnTo>
                  <a:pt x="4353089" y="498947"/>
                </a:lnTo>
                <a:lnTo>
                  <a:pt x="4355456" y="487298"/>
                </a:lnTo>
                <a:close/>
                <a:moveTo>
                  <a:pt x="2061501" y="476189"/>
                </a:moveTo>
                <a:cubicBezTo>
                  <a:pt x="2063140" y="478020"/>
                  <a:pt x="2077422" y="493984"/>
                  <a:pt x="2077422" y="493984"/>
                </a:cubicBezTo>
                <a:cubicBezTo>
                  <a:pt x="2086283" y="502311"/>
                  <a:pt x="2082738" y="496766"/>
                  <a:pt x="2076759" y="489689"/>
                </a:cubicBezTo>
                <a:cubicBezTo>
                  <a:pt x="2070781" y="482611"/>
                  <a:pt x="2062370" y="473998"/>
                  <a:pt x="2061501" y="476189"/>
                </a:cubicBezTo>
                <a:close/>
                <a:moveTo>
                  <a:pt x="4196509" y="474783"/>
                </a:moveTo>
                <a:lnTo>
                  <a:pt x="4195109" y="478266"/>
                </a:lnTo>
                <a:lnTo>
                  <a:pt x="4194753" y="482869"/>
                </a:lnTo>
                <a:close/>
                <a:moveTo>
                  <a:pt x="4996632" y="474189"/>
                </a:moveTo>
                <a:lnTo>
                  <a:pt x="4997195" y="476068"/>
                </a:lnTo>
                <a:cubicBezTo>
                  <a:pt x="4997445" y="476903"/>
                  <a:pt x="4997646" y="477572"/>
                  <a:pt x="4997646" y="477572"/>
                </a:cubicBezTo>
                <a:close/>
                <a:moveTo>
                  <a:pt x="5090904" y="474025"/>
                </a:moveTo>
                <a:cubicBezTo>
                  <a:pt x="5090904" y="474025"/>
                  <a:pt x="5091112" y="476738"/>
                  <a:pt x="5089959" y="477858"/>
                </a:cubicBezTo>
                <a:cubicBezTo>
                  <a:pt x="5089502" y="478301"/>
                  <a:pt x="5089255" y="478275"/>
                  <a:pt x="5089162" y="477988"/>
                </a:cubicBezTo>
                <a:cubicBezTo>
                  <a:pt x="5089018" y="477559"/>
                  <a:pt x="5089221" y="476543"/>
                  <a:pt x="5089578" y="475648"/>
                </a:cubicBezTo>
                <a:cubicBezTo>
                  <a:pt x="5089930" y="474751"/>
                  <a:pt x="5090436" y="473975"/>
                  <a:pt x="5090904" y="474025"/>
                </a:cubicBezTo>
                <a:close/>
                <a:moveTo>
                  <a:pt x="4204010" y="473358"/>
                </a:moveTo>
                <a:lnTo>
                  <a:pt x="4199695" y="486288"/>
                </a:lnTo>
                <a:lnTo>
                  <a:pt x="4201630" y="481822"/>
                </a:lnTo>
                <a:lnTo>
                  <a:pt x="4202229" y="480223"/>
                </a:lnTo>
                <a:lnTo>
                  <a:pt x="4204434" y="473787"/>
                </a:lnTo>
                <a:close/>
                <a:moveTo>
                  <a:pt x="5237869" y="473295"/>
                </a:moveTo>
                <a:lnTo>
                  <a:pt x="5237542" y="476971"/>
                </a:lnTo>
                <a:lnTo>
                  <a:pt x="5234672" y="500862"/>
                </a:lnTo>
                <a:lnTo>
                  <a:pt x="5230865" y="509167"/>
                </a:lnTo>
                <a:lnTo>
                  <a:pt x="5226663" y="520662"/>
                </a:lnTo>
                <a:lnTo>
                  <a:pt x="5227133" y="515571"/>
                </a:lnTo>
                <a:cubicBezTo>
                  <a:pt x="5229109" y="508043"/>
                  <a:pt x="5230850" y="500361"/>
                  <a:pt x="5232295" y="492344"/>
                </a:cubicBezTo>
                <a:lnTo>
                  <a:pt x="5233846" y="480779"/>
                </a:lnTo>
                <a:lnTo>
                  <a:pt x="5234007" y="481012"/>
                </a:lnTo>
                <a:cubicBezTo>
                  <a:pt x="5234468" y="480325"/>
                  <a:pt x="5235336" y="478613"/>
                  <a:pt x="5236846" y="475408"/>
                </a:cubicBezTo>
                <a:close/>
                <a:moveTo>
                  <a:pt x="4996294" y="473062"/>
                </a:moveTo>
                <a:cubicBezTo>
                  <a:pt x="4996143" y="472562"/>
                  <a:pt x="4996243" y="472896"/>
                  <a:pt x="4996444" y="473562"/>
                </a:cubicBezTo>
                <a:lnTo>
                  <a:pt x="4996632" y="474189"/>
                </a:lnTo>
                <a:close/>
                <a:moveTo>
                  <a:pt x="3119916" y="472027"/>
                </a:moveTo>
                <a:lnTo>
                  <a:pt x="3118628" y="475496"/>
                </a:lnTo>
                <a:lnTo>
                  <a:pt x="3118700" y="474718"/>
                </a:lnTo>
                <a:close/>
                <a:moveTo>
                  <a:pt x="2257160" y="472025"/>
                </a:moveTo>
                <a:lnTo>
                  <a:pt x="2255871" y="475494"/>
                </a:lnTo>
                <a:lnTo>
                  <a:pt x="2255941" y="474715"/>
                </a:lnTo>
                <a:close/>
                <a:moveTo>
                  <a:pt x="4340068" y="471765"/>
                </a:moveTo>
                <a:cubicBezTo>
                  <a:pt x="4341134" y="474038"/>
                  <a:pt x="4341074" y="476820"/>
                  <a:pt x="4340053" y="479004"/>
                </a:cubicBezTo>
                <a:cubicBezTo>
                  <a:pt x="4339447" y="477834"/>
                  <a:pt x="4339314" y="476884"/>
                  <a:pt x="4339402" y="475797"/>
                </a:cubicBezTo>
                <a:cubicBezTo>
                  <a:pt x="4339488" y="474710"/>
                  <a:pt x="4339795" y="473486"/>
                  <a:pt x="4340068" y="471765"/>
                </a:cubicBezTo>
                <a:close/>
                <a:moveTo>
                  <a:pt x="4358805" y="470827"/>
                </a:moveTo>
                <a:lnTo>
                  <a:pt x="4357690" y="473258"/>
                </a:lnTo>
                <a:lnTo>
                  <a:pt x="4357903" y="473893"/>
                </a:lnTo>
                <a:lnTo>
                  <a:pt x="4357795" y="475069"/>
                </a:lnTo>
                <a:lnTo>
                  <a:pt x="4357892" y="475316"/>
                </a:lnTo>
                <a:close/>
                <a:moveTo>
                  <a:pt x="4340272" y="469051"/>
                </a:moveTo>
                <a:cubicBezTo>
                  <a:pt x="4342019" y="469867"/>
                  <a:pt x="4340408" y="471037"/>
                  <a:pt x="4340068" y="471765"/>
                </a:cubicBezTo>
                <a:cubicBezTo>
                  <a:pt x="4339631" y="471561"/>
                  <a:pt x="4339497" y="471276"/>
                  <a:pt x="4339565" y="470845"/>
                </a:cubicBezTo>
                <a:cubicBezTo>
                  <a:pt x="4339633" y="470415"/>
                  <a:pt x="4339904" y="469839"/>
                  <a:pt x="4340272" y="469051"/>
                </a:cubicBezTo>
                <a:close/>
                <a:moveTo>
                  <a:pt x="4340477" y="466336"/>
                </a:moveTo>
                <a:cubicBezTo>
                  <a:pt x="4342224" y="467153"/>
                  <a:pt x="4340613" y="468322"/>
                  <a:pt x="4340272" y="469051"/>
                </a:cubicBezTo>
                <a:cubicBezTo>
                  <a:pt x="4339836" y="468846"/>
                  <a:pt x="4339703" y="468562"/>
                  <a:pt x="4339770" y="468131"/>
                </a:cubicBezTo>
                <a:cubicBezTo>
                  <a:pt x="4339839" y="467700"/>
                  <a:pt x="4340109" y="467124"/>
                  <a:pt x="4340477" y="466336"/>
                </a:cubicBezTo>
                <a:close/>
                <a:moveTo>
                  <a:pt x="4175769" y="463335"/>
                </a:moveTo>
                <a:lnTo>
                  <a:pt x="4175317" y="465846"/>
                </a:lnTo>
                <a:lnTo>
                  <a:pt x="4175885" y="464702"/>
                </a:lnTo>
                <a:close/>
                <a:moveTo>
                  <a:pt x="3585401" y="461839"/>
                </a:moveTo>
                <a:cubicBezTo>
                  <a:pt x="3584919" y="462487"/>
                  <a:pt x="3585244" y="463060"/>
                  <a:pt x="3585927" y="463452"/>
                </a:cubicBezTo>
                <a:lnTo>
                  <a:pt x="3586539" y="463577"/>
                </a:lnTo>
                <a:lnTo>
                  <a:pt x="3585621" y="467823"/>
                </a:lnTo>
                <a:lnTo>
                  <a:pt x="3584567" y="466461"/>
                </a:lnTo>
                <a:cubicBezTo>
                  <a:pt x="3584336" y="465498"/>
                  <a:pt x="3584502" y="464101"/>
                  <a:pt x="3585401" y="461839"/>
                </a:cubicBezTo>
                <a:close/>
                <a:moveTo>
                  <a:pt x="2722644" y="461836"/>
                </a:moveTo>
                <a:cubicBezTo>
                  <a:pt x="2722161" y="462485"/>
                  <a:pt x="2722487" y="463057"/>
                  <a:pt x="2723169" y="463449"/>
                </a:cubicBezTo>
                <a:lnTo>
                  <a:pt x="2723781" y="463575"/>
                </a:lnTo>
                <a:lnTo>
                  <a:pt x="2722864" y="467821"/>
                </a:lnTo>
                <a:lnTo>
                  <a:pt x="2721811" y="466459"/>
                </a:lnTo>
                <a:cubicBezTo>
                  <a:pt x="2721578" y="465496"/>
                  <a:pt x="2721745" y="464099"/>
                  <a:pt x="2722644" y="461836"/>
                </a:cubicBezTo>
                <a:close/>
                <a:moveTo>
                  <a:pt x="6436235" y="461620"/>
                </a:moveTo>
                <a:lnTo>
                  <a:pt x="6436090" y="462394"/>
                </a:lnTo>
                <a:lnTo>
                  <a:pt x="6436363" y="464513"/>
                </a:lnTo>
                <a:lnTo>
                  <a:pt x="6437367" y="461942"/>
                </a:lnTo>
                <a:close/>
                <a:moveTo>
                  <a:pt x="4555865" y="461330"/>
                </a:moveTo>
                <a:lnTo>
                  <a:pt x="4553855" y="471555"/>
                </a:lnTo>
                <a:lnTo>
                  <a:pt x="4554772" y="477536"/>
                </a:lnTo>
                <a:lnTo>
                  <a:pt x="4557003" y="468891"/>
                </a:lnTo>
                <a:close/>
                <a:moveTo>
                  <a:pt x="5268045" y="459362"/>
                </a:moveTo>
                <a:lnTo>
                  <a:pt x="5266756" y="462832"/>
                </a:lnTo>
                <a:lnTo>
                  <a:pt x="5266828" y="462052"/>
                </a:lnTo>
                <a:close/>
                <a:moveTo>
                  <a:pt x="4326499" y="458025"/>
                </a:moveTo>
                <a:lnTo>
                  <a:pt x="4327495" y="461579"/>
                </a:lnTo>
                <a:lnTo>
                  <a:pt x="4333278" y="484936"/>
                </a:lnTo>
                <a:lnTo>
                  <a:pt x="4332661" y="494050"/>
                </a:lnTo>
                <a:lnTo>
                  <a:pt x="4332805" y="506288"/>
                </a:lnTo>
                <a:lnTo>
                  <a:pt x="4331441" y="501362"/>
                </a:lnTo>
                <a:cubicBezTo>
                  <a:pt x="4330620" y="493622"/>
                  <a:pt x="4329526" y="485822"/>
                  <a:pt x="4328037" y="477813"/>
                </a:cubicBezTo>
                <a:lnTo>
                  <a:pt x="4325389" y="466449"/>
                </a:lnTo>
                <a:lnTo>
                  <a:pt x="4325622" y="466608"/>
                </a:lnTo>
                <a:cubicBezTo>
                  <a:pt x="4325810" y="465804"/>
                  <a:pt x="4326015" y="463895"/>
                  <a:pt x="4326291" y="460364"/>
                </a:cubicBezTo>
                <a:close/>
                <a:moveTo>
                  <a:pt x="4181251" y="457892"/>
                </a:moveTo>
                <a:cubicBezTo>
                  <a:pt x="4181251" y="457892"/>
                  <a:pt x="4180062" y="461318"/>
                  <a:pt x="4180196" y="462321"/>
                </a:cubicBezTo>
                <a:cubicBezTo>
                  <a:pt x="4180241" y="462656"/>
                  <a:pt x="4180433" y="462721"/>
                  <a:pt x="4180866" y="462300"/>
                </a:cubicBezTo>
                <a:lnTo>
                  <a:pt x="4181974" y="460664"/>
                </a:lnTo>
                <a:lnTo>
                  <a:pt x="4182168" y="460167"/>
                </a:lnTo>
                <a:lnTo>
                  <a:pt x="4182427" y="458766"/>
                </a:lnTo>
                <a:cubicBezTo>
                  <a:pt x="4182380" y="457804"/>
                  <a:pt x="4181876" y="457285"/>
                  <a:pt x="4181251" y="457892"/>
                </a:cubicBezTo>
                <a:close/>
                <a:moveTo>
                  <a:pt x="4351807" y="457684"/>
                </a:moveTo>
                <a:lnTo>
                  <a:pt x="4351477" y="459093"/>
                </a:lnTo>
                <a:lnTo>
                  <a:pt x="4350944" y="464400"/>
                </a:lnTo>
                <a:lnTo>
                  <a:pt x="4351930" y="462004"/>
                </a:lnTo>
                <a:close/>
                <a:moveTo>
                  <a:pt x="3997976" y="456307"/>
                </a:moveTo>
                <a:lnTo>
                  <a:pt x="3999218" y="456438"/>
                </a:lnTo>
                <a:cubicBezTo>
                  <a:pt x="3996871" y="463538"/>
                  <a:pt x="3994645" y="469849"/>
                  <a:pt x="3994463" y="469494"/>
                </a:cubicBezTo>
                <a:cubicBezTo>
                  <a:pt x="3994371" y="469315"/>
                  <a:pt x="3994792" y="467471"/>
                  <a:pt x="3995965" y="463226"/>
                </a:cubicBezTo>
                <a:close/>
                <a:moveTo>
                  <a:pt x="3997991" y="456253"/>
                </a:moveTo>
                <a:lnTo>
                  <a:pt x="3997976" y="456307"/>
                </a:lnTo>
                <a:lnTo>
                  <a:pt x="3997970" y="456307"/>
                </a:lnTo>
                <a:close/>
                <a:moveTo>
                  <a:pt x="4200617" y="456111"/>
                </a:moveTo>
                <a:lnTo>
                  <a:pt x="4198609" y="461389"/>
                </a:lnTo>
                <a:lnTo>
                  <a:pt x="4195405" y="469371"/>
                </a:lnTo>
                <a:lnTo>
                  <a:pt x="4195392" y="472803"/>
                </a:lnTo>
                <a:lnTo>
                  <a:pt x="4195341" y="473945"/>
                </a:lnTo>
                <a:lnTo>
                  <a:pt x="4196441" y="471500"/>
                </a:lnTo>
                <a:lnTo>
                  <a:pt x="4197807" y="468805"/>
                </a:lnTo>
                <a:lnTo>
                  <a:pt x="4198663" y="464854"/>
                </a:lnTo>
                <a:close/>
                <a:moveTo>
                  <a:pt x="4031763" y="455247"/>
                </a:moveTo>
                <a:lnTo>
                  <a:pt x="4029165" y="463445"/>
                </a:lnTo>
                <a:cubicBezTo>
                  <a:pt x="4028752" y="464967"/>
                  <a:pt x="4028558" y="465968"/>
                  <a:pt x="4028808" y="465823"/>
                </a:cubicBezTo>
                <a:lnTo>
                  <a:pt x="4029659" y="464167"/>
                </a:lnTo>
                <a:lnTo>
                  <a:pt x="4030050" y="462725"/>
                </a:lnTo>
                <a:close/>
                <a:moveTo>
                  <a:pt x="4700597" y="454234"/>
                </a:moveTo>
                <a:cubicBezTo>
                  <a:pt x="4699302" y="455410"/>
                  <a:pt x="4699059" y="456561"/>
                  <a:pt x="4699321" y="457487"/>
                </a:cubicBezTo>
                <a:cubicBezTo>
                  <a:pt x="4700108" y="460259"/>
                  <a:pt x="4705450" y="460989"/>
                  <a:pt x="4700597" y="454234"/>
                </a:cubicBezTo>
                <a:close/>
                <a:moveTo>
                  <a:pt x="6437739" y="453655"/>
                </a:moveTo>
                <a:lnTo>
                  <a:pt x="6436998" y="457579"/>
                </a:lnTo>
                <a:lnTo>
                  <a:pt x="6437589" y="457142"/>
                </a:lnTo>
                <a:lnTo>
                  <a:pt x="6437709" y="456693"/>
                </a:lnTo>
                <a:close/>
                <a:moveTo>
                  <a:pt x="6420004" y="453592"/>
                </a:moveTo>
                <a:lnTo>
                  <a:pt x="6420096" y="455514"/>
                </a:lnTo>
                <a:lnTo>
                  <a:pt x="6420650" y="455298"/>
                </a:lnTo>
                <a:lnTo>
                  <a:pt x="6420708" y="455112"/>
                </a:lnTo>
                <a:lnTo>
                  <a:pt x="6420848" y="454255"/>
                </a:lnTo>
                <a:lnTo>
                  <a:pt x="6420132" y="453876"/>
                </a:lnTo>
                <a:close/>
                <a:moveTo>
                  <a:pt x="3674693" y="452652"/>
                </a:moveTo>
                <a:lnTo>
                  <a:pt x="3673771" y="457906"/>
                </a:lnTo>
                <a:lnTo>
                  <a:pt x="3669769" y="479833"/>
                </a:lnTo>
                <a:lnTo>
                  <a:pt x="3671730" y="495167"/>
                </a:lnTo>
                <a:cubicBezTo>
                  <a:pt x="3673001" y="503127"/>
                  <a:pt x="3674488" y="510284"/>
                  <a:pt x="3676331" y="516177"/>
                </a:cubicBezTo>
                <a:cubicBezTo>
                  <a:pt x="3683375" y="536515"/>
                  <a:pt x="3688080" y="541693"/>
                  <a:pt x="3684713" y="524301"/>
                </a:cubicBezTo>
                <a:cubicBezTo>
                  <a:pt x="3684513" y="515889"/>
                  <a:pt x="3681051" y="494094"/>
                  <a:pt x="3677809" y="473406"/>
                </a:cubicBezTo>
                <a:lnTo>
                  <a:pt x="3674901" y="454036"/>
                </a:lnTo>
                <a:lnTo>
                  <a:pt x="3674407" y="455661"/>
                </a:lnTo>
                <a:lnTo>
                  <a:pt x="3674694" y="452653"/>
                </a:lnTo>
                <a:close/>
                <a:moveTo>
                  <a:pt x="2811938" y="452649"/>
                </a:moveTo>
                <a:lnTo>
                  <a:pt x="2811937" y="452650"/>
                </a:lnTo>
                <a:lnTo>
                  <a:pt x="2811936" y="452652"/>
                </a:lnTo>
                <a:lnTo>
                  <a:pt x="2811014" y="457904"/>
                </a:lnTo>
                <a:lnTo>
                  <a:pt x="2807012" y="479831"/>
                </a:lnTo>
                <a:lnTo>
                  <a:pt x="2808972" y="495165"/>
                </a:lnTo>
                <a:cubicBezTo>
                  <a:pt x="2810243" y="503125"/>
                  <a:pt x="2811731" y="510282"/>
                  <a:pt x="2813574" y="516174"/>
                </a:cubicBezTo>
                <a:cubicBezTo>
                  <a:pt x="2820619" y="536513"/>
                  <a:pt x="2825324" y="541691"/>
                  <a:pt x="2821956" y="524299"/>
                </a:cubicBezTo>
                <a:cubicBezTo>
                  <a:pt x="2821756" y="515887"/>
                  <a:pt x="2818294" y="494092"/>
                  <a:pt x="2815053" y="473404"/>
                </a:cubicBezTo>
                <a:lnTo>
                  <a:pt x="2812144" y="454034"/>
                </a:lnTo>
                <a:lnTo>
                  <a:pt x="2811650" y="455659"/>
                </a:lnTo>
                <a:lnTo>
                  <a:pt x="2811936" y="452652"/>
                </a:lnTo>
                <a:close/>
                <a:moveTo>
                  <a:pt x="4353034" y="452446"/>
                </a:moveTo>
                <a:lnTo>
                  <a:pt x="4352354" y="455354"/>
                </a:lnTo>
                <a:lnTo>
                  <a:pt x="4353326" y="455926"/>
                </a:lnTo>
                <a:close/>
                <a:moveTo>
                  <a:pt x="3516099" y="452354"/>
                </a:moveTo>
                <a:cubicBezTo>
                  <a:pt x="3516256" y="452954"/>
                  <a:pt x="3516677" y="454552"/>
                  <a:pt x="3517514" y="457751"/>
                </a:cubicBezTo>
                <a:cubicBezTo>
                  <a:pt x="3517514" y="457751"/>
                  <a:pt x="3515628" y="450556"/>
                  <a:pt x="3516099" y="452354"/>
                </a:cubicBezTo>
                <a:close/>
                <a:moveTo>
                  <a:pt x="2653342" y="452352"/>
                </a:moveTo>
                <a:cubicBezTo>
                  <a:pt x="2652871" y="450554"/>
                  <a:pt x="2654756" y="457749"/>
                  <a:pt x="2654756" y="457749"/>
                </a:cubicBezTo>
                <a:cubicBezTo>
                  <a:pt x="2653919" y="454550"/>
                  <a:pt x="2653499" y="452951"/>
                  <a:pt x="2653342" y="452352"/>
                </a:cubicBezTo>
                <a:close/>
                <a:moveTo>
                  <a:pt x="4208032" y="450831"/>
                </a:moveTo>
                <a:lnTo>
                  <a:pt x="4207574" y="452393"/>
                </a:lnTo>
                <a:cubicBezTo>
                  <a:pt x="4206646" y="455455"/>
                  <a:pt x="4206010" y="457483"/>
                  <a:pt x="4206010" y="457483"/>
                </a:cubicBezTo>
                <a:lnTo>
                  <a:pt x="4202334" y="470354"/>
                </a:lnTo>
                <a:lnTo>
                  <a:pt x="4202828" y="472056"/>
                </a:lnTo>
                <a:lnTo>
                  <a:pt x="4202861" y="474057"/>
                </a:lnTo>
                <a:lnTo>
                  <a:pt x="4202163" y="475923"/>
                </a:lnTo>
                <a:lnTo>
                  <a:pt x="4203518" y="472862"/>
                </a:lnTo>
                <a:lnTo>
                  <a:pt x="4203225" y="472566"/>
                </a:lnTo>
                <a:lnTo>
                  <a:pt x="4203538" y="472817"/>
                </a:lnTo>
                <a:lnTo>
                  <a:pt x="4206188" y="466828"/>
                </a:lnTo>
                <a:lnTo>
                  <a:pt x="4204052" y="473229"/>
                </a:lnTo>
                <a:lnTo>
                  <a:pt x="4204501" y="473589"/>
                </a:lnTo>
                <a:lnTo>
                  <a:pt x="4206753" y="467011"/>
                </a:lnTo>
                <a:lnTo>
                  <a:pt x="4209029" y="460362"/>
                </a:lnTo>
                <a:lnTo>
                  <a:pt x="4209330" y="459485"/>
                </a:lnTo>
                <a:lnTo>
                  <a:pt x="4208568" y="453725"/>
                </a:lnTo>
                <a:close/>
                <a:moveTo>
                  <a:pt x="6438671" y="450398"/>
                </a:moveTo>
                <a:lnTo>
                  <a:pt x="6438049" y="452214"/>
                </a:lnTo>
                <a:lnTo>
                  <a:pt x="6438149" y="451477"/>
                </a:lnTo>
                <a:lnTo>
                  <a:pt x="6437789" y="453388"/>
                </a:lnTo>
                <a:lnTo>
                  <a:pt x="6438101" y="454647"/>
                </a:lnTo>
                <a:lnTo>
                  <a:pt x="6438174" y="454965"/>
                </a:lnTo>
                <a:lnTo>
                  <a:pt x="6438388" y="454170"/>
                </a:lnTo>
                <a:close/>
                <a:moveTo>
                  <a:pt x="4411476" y="449824"/>
                </a:moveTo>
                <a:lnTo>
                  <a:pt x="4411489" y="450141"/>
                </a:lnTo>
                <a:lnTo>
                  <a:pt x="4411529" y="449953"/>
                </a:lnTo>
                <a:close/>
                <a:moveTo>
                  <a:pt x="1339834" y="449243"/>
                </a:moveTo>
                <a:lnTo>
                  <a:pt x="1340579" y="450029"/>
                </a:lnTo>
                <a:lnTo>
                  <a:pt x="1340286" y="450137"/>
                </a:lnTo>
                <a:cubicBezTo>
                  <a:pt x="1339928" y="450065"/>
                  <a:pt x="1339730" y="449757"/>
                  <a:pt x="1339834" y="449243"/>
                </a:cubicBezTo>
                <a:close/>
                <a:moveTo>
                  <a:pt x="5130698" y="446514"/>
                </a:moveTo>
                <a:lnTo>
                  <a:pt x="5130728" y="449224"/>
                </a:lnTo>
                <a:lnTo>
                  <a:pt x="5130975" y="447610"/>
                </a:lnTo>
                <a:close/>
                <a:moveTo>
                  <a:pt x="4204286" y="446466"/>
                </a:moveTo>
                <a:lnTo>
                  <a:pt x="4205209" y="447566"/>
                </a:lnTo>
                <a:cubicBezTo>
                  <a:pt x="4205421" y="447818"/>
                  <a:pt x="4205279" y="447650"/>
                  <a:pt x="4204998" y="447312"/>
                </a:cubicBezTo>
                <a:close/>
                <a:moveTo>
                  <a:pt x="1461587" y="445788"/>
                </a:moveTo>
                <a:lnTo>
                  <a:pt x="1462045" y="446293"/>
                </a:lnTo>
                <a:lnTo>
                  <a:pt x="1464844" y="448706"/>
                </a:lnTo>
                <a:lnTo>
                  <a:pt x="1464613" y="448356"/>
                </a:lnTo>
                <a:close/>
                <a:moveTo>
                  <a:pt x="4209784" y="444849"/>
                </a:moveTo>
                <a:lnTo>
                  <a:pt x="4209393" y="446185"/>
                </a:lnTo>
                <a:lnTo>
                  <a:pt x="4210325" y="446888"/>
                </a:lnTo>
                <a:close/>
                <a:moveTo>
                  <a:pt x="5151053" y="444761"/>
                </a:moveTo>
                <a:cubicBezTo>
                  <a:pt x="5150892" y="446458"/>
                  <a:pt x="5150806" y="447917"/>
                  <a:pt x="5150742" y="448041"/>
                </a:cubicBezTo>
                <a:cubicBezTo>
                  <a:pt x="5150708" y="448103"/>
                  <a:pt x="5150681" y="447830"/>
                  <a:pt x="5150653" y="447087"/>
                </a:cubicBezTo>
                <a:lnTo>
                  <a:pt x="5150635" y="446334"/>
                </a:lnTo>
                <a:close/>
                <a:moveTo>
                  <a:pt x="6285366" y="443528"/>
                </a:moveTo>
                <a:lnTo>
                  <a:pt x="6283916" y="447241"/>
                </a:lnTo>
                <a:lnTo>
                  <a:pt x="6283727" y="448138"/>
                </a:lnTo>
                <a:lnTo>
                  <a:pt x="6285308" y="443797"/>
                </a:lnTo>
                <a:close/>
                <a:moveTo>
                  <a:pt x="5117441" y="443210"/>
                </a:moveTo>
                <a:cubicBezTo>
                  <a:pt x="5119544" y="443064"/>
                  <a:pt x="5119836" y="447269"/>
                  <a:pt x="5119836" y="447269"/>
                </a:cubicBezTo>
                <a:cubicBezTo>
                  <a:pt x="5119982" y="449370"/>
                  <a:pt x="5117441" y="443210"/>
                  <a:pt x="5117441" y="443210"/>
                </a:cubicBezTo>
                <a:close/>
                <a:moveTo>
                  <a:pt x="4001976" y="442551"/>
                </a:moveTo>
                <a:cubicBezTo>
                  <a:pt x="4001840" y="444141"/>
                  <a:pt x="4001006" y="447753"/>
                  <a:pt x="4000123" y="450880"/>
                </a:cubicBezTo>
                <a:lnTo>
                  <a:pt x="3997991" y="456253"/>
                </a:lnTo>
                <a:close/>
                <a:moveTo>
                  <a:pt x="4215865" y="442182"/>
                </a:moveTo>
                <a:cubicBezTo>
                  <a:pt x="4215865" y="442182"/>
                  <a:pt x="4216072" y="444895"/>
                  <a:pt x="4214920" y="446016"/>
                </a:cubicBezTo>
                <a:cubicBezTo>
                  <a:pt x="4214463" y="446459"/>
                  <a:pt x="4214215" y="446433"/>
                  <a:pt x="4214121" y="446146"/>
                </a:cubicBezTo>
                <a:cubicBezTo>
                  <a:pt x="4213980" y="445716"/>
                  <a:pt x="4214182" y="444701"/>
                  <a:pt x="4214535" y="443806"/>
                </a:cubicBezTo>
                <a:cubicBezTo>
                  <a:pt x="4214890" y="442910"/>
                  <a:pt x="4215397" y="442133"/>
                  <a:pt x="4215865" y="442182"/>
                </a:cubicBezTo>
                <a:close/>
                <a:moveTo>
                  <a:pt x="4299060" y="441766"/>
                </a:moveTo>
                <a:lnTo>
                  <a:pt x="4294034" y="461843"/>
                </a:lnTo>
                <a:lnTo>
                  <a:pt x="4293198" y="465396"/>
                </a:lnTo>
                <a:lnTo>
                  <a:pt x="4293811" y="467785"/>
                </a:lnTo>
                <a:lnTo>
                  <a:pt x="4290951" y="476067"/>
                </a:lnTo>
                <a:lnTo>
                  <a:pt x="4291447" y="477759"/>
                </a:lnTo>
                <a:lnTo>
                  <a:pt x="4293619" y="473063"/>
                </a:lnTo>
                <a:lnTo>
                  <a:pt x="4293561" y="474044"/>
                </a:lnTo>
                <a:lnTo>
                  <a:pt x="4293096" y="480467"/>
                </a:lnTo>
                <a:lnTo>
                  <a:pt x="4293800" y="479698"/>
                </a:lnTo>
                <a:lnTo>
                  <a:pt x="4294545" y="483614"/>
                </a:lnTo>
                <a:lnTo>
                  <a:pt x="4295243" y="487783"/>
                </a:lnTo>
                <a:lnTo>
                  <a:pt x="4297018" y="480474"/>
                </a:lnTo>
                <a:cubicBezTo>
                  <a:pt x="4297745" y="475662"/>
                  <a:pt x="4298213" y="470990"/>
                  <a:pt x="4299481" y="464803"/>
                </a:cubicBezTo>
                <a:lnTo>
                  <a:pt x="4300083" y="461354"/>
                </a:lnTo>
                <a:lnTo>
                  <a:pt x="4299301" y="455397"/>
                </a:lnTo>
                <a:close/>
                <a:moveTo>
                  <a:pt x="6442348" y="439655"/>
                </a:moveTo>
                <a:lnTo>
                  <a:pt x="6441330" y="442630"/>
                </a:lnTo>
                <a:lnTo>
                  <a:pt x="6441330" y="442900"/>
                </a:lnTo>
                <a:cubicBezTo>
                  <a:pt x="6441004" y="436388"/>
                  <a:pt x="6440977" y="448208"/>
                  <a:pt x="6442337" y="447956"/>
                </a:cubicBezTo>
                <a:cubicBezTo>
                  <a:pt x="6444764" y="447317"/>
                  <a:pt x="6442203" y="443309"/>
                  <a:pt x="6442203" y="443309"/>
                </a:cubicBezTo>
                <a:close/>
                <a:moveTo>
                  <a:pt x="5076012" y="438517"/>
                </a:moveTo>
                <a:cubicBezTo>
                  <a:pt x="5076203" y="441020"/>
                  <a:pt x="5075162" y="443601"/>
                  <a:pt x="5073433" y="445282"/>
                </a:cubicBezTo>
                <a:cubicBezTo>
                  <a:pt x="5073281" y="443973"/>
                  <a:pt x="5073493" y="443038"/>
                  <a:pt x="5073959" y="442051"/>
                </a:cubicBezTo>
                <a:cubicBezTo>
                  <a:pt x="5074427" y="441066"/>
                  <a:pt x="5075147" y="440030"/>
                  <a:pt x="5076012" y="438517"/>
                </a:cubicBezTo>
                <a:close/>
                <a:moveTo>
                  <a:pt x="5240562" y="438495"/>
                </a:moveTo>
                <a:lnTo>
                  <a:pt x="5240103" y="448225"/>
                </a:lnTo>
                <a:lnTo>
                  <a:pt x="5239278" y="457491"/>
                </a:lnTo>
                <a:lnTo>
                  <a:pt x="5237010" y="461353"/>
                </a:lnTo>
                <a:lnTo>
                  <a:pt x="5236119" y="463159"/>
                </a:lnTo>
                <a:lnTo>
                  <a:pt x="5238339" y="443184"/>
                </a:lnTo>
                <a:lnTo>
                  <a:pt x="5239274" y="440998"/>
                </a:lnTo>
                <a:close/>
                <a:moveTo>
                  <a:pt x="2028045" y="437276"/>
                </a:moveTo>
                <a:lnTo>
                  <a:pt x="2028062" y="437300"/>
                </a:lnTo>
                <a:lnTo>
                  <a:pt x="2028125" y="437356"/>
                </a:lnTo>
                <a:close/>
                <a:moveTo>
                  <a:pt x="5448741" y="436168"/>
                </a:moveTo>
                <a:lnTo>
                  <a:pt x="5447784" y="443956"/>
                </a:lnTo>
                <a:lnTo>
                  <a:pt x="5442444" y="463493"/>
                </a:lnTo>
                <a:lnTo>
                  <a:pt x="5445127" y="446514"/>
                </a:lnTo>
                <a:close/>
                <a:moveTo>
                  <a:pt x="5077165" y="436051"/>
                </a:moveTo>
                <a:cubicBezTo>
                  <a:pt x="5078509" y="437435"/>
                  <a:pt x="5076588" y="437957"/>
                  <a:pt x="5076012" y="438517"/>
                </a:cubicBezTo>
                <a:cubicBezTo>
                  <a:pt x="5075675" y="438171"/>
                  <a:pt x="5075652" y="437858"/>
                  <a:pt x="5075867" y="437480"/>
                </a:cubicBezTo>
                <a:cubicBezTo>
                  <a:pt x="5076084" y="437101"/>
                  <a:pt x="5076541" y="436658"/>
                  <a:pt x="5077165" y="436051"/>
                </a:cubicBezTo>
                <a:close/>
                <a:moveTo>
                  <a:pt x="3602301" y="435987"/>
                </a:moveTo>
                <a:cubicBezTo>
                  <a:pt x="3601224" y="434473"/>
                  <a:pt x="3605537" y="440532"/>
                  <a:pt x="3605537" y="440532"/>
                </a:cubicBezTo>
                <a:cubicBezTo>
                  <a:pt x="3603618" y="437838"/>
                  <a:pt x="3602661" y="436492"/>
                  <a:pt x="3602301" y="435987"/>
                </a:cubicBezTo>
                <a:close/>
                <a:moveTo>
                  <a:pt x="2739544" y="435985"/>
                </a:moveTo>
                <a:cubicBezTo>
                  <a:pt x="2738466" y="434469"/>
                  <a:pt x="2742779" y="440530"/>
                  <a:pt x="2742779" y="440530"/>
                </a:cubicBezTo>
                <a:cubicBezTo>
                  <a:pt x="2740861" y="437836"/>
                  <a:pt x="2739903" y="436490"/>
                  <a:pt x="2739544" y="435985"/>
                </a:cubicBezTo>
                <a:close/>
                <a:moveTo>
                  <a:pt x="4381031" y="434552"/>
                </a:moveTo>
                <a:lnTo>
                  <a:pt x="4379558" y="443544"/>
                </a:lnTo>
                <a:lnTo>
                  <a:pt x="4379175" y="448112"/>
                </a:lnTo>
                <a:lnTo>
                  <a:pt x="4380243" y="452169"/>
                </a:lnTo>
                <a:lnTo>
                  <a:pt x="4381973" y="446589"/>
                </a:lnTo>
                <a:lnTo>
                  <a:pt x="4382186" y="445569"/>
                </a:lnTo>
                <a:lnTo>
                  <a:pt x="4382008" y="441792"/>
                </a:lnTo>
                <a:close/>
                <a:moveTo>
                  <a:pt x="4349780" y="434303"/>
                </a:moveTo>
                <a:lnTo>
                  <a:pt x="4349804" y="438004"/>
                </a:lnTo>
                <a:lnTo>
                  <a:pt x="4349595" y="437250"/>
                </a:lnTo>
                <a:close/>
                <a:moveTo>
                  <a:pt x="2028443" y="433924"/>
                </a:moveTo>
                <a:lnTo>
                  <a:pt x="2031316" y="437050"/>
                </a:lnTo>
                <a:cubicBezTo>
                  <a:pt x="2032935" y="438984"/>
                  <a:pt x="2035790" y="443078"/>
                  <a:pt x="2034741" y="443092"/>
                </a:cubicBezTo>
                <a:lnTo>
                  <a:pt x="2033721" y="442459"/>
                </a:lnTo>
                <a:lnTo>
                  <a:pt x="2038961" y="447236"/>
                </a:lnTo>
                <a:lnTo>
                  <a:pt x="2040692" y="448713"/>
                </a:lnTo>
                <a:lnTo>
                  <a:pt x="2041369" y="448794"/>
                </a:lnTo>
                <a:lnTo>
                  <a:pt x="2041606" y="449493"/>
                </a:lnTo>
                <a:lnTo>
                  <a:pt x="2049315" y="456068"/>
                </a:lnTo>
                <a:cubicBezTo>
                  <a:pt x="2052014" y="458469"/>
                  <a:pt x="2053630" y="460144"/>
                  <a:pt x="2053171" y="460554"/>
                </a:cubicBezTo>
                <a:cubicBezTo>
                  <a:pt x="2053654" y="458591"/>
                  <a:pt x="2051983" y="455669"/>
                  <a:pt x="2049205" y="452390"/>
                </a:cubicBezTo>
                <a:cubicBezTo>
                  <a:pt x="2045037" y="447472"/>
                  <a:pt x="2038378" y="441751"/>
                  <a:pt x="2032762" y="437260"/>
                </a:cubicBezTo>
                <a:close/>
                <a:moveTo>
                  <a:pt x="5078318" y="433586"/>
                </a:moveTo>
                <a:cubicBezTo>
                  <a:pt x="5079662" y="434968"/>
                  <a:pt x="5077741" y="435491"/>
                  <a:pt x="5077165" y="436051"/>
                </a:cubicBezTo>
                <a:cubicBezTo>
                  <a:pt x="5076829" y="435706"/>
                  <a:pt x="5076805" y="435393"/>
                  <a:pt x="5077022" y="435014"/>
                </a:cubicBezTo>
                <a:cubicBezTo>
                  <a:pt x="5077238" y="434636"/>
                  <a:pt x="5077694" y="434192"/>
                  <a:pt x="5078318" y="433586"/>
                </a:cubicBezTo>
                <a:close/>
                <a:moveTo>
                  <a:pt x="1493772" y="431618"/>
                </a:moveTo>
                <a:cubicBezTo>
                  <a:pt x="1493615" y="431786"/>
                  <a:pt x="1494300" y="432907"/>
                  <a:pt x="1496512" y="435587"/>
                </a:cubicBezTo>
                <a:cubicBezTo>
                  <a:pt x="1496512" y="435587"/>
                  <a:pt x="1497035" y="436496"/>
                  <a:pt x="1497664" y="437427"/>
                </a:cubicBezTo>
                <a:lnTo>
                  <a:pt x="1499164" y="439072"/>
                </a:lnTo>
                <a:lnTo>
                  <a:pt x="1499421" y="439145"/>
                </a:lnTo>
                <a:lnTo>
                  <a:pt x="1499032" y="436702"/>
                </a:lnTo>
                <a:cubicBezTo>
                  <a:pt x="1498009" y="435278"/>
                  <a:pt x="1496426" y="433618"/>
                  <a:pt x="1495260" y="432586"/>
                </a:cubicBezTo>
                <a:cubicBezTo>
                  <a:pt x="1494482" y="431898"/>
                  <a:pt x="1493890" y="431491"/>
                  <a:pt x="1493772" y="431618"/>
                </a:cubicBezTo>
                <a:close/>
                <a:moveTo>
                  <a:pt x="1356771" y="431195"/>
                </a:moveTo>
                <a:cubicBezTo>
                  <a:pt x="1357067" y="431388"/>
                  <a:pt x="1357229" y="431690"/>
                  <a:pt x="1357229" y="431690"/>
                </a:cubicBezTo>
                <a:cubicBezTo>
                  <a:pt x="1356162" y="432545"/>
                  <a:pt x="1355513" y="431342"/>
                  <a:pt x="1355513" y="431342"/>
                </a:cubicBezTo>
                <a:cubicBezTo>
                  <a:pt x="1356046" y="430914"/>
                  <a:pt x="1356476" y="431001"/>
                  <a:pt x="1356771" y="431195"/>
                </a:cubicBezTo>
                <a:close/>
                <a:moveTo>
                  <a:pt x="4213466" y="431098"/>
                </a:moveTo>
                <a:lnTo>
                  <a:pt x="4211083" y="440324"/>
                </a:lnTo>
                <a:lnTo>
                  <a:pt x="4211364" y="441263"/>
                </a:lnTo>
                <a:lnTo>
                  <a:pt x="4212068" y="443620"/>
                </a:lnTo>
                <a:lnTo>
                  <a:pt x="4212691" y="440405"/>
                </a:lnTo>
                <a:cubicBezTo>
                  <a:pt x="4213009" y="438906"/>
                  <a:pt x="4213180" y="435951"/>
                  <a:pt x="4213364" y="432535"/>
                </a:cubicBezTo>
                <a:close/>
                <a:moveTo>
                  <a:pt x="5175353" y="430391"/>
                </a:moveTo>
                <a:cubicBezTo>
                  <a:pt x="5175660" y="430370"/>
                  <a:pt x="5175725" y="430431"/>
                  <a:pt x="5175600" y="430564"/>
                </a:cubicBezTo>
                <a:lnTo>
                  <a:pt x="5175441" y="430672"/>
                </a:lnTo>
                <a:close/>
                <a:moveTo>
                  <a:pt x="1354517" y="429510"/>
                </a:moveTo>
                <a:lnTo>
                  <a:pt x="1354831" y="429792"/>
                </a:lnTo>
                <a:lnTo>
                  <a:pt x="1354863" y="429589"/>
                </a:lnTo>
                <a:lnTo>
                  <a:pt x="1355513" y="431342"/>
                </a:lnTo>
                <a:cubicBezTo>
                  <a:pt x="1353654" y="430966"/>
                  <a:pt x="1352796" y="430792"/>
                  <a:pt x="1353004" y="429763"/>
                </a:cubicBezTo>
                <a:close/>
                <a:moveTo>
                  <a:pt x="6442876" y="426432"/>
                </a:moveTo>
                <a:lnTo>
                  <a:pt x="6441345" y="434543"/>
                </a:lnTo>
                <a:lnTo>
                  <a:pt x="6441339" y="437812"/>
                </a:lnTo>
                <a:lnTo>
                  <a:pt x="6442554" y="434512"/>
                </a:lnTo>
                <a:close/>
                <a:moveTo>
                  <a:pt x="3600180" y="426386"/>
                </a:moveTo>
                <a:lnTo>
                  <a:pt x="3600907" y="427147"/>
                </a:lnTo>
                <a:cubicBezTo>
                  <a:pt x="3601592" y="428772"/>
                  <a:pt x="3601707" y="430436"/>
                  <a:pt x="3600481" y="430521"/>
                </a:cubicBezTo>
                <a:lnTo>
                  <a:pt x="3599566" y="429209"/>
                </a:lnTo>
                <a:close/>
                <a:moveTo>
                  <a:pt x="2737423" y="426383"/>
                </a:moveTo>
                <a:lnTo>
                  <a:pt x="2738150" y="427145"/>
                </a:lnTo>
                <a:cubicBezTo>
                  <a:pt x="2738835" y="428770"/>
                  <a:pt x="2738951" y="430433"/>
                  <a:pt x="2737724" y="430518"/>
                </a:cubicBezTo>
                <a:lnTo>
                  <a:pt x="2736808" y="429207"/>
                </a:lnTo>
                <a:close/>
                <a:moveTo>
                  <a:pt x="6464020" y="426119"/>
                </a:moveTo>
                <a:cubicBezTo>
                  <a:pt x="6464166" y="428222"/>
                  <a:pt x="6466560" y="432279"/>
                  <a:pt x="6466415" y="430177"/>
                </a:cubicBezTo>
                <a:cubicBezTo>
                  <a:pt x="6468516" y="430032"/>
                  <a:pt x="6466122" y="425973"/>
                  <a:pt x="6464020" y="426119"/>
                </a:cubicBezTo>
                <a:close/>
                <a:moveTo>
                  <a:pt x="3658864" y="425918"/>
                </a:moveTo>
                <a:lnTo>
                  <a:pt x="3656973" y="435667"/>
                </a:lnTo>
                <a:lnTo>
                  <a:pt x="3657423" y="438927"/>
                </a:lnTo>
                <a:cubicBezTo>
                  <a:pt x="3657423" y="438927"/>
                  <a:pt x="3659946" y="457106"/>
                  <a:pt x="3662628" y="463750"/>
                </a:cubicBezTo>
                <a:lnTo>
                  <a:pt x="3663932" y="464588"/>
                </a:lnTo>
                <a:lnTo>
                  <a:pt x="3664922" y="462152"/>
                </a:lnTo>
                <a:lnTo>
                  <a:pt x="3663649" y="450229"/>
                </a:lnTo>
                <a:cubicBezTo>
                  <a:pt x="3662393" y="444107"/>
                  <a:pt x="3660931" y="437670"/>
                  <a:pt x="3660789" y="433131"/>
                </a:cubicBezTo>
                <a:cubicBezTo>
                  <a:pt x="3660629" y="433909"/>
                  <a:pt x="3660294" y="433257"/>
                  <a:pt x="3659902" y="431691"/>
                </a:cubicBezTo>
                <a:close/>
                <a:moveTo>
                  <a:pt x="2796108" y="425915"/>
                </a:moveTo>
                <a:lnTo>
                  <a:pt x="2794216" y="435664"/>
                </a:lnTo>
                <a:lnTo>
                  <a:pt x="2794666" y="438924"/>
                </a:lnTo>
                <a:cubicBezTo>
                  <a:pt x="2794666" y="438924"/>
                  <a:pt x="2797191" y="457104"/>
                  <a:pt x="2799870" y="463748"/>
                </a:cubicBezTo>
                <a:lnTo>
                  <a:pt x="2801176" y="464585"/>
                </a:lnTo>
                <a:lnTo>
                  <a:pt x="2802165" y="462150"/>
                </a:lnTo>
                <a:lnTo>
                  <a:pt x="2800892" y="450227"/>
                </a:lnTo>
                <a:cubicBezTo>
                  <a:pt x="2799635" y="444103"/>
                  <a:pt x="2798173" y="437668"/>
                  <a:pt x="2798033" y="433128"/>
                </a:cubicBezTo>
                <a:cubicBezTo>
                  <a:pt x="2797871" y="433907"/>
                  <a:pt x="2797537" y="433253"/>
                  <a:pt x="2797145" y="431689"/>
                </a:cubicBezTo>
                <a:close/>
                <a:moveTo>
                  <a:pt x="1488459" y="422064"/>
                </a:moveTo>
                <a:lnTo>
                  <a:pt x="1489941" y="423184"/>
                </a:lnTo>
                <a:lnTo>
                  <a:pt x="1490939" y="424321"/>
                </a:lnTo>
                <a:lnTo>
                  <a:pt x="1492120" y="423172"/>
                </a:lnTo>
                <a:lnTo>
                  <a:pt x="1493262" y="424020"/>
                </a:lnTo>
                <a:lnTo>
                  <a:pt x="1492132" y="423025"/>
                </a:lnTo>
                <a:lnTo>
                  <a:pt x="1492120" y="423172"/>
                </a:lnTo>
                <a:close/>
                <a:moveTo>
                  <a:pt x="6799689" y="421440"/>
                </a:moveTo>
                <a:cubicBezTo>
                  <a:pt x="6799431" y="422138"/>
                  <a:pt x="6799532" y="422986"/>
                  <a:pt x="6799843" y="423822"/>
                </a:cubicBezTo>
                <a:cubicBezTo>
                  <a:pt x="6800779" y="426326"/>
                  <a:pt x="6803619" y="428715"/>
                  <a:pt x="6804394" y="426619"/>
                </a:cubicBezTo>
                <a:close/>
                <a:moveTo>
                  <a:pt x="3670467" y="420299"/>
                </a:moveTo>
                <a:cubicBezTo>
                  <a:pt x="3670246" y="421076"/>
                  <a:pt x="3670753" y="421496"/>
                  <a:pt x="3671530" y="421620"/>
                </a:cubicBezTo>
                <a:lnTo>
                  <a:pt x="3672146" y="421521"/>
                </a:lnTo>
                <a:lnTo>
                  <a:pt x="3672793" y="425816"/>
                </a:lnTo>
                <a:lnTo>
                  <a:pt x="3671326" y="424916"/>
                </a:lnTo>
                <a:cubicBezTo>
                  <a:pt x="3670767" y="424098"/>
                  <a:pt x="3670428" y="422732"/>
                  <a:pt x="3670467" y="420299"/>
                </a:cubicBezTo>
                <a:close/>
                <a:moveTo>
                  <a:pt x="2807711" y="420295"/>
                </a:moveTo>
                <a:cubicBezTo>
                  <a:pt x="2807488" y="421075"/>
                  <a:pt x="2807996" y="421493"/>
                  <a:pt x="2808773" y="421619"/>
                </a:cubicBezTo>
                <a:lnTo>
                  <a:pt x="2809390" y="421518"/>
                </a:lnTo>
                <a:lnTo>
                  <a:pt x="2810036" y="425814"/>
                </a:lnTo>
                <a:lnTo>
                  <a:pt x="2808569" y="424914"/>
                </a:lnTo>
                <a:cubicBezTo>
                  <a:pt x="2808011" y="424096"/>
                  <a:pt x="2807671" y="422730"/>
                  <a:pt x="2807711" y="420295"/>
                </a:cubicBezTo>
                <a:close/>
                <a:moveTo>
                  <a:pt x="4255328" y="419736"/>
                </a:moveTo>
                <a:lnTo>
                  <a:pt x="4255142" y="420491"/>
                </a:lnTo>
                <a:lnTo>
                  <a:pt x="4254536" y="423917"/>
                </a:lnTo>
                <a:lnTo>
                  <a:pt x="4254697" y="423865"/>
                </a:lnTo>
                <a:close/>
                <a:moveTo>
                  <a:pt x="4214519" y="419712"/>
                </a:moveTo>
                <a:lnTo>
                  <a:pt x="4214452" y="419831"/>
                </a:lnTo>
                <a:cubicBezTo>
                  <a:pt x="4214289" y="420115"/>
                  <a:pt x="4214191" y="420277"/>
                  <a:pt x="4214191" y="420277"/>
                </a:cubicBezTo>
                <a:lnTo>
                  <a:pt x="4211252" y="428054"/>
                </a:lnTo>
                <a:lnTo>
                  <a:pt x="4213935" y="424508"/>
                </a:lnTo>
                <a:lnTo>
                  <a:pt x="4214121" y="421901"/>
                </a:lnTo>
                <a:close/>
                <a:moveTo>
                  <a:pt x="6465660" y="419317"/>
                </a:moveTo>
                <a:cubicBezTo>
                  <a:pt x="6465806" y="421419"/>
                  <a:pt x="6468225" y="425827"/>
                  <a:pt x="6468054" y="423375"/>
                </a:cubicBezTo>
                <a:cubicBezTo>
                  <a:pt x="6470507" y="423205"/>
                  <a:pt x="6467763" y="419171"/>
                  <a:pt x="6465660" y="419317"/>
                </a:cubicBezTo>
                <a:close/>
                <a:moveTo>
                  <a:pt x="4413392" y="418150"/>
                </a:moveTo>
                <a:lnTo>
                  <a:pt x="4407196" y="453004"/>
                </a:lnTo>
                <a:lnTo>
                  <a:pt x="4402881" y="473235"/>
                </a:lnTo>
                <a:lnTo>
                  <a:pt x="4403135" y="474263"/>
                </a:lnTo>
                <a:cubicBezTo>
                  <a:pt x="4403564" y="472187"/>
                  <a:pt x="4403995" y="470112"/>
                  <a:pt x="4404425" y="468035"/>
                </a:cubicBezTo>
                <a:lnTo>
                  <a:pt x="4408620" y="463414"/>
                </a:lnTo>
                <a:lnTo>
                  <a:pt x="4410625" y="454134"/>
                </a:lnTo>
                <a:lnTo>
                  <a:pt x="4410457" y="453706"/>
                </a:lnTo>
                <a:cubicBezTo>
                  <a:pt x="4408443" y="448997"/>
                  <a:pt x="4406877" y="445403"/>
                  <a:pt x="4408665" y="445306"/>
                </a:cubicBezTo>
                <a:lnTo>
                  <a:pt x="4411583" y="449703"/>
                </a:lnTo>
                <a:lnTo>
                  <a:pt x="4412099" y="447319"/>
                </a:lnTo>
                <a:lnTo>
                  <a:pt x="4416882" y="430344"/>
                </a:lnTo>
                <a:close/>
                <a:moveTo>
                  <a:pt x="3602036" y="417696"/>
                </a:moveTo>
                <a:lnTo>
                  <a:pt x="3602577" y="418232"/>
                </a:lnTo>
                <a:cubicBezTo>
                  <a:pt x="3603262" y="419855"/>
                  <a:pt x="3603378" y="421520"/>
                  <a:pt x="3602326" y="421593"/>
                </a:cubicBezTo>
                <a:lnTo>
                  <a:pt x="3601443" y="420500"/>
                </a:lnTo>
                <a:close/>
                <a:moveTo>
                  <a:pt x="2739278" y="417694"/>
                </a:moveTo>
                <a:lnTo>
                  <a:pt x="2739820" y="418230"/>
                </a:lnTo>
                <a:cubicBezTo>
                  <a:pt x="2740504" y="419853"/>
                  <a:pt x="2740621" y="421517"/>
                  <a:pt x="2739570" y="421590"/>
                </a:cubicBezTo>
                <a:lnTo>
                  <a:pt x="2738686" y="420498"/>
                </a:lnTo>
                <a:close/>
                <a:moveTo>
                  <a:pt x="6451466" y="413774"/>
                </a:moveTo>
                <a:lnTo>
                  <a:pt x="6448996" y="420529"/>
                </a:lnTo>
                <a:lnTo>
                  <a:pt x="6448518" y="437665"/>
                </a:lnTo>
                <a:lnTo>
                  <a:pt x="6449294" y="433848"/>
                </a:lnTo>
                <a:lnTo>
                  <a:pt x="6451661" y="422200"/>
                </a:lnTo>
                <a:close/>
                <a:moveTo>
                  <a:pt x="4276014" y="412920"/>
                </a:moveTo>
                <a:cubicBezTo>
                  <a:pt x="4275854" y="414616"/>
                  <a:pt x="4275766" y="416077"/>
                  <a:pt x="4275702" y="416200"/>
                </a:cubicBezTo>
                <a:cubicBezTo>
                  <a:pt x="4275669" y="416261"/>
                  <a:pt x="4275642" y="415989"/>
                  <a:pt x="4275614" y="415245"/>
                </a:cubicBezTo>
                <a:lnTo>
                  <a:pt x="4275596" y="414492"/>
                </a:lnTo>
                <a:close/>
                <a:moveTo>
                  <a:pt x="1476519" y="411540"/>
                </a:moveTo>
                <a:cubicBezTo>
                  <a:pt x="1477873" y="414046"/>
                  <a:pt x="1479657" y="415524"/>
                  <a:pt x="1481890" y="417091"/>
                </a:cubicBezTo>
                <a:lnTo>
                  <a:pt x="1488003" y="421719"/>
                </a:lnTo>
                <a:lnTo>
                  <a:pt x="1489768" y="420937"/>
                </a:lnTo>
                <a:lnTo>
                  <a:pt x="1488753" y="420043"/>
                </a:lnTo>
                <a:cubicBezTo>
                  <a:pt x="1484459" y="416807"/>
                  <a:pt x="1480193" y="413980"/>
                  <a:pt x="1476519" y="411540"/>
                </a:cubicBezTo>
                <a:close/>
                <a:moveTo>
                  <a:pt x="1354323" y="411480"/>
                </a:moveTo>
                <a:lnTo>
                  <a:pt x="1356826" y="413063"/>
                </a:lnTo>
                <a:lnTo>
                  <a:pt x="1358807" y="415624"/>
                </a:lnTo>
                <a:lnTo>
                  <a:pt x="1361505" y="418992"/>
                </a:lnTo>
                <a:lnTo>
                  <a:pt x="1360133" y="418169"/>
                </a:lnTo>
                <a:cubicBezTo>
                  <a:pt x="1356737" y="416098"/>
                  <a:pt x="1353054" y="413701"/>
                  <a:pt x="1351151" y="411708"/>
                </a:cubicBezTo>
                <a:cubicBezTo>
                  <a:pt x="1349368" y="409115"/>
                  <a:pt x="1351318" y="409777"/>
                  <a:pt x="1354323" y="411480"/>
                </a:cubicBezTo>
                <a:close/>
                <a:moveTo>
                  <a:pt x="4030542" y="410558"/>
                </a:moveTo>
                <a:cubicBezTo>
                  <a:pt x="4031310" y="412501"/>
                  <a:pt x="4030638" y="413154"/>
                  <a:pt x="4028908" y="414836"/>
                </a:cubicBezTo>
                <a:cubicBezTo>
                  <a:pt x="4028860" y="414210"/>
                  <a:pt x="4028957" y="413443"/>
                  <a:pt x="4029221" y="412682"/>
                </a:cubicBezTo>
                <a:cubicBezTo>
                  <a:pt x="4029486" y="411921"/>
                  <a:pt x="4029917" y="411164"/>
                  <a:pt x="4030542" y="410558"/>
                </a:cubicBezTo>
                <a:close/>
                <a:moveTo>
                  <a:pt x="6292714" y="409684"/>
                </a:moveTo>
                <a:lnTo>
                  <a:pt x="6291314" y="413167"/>
                </a:lnTo>
                <a:lnTo>
                  <a:pt x="6290958" y="417770"/>
                </a:lnTo>
                <a:close/>
                <a:moveTo>
                  <a:pt x="3603863" y="409046"/>
                </a:moveTo>
                <a:lnTo>
                  <a:pt x="3604115" y="409325"/>
                </a:lnTo>
                <a:cubicBezTo>
                  <a:pt x="3604756" y="410953"/>
                  <a:pt x="3604873" y="412617"/>
                  <a:pt x="3603820" y="412690"/>
                </a:cubicBezTo>
                <a:lnTo>
                  <a:pt x="3603262" y="411890"/>
                </a:lnTo>
                <a:close/>
                <a:moveTo>
                  <a:pt x="2741105" y="409044"/>
                </a:moveTo>
                <a:lnTo>
                  <a:pt x="2741359" y="409322"/>
                </a:lnTo>
                <a:cubicBezTo>
                  <a:pt x="2742000" y="410950"/>
                  <a:pt x="2742115" y="412614"/>
                  <a:pt x="2741064" y="412687"/>
                </a:cubicBezTo>
                <a:lnTo>
                  <a:pt x="2740505" y="411886"/>
                </a:lnTo>
                <a:close/>
                <a:moveTo>
                  <a:pt x="6300214" y="408260"/>
                </a:moveTo>
                <a:lnTo>
                  <a:pt x="6295901" y="421189"/>
                </a:lnTo>
                <a:lnTo>
                  <a:pt x="6297835" y="416724"/>
                </a:lnTo>
                <a:lnTo>
                  <a:pt x="6298434" y="415126"/>
                </a:lnTo>
                <a:lnTo>
                  <a:pt x="6300639" y="408688"/>
                </a:lnTo>
                <a:close/>
                <a:moveTo>
                  <a:pt x="4415233" y="407787"/>
                </a:moveTo>
                <a:lnTo>
                  <a:pt x="4414814" y="410146"/>
                </a:lnTo>
                <a:lnTo>
                  <a:pt x="4416822" y="415709"/>
                </a:lnTo>
                <a:close/>
                <a:moveTo>
                  <a:pt x="1381965" y="407380"/>
                </a:moveTo>
                <a:cubicBezTo>
                  <a:pt x="1382149" y="407658"/>
                  <a:pt x="1381878" y="408259"/>
                  <a:pt x="1381587" y="408909"/>
                </a:cubicBezTo>
                <a:cubicBezTo>
                  <a:pt x="1380528" y="408311"/>
                  <a:pt x="1379620" y="407799"/>
                  <a:pt x="1379620" y="407799"/>
                </a:cubicBezTo>
                <a:cubicBezTo>
                  <a:pt x="1381144" y="407149"/>
                  <a:pt x="1381782" y="407101"/>
                  <a:pt x="1381965" y="407380"/>
                </a:cubicBezTo>
                <a:close/>
                <a:moveTo>
                  <a:pt x="5098368" y="406928"/>
                </a:moveTo>
                <a:lnTo>
                  <a:pt x="5097080" y="410398"/>
                </a:lnTo>
                <a:lnTo>
                  <a:pt x="5097151" y="409619"/>
                </a:lnTo>
                <a:close/>
                <a:moveTo>
                  <a:pt x="4200973" y="406676"/>
                </a:moveTo>
                <a:cubicBezTo>
                  <a:pt x="4201164" y="409179"/>
                  <a:pt x="4200122" y="411759"/>
                  <a:pt x="4198393" y="413440"/>
                </a:cubicBezTo>
                <a:cubicBezTo>
                  <a:pt x="4198241" y="412131"/>
                  <a:pt x="4198453" y="411196"/>
                  <a:pt x="4198921" y="410210"/>
                </a:cubicBezTo>
                <a:cubicBezTo>
                  <a:pt x="4199387" y="409225"/>
                  <a:pt x="4200107" y="408189"/>
                  <a:pt x="4200973" y="406676"/>
                </a:cubicBezTo>
                <a:close/>
                <a:moveTo>
                  <a:pt x="6436273" y="406666"/>
                </a:moveTo>
                <a:cubicBezTo>
                  <a:pt x="6437339" y="408940"/>
                  <a:pt x="6437279" y="411722"/>
                  <a:pt x="6436258" y="413906"/>
                </a:cubicBezTo>
                <a:cubicBezTo>
                  <a:pt x="6435652" y="412736"/>
                  <a:pt x="6435519" y="411786"/>
                  <a:pt x="6435607" y="410699"/>
                </a:cubicBezTo>
                <a:cubicBezTo>
                  <a:pt x="6435693" y="409612"/>
                  <a:pt x="6436000" y="408388"/>
                  <a:pt x="6436273" y="406666"/>
                </a:cubicBezTo>
                <a:close/>
                <a:moveTo>
                  <a:pt x="4365523" y="406654"/>
                </a:moveTo>
                <a:lnTo>
                  <a:pt x="4365064" y="416384"/>
                </a:lnTo>
                <a:lnTo>
                  <a:pt x="4364238" y="425649"/>
                </a:lnTo>
                <a:lnTo>
                  <a:pt x="4361972" y="429511"/>
                </a:lnTo>
                <a:lnTo>
                  <a:pt x="4361080" y="431318"/>
                </a:lnTo>
                <a:lnTo>
                  <a:pt x="4363300" y="411343"/>
                </a:lnTo>
                <a:lnTo>
                  <a:pt x="4364235" y="409157"/>
                </a:lnTo>
                <a:close/>
                <a:moveTo>
                  <a:pt x="6455010" y="405730"/>
                </a:moveTo>
                <a:lnTo>
                  <a:pt x="6453896" y="408160"/>
                </a:lnTo>
                <a:lnTo>
                  <a:pt x="6454108" y="408795"/>
                </a:lnTo>
                <a:lnTo>
                  <a:pt x="6454000" y="409972"/>
                </a:lnTo>
                <a:lnTo>
                  <a:pt x="6454098" y="410217"/>
                </a:lnTo>
                <a:close/>
                <a:moveTo>
                  <a:pt x="1469379" y="405630"/>
                </a:moveTo>
                <a:cubicBezTo>
                  <a:pt x="1468729" y="404428"/>
                  <a:pt x="1468928" y="407861"/>
                  <a:pt x="1468928" y="407861"/>
                </a:cubicBezTo>
                <a:cubicBezTo>
                  <a:pt x="1469356" y="407947"/>
                  <a:pt x="1469684" y="407434"/>
                  <a:pt x="1469797" y="406875"/>
                </a:cubicBezTo>
                <a:cubicBezTo>
                  <a:pt x="1469909" y="406318"/>
                  <a:pt x="1469809" y="405718"/>
                  <a:pt x="1469379" y="405630"/>
                </a:cubicBezTo>
                <a:close/>
                <a:moveTo>
                  <a:pt x="4011574" y="405457"/>
                </a:moveTo>
                <a:cubicBezTo>
                  <a:pt x="4011574" y="405457"/>
                  <a:pt x="4010384" y="408883"/>
                  <a:pt x="4010519" y="409886"/>
                </a:cubicBezTo>
                <a:cubicBezTo>
                  <a:pt x="4010564" y="410221"/>
                  <a:pt x="4010756" y="410288"/>
                  <a:pt x="4011189" y="409866"/>
                </a:cubicBezTo>
                <a:cubicBezTo>
                  <a:pt x="4013590" y="407532"/>
                  <a:pt x="4012823" y="404244"/>
                  <a:pt x="4011574" y="405457"/>
                </a:cubicBezTo>
                <a:close/>
                <a:moveTo>
                  <a:pt x="4391200" y="405187"/>
                </a:moveTo>
                <a:lnTo>
                  <a:pt x="4389532" y="412540"/>
                </a:lnTo>
                <a:lnTo>
                  <a:pt x="4390461" y="406576"/>
                </a:lnTo>
                <a:close/>
                <a:moveTo>
                  <a:pt x="4202126" y="404209"/>
                </a:moveTo>
                <a:cubicBezTo>
                  <a:pt x="4203470" y="405592"/>
                  <a:pt x="4201549" y="406116"/>
                  <a:pt x="4200973" y="406676"/>
                </a:cubicBezTo>
                <a:cubicBezTo>
                  <a:pt x="4200637" y="406329"/>
                  <a:pt x="4200612" y="406016"/>
                  <a:pt x="4200828" y="405638"/>
                </a:cubicBezTo>
                <a:cubicBezTo>
                  <a:pt x="4201045" y="405260"/>
                  <a:pt x="4201501" y="404816"/>
                  <a:pt x="4202126" y="404209"/>
                </a:cubicBezTo>
                <a:close/>
                <a:moveTo>
                  <a:pt x="6436477" y="403952"/>
                </a:moveTo>
                <a:cubicBezTo>
                  <a:pt x="6438224" y="404769"/>
                  <a:pt x="6436613" y="405938"/>
                  <a:pt x="6436273" y="406666"/>
                </a:cubicBezTo>
                <a:cubicBezTo>
                  <a:pt x="6435836" y="406462"/>
                  <a:pt x="6435702" y="406178"/>
                  <a:pt x="6435771" y="405747"/>
                </a:cubicBezTo>
                <a:cubicBezTo>
                  <a:pt x="6435840" y="405318"/>
                  <a:pt x="6436109" y="404741"/>
                  <a:pt x="6436477" y="403952"/>
                </a:cubicBezTo>
                <a:close/>
                <a:moveTo>
                  <a:pt x="4203279" y="401744"/>
                </a:moveTo>
                <a:cubicBezTo>
                  <a:pt x="4204623" y="403127"/>
                  <a:pt x="4202703" y="403650"/>
                  <a:pt x="4202126" y="404209"/>
                </a:cubicBezTo>
                <a:cubicBezTo>
                  <a:pt x="4201790" y="403865"/>
                  <a:pt x="4201766" y="403552"/>
                  <a:pt x="4201982" y="403173"/>
                </a:cubicBezTo>
                <a:cubicBezTo>
                  <a:pt x="4202198" y="402794"/>
                  <a:pt x="4202655" y="402351"/>
                  <a:pt x="4203279" y="401744"/>
                </a:cubicBezTo>
                <a:close/>
                <a:moveTo>
                  <a:pt x="6436682" y="401238"/>
                </a:moveTo>
                <a:cubicBezTo>
                  <a:pt x="6438430" y="402055"/>
                  <a:pt x="6436818" y="403224"/>
                  <a:pt x="6436477" y="403952"/>
                </a:cubicBezTo>
                <a:cubicBezTo>
                  <a:pt x="6436041" y="403748"/>
                  <a:pt x="6435907" y="403464"/>
                  <a:pt x="6435975" y="403033"/>
                </a:cubicBezTo>
                <a:cubicBezTo>
                  <a:pt x="6436044" y="402602"/>
                  <a:pt x="6436314" y="402026"/>
                  <a:pt x="6436682" y="401238"/>
                </a:cubicBezTo>
                <a:close/>
                <a:moveTo>
                  <a:pt x="6271975" y="398236"/>
                </a:moveTo>
                <a:lnTo>
                  <a:pt x="6271522" y="400748"/>
                </a:lnTo>
                <a:lnTo>
                  <a:pt x="6272090" y="399605"/>
                </a:lnTo>
                <a:close/>
                <a:moveTo>
                  <a:pt x="1349813" y="398172"/>
                </a:moveTo>
                <a:cubicBezTo>
                  <a:pt x="1350018" y="398085"/>
                  <a:pt x="1350367" y="398195"/>
                  <a:pt x="1350829" y="398461"/>
                </a:cubicBezTo>
                <a:cubicBezTo>
                  <a:pt x="1351289" y="398729"/>
                  <a:pt x="1351859" y="399150"/>
                  <a:pt x="1352505" y="399685"/>
                </a:cubicBezTo>
                <a:cubicBezTo>
                  <a:pt x="1354442" y="401291"/>
                  <a:pt x="1357055" y="403915"/>
                  <a:pt x="1359398" y="406411"/>
                </a:cubicBezTo>
                <a:cubicBezTo>
                  <a:pt x="1361742" y="408907"/>
                  <a:pt x="1363816" y="411277"/>
                  <a:pt x="1364675" y="412372"/>
                </a:cubicBezTo>
                <a:lnTo>
                  <a:pt x="1364885" y="412614"/>
                </a:lnTo>
                <a:lnTo>
                  <a:pt x="1352124" y="403334"/>
                </a:lnTo>
                <a:lnTo>
                  <a:pt x="1350177" y="400113"/>
                </a:lnTo>
                <a:cubicBezTo>
                  <a:pt x="1349653" y="399055"/>
                  <a:pt x="1349461" y="398322"/>
                  <a:pt x="1349813" y="398172"/>
                </a:cubicBezTo>
                <a:close/>
                <a:moveTo>
                  <a:pt x="3550112" y="397468"/>
                </a:moveTo>
                <a:lnTo>
                  <a:pt x="3550392" y="398798"/>
                </a:lnTo>
                <a:cubicBezTo>
                  <a:pt x="3550392" y="398798"/>
                  <a:pt x="3550282" y="398273"/>
                  <a:pt x="3550123" y="397520"/>
                </a:cubicBezTo>
                <a:close/>
                <a:moveTo>
                  <a:pt x="2687356" y="397466"/>
                </a:moveTo>
                <a:lnTo>
                  <a:pt x="2687635" y="398796"/>
                </a:lnTo>
                <a:cubicBezTo>
                  <a:pt x="2687635" y="398796"/>
                  <a:pt x="2687525" y="398271"/>
                  <a:pt x="2687366" y="397517"/>
                </a:cubicBezTo>
                <a:close/>
                <a:moveTo>
                  <a:pt x="5563853" y="396739"/>
                </a:moveTo>
                <a:cubicBezTo>
                  <a:pt x="5563370" y="397389"/>
                  <a:pt x="5563695" y="397961"/>
                  <a:pt x="5564378" y="398353"/>
                </a:cubicBezTo>
                <a:lnTo>
                  <a:pt x="5564991" y="398478"/>
                </a:lnTo>
                <a:lnTo>
                  <a:pt x="5564072" y="402724"/>
                </a:lnTo>
                <a:lnTo>
                  <a:pt x="5563019" y="401362"/>
                </a:lnTo>
                <a:cubicBezTo>
                  <a:pt x="5562787" y="400400"/>
                  <a:pt x="5562954" y="399002"/>
                  <a:pt x="5563853" y="396739"/>
                </a:cubicBezTo>
                <a:close/>
                <a:moveTo>
                  <a:pt x="6422704" y="392928"/>
                </a:moveTo>
                <a:lnTo>
                  <a:pt x="6423700" y="396480"/>
                </a:lnTo>
                <a:lnTo>
                  <a:pt x="6429483" y="419837"/>
                </a:lnTo>
                <a:lnTo>
                  <a:pt x="6428866" y="428952"/>
                </a:lnTo>
                <a:lnTo>
                  <a:pt x="6429010" y="441190"/>
                </a:lnTo>
                <a:lnTo>
                  <a:pt x="6427646" y="436263"/>
                </a:lnTo>
                <a:cubicBezTo>
                  <a:pt x="6426825" y="428524"/>
                  <a:pt x="6425731" y="420723"/>
                  <a:pt x="6424242" y="412715"/>
                </a:cubicBezTo>
                <a:lnTo>
                  <a:pt x="6421594" y="401350"/>
                </a:lnTo>
                <a:lnTo>
                  <a:pt x="6421827" y="401510"/>
                </a:lnTo>
                <a:cubicBezTo>
                  <a:pt x="6422015" y="400706"/>
                  <a:pt x="6422220" y="398797"/>
                  <a:pt x="6422496" y="395265"/>
                </a:cubicBezTo>
                <a:close/>
                <a:moveTo>
                  <a:pt x="6277457" y="392793"/>
                </a:moveTo>
                <a:cubicBezTo>
                  <a:pt x="6277457" y="392793"/>
                  <a:pt x="6276266" y="396219"/>
                  <a:pt x="6276401" y="397222"/>
                </a:cubicBezTo>
                <a:cubicBezTo>
                  <a:pt x="6276446" y="397558"/>
                  <a:pt x="6276639" y="397623"/>
                  <a:pt x="6277071" y="397202"/>
                </a:cubicBezTo>
                <a:lnTo>
                  <a:pt x="6278179" y="395566"/>
                </a:lnTo>
                <a:lnTo>
                  <a:pt x="6278373" y="395068"/>
                </a:lnTo>
                <a:lnTo>
                  <a:pt x="6278633" y="393667"/>
                </a:lnTo>
                <a:cubicBezTo>
                  <a:pt x="6278585" y="392705"/>
                  <a:pt x="6278081" y="392187"/>
                  <a:pt x="6277457" y="392793"/>
                </a:cubicBezTo>
                <a:close/>
                <a:moveTo>
                  <a:pt x="6448012" y="392586"/>
                </a:moveTo>
                <a:lnTo>
                  <a:pt x="6447682" y="393995"/>
                </a:lnTo>
                <a:lnTo>
                  <a:pt x="6447149" y="399301"/>
                </a:lnTo>
                <a:lnTo>
                  <a:pt x="6448135" y="396906"/>
                </a:lnTo>
                <a:close/>
                <a:moveTo>
                  <a:pt x="3549065" y="392505"/>
                </a:moveTo>
                <a:cubicBezTo>
                  <a:pt x="3548844" y="391456"/>
                  <a:pt x="3549176" y="393029"/>
                  <a:pt x="3549563" y="394865"/>
                </a:cubicBezTo>
                <a:lnTo>
                  <a:pt x="3550112" y="397468"/>
                </a:lnTo>
                <a:close/>
                <a:moveTo>
                  <a:pt x="2686309" y="392503"/>
                </a:moveTo>
                <a:lnTo>
                  <a:pt x="2687356" y="397466"/>
                </a:lnTo>
                <a:lnTo>
                  <a:pt x="2686806" y="394862"/>
                </a:lnTo>
                <a:cubicBezTo>
                  <a:pt x="2686419" y="393026"/>
                  <a:pt x="2686087" y="391453"/>
                  <a:pt x="2686309" y="392503"/>
                </a:cubicBezTo>
                <a:close/>
                <a:moveTo>
                  <a:pt x="1442528" y="392233"/>
                </a:moveTo>
                <a:cubicBezTo>
                  <a:pt x="1441711" y="391917"/>
                  <a:pt x="1441244" y="392125"/>
                  <a:pt x="1442350" y="393553"/>
                </a:cubicBezTo>
                <a:cubicBezTo>
                  <a:pt x="1443208" y="393727"/>
                  <a:pt x="1443000" y="394757"/>
                  <a:pt x="1443858" y="394930"/>
                </a:cubicBezTo>
                <a:cubicBezTo>
                  <a:pt x="1444802" y="394854"/>
                  <a:pt x="1444997" y="394491"/>
                  <a:pt x="1444802" y="394051"/>
                </a:cubicBezTo>
                <a:cubicBezTo>
                  <a:pt x="1444657" y="393719"/>
                  <a:pt x="1444292" y="393344"/>
                  <a:pt x="1443863" y="393013"/>
                </a:cubicBezTo>
                <a:cubicBezTo>
                  <a:pt x="1443432" y="392680"/>
                  <a:pt x="1442936" y="392391"/>
                  <a:pt x="1442528" y="392233"/>
                </a:cubicBezTo>
                <a:close/>
                <a:moveTo>
                  <a:pt x="6094181" y="391209"/>
                </a:moveTo>
                <a:lnTo>
                  <a:pt x="6095424" y="391341"/>
                </a:lnTo>
                <a:cubicBezTo>
                  <a:pt x="6093077" y="398441"/>
                  <a:pt x="6090850" y="404751"/>
                  <a:pt x="6090667" y="404395"/>
                </a:cubicBezTo>
                <a:cubicBezTo>
                  <a:pt x="6090576" y="404217"/>
                  <a:pt x="6090997" y="402373"/>
                  <a:pt x="6092170" y="398128"/>
                </a:cubicBezTo>
                <a:close/>
                <a:moveTo>
                  <a:pt x="6094197" y="391155"/>
                </a:moveTo>
                <a:lnTo>
                  <a:pt x="6094181" y="391209"/>
                </a:lnTo>
                <a:lnTo>
                  <a:pt x="6094175" y="391209"/>
                </a:lnTo>
                <a:close/>
                <a:moveTo>
                  <a:pt x="6296823" y="391013"/>
                </a:moveTo>
                <a:lnTo>
                  <a:pt x="6294814" y="396291"/>
                </a:lnTo>
                <a:lnTo>
                  <a:pt x="6291610" y="404272"/>
                </a:lnTo>
                <a:lnTo>
                  <a:pt x="6291597" y="407704"/>
                </a:lnTo>
                <a:lnTo>
                  <a:pt x="6291546" y="408848"/>
                </a:lnTo>
                <a:lnTo>
                  <a:pt x="6292646" y="406402"/>
                </a:lnTo>
                <a:lnTo>
                  <a:pt x="6294012" y="403707"/>
                </a:lnTo>
                <a:lnTo>
                  <a:pt x="6294869" y="399755"/>
                </a:lnTo>
                <a:close/>
                <a:moveTo>
                  <a:pt x="6127968" y="390149"/>
                </a:moveTo>
                <a:lnTo>
                  <a:pt x="6125370" y="398347"/>
                </a:lnTo>
                <a:cubicBezTo>
                  <a:pt x="6124958" y="399869"/>
                  <a:pt x="6124763" y="400869"/>
                  <a:pt x="6125013" y="400724"/>
                </a:cubicBezTo>
                <a:lnTo>
                  <a:pt x="6125865" y="399068"/>
                </a:lnTo>
                <a:lnTo>
                  <a:pt x="6126259" y="397627"/>
                </a:lnTo>
                <a:close/>
                <a:moveTo>
                  <a:pt x="3951915" y="389913"/>
                </a:moveTo>
                <a:lnTo>
                  <a:pt x="3952930" y="393295"/>
                </a:lnTo>
                <a:cubicBezTo>
                  <a:pt x="3952930" y="393295"/>
                  <a:pt x="3952730" y="392627"/>
                  <a:pt x="3952479" y="391792"/>
                </a:cubicBezTo>
                <a:close/>
                <a:moveTo>
                  <a:pt x="4046188" y="389749"/>
                </a:moveTo>
                <a:cubicBezTo>
                  <a:pt x="4046188" y="389749"/>
                  <a:pt x="4046395" y="392461"/>
                  <a:pt x="4045243" y="393581"/>
                </a:cubicBezTo>
                <a:cubicBezTo>
                  <a:pt x="4044786" y="394025"/>
                  <a:pt x="4044539" y="393999"/>
                  <a:pt x="4044445" y="393712"/>
                </a:cubicBezTo>
                <a:cubicBezTo>
                  <a:pt x="4044303" y="393282"/>
                  <a:pt x="4044505" y="392266"/>
                  <a:pt x="4044859" y="391371"/>
                </a:cubicBezTo>
                <a:cubicBezTo>
                  <a:pt x="4045213" y="390475"/>
                  <a:pt x="4045720" y="389699"/>
                  <a:pt x="4046188" y="389749"/>
                </a:cubicBezTo>
                <a:close/>
                <a:moveTo>
                  <a:pt x="4193153" y="389020"/>
                </a:moveTo>
                <a:lnTo>
                  <a:pt x="4192825" y="392696"/>
                </a:lnTo>
                <a:lnTo>
                  <a:pt x="4189956" y="416587"/>
                </a:lnTo>
                <a:lnTo>
                  <a:pt x="4186150" y="424890"/>
                </a:lnTo>
                <a:lnTo>
                  <a:pt x="4181947" y="436386"/>
                </a:lnTo>
                <a:lnTo>
                  <a:pt x="4182418" y="431295"/>
                </a:lnTo>
                <a:cubicBezTo>
                  <a:pt x="4184392" y="423766"/>
                  <a:pt x="4186133" y="416085"/>
                  <a:pt x="4187579" y="408069"/>
                </a:cubicBezTo>
                <a:lnTo>
                  <a:pt x="4189130" y="396504"/>
                </a:lnTo>
                <a:lnTo>
                  <a:pt x="4189291" y="396735"/>
                </a:lnTo>
                <a:cubicBezTo>
                  <a:pt x="4189752" y="396050"/>
                  <a:pt x="4190621" y="394337"/>
                  <a:pt x="4192130" y="391133"/>
                </a:cubicBezTo>
                <a:close/>
                <a:moveTo>
                  <a:pt x="3951577" y="388786"/>
                </a:moveTo>
                <a:lnTo>
                  <a:pt x="3951915" y="389913"/>
                </a:lnTo>
                <a:lnTo>
                  <a:pt x="3951727" y="389287"/>
                </a:lnTo>
                <a:cubicBezTo>
                  <a:pt x="3951527" y="388619"/>
                  <a:pt x="3951427" y="388285"/>
                  <a:pt x="3951577" y="388786"/>
                </a:cubicBezTo>
                <a:close/>
                <a:moveTo>
                  <a:pt x="5653145" y="387552"/>
                </a:moveTo>
                <a:lnTo>
                  <a:pt x="5652222" y="392807"/>
                </a:lnTo>
                <a:lnTo>
                  <a:pt x="5648221" y="414733"/>
                </a:lnTo>
                <a:lnTo>
                  <a:pt x="5650181" y="430069"/>
                </a:lnTo>
                <a:cubicBezTo>
                  <a:pt x="5651452" y="438028"/>
                  <a:pt x="5652940" y="445185"/>
                  <a:pt x="5654782" y="451078"/>
                </a:cubicBezTo>
                <a:cubicBezTo>
                  <a:pt x="5661827" y="471416"/>
                  <a:pt x="5666531" y="476594"/>
                  <a:pt x="5663164" y="459203"/>
                </a:cubicBezTo>
                <a:cubicBezTo>
                  <a:pt x="5662964" y="450790"/>
                  <a:pt x="5659503" y="428996"/>
                  <a:pt x="5656261" y="408308"/>
                </a:cubicBezTo>
                <a:lnTo>
                  <a:pt x="5653352" y="388937"/>
                </a:lnTo>
                <a:lnTo>
                  <a:pt x="5652860" y="390562"/>
                </a:lnTo>
                <a:lnTo>
                  <a:pt x="5653145" y="387553"/>
                </a:lnTo>
                <a:close/>
                <a:moveTo>
                  <a:pt x="6449239" y="387348"/>
                </a:moveTo>
                <a:lnTo>
                  <a:pt x="6448558" y="390255"/>
                </a:lnTo>
                <a:lnTo>
                  <a:pt x="6449531" y="390829"/>
                </a:lnTo>
                <a:close/>
                <a:moveTo>
                  <a:pt x="5494551" y="387255"/>
                </a:moveTo>
                <a:cubicBezTo>
                  <a:pt x="5494708" y="387854"/>
                  <a:pt x="5495127" y="389454"/>
                  <a:pt x="5495966" y="392652"/>
                </a:cubicBezTo>
                <a:cubicBezTo>
                  <a:pt x="5495966" y="392652"/>
                  <a:pt x="5494080" y="385457"/>
                  <a:pt x="5494551" y="387255"/>
                </a:cubicBezTo>
                <a:close/>
                <a:moveTo>
                  <a:pt x="3580126" y="385823"/>
                </a:moveTo>
                <a:cubicBezTo>
                  <a:pt x="3579980" y="383720"/>
                  <a:pt x="3582398" y="388129"/>
                  <a:pt x="3582543" y="390230"/>
                </a:cubicBezTo>
                <a:cubicBezTo>
                  <a:pt x="3580441" y="390377"/>
                  <a:pt x="3580126" y="385823"/>
                  <a:pt x="3580126" y="385823"/>
                </a:cubicBezTo>
                <a:close/>
                <a:moveTo>
                  <a:pt x="2717368" y="385821"/>
                </a:moveTo>
                <a:cubicBezTo>
                  <a:pt x="2717223" y="383718"/>
                  <a:pt x="2719641" y="388127"/>
                  <a:pt x="2719787" y="390228"/>
                </a:cubicBezTo>
                <a:cubicBezTo>
                  <a:pt x="2717684" y="390374"/>
                  <a:pt x="2717368" y="385821"/>
                  <a:pt x="2717368" y="385821"/>
                </a:cubicBezTo>
                <a:close/>
                <a:moveTo>
                  <a:pt x="6304237" y="385732"/>
                </a:moveTo>
                <a:lnTo>
                  <a:pt x="6303779" y="387295"/>
                </a:lnTo>
                <a:cubicBezTo>
                  <a:pt x="6302852" y="390356"/>
                  <a:pt x="6302215" y="392385"/>
                  <a:pt x="6302215" y="392385"/>
                </a:cubicBezTo>
                <a:lnTo>
                  <a:pt x="6298538" y="405256"/>
                </a:lnTo>
                <a:lnTo>
                  <a:pt x="6299033" y="406958"/>
                </a:lnTo>
                <a:lnTo>
                  <a:pt x="6299067" y="408959"/>
                </a:lnTo>
                <a:lnTo>
                  <a:pt x="6298368" y="410824"/>
                </a:lnTo>
                <a:lnTo>
                  <a:pt x="6299723" y="407764"/>
                </a:lnTo>
                <a:lnTo>
                  <a:pt x="6299430" y="407467"/>
                </a:lnTo>
                <a:lnTo>
                  <a:pt x="6299743" y="407718"/>
                </a:lnTo>
                <a:lnTo>
                  <a:pt x="6302393" y="401729"/>
                </a:lnTo>
                <a:lnTo>
                  <a:pt x="6300258" y="408130"/>
                </a:lnTo>
                <a:lnTo>
                  <a:pt x="6300706" y="408490"/>
                </a:lnTo>
                <a:lnTo>
                  <a:pt x="6302958" y="401913"/>
                </a:lnTo>
                <a:lnTo>
                  <a:pt x="6305234" y="395264"/>
                </a:lnTo>
                <a:lnTo>
                  <a:pt x="6305535" y="394386"/>
                </a:lnTo>
                <a:lnTo>
                  <a:pt x="6304773" y="388626"/>
                </a:lnTo>
                <a:close/>
                <a:moveTo>
                  <a:pt x="6507681" y="384725"/>
                </a:moveTo>
                <a:lnTo>
                  <a:pt x="6507694" y="385043"/>
                </a:lnTo>
                <a:lnTo>
                  <a:pt x="6507734" y="384856"/>
                </a:lnTo>
                <a:close/>
                <a:moveTo>
                  <a:pt x="3671724" y="381909"/>
                </a:moveTo>
                <a:lnTo>
                  <a:pt x="3672673" y="382364"/>
                </a:lnTo>
                <a:cubicBezTo>
                  <a:pt x="3673891" y="383640"/>
                  <a:pt x="3674588" y="385155"/>
                  <a:pt x="3673471" y="385669"/>
                </a:cubicBezTo>
                <a:lnTo>
                  <a:pt x="3672150" y="384767"/>
                </a:lnTo>
                <a:close/>
                <a:moveTo>
                  <a:pt x="2808968" y="381907"/>
                </a:moveTo>
                <a:lnTo>
                  <a:pt x="2809916" y="382361"/>
                </a:lnTo>
                <a:cubicBezTo>
                  <a:pt x="2811133" y="383637"/>
                  <a:pt x="2811831" y="385153"/>
                  <a:pt x="2810714" y="385667"/>
                </a:cubicBezTo>
                <a:lnTo>
                  <a:pt x="2809392" y="384765"/>
                </a:lnTo>
                <a:close/>
                <a:moveTo>
                  <a:pt x="3551304" y="381487"/>
                </a:moveTo>
                <a:cubicBezTo>
                  <a:pt x="3553261" y="379239"/>
                  <a:pt x="3556151" y="385375"/>
                  <a:pt x="3553844" y="387647"/>
                </a:cubicBezTo>
                <a:close/>
                <a:moveTo>
                  <a:pt x="2688547" y="381485"/>
                </a:moveTo>
                <a:cubicBezTo>
                  <a:pt x="2690504" y="379237"/>
                  <a:pt x="2693395" y="385371"/>
                  <a:pt x="2691087" y="387645"/>
                </a:cubicBezTo>
                <a:close/>
                <a:moveTo>
                  <a:pt x="6300491" y="381368"/>
                </a:moveTo>
                <a:lnTo>
                  <a:pt x="6301414" y="382468"/>
                </a:lnTo>
                <a:cubicBezTo>
                  <a:pt x="6301626" y="382720"/>
                  <a:pt x="6301485" y="382551"/>
                  <a:pt x="6301202" y="382214"/>
                </a:cubicBezTo>
                <a:close/>
                <a:moveTo>
                  <a:pt x="6305989" y="379752"/>
                </a:moveTo>
                <a:lnTo>
                  <a:pt x="6305598" y="381087"/>
                </a:lnTo>
                <a:lnTo>
                  <a:pt x="6306530" y="381790"/>
                </a:lnTo>
                <a:close/>
                <a:moveTo>
                  <a:pt x="6098181" y="377453"/>
                </a:moveTo>
                <a:cubicBezTo>
                  <a:pt x="6098045" y="379044"/>
                  <a:pt x="6097211" y="382655"/>
                  <a:pt x="6096328" y="385783"/>
                </a:cubicBezTo>
                <a:lnTo>
                  <a:pt x="6094197" y="391155"/>
                </a:lnTo>
                <a:close/>
                <a:moveTo>
                  <a:pt x="6312069" y="377085"/>
                </a:moveTo>
                <a:cubicBezTo>
                  <a:pt x="6312069" y="377085"/>
                  <a:pt x="6312277" y="379797"/>
                  <a:pt x="6311125" y="380918"/>
                </a:cubicBezTo>
                <a:cubicBezTo>
                  <a:pt x="6310668" y="381361"/>
                  <a:pt x="6310421" y="381335"/>
                  <a:pt x="6310327" y="381048"/>
                </a:cubicBezTo>
                <a:cubicBezTo>
                  <a:pt x="6310185" y="380618"/>
                  <a:pt x="6310387" y="379603"/>
                  <a:pt x="6310741" y="378708"/>
                </a:cubicBezTo>
                <a:cubicBezTo>
                  <a:pt x="6311095" y="377812"/>
                  <a:pt x="6311602" y="377035"/>
                  <a:pt x="6312069" y="377085"/>
                </a:cubicBezTo>
                <a:close/>
                <a:moveTo>
                  <a:pt x="6395265" y="376668"/>
                </a:moveTo>
                <a:lnTo>
                  <a:pt x="6390239" y="396745"/>
                </a:lnTo>
                <a:lnTo>
                  <a:pt x="6389403" y="400298"/>
                </a:lnTo>
                <a:lnTo>
                  <a:pt x="6390016" y="402687"/>
                </a:lnTo>
                <a:lnTo>
                  <a:pt x="6387156" y="410969"/>
                </a:lnTo>
                <a:lnTo>
                  <a:pt x="6387651" y="412660"/>
                </a:lnTo>
                <a:lnTo>
                  <a:pt x="6389824" y="407965"/>
                </a:lnTo>
                <a:lnTo>
                  <a:pt x="6389765" y="408945"/>
                </a:lnTo>
                <a:lnTo>
                  <a:pt x="6389301" y="415369"/>
                </a:lnTo>
                <a:lnTo>
                  <a:pt x="6390006" y="414599"/>
                </a:lnTo>
                <a:lnTo>
                  <a:pt x="6390750" y="418515"/>
                </a:lnTo>
                <a:lnTo>
                  <a:pt x="6391448" y="422685"/>
                </a:lnTo>
                <a:lnTo>
                  <a:pt x="6393223" y="415375"/>
                </a:lnTo>
                <a:cubicBezTo>
                  <a:pt x="6393950" y="410564"/>
                  <a:pt x="6394418" y="405893"/>
                  <a:pt x="6395686" y="399704"/>
                </a:cubicBezTo>
                <a:lnTo>
                  <a:pt x="6396288" y="396257"/>
                </a:lnTo>
                <a:lnTo>
                  <a:pt x="6395505" y="390299"/>
                </a:lnTo>
                <a:close/>
                <a:moveTo>
                  <a:pt x="4223329" y="375087"/>
                </a:moveTo>
                <a:lnTo>
                  <a:pt x="4222040" y="378556"/>
                </a:lnTo>
                <a:lnTo>
                  <a:pt x="4222112" y="377777"/>
                </a:lnTo>
                <a:close/>
                <a:moveTo>
                  <a:pt x="3687515" y="374178"/>
                </a:moveTo>
                <a:cubicBezTo>
                  <a:pt x="3689429" y="373296"/>
                  <a:pt x="3693572" y="376414"/>
                  <a:pt x="3691338" y="377442"/>
                </a:cubicBezTo>
                <a:cubicBezTo>
                  <a:pt x="3692219" y="379357"/>
                  <a:pt x="3688395" y="376091"/>
                  <a:pt x="3687515" y="374178"/>
                </a:cubicBezTo>
                <a:close/>
                <a:moveTo>
                  <a:pt x="2824758" y="374174"/>
                </a:moveTo>
                <a:cubicBezTo>
                  <a:pt x="2826675" y="373293"/>
                  <a:pt x="2830815" y="376411"/>
                  <a:pt x="2828581" y="377441"/>
                </a:cubicBezTo>
                <a:cubicBezTo>
                  <a:pt x="2829462" y="379354"/>
                  <a:pt x="2825638" y="376089"/>
                  <a:pt x="2824758" y="374174"/>
                </a:cubicBezTo>
                <a:close/>
                <a:moveTo>
                  <a:pt x="3670379" y="373126"/>
                </a:moveTo>
                <a:lnTo>
                  <a:pt x="3671076" y="373435"/>
                </a:lnTo>
                <a:cubicBezTo>
                  <a:pt x="3672292" y="374711"/>
                  <a:pt x="3672990" y="376226"/>
                  <a:pt x="3672033" y="376666"/>
                </a:cubicBezTo>
                <a:lnTo>
                  <a:pt x="3670819" y="375958"/>
                </a:lnTo>
                <a:close/>
                <a:moveTo>
                  <a:pt x="2807623" y="373124"/>
                </a:moveTo>
                <a:lnTo>
                  <a:pt x="2808318" y="373432"/>
                </a:lnTo>
                <a:cubicBezTo>
                  <a:pt x="2809535" y="374708"/>
                  <a:pt x="2810233" y="376224"/>
                  <a:pt x="2809275" y="376665"/>
                </a:cubicBezTo>
                <a:lnTo>
                  <a:pt x="2808062" y="375956"/>
                </a:lnTo>
                <a:close/>
                <a:moveTo>
                  <a:pt x="3614659" y="372610"/>
                </a:moveTo>
                <a:lnTo>
                  <a:pt x="3615392" y="373754"/>
                </a:lnTo>
                <a:cubicBezTo>
                  <a:pt x="3615392" y="373754"/>
                  <a:pt x="3615101" y="373302"/>
                  <a:pt x="3614687" y="372654"/>
                </a:cubicBezTo>
                <a:close/>
                <a:moveTo>
                  <a:pt x="2751902" y="372608"/>
                </a:moveTo>
                <a:lnTo>
                  <a:pt x="2752634" y="373752"/>
                </a:lnTo>
                <a:cubicBezTo>
                  <a:pt x="2752634" y="373752"/>
                  <a:pt x="2752345" y="373300"/>
                  <a:pt x="2751929" y="372651"/>
                </a:cubicBezTo>
                <a:close/>
                <a:moveTo>
                  <a:pt x="1437237" y="371087"/>
                </a:moveTo>
                <a:lnTo>
                  <a:pt x="1437045" y="372231"/>
                </a:lnTo>
                <a:lnTo>
                  <a:pt x="1436957" y="372764"/>
                </a:lnTo>
                <a:cubicBezTo>
                  <a:pt x="1436935" y="372897"/>
                  <a:pt x="1436928" y="372932"/>
                  <a:pt x="1436953" y="372790"/>
                </a:cubicBezTo>
                <a:lnTo>
                  <a:pt x="1437045" y="372231"/>
                </a:lnTo>
                <a:lnTo>
                  <a:pt x="1437059" y="372151"/>
                </a:lnTo>
                <a:cubicBezTo>
                  <a:pt x="1437141" y="371655"/>
                  <a:pt x="1437237" y="371087"/>
                  <a:pt x="1437237" y="371087"/>
                </a:cubicBezTo>
                <a:close/>
                <a:moveTo>
                  <a:pt x="5580752" y="370888"/>
                </a:moveTo>
                <a:cubicBezTo>
                  <a:pt x="5581112" y="371392"/>
                  <a:pt x="5582070" y="372739"/>
                  <a:pt x="5583988" y="375433"/>
                </a:cubicBezTo>
                <a:cubicBezTo>
                  <a:pt x="5583988" y="375433"/>
                  <a:pt x="5579674" y="369373"/>
                  <a:pt x="5580752" y="370888"/>
                </a:cubicBezTo>
                <a:close/>
                <a:moveTo>
                  <a:pt x="6477236" y="369455"/>
                </a:moveTo>
                <a:lnTo>
                  <a:pt x="6475766" y="378446"/>
                </a:lnTo>
                <a:lnTo>
                  <a:pt x="6475379" y="383015"/>
                </a:lnTo>
                <a:lnTo>
                  <a:pt x="6476448" y="387071"/>
                </a:lnTo>
                <a:lnTo>
                  <a:pt x="6478176" y="381490"/>
                </a:lnTo>
                <a:lnTo>
                  <a:pt x="6478391" y="380471"/>
                </a:lnTo>
                <a:lnTo>
                  <a:pt x="6478214" y="376693"/>
                </a:lnTo>
                <a:close/>
                <a:moveTo>
                  <a:pt x="6445985" y="369205"/>
                </a:moveTo>
                <a:lnTo>
                  <a:pt x="6446009" y="372906"/>
                </a:lnTo>
                <a:lnTo>
                  <a:pt x="6445800" y="372152"/>
                </a:lnTo>
                <a:close/>
                <a:moveTo>
                  <a:pt x="3611920" y="368339"/>
                </a:moveTo>
                <a:lnTo>
                  <a:pt x="3614659" y="372610"/>
                </a:lnTo>
                <a:lnTo>
                  <a:pt x="3613222" y="370369"/>
                </a:lnTo>
                <a:cubicBezTo>
                  <a:pt x="3612209" y="368790"/>
                  <a:pt x="3611341" y="367436"/>
                  <a:pt x="3611920" y="368339"/>
                </a:cubicBezTo>
                <a:close/>
                <a:moveTo>
                  <a:pt x="2749163" y="368337"/>
                </a:moveTo>
                <a:lnTo>
                  <a:pt x="2751902" y="372608"/>
                </a:lnTo>
                <a:lnTo>
                  <a:pt x="2750464" y="370367"/>
                </a:lnTo>
                <a:cubicBezTo>
                  <a:pt x="2749452" y="368788"/>
                  <a:pt x="2748584" y="367434"/>
                  <a:pt x="2749163" y="368337"/>
                </a:cubicBezTo>
                <a:close/>
                <a:moveTo>
                  <a:pt x="6309671" y="366000"/>
                </a:moveTo>
                <a:lnTo>
                  <a:pt x="6307288" y="375225"/>
                </a:lnTo>
                <a:lnTo>
                  <a:pt x="6307569" y="376165"/>
                </a:lnTo>
                <a:lnTo>
                  <a:pt x="6308274" y="378522"/>
                </a:lnTo>
                <a:lnTo>
                  <a:pt x="6308896" y="375308"/>
                </a:lnTo>
                <a:cubicBezTo>
                  <a:pt x="6309215" y="373808"/>
                  <a:pt x="6309385" y="370853"/>
                  <a:pt x="6309569" y="367437"/>
                </a:cubicBezTo>
                <a:close/>
                <a:moveTo>
                  <a:pt x="4085983" y="362238"/>
                </a:moveTo>
                <a:lnTo>
                  <a:pt x="4086012" y="364948"/>
                </a:lnTo>
                <a:lnTo>
                  <a:pt x="4086259" y="363334"/>
                </a:lnTo>
                <a:close/>
                <a:moveTo>
                  <a:pt x="5578632" y="361287"/>
                </a:moveTo>
                <a:lnTo>
                  <a:pt x="5579358" y="362048"/>
                </a:lnTo>
                <a:cubicBezTo>
                  <a:pt x="5580044" y="363673"/>
                  <a:pt x="5580159" y="365336"/>
                  <a:pt x="5578933" y="365421"/>
                </a:cubicBezTo>
                <a:lnTo>
                  <a:pt x="5578017" y="364111"/>
                </a:lnTo>
                <a:close/>
                <a:moveTo>
                  <a:pt x="5637316" y="360817"/>
                </a:moveTo>
                <a:lnTo>
                  <a:pt x="5635424" y="370566"/>
                </a:lnTo>
                <a:lnTo>
                  <a:pt x="5635875" y="373827"/>
                </a:lnTo>
                <a:cubicBezTo>
                  <a:pt x="5635875" y="373827"/>
                  <a:pt x="5638398" y="392007"/>
                  <a:pt x="5641079" y="398651"/>
                </a:cubicBezTo>
                <a:lnTo>
                  <a:pt x="5642384" y="399488"/>
                </a:lnTo>
                <a:lnTo>
                  <a:pt x="5643374" y="397053"/>
                </a:lnTo>
                <a:lnTo>
                  <a:pt x="5642101" y="385130"/>
                </a:lnTo>
                <a:cubicBezTo>
                  <a:pt x="5640844" y="379007"/>
                  <a:pt x="5639382" y="372571"/>
                  <a:pt x="5639243" y="368032"/>
                </a:cubicBezTo>
                <a:cubicBezTo>
                  <a:pt x="5639080" y="368810"/>
                  <a:pt x="5638746" y="368157"/>
                  <a:pt x="5638353" y="366591"/>
                </a:cubicBezTo>
                <a:close/>
                <a:moveTo>
                  <a:pt x="4106337" y="360485"/>
                </a:moveTo>
                <a:cubicBezTo>
                  <a:pt x="4106177" y="362182"/>
                  <a:pt x="4106090" y="363642"/>
                  <a:pt x="4106025" y="363765"/>
                </a:cubicBezTo>
                <a:cubicBezTo>
                  <a:pt x="4105992" y="363827"/>
                  <a:pt x="4105965" y="363555"/>
                  <a:pt x="4105937" y="362811"/>
                </a:cubicBezTo>
                <a:lnTo>
                  <a:pt x="4105919" y="362058"/>
                </a:lnTo>
                <a:close/>
                <a:moveTo>
                  <a:pt x="4072725" y="358934"/>
                </a:moveTo>
                <a:cubicBezTo>
                  <a:pt x="4074828" y="358789"/>
                  <a:pt x="4075120" y="362993"/>
                  <a:pt x="4075120" y="362993"/>
                </a:cubicBezTo>
                <a:cubicBezTo>
                  <a:pt x="4075265" y="365094"/>
                  <a:pt x="4072725" y="358934"/>
                  <a:pt x="4072725" y="358934"/>
                </a:cubicBezTo>
                <a:close/>
                <a:moveTo>
                  <a:pt x="3610109" y="357243"/>
                </a:moveTo>
                <a:cubicBezTo>
                  <a:pt x="3611143" y="354448"/>
                  <a:pt x="3616020" y="359160"/>
                  <a:pt x="3614668" y="362103"/>
                </a:cubicBezTo>
                <a:close/>
                <a:moveTo>
                  <a:pt x="2747353" y="357241"/>
                </a:moveTo>
                <a:cubicBezTo>
                  <a:pt x="2748386" y="354445"/>
                  <a:pt x="2753263" y="359158"/>
                  <a:pt x="2751911" y="362101"/>
                </a:cubicBezTo>
                <a:close/>
                <a:moveTo>
                  <a:pt x="5648919" y="355199"/>
                </a:moveTo>
                <a:cubicBezTo>
                  <a:pt x="5648697" y="355978"/>
                  <a:pt x="5649204" y="356397"/>
                  <a:pt x="5649981" y="356522"/>
                </a:cubicBezTo>
                <a:lnTo>
                  <a:pt x="5650598" y="356422"/>
                </a:lnTo>
                <a:lnTo>
                  <a:pt x="5651244" y="360717"/>
                </a:lnTo>
                <a:lnTo>
                  <a:pt x="5649778" y="359817"/>
                </a:lnTo>
                <a:cubicBezTo>
                  <a:pt x="5649219" y="359000"/>
                  <a:pt x="5648880" y="357633"/>
                  <a:pt x="5648919" y="355199"/>
                </a:cubicBezTo>
                <a:close/>
                <a:moveTo>
                  <a:pt x="6351533" y="354637"/>
                </a:moveTo>
                <a:lnTo>
                  <a:pt x="6351347" y="355392"/>
                </a:lnTo>
                <a:lnTo>
                  <a:pt x="6350741" y="358818"/>
                </a:lnTo>
                <a:lnTo>
                  <a:pt x="6350902" y="358766"/>
                </a:lnTo>
                <a:close/>
                <a:moveTo>
                  <a:pt x="6310723" y="354614"/>
                </a:moveTo>
                <a:lnTo>
                  <a:pt x="6310657" y="354733"/>
                </a:lnTo>
                <a:cubicBezTo>
                  <a:pt x="6310494" y="355017"/>
                  <a:pt x="6310396" y="355179"/>
                  <a:pt x="6310396" y="355179"/>
                </a:cubicBezTo>
                <a:lnTo>
                  <a:pt x="6307457" y="362956"/>
                </a:lnTo>
                <a:lnTo>
                  <a:pt x="6310141" y="359409"/>
                </a:lnTo>
                <a:lnTo>
                  <a:pt x="6310326" y="356804"/>
                </a:lnTo>
                <a:close/>
                <a:moveTo>
                  <a:pt x="4031295" y="354242"/>
                </a:moveTo>
                <a:cubicBezTo>
                  <a:pt x="4031488" y="356745"/>
                  <a:pt x="4030445" y="359326"/>
                  <a:pt x="4028716" y="361006"/>
                </a:cubicBezTo>
                <a:cubicBezTo>
                  <a:pt x="4028565" y="359696"/>
                  <a:pt x="4028777" y="358762"/>
                  <a:pt x="4029244" y="357776"/>
                </a:cubicBezTo>
                <a:cubicBezTo>
                  <a:pt x="4029710" y="356790"/>
                  <a:pt x="4030432" y="355754"/>
                  <a:pt x="4031295" y="354242"/>
                </a:cubicBezTo>
                <a:close/>
                <a:moveTo>
                  <a:pt x="4195846" y="354219"/>
                </a:moveTo>
                <a:lnTo>
                  <a:pt x="4195386" y="363949"/>
                </a:lnTo>
                <a:lnTo>
                  <a:pt x="4194561" y="373214"/>
                </a:lnTo>
                <a:lnTo>
                  <a:pt x="4192294" y="377076"/>
                </a:lnTo>
                <a:lnTo>
                  <a:pt x="4191404" y="378883"/>
                </a:lnTo>
                <a:lnTo>
                  <a:pt x="4193623" y="358908"/>
                </a:lnTo>
                <a:lnTo>
                  <a:pt x="4194558" y="356723"/>
                </a:lnTo>
                <a:close/>
                <a:moveTo>
                  <a:pt x="1404819" y="354179"/>
                </a:moveTo>
                <a:cubicBezTo>
                  <a:pt x="1410038" y="357126"/>
                  <a:pt x="1414449" y="361766"/>
                  <a:pt x="1418708" y="366696"/>
                </a:cubicBezTo>
                <a:lnTo>
                  <a:pt x="1420010" y="368224"/>
                </a:lnTo>
                <a:lnTo>
                  <a:pt x="1405353" y="356623"/>
                </a:lnTo>
                <a:lnTo>
                  <a:pt x="1404972" y="355838"/>
                </a:lnTo>
                <a:cubicBezTo>
                  <a:pt x="1404495" y="354637"/>
                  <a:pt x="1404366" y="353923"/>
                  <a:pt x="1404819" y="354179"/>
                </a:cubicBezTo>
                <a:close/>
                <a:moveTo>
                  <a:pt x="6509597" y="353052"/>
                </a:moveTo>
                <a:lnTo>
                  <a:pt x="6503401" y="387907"/>
                </a:lnTo>
                <a:lnTo>
                  <a:pt x="6499086" y="408137"/>
                </a:lnTo>
                <a:lnTo>
                  <a:pt x="6499340" y="409164"/>
                </a:lnTo>
                <a:cubicBezTo>
                  <a:pt x="6499769" y="407089"/>
                  <a:pt x="6500200" y="405013"/>
                  <a:pt x="6500631" y="402937"/>
                </a:cubicBezTo>
                <a:lnTo>
                  <a:pt x="6504825" y="398316"/>
                </a:lnTo>
                <a:lnTo>
                  <a:pt x="6506831" y="389036"/>
                </a:lnTo>
                <a:lnTo>
                  <a:pt x="6506662" y="388608"/>
                </a:lnTo>
                <a:cubicBezTo>
                  <a:pt x="6504648" y="383899"/>
                  <a:pt x="6503080" y="380305"/>
                  <a:pt x="6504869" y="380208"/>
                </a:cubicBezTo>
                <a:lnTo>
                  <a:pt x="6507788" y="384605"/>
                </a:lnTo>
                <a:lnTo>
                  <a:pt x="6508304" y="382221"/>
                </a:lnTo>
                <a:lnTo>
                  <a:pt x="6513087" y="365245"/>
                </a:lnTo>
                <a:close/>
                <a:moveTo>
                  <a:pt x="5580487" y="352598"/>
                </a:moveTo>
                <a:lnTo>
                  <a:pt x="5581028" y="353133"/>
                </a:lnTo>
                <a:cubicBezTo>
                  <a:pt x="5581714" y="354756"/>
                  <a:pt x="5581829" y="356421"/>
                  <a:pt x="5580778" y="356493"/>
                </a:cubicBezTo>
                <a:lnTo>
                  <a:pt x="5579895" y="355401"/>
                </a:lnTo>
                <a:close/>
                <a:moveTo>
                  <a:pt x="4404024" y="351893"/>
                </a:moveTo>
                <a:lnTo>
                  <a:pt x="4403067" y="359680"/>
                </a:lnTo>
                <a:lnTo>
                  <a:pt x="4397728" y="379217"/>
                </a:lnTo>
                <a:lnTo>
                  <a:pt x="4400411" y="362238"/>
                </a:lnTo>
                <a:close/>
                <a:moveTo>
                  <a:pt x="4032449" y="351775"/>
                </a:moveTo>
                <a:cubicBezTo>
                  <a:pt x="4033793" y="353159"/>
                  <a:pt x="4031872" y="353681"/>
                  <a:pt x="4031295" y="354242"/>
                </a:cubicBezTo>
                <a:cubicBezTo>
                  <a:pt x="4030959" y="353895"/>
                  <a:pt x="4030936" y="353582"/>
                  <a:pt x="4031152" y="353204"/>
                </a:cubicBezTo>
                <a:cubicBezTo>
                  <a:pt x="4031368" y="352826"/>
                  <a:pt x="4031825" y="352383"/>
                  <a:pt x="4032449" y="351775"/>
                </a:cubicBezTo>
                <a:close/>
                <a:moveTo>
                  <a:pt x="3638597" y="351084"/>
                </a:moveTo>
                <a:cubicBezTo>
                  <a:pt x="3637715" y="349171"/>
                  <a:pt x="3641539" y="352436"/>
                  <a:pt x="3642420" y="354349"/>
                </a:cubicBezTo>
                <a:cubicBezTo>
                  <a:pt x="3640506" y="355232"/>
                  <a:pt x="3638597" y="351084"/>
                  <a:pt x="3638597" y="351084"/>
                </a:cubicBezTo>
                <a:close/>
                <a:moveTo>
                  <a:pt x="2775840" y="351082"/>
                </a:moveTo>
                <a:cubicBezTo>
                  <a:pt x="2774958" y="349168"/>
                  <a:pt x="2778783" y="352434"/>
                  <a:pt x="2779665" y="354347"/>
                </a:cubicBezTo>
                <a:cubicBezTo>
                  <a:pt x="2777749" y="355228"/>
                  <a:pt x="2775840" y="351082"/>
                  <a:pt x="2775840" y="351082"/>
                </a:cubicBezTo>
                <a:close/>
                <a:moveTo>
                  <a:pt x="4033602" y="349309"/>
                </a:moveTo>
                <a:cubicBezTo>
                  <a:pt x="4034947" y="350693"/>
                  <a:pt x="4033026" y="351216"/>
                  <a:pt x="4032449" y="351775"/>
                </a:cubicBezTo>
                <a:cubicBezTo>
                  <a:pt x="4032113" y="351430"/>
                  <a:pt x="4032089" y="351117"/>
                  <a:pt x="4032305" y="350738"/>
                </a:cubicBezTo>
                <a:cubicBezTo>
                  <a:pt x="4032522" y="350359"/>
                  <a:pt x="4032978" y="349917"/>
                  <a:pt x="4033602" y="349309"/>
                </a:cubicBezTo>
                <a:close/>
                <a:moveTo>
                  <a:pt x="1350084" y="348465"/>
                </a:moveTo>
                <a:lnTo>
                  <a:pt x="1351511" y="348850"/>
                </a:lnTo>
                <a:lnTo>
                  <a:pt x="1352161" y="349169"/>
                </a:lnTo>
                <a:lnTo>
                  <a:pt x="1356269" y="353568"/>
                </a:lnTo>
                <a:cubicBezTo>
                  <a:pt x="1360892" y="359249"/>
                  <a:pt x="1366129" y="367304"/>
                  <a:pt x="1368478" y="369675"/>
                </a:cubicBezTo>
                <a:lnTo>
                  <a:pt x="1380269" y="382014"/>
                </a:lnTo>
                <a:lnTo>
                  <a:pt x="1369023" y="373645"/>
                </a:lnTo>
                <a:lnTo>
                  <a:pt x="1367937" y="372147"/>
                </a:lnTo>
                <a:cubicBezTo>
                  <a:pt x="1365817" y="369320"/>
                  <a:pt x="1363336" y="366134"/>
                  <a:pt x="1360098" y="362156"/>
                </a:cubicBezTo>
                <a:cubicBezTo>
                  <a:pt x="1359111" y="360553"/>
                  <a:pt x="1351064" y="350913"/>
                  <a:pt x="1350084" y="348465"/>
                </a:cubicBezTo>
                <a:close/>
                <a:moveTo>
                  <a:pt x="6372219" y="347822"/>
                </a:moveTo>
                <a:cubicBezTo>
                  <a:pt x="6372059" y="349517"/>
                  <a:pt x="6371971" y="350978"/>
                  <a:pt x="6371907" y="351101"/>
                </a:cubicBezTo>
                <a:cubicBezTo>
                  <a:pt x="6371874" y="351163"/>
                  <a:pt x="6371847" y="350891"/>
                  <a:pt x="6371819" y="350147"/>
                </a:cubicBezTo>
                <a:lnTo>
                  <a:pt x="6371801" y="349394"/>
                </a:lnTo>
                <a:close/>
                <a:moveTo>
                  <a:pt x="4130636" y="346116"/>
                </a:moveTo>
                <a:cubicBezTo>
                  <a:pt x="4130944" y="346093"/>
                  <a:pt x="4131008" y="346155"/>
                  <a:pt x="4130883" y="346288"/>
                </a:cubicBezTo>
                <a:lnTo>
                  <a:pt x="4130725" y="346396"/>
                </a:lnTo>
                <a:close/>
                <a:moveTo>
                  <a:pt x="6126747" y="345459"/>
                </a:moveTo>
                <a:cubicBezTo>
                  <a:pt x="6127515" y="347403"/>
                  <a:pt x="6126843" y="348056"/>
                  <a:pt x="6125113" y="349737"/>
                </a:cubicBezTo>
                <a:cubicBezTo>
                  <a:pt x="6125065" y="349111"/>
                  <a:pt x="6125162" y="348345"/>
                  <a:pt x="6125426" y="347584"/>
                </a:cubicBezTo>
                <a:cubicBezTo>
                  <a:pt x="6125691" y="346823"/>
                  <a:pt x="6126123" y="346066"/>
                  <a:pt x="6126747" y="345459"/>
                </a:cubicBezTo>
                <a:close/>
                <a:moveTo>
                  <a:pt x="5582314" y="343948"/>
                </a:moveTo>
                <a:lnTo>
                  <a:pt x="5582567" y="344226"/>
                </a:lnTo>
                <a:cubicBezTo>
                  <a:pt x="5583208" y="345853"/>
                  <a:pt x="5583324" y="347517"/>
                  <a:pt x="5582272" y="347590"/>
                </a:cubicBezTo>
                <a:lnTo>
                  <a:pt x="5581713" y="346790"/>
                </a:lnTo>
                <a:close/>
                <a:moveTo>
                  <a:pt x="6511439" y="342689"/>
                </a:moveTo>
                <a:lnTo>
                  <a:pt x="6511019" y="345047"/>
                </a:lnTo>
                <a:lnTo>
                  <a:pt x="6513027" y="350611"/>
                </a:lnTo>
                <a:close/>
                <a:moveTo>
                  <a:pt x="6297178" y="341577"/>
                </a:moveTo>
                <a:cubicBezTo>
                  <a:pt x="6297369" y="344081"/>
                  <a:pt x="6296327" y="346662"/>
                  <a:pt x="6294598" y="348342"/>
                </a:cubicBezTo>
                <a:cubicBezTo>
                  <a:pt x="6294446" y="347032"/>
                  <a:pt x="6294658" y="346098"/>
                  <a:pt x="6295126" y="345112"/>
                </a:cubicBezTo>
                <a:cubicBezTo>
                  <a:pt x="6295592" y="344126"/>
                  <a:pt x="6296313" y="343090"/>
                  <a:pt x="6297178" y="341577"/>
                </a:cubicBezTo>
                <a:close/>
                <a:moveTo>
                  <a:pt x="6461728" y="341555"/>
                </a:moveTo>
                <a:lnTo>
                  <a:pt x="6461269" y="351286"/>
                </a:lnTo>
                <a:lnTo>
                  <a:pt x="6460443" y="360550"/>
                </a:lnTo>
                <a:lnTo>
                  <a:pt x="6458177" y="364412"/>
                </a:lnTo>
                <a:lnTo>
                  <a:pt x="6457285" y="366220"/>
                </a:lnTo>
                <a:lnTo>
                  <a:pt x="6459505" y="346244"/>
                </a:lnTo>
                <a:lnTo>
                  <a:pt x="6460440" y="344059"/>
                </a:lnTo>
                <a:close/>
                <a:moveTo>
                  <a:pt x="6107779" y="340359"/>
                </a:moveTo>
                <a:cubicBezTo>
                  <a:pt x="6107779" y="340359"/>
                  <a:pt x="6106589" y="343784"/>
                  <a:pt x="6106724" y="344787"/>
                </a:cubicBezTo>
                <a:cubicBezTo>
                  <a:pt x="6106769" y="345123"/>
                  <a:pt x="6106962" y="345189"/>
                  <a:pt x="6107394" y="344769"/>
                </a:cubicBezTo>
                <a:cubicBezTo>
                  <a:pt x="6109795" y="342434"/>
                  <a:pt x="6109028" y="339145"/>
                  <a:pt x="6107779" y="340359"/>
                </a:cubicBezTo>
                <a:close/>
                <a:moveTo>
                  <a:pt x="6487405" y="340088"/>
                </a:moveTo>
                <a:lnTo>
                  <a:pt x="6485737" y="347441"/>
                </a:lnTo>
                <a:lnTo>
                  <a:pt x="6486666" y="341478"/>
                </a:lnTo>
                <a:close/>
                <a:moveTo>
                  <a:pt x="6298331" y="339111"/>
                </a:moveTo>
                <a:cubicBezTo>
                  <a:pt x="6299675" y="340495"/>
                  <a:pt x="6297754" y="341018"/>
                  <a:pt x="6297178" y="341577"/>
                </a:cubicBezTo>
                <a:cubicBezTo>
                  <a:pt x="6296842" y="341232"/>
                  <a:pt x="6296817" y="340919"/>
                  <a:pt x="6297034" y="340540"/>
                </a:cubicBezTo>
                <a:cubicBezTo>
                  <a:pt x="6297250" y="340162"/>
                  <a:pt x="6297706" y="339719"/>
                  <a:pt x="6298331" y="339111"/>
                </a:cubicBezTo>
                <a:close/>
                <a:moveTo>
                  <a:pt x="6299484" y="336646"/>
                </a:moveTo>
                <a:cubicBezTo>
                  <a:pt x="6300829" y="338029"/>
                  <a:pt x="6298908" y="338551"/>
                  <a:pt x="6298331" y="339111"/>
                </a:cubicBezTo>
                <a:cubicBezTo>
                  <a:pt x="6297995" y="338766"/>
                  <a:pt x="6297971" y="338453"/>
                  <a:pt x="6298187" y="338074"/>
                </a:cubicBezTo>
                <a:cubicBezTo>
                  <a:pt x="6298404" y="337697"/>
                  <a:pt x="6298860" y="337253"/>
                  <a:pt x="6299484" y="336646"/>
                </a:cubicBezTo>
                <a:close/>
                <a:moveTo>
                  <a:pt x="6806745" y="335323"/>
                </a:moveTo>
                <a:lnTo>
                  <a:pt x="6807231" y="338718"/>
                </a:lnTo>
                <a:lnTo>
                  <a:pt x="6808517" y="346780"/>
                </a:lnTo>
                <a:lnTo>
                  <a:pt x="6792933" y="353991"/>
                </a:lnTo>
                <a:lnTo>
                  <a:pt x="6791793" y="343635"/>
                </a:lnTo>
                <a:close/>
                <a:moveTo>
                  <a:pt x="5528564" y="332370"/>
                </a:moveTo>
                <a:lnTo>
                  <a:pt x="5528844" y="333699"/>
                </a:lnTo>
                <a:cubicBezTo>
                  <a:pt x="5528844" y="333699"/>
                  <a:pt x="5528734" y="333174"/>
                  <a:pt x="5528574" y="332421"/>
                </a:cubicBezTo>
                <a:close/>
                <a:moveTo>
                  <a:pt x="5527517" y="327405"/>
                </a:moveTo>
                <a:lnTo>
                  <a:pt x="5528564" y="332370"/>
                </a:lnTo>
                <a:lnTo>
                  <a:pt x="5528014" y="329766"/>
                </a:lnTo>
                <a:cubicBezTo>
                  <a:pt x="5527628" y="327929"/>
                  <a:pt x="5527295" y="326356"/>
                  <a:pt x="5527517" y="327405"/>
                </a:cubicBezTo>
                <a:close/>
                <a:moveTo>
                  <a:pt x="6048120" y="324815"/>
                </a:moveTo>
                <a:lnTo>
                  <a:pt x="6049135" y="328198"/>
                </a:lnTo>
                <a:cubicBezTo>
                  <a:pt x="6049135" y="328198"/>
                  <a:pt x="6048935" y="327529"/>
                  <a:pt x="6048684" y="326694"/>
                </a:cubicBezTo>
                <a:close/>
                <a:moveTo>
                  <a:pt x="6142393" y="324651"/>
                </a:moveTo>
                <a:cubicBezTo>
                  <a:pt x="6142393" y="324651"/>
                  <a:pt x="6142600" y="327363"/>
                  <a:pt x="6141448" y="328484"/>
                </a:cubicBezTo>
                <a:cubicBezTo>
                  <a:pt x="6140991" y="328927"/>
                  <a:pt x="6140744" y="328901"/>
                  <a:pt x="6140650" y="328613"/>
                </a:cubicBezTo>
                <a:cubicBezTo>
                  <a:pt x="6140507" y="328184"/>
                  <a:pt x="6140710" y="327168"/>
                  <a:pt x="6141064" y="326273"/>
                </a:cubicBezTo>
                <a:cubicBezTo>
                  <a:pt x="6141419" y="325377"/>
                  <a:pt x="6141925" y="324602"/>
                  <a:pt x="6142393" y="324651"/>
                </a:cubicBezTo>
                <a:close/>
                <a:moveTo>
                  <a:pt x="6289358" y="323921"/>
                </a:moveTo>
                <a:lnTo>
                  <a:pt x="6289030" y="327597"/>
                </a:lnTo>
                <a:lnTo>
                  <a:pt x="6286161" y="351488"/>
                </a:lnTo>
                <a:lnTo>
                  <a:pt x="6282355" y="359793"/>
                </a:lnTo>
                <a:lnTo>
                  <a:pt x="6278152" y="371288"/>
                </a:lnTo>
                <a:lnTo>
                  <a:pt x="6278623" y="366197"/>
                </a:lnTo>
                <a:cubicBezTo>
                  <a:pt x="6280597" y="358668"/>
                  <a:pt x="6282339" y="350987"/>
                  <a:pt x="6283784" y="342970"/>
                </a:cubicBezTo>
                <a:lnTo>
                  <a:pt x="6285335" y="331405"/>
                </a:lnTo>
                <a:lnTo>
                  <a:pt x="6285496" y="331637"/>
                </a:lnTo>
                <a:cubicBezTo>
                  <a:pt x="6285957" y="330952"/>
                  <a:pt x="6286826" y="329239"/>
                  <a:pt x="6288336" y="326034"/>
                </a:cubicBezTo>
                <a:close/>
                <a:moveTo>
                  <a:pt x="6047782" y="323688"/>
                </a:moveTo>
                <a:lnTo>
                  <a:pt x="6048120" y="324815"/>
                </a:lnTo>
                <a:lnTo>
                  <a:pt x="6047932" y="324189"/>
                </a:lnTo>
                <a:cubicBezTo>
                  <a:pt x="6047732" y="323522"/>
                  <a:pt x="6047632" y="323187"/>
                  <a:pt x="6047782" y="323688"/>
                </a:cubicBezTo>
                <a:close/>
                <a:moveTo>
                  <a:pt x="4053652" y="322652"/>
                </a:moveTo>
                <a:lnTo>
                  <a:pt x="4052363" y="326122"/>
                </a:lnTo>
                <a:lnTo>
                  <a:pt x="4052434" y="325343"/>
                </a:lnTo>
                <a:close/>
                <a:moveTo>
                  <a:pt x="5558577" y="320724"/>
                </a:moveTo>
                <a:cubicBezTo>
                  <a:pt x="5558430" y="318622"/>
                  <a:pt x="5560849" y="323030"/>
                  <a:pt x="5560995" y="325131"/>
                </a:cubicBezTo>
                <a:cubicBezTo>
                  <a:pt x="5558893" y="325278"/>
                  <a:pt x="5558577" y="320724"/>
                  <a:pt x="5558577" y="320724"/>
                </a:cubicBezTo>
                <a:close/>
                <a:moveTo>
                  <a:pt x="6065698" y="318248"/>
                </a:moveTo>
                <a:cubicBezTo>
                  <a:pt x="6060011" y="358065"/>
                  <a:pt x="6053949" y="397558"/>
                  <a:pt x="6047766" y="435298"/>
                </a:cubicBezTo>
                <a:cubicBezTo>
                  <a:pt x="6041254" y="437862"/>
                  <a:pt x="6050768" y="448112"/>
                  <a:pt x="6047766" y="435298"/>
                </a:cubicBezTo>
                <a:cubicBezTo>
                  <a:pt x="6058920" y="438747"/>
                  <a:pt x="6051230" y="454769"/>
                  <a:pt x="6049735" y="463672"/>
                </a:cubicBezTo>
                <a:cubicBezTo>
                  <a:pt x="6050027" y="467876"/>
                  <a:pt x="6050850" y="472131"/>
                  <a:pt x="6051433" y="476710"/>
                </a:cubicBezTo>
                <a:lnTo>
                  <a:pt x="6051574" y="485273"/>
                </a:lnTo>
                <a:lnTo>
                  <a:pt x="6052575" y="481619"/>
                </a:lnTo>
                <a:cubicBezTo>
                  <a:pt x="6055227" y="472765"/>
                  <a:pt x="6057958" y="464368"/>
                  <a:pt x="6060756" y="456219"/>
                </a:cubicBezTo>
                <a:lnTo>
                  <a:pt x="6067117" y="438466"/>
                </a:lnTo>
                <a:lnTo>
                  <a:pt x="6066854" y="440234"/>
                </a:lnTo>
                <a:cubicBezTo>
                  <a:pt x="6065990" y="444366"/>
                  <a:pt x="6064594" y="449489"/>
                  <a:pt x="6063617" y="454181"/>
                </a:cubicBezTo>
                <a:lnTo>
                  <a:pt x="6063401" y="455554"/>
                </a:lnTo>
                <a:lnTo>
                  <a:pt x="6060832" y="462734"/>
                </a:lnTo>
                <a:cubicBezTo>
                  <a:pt x="6058141" y="470718"/>
                  <a:pt x="6055674" y="478607"/>
                  <a:pt x="6053552" y="486274"/>
                </a:cubicBezTo>
                <a:lnTo>
                  <a:pt x="6051418" y="494300"/>
                </a:lnTo>
                <a:lnTo>
                  <a:pt x="6049690" y="511457"/>
                </a:lnTo>
                <a:cubicBezTo>
                  <a:pt x="6046208" y="531433"/>
                  <a:pt x="6039057" y="552059"/>
                  <a:pt x="6035522" y="573424"/>
                </a:cubicBezTo>
                <a:lnTo>
                  <a:pt x="5992850" y="796406"/>
                </a:lnTo>
                <a:lnTo>
                  <a:pt x="5992797" y="794726"/>
                </a:lnTo>
                <a:cubicBezTo>
                  <a:pt x="5994474" y="796023"/>
                  <a:pt x="5987777" y="804687"/>
                  <a:pt x="5987777" y="804687"/>
                </a:cubicBezTo>
                <a:cubicBezTo>
                  <a:pt x="5983889" y="809718"/>
                  <a:pt x="5984423" y="802094"/>
                  <a:pt x="5979022" y="809083"/>
                </a:cubicBezTo>
                <a:cubicBezTo>
                  <a:pt x="5976811" y="815411"/>
                  <a:pt x="5971321" y="833493"/>
                  <a:pt x="5966682" y="846426"/>
                </a:cubicBezTo>
                <a:cubicBezTo>
                  <a:pt x="5942447" y="924584"/>
                  <a:pt x="5913509" y="1015180"/>
                  <a:pt x="5897177" y="1094088"/>
                </a:cubicBezTo>
                <a:lnTo>
                  <a:pt x="5894824" y="1106030"/>
                </a:lnTo>
                <a:lnTo>
                  <a:pt x="5900403" y="1058551"/>
                </a:lnTo>
                <a:lnTo>
                  <a:pt x="5910533" y="1017379"/>
                </a:lnTo>
                <a:cubicBezTo>
                  <a:pt x="5927384" y="953573"/>
                  <a:pt x="5945879" y="894867"/>
                  <a:pt x="5964332" y="828091"/>
                </a:cubicBezTo>
                <a:cubicBezTo>
                  <a:pt x="5973546" y="801725"/>
                  <a:pt x="5977523" y="785601"/>
                  <a:pt x="5984678" y="754966"/>
                </a:cubicBezTo>
                <a:cubicBezTo>
                  <a:pt x="5986980" y="737545"/>
                  <a:pt x="5980944" y="749401"/>
                  <a:pt x="5976470" y="765588"/>
                </a:cubicBezTo>
                <a:cubicBezTo>
                  <a:pt x="5974259" y="771915"/>
                  <a:pt x="5976215" y="773428"/>
                  <a:pt x="5969900" y="785067"/>
                </a:cubicBezTo>
                <a:cubicBezTo>
                  <a:pt x="5956126" y="799424"/>
                  <a:pt x="5947673" y="831737"/>
                  <a:pt x="5938459" y="858103"/>
                </a:cubicBezTo>
                <a:lnTo>
                  <a:pt x="5937922" y="859867"/>
                </a:lnTo>
                <a:lnTo>
                  <a:pt x="5970607" y="688278"/>
                </a:lnTo>
                <a:cubicBezTo>
                  <a:pt x="5994643" y="566581"/>
                  <a:pt x="6020153" y="445838"/>
                  <a:pt x="6049135" y="328198"/>
                </a:cubicBezTo>
                <a:cubicBezTo>
                  <a:pt x="6049743" y="336955"/>
                  <a:pt x="6047752" y="343781"/>
                  <a:pt x="6046233" y="352334"/>
                </a:cubicBezTo>
                <a:cubicBezTo>
                  <a:pt x="6046695" y="358990"/>
                  <a:pt x="6039938" y="383394"/>
                  <a:pt x="6045346" y="369995"/>
                </a:cubicBezTo>
                <a:cubicBezTo>
                  <a:pt x="6053036" y="353974"/>
                  <a:pt x="6050775" y="321396"/>
                  <a:pt x="6065698" y="318248"/>
                </a:cubicBezTo>
                <a:close/>
                <a:moveTo>
                  <a:pt x="5650177" y="316810"/>
                </a:moveTo>
                <a:lnTo>
                  <a:pt x="5651125" y="317264"/>
                </a:lnTo>
                <a:cubicBezTo>
                  <a:pt x="5652342" y="318541"/>
                  <a:pt x="5653039" y="320056"/>
                  <a:pt x="5651922" y="320570"/>
                </a:cubicBezTo>
                <a:lnTo>
                  <a:pt x="5650601" y="319668"/>
                </a:lnTo>
                <a:close/>
                <a:moveTo>
                  <a:pt x="5529756" y="316388"/>
                </a:moveTo>
                <a:cubicBezTo>
                  <a:pt x="5531713" y="314140"/>
                  <a:pt x="5534603" y="320275"/>
                  <a:pt x="5532296" y="322548"/>
                </a:cubicBezTo>
                <a:close/>
                <a:moveTo>
                  <a:pt x="4519137" y="312464"/>
                </a:moveTo>
                <a:cubicBezTo>
                  <a:pt x="4518654" y="313113"/>
                  <a:pt x="4518980" y="313685"/>
                  <a:pt x="4519662" y="314077"/>
                </a:cubicBezTo>
                <a:lnTo>
                  <a:pt x="4520274" y="314203"/>
                </a:lnTo>
                <a:lnTo>
                  <a:pt x="4519356" y="318447"/>
                </a:lnTo>
                <a:lnTo>
                  <a:pt x="4518303" y="317086"/>
                </a:lnTo>
                <a:cubicBezTo>
                  <a:pt x="4518070" y="316123"/>
                  <a:pt x="4518238" y="314725"/>
                  <a:pt x="4519137" y="312464"/>
                </a:cubicBezTo>
                <a:close/>
                <a:moveTo>
                  <a:pt x="1356107" y="311099"/>
                </a:moveTo>
                <a:lnTo>
                  <a:pt x="1358289" y="312433"/>
                </a:lnTo>
                <a:cubicBezTo>
                  <a:pt x="1361558" y="314479"/>
                  <a:pt x="1363364" y="315536"/>
                  <a:pt x="1364189" y="315893"/>
                </a:cubicBezTo>
                <a:lnTo>
                  <a:pt x="1364199" y="315586"/>
                </a:lnTo>
                <a:lnTo>
                  <a:pt x="1372433" y="325266"/>
                </a:lnTo>
                <a:cubicBezTo>
                  <a:pt x="1378478" y="331757"/>
                  <a:pt x="1384598" y="337768"/>
                  <a:pt x="1390842" y="343499"/>
                </a:cubicBezTo>
                <a:lnTo>
                  <a:pt x="1394269" y="347886"/>
                </a:lnTo>
                <a:lnTo>
                  <a:pt x="1383650" y="339832"/>
                </a:lnTo>
                <a:lnTo>
                  <a:pt x="1375273" y="334467"/>
                </a:lnTo>
                <a:lnTo>
                  <a:pt x="1358572" y="314272"/>
                </a:lnTo>
                <a:close/>
                <a:moveTo>
                  <a:pt x="1469832" y="311022"/>
                </a:moveTo>
                <a:lnTo>
                  <a:pt x="1473419" y="315080"/>
                </a:lnTo>
                <a:cubicBezTo>
                  <a:pt x="1475200" y="316804"/>
                  <a:pt x="1476715" y="317863"/>
                  <a:pt x="1477683" y="317712"/>
                </a:cubicBezTo>
                <a:lnTo>
                  <a:pt x="1477359" y="316423"/>
                </a:lnTo>
                <a:close/>
                <a:moveTo>
                  <a:pt x="6319535" y="309988"/>
                </a:moveTo>
                <a:lnTo>
                  <a:pt x="6318246" y="313458"/>
                </a:lnTo>
                <a:lnTo>
                  <a:pt x="6318317" y="312679"/>
                </a:lnTo>
                <a:close/>
                <a:moveTo>
                  <a:pt x="5665966" y="309078"/>
                </a:moveTo>
                <a:cubicBezTo>
                  <a:pt x="5667880" y="308196"/>
                  <a:pt x="5672023" y="311315"/>
                  <a:pt x="5669790" y="312344"/>
                </a:cubicBezTo>
                <a:cubicBezTo>
                  <a:pt x="5670670" y="314257"/>
                  <a:pt x="5666847" y="310992"/>
                  <a:pt x="5665966" y="309078"/>
                </a:cubicBezTo>
                <a:close/>
                <a:moveTo>
                  <a:pt x="5648831" y="308028"/>
                </a:moveTo>
                <a:lnTo>
                  <a:pt x="5649528" y="308335"/>
                </a:lnTo>
                <a:cubicBezTo>
                  <a:pt x="5650743" y="309611"/>
                  <a:pt x="5651441" y="311127"/>
                  <a:pt x="5650485" y="311568"/>
                </a:cubicBezTo>
                <a:lnTo>
                  <a:pt x="5649271" y="310859"/>
                </a:lnTo>
                <a:close/>
                <a:moveTo>
                  <a:pt x="5593110" y="307511"/>
                </a:moveTo>
                <a:lnTo>
                  <a:pt x="5593843" y="308655"/>
                </a:lnTo>
                <a:cubicBezTo>
                  <a:pt x="5593843" y="308655"/>
                  <a:pt x="5593553" y="308204"/>
                  <a:pt x="5593137" y="307555"/>
                </a:cubicBezTo>
                <a:close/>
                <a:moveTo>
                  <a:pt x="4608428" y="303277"/>
                </a:moveTo>
                <a:lnTo>
                  <a:pt x="4607507" y="308530"/>
                </a:lnTo>
                <a:lnTo>
                  <a:pt x="4603505" y="330458"/>
                </a:lnTo>
                <a:lnTo>
                  <a:pt x="4605465" y="345792"/>
                </a:lnTo>
                <a:cubicBezTo>
                  <a:pt x="4606736" y="353753"/>
                  <a:pt x="4608223" y="360910"/>
                  <a:pt x="4610067" y="366801"/>
                </a:cubicBezTo>
                <a:cubicBezTo>
                  <a:pt x="4617111" y="387140"/>
                  <a:pt x="4621816" y="392318"/>
                  <a:pt x="4618449" y="374926"/>
                </a:cubicBezTo>
                <a:cubicBezTo>
                  <a:pt x="4618248" y="366513"/>
                  <a:pt x="4614787" y="344719"/>
                  <a:pt x="4611545" y="324032"/>
                </a:cubicBezTo>
                <a:lnTo>
                  <a:pt x="4608637" y="304660"/>
                </a:lnTo>
                <a:lnTo>
                  <a:pt x="4608143" y="306286"/>
                </a:lnTo>
                <a:lnTo>
                  <a:pt x="4608429" y="303277"/>
                </a:lnTo>
                <a:close/>
                <a:moveTo>
                  <a:pt x="5590371" y="303240"/>
                </a:moveTo>
                <a:lnTo>
                  <a:pt x="5593110" y="307511"/>
                </a:lnTo>
                <a:lnTo>
                  <a:pt x="5591673" y="305271"/>
                </a:lnTo>
                <a:cubicBezTo>
                  <a:pt x="5590661" y="303691"/>
                  <a:pt x="5589793" y="302338"/>
                  <a:pt x="5590371" y="303240"/>
                </a:cubicBezTo>
                <a:close/>
                <a:moveTo>
                  <a:pt x="4449835" y="302979"/>
                </a:moveTo>
                <a:cubicBezTo>
                  <a:pt x="4449363" y="301181"/>
                  <a:pt x="4451249" y="308376"/>
                  <a:pt x="4451249" y="308376"/>
                </a:cubicBezTo>
                <a:cubicBezTo>
                  <a:pt x="4450411" y="305177"/>
                  <a:pt x="4449992" y="303578"/>
                  <a:pt x="4449835" y="302979"/>
                </a:cubicBezTo>
                <a:close/>
                <a:moveTo>
                  <a:pt x="1464369" y="301274"/>
                </a:moveTo>
                <a:lnTo>
                  <a:pt x="1465114" y="302061"/>
                </a:lnTo>
                <a:lnTo>
                  <a:pt x="1464821" y="302169"/>
                </a:lnTo>
                <a:cubicBezTo>
                  <a:pt x="1464462" y="302096"/>
                  <a:pt x="1464264" y="301788"/>
                  <a:pt x="1464369" y="301274"/>
                </a:cubicBezTo>
                <a:close/>
                <a:moveTo>
                  <a:pt x="6182188" y="297140"/>
                </a:moveTo>
                <a:lnTo>
                  <a:pt x="6182217" y="299849"/>
                </a:lnTo>
                <a:lnTo>
                  <a:pt x="6182464" y="298236"/>
                </a:lnTo>
                <a:close/>
                <a:moveTo>
                  <a:pt x="6202514" y="295686"/>
                </a:moveTo>
                <a:lnTo>
                  <a:pt x="6202230" y="298667"/>
                </a:lnTo>
                <a:cubicBezTo>
                  <a:pt x="6202197" y="298729"/>
                  <a:pt x="6202170" y="298457"/>
                  <a:pt x="6202142" y="297713"/>
                </a:cubicBezTo>
                <a:lnTo>
                  <a:pt x="6202124" y="296960"/>
                </a:lnTo>
                <a:lnTo>
                  <a:pt x="6202455" y="295718"/>
                </a:lnTo>
                <a:close/>
                <a:moveTo>
                  <a:pt x="6168930" y="293836"/>
                </a:moveTo>
                <a:cubicBezTo>
                  <a:pt x="6171033" y="293690"/>
                  <a:pt x="6171325" y="297895"/>
                  <a:pt x="6171325" y="297895"/>
                </a:cubicBezTo>
                <a:cubicBezTo>
                  <a:pt x="6171470" y="299996"/>
                  <a:pt x="6168930" y="293836"/>
                  <a:pt x="6168930" y="293836"/>
                </a:cubicBezTo>
                <a:close/>
                <a:moveTo>
                  <a:pt x="5588561" y="292143"/>
                </a:moveTo>
                <a:cubicBezTo>
                  <a:pt x="5589594" y="289349"/>
                  <a:pt x="5594471" y="294061"/>
                  <a:pt x="5593119" y="297004"/>
                </a:cubicBezTo>
                <a:close/>
                <a:moveTo>
                  <a:pt x="6520467" y="291905"/>
                </a:moveTo>
                <a:lnTo>
                  <a:pt x="6516929" y="311806"/>
                </a:lnTo>
                <a:lnTo>
                  <a:pt x="6509809" y="314880"/>
                </a:lnTo>
                <a:lnTo>
                  <a:pt x="6517104" y="303414"/>
                </a:lnTo>
                <a:close/>
                <a:moveTo>
                  <a:pt x="1525293" y="290885"/>
                </a:moveTo>
                <a:lnTo>
                  <a:pt x="1525206" y="291446"/>
                </a:lnTo>
                <a:cubicBezTo>
                  <a:pt x="1525188" y="291573"/>
                  <a:pt x="1525182" y="291607"/>
                  <a:pt x="1525203" y="291472"/>
                </a:cubicBezTo>
                <a:lnTo>
                  <a:pt x="1525294" y="290885"/>
                </a:lnTo>
                <a:close/>
                <a:moveTo>
                  <a:pt x="1455522" y="290555"/>
                </a:moveTo>
                <a:cubicBezTo>
                  <a:pt x="1456053" y="291242"/>
                  <a:pt x="1457040" y="292291"/>
                  <a:pt x="1458228" y="293460"/>
                </a:cubicBezTo>
                <a:lnTo>
                  <a:pt x="1461207" y="296237"/>
                </a:lnTo>
                <a:lnTo>
                  <a:pt x="1456827" y="291678"/>
                </a:lnTo>
                <a:close/>
                <a:moveTo>
                  <a:pt x="6127500" y="289143"/>
                </a:moveTo>
                <a:cubicBezTo>
                  <a:pt x="6127693" y="291646"/>
                  <a:pt x="6126650" y="294227"/>
                  <a:pt x="6124921" y="295908"/>
                </a:cubicBezTo>
                <a:cubicBezTo>
                  <a:pt x="6124770" y="294599"/>
                  <a:pt x="6124982" y="293664"/>
                  <a:pt x="6125449" y="292677"/>
                </a:cubicBezTo>
                <a:cubicBezTo>
                  <a:pt x="6125915" y="291692"/>
                  <a:pt x="6126637" y="290656"/>
                  <a:pt x="6127500" y="289143"/>
                </a:cubicBezTo>
                <a:close/>
                <a:moveTo>
                  <a:pt x="6292051" y="289121"/>
                </a:moveTo>
                <a:lnTo>
                  <a:pt x="6291591" y="298851"/>
                </a:lnTo>
                <a:lnTo>
                  <a:pt x="6290767" y="308116"/>
                </a:lnTo>
                <a:lnTo>
                  <a:pt x="6288499" y="311978"/>
                </a:lnTo>
                <a:lnTo>
                  <a:pt x="6287609" y="313785"/>
                </a:lnTo>
                <a:lnTo>
                  <a:pt x="6289828" y="293810"/>
                </a:lnTo>
                <a:lnTo>
                  <a:pt x="6290763" y="291625"/>
                </a:lnTo>
                <a:close/>
                <a:moveTo>
                  <a:pt x="6201022" y="288709"/>
                </a:moveTo>
                <a:lnTo>
                  <a:pt x="6202213" y="293941"/>
                </a:lnTo>
                <a:lnTo>
                  <a:pt x="6202053" y="294045"/>
                </a:lnTo>
                <a:lnTo>
                  <a:pt x="6202051" y="293929"/>
                </a:lnTo>
                <a:lnTo>
                  <a:pt x="6202000" y="294079"/>
                </a:lnTo>
                <a:lnTo>
                  <a:pt x="6200002" y="295367"/>
                </a:lnTo>
                <a:close/>
                <a:moveTo>
                  <a:pt x="6500229" y="286795"/>
                </a:moveTo>
                <a:lnTo>
                  <a:pt x="6499272" y="294582"/>
                </a:lnTo>
                <a:lnTo>
                  <a:pt x="6493933" y="314120"/>
                </a:lnTo>
                <a:lnTo>
                  <a:pt x="6496616" y="297140"/>
                </a:lnTo>
                <a:close/>
                <a:moveTo>
                  <a:pt x="6128654" y="286677"/>
                </a:moveTo>
                <a:cubicBezTo>
                  <a:pt x="6129998" y="288061"/>
                  <a:pt x="6128077" y="288583"/>
                  <a:pt x="6127500" y="289143"/>
                </a:cubicBezTo>
                <a:cubicBezTo>
                  <a:pt x="6127164" y="288797"/>
                  <a:pt x="6127141" y="288484"/>
                  <a:pt x="6127357" y="288106"/>
                </a:cubicBezTo>
                <a:cubicBezTo>
                  <a:pt x="6127573" y="287727"/>
                  <a:pt x="6128030" y="287284"/>
                  <a:pt x="6128654" y="286677"/>
                </a:cubicBezTo>
                <a:close/>
                <a:moveTo>
                  <a:pt x="4536037" y="286612"/>
                </a:moveTo>
                <a:cubicBezTo>
                  <a:pt x="4536396" y="287116"/>
                  <a:pt x="4537354" y="288463"/>
                  <a:pt x="4539272" y="291157"/>
                </a:cubicBezTo>
                <a:cubicBezTo>
                  <a:pt x="4539272" y="291157"/>
                  <a:pt x="4534958" y="285097"/>
                  <a:pt x="4536037" y="286612"/>
                </a:cubicBezTo>
                <a:close/>
                <a:moveTo>
                  <a:pt x="5617050" y="285986"/>
                </a:moveTo>
                <a:cubicBezTo>
                  <a:pt x="5616167" y="284071"/>
                  <a:pt x="5619991" y="287337"/>
                  <a:pt x="5620872" y="289250"/>
                </a:cubicBezTo>
                <a:cubicBezTo>
                  <a:pt x="5618958" y="290132"/>
                  <a:pt x="5617050" y="285986"/>
                  <a:pt x="5617050" y="285986"/>
                </a:cubicBezTo>
                <a:close/>
                <a:moveTo>
                  <a:pt x="6129807" y="284212"/>
                </a:moveTo>
                <a:cubicBezTo>
                  <a:pt x="6131152" y="285594"/>
                  <a:pt x="6129230" y="286117"/>
                  <a:pt x="6128654" y="286677"/>
                </a:cubicBezTo>
                <a:cubicBezTo>
                  <a:pt x="6128318" y="286332"/>
                  <a:pt x="6128294" y="286019"/>
                  <a:pt x="6128510" y="285640"/>
                </a:cubicBezTo>
                <a:cubicBezTo>
                  <a:pt x="6128727" y="285262"/>
                  <a:pt x="6129183" y="284818"/>
                  <a:pt x="6129807" y="284212"/>
                </a:cubicBezTo>
                <a:close/>
                <a:moveTo>
                  <a:pt x="1500901" y="281875"/>
                </a:moveTo>
                <a:lnTo>
                  <a:pt x="1501146" y="282298"/>
                </a:lnTo>
                <a:cubicBezTo>
                  <a:pt x="1502552" y="284699"/>
                  <a:pt x="1508279" y="294210"/>
                  <a:pt x="1509948" y="292711"/>
                </a:cubicBezTo>
                <a:cubicBezTo>
                  <a:pt x="1510357" y="292536"/>
                  <a:pt x="1509948" y="291550"/>
                  <a:pt x="1509171" y="290256"/>
                </a:cubicBezTo>
                <a:lnTo>
                  <a:pt x="1506446" y="286304"/>
                </a:lnTo>
                <a:close/>
                <a:moveTo>
                  <a:pt x="1392299" y="281189"/>
                </a:moveTo>
                <a:cubicBezTo>
                  <a:pt x="1392655" y="281177"/>
                  <a:pt x="1393214" y="281510"/>
                  <a:pt x="1393890" y="282283"/>
                </a:cubicBezTo>
                <a:cubicBezTo>
                  <a:pt x="1394790" y="283314"/>
                  <a:pt x="1395895" y="285129"/>
                  <a:pt x="1396996" y="287958"/>
                </a:cubicBezTo>
                <a:cubicBezTo>
                  <a:pt x="1392001" y="284353"/>
                  <a:pt x="1391232" y="281223"/>
                  <a:pt x="1392299" y="281189"/>
                </a:cubicBezTo>
                <a:close/>
                <a:moveTo>
                  <a:pt x="1333143" y="280809"/>
                </a:moveTo>
                <a:lnTo>
                  <a:pt x="1335798" y="282345"/>
                </a:lnTo>
                <a:lnTo>
                  <a:pt x="1337941" y="283796"/>
                </a:lnTo>
                <a:lnTo>
                  <a:pt x="1351740" y="300785"/>
                </a:lnTo>
                <a:lnTo>
                  <a:pt x="1349859" y="299655"/>
                </a:lnTo>
                <a:lnTo>
                  <a:pt x="1345508" y="297452"/>
                </a:lnTo>
                <a:lnTo>
                  <a:pt x="1339295" y="289452"/>
                </a:lnTo>
                <a:close/>
                <a:moveTo>
                  <a:pt x="4533916" y="277011"/>
                </a:moveTo>
                <a:lnTo>
                  <a:pt x="4534643" y="277772"/>
                </a:lnTo>
                <a:cubicBezTo>
                  <a:pt x="4535327" y="279397"/>
                  <a:pt x="4535443" y="281061"/>
                  <a:pt x="4534217" y="281146"/>
                </a:cubicBezTo>
                <a:lnTo>
                  <a:pt x="4533301" y="279834"/>
                </a:lnTo>
                <a:close/>
                <a:moveTo>
                  <a:pt x="4592600" y="276542"/>
                </a:moveTo>
                <a:lnTo>
                  <a:pt x="4590709" y="286291"/>
                </a:lnTo>
                <a:lnTo>
                  <a:pt x="4591159" y="289552"/>
                </a:lnTo>
                <a:cubicBezTo>
                  <a:pt x="4591159" y="289552"/>
                  <a:pt x="4593682" y="307731"/>
                  <a:pt x="4596363" y="314375"/>
                </a:cubicBezTo>
                <a:lnTo>
                  <a:pt x="4597668" y="315213"/>
                </a:lnTo>
                <a:lnTo>
                  <a:pt x="4598657" y="312778"/>
                </a:lnTo>
                <a:lnTo>
                  <a:pt x="4597384" y="300855"/>
                </a:lnTo>
                <a:cubicBezTo>
                  <a:pt x="4596128" y="294732"/>
                  <a:pt x="4594666" y="288294"/>
                  <a:pt x="4594525" y="283756"/>
                </a:cubicBezTo>
                <a:cubicBezTo>
                  <a:pt x="4594364" y="284534"/>
                  <a:pt x="4594030" y="283881"/>
                  <a:pt x="4593637" y="282316"/>
                </a:cubicBezTo>
                <a:close/>
                <a:moveTo>
                  <a:pt x="4604202" y="270923"/>
                </a:moveTo>
                <a:cubicBezTo>
                  <a:pt x="4603981" y="271701"/>
                  <a:pt x="4604488" y="272121"/>
                  <a:pt x="4605265" y="272245"/>
                </a:cubicBezTo>
                <a:lnTo>
                  <a:pt x="4605882" y="272146"/>
                </a:lnTo>
                <a:lnTo>
                  <a:pt x="4606529" y="276441"/>
                </a:lnTo>
                <a:lnTo>
                  <a:pt x="4605061" y="275542"/>
                </a:lnTo>
                <a:cubicBezTo>
                  <a:pt x="4604502" y="274724"/>
                  <a:pt x="4604163" y="273358"/>
                  <a:pt x="4604202" y="270923"/>
                </a:cubicBezTo>
                <a:close/>
                <a:moveTo>
                  <a:pt x="1553710" y="269600"/>
                </a:moveTo>
                <a:lnTo>
                  <a:pt x="1558965" y="273593"/>
                </a:lnTo>
                <a:lnTo>
                  <a:pt x="1558263" y="272883"/>
                </a:lnTo>
                <a:cubicBezTo>
                  <a:pt x="1557122" y="271903"/>
                  <a:pt x="1555532" y="270790"/>
                  <a:pt x="1553856" y="269692"/>
                </a:cubicBezTo>
                <a:close/>
                <a:moveTo>
                  <a:pt x="4535771" y="268322"/>
                </a:moveTo>
                <a:lnTo>
                  <a:pt x="4536313" y="268856"/>
                </a:lnTo>
                <a:cubicBezTo>
                  <a:pt x="4536997" y="270480"/>
                  <a:pt x="4537113" y="272145"/>
                  <a:pt x="4536062" y="272218"/>
                </a:cubicBezTo>
                <a:lnTo>
                  <a:pt x="4535178" y="271126"/>
                </a:lnTo>
                <a:close/>
                <a:moveTo>
                  <a:pt x="6776512" y="264015"/>
                </a:moveTo>
                <a:lnTo>
                  <a:pt x="6777487" y="270107"/>
                </a:lnTo>
                <a:lnTo>
                  <a:pt x="6773442" y="273568"/>
                </a:lnTo>
                <a:cubicBezTo>
                  <a:pt x="6764436" y="279914"/>
                  <a:pt x="6753323" y="286972"/>
                  <a:pt x="6742045" y="293895"/>
                </a:cubicBezTo>
                <a:lnTo>
                  <a:pt x="6714719" y="310362"/>
                </a:lnTo>
                <a:lnTo>
                  <a:pt x="6714653" y="309829"/>
                </a:lnTo>
                <a:lnTo>
                  <a:pt x="6712602" y="291323"/>
                </a:lnTo>
                <a:lnTo>
                  <a:pt x="6721529" y="286800"/>
                </a:lnTo>
                <a:close/>
                <a:moveTo>
                  <a:pt x="4537598" y="259671"/>
                </a:moveTo>
                <a:lnTo>
                  <a:pt x="4537851" y="259951"/>
                </a:lnTo>
                <a:cubicBezTo>
                  <a:pt x="4538492" y="261578"/>
                  <a:pt x="4538607" y="263242"/>
                  <a:pt x="4537556" y="263315"/>
                </a:cubicBezTo>
                <a:lnTo>
                  <a:pt x="4536998" y="262514"/>
                </a:lnTo>
                <a:close/>
                <a:moveTo>
                  <a:pt x="1480104" y="257873"/>
                </a:moveTo>
                <a:lnTo>
                  <a:pt x="1485781" y="264546"/>
                </a:lnTo>
                <a:lnTo>
                  <a:pt x="1492636" y="272558"/>
                </a:lnTo>
                <a:lnTo>
                  <a:pt x="1495780" y="274795"/>
                </a:lnTo>
                <a:lnTo>
                  <a:pt x="1490253" y="269104"/>
                </a:lnTo>
                <a:cubicBezTo>
                  <a:pt x="1487795" y="266554"/>
                  <a:pt x="1485494" y="264050"/>
                  <a:pt x="1483635" y="261721"/>
                </a:cubicBezTo>
                <a:lnTo>
                  <a:pt x="1481672" y="259011"/>
                </a:lnTo>
                <a:close/>
                <a:moveTo>
                  <a:pt x="6149857" y="257554"/>
                </a:moveTo>
                <a:lnTo>
                  <a:pt x="6148568" y="261024"/>
                </a:lnTo>
                <a:lnTo>
                  <a:pt x="6148640" y="260245"/>
                </a:lnTo>
                <a:close/>
                <a:moveTo>
                  <a:pt x="6792202" y="257514"/>
                </a:moveTo>
                <a:lnTo>
                  <a:pt x="6782356" y="265940"/>
                </a:lnTo>
                <a:lnTo>
                  <a:pt x="6781731" y="261853"/>
                </a:lnTo>
                <a:close/>
                <a:moveTo>
                  <a:pt x="6791626" y="254254"/>
                </a:moveTo>
                <a:lnTo>
                  <a:pt x="6792202" y="257514"/>
                </a:lnTo>
                <a:cubicBezTo>
                  <a:pt x="6792202" y="257514"/>
                  <a:pt x="6792049" y="256648"/>
                  <a:pt x="6791857" y="255566"/>
                </a:cubicBezTo>
                <a:close/>
                <a:moveTo>
                  <a:pt x="1531721" y="251898"/>
                </a:moveTo>
                <a:lnTo>
                  <a:pt x="1536349" y="256532"/>
                </a:lnTo>
                <a:lnTo>
                  <a:pt x="1538311" y="258222"/>
                </a:lnTo>
                <a:lnTo>
                  <a:pt x="1539646" y="259182"/>
                </a:lnTo>
                <a:lnTo>
                  <a:pt x="1540668" y="259441"/>
                </a:lnTo>
                <a:lnTo>
                  <a:pt x="1540056" y="257682"/>
                </a:lnTo>
                <a:close/>
                <a:moveTo>
                  <a:pt x="6791170" y="251669"/>
                </a:moveTo>
                <a:cubicBezTo>
                  <a:pt x="6791055" y="251020"/>
                  <a:pt x="6791132" y="251452"/>
                  <a:pt x="6791285" y="252320"/>
                </a:cubicBezTo>
                <a:lnTo>
                  <a:pt x="6791626" y="254254"/>
                </a:lnTo>
                <a:close/>
                <a:moveTo>
                  <a:pt x="6224718" y="250885"/>
                </a:moveTo>
                <a:lnTo>
                  <a:pt x="6224253" y="261272"/>
                </a:lnTo>
                <a:lnTo>
                  <a:pt x="6223607" y="264448"/>
                </a:lnTo>
                <a:cubicBezTo>
                  <a:pt x="6223348" y="265459"/>
                  <a:pt x="6223114" y="266037"/>
                  <a:pt x="6222949" y="265864"/>
                </a:cubicBezTo>
                <a:lnTo>
                  <a:pt x="6224053" y="265749"/>
                </a:lnTo>
                <a:lnTo>
                  <a:pt x="6223429" y="279647"/>
                </a:lnTo>
                <a:lnTo>
                  <a:pt x="6223146" y="280446"/>
                </a:lnTo>
                <a:lnTo>
                  <a:pt x="6213238" y="286834"/>
                </a:lnTo>
                <a:lnTo>
                  <a:pt x="6215468" y="260165"/>
                </a:lnTo>
                <a:lnTo>
                  <a:pt x="6216710" y="258029"/>
                </a:lnTo>
                <a:lnTo>
                  <a:pt x="6219315" y="252858"/>
                </a:lnTo>
                <a:lnTo>
                  <a:pt x="6219137" y="263922"/>
                </a:lnTo>
                <a:lnTo>
                  <a:pt x="6220886" y="253381"/>
                </a:lnTo>
                <a:lnTo>
                  <a:pt x="6223302" y="254312"/>
                </a:lnTo>
                <a:close/>
                <a:moveTo>
                  <a:pt x="4483848" y="248093"/>
                </a:moveTo>
                <a:lnTo>
                  <a:pt x="4483859" y="248144"/>
                </a:lnTo>
                <a:cubicBezTo>
                  <a:pt x="4484017" y="248899"/>
                  <a:pt x="4484129" y="249423"/>
                  <a:pt x="4484129" y="249423"/>
                </a:cubicBezTo>
                <a:close/>
                <a:moveTo>
                  <a:pt x="6615342" y="247365"/>
                </a:moveTo>
                <a:cubicBezTo>
                  <a:pt x="6614859" y="248015"/>
                  <a:pt x="6615185" y="248587"/>
                  <a:pt x="6615867" y="248979"/>
                </a:cubicBezTo>
                <a:lnTo>
                  <a:pt x="6616479" y="249104"/>
                </a:lnTo>
                <a:lnTo>
                  <a:pt x="6615561" y="253349"/>
                </a:lnTo>
                <a:lnTo>
                  <a:pt x="6614508" y="251988"/>
                </a:lnTo>
                <a:cubicBezTo>
                  <a:pt x="6614275" y="251026"/>
                  <a:pt x="6614443" y="249628"/>
                  <a:pt x="6615342" y="247365"/>
                </a:cubicBezTo>
                <a:close/>
                <a:moveTo>
                  <a:pt x="4482801" y="243129"/>
                </a:moveTo>
                <a:cubicBezTo>
                  <a:pt x="4482580" y="242081"/>
                  <a:pt x="4482911" y="243654"/>
                  <a:pt x="4483299" y="245489"/>
                </a:cubicBezTo>
                <a:lnTo>
                  <a:pt x="4483848" y="248093"/>
                </a:lnTo>
                <a:close/>
                <a:moveTo>
                  <a:pt x="6546040" y="237882"/>
                </a:moveTo>
                <a:cubicBezTo>
                  <a:pt x="6545568" y="236082"/>
                  <a:pt x="6547454" y="243278"/>
                  <a:pt x="6547454" y="243278"/>
                </a:cubicBezTo>
                <a:cubicBezTo>
                  <a:pt x="6546616" y="240079"/>
                  <a:pt x="6546197" y="238480"/>
                  <a:pt x="6546040" y="237882"/>
                </a:cubicBezTo>
                <a:close/>
                <a:moveTo>
                  <a:pt x="4513862" y="236448"/>
                </a:moveTo>
                <a:cubicBezTo>
                  <a:pt x="4513715" y="234345"/>
                  <a:pt x="4516134" y="238754"/>
                  <a:pt x="4516280" y="240856"/>
                </a:cubicBezTo>
                <a:cubicBezTo>
                  <a:pt x="4514177" y="241002"/>
                  <a:pt x="4513862" y="236448"/>
                  <a:pt x="4513862" y="236448"/>
                </a:cubicBezTo>
                <a:close/>
                <a:moveTo>
                  <a:pt x="1584216" y="234214"/>
                </a:moveTo>
                <a:lnTo>
                  <a:pt x="1585259" y="235452"/>
                </a:lnTo>
                <a:cubicBezTo>
                  <a:pt x="1586558" y="236751"/>
                  <a:pt x="1588054" y="237958"/>
                  <a:pt x="1589908" y="239005"/>
                </a:cubicBezTo>
                <a:cubicBezTo>
                  <a:pt x="1589908" y="239005"/>
                  <a:pt x="1589839" y="239156"/>
                  <a:pt x="1589755" y="239344"/>
                </a:cubicBezTo>
                <a:lnTo>
                  <a:pt x="1589565" y="239768"/>
                </a:lnTo>
                <a:lnTo>
                  <a:pt x="1589501" y="239909"/>
                </a:lnTo>
                <a:cubicBezTo>
                  <a:pt x="1589434" y="240059"/>
                  <a:pt x="1589401" y="240135"/>
                  <a:pt x="1589452" y="240021"/>
                </a:cubicBezTo>
                <a:lnTo>
                  <a:pt x="1589565" y="239768"/>
                </a:lnTo>
                <a:lnTo>
                  <a:pt x="1589908" y="239005"/>
                </a:lnTo>
                <a:lnTo>
                  <a:pt x="1589880" y="238925"/>
                </a:lnTo>
                <a:close/>
                <a:moveTo>
                  <a:pt x="1418822" y="233828"/>
                </a:moveTo>
                <a:lnTo>
                  <a:pt x="1420131" y="235023"/>
                </a:lnTo>
                <a:lnTo>
                  <a:pt x="1420558" y="235723"/>
                </a:lnTo>
                <a:cubicBezTo>
                  <a:pt x="1420970" y="236421"/>
                  <a:pt x="1421106" y="236686"/>
                  <a:pt x="1421039" y="236649"/>
                </a:cubicBezTo>
                <a:cubicBezTo>
                  <a:pt x="1420908" y="236574"/>
                  <a:pt x="1419967" y="235288"/>
                  <a:pt x="1418822" y="233828"/>
                </a:cubicBezTo>
                <a:close/>
                <a:moveTo>
                  <a:pt x="4605460" y="232533"/>
                </a:moveTo>
                <a:lnTo>
                  <a:pt x="4606409" y="232989"/>
                </a:lnTo>
                <a:cubicBezTo>
                  <a:pt x="4607625" y="234265"/>
                  <a:pt x="4608323" y="235780"/>
                  <a:pt x="4607207" y="236293"/>
                </a:cubicBezTo>
                <a:lnTo>
                  <a:pt x="4605885" y="235392"/>
                </a:lnTo>
                <a:close/>
                <a:moveTo>
                  <a:pt x="4485040" y="232112"/>
                </a:moveTo>
                <a:cubicBezTo>
                  <a:pt x="4486996" y="229864"/>
                  <a:pt x="4489887" y="235999"/>
                  <a:pt x="4487580" y="238272"/>
                </a:cubicBezTo>
                <a:close/>
                <a:moveTo>
                  <a:pt x="6611679" y="227693"/>
                </a:moveTo>
                <a:lnTo>
                  <a:pt x="6609902" y="238899"/>
                </a:lnTo>
                <a:lnTo>
                  <a:pt x="6604109" y="261330"/>
                </a:lnTo>
                <a:lnTo>
                  <a:pt x="6600266" y="263366"/>
                </a:lnTo>
                <a:lnTo>
                  <a:pt x="6601745" y="255936"/>
                </a:lnTo>
                <a:cubicBezTo>
                  <a:pt x="6600039" y="258619"/>
                  <a:pt x="6603862" y="238911"/>
                  <a:pt x="6608269" y="230409"/>
                </a:cubicBezTo>
                <a:close/>
                <a:moveTo>
                  <a:pt x="6626946" y="226849"/>
                </a:moveTo>
                <a:lnTo>
                  <a:pt x="6623839" y="250873"/>
                </a:lnTo>
                <a:lnTo>
                  <a:pt x="6621337" y="252199"/>
                </a:lnTo>
                <a:lnTo>
                  <a:pt x="6626728" y="227476"/>
                </a:lnTo>
                <a:close/>
                <a:moveTo>
                  <a:pt x="1491152" y="225205"/>
                </a:moveTo>
                <a:cubicBezTo>
                  <a:pt x="1491552" y="224884"/>
                  <a:pt x="1492472" y="225296"/>
                  <a:pt x="1493326" y="225908"/>
                </a:cubicBezTo>
                <a:cubicBezTo>
                  <a:pt x="1494177" y="226520"/>
                  <a:pt x="1494960" y="227331"/>
                  <a:pt x="1495084" y="227809"/>
                </a:cubicBezTo>
                <a:cubicBezTo>
                  <a:pt x="1495166" y="228126"/>
                  <a:pt x="1494955" y="228296"/>
                  <a:pt x="1494275" y="228158"/>
                </a:cubicBezTo>
                <a:cubicBezTo>
                  <a:pt x="1492560" y="227811"/>
                  <a:pt x="1491152" y="225205"/>
                  <a:pt x="1491152" y="225205"/>
                </a:cubicBezTo>
                <a:close/>
                <a:moveTo>
                  <a:pt x="4621249" y="224802"/>
                </a:moveTo>
                <a:cubicBezTo>
                  <a:pt x="4623165" y="223920"/>
                  <a:pt x="4627308" y="227039"/>
                  <a:pt x="4625073" y="228067"/>
                </a:cubicBezTo>
                <a:cubicBezTo>
                  <a:pt x="4625955" y="229981"/>
                  <a:pt x="4622131" y="226715"/>
                  <a:pt x="4621249" y="224802"/>
                </a:cubicBezTo>
                <a:close/>
                <a:moveTo>
                  <a:pt x="4604116" y="223752"/>
                </a:moveTo>
                <a:lnTo>
                  <a:pt x="4604811" y="224060"/>
                </a:lnTo>
                <a:cubicBezTo>
                  <a:pt x="4606028" y="225335"/>
                  <a:pt x="4606725" y="226850"/>
                  <a:pt x="4605768" y="227291"/>
                </a:cubicBezTo>
                <a:lnTo>
                  <a:pt x="4604555" y="226583"/>
                </a:lnTo>
                <a:close/>
                <a:moveTo>
                  <a:pt x="4548393" y="223235"/>
                </a:moveTo>
                <a:lnTo>
                  <a:pt x="4548422" y="223279"/>
                </a:lnTo>
                <a:cubicBezTo>
                  <a:pt x="4548838" y="223928"/>
                  <a:pt x="4549127" y="224378"/>
                  <a:pt x="4549127" y="224378"/>
                </a:cubicBezTo>
                <a:close/>
                <a:moveTo>
                  <a:pt x="1561772" y="223120"/>
                </a:moveTo>
                <a:cubicBezTo>
                  <a:pt x="1561772" y="223120"/>
                  <a:pt x="1561676" y="223687"/>
                  <a:pt x="1561594" y="224184"/>
                </a:cubicBezTo>
                <a:lnTo>
                  <a:pt x="1561519" y="224633"/>
                </a:lnTo>
                <a:lnTo>
                  <a:pt x="1561491" y="224795"/>
                </a:lnTo>
                <a:cubicBezTo>
                  <a:pt x="1561469" y="224928"/>
                  <a:pt x="1561463" y="224963"/>
                  <a:pt x="1561488" y="224822"/>
                </a:cubicBezTo>
                <a:lnTo>
                  <a:pt x="1561519" y="224633"/>
                </a:lnTo>
                <a:close/>
                <a:moveTo>
                  <a:pt x="6632242" y="221514"/>
                </a:moveTo>
                <a:cubicBezTo>
                  <a:pt x="6632601" y="222018"/>
                  <a:pt x="6633559" y="223364"/>
                  <a:pt x="6635477" y="226059"/>
                </a:cubicBezTo>
                <a:cubicBezTo>
                  <a:pt x="6635477" y="226059"/>
                  <a:pt x="6631163" y="219999"/>
                  <a:pt x="6632242" y="221514"/>
                </a:cubicBezTo>
                <a:close/>
                <a:moveTo>
                  <a:pt x="1532110" y="219206"/>
                </a:moveTo>
                <a:cubicBezTo>
                  <a:pt x="1531180" y="219018"/>
                  <a:pt x="1531024" y="219790"/>
                  <a:pt x="1531547" y="220699"/>
                </a:cubicBezTo>
                <a:lnTo>
                  <a:pt x="1532609" y="221829"/>
                </a:lnTo>
                <a:lnTo>
                  <a:pt x="1533080" y="222171"/>
                </a:lnTo>
                <a:lnTo>
                  <a:pt x="1535060" y="223018"/>
                </a:lnTo>
                <a:cubicBezTo>
                  <a:pt x="1535703" y="223147"/>
                  <a:pt x="1535841" y="222975"/>
                  <a:pt x="1535685" y="222641"/>
                </a:cubicBezTo>
                <a:cubicBezTo>
                  <a:pt x="1535218" y="221643"/>
                  <a:pt x="1532110" y="219206"/>
                  <a:pt x="1532110" y="219206"/>
                </a:cubicBezTo>
                <a:close/>
                <a:moveTo>
                  <a:pt x="4545655" y="218964"/>
                </a:moveTo>
                <a:cubicBezTo>
                  <a:pt x="4545077" y="218061"/>
                  <a:pt x="4545944" y="219415"/>
                  <a:pt x="4546957" y="220994"/>
                </a:cubicBezTo>
                <a:lnTo>
                  <a:pt x="4548393" y="223235"/>
                </a:lnTo>
                <a:close/>
                <a:moveTo>
                  <a:pt x="6630121" y="211913"/>
                </a:moveTo>
                <a:lnTo>
                  <a:pt x="6630848" y="212673"/>
                </a:lnTo>
                <a:cubicBezTo>
                  <a:pt x="6631532" y="214298"/>
                  <a:pt x="6631648" y="215962"/>
                  <a:pt x="6630422" y="216048"/>
                </a:cubicBezTo>
                <a:lnTo>
                  <a:pt x="6629506" y="214736"/>
                </a:lnTo>
                <a:close/>
                <a:moveTo>
                  <a:pt x="4543845" y="207868"/>
                </a:moveTo>
                <a:cubicBezTo>
                  <a:pt x="4544879" y="205073"/>
                  <a:pt x="4549755" y="209785"/>
                  <a:pt x="4548403" y="212728"/>
                </a:cubicBezTo>
                <a:close/>
                <a:moveTo>
                  <a:pt x="6700408" y="205825"/>
                </a:moveTo>
                <a:cubicBezTo>
                  <a:pt x="6700186" y="206604"/>
                  <a:pt x="6700693" y="207023"/>
                  <a:pt x="6701470" y="207147"/>
                </a:cubicBezTo>
                <a:lnTo>
                  <a:pt x="6702087" y="207048"/>
                </a:lnTo>
                <a:lnTo>
                  <a:pt x="6702497" y="209771"/>
                </a:lnTo>
                <a:lnTo>
                  <a:pt x="6701258" y="210398"/>
                </a:lnTo>
                <a:close/>
                <a:moveTo>
                  <a:pt x="6631976" y="203224"/>
                </a:moveTo>
                <a:lnTo>
                  <a:pt x="6632518" y="203758"/>
                </a:lnTo>
                <a:cubicBezTo>
                  <a:pt x="6633202" y="205382"/>
                  <a:pt x="6633318" y="207047"/>
                  <a:pt x="6632266" y="207120"/>
                </a:cubicBezTo>
                <a:lnTo>
                  <a:pt x="6631383" y="206027"/>
                </a:lnTo>
                <a:close/>
                <a:moveTo>
                  <a:pt x="4572333" y="201709"/>
                </a:moveTo>
                <a:cubicBezTo>
                  <a:pt x="4571451" y="199796"/>
                  <a:pt x="4575275" y="203061"/>
                  <a:pt x="4576156" y="204974"/>
                </a:cubicBezTo>
                <a:cubicBezTo>
                  <a:pt x="4574242" y="205857"/>
                  <a:pt x="4572333" y="201709"/>
                  <a:pt x="4572333" y="201709"/>
                </a:cubicBezTo>
                <a:close/>
                <a:moveTo>
                  <a:pt x="6765305" y="198050"/>
                </a:moveTo>
                <a:lnTo>
                  <a:pt x="6770783" y="229857"/>
                </a:lnTo>
                <a:lnTo>
                  <a:pt x="6739251" y="249279"/>
                </a:lnTo>
                <a:lnTo>
                  <a:pt x="6723184" y="256081"/>
                </a:lnTo>
                <a:lnTo>
                  <a:pt x="6723172" y="255263"/>
                </a:lnTo>
                <a:cubicBezTo>
                  <a:pt x="6721853" y="249879"/>
                  <a:pt x="6720092" y="243537"/>
                  <a:pt x="6718833" y="237546"/>
                </a:cubicBezTo>
                <a:lnTo>
                  <a:pt x="6717584" y="222996"/>
                </a:lnTo>
                <a:lnTo>
                  <a:pt x="6729855" y="217856"/>
                </a:lnTo>
                <a:close/>
                <a:moveTo>
                  <a:pt x="6633803" y="194573"/>
                </a:moveTo>
                <a:lnTo>
                  <a:pt x="6634057" y="194852"/>
                </a:lnTo>
                <a:cubicBezTo>
                  <a:pt x="6634697" y="196479"/>
                  <a:pt x="6634812" y="198144"/>
                  <a:pt x="6633761" y="198217"/>
                </a:cubicBezTo>
                <a:lnTo>
                  <a:pt x="6633203" y="197416"/>
                </a:lnTo>
                <a:close/>
                <a:moveTo>
                  <a:pt x="6784722" y="187551"/>
                </a:moveTo>
                <a:lnTo>
                  <a:pt x="6785693" y="192843"/>
                </a:lnTo>
                <a:lnTo>
                  <a:pt x="6787652" y="205764"/>
                </a:lnTo>
                <a:lnTo>
                  <a:pt x="6776002" y="213181"/>
                </a:lnTo>
                <a:lnTo>
                  <a:pt x="6774493" y="192916"/>
                </a:lnTo>
                <a:lnTo>
                  <a:pt x="6780242" y="189705"/>
                </a:lnTo>
                <a:close/>
                <a:moveTo>
                  <a:pt x="1483879" y="183909"/>
                </a:moveTo>
                <a:cubicBezTo>
                  <a:pt x="1485562" y="184786"/>
                  <a:pt x="1486833" y="185310"/>
                  <a:pt x="1487841" y="185939"/>
                </a:cubicBezTo>
                <a:cubicBezTo>
                  <a:pt x="1488849" y="186567"/>
                  <a:pt x="1489594" y="187298"/>
                  <a:pt x="1490226" y="188587"/>
                </a:cubicBezTo>
                <a:cubicBezTo>
                  <a:pt x="1487653" y="188066"/>
                  <a:pt x="1485178" y="186314"/>
                  <a:pt x="1483879" y="183909"/>
                </a:cubicBezTo>
                <a:close/>
                <a:moveTo>
                  <a:pt x="6580053" y="182995"/>
                </a:moveTo>
                <a:lnTo>
                  <a:pt x="6580064" y="183046"/>
                </a:lnTo>
                <a:cubicBezTo>
                  <a:pt x="6580222" y="183800"/>
                  <a:pt x="6580334" y="184326"/>
                  <a:pt x="6580334" y="184326"/>
                </a:cubicBezTo>
                <a:close/>
                <a:moveTo>
                  <a:pt x="6703988" y="182528"/>
                </a:moveTo>
                <a:lnTo>
                  <a:pt x="6709614" y="206172"/>
                </a:lnTo>
                <a:lnTo>
                  <a:pt x="6707575" y="207203"/>
                </a:lnTo>
                <a:lnTo>
                  <a:pt x="6704007" y="183191"/>
                </a:lnTo>
                <a:close/>
                <a:moveTo>
                  <a:pt x="1481370" y="182330"/>
                </a:moveTo>
                <a:cubicBezTo>
                  <a:pt x="1482300" y="182519"/>
                  <a:pt x="1482979" y="182655"/>
                  <a:pt x="1483399" y="182875"/>
                </a:cubicBezTo>
                <a:cubicBezTo>
                  <a:pt x="1483821" y="183094"/>
                  <a:pt x="1483983" y="183395"/>
                  <a:pt x="1483879" y="183909"/>
                </a:cubicBezTo>
                <a:cubicBezTo>
                  <a:pt x="1483021" y="183735"/>
                  <a:pt x="1480953" y="184388"/>
                  <a:pt x="1481370" y="182330"/>
                </a:cubicBezTo>
                <a:close/>
                <a:moveTo>
                  <a:pt x="1478861" y="180751"/>
                </a:moveTo>
                <a:cubicBezTo>
                  <a:pt x="1479791" y="180939"/>
                  <a:pt x="1480470" y="181077"/>
                  <a:pt x="1480891" y="181296"/>
                </a:cubicBezTo>
                <a:cubicBezTo>
                  <a:pt x="1481313" y="181514"/>
                  <a:pt x="1481475" y="181815"/>
                  <a:pt x="1481370" y="182330"/>
                </a:cubicBezTo>
                <a:cubicBezTo>
                  <a:pt x="1480512" y="182157"/>
                  <a:pt x="1478445" y="182809"/>
                  <a:pt x="1478861" y="180751"/>
                </a:cubicBezTo>
                <a:close/>
                <a:moveTo>
                  <a:pt x="6579006" y="178031"/>
                </a:moveTo>
                <a:lnTo>
                  <a:pt x="6580053" y="182995"/>
                </a:lnTo>
                <a:lnTo>
                  <a:pt x="6579503" y="180391"/>
                </a:lnTo>
                <a:cubicBezTo>
                  <a:pt x="6579117" y="178555"/>
                  <a:pt x="6578785" y="176982"/>
                  <a:pt x="6579006" y="178031"/>
                </a:cubicBezTo>
                <a:close/>
                <a:moveTo>
                  <a:pt x="6610066" y="171349"/>
                </a:moveTo>
                <a:cubicBezTo>
                  <a:pt x="6609920" y="169247"/>
                  <a:pt x="6612339" y="173656"/>
                  <a:pt x="6612484" y="175758"/>
                </a:cubicBezTo>
                <a:cubicBezTo>
                  <a:pt x="6610382" y="175904"/>
                  <a:pt x="6610066" y="171349"/>
                  <a:pt x="6610066" y="171349"/>
                </a:cubicBezTo>
                <a:close/>
                <a:moveTo>
                  <a:pt x="1444795" y="168143"/>
                </a:moveTo>
                <a:lnTo>
                  <a:pt x="1447494" y="169890"/>
                </a:lnTo>
                <a:lnTo>
                  <a:pt x="1448020" y="170561"/>
                </a:lnTo>
                <a:close/>
                <a:moveTo>
                  <a:pt x="6701665" y="167436"/>
                </a:moveTo>
                <a:lnTo>
                  <a:pt x="6702614" y="167890"/>
                </a:lnTo>
                <a:cubicBezTo>
                  <a:pt x="6703831" y="169167"/>
                  <a:pt x="6704528" y="170681"/>
                  <a:pt x="6703412" y="171196"/>
                </a:cubicBezTo>
                <a:lnTo>
                  <a:pt x="6702090" y="170293"/>
                </a:lnTo>
                <a:close/>
                <a:moveTo>
                  <a:pt x="6581245" y="167013"/>
                </a:moveTo>
                <a:cubicBezTo>
                  <a:pt x="6583201" y="164766"/>
                  <a:pt x="6586092" y="170901"/>
                  <a:pt x="6583785" y="173174"/>
                </a:cubicBezTo>
                <a:close/>
                <a:moveTo>
                  <a:pt x="1480642" y="163131"/>
                </a:moveTo>
                <a:lnTo>
                  <a:pt x="1482823" y="164465"/>
                </a:lnTo>
                <a:cubicBezTo>
                  <a:pt x="1486094" y="166509"/>
                  <a:pt x="1487898" y="167567"/>
                  <a:pt x="1488724" y="167924"/>
                </a:cubicBezTo>
                <a:lnTo>
                  <a:pt x="1488734" y="167616"/>
                </a:lnTo>
                <a:lnTo>
                  <a:pt x="1496968" y="177296"/>
                </a:lnTo>
                <a:cubicBezTo>
                  <a:pt x="1503014" y="183788"/>
                  <a:pt x="1509133" y="189799"/>
                  <a:pt x="1515377" y="195531"/>
                </a:cubicBezTo>
                <a:lnTo>
                  <a:pt x="1518806" y="199917"/>
                </a:lnTo>
                <a:lnTo>
                  <a:pt x="1508184" y="191863"/>
                </a:lnTo>
                <a:lnTo>
                  <a:pt x="1499808" y="186499"/>
                </a:lnTo>
                <a:lnTo>
                  <a:pt x="1483107" y="166305"/>
                </a:lnTo>
                <a:close/>
                <a:moveTo>
                  <a:pt x="6717454" y="159704"/>
                </a:moveTo>
                <a:cubicBezTo>
                  <a:pt x="6719369" y="158822"/>
                  <a:pt x="6723513" y="161941"/>
                  <a:pt x="6721278" y="162969"/>
                </a:cubicBezTo>
                <a:cubicBezTo>
                  <a:pt x="6722159" y="164883"/>
                  <a:pt x="6718336" y="161617"/>
                  <a:pt x="6717454" y="159704"/>
                </a:cubicBezTo>
                <a:close/>
                <a:moveTo>
                  <a:pt x="6700321" y="158653"/>
                </a:moveTo>
                <a:lnTo>
                  <a:pt x="6701016" y="158961"/>
                </a:lnTo>
                <a:cubicBezTo>
                  <a:pt x="6702233" y="160237"/>
                  <a:pt x="6702930" y="161752"/>
                  <a:pt x="6701977" y="162194"/>
                </a:cubicBezTo>
                <a:lnTo>
                  <a:pt x="6700760" y="161485"/>
                </a:lnTo>
                <a:close/>
                <a:moveTo>
                  <a:pt x="1774930" y="158371"/>
                </a:moveTo>
                <a:lnTo>
                  <a:pt x="1784898" y="167560"/>
                </a:lnTo>
                <a:cubicBezTo>
                  <a:pt x="1797029" y="179383"/>
                  <a:pt x="1809778" y="192418"/>
                  <a:pt x="1823574" y="207049"/>
                </a:cubicBezTo>
                <a:cubicBezTo>
                  <a:pt x="1849962" y="233386"/>
                  <a:pt x="1878825" y="268814"/>
                  <a:pt x="1903406" y="296293"/>
                </a:cubicBezTo>
                <a:cubicBezTo>
                  <a:pt x="1922370" y="317493"/>
                  <a:pt x="1938456" y="332314"/>
                  <a:pt x="1958824" y="355084"/>
                </a:cubicBezTo>
                <a:cubicBezTo>
                  <a:pt x="1960989" y="357504"/>
                  <a:pt x="1965315" y="362734"/>
                  <a:pt x="1970680" y="369226"/>
                </a:cubicBezTo>
                <a:lnTo>
                  <a:pt x="1978855" y="379034"/>
                </a:lnTo>
                <a:lnTo>
                  <a:pt x="1985555" y="386515"/>
                </a:lnTo>
                <a:lnTo>
                  <a:pt x="2013869" y="418015"/>
                </a:lnTo>
                <a:lnTo>
                  <a:pt x="2016884" y="419988"/>
                </a:lnTo>
                <a:cubicBezTo>
                  <a:pt x="2021692" y="418514"/>
                  <a:pt x="1998348" y="395580"/>
                  <a:pt x="1996944" y="394010"/>
                </a:cubicBezTo>
                <a:cubicBezTo>
                  <a:pt x="1962144" y="353526"/>
                  <a:pt x="1927778" y="311949"/>
                  <a:pt x="1892431" y="271248"/>
                </a:cubicBezTo>
                <a:lnTo>
                  <a:pt x="1876606" y="253601"/>
                </a:lnTo>
                <a:lnTo>
                  <a:pt x="1877995" y="255620"/>
                </a:lnTo>
                <a:cubicBezTo>
                  <a:pt x="1878789" y="256869"/>
                  <a:pt x="1879290" y="257796"/>
                  <a:pt x="1879238" y="258054"/>
                </a:cubicBezTo>
                <a:cubicBezTo>
                  <a:pt x="1879030" y="259082"/>
                  <a:pt x="1874398" y="254752"/>
                  <a:pt x="1873539" y="254579"/>
                </a:cubicBezTo>
                <a:cubicBezTo>
                  <a:pt x="1845956" y="226853"/>
                  <a:pt x="1821362" y="197590"/>
                  <a:pt x="1792261" y="172949"/>
                </a:cubicBezTo>
                <a:close/>
                <a:moveTo>
                  <a:pt x="6603916" y="158231"/>
                </a:moveTo>
                <a:cubicBezTo>
                  <a:pt x="6606146" y="156675"/>
                  <a:pt x="6605707" y="165460"/>
                  <a:pt x="6604623" y="175996"/>
                </a:cubicBezTo>
                <a:lnTo>
                  <a:pt x="6604223" y="179429"/>
                </a:lnTo>
                <a:lnTo>
                  <a:pt x="6600953" y="195973"/>
                </a:lnTo>
                <a:cubicBezTo>
                  <a:pt x="6600953" y="195973"/>
                  <a:pt x="6590119" y="225508"/>
                  <a:pt x="6598057" y="225535"/>
                </a:cubicBezTo>
                <a:cubicBezTo>
                  <a:pt x="6600184" y="224166"/>
                  <a:pt x="6602669" y="212035"/>
                  <a:pt x="6604763" y="200020"/>
                </a:cubicBezTo>
                <a:lnTo>
                  <a:pt x="6604948" y="198915"/>
                </a:lnTo>
                <a:lnTo>
                  <a:pt x="6605389" y="197810"/>
                </a:lnTo>
                <a:cubicBezTo>
                  <a:pt x="6607256" y="193016"/>
                  <a:pt x="6609106" y="187960"/>
                  <a:pt x="6609034" y="186909"/>
                </a:cubicBezTo>
                <a:cubicBezTo>
                  <a:pt x="6610528" y="178005"/>
                  <a:pt x="6612178" y="178947"/>
                  <a:pt x="6613249" y="182964"/>
                </a:cubicBezTo>
                <a:lnTo>
                  <a:pt x="6613620" y="185536"/>
                </a:lnTo>
                <a:lnTo>
                  <a:pt x="6596543" y="260163"/>
                </a:lnTo>
                <a:cubicBezTo>
                  <a:pt x="6596543" y="260163"/>
                  <a:pt x="6596090" y="262151"/>
                  <a:pt x="6595492" y="265067"/>
                </a:cubicBezTo>
                <a:lnTo>
                  <a:pt x="6595285" y="266183"/>
                </a:lnTo>
                <a:lnTo>
                  <a:pt x="6530130" y="304762"/>
                </a:lnTo>
                <a:lnTo>
                  <a:pt x="6547454" y="243278"/>
                </a:lnTo>
                <a:cubicBezTo>
                  <a:pt x="6552583" y="256297"/>
                  <a:pt x="6534613" y="281479"/>
                  <a:pt x="6543812" y="287177"/>
                </a:cubicBezTo>
                <a:cubicBezTo>
                  <a:pt x="6543982" y="289630"/>
                  <a:pt x="6554540" y="254049"/>
                  <a:pt x="6554540" y="254049"/>
                </a:cubicBezTo>
                <a:cubicBezTo>
                  <a:pt x="6558633" y="247077"/>
                  <a:pt x="6560881" y="249033"/>
                  <a:pt x="6562838" y="246786"/>
                </a:cubicBezTo>
                <a:cubicBezTo>
                  <a:pt x="6570237" y="226561"/>
                  <a:pt x="6565728" y="192026"/>
                  <a:pt x="6580334" y="184326"/>
                </a:cubicBezTo>
                <a:lnTo>
                  <a:pt x="6579679" y="196179"/>
                </a:lnTo>
                <a:lnTo>
                  <a:pt x="6579108" y="197582"/>
                </a:lnTo>
                <a:lnTo>
                  <a:pt x="6579047" y="199907"/>
                </a:lnTo>
                <a:lnTo>
                  <a:pt x="6578153" y="204275"/>
                </a:lnTo>
                <a:cubicBezTo>
                  <a:pt x="6577544" y="206913"/>
                  <a:pt x="6576822" y="209824"/>
                  <a:pt x="6575996" y="213137"/>
                </a:cubicBezTo>
                <a:cubicBezTo>
                  <a:pt x="6576142" y="215240"/>
                  <a:pt x="6566786" y="237711"/>
                  <a:pt x="6571453" y="244076"/>
                </a:cubicBezTo>
                <a:cubicBezTo>
                  <a:pt x="6571453" y="244076"/>
                  <a:pt x="6578997" y="225953"/>
                  <a:pt x="6578560" y="219647"/>
                </a:cubicBezTo>
                <a:cubicBezTo>
                  <a:pt x="6579453" y="217297"/>
                  <a:pt x="6579034" y="211255"/>
                  <a:pt x="6578898" y="205500"/>
                </a:cubicBezTo>
                <a:lnTo>
                  <a:pt x="6579047" y="199907"/>
                </a:lnTo>
                <a:lnTo>
                  <a:pt x="6579632" y="197045"/>
                </a:lnTo>
                <a:lnTo>
                  <a:pt x="6579679" y="196179"/>
                </a:lnTo>
                <a:lnTo>
                  <a:pt x="6580941" y="193083"/>
                </a:lnTo>
                <a:cubicBezTo>
                  <a:pt x="6587351" y="187138"/>
                  <a:pt x="6585170" y="204063"/>
                  <a:pt x="6583805" y="212184"/>
                </a:cubicBezTo>
                <a:lnTo>
                  <a:pt x="6583243" y="215278"/>
                </a:lnTo>
                <a:lnTo>
                  <a:pt x="6583159" y="215677"/>
                </a:lnTo>
                <a:cubicBezTo>
                  <a:pt x="6583001" y="216475"/>
                  <a:pt x="6583025" y="216414"/>
                  <a:pt x="6583158" y="215748"/>
                </a:cubicBezTo>
                <a:lnTo>
                  <a:pt x="6583243" y="215278"/>
                </a:lnTo>
                <a:lnTo>
                  <a:pt x="6584260" y="210452"/>
                </a:lnTo>
                <a:cubicBezTo>
                  <a:pt x="6589849" y="194576"/>
                  <a:pt x="6593007" y="179222"/>
                  <a:pt x="6600724" y="163551"/>
                </a:cubicBezTo>
                <a:cubicBezTo>
                  <a:pt x="6602134" y="160417"/>
                  <a:pt x="6603174" y="158749"/>
                  <a:pt x="6603916" y="158231"/>
                </a:cubicBezTo>
                <a:close/>
                <a:moveTo>
                  <a:pt x="6644599" y="158136"/>
                </a:moveTo>
                <a:lnTo>
                  <a:pt x="6644627" y="158181"/>
                </a:lnTo>
                <a:cubicBezTo>
                  <a:pt x="6645043" y="158830"/>
                  <a:pt x="6645332" y="159281"/>
                  <a:pt x="6645332" y="159281"/>
                </a:cubicBezTo>
                <a:close/>
                <a:moveTo>
                  <a:pt x="6641860" y="153865"/>
                </a:moveTo>
                <a:lnTo>
                  <a:pt x="6644599" y="158136"/>
                </a:lnTo>
                <a:lnTo>
                  <a:pt x="6643162" y="155897"/>
                </a:lnTo>
                <a:cubicBezTo>
                  <a:pt x="6642149" y="154316"/>
                  <a:pt x="6641282" y="152964"/>
                  <a:pt x="6641860" y="153865"/>
                </a:cubicBezTo>
                <a:close/>
                <a:moveTo>
                  <a:pt x="6640050" y="142769"/>
                </a:moveTo>
                <a:cubicBezTo>
                  <a:pt x="6641084" y="139975"/>
                  <a:pt x="6645960" y="144687"/>
                  <a:pt x="6644608" y="147630"/>
                </a:cubicBezTo>
                <a:close/>
                <a:moveTo>
                  <a:pt x="6668538" y="136612"/>
                </a:moveTo>
                <a:cubicBezTo>
                  <a:pt x="6667656" y="134697"/>
                  <a:pt x="6671480" y="137962"/>
                  <a:pt x="6672361" y="139876"/>
                </a:cubicBezTo>
                <a:cubicBezTo>
                  <a:pt x="6670447" y="140758"/>
                  <a:pt x="6668538" y="136612"/>
                  <a:pt x="6668538" y="136612"/>
                </a:cubicBezTo>
                <a:close/>
                <a:moveTo>
                  <a:pt x="1516834" y="133220"/>
                </a:moveTo>
                <a:cubicBezTo>
                  <a:pt x="1517189" y="133209"/>
                  <a:pt x="1517749" y="133541"/>
                  <a:pt x="1518424" y="134315"/>
                </a:cubicBezTo>
                <a:cubicBezTo>
                  <a:pt x="1519324" y="135345"/>
                  <a:pt x="1520430" y="137160"/>
                  <a:pt x="1521530" y="139989"/>
                </a:cubicBezTo>
                <a:cubicBezTo>
                  <a:pt x="1516536" y="136384"/>
                  <a:pt x="1515767" y="133255"/>
                  <a:pt x="1516834" y="133220"/>
                </a:cubicBezTo>
                <a:close/>
                <a:moveTo>
                  <a:pt x="1457677" y="132842"/>
                </a:moveTo>
                <a:lnTo>
                  <a:pt x="1460332" y="134376"/>
                </a:lnTo>
                <a:lnTo>
                  <a:pt x="1462476" y="135828"/>
                </a:lnTo>
                <a:lnTo>
                  <a:pt x="1476275" y="152817"/>
                </a:lnTo>
                <a:lnTo>
                  <a:pt x="1474394" y="151687"/>
                </a:lnTo>
                <a:lnTo>
                  <a:pt x="1470042" y="149484"/>
                </a:lnTo>
                <a:lnTo>
                  <a:pt x="1463830" y="141484"/>
                </a:lnTo>
                <a:close/>
                <a:moveTo>
                  <a:pt x="6658138" y="126523"/>
                </a:moveTo>
                <a:cubicBezTo>
                  <a:pt x="6659672" y="124279"/>
                  <a:pt x="6662374" y="132648"/>
                  <a:pt x="6665093" y="142884"/>
                </a:cubicBezTo>
                <a:lnTo>
                  <a:pt x="6665937" y="146238"/>
                </a:lnTo>
                <a:lnTo>
                  <a:pt x="6668741" y="162866"/>
                </a:lnTo>
                <a:cubicBezTo>
                  <a:pt x="6668741" y="162866"/>
                  <a:pt x="6668762" y="164833"/>
                  <a:pt x="6668910" y="167738"/>
                </a:cubicBezTo>
                <a:lnTo>
                  <a:pt x="6669104" y="169943"/>
                </a:lnTo>
                <a:lnTo>
                  <a:pt x="6670689" y="167142"/>
                </a:lnTo>
                <a:cubicBezTo>
                  <a:pt x="6674344" y="153865"/>
                  <a:pt x="6672704" y="160666"/>
                  <a:pt x="6673141" y="166973"/>
                </a:cubicBezTo>
                <a:cubicBezTo>
                  <a:pt x="6673634" y="174066"/>
                  <a:pt x="6674350" y="176766"/>
                  <a:pt x="6675268" y="176615"/>
                </a:cubicBezTo>
                <a:lnTo>
                  <a:pt x="6675529" y="176033"/>
                </a:lnTo>
                <a:lnTo>
                  <a:pt x="6673739" y="165299"/>
                </a:lnTo>
                <a:lnTo>
                  <a:pt x="6673519" y="164202"/>
                </a:lnTo>
                <a:lnTo>
                  <a:pt x="6673540" y="163012"/>
                </a:lnTo>
                <a:cubicBezTo>
                  <a:pt x="6673588" y="157867"/>
                  <a:pt x="6673526" y="152484"/>
                  <a:pt x="6673086" y="151527"/>
                </a:cubicBezTo>
                <a:cubicBezTo>
                  <a:pt x="6671329" y="142671"/>
                  <a:pt x="6673206" y="142967"/>
                  <a:pt x="6675629" y="146344"/>
                </a:cubicBezTo>
                <a:lnTo>
                  <a:pt x="6676888" y="148618"/>
                </a:lnTo>
                <a:lnTo>
                  <a:pt x="6679367" y="166564"/>
                </a:lnTo>
                <a:lnTo>
                  <a:pt x="6683072" y="153809"/>
                </a:lnTo>
                <a:cubicBezTo>
                  <a:pt x="6684727" y="148414"/>
                  <a:pt x="6686547" y="143250"/>
                  <a:pt x="6688512" y="139857"/>
                </a:cubicBezTo>
                <a:cubicBezTo>
                  <a:pt x="6693676" y="148299"/>
                  <a:pt x="6683251" y="155358"/>
                  <a:pt x="6687918" y="161722"/>
                </a:cubicBezTo>
                <a:lnTo>
                  <a:pt x="6693831" y="143521"/>
                </a:lnTo>
                <a:lnTo>
                  <a:pt x="6697122" y="142129"/>
                </a:lnTo>
                <a:lnTo>
                  <a:pt x="6699906" y="146030"/>
                </a:lnTo>
                <a:lnTo>
                  <a:pt x="6699698" y="151505"/>
                </a:lnTo>
                <a:lnTo>
                  <a:pt x="6700215" y="153339"/>
                </a:lnTo>
                <a:lnTo>
                  <a:pt x="6699644" y="152948"/>
                </a:lnTo>
                <a:lnTo>
                  <a:pt x="6699469" y="157577"/>
                </a:lnTo>
                <a:cubicBezTo>
                  <a:pt x="6698150" y="165853"/>
                  <a:pt x="6695474" y="174222"/>
                  <a:pt x="6695620" y="176324"/>
                </a:cubicBezTo>
                <a:lnTo>
                  <a:pt x="6691668" y="196694"/>
                </a:lnTo>
                <a:lnTo>
                  <a:pt x="6692321" y="199836"/>
                </a:lnTo>
                <a:lnTo>
                  <a:pt x="6693892" y="214123"/>
                </a:lnTo>
                <a:lnTo>
                  <a:pt x="6689671" y="216257"/>
                </a:lnTo>
                <a:lnTo>
                  <a:pt x="6688805" y="211443"/>
                </a:lnTo>
                <a:lnTo>
                  <a:pt x="6687675" y="217267"/>
                </a:lnTo>
                <a:lnTo>
                  <a:pt x="6678421" y="221947"/>
                </a:lnTo>
                <a:lnTo>
                  <a:pt x="6637043" y="243876"/>
                </a:lnTo>
                <a:lnTo>
                  <a:pt x="6635477" y="226059"/>
                </a:lnTo>
                <a:lnTo>
                  <a:pt x="6639041" y="241454"/>
                </a:lnTo>
                <a:lnTo>
                  <a:pt x="6640374" y="232604"/>
                </a:lnTo>
                <a:cubicBezTo>
                  <a:pt x="6642184" y="228254"/>
                  <a:pt x="6648088" y="216935"/>
                  <a:pt x="6645986" y="217080"/>
                </a:cubicBezTo>
                <a:cubicBezTo>
                  <a:pt x="6648088" y="216935"/>
                  <a:pt x="6650628" y="223094"/>
                  <a:pt x="6650482" y="220991"/>
                </a:cubicBezTo>
                <a:lnTo>
                  <a:pt x="6650511" y="220886"/>
                </a:lnTo>
                <a:lnTo>
                  <a:pt x="6649186" y="214196"/>
                </a:lnTo>
                <a:lnTo>
                  <a:pt x="6648944" y="214059"/>
                </a:lnTo>
                <a:cubicBezTo>
                  <a:pt x="6648340" y="212956"/>
                  <a:pt x="6647699" y="211329"/>
                  <a:pt x="6647626" y="210277"/>
                </a:cubicBezTo>
                <a:lnTo>
                  <a:pt x="6648853" y="212514"/>
                </a:lnTo>
                <a:lnTo>
                  <a:pt x="6644027" y="188151"/>
                </a:lnTo>
                <a:cubicBezTo>
                  <a:pt x="6641249" y="176238"/>
                  <a:pt x="6639868" y="165469"/>
                  <a:pt x="6645332" y="159281"/>
                </a:cubicBezTo>
                <a:lnTo>
                  <a:pt x="6648921" y="170597"/>
                </a:lnTo>
                <a:lnTo>
                  <a:pt x="6648884" y="172112"/>
                </a:lnTo>
                <a:lnTo>
                  <a:pt x="6649651" y="174308"/>
                </a:lnTo>
                <a:lnTo>
                  <a:pt x="6650363" y="178709"/>
                </a:lnTo>
                <a:cubicBezTo>
                  <a:pt x="6650728" y="181392"/>
                  <a:pt x="6651086" y="184369"/>
                  <a:pt x="6651485" y="187760"/>
                </a:cubicBezTo>
                <a:cubicBezTo>
                  <a:pt x="6651926" y="188717"/>
                  <a:pt x="6651950" y="195278"/>
                  <a:pt x="6652691" y="202137"/>
                </a:cubicBezTo>
                <a:lnTo>
                  <a:pt x="6653853" y="208523"/>
                </a:lnTo>
                <a:lnTo>
                  <a:pt x="6654300" y="206867"/>
                </a:lnTo>
                <a:lnTo>
                  <a:pt x="6656744" y="197056"/>
                </a:lnTo>
                <a:lnTo>
                  <a:pt x="6656190" y="192939"/>
                </a:lnTo>
                <a:cubicBezTo>
                  <a:pt x="6656193" y="190425"/>
                  <a:pt x="6653660" y="184923"/>
                  <a:pt x="6651494" y="179590"/>
                </a:cubicBezTo>
                <a:lnTo>
                  <a:pt x="6649651" y="174308"/>
                </a:lnTo>
                <a:lnTo>
                  <a:pt x="6649184" y="171424"/>
                </a:lnTo>
                <a:lnTo>
                  <a:pt x="6648921" y="170597"/>
                </a:lnTo>
                <a:lnTo>
                  <a:pt x="6649004" y="167254"/>
                </a:lnTo>
                <a:cubicBezTo>
                  <a:pt x="6652891" y="159424"/>
                  <a:pt x="6656849" y="176025"/>
                  <a:pt x="6658450" y="184102"/>
                </a:cubicBezTo>
                <a:lnTo>
                  <a:pt x="6659021" y="187195"/>
                </a:lnTo>
                <a:lnTo>
                  <a:pt x="6659084" y="187596"/>
                </a:lnTo>
                <a:lnTo>
                  <a:pt x="6659098" y="187634"/>
                </a:lnTo>
                <a:lnTo>
                  <a:pt x="6659102" y="187628"/>
                </a:lnTo>
                <a:lnTo>
                  <a:pt x="6659021" y="187195"/>
                </a:lnTo>
                <a:lnTo>
                  <a:pt x="6658262" y="182320"/>
                </a:lnTo>
                <a:cubicBezTo>
                  <a:pt x="6657862" y="165495"/>
                  <a:pt x="6655375" y="150018"/>
                  <a:pt x="6657037" y="132629"/>
                </a:cubicBezTo>
                <a:cubicBezTo>
                  <a:pt x="6657246" y="129198"/>
                  <a:pt x="6657627" y="127271"/>
                  <a:pt x="6658138" y="126523"/>
                </a:cubicBezTo>
                <a:close/>
                <a:moveTo>
                  <a:pt x="1777365" y="125889"/>
                </a:moveTo>
                <a:lnTo>
                  <a:pt x="1781746" y="127624"/>
                </a:lnTo>
                <a:cubicBezTo>
                  <a:pt x="1781579" y="130599"/>
                  <a:pt x="1775794" y="127294"/>
                  <a:pt x="1777365" y="125889"/>
                </a:cubicBezTo>
                <a:close/>
                <a:moveTo>
                  <a:pt x="1634863" y="123811"/>
                </a:moveTo>
                <a:cubicBezTo>
                  <a:pt x="1634790" y="123808"/>
                  <a:pt x="1635059" y="123816"/>
                  <a:pt x="1635489" y="123828"/>
                </a:cubicBezTo>
                <a:lnTo>
                  <a:pt x="1635703" y="123835"/>
                </a:lnTo>
                <a:close/>
                <a:moveTo>
                  <a:pt x="6751195" y="116124"/>
                </a:moveTo>
                <a:lnTo>
                  <a:pt x="6758376" y="157818"/>
                </a:lnTo>
                <a:lnTo>
                  <a:pt x="6753122" y="164884"/>
                </a:lnTo>
                <a:cubicBezTo>
                  <a:pt x="6751981" y="167999"/>
                  <a:pt x="6751465" y="171473"/>
                  <a:pt x="6750050" y="176234"/>
                </a:cubicBezTo>
                <a:lnTo>
                  <a:pt x="6721973" y="198842"/>
                </a:lnTo>
                <a:lnTo>
                  <a:pt x="6718584" y="183151"/>
                </a:lnTo>
                <a:cubicBezTo>
                  <a:pt x="6718736" y="178443"/>
                  <a:pt x="6720245" y="165765"/>
                  <a:pt x="6718333" y="166646"/>
                </a:cubicBezTo>
                <a:cubicBezTo>
                  <a:pt x="6720245" y="165765"/>
                  <a:pt x="6724803" y="170624"/>
                  <a:pt x="6723922" y="168711"/>
                </a:cubicBezTo>
                <a:cubicBezTo>
                  <a:pt x="6725427" y="161059"/>
                  <a:pt x="6719846" y="148939"/>
                  <a:pt x="6720154" y="134493"/>
                </a:cubicBezTo>
                <a:lnTo>
                  <a:pt x="6720534" y="131426"/>
                </a:lnTo>
                <a:close/>
                <a:moveTo>
                  <a:pt x="6723379" y="103387"/>
                </a:moveTo>
                <a:cubicBezTo>
                  <a:pt x="6723767" y="104127"/>
                  <a:pt x="6724647" y="107297"/>
                  <a:pt x="6725969" y="110168"/>
                </a:cubicBezTo>
                <a:lnTo>
                  <a:pt x="6729964" y="116273"/>
                </a:lnTo>
                <a:lnTo>
                  <a:pt x="6721837" y="121351"/>
                </a:lnTo>
                <a:lnTo>
                  <a:pt x="6723735" y="111195"/>
                </a:lnTo>
                <a:cubicBezTo>
                  <a:pt x="6723092" y="104341"/>
                  <a:pt x="6722989" y="102648"/>
                  <a:pt x="6723379" y="103387"/>
                </a:cubicBezTo>
                <a:close/>
                <a:moveTo>
                  <a:pt x="1543356" y="85859"/>
                </a:moveTo>
                <a:lnTo>
                  <a:pt x="1544665" y="87054"/>
                </a:lnTo>
                <a:lnTo>
                  <a:pt x="1545092" y="87754"/>
                </a:lnTo>
                <a:cubicBezTo>
                  <a:pt x="1545504" y="88452"/>
                  <a:pt x="1545640" y="88717"/>
                  <a:pt x="1545574" y="88680"/>
                </a:cubicBezTo>
                <a:cubicBezTo>
                  <a:pt x="1545442" y="88605"/>
                  <a:pt x="1544502" y="87319"/>
                  <a:pt x="1543356" y="85859"/>
                </a:cubicBezTo>
                <a:close/>
                <a:moveTo>
                  <a:pt x="1615687" y="77236"/>
                </a:moveTo>
                <a:cubicBezTo>
                  <a:pt x="1616087" y="76915"/>
                  <a:pt x="1617008" y="77328"/>
                  <a:pt x="1617860" y="77939"/>
                </a:cubicBezTo>
                <a:cubicBezTo>
                  <a:pt x="1618713" y="78552"/>
                  <a:pt x="1619495" y="79363"/>
                  <a:pt x="1619619" y="79840"/>
                </a:cubicBezTo>
                <a:cubicBezTo>
                  <a:pt x="1619701" y="80158"/>
                  <a:pt x="1619489" y="80327"/>
                  <a:pt x="1618810" y="80190"/>
                </a:cubicBezTo>
                <a:cubicBezTo>
                  <a:pt x="1617094" y="79843"/>
                  <a:pt x="1615687" y="77236"/>
                  <a:pt x="1615687" y="77236"/>
                </a:cubicBezTo>
                <a:close/>
                <a:moveTo>
                  <a:pt x="6736797" y="76574"/>
                </a:moveTo>
                <a:lnTo>
                  <a:pt x="6740168" y="78824"/>
                </a:lnTo>
                <a:lnTo>
                  <a:pt x="6737705" y="80674"/>
                </a:lnTo>
                <a:lnTo>
                  <a:pt x="6742293" y="80243"/>
                </a:lnTo>
                <a:lnTo>
                  <a:pt x="6743576" y="81100"/>
                </a:lnTo>
                <a:cubicBezTo>
                  <a:pt x="6746926" y="86879"/>
                  <a:pt x="6748212" y="96942"/>
                  <a:pt x="6749088" y="103859"/>
                </a:cubicBezTo>
                <a:lnTo>
                  <a:pt x="6749159" y="104277"/>
                </a:lnTo>
                <a:lnTo>
                  <a:pt x="6731562" y="115273"/>
                </a:lnTo>
                <a:lnTo>
                  <a:pt x="6731860" y="110257"/>
                </a:lnTo>
                <a:cubicBezTo>
                  <a:pt x="6731246" y="101261"/>
                  <a:pt x="6729463" y="87102"/>
                  <a:pt x="6730735" y="79365"/>
                </a:cubicBezTo>
                <a:cubicBezTo>
                  <a:pt x="6738554" y="85429"/>
                  <a:pt x="6731307" y="95725"/>
                  <a:pt x="6737926" y="100022"/>
                </a:cubicBezTo>
                <a:close/>
                <a:moveTo>
                  <a:pt x="1781989" y="43073"/>
                </a:moveTo>
                <a:lnTo>
                  <a:pt x="1787773" y="46379"/>
                </a:lnTo>
                <a:cubicBezTo>
                  <a:pt x="1787607" y="49355"/>
                  <a:pt x="1781822" y="46049"/>
                  <a:pt x="1781989" y="43073"/>
                </a:cubicBezTo>
                <a:close/>
                <a:moveTo>
                  <a:pt x="1608413" y="35941"/>
                </a:moveTo>
                <a:cubicBezTo>
                  <a:pt x="1610096" y="36817"/>
                  <a:pt x="1611367" y="37342"/>
                  <a:pt x="1612375" y="37970"/>
                </a:cubicBezTo>
                <a:cubicBezTo>
                  <a:pt x="1613384" y="38598"/>
                  <a:pt x="1614129" y="39329"/>
                  <a:pt x="1614761" y="40618"/>
                </a:cubicBezTo>
                <a:cubicBezTo>
                  <a:pt x="1612187" y="40097"/>
                  <a:pt x="1609713" y="38347"/>
                  <a:pt x="1608413" y="35941"/>
                </a:cubicBezTo>
                <a:close/>
                <a:moveTo>
                  <a:pt x="1605905" y="34361"/>
                </a:moveTo>
                <a:cubicBezTo>
                  <a:pt x="1606834" y="34549"/>
                  <a:pt x="1607514" y="34687"/>
                  <a:pt x="1607935" y="34907"/>
                </a:cubicBezTo>
                <a:cubicBezTo>
                  <a:pt x="1608356" y="35125"/>
                  <a:pt x="1608518" y="35426"/>
                  <a:pt x="1608413" y="35941"/>
                </a:cubicBezTo>
                <a:cubicBezTo>
                  <a:pt x="1607556" y="35768"/>
                  <a:pt x="1605488" y="36420"/>
                  <a:pt x="1605905" y="34361"/>
                </a:cubicBezTo>
                <a:close/>
                <a:moveTo>
                  <a:pt x="1603396" y="32782"/>
                </a:moveTo>
                <a:cubicBezTo>
                  <a:pt x="1604326" y="32971"/>
                  <a:pt x="1605005" y="33108"/>
                  <a:pt x="1605426" y="33327"/>
                </a:cubicBezTo>
                <a:cubicBezTo>
                  <a:pt x="1605847" y="33546"/>
                  <a:pt x="1606010" y="33847"/>
                  <a:pt x="1605905" y="34361"/>
                </a:cubicBezTo>
                <a:cubicBezTo>
                  <a:pt x="1605047" y="34188"/>
                  <a:pt x="1602980" y="34841"/>
                  <a:pt x="1603396" y="32782"/>
                </a:cubicBezTo>
                <a:close/>
                <a:moveTo>
                  <a:pt x="1569330" y="20174"/>
                </a:moveTo>
                <a:lnTo>
                  <a:pt x="1572029" y="21922"/>
                </a:lnTo>
                <a:lnTo>
                  <a:pt x="1572554" y="22593"/>
                </a:lnTo>
                <a:close/>
                <a:moveTo>
                  <a:pt x="1718191" y="732"/>
                </a:moveTo>
                <a:cubicBezTo>
                  <a:pt x="1721167" y="897"/>
                  <a:pt x="1723977" y="4038"/>
                  <a:pt x="1723977" y="4038"/>
                </a:cubicBezTo>
                <a:cubicBezTo>
                  <a:pt x="1746247" y="19451"/>
                  <a:pt x="1764000" y="35608"/>
                  <a:pt x="1784632" y="49189"/>
                </a:cubicBezTo>
                <a:cubicBezTo>
                  <a:pt x="1790485" y="55733"/>
                  <a:pt x="1799906" y="56255"/>
                  <a:pt x="1808735" y="62964"/>
                </a:cubicBezTo>
                <a:cubicBezTo>
                  <a:pt x="1848690" y="91296"/>
                  <a:pt x="1884812" y="134838"/>
                  <a:pt x="1924076" y="175568"/>
                </a:cubicBezTo>
                <a:cubicBezTo>
                  <a:pt x="1956707" y="209216"/>
                  <a:pt x="1988921" y="244282"/>
                  <a:pt x="2020635" y="280391"/>
                </a:cubicBezTo>
                <a:cubicBezTo>
                  <a:pt x="2048384" y="311987"/>
                  <a:pt x="2075749" y="344381"/>
                  <a:pt x="2102672" y="377322"/>
                </a:cubicBezTo>
                <a:lnTo>
                  <a:pt x="2174947" y="468552"/>
                </a:lnTo>
                <a:lnTo>
                  <a:pt x="2179450" y="475587"/>
                </a:lnTo>
                <a:lnTo>
                  <a:pt x="2220189" y="538110"/>
                </a:lnTo>
                <a:lnTo>
                  <a:pt x="2220963" y="536228"/>
                </a:lnTo>
                <a:cubicBezTo>
                  <a:pt x="2224676" y="527073"/>
                  <a:pt x="2228339" y="518300"/>
                  <a:pt x="2232224" y="510379"/>
                </a:cubicBezTo>
                <a:lnTo>
                  <a:pt x="2221032" y="539404"/>
                </a:lnTo>
                <a:lnTo>
                  <a:pt x="2222906" y="542281"/>
                </a:lnTo>
                <a:lnTo>
                  <a:pt x="2236493" y="507995"/>
                </a:lnTo>
                <a:cubicBezTo>
                  <a:pt x="2241089" y="496048"/>
                  <a:pt x="2245783" y="484538"/>
                  <a:pt x="2251108" y="475216"/>
                </a:cubicBezTo>
                <a:cubicBezTo>
                  <a:pt x="2245659" y="495753"/>
                  <a:pt x="2233486" y="518789"/>
                  <a:pt x="2226692" y="539288"/>
                </a:cubicBezTo>
                <a:cubicBezTo>
                  <a:pt x="2228696" y="533083"/>
                  <a:pt x="2224482" y="544126"/>
                  <a:pt x="2225842" y="544373"/>
                </a:cubicBezTo>
                <a:cubicBezTo>
                  <a:pt x="2228340" y="544635"/>
                  <a:pt x="2227365" y="539980"/>
                  <a:pt x="2227365" y="539980"/>
                </a:cubicBezTo>
                <a:cubicBezTo>
                  <a:pt x="2232539" y="528003"/>
                  <a:pt x="2237376" y="516354"/>
                  <a:pt x="2242227" y="505029"/>
                </a:cubicBezTo>
                <a:lnTo>
                  <a:pt x="2252267" y="482838"/>
                </a:lnTo>
                <a:lnTo>
                  <a:pt x="2251803" y="486300"/>
                </a:lnTo>
                <a:lnTo>
                  <a:pt x="2251799" y="486453"/>
                </a:lnTo>
                <a:lnTo>
                  <a:pt x="2251424" y="487461"/>
                </a:lnTo>
                <a:cubicBezTo>
                  <a:pt x="2250270" y="489926"/>
                  <a:pt x="2244329" y="502649"/>
                  <a:pt x="2245001" y="503342"/>
                </a:cubicBezTo>
                <a:cubicBezTo>
                  <a:pt x="2247128" y="505531"/>
                  <a:pt x="2252400" y="492116"/>
                  <a:pt x="2251246" y="493237"/>
                </a:cubicBezTo>
                <a:lnTo>
                  <a:pt x="2251683" y="492092"/>
                </a:lnTo>
                <a:lnTo>
                  <a:pt x="2252813" y="493501"/>
                </a:lnTo>
                <a:cubicBezTo>
                  <a:pt x="2253205" y="492926"/>
                  <a:pt x="2253586" y="491445"/>
                  <a:pt x="2253944" y="489546"/>
                </a:cubicBezTo>
                <a:lnTo>
                  <a:pt x="2254698" y="484652"/>
                </a:lnTo>
                <a:lnTo>
                  <a:pt x="2256133" y="481540"/>
                </a:lnTo>
                <a:cubicBezTo>
                  <a:pt x="2258534" y="480551"/>
                  <a:pt x="2253647" y="492247"/>
                  <a:pt x="2253647" y="492247"/>
                </a:cubicBezTo>
                <a:lnTo>
                  <a:pt x="2229139" y="551846"/>
                </a:lnTo>
                <a:lnTo>
                  <a:pt x="2230842" y="554459"/>
                </a:lnTo>
                <a:lnTo>
                  <a:pt x="2243409" y="524387"/>
                </a:lnTo>
                <a:cubicBezTo>
                  <a:pt x="2243986" y="523827"/>
                  <a:pt x="2249050" y="506354"/>
                  <a:pt x="2250971" y="505832"/>
                </a:cubicBezTo>
                <a:cubicBezTo>
                  <a:pt x="2254252" y="506901"/>
                  <a:pt x="2248021" y="517215"/>
                  <a:pt x="2248021" y="517215"/>
                </a:cubicBezTo>
                <a:cubicBezTo>
                  <a:pt x="2243760" y="528304"/>
                  <a:pt x="2240576" y="536946"/>
                  <a:pt x="2237380" y="545431"/>
                </a:cubicBezTo>
                <a:lnTo>
                  <a:pt x="2232709" y="557324"/>
                </a:lnTo>
                <a:lnTo>
                  <a:pt x="2236730" y="563495"/>
                </a:lnTo>
                <a:lnTo>
                  <a:pt x="2238784" y="566718"/>
                </a:lnTo>
                <a:lnTo>
                  <a:pt x="2240020" y="563766"/>
                </a:lnTo>
                <a:lnTo>
                  <a:pt x="2238908" y="566912"/>
                </a:lnTo>
                <a:lnTo>
                  <a:pt x="2242315" y="572257"/>
                </a:lnTo>
                <a:lnTo>
                  <a:pt x="2246279" y="561941"/>
                </a:lnTo>
                <a:lnTo>
                  <a:pt x="2249517" y="555827"/>
                </a:lnTo>
                <a:lnTo>
                  <a:pt x="2251402" y="546761"/>
                </a:lnTo>
                <a:cubicBezTo>
                  <a:pt x="2253148" y="539654"/>
                  <a:pt x="2253212" y="544279"/>
                  <a:pt x="2252790" y="552920"/>
                </a:cubicBezTo>
                <a:lnTo>
                  <a:pt x="2252130" y="564644"/>
                </a:lnTo>
                <a:lnTo>
                  <a:pt x="2254490" y="558254"/>
                </a:lnTo>
                <a:lnTo>
                  <a:pt x="2254597" y="565618"/>
                </a:lnTo>
                <a:cubicBezTo>
                  <a:pt x="2257107" y="575596"/>
                  <a:pt x="2258334" y="563312"/>
                  <a:pt x="2258564" y="555311"/>
                </a:cubicBezTo>
                <a:lnTo>
                  <a:pt x="2259720" y="544785"/>
                </a:lnTo>
                <a:lnTo>
                  <a:pt x="2262405" y="537975"/>
                </a:lnTo>
                <a:lnTo>
                  <a:pt x="2262727" y="537153"/>
                </a:lnTo>
                <a:lnTo>
                  <a:pt x="2262518" y="541392"/>
                </a:lnTo>
                <a:cubicBezTo>
                  <a:pt x="2262262" y="547104"/>
                  <a:pt x="2261909" y="552751"/>
                  <a:pt x="2261088" y="558092"/>
                </a:cubicBezTo>
                <a:cubicBezTo>
                  <a:pt x="2260512" y="564163"/>
                  <a:pt x="2259308" y="570726"/>
                  <a:pt x="2258222" y="577365"/>
                </a:cubicBezTo>
                <a:lnTo>
                  <a:pt x="2258048" y="578959"/>
                </a:lnTo>
                <a:lnTo>
                  <a:pt x="2258476" y="579529"/>
                </a:lnTo>
                <a:lnTo>
                  <a:pt x="2260307" y="582093"/>
                </a:lnTo>
                <a:lnTo>
                  <a:pt x="2261698" y="574558"/>
                </a:lnTo>
                <a:cubicBezTo>
                  <a:pt x="2262290" y="571246"/>
                  <a:pt x="2262718" y="568540"/>
                  <a:pt x="2262733" y="567317"/>
                </a:cubicBezTo>
                <a:cubicBezTo>
                  <a:pt x="2263627" y="565624"/>
                  <a:pt x="2265488" y="562097"/>
                  <a:pt x="2265934" y="561250"/>
                </a:cubicBezTo>
                <a:cubicBezTo>
                  <a:pt x="2266335" y="558100"/>
                  <a:pt x="2265918" y="556501"/>
                  <a:pt x="2265717" y="554094"/>
                </a:cubicBezTo>
                <a:cubicBezTo>
                  <a:pt x="2266163" y="553248"/>
                  <a:pt x="2268672" y="551280"/>
                  <a:pt x="2268992" y="547886"/>
                </a:cubicBezTo>
                <a:cubicBezTo>
                  <a:pt x="2269393" y="544736"/>
                  <a:pt x="2268685" y="536122"/>
                  <a:pt x="2270574" y="530148"/>
                </a:cubicBezTo>
                <a:cubicBezTo>
                  <a:pt x="2271260" y="527657"/>
                  <a:pt x="2271730" y="526789"/>
                  <a:pt x="2272042" y="526943"/>
                </a:cubicBezTo>
                <a:lnTo>
                  <a:pt x="2272328" y="528536"/>
                </a:lnTo>
                <a:lnTo>
                  <a:pt x="2273166" y="519838"/>
                </a:lnTo>
                <a:cubicBezTo>
                  <a:pt x="2273532" y="517273"/>
                  <a:pt x="2273992" y="515327"/>
                  <a:pt x="2274568" y="514758"/>
                </a:cubicBezTo>
                <a:cubicBezTo>
                  <a:pt x="2278627" y="512366"/>
                  <a:pt x="2275322" y="525617"/>
                  <a:pt x="2275322" y="525617"/>
                </a:cubicBezTo>
                <a:cubicBezTo>
                  <a:pt x="2274896" y="528375"/>
                  <a:pt x="2274373" y="533185"/>
                  <a:pt x="2273874" y="538610"/>
                </a:cubicBezTo>
                <a:lnTo>
                  <a:pt x="2272651" y="554407"/>
                </a:lnTo>
                <a:lnTo>
                  <a:pt x="2273563" y="556742"/>
                </a:lnTo>
                <a:cubicBezTo>
                  <a:pt x="2273944" y="558508"/>
                  <a:pt x="2273918" y="560872"/>
                  <a:pt x="2273638" y="563593"/>
                </a:cubicBezTo>
                <a:lnTo>
                  <a:pt x="2273249" y="566010"/>
                </a:lnTo>
                <a:lnTo>
                  <a:pt x="2273489" y="565168"/>
                </a:lnTo>
                <a:lnTo>
                  <a:pt x="2273967" y="562481"/>
                </a:lnTo>
                <a:lnTo>
                  <a:pt x="2276070" y="546812"/>
                </a:lnTo>
                <a:cubicBezTo>
                  <a:pt x="2276308" y="545165"/>
                  <a:pt x="2276892" y="543461"/>
                  <a:pt x="2277588" y="541544"/>
                </a:cubicBezTo>
                <a:lnTo>
                  <a:pt x="2277774" y="540987"/>
                </a:lnTo>
                <a:lnTo>
                  <a:pt x="2279050" y="533675"/>
                </a:lnTo>
                <a:lnTo>
                  <a:pt x="2280322" y="527510"/>
                </a:lnTo>
                <a:lnTo>
                  <a:pt x="2280324" y="527496"/>
                </a:lnTo>
                <a:lnTo>
                  <a:pt x="2280327" y="527487"/>
                </a:lnTo>
                <a:lnTo>
                  <a:pt x="2284848" y="505597"/>
                </a:lnTo>
                <a:cubicBezTo>
                  <a:pt x="2286634" y="500897"/>
                  <a:pt x="2289624" y="483090"/>
                  <a:pt x="2289624" y="483090"/>
                </a:cubicBezTo>
                <a:lnTo>
                  <a:pt x="2291971" y="486811"/>
                </a:lnTo>
                <a:lnTo>
                  <a:pt x="2292404" y="482622"/>
                </a:lnTo>
                <a:lnTo>
                  <a:pt x="2293190" y="481610"/>
                </a:lnTo>
                <a:lnTo>
                  <a:pt x="2295179" y="478501"/>
                </a:lnTo>
                <a:lnTo>
                  <a:pt x="2294937" y="481919"/>
                </a:lnTo>
                <a:cubicBezTo>
                  <a:pt x="2293644" y="498258"/>
                  <a:pt x="2292312" y="515022"/>
                  <a:pt x="2291238" y="533186"/>
                </a:cubicBezTo>
                <a:cubicBezTo>
                  <a:pt x="2291037" y="534762"/>
                  <a:pt x="2290840" y="537525"/>
                  <a:pt x="2290601" y="541017"/>
                </a:cubicBezTo>
                <a:lnTo>
                  <a:pt x="2289911" y="550356"/>
                </a:lnTo>
                <a:lnTo>
                  <a:pt x="2290039" y="561996"/>
                </a:lnTo>
                <a:lnTo>
                  <a:pt x="2289831" y="567150"/>
                </a:lnTo>
                <a:lnTo>
                  <a:pt x="2290657" y="564342"/>
                </a:lnTo>
                <a:cubicBezTo>
                  <a:pt x="2291111" y="564716"/>
                  <a:pt x="2289684" y="576158"/>
                  <a:pt x="2289717" y="577886"/>
                </a:cubicBezTo>
                <a:cubicBezTo>
                  <a:pt x="2290134" y="579485"/>
                  <a:pt x="2292704" y="584571"/>
                  <a:pt x="2294087" y="584336"/>
                </a:cubicBezTo>
                <a:cubicBezTo>
                  <a:pt x="2294533" y="583489"/>
                  <a:pt x="2297315" y="555915"/>
                  <a:pt x="2297792" y="552623"/>
                </a:cubicBezTo>
                <a:cubicBezTo>
                  <a:pt x="2299561" y="544488"/>
                  <a:pt x="2300803" y="536955"/>
                  <a:pt x="2302619" y="531123"/>
                </a:cubicBezTo>
                <a:cubicBezTo>
                  <a:pt x="2303065" y="530276"/>
                  <a:pt x="2305418" y="528207"/>
                  <a:pt x="2305864" y="527360"/>
                </a:cubicBezTo>
                <a:cubicBezTo>
                  <a:pt x="2309094" y="518848"/>
                  <a:pt x="2304908" y="502091"/>
                  <a:pt x="2308325" y="503180"/>
                </a:cubicBezTo>
                <a:cubicBezTo>
                  <a:pt x="2308325" y="503180"/>
                  <a:pt x="2308862" y="506942"/>
                  <a:pt x="2309844" y="509858"/>
                </a:cubicBezTo>
                <a:lnTo>
                  <a:pt x="2309378" y="509468"/>
                </a:lnTo>
                <a:lnTo>
                  <a:pt x="2309353" y="508399"/>
                </a:lnTo>
                <a:cubicBezTo>
                  <a:pt x="2309129" y="508823"/>
                  <a:pt x="2309018" y="509034"/>
                  <a:pt x="2309079" y="509217"/>
                </a:cubicBezTo>
                <a:lnTo>
                  <a:pt x="2309378" y="509468"/>
                </a:lnTo>
                <a:lnTo>
                  <a:pt x="2309427" y="511430"/>
                </a:lnTo>
                <a:lnTo>
                  <a:pt x="2309098" y="512666"/>
                </a:lnTo>
                <a:cubicBezTo>
                  <a:pt x="2309028" y="513497"/>
                  <a:pt x="2309079" y="514098"/>
                  <a:pt x="2309079" y="514098"/>
                </a:cubicBezTo>
                <a:cubicBezTo>
                  <a:pt x="2309079" y="514098"/>
                  <a:pt x="2311891" y="515932"/>
                  <a:pt x="2312019" y="518479"/>
                </a:cubicBezTo>
                <a:cubicBezTo>
                  <a:pt x="2312496" y="521159"/>
                  <a:pt x="2311989" y="525805"/>
                  <a:pt x="2311364" y="530376"/>
                </a:cubicBezTo>
                <a:lnTo>
                  <a:pt x="2310500" y="537639"/>
                </a:lnTo>
                <a:lnTo>
                  <a:pt x="2313242" y="534866"/>
                </a:lnTo>
                <a:cubicBezTo>
                  <a:pt x="2314380" y="533818"/>
                  <a:pt x="2315591" y="532701"/>
                  <a:pt x="2316641" y="531440"/>
                </a:cubicBezTo>
                <a:lnTo>
                  <a:pt x="2316986" y="530836"/>
                </a:lnTo>
                <a:lnTo>
                  <a:pt x="2319850" y="509553"/>
                </a:lnTo>
                <a:lnTo>
                  <a:pt x="2322771" y="474636"/>
                </a:lnTo>
                <a:lnTo>
                  <a:pt x="2324012" y="472499"/>
                </a:lnTo>
                <a:lnTo>
                  <a:pt x="2326618" y="467330"/>
                </a:lnTo>
                <a:lnTo>
                  <a:pt x="2326440" y="478394"/>
                </a:lnTo>
                <a:lnTo>
                  <a:pt x="2328188" y="467853"/>
                </a:lnTo>
                <a:lnTo>
                  <a:pt x="2330604" y="468782"/>
                </a:lnTo>
                <a:lnTo>
                  <a:pt x="2332020" y="465355"/>
                </a:lnTo>
                <a:lnTo>
                  <a:pt x="2331555" y="475743"/>
                </a:lnTo>
                <a:lnTo>
                  <a:pt x="2330909" y="478918"/>
                </a:lnTo>
                <a:cubicBezTo>
                  <a:pt x="2330651" y="479931"/>
                  <a:pt x="2330417" y="480508"/>
                  <a:pt x="2330249" y="480335"/>
                </a:cubicBezTo>
                <a:lnTo>
                  <a:pt x="2331354" y="480219"/>
                </a:lnTo>
                <a:lnTo>
                  <a:pt x="2330732" y="494118"/>
                </a:lnTo>
                <a:lnTo>
                  <a:pt x="2329335" y="498042"/>
                </a:lnTo>
                <a:lnTo>
                  <a:pt x="2328993" y="498892"/>
                </a:lnTo>
                <a:lnTo>
                  <a:pt x="2333499" y="496263"/>
                </a:lnTo>
                <a:lnTo>
                  <a:pt x="2334233" y="495768"/>
                </a:lnTo>
                <a:lnTo>
                  <a:pt x="2334513" y="496659"/>
                </a:lnTo>
                <a:cubicBezTo>
                  <a:pt x="2335333" y="499254"/>
                  <a:pt x="2337379" y="505655"/>
                  <a:pt x="2339171" y="510718"/>
                </a:cubicBezTo>
                <a:lnTo>
                  <a:pt x="2340231" y="513440"/>
                </a:lnTo>
                <a:lnTo>
                  <a:pt x="2338505" y="523689"/>
                </a:lnTo>
                <a:cubicBezTo>
                  <a:pt x="2337838" y="528904"/>
                  <a:pt x="2337598" y="533148"/>
                  <a:pt x="2338113" y="535465"/>
                </a:cubicBezTo>
                <a:lnTo>
                  <a:pt x="2341128" y="528074"/>
                </a:lnTo>
                <a:lnTo>
                  <a:pt x="2339348" y="536251"/>
                </a:lnTo>
                <a:lnTo>
                  <a:pt x="2339083" y="537471"/>
                </a:lnTo>
                <a:cubicBezTo>
                  <a:pt x="2338130" y="541497"/>
                  <a:pt x="2337125" y="545726"/>
                  <a:pt x="2336300" y="550028"/>
                </a:cubicBezTo>
                <a:lnTo>
                  <a:pt x="2335470" y="556409"/>
                </a:lnTo>
                <a:lnTo>
                  <a:pt x="2336774" y="565133"/>
                </a:lnTo>
                <a:cubicBezTo>
                  <a:pt x="2338330" y="569750"/>
                  <a:pt x="2336110" y="558825"/>
                  <a:pt x="2338634" y="561606"/>
                </a:cubicBezTo>
                <a:cubicBezTo>
                  <a:pt x="2341158" y="564388"/>
                  <a:pt x="2337482" y="573748"/>
                  <a:pt x="2337497" y="578497"/>
                </a:cubicBezTo>
                <a:cubicBezTo>
                  <a:pt x="2336284" y="583584"/>
                  <a:pt x="2334469" y="589416"/>
                  <a:pt x="2334976" y="595623"/>
                </a:cubicBezTo>
                <a:cubicBezTo>
                  <a:pt x="2334976" y="595623"/>
                  <a:pt x="2335484" y="595954"/>
                  <a:pt x="2336053" y="596467"/>
                </a:cubicBezTo>
                <a:lnTo>
                  <a:pt x="2337234" y="598050"/>
                </a:lnTo>
                <a:lnTo>
                  <a:pt x="2338825" y="593367"/>
                </a:lnTo>
                <a:cubicBezTo>
                  <a:pt x="2340800" y="588831"/>
                  <a:pt x="2342727" y="584913"/>
                  <a:pt x="2344573" y="580430"/>
                </a:cubicBezTo>
                <a:lnTo>
                  <a:pt x="2346303" y="575044"/>
                </a:lnTo>
                <a:lnTo>
                  <a:pt x="2349145" y="561441"/>
                </a:lnTo>
                <a:lnTo>
                  <a:pt x="2352360" y="546521"/>
                </a:lnTo>
                <a:lnTo>
                  <a:pt x="2352882" y="542894"/>
                </a:lnTo>
                <a:lnTo>
                  <a:pt x="2353392" y="538081"/>
                </a:lnTo>
                <a:lnTo>
                  <a:pt x="2353167" y="534900"/>
                </a:lnTo>
                <a:cubicBezTo>
                  <a:pt x="2353304" y="533967"/>
                  <a:pt x="2353571" y="533433"/>
                  <a:pt x="2353852" y="533265"/>
                </a:cubicBezTo>
                <a:lnTo>
                  <a:pt x="2353893" y="533335"/>
                </a:lnTo>
                <a:lnTo>
                  <a:pt x="2353942" y="532871"/>
                </a:lnTo>
                <a:cubicBezTo>
                  <a:pt x="2354411" y="530028"/>
                  <a:pt x="2355050" y="527828"/>
                  <a:pt x="2356029" y="526704"/>
                </a:cubicBezTo>
                <a:lnTo>
                  <a:pt x="2356434" y="528029"/>
                </a:lnTo>
                <a:lnTo>
                  <a:pt x="2354534" y="537957"/>
                </a:lnTo>
                <a:cubicBezTo>
                  <a:pt x="2354534" y="537957"/>
                  <a:pt x="2355502" y="538573"/>
                  <a:pt x="2356552" y="539555"/>
                </a:cubicBezTo>
                <a:lnTo>
                  <a:pt x="2357191" y="540523"/>
                </a:lnTo>
                <a:lnTo>
                  <a:pt x="2356771" y="545957"/>
                </a:lnTo>
                <a:cubicBezTo>
                  <a:pt x="2356446" y="547926"/>
                  <a:pt x="2355996" y="549058"/>
                  <a:pt x="2355434" y="548569"/>
                </a:cubicBezTo>
                <a:lnTo>
                  <a:pt x="2358404" y="547071"/>
                </a:lnTo>
                <a:lnTo>
                  <a:pt x="2357713" y="550997"/>
                </a:lnTo>
                <a:cubicBezTo>
                  <a:pt x="2355674" y="561790"/>
                  <a:pt x="2351998" y="579785"/>
                  <a:pt x="2350637" y="584887"/>
                </a:cubicBezTo>
                <a:cubicBezTo>
                  <a:pt x="2349043" y="620300"/>
                  <a:pt x="2361743" y="563479"/>
                  <a:pt x="2365834" y="553102"/>
                </a:cubicBezTo>
                <a:cubicBezTo>
                  <a:pt x="2368312" y="542954"/>
                  <a:pt x="2370248" y="533823"/>
                  <a:pt x="2372157" y="526297"/>
                </a:cubicBezTo>
                <a:lnTo>
                  <a:pt x="2378114" y="509699"/>
                </a:lnTo>
                <a:lnTo>
                  <a:pt x="2378788" y="509637"/>
                </a:lnTo>
                <a:cubicBezTo>
                  <a:pt x="2379365" y="509068"/>
                  <a:pt x="2379956" y="507136"/>
                  <a:pt x="2380520" y="504556"/>
                </a:cubicBezTo>
                <a:lnTo>
                  <a:pt x="2381112" y="501156"/>
                </a:lnTo>
                <a:lnTo>
                  <a:pt x="2385867" y="487584"/>
                </a:lnTo>
                <a:lnTo>
                  <a:pt x="2387903" y="491553"/>
                </a:lnTo>
                <a:lnTo>
                  <a:pt x="2388312" y="502935"/>
                </a:lnTo>
                <a:lnTo>
                  <a:pt x="2387289" y="506875"/>
                </a:lnTo>
                <a:cubicBezTo>
                  <a:pt x="2383957" y="520668"/>
                  <a:pt x="2377592" y="534622"/>
                  <a:pt x="2380303" y="546815"/>
                </a:cubicBezTo>
                <a:cubicBezTo>
                  <a:pt x="2382741" y="550878"/>
                  <a:pt x="2384530" y="552017"/>
                  <a:pt x="2384341" y="556921"/>
                </a:cubicBezTo>
                <a:cubicBezTo>
                  <a:pt x="2383827" y="569575"/>
                  <a:pt x="2373696" y="581552"/>
                  <a:pt x="2372043" y="595994"/>
                </a:cubicBezTo>
                <a:lnTo>
                  <a:pt x="2375966" y="595954"/>
                </a:lnTo>
                <a:lnTo>
                  <a:pt x="2376041" y="594769"/>
                </a:lnTo>
                <a:lnTo>
                  <a:pt x="2376049" y="595953"/>
                </a:lnTo>
                <a:lnTo>
                  <a:pt x="2376177" y="595952"/>
                </a:lnTo>
                <a:lnTo>
                  <a:pt x="2379808" y="597556"/>
                </a:lnTo>
                <a:lnTo>
                  <a:pt x="2380433" y="595858"/>
                </a:lnTo>
                <a:cubicBezTo>
                  <a:pt x="2380657" y="595435"/>
                  <a:pt x="2380910" y="596051"/>
                  <a:pt x="2381138" y="597216"/>
                </a:cubicBezTo>
                <a:lnTo>
                  <a:pt x="2381234" y="598010"/>
                </a:lnTo>
                <a:lnTo>
                  <a:pt x="2381182" y="598163"/>
                </a:lnTo>
                <a:lnTo>
                  <a:pt x="2381520" y="598313"/>
                </a:lnTo>
                <a:lnTo>
                  <a:pt x="2381775" y="598812"/>
                </a:lnTo>
                <a:lnTo>
                  <a:pt x="2379899" y="609243"/>
                </a:lnTo>
                <a:lnTo>
                  <a:pt x="2379915" y="613020"/>
                </a:lnTo>
                <a:lnTo>
                  <a:pt x="2382778" y="607241"/>
                </a:lnTo>
                <a:lnTo>
                  <a:pt x="2382313" y="608953"/>
                </a:lnTo>
                <a:lnTo>
                  <a:pt x="2390640" y="588662"/>
                </a:lnTo>
                <a:cubicBezTo>
                  <a:pt x="2394352" y="579507"/>
                  <a:pt x="2398016" y="570735"/>
                  <a:pt x="2401901" y="562813"/>
                </a:cubicBezTo>
                <a:cubicBezTo>
                  <a:pt x="2398744" y="572829"/>
                  <a:pt x="2394419" y="583756"/>
                  <a:pt x="2390014" y="593641"/>
                </a:cubicBezTo>
                <a:lnTo>
                  <a:pt x="2386377" y="604123"/>
                </a:lnTo>
                <a:cubicBezTo>
                  <a:pt x="2386740" y="604498"/>
                  <a:pt x="2387252" y="604280"/>
                  <a:pt x="2387824" y="603715"/>
                </a:cubicBezTo>
                <a:lnTo>
                  <a:pt x="2388096" y="603338"/>
                </a:lnTo>
                <a:lnTo>
                  <a:pt x="2389365" y="600085"/>
                </a:lnTo>
                <a:lnTo>
                  <a:pt x="2389187" y="601563"/>
                </a:lnTo>
                <a:lnTo>
                  <a:pt x="2389143" y="601886"/>
                </a:lnTo>
                <a:lnTo>
                  <a:pt x="2389625" y="601218"/>
                </a:lnTo>
                <a:cubicBezTo>
                  <a:pt x="2390824" y="599184"/>
                  <a:pt x="2391901" y="596737"/>
                  <a:pt x="2392142" y="595831"/>
                </a:cubicBezTo>
                <a:cubicBezTo>
                  <a:pt x="2402010" y="573690"/>
                  <a:pt x="2410134" y="546294"/>
                  <a:pt x="2420785" y="527650"/>
                </a:cubicBezTo>
                <a:cubicBezTo>
                  <a:pt x="2415336" y="548187"/>
                  <a:pt x="2403163" y="571224"/>
                  <a:pt x="2396370" y="591722"/>
                </a:cubicBezTo>
                <a:cubicBezTo>
                  <a:pt x="2398372" y="585517"/>
                  <a:pt x="2394158" y="596560"/>
                  <a:pt x="2395519" y="596807"/>
                </a:cubicBezTo>
                <a:cubicBezTo>
                  <a:pt x="2398016" y="597070"/>
                  <a:pt x="2397041" y="592414"/>
                  <a:pt x="2397041" y="592414"/>
                </a:cubicBezTo>
                <a:cubicBezTo>
                  <a:pt x="2402216" y="580437"/>
                  <a:pt x="2407054" y="568788"/>
                  <a:pt x="2411904" y="557462"/>
                </a:cubicBezTo>
                <a:lnTo>
                  <a:pt x="2421944" y="535272"/>
                </a:lnTo>
                <a:lnTo>
                  <a:pt x="2421480" y="538734"/>
                </a:lnTo>
                <a:lnTo>
                  <a:pt x="2421475" y="538888"/>
                </a:lnTo>
                <a:lnTo>
                  <a:pt x="2421102" y="539895"/>
                </a:lnTo>
                <a:cubicBezTo>
                  <a:pt x="2419948" y="542361"/>
                  <a:pt x="2414004" y="555084"/>
                  <a:pt x="2414676" y="555775"/>
                </a:cubicBezTo>
                <a:cubicBezTo>
                  <a:pt x="2416806" y="557965"/>
                  <a:pt x="2422077" y="544550"/>
                  <a:pt x="2420923" y="545671"/>
                </a:cubicBezTo>
                <a:lnTo>
                  <a:pt x="2421359" y="544526"/>
                </a:lnTo>
                <a:lnTo>
                  <a:pt x="2422490" y="545935"/>
                </a:lnTo>
                <a:cubicBezTo>
                  <a:pt x="2422882" y="545361"/>
                  <a:pt x="2423263" y="543880"/>
                  <a:pt x="2423621" y="541981"/>
                </a:cubicBezTo>
                <a:lnTo>
                  <a:pt x="2424375" y="537086"/>
                </a:lnTo>
                <a:lnTo>
                  <a:pt x="2425809" y="533974"/>
                </a:lnTo>
                <a:cubicBezTo>
                  <a:pt x="2428211" y="532986"/>
                  <a:pt x="2423325" y="544682"/>
                  <a:pt x="2423325" y="544682"/>
                </a:cubicBezTo>
                <a:cubicBezTo>
                  <a:pt x="2413649" y="566636"/>
                  <a:pt x="2406184" y="586442"/>
                  <a:pt x="2398606" y="604790"/>
                </a:cubicBezTo>
                <a:cubicBezTo>
                  <a:pt x="2398426" y="605468"/>
                  <a:pt x="2396926" y="608818"/>
                  <a:pt x="2395263" y="612824"/>
                </a:cubicBezTo>
                <a:lnTo>
                  <a:pt x="2393978" y="616013"/>
                </a:lnTo>
                <a:lnTo>
                  <a:pt x="2394212" y="615881"/>
                </a:lnTo>
                <a:cubicBezTo>
                  <a:pt x="2395014" y="615431"/>
                  <a:pt x="2395864" y="614978"/>
                  <a:pt x="2396581" y="614682"/>
                </a:cubicBezTo>
                <a:lnTo>
                  <a:pt x="2397409" y="614547"/>
                </a:lnTo>
                <a:lnTo>
                  <a:pt x="2403091" y="601187"/>
                </a:lnTo>
                <a:lnTo>
                  <a:pt x="2407470" y="590512"/>
                </a:lnTo>
                <a:lnTo>
                  <a:pt x="2408563" y="585621"/>
                </a:lnTo>
                <a:lnTo>
                  <a:pt x="2410558" y="582981"/>
                </a:lnTo>
                <a:lnTo>
                  <a:pt x="2413086" y="576821"/>
                </a:lnTo>
                <a:cubicBezTo>
                  <a:pt x="2413662" y="576261"/>
                  <a:pt x="2418727" y="558789"/>
                  <a:pt x="2420647" y="558266"/>
                </a:cubicBezTo>
                <a:cubicBezTo>
                  <a:pt x="2422287" y="558801"/>
                  <a:pt x="2421550" y="561647"/>
                  <a:pt x="2420403" y="564359"/>
                </a:cubicBezTo>
                <a:lnTo>
                  <a:pt x="2419886" y="565421"/>
                </a:lnTo>
                <a:lnTo>
                  <a:pt x="2419913" y="567449"/>
                </a:lnTo>
                <a:cubicBezTo>
                  <a:pt x="2419707" y="571752"/>
                  <a:pt x="2418911" y="578512"/>
                  <a:pt x="2418937" y="579808"/>
                </a:cubicBezTo>
                <a:cubicBezTo>
                  <a:pt x="2418410" y="584489"/>
                  <a:pt x="2418078" y="588182"/>
                  <a:pt x="2417845" y="591420"/>
                </a:cubicBezTo>
                <a:lnTo>
                  <a:pt x="2417750" y="593115"/>
                </a:lnTo>
                <a:lnTo>
                  <a:pt x="2416559" y="596282"/>
                </a:lnTo>
                <a:lnTo>
                  <a:pt x="2419818" y="607194"/>
                </a:lnTo>
                <a:lnTo>
                  <a:pt x="2421417" y="604656"/>
                </a:lnTo>
                <a:cubicBezTo>
                  <a:pt x="2422098" y="604109"/>
                  <a:pt x="2422124" y="605271"/>
                  <a:pt x="2420759" y="609706"/>
                </a:cubicBezTo>
                <a:lnTo>
                  <a:pt x="2420660" y="610016"/>
                </a:lnTo>
                <a:lnTo>
                  <a:pt x="2421392" y="612470"/>
                </a:lnTo>
                <a:lnTo>
                  <a:pt x="2424637" y="603495"/>
                </a:lnTo>
                <a:cubicBezTo>
                  <a:pt x="2433657" y="580760"/>
                  <a:pt x="2435524" y="553476"/>
                  <a:pt x="2448609" y="532909"/>
                </a:cubicBezTo>
                <a:cubicBezTo>
                  <a:pt x="2450885" y="529332"/>
                  <a:pt x="2449968" y="559733"/>
                  <a:pt x="2446553" y="560492"/>
                </a:cubicBezTo>
                <a:cubicBezTo>
                  <a:pt x="2451308" y="559436"/>
                  <a:pt x="2457616" y="530395"/>
                  <a:pt x="2461237" y="513072"/>
                </a:cubicBezTo>
                <a:lnTo>
                  <a:pt x="2462938" y="505164"/>
                </a:lnTo>
                <a:lnTo>
                  <a:pt x="2462094" y="512655"/>
                </a:lnTo>
                <a:cubicBezTo>
                  <a:pt x="2457698" y="545695"/>
                  <a:pt x="2470100" y="501188"/>
                  <a:pt x="2469954" y="499086"/>
                </a:cubicBezTo>
                <a:cubicBezTo>
                  <a:pt x="2471619" y="492635"/>
                  <a:pt x="2477465" y="485541"/>
                  <a:pt x="2479626" y="481167"/>
                </a:cubicBezTo>
                <a:lnTo>
                  <a:pt x="2481945" y="474927"/>
                </a:lnTo>
                <a:lnTo>
                  <a:pt x="2465301" y="543530"/>
                </a:lnTo>
                <a:lnTo>
                  <a:pt x="2463428" y="550789"/>
                </a:lnTo>
                <a:lnTo>
                  <a:pt x="2462510" y="563521"/>
                </a:lnTo>
                <a:lnTo>
                  <a:pt x="2464982" y="558244"/>
                </a:lnTo>
                <a:cubicBezTo>
                  <a:pt x="2466585" y="557143"/>
                  <a:pt x="2462223" y="574859"/>
                  <a:pt x="2462568" y="580732"/>
                </a:cubicBezTo>
                <a:cubicBezTo>
                  <a:pt x="2463706" y="578943"/>
                  <a:pt x="2464844" y="577155"/>
                  <a:pt x="2465982" y="575366"/>
                </a:cubicBezTo>
                <a:cubicBezTo>
                  <a:pt x="2465413" y="576261"/>
                  <a:pt x="2468556" y="574283"/>
                  <a:pt x="2472102" y="572247"/>
                </a:cubicBezTo>
                <a:lnTo>
                  <a:pt x="2476774" y="569783"/>
                </a:lnTo>
                <a:lnTo>
                  <a:pt x="2476701" y="564104"/>
                </a:lnTo>
                <a:cubicBezTo>
                  <a:pt x="2476486" y="558987"/>
                  <a:pt x="2476293" y="555071"/>
                  <a:pt x="2478002" y="555614"/>
                </a:cubicBezTo>
                <a:cubicBezTo>
                  <a:pt x="2478002" y="555614"/>
                  <a:pt x="2478538" y="559377"/>
                  <a:pt x="2479522" y="562292"/>
                </a:cubicBezTo>
                <a:lnTo>
                  <a:pt x="2479056" y="561902"/>
                </a:lnTo>
                <a:lnTo>
                  <a:pt x="2479029" y="560834"/>
                </a:lnTo>
                <a:cubicBezTo>
                  <a:pt x="2478806" y="561258"/>
                  <a:pt x="2478695" y="561469"/>
                  <a:pt x="2478756" y="561651"/>
                </a:cubicBezTo>
                <a:lnTo>
                  <a:pt x="2479056" y="561902"/>
                </a:lnTo>
                <a:lnTo>
                  <a:pt x="2479104" y="563865"/>
                </a:lnTo>
                <a:lnTo>
                  <a:pt x="2478775" y="565100"/>
                </a:lnTo>
                <a:cubicBezTo>
                  <a:pt x="2478704" y="565931"/>
                  <a:pt x="2478755" y="566532"/>
                  <a:pt x="2478755" y="566532"/>
                </a:cubicBezTo>
                <a:cubicBezTo>
                  <a:pt x="2478755" y="566532"/>
                  <a:pt x="2481568" y="568366"/>
                  <a:pt x="2481695" y="570913"/>
                </a:cubicBezTo>
                <a:cubicBezTo>
                  <a:pt x="2482649" y="576274"/>
                  <a:pt x="2479666" y="589497"/>
                  <a:pt x="2479681" y="594247"/>
                </a:cubicBezTo>
                <a:cubicBezTo>
                  <a:pt x="2479235" y="595094"/>
                  <a:pt x="2481267" y="596418"/>
                  <a:pt x="2481758" y="597875"/>
                </a:cubicBezTo>
                <a:cubicBezTo>
                  <a:pt x="2482300" y="600433"/>
                  <a:pt x="2482077" y="603824"/>
                  <a:pt x="2481573" y="607487"/>
                </a:cubicBezTo>
                <a:lnTo>
                  <a:pt x="2481281" y="609255"/>
                </a:lnTo>
                <a:lnTo>
                  <a:pt x="2482105" y="606873"/>
                </a:lnTo>
                <a:lnTo>
                  <a:pt x="2484405" y="600044"/>
                </a:lnTo>
                <a:lnTo>
                  <a:pt x="2489527" y="561988"/>
                </a:lnTo>
                <a:lnTo>
                  <a:pt x="2492448" y="527070"/>
                </a:lnTo>
                <a:lnTo>
                  <a:pt x="2493689" y="524933"/>
                </a:lnTo>
                <a:lnTo>
                  <a:pt x="2496294" y="519763"/>
                </a:lnTo>
                <a:lnTo>
                  <a:pt x="2496116" y="530827"/>
                </a:lnTo>
                <a:lnTo>
                  <a:pt x="2497865" y="520287"/>
                </a:lnTo>
                <a:lnTo>
                  <a:pt x="2500281" y="521217"/>
                </a:lnTo>
                <a:lnTo>
                  <a:pt x="2501698" y="517790"/>
                </a:lnTo>
                <a:lnTo>
                  <a:pt x="2501232" y="528177"/>
                </a:lnTo>
                <a:lnTo>
                  <a:pt x="2500586" y="531353"/>
                </a:lnTo>
                <a:cubicBezTo>
                  <a:pt x="2500326" y="532365"/>
                  <a:pt x="2500094" y="532942"/>
                  <a:pt x="2499925" y="532769"/>
                </a:cubicBezTo>
                <a:lnTo>
                  <a:pt x="2501032" y="532653"/>
                </a:lnTo>
                <a:lnTo>
                  <a:pt x="2500409" y="546552"/>
                </a:lnTo>
                <a:lnTo>
                  <a:pt x="2499012" y="550476"/>
                </a:lnTo>
                <a:cubicBezTo>
                  <a:pt x="2498080" y="552954"/>
                  <a:pt x="2496961" y="555766"/>
                  <a:pt x="2495451" y="559307"/>
                </a:cubicBezTo>
                <a:cubicBezTo>
                  <a:pt x="2494970" y="561118"/>
                  <a:pt x="2488355" y="575841"/>
                  <a:pt x="2492486" y="570481"/>
                </a:cubicBezTo>
                <a:cubicBezTo>
                  <a:pt x="2495369" y="566334"/>
                  <a:pt x="2498430" y="555067"/>
                  <a:pt x="2500064" y="552133"/>
                </a:cubicBezTo>
                <a:lnTo>
                  <a:pt x="2500168" y="551939"/>
                </a:lnTo>
                <a:lnTo>
                  <a:pt x="2499998" y="555728"/>
                </a:lnTo>
                <a:cubicBezTo>
                  <a:pt x="2499983" y="566905"/>
                  <a:pt x="2498301" y="577563"/>
                  <a:pt x="2496735" y="588298"/>
                </a:cubicBezTo>
                <a:lnTo>
                  <a:pt x="2495321" y="599567"/>
                </a:lnTo>
                <a:lnTo>
                  <a:pt x="2496142" y="597067"/>
                </a:lnTo>
                <a:lnTo>
                  <a:pt x="2502648" y="580042"/>
                </a:lnTo>
                <a:lnTo>
                  <a:pt x="2502274" y="578088"/>
                </a:lnTo>
                <a:lnTo>
                  <a:pt x="2501909" y="563711"/>
                </a:lnTo>
                <a:lnTo>
                  <a:pt x="2505220" y="566701"/>
                </a:lnTo>
                <a:lnTo>
                  <a:pt x="2506543" y="569848"/>
                </a:lnTo>
                <a:lnTo>
                  <a:pt x="2508772" y="564014"/>
                </a:lnTo>
                <a:lnTo>
                  <a:pt x="2507673" y="570737"/>
                </a:lnTo>
                <a:lnTo>
                  <a:pt x="2507390" y="571865"/>
                </a:lnTo>
                <a:lnTo>
                  <a:pt x="2509635" y="577199"/>
                </a:lnTo>
                <a:lnTo>
                  <a:pt x="2510075" y="581246"/>
                </a:lnTo>
                <a:lnTo>
                  <a:pt x="2511949" y="591040"/>
                </a:lnTo>
                <a:lnTo>
                  <a:pt x="2518288" y="562377"/>
                </a:lnTo>
                <a:lnTo>
                  <a:pt x="2522377" y="546582"/>
                </a:lnTo>
                <a:lnTo>
                  <a:pt x="2520645" y="556653"/>
                </a:lnTo>
                <a:cubicBezTo>
                  <a:pt x="2519323" y="563924"/>
                  <a:pt x="2517667" y="572449"/>
                  <a:pt x="2515352" y="583328"/>
                </a:cubicBezTo>
                <a:lnTo>
                  <a:pt x="2512835" y="595673"/>
                </a:lnTo>
                <a:lnTo>
                  <a:pt x="2515364" y="608889"/>
                </a:lnTo>
                <a:lnTo>
                  <a:pt x="2518311" y="600284"/>
                </a:lnTo>
                <a:cubicBezTo>
                  <a:pt x="2519707" y="595939"/>
                  <a:pt x="2520928" y="592005"/>
                  <a:pt x="2521666" y="589858"/>
                </a:cubicBezTo>
                <a:lnTo>
                  <a:pt x="2522029" y="587842"/>
                </a:lnTo>
                <a:lnTo>
                  <a:pt x="2519776" y="579074"/>
                </a:lnTo>
                <a:lnTo>
                  <a:pt x="2519876" y="576699"/>
                </a:lnTo>
                <a:lnTo>
                  <a:pt x="2520193" y="573901"/>
                </a:lnTo>
                <a:lnTo>
                  <a:pt x="2522993" y="582491"/>
                </a:lnTo>
                <a:lnTo>
                  <a:pt x="2525159" y="570464"/>
                </a:lnTo>
                <a:cubicBezTo>
                  <a:pt x="2526330" y="565086"/>
                  <a:pt x="2527921" y="561597"/>
                  <a:pt x="2531173" y="562410"/>
                </a:cubicBezTo>
                <a:cubicBezTo>
                  <a:pt x="2530279" y="561841"/>
                  <a:pt x="2529812" y="568662"/>
                  <a:pt x="2529627" y="576605"/>
                </a:cubicBezTo>
                <a:lnTo>
                  <a:pt x="2529577" y="583568"/>
                </a:lnTo>
                <a:lnTo>
                  <a:pt x="2522434" y="626235"/>
                </a:lnTo>
                <a:lnTo>
                  <a:pt x="2525052" y="629090"/>
                </a:lnTo>
                <a:lnTo>
                  <a:pt x="2527147" y="665585"/>
                </a:lnTo>
                <a:lnTo>
                  <a:pt x="2527275" y="665470"/>
                </a:lnTo>
                <a:cubicBezTo>
                  <a:pt x="2527190" y="664244"/>
                  <a:pt x="2527752" y="664734"/>
                  <a:pt x="2528354" y="665791"/>
                </a:cubicBezTo>
                <a:lnTo>
                  <a:pt x="2528544" y="666330"/>
                </a:lnTo>
                <a:lnTo>
                  <a:pt x="2530684" y="653265"/>
                </a:lnTo>
                <a:cubicBezTo>
                  <a:pt x="2532614" y="643433"/>
                  <a:pt x="2532495" y="649233"/>
                  <a:pt x="2532011" y="657567"/>
                </a:cubicBezTo>
                <a:lnTo>
                  <a:pt x="2531336" y="668485"/>
                </a:lnTo>
                <a:lnTo>
                  <a:pt x="2534261" y="668643"/>
                </a:lnTo>
                <a:lnTo>
                  <a:pt x="2543075" y="638343"/>
                </a:lnTo>
                <a:lnTo>
                  <a:pt x="2543560" y="628377"/>
                </a:lnTo>
                <a:lnTo>
                  <a:pt x="2543512" y="636844"/>
                </a:lnTo>
                <a:lnTo>
                  <a:pt x="2546425" y="626830"/>
                </a:lnTo>
                <a:lnTo>
                  <a:pt x="2546692" y="625706"/>
                </a:lnTo>
                <a:lnTo>
                  <a:pt x="2546707" y="624635"/>
                </a:lnTo>
                <a:cubicBezTo>
                  <a:pt x="2546772" y="611835"/>
                  <a:pt x="2547083" y="599408"/>
                  <a:pt x="2548759" y="588804"/>
                </a:cubicBezTo>
                <a:lnTo>
                  <a:pt x="2548706" y="617240"/>
                </a:lnTo>
                <a:lnTo>
                  <a:pt x="2552066" y="603124"/>
                </a:lnTo>
                <a:lnTo>
                  <a:pt x="2552544" y="595521"/>
                </a:lnTo>
                <a:lnTo>
                  <a:pt x="2553204" y="598350"/>
                </a:lnTo>
                <a:lnTo>
                  <a:pt x="2553239" y="598198"/>
                </a:lnTo>
                <a:cubicBezTo>
                  <a:pt x="2553986" y="593746"/>
                  <a:pt x="2555415" y="587069"/>
                  <a:pt x="2557087" y="579837"/>
                </a:cubicBezTo>
                <a:lnTo>
                  <a:pt x="2558772" y="572939"/>
                </a:lnTo>
                <a:lnTo>
                  <a:pt x="2562594" y="574729"/>
                </a:lnTo>
                <a:lnTo>
                  <a:pt x="2561408" y="583194"/>
                </a:lnTo>
                <a:lnTo>
                  <a:pt x="2558360" y="594048"/>
                </a:lnTo>
                <a:lnTo>
                  <a:pt x="2557151" y="599214"/>
                </a:lnTo>
                <a:lnTo>
                  <a:pt x="2557170" y="603830"/>
                </a:lnTo>
                <a:lnTo>
                  <a:pt x="2556459" y="629241"/>
                </a:lnTo>
                <a:lnTo>
                  <a:pt x="2560764" y="609875"/>
                </a:lnTo>
                <a:lnTo>
                  <a:pt x="2562315" y="598309"/>
                </a:lnTo>
                <a:lnTo>
                  <a:pt x="2562475" y="598542"/>
                </a:lnTo>
                <a:cubicBezTo>
                  <a:pt x="2562936" y="597856"/>
                  <a:pt x="2563805" y="596144"/>
                  <a:pt x="2565314" y="592940"/>
                </a:cubicBezTo>
                <a:lnTo>
                  <a:pt x="2566337" y="590826"/>
                </a:lnTo>
                <a:lnTo>
                  <a:pt x="2566010" y="594502"/>
                </a:lnTo>
                <a:lnTo>
                  <a:pt x="2563701" y="613727"/>
                </a:lnTo>
                <a:lnTo>
                  <a:pt x="2568915" y="590687"/>
                </a:lnTo>
                <a:cubicBezTo>
                  <a:pt x="2570523" y="582127"/>
                  <a:pt x="2572146" y="573831"/>
                  <a:pt x="2574952" y="566068"/>
                </a:cubicBezTo>
                <a:cubicBezTo>
                  <a:pt x="2574952" y="566068"/>
                  <a:pt x="2575594" y="567696"/>
                  <a:pt x="2576478" y="568997"/>
                </a:cubicBezTo>
                <a:lnTo>
                  <a:pt x="2576553" y="569024"/>
                </a:lnTo>
                <a:lnTo>
                  <a:pt x="2575531" y="571318"/>
                </a:lnTo>
                <a:cubicBezTo>
                  <a:pt x="2573406" y="578916"/>
                  <a:pt x="2569979" y="596519"/>
                  <a:pt x="2572173" y="596032"/>
                </a:cubicBezTo>
                <a:cubicBezTo>
                  <a:pt x="2573637" y="595706"/>
                  <a:pt x="2574852" y="593260"/>
                  <a:pt x="2575973" y="589525"/>
                </a:cubicBezTo>
                <a:lnTo>
                  <a:pt x="2576610" y="586716"/>
                </a:lnTo>
                <a:lnTo>
                  <a:pt x="2576641" y="583863"/>
                </a:lnTo>
                <a:lnTo>
                  <a:pt x="2577137" y="584388"/>
                </a:lnTo>
                <a:lnTo>
                  <a:pt x="2579203" y="575276"/>
                </a:lnTo>
                <a:lnTo>
                  <a:pt x="2581961" y="564840"/>
                </a:lnTo>
                <a:lnTo>
                  <a:pt x="2581421" y="560838"/>
                </a:lnTo>
                <a:lnTo>
                  <a:pt x="2580209" y="552840"/>
                </a:lnTo>
                <a:lnTo>
                  <a:pt x="2582074" y="560144"/>
                </a:lnTo>
                <a:lnTo>
                  <a:pt x="2582694" y="562066"/>
                </a:lnTo>
                <a:lnTo>
                  <a:pt x="2585516" y="551394"/>
                </a:lnTo>
                <a:lnTo>
                  <a:pt x="2584616" y="544671"/>
                </a:lnTo>
                <a:cubicBezTo>
                  <a:pt x="2583887" y="538047"/>
                  <a:pt x="2586839" y="529343"/>
                  <a:pt x="2587310" y="524487"/>
                </a:cubicBezTo>
                <a:lnTo>
                  <a:pt x="2587269" y="517831"/>
                </a:lnTo>
                <a:lnTo>
                  <a:pt x="2589799" y="538091"/>
                </a:lnTo>
                <a:lnTo>
                  <a:pt x="2592011" y="532655"/>
                </a:lnTo>
                <a:cubicBezTo>
                  <a:pt x="2593244" y="529624"/>
                  <a:pt x="2594396" y="526710"/>
                  <a:pt x="2595917" y="522546"/>
                </a:cubicBezTo>
                <a:lnTo>
                  <a:pt x="2596058" y="522145"/>
                </a:lnTo>
                <a:lnTo>
                  <a:pt x="2594393" y="536075"/>
                </a:lnTo>
                <a:lnTo>
                  <a:pt x="2591317" y="550258"/>
                </a:lnTo>
                <a:lnTo>
                  <a:pt x="2593276" y="565943"/>
                </a:lnTo>
                <a:lnTo>
                  <a:pt x="2594796" y="561149"/>
                </a:lnTo>
                <a:cubicBezTo>
                  <a:pt x="2599275" y="547785"/>
                  <a:pt x="2603812" y="537233"/>
                  <a:pt x="2601541" y="557771"/>
                </a:cubicBezTo>
                <a:cubicBezTo>
                  <a:pt x="2600728" y="561021"/>
                  <a:pt x="2598921" y="566989"/>
                  <a:pt x="2597559" y="573243"/>
                </a:cubicBezTo>
                <a:lnTo>
                  <a:pt x="2596276" y="590242"/>
                </a:lnTo>
                <a:lnTo>
                  <a:pt x="2596300" y="590468"/>
                </a:lnTo>
                <a:lnTo>
                  <a:pt x="2597876" y="592418"/>
                </a:lnTo>
                <a:cubicBezTo>
                  <a:pt x="2600277" y="588921"/>
                  <a:pt x="2604626" y="571352"/>
                  <a:pt x="2607204" y="561373"/>
                </a:cubicBezTo>
                <a:cubicBezTo>
                  <a:pt x="2609208" y="549668"/>
                  <a:pt x="2612649" y="536364"/>
                  <a:pt x="2616251" y="530701"/>
                </a:cubicBezTo>
                <a:cubicBezTo>
                  <a:pt x="2616738" y="525987"/>
                  <a:pt x="2620992" y="523249"/>
                  <a:pt x="2624405" y="517884"/>
                </a:cubicBezTo>
                <a:lnTo>
                  <a:pt x="2627769" y="506376"/>
                </a:lnTo>
                <a:lnTo>
                  <a:pt x="2619195" y="554610"/>
                </a:lnTo>
                <a:lnTo>
                  <a:pt x="2620817" y="554619"/>
                </a:lnTo>
                <a:lnTo>
                  <a:pt x="2620928" y="550912"/>
                </a:lnTo>
                <a:lnTo>
                  <a:pt x="2624173" y="560791"/>
                </a:lnTo>
                <a:lnTo>
                  <a:pt x="2624695" y="563989"/>
                </a:lnTo>
                <a:lnTo>
                  <a:pt x="2624649" y="564598"/>
                </a:lnTo>
                <a:lnTo>
                  <a:pt x="2654756" y="457749"/>
                </a:lnTo>
                <a:cubicBezTo>
                  <a:pt x="2659886" y="470768"/>
                  <a:pt x="2641915" y="495950"/>
                  <a:pt x="2651114" y="501648"/>
                </a:cubicBezTo>
                <a:cubicBezTo>
                  <a:pt x="2651284" y="504100"/>
                  <a:pt x="2661842" y="468520"/>
                  <a:pt x="2661842" y="468520"/>
                </a:cubicBezTo>
                <a:cubicBezTo>
                  <a:pt x="2665935" y="461549"/>
                  <a:pt x="2668184" y="463504"/>
                  <a:pt x="2670141" y="461257"/>
                </a:cubicBezTo>
                <a:cubicBezTo>
                  <a:pt x="2677540" y="441032"/>
                  <a:pt x="2673031" y="406498"/>
                  <a:pt x="2687635" y="398796"/>
                </a:cubicBezTo>
                <a:lnTo>
                  <a:pt x="2686982" y="410650"/>
                </a:lnTo>
                <a:lnTo>
                  <a:pt x="2686411" y="412053"/>
                </a:lnTo>
                <a:lnTo>
                  <a:pt x="2686349" y="414379"/>
                </a:lnTo>
                <a:lnTo>
                  <a:pt x="2685456" y="418747"/>
                </a:lnTo>
                <a:cubicBezTo>
                  <a:pt x="2684847" y="421384"/>
                  <a:pt x="2684124" y="424294"/>
                  <a:pt x="2683298" y="427608"/>
                </a:cubicBezTo>
                <a:cubicBezTo>
                  <a:pt x="2683444" y="429710"/>
                  <a:pt x="2674088" y="452182"/>
                  <a:pt x="2678755" y="458547"/>
                </a:cubicBezTo>
                <a:cubicBezTo>
                  <a:pt x="2678755" y="458547"/>
                  <a:pt x="2686300" y="440423"/>
                  <a:pt x="2685862" y="434118"/>
                </a:cubicBezTo>
                <a:cubicBezTo>
                  <a:pt x="2686756" y="431768"/>
                  <a:pt x="2686336" y="425725"/>
                  <a:pt x="2686200" y="419971"/>
                </a:cubicBezTo>
                <a:lnTo>
                  <a:pt x="2686349" y="414379"/>
                </a:lnTo>
                <a:lnTo>
                  <a:pt x="2686935" y="411516"/>
                </a:lnTo>
                <a:lnTo>
                  <a:pt x="2686982" y="410650"/>
                </a:lnTo>
                <a:lnTo>
                  <a:pt x="2688244" y="407553"/>
                </a:lnTo>
                <a:cubicBezTo>
                  <a:pt x="2694653" y="401609"/>
                  <a:pt x="2692472" y="418535"/>
                  <a:pt x="2691107" y="426656"/>
                </a:cubicBezTo>
                <a:lnTo>
                  <a:pt x="2690545" y="429749"/>
                </a:lnTo>
                <a:lnTo>
                  <a:pt x="2690461" y="430147"/>
                </a:lnTo>
                <a:cubicBezTo>
                  <a:pt x="2690303" y="430945"/>
                  <a:pt x="2690328" y="430885"/>
                  <a:pt x="2690461" y="430218"/>
                </a:cubicBezTo>
                <a:lnTo>
                  <a:pt x="2690545" y="429749"/>
                </a:lnTo>
                <a:lnTo>
                  <a:pt x="2691563" y="424922"/>
                </a:lnTo>
                <a:cubicBezTo>
                  <a:pt x="2697151" y="409048"/>
                  <a:pt x="2700309" y="393692"/>
                  <a:pt x="2708025" y="378021"/>
                </a:cubicBezTo>
                <a:cubicBezTo>
                  <a:pt x="2713668" y="365486"/>
                  <a:pt x="2713371" y="376418"/>
                  <a:pt x="2711925" y="390466"/>
                </a:cubicBezTo>
                <a:lnTo>
                  <a:pt x="2711525" y="393901"/>
                </a:lnTo>
                <a:lnTo>
                  <a:pt x="2708255" y="410444"/>
                </a:lnTo>
                <a:cubicBezTo>
                  <a:pt x="2708255" y="410444"/>
                  <a:pt x="2697421" y="439978"/>
                  <a:pt x="2705359" y="440006"/>
                </a:cubicBezTo>
                <a:cubicBezTo>
                  <a:pt x="2707487" y="438637"/>
                  <a:pt x="2709971" y="426505"/>
                  <a:pt x="2712066" y="414490"/>
                </a:cubicBezTo>
                <a:lnTo>
                  <a:pt x="2712251" y="413387"/>
                </a:lnTo>
                <a:lnTo>
                  <a:pt x="2712691" y="412281"/>
                </a:lnTo>
                <a:cubicBezTo>
                  <a:pt x="2714559" y="407486"/>
                  <a:pt x="2716409" y="402431"/>
                  <a:pt x="2716336" y="401380"/>
                </a:cubicBezTo>
                <a:cubicBezTo>
                  <a:pt x="2717830" y="392476"/>
                  <a:pt x="2719481" y="393417"/>
                  <a:pt x="2720552" y="397435"/>
                </a:cubicBezTo>
                <a:lnTo>
                  <a:pt x="2720922" y="400007"/>
                </a:lnTo>
                <a:lnTo>
                  <a:pt x="2703846" y="474634"/>
                </a:lnTo>
                <a:cubicBezTo>
                  <a:pt x="2703846" y="474634"/>
                  <a:pt x="2696588" y="506444"/>
                  <a:pt x="2701789" y="502217"/>
                </a:cubicBezTo>
                <a:cubicBezTo>
                  <a:pt x="2705393" y="496554"/>
                  <a:pt x="2706095" y="478995"/>
                  <a:pt x="2709048" y="470407"/>
                </a:cubicBezTo>
                <a:cubicBezTo>
                  <a:pt x="2707341" y="473090"/>
                  <a:pt x="2711164" y="453381"/>
                  <a:pt x="2715572" y="444880"/>
                </a:cubicBezTo>
                <a:lnTo>
                  <a:pt x="2718981" y="442165"/>
                </a:lnTo>
                <a:lnTo>
                  <a:pt x="2717205" y="453371"/>
                </a:lnTo>
                <a:cubicBezTo>
                  <a:pt x="2709562" y="487362"/>
                  <a:pt x="2695611" y="528919"/>
                  <a:pt x="2694153" y="553571"/>
                </a:cubicBezTo>
                <a:cubicBezTo>
                  <a:pt x="2693688" y="569707"/>
                  <a:pt x="2695014" y="577403"/>
                  <a:pt x="2696978" y="572877"/>
                </a:cubicBezTo>
                <a:lnTo>
                  <a:pt x="2697613" y="570276"/>
                </a:lnTo>
                <a:lnTo>
                  <a:pt x="2697023" y="567980"/>
                </a:lnTo>
                <a:lnTo>
                  <a:pt x="2697123" y="565605"/>
                </a:lnTo>
                <a:lnTo>
                  <a:pt x="2697441" y="562808"/>
                </a:lnTo>
                <a:lnTo>
                  <a:pt x="2698582" y="566310"/>
                </a:lnTo>
                <a:lnTo>
                  <a:pt x="2699112" y="564139"/>
                </a:lnTo>
                <a:cubicBezTo>
                  <a:pt x="2701906" y="556201"/>
                  <a:pt x="2706391" y="534594"/>
                  <a:pt x="2710692" y="514100"/>
                </a:cubicBezTo>
                <a:lnTo>
                  <a:pt x="2714055" y="498564"/>
                </a:lnTo>
                <a:lnTo>
                  <a:pt x="2714039" y="497957"/>
                </a:lnTo>
                <a:lnTo>
                  <a:pt x="2714117" y="498276"/>
                </a:lnTo>
                <a:lnTo>
                  <a:pt x="2716765" y="486042"/>
                </a:lnTo>
                <a:cubicBezTo>
                  <a:pt x="2718587" y="478199"/>
                  <a:pt x="2720126" y="472482"/>
                  <a:pt x="2721150" y="470739"/>
                </a:cubicBezTo>
                <a:lnTo>
                  <a:pt x="2722107" y="471322"/>
                </a:lnTo>
                <a:lnTo>
                  <a:pt x="2722035" y="471650"/>
                </a:lnTo>
                <a:lnTo>
                  <a:pt x="2716239" y="509077"/>
                </a:lnTo>
                <a:lnTo>
                  <a:pt x="2716383" y="510586"/>
                </a:lnTo>
                <a:lnTo>
                  <a:pt x="2727759" y="470705"/>
                </a:lnTo>
                <a:lnTo>
                  <a:pt x="2734031" y="441947"/>
                </a:lnTo>
                <a:lnTo>
                  <a:pt x="2734248" y="441319"/>
                </a:lnTo>
                <a:cubicBezTo>
                  <a:pt x="2729618" y="465928"/>
                  <a:pt x="2728964" y="492021"/>
                  <a:pt x="2727324" y="498823"/>
                </a:cubicBezTo>
                <a:cubicBezTo>
                  <a:pt x="2725660" y="505274"/>
                  <a:pt x="2719306" y="540562"/>
                  <a:pt x="2726413" y="516133"/>
                </a:cubicBezTo>
                <a:cubicBezTo>
                  <a:pt x="2727762" y="505128"/>
                  <a:pt x="2728819" y="489919"/>
                  <a:pt x="2732912" y="482948"/>
                </a:cubicBezTo>
                <a:cubicBezTo>
                  <a:pt x="2734723" y="478597"/>
                  <a:pt x="2743338" y="475887"/>
                  <a:pt x="2743338" y="475887"/>
                </a:cubicBezTo>
                <a:lnTo>
                  <a:pt x="2744946" y="465206"/>
                </a:lnTo>
                <a:lnTo>
                  <a:pt x="2742779" y="440530"/>
                </a:lnTo>
                <a:lnTo>
                  <a:pt x="2746343" y="455924"/>
                </a:lnTo>
                <a:lnTo>
                  <a:pt x="2747676" y="447075"/>
                </a:lnTo>
                <a:cubicBezTo>
                  <a:pt x="2749486" y="442726"/>
                  <a:pt x="2755391" y="431405"/>
                  <a:pt x="2753288" y="431551"/>
                </a:cubicBezTo>
                <a:cubicBezTo>
                  <a:pt x="2755391" y="431405"/>
                  <a:pt x="2757930" y="437564"/>
                  <a:pt x="2757784" y="435462"/>
                </a:cubicBezTo>
                <a:lnTo>
                  <a:pt x="2757813" y="435357"/>
                </a:lnTo>
                <a:lnTo>
                  <a:pt x="2756489" y="428667"/>
                </a:lnTo>
                <a:lnTo>
                  <a:pt x="2756247" y="428529"/>
                </a:lnTo>
                <a:cubicBezTo>
                  <a:pt x="2755642" y="427427"/>
                  <a:pt x="2755002" y="425800"/>
                  <a:pt x="2754929" y="424748"/>
                </a:cubicBezTo>
                <a:lnTo>
                  <a:pt x="2756155" y="426983"/>
                </a:lnTo>
                <a:lnTo>
                  <a:pt x="2751331" y="402621"/>
                </a:lnTo>
                <a:cubicBezTo>
                  <a:pt x="2748551" y="390708"/>
                  <a:pt x="2747170" y="379940"/>
                  <a:pt x="2752634" y="373752"/>
                </a:cubicBezTo>
                <a:lnTo>
                  <a:pt x="2756223" y="385067"/>
                </a:lnTo>
                <a:lnTo>
                  <a:pt x="2756187" y="386583"/>
                </a:lnTo>
                <a:lnTo>
                  <a:pt x="2756954" y="388779"/>
                </a:lnTo>
                <a:lnTo>
                  <a:pt x="2757665" y="393180"/>
                </a:lnTo>
                <a:cubicBezTo>
                  <a:pt x="2758030" y="395863"/>
                  <a:pt x="2758387" y="398840"/>
                  <a:pt x="2758787" y="402231"/>
                </a:cubicBezTo>
                <a:cubicBezTo>
                  <a:pt x="2759229" y="403188"/>
                  <a:pt x="2759253" y="409749"/>
                  <a:pt x="2759994" y="416607"/>
                </a:cubicBezTo>
                <a:lnTo>
                  <a:pt x="2761155" y="422992"/>
                </a:lnTo>
                <a:lnTo>
                  <a:pt x="2761602" y="421338"/>
                </a:lnTo>
                <a:lnTo>
                  <a:pt x="2764047" y="411526"/>
                </a:lnTo>
                <a:lnTo>
                  <a:pt x="2763492" y="407411"/>
                </a:lnTo>
                <a:cubicBezTo>
                  <a:pt x="2763495" y="404895"/>
                  <a:pt x="2760962" y="399394"/>
                  <a:pt x="2758796" y="394061"/>
                </a:cubicBezTo>
                <a:lnTo>
                  <a:pt x="2756954" y="388779"/>
                </a:lnTo>
                <a:lnTo>
                  <a:pt x="2756486" y="385895"/>
                </a:lnTo>
                <a:lnTo>
                  <a:pt x="2756223" y="385067"/>
                </a:lnTo>
                <a:lnTo>
                  <a:pt x="2756306" y="381725"/>
                </a:lnTo>
                <a:cubicBezTo>
                  <a:pt x="2760194" y="373895"/>
                  <a:pt x="2764152" y="390495"/>
                  <a:pt x="2765753" y="398574"/>
                </a:cubicBezTo>
                <a:lnTo>
                  <a:pt x="2766324" y="401665"/>
                </a:lnTo>
                <a:lnTo>
                  <a:pt x="2766386" y="402067"/>
                </a:lnTo>
                <a:lnTo>
                  <a:pt x="2766401" y="402106"/>
                </a:lnTo>
                <a:lnTo>
                  <a:pt x="2766404" y="402099"/>
                </a:lnTo>
                <a:lnTo>
                  <a:pt x="2766324" y="401665"/>
                </a:lnTo>
                <a:lnTo>
                  <a:pt x="2765565" y="396792"/>
                </a:lnTo>
                <a:cubicBezTo>
                  <a:pt x="2765164" y="379967"/>
                  <a:pt x="2762678" y="364488"/>
                  <a:pt x="2764340" y="347100"/>
                </a:cubicBezTo>
                <a:cubicBezTo>
                  <a:pt x="2765175" y="333378"/>
                  <a:pt x="2768770" y="343707"/>
                  <a:pt x="2772396" y="357354"/>
                </a:cubicBezTo>
                <a:lnTo>
                  <a:pt x="2773239" y="360709"/>
                </a:lnTo>
                <a:lnTo>
                  <a:pt x="2776044" y="377337"/>
                </a:lnTo>
                <a:cubicBezTo>
                  <a:pt x="2776044" y="377337"/>
                  <a:pt x="2776064" y="379304"/>
                  <a:pt x="2776212" y="382209"/>
                </a:cubicBezTo>
                <a:lnTo>
                  <a:pt x="2776408" y="384413"/>
                </a:lnTo>
                <a:lnTo>
                  <a:pt x="2777991" y="381613"/>
                </a:lnTo>
                <a:cubicBezTo>
                  <a:pt x="2781647" y="368336"/>
                  <a:pt x="2780006" y="375137"/>
                  <a:pt x="2780444" y="381444"/>
                </a:cubicBezTo>
                <a:cubicBezTo>
                  <a:pt x="2780936" y="388537"/>
                  <a:pt x="2781652" y="391237"/>
                  <a:pt x="2782571" y="391085"/>
                </a:cubicBezTo>
                <a:lnTo>
                  <a:pt x="2782832" y="390503"/>
                </a:lnTo>
                <a:lnTo>
                  <a:pt x="2781041" y="379771"/>
                </a:lnTo>
                <a:lnTo>
                  <a:pt x="2780822" y="378673"/>
                </a:lnTo>
                <a:lnTo>
                  <a:pt x="2780842" y="377483"/>
                </a:lnTo>
                <a:cubicBezTo>
                  <a:pt x="2780890" y="372337"/>
                  <a:pt x="2780829" y="366954"/>
                  <a:pt x="2780388" y="365998"/>
                </a:cubicBezTo>
                <a:cubicBezTo>
                  <a:pt x="2778631" y="357142"/>
                  <a:pt x="2780507" y="357437"/>
                  <a:pt x="2782932" y="360815"/>
                </a:cubicBezTo>
                <a:lnTo>
                  <a:pt x="2784190" y="363089"/>
                </a:lnTo>
                <a:lnTo>
                  <a:pt x="2786670" y="381035"/>
                </a:lnTo>
                <a:lnTo>
                  <a:pt x="2790374" y="368280"/>
                </a:lnTo>
                <a:cubicBezTo>
                  <a:pt x="2792030" y="362885"/>
                  <a:pt x="2793850" y="357721"/>
                  <a:pt x="2795815" y="354328"/>
                </a:cubicBezTo>
                <a:cubicBezTo>
                  <a:pt x="2800978" y="362770"/>
                  <a:pt x="2790553" y="369829"/>
                  <a:pt x="2795220" y="376193"/>
                </a:cubicBezTo>
                <a:lnTo>
                  <a:pt x="2802473" y="353866"/>
                </a:lnTo>
                <a:cubicBezTo>
                  <a:pt x="2805262" y="354729"/>
                  <a:pt x="2806666" y="357205"/>
                  <a:pt x="2807209" y="360501"/>
                </a:cubicBezTo>
                <a:lnTo>
                  <a:pt x="2807001" y="365976"/>
                </a:lnTo>
                <a:lnTo>
                  <a:pt x="2807518" y="367809"/>
                </a:lnTo>
                <a:lnTo>
                  <a:pt x="2806947" y="367419"/>
                </a:lnTo>
                <a:lnTo>
                  <a:pt x="2806772" y="372047"/>
                </a:lnTo>
                <a:cubicBezTo>
                  <a:pt x="2805453" y="380323"/>
                  <a:pt x="2802777" y="388693"/>
                  <a:pt x="2802923" y="390794"/>
                </a:cubicBezTo>
                <a:lnTo>
                  <a:pt x="2798970" y="411165"/>
                </a:lnTo>
                <a:lnTo>
                  <a:pt x="2799623" y="414307"/>
                </a:lnTo>
                <a:lnTo>
                  <a:pt x="2804303" y="456890"/>
                </a:lnTo>
                <a:lnTo>
                  <a:pt x="2804862" y="455514"/>
                </a:lnTo>
                <a:cubicBezTo>
                  <a:pt x="2806359" y="451714"/>
                  <a:pt x="2807795" y="447985"/>
                  <a:pt x="2808855" y="445205"/>
                </a:cubicBezTo>
                <a:lnTo>
                  <a:pt x="2810454" y="440992"/>
                </a:lnTo>
                <a:lnTo>
                  <a:pt x="2809467" y="429152"/>
                </a:lnTo>
                <a:lnTo>
                  <a:pt x="2810569" y="429357"/>
                </a:lnTo>
                <a:lnTo>
                  <a:pt x="2810618" y="429689"/>
                </a:lnTo>
                <a:lnTo>
                  <a:pt x="2813499" y="443304"/>
                </a:lnTo>
                <a:lnTo>
                  <a:pt x="2814982" y="444692"/>
                </a:lnTo>
                <a:lnTo>
                  <a:pt x="2814281" y="447000"/>
                </a:lnTo>
                <a:lnTo>
                  <a:pt x="2819383" y="471107"/>
                </a:lnTo>
                <a:cubicBezTo>
                  <a:pt x="2818945" y="457127"/>
                  <a:pt x="2817568" y="442229"/>
                  <a:pt x="2815636" y="426777"/>
                </a:cubicBezTo>
                <a:lnTo>
                  <a:pt x="2811310" y="397663"/>
                </a:lnTo>
                <a:lnTo>
                  <a:pt x="2811292" y="396999"/>
                </a:lnTo>
                <a:cubicBezTo>
                  <a:pt x="2815682" y="421651"/>
                  <a:pt x="2824315" y="446282"/>
                  <a:pt x="2825193" y="453224"/>
                </a:cubicBezTo>
                <a:cubicBezTo>
                  <a:pt x="2825921" y="459846"/>
                  <a:pt x="2832484" y="495096"/>
                  <a:pt x="2830474" y="469735"/>
                </a:cubicBezTo>
                <a:cubicBezTo>
                  <a:pt x="2827836" y="458965"/>
                  <a:pt x="2823436" y="444368"/>
                  <a:pt x="2824793" y="436399"/>
                </a:cubicBezTo>
                <a:cubicBezTo>
                  <a:pt x="2824944" y="431689"/>
                  <a:pt x="2832039" y="426103"/>
                  <a:pt x="2832039" y="426103"/>
                </a:cubicBezTo>
                <a:cubicBezTo>
                  <a:pt x="2832197" y="416366"/>
                  <a:pt x="2827645" y="406478"/>
                  <a:pt x="2825887" y="397623"/>
                </a:cubicBezTo>
                <a:cubicBezTo>
                  <a:pt x="2826039" y="392914"/>
                  <a:pt x="2827548" y="380235"/>
                  <a:pt x="2825634" y="381117"/>
                </a:cubicBezTo>
                <a:cubicBezTo>
                  <a:pt x="2827548" y="380235"/>
                  <a:pt x="2832106" y="385095"/>
                  <a:pt x="2831225" y="383181"/>
                </a:cubicBezTo>
                <a:cubicBezTo>
                  <a:pt x="2832729" y="375531"/>
                  <a:pt x="2827149" y="363409"/>
                  <a:pt x="2827456" y="348963"/>
                </a:cubicBezTo>
                <a:cubicBezTo>
                  <a:pt x="2826728" y="342340"/>
                  <a:pt x="2831033" y="330694"/>
                  <a:pt x="2831037" y="325666"/>
                </a:cubicBezTo>
                <a:cubicBezTo>
                  <a:pt x="2829751" y="311955"/>
                  <a:pt x="2830627" y="318896"/>
                  <a:pt x="2833271" y="324638"/>
                </a:cubicBezTo>
                <a:cubicBezTo>
                  <a:pt x="2845167" y="350473"/>
                  <a:pt x="2835494" y="309311"/>
                  <a:pt x="2838037" y="293836"/>
                </a:cubicBezTo>
                <a:cubicBezTo>
                  <a:pt x="2845856" y="299900"/>
                  <a:pt x="2838609" y="310195"/>
                  <a:pt x="2845228" y="314493"/>
                </a:cubicBezTo>
                <a:lnTo>
                  <a:pt x="2844099" y="291045"/>
                </a:lnTo>
                <a:cubicBezTo>
                  <a:pt x="2855753" y="290318"/>
                  <a:pt x="2855843" y="321589"/>
                  <a:pt x="2857606" y="325417"/>
                </a:cubicBezTo>
                <a:cubicBezTo>
                  <a:pt x="2875129" y="415540"/>
                  <a:pt x="2889373" y="519543"/>
                  <a:pt x="2903376" y="596984"/>
                </a:cubicBezTo>
                <a:cubicBezTo>
                  <a:pt x="2901372" y="566595"/>
                  <a:pt x="2898484" y="534291"/>
                  <a:pt x="2892802" y="500955"/>
                </a:cubicBezTo>
                <a:cubicBezTo>
                  <a:pt x="2889034" y="466737"/>
                  <a:pt x="2879357" y="430603"/>
                  <a:pt x="2881494" y="403331"/>
                </a:cubicBezTo>
                <a:cubicBezTo>
                  <a:pt x="2882527" y="400536"/>
                  <a:pt x="2882436" y="369265"/>
                  <a:pt x="2882436" y="369265"/>
                </a:cubicBezTo>
                <a:cubicBezTo>
                  <a:pt x="2889532" y="363678"/>
                  <a:pt x="2888022" y="376357"/>
                  <a:pt x="2888752" y="382980"/>
                </a:cubicBezTo>
                <a:cubicBezTo>
                  <a:pt x="2886113" y="372211"/>
                  <a:pt x="2890509" y="391835"/>
                  <a:pt x="2892996" y="407313"/>
                </a:cubicBezTo>
                <a:cubicBezTo>
                  <a:pt x="2900992" y="456593"/>
                  <a:pt x="2909003" y="515144"/>
                  <a:pt x="2914533" y="553188"/>
                </a:cubicBezTo>
                <a:lnTo>
                  <a:pt x="2953457" y="797310"/>
                </a:lnTo>
                <a:lnTo>
                  <a:pt x="2963173" y="745081"/>
                </a:lnTo>
                <a:cubicBezTo>
                  <a:pt x="2965325" y="736748"/>
                  <a:pt x="2966714" y="732977"/>
                  <a:pt x="2967528" y="732185"/>
                </a:cubicBezTo>
                <a:cubicBezTo>
                  <a:pt x="2969970" y="729804"/>
                  <a:pt x="2967242" y="754215"/>
                  <a:pt x="2964390" y="762596"/>
                </a:cubicBezTo>
                <a:lnTo>
                  <a:pt x="2955343" y="809145"/>
                </a:lnTo>
                <a:lnTo>
                  <a:pt x="2957766" y="824343"/>
                </a:lnTo>
                <a:lnTo>
                  <a:pt x="3019195" y="542670"/>
                </a:lnTo>
                <a:cubicBezTo>
                  <a:pt x="3019802" y="551427"/>
                  <a:pt x="3017811" y="558254"/>
                  <a:pt x="3016292" y="566808"/>
                </a:cubicBezTo>
                <a:cubicBezTo>
                  <a:pt x="3016754" y="573464"/>
                  <a:pt x="3009998" y="597867"/>
                  <a:pt x="3015405" y="584468"/>
                </a:cubicBezTo>
                <a:cubicBezTo>
                  <a:pt x="3023096" y="568447"/>
                  <a:pt x="3020834" y="535870"/>
                  <a:pt x="3035758" y="532722"/>
                </a:cubicBezTo>
                <a:cubicBezTo>
                  <a:pt x="3030070" y="572539"/>
                  <a:pt x="3024009" y="612031"/>
                  <a:pt x="3017825" y="649771"/>
                </a:cubicBezTo>
                <a:cubicBezTo>
                  <a:pt x="3011314" y="652333"/>
                  <a:pt x="3020826" y="662585"/>
                  <a:pt x="3017825" y="649771"/>
                </a:cubicBezTo>
                <a:cubicBezTo>
                  <a:pt x="3028980" y="653220"/>
                  <a:pt x="3021290" y="669241"/>
                  <a:pt x="3019795" y="678145"/>
                </a:cubicBezTo>
                <a:cubicBezTo>
                  <a:pt x="3020085" y="682349"/>
                  <a:pt x="3020910" y="686603"/>
                  <a:pt x="3021492" y="691183"/>
                </a:cubicBezTo>
                <a:lnTo>
                  <a:pt x="3021634" y="699746"/>
                </a:lnTo>
                <a:lnTo>
                  <a:pt x="3022635" y="696092"/>
                </a:lnTo>
                <a:cubicBezTo>
                  <a:pt x="3025286" y="687238"/>
                  <a:pt x="3028018" y="678840"/>
                  <a:pt x="3030814" y="670691"/>
                </a:cubicBezTo>
                <a:lnTo>
                  <a:pt x="3037176" y="652938"/>
                </a:lnTo>
                <a:lnTo>
                  <a:pt x="3036914" y="654707"/>
                </a:lnTo>
                <a:cubicBezTo>
                  <a:pt x="3036049" y="658838"/>
                  <a:pt x="3034653" y="663962"/>
                  <a:pt x="3033677" y="668652"/>
                </a:cubicBezTo>
                <a:lnTo>
                  <a:pt x="3033459" y="670026"/>
                </a:lnTo>
                <a:lnTo>
                  <a:pt x="3030892" y="677207"/>
                </a:lnTo>
                <a:cubicBezTo>
                  <a:pt x="3028204" y="685191"/>
                  <a:pt x="3025733" y="693080"/>
                  <a:pt x="3023610" y="700746"/>
                </a:cubicBezTo>
                <a:lnTo>
                  <a:pt x="3021478" y="708773"/>
                </a:lnTo>
                <a:lnTo>
                  <a:pt x="3019749" y="725930"/>
                </a:lnTo>
                <a:cubicBezTo>
                  <a:pt x="3016267" y="745906"/>
                  <a:pt x="3009116" y="766532"/>
                  <a:pt x="3005581" y="787897"/>
                </a:cubicBezTo>
                <a:lnTo>
                  <a:pt x="2976328" y="940759"/>
                </a:lnTo>
                <a:lnTo>
                  <a:pt x="2977468" y="947905"/>
                </a:lnTo>
                <a:lnTo>
                  <a:pt x="2979780" y="959802"/>
                </a:lnTo>
                <a:lnTo>
                  <a:pt x="2980605" y="960104"/>
                </a:lnTo>
                <a:lnTo>
                  <a:pt x="2986675" y="922444"/>
                </a:lnTo>
                <a:cubicBezTo>
                  <a:pt x="2991618" y="885815"/>
                  <a:pt x="3001088" y="850387"/>
                  <a:pt x="3008718" y="816525"/>
                </a:cubicBezTo>
                <a:cubicBezTo>
                  <a:pt x="3011957" y="799480"/>
                  <a:pt x="3015004" y="781278"/>
                  <a:pt x="3018148" y="762984"/>
                </a:cubicBezTo>
                <a:cubicBezTo>
                  <a:pt x="3026918" y="718375"/>
                  <a:pt x="3042042" y="674540"/>
                  <a:pt x="3057151" y="630496"/>
                </a:cubicBezTo>
                <a:cubicBezTo>
                  <a:pt x="3060035" y="623658"/>
                  <a:pt x="3063612" y="617535"/>
                  <a:pt x="3065498" y="611132"/>
                </a:cubicBezTo>
                <a:lnTo>
                  <a:pt x="3066548" y="605577"/>
                </a:lnTo>
                <a:lnTo>
                  <a:pt x="3066828" y="605514"/>
                </a:lnTo>
                <a:cubicBezTo>
                  <a:pt x="3067068" y="605281"/>
                  <a:pt x="3067069" y="604945"/>
                  <a:pt x="3066733" y="604599"/>
                </a:cubicBezTo>
                <a:lnTo>
                  <a:pt x="3066548" y="605577"/>
                </a:lnTo>
                <a:lnTo>
                  <a:pt x="3065484" y="605813"/>
                </a:lnTo>
                <a:cubicBezTo>
                  <a:pt x="3068063" y="597703"/>
                  <a:pt x="3070547" y="588340"/>
                  <a:pt x="3069875" y="587648"/>
                </a:cubicBezTo>
                <a:cubicBezTo>
                  <a:pt x="3070547" y="588340"/>
                  <a:pt x="3067568" y="591234"/>
                  <a:pt x="3067568" y="591234"/>
                </a:cubicBezTo>
                <a:cubicBezTo>
                  <a:pt x="3065840" y="592915"/>
                  <a:pt x="3066224" y="589851"/>
                  <a:pt x="3063825" y="592186"/>
                </a:cubicBezTo>
                <a:cubicBezTo>
                  <a:pt x="3062765" y="594558"/>
                  <a:pt x="3060090" y="601417"/>
                  <a:pt x="3057879" y="606254"/>
                </a:cubicBezTo>
                <a:cubicBezTo>
                  <a:pt x="3054936" y="613654"/>
                  <a:pt x="3051853" y="621343"/>
                  <a:pt x="3048751" y="629193"/>
                </a:cubicBezTo>
                <a:lnTo>
                  <a:pt x="3041036" y="649163"/>
                </a:lnTo>
                <a:lnTo>
                  <a:pt x="3042466" y="644007"/>
                </a:lnTo>
                <a:cubicBezTo>
                  <a:pt x="3045554" y="635124"/>
                  <a:pt x="3049051" y="626515"/>
                  <a:pt x="3052543" y="618190"/>
                </a:cubicBezTo>
                <a:cubicBezTo>
                  <a:pt x="3059640" y="601655"/>
                  <a:pt x="3065185" y="582371"/>
                  <a:pt x="3072169" y="564377"/>
                </a:cubicBezTo>
                <a:cubicBezTo>
                  <a:pt x="3076247" y="554924"/>
                  <a:pt x="3080007" y="545386"/>
                  <a:pt x="3083719" y="536230"/>
                </a:cubicBezTo>
                <a:cubicBezTo>
                  <a:pt x="3087432" y="527075"/>
                  <a:pt x="3091096" y="518302"/>
                  <a:pt x="3094982" y="510382"/>
                </a:cubicBezTo>
                <a:cubicBezTo>
                  <a:pt x="3091825" y="520397"/>
                  <a:pt x="3087498" y="531324"/>
                  <a:pt x="3083093" y="541210"/>
                </a:cubicBezTo>
                <a:lnTo>
                  <a:pt x="3079456" y="551691"/>
                </a:lnTo>
                <a:cubicBezTo>
                  <a:pt x="3080913" y="553190"/>
                  <a:pt x="3084742" y="545211"/>
                  <a:pt x="3085223" y="543400"/>
                </a:cubicBezTo>
                <a:cubicBezTo>
                  <a:pt x="3095089" y="521258"/>
                  <a:pt x="3103214" y="493863"/>
                  <a:pt x="3113866" y="475219"/>
                </a:cubicBezTo>
                <a:cubicBezTo>
                  <a:pt x="3108415" y="495755"/>
                  <a:pt x="3096243" y="518792"/>
                  <a:pt x="3089450" y="539291"/>
                </a:cubicBezTo>
                <a:cubicBezTo>
                  <a:pt x="3091452" y="533086"/>
                  <a:pt x="3087239" y="544128"/>
                  <a:pt x="3088599" y="544375"/>
                </a:cubicBezTo>
                <a:cubicBezTo>
                  <a:pt x="3091096" y="544638"/>
                  <a:pt x="3090121" y="539982"/>
                  <a:pt x="3090121" y="539982"/>
                </a:cubicBezTo>
                <a:cubicBezTo>
                  <a:pt x="3095296" y="528005"/>
                  <a:pt x="3100134" y="516356"/>
                  <a:pt x="3104984" y="505031"/>
                </a:cubicBezTo>
                <a:lnTo>
                  <a:pt x="3115024" y="482840"/>
                </a:lnTo>
                <a:lnTo>
                  <a:pt x="3114560" y="486302"/>
                </a:lnTo>
                <a:lnTo>
                  <a:pt x="3114556" y="486455"/>
                </a:lnTo>
                <a:lnTo>
                  <a:pt x="3114181" y="487463"/>
                </a:lnTo>
                <a:cubicBezTo>
                  <a:pt x="3113028" y="489929"/>
                  <a:pt x="3107085" y="502651"/>
                  <a:pt x="3107757" y="503344"/>
                </a:cubicBezTo>
                <a:cubicBezTo>
                  <a:pt x="3109887" y="505534"/>
                  <a:pt x="3115157" y="492119"/>
                  <a:pt x="3114004" y="493239"/>
                </a:cubicBezTo>
                <a:lnTo>
                  <a:pt x="3114440" y="492095"/>
                </a:lnTo>
                <a:lnTo>
                  <a:pt x="3115570" y="493504"/>
                </a:lnTo>
                <a:cubicBezTo>
                  <a:pt x="3115961" y="492929"/>
                  <a:pt x="3116342" y="491449"/>
                  <a:pt x="3116701" y="489548"/>
                </a:cubicBezTo>
                <a:lnTo>
                  <a:pt x="3117455" y="484655"/>
                </a:lnTo>
                <a:lnTo>
                  <a:pt x="3118890" y="481543"/>
                </a:lnTo>
                <a:cubicBezTo>
                  <a:pt x="3121291" y="480553"/>
                  <a:pt x="3116407" y="492250"/>
                  <a:pt x="3116407" y="492250"/>
                </a:cubicBezTo>
                <a:cubicBezTo>
                  <a:pt x="3106729" y="514204"/>
                  <a:pt x="3099264" y="534011"/>
                  <a:pt x="3091686" y="552357"/>
                </a:cubicBezTo>
                <a:cubicBezTo>
                  <a:pt x="3091206" y="554170"/>
                  <a:pt x="3081338" y="574966"/>
                  <a:pt x="3084043" y="576595"/>
                </a:cubicBezTo>
                <a:cubicBezTo>
                  <a:pt x="3085964" y="577417"/>
                  <a:pt x="3091235" y="562657"/>
                  <a:pt x="3085661" y="573454"/>
                </a:cubicBezTo>
                <a:cubicBezTo>
                  <a:pt x="3093333" y="556360"/>
                  <a:pt x="3099181" y="541038"/>
                  <a:pt x="3106165" y="524389"/>
                </a:cubicBezTo>
                <a:cubicBezTo>
                  <a:pt x="3106744" y="523829"/>
                  <a:pt x="3111806" y="506356"/>
                  <a:pt x="3113727" y="505834"/>
                </a:cubicBezTo>
                <a:cubicBezTo>
                  <a:pt x="3117009" y="506904"/>
                  <a:pt x="3110779" y="517218"/>
                  <a:pt x="3110779" y="517218"/>
                </a:cubicBezTo>
                <a:cubicBezTo>
                  <a:pt x="3102255" y="539396"/>
                  <a:pt x="3098042" y="551784"/>
                  <a:pt x="3089422" y="572711"/>
                </a:cubicBezTo>
                <a:cubicBezTo>
                  <a:pt x="3088942" y="574523"/>
                  <a:pt x="3080116" y="594082"/>
                  <a:pt x="3082148" y="595021"/>
                </a:cubicBezTo>
                <a:cubicBezTo>
                  <a:pt x="3084069" y="594499"/>
                  <a:pt x="3088462" y="577680"/>
                  <a:pt x="3087981" y="579492"/>
                </a:cubicBezTo>
                <a:cubicBezTo>
                  <a:pt x="3090767" y="574094"/>
                  <a:pt x="3091825" y="570377"/>
                  <a:pt x="3095172" y="564210"/>
                </a:cubicBezTo>
                <a:cubicBezTo>
                  <a:pt x="3093361" y="574264"/>
                  <a:pt x="3087612" y="582765"/>
                  <a:pt x="3085128" y="592126"/>
                </a:cubicBezTo>
                <a:cubicBezTo>
                  <a:pt x="3084069" y="594499"/>
                  <a:pt x="3084949" y="597903"/>
                  <a:pt x="3083891" y="601620"/>
                </a:cubicBezTo>
                <a:lnTo>
                  <a:pt x="3082444" y="606469"/>
                </a:lnTo>
                <a:lnTo>
                  <a:pt x="3082342" y="606622"/>
                </a:lnTo>
                <a:lnTo>
                  <a:pt x="3082114" y="607571"/>
                </a:lnTo>
                <a:lnTo>
                  <a:pt x="3079012" y="617960"/>
                </a:lnTo>
                <a:cubicBezTo>
                  <a:pt x="3076953" y="623603"/>
                  <a:pt x="3074799" y="629172"/>
                  <a:pt x="3073556" y="633853"/>
                </a:cubicBezTo>
                <a:cubicBezTo>
                  <a:pt x="3074038" y="630695"/>
                  <a:pt x="3072033" y="638246"/>
                  <a:pt x="3072706" y="638938"/>
                </a:cubicBezTo>
                <a:cubicBezTo>
                  <a:pt x="3074834" y="641127"/>
                  <a:pt x="3075958" y="631519"/>
                  <a:pt x="3076535" y="630959"/>
                </a:cubicBezTo>
                <a:lnTo>
                  <a:pt x="3079403" y="623088"/>
                </a:lnTo>
                <a:lnTo>
                  <a:pt x="3080818" y="612983"/>
                </a:lnTo>
                <a:lnTo>
                  <a:pt x="3082114" y="607571"/>
                </a:lnTo>
                <a:lnTo>
                  <a:pt x="3082444" y="606469"/>
                </a:lnTo>
                <a:lnTo>
                  <a:pt x="3084339" y="603619"/>
                </a:lnTo>
                <a:lnTo>
                  <a:pt x="3084719" y="608503"/>
                </a:lnTo>
                <a:lnTo>
                  <a:pt x="3089152" y="596339"/>
                </a:lnTo>
                <a:cubicBezTo>
                  <a:pt x="3093413" y="585082"/>
                  <a:pt x="3097842" y="574167"/>
                  <a:pt x="3102777" y="563769"/>
                </a:cubicBezTo>
                <a:cubicBezTo>
                  <a:pt x="3100156" y="574720"/>
                  <a:pt x="3096371" y="583608"/>
                  <a:pt x="3092647" y="592440"/>
                </a:cubicBezTo>
                <a:lnTo>
                  <a:pt x="3083943" y="617672"/>
                </a:lnTo>
                <a:lnTo>
                  <a:pt x="3083421" y="622735"/>
                </a:lnTo>
                <a:lnTo>
                  <a:pt x="3082571" y="629539"/>
                </a:lnTo>
                <a:lnTo>
                  <a:pt x="3083467" y="628479"/>
                </a:lnTo>
                <a:cubicBezTo>
                  <a:pt x="3092567" y="604395"/>
                  <a:pt x="3099841" y="583431"/>
                  <a:pt x="3109037" y="561943"/>
                </a:cubicBezTo>
                <a:lnTo>
                  <a:pt x="3112276" y="555830"/>
                </a:lnTo>
                <a:lnTo>
                  <a:pt x="3114160" y="546764"/>
                </a:lnTo>
                <a:cubicBezTo>
                  <a:pt x="3115904" y="539657"/>
                  <a:pt x="3115970" y="544281"/>
                  <a:pt x="3115546" y="552923"/>
                </a:cubicBezTo>
                <a:lnTo>
                  <a:pt x="3114887" y="564647"/>
                </a:lnTo>
                <a:lnTo>
                  <a:pt x="3117247" y="558258"/>
                </a:lnTo>
                <a:lnTo>
                  <a:pt x="3117355" y="565621"/>
                </a:lnTo>
                <a:cubicBezTo>
                  <a:pt x="3119865" y="575598"/>
                  <a:pt x="3121092" y="563315"/>
                  <a:pt x="3121321" y="555313"/>
                </a:cubicBezTo>
                <a:lnTo>
                  <a:pt x="3122476" y="544787"/>
                </a:lnTo>
                <a:lnTo>
                  <a:pt x="3125163" y="537977"/>
                </a:lnTo>
                <a:lnTo>
                  <a:pt x="3125484" y="537155"/>
                </a:lnTo>
                <a:lnTo>
                  <a:pt x="3125274" y="541395"/>
                </a:lnTo>
                <a:cubicBezTo>
                  <a:pt x="3125020" y="547106"/>
                  <a:pt x="3124667" y="552753"/>
                  <a:pt x="3123844" y="558095"/>
                </a:cubicBezTo>
                <a:cubicBezTo>
                  <a:pt x="3123268" y="564166"/>
                  <a:pt x="3122065" y="570728"/>
                  <a:pt x="3120979" y="577367"/>
                </a:cubicBezTo>
                <a:lnTo>
                  <a:pt x="3119456" y="591273"/>
                </a:lnTo>
                <a:lnTo>
                  <a:pt x="3122233" y="586576"/>
                </a:lnTo>
                <a:lnTo>
                  <a:pt x="3122448" y="585433"/>
                </a:lnTo>
                <a:cubicBezTo>
                  <a:pt x="3123773" y="578144"/>
                  <a:pt x="3125462" y="569766"/>
                  <a:pt x="3125490" y="567319"/>
                </a:cubicBezTo>
                <a:cubicBezTo>
                  <a:pt x="3126384" y="565626"/>
                  <a:pt x="3128245" y="562100"/>
                  <a:pt x="3128691" y="561253"/>
                </a:cubicBezTo>
                <a:cubicBezTo>
                  <a:pt x="3129093" y="558102"/>
                  <a:pt x="3128675" y="556503"/>
                  <a:pt x="3128473" y="554097"/>
                </a:cubicBezTo>
                <a:cubicBezTo>
                  <a:pt x="3128920" y="553250"/>
                  <a:pt x="3131428" y="551282"/>
                  <a:pt x="3131748" y="547889"/>
                </a:cubicBezTo>
                <a:cubicBezTo>
                  <a:pt x="3132150" y="544738"/>
                  <a:pt x="3131443" y="536124"/>
                  <a:pt x="3133332" y="530151"/>
                </a:cubicBezTo>
                <a:cubicBezTo>
                  <a:pt x="3134017" y="527659"/>
                  <a:pt x="3134487" y="526791"/>
                  <a:pt x="3134799" y="526945"/>
                </a:cubicBezTo>
                <a:lnTo>
                  <a:pt x="3135085" y="528539"/>
                </a:lnTo>
                <a:lnTo>
                  <a:pt x="3135923" y="519841"/>
                </a:lnTo>
                <a:cubicBezTo>
                  <a:pt x="3136289" y="517275"/>
                  <a:pt x="3136748" y="515329"/>
                  <a:pt x="3137325" y="514761"/>
                </a:cubicBezTo>
                <a:cubicBezTo>
                  <a:pt x="3141384" y="512368"/>
                  <a:pt x="3138079" y="525620"/>
                  <a:pt x="3138079" y="525620"/>
                </a:cubicBezTo>
                <a:cubicBezTo>
                  <a:pt x="3137654" y="528377"/>
                  <a:pt x="3137129" y="533188"/>
                  <a:pt x="3136631" y="538612"/>
                </a:cubicBezTo>
                <a:lnTo>
                  <a:pt x="3135409" y="554411"/>
                </a:lnTo>
                <a:lnTo>
                  <a:pt x="3136320" y="556744"/>
                </a:lnTo>
                <a:cubicBezTo>
                  <a:pt x="3136701" y="558510"/>
                  <a:pt x="3136675" y="560875"/>
                  <a:pt x="3136396" y="563595"/>
                </a:cubicBezTo>
                <a:lnTo>
                  <a:pt x="3136007" y="566013"/>
                </a:lnTo>
                <a:lnTo>
                  <a:pt x="3136247" y="565170"/>
                </a:lnTo>
                <a:lnTo>
                  <a:pt x="3136725" y="562483"/>
                </a:lnTo>
                <a:lnTo>
                  <a:pt x="3138827" y="546814"/>
                </a:lnTo>
                <a:cubicBezTo>
                  <a:pt x="3139066" y="545168"/>
                  <a:pt x="3139649" y="543464"/>
                  <a:pt x="3140344" y="541547"/>
                </a:cubicBezTo>
                <a:lnTo>
                  <a:pt x="3140531" y="540990"/>
                </a:lnTo>
                <a:lnTo>
                  <a:pt x="3141807" y="533677"/>
                </a:lnTo>
                <a:lnTo>
                  <a:pt x="3143080" y="527512"/>
                </a:lnTo>
                <a:lnTo>
                  <a:pt x="3143080" y="527498"/>
                </a:lnTo>
                <a:lnTo>
                  <a:pt x="3143085" y="527489"/>
                </a:lnTo>
                <a:lnTo>
                  <a:pt x="3147604" y="505600"/>
                </a:lnTo>
                <a:cubicBezTo>
                  <a:pt x="3149390" y="500899"/>
                  <a:pt x="3152380" y="483093"/>
                  <a:pt x="3152380" y="483093"/>
                </a:cubicBezTo>
                <a:lnTo>
                  <a:pt x="3154728" y="486813"/>
                </a:lnTo>
                <a:lnTo>
                  <a:pt x="3155161" y="482625"/>
                </a:lnTo>
                <a:lnTo>
                  <a:pt x="3155947" y="481612"/>
                </a:lnTo>
                <a:lnTo>
                  <a:pt x="3157936" y="478504"/>
                </a:lnTo>
                <a:lnTo>
                  <a:pt x="3157693" y="481921"/>
                </a:lnTo>
                <a:cubicBezTo>
                  <a:pt x="3156401" y="498260"/>
                  <a:pt x="3155068" y="515025"/>
                  <a:pt x="3153996" y="533188"/>
                </a:cubicBezTo>
                <a:cubicBezTo>
                  <a:pt x="3153794" y="534764"/>
                  <a:pt x="3153598" y="537527"/>
                  <a:pt x="3153357" y="541020"/>
                </a:cubicBezTo>
                <a:lnTo>
                  <a:pt x="3152669" y="550358"/>
                </a:lnTo>
                <a:lnTo>
                  <a:pt x="3152795" y="561998"/>
                </a:lnTo>
                <a:lnTo>
                  <a:pt x="3152589" y="567152"/>
                </a:lnTo>
                <a:lnTo>
                  <a:pt x="3153415" y="564345"/>
                </a:lnTo>
                <a:cubicBezTo>
                  <a:pt x="3153867" y="564719"/>
                  <a:pt x="3152440" y="576161"/>
                  <a:pt x="3152474" y="577889"/>
                </a:cubicBezTo>
                <a:cubicBezTo>
                  <a:pt x="3152892" y="579487"/>
                  <a:pt x="3155461" y="584573"/>
                  <a:pt x="3156845" y="584338"/>
                </a:cubicBezTo>
                <a:cubicBezTo>
                  <a:pt x="3157291" y="583491"/>
                  <a:pt x="3160072" y="555918"/>
                  <a:pt x="3160548" y="552625"/>
                </a:cubicBezTo>
                <a:cubicBezTo>
                  <a:pt x="3162318" y="544490"/>
                  <a:pt x="3163561" y="536957"/>
                  <a:pt x="3165376" y="531125"/>
                </a:cubicBezTo>
                <a:cubicBezTo>
                  <a:pt x="3165822" y="530279"/>
                  <a:pt x="3168175" y="528209"/>
                  <a:pt x="3168620" y="527362"/>
                </a:cubicBezTo>
                <a:cubicBezTo>
                  <a:pt x="3171851" y="518850"/>
                  <a:pt x="3167666" y="502093"/>
                  <a:pt x="3171083" y="503182"/>
                </a:cubicBezTo>
                <a:cubicBezTo>
                  <a:pt x="3171083" y="503182"/>
                  <a:pt x="3171618" y="506944"/>
                  <a:pt x="3172601" y="509860"/>
                </a:cubicBezTo>
                <a:lnTo>
                  <a:pt x="3172135" y="509470"/>
                </a:lnTo>
                <a:lnTo>
                  <a:pt x="3172110" y="508402"/>
                </a:lnTo>
                <a:cubicBezTo>
                  <a:pt x="3171887" y="508825"/>
                  <a:pt x="3171775" y="509037"/>
                  <a:pt x="3171837" y="509219"/>
                </a:cubicBezTo>
                <a:lnTo>
                  <a:pt x="3172135" y="509470"/>
                </a:lnTo>
                <a:lnTo>
                  <a:pt x="3172184" y="511433"/>
                </a:lnTo>
                <a:lnTo>
                  <a:pt x="3171855" y="512668"/>
                </a:lnTo>
                <a:cubicBezTo>
                  <a:pt x="3171785" y="513499"/>
                  <a:pt x="3171835" y="514100"/>
                  <a:pt x="3171835" y="514100"/>
                </a:cubicBezTo>
                <a:cubicBezTo>
                  <a:pt x="3171835" y="514100"/>
                  <a:pt x="3174648" y="515934"/>
                  <a:pt x="3174776" y="518482"/>
                </a:cubicBezTo>
                <a:cubicBezTo>
                  <a:pt x="3175253" y="521163"/>
                  <a:pt x="3174745" y="525808"/>
                  <a:pt x="3174121" y="530377"/>
                </a:cubicBezTo>
                <a:lnTo>
                  <a:pt x="3173257" y="537641"/>
                </a:lnTo>
                <a:lnTo>
                  <a:pt x="3175999" y="534869"/>
                </a:lnTo>
                <a:cubicBezTo>
                  <a:pt x="3177138" y="533821"/>
                  <a:pt x="3178347" y="532703"/>
                  <a:pt x="3179399" y="531442"/>
                </a:cubicBezTo>
                <a:lnTo>
                  <a:pt x="3179744" y="530839"/>
                </a:lnTo>
                <a:lnTo>
                  <a:pt x="3182608" y="509555"/>
                </a:lnTo>
                <a:lnTo>
                  <a:pt x="3185527" y="474638"/>
                </a:lnTo>
                <a:lnTo>
                  <a:pt x="3186769" y="472502"/>
                </a:lnTo>
                <a:lnTo>
                  <a:pt x="3189374" y="467332"/>
                </a:lnTo>
                <a:lnTo>
                  <a:pt x="3189197" y="478396"/>
                </a:lnTo>
                <a:lnTo>
                  <a:pt x="3190946" y="467855"/>
                </a:lnTo>
                <a:lnTo>
                  <a:pt x="3193361" y="468785"/>
                </a:lnTo>
                <a:lnTo>
                  <a:pt x="3194778" y="465358"/>
                </a:lnTo>
                <a:lnTo>
                  <a:pt x="3194311" y="475746"/>
                </a:lnTo>
                <a:lnTo>
                  <a:pt x="3193667" y="478921"/>
                </a:lnTo>
                <a:cubicBezTo>
                  <a:pt x="3193407" y="479933"/>
                  <a:pt x="3193175" y="480510"/>
                  <a:pt x="3193007" y="480338"/>
                </a:cubicBezTo>
                <a:lnTo>
                  <a:pt x="3194112" y="480221"/>
                </a:lnTo>
                <a:lnTo>
                  <a:pt x="3193489" y="494120"/>
                </a:lnTo>
                <a:lnTo>
                  <a:pt x="3192093" y="498044"/>
                </a:lnTo>
                <a:lnTo>
                  <a:pt x="3191750" y="498894"/>
                </a:lnTo>
                <a:lnTo>
                  <a:pt x="3196256" y="496266"/>
                </a:lnTo>
                <a:lnTo>
                  <a:pt x="3196989" y="495772"/>
                </a:lnTo>
                <a:lnTo>
                  <a:pt x="3197270" y="496661"/>
                </a:lnTo>
                <a:cubicBezTo>
                  <a:pt x="3198091" y="499255"/>
                  <a:pt x="3200136" y="505657"/>
                  <a:pt x="3201927" y="510720"/>
                </a:cubicBezTo>
                <a:lnTo>
                  <a:pt x="3202987" y="513444"/>
                </a:lnTo>
                <a:lnTo>
                  <a:pt x="3201262" y="523692"/>
                </a:lnTo>
                <a:cubicBezTo>
                  <a:pt x="3200595" y="528907"/>
                  <a:pt x="3200355" y="533150"/>
                  <a:pt x="3200870" y="535468"/>
                </a:cubicBezTo>
                <a:lnTo>
                  <a:pt x="3203885" y="528077"/>
                </a:lnTo>
                <a:lnTo>
                  <a:pt x="3202106" y="536253"/>
                </a:lnTo>
                <a:lnTo>
                  <a:pt x="3201840" y="537474"/>
                </a:lnTo>
                <a:cubicBezTo>
                  <a:pt x="3200887" y="541500"/>
                  <a:pt x="3199881" y="545728"/>
                  <a:pt x="3199058" y="550031"/>
                </a:cubicBezTo>
                <a:lnTo>
                  <a:pt x="3198227" y="556411"/>
                </a:lnTo>
                <a:lnTo>
                  <a:pt x="3199532" y="565136"/>
                </a:lnTo>
                <a:cubicBezTo>
                  <a:pt x="3201087" y="569752"/>
                  <a:pt x="3198867" y="558827"/>
                  <a:pt x="3201390" y="561609"/>
                </a:cubicBezTo>
                <a:cubicBezTo>
                  <a:pt x="3203915" y="564390"/>
                  <a:pt x="3200239" y="573750"/>
                  <a:pt x="3200255" y="578499"/>
                </a:cubicBezTo>
                <a:cubicBezTo>
                  <a:pt x="3199042" y="583586"/>
                  <a:pt x="3197226" y="589419"/>
                  <a:pt x="3197734" y="595625"/>
                </a:cubicBezTo>
                <a:cubicBezTo>
                  <a:pt x="3197734" y="595625"/>
                  <a:pt x="3198242" y="595957"/>
                  <a:pt x="3198811" y="596469"/>
                </a:cubicBezTo>
                <a:lnTo>
                  <a:pt x="3199992" y="598051"/>
                </a:lnTo>
                <a:lnTo>
                  <a:pt x="3201582" y="593370"/>
                </a:lnTo>
                <a:cubicBezTo>
                  <a:pt x="3203556" y="588833"/>
                  <a:pt x="3205484" y="584915"/>
                  <a:pt x="3207330" y="580431"/>
                </a:cubicBezTo>
                <a:lnTo>
                  <a:pt x="3209061" y="575048"/>
                </a:lnTo>
                <a:lnTo>
                  <a:pt x="3211902" y="561444"/>
                </a:lnTo>
                <a:lnTo>
                  <a:pt x="3215117" y="546524"/>
                </a:lnTo>
                <a:lnTo>
                  <a:pt x="3215640" y="542896"/>
                </a:lnTo>
                <a:lnTo>
                  <a:pt x="3216148" y="538083"/>
                </a:lnTo>
                <a:lnTo>
                  <a:pt x="3215924" y="534903"/>
                </a:lnTo>
                <a:cubicBezTo>
                  <a:pt x="3216061" y="533970"/>
                  <a:pt x="3216328" y="533436"/>
                  <a:pt x="3216609" y="533268"/>
                </a:cubicBezTo>
                <a:lnTo>
                  <a:pt x="3216650" y="533338"/>
                </a:lnTo>
                <a:lnTo>
                  <a:pt x="3216699" y="532874"/>
                </a:lnTo>
                <a:cubicBezTo>
                  <a:pt x="3217168" y="530031"/>
                  <a:pt x="3217808" y="527830"/>
                  <a:pt x="3218786" y="526707"/>
                </a:cubicBezTo>
                <a:lnTo>
                  <a:pt x="3219191" y="528032"/>
                </a:lnTo>
                <a:lnTo>
                  <a:pt x="3217290" y="537959"/>
                </a:lnTo>
                <a:cubicBezTo>
                  <a:pt x="3217290" y="537959"/>
                  <a:pt x="3218260" y="538575"/>
                  <a:pt x="3219308" y="539557"/>
                </a:cubicBezTo>
                <a:lnTo>
                  <a:pt x="3219949" y="540525"/>
                </a:lnTo>
                <a:lnTo>
                  <a:pt x="3219527" y="545959"/>
                </a:lnTo>
                <a:cubicBezTo>
                  <a:pt x="3219204" y="547928"/>
                  <a:pt x="3218753" y="549061"/>
                  <a:pt x="3218190" y="548571"/>
                </a:cubicBezTo>
                <a:lnTo>
                  <a:pt x="3221161" y="547074"/>
                </a:lnTo>
                <a:lnTo>
                  <a:pt x="3220470" y="550999"/>
                </a:lnTo>
                <a:cubicBezTo>
                  <a:pt x="3218430" y="561793"/>
                  <a:pt x="3214754" y="579787"/>
                  <a:pt x="3213393" y="584888"/>
                </a:cubicBezTo>
                <a:cubicBezTo>
                  <a:pt x="3211799" y="620301"/>
                  <a:pt x="3224501" y="563482"/>
                  <a:pt x="3228591" y="553104"/>
                </a:cubicBezTo>
                <a:cubicBezTo>
                  <a:pt x="3231070" y="542956"/>
                  <a:pt x="3233005" y="533825"/>
                  <a:pt x="3234915" y="526299"/>
                </a:cubicBezTo>
                <a:lnTo>
                  <a:pt x="3240872" y="509702"/>
                </a:lnTo>
                <a:lnTo>
                  <a:pt x="3241545" y="509640"/>
                </a:lnTo>
                <a:cubicBezTo>
                  <a:pt x="3242122" y="509071"/>
                  <a:pt x="3242714" y="507138"/>
                  <a:pt x="3243277" y="504557"/>
                </a:cubicBezTo>
                <a:lnTo>
                  <a:pt x="3243870" y="501158"/>
                </a:lnTo>
                <a:lnTo>
                  <a:pt x="3248623" y="487587"/>
                </a:lnTo>
                <a:lnTo>
                  <a:pt x="3250660" y="491555"/>
                </a:lnTo>
                <a:lnTo>
                  <a:pt x="3251067" y="502938"/>
                </a:lnTo>
                <a:lnTo>
                  <a:pt x="3250046" y="506878"/>
                </a:lnTo>
                <a:cubicBezTo>
                  <a:pt x="3246714" y="520670"/>
                  <a:pt x="3240349" y="534624"/>
                  <a:pt x="3243059" y="546817"/>
                </a:cubicBezTo>
                <a:cubicBezTo>
                  <a:pt x="3245498" y="550882"/>
                  <a:pt x="3247286" y="552020"/>
                  <a:pt x="3247097" y="556923"/>
                </a:cubicBezTo>
                <a:cubicBezTo>
                  <a:pt x="3246584" y="569577"/>
                  <a:pt x="3236452" y="581554"/>
                  <a:pt x="3234801" y="595996"/>
                </a:cubicBezTo>
                <a:lnTo>
                  <a:pt x="3238724" y="595956"/>
                </a:lnTo>
                <a:lnTo>
                  <a:pt x="3238798" y="594771"/>
                </a:lnTo>
                <a:lnTo>
                  <a:pt x="3238805" y="595955"/>
                </a:lnTo>
                <a:lnTo>
                  <a:pt x="3238935" y="595954"/>
                </a:lnTo>
                <a:lnTo>
                  <a:pt x="3242565" y="597559"/>
                </a:lnTo>
                <a:lnTo>
                  <a:pt x="3243191" y="595861"/>
                </a:lnTo>
                <a:cubicBezTo>
                  <a:pt x="3243414" y="595437"/>
                  <a:pt x="3243667" y="596053"/>
                  <a:pt x="3243895" y="597217"/>
                </a:cubicBezTo>
                <a:lnTo>
                  <a:pt x="3243991" y="598013"/>
                </a:lnTo>
                <a:lnTo>
                  <a:pt x="3243939" y="598165"/>
                </a:lnTo>
                <a:lnTo>
                  <a:pt x="3244277" y="598315"/>
                </a:lnTo>
                <a:lnTo>
                  <a:pt x="3244532" y="598814"/>
                </a:lnTo>
                <a:lnTo>
                  <a:pt x="3242657" y="609246"/>
                </a:lnTo>
                <a:lnTo>
                  <a:pt x="3242672" y="613022"/>
                </a:lnTo>
                <a:lnTo>
                  <a:pt x="3245535" y="607243"/>
                </a:lnTo>
                <a:lnTo>
                  <a:pt x="3245071" y="608954"/>
                </a:lnTo>
                <a:lnTo>
                  <a:pt x="3253396" y="588664"/>
                </a:lnTo>
                <a:cubicBezTo>
                  <a:pt x="3257108" y="579509"/>
                  <a:pt x="3260773" y="570737"/>
                  <a:pt x="3264658" y="562815"/>
                </a:cubicBezTo>
                <a:cubicBezTo>
                  <a:pt x="3261502" y="572831"/>
                  <a:pt x="3257175" y="583758"/>
                  <a:pt x="3252770" y="593643"/>
                </a:cubicBezTo>
                <a:lnTo>
                  <a:pt x="3249133" y="604126"/>
                </a:lnTo>
                <a:cubicBezTo>
                  <a:pt x="3249499" y="604500"/>
                  <a:pt x="3250009" y="604282"/>
                  <a:pt x="3250581" y="603717"/>
                </a:cubicBezTo>
                <a:lnTo>
                  <a:pt x="3250853" y="603339"/>
                </a:lnTo>
                <a:lnTo>
                  <a:pt x="3252122" y="600087"/>
                </a:lnTo>
                <a:lnTo>
                  <a:pt x="3251945" y="601565"/>
                </a:lnTo>
                <a:lnTo>
                  <a:pt x="3251900" y="601888"/>
                </a:lnTo>
                <a:lnTo>
                  <a:pt x="3252382" y="601220"/>
                </a:lnTo>
                <a:cubicBezTo>
                  <a:pt x="3253582" y="599186"/>
                  <a:pt x="3254659" y="596739"/>
                  <a:pt x="3254899" y="595833"/>
                </a:cubicBezTo>
                <a:cubicBezTo>
                  <a:pt x="3264767" y="573692"/>
                  <a:pt x="3272890" y="546297"/>
                  <a:pt x="3283542" y="527654"/>
                </a:cubicBezTo>
                <a:cubicBezTo>
                  <a:pt x="3278092" y="548189"/>
                  <a:pt x="3265920" y="571227"/>
                  <a:pt x="3259127" y="591725"/>
                </a:cubicBezTo>
                <a:cubicBezTo>
                  <a:pt x="3261129" y="585520"/>
                  <a:pt x="3256915" y="596562"/>
                  <a:pt x="3258276" y="596809"/>
                </a:cubicBezTo>
                <a:cubicBezTo>
                  <a:pt x="3260773" y="597072"/>
                  <a:pt x="3259798" y="592416"/>
                  <a:pt x="3259798" y="592416"/>
                </a:cubicBezTo>
                <a:cubicBezTo>
                  <a:pt x="3264973" y="580439"/>
                  <a:pt x="3269812" y="568790"/>
                  <a:pt x="3274660" y="557466"/>
                </a:cubicBezTo>
                <a:lnTo>
                  <a:pt x="3284701" y="535275"/>
                </a:lnTo>
                <a:lnTo>
                  <a:pt x="3284237" y="538736"/>
                </a:lnTo>
                <a:lnTo>
                  <a:pt x="3284232" y="538890"/>
                </a:lnTo>
                <a:lnTo>
                  <a:pt x="3283859" y="539898"/>
                </a:lnTo>
                <a:cubicBezTo>
                  <a:pt x="3282705" y="542363"/>
                  <a:pt x="3276762" y="555086"/>
                  <a:pt x="3277434" y="555777"/>
                </a:cubicBezTo>
                <a:cubicBezTo>
                  <a:pt x="3279564" y="557968"/>
                  <a:pt x="3284833" y="544553"/>
                  <a:pt x="3283680" y="545673"/>
                </a:cubicBezTo>
                <a:lnTo>
                  <a:pt x="3284117" y="544529"/>
                </a:lnTo>
                <a:lnTo>
                  <a:pt x="3285247" y="545938"/>
                </a:lnTo>
                <a:cubicBezTo>
                  <a:pt x="3285639" y="545364"/>
                  <a:pt x="3286019" y="543883"/>
                  <a:pt x="3286378" y="541983"/>
                </a:cubicBezTo>
                <a:lnTo>
                  <a:pt x="3287132" y="537088"/>
                </a:lnTo>
                <a:lnTo>
                  <a:pt x="3288566" y="533976"/>
                </a:lnTo>
                <a:cubicBezTo>
                  <a:pt x="3290967" y="532988"/>
                  <a:pt x="3286083" y="544684"/>
                  <a:pt x="3286083" y="544684"/>
                </a:cubicBezTo>
                <a:cubicBezTo>
                  <a:pt x="3276407" y="566639"/>
                  <a:pt x="3268940" y="586445"/>
                  <a:pt x="3261364" y="604791"/>
                </a:cubicBezTo>
                <a:cubicBezTo>
                  <a:pt x="3261183" y="605471"/>
                  <a:pt x="3259683" y="608819"/>
                  <a:pt x="3258020" y="612826"/>
                </a:cubicBezTo>
                <a:lnTo>
                  <a:pt x="3256735" y="616016"/>
                </a:lnTo>
                <a:lnTo>
                  <a:pt x="3256970" y="615883"/>
                </a:lnTo>
                <a:cubicBezTo>
                  <a:pt x="3257771" y="615434"/>
                  <a:pt x="3258620" y="614980"/>
                  <a:pt x="3259339" y="614683"/>
                </a:cubicBezTo>
                <a:lnTo>
                  <a:pt x="3260162" y="614549"/>
                </a:lnTo>
                <a:lnTo>
                  <a:pt x="3265848" y="601189"/>
                </a:lnTo>
                <a:lnTo>
                  <a:pt x="3270227" y="590514"/>
                </a:lnTo>
                <a:lnTo>
                  <a:pt x="3271320" y="585623"/>
                </a:lnTo>
                <a:lnTo>
                  <a:pt x="3273316" y="582984"/>
                </a:lnTo>
                <a:lnTo>
                  <a:pt x="3275842" y="576823"/>
                </a:lnTo>
                <a:cubicBezTo>
                  <a:pt x="3276419" y="576263"/>
                  <a:pt x="3281484" y="558791"/>
                  <a:pt x="3283405" y="558268"/>
                </a:cubicBezTo>
                <a:cubicBezTo>
                  <a:pt x="3285045" y="558804"/>
                  <a:pt x="3284308" y="561649"/>
                  <a:pt x="3283160" y="564361"/>
                </a:cubicBezTo>
                <a:lnTo>
                  <a:pt x="3282644" y="565423"/>
                </a:lnTo>
                <a:lnTo>
                  <a:pt x="3282670" y="567452"/>
                </a:lnTo>
                <a:cubicBezTo>
                  <a:pt x="3282465" y="571754"/>
                  <a:pt x="3281668" y="578514"/>
                  <a:pt x="3281693" y="579810"/>
                </a:cubicBezTo>
                <a:cubicBezTo>
                  <a:pt x="3281167" y="584491"/>
                  <a:pt x="3280835" y="588184"/>
                  <a:pt x="3280602" y="591421"/>
                </a:cubicBezTo>
                <a:lnTo>
                  <a:pt x="3280508" y="593117"/>
                </a:lnTo>
                <a:lnTo>
                  <a:pt x="3279316" y="596285"/>
                </a:lnTo>
                <a:lnTo>
                  <a:pt x="3282574" y="607197"/>
                </a:lnTo>
                <a:lnTo>
                  <a:pt x="3284174" y="604657"/>
                </a:lnTo>
                <a:cubicBezTo>
                  <a:pt x="3284855" y="604111"/>
                  <a:pt x="3284880" y="605273"/>
                  <a:pt x="3283517" y="609708"/>
                </a:cubicBezTo>
                <a:lnTo>
                  <a:pt x="3283417" y="610018"/>
                </a:lnTo>
                <a:lnTo>
                  <a:pt x="3284150" y="612472"/>
                </a:lnTo>
                <a:lnTo>
                  <a:pt x="3287395" y="603497"/>
                </a:lnTo>
                <a:cubicBezTo>
                  <a:pt x="3296414" y="580762"/>
                  <a:pt x="3298281" y="553478"/>
                  <a:pt x="3311367" y="532912"/>
                </a:cubicBezTo>
                <a:cubicBezTo>
                  <a:pt x="3313642" y="529334"/>
                  <a:pt x="3312725" y="559735"/>
                  <a:pt x="3309311" y="560495"/>
                </a:cubicBezTo>
                <a:cubicBezTo>
                  <a:pt x="3314066" y="559439"/>
                  <a:pt x="3320372" y="530397"/>
                  <a:pt x="3323995" y="513075"/>
                </a:cubicBezTo>
                <a:lnTo>
                  <a:pt x="3325695" y="505167"/>
                </a:lnTo>
                <a:lnTo>
                  <a:pt x="3324851" y="512657"/>
                </a:lnTo>
                <a:cubicBezTo>
                  <a:pt x="3320453" y="545697"/>
                  <a:pt x="3332856" y="501190"/>
                  <a:pt x="3332711" y="499088"/>
                </a:cubicBezTo>
                <a:cubicBezTo>
                  <a:pt x="3334376" y="492637"/>
                  <a:pt x="3340222" y="485543"/>
                  <a:pt x="3342383" y="481168"/>
                </a:cubicBezTo>
                <a:lnTo>
                  <a:pt x="3344702" y="474931"/>
                </a:lnTo>
                <a:lnTo>
                  <a:pt x="3328059" y="543532"/>
                </a:lnTo>
                <a:lnTo>
                  <a:pt x="3326184" y="550792"/>
                </a:lnTo>
                <a:lnTo>
                  <a:pt x="3325267" y="563523"/>
                </a:lnTo>
                <a:lnTo>
                  <a:pt x="3327740" y="558246"/>
                </a:lnTo>
                <a:cubicBezTo>
                  <a:pt x="3329344" y="557145"/>
                  <a:pt x="3324980" y="574861"/>
                  <a:pt x="3325326" y="580734"/>
                </a:cubicBezTo>
                <a:cubicBezTo>
                  <a:pt x="3326463" y="578946"/>
                  <a:pt x="3327601" y="577158"/>
                  <a:pt x="3328739" y="575368"/>
                </a:cubicBezTo>
                <a:cubicBezTo>
                  <a:pt x="3328170" y="576263"/>
                  <a:pt x="3331313" y="574284"/>
                  <a:pt x="3334859" y="572249"/>
                </a:cubicBezTo>
                <a:lnTo>
                  <a:pt x="3339532" y="569786"/>
                </a:lnTo>
                <a:lnTo>
                  <a:pt x="3339458" y="564107"/>
                </a:lnTo>
                <a:cubicBezTo>
                  <a:pt x="3339242" y="558990"/>
                  <a:pt x="3339051" y="555073"/>
                  <a:pt x="3340758" y="555616"/>
                </a:cubicBezTo>
                <a:cubicBezTo>
                  <a:pt x="3340758" y="555616"/>
                  <a:pt x="3341295" y="559379"/>
                  <a:pt x="3342278" y="562294"/>
                </a:cubicBezTo>
                <a:lnTo>
                  <a:pt x="3341812" y="561904"/>
                </a:lnTo>
                <a:lnTo>
                  <a:pt x="3341787" y="560837"/>
                </a:lnTo>
                <a:cubicBezTo>
                  <a:pt x="3341564" y="561260"/>
                  <a:pt x="3341451" y="561472"/>
                  <a:pt x="3341513" y="561654"/>
                </a:cubicBezTo>
                <a:lnTo>
                  <a:pt x="3341812" y="561904"/>
                </a:lnTo>
                <a:lnTo>
                  <a:pt x="3341860" y="563868"/>
                </a:lnTo>
                <a:lnTo>
                  <a:pt x="3341532" y="565102"/>
                </a:lnTo>
                <a:cubicBezTo>
                  <a:pt x="3341462" y="565933"/>
                  <a:pt x="3341512" y="566534"/>
                  <a:pt x="3341512" y="566534"/>
                </a:cubicBezTo>
                <a:cubicBezTo>
                  <a:pt x="3341512" y="566534"/>
                  <a:pt x="3344326" y="568368"/>
                  <a:pt x="3344453" y="570916"/>
                </a:cubicBezTo>
                <a:cubicBezTo>
                  <a:pt x="3345406" y="576276"/>
                  <a:pt x="3342422" y="589499"/>
                  <a:pt x="3342438" y="594249"/>
                </a:cubicBezTo>
                <a:cubicBezTo>
                  <a:pt x="3341992" y="595095"/>
                  <a:pt x="3344024" y="596420"/>
                  <a:pt x="3344515" y="597878"/>
                </a:cubicBezTo>
                <a:cubicBezTo>
                  <a:pt x="3345057" y="600434"/>
                  <a:pt x="3344834" y="603826"/>
                  <a:pt x="3344330" y="607488"/>
                </a:cubicBezTo>
                <a:lnTo>
                  <a:pt x="3344037" y="609256"/>
                </a:lnTo>
                <a:lnTo>
                  <a:pt x="3344862" y="606875"/>
                </a:lnTo>
                <a:lnTo>
                  <a:pt x="3347161" y="600045"/>
                </a:lnTo>
                <a:lnTo>
                  <a:pt x="3352285" y="561990"/>
                </a:lnTo>
                <a:lnTo>
                  <a:pt x="3355205" y="527072"/>
                </a:lnTo>
                <a:lnTo>
                  <a:pt x="3356446" y="524936"/>
                </a:lnTo>
                <a:lnTo>
                  <a:pt x="3359051" y="519766"/>
                </a:lnTo>
                <a:lnTo>
                  <a:pt x="3358874" y="530831"/>
                </a:lnTo>
                <a:lnTo>
                  <a:pt x="3360623" y="520289"/>
                </a:lnTo>
                <a:lnTo>
                  <a:pt x="3363037" y="521220"/>
                </a:lnTo>
                <a:lnTo>
                  <a:pt x="3364456" y="517792"/>
                </a:lnTo>
                <a:lnTo>
                  <a:pt x="3363989" y="528181"/>
                </a:lnTo>
                <a:lnTo>
                  <a:pt x="3363344" y="531356"/>
                </a:lnTo>
                <a:cubicBezTo>
                  <a:pt x="3363084" y="532367"/>
                  <a:pt x="3362850" y="532944"/>
                  <a:pt x="3362683" y="532772"/>
                </a:cubicBezTo>
                <a:lnTo>
                  <a:pt x="3363789" y="532656"/>
                </a:lnTo>
                <a:lnTo>
                  <a:pt x="3363166" y="546554"/>
                </a:lnTo>
                <a:lnTo>
                  <a:pt x="3361770" y="550478"/>
                </a:lnTo>
                <a:cubicBezTo>
                  <a:pt x="3360838" y="552957"/>
                  <a:pt x="3359718" y="555768"/>
                  <a:pt x="3358208" y="559310"/>
                </a:cubicBezTo>
                <a:cubicBezTo>
                  <a:pt x="3357727" y="561121"/>
                  <a:pt x="3351111" y="575843"/>
                  <a:pt x="3355242" y="570483"/>
                </a:cubicBezTo>
                <a:cubicBezTo>
                  <a:pt x="3358126" y="566337"/>
                  <a:pt x="3361187" y="555069"/>
                  <a:pt x="3362821" y="552137"/>
                </a:cubicBezTo>
                <a:lnTo>
                  <a:pt x="3362925" y="551942"/>
                </a:lnTo>
                <a:lnTo>
                  <a:pt x="3362755" y="555730"/>
                </a:lnTo>
                <a:cubicBezTo>
                  <a:pt x="3362742" y="566908"/>
                  <a:pt x="3361058" y="577565"/>
                  <a:pt x="3359492" y="588299"/>
                </a:cubicBezTo>
                <a:lnTo>
                  <a:pt x="3358078" y="599569"/>
                </a:lnTo>
                <a:lnTo>
                  <a:pt x="3358902" y="597070"/>
                </a:lnTo>
                <a:lnTo>
                  <a:pt x="3365405" y="580044"/>
                </a:lnTo>
                <a:lnTo>
                  <a:pt x="3365030" y="578090"/>
                </a:lnTo>
                <a:lnTo>
                  <a:pt x="3364667" y="563713"/>
                </a:lnTo>
                <a:lnTo>
                  <a:pt x="3367976" y="566704"/>
                </a:lnTo>
                <a:lnTo>
                  <a:pt x="3369301" y="569851"/>
                </a:lnTo>
                <a:lnTo>
                  <a:pt x="3371530" y="564017"/>
                </a:lnTo>
                <a:lnTo>
                  <a:pt x="3370430" y="570740"/>
                </a:lnTo>
                <a:lnTo>
                  <a:pt x="3370148" y="571868"/>
                </a:lnTo>
                <a:lnTo>
                  <a:pt x="3372391" y="577202"/>
                </a:lnTo>
                <a:lnTo>
                  <a:pt x="3372832" y="581249"/>
                </a:lnTo>
                <a:lnTo>
                  <a:pt x="3373995" y="594255"/>
                </a:lnTo>
                <a:lnTo>
                  <a:pt x="3381046" y="562379"/>
                </a:lnTo>
                <a:lnTo>
                  <a:pt x="3385134" y="546585"/>
                </a:lnTo>
                <a:lnTo>
                  <a:pt x="3383401" y="556655"/>
                </a:lnTo>
                <a:cubicBezTo>
                  <a:pt x="3382080" y="563926"/>
                  <a:pt x="3380425" y="572452"/>
                  <a:pt x="3378109" y="583330"/>
                </a:cubicBezTo>
                <a:lnTo>
                  <a:pt x="3374570" y="600686"/>
                </a:lnTo>
                <a:lnTo>
                  <a:pt x="3374736" y="602524"/>
                </a:lnTo>
                <a:lnTo>
                  <a:pt x="3377371" y="611079"/>
                </a:lnTo>
                <a:lnTo>
                  <a:pt x="3381067" y="600287"/>
                </a:lnTo>
                <a:cubicBezTo>
                  <a:pt x="3382465" y="595942"/>
                  <a:pt x="3383686" y="592008"/>
                  <a:pt x="3384423" y="589861"/>
                </a:cubicBezTo>
                <a:lnTo>
                  <a:pt x="3384787" y="587843"/>
                </a:lnTo>
                <a:lnTo>
                  <a:pt x="3382534" y="579077"/>
                </a:lnTo>
                <a:lnTo>
                  <a:pt x="3382632" y="576701"/>
                </a:lnTo>
                <a:lnTo>
                  <a:pt x="3382950" y="573904"/>
                </a:lnTo>
                <a:lnTo>
                  <a:pt x="3385750" y="582494"/>
                </a:lnTo>
                <a:lnTo>
                  <a:pt x="3387916" y="570467"/>
                </a:lnTo>
                <a:cubicBezTo>
                  <a:pt x="3389087" y="565088"/>
                  <a:pt x="3390679" y="561600"/>
                  <a:pt x="3393931" y="562413"/>
                </a:cubicBezTo>
                <a:cubicBezTo>
                  <a:pt x="3393037" y="561843"/>
                  <a:pt x="3392569" y="568664"/>
                  <a:pt x="3392383" y="576607"/>
                </a:cubicBezTo>
                <a:lnTo>
                  <a:pt x="3392334" y="583570"/>
                </a:lnTo>
                <a:lnTo>
                  <a:pt x="3385190" y="626237"/>
                </a:lnTo>
                <a:lnTo>
                  <a:pt x="3387810" y="629092"/>
                </a:lnTo>
                <a:cubicBezTo>
                  <a:pt x="3389811" y="635099"/>
                  <a:pt x="3389504" y="641801"/>
                  <a:pt x="3389144" y="648761"/>
                </a:cubicBezTo>
                <a:lnTo>
                  <a:pt x="3389944" y="665551"/>
                </a:lnTo>
                <a:lnTo>
                  <a:pt x="3390033" y="665473"/>
                </a:lnTo>
                <a:cubicBezTo>
                  <a:pt x="3389947" y="664247"/>
                  <a:pt x="3390510" y="664735"/>
                  <a:pt x="3391110" y="665793"/>
                </a:cubicBezTo>
                <a:lnTo>
                  <a:pt x="3391301" y="666331"/>
                </a:lnTo>
                <a:lnTo>
                  <a:pt x="3393440" y="653268"/>
                </a:lnTo>
                <a:cubicBezTo>
                  <a:pt x="3395370" y="643435"/>
                  <a:pt x="3395252" y="649234"/>
                  <a:pt x="3394768" y="657570"/>
                </a:cubicBezTo>
                <a:lnTo>
                  <a:pt x="3394093" y="668488"/>
                </a:lnTo>
                <a:lnTo>
                  <a:pt x="3397018" y="668645"/>
                </a:lnTo>
                <a:lnTo>
                  <a:pt x="3405832" y="638344"/>
                </a:lnTo>
                <a:lnTo>
                  <a:pt x="3406317" y="628378"/>
                </a:lnTo>
                <a:lnTo>
                  <a:pt x="3406268" y="636845"/>
                </a:lnTo>
                <a:lnTo>
                  <a:pt x="3409181" y="626833"/>
                </a:lnTo>
                <a:lnTo>
                  <a:pt x="3409449" y="625708"/>
                </a:lnTo>
                <a:lnTo>
                  <a:pt x="3409465" y="624637"/>
                </a:lnTo>
                <a:cubicBezTo>
                  <a:pt x="3409529" y="611837"/>
                  <a:pt x="3409840" y="599411"/>
                  <a:pt x="3411516" y="588807"/>
                </a:cubicBezTo>
                <a:lnTo>
                  <a:pt x="3411464" y="617243"/>
                </a:lnTo>
                <a:lnTo>
                  <a:pt x="3414823" y="603128"/>
                </a:lnTo>
                <a:lnTo>
                  <a:pt x="3415301" y="595523"/>
                </a:lnTo>
                <a:lnTo>
                  <a:pt x="3415960" y="598352"/>
                </a:lnTo>
                <a:lnTo>
                  <a:pt x="3415996" y="598201"/>
                </a:lnTo>
                <a:cubicBezTo>
                  <a:pt x="3416744" y="593748"/>
                  <a:pt x="3418173" y="587071"/>
                  <a:pt x="3419845" y="579839"/>
                </a:cubicBezTo>
                <a:lnTo>
                  <a:pt x="3421529" y="572941"/>
                </a:lnTo>
                <a:lnTo>
                  <a:pt x="3425352" y="574732"/>
                </a:lnTo>
                <a:lnTo>
                  <a:pt x="3424165" y="583196"/>
                </a:lnTo>
                <a:lnTo>
                  <a:pt x="3421118" y="594050"/>
                </a:lnTo>
                <a:lnTo>
                  <a:pt x="3419908" y="599217"/>
                </a:lnTo>
                <a:lnTo>
                  <a:pt x="3419926" y="603833"/>
                </a:lnTo>
                <a:lnTo>
                  <a:pt x="3419217" y="629244"/>
                </a:lnTo>
                <a:lnTo>
                  <a:pt x="3423520" y="609878"/>
                </a:lnTo>
                <a:lnTo>
                  <a:pt x="3425072" y="598311"/>
                </a:lnTo>
                <a:lnTo>
                  <a:pt x="3425232" y="598544"/>
                </a:lnTo>
                <a:cubicBezTo>
                  <a:pt x="3425693" y="597858"/>
                  <a:pt x="3426562" y="596146"/>
                  <a:pt x="3428071" y="592942"/>
                </a:cubicBezTo>
                <a:lnTo>
                  <a:pt x="3429094" y="590829"/>
                </a:lnTo>
                <a:lnTo>
                  <a:pt x="3428768" y="594503"/>
                </a:lnTo>
                <a:lnTo>
                  <a:pt x="3426458" y="613730"/>
                </a:lnTo>
                <a:lnTo>
                  <a:pt x="3431672" y="590688"/>
                </a:lnTo>
                <a:cubicBezTo>
                  <a:pt x="3433280" y="582129"/>
                  <a:pt x="3434904" y="573834"/>
                  <a:pt x="3437709" y="566071"/>
                </a:cubicBezTo>
                <a:cubicBezTo>
                  <a:pt x="3437709" y="566071"/>
                  <a:pt x="3438350" y="567698"/>
                  <a:pt x="3439235" y="569000"/>
                </a:cubicBezTo>
                <a:lnTo>
                  <a:pt x="3439310" y="569026"/>
                </a:lnTo>
                <a:lnTo>
                  <a:pt x="3438289" y="571321"/>
                </a:lnTo>
                <a:cubicBezTo>
                  <a:pt x="3436163" y="578918"/>
                  <a:pt x="3432735" y="596522"/>
                  <a:pt x="3434930" y="596033"/>
                </a:cubicBezTo>
                <a:cubicBezTo>
                  <a:pt x="3436393" y="595708"/>
                  <a:pt x="3437609" y="593263"/>
                  <a:pt x="3438731" y="589526"/>
                </a:cubicBezTo>
                <a:lnTo>
                  <a:pt x="3439366" y="586718"/>
                </a:lnTo>
                <a:lnTo>
                  <a:pt x="3439398" y="583864"/>
                </a:lnTo>
                <a:lnTo>
                  <a:pt x="3439894" y="584390"/>
                </a:lnTo>
                <a:lnTo>
                  <a:pt x="3441959" y="575278"/>
                </a:lnTo>
                <a:lnTo>
                  <a:pt x="3444719" y="564843"/>
                </a:lnTo>
                <a:lnTo>
                  <a:pt x="3444178" y="560841"/>
                </a:lnTo>
                <a:lnTo>
                  <a:pt x="3442966" y="552842"/>
                </a:lnTo>
                <a:lnTo>
                  <a:pt x="3444832" y="560147"/>
                </a:lnTo>
                <a:lnTo>
                  <a:pt x="3445452" y="562069"/>
                </a:lnTo>
                <a:lnTo>
                  <a:pt x="3448273" y="551396"/>
                </a:lnTo>
                <a:lnTo>
                  <a:pt x="3447373" y="544672"/>
                </a:lnTo>
                <a:cubicBezTo>
                  <a:pt x="3446643" y="538049"/>
                  <a:pt x="3449596" y="529345"/>
                  <a:pt x="3450067" y="524488"/>
                </a:cubicBezTo>
                <a:lnTo>
                  <a:pt x="3450026" y="517833"/>
                </a:lnTo>
                <a:lnTo>
                  <a:pt x="3452555" y="538094"/>
                </a:lnTo>
                <a:lnTo>
                  <a:pt x="3454767" y="532657"/>
                </a:lnTo>
                <a:cubicBezTo>
                  <a:pt x="3456002" y="529627"/>
                  <a:pt x="3457154" y="526713"/>
                  <a:pt x="3458674" y="522549"/>
                </a:cubicBezTo>
                <a:lnTo>
                  <a:pt x="3458815" y="522148"/>
                </a:lnTo>
                <a:lnTo>
                  <a:pt x="3457151" y="536078"/>
                </a:lnTo>
                <a:lnTo>
                  <a:pt x="3454074" y="550261"/>
                </a:lnTo>
                <a:lnTo>
                  <a:pt x="3456033" y="565945"/>
                </a:lnTo>
                <a:lnTo>
                  <a:pt x="3457554" y="561152"/>
                </a:lnTo>
                <a:cubicBezTo>
                  <a:pt x="3462033" y="547788"/>
                  <a:pt x="3466569" y="537235"/>
                  <a:pt x="3464298" y="557773"/>
                </a:cubicBezTo>
                <a:cubicBezTo>
                  <a:pt x="3463486" y="561024"/>
                  <a:pt x="3461678" y="566992"/>
                  <a:pt x="3460317" y="573245"/>
                </a:cubicBezTo>
                <a:lnTo>
                  <a:pt x="3459032" y="590244"/>
                </a:lnTo>
                <a:lnTo>
                  <a:pt x="3459057" y="590471"/>
                </a:lnTo>
                <a:lnTo>
                  <a:pt x="3460633" y="592419"/>
                </a:lnTo>
                <a:cubicBezTo>
                  <a:pt x="3463034" y="588923"/>
                  <a:pt x="3467381" y="571355"/>
                  <a:pt x="3469962" y="561376"/>
                </a:cubicBezTo>
                <a:cubicBezTo>
                  <a:pt x="3471966" y="549671"/>
                  <a:pt x="3475405" y="536367"/>
                  <a:pt x="3479008" y="530703"/>
                </a:cubicBezTo>
                <a:cubicBezTo>
                  <a:pt x="3479496" y="525989"/>
                  <a:pt x="3483750" y="523252"/>
                  <a:pt x="3487163" y="517887"/>
                </a:cubicBezTo>
                <a:lnTo>
                  <a:pt x="3490526" y="506378"/>
                </a:lnTo>
                <a:lnTo>
                  <a:pt x="3481951" y="554612"/>
                </a:lnTo>
                <a:lnTo>
                  <a:pt x="3483575" y="554621"/>
                </a:lnTo>
                <a:lnTo>
                  <a:pt x="3483686" y="550915"/>
                </a:lnTo>
                <a:lnTo>
                  <a:pt x="3486931" y="560793"/>
                </a:lnTo>
                <a:lnTo>
                  <a:pt x="3487451" y="563992"/>
                </a:lnTo>
                <a:lnTo>
                  <a:pt x="3487407" y="564601"/>
                </a:lnTo>
                <a:lnTo>
                  <a:pt x="3517514" y="457751"/>
                </a:lnTo>
                <a:cubicBezTo>
                  <a:pt x="3522643" y="470770"/>
                  <a:pt x="3504673" y="495953"/>
                  <a:pt x="3513871" y="501651"/>
                </a:cubicBezTo>
                <a:cubicBezTo>
                  <a:pt x="3514041" y="504103"/>
                  <a:pt x="3524599" y="468522"/>
                  <a:pt x="3524599" y="468522"/>
                </a:cubicBezTo>
                <a:cubicBezTo>
                  <a:pt x="3528693" y="461551"/>
                  <a:pt x="3530940" y="463507"/>
                  <a:pt x="3532897" y="461260"/>
                </a:cubicBezTo>
                <a:cubicBezTo>
                  <a:pt x="3540296" y="441034"/>
                  <a:pt x="3535788" y="406500"/>
                  <a:pt x="3550392" y="398798"/>
                </a:cubicBezTo>
                <a:lnTo>
                  <a:pt x="3549740" y="410652"/>
                </a:lnTo>
                <a:lnTo>
                  <a:pt x="3549168" y="412056"/>
                </a:lnTo>
                <a:lnTo>
                  <a:pt x="3549106" y="414381"/>
                </a:lnTo>
                <a:lnTo>
                  <a:pt x="3548213" y="418749"/>
                </a:lnTo>
                <a:cubicBezTo>
                  <a:pt x="3547604" y="421386"/>
                  <a:pt x="3546881" y="424297"/>
                  <a:pt x="3546055" y="427610"/>
                </a:cubicBezTo>
                <a:cubicBezTo>
                  <a:pt x="3546201" y="429712"/>
                  <a:pt x="3536845" y="452185"/>
                  <a:pt x="3541512" y="458549"/>
                </a:cubicBezTo>
                <a:cubicBezTo>
                  <a:pt x="3541512" y="458549"/>
                  <a:pt x="3549058" y="440426"/>
                  <a:pt x="3548619" y="434121"/>
                </a:cubicBezTo>
                <a:cubicBezTo>
                  <a:pt x="3549512" y="431770"/>
                  <a:pt x="3549093" y="425727"/>
                  <a:pt x="3548958" y="419974"/>
                </a:cubicBezTo>
                <a:lnTo>
                  <a:pt x="3549106" y="414381"/>
                </a:lnTo>
                <a:lnTo>
                  <a:pt x="3549692" y="411518"/>
                </a:lnTo>
                <a:lnTo>
                  <a:pt x="3549740" y="410652"/>
                </a:lnTo>
                <a:lnTo>
                  <a:pt x="3551001" y="407556"/>
                </a:lnTo>
                <a:cubicBezTo>
                  <a:pt x="3557410" y="401611"/>
                  <a:pt x="3555229" y="418537"/>
                  <a:pt x="3553863" y="426658"/>
                </a:cubicBezTo>
                <a:lnTo>
                  <a:pt x="3553302" y="429752"/>
                </a:lnTo>
                <a:lnTo>
                  <a:pt x="3553219" y="430150"/>
                </a:lnTo>
                <a:cubicBezTo>
                  <a:pt x="3553061" y="430948"/>
                  <a:pt x="3553085" y="430888"/>
                  <a:pt x="3553217" y="430220"/>
                </a:cubicBezTo>
                <a:lnTo>
                  <a:pt x="3553302" y="429752"/>
                </a:lnTo>
                <a:lnTo>
                  <a:pt x="3554319" y="424925"/>
                </a:lnTo>
                <a:cubicBezTo>
                  <a:pt x="3559907" y="409050"/>
                  <a:pt x="3563067" y="393695"/>
                  <a:pt x="3570782" y="378023"/>
                </a:cubicBezTo>
                <a:cubicBezTo>
                  <a:pt x="3576425" y="365488"/>
                  <a:pt x="3576128" y="376420"/>
                  <a:pt x="3574682" y="390468"/>
                </a:cubicBezTo>
                <a:lnTo>
                  <a:pt x="3574283" y="393903"/>
                </a:lnTo>
                <a:lnTo>
                  <a:pt x="3571012" y="410446"/>
                </a:lnTo>
                <a:cubicBezTo>
                  <a:pt x="3571012" y="410446"/>
                  <a:pt x="3560178" y="439981"/>
                  <a:pt x="3568117" y="440008"/>
                </a:cubicBezTo>
                <a:cubicBezTo>
                  <a:pt x="3570243" y="438639"/>
                  <a:pt x="3572728" y="426507"/>
                  <a:pt x="3574823" y="414493"/>
                </a:cubicBezTo>
                <a:lnTo>
                  <a:pt x="3575007" y="413389"/>
                </a:lnTo>
                <a:lnTo>
                  <a:pt x="3575449" y="412283"/>
                </a:lnTo>
                <a:cubicBezTo>
                  <a:pt x="3577317" y="407489"/>
                  <a:pt x="3579165" y="402433"/>
                  <a:pt x="3579093" y="401383"/>
                </a:cubicBezTo>
                <a:cubicBezTo>
                  <a:pt x="3580588" y="392478"/>
                  <a:pt x="3582237" y="393419"/>
                  <a:pt x="3583309" y="397437"/>
                </a:cubicBezTo>
                <a:lnTo>
                  <a:pt x="3583680" y="400010"/>
                </a:lnTo>
                <a:lnTo>
                  <a:pt x="3566604" y="474636"/>
                </a:lnTo>
                <a:cubicBezTo>
                  <a:pt x="3566604" y="474636"/>
                  <a:pt x="3559345" y="506447"/>
                  <a:pt x="3564547" y="502219"/>
                </a:cubicBezTo>
                <a:cubicBezTo>
                  <a:pt x="3568149" y="496557"/>
                  <a:pt x="3568852" y="478998"/>
                  <a:pt x="3571805" y="470409"/>
                </a:cubicBezTo>
                <a:cubicBezTo>
                  <a:pt x="3570099" y="473091"/>
                  <a:pt x="3573921" y="453384"/>
                  <a:pt x="3578330" y="444883"/>
                </a:cubicBezTo>
                <a:lnTo>
                  <a:pt x="3581737" y="442167"/>
                </a:lnTo>
                <a:lnTo>
                  <a:pt x="3579962" y="453373"/>
                </a:lnTo>
                <a:cubicBezTo>
                  <a:pt x="3572319" y="487364"/>
                  <a:pt x="3558368" y="528921"/>
                  <a:pt x="3556910" y="553573"/>
                </a:cubicBezTo>
                <a:cubicBezTo>
                  <a:pt x="3556445" y="569710"/>
                  <a:pt x="3557771" y="577405"/>
                  <a:pt x="3559736" y="572880"/>
                </a:cubicBezTo>
                <a:lnTo>
                  <a:pt x="3560371" y="570279"/>
                </a:lnTo>
                <a:lnTo>
                  <a:pt x="3559781" y="567982"/>
                </a:lnTo>
                <a:lnTo>
                  <a:pt x="3559879" y="565608"/>
                </a:lnTo>
                <a:lnTo>
                  <a:pt x="3560197" y="562810"/>
                </a:lnTo>
                <a:lnTo>
                  <a:pt x="3561339" y="566312"/>
                </a:lnTo>
                <a:lnTo>
                  <a:pt x="3561869" y="564141"/>
                </a:lnTo>
                <a:cubicBezTo>
                  <a:pt x="3564663" y="556203"/>
                  <a:pt x="3569149" y="534597"/>
                  <a:pt x="3573448" y="514103"/>
                </a:cubicBezTo>
                <a:lnTo>
                  <a:pt x="3576812" y="498566"/>
                </a:lnTo>
                <a:lnTo>
                  <a:pt x="3576796" y="497960"/>
                </a:lnTo>
                <a:lnTo>
                  <a:pt x="3576874" y="498278"/>
                </a:lnTo>
                <a:lnTo>
                  <a:pt x="3579523" y="486045"/>
                </a:lnTo>
                <a:cubicBezTo>
                  <a:pt x="3581343" y="478201"/>
                  <a:pt x="3582884" y="472486"/>
                  <a:pt x="3583906" y="470742"/>
                </a:cubicBezTo>
                <a:lnTo>
                  <a:pt x="3584863" y="471324"/>
                </a:lnTo>
                <a:lnTo>
                  <a:pt x="3584791" y="471652"/>
                </a:lnTo>
                <a:lnTo>
                  <a:pt x="3578995" y="509079"/>
                </a:lnTo>
                <a:lnTo>
                  <a:pt x="3579141" y="510588"/>
                </a:lnTo>
                <a:lnTo>
                  <a:pt x="3590517" y="470707"/>
                </a:lnTo>
                <a:lnTo>
                  <a:pt x="3596787" y="441949"/>
                </a:lnTo>
                <a:lnTo>
                  <a:pt x="3597006" y="441322"/>
                </a:lnTo>
                <a:cubicBezTo>
                  <a:pt x="3592376" y="465930"/>
                  <a:pt x="3591721" y="492023"/>
                  <a:pt x="3590082" y="498826"/>
                </a:cubicBezTo>
                <a:cubicBezTo>
                  <a:pt x="3588415" y="505277"/>
                  <a:pt x="3582063" y="540564"/>
                  <a:pt x="3589171" y="516136"/>
                </a:cubicBezTo>
                <a:cubicBezTo>
                  <a:pt x="3590518" y="505131"/>
                  <a:pt x="3591576" y="489921"/>
                  <a:pt x="3595670" y="482949"/>
                </a:cubicBezTo>
                <a:cubicBezTo>
                  <a:pt x="3597481" y="478600"/>
                  <a:pt x="3606095" y="475890"/>
                  <a:pt x="3606095" y="475890"/>
                </a:cubicBezTo>
                <a:lnTo>
                  <a:pt x="3607703" y="465209"/>
                </a:lnTo>
                <a:lnTo>
                  <a:pt x="3605537" y="440532"/>
                </a:lnTo>
                <a:lnTo>
                  <a:pt x="3609101" y="455928"/>
                </a:lnTo>
                <a:lnTo>
                  <a:pt x="3610433" y="447078"/>
                </a:lnTo>
                <a:cubicBezTo>
                  <a:pt x="3612244" y="442728"/>
                  <a:pt x="3618148" y="431407"/>
                  <a:pt x="3616045" y="431553"/>
                </a:cubicBezTo>
                <a:cubicBezTo>
                  <a:pt x="3618148" y="431407"/>
                  <a:pt x="3620687" y="437566"/>
                  <a:pt x="3620542" y="435465"/>
                </a:cubicBezTo>
                <a:lnTo>
                  <a:pt x="3620570" y="435360"/>
                </a:lnTo>
                <a:lnTo>
                  <a:pt x="3619245" y="428669"/>
                </a:lnTo>
                <a:lnTo>
                  <a:pt x="3619004" y="428532"/>
                </a:lnTo>
                <a:cubicBezTo>
                  <a:pt x="3618400" y="427430"/>
                  <a:pt x="3617759" y="425802"/>
                  <a:pt x="3617686" y="424751"/>
                </a:cubicBezTo>
                <a:lnTo>
                  <a:pt x="3618911" y="426985"/>
                </a:lnTo>
                <a:lnTo>
                  <a:pt x="3614087" y="402623"/>
                </a:lnTo>
                <a:cubicBezTo>
                  <a:pt x="3611309" y="390710"/>
                  <a:pt x="3609927" y="379943"/>
                  <a:pt x="3615392" y="373754"/>
                </a:cubicBezTo>
                <a:lnTo>
                  <a:pt x="3618981" y="385069"/>
                </a:lnTo>
                <a:lnTo>
                  <a:pt x="3618944" y="386585"/>
                </a:lnTo>
                <a:lnTo>
                  <a:pt x="3619710" y="388782"/>
                </a:lnTo>
                <a:lnTo>
                  <a:pt x="3620423" y="393183"/>
                </a:lnTo>
                <a:cubicBezTo>
                  <a:pt x="3620788" y="395864"/>
                  <a:pt x="3621144" y="398843"/>
                  <a:pt x="3621545" y="402234"/>
                </a:cubicBezTo>
                <a:cubicBezTo>
                  <a:pt x="3621985" y="403190"/>
                  <a:pt x="3622009" y="409751"/>
                  <a:pt x="3622751" y="416610"/>
                </a:cubicBezTo>
                <a:lnTo>
                  <a:pt x="3623912" y="422995"/>
                </a:lnTo>
                <a:lnTo>
                  <a:pt x="3624360" y="421341"/>
                </a:lnTo>
                <a:lnTo>
                  <a:pt x="3626803" y="411528"/>
                </a:lnTo>
                <a:lnTo>
                  <a:pt x="3626250" y="407412"/>
                </a:lnTo>
                <a:cubicBezTo>
                  <a:pt x="3626253" y="404899"/>
                  <a:pt x="3623719" y="399396"/>
                  <a:pt x="3621553" y="394063"/>
                </a:cubicBezTo>
                <a:lnTo>
                  <a:pt x="3619710" y="388782"/>
                </a:lnTo>
                <a:lnTo>
                  <a:pt x="3619243" y="385897"/>
                </a:lnTo>
                <a:lnTo>
                  <a:pt x="3618981" y="385069"/>
                </a:lnTo>
                <a:lnTo>
                  <a:pt x="3619064" y="381727"/>
                </a:lnTo>
                <a:cubicBezTo>
                  <a:pt x="3622950" y="373897"/>
                  <a:pt x="3626910" y="390498"/>
                  <a:pt x="3628509" y="398576"/>
                </a:cubicBezTo>
                <a:lnTo>
                  <a:pt x="3629082" y="401667"/>
                </a:lnTo>
                <a:lnTo>
                  <a:pt x="3629143" y="402070"/>
                </a:lnTo>
                <a:lnTo>
                  <a:pt x="3629157" y="402107"/>
                </a:lnTo>
                <a:lnTo>
                  <a:pt x="3629161" y="402099"/>
                </a:lnTo>
                <a:lnTo>
                  <a:pt x="3629082" y="401667"/>
                </a:lnTo>
                <a:lnTo>
                  <a:pt x="3628321" y="396794"/>
                </a:lnTo>
                <a:cubicBezTo>
                  <a:pt x="3627921" y="379969"/>
                  <a:pt x="3625434" y="364491"/>
                  <a:pt x="3627096" y="347102"/>
                </a:cubicBezTo>
                <a:cubicBezTo>
                  <a:pt x="3627932" y="333381"/>
                  <a:pt x="3631528" y="343709"/>
                  <a:pt x="3635153" y="357358"/>
                </a:cubicBezTo>
                <a:lnTo>
                  <a:pt x="3635997" y="360711"/>
                </a:lnTo>
                <a:lnTo>
                  <a:pt x="3638801" y="377339"/>
                </a:lnTo>
                <a:cubicBezTo>
                  <a:pt x="3638801" y="377339"/>
                  <a:pt x="3638823" y="379306"/>
                  <a:pt x="3638970" y="382212"/>
                </a:cubicBezTo>
                <a:lnTo>
                  <a:pt x="3639148" y="384242"/>
                </a:lnTo>
                <a:lnTo>
                  <a:pt x="3640748" y="381615"/>
                </a:lnTo>
                <a:cubicBezTo>
                  <a:pt x="3644404" y="368339"/>
                  <a:pt x="3642764" y="375139"/>
                  <a:pt x="3643201" y="381446"/>
                </a:cubicBezTo>
                <a:cubicBezTo>
                  <a:pt x="3643694" y="388540"/>
                  <a:pt x="3644409" y="391239"/>
                  <a:pt x="3645327" y="391088"/>
                </a:cubicBezTo>
                <a:lnTo>
                  <a:pt x="3645588" y="390506"/>
                </a:lnTo>
                <a:lnTo>
                  <a:pt x="3643798" y="379773"/>
                </a:lnTo>
                <a:lnTo>
                  <a:pt x="3643579" y="378676"/>
                </a:lnTo>
                <a:lnTo>
                  <a:pt x="3643600" y="377486"/>
                </a:lnTo>
                <a:cubicBezTo>
                  <a:pt x="3643647" y="372340"/>
                  <a:pt x="3643585" y="366957"/>
                  <a:pt x="3643145" y="366000"/>
                </a:cubicBezTo>
                <a:cubicBezTo>
                  <a:pt x="3641388" y="357144"/>
                  <a:pt x="3643264" y="357440"/>
                  <a:pt x="3645689" y="360817"/>
                </a:cubicBezTo>
                <a:lnTo>
                  <a:pt x="3646948" y="363091"/>
                </a:lnTo>
                <a:lnTo>
                  <a:pt x="3649427" y="381036"/>
                </a:lnTo>
                <a:lnTo>
                  <a:pt x="3653130" y="368283"/>
                </a:lnTo>
                <a:cubicBezTo>
                  <a:pt x="3654787" y="362888"/>
                  <a:pt x="3656607" y="357724"/>
                  <a:pt x="3658573" y="354331"/>
                </a:cubicBezTo>
                <a:cubicBezTo>
                  <a:pt x="3663736" y="362773"/>
                  <a:pt x="3653310" y="369831"/>
                  <a:pt x="3657977" y="376195"/>
                </a:cubicBezTo>
                <a:lnTo>
                  <a:pt x="3665230" y="353869"/>
                </a:lnTo>
                <a:cubicBezTo>
                  <a:pt x="3668019" y="354732"/>
                  <a:pt x="3669423" y="357209"/>
                  <a:pt x="3669965" y="360503"/>
                </a:cubicBezTo>
                <a:lnTo>
                  <a:pt x="3669758" y="365979"/>
                </a:lnTo>
                <a:lnTo>
                  <a:pt x="3670275" y="367811"/>
                </a:lnTo>
                <a:lnTo>
                  <a:pt x="3669704" y="367421"/>
                </a:lnTo>
                <a:lnTo>
                  <a:pt x="3669529" y="372051"/>
                </a:lnTo>
                <a:cubicBezTo>
                  <a:pt x="3668210" y="380325"/>
                  <a:pt x="3665534" y="388695"/>
                  <a:pt x="3665680" y="390797"/>
                </a:cubicBezTo>
                <a:lnTo>
                  <a:pt x="3661727" y="411167"/>
                </a:lnTo>
                <a:lnTo>
                  <a:pt x="3662380" y="414309"/>
                </a:lnTo>
                <a:lnTo>
                  <a:pt x="3667059" y="456892"/>
                </a:lnTo>
                <a:lnTo>
                  <a:pt x="3667619" y="455517"/>
                </a:lnTo>
                <a:cubicBezTo>
                  <a:pt x="3669116" y="451717"/>
                  <a:pt x="3670551" y="447987"/>
                  <a:pt x="3671613" y="445207"/>
                </a:cubicBezTo>
                <a:lnTo>
                  <a:pt x="3673212" y="440994"/>
                </a:lnTo>
                <a:lnTo>
                  <a:pt x="3672224" y="429153"/>
                </a:lnTo>
                <a:lnTo>
                  <a:pt x="3673325" y="429359"/>
                </a:lnTo>
                <a:lnTo>
                  <a:pt x="3673375" y="429691"/>
                </a:lnTo>
                <a:lnTo>
                  <a:pt x="3676256" y="443308"/>
                </a:lnTo>
                <a:lnTo>
                  <a:pt x="3677740" y="444694"/>
                </a:lnTo>
                <a:lnTo>
                  <a:pt x="3677039" y="447002"/>
                </a:lnTo>
                <a:lnTo>
                  <a:pt x="3682141" y="471110"/>
                </a:lnTo>
                <a:cubicBezTo>
                  <a:pt x="3681702" y="457129"/>
                  <a:pt x="3680325" y="442232"/>
                  <a:pt x="3678393" y="426779"/>
                </a:cubicBezTo>
                <a:lnTo>
                  <a:pt x="3674067" y="397665"/>
                </a:lnTo>
                <a:lnTo>
                  <a:pt x="3674048" y="397001"/>
                </a:lnTo>
                <a:cubicBezTo>
                  <a:pt x="3678439" y="421653"/>
                  <a:pt x="3687073" y="446285"/>
                  <a:pt x="3687950" y="453227"/>
                </a:cubicBezTo>
                <a:cubicBezTo>
                  <a:pt x="3688678" y="459848"/>
                  <a:pt x="3695242" y="495098"/>
                  <a:pt x="3693231" y="469737"/>
                </a:cubicBezTo>
                <a:cubicBezTo>
                  <a:pt x="3690592" y="458968"/>
                  <a:pt x="3686192" y="444371"/>
                  <a:pt x="3687549" y="436401"/>
                </a:cubicBezTo>
                <a:cubicBezTo>
                  <a:pt x="3687701" y="431692"/>
                  <a:pt x="3694796" y="426105"/>
                  <a:pt x="3694796" y="426105"/>
                </a:cubicBezTo>
                <a:cubicBezTo>
                  <a:pt x="3694954" y="416368"/>
                  <a:pt x="3690401" y="406481"/>
                  <a:pt x="3688643" y="397625"/>
                </a:cubicBezTo>
                <a:cubicBezTo>
                  <a:pt x="3688795" y="392916"/>
                  <a:pt x="3690307" y="380238"/>
                  <a:pt x="3688391" y="381119"/>
                </a:cubicBezTo>
                <a:cubicBezTo>
                  <a:pt x="3690307" y="380238"/>
                  <a:pt x="3694863" y="385097"/>
                  <a:pt x="3693981" y="383183"/>
                </a:cubicBezTo>
                <a:cubicBezTo>
                  <a:pt x="3695487" y="375533"/>
                  <a:pt x="3689906" y="363412"/>
                  <a:pt x="3690214" y="348966"/>
                </a:cubicBezTo>
                <a:cubicBezTo>
                  <a:pt x="3689484" y="342343"/>
                  <a:pt x="3693790" y="330696"/>
                  <a:pt x="3693794" y="325669"/>
                </a:cubicBezTo>
                <a:cubicBezTo>
                  <a:pt x="3692508" y="311957"/>
                  <a:pt x="3693385" y="318898"/>
                  <a:pt x="3696028" y="324641"/>
                </a:cubicBezTo>
                <a:cubicBezTo>
                  <a:pt x="3707925" y="350476"/>
                  <a:pt x="3698252" y="309313"/>
                  <a:pt x="3700794" y="293838"/>
                </a:cubicBezTo>
                <a:cubicBezTo>
                  <a:pt x="3708613" y="299903"/>
                  <a:pt x="3701366" y="310198"/>
                  <a:pt x="3707986" y="314495"/>
                </a:cubicBezTo>
                <a:lnTo>
                  <a:pt x="3706856" y="291047"/>
                </a:lnTo>
                <a:cubicBezTo>
                  <a:pt x="3718510" y="290321"/>
                  <a:pt x="3718600" y="321592"/>
                  <a:pt x="3720362" y="325419"/>
                </a:cubicBezTo>
                <a:cubicBezTo>
                  <a:pt x="3737885" y="415543"/>
                  <a:pt x="3752131" y="519545"/>
                  <a:pt x="3766133" y="596987"/>
                </a:cubicBezTo>
                <a:cubicBezTo>
                  <a:pt x="3764127" y="566597"/>
                  <a:pt x="3761240" y="534294"/>
                  <a:pt x="3755558" y="500958"/>
                </a:cubicBezTo>
                <a:cubicBezTo>
                  <a:pt x="3751791" y="466740"/>
                  <a:pt x="3742113" y="430606"/>
                  <a:pt x="3744250" y="403333"/>
                </a:cubicBezTo>
                <a:cubicBezTo>
                  <a:pt x="3745283" y="400539"/>
                  <a:pt x="3745193" y="369268"/>
                  <a:pt x="3745193" y="369268"/>
                </a:cubicBezTo>
                <a:cubicBezTo>
                  <a:pt x="3752288" y="363680"/>
                  <a:pt x="3750780" y="376360"/>
                  <a:pt x="3751508" y="382982"/>
                </a:cubicBezTo>
                <a:cubicBezTo>
                  <a:pt x="3748870" y="372213"/>
                  <a:pt x="3753266" y="391837"/>
                  <a:pt x="3755752" y="407315"/>
                </a:cubicBezTo>
                <a:cubicBezTo>
                  <a:pt x="3763748" y="456596"/>
                  <a:pt x="3771760" y="515146"/>
                  <a:pt x="3777290" y="553191"/>
                </a:cubicBezTo>
                <a:lnTo>
                  <a:pt x="3835245" y="916682"/>
                </a:lnTo>
                <a:lnTo>
                  <a:pt x="3836273" y="914242"/>
                </a:lnTo>
                <a:lnTo>
                  <a:pt x="3838607" y="902738"/>
                </a:lnTo>
                <a:lnTo>
                  <a:pt x="3840576" y="901253"/>
                </a:lnTo>
                <a:cubicBezTo>
                  <a:pt x="3840852" y="900462"/>
                  <a:pt x="3840756" y="899719"/>
                  <a:pt x="3840756" y="899719"/>
                </a:cubicBezTo>
                <a:lnTo>
                  <a:pt x="3843446" y="895836"/>
                </a:lnTo>
                <a:lnTo>
                  <a:pt x="3837240" y="929193"/>
                </a:lnTo>
                <a:lnTo>
                  <a:pt x="3840224" y="947907"/>
                </a:lnTo>
                <a:lnTo>
                  <a:pt x="3844891" y="974098"/>
                </a:lnTo>
                <a:lnTo>
                  <a:pt x="3868127" y="893189"/>
                </a:lnTo>
                <a:cubicBezTo>
                  <a:pt x="3877341" y="866824"/>
                  <a:pt x="3881318" y="850700"/>
                  <a:pt x="3888473" y="820064"/>
                </a:cubicBezTo>
                <a:cubicBezTo>
                  <a:pt x="3890775" y="802644"/>
                  <a:pt x="3884739" y="814499"/>
                  <a:pt x="3880264" y="830685"/>
                </a:cubicBezTo>
                <a:cubicBezTo>
                  <a:pt x="3878054" y="837014"/>
                  <a:pt x="3880010" y="838527"/>
                  <a:pt x="3873695" y="850165"/>
                </a:cubicBezTo>
                <a:cubicBezTo>
                  <a:pt x="3859920" y="864523"/>
                  <a:pt x="3851468" y="896835"/>
                  <a:pt x="3842254" y="923201"/>
                </a:cubicBezTo>
                <a:lnTo>
                  <a:pt x="3841717" y="924965"/>
                </a:lnTo>
                <a:lnTo>
                  <a:pt x="3874402" y="753376"/>
                </a:lnTo>
                <a:cubicBezTo>
                  <a:pt x="3898438" y="631679"/>
                  <a:pt x="3923947" y="510937"/>
                  <a:pt x="3952930" y="393295"/>
                </a:cubicBezTo>
                <a:cubicBezTo>
                  <a:pt x="3953538" y="402053"/>
                  <a:pt x="3951547" y="408880"/>
                  <a:pt x="3950028" y="417433"/>
                </a:cubicBezTo>
                <a:cubicBezTo>
                  <a:pt x="3950490" y="424088"/>
                  <a:pt x="3943733" y="448492"/>
                  <a:pt x="3949141" y="435093"/>
                </a:cubicBezTo>
                <a:cubicBezTo>
                  <a:pt x="3956831" y="419072"/>
                  <a:pt x="3954571" y="386494"/>
                  <a:pt x="3969493" y="383347"/>
                </a:cubicBezTo>
                <a:cubicBezTo>
                  <a:pt x="3963806" y="423164"/>
                  <a:pt x="3957744" y="462656"/>
                  <a:pt x="3951560" y="500397"/>
                </a:cubicBezTo>
                <a:cubicBezTo>
                  <a:pt x="3945049" y="502959"/>
                  <a:pt x="3954563" y="513211"/>
                  <a:pt x="3951560" y="500397"/>
                </a:cubicBezTo>
                <a:cubicBezTo>
                  <a:pt x="3962715" y="503845"/>
                  <a:pt x="3955025" y="519866"/>
                  <a:pt x="3953530" y="528770"/>
                </a:cubicBezTo>
                <a:cubicBezTo>
                  <a:pt x="3953822" y="532974"/>
                  <a:pt x="3954645" y="537229"/>
                  <a:pt x="3955227" y="541808"/>
                </a:cubicBezTo>
                <a:lnTo>
                  <a:pt x="3955369" y="550372"/>
                </a:lnTo>
                <a:lnTo>
                  <a:pt x="3956369" y="546717"/>
                </a:lnTo>
                <a:cubicBezTo>
                  <a:pt x="3959022" y="537864"/>
                  <a:pt x="3961753" y="529465"/>
                  <a:pt x="3964551" y="521317"/>
                </a:cubicBezTo>
                <a:lnTo>
                  <a:pt x="3970911" y="503563"/>
                </a:lnTo>
                <a:lnTo>
                  <a:pt x="3970649" y="505332"/>
                </a:lnTo>
                <a:cubicBezTo>
                  <a:pt x="3969784" y="509464"/>
                  <a:pt x="3968389" y="514588"/>
                  <a:pt x="3967413" y="519279"/>
                </a:cubicBezTo>
                <a:lnTo>
                  <a:pt x="3967195" y="520652"/>
                </a:lnTo>
                <a:lnTo>
                  <a:pt x="3964627" y="527832"/>
                </a:lnTo>
                <a:cubicBezTo>
                  <a:pt x="3961936" y="535816"/>
                  <a:pt x="3959469" y="543705"/>
                  <a:pt x="3957345" y="551372"/>
                </a:cubicBezTo>
                <a:lnTo>
                  <a:pt x="3955213" y="559398"/>
                </a:lnTo>
                <a:lnTo>
                  <a:pt x="3953485" y="576556"/>
                </a:lnTo>
                <a:cubicBezTo>
                  <a:pt x="3950003" y="596531"/>
                  <a:pt x="3942852" y="617157"/>
                  <a:pt x="3939317" y="638522"/>
                </a:cubicBezTo>
                <a:lnTo>
                  <a:pt x="3896645" y="861504"/>
                </a:lnTo>
                <a:lnTo>
                  <a:pt x="3896592" y="859824"/>
                </a:lnTo>
                <a:cubicBezTo>
                  <a:pt x="3898269" y="861121"/>
                  <a:pt x="3891572" y="869785"/>
                  <a:pt x="3891572" y="869785"/>
                </a:cubicBezTo>
                <a:cubicBezTo>
                  <a:pt x="3887683" y="874817"/>
                  <a:pt x="3888218" y="867193"/>
                  <a:pt x="3882817" y="874181"/>
                </a:cubicBezTo>
                <a:cubicBezTo>
                  <a:pt x="3880606" y="880509"/>
                  <a:pt x="3875116" y="898590"/>
                  <a:pt x="3870477" y="911525"/>
                </a:cubicBezTo>
                <a:lnTo>
                  <a:pt x="3847281" y="987511"/>
                </a:lnTo>
                <a:lnTo>
                  <a:pt x="3854924" y="1030405"/>
                </a:lnTo>
                <a:lnTo>
                  <a:pt x="3856484" y="1030627"/>
                </a:lnTo>
                <a:lnTo>
                  <a:pt x="3871745" y="970548"/>
                </a:lnTo>
                <a:lnTo>
                  <a:pt x="3880832" y="945369"/>
                </a:lnTo>
                <a:lnTo>
                  <a:pt x="3865734" y="1031939"/>
                </a:lnTo>
                <a:lnTo>
                  <a:pt x="3874286" y="1033152"/>
                </a:lnTo>
                <a:lnTo>
                  <a:pt x="3901505" y="891499"/>
                </a:lnTo>
                <a:lnTo>
                  <a:pt x="3902077" y="888677"/>
                </a:lnTo>
                <a:lnTo>
                  <a:pt x="3901944" y="888147"/>
                </a:lnTo>
                <a:lnTo>
                  <a:pt x="3902232" y="887909"/>
                </a:lnTo>
                <a:lnTo>
                  <a:pt x="3903973" y="879296"/>
                </a:lnTo>
                <a:lnTo>
                  <a:pt x="3903712" y="879537"/>
                </a:lnTo>
                <a:cubicBezTo>
                  <a:pt x="3903542" y="878162"/>
                  <a:pt x="3903683" y="875616"/>
                  <a:pt x="3903875" y="874083"/>
                </a:cubicBezTo>
                <a:cubicBezTo>
                  <a:pt x="3904630" y="867747"/>
                  <a:pt x="3906633" y="860197"/>
                  <a:pt x="3907388" y="853861"/>
                </a:cubicBezTo>
                <a:cubicBezTo>
                  <a:pt x="3911670" y="824820"/>
                  <a:pt x="3916721" y="799068"/>
                  <a:pt x="3920411" y="773069"/>
                </a:cubicBezTo>
                <a:cubicBezTo>
                  <a:pt x="3925353" y="736440"/>
                  <a:pt x="3934824" y="701012"/>
                  <a:pt x="3942454" y="667150"/>
                </a:cubicBezTo>
                <a:cubicBezTo>
                  <a:pt x="3945693" y="650106"/>
                  <a:pt x="3948740" y="631904"/>
                  <a:pt x="3951884" y="613608"/>
                </a:cubicBezTo>
                <a:cubicBezTo>
                  <a:pt x="3960653" y="569001"/>
                  <a:pt x="3975778" y="525166"/>
                  <a:pt x="3990887" y="481121"/>
                </a:cubicBezTo>
                <a:cubicBezTo>
                  <a:pt x="3993771" y="474285"/>
                  <a:pt x="3997347" y="468160"/>
                  <a:pt x="3999232" y="461758"/>
                </a:cubicBezTo>
                <a:lnTo>
                  <a:pt x="4000283" y="456202"/>
                </a:lnTo>
                <a:lnTo>
                  <a:pt x="4000563" y="456139"/>
                </a:lnTo>
                <a:cubicBezTo>
                  <a:pt x="4000804" y="455906"/>
                  <a:pt x="4000804" y="455570"/>
                  <a:pt x="4000468" y="455225"/>
                </a:cubicBezTo>
                <a:lnTo>
                  <a:pt x="4000283" y="456202"/>
                </a:lnTo>
                <a:lnTo>
                  <a:pt x="3999218" y="456438"/>
                </a:lnTo>
                <a:cubicBezTo>
                  <a:pt x="4001798" y="448328"/>
                  <a:pt x="4004282" y="438966"/>
                  <a:pt x="4003610" y="438275"/>
                </a:cubicBezTo>
                <a:cubicBezTo>
                  <a:pt x="4004282" y="438966"/>
                  <a:pt x="4001305" y="441860"/>
                  <a:pt x="4001305" y="441860"/>
                </a:cubicBezTo>
                <a:cubicBezTo>
                  <a:pt x="3999575" y="443540"/>
                  <a:pt x="3999960" y="440476"/>
                  <a:pt x="3997558" y="442811"/>
                </a:cubicBezTo>
                <a:cubicBezTo>
                  <a:pt x="3996501" y="445184"/>
                  <a:pt x="3993825" y="452042"/>
                  <a:pt x="3991615" y="456880"/>
                </a:cubicBezTo>
                <a:cubicBezTo>
                  <a:pt x="3988671" y="464279"/>
                  <a:pt x="3985588" y="471968"/>
                  <a:pt x="3982487" y="479818"/>
                </a:cubicBezTo>
                <a:lnTo>
                  <a:pt x="3974771" y="499788"/>
                </a:lnTo>
                <a:lnTo>
                  <a:pt x="3976201" y="494634"/>
                </a:lnTo>
                <a:cubicBezTo>
                  <a:pt x="3979290" y="485749"/>
                  <a:pt x="3982787" y="477141"/>
                  <a:pt x="3986279" y="468815"/>
                </a:cubicBezTo>
                <a:cubicBezTo>
                  <a:pt x="3993375" y="452281"/>
                  <a:pt x="3998920" y="432997"/>
                  <a:pt x="4005904" y="415002"/>
                </a:cubicBezTo>
                <a:cubicBezTo>
                  <a:pt x="4009981" y="405548"/>
                  <a:pt x="4013742" y="396011"/>
                  <a:pt x="4017454" y="386855"/>
                </a:cubicBezTo>
                <a:cubicBezTo>
                  <a:pt x="4021168" y="377700"/>
                  <a:pt x="4024832" y="368927"/>
                  <a:pt x="4028716" y="361006"/>
                </a:cubicBezTo>
                <a:cubicBezTo>
                  <a:pt x="4025560" y="371022"/>
                  <a:pt x="4021233" y="381949"/>
                  <a:pt x="4016829" y="391834"/>
                </a:cubicBezTo>
                <a:lnTo>
                  <a:pt x="4013192" y="402316"/>
                </a:lnTo>
                <a:cubicBezTo>
                  <a:pt x="4014649" y="403815"/>
                  <a:pt x="4018476" y="395836"/>
                  <a:pt x="4018957" y="394025"/>
                </a:cubicBezTo>
                <a:cubicBezTo>
                  <a:pt x="4028825" y="371883"/>
                  <a:pt x="4036949" y="344488"/>
                  <a:pt x="4047601" y="325844"/>
                </a:cubicBezTo>
                <a:cubicBezTo>
                  <a:pt x="4042152" y="346381"/>
                  <a:pt x="4029979" y="369417"/>
                  <a:pt x="4023185" y="389916"/>
                </a:cubicBezTo>
                <a:cubicBezTo>
                  <a:pt x="4025188" y="383711"/>
                  <a:pt x="4020974" y="394754"/>
                  <a:pt x="4022334" y="395001"/>
                </a:cubicBezTo>
                <a:cubicBezTo>
                  <a:pt x="4024832" y="395263"/>
                  <a:pt x="4023857" y="390607"/>
                  <a:pt x="4023857" y="390607"/>
                </a:cubicBezTo>
                <a:cubicBezTo>
                  <a:pt x="4029031" y="378630"/>
                  <a:pt x="4033868" y="366981"/>
                  <a:pt x="4038719" y="355656"/>
                </a:cubicBezTo>
                <a:lnTo>
                  <a:pt x="4048759" y="333466"/>
                </a:lnTo>
                <a:lnTo>
                  <a:pt x="4048295" y="336927"/>
                </a:lnTo>
                <a:lnTo>
                  <a:pt x="4048292" y="337081"/>
                </a:lnTo>
                <a:lnTo>
                  <a:pt x="4047917" y="338089"/>
                </a:lnTo>
                <a:cubicBezTo>
                  <a:pt x="4046763" y="340553"/>
                  <a:pt x="4040821" y="353276"/>
                  <a:pt x="4041493" y="353968"/>
                </a:cubicBezTo>
                <a:cubicBezTo>
                  <a:pt x="4043621" y="356159"/>
                  <a:pt x="4048892" y="342744"/>
                  <a:pt x="4047739" y="343864"/>
                </a:cubicBezTo>
                <a:lnTo>
                  <a:pt x="4048175" y="342719"/>
                </a:lnTo>
                <a:lnTo>
                  <a:pt x="4049306" y="344128"/>
                </a:lnTo>
                <a:cubicBezTo>
                  <a:pt x="4049698" y="343554"/>
                  <a:pt x="4050078" y="342073"/>
                  <a:pt x="4050436" y="340174"/>
                </a:cubicBezTo>
                <a:lnTo>
                  <a:pt x="4051190" y="335280"/>
                </a:lnTo>
                <a:lnTo>
                  <a:pt x="4052625" y="332168"/>
                </a:lnTo>
                <a:cubicBezTo>
                  <a:pt x="4055026" y="331178"/>
                  <a:pt x="4050140" y="342874"/>
                  <a:pt x="4050140" y="342874"/>
                </a:cubicBezTo>
                <a:cubicBezTo>
                  <a:pt x="4040464" y="364830"/>
                  <a:pt x="4032999" y="384636"/>
                  <a:pt x="4025422" y="402982"/>
                </a:cubicBezTo>
                <a:cubicBezTo>
                  <a:pt x="4024941" y="404794"/>
                  <a:pt x="4015074" y="425590"/>
                  <a:pt x="4017779" y="427219"/>
                </a:cubicBezTo>
                <a:cubicBezTo>
                  <a:pt x="4019699" y="428043"/>
                  <a:pt x="4024971" y="413282"/>
                  <a:pt x="4019396" y="424079"/>
                </a:cubicBezTo>
                <a:cubicBezTo>
                  <a:pt x="4027070" y="406985"/>
                  <a:pt x="4032917" y="391663"/>
                  <a:pt x="4039902" y="375014"/>
                </a:cubicBezTo>
                <a:cubicBezTo>
                  <a:pt x="4040478" y="374454"/>
                  <a:pt x="4045542" y="356981"/>
                  <a:pt x="4047463" y="356459"/>
                </a:cubicBezTo>
                <a:cubicBezTo>
                  <a:pt x="4050745" y="357529"/>
                  <a:pt x="4044513" y="367842"/>
                  <a:pt x="4044513" y="367842"/>
                </a:cubicBezTo>
                <a:cubicBezTo>
                  <a:pt x="4035991" y="390021"/>
                  <a:pt x="4031777" y="402409"/>
                  <a:pt x="4023159" y="423336"/>
                </a:cubicBezTo>
                <a:cubicBezTo>
                  <a:pt x="4022678" y="425149"/>
                  <a:pt x="4013851" y="444709"/>
                  <a:pt x="4015884" y="445646"/>
                </a:cubicBezTo>
                <a:cubicBezTo>
                  <a:pt x="4017805" y="445124"/>
                  <a:pt x="4022196" y="428305"/>
                  <a:pt x="4021715" y="430118"/>
                </a:cubicBezTo>
                <a:cubicBezTo>
                  <a:pt x="4024502" y="424719"/>
                  <a:pt x="4025561" y="421003"/>
                  <a:pt x="4028908" y="414836"/>
                </a:cubicBezTo>
                <a:cubicBezTo>
                  <a:pt x="4027096" y="424889"/>
                  <a:pt x="4021347" y="433390"/>
                  <a:pt x="4018862" y="442752"/>
                </a:cubicBezTo>
                <a:cubicBezTo>
                  <a:pt x="4017805" y="445124"/>
                  <a:pt x="4018685" y="448528"/>
                  <a:pt x="4017627" y="452245"/>
                </a:cubicBezTo>
                <a:lnTo>
                  <a:pt x="4016179" y="457094"/>
                </a:lnTo>
                <a:lnTo>
                  <a:pt x="4016078" y="457247"/>
                </a:lnTo>
                <a:lnTo>
                  <a:pt x="4015850" y="458197"/>
                </a:lnTo>
                <a:lnTo>
                  <a:pt x="4012748" y="468586"/>
                </a:lnTo>
                <a:cubicBezTo>
                  <a:pt x="4010688" y="474229"/>
                  <a:pt x="4008533" y="479797"/>
                  <a:pt x="4007292" y="484479"/>
                </a:cubicBezTo>
                <a:cubicBezTo>
                  <a:pt x="4007773" y="481321"/>
                  <a:pt x="4005770" y="488871"/>
                  <a:pt x="4006442" y="489563"/>
                </a:cubicBezTo>
                <a:cubicBezTo>
                  <a:pt x="4008570" y="491753"/>
                  <a:pt x="4009694" y="482145"/>
                  <a:pt x="4010270" y="481585"/>
                </a:cubicBezTo>
                <a:lnTo>
                  <a:pt x="4013138" y="473714"/>
                </a:lnTo>
                <a:lnTo>
                  <a:pt x="4014554" y="463609"/>
                </a:lnTo>
                <a:lnTo>
                  <a:pt x="4015850" y="458197"/>
                </a:lnTo>
                <a:lnTo>
                  <a:pt x="4016179" y="457094"/>
                </a:lnTo>
                <a:lnTo>
                  <a:pt x="4018074" y="454245"/>
                </a:lnTo>
                <a:lnTo>
                  <a:pt x="4018455" y="459128"/>
                </a:lnTo>
                <a:lnTo>
                  <a:pt x="4022887" y="446964"/>
                </a:lnTo>
                <a:cubicBezTo>
                  <a:pt x="4027149" y="435708"/>
                  <a:pt x="4031578" y="424792"/>
                  <a:pt x="4036511" y="414393"/>
                </a:cubicBezTo>
                <a:cubicBezTo>
                  <a:pt x="4033891" y="425345"/>
                  <a:pt x="4030106" y="434234"/>
                  <a:pt x="4026382" y="443065"/>
                </a:cubicBezTo>
                <a:lnTo>
                  <a:pt x="4017678" y="468297"/>
                </a:lnTo>
                <a:lnTo>
                  <a:pt x="4017156" y="473360"/>
                </a:lnTo>
                <a:lnTo>
                  <a:pt x="4016306" y="480165"/>
                </a:lnTo>
                <a:lnTo>
                  <a:pt x="4017203" y="479104"/>
                </a:lnTo>
                <a:cubicBezTo>
                  <a:pt x="4026302" y="455021"/>
                  <a:pt x="4033576" y="434056"/>
                  <a:pt x="4042772" y="412568"/>
                </a:cubicBezTo>
                <a:lnTo>
                  <a:pt x="4046010" y="406455"/>
                </a:lnTo>
                <a:lnTo>
                  <a:pt x="4047895" y="397389"/>
                </a:lnTo>
                <a:cubicBezTo>
                  <a:pt x="4049640" y="390282"/>
                  <a:pt x="4049705" y="394906"/>
                  <a:pt x="4049282" y="403548"/>
                </a:cubicBezTo>
                <a:lnTo>
                  <a:pt x="4048622" y="415272"/>
                </a:lnTo>
                <a:lnTo>
                  <a:pt x="4050983" y="408883"/>
                </a:lnTo>
                <a:lnTo>
                  <a:pt x="4051090" y="416245"/>
                </a:lnTo>
                <a:cubicBezTo>
                  <a:pt x="4053599" y="426222"/>
                  <a:pt x="4054826" y="413940"/>
                  <a:pt x="4055056" y="405938"/>
                </a:cubicBezTo>
                <a:lnTo>
                  <a:pt x="4056211" y="395412"/>
                </a:lnTo>
                <a:lnTo>
                  <a:pt x="4058898" y="388603"/>
                </a:lnTo>
                <a:lnTo>
                  <a:pt x="4059220" y="387780"/>
                </a:lnTo>
                <a:lnTo>
                  <a:pt x="4059010" y="392020"/>
                </a:lnTo>
                <a:cubicBezTo>
                  <a:pt x="4058755" y="397731"/>
                  <a:pt x="4058402" y="403378"/>
                  <a:pt x="4057580" y="408720"/>
                </a:cubicBezTo>
                <a:cubicBezTo>
                  <a:pt x="4057004" y="414790"/>
                  <a:pt x="4055801" y="421353"/>
                  <a:pt x="4054714" y="427992"/>
                </a:cubicBezTo>
                <a:lnTo>
                  <a:pt x="4053191" y="441899"/>
                </a:lnTo>
                <a:lnTo>
                  <a:pt x="4055968" y="437201"/>
                </a:lnTo>
                <a:lnTo>
                  <a:pt x="4056184" y="436059"/>
                </a:lnTo>
                <a:cubicBezTo>
                  <a:pt x="4057508" y="428769"/>
                  <a:pt x="4059197" y="420390"/>
                  <a:pt x="4059225" y="417945"/>
                </a:cubicBezTo>
                <a:cubicBezTo>
                  <a:pt x="4060120" y="416251"/>
                  <a:pt x="4061980" y="412724"/>
                  <a:pt x="4062427" y="411878"/>
                </a:cubicBezTo>
                <a:cubicBezTo>
                  <a:pt x="4062828" y="408727"/>
                  <a:pt x="4062411" y="407128"/>
                  <a:pt x="4062209" y="404722"/>
                </a:cubicBezTo>
                <a:cubicBezTo>
                  <a:pt x="4062656" y="403875"/>
                  <a:pt x="4065164" y="401907"/>
                  <a:pt x="4065484" y="398514"/>
                </a:cubicBezTo>
                <a:cubicBezTo>
                  <a:pt x="4065886" y="395362"/>
                  <a:pt x="4065177" y="386749"/>
                  <a:pt x="4067067" y="380776"/>
                </a:cubicBezTo>
                <a:cubicBezTo>
                  <a:pt x="4067751" y="378284"/>
                  <a:pt x="4068222" y="377416"/>
                  <a:pt x="4068535" y="377570"/>
                </a:cubicBezTo>
                <a:lnTo>
                  <a:pt x="4068821" y="379164"/>
                </a:lnTo>
                <a:lnTo>
                  <a:pt x="4069658" y="370466"/>
                </a:lnTo>
                <a:cubicBezTo>
                  <a:pt x="4070025" y="367899"/>
                  <a:pt x="4070484" y="365954"/>
                  <a:pt x="4071061" y="365386"/>
                </a:cubicBezTo>
                <a:cubicBezTo>
                  <a:pt x="4075120" y="362993"/>
                  <a:pt x="4071814" y="376246"/>
                  <a:pt x="4071814" y="376246"/>
                </a:cubicBezTo>
                <a:cubicBezTo>
                  <a:pt x="4071389" y="379002"/>
                  <a:pt x="4070865" y="383813"/>
                  <a:pt x="4070366" y="389237"/>
                </a:cubicBezTo>
                <a:lnTo>
                  <a:pt x="4069144" y="405035"/>
                </a:lnTo>
                <a:lnTo>
                  <a:pt x="4070055" y="407370"/>
                </a:lnTo>
                <a:cubicBezTo>
                  <a:pt x="4070437" y="409135"/>
                  <a:pt x="4070410" y="411500"/>
                  <a:pt x="4070130" y="414220"/>
                </a:cubicBezTo>
                <a:lnTo>
                  <a:pt x="4069742" y="416638"/>
                </a:lnTo>
                <a:lnTo>
                  <a:pt x="4069981" y="415795"/>
                </a:lnTo>
                <a:lnTo>
                  <a:pt x="4070460" y="413108"/>
                </a:lnTo>
                <a:lnTo>
                  <a:pt x="4072562" y="397438"/>
                </a:lnTo>
                <a:cubicBezTo>
                  <a:pt x="4072800" y="395793"/>
                  <a:pt x="4073384" y="394088"/>
                  <a:pt x="4074081" y="392171"/>
                </a:cubicBezTo>
                <a:lnTo>
                  <a:pt x="4074266" y="391615"/>
                </a:lnTo>
                <a:lnTo>
                  <a:pt x="4075542" y="384302"/>
                </a:lnTo>
                <a:lnTo>
                  <a:pt x="4076815" y="378137"/>
                </a:lnTo>
                <a:lnTo>
                  <a:pt x="4076816" y="378123"/>
                </a:lnTo>
                <a:lnTo>
                  <a:pt x="4076820" y="378115"/>
                </a:lnTo>
                <a:lnTo>
                  <a:pt x="4081340" y="356224"/>
                </a:lnTo>
                <a:cubicBezTo>
                  <a:pt x="4083126" y="351524"/>
                  <a:pt x="4086116" y="333718"/>
                  <a:pt x="4086116" y="333718"/>
                </a:cubicBezTo>
                <a:lnTo>
                  <a:pt x="4088464" y="337438"/>
                </a:lnTo>
                <a:lnTo>
                  <a:pt x="4088897" y="333250"/>
                </a:lnTo>
                <a:lnTo>
                  <a:pt x="4089683" y="332237"/>
                </a:lnTo>
                <a:lnTo>
                  <a:pt x="4091672" y="329130"/>
                </a:lnTo>
                <a:lnTo>
                  <a:pt x="4091429" y="332547"/>
                </a:lnTo>
                <a:cubicBezTo>
                  <a:pt x="4090137" y="348886"/>
                  <a:pt x="4088804" y="365650"/>
                  <a:pt x="4087731" y="383814"/>
                </a:cubicBezTo>
                <a:cubicBezTo>
                  <a:pt x="4087530" y="385389"/>
                  <a:pt x="4087333" y="388153"/>
                  <a:pt x="4087092" y="391645"/>
                </a:cubicBezTo>
                <a:lnTo>
                  <a:pt x="4086404" y="400983"/>
                </a:lnTo>
                <a:lnTo>
                  <a:pt x="4086530" y="412623"/>
                </a:lnTo>
                <a:lnTo>
                  <a:pt x="4086324" y="417777"/>
                </a:lnTo>
                <a:lnTo>
                  <a:pt x="4087150" y="414970"/>
                </a:lnTo>
                <a:cubicBezTo>
                  <a:pt x="4087602" y="415344"/>
                  <a:pt x="4086176" y="426786"/>
                  <a:pt x="4086210" y="428514"/>
                </a:cubicBezTo>
                <a:cubicBezTo>
                  <a:pt x="4086626" y="430112"/>
                  <a:pt x="4089196" y="435199"/>
                  <a:pt x="4090580" y="434964"/>
                </a:cubicBezTo>
                <a:cubicBezTo>
                  <a:pt x="4091026" y="434117"/>
                  <a:pt x="4093807" y="406543"/>
                  <a:pt x="4094283" y="403250"/>
                </a:cubicBezTo>
                <a:cubicBezTo>
                  <a:pt x="4096054" y="395115"/>
                  <a:pt x="4097296" y="387582"/>
                  <a:pt x="4099112" y="381750"/>
                </a:cubicBezTo>
                <a:cubicBezTo>
                  <a:pt x="4099558" y="380903"/>
                  <a:pt x="4101910" y="378834"/>
                  <a:pt x="4102356" y="377988"/>
                </a:cubicBezTo>
                <a:cubicBezTo>
                  <a:pt x="4105587" y="369475"/>
                  <a:pt x="4101400" y="352718"/>
                  <a:pt x="4104817" y="353807"/>
                </a:cubicBezTo>
                <a:cubicBezTo>
                  <a:pt x="4104817" y="353807"/>
                  <a:pt x="4105354" y="357569"/>
                  <a:pt x="4106337" y="360485"/>
                </a:cubicBezTo>
                <a:lnTo>
                  <a:pt x="4105871" y="360096"/>
                </a:lnTo>
                <a:lnTo>
                  <a:pt x="4105845" y="359027"/>
                </a:lnTo>
                <a:cubicBezTo>
                  <a:pt x="4105622" y="359450"/>
                  <a:pt x="4105511" y="359662"/>
                  <a:pt x="4105572" y="359845"/>
                </a:cubicBezTo>
                <a:lnTo>
                  <a:pt x="4105871" y="360096"/>
                </a:lnTo>
                <a:lnTo>
                  <a:pt x="4105919" y="362058"/>
                </a:lnTo>
                <a:lnTo>
                  <a:pt x="4105591" y="363293"/>
                </a:lnTo>
                <a:cubicBezTo>
                  <a:pt x="4105520" y="364123"/>
                  <a:pt x="4105571" y="364725"/>
                  <a:pt x="4105571" y="364725"/>
                </a:cubicBezTo>
                <a:cubicBezTo>
                  <a:pt x="4105571" y="364725"/>
                  <a:pt x="4108384" y="366559"/>
                  <a:pt x="4108511" y="369106"/>
                </a:cubicBezTo>
                <a:cubicBezTo>
                  <a:pt x="4108989" y="371787"/>
                  <a:pt x="4108480" y="376433"/>
                  <a:pt x="4107856" y="381002"/>
                </a:cubicBezTo>
                <a:lnTo>
                  <a:pt x="4106993" y="388266"/>
                </a:lnTo>
                <a:lnTo>
                  <a:pt x="4109734" y="385493"/>
                </a:lnTo>
                <a:cubicBezTo>
                  <a:pt x="4110872" y="384446"/>
                  <a:pt x="4112083" y="383328"/>
                  <a:pt x="4113134" y="382067"/>
                </a:cubicBezTo>
                <a:lnTo>
                  <a:pt x="4113479" y="381463"/>
                </a:lnTo>
                <a:lnTo>
                  <a:pt x="4116343" y="360180"/>
                </a:lnTo>
                <a:lnTo>
                  <a:pt x="4119263" y="325263"/>
                </a:lnTo>
                <a:lnTo>
                  <a:pt x="4120505" y="323127"/>
                </a:lnTo>
                <a:lnTo>
                  <a:pt x="4123109" y="317957"/>
                </a:lnTo>
                <a:lnTo>
                  <a:pt x="4122932" y="329021"/>
                </a:lnTo>
                <a:lnTo>
                  <a:pt x="4124681" y="318479"/>
                </a:lnTo>
                <a:lnTo>
                  <a:pt x="4127097" y="319410"/>
                </a:lnTo>
                <a:lnTo>
                  <a:pt x="4128513" y="315983"/>
                </a:lnTo>
                <a:lnTo>
                  <a:pt x="4128048" y="326371"/>
                </a:lnTo>
                <a:lnTo>
                  <a:pt x="4127402" y="329546"/>
                </a:lnTo>
                <a:cubicBezTo>
                  <a:pt x="4127143" y="330558"/>
                  <a:pt x="4126909" y="331135"/>
                  <a:pt x="4126741" y="330962"/>
                </a:cubicBezTo>
                <a:lnTo>
                  <a:pt x="4127847" y="330846"/>
                </a:lnTo>
                <a:lnTo>
                  <a:pt x="4127224" y="344745"/>
                </a:lnTo>
                <a:lnTo>
                  <a:pt x="4125828" y="348669"/>
                </a:lnTo>
                <a:lnTo>
                  <a:pt x="4125485" y="349519"/>
                </a:lnTo>
                <a:lnTo>
                  <a:pt x="4129992" y="346891"/>
                </a:lnTo>
                <a:lnTo>
                  <a:pt x="4130725" y="346396"/>
                </a:lnTo>
                <a:lnTo>
                  <a:pt x="4131006" y="347286"/>
                </a:lnTo>
                <a:cubicBezTo>
                  <a:pt x="4131826" y="349881"/>
                  <a:pt x="4133871" y="356282"/>
                  <a:pt x="4135663" y="361345"/>
                </a:cubicBezTo>
                <a:lnTo>
                  <a:pt x="4136723" y="364068"/>
                </a:lnTo>
                <a:lnTo>
                  <a:pt x="4134998" y="374317"/>
                </a:lnTo>
                <a:cubicBezTo>
                  <a:pt x="4134330" y="379532"/>
                  <a:pt x="4134091" y="383775"/>
                  <a:pt x="4134606" y="386093"/>
                </a:cubicBezTo>
                <a:lnTo>
                  <a:pt x="4137620" y="378702"/>
                </a:lnTo>
                <a:lnTo>
                  <a:pt x="4135841" y="386877"/>
                </a:lnTo>
                <a:lnTo>
                  <a:pt x="4135575" y="388099"/>
                </a:lnTo>
                <a:cubicBezTo>
                  <a:pt x="4134623" y="392125"/>
                  <a:pt x="4133618" y="396352"/>
                  <a:pt x="4132793" y="400656"/>
                </a:cubicBezTo>
                <a:lnTo>
                  <a:pt x="4131963" y="407036"/>
                </a:lnTo>
                <a:lnTo>
                  <a:pt x="4133267" y="415761"/>
                </a:lnTo>
                <a:cubicBezTo>
                  <a:pt x="4134823" y="420377"/>
                  <a:pt x="4132602" y="409452"/>
                  <a:pt x="4135126" y="412234"/>
                </a:cubicBezTo>
                <a:cubicBezTo>
                  <a:pt x="4137651" y="415016"/>
                  <a:pt x="4133974" y="424375"/>
                  <a:pt x="4133990" y="429124"/>
                </a:cubicBezTo>
                <a:cubicBezTo>
                  <a:pt x="4132777" y="434212"/>
                  <a:pt x="4130961" y="440044"/>
                  <a:pt x="4131469" y="446251"/>
                </a:cubicBezTo>
                <a:cubicBezTo>
                  <a:pt x="4131469" y="446251"/>
                  <a:pt x="4131977" y="446582"/>
                  <a:pt x="4132546" y="447094"/>
                </a:cubicBezTo>
                <a:lnTo>
                  <a:pt x="4133727" y="448677"/>
                </a:lnTo>
                <a:lnTo>
                  <a:pt x="4135318" y="443995"/>
                </a:lnTo>
                <a:cubicBezTo>
                  <a:pt x="4137292" y="439459"/>
                  <a:pt x="4139220" y="435540"/>
                  <a:pt x="4141066" y="431057"/>
                </a:cubicBezTo>
                <a:lnTo>
                  <a:pt x="4142795" y="425672"/>
                </a:lnTo>
                <a:lnTo>
                  <a:pt x="4145638" y="412068"/>
                </a:lnTo>
                <a:lnTo>
                  <a:pt x="4148851" y="397149"/>
                </a:lnTo>
                <a:lnTo>
                  <a:pt x="4149375" y="393521"/>
                </a:lnTo>
                <a:lnTo>
                  <a:pt x="4149885" y="388708"/>
                </a:lnTo>
                <a:lnTo>
                  <a:pt x="4149660" y="385528"/>
                </a:lnTo>
                <a:cubicBezTo>
                  <a:pt x="4149797" y="384595"/>
                  <a:pt x="4150063" y="384060"/>
                  <a:pt x="4150345" y="383893"/>
                </a:cubicBezTo>
                <a:lnTo>
                  <a:pt x="4150385" y="383962"/>
                </a:lnTo>
                <a:lnTo>
                  <a:pt x="4150435" y="383499"/>
                </a:lnTo>
                <a:cubicBezTo>
                  <a:pt x="4150904" y="380656"/>
                  <a:pt x="4151543" y="378455"/>
                  <a:pt x="4152521" y="377332"/>
                </a:cubicBezTo>
                <a:lnTo>
                  <a:pt x="4152926" y="378656"/>
                </a:lnTo>
                <a:lnTo>
                  <a:pt x="4151026" y="388584"/>
                </a:lnTo>
                <a:cubicBezTo>
                  <a:pt x="4151026" y="388584"/>
                  <a:pt x="4151995" y="389200"/>
                  <a:pt x="4153044" y="390182"/>
                </a:cubicBezTo>
                <a:lnTo>
                  <a:pt x="4153684" y="391151"/>
                </a:lnTo>
                <a:lnTo>
                  <a:pt x="4153264" y="396584"/>
                </a:lnTo>
                <a:cubicBezTo>
                  <a:pt x="4152938" y="398553"/>
                  <a:pt x="4152489" y="399686"/>
                  <a:pt x="4151927" y="399196"/>
                </a:cubicBezTo>
                <a:lnTo>
                  <a:pt x="4154897" y="397698"/>
                </a:lnTo>
                <a:lnTo>
                  <a:pt x="4154205" y="401624"/>
                </a:lnTo>
                <a:cubicBezTo>
                  <a:pt x="4152166" y="412417"/>
                  <a:pt x="4148490" y="430413"/>
                  <a:pt x="4147129" y="435514"/>
                </a:cubicBezTo>
                <a:cubicBezTo>
                  <a:pt x="4145535" y="470927"/>
                  <a:pt x="4158236" y="414107"/>
                  <a:pt x="4162326" y="403729"/>
                </a:cubicBezTo>
                <a:cubicBezTo>
                  <a:pt x="4164805" y="393582"/>
                  <a:pt x="4166740" y="384450"/>
                  <a:pt x="4168651" y="376923"/>
                </a:cubicBezTo>
                <a:lnTo>
                  <a:pt x="4174607" y="360327"/>
                </a:lnTo>
                <a:lnTo>
                  <a:pt x="4175280" y="360264"/>
                </a:lnTo>
                <a:cubicBezTo>
                  <a:pt x="4175856" y="359696"/>
                  <a:pt x="4176448" y="357763"/>
                  <a:pt x="4177012" y="355183"/>
                </a:cubicBezTo>
                <a:lnTo>
                  <a:pt x="4177605" y="351783"/>
                </a:lnTo>
                <a:lnTo>
                  <a:pt x="4182360" y="338212"/>
                </a:lnTo>
                <a:lnTo>
                  <a:pt x="4184395" y="342180"/>
                </a:lnTo>
                <a:lnTo>
                  <a:pt x="4184804" y="353562"/>
                </a:lnTo>
                <a:lnTo>
                  <a:pt x="4183781" y="357503"/>
                </a:lnTo>
                <a:cubicBezTo>
                  <a:pt x="4180450" y="371295"/>
                  <a:pt x="4174085" y="385248"/>
                  <a:pt x="4176795" y="397442"/>
                </a:cubicBezTo>
                <a:cubicBezTo>
                  <a:pt x="4179233" y="401506"/>
                  <a:pt x="4181022" y="402644"/>
                  <a:pt x="4180834" y="407549"/>
                </a:cubicBezTo>
                <a:cubicBezTo>
                  <a:pt x="4180320" y="420203"/>
                  <a:pt x="4170188" y="432180"/>
                  <a:pt x="4168536" y="446621"/>
                </a:cubicBezTo>
                <a:lnTo>
                  <a:pt x="4172458" y="446581"/>
                </a:lnTo>
                <a:lnTo>
                  <a:pt x="4172533" y="445396"/>
                </a:lnTo>
                <a:lnTo>
                  <a:pt x="4172540" y="446581"/>
                </a:lnTo>
                <a:lnTo>
                  <a:pt x="4172670" y="446579"/>
                </a:lnTo>
                <a:lnTo>
                  <a:pt x="4176301" y="448184"/>
                </a:lnTo>
                <a:lnTo>
                  <a:pt x="4176926" y="446486"/>
                </a:lnTo>
                <a:cubicBezTo>
                  <a:pt x="4177150" y="446063"/>
                  <a:pt x="4177402" y="446678"/>
                  <a:pt x="4177632" y="447844"/>
                </a:cubicBezTo>
                <a:lnTo>
                  <a:pt x="4177727" y="448638"/>
                </a:lnTo>
                <a:lnTo>
                  <a:pt x="4177675" y="448791"/>
                </a:lnTo>
                <a:lnTo>
                  <a:pt x="4178013" y="448940"/>
                </a:lnTo>
                <a:lnTo>
                  <a:pt x="4178268" y="449439"/>
                </a:lnTo>
                <a:lnTo>
                  <a:pt x="4176392" y="459873"/>
                </a:lnTo>
                <a:lnTo>
                  <a:pt x="4176407" y="463648"/>
                </a:lnTo>
                <a:lnTo>
                  <a:pt x="4179272" y="457868"/>
                </a:lnTo>
                <a:lnTo>
                  <a:pt x="4178806" y="459580"/>
                </a:lnTo>
                <a:lnTo>
                  <a:pt x="4187132" y="439289"/>
                </a:lnTo>
                <a:cubicBezTo>
                  <a:pt x="4190844" y="430134"/>
                  <a:pt x="4194509" y="421362"/>
                  <a:pt x="4198393" y="413440"/>
                </a:cubicBezTo>
                <a:cubicBezTo>
                  <a:pt x="4195237" y="423456"/>
                  <a:pt x="4190911" y="434385"/>
                  <a:pt x="4186506" y="444268"/>
                </a:cubicBezTo>
                <a:lnTo>
                  <a:pt x="4182869" y="454751"/>
                </a:lnTo>
                <a:cubicBezTo>
                  <a:pt x="4183233" y="455125"/>
                  <a:pt x="4183744" y="454908"/>
                  <a:pt x="4184316" y="454342"/>
                </a:cubicBezTo>
                <a:lnTo>
                  <a:pt x="4184589" y="453966"/>
                </a:lnTo>
                <a:lnTo>
                  <a:pt x="4185857" y="450713"/>
                </a:lnTo>
                <a:lnTo>
                  <a:pt x="4185680" y="452191"/>
                </a:lnTo>
                <a:lnTo>
                  <a:pt x="4185636" y="452514"/>
                </a:lnTo>
                <a:lnTo>
                  <a:pt x="4186117" y="451845"/>
                </a:lnTo>
                <a:cubicBezTo>
                  <a:pt x="4187317" y="449812"/>
                  <a:pt x="4188394" y="447364"/>
                  <a:pt x="4188634" y="446459"/>
                </a:cubicBezTo>
                <a:cubicBezTo>
                  <a:pt x="4198502" y="424318"/>
                  <a:pt x="4206627" y="396923"/>
                  <a:pt x="4217278" y="378278"/>
                </a:cubicBezTo>
                <a:cubicBezTo>
                  <a:pt x="4211829" y="398815"/>
                  <a:pt x="4199655" y="421852"/>
                  <a:pt x="4192861" y="442350"/>
                </a:cubicBezTo>
                <a:cubicBezTo>
                  <a:pt x="4194865" y="436145"/>
                  <a:pt x="4190651" y="447187"/>
                  <a:pt x="4192012" y="447435"/>
                </a:cubicBezTo>
                <a:cubicBezTo>
                  <a:pt x="4194508" y="447698"/>
                  <a:pt x="4193533" y="443041"/>
                  <a:pt x="4193533" y="443041"/>
                </a:cubicBezTo>
                <a:cubicBezTo>
                  <a:pt x="4198708" y="431064"/>
                  <a:pt x="4203546" y="419415"/>
                  <a:pt x="4208396" y="408090"/>
                </a:cubicBezTo>
                <a:lnTo>
                  <a:pt x="4218436" y="385900"/>
                </a:lnTo>
                <a:lnTo>
                  <a:pt x="4217973" y="389361"/>
                </a:lnTo>
                <a:lnTo>
                  <a:pt x="4217967" y="389515"/>
                </a:lnTo>
                <a:lnTo>
                  <a:pt x="4217595" y="390523"/>
                </a:lnTo>
                <a:cubicBezTo>
                  <a:pt x="4216440" y="392988"/>
                  <a:pt x="4210497" y="405711"/>
                  <a:pt x="4211169" y="406402"/>
                </a:cubicBezTo>
                <a:cubicBezTo>
                  <a:pt x="4213298" y="408593"/>
                  <a:pt x="4218568" y="395178"/>
                  <a:pt x="4217416" y="396298"/>
                </a:cubicBezTo>
                <a:lnTo>
                  <a:pt x="4217851" y="395154"/>
                </a:lnTo>
                <a:lnTo>
                  <a:pt x="4218983" y="396563"/>
                </a:lnTo>
                <a:cubicBezTo>
                  <a:pt x="4219374" y="395989"/>
                  <a:pt x="4219755" y="394508"/>
                  <a:pt x="4220114" y="392609"/>
                </a:cubicBezTo>
                <a:lnTo>
                  <a:pt x="4220868" y="387714"/>
                </a:lnTo>
                <a:lnTo>
                  <a:pt x="4222302" y="384602"/>
                </a:lnTo>
                <a:cubicBezTo>
                  <a:pt x="4224703" y="383613"/>
                  <a:pt x="4219817" y="395308"/>
                  <a:pt x="4219817" y="395308"/>
                </a:cubicBezTo>
                <a:cubicBezTo>
                  <a:pt x="4210142" y="417264"/>
                  <a:pt x="4202676" y="437070"/>
                  <a:pt x="4195099" y="455417"/>
                </a:cubicBezTo>
                <a:cubicBezTo>
                  <a:pt x="4194919" y="456096"/>
                  <a:pt x="4193419" y="459445"/>
                  <a:pt x="4191755" y="463452"/>
                </a:cubicBezTo>
                <a:lnTo>
                  <a:pt x="4190471" y="466641"/>
                </a:lnTo>
                <a:lnTo>
                  <a:pt x="4190705" y="466508"/>
                </a:lnTo>
                <a:cubicBezTo>
                  <a:pt x="4191506" y="466059"/>
                  <a:pt x="4192357" y="465605"/>
                  <a:pt x="4193074" y="465309"/>
                </a:cubicBezTo>
                <a:lnTo>
                  <a:pt x="4193899" y="465174"/>
                </a:lnTo>
                <a:lnTo>
                  <a:pt x="4199584" y="451815"/>
                </a:lnTo>
                <a:lnTo>
                  <a:pt x="4203963" y="441139"/>
                </a:lnTo>
                <a:lnTo>
                  <a:pt x="4205055" y="436248"/>
                </a:lnTo>
                <a:lnTo>
                  <a:pt x="4207051" y="433609"/>
                </a:lnTo>
                <a:lnTo>
                  <a:pt x="4209579" y="427448"/>
                </a:lnTo>
                <a:cubicBezTo>
                  <a:pt x="4210155" y="426888"/>
                  <a:pt x="4215219" y="409415"/>
                  <a:pt x="4217140" y="408893"/>
                </a:cubicBezTo>
                <a:cubicBezTo>
                  <a:pt x="4218780" y="409429"/>
                  <a:pt x="4218042" y="412274"/>
                  <a:pt x="4216896" y="414986"/>
                </a:cubicBezTo>
                <a:lnTo>
                  <a:pt x="4216379" y="416048"/>
                </a:lnTo>
                <a:lnTo>
                  <a:pt x="4216406" y="418077"/>
                </a:lnTo>
                <a:cubicBezTo>
                  <a:pt x="4216200" y="422378"/>
                  <a:pt x="4215404" y="429139"/>
                  <a:pt x="4215430" y="430435"/>
                </a:cubicBezTo>
                <a:cubicBezTo>
                  <a:pt x="4214904" y="435116"/>
                  <a:pt x="4214570" y="438809"/>
                  <a:pt x="4214337" y="442047"/>
                </a:cubicBezTo>
                <a:lnTo>
                  <a:pt x="4214242" y="443743"/>
                </a:lnTo>
                <a:lnTo>
                  <a:pt x="4213051" y="446910"/>
                </a:lnTo>
                <a:lnTo>
                  <a:pt x="4216310" y="457823"/>
                </a:lnTo>
                <a:lnTo>
                  <a:pt x="4217909" y="455283"/>
                </a:lnTo>
                <a:cubicBezTo>
                  <a:pt x="4218590" y="454737"/>
                  <a:pt x="4218616" y="455898"/>
                  <a:pt x="4217252" y="460334"/>
                </a:cubicBezTo>
                <a:lnTo>
                  <a:pt x="4217153" y="460643"/>
                </a:lnTo>
                <a:lnTo>
                  <a:pt x="4217885" y="463098"/>
                </a:lnTo>
                <a:lnTo>
                  <a:pt x="4221130" y="454122"/>
                </a:lnTo>
                <a:cubicBezTo>
                  <a:pt x="4230150" y="431388"/>
                  <a:pt x="4232017" y="404102"/>
                  <a:pt x="4245101" y="383537"/>
                </a:cubicBezTo>
                <a:cubicBezTo>
                  <a:pt x="4247378" y="379960"/>
                  <a:pt x="4246460" y="410360"/>
                  <a:pt x="4243045" y="411120"/>
                </a:cubicBezTo>
                <a:cubicBezTo>
                  <a:pt x="4247801" y="410063"/>
                  <a:pt x="4254108" y="381022"/>
                  <a:pt x="4257730" y="363700"/>
                </a:cubicBezTo>
                <a:lnTo>
                  <a:pt x="4259431" y="355792"/>
                </a:lnTo>
                <a:lnTo>
                  <a:pt x="4258587" y="363282"/>
                </a:lnTo>
                <a:cubicBezTo>
                  <a:pt x="4254189" y="396322"/>
                  <a:pt x="4266593" y="351815"/>
                  <a:pt x="4266446" y="349713"/>
                </a:cubicBezTo>
                <a:cubicBezTo>
                  <a:pt x="4268112" y="343262"/>
                  <a:pt x="4273958" y="336168"/>
                  <a:pt x="4276118" y="331793"/>
                </a:cubicBezTo>
                <a:lnTo>
                  <a:pt x="4278438" y="325555"/>
                </a:lnTo>
                <a:lnTo>
                  <a:pt x="4261794" y="394157"/>
                </a:lnTo>
                <a:lnTo>
                  <a:pt x="4259920" y="401417"/>
                </a:lnTo>
                <a:lnTo>
                  <a:pt x="4259002" y="414148"/>
                </a:lnTo>
                <a:lnTo>
                  <a:pt x="4261475" y="408871"/>
                </a:lnTo>
                <a:cubicBezTo>
                  <a:pt x="4263078" y="407770"/>
                  <a:pt x="4258715" y="425486"/>
                  <a:pt x="4259062" y="431359"/>
                </a:cubicBezTo>
                <a:cubicBezTo>
                  <a:pt x="4260199" y="429571"/>
                  <a:pt x="4261337" y="427783"/>
                  <a:pt x="4262475" y="425993"/>
                </a:cubicBezTo>
                <a:cubicBezTo>
                  <a:pt x="4261906" y="426888"/>
                  <a:pt x="4265049" y="424910"/>
                  <a:pt x="4268595" y="422873"/>
                </a:cubicBezTo>
                <a:lnTo>
                  <a:pt x="4273268" y="420411"/>
                </a:lnTo>
                <a:lnTo>
                  <a:pt x="4273193" y="414732"/>
                </a:lnTo>
                <a:cubicBezTo>
                  <a:pt x="4272977" y="409615"/>
                  <a:pt x="4272786" y="405698"/>
                  <a:pt x="4274494" y="406241"/>
                </a:cubicBezTo>
                <a:cubicBezTo>
                  <a:pt x="4274494" y="406241"/>
                  <a:pt x="4275031" y="410004"/>
                  <a:pt x="4276014" y="412920"/>
                </a:cubicBezTo>
                <a:lnTo>
                  <a:pt x="4275548" y="412530"/>
                </a:lnTo>
                <a:lnTo>
                  <a:pt x="4275522" y="411462"/>
                </a:lnTo>
                <a:cubicBezTo>
                  <a:pt x="4275299" y="411885"/>
                  <a:pt x="4275187" y="412097"/>
                  <a:pt x="4275248" y="412278"/>
                </a:cubicBezTo>
                <a:lnTo>
                  <a:pt x="4275548" y="412530"/>
                </a:lnTo>
                <a:lnTo>
                  <a:pt x="4275596" y="414492"/>
                </a:lnTo>
                <a:lnTo>
                  <a:pt x="4275268" y="415727"/>
                </a:lnTo>
                <a:cubicBezTo>
                  <a:pt x="4275197" y="416558"/>
                  <a:pt x="4275248" y="417159"/>
                  <a:pt x="4275248" y="417159"/>
                </a:cubicBezTo>
                <a:cubicBezTo>
                  <a:pt x="4275248" y="417159"/>
                  <a:pt x="4278061" y="418993"/>
                  <a:pt x="4278188" y="421541"/>
                </a:cubicBezTo>
                <a:cubicBezTo>
                  <a:pt x="4279142" y="426901"/>
                  <a:pt x="4276157" y="440125"/>
                  <a:pt x="4276174" y="444875"/>
                </a:cubicBezTo>
                <a:cubicBezTo>
                  <a:pt x="4275726" y="445721"/>
                  <a:pt x="4277760" y="447045"/>
                  <a:pt x="4278251" y="448503"/>
                </a:cubicBezTo>
                <a:cubicBezTo>
                  <a:pt x="4278793" y="451060"/>
                  <a:pt x="4278569" y="454451"/>
                  <a:pt x="4278067" y="458115"/>
                </a:cubicBezTo>
                <a:lnTo>
                  <a:pt x="4277774" y="459882"/>
                </a:lnTo>
                <a:lnTo>
                  <a:pt x="4278597" y="457501"/>
                </a:lnTo>
                <a:lnTo>
                  <a:pt x="4280897" y="450672"/>
                </a:lnTo>
                <a:lnTo>
                  <a:pt x="4286020" y="412615"/>
                </a:lnTo>
                <a:lnTo>
                  <a:pt x="4288941" y="377697"/>
                </a:lnTo>
                <a:lnTo>
                  <a:pt x="4290182" y="375561"/>
                </a:lnTo>
                <a:lnTo>
                  <a:pt x="4292786" y="370391"/>
                </a:lnTo>
                <a:lnTo>
                  <a:pt x="4292609" y="381455"/>
                </a:lnTo>
                <a:lnTo>
                  <a:pt x="4294358" y="370914"/>
                </a:lnTo>
                <a:lnTo>
                  <a:pt x="4296774" y="371845"/>
                </a:lnTo>
                <a:lnTo>
                  <a:pt x="4298190" y="368417"/>
                </a:lnTo>
                <a:lnTo>
                  <a:pt x="4297725" y="378805"/>
                </a:lnTo>
                <a:lnTo>
                  <a:pt x="4297079" y="381981"/>
                </a:lnTo>
                <a:cubicBezTo>
                  <a:pt x="4296819" y="382992"/>
                  <a:pt x="4296586" y="383569"/>
                  <a:pt x="4296418" y="383397"/>
                </a:cubicBezTo>
                <a:lnTo>
                  <a:pt x="4297524" y="383280"/>
                </a:lnTo>
                <a:lnTo>
                  <a:pt x="4296902" y="397180"/>
                </a:lnTo>
                <a:lnTo>
                  <a:pt x="4295505" y="401103"/>
                </a:lnTo>
                <a:cubicBezTo>
                  <a:pt x="4294573" y="403581"/>
                  <a:pt x="4293454" y="406393"/>
                  <a:pt x="4291943" y="409935"/>
                </a:cubicBezTo>
                <a:cubicBezTo>
                  <a:pt x="4291463" y="411746"/>
                  <a:pt x="4284847" y="426468"/>
                  <a:pt x="4288978" y="421108"/>
                </a:cubicBezTo>
                <a:cubicBezTo>
                  <a:pt x="4291861" y="416961"/>
                  <a:pt x="4294922" y="405694"/>
                  <a:pt x="4296556" y="402761"/>
                </a:cubicBezTo>
                <a:lnTo>
                  <a:pt x="4296660" y="402567"/>
                </a:lnTo>
                <a:lnTo>
                  <a:pt x="4296491" y="406355"/>
                </a:lnTo>
                <a:cubicBezTo>
                  <a:pt x="4296476" y="417532"/>
                  <a:pt x="4294794" y="428191"/>
                  <a:pt x="4293228" y="438924"/>
                </a:cubicBezTo>
                <a:lnTo>
                  <a:pt x="4291814" y="450195"/>
                </a:lnTo>
                <a:lnTo>
                  <a:pt x="4292635" y="447695"/>
                </a:lnTo>
                <a:lnTo>
                  <a:pt x="4299140" y="430670"/>
                </a:lnTo>
                <a:lnTo>
                  <a:pt x="4298765" y="428714"/>
                </a:lnTo>
                <a:lnTo>
                  <a:pt x="4298402" y="414339"/>
                </a:lnTo>
                <a:lnTo>
                  <a:pt x="4301712" y="417329"/>
                </a:lnTo>
                <a:lnTo>
                  <a:pt x="4303035" y="420476"/>
                </a:lnTo>
                <a:lnTo>
                  <a:pt x="4305265" y="414642"/>
                </a:lnTo>
                <a:lnTo>
                  <a:pt x="4304166" y="421365"/>
                </a:lnTo>
                <a:lnTo>
                  <a:pt x="4303884" y="422493"/>
                </a:lnTo>
                <a:lnTo>
                  <a:pt x="4306127" y="427827"/>
                </a:lnTo>
                <a:lnTo>
                  <a:pt x="4306567" y="431874"/>
                </a:lnTo>
                <a:lnTo>
                  <a:pt x="4307731" y="444880"/>
                </a:lnTo>
                <a:lnTo>
                  <a:pt x="4314781" y="413005"/>
                </a:lnTo>
                <a:lnTo>
                  <a:pt x="4318870" y="397210"/>
                </a:lnTo>
                <a:lnTo>
                  <a:pt x="4317137" y="407280"/>
                </a:lnTo>
                <a:cubicBezTo>
                  <a:pt x="4315815" y="414551"/>
                  <a:pt x="4314160" y="423076"/>
                  <a:pt x="4311845" y="433955"/>
                </a:cubicBezTo>
                <a:lnTo>
                  <a:pt x="4308307" y="451311"/>
                </a:lnTo>
                <a:lnTo>
                  <a:pt x="4308471" y="453149"/>
                </a:lnTo>
                <a:lnTo>
                  <a:pt x="4311108" y="461705"/>
                </a:lnTo>
                <a:lnTo>
                  <a:pt x="4314803" y="450912"/>
                </a:lnTo>
                <a:cubicBezTo>
                  <a:pt x="4316200" y="446567"/>
                  <a:pt x="4317421" y="442633"/>
                  <a:pt x="4318158" y="440486"/>
                </a:cubicBezTo>
                <a:lnTo>
                  <a:pt x="4318522" y="438468"/>
                </a:lnTo>
                <a:lnTo>
                  <a:pt x="4316269" y="429701"/>
                </a:lnTo>
                <a:lnTo>
                  <a:pt x="4316369" y="427326"/>
                </a:lnTo>
                <a:lnTo>
                  <a:pt x="4316686" y="424529"/>
                </a:lnTo>
                <a:lnTo>
                  <a:pt x="4319486" y="433119"/>
                </a:lnTo>
                <a:lnTo>
                  <a:pt x="4321651" y="421092"/>
                </a:lnTo>
                <a:cubicBezTo>
                  <a:pt x="4322823" y="415713"/>
                  <a:pt x="4324414" y="412225"/>
                  <a:pt x="4327666" y="413038"/>
                </a:cubicBezTo>
                <a:cubicBezTo>
                  <a:pt x="4326772" y="412469"/>
                  <a:pt x="4326305" y="419289"/>
                  <a:pt x="4326120" y="427232"/>
                </a:cubicBezTo>
                <a:lnTo>
                  <a:pt x="4326069" y="434195"/>
                </a:lnTo>
                <a:lnTo>
                  <a:pt x="4318926" y="476862"/>
                </a:lnTo>
                <a:lnTo>
                  <a:pt x="4321544" y="479717"/>
                </a:lnTo>
                <a:cubicBezTo>
                  <a:pt x="4323547" y="485725"/>
                  <a:pt x="4323240" y="492426"/>
                  <a:pt x="4322880" y="499387"/>
                </a:cubicBezTo>
                <a:lnTo>
                  <a:pt x="4323679" y="516177"/>
                </a:lnTo>
                <a:lnTo>
                  <a:pt x="4323768" y="516098"/>
                </a:lnTo>
                <a:cubicBezTo>
                  <a:pt x="4323683" y="514872"/>
                  <a:pt x="4324244" y="515361"/>
                  <a:pt x="4324847" y="516418"/>
                </a:cubicBezTo>
                <a:lnTo>
                  <a:pt x="4325037" y="516958"/>
                </a:lnTo>
                <a:lnTo>
                  <a:pt x="4327175" y="503893"/>
                </a:lnTo>
                <a:cubicBezTo>
                  <a:pt x="4329106" y="494060"/>
                  <a:pt x="4328987" y="499860"/>
                  <a:pt x="4328504" y="508195"/>
                </a:cubicBezTo>
                <a:lnTo>
                  <a:pt x="4327829" y="519113"/>
                </a:lnTo>
                <a:lnTo>
                  <a:pt x="4330753" y="519271"/>
                </a:lnTo>
                <a:lnTo>
                  <a:pt x="4339568" y="488968"/>
                </a:lnTo>
                <a:lnTo>
                  <a:pt x="4340053" y="479004"/>
                </a:lnTo>
                <a:lnTo>
                  <a:pt x="4340004" y="487470"/>
                </a:lnTo>
                <a:lnTo>
                  <a:pt x="4342917" y="477458"/>
                </a:lnTo>
                <a:lnTo>
                  <a:pt x="4343185" y="476333"/>
                </a:lnTo>
                <a:lnTo>
                  <a:pt x="4343200" y="475262"/>
                </a:lnTo>
                <a:cubicBezTo>
                  <a:pt x="4343265" y="462463"/>
                  <a:pt x="4343576" y="450037"/>
                  <a:pt x="4345252" y="439432"/>
                </a:cubicBezTo>
                <a:lnTo>
                  <a:pt x="4345199" y="467868"/>
                </a:lnTo>
                <a:lnTo>
                  <a:pt x="4348559" y="453752"/>
                </a:lnTo>
                <a:lnTo>
                  <a:pt x="4349036" y="446148"/>
                </a:lnTo>
                <a:lnTo>
                  <a:pt x="4349696" y="448978"/>
                </a:lnTo>
                <a:lnTo>
                  <a:pt x="4349732" y="448826"/>
                </a:lnTo>
                <a:cubicBezTo>
                  <a:pt x="4350480" y="444374"/>
                  <a:pt x="4351908" y="437697"/>
                  <a:pt x="4353579" y="430464"/>
                </a:cubicBezTo>
                <a:lnTo>
                  <a:pt x="4355265" y="423566"/>
                </a:lnTo>
                <a:lnTo>
                  <a:pt x="4359087" y="425356"/>
                </a:lnTo>
                <a:lnTo>
                  <a:pt x="4357900" y="433822"/>
                </a:lnTo>
                <a:lnTo>
                  <a:pt x="4354854" y="444675"/>
                </a:lnTo>
                <a:lnTo>
                  <a:pt x="4353644" y="449843"/>
                </a:lnTo>
                <a:lnTo>
                  <a:pt x="4353663" y="454458"/>
                </a:lnTo>
                <a:lnTo>
                  <a:pt x="4352952" y="479869"/>
                </a:lnTo>
                <a:lnTo>
                  <a:pt x="4357256" y="460503"/>
                </a:lnTo>
                <a:lnTo>
                  <a:pt x="4358807" y="448937"/>
                </a:lnTo>
                <a:lnTo>
                  <a:pt x="4358968" y="449169"/>
                </a:lnTo>
                <a:cubicBezTo>
                  <a:pt x="4359429" y="448484"/>
                  <a:pt x="4360297" y="446771"/>
                  <a:pt x="4361807" y="443567"/>
                </a:cubicBezTo>
                <a:lnTo>
                  <a:pt x="4362830" y="441454"/>
                </a:lnTo>
                <a:lnTo>
                  <a:pt x="4362503" y="445130"/>
                </a:lnTo>
                <a:lnTo>
                  <a:pt x="4360193" y="464355"/>
                </a:lnTo>
                <a:lnTo>
                  <a:pt x="4365408" y="441314"/>
                </a:lnTo>
                <a:cubicBezTo>
                  <a:pt x="4367015" y="432754"/>
                  <a:pt x="4368639" y="424459"/>
                  <a:pt x="4371446" y="416696"/>
                </a:cubicBezTo>
                <a:cubicBezTo>
                  <a:pt x="4371446" y="416696"/>
                  <a:pt x="4372087" y="418323"/>
                  <a:pt x="4372969" y="419625"/>
                </a:cubicBezTo>
                <a:lnTo>
                  <a:pt x="4373046" y="419650"/>
                </a:lnTo>
                <a:lnTo>
                  <a:pt x="4372024" y="421945"/>
                </a:lnTo>
                <a:cubicBezTo>
                  <a:pt x="4369899" y="429544"/>
                  <a:pt x="4366471" y="447148"/>
                  <a:pt x="4368665" y="446659"/>
                </a:cubicBezTo>
                <a:cubicBezTo>
                  <a:pt x="4370129" y="446334"/>
                  <a:pt x="4371344" y="443889"/>
                  <a:pt x="4372466" y="440153"/>
                </a:cubicBezTo>
                <a:lnTo>
                  <a:pt x="4373102" y="437343"/>
                </a:lnTo>
                <a:lnTo>
                  <a:pt x="4373134" y="434490"/>
                </a:lnTo>
                <a:lnTo>
                  <a:pt x="4373629" y="435016"/>
                </a:lnTo>
                <a:lnTo>
                  <a:pt x="4375695" y="425903"/>
                </a:lnTo>
                <a:lnTo>
                  <a:pt x="4378454" y="415468"/>
                </a:lnTo>
                <a:lnTo>
                  <a:pt x="4377914" y="411466"/>
                </a:lnTo>
                <a:lnTo>
                  <a:pt x="4376702" y="403467"/>
                </a:lnTo>
                <a:lnTo>
                  <a:pt x="4378566" y="410771"/>
                </a:lnTo>
                <a:lnTo>
                  <a:pt x="4379187" y="412695"/>
                </a:lnTo>
                <a:lnTo>
                  <a:pt x="4382008" y="402022"/>
                </a:lnTo>
                <a:lnTo>
                  <a:pt x="4381108" y="395297"/>
                </a:lnTo>
                <a:cubicBezTo>
                  <a:pt x="4380380" y="388675"/>
                  <a:pt x="4383333" y="379969"/>
                  <a:pt x="4383803" y="375113"/>
                </a:cubicBezTo>
                <a:lnTo>
                  <a:pt x="4383761" y="368457"/>
                </a:lnTo>
                <a:lnTo>
                  <a:pt x="4386290" y="388720"/>
                </a:lnTo>
                <a:lnTo>
                  <a:pt x="4388502" y="383282"/>
                </a:lnTo>
                <a:cubicBezTo>
                  <a:pt x="4389736" y="380251"/>
                  <a:pt x="4390888" y="377338"/>
                  <a:pt x="4392409" y="373173"/>
                </a:cubicBezTo>
                <a:lnTo>
                  <a:pt x="4392550" y="372773"/>
                </a:lnTo>
                <a:lnTo>
                  <a:pt x="4390886" y="386703"/>
                </a:lnTo>
                <a:lnTo>
                  <a:pt x="4387810" y="400886"/>
                </a:lnTo>
                <a:lnTo>
                  <a:pt x="4389768" y="416570"/>
                </a:lnTo>
                <a:lnTo>
                  <a:pt x="4391289" y="411777"/>
                </a:lnTo>
                <a:cubicBezTo>
                  <a:pt x="4395768" y="398413"/>
                  <a:pt x="4400304" y="387861"/>
                  <a:pt x="4398033" y="408398"/>
                </a:cubicBezTo>
                <a:cubicBezTo>
                  <a:pt x="4397221" y="411649"/>
                  <a:pt x="4395414" y="417617"/>
                  <a:pt x="4394053" y="423869"/>
                </a:cubicBezTo>
                <a:lnTo>
                  <a:pt x="4392767" y="440869"/>
                </a:lnTo>
                <a:lnTo>
                  <a:pt x="4392792" y="441096"/>
                </a:lnTo>
                <a:lnTo>
                  <a:pt x="4394369" y="443045"/>
                </a:lnTo>
                <a:cubicBezTo>
                  <a:pt x="4396770" y="439548"/>
                  <a:pt x="4401117" y="421980"/>
                  <a:pt x="4403697" y="412001"/>
                </a:cubicBezTo>
                <a:cubicBezTo>
                  <a:pt x="4405700" y="400296"/>
                  <a:pt x="4409141" y="386992"/>
                  <a:pt x="4412744" y="381328"/>
                </a:cubicBezTo>
                <a:cubicBezTo>
                  <a:pt x="4413230" y="376614"/>
                  <a:pt x="4417485" y="373876"/>
                  <a:pt x="4420898" y="368512"/>
                </a:cubicBezTo>
                <a:lnTo>
                  <a:pt x="4424262" y="357004"/>
                </a:lnTo>
                <a:lnTo>
                  <a:pt x="4415687" y="405237"/>
                </a:lnTo>
                <a:lnTo>
                  <a:pt x="4417310" y="405246"/>
                </a:lnTo>
                <a:lnTo>
                  <a:pt x="4417420" y="401539"/>
                </a:lnTo>
                <a:lnTo>
                  <a:pt x="4420667" y="411418"/>
                </a:lnTo>
                <a:lnTo>
                  <a:pt x="4421187" y="414616"/>
                </a:lnTo>
                <a:lnTo>
                  <a:pt x="4421141" y="415225"/>
                </a:lnTo>
                <a:lnTo>
                  <a:pt x="4451249" y="308376"/>
                </a:lnTo>
                <a:cubicBezTo>
                  <a:pt x="4456378" y="321395"/>
                  <a:pt x="4438408" y="346578"/>
                  <a:pt x="4447607" y="352276"/>
                </a:cubicBezTo>
                <a:cubicBezTo>
                  <a:pt x="4447777" y="354728"/>
                  <a:pt x="4458335" y="319147"/>
                  <a:pt x="4458335" y="319147"/>
                </a:cubicBezTo>
                <a:cubicBezTo>
                  <a:pt x="4462428" y="312176"/>
                  <a:pt x="4464677" y="314132"/>
                  <a:pt x="4466633" y="311885"/>
                </a:cubicBezTo>
                <a:cubicBezTo>
                  <a:pt x="4474032" y="291659"/>
                  <a:pt x="4469523" y="257125"/>
                  <a:pt x="4484129" y="249423"/>
                </a:cubicBezTo>
                <a:lnTo>
                  <a:pt x="4483476" y="261276"/>
                </a:lnTo>
                <a:lnTo>
                  <a:pt x="4482903" y="262681"/>
                </a:lnTo>
                <a:lnTo>
                  <a:pt x="4482842" y="265005"/>
                </a:lnTo>
                <a:lnTo>
                  <a:pt x="4481949" y="269373"/>
                </a:lnTo>
                <a:cubicBezTo>
                  <a:pt x="4481339" y="272012"/>
                  <a:pt x="4480617" y="274922"/>
                  <a:pt x="4479791" y="278236"/>
                </a:cubicBezTo>
                <a:cubicBezTo>
                  <a:pt x="4479937" y="280337"/>
                  <a:pt x="4470581" y="302810"/>
                  <a:pt x="4475248" y="309174"/>
                </a:cubicBezTo>
                <a:cubicBezTo>
                  <a:pt x="4475248" y="309174"/>
                  <a:pt x="4482793" y="291051"/>
                  <a:pt x="4482355" y="284745"/>
                </a:cubicBezTo>
                <a:cubicBezTo>
                  <a:pt x="4483248" y="282395"/>
                  <a:pt x="4482829" y="276353"/>
                  <a:pt x="4482693" y="270598"/>
                </a:cubicBezTo>
                <a:lnTo>
                  <a:pt x="4482842" y="265005"/>
                </a:lnTo>
                <a:lnTo>
                  <a:pt x="4483427" y="262143"/>
                </a:lnTo>
                <a:lnTo>
                  <a:pt x="4483476" y="261276"/>
                </a:lnTo>
                <a:lnTo>
                  <a:pt x="4484736" y="258180"/>
                </a:lnTo>
                <a:cubicBezTo>
                  <a:pt x="4491146" y="252235"/>
                  <a:pt x="4488965" y="269161"/>
                  <a:pt x="4487599" y="277283"/>
                </a:cubicBezTo>
                <a:lnTo>
                  <a:pt x="4487038" y="280377"/>
                </a:lnTo>
                <a:lnTo>
                  <a:pt x="4486954" y="280774"/>
                </a:lnTo>
                <a:cubicBezTo>
                  <a:pt x="4486796" y="281572"/>
                  <a:pt x="4486820" y="281512"/>
                  <a:pt x="4486953" y="280846"/>
                </a:cubicBezTo>
                <a:lnTo>
                  <a:pt x="4487038" y="280377"/>
                </a:lnTo>
                <a:lnTo>
                  <a:pt x="4488054" y="275549"/>
                </a:lnTo>
                <a:cubicBezTo>
                  <a:pt x="4493643" y="259675"/>
                  <a:pt x="4496803" y="244320"/>
                  <a:pt x="4504517" y="228648"/>
                </a:cubicBezTo>
                <a:cubicBezTo>
                  <a:pt x="4510161" y="216113"/>
                  <a:pt x="4509863" y="227045"/>
                  <a:pt x="4508418" y="241093"/>
                </a:cubicBezTo>
                <a:lnTo>
                  <a:pt x="4508018" y="244528"/>
                </a:lnTo>
                <a:lnTo>
                  <a:pt x="4504748" y="261072"/>
                </a:lnTo>
                <a:cubicBezTo>
                  <a:pt x="4504748" y="261072"/>
                  <a:pt x="4493914" y="290606"/>
                  <a:pt x="4501851" y="290633"/>
                </a:cubicBezTo>
                <a:cubicBezTo>
                  <a:pt x="4503978" y="289264"/>
                  <a:pt x="4506464" y="277133"/>
                  <a:pt x="4508558" y="265118"/>
                </a:cubicBezTo>
                <a:lnTo>
                  <a:pt x="4508742" y="264014"/>
                </a:lnTo>
                <a:lnTo>
                  <a:pt x="4509184" y="262908"/>
                </a:lnTo>
                <a:cubicBezTo>
                  <a:pt x="4511052" y="258114"/>
                  <a:pt x="4512902" y="253058"/>
                  <a:pt x="4512829" y="252008"/>
                </a:cubicBezTo>
                <a:cubicBezTo>
                  <a:pt x="4514323" y="243103"/>
                  <a:pt x="4515972" y="244044"/>
                  <a:pt x="4517044" y="248062"/>
                </a:cubicBezTo>
                <a:lnTo>
                  <a:pt x="4517415" y="250635"/>
                </a:lnTo>
                <a:lnTo>
                  <a:pt x="4500338" y="325261"/>
                </a:lnTo>
                <a:cubicBezTo>
                  <a:pt x="4500338" y="325261"/>
                  <a:pt x="4493080" y="357072"/>
                  <a:pt x="4498282" y="352845"/>
                </a:cubicBezTo>
                <a:cubicBezTo>
                  <a:pt x="4501885" y="347181"/>
                  <a:pt x="4502587" y="329623"/>
                  <a:pt x="4505540" y="321034"/>
                </a:cubicBezTo>
                <a:cubicBezTo>
                  <a:pt x="4503834" y="323717"/>
                  <a:pt x="4507657" y="304009"/>
                  <a:pt x="4512064" y="295508"/>
                </a:cubicBezTo>
                <a:lnTo>
                  <a:pt x="4515473" y="292792"/>
                </a:lnTo>
                <a:lnTo>
                  <a:pt x="4513697" y="303998"/>
                </a:lnTo>
                <a:cubicBezTo>
                  <a:pt x="4506055" y="337988"/>
                  <a:pt x="4492103" y="379547"/>
                  <a:pt x="4490645" y="404199"/>
                </a:cubicBezTo>
                <a:cubicBezTo>
                  <a:pt x="4490181" y="420334"/>
                  <a:pt x="4491508" y="428031"/>
                  <a:pt x="4493471" y="423505"/>
                </a:cubicBezTo>
                <a:lnTo>
                  <a:pt x="4494106" y="420904"/>
                </a:lnTo>
                <a:lnTo>
                  <a:pt x="4493516" y="418608"/>
                </a:lnTo>
                <a:lnTo>
                  <a:pt x="4493616" y="416232"/>
                </a:lnTo>
                <a:lnTo>
                  <a:pt x="4493933" y="413435"/>
                </a:lnTo>
                <a:lnTo>
                  <a:pt x="4495075" y="416937"/>
                </a:lnTo>
                <a:lnTo>
                  <a:pt x="4495604" y="414766"/>
                </a:lnTo>
                <a:cubicBezTo>
                  <a:pt x="4498399" y="406828"/>
                  <a:pt x="4502884" y="385222"/>
                  <a:pt x="4507184" y="364728"/>
                </a:cubicBezTo>
                <a:lnTo>
                  <a:pt x="4510548" y="349190"/>
                </a:lnTo>
                <a:lnTo>
                  <a:pt x="4510532" y="348584"/>
                </a:lnTo>
                <a:lnTo>
                  <a:pt x="4510609" y="348903"/>
                </a:lnTo>
                <a:lnTo>
                  <a:pt x="4513258" y="336670"/>
                </a:lnTo>
                <a:cubicBezTo>
                  <a:pt x="4515080" y="328827"/>
                  <a:pt x="4516619" y="323110"/>
                  <a:pt x="4517643" y="321367"/>
                </a:cubicBezTo>
                <a:lnTo>
                  <a:pt x="4518599" y="321949"/>
                </a:lnTo>
                <a:lnTo>
                  <a:pt x="4518528" y="322278"/>
                </a:lnTo>
                <a:lnTo>
                  <a:pt x="4512731" y="359702"/>
                </a:lnTo>
                <a:lnTo>
                  <a:pt x="4512876" y="361212"/>
                </a:lnTo>
                <a:lnTo>
                  <a:pt x="4524252" y="321332"/>
                </a:lnTo>
                <a:lnTo>
                  <a:pt x="4530522" y="292574"/>
                </a:lnTo>
                <a:lnTo>
                  <a:pt x="4530741" y="291947"/>
                </a:lnTo>
                <a:cubicBezTo>
                  <a:pt x="4526112" y="316555"/>
                  <a:pt x="4525457" y="342648"/>
                  <a:pt x="4523817" y="349451"/>
                </a:cubicBezTo>
                <a:cubicBezTo>
                  <a:pt x="4522151" y="355901"/>
                  <a:pt x="4515798" y="391189"/>
                  <a:pt x="4522905" y="366761"/>
                </a:cubicBezTo>
                <a:cubicBezTo>
                  <a:pt x="4524254" y="355755"/>
                  <a:pt x="4525312" y="340546"/>
                  <a:pt x="4529405" y="333574"/>
                </a:cubicBezTo>
                <a:cubicBezTo>
                  <a:pt x="4531216" y="329225"/>
                  <a:pt x="4539830" y="326515"/>
                  <a:pt x="4539830" y="326515"/>
                </a:cubicBezTo>
                <a:lnTo>
                  <a:pt x="4541438" y="315833"/>
                </a:lnTo>
                <a:lnTo>
                  <a:pt x="4539272" y="291157"/>
                </a:lnTo>
                <a:lnTo>
                  <a:pt x="4542836" y="306553"/>
                </a:lnTo>
                <a:lnTo>
                  <a:pt x="4544169" y="297703"/>
                </a:lnTo>
                <a:cubicBezTo>
                  <a:pt x="4545979" y="293353"/>
                  <a:pt x="4551883" y="282032"/>
                  <a:pt x="4549781" y="282178"/>
                </a:cubicBezTo>
                <a:cubicBezTo>
                  <a:pt x="4551883" y="282032"/>
                  <a:pt x="4554423" y="288192"/>
                  <a:pt x="4554277" y="286090"/>
                </a:cubicBezTo>
                <a:lnTo>
                  <a:pt x="4554306" y="285985"/>
                </a:lnTo>
                <a:lnTo>
                  <a:pt x="4552981" y="279294"/>
                </a:lnTo>
                <a:lnTo>
                  <a:pt x="4552740" y="279156"/>
                </a:lnTo>
                <a:cubicBezTo>
                  <a:pt x="4552135" y="278055"/>
                  <a:pt x="4551494" y="276426"/>
                  <a:pt x="4551421" y="275376"/>
                </a:cubicBezTo>
                <a:lnTo>
                  <a:pt x="4552648" y="277612"/>
                </a:lnTo>
                <a:lnTo>
                  <a:pt x="4547822" y="253249"/>
                </a:lnTo>
                <a:cubicBezTo>
                  <a:pt x="4545044" y="241335"/>
                  <a:pt x="4543663" y="230568"/>
                  <a:pt x="4549127" y="224378"/>
                </a:cubicBezTo>
                <a:lnTo>
                  <a:pt x="4552716" y="235694"/>
                </a:lnTo>
                <a:lnTo>
                  <a:pt x="4552679" y="237209"/>
                </a:lnTo>
                <a:lnTo>
                  <a:pt x="4553446" y="239407"/>
                </a:lnTo>
                <a:lnTo>
                  <a:pt x="4554158" y="243807"/>
                </a:lnTo>
                <a:cubicBezTo>
                  <a:pt x="4554523" y="246489"/>
                  <a:pt x="4554879" y="249467"/>
                  <a:pt x="4555279" y="252859"/>
                </a:cubicBezTo>
                <a:cubicBezTo>
                  <a:pt x="4555721" y="253816"/>
                  <a:pt x="4555745" y="260376"/>
                  <a:pt x="4556486" y="267235"/>
                </a:cubicBezTo>
                <a:lnTo>
                  <a:pt x="4557648" y="273621"/>
                </a:lnTo>
                <a:lnTo>
                  <a:pt x="4558095" y="271966"/>
                </a:lnTo>
                <a:lnTo>
                  <a:pt x="4560538" y="262153"/>
                </a:lnTo>
                <a:lnTo>
                  <a:pt x="4559985" y="258037"/>
                </a:lnTo>
                <a:cubicBezTo>
                  <a:pt x="4559988" y="255523"/>
                  <a:pt x="4557455" y="250022"/>
                  <a:pt x="4555289" y="244689"/>
                </a:cubicBezTo>
                <a:lnTo>
                  <a:pt x="4553446" y="239407"/>
                </a:lnTo>
                <a:lnTo>
                  <a:pt x="4552979" y="236522"/>
                </a:lnTo>
                <a:lnTo>
                  <a:pt x="4552716" y="235694"/>
                </a:lnTo>
                <a:lnTo>
                  <a:pt x="4552799" y="232352"/>
                </a:lnTo>
                <a:cubicBezTo>
                  <a:pt x="4556685" y="224522"/>
                  <a:pt x="4560644" y="241123"/>
                  <a:pt x="4562245" y="249200"/>
                </a:cubicBezTo>
                <a:lnTo>
                  <a:pt x="4562818" y="252293"/>
                </a:lnTo>
                <a:lnTo>
                  <a:pt x="4562879" y="252695"/>
                </a:lnTo>
                <a:lnTo>
                  <a:pt x="4562893" y="252732"/>
                </a:lnTo>
                <a:lnTo>
                  <a:pt x="4562896" y="252724"/>
                </a:lnTo>
                <a:lnTo>
                  <a:pt x="4562818" y="252293"/>
                </a:lnTo>
                <a:lnTo>
                  <a:pt x="4562057" y="247419"/>
                </a:lnTo>
                <a:cubicBezTo>
                  <a:pt x="4561657" y="230594"/>
                  <a:pt x="4559170" y="215116"/>
                  <a:pt x="4560832" y="197727"/>
                </a:cubicBezTo>
                <a:cubicBezTo>
                  <a:pt x="4561667" y="184006"/>
                  <a:pt x="4565262" y="194333"/>
                  <a:pt x="4568889" y="207983"/>
                </a:cubicBezTo>
                <a:lnTo>
                  <a:pt x="4569732" y="211336"/>
                </a:lnTo>
                <a:lnTo>
                  <a:pt x="4572536" y="227965"/>
                </a:lnTo>
                <a:cubicBezTo>
                  <a:pt x="4572536" y="227965"/>
                  <a:pt x="4572557" y="229930"/>
                  <a:pt x="4572704" y="232836"/>
                </a:cubicBezTo>
                <a:lnTo>
                  <a:pt x="4572883" y="234867"/>
                </a:lnTo>
                <a:lnTo>
                  <a:pt x="4574484" y="232240"/>
                </a:lnTo>
                <a:cubicBezTo>
                  <a:pt x="4578138" y="218964"/>
                  <a:pt x="4576499" y="225764"/>
                  <a:pt x="4576936" y="232070"/>
                </a:cubicBezTo>
                <a:cubicBezTo>
                  <a:pt x="4577429" y="239165"/>
                  <a:pt x="4578146" y="241865"/>
                  <a:pt x="4579064" y="241713"/>
                </a:cubicBezTo>
                <a:lnTo>
                  <a:pt x="4579324" y="241132"/>
                </a:lnTo>
                <a:lnTo>
                  <a:pt x="4577534" y="230398"/>
                </a:lnTo>
                <a:lnTo>
                  <a:pt x="4577314" y="229301"/>
                </a:lnTo>
                <a:lnTo>
                  <a:pt x="4577335" y="228111"/>
                </a:lnTo>
                <a:cubicBezTo>
                  <a:pt x="4577383" y="222965"/>
                  <a:pt x="4577321" y="217582"/>
                  <a:pt x="4576881" y="216625"/>
                </a:cubicBezTo>
                <a:cubicBezTo>
                  <a:pt x="4575124" y="207768"/>
                  <a:pt x="4576999" y="208064"/>
                  <a:pt x="4579424" y="211442"/>
                </a:cubicBezTo>
                <a:lnTo>
                  <a:pt x="4580683" y="213716"/>
                </a:lnTo>
                <a:lnTo>
                  <a:pt x="4583162" y="231661"/>
                </a:lnTo>
                <a:lnTo>
                  <a:pt x="4586867" y="218908"/>
                </a:lnTo>
                <a:cubicBezTo>
                  <a:pt x="4588522" y="213512"/>
                  <a:pt x="4590343" y="208348"/>
                  <a:pt x="4592307" y="204956"/>
                </a:cubicBezTo>
                <a:cubicBezTo>
                  <a:pt x="4597471" y="213397"/>
                  <a:pt x="4587046" y="220456"/>
                  <a:pt x="4591712" y="226820"/>
                </a:cubicBezTo>
                <a:lnTo>
                  <a:pt x="4598966" y="204494"/>
                </a:lnTo>
                <a:cubicBezTo>
                  <a:pt x="4601754" y="205357"/>
                  <a:pt x="4603159" y="207833"/>
                  <a:pt x="4603700" y="211128"/>
                </a:cubicBezTo>
                <a:lnTo>
                  <a:pt x="4603493" y="216604"/>
                </a:lnTo>
                <a:lnTo>
                  <a:pt x="4604010" y="218437"/>
                </a:lnTo>
                <a:lnTo>
                  <a:pt x="4603439" y="218046"/>
                </a:lnTo>
                <a:lnTo>
                  <a:pt x="4603264" y="222675"/>
                </a:lnTo>
                <a:cubicBezTo>
                  <a:pt x="4601945" y="230950"/>
                  <a:pt x="4599269" y="239320"/>
                  <a:pt x="4599415" y="241422"/>
                </a:cubicBezTo>
                <a:lnTo>
                  <a:pt x="4595463" y="261791"/>
                </a:lnTo>
                <a:lnTo>
                  <a:pt x="4596116" y="264935"/>
                </a:lnTo>
                <a:lnTo>
                  <a:pt x="4600796" y="307518"/>
                </a:lnTo>
                <a:lnTo>
                  <a:pt x="4601354" y="306142"/>
                </a:lnTo>
                <a:cubicBezTo>
                  <a:pt x="4602852" y="302342"/>
                  <a:pt x="4604287" y="298612"/>
                  <a:pt x="4605349" y="295833"/>
                </a:cubicBezTo>
                <a:lnTo>
                  <a:pt x="4606947" y="291619"/>
                </a:lnTo>
                <a:lnTo>
                  <a:pt x="4605960" y="279778"/>
                </a:lnTo>
                <a:lnTo>
                  <a:pt x="4607061" y="279984"/>
                </a:lnTo>
                <a:lnTo>
                  <a:pt x="4607111" y="280315"/>
                </a:lnTo>
                <a:lnTo>
                  <a:pt x="4609992" y="293932"/>
                </a:lnTo>
                <a:lnTo>
                  <a:pt x="4611475" y="295319"/>
                </a:lnTo>
                <a:lnTo>
                  <a:pt x="4610774" y="297627"/>
                </a:lnTo>
                <a:lnTo>
                  <a:pt x="4615876" y="321735"/>
                </a:lnTo>
                <a:cubicBezTo>
                  <a:pt x="4615438" y="307754"/>
                  <a:pt x="4614060" y="292857"/>
                  <a:pt x="4612128" y="277404"/>
                </a:cubicBezTo>
                <a:lnTo>
                  <a:pt x="4607801" y="248290"/>
                </a:lnTo>
                <a:lnTo>
                  <a:pt x="4607783" y="247625"/>
                </a:lnTo>
                <a:cubicBezTo>
                  <a:pt x="4612175" y="272278"/>
                  <a:pt x="4620808" y="296909"/>
                  <a:pt x="4621685" y="303851"/>
                </a:cubicBezTo>
                <a:cubicBezTo>
                  <a:pt x="4622414" y="310474"/>
                  <a:pt x="4628977" y="345723"/>
                  <a:pt x="4626967" y="320362"/>
                </a:cubicBezTo>
                <a:cubicBezTo>
                  <a:pt x="4624328" y="309592"/>
                  <a:pt x="4619927" y="294995"/>
                  <a:pt x="4621286" y="287026"/>
                </a:cubicBezTo>
                <a:cubicBezTo>
                  <a:pt x="4621437" y="282317"/>
                  <a:pt x="4628532" y="276731"/>
                  <a:pt x="4628532" y="276731"/>
                </a:cubicBezTo>
                <a:cubicBezTo>
                  <a:pt x="4628689" y="266993"/>
                  <a:pt x="4624137" y="257106"/>
                  <a:pt x="4622379" y="248249"/>
                </a:cubicBezTo>
                <a:cubicBezTo>
                  <a:pt x="4622531" y="243541"/>
                  <a:pt x="4624040" y="230863"/>
                  <a:pt x="4622126" y="231744"/>
                </a:cubicBezTo>
                <a:cubicBezTo>
                  <a:pt x="4624040" y="230863"/>
                  <a:pt x="4628598" y="235722"/>
                  <a:pt x="4627717" y="233808"/>
                </a:cubicBezTo>
                <a:cubicBezTo>
                  <a:pt x="4629222" y="226157"/>
                  <a:pt x="4623641" y="214037"/>
                  <a:pt x="4623949" y="199590"/>
                </a:cubicBezTo>
                <a:cubicBezTo>
                  <a:pt x="4623220" y="192968"/>
                  <a:pt x="4627525" y="181321"/>
                  <a:pt x="4627531" y="176293"/>
                </a:cubicBezTo>
                <a:cubicBezTo>
                  <a:pt x="4626244" y="162583"/>
                  <a:pt x="4627120" y="169523"/>
                  <a:pt x="4629764" y="175266"/>
                </a:cubicBezTo>
                <a:cubicBezTo>
                  <a:pt x="4641660" y="201101"/>
                  <a:pt x="4631987" y="159938"/>
                  <a:pt x="4634529" y="144463"/>
                </a:cubicBezTo>
                <a:cubicBezTo>
                  <a:pt x="4642349" y="150527"/>
                  <a:pt x="4635102" y="160823"/>
                  <a:pt x="4641721" y="165119"/>
                </a:cubicBezTo>
                <a:lnTo>
                  <a:pt x="4640592" y="141672"/>
                </a:lnTo>
                <a:cubicBezTo>
                  <a:pt x="4652246" y="140946"/>
                  <a:pt x="4652336" y="172217"/>
                  <a:pt x="4654097" y="176044"/>
                </a:cubicBezTo>
                <a:cubicBezTo>
                  <a:pt x="4671621" y="266168"/>
                  <a:pt x="4685866" y="370170"/>
                  <a:pt x="4699868" y="447613"/>
                </a:cubicBezTo>
                <a:cubicBezTo>
                  <a:pt x="4697863" y="417222"/>
                  <a:pt x="4694977" y="384918"/>
                  <a:pt x="4689295" y="351583"/>
                </a:cubicBezTo>
                <a:cubicBezTo>
                  <a:pt x="4685527" y="317365"/>
                  <a:pt x="4675850" y="281231"/>
                  <a:pt x="4677987" y="253958"/>
                </a:cubicBezTo>
                <a:cubicBezTo>
                  <a:pt x="4679020" y="251163"/>
                  <a:pt x="4678929" y="219892"/>
                  <a:pt x="4678929" y="219892"/>
                </a:cubicBezTo>
                <a:cubicBezTo>
                  <a:pt x="4686025" y="214305"/>
                  <a:pt x="4684515" y="226985"/>
                  <a:pt x="4685244" y="233608"/>
                </a:cubicBezTo>
                <a:cubicBezTo>
                  <a:pt x="4682606" y="222838"/>
                  <a:pt x="4687001" y="242462"/>
                  <a:pt x="4689488" y="257941"/>
                </a:cubicBezTo>
                <a:cubicBezTo>
                  <a:pt x="4697484" y="307221"/>
                  <a:pt x="4705495" y="365771"/>
                  <a:pt x="4711026" y="403816"/>
                </a:cubicBezTo>
                <a:cubicBezTo>
                  <a:pt x="4732516" y="536570"/>
                  <a:pt x="4752131" y="667771"/>
                  <a:pt x="4773960" y="798532"/>
                </a:cubicBezTo>
                <a:lnTo>
                  <a:pt x="4842981" y="1153569"/>
                </a:lnTo>
                <a:lnTo>
                  <a:pt x="4845086" y="1140750"/>
                </a:lnTo>
                <a:lnTo>
                  <a:pt x="4845290" y="1151376"/>
                </a:lnTo>
                <a:lnTo>
                  <a:pt x="4844796" y="1153342"/>
                </a:lnTo>
                <a:lnTo>
                  <a:pt x="4843526" y="1156376"/>
                </a:lnTo>
                <a:lnTo>
                  <a:pt x="4850181" y="1190610"/>
                </a:lnTo>
                <a:lnTo>
                  <a:pt x="4851784" y="1196260"/>
                </a:lnTo>
                <a:lnTo>
                  <a:pt x="4859043" y="1166754"/>
                </a:lnTo>
                <a:cubicBezTo>
                  <a:pt x="4875894" y="1102947"/>
                  <a:pt x="4894390" y="1044240"/>
                  <a:pt x="4912843" y="977465"/>
                </a:cubicBezTo>
                <a:cubicBezTo>
                  <a:pt x="4922057" y="951100"/>
                  <a:pt x="4926035" y="934975"/>
                  <a:pt x="4933190" y="904340"/>
                </a:cubicBezTo>
                <a:cubicBezTo>
                  <a:pt x="4935491" y="886919"/>
                  <a:pt x="4929455" y="898775"/>
                  <a:pt x="4924981" y="914962"/>
                </a:cubicBezTo>
                <a:cubicBezTo>
                  <a:pt x="4922770" y="921289"/>
                  <a:pt x="4924727" y="922802"/>
                  <a:pt x="4918411" y="934441"/>
                </a:cubicBezTo>
                <a:cubicBezTo>
                  <a:pt x="4904637" y="948798"/>
                  <a:pt x="4896184" y="981111"/>
                  <a:pt x="4886971" y="1007477"/>
                </a:cubicBezTo>
                <a:lnTo>
                  <a:pt x="4886433" y="1009241"/>
                </a:lnTo>
                <a:lnTo>
                  <a:pt x="4919119" y="837651"/>
                </a:lnTo>
                <a:cubicBezTo>
                  <a:pt x="4943153" y="715955"/>
                  <a:pt x="4968664" y="595212"/>
                  <a:pt x="4997646" y="477572"/>
                </a:cubicBezTo>
                <a:cubicBezTo>
                  <a:pt x="4998254" y="486329"/>
                  <a:pt x="4996262" y="493155"/>
                  <a:pt x="4994744" y="501708"/>
                </a:cubicBezTo>
                <a:cubicBezTo>
                  <a:pt x="4995206" y="508364"/>
                  <a:pt x="4988448" y="532768"/>
                  <a:pt x="4993857" y="519369"/>
                </a:cubicBezTo>
                <a:cubicBezTo>
                  <a:pt x="5001548" y="503348"/>
                  <a:pt x="4999286" y="470770"/>
                  <a:pt x="5014209" y="467622"/>
                </a:cubicBezTo>
                <a:cubicBezTo>
                  <a:pt x="5008523" y="507440"/>
                  <a:pt x="5002460" y="546932"/>
                  <a:pt x="4996277" y="584672"/>
                </a:cubicBezTo>
                <a:cubicBezTo>
                  <a:pt x="4989765" y="587235"/>
                  <a:pt x="4999279" y="597487"/>
                  <a:pt x="4996277" y="584672"/>
                </a:cubicBezTo>
                <a:cubicBezTo>
                  <a:pt x="5007431" y="588121"/>
                  <a:pt x="4999741" y="604142"/>
                  <a:pt x="4998246" y="613046"/>
                </a:cubicBezTo>
                <a:cubicBezTo>
                  <a:pt x="4998537" y="617250"/>
                  <a:pt x="4999361" y="621504"/>
                  <a:pt x="4999943" y="626084"/>
                </a:cubicBezTo>
                <a:lnTo>
                  <a:pt x="5000085" y="634647"/>
                </a:lnTo>
                <a:lnTo>
                  <a:pt x="5001086" y="630992"/>
                </a:lnTo>
                <a:cubicBezTo>
                  <a:pt x="5003738" y="622139"/>
                  <a:pt x="5006470" y="613741"/>
                  <a:pt x="5009266" y="605593"/>
                </a:cubicBezTo>
                <a:lnTo>
                  <a:pt x="5015628" y="587839"/>
                </a:lnTo>
                <a:lnTo>
                  <a:pt x="5015365" y="589607"/>
                </a:lnTo>
                <a:cubicBezTo>
                  <a:pt x="5014500" y="593740"/>
                  <a:pt x="5013105" y="598864"/>
                  <a:pt x="5012129" y="603554"/>
                </a:cubicBezTo>
                <a:lnTo>
                  <a:pt x="5011911" y="604928"/>
                </a:lnTo>
                <a:lnTo>
                  <a:pt x="5009344" y="612107"/>
                </a:lnTo>
                <a:cubicBezTo>
                  <a:pt x="5006653" y="620092"/>
                  <a:pt x="5004184" y="627980"/>
                  <a:pt x="5002061" y="635648"/>
                </a:cubicBezTo>
                <a:lnTo>
                  <a:pt x="4999928" y="643674"/>
                </a:lnTo>
                <a:lnTo>
                  <a:pt x="4998201" y="660832"/>
                </a:lnTo>
                <a:cubicBezTo>
                  <a:pt x="4994718" y="680806"/>
                  <a:pt x="4987567" y="701433"/>
                  <a:pt x="4984032" y="722798"/>
                </a:cubicBezTo>
                <a:lnTo>
                  <a:pt x="4941360" y="945780"/>
                </a:lnTo>
                <a:lnTo>
                  <a:pt x="4941307" y="944100"/>
                </a:lnTo>
                <a:cubicBezTo>
                  <a:pt x="4942986" y="945396"/>
                  <a:pt x="4936288" y="954061"/>
                  <a:pt x="4936288" y="954061"/>
                </a:cubicBezTo>
                <a:cubicBezTo>
                  <a:pt x="4932399" y="959092"/>
                  <a:pt x="4932934" y="951468"/>
                  <a:pt x="4927532" y="958458"/>
                </a:cubicBezTo>
                <a:cubicBezTo>
                  <a:pt x="4925322" y="964785"/>
                  <a:pt x="4919831" y="982867"/>
                  <a:pt x="4915194" y="995801"/>
                </a:cubicBezTo>
                <a:cubicBezTo>
                  <a:pt x="4903076" y="1034880"/>
                  <a:pt x="4889782" y="1077068"/>
                  <a:pt x="4877477" y="1119350"/>
                </a:cubicBezTo>
                <a:lnTo>
                  <a:pt x="4854934" y="1207365"/>
                </a:lnTo>
                <a:lnTo>
                  <a:pt x="4867714" y="1252418"/>
                </a:lnTo>
                <a:lnTo>
                  <a:pt x="4867899" y="1252477"/>
                </a:lnTo>
                <a:lnTo>
                  <a:pt x="4872791" y="1226736"/>
                </a:lnTo>
                <a:cubicBezTo>
                  <a:pt x="4886096" y="1169655"/>
                  <a:pt x="4901287" y="1112302"/>
                  <a:pt x="4916462" y="1054824"/>
                </a:cubicBezTo>
                <a:lnTo>
                  <a:pt x="4925549" y="1029645"/>
                </a:lnTo>
                <a:lnTo>
                  <a:pt x="4902322" y="1162820"/>
                </a:lnTo>
                <a:lnTo>
                  <a:pt x="4887342" y="1258751"/>
                </a:lnTo>
                <a:lnTo>
                  <a:pt x="4892316" y="1260357"/>
                </a:lnTo>
                <a:lnTo>
                  <a:pt x="4898172" y="1262507"/>
                </a:lnTo>
                <a:lnTo>
                  <a:pt x="4902804" y="1218979"/>
                </a:lnTo>
                <a:cubicBezTo>
                  <a:pt x="4904465" y="1203595"/>
                  <a:pt x="4906166" y="1188782"/>
                  <a:pt x="4908261" y="1173324"/>
                </a:cubicBezTo>
                <a:cubicBezTo>
                  <a:pt x="4919888" y="1104936"/>
                  <a:pt x="4932914" y="1040233"/>
                  <a:pt x="4946222" y="975775"/>
                </a:cubicBezTo>
                <a:lnTo>
                  <a:pt x="4946792" y="972953"/>
                </a:lnTo>
                <a:lnTo>
                  <a:pt x="4946661" y="972424"/>
                </a:lnTo>
                <a:lnTo>
                  <a:pt x="4946948" y="972185"/>
                </a:lnTo>
                <a:lnTo>
                  <a:pt x="4948689" y="963573"/>
                </a:lnTo>
                <a:lnTo>
                  <a:pt x="4948428" y="963814"/>
                </a:lnTo>
                <a:cubicBezTo>
                  <a:pt x="4948258" y="962438"/>
                  <a:pt x="4948400" y="959891"/>
                  <a:pt x="4948591" y="958360"/>
                </a:cubicBezTo>
                <a:cubicBezTo>
                  <a:pt x="4949347" y="952023"/>
                  <a:pt x="4951349" y="944473"/>
                  <a:pt x="4952103" y="938137"/>
                </a:cubicBezTo>
                <a:cubicBezTo>
                  <a:pt x="4956387" y="909097"/>
                  <a:pt x="4961437" y="883343"/>
                  <a:pt x="4965127" y="857346"/>
                </a:cubicBezTo>
                <a:cubicBezTo>
                  <a:pt x="4970069" y="820717"/>
                  <a:pt x="4979540" y="785289"/>
                  <a:pt x="4987170" y="751426"/>
                </a:cubicBezTo>
                <a:cubicBezTo>
                  <a:pt x="4990409" y="734382"/>
                  <a:pt x="4993456" y="716180"/>
                  <a:pt x="4996599" y="697885"/>
                </a:cubicBezTo>
                <a:cubicBezTo>
                  <a:pt x="5005369" y="653277"/>
                  <a:pt x="5020494" y="609441"/>
                  <a:pt x="5035603" y="565397"/>
                </a:cubicBezTo>
                <a:cubicBezTo>
                  <a:pt x="5038487" y="558560"/>
                  <a:pt x="5042063" y="552437"/>
                  <a:pt x="5043949" y="546033"/>
                </a:cubicBezTo>
                <a:lnTo>
                  <a:pt x="5045000" y="540478"/>
                </a:lnTo>
                <a:lnTo>
                  <a:pt x="5045280" y="540416"/>
                </a:lnTo>
                <a:cubicBezTo>
                  <a:pt x="5045519" y="540182"/>
                  <a:pt x="5045520" y="539846"/>
                  <a:pt x="5045184" y="539500"/>
                </a:cubicBezTo>
                <a:lnTo>
                  <a:pt x="5045000" y="540478"/>
                </a:lnTo>
                <a:lnTo>
                  <a:pt x="5043935" y="540715"/>
                </a:lnTo>
                <a:cubicBezTo>
                  <a:pt x="5046515" y="532603"/>
                  <a:pt x="5048999" y="523242"/>
                  <a:pt x="5048326" y="522550"/>
                </a:cubicBezTo>
                <a:cubicBezTo>
                  <a:pt x="5048999" y="523242"/>
                  <a:pt x="5046020" y="526136"/>
                  <a:pt x="5046020" y="526136"/>
                </a:cubicBezTo>
                <a:cubicBezTo>
                  <a:pt x="5044291" y="527816"/>
                  <a:pt x="5044676" y="524752"/>
                  <a:pt x="5042274" y="527087"/>
                </a:cubicBezTo>
                <a:cubicBezTo>
                  <a:pt x="5041217" y="529460"/>
                  <a:pt x="5038542" y="536318"/>
                  <a:pt x="5036330" y="541156"/>
                </a:cubicBezTo>
                <a:cubicBezTo>
                  <a:pt x="5033388" y="548555"/>
                  <a:pt x="5030305" y="556244"/>
                  <a:pt x="5027203" y="564094"/>
                </a:cubicBezTo>
                <a:lnTo>
                  <a:pt x="5019487" y="584063"/>
                </a:lnTo>
                <a:lnTo>
                  <a:pt x="5020917" y="578909"/>
                </a:lnTo>
                <a:cubicBezTo>
                  <a:pt x="5024005" y="570025"/>
                  <a:pt x="5027502" y="561416"/>
                  <a:pt x="5030994" y="553092"/>
                </a:cubicBezTo>
                <a:cubicBezTo>
                  <a:pt x="5038092" y="536557"/>
                  <a:pt x="5043636" y="517272"/>
                  <a:pt x="5050620" y="499278"/>
                </a:cubicBezTo>
                <a:cubicBezTo>
                  <a:pt x="5054697" y="489825"/>
                  <a:pt x="5058459" y="480286"/>
                  <a:pt x="5062170" y="471131"/>
                </a:cubicBezTo>
                <a:cubicBezTo>
                  <a:pt x="5065883" y="461976"/>
                  <a:pt x="5069548" y="453203"/>
                  <a:pt x="5073433" y="445282"/>
                </a:cubicBezTo>
                <a:cubicBezTo>
                  <a:pt x="5070276" y="455298"/>
                  <a:pt x="5065950" y="466226"/>
                  <a:pt x="5061545" y="476110"/>
                </a:cubicBezTo>
                <a:lnTo>
                  <a:pt x="5057908" y="486592"/>
                </a:lnTo>
                <a:cubicBezTo>
                  <a:pt x="5059365" y="488091"/>
                  <a:pt x="5063194" y="480111"/>
                  <a:pt x="5063674" y="478300"/>
                </a:cubicBezTo>
                <a:cubicBezTo>
                  <a:pt x="5073541" y="456159"/>
                  <a:pt x="5081666" y="428763"/>
                  <a:pt x="5092317" y="410120"/>
                </a:cubicBezTo>
                <a:cubicBezTo>
                  <a:pt x="5086867" y="430656"/>
                  <a:pt x="5074694" y="453692"/>
                  <a:pt x="5067901" y="474191"/>
                </a:cubicBezTo>
                <a:cubicBezTo>
                  <a:pt x="5069904" y="467987"/>
                  <a:pt x="5065690" y="479030"/>
                  <a:pt x="5067051" y="479276"/>
                </a:cubicBezTo>
                <a:cubicBezTo>
                  <a:pt x="5069548" y="479539"/>
                  <a:pt x="5068573" y="474883"/>
                  <a:pt x="5068573" y="474883"/>
                </a:cubicBezTo>
                <a:cubicBezTo>
                  <a:pt x="5073748" y="462906"/>
                  <a:pt x="5078585" y="451257"/>
                  <a:pt x="5083435" y="439931"/>
                </a:cubicBezTo>
                <a:lnTo>
                  <a:pt x="5093476" y="417741"/>
                </a:lnTo>
                <a:lnTo>
                  <a:pt x="5093011" y="421204"/>
                </a:lnTo>
                <a:lnTo>
                  <a:pt x="5093007" y="421356"/>
                </a:lnTo>
                <a:lnTo>
                  <a:pt x="5092633" y="422364"/>
                </a:lnTo>
                <a:cubicBezTo>
                  <a:pt x="5091479" y="424829"/>
                  <a:pt x="5085537" y="437553"/>
                  <a:pt x="5086209" y="438245"/>
                </a:cubicBezTo>
                <a:cubicBezTo>
                  <a:pt x="5088338" y="440434"/>
                  <a:pt x="5093608" y="427020"/>
                  <a:pt x="5092455" y="428140"/>
                </a:cubicBezTo>
                <a:lnTo>
                  <a:pt x="5092892" y="426995"/>
                </a:lnTo>
                <a:lnTo>
                  <a:pt x="5094022" y="428404"/>
                </a:lnTo>
                <a:cubicBezTo>
                  <a:pt x="5094414" y="427830"/>
                  <a:pt x="5094794" y="426349"/>
                  <a:pt x="5095153" y="424449"/>
                </a:cubicBezTo>
                <a:lnTo>
                  <a:pt x="5095907" y="419556"/>
                </a:lnTo>
                <a:lnTo>
                  <a:pt x="5097341" y="416443"/>
                </a:lnTo>
                <a:cubicBezTo>
                  <a:pt x="5099743" y="415454"/>
                  <a:pt x="5094860" y="427151"/>
                  <a:pt x="5094860" y="427151"/>
                </a:cubicBezTo>
                <a:cubicBezTo>
                  <a:pt x="5085181" y="449105"/>
                  <a:pt x="5077715" y="468911"/>
                  <a:pt x="5070137" y="487258"/>
                </a:cubicBezTo>
                <a:cubicBezTo>
                  <a:pt x="5069658" y="489071"/>
                  <a:pt x="5059790" y="509866"/>
                  <a:pt x="5062495" y="511496"/>
                </a:cubicBezTo>
                <a:cubicBezTo>
                  <a:pt x="5064414" y="512319"/>
                  <a:pt x="5069686" y="497558"/>
                  <a:pt x="5064113" y="508355"/>
                </a:cubicBezTo>
                <a:cubicBezTo>
                  <a:pt x="5071785" y="491260"/>
                  <a:pt x="5077633" y="475940"/>
                  <a:pt x="5084617" y="459290"/>
                </a:cubicBezTo>
                <a:cubicBezTo>
                  <a:pt x="5085194" y="458730"/>
                  <a:pt x="5090258" y="441258"/>
                  <a:pt x="5092179" y="440736"/>
                </a:cubicBezTo>
                <a:cubicBezTo>
                  <a:pt x="5095460" y="441805"/>
                  <a:pt x="5089230" y="452118"/>
                  <a:pt x="5089230" y="452118"/>
                </a:cubicBezTo>
                <a:cubicBezTo>
                  <a:pt x="5080707" y="474296"/>
                  <a:pt x="5076493" y="486685"/>
                  <a:pt x="5067874" y="507612"/>
                </a:cubicBezTo>
                <a:cubicBezTo>
                  <a:pt x="5067394" y="509425"/>
                  <a:pt x="5058568" y="528984"/>
                  <a:pt x="5060600" y="529923"/>
                </a:cubicBezTo>
                <a:cubicBezTo>
                  <a:pt x="5062521" y="529401"/>
                  <a:pt x="5066912" y="512581"/>
                  <a:pt x="5066432" y="514393"/>
                </a:cubicBezTo>
                <a:cubicBezTo>
                  <a:pt x="5069219" y="508995"/>
                  <a:pt x="5070276" y="505278"/>
                  <a:pt x="5073623" y="499111"/>
                </a:cubicBezTo>
                <a:cubicBezTo>
                  <a:pt x="5071812" y="509164"/>
                  <a:pt x="5066063" y="517666"/>
                  <a:pt x="5063579" y="527028"/>
                </a:cubicBezTo>
                <a:cubicBezTo>
                  <a:pt x="5062521" y="529401"/>
                  <a:pt x="5063400" y="532804"/>
                  <a:pt x="5062343" y="536522"/>
                </a:cubicBezTo>
                <a:lnTo>
                  <a:pt x="5060896" y="541370"/>
                </a:lnTo>
                <a:lnTo>
                  <a:pt x="5060794" y="541524"/>
                </a:lnTo>
                <a:lnTo>
                  <a:pt x="5060566" y="542472"/>
                </a:lnTo>
                <a:lnTo>
                  <a:pt x="5057463" y="552862"/>
                </a:lnTo>
                <a:cubicBezTo>
                  <a:pt x="5055405" y="558505"/>
                  <a:pt x="5053250" y="564074"/>
                  <a:pt x="5052007" y="568754"/>
                </a:cubicBezTo>
                <a:cubicBezTo>
                  <a:pt x="5052490" y="565597"/>
                  <a:pt x="5050485" y="573147"/>
                  <a:pt x="5051158" y="573838"/>
                </a:cubicBezTo>
                <a:cubicBezTo>
                  <a:pt x="5053286" y="576030"/>
                  <a:pt x="5054410" y="566420"/>
                  <a:pt x="5054987" y="565860"/>
                </a:cubicBezTo>
                <a:lnTo>
                  <a:pt x="5057855" y="557990"/>
                </a:lnTo>
                <a:lnTo>
                  <a:pt x="5059269" y="547884"/>
                </a:lnTo>
                <a:lnTo>
                  <a:pt x="5060566" y="542472"/>
                </a:lnTo>
                <a:lnTo>
                  <a:pt x="5060896" y="541370"/>
                </a:lnTo>
                <a:lnTo>
                  <a:pt x="5062790" y="538521"/>
                </a:lnTo>
                <a:lnTo>
                  <a:pt x="5063170" y="543404"/>
                </a:lnTo>
                <a:lnTo>
                  <a:pt x="5067604" y="531241"/>
                </a:lnTo>
                <a:cubicBezTo>
                  <a:pt x="5071865" y="519983"/>
                  <a:pt x="5076294" y="509067"/>
                  <a:pt x="5081228" y="498670"/>
                </a:cubicBezTo>
                <a:cubicBezTo>
                  <a:pt x="5078607" y="509620"/>
                  <a:pt x="5074822" y="518510"/>
                  <a:pt x="5071097" y="527341"/>
                </a:cubicBezTo>
                <a:lnTo>
                  <a:pt x="5062394" y="552574"/>
                </a:lnTo>
                <a:lnTo>
                  <a:pt x="5061872" y="557636"/>
                </a:lnTo>
                <a:lnTo>
                  <a:pt x="5061022" y="564441"/>
                </a:lnTo>
                <a:lnTo>
                  <a:pt x="5061918" y="563381"/>
                </a:lnTo>
                <a:cubicBezTo>
                  <a:pt x="5071018" y="539297"/>
                  <a:pt x="5078293" y="518332"/>
                  <a:pt x="5087487" y="496844"/>
                </a:cubicBezTo>
                <a:lnTo>
                  <a:pt x="5090727" y="490730"/>
                </a:lnTo>
                <a:lnTo>
                  <a:pt x="5092611" y="481664"/>
                </a:lnTo>
                <a:cubicBezTo>
                  <a:pt x="5094356" y="474558"/>
                  <a:pt x="5094422" y="479182"/>
                  <a:pt x="5093998" y="487824"/>
                </a:cubicBezTo>
                <a:lnTo>
                  <a:pt x="5093339" y="499547"/>
                </a:lnTo>
                <a:lnTo>
                  <a:pt x="5095698" y="493158"/>
                </a:lnTo>
                <a:lnTo>
                  <a:pt x="5095807" y="500521"/>
                </a:lnTo>
                <a:cubicBezTo>
                  <a:pt x="5098316" y="510498"/>
                  <a:pt x="5099543" y="498215"/>
                  <a:pt x="5099772" y="490214"/>
                </a:cubicBezTo>
                <a:lnTo>
                  <a:pt x="5100928" y="479689"/>
                </a:lnTo>
                <a:lnTo>
                  <a:pt x="5103615" y="472878"/>
                </a:lnTo>
                <a:lnTo>
                  <a:pt x="5103936" y="472055"/>
                </a:lnTo>
                <a:lnTo>
                  <a:pt x="5103726" y="476295"/>
                </a:lnTo>
                <a:cubicBezTo>
                  <a:pt x="5103470" y="482006"/>
                  <a:pt x="5103118" y="487654"/>
                  <a:pt x="5102295" y="492995"/>
                </a:cubicBezTo>
                <a:cubicBezTo>
                  <a:pt x="5101720" y="499067"/>
                  <a:pt x="5100517" y="505629"/>
                  <a:pt x="5099431" y="512268"/>
                </a:cubicBezTo>
                <a:lnTo>
                  <a:pt x="5097908" y="526175"/>
                </a:lnTo>
                <a:lnTo>
                  <a:pt x="5100687" y="521478"/>
                </a:lnTo>
                <a:lnTo>
                  <a:pt x="5100900" y="520334"/>
                </a:lnTo>
                <a:cubicBezTo>
                  <a:pt x="5102224" y="513045"/>
                  <a:pt x="5103913" y="504667"/>
                  <a:pt x="5103942" y="502220"/>
                </a:cubicBezTo>
                <a:cubicBezTo>
                  <a:pt x="5104835" y="500528"/>
                  <a:pt x="5106696" y="497000"/>
                  <a:pt x="5107142" y="496153"/>
                </a:cubicBezTo>
                <a:cubicBezTo>
                  <a:pt x="5107544" y="493003"/>
                  <a:pt x="5107127" y="491404"/>
                  <a:pt x="5106925" y="488997"/>
                </a:cubicBezTo>
                <a:cubicBezTo>
                  <a:pt x="5107371" y="488151"/>
                  <a:pt x="5109880" y="486183"/>
                  <a:pt x="5110200" y="482790"/>
                </a:cubicBezTo>
                <a:cubicBezTo>
                  <a:pt x="5110602" y="479638"/>
                  <a:pt x="5109894" y="471025"/>
                  <a:pt x="5111784" y="465052"/>
                </a:cubicBezTo>
                <a:cubicBezTo>
                  <a:pt x="5112468" y="462560"/>
                  <a:pt x="5112939" y="461692"/>
                  <a:pt x="5113250" y="461846"/>
                </a:cubicBezTo>
                <a:lnTo>
                  <a:pt x="5113536" y="463439"/>
                </a:lnTo>
                <a:lnTo>
                  <a:pt x="5114374" y="454742"/>
                </a:lnTo>
                <a:cubicBezTo>
                  <a:pt x="5114741" y="452176"/>
                  <a:pt x="5115199" y="450229"/>
                  <a:pt x="5115776" y="449662"/>
                </a:cubicBezTo>
                <a:cubicBezTo>
                  <a:pt x="5119836" y="447269"/>
                  <a:pt x="5116531" y="460521"/>
                  <a:pt x="5116531" y="460521"/>
                </a:cubicBezTo>
                <a:cubicBezTo>
                  <a:pt x="5116106" y="463279"/>
                  <a:pt x="5115581" y="468088"/>
                  <a:pt x="5115083" y="473513"/>
                </a:cubicBezTo>
                <a:lnTo>
                  <a:pt x="5113860" y="489311"/>
                </a:lnTo>
                <a:lnTo>
                  <a:pt x="5114771" y="491645"/>
                </a:lnTo>
                <a:cubicBezTo>
                  <a:pt x="5115153" y="493411"/>
                  <a:pt x="5115127" y="495775"/>
                  <a:pt x="5114847" y="498497"/>
                </a:cubicBezTo>
                <a:lnTo>
                  <a:pt x="5114458" y="500914"/>
                </a:lnTo>
                <a:lnTo>
                  <a:pt x="5114697" y="500071"/>
                </a:lnTo>
                <a:lnTo>
                  <a:pt x="5115176" y="497384"/>
                </a:lnTo>
                <a:lnTo>
                  <a:pt x="5117279" y="481714"/>
                </a:lnTo>
                <a:cubicBezTo>
                  <a:pt x="5117517" y="480068"/>
                  <a:pt x="5118101" y="478364"/>
                  <a:pt x="5118796" y="476447"/>
                </a:cubicBezTo>
                <a:lnTo>
                  <a:pt x="5118982" y="475890"/>
                </a:lnTo>
                <a:lnTo>
                  <a:pt x="5120258" y="468578"/>
                </a:lnTo>
                <a:lnTo>
                  <a:pt x="5121531" y="462413"/>
                </a:lnTo>
                <a:lnTo>
                  <a:pt x="5121532" y="462400"/>
                </a:lnTo>
                <a:lnTo>
                  <a:pt x="5121536" y="462391"/>
                </a:lnTo>
                <a:lnTo>
                  <a:pt x="5126056" y="440500"/>
                </a:lnTo>
                <a:cubicBezTo>
                  <a:pt x="5127842" y="435800"/>
                  <a:pt x="5130832" y="417994"/>
                  <a:pt x="5130832" y="417994"/>
                </a:cubicBezTo>
                <a:lnTo>
                  <a:pt x="5133180" y="421714"/>
                </a:lnTo>
                <a:lnTo>
                  <a:pt x="5133612" y="417525"/>
                </a:lnTo>
                <a:lnTo>
                  <a:pt x="5134399" y="416512"/>
                </a:lnTo>
                <a:lnTo>
                  <a:pt x="5136387" y="413405"/>
                </a:lnTo>
                <a:lnTo>
                  <a:pt x="5136145" y="416822"/>
                </a:lnTo>
                <a:cubicBezTo>
                  <a:pt x="5134854" y="433161"/>
                  <a:pt x="5133520" y="449925"/>
                  <a:pt x="5132447" y="468090"/>
                </a:cubicBezTo>
                <a:cubicBezTo>
                  <a:pt x="5132245" y="469665"/>
                  <a:pt x="5132049" y="472428"/>
                  <a:pt x="5131809" y="475921"/>
                </a:cubicBezTo>
                <a:lnTo>
                  <a:pt x="5131121" y="485260"/>
                </a:lnTo>
                <a:lnTo>
                  <a:pt x="5131247" y="496898"/>
                </a:lnTo>
                <a:lnTo>
                  <a:pt x="5131040" y="502053"/>
                </a:lnTo>
                <a:lnTo>
                  <a:pt x="5131867" y="499245"/>
                </a:lnTo>
                <a:cubicBezTo>
                  <a:pt x="5132319" y="499620"/>
                  <a:pt x="5130892" y="511061"/>
                  <a:pt x="5130925" y="512790"/>
                </a:cubicBezTo>
                <a:cubicBezTo>
                  <a:pt x="5131343" y="514389"/>
                  <a:pt x="5133912" y="519475"/>
                  <a:pt x="5135296" y="519239"/>
                </a:cubicBezTo>
                <a:cubicBezTo>
                  <a:pt x="5135743" y="518392"/>
                  <a:pt x="5138524" y="490818"/>
                  <a:pt x="5139000" y="487526"/>
                </a:cubicBezTo>
                <a:cubicBezTo>
                  <a:pt x="5140769" y="479391"/>
                  <a:pt x="5142012" y="471858"/>
                  <a:pt x="5143827" y="466026"/>
                </a:cubicBezTo>
                <a:cubicBezTo>
                  <a:pt x="5144274" y="465180"/>
                  <a:pt x="5146627" y="463110"/>
                  <a:pt x="5147072" y="462263"/>
                </a:cubicBezTo>
                <a:cubicBezTo>
                  <a:pt x="5150302" y="453751"/>
                  <a:pt x="5146116" y="436994"/>
                  <a:pt x="5149534" y="438083"/>
                </a:cubicBezTo>
                <a:cubicBezTo>
                  <a:pt x="5149534" y="438083"/>
                  <a:pt x="5150070" y="441846"/>
                  <a:pt x="5151053" y="444761"/>
                </a:cubicBezTo>
                <a:lnTo>
                  <a:pt x="5150587" y="444371"/>
                </a:lnTo>
                <a:lnTo>
                  <a:pt x="5150562" y="443303"/>
                </a:lnTo>
                <a:cubicBezTo>
                  <a:pt x="5150338" y="443727"/>
                  <a:pt x="5150226" y="443938"/>
                  <a:pt x="5150288" y="444120"/>
                </a:cubicBezTo>
                <a:lnTo>
                  <a:pt x="5150587" y="444371"/>
                </a:lnTo>
                <a:lnTo>
                  <a:pt x="5150635" y="446334"/>
                </a:lnTo>
                <a:lnTo>
                  <a:pt x="5150306" y="447570"/>
                </a:lnTo>
                <a:cubicBezTo>
                  <a:pt x="5150237" y="448400"/>
                  <a:pt x="5150286" y="449001"/>
                  <a:pt x="5150286" y="449001"/>
                </a:cubicBezTo>
                <a:cubicBezTo>
                  <a:pt x="5150286" y="449001"/>
                  <a:pt x="5153100" y="450835"/>
                  <a:pt x="5153228" y="453383"/>
                </a:cubicBezTo>
                <a:cubicBezTo>
                  <a:pt x="5153704" y="456063"/>
                  <a:pt x="5153197" y="460708"/>
                  <a:pt x="5152573" y="465279"/>
                </a:cubicBezTo>
                <a:lnTo>
                  <a:pt x="5151709" y="472542"/>
                </a:lnTo>
                <a:lnTo>
                  <a:pt x="5154451" y="469770"/>
                </a:lnTo>
                <a:cubicBezTo>
                  <a:pt x="5155588" y="468722"/>
                  <a:pt x="5156798" y="467604"/>
                  <a:pt x="5157850" y="466344"/>
                </a:cubicBezTo>
                <a:lnTo>
                  <a:pt x="5158195" y="465740"/>
                </a:lnTo>
                <a:lnTo>
                  <a:pt x="5161060" y="444457"/>
                </a:lnTo>
                <a:lnTo>
                  <a:pt x="5163979" y="409540"/>
                </a:lnTo>
                <a:lnTo>
                  <a:pt x="5165221" y="407403"/>
                </a:lnTo>
                <a:lnTo>
                  <a:pt x="5167826" y="402232"/>
                </a:lnTo>
                <a:lnTo>
                  <a:pt x="5167649" y="413296"/>
                </a:lnTo>
                <a:lnTo>
                  <a:pt x="5169397" y="402755"/>
                </a:lnTo>
                <a:lnTo>
                  <a:pt x="5171812" y="403686"/>
                </a:lnTo>
                <a:lnTo>
                  <a:pt x="5173229" y="400259"/>
                </a:lnTo>
                <a:lnTo>
                  <a:pt x="5172764" y="410646"/>
                </a:lnTo>
                <a:lnTo>
                  <a:pt x="5172118" y="413822"/>
                </a:lnTo>
                <a:cubicBezTo>
                  <a:pt x="5171859" y="414834"/>
                  <a:pt x="5171625" y="415412"/>
                  <a:pt x="5171458" y="415239"/>
                </a:cubicBezTo>
                <a:lnTo>
                  <a:pt x="5172564" y="415123"/>
                </a:lnTo>
                <a:lnTo>
                  <a:pt x="5171943" y="429021"/>
                </a:lnTo>
                <a:lnTo>
                  <a:pt x="5170545" y="432945"/>
                </a:lnTo>
                <a:lnTo>
                  <a:pt x="5170202" y="433796"/>
                </a:lnTo>
                <a:lnTo>
                  <a:pt x="5174708" y="431166"/>
                </a:lnTo>
                <a:lnTo>
                  <a:pt x="5175441" y="430672"/>
                </a:lnTo>
                <a:lnTo>
                  <a:pt x="5175721" y="431562"/>
                </a:lnTo>
                <a:cubicBezTo>
                  <a:pt x="5176542" y="434157"/>
                  <a:pt x="5178587" y="440559"/>
                  <a:pt x="5180378" y="445620"/>
                </a:cubicBezTo>
                <a:lnTo>
                  <a:pt x="5181439" y="448344"/>
                </a:lnTo>
                <a:lnTo>
                  <a:pt x="5179714" y="458593"/>
                </a:lnTo>
                <a:cubicBezTo>
                  <a:pt x="5179046" y="463808"/>
                  <a:pt x="5178807" y="468052"/>
                  <a:pt x="5179321" y="470368"/>
                </a:cubicBezTo>
                <a:lnTo>
                  <a:pt x="5182337" y="462978"/>
                </a:lnTo>
                <a:lnTo>
                  <a:pt x="5180558" y="471154"/>
                </a:lnTo>
                <a:lnTo>
                  <a:pt x="5180292" y="472375"/>
                </a:lnTo>
                <a:cubicBezTo>
                  <a:pt x="5179338" y="476400"/>
                  <a:pt x="5178333" y="480629"/>
                  <a:pt x="5177510" y="484931"/>
                </a:cubicBezTo>
                <a:lnTo>
                  <a:pt x="5176678" y="491312"/>
                </a:lnTo>
                <a:lnTo>
                  <a:pt x="5177982" y="500037"/>
                </a:lnTo>
                <a:cubicBezTo>
                  <a:pt x="5179539" y="504654"/>
                  <a:pt x="5177318" y="493728"/>
                  <a:pt x="5179842" y="496509"/>
                </a:cubicBezTo>
                <a:cubicBezTo>
                  <a:pt x="5182366" y="499291"/>
                  <a:pt x="5178691" y="508651"/>
                  <a:pt x="5178707" y="513400"/>
                </a:cubicBezTo>
                <a:cubicBezTo>
                  <a:pt x="5177493" y="518487"/>
                  <a:pt x="5175678" y="524319"/>
                  <a:pt x="5176185" y="530527"/>
                </a:cubicBezTo>
                <a:cubicBezTo>
                  <a:pt x="5176185" y="530527"/>
                  <a:pt x="5176692" y="530858"/>
                  <a:pt x="5177262" y="531371"/>
                </a:cubicBezTo>
                <a:lnTo>
                  <a:pt x="5178443" y="532953"/>
                </a:lnTo>
                <a:lnTo>
                  <a:pt x="5180033" y="528271"/>
                </a:lnTo>
                <a:cubicBezTo>
                  <a:pt x="5182008" y="523735"/>
                  <a:pt x="5183936" y="519817"/>
                  <a:pt x="5185781" y="515333"/>
                </a:cubicBezTo>
                <a:lnTo>
                  <a:pt x="5187512" y="509948"/>
                </a:lnTo>
                <a:lnTo>
                  <a:pt x="5190354" y="496345"/>
                </a:lnTo>
                <a:lnTo>
                  <a:pt x="5193568" y="481424"/>
                </a:lnTo>
                <a:lnTo>
                  <a:pt x="5194091" y="477797"/>
                </a:lnTo>
                <a:lnTo>
                  <a:pt x="5194600" y="472984"/>
                </a:lnTo>
                <a:lnTo>
                  <a:pt x="5194375" y="469803"/>
                </a:lnTo>
                <a:cubicBezTo>
                  <a:pt x="5194512" y="468871"/>
                  <a:pt x="5194780" y="468336"/>
                  <a:pt x="5195060" y="468168"/>
                </a:cubicBezTo>
                <a:lnTo>
                  <a:pt x="5195102" y="468239"/>
                </a:lnTo>
                <a:lnTo>
                  <a:pt x="5195151" y="467774"/>
                </a:lnTo>
                <a:cubicBezTo>
                  <a:pt x="5195619" y="464931"/>
                  <a:pt x="5196259" y="462731"/>
                  <a:pt x="5197238" y="461607"/>
                </a:cubicBezTo>
                <a:lnTo>
                  <a:pt x="5197642" y="462932"/>
                </a:lnTo>
                <a:lnTo>
                  <a:pt x="5195741" y="472860"/>
                </a:lnTo>
                <a:cubicBezTo>
                  <a:pt x="5195741" y="472860"/>
                  <a:pt x="5196710" y="473475"/>
                  <a:pt x="5197760" y="474459"/>
                </a:cubicBezTo>
                <a:lnTo>
                  <a:pt x="5198401" y="475426"/>
                </a:lnTo>
                <a:lnTo>
                  <a:pt x="5197979" y="480860"/>
                </a:lnTo>
                <a:cubicBezTo>
                  <a:pt x="5197655" y="482830"/>
                  <a:pt x="5197204" y="483962"/>
                  <a:pt x="5196642" y="483472"/>
                </a:cubicBezTo>
                <a:lnTo>
                  <a:pt x="5199612" y="481975"/>
                </a:lnTo>
                <a:lnTo>
                  <a:pt x="5198921" y="485901"/>
                </a:lnTo>
                <a:cubicBezTo>
                  <a:pt x="5196882" y="496694"/>
                  <a:pt x="5193206" y="514689"/>
                  <a:pt x="5191845" y="519789"/>
                </a:cubicBezTo>
                <a:cubicBezTo>
                  <a:pt x="5190250" y="555203"/>
                  <a:pt x="5202952" y="498383"/>
                  <a:pt x="5207042" y="488005"/>
                </a:cubicBezTo>
                <a:cubicBezTo>
                  <a:pt x="5209521" y="477858"/>
                  <a:pt x="5211457" y="468726"/>
                  <a:pt x="5213366" y="461200"/>
                </a:cubicBezTo>
                <a:lnTo>
                  <a:pt x="5219323" y="444602"/>
                </a:lnTo>
                <a:lnTo>
                  <a:pt x="5219996" y="444540"/>
                </a:lnTo>
                <a:cubicBezTo>
                  <a:pt x="5220573" y="443971"/>
                  <a:pt x="5221164" y="442040"/>
                  <a:pt x="5221728" y="439459"/>
                </a:cubicBezTo>
                <a:lnTo>
                  <a:pt x="5222321" y="436059"/>
                </a:lnTo>
                <a:lnTo>
                  <a:pt x="5227076" y="422488"/>
                </a:lnTo>
                <a:lnTo>
                  <a:pt x="5229111" y="426457"/>
                </a:lnTo>
                <a:lnTo>
                  <a:pt x="5229519" y="437838"/>
                </a:lnTo>
                <a:lnTo>
                  <a:pt x="5228498" y="441778"/>
                </a:lnTo>
                <a:cubicBezTo>
                  <a:pt x="5225166" y="455571"/>
                  <a:pt x="5218800" y="469525"/>
                  <a:pt x="5221511" y="481717"/>
                </a:cubicBezTo>
                <a:cubicBezTo>
                  <a:pt x="5223950" y="485782"/>
                  <a:pt x="5225738" y="486920"/>
                  <a:pt x="5225549" y="491825"/>
                </a:cubicBezTo>
                <a:cubicBezTo>
                  <a:pt x="5225035" y="504479"/>
                  <a:pt x="5214903" y="516455"/>
                  <a:pt x="5213252" y="530898"/>
                </a:cubicBezTo>
                <a:lnTo>
                  <a:pt x="5217175" y="530858"/>
                </a:lnTo>
                <a:lnTo>
                  <a:pt x="5217249" y="529673"/>
                </a:lnTo>
                <a:lnTo>
                  <a:pt x="5217257" y="530856"/>
                </a:lnTo>
                <a:lnTo>
                  <a:pt x="5217387" y="530855"/>
                </a:lnTo>
                <a:lnTo>
                  <a:pt x="5221016" y="532460"/>
                </a:lnTo>
                <a:lnTo>
                  <a:pt x="5221642" y="530762"/>
                </a:lnTo>
                <a:cubicBezTo>
                  <a:pt x="5221865" y="530339"/>
                  <a:pt x="5222118" y="530955"/>
                  <a:pt x="5222347" y="532119"/>
                </a:cubicBezTo>
                <a:lnTo>
                  <a:pt x="5222443" y="532914"/>
                </a:lnTo>
                <a:lnTo>
                  <a:pt x="5222391" y="533067"/>
                </a:lnTo>
                <a:lnTo>
                  <a:pt x="5222729" y="533217"/>
                </a:lnTo>
                <a:lnTo>
                  <a:pt x="5222983" y="533716"/>
                </a:lnTo>
                <a:lnTo>
                  <a:pt x="5221107" y="544148"/>
                </a:lnTo>
                <a:lnTo>
                  <a:pt x="5221123" y="547925"/>
                </a:lnTo>
                <a:lnTo>
                  <a:pt x="5223987" y="542145"/>
                </a:lnTo>
                <a:lnTo>
                  <a:pt x="5223521" y="543856"/>
                </a:lnTo>
                <a:lnTo>
                  <a:pt x="5231848" y="523566"/>
                </a:lnTo>
                <a:cubicBezTo>
                  <a:pt x="5235561" y="514411"/>
                  <a:pt x="5239225" y="505638"/>
                  <a:pt x="5243110" y="497716"/>
                </a:cubicBezTo>
                <a:cubicBezTo>
                  <a:pt x="5239953" y="507732"/>
                  <a:pt x="5235627" y="518660"/>
                  <a:pt x="5231222" y="528544"/>
                </a:cubicBezTo>
                <a:lnTo>
                  <a:pt x="5227585" y="539027"/>
                </a:lnTo>
                <a:cubicBezTo>
                  <a:pt x="5227949" y="539402"/>
                  <a:pt x="5228461" y="539184"/>
                  <a:pt x="5229033" y="538618"/>
                </a:cubicBezTo>
                <a:lnTo>
                  <a:pt x="5229304" y="538241"/>
                </a:lnTo>
                <a:lnTo>
                  <a:pt x="5230574" y="534989"/>
                </a:lnTo>
                <a:lnTo>
                  <a:pt x="5230396" y="536466"/>
                </a:lnTo>
                <a:lnTo>
                  <a:pt x="5230352" y="536789"/>
                </a:lnTo>
                <a:lnTo>
                  <a:pt x="5230834" y="536122"/>
                </a:lnTo>
                <a:cubicBezTo>
                  <a:pt x="5232033" y="534088"/>
                  <a:pt x="5233110" y="531641"/>
                  <a:pt x="5233351" y="530734"/>
                </a:cubicBezTo>
                <a:cubicBezTo>
                  <a:pt x="5243219" y="508593"/>
                  <a:pt x="5251342" y="481198"/>
                  <a:pt x="5261993" y="462554"/>
                </a:cubicBezTo>
                <a:cubicBezTo>
                  <a:pt x="5256544" y="483090"/>
                  <a:pt x="5244371" y="506127"/>
                  <a:pt x="5237578" y="526626"/>
                </a:cubicBezTo>
                <a:cubicBezTo>
                  <a:pt x="5239580" y="520421"/>
                  <a:pt x="5235367" y="531464"/>
                  <a:pt x="5236728" y="531711"/>
                </a:cubicBezTo>
                <a:cubicBezTo>
                  <a:pt x="5239225" y="531973"/>
                  <a:pt x="5238250" y="527318"/>
                  <a:pt x="5238250" y="527318"/>
                </a:cubicBezTo>
                <a:cubicBezTo>
                  <a:pt x="5243424" y="515341"/>
                  <a:pt x="5248262" y="503692"/>
                  <a:pt x="5253114" y="492367"/>
                </a:cubicBezTo>
                <a:lnTo>
                  <a:pt x="5263152" y="470175"/>
                </a:lnTo>
                <a:lnTo>
                  <a:pt x="5262688" y="473637"/>
                </a:lnTo>
                <a:lnTo>
                  <a:pt x="5262684" y="473791"/>
                </a:lnTo>
                <a:lnTo>
                  <a:pt x="5262310" y="474798"/>
                </a:lnTo>
                <a:cubicBezTo>
                  <a:pt x="5261156" y="477264"/>
                  <a:pt x="5255214" y="489987"/>
                  <a:pt x="5255885" y="490679"/>
                </a:cubicBezTo>
                <a:cubicBezTo>
                  <a:pt x="5258014" y="492869"/>
                  <a:pt x="5263285" y="479453"/>
                  <a:pt x="5262131" y="480574"/>
                </a:cubicBezTo>
                <a:lnTo>
                  <a:pt x="5262568" y="479429"/>
                </a:lnTo>
                <a:lnTo>
                  <a:pt x="5263698" y="480839"/>
                </a:lnTo>
                <a:cubicBezTo>
                  <a:pt x="5264090" y="480265"/>
                  <a:pt x="5264471" y="478783"/>
                  <a:pt x="5264830" y="476884"/>
                </a:cubicBezTo>
                <a:lnTo>
                  <a:pt x="5265583" y="471989"/>
                </a:lnTo>
                <a:lnTo>
                  <a:pt x="5267017" y="468877"/>
                </a:lnTo>
                <a:cubicBezTo>
                  <a:pt x="5269419" y="467888"/>
                  <a:pt x="5264533" y="479585"/>
                  <a:pt x="5264533" y="479585"/>
                </a:cubicBezTo>
                <a:cubicBezTo>
                  <a:pt x="5254858" y="501539"/>
                  <a:pt x="5247392" y="521346"/>
                  <a:pt x="5239815" y="539692"/>
                </a:cubicBezTo>
                <a:cubicBezTo>
                  <a:pt x="5239634" y="540372"/>
                  <a:pt x="5238134" y="543721"/>
                  <a:pt x="5236472" y="547728"/>
                </a:cubicBezTo>
                <a:lnTo>
                  <a:pt x="5235186" y="550916"/>
                </a:lnTo>
                <a:lnTo>
                  <a:pt x="5235421" y="550785"/>
                </a:lnTo>
                <a:cubicBezTo>
                  <a:pt x="5236223" y="550335"/>
                  <a:pt x="5237072" y="549882"/>
                  <a:pt x="5237790" y="549585"/>
                </a:cubicBezTo>
                <a:lnTo>
                  <a:pt x="5238615" y="549450"/>
                </a:lnTo>
                <a:lnTo>
                  <a:pt x="5244300" y="536090"/>
                </a:lnTo>
                <a:lnTo>
                  <a:pt x="5248678" y="525416"/>
                </a:lnTo>
                <a:lnTo>
                  <a:pt x="5249771" y="520524"/>
                </a:lnTo>
                <a:lnTo>
                  <a:pt x="5251767" y="517885"/>
                </a:lnTo>
                <a:lnTo>
                  <a:pt x="5254294" y="511724"/>
                </a:lnTo>
                <a:cubicBezTo>
                  <a:pt x="5254871" y="511165"/>
                  <a:pt x="5259935" y="493692"/>
                  <a:pt x="5261856" y="493170"/>
                </a:cubicBezTo>
                <a:cubicBezTo>
                  <a:pt x="5263497" y="493704"/>
                  <a:pt x="5262759" y="496550"/>
                  <a:pt x="5261612" y="499262"/>
                </a:cubicBezTo>
                <a:lnTo>
                  <a:pt x="5261095" y="500325"/>
                </a:lnTo>
                <a:lnTo>
                  <a:pt x="5261122" y="502353"/>
                </a:lnTo>
                <a:cubicBezTo>
                  <a:pt x="5260916" y="506655"/>
                  <a:pt x="5260120" y="513415"/>
                  <a:pt x="5260145" y="514711"/>
                </a:cubicBezTo>
                <a:cubicBezTo>
                  <a:pt x="5259619" y="519393"/>
                  <a:pt x="5259287" y="523086"/>
                  <a:pt x="5259053" y="526323"/>
                </a:cubicBezTo>
                <a:lnTo>
                  <a:pt x="5258958" y="528018"/>
                </a:lnTo>
                <a:lnTo>
                  <a:pt x="5257767" y="531186"/>
                </a:lnTo>
                <a:lnTo>
                  <a:pt x="5261026" y="542098"/>
                </a:lnTo>
                <a:lnTo>
                  <a:pt x="5262625" y="539559"/>
                </a:lnTo>
                <a:cubicBezTo>
                  <a:pt x="5263306" y="539013"/>
                  <a:pt x="5263332" y="540174"/>
                  <a:pt x="5261968" y="544610"/>
                </a:cubicBezTo>
                <a:lnTo>
                  <a:pt x="5261868" y="544919"/>
                </a:lnTo>
                <a:lnTo>
                  <a:pt x="5262602" y="547373"/>
                </a:lnTo>
                <a:lnTo>
                  <a:pt x="5265846" y="538399"/>
                </a:lnTo>
                <a:cubicBezTo>
                  <a:pt x="5274866" y="515664"/>
                  <a:pt x="5276733" y="488378"/>
                  <a:pt x="5289818" y="467812"/>
                </a:cubicBezTo>
                <a:cubicBezTo>
                  <a:pt x="5292094" y="464236"/>
                  <a:pt x="5291176" y="494637"/>
                  <a:pt x="5287762" y="495396"/>
                </a:cubicBezTo>
                <a:cubicBezTo>
                  <a:pt x="5292517" y="494339"/>
                  <a:pt x="5298824" y="465298"/>
                  <a:pt x="5302446" y="447976"/>
                </a:cubicBezTo>
                <a:lnTo>
                  <a:pt x="5304146" y="440067"/>
                </a:lnTo>
                <a:lnTo>
                  <a:pt x="5303302" y="447558"/>
                </a:lnTo>
                <a:cubicBezTo>
                  <a:pt x="5298905" y="480599"/>
                  <a:pt x="5311308" y="436090"/>
                  <a:pt x="5311163" y="433989"/>
                </a:cubicBezTo>
                <a:cubicBezTo>
                  <a:pt x="5312828" y="427538"/>
                  <a:pt x="5318673" y="420444"/>
                  <a:pt x="5320834" y="416070"/>
                </a:cubicBezTo>
                <a:lnTo>
                  <a:pt x="5323154" y="409831"/>
                </a:lnTo>
                <a:lnTo>
                  <a:pt x="5306511" y="478433"/>
                </a:lnTo>
                <a:lnTo>
                  <a:pt x="5304636" y="485693"/>
                </a:lnTo>
                <a:lnTo>
                  <a:pt x="5303718" y="498423"/>
                </a:lnTo>
                <a:lnTo>
                  <a:pt x="5306191" y="493146"/>
                </a:lnTo>
                <a:cubicBezTo>
                  <a:pt x="5307794" y="492046"/>
                  <a:pt x="5303431" y="509761"/>
                  <a:pt x="5303777" y="515635"/>
                </a:cubicBezTo>
                <a:cubicBezTo>
                  <a:pt x="5304915" y="513846"/>
                  <a:pt x="5306053" y="512059"/>
                  <a:pt x="5307191" y="510270"/>
                </a:cubicBezTo>
                <a:cubicBezTo>
                  <a:pt x="5306622" y="511164"/>
                  <a:pt x="5309764" y="509186"/>
                  <a:pt x="5313310" y="507149"/>
                </a:cubicBezTo>
                <a:lnTo>
                  <a:pt x="5317983" y="504687"/>
                </a:lnTo>
                <a:lnTo>
                  <a:pt x="5317909" y="499007"/>
                </a:lnTo>
                <a:cubicBezTo>
                  <a:pt x="5317694" y="493890"/>
                  <a:pt x="5317502" y="489974"/>
                  <a:pt x="5319210" y="490517"/>
                </a:cubicBezTo>
                <a:cubicBezTo>
                  <a:pt x="5319210" y="490517"/>
                  <a:pt x="5319747" y="494280"/>
                  <a:pt x="5320729" y="497195"/>
                </a:cubicBezTo>
                <a:lnTo>
                  <a:pt x="5320264" y="496805"/>
                </a:lnTo>
                <a:lnTo>
                  <a:pt x="5320238" y="495737"/>
                </a:lnTo>
                <a:cubicBezTo>
                  <a:pt x="5320015" y="496161"/>
                  <a:pt x="5319903" y="496372"/>
                  <a:pt x="5319965" y="496555"/>
                </a:cubicBezTo>
                <a:lnTo>
                  <a:pt x="5320264" y="496805"/>
                </a:lnTo>
                <a:lnTo>
                  <a:pt x="5320312" y="498768"/>
                </a:lnTo>
                <a:lnTo>
                  <a:pt x="5319983" y="500003"/>
                </a:lnTo>
                <a:cubicBezTo>
                  <a:pt x="5319913" y="500834"/>
                  <a:pt x="5319964" y="501436"/>
                  <a:pt x="5319964" y="501436"/>
                </a:cubicBezTo>
                <a:cubicBezTo>
                  <a:pt x="5319964" y="501436"/>
                  <a:pt x="5322778" y="503270"/>
                  <a:pt x="5322904" y="505817"/>
                </a:cubicBezTo>
                <a:cubicBezTo>
                  <a:pt x="5323857" y="511177"/>
                  <a:pt x="5320874" y="524400"/>
                  <a:pt x="5320892" y="529150"/>
                </a:cubicBezTo>
                <a:cubicBezTo>
                  <a:pt x="5320443" y="529997"/>
                  <a:pt x="5322475" y="531322"/>
                  <a:pt x="5322967" y="532778"/>
                </a:cubicBezTo>
                <a:cubicBezTo>
                  <a:pt x="5323508" y="535335"/>
                  <a:pt x="5323285" y="538728"/>
                  <a:pt x="5322782" y="542390"/>
                </a:cubicBezTo>
                <a:lnTo>
                  <a:pt x="5322489" y="544158"/>
                </a:lnTo>
                <a:lnTo>
                  <a:pt x="5323313" y="541777"/>
                </a:lnTo>
                <a:lnTo>
                  <a:pt x="5325614" y="534947"/>
                </a:lnTo>
                <a:lnTo>
                  <a:pt x="5330737" y="496891"/>
                </a:lnTo>
                <a:lnTo>
                  <a:pt x="5333656" y="461973"/>
                </a:lnTo>
                <a:lnTo>
                  <a:pt x="5334897" y="459837"/>
                </a:lnTo>
                <a:lnTo>
                  <a:pt x="5337503" y="454666"/>
                </a:lnTo>
                <a:lnTo>
                  <a:pt x="5337326" y="465731"/>
                </a:lnTo>
                <a:lnTo>
                  <a:pt x="5339074" y="455189"/>
                </a:lnTo>
                <a:lnTo>
                  <a:pt x="5341489" y="456120"/>
                </a:lnTo>
                <a:lnTo>
                  <a:pt x="5342907" y="452693"/>
                </a:lnTo>
                <a:lnTo>
                  <a:pt x="5342440" y="463081"/>
                </a:lnTo>
                <a:lnTo>
                  <a:pt x="5341795" y="466256"/>
                </a:lnTo>
                <a:cubicBezTo>
                  <a:pt x="5341536" y="467269"/>
                  <a:pt x="5341302" y="467845"/>
                  <a:pt x="5341134" y="467672"/>
                </a:cubicBezTo>
                <a:lnTo>
                  <a:pt x="5342240" y="467557"/>
                </a:lnTo>
                <a:lnTo>
                  <a:pt x="5341617" y="481455"/>
                </a:lnTo>
                <a:lnTo>
                  <a:pt x="5340222" y="485379"/>
                </a:lnTo>
                <a:cubicBezTo>
                  <a:pt x="5339290" y="487857"/>
                  <a:pt x="5338170" y="490670"/>
                  <a:pt x="5336659" y="494210"/>
                </a:cubicBezTo>
                <a:cubicBezTo>
                  <a:pt x="5336179" y="496021"/>
                  <a:pt x="5329563" y="510743"/>
                  <a:pt x="5333694" y="505384"/>
                </a:cubicBezTo>
                <a:cubicBezTo>
                  <a:pt x="5336578" y="501238"/>
                  <a:pt x="5339639" y="489970"/>
                  <a:pt x="5341272" y="487037"/>
                </a:cubicBezTo>
                <a:lnTo>
                  <a:pt x="5341377" y="486842"/>
                </a:lnTo>
                <a:lnTo>
                  <a:pt x="5341206" y="490632"/>
                </a:lnTo>
                <a:cubicBezTo>
                  <a:pt x="5341193" y="501808"/>
                  <a:pt x="5339509" y="512466"/>
                  <a:pt x="5337944" y="523201"/>
                </a:cubicBezTo>
                <a:lnTo>
                  <a:pt x="5336529" y="534471"/>
                </a:lnTo>
                <a:lnTo>
                  <a:pt x="5337351" y="531971"/>
                </a:lnTo>
                <a:lnTo>
                  <a:pt x="5343857" y="514946"/>
                </a:lnTo>
                <a:lnTo>
                  <a:pt x="5343482" y="512991"/>
                </a:lnTo>
                <a:lnTo>
                  <a:pt x="5343119" y="498614"/>
                </a:lnTo>
                <a:lnTo>
                  <a:pt x="5346428" y="501604"/>
                </a:lnTo>
                <a:lnTo>
                  <a:pt x="5347752" y="504752"/>
                </a:lnTo>
                <a:lnTo>
                  <a:pt x="5349981" y="498917"/>
                </a:lnTo>
                <a:lnTo>
                  <a:pt x="5348882" y="505640"/>
                </a:lnTo>
                <a:lnTo>
                  <a:pt x="5348599" y="506769"/>
                </a:lnTo>
                <a:lnTo>
                  <a:pt x="5350843" y="512103"/>
                </a:lnTo>
                <a:lnTo>
                  <a:pt x="5351284" y="516149"/>
                </a:lnTo>
                <a:lnTo>
                  <a:pt x="5352447" y="529156"/>
                </a:lnTo>
                <a:lnTo>
                  <a:pt x="5359497" y="497281"/>
                </a:lnTo>
                <a:lnTo>
                  <a:pt x="5363586" y="481486"/>
                </a:lnTo>
                <a:lnTo>
                  <a:pt x="5361853" y="491557"/>
                </a:lnTo>
                <a:cubicBezTo>
                  <a:pt x="5360531" y="498828"/>
                  <a:pt x="5358876" y="507353"/>
                  <a:pt x="5356560" y="518232"/>
                </a:cubicBezTo>
                <a:lnTo>
                  <a:pt x="5353022" y="535587"/>
                </a:lnTo>
                <a:lnTo>
                  <a:pt x="5353187" y="537425"/>
                </a:lnTo>
                <a:lnTo>
                  <a:pt x="5355823" y="545980"/>
                </a:lnTo>
                <a:lnTo>
                  <a:pt x="5359519" y="535188"/>
                </a:lnTo>
                <a:cubicBezTo>
                  <a:pt x="5360916" y="530843"/>
                  <a:pt x="5362136" y="526909"/>
                  <a:pt x="5362875" y="524762"/>
                </a:cubicBezTo>
                <a:lnTo>
                  <a:pt x="5363238" y="522744"/>
                </a:lnTo>
                <a:lnTo>
                  <a:pt x="5360985" y="513977"/>
                </a:lnTo>
                <a:lnTo>
                  <a:pt x="5361084" y="511602"/>
                </a:lnTo>
                <a:lnTo>
                  <a:pt x="5361402" y="508804"/>
                </a:lnTo>
                <a:lnTo>
                  <a:pt x="5364201" y="517395"/>
                </a:lnTo>
                <a:lnTo>
                  <a:pt x="5366368" y="505367"/>
                </a:lnTo>
                <a:cubicBezTo>
                  <a:pt x="5367539" y="499989"/>
                  <a:pt x="5369131" y="496501"/>
                  <a:pt x="5372382" y="497313"/>
                </a:cubicBezTo>
                <a:cubicBezTo>
                  <a:pt x="5371488" y="496745"/>
                  <a:pt x="5371021" y="503566"/>
                  <a:pt x="5370835" y="511508"/>
                </a:cubicBezTo>
                <a:lnTo>
                  <a:pt x="5370788" y="518472"/>
                </a:lnTo>
                <a:lnTo>
                  <a:pt x="5363641" y="561139"/>
                </a:lnTo>
                <a:lnTo>
                  <a:pt x="5366261" y="563993"/>
                </a:lnTo>
                <a:cubicBezTo>
                  <a:pt x="5368262" y="570000"/>
                  <a:pt x="5367956" y="576702"/>
                  <a:pt x="5367595" y="583662"/>
                </a:cubicBezTo>
                <a:lnTo>
                  <a:pt x="5368395" y="600452"/>
                </a:lnTo>
                <a:lnTo>
                  <a:pt x="5368484" y="600373"/>
                </a:lnTo>
                <a:cubicBezTo>
                  <a:pt x="5368399" y="599147"/>
                  <a:pt x="5368961" y="599637"/>
                  <a:pt x="5369562" y="600694"/>
                </a:cubicBezTo>
                <a:lnTo>
                  <a:pt x="5369752" y="601233"/>
                </a:lnTo>
                <a:lnTo>
                  <a:pt x="5371891" y="588168"/>
                </a:lnTo>
                <a:cubicBezTo>
                  <a:pt x="5373822" y="578335"/>
                  <a:pt x="5373704" y="584136"/>
                  <a:pt x="5373220" y="592470"/>
                </a:cubicBezTo>
                <a:lnTo>
                  <a:pt x="5372545" y="603388"/>
                </a:lnTo>
                <a:lnTo>
                  <a:pt x="5375470" y="603546"/>
                </a:lnTo>
                <a:lnTo>
                  <a:pt x="5384284" y="573244"/>
                </a:lnTo>
                <a:lnTo>
                  <a:pt x="5384769" y="563280"/>
                </a:lnTo>
                <a:lnTo>
                  <a:pt x="5384720" y="571747"/>
                </a:lnTo>
                <a:lnTo>
                  <a:pt x="5387632" y="561734"/>
                </a:lnTo>
                <a:lnTo>
                  <a:pt x="5387900" y="560608"/>
                </a:lnTo>
                <a:lnTo>
                  <a:pt x="5387917" y="559539"/>
                </a:lnTo>
                <a:cubicBezTo>
                  <a:pt x="5387980" y="546739"/>
                  <a:pt x="5388291" y="534312"/>
                  <a:pt x="5389968" y="523708"/>
                </a:cubicBezTo>
                <a:lnTo>
                  <a:pt x="5389915" y="552144"/>
                </a:lnTo>
                <a:lnTo>
                  <a:pt x="5393276" y="538028"/>
                </a:lnTo>
                <a:lnTo>
                  <a:pt x="5393752" y="530425"/>
                </a:lnTo>
                <a:lnTo>
                  <a:pt x="5394412" y="533254"/>
                </a:lnTo>
                <a:lnTo>
                  <a:pt x="5394448" y="533102"/>
                </a:lnTo>
                <a:cubicBezTo>
                  <a:pt x="5395195" y="528650"/>
                  <a:pt x="5396625" y="521973"/>
                  <a:pt x="5398296" y="514739"/>
                </a:cubicBezTo>
                <a:lnTo>
                  <a:pt x="5399981" y="507841"/>
                </a:lnTo>
                <a:lnTo>
                  <a:pt x="5403803" y="509632"/>
                </a:lnTo>
                <a:lnTo>
                  <a:pt x="5402617" y="518098"/>
                </a:lnTo>
                <a:lnTo>
                  <a:pt x="5399570" y="528952"/>
                </a:lnTo>
                <a:lnTo>
                  <a:pt x="5398359" y="534119"/>
                </a:lnTo>
                <a:lnTo>
                  <a:pt x="5398378" y="538734"/>
                </a:lnTo>
                <a:lnTo>
                  <a:pt x="5397669" y="564145"/>
                </a:lnTo>
                <a:lnTo>
                  <a:pt x="5401971" y="544778"/>
                </a:lnTo>
                <a:lnTo>
                  <a:pt x="5403524" y="533213"/>
                </a:lnTo>
                <a:lnTo>
                  <a:pt x="5403684" y="533446"/>
                </a:lnTo>
                <a:cubicBezTo>
                  <a:pt x="5404144" y="532760"/>
                  <a:pt x="5405014" y="531047"/>
                  <a:pt x="5406523" y="527843"/>
                </a:cubicBezTo>
                <a:lnTo>
                  <a:pt x="5407545" y="525730"/>
                </a:lnTo>
                <a:lnTo>
                  <a:pt x="5407218" y="529406"/>
                </a:lnTo>
                <a:lnTo>
                  <a:pt x="5404910" y="548631"/>
                </a:lnTo>
                <a:lnTo>
                  <a:pt x="5410123" y="525591"/>
                </a:lnTo>
                <a:cubicBezTo>
                  <a:pt x="5411730" y="517031"/>
                  <a:pt x="5413355" y="508734"/>
                  <a:pt x="5416161" y="500971"/>
                </a:cubicBezTo>
                <a:cubicBezTo>
                  <a:pt x="5416161" y="500971"/>
                  <a:pt x="5416802" y="502598"/>
                  <a:pt x="5417686" y="503900"/>
                </a:cubicBezTo>
                <a:lnTo>
                  <a:pt x="5417762" y="503926"/>
                </a:lnTo>
                <a:lnTo>
                  <a:pt x="5416740" y="506221"/>
                </a:lnTo>
                <a:cubicBezTo>
                  <a:pt x="5414615" y="513819"/>
                  <a:pt x="5411187" y="531423"/>
                  <a:pt x="5413382" y="530935"/>
                </a:cubicBezTo>
                <a:cubicBezTo>
                  <a:pt x="5414845" y="530610"/>
                  <a:pt x="5416061" y="528164"/>
                  <a:pt x="5417181" y="524428"/>
                </a:cubicBezTo>
                <a:lnTo>
                  <a:pt x="5417818" y="521619"/>
                </a:lnTo>
                <a:lnTo>
                  <a:pt x="5417850" y="518765"/>
                </a:lnTo>
                <a:lnTo>
                  <a:pt x="5418346" y="519291"/>
                </a:lnTo>
                <a:lnTo>
                  <a:pt x="5420411" y="510180"/>
                </a:lnTo>
                <a:lnTo>
                  <a:pt x="5423170" y="499744"/>
                </a:lnTo>
                <a:lnTo>
                  <a:pt x="5422629" y="495741"/>
                </a:lnTo>
                <a:lnTo>
                  <a:pt x="5421417" y="487744"/>
                </a:lnTo>
                <a:lnTo>
                  <a:pt x="5423283" y="495048"/>
                </a:lnTo>
                <a:lnTo>
                  <a:pt x="5423903" y="496970"/>
                </a:lnTo>
                <a:lnTo>
                  <a:pt x="5426725" y="486298"/>
                </a:lnTo>
                <a:lnTo>
                  <a:pt x="5425825" y="479574"/>
                </a:lnTo>
                <a:cubicBezTo>
                  <a:pt x="5425095" y="472950"/>
                  <a:pt x="5428048" y="464246"/>
                  <a:pt x="5428518" y="459390"/>
                </a:cubicBezTo>
                <a:lnTo>
                  <a:pt x="5428477" y="452734"/>
                </a:lnTo>
                <a:lnTo>
                  <a:pt x="5431007" y="472995"/>
                </a:lnTo>
                <a:lnTo>
                  <a:pt x="5433219" y="467558"/>
                </a:lnTo>
                <a:cubicBezTo>
                  <a:pt x="5434453" y="464528"/>
                  <a:pt x="5435604" y="461614"/>
                  <a:pt x="5437126" y="457450"/>
                </a:cubicBezTo>
                <a:lnTo>
                  <a:pt x="5437266" y="457049"/>
                </a:lnTo>
                <a:lnTo>
                  <a:pt x="5435602" y="470979"/>
                </a:lnTo>
                <a:lnTo>
                  <a:pt x="5432526" y="485162"/>
                </a:lnTo>
                <a:lnTo>
                  <a:pt x="5434484" y="500847"/>
                </a:lnTo>
                <a:lnTo>
                  <a:pt x="5436006" y="496052"/>
                </a:lnTo>
                <a:cubicBezTo>
                  <a:pt x="5440484" y="482688"/>
                  <a:pt x="5445021" y="472136"/>
                  <a:pt x="5442750" y="492674"/>
                </a:cubicBezTo>
                <a:cubicBezTo>
                  <a:pt x="5441937" y="495925"/>
                  <a:pt x="5440129" y="501894"/>
                  <a:pt x="5438769" y="508146"/>
                </a:cubicBezTo>
                <a:lnTo>
                  <a:pt x="5437483" y="525146"/>
                </a:lnTo>
                <a:lnTo>
                  <a:pt x="5437508" y="525372"/>
                </a:lnTo>
                <a:lnTo>
                  <a:pt x="5439084" y="527320"/>
                </a:lnTo>
                <a:cubicBezTo>
                  <a:pt x="5441486" y="523824"/>
                  <a:pt x="5445833" y="506255"/>
                  <a:pt x="5448413" y="496277"/>
                </a:cubicBezTo>
                <a:cubicBezTo>
                  <a:pt x="5450417" y="484572"/>
                  <a:pt x="5453856" y="471268"/>
                  <a:pt x="5457459" y="465604"/>
                </a:cubicBezTo>
                <a:cubicBezTo>
                  <a:pt x="5457947" y="460890"/>
                  <a:pt x="5462201" y="458152"/>
                  <a:pt x="5465614" y="452788"/>
                </a:cubicBezTo>
                <a:lnTo>
                  <a:pt x="5468977" y="441279"/>
                </a:lnTo>
                <a:lnTo>
                  <a:pt x="5460403" y="489513"/>
                </a:lnTo>
                <a:lnTo>
                  <a:pt x="5462026" y="489522"/>
                </a:lnTo>
                <a:lnTo>
                  <a:pt x="5462137" y="485815"/>
                </a:lnTo>
                <a:lnTo>
                  <a:pt x="5465382" y="495695"/>
                </a:lnTo>
                <a:lnTo>
                  <a:pt x="5465903" y="498892"/>
                </a:lnTo>
                <a:lnTo>
                  <a:pt x="5465858" y="499502"/>
                </a:lnTo>
                <a:lnTo>
                  <a:pt x="5495966" y="392652"/>
                </a:lnTo>
                <a:cubicBezTo>
                  <a:pt x="5501094" y="405671"/>
                  <a:pt x="5483124" y="430854"/>
                  <a:pt x="5492322" y="436551"/>
                </a:cubicBezTo>
                <a:cubicBezTo>
                  <a:pt x="5492493" y="439003"/>
                  <a:pt x="5503050" y="403423"/>
                  <a:pt x="5503050" y="403423"/>
                </a:cubicBezTo>
                <a:cubicBezTo>
                  <a:pt x="5507145" y="396452"/>
                  <a:pt x="5509392" y="398407"/>
                  <a:pt x="5511349" y="396160"/>
                </a:cubicBezTo>
                <a:cubicBezTo>
                  <a:pt x="5518748" y="375936"/>
                  <a:pt x="5514239" y="341400"/>
                  <a:pt x="5528844" y="333699"/>
                </a:cubicBezTo>
                <a:lnTo>
                  <a:pt x="5528191" y="345553"/>
                </a:lnTo>
                <a:lnTo>
                  <a:pt x="5527619" y="346956"/>
                </a:lnTo>
                <a:lnTo>
                  <a:pt x="5527557" y="349282"/>
                </a:lnTo>
                <a:lnTo>
                  <a:pt x="5526664" y="353650"/>
                </a:lnTo>
                <a:cubicBezTo>
                  <a:pt x="5526055" y="356287"/>
                  <a:pt x="5525333" y="359198"/>
                  <a:pt x="5524506" y="362511"/>
                </a:cubicBezTo>
                <a:cubicBezTo>
                  <a:pt x="5524652" y="364613"/>
                  <a:pt x="5515296" y="387085"/>
                  <a:pt x="5519964" y="393451"/>
                </a:cubicBezTo>
                <a:cubicBezTo>
                  <a:pt x="5519964" y="393451"/>
                  <a:pt x="5527508" y="375327"/>
                  <a:pt x="5527071" y="369021"/>
                </a:cubicBezTo>
                <a:cubicBezTo>
                  <a:pt x="5527964" y="366671"/>
                  <a:pt x="5527545" y="360629"/>
                  <a:pt x="5527411" y="354874"/>
                </a:cubicBezTo>
                <a:lnTo>
                  <a:pt x="5527557" y="349282"/>
                </a:lnTo>
                <a:lnTo>
                  <a:pt x="5528143" y="346420"/>
                </a:lnTo>
                <a:lnTo>
                  <a:pt x="5528191" y="345553"/>
                </a:lnTo>
                <a:lnTo>
                  <a:pt x="5529454" y="342457"/>
                </a:lnTo>
                <a:cubicBezTo>
                  <a:pt x="5535862" y="336512"/>
                  <a:pt x="5533681" y="353438"/>
                  <a:pt x="5532315" y="361559"/>
                </a:cubicBezTo>
                <a:lnTo>
                  <a:pt x="5531754" y="364652"/>
                </a:lnTo>
                <a:lnTo>
                  <a:pt x="5531670" y="365051"/>
                </a:lnTo>
                <a:cubicBezTo>
                  <a:pt x="5531512" y="365849"/>
                  <a:pt x="5531537" y="365788"/>
                  <a:pt x="5531669" y="365122"/>
                </a:cubicBezTo>
                <a:lnTo>
                  <a:pt x="5531754" y="364652"/>
                </a:lnTo>
                <a:lnTo>
                  <a:pt x="5532771" y="359826"/>
                </a:lnTo>
                <a:cubicBezTo>
                  <a:pt x="5538359" y="343951"/>
                  <a:pt x="5541518" y="328596"/>
                  <a:pt x="5549234" y="312925"/>
                </a:cubicBezTo>
                <a:cubicBezTo>
                  <a:pt x="5554877" y="300389"/>
                  <a:pt x="5554580" y="311321"/>
                  <a:pt x="5553133" y="325369"/>
                </a:cubicBezTo>
                <a:lnTo>
                  <a:pt x="5552734" y="328804"/>
                </a:lnTo>
                <a:lnTo>
                  <a:pt x="5549464" y="345347"/>
                </a:lnTo>
                <a:cubicBezTo>
                  <a:pt x="5549464" y="345347"/>
                  <a:pt x="5538629" y="374882"/>
                  <a:pt x="5546568" y="374910"/>
                </a:cubicBezTo>
                <a:cubicBezTo>
                  <a:pt x="5548695" y="373540"/>
                  <a:pt x="5551179" y="361409"/>
                  <a:pt x="5553275" y="349394"/>
                </a:cubicBezTo>
                <a:lnTo>
                  <a:pt x="5553459" y="348289"/>
                </a:lnTo>
                <a:lnTo>
                  <a:pt x="5553900" y="347185"/>
                </a:lnTo>
                <a:cubicBezTo>
                  <a:pt x="5555768" y="342390"/>
                  <a:pt x="5557617" y="337334"/>
                  <a:pt x="5557544" y="336283"/>
                </a:cubicBezTo>
                <a:cubicBezTo>
                  <a:pt x="5559040" y="327379"/>
                  <a:pt x="5560689" y="328321"/>
                  <a:pt x="5561760" y="332338"/>
                </a:cubicBezTo>
                <a:lnTo>
                  <a:pt x="5562131" y="334910"/>
                </a:lnTo>
                <a:lnTo>
                  <a:pt x="5545055" y="409537"/>
                </a:lnTo>
                <a:cubicBezTo>
                  <a:pt x="5545055" y="409537"/>
                  <a:pt x="5537797" y="441348"/>
                  <a:pt x="5542998" y="437120"/>
                </a:cubicBezTo>
                <a:cubicBezTo>
                  <a:pt x="5546601" y="431457"/>
                  <a:pt x="5547304" y="413899"/>
                  <a:pt x="5550256" y="405310"/>
                </a:cubicBezTo>
                <a:cubicBezTo>
                  <a:pt x="5548550" y="407993"/>
                  <a:pt x="5552375" y="388285"/>
                  <a:pt x="5556781" y="379783"/>
                </a:cubicBezTo>
                <a:lnTo>
                  <a:pt x="5560189" y="377068"/>
                </a:lnTo>
                <a:lnTo>
                  <a:pt x="5558413" y="388273"/>
                </a:lnTo>
                <a:cubicBezTo>
                  <a:pt x="5550770" y="422265"/>
                  <a:pt x="5536819" y="463822"/>
                  <a:pt x="5535362" y="488475"/>
                </a:cubicBezTo>
                <a:cubicBezTo>
                  <a:pt x="5534897" y="504610"/>
                  <a:pt x="5536223" y="512306"/>
                  <a:pt x="5538187" y="507781"/>
                </a:cubicBezTo>
                <a:lnTo>
                  <a:pt x="5538822" y="505180"/>
                </a:lnTo>
                <a:lnTo>
                  <a:pt x="5538232" y="502884"/>
                </a:lnTo>
                <a:lnTo>
                  <a:pt x="5538331" y="500508"/>
                </a:lnTo>
                <a:lnTo>
                  <a:pt x="5538649" y="497711"/>
                </a:lnTo>
                <a:lnTo>
                  <a:pt x="5539790" y="501214"/>
                </a:lnTo>
                <a:lnTo>
                  <a:pt x="5540321" y="499043"/>
                </a:lnTo>
                <a:cubicBezTo>
                  <a:pt x="5543114" y="491105"/>
                  <a:pt x="5547601" y="469497"/>
                  <a:pt x="5551900" y="449003"/>
                </a:cubicBezTo>
                <a:lnTo>
                  <a:pt x="5555264" y="433467"/>
                </a:lnTo>
                <a:lnTo>
                  <a:pt x="5555247" y="432861"/>
                </a:lnTo>
                <a:lnTo>
                  <a:pt x="5555326" y="433180"/>
                </a:lnTo>
                <a:lnTo>
                  <a:pt x="5557974" y="420945"/>
                </a:lnTo>
                <a:cubicBezTo>
                  <a:pt x="5559795" y="413103"/>
                  <a:pt x="5561335" y="407386"/>
                  <a:pt x="5562358" y="405643"/>
                </a:cubicBezTo>
                <a:lnTo>
                  <a:pt x="5563315" y="406225"/>
                </a:lnTo>
                <a:lnTo>
                  <a:pt x="5563244" y="406553"/>
                </a:lnTo>
                <a:lnTo>
                  <a:pt x="5557448" y="443977"/>
                </a:lnTo>
                <a:lnTo>
                  <a:pt x="5557592" y="445488"/>
                </a:lnTo>
                <a:lnTo>
                  <a:pt x="5568968" y="405608"/>
                </a:lnTo>
                <a:lnTo>
                  <a:pt x="5575239" y="376850"/>
                </a:lnTo>
                <a:lnTo>
                  <a:pt x="5575457" y="376223"/>
                </a:lnTo>
                <a:cubicBezTo>
                  <a:pt x="5570827" y="400832"/>
                  <a:pt x="5570173" y="426924"/>
                  <a:pt x="5568533" y="433726"/>
                </a:cubicBezTo>
                <a:cubicBezTo>
                  <a:pt x="5566867" y="440177"/>
                  <a:pt x="5560515" y="475465"/>
                  <a:pt x="5567622" y="451037"/>
                </a:cubicBezTo>
                <a:cubicBezTo>
                  <a:pt x="5568970" y="440031"/>
                  <a:pt x="5570027" y="424822"/>
                  <a:pt x="5574121" y="417851"/>
                </a:cubicBezTo>
                <a:cubicBezTo>
                  <a:pt x="5575931" y="413500"/>
                  <a:pt x="5584546" y="410791"/>
                  <a:pt x="5584546" y="410791"/>
                </a:cubicBezTo>
                <a:lnTo>
                  <a:pt x="5586155" y="400110"/>
                </a:lnTo>
                <a:lnTo>
                  <a:pt x="5583988" y="375433"/>
                </a:lnTo>
                <a:lnTo>
                  <a:pt x="5587552" y="390828"/>
                </a:lnTo>
                <a:lnTo>
                  <a:pt x="5588884" y="381978"/>
                </a:lnTo>
                <a:cubicBezTo>
                  <a:pt x="5590695" y="377629"/>
                  <a:pt x="5596599" y="366308"/>
                  <a:pt x="5594497" y="366454"/>
                </a:cubicBezTo>
                <a:cubicBezTo>
                  <a:pt x="5596599" y="366308"/>
                  <a:pt x="5599139" y="372467"/>
                  <a:pt x="5598994" y="370365"/>
                </a:cubicBezTo>
                <a:lnTo>
                  <a:pt x="5599022" y="370260"/>
                </a:lnTo>
                <a:lnTo>
                  <a:pt x="5597697" y="363571"/>
                </a:lnTo>
                <a:lnTo>
                  <a:pt x="5597455" y="363433"/>
                </a:lnTo>
                <a:cubicBezTo>
                  <a:pt x="5596851" y="362330"/>
                  <a:pt x="5596210" y="360703"/>
                  <a:pt x="5596137" y="359651"/>
                </a:cubicBezTo>
                <a:lnTo>
                  <a:pt x="5597363" y="361888"/>
                </a:lnTo>
                <a:lnTo>
                  <a:pt x="5592539" y="337525"/>
                </a:lnTo>
                <a:cubicBezTo>
                  <a:pt x="5589760" y="325612"/>
                  <a:pt x="5588378" y="314843"/>
                  <a:pt x="5593843" y="308655"/>
                </a:cubicBezTo>
                <a:lnTo>
                  <a:pt x="5597432" y="319971"/>
                </a:lnTo>
                <a:lnTo>
                  <a:pt x="5597395" y="321486"/>
                </a:lnTo>
                <a:lnTo>
                  <a:pt x="5598161" y="323682"/>
                </a:lnTo>
                <a:lnTo>
                  <a:pt x="5598874" y="328083"/>
                </a:lnTo>
                <a:cubicBezTo>
                  <a:pt x="5599239" y="330766"/>
                  <a:pt x="5599595" y="333743"/>
                  <a:pt x="5599996" y="337134"/>
                </a:cubicBezTo>
                <a:cubicBezTo>
                  <a:pt x="5600437" y="338091"/>
                  <a:pt x="5600460" y="344652"/>
                  <a:pt x="5601202" y="351511"/>
                </a:cubicBezTo>
                <a:lnTo>
                  <a:pt x="5602363" y="357897"/>
                </a:lnTo>
                <a:lnTo>
                  <a:pt x="5602811" y="356241"/>
                </a:lnTo>
                <a:lnTo>
                  <a:pt x="5605255" y="346430"/>
                </a:lnTo>
                <a:lnTo>
                  <a:pt x="5604701" y="342313"/>
                </a:lnTo>
                <a:cubicBezTo>
                  <a:pt x="5604704" y="339799"/>
                  <a:pt x="5602170" y="334297"/>
                  <a:pt x="5600004" y="328964"/>
                </a:cubicBezTo>
                <a:lnTo>
                  <a:pt x="5598161" y="323682"/>
                </a:lnTo>
                <a:lnTo>
                  <a:pt x="5597695" y="320798"/>
                </a:lnTo>
                <a:lnTo>
                  <a:pt x="5597432" y="319971"/>
                </a:lnTo>
                <a:lnTo>
                  <a:pt x="5597515" y="316629"/>
                </a:lnTo>
                <a:cubicBezTo>
                  <a:pt x="5601402" y="308798"/>
                  <a:pt x="5605360" y="325399"/>
                  <a:pt x="5606961" y="333477"/>
                </a:cubicBezTo>
                <a:lnTo>
                  <a:pt x="5607533" y="336569"/>
                </a:lnTo>
                <a:lnTo>
                  <a:pt x="5607595" y="336970"/>
                </a:lnTo>
                <a:lnTo>
                  <a:pt x="5607608" y="337008"/>
                </a:lnTo>
                <a:lnTo>
                  <a:pt x="5607613" y="337001"/>
                </a:lnTo>
                <a:lnTo>
                  <a:pt x="5607533" y="336569"/>
                </a:lnTo>
                <a:lnTo>
                  <a:pt x="5606773" y="331694"/>
                </a:lnTo>
                <a:cubicBezTo>
                  <a:pt x="5606373" y="314870"/>
                  <a:pt x="5603886" y="299391"/>
                  <a:pt x="5605547" y="282003"/>
                </a:cubicBezTo>
                <a:cubicBezTo>
                  <a:pt x="5606383" y="268281"/>
                  <a:pt x="5609979" y="278610"/>
                  <a:pt x="5613604" y="292258"/>
                </a:cubicBezTo>
                <a:lnTo>
                  <a:pt x="5614448" y="295612"/>
                </a:lnTo>
                <a:lnTo>
                  <a:pt x="5617252" y="312241"/>
                </a:lnTo>
                <a:cubicBezTo>
                  <a:pt x="5617252" y="312241"/>
                  <a:pt x="5617273" y="314207"/>
                  <a:pt x="5617421" y="317112"/>
                </a:cubicBezTo>
                <a:lnTo>
                  <a:pt x="5617600" y="319144"/>
                </a:lnTo>
                <a:lnTo>
                  <a:pt x="5619200" y="316517"/>
                </a:lnTo>
                <a:cubicBezTo>
                  <a:pt x="5622855" y="303239"/>
                  <a:pt x="5621215" y="310041"/>
                  <a:pt x="5621653" y="316347"/>
                </a:cubicBezTo>
                <a:cubicBezTo>
                  <a:pt x="5622145" y="323440"/>
                  <a:pt x="5622860" y="326140"/>
                  <a:pt x="5623779" y="325989"/>
                </a:cubicBezTo>
                <a:lnTo>
                  <a:pt x="5624040" y="325407"/>
                </a:lnTo>
                <a:lnTo>
                  <a:pt x="5622249" y="314674"/>
                </a:lnTo>
                <a:lnTo>
                  <a:pt x="5622030" y="313576"/>
                </a:lnTo>
                <a:lnTo>
                  <a:pt x="5622051" y="312386"/>
                </a:lnTo>
                <a:cubicBezTo>
                  <a:pt x="5622099" y="307241"/>
                  <a:pt x="5622037" y="301858"/>
                  <a:pt x="5621596" y="300900"/>
                </a:cubicBezTo>
                <a:cubicBezTo>
                  <a:pt x="5619839" y="292045"/>
                  <a:pt x="5621715" y="292341"/>
                  <a:pt x="5624141" y="295719"/>
                </a:cubicBezTo>
                <a:lnTo>
                  <a:pt x="5625399" y="297992"/>
                </a:lnTo>
                <a:lnTo>
                  <a:pt x="5627878" y="315938"/>
                </a:lnTo>
                <a:lnTo>
                  <a:pt x="5631582" y="303183"/>
                </a:lnTo>
                <a:cubicBezTo>
                  <a:pt x="5633238" y="297789"/>
                  <a:pt x="5635058" y="292624"/>
                  <a:pt x="5637024" y="289231"/>
                </a:cubicBezTo>
                <a:cubicBezTo>
                  <a:pt x="5642187" y="297673"/>
                  <a:pt x="5631761" y="304733"/>
                  <a:pt x="5636429" y="311096"/>
                </a:cubicBezTo>
                <a:lnTo>
                  <a:pt x="5643681" y="288769"/>
                </a:lnTo>
                <a:cubicBezTo>
                  <a:pt x="5646470" y="289632"/>
                  <a:pt x="5647874" y="292109"/>
                  <a:pt x="5648417" y="295404"/>
                </a:cubicBezTo>
                <a:lnTo>
                  <a:pt x="5648210" y="300879"/>
                </a:lnTo>
                <a:lnTo>
                  <a:pt x="5648727" y="302712"/>
                </a:lnTo>
                <a:lnTo>
                  <a:pt x="5648155" y="302322"/>
                </a:lnTo>
                <a:lnTo>
                  <a:pt x="5647980" y="306951"/>
                </a:lnTo>
                <a:cubicBezTo>
                  <a:pt x="5646662" y="315227"/>
                  <a:pt x="5643986" y="323597"/>
                  <a:pt x="5644131" y="325698"/>
                </a:cubicBezTo>
                <a:lnTo>
                  <a:pt x="5640178" y="346068"/>
                </a:lnTo>
                <a:lnTo>
                  <a:pt x="5640832" y="349210"/>
                </a:lnTo>
                <a:lnTo>
                  <a:pt x="5645511" y="391793"/>
                </a:lnTo>
                <a:lnTo>
                  <a:pt x="5646070" y="390417"/>
                </a:lnTo>
                <a:cubicBezTo>
                  <a:pt x="5647567" y="386618"/>
                  <a:pt x="5649003" y="382888"/>
                  <a:pt x="5650064" y="380108"/>
                </a:cubicBezTo>
                <a:lnTo>
                  <a:pt x="5651663" y="375896"/>
                </a:lnTo>
                <a:lnTo>
                  <a:pt x="5650676" y="364055"/>
                </a:lnTo>
                <a:lnTo>
                  <a:pt x="5651777" y="364260"/>
                </a:lnTo>
                <a:lnTo>
                  <a:pt x="5651826" y="364592"/>
                </a:lnTo>
                <a:lnTo>
                  <a:pt x="5654708" y="378208"/>
                </a:lnTo>
                <a:lnTo>
                  <a:pt x="5656191" y="379596"/>
                </a:lnTo>
                <a:lnTo>
                  <a:pt x="5655490" y="381903"/>
                </a:lnTo>
                <a:lnTo>
                  <a:pt x="5660593" y="406010"/>
                </a:lnTo>
                <a:cubicBezTo>
                  <a:pt x="5660153" y="392030"/>
                  <a:pt x="5658776" y="377132"/>
                  <a:pt x="5656845" y="361680"/>
                </a:cubicBezTo>
                <a:lnTo>
                  <a:pt x="5652518" y="332565"/>
                </a:lnTo>
                <a:lnTo>
                  <a:pt x="5652500" y="331902"/>
                </a:lnTo>
                <a:cubicBezTo>
                  <a:pt x="5656890" y="356555"/>
                  <a:pt x="5665524" y="381185"/>
                  <a:pt x="5666402" y="388127"/>
                </a:cubicBezTo>
                <a:cubicBezTo>
                  <a:pt x="5667130" y="394750"/>
                  <a:pt x="5673694" y="429999"/>
                  <a:pt x="5671683" y="404638"/>
                </a:cubicBezTo>
                <a:cubicBezTo>
                  <a:pt x="5669044" y="393868"/>
                  <a:pt x="5664644" y="379272"/>
                  <a:pt x="5666001" y="371302"/>
                </a:cubicBezTo>
                <a:cubicBezTo>
                  <a:pt x="5666153" y="366592"/>
                  <a:pt x="5673248" y="361006"/>
                  <a:pt x="5673248" y="361006"/>
                </a:cubicBezTo>
                <a:cubicBezTo>
                  <a:pt x="5673406" y="351269"/>
                  <a:pt x="5668852" y="341381"/>
                  <a:pt x="5667095" y="332526"/>
                </a:cubicBezTo>
                <a:cubicBezTo>
                  <a:pt x="5667247" y="327816"/>
                  <a:pt x="5668759" y="315139"/>
                  <a:pt x="5666842" y="316020"/>
                </a:cubicBezTo>
                <a:cubicBezTo>
                  <a:pt x="5668759" y="315139"/>
                  <a:pt x="5673314" y="319998"/>
                  <a:pt x="5672433" y="318085"/>
                </a:cubicBezTo>
                <a:cubicBezTo>
                  <a:pt x="5673938" y="310433"/>
                  <a:pt x="5668357" y="298312"/>
                  <a:pt x="5668666" y="283867"/>
                </a:cubicBezTo>
                <a:cubicBezTo>
                  <a:pt x="5667936" y="277244"/>
                  <a:pt x="5672242" y="265598"/>
                  <a:pt x="5672246" y="260569"/>
                </a:cubicBezTo>
                <a:cubicBezTo>
                  <a:pt x="5670959" y="246858"/>
                  <a:pt x="5671836" y="253799"/>
                  <a:pt x="5674480" y="259541"/>
                </a:cubicBezTo>
                <a:cubicBezTo>
                  <a:pt x="5686376" y="285376"/>
                  <a:pt x="5676703" y="244214"/>
                  <a:pt x="5679246" y="228739"/>
                </a:cubicBezTo>
                <a:cubicBezTo>
                  <a:pt x="5687065" y="234804"/>
                  <a:pt x="5679817" y="245098"/>
                  <a:pt x="5686437" y="249396"/>
                </a:cubicBezTo>
                <a:lnTo>
                  <a:pt x="5685307" y="225948"/>
                </a:lnTo>
                <a:cubicBezTo>
                  <a:pt x="5696961" y="225221"/>
                  <a:pt x="5697051" y="256493"/>
                  <a:pt x="5698814" y="260321"/>
                </a:cubicBezTo>
                <a:cubicBezTo>
                  <a:pt x="5716337" y="350444"/>
                  <a:pt x="5730583" y="454447"/>
                  <a:pt x="5744585" y="531888"/>
                </a:cubicBezTo>
                <a:cubicBezTo>
                  <a:pt x="5742580" y="501499"/>
                  <a:pt x="5739692" y="469194"/>
                  <a:pt x="5734010" y="435859"/>
                </a:cubicBezTo>
                <a:cubicBezTo>
                  <a:pt x="5730243" y="401641"/>
                  <a:pt x="5720565" y="365506"/>
                  <a:pt x="5722702" y="338235"/>
                </a:cubicBezTo>
                <a:cubicBezTo>
                  <a:pt x="5723735" y="335439"/>
                  <a:pt x="5723645" y="304168"/>
                  <a:pt x="5723645" y="304168"/>
                </a:cubicBezTo>
                <a:cubicBezTo>
                  <a:pt x="5730740" y="298582"/>
                  <a:pt x="5729232" y="311260"/>
                  <a:pt x="5729960" y="317883"/>
                </a:cubicBezTo>
                <a:cubicBezTo>
                  <a:pt x="5727324" y="307114"/>
                  <a:pt x="5731718" y="326739"/>
                  <a:pt x="5734203" y="342217"/>
                </a:cubicBezTo>
                <a:cubicBezTo>
                  <a:pt x="5742200" y="391496"/>
                  <a:pt x="5750212" y="450047"/>
                  <a:pt x="5755742" y="488091"/>
                </a:cubicBezTo>
                <a:cubicBezTo>
                  <a:pt x="5777231" y="620845"/>
                  <a:pt x="5796846" y="752046"/>
                  <a:pt x="5818676" y="882808"/>
                </a:cubicBezTo>
                <a:lnTo>
                  <a:pt x="5875972" y="1177537"/>
                </a:lnTo>
                <a:lnTo>
                  <a:pt x="5879609" y="1155241"/>
                </a:lnTo>
                <a:cubicBezTo>
                  <a:pt x="5883663" y="1132086"/>
                  <a:pt x="5888161" y="1109220"/>
                  <a:pt x="5894294" y="1083376"/>
                </a:cubicBezTo>
                <a:lnTo>
                  <a:pt x="5899873" y="1060703"/>
                </a:lnTo>
                <a:lnTo>
                  <a:pt x="5889738" y="1124331"/>
                </a:lnTo>
                <a:lnTo>
                  <a:pt x="5887158" y="1144933"/>
                </a:lnTo>
                <a:lnTo>
                  <a:pt x="5884356" y="1159147"/>
                </a:lnTo>
                <a:lnTo>
                  <a:pt x="5879203" y="1194162"/>
                </a:lnTo>
                <a:lnTo>
                  <a:pt x="5891051" y="1255104"/>
                </a:lnTo>
                <a:lnTo>
                  <a:pt x="5891923" y="1247636"/>
                </a:lnTo>
                <a:cubicBezTo>
                  <a:pt x="5907188" y="1134865"/>
                  <a:pt x="5937601" y="1020405"/>
                  <a:pt x="5967950" y="905450"/>
                </a:cubicBezTo>
                <a:lnTo>
                  <a:pt x="5977041" y="880271"/>
                </a:lnTo>
                <a:lnTo>
                  <a:pt x="5953811" y="1013445"/>
                </a:lnTo>
                <a:cubicBezTo>
                  <a:pt x="5945597" y="1062903"/>
                  <a:pt x="5937753" y="1112859"/>
                  <a:pt x="5930360" y="1163619"/>
                </a:cubicBezTo>
                <a:lnTo>
                  <a:pt x="5911370" y="1332957"/>
                </a:lnTo>
                <a:lnTo>
                  <a:pt x="5920069" y="1363619"/>
                </a:lnTo>
                <a:lnTo>
                  <a:pt x="5922783" y="1308108"/>
                </a:lnTo>
                <a:cubicBezTo>
                  <a:pt x="5931373" y="1244154"/>
                  <a:pt x="5944517" y="1179884"/>
                  <a:pt x="5949071" y="1118674"/>
                </a:cubicBezTo>
                <a:cubicBezTo>
                  <a:pt x="5952948" y="1083205"/>
                  <a:pt x="5955559" y="1054864"/>
                  <a:pt x="5959750" y="1023949"/>
                </a:cubicBezTo>
                <a:cubicBezTo>
                  <a:pt x="5971376" y="955562"/>
                  <a:pt x="5984404" y="890860"/>
                  <a:pt x="5997710" y="826401"/>
                </a:cubicBezTo>
                <a:lnTo>
                  <a:pt x="5998282" y="823579"/>
                </a:lnTo>
                <a:lnTo>
                  <a:pt x="5998149" y="823049"/>
                </a:lnTo>
                <a:lnTo>
                  <a:pt x="5998437" y="822811"/>
                </a:lnTo>
                <a:lnTo>
                  <a:pt x="6000178" y="814199"/>
                </a:lnTo>
                <a:lnTo>
                  <a:pt x="5999917" y="814439"/>
                </a:lnTo>
                <a:cubicBezTo>
                  <a:pt x="5999747" y="813064"/>
                  <a:pt x="5999889" y="810517"/>
                  <a:pt x="6000080" y="808986"/>
                </a:cubicBezTo>
                <a:cubicBezTo>
                  <a:pt x="6000835" y="802649"/>
                  <a:pt x="6002838" y="795099"/>
                  <a:pt x="6003593" y="788763"/>
                </a:cubicBezTo>
                <a:cubicBezTo>
                  <a:pt x="6007875" y="759722"/>
                  <a:pt x="6012926" y="733970"/>
                  <a:pt x="6016616" y="707971"/>
                </a:cubicBezTo>
                <a:cubicBezTo>
                  <a:pt x="6021558" y="671343"/>
                  <a:pt x="6031029" y="635914"/>
                  <a:pt x="6038659" y="602052"/>
                </a:cubicBezTo>
                <a:cubicBezTo>
                  <a:pt x="6041898" y="585008"/>
                  <a:pt x="6044945" y="566806"/>
                  <a:pt x="6048089" y="548512"/>
                </a:cubicBezTo>
                <a:cubicBezTo>
                  <a:pt x="6056858" y="503902"/>
                  <a:pt x="6071983" y="460067"/>
                  <a:pt x="6087092" y="416023"/>
                </a:cubicBezTo>
                <a:cubicBezTo>
                  <a:pt x="6089976" y="409186"/>
                  <a:pt x="6093552" y="403062"/>
                  <a:pt x="6095438" y="396659"/>
                </a:cubicBezTo>
                <a:lnTo>
                  <a:pt x="6096488" y="391104"/>
                </a:lnTo>
                <a:lnTo>
                  <a:pt x="6096768" y="391042"/>
                </a:lnTo>
                <a:cubicBezTo>
                  <a:pt x="6097009" y="390808"/>
                  <a:pt x="6097009" y="390472"/>
                  <a:pt x="6096673" y="390126"/>
                </a:cubicBezTo>
                <a:lnTo>
                  <a:pt x="6096488" y="391104"/>
                </a:lnTo>
                <a:lnTo>
                  <a:pt x="6095424" y="391341"/>
                </a:lnTo>
                <a:cubicBezTo>
                  <a:pt x="6098003" y="383229"/>
                  <a:pt x="6100487" y="373868"/>
                  <a:pt x="6099815" y="373176"/>
                </a:cubicBezTo>
                <a:cubicBezTo>
                  <a:pt x="6100487" y="373868"/>
                  <a:pt x="6097510" y="376762"/>
                  <a:pt x="6097510" y="376762"/>
                </a:cubicBezTo>
                <a:cubicBezTo>
                  <a:pt x="6095780" y="378442"/>
                  <a:pt x="6096165" y="375378"/>
                  <a:pt x="6093763" y="377713"/>
                </a:cubicBezTo>
                <a:cubicBezTo>
                  <a:pt x="6092706" y="380085"/>
                  <a:pt x="6090030" y="386944"/>
                  <a:pt x="6087820" y="391782"/>
                </a:cubicBezTo>
                <a:cubicBezTo>
                  <a:pt x="6084877" y="399182"/>
                  <a:pt x="6081793" y="406870"/>
                  <a:pt x="6078692" y="414720"/>
                </a:cubicBezTo>
                <a:lnTo>
                  <a:pt x="6070976" y="434690"/>
                </a:lnTo>
                <a:lnTo>
                  <a:pt x="6072407" y="429536"/>
                </a:lnTo>
                <a:cubicBezTo>
                  <a:pt x="6075495" y="420651"/>
                  <a:pt x="6078992" y="412042"/>
                  <a:pt x="6082483" y="403718"/>
                </a:cubicBezTo>
                <a:cubicBezTo>
                  <a:pt x="6089580" y="387183"/>
                  <a:pt x="6095125" y="367898"/>
                  <a:pt x="6102110" y="349904"/>
                </a:cubicBezTo>
                <a:cubicBezTo>
                  <a:pt x="6106186" y="340450"/>
                  <a:pt x="6109947" y="330913"/>
                  <a:pt x="6113660" y="321757"/>
                </a:cubicBezTo>
                <a:cubicBezTo>
                  <a:pt x="6117373" y="312601"/>
                  <a:pt x="6121037" y="303829"/>
                  <a:pt x="6124921" y="295908"/>
                </a:cubicBezTo>
                <a:cubicBezTo>
                  <a:pt x="6121765" y="305923"/>
                  <a:pt x="6117439" y="316852"/>
                  <a:pt x="6113034" y="326736"/>
                </a:cubicBezTo>
                <a:lnTo>
                  <a:pt x="6109397" y="337218"/>
                </a:lnTo>
                <a:cubicBezTo>
                  <a:pt x="6110854" y="338717"/>
                  <a:pt x="6114681" y="330737"/>
                  <a:pt x="6115163" y="328926"/>
                </a:cubicBezTo>
                <a:cubicBezTo>
                  <a:pt x="6125030" y="306785"/>
                  <a:pt x="6133154" y="279389"/>
                  <a:pt x="6143806" y="260746"/>
                </a:cubicBezTo>
                <a:cubicBezTo>
                  <a:pt x="6138357" y="281282"/>
                  <a:pt x="6126184" y="304319"/>
                  <a:pt x="6119390" y="324817"/>
                </a:cubicBezTo>
                <a:cubicBezTo>
                  <a:pt x="6121393" y="318613"/>
                  <a:pt x="6117179" y="329656"/>
                  <a:pt x="6118540" y="329902"/>
                </a:cubicBezTo>
                <a:cubicBezTo>
                  <a:pt x="6121037" y="330165"/>
                  <a:pt x="6120062" y="325509"/>
                  <a:pt x="6120062" y="325509"/>
                </a:cubicBezTo>
                <a:cubicBezTo>
                  <a:pt x="6125236" y="313532"/>
                  <a:pt x="6130073" y="301883"/>
                  <a:pt x="6134924" y="290557"/>
                </a:cubicBezTo>
                <a:lnTo>
                  <a:pt x="6144964" y="268367"/>
                </a:lnTo>
                <a:lnTo>
                  <a:pt x="6144500" y="271830"/>
                </a:lnTo>
                <a:lnTo>
                  <a:pt x="6144497" y="271982"/>
                </a:lnTo>
                <a:lnTo>
                  <a:pt x="6144122" y="272990"/>
                </a:lnTo>
                <a:cubicBezTo>
                  <a:pt x="6142968" y="275455"/>
                  <a:pt x="6137026" y="288179"/>
                  <a:pt x="6137698" y="288870"/>
                </a:cubicBezTo>
                <a:cubicBezTo>
                  <a:pt x="6139826" y="291060"/>
                  <a:pt x="6145097" y="277646"/>
                  <a:pt x="6143944" y="278766"/>
                </a:cubicBezTo>
                <a:lnTo>
                  <a:pt x="6144380" y="277621"/>
                </a:lnTo>
                <a:lnTo>
                  <a:pt x="6145511" y="279030"/>
                </a:lnTo>
                <a:cubicBezTo>
                  <a:pt x="6145903" y="278456"/>
                  <a:pt x="6146283" y="276975"/>
                  <a:pt x="6146641" y="275076"/>
                </a:cubicBezTo>
                <a:lnTo>
                  <a:pt x="6147395" y="270182"/>
                </a:lnTo>
                <a:lnTo>
                  <a:pt x="6148830" y="267069"/>
                </a:lnTo>
                <a:cubicBezTo>
                  <a:pt x="6151231" y="266080"/>
                  <a:pt x="6146345" y="277777"/>
                  <a:pt x="6146345" y="277777"/>
                </a:cubicBezTo>
                <a:cubicBezTo>
                  <a:pt x="6136669" y="299731"/>
                  <a:pt x="6129205" y="319537"/>
                  <a:pt x="6121627" y="337884"/>
                </a:cubicBezTo>
                <a:cubicBezTo>
                  <a:pt x="6121146" y="339696"/>
                  <a:pt x="6111279" y="360492"/>
                  <a:pt x="6113984" y="362122"/>
                </a:cubicBezTo>
                <a:cubicBezTo>
                  <a:pt x="6115904" y="362945"/>
                  <a:pt x="6121176" y="348185"/>
                  <a:pt x="6115601" y="358981"/>
                </a:cubicBezTo>
                <a:cubicBezTo>
                  <a:pt x="6123275" y="341886"/>
                  <a:pt x="6129122" y="326565"/>
                  <a:pt x="6136106" y="309916"/>
                </a:cubicBezTo>
                <a:cubicBezTo>
                  <a:pt x="6136683" y="309356"/>
                  <a:pt x="6141747" y="291884"/>
                  <a:pt x="6143668" y="291360"/>
                </a:cubicBezTo>
                <a:cubicBezTo>
                  <a:pt x="6146950" y="292431"/>
                  <a:pt x="6140718" y="302744"/>
                  <a:pt x="6140718" y="302744"/>
                </a:cubicBezTo>
                <a:cubicBezTo>
                  <a:pt x="6132196" y="324922"/>
                  <a:pt x="6127982" y="337311"/>
                  <a:pt x="6119364" y="358238"/>
                </a:cubicBezTo>
                <a:cubicBezTo>
                  <a:pt x="6118882" y="360051"/>
                  <a:pt x="6110056" y="379610"/>
                  <a:pt x="6112089" y="380549"/>
                </a:cubicBezTo>
                <a:cubicBezTo>
                  <a:pt x="6114010" y="380027"/>
                  <a:pt x="6118401" y="363207"/>
                  <a:pt x="6117921" y="365019"/>
                </a:cubicBezTo>
                <a:cubicBezTo>
                  <a:pt x="6120707" y="359621"/>
                  <a:pt x="6121765" y="355904"/>
                  <a:pt x="6125113" y="349737"/>
                </a:cubicBezTo>
                <a:cubicBezTo>
                  <a:pt x="6123301" y="359791"/>
                  <a:pt x="6117552" y="368292"/>
                  <a:pt x="6115067" y="377653"/>
                </a:cubicBezTo>
                <a:cubicBezTo>
                  <a:pt x="6114010" y="380027"/>
                  <a:pt x="6114890" y="383430"/>
                  <a:pt x="6113832" y="387148"/>
                </a:cubicBezTo>
                <a:lnTo>
                  <a:pt x="6112384" y="391996"/>
                </a:lnTo>
                <a:lnTo>
                  <a:pt x="6112283" y="392149"/>
                </a:lnTo>
                <a:lnTo>
                  <a:pt x="6112055" y="393098"/>
                </a:lnTo>
                <a:lnTo>
                  <a:pt x="6108953" y="403488"/>
                </a:lnTo>
                <a:cubicBezTo>
                  <a:pt x="6106894" y="409131"/>
                  <a:pt x="6104738" y="414699"/>
                  <a:pt x="6103497" y="419380"/>
                </a:cubicBezTo>
                <a:cubicBezTo>
                  <a:pt x="6103978" y="416223"/>
                  <a:pt x="6101975" y="423773"/>
                  <a:pt x="6102647" y="424464"/>
                </a:cubicBezTo>
                <a:cubicBezTo>
                  <a:pt x="6104775" y="426655"/>
                  <a:pt x="6105899" y="417046"/>
                  <a:pt x="6106475" y="416486"/>
                </a:cubicBezTo>
                <a:lnTo>
                  <a:pt x="6109343" y="408615"/>
                </a:lnTo>
                <a:lnTo>
                  <a:pt x="6110758" y="398510"/>
                </a:lnTo>
                <a:lnTo>
                  <a:pt x="6112055" y="393098"/>
                </a:lnTo>
                <a:lnTo>
                  <a:pt x="6112384" y="391996"/>
                </a:lnTo>
                <a:lnTo>
                  <a:pt x="6114279" y="389146"/>
                </a:lnTo>
                <a:lnTo>
                  <a:pt x="6114660" y="394030"/>
                </a:lnTo>
                <a:lnTo>
                  <a:pt x="6119092" y="381867"/>
                </a:lnTo>
                <a:cubicBezTo>
                  <a:pt x="6123354" y="370609"/>
                  <a:pt x="6127783" y="359693"/>
                  <a:pt x="6132719" y="349296"/>
                </a:cubicBezTo>
                <a:cubicBezTo>
                  <a:pt x="6130097" y="360246"/>
                  <a:pt x="6126312" y="369136"/>
                  <a:pt x="6122587" y="377967"/>
                </a:cubicBezTo>
                <a:lnTo>
                  <a:pt x="6113883" y="403200"/>
                </a:lnTo>
                <a:lnTo>
                  <a:pt x="6113361" y="408262"/>
                </a:lnTo>
                <a:lnTo>
                  <a:pt x="6112512" y="415066"/>
                </a:lnTo>
                <a:lnTo>
                  <a:pt x="6113408" y="414006"/>
                </a:lnTo>
                <a:cubicBezTo>
                  <a:pt x="6122508" y="389923"/>
                  <a:pt x="6129782" y="368957"/>
                  <a:pt x="6138976" y="347471"/>
                </a:cubicBezTo>
                <a:lnTo>
                  <a:pt x="6142215" y="341356"/>
                </a:lnTo>
                <a:lnTo>
                  <a:pt x="6144100" y="332290"/>
                </a:lnTo>
                <a:cubicBezTo>
                  <a:pt x="6145845" y="325184"/>
                  <a:pt x="6145910" y="329808"/>
                  <a:pt x="6145487" y="338450"/>
                </a:cubicBezTo>
                <a:lnTo>
                  <a:pt x="6144827" y="350173"/>
                </a:lnTo>
                <a:lnTo>
                  <a:pt x="6147188" y="343784"/>
                </a:lnTo>
                <a:lnTo>
                  <a:pt x="6147296" y="351147"/>
                </a:lnTo>
                <a:cubicBezTo>
                  <a:pt x="6149804" y="361124"/>
                  <a:pt x="6151032" y="348842"/>
                  <a:pt x="6151261" y="340840"/>
                </a:cubicBezTo>
                <a:lnTo>
                  <a:pt x="6152420" y="330315"/>
                </a:lnTo>
                <a:lnTo>
                  <a:pt x="6155103" y="323504"/>
                </a:lnTo>
                <a:lnTo>
                  <a:pt x="6155426" y="322681"/>
                </a:lnTo>
                <a:lnTo>
                  <a:pt x="6155215" y="326921"/>
                </a:lnTo>
                <a:cubicBezTo>
                  <a:pt x="6154959" y="332632"/>
                  <a:pt x="6154607" y="338280"/>
                  <a:pt x="6153785" y="343622"/>
                </a:cubicBezTo>
                <a:cubicBezTo>
                  <a:pt x="6153209" y="349692"/>
                  <a:pt x="6152006" y="356256"/>
                  <a:pt x="6150920" y="362893"/>
                </a:cubicBezTo>
                <a:lnTo>
                  <a:pt x="6149396" y="376801"/>
                </a:lnTo>
                <a:lnTo>
                  <a:pt x="6152173" y="372103"/>
                </a:lnTo>
                <a:lnTo>
                  <a:pt x="6152389" y="370961"/>
                </a:lnTo>
                <a:cubicBezTo>
                  <a:pt x="6153713" y="363671"/>
                  <a:pt x="6155402" y="355293"/>
                  <a:pt x="6155431" y="352846"/>
                </a:cubicBezTo>
                <a:cubicBezTo>
                  <a:pt x="6156325" y="351154"/>
                  <a:pt x="6158185" y="347626"/>
                  <a:pt x="6158632" y="346779"/>
                </a:cubicBezTo>
                <a:cubicBezTo>
                  <a:pt x="6159033" y="343629"/>
                  <a:pt x="6158616" y="342029"/>
                  <a:pt x="6158414" y="339623"/>
                </a:cubicBezTo>
                <a:cubicBezTo>
                  <a:pt x="6158861" y="338777"/>
                  <a:pt x="6161369" y="336808"/>
                  <a:pt x="6161689" y="333416"/>
                </a:cubicBezTo>
                <a:cubicBezTo>
                  <a:pt x="6162091" y="330264"/>
                  <a:pt x="6161382" y="321652"/>
                  <a:pt x="6163272" y="315678"/>
                </a:cubicBezTo>
                <a:cubicBezTo>
                  <a:pt x="6163957" y="313185"/>
                  <a:pt x="6164427" y="312319"/>
                  <a:pt x="6164739" y="312473"/>
                </a:cubicBezTo>
                <a:lnTo>
                  <a:pt x="6165026" y="314066"/>
                </a:lnTo>
                <a:lnTo>
                  <a:pt x="6165863" y="305368"/>
                </a:lnTo>
                <a:cubicBezTo>
                  <a:pt x="6166230" y="302801"/>
                  <a:pt x="6166689" y="300855"/>
                  <a:pt x="6167266" y="300287"/>
                </a:cubicBezTo>
                <a:cubicBezTo>
                  <a:pt x="6171325" y="297895"/>
                  <a:pt x="6168019" y="311147"/>
                  <a:pt x="6168019" y="311147"/>
                </a:cubicBezTo>
                <a:cubicBezTo>
                  <a:pt x="6167594" y="313905"/>
                  <a:pt x="6167070" y="318715"/>
                  <a:pt x="6166572" y="324139"/>
                </a:cubicBezTo>
                <a:lnTo>
                  <a:pt x="6165349" y="339937"/>
                </a:lnTo>
                <a:lnTo>
                  <a:pt x="6166260" y="342271"/>
                </a:lnTo>
                <a:cubicBezTo>
                  <a:pt x="6166642" y="344037"/>
                  <a:pt x="6166616" y="346401"/>
                  <a:pt x="6166335" y="349122"/>
                </a:cubicBezTo>
                <a:lnTo>
                  <a:pt x="6165947" y="351540"/>
                </a:lnTo>
                <a:lnTo>
                  <a:pt x="6166186" y="350697"/>
                </a:lnTo>
                <a:lnTo>
                  <a:pt x="6166665" y="348010"/>
                </a:lnTo>
                <a:lnTo>
                  <a:pt x="6168767" y="332340"/>
                </a:lnTo>
                <a:cubicBezTo>
                  <a:pt x="6169005" y="330694"/>
                  <a:pt x="6169589" y="328990"/>
                  <a:pt x="6170285" y="327073"/>
                </a:cubicBezTo>
                <a:lnTo>
                  <a:pt x="6170471" y="326516"/>
                </a:lnTo>
                <a:lnTo>
                  <a:pt x="6171747" y="319204"/>
                </a:lnTo>
                <a:lnTo>
                  <a:pt x="6173020" y="313039"/>
                </a:lnTo>
                <a:lnTo>
                  <a:pt x="6173021" y="313026"/>
                </a:lnTo>
                <a:lnTo>
                  <a:pt x="6173025" y="313017"/>
                </a:lnTo>
                <a:lnTo>
                  <a:pt x="6177545" y="291126"/>
                </a:lnTo>
                <a:cubicBezTo>
                  <a:pt x="6179331" y="286426"/>
                  <a:pt x="6182321" y="268620"/>
                  <a:pt x="6182321" y="268620"/>
                </a:cubicBezTo>
                <a:lnTo>
                  <a:pt x="6184669" y="272340"/>
                </a:lnTo>
                <a:lnTo>
                  <a:pt x="6185102" y="268151"/>
                </a:lnTo>
                <a:lnTo>
                  <a:pt x="6185888" y="267138"/>
                </a:lnTo>
                <a:lnTo>
                  <a:pt x="6187877" y="264031"/>
                </a:lnTo>
                <a:lnTo>
                  <a:pt x="6187634" y="267449"/>
                </a:lnTo>
                <a:cubicBezTo>
                  <a:pt x="6186342" y="283788"/>
                  <a:pt x="6185009" y="300551"/>
                  <a:pt x="6183936" y="318716"/>
                </a:cubicBezTo>
                <a:cubicBezTo>
                  <a:pt x="6183735" y="320292"/>
                  <a:pt x="6183538" y="323054"/>
                  <a:pt x="6183298" y="326547"/>
                </a:cubicBezTo>
                <a:lnTo>
                  <a:pt x="6182609" y="335886"/>
                </a:lnTo>
                <a:lnTo>
                  <a:pt x="6182736" y="347524"/>
                </a:lnTo>
                <a:lnTo>
                  <a:pt x="6182529" y="352678"/>
                </a:lnTo>
                <a:lnTo>
                  <a:pt x="6183356" y="349871"/>
                </a:lnTo>
                <a:cubicBezTo>
                  <a:pt x="6183808" y="350246"/>
                  <a:pt x="6182381" y="361687"/>
                  <a:pt x="6182415" y="363415"/>
                </a:cubicBezTo>
                <a:cubicBezTo>
                  <a:pt x="6182832" y="365014"/>
                  <a:pt x="6185401" y="370100"/>
                  <a:pt x="6186785" y="369866"/>
                </a:cubicBezTo>
                <a:cubicBezTo>
                  <a:pt x="6187232" y="369018"/>
                  <a:pt x="6190012" y="341444"/>
                  <a:pt x="6190489" y="338153"/>
                </a:cubicBezTo>
                <a:cubicBezTo>
                  <a:pt x="6192259" y="330016"/>
                  <a:pt x="6193501" y="322484"/>
                  <a:pt x="6195317" y="316652"/>
                </a:cubicBezTo>
                <a:cubicBezTo>
                  <a:pt x="6195763" y="315806"/>
                  <a:pt x="6198115" y="313735"/>
                  <a:pt x="6198561" y="312889"/>
                </a:cubicBezTo>
                <a:cubicBezTo>
                  <a:pt x="6200176" y="308633"/>
                  <a:pt x="6199938" y="302316"/>
                  <a:pt x="6199722" y="297198"/>
                </a:cubicBezTo>
                <a:lnTo>
                  <a:pt x="6199730" y="297150"/>
                </a:lnTo>
                <a:lnTo>
                  <a:pt x="6202099" y="295905"/>
                </a:lnTo>
                <a:lnTo>
                  <a:pt x="6202124" y="296960"/>
                </a:lnTo>
                <a:lnTo>
                  <a:pt x="6201796" y="298196"/>
                </a:lnTo>
                <a:cubicBezTo>
                  <a:pt x="6201725" y="299026"/>
                  <a:pt x="6201776" y="299628"/>
                  <a:pt x="6201776" y="299628"/>
                </a:cubicBezTo>
                <a:cubicBezTo>
                  <a:pt x="6201776" y="299628"/>
                  <a:pt x="6204590" y="301461"/>
                  <a:pt x="6204716" y="304008"/>
                </a:cubicBezTo>
                <a:cubicBezTo>
                  <a:pt x="6205194" y="306689"/>
                  <a:pt x="6204686" y="311335"/>
                  <a:pt x="6204061" y="315904"/>
                </a:cubicBezTo>
                <a:lnTo>
                  <a:pt x="6203198" y="323168"/>
                </a:lnTo>
                <a:lnTo>
                  <a:pt x="6205939" y="320395"/>
                </a:lnTo>
                <a:cubicBezTo>
                  <a:pt x="6207077" y="319347"/>
                  <a:pt x="6208288" y="318230"/>
                  <a:pt x="6209339" y="316970"/>
                </a:cubicBezTo>
                <a:lnTo>
                  <a:pt x="6209684" y="316366"/>
                </a:lnTo>
                <a:lnTo>
                  <a:pt x="6212549" y="295083"/>
                </a:lnTo>
                <a:lnTo>
                  <a:pt x="6212957" y="290196"/>
                </a:lnTo>
                <a:lnTo>
                  <a:pt x="6227356" y="282627"/>
                </a:lnTo>
                <a:lnTo>
                  <a:pt x="6231868" y="296246"/>
                </a:lnTo>
                <a:lnTo>
                  <a:pt x="6232928" y="298970"/>
                </a:lnTo>
                <a:lnTo>
                  <a:pt x="6231203" y="309219"/>
                </a:lnTo>
                <a:cubicBezTo>
                  <a:pt x="6230534" y="314434"/>
                  <a:pt x="6230296" y="318678"/>
                  <a:pt x="6230811" y="320994"/>
                </a:cubicBezTo>
                <a:lnTo>
                  <a:pt x="6233826" y="313604"/>
                </a:lnTo>
                <a:lnTo>
                  <a:pt x="6232046" y="321780"/>
                </a:lnTo>
                <a:lnTo>
                  <a:pt x="6231780" y="323001"/>
                </a:lnTo>
                <a:cubicBezTo>
                  <a:pt x="6230828" y="327026"/>
                  <a:pt x="6229822" y="331255"/>
                  <a:pt x="6228999" y="335558"/>
                </a:cubicBezTo>
                <a:lnTo>
                  <a:pt x="6228168" y="341938"/>
                </a:lnTo>
                <a:lnTo>
                  <a:pt x="6229471" y="350663"/>
                </a:lnTo>
                <a:cubicBezTo>
                  <a:pt x="6231028" y="355278"/>
                  <a:pt x="6228807" y="344353"/>
                  <a:pt x="6231331" y="347135"/>
                </a:cubicBezTo>
                <a:cubicBezTo>
                  <a:pt x="6233856" y="349917"/>
                  <a:pt x="6230179" y="359277"/>
                  <a:pt x="6230195" y="364026"/>
                </a:cubicBezTo>
                <a:cubicBezTo>
                  <a:pt x="6228982" y="369113"/>
                  <a:pt x="6227167" y="374946"/>
                  <a:pt x="6227674" y="381153"/>
                </a:cubicBezTo>
                <a:cubicBezTo>
                  <a:pt x="6227674" y="381153"/>
                  <a:pt x="6228181" y="381484"/>
                  <a:pt x="6228751" y="381997"/>
                </a:cubicBezTo>
                <a:lnTo>
                  <a:pt x="6229932" y="383579"/>
                </a:lnTo>
                <a:lnTo>
                  <a:pt x="6231523" y="378897"/>
                </a:lnTo>
                <a:cubicBezTo>
                  <a:pt x="6233497" y="374361"/>
                  <a:pt x="6235425" y="370442"/>
                  <a:pt x="6237270" y="365958"/>
                </a:cubicBezTo>
                <a:lnTo>
                  <a:pt x="6239000" y="360574"/>
                </a:lnTo>
                <a:lnTo>
                  <a:pt x="6241843" y="346970"/>
                </a:lnTo>
                <a:lnTo>
                  <a:pt x="6245057" y="332050"/>
                </a:lnTo>
                <a:lnTo>
                  <a:pt x="6245580" y="328423"/>
                </a:lnTo>
                <a:lnTo>
                  <a:pt x="6246089" y="323610"/>
                </a:lnTo>
                <a:lnTo>
                  <a:pt x="6245864" y="320429"/>
                </a:lnTo>
                <a:cubicBezTo>
                  <a:pt x="6246001" y="319497"/>
                  <a:pt x="6246268" y="318962"/>
                  <a:pt x="6246550" y="318794"/>
                </a:cubicBezTo>
                <a:lnTo>
                  <a:pt x="6246590" y="318865"/>
                </a:lnTo>
                <a:lnTo>
                  <a:pt x="6246640" y="318400"/>
                </a:lnTo>
                <a:cubicBezTo>
                  <a:pt x="6247109" y="315557"/>
                  <a:pt x="6247748" y="313357"/>
                  <a:pt x="6248727" y="312234"/>
                </a:cubicBezTo>
                <a:lnTo>
                  <a:pt x="6249131" y="313558"/>
                </a:lnTo>
                <a:lnTo>
                  <a:pt x="6247231" y="323486"/>
                </a:lnTo>
                <a:cubicBezTo>
                  <a:pt x="6247231" y="323486"/>
                  <a:pt x="6248199" y="324102"/>
                  <a:pt x="6249249" y="325085"/>
                </a:cubicBezTo>
                <a:lnTo>
                  <a:pt x="6249890" y="326052"/>
                </a:lnTo>
                <a:lnTo>
                  <a:pt x="6249469" y="331486"/>
                </a:lnTo>
                <a:cubicBezTo>
                  <a:pt x="6249143" y="333456"/>
                  <a:pt x="6248694" y="334588"/>
                  <a:pt x="6248132" y="334098"/>
                </a:cubicBezTo>
                <a:lnTo>
                  <a:pt x="6251102" y="332601"/>
                </a:lnTo>
                <a:lnTo>
                  <a:pt x="6250410" y="336526"/>
                </a:lnTo>
                <a:cubicBezTo>
                  <a:pt x="6248371" y="347320"/>
                  <a:pt x="6244695" y="365315"/>
                  <a:pt x="6243334" y="370415"/>
                </a:cubicBezTo>
                <a:cubicBezTo>
                  <a:pt x="6241740" y="405829"/>
                  <a:pt x="6254441" y="349009"/>
                  <a:pt x="6258531" y="338631"/>
                </a:cubicBezTo>
                <a:cubicBezTo>
                  <a:pt x="6261010" y="328484"/>
                  <a:pt x="6262946" y="319352"/>
                  <a:pt x="6264856" y="311826"/>
                </a:cubicBezTo>
                <a:lnTo>
                  <a:pt x="6270812" y="295228"/>
                </a:lnTo>
                <a:lnTo>
                  <a:pt x="6271485" y="295166"/>
                </a:lnTo>
                <a:cubicBezTo>
                  <a:pt x="6272062" y="294598"/>
                  <a:pt x="6272653" y="292666"/>
                  <a:pt x="6273217" y="290085"/>
                </a:cubicBezTo>
                <a:lnTo>
                  <a:pt x="6273810" y="286686"/>
                </a:lnTo>
                <a:lnTo>
                  <a:pt x="6278565" y="273113"/>
                </a:lnTo>
                <a:lnTo>
                  <a:pt x="6280600" y="277082"/>
                </a:lnTo>
                <a:lnTo>
                  <a:pt x="6281008" y="288464"/>
                </a:lnTo>
                <a:lnTo>
                  <a:pt x="6279986" y="292404"/>
                </a:lnTo>
                <a:cubicBezTo>
                  <a:pt x="6276655" y="306196"/>
                  <a:pt x="6270290" y="320151"/>
                  <a:pt x="6273000" y="332344"/>
                </a:cubicBezTo>
                <a:cubicBezTo>
                  <a:pt x="6275438" y="336408"/>
                  <a:pt x="6277227" y="337546"/>
                  <a:pt x="6277039" y="342451"/>
                </a:cubicBezTo>
                <a:cubicBezTo>
                  <a:pt x="6276525" y="355105"/>
                  <a:pt x="6266393" y="367081"/>
                  <a:pt x="6264741" y="381524"/>
                </a:cubicBezTo>
                <a:lnTo>
                  <a:pt x="6268663" y="381483"/>
                </a:lnTo>
                <a:lnTo>
                  <a:pt x="6268739" y="380299"/>
                </a:lnTo>
                <a:lnTo>
                  <a:pt x="6268746" y="381482"/>
                </a:lnTo>
                <a:lnTo>
                  <a:pt x="6268875" y="381481"/>
                </a:lnTo>
                <a:lnTo>
                  <a:pt x="6272505" y="383086"/>
                </a:lnTo>
                <a:lnTo>
                  <a:pt x="6273131" y="381388"/>
                </a:lnTo>
                <a:cubicBezTo>
                  <a:pt x="6273355" y="380965"/>
                  <a:pt x="6273607" y="381580"/>
                  <a:pt x="6273837" y="382745"/>
                </a:cubicBezTo>
                <a:lnTo>
                  <a:pt x="6273932" y="383540"/>
                </a:lnTo>
                <a:lnTo>
                  <a:pt x="6273880" y="383692"/>
                </a:lnTo>
                <a:lnTo>
                  <a:pt x="6274218" y="383842"/>
                </a:lnTo>
                <a:lnTo>
                  <a:pt x="6274473" y="384342"/>
                </a:lnTo>
                <a:lnTo>
                  <a:pt x="6272596" y="394774"/>
                </a:lnTo>
                <a:lnTo>
                  <a:pt x="6272612" y="398551"/>
                </a:lnTo>
                <a:lnTo>
                  <a:pt x="6275477" y="392771"/>
                </a:lnTo>
                <a:lnTo>
                  <a:pt x="6275011" y="394482"/>
                </a:lnTo>
                <a:lnTo>
                  <a:pt x="6283337" y="374192"/>
                </a:lnTo>
                <a:cubicBezTo>
                  <a:pt x="6287050" y="365036"/>
                  <a:pt x="6290714" y="356264"/>
                  <a:pt x="6294598" y="348342"/>
                </a:cubicBezTo>
                <a:cubicBezTo>
                  <a:pt x="6291442" y="358357"/>
                  <a:pt x="6287116" y="369286"/>
                  <a:pt x="6282711" y="379170"/>
                </a:cubicBezTo>
                <a:lnTo>
                  <a:pt x="6279074" y="389653"/>
                </a:lnTo>
                <a:cubicBezTo>
                  <a:pt x="6279438" y="390028"/>
                  <a:pt x="6279950" y="389809"/>
                  <a:pt x="6280521" y="389244"/>
                </a:cubicBezTo>
                <a:lnTo>
                  <a:pt x="6280794" y="388867"/>
                </a:lnTo>
                <a:lnTo>
                  <a:pt x="6282063" y="385614"/>
                </a:lnTo>
                <a:lnTo>
                  <a:pt x="6281885" y="387092"/>
                </a:lnTo>
                <a:lnTo>
                  <a:pt x="6281841" y="387415"/>
                </a:lnTo>
                <a:lnTo>
                  <a:pt x="6282323" y="386748"/>
                </a:lnTo>
                <a:cubicBezTo>
                  <a:pt x="6283522" y="384714"/>
                  <a:pt x="6284599" y="382265"/>
                  <a:pt x="6284839" y="381360"/>
                </a:cubicBezTo>
                <a:cubicBezTo>
                  <a:pt x="6294707" y="359220"/>
                  <a:pt x="6302832" y="331824"/>
                  <a:pt x="6313483" y="313180"/>
                </a:cubicBezTo>
                <a:cubicBezTo>
                  <a:pt x="6308034" y="333717"/>
                  <a:pt x="6295860" y="356753"/>
                  <a:pt x="6289066" y="377252"/>
                </a:cubicBezTo>
                <a:cubicBezTo>
                  <a:pt x="6291070" y="371047"/>
                  <a:pt x="6286856" y="382090"/>
                  <a:pt x="6288217" y="382337"/>
                </a:cubicBezTo>
                <a:cubicBezTo>
                  <a:pt x="6290713" y="382599"/>
                  <a:pt x="6289738" y="377944"/>
                  <a:pt x="6289738" y="377944"/>
                </a:cubicBezTo>
                <a:cubicBezTo>
                  <a:pt x="6294913" y="365967"/>
                  <a:pt x="6299751" y="354317"/>
                  <a:pt x="6304601" y="342992"/>
                </a:cubicBezTo>
                <a:lnTo>
                  <a:pt x="6314641" y="320802"/>
                </a:lnTo>
                <a:lnTo>
                  <a:pt x="6314177" y="324264"/>
                </a:lnTo>
                <a:lnTo>
                  <a:pt x="6314173" y="324417"/>
                </a:lnTo>
                <a:lnTo>
                  <a:pt x="6313800" y="325425"/>
                </a:lnTo>
                <a:cubicBezTo>
                  <a:pt x="6312645" y="327889"/>
                  <a:pt x="6306703" y="340613"/>
                  <a:pt x="6307374" y="341304"/>
                </a:cubicBezTo>
                <a:cubicBezTo>
                  <a:pt x="6309503" y="343495"/>
                  <a:pt x="6314774" y="330079"/>
                  <a:pt x="6313620" y="331199"/>
                </a:cubicBezTo>
                <a:lnTo>
                  <a:pt x="6314056" y="330056"/>
                </a:lnTo>
                <a:lnTo>
                  <a:pt x="6315188" y="331465"/>
                </a:lnTo>
                <a:cubicBezTo>
                  <a:pt x="6315579" y="330891"/>
                  <a:pt x="6315960" y="329409"/>
                  <a:pt x="6316319" y="327510"/>
                </a:cubicBezTo>
                <a:lnTo>
                  <a:pt x="6317072" y="322616"/>
                </a:lnTo>
                <a:lnTo>
                  <a:pt x="6318506" y="319504"/>
                </a:lnTo>
                <a:cubicBezTo>
                  <a:pt x="6320908" y="318514"/>
                  <a:pt x="6316022" y="330211"/>
                  <a:pt x="6316022" y="330211"/>
                </a:cubicBezTo>
                <a:cubicBezTo>
                  <a:pt x="6306347" y="352165"/>
                  <a:pt x="6298881" y="371972"/>
                  <a:pt x="6291304" y="390318"/>
                </a:cubicBezTo>
                <a:cubicBezTo>
                  <a:pt x="6291123" y="390998"/>
                  <a:pt x="6289624" y="394346"/>
                  <a:pt x="6287961" y="398354"/>
                </a:cubicBezTo>
                <a:lnTo>
                  <a:pt x="6286676" y="401542"/>
                </a:lnTo>
                <a:lnTo>
                  <a:pt x="6286910" y="401411"/>
                </a:lnTo>
                <a:cubicBezTo>
                  <a:pt x="6287711" y="400961"/>
                  <a:pt x="6288562" y="400508"/>
                  <a:pt x="6289279" y="400211"/>
                </a:cubicBezTo>
                <a:lnTo>
                  <a:pt x="6290104" y="400076"/>
                </a:lnTo>
                <a:lnTo>
                  <a:pt x="6295789" y="386716"/>
                </a:lnTo>
                <a:lnTo>
                  <a:pt x="6300168" y="376042"/>
                </a:lnTo>
                <a:lnTo>
                  <a:pt x="6301260" y="371150"/>
                </a:lnTo>
                <a:lnTo>
                  <a:pt x="6303256" y="368511"/>
                </a:lnTo>
                <a:lnTo>
                  <a:pt x="6305784" y="362351"/>
                </a:lnTo>
                <a:cubicBezTo>
                  <a:pt x="6306360" y="361791"/>
                  <a:pt x="6311424" y="344317"/>
                  <a:pt x="6313345" y="343796"/>
                </a:cubicBezTo>
                <a:cubicBezTo>
                  <a:pt x="6314985" y="344330"/>
                  <a:pt x="6314247" y="347176"/>
                  <a:pt x="6313101" y="349888"/>
                </a:cubicBezTo>
                <a:lnTo>
                  <a:pt x="6312586" y="350951"/>
                </a:lnTo>
                <a:lnTo>
                  <a:pt x="6312611" y="352979"/>
                </a:lnTo>
                <a:cubicBezTo>
                  <a:pt x="6312406" y="357281"/>
                  <a:pt x="6311609" y="364040"/>
                  <a:pt x="6311634" y="365337"/>
                </a:cubicBezTo>
                <a:cubicBezTo>
                  <a:pt x="6311109" y="370019"/>
                  <a:pt x="6310776" y="373712"/>
                  <a:pt x="6310543" y="376948"/>
                </a:cubicBezTo>
                <a:lnTo>
                  <a:pt x="6310447" y="378645"/>
                </a:lnTo>
                <a:lnTo>
                  <a:pt x="6309256" y="381812"/>
                </a:lnTo>
                <a:lnTo>
                  <a:pt x="6312515" y="392724"/>
                </a:lnTo>
                <a:lnTo>
                  <a:pt x="6314114" y="390184"/>
                </a:lnTo>
                <a:cubicBezTo>
                  <a:pt x="6314795" y="389639"/>
                  <a:pt x="6314821" y="390801"/>
                  <a:pt x="6313457" y="395236"/>
                </a:cubicBezTo>
                <a:lnTo>
                  <a:pt x="6313358" y="395546"/>
                </a:lnTo>
                <a:lnTo>
                  <a:pt x="6314090" y="397999"/>
                </a:lnTo>
                <a:lnTo>
                  <a:pt x="6317335" y="389025"/>
                </a:lnTo>
                <a:cubicBezTo>
                  <a:pt x="6326355" y="366290"/>
                  <a:pt x="6328222" y="339004"/>
                  <a:pt x="6341306" y="318438"/>
                </a:cubicBezTo>
                <a:cubicBezTo>
                  <a:pt x="6343583" y="314862"/>
                  <a:pt x="6342665" y="345262"/>
                  <a:pt x="6339250" y="346022"/>
                </a:cubicBezTo>
                <a:cubicBezTo>
                  <a:pt x="6344006" y="344965"/>
                  <a:pt x="6350313" y="315924"/>
                  <a:pt x="6353935" y="298602"/>
                </a:cubicBezTo>
                <a:lnTo>
                  <a:pt x="6355636" y="290693"/>
                </a:lnTo>
                <a:lnTo>
                  <a:pt x="6354791" y="298184"/>
                </a:lnTo>
                <a:cubicBezTo>
                  <a:pt x="6350394" y="331225"/>
                  <a:pt x="6362798" y="286717"/>
                  <a:pt x="6362652" y="284616"/>
                </a:cubicBezTo>
                <a:cubicBezTo>
                  <a:pt x="6364317" y="278163"/>
                  <a:pt x="6370163" y="271070"/>
                  <a:pt x="6372323" y="266695"/>
                </a:cubicBezTo>
                <a:lnTo>
                  <a:pt x="6374643" y="260457"/>
                </a:lnTo>
                <a:lnTo>
                  <a:pt x="6358000" y="329059"/>
                </a:lnTo>
                <a:lnTo>
                  <a:pt x="6356125" y="336319"/>
                </a:lnTo>
                <a:lnTo>
                  <a:pt x="6355207" y="349049"/>
                </a:lnTo>
                <a:lnTo>
                  <a:pt x="6357680" y="343773"/>
                </a:lnTo>
                <a:cubicBezTo>
                  <a:pt x="6359283" y="342673"/>
                  <a:pt x="6354920" y="360387"/>
                  <a:pt x="6355267" y="366262"/>
                </a:cubicBezTo>
                <a:cubicBezTo>
                  <a:pt x="6356404" y="364473"/>
                  <a:pt x="6357542" y="362684"/>
                  <a:pt x="6358680" y="360896"/>
                </a:cubicBezTo>
                <a:cubicBezTo>
                  <a:pt x="6358111" y="361789"/>
                  <a:pt x="6361253" y="359812"/>
                  <a:pt x="6364800" y="357775"/>
                </a:cubicBezTo>
                <a:lnTo>
                  <a:pt x="6369473" y="355313"/>
                </a:lnTo>
                <a:lnTo>
                  <a:pt x="6369399" y="349633"/>
                </a:lnTo>
                <a:cubicBezTo>
                  <a:pt x="6369183" y="344516"/>
                  <a:pt x="6368991" y="340600"/>
                  <a:pt x="6370699" y="341144"/>
                </a:cubicBezTo>
                <a:cubicBezTo>
                  <a:pt x="6370699" y="341144"/>
                  <a:pt x="6371236" y="344906"/>
                  <a:pt x="6372219" y="347822"/>
                </a:cubicBezTo>
                <a:lnTo>
                  <a:pt x="6371753" y="347432"/>
                </a:lnTo>
                <a:lnTo>
                  <a:pt x="6371727" y="346363"/>
                </a:lnTo>
                <a:cubicBezTo>
                  <a:pt x="6371504" y="346787"/>
                  <a:pt x="6371392" y="346998"/>
                  <a:pt x="6371453" y="347181"/>
                </a:cubicBezTo>
                <a:lnTo>
                  <a:pt x="6371753" y="347432"/>
                </a:lnTo>
                <a:lnTo>
                  <a:pt x="6371801" y="349394"/>
                </a:lnTo>
                <a:lnTo>
                  <a:pt x="6371473" y="350629"/>
                </a:lnTo>
                <a:cubicBezTo>
                  <a:pt x="6371402" y="351460"/>
                  <a:pt x="6371453" y="352062"/>
                  <a:pt x="6371453" y="352062"/>
                </a:cubicBezTo>
                <a:cubicBezTo>
                  <a:pt x="6371453" y="352062"/>
                  <a:pt x="6374266" y="353895"/>
                  <a:pt x="6374393" y="356442"/>
                </a:cubicBezTo>
                <a:cubicBezTo>
                  <a:pt x="6375346" y="361803"/>
                  <a:pt x="6372363" y="375026"/>
                  <a:pt x="6372379" y="379776"/>
                </a:cubicBezTo>
                <a:cubicBezTo>
                  <a:pt x="6371932" y="380622"/>
                  <a:pt x="6373965" y="381948"/>
                  <a:pt x="6374455" y="383405"/>
                </a:cubicBezTo>
                <a:cubicBezTo>
                  <a:pt x="6375000" y="385962"/>
                  <a:pt x="6374774" y="389353"/>
                  <a:pt x="6374272" y="393016"/>
                </a:cubicBezTo>
                <a:lnTo>
                  <a:pt x="6373979" y="394784"/>
                </a:lnTo>
                <a:lnTo>
                  <a:pt x="6374802" y="392403"/>
                </a:lnTo>
                <a:lnTo>
                  <a:pt x="6377103" y="385573"/>
                </a:lnTo>
                <a:lnTo>
                  <a:pt x="6382225" y="347517"/>
                </a:lnTo>
                <a:lnTo>
                  <a:pt x="6385146" y="312599"/>
                </a:lnTo>
                <a:lnTo>
                  <a:pt x="6386387" y="310463"/>
                </a:lnTo>
                <a:lnTo>
                  <a:pt x="6388991" y="305293"/>
                </a:lnTo>
                <a:lnTo>
                  <a:pt x="6388814" y="316357"/>
                </a:lnTo>
                <a:lnTo>
                  <a:pt x="6390563" y="305815"/>
                </a:lnTo>
                <a:lnTo>
                  <a:pt x="6392979" y="306746"/>
                </a:lnTo>
                <a:lnTo>
                  <a:pt x="6394395" y="303319"/>
                </a:lnTo>
                <a:lnTo>
                  <a:pt x="6393930" y="313707"/>
                </a:lnTo>
                <a:lnTo>
                  <a:pt x="6393284" y="316882"/>
                </a:lnTo>
                <a:cubicBezTo>
                  <a:pt x="6393025" y="317894"/>
                  <a:pt x="6392791" y="318471"/>
                  <a:pt x="6392623" y="318298"/>
                </a:cubicBezTo>
                <a:lnTo>
                  <a:pt x="6393729" y="318182"/>
                </a:lnTo>
                <a:lnTo>
                  <a:pt x="6393106" y="332082"/>
                </a:lnTo>
                <a:lnTo>
                  <a:pt x="6391711" y="336004"/>
                </a:lnTo>
                <a:cubicBezTo>
                  <a:pt x="6390779" y="338483"/>
                  <a:pt x="6389659" y="341296"/>
                  <a:pt x="6388148" y="344836"/>
                </a:cubicBezTo>
                <a:cubicBezTo>
                  <a:pt x="6387668" y="346647"/>
                  <a:pt x="6381052" y="361370"/>
                  <a:pt x="6385183" y="356009"/>
                </a:cubicBezTo>
                <a:cubicBezTo>
                  <a:pt x="6388066" y="351863"/>
                  <a:pt x="6391129" y="340595"/>
                  <a:pt x="6392763" y="337663"/>
                </a:cubicBezTo>
                <a:lnTo>
                  <a:pt x="6392865" y="337468"/>
                </a:lnTo>
                <a:lnTo>
                  <a:pt x="6392695" y="341258"/>
                </a:lnTo>
                <a:cubicBezTo>
                  <a:pt x="6392681" y="352434"/>
                  <a:pt x="6390998" y="363092"/>
                  <a:pt x="6389433" y="373826"/>
                </a:cubicBezTo>
                <a:lnTo>
                  <a:pt x="6388019" y="385097"/>
                </a:lnTo>
                <a:lnTo>
                  <a:pt x="6388840" y="382597"/>
                </a:lnTo>
                <a:lnTo>
                  <a:pt x="6395345" y="365571"/>
                </a:lnTo>
                <a:lnTo>
                  <a:pt x="6394971" y="363617"/>
                </a:lnTo>
                <a:lnTo>
                  <a:pt x="6394607" y="349241"/>
                </a:lnTo>
                <a:lnTo>
                  <a:pt x="6397917" y="352231"/>
                </a:lnTo>
                <a:lnTo>
                  <a:pt x="6399240" y="355378"/>
                </a:lnTo>
                <a:lnTo>
                  <a:pt x="6401470" y="349544"/>
                </a:lnTo>
                <a:lnTo>
                  <a:pt x="6400371" y="356266"/>
                </a:lnTo>
                <a:lnTo>
                  <a:pt x="6400089" y="357395"/>
                </a:lnTo>
                <a:lnTo>
                  <a:pt x="6402332" y="362729"/>
                </a:lnTo>
                <a:lnTo>
                  <a:pt x="6402772" y="366776"/>
                </a:lnTo>
                <a:lnTo>
                  <a:pt x="6404647" y="376570"/>
                </a:lnTo>
                <a:lnTo>
                  <a:pt x="6410986" y="347907"/>
                </a:lnTo>
                <a:lnTo>
                  <a:pt x="6415075" y="332112"/>
                </a:lnTo>
                <a:lnTo>
                  <a:pt x="6413342" y="342183"/>
                </a:lnTo>
                <a:cubicBezTo>
                  <a:pt x="6412020" y="349454"/>
                  <a:pt x="6410365" y="357979"/>
                  <a:pt x="6408050" y="368858"/>
                </a:cubicBezTo>
                <a:lnTo>
                  <a:pt x="6405533" y="381202"/>
                </a:lnTo>
                <a:lnTo>
                  <a:pt x="6408061" y="394419"/>
                </a:lnTo>
                <a:lnTo>
                  <a:pt x="6411008" y="385814"/>
                </a:lnTo>
                <a:cubicBezTo>
                  <a:pt x="6412405" y="381469"/>
                  <a:pt x="6413625" y="377535"/>
                  <a:pt x="6414364" y="375387"/>
                </a:cubicBezTo>
                <a:lnTo>
                  <a:pt x="6414727" y="373370"/>
                </a:lnTo>
                <a:lnTo>
                  <a:pt x="6412474" y="364603"/>
                </a:lnTo>
                <a:lnTo>
                  <a:pt x="6412573" y="362228"/>
                </a:lnTo>
                <a:lnTo>
                  <a:pt x="6412891" y="359430"/>
                </a:lnTo>
                <a:lnTo>
                  <a:pt x="6415691" y="368021"/>
                </a:lnTo>
                <a:lnTo>
                  <a:pt x="6417857" y="355993"/>
                </a:lnTo>
                <a:cubicBezTo>
                  <a:pt x="6419028" y="350615"/>
                  <a:pt x="6420619" y="347127"/>
                  <a:pt x="6423871" y="347939"/>
                </a:cubicBezTo>
                <a:cubicBezTo>
                  <a:pt x="6422977" y="347371"/>
                  <a:pt x="6422510" y="354191"/>
                  <a:pt x="6422325" y="362133"/>
                </a:cubicBezTo>
                <a:lnTo>
                  <a:pt x="6422274" y="369097"/>
                </a:lnTo>
                <a:lnTo>
                  <a:pt x="6415130" y="411764"/>
                </a:lnTo>
                <a:lnTo>
                  <a:pt x="6417749" y="414619"/>
                </a:lnTo>
                <a:cubicBezTo>
                  <a:pt x="6419751" y="420626"/>
                  <a:pt x="6419445" y="427328"/>
                  <a:pt x="6419085" y="434288"/>
                </a:cubicBezTo>
                <a:lnTo>
                  <a:pt x="6419885" y="451078"/>
                </a:lnTo>
                <a:lnTo>
                  <a:pt x="6419973" y="451000"/>
                </a:lnTo>
                <a:cubicBezTo>
                  <a:pt x="6419888" y="449773"/>
                  <a:pt x="6420450" y="450262"/>
                  <a:pt x="6421052" y="451321"/>
                </a:cubicBezTo>
                <a:lnTo>
                  <a:pt x="6421242" y="451859"/>
                </a:lnTo>
                <a:lnTo>
                  <a:pt x="6423381" y="438795"/>
                </a:lnTo>
                <a:cubicBezTo>
                  <a:pt x="6425311" y="428961"/>
                  <a:pt x="6425192" y="434762"/>
                  <a:pt x="6424709" y="443097"/>
                </a:cubicBezTo>
                <a:lnTo>
                  <a:pt x="6424034" y="454014"/>
                </a:lnTo>
                <a:lnTo>
                  <a:pt x="6426958" y="454173"/>
                </a:lnTo>
                <a:lnTo>
                  <a:pt x="6435773" y="423870"/>
                </a:lnTo>
                <a:lnTo>
                  <a:pt x="6436258" y="413906"/>
                </a:lnTo>
                <a:lnTo>
                  <a:pt x="6436209" y="422373"/>
                </a:lnTo>
                <a:lnTo>
                  <a:pt x="6439122" y="412360"/>
                </a:lnTo>
                <a:lnTo>
                  <a:pt x="6439390" y="411234"/>
                </a:lnTo>
                <a:lnTo>
                  <a:pt x="6439406" y="410164"/>
                </a:lnTo>
                <a:cubicBezTo>
                  <a:pt x="6439469" y="397365"/>
                  <a:pt x="6439780" y="384938"/>
                  <a:pt x="6441457" y="374334"/>
                </a:cubicBezTo>
                <a:lnTo>
                  <a:pt x="6441404" y="402770"/>
                </a:lnTo>
                <a:lnTo>
                  <a:pt x="6444764" y="388654"/>
                </a:lnTo>
                <a:lnTo>
                  <a:pt x="6445241" y="381050"/>
                </a:lnTo>
                <a:lnTo>
                  <a:pt x="6445901" y="383880"/>
                </a:lnTo>
                <a:lnTo>
                  <a:pt x="6445937" y="383728"/>
                </a:lnTo>
                <a:cubicBezTo>
                  <a:pt x="6446685" y="379275"/>
                  <a:pt x="6448113" y="372599"/>
                  <a:pt x="6449784" y="365365"/>
                </a:cubicBezTo>
                <a:lnTo>
                  <a:pt x="6451470" y="358467"/>
                </a:lnTo>
                <a:lnTo>
                  <a:pt x="6455292" y="360258"/>
                </a:lnTo>
                <a:lnTo>
                  <a:pt x="6454105" y="368724"/>
                </a:lnTo>
                <a:lnTo>
                  <a:pt x="6451059" y="379577"/>
                </a:lnTo>
                <a:lnTo>
                  <a:pt x="6449849" y="384745"/>
                </a:lnTo>
                <a:lnTo>
                  <a:pt x="6449868" y="389360"/>
                </a:lnTo>
                <a:lnTo>
                  <a:pt x="6449157" y="414771"/>
                </a:lnTo>
                <a:lnTo>
                  <a:pt x="6453461" y="395405"/>
                </a:lnTo>
                <a:lnTo>
                  <a:pt x="6455012" y="383839"/>
                </a:lnTo>
                <a:lnTo>
                  <a:pt x="6455173" y="384072"/>
                </a:lnTo>
                <a:cubicBezTo>
                  <a:pt x="6455633" y="383386"/>
                  <a:pt x="6456502" y="381672"/>
                  <a:pt x="6458012" y="378469"/>
                </a:cubicBezTo>
                <a:lnTo>
                  <a:pt x="6459035" y="376356"/>
                </a:lnTo>
                <a:lnTo>
                  <a:pt x="6458707" y="380031"/>
                </a:lnTo>
                <a:lnTo>
                  <a:pt x="6456398" y="399257"/>
                </a:lnTo>
                <a:lnTo>
                  <a:pt x="6461613" y="376217"/>
                </a:lnTo>
                <a:cubicBezTo>
                  <a:pt x="6463220" y="367657"/>
                  <a:pt x="6464844" y="359360"/>
                  <a:pt x="6467651" y="351597"/>
                </a:cubicBezTo>
                <a:cubicBezTo>
                  <a:pt x="6467651" y="351597"/>
                  <a:pt x="6468292" y="353224"/>
                  <a:pt x="6469174" y="354526"/>
                </a:cubicBezTo>
                <a:lnTo>
                  <a:pt x="6469251" y="354552"/>
                </a:lnTo>
                <a:lnTo>
                  <a:pt x="6468229" y="356847"/>
                </a:lnTo>
                <a:cubicBezTo>
                  <a:pt x="6466104" y="364445"/>
                  <a:pt x="6462676" y="382049"/>
                  <a:pt x="6464870" y="381561"/>
                </a:cubicBezTo>
                <a:cubicBezTo>
                  <a:pt x="6466333" y="381236"/>
                  <a:pt x="6467550" y="378790"/>
                  <a:pt x="6468670" y="375055"/>
                </a:cubicBezTo>
                <a:lnTo>
                  <a:pt x="6469307" y="372245"/>
                </a:lnTo>
                <a:lnTo>
                  <a:pt x="6469339" y="369391"/>
                </a:lnTo>
                <a:lnTo>
                  <a:pt x="6469834" y="369917"/>
                </a:lnTo>
                <a:lnTo>
                  <a:pt x="6471900" y="360806"/>
                </a:lnTo>
                <a:lnTo>
                  <a:pt x="6474659" y="350370"/>
                </a:lnTo>
                <a:lnTo>
                  <a:pt x="6474119" y="346367"/>
                </a:lnTo>
                <a:lnTo>
                  <a:pt x="6472907" y="338369"/>
                </a:lnTo>
                <a:lnTo>
                  <a:pt x="6474771" y="345673"/>
                </a:lnTo>
                <a:lnTo>
                  <a:pt x="6475392" y="347596"/>
                </a:lnTo>
                <a:lnTo>
                  <a:pt x="6478214" y="336924"/>
                </a:lnTo>
                <a:lnTo>
                  <a:pt x="6477314" y="330200"/>
                </a:lnTo>
                <a:cubicBezTo>
                  <a:pt x="6476585" y="323576"/>
                  <a:pt x="6479537" y="314871"/>
                  <a:pt x="6480008" y="310016"/>
                </a:cubicBezTo>
                <a:lnTo>
                  <a:pt x="6479966" y="303359"/>
                </a:lnTo>
                <a:lnTo>
                  <a:pt x="6482496" y="323622"/>
                </a:lnTo>
                <a:lnTo>
                  <a:pt x="6484708" y="318183"/>
                </a:lnTo>
                <a:cubicBezTo>
                  <a:pt x="6485941" y="315153"/>
                  <a:pt x="6487093" y="312240"/>
                  <a:pt x="6488615" y="308076"/>
                </a:cubicBezTo>
                <a:lnTo>
                  <a:pt x="6488755" y="307675"/>
                </a:lnTo>
                <a:lnTo>
                  <a:pt x="6487091" y="321605"/>
                </a:lnTo>
                <a:lnTo>
                  <a:pt x="6484015" y="335788"/>
                </a:lnTo>
                <a:lnTo>
                  <a:pt x="6485973" y="351472"/>
                </a:lnTo>
                <a:lnTo>
                  <a:pt x="6487495" y="346678"/>
                </a:lnTo>
                <a:cubicBezTo>
                  <a:pt x="6491973" y="333315"/>
                  <a:pt x="6496509" y="322762"/>
                  <a:pt x="6494239" y="343299"/>
                </a:cubicBezTo>
                <a:cubicBezTo>
                  <a:pt x="6493426" y="346551"/>
                  <a:pt x="6491618" y="352519"/>
                  <a:pt x="6490258" y="358772"/>
                </a:cubicBezTo>
                <a:lnTo>
                  <a:pt x="6488972" y="375771"/>
                </a:lnTo>
                <a:lnTo>
                  <a:pt x="6488997" y="375998"/>
                </a:lnTo>
                <a:lnTo>
                  <a:pt x="6490574" y="377946"/>
                </a:lnTo>
                <a:cubicBezTo>
                  <a:pt x="6492975" y="374450"/>
                  <a:pt x="6497322" y="356882"/>
                  <a:pt x="6499902" y="346903"/>
                </a:cubicBezTo>
                <a:cubicBezTo>
                  <a:pt x="6500904" y="341051"/>
                  <a:pt x="6502265" y="334799"/>
                  <a:pt x="6503826" y="329301"/>
                </a:cubicBezTo>
                <a:lnTo>
                  <a:pt x="6506604" y="322214"/>
                </a:lnTo>
                <a:lnTo>
                  <a:pt x="6516535" y="314023"/>
                </a:lnTo>
                <a:lnTo>
                  <a:pt x="6511892" y="340139"/>
                </a:lnTo>
                <a:lnTo>
                  <a:pt x="6513515" y="340148"/>
                </a:lnTo>
                <a:lnTo>
                  <a:pt x="6513625" y="336441"/>
                </a:lnTo>
                <a:lnTo>
                  <a:pt x="6516870" y="346320"/>
                </a:lnTo>
                <a:lnTo>
                  <a:pt x="6517392" y="349518"/>
                </a:lnTo>
                <a:lnTo>
                  <a:pt x="6517346" y="350127"/>
                </a:lnTo>
                <a:lnTo>
                  <a:pt x="6529726" y="306194"/>
                </a:lnTo>
                <a:lnTo>
                  <a:pt x="6593320" y="278044"/>
                </a:lnTo>
                <a:lnTo>
                  <a:pt x="6592615" y="285220"/>
                </a:lnTo>
                <a:cubicBezTo>
                  <a:pt x="6592667" y="287608"/>
                  <a:pt x="6593187" y="288803"/>
                  <a:pt x="6594487" y="287746"/>
                </a:cubicBezTo>
                <a:lnTo>
                  <a:pt x="6597510" y="276190"/>
                </a:lnTo>
                <a:lnTo>
                  <a:pt x="6600627" y="274810"/>
                </a:lnTo>
                <a:lnTo>
                  <a:pt x="6596057" y="292502"/>
                </a:lnTo>
                <a:cubicBezTo>
                  <a:pt x="6591432" y="310222"/>
                  <a:pt x="6587580" y="326774"/>
                  <a:pt x="6586850" y="339101"/>
                </a:cubicBezTo>
                <a:cubicBezTo>
                  <a:pt x="6586386" y="355236"/>
                  <a:pt x="6587712" y="362932"/>
                  <a:pt x="6589676" y="358407"/>
                </a:cubicBezTo>
                <a:lnTo>
                  <a:pt x="6590311" y="355806"/>
                </a:lnTo>
                <a:lnTo>
                  <a:pt x="6589721" y="353510"/>
                </a:lnTo>
                <a:lnTo>
                  <a:pt x="6589820" y="351134"/>
                </a:lnTo>
                <a:lnTo>
                  <a:pt x="6590138" y="348336"/>
                </a:lnTo>
                <a:lnTo>
                  <a:pt x="6591280" y="351840"/>
                </a:lnTo>
                <a:lnTo>
                  <a:pt x="6591809" y="349668"/>
                </a:lnTo>
                <a:cubicBezTo>
                  <a:pt x="6594604" y="341731"/>
                  <a:pt x="6599090" y="320124"/>
                  <a:pt x="6603389" y="299630"/>
                </a:cubicBezTo>
                <a:lnTo>
                  <a:pt x="6606753" y="284093"/>
                </a:lnTo>
                <a:lnTo>
                  <a:pt x="6606737" y="283486"/>
                </a:lnTo>
                <a:lnTo>
                  <a:pt x="6606814" y="283806"/>
                </a:lnTo>
                <a:lnTo>
                  <a:pt x="6609463" y="271571"/>
                </a:lnTo>
                <a:lnTo>
                  <a:pt x="6609688" y="270789"/>
                </a:lnTo>
                <a:lnTo>
                  <a:pt x="6612845" y="269370"/>
                </a:lnTo>
                <a:lnTo>
                  <a:pt x="6608936" y="294603"/>
                </a:lnTo>
                <a:lnTo>
                  <a:pt x="6609080" y="296114"/>
                </a:lnTo>
                <a:lnTo>
                  <a:pt x="6617279" y="267377"/>
                </a:lnTo>
                <a:lnTo>
                  <a:pt x="6622051" y="265232"/>
                </a:lnTo>
                <a:lnTo>
                  <a:pt x="6620022" y="284352"/>
                </a:lnTo>
                <a:cubicBezTo>
                  <a:pt x="6618356" y="290803"/>
                  <a:pt x="6612004" y="326090"/>
                  <a:pt x="6619111" y="301663"/>
                </a:cubicBezTo>
                <a:cubicBezTo>
                  <a:pt x="6620459" y="290657"/>
                  <a:pt x="6621517" y="275448"/>
                  <a:pt x="6625610" y="268477"/>
                </a:cubicBezTo>
                <a:cubicBezTo>
                  <a:pt x="6627421" y="264126"/>
                  <a:pt x="6636035" y="261417"/>
                  <a:pt x="6636035" y="261417"/>
                </a:cubicBezTo>
                <a:lnTo>
                  <a:pt x="6636434" y="258767"/>
                </a:lnTo>
                <a:lnTo>
                  <a:pt x="6689132" y="235080"/>
                </a:lnTo>
                <a:lnTo>
                  <a:pt x="6692568" y="249277"/>
                </a:lnTo>
                <a:lnTo>
                  <a:pt x="6693873" y="250114"/>
                </a:lnTo>
                <a:lnTo>
                  <a:pt x="6694862" y="247679"/>
                </a:lnTo>
                <a:lnTo>
                  <a:pt x="6693590" y="235756"/>
                </a:lnTo>
                <a:lnTo>
                  <a:pt x="6693173" y="233265"/>
                </a:lnTo>
                <a:lnTo>
                  <a:pt x="6694589" y="232628"/>
                </a:lnTo>
                <a:lnTo>
                  <a:pt x="6695867" y="232093"/>
                </a:lnTo>
                <a:lnTo>
                  <a:pt x="6697001" y="242419"/>
                </a:lnTo>
                <a:lnTo>
                  <a:pt x="6697559" y="241043"/>
                </a:lnTo>
                <a:cubicBezTo>
                  <a:pt x="6699057" y="237244"/>
                  <a:pt x="6700492" y="233514"/>
                  <a:pt x="6701554" y="230735"/>
                </a:cubicBezTo>
                <a:lnTo>
                  <a:pt x="6702016" y="229517"/>
                </a:lnTo>
                <a:lnTo>
                  <a:pt x="6705990" y="227853"/>
                </a:lnTo>
                <a:lnTo>
                  <a:pt x="6706197" y="228834"/>
                </a:lnTo>
                <a:lnTo>
                  <a:pt x="6707680" y="230222"/>
                </a:lnTo>
                <a:lnTo>
                  <a:pt x="6706979" y="232528"/>
                </a:lnTo>
                <a:lnTo>
                  <a:pt x="6712081" y="256637"/>
                </a:lnTo>
                <a:lnTo>
                  <a:pt x="6709523" y="226372"/>
                </a:lnTo>
                <a:lnTo>
                  <a:pt x="6714136" y="224441"/>
                </a:lnTo>
                <a:lnTo>
                  <a:pt x="6717892" y="238753"/>
                </a:lnTo>
                <a:cubicBezTo>
                  <a:pt x="6718074" y="240409"/>
                  <a:pt x="6718620" y="243854"/>
                  <a:pt x="6719307" y="247693"/>
                </a:cubicBezTo>
                <a:lnTo>
                  <a:pt x="6721148" y="256942"/>
                </a:lnTo>
                <a:lnTo>
                  <a:pt x="6708278" y="262391"/>
                </a:lnTo>
                <a:lnTo>
                  <a:pt x="6707750" y="258934"/>
                </a:lnTo>
                <a:lnTo>
                  <a:pt x="6704841" y="239562"/>
                </a:lnTo>
                <a:lnTo>
                  <a:pt x="6704348" y="241188"/>
                </a:lnTo>
                <a:lnTo>
                  <a:pt x="6704634" y="238178"/>
                </a:lnTo>
                <a:lnTo>
                  <a:pt x="6703712" y="243432"/>
                </a:lnTo>
                <a:lnTo>
                  <a:pt x="6699710" y="265360"/>
                </a:lnTo>
                <a:lnTo>
                  <a:pt x="6699833" y="266325"/>
                </a:lnTo>
                <a:lnTo>
                  <a:pt x="6667566" y="282409"/>
                </a:lnTo>
                <a:cubicBezTo>
                  <a:pt x="6654131" y="288820"/>
                  <a:pt x="6642540" y="295564"/>
                  <a:pt x="6641573" y="302875"/>
                </a:cubicBezTo>
                <a:cubicBezTo>
                  <a:pt x="6639643" y="317501"/>
                  <a:pt x="6671211" y="283365"/>
                  <a:pt x="6659802" y="299661"/>
                </a:cubicBezTo>
                <a:cubicBezTo>
                  <a:pt x="6644789" y="321105"/>
                  <a:pt x="6590446" y="353996"/>
                  <a:pt x="6658643" y="318662"/>
                </a:cubicBezTo>
                <a:lnTo>
                  <a:pt x="6704858" y="295247"/>
                </a:lnTo>
                <a:lnTo>
                  <a:pt x="6706272" y="301704"/>
                </a:lnTo>
                <a:lnTo>
                  <a:pt x="6711092" y="312547"/>
                </a:lnTo>
                <a:lnTo>
                  <a:pt x="6709660" y="313410"/>
                </a:lnTo>
                <a:cubicBezTo>
                  <a:pt x="6699994" y="319214"/>
                  <a:pt x="6692106" y="324036"/>
                  <a:pt x="6687934" y="327027"/>
                </a:cubicBezTo>
                <a:cubicBezTo>
                  <a:pt x="6660568" y="355161"/>
                  <a:pt x="6689605" y="336505"/>
                  <a:pt x="6711307" y="327416"/>
                </a:cubicBezTo>
                <a:cubicBezTo>
                  <a:pt x="6633246" y="387797"/>
                  <a:pt x="6540906" y="418368"/>
                  <a:pt x="6462072" y="474375"/>
                </a:cubicBezTo>
                <a:cubicBezTo>
                  <a:pt x="6408136" y="511705"/>
                  <a:pt x="6353804" y="545720"/>
                  <a:pt x="6299472" y="579737"/>
                </a:cubicBezTo>
                <a:lnTo>
                  <a:pt x="6276732" y="594473"/>
                </a:lnTo>
                <a:lnTo>
                  <a:pt x="6276105" y="599335"/>
                </a:lnTo>
                <a:lnTo>
                  <a:pt x="6277297" y="607238"/>
                </a:lnTo>
                <a:lnTo>
                  <a:pt x="6321865" y="580688"/>
                </a:lnTo>
                <a:cubicBezTo>
                  <a:pt x="6342431" y="569153"/>
                  <a:pt x="6363720" y="558256"/>
                  <a:pt x="6386453" y="548609"/>
                </a:cubicBezTo>
                <a:cubicBezTo>
                  <a:pt x="6364042" y="566470"/>
                  <a:pt x="6340119" y="582154"/>
                  <a:pt x="6315644" y="597373"/>
                </a:cubicBezTo>
                <a:lnTo>
                  <a:pt x="6288899" y="613959"/>
                </a:lnTo>
                <a:lnTo>
                  <a:pt x="6292558" y="620157"/>
                </a:lnTo>
                <a:lnTo>
                  <a:pt x="6298409" y="620572"/>
                </a:lnTo>
                <a:lnTo>
                  <a:pt x="6516768" y="490383"/>
                </a:lnTo>
                <a:cubicBezTo>
                  <a:pt x="6603916" y="439958"/>
                  <a:pt x="6692195" y="391684"/>
                  <a:pt x="6784774" y="347537"/>
                </a:cubicBezTo>
                <a:lnTo>
                  <a:pt x="6789676" y="344812"/>
                </a:lnTo>
                <a:lnTo>
                  <a:pt x="6791357" y="354720"/>
                </a:lnTo>
                <a:lnTo>
                  <a:pt x="6773235" y="363106"/>
                </a:lnTo>
                <a:cubicBezTo>
                  <a:pt x="6744327" y="382489"/>
                  <a:pt x="6686941" y="402384"/>
                  <a:pt x="6667425" y="423870"/>
                </a:cubicBezTo>
                <a:cubicBezTo>
                  <a:pt x="6663822" y="429017"/>
                  <a:pt x="6665493" y="438495"/>
                  <a:pt x="6661118" y="439267"/>
                </a:cubicBezTo>
                <a:cubicBezTo>
                  <a:pt x="6644434" y="451231"/>
                  <a:pt x="6588549" y="475373"/>
                  <a:pt x="6572635" y="491712"/>
                </a:cubicBezTo>
                <a:cubicBezTo>
                  <a:pt x="6564057" y="498488"/>
                  <a:pt x="6566373" y="511613"/>
                  <a:pt x="6566373" y="511613"/>
                </a:cubicBezTo>
                <a:cubicBezTo>
                  <a:pt x="6566373" y="511613"/>
                  <a:pt x="6564411" y="513275"/>
                  <a:pt x="6561263" y="515145"/>
                </a:cubicBezTo>
                <a:lnTo>
                  <a:pt x="6555301" y="517481"/>
                </a:lnTo>
                <a:lnTo>
                  <a:pt x="6561573" y="512647"/>
                </a:lnTo>
                <a:cubicBezTo>
                  <a:pt x="6560937" y="512760"/>
                  <a:pt x="6555521" y="516157"/>
                  <a:pt x="6549044" y="519931"/>
                </a:cubicBezTo>
                <a:cubicBezTo>
                  <a:pt x="6541839" y="530225"/>
                  <a:pt x="6530258" y="541289"/>
                  <a:pt x="6530258" y="541289"/>
                </a:cubicBezTo>
                <a:cubicBezTo>
                  <a:pt x="6537076" y="554371"/>
                  <a:pt x="6583057" y="499647"/>
                  <a:pt x="6623116" y="488073"/>
                </a:cubicBezTo>
                <a:cubicBezTo>
                  <a:pt x="6627490" y="487300"/>
                  <a:pt x="6642115" y="489231"/>
                  <a:pt x="6646490" y="488459"/>
                </a:cubicBezTo>
                <a:cubicBezTo>
                  <a:pt x="6672695" y="479328"/>
                  <a:pt x="6703104" y="464190"/>
                  <a:pt x="6737289" y="449139"/>
                </a:cubicBezTo>
                <a:cubicBezTo>
                  <a:pt x="6743829" y="445731"/>
                  <a:pt x="6773552" y="428835"/>
                  <a:pt x="6802186" y="412694"/>
                </a:cubicBezTo>
                <a:lnTo>
                  <a:pt x="6817648" y="404050"/>
                </a:lnTo>
                <a:lnTo>
                  <a:pt x="6821472" y="428028"/>
                </a:lnTo>
                <a:lnTo>
                  <a:pt x="6812575" y="433229"/>
                </a:lnTo>
                <a:cubicBezTo>
                  <a:pt x="6798897" y="441469"/>
                  <a:pt x="6792764" y="446122"/>
                  <a:pt x="6818949" y="434737"/>
                </a:cubicBezTo>
                <a:lnTo>
                  <a:pt x="6822370" y="433666"/>
                </a:lnTo>
                <a:lnTo>
                  <a:pt x="6823083" y="438138"/>
                </a:lnTo>
                <a:lnTo>
                  <a:pt x="6817661" y="441824"/>
                </a:lnTo>
                <a:cubicBezTo>
                  <a:pt x="6798735" y="453337"/>
                  <a:pt x="6771188" y="468722"/>
                  <a:pt x="6764648" y="472130"/>
                </a:cubicBezTo>
                <a:cubicBezTo>
                  <a:pt x="6730636" y="492414"/>
                  <a:pt x="6701599" y="511068"/>
                  <a:pt x="6689247" y="517759"/>
                </a:cubicBezTo>
                <a:lnTo>
                  <a:pt x="6672125" y="528222"/>
                </a:lnTo>
                <a:lnTo>
                  <a:pt x="6670264" y="517132"/>
                </a:lnTo>
                <a:lnTo>
                  <a:pt x="6670096" y="516008"/>
                </a:lnTo>
                <a:lnTo>
                  <a:pt x="6670626" y="529139"/>
                </a:lnTo>
                <a:lnTo>
                  <a:pt x="6497107" y="635192"/>
                </a:lnTo>
                <a:lnTo>
                  <a:pt x="6428119" y="677463"/>
                </a:lnTo>
                <a:lnTo>
                  <a:pt x="6434258" y="680944"/>
                </a:lnTo>
                <a:lnTo>
                  <a:pt x="6436134" y="681850"/>
                </a:lnTo>
                <a:lnTo>
                  <a:pt x="6548263" y="617805"/>
                </a:lnTo>
                <a:cubicBezTo>
                  <a:pt x="6573569" y="603568"/>
                  <a:pt x="6631472" y="561027"/>
                  <a:pt x="6654075" y="557041"/>
                </a:cubicBezTo>
                <a:cubicBezTo>
                  <a:pt x="6658450" y="556269"/>
                  <a:pt x="6661215" y="559165"/>
                  <a:pt x="6664732" y="562585"/>
                </a:cubicBezTo>
                <a:lnTo>
                  <a:pt x="6674170" y="568000"/>
                </a:lnTo>
                <a:lnTo>
                  <a:pt x="6678071" y="594855"/>
                </a:lnTo>
                <a:lnTo>
                  <a:pt x="6681774" y="618345"/>
                </a:lnTo>
                <a:lnTo>
                  <a:pt x="6687066" y="639464"/>
                </a:lnTo>
                <a:lnTo>
                  <a:pt x="6678061" y="570233"/>
                </a:lnTo>
                <a:lnTo>
                  <a:pt x="6679893" y="571283"/>
                </a:lnTo>
                <a:cubicBezTo>
                  <a:pt x="6698892" y="572443"/>
                  <a:pt x="6705970" y="561420"/>
                  <a:pt x="6731403" y="547914"/>
                </a:cubicBezTo>
                <a:cubicBezTo>
                  <a:pt x="6753234" y="539552"/>
                  <a:pt x="6771462" y="536336"/>
                  <a:pt x="6784543" y="529519"/>
                </a:cubicBezTo>
                <a:lnTo>
                  <a:pt x="6833489" y="503404"/>
                </a:lnTo>
                <a:lnTo>
                  <a:pt x="6834105" y="507269"/>
                </a:lnTo>
                <a:lnTo>
                  <a:pt x="6827348" y="512195"/>
                </a:lnTo>
                <a:cubicBezTo>
                  <a:pt x="6819369" y="518114"/>
                  <a:pt x="6821042" y="527593"/>
                  <a:pt x="6817439" y="532738"/>
                </a:cubicBezTo>
                <a:cubicBezTo>
                  <a:pt x="6808732" y="538785"/>
                  <a:pt x="6787629" y="547018"/>
                  <a:pt x="6771073" y="559713"/>
                </a:cubicBezTo>
                <a:cubicBezTo>
                  <a:pt x="6757992" y="566530"/>
                  <a:pt x="6699318" y="604696"/>
                  <a:pt x="6742980" y="587973"/>
                </a:cubicBezTo>
                <a:cubicBezTo>
                  <a:pt x="6769914" y="578711"/>
                  <a:pt x="6798052" y="554953"/>
                  <a:pt x="6810403" y="548263"/>
                </a:cubicBezTo>
                <a:cubicBezTo>
                  <a:pt x="6816880" y="544490"/>
                  <a:pt x="6823806" y="543268"/>
                  <a:pt x="6829661" y="542893"/>
                </a:cubicBezTo>
                <a:lnTo>
                  <a:pt x="6839749" y="542667"/>
                </a:lnTo>
                <a:lnTo>
                  <a:pt x="6843025" y="563207"/>
                </a:lnTo>
                <a:lnTo>
                  <a:pt x="6807715" y="584168"/>
                </a:lnTo>
                <a:cubicBezTo>
                  <a:pt x="6786799" y="597724"/>
                  <a:pt x="6765965" y="611736"/>
                  <a:pt x="6744906" y="624472"/>
                </a:cubicBezTo>
                <a:cubicBezTo>
                  <a:pt x="6732683" y="631891"/>
                  <a:pt x="6690565" y="657363"/>
                  <a:pt x="6712394" y="649002"/>
                </a:cubicBezTo>
                <a:lnTo>
                  <a:pt x="6844870" y="574783"/>
                </a:lnTo>
                <a:lnTo>
                  <a:pt x="6848180" y="595545"/>
                </a:lnTo>
                <a:lnTo>
                  <a:pt x="6834546" y="604152"/>
                </a:lnTo>
                <a:cubicBezTo>
                  <a:pt x="6746126" y="656962"/>
                  <a:pt x="6654469" y="711657"/>
                  <a:pt x="6563450" y="766242"/>
                </a:cubicBezTo>
                <a:lnTo>
                  <a:pt x="6562574" y="766771"/>
                </a:lnTo>
                <a:lnTo>
                  <a:pt x="6562663" y="766765"/>
                </a:lnTo>
                <a:cubicBezTo>
                  <a:pt x="6595147" y="769105"/>
                  <a:pt x="6624466" y="747836"/>
                  <a:pt x="6663721" y="725867"/>
                </a:cubicBezTo>
                <a:cubicBezTo>
                  <a:pt x="6702744" y="704008"/>
                  <a:pt x="6742897" y="680616"/>
                  <a:pt x="6782750" y="656439"/>
                </a:cubicBezTo>
                <a:lnTo>
                  <a:pt x="6851006" y="613271"/>
                </a:lnTo>
                <a:lnTo>
                  <a:pt x="6870165" y="733434"/>
                </a:lnTo>
                <a:cubicBezTo>
                  <a:pt x="6891995" y="864196"/>
                  <a:pt x="6916039" y="994518"/>
                  <a:pt x="6946386" y="1125512"/>
                </a:cubicBezTo>
                <a:cubicBezTo>
                  <a:pt x="6962778" y="1192188"/>
                  <a:pt x="6984909" y="1261246"/>
                  <a:pt x="7004099" y="1328955"/>
                </a:cubicBezTo>
                <a:lnTo>
                  <a:pt x="7054616" y="1497540"/>
                </a:lnTo>
                <a:lnTo>
                  <a:pt x="7057311" y="1490632"/>
                </a:lnTo>
                <a:lnTo>
                  <a:pt x="7063820" y="1477143"/>
                </a:lnTo>
                <a:cubicBezTo>
                  <a:pt x="7067521" y="1469535"/>
                  <a:pt x="7070915" y="1462561"/>
                  <a:pt x="7073674" y="1456701"/>
                </a:cubicBezTo>
                <a:cubicBezTo>
                  <a:pt x="7095741" y="1409824"/>
                  <a:pt x="7111384" y="1375123"/>
                  <a:pt x="7136096" y="1331287"/>
                </a:cubicBezTo>
                <a:lnTo>
                  <a:pt x="7147117" y="1312110"/>
                </a:lnTo>
                <a:lnTo>
                  <a:pt x="7121214" y="1367371"/>
                </a:lnTo>
                <a:lnTo>
                  <a:pt x="7113466" y="1385448"/>
                </a:lnTo>
                <a:lnTo>
                  <a:pt x="7107190" y="1397653"/>
                </a:lnTo>
                <a:lnTo>
                  <a:pt x="7091468" y="1432258"/>
                </a:lnTo>
                <a:lnTo>
                  <a:pt x="7091382" y="1432288"/>
                </a:lnTo>
                <a:lnTo>
                  <a:pt x="7090988" y="1433316"/>
                </a:lnTo>
                <a:lnTo>
                  <a:pt x="7083606" y="1449565"/>
                </a:lnTo>
                <a:lnTo>
                  <a:pt x="7083382" y="1449656"/>
                </a:lnTo>
                <a:lnTo>
                  <a:pt x="7082476" y="1452050"/>
                </a:lnTo>
                <a:lnTo>
                  <a:pt x="7081335" y="1454561"/>
                </a:lnTo>
                <a:lnTo>
                  <a:pt x="7057853" y="1508334"/>
                </a:lnTo>
                <a:lnTo>
                  <a:pt x="7066713" y="1537914"/>
                </a:lnTo>
                <a:lnTo>
                  <a:pt x="7090884" y="1480183"/>
                </a:lnTo>
                <a:cubicBezTo>
                  <a:pt x="7134338" y="1381535"/>
                  <a:pt x="7192022" y="1285317"/>
                  <a:pt x="7249777" y="1188632"/>
                </a:cubicBezTo>
                <a:lnTo>
                  <a:pt x="7264648" y="1168095"/>
                </a:lnTo>
                <a:lnTo>
                  <a:pt x="7208600" y="1283230"/>
                </a:lnTo>
                <a:cubicBezTo>
                  <a:pt x="7188161" y="1326098"/>
                  <a:pt x="7167927" y="1369514"/>
                  <a:pt x="7147894" y="1413781"/>
                </a:cubicBezTo>
                <a:lnTo>
                  <a:pt x="7079261" y="1579789"/>
                </a:lnTo>
                <a:lnTo>
                  <a:pt x="7083816" y="1594991"/>
                </a:lnTo>
                <a:lnTo>
                  <a:pt x="7084669" y="1597341"/>
                </a:lnTo>
                <a:lnTo>
                  <a:pt x="7103126" y="1543319"/>
                </a:lnTo>
                <a:cubicBezTo>
                  <a:pt x="7127707" y="1487355"/>
                  <a:pt x="7156518" y="1432298"/>
                  <a:pt x="7176707" y="1377774"/>
                </a:cubicBezTo>
                <a:cubicBezTo>
                  <a:pt x="7189531" y="1346504"/>
                  <a:pt x="7199335" y="1321391"/>
                  <a:pt x="7211254" y="1294349"/>
                </a:cubicBezTo>
                <a:cubicBezTo>
                  <a:pt x="7239762" y="1235146"/>
                  <a:pt x="7268578" y="1179663"/>
                  <a:pt x="7297585" y="1124478"/>
                </a:cubicBezTo>
                <a:lnTo>
                  <a:pt x="7298845" y="1122058"/>
                </a:lnTo>
                <a:lnTo>
                  <a:pt x="7298864" y="1121542"/>
                </a:lnTo>
                <a:lnTo>
                  <a:pt x="7299187" y="1121399"/>
                </a:lnTo>
                <a:lnTo>
                  <a:pt x="7303030" y="1114016"/>
                </a:lnTo>
                <a:lnTo>
                  <a:pt x="7302729" y="1114168"/>
                </a:lnTo>
                <a:cubicBezTo>
                  <a:pt x="7302935" y="1112871"/>
                  <a:pt x="7303730" y="1110590"/>
                  <a:pt x="7304307" y="1109245"/>
                </a:cubicBezTo>
                <a:cubicBezTo>
                  <a:pt x="7306655" y="1103676"/>
                  <a:pt x="7310457" y="1097328"/>
                  <a:pt x="7312804" y="1091758"/>
                </a:cubicBezTo>
                <a:cubicBezTo>
                  <a:pt x="7324314" y="1066446"/>
                  <a:pt x="7335661" y="1044329"/>
                  <a:pt x="7345835" y="1021630"/>
                </a:cubicBezTo>
                <a:cubicBezTo>
                  <a:pt x="7359933" y="989582"/>
                  <a:pt x="7377840" y="959817"/>
                  <a:pt x="7393661" y="930993"/>
                </a:cubicBezTo>
                <a:cubicBezTo>
                  <a:pt x="7401076" y="916328"/>
                  <a:pt x="7408621" y="900557"/>
                  <a:pt x="7416277" y="884728"/>
                </a:cubicBezTo>
                <a:cubicBezTo>
                  <a:pt x="7435951" y="846421"/>
                  <a:pt x="7461208" y="810484"/>
                  <a:pt x="7486506" y="774352"/>
                </a:cubicBezTo>
                <a:cubicBezTo>
                  <a:pt x="7490922" y="768884"/>
                  <a:pt x="7495783" y="764248"/>
                  <a:pt x="7499178" y="758913"/>
                </a:cubicBezTo>
                <a:lnTo>
                  <a:pt x="7501590" y="754131"/>
                </a:lnTo>
                <a:lnTo>
                  <a:pt x="7501862" y="754148"/>
                </a:lnTo>
                <a:cubicBezTo>
                  <a:pt x="7502142" y="753998"/>
                  <a:pt x="7502230" y="753692"/>
                  <a:pt x="7502015" y="753290"/>
                </a:cubicBezTo>
                <a:lnTo>
                  <a:pt x="7501590" y="754131"/>
                </a:lnTo>
                <a:lnTo>
                  <a:pt x="7500560" y="754067"/>
                </a:lnTo>
                <a:cubicBezTo>
                  <a:pt x="7505033" y="747361"/>
                  <a:pt x="7509748" y="739490"/>
                  <a:pt x="7509317" y="738684"/>
                </a:cubicBezTo>
                <a:cubicBezTo>
                  <a:pt x="7509748" y="739490"/>
                  <a:pt x="7506279" y="741344"/>
                  <a:pt x="7506279" y="741344"/>
                </a:cubicBezTo>
                <a:cubicBezTo>
                  <a:pt x="7504264" y="742420"/>
                  <a:pt x="7505418" y="739732"/>
                  <a:pt x="7502619" y="741228"/>
                </a:cubicBezTo>
                <a:cubicBezTo>
                  <a:pt x="7501035" y="743111"/>
                  <a:pt x="7496802" y="748652"/>
                  <a:pt x="7493522" y="752477"/>
                </a:cubicBezTo>
                <a:cubicBezTo>
                  <a:pt x="7488903" y="758440"/>
                  <a:pt x="7484082" y="764632"/>
                  <a:pt x="7479201" y="770964"/>
                </a:cubicBezTo>
                <a:lnTo>
                  <a:pt x="7466944" y="787119"/>
                </a:lnTo>
                <a:lnTo>
                  <a:pt x="7469596" y="782802"/>
                </a:lnTo>
                <a:cubicBezTo>
                  <a:pt x="7474736" y="775525"/>
                  <a:pt x="7480176" y="768604"/>
                  <a:pt x="7485536" y="761943"/>
                </a:cubicBezTo>
                <a:cubicBezTo>
                  <a:pt x="7496330" y="748752"/>
                  <a:pt x="7506432" y="732651"/>
                  <a:pt x="7517505" y="718101"/>
                </a:cubicBezTo>
                <a:cubicBezTo>
                  <a:pt x="7523696" y="710565"/>
                  <a:pt x="7529618" y="702869"/>
                  <a:pt x="7535396" y="695508"/>
                </a:cubicBezTo>
                <a:cubicBezTo>
                  <a:pt x="7541176" y="688148"/>
                  <a:pt x="7546810" y="681122"/>
                  <a:pt x="7552423" y="674931"/>
                </a:cubicBezTo>
                <a:cubicBezTo>
                  <a:pt x="7546925" y="683220"/>
                  <a:pt x="7540122" y="692033"/>
                  <a:pt x="7533522" y="699876"/>
                </a:cubicBezTo>
                <a:lnTo>
                  <a:pt x="7527464" y="708464"/>
                </a:lnTo>
                <a:cubicBezTo>
                  <a:pt x="7528398" y="710210"/>
                  <a:pt x="7533973" y="703950"/>
                  <a:pt x="7534885" y="702428"/>
                </a:cubicBezTo>
                <a:lnTo>
                  <a:pt x="7556412" y="674555"/>
                </a:lnTo>
                <a:lnTo>
                  <a:pt x="7557611" y="676106"/>
                </a:lnTo>
                <a:lnTo>
                  <a:pt x="7539810" y="699795"/>
                </a:lnTo>
                <a:cubicBezTo>
                  <a:pt x="7543260" y="694672"/>
                  <a:pt x="7536530" y="703620"/>
                  <a:pt x="7537704" y="704201"/>
                </a:cubicBezTo>
                <a:cubicBezTo>
                  <a:pt x="7539908" y="705095"/>
                  <a:pt x="7540240" y="700601"/>
                  <a:pt x="7540240" y="700601"/>
                </a:cubicBezTo>
                <a:lnTo>
                  <a:pt x="7558848" y="677705"/>
                </a:lnTo>
                <a:lnTo>
                  <a:pt x="7562300" y="682169"/>
                </a:lnTo>
                <a:lnTo>
                  <a:pt x="7538421" y="712276"/>
                </a:lnTo>
                <a:cubicBezTo>
                  <a:pt x="7537510" y="713800"/>
                  <a:pt x="7523077" y="730143"/>
                  <a:pt x="7525112" y="732335"/>
                </a:cubicBezTo>
                <a:cubicBezTo>
                  <a:pt x="7526644" y="733588"/>
                  <a:pt x="7535312" y="721533"/>
                  <a:pt x="7527408" y="729900"/>
                </a:cubicBezTo>
                <a:cubicBezTo>
                  <a:pt x="7538872" y="716351"/>
                  <a:pt x="7548211" y="703937"/>
                  <a:pt x="7558932" y="690613"/>
                </a:cubicBezTo>
                <a:lnTo>
                  <a:pt x="7563679" y="683954"/>
                </a:lnTo>
                <a:lnTo>
                  <a:pt x="7564866" y="685488"/>
                </a:lnTo>
                <a:lnTo>
                  <a:pt x="7547929" y="708189"/>
                </a:lnTo>
                <a:cubicBezTo>
                  <a:pt x="7542795" y="715075"/>
                  <a:pt x="7537692" y="721815"/>
                  <a:pt x="7531026" y="730210"/>
                </a:cubicBezTo>
                <a:cubicBezTo>
                  <a:pt x="7530114" y="731734"/>
                  <a:pt x="7516953" y="747225"/>
                  <a:pt x="7518557" y="748612"/>
                </a:cubicBezTo>
                <a:cubicBezTo>
                  <a:pt x="7520443" y="748641"/>
                  <a:pt x="7528849" y="734481"/>
                  <a:pt x="7527937" y="736005"/>
                </a:cubicBezTo>
                <a:cubicBezTo>
                  <a:pt x="7531888" y="731822"/>
                  <a:pt x="7533825" y="728715"/>
                  <a:pt x="7538488" y="723979"/>
                </a:cubicBezTo>
                <a:cubicBezTo>
                  <a:pt x="7534204" y="732655"/>
                  <a:pt x="7526742" y="738887"/>
                  <a:pt x="7522028" y="746758"/>
                </a:cubicBezTo>
                <a:cubicBezTo>
                  <a:pt x="7520443" y="748641"/>
                  <a:pt x="7520351" y="751969"/>
                  <a:pt x="7518415" y="755075"/>
                </a:cubicBezTo>
                <a:lnTo>
                  <a:pt x="7515825" y="759110"/>
                </a:lnTo>
                <a:lnTo>
                  <a:pt x="7515694" y="759223"/>
                </a:lnTo>
                <a:lnTo>
                  <a:pt x="7515237" y="760027"/>
                </a:lnTo>
                <a:lnTo>
                  <a:pt x="7509689" y="768671"/>
                </a:lnTo>
                <a:cubicBezTo>
                  <a:pt x="7506338" y="773268"/>
                  <a:pt x="7502916" y="777772"/>
                  <a:pt x="7500558" y="781707"/>
                </a:cubicBezTo>
                <a:cubicBezTo>
                  <a:pt x="7501825" y="778959"/>
                  <a:pt x="7498022" y="785307"/>
                  <a:pt x="7498452" y="786113"/>
                </a:cubicBezTo>
                <a:cubicBezTo>
                  <a:pt x="7499816" y="788665"/>
                  <a:pt x="7503357" y="780212"/>
                  <a:pt x="7504029" y="779853"/>
                </a:cubicBezTo>
                <a:lnTo>
                  <a:pt x="7508702" y="773441"/>
                </a:lnTo>
                <a:lnTo>
                  <a:pt x="7512639" y="764613"/>
                </a:lnTo>
                <a:lnTo>
                  <a:pt x="7515237" y="760027"/>
                </a:lnTo>
                <a:lnTo>
                  <a:pt x="7515825" y="759110"/>
                </a:lnTo>
                <a:lnTo>
                  <a:pt x="7518298" y="757012"/>
                </a:lnTo>
                <a:lnTo>
                  <a:pt x="7517364" y="761558"/>
                </a:lnTo>
                <a:lnTo>
                  <a:pt x="7524587" y="751647"/>
                </a:lnTo>
                <a:cubicBezTo>
                  <a:pt x="7531416" y="742517"/>
                  <a:pt x="7538309" y="733741"/>
                  <a:pt x="7545526" y="725570"/>
                </a:cubicBezTo>
                <a:cubicBezTo>
                  <a:pt x="7540270" y="734852"/>
                  <a:pt x="7534495" y="741951"/>
                  <a:pt x="7528790" y="749013"/>
                </a:cubicBezTo>
                <a:lnTo>
                  <a:pt x="7514254" y="769700"/>
                </a:lnTo>
                <a:lnTo>
                  <a:pt x="7512452" y="774172"/>
                </a:lnTo>
                <a:lnTo>
                  <a:pt x="7509895" y="780143"/>
                </a:lnTo>
                <a:lnTo>
                  <a:pt x="7510988" y="779414"/>
                </a:lnTo>
                <a:cubicBezTo>
                  <a:pt x="7525583" y="759875"/>
                  <a:pt x="7537700" y="742699"/>
                  <a:pt x="7551702" y="725549"/>
                </a:cubicBezTo>
                <a:lnTo>
                  <a:pt x="7556252" y="720833"/>
                </a:lnTo>
                <a:lnTo>
                  <a:pt x="7560345" y="713074"/>
                </a:lnTo>
                <a:cubicBezTo>
                  <a:pt x="7563795" y="707063"/>
                  <a:pt x="7562643" y="711290"/>
                  <a:pt x="7559993" y="719044"/>
                </a:cubicBezTo>
                <a:lnTo>
                  <a:pt x="7556320" y="729543"/>
                </a:lnTo>
                <a:lnTo>
                  <a:pt x="7560142" y="724346"/>
                </a:lnTo>
                <a:lnTo>
                  <a:pt x="7558310" y="731077"/>
                </a:lnTo>
                <a:cubicBezTo>
                  <a:pt x="7557980" y="740816"/>
                  <a:pt x="7562317" y="729958"/>
                  <a:pt x="7564622" y="722734"/>
                </a:cubicBezTo>
                <a:lnTo>
                  <a:pt x="7568433" y="713456"/>
                </a:lnTo>
                <a:lnTo>
                  <a:pt x="7572662" y="707961"/>
                </a:lnTo>
                <a:lnTo>
                  <a:pt x="7573171" y="707296"/>
                </a:lnTo>
                <a:lnTo>
                  <a:pt x="7571869" y="711101"/>
                </a:lnTo>
                <a:cubicBezTo>
                  <a:pt x="7570140" y="716232"/>
                  <a:pt x="7568339" y="721280"/>
                  <a:pt x="7566190" y="725927"/>
                </a:cubicBezTo>
                <a:cubicBezTo>
                  <a:pt x="7564075" y="731302"/>
                  <a:pt x="7561260" y="736961"/>
                  <a:pt x="7558531" y="742719"/>
                </a:cubicBezTo>
                <a:lnTo>
                  <a:pt x="7553499" y="754978"/>
                </a:lnTo>
                <a:lnTo>
                  <a:pt x="7557258" y="751430"/>
                </a:lnTo>
                <a:lnTo>
                  <a:pt x="7557754" y="750447"/>
                </a:lnTo>
                <a:cubicBezTo>
                  <a:pt x="7560870" y="744158"/>
                  <a:pt x="7564604" y="736975"/>
                  <a:pt x="7565271" y="734756"/>
                </a:cubicBezTo>
                <a:cubicBezTo>
                  <a:pt x="7566528" y="733449"/>
                  <a:pt x="7569146" y="730726"/>
                  <a:pt x="7569774" y="730072"/>
                </a:cubicBezTo>
                <a:cubicBezTo>
                  <a:pt x="7570966" y="727310"/>
                  <a:pt x="7571005" y="725745"/>
                  <a:pt x="7571452" y="723502"/>
                </a:cubicBezTo>
                <a:cubicBezTo>
                  <a:pt x="7572080" y="722847"/>
                  <a:pt x="7574879" y="721714"/>
                  <a:pt x="7576060" y="718709"/>
                </a:cubicBezTo>
                <a:cubicBezTo>
                  <a:pt x="7576655" y="717328"/>
                  <a:pt x="7577357" y="714630"/>
                  <a:pt x="7578320" y="711660"/>
                </a:cubicBezTo>
                <a:lnTo>
                  <a:pt x="7580784" y="706075"/>
                </a:lnTo>
                <a:lnTo>
                  <a:pt x="7583660" y="709793"/>
                </a:lnTo>
                <a:lnTo>
                  <a:pt x="7582939" y="711544"/>
                </a:lnTo>
                <a:lnTo>
                  <a:pt x="7577682" y="725604"/>
                </a:lnTo>
                <a:lnTo>
                  <a:pt x="7577900" y="727968"/>
                </a:lnTo>
                <a:cubicBezTo>
                  <a:pt x="7577785" y="729675"/>
                  <a:pt x="7577141" y="731821"/>
                  <a:pt x="7576173" y="734224"/>
                </a:cubicBezTo>
                <a:lnTo>
                  <a:pt x="7575185" y="736322"/>
                </a:lnTo>
                <a:lnTo>
                  <a:pt x="7575625" y="735618"/>
                </a:lnTo>
                <a:lnTo>
                  <a:pt x="7576765" y="733297"/>
                </a:lnTo>
                <a:lnTo>
                  <a:pt x="7582785" y="719585"/>
                </a:lnTo>
                <a:cubicBezTo>
                  <a:pt x="7583433" y="718150"/>
                  <a:pt x="7584412" y="716751"/>
                  <a:pt x="7585547" y="715189"/>
                </a:cubicBezTo>
                <a:lnTo>
                  <a:pt x="7585862" y="714731"/>
                </a:lnTo>
                <a:lnTo>
                  <a:pt x="7586486" y="713449"/>
                </a:lnTo>
                <a:lnTo>
                  <a:pt x="7595127" y="724623"/>
                </a:lnTo>
                <a:lnTo>
                  <a:pt x="7594456" y="726441"/>
                </a:lnTo>
                <a:lnTo>
                  <a:pt x="7591521" y="737068"/>
                </a:lnTo>
                <a:lnTo>
                  <a:pt x="7589981" y="741705"/>
                </a:lnTo>
                <a:lnTo>
                  <a:pt x="7591469" y="739367"/>
                </a:lnTo>
                <a:cubicBezTo>
                  <a:pt x="7591782" y="739826"/>
                  <a:pt x="7587485" y="749867"/>
                  <a:pt x="7587063" y="751449"/>
                </a:cubicBezTo>
                <a:cubicBezTo>
                  <a:pt x="7587024" y="753014"/>
                  <a:pt x="7588029" y="758317"/>
                  <a:pt x="7589350" y="758465"/>
                </a:cubicBezTo>
                <a:cubicBezTo>
                  <a:pt x="7589822" y="757975"/>
                  <a:pt x="7595429" y="744144"/>
                  <a:pt x="7598750" y="736047"/>
                </a:cubicBezTo>
                <a:lnTo>
                  <a:pt x="7600997" y="730656"/>
                </a:lnTo>
                <a:lnTo>
                  <a:pt x="7631370" y="761839"/>
                </a:lnTo>
                <a:lnTo>
                  <a:pt x="7630396" y="764527"/>
                </a:lnTo>
                <a:cubicBezTo>
                  <a:pt x="7627958" y="768841"/>
                  <a:pt x="7624776" y="773674"/>
                  <a:pt x="7623612" y="779457"/>
                </a:cubicBezTo>
                <a:cubicBezTo>
                  <a:pt x="7623612" y="779457"/>
                  <a:pt x="7623987" y="779891"/>
                  <a:pt x="7624373" y="780508"/>
                </a:cubicBezTo>
                <a:lnTo>
                  <a:pt x="7625032" y="782257"/>
                </a:lnTo>
                <a:lnTo>
                  <a:pt x="7627706" y="778412"/>
                </a:lnTo>
                <a:cubicBezTo>
                  <a:pt x="7630693" y="774800"/>
                  <a:pt x="7633474" y="771739"/>
                  <a:pt x="7636330" y="768142"/>
                </a:cubicBezTo>
                <a:lnTo>
                  <a:pt x="7636812" y="767425"/>
                </a:lnTo>
                <a:lnTo>
                  <a:pt x="7641516" y="772255"/>
                </a:lnTo>
                <a:lnTo>
                  <a:pt x="7640681" y="773788"/>
                </a:lnTo>
                <a:cubicBezTo>
                  <a:pt x="7635315" y="789697"/>
                  <a:pt x="7639244" y="785553"/>
                  <a:pt x="7645321" y="776385"/>
                </a:cubicBezTo>
                <a:lnTo>
                  <a:pt x="7645408" y="776249"/>
                </a:lnTo>
                <a:lnTo>
                  <a:pt x="7657687" y="788857"/>
                </a:lnTo>
                <a:lnTo>
                  <a:pt x="7657255" y="789509"/>
                </a:lnTo>
                <a:lnTo>
                  <a:pt x="7658717" y="789914"/>
                </a:lnTo>
                <a:lnTo>
                  <a:pt x="7664680" y="796035"/>
                </a:lnTo>
                <a:lnTo>
                  <a:pt x="7658390" y="808787"/>
                </a:lnTo>
                <a:lnTo>
                  <a:pt x="7664080" y="802561"/>
                </a:lnTo>
                <a:lnTo>
                  <a:pt x="7663207" y="803997"/>
                </a:lnTo>
                <a:lnTo>
                  <a:pt x="7667345" y="798771"/>
                </a:lnTo>
                <a:lnTo>
                  <a:pt x="7668599" y="800060"/>
                </a:lnTo>
                <a:lnTo>
                  <a:pt x="7668172" y="800666"/>
                </a:lnTo>
                <a:lnTo>
                  <a:pt x="7669195" y="800671"/>
                </a:lnTo>
                <a:lnTo>
                  <a:pt x="7676322" y="807988"/>
                </a:lnTo>
                <a:lnTo>
                  <a:pt x="7673980" y="810915"/>
                </a:lnTo>
                <a:lnTo>
                  <a:pt x="7671975" y="813481"/>
                </a:lnTo>
                <a:lnTo>
                  <a:pt x="7672223" y="813422"/>
                </a:lnTo>
                <a:cubicBezTo>
                  <a:pt x="7673070" y="813224"/>
                  <a:pt x="7673963" y="813034"/>
                  <a:pt x="7674694" y="812952"/>
                </a:cubicBezTo>
                <a:lnTo>
                  <a:pt x="7675480" y="813045"/>
                </a:lnTo>
                <a:lnTo>
                  <a:pt x="7678104" y="809817"/>
                </a:lnTo>
                <a:lnTo>
                  <a:pt x="7680020" y="811784"/>
                </a:lnTo>
                <a:lnTo>
                  <a:pt x="7675751" y="817259"/>
                </a:lnTo>
                <a:lnTo>
                  <a:pt x="7674840" y="820380"/>
                </a:lnTo>
                <a:lnTo>
                  <a:pt x="7674494" y="821408"/>
                </a:lnTo>
                <a:lnTo>
                  <a:pt x="7676135" y="819469"/>
                </a:lnTo>
                <a:lnTo>
                  <a:pt x="7678085" y="817374"/>
                </a:lnTo>
                <a:lnTo>
                  <a:pt x="7679902" y="814002"/>
                </a:lnTo>
                <a:lnTo>
                  <a:pt x="7680721" y="812504"/>
                </a:lnTo>
                <a:lnTo>
                  <a:pt x="7684221" y="816098"/>
                </a:lnTo>
                <a:lnTo>
                  <a:pt x="7681800" y="819971"/>
                </a:lnTo>
                <a:lnTo>
                  <a:pt x="7681804" y="821649"/>
                </a:lnTo>
                <a:lnTo>
                  <a:pt x="7681310" y="823480"/>
                </a:lnTo>
                <a:lnTo>
                  <a:pt x="7680186" y="824995"/>
                </a:lnTo>
                <a:lnTo>
                  <a:pt x="7686057" y="817983"/>
                </a:lnTo>
                <a:lnTo>
                  <a:pt x="7686076" y="818002"/>
                </a:lnTo>
                <a:lnTo>
                  <a:pt x="7675221" y="833783"/>
                </a:lnTo>
                <a:lnTo>
                  <a:pt x="7678154" y="830226"/>
                </a:lnTo>
                <a:lnTo>
                  <a:pt x="7679118" y="828927"/>
                </a:lnTo>
                <a:lnTo>
                  <a:pt x="7686472" y="818410"/>
                </a:lnTo>
                <a:lnTo>
                  <a:pt x="7691030" y="823089"/>
                </a:lnTo>
                <a:lnTo>
                  <a:pt x="7769237" y="898061"/>
                </a:lnTo>
                <a:lnTo>
                  <a:pt x="7767619" y="901239"/>
                </a:lnTo>
                <a:cubicBezTo>
                  <a:pt x="7768247" y="900585"/>
                  <a:pt x="7772563" y="903967"/>
                  <a:pt x="7771829" y="904730"/>
                </a:cubicBezTo>
                <a:lnTo>
                  <a:pt x="7769714" y="909143"/>
                </a:lnTo>
                <a:lnTo>
                  <a:pt x="7771527" y="910421"/>
                </a:lnTo>
                <a:lnTo>
                  <a:pt x="7772142" y="909231"/>
                </a:lnTo>
                <a:lnTo>
                  <a:pt x="7775525" y="904088"/>
                </a:lnTo>
                <a:lnTo>
                  <a:pt x="7789229" y="917226"/>
                </a:lnTo>
                <a:lnTo>
                  <a:pt x="7787325" y="919975"/>
                </a:lnTo>
                <a:lnTo>
                  <a:pt x="7786449" y="922193"/>
                </a:lnTo>
                <a:lnTo>
                  <a:pt x="7786837" y="922546"/>
                </a:lnTo>
                <a:lnTo>
                  <a:pt x="7789842" y="919839"/>
                </a:lnTo>
                <a:lnTo>
                  <a:pt x="7790735" y="918670"/>
                </a:lnTo>
                <a:lnTo>
                  <a:pt x="7803037" y="930463"/>
                </a:lnTo>
                <a:cubicBezTo>
                  <a:pt x="7840204" y="964658"/>
                  <a:pt x="7877278" y="998477"/>
                  <a:pt x="7914493" y="1035582"/>
                </a:cubicBezTo>
                <a:lnTo>
                  <a:pt x="7942590" y="1062324"/>
                </a:lnTo>
                <a:lnTo>
                  <a:pt x="7940962" y="1065424"/>
                </a:lnTo>
                <a:lnTo>
                  <a:pt x="8051534" y="1182419"/>
                </a:lnTo>
                <a:cubicBezTo>
                  <a:pt x="8087226" y="1221544"/>
                  <a:pt x="8121470" y="1260056"/>
                  <a:pt x="8154859" y="1297266"/>
                </a:cubicBezTo>
                <a:cubicBezTo>
                  <a:pt x="8192513" y="1341554"/>
                  <a:pt x="8226259" y="1389637"/>
                  <a:pt x="8260046" y="1435157"/>
                </a:cubicBezTo>
                <a:cubicBezTo>
                  <a:pt x="8296610" y="1480500"/>
                  <a:pt x="8330396" y="1526019"/>
                  <a:pt x="8364399" y="1571328"/>
                </a:cubicBezTo>
                <a:cubicBezTo>
                  <a:pt x="8395626" y="1616814"/>
                  <a:pt x="8434785" y="1659627"/>
                  <a:pt x="8468536" y="1707710"/>
                </a:cubicBezTo>
                <a:cubicBezTo>
                  <a:pt x="8498460" y="1754461"/>
                  <a:pt x="8525569" y="1803952"/>
                  <a:pt x="8556616" y="1846659"/>
                </a:cubicBezTo>
                <a:cubicBezTo>
                  <a:pt x="8573793" y="1872094"/>
                  <a:pt x="8587838" y="1892146"/>
                  <a:pt x="8602277" y="1914767"/>
                </a:cubicBezTo>
                <a:cubicBezTo>
                  <a:pt x="8632672" y="1966117"/>
                  <a:pt x="8660099" y="2015827"/>
                  <a:pt x="8687206" y="2065532"/>
                </a:cubicBezTo>
                <a:lnTo>
                  <a:pt x="8688402" y="2067701"/>
                </a:lnTo>
                <a:lnTo>
                  <a:pt x="8688782" y="2067976"/>
                </a:lnTo>
                <a:lnTo>
                  <a:pt x="8688726" y="2068292"/>
                </a:lnTo>
                <a:lnTo>
                  <a:pt x="8692372" y="2074912"/>
                </a:lnTo>
                <a:lnTo>
                  <a:pt x="8692410" y="2074609"/>
                </a:lnTo>
                <a:cubicBezTo>
                  <a:pt x="8693286" y="2075417"/>
                  <a:pt x="8694610" y="2077167"/>
                  <a:pt x="8695335" y="2078280"/>
                </a:cubicBezTo>
                <a:cubicBezTo>
                  <a:pt x="8698363" y="2082858"/>
                  <a:pt x="8701247" y="2088927"/>
                  <a:pt x="8704275" y="2093505"/>
                </a:cubicBezTo>
                <a:cubicBezTo>
                  <a:pt x="8717611" y="2114947"/>
                  <a:pt x="8728616" y="2134657"/>
                  <a:pt x="8740650" y="2153773"/>
                </a:cubicBezTo>
                <a:cubicBezTo>
                  <a:pt x="8757774" y="2180561"/>
                  <a:pt x="8771257" y="2209079"/>
                  <a:pt x="8785077" y="2235547"/>
                </a:cubicBezTo>
                <a:cubicBezTo>
                  <a:pt x="8792429" y="2248535"/>
                  <a:pt x="8800550" y="2262176"/>
                  <a:pt x="8808660" y="2275931"/>
                </a:cubicBezTo>
                <a:cubicBezTo>
                  <a:pt x="8827709" y="2310085"/>
                  <a:pt x="8842155" y="2347265"/>
                  <a:pt x="8856729" y="2384574"/>
                </a:cubicBezTo>
                <a:cubicBezTo>
                  <a:pt x="8858638" y="2390665"/>
                  <a:pt x="8859696" y="2396672"/>
                  <a:pt x="8862019" y="2401924"/>
                </a:cubicBezTo>
                <a:lnTo>
                  <a:pt x="8864417" y="2406154"/>
                </a:lnTo>
                <a:lnTo>
                  <a:pt x="8864269" y="2406352"/>
                </a:lnTo>
                <a:cubicBezTo>
                  <a:pt x="8864241" y="2406638"/>
                  <a:pt x="8864427" y="2406858"/>
                  <a:pt x="8864841" y="2406899"/>
                </a:cubicBezTo>
                <a:lnTo>
                  <a:pt x="8864417" y="2406154"/>
                </a:lnTo>
                <a:lnTo>
                  <a:pt x="8864756" y="2405710"/>
                </a:lnTo>
                <a:lnTo>
                  <a:pt x="8869928" y="2436555"/>
                </a:lnTo>
                <a:lnTo>
                  <a:pt x="8869051" y="2434904"/>
                </a:lnTo>
                <a:cubicBezTo>
                  <a:pt x="8867332" y="2435432"/>
                  <a:pt x="8872079" y="2448051"/>
                  <a:pt x="8869735" y="2437866"/>
                </a:cubicBezTo>
                <a:lnTo>
                  <a:pt x="8870609" y="2440619"/>
                </a:lnTo>
                <a:lnTo>
                  <a:pt x="8873384" y="2457175"/>
                </a:lnTo>
                <a:lnTo>
                  <a:pt x="8867679" y="2440444"/>
                </a:lnTo>
                <a:cubicBezTo>
                  <a:pt x="8866987" y="2438988"/>
                  <a:pt x="8861903" y="2421242"/>
                  <a:pt x="8860048" y="2421756"/>
                </a:cubicBezTo>
                <a:cubicBezTo>
                  <a:pt x="8859078" y="2423168"/>
                  <a:pt x="8865548" y="2436648"/>
                  <a:pt x="8864855" y="2435192"/>
                </a:cubicBezTo>
                <a:cubicBezTo>
                  <a:pt x="8866028" y="2440285"/>
                  <a:pt x="8867401" y="2443312"/>
                  <a:pt x="8868633" y="2449222"/>
                </a:cubicBezTo>
                <a:cubicBezTo>
                  <a:pt x="8864232" y="2441615"/>
                  <a:pt x="8863278" y="2432839"/>
                  <a:pt x="8859703" y="2425313"/>
                </a:cubicBezTo>
                <a:cubicBezTo>
                  <a:pt x="8859078" y="2423168"/>
                  <a:pt x="8856607" y="2421424"/>
                  <a:pt x="8855235" y="2418395"/>
                </a:cubicBezTo>
                <a:lnTo>
                  <a:pt x="8853489" y="2414408"/>
                </a:lnTo>
                <a:lnTo>
                  <a:pt x="8853471" y="2414251"/>
                </a:lnTo>
                <a:lnTo>
                  <a:pt x="8853092" y="2413501"/>
                </a:lnTo>
                <a:lnTo>
                  <a:pt x="8849352" y="2404956"/>
                </a:lnTo>
                <a:cubicBezTo>
                  <a:pt x="8847565" y="2400109"/>
                  <a:pt x="8845883" y="2395255"/>
                  <a:pt x="8844096" y="2391492"/>
                </a:cubicBezTo>
                <a:cubicBezTo>
                  <a:pt x="8845535" y="2393833"/>
                  <a:pt x="8842652" y="2387763"/>
                  <a:pt x="8841826" y="2387683"/>
                </a:cubicBezTo>
                <a:cubicBezTo>
                  <a:pt x="8839212" y="2387429"/>
                  <a:pt x="8843817" y="2394360"/>
                  <a:pt x="8843749" y="2395049"/>
                </a:cubicBezTo>
                <a:lnTo>
                  <a:pt x="8846244" y="2401809"/>
                </a:lnTo>
                <a:lnTo>
                  <a:pt x="8850934" y="2409229"/>
                </a:lnTo>
                <a:lnTo>
                  <a:pt x="8853092" y="2413501"/>
                </a:lnTo>
                <a:lnTo>
                  <a:pt x="8853489" y="2414408"/>
                </a:lnTo>
                <a:lnTo>
                  <a:pt x="8853830" y="2417331"/>
                </a:lnTo>
                <a:lnTo>
                  <a:pt x="8850865" y="2414338"/>
                </a:lnTo>
                <a:lnTo>
                  <a:pt x="8854719" y="2424786"/>
                </a:lnTo>
                <a:cubicBezTo>
                  <a:pt x="8858182" y="2434544"/>
                  <a:pt x="8861343" y="2444171"/>
                  <a:pt x="8863887" y="2453739"/>
                </a:cubicBezTo>
                <a:cubicBezTo>
                  <a:pt x="8859519" y="2445094"/>
                  <a:pt x="8857059" y="2437156"/>
                  <a:pt x="8854594" y="2429288"/>
                </a:cubicBezTo>
                <a:lnTo>
                  <a:pt x="8846276" y="2407888"/>
                </a:lnTo>
                <a:lnTo>
                  <a:pt x="8843804" y="2404276"/>
                </a:lnTo>
                <a:lnTo>
                  <a:pt x="8840578" y="2399336"/>
                </a:lnTo>
                <a:lnTo>
                  <a:pt x="8840579" y="2400530"/>
                </a:lnTo>
                <a:cubicBezTo>
                  <a:pt x="8847998" y="2421398"/>
                  <a:pt x="8854881" y="2439202"/>
                  <a:pt x="8860794" y="2458418"/>
                </a:cubicBezTo>
                <a:lnTo>
                  <a:pt x="8862068" y="2464232"/>
                </a:lnTo>
                <a:lnTo>
                  <a:pt x="8865872" y="2471229"/>
                </a:lnTo>
                <a:cubicBezTo>
                  <a:pt x="8868678" y="2476864"/>
                  <a:pt x="8866064" y="2473865"/>
                  <a:pt x="8861536" y="2467958"/>
                </a:cubicBezTo>
                <a:lnTo>
                  <a:pt x="8855451" y="2459897"/>
                </a:lnTo>
                <a:lnTo>
                  <a:pt x="8857453" y="2465403"/>
                </a:lnTo>
                <a:lnTo>
                  <a:pt x="8853290" y="2460630"/>
                </a:lnTo>
                <a:cubicBezTo>
                  <a:pt x="8846095" y="2455477"/>
                  <a:pt x="8852119" y="2464221"/>
                  <a:pt x="8856418" y="2469600"/>
                </a:cubicBezTo>
                <a:lnTo>
                  <a:pt x="8861512" y="2477151"/>
                </a:lnTo>
                <a:lnTo>
                  <a:pt x="8863535" y="2483115"/>
                </a:lnTo>
                <a:lnTo>
                  <a:pt x="8863782" y="2483833"/>
                </a:lnTo>
                <a:lnTo>
                  <a:pt x="8861562" y="2480934"/>
                </a:lnTo>
                <a:cubicBezTo>
                  <a:pt x="8858553" y="2477043"/>
                  <a:pt x="8855645" y="2473141"/>
                  <a:pt x="8853215" y="2469178"/>
                </a:cubicBezTo>
                <a:cubicBezTo>
                  <a:pt x="8850217" y="2464873"/>
                  <a:pt x="8847358" y="2459897"/>
                  <a:pt x="8844379" y="2454936"/>
                </a:cubicBezTo>
                <a:lnTo>
                  <a:pt x="8837646" y="2444961"/>
                </a:lnTo>
                <a:lnTo>
                  <a:pt x="8838437" y="2449589"/>
                </a:lnTo>
                <a:lnTo>
                  <a:pt x="8838930" y="2450459"/>
                </a:lnTo>
                <a:cubicBezTo>
                  <a:pt x="8842114" y="2455979"/>
                  <a:pt x="8845664" y="2462417"/>
                  <a:pt x="8847005" y="2464039"/>
                </a:cubicBezTo>
                <a:cubicBezTo>
                  <a:pt x="8847360" y="2465647"/>
                  <a:pt x="8848100" y="2468996"/>
                  <a:pt x="8848278" y="2469800"/>
                </a:cubicBezTo>
                <a:cubicBezTo>
                  <a:pt x="8849766" y="2472091"/>
                  <a:pt x="8850929" y="2472909"/>
                  <a:pt x="8852399" y="2474376"/>
                </a:cubicBezTo>
                <a:cubicBezTo>
                  <a:pt x="8852577" y="2475180"/>
                  <a:pt x="8852025" y="2477866"/>
                  <a:pt x="8853702" y="2480271"/>
                </a:cubicBezTo>
                <a:cubicBezTo>
                  <a:pt x="8855190" y="2482563"/>
                  <a:pt x="8860445" y="2487822"/>
                  <a:pt x="8862526" y="2492793"/>
                </a:cubicBezTo>
                <a:cubicBezTo>
                  <a:pt x="8863462" y="2494809"/>
                  <a:pt x="8863636" y="2495640"/>
                  <a:pt x="8863345" y="2495713"/>
                </a:cubicBezTo>
                <a:lnTo>
                  <a:pt x="8862271" y="2494826"/>
                </a:lnTo>
                <a:lnTo>
                  <a:pt x="8866558" y="2501001"/>
                </a:lnTo>
                <a:cubicBezTo>
                  <a:pt x="8867744" y="2502889"/>
                  <a:pt x="8868524" y="2504421"/>
                  <a:pt x="8868463" y="2505115"/>
                </a:cubicBezTo>
                <a:cubicBezTo>
                  <a:pt x="8867129" y="2508942"/>
                  <a:pt x="8861929" y="2498407"/>
                  <a:pt x="8861929" y="2498407"/>
                </a:cubicBezTo>
                <a:cubicBezTo>
                  <a:pt x="8860675" y="2496361"/>
                  <a:pt x="8858345" y="2492911"/>
                  <a:pt x="8855655" y="2489075"/>
                </a:cubicBezTo>
                <a:lnTo>
                  <a:pt x="8847674" y="2478026"/>
                </a:lnTo>
                <a:lnTo>
                  <a:pt x="8845778" y="2477001"/>
                </a:lnTo>
                <a:cubicBezTo>
                  <a:pt x="8844545" y="2476054"/>
                  <a:pt x="8843248" y="2474487"/>
                  <a:pt x="8841919" y="2472546"/>
                </a:cubicBezTo>
                <a:lnTo>
                  <a:pt x="8840830" y="2470743"/>
                </a:lnTo>
                <a:lnTo>
                  <a:pt x="8841141" y="2471430"/>
                </a:lnTo>
                <a:lnTo>
                  <a:pt x="8842320" y="2473459"/>
                </a:lnTo>
                <a:lnTo>
                  <a:pt x="8849654" y="2484913"/>
                </a:lnTo>
                <a:cubicBezTo>
                  <a:pt x="8850413" y="2486125"/>
                  <a:pt x="8850977" y="2487569"/>
                  <a:pt x="8851587" y="2489214"/>
                </a:cubicBezTo>
                <a:lnTo>
                  <a:pt x="8851774" y="2489682"/>
                </a:lnTo>
                <a:lnTo>
                  <a:pt x="8855003" y="2495192"/>
                </a:lnTo>
                <a:lnTo>
                  <a:pt x="8857595" y="2499946"/>
                </a:lnTo>
                <a:lnTo>
                  <a:pt x="8857602" y="2499954"/>
                </a:lnTo>
                <a:lnTo>
                  <a:pt x="8857605" y="2499963"/>
                </a:lnTo>
                <a:lnTo>
                  <a:pt x="8866810" y="2516843"/>
                </a:lnTo>
                <a:cubicBezTo>
                  <a:pt x="8868250" y="2520921"/>
                  <a:pt x="8876190" y="2534271"/>
                  <a:pt x="8876190" y="2534271"/>
                </a:cubicBezTo>
                <a:lnTo>
                  <a:pt x="8872580" y="2533134"/>
                </a:lnTo>
                <a:lnTo>
                  <a:pt x="8874625" y="2536124"/>
                </a:lnTo>
                <a:lnTo>
                  <a:pt x="8874672" y="2537226"/>
                </a:lnTo>
                <a:lnTo>
                  <a:pt x="8875095" y="2540371"/>
                </a:lnTo>
                <a:lnTo>
                  <a:pt x="8873354" y="2537994"/>
                </a:lnTo>
                <a:lnTo>
                  <a:pt x="8857953" y="2516908"/>
                </a:lnTo>
                <a:lnTo>
                  <a:pt x="8856407" y="2511669"/>
                </a:lnTo>
                <a:cubicBezTo>
                  <a:pt x="8854223" y="2505153"/>
                  <a:pt x="8852352" y="2500797"/>
                  <a:pt x="8851242" y="2500767"/>
                </a:cubicBezTo>
                <a:lnTo>
                  <a:pt x="8850586" y="2506820"/>
                </a:lnTo>
                <a:lnTo>
                  <a:pt x="8847275" y="2502289"/>
                </a:lnTo>
                <a:cubicBezTo>
                  <a:pt x="8846531" y="2501143"/>
                  <a:pt x="8845123" y="2499221"/>
                  <a:pt x="8843339" y="2496794"/>
                </a:cubicBezTo>
                <a:lnTo>
                  <a:pt x="8838598" y="2490283"/>
                </a:lnTo>
                <a:lnTo>
                  <a:pt x="8832043" y="2482713"/>
                </a:lnTo>
                <a:lnTo>
                  <a:pt x="8829313" y="2479216"/>
                </a:lnTo>
                <a:lnTo>
                  <a:pt x="8830332" y="2481518"/>
                </a:lnTo>
                <a:cubicBezTo>
                  <a:pt x="8829827" y="2481524"/>
                  <a:pt x="8824401" y="2473221"/>
                  <a:pt x="8823418" y="2472106"/>
                </a:cubicBezTo>
                <a:cubicBezTo>
                  <a:pt x="8822255" y="2471288"/>
                  <a:pt x="8817741" y="2469379"/>
                  <a:pt x="8816963" y="2470303"/>
                </a:cubicBezTo>
                <a:cubicBezTo>
                  <a:pt x="8817141" y="2471107"/>
                  <a:pt x="8830648" y="2490751"/>
                  <a:pt x="8832166" y="2493177"/>
                </a:cubicBezTo>
                <a:cubicBezTo>
                  <a:pt x="8835528" y="2499500"/>
                  <a:pt x="8838901" y="2505135"/>
                  <a:pt x="8840952" y="2509972"/>
                </a:cubicBezTo>
                <a:cubicBezTo>
                  <a:pt x="8841129" y="2510776"/>
                  <a:pt x="8840737" y="2513442"/>
                  <a:pt x="8840915" y="2514245"/>
                </a:cubicBezTo>
                <a:lnTo>
                  <a:pt x="8848630" y="2524850"/>
                </a:lnTo>
                <a:lnTo>
                  <a:pt x="8848324" y="2527682"/>
                </a:lnTo>
                <a:lnTo>
                  <a:pt x="8847434" y="2526683"/>
                </a:lnTo>
                <a:lnTo>
                  <a:pt x="8846963" y="2525688"/>
                </a:lnTo>
                <a:cubicBezTo>
                  <a:pt x="8846547" y="2525104"/>
                  <a:pt x="8846180" y="2524737"/>
                  <a:pt x="8846180" y="2524737"/>
                </a:cubicBezTo>
                <a:cubicBezTo>
                  <a:pt x="8846180" y="2524737"/>
                  <a:pt x="8843314" y="2525098"/>
                  <a:pt x="8841814" y="2523496"/>
                </a:cubicBezTo>
                <a:cubicBezTo>
                  <a:pt x="8840010" y="2522003"/>
                  <a:pt x="8837759" y="2518671"/>
                  <a:pt x="8835629" y="2515324"/>
                </a:cubicBezTo>
                <a:lnTo>
                  <a:pt x="8832156" y="2510078"/>
                </a:lnTo>
                <a:lnTo>
                  <a:pt x="8831899" y="2513422"/>
                </a:lnTo>
                <a:cubicBezTo>
                  <a:pt x="8831735" y="2514742"/>
                  <a:pt x="8831562" y="2516148"/>
                  <a:pt x="8831573" y="2517560"/>
                </a:cubicBezTo>
                <a:lnTo>
                  <a:pt x="8831682" y="2518149"/>
                </a:lnTo>
                <a:lnTo>
                  <a:pt x="8841635" y="2533711"/>
                </a:lnTo>
                <a:lnTo>
                  <a:pt x="8846873" y="2541056"/>
                </a:lnTo>
                <a:lnTo>
                  <a:pt x="8845566" y="2553111"/>
                </a:lnTo>
                <a:lnTo>
                  <a:pt x="8843078" y="2549892"/>
                </a:lnTo>
                <a:lnTo>
                  <a:pt x="8841812" y="2546540"/>
                </a:lnTo>
                <a:lnTo>
                  <a:pt x="8841564" y="2545791"/>
                </a:lnTo>
                <a:lnTo>
                  <a:pt x="8841079" y="2547163"/>
                </a:lnTo>
                <a:lnTo>
                  <a:pt x="8833766" y="2528565"/>
                </a:lnTo>
                <a:cubicBezTo>
                  <a:pt x="8816106" y="2481947"/>
                  <a:pt x="8786467" y="2396989"/>
                  <a:pt x="8801916" y="2462399"/>
                </a:cubicBezTo>
                <a:cubicBezTo>
                  <a:pt x="8810114" y="2487802"/>
                  <a:pt x="8816339" y="2510931"/>
                  <a:pt x="8820914" y="2533458"/>
                </a:cubicBezTo>
                <a:lnTo>
                  <a:pt x="8821006" y="2534141"/>
                </a:lnTo>
                <a:lnTo>
                  <a:pt x="8815242" y="2526858"/>
                </a:lnTo>
                <a:lnTo>
                  <a:pt x="8817373" y="2533385"/>
                </a:lnTo>
                <a:lnTo>
                  <a:pt x="8813995" y="2527030"/>
                </a:lnTo>
                <a:lnTo>
                  <a:pt x="8813490" y="2526081"/>
                </a:lnTo>
                <a:cubicBezTo>
                  <a:pt x="8811877" y="2522908"/>
                  <a:pt x="8810186" y="2519574"/>
                  <a:pt x="8808334" y="2516292"/>
                </a:cubicBezTo>
                <a:lnTo>
                  <a:pt x="8805331" y="2511642"/>
                </a:lnTo>
                <a:lnTo>
                  <a:pt x="8799624" y="2506641"/>
                </a:lnTo>
                <a:cubicBezTo>
                  <a:pt x="8796036" y="2504477"/>
                  <a:pt x="8803568" y="2510413"/>
                  <a:pt x="8800365" y="2509990"/>
                </a:cubicBezTo>
                <a:cubicBezTo>
                  <a:pt x="8797162" y="2509568"/>
                  <a:pt x="8794370" y="2501381"/>
                  <a:pt x="8791719" y="2498273"/>
                </a:cubicBezTo>
                <a:cubicBezTo>
                  <a:pt x="8789686" y="2494259"/>
                  <a:pt x="8787635" y="2489422"/>
                  <a:pt x="8783851" y="2485630"/>
                </a:cubicBezTo>
                <a:cubicBezTo>
                  <a:pt x="8783851" y="2485630"/>
                  <a:pt x="8783333" y="2485695"/>
                  <a:pt x="8782674" y="2485675"/>
                </a:cubicBezTo>
                <a:lnTo>
                  <a:pt x="8781019" y="2485293"/>
                </a:lnTo>
                <a:lnTo>
                  <a:pt x="8782579" y="2489250"/>
                </a:lnTo>
                <a:cubicBezTo>
                  <a:pt x="8783805" y="2493325"/>
                  <a:pt x="8784719" y="2496969"/>
                  <a:pt x="8786000" y="2500938"/>
                </a:cubicBezTo>
                <a:lnTo>
                  <a:pt x="8787859" y="2505435"/>
                </a:lnTo>
                <a:lnTo>
                  <a:pt x="8793558" y="2515943"/>
                </a:lnTo>
                <a:lnTo>
                  <a:pt x="8799745" y="2527523"/>
                </a:lnTo>
                <a:lnTo>
                  <a:pt x="8801418" y="2530195"/>
                </a:lnTo>
                <a:lnTo>
                  <a:pt x="8803760" y="2533637"/>
                </a:lnTo>
                <a:lnTo>
                  <a:pt x="8805676" y="2535600"/>
                </a:lnTo>
                <a:cubicBezTo>
                  <a:pt x="8806105" y="2536288"/>
                  <a:pt x="8806227" y="2536787"/>
                  <a:pt x="8806136" y="2537053"/>
                </a:cubicBezTo>
                <a:lnTo>
                  <a:pt x="8806068" y="2537030"/>
                </a:lnTo>
                <a:lnTo>
                  <a:pt x="8806295" y="2537363"/>
                </a:lnTo>
                <a:cubicBezTo>
                  <a:pt x="8807569" y="2539489"/>
                  <a:pt x="8808372" y="2541288"/>
                  <a:pt x="8808355" y="2542570"/>
                </a:cubicBezTo>
                <a:lnTo>
                  <a:pt x="8807353" y="2541925"/>
                </a:lnTo>
                <a:lnTo>
                  <a:pt x="8803080" y="2534353"/>
                </a:lnTo>
                <a:cubicBezTo>
                  <a:pt x="8803080" y="2534353"/>
                  <a:pt x="8802101" y="2534487"/>
                  <a:pt x="8800866" y="2534426"/>
                </a:cubicBezTo>
                <a:lnTo>
                  <a:pt x="8799908" y="2534147"/>
                </a:lnTo>
                <a:lnTo>
                  <a:pt x="8797163" y="2530346"/>
                </a:lnTo>
                <a:cubicBezTo>
                  <a:pt x="8796281" y="2528873"/>
                  <a:pt x="8795947" y="2527880"/>
                  <a:pt x="8796588" y="2527889"/>
                </a:cubicBezTo>
                <a:lnTo>
                  <a:pt x="8795471" y="2530523"/>
                </a:lnTo>
                <a:lnTo>
                  <a:pt x="8793742" y="2527562"/>
                </a:lnTo>
                <a:cubicBezTo>
                  <a:pt x="8789079" y="2519344"/>
                  <a:pt x="8781486" y="2505489"/>
                  <a:pt x="8779543" y="2501384"/>
                </a:cubicBezTo>
                <a:cubicBezTo>
                  <a:pt x="8760898" y="2477255"/>
                  <a:pt x="8784156" y="2521611"/>
                  <a:pt x="8787242" y="2530696"/>
                </a:cubicBezTo>
                <a:cubicBezTo>
                  <a:pt x="8791257" y="2538734"/>
                  <a:pt x="8795064" y="2545804"/>
                  <a:pt x="8797995" y="2551805"/>
                </a:cubicBezTo>
                <a:lnTo>
                  <a:pt x="8803315" y="2566011"/>
                </a:lnTo>
                <a:lnTo>
                  <a:pt x="8802908" y="2566426"/>
                </a:lnTo>
                <a:cubicBezTo>
                  <a:pt x="8802845" y="2567121"/>
                  <a:pt x="8803531" y="2568718"/>
                  <a:pt x="8804596" y="2570725"/>
                </a:cubicBezTo>
                <a:lnTo>
                  <a:pt x="8806096" y="2573286"/>
                </a:lnTo>
                <a:lnTo>
                  <a:pt x="8810523" y="2584837"/>
                </a:lnTo>
                <a:lnTo>
                  <a:pt x="8806981" y="2583363"/>
                </a:lnTo>
                <a:lnTo>
                  <a:pt x="8800384" y="2576120"/>
                </a:lnTo>
                <a:lnTo>
                  <a:pt x="8798863" y="2572966"/>
                </a:lnTo>
                <a:cubicBezTo>
                  <a:pt x="8796122" y="2567514"/>
                  <a:pt x="8793857" y="2561613"/>
                  <a:pt x="8791206" y="2556264"/>
                </a:cubicBezTo>
                <a:lnTo>
                  <a:pt x="8782570" y="2544656"/>
                </a:lnTo>
                <a:lnTo>
                  <a:pt x="8773288" y="2507542"/>
                </a:lnTo>
                <a:cubicBezTo>
                  <a:pt x="8768348" y="2498521"/>
                  <a:pt x="8763906" y="2498401"/>
                  <a:pt x="8755146" y="2493720"/>
                </a:cubicBezTo>
                <a:cubicBezTo>
                  <a:pt x="8737145" y="2474716"/>
                  <a:pt x="8733566" y="2442772"/>
                  <a:pt x="8724706" y="2414386"/>
                </a:cubicBezTo>
                <a:cubicBezTo>
                  <a:pt x="8703366" y="2354558"/>
                  <a:pt x="8695988" y="2298811"/>
                  <a:pt x="8670087" y="2243301"/>
                </a:cubicBezTo>
                <a:cubicBezTo>
                  <a:pt x="8668489" y="2220298"/>
                  <a:pt x="8661709" y="2210856"/>
                  <a:pt x="8658717" y="2211886"/>
                </a:cubicBezTo>
                <a:cubicBezTo>
                  <a:pt x="8655727" y="2212917"/>
                  <a:pt x="8656526" y="2224419"/>
                  <a:pt x="8670087" y="2243301"/>
                </a:cubicBezTo>
                <a:cubicBezTo>
                  <a:pt x="8681544" y="2312491"/>
                  <a:pt x="8698806" y="2358879"/>
                  <a:pt x="8711002" y="2428088"/>
                </a:cubicBezTo>
                <a:cubicBezTo>
                  <a:pt x="8710501" y="2446590"/>
                  <a:pt x="8722962" y="2478776"/>
                  <a:pt x="8735901" y="2520602"/>
                </a:cubicBezTo>
                <a:cubicBezTo>
                  <a:pt x="8736379" y="2523485"/>
                  <a:pt x="8737394" y="2527817"/>
                  <a:pt x="8738739" y="2533064"/>
                </a:cubicBezTo>
                <a:lnTo>
                  <a:pt x="8741730" y="2544226"/>
                </a:lnTo>
                <a:lnTo>
                  <a:pt x="8741815" y="2545755"/>
                </a:lnTo>
                <a:lnTo>
                  <a:pt x="8742328" y="2546456"/>
                </a:lnTo>
                <a:lnTo>
                  <a:pt x="8743549" y="2551013"/>
                </a:lnTo>
                <a:lnTo>
                  <a:pt x="8743561" y="2551060"/>
                </a:lnTo>
                <a:lnTo>
                  <a:pt x="8737539" y="2542695"/>
                </a:lnTo>
                <a:cubicBezTo>
                  <a:pt x="8735281" y="2539330"/>
                  <a:pt x="8733446" y="2536721"/>
                  <a:pt x="8731799" y="2534467"/>
                </a:cubicBezTo>
                <a:lnTo>
                  <a:pt x="8730918" y="2533301"/>
                </a:lnTo>
                <a:lnTo>
                  <a:pt x="8727192" y="2522875"/>
                </a:lnTo>
                <a:lnTo>
                  <a:pt x="8733792" y="2534629"/>
                </a:lnTo>
                <a:cubicBezTo>
                  <a:pt x="8734417" y="2535790"/>
                  <a:pt x="8735947" y="2537824"/>
                  <a:pt x="8737727" y="2540168"/>
                </a:cubicBezTo>
                <a:lnTo>
                  <a:pt x="8738459" y="2541169"/>
                </a:lnTo>
                <a:lnTo>
                  <a:pt x="8734589" y="2533159"/>
                </a:lnTo>
                <a:cubicBezTo>
                  <a:pt x="8731522" y="2526448"/>
                  <a:pt x="8728681" y="2519706"/>
                  <a:pt x="8728681" y="2519706"/>
                </a:cubicBezTo>
                <a:lnTo>
                  <a:pt x="8723938" y="2509214"/>
                </a:lnTo>
                <a:lnTo>
                  <a:pt x="8722667" y="2508371"/>
                </a:lnTo>
                <a:lnTo>
                  <a:pt x="8721532" y="2507077"/>
                </a:lnTo>
                <a:lnTo>
                  <a:pt x="8720953" y="2505465"/>
                </a:lnTo>
                <a:lnTo>
                  <a:pt x="8723367" y="2513671"/>
                </a:lnTo>
                <a:lnTo>
                  <a:pt x="8716810" y="2497288"/>
                </a:lnTo>
                <a:lnTo>
                  <a:pt x="8718022" y="2501295"/>
                </a:lnTo>
                <a:lnTo>
                  <a:pt x="8718519" y="2502678"/>
                </a:lnTo>
                <a:lnTo>
                  <a:pt x="8722896" y="2513866"/>
                </a:lnTo>
                <a:lnTo>
                  <a:pt x="8725099" y="2519495"/>
                </a:lnTo>
                <a:lnTo>
                  <a:pt x="8727084" y="2524569"/>
                </a:lnTo>
                <a:cubicBezTo>
                  <a:pt x="8728105" y="2527395"/>
                  <a:pt x="8728605" y="2529225"/>
                  <a:pt x="8728154" y="2529288"/>
                </a:cubicBezTo>
                <a:cubicBezTo>
                  <a:pt x="8727702" y="2529349"/>
                  <a:pt x="8726279" y="2527646"/>
                  <a:pt x="8724582" y="2525507"/>
                </a:cubicBezTo>
                <a:lnTo>
                  <a:pt x="8720982" y="2521095"/>
                </a:lnTo>
                <a:lnTo>
                  <a:pt x="8721353" y="2522534"/>
                </a:lnTo>
                <a:cubicBezTo>
                  <a:pt x="8722370" y="2527079"/>
                  <a:pt x="8722860" y="2531425"/>
                  <a:pt x="8719717" y="2524086"/>
                </a:cubicBezTo>
                <a:lnTo>
                  <a:pt x="8717336" y="2518320"/>
                </a:lnTo>
                <a:lnTo>
                  <a:pt x="8716650" y="2518053"/>
                </a:lnTo>
                <a:lnTo>
                  <a:pt x="8717138" y="2520226"/>
                </a:lnTo>
                <a:lnTo>
                  <a:pt x="8717286" y="2520432"/>
                </a:lnTo>
                <a:lnTo>
                  <a:pt x="8717251" y="2520727"/>
                </a:lnTo>
                <a:lnTo>
                  <a:pt x="8717345" y="2521151"/>
                </a:lnTo>
                <a:lnTo>
                  <a:pt x="8713218" y="2510359"/>
                </a:lnTo>
                <a:cubicBezTo>
                  <a:pt x="8708898" y="2505799"/>
                  <a:pt x="8699276" y="2505537"/>
                  <a:pt x="8699276" y="2505537"/>
                </a:cubicBezTo>
                <a:cubicBezTo>
                  <a:pt x="8686576" y="2482234"/>
                  <a:pt x="8682877" y="2454730"/>
                  <a:pt x="8678317" y="2431647"/>
                </a:cubicBezTo>
                <a:cubicBezTo>
                  <a:pt x="8669938" y="2412904"/>
                  <a:pt x="8666740" y="2366897"/>
                  <a:pt x="8652798" y="2362076"/>
                </a:cubicBezTo>
                <a:cubicBezTo>
                  <a:pt x="8638855" y="2357254"/>
                  <a:pt x="8665978" y="2395021"/>
                  <a:pt x="8652296" y="2380578"/>
                </a:cubicBezTo>
                <a:cubicBezTo>
                  <a:pt x="8634294" y="2361576"/>
                  <a:pt x="8612955" y="2301745"/>
                  <a:pt x="8633912" y="2375637"/>
                </a:cubicBezTo>
                <a:cubicBezTo>
                  <a:pt x="8646493" y="2430784"/>
                  <a:pt x="8659934" y="2454108"/>
                  <a:pt x="8667071" y="2518738"/>
                </a:cubicBezTo>
                <a:cubicBezTo>
                  <a:pt x="8653387" y="2504294"/>
                  <a:pt x="8628231" y="2421402"/>
                  <a:pt x="8619849" y="2402659"/>
                </a:cubicBezTo>
                <a:cubicBezTo>
                  <a:pt x="8597768" y="2370214"/>
                  <a:pt x="8610229" y="2402399"/>
                  <a:pt x="8614787" y="2425481"/>
                </a:cubicBezTo>
                <a:cubicBezTo>
                  <a:pt x="8571266" y="2336907"/>
                  <a:pt x="8559809" y="2240315"/>
                  <a:pt x="8520729" y="2151861"/>
                </a:cubicBezTo>
                <a:cubicBezTo>
                  <a:pt x="8494957" y="2091541"/>
                  <a:pt x="8472515" y="2031496"/>
                  <a:pt x="8450070" y="1971453"/>
                </a:cubicBezTo>
                <a:lnTo>
                  <a:pt x="8440187" y="1946221"/>
                </a:lnTo>
                <a:lnTo>
                  <a:pt x="8435549" y="1944634"/>
                </a:lnTo>
                <a:lnTo>
                  <a:pt x="8427568" y="1944218"/>
                </a:lnTo>
                <a:lnTo>
                  <a:pt x="8444652" y="1993201"/>
                </a:lnTo>
                <a:cubicBezTo>
                  <a:pt x="8451835" y="2015660"/>
                  <a:pt x="8458246" y="2038702"/>
                  <a:pt x="8463144" y="2062905"/>
                </a:cubicBezTo>
                <a:cubicBezTo>
                  <a:pt x="8450134" y="2037371"/>
                  <a:pt x="8439560" y="2010792"/>
                  <a:pt x="8429551" y="1983765"/>
                </a:cubicBezTo>
                <a:lnTo>
                  <a:pt x="8418660" y="1954239"/>
                </a:lnTo>
                <a:lnTo>
                  <a:pt x="8411855" y="1956582"/>
                </a:lnTo>
                <a:lnTo>
                  <a:pt x="8410275" y="1962232"/>
                </a:lnTo>
                <a:lnTo>
                  <a:pt x="8494088" y="2202242"/>
                </a:lnTo>
                <a:cubicBezTo>
                  <a:pt x="8526036" y="2297724"/>
                  <a:pt x="8555649" y="2393884"/>
                  <a:pt x="8580359" y="2493428"/>
                </a:cubicBezTo>
                <a:cubicBezTo>
                  <a:pt x="8581343" y="2498084"/>
                  <a:pt x="8584256" y="2506773"/>
                  <a:pt x="8587925" y="2517403"/>
                </a:cubicBezTo>
                <a:lnTo>
                  <a:pt x="8593179" y="2532857"/>
                </a:lnTo>
                <a:lnTo>
                  <a:pt x="8592330" y="2531360"/>
                </a:lnTo>
                <a:lnTo>
                  <a:pt x="8591589" y="2531789"/>
                </a:lnTo>
                <a:cubicBezTo>
                  <a:pt x="8591522" y="2532476"/>
                  <a:pt x="8592348" y="2532558"/>
                  <a:pt x="8592281" y="2533245"/>
                </a:cubicBezTo>
                <a:cubicBezTo>
                  <a:pt x="8593106" y="2534411"/>
                  <a:pt x="8593370" y="2534106"/>
                  <a:pt x="8593320" y="2533415"/>
                </a:cubicBezTo>
                <a:lnTo>
                  <a:pt x="8593205" y="2532929"/>
                </a:lnTo>
                <a:lnTo>
                  <a:pt x="8595055" y="2538372"/>
                </a:lnTo>
                <a:lnTo>
                  <a:pt x="8593389" y="2535973"/>
                </a:lnTo>
                <a:cubicBezTo>
                  <a:pt x="8593382" y="2536942"/>
                  <a:pt x="8593795" y="2539124"/>
                  <a:pt x="8594068" y="2540598"/>
                </a:cubicBezTo>
                <a:lnTo>
                  <a:pt x="8599858" y="2557459"/>
                </a:lnTo>
                <a:lnTo>
                  <a:pt x="8602708" y="2562647"/>
                </a:lnTo>
                <a:lnTo>
                  <a:pt x="8609675" y="2587751"/>
                </a:lnTo>
                <a:cubicBezTo>
                  <a:pt x="8611694" y="2597781"/>
                  <a:pt x="8612130" y="2605570"/>
                  <a:pt x="8609815" y="2609025"/>
                </a:cubicBezTo>
                <a:cubicBezTo>
                  <a:pt x="8604635" y="2608884"/>
                  <a:pt x="8600455" y="2599144"/>
                  <a:pt x="8600455" y="2599144"/>
                </a:cubicBezTo>
                <a:cubicBezTo>
                  <a:pt x="8583174" y="2553496"/>
                  <a:pt x="8575417" y="2511810"/>
                  <a:pt x="8567417" y="2479006"/>
                </a:cubicBezTo>
                <a:cubicBezTo>
                  <a:pt x="8554215" y="2446800"/>
                  <a:pt x="8546218" y="2386593"/>
                  <a:pt x="8529078" y="2363169"/>
                </a:cubicBezTo>
                <a:cubicBezTo>
                  <a:pt x="8524756" y="2358607"/>
                  <a:pt x="8515136" y="2358346"/>
                  <a:pt x="8515255" y="2353906"/>
                </a:cubicBezTo>
                <a:cubicBezTo>
                  <a:pt x="8506876" y="2335163"/>
                  <a:pt x="8494418" y="2275575"/>
                  <a:pt x="8481597" y="2256712"/>
                </a:cubicBezTo>
                <a:cubicBezTo>
                  <a:pt x="8476677" y="2246949"/>
                  <a:pt x="8463353" y="2246589"/>
                  <a:pt x="8463353" y="2246589"/>
                </a:cubicBezTo>
                <a:cubicBezTo>
                  <a:pt x="8463353" y="2246589"/>
                  <a:pt x="8462118" y="2244334"/>
                  <a:pt x="8460916" y="2240875"/>
                </a:cubicBezTo>
                <a:lnTo>
                  <a:pt x="8459823" y="2234567"/>
                </a:lnTo>
                <a:lnTo>
                  <a:pt x="8463302" y="2241680"/>
                </a:lnTo>
                <a:cubicBezTo>
                  <a:pt x="8463319" y="2241033"/>
                  <a:pt x="8461074" y="2235048"/>
                  <a:pt x="8458675" y="2227946"/>
                </a:cubicBezTo>
                <a:cubicBezTo>
                  <a:pt x="8450034" y="2218825"/>
                  <a:pt x="8441513" y="2205263"/>
                  <a:pt x="8441513" y="2205263"/>
                </a:cubicBezTo>
                <a:cubicBezTo>
                  <a:pt x="8427331" y="2209322"/>
                  <a:pt x="8471735" y="2265332"/>
                  <a:pt x="8475051" y="2306898"/>
                </a:cubicBezTo>
                <a:cubicBezTo>
                  <a:pt x="8474931" y="2311339"/>
                  <a:pt x="8470110" y="2325280"/>
                  <a:pt x="8469990" y="2329721"/>
                </a:cubicBezTo>
                <a:cubicBezTo>
                  <a:pt x="8473689" y="2357224"/>
                  <a:pt x="8482427" y="2390048"/>
                  <a:pt x="8490327" y="2426555"/>
                </a:cubicBezTo>
                <a:cubicBezTo>
                  <a:pt x="8490834" y="2428327"/>
                  <a:pt x="8491878" y="2431689"/>
                  <a:pt x="8493313" y="2436222"/>
                </a:cubicBezTo>
                <a:lnTo>
                  <a:pt x="8494767" y="2440760"/>
                </a:lnTo>
                <a:lnTo>
                  <a:pt x="8489998" y="2433579"/>
                </a:lnTo>
                <a:lnTo>
                  <a:pt x="8496680" y="2446730"/>
                </a:lnTo>
                <a:lnTo>
                  <a:pt x="8498662" y="2452922"/>
                </a:lnTo>
                <a:cubicBezTo>
                  <a:pt x="8511153" y="2491692"/>
                  <a:pt x="8532697" y="2557684"/>
                  <a:pt x="8532605" y="2561014"/>
                </a:cubicBezTo>
                <a:cubicBezTo>
                  <a:pt x="8528044" y="2565334"/>
                  <a:pt x="8509903" y="2551512"/>
                  <a:pt x="8505602" y="2546212"/>
                </a:cubicBezTo>
                <a:cubicBezTo>
                  <a:pt x="8501403" y="2537210"/>
                  <a:pt x="8476263" y="2453576"/>
                  <a:pt x="8488081" y="2509445"/>
                </a:cubicBezTo>
                <a:cubicBezTo>
                  <a:pt x="8500540" y="2569033"/>
                  <a:pt x="8466381" y="2462937"/>
                  <a:pt x="8462322" y="2448756"/>
                </a:cubicBezTo>
                <a:cubicBezTo>
                  <a:pt x="8449261" y="2411369"/>
                  <a:pt x="8436802" y="2379184"/>
                  <a:pt x="8432722" y="2365742"/>
                </a:cubicBezTo>
                <a:cubicBezTo>
                  <a:pt x="8404742" y="2291292"/>
                  <a:pt x="8380148" y="2221746"/>
                  <a:pt x="8356154" y="2153975"/>
                </a:cubicBezTo>
                <a:lnTo>
                  <a:pt x="8328556" y="2077918"/>
                </a:lnTo>
                <a:lnTo>
                  <a:pt x="8323916" y="2083235"/>
                </a:lnTo>
                <a:lnTo>
                  <a:pt x="8322653" y="2084891"/>
                </a:lnTo>
                <a:lnTo>
                  <a:pt x="8362940" y="2207577"/>
                </a:lnTo>
                <a:cubicBezTo>
                  <a:pt x="8371820" y="2235221"/>
                  <a:pt x="8401902" y="2300473"/>
                  <a:pt x="8401279" y="2323415"/>
                </a:cubicBezTo>
                <a:cubicBezTo>
                  <a:pt x="8401039" y="2332295"/>
                  <a:pt x="8387718" y="2331935"/>
                  <a:pt x="8382155" y="2345857"/>
                </a:cubicBezTo>
                <a:cubicBezTo>
                  <a:pt x="8377213" y="2364239"/>
                  <a:pt x="8386594" y="2373381"/>
                  <a:pt x="8394733" y="2401004"/>
                </a:cubicBezTo>
                <a:cubicBezTo>
                  <a:pt x="8398552" y="2424068"/>
                  <a:pt x="8398051" y="2442570"/>
                  <a:pt x="8402110" y="2456753"/>
                </a:cubicBezTo>
                <a:cubicBezTo>
                  <a:pt x="8419010" y="2516462"/>
                  <a:pt x="8436150" y="2567289"/>
                  <a:pt x="8452908" y="2632178"/>
                </a:cubicBezTo>
                <a:lnTo>
                  <a:pt x="8456732" y="2640014"/>
                </a:lnTo>
                <a:lnTo>
                  <a:pt x="8456041" y="2639866"/>
                </a:lnTo>
                <a:lnTo>
                  <a:pt x="8456874" y="2640313"/>
                </a:lnTo>
                <a:lnTo>
                  <a:pt x="8464793" y="2658238"/>
                </a:lnTo>
                <a:cubicBezTo>
                  <a:pt x="8470174" y="2671530"/>
                  <a:pt x="8474428" y="2685346"/>
                  <a:pt x="8469928" y="2687446"/>
                </a:cubicBezTo>
                <a:cubicBezTo>
                  <a:pt x="8467266" y="2689967"/>
                  <a:pt x="8460667" y="2673864"/>
                  <a:pt x="8455841" y="2660587"/>
                </a:cubicBezTo>
                <a:lnTo>
                  <a:pt x="8452341" y="2650394"/>
                </a:lnTo>
                <a:lnTo>
                  <a:pt x="8443377" y="2611568"/>
                </a:lnTo>
                <a:lnTo>
                  <a:pt x="8444451" y="2611942"/>
                </a:lnTo>
                <a:cubicBezTo>
                  <a:pt x="8444776" y="2611626"/>
                  <a:pt x="8444780" y="2611306"/>
                  <a:pt x="8444583" y="2611023"/>
                </a:cubicBezTo>
                <a:lnTo>
                  <a:pt x="8443217" y="2610881"/>
                </a:lnTo>
                <a:lnTo>
                  <a:pt x="8433350" y="2568139"/>
                </a:lnTo>
                <a:cubicBezTo>
                  <a:pt x="8426710" y="2539814"/>
                  <a:pt x="8419440" y="2514251"/>
                  <a:pt x="8410509" y="2502159"/>
                </a:cubicBezTo>
                <a:cubicBezTo>
                  <a:pt x="8406310" y="2493157"/>
                  <a:pt x="8396688" y="2492898"/>
                  <a:pt x="8392368" y="2488336"/>
                </a:cubicBezTo>
                <a:cubicBezTo>
                  <a:pt x="8388189" y="2478594"/>
                  <a:pt x="8384349" y="2456271"/>
                  <a:pt x="8375228" y="2437508"/>
                </a:cubicBezTo>
                <a:cubicBezTo>
                  <a:pt x="8371169" y="2423326"/>
                  <a:pt x="8345529" y="2358196"/>
                  <a:pt x="8353168" y="2404323"/>
                </a:cubicBezTo>
                <a:cubicBezTo>
                  <a:pt x="8356846" y="2432566"/>
                  <a:pt x="8374487" y="2464892"/>
                  <a:pt x="8378567" y="2478334"/>
                </a:cubicBezTo>
                <a:cubicBezTo>
                  <a:pt x="8383367" y="2492536"/>
                  <a:pt x="8377804" y="2506457"/>
                  <a:pt x="8377684" y="2510898"/>
                </a:cubicBezTo>
                <a:cubicBezTo>
                  <a:pt x="8382624" y="2519919"/>
                  <a:pt x="8386925" y="2525220"/>
                  <a:pt x="8391005" y="2538662"/>
                </a:cubicBezTo>
                <a:lnTo>
                  <a:pt x="8390701" y="2549836"/>
                </a:lnTo>
                <a:lnTo>
                  <a:pt x="8337879" y="2452857"/>
                </a:lnTo>
                <a:lnTo>
                  <a:pt x="8317021" y="2398899"/>
                </a:lnTo>
                <a:cubicBezTo>
                  <a:pt x="8312202" y="2385438"/>
                  <a:pt x="8295682" y="2339071"/>
                  <a:pt x="8299501" y="2362133"/>
                </a:cubicBezTo>
                <a:lnTo>
                  <a:pt x="8315131" y="2411093"/>
                </a:lnTo>
                <a:lnTo>
                  <a:pt x="8314540" y="2410010"/>
                </a:lnTo>
                <a:lnTo>
                  <a:pt x="8255589" y="2310003"/>
                </a:lnTo>
                <a:lnTo>
                  <a:pt x="8214470" y="2192724"/>
                </a:lnTo>
                <a:lnTo>
                  <a:pt x="8214127" y="2191760"/>
                </a:lnTo>
                <a:lnTo>
                  <a:pt x="8214115" y="2191848"/>
                </a:lnTo>
                <a:cubicBezTo>
                  <a:pt x="8209715" y="2207527"/>
                  <a:pt x="8211258" y="2223612"/>
                  <a:pt x="8215605" y="2241136"/>
                </a:cubicBezTo>
                <a:lnTo>
                  <a:pt x="8216317" y="2243380"/>
                </a:lnTo>
                <a:lnTo>
                  <a:pt x="8140066" y="2114027"/>
                </a:lnTo>
                <a:cubicBezTo>
                  <a:pt x="8107619" y="2064680"/>
                  <a:pt x="8069824" y="2015047"/>
                  <a:pt x="8034807" y="1965666"/>
                </a:cubicBezTo>
                <a:cubicBezTo>
                  <a:pt x="7944859" y="1838656"/>
                  <a:pt x="7848770" y="1707507"/>
                  <a:pt x="7734060" y="1578892"/>
                </a:cubicBezTo>
                <a:lnTo>
                  <a:pt x="7701457" y="1543770"/>
                </a:lnTo>
                <a:lnTo>
                  <a:pt x="7676030" y="1596330"/>
                </a:lnTo>
                <a:cubicBezTo>
                  <a:pt x="7650613" y="1656197"/>
                  <a:pt x="7628195" y="1721129"/>
                  <a:pt x="7604311" y="1783366"/>
                </a:cubicBezTo>
                <a:cubicBezTo>
                  <a:pt x="7542815" y="1943336"/>
                  <a:pt x="7481273" y="2111462"/>
                  <a:pt x="7433420" y="2295106"/>
                </a:cubicBezTo>
                <a:cubicBezTo>
                  <a:pt x="7405753" y="2405177"/>
                  <a:pt x="7375509" y="2527280"/>
                  <a:pt x="7363087" y="2634494"/>
                </a:cubicBezTo>
                <a:cubicBezTo>
                  <a:pt x="7362461" y="2646946"/>
                  <a:pt x="7359168" y="2711554"/>
                  <a:pt x="7352568" y="2712181"/>
                </a:cubicBezTo>
                <a:cubicBezTo>
                  <a:pt x="7348663" y="2711344"/>
                  <a:pt x="7341782" y="2684697"/>
                  <a:pt x="7341782" y="2684697"/>
                </a:cubicBezTo>
                <a:cubicBezTo>
                  <a:pt x="7341247" y="2676078"/>
                  <a:pt x="7342292" y="2661675"/>
                  <a:pt x="7343405" y="2646946"/>
                </a:cubicBezTo>
                <a:cubicBezTo>
                  <a:pt x="7344959" y="2609520"/>
                  <a:pt x="7353807" y="2558689"/>
                  <a:pt x="7360496" y="2517942"/>
                </a:cubicBezTo>
                <a:cubicBezTo>
                  <a:pt x="7379401" y="2399531"/>
                  <a:pt x="7406278" y="2304258"/>
                  <a:pt x="7433225" y="2208661"/>
                </a:cubicBezTo>
                <a:cubicBezTo>
                  <a:pt x="7436221" y="2194675"/>
                  <a:pt x="7460265" y="2111043"/>
                  <a:pt x="7454829" y="2126886"/>
                </a:cubicBezTo>
                <a:cubicBezTo>
                  <a:pt x="7450299" y="2138503"/>
                  <a:pt x="7452041" y="2130371"/>
                  <a:pt x="7449463" y="2142405"/>
                </a:cubicBezTo>
                <a:cubicBezTo>
                  <a:pt x="7402046" y="2284302"/>
                  <a:pt x="7359051" y="2475451"/>
                  <a:pt x="7337640" y="2624621"/>
                </a:cubicBezTo>
                <a:cubicBezTo>
                  <a:pt x="7333111" y="2655286"/>
                  <a:pt x="7338668" y="2688112"/>
                  <a:pt x="7324263" y="2706117"/>
                </a:cubicBezTo>
                <a:cubicBezTo>
                  <a:pt x="7321893" y="2707651"/>
                  <a:pt x="7318616" y="2713411"/>
                  <a:pt x="7318198" y="2715362"/>
                </a:cubicBezTo>
                <a:cubicBezTo>
                  <a:pt x="7318616" y="2713411"/>
                  <a:pt x="7306789" y="2719381"/>
                  <a:pt x="7308323" y="2721750"/>
                </a:cubicBezTo>
                <a:cubicBezTo>
                  <a:pt x="7304836" y="2718962"/>
                  <a:pt x="7308113" y="2713201"/>
                  <a:pt x="7306996" y="2708879"/>
                </a:cubicBezTo>
                <a:cubicBezTo>
                  <a:pt x="7306369" y="2702283"/>
                  <a:pt x="7302557" y="2699425"/>
                  <a:pt x="7301024" y="2697055"/>
                </a:cubicBezTo>
                <a:cubicBezTo>
                  <a:pt x="7301022" y="2678006"/>
                  <a:pt x="7298235" y="2700540"/>
                  <a:pt x="7297609" y="2712992"/>
                </a:cubicBezTo>
                <a:lnTo>
                  <a:pt x="7297470" y="2706526"/>
                </a:lnTo>
                <a:lnTo>
                  <a:pt x="7297011" y="2715780"/>
                </a:lnTo>
                <a:lnTo>
                  <a:pt x="7297609" y="2712992"/>
                </a:lnTo>
                <a:cubicBezTo>
                  <a:pt x="7297923" y="2716290"/>
                  <a:pt x="7298133" y="2720078"/>
                  <a:pt x="7298019" y="2722987"/>
                </a:cubicBezTo>
                <a:lnTo>
                  <a:pt x="7297279" y="2725288"/>
                </a:lnTo>
                <a:lnTo>
                  <a:pt x="7297572" y="2729921"/>
                </a:lnTo>
                <a:cubicBezTo>
                  <a:pt x="7297819" y="2733540"/>
                  <a:pt x="7297967" y="2737061"/>
                  <a:pt x="7297682" y="2740493"/>
                </a:cubicBezTo>
                <a:lnTo>
                  <a:pt x="7296621" y="2746227"/>
                </a:lnTo>
                <a:lnTo>
                  <a:pt x="7295687" y="2745604"/>
                </a:lnTo>
                <a:cubicBezTo>
                  <a:pt x="7296265" y="2734048"/>
                  <a:pt x="7296444" y="2724300"/>
                  <a:pt x="7295083" y="2737862"/>
                </a:cubicBezTo>
                <a:lnTo>
                  <a:pt x="7294442" y="2745268"/>
                </a:lnTo>
                <a:lnTo>
                  <a:pt x="7294436" y="2745265"/>
                </a:lnTo>
                <a:lnTo>
                  <a:pt x="7294436" y="2745324"/>
                </a:lnTo>
                <a:lnTo>
                  <a:pt x="7293167" y="2759990"/>
                </a:lnTo>
                <a:cubicBezTo>
                  <a:pt x="7293627" y="2758410"/>
                  <a:pt x="7294172" y="2754626"/>
                  <a:pt x="7294486" y="2751287"/>
                </a:cubicBezTo>
                <a:lnTo>
                  <a:pt x="7294436" y="2745324"/>
                </a:lnTo>
                <a:lnTo>
                  <a:pt x="7294442" y="2745268"/>
                </a:lnTo>
                <a:lnTo>
                  <a:pt x="7295687" y="2745604"/>
                </a:lnTo>
                <a:cubicBezTo>
                  <a:pt x="7295147" y="2754367"/>
                  <a:pt x="7294050" y="2764297"/>
                  <a:pt x="7293146" y="2764713"/>
                </a:cubicBezTo>
                <a:cubicBezTo>
                  <a:pt x="7294050" y="2764297"/>
                  <a:pt x="7292262" y="2760405"/>
                  <a:pt x="7292262" y="2760405"/>
                </a:cubicBezTo>
                <a:cubicBezTo>
                  <a:pt x="7291226" y="2758144"/>
                  <a:pt x="7290454" y="2761234"/>
                  <a:pt x="7289014" y="2758094"/>
                </a:cubicBezTo>
                <a:cubicBezTo>
                  <a:pt x="7288880" y="2755418"/>
                  <a:pt x="7288860" y="2747825"/>
                  <a:pt x="7288536" y="2742347"/>
                </a:cubicBezTo>
                <a:cubicBezTo>
                  <a:pt x="7288384" y="2725918"/>
                  <a:pt x="7288128" y="2708168"/>
                  <a:pt x="7288316" y="2690444"/>
                </a:cubicBezTo>
                <a:lnTo>
                  <a:pt x="7288443" y="2687772"/>
                </a:lnTo>
                <a:lnTo>
                  <a:pt x="7288423" y="2687674"/>
                </a:lnTo>
                <a:cubicBezTo>
                  <a:pt x="7287650" y="2682645"/>
                  <a:pt x="7287421" y="2678749"/>
                  <a:pt x="7288240" y="2677308"/>
                </a:cubicBezTo>
                <a:lnTo>
                  <a:pt x="7289177" y="2672202"/>
                </a:lnTo>
                <a:lnTo>
                  <a:pt x="7290264" y="2649236"/>
                </a:lnTo>
                <a:lnTo>
                  <a:pt x="7287751" y="2662916"/>
                </a:lnTo>
                <a:cubicBezTo>
                  <a:pt x="7287159" y="2668062"/>
                  <a:pt x="7287159" y="2672824"/>
                  <a:pt x="7288240" y="2677308"/>
                </a:cubicBezTo>
                <a:lnTo>
                  <a:pt x="7286409" y="2682811"/>
                </a:lnTo>
                <a:lnTo>
                  <a:pt x="7285836" y="2696467"/>
                </a:lnTo>
                <a:cubicBezTo>
                  <a:pt x="7285580" y="2713748"/>
                  <a:pt x="7285577" y="2730931"/>
                  <a:pt x="7285093" y="2749553"/>
                </a:cubicBezTo>
                <a:cubicBezTo>
                  <a:pt x="7285650" y="2760703"/>
                  <a:pt x="7285265" y="2767417"/>
                  <a:pt x="7284360" y="2780150"/>
                </a:cubicBezTo>
                <a:cubicBezTo>
                  <a:pt x="7283071" y="2787280"/>
                  <a:pt x="7281993" y="2782149"/>
                  <a:pt x="7282170" y="2775377"/>
                </a:cubicBezTo>
                <a:cubicBezTo>
                  <a:pt x="7282036" y="2772702"/>
                  <a:pt x="7283091" y="2772217"/>
                  <a:pt x="7281862" y="2767155"/>
                </a:cubicBezTo>
                <a:cubicBezTo>
                  <a:pt x="7277730" y="2760537"/>
                  <a:pt x="7278289" y="2747051"/>
                  <a:pt x="7277733" y="2735901"/>
                </a:cubicBezTo>
                <a:cubicBezTo>
                  <a:pt x="7277250" y="2721335"/>
                  <a:pt x="7277208" y="2706784"/>
                  <a:pt x="7277575" y="2692271"/>
                </a:cubicBezTo>
                <a:lnTo>
                  <a:pt x="7277673" y="2690423"/>
                </a:lnTo>
                <a:lnTo>
                  <a:pt x="7277365" y="2689945"/>
                </a:lnTo>
                <a:lnTo>
                  <a:pt x="7275667" y="2685897"/>
                </a:lnTo>
                <a:lnTo>
                  <a:pt x="7275399" y="2691316"/>
                </a:lnTo>
                <a:cubicBezTo>
                  <a:pt x="7274817" y="2708880"/>
                  <a:pt x="7274325" y="2726289"/>
                  <a:pt x="7273293" y="2743717"/>
                </a:cubicBezTo>
                <a:cubicBezTo>
                  <a:pt x="7271777" y="2729283"/>
                  <a:pt x="7270553" y="2714296"/>
                  <a:pt x="7270198" y="2699063"/>
                </a:cubicBezTo>
                <a:lnTo>
                  <a:pt x="7270307" y="2685889"/>
                </a:lnTo>
                <a:lnTo>
                  <a:pt x="7269232" y="2688202"/>
                </a:lnTo>
                <a:lnTo>
                  <a:pt x="7269120" y="2688332"/>
                </a:lnTo>
                <a:lnTo>
                  <a:pt x="7268930" y="2706982"/>
                </a:lnTo>
                <a:lnTo>
                  <a:pt x="7268346" y="2741049"/>
                </a:lnTo>
                <a:lnTo>
                  <a:pt x="7268392" y="2740987"/>
                </a:lnTo>
                <a:cubicBezTo>
                  <a:pt x="7271099" y="2739352"/>
                  <a:pt x="7275049" y="2740964"/>
                  <a:pt x="7270749" y="2749418"/>
                </a:cubicBezTo>
                <a:lnTo>
                  <a:pt x="7268796" y="2749001"/>
                </a:lnTo>
                <a:cubicBezTo>
                  <a:pt x="7266589" y="2746996"/>
                  <a:pt x="7266085" y="2745081"/>
                  <a:pt x="7266451" y="2743571"/>
                </a:cubicBezTo>
                <a:lnTo>
                  <a:pt x="7268104" y="2741368"/>
                </a:lnTo>
                <a:lnTo>
                  <a:pt x="7266563" y="2707688"/>
                </a:lnTo>
                <a:lnTo>
                  <a:pt x="7266604" y="2691235"/>
                </a:lnTo>
                <a:lnTo>
                  <a:pt x="7265503" y="2692507"/>
                </a:lnTo>
                <a:cubicBezTo>
                  <a:pt x="7264666" y="2692837"/>
                  <a:pt x="7264283" y="2692244"/>
                  <a:pt x="7264492" y="2691269"/>
                </a:cubicBezTo>
                <a:cubicBezTo>
                  <a:pt x="7260053" y="2700865"/>
                  <a:pt x="7267353" y="2725559"/>
                  <a:pt x="7262543" y="2728951"/>
                </a:cubicBezTo>
                <a:lnTo>
                  <a:pt x="7261083" y="2728201"/>
                </a:lnTo>
                <a:lnTo>
                  <a:pt x="7260722" y="2740971"/>
                </a:lnTo>
                <a:lnTo>
                  <a:pt x="7260792" y="2742400"/>
                </a:lnTo>
                <a:lnTo>
                  <a:pt x="7260385" y="2742980"/>
                </a:lnTo>
                <a:lnTo>
                  <a:pt x="7258805" y="2747533"/>
                </a:lnTo>
                <a:lnTo>
                  <a:pt x="7258742" y="2746594"/>
                </a:lnTo>
                <a:lnTo>
                  <a:pt x="7258469" y="2723767"/>
                </a:lnTo>
                <a:lnTo>
                  <a:pt x="7257692" y="2721268"/>
                </a:lnTo>
                <a:cubicBezTo>
                  <a:pt x="7255688" y="2710867"/>
                  <a:pt x="7255686" y="2693709"/>
                  <a:pt x="7254925" y="2692589"/>
                </a:cubicBezTo>
                <a:lnTo>
                  <a:pt x="7254589" y="2693715"/>
                </a:lnTo>
                <a:lnTo>
                  <a:pt x="7254410" y="2740733"/>
                </a:lnTo>
                <a:lnTo>
                  <a:pt x="7254411" y="2740958"/>
                </a:lnTo>
                <a:lnTo>
                  <a:pt x="7253205" y="2746558"/>
                </a:lnTo>
                <a:cubicBezTo>
                  <a:pt x="7252886" y="2748321"/>
                  <a:pt x="7252781" y="2749380"/>
                  <a:pt x="7253034" y="2749075"/>
                </a:cubicBezTo>
                <a:cubicBezTo>
                  <a:pt x="7250888" y="2750533"/>
                  <a:pt x="7247083" y="2749327"/>
                  <a:pt x="7249283" y="2746686"/>
                </a:cubicBezTo>
                <a:cubicBezTo>
                  <a:pt x="7246066" y="2750547"/>
                  <a:pt x="7249169" y="2745705"/>
                  <a:pt x="7247444" y="2752433"/>
                </a:cubicBezTo>
                <a:cubicBezTo>
                  <a:pt x="7244987" y="2761158"/>
                  <a:pt x="7244282" y="2755110"/>
                  <a:pt x="7244282" y="2755110"/>
                </a:cubicBezTo>
                <a:cubicBezTo>
                  <a:pt x="7243806" y="2751024"/>
                  <a:pt x="7247260" y="2740916"/>
                  <a:pt x="7247032" y="2738955"/>
                </a:cubicBezTo>
                <a:cubicBezTo>
                  <a:pt x="7247032" y="2738955"/>
                  <a:pt x="7244658" y="2738452"/>
                  <a:pt x="7242264" y="2737785"/>
                </a:cubicBezTo>
                <a:cubicBezTo>
                  <a:pt x="7243051" y="2734604"/>
                  <a:pt x="7244720" y="2729060"/>
                  <a:pt x="7244720" y="2729060"/>
                </a:cubicBezTo>
                <a:cubicBezTo>
                  <a:pt x="7242099" y="2726432"/>
                  <a:pt x="7241807" y="2733862"/>
                  <a:pt x="7241807" y="2733862"/>
                </a:cubicBezTo>
                <a:lnTo>
                  <a:pt x="7240477" y="2736315"/>
                </a:lnTo>
                <a:lnTo>
                  <a:pt x="7239989" y="2740799"/>
                </a:lnTo>
                <a:lnTo>
                  <a:pt x="7239231" y="2738614"/>
                </a:lnTo>
                <a:lnTo>
                  <a:pt x="7236705" y="2743271"/>
                </a:lnTo>
                <a:cubicBezTo>
                  <a:pt x="7234882" y="2746879"/>
                  <a:pt x="7233464" y="2750026"/>
                  <a:pt x="7234028" y="2749907"/>
                </a:cubicBezTo>
                <a:cubicBezTo>
                  <a:pt x="7230525" y="2749642"/>
                  <a:pt x="7234340" y="2742640"/>
                  <a:pt x="7236083" y="2736076"/>
                </a:cubicBezTo>
                <a:lnTo>
                  <a:pt x="7236837" y="2731721"/>
                </a:lnTo>
                <a:lnTo>
                  <a:pt x="7236795" y="2731598"/>
                </a:lnTo>
                <a:cubicBezTo>
                  <a:pt x="7236382" y="2728363"/>
                  <a:pt x="7236569" y="2725512"/>
                  <a:pt x="7237016" y="2722875"/>
                </a:cubicBezTo>
                <a:lnTo>
                  <a:pt x="7237373" y="2721396"/>
                </a:lnTo>
                <a:lnTo>
                  <a:pt x="7235786" y="2723579"/>
                </a:lnTo>
                <a:cubicBezTo>
                  <a:pt x="7234002" y="2728142"/>
                  <a:pt x="7233160" y="2732506"/>
                  <a:pt x="7231490" y="2738050"/>
                </a:cubicBezTo>
                <a:cubicBezTo>
                  <a:pt x="7229980" y="2743310"/>
                  <a:pt x="7228721" y="2747406"/>
                  <a:pt x="7227603" y="2750888"/>
                </a:cubicBezTo>
                <a:lnTo>
                  <a:pt x="7224919" y="2758979"/>
                </a:lnTo>
                <a:lnTo>
                  <a:pt x="7224966" y="2756470"/>
                </a:lnTo>
                <a:lnTo>
                  <a:pt x="7224532" y="2738351"/>
                </a:lnTo>
                <a:lnTo>
                  <a:pt x="7225601" y="2728911"/>
                </a:lnTo>
                <a:cubicBezTo>
                  <a:pt x="7226743" y="2722976"/>
                  <a:pt x="7225832" y="2725514"/>
                  <a:pt x="7224340" y="2729471"/>
                </a:cubicBezTo>
                <a:lnTo>
                  <a:pt x="7224320" y="2729521"/>
                </a:lnTo>
                <a:lnTo>
                  <a:pt x="7224303" y="2728739"/>
                </a:lnTo>
                <a:cubicBezTo>
                  <a:pt x="7224219" y="2719368"/>
                  <a:pt x="7224302" y="2709713"/>
                  <a:pt x="7224629" y="2699297"/>
                </a:cubicBezTo>
                <a:cubicBezTo>
                  <a:pt x="7224226" y="2698417"/>
                  <a:pt x="7224977" y="2687733"/>
                  <a:pt x="7223169" y="2688562"/>
                </a:cubicBezTo>
                <a:cubicBezTo>
                  <a:pt x="7221210" y="2689462"/>
                  <a:pt x="7222954" y="2702803"/>
                  <a:pt x="7222938" y="2705548"/>
                </a:cubicBezTo>
                <a:lnTo>
                  <a:pt x="7222627" y="2733679"/>
                </a:lnTo>
                <a:lnTo>
                  <a:pt x="7221848" y="2735592"/>
                </a:lnTo>
                <a:cubicBezTo>
                  <a:pt x="7220994" y="2737400"/>
                  <a:pt x="7220179" y="2738681"/>
                  <a:pt x="7219586" y="2738555"/>
                </a:cubicBezTo>
                <a:cubicBezTo>
                  <a:pt x="7217137" y="2739073"/>
                  <a:pt x="7226229" y="2702821"/>
                  <a:pt x="7220252" y="2714466"/>
                </a:cubicBezTo>
                <a:cubicBezTo>
                  <a:pt x="7219485" y="2717811"/>
                  <a:pt x="7213634" y="2738807"/>
                  <a:pt x="7211374" y="2739285"/>
                </a:cubicBezTo>
                <a:cubicBezTo>
                  <a:pt x="7210055" y="2739563"/>
                  <a:pt x="7205829" y="2733087"/>
                  <a:pt x="7205942" y="2734068"/>
                </a:cubicBezTo>
                <a:cubicBezTo>
                  <a:pt x="7205829" y="2733087"/>
                  <a:pt x="7205714" y="2732107"/>
                  <a:pt x="7205599" y="2731125"/>
                </a:cubicBezTo>
                <a:cubicBezTo>
                  <a:pt x="7203494" y="2734585"/>
                  <a:pt x="7200329" y="2748818"/>
                  <a:pt x="7201481" y="2737187"/>
                </a:cubicBezTo>
                <a:cubicBezTo>
                  <a:pt x="7203631" y="2724173"/>
                  <a:pt x="7199510" y="2741790"/>
                  <a:pt x="7197954" y="2748314"/>
                </a:cubicBezTo>
                <a:lnTo>
                  <a:pt x="7197575" y="2749804"/>
                </a:lnTo>
                <a:lnTo>
                  <a:pt x="7197467" y="2708875"/>
                </a:lnTo>
                <a:cubicBezTo>
                  <a:pt x="7196929" y="2705321"/>
                  <a:pt x="7195912" y="2698336"/>
                  <a:pt x="7195372" y="2707099"/>
                </a:cubicBezTo>
                <a:cubicBezTo>
                  <a:pt x="7194910" y="2718412"/>
                  <a:pt x="7195560" y="2729366"/>
                  <a:pt x="7193904" y="2740466"/>
                </a:cubicBezTo>
                <a:cubicBezTo>
                  <a:pt x="7193160" y="2735866"/>
                  <a:pt x="7192812" y="2731331"/>
                  <a:pt x="7192664" y="2726827"/>
                </a:cubicBezTo>
                <a:lnTo>
                  <a:pt x="7192633" y="2716712"/>
                </a:lnTo>
                <a:lnTo>
                  <a:pt x="7192921" y="2715047"/>
                </a:lnTo>
                <a:cubicBezTo>
                  <a:pt x="7193627" y="2710753"/>
                  <a:pt x="7193756" y="2708654"/>
                  <a:pt x="7193535" y="2707923"/>
                </a:cubicBezTo>
                <a:lnTo>
                  <a:pt x="7192618" y="2708596"/>
                </a:lnTo>
                <a:lnTo>
                  <a:pt x="7192610" y="2699918"/>
                </a:lnTo>
                <a:cubicBezTo>
                  <a:pt x="7192481" y="2695406"/>
                  <a:pt x="7192161" y="2690859"/>
                  <a:pt x="7191455" y="2686240"/>
                </a:cubicBezTo>
                <a:lnTo>
                  <a:pt x="7191121" y="2694661"/>
                </a:lnTo>
                <a:lnTo>
                  <a:pt x="7190428" y="2712185"/>
                </a:lnTo>
                <a:lnTo>
                  <a:pt x="7189822" y="2713370"/>
                </a:lnTo>
                <a:cubicBezTo>
                  <a:pt x="7189108" y="2714816"/>
                  <a:pt x="7188495" y="2715981"/>
                  <a:pt x="7188213" y="2716042"/>
                </a:cubicBezTo>
                <a:cubicBezTo>
                  <a:pt x="7187083" y="2716280"/>
                  <a:pt x="7191036" y="2698866"/>
                  <a:pt x="7190560" y="2694780"/>
                </a:cubicBezTo>
                <a:cubicBezTo>
                  <a:pt x="7187572" y="2700602"/>
                  <a:pt x="7189064" y="2703469"/>
                  <a:pt x="7186493" y="2711214"/>
                </a:cubicBezTo>
                <a:cubicBezTo>
                  <a:pt x="7186493" y="2711214"/>
                  <a:pt x="7183556" y="2727408"/>
                  <a:pt x="7182426" y="2727647"/>
                </a:cubicBezTo>
                <a:lnTo>
                  <a:pt x="7179887" y="2715790"/>
                </a:lnTo>
                <a:cubicBezTo>
                  <a:pt x="7178757" y="2716029"/>
                  <a:pt x="7166962" y="2758880"/>
                  <a:pt x="7170572" y="2738523"/>
                </a:cubicBezTo>
                <a:cubicBezTo>
                  <a:pt x="7173797" y="2726455"/>
                  <a:pt x="7175178" y="2716785"/>
                  <a:pt x="7175128" y="2706413"/>
                </a:cubicBezTo>
                <a:cubicBezTo>
                  <a:pt x="7175421" y="2698982"/>
                  <a:pt x="7179652" y="2693902"/>
                  <a:pt x="7178720" y="2685893"/>
                </a:cubicBezTo>
                <a:cubicBezTo>
                  <a:pt x="7178720" y="2685893"/>
                  <a:pt x="7178872" y="2685861"/>
                  <a:pt x="7179063" y="2685821"/>
                </a:cubicBezTo>
                <a:lnTo>
                  <a:pt x="7179494" y="2685730"/>
                </a:lnTo>
                <a:lnTo>
                  <a:pt x="7179638" y="2685699"/>
                </a:lnTo>
                <a:cubicBezTo>
                  <a:pt x="7179790" y="2685667"/>
                  <a:pt x="7179867" y="2685650"/>
                  <a:pt x="7179752" y="2685674"/>
                </a:cubicBezTo>
                <a:lnTo>
                  <a:pt x="7179494" y="2685730"/>
                </a:lnTo>
                <a:lnTo>
                  <a:pt x="7178720" y="2685893"/>
                </a:lnTo>
                <a:cubicBezTo>
                  <a:pt x="7172996" y="2688107"/>
                  <a:pt x="7175242" y="2707393"/>
                  <a:pt x="7171893" y="2710110"/>
                </a:cubicBezTo>
                <a:cubicBezTo>
                  <a:pt x="7171927" y="2710396"/>
                  <a:pt x="7171578" y="2710616"/>
                  <a:pt x="7171036" y="2710770"/>
                </a:cubicBezTo>
                <a:lnTo>
                  <a:pt x="7169511" y="2710968"/>
                </a:lnTo>
                <a:lnTo>
                  <a:pt x="7169164" y="2731354"/>
                </a:lnTo>
                <a:lnTo>
                  <a:pt x="7167096" y="2728991"/>
                </a:lnTo>
                <a:lnTo>
                  <a:pt x="7166089" y="2712445"/>
                </a:lnTo>
                <a:lnTo>
                  <a:pt x="7166095" y="2711518"/>
                </a:lnTo>
                <a:lnTo>
                  <a:pt x="7166011" y="2710400"/>
                </a:lnTo>
                <a:lnTo>
                  <a:pt x="7165941" y="2710362"/>
                </a:lnTo>
                <a:cubicBezTo>
                  <a:pt x="7163255" y="2717126"/>
                  <a:pt x="7165223" y="2724079"/>
                  <a:pt x="7162424" y="2729861"/>
                </a:cubicBezTo>
                <a:cubicBezTo>
                  <a:pt x="7161334" y="2732101"/>
                  <a:pt x="7160204" y="2732341"/>
                  <a:pt x="7158058" y="2733797"/>
                </a:cubicBezTo>
                <a:cubicBezTo>
                  <a:pt x="7153826" y="2738878"/>
                  <a:pt x="7153515" y="2746145"/>
                  <a:pt x="7151791" y="2752873"/>
                </a:cubicBezTo>
                <a:cubicBezTo>
                  <a:pt x="7147477" y="2767182"/>
                  <a:pt x="7146644" y="2779917"/>
                  <a:pt x="7141085" y="2793483"/>
                </a:cubicBezTo>
                <a:cubicBezTo>
                  <a:pt x="7142704" y="2777567"/>
                  <a:pt x="7146232" y="2766439"/>
                  <a:pt x="7148040" y="2750483"/>
                </a:cubicBezTo>
                <a:cubicBezTo>
                  <a:pt x="7147563" y="2746397"/>
                  <a:pt x="7150133" y="2738653"/>
                  <a:pt x="7152646" y="2728744"/>
                </a:cubicBezTo>
                <a:cubicBezTo>
                  <a:pt x="7153185" y="2723439"/>
                  <a:pt x="7160780" y="2695878"/>
                  <a:pt x="7153021" y="2712087"/>
                </a:cubicBezTo>
                <a:cubicBezTo>
                  <a:pt x="7152252" y="2715431"/>
                  <a:pt x="7147938" y="2729739"/>
                  <a:pt x="7147055" y="2732102"/>
                </a:cubicBezTo>
                <a:cubicBezTo>
                  <a:pt x="7146040" y="2733321"/>
                  <a:pt x="7143592" y="2733838"/>
                  <a:pt x="7143592" y="2733838"/>
                </a:cubicBezTo>
                <a:cubicBezTo>
                  <a:pt x="7140792" y="2739621"/>
                  <a:pt x="7140367" y="2745908"/>
                  <a:pt x="7139639" y="2751252"/>
                </a:cubicBezTo>
                <a:cubicBezTo>
                  <a:pt x="7137855" y="2755816"/>
                  <a:pt x="7137906" y="2766189"/>
                  <a:pt x="7134443" y="2767925"/>
                </a:cubicBezTo>
                <a:cubicBezTo>
                  <a:pt x="7130978" y="2769661"/>
                  <a:pt x="7137183" y="2759978"/>
                  <a:pt x="7133966" y="2763839"/>
                </a:cubicBezTo>
                <a:cubicBezTo>
                  <a:pt x="7129735" y="2768920"/>
                  <a:pt x="7125420" y="2783228"/>
                  <a:pt x="7129372" y="2765814"/>
                </a:cubicBezTo>
                <a:cubicBezTo>
                  <a:pt x="7131542" y="2752963"/>
                  <a:pt x="7134529" y="2747141"/>
                  <a:pt x="7135132" y="2732443"/>
                </a:cubicBezTo>
                <a:cubicBezTo>
                  <a:pt x="7132721" y="2735339"/>
                  <a:pt x="7129386" y="2747096"/>
                  <a:pt x="7127118" y="2754719"/>
                </a:cubicBezTo>
                <a:lnTo>
                  <a:pt x="7126810" y="2755683"/>
                </a:lnTo>
                <a:lnTo>
                  <a:pt x="7125800" y="2739943"/>
                </a:lnTo>
                <a:lnTo>
                  <a:pt x="7125028" y="2760832"/>
                </a:lnTo>
                <a:lnTo>
                  <a:pt x="7122789" y="2763965"/>
                </a:lnTo>
                <a:cubicBezTo>
                  <a:pt x="7121429" y="2765022"/>
                  <a:pt x="7123012" y="2759663"/>
                  <a:pt x="7123557" y="2755653"/>
                </a:cubicBezTo>
                <a:cubicBezTo>
                  <a:pt x="7114128" y="2777407"/>
                  <a:pt x="7113026" y="2799410"/>
                  <a:pt x="7104727" y="2820924"/>
                </a:cubicBezTo>
                <a:lnTo>
                  <a:pt x="7103479" y="2824632"/>
                </a:lnTo>
                <a:lnTo>
                  <a:pt x="7103452" y="2824406"/>
                </a:lnTo>
                <a:cubicBezTo>
                  <a:pt x="7102972" y="2820976"/>
                  <a:pt x="7104225" y="2808997"/>
                  <a:pt x="7102995" y="2803935"/>
                </a:cubicBezTo>
                <a:cubicBezTo>
                  <a:pt x="7101017" y="2797240"/>
                  <a:pt x="7101899" y="2813867"/>
                  <a:pt x="7101686" y="2815789"/>
                </a:cubicBezTo>
                <a:cubicBezTo>
                  <a:pt x="7101820" y="2819757"/>
                  <a:pt x="7101850" y="2822879"/>
                  <a:pt x="7101824" y="2825609"/>
                </a:cubicBezTo>
                <a:lnTo>
                  <a:pt x="7101705" y="2829904"/>
                </a:lnTo>
                <a:lnTo>
                  <a:pt x="7097128" y="2843506"/>
                </a:lnTo>
                <a:lnTo>
                  <a:pt x="7096107" y="2842983"/>
                </a:lnTo>
                <a:cubicBezTo>
                  <a:pt x="7096333" y="2842879"/>
                  <a:pt x="7096342" y="2843521"/>
                  <a:pt x="7096215" y="2844591"/>
                </a:cubicBezTo>
                <a:lnTo>
                  <a:pt x="7095654" y="2847887"/>
                </a:lnTo>
                <a:lnTo>
                  <a:pt x="7092233" y="2858053"/>
                </a:lnTo>
                <a:lnTo>
                  <a:pt x="7092147" y="2854228"/>
                </a:lnTo>
                <a:lnTo>
                  <a:pt x="7089476" y="2854224"/>
                </a:lnTo>
                <a:lnTo>
                  <a:pt x="7091719" y="2843432"/>
                </a:lnTo>
                <a:lnTo>
                  <a:pt x="7087770" y="2854141"/>
                </a:lnTo>
                <a:lnTo>
                  <a:pt x="7087190" y="2848198"/>
                </a:lnTo>
                <a:lnTo>
                  <a:pt x="7086791" y="2845680"/>
                </a:lnTo>
                <a:lnTo>
                  <a:pt x="7096986" y="2811003"/>
                </a:lnTo>
                <a:cubicBezTo>
                  <a:pt x="7103335" y="2788268"/>
                  <a:pt x="7109075" y="2765495"/>
                  <a:pt x="7113501" y="2742203"/>
                </a:cubicBezTo>
                <a:cubicBezTo>
                  <a:pt x="7113828" y="2740041"/>
                  <a:pt x="7115817" y="2733927"/>
                  <a:pt x="7117397" y="2728025"/>
                </a:cubicBezTo>
                <a:lnTo>
                  <a:pt x="7117563" y="2727267"/>
                </a:lnTo>
                <a:lnTo>
                  <a:pt x="7116366" y="2718708"/>
                </a:lnTo>
                <a:lnTo>
                  <a:pt x="7114889" y="2723917"/>
                </a:lnTo>
                <a:lnTo>
                  <a:pt x="7114928" y="2727739"/>
                </a:lnTo>
                <a:lnTo>
                  <a:pt x="7113869" y="2733474"/>
                </a:lnTo>
                <a:lnTo>
                  <a:pt x="7112933" y="2732850"/>
                </a:lnTo>
                <a:lnTo>
                  <a:pt x="7112963" y="2732187"/>
                </a:lnTo>
                <a:lnTo>
                  <a:pt x="7112846" y="2732723"/>
                </a:lnTo>
                <a:lnTo>
                  <a:pt x="7112933" y="2732850"/>
                </a:lnTo>
                <a:cubicBezTo>
                  <a:pt x="7112394" y="2741614"/>
                  <a:pt x="7111297" y="2751545"/>
                  <a:pt x="7110392" y="2751959"/>
                </a:cubicBezTo>
                <a:cubicBezTo>
                  <a:pt x="7110846" y="2751752"/>
                  <a:pt x="7110624" y="2750675"/>
                  <a:pt x="7110290" y="2749651"/>
                </a:cubicBezTo>
                <a:lnTo>
                  <a:pt x="7109834" y="2748423"/>
                </a:lnTo>
                <a:lnTo>
                  <a:pt x="7108675" y="2752768"/>
                </a:lnTo>
                <a:cubicBezTo>
                  <a:pt x="7107071" y="2760203"/>
                  <a:pt x="7105826" y="2769070"/>
                  <a:pt x="7102878" y="2773587"/>
                </a:cubicBezTo>
                <a:cubicBezTo>
                  <a:pt x="7101863" y="2774805"/>
                  <a:pt x="7099414" y="2775323"/>
                  <a:pt x="7099529" y="2776303"/>
                </a:cubicBezTo>
                <a:cubicBezTo>
                  <a:pt x="7097745" y="2780867"/>
                  <a:pt x="7095690" y="2794698"/>
                  <a:pt x="7092777" y="2799500"/>
                </a:cubicBezTo>
                <a:cubicBezTo>
                  <a:pt x="7091706" y="2801902"/>
                  <a:pt x="7088315" y="2802619"/>
                  <a:pt x="7088315" y="2802619"/>
                </a:cubicBezTo>
                <a:cubicBezTo>
                  <a:pt x="7088315" y="2802619"/>
                  <a:pt x="7088044" y="2803179"/>
                  <a:pt x="7087801" y="2804004"/>
                </a:cubicBezTo>
                <a:lnTo>
                  <a:pt x="7087658" y="2805314"/>
                </a:lnTo>
                <a:lnTo>
                  <a:pt x="7086881" y="2807186"/>
                </a:lnTo>
                <a:lnTo>
                  <a:pt x="7086500" y="2807315"/>
                </a:lnTo>
                <a:cubicBezTo>
                  <a:pt x="7086372" y="2807467"/>
                  <a:pt x="7086401" y="2807713"/>
                  <a:pt x="7086458" y="2808203"/>
                </a:cubicBezTo>
                <a:lnTo>
                  <a:pt x="7086881" y="2807186"/>
                </a:lnTo>
                <a:lnTo>
                  <a:pt x="7087473" y="2806983"/>
                </a:lnTo>
                <a:cubicBezTo>
                  <a:pt x="7085443" y="2809422"/>
                  <a:pt x="7083525" y="2812841"/>
                  <a:pt x="7083525" y="2812841"/>
                </a:cubicBezTo>
                <a:cubicBezTo>
                  <a:pt x="7079833" y="2812616"/>
                  <a:pt x="7090100" y="2798056"/>
                  <a:pt x="7090163" y="2788664"/>
                </a:cubicBezTo>
                <a:cubicBezTo>
                  <a:pt x="7090049" y="2787683"/>
                  <a:pt x="7088557" y="2784816"/>
                  <a:pt x="7088443" y="2783835"/>
                </a:cubicBezTo>
                <a:cubicBezTo>
                  <a:pt x="7088869" y="2777549"/>
                  <a:pt x="7090480" y="2769841"/>
                  <a:pt x="7091806" y="2761355"/>
                </a:cubicBezTo>
                <a:cubicBezTo>
                  <a:pt x="7092191" y="2759683"/>
                  <a:pt x="7094281" y="2751956"/>
                  <a:pt x="7096261" y="2744526"/>
                </a:cubicBezTo>
                <a:lnTo>
                  <a:pt x="7096267" y="2744501"/>
                </a:lnTo>
                <a:lnTo>
                  <a:pt x="7095704" y="2740474"/>
                </a:lnTo>
                <a:lnTo>
                  <a:pt x="7095354" y="2732096"/>
                </a:lnTo>
                <a:lnTo>
                  <a:pt x="7094726" y="2732642"/>
                </a:lnTo>
                <a:cubicBezTo>
                  <a:pt x="7094158" y="2733194"/>
                  <a:pt x="7093697" y="2733699"/>
                  <a:pt x="7093448" y="2734045"/>
                </a:cubicBezTo>
                <a:cubicBezTo>
                  <a:pt x="7092546" y="2736245"/>
                  <a:pt x="7087712" y="2756023"/>
                  <a:pt x="7089673" y="2743049"/>
                </a:cubicBezTo>
                <a:cubicBezTo>
                  <a:pt x="7091728" y="2729218"/>
                  <a:pt x="7085016" y="2754415"/>
                  <a:pt x="7084247" y="2757760"/>
                </a:cubicBezTo>
                <a:cubicBezTo>
                  <a:pt x="7081622" y="2766687"/>
                  <a:pt x="7079051" y="2774431"/>
                  <a:pt x="7078263" y="2777612"/>
                </a:cubicBezTo>
                <a:cubicBezTo>
                  <a:pt x="7072532" y="2795485"/>
                  <a:pt x="7067570" y="2812108"/>
                  <a:pt x="7062726" y="2828308"/>
                </a:cubicBezTo>
                <a:lnTo>
                  <a:pt x="7061689" y="2831685"/>
                </a:lnTo>
                <a:lnTo>
                  <a:pt x="7060933" y="2827954"/>
                </a:lnTo>
                <a:lnTo>
                  <a:pt x="7060554" y="2826688"/>
                </a:lnTo>
                <a:lnTo>
                  <a:pt x="7063449" y="2816076"/>
                </a:lnTo>
                <a:cubicBezTo>
                  <a:pt x="7065193" y="2809512"/>
                  <a:pt x="7071634" y="2793581"/>
                  <a:pt x="7071044" y="2788515"/>
                </a:cubicBezTo>
                <a:cubicBezTo>
                  <a:pt x="7070816" y="2786554"/>
                  <a:pt x="7067426" y="2787270"/>
                  <a:pt x="7065745" y="2784442"/>
                </a:cubicBezTo>
                <a:cubicBezTo>
                  <a:pt x="7064140" y="2780595"/>
                  <a:pt x="7066360" y="2778117"/>
                  <a:pt x="7067915" y="2771592"/>
                </a:cubicBezTo>
                <a:cubicBezTo>
                  <a:pt x="7068454" y="2766287"/>
                  <a:pt x="7067978" y="2762201"/>
                  <a:pt x="7068747" y="2758856"/>
                </a:cubicBezTo>
                <a:lnTo>
                  <a:pt x="7069686" y="2754950"/>
                </a:lnTo>
                <a:lnTo>
                  <a:pt x="7069587" y="2755105"/>
                </a:lnTo>
                <a:cubicBezTo>
                  <a:pt x="7069370" y="2755344"/>
                  <a:pt x="7069179" y="2755436"/>
                  <a:pt x="7069023" y="2755344"/>
                </a:cubicBezTo>
                <a:cubicBezTo>
                  <a:pt x="7068661" y="2755128"/>
                  <a:pt x="7068581" y="2754025"/>
                  <a:pt x="7068679" y="2752439"/>
                </a:cubicBezTo>
                <a:lnTo>
                  <a:pt x="7069017" y="2749478"/>
                </a:lnTo>
                <a:lnTo>
                  <a:pt x="7067893" y="2750705"/>
                </a:lnTo>
                <a:cubicBezTo>
                  <a:pt x="7067041" y="2751262"/>
                  <a:pt x="7066175" y="2751696"/>
                  <a:pt x="7065668" y="2752306"/>
                </a:cubicBezTo>
                <a:cubicBezTo>
                  <a:pt x="7064785" y="2754668"/>
                  <a:pt x="7064227" y="2759810"/>
                  <a:pt x="7062255" y="2764414"/>
                </a:cubicBezTo>
                <a:cubicBezTo>
                  <a:pt x="7061487" y="2767758"/>
                  <a:pt x="7056175" y="2783449"/>
                  <a:pt x="7057255" y="2772839"/>
                </a:cubicBezTo>
                <a:cubicBezTo>
                  <a:pt x="7057661" y="2766389"/>
                  <a:pt x="7061550" y="2758366"/>
                  <a:pt x="7062337" y="2755186"/>
                </a:cubicBezTo>
                <a:cubicBezTo>
                  <a:pt x="7063296" y="2751801"/>
                  <a:pt x="7061614" y="2748975"/>
                  <a:pt x="7061500" y="2747994"/>
                </a:cubicBezTo>
                <a:cubicBezTo>
                  <a:pt x="7062589" y="2745754"/>
                  <a:pt x="7063586" y="2744372"/>
                  <a:pt x="7064373" y="2741191"/>
                </a:cubicBezTo>
                <a:lnTo>
                  <a:pt x="7064328" y="2740808"/>
                </a:lnTo>
                <a:lnTo>
                  <a:pt x="7063849" y="2742299"/>
                </a:lnTo>
                <a:cubicBezTo>
                  <a:pt x="7062068" y="2746987"/>
                  <a:pt x="7061530" y="2742357"/>
                  <a:pt x="7061530" y="2742357"/>
                </a:cubicBezTo>
                <a:cubicBezTo>
                  <a:pt x="7061053" y="2738271"/>
                  <a:pt x="7064507" y="2728164"/>
                  <a:pt x="7064279" y="2726202"/>
                </a:cubicBezTo>
                <a:cubicBezTo>
                  <a:pt x="7064279" y="2726202"/>
                  <a:pt x="7063685" y="2726076"/>
                  <a:pt x="7062792" y="2725867"/>
                </a:cubicBezTo>
                <a:lnTo>
                  <a:pt x="7062343" y="2725752"/>
                </a:lnTo>
                <a:lnTo>
                  <a:pt x="7060851" y="2732897"/>
                </a:lnTo>
                <a:cubicBezTo>
                  <a:pt x="7060137" y="2736195"/>
                  <a:pt x="7059389" y="2739397"/>
                  <a:pt x="7058536" y="2742424"/>
                </a:cubicBezTo>
                <a:cubicBezTo>
                  <a:pt x="7057337" y="2747868"/>
                  <a:pt x="7055573" y="2753433"/>
                  <a:pt x="7053692" y="2759022"/>
                </a:cubicBezTo>
                <a:lnTo>
                  <a:pt x="7052315" y="2763178"/>
                </a:lnTo>
                <a:lnTo>
                  <a:pt x="7052311" y="2762267"/>
                </a:lnTo>
                <a:lnTo>
                  <a:pt x="7052263" y="2754717"/>
                </a:lnTo>
                <a:lnTo>
                  <a:pt x="7055072" y="2744161"/>
                </a:lnTo>
                <a:cubicBezTo>
                  <a:pt x="7057832" y="2736377"/>
                  <a:pt x="7061225" y="2724104"/>
                  <a:pt x="7055095" y="2732768"/>
                </a:cubicBezTo>
                <a:lnTo>
                  <a:pt x="7052250" y="2739811"/>
                </a:lnTo>
                <a:lnTo>
                  <a:pt x="7052341" y="2733920"/>
                </a:lnTo>
                <a:lnTo>
                  <a:pt x="7051718" y="2735233"/>
                </a:lnTo>
                <a:cubicBezTo>
                  <a:pt x="7051206" y="2736457"/>
                  <a:pt x="7050993" y="2737213"/>
                  <a:pt x="7051276" y="2737154"/>
                </a:cubicBezTo>
                <a:cubicBezTo>
                  <a:pt x="7048649" y="2736955"/>
                  <a:pt x="7050138" y="2732968"/>
                  <a:pt x="7051782" y="2728217"/>
                </a:cubicBezTo>
                <a:lnTo>
                  <a:pt x="7052463" y="2726066"/>
                </a:lnTo>
                <a:lnTo>
                  <a:pt x="7052507" y="2723194"/>
                </a:lnTo>
                <a:lnTo>
                  <a:pt x="7052672" y="2711956"/>
                </a:lnTo>
                <a:lnTo>
                  <a:pt x="7050842" y="2717694"/>
                </a:lnTo>
                <a:lnTo>
                  <a:pt x="7049618" y="2722115"/>
                </a:lnTo>
                <a:lnTo>
                  <a:pt x="7048605" y="2739486"/>
                </a:lnTo>
                <a:cubicBezTo>
                  <a:pt x="7047927" y="2749037"/>
                  <a:pt x="7046775" y="2743919"/>
                  <a:pt x="7046145" y="2738371"/>
                </a:cubicBezTo>
                <a:lnTo>
                  <a:pt x="7045861" y="2734899"/>
                </a:lnTo>
                <a:lnTo>
                  <a:pt x="7044850" y="2738134"/>
                </a:lnTo>
                <a:lnTo>
                  <a:pt x="7042166" y="2746225"/>
                </a:lnTo>
                <a:lnTo>
                  <a:pt x="7042212" y="2743717"/>
                </a:lnTo>
                <a:lnTo>
                  <a:pt x="7041778" y="2725597"/>
                </a:lnTo>
                <a:lnTo>
                  <a:pt x="7042849" y="2716158"/>
                </a:lnTo>
                <a:cubicBezTo>
                  <a:pt x="7043991" y="2710223"/>
                  <a:pt x="7043080" y="2712760"/>
                  <a:pt x="7041587" y="2716718"/>
                </a:cubicBezTo>
                <a:lnTo>
                  <a:pt x="7041566" y="2716768"/>
                </a:lnTo>
                <a:lnTo>
                  <a:pt x="7041548" y="2715986"/>
                </a:lnTo>
                <a:cubicBezTo>
                  <a:pt x="7041466" y="2706614"/>
                  <a:pt x="7041549" y="2696958"/>
                  <a:pt x="7041878" y="2686544"/>
                </a:cubicBezTo>
                <a:cubicBezTo>
                  <a:pt x="7041675" y="2686105"/>
                  <a:pt x="7041762" y="2683214"/>
                  <a:pt x="7041673" y="2680536"/>
                </a:cubicBezTo>
                <a:lnTo>
                  <a:pt x="7041494" y="2678576"/>
                </a:lnTo>
                <a:lnTo>
                  <a:pt x="7041142" y="2682818"/>
                </a:lnTo>
                <a:cubicBezTo>
                  <a:pt x="7040808" y="2698075"/>
                  <a:pt x="7042717" y="2711853"/>
                  <a:pt x="7040381" y="2729120"/>
                </a:cubicBezTo>
                <a:lnTo>
                  <a:pt x="7039896" y="2718872"/>
                </a:lnTo>
                <a:lnTo>
                  <a:pt x="7039874" y="2720926"/>
                </a:lnTo>
                <a:lnTo>
                  <a:pt x="7039095" y="2722839"/>
                </a:lnTo>
                <a:lnTo>
                  <a:pt x="7038608" y="2723477"/>
                </a:lnTo>
                <a:lnTo>
                  <a:pt x="7038794" y="2731435"/>
                </a:lnTo>
                <a:lnTo>
                  <a:pt x="7038939" y="2738888"/>
                </a:lnTo>
                <a:lnTo>
                  <a:pt x="7035830" y="2743650"/>
                </a:lnTo>
                <a:lnTo>
                  <a:pt x="7034838" y="2743209"/>
                </a:lnTo>
                <a:lnTo>
                  <a:pt x="7033837" y="2729192"/>
                </a:lnTo>
                <a:lnTo>
                  <a:pt x="7033210" y="2730586"/>
                </a:lnTo>
                <a:cubicBezTo>
                  <a:pt x="7032835" y="2729770"/>
                  <a:pt x="7032700" y="2728881"/>
                  <a:pt x="7032731" y="2728050"/>
                </a:cubicBezTo>
                <a:cubicBezTo>
                  <a:pt x="7032759" y="2727220"/>
                  <a:pt x="7032952" y="2726448"/>
                  <a:pt x="7033232" y="2725862"/>
                </a:cubicBezTo>
                <a:lnTo>
                  <a:pt x="7033698" y="2727182"/>
                </a:lnTo>
                <a:lnTo>
                  <a:pt x="7033459" y="2723676"/>
                </a:lnTo>
                <a:lnTo>
                  <a:pt x="7033232" y="2725862"/>
                </a:lnTo>
                <a:cubicBezTo>
                  <a:pt x="7033000" y="2724068"/>
                  <a:pt x="7032850" y="2722473"/>
                  <a:pt x="7032744" y="2720995"/>
                </a:cubicBezTo>
                <a:lnTo>
                  <a:pt x="7032598" y="2718231"/>
                </a:lnTo>
                <a:lnTo>
                  <a:pt x="7032221" y="2719351"/>
                </a:lnTo>
                <a:lnTo>
                  <a:pt x="7030955" y="2722657"/>
                </a:lnTo>
                <a:lnTo>
                  <a:pt x="7031065" y="2731529"/>
                </a:lnTo>
                <a:cubicBezTo>
                  <a:pt x="7031114" y="2746317"/>
                  <a:pt x="7030788" y="2758499"/>
                  <a:pt x="7030742" y="2776881"/>
                </a:cubicBezTo>
                <a:cubicBezTo>
                  <a:pt x="7030742" y="2776881"/>
                  <a:pt x="7030775" y="2777072"/>
                  <a:pt x="7030827" y="2777407"/>
                </a:cubicBezTo>
                <a:lnTo>
                  <a:pt x="7030848" y="2777546"/>
                </a:lnTo>
                <a:lnTo>
                  <a:pt x="7031281" y="2775292"/>
                </a:lnTo>
                <a:cubicBezTo>
                  <a:pt x="7033050" y="2768583"/>
                  <a:pt x="7036292" y="2760079"/>
                  <a:pt x="7036796" y="2756959"/>
                </a:cubicBezTo>
                <a:lnTo>
                  <a:pt x="7039660" y="2741049"/>
                </a:lnTo>
                <a:lnTo>
                  <a:pt x="7039531" y="2754327"/>
                </a:lnTo>
                <a:lnTo>
                  <a:pt x="7038991" y="2755993"/>
                </a:lnTo>
                <a:cubicBezTo>
                  <a:pt x="7038009" y="2759194"/>
                  <a:pt x="7036955" y="2762870"/>
                  <a:pt x="7035717" y="2767570"/>
                </a:cubicBezTo>
                <a:cubicBezTo>
                  <a:pt x="7035210" y="2768807"/>
                  <a:pt x="7033458" y="2775605"/>
                  <a:pt x="7032054" y="2779822"/>
                </a:cubicBezTo>
                <a:lnTo>
                  <a:pt x="7031271" y="2781763"/>
                </a:lnTo>
                <a:lnTo>
                  <a:pt x="7031374" y="2782978"/>
                </a:lnTo>
                <a:cubicBezTo>
                  <a:pt x="7031467" y="2786014"/>
                  <a:pt x="7031117" y="2789026"/>
                  <a:pt x="7029340" y="2788930"/>
                </a:cubicBezTo>
                <a:cubicBezTo>
                  <a:pt x="7027686" y="2787712"/>
                  <a:pt x="7029322" y="2769018"/>
                  <a:pt x="7028977" y="2768264"/>
                </a:cubicBezTo>
                <a:cubicBezTo>
                  <a:pt x="7028717" y="2758955"/>
                  <a:pt x="7028608" y="2750072"/>
                  <a:pt x="7028437" y="2741103"/>
                </a:cubicBezTo>
                <a:lnTo>
                  <a:pt x="7027943" y="2726133"/>
                </a:lnTo>
                <a:lnTo>
                  <a:pt x="7027199" y="2725696"/>
                </a:lnTo>
                <a:cubicBezTo>
                  <a:pt x="7026620" y="2725143"/>
                  <a:pt x="7025971" y="2724391"/>
                  <a:pt x="7025368" y="2723660"/>
                </a:cubicBezTo>
                <a:lnTo>
                  <a:pt x="7025191" y="2723445"/>
                </a:lnTo>
                <a:lnTo>
                  <a:pt x="7025240" y="2726992"/>
                </a:lnTo>
                <a:cubicBezTo>
                  <a:pt x="7025347" y="2731465"/>
                  <a:pt x="7025543" y="2735246"/>
                  <a:pt x="7025463" y="2735967"/>
                </a:cubicBezTo>
                <a:cubicBezTo>
                  <a:pt x="7025920" y="2756438"/>
                  <a:pt x="7025725" y="2778272"/>
                  <a:pt x="7026856" y="2802995"/>
                </a:cubicBezTo>
                <a:cubicBezTo>
                  <a:pt x="7026856" y="2802995"/>
                  <a:pt x="7027200" y="2816066"/>
                  <a:pt x="7025259" y="2814220"/>
                </a:cubicBezTo>
                <a:lnTo>
                  <a:pt x="7025037" y="2810692"/>
                </a:lnTo>
                <a:lnTo>
                  <a:pt x="7026135" y="2805703"/>
                </a:lnTo>
                <a:cubicBezTo>
                  <a:pt x="7026497" y="2803743"/>
                  <a:pt x="7026683" y="2802175"/>
                  <a:pt x="7026520" y="2801477"/>
                </a:cubicBezTo>
                <a:lnTo>
                  <a:pt x="7024907" y="2802413"/>
                </a:lnTo>
                <a:lnTo>
                  <a:pt x="7024914" y="2801149"/>
                </a:lnTo>
                <a:cubicBezTo>
                  <a:pt x="7025605" y="2802656"/>
                  <a:pt x="7025532" y="2787788"/>
                  <a:pt x="7022669" y="2789102"/>
                </a:cubicBezTo>
                <a:cubicBezTo>
                  <a:pt x="7021765" y="2789517"/>
                  <a:pt x="7022742" y="2803970"/>
                  <a:pt x="7022934" y="2806771"/>
                </a:cubicBezTo>
                <a:lnTo>
                  <a:pt x="7022919" y="2807879"/>
                </a:lnTo>
                <a:lnTo>
                  <a:pt x="7022866" y="2808029"/>
                </a:lnTo>
                <a:lnTo>
                  <a:pt x="7022023" y="2811532"/>
                </a:lnTo>
                <a:lnTo>
                  <a:pt x="7020629" y="2786445"/>
                </a:lnTo>
                <a:cubicBezTo>
                  <a:pt x="7020181" y="2773745"/>
                  <a:pt x="7019866" y="2760736"/>
                  <a:pt x="7019349" y="2747289"/>
                </a:cubicBezTo>
                <a:cubicBezTo>
                  <a:pt x="7019349" y="2747289"/>
                  <a:pt x="7022021" y="2743173"/>
                  <a:pt x="7019521" y="2742495"/>
                </a:cubicBezTo>
                <a:cubicBezTo>
                  <a:pt x="7018120" y="2742227"/>
                  <a:pt x="7018061" y="2754418"/>
                  <a:pt x="7018444" y="2747703"/>
                </a:cubicBezTo>
                <a:cubicBezTo>
                  <a:pt x="7017346" y="2769952"/>
                  <a:pt x="7020477" y="2796647"/>
                  <a:pt x="7018070" y="2818431"/>
                </a:cubicBezTo>
                <a:cubicBezTo>
                  <a:pt x="7014767" y="2796531"/>
                  <a:pt x="7017155" y="2767151"/>
                  <a:pt x="7015909" y="2742177"/>
                </a:cubicBezTo>
                <a:cubicBezTo>
                  <a:pt x="7016015" y="2741216"/>
                  <a:pt x="7015890" y="2738460"/>
                  <a:pt x="7015493" y="2736057"/>
                </a:cubicBezTo>
                <a:lnTo>
                  <a:pt x="7015279" y="2735235"/>
                </a:lnTo>
                <a:lnTo>
                  <a:pt x="7015201" y="2735562"/>
                </a:lnTo>
                <a:lnTo>
                  <a:pt x="7014822" y="2737050"/>
                </a:lnTo>
                <a:lnTo>
                  <a:pt x="7014812" y="2733449"/>
                </a:lnTo>
                <a:lnTo>
                  <a:pt x="7014691" y="2732984"/>
                </a:lnTo>
                <a:cubicBezTo>
                  <a:pt x="7014352" y="2732228"/>
                  <a:pt x="7013941" y="2731828"/>
                  <a:pt x="7013451" y="2732053"/>
                </a:cubicBezTo>
                <a:lnTo>
                  <a:pt x="7013045" y="2743491"/>
                </a:lnTo>
                <a:cubicBezTo>
                  <a:pt x="7013602" y="2754640"/>
                  <a:pt x="7013693" y="2766764"/>
                  <a:pt x="7013000" y="2777574"/>
                </a:cubicBezTo>
                <a:cubicBezTo>
                  <a:pt x="7012213" y="2768507"/>
                  <a:pt x="7011954" y="2758703"/>
                  <a:pt x="7011793" y="2748514"/>
                </a:cubicBezTo>
                <a:lnTo>
                  <a:pt x="7011340" y="2725893"/>
                </a:lnTo>
                <a:lnTo>
                  <a:pt x="7011151" y="2727713"/>
                </a:lnTo>
                <a:lnTo>
                  <a:pt x="7010284" y="2718176"/>
                </a:lnTo>
                <a:lnTo>
                  <a:pt x="7008164" y="2724996"/>
                </a:lnTo>
                <a:lnTo>
                  <a:pt x="7006325" y="2733565"/>
                </a:lnTo>
                <a:lnTo>
                  <a:pt x="7006228" y="2736017"/>
                </a:lnTo>
                <a:lnTo>
                  <a:pt x="7005840" y="2736746"/>
                </a:lnTo>
                <a:cubicBezTo>
                  <a:pt x="7005186" y="2737782"/>
                  <a:pt x="7004713" y="2738280"/>
                  <a:pt x="7004655" y="2737790"/>
                </a:cubicBezTo>
                <a:lnTo>
                  <a:pt x="7004742" y="2732585"/>
                </a:lnTo>
                <a:lnTo>
                  <a:pt x="7004492" y="2729747"/>
                </a:lnTo>
                <a:cubicBezTo>
                  <a:pt x="7004348" y="2727232"/>
                  <a:pt x="7004208" y="2723886"/>
                  <a:pt x="7004068" y="2719548"/>
                </a:cubicBezTo>
                <a:cubicBezTo>
                  <a:pt x="7003527" y="2713180"/>
                  <a:pt x="7003282" y="2707661"/>
                  <a:pt x="7003130" y="2702512"/>
                </a:cubicBezTo>
                <a:lnTo>
                  <a:pt x="7003110" y="2701753"/>
                </a:lnTo>
                <a:lnTo>
                  <a:pt x="7002130" y="2706588"/>
                </a:lnTo>
                <a:cubicBezTo>
                  <a:pt x="7001254" y="2710666"/>
                  <a:pt x="7000238" y="2714774"/>
                  <a:pt x="6999673" y="2714894"/>
                </a:cubicBezTo>
                <a:lnTo>
                  <a:pt x="6997134" y="2703037"/>
                </a:lnTo>
                <a:cubicBezTo>
                  <a:pt x="6996004" y="2703276"/>
                  <a:pt x="6984209" y="2746126"/>
                  <a:pt x="6987819" y="2725770"/>
                </a:cubicBezTo>
                <a:lnTo>
                  <a:pt x="6990126" y="2714790"/>
                </a:lnTo>
                <a:lnTo>
                  <a:pt x="6989612" y="2708990"/>
                </a:lnTo>
                <a:cubicBezTo>
                  <a:pt x="6989451" y="2706309"/>
                  <a:pt x="6989284" y="2703355"/>
                  <a:pt x="6988981" y="2700715"/>
                </a:cubicBezTo>
                <a:lnTo>
                  <a:pt x="6988010" y="2713182"/>
                </a:lnTo>
                <a:lnTo>
                  <a:pt x="6987703" y="2712550"/>
                </a:lnTo>
                <a:cubicBezTo>
                  <a:pt x="6986214" y="2708890"/>
                  <a:pt x="6985600" y="2706004"/>
                  <a:pt x="6985503" y="2702469"/>
                </a:cubicBezTo>
                <a:lnTo>
                  <a:pt x="6985771" y="2698249"/>
                </a:lnTo>
                <a:lnTo>
                  <a:pt x="6984185" y="2698145"/>
                </a:lnTo>
                <a:cubicBezTo>
                  <a:pt x="6983611" y="2698033"/>
                  <a:pt x="6983216" y="2697854"/>
                  <a:pt x="6983188" y="2697609"/>
                </a:cubicBezTo>
                <a:cubicBezTo>
                  <a:pt x="6980503" y="2704373"/>
                  <a:pt x="6982470" y="2711326"/>
                  <a:pt x="6979671" y="2717108"/>
                </a:cubicBezTo>
                <a:cubicBezTo>
                  <a:pt x="6978581" y="2719348"/>
                  <a:pt x="6977451" y="2719587"/>
                  <a:pt x="6975306" y="2721045"/>
                </a:cubicBezTo>
                <a:cubicBezTo>
                  <a:pt x="6971074" y="2726125"/>
                  <a:pt x="6970762" y="2733392"/>
                  <a:pt x="6969038" y="2740120"/>
                </a:cubicBezTo>
                <a:cubicBezTo>
                  <a:pt x="6964723" y="2754429"/>
                  <a:pt x="6963892" y="2767164"/>
                  <a:pt x="6958333" y="2780731"/>
                </a:cubicBezTo>
                <a:cubicBezTo>
                  <a:pt x="6959951" y="2764814"/>
                  <a:pt x="6963479" y="2753686"/>
                  <a:pt x="6965287" y="2737730"/>
                </a:cubicBezTo>
                <a:cubicBezTo>
                  <a:pt x="6964810" y="2733644"/>
                  <a:pt x="6967381" y="2725900"/>
                  <a:pt x="6969893" y="2715991"/>
                </a:cubicBezTo>
                <a:cubicBezTo>
                  <a:pt x="6970027" y="2714665"/>
                  <a:pt x="6970604" y="2711947"/>
                  <a:pt x="6971271" y="2708871"/>
                </a:cubicBezTo>
                <a:lnTo>
                  <a:pt x="6971783" y="2706402"/>
                </a:lnTo>
                <a:lnTo>
                  <a:pt x="6968074" y="2707078"/>
                </a:lnTo>
                <a:lnTo>
                  <a:pt x="6967328" y="2709709"/>
                </a:lnTo>
                <a:cubicBezTo>
                  <a:pt x="6966043" y="2714000"/>
                  <a:pt x="6964744" y="2718168"/>
                  <a:pt x="6964303" y="2719350"/>
                </a:cubicBezTo>
                <a:cubicBezTo>
                  <a:pt x="6963795" y="2719959"/>
                  <a:pt x="6962930" y="2720393"/>
                  <a:pt x="6962189" y="2720675"/>
                </a:cubicBezTo>
                <a:lnTo>
                  <a:pt x="6962086" y="2720706"/>
                </a:lnTo>
                <a:lnTo>
                  <a:pt x="6962310" y="2727665"/>
                </a:lnTo>
                <a:lnTo>
                  <a:pt x="6961651" y="2732264"/>
                </a:lnTo>
                <a:lnTo>
                  <a:pt x="6958197" y="2733382"/>
                </a:lnTo>
                <a:lnTo>
                  <a:pt x="6957575" y="2733591"/>
                </a:lnTo>
                <a:lnTo>
                  <a:pt x="6956886" y="2738500"/>
                </a:lnTo>
                <a:cubicBezTo>
                  <a:pt x="6955103" y="2743064"/>
                  <a:pt x="6955154" y="2753435"/>
                  <a:pt x="6951689" y="2755172"/>
                </a:cubicBezTo>
                <a:cubicBezTo>
                  <a:pt x="6948225" y="2756908"/>
                  <a:pt x="6954429" y="2747225"/>
                  <a:pt x="6951213" y="2751086"/>
                </a:cubicBezTo>
                <a:cubicBezTo>
                  <a:pt x="6946981" y="2756165"/>
                  <a:pt x="6942667" y="2770475"/>
                  <a:pt x="6946620" y="2753060"/>
                </a:cubicBezTo>
                <a:cubicBezTo>
                  <a:pt x="6947704" y="2746636"/>
                  <a:pt x="6948993" y="2741967"/>
                  <a:pt x="6950087" y="2737068"/>
                </a:cubicBezTo>
                <a:lnTo>
                  <a:pt x="6950220" y="2736049"/>
                </a:lnTo>
                <a:lnTo>
                  <a:pt x="6949028" y="2736447"/>
                </a:lnTo>
                <a:lnTo>
                  <a:pt x="6945685" y="2737654"/>
                </a:lnTo>
                <a:lnTo>
                  <a:pt x="6944365" y="2741966"/>
                </a:lnTo>
                <a:lnTo>
                  <a:pt x="6944057" y="2742930"/>
                </a:lnTo>
                <a:lnTo>
                  <a:pt x="6943763" y="2738347"/>
                </a:lnTo>
                <a:lnTo>
                  <a:pt x="6942620" y="2738760"/>
                </a:lnTo>
                <a:lnTo>
                  <a:pt x="6942274" y="2748078"/>
                </a:lnTo>
                <a:lnTo>
                  <a:pt x="6940037" y="2751211"/>
                </a:lnTo>
                <a:cubicBezTo>
                  <a:pt x="6938676" y="2752268"/>
                  <a:pt x="6940258" y="2746909"/>
                  <a:pt x="6940805" y="2742900"/>
                </a:cubicBezTo>
                <a:cubicBezTo>
                  <a:pt x="6931375" y="2764653"/>
                  <a:pt x="6930272" y="2786656"/>
                  <a:pt x="6921974" y="2808170"/>
                </a:cubicBezTo>
                <a:lnTo>
                  <a:pt x="6920726" y="2811879"/>
                </a:lnTo>
                <a:lnTo>
                  <a:pt x="6920699" y="2811652"/>
                </a:lnTo>
                <a:cubicBezTo>
                  <a:pt x="6920219" y="2808223"/>
                  <a:pt x="6921471" y="2796244"/>
                  <a:pt x="6920243" y="2791182"/>
                </a:cubicBezTo>
                <a:cubicBezTo>
                  <a:pt x="6918265" y="2784486"/>
                  <a:pt x="6919145" y="2801113"/>
                  <a:pt x="6918934" y="2803036"/>
                </a:cubicBezTo>
                <a:cubicBezTo>
                  <a:pt x="6919067" y="2807003"/>
                  <a:pt x="6919098" y="2810126"/>
                  <a:pt x="6919070" y="2812856"/>
                </a:cubicBezTo>
                <a:lnTo>
                  <a:pt x="6918952" y="2817151"/>
                </a:lnTo>
                <a:lnTo>
                  <a:pt x="6914376" y="2830752"/>
                </a:lnTo>
                <a:lnTo>
                  <a:pt x="6913355" y="2830230"/>
                </a:lnTo>
                <a:cubicBezTo>
                  <a:pt x="6913580" y="2830126"/>
                  <a:pt x="6913590" y="2830768"/>
                  <a:pt x="6913462" y="2831839"/>
                </a:cubicBezTo>
                <a:lnTo>
                  <a:pt x="6912902" y="2835133"/>
                </a:lnTo>
                <a:lnTo>
                  <a:pt x="6909480" y="2845300"/>
                </a:lnTo>
                <a:lnTo>
                  <a:pt x="6909394" y="2841475"/>
                </a:lnTo>
                <a:lnTo>
                  <a:pt x="6906723" y="2841471"/>
                </a:lnTo>
                <a:lnTo>
                  <a:pt x="6908967" y="2830679"/>
                </a:lnTo>
                <a:lnTo>
                  <a:pt x="6905017" y="2841388"/>
                </a:lnTo>
                <a:lnTo>
                  <a:pt x="6904437" y="2835444"/>
                </a:lnTo>
                <a:lnTo>
                  <a:pt x="6904038" y="2832927"/>
                </a:lnTo>
                <a:lnTo>
                  <a:pt x="6914233" y="2798250"/>
                </a:lnTo>
                <a:cubicBezTo>
                  <a:pt x="6920581" y="2775516"/>
                  <a:pt x="6926322" y="2752742"/>
                  <a:pt x="6930748" y="2729450"/>
                </a:cubicBezTo>
                <a:cubicBezTo>
                  <a:pt x="6931075" y="2727287"/>
                  <a:pt x="6933064" y="2721175"/>
                  <a:pt x="6934644" y="2715272"/>
                </a:cubicBezTo>
                <a:lnTo>
                  <a:pt x="6935229" y="2712620"/>
                </a:lnTo>
                <a:lnTo>
                  <a:pt x="6935208" y="2704858"/>
                </a:lnTo>
                <a:lnTo>
                  <a:pt x="6935212" y="2703411"/>
                </a:lnTo>
                <a:lnTo>
                  <a:pt x="6933882" y="2705009"/>
                </a:lnTo>
                <a:cubicBezTo>
                  <a:pt x="6930336" y="2715972"/>
                  <a:pt x="6929142" y="2725603"/>
                  <a:pt x="6927719" y="2733271"/>
                </a:cubicBezTo>
                <a:cubicBezTo>
                  <a:pt x="6924961" y="2741055"/>
                  <a:pt x="6924055" y="2754812"/>
                  <a:pt x="6920126" y="2760833"/>
                </a:cubicBezTo>
                <a:cubicBezTo>
                  <a:pt x="6919110" y="2762052"/>
                  <a:pt x="6916662" y="2762568"/>
                  <a:pt x="6916776" y="2763550"/>
                </a:cubicBezTo>
                <a:cubicBezTo>
                  <a:pt x="6914993" y="2768113"/>
                  <a:pt x="6912937" y="2781945"/>
                  <a:pt x="6910023" y="2786746"/>
                </a:cubicBezTo>
                <a:cubicBezTo>
                  <a:pt x="6908952" y="2789150"/>
                  <a:pt x="6905563" y="2789866"/>
                  <a:pt x="6905563" y="2789866"/>
                </a:cubicBezTo>
                <a:cubicBezTo>
                  <a:pt x="6905563" y="2789866"/>
                  <a:pt x="6905291" y="2790426"/>
                  <a:pt x="6905049" y="2791251"/>
                </a:cubicBezTo>
                <a:lnTo>
                  <a:pt x="6904905" y="2792561"/>
                </a:lnTo>
                <a:lnTo>
                  <a:pt x="6904127" y="2794432"/>
                </a:lnTo>
                <a:lnTo>
                  <a:pt x="6903746" y="2794562"/>
                </a:lnTo>
                <a:cubicBezTo>
                  <a:pt x="6903620" y="2794714"/>
                  <a:pt x="6903648" y="2794959"/>
                  <a:pt x="6903705" y="2795450"/>
                </a:cubicBezTo>
                <a:lnTo>
                  <a:pt x="6904127" y="2794432"/>
                </a:lnTo>
                <a:lnTo>
                  <a:pt x="6904721" y="2794231"/>
                </a:lnTo>
                <a:cubicBezTo>
                  <a:pt x="6902689" y="2796669"/>
                  <a:pt x="6900773" y="2800088"/>
                  <a:pt x="6900773" y="2800088"/>
                </a:cubicBezTo>
                <a:cubicBezTo>
                  <a:pt x="6897080" y="2799863"/>
                  <a:pt x="6907347" y="2785302"/>
                  <a:pt x="6907410" y="2775911"/>
                </a:cubicBezTo>
                <a:cubicBezTo>
                  <a:pt x="6907296" y="2774930"/>
                  <a:pt x="6905805" y="2772063"/>
                  <a:pt x="6905691" y="2771082"/>
                </a:cubicBezTo>
                <a:cubicBezTo>
                  <a:pt x="6906115" y="2764797"/>
                  <a:pt x="6907726" y="2757088"/>
                  <a:pt x="6909053" y="2748602"/>
                </a:cubicBezTo>
                <a:cubicBezTo>
                  <a:pt x="6909821" y="2745257"/>
                  <a:pt x="6917416" y="2717697"/>
                  <a:pt x="6917302" y="2716716"/>
                </a:cubicBezTo>
                <a:cubicBezTo>
                  <a:pt x="6916680" y="2716345"/>
                  <a:pt x="6915277" y="2717143"/>
                  <a:pt x="6913906" y="2718207"/>
                </a:cubicBezTo>
                <a:lnTo>
                  <a:pt x="6911820" y="2720211"/>
                </a:lnTo>
                <a:lnTo>
                  <a:pt x="6910506" y="2726451"/>
                </a:lnTo>
                <a:cubicBezTo>
                  <a:pt x="6909180" y="2736414"/>
                  <a:pt x="6908565" y="2746828"/>
                  <a:pt x="6906369" y="2747547"/>
                </a:cubicBezTo>
                <a:cubicBezTo>
                  <a:pt x="6905102" y="2748296"/>
                  <a:pt x="6904153" y="2746477"/>
                  <a:pt x="6903410" y="2743617"/>
                </a:cubicBezTo>
                <a:lnTo>
                  <a:pt x="6902794" y="2739977"/>
                </a:lnTo>
                <a:lnTo>
                  <a:pt x="6901495" y="2745006"/>
                </a:lnTo>
                <a:cubicBezTo>
                  <a:pt x="6898869" y="2753934"/>
                  <a:pt x="6896298" y="2761678"/>
                  <a:pt x="6895510" y="2764860"/>
                </a:cubicBezTo>
                <a:cubicBezTo>
                  <a:pt x="6889778" y="2782732"/>
                  <a:pt x="6884817" y="2799355"/>
                  <a:pt x="6879975" y="2815555"/>
                </a:cubicBezTo>
                <a:lnTo>
                  <a:pt x="6878935" y="2818931"/>
                </a:lnTo>
                <a:lnTo>
                  <a:pt x="6878180" y="2815201"/>
                </a:lnTo>
                <a:lnTo>
                  <a:pt x="6877800" y="2813935"/>
                </a:lnTo>
                <a:lnTo>
                  <a:pt x="6880697" y="2803323"/>
                </a:lnTo>
                <a:cubicBezTo>
                  <a:pt x="6882440" y="2796759"/>
                  <a:pt x="6888882" y="2780828"/>
                  <a:pt x="6888291" y="2775762"/>
                </a:cubicBezTo>
                <a:cubicBezTo>
                  <a:pt x="6888062" y="2773801"/>
                  <a:pt x="6884672" y="2774516"/>
                  <a:pt x="6882993" y="2771690"/>
                </a:cubicBezTo>
                <a:cubicBezTo>
                  <a:pt x="6881387" y="2767842"/>
                  <a:pt x="6883606" y="2765364"/>
                  <a:pt x="6885161" y="2758838"/>
                </a:cubicBezTo>
                <a:cubicBezTo>
                  <a:pt x="6885701" y="2753534"/>
                  <a:pt x="6885225" y="2749447"/>
                  <a:pt x="6885993" y="2746103"/>
                </a:cubicBezTo>
                <a:lnTo>
                  <a:pt x="6893090" y="2715663"/>
                </a:lnTo>
                <a:lnTo>
                  <a:pt x="6893035" y="2713033"/>
                </a:lnTo>
                <a:lnTo>
                  <a:pt x="6891861" y="2719869"/>
                </a:lnTo>
                <a:cubicBezTo>
                  <a:pt x="6890702" y="2726478"/>
                  <a:pt x="6889329" y="2732504"/>
                  <a:pt x="6887280" y="2735616"/>
                </a:cubicBezTo>
                <a:cubicBezTo>
                  <a:pt x="6886378" y="2737816"/>
                  <a:pt x="6883930" y="2738332"/>
                  <a:pt x="6882915" y="2739552"/>
                </a:cubicBezTo>
                <a:cubicBezTo>
                  <a:pt x="6882033" y="2741915"/>
                  <a:pt x="6881474" y="2747058"/>
                  <a:pt x="6879502" y="2751661"/>
                </a:cubicBezTo>
                <a:cubicBezTo>
                  <a:pt x="6878734" y="2755005"/>
                  <a:pt x="6873423" y="2770696"/>
                  <a:pt x="6874502" y="2760086"/>
                </a:cubicBezTo>
                <a:cubicBezTo>
                  <a:pt x="6874908" y="2753636"/>
                  <a:pt x="6878797" y="2745613"/>
                  <a:pt x="6879585" y="2742433"/>
                </a:cubicBezTo>
                <a:cubicBezTo>
                  <a:pt x="6880541" y="2739049"/>
                  <a:pt x="6878861" y="2736221"/>
                  <a:pt x="6878747" y="2735241"/>
                </a:cubicBezTo>
                <a:cubicBezTo>
                  <a:pt x="6879836" y="2733002"/>
                  <a:pt x="6880833" y="2731619"/>
                  <a:pt x="6881620" y="2728437"/>
                </a:cubicBezTo>
                <a:cubicBezTo>
                  <a:pt x="6881507" y="2727457"/>
                  <a:pt x="6881030" y="2723371"/>
                  <a:pt x="6880801" y="2721409"/>
                </a:cubicBezTo>
                <a:cubicBezTo>
                  <a:pt x="6881684" y="2719047"/>
                  <a:pt x="6883180" y="2710357"/>
                  <a:pt x="6884622" y="2702852"/>
                </a:cubicBezTo>
                <a:cubicBezTo>
                  <a:pt x="6886063" y="2695347"/>
                  <a:pt x="6889882" y="2676788"/>
                  <a:pt x="6885472" y="2690279"/>
                </a:cubicBezTo>
                <a:lnTo>
                  <a:pt x="6882257" y="2702354"/>
                </a:lnTo>
                <a:lnTo>
                  <a:pt x="6880204" y="2710065"/>
                </a:lnTo>
                <a:cubicBezTo>
                  <a:pt x="6878776" y="2716856"/>
                  <a:pt x="6877489" y="2723617"/>
                  <a:pt x="6875782" y="2729671"/>
                </a:cubicBezTo>
                <a:cubicBezTo>
                  <a:pt x="6874583" y="2735115"/>
                  <a:pt x="6872819" y="2740679"/>
                  <a:pt x="6870938" y="2746268"/>
                </a:cubicBezTo>
                <a:lnTo>
                  <a:pt x="6869561" y="2750425"/>
                </a:lnTo>
                <a:lnTo>
                  <a:pt x="6869558" y="2749514"/>
                </a:lnTo>
                <a:lnTo>
                  <a:pt x="6869509" y="2741963"/>
                </a:lnTo>
                <a:lnTo>
                  <a:pt x="6872319" y="2731406"/>
                </a:lnTo>
                <a:cubicBezTo>
                  <a:pt x="6875078" y="2723622"/>
                  <a:pt x="6878472" y="2711351"/>
                  <a:pt x="6872341" y="2720015"/>
                </a:cubicBezTo>
                <a:lnTo>
                  <a:pt x="6869496" y="2727057"/>
                </a:lnTo>
                <a:lnTo>
                  <a:pt x="6869754" y="2710441"/>
                </a:lnTo>
                <a:cubicBezTo>
                  <a:pt x="6870010" y="2696542"/>
                  <a:pt x="6870262" y="2682285"/>
                  <a:pt x="6869918" y="2669213"/>
                </a:cubicBezTo>
                <a:cubicBezTo>
                  <a:pt x="6869228" y="2655388"/>
                  <a:pt x="6868301" y="2672845"/>
                  <a:pt x="6868129" y="2677637"/>
                </a:cubicBezTo>
                <a:cubicBezTo>
                  <a:pt x="6868049" y="2694553"/>
                  <a:pt x="6866625" y="2711325"/>
                  <a:pt x="6865853" y="2726733"/>
                </a:cubicBezTo>
                <a:cubicBezTo>
                  <a:pt x="6865399" y="2733099"/>
                  <a:pt x="6864737" y="2732948"/>
                  <a:pt x="6864158" y="2730495"/>
                </a:cubicBezTo>
                <a:lnTo>
                  <a:pt x="6863709" y="2726692"/>
                </a:lnTo>
                <a:lnTo>
                  <a:pt x="6863867" y="2729129"/>
                </a:lnTo>
                <a:cubicBezTo>
                  <a:pt x="6864654" y="2735378"/>
                  <a:pt x="6865607" y="2740856"/>
                  <a:pt x="6863237" y="2742389"/>
                </a:cubicBezTo>
                <a:lnTo>
                  <a:pt x="6861862" y="2740202"/>
                </a:lnTo>
                <a:lnTo>
                  <a:pt x="6861841" y="2730101"/>
                </a:lnTo>
                <a:cubicBezTo>
                  <a:pt x="6862045" y="2716604"/>
                  <a:pt x="6862278" y="2703319"/>
                  <a:pt x="6861932" y="2690147"/>
                </a:cubicBezTo>
                <a:cubicBezTo>
                  <a:pt x="6862876" y="2678387"/>
                  <a:pt x="6863272" y="2661633"/>
                  <a:pt x="6860527" y="2661577"/>
                </a:cubicBezTo>
                <a:lnTo>
                  <a:pt x="6858869" y="2664271"/>
                </a:lnTo>
                <a:lnTo>
                  <a:pt x="6858389" y="2670065"/>
                </a:lnTo>
                <a:cubicBezTo>
                  <a:pt x="6858054" y="2685322"/>
                  <a:pt x="6859965" y="2699100"/>
                  <a:pt x="6857628" y="2716366"/>
                </a:cubicBezTo>
                <a:cubicBezTo>
                  <a:pt x="6856755" y="2704527"/>
                  <a:pt x="6856560" y="2692375"/>
                  <a:pt x="6856653" y="2679959"/>
                </a:cubicBezTo>
                <a:lnTo>
                  <a:pt x="6856901" y="2667468"/>
                </a:lnTo>
                <a:lnTo>
                  <a:pt x="6856640" y="2667892"/>
                </a:lnTo>
                <a:cubicBezTo>
                  <a:pt x="6852824" y="2682340"/>
                  <a:pt x="6854235" y="2699570"/>
                  <a:pt x="6852630" y="2713246"/>
                </a:cubicBezTo>
                <a:lnTo>
                  <a:pt x="6851760" y="2744039"/>
                </a:lnTo>
                <a:lnTo>
                  <a:pt x="6850664" y="2748071"/>
                </a:lnTo>
                <a:cubicBezTo>
                  <a:pt x="6849951" y="2749513"/>
                  <a:pt x="6849208" y="2750151"/>
                  <a:pt x="6848449" y="2749451"/>
                </a:cubicBezTo>
                <a:lnTo>
                  <a:pt x="6848125" y="2748522"/>
                </a:lnTo>
                <a:lnTo>
                  <a:pt x="6847988" y="2764128"/>
                </a:lnTo>
                <a:cubicBezTo>
                  <a:pt x="6847988" y="2764128"/>
                  <a:pt x="6850141" y="2776369"/>
                  <a:pt x="6846586" y="2776176"/>
                </a:cubicBezTo>
                <a:cubicBezTo>
                  <a:pt x="6844933" y="2774958"/>
                  <a:pt x="6846568" y="2756264"/>
                  <a:pt x="6846223" y="2755511"/>
                </a:cubicBezTo>
                <a:cubicBezTo>
                  <a:pt x="6845964" y="2746201"/>
                  <a:pt x="6845854" y="2737318"/>
                  <a:pt x="6845683" y="2728350"/>
                </a:cubicBezTo>
                <a:lnTo>
                  <a:pt x="6844976" y="2706924"/>
                </a:lnTo>
                <a:lnTo>
                  <a:pt x="6842872" y="2706990"/>
                </a:lnTo>
                <a:lnTo>
                  <a:pt x="6842511" y="2707632"/>
                </a:lnTo>
                <a:lnTo>
                  <a:pt x="6842423" y="2709622"/>
                </a:lnTo>
                <a:cubicBezTo>
                  <a:pt x="6842433" y="2715852"/>
                  <a:pt x="6842816" y="2722252"/>
                  <a:pt x="6842711" y="2723213"/>
                </a:cubicBezTo>
                <a:cubicBezTo>
                  <a:pt x="6843166" y="2743684"/>
                  <a:pt x="6842971" y="2765518"/>
                  <a:pt x="6844103" y="2790242"/>
                </a:cubicBezTo>
                <a:cubicBezTo>
                  <a:pt x="6844103" y="2790242"/>
                  <a:pt x="6844446" y="2803313"/>
                  <a:pt x="6842505" y="2801467"/>
                </a:cubicBezTo>
                <a:lnTo>
                  <a:pt x="6842284" y="2797939"/>
                </a:lnTo>
                <a:lnTo>
                  <a:pt x="6843382" y="2792950"/>
                </a:lnTo>
                <a:cubicBezTo>
                  <a:pt x="6843744" y="2790990"/>
                  <a:pt x="6843930" y="2789423"/>
                  <a:pt x="6843766" y="2788724"/>
                </a:cubicBezTo>
                <a:lnTo>
                  <a:pt x="6842154" y="2789660"/>
                </a:lnTo>
                <a:lnTo>
                  <a:pt x="6842161" y="2788396"/>
                </a:lnTo>
                <a:cubicBezTo>
                  <a:pt x="6842853" y="2789903"/>
                  <a:pt x="6842778" y="2775035"/>
                  <a:pt x="6839916" y="2776348"/>
                </a:cubicBezTo>
                <a:cubicBezTo>
                  <a:pt x="6839012" y="2776764"/>
                  <a:pt x="6839990" y="2791216"/>
                  <a:pt x="6840182" y="2794018"/>
                </a:cubicBezTo>
                <a:lnTo>
                  <a:pt x="6840166" y="2795126"/>
                </a:lnTo>
                <a:lnTo>
                  <a:pt x="6840112" y="2795276"/>
                </a:lnTo>
                <a:lnTo>
                  <a:pt x="6839270" y="2798779"/>
                </a:lnTo>
                <a:lnTo>
                  <a:pt x="6837875" y="2773693"/>
                </a:lnTo>
                <a:cubicBezTo>
                  <a:pt x="6837428" y="2760992"/>
                  <a:pt x="6837113" y="2747984"/>
                  <a:pt x="6836595" y="2734535"/>
                </a:cubicBezTo>
                <a:cubicBezTo>
                  <a:pt x="6836595" y="2734535"/>
                  <a:pt x="6839267" y="2730420"/>
                  <a:pt x="6836767" y="2729742"/>
                </a:cubicBezTo>
                <a:cubicBezTo>
                  <a:pt x="6835367" y="2729473"/>
                  <a:pt x="6835307" y="2741665"/>
                  <a:pt x="6835692" y="2734950"/>
                </a:cubicBezTo>
                <a:cubicBezTo>
                  <a:pt x="6834593" y="2757199"/>
                  <a:pt x="6837724" y="2783894"/>
                  <a:pt x="6835317" y="2805679"/>
                </a:cubicBezTo>
                <a:cubicBezTo>
                  <a:pt x="6832014" y="2783777"/>
                  <a:pt x="6834401" y="2754398"/>
                  <a:pt x="6833155" y="2729424"/>
                </a:cubicBezTo>
                <a:cubicBezTo>
                  <a:pt x="6833261" y="2728463"/>
                  <a:pt x="6833136" y="2725707"/>
                  <a:pt x="6832741" y="2723303"/>
                </a:cubicBezTo>
                <a:lnTo>
                  <a:pt x="6830782" y="2719465"/>
                </a:lnTo>
                <a:lnTo>
                  <a:pt x="6830693" y="2719405"/>
                </a:lnTo>
                <a:lnTo>
                  <a:pt x="6830292" y="2730737"/>
                </a:lnTo>
                <a:cubicBezTo>
                  <a:pt x="6830848" y="2741887"/>
                  <a:pt x="6830939" y="2754010"/>
                  <a:pt x="6830246" y="2764821"/>
                </a:cubicBezTo>
                <a:cubicBezTo>
                  <a:pt x="6829459" y="2755754"/>
                  <a:pt x="6829201" y="2745951"/>
                  <a:pt x="6829040" y="2735760"/>
                </a:cubicBezTo>
                <a:lnTo>
                  <a:pt x="6828607" y="2714135"/>
                </a:lnTo>
                <a:lnTo>
                  <a:pt x="6827887" y="2711641"/>
                </a:lnTo>
                <a:cubicBezTo>
                  <a:pt x="6826883" y="2705600"/>
                  <a:pt x="6826552" y="2697620"/>
                  <a:pt x="6826098" y="2690209"/>
                </a:cubicBezTo>
                <a:lnTo>
                  <a:pt x="6827259" y="2612243"/>
                </a:lnTo>
                <a:lnTo>
                  <a:pt x="6820106" y="2602486"/>
                </a:lnTo>
                <a:lnTo>
                  <a:pt x="6818453" y="2616497"/>
                </a:lnTo>
                <a:cubicBezTo>
                  <a:pt x="6817076" y="2629086"/>
                  <a:pt x="6815682" y="2640354"/>
                  <a:pt x="6813313" y="2651412"/>
                </a:cubicBezTo>
                <a:cubicBezTo>
                  <a:pt x="6810665" y="2663772"/>
                  <a:pt x="6814342" y="2714904"/>
                  <a:pt x="6809113" y="2720247"/>
                </a:cubicBezTo>
                <a:cubicBezTo>
                  <a:pt x="6801933" y="2725172"/>
                  <a:pt x="6805627" y="2717459"/>
                  <a:pt x="6804581" y="2712813"/>
                </a:cubicBezTo>
                <a:cubicBezTo>
                  <a:pt x="6801605" y="2706052"/>
                  <a:pt x="6796260" y="2700825"/>
                  <a:pt x="6797167" y="2696597"/>
                </a:cubicBezTo>
                <a:cubicBezTo>
                  <a:pt x="6793678" y="2674759"/>
                  <a:pt x="6800577" y="2642560"/>
                  <a:pt x="6805686" y="2607597"/>
                </a:cubicBezTo>
                <a:lnTo>
                  <a:pt x="6807507" y="2592174"/>
                </a:lnTo>
                <a:lnTo>
                  <a:pt x="6807129" y="2591770"/>
                </a:lnTo>
                <a:lnTo>
                  <a:pt x="6807549" y="2591816"/>
                </a:lnTo>
                <a:lnTo>
                  <a:pt x="6808146" y="2586767"/>
                </a:lnTo>
                <a:lnTo>
                  <a:pt x="6802510" y="2580270"/>
                </a:lnTo>
                <a:lnTo>
                  <a:pt x="6800263" y="2578030"/>
                </a:lnTo>
                <a:lnTo>
                  <a:pt x="6798597" y="2591451"/>
                </a:lnTo>
                <a:cubicBezTo>
                  <a:pt x="6797390" y="2608200"/>
                  <a:pt x="6797880" y="2624973"/>
                  <a:pt x="6793767" y="2634638"/>
                </a:cubicBezTo>
                <a:cubicBezTo>
                  <a:pt x="6792444" y="2640817"/>
                  <a:pt x="6787796" y="2641863"/>
                  <a:pt x="6783684" y="2651527"/>
                </a:cubicBezTo>
                <a:cubicBezTo>
                  <a:pt x="6781941" y="2659658"/>
                  <a:pt x="6784428" y="2668696"/>
                  <a:pt x="6780897" y="2674062"/>
                </a:cubicBezTo>
                <a:cubicBezTo>
                  <a:pt x="6770513" y="2703472"/>
                  <a:pt x="6754661" y="2678985"/>
                  <a:pt x="6757447" y="2656451"/>
                </a:cubicBezTo>
                <a:cubicBezTo>
                  <a:pt x="6755288" y="2666534"/>
                  <a:pt x="6755497" y="2675083"/>
                  <a:pt x="6755289" y="2685584"/>
                </a:cubicBezTo>
                <a:cubicBezTo>
                  <a:pt x="6755500" y="2694133"/>
                  <a:pt x="6755897" y="2712927"/>
                  <a:pt x="6755409" y="2715204"/>
                </a:cubicBezTo>
                <a:cubicBezTo>
                  <a:pt x="6752202" y="2720640"/>
                  <a:pt x="6748599" y="2707282"/>
                  <a:pt x="6747065" y="2704912"/>
                </a:cubicBezTo>
                <a:cubicBezTo>
                  <a:pt x="6742208" y="2697407"/>
                  <a:pt x="6744486" y="2716945"/>
                  <a:pt x="6741999" y="2707909"/>
                </a:cubicBezTo>
                <a:cubicBezTo>
                  <a:pt x="6740466" y="2705539"/>
                  <a:pt x="6741302" y="2701636"/>
                  <a:pt x="6741302" y="2701636"/>
                </a:cubicBezTo>
                <a:cubicBezTo>
                  <a:pt x="6740671" y="2675988"/>
                  <a:pt x="6743133" y="2653385"/>
                  <a:pt x="6742016" y="2630013"/>
                </a:cubicBezTo>
                <a:cubicBezTo>
                  <a:pt x="6743757" y="2621882"/>
                  <a:pt x="6738899" y="2614378"/>
                  <a:pt x="6739108" y="2603878"/>
                </a:cubicBezTo>
                <a:cubicBezTo>
                  <a:pt x="6738803" y="2580681"/>
                  <a:pt x="6741944" y="2556096"/>
                  <a:pt x="6746319" y="2530712"/>
                </a:cubicBezTo>
                <a:lnTo>
                  <a:pt x="6751537" y="2502882"/>
                </a:lnTo>
                <a:lnTo>
                  <a:pt x="6714810" y="2428230"/>
                </a:lnTo>
                <a:cubicBezTo>
                  <a:pt x="6693508" y="2386478"/>
                  <a:pt x="6673020" y="2343493"/>
                  <a:pt x="6653318" y="2299660"/>
                </a:cubicBezTo>
                <a:cubicBezTo>
                  <a:pt x="6636079" y="2261304"/>
                  <a:pt x="6619443" y="2222299"/>
                  <a:pt x="6603388" y="2182899"/>
                </a:cubicBezTo>
                <a:lnTo>
                  <a:pt x="6561115" y="2074459"/>
                </a:lnTo>
                <a:lnTo>
                  <a:pt x="6558878" y="2066411"/>
                </a:lnTo>
                <a:cubicBezTo>
                  <a:pt x="6548936" y="2033283"/>
                  <a:pt x="6538915" y="2000410"/>
                  <a:pt x="6529962" y="1965551"/>
                </a:cubicBezTo>
                <a:cubicBezTo>
                  <a:pt x="6520507" y="1932942"/>
                  <a:pt x="6511206" y="1899825"/>
                  <a:pt x="6501856" y="1865815"/>
                </a:cubicBezTo>
                <a:lnTo>
                  <a:pt x="6480146" y="1785517"/>
                </a:lnTo>
                <a:lnTo>
                  <a:pt x="6479925" y="1801033"/>
                </a:lnTo>
                <a:lnTo>
                  <a:pt x="6480838" y="1804339"/>
                </a:lnTo>
                <a:cubicBezTo>
                  <a:pt x="6492440" y="1850805"/>
                  <a:pt x="6503308" y="1895595"/>
                  <a:pt x="6515691" y="1943598"/>
                </a:cubicBezTo>
                <a:lnTo>
                  <a:pt x="6520884" y="1963322"/>
                </a:lnTo>
                <a:lnTo>
                  <a:pt x="6513888" y="1943835"/>
                </a:lnTo>
                <a:lnTo>
                  <a:pt x="6494049" y="1884421"/>
                </a:lnTo>
                <a:lnTo>
                  <a:pt x="6479514" y="1829885"/>
                </a:lnTo>
                <a:lnTo>
                  <a:pt x="6477458" y="1974296"/>
                </a:lnTo>
                <a:cubicBezTo>
                  <a:pt x="6481544" y="2094043"/>
                  <a:pt x="6486529" y="2226748"/>
                  <a:pt x="6505245" y="2339143"/>
                </a:cubicBezTo>
                <a:cubicBezTo>
                  <a:pt x="6508247" y="2351957"/>
                  <a:pt x="6523778" y="2418463"/>
                  <a:pt x="6517265" y="2421026"/>
                </a:cubicBezTo>
                <a:cubicBezTo>
                  <a:pt x="6513060" y="2421318"/>
                  <a:pt x="6498296" y="2396296"/>
                  <a:pt x="6498296" y="2396296"/>
                </a:cubicBezTo>
                <a:cubicBezTo>
                  <a:pt x="6495236" y="2387707"/>
                  <a:pt x="6492088" y="2372791"/>
                  <a:pt x="6488915" y="2357524"/>
                </a:cubicBezTo>
                <a:cubicBezTo>
                  <a:pt x="6479559" y="2319102"/>
                  <a:pt x="6473687" y="2264951"/>
                  <a:pt x="6468570" y="2221659"/>
                </a:cubicBezTo>
                <a:cubicBezTo>
                  <a:pt x="6453160" y="2096012"/>
                  <a:pt x="6452597" y="1991510"/>
                  <a:pt x="6452010" y="1886657"/>
                </a:cubicBezTo>
                <a:cubicBezTo>
                  <a:pt x="6450964" y="1871594"/>
                  <a:pt x="6450927" y="1779728"/>
                  <a:pt x="6450040" y="1797389"/>
                </a:cubicBezTo>
                <a:cubicBezTo>
                  <a:pt x="6448836" y="1810496"/>
                  <a:pt x="6448229" y="1801739"/>
                  <a:pt x="6449129" y="1814699"/>
                </a:cubicBezTo>
                <a:cubicBezTo>
                  <a:pt x="6442475" y="1972501"/>
                  <a:pt x="6454693" y="2178975"/>
                  <a:pt x="6476545" y="2336559"/>
                </a:cubicBezTo>
                <a:cubicBezTo>
                  <a:pt x="6480908" y="2368992"/>
                  <a:pt x="6496135" y="2400669"/>
                  <a:pt x="6486780" y="2423142"/>
                </a:cubicBezTo>
                <a:cubicBezTo>
                  <a:pt x="6484823" y="2425390"/>
                  <a:pt x="6483183" y="2432192"/>
                  <a:pt x="6483328" y="2434294"/>
                </a:cubicBezTo>
                <a:cubicBezTo>
                  <a:pt x="6483183" y="2432192"/>
                  <a:pt x="6472927" y="2441703"/>
                  <a:pt x="6475176" y="2443659"/>
                </a:cubicBezTo>
                <a:cubicBezTo>
                  <a:pt x="6470824" y="2441849"/>
                  <a:pt x="6472466" y="2435047"/>
                  <a:pt x="6470071" y="2430989"/>
                </a:cubicBezTo>
                <a:cubicBezTo>
                  <a:pt x="6467507" y="2424480"/>
                  <a:pt x="6462805" y="2422693"/>
                  <a:pt x="6460556" y="2420739"/>
                </a:cubicBezTo>
                <a:cubicBezTo>
                  <a:pt x="6454990" y="2401413"/>
                  <a:pt x="6458746" y="2425087"/>
                  <a:pt x="6461748" y="2437903"/>
                </a:cubicBezTo>
                <a:lnTo>
                  <a:pt x="6459718" y="2431384"/>
                </a:lnTo>
                <a:lnTo>
                  <a:pt x="6461957" y="2440905"/>
                </a:lnTo>
                <a:lnTo>
                  <a:pt x="6461748" y="2437903"/>
                </a:lnTo>
                <a:cubicBezTo>
                  <a:pt x="6463031" y="2441157"/>
                  <a:pt x="6464350" y="2444938"/>
                  <a:pt x="6465084" y="2447923"/>
                </a:cubicBezTo>
                <a:lnTo>
                  <a:pt x="6465004" y="2450473"/>
                </a:lnTo>
                <a:lnTo>
                  <a:pt x="6466656" y="2455087"/>
                </a:lnTo>
                <a:cubicBezTo>
                  <a:pt x="6467963" y="2458687"/>
                  <a:pt x="6469142" y="2462216"/>
                  <a:pt x="6469855" y="2465780"/>
                </a:cubicBezTo>
                <a:lnTo>
                  <a:pt x="6470455" y="2471907"/>
                </a:lnTo>
                <a:lnTo>
                  <a:pt x="6469325" y="2471548"/>
                </a:lnTo>
                <a:cubicBezTo>
                  <a:pt x="6466536" y="2459655"/>
                  <a:pt x="6463870" y="2449715"/>
                  <a:pt x="6466450" y="2463870"/>
                </a:cubicBezTo>
                <a:lnTo>
                  <a:pt x="6467963" y="2471571"/>
                </a:lnTo>
                <a:lnTo>
                  <a:pt x="6467957" y="2471571"/>
                </a:lnTo>
                <a:lnTo>
                  <a:pt x="6467975" y="2471630"/>
                </a:lnTo>
                <a:lnTo>
                  <a:pt x="6470972" y="2486878"/>
                </a:lnTo>
                <a:cubicBezTo>
                  <a:pt x="6470976" y="2485141"/>
                  <a:pt x="6470422" y="2481143"/>
                  <a:pt x="6469767" y="2477664"/>
                </a:cubicBezTo>
                <a:lnTo>
                  <a:pt x="6467975" y="2471630"/>
                </a:lnTo>
                <a:lnTo>
                  <a:pt x="6467963" y="2471571"/>
                </a:lnTo>
                <a:lnTo>
                  <a:pt x="6469325" y="2471548"/>
                </a:lnTo>
                <a:cubicBezTo>
                  <a:pt x="6471337" y="2480596"/>
                  <a:pt x="6473124" y="2490991"/>
                  <a:pt x="6472329" y="2491676"/>
                </a:cubicBezTo>
                <a:cubicBezTo>
                  <a:pt x="6473124" y="2490991"/>
                  <a:pt x="6470174" y="2487564"/>
                  <a:pt x="6470174" y="2487564"/>
                </a:cubicBezTo>
                <a:cubicBezTo>
                  <a:pt x="6468462" y="2485574"/>
                  <a:pt x="6468582" y="2488933"/>
                  <a:pt x="6466203" y="2486168"/>
                </a:cubicBezTo>
                <a:cubicBezTo>
                  <a:pt x="6465286" y="2483493"/>
                  <a:pt x="6463049" y="2475795"/>
                  <a:pt x="6461119" y="2470333"/>
                </a:cubicBezTo>
                <a:cubicBezTo>
                  <a:pt x="6456166" y="2453710"/>
                  <a:pt x="6450721" y="2435779"/>
                  <a:pt x="6445734" y="2417743"/>
                </a:cubicBezTo>
                <a:lnTo>
                  <a:pt x="6445083" y="2414996"/>
                </a:lnTo>
                <a:lnTo>
                  <a:pt x="6445033" y="2414901"/>
                </a:lnTo>
                <a:cubicBezTo>
                  <a:pt x="6442781" y="2410026"/>
                  <a:pt x="6441410" y="2406140"/>
                  <a:pt x="6441820" y="2404439"/>
                </a:cubicBezTo>
                <a:lnTo>
                  <a:pt x="6441280" y="2398985"/>
                </a:lnTo>
                <a:lnTo>
                  <a:pt x="6435673" y="2375370"/>
                </a:lnTo>
                <a:lnTo>
                  <a:pt x="6437120" y="2389981"/>
                </a:lnTo>
                <a:cubicBezTo>
                  <a:pt x="6438022" y="2395375"/>
                  <a:pt x="6439414" y="2400206"/>
                  <a:pt x="6441820" y="2404439"/>
                </a:cubicBezTo>
                <a:lnTo>
                  <a:pt x="6441571" y="2410557"/>
                </a:lnTo>
                <a:lnTo>
                  <a:pt x="6444978" y="2424578"/>
                </a:lnTo>
                <a:cubicBezTo>
                  <a:pt x="6449767" y="2442184"/>
                  <a:pt x="6454783" y="2459617"/>
                  <a:pt x="6459731" y="2478649"/>
                </a:cubicBezTo>
                <a:cubicBezTo>
                  <a:pt x="6463553" y="2489798"/>
                  <a:pt x="6465124" y="2496722"/>
                  <a:pt x="6467925" y="2509903"/>
                </a:cubicBezTo>
                <a:cubicBezTo>
                  <a:pt x="6468701" y="2517513"/>
                  <a:pt x="6466107" y="2512623"/>
                  <a:pt x="6464308" y="2505701"/>
                </a:cubicBezTo>
                <a:cubicBezTo>
                  <a:pt x="6463391" y="2503026"/>
                  <a:pt x="6464320" y="2502227"/>
                  <a:pt x="6461594" y="2497449"/>
                </a:cubicBezTo>
                <a:cubicBezTo>
                  <a:pt x="6455469" y="2491943"/>
                  <a:pt x="6452097" y="2478098"/>
                  <a:pt x="6448277" y="2466949"/>
                </a:cubicBezTo>
                <a:cubicBezTo>
                  <a:pt x="6443533" y="2452313"/>
                  <a:pt x="6439239" y="2437564"/>
                  <a:pt x="6435372" y="2422733"/>
                </a:cubicBezTo>
                <a:lnTo>
                  <a:pt x="6434932" y="2420830"/>
                </a:lnTo>
                <a:lnTo>
                  <a:pt x="6434480" y="2420435"/>
                </a:lnTo>
                <a:lnTo>
                  <a:pt x="6431573" y="2416825"/>
                </a:lnTo>
                <a:lnTo>
                  <a:pt x="6432886" y="2422401"/>
                </a:lnTo>
                <a:cubicBezTo>
                  <a:pt x="6437426" y="2440388"/>
                  <a:pt x="6442011" y="2458194"/>
                  <a:pt x="6446055" y="2476175"/>
                </a:cubicBezTo>
                <a:cubicBezTo>
                  <a:pt x="6440301" y="2461976"/>
                  <a:pt x="6434683" y="2447129"/>
                  <a:pt x="6429872" y="2431779"/>
                </a:cubicBezTo>
                <a:lnTo>
                  <a:pt x="6426134" y="2418383"/>
                </a:lnTo>
                <a:lnTo>
                  <a:pt x="6425720" y="2421043"/>
                </a:lnTo>
                <a:lnTo>
                  <a:pt x="6425643" y="2421208"/>
                </a:lnTo>
                <a:lnTo>
                  <a:pt x="6430899" y="2440183"/>
                </a:lnTo>
                <a:lnTo>
                  <a:pt x="6440257" y="2474914"/>
                </a:lnTo>
                <a:lnTo>
                  <a:pt x="6440286" y="2474837"/>
                </a:lnTo>
                <a:cubicBezTo>
                  <a:pt x="6442554" y="2472389"/>
                  <a:pt x="6447032" y="2472869"/>
                  <a:pt x="6445139" y="2482702"/>
                </a:cubicBezTo>
                <a:lnTo>
                  <a:pt x="6443037" y="2482849"/>
                </a:lnTo>
                <a:cubicBezTo>
                  <a:pt x="6440212" y="2481461"/>
                  <a:pt x="6439141" y="2479665"/>
                  <a:pt x="6439071" y="2478026"/>
                </a:cubicBezTo>
                <a:lnTo>
                  <a:pt x="6440107" y="2475309"/>
                </a:lnTo>
                <a:lnTo>
                  <a:pt x="6428704" y="2441591"/>
                </a:lnTo>
                <a:lnTo>
                  <a:pt x="6423940" y="2424888"/>
                </a:lnTo>
                <a:lnTo>
                  <a:pt x="6423194" y="2426499"/>
                </a:lnTo>
                <a:cubicBezTo>
                  <a:pt x="6422441" y="2427081"/>
                  <a:pt x="6421879" y="2426589"/>
                  <a:pt x="6421806" y="2425539"/>
                </a:cubicBezTo>
                <a:cubicBezTo>
                  <a:pt x="6420107" y="2436570"/>
                  <a:pt x="6434726" y="2459490"/>
                  <a:pt x="6430836" y="2464336"/>
                </a:cubicBezTo>
                <a:lnTo>
                  <a:pt x="6429137" y="2464001"/>
                </a:lnTo>
                <a:lnTo>
                  <a:pt x="6432501" y="2477061"/>
                </a:lnTo>
                <a:lnTo>
                  <a:pt x="6432988" y="2478491"/>
                </a:lnTo>
                <a:lnTo>
                  <a:pt x="6432746" y="2479198"/>
                </a:lnTo>
                <a:lnTo>
                  <a:pt x="6432472" y="2484280"/>
                </a:lnTo>
                <a:lnTo>
                  <a:pt x="6432134" y="2483344"/>
                </a:lnTo>
                <a:lnTo>
                  <a:pt x="6425190" y="2460267"/>
                </a:lnTo>
                <a:lnTo>
                  <a:pt x="6423672" y="2457958"/>
                </a:lnTo>
                <a:cubicBezTo>
                  <a:pt x="6418601" y="2447992"/>
                  <a:pt x="6413586" y="2430587"/>
                  <a:pt x="6412487" y="2429673"/>
                </a:cubicBezTo>
                <a:lnTo>
                  <a:pt x="6412475" y="2430914"/>
                </a:lnTo>
                <a:lnTo>
                  <a:pt x="6426028" y="2478663"/>
                </a:lnTo>
                <a:lnTo>
                  <a:pt x="6426093" y="2478892"/>
                </a:lnTo>
                <a:lnTo>
                  <a:pt x="6426507" y="2484925"/>
                </a:lnTo>
                <a:cubicBezTo>
                  <a:pt x="6426698" y="2486807"/>
                  <a:pt x="6426900" y="2487912"/>
                  <a:pt x="6427068" y="2487528"/>
                </a:cubicBezTo>
                <a:cubicBezTo>
                  <a:pt x="6425317" y="2489634"/>
                  <a:pt x="6421103" y="2489523"/>
                  <a:pt x="6422564" y="2486200"/>
                </a:cubicBezTo>
                <a:cubicBezTo>
                  <a:pt x="6420430" y="2491057"/>
                  <a:pt x="6422163" y="2485239"/>
                  <a:pt x="6422379" y="2492569"/>
                </a:cubicBezTo>
                <a:cubicBezTo>
                  <a:pt x="6422434" y="2502137"/>
                  <a:pt x="6419953" y="2496208"/>
                  <a:pt x="6419953" y="2496208"/>
                </a:cubicBezTo>
                <a:cubicBezTo>
                  <a:pt x="6418277" y="2492201"/>
                  <a:pt x="6418827" y="2480939"/>
                  <a:pt x="6418023" y="2479015"/>
                </a:cubicBezTo>
                <a:cubicBezTo>
                  <a:pt x="6418023" y="2479015"/>
                  <a:pt x="6415467" y="2479199"/>
                  <a:pt x="6412845" y="2479221"/>
                </a:cubicBezTo>
                <a:cubicBezTo>
                  <a:pt x="6412714" y="2475764"/>
                  <a:pt x="6412788" y="2469652"/>
                  <a:pt x="6412788" y="2469652"/>
                </a:cubicBezTo>
                <a:cubicBezTo>
                  <a:pt x="6409361" y="2467752"/>
                  <a:pt x="6411235" y="2475374"/>
                  <a:pt x="6411235" y="2475374"/>
                </a:cubicBezTo>
                <a:lnTo>
                  <a:pt x="6410602" y="2478252"/>
                </a:lnTo>
                <a:lnTo>
                  <a:pt x="6411417" y="2482943"/>
                </a:lnTo>
                <a:lnTo>
                  <a:pt x="6410010" y="2480948"/>
                </a:lnTo>
                <a:lnTo>
                  <a:pt x="6408807" y="2486411"/>
                </a:lnTo>
                <a:cubicBezTo>
                  <a:pt x="6408012" y="2490604"/>
                  <a:pt x="6407493" y="2494210"/>
                  <a:pt x="6408031" y="2493925"/>
                </a:cubicBezTo>
                <a:cubicBezTo>
                  <a:pt x="6404399" y="2494680"/>
                  <a:pt x="6406223" y="2486462"/>
                  <a:pt x="6406076" y="2479293"/>
                </a:cubicBezTo>
                <a:lnTo>
                  <a:pt x="6405568" y="2474654"/>
                </a:lnTo>
                <a:lnTo>
                  <a:pt x="6405490" y="2474543"/>
                </a:lnTo>
                <a:cubicBezTo>
                  <a:pt x="6404126" y="2471381"/>
                  <a:pt x="6403481" y="2468434"/>
                  <a:pt x="6403165" y="2465629"/>
                </a:cubicBezTo>
                <a:lnTo>
                  <a:pt x="6403095" y="2464024"/>
                </a:lnTo>
                <a:lnTo>
                  <a:pt x="6402122" y="2466701"/>
                </a:lnTo>
                <a:cubicBezTo>
                  <a:pt x="6401646" y="2471853"/>
                  <a:pt x="6402066" y="2476526"/>
                  <a:pt x="6401992" y="2482638"/>
                </a:cubicBezTo>
                <a:cubicBezTo>
                  <a:pt x="6401996" y="2488415"/>
                  <a:pt x="6401915" y="2492938"/>
                  <a:pt x="6401798" y="2496796"/>
                </a:cubicBezTo>
                <a:lnTo>
                  <a:pt x="6401439" y="2505789"/>
                </a:lnTo>
                <a:lnTo>
                  <a:pt x="6400754" y="2503230"/>
                </a:lnTo>
                <a:lnTo>
                  <a:pt x="6395021" y="2484976"/>
                </a:lnTo>
                <a:lnTo>
                  <a:pt x="6393349" y="2475087"/>
                </a:lnTo>
                <a:cubicBezTo>
                  <a:pt x="6392774" y="2468732"/>
                  <a:pt x="6392590" y="2471572"/>
                  <a:pt x="6392232" y="2476022"/>
                </a:cubicBezTo>
                <a:lnTo>
                  <a:pt x="6392227" y="2476080"/>
                </a:lnTo>
                <a:lnTo>
                  <a:pt x="6391979" y="2475292"/>
                </a:lnTo>
                <a:cubicBezTo>
                  <a:pt x="6389159" y="2465809"/>
                  <a:pt x="6386422" y="2455989"/>
                  <a:pt x="6383713" y="2445327"/>
                </a:cubicBezTo>
                <a:cubicBezTo>
                  <a:pt x="6383045" y="2444553"/>
                  <a:pt x="6380687" y="2433494"/>
                  <a:pt x="6379096" y="2434865"/>
                </a:cubicBezTo>
                <a:cubicBezTo>
                  <a:pt x="6377370" y="2436351"/>
                  <a:pt x="6383037" y="2449374"/>
                  <a:pt x="6383822" y="2452163"/>
                </a:cubicBezTo>
                <a:lnTo>
                  <a:pt x="6391723" y="2480791"/>
                </a:lnTo>
                <a:lnTo>
                  <a:pt x="6391493" y="2482959"/>
                </a:lnTo>
                <a:cubicBezTo>
                  <a:pt x="6391155" y="2485043"/>
                  <a:pt x="6390702" y="2486581"/>
                  <a:pt x="6390063" y="2486627"/>
                </a:cubicBezTo>
                <a:cubicBezTo>
                  <a:pt x="6387731" y="2487867"/>
                  <a:pt x="6386364" y="2448436"/>
                  <a:pt x="6383703" y="2461995"/>
                </a:cubicBezTo>
                <a:cubicBezTo>
                  <a:pt x="6383902" y="2465612"/>
                  <a:pt x="6384098" y="2488622"/>
                  <a:pt x="6381945" y="2489766"/>
                </a:cubicBezTo>
                <a:cubicBezTo>
                  <a:pt x="6380689" y="2490433"/>
                  <a:pt x="6374509" y="2485098"/>
                  <a:pt x="6374911" y="2486061"/>
                </a:cubicBezTo>
                <a:cubicBezTo>
                  <a:pt x="6374509" y="2485098"/>
                  <a:pt x="6374106" y="2484137"/>
                  <a:pt x="6373704" y="2483175"/>
                </a:cubicBezTo>
                <a:cubicBezTo>
                  <a:pt x="6372579" y="2487300"/>
                  <a:pt x="6373525" y="2502664"/>
                  <a:pt x="6371297" y="2490528"/>
                </a:cubicBezTo>
                <a:cubicBezTo>
                  <a:pt x="6369677" y="2476697"/>
                  <a:pt x="6370641" y="2495774"/>
                  <a:pt x="6370969" y="2502847"/>
                </a:cubicBezTo>
                <a:lnTo>
                  <a:pt x="6371019" y="2504467"/>
                </a:lnTo>
                <a:lnTo>
                  <a:pt x="6358953" y="2462980"/>
                </a:lnTo>
                <a:cubicBezTo>
                  <a:pt x="6357369" y="2459530"/>
                  <a:pt x="6354298" y="2452741"/>
                  <a:pt x="6356311" y="2461789"/>
                </a:cubicBezTo>
                <a:cubicBezTo>
                  <a:pt x="6359146" y="2473401"/>
                  <a:pt x="6363005" y="2484323"/>
                  <a:pt x="6364568" y="2496068"/>
                </a:cubicBezTo>
                <a:cubicBezTo>
                  <a:pt x="6362469" y="2491618"/>
                  <a:pt x="6360792" y="2487119"/>
                  <a:pt x="6359326" y="2482593"/>
                </a:cubicBezTo>
                <a:lnTo>
                  <a:pt x="6356340" y="2472342"/>
                </a:lnTo>
                <a:lnTo>
                  <a:pt x="6356146" y="2470567"/>
                </a:lnTo>
                <a:cubicBezTo>
                  <a:pt x="6355607" y="2466005"/>
                  <a:pt x="6355125" y="2463838"/>
                  <a:pt x="6354687" y="2463162"/>
                </a:cubicBezTo>
                <a:lnTo>
                  <a:pt x="6353954" y="2464112"/>
                </a:lnTo>
                <a:lnTo>
                  <a:pt x="6351411" y="2455310"/>
                </a:lnTo>
                <a:cubicBezTo>
                  <a:pt x="6349962" y="2450771"/>
                  <a:pt x="6348309" y="2446251"/>
                  <a:pt x="6346244" y="2441772"/>
                </a:cubicBezTo>
                <a:lnTo>
                  <a:pt x="6348365" y="2450412"/>
                </a:lnTo>
                <a:lnTo>
                  <a:pt x="6352781" y="2468392"/>
                </a:lnTo>
                <a:lnTo>
                  <a:pt x="6352512" y="2469772"/>
                </a:lnTo>
                <a:cubicBezTo>
                  <a:pt x="6352209" y="2471448"/>
                  <a:pt x="6351929" y="2472809"/>
                  <a:pt x="6351660" y="2472951"/>
                </a:cubicBezTo>
                <a:cubicBezTo>
                  <a:pt x="6350583" y="2473524"/>
                  <a:pt x="6349507" y="2454703"/>
                  <a:pt x="6347830" y="2450697"/>
                </a:cubicBezTo>
                <a:cubicBezTo>
                  <a:pt x="6346500" y="2457476"/>
                  <a:pt x="6348850" y="2459949"/>
                  <a:pt x="6348505" y="2468556"/>
                </a:cubicBezTo>
                <a:cubicBezTo>
                  <a:pt x="6348505" y="2468556"/>
                  <a:pt x="6350255" y="2485843"/>
                  <a:pt x="6349178" y="2486416"/>
                </a:cubicBezTo>
                <a:lnTo>
                  <a:pt x="6343140" y="2475129"/>
                </a:lnTo>
                <a:cubicBezTo>
                  <a:pt x="6342063" y="2475702"/>
                  <a:pt x="6342614" y="2522618"/>
                  <a:pt x="6340331" y="2500911"/>
                </a:cubicBezTo>
                <a:cubicBezTo>
                  <a:pt x="6340076" y="2487727"/>
                  <a:pt x="6338653" y="2477513"/>
                  <a:pt x="6335573" y="2467005"/>
                </a:cubicBezTo>
                <a:cubicBezTo>
                  <a:pt x="6333699" y="2459382"/>
                  <a:pt x="6336508" y="2452993"/>
                  <a:pt x="6333223" y="2445140"/>
                </a:cubicBezTo>
                <a:cubicBezTo>
                  <a:pt x="6333223" y="2445140"/>
                  <a:pt x="6333368" y="2445062"/>
                  <a:pt x="6333550" y="2444966"/>
                </a:cubicBezTo>
                <a:lnTo>
                  <a:pt x="6333960" y="2444747"/>
                </a:lnTo>
                <a:lnTo>
                  <a:pt x="6334207" y="2444617"/>
                </a:lnTo>
                <a:cubicBezTo>
                  <a:pt x="6334316" y="2444558"/>
                  <a:pt x="6334242" y="2444598"/>
                  <a:pt x="6334097" y="2444675"/>
                </a:cubicBezTo>
                <a:lnTo>
                  <a:pt x="6333960" y="2444747"/>
                </a:lnTo>
                <a:lnTo>
                  <a:pt x="6333223" y="2445140"/>
                </a:lnTo>
                <a:cubicBezTo>
                  <a:pt x="6328063" y="2449058"/>
                  <a:pt x="6335975" y="2467967"/>
                  <a:pt x="6333371" y="2471701"/>
                </a:cubicBezTo>
                <a:cubicBezTo>
                  <a:pt x="6333489" y="2471982"/>
                  <a:pt x="6333199" y="2472307"/>
                  <a:pt x="6332694" y="2472623"/>
                </a:cubicBezTo>
                <a:lnTo>
                  <a:pt x="6331205" y="2473268"/>
                </a:lnTo>
                <a:lnTo>
                  <a:pt x="6336807" y="2494050"/>
                </a:lnTo>
                <a:lnTo>
                  <a:pt x="6334020" y="2492257"/>
                </a:lnTo>
                <a:lnTo>
                  <a:pt x="6328164" y="2475766"/>
                </a:lnTo>
                <a:lnTo>
                  <a:pt x="6327900" y="2474823"/>
                </a:lnTo>
                <a:lnTo>
                  <a:pt x="6327489" y="2473714"/>
                </a:lnTo>
                <a:lnTo>
                  <a:pt x="6327407" y="2473696"/>
                </a:lnTo>
                <a:cubicBezTo>
                  <a:pt x="6326658" y="2481342"/>
                  <a:pt x="6330685" y="2487821"/>
                  <a:pt x="6329534" y="2494505"/>
                </a:cubicBezTo>
                <a:cubicBezTo>
                  <a:pt x="6329083" y="2497095"/>
                  <a:pt x="6328006" y="2497668"/>
                  <a:pt x="6326255" y="2499774"/>
                </a:cubicBezTo>
                <a:cubicBezTo>
                  <a:pt x="6323447" y="2506163"/>
                  <a:pt x="6325254" y="2513626"/>
                  <a:pt x="6325469" y="2520956"/>
                </a:cubicBezTo>
                <a:cubicBezTo>
                  <a:pt x="6325272" y="2536732"/>
                  <a:pt x="6328148" y="2549894"/>
                  <a:pt x="6326472" y="2565281"/>
                </a:cubicBezTo>
                <a:cubicBezTo>
                  <a:pt x="6323465" y="2548662"/>
                  <a:pt x="6323793" y="2536343"/>
                  <a:pt x="6320965" y="2519627"/>
                </a:cubicBezTo>
                <a:cubicBezTo>
                  <a:pt x="6319288" y="2515620"/>
                  <a:pt x="6319634" y="2507014"/>
                  <a:pt x="6319289" y="2496228"/>
                </a:cubicBezTo>
                <a:cubicBezTo>
                  <a:pt x="6318287" y="2490687"/>
                  <a:pt x="6317940" y="2460510"/>
                  <a:pt x="6314803" y="2479219"/>
                </a:cubicBezTo>
                <a:cubicBezTo>
                  <a:pt x="6315000" y="2482836"/>
                  <a:pt x="6314802" y="2498612"/>
                  <a:pt x="6314598" y="2501267"/>
                </a:cubicBezTo>
                <a:cubicBezTo>
                  <a:pt x="6313924" y="2502800"/>
                  <a:pt x="6311592" y="2504041"/>
                  <a:pt x="6311592" y="2504041"/>
                </a:cubicBezTo>
                <a:cubicBezTo>
                  <a:pt x="6310440" y="2510725"/>
                  <a:pt x="6311846" y="2517227"/>
                  <a:pt x="6312668" y="2522862"/>
                </a:cubicBezTo>
                <a:lnTo>
                  <a:pt x="6312677" y="2522964"/>
                </a:lnTo>
                <a:lnTo>
                  <a:pt x="6312807" y="2523162"/>
                </a:lnTo>
                <a:cubicBezTo>
                  <a:pt x="6314517" y="2526582"/>
                  <a:pt x="6314333" y="2527379"/>
                  <a:pt x="6313204" y="2526590"/>
                </a:cubicBezTo>
                <a:lnTo>
                  <a:pt x="6312919" y="2526262"/>
                </a:lnTo>
                <a:lnTo>
                  <a:pt x="6313415" y="2532969"/>
                </a:lnTo>
                <a:cubicBezTo>
                  <a:pt x="6313750" y="2536586"/>
                  <a:pt x="6313769" y="2539906"/>
                  <a:pt x="6312266" y="2541293"/>
                </a:cubicBezTo>
                <a:cubicBezTo>
                  <a:pt x="6309259" y="2544065"/>
                  <a:pt x="6312725" y="2532430"/>
                  <a:pt x="6310590" y="2537287"/>
                </a:cubicBezTo>
                <a:cubicBezTo>
                  <a:pt x="6307781" y="2543677"/>
                  <a:pt x="6307583" y="2559453"/>
                  <a:pt x="6306506" y="2540632"/>
                </a:cubicBezTo>
                <a:cubicBezTo>
                  <a:pt x="6305730" y="2533797"/>
                  <a:pt x="6305674" y="2528684"/>
                  <a:pt x="6305352" y="2523395"/>
                </a:cubicBezTo>
                <a:lnTo>
                  <a:pt x="6304231" y="2515932"/>
                </a:lnTo>
                <a:lnTo>
                  <a:pt x="6302474" y="2513760"/>
                </a:lnTo>
                <a:lnTo>
                  <a:pt x="6301576" y="2513020"/>
                </a:lnTo>
                <a:lnTo>
                  <a:pt x="6301218" y="2515783"/>
                </a:lnTo>
                <a:cubicBezTo>
                  <a:pt x="6301022" y="2520513"/>
                  <a:pt x="6301016" y="2525837"/>
                  <a:pt x="6300978" y="2530035"/>
                </a:cubicBezTo>
                <a:lnTo>
                  <a:pt x="6300947" y="2531103"/>
                </a:lnTo>
                <a:lnTo>
                  <a:pt x="6295325" y="2515431"/>
                </a:lnTo>
                <a:lnTo>
                  <a:pt x="6300644" y="2536847"/>
                </a:lnTo>
                <a:lnTo>
                  <a:pt x="6299288" y="2540679"/>
                </a:lnTo>
                <a:cubicBezTo>
                  <a:pt x="6298216" y="2542148"/>
                  <a:pt x="6298257" y="2536250"/>
                  <a:pt x="6297640" y="2532024"/>
                </a:cubicBezTo>
                <a:cubicBezTo>
                  <a:pt x="6294429" y="2556845"/>
                  <a:pt x="6299736" y="2579489"/>
                  <a:pt x="6297602" y="2603739"/>
                </a:cubicBezTo>
                <a:lnTo>
                  <a:pt x="6297419" y="2607866"/>
                </a:lnTo>
                <a:lnTo>
                  <a:pt x="6297326" y="2607644"/>
                </a:lnTo>
                <a:cubicBezTo>
                  <a:pt x="6295837" y="2604305"/>
                  <a:pt x="6293608" y="2591787"/>
                  <a:pt x="6290883" y="2587009"/>
                </a:cubicBezTo>
                <a:cubicBezTo>
                  <a:pt x="6286920" y="2580796"/>
                  <a:pt x="6292671" y="2597406"/>
                  <a:pt x="6293017" y="2599417"/>
                </a:cubicBezTo>
                <a:cubicBezTo>
                  <a:pt x="6294312" y="2603404"/>
                  <a:pt x="6295255" y="2606563"/>
                  <a:pt x="6296025" y="2609340"/>
                </a:cubicBezTo>
                <a:lnTo>
                  <a:pt x="6297160" y="2613732"/>
                </a:lnTo>
                <a:lnTo>
                  <a:pt x="6296490" y="2628867"/>
                </a:lnTo>
                <a:lnTo>
                  <a:pt x="6295301" y="2628635"/>
                </a:lnTo>
                <a:cubicBezTo>
                  <a:pt x="6295499" y="2628464"/>
                  <a:pt x="6295696" y="2629113"/>
                  <a:pt x="6295880" y="2630235"/>
                </a:cubicBezTo>
                <a:lnTo>
                  <a:pt x="6296274" y="2633743"/>
                </a:lnTo>
                <a:lnTo>
                  <a:pt x="6295773" y="2645055"/>
                </a:lnTo>
                <a:lnTo>
                  <a:pt x="6294568" y="2641200"/>
                </a:lnTo>
                <a:lnTo>
                  <a:pt x="6291858" y="2641975"/>
                </a:lnTo>
                <a:lnTo>
                  <a:pt x="6290981" y="2630372"/>
                </a:lnTo>
                <a:lnTo>
                  <a:pt x="6290103" y="2642390"/>
                </a:lnTo>
                <a:lnTo>
                  <a:pt x="6287778" y="2636530"/>
                </a:lnTo>
                <a:lnTo>
                  <a:pt x="6286637" y="2634093"/>
                </a:lnTo>
                <a:lnTo>
                  <a:pt x="6286851" y="2595936"/>
                </a:lnTo>
                <a:cubicBezTo>
                  <a:pt x="6286651" y="2571018"/>
                  <a:pt x="6285822" y="2546238"/>
                  <a:pt x="6283508" y="2521316"/>
                </a:cubicBezTo>
                <a:cubicBezTo>
                  <a:pt x="6283208" y="2519027"/>
                  <a:pt x="6283440" y="2512243"/>
                  <a:pt x="6283319" y="2505795"/>
                </a:cubicBezTo>
                <a:lnTo>
                  <a:pt x="6283266" y="2504977"/>
                </a:lnTo>
                <a:lnTo>
                  <a:pt x="6281069" y="2500047"/>
                </a:lnTo>
                <a:lnTo>
                  <a:pt x="6280697" y="2499979"/>
                </a:lnTo>
                <a:cubicBezTo>
                  <a:pt x="6280471" y="2499706"/>
                  <a:pt x="6280404" y="2499371"/>
                  <a:pt x="6280404" y="2499371"/>
                </a:cubicBezTo>
                <a:lnTo>
                  <a:pt x="6280884" y="2499632"/>
                </a:lnTo>
                <a:lnTo>
                  <a:pt x="6279552" y="2496644"/>
                </a:lnTo>
                <a:lnTo>
                  <a:pt x="6279558" y="2498140"/>
                </a:lnTo>
                <a:lnTo>
                  <a:pt x="6280404" y="2499371"/>
                </a:lnTo>
                <a:lnTo>
                  <a:pt x="6279559" y="2498391"/>
                </a:lnTo>
                <a:lnTo>
                  <a:pt x="6279570" y="2501215"/>
                </a:lnTo>
                <a:lnTo>
                  <a:pt x="6281860" y="2505800"/>
                </a:lnTo>
                <a:lnTo>
                  <a:pt x="6280740" y="2506317"/>
                </a:lnTo>
                <a:lnTo>
                  <a:pt x="6281332" y="2512353"/>
                </a:lnTo>
                <a:lnTo>
                  <a:pt x="6280201" y="2511994"/>
                </a:lnTo>
                <a:lnTo>
                  <a:pt x="6280037" y="2511311"/>
                </a:lnTo>
                <a:lnTo>
                  <a:pt x="6280075" y="2511890"/>
                </a:lnTo>
                <a:lnTo>
                  <a:pt x="6280201" y="2511994"/>
                </a:lnTo>
                <a:cubicBezTo>
                  <a:pt x="6282213" y="2521041"/>
                  <a:pt x="6284002" y="2531437"/>
                  <a:pt x="6283205" y="2532121"/>
                </a:cubicBezTo>
                <a:cubicBezTo>
                  <a:pt x="6283604" y="2531780"/>
                  <a:pt x="6283065" y="2530751"/>
                  <a:pt x="6282426" y="2529809"/>
                </a:cubicBezTo>
                <a:lnTo>
                  <a:pt x="6281605" y="2528697"/>
                </a:lnTo>
                <a:lnTo>
                  <a:pt x="6281698" y="2533443"/>
                </a:lnTo>
                <a:cubicBezTo>
                  <a:pt x="6282244" y="2541454"/>
                  <a:pt x="6283570" y="2550813"/>
                  <a:pt x="6281899" y="2556256"/>
                </a:cubicBezTo>
                <a:cubicBezTo>
                  <a:pt x="6281225" y="2557789"/>
                  <a:pt x="6278892" y="2559028"/>
                  <a:pt x="6279296" y="2559991"/>
                </a:cubicBezTo>
                <a:cubicBezTo>
                  <a:pt x="6278818" y="2565142"/>
                  <a:pt x="6280774" y="2579773"/>
                  <a:pt x="6279220" y="2585495"/>
                </a:cubicBezTo>
                <a:cubicBezTo>
                  <a:pt x="6278836" y="2588246"/>
                  <a:pt x="6275606" y="2589963"/>
                  <a:pt x="6275606" y="2589963"/>
                </a:cubicBezTo>
                <a:cubicBezTo>
                  <a:pt x="6275606" y="2589963"/>
                  <a:pt x="6275494" y="2590610"/>
                  <a:pt x="6275490" y="2591519"/>
                </a:cubicBezTo>
                <a:lnTo>
                  <a:pt x="6275726" y="2592889"/>
                </a:lnTo>
                <a:lnTo>
                  <a:pt x="6275484" y="2595015"/>
                </a:lnTo>
                <a:lnTo>
                  <a:pt x="6275135" y="2595257"/>
                </a:lnTo>
                <a:cubicBezTo>
                  <a:pt x="6275051" y="2595449"/>
                  <a:pt x="6275152" y="2595689"/>
                  <a:pt x="6275352" y="2596170"/>
                </a:cubicBezTo>
                <a:lnTo>
                  <a:pt x="6275484" y="2595015"/>
                </a:lnTo>
                <a:lnTo>
                  <a:pt x="6276027" y="2594636"/>
                </a:lnTo>
                <a:cubicBezTo>
                  <a:pt x="6274679" y="2597704"/>
                  <a:pt x="6273732" y="2601732"/>
                  <a:pt x="6273732" y="2601732"/>
                </a:cubicBezTo>
                <a:cubicBezTo>
                  <a:pt x="6269921" y="2602583"/>
                  <a:pt x="6276084" y="2584812"/>
                  <a:pt x="6273405" y="2575266"/>
                </a:cubicBezTo>
                <a:cubicBezTo>
                  <a:pt x="6273002" y="2574304"/>
                  <a:pt x="6270651" y="2571832"/>
                  <a:pt x="6270249" y="2570871"/>
                </a:cubicBezTo>
                <a:cubicBezTo>
                  <a:pt x="6268845" y="2564369"/>
                  <a:pt x="6268227" y="2556077"/>
                  <a:pt x="6267093" y="2547082"/>
                </a:cubicBezTo>
                <a:cubicBezTo>
                  <a:pt x="6266995" y="2545273"/>
                  <a:pt x="6266859" y="2536824"/>
                  <a:pt x="6266698" y="2528709"/>
                </a:cubicBezTo>
                <a:lnTo>
                  <a:pt x="6266697" y="2528681"/>
                </a:lnTo>
                <a:lnTo>
                  <a:pt x="6264948" y="2524761"/>
                </a:lnTo>
                <a:lnTo>
                  <a:pt x="6262613" y="2517764"/>
                </a:lnTo>
                <a:lnTo>
                  <a:pt x="6261990" y="2517071"/>
                </a:lnTo>
                <a:cubicBezTo>
                  <a:pt x="6261714" y="2522369"/>
                  <a:pt x="6261273" y="2516314"/>
                  <a:pt x="6264072" y="2523091"/>
                </a:cubicBezTo>
                <a:cubicBezTo>
                  <a:pt x="6267515" y="2532020"/>
                  <a:pt x="6263094" y="2527354"/>
                  <a:pt x="6263094" y="2527354"/>
                </a:cubicBezTo>
                <a:lnTo>
                  <a:pt x="6260772" y="2523096"/>
                </a:lnTo>
                <a:lnTo>
                  <a:pt x="6260755" y="2530103"/>
                </a:lnTo>
                <a:cubicBezTo>
                  <a:pt x="6260715" y="2534066"/>
                  <a:pt x="6260482" y="2536002"/>
                  <a:pt x="6259583" y="2529134"/>
                </a:cubicBezTo>
                <a:cubicBezTo>
                  <a:pt x="6257627" y="2514503"/>
                  <a:pt x="6258179" y="2542025"/>
                  <a:pt x="6258376" y="2545643"/>
                </a:cubicBezTo>
                <a:cubicBezTo>
                  <a:pt x="6258348" y="2550555"/>
                  <a:pt x="6258247" y="2555163"/>
                  <a:pt x="6258170" y="2558974"/>
                </a:cubicBezTo>
                <a:lnTo>
                  <a:pt x="6258105" y="2567347"/>
                </a:lnTo>
                <a:lnTo>
                  <a:pt x="6260099" y="2572703"/>
                </a:lnTo>
                <a:cubicBezTo>
                  <a:pt x="6261399" y="2576155"/>
                  <a:pt x="6262668" y="2579707"/>
                  <a:pt x="6262777" y="2581021"/>
                </a:cubicBezTo>
                <a:lnTo>
                  <a:pt x="6261526" y="2580234"/>
                </a:lnTo>
                <a:lnTo>
                  <a:pt x="6260999" y="2579738"/>
                </a:lnTo>
                <a:lnTo>
                  <a:pt x="6258365" y="2574325"/>
                </a:lnTo>
                <a:lnTo>
                  <a:pt x="6258006" y="2573324"/>
                </a:lnTo>
                <a:lnTo>
                  <a:pt x="6257151" y="2623499"/>
                </a:lnTo>
                <a:lnTo>
                  <a:pt x="6257083" y="2627227"/>
                </a:lnTo>
                <a:lnTo>
                  <a:pt x="6255228" y="2623663"/>
                </a:lnTo>
                <a:lnTo>
                  <a:pt x="6254473" y="2622489"/>
                </a:lnTo>
                <a:lnTo>
                  <a:pt x="6254311" y="2610879"/>
                </a:lnTo>
                <a:cubicBezTo>
                  <a:pt x="6254162" y="2603710"/>
                  <a:pt x="6256044" y="2585667"/>
                  <a:pt x="6253965" y="2580701"/>
                </a:cubicBezTo>
                <a:cubicBezTo>
                  <a:pt x="6253160" y="2578777"/>
                  <a:pt x="6249930" y="2580493"/>
                  <a:pt x="6247399" y="2578116"/>
                </a:cubicBezTo>
                <a:cubicBezTo>
                  <a:pt x="6244647" y="2574683"/>
                  <a:pt x="6246175" y="2571519"/>
                  <a:pt x="6245847" y="2564445"/>
                </a:cubicBezTo>
                <a:cubicBezTo>
                  <a:pt x="6244845" y="2558906"/>
                  <a:pt x="6243168" y="2554900"/>
                  <a:pt x="6242970" y="2551283"/>
                </a:cubicBezTo>
                <a:lnTo>
                  <a:pt x="6242783" y="2547047"/>
                </a:lnTo>
                <a:lnTo>
                  <a:pt x="6242728" y="2547231"/>
                </a:lnTo>
                <a:cubicBezTo>
                  <a:pt x="6242578" y="2547538"/>
                  <a:pt x="6242411" y="2547687"/>
                  <a:pt x="6242225" y="2547639"/>
                </a:cubicBezTo>
                <a:cubicBezTo>
                  <a:pt x="6241795" y="2547525"/>
                  <a:pt x="6241391" y="2546430"/>
                  <a:pt x="6241028" y="2544792"/>
                </a:cubicBezTo>
                <a:lnTo>
                  <a:pt x="6240507" y="2541691"/>
                </a:lnTo>
                <a:lnTo>
                  <a:pt x="6239724" y="2543262"/>
                </a:lnTo>
                <a:cubicBezTo>
                  <a:pt x="6239022" y="2544076"/>
                  <a:pt x="6238271" y="2544771"/>
                  <a:pt x="6237934" y="2545537"/>
                </a:cubicBezTo>
                <a:cubicBezTo>
                  <a:pt x="6237729" y="2548191"/>
                  <a:pt x="6238665" y="2553572"/>
                  <a:pt x="6238007" y="2558818"/>
                </a:cubicBezTo>
                <a:cubicBezTo>
                  <a:pt x="6238206" y="2562434"/>
                  <a:pt x="6237401" y="2579904"/>
                  <a:pt x="6235397" y="2568825"/>
                </a:cubicBezTo>
                <a:cubicBezTo>
                  <a:pt x="6233925" y="2562163"/>
                  <a:pt x="6235527" y="2552888"/>
                  <a:pt x="6235397" y="2549431"/>
                </a:cubicBezTo>
                <a:cubicBezTo>
                  <a:pt x="6235378" y="2545718"/>
                  <a:pt x="6232849" y="2543342"/>
                  <a:pt x="6232446" y="2542381"/>
                </a:cubicBezTo>
                <a:cubicBezTo>
                  <a:pt x="6232897" y="2539790"/>
                  <a:pt x="6233505" y="2538096"/>
                  <a:pt x="6233374" y="2534639"/>
                </a:cubicBezTo>
                <a:lnTo>
                  <a:pt x="6233216" y="2534264"/>
                </a:lnTo>
                <a:lnTo>
                  <a:pt x="6233166" y="2535917"/>
                </a:lnTo>
                <a:cubicBezTo>
                  <a:pt x="6232729" y="2541192"/>
                  <a:pt x="6230830" y="2536653"/>
                  <a:pt x="6230830" y="2536653"/>
                </a:cubicBezTo>
                <a:cubicBezTo>
                  <a:pt x="6229991" y="2534650"/>
                  <a:pt x="6229710" y="2530833"/>
                  <a:pt x="6229538" y="2527276"/>
                </a:cubicBezTo>
                <a:lnTo>
                  <a:pt x="6229434" y="2526001"/>
                </a:lnTo>
                <a:lnTo>
                  <a:pt x="6228395" y="2524662"/>
                </a:lnTo>
                <a:lnTo>
                  <a:pt x="6226985" y="2521992"/>
                </a:lnTo>
                <a:lnTo>
                  <a:pt x="6227377" y="2527254"/>
                </a:lnTo>
                <a:cubicBezTo>
                  <a:pt x="6227616" y="2530807"/>
                  <a:pt x="6227793" y="2534276"/>
                  <a:pt x="6227812" y="2537595"/>
                </a:cubicBezTo>
                <a:cubicBezTo>
                  <a:pt x="6228186" y="2543469"/>
                  <a:pt x="6228022" y="2549629"/>
                  <a:pt x="6227745" y="2555848"/>
                </a:cubicBezTo>
                <a:lnTo>
                  <a:pt x="6227562" y="2560467"/>
                </a:lnTo>
                <a:lnTo>
                  <a:pt x="6227294" y="2559544"/>
                </a:lnTo>
                <a:lnTo>
                  <a:pt x="6225039" y="2551898"/>
                </a:lnTo>
                <a:lnTo>
                  <a:pt x="6224805" y="2540369"/>
                </a:lnTo>
                <a:lnTo>
                  <a:pt x="6224774" y="2534758"/>
                </a:lnTo>
                <a:lnTo>
                  <a:pt x="6220914" y="2534446"/>
                </a:lnTo>
                <a:lnTo>
                  <a:pt x="6220671" y="2536781"/>
                </a:lnTo>
                <a:lnTo>
                  <a:pt x="6219999" y="2534301"/>
                </a:lnTo>
                <a:lnTo>
                  <a:pt x="6218894" y="2534100"/>
                </a:lnTo>
                <a:lnTo>
                  <a:pt x="6218908" y="2534369"/>
                </a:lnTo>
                <a:lnTo>
                  <a:pt x="6218620" y="2534051"/>
                </a:lnTo>
                <a:lnTo>
                  <a:pt x="6217380" y="2533826"/>
                </a:lnTo>
                <a:lnTo>
                  <a:pt x="6215629" y="2531979"/>
                </a:lnTo>
                <a:lnTo>
                  <a:pt x="6216621" y="2536372"/>
                </a:lnTo>
                <a:lnTo>
                  <a:pt x="6217953" y="2540976"/>
                </a:lnTo>
                <a:cubicBezTo>
                  <a:pt x="6218370" y="2542336"/>
                  <a:pt x="6218577" y="2543233"/>
                  <a:pt x="6218278" y="2543129"/>
                </a:cubicBezTo>
                <a:lnTo>
                  <a:pt x="6217035" y="2541355"/>
                </a:lnTo>
                <a:lnTo>
                  <a:pt x="6217104" y="2543059"/>
                </a:lnTo>
                <a:cubicBezTo>
                  <a:pt x="6216418" y="2542401"/>
                  <a:pt x="6215187" y="2539826"/>
                  <a:pt x="6214057" y="2537104"/>
                </a:cubicBezTo>
                <a:lnTo>
                  <a:pt x="6213517" y="2535677"/>
                </a:lnTo>
                <a:lnTo>
                  <a:pt x="6213115" y="2534974"/>
                </a:lnTo>
                <a:cubicBezTo>
                  <a:pt x="6212694" y="2534986"/>
                  <a:pt x="6217531" y="2546046"/>
                  <a:pt x="6219642" y="2550919"/>
                </a:cubicBezTo>
                <a:lnTo>
                  <a:pt x="6220263" y="2552417"/>
                </a:lnTo>
                <a:lnTo>
                  <a:pt x="6212482" y="2542081"/>
                </a:lnTo>
                <a:lnTo>
                  <a:pt x="6212316" y="2546233"/>
                </a:lnTo>
                <a:lnTo>
                  <a:pt x="6211630" y="2543675"/>
                </a:lnTo>
                <a:lnTo>
                  <a:pt x="6210160" y="2538997"/>
                </a:lnTo>
                <a:lnTo>
                  <a:pt x="6204229" y="2531118"/>
                </a:lnTo>
                <a:lnTo>
                  <a:pt x="6204573" y="2532214"/>
                </a:lnTo>
                <a:lnTo>
                  <a:pt x="6206899" y="2539733"/>
                </a:lnTo>
                <a:lnTo>
                  <a:pt x="6206744" y="2540238"/>
                </a:lnTo>
                <a:lnTo>
                  <a:pt x="6208352" y="2542596"/>
                </a:lnTo>
                <a:lnTo>
                  <a:pt x="6208262" y="2541714"/>
                </a:lnTo>
                <a:lnTo>
                  <a:pt x="6208612" y="2542977"/>
                </a:lnTo>
                <a:lnTo>
                  <a:pt x="6211253" y="2546849"/>
                </a:lnTo>
                <a:lnTo>
                  <a:pt x="6208989" y="2544335"/>
                </a:lnTo>
                <a:lnTo>
                  <a:pt x="6212008" y="2555222"/>
                </a:lnTo>
                <a:lnTo>
                  <a:pt x="6211969" y="2556435"/>
                </a:lnTo>
                <a:lnTo>
                  <a:pt x="6212345" y="2556982"/>
                </a:lnTo>
                <a:lnTo>
                  <a:pt x="6212479" y="2557844"/>
                </a:lnTo>
                <a:cubicBezTo>
                  <a:pt x="6212581" y="2559132"/>
                  <a:pt x="6212497" y="2559853"/>
                  <a:pt x="6212138" y="2559474"/>
                </a:cubicBezTo>
                <a:lnTo>
                  <a:pt x="6211958" y="2559173"/>
                </a:lnTo>
                <a:lnTo>
                  <a:pt x="6212008" y="2569771"/>
                </a:lnTo>
                <a:cubicBezTo>
                  <a:pt x="6211855" y="2571174"/>
                  <a:pt x="6212064" y="2578583"/>
                  <a:pt x="6211871" y="2583270"/>
                </a:cubicBezTo>
                <a:lnTo>
                  <a:pt x="6211645" y="2585469"/>
                </a:lnTo>
                <a:lnTo>
                  <a:pt x="6212102" y="2586671"/>
                </a:lnTo>
                <a:cubicBezTo>
                  <a:pt x="6213085" y="2589723"/>
                  <a:pt x="6213609" y="2592881"/>
                  <a:pt x="6211778" y="2593302"/>
                </a:cubicBezTo>
                <a:cubicBezTo>
                  <a:pt x="6209745" y="2592550"/>
                  <a:pt x="6205944" y="2573108"/>
                  <a:pt x="6205373" y="2572445"/>
                </a:cubicBezTo>
                <a:cubicBezTo>
                  <a:pt x="6202390" y="2563076"/>
                  <a:pt x="6199685" y="2554096"/>
                  <a:pt x="6196891" y="2545047"/>
                </a:cubicBezTo>
                <a:lnTo>
                  <a:pt x="6192017" y="2530005"/>
                </a:lnTo>
                <a:lnTo>
                  <a:pt x="6191136" y="2529779"/>
                </a:lnTo>
                <a:lnTo>
                  <a:pt x="6190979" y="2529681"/>
                </a:lnTo>
                <a:lnTo>
                  <a:pt x="6190992" y="2529807"/>
                </a:lnTo>
                <a:lnTo>
                  <a:pt x="6190879" y="2529618"/>
                </a:lnTo>
                <a:lnTo>
                  <a:pt x="6188683" y="2528249"/>
                </a:lnTo>
                <a:lnTo>
                  <a:pt x="6188441" y="2528082"/>
                </a:lnTo>
                <a:lnTo>
                  <a:pt x="6189526" y="2531665"/>
                </a:lnTo>
                <a:lnTo>
                  <a:pt x="6191723" y="2538638"/>
                </a:lnTo>
                <a:lnTo>
                  <a:pt x="6193442" y="2543277"/>
                </a:lnTo>
                <a:lnTo>
                  <a:pt x="6193073" y="2542954"/>
                </a:lnTo>
                <a:lnTo>
                  <a:pt x="6213367" y="2608296"/>
                </a:lnTo>
                <a:cubicBezTo>
                  <a:pt x="6213367" y="2608296"/>
                  <a:pt x="6217533" y="2621457"/>
                  <a:pt x="6215024" y="2620151"/>
                </a:cubicBezTo>
                <a:lnTo>
                  <a:pt x="6213770" y="2616637"/>
                </a:lnTo>
                <a:lnTo>
                  <a:pt x="6213426" y="2611255"/>
                </a:lnTo>
                <a:cubicBezTo>
                  <a:pt x="6213221" y="2609160"/>
                  <a:pt x="6212952" y="2607516"/>
                  <a:pt x="6212582" y="2606856"/>
                </a:cubicBezTo>
                <a:lnTo>
                  <a:pt x="6211219" y="2608275"/>
                </a:lnTo>
                <a:lnTo>
                  <a:pt x="6210857" y="2606991"/>
                </a:lnTo>
                <a:cubicBezTo>
                  <a:pt x="6211999" y="2608319"/>
                  <a:pt x="6207581" y="2593257"/>
                  <a:pt x="6205061" y="2595426"/>
                </a:cubicBezTo>
                <a:cubicBezTo>
                  <a:pt x="6204264" y="2596112"/>
                  <a:pt x="6209478" y="2610487"/>
                  <a:pt x="6210491" y="2613274"/>
                </a:cubicBezTo>
                <a:lnTo>
                  <a:pt x="6210799" y="2614401"/>
                </a:lnTo>
                <a:lnTo>
                  <a:pt x="6210790" y="2614569"/>
                </a:lnTo>
                <a:lnTo>
                  <a:pt x="6210957" y="2618369"/>
                </a:lnTo>
                <a:lnTo>
                  <a:pt x="6202215" y="2593327"/>
                </a:lnTo>
                <a:lnTo>
                  <a:pt x="6192424" y="2563079"/>
                </a:lnTo>
                <a:lnTo>
                  <a:pt x="6190305" y="2559968"/>
                </a:lnTo>
                <a:lnTo>
                  <a:pt x="6190047" y="2559496"/>
                </a:lnTo>
                <a:lnTo>
                  <a:pt x="6208962" y="2626523"/>
                </a:lnTo>
                <a:cubicBezTo>
                  <a:pt x="6199215" y="2605270"/>
                  <a:pt x="6193055" y="2574768"/>
                  <a:pt x="6184495" y="2549796"/>
                </a:cubicBezTo>
                <a:lnTo>
                  <a:pt x="6184042" y="2548547"/>
                </a:lnTo>
                <a:lnTo>
                  <a:pt x="6181887" y="2544617"/>
                </a:lnTo>
                <a:lnTo>
                  <a:pt x="6181896" y="2544914"/>
                </a:lnTo>
                <a:lnTo>
                  <a:pt x="6181722" y="2544317"/>
                </a:lnTo>
                <a:lnTo>
                  <a:pt x="6179605" y="2540457"/>
                </a:lnTo>
                <a:lnTo>
                  <a:pt x="6179045" y="2540243"/>
                </a:lnTo>
                <a:lnTo>
                  <a:pt x="6181679" y="2550784"/>
                </a:lnTo>
                <a:lnTo>
                  <a:pt x="6184579" y="2554800"/>
                </a:lnTo>
                <a:lnTo>
                  <a:pt x="6182670" y="2554393"/>
                </a:lnTo>
                <a:lnTo>
                  <a:pt x="6191884" y="2586555"/>
                </a:lnTo>
                <a:cubicBezTo>
                  <a:pt x="6188437" y="2577588"/>
                  <a:pt x="6185312" y="2567717"/>
                  <a:pt x="6182171" y="2557427"/>
                </a:cubicBezTo>
                <a:lnTo>
                  <a:pt x="6181033" y="2553751"/>
                </a:lnTo>
                <a:lnTo>
                  <a:pt x="6172222" y="2543364"/>
                </a:lnTo>
                <a:lnTo>
                  <a:pt x="6172257" y="2543859"/>
                </a:lnTo>
                <a:lnTo>
                  <a:pt x="6172876" y="2546375"/>
                </a:lnTo>
                <a:lnTo>
                  <a:pt x="6172695" y="2547228"/>
                </a:lnTo>
                <a:lnTo>
                  <a:pt x="6172667" y="2547271"/>
                </a:lnTo>
                <a:lnTo>
                  <a:pt x="6177939" y="2557802"/>
                </a:lnTo>
                <a:lnTo>
                  <a:pt x="6176972" y="2562710"/>
                </a:lnTo>
                <a:lnTo>
                  <a:pt x="6179401" y="2571784"/>
                </a:lnTo>
                <a:lnTo>
                  <a:pt x="6181360" y="2577598"/>
                </a:lnTo>
                <a:lnTo>
                  <a:pt x="6183037" y="2582326"/>
                </a:lnTo>
                <a:lnTo>
                  <a:pt x="6183045" y="2582595"/>
                </a:lnTo>
                <a:lnTo>
                  <a:pt x="6183510" y="2583977"/>
                </a:lnTo>
                <a:cubicBezTo>
                  <a:pt x="6188917" y="2598799"/>
                  <a:pt x="6196270" y="2610088"/>
                  <a:pt x="6200155" y="2625071"/>
                </a:cubicBezTo>
                <a:lnTo>
                  <a:pt x="6183361" y="2592990"/>
                </a:lnTo>
                <a:lnTo>
                  <a:pt x="6183835" y="2608519"/>
                </a:lnTo>
                <a:lnTo>
                  <a:pt x="6183835" y="2612537"/>
                </a:lnTo>
                <a:lnTo>
                  <a:pt x="6182930" y="2610146"/>
                </a:lnTo>
                <a:cubicBezTo>
                  <a:pt x="6181603" y="2606524"/>
                  <a:pt x="6180827" y="2604582"/>
                  <a:pt x="6180393" y="2603794"/>
                </a:cubicBezTo>
                <a:lnTo>
                  <a:pt x="6180196" y="2604031"/>
                </a:lnTo>
                <a:lnTo>
                  <a:pt x="6179633" y="2591335"/>
                </a:lnTo>
                <a:lnTo>
                  <a:pt x="6178687" y="2584076"/>
                </a:lnTo>
                <a:lnTo>
                  <a:pt x="6174333" y="2576241"/>
                </a:lnTo>
                <a:cubicBezTo>
                  <a:pt x="6172759" y="2572559"/>
                  <a:pt x="6171042" y="2568025"/>
                  <a:pt x="6168969" y="2563044"/>
                </a:cubicBezTo>
                <a:cubicBezTo>
                  <a:pt x="6166068" y="2558218"/>
                  <a:pt x="6155051" y="2530120"/>
                  <a:pt x="6158747" y="2548728"/>
                </a:cubicBezTo>
                <a:cubicBezTo>
                  <a:pt x="6160214" y="2552040"/>
                  <a:pt x="6165619" y="2566863"/>
                  <a:pt x="6166369" y="2569418"/>
                </a:cubicBezTo>
                <a:cubicBezTo>
                  <a:pt x="6166282" y="2571090"/>
                  <a:pt x="6164539" y="2573077"/>
                  <a:pt x="6164539" y="2573077"/>
                </a:cubicBezTo>
                <a:cubicBezTo>
                  <a:pt x="6165832" y="2579735"/>
                  <a:pt x="6169449" y="2585317"/>
                  <a:pt x="6172215" y="2590295"/>
                </a:cubicBezTo>
                <a:cubicBezTo>
                  <a:pt x="6173595" y="2595279"/>
                  <a:pt x="6180200" y="2604013"/>
                  <a:pt x="6178371" y="2607672"/>
                </a:cubicBezTo>
                <a:cubicBezTo>
                  <a:pt x="6176542" y="2611331"/>
                  <a:pt x="6175659" y="2599223"/>
                  <a:pt x="6175384" y="2604521"/>
                </a:cubicBezTo>
                <a:cubicBezTo>
                  <a:pt x="6175021" y="2611491"/>
                  <a:pt x="6180426" y="2626314"/>
                  <a:pt x="6172750" y="2609095"/>
                </a:cubicBezTo>
                <a:cubicBezTo>
                  <a:pt x="6166454" y="2596863"/>
                  <a:pt x="6165295" y="2590053"/>
                  <a:pt x="6156508" y="2577249"/>
                </a:cubicBezTo>
                <a:cubicBezTo>
                  <a:pt x="6156301" y="2581223"/>
                  <a:pt x="6160921" y="2593268"/>
                  <a:pt x="6163826" y="2601145"/>
                </a:cubicBezTo>
                <a:lnTo>
                  <a:pt x="6164176" y="2602156"/>
                </a:lnTo>
                <a:lnTo>
                  <a:pt x="6153365" y="2589491"/>
                </a:lnTo>
                <a:lnTo>
                  <a:pt x="6165927" y="2607634"/>
                </a:lnTo>
                <a:lnTo>
                  <a:pt x="6166017" y="2611697"/>
                </a:lnTo>
                <a:cubicBezTo>
                  <a:pt x="6165536" y="2613452"/>
                  <a:pt x="6163484" y="2607922"/>
                  <a:pt x="6161409" y="2604188"/>
                </a:cubicBezTo>
                <a:cubicBezTo>
                  <a:pt x="6167202" y="2628537"/>
                  <a:pt x="6180190" y="2647830"/>
                  <a:pt x="6186786" y="2671263"/>
                </a:cubicBezTo>
                <a:lnTo>
                  <a:pt x="6188078" y="2675186"/>
                </a:lnTo>
                <a:lnTo>
                  <a:pt x="6187912" y="2675013"/>
                </a:lnTo>
                <a:cubicBezTo>
                  <a:pt x="6185337" y="2672418"/>
                  <a:pt x="6178817" y="2661502"/>
                  <a:pt x="6174575" y="2658000"/>
                </a:cubicBezTo>
                <a:cubicBezTo>
                  <a:pt x="6168668" y="2653594"/>
                  <a:pt x="6179931" y="2667088"/>
                  <a:pt x="6180968" y="2668847"/>
                </a:cubicBezTo>
                <a:cubicBezTo>
                  <a:pt x="6183591" y="2672115"/>
                  <a:pt x="6185592" y="2674735"/>
                  <a:pt x="6187297" y="2677060"/>
                </a:cubicBezTo>
                <a:lnTo>
                  <a:pt x="6189914" y="2680764"/>
                </a:lnTo>
                <a:lnTo>
                  <a:pt x="6194650" y="2695155"/>
                </a:lnTo>
                <a:lnTo>
                  <a:pt x="6193457" y="2695359"/>
                </a:lnTo>
                <a:cubicBezTo>
                  <a:pt x="6193582" y="2695129"/>
                  <a:pt x="6193996" y="2695665"/>
                  <a:pt x="6194566" y="2696650"/>
                </a:cubicBezTo>
                <a:lnTo>
                  <a:pt x="6196176" y="2699790"/>
                </a:lnTo>
                <a:lnTo>
                  <a:pt x="6199716" y="2710546"/>
                </a:lnTo>
                <a:lnTo>
                  <a:pt x="6197224" y="2707368"/>
                </a:lnTo>
                <a:lnTo>
                  <a:pt x="6194964" y="2709054"/>
                </a:lnTo>
                <a:lnTo>
                  <a:pt x="6190033" y="2698514"/>
                </a:lnTo>
                <a:lnTo>
                  <a:pt x="6193470" y="2710064"/>
                </a:lnTo>
                <a:lnTo>
                  <a:pt x="6189219" y="2705408"/>
                </a:lnTo>
                <a:lnTo>
                  <a:pt x="6187290" y="2703532"/>
                </a:lnTo>
                <a:lnTo>
                  <a:pt x="6173969" y="2667775"/>
                </a:lnTo>
                <a:cubicBezTo>
                  <a:pt x="6164951" y="2644545"/>
                  <a:pt x="6155395" y="2621667"/>
                  <a:pt x="6144400" y="2599182"/>
                </a:cubicBezTo>
                <a:cubicBezTo>
                  <a:pt x="6143309" y="2597148"/>
                  <a:pt x="6141121" y="2590723"/>
                  <a:pt x="6138723" y="2584736"/>
                </a:cubicBezTo>
                <a:lnTo>
                  <a:pt x="6138385" y="2583990"/>
                </a:lnTo>
                <a:lnTo>
                  <a:pt x="6136820" y="2582413"/>
                </a:lnTo>
                <a:lnTo>
                  <a:pt x="6136925" y="2587001"/>
                </a:lnTo>
                <a:lnTo>
                  <a:pt x="6139189" y="2591572"/>
                </a:lnTo>
                <a:lnTo>
                  <a:pt x="6138004" y="2591637"/>
                </a:lnTo>
                <a:lnTo>
                  <a:pt x="6137609" y="2591057"/>
                </a:lnTo>
                <a:lnTo>
                  <a:pt x="6137850" y="2591585"/>
                </a:lnTo>
                <a:lnTo>
                  <a:pt x="6138004" y="2591637"/>
                </a:lnTo>
                <a:cubicBezTo>
                  <a:pt x="6143093" y="2599384"/>
                  <a:pt x="6148448" y="2608472"/>
                  <a:pt x="6147946" y="2609394"/>
                </a:cubicBezTo>
                <a:cubicBezTo>
                  <a:pt x="6148198" y="2608933"/>
                  <a:pt x="6147329" y="2608162"/>
                  <a:pt x="6146398" y="2607508"/>
                </a:cubicBezTo>
                <a:lnTo>
                  <a:pt x="6145236" y="2606759"/>
                </a:lnTo>
                <a:lnTo>
                  <a:pt x="6147006" y="2611164"/>
                </a:lnTo>
                <a:cubicBezTo>
                  <a:pt x="6150354" y="2618462"/>
                  <a:pt x="6154910" y="2626744"/>
                  <a:pt x="6155277" y="2632425"/>
                </a:cubicBezTo>
                <a:cubicBezTo>
                  <a:pt x="6155190" y="2634099"/>
                  <a:pt x="6153448" y="2636084"/>
                  <a:pt x="6154165" y="2636842"/>
                </a:cubicBezTo>
                <a:cubicBezTo>
                  <a:pt x="6155544" y="2641826"/>
                  <a:pt x="6162558" y="2654816"/>
                  <a:pt x="6163133" y="2660717"/>
                </a:cubicBezTo>
                <a:cubicBezTo>
                  <a:pt x="6163748" y="2663426"/>
                  <a:pt x="6161336" y="2666175"/>
                  <a:pt x="6161336" y="2666175"/>
                </a:cubicBezTo>
                <a:cubicBezTo>
                  <a:pt x="6161336" y="2666175"/>
                  <a:pt x="6161461" y="2666820"/>
                  <a:pt x="6161778" y="2667671"/>
                </a:cubicBezTo>
                <a:lnTo>
                  <a:pt x="6162485" y="2668869"/>
                </a:lnTo>
                <a:lnTo>
                  <a:pt x="6163012" y="2670943"/>
                </a:lnTo>
                <a:lnTo>
                  <a:pt x="6162773" y="2671293"/>
                </a:lnTo>
                <a:cubicBezTo>
                  <a:pt x="6162761" y="2671502"/>
                  <a:pt x="6162940" y="2671691"/>
                  <a:pt x="6163299" y="2672069"/>
                </a:cubicBezTo>
                <a:lnTo>
                  <a:pt x="6163012" y="2670943"/>
                </a:lnTo>
                <a:lnTo>
                  <a:pt x="6163386" y="2670396"/>
                </a:lnTo>
                <a:cubicBezTo>
                  <a:pt x="6163212" y="2673743"/>
                  <a:pt x="6163755" y="2677845"/>
                  <a:pt x="6163755" y="2677845"/>
                </a:cubicBezTo>
                <a:cubicBezTo>
                  <a:pt x="6160492" y="2679990"/>
                  <a:pt x="6159956" y="2661190"/>
                  <a:pt x="6154071" y="2653213"/>
                </a:cubicBezTo>
                <a:cubicBezTo>
                  <a:pt x="6153353" y="2652456"/>
                  <a:pt x="6150278" y="2650977"/>
                  <a:pt x="6149561" y="2650221"/>
                </a:cubicBezTo>
                <a:cubicBezTo>
                  <a:pt x="6145944" y="2644638"/>
                  <a:pt x="6142429" y="2637104"/>
                  <a:pt x="6138182" y="2629094"/>
                </a:cubicBezTo>
                <a:cubicBezTo>
                  <a:pt x="6137448" y="2627437"/>
                  <a:pt x="6134327" y="2619585"/>
                  <a:pt x="6131300" y="2612052"/>
                </a:cubicBezTo>
                <a:lnTo>
                  <a:pt x="6131289" y="2612027"/>
                </a:lnTo>
                <a:lnTo>
                  <a:pt x="6128265" y="2608980"/>
                </a:lnTo>
                <a:lnTo>
                  <a:pt x="6122670" y="2602122"/>
                </a:lnTo>
                <a:lnTo>
                  <a:pt x="6122485" y="2602980"/>
                </a:lnTo>
                <a:cubicBezTo>
                  <a:pt x="6122353" y="2603806"/>
                  <a:pt x="6122284" y="2604524"/>
                  <a:pt x="6122292" y="2604974"/>
                </a:cubicBezTo>
                <a:cubicBezTo>
                  <a:pt x="6122922" y="2607404"/>
                  <a:pt x="6131348" y="2627178"/>
                  <a:pt x="6124798" y="2614972"/>
                </a:cubicBezTo>
                <a:cubicBezTo>
                  <a:pt x="6117785" y="2601983"/>
                  <a:pt x="6128053" y="2627524"/>
                  <a:pt x="6129519" y="2630837"/>
                </a:cubicBezTo>
                <a:cubicBezTo>
                  <a:pt x="6132948" y="2640043"/>
                  <a:pt x="6135674" y="2648215"/>
                  <a:pt x="6137020" y="2651400"/>
                </a:cubicBezTo>
                <a:cubicBezTo>
                  <a:pt x="6143484" y="2670132"/>
                  <a:pt x="6149807" y="2687319"/>
                  <a:pt x="6155962" y="2704074"/>
                </a:cubicBezTo>
                <a:lnTo>
                  <a:pt x="6157221" y="2707585"/>
                </a:lnTo>
                <a:lnTo>
                  <a:pt x="6154222" y="2704910"/>
                </a:lnTo>
                <a:lnTo>
                  <a:pt x="6153100" y="2704080"/>
                </a:lnTo>
                <a:lnTo>
                  <a:pt x="6148834" y="2693280"/>
                </a:lnTo>
                <a:cubicBezTo>
                  <a:pt x="6146156" y="2686629"/>
                  <a:pt x="6141521" y="2669091"/>
                  <a:pt x="6137817" y="2665182"/>
                </a:cubicBezTo>
                <a:cubicBezTo>
                  <a:pt x="6136383" y="2663670"/>
                  <a:pt x="6133971" y="2666418"/>
                  <a:pt x="6130762" y="2665092"/>
                </a:cubicBezTo>
                <a:cubicBezTo>
                  <a:pt x="6126971" y="2662857"/>
                  <a:pt x="6127279" y="2659358"/>
                  <a:pt x="6124467" y="2652860"/>
                </a:cubicBezTo>
                <a:cubicBezTo>
                  <a:pt x="6121566" y="2648035"/>
                  <a:pt x="6118579" y="2644882"/>
                  <a:pt x="6117112" y="2641569"/>
                </a:cubicBezTo>
                <a:lnTo>
                  <a:pt x="6115436" y="2637675"/>
                </a:lnTo>
                <a:lnTo>
                  <a:pt x="6115449" y="2637866"/>
                </a:lnTo>
                <a:cubicBezTo>
                  <a:pt x="6115418" y="2638207"/>
                  <a:pt x="6115314" y="2638405"/>
                  <a:pt x="6115124" y="2638426"/>
                </a:cubicBezTo>
                <a:cubicBezTo>
                  <a:pt x="6114681" y="2638473"/>
                  <a:pt x="6113915" y="2637591"/>
                  <a:pt x="6112995" y="2636189"/>
                </a:cubicBezTo>
                <a:lnTo>
                  <a:pt x="6111408" y="2633474"/>
                </a:lnTo>
                <a:lnTo>
                  <a:pt x="6111234" y="2635221"/>
                </a:lnTo>
                <a:cubicBezTo>
                  <a:pt x="6110867" y="2636230"/>
                  <a:pt x="6110409" y="2637145"/>
                  <a:pt x="6110366" y="2637981"/>
                </a:cubicBezTo>
                <a:cubicBezTo>
                  <a:pt x="6111115" y="2640536"/>
                  <a:pt x="6113896" y="2645236"/>
                  <a:pt x="6115141" y="2650374"/>
                </a:cubicBezTo>
                <a:cubicBezTo>
                  <a:pt x="6116608" y="2653686"/>
                  <a:pt x="6122046" y="2670308"/>
                  <a:pt x="6116246" y="2660657"/>
                </a:cubicBezTo>
                <a:cubicBezTo>
                  <a:pt x="6112508" y="2654949"/>
                  <a:pt x="6110720" y="2645708"/>
                  <a:pt x="6109374" y="2642522"/>
                </a:cubicBezTo>
                <a:lnTo>
                  <a:pt x="6108450" y="2641547"/>
                </a:lnTo>
                <a:lnTo>
                  <a:pt x="6108478" y="2644184"/>
                </a:lnTo>
                <a:lnTo>
                  <a:pt x="6108296" y="2648311"/>
                </a:lnTo>
                <a:lnTo>
                  <a:pt x="6108202" y="2648089"/>
                </a:lnTo>
                <a:lnTo>
                  <a:pt x="6105471" y="2638404"/>
                </a:lnTo>
                <a:lnTo>
                  <a:pt x="6104116" y="2636974"/>
                </a:lnTo>
                <a:cubicBezTo>
                  <a:pt x="6103620" y="2634392"/>
                  <a:pt x="6103588" y="2632594"/>
                  <a:pt x="6102240" y="2629407"/>
                </a:cubicBezTo>
                <a:lnTo>
                  <a:pt x="6101960" y="2629112"/>
                </a:lnTo>
                <a:lnTo>
                  <a:pt x="6102499" y="2630675"/>
                </a:lnTo>
                <a:cubicBezTo>
                  <a:pt x="6103230" y="2633219"/>
                  <a:pt x="6102748" y="2633598"/>
                  <a:pt x="6102085" y="2633342"/>
                </a:cubicBezTo>
                <a:lnTo>
                  <a:pt x="6101989" y="2633268"/>
                </a:lnTo>
                <a:lnTo>
                  <a:pt x="6103893" y="2639863"/>
                </a:lnTo>
                <a:cubicBezTo>
                  <a:pt x="6105189" y="2643850"/>
                  <a:pt x="6106132" y="2647008"/>
                  <a:pt x="6106902" y="2649786"/>
                </a:cubicBezTo>
                <a:lnTo>
                  <a:pt x="6108036" y="2654176"/>
                </a:lnTo>
                <a:lnTo>
                  <a:pt x="6107366" y="2669313"/>
                </a:lnTo>
                <a:lnTo>
                  <a:pt x="6106177" y="2669081"/>
                </a:lnTo>
                <a:cubicBezTo>
                  <a:pt x="6106377" y="2668909"/>
                  <a:pt x="6106574" y="2669557"/>
                  <a:pt x="6106757" y="2670681"/>
                </a:cubicBezTo>
                <a:lnTo>
                  <a:pt x="6107151" y="2674187"/>
                </a:lnTo>
                <a:lnTo>
                  <a:pt x="6106649" y="2685500"/>
                </a:lnTo>
                <a:lnTo>
                  <a:pt x="6105444" y="2681646"/>
                </a:lnTo>
                <a:lnTo>
                  <a:pt x="6102734" y="2682422"/>
                </a:lnTo>
                <a:lnTo>
                  <a:pt x="6101857" y="2670817"/>
                </a:lnTo>
                <a:lnTo>
                  <a:pt x="6100978" y="2682837"/>
                </a:lnTo>
                <a:lnTo>
                  <a:pt x="6098654" y="2676975"/>
                </a:lnTo>
                <a:lnTo>
                  <a:pt x="6097514" y="2674539"/>
                </a:lnTo>
                <a:lnTo>
                  <a:pt x="6097700" y="2641388"/>
                </a:lnTo>
                <a:lnTo>
                  <a:pt x="6096257" y="2637801"/>
                </a:lnTo>
                <a:cubicBezTo>
                  <a:pt x="6094961" y="2633639"/>
                  <a:pt x="6093090" y="2628428"/>
                  <a:pt x="6091579" y="2625658"/>
                </a:cubicBezTo>
                <a:lnTo>
                  <a:pt x="6090155" y="2624225"/>
                </a:lnTo>
                <a:lnTo>
                  <a:pt x="6090096" y="2625941"/>
                </a:lnTo>
                <a:lnTo>
                  <a:pt x="6089236" y="2627004"/>
                </a:lnTo>
                <a:lnTo>
                  <a:pt x="6089070" y="2628158"/>
                </a:lnTo>
                <a:lnTo>
                  <a:pt x="6091121" y="2635910"/>
                </a:lnTo>
                <a:lnTo>
                  <a:pt x="6087471" y="2630874"/>
                </a:lnTo>
                <a:lnTo>
                  <a:pt x="6087777" y="2632378"/>
                </a:lnTo>
                <a:cubicBezTo>
                  <a:pt x="6088118" y="2633736"/>
                  <a:pt x="6088416" y="2634510"/>
                  <a:pt x="6088619" y="2634280"/>
                </a:cubicBezTo>
                <a:lnTo>
                  <a:pt x="6086894" y="2633397"/>
                </a:lnTo>
                <a:lnTo>
                  <a:pt x="6086904" y="2635082"/>
                </a:lnTo>
                <a:lnTo>
                  <a:pt x="6086603" y="2633336"/>
                </a:lnTo>
                <a:lnTo>
                  <a:pt x="6086612" y="2633253"/>
                </a:lnTo>
                <a:lnTo>
                  <a:pt x="6086586" y="2633239"/>
                </a:lnTo>
                <a:lnTo>
                  <a:pt x="6086603" y="2633336"/>
                </a:lnTo>
                <a:lnTo>
                  <a:pt x="6086361" y="2635460"/>
                </a:lnTo>
                <a:lnTo>
                  <a:pt x="6086247" y="2635539"/>
                </a:lnTo>
                <a:lnTo>
                  <a:pt x="6086336" y="2635674"/>
                </a:lnTo>
                <a:lnTo>
                  <a:pt x="6086361" y="2635460"/>
                </a:lnTo>
                <a:lnTo>
                  <a:pt x="6086904" y="2635082"/>
                </a:lnTo>
                <a:lnTo>
                  <a:pt x="6086589" y="2636056"/>
                </a:lnTo>
                <a:lnTo>
                  <a:pt x="6087836" y="2637942"/>
                </a:lnTo>
                <a:cubicBezTo>
                  <a:pt x="6090570" y="2642191"/>
                  <a:pt x="6090884" y="2643418"/>
                  <a:pt x="6090010" y="2643046"/>
                </a:cubicBezTo>
                <a:lnTo>
                  <a:pt x="6085615" y="2639069"/>
                </a:lnTo>
                <a:lnTo>
                  <a:pt x="6084708" y="2641873"/>
                </a:lnTo>
                <a:lnTo>
                  <a:pt x="6086657" y="2647711"/>
                </a:lnTo>
                <a:lnTo>
                  <a:pt x="6085109" y="2645561"/>
                </a:lnTo>
                <a:lnTo>
                  <a:pt x="6073280" y="2630523"/>
                </a:lnTo>
                <a:lnTo>
                  <a:pt x="6068729" y="2622751"/>
                </a:lnTo>
                <a:lnTo>
                  <a:pt x="6068673" y="2626036"/>
                </a:lnTo>
                <a:lnTo>
                  <a:pt x="6074327" y="2634384"/>
                </a:lnTo>
                <a:lnTo>
                  <a:pt x="6068648" y="2627501"/>
                </a:lnTo>
                <a:lnTo>
                  <a:pt x="6068645" y="2627685"/>
                </a:lnTo>
                <a:lnTo>
                  <a:pt x="6068714" y="2627779"/>
                </a:lnTo>
                <a:lnTo>
                  <a:pt x="6069267" y="2629889"/>
                </a:lnTo>
                <a:lnTo>
                  <a:pt x="6069258" y="2630737"/>
                </a:lnTo>
                <a:lnTo>
                  <a:pt x="6074449" y="2637344"/>
                </a:lnTo>
                <a:lnTo>
                  <a:pt x="6079288" y="2643552"/>
                </a:lnTo>
                <a:lnTo>
                  <a:pt x="6079672" y="2649542"/>
                </a:lnTo>
                <a:lnTo>
                  <a:pt x="6078556" y="2649797"/>
                </a:lnTo>
                <a:lnTo>
                  <a:pt x="6068842" y="2638585"/>
                </a:lnTo>
                <a:lnTo>
                  <a:pt x="6069194" y="2640160"/>
                </a:lnTo>
                <a:lnTo>
                  <a:pt x="6068444" y="2639474"/>
                </a:lnTo>
                <a:lnTo>
                  <a:pt x="6068387" y="2642866"/>
                </a:lnTo>
                <a:lnTo>
                  <a:pt x="6081365" y="2660417"/>
                </a:lnTo>
                <a:cubicBezTo>
                  <a:pt x="6085846" y="2666548"/>
                  <a:pt x="6090600" y="2673063"/>
                  <a:pt x="6096396" y="2680846"/>
                </a:cubicBezTo>
                <a:cubicBezTo>
                  <a:pt x="6096396" y="2680846"/>
                  <a:pt x="6096545" y="2680986"/>
                  <a:pt x="6096800" y="2681237"/>
                </a:cubicBezTo>
                <a:lnTo>
                  <a:pt x="6096905" y="2681342"/>
                </a:lnTo>
                <a:lnTo>
                  <a:pt x="6095845" y="2679163"/>
                </a:lnTo>
                <a:cubicBezTo>
                  <a:pt x="6093096" y="2672373"/>
                  <a:pt x="6090457" y="2663135"/>
                  <a:pt x="6088909" y="2660179"/>
                </a:cubicBezTo>
                <a:lnTo>
                  <a:pt x="6081265" y="2644921"/>
                </a:lnTo>
                <a:lnTo>
                  <a:pt x="6089554" y="2656224"/>
                </a:lnTo>
                <a:lnTo>
                  <a:pt x="6090152" y="2657975"/>
                </a:lnTo>
                <a:cubicBezTo>
                  <a:pt x="6091348" y="2661301"/>
                  <a:pt x="6092783" y="2665075"/>
                  <a:pt x="6094710" y="2669830"/>
                </a:cubicBezTo>
                <a:cubicBezTo>
                  <a:pt x="6095064" y="2671196"/>
                  <a:pt x="6097885" y="2678050"/>
                  <a:pt x="6099365" y="2682501"/>
                </a:cubicBezTo>
                <a:lnTo>
                  <a:pt x="6099933" y="2684638"/>
                </a:lnTo>
                <a:lnTo>
                  <a:pt x="6100787" y="2685599"/>
                </a:lnTo>
                <a:cubicBezTo>
                  <a:pt x="6102787" y="2688107"/>
                  <a:pt x="6104396" y="2690874"/>
                  <a:pt x="6102833" y="2691916"/>
                </a:cubicBezTo>
                <a:cubicBezTo>
                  <a:pt x="6100665" y="2691932"/>
                  <a:pt x="6090222" y="2675099"/>
                  <a:pt x="6089452" y="2674681"/>
                </a:cubicBezTo>
                <a:cubicBezTo>
                  <a:pt x="6083345" y="2666977"/>
                  <a:pt x="6077632" y="2659539"/>
                  <a:pt x="6071813" y="2652067"/>
                </a:cubicBezTo>
                <a:lnTo>
                  <a:pt x="6068305" y="2647689"/>
                </a:lnTo>
                <a:lnTo>
                  <a:pt x="6068225" y="2652389"/>
                </a:lnTo>
                <a:lnTo>
                  <a:pt x="6109632" y="2705374"/>
                </a:lnTo>
                <a:cubicBezTo>
                  <a:pt x="6109632" y="2705374"/>
                  <a:pt x="6118192" y="2716204"/>
                  <a:pt x="6115383" y="2715872"/>
                </a:cubicBezTo>
                <a:lnTo>
                  <a:pt x="6112965" y="2713030"/>
                </a:lnTo>
                <a:lnTo>
                  <a:pt x="6110736" y="2708120"/>
                </a:lnTo>
                <a:cubicBezTo>
                  <a:pt x="6109802" y="2706233"/>
                  <a:pt x="6108967" y="2704791"/>
                  <a:pt x="6108388" y="2704305"/>
                </a:cubicBezTo>
                <a:lnTo>
                  <a:pt x="6107617" y="2706115"/>
                </a:lnTo>
                <a:lnTo>
                  <a:pt x="6106823" y="2705042"/>
                </a:lnTo>
                <a:cubicBezTo>
                  <a:pt x="6108361" y="2705879"/>
                  <a:pt x="6098893" y="2693360"/>
                  <a:pt x="6097305" y="2696282"/>
                </a:cubicBezTo>
                <a:cubicBezTo>
                  <a:pt x="6096802" y="2697204"/>
                  <a:pt x="6106772" y="2708801"/>
                  <a:pt x="6108706" y="2711048"/>
                </a:cubicBezTo>
                <a:lnTo>
                  <a:pt x="6109395" y="2711993"/>
                </a:lnTo>
                <a:lnTo>
                  <a:pt x="6109445" y="2712153"/>
                </a:lnTo>
                <a:lnTo>
                  <a:pt x="6110948" y="2715647"/>
                </a:lnTo>
                <a:lnTo>
                  <a:pt x="6093900" y="2695328"/>
                </a:lnTo>
                <a:cubicBezTo>
                  <a:pt x="6085487" y="2684877"/>
                  <a:pt x="6076991" y="2674083"/>
                  <a:pt x="6068046" y="2663044"/>
                </a:cubicBezTo>
                <a:lnTo>
                  <a:pt x="6068044" y="2663034"/>
                </a:lnTo>
                <a:lnTo>
                  <a:pt x="6068028" y="2663943"/>
                </a:lnTo>
                <a:lnTo>
                  <a:pt x="6068016" y="2664605"/>
                </a:lnTo>
                <a:lnTo>
                  <a:pt x="6111972" y="2723979"/>
                </a:lnTo>
                <a:cubicBezTo>
                  <a:pt x="6095326" y="2707559"/>
                  <a:pt x="6078757" y="2681219"/>
                  <a:pt x="6061904" y="2660901"/>
                </a:cubicBezTo>
                <a:cubicBezTo>
                  <a:pt x="6061386" y="2660021"/>
                  <a:pt x="6059537" y="2657772"/>
                  <a:pt x="6057682" y="2655991"/>
                </a:cubicBezTo>
                <a:lnTo>
                  <a:pt x="6056981" y="2655432"/>
                </a:lnTo>
                <a:lnTo>
                  <a:pt x="6057123" y="2655758"/>
                </a:lnTo>
                <a:lnTo>
                  <a:pt x="6057743" y="2657256"/>
                </a:lnTo>
                <a:lnTo>
                  <a:pt x="6055456" y="2654217"/>
                </a:lnTo>
                <a:lnTo>
                  <a:pt x="6055060" y="2653902"/>
                </a:lnTo>
                <a:cubicBezTo>
                  <a:pt x="6054295" y="2653477"/>
                  <a:pt x="6053694" y="2653399"/>
                  <a:pt x="6053422" y="2653900"/>
                </a:cubicBezTo>
                <a:lnTo>
                  <a:pt x="6060316" y="2663823"/>
                </a:lnTo>
                <a:cubicBezTo>
                  <a:pt x="6067839" y="2672893"/>
                  <a:pt x="6075586" y="2683082"/>
                  <a:pt x="6081840" y="2692656"/>
                </a:cubicBezTo>
                <a:cubicBezTo>
                  <a:pt x="6075438" y="2685492"/>
                  <a:pt x="6069018" y="2677370"/>
                  <a:pt x="6062435" y="2668859"/>
                </a:cubicBezTo>
                <a:lnTo>
                  <a:pt x="6047742" y="2650029"/>
                </a:lnTo>
                <a:lnTo>
                  <a:pt x="6048734" y="2651686"/>
                </a:lnTo>
                <a:lnTo>
                  <a:pt x="6041967" y="2644174"/>
                </a:lnTo>
                <a:lnTo>
                  <a:pt x="6044490" y="2651280"/>
                </a:lnTo>
                <a:lnTo>
                  <a:pt x="6048356" y="2659686"/>
                </a:lnTo>
                <a:lnTo>
                  <a:pt x="6049825" y="2661819"/>
                </a:lnTo>
                <a:lnTo>
                  <a:pt x="6049960" y="2662681"/>
                </a:lnTo>
                <a:cubicBezTo>
                  <a:pt x="6050062" y="2663970"/>
                  <a:pt x="6049977" y="2664690"/>
                  <a:pt x="6049619" y="2664312"/>
                </a:cubicBezTo>
                <a:lnTo>
                  <a:pt x="6046399" y="2659858"/>
                </a:lnTo>
                <a:lnTo>
                  <a:pt x="6044393" y="2657619"/>
                </a:lnTo>
                <a:cubicBezTo>
                  <a:pt x="6042679" y="2655584"/>
                  <a:pt x="6040445" y="2652844"/>
                  <a:pt x="6037582" y="2649268"/>
                </a:cubicBezTo>
                <a:cubicBezTo>
                  <a:pt x="6033096" y="2644227"/>
                  <a:pt x="6029397" y="2639717"/>
                  <a:pt x="6026012" y="2635464"/>
                </a:cubicBezTo>
                <a:lnTo>
                  <a:pt x="6025514" y="2634834"/>
                </a:lnTo>
                <a:lnTo>
                  <a:pt x="6027745" y="2639539"/>
                </a:lnTo>
                <a:cubicBezTo>
                  <a:pt x="6029585" y="2643541"/>
                  <a:pt x="6031325" y="2647655"/>
                  <a:pt x="6030923" y="2648113"/>
                </a:cubicBezTo>
                <a:lnTo>
                  <a:pt x="6021494" y="2639890"/>
                </a:lnTo>
                <a:lnTo>
                  <a:pt x="6024244" y="2648743"/>
                </a:lnTo>
                <a:lnTo>
                  <a:pt x="6025058" y="2651698"/>
                </a:lnTo>
                <a:lnTo>
                  <a:pt x="6027915" y="2659904"/>
                </a:lnTo>
                <a:cubicBezTo>
                  <a:pt x="6030871" y="2668502"/>
                  <a:pt x="6032699" y="2674549"/>
                  <a:pt x="6027786" y="2664806"/>
                </a:cubicBezTo>
                <a:lnTo>
                  <a:pt x="6022789" y="2654066"/>
                </a:lnTo>
                <a:lnTo>
                  <a:pt x="6020658" y="2651690"/>
                </a:lnTo>
                <a:lnTo>
                  <a:pt x="6021367" y="2653719"/>
                </a:lnTo>
                <a:lnTo>
                  <a:pt x="6021676" y="2654848"/>
                </a:lnTo>
                <a:lnTo>
                  <a:pt x="6021665" y="2655015"/>
                </a:lnTo>
                <a:lnTo>
                  <a:pt x="6021834" y="2658815"/>
                </a:lnTo>
                <a:lnTo>
                  <a:pt x="6018508" y="2649286"/>
                </a:lnTo>
                <a:lnTo>
                  <a:pt x="6013106" y="2643110"/>
                </a:lnTo>
                <a:lnTo>
                  <a:pt x="6013148" y="2643258"/>
                </a:lnTo>
                <a:lnTo>
                  <a:pt x="6019983" y="2654046"/>
                </a:lnTo>
                <a:lnTo>
                  <a:pt x="6019323" y="2653706"/>
                </a:lnTo>
                <a:lnTo>
                  <a:pt x="6015053" y="2650010"/>
                </a:lnTo>
                <a:lnTo>
                  <a:pt x="6019839" y="2666970"/>
                </a:lnTo>
                <a:lnTo>
                  <a:pt x="6013588" y="2648742"/>
                </a:lnTo>
                <a:lnTo>
                  <a:pt x="6011087" y="2646578"/>
                </a:lnTo>
                <a:lnTo>
                  <a:pt x="6008645" y="2642840"/>
                </a:lnTo>
                <a:lnTo>
                  <a:pt x="6007238" y="2643756"/>
                </a:lnTo>
                <a:cubicBezTo>
                  <a:pt x="6006682" y="2644025"/>
                  <a:pt x="6006236" y="2644124"/>
                  <a:pt x="6006056" y="2643935"/>
                </a:cubicBezTo>
                <a:cubicBezTo>
                  <a:pt x="6008065" y="2651349"/>
                  <a:pt x="6014127" y="2655981"/>
                  <a:pt x="6015421" y="2662640"/>
                </a:cubicBezTo>
                <a:cubicBezTo>
                  <a:pt x="6015915" y="2665221"/>
                  <a:pt x="6015111" y="2666139"/>
                  <a:pt x="6014221" y="2668728"/>
                </a:cubicBezTo>
                <a:cubicBezTo>
                  <a:pt x="6013858" y="2675699"/>
                  <a:pt x="6018192" y="2682038"/>
                  <a:pt x="6020992" y="2688814"/>
                </a:cubicBezTo>
                <a:lnTo>
                  <a:pt x="6026409" y="2702187"/>
                </a:lnTo>
                <a:lnTo>
                  <a:pt x="6025748" y="2701149"/>
                </a:lnTo>
                <a:cubicBezTo>
                  <a:pt x="6017573" y="2684504"/>
                  <a:pt x="6007476" y="2655408"/>
                  <a:pt x="5997821" y="2635464"/>
                </a:cubicBezTo>
                <a:cubicBezTo>
                  <a:pt x="5984760" y="2609184"/>
                  <a:pt x="5974122" y="2586295"/>
                  <a:pt x="5963438" y="2562950"/>
                </a:cubicBezTo>
                <a:lnTo>
                  <a:pt x="5936855" y="2505234"/>
                </a:lnTo>
                <a:lnTo>
                  <a:pt x="5941128" y="2520225"/>
                </a:lnTo>
                <a:cubicBezTo>
                  <a:pt x="5949024" y="2542728"/>
                  <a:pt x="5964095" y="2581048"/>
                  <a:pt x="5956699" y="2587513"/>
                </a:cubicBezTo>
                <a:cubicBezTo>
                  <a:pt x="5952257" y="2587391"/>
                  <a:pt x="5927219" y="2500059"/>
                  <a:pt x="5931540" y="2504619"/>
                </a:cubicBezTo>
                <a:cubicBezTo>
                  <a:pt x="5922778" y="2499939"/>
                  <a:pt x="5908475" y="2508439"/>
                  <a:pt x="5917836" y="2518322"/>
                </a:cubicBezTo>
                <a:cubicBezTo>
                  <a:pt x="5904156" y="2503879"/>
                  <a:pt x="5917717" y="2522761"/>
                  <a:pt x="5908857" y="2494377"/>
                </a:cubicBezTo>
                <a:cubicBezTo>
                  <a:pt x="5902686" y="2476064"/>
                  <a:pt x="5899416" y="2473753"/>
                  <a:pt x="5897688" y="2476022"/>
                </a:cubicBezTo>
                <a:lnTo>
                  <a:pt x="5896515" y="2481614"/>
                </a:lnTo>
                <a:lnTo>
                  <a:pt x="5904514" y="2496162"/>
                </a:lnTo>
                <a:cubicBezTo>
                  <a:pt x="5907950" y="2503098"/>
                  <a:pt x="5910963" y="2510393"/>
                  <a:pt x="5912861" y="2518160"/>
                </a:cubicBezTo>
                <a:cubicBezTo>
                  <a:pt x="5914331" y="2524173"/>
                  <a:pt x="5906847" y="2519631"/>
                  <a:pt x="5908317" y="2525643"/>
                </a:cubicBezTo>
                <a:cubicBezTo>
                  <a:pt x="5910699" y="2548426"/>
                  <a:pt x="5943692" y="2603024"/>
                  <a:pt x="5953434" y="2629850"/>
                </a:cubicBezTo>
                <a:cubicBezTo>
                  <a:pt x="5961027" y="2660919"/>
                  <a:pt x="5945216" y="2622300"/>
                  <a:pt x="5939149" y="2610507"/>
                </a:cubicBezTo>
                <a:cubicBezTo>
                  <a:pt x="5932587" y="2597242"/>
                  <a:pt x="5924443" y="2580082"/>
                  <a:pt x="5915647" y="2561099"/>
                </a:cubicBezTo>
                <a:lnTo>
                  <a:pt x="5910412" y="2549575"/>
                </a:lnTo>
                <a:lnTo>
                  <a:pt x="5911672" y="2554445"/>
                </a:lnTo>
                <a:cubicBezTo>
                  <a:pt x="5911672" y="2554445"/>
                  <a:pt x="5902671" y="2558645"/>
                  <a:pt x="5893650" y="2563585"/>
                </a:cubicBezTo>
                <a:cubicBezTo>
                  <a:pt x="5893790" y="2558406"/>
                  <a:pt x="5893911" y="2553964"/>
                  <a:pt x="5893911" y="2553964"/>
                </a:cubicBezTo>
                <a:lnTo>
                  <a:pt x="5891950" y="2556123"/>
                </a:lnTo>
                <a:lnTo>
                  <a:pt x="5893126" y="2559093"/>
                </a:lnTo>
                <a:lnTo>
                  <a:pt x="5893261" y="2563490"/>
                </a:lnTo>
                <a:lnTo>
                  <a:pt x="5893650" y="2563585"/>
                </a:lnTo>
                <a:cubicBezTo>
                  <a:pt x="5897730" y="2577026"/>
                  <a:pt x="5905990" y="2600212"/>
                  <a:pt x="5905990" y="2600212"/>
                </a:cubicBezTo>
                <a:cubicBezTo>
                  <a:pt x="5896727" y="2614032"/>
                  <a:pt x="5893168" y="2581347"/>
                  <a:pt x="5893168" y="2581347"/>
                </a:cubicBezTo>
                <a:cubicBezTo>
                  <a:pt x="5883908" y="2567765"/>
                  <a:pt x="5853446" y="2516577"/>
                  <a:pt x="5857887" y="2516697"/>
                </a:cubicBezTo>
                <a:cubicBezTo>
                  <a:pt x="5844444" y="2520776"/>
                  <a:pt x="5861465" y="2548641"/>
                  <a:pt x="5870346" y="2576286"/>
                </a:cubicBezTo>
                <a:cubicBezTo>
                  <a:pt x="5874285" y="2594908"/>
                  <a:pt x="5895123" y="2673240"/>
                  <a:pt x="5873283" y="2631913"/>
                </a:cubicBezTo>
                <a:cubicBezTo>
                  <a:pt x="5864902" y="2613170"/>
                  <a:pt x="5860223" y="2594528"/>
                  <a:pt x="5851963" y="2571344"/>
                </a:cubicBezTo>
                <a:cubicBezTo>
                  <a:pt x="5821763" y="2483130"/>
                  <a:pt x="5813123" y="2474008"/>
                  <a:pt x="5787863" y="2394817"/>
                </a:cubicBezTo>
                <a:cubicBezTo>
                  <a:pt x="5783663" y="2385816"/>
                  <a:pt x="5758524" y="2302183"/>
                  <a:pt x="5761962" y="2339308"/>
                </a:cubicBezTo>
                <a:cubicBezTo>
                  <a:pt x="5765661" y="2366811"/>
                  <a:pt x="5791542" y="2423060"/>
                  <a:pt x="5795501" y="2440943"/>
                </a:cubicBezTo>
                <a:cubicBezTo>
                  <a:pt x="5803941" y="2471168"/>
                  <a:pt x="5811241" y="2502472"/>
                  <a:pt x="5817369" y="2532543"/>
                </a:cubicBezTo>
                <a:lnTo>
                  <a:pt x="5820766" y="2551804"/>
                </a:lnTo>
                <a:lnTo>
                  <a:pt x="5825787" y="2564135"/>
                </a:lnTo>
                <a:cubicBezTo>
                  <a:pt x="5834927" y="2586593"/>
                  <a:pt x="5844872" y="2610448"/>
                  <a:pt x="5855696" y="2634090"/>
                </a:cubicBezTo>
                <a:cubicBezTo>
                  <a:pt x="5869301" y="2663688"/>
                  <a:pt x="5884144" y="2696169"/>
                  <a:pt x="5862554" y="2662152"/>
                </a:cubicBezTo>
                <a:lnTo>
                  <a:pt x="5829476" y="2601185"/>
                </a:lnTo>
                <a:lnTo>
                  <a:pt x="5832216" y="2616729"/>
                </a:lnTo>
                <a:cubicBezTo>
                  <a:pt x="5844915" y="2667437"/>
                  <a:pt x="5814836" y="2574781"/>
                  <a:pt x="5805835" y="2578982"/>
                </a:cubicBezTo>
                <a:cubicBezTo>
                  <a:pt x="5799821" y="2578819"/>
                  <a:pt x="5815909" y="2638564"/>
                  <a:pt x="5822258" y="2672007"/>
                </a:cubicBezTo>
                <a:lnTo>
                  <a:pt x="5822473" y="2673471"/>
                </a:lnTo>
                <a:lnTo>
                  <a:pt x="5817942" y="2667226"/>
                </a:lnTo>
                <a:lnTo>
                  <a:pt x="5815814" y="2663577"/>
                </a:lnTo>
                <a:lnTo>
                  <a:pt x="5804932" y="2648243"/>
                </a:lnTo>
                <a:lnTo>
                  <a:pt x="5802651" y="2644798"/>
                </a:lnTo>
                <a:lnTo>
                  <a:pt x="5799395" y="2635653"/>
                </a:lnTo>
                <a:lnTo>
                  <a:pt x="5800827" y="2637872"/>
                </a:lnTo>
                <a:lnTo>
                  <a:pt x="5799178" y="2635043"/>
                </a:lnTo>
                <a:lnTo>
                  <a:pt x="5796898" y="2628640"/>
                </a:lnTo>
                <a:cubicBezTo>
                  <a:pt x="5787916" y="2604789"/>
                  <a:pt x="5778330" y="2582680"/>
                  <a:pt x="5773889" y="2582560"/>
                </a:cubicBezTo>
                <a:lnTo>
                  <a:pt x="5772267" y="2584078"/>
                </a:lnTo>
                <a:lnTo>
                  <a:pt x="5768636" y="2577047"/>
                </a:lnTo>
                <a:cubicBezTo>
                  <a:pt x="5751153" y="2544120"/>
                  <a:pt x="5733975" y="2501773"/>
                  <a:pt x="5718555" y="2468284"/>
                </a:cubicBezTo>
                <a:cubicBezTo>
                  <a:pt x="5712606" y="2455365"/>
                  <a:pt x="5706877" y="2444183"/>
                  <a:pt x="5701039" y="2432761"/>
                </a:cubicBezTo>
                <a:lnTo>
                  <a:pt x="5684579" y="2399295"/>
                </a:lnTo>
                <a:lnTo>
                  <a:pt x="5683015" y="2398689"/>
                </a:lnTo>
                <a:lnTo>
                  <a:pt x="5679397" y="2397349"/>
                </a:lnTo>
                <a:lnTo>
                  <a:pt x="5721685" y="2495449"/>
                </a:lnTo>
                <a:lnTo>
                  <a:pt x="5731626" y="2516966"/>
                </a:lnTo>
                <a:lnTo>
                  <a:pt x="5730892" y="2514629"/>
                </a:lnTo>
                <a:cubicBezTo>
                  <a:pt x="5730500" y="2513202"/>
                  <a:pt x="5730294" y="2512168"/>
                  <a:pt x="5730418" y="2511938"/>
                </a:cubicBezTo>
                <a:cubicBezTo>
                  <a:pt x="5730920" y="2511015"/>
                  <a:pt x="5734074" y="2516515"/>
                  <a:pt x="5734844" y="2516934"/>
                </a:cubicBezTo>
                <a:lnTo>
                  <a:pt x="5770900" y="2585359"/>
                </a:lnTo>
                <a:lnTo>
                  <a:pt x="5768676" y="2587441"/>
                </a:lnTo>
                <a:lnTo>
                  <a:pt x="5768051" y="2588471"/>
                </a:lnTo>
                <a:lnTo>
                  <a:pt x="5757258" y="2568565"/>
                </a:lnTo>
                <a:cubicBezTo>
                  <a:pt x="5754447" y="2563351"/>
                  <a:pt x="5750363" y="2556199"/>
                  <a:pt x="5746303" y="2548738"/>
                </a:cubicBezTo>
                <a:lnTo>
                  <a:pt x="5746289" y="2548711"/>
                </a:lnTo>
                <a:lnTo>
                  <a:pt x="5755564" y="2568786"/>
                </a:lnTo>
                <a:lnTo>
                  <a:pt x="5766836" y="2590469"/>
                </a:lnTo>
                <a:lnTo>
                  <a:pt x="5762269" y="2597984"/>
                </a:lnTo>
                <a:lnTo>
                  <a:pt x="5757630" y="2606327"/>
                </a:lnTo>
                <a:lnTo>
                  <a:pt x="5706790" y="2503425"/>
                </a:lnTo>
                <a:lnTo>
                  <a:pt x="5695696" y="2478349"/>
                </a:lnTo>
                <a:lnTo>
                  <a:pt x="5640515" y="2300931"/>
                </a:lnTo>
                <a:cubicBezTo>
                  <a:pt x="5613405" y="2218263"/>
                  <a:pt x="5585536" y="2139742"/>
                  <a:pt x="5557345" y="2073060"/>
                </a:cubicBezTo>
                <a:cubicBezTo>
                  <a:pt x="5563644" y="2100264"/>
                  <a:pt x="5573175" y="2131260"/>
                  <a:pt x="5583765" y="2164134"/>
                </a:cubicBezTo>
                <a:lnTo>
                  <a:pt x="5596178" y="2202897"/>
                </a:lnTo>
                <a:lnTo>
                  <a:pt x="5604929" y="2225945"/>
                </a:lnTo>
                <a:lnTo>
                  <a:pt x="5605177" y="2230993"/>
                </a:lnTo>
                <a:lnTo>
                  <a:pt x="5616542" y="2266490"/>
                </a:lnTo>
                <a:cubicBezTo>
                  <a:pt x="5629242" y="2303495"/>
                  <a:pt x="5639754" y="2339329"/>
                  <a:pt x="5648613" y="2374565"/>
                </a:cubicBezTo>
                <a:lnTo>
                  <a:pt x="5651237" y="2386925"/>
                </a:lnTo>
                <a:lnTo>
                  <a:pt x="5636824" y="2381590"/>
                </a:lnTo>
                <a:lnTo>
                  <a:pt x="5640265" y="2389275"/>
                </a:lnTo>
                <a:lnTo>
                  <a:pt x="5655514" y="2418217"/>
                </a:lnTo>
                <a:lnTo>
                  <a:pt x="5655782" y="2417573"/>
                </a:lnTo>
                <a:cubicBezTo>
                  <a:pt x="5656262" y="2417185"/>
                  <a:pt x="5656824" y="2417143"/>
                  <a:pt x="5657022" y="2417848"/>
                </a:cubicBezTo>
                <a:lnTo>
                  <a:pt x="5655807" y="2418774"/>
                </a:lnTo>
                <a:lnTo>
                  <a:pt x="5665725" y="2437599"/>
                </a:lnTo>
                <a:cubicBezTo>
                  <a:pt x="5674098" y="2453357"/>
                  <a:pt x="5682235" y="2468770"/>
                  <a:pt x="5689763" y="2483860"/>
                </a:cubicBezTo>
                <a:lnTo>
                  <a:pt x="5694402" y="2493934"/>
                </a:lnTo>
                <a:lnTo>
                  <a:pt x="5698732" y="2504646"/>
                </a:lnTo>
                <a:lnTo>
                  <a:pt x="5718597" y="2551982"/>
                </a:lnTo>
                <a:lnTo>
                  <a:pt x="5713322" y="2535023"/>
                </a:lnTo>
                <a:lnTo>
                  <a:pt x="5719449" y="2548329"/>
                </a:lnTo>
                <a:lnTo>
                  <a:pt x="5734431" y="2580863"/>
                </a:lnTo>
                <a:lnTo>
                  <a:pt x="5735618" y="2592545"/>
                </a:lnTo>
                <a:lnTo>
                  <a:pt x="5752620" y="2633061"/>
                </a:lnTo>
                <a:cubicBezTo>
                  <a:pt x="5761783" y="2655482"/>
                  <a:pt x="5771307" y="2678626"/>
                  <a:pt x="5781593" y="2702823"/>
                </a:cubicBezTo>
                <a:lnTo>
                  <a:pt x="5811639" y="2770939"/>
                </a:lnTo>
                <a:lnTo>
                  <a:pt x="5807322" y="2768706"/>
                </a:lnTo>
                <a:lnTo>
                  <a:pt x="5738635" y="2612210"/>
                </a:lnTo>
                <a:lnTo>
                  <a:pt x="5740128" y="2620275"/>
                </a:lnTo>
                <a:cubicBezTo>
                  <a:pt x="5739734" y="2620703"/>
                  <a:pt x="5737948" y="2615749"/>
                  <a:pt x="5735514" y="2608183"/>
                </a:cubicBezTo>
                <a:lnTo>
                  <a:pt x="5732396" y="2597999"/>
                </a:lnTo>
                <a:lnTo>
                  <a:pt x="5723495" y="2577717"/>
                </a:lnTo>
                <a:lnTo>
                  <a:pt x="5660613" y="2431127"/>
                </a:lnTo>
                <a:lnTo>
                  <a:pt x="5670778" y="2479040"/>
                </a:lnTo>
                <a:cubicBezTo>
                  <a:pt x="5674839" y="2493223"/>
                  <a:pt x="5713559" y="2594998"/>
                  <a:pt x="5703676" y="2604359"/>
                </a:cubicBezTo>
                <a:cubicBezTo>
                  <a:pt x="5708998" y="2599318"/>
                  <a:pt x="5677916" y="2543669"/>
                  <a:pt x="5677676" y="2552552"/>
                </a:cubicBezTo>
                <a:cubicBezTo>
                  <a:pt x="5676985" y="2578084"/>
                  <a:pt x="5683144" y="2603618"/>
                  <a:pt x="5690508" y="2629092"/>
                </a:cubicBezTo>
                <a:lnTo>
                  <a:pt x="5692646" y="2637210"/>
                </a:lnTo>
                <a:lnTo>
                  <a:pt x="5663321" y="2577604"/>
                </a:lnTo>
                <a:cubicBezTo>
                  <a:pt x="5642018" y="2535852"/>
                  <a:pt x="5621530" y="2492868"/>
                  <a:pt x="5601829" y="2449034"/>
                </a:cubicBezTo>
                <a:lnTo>
                  <a:pt x="5560983" y="2353516"/>
                </a:lnTo>
                <a:lnTo>
                  <a:pt x="5434275" y="2306611"/>
                </a:lnTo>
                <a:lnTo>
                  <a:pt x="5434376" y="2308851"/>
                </a:lnTo>
                <a:cubicBezTo>
                  <a:pt x="5438473" y="2371044"/>
                  <a:pt x="5444397" y="2432320"/>
                  <a:pt x="5453755" y="2488516"/>
                </a:cubicBezTo>
                <a:cubicBezTo>
                  <a:pt x="5454506" y="2491720"/>
                  <a:pt x="5456040" y="2498279"/>
                  <a:pt x="5457817" y="2506357"/>
                </a:cubicBezTo>
                <a:lnTo>
                  <a:pt x="5463171" y="2532506"/>
                </a:lnTo>
                <a:lnTo>
                  <a:pt x="5453568" y="2518775"/>
                </a:lnTo>
                <a:cubicBezTo>
                  <a:pt x="5440955" y="2497395"/>
                  <a:pt x="5432880" y="2477595"/>
                  <a:pt x="5448599" y="2533014"/>
                </a:cubicBezTo>
                <a:lnTo>
                  <a:pt x="5455341" y="2558988"/>
                </a:lnTo>
                <a:lnTo>
                  <a:pt x="5454715" y="2558144"/>
                </a:lnTo>
                <a:cubicBezTo>
                  <a:pt x="5450498" y="2551924"/>
                  <a:pt x="5446807" y="2545669"/>
                  <a:pt x="5446807" y="2545669"/>
                </a:cubicBezTo>
                <a:cubicBezTo>
                  <a:pt x="5443747" y="2537082"/>
                  <a:pt x="5440599" y="2522165"/>
                  <a:pt x="5437427" y="2506897"/>
                </a:cubicBezTo>
                <a:cubicBezTo>
                  <a:pt x="5428070" y="2468475"/>
                  <a:pt x="5422199" y="2414325"/>
                  <a:pt x="5417081" y="2371033"/>
                </a:cubicBezTo>
                <a:lnTo>
                  <a:pt x="5409776" y="2297542"/>
                </a:lnTo>
                <a:lnTo>
                  <a:pt x="5405896" y="2296107"/>
                </a:lnTo>
                <a:lnTo>
                  <a:pt x="5410618" y="2360103"/>
                </a:lnTo>
                <a:cubicBezTo>
                  <a:pt x="5414732" y="2404086"/>
                  <a:pt x="5419593" y="2446537"/>
                  <a:pt x="5425055" y="2485933"/>
                </a:cubicBezTo>
                <a:cubicBezTo>
                  <a:pt x="5427238" y="2502150"/>
                  <a:pt x="5432134" y="2518177"/>
                  <a:pt x="5435318" y="2532960"/>
                </a:cubicBezTo>
                <a:lnTo>
                  <a:pt x="5435298" y="2562070"/>
                </a:lnTo>
                <a:lnTo>
                  <a:pt x="5434537" y="2560037"/>
                </a:lnTo>
                <a:cubicBezTo>
                  <a:pt x="5412454" y="2527590"/>
                  <a:pt x="5424915" y="2559775"/>
                  <a:pt x="5429474" y="2582857"/>
                </a:cubicBezTo>
                <a:cubicBezTo>
                  <a:pt x="5385952" y="2494284"/>
                  <a:pt x="5374497" y="2397692"/>
                  <a:pt x="5335415" y="2309238"/>
                </a:cubicBezTo>
                <a:cubicBezTo>
                  <a:pt x="5309645" y="2248918"/>
                  <a:pt x="5287200" y="2188874"/>
                  <a:pt x="5264755" y="2128829"/>
                </a:cubicBezTo>
                <a:lnTo>
                  <a:pt x="5254873" y="2103599"/>
                </a:lnTo>
                <a:lnTo>
                  <a:pt x="5250236" y="2102012"/>
                </a:lnTo>
                <a:lnTo>
                  <a:pt x="5242253" y="2101595"/>
                </a:lnTo>
                <a:lnTo>
                  <a:pt x="5259339" y="2150577"/>
                </a:lnTo>
                <a:cubicBezTo>
                  <a:pt x="5266520" y="2173038"/>
                  <a:pt x="5272932" y="2196078"/>
                  <a:pt x="5277832" y="2220282"/>
                </a:cubicBezTo>
                <a:cubicBezTo>
                  <a:pt x="5264820" y="2194749"/>
                  <a:pt x="5254246" y="2168168"/>
                  <a:pt x="5244238" y="2141142"/>
                </a:cubicBezTo>
                <a:lnTo>
                  <a:pt x="5233345" y="2111616"/>
                </a:lnTo>
                <a:lnTo>
                  <a:pt x="5226541" y="2113960"/>
                </a:lnTo>
                <a:lnTo>
                  <a:pt x="5224961" y="2119609"/>
                </a:lnTo>
                <a:lnTo>
                  <a:pt x="5308776" y="2359619"/>
                </a:lnTo>
                <a:lnTo>
                  <a:pt x="5372400" y="2574372"/>
                </a:lnTo>
                <a:lnTo>
                  <a:pt x="5371705" y="2575873"/>
                </a:lnTo>
                <a:cubicBezTo>
                  <a:pt x="5370952" y="2576454"/>
                  <a:pt x="5370390" y="2575964"/>
                  <a:pt x="5370317" y="2574913"/>
                </a:cubicBezTo>
                <a:cubicBezTo>
                  <a:pt x="5368619" y="2585944"/>
                  <a:pt x="5383236" y="2608863"/>
                  <a:pt x="5379348" y="2613710"/>
                </a:cubicBezTo>
                <a:lnTo>
                  <a:pt x="5377648" y="2613375"/>
                </a:lnTo>
                <a:lnTo>
                  <a:pt x="5381012" y="2626435"/>
                </a:lnTo>
                <a:lnTo>
                  <a:pt x="5381500" y="2627866"/>
                </a:lnTo>
                <a:lnTo>
                  <a:pt x="5381257" y="2628572"/>
                </a:lnTo>
                <a:lnTo>
                  <a:pt x="5381018" y="2633016"/>
                </a:lnTo>
                <a:lnTo>
                  <a:pt x="5376748" y="2619765"/>
                </a:lnTo>
                <a:lnTo>
                  <a:pt x="5373701" y="2609641"/>
                </a:lnTo>
                <a:lnTo>
                  <a:pt x="5373280" y="2608999"/>
                </a:lnTo>
                <a:lnTo>
                  <a:pt x="5372954" y="2607991"/>
                </a:lnTo>
                <a:cubicBezTo>
                  <a:pt x="5364332" y="2576373"/>
                  <a:pt x="5356619" y="2538114"/>
                  <a:pt x="5343764" y="2520547"/>
                </a:cubicBezTo>
                <a:cubicBezTo>
                  <a:pt x="5339443" y="2515984"/>
                  <a:pt x="5329822" y="2515724"/>
                  <a:pt x="5329943" y="2511283"/>
                </a:cubicBezTo>
                <a:cubicBezTo>
                  <a:pt x="5321562" y="2492540"/>
                  <a:pt x="5309104" y="2432952"/>
                  <a:pt x="5296283" y="2414089"/>
                </a:cubicBezTo>
                <a:cubicBezTo>
                  <a:pt x="5291363" y="2404327"/>
                  <a:pt x="5278040" y="2403966"/>
                  <a:pt x="5278040" y="2403966"/>
                </a:cubicBezTo>
                <a:cubicBezTo>
                  <a:pt x="5278040" y="2403966"/>
                  <a:pt x="5276805" y="2401711"/>
                  <a:pt x="5275603" y="2398253"/>
                </a:cubicBezTo>
                <a:lnTo>
                  <a:pt x="5274509" y="2391944"/>
                </a:lnTo>
                <a:lnTo>
                  <a:pt x="5277988" y="2399058"/>
                </a:lnTo>
                <a:cubicBezTo>
                  <a:pt x="5278005" y="2398411"/>
                  <a:pt x="5275761" y="2392424"/>
                  <a:pt x="5273361" y="2385323"/>
                </a:cubicBezTo>
                <a:cubicBezTo>
                  <a:pt x="5264719" y="2376202"/>
                  <a:pt x="5256199" y="2362640"/>
                  <a:pt x="5256199" y="2362640"/>
                </a:cubicBezTo>
                <a:cubicBezTo>
                  <a:pt x="5242017" y="2366699"/>
                  <a:pt x="5286421" y="2422710"/>
                  <a:pt x="5289737" y="2464275"/>
                </a:cubicBezTo>
                <a:cubicBezTo>
                  <a:pt x="5289619" y="2468715"/>
                  <a:pt x="5284796" y="2482657"/>
                  <a:pt x="5284677" y="2487097"/>
                </a:cubicBezTo>
                <a:cubicBezTo>
                  <a:pt x="5288374" y="2514601"/>
                  <a:pt x="5297115" y="2547426"/>
                  <a:pt x="5305013" y="2583932"/>
                </a:cubicBezTo>
                <a:cubicBezTo>
                  <a:pt x="5306029" y="2587477"/>
                  <a:pt x="5309186" y="2597376"/>
                  <a:pt x="5313349" y="2610299"/>
                </a:cubicBezTo>
                <a:lnTo>
                  <a:pt x="5321878" y="2636718"/>
                </a:lnTo>
                <a:lnTo>
                  <a:pt x="5321425" y="2642324"/>
                </a:lnTo>
                <a:cubicBezTo>
                  <a:pt x="5321243" y="2645163"/>
                  <a:pt x="5320922" y="2645970"/>
                  <a:pt x="5319808" y="2639901"/>
                </a:cubicBezTo>
                <a:cubicBezTo>
                  <a:pt x="5318188" y="2626071"/>
                  <a:pt x="5319152" y="2645148"/>
                  <a:pt x="5319480" y="2652221"/>
                </a:cubicBezTo>
                <a:lnTo>
                  <a:pt x="5319531" y="2653841"/>
                </a:lnTo>
                <a:lnTo>
                  <a:pt x="5307464" y="2612353"/>
                </a:lnTo>
                <a:cubicBezTo>
                  <a:pt x="5305881" y="2608904"/>
                  <a:pt x="5302809" y="2602114"/>
                  <a:pt x="5304822" y="2611162"/>
                </a:cubicBezTo>
                <a:cubicBezTo>
                  <a:pt x="5307657" y="2622775"/>
                  <a:pt x="5311516" y="2633697"/>
                  <a:pt x="5313078" y="2645442"/>
                </a:cubicBezTo>
                <a:cubicBezTo>
                  <a:pt x="5310980" y="2640992"/>
                  <a:pt x="5309302" y="2636493"/>
                  <a:pt x="5307837" y="2631968"/>
                </a:cubicBezTo>
                <a:lnTo>
                  <a:pt x="5304851" y="2621716"/>
                </a:lnTo>
                <a:lnTo>
                  <a:pt x="5304656" y="2619941"/>
                </a:lnTo>
                <a:cubicBezTo>
                  <a:pt x="5304118" y="2615380"/>
                  <a:pt x="5303636" y="2613212"/>
                  <a:pt x="5303199" y="2612535"/>
                </a:cubicBezTo>
                <a:lnTo>
                  <a:pt x="5302465" y="2613485"/>
                </a:lnTo>
                <a:lnTo>
                  <a:pt x="5299922" y="2604684"/>
                </a:lnTo>
                <a:cubicBezTo>
                  <a:pt x="5298472" y="2600145"/>
                  <a:pt x="5296820" y="2595625"/>
                  <a:pt x="5294754" y="2591146"/>
                </a:cubicBezTo>
                <a:lnTo>
                  <a:pt x="5296876" y="2599785"/>
                </a:lnTo>
                <a:lnTo>
                  <a:pt x="5301291" y="2617766"/>
                </a:lnTo>
                <a:lnTo>
                  <a:pt x="5301023" y="2619145"/>
                </a:lnTo>
                <a:cubicBezTo>
                  <a:pt x="5300721" y="2620821"/>
                  <a:pt x="5300440" y="2622183"/>
                  <a:pt x="5300171" y="2622326"/>
                </a:cubicBezTo>
                <a:cubicBezTo>
                  <a:pt x="5299094" y="2622898"/>
                  <a:pt x="5298018" y="2604077"/>
                  <a:pt x="5296341" y="2600071"/>
                </a:cubicBezTo>
                <a:cubicBezTo>
                  <a:pt x="5295011" y="2606850"/>
                  <a:pt x="5297362" y="2609323"/>
                  <a:pt x="5297016" y="2617929"/>
                </a:cubicBezTo>
                <a:cubicBezTo>
                  <a:pt x="5297016" y="2617929"/>
                  <a:pt x="5298766" y="2635217"/>
                  <a:pt x="5297690" y="2635790"/>
                </a:cubicBezTo>
                <a:lnTo>
                  <a:pt x="5291651" y="2624503"/>
                </a:lnTo>
                <a:cubicBezTo>
                  <a:pt x="5291113" y="2624790"/>
                  <a:pt x="5290981" y="2636662"/>
                  <a:pt x="5290699" y="2645749"/>
                </a:cubicBezTo>
                <a:lnTo>
                  <a:pt x="5290567" y="2647876"/>
                </a:lnTo>
                <a:lnTo>
                  <a:pt x="5287047" y="2637498"/>
                </a:lnTo>
                <a:lnTo>
                  <a:pt x="5284084" y="2616379"/>
                </a:lnTo>
                <a:cubicBezTo>
                  <a:pt x="5282210" y="2608755"/>
                  <a:pt x="5285019" y="2602366"/>
                  <a:pt x="5281733" y="2594514"/>
                </a:cubicBezTo>
                <a:lnTo>
                  <a:pt x="5282472" y="2594122"/>
                </a:lnTo>
                <a:lnTo>
                  <a:pt x="5282718" y="2593991"/>
                </a:lnTo>
                <a:cubicBezTo>
                  <a:pt x="5282827" y="2593933"/>
                  <a:pt x="5282754" y="2593972"/>
                  <a:pt x="5282608" y="2594049"/>
                </a:cubicBezTo>
                <a:lnTo>
                  <a:pt x="5282472" y="2594122"/>
                </a:lnTo>
                <a:lnTo>
                  <a:pt x="5282060" y="2594340"/>
                </a:lnTo>
                <a:cubicBezTo>
                  <a:pt x="5281879" y="2594437"/>
                  <a:pt x="5281733" y="2594514"/>
                  <a:pt x="5281733" y="2594514"/>
                </a:cubicBezTo>
                <a:cubicBezTo>
                  <a:pt x="5276574" y="2598432"/>
                  <a:pt x="5284486" y="2617341"/>
                  <a:pt x="5281882" y="2621075"/>
                </a:cubicBezTo>
                <a:lnTo>
                  <a:pt x="5281722" y="2621294"/>
                </a:lnTo>
                <a:lnTo>
                  <a:pt x="5279792" y="2615256"/>
                </a:lnTo>
                <a:cubicBezTo>
                  <a:pt x="5278493" y="2611114"/>
                  <a:pt x="5277515" y="2607905"/>
                  <a:pt x="5277008" y="2606132"/>
                </a:cubicBezTo>
                <a:cubicBezTo>
                  <a:pt x="5263948" y="2568746"/>
                  <a:pt x="5251487" y="2536561"/>
                  <a:pt x="5247407" y="2523119"/>
                </a:cubicBezTo>
                <a:cubicBezTo>
                  <a:pt x="5219428" y="2448668"/>
                  <a:pt x="5194834" y="2379123"/>
                  <a:pt x="5170839" y="2311352"/>
                </a:cubicBezTo>
                <a:lnTo>
                  <a:pt x="5143243" y="2235294"/>
                </a:lnTo>
                <a:lnTo>
                  <a:pt x="5138603" y="2240612"/>
                </a:lnTo>
                <a:lnTo>
                  <a:pt x="5137339" y="2242268"/>
                </a:lnTo>
                <a:lnTo>
                  <a:pt x="5177626" y="2364954"/>
                </a:lnTo>
                <a:cubicBezTo>
                  <a:pt x="5186506" y="2392599"/>
                  <a:pt x="5216587" y="2457849"/>
                  <a:pt x="5215966" y="2480792"/>
                </a:cubicBezTo>
                <a:cubicBezTo>
                  <a:pt x="5215725" y="2489673"/>
                  <a:pt x="5202403" y="2489312"/>
                  <a:pt x="5196841" y="2503234"/>
                </a:cubicBezTo>
                <a:cubicBezTo>
                  <a:pt x="5191898" y="2521616"/>
                  <a:pt x="5201280" y="2530757"/>
                  <a:pt x="5209419" y="2558382"/>
                </a:cubicBezTo>
                <a:cubicBezTo>
                  <a:pt x="5213239" y="2581445"/>
                  <a:pt x="5212738" y="2599947"/>
                  <a:pt x="5216797" y="2614129"/>
                </a:cubicBezTo>
                <a:lnTo>
                  <a:pt x="5229311" y="2656300"/>
                </a:lnTo>
                <a:lnTo>
                  <a:pt x="5229843" y="2661727"/>
                </a:lnTo>
                <a:lnTo>
                  <a:pt x="5228711" y="2661367"/>
                </a:lnTo>
                <a:lnTo>
                  <a:pt x="5228548" y="2660686"/>
                </a:lnTo>
                <a:lnTo>
                  <a:pt x="5228586" y="2661264"/>
                </a:lnTo>
                <a:lnTo>
                  <a:pt x="5228711" y="2661367"/>
                </a:lnTo>
                <a:lnTo>
                  <a:pt x="5230686" y="2671562"/>
                </a:lnTo>
                <a:lnTo>
                  <a:pt x="5225197" y="2659536"/>
                </a:lnTo>
                <a:cubicBezTo>
                  <a:pt x="5220996" y="2650534"/>
                  <a:pt x="5211374" y="2650275"/>
                  <a:pt x="5207056" y="2645713"/>
                </a:cubicBezTo>
                <a:cubicBezTo>
                  <a:pt x="5202875" y="2635972"/>
                  <a:pt x="5199035" y="2613648"/>
                  <a:pt x="5189914" y="2594885"/>
                </a:cubicBezTo>
                <a:cubicBezTo>
                  <a:pt x="5185855" y="2580703"/>
                  <a:pt x="5160214" y="2515573"/>
                  <a:pt x="5167854" y="2561699"/>
                </a:cubicBezTo>
                <a:cubicBezTo>
                  <a:pt x="5171532" y="2589942"/>
                  <a:pt x="5189173" y="2622269"/>
                  <a:pt x="5193253" y="2635710"/>
                </a:cubicBezTo>
                <a:cubicBezTo>
                  <a:pt x="5198053" y="2649913"/>
                  <a:pt x="5192491" y="2663835"/>
                  <a:pt x="5192371" y="2668275"/>
                </a:cubicBezTo>
                <a:cubicBezTo>
                  <a:pt x="5197311" y="2677296"/>
                  <a:pt x="5201612" y="2682598"/>
                  <a:pt x="5205691" y="2696039"/>
                </a:cubicBezTo>
                <a:cubicBezTo>
                  <a:pt x="5205571" y="2700481"/>
                  <a:pt x="5205069" y="2718982"/>
                  <a:pt x="5204829" y="2727863"/>
                </a:cubicBezTo>
                <a:lnTo>
                  <a:pt x="5206349" y="2732536"/>
                </a:lnTo>
                <a:lnTo>
                  <a:pt x="5205662" y="2772872"/>
                </a:lnTo>
                <a:lnTo>
                  <a:pt x="5205599" y="2776395"/>
                </a:lnTo>
                <a:lnTo>
                  <a:pt x="5202915" y="2766885"/>
                </a:lnTo>
                <a:lnTo>
                  <a:pt x="5202822" y="2760252"/>
                </a:lnTo>
                <a:cubicBezTo>
                  <a:pt x="5202673" y="2753085"/>
                  <a:pt x="5204554" y="2735042"/>
                  <a:pt x="5202476" y="2730074"/>
                </a:cubicBezTo>
                <a:cubicBezTo>
                  <a:pt x="5201670" y="2728151"/>
                  <a:pt x="5198441" y="2729867"/>
                  <a:pt x="5195911" y="2727490"/>
                </a:cubicBezTo>
                <a:cubicBezTo>
                  <a:pt x="5193158" y="2724056"/>
                  <a:pt x="5194686" y="2720893"/>
                  <a:pt x="5194358" y="2713820"/>
                </a:cubicBezTo>
                <a:cubicBezTo>
                  <a:pt x="5193355" y="2708280"/>
                  <a:pt x="5191679" y="2704274"/>
                  <a:pt x="5191482" y="2700657"/>
                </a:cubicBezTo>
                <a:lnTo>
                  <a:pt x="5191294" y="2696420"/>
                </a:lnTo>
                <a:lnTo>
                  <a:pt x="5191239" y="2696605"/>
                </a:lnTo>
                <a:cubicBezTo>
                  <a:pt x="5191089" y="2696912"/>
                  <a:pt x="5190921" y="2697061"/>
                  <a:pt x="5190737" y="2697013"/>
                </a:cubicBezTo>
                <a:cubicBezTo>
                  <a:pt x="5190306" y="2696900"/>
                  <a:pt x="5189902" y="2695804"/>
                  <a:pt x="5189538" y="2694166"/>
                </a:cubicBezTo>
                <a:lnTo>
                  <a:pt x="5189017" y="2691065"/>
                </a:lnTo>
                <a:lnTo>
                  <a:pt x="5188235" y="2692637"/>
                </a:lnTo>
                <a:cubicBezTo>
                  <a:pt x="5187534" y="2693451"/>
                  <a:pt x="5186781" y="2694144"/>
                  <a:pt x="5186446" y="2694911"/>
                </a:cubicBezTo>
                <a:cubicBezTo>
                  <a:pt x="5186240" y="2697565"/>
                  <a:pt x="5187175" y="2702946"/>
                  <a:pt x="5186519" y="2708192"/>
                </a:cubicBezTo>
                <a:lnTo>
                  <a:pt x="5186495" y="2708704"/>
                </a:lnTo>
                <a:lnTo>
                  <a:pt x="5183873" y="2699407"/>
                </a:lnTo>
                <a:lnTo>
                  <a:pt x="5183908" y="2698805"/>
                </a:lnTo>
                <a:lnTo>
                  <a:pt x="5183277" y="2697298"/>
                </a:lnTo>
                <a:lnTo>
                  <a:pt x="5182747" y="2695418"/>
                </a:lnTo>
                <a:lnTo>
                  <a:pt x="5181090" y="2690644"/>
                </a:lnTo>
                <a:lnTo>
                  <a:pt x="5181885" y="2684014"/>
                </a:lnTo>
                <a:lnTo>
                  <a:pt x="5181727" y="2683639"/>
                </a:lnTo>
                <a:lnTo>
                  <a:pt x="5181678" y="2685291"/>
                </a:lnTo>
                <a:cubicBezTo>
                  <a:pt x="5181459" y="2687929"/>
                  <a:pt x="5180874" y="2688113"/>
                  <a:pt x="5180345" y="2687638"/>
                </a:cubicBezTo>
                <a:lnTo>
                  <a:pt x="5179672" y="2686559"/>
                </a:lnTo>
                <a:lnTo>
                  <a:pt x="5179244" y="2685325"/>
                </a:lnTo>
                <a:lnTo>
                  <a:pt x="5178049" y="2676651"/>
                </a:lnTo>
                <a:cubicBezTo>
                  <a:pt x="5177877" y="2673093"/>
                  <a:pt x="5177813" y="2669797"/>
                  <a:pt x="5177410" y="2668835"/>
                </a:cubicBezTo>
                <a:cubicBezTo>
                  <a:pt x="5177410" y="2668835"/>
                  <a:pt x="5176771" y="2668881"/>
                  <a:pt x="5175804" y="2668929"/>
                </a:cubicBezTo>
                <a:lnTo>
                  <a:pt x="5175316" y="2668945"/>
                </a:lnTo>
                <a:lnTo>
                  <a:pt x="5175797" y="2675393"/>
                </a:lnTo>
                <a:lnTo>
                  <a:pt x="5158615" y="2625885"/>
                </a:lnTo>
                <a:cubicBezTo>
                  <a:pt x="5149523" y="2602679"/>
                  <a:pt x="5139968" y="2579460"/>
                  <a:pt x="5131708" y="2556276"/>
                </a:cubicBezTo>
                <a:cubicBezTo>
                  <a:pt x="5126888" y="2542814"/>
                  <a:pt x="5110368" y="2496448"/>
                  <a:pt x="5114187" y="2519510"/>
                </a:cubicBezTo>
                <a:lnTo>
                  <a:pt x="5161325" y="2667165"/>
                </a:lnTo>
                <a:lnTo>
                  <a:pt x="5161343" y="2668972"/>
                </a:lnTo>
                <a:lnTo>
                  <a:pt x="5165391" y="2686890"/>
                </a:lnTo>
                <a:cubicBezTo>
                  <a:pt x="5167491" y="2696776"/>
                  <a:pt x="5164829" y="2691921"/>
                  <a:pt x="5162568" y="2686478"/>
                </a:cubicBezTo>
                <a:lnTo>
                  <a:pt x="5161266" y="2683038"/>
                </a:lnTo>
                <a:lnTo>
                  <a:pt x="5161186" y="2686615"/>
                </a:lnTo>
                <a:lnTo>
                  <a:pt x="5160826" y="2695607"/>
                </a:lnTo>
                <a:lnTo>
                  <a:pt x="5160140" y="2693049"/>
                </a:lnTo>
                <a:lnTo>
                  <a:pt x="5154408" y="2674795"/>
                </a:lnTo>
                <a:lnTo>
                  <a:pt x="5152736" y="2664906"/>
                </a:lnTo>
                <a:cubicBezTo>
                  <a:pt x="5152161" y="2658551"/>
                  <a:pt x="5151978" y="2661392"/>
                  <a:pt x="5151620" y="2665842"/>
                </a:cubicBezTo>
                <a:lnTo>
                  <a:pt x="5151613" y="2665899"/>
                </a:lnTo>
                <a:lnTo>
                  <a:pt x="5151366" y="2665111"/>
                </a:lnTo>
                <a:cubicBezTo>
                  <a:pt x="5148546" y="2655629"/>
                  <a:pt x="5145809" y="2645808"/>
                  <a:pt x="5143100" y="2635147"/>
                </a:cubicBezTo>
                <a:cubicBezTo>
                  <a:pt x="5142767" y="2634761"/>
                  <a:pt x="5142010" y="2631802"/>
                  <a:pt x="5141138" y="2629112"/>
                </a:cubicBezTo>
                <a:lnTo>
                  <a:pt x="5140384" y="2627174"/>
                </a:lnTo>
                <a:lnTo>
                  <a:pt x="5141265" y="2631581"/>
                </a:lnTo>
                <a:cubicBezTo>
                  <a:pt x="5145383" y="2647157"/>
                  <a:pt x="5151346" y="2660577"/>
                  <a:pt x="5154020" y="2678776"/>
                </a:cubicBezTo>
                <a:lnTo>
                  <a:pt x="5150534" y="2668521"/>
                </a:lnTo>
                <a:lnTo>
                  <a:pt x="5151111" y="2670611"/>
                </a:lnTo>
                <a:lnTo>
                  <a:pt x="5150880" y="2672779"/>
                </a:lnTo>
                <a:lnTo>
                  <a:pt x="5150572" y="2673570"/>
                </a:lnTo>
                <a:lnTo>
                  <a:pt x="5153084" y="2681588"/>
                </a:lnTo>
                <a:lnTo>
                  <a:pt x="5155410" y="2689107"/>
                </a:lnTo>
                <a:lnTo>
                  <a:pt x="5153646" y="2694845"/>
                </a:lnTo>
                <a:lnTo>
                  <a:pt x="5152512" y="2694688"/>
                </a:lnTo>
                <a:lnTo>
                  <a:pt x="5147401" y="2680761"/>
                </a:lnTo>
                <a:lnTo>
                  <a:pt x="5147173" y="2682358"/>
                </a:lnTo>
                <a:cubicBezTo>
                  <a:pt x="5146554" y="2681640"/>
                  <a:pt x="5146158" y="2680778"/>
                  <a:pt x="5145946" y="2679926"/>
                </a:cubicBezTo>
                <a:cubicBezTo>
                  <a:pt x="5145732" y="2679075"/>
                  <a:pt x="5145702" y="2678234"/>
                  <a:pt x="5145814" y="2677560"/>
                </a:cubicBezTo>
                <a:lnTo>
                  <a:pt x="5146674" y="2678762"/>
                </a:lnTo>
                <a:lnTo>
                  <a:pt x="5145406" y="2675275"/>
                </a:lnTo>
                <a:lnTo>
                  <a:pt x="5145814" y="2677560"/>
                </a:lnTo>
                <a:cubicBezTo>
                  <a:pt x="5145056" y="2675807"/>
                  <a:pt x="5144437" y="2674233"/>
                  <a:pt x="5143901" y="2672764"/>
                </a:cubicBezTo>
                <a:lnTo>
                  <a:pt x="5142942" y="2670003"/>
                </a:lnTo>
                <a:lnTo>
                  <a:pt x="5142887" y="2671249"/>
                </a:lnTo>
                <a:lnTo>
                  <a:pt x="5142795" y="2672329"/>
                </a:lnTo>
                <a:lnTo>
                  <a:pt x="5133662" y="2648170"/>
                </a:lnTo>
                <a:cubicBezTo>
                  <a:pt x="5099633" y="2550964"/>
                  <a:pt x="5064404" y="2450209"/>
                  <a:pt x="5029156" y="2350101"/>
                </a:cubicBezTo>
                <a:lnTo>
                  <a:pt x="5028814" y="2349136"/>
                </a:lnTo>
                <a:lnTo>
                  <a:pt x="5028801" y="2349226"/>
                </a:lnTo>
                <a:cubicBezTo>
                  <a:pt x="5020002" y="2380583"/>
                  <a:pt x="5034968" y="2413567"/>
                  <a:pt x="5048630" y="2456427"/>
                </a:cubicBezTo>
                <a:cubicBezTo>
                  <a:pt x="5062229" y="2499037"/>
                  <a:pt x="5077104" y="2543063"/>
                  <a:pt x="5092809" y="2586951"/>
                </a:cubicBezTo>
                <a:lnTo>
                  <a:pt x="5136990" y="2703524"/>
                </a:lnTo>
                <a:lnTo>
                  <a:pt x="5137006" y="2703885"/>
                </a:lnTo>
                <a:lnTo>
                  <a:pt x="5137180" y="2704025"/>
                </a:lnTo>
                <a:lnTo>
                  <a:pt x="5137221" y="2704132"/>
                </a:lnTo>
                <a:lnTo>
                  <a:pt x="5157473" y="2775898"/>
                </a:lnTo>
                <a:cubicBezTo>
                  <a:pt x="5147726" y="2754644"/>
                  <a:pt x="5141566" y="2724142"/>
                  <a:pt x="5133007" y="2699170"/>
                </a:cubicBezTo>
                <a:cubicBezTo>
                  <a:pt x="5132833" y="2698164"/>
                  <a:pt x="5131901" y="2695406"/>
                  <a:pt x="5130798" y="2693082"/>
                </a:cubicBezTo>
                <a:lnTo>
                  <a:pt x="5130341" y="2692313"/>
                </a:lnTo>
                <a:lnTo>
                  <a:pt x="5130357" y="2692666"/>
                </a:lnTo>
                <a:lnTo>
                  <a:pt x="5130407" y="2694288"/>
                </a:lnTo>
                <a:lnTo>
                  <a:pt x="5129344" y="2690636"/>
                </a:lnTo>
                <a:lnTo>
                  <a:pt x="5129086" y="2690201"/>
                </a:lnTo>
                <a:cubicBezTo>
                  <a:pt x="5128521" y="2689532"/>
                  <a:pt x="5127987" y="2689246"/>
                  <a:pt x="5127555" y="2689617"/>
                </a:cubicBezTo>
                <a:lnTo>
                  <a:pt x="5130486" y="2701340"/>
                </a:lnTo>
                <a:cubicBezTo>
                  <a:pt x="5134307" y="2712489"/>
                  <a:pt x="5137940" y="2724760"/>
                  <a:pt x="5140395" y="2735929"/>
                </a:cubicBezTo>
                <a:cubicBezTo>
                  <a:pt x="5136948" y="2726961"/>
                  <a:pt x="5133823" y="2717092"/>
                  <a:pt x="5130683" y="2706801"/>
                </a:cubicBezTo>
                <a:lnTo>
                  <a:pt x="5123615" y="2683985"/>
                </a:lnTo>
                <a:lnTo>
                  <a:pt x="5123955" y="2685887"/>
                </a:lnTo>
                <a:lnTo>
                  <a:pt x="5120289" y="2676464"/>
                </a:lnTo>
                <a:lnTo>
                  <a:pt x="5120131" y="2684003"/>
                </a:lnTo>
                <a:lnTo>
                  <a:pt x="5120768" y="2693233"/>
                </a:lnTo>
                <a:lnTo>
                  <a:pt x="5121386" y="2695749"/>
                </a:lnTo>
                <a:lnTo>
                  <a:pt x="5121206" y="2696603"/>
                </a:lnTo>
                <a:cubicBezTo>
                  <a:pt x="5120844" y="2697844"/>
                  <a:pt x="5120510" y="2698488"/>
                  <a:pt x="5120309" y="2698007"/>
                </a:cubicBezTo>
                <a:lnTo>
                  <a:pt x="5118877" y="2692701"/>
                </a:lnTo>
                <a:lnTo>
                  <a:pt x="5117794" y="2689896"/>
                </a:lnTo>
                <a:cubicBezTo>
                  <a:pt x="5116913" y="2687386"/>
                  <a:pt x="5115794" y="2684033"/>
                  <a:pt x="5114384" y="2679673"/>
                </a:cubicBezTo>
                <a:cubicBezTo>
                  <a:pt x="5111975" y="2673370"/>
                  <a:pt x="5110115" y="2667842"/>
                  <a:pt x="5108456" y="2662665"/>
                </a:cubicBezTo>
                <a:lnTo>
                  <a:pt x="5108215" y="2661901"/>
                </a:lnTo>
                <a:lnTo>
                  <a:pt x="5108632" y="2667091"/>
                </a:lnTo>
                <a:cubicBezTo>
                  <a:pt x="5108935" y="2671484"/>
                  <a:pt x="5109104" y="2675949"/>
                  <a:pt x="5108566" y="2676234"/>
                </a:cubicBezTo>
                <a:lnTo>
                  <a:pt x="5102527" y="2664949"/>
                </a:lnTo>
                <a:cubicBezTo>
                  <a:pt x="5101451" y="2665521"/>
                  <a:pt x="5102002" y="2712436"/>
                  <a:pt x="5099718" y="2690732"/>
                </a:cubicBezTo>
                <a:lnTo>
                  <a:pt x="5098851" y="2678918"/>
                </a:lnTo>
                <a:lnTo>
                  <a:pt x="5096635" y="2673184"/>
                </a:lnTo>
                <a:cubicBezTo>
                  <a:pt x="5095690" y="2670512"/>
                  <a:pt x="5094656" y="2667565"/>
                  <a:pt x="5093578" y="2664974"/>
                </a:cubicBezTo>
                <a:lnTo>
                  <a:pt x="5096234" y="2677906"/>
                </a:lnTo>
                <a:lnTo>
                  <a:pt x="5095738" y="2677354"/>
                </a:lnTo>
                <a:cubicBezTo>
                  <a:pt x="5093158" y="2674077"/>
                  <a:pt x="5091693" y="2671328"/>
                  <a:pt x="5090562" y="2667769"/>
                </a:cubicBezTo>
                <a:lnTo>
                  <a:pt x="5089602" y="2663409"/>
                </a:lnTo>
                <a:lnTo>
                  <a:pt x="5087962" y="2663768"/>
                </a:lnTo>
                <a:cubicBezTo>
                  <a:pt x="5087347" y="2663822"/>
                  <a:pt x="5086894" y="2663756"/>
                  <a:pt x="5086793" y="2663516"/>
                </a:cubicBezTo>
                <a:cubicBezTo>
                  <a:pt x="5086045" y="2671161"/>
                  <a:pt x="5090072" y="2677640"/>
                  <a:pt x="5088923" y="2684324"/>
                </a:cubicBezTo>
                <a:cubicBezTo>
                  <a:pt x="5088471" y="2686915"/>
                  <a:pt x="5087394" y="2687488"/>
                  <a:pt x="5085643" y="2689593"/>
                </a:cubicBezTo>
                <a:cubicBezTo>
                  <a:pt x="5082834" y="2695983"/>
                  <a:pt x="5084640" y="2703446"/>
                  <a:pt x="5084856" y="2710775"/>
                </a:cubicBezTo>
                <a:cubicBezTo>
                  <a:pt x="5084659" y="2726551"/>
                  <a:pt x="5087536" y="2739714"/>
                  <a:pt x="5085859" y="2755101"/>
                </a:cubicBezTo>
                <a:cubicBezTo>
                  <a:pt x="5082852" y="2738481"/>
                  <a:pt x="5083180" y="2726161"/>
                  <a:pt x="5080353" y="2709447"/>
                </a:cubicBezTo>
                <a:cubicBezTo>
                  <a:pt x="5078677" y="2705440"/>
                  <a:pt x="5079022" y="2696834"/>
                  <a:pt x="5078676" y="2686047"/>
                </a:cubicBezTo>
                <a:cubicBezTo>
                  <a:pt x="5078425" y="2684662"/>
                  <a:pt x="5078216" y="2681737"/>
                  <a:pt x="5077994" y="2678422"/>
                </a:cubicBezTo>
                <a:lnTo>
                  <a:pt x="5077792" y="2675767"/>
                </a:lnTo>
                <a:lnTo>
                  <a:pt x="5074227" y="2677537"/>
                </a:lnTo>
                <a:lnTo>
                  <a:pt x="5074239" y="2680423"/>
                </a:lnTo>
                <a:cubicBezTo>
                  <a:pt x="5074190" y="2685151"/>
                  <a:pt x="5074088" y="2689759"/>
                  <a:pt x="5073986" y="2691087"/>
                </a:cubicBezTo>
                <a:cubicBezTo>
                  <a:pt x="5073649" y="2691853"/>
                  <a:pt x="5072898" y="2692547"/>
                  <a:pt x="5072229" y="2693049"/>
                </a:cubicBezTo>
                <a:lnTo>
                  <a:pt x="5072133" y="2693111"/>
                </a:lnTo>
                <a:lnTo>
                  <a:pt x="5074393" y="2700105"/>
                </a:lnTo>
                <a:lnTo>
                  <a:pt x="5075068" y="2704963"/>
                </a:lnTo>
                <a:lnTo>
                  <a:pt x="5071891" y="2707107"/>
                </a:lnTo>
                <a:lnTo>
                  <a:pt x="5071321" y="2707499"/>
                </a:lnTo>
                <a:lnTo>
                  <a:pt x="5072056" y="2712680"/>
                </a:lnTo>
                <a:cubicBezTo>
                  <a:pt x="5071579" y="2717832"/>
                  <a:pt x="5074660" y="2728339"/>
                  <a:pt x="5071653" y="2731113"/>
                </a:cubicBezTo>
                <a:cubicBezTo>
                  <a:pt x="5068647" y="2733886"/>
                  <a:pt x="5072111" y="2722249"/>
                  <a:pt x="5069977" y="2727106"/>
                </a:cubicBezTo>
                <a:cubicBezTo>
                  <a:pt x="5067168" y="2733496"/>
                  <a:pt x="5066970" y="2749273"/>
                  <a:pt x="5065893" y="2730451"/>
                </a:cubicBezTo>
                <a:cubicBezTo>
                  <a:pt x="5065117" y="2723616"/>
                  <a:pt x="5065061" y="2718504"/>
                  <a:pt x="5064739" y="2713214"/>
                </a:cubicBezTo>
                <a:lnTo>
                  <a:pt x="5064578" y="2712141"/>
                </a:lnTo>
                <a:lnTo>
                  <a:pt x="5063484" y="2712894"/>
                </a:lnTo>
                <a:lnTo>
                  <a:pt x="5060446" y="2715094"/>
                </a:lnTo>
                <a:lnTo>
                  <a:pt x="5060366" y="2719855"/>
                </a:lnTo>
                <a:lnTo>
                  <a:pt x="5060335" y="2720923"/>
                </a:lnTo>
                <a:lnTo>
                  <a:pt x="5058698" y="2716359"/>
                </a:lnTo>
                <a:lnTo>
                  <a:pt x="5057658" y="2717112"/>
                </a:lnTo>
                <a:lnTo>
                  <a:pt x="5060031" y="2726667"/>
                </a:lnTo>
                <a:lnTo>
                  <a:pt x="5058675" y="2730499"/>
                </a:lnTo>
                <a:cubicBezTo>
                  <a:pt x="5057604" y="2731967"/>
                  <a:pt x="5057644" y="2726070"/>
                  <a:pt x="5057027" y="2721843"/>
                </a:cubicBezTo>
                <a:cubicBezTo>
                  <a:pt x="5053815" y="2746665"/>
                  <a:pt x="5059124" y="2769309"/>
                  <a:pt x="5056989" y="2793557"/>
                </a:cubicBezTo>
                <a:lnTo>
                  <a:pt x="5056807" y="2797684"/>
                </a:lnTo>
                <a:lnTo>
                  <a:pt x="5056713" y="2797463"/>
                </a:lnTo>
                <a:cubicBezTo>
                  <a:pt x="5055225" y="2794124"/>
                  <a:pt x="5052995" y="2781606"/>
                  <a:pt x="5050270" y="2776829"/>
                </a:cubicBezTo>
                <a:cubicBezTo>
                  <a:pt x="5046308" y="2770614"/>
                  <a:pt x="5052059" y="2787225"/>
                  <a:pt x="5052405" y="2789237"/>
                </a:cubicBezTo>
                <a:cubicBezTo>
                  <a:pt x="5053700" y="2793224"/>
                  <a:pt x="5054642" y="2796383"/>
                  <a:pt x="5055413" y="2799159"/>
                </a:cubicBezTo>
                <a:lnTo>
                  <a:pt x="5056547" y="2803551"/>
                </a:lnTo>
                <a:lnTo>
                  <a:pt x="5055878" y="2818687"/>
                </a:lnTo>
                <a:lnTo>
                  <a:pt x="5054688" y="2818455"/>
                </a:lnTo>
                <a:cubicBezTo>
                  <a:pt x="5054887" y="2818282"/>
                  <a:pt x="5055084" y="2818932"/>
                  <a:pt x="5055268" y="2820055"/>
                </a:cubicBezTo>
                <a:lnTo>
                  <a:pt x="5055662" y="2823562"/>
                </a:lnTo>
                <a:lnTo>
                  <a:pt x="5055160" y="2834874"/>
                </a:lnTo>
                <a:lnTo>
                  <a:pt x="5053956" y="2831020"/>
                </a:lnTo>
                <a:lnTo>
                  <a:pt x="5051245" y="2831796"/>
                </a:lnTo>
                <a:lnTo>
                  <a:pt x="5050369" y="2820192"/>
                </a:lnTo>
                <a:lnTo>
                  <a:pt x="5049490" y="2832211"/>
                </a:lnTo>
                <a:lnTo>
                  <a:pt x="5047165" y="2826349"/>
                </a:lnTo>
                <a:lnTo>
                  <a:pt x="5046026" y="2823912"/>
                </a:lnTo>
                <a:lnTo>
                  <a:pt x="5046240" y="2785756"/>
                </a:lnTo>
                <a:cubicBezTo>
                  <a:pt x="5046038" y="2760837"/>
                  <a:pt x="5045210" y="2736057"/>
                  <a:pt x="5042896" y="2711135"/>
                </a:cubicBezTo>
                <a:cubicBezTo>
                  <a:pt x="5042596" y="2708846"/>
                  <a:pt x="5042828" y="2702063"/>
                  <a:pt x="5042706" y="2695614"/>
                </a:cubicBezTo>
                <a:lnTo>
                  <a:pt x="5042525" y="2692753"/>
                </a:lnTo>
                <a:lnTo>
                  <a:pt x="5040236" y="2684884"/>
                </a:lnTo>
                <a:lnTo>
                  <a:pt x="5039818" y="2683416"/>
                </a:lnTo>
                <a:lnTo>
                  <a:pt x="5038935" y="2685424"/>
                </a:lnTo>
                <a:cubicBezTo>
                  <a:pt x="5038541" y="2697583"/>
                  <a:pt x="5040143" y="2707701"/>
                  <a:pt x="5040940" y="2715896"/>
                </a:cubicBezTo>
                <a:cubicBezTo>
                  <a:pt x="5040415" y="2724599"/>
                  <a:pt x="5043514" y="2738819"/>
                  <a:pt x="5041287" y="2746076"/>
                </a:cubicBezTo>
                <a:cubicBezTo>
                  <a:pt x="5040611" y="2747609"/>
                  <a:pt x="5038279" y="2748848"/>
                  <a:pt x="5038683" y="2749810"/>
                </a:cubicBezTo>
                <a:cubicBezTo>
                  <a:pt x="5038206" y="2754960"/>
                  <a:pt x="5040161" y="2769593"/>
                  <a:pt x="5038608" y="2775315"/>
                </a:cubicBezTo>
                <a:cubicBezTo>
                  <a:pt x="5038223" y="2778066"/>
                  <a:pt x="5034994" y="2779782"/>
                  <a:pt x="5034994" y="2779782"/>
                </a:cubicBezTo>
                <a:cubicBezTo>
                  <a:pt x="5034994" y="2779782"/>
                  <a:pt x="5034881" y="2780430"/>
                  <a:pt x="5034877" y="2781337"/>
                </a:cubicBezTo>
                <a:lnTo>
                  <a:pt x="5035114" y="2782709"/>
                </a:lnTo>
                <a:lnTo>
                  <a:pt x="5034872" y="2784834"/>
                </a:lnTo>
                <a:lnTo>
                  <a:pt x="5034524" y="2785077"/>
                </a:lnTo>
                <a:cubicBezTo>
                  <a:pt x="5034438" y="2785269"/>
                  <a:pt x="5034539" y="2785509"/>
                  <a:pt x="5034741" y="2785990"/>
                </a:cubicBezTo>
                <a:lnTo>
                  <a:pt x="5034872" y="2784834"/>
                </a:lnTo>
                <a:lnTo>
                  <a:pt x="5035414" y="2784456"/>
                </a:lnTo>
                <a:cubicBezTo>
                  <a:pt x="5034066" y="2787523"/>
                  <a:pt x="5033121" y="2791553"/>
                  <a:pt x="5033121" y="2791553"/>
                </a:cubicBezTo>
                <a:cubicBezTo>
                  <a:pt x="5029308" y="2792402"/>
                  <a:pt x="5035471" y="2774631"/>
                  <a:pt x="5032791" y="2765086"/>
                </a:cubicBezTo>
                <a:cubicBezTo>
                  <a:pt x="5032389" y="2764125"/>
                  <a:pt x="5030039" y="2761652"/>
                  <a:pt x="5029636" y="2760690"/>
                </a:cubicBezTo>
                <a:cubicBezTo>
                  <a:pt x="5028232" y="2754189"/>
                  <a:pt x="5027614" y="2745898"/>
                  <a:pt x="5026482" y="2736902"/>
                </a:cubicBezTo>
                <a:cubicBezTo>
                  <a:pt x="5026283" y="2733284"/>
                  <a:pt x="5025937" y="2703107"/>
                  <a:pt x="5025535" y="2702144"/>
                </a:cubicBezTo>
                <a:cubicBezTo>
                  <a:pt x="5024796" y="2701950"/>
                  <a:pt x="5023606" y="2703170"/>
                  <a:pt x="5022525" y="2704649"/>
                </a:cubicBezTo>
                <a:lnTo>
                  <a:pt x="5020995" y="2707291"/>
                </a:lnTo>
                <a:lnTo>
                  <a:pt x="5021485" y="2714005"/>
                </a:lnTo>
                <a:cubicBezTo>
                  <a:pt x="5023049" y="2724500"/>
                  <a:pt x="5025468" y="2735243"/>
                  <a:pt x="5023451" y="2736616"/>
                </a:cubicBezTo>
                <a:cubicBezTo>
                  <a:pt x="5022384" y="2737746"/>
                  <a:pt x="5020889" y="2736177"/>
                  <a:pt x="5019300" y="2733494"/>
                </a:cubicBezTo>
                <a:lnTo>
                  <a:pt x="5017612" y="2729980"/>
                </a:lnTo>
                <a:lnTo>
                  <a:pt x="5017763" y="2735462"/>
                </a:lnTo>
                <a:cubicBezTo>
                  <a:pt x="5017707" y="2745285"/>
                  <a:pt x="5017361" y="2753894"/>
                  <a:pt x="5017491" y="2757351"/>
                </a:cubicBezTo>
                <a:cubicBezTo>
                  <a:pt x="5016897" y="2777157"/>
                  <a:pt x="5016719" y="2795468"/>
                  <a:pt x="5016539" y="2813316"/>
                </a:cubicBezTo>
                <a:lnTo>
                  <a:pt x="5016472" y="2817046"/>
                </a:lnTo>
                <a:lnTo>
                  <a:pt x="5014618" y="2813483"/>
                </a:lnTo>
                <a:lnTo>
                  <a:pt x="5013860" y="2812309"/>
                </a:lnTo>
                <a:lnTo>
                  <a:pt x="5013699" y="2800698"/>
                </a:lnTo>
                <a:cubicBezTo>
                  <a:pt x="5013550" y="2793529"/>
                  <a:pt x="5015431" y="2775487"/>
                  <a:pt x="5013352" y="2770519"/>
                </a:cubicBezTo>
                <a:cubicBezTo>
                  <a:pt x="5012547" y="2768597"/>
                  <a:pt x="5009318" y="2770314"/>
                  <a:pt x="5006788" y="2767936"/>
                </a:cubicBezTo>
                <a:cubicBezTo>
                  <a:pt x="5004035" y="2764502"/>
                  <a:pt x="5005563" y="2761339"/>
                  <a:pt x="5005234" y="2754265"/>
                </a:cubicBezTo>
                <a:cubicBezTo>
                  <a:pt x="5004232" y="2748726"/>
                  <a:pt x="5002555" y="2744720"/>
                  <a:pt x="5002358" y="2741103"/>
                </a:cubicBezTo>
                <a:lnTo>
                  <a:pt x="5000666" y="2708149"/>
                </a:lnTo>
                <a:lnTo>
                  <a:pt x="4999842" y="2705497"/>
                </a:lnTo>
                <a:lnTo>
                  <a:pt x="5000648" y="2712775"/>
                </a:lnTo>
                <a:cubicBezTo>
                  <a:pt x="5001402" y="2719818"/>
                  <a:pt x="5001769" y="2726332"/>
                  <a:pt x="5000600" y="2730087"/>
                </a:cubicBezTo>
                <a:cubicBezTo>
                  <a:pt x="5000328" y="2732583"/>
                  <a:pt x="4997996" y="2733822"/>
                  <a:pt x="4997321" y="2735356"/>
                </a:cubicBezTo>
                <a:cubicBezTo>
                  <a:pt x="4997116" y="2738011"/>
                  <a:pt x="4998052" y="2743391"/>
                  <a:pt x="4997396" y="2748637"/>
                </a:cubicBezTo>
                <a:cubicBezTo>
                  <a:pt x="4997594" y="2752253"/>
                  <a:pt x="4996789" y="2769724"/>
                  <a:pt x="4994785" y="2758644"/>
                </a:cubicBezTo>
                <a:cubicBezTo>
                  <a:pt x="4993313" y="2751982"/>
                  <a:pt x="4994914" y="2742708"/>
                  <a:pt x="4994784" y="2739251"/>
                </a:cubicBezTo>
                <a:cubicBezTo>
                  <a:pt x="4994766" y="2735539"/>
                  <a:pt x="4992236" y="2733161"/>
                  <a:pt x="4991833" y="2732199"/>
                </a:cubicBezTo>
                <a:lnTo>
                  <a:pt x="4992032" y="2730536"/>
                </a:lnTo>
                <a:lnTo>
                  <a:pt x="4989989" y="2727930"/>
                </a:lnTo>
                <a:lnTo>
                  <a:pt x="4987729" y="2729616"/>
                </a:lnTo>
                <a:lnTo>
                  <a:pt x="4987195" y="2728475"/>
                </a:lnTo>
                <a:lnTo>
                  <a:pt x="4987134" y="2745668"/>
                </a:lnTo>
                <a:lnTo>
                  <a:pt x="4986950" y="2750287"/>
                </a:lnTo>
                <a:lnTo>
                  <a:pt x="4986681" y="2749364"/>
                </a:lnTo>
                <a:lnTo>
                  <a:pt x="4984426" y="2741718"/>
                </a:lnTo>
                <a:lnTo>
                  <a:pt x="4984193" y="2730188"/>
                </a:lnTo>
                <a:lnTo>
                  <a:pt x="4984182" y="2728378"/>
                </a:lnTo>
                <a:lnTo>
                  <a:pt x="4981983" y="2725970"/>
                </a:lnTo>
                <a:lnTo>
                  <a:pt x="4980295" y="2724328"/>
                </a:lnTo>
                <a:lnTo>
                  <a:pt x="4980059" y="2726600"/>
                </a:lnTo>
                <a:lnTo>
                  <a:pt x="4977570" y="2717428"/>
                </a:lnTo>
                <a:lnTo>
                  <a:pt x="4967392" y="2690105"/>
                </a:lnTo>
                <a:lnTo>
                  <a:pt x="4976268" y="2727336"/>
                </a:lnTo>
                <a:cubicBezTo>
                  <a:pt x="4977667" y="2733926"/>
                  <a:pt x="4976951" y="2733966"/>
                  <a:pt x="4975647" y="2731647"/>
                </a:cubicBezTo>
                <a:lnTo>
                  <a:pt x="4974080" y="2727920"/>
                </a:lnTo>
                <a:lnTo>
                  <a:pt x="4974952" y="2730346"/>
                </a:lnTo>
                <a:cubicBezTo>
                  <a:pt x="4977577" y="2736455"/>
                  <a:pt x="4980144" y="2741734"/>
                  <a:pt x="4978187" y="2743981"/>
                </a:cubicBezTo>
                <a:lnTo>
                  <a:pt x="4976154" y="2742165"/>
                </a:lnTo>
                <a:lnTo>
                  <a:pt x="4973182" y="2731924"/>
                </a:lnTo>
                <a:cubicBezTo>
                  <a:pt x="4969446" y="2718172"/>
                  <a:pt x="4965803" y="2704626"/>
                  <a:pt x="4961603" y="2691365"/>
                </a:cubicBezTo>
                <a:cubicBezTo>
                  <a:pt x="4959125" y="2679158"/>
                  <a:pt x="4954633" y="2662047"/>
                  <a:pt x="4951832" y="2662792"/>
                </a:cubicBezTo>
                <a:lnTo>
                  <a:pt x="4950937" y="2666009"/>
                </a:lnTo>
                <a:lnTo>
                  <a:pt x="4951366" y="2668152"/>
                </a:lnTo>
                <a:lnTo>
                  <a:pt x="4951715" y="2668997"/>
                </a:lnTo>
                <a:cubicBezTo>
                  <a:pt x="4953713" y="2673606"/>
                  <a:pt x="4955609" y="2678328"/>
                  <a:pt x="4955897" y="2681279"/>
                </a:cubicBezTo>
                <a:lnTo>
                  <a:pt x="4955208" y="2683373"/>
                </a:lnTo>
                <a:lnTo>
                  <a:pt x="4964896" y="2719222"/>
                </a:lnTo>
                <a:lnTo>
                  <a:pt x="4956192" y="2691776"/>
                </a:lnTo>
                <a:lnTo>
                  <a:pt x="4956520" y="2698407"/>
                </a:lnTo>
                <a:lnTo>
                  <a:pt x="4954921" y="2696994"/>
                </a:lnTo>
                <a:lnTo>
                  <a:pt x="4958915" y="2717515"/>
                </a:lnTo>
                <a:lnTo>
                  <a:pt x="4967026" y="2749008"/>
                </a:lnTo>
                <a:lnTo>
                  <a:pt x="4967092" y="2753419"/>
                </a:lnTo>
                <a:cubicBezTo>
                  <a:pt x="4966789" y="2755090"/>
                  <a:pt x="4966223" y="2755954"/>
                  <a:pt x="4965248" y="2755467"/>
                </a:cubicBezTo>
                <a:lnTo>
                  <a:pt x="4964648" y="2754618"/>
                </a:lnTo>
                <a:lnTo>
                  <a:pt x="4969069" y="2770490"/>
                </a:lnTo>
                <a:cubicBezTo>
                  <a:pt x="4969069" y="2770490"/>
                  <a:pt x="4974827" y="2782279"/>
                  <a:pt x="4971164" y="2783122"/>
                </a:cubicBezTo>
                <a:cubicBezTo>
                  <a:pt x="4969132" y="2782370"/>
                  <a:pt x="4965331" y="2762927"/>
                  <a:pt x="4964760" y="2762263"/>
                </a:cubicBezTo>
                <a:cubicBezTo>
                  <a:pt x="4961778" y="2752895"/>
                  <a:pt x="4959072" y="2743916"/>
                  <a:pt x="4956278" y="2734867"/>
                </a:cubicBezTo>
                <a:lnTo>
                  <a:pt x="4949303" y="2713337"/>
                </a:lnTo>
                <a:lnTo>
                  <a:pt x="4947186" y="2714020"/>
                </a:lnTo>
                <a:lnTo>
                  <a:pt x="4947008" y="2714776"/>
                </a:lnTo>
                <a:lnTo>
                  <a:pt x="4947501" y="2716820"/>
                </a:lnTo>
                <a:cubicBezTo>
                  <a:pt x="4949330" y="2723138"/>
                  <a:pt x="4951589" y="2729519"/>
                  <a:pt x="4951763" y="2730525"/>
                </a:cubicBezTo>
                <a:cubicBezTo>
                  <a:pt x="4958205" y="2751160"/>
                  <a:pt x="4964384" y="2773365"/>
                  <a:pt x="4972754" y="2798117"/>
                </a:cubicBezTo>
                <a:cubicBezTo>
                  <a:pt x="4972754" y="2798117"/>
                  <a:pt x="4976921" y="2811276"/>
                  <a:pt x="4974412" y="2809971"/>
                </a:cubicBezTo>
                <a:lnTo>
                  <a:pt x="4973158" y="2806457"/>
                </a:lnTo>
                <a:lnTo>
                  <a:pt x="4972814" y="2801075"/>
                </a:lnTo>
                <a:cubicBezTo>
                  <a:pt x="4972609" y="2798979"/>
                  <a:pt x="4972339" y="2797336"/>
                  <a:pt x="4971969" y="2796675"/>
                </a:cubicBezTo>
                <a:lnTo>
                  <a:pt x="4970607" y="2798095"/>
                </a:lnTo>
                <a:lnTo>
                  <a:pt x="4970245" y="2796810"/>
                </a:lnTo>
                <a:cubicBezTo>
                  <a:pt x="4971387" y="2798137"/>
                  <a:pt x="4966968" y="2783076"/>
                  <a:pt x="4964448" y="2785246"/>
                </a:cubicBezTo>
                <a:cubicBezTo>
                  <a:pt x="4963653" y="2785931"/>
                  <a:pt x="4968866" y="2800307"/>
                  <a:pt x="4969878" y="2803093"/>
                </a:cubicBezTo>
                <a:lnTo>
                  <a:pt x="4970187" y="2804222"/>
                </a:lnTo>
                <a:lnTo>
                  <a:pt x="4970176" y="2804389"/>
                </a:lnTo>
                <a:lnTo>
                  <a:pt x="4970345" y="2808188"/>
                </a:lnTo>
                <a:lnTo>
                  <a:pt x="4961603" y="2783147"/>
                </a:lnTo>
                <a:cubicBezTo>
                  <a:pt x="4957439" y="2770393"/>
                  <a:pt x="4953319" y="2757288"/>
                  <a:pt x="4948866" y="2743797"/>
                </a:cubicBezTo>
                <a:cubicBezTo>
                  <a:pt x="4948866" y="2743797"/>
                  <a:pt x="4950374" y="2738841"/>
                  <a:pt x="4947641" y="2738884"/>
                </a:cubicBezTo>
                <a:cubicBezTo>
                  <a:pt x="4946141" y="2739019"/>
                  <a:pt x="4949642" y="2751405"/>
                  <a:pt x="4948070" y="2744481"/>
                </a:cubicBezTo>
                <a:cubicBezTo>
                  <a:pt x="4953454" y="2767374"/>
                  <a:pt x="4964428" y="2793539"/>
                  <a:pt x="4968350" y="2816343"/>
                </a:cubicBezTo>
                <a:cubicBezTo>
                  <a:pt x="4958602" y="2795089"/>
                  <a:pt x="4952442" y="2764588"/>
                  <a:pt x="4943882" y="2739616"/>
                </a:cubicBezTo>
                <a:cubicBezTo>
                  <a:pt x="4943709" y="2738610"/>
                  <a:pt x="4942778" y="2735851"/>
                  <a:pt x="4941674" y="2733528"/>
                </a:cubicBezTo>
                <a:lnTo>
                  <a:pt x="4938566" y="2730206"/>
                </a:lnTo>
                <a:lnTo>
                  <a:pt x="4938459" y="2730171"/>
                </a:lnTo>
                <a:lnTo>
                  <a:pt x="4941362" y="2741785"/>
                </a:lnTo>
                <a:cubicBezTo>
                  <a:pt x="4945183" y="2752933"/>
                  <a:pt x="4948817" y="2765205"/>
                  <a:pt x="4951271" y="2776375"/>
                </a:cubicBezTo>
                <a:cubicBezTo>
                  <a:pt x="4947825" y="2767407"/>
                  <a:pt x="4944699" y="2757537"/>
                  <a:pt x="4941559" y="2747246"/>
                </a:cubicBezTo>
                <a:lnTo>
                  <a:pt x="4934803" y="2725435"/>
                </a:lnTo>
                <a:lnTo>
                  <a:pt x="4933343" y="2723114"/>
                </a:lnTo>
                <a:cubicBezTo>
                  <a:pt x="4930561" y="2717280"/>
                  <a:pt x="4927894" y="2709281"/>
                  <a:pt x="4925268" y="2701895"/>
                </a:cubicBezTo>
                <a:lnTo>
                  <a:pt x="4917858" y="2674640"/>
                </a:lnTo>
                <a:lnTo>
                  <a:pt x="4917231" y="2673421"/>
                </a:lnTo>
                <a:cubicBezTo>
                  <a:pt x="4914330" y="2668596"/>
                  <a:pt x="4911343" y="2665444"/>
                  <a:pt x="4909875" y="2662132"/>
                </a:cubicBezTo>
                <a:lnTo>
                  <a:pt x="4896617" y="2631916"/>
                </a:lnTo>
                <a:lnTo>
                  <a:pt x="4896268" y="2631470"/>
                </a:lnTo>
                <a:lnTo>
                  <a:pt x="4896437" y="2632720"/>
                </a:lnTo>
                <a:lnTo>
                  <a:pt x="4898240" y="2636248"/>
                </a:lnTo>
                <a:cubicBezTo>
                  <a:pt x="4901440" y="2642567"/>
                  <a:pt x="4904092" y="2648528"/>
                  <a:pt x="4904329" y="2652454"/>
                </a:cubicBezTo>
                <a:cubicBezTo>
                  <a:pt x="4904959" y="2654884"/>
                  <a:pt x="4903217" y="2656869"/>
                  <a:pt x="4903130" y="2658543"/>
                </a:cubicBezTo>
                <a:cubicBezTo>
                  <a:pt x="4903880" y="2661098"/>
                  <a:pt x="4906661" y="2665798"/>
                  <a:pt x="4907907" y="2670936"/>
                </a:cubicBezTo>
                <a:cubicBezTo>
                  <a:pt x="4909372" y="2674247"/>
                  <a:pt x="4914811" y="2690869"/>
                  <a:pt x="4909010" y="2681219"/>
                </a:cubicBezTo>
                <a:cubicBezTo>
                  <a:pt x="4905273" y="2675510"/>
                  <a:pt x="4903485" y="2666270"/>
                  <a:pt x="4902138" y="2663084"/>
                </a:cubicBezTo>
                <a:lnTo>
                  <a:pt x="4900269" y="2661111"/>
                </a:lnTo>
                <a:lnTo>
                  <a:pt x="4900965" y="2666271"/>
                </a:lnTo>
                <a:cubicBezTo>
                  <a:pt x="4901889" y="2679582"/>
                  <a:pt x="4920555" y="2730381"/>
                  <a:pt x="4916811" y="2737330"/>
                </a:cubicBezTo>
                <a:cubicBezTo>
                  <a:pt x="4910966" y="2744422"/>
                  <a:pt x="4912461" y="2735519"/>
                  <a:pt x="4910042" y="2731112"/>
                </a:cubicBezTo>
                <a:cubicBezTo>
                  <a:pt x="4905050" y="2725122"/>
                  <a:pt x="4898100" y="2721380"/>
                  <a:pt x="4897784" y="2716826"/>
                </a:cubicBezTo>
                <a:cubicBezTo>
                  <a:pt x="4892825" y="2706259"/>
                  <a:pt x="4889744" y="2692305"/>
                  <a:pt x="4887274" y="2676372"/>
                </a:cubicBezTo>
                <a:lnTo>
                  <a:pt x="4886810" y="2672818"/>
                </a:lnTo>
                <a:lnTo>
                  <a:pt x="4885748" y="2672410"/>
                </a:lnTo>
                <a:lnTo>
                  <a:pt x="4879341" y="2663887"/>
                </a:lnTo>
                <a:lnTo>
                  <a:pt x="4875390" y="2658584"/>
                </a:lnTo>
                <a:lnTo>
                  <a:pt x="4874269" y="2663372"/>
                </a:lnTo>
                <a:lnTo>
                  <a:pt x="4872023" y="2671248"/>
                </a:lnTo>
                <a:lnTo>
                  <a:pt x="4879638" y="2682044"/>
                </a:lnTo>
                <a:lnTo>
                  <a:pt x="4881263" y="2686145"/>
                </a:lnTo>
                <a:cubicBezTo>
                  <a:pt x="4881572" y="2687815"/>
                  <a:pt x="4881349" y="2688824"/>
                  <a:pt x="4880264" y="2688713"/>
                </a:cubicBezTo>
                <a:lnTo>
                  <a:pt x="4879402" y="2688133"/>
                </a:lnTo>
                <a:lnTo>
                  <a:pt x="4889160" y="2701409"/>
                </a:lnTo>
                <a:cubicBezTo>
                  <a:pt x="4889160" y="2701409"/>
                  <a:pt x="4898724" y="2710392"/>
                  <a:pt x="4895597" y="2712478"/>
                </a:cubicBezTo>
                <a:cubicBezTo>
                  <a:pt x="4893431" y="2712494"/>
                  <a:pt x="4882986" y="2695660"/>
                  <a:pt x="4882216" y="2695243"/>
                </a:cubicBezTo>
                <a:lnTo>
                  <a:pt x="4872762" y="2683123"/>
                </a:lnTo>
                <a:lnTo>
                  <a:pt x="4873802" y="2687736"/>
                </a:lnTo>
                <a:lnTo>
                  <a:pt x="4873949" y="2689534"/>
                </a:lnTo>
                <a:lnTo>
                  <a:pt x="4902397" y="2725936"/>
                </a:lnTo>
                <a:cubicBezTo>
                  <a:pt x="4902397" y="2725936"/>
                  <a:pt x="4910957" y="2736765"/>
                  <a:pt x="4908147" y="2736435"/>
                </a:cubicBezTo>
                <a:lnTo>
                  <a:pt x="4905730" y="2733592"/>
                </a:lnTo>
                <a:lnTo>
                  <a:pt x="4903501" y="2728682"/>
                </a:lnTo>
                <a:cubicBezTo>
                  <a:pt x="4902566" y="2726795"/>
                  <a:pt x="4901732" y="2725353"/>
                  <a:pt x="4901152" y="2724866"/>
                </a:cubicBezTo>
                <a:lnTo>
                  <a:pt x="4900381" y="2726677"/>
                </a:lnTo>
                <a:lnTo>
                  <a:pt x="4899587" y="2725604"/>
                </a:lnTo>
                <a:cubicBezTo>
                  <a:pt x="4901126" y="2726441"/>
                  <a:pt x="4891657" y="2713922"/>
                  <a:pt x="4890069" y="2716844"/>
                </a:cubicBezTo>
                <a:cubicBezTo>
                  <a:pt x="4889567" y="2717766"/>
                  <a:pt x="4899537" y="2729363"/>
                  <a:pt x="4901471" y="2731610"/>
                </a:cubicBezTo>
                <a:lnTo>
                  <a:pt x="4902159" y="2732555"/>
                </a:lnTo>
                <a:lnTo>
                  <a:pt x="4902209" y="2732715"/>
                </a:lnTo>
                <a:lnTo>
                  <a:pt x="4903713" y="2736208"/>
                </a:lnTo>
                <a:lnTo>
                  <a:pt x="4886665" y="2715890"/>
                </a:lnTo>
                <a:lnTo>
                  <a:pt x="4874198" y="2700323"/>
                </a:lnTo>
                <a:lnTo>
                  <a:pt x="4873660" y="2702052"/>
                </a:lnTo>
                <a:lnTo>
                  <a:pt x="4883048" y="2714372"/>
                </a:lnTo>
                <a:cubicBezTo>
                  <a:pt x="4891043" y="2724445"/>
                  <a:pt x="4898863" y="2734574"/>
                  <a:pt x="4904737" y="2744541"/>
                </a:cubicBezTo>
                <a:cubicBezTo>
                  <a:pt x="4896414" y="2736331"/>
                  <a:pt x="4888110" y="2725640"/>
                  <a:pt x="4879780" y="2714463"/>
                </a:cubicBezTo>
                <a:lnTo>
                  <a:pt x="4872696" y="2705153"/>
                </a:lnTo>
                <a:lnTo>
                  <a:pt x="4871486" y="2709041"/>
                </a:lnTo>
                <a:lnTo>
                  <a:pt x="4874604" y="2713218"/>
                </a:lnTo>
                <a:lnTo>
                  <a:pt x="4871407" y="2709298"/>
                </a:lnTo>
                <a:lnTo>
                  <a:pt x="4869884" y="2714193"/>
                </a:lnTo>
                <a:cubicBezTo>
                  <a:pt x="4862353" y="2721266"/>
                  <a:pt x="4848581" y="2705457"/>
                  <a:pt x="4845762" y="2687702"/>
                </a:cubicBezTo>
                <a:cubicBezTo>
                  <a:pt x="4846518" y="2698561"/>
                  <a:pt x="4849228" y="2707174"/>
                  <a:pt x="4852083" y="2717886"/>
                </a:cubicBezTo>
                <a:cubicBezTo>
                  <a:pt x="4854794" y="2726497"/>
                  <a:pt x="4860687" y="2745448"/>
                  <a:pt x="4860858" y="2747901"/>
                </a:cubicBezTo>
                <a:cubicBezTo>
                  <a:pt x="4859192" y="2754351"/>
                  <a:pt x="4851634" y="2741853"/>
                  <a:pt x="4849387" y="2739897"/>
                </a:cubicBezTo>
                <a:cubicBezTo>
                  <a:pt x="4842266" y="2733704"/>
                  <a:pt x="4850285" y="2752857"/>
                  <a:pt x="4845122" y="2744416"/>
                </a:cubicBezTo>
                <a:cubicBezTo>
                  <a:pt x="4842874" y="2742461"/>
                  <a:pt x="4842582" y="2738256"/>
                  <a:pt x="4842582" y="2738256"/>
                </a:cubicBezTo>
                <a:cubicBezTo>
                  <a:pt x="4834451" y="2712421"/>
                  <a:pt x="4830346" y="2688772"/>
                  <a:pt x="4822385" y="2665389"/>
                </a:cubicBezTo>
                <a:cubicBezTo>
                  <a:pt x="4821777" y="2656631"/>
                  <a:pt x="4814657" y="2650437"/>
                  <a:pt x="4811801" y="2639725"/>
                </a:cubicBezTo>
                <a:lnTo>
                  <a:pt x="4810911" y="2634890"/>
                </a:lnTo>
                <a:lnTo>
                  <a:pt x="4773226" y="2582951"/>
                </a:lnTo>
                <a:lnTo>
                  <a:pt x="4771098" y="2579301"/>
                </a:lnTo>
                <a:lnTo>
                  <a:pt x="4760216" y="2563967"/>
                </a:lnTo>
                <a:cubicBezTo>
                  <a:pt x="4754889" y="2556244"/>
                  <a:pt x="4749557" y="2548239"/>
                  <a:pt x="4744174" y="2539735"/>
                </a:cubicBezTo>
                <a:cubicBezTo>
                  <a:pt x="4731797" y="2520655"/>
                  <a:pt x="4723789" y="2505144"/>
                  <a:pt x="4712542" y="2484288"/>
                </a:cubicBezTo>
                <a:lnTo>
                  <a:pt x="4701590" y="2464469"/>
                </a:lnTo>
                <a:lnTo>
                  <a:pt x="4701574" y="2464434"/>
                </a:lnTo>
                <a:lnTo>
                  <a:pt x="4701586" y="2464462"/>
                </a:lnTo>
                <a:lnTo>
                  <a:pt x="4701590" y="2464469"/>
                </a:lnTo>
                <a:lnTo>
                  <a:pt x="4710847" y="2484511"/>
                </a:lnTo>
                <a:cubicBezTo>
                  <a:pt x="4722601" y="2508697"/>
                  <a:pt x="4734894" y="2532562"/>
                  <a:pt x="4747970" y="2555920"/>
                </a:cubicBezTo>
                <a:cubicBezTo>
                  <a:pt x="4764743" y="2586470"/>
                  <a:pt x="4778559" y="2606396"/>
                  <a:pt x="4788546" y="2628085"/>
                </a:cubicBezTo>
                <a:cubicBezTo>
                  <a:pt x="4794128" y="2640205"/>
                  <a:pt x="4829583" y="2681094"/>
                  <a:pt x="4828544" y="2688916"/>
                </a:cubicBezTo>
                <a:cubicBezTo>
                  <a:pt x="4825592" y="2697622"/>
                  <a:pt x="4823836" y="2688766"/>
                  <a:pt x="4820011" y="2685501"/>
                </a:cubicBezTo>
                <a:cubicBezTo>
                  <a:pt x="4813219" y="2681670"/>
                  <a:pt x="4805395" y="2680633"/>
                  <a:pt x="4803486" y="2676487"/>
                </a:cubicBezTo>
                <a:cubicBezTo>
                  <a:pt x="4786722" y="2660237"/>
                  <a:pt x="4772183" y="2628661"/>
                  <a:pt x="4754382" y="2595879"/>
                </a:cubicBezTo>
                <a:cubicBezTo>
                  <a:pt x="4745422" y="2576423"/>
                  <a:pt x="4731460" y="2556178"/>
                  <a:pt x="4720440" y="2537284"/>
                </a:cubicBezTo>
                <a:cubicBezTo>
                  <a:pt x="4699793" y="2497694"/>
                  <a:pt x="4680429" y="2458264"/>
                  <a:pt x="4662074" y="2419148"/>
                </a:cubicBezTo>
                <a:cubicBezTo>
                  <a:pt x="4607007" y="2301800"/>
                  <a:pt x="4561020" y="2187284"/>
                  <a:pt x="4516753" y="2079806"/>
                </a:cubicBezTo>
                <a:lnTo>
                  <a:pt x="4492929" y="2005692"/>
                </a:lnTo>
                <a:lnTo>
                  <a:pt x="4472649" y="2000992"/>
                </a:lnTo>
                <a:lnTo>
                  <a:pt x="4497599" y="2074322"/>
                </a:lnTo>
                <a:cubicBezTo>
                  <a:pt x="4514776" y="2116668"/>
                  <a:pt x="4534897" y="2160366"/>
                  <a:pt x="4549280" y="2201678"/>
                </a:cubicBezTo>
                <a:cubicBezTo>
                  <a:pt x="4562184" y="2237681"/>
                  <a:pt x="4578597" y="2272068"/>
                  <a:pt x="4595550" y="2304999"/>
                </a:cubicBezTo>
                <a:lnTo>
                  <a:pt x="4610797" y="2333941"/>
                </a:lnTo>
                <a:lnTo>
                  <a:pt x="4611065" y="2333296"/>
                </a:lnTo>
                <a:cubicBezTo>
                  <a:pt x="4611546" y="2332909"/>
                  <a:pt x="4612109" y="2332866"/>
                  <a:pt x="4612306" y="2333572"/>
                </a:cubicBezTo>
                <a:lnTo>
                  <a:pt x="4611090" y="2334497"/>
                </a:lnTo>
                <a:lnTo>
                  <a:pt x="4621009" y="2353323"/>
                </a:lnTo>
                <a:cubicBezTo>
                  <a:pt x="4629383" y="2369080"/>
                  <a:pt x="4637519" y="2384494"/>
                  <a:pt x="4645047" y="2399583"/>
                </a:cubicBezTo>
                <a:cubicBezTo>
                  <a:pt x="4666935" y="2442080"/>
                  <a:pt x="4683227" y="2487540"/>
                  <a:pt x="4702326" y="2523977"/>
                </a:cubicBezTo>
                <a:cubicBezTo>
                  <a:pt x="4713492" y="2543189"/>
                  <a:pt x="4725393" y="2563997"/>
                  <a:pt x="4738175" y="2586719"/>
                </a:cubicBezTo>
                <a:cubicBezTo>
                  <a:pt x="4747753" y="2601638"/>
                  <a:pt x="4758777" y="2615504"/>
                  <a:pt x="4761415" y="2626274"/>
                </a:cubicBezTo>
                <a:cubicBezTo>
                  <a:pt x="4764206" y="2632333"/>
                  <a:pt x="4760940" y="2636157"/>
                  <a:pt x="4763579" y="2646925"/>
                </a:cubicBezTo>
                <a:cubicBezTo>
                  <a:pt x="4767249" y="2654900"/>
                  <a:pt x="4775069" y="2660965"/>
                  <a:pt x="4775479" y="2667734"/>
                </a:cubicBezTo>
                <a:cubicBezTo>
                  <a:pt x="4785309" y="2699159"/>
                  <a:pt x="4756421" y="2688493"/>
                  <a:pt x="4744520" y="2667686"/>
                </a:cubicBezTo>
                <a:cubicBezTo>
                  <a:pt x="4749073" y="2677573"/>
                  <a:pt x="4754660" y="2684666"/>
                  <a:pt x="4761126" y="2693672"/>
                </a:cubicBezTo>
                <a:cubicBezTo>
                  <a:pt x="4766713" y="2700763"/>
                  <a:pt x="4778938" y="2716397"/>
                  <a:pt x="4779967" y="2718629"/>
                </a:cubicBezTo>
                <a:cubicBezTo>
                  <a:pt x="4780695" y="2725252"/>
                  <a:pt x="4769199" y="2716243"/>
                  <a:pt x="4766404" y="2715210"/>
                </a:cubicBezTo>
                <a:cubicBezTo>
                  <a:pt x="4757551" y="2711942"/>
                  <a:pt x="4771837" y="2727012"/>
                  <a:pt x="4764018" y="2720947"/>
                </a:cubicBezTo>
                <a:cubicBezTo>
                  <a:pt x="4761223" y="2719916"/>
                  <a:pt x="4759460" y="2716087"/>
                  <a:pt x="4759460" y="2716087"/>
                </a:cubicBezTo>
                <a:cubicBezTo>
                  <a:pt x="4742702" y="2694810"/>
                  <a:pt x="4730483" y="2674150"/>
                  <a:pt x="4714752" y="2655105"/>
                </a:cubicBezTo>
                <a:cubicBezTo>
                  <a:pt x="4711080" y="2647131"/>
                  <a:pt x="4702228" y="2643862"/>
                  <a:pt x="4695761" y="2634856"/>
                </a:cubicBezTo>
                <a:cubicBezTo>
                  <a:pt x="4665896" y="2596033"/>
                  <a:pt x="4644165" y="2543798"/>
                  <a:pt x="4618605" y="2493328"/>
                </a:cubicBezTo>
                <a:cubicBezTo>
                  <a:pt x="4597303" y="2451576"/>
                  <a:pt x="4576815" y="2408591"/>
                  <a:pt x="4557113" y="2364757"/>
                </a:cubicBezTo>
                <a:cubicBezTo>
                  <a:pt x="4539875" y="2326402"/>
                  <a:pt x="4523238" y="2287397"/>
                  <a:pt x="4507183" y="2247998"/>
                </a:cubicBezTo>
                <a:lnTo>
                  <a:pt x="4464910" y="2139557"/>
                </a:lnTo>
                <a:lnTo>
                  <a:pt x="4462673" y="2131510"/>
                </a:lnTo>
                <a:cubicBezTo>
                  <a:pt x="4452731" y="2098381"/>
                  <a:pt x="4442710" y="2065507"/>
                  <a:pt x="4433756" y="2030650"/>
                </a:cubicBezTo>
                <a:lnTo>
                  <a:pt x="4422168" y="1989525"/>
                </a:lnTo>
                <a:lnTo>
                  <a:pt x="4414241" y="1987741"/>
                </a:lnTo>
                <a:lnTo>
                  <a:pt x="4419486" y="2008695"/>
                </a:lnTo>
                <a:lnTo>
                  <a:pt x="4424679" y="2028421"/>
                </a:lnTo>
                <a:lnTo>
                  <a:pt x="4417683" y="2008933"/>
                </a:lnTo>
                <a:lnTo>
                  <a:pt x="4410311" y="1986856"/>
                </a:lnTo>
                <a:lnTo>
                  <a:pt x="4382092" y="1980501"/>
                </a:lnTo>
                <a:lnTo>
                  <a:pt x="4381255" y="2039395"/>
                </a:lnTo>
                <a:cubicBezTo>
                  <a:pt x="4385338" y="2159141"/>
                  <a:pt x="4390324" y="2291846"/>
                  <a:pt x="4409040" y="2404241"/>
                </a:cubicBezTo>
                <a:cubicBezTo>
                  <a:pt x="4412042" y="2417055"/>
                  <a:pt x="4427573" y="2483560"/>
                  <a:pt x="4421060" y="2486125"/>
                </a:cubicBezTo>
                <a:cubicBezTo>
                  <a:pt x="4416855" y="2486416"/>
                  <a:pt x="4402091" y="2461393"/>
                  <a:pt x="4402091" y="2461393"/>
                </a:cubicBezTo>
                <a:cubicBezTo>
                  <a:pt x="4399031" y="2452806"/>
                  <a:pt x="4395882" y="2437889"/>
                  <a:pt x="4392710" y="2422622"/>
                </a:cubicBezTo>
                <a:cubicBezTo>
                  <a:pt x="4383354" y="2384200"/>
                  <a:pt x="4377482" y="2330049"/>
                  <a:pt x="4372365" y="2286758"/>
                </a:cubicBezTo>
                <a:cubicBezTo>
                  <a:pt x="4364660" y="2223934"/>
                  <a:pt x="4360667" y="2166397"/>
                  <a:pt x="4358526" y="2111458"/>
                </a:cubicBezTo>
                <a:lnTo>
                  <a:pt x="4356195" y="1974669"/>
                </a:lnTo>
                <a:lnTo>
                  <a:pt x="4351734" y="1973664"/>
                </a:lnTo>
                <a:lnTo>
                  <a:pt x="4351327" y="2005750"/>
                </a:lnTo>
                <a:cubicBezTo>
                  <a:pt x="4352981" y="2137780"/>
                  <a:pt x="4363951" y="2283469"/>
                  <a:pt x="4380340" y="2401657"/>
                </a:cubicBezTo>
                <a:cubicBezTo>
                  <a:pt x="4384703" y="2434089"/>
                  <a:pt x="4399930" y="2465767"/>
                  <a:pt x="4390575" y="2488240"/>
                </a:cubicBezTo>
                <a:cubicBezTo>
                  <a:pt x="4388618" y="2490488"/>
                  <a:pt x="4386977" y="2497291"/>
                  <a:pt x="4387123" y="2499391"/>
                </a:cubicBezTo>
                <a:cubicBezTo>
                  <a:pt x="4386977" y="2497291"/>
                  <a:pt x="4376723" y="2506801"/>
                  <a:pt x="4378971" y="2508757"/>
                </a:cubicBezTo>
                <a:cubicBezTo>
                  <a:pt x="4374620" y="2506947"/>
                  <a:pt x="4376261" y="2500145"/>
                  <a:pt x="4373866" y="2496087"/>
                </a:cubicBezTo>
                <a:cubicBezTo>
                  <a:pt x="4371302" y="2489578"/>
                  <a:pt x="4366600" y="2487791"/>
                  <a:pt x="4364351" y="2485836"/>
                </a:cubicBezTo>
                <a:cubicBezTo>
                  <a:pt x="4358786" y="2466511"/>
                  <a:pt x="4362541" y="2490186"/>
                  <a:pt x="4365543" y="2503000"/>
                </a:cubicBezTo>
                <a:lnTo>
                  <a:pt x="4363513" y="2496481"/>
                </a:lnTo>
                <a:lnTo>
                  <a:pt x="4365751" y="2506003"/>
                </a:lnTo>
                <a:lnTo>
                  <a:pt x="4365543" y="2503000"/>
                </a:lnTo>
                <a:cubicBezTo>
                  <a:pt x="4366825" y="2506256"/>
                  <a:pt x="4368144" y="2510036"/>
                  <a:pt x="4368879" y="2513021"/>
                </a:cubicBezTo>
                <a:lnTo>
                  <a:pt x="4368799" y="2515571"/>
                </a:lnTo>
                <a:lnTo>
                  <a:pt x="4370451" y="2520186"/>
                </a:lnTo>
                <a:cubicBezTo>
                  <a:pt x="4371758" y="2523784"/>
                  <a:pt x="4372937" y="2527314"/>
                  <a:pt x="4373650" y="2530878"/>
                </a:cubicBezTo>
                <a:lnTo>
                  <a:pt x="4374250" y="2537006"/>
                </a:lnTo>
                <a:lnTo>
                  <a:pt x="4373119" y="2536646"/>
                </a:lnTo>
                <a:cubicBezTo>
                  <a:pt x="4370331" y="2524753"/>
                  <a:pt x="4367665" y="2514813"/>
                  <a:pt x="4370245" y="2528969"/>
                </a:cubicBezTo>
                <a:lnTo>
                  <a:pt x="4371758" y="2536669"/>
                </a:lnTo>
                <a:lnTo>
                  <a:pt x="4371752" y="2536668"/>
                </a:lnTo>
                <a:lnTo>
                  <a:pt x="4371770" y="2536728"/>
                </a:lnTo>
                <a:lnTo>
                  <a:pt x="4374765" y="2551977"/>
                </a:lnTo>
                <a:cubicBezTo>
                  <a:pt x="4374771" y="2550239"/>
                  <a:pt x="4374217" y="2546241"/>
                  <a:pt x="4373562" y="2542762"/>
                </a:cubicBezTo>
                <a:lnTo>
                  <a:pt x="4371770" y="2536728"/>
                </a:lnTo>
                <a:lnTo>
                  <a:pt x="4371758" y="2536669"/>
                </a:lnTo>
                <a:lnTo>
                  <a:pt x="4373119" y="2536646"/>
                </a:lnTo>
                <a:cubicBezTo>
                  <a:pt x="4375132" y="2545694"/>
                  <a:pt x="4376919" y="2556089"/>
                  <a:pt x="4376124" y="2556774"/>
                </a:cubicBezTo>
                <a:cubicBezTo>
                  <a:pt x="4376919" y="2556089"/>
                  <a:pt x="4373969" y="2552662"/>
                  <a:pt x="4373969" y="2552662"/>
                </a:cubicBezTo>
                <a:cubicBezTo>
                  <a:pt x="4372257" y="2550671"/>
                  <a:pt x="4372377" y="2554031"/>
                  <a:pt x="4369998" y="2551267"/>
                </a:cubicBezTo>
                <a:cubicBezTo>
                  <a:pt x="4369081" y="2548591"/>
                  <a:pt x="4366844" y="2540892"/>
                  <a:pt x="4364914" y="2535431"/>
                </a:cubicBezTo>
                <a:cubicBezTo>
                  <a:pt x="4359961" y="2518809"/>
                  <a:pt x="4354516" y="2500877"/>
                  <a:pt x="4349529" y="2482840"/>
                </a:cubicBezTo>
                <a:lnTo>
                  <a:pt x="4348878" y="2480094"/>
                </a:lnTo>
                <a:lnTo>
                  <a:pt x="4348828" y="2480000"/>
                </a:lnTo>
                <a:cubicBezTo>
                  <a:pt x="4346576" y="2475125"/>
                  <a:pt x="4345205" y="2471238"/>
                  <a:pt x="4345615" y="2469536"/>
                </a:cubicBezTo>
                <a:lnTo>
                  <a:pt x="4345075" y="2464083"/>
                </a:lnTo>
                <a:lnTo>
                  <a:pt x="4339468" y="2440468"/>
                </a:lnTo>
                <a:lnTo>
                  <a:pt x="4340915" y="2455079"/>
                </a:lnTo>
                <a:cubicBezTo>
                  <a:pt x="4341816" y="2460473"/>
                  <a:pt x="4343209" y="2465303"/>
                  <a:pt x="4345615" y="2469536"/>
                </a:cubicBezTo>
                <a:lnTo>
                  <a:pt x="4345394" y="2474963"/>
                </a:lnTo>
                <a:lnTo>
                  <a:pt x="4345928" y="2475919"/>
                </a:lnTo>
                <a:cubicBezTo>
                  <a:pt x="4348886" y="2482066"/>
                  <a:pt x="4350295" y="2486490"/>
                  <a:pt x="4348999" y="2487667"/>
                </a:cubicBezTo>
                <a:lnTo>
                  <a:pt x="4348183" y="2487248"/>
                </a:lnTo>
                <a:lnTo>
                  <a:pt x="4348773" y="2489676"/>
                </a:lnTo>
                <a:cubicBezTo>
                  <a:pt x="4353562" y="2507282"/>
                  <a:pt x="4358577" y="2524714"/>
                  <a:pt x="4363526" y="2543747"/>
                </a:cubicBezTo>
                <a:cubicBezTo>
                  <a:pt x="4367347" y="2554895"/>
                  <a:pt x="4368919" y="2561819"/>
                  <a:pt x="4371720" y="2575001"/>
                </a:cubicBezTo>
                <a:cubicBezTo>
                  <a:pt x="4372495" y="2582611"/>
                  <a:pt x="4369902" y="2577720"/>
                  <a:pt x="4368103" y="2570799"/>
                </a:cubicBezTo>
                <a:cubicBezTo>
                  <a:pt x="4367186" y="2568124"/>
                  <a:pt x="4368115" y="2567324"/>
                  <a:pt x="4365390" y="2562548"/>
                </a:cubicBezTo>
                <a:cubicBezTo>
                  <a:pt x="4359264" y="2557041"/>
                  <a:pt x="4355893" y="2543196"/>
                  <a:pt x="4352072" y="2532047"/>
                </a:cubicBezTo>
                <a:cubicBezTo>
                  <a:pt x="4347327" y="2517412"/>
                  <a:pt x="4343034" y="2502662"/>
                  <a:pt x="4339167" y="2487831"/>
                </a:cubicBezTo>
                <a:lnTo>
                  <a:pt x="4338727" y="2485928"/>
                </a:lnTo>
                <a:lnTo>
                  <a:pt x="4338275" y="2485534"/>
                </a:lnTo>
                <a:lnTo>
                  <a:pt x="4335368" y="2481923"/>
                </a:lnTo>
                <a:lnTo>
                  <a:pt x="4336680" y="2487499"/>
                </a:lnTo>
                <a:cubicBezTo>
                  <a:pt x="4341221" y="2505487"/>
                  <a:pt x="4345806" y="2523292"/>
                  <a:pt x="4349851" y="2541273"/>
                </a:cubicBezTo>
                <a:cubicBezTo>
                  <a:pt x="4344096" y="2527074"/>
                  <a:pt x="4338477" y="2512227"/>
                  <a:pt x="4333666" y="2496877"/>
                </a:cubicBezTo>
                <a:lnTo>
                  <a:pt x="4329929" y="2483481"/>
                </a:lnTo>
                <a:lnTo>
                  <a:pt x="4329515" y="2486141"/>
                </a:lnTo>
                <a:lnTo>
                  <a:pt x="4329438" y="2486307"/>
                </a:lnTo>
                <a:lnTo>
                  <a:pt x="4334694" y="2505282"/>
                </a:lnTo>
                <a:lnTo>
                  <a:pt x="4344052" y="2540012"/>
                </a:lnTo>
                <a:lnTo>
                  <a:pt x="4344081" y="2539936"/>
                </a:lnTo>
                <a:cubicBezTo>
                  <a:pt x="4346349" y="2537486"/>
                  <a:pt x="4350827" y="2537968"/>
                  <a:pt x="4348935" y="2547801"/>
                </a:cubicBezTo>
                <a:lnTo>
                  <a:pt x="4346832" y="2547947"/>
                </a:lnTo>
                <a:cubicBezTo>
                  <a:pt x="4344007" y="2546558"/>
                  <a:pt x="4342936" y="2544763"/>
                  <a:pt x="4342866" y="2543124"/>
                </a:cubicBezTo>
                <a:lnTo>
                  <a:pt x="4343902" y="2540407"/>
                </a:lnTo>
                <a:lnTo>
                  <a:pt x="4332499" y="2506689"/>
                </a:lnTo>
                <a:lnTo>
                  <a:pt x="4327735" y="2489986"/>
                </a:lnTo>
                <a:lnTo>
                  <a:pt x="4326988" y="2491597"/>
                </a:lnTo>
                <a:cubicBezTo>
                  <a:pt x="4326237" y="2492177"/>
                  <a:pt x="4325674" y="2491687"/>
                  <a:pt x="4325601" y="2490637"/>
                </a:cubicBezTo>
                <a:cubicBezTo>
                  <a:pt x="4323902" y="2501667"/>
                  <a:pt x="4338521" y="2524588"/>
                  <a:pt x="4334631" y="2529433"/>
                </a:cubicBezTo>
                <a:lnTo>
                  <a:pt x="4332932" y="2529099"/>
                </a:lnTo>
                <a:lnTo>
                  <a:pt x="4336295" y="2542159"/>
                </a:lnTo>
                <a:lnTo>
                  <a:pt x="4336783" y="2543589"/>
                </a:lnTo>
                <a:lnTo>
                  <a:pt x="4336541" y="2544296"/>
                </a:lnTo>
                <a:lnTo>
                  <a:pt x="4336267" y="2549377"/>
                </a:lnTo>
                <a:lnTo>
                  <a:pt x="4335929" y="2548442"/>
                </a:lnTo>
                <a:lnTo>
                  <a:pt x="4328985" y="2525365"/>
                </a:lnTo>
                <a:lnTo>
                  <a:pt x="4327466" y="2523057"/>
                </a:lnTo>
                <a:lnTo>
                  <a:pt x="4320945" y="2506907"/>
                </a:lnTo>
                <a:lnTo>
                  <a:pt x="4321965" y="2512099"/>
                </a:lnTo>
                <a:lnTo>
                  <a:pt x="4321146" y="2513193"/>
                </a:lnTo>
                <a:lnTo>
                  <a:pt x="4329822" y="2543761"/>
                </a:lnTo>
                <a:lnTo>
                  <a:pt x="4329888" y="2543990"/>
                </a:lnTo>
                <a:lnTo>
                  <a:pt x="4330301" y="2550024"/>
                </a:lnTo>
                <a:cubicBezTo>
                  <a:pt x="4330493" y="2551906"/>
                  <a:pt x="4330695" y="2553010"/>
                  <a:pt x="4330863" y="2552626"/>
                </a:cubicBezTo>
                <a:cubicBezTo>
                  <a:pt x="4329113" y="2554732"/>
                  <a:pt x="4324898" y="2554621"/>
                  <a:pt x="4326359" y="2551298"/>
                </a:cubicBezTo>
                <a:cubicBezTo>
                  <a:pt x="4324225" y="2556155"/>
                  <a:pt x="4325958" y="2550337"/>
                  <a:pt x="4326172" y="2557667"/>
                </a:cubicBezTo>
                <a:lnTo>
                  <a:pt x="4326031" y="2558308"/>
                </a:lnTo>
                <a:lnTo>
                  <a:pt x="4329139" y="2563337"/>
                </a:lnTo>
                <a:cubicBezTo>
                  <a:pt x="4331051" y="2566692"/>
                  <a:pt x="4332264" y="2569194"/>
                  <a:pt x="4332015" y="2569656"/>
                </a:cubicBezTo>
                <a:cubicBezTo>
                  <a:pt x="4332515" y="2568733"/>
                  <a:pt x="4328541" y="2566573"/>
                  <a:pt x="4328541" y="2566573"/>
                </a:cubicBezTo>
                <a:cubicBezTo>
                  <a:pt x="4326235" y="2565319"/>
                  <a:pt x="4327538" y="2568419"/>
                  <a:pt x="4324334" y="2566676"/>
                </a:cubicBezTo>
                <a:cubicBezTo>
                  <a:pt x="4322528" y="2564499"/>
                  <a:pt x="4317708" y="2558093"/>
                  <a:pt x="4313968" y="2553670"/>
                </a:cubicBezTo>
                <a:lnTo>
                  <a:pt x="4312571" y="2551819"/>
                </a:lnTo>
                <a:lnTo>
                  <a:pt x="4312034" y="2557009"/>
                </a:lnTo>
                <a:lnTo>
                  <a:pt x="4315617" y="2561938"/>
                </a:lnTo>
                <a:cubicBezTo>
                  <a:pt x="4323141" y="2571009"/>
                  <a:pt x="4327065" y="2576926"/>
                  <a:pt x="4334354" y="2588260"/>
                </a:cubicBezTo>
                <a:cubicBezTo>
                  <a:pt x="4337776" y="2595101"/>
                  <a:pt x="4333618" y="2591447"/>
                  <a:pt x="4329484" y="2585613"/>
                </a:cubicBezTo>
                <a:cubicBezTo>
                  <a:pt x="4327678" y="2583436"/>
                  <a:pt x="4328263" y="2582359"/>
                  <a:pt x="4324021" y="2578858"/>
                </a:cubicBezTo>
                <a:cubicBezTo>
                  <a:pt x="4320182" y="2577369"/>
                  <a:pt x="4316248" y="2573686"/>
                  <a:pt x="4312333" y="2569242"/>
                </a:cubicBezTo>
                <a:lnTo>
                  <a:pt x="4305606" y="2560997"/>
                </a:lnTo>
                <a:lnTo>
                  <a:pt x="4305593" y="2561894"/>
                </a:lnTo>
                <a:lnTo>
                  <a:pt x="4305370" y="2567490"/>
                </a:lnTo>
                <a:lnTo>
                  <a:pt x="4305424" y="2567553"/>
                </a:lnTo>
                <a:lnTo>
                  <a:pt x="4305367" y="2567546"/>
                </a:lnTo>
                <a:lnTo>
                  <a:pt x="4305234" y="2570886"/>
                </a:lnTo>
                <a:lnTo>
                  <a:pt x="4304548" y="2568327"/>
                </a:lnTo>
                <a:lnTo>
                  <a:pt x="4304257" y="2567398"/>
                </a:lnTo>
                <a:lnTo>
                  <a:pt x="4303904" y="2567351"/>
                </a:lnTo>
                <a:lnTo>
                  <a:pt x="4303687" y="2566989"/>
                </a:lnTo>
                <a:lnTo>
                  <a:pt x="4303597" y="2567174"/>
                </a:lnTo>
                <a:lnTo>
                  <a:pt x="4303491" y="2565307"/>
                </a:lnTo>
                <a:lnTo>
                  <a:pt x="4303662" y="2565506"/>
                </a:lnTo>
                <a:lnTo>
                  <a:pt x="4300110" y="2554195"/>
                </a:lnTo>
                <a:lnTo>
                  <a:pt x="4295312" y="2547833"/>
                </a:lnTo>
                <a:lnTo>
                  <a:pt x="4295288" y="2548057"/>
                </a:lnTo>
                <a:cubicBezTo>
                  <a:pt x="4294950" y="2550141"/>
                  <a:pt x="4294497" y="2551679"/>
                  <a:pt x="4293858" y="2551724"/>
                </a:cubicBezTo>
                <a:cubicBezTo>
                  <a:pt x="4293275" y="2552035"/>
                  <a:pt x="4292752" y="2549802"/>
                  <a:pt x="4292254" y="2546492"/>
                </a:cubicBezTo>
                <a:lnTo>
                  <a:pt x="4291851" y="2543244"/>
                </a:lnTo>
                <a:lnTo>
                  <a:pt x="4287500" y="2537474"/>
                </a:lnTo>
                <a:lnTo>
                  <a:pt x="4287501" y="2541906"/>
                </a:lnTo>
                <a:lnTo>
                  <a:pt x="4287410" y="2543323"/>
                </a:lnTo>
                <a:lnTo>
                  <a:pt x="4301952" y="2564470"/>
                </a:lnTo>
                <a:lnTo>
                  <a:pt x="4287157" y="2547318"/>
                </a:lnTo>
                <a:lnTo>
                  <a:pt x="4286951" y="2550551"/>
                </a:lnTo>
                <a:lnTo>
                  <a:pt x="4286516" y="2552099"/>
                </a:lnTo>
                <a:lnTo>
                  <a:pt x="4296083" y="2565345"/>
                </a:lnTo>
                <a:lnTo>
                  <a:pt x="4296084" y="2565264"/>
                </a:lnTo>
                <a:cubicBezTo>
                  <a:pt x="4296710" y="2563717"/>
                  <a:pt x="4298113" y="2562659"/>
                  <a:pt x="4299574" y="2563222"/>
                </a:cubicBezTo>
                <a:lnTo>
                  <a:pt x="4301189" y="2566456"/>
                </a:lnTo>
                <a:lnTo>
                  <a:pt x="4301180" y="2566366"/>
                </a:lnTo>
                <a:lnTo>
                  <a:pt x="4301225" y="2566528"/>
                </a:lnTo>
                <a:lnTo>
                  <a:pt x="4303408" y="2570899"/>
                </a:lnTo>
                <a:lnTo>
                  <a:pt x="4302547" y="2571296"/>
                </a:lnTo>
                <a:lnTo>
                  <a:pt x="4304927" y="2579874"/>
                </a:lnTo>
                <a:lnTo>
                  <a:pt x="4304865" y="2581723"/>
                </a:lnTo>
                <a:cubicBezTo>
                  <a:pt x="4304805" y="2585256"/>
                  <a:pt x="4304809" y="2589294"/>
                  <a:pt x="4304926" y="2594423"/>
                </a:cubicBezTo>
                <a:cubicBezTo>
                  <a:pt x="4304723" y="2596294"/>
                  <a:pt x="4305162" y="2608843"/>
                  <a:pt x="4304434" y="2611378"/>
                </a:cubicBezTo>
                <a:lnTo>
                  <a:pt x="4303544" y="2610199"/>
                </a:lnTo>
                <a:lnTo>
                  <a:pt x="4303226" y="2609548"/>
                </a:lnTo>
                <a:lnTo>
                  <a:pt x="4302681" y="2603554"/>
                </a:lnTo>
                <a:cubicBezTo>
                  <a:pt x="4302515" y="2596231"/>
                  <a:pt x="4303321" y="2586657"/>
                  <a:pt x="4302921" y="2583344"/>
                </a:cubicBezTo>
                <a:lnTo>
                  <a:pt x="4301725" y="2571675"/>
                </a:lnTo>
                <a:lnTo>
                  <a:pt x="4301494" y="2571781"/>
                </a:lnTo>
                <a:cubicBezTo>
                  <a:pt x="4298361" y="2571483"/>
                  <a:pt x="4296723" y="2570184"/>
                  <a:pt x="4296077" y="2568676"/>
                </a:cubicBezTo>
                <a:lnTo>
                  <a:pt x="4296082" y="2565769"/>
                </a:lnTo>
                <a:lnTo>
                  <a:pt x="4286090" y="2553620"/>
                </a:lnTo>
                <a:lnTo>
                  <a:pt x="4285740" y="2554864"/>
                </a:lnTo>
                <a:cubicBezTo>
                  <a:pt x="4285111" y="2555198"/>
                  <a:pt x="4283253" y="2554031"/>
                  <a:pt x="4281601" y="2552901"/>
                </a:cubicBezTo>
                <a:lnTo>
                  <a:pt x="4281177" y="2552646"/>
                </a:lnTo>
                <a:lnTo>
                  <a:pt x="4281194" y="2552666"/>
                </a:lnTo>
                <a:cubicBezTo>
                  <a:pt x="4283003" y="2555191"/>
                  <a:pt x="4284005" y="2557315"/>
                  <a:pt x="4283525" y="2558792"/>
                </a:cubicBezTo>
                <a:lnTo>
                  <a:pt x="4281818" y="2559082"/>
                </a:lnTo>
                <a:lnTo>
                  <a:pt x="4289591" y="2570102"/>
                </a:lnTo>
                <a:lnTo>
                  <a:pt x="4290554" y="2571267"/>
                </a:lnTo>
                <a:lnTo>
                  <a:pt x="4290578" y="2572013"/>
                </a:lnTo>
                <a:lnTo>
                  <a:pt x="4292122" y="2576862"/>
                </a:lnTo>
                <a:lnTo>
                  <a:pt x="4291475" y="2576107"/>
                </a:lnTo>
                <a:lnTo>
                  <a:pt x="4276803" y="2556989"/>
                </a:lnTo>
                <a:lnTo>
                  <a:pt x="4276795" y="2556982"/>
                </a:lnTo>
                <a:lnTo>
                  <a:pt x="4276709" y="2558047"/>
                </a:lnTo>
                <a:cubicBezTo>
                  <a:pt x="4276618" y="2559468"/>
                  <a:pt x="4276492" y="2560379"/>
                  <a:pt x="4276250" y="2560177"/>
                </a:cubicBezTo>
                <a:lnTo>
                  <a:pt x="4275131" y="2555777"/>
                </a:lnTo>
                <a:lnTo>
                  <a:pt x="4274565" y="2555368"/>
                </a:lnTo>
                <a:lnTo>
                  <a:pt x="4274241" y="2555016"/>
                </a:lnTo>
                <a:lnTo>
                  <a:pt x="4274481" y="2560933"/>
                </a:lnTo>
                <a:lnTo>
                  <a:pt x="4284105" y="2573894"/>
                </a:lnTo>
                <a:lnTo>
                  <a:pt x="4284248" y="2574086"/>
                </a:lnTo>
                <a:lnTo>
                  <a:pt x="4286772" y="2579581"/>
                </a:lnTo>
                <a:cubicBezTo>
                  <a:pt x="4287619" y="2581273"/>
                  <a:pt x="4288199" y="2582234"/>
                  <a:pt x="4288220" y="2581815"/>
                </a:cubicBezTo>
                <a:cubicBezTo>
                  <a:pt x="4287329" y="2584405"/>
                  <a:pt x="4283349" y="2585794"/>
                  <a:pt x="4283538" y="2582169"/>
                </a:cubicBezTo>
                <a:cubicBezTo>
                  <a:pt x="4283262" y="2587467"/>
                  <a:pt x="4282822" y="2581413"/>
                  <a:pt x="4285619" y="2588191"/>
                </a:cubicBezTo>
                <a:cubicBezTo>
                  <a:pt x="4289063" y="2597118"/>
                  <a:pt x="4284642" y="2592452"/>
                  <a:pt x="4284642" y="2592452"/>
                </a:cubicBezTo>
                <a:cubicBezTo>
                  <a:pt x="4281654" y="2589300"/>
                  <a:pt x="4278179" y="2578573"/>
                  <a:pt x="4276745" y="2577061"/>
                </a:cubicBezTo>
                <a:cubicBezTo>
                  <a:pt x="4276745" y="2577061"/>
                  <a:pt x="4274420" y="2578137"/>
                  <a:pt x="4271975" y="2579087"/>
                </a:cubicBezTo>
                <a:cubicBezTo>
                  <a:pt x="4270629" y="2575901"/>
                  <a:pt x="4268532" y="2570160"/>
                  <a:pt x="4268532" y="2570160"/>
                </a:cubicBezTo>
                <a:cubicBezTo>
                  <a:pt x="4264654" y="2569596"/>
                  <a:pt x="4269107" y="2576061"/>
                  <a:pt x="4269107" y="2576061"/>
                </a:cubicBezTo>
                <a:lnTo>
                  <a:pt x="4269535" y="2578976"/>
                </a:lnTo>
                <a:lnTo>
                  <a:pt x="4271960" y="2583074"/>
                </a:lnTo>
                <a:lnTo>
                  <a:pt x="4269936" y="2581707"/>
                </a:lnTo>
                <a:lnTo>
                  <a:pt x="4270749" y="2587240"/>
                </a:lnTo>
                <a:cubicBezTo>
                  <a:pt x="4271490" y="2591444"/>
                  <a:pt x="4272283" y="2595000"/>
                  <a:pt x="4272684" y="2594542"/>
                </a:cubicBezTo>
                <a:lnTo>
                  <a:pt x="4271541" y="2593530"/>
                </a:lnTo>
                <a:lnTo>
                  <a:pt x="4272630" y="2597603"/>
                </a:lnTo>
                <a:lnTo>
                  <a:pt x="4275955" y="2606979"/>
                </a:lnTo>
                <a:lnTo>
                  <a:pt x="4276478" y="2624109"/>
                </a:lnTo>
                <a:lnTo>
                  <a:pt x="4278777" y="2630091"/>
                </a:lnTo>
                <a:cubicBezTo>
                  <a:pt x="4279249" y="2631913"/>
                  <a:pt x="4284107" y="2643491"/>
                  <a:pt x="4284325" y="2646120"/>
                </a:cubicBezTo>
                <a:lnTo>
                  <a:pt x="4283074" y="2645333"/>
                </a:lnTo>
                <a:lnTo>
                  <a:pt x="4282547" y="2644836"/>
                </a:lnTo>
                <a:lnTo>
                  <a:pt x="4279913" y="2639425"/>
                </a:lnTo>
                <a:lnTo>
                  <a:pt x="4276668" y="2630376"/>
                </a:lnTo>
                <a:lnTo>
                  <a:pt x="4276753" y="2633171"/>
                </a:lnTo>
                <a:lnTo>
                  <a:pt x="4276753" y="2637189"/>
                </a:lnTo>
                <a:lnTo>
                  <a:pt x="4275848" y="2634798"/>
                </a:lnTo>
                <a:cubicBezTo>
                  <a:pt x="4274521" y="2631177"/>
                  <a:pt x="4273744" y="2629234"/>
                  <a:pt x="4273312" y="2628446"/>
                </a:cubicBezTo>
                <a:lnTo>
                  <a:pt x="4273115" y="2628682"/>
                </a:lnTo>
                <a:lnTo>
                  <a:pt x="4272727" y="2619943"/>
                </a:lnTo>
                <a:lnTo>
                  <a:pt x="4265332" y="2605181"/>
                </a:lnTo>
                <a:lnTo>
                  <a:pt x="4272399" y="2614819"/>
                </a:lnTo>
                <a:lnTo>
                  <a:pt x="4269375" y="2591612"/>
                </a:lnTo>
                <a:lnTo>
                  <a:pt x="4269009" y="2591289"/>
                </a:lnTo>
                <a:cubicBezTo>
                  <a:pt x="4267982" y="2588624"/>
                  <a:pt x="4267011" y="2584879"/>
                  <a:pt x="4265671" y="2581553"/>
                </a:cubicBezTo>
                <a:lnTo>
                  <a:pt x="4263553" y="2577395"/>
                </a:lnTo>
                <a:lnTo>
                  <a:pt x="4263441" y="2577319"/>
                </a:lnTo>
                <a:cubicBezTo>
                  <a:pt x="4261044" y="2574846"/>
                  <a:pt x="4259397" y="2572318"/>
                  <a:pt x="4258108" y="2569807"/>
                </a:cubicBezTo>
                <a:lnTo>
                  <a:pt x="4257474" y="2568331"/>
                </a:lnTo>
                <a:lnTo>
                  <a:pt x="4257513" y="2571180"/>
                </a:lnTo>
                <a:cubicBezTo>
                  <a:pt x="4258892" y="2576165"/>
                  <a:pt x="4260942" y="2580387"/>
                  <a:pt x="4263038" y="2586128"/>
                </a:cubicBezTo>
                <a:cubicBezTo>
                  <a:pt x="4265089" y="2591529"/>
                  <a:pt x="4266616" y="2595787"/>
                  <a:pt x="4267874" y="2599436"/>
                </a:cubicBezTo>
                <a:lnTo>
                  <a:pt x="4270724" y="2607973"/>
                </a:lnTo>
                <a:lnTo>
                  <a:pt x="4269176" y="2605823"/>
                </a:lnTo>
                <a:lnTo>
                  <a:pt x="4257347" y="2590784"/>
                </a:lnTo>
                <a:lnTo>
                  <a:pt x="4252279" y="2582130"/>
                </a:lnTo>
                <a:cubicBezTo>
                  <a:pt x="4249491" y="2576391"/>
                  <a:pt x="4250325" y="2579112"/>
                  <a:pt x="4251568" y="2583400"/>
                </a:cubicBezTo>
                <a:lnTo>
                  <a:pt x="4251582" y="2583456"/>
                </a:lnTo>
                <a:lnTo>
                  <a:pt x="4251071" y="2582807"/>
                </a:lnTo>
                <a:lnTo>
                  <a:pt x="4233203" y="2558372"/>
                </a:lnTo>
                <a:lnTo>
                  <a:pt x="4233329" y="2559603"/>
                </a:lnTo>
                <a:lnTo>
                  <a:pt x="4232525" y="2560896"/>
                </a:lnTo>
                <a:lnTo>
                  <a:pt x="4235248" y="2564069"/>
                </a:lnTo>
                <a:lnTo>
                  <a:pt x="4252782" y="2588040"/>
                </a:lnTo>
                <a:lnTo>
                  <a:pt x="4253334" y="2590150"/>
                </a:lnTo>
                <a:cubicBezTo>
                  <a:pt x="4253756" y="2592218"/>
                  <a:pt x="4253877" y="2593817"/>
                  <a:pt x="4253296" y="2594086"/>
                </a:cubicBezTo>
                <a:cubicBezTo>
                  <a:pt x="4251555" y="2596071"/>
                  <a:pt x="4236304" y="2559683"/>
                  <a:pt x="4238621" y="2573306"/>
                </a:cubicBezTo>
                <a:cubicBezTo>
                  <a:pt x="4240087" y="2576618"/>
                  <a:pt x="4248425" y="2598064"/>
                  <a:pt x="4246818" y="2599898"/>
                </a:cubicBezTo>
                <a:cubicBezTo>
                  <a:pt x="4245879" y="2600967"/>
                  <a:pt x="4238210" y="2598167"/>
                  <a:pt x="4238927" y="2598925"/>
                </a:cubicBezTo>
                <a:cubicBezTo>
                  <a:pt x="4238210" y="2598167"/>
                  <a:pt x="4237494" y="2597412"/>
                  <a:pt x="4236777" y="2596655"/>
                </a:cubicBezTo>
                <a:cubicBezTo>
                  <a:pt x="4237185" y="2600910"/>
                  <a:pt x="4243515" y="2614943"/>
                  <a:pt x="4237131" y="2604382"/>
                </a:cubicBezTo>
                <a:cubicBezTo>
                  <a:pt x="4230714" y="2592024"/>
                  <a:pt x="4238376" y="2609520"/>
                  <a:pt x="4241189" y="2616019"/>
                </a:cubicBezTo>
                <a:lnTo>
                  <a:pt x="4241811" y="2617516"/>
                </a:lnTo>
                <a:lnTo>
                  <a:pt x="4229609" y="2601307"/>
                </a:lnTo>
                <a:lnTo>
                  <a:pt x="4229748" y="2607472"/>
                </a:lnTo>
                <a:lnTo>
                  <a:pt x="4232801" y="2611948"/>
                </a:lnTo>
                <a:lnTo>
                  <a:pt x="4229774" y="2608587"/>
                </a:lnTo>
                <a:lnTo>
                  <a:pt x="4229949" y="2616353"/>
                </a:lnTo>
                <a:lnTo>
                  <a:pt x="4233893" y="2622081"/>
                </a:lnTo>
                <a:lnTo>
                  <a:pt x="4234026" y="2622943"/>
                </a:lnTo>
                <a:cubicBezTo>
                  <a:pt x="4234129" y="2624231"/>
                  <a:pt x="4234045" y="2624951"/>
                  <a:pt x="4233686" y="2624573"/>
                </a:cubicBezTo>
                <a:lnTo>
                  <a:pt x="4229995" y="2618402"/>
                </a:lnTo>
                <a:lnTo>
                  <a:pt x="4230266" y="2630379"/>
                </a:lnTo>
                <a:lnTo>
                  <a:pt x="4228525" y="2615945"/>
                </a:lnTo>
                <a:lnTo>
                  <a:pt x="4224089" y="2608527"/>
                </a:lnTo>
                <a:lnTo>
                  <a:pt x="4223293" y="2606685"/>
                </a:lnTo>
                <a:lnTo>
                  <a:pt x="4228283" y="2613933"/>
                </a:lnTo>
                <a:lnTo>
                  <a:pt x="4227309" y="2605850"/>
                </a:lnTo>
                <a:lnTo>
                  <a:pt x="4223125" y="2601206"/>
                </a:lnTo>
                <a:lnTo>
                  <a:pt x="4216824" y="2592842"/>
                </a:lnTo>
                <a:lnTo>
                  <a:pt x="4217211" y="2598066"/>
                </a:lnTo>
                <a:cubicBezTo>
                  <a:pt x="4217545" y="2601684"/>
                  <a:pt x="4217564" y="2605004"/>
                  <a:pt x="4216061" y="2606391"/>
                </a:cubicBezTo>
                <a:cubicBezTo>
                  <a:pt x="4213054" y="2609164"/>
                  <a:pt x="4216519" y="2597528"/>
                  <a:pt x="4214385" y="2602385"/>
                </a:cubicBezTo>
                <a:lnTo>
                  <a:pt x="4213747" y="2605021"/>
                </a:lnTo>
                <a:lnTo>
                  <a:pt x="4214990" y="2608375"/>
                </a:lnTo>
                <a:lnTo>
                  <a:pt x="4213294" y="2606896"/>
                </a:lnTo>
                <a:lnTo>
                  <a:pt x="4211693" y="2613512"/>
                </a:lnTo>
                <a:cubicBezTo>
                  <a:pt x="4211158" y="2615901"/>
                  <a:pt x="4210839" y="2615140"/>
                  <a:pt x="4210301" y="2605731"/>
                </a:cubicBezTo>
                <a:lnTo>
                  <a:pt x="4210198" y="2604195"/>
                </a:lnTo>
                <a:lnTo>
                  <a:pt x="4205345" y="2599961"/>
                </a:lnTo>
                <a:cubicBezTo>
                  <a:pt x="4204540" y="2600878"/>
                  <a:pt x="4221679" y="2644554"/>
                  <a:pt x="4211853" y="2625066"/>
                </a:cubicBezTo>
                <a:lnTo>
                  <a:pt x="4201332" y="2605881"/>
                </a:lnTo>
                <a:lnTo>
                  <a:pt x="4201247" y="2613141"/>
                </a:lnTo>
                <a:lnTo>
                  <a:pt x="4206127" y="2619899"/>
                </a:lnTo>
                <a:lnTo>
                  <a:pt x="4202886" y="2619209"/>
                </a:lnTo>
                <a:lnTo>
                  <a:pt x="4201199" y="2617221"/>
                </a:lnTo>
                <a:lnTo>
                  <a:pt x="4201012" y="2633194"/>
                </a:lnTo>
                <a:lnTo>
                  <a:pt x="4201056" y="2637200"/>
                </a:lnTo>
                <a:lnTo>
                  <a:pt x="4205058" y="2649075"/>
                </a:lnTo>
                <a:cubicBezTo>
                  <a:pt x="4210464" y="2663898"/>
                  <a:pt x="4217818" y="2675187"/>
                  <a:pt x="4221703" y="2690169"/>
                </a:cubicBezTo>
                <a:lnTo>
                  <a:pt x="4201205" y="2651011"/>
                </a:lnTo>
                <a:lnTo>
                  <a:pt x="4201397" y="2668838"/>
                </a:lnTo>
                <a:lnTo>
                  <a:pt x="4201214" y="2672963"/>
                </a:lnTo>
                <a:lnTo>
                  <a:pt x="4201121" y="2672742"/>
                </a:lnTo>
                <a:cubicBezTo>
                  <a:pt x="4199632" y="2669402"/>
                  <a:pt x="4197403" y="2656885"/>
                  <a:pt x="4194678" y="2652107"/>
                </a:cubicBezTo>
                <a:cubicBezTo>
                  <a:pt x="4192697" y="2649000"/>
                  <a:pt x="4193144" y="2651600"/>
                  <a:pt x="4194130" y="2655227"/>
                </a:cubicBezTo>
                <a:lnTo>
                  <a:pt x="4194852" y="2657731"/>
                </a:lnTo>
                <a:lnTo>
                  <a:pt x="4198045" y="2664580"/>
                </a:lnTo>
                <a:cubicBezTo>
                  <a:pt x="4199640" y="2667844"/>
                  <a:pt x="4200833" y="2670943"/>
                  <a:pt x="4199919" y="2672772"/>
                </a:cubicBezTo>
                <a:lnTo>
                  <a:pt x="4199030" y="2671835"/>
                </a:lnTo>
                <a:lnTo>
                  <a:pt x="4199820" y="2674438"/>
                </a:lnTo>
                <a:lnTo>
                  <a:pt x="4200955" y="2678830"/>
                </a:lnTo>
                <a:lnTo>
                  <a:pt x="4200285" y="2693965"/>
                </a:lnTo>
                <a:lnTo>
                  <a:pt x="4199096" y="2693733"/>
                </a:lnTo>
                <a:cubicBezTo>
                  <a:pt x="4199294" y="2693562"/>
                  <a:pt x="4199491" y="2694211"/>
                  <a:pt x="4199675" y="2695333"/>
                </a:cubicBezTo>
                <a:lnTo>
                  <a:pt x="4200069" y="2698841"/>
                </a:lnTo>
                <a:lnTo>
                  <a:pt x="4199568" y="2710153"/>
                </a:lnTo>
                <a:lnTo>
                  <a:pt x="4198363" y="2706298"/>
                </a:lnTo>
                <a:lnTo>
                  <a:pt x="4196750" y="2706760"/>
                </a:lnTo>
                <a:lnTo>
                  <a:pt x="4208334" y="2736363"/>
                </a:lnTo>
                <a:lnTo>
                  <a:pt x="4209626" y="2740285"/>
                </a:lnTo>
                <a:lnTo>
                  <a:pt x="4209460" y="2740111"/>
                </a:lnTo>
                <a:cubicBezTo>
                  <a:pt x="4206885" y="2737516"/>
                  <a:pt x="4200365" y="2726600"/>
                  <a:pt x="4196124" y="2723100"/>
                </a:cubicBezTo>
                <a:cubicBezTo>
                  <a:pt x="4190216" y="2718692"/>
                  <a:pt x="4201479" y="2732188"/>
                  <a:pt x="4202516" y="2733945"/>
                </a:cubicBezTo>
                <a:cubicBezTo>
                  <a:pt x="4205139" y="2737215"/>
                  <a:pt x="4207140" y="2739835"/>
                  <a:pt x="4208845" y="2742158"/>
                </a:cubicBezTo>
                <a:lnTo>
                  <a:pt x="4211462" y="2745863"/>
                </a:lnTo>
                <a:lnTo>
                  <a:pt x="4216198" y="2760254"/>
                </a:lnTo>
                <a:lnTo>
                  <a:pt x="4215005" y="2760459"/>
                </a:lnTo>
                <a:cubicBezTo>
                  <a:pt x="4215130" y="2760228"/>
                  <a:pt x="4215544" y="2760764"/>
                  <a:pt x="4216114" y="2761749"/>
                </a:cubicBezTo>
                <a:lnTo>
                  <a:pt x="4217725" y="2764890"/>
                </a:lnTo>
                <a:lnTo>
                  <a:pt x="4221265" y="2775645"/>
                </a:lnTo>
                <a:lnTo>
                  <a:pt x="4218772" y="2772467"/>
                </a:lnTo>
                <a:lnTo>
                  <a:pt x="4216512" y="2774153"/>
                </a:lnTo>
                <a:lnTo>
                  <a:pt x="4211581" y="2763614"/>
                </a:lnTo>
                <a:lnTo>
                  <a:pt x="4215018" y="2775163"/>
                </a:lnTo>
                <a:lnTo>
                  <a:pt x="4210767" y="2770506"/>
                </a:lnTo>
                <a:lnTo>
                  <a:pt x="4208837" y="2768632"/>
                </a:lnTo>
                <a:lnTo>
                  <a:pt x="4195516" y="2732875"/>
                </a:lnTo>
                <a:cubicBezTo>
                  <a:pt x="4186499" y="2709644"/>
                  <a:pt x="4176944" y="2686766"/>
                  <a:pt x="4165949" y="2664281"/>
                </a:cubicBezTo>
                <a:lnTo>
                  <a:pt x="4161550" y="2653090"/>
                </a:lnTo>
                <a:lnTo>
                  <a:pt x="4161437" y="2659786"/>
                </a:lnTo>
                <a:lnTo>
                  <a:pt x="4166619" y="2668174"/>
                </a:lnTo>
                <a:cubicBezTo>
                  <a:pt x="4168532" y="2671529"/>
                  <a:pt x="4169745" y="2674032"/>
                  <a:pt x="4169494" y="2674494"/>
                </a:cubicBezTo>
                <a:cubicBezTo>
                  <a:pt x="4169746" y="2674033"/>
                  <a:pt x="4168877" y="2673262"/>
                  <a:pt x="4167946" y="2672606"/>
                </a:cubicBezTo>
                <a:lnTo>
                  <a:pt x="4166784" y="2671857"/>
                </a:lnTo>
                <a:lnTo>
                  <a:pt x="4168553" y="2676263"/>
                </a:lnTo>
                <a:cubicBezTo>
                  <a:pt x="4171902" y="2683562"/>
                  <a:pt x="4176457" y="2691843"/>
                  <a:pt x="4176825" y="2697525"/>
                </a:cubicBezTo>
                <a:cubicBezTo>
                  <a:pt x="4176738" y="2699197"/>
                  <a:pt x="4174996" y="2701183"/>
                  <a:pt x="4175713" y="2701940"/>
                </a:cubicBezTo>
                <a:cubicBezTo>
                  <a:pt x="4177092" y="2706925"/>
                  <a:pt x="4184106" y="2719915"/>
                  <a:pt x="4184681" y="2725816"/>
                </a:cubicBezTo>
                <a:cubicBezTo>
                  <a:pt x="4185296" y="2728524"/>
                  <a:pt x="4182884" y="2731274"/>
                  <a:pt x="4182884" y="2731274"/>
                </a:cubicBezTo>
                <a:cubicBezTo>
                  <a:pt x="4182884" y="2731274"/>
                  <a:pt x="4183009" y="2731919"/>
                  <a:pt x="4183326" y="2732770"/>
                </a:cubicBezTo>
                <a:lnTo>
                  <a:pt x="4184034" y="2733969"/>
                </a:lnTo>
                <a:lnTo>
                  <a:pt x="4184560" y="2736041"/>
                </a:lnTo>
                <a:lnTo>
                  <a:pt x="4184320" y="2736392"/>
                </a:lnTo>
                <a:cubicBezTo>
                  <a:pt x="4184309" y="2736601"/>
                  <a:pt x="4184488" y="2736790"/>
                  <a:pt x="4184847" y="2737168"/>
                </a:cubicBezTo>
                <a:lnTo>
                  <a:pt x="4184560" y="2736041"/>
                </a:lnTo>
                <a:lnTo>
                  <a:pt x="4184934" y="2735496"/>
                </a:lnTo>
                <a:cubicBezTo>
                  <a:pt x="4184760" y="2738842"/>
                  <a:pt x="4185303" y="2742944"/>
                  <a:pt x="4185303" y="2742944"/>
                </a:cubicBezTo>
                <a:cubicBezTo>
                  <a:pt x="4182040" y="2745090"/>
                  <a:pt x="4181505" y="2726288"/>
                  <a:pt x="4175618" y="2718311"/>
                </a:cubicBezTo>
                <a:cubicBezTo>
                  <a:pt x="4174901" y="2717555"/>
                  <a:pt x="4171826" y="2716076"/>
                  <a:pt x="4171109" y="2715319"/>
                </a:cubicBezTo>
                <a:cubicBezTo>
                  <a:pt x="4167492" y="2709737"/>
                  <a:pt x="4163977" y="2702203"/>
                  <a:pt x="4159729" y="2694192"/>
                </a:cubicBezTo>
                <a:cubicBezTo>
                  <a:pt x="4158996" y="2692536"/>
                  <a:pt x="4155875" y="2684684"/>
                  <a:pt x="4152848" y="2677151"/>
                </a:cubicBezTo>
                <a:lnTo>
                  <a:pt x="4152837" y="2677127"/>
                </a:lnTo>
                <a:lnTo>
                  <a:pt x="4149813" y="2674079"/>
                </a:lnTo>
                <a:lnTo>
                  <a:pt x="4144218" y="2667220"/>
                </a:lnTo>
                <a:lnTo>
                  <a:pt x="4144033" y="2668079"/>
                </a:lnTo>
                <a:cubicBezTo>
                  <a:pt x="4143901" y="2668905"/>
                  <a:pt x="4143832" y="2669623"/>
                  <a:pt x="4143840" y="2670073"/>
                </a:cubicBezTo>
                <a:cubicBezTo>
                  <a:pt x="4144470" y="2672503"/>
                  <a:pt x="4152896" y="2692276"/>
                  <a:pt x="4146345" y="2680070"/>
                </a:cubicBezTo>
                <a:cubicBezTo>
                  <a:pt x="4139332" y="2667081"/>
                  <a:pt x="4149601" y="2692622"/>
                  <a:pt x="4151067" y="2695935"/>
                </a:cubicBezTo>
                <a:cubicBezTo>
                  <a:pt x="4154495" y="2705142"/>
                  <a:pt x="4157222" y="2713313"/>
                  <a:pt x="4158568" y="2716500"/>
                </a:cubicBezTo>
                <a:cubicBezTo>
                  <a:pt x="4165032" y="2735232"/>
                  <a:pt x="4171354" y="2752419"/>
                  <a:pt x="4177510" y="2769173"/>
                </a:cubicBezTo>
                <a:lnTo>
                  <a:pt x="4178769" y="2772684"/>
                </a:lnTo>
                <a:lnTo>
                  <a:pt x="4175770" y="2770009"/>
                </a:lnTo>
                <a:lnTo>
                  <a:pt x="4174648" y="2769179"/>
                </a:lnTo>
                <a:lnTo>
                  <a:pt x="4170382" y="2758379"/>
                </a:lnTo>
                <a:cubicBezTo>
                  <a:pt x="4167702" y="2751730"/>
                  <a:pt x="4163069" y="2734189"/>
                  <a:pt x="4159365" y="2730281"/>
                </a:cubicBezTo>
                <a:cubicBezTo>
                  <a:pt x="4157931" y="2728768"/>
                  <a:pt x="4155519" y="2731518"/>
                  <a:pt x="4152310" y="2730191"/>
                </a:cubicBezTo>
                <a:cubicBezTo>
                  <a:pt x="4148519" y="2727956"/>
                  <a:pt x="4148828" y="2724456"/>
                  <a:pt x="4146014" y="2717958"/>
                </a:cubicBezTo>
                <a:cubicBezTo>
                  <a:pt x="4143114" y="2713133"/>
                  <a:pt x="4140126" y="2709982"/>
                  <a:pt x="4138660" y="2706669"/>
                </a:cubicBezTo>
                <a:lnTo>
                  <a:pt x="4136984" y="2702774"/>
                </a:lnTo>
                <a:lnTo>
                  <a:pt x="4136997" y="2702966"/>
                </a:lnTo>
                <a:cubicBezTo>
                  <a:pt x="4136966" y="2703305"/>
                  <a:pt x="4136862" y="2703505"/>
                  <a:pt x="4136672" y="2703525"/>
                </a:cubicBezTo>
                <a:cubicBezTo>
                  <a:pt x="4136229" y="2703572"/>
                  <a:pt x="4135464" y="2702690"/>
                  <a:pt x="4134543" y="2701287"/>
                </a:cubicBezTo>
                <a:lnTo>
                  <a:pt x="4132956" y="2698572"/>
                </a:lnTo>
                <a:lnTo>
                  <a:pt x="4132782" y="2700320"/>
                </a:lnTo>
                <a:cubicBezTo>
                  <a:pt x="4132415" y="2701329"/>
                  <a:pt x="4131957" y="2702244"/>
                  <a:pt x="4131914" y="2703080"/>
                </a:cubicBezTo>
                <a:cubicBezTo>
                  <a:pt x="4132663" y="2705635"/>
                  <a:pt x="4135444" y="2710334"/>
                  <a:pt x="4136689" y="2715473"/>
                </a:cubicBezTo>
                <a:cubicBezTo>
                  <a:pt x="4138156" y="2718785"/>
                  <a:pt x="4143594" y="2735406"/>
                  <a:pt x="4137793" y="2725755"/>
                </a:cubicBezTo>
                <a:cubicBezTo>
                  <a:pt x="4134056" y="2720048"/>
                  <a:pt x="4132268" y="2710807"/>
                  <a:pt x="4130921" y="2707622"/>
                </a:cubicBezTo>
                <a:cubicBezTo>
                  <a:pt x="4129589" y="2704155"/>
                  <a:pt x="4126380" y="2702830"/>
                  <a:pt x="4125664" y="2702074"/>
                </a:cubicBezTo>
                <a:cubicBezTo>
                  <a:pt x="4125167" y="2699491"/>
                  <a:pt x="4125136" y="2697692"/>
                  <a:pt x="4123788" y="2694507"/>
                </a:cubicBezTo>
                <a:lnTo>
                  <a:pt x="4123508" y="2694211"/>
                </a:lnTo>
                <a:lnTo>
                  <a:pt x="4124047" y="2695774"/>
                </a:lnTo>
                <a:cubicBezTo>
                  <a:pt x="4125507" y="2700862"/>
                  <a:pt x="4122123" y="2697291"/>
                  <a:pt x="4122123" y="2697291"/>
                </a:cubicBezTo>
                <a:cubicBezTo>
                  <a:pt x="4120629" y="2695715"/>
                  <a:pt x="4119013" y="2692244"/>
                  <a:pt x="4117592" y="2688979"/>
                </a:cubicBezTo>
                <a:lnTo>
                  <a:pt x="4114730" y="2682959"/>
                </a:lnTo>
                <a:lnTo>
                  <a:pt x="4114752" y="2683467"/>
                </a:lnTo>
                <a:lnTo>
                  <a:pt x="4114207" y="2681906"/>
                </a:lnTo>
                <a:lnTo>
                  <a:pt x="4112758" y="2682555"/>
                </a:lnTo>
                <a:lnTo>
                  <a:pt x="4112306" y="2682742"/>
                </a:lnTo>
                <a:lnTo>
                  <a:pt x="4115565" y="2689724"/>
                </a:lnTo>
                <a:cubicBezTo>
                  <a:pt x="4117046" y="2692962"/>
                  <a:pt x="4118441" y="2696144"/>
                  <a:pt x="4119634" y="2699242"/>
                </a:cubicBezTo>
                <a:cubicBezTo>
                  <a:pt x="4122066" y="2704601"/>
                  <a:pt x="4124096" y="2710419"/>
                  <a:pt x="4126041" y="2716333"/>
                </a:cubicBezTo>
                <a:lnTo>
                  <a:pt x="4127506" y="2720717"/>
                </a:lnTo>
                <a:lnTo>
                  <a:pt x="4126928" y="2719949"/>
                </a:lnTo>
                <a:lnTo>
                  <a:pt x="4122110" y="2713598"/>
                </a:lnTo>
                <a:lnTo>
                  <a:pt x="4117805" y="2702900"/>
                </a:lnTo>
                <a:cubicBezTo>
                  <a:pt x="4116509" y="2698739"/>
                  <a:pt x="4114638" y="2693528"/>
                  <a:pt x="4113127" y="2690757"/>
                </a:cubicBezTo>
                <a:lnTo>
                  <a:pt x="4112305" y="2689930"/>
                </a:lnTo>
                <a:lnTo>
                  <a:pt x="4112758" y="2691621"/>
                </a:lnTo>
                <a:lnTo>
                  <a:pt x="4112110" y="2689734"/>
                </a:lnTo>
                <a:lnTo>
                  <a:pt x="4111250" y="2688868"/>
                </a:lnTo>
                <a:cubicBezTo>
                  <a:pt x="4110793" y="2689140"/>
                  <a:pt x="4110543" y="2690457"/>
                  <a:pt x="4110618" y="2693256"/>
                </a:cubicBezTo>
                <a:lnTo>
                  <a:pt x="4112669" y="2701010"/>
                </a:lnTo>
                <a:lnTo>
                  <a:pt x="4109019" y="2695974"/>
                </a:lnTo>
                <a:lnTo>
                  <a:pt x="4109324" y="2697477"/>
                </a:lnTo>
                <a:cubicBezTo>
                  <a:pt x="4109666" y="2698835"/>
                  <a:pt x="4109964" y="2699609"/>
                  <a:pt x="4110166" y="2699380"/>
                </a:cubicBezTo>
                <a:cubicBezTo>
                  <a:pt x="4107819" y="2700874"/>
                  <a:pt x="4106554" y="2696562"/>
                  <a:pt x="4104938" y="2691506"/>
                </a:cubicBezTo>
                <a:lnTo>
                  <a:pt x="4104153" y="2689258"/>
                </a:lnTo>
                <a:lnTo>
                  <a:pt x="4102374" y="2686803"/>
                </a:lnTo>
                <a:lnTo>
                  <a:pt x="4095404" y="2677201"/>
                </a:lnTo>
                <a:lnTo>
                  <a:pt x="4097487" y="2683208"/>
                </a:lnTo>
                <a:lnTo>
                  <a:pt x="4099250" y="2687719"/>
                </a:lnTo>
                <a:lnTo>
                  <a:pt x="4109384" y="2703040"/>
                </a:lnTo>
                <a:cubicBezTo>
                  <a:pt x="4114851" y="2711541"/>
                  <a:pt x="4110641" y="2707945"/>
                  <a:pt x="4106598" y="2703656"/>
                </a:cubicBezTo>
                <a:lnTo>
                  <a:pt x="4104162" y="2700899"/>
                </a:lnTo>
                <a:lnTo>
                  <a:pt x="4105355" y="2704273"/>
                </a:lnTo>
                <a:lnTo>
                  <a:pt x="4108205" y="2712810"/>
                </a:lnTo>
                <a:lnTo>
                  <a:pt x="4106657" y="2710660"/>
                </a:lnTo>
                <a:lnTo>
                  <a:pt x="4094828" y="2695621"/>
                </a:lnTo>
                <a:lnTo>
                  <a:pt x="4089760" y="2686967"/>
                </a:lnTo>
                <a:cubicBezTo>
                  <a:pt x="4086970" y="2681229"/>
                  <a:pt x="4087806" y="2683949"/>
                  <a:pt x="4089048" y="2688238"/>
                </a:cubicBezTo>
                <a:lnTo>
                  <a:pt x="4089063" y="2688294"/>
                </a:lnTo>
                <a:lnTo>
                  <a:pt x="4088552" y="2687644"/>
                </a:lnTo>
                <a:cubicBezTo>
                  <a:pt x="4082554" y="2679777"/>
                  <a:pt x="4076516" y="2671563"/>
                  <a:pt x="4070204" y="2662554"/>
                </a:cubicBezTo>
                <a:cubicBezTo>
                  <a:pt x="4069756" y="2662310"/>
                  <a:pt x="4068000" y="2659811"/>
                  <a:pt x="4066231" y="2657606"/>
                </a:cubicBezTo>
                <a:lnTo>
                  <a:pt x="4064839" y="2656061"/>
                </a:lnTo>
                <a:lnTo>
                  <a:pt x="4067225" y="2659870"/>
                </a:lnTo>
                <a:cubicBezTo>
                  <a:pt x="4076595" y="2672975"/>
                  <a:pt x="4086926" y="2683411"/>
                  <a:pt x="4095875" y="2699483"/>
                </a:cubicBezTo>
                <a:lnTo>
                  <a:pt x="4088982" y="2691128"/>
                </a:lnTo>
                <a:lnTo>
                  <a:pt x="4090262" y="2692877"/>
                </a:lnTo>
                <a:lnTo>
                  <a:pt x="4090814" y="2694987"/>
                </a:lnTo>
                <a:lnTo>
                  <a:pt x="4090806" y="2695835"/>
                </a:lnTo>
                <a:lnTo>
                  <a:pt x="4095997" y="2702444"/>
                </a:lnTo>
                <a:lnTo>
                  <a:pt x="4100836" y="2708650"/>
                </a:lnTo>
                <a:lnTo>
                  <a:pt x="4101220" y="2714641"/>
                </a:lnTo>
                <a:lnTo>
                  <a:pt x="4100104" y="2714896"/>
                </a:lnTo>
                <a:lnTo>
                  <a:pt x="4090390" y="2703684"/>
                </a:lnTo>
                <a:lnTo>
                  <a:pt x="4090742" y="2705258"/>
                </a:lnTo>
                <a:cubicBezTo>
                  <a:pt x="4089909" y="2704806"/>
                  <a:pt x="4089233" y="2704140"/>
                  <a:pt x="4088733" y="2703419"/>
                </a:cubicBezTo>
                <a:cubicBezTo>
                  <a:pt x="4088232" y="2702698"/>
                  <a:pt x="4087906" y="2701924"/>
                  <a:pt x="4087772" y="2701253"/>
                </a:cubicBezTo>
                <a:lnTo>
                  <a:pt x="4089002" y="2702072"/>
                </a:lnTo>
                <a:lnTo>
                  <a:pt x="4087626" y="2700475"/>
                </a:lnTo>
                <a:lnTo>
                  <a:pt x="4087626" y="2701008"/>
                </a:lnTo>
                <a:lnTo>
                  <a:pt x="4087772" y="2701253"/>
                </a:lnTo>
                <a:lnTo>
                  <a:pt x="4087626" y="2701094"/>
                </a:lnTo>
                <a:lnTo>
                  <a:pt x="4087625" y="2704937"/>
                </a:lnTo>
                <a:lnTo>
                  <a:pt x="4089526" y="2707411"/>
                </a:lnTo>
                <a:cubicBezTo>
                  <a:pt x="4098923" y="2719879"/>
                  <a:pt x="4106354" y="2730381"/>
                  <a:pt x="4117944" y="2745945"/>
                </a:cubicBezTo>
                <a:cubicBezTo>
                  <a:pt x="4117944" y="2745945"/>
                  <a:pt x="4118093" y="2746086"/>
                  <a:pt x="4118348" y="2746335"/>
                </a:cubicBezTo>
                <a:lnTo>
                  <a:pt x="4118453" y="2746441"/>
                </a:lnTo>
                <a:lnTo>
                  <a:pt x="4117393" y="2744262"/>
                </a:lnTo>
                <a:cubicBezTo>
                  <a:pt x="4114644" y="2737473"/>
                  <a:pt x="4112005" y="2728235"/>
                  <a:pt x="4110457" y="2725278"/>
                </a:cubicBezTo>
                <a:lnTo>
                  <a:pt x="4102813" y="2710020"/>
                </a:lnTo>
                <a:lnTo>
                  <a:pt x="4111102" y="2721324"/>
                </a:lnTo>
                <a:lnTo>
                  <a:pt x="4111701" y="2723074"/>
                </a:lnTo>
                <a:cubicBezTo>
                  <a:pt x="4112896" y="2726400"/>
                  <a:pt x="4114331" y="2730174"/>
                  <a:pt x="4116258" y="2734929"/>
                </a:cubicBezTo>
                <a:cubicBezTo>
                  <a:pt x="4116612" y="2736296"/>
                  <a:pt x="4119433" y="2743150"/>
                  <a:pt x="4120913" y="2747600"/>
                </a:cubicBezTo>
                <a:lnTo>
                  <a:pt x="4121480" y="2749736"/>
                </a:lnTo>
                <a:lnTo>
                  <a:pt x="4122335" y="2750699"/>
                </a:lnTo>
                <a:cubicBezTo>
                  <a:pt x="4124335" y="2753205"/>
                  <a:pt x="4125944" y="2755973"/>
                  <a:pt x="4124381" y="2757015"/>
                </a:cubicBezTo>
                <a:cubicBezTo>
                  <a:pt x="4122213" y="2757032"/>
                  <a:pt x="4111769" y="2740198"/>
                  <a:pt x="4111000" y="2739780"/>
                </a:cubicBezTo>
                <a:cubicBezTo>
                  <a:pt x="4104892" y="2732077"/>
                  <a:pt x="4099180" y="2724638"/>
                  <a:pt x="4093361" y="2717166"/>
                </a:cubicBezTo>
                <a:lnTo>
                  <a:pt x="4087428" y="2709761"/>
                </a:lnTo>
                <a:lnTo>
                  <a:pt x="4087240" y="2714251"/>
                </a:lnTo>
                <a:lnTo>
                  <a:pt x="4087599" y="2714706"/>
                </a:lnTo>
                <a:cubicBezTo>
                  <a:pt x="4100936" y="2731718"/>
                  <a:pt x="4114583" y="2750295"/>
                  <a:pt x="4131180" y="2770474"/>
                </a:cubicBezTo>
                <a:cubicBezTo>
                  <a:pt x="4131180" y="2770474"/>
                  <a:pt x="4139740" y="2781303"/>
                  <a:pt x="4136931" y="2780971"/>
                </a:cubicBezTo>
                <a:lnTo>
                  <a:pt x="4134513" y="2778130"/>
                </a:lnTo>
                <a:lnTo>
                  <a:pt x="4132284" y="2773219"/>
                </a:lnTo>
                <a:cubicBezTo>
                  <a:pt x="4131350" y="2771332"/>
                  <a:pt x="4130515" y="2769891"/>
                  <a:pt x="4129936" y="2769404"/>
                </a:cubicBezTo>
                <a:lnTo>
                  <a:pt x="4129165" y="2771215"/>
                </a:lnTo>
                <a:lnTo>
                  <a:pt x="4128371" y="2770142"/>
                </a:lnTo>
                <a:cubicBezTo>
                  <a:pt x="4129909" y="2770978"/>
                  <a:pt x="4120441" y="2758460"/>
                  <a:pt x="4118853" y="2761381"/>
                </a:cubicBezTo>
                <a:cubicBezTo>
                  <a:pt x="4118350" y="2762304"/>
                  <a:pt x="4128320" y="2773900"/>
                  <a:pt x="4130255" y="2776147"/>
                </a:cubicBezTo>
                <a:lnTo>
                  <a:pt x="4130943" y="2777092"/>
                </a:lnTo>
                <a:lnTo>
                  <a:pt x="4130993" y="2777253"/>
                </a:lnTo>
                <a:lnTo>
                  <a:pt x="4132496" y="2780746"/>
                </a:lnTo>
                <a:lnTo>
                  <a:pt x="4115448" y="2760427"/>
                </a:lnTo>
                <a:cubicBezTo>
                  <a:pt x="4107035" y="2749976"/>
                  <a:pt x="4098539" y="2739181"/>
                  <a:pt x="4089594" y="2728143"/>
                </a:cubicBezTo>
                <a:cubicBezTo>
                  <a:pt x="4089594" y="2728143"/>
                  <a:pt x="4089249" y="2722974"/>
                  <a:pt x="4086708" y="2723984"/>
                </a:cubicBezTo>
                <a:cubicBezTo>
                  <a:pt x="4085353" y="2724642"/>
                  <a:pt x="4093016" y="2734984"/>
                  <a:pt x="4089092" y="2729065"/>
                </a:cubicBezTo>
                <a:cubicBezTo>
                  <a:pt x="4102239" y="2748564"/>
                  <a:pt x="4121772" y="2769145"/>
                  <a:pt x="4133520" y="2789078"/>
                </a:cubicBezTo>
                <a:cubicBezTo>
                  <a:pt x="4116874" y="2772657"/>
                  <a:pt x="4100305" y="2746318"/>
                  <a:pt x="4083453" y="2725999"/>
                </a:cubicBezTo>
                <a:cubicBezTo>
                  <a:pt x="4082934" y="2725121"/>
                  <a:pt x="4081085" y="2722870"/>
                  <a:pt x="4079229" y="2721090"/>
                </a:cubicBezTo>
                <a:lnTo>
                  <a:pt x="4078529" y="2720531"/>
                </a:lnTo>
                <a:lnTo>
                  <a:pt x="4078671" y="2720856"/>
                </a:lnTo>
                <a:lnTo>
                  <a:pt x="4079291" y="2722354"/>
                </a:lnTo>
                <a:lnTo>
                  <a:pt x="4077004" y="2719317"/>
                </a:lnTo>
                <a:lnTo>
                  <a:pt x="4076608" y="2719002"/>
                </a:lnTo>
                <a:cubicBezTo>
                  <a:pt x="4075843" y="2718576"/>
                  <a:pt x="4075241" y="2718498"/>
                  <a:pt x="4074970" y="2718998"/>
                </a:cubicBezTo>
                <a:lnTo>
                  <a:pt x="4081864" y="2728921"/>
                </a:lnTo>
                <a:cubicBezTo>
                  <a:pt x="4089387" y="2737992"/>
                  <a:pt x="4097133" y="2748181"/>
                  <a:pt x="4103388" y="2757755"/>
                </a:cubicBezTo>
                <a:cubicBezTo>
                  <a:pt x="4096986" y="2750591"/>
                  <a:pt x="4090566" y="2742468"/>
                  <a:pt x="4083983" y="2733959"/>
                </a:cubicBezTo>
                <a:lnTo>
                  <a:pt x="4069289" y="2715128"/>
                </a:lnTo>
                <a:lnTo>
                  <a:pt x="4070282" y="2716786"/>
                </a:lnTo>
                <a:lnTo>
                  <a:pt x="4063515" y="2709274"/>
                </a:lnTo>
                <a:lnTo>
                  <a:pt x="4066038" y="2716379"/>
                </a:lnTo>
                <a:lnTo>
                  <a:pt x="4069904" y="2724784"/>
                </a:lnTo>
                <a:lnTo>
                  <a:pt x="4071373" y="2726919"/>
                </a:lnTo>
                <a:lnTo>
                  <a:pt x="4071507" y="2727780"/>
                </a:lnTo>
                <a:cubicBezTo>
                  <a:pt x="4071610" y="2729069"/>
                  <a:pt x="4071525" y="2729789"/>
                  <a:pt x="4071167" y="2729411"/>
                </a:cubicBezTo>
                <a:lnTo>
                  <a:pt x="4067947" y="2724956"/>
                </a:lnTo>
                <a:lnTo>
                  <a:pt x="4065941" y="2722717"/>
                </a:lnTo>
                <a:cubicBezTo>
                  <a:pt x="4064227" y="2720683"/>
                  <a:pt x="4061993" y="2717943"/>
                  <a:pt x="4059130" y="2714367"/>
                </a:cubicBezTo>
                <a:cubicBezTo>
                  <a:pt x="4054643" y="2709326"/>
                  <a:pt x="4050945" y="2704816"/>
                  <a:pt x="4047560" y="2700562"/>
                </a:cubicBezTo>
                <a:lnTo>
                  <a:pt x="4047062" y="2699934"/>
                </a:lnTo>
                <a:lnTo>
                  <a:pt x="4049293" y="2704639"/>
                </a:lnTo>
                <a:cubicBezTo>
                  <a:pt x="4051133" y="2708639"/>
                  <a:pt x="4052873" y="2712755"/>
                  <a:pt x="4052471" y="2713213"/>
                </a:cubicBezTo>
                <a:lnTo>
                  <a:pt x="4042824" y="2704799"/>
                </a:lnTo>
                <a:cubicBezTo>
                  <a:pt x="4042020" y="2705715"/>
                  <a:pt x="4059161" y="2749392"/>
                  <a:pt x="4049334" y="2729904"/>
                </a:cubicBezTo>
                <a:lnTo>
                  <a:pt x="4044337" y="2719164"/>
                </a:lnTo>
                <a:lnTo>
                  <a:pt x="4040233" y="2714588"/>
                </a:lnTo>
                <a:cubicBezTo>
                  <a:pt x="4038401" y="2712425"/>
                  <a:pt x="4036391" y="2710035"/>
                  <a:pt x="4034465" y="2707993"/>
                </a:cubicBezTo>
                <a:lnTo>
                  <a:pt x="4041531" y="2719145"/>
                </a:lnTo>
                <a:lnTo>
                  <a:pt x="4040872" y="2718804"/>
                </a:lnTo>
                <a:cubicBezTo>
                  <a:pt x="4037298" y="2716654"/>
                  <a:pt x="4034954" y="2714603"/>
                  <a:pt x="4032634" y="2711677"/>
                </a:cubicBezTo>
                <a:lnTo>
                  <a:pt x="4030192" y="2707939"/>
                </a:lnTo>
                <a:lnTo>
                  <a:pt x="4028785" y="2708856"/>
                </a:lnTo>
                <a:cubicBezTo>
                  <a:pt x="4028230" y="2709125"/>
                  <a:pt x="4027783" y="2709223"/>
                  <a:pt x="4027604" y="2709034"/>
                </a:cubicBezTo>
                <a:cubicBezTo>
                  <a:pt x="4029612" y="2716449"/>
                  <a:pt x="4035675" y="2721080"/>
                  <a:pt x="4036969" y="2727738"/>
                </a:cubicBezTo>
                <a:cubicBezTo>
                  <a:pt x="4037463" y="2730321"/>
                  <a:pt x="4036659" y="2731238"/>
                  <a:pt x="4035769" y="2733827"/>
                </a:cubicBezTo>
                <a:cubicBezTo>
                  <a:pt x="4035406" y="2740797"/>
                  <a:pt x="4039740" y="2747136"/>
                  <a:pt x="4042540" y="2753914"/>
                </a:cubicBezTo>
                <a:cubicBezTo>
                  <a:pt x="4047944" y="2768735"/>
                  <a:pt x="4055299" y="2780026"/>
                  <a:pt x="4059184" y="2795008"/>
                </a:cubicBezTo>
                <a:cubicBezTo>
                  <a:pt x="4050483" y="2780532"/>
                  <a:pt x="4046423" y="2768896"/>
                  <a:pt x="4037857" y="2754267"/>
                </a:cubicBezTo>
                <a:cubicBezTo>
                  <a:pt x="4034869" y="2751115"/>
                  <a:pt x="4032143" y="2742944"/>
                  <a:pt x="4027997" y="2732980"/>
                </a:cubicBezTo>
                <a:cubicBezTo>
                  <a:pt x="4027272" y="2731774"/>
                  <a:pt x="4026040" y="2729113"/>
                  <a:pt x="4024658" y="2726091"/>
                </a:cubicBezTo>
                <a:lnTo>
                  <a:pt x="4023527" y="2723680"/>
                </a:lnTo>
                <a:lnTo>
                  <a:pt x="4020820" y="2726599"/>
                </a:lnTo>
                <a:lnTo>
                  <a:pt x="4021855" y="2729293"/>
                </a:lnTo>
                <a:cubicBezTo>
                  <a:pt x="4023484" y="2733732"/>
                  <a:pt x="4025023" y="2738077"/>
                  <a:pt x="4025397" y="2739356"/>
                </a:cubicBezTo>
                <a:cubicBezTo>
                  <a:pt x="4025353" y="2740191"/>
                  <a:pt x="4024897" y="2741106"/>
                  <a:pt x="4024450" y="2741812"/>
                </a:cubicBezTo>
                <a:lnTo>
                  <a:pt x="4024381" y="2741905"/>
                </a:lnTo>
                <a:lnTo>
                  <a:pt x="4028973" y="2747644"/>
                </a:lnTo>
                <a:lnTo>
                  <a:pt x="4031326" y="2751947"/>
                </a:lnTo>
                <a:lnTo>
                  <a:pt x="4029115" y="2755078"/>
                </a:lnTo>
                <a:lnTo>
                  <a:pt x="4028721" y="2755647"/>
                </a:lnTo>
                <a:lnTo>
                  <a:pt x="4031244" y="2760231"/>
                </a:lnTo>
                <a:cubicBezTo>
                  <a:pt x="4032624" y="2765217"/>
                  <a:pt x="4039228" y="2773950"/>
                  <a:pt x="4037399" y="2777610"/>
                </a:cubicBezTo>
                <a:cubicBezTo>
                  <a:pt x="4035570" y="2781269"/>
                  <a:pt x="4034686" y="2769159"/>
                  <a:pt x="4034412" y="2774458"/>
                </a:cubicBezTo>
                <a:cubicBezTo>
                  <a:pt x="4034049" y="2781428"/>
                  <a:pt x="4039455" y="2796251"/>
                  <a:pt x="4031779" y="2779032"/>
                </a:cubicBezTo>
                <a:cubicBezTo>
                  <a:pt x="4028631" y="2772916"/>
                  <a:pt x="4026767" y="2768155"/>
                  <a:pt x="4024592" y="2763323"/>
                </a:cubicBezTo>
                <a:lnTo>
                  <a:pt x="4024060" y="2762377"/>
                </a:lnTo>
                <a:lnTo>
                  <a:pt x="4023304" y="2763468"/>
                </a:lnTo>
                <a:lnTo>
                  <a:pt x="4021242" y="2766602"/>
                </a:lnTo>
                <a:lnTo>
                  <a:pt x="4022855" y="2771082"/>
                </a:lnTo>
                <a:lnTo>
                  <a:pt x="4023205" y="2772092"/>
                </a:lnTo>
                <a:lnTo>
                  <a:pt x="4020057" y="2768404"/>
                </a:lnTo>
                <a:lnTo>
                  <a:pt x="4019351" y="2769477"/>
                </a:lnTo>
                <a:lnTo>
                  <a:pt x="4024956" y="2777570"/>
                </a:lnTo>
                <a:lnTo>
                  <a:pt x="4025046" y="2781634"/>
                </a:lnTo>
                <a:cubicBezTo>
                  <a:pt x="4024564" y="2783388"/>
                  <a:pt x="4022511" y="2777859"/>
                  <a:pt x="4020437" y="2774124"/>
                </a:cubicBezTo>
                <a:cubicBezTo>
                  <a:pt x="4026230" y="2798474"/>
                  <a:pt x="4039217" y="2817766"/>
                  <a:pt x="4045814" y="2841200"/>
                </a:cubicBezTo>
                <a:lnTo>
                  <a:pt x="4047106" y="2845123"/>
                </a:lnTo>
                <a:lnTo>
                  <a:pt x="4046940" y="2844949"/>
                </a:lnTo>
                <a:cubicBezTo>
                  <a:pt x="4044365" y="2842354"/>
                  <a:pt x="4037845" y="2831438"/>
                  <a:pt x="4033604" y="2827937"/>
                </a:cubicBezTo>
                <a:cubicBezTo>
                  <a:pt x="4027696" y="2823530"/>
                  <a:pt x="4038960" y="2837025"/>
                  <a:pt x="4039997" y="2838783"/>
                </a:cubicBezTo>
                <a:cubicBezTo>
                  <a:pt x="4042620" y="2842053"/>
                  <a:pt x="4044621" y="2844672"/>
                  <a:pt x="4046326" y="2846997"/>
                </a:cubicBezTo>
                <a:lnTo>
                  <a:pt x="4048942" y="2850701"/>
                </a:lnTo>
                <a:lnTo>
                  <a:pt x="4053680" y="2865092"/>
                </a:lnTo>
                <a:lnTo>
                  <a:pt x="4052485" y="2865296"/>
                </a:lnTo>
                <a:cubicBezTo>
                  <a:pt x="4052610" y="2865065"/>
                  <a:pt x="4053024" y="2865602"/>
                  <a:pt x="4053594" y="2866587"/>
                </a:cubicBezTo>
                <a:lnTo>
                  <a:pt x="4055205" y="2869727"/>
                </a:lnTo>
                <a:lnTo>
                  <a:pt x="4058745" y="2880483"/>
                </a:lnTo>
                <a:lnTo>
                  <a:pt x="4056252" y="2877305"/>
                </a:lnTo>
                <a:lnTo>
                  <a:pt x="4053993" y="2878991"/>
                </a:lnTo>
                <a:lnTo>
                  <a:pt x="4049061" y="2868451"/>
                </a:lnTo>
                <a:lnTo>
                  <a:pt x="4052498" y="2880001"/>
                </a:lnTo>
                <a:lnTo>
                  <a:pt x="4048248" y="2875345"/>
                </a:lnTo>
                <a:lnTo>
                  <a:pt x="4046318" y="2873469"/>
                </a:lnTo>
                <a:lnTo>
                  <a:pt x="4032997" y="2837713"/>
                </a:lnTo>
                <a:cubicBezTo>
                  <a:pt x="4023979" y="2814483"/>
                  <a:pt x="4014424" y="2791604"/>
                  <a:pt x="4003429" y="2769119"/>
                </a:cubicBezTo>
                <a:cubicBezTo>
                  <a:pt x="4002337" y="2767085"/>
                  <a:pt x="4000151" y="2760660"/>
                  <a:pt x="3997752" y="2754672"/>
                </a:cubicBezTo>
                <a:lnTo>
                  <a:pt x="3996569" y="2752061"/>
                </a:lnTo>
                <a:lnTo>
                  <a:pt x="3991640" y="2745514"/>
                </a:lnTo>
                <a:lnTo>
                  <a:pt x="3990728" y="2744288"/>
                </a:lnTo>
                <a:lnTo>
                  <a:pt x="3990614" y="2746480"/>
                </a:lnTo>
                <a:cubicBezTo>
                  <a:pt x="3994554" y="2757989"/>
                  <a:pt x="3999638" y="2766884"/>
                  <a:pt x="4003287" y="2774265"/>
                </a:cubicBezTo>
                <a:cubicBezTo>
                  <a:pt x="4005879" y="2782588"/>
                  <a:pt x="4013817" y="2794787"/>
                  <a:pt x="4014306" y="2802362"/>
                </a:cubicBezTo>
                <a:cubicBezTo>
                  <a:pt x="4014218" y="2804035"/>
                  <a:pt x="4012476" y="2806021"/>
                  <a:pt x="4013193" y="2806777"/>
                </a:cubicBezTo>
                <a:cubicBezTo>
                  <a:pt x="4014573" y="2811763"/>
                  <a:pt x="4021586" y="2824753"/>
                  <a:pt x="4022161" y="2830654"/>
                </a:cubicBezTo>
                <a:cubicBezTo>
                  <a:pt x="4022777" y="2833361"/>
                  <a:pt x="4020366" y="2836112"/>
                  <a:pt x="4020366" y="2836112"/>
                </a:cubicBezTo>
                <a:cubicBezTo>
                  <a:pt x="4020366" y="2836112"/>
                  <a:pt x="4020489" y="2836757"/>
                  <a:pt x="4020808" y="2837608"/>
                </a:cubicBezTo>
                <a:lnTo>
                  <a:pt x="4021514" y="2838806"/>
                </a:lnTo>
                <a:lnTo>
                  <a:pt x="4022041" y="2840879"/>
                </a:lnTo>
                <a:lnTo>
                  <a:pt x="4021801" y="2841230"/>
                </a:lnTo>
                <a:cubicBezTo>
                  <a:pt x="4021790" y="2841439"/>
                  <a:pt x="4021970" y="2841628"/>
                  <a:pt x="4022327" y="2842005"/>
                </a:cubicBezTo>
                <a:lnTo>
                  <a:pt x="4022041" y="2840879"/>
                </a:lnTo>
                <a:lnTo>
                  <a:pt x="4022414" y="2840333"/>
                </a:lnTo>
                <a:cubicBezTo>
                  <a:pt x="4022241" y="2843679"/>
                  <a:pt x="4022784" y="2847781"/>
                  <a:pt x="4022784" y="2847781"/>
                </a:cubicBezTo>
                <a:cubicBezTo>
                  <a:pt x="4019520" y="2849927"/>
                  <a:pt x="4018985" y="2831126"/>
                  <a:pt x="4013098" y="2823149"/>
                </a:cubicBezTo>
                <a:cubicBezTo>
                  <a:pt x="4012381" y="2822393"/>
                  <a:pt x="4009307" y="2820913"/>
                  <a:pt x="4008590" y="2820156"/>
                </a:cubicBezTo>
                <a:cubicBezTo>
                  <a:pt x="4004973" y="2814576"/>
                  <a:pt x="4001457" y="2807041"/>
                  <a:pt x="3997210" y="2799030"/>
                </a:cubicBezTo>
                <a:cubicBezTo>
                  <a:pt x="3995742" y="2795718"/>
                  <a:pt x="3984726" y="2767621"/>
                  <a:pt x="3984009" y="2766863"/>
                </a:cubicBezTo>
                <a:cubicBezTo>
                  <a:pt x="3983249" y="2766944"/>
                  <a:pt x="3982568" y="2768506"/>
                  <a:pt x="3982082" y="2770273"/>
                </a:cubicBezTo>
                <a:lnTo>
                  <a:pt x="3981588" y="2773285"/>
                </a:lnTo>
                <a:lnTo>
                  <a:pt x="3984424" y="2779390"/>
                </a:lnTo>
                <a:cubicBezTo>
                  <a:pt x="3989606" y="2788649"/>
                  <a:pt x="3995674" y="2797839"/>
                  <a:pt x="3994274" y="2799837"/>
                </a:cubicBezTo>
                <a:cubicBezTo>
                  <a:pt x="3993677" y="2801271"/>
                  <a:pt x="3991724" y="2800334"/>
                  <a:pt x="3989286" y="2798388"/>
                </a:cubicBezTo>
                <a:lnTo>
                  <a:pt x="3986464" y="2795701"/>
                </a:lnTo>
                <a:lnTo>
                  <a:pt x="3988547" y="2800772"/>
                </a:lnTo>
                <a:cubicBezTo>
                  <a:pt x="3991976" y="2809979"/>
                  <a:pt x="3994703" y="2818151"/>
                  <a:pt x="3996050" y="2821338"/>
                </a:cubicBezTo>
                <a:cubicBezTo>
                  <a:pt x="4002512" y="2840069"/>
                  <a:pt x="4008835" y="2857256"/>
                  <a:pt x="4014991" y="2874010"/>
                </a:cubicBezTo>
                <a:lnTo>
                  <a:pt x="4016249" y="2877522"/>
                </a:lnTo>
                <a:lnTo>
                  <a:pt x="4013250" y="2874847"/>
                </a:lnTo>
                <a:lnTo>
                  <a:pt x="4012129" y="2874017"/>
                </a:lnTo>
                <a:lnTo>
                  <a:pt x="4007863" y="2863216"/>
                </a:lnTo>
                <a:cubicBezTo>
                  <a:pt x="4005184" y="2856565"/>
                  <a:pt x="4000549" y="2839028"/>
                  <a:pt x="3996846" y="2835119"/>
                </a:cubicBezTo>
                <a:cubicBezTo>
                  <a:pt x="3995412" y="2833606"/>
                  <a:pt x="3992999" y="2836356"/>
                  <a:pt x="3989792" y="2835029"/>
                </a:cubicBezTo>
                <a:cubicBezTo>
                  <a:pt x="3986000" y="2832793"/>
                  <a:pt x="3986308" y="2829295"/>
                  <a:pt x="3983494" y="2822796"/>
                </a:cubicBezTo>
                <a:cubicBezTo>
                  <a:pt x="3980595" y="2817970"/>
                  <a:pt x="3977607" y="2814819"/>
                  <a:pt x="3976140" y="2811507"/>
                </a:cubicBezTo>
                <a:lnTo>
                  <a:pt x="3962881" y="2781291"/>
                </a:lnTo>
                <a:lnTo>
                  <a:pt x="3961171" y="2779102"/>
                </a:lnTo>
                <a:lnTo>
                  <a:pt x="3964503" y="2785623"/>
                </a:lnTo>
                <a:cubicBezTo>
                  <a:pt x="3967704" y="2791942"/>
                  <a:pt x="3970357" y="2797903"/>
                  <a:pt x="3970593" y="2801829"/>
                </a:cubicBezTo>
                <a:cubicBezTo>
                  <a:pt x="3971223" y="2804259"/>
                  <a:pt x="3969481" y="2806244"/>
                  <a:pt x="3969394" y="2807918"/>
                </a:cubicBezTo>
                <a:cubicBezTo>
                  <a:pt x="3970143" y="2810473"/>
                  <a:pt x="3972924" y="2815173"/>
                  <a:pt x="3974170" y="2820310"/>
                </a:cubicBezTo>
                <a:cubicBezTo>
                  <a:pt x="3975637" y="2823622"/>
                  <a:pt x="3981075" y="2840244"/>
                  <a:pt x="3975273" y="2830594"/>
                </a:cubicBezTo>
                <a:cubicBezTo>
                  <a:pt x="3971537" y="2824886"/>
                  <a:pt x="3969749" y="2815646"/>
                  <a:pt x="3968401" y="2812459"/>
                </a:cubicBezTo>
                <a:cubicBezTo>
                  <a:pt x="3967070" y="2808994"/>
                  <a:pt x="3963862" y="2807667"/>
                  <a:pt x="3963144" y="2806911"/>
                </a:cubicBezTo>
                <a:cubicBezTo>
                  <a:pt x="3962648" y="2804329"/>
                  <a:pt x="3962616" y="2802530"/>
                  <a:pt x="3961269" y="2799343"/>
                </a:cubicBezTo>
                <a:cubicBezTo>
                  <a:pt x="3960552" y="2798587"/>
                  <a:pt x="3957564" y="2795435"/>
                  <a:pt x="3956130" y="2793922"/>
                </a:cubicBezTo>
                <a:cubicBezTo>
                  <a:pt x="3955381" y="2791367"/>
                  <a:pt x="3951149" y="2783076"/>
                  <a:pt x="3947618" y="2775821"/>
                </a:cubicBezTo>
                <a:cubicBezTo>
                  <a:pt x="3944087" y="2768567"/>
                  <a:pt x="3935576" y="2750466"/>
                  <a:pt x="3940384" y="2764657"/>
                </a:cubicBezTo>
                <a:lnTo>
                  <a:pt x="3945305" y="2776896"/>
                </a:lnTo>
                <a:lnTo>
                  <a:pt x="3948448" y="2784712"/>
                </a:lnTo>
                <a:cubicBezTo>
                  <a:pt x="3951537" y="2791355"/>
                  <a:pt x="3954727" y="2797883"/>
                  <a:pt x="3957115" y="2804080"/>
                </a:cubicBezTo>
                <a:cubicBezTo>
                  <a:pt x="3959546" y="2809439"/>
                  <a:pt x="3961575" y="2815257"/>
                  <a:pt x="3963521" y="2821170"/>
                </a:cubicBezTo>
                <a:lnTo>
                  <a:pt x="3964987" y="2825555"/>
                </a:lnTo>
                <a:lnTo>
                  <a:pt x="3964408" y="2824787"/>
                </a:lnTo>
                <a:lnTo>
                  <a:pt x="3959590" y="2818436"/>
                </a:lnTo>
                <a:lnTo>
                  <a:pt x="3955286" y="2807737"/>
                </a:lnTo>
                <a:cubicBezTo>
                  <a:pt x="3952694" y="2799413"/>
                  <a:pt x="3947798" y="2786895"/>
                  <a:pt x="3948099" y="2798095"/>
                </a:cubicBezTo>
                <a:lnTo>
                  <a:pt x="3950148" y="2805847"/>
                </a:lnTo>
                <a:lnTo>
                  <a:pt x="3939854" y="2791640"/>
                </a:lnTo>
                <a:cubicBezTo>
                  <a:pt x="3931279" y="2779732"/>
                  <a:pt x="3922471" y="2767523"/>
                  <a:pt x="3913911" y="2756694"/>
                </a:cubicBezTo>
                <a:cubicBezTo>
                  <a:pt x="3904582" y="2745446"/>
                  <a:pt x="3914843" y="2760786"/>
                  <a:pt x="3917729" y="2764945"/>
                </a:cubicBezTo>
                <a:cubicBezTo>
                  <a:pt x="3928363" y="2779292"/>
                  <a:pt x="3937770" y="2794367"/>
                  <a:pt x="3946865" y="2807879"/>
                </a:cubicBezTo>
                <a:cubicBezTo>
                  <a:pt x="3950509" y="2813546"/>
                  <a:pt x="3949853" y="2813835"/>
                  <a:pt x="3947812" y="2812130"/>
                </a:cubicBezTo>
                <a:lnTo>
                  <a:pt x="3945027" y="2809200"/>
                </a:lnTo>
                <a:lnTo>
                  <a:pt x="3946701" y="2811159"/>
                </a:lnTo>
                <a:cubicBezTo>
                  <a:pt x="3951321" y="2815942"/>
                  <a:pt x="3955592" y="2819968"/>
                  <a:pt x="3954559" y="2822763"/>
                </a:cubicBezTo>
                <a:lnTo>
                  <a:pt x="3952013" y="2821786"/>
                </a:lnTo>
                <a:lnTo>
                  <a:pt x="3945604" y="2813262"/>
                </a:lnTo>
                <a:cubicBezTo>
                  <a:pt x="3937239" y="2801726"/>
                  <a:pt x="3929032" y="2790351"/>
                  <a:pt x="3920406" y="2779438"/>
                </a:cubicBezTo>
                <a:cubicBezTo>
                  <a:pt x="3913763" y="2768902"/>
                  <a:pt x="3903499" y="2754493"/>
                  <a:pt x="3901144" y="2756181"/>
                </a:cubicBezTo>
                <a:lnTo>
                  <a:pt x="3901447" y="2759506"/>
                </a:lnTo>
                <a:lnTo>
                  <a:pt x="3904706" y="2764707"/>
                </a:lnTo>
                <a:cubicBezTo>
                  <a:pt x="3914075" y="2777815"/>
                  <a:pt x="3924407" y="2788249"/>
                  <a:pt x="3933356" y="2804320"/>
                </a:cubicBezTo>
                <a:cubicBezTo>
                  <a:pt x="3925127" y="2794866"/>
                  <a:pt x="3917275" y="2784720"/>
                  <a:pt x="3909498" y="2774168"/>
                </a:cubicBezTo>
                <a:lnTo>
                  <a:pt x="3901807" y="2763454"/>
                </a:lnTo>
                <a:lnTo>
                  <a:pt x="3901854" y="2763978"/>
                </a:lnTo>
                <a:cubicBezTo>
                  <a:pt x="3907769" y="2778602"/>
                  <a:pt x="3919862" y="2792271"/>
                  <a:pt x="3927158" y="2804845"/>
                </a:cubicBezTo>
                <a:lnTo>
                  <a:pt x="3945902" y="2831419"/>
                </a:lnTo>
                <a:lnTo>
                  <a:pt x="3947527" y="2835520"/>
                </a:lnTo>
                <a:cubicBezTo>
                  <a:pt x="3947837" y="2837190"/>
                  <a:pt x="3947612" y="2838199"/>
                  <a:pt x="3946529" y="2838089"/>
                </a:cubicBezTo>
                <a:lnTo>
                  <a:pt x="3945667" y="2837508"/>
                </a:lnTo>
                <a:lnTo>
                  <a:pt x="3955424" y="2850783"/>
                </a:lnTo>
                <a:cubicBezTo>
                  <a:pt x="3955424" y="2850783"/>
                  <a:pt x="3964987" y="2859767"/>
                  <a:pt x="3961861" y="2861853"/>
                </a:cubicBezTo>
                <a:cubicBezTo>
                  <a:pt x="3959694" y="2861869"/>
                  <a:pt x="3949250" y="2845035"/>
                  <a:pt x="3948481" y="2844618"/>
                </a:cubicBezTo>
                <a:cubicBezTo>
                  <a:pt x="3942372" y="2836914"/>
                  <a:pt x="3936660" y="2829476"/>
                  <a:pt x="3930841" y="2822004"/>
                </a:cubicBezTo>
                <a:lnTo>
                  <a:pt x="3916689" y="2804344"/>
                </a:lnTo>
                <a:lnTo>
                  <a:pt x="3914952" y="2805730"/>
                </a:lnTo>
                <a:lnTo>
                  <a:pt x="3915053" y="2806501"/>
                </a:lnTo>
                <a:lnTo>
                  <a:pt x="3916238" y="2808238"/>
                </a:lnTo>
                <a:cubicBezTo>
                  <a:pt x="3920188" y="2813498"/>
                  <a:pt x="3924561" y="2818665"/>
                  <a:pt x="3925080" y="2819544"/>
                </a:cubicBezTo>
                <a:cubicBezTo>
                  <a:pt x="3938415" y="2836556"/>
                  <a:pt x="3952064" y="2855132"/>
                  <a:pt x="3968661" y="2875311"/>
                </a:cubicBezTo>
                <a:cubicBezTo>
                  <a:pt x="3968661" y="2875311"/>
                  <a:pt x="3977220" y="2886141"/>
                  <a:pt x="3974411" y="2885809"/>
                </a:cubicBezTo>
                <a:lnTo>
                  <a:pt x="3971993" y="2882968"/>
                </a:lnTo>
                <a:lnTo>
                  <a:pt x="3969765" y="2878056"/>
                </a:lnTo>
                <a:cubicBezTo>
                  <a:pt x="3968831" y="2876169"/>
                  <a:pt x="3967996" y="2874728"/>
                  <a:pt x="3967416" y="2874240"/>
                </a:cubicBezTo>
                <a:lnTo>
                  <a:pt x="3966645" y="2876052"/>
                </a:lnTo>
                <a:lnTo>
                  <a:pt x="3965851" y="2874979"/>
                </a:lnTo>
                <a:cubicBezTo>
                  <a:pt x="3967390" y="2875816"/>
                  <a:pt x="3957921" y="2863297"/>
                  <a:pt x="3956332" y="2866219"/>
                </a:cubicBezTo>
                <a:cubicBezTo>
                  <a:pt x="3955832" y="2867141"/>
                  <a:pt x="3965801" y="2878737"/>
                  <a:pt x="3967735" y="2880984"/>
                </a:cubicBezTo>
                <a:lnTo>
                  <a:pt x="3968424" y="2881930"/>
                </a:lnTo>
                <a:lnTo>
                  <a:pt x="3968473" y="2882090"/>
                </a:lnTo>
                <a:lnTo>
                  <a:pt x="3969977" y="2885583"/>
                </a:lnTo>
                <a:lnTo>
                  <a:pt x="3952928" y="2865265"/>
                </a:lnTo>
                <a:cubicBezTo>
                  <a:pt x="3944515" y="2854814"/>
                  <a:pt x="3936019" y="2844020"/>
                  <a:pt x="3927074" y="2832980"/>
                </a:cubicBezTo>
                <a:cubicBezTo>
                  <a:pt x="3927074" y="2832980"/>
                  <a:pt x="3926729" y="2827813"/>
                  <a:pt x="3924187" y="2828822"/>
                </a:cubicBezTo>
                <a:cubicBezTo>
                  <a:pt x="3922833" y="2829479"/>
                  <a:pt x="3930496" y="2839821"/>
                  <a:pt x="3926572" y="2833904"/>
                </a:cubicBezTo>
                <a:cubicBezTo>
                  <a:pt x="3939719" y="2853402"/>
                  <a:pt x="3959253" y="2873982"/>
                  <a:pt x="3971002" y="2893916"/>
                </a:cubicBezTo>
                <a:cubicBezTo>
                  <a:pt x="3954354" y="2877496"/>
                  <a:pt x="3937786" y="2851155"/>
                  <a:pt x="3920932" y="2830838"/>
                </a:cubicBezTo>
                <a:cubicBezTo>
                  <a:pt x="3920415" y="2829958"/>
                  <a:pt x="3918566" y="2827708"/>
                  <a:pt x="3916711" y="2825927"/>
                </a:cubicBezTo>
                <a:lnTo>
                  <a:pt x="3912627" y="2823922"/>
                </a:lnTo>
                <a:lnTo>
                  <a:pt x="3912514" y="2823928"/>
                </a:lnTo>
                <a:lnTo>
                  <a:pt x="3919344" y="2833760"/>
                </a:lnTo>
                <a:cubicBezTo>
                  <a:pt x="3926868" y="2842830"/>
                  <a:pt x="3934614" y="2853018"/>
                  <a:pt x="3940867" y="2862593"/>
                </a:cubicBezTo>
                <a:cubicBezTo>
                  <a:pt x="3934467" y="2855428"/>
                  <a:pt x="3928047" y="2847306"/>
                  <a:pt x="3921464" y="2838796"/>
                </a:cubicBezTo>
                <a:lnTo>
                  <a:pt x="3907416" y="2820793"/>
                </a:lnTo>
                <a:lnTo>
                  <a:pt x="3905229" y="2819141"/>
                </a:lnTo>
                <a:cubicBezTo>
                  <a:pt x="3900561" y="2814671"/>
                  <a:pt x="3895232" y="2808136"/>
                  <a:pt x="3890160" y="2802161"/>
                </a:cubicBezTo>
                <a:cubicBezTo>
                  <a:pt x="3871477" y="2779643"/>
                  <a:pt x="3855370" y="2757680"/>
                  <a:pt x="3839489" y="2732326"/>
                </a:cubicBezTo>
                <a:lnTo>
                  <a:pt x="3837362" y="2728676"/>
                </a:lnTo>
                <a:lnTo>
                  <a:pt x="3826479" y="2713342"/>
                </a:lnTo>
                <a:cubicBezTo>
                  <a:pt x="3821152" y="2705619"/>
                  <a:pt x="3815820" y="2697615"/>
                  <a:pt x="3810438" y="2689111"/>
                </a:cubicBezTo>
                <a:cubicBezTo>
                  <a:pt x="3798061" y="2670030"/>
                  <a:pt x="3790052" y="2654519"/>
                  <a:pt x="3778806" y="2633664"/>
                </a:cubicBezTo>
                <a:cubicBezTo>
                  <a:pt x="3775995" y="2628449"/>
                  <a:pt x="3771911" y="2621299"/>
                  <a:pt x="3767851" y="2613837"/>
                </a:cubicBezTo>
                <a:lnTo>
                  <a:pt x="3767837" y="2613810"/>
                </a:lnTo>
                <a:lnTo>
                  <a:pt x="3777112" y="2633886"/>
                </a:lnTo>
                <a:cubicBezTo>
                  <a:pt x="3788864" y="2658072"/>
                  <a:pt x="3801159" y="2681937"/>
                  <a:pt x="3814235" y="2705296"/>
                </a:cubicBezTo>
                <a:cubicBezTo>
                  <a:pt x="3831007" y="2735845"/>
                  <a:pt x="3844823" y="2755771"/>
                  <a:pt x="3854810" y="2777460"/>
                </a:cubicBezTo>
                <a:cubicBezTo>
                  <a:pt x="3860391" y="2789580"/>
                  <a:pt x="3895846" y="2830469"/>
                  <a:pt x="3894808" y="2838292"/>
                </a:cubicBezTo>
                <a:cubicBezTo>
                  <a:pt x="3891856" y="2846996"/>
                  <a:pt x="3890099" y="2838141"/>
                  <a:pt x="3886275" y="2834875"/>
                </a:cubicBezTo>
                <a:cubicBezTo>
                  <a:pt x="3879484" y="2831044"/>
                  <a:pt x="3871659" y="2830008"/>
                  <a:pt x="3869750" y="2825862"/>
                </a:cubicBezTo>
                <a:cubicBezTo>
                  <a:pt x="3852987" y="2809613"/>
                  <a:pt x="3838448" y="2778036"/>
                  <a:pt x="3820646" y="2745254"/>
                </a:cubicBezTo>
                <a:cubicBezTo>
                  <a:pt x="3811687" y="2725798"/>
                  <a:pt x="3797724" y="2705553"/>
                  <a:pt x="3786705" y="2686659"/>
                </a:cubicBezTo>
                <a:cubicBezTo>
                  <a:pt x="3766058" y="2647069"/>
                  <a:pt x="3746693" y="2607639"/>
                  <a:pt x="3728338" y="2568523"/>
                </a:cubicBezTo>
                <a:cubicBezTo>
                  <a:pt x="3700805" y="2509850"/>
                  <a:pt x="3675542" y="2451883"/>
                  <a:pt x="3651628" y="2395151"/>
                </a:cubicBezTo>
                <a:lnTo>
                  <a:pt x="3599295" y="2268557"/>
                </a:lnTo>
                <a:lnTo>
                  <a:pt x="3582121" y="2268690"/>
                </a:lnTo>
                <a:lnTo>
                  <a:pt x="3615544" y="2351054"/>
                </a:lnTo>
                <a:cubicBezTo>
                  <a:pt x="3628448" y="2387056"/>
                  <a:pt x="3644861" y="2421442"/>
                  <a:pt x="3661814" y="2454374"/>
                </a:cubicBezTo>
                <a:lnTo>
                  <a:pt x="3677062" y="2483316"/>
                </a:lnTo>
                <a:lnTo>
                  <a:pt x="3677330" y="2482671"/>
                </a:lnTo>
                <a:cubicBezTo>
                  <a:pt x="3677810" y="2482284"/>
                  <a:pt x="3678373" y="2482241"/>
                  <a:pt x="3678571" y="2482947"/>
                </a:cubicBezTo>
                <a:lnTo>
                  <a:pt x="3677355" y="2483873"/>
                </a:lnTo>
                <a:lnTo>
                  <a:pt x="3687273" y="2502698"/>
                </a:lnTo>
                <a:cubicBezTo>
                  <a:pt x="3695647" y="2518455"/>
                  <a:pt x="3703783" y="2533869"/>
                  <a:pt x="3711312" y="2548958"/>
                </a:cubicBezTo>
                <a:cubicBezTo>
                  <a:pt x="3733199" y="2591455"/>
                  <a:pt x="3749490" y="2636915"/>
                  <a:pt x="3768589" y="2673352"/>
                </a:cubicBezTo>
                <a:cubicBezTo>
                  <a:pt x="3779756" y="2692565"/>
                  <a:pt x="3791657" y="2713372"/>
                  <a:pt x="3804440" y="2736094"/>
                </a:cubicBezTo>
                <a:cubicBezTo>
                  <a:pt x="3814016" y="2751013"/>
                  <a:pt x="3825042" y="2764879"/>
                  <a:pt x="3827680" y="2775649"/>
                </a:cubicBezTo>
                <a:cubicBezTo>
                  <a:pt x="3830471" y="2781709"/>
                  <a:pt x="3827204" y="2785532"/>
                  <a:pt x="3829842" y="2796300"/>
                </a:cubicBezTo>
                <a:cubicBezTo>
                  <a:pt x="3833514" y="2804275"/>
                  <a:pt x="3841333" y="2810340"/>
                  <a:pt x="3841744" y="2817109"/>
                </a:cubicBezTo>
                <a:cubicBezTo>
                  <a:pt x="3851574" y="2848535"/>
                  <a:pt x="3822685" y="2837868"/>
                  <a:pt x="3810784" y="2817061"/>
                </a:cubicBezTo>
                <a:cubicBezTo>
                  <a:pt x="3815338" y="2826949"/>
                  <a:pt x="3820923" y="2834042"/>
                  <a:pt x="3827391" y="2843047"/>
                </a:cubicBezTo>
                <a:cubicBezTo>
                  <a:pt x="3832976" y="2850139"/>
                  <a:pt x="3845203" y="2865772"/>
                  <a:pt x="3846230" y="2868005"/>
                </a:cubicBezTo>
                <a:cubicBezTo>
                  <a:pt x="3846959" y="2874627"/>
                  <a:pt x="3835463" y="2865618"/>
                  <a:pt x="3832668" y="2864585"/>
                </a:cubicBezTo>
                <a:cubicBezTo>
                  <a:pt x="3823815" y="2861317"/>
                  <a:pt x="3838101" y="2876387"/>
                  <a:pt x="3830282" y="2870322"/>
                </a:cubicBezTo>
                <a:cubicBezTo>
                  <a:pt x="3827486" y="2869290"/>
                  <a:pt x="3825725" y="2865462"/>
                  <a:pt x="3825725" y="2865462"/>
                </a:cubicBezTo>
                <a:cubicBezTo>
                  <a:pt x="3808966" y="2844185"/>
                  <a:pt x="3796746" y="2823525"/>
                  <a:pt x="3781016" y="2804480"/>
                </a:cubicBezTo>
                <a:cubicBezTo>
                  <a:pt x="3777344" y="2796505"/>
                  <a:pt x="3768492" y="2793237"/>
                  <a:pt x="3762025" y="2784232"/>
                </a:cubicBezTo>
                <a:cubicBezTo>
                  <a:pt x="3732160" y="2745408"/>
                  <a:pt x="3710430" y="2693173"/>
                  <a:pt x="3684870" y="2642703"/>
                </a:cubicBezTo>
                <a:cubicBezTo>
                  <a:pt x="3663566" y="2600951"/>
                  <a:pt x="3643079" y="2557967"/>
                  <a:pt x="3623378" y="2514132"/>
                </a:cubicBezTo>
                <a:cubicBezTo>
                  <a:pt x="3606138" y="2475777"/>
                  <a:pt x="3589503" y="2436773"/>
                  <a:pt x="3573448" y="2397373"/>
                </a:cubicBezTo>
                <a:lnTo>
                  <a:pt x="3531175" y="2288932"/>
                </a:lnTo>
                <a:lnTo>
                  <a:pt x="3528938" y="2280885"/>
                </a:lnTo>
                <a:lnTo>
                  <a:pt x="3525565" y="2269125"/>
                </a:lnTo>
                <a:lnTo>
                  <a:pt x="3451192" y="2269696"/>
                </a:lnTo>
                <a:lnTo>
                  <a:pt x="3455925" y="2373949"/>
                </a:lnTo>
                <a:lnTo>
                  <a:pt x="3461369" y="2438916"/>
                </a:lnTo>
                <a:lnTo>
                  <a:pt x="3470813" y="2453840"/>
                </a:lnTo>
                <a:cubicBezTo>
                  <a:pt x="3480607" y="2469964"/>
                  <a:pt x="3488834" y="2485312"/>
                  <a:pt x="3486243" y="2487665"/>
                </a:cubicBezTo>
                <a:cubicBezTo>
                  <a:pt x="3484328" y="2488547"/>
                  <a:pt x="3477704" y="2484445"/>
                  <a:pt x="3471556" y="2480124"/>
                </a:cubicBezTo>
                <a:lnTo>
                  <a:pt x="3464847" y="2475092"/>
                </a:lnTo>
                <a:lnTo>
                  <a:pt x="3475303" y="2553615"/>
                </a:lnTo>
                <a:cubicBezTo>
                  <a:pt x="3478306" y="2566431"/>
                  <a:pt x="3493838" y="2632935"/>
                  <a:pt x="3487325" y="2635500"/>
                </a:cubicBezTo>
                <a:cubicBezTo>
                  <a:pt x="3483119" y="2635791"/>
                  <a:pt x="3468355" y="2610768"/>
                  <a:pt x="3468355" y="2610768"/>
                </a:cubicBezTo>
                <a:cubicBezTo>
                  <a:pt x="3466826" y="2606474"/>
                  <a:pt x="3465273" y="2600598"/>
                  <a:pt x="3463707" y="2593887"/>
                </a:cubicBezTo>
                <a:lnTo>
                  <a:pt x="3460283" y="2578048"/>
                </a:lnTo>
                <a:lnTo>
                  <a:pt x="3450797" y="2570244"/>
                </a:lnTo>
                <a:lnTo>
                  <a:pt x="3456866" y="2598058"/>
                </a:lnTo>
                <a:cubicBezTo>
                  <a:pt x="3460048" y="2612841"/>
                  <a:pt x="3461516" y="2626378"/>
                  <a:pt x="3456839" y="2637615"/>
                </a:cubicBezTo>
                <a:cubicBezTo>
                  <a:pt x="3454883" y="2639863"/>
                  <a:pt x="3453242" y="2646666"/>
                  <a:pt x="3453387" y="2648766"/>
                </a:cubicBezTo>
                <a:cubicBezTo>
                  <a:pt x="3453242" y="2646666"/>
                  <a:pt x="3442986" y="2656176"/>
                  <a:pt x="3445235" y="2658131"/>
                </a:cubicBezTo>
                <a:cubicBezTo>
                  <a:pt x="3440884" y="2656322"/>
                  <a:pt x="3442524" y="2649520"/>
                  <a:pt x="3440130" y="2645462"/>
                </a:cubicBezTo>
                <a:cubicBezTo>
                  <a:pt x="3437565" y="2638953"/>
                  <a:pt x="3432865" y="2637166"/>
                  <a:pt x="3430617" y="2635211"/>
                </a:cubicBezTo>
                <a:cubicBezTo>
                  <a:pt x="3425049" y="2615887"/>
                  <a:pt x="3428805" y="2639561"/>
                  <a:pt x="3431808" y="2652375"/>
                </a:cubicBezTo>
                <a:lnTo>
                  <a:pt x="3429777" y="2645856"/>
                </a:lnTo>
                <a:lnTo>
                  <a:pt x="3432016" y="2655378"/>
                </a:lnTo>
                <a:lnTo>
                  <a:pt x="3431808" y="2652375"/>
                </a:lnTo>
                <a:cubicBezTo>
                  <a:pt x="3433090" y="2655631"/>
                  <a:pt x="3434409" y="2659411"/>
                  <a:pt x="3435144" y="2662396"/>
                </a:cubicBezTo>
                <a:lnTo>
                  <a:pt x="3435064" y="2664946"/>
                </a:lnTo>
                <a:lnTo>
                  <a:pt x="3436715" y="2669561"/>
                </a:lnTo>
                <a:cubicBezTo>
                  <a:pt x="3438024" y="2673160"/>
                  <a:pt x="3439202" y="2676688"/>
                  <a:pt x="3439914" y="2680253"/>
                </a:cubicBezTo>
                <a:lnTo>
                  <a:pt x="3440515" y="2686381"/>
                </a:lnTo>
                <a:lnTo>
                  <a:pt x="3439384" y="2686021"/>
                </a:lnTo>
                <a:cubicBezTo>
                  <a:pt x="3436596" y="2674128"/>
                  <a:pt x="3433929" y="2664188"/>
                  <a:pt x="3436510" y="2678344"/>
                </a:cubicBezTo>
                <a:lnTo>
                  <a:pt x="3438023" y="2686044"/>
                </a:lnTo>
                <a:lnTo>
                  <a:pt x="3438017" y="2686043"/>
                </a:lnTo>
                <a:lnTo>
                  <a:pt x="3438035" y="2686103"/>
                </a:lnTo>
                <a:lnTo>
                  <a:pt x="3441030" y="2701352"/>
                </a:lnTo>
                <a:cubicBezTo>
                  <a:pt x="3441036" y="2699614"/>
                  <a:pt x="3440482" y="2695615"/>
                  <a:pt x="3439826" y="2692137"/>
                </a:cubicBezTo>
                <a:lnTo>
                  <a:pt x="3438035" y="2686103"/>
                </a:lnTo>
                <a:lnTo>
                  <a:pt x="3438023" y="2686044"/>
                </a:lnTo>
                <a:lnTo>
                  <a:pt x="3439384" y="2686021"/>
                </a:lnTo>
                <a:cubicBezTo>
                  <a:pt x="3441396" y="2695069"/>
                  <a:pt x="3443184" y="2705464"/>
                  <a:pt x="3442389" y="2706149"/>
                </a:cubicBezTo>
                <a:cubicBezTo>
                  <a:pt x="3443184" y="2705464"/>
                  <a:pt x="3440233" y="2702036"/>
                  <a:pt x="3440233" y="2702036"/>
                </a:cubicBezTo>
                <a:cubicBezTo>
                  <a:pt x="3438522" y="2700046"/>
                  <a:pt x="3438642" y="2703406"/>
                  <a:pt x="3436263" y="2700642"/>
                </a:cubicBezTo>
                <a:cubicBezTo>
                  <a:pt x="3435346" y="2697966"/>
                  <a:pt x="3433108" y="2690268"/>
                  <a:pt x="3431179" y="2684806"/>
                </a:cubicBezTo>
                <a:lnTo>
                  <a:pt x="3419026" y="2643266"/>
                </a:lnTo>
                <a:lnTo>
                  <a:pt x="3417155" y="2639422"/>
                </a:lnTo>
                <a:cubicBezTo>
                  <a:pt x="3415781" y="2636028"/>
                  <a:pt x="3414434" y="2632021"/>
                  <a:pt x="3413237" y="2628494"/>
                </a:cubicBezTo>
                <a:lnTo>
                  <a:pt x="3411661" y="2624284"/>
                </a:lnTo>
                <a:lnTo>
                  <a:pt x="3411630" y="2625030"/>
                </a:lnTo>
                <a:lnTo>
                  <a:pt x="3415036" y="2639050"/>
                </a:lnTo>
                <a:cubicBezTo>
                  <a:pt x="3419825" y="2656656"/>
                  <a:pt x="3424842" y="2674089"/>
                  <a:pt x="3429791" y="2693122"/>
                </a:cubicBezTo>
                <a:cubicBezTo>
                  <a:pt x="3433612" y="2704270"/>
                  <a:pt x="3435184" y="2711194"/>
                  <a:pt x="3437985" y="2724376"/>
                </a:cubicBezTo>
                <a:cubicBezTo>
                  <a:pt x="3438760" y="2731986"/>
                  <a:pt x="3436167" y="2727095"/>
                  <a:pt x="3434368" y="2720174"/>
                </a:cubicBezTo>
                <a:cubicBezTo>
                  <a:pt x="3433451" y="2717499"/>
                  <a:pt x="3434379" y="2716699"/>
                  <a:pt x="3431654" y="2711923"/>
                </a:cubicBezTo>
                <a:cubicBezTo>
                  <a:pt x="3425529" y="2706416"/>
                  <a:pt x="3422157" y="2692570"/>
                  <a:pt x="3418335" y="2681422"/>
                </a:cubicBezTo>
                <a:cubicBezTo>
                  <a:pt x="3413592" y="2666787"/>
                  <a:pt x="3409299" y="2652037"/>
                  <a:pt x="3405431" y="2637206"/>
                </a:cubicBezTo>
                <a:lnTo>
                  <a:pt x="3404991" y="2635303"/>
                </a:lnTo>
                <a:lnTo>
                  <a:pt x="3404539" y="2634909"/>
                </a:lnTo>
                <a:lnTo>
                  <a:pt x="3401634" y="2631298"/>
                </a:lnTo>
                <a:lnTo>
                  <a:pt x="3402945" y="2636874"/>
                </a:lnTo>
                <a:cubicBezTo>
                  <a:pt x="3407485" y="2654861"/>
                  <a:pt x="3412071" y="2672667"/>
                  <a:pt x="3416114" y="2690647"/>
                </a:cubicBezTo>
                <a:cubicBezTo>
                  <a:pt x="3410360" y="2676448"/>
                  <a:pt x="3404741" y="2661602"/>
                  <a:pt x="3399931" y="2646252"/>
                </a:cubicBezTo>
                <a:lnTo>
                  <a:pt x="3396193" y="2632856"/>
                </a:lnTo>
                <a:lnTo>
                  <a:pt x="3395779" y="2635517"/>
                </a:lnTo>
                <a:lnTo>
                  <a:pt x="3395703" y="2635681"/>
                </a:lnTo>
                <a:lnTo>
                  <a:pt x="3400957" y="2654657"/>
                </a:lnTo>
                <a:lnTo>
                  <a:pt x="3410317" y="2689386"/>
                </a:lnTo>
                <a:lnTo>
                  <a:pt x="3410346" y="2689311"/>
                </a:lnTo>
                <a:cubicBezTo>
                  <a:pt x="3412614" y="2686861"/>
                  <a:pt x="3417092" y="2687343"/>
                  <a:pt x="3415199" y="2697176"/>
                </a:cubicBezTo>
                <a:lnTo>
                  <a:pt x="3413097" y="2697322"/>
                </a:lnTo>
                <a:cubicBezTo>
                  <a:pt x="3410271" y="2695933"/>
                  <a:pt x="3409201" y="2694139"/>
                  <a:pt x="3409132" y="2692499"/>
                </a:cubicBezTo>
                <a:lnTo>
                  <a:pt x="3410165" y="2689781"/>
                </a:lnTo>
                <a:lnTo>
                  <a:pt x="3398763" y="2656064"/>
                </a:lnTo>
                <a:lnTo>
                  <a:pt x="3393999" y="2639361"/>
                </a:lnTo>
                <a:lnTo>
                  <a:pt x="3393253" y="2640972"/>
                </a:lnTo>
                <a:cubicBezTo>
                  <a:pt x="3392501" y="2641552"/>
                  <a:pt x="3391938" y="2641063"/>
                  <a:pt x="3391865" y="2640012"/>
                </a:cubicBezTo>
                <a:lnTo>
                  <a:pt x="3396958" y="2660740"/>
                </a:lnTo>
                <a:lnTo>
                  <a:pt x="3403407" y="2676305"/>
                </a:lnTo>
                <a:lnTo>
                  <a:pt x="3404830" y="2680064"/>
                </a:lnTo>
                <a:lnTo>
                  <a:pt x="3403136" y="2678148"/>
                </a:lnTo>
                <a:lnTo>
                  <a:pt x="3400018" y="2674747"/>
                </a:lnTo>
                <a:lnTo>
                  <a:pt x="3400896" y="2678808"/>
                </a:lnTo>
                <a:lnTo>
                  <a:pt x="3399196" y="2678474"/>
                </a:lnTo>
                <a:lnTo>
                  <a:pt x="3402561" y="2691534"/>
                </a:lnTo>
                <a:lnTo>
                  <a:pt x="3403048" y="2692964"/>
                </a:lnTo>
                <a:lnTo>
                  <a:pt x="3402806" y="2693671"/>
                </a:lnTo>
                <a:lnTo>
                  <a:pt x="3402532" y="2698752"/>
                </a:lnTo>
                <a:lnTo>
                  <a:pt x="3402194" y="2697817"/>
                </a:lnTo>
                <a:lnTo>
                  <a:pt x="3395250" y="2674740"/>
                </a:lnTo>
                <a:lnTo>
                  <a:pt x="3393731" y="2672432"/>
                </a:lnTo>
                <a:cubicBezTo>
                  <a:pt x="3388660" y="2662466"/>
                  <a:pt x="3383645" y="2645060"/>
                  <a:pt x="3382547" y="2644146"/>
                </a:cubicBezTo>
                <a:lnTo>
                  <a:pt x="3382534" y="2645387"/>
                </a:lnTo>
                <a:lnTo>
                  <a:pt x="3396087" y="2693137"/>
                </a:lnTo>
                <a:lnTo>
                  <a:pt x="3396154" y="2693365"/>
                </a:lnTo>
                <a:lnTo>
                  <a:pt x="3396566" y="2699399"/>
                </a:lnTo>
                <a:cubicBezTo>
                  <a:pt x="3396757" y="2701281"/>
                  <a:pt x="3396959" y="2702385"/>
                  <a:pt x="3397128" y="2702001"/>
                </a:cubicBezTo>
                <a:cubicBezTo>
                  <a:pt x="3395377" y="2704107"/>
                  <a:pt x="3391163" y="2703996"/>
                  <a:pt x="3392624" y="2700673"/>
                </a:cubicBezTo>
                <a:cubicBezTo>
                  <a:pt x="3390489" y="2705530"/>
                  <a:pt x="3392221" y="2699712"/>
                  <a:pt x="3392438" y="2707042"/>
                </a:cubicBezTo>
                <a:cubicBezTo>
                  <a:pt x="3392493" y="2716610"/>
                  <a:pt x="3390012" y="2710681"/>
                  <a:pt x="3390012" y="2710681"/>
                </a:cubicBezTo>
                <a:cubicBezTo>
                  <a:pt x="3388335" y="2706674"/>
                  <a:pt x="3388887" y="2695412"/>
                  <a:pt x="3388083" y="2693489"/>
                </a:cubicBezTo>
                <a:cubicBezTo>
                  <a:pt x="3388083" y="2693489"/>
                  <a:pt x="3385527" y="2693672"/>
                  <a:pt x="3382904" y="2693694"/>
                </a:cubicBezTo>
                <a:cubicBezTo>
                  <a:pt x="3382774" y="2690237"/>
                  <a:pt x="3382848" y="2684126"/>
                  <a:pt x="3382848" y="2684126"/>
                </a:cubicBezTo>
                <a:cubicBezTo>
                  <a:pt x="3379420" y="2682225"/>
                  <a:pt x="3381295" y="2689848"/>
                  <a:pt x="3381295" y="2689848"/>
                </a:cubicBezTo>
                <a:lnTo>
                  <a:pt x="3380662" y="2692724"/>
                </a:lnTo>
                <a:lnTo>
                  <a:pt x="3381477" y="2697417"/>
                </a:lnTo>
                <a:lnTo>
                  <a:pt x="3380068" y="2695421"/>
                </a:lnTo>
                <a:lnTo>
                  <a:pt x="3378867" y="2700884"/>
                </a:lnTo>
                <a:cubicBezTo>
                  <a:pt x="3378072" y="2705077"/>
                  <a:pt x="3377552" y="2708683"/>
                  <a:pt x="3378090" y="2708397"/>
                </a:cubicBezTo>
                <a:cubicBezTo>
                  <a:pt x="3374458" y="2709152"/>
                  <a:pt x="3376284" y="2700934"/>
                  <a:pt x="3376134" y="2693766"/>
                </a:cubicBezTo>
                <a:lnTo>
                  <a:pt x="3375628" y="2689127"/>
                </a:lnTo>
                <a:lnTo>
                  <a:pt x="3375549" y="2689016"/>
                </a:lnTo>
                <a:cubicBezTo>
                  <a:pt x="3374186" y="2685855"/>
                  <a:pt x="3373541" y="2682907"/>
                  <a:pt x="3373225" y="2680102"/>
                </a:cubicBezTo>
                <a:lnTo>
                  <a:pt x="3373155" y="2678497"/>
                </a:lnTo>
                <a:lnTo>
                  <a:pt x="3372182" y="2681175"/>
                </a:lnTo>
                <a:cubicBezTo>
                  <a:pt x="3371706" y="2686325"/>
                  <a:pt x="3372125" y="2690999"/>
                  <a:pt x="3372052" y="2697111"/>
                </a:cubicBezTo>
                <a:cubicBezTo>
                  <a:pt x="3372056" y="2702888"/>
                  <a:pt x="3371976" y="2707411"/>
                  <a:pt x="3371858" y="2711269"/>
                </a:cubicBezTo>
                <a:lnTo>
                  <a:pt x="3371499" y="2720261"/>
                </a:lnTo>
                <a:lnTo>
                  <a:pt x="3370813" y="2717702"/>
                </a:lnTo>
                <a:lnTo>
                  <a:pt x="3365080" y="2699449"/>
                </a:lnTo>
                <a:lnTo>
                  <a:pt x="3363408" y="2689560"/>
                </a:lnTo>
                <a:cubicBezTo>
                  <a:pt x="3362833" y="2683205"/>
                  <a:pt x="3362650" y="2686045"/>
                  <a:pt x="3362292" y="2690495"/>
                </a:cubicBezTo>
                <a:lnTo>
                  <a:pt x="3362286" y="2690553"/>
                </a:lnTo>
                <a:lnTo>
                  <a:pt x="3362038" y="2689765"/>
                </a:lnTo>
                <a:cubicBezTo>
                  <a:pt x="3359218" y="2680282"/>
                  <a:pt x="3356481" y="2670462"/>
                  <a:pt x="3353772" y="2659801"/>
                </a:cubicBezTo>
                <a:cubicBezTo>
                  <a:pt x="3353105" y="2659026"/>
                  <a:pt x="3350746" y="2647967"/>
                  <a:pt x="3349154" y="2649337"/>
                </a:cubicBezTo>
                <a:cubicBezTo>
                  <a:pt x="3347430" y="2650822"/>
                  <a:pt x="3353096" y="2663846"/>
                  <a:pt x="3353882" y="2666636"/>
                </a:cubicBezTo>
                <a:lnTo>
                  <a:pt x="3361783" y="2695265"/>
                </a:lnTo>
                <a:lnTo>
                  <a:pt x="3361552" y="2697433"/>
                </a:lnTo>
                <a:lnTo>
                  <a:pt x="3361391" y="2697845"/>
                </a:lnTo>
                <a:lnTo>
                  <a:pt x="3361446" y="2698018"/>
                </a:lnTo>
                <a:lnTo>
                  <a:pt x="3361365" y="2697914"/>
                </a:lnTo>
                <a:lnTo>
                  <a:pt x="3360122" y="2701099"/>
                </a:lnTo>
                <a:cubicBezTo>
                  <a:pt x="3359539" y="2701410"/>
                  <a:pt x="3359016" y="2699177"/>
                  <a:pt x="3358519" y="2695867"/>
                </a:cubicBezTo>
                <a:lnTo>
                  <a:pt x="3357458" y="2687324"/>
                </a:lnTo>
                <a:lnTo>
                  <a:pt x="3353763" y="2680265"/>
                </a:lnTo>
                <a:lnTo>
                  <a:pt x="3353765" y="2691281"/>
                </a:lnTo>
                <a:cubicBezTo>
                  <a:pt x="3353570" y="2697628"/>
                  <a:pt x="3353081" y="2703667"/>
                  <a:pt x="3352004" y="2704239"/>
                </a:cubicBezTo>
                <a:cubicBezTo>
                  <a:pt x="3350748" y="2704906"/>
                  <a:pt x="3344568" y="2699572"/>
                  <a:pt x="3344970" y="2700533"/>
                </a:cubicBezTo>
                <a:cubicBezTo>
                  <a:pt x="3344568" y="2699572"/>
                  <a:pt x="3344165" y="2698611"/>
                  <a:pt x="3343763" y="2697649"/>
                </a:cubicBezTo>
                <a:cubicBezTo>
                  <a:pt x="3342638" y="2701773"/>
                  <a:pt x="3343584" y="2717138"/>
                  <a:pt x="3341356" y="2705000"/>
                </a:cubicBezTo>
                <a:cubicBezTo>
                  <a:pt x="3339736" y="2691169"/>
                  <a:pt x="3340700" y="2710246"/>
                  <a:pt x="3341029" y="2717319"/>
                </a:cubicBezTo>
                <a:lnTo>
                  <a:pt x="3341079" y="2718941"/>
                </a:lnTo>
                <a:lnTo>
                  <a:pt x="3329013" y="2677452"/>
                </a:lnTo>
                <a:cubicBezTo>
                  <a:pt x="3327429" y="2674003"/>
                  <a:pt x="3324358" y="2667213"/>
                  <a:pt x="3326370" y="2676261"/>
                </a:cubicBezTo>
                <a:lnTo>
                  <a:pt x="3333272" y="2704913"/>
                </a:lnTo>
                <a:lnTo>
                  <a:pt x="3345578" y="2736361"/>
                </a:lnTo>
                <a:lnTo>
                  <a:pt x="3346868" y="2740283"/>
                </a:lnTo>
                <a:lnTo>
                  <a:pt x="3346703" y="2740110"/>
                </a:lnTo>
                <a:cubicBezTo>
                  <a:pt x="3344129" y="2737515"/>
                  <a:pt x="3337608" y="2726599"/>
                  <a:pt x="3333367" y="2723097"/>
                </a:cubicBezTo>
                <a:cubicBezTo>
                  <a:pt x="3327459" y="2718691"/>
                  <a:pt x="3338723" y="2732185"/>
                  <a:pt x="3339760" y="2733944"/>
                </a:cubicBezTo>
                <a:cubicBezTo>
                  <a:pt x="3342382" y="2737212"/>
                  <a:pt x="3344384" y="2739832"/>
                  <a:pt x="3346089" y="2742157"/>
                </a:cubicBezTo>
                <a:lnTo>
                  <a:pt x="3348705" y="2745861"/>
                </a:lnTo>
                <a:lnTo>
                  <a:pt x="3353443" y="2760252"/>
                </a:lnTo>
                <a:lnTo>
                  <a:pt x="3352249" y="2760456"/>
                </a:lnTo>
                <a:cubicBezTo>
                  <a:pt x="3352373" y="2760226"/>
                  <a:pt x="3352788" y="2760762"/>
                  <a:pt x="3353357" y="2761747"/>
                </a:cubicBezTo>
                <a:lnTo>
                  <a:pt x="3354968" y="2764887"/>
                </a:lnTo>
                <a:lnTo>
                  <a:pt x="3358508" y="2775644"/>
                </a:lnTo>
                <a:lnTo>
                  <a:pt x="3356016" y="2772465"/>
                </a:lnTo>
                <a:lnTo>
                  <a:pt x="3353755" y="2774152"/>
                </a:lnTo>
                <a:lnTo>
                  <a:pt x="3348824" y="2763611"/>
                </a:lnTo>
                <a:lnTo>
                  <a:pt x="3352262" y="2775161"/>
                </a:lnTo>
                <a:lnTo>
                  <a:pt x="3348011" y="2770505"/>
                </a:lnTo>
                <a:lnTo>
                  <a:pt x="3346081" y="2768629"/>
                </a:lnTo>
                <a:lnTo>
                  <a:pt x="3342282" y="2758434"/>
                </a:lnTo>
                <a:lnTo>
                  <a:pt x="3343018" y="2782546"/>
                </a:lnTo>
                <a:lnTo>
                  <a:pt x="3343017" y="2786565"/>
                </a:lnTo>
                <a:lnTo>
                  <a:pt x="3342113" y="2784173"/>
                </a:lnTo>
                <a:cubicBezTo>
                  <a:pt x="3340786" y="2780552"/>
                  <a:pt x="3340009" y="2778609"/>
                  <a:pt x="3339576" y="2777821"/>
                </a:cubicBezTo>
                <a:lnTo>
                  <a:pt x="3339379" y="2778058"/>
                </a:lnTo>
                <a:lnTo>
                  <a:pt x="3338816" y="2765362"/>
                </a:lnTo>
                <a:lnTo>
                  <a:pt x="3335561" y="2740391"/>
                </a:lnTo>
                <a:lnTo>
                  <a:pt x="3332760" y="2732872"/>
                </a:lnTo>
                <a:lnTo>
                  <a:pt x="3317875" y="2698340"/>
                </a:lnTo>
                <a:lnTo>
                  <a:pt x="3313199" y="2689602"/>
                </a:lnTo>
                <a:lnTo>
                  <a:pt x="3312830" y="2694337"/>
                </a:lnTo>
                <a:lnTo>
                  <a:pt x="3314070" y="2697522"/>
                </a:lnTo>
                <a:cubicBezTo>
                  <a:pt x="3313981" y="2699196"/>
                  <a:pt x="3312239" y="2701181"/>
                  <a:pt x="3312956" y="2701938"/>
                </a:cubicBezTo>
                <a:cubicBezTo>
                  <a:pt x="3314336" y="2706923"/>
                  <a:pt x="3321349" y="2719913"/>
                  <a:pt x="3321925" y="2725814"/>
                </a:cubicBezTo>
                <a:cubicBezTo>
                  <a:pt x="3322539" y="2728523"/>
                  <a:pt x="3320129" y="2731272"/>
                  <a:pt x="3320129" y="2731272"/>
                </a:cubicBezTo>
                <a:cubicBezTo>
                  <a:pt x="3320129" y="2731272"/>
                  <a:pt x="3320252" y="2731917"/>
                  <a:pt x="3320570" y="2732768"/>
                </a:cubicBezTo>
                <a:lnTo>
                  <a:pt x="3321277" y="2733966"/>
                </a:lnTo>
                <a:lnTo>
                  <a:pt x="3321804" y="2736040"/>
                </a:lnTo>
                <a:lnTo>
                  <a:pt x="3321565" y="2736391"/>
                </a:lnTo>
                <a:cubicBezTo>
                  <a:pt x="3321553" y="2736599"/>
                  <a:pt x="3321733" y="2736788"/>
                  <a:pt x="3322090" y="2737166"/>
                </a:cubicBezTo>
                <a:lnTo>
                  <a:pt x="3321804" y="2736040"/>
                </a:lnTo>
                <a:lnTo>
                  <a:pt x="3322177" y="2735493"/>
                </a:lnTo>
                <a:cubicBezTo>
                  <a:pt x="3322004" y="2738839"/>
                  <a:pt x="3322547" y="2742942"/>
                  <a:pt x="3322547" y="2742942"/>
                </a:cubicBezTo>
                <a:cubicBezTo>
                  <a:pt x="3319284" y="2745087"/>
                  <a:pt x="3318748" y="2726287"/>
                  <a:pt x="3312861" y="2718310"/>
                </a:cubicBezTo>
                <a:lnTo>
                  <a:pt x="3311825" y="2717623"/>
                </a:lnTo>
                <a:lnTo>
                  <a:pt x="3311641" y="2720593"/>
                </a:lnTo>
                <a:lnTo>
                  <a:pt x="3310756" y="2716913"/>
                </a:lnTo>
                <a:lnTo>
                  <a:pt x="3308353" y="2715318"/>
                </a:lnTo>
                <a:lnTo>
                  <a:pt x="3298342" y="2696731"/>
                </a:lnTo>
                <a:lnTo>
                  <a:pt x="3299594" y="2708978"/>
                </a:lnTo>
                <a:cubicBezTo>
                  <a:pt x="3299142" y="2711569"/>
                  <a:pt x="3298065" y="2712140"/>
                  <a:pt x="3296315" y="2714247"/>
                </a:cubicBezTo>
                <a:lnTo>
                  <a:pt x="3296192" y="2717552"/>
                </a:lnTo>
                <a:lnTo>
                  <a:pt x="3314754" y="2769171"/>
                </a:lnTo>
                <a:lnTo>
                  <a:pt x="3316012" y="2772682"/>
                </a:lnTo>
                <a:lnTo>
                  <a:pt x="3313014" y="2770007"/>
                </a:lnTo>
                <a:lnTo>
                  <a:pt x="3311892" y="2769178"/>
                </a:lnTo>
                <a:lnTo>
                  <a:pt x="3307626" y="2758377"/>
                </a:lnTo>
                <a:cubicBezTo>
                  <a:pt x="3304946" y="2751726"/>
                  <a:pt x="3300312" y="2734188"/>
                  <a:pt x="3296609" y="2730279"/>
                </a:cubicBezTo>
                <a:lnTo>
                  <a:pt x="3295720" y="2730268"/>
                </a:lnTo>
                <a:lnTo>
                  <a:pt x="3295528" y="2735428"/>
                </a:lnTo>
                <a:cubicBezTo>
                  <a:pt x="3295332" y="2751204"/>
                  <a:pt x="3298208" y="2764367"/>
                  <a:pt x="3296531" y="2779754"/>
                </a:cubicBezTo>
                <a:cubicBezTo>
                  <a:pt x="3293524" y="2763134"/>
                  <a:pt x="3293852" y="2750815"/>
                  <a:pt x="3291025" y="2734100"/>
                </a:cubicBezTo>
                <a:lnTo>
                  <a:pt x="3290745" y="2730205"/>
                </a:lnTo>
                <a:lnTo>
                  <a:pt x="3289554" y="2730189"/>
                </a:lnTo>
                <a:cubicBezTo>
                  <a:pt x="3285762" y="2727953"/>
                  <a:pt x="3286071" y="2724455"/>
                  <a:pt x="3283257" y="2717957"/>
                </a:cubicBezTo>
                <a:lnTo>
                  <a:pt x="3282881" y="2717378"/>
                </a:lnTo>
                <a:lnTo>
                  <a:pt x="3281651" y="2718513"/>
                </a:lnTo>
                <a:cubicBezTo>
                  <a:pt x="3280499" y="2725198"/>
                  <a:pt x="3281904" y="2731699"/>
                  <a:pt x="3282727" y="2737334"/>
                </a:cubicBezTo>
                <a:cubicBezTo>
                  <a:pt x="3282250" y="2742485"/>
                  <a:pt x="3285332" y="2752992"/>
                  <a:pt x="3282325" y="2755766"/>
                </a:cubicBezTo>
                <a:cubicBezTo>
                  <a:pt x="3279318" y="2758539"/>
                  <a:pt x="3282784" y="2746902"/>
                  <a:pt x="3280648" y="2751759"/>
                </a:cubicBezTo>
                <a:cubicBezTo>
                  <a:pt x="3277840" y="2758150"/>
                  <a:pt x="3277643" y="2773926"/>
                  <a:pt x="3276566" y="2755105"/>
                </a:cubicBezTo>
                <a:cubicBezTo>
                  <a:pt x="3275788" y="2748270"/>
                  <a:pt x="3275733" y="2743158"/>
                  <a:pt x="3275412" y="2737868"/>
                </a:cubicBezTo>
                <a:lnTo>
                  <a:pt x="3272821" y="2720634"/>
                </a:lnTo>
                <a:lnTo>
                  <a:pt x="3272592" y="2720103"/>
                </a:lnTo>
                <a:lnTo>
                  <a:pt x="3271277" y="2730256"/>
                </a:lnTo>
                <a:cubicBezTo>
                  <a:pt x="3271081" y="2734986"/>
                  <a:pt x="3271075" y="2740310"/>
                  <a:pt x="3271038" y="2744508"/>
                </a:cubicBezTo>
                <a:lnTo>
                  <a:pt x="3271007" y="2745577"/>
                </a:lnTo>
                <a:lnTo>
                  <a:pt x="3265384" y="2729903"/>
                </a:lnTo>
                <a:lnTo>
                  <a:pt x="3270703" y="2751321"/>
                </a:lnTo>
                <a:lnTo>
                  <a:pt x="3269347" y="2755152"/>
                </a:lnTo>
                <a:cubicBezTo>
                  <a:pt x="3268277" y="2756622"/>
                  <a:pt x="3268317" y="2750723"/>
                  <a:pt x="3267698" y="2746497"/>
                </a:cubicBezTo>
                <a:lnTo>
                  <a:pt x="3267687" y="2769528"/>
                </a:lnTo>
                <a:lnTo>
                  <a:pt x="3268424" y="2770471"/>
                </a:lnTo>
                <a:cubicBezTo>
                  <a:pt x="3268424" y="2770471"/>
                  <a:pt x="3276983" y="2781301"/>
                  <a:pt x="3274175" y="2780969"/>
                </a:cubicBezTo>
                <a:lnTo>
                  <a:pt x="3271756" y="2778127"/>
                </a:lnTo>
                <a:lnTo>
                  <a:pt x="3269528" y="2773217"/>
                </a:lnTo>
                <a:lnTo>
                  <a:pt x="3267686" y="2770226"/>
                </a:lnTo>
                <a:lnTo>
                  <a:pt x="3267683" y="2776399"/>
                </a:lnTo>
                <a:lnTo>
                  <a:pt x="3268186" y="2777090"/>
                </a:lnTo>
                <a:lnTo>
                  <a:pt x="3268237" y="2777250"/>
                </a:lnTo>
                <a:lnTo>
                  <a:pt x="3269740" y="2780744"/>
                </a:lnTo>
                <a:lnTo>
                  <a:pt x="3267682" y="2778292"/>
                </a:lnTo>
                <a:lnTo>
                  <a:pt x="3267678" y="2784908"/>
                </a:lnTo>
                <a:lnTo>
                  <a:pt x="3270764" y="2789076"/>
                </a:lnTo>
                <a:lnTo>
                  <a:pt x="3267679" y="2785358"/>
                </a:lnTo>
                <a:lnTo>
                  <a:pt x="3267661" y="2818212"/>
                </a:lnTo>
                <a:lnTo>
                  <a:pt x="3267478" y="2822338"/>
                </a:lnTo>
                <a:lnTo>
                  <a:pt x="3267385" y="2822117"/>
                </a:lnTo>
                <a:cubicBezTo>
                  <a:pt x="3265897" y="2818777"/>
                  <a:pt x="3263668" y="2806259"/>
                  <a:pt x="3260942" y="2801483"/>
                </a:cubicBezTo>
                <a:cubicBezTo>
                  <a:pt x="3256980" y="2795268"/>
                  <a:pt x="3262730" y="2811879"/>
                  <a:pt x="3263077" y="2813891"/>
                </a:cubicBezTo>
                <a:cubicBezTo>
                  <a:pt x="3264371" y="2817877"/>
                  <a:pt x="3265314" y="2821035"/>
                  <a:pt x="3266085" y="2823813"/>
                </a:cubicBezTo>
                <a:lnTo>
                  <a:pt x="3267219" y="2828204"/>
                </a:lnTo>
                <a:lnTo>
                  <a:pt x="3266548" y="2843340"/>
                </a:lnTo>
                <a:lnTo>
                  <a:pt x="3265360" y="2843109"/>
                </a:lnTo>
                <a:cubicBezTo>
                  <a:pt x="3265560" y="2842937"/>
                  <a:pt x="3265756" y="2843585"/>
                  <a:pt x="3265940" y="2844708"/>
                </a:cubicBezTo>
                <a:lnTo>
                  <a:pt x="3266334" y="2848216"/>
                </a:lnTo>
                <a:lnTo>
                  <a:pt x="3265832" y="2859528"/>
                </a:lnTo>
                <a:lnTo>
                  <a:pt x="3264628" y="2855673"/>
                </a:lnTo>
                <a:lnTo>
                  <a:pt x="3261917" y="2856449"/>
                </a:lnTo>
                <a:lnTo>
                  <a:pt x="3261040" y="2844845"/>
                </a:lnTo>
                <a:lnTo>
                  <a:pt x="3260163" y="2856863"/>
                </a:lnTo>
                <a:lnTo>
                  <a:pt x="3257837" y="2851003"/>
                </a:lnTo>
                <a:lnTo>
                  <a:pt x="3256698" y="2848566"/>
                </a:lnTo>
                <a:lnTo>
                  <a:pt x="3256911" y="2810409"/>
                </a:lnTo>
                <a:lnTo>
                  <a:pt x="3255110" y="2770210"/>
                </a:lnTo>
                <a:lnTo>
                  <a:pt x="3251920" y="2766365"/>
                </a:lnTo>
                <a:lnTo>
                  <a:pt x="3251959" y="2770729"/>
                </a:lnTo>
                <a:cubicBezTo>
                  <a:pt x="3251284" y="2772263"/>
                  <a:pt x="3248951" y="2773502"/>
                  <a:pt x="3249355" y="2774464"/>
                </a:cubicBezTo>
                <a:cubicBezTo>
                  <a:pt x="3248879" y="2779614"/>
                  <a:pt x="3250834" y="2794247"/>
                  <a:pt x="3249280" y="2799969"/>
                </a:cubicBezTo>
                <a:lnTo>
                  <a:pt x="3248413" y="2801041"/>
                </a:lnTo>
                <a:lnTo>
                  <a:pt x="3248432" y="2801061"/>
                </a:lnTo>
                <a:lnTo>
                  <a:pt x="3252019" y="2810534"/>
                </a:lnTo>
                <a:lnTo>
                  <a:pt x="3255359" y="2820602"/>
                </a:lnTo>
                <a:lnTo>
                  <a:pt x="3253273" y="2818356"/>
                </a:lnTo>
                <a:lnTo>
                  <a:pt x="3251652" y="2816338"/>
                </a:lnTo>
                <a:lnTo>
                  <a:pt x="3246452" y="2803465"/>
                </a:lnTo>
                <a:lnTo>
                  <a:pt x="3245667" y="2804436"/>
                </a:lnTo>
                <a:cubicBezTo>
                  <a:pt x="3245667" y="2804436"/>
                  <a:pt x="3245555" y="2805083"/>
                  <a:pt x="3245549" y="2805991"/>
                </a:cubicBezTo>
                <a:lnTo>
                  <a:pt x="3245786" y="2807362"/>
                </a:lnTo>
                <a:lnTo>
                  <a:pt x="3245544" y="2809487"/>
                </a:lnTo>
                <a:lnTo>
                  <a:pt x="3245195" y="2809731"/>
                </a:lnTo>
                <a:cubicBezTo>
                  <a:pt x="3245110" y="2809922"/>
                  <a:pt x="3245211" y="2810162"/>
                  <a:pt x="3245412" y="2810642"/>
                </a:cubicBezTo>
                <a:lnTo>
                  <a:pt x="3245544" y="2809487"/>
                </a:lnTo>
                <a:lnTo>
                  <a:pt x="3246086" y="2809109"/>
                </a:lnTo>
                <a:cubicBezTo>
                  <a:pt x="3244739" y="2812177"/>
                  <a:pt x="3243792" y="2816205"/>
                  <a:pt x="3243792" y="2816205"/>
                </a:cubicBezTo>
                <a:cubicBezTo>
                  <a:pt x="3239981" y="2817055"/>
                  <a:pt x="3246142" y="2799285"/>
                  <a:pt x="3243464" y="2789739"/>
                </a:cubicBezTo>
                <a:cubicBezTo>
                  <a:pt x="3243062" y="2788778"/>
                  <a:pt x="3240711" y="2786305"/>
                  <a:pt x="3240309" y="2785344"/>
                </a:cubicBezTo>
                <a:lnTo>
                  <a:pt x="3239891" y="2782193"/>
                </a:lnTo>
                <a:lnTo>
                  <a:pt x="3235995" y="2777945"/>
                </a:lnTo>
                <a:lnTo>
                  <a:pt x="3235894" y="2778237"/>
                </a:lnTo>
                <a:lnTo>
                  <a:pt x="3230870" y="2766564"/>
                </a:lnTo>
                <a:lnTo>
                  <a:pt x="3228407" y="2761968"/>
                </a:lnTo>
                <a:lnTo>
                  <a:pt x="3228229" y="2773448"/>
                </a:lnTo>
                <a:cubicBezTo>
                  <a:pt x="3228152" y="2777259"/>
                  <a:pt x="3228099" y="2780276"/>
                  <a:pt x="3228163" y="2782003"/>
                </a:cubicBezTo>
                <a:lnTo>
                  <a:pt x="3227279" y="2833930"/>
                </a:lnTo>
                <a:lnTo>
                  <a:pt x="3224424" y="2829123"/>
                </a:lnTo>
                <a:lnTo>
                  <a:pt x="3224371" y="2825352"/>
                </a:lnTo>
                <a:cubicBezTo>
                  <a:pt x="3224222" y="2818183"/>
                  <a:pt x="3226103" y="2800141"/>
                  <a:pt x="3224024" y="2795173"/>
                </a:cubicBezTo>
                <a:cubicBezTo>
                  <a:pt x="3223219" y="2793250"/>
                  <a:pt x="3219990" y="2794966"/>
                  <a:pt x="3217459" y="2792589"/>
                </a:cubicBezTo>
                <a:cubicBezTo>
                  <a:pt x="3214707" y="2789155"/>
                  <a:pt x="3216234" y="2785993"/>
                  <a:pt x="3215907" y="2778919"/>
                </a:cubicBezTo>
                <a:cubicBezTo>
                  <a:pt x="3214904" y="2773380"/>
                  <a:pt x="3213227" y="2769372"/>
                  <a:pt x="3213030" y="2765756"/>
                </a:cubicBezTo>
                <a:lnTo>
                  <a:pt x="3212842" y="2761519"/>
                </a:lnTo>
                <a:lnTo>
                  <a:pt x="3212787" y="2761705"/>
                </a:lnTo>
                <a:cubicBezTo>
                  <a:pt x="3212637" y="2762010"/>
                  <a:pt x="3212469" y="2762160"/>
                  <a:pt x="3212285" y="2762111"/>
                </a:cubicBezTo>
                <a:cubicBezTo>
                  <a:pt x="3211854" y="2761999"/>
                  <a:pt x="3211451" y="2760903"/>
                  <a:pt x="3211087" y="2759265"/>
                </a:cubicBezTo>
                <a:lnTo>
                  <a:pt x="3210565" y="2756163"/>
                </a:lnTo>
                <a:lnTo>
                  <a:pt x="3209784" y="2757736"/>
                </a:lnTo>
                <a:cubicBezTo>
                  <a:pt x="3209082" y="2758549"/>
                  <a:pt x="3208330" y="2759243"/>
                  <a:pt x="3207994" y="2760010"/>
                </a:cubicBezTo>
                <a:cubicBezTo>
                  <a:pt x="3207788" y="2762665"/>
                  <a:pt x="3208723" y="2768044"/>
                  <a:pt x="3208068" y="2773290"/>
                </a:cubicBezTo>
                <a:cubicBezTo>
                  <a:pt x="3208265" y="2776907"/>
                  <a:pt x="3207462" y="2794378"/>
                  <a:pt x="3205456" y="2783298"/>
                </a:cubicBezTo>
                <a:cubicBezTo>
                  <a:pt x="3203984" y="2776636"/>
                  <a:pt x="3205586" y="2767361"/>
                  <a:pt x="3205456" y="2763905"/>
                </a:cubicBezTo>
                <a:cubicBezTo>
                  <a:pt x="3205438" y="2760192"/>
                  <a:pt x="3202908" y="2757815"/>
                  <a:pt x="3202506" y="2756853"/>
                </a:cubicBezTo>
                <a:cubicBezTo>
                  <a:pt x="3202956" y="2754262"/>
                  <a:pt x="3203564" y="2752569"/>
                  <a:pt x="3203433" y="2749113"/>
                </a:cubicBezTo>
                <a:lnTo>
                  <a:pt x="3203276" y="2748737"/>
                </a:lnTo>
                <a:lnTo>
                  <a:pt x="3203226" y="2750390"/>
                </a:lnTo>
                <a:cubicBezTo>
                  <a:pt x="3202789" y="2755665"/>
                  <a:pt x="3200889" y="2751127"/>
                  <a:pt x="3200889" y="2751127"/>
                </a:cubicBezTo>
                <a:cubicBezTo>
                  <a:pt x="3199213" y="2747121"/>
                  <a:pt x="3199763" y="2735857"/>
                  <a:pt x="3198959" y="2733935"/>
                </a:cubicBezTo>
                <a:cubicBezTo>
                  <a:pt x="3198959" y="2733935"/>
                  <a:pt x="3198320" y="2733980"/>
                  <a:pt x="3197353" y="2734029"/>
                </a:cubicBezTo>
                <a:lnTo>
                  <a:pt x="3196865" y="2734043"/>
                </a:lnTo>
                <a:lnTo>
                  <a:pt x="3197437" y="2741727"/>
                </a:lnTo>
                <a:cubicBezTo>
                  <a:pt x="3197677" y="2745280"/>
                  <a:pt x="3197852" y="2748749"/>
                  <a:pt x="3197871" y="2752069"/>
                </a:cubicBezTo>
                <a:cubicBezTo>
                  <a:pt x="3198245" y="2757942"/>
                  <a:pt x="3198082" y="2764102"/>
                  <a:pt x="3197805" y="2770322"/>
                </a:cubicBezTo>
                <a:lnTo>
                  <a:pt x="3197622" y="2774940"/>
                </a:lnTo>
                <a:lnTo>
                  <a:pt x="3197354" y="2774017"/>
                </a:lnTo>
                <a:lnTo>
                  <a:pt x="3195098" y="2766371"/>
                </a:lnTo>
                <a:lnTo>
                  <a:pt x="3194865" y="2754842"/>
                </a:lnTo>
                <a:cubicBezTo>
                  <a:pt x="3195390" y="2746140"/>
                  <a:pt x="3195248" y="2732699"/>
                  <a:pt x="3191560" y="2743278"/>
                </a:cubicBezTo>
                <a:lnTo>
                  <a:pt x="3190731" y="2751254"/>
                </a:lnTo>
                <a:lnTo>
                  <a:pt x="3189103" y="2745251"/>
                </a:lnTo>
                <a:lnTo>
                  <a:pt x="3188855" y="2746765"/>
                </a:lnTo>
                <a:cubicBezTo>
                  <a:pt x="3188693" y="2748156"/>
                  <a:pt x="3188698" y="2748986"/>
                  <a:pt x="3188967" y="2748843"/>
                </a:cubicBezTo>
                <a:cubicBezTo>
                  <a:pt x="3186242" y="2749409"/>
                  <a:pt x="3186589" y="2744928"/>
                  <a:pt x="3186869" y="2739628"/>
                </a:cubicBezTo>
                <a:lnTo>
                  <a:pt x="3186932" y="2737248"/>
                </a:lnTo>
                <a:lnTo>
                  <a:pt x="3186138" y="2734321"/>
                </a:lnTo>
                <a:lnTo>
                  <a:pt x="3183022" y="2722873"/>
                </a:lnTo>
                <a:lnTo>
                  <a:pt x="3182843" y="2729227"/>
                </a:lnTo>
                <a:lnTo>
                  <a:pt x="3182892" y="2734070"/>
                </a:lnTo>
                <a:lnTo>
                  <a:pt x="3186940" y="2751989"/>
                </a:lnTo>
                <a:cubicBezTo>
                  <a:pt x="3189040" y="2761876"/>
                  <a:pt x="3186377" y="2757021"/>
                  <a:pt x="3184117" y="2751577"/>
                </a:cubicBezTo>
                <a:lnTo>
                  <a:pt x="3182814" y="2748136"/>
                </a:lnTo>
                <a:lnTo>
                  <a:pt x="3182735" y="2751714"/>
                </a:lnTo>
                <a:lnTo>
                  <a:pt x="3182389" y="2760348"/>
                </a:lnTo>
                <a:lnTo>
                  <a:pt x="3196427" y="2795005"/>
                </a:lnTo>
                <a:lnTo>
                  <a:pt x="3183482" y="2770277"/>
                </a:lnTo>
                <a:lnTo>
                  <a:pt x="3183677" y="2771544"/>
                </a:lnTo>
                <a:cubicBezTo>
                  <a:pt x="3183165" y="2771551"/>
                  <a:pt x="3182690" y="2770661"/>
                  <a:pt x="3182392" y="2769655"/>
                </a:cubicBezTo>
                <a:lnTo>
                  <a:pt x="3182241" y="2767907"/>
                </a:lnTo>
                <a:lnTo>
                  <a:pt x="3180817" y="2765185"/>
                </a:lnTo>
                <a:lnTo>
                  <a:pt x="3182068" y="2769694"/>
                </a:lnTo>
                <a:lnTo>
                  <a:pt x="3182007" y="2771544"/>
                </a:lnTo>
                <a:cubicBezTo>
                  <a:pt x="3181946" y="2775077"/>
                  <a:pt x="3181950" y="2779115"/>
                  <a:pt x="3182067" y="2784244"/>
                </a:cubicBezTo>
                <a:cubicBezTo>
                  <a:pt x="3181914" y="2785647"/>
                  <a:pt x="3182124" y="2793056"/>
                  <a:pt x="3181930" y="2797743"/>
                </a:cubicBezTo>
                <a:lnTo>
                  <a:pt x="3181703" y="2799941"/>
                </a:lnTo>
                <a:lnTo>
                  <a:pt x="3182161" y="2801143"/>
                </a:lnTo>
                <a:cubicBezTo>
                  <a:pt x="3183144" y="2804196"/>
                  <a:pt x="3183668" y="2807354"/>
                  <a:pt x="3181837" y="2807775"/>
                </a:cubicBezTo>
                <a:cubicBezTo>
                  <a:pt x="3179804" y="2807023"/>
                  <a:pt x="3176003" y="2787581"/>
                  <a:pt x="3175432" y="2786917"/>
                </a:cubicBezTo>
                <a:lnTo>
                  <a:pt x="3171712" y="2774899"/>
                </a:lnTo>
                <a:lnTo>
                  <a:pt x="3173082" y="2785813"/>
                </a:lnTo>
                <a:cubicBezTo>
                  <a:pt x="3173256" y="2787026"/>
                  <a:pt x="3173200" y="2787482"/>
                  <a:pt x="3172621" y="2786559"/>
                </a:cubicBezTo>
                <a:lnTo>
                  <a:pt x="3171362" y="2783926"/>
                </a:lnTo>
                <a:lnTo>
                  <a:pt x="3183426" y="2822770"/>
                </a:lnTo>
                <a:cubicBezTo>
                  <a:pt x="3183426" y="2822770"/>
                  <a:pt x="3187592" y="2835930"/>
                  <a:pt x="3185084" y="2834624"/>
                </a:cubicBezTo>
                <a:lnTo>
                  <a:pt x="3183829" y="2831110"/>
                </a:lnTo>
                <a:lnTo>
                  <a:pt x="3183486" y="2825729"/>
                </a:lnTo>
                <a:cubicBezTo>
                  <a:pt x="3183282" y="2823633"/>
                  <a:pt x="3183011" y="2821989"/>
                  <a:pt x="3182641" y="2821329"/>
                </a:cubicBezTo>
                <a:lnTo>
                  <a:pt x="3181279" y="2822748"/>
                </a:lnTo>
                <a:lnTo>
                  <a:pt x="3180917" y="2821464"/>
                </a:lnTo>
                <a:cubicBezTo>
                  <a:pt x="3182059" y="2822791"/>
                  <a:pt x="3177641" y="2807730"/>
                  <a:pt x="3175121" y="2809900"/>
                </a:cubicBezTo>
                <a:cubicBezTo>
                  <a:pt x="3174324" y="2810584"/>
                  <a:pt x="3179538" y="2824961"/>
                  <a:pt x="3180550" y="2827747"/>
                </a:cubicBezTo>
                <a:lnTo>
                  <a:pt x="3180859" y="2828875"/>
                </a:lnTo>
                <a:lnTo>
                  <a:pt x="3180849" y="2829043"/>
                </a:lnTo>
                <a:lnTo>
                  <a:pt x="3181017" y="2832842"/>
                </a:lnTo>
                <a:lnTo>
                  <a:pt x="3172274" y="2807800"/>
                </a:lnTo>
                <a:cubicBezTo>
                  <a:pt x="3168111" y="2795047"/>
                  <a:pt x="3163991" y="2781942"/>
                  <a:pt x="3159538" y="2768451"/>
                </a:cubicBezTo>
                <a:lnTo>
                  <a:pt x="3158915" y="2765949"/>
                </a:lnTo>
                <a:lnTo>
                  <a:pt x="3158486" y="2766600"/>
                </a:lnTo>
                <a:lnTo>
                  <a:pt x="3160098" y="2771080"/>
                </a:lnTo>
                <a:lnTo>
                  <a:pt x="3160448" y="2772090"/>
                </a:lnTo>
                <a:lnTo>
                  <a:pt x="3159145" y="2770564"/>
                </a:lnTo>
                <a:lnTo>
                  <a:pt x="3160381" y="2774943"/>
                </a:lnTo>
                <a:lnTo>
                  <a:pt x="3162199" y="2777569"/>
                </a:lnTo>
                <a:lnTo>
                  <a:pt x="3162289" y="2781632"/>
                </a:lnTo>
                <a:lnTo>
                  <a:pt x="3162261" y="2781603"/>
                </a:lnTo>
                <a:lnTo>
                  <a:pt x="3168504" y="2803726"/>
                </a:lnTo>
                <a:lnTo>
                  <a:pt x="3170068" y="2808004"/>
                </a:lnTo>
                <a:cubicBezTo>
                  <a:pt x="3174864" y="2818800"/>
                  <a:pt x="3179760" y="2829481"/>
                  <a:pt x="3183058" y="2841198"/>
                </a:cubicBezTo>
                <a:lnTo>
                  <a:pt x="3184350" y="2845120"/>
                </a:lnTo>
                <a:lnTo>
                  <a:pt x="3184183" y="2844946"/>
                </a:lnTo>
                <a:cubicBezTo>
                  <a:pt x="3182896" y="2843650"/>
                  <a:pt x="3180622" y="2840272"/>
                  <a:pt x="3178140" y="2836781"/>
                </a:cubicBezTo>
                <a:lnTo>
                  <a:pt x="3177672" y="2836213"/>
                </a:lnTo>
                <a:lnTo>
                  <a:pt x="3179022" y="2840996"/>
                </a:lnTo>
                <a:lnTo>
                  <a:pt x="3177175" y="2835610"/>
                </a:lnTo>
                <a:lnTo>
                  <a:pt x="3170847" y="2827936"/>
                </a:lnTo>
                <a:cubicBezTo>
                  <a:pt x="3164940" y="2823528"/>
                  <a:pt x="3176203" y="2837023"/>
                  <a:pt x="3177240" y="2838781"/>
                </a:cubicBezTo>
                <a:cubicBezTo>
                  <a:pt x="3179864" y="2842051"/>
                  <a:pt x="3181864" y="2844669"/>
                  <a:pt x="3183568" y="2846994"/>
                </a:cubicBezTo>
                <a:lnTo>
                  <a:pt x="3186186" y="2850699"/>
                </a:lnTo>
                <a:lnTo>
                  <a:pt x="3190923" y="2865090"/>
                </a:lnTo>
                <a:lnTo>
                  <a:pt x="3189729" y="2865294"/>
                </a:lnTo>
                <a:cubicBezTo>
                  <a:pt x="3189854" y="2865063"/>
                  <a:pt x="3190268" y="2865599"/>
                  <a:pt x="3190839" y="2866585"/>
                </a:cubicBezTo>
                <a:lnTo>
                  <a:pt x="3192449" y="2869725"/>
                </a:lnTo>
                <a:lnTo>
                  <a:pt x="3195988" y="2880481"/>
                </a:lnTo>
                <a:lnTo>
                  <a:pt x="3193496" y="2877302"/>
                </a:lnTo>
                <a:lnTo>
                  <a:pt x="3191236" y="2878989"/>
                </a:lnTo>
                <a:lnTo>
                  <a:pt x="3186305" y="2868449"/>
                </a:lnTo>
                <a:lnTo>
                  <a:pt x="3189744" y="2879999"/>
                </a:lnTo>
                <a:lnTo>
                  <a:pt x="3185491" y="2875342"/>
                </a:lnTo>
                <a:lnTo>
                  <a:pt x="3183562" y="2873467"/>
                </a:lnTo>
                <a:lnTo>
                  <a:pt x="3170241" y="2837711"/>
                </a:lnTo>
                <a:lnTo>
                  <a:pt x="3153134" y="2798025"/>
                </a:lnTo>
                <a:lnTo>
                  <a:pt x="3153638" y="2814528"/>
                </a:lnTo>
                <a:lnTo>
                  <a:pt x="3155223" y="2818370"/>
                </a:lnTo>
                <a:cubicBezTo>
                  <a:pt x="3157220" y="2822978"/>
                  <a:pt x="3159117" y="2827701"/>
                  <a:pt x="3159404" y="2830651"/>
                </a:cubicBezTo>
                <a:cubicBezTo>
                  <a:pt x="3160021" y="2833360"/>
                  <a:pt x="3157609" y="2836110"/>
                  <a:pt x="3157609" y="2836110"/>
                </a:cubicBezTo>
                <a:cubicBezTo>
                  <a:pt x="3157609" y="2836110"/>
                  <a:pt x="3157732" y="2836755"/>
                  <a:pt x="3158051" y="2837605"/>
                </a:cubicBezTo>
                <a:lnTo>
                  <a:pt x="3158757" y="2838805"/>
                </a:lnTo>
                <a:lnTo>
                  <a:pt x="3159284" y="2840877"/>
                </a:lnTo>
                <a:lnTo>
                  <a:pt x="3159044" y="2841228"/>
                </a:lnTo>
                <a:cubicBezTo>
                  <a:pt x="3159033" y="2841437"/>
                  <a:pt x="3159212" y="2841626"/>
                  <a:pt x="3159571" y="2842004"/>
                </a:cubicBezTo>
                <a:lnTo>
                  <a:pt x="3159284" y="2840877"/>
                </a:lnTo>
                <a:lnTo>
                  <a:pt x="3159658" y="2840332"/>
                </a:lnTo>
                <a:cubicBezTo>
                  <a:pt x="3159484" y="2843678"/>
                  <a:pt x="3160027" y="2847780"/>
                  <a:pt x="3160027" y="2847780"/>
                </a:cubicBezTo>
                <a:cubicBezTo>
                  <a:pt x="3156765" y="2849925"/>
                  <a:pt x="3156230" y="2831125"/>
                  <a:pt x="3150342" y="2823147"/>
                </a:cubicBezTo>
                <a:cubicBezTo>
                  <a:pt x="3149625" y="2822391"/>
                  <a:pt x="3146550" y="2820912"/>
                  <a:pt x="3145833" y="2820155"/>
                </a:cubicBezTo>
                <a:cubicBezTo>
                  <a:pt x="3142216" y="2814573"/>
                  <a:pt x="3138701" y="2807040"/>
                  <a:pt x="3134454" y="2799028"/>
                </a:cubicBezTo>
                <a:cubicBezTo>
                  <a:pt x="3132987" y="2795715"/>
                  <a:pt x="3121969" y="2767618"/>
                  <a:pt x="3121251" y="2766862"/>
                </a:cubicBezTo>
                <a:cubicBezTo>
                  <a:pt x="3120491" y="2766941"/>
                  <a:pt x="3119812" y="2768503"/>
                  <a:pt x="3119326" y="2770271"/>
                </a:cubicBezTo>
                <a:lnTo>
                  <a:pt x="3118831" y="2773283"/>
                </a:lnTo>
                <a:lnTo>
                  <a:pt x="3121668" y="2779387"/>
                </a:lnTo>
                <a:cubicBezTo>
                  <a:pt x="3126849" y="2788648"/>
                  <a:pt x="3132917" y="2797837"/>
                  <a:pt x="3131518" y="2799835"/>
                </a:cubicBezTo>
                <a:cubicBezTo>
                  <a:pt x="3130921" y="2801268"/>
                  <a:pt x="3128967" y="2800333"/>
                  <a:pt x="3126530" y="2798386"/>
                </a:cubicBezTo>
                <a:lnTo>
                  <a:pt x="3123707" y="2795698"/>
                </a:lnTo>
                <a:lnTo>
                  <a:pt x="3125790" y="2800771"/>
                </a:lnTo>
                <a:cubicBezTo>
                  <a:pt x="3129219" y="2809977"/>
                  <a:pt x="3131946" y="2818149"/>
                  <a:pt x="3133293" y="2821336"/>
                </a:cubicBezTo>
                <a:cubicBezTo>
                  <a:pt x="3139756" y="2840067"/>
                  <a:pt x="3146078" y="2857254"/>
                  <a:pt x="3152234" y="2874008"/>
                </a:cubicBezTo>
                <a:lnTo>
                  <a:pt x="3153492" y="2877519"/>
                </a:lnTo>
                <a:lnTo>
                  <a:pt x="3150495" y="2874845"/>
                </a:lnTo>
                <a:lnTo>
                  <a:pt x="3149372" y="2874015"/>
                </a:lnTo>
                <a:lnTo>
                  <a:pt x="3145106" y="2863215"/>
                </a:lnTo>
                <a:cubicBezTo>
                  <a:pt x="3142428" y="2856563"/>
                  <a:pt x="3137794" y="2839025"/>
                  <a:pt x="3134088" y="2835116"/>
                </a:cubicBezTo>
                <a:cubicBezTo>
                  <a:pt x="3132655" y="2833604"/>
                  <a:pt x="3130243" y="2836354"/>
                  <a:pt x="3127035" y="2835026"/>
                </a:cubicBezTo>
                <a:cubicBezTo>
                  <a:pt x="3123243" y="2832791"/>
                  <a:pt x="3123552" y="2829292"/>
                  <a:pt x="3120738" y="2822794"/>
                </a:cubicBezTo>
                <a:cubicBezTo>
                  <a:pt x="3117838" y="2817969"/>
                  <a:pt x="3114850" y="2814817"/>
                  <a:pt x="3113385" y="2811505"/>
                </a:cubicBezTo>
                <a:lnTo>
                  <a:pt x="3106876" y="2796674"/>
                </a:lnTo>
                <a:lnTo>
                  <a:pt x="3106937" y="2799436"/>
                </a:lnTo>
                <a:lnTo>
                  <a:pt x="3107837" y="2801827"/>
                </a:lnTo>
                <a:lnTo>
                  <a:pt x="3107079" y="2805674"/>
                </a:lnTo>
                <a:lnTo>
                  <a:pt x="3107161" y="2809272"/>
                </a:lnTo>
                <a:lnTo>
                  <a:pt x="3111414" y="2820308"/>
                </a:lnTo>
                <a:cubicBezTo>
                  <a:pt x="3112880" y="2823621"/>
                  <a:pt x="3118318" y="2840242"/>
                  <a:pt x="3112518" y="2830591"/>
                </a:cubicBezTo>
                <a:cubicBezTo>
                  <a:pt x="3110649" y="2827738"/>
                  <a:pt x="3109267" y="2824000"/>
                  <a:pt x="3108185" y="2820578"/>
                </a:cubicBezTo>
                <a:lnTo>
                  <a:pt x="3107356" y="2817927"/>
                </a:lnTo>
                <a:lnTo>
                  <a:pt x="3107408" y="2820200"/>
                </a:lnTo>
                <a:lnTo>
                  <a:pt x="3106994" y="2816769"/>
                </a:lnTo>
                <a:lnTo>
                  <a:pt x="3105645" y="2812457"/>
                </a:lnTo>
                <a:cubicBezTo>
                  <a:pt x="3104313" y="2808992"/>
                  <a:pt x="3101104" y="2807665"/>
                  <a:pt x="3100387" y="2806909"/>
                </a:cubicBezTo>
                <a:cubicBezTo>
                  <a:pt x="3099892" y="2804327"/>
                  <a:pt x="3099860" y="2802528"/>
                  <a:pt x="3098512" y="2799342"/>
                </a:cubicBezTo>
                <a:lnTo>
                  <a:pt x="3093499" y="2794053"/>
                </a:lnTo>
                <a:lnTo>
                  <a:pt x="3093202" y="2796211"/>
                </a:lnTo>
                <a:cubicBezTo>
                  <a:pt x="3090195" y="2798984"/>
                  <a:pt x="3093660" y="2787348"/>
                  <a:pt x="3091526" y="2792205"/>
                </a:cubicBezTo>
                <a:lnTo>
                  <a:pt x="3090655" y="2795802"/>
                </a:lnTo>
                <a:lnTo>
                  <a:pt x="3094359" y="2804078"/>
                </a:lnTo>
                <a:cubicBezTo>
                  <a:pt x="3096790" y="2809436"/>
                  <a:pt x="3098819" y="2815255"/>
                  <a:pt x="3100765" y="2821168"/>
                </a:cubicBezTo>
                <a:lnTo>
                  <a:pt x="3102230" y="2825553"/>
                </a:lnTo>
                <a:lnTo>
                  <a:pt x="3101652" y="2824786"/>
                </a:lnTo>
                <a:lnTo>
                  <a:pt x="3099138" y="2821472"/>
                </a:lnTo>
                <a:lnTo>
                  <a:pt x="3092475" y="2806355"/>
                </a:lnTo>
                <a:lnTo>
                  <a:pt x="3091952" y="2806237"/>
                </a:lnTo>
                <a:lnTo>
                  <a:pt x="3089605" y="2800144"/>
                </a:lnTo>
                <a:lnTo>
                  <a:pt x="3088834" y="2803331"/>
                </a:lnTo>
                <a:cubicBezTo>
                  <a:pt x="3088299" y="2805722"/>
                  <a:pt x="3087980" y="2804961"/>
                  <a:pt x="3087442" y="2795550"/>
                </a:cubicBezTo>
                <a:lnTo>
                  <a:pt x="3087415" y="2795155"/>
                </a:lnTo>
                <a:lnTo>
                  <a:pt x="3085974" y="2793704"/>
                </a:lnTo>
                <a:cubicBezTo>
                  <a:pt x="3085517" y="2793975"/>
                  <a:pt x="3085268" y="2795292"/>
                  <a:pt x="3085341" y="2798092"/>
                </a:cubicBezTo>
                <a:lnTo>
                  <a:pt x="3087210" y="2805157"/>
                </a:lnTo>
                <a:lnTo>
                  <a:pt x="3086831" y="2805071"/>
                </a:lnTo>
                <a:lnTo>
                  <a:pt x="3078572" y="2793673"/>
                </a:lnTo>
                <a:lnTo>
                  <a:pt x="3078569" y="2799714"/>
                </a:lnTo>
                <a:lnTo>
                  <a:pt x="3081359" y="2803824"/>
                </a:lnTo>
                <a:lnTo>
                  <a:pt x="3078978" y="2803283"/>
                </a:lnTo>
                <a:cubicBezTo>
                  <a:pt x="3076767" y="2801300"/>
                  <a:pt x="3074256" y="2797135"/>
                  <a:pt x="3071531" y="2791586"/>
                </a:cubicBezTo>
                <a:lnTo>
                  <a:pt x="3064433" y="2775326"/>
                </a:lnTo>
                <a:lnTo>
                  <a:pt x="3064424" y="2774566"/>
                </a:lnTo>
                <a:lnTo>
                  <a:pt x="3063641" y="2773512"/>
                </a:lnTo>
                <a:lnTo>
                  <a:pt x="3062803" y="2771589"/>
                </a:lnTo>
                <a:cubicBezTo>
                  <a:pt x="3056673" y="2756559"/>
                  <a:pt x="3050040" y="2739197"/>
                  <a:pt x="3043603" y="2725900"/>
                </a:cubicBezTo>
                <a:cubicBezTo>
                  <a:pt x="3030543" y="2699620"/>
                  <a:pt x="3019904" y="2676730"/>
                  <a:pt x="3009221" y="2653386"/>
                </a:cubicBezTo>
                <a:lnTo>
                  <a:pt x="2982639" y="2595670"/>
                </a:lnTo>
                <a:lnTo>
                  <a:pt x="2986911" y="2610661"/>
                </a:lnTo>
                <a:cubicBezTo>
                  <a:pt x="2994806" y="2633164"/>
                  <a:pt x="3009878" y="2671484"/>
                  <a:pt x="3002482" y="2677949"/>
                </a:cubicBezTo>
                <a:cubicBezTo>
                  <a:pt x="2998039" y="2677828"/>
                  <a:pt x="2973002" y="2590495"/>
                  <a:pt x="2977323" y="2595056"/>
                </a:cubicBezTo>
                <a:cubicBezTo>
                  <a:pt x="2968561" y="2590375"/>
                  <a:pt x="2954258" y="2598875"/>
                  <a:pt x="2963620" y="2608757"/>
                </a:cubicBezTo>
                <a:cubicBezTo>
                  <a:pt x="2949939" y="2594315"/>
                  <a:pt x="2963499" y="2613197"/>
                  <a:pt x="2954639" y="2584813"/>
                </a:cubicBezTo>
                <a:cubicBezTo>
                  <a:pt x="2948469" y="2566500"/>
                  <a:pt x="2945200" y="2564190"/>
                  <a:pt x="2943471" y="2566458"/>
                </a:cubicBezTo>
                <a:lnTo>
                  <a:pt x="2942298" y="2572051"/>
                </a:lnTo>
                <a:lnTo>
                  <a:pt x="2950297" y="2586599"/>
                </a:lnTo>
                <a:cubicBezTo>
                  <a:pt x="2953734" y="2593533"/>
                  <a:pt x="2956745" y="2600829"/>
                  <a:pt x="2958644" y="2608596"/>
                </a:cubicBezTo>
                <a:cubicBezTo>
                  <a:pt x="2960114" y="2614609"/>
                  <a:pt x="2952630" y="2610066"/>
                  <a:pt x="2954100" y="2616079"/>
                </a:cubicBezTo>
                <a:cubicBezTo>
                  <a:pt x="2956482" y="2638862"/>
                  <a:pt x="2989474" y="2693460"/>
                  <a:pt x="2999216" y="2720286"/>
                </a:cubicBezTo>
                <a:cubicBezTo>
                  <a:pt x="3006810" y="2751355"/>
                  <a:pt x="2990999" y="2712735"/>
                  <a:pt x="2984931" y="2700942"/>
                </a:cubicBezTo>
                <a:cubicBezTo>
                  <a:pt x="2978370" y="2687678"/>
                  <a:pt x="2970226" y="2670518"/>
                  <a:pt x="2961430" y="2651534"/>
                </a:cubicBezTo>
                <a:lnTo>
                  <a:pt x="2956194" y="2640011"/>
                </a:lnTo>
                <a:lnTo>
                  <a:pt x="2957456" y="2644880"/>
                </a:lnTo>
                <a:cubicBezTo>
                  <a:pt x="2957456" y="2644880"/>
                  <a:pt x="2948455" y="2649082"/>
                  <a:pt x="2939434" y="2654021"/>
                </a:cubicBezTo>
                <a:cubicBezTo>
                  <a:pt x="2939573" y="2648842"/>
                  <a:pt x="2939693" y="2644400"/>
                  <a:pt x="2939693" y="2644400"/>
                </a:cubicBezTo>
                <a:lnTo>
                  <a:pt x="2937733" y="2646560"/>
                </a:lnTo>
                <a:lnTo>
                  <a:pt x="2938909" y="2649530"/>
                </a:lnTo>
                <a:lnTo>
                  <a:pt x="2939043" y="2653926"/>
                </a:lnTo>
                <a:lnTo>
                  <a:pt x="2939434" y="2654021"/>
                </a:lnTo>
                <a:cubicBezTo>
                  <a:pt x="2943513" y="2667463"/>
                  <a:pt x="2951773" y="2690647"/>
                  <a:pt x="2951773" y="2690647"/>
                </a:cubicBezTo>
                <a:cubicBezTo>
                  <a:pt x="2942510" y="2704468"/>
                  <a:pt x="2938952" y="2671783"/>
                  <a:pt x="2938952" y="2671783"/>
                </a:cubicBezTo>
                <a:cubicBezTo>
                  <a:pt x="2934322" y="2664993"/>
                  <a:pt x="2924390" y="2648800"/>
                  <a:pt x="2916173" y="2634320"/>
                </a:cubicBezTo>
                <a:lnTo>
                  <a:pt x="2916021" y="2634036"/>
                </a:lnTo>
                <a:lnTo>
                  <a:pt x="2915959" y="2633498"/>
                </a:lnTo>
                <a:lnTo>
                  <a:pt x="2914390" y="2630658"/>
                </a:lnTo>
                <a:lnTo>
                  <a:pt x="2914506" y="2631196"/>
                </a:lnTo>
                <a:lnTo>
                  <a:pt x="2910720" y="2624104"/>
                </a:lnTo>
                <a:lnTo>
                  <a:pt x="2910696" y="2623971"/>
                </a:lnTo>
                <a:lnTo>
                  <a:pt x="2909319" y="2621480"/>
                </a:lnTo>
                <a:lnTo>
                  <a:pt x="2906007" y="2615274"/>
                </a:lnTo>
                <a:cubicBezTo>
                  <a:pt x="2903631" y="2610280"/>
                  <a:pt x="2902560" y="2607102"/>
                  <a:pt x="2903670" y="2607133"/>
                </a:cubicBezTo>
                <a:cubicBezTo>
                  <a:pt x="2890227" y="2611213"/>
                  <a:pt x="2907248" y="2639077"/>
                  <a:pt x="2916128" y="2666722"/>
                </a:cubicBezTo>
                <a:lnTo>
                  <a:pt x="2917929" y="2674474"/>
                </a:lnTo>
                <a:lnTo>
                  <a:pt x="2912411" y="2663305"/>
                </a:lnTo>
                <a:lnTo>
                  <a:pt x="2917385" y="2693568"/>
                </a:lnTo>
                <a:lnTo>
                  <a:pt x="2925176" y="2707202"/>
                </a:lnTo>
                <a:lnTo>
                  <a:pt x="2927265" y="2717016"/>
                </a:lnTo>
                <a:cubicBezTo>
                  <a:pt x="2930236" y="2733761"/>
                  <a:pt x="2929986" y="2743012"/>
                  <a:pt x="2919066" y="2722349"/>
                </a:cubicBezTo>
                <a:cubicBezTo>
                  <a:pt x="2910684" y="2703606"/>
                  <a:pt x="2906005" y="2684964"/>
                  <a:pt x="2897746" y="2661780"/>
                </a:cubicBezTo>
                <a:lnTo>
                  <a:pt x="2888118" y="2634875"/>
                </a:lnTo>
                <a:lnTo>
                  <a:pt x="2895807" y="2651577"/>
                </a:lnTo>
                <a:lnTo>
                  <a:pt x="2891002" y="2622328"/>
                </a:lnTo>
                <a:lnTo>
                  <a:pt x="2890719" y="2619400"/>
                </a:lnTo>
                <a:lnTo>
                  <a:pt x="2878114" y="2593888"/>
                </a:lnTo>
                <a:lnTo>
                  <a:pt x="2878778" y="2603464"/>
                </a:lnTo>
                <a:lnTo>
                  <a:pt x="2880286" y="2612993"/>
                </a:lnTo>
                <a:lnTo>
                  <a:pt x="2878541" y="2608118"/>
                </a:lnTo>
                <a:cubicBezTo>
                  <a:pt x="2862187" y="2564626"/>
                  <a:pt x="2852591" y="2544647"/>
                  <a:pt x="2833646" y="2485253"/>
                </a:cubicBezTo>
                <a:cubicBezTo>
                  <a:pt x="2829446" y="2476252"/>
                  <a:pt x="2804307" y="2392620"/>
                  <a:pt x="2807745" y="2429743"/>
                </a:cubicBezTo>
                <a:cubicBezTo>
                  <a:pt x="2811443" y="2457248"/>
                  <a:pt x="2837325" y="2513496"/>
                  <a:pt x="2841285" y="2531379"/>
                </a:cubicBezTo>
                <a:cubicBezTo>
                  <a:pt x="2849724" y="2561604"/>
                  <a:pt x="2857023" y="2592908"/>
                  <a:pt x="2863153" y="2622978"/>
                </a:cubicBezTo>
                <a:lnTo>
                  <a:pt x="2866550" y="2642241"/>
                </a:lnTo>
                <a:lnTo>
                  <a:pt x="2871570" y="2654570"/>
                </a:lnTo>
                <a:cubicBezTo>
                  <a:pt x="2880710" y="2677030"/>
                  <a:pt x="2890656" y="2700884"/>
                  <a:pt x="2901479" y="2724526"/>
                </a:cubicBezTo>
                <a:cubicBezTo>
                  <a:pt x="2915084" y="2754124"/>
                  <a:pt x="2929926" y="2786606"/>
                  <a:pt x="2908337" y="2752587"/>
                </a:cubicBezTo>
                <a:lnTo>
                  <a:pt x="2875260" y="2691621"/>
                </a:lnTo>
                <a:lnTo>
                  <a:pt x="2877999" y="2707164"/>
                </a:lnTo>
                <a:cubicBezTo>
                  <a:pt x="2890698" y="2757872"/>
                  <a:pt x="2860619" y="2665218"/>
                  <a:pt x="2851619" y="2669418"/>
                </a:cubicBezTo>
                <a:cubicBezTo>
                  <a:pt x="2841997" y="2669158"/>
                  <a:pt x="2888954" y="2822260"/>
                  <a:pt x="2862073" y="2775613"/>
                </a:cubicBezTo>
                <a:cubicBezTo>
                  <a:pt x="2860044" y="2768522"/>
                  <a:pt x="2851663" y="2742928"/>
                  <a:pt x="2842681" y="2719076"/>
                </a:cubicBezTo>
                <a:lnTo>
                  <a:pt x="2830591" y="2689839"/>
                </a:lnTo>
                <a:lnTo>
                  <a:pt x="2821783" y="2642011"/>
                </a:lnTo>
                <a:lnTo>
                  <a:pt x="2760620" y="2514131"/>
                </a:lnTo>
                <a:cubicBezTo>
                  <a:pt x="2743382" y="2475776"/>
                  <a:pt x="2726745" y="2436770"/>
                  <a:pt x="2710690" y="2397371"/>
                </a:cubicBezTo>
                <a:lnTo>
                  <a:pt x="2668418" y="2288930"/>
                </a:lnTo>
                <a:lnTo>
                  <a:pt x="2666536" y="2282159"/>
                </a:lnTo>
                <a:lnTo>
                  <a:pt x="2649142" y="2283154"/>
                </a:lnTo>
                <a:lnTo>
                  <a:pt x="2645118" y="2271436"/>
                </a:lnTo>
                <a:cubicBezTo>
                  <a:pt x="2631238" y="2233138"/>
                  <a:pt x="2617223" y="2196837"/>
                  <a:pt x="2603127" y="2163497"/>
                </a:cubicBezTo>
                <a:cubicBezTo>
                  <a:pt x="2609428" y="2190701"/>
                  <a:pt x="2618957" y="2221695"/>
                  <a:pt x="2629547" y="2254570"/>
                </a:cubicBezTo>
                <a:lnTo>
                  <a:pt x="2641962" y="2293333"/>
                </a:lnTo>
                <a:lnTo>
                  <a:pt x="2648201" y="2309768"/>
                </a:lnTo>
                <a:lnTo>
                  <a:pt x="2646746" y="2306823"/>
                </a:lnTo>
                <a:cubicBezTo>
                  <a:pt x="2645608" y="2304365"/>
                  <a:pt x="2644394" y="2301625"/>
                  <a:pt x="2643014" y="2298501"/>
                </a:cubicBezTo>
                <a:cubicBezTo>
                  <a:pt x="2642311" y="2297715"/>
                  <a:pt x="2640361" y="2291452"/>
                  <a:pt x="2637636" y="2285114"/>
                </a:cubicBezTo>
                <a:lnTo>
                  <a:pt x="2636981" y="2283850"/>
                </a:lnTo>
                <a:lnTo>
                  <a:pt x="2632014" y="2284134"/>
                </a:lnTo>
                <a:lnTo>
                  <a:pt x="2636994" y="2294933"/>
                </a:lnTo>
                <a:cubicBezTo>
                  <a:pt x="2637731" y="2297337"/>
                  <a:pt x="2641769" y="2301852"/>
                  <a:pt x="2645407" y="2306313"/>
                </a:cubicBezTo>
                <a:lnTo>
                  <a:pt x="2648472" y="2310482"/>
                </a:lnTo>
                <a:lnTo>
                  <a:pt x="2650712" y="2316382"/>
                </a:lnTo>
                <a:lnTo>
                  <a:pt x="2650795" y="2318084"/>
                </a:lnTo>
                <a:lnTo>
                  <a:pt x="2649180" y="2319949"/>
                </a:lnTo>
                <a:cubicBezTo>
                  <a:pt x="2645964" y="2319113"/>
                  <a:pt x="2640360" y="2309482"/>
                  <a:pt x="2637432" y="2304044"/>
                </a:cubicBezTo>
                <a:lnTo>
                  <a:pt x="2635977" y="2301257"/>
                </a:lnTo>
                <a:lnTo>
                  <a:pt x="2635799" y="2300891"/>
                </a:lnTo>
                <a:cubicBezTo>
                  <a:pt x="2635434" y="2300164"/>
                  <a:pt x="2635451" y="2300227"/>
                  <a:pt x="2635756" y="2300833"/>
                </a:cubicBezTo>
                <a:lnTo>
                  <a:pt x="2635977" y="2301257"/>
                </a:lnTo>
                <a:lnTo>
                  <a:pt x="2638135" y="2305692"/>
                </a:lnTo>
                <a:cubicBezTo>
                  <a:pt x="2643461" y="2321656"/>
                  <a:pt x="2650387" y="2335721"/>
                  <a:pt x="2653909" y="2352830"/>
                </a:cubicBezTo>
                <a:cubicBezTo>
                  <a:pt x="2657143" y="2366191"/>
                  <a:pt x="2650671" y="2357375"/>
                  <a:pt x="2643194" y="2345395"/>
                </a:cubicBezTo>
                <a:lnTo>
                  <a:pt x="2641402" y="2342437"/>
                </a:lnTo>
                <a:lnTo>
                  <a:pt x="2633836" y="2327367"/>
                </a:lnTo>
                <a:cubicBezTo>
                  <a:pt x="2633836" y="2327367"/>
                  <a:pt x="2624271" y="2297396"/>
                  <a:pt x="2617985" y="2302245"/>
                </a:cubicBezTo>
                <a:cubicBezTo>
                  <a:pt x="2617146" y="2304632"/>
                  <a:pt x="2622626" y="2315736"/>
                  <a:pt x="2628343" y="2326509"/>
                </a:cubicBezTo>
                <a:lnTo>
                  <a:pt x="2628876" y="2327494"/>
                </a:lnTo>
                <a:lnTo>
                  <a:pt x="2629205" y="2328638"/>
                </a:lnTo>
                <a:cubicBezTo>
                  <a:pt x="2630672" y="2333570"/>
                  <a:pt x="2632312" y="2338697"/>
                  <a:pt x="2633015" y="2339482"/>
                </a:cubicBezTo>
                <a:cubicBezTo>
                  <a:pt x="2637297" y="2347431"/>
                  <a:pt x="2635417" y="2347699"/>
                  <a:pt x="2632106" y="2345184"/>
                </a:cubicBezTo>
                <a:lnTo>
                  <a:pt x="2630235" y="2343380"/>
                </a:lnTo>
                <a:lnTo>
                  <a:pt x="2603427" y="2285770"/>
                </a:lnTo>
                <a:lnTo>
                  <a:pt x="2599938" y="2285969"/>
                </a:lnTo>
                <a:lnTo>
                  <a:pt x="2600914" y="2287862"/>
                </a:lnTo>
                <a:cubicBezTo>
                  <a:pt x="2603362" y="2293122"/>
                  <a:pt x="2606063" y="2299953"/>
                  <a:pt x="2606930" y="2304662"/>
                </a:cubicBezTo>
                <a:lnTo>
                  <a:pt x="2605905" y="2308898"/>
                </a:lnTo>
                <a:lnTo>
                  <a:pt x="2600432" y="2298959"/>
                </a:lnTo>
                <a:lnTo>
                  <a:pt x="2594945" y="2286255"/>
                </a:lnTo>
                <a:lnTo>
                  <a:pt x="2589202" y="2286584"/>
                </a:lnTo>
                <a:lnTo>
                  <a:pt x="2589485" y="2292824"/>
                </a:lnTo>
                <a:lnTo>
                  <a:pt x="2590943" y="2295611"/>
                </a:lnTo>
                <a:lnTo>
                  <a:pt x="2589569" y="2294679"/>
                </a:lnTo>
                <a:lnTo>
                  <a:pt x="2590273" y="2310181"/>
                </a:lnTo>
                <a:lnTo>
                  <a:pt x="2594154" y="2318302"/>
                </a:lnTo>
                <a:lnTo>
                  <a:pt x="2594366" y="2318932"/>
                </a:lnTo>
                <a:lnTo>
                  <a:pt x="2590361" y="2312125"/>
                </a:lnTo>
                <a:lnTo>
                  <a:pt x="2592963" y="2369441"/>
                </a:lnTo>
                <a:lnTo>
                  <a:pt x="2593030" y="2369597"/>
                </a:lnTo>
                <a:cubicBezTo>
                  <a:pt x="2595674" y="2375713"/>
                  <a:pt x="2594981" y="2388110"/>
                  <a:pt x="2596454" y="2392917"/>
                </a:cubicBezTo>
                <a:cubicBezTo>
                  <a:pt x="2599083" y="2399281"/>
                  <a:pt x="2599679" y="2400869"/>
                  <a:pt x="2599090" y="2400277"/>
                </a:cubicBezTo>
                <a:lnTo>
                  <a:pt x="2594928" y="2394948"/>
                </a:lnTo>
                <a:lnTo>
                  <a:pt x="2596835" y="2417711"/>
                </a:lnTo>
                <a:lnTo>
                  <a:pt x="2599118" y="2425399"/>
                </a:lnTo>
                <a:lnTo>
                  <a:pt x="2597278" y="2422982"/>
                </a:lnTo>
                <a:lnTo>
                  <a:pt x="2600884" y="2466029"/>
                </a:lnTo>
                <a:cubicBezTo>
                  <a:pt x="2604047" y="2496146"/>
                  <a:pt x="2607868" y="2525515"/>
                  <a:pt x="2612547" y="2553613"/>
                </a:cubicBezTo>
                <a:cubicBezTo>
                  <a:pt x="2615549" y="2566428"/>
                  <a:pt x="2631080" y="2632933"/>
                  <a:pt x="2624568" y="2635498"/>
                </a:cubicBezTo>
                <a:cubicBezTo>
                  <a:pt x="2620363" y="2635789"/>
                  <a:pt x="2605598" y="2610766"/>
                  <a:pt x="2605598" y="2610766"/>
                </a:cubicBezTo>
                <a:cubicBezTo>
                  <a:pt x="2602538" y="2602179"/>
                  <a:pt x="2599390" y="2587261"/>
                  <a:pt x="2596218" y="2571994"/>
                </a:cubicBezTo>
                <a:cubicBezTo>
                  <a:pt x="2586861" y="2533573"/>
                  <a:pt x="2580990" y="2479422"/>
                  <a:pt x="2575873" y="2436131"/>
                </a:cubicBezTo>
                <a:lnTo>
                  <a:pt x="2572681" y="2404026"/>
                </a:lnTo>
                <a:lnTo>
                  <a:pt x="2571133" y="2400963"/>
                </a:lnTo>
                <a:lnTo>
                  <a:pt x="2567023" y="2392849"/>
                </a:lnTo>
                <a:lnTo>
                  <a:pt x="2569409" y="2425200"/>
                </a:lnTo>
                <a:cubicBezTo>
                  <a:pt x="2573523" y="2469183"/>
                  <a:pt x="2578384" y="2511633"/>
                  <a:pt x="2583848" y="2551030"/>
                </a:cubicBezTo>
                <a:cubicBezTo>
                  <a:pt x="2588211" y="2583462"/>
                  <a:pt x="2603437" y="2615140"/>
                  <a:pt x="2594082" y="2637613"/>
                </a:cubicBezTo>
                <a:cubicBezTo>
                  <a:pt x="2592126" y="2639861"/>
                  <a:pt x="2590484" y="2646663"/>
                  <a:pt x="2590631" y="2648764"/>
                </a:cubicBezTo>
                <a:cubicBezTo>
                  <a:pt x="2590557" y="2647714"/>
                  <a:pt x="2587958" y="2649566"/>
                  <a:pt x="2585657" y="2651926"/>
                </a:cubicBezTo>
                <a:lnTo>
                  <a:pt x="2583433" y="2656266"/>
                </a:lnTo>
                <a:lnTo>
                  <a:pt x="2559576" y="2575038"/>
                </a:lnTo>
                <a:cubicBezTo>
                  <a:pt x="2551827" y="2546683"/>
                  <a:pt x="2543507" y="2518870"/>
                  <a:pt x="2530556" y="2491114"/>
                </a:cubicBezTo>
                <a:cubicBezTo>
                  <a:pt x="2528959" y="2468111"/>
                  <a:pt x="2522178" y="2458670"/>
                  <a:pt x="2519187" y="2459699"/>
                </a:cubicBezTo>
                <a:cubicBezTo>
                  <a:pt x="2516196" y="2460730"/>
                  <a:pt x="2516995" y="2472232"/>
                  <a:pt x="2530556" y="2491114"/>
                </a:cubicBezTo>
                <a:cubicBezTo>
                  <a:pt x="2542015" y="2560304"/>
                  <a:pt x="2559275" y="2606691"/>
                  <a:pt x="2571472" y="2675901"/>
                </a:cubicBezTo>
                <a:lnTo>
                  <a:pt x="2576593" y="2701827"/>
                </a:lnTo>
                <a:lnTo>
                  <a:pt x="2575742" y="2701627"/>
                </a:lnTo>
                <a:cubicBezTo>
                  <a:pt x="2575260" y="2701873"/>
                  <a:pt x="2574696" y="2702023"/>
                  <a:pt x="2573506" y="2700640"/>
                </a:cubicBezTo>
                <a:cubicBezTo>
                  <a:pt x="2572588" y="2697964"/>
                  <a:pt x="2570351" y="2690266"/>
                  <a:pt x="2568422" y="2684805"/>
                </a:cubicBezTo>
                <a:cubicBezTo>
                  <a:pt x="2563468" y="2668181"/>
                  <a:pt x="2558023" y="2650250"/>
                  <a:pt x="2553036" y="2632214"/>
                </a:cubicBezTo>
                <a:lnTo>
                  <a:pt x="2552385" y="2629467"/>
                </a:lnTo>
                <a:lnTo>
                  <a:pt x="2552336" y="2629373"/>
                </a:lnTo>
                <a:cubicBezTo>
                  <a:pt x="2550083" y="2624497"/>
                  <a:pt x="2548713" y="2620610"/>
                  <a:pt x="2549122" y="2618910"/>
                </a:cubicBezTo>
                <a:lnTo>
                  <a:pt x="2548582" y="2613456"/>
                </a:lnTo>
                <a:lnTo>
                  <a:pt x="2542976" y="2589841"/>
                </a:lnTo>
                <a:lnTo>
                  <a:pt x="2544421" y="2604452"/>
                </a:lnTo>
                <a:cubicBezTo>
                  <a:pt x="2545325" y="2609846"/>
                  <a:pt x="2546717" y="2614677"/>
                  <a:pt x="2549122" y="2618910"/>
                </a:cubicBezTo>
                <a:lnTo>
                  <a:pt x="2548873" y="2625028"/>
                </a:lnTo>
                <a:lnTo>
                  <a:pt x="2552280" y="2639048"/>
                </a:lnTo>
                <a:cubicBezTo>
                  <a:pt x="2557069" y="2656654"/>
                  <a:pt x="2562085" y="2674088"/>
                  <a:pt x="2567033" y="2693120"/>
                </a:cubicBezTo>
                <a:cubicBezTo>
                  <a:pt x="2570855" y="2704269"/>
                  <a:pt x="2572427" y="2711192"/>
                  <a:pt x="2575227" y="2724374"/>
                </a:cubicBezTo>
                <a:cubicBezTo>
                  <a:pt x="2576003" y="2731983"/>
                  <a:pt x="2573410" y="2727094"/>
                  <a:pt x="2571610" y="2720172"/>
                </a:cubicBezTo>
                <a:cubicBezTo>
                  <a:pt x="2570693" y="2717497"/>
                  <a:pt x="2571623" y="2716698"/>
                  <a:pt x="2568897" y="2711920"/>
                </a:cubicBezTo>
                <a:cubicBezTo>
                  <a:pt x="2562771" y="2706414"/>
                  <a:pt x="2559400" y="2692569"/>
                  <a:pt x="2555579" y="2681421"/>
                </a:cubicBezTo>
                <a:cubicBezTo>
                  <a:pt x="2550834" y="2666784"/>
                  <a:pt x="2546542" y="2652036"/>
                  <a:pt x="2542675" y="2637204"/>
                </a:cubicBezTo>
                <a:lnTo>
                  <a:pt x="2542235" y="2635302"/>
                </a:lnTo>
                <a:lnTo>
                  <a:pt x="2541782" y="2634907"/>
                </a:lnTo>
                <a:lnTo>
                  <a:pt x="2538876" y="2631295"/>
                </a:lnTo>
                <a:lnTo>
                  <a:pt x="2540189" y="2636872"/>
                </a:lnTo>
                <a:cubicBezTo>
                  <a:pt x="2544728" y="2654859"/>
                  <a:pt x="2549314" y="2672664"/>
                  <a:pt x="2553358" y="2690646"/>
                </a:cubicBezTo>
                <a:cubicBezTo>
                  <a:pt x="2547604" y="2676446"/>
                  <a:pt x="2541985" y="2661600"/>
                  <a:pt x="2537174" y="2646251"/>
                </a:cubicBezTo>
                <a:lnTo>
                  <a:pt x="2533437" y="2632855"/>
                </a:lnTo>
                <a:lnTo>
                  <a:pt x="2533022" y="2635515"/>
                </a:lnTo>
                <a:lnTo>
                  <a:pt x="2532946" y="2635679"/>
                </a:lnTo>
                <a:lnTo>
                  <a:pt x="2538201" y="2654654"/>
                </a:lnTo>
                <a:lnTo>
                  <a:pt x="2547559" y="2689385"/>
                </a:lnTo>
                <a:lnTo>
                  <a:pt x="2547589" y="2689308"/>
                </a:lnTo>
                <a:cubicBezTo>
                  <a:pt x="2549858" y="2686860"/>
                  <a:pt x="2554335" y="2687340"/>
                  <a:pt x="2552442" y="2697173"/>
                </a:cubicBezTo>
                <a:lnTo>
                  <a:pt x="2550339" y="2697319"/>
                </a:lnTo>
                <a:cubicBezTo>
                  <a:pt x="2547515" y="2695931"/>
                  <a:pt x="2546444" y="2694136"/>
                  <a:pt x="2546374" y="2692496"/>
                </a:cubicBezTo>
                <a:lnTo>
                  <a:pt x="2547409" y="2689780"/>
                </a:lnTo>
                <a:lnTo>
                  <a:pt x="2536007" y="2656062"/>
                </a:lnTo>
                <a:lnTo>
                  <a:pt x="2531243" y="2639358"/>
                </a:lnTo>
                <a:lnTo>
                  <a:pt x="2530496" y="2640970"/>
                </a:lnTo>
                <a:cubicBezTo>
                  <a:pt x="2529744" y="2641550"/>
                  <a:pt x="2529182" y="2641061"/>
                  <a:pt x="2529109" y="2640010"/>
                </a:cubicBezTo>
                <a:cubicBezTo>
                  <a:pt x="2528260" y="2645526"/>
                  <a:pt x="2531490" y="2654013"/>
                  <a:pt x="2534445" y="2661728"/>
                </a:cubicBezTo>
                <a:lnTo>
                  <a:pt x="2537079" y="2673900"/>
                </a:lnTo>
                <a:lnTo>
                  <a:pt x="2533224" y="2661360"/>
                </a:lnTo>
                <a:cubicBezTo>
                  <a:pt x="2528136" y="2640288"/>
                  <a:pt x="2523724" y="2613506"/>
                  <a:pt x="2513268" y="2609889"/>
                </a:cubicBezTo>
                <a:cubicBezTo>
                  <a:pt x="2499326" y="2605068"/>
                  <a:pt x="2526447" y="2642834"/>
                  <a:pt x="2512766" y="2628391"/>
                </a:cubicBezTo>
                <a:cubicBezTo>
                  <a:pt x="2494763" y="2609388"/>
                  <a:pt x="2473425" y="2549558"/>
                  <a:pt x="2494383" y="2623450"/>
                </a:cubicBezTo>
                <a:cubicBezTo>
                  <a:pt x="2497528" y="2637237"/>
                  <a:pt x="2500726" y="2649035"/>
                  <a:pt x="2503867" y="2659987"/>
                </a:cubicBezTo>
                <a:lnTo>
                  <a:pt x="2509756" y="2680264"/>
                </a:lnTo>
                <a:lnTo>
                  <a:pt x="2509425" y="2681173"/>
                </a:lnTo>
                <a:cubicBezTo>
                  <a:pt x="2508948" y="2686323"/>
                  <a:pt x="2509369" y="2690997"/>
                  <a:pt x="2509294" y="2697108"/>
                </a:cubicBezTo>
                <a:cubicBezTo>
                  <a:pt x="2509299" y="2702886"/>
                  <a:pt x="2509218" y="2707409"/>
                  <a:pt x="2509101" y="2711266"/>
                </a:cubicBezTo>
                <a:lnTo>
                  <a:pt x="2508741" y="2720259"/>
                </a:lnTo>
                <a:lnTo>
                  <a:pt x="2508057" y="2717701"/>
                </a:lnTo>
                <a:lnTo>
                  <a:pt x="2502323" y="2699446"/>
                </a:lnTo>
                <a:lnTo>
                  <a:pt x="2500651" y="2689557"/>
                </a:lnTo>
                <a:cubicBezTo>
                  <a:pt x="2500076" y="2683204"/>
                  <a:pt x="2499893" y="2686043"/>
                  <a:pt x="2499534" y="2690494"/>
                </a:cubicBezTo>
                <a:lnTo>
                  <a:pt x="2499529" y="2690550"/>
                </a:lnTo>
                <a:lnTo>
                  <a:pt x="2499281" y="2689763"/>
                </a:lnTo>
                <a:cubicBezTo>
                  <a:pt x="2496461" y="2680280"/>
                  <a:pt x="2493724" y="2670460"/>
                  <a:pt x="2491015" y="2659798"/>
                </a:cubicBezTo>
                <a:cubicBezTo>
                  <a:pt x="2490348" y="2659025"/>
                  <a:pt x="2487990" y="2647965"/>
                  <a:pt x="2486397" y="2649335"/>
                </a:cubicBezTo>
                <a:cubicBezTo>
                  <a:pt x="2484673" y="2650820"/>
                  <a:pt x="2490340" y="2663844"/>
                  <a:pt x="2491124" y="2666634"/>
                </a:cubicBezTo>
                <a:lnTo>
                  <a:pt x="2499026" y="2695262"/>
                </a:lnTo>
                <a:lnTo>
                  <a:pt x="2498796" y="2697431"/>
                </a:lnTo>
                <a:lnTo>
                  <a:pt x="2498087" y="2699248"/>
                </a:lnTo>
                <a:lnTo>
                  <a:pt x="2495155" y="2690978"/>
                </a:lnTo>
                <a:lnTo>
                  <a:pt x="2494309" y="2684162"/>
                </a:lnTo>
                <a:cubicBezTo>
                  <a:pt x="2493343" y="2676155"/>
                  <a:pt x="2492336" y="2669687"/>
                  <a:pt x="2491005" y="2676466"/>
                </a:cubicBezTo>
                <a:lnTo>
                  <a:pt x="2491006" y="2679273"/>
                </a:lnTo>
                <a:lnTo>
                  <a:pt x="2489309" y="2674485"/>
                </a:lnTo>
                <a:cubicBezTo>
                  <a:pt x="2485558" y="2663853"/>
                  <a:pt x="2482415" y="2655158"/>
                  <a:pt x="2480319" y="2650472"/>
                </a:cubicBezTo>
                <a:cubicBezTo>
                  <a:pt x="2458237" y="2618027"/>
                  <a:pt x="2470699" y="2650211"/>
                  <a:pt x="2475256" y="2673294"/>
                </a:cubicBezTo>
                <a:cubicBezTo>
                  <a:pt x="2464377" y="2651150"/>
                  <a:pt x="2455500" y="2628506"/>
                  <a:pt x="2447695" y="2605613"/>
                </a:cubicBezTo>
                <a:lnTo>
                  <a:pt x="2445976" y="2599984"/>
                </a:lnTo>
                <a:lnTo>
                  <a:pt x="2445978" y="2599957"/>
                </a:lnTo>
                <a:lnTo>
                  <a:pt x="2445803" y="2597738"/>
                </a:lnTo>
                <a:lnTo>
                  <a:pt x="2445645" y="2597522"/>
                </a:lnTo>
                <a:lnTo>
                  <a:pt x="2445374" y="2598015"/>
                </a:lnTo>
                <a:lnTo>
                  <a:pt x="2426562" y="2536439"/>
                </a:lnTo>
                <a:cubicBezTo>
                  <a:pt x="2413372" y="2490162"/>
                  <a:pt x="2400739" y="2443901"/>
                  <a:pt x="2381198" y="2399673"/>
                </a:cubicBezTo>
                <a:cubicBezTo>
                  <a:pt x="2355427" y="2339354"/>
                  <a:pt x="2332984" y="2279310"/>
                  <a:pt x="2310539" y="2219266"/>
                </a:cubicBezTo>
                <a:lnTo>
                  <a:pt x="2300656" y="2194035"/>
                </a:lnTo>
                <a:lnTo>
                  <a:pt x="2296018" y="2192447"/>
                </a:lnTo>
                <a:lnTo>
                  <a:pt x="2288037" y="2192032"/>
                </a:lnTo>
                <a:lnTo>
                  <a:pt x="2305122" y="2241013"/>
                </a:lnTo>
                <a:cubicBezTo>
                  <a:pt x="2312304" y="2263473"/>
                  <a:pt x="2318715" y="2286514"/>
                  <a:pt x="2323615" y="2310718"/>
                </a:cubicBezTo>
                <a:cubicBezTo>
                  <a:pt x="2310603" y="2285184"/>
                  <a:pt x="2300029" y="2258604"/>
                  <a:pt x="2290021" y="2231578"/>
                </a:cubicBezTo>
                <a:lnTo>
                  <a:pt x="2279128" y="2202053"/>
                </a:lnTo>
                <a:lnTo>
                  <a:pt x="2272324" y="2204395"/>
                </a:lnTo>
                <a:lnTo>
                  <a:pt x="2270744" y="2210044"/>
                </a:lnTo>
                <a:lnTo>
                  <a:pt x="2354558" y="2450055"/>
                </a:lnTo>
                <a:lnTo>
                  <a:pt x="2433477" y="2716430"/>
                </a:lnTo>
                <a:lnTo>
                  <a:pt x="2432771" y="2735427"/>
                </a:lnTo>
                <a:lnTo>
                  <a:pt x="2433074" y="2748806"/>
                </a:lnTo>
                <a:lnTo>
                  <a:pt x="2427886" y="2726819"/>
                </a:lnTo>
                <a:lnTo>
                  <a:pt x="2427706" y="2726262"/>
                </a:lnTo>
                <a:lnTo>
                  <a:pt x="2426591" y="2710699"/>
                </a:lnTo>
                <a:cubicBezTo>
                  <a:pt x="2425590" y="2705159"/>
                  <a:pt x="2425243" y="2674980"/>
                  <a:pt x="2422105" y="2693690"/>
                </a:cubicBezTo>
                <a:cubicBezTo>
                  <a:pt x="2422204" y="2695498"/>
                  <a:pt x="2422205" y="2700346"/>
                  <a:pt x="2422154" y="2705075"/>
                </a:cubicBezTo>
                <a:lnTo>
                  <a:pt x="2422066" y="2708759"/>
                </a:lnTo>
                <a:lnTo>
                  <a:pt x="2418737" y="2698427"/>
                </a:lnTo>
                <a:cubicBezTo>
                  <a:pt x="2410116" y="2666808"/>
                  <a:pt x="2402403" y="2628551"/>
                  <a:pt x="2389547" y="2610982"/>
                </a:cubicBezTo>
                <a:cubicBezTo>
                  <a:pt x="2385226" y="2606420"/>
                  <a:pt x="2375605" y="2606160"/>
                  <a:pt x="2375725" y="2601719"/>
                </a:cubicBezTo>
                <a:cubicBezTo>
                  <a:pt x="2367346" y="2582977"/>
                  <a:pt x="2354887" y="2523388"/>
                  <a:pt x="2342066" y="2504525"/>
                </a:cubicBezTo>
                <a:cubicBezTo>
                  <a:pt x="2337146" y="2494763"/>
                  <a:pt x="2323824" y="2494402"/>
                  <a:pt x="2323824" y="2494402"/>
                </a:cubicBezTo>
                <a:cubicBezTo>
                  <a:pt x="2323824" y="2494402"/>
                  <a:pt x="2322588" y="2492147"/>
                  <a:pt x="2321387" y="2488688"/>
                </a:cubicBezTo>
                <a:lnTo>
                  <a:pt x="2320292" y="2482380"/>
                </a:lnTo>
                <a:lnTo>
                  <a:pt x="2323771" y="2489493"/>
                </a:lnTo>
                <a:cubicBezTo>
                  <a:pt x="2323789" y="2488846"/>
                  <a:pt x="2321544" y="2482861"/>
                  <a:pt x="2319145" y="2475759"/>
                </a:cubicBezTo>
                <a:cubicBezTo>
                  <a:pt x="2310503" y="2466637"/>
                  <a:pt x="2301983" y="2453076"/>
                  <a:pt x="2301983" y="2453076"/>
                </a:cubicBezTo>
                <a:cubicBezTo>
                  <a:pt x="2287799" y="2457135"/>
                  <a:pt x="2332203" y="2513145"/>
                  <a:pt x="2335521" y="2554712"/>
                </a:cubicBezTo>
                <a:cubicBezTo>
                  <a:pt x="2335401" y="2559151"/>
                  <a:pt x="2330580" y="2573093"/>
                  <a:pt x="2330460" y="2577534"/>
                </a:cubicBezTo>
                <a:cubicBezTo>
                  <a:pt x="2334158" y="2605037"/>
                  <a:pt x="2342897" y="2637862"/>
                  <a:pt x="2350796" y="2674368"/>
                </a:cubicBezTo>
                <a:cubicBezTo>
                  <a:pt x="2351811" y="2677913"/>
                  <a:pt x="2354969" y="2687811"/>
                  <a:pt x="2359132" y="2700735"/>
                </a:cubicBezTo>
                <a:lnTo>
                  <a:pt x="2369050" y="2731453"/>
                </a:lnTo>
                <a:lnTo>
                  <a:pt x="2368972" y="2731572"/>
                </a:lnTo>
                <a:cubicBezTo>
                  <a:pt x="2368556" y="2732298"/>
                  <a:pt x="2368236" y="2732945"/>
                  <a:pt x="2368085" y="2733368"/>
                </a:cubicBezTo>
                <a:cubicBezTo>
                  <a:pt x="2367812" y="2735864"/>
                  <a:pt x="2368685" y="2757340"/>
                  <a:pt x="2366886" y="2743605"/>
                </a:cubicBezTo>
                <a:cubicBezTo>
                  <a:pt x="2364929" y="2728973"/>
                  <a:pt x="2365482" y="2756496"/>
                  <a:pt x="2365678" y="2760114"/>
                </a:cubicBezTo>
                <a:cubicBezTo>
                  <a:pt x="2365623" y="2769938"/>
                  <a:pt x="2365277" y="2778545"/>
                  <a:pt x="2365406" y="2782001"/>
                </a:cubicBezTo>
                <a:lnTo>
                  <a:pt x="2365242" y="2791685"/>
                </a:lnTo>
                <a:lnTo>
                  <a:pt x="2359900" y="2776626"/>
                </a:lnTo>
                <a:cubicBezTo>
                  <a:pt x="2357137" y="2768392"/>
                  <a:pt x="2353971" y="2758840"/>
                  <a:pt x="2351304" y="2751315"/>
                </a:cubicBezTo>
                <a:lnTo>
                  <a:pt x="2349410" y="2746268"/>
                </a:lnTo>
                <a:lnTo>
                  <a:pt x="2349297" y="2743770"/>
                </a:lnTo>
                <a:lnTo>
                  <a:pt x="2348802" y="2733236"/>
                </a:lnTo>
                <a:lnTo>
                  <a:pt x="2347690" y="2729542"/>
                </a:lnTo>
                <a:lnTo>
                  <a:pt x="2348563" y="2737427"/>
                </a:lnTo>
                <a:lnTo>
                  <a:pt x="2349135" y="2745538"/>
                </a:lnTo>
                <a:lnTo>
                  <a:pt x="2347794" y="2741966"/>
                </a:lnTo>
                <a:cubicBezTo>
                  <a:pt x="2344884" y="2734974"/>
                  <a:pt x="2344118" y="2736308"/>
                  <a:pt x="2348550" y="2757258"/>
                </a:cubicBezTo>
                <a:lnTo>
                  <a:pt x="2349306" y="2761582"/>
                </a:lnTo>
                <a:lnTo>
                  <a:pt x="2348330" y="2759263"/>
                </a:lnTo>
                <a:lnTo>
                  <a:pt x="2347808" y="2756162"/>
                </a:lnTo>
                <a:lnTo>
                  <a:pt x="2347027" y="2757734"/>
                </a:lnTo>
                <a:cubicBezTo>
                  <a:pt x="2346325" y="2758548"/>
                  <a:pt x="2345574" y="2759241"/>
                  <a:pt x="2345236" y="2760008"/>
                </a:cubicBezTo>
                <a:lnTo>
                  <a:pt x="2345257" y="2763524"/>
                </a:lnTo>
                <a:lnTo>
                  <a:pt x="2341865" y="2754577"/>
                </a:lnTo>
                <a:lnTo>
                  <a:pt x="2340503" y="2750558"/>
                </a:lnTo>
                <a:lnTo>
                  <a:pt x="2340676" y="2749111"/>
                </a:lnTo>
                <a:lnTo>
                  <a:pt x="2340519" y="2748735"/>
                </a:lnTo>
                <a:lnTo>
                  <a:pt x="2340469" y="2750387"/>
                </a:lnTo>
                <a:lnTo>
                  <a:pt x="2340454" y="2750415"/>
                </a:lnTo>
                <a:lnTo>
                  <a:pt x="2336626" y="2739127"/>
                </a:lnTo>
                <a:lnTo>
                  <a:pt x="2336202" y="2733932"/>
                </a:lnTo>
                <a:lnTo>
                  <a:pt x="2334891" y="2734009"/>
                </a:lnTo>
                <a:lnTo>
                  <a:pt x="2330281" y="2720414"/>
                </a:lnTo>
                <a:cubicBezTo>
                  <a:pt x="2326702" y="2709404"/>
                  <a:pt x="2323806" y="2700113"/>
                  <a:pt x="2322792" y="2696569"/>
                </a:cubicBezTo>
                <a:cubicBezTo>
                  <a:pt x="2309731" y="2659182"/>
                  <a:pt x="2297271" y="2626998"/>
                  <a:pt x="2293191" y="2613556"/>
                </a:cubicBezTo>
                <a:cubicBezTo>
                  <a:pt x="2265211" y="2539104"/>
                  <a:pt x="2240617" y="2469560"/>
                  <a:pt x="2216621" y="2401788"/>
                </a:cubicBezTo>
                <a:lnTo>
                  <a:pt x="2189025" y="2325731"/>
                </a:lnTo>
                <a:lnTo>
                  <a:pt x="2184385" y="2331048"/>
                </a:lnTo>
                <a:lnTo>
                  <a:pt x="2183123" y="2332704"/>
                </a:lnTo>
                <a:lnTo>
                  <a:pt x="2223410" y="2455390"/>
                </a:lnTo>
                <a:cubicBezTo>
                  <a:pt x="2232290" y="2483034"/>
                  <a:pt x="2262371" y="2548285"/>
                  <a:pt x="2261750" y="2571228"/>
                </a:cubicBezTo>
                <a:cubicBezTo>
                  <a:pt x="2261508" y="2580109"/>
                  <a:pt x="2248185" y="2579747"/>
                  <a:pt x="2242624" y="2593670"/>
                </a:cubicBezTo>
                <a:cubicBezTo>
                  <a:pt x="2237682" y="2612051"/>
                  <a:pt x="2247063" y="2621194"/>
                  <a:pt x="2255202" y="2648817"/>
                </a:cubicBezTo>
                <a:cubicBezTo>
                  <a:pt x="2259023" y="2671882"/>
                  <a:pt x="2258521" y="2690383"/>
                  <a:pt x="2262581" y="2704565"/>
                </a:cubicBezTo>
                <a:lnTo>
                  <a:pt x="2279682" y="2762194"/>
                </a:lnTo>
                <a:lnTo>
                  <a:pt x="2279100" y="2763104"/>
                </a:lnTo>
                <a:lnTo>
                  <a:pt x="2277667" y="2757798"/>
                </a:lnTo>
                <a:lnTo>
                  <a:pt x="2276586" y="2754993"/>
                </a:lnTo>
                <a:cubicBezTo>
                  <a:pt x="2275704" y="2752484"/>
                  <a:pt x="2274586" y="2749130"/>
                  <a:pt x="2273175" y="2744770"/>
                </a:cubicBezTo>
                <a:cubicBezTo>
                  <a:pt x="2270767" y="2738467"/>
                  <a:pt x="2268906" y="2732939"/>
                  <a:pt x="2267248" y="2727762"/>
                </a:cubicBezTo>
                <a:lnTo>
                  <a:pt x="2267006" y="2726998"/>
                </a:lnTo>
                <a:lnTo>
                  <a:pt x="2267424" y="2732188"/>
                </a:lnTo>
                <a:cubicBezTo>
                  <a:pt x="2267727" y="2736581"/>
                  <a:pt x="2267896" y="2741045"/>
                  <a:pt x="2267358" y="2741331"/>
                </a:cubicBezTo>
                <a:lnTo>
                  <a:pt x="2261319" y="2730046"/>
                </a:lnTo>
                <a:cubicBezTo>
                  <a:pt x="2261050" y="2730189"/>
                  <a:pt x="2260882" y="2733229"/>
                  <a:pt x="2260747" y="2737368"/>
                </a:cubicBezTo>
                <a:lnTo>
                  <a:pt x="2260658" y="2740649"/>
                </a:lnTo>
                <a:lnTo>
                  <a:pt x="2255123" y="2737464"/>
                </a:lnTo>
                <a:lnTo>
                  <a:pt x="2252370" y="2730071"/>
                </a:lnTo>
                <a:lnTo>
                  <a:pt x="2253723" y="2736659"/>
                </a:lnTo>
                <a:lnTo>
                  <a:pt x="2252837" y="2736149"/>
                </a:lnTo>
                <a:cubicBezTo>
                  <a:pt x="2248658" y="2726408"/>
                  <a:pt x="2244818" y="2704083"/>
                  <a:pt x="2235697" y="2685320"/>
                </a:cubicBezTo>
                <a:cubicBezTo>
                  <a:pt x="2231637" y="2671139"/>
                  <a:pt x="2205997" y="2606010"/>
                  <a:pt x="2213637" y="2652136"/>
                </a:cubicBezTo>
                <a:cubicBezTo>
                  <a:pt x="2217316" y="2680379"/>
                  <a:pt x="2234956" y="2712705"/>
                  <a:pt x="2239036" y="2726146"/>
                </a:cubicBezTo>
                <a:cubicBezTo>
                  <a:pt x="2243836" y="2740349"/>
                  <a:pt x="2238274" y="2754270"/>
                  <a:pt x="2238154" y="2758711"/>
                </a:cubicBezTo>
                <a:lnTo>
                  <a:pt x="2243911" y="2768791"/>
                </a:lnTo>
                <a:lnTo>
                  <a:pt x="2243648" y="2775872"/>
                </a:lnTo>
                <a:cubicBezTo>
                  <a:pt x="2243451" y="2791649"/>
                  <a:pt x="2246327" y="2804811"/>
                  <a:pt x="2244651" y="2820198"/>
                </a:cubicBezTo>
                <a:cubicBezTo>
                  <a:pt x="2241644" y="2803578"/>
                  <a:pt x="2241971" y="2791258"/>
                  <a:pt x="2239144" y="2774544"/>
                </a:cubicBezTo>
                <a:cubicBezTo>
                  <a:pt x="2237468" y="2770537"/>
                  <a:pt x="2237813" y="2761931"/>
                  <a:pt x="2237467" y="2751144"/>
                </a:cubicBezTo>
                <a:cubicBezTo>
                  <a:pt x="2237217" y="2749760"/>
                  <a:pt x="2237008" y="2746834"/>
                  <a:pt x="2236786" y="2743519"/>
                </a:cubicBezTo>
                <a:lnTo>
                  <a:pt x="2236582" y="2740864"/>
                </a:lnTo>
                <a:lnTo>
                  <a:pt x="2233017" y="2742634"/>
                </a:lnTo>
                <a:lnTo>
                  <a:pt x="2233030" y="2745520"/>
                </a:lnTo>
                <a:cubicBezTo>
                  <a:pt x="2232981" y="2750248"/>
                  <a:pt x="2232879" y="2754856"/>
                  <a:pt x="2232777" y="2756184"/>
                </a:cubicBezTo>
                <a:cubicBezTo>
                  <a:pt x="2232440" y="2756950"/>
                  <a:pt x="2231689" y="2757644"/>
                  <a:pt x="2231020" y="2758146"/>
                </a:cubicBezTo>
                <a:lnTo>
                  <a:pt x="2230924" y="2758207"/>
                </a:lnTo>
                <a:lnTo>
                  <a:pt x="2233185" y="2765202"/>
                </a:lnTo>
                <a:lnTo>
                  <a:pt x="2233859" y="2770060"/>
                </a:lnTo>
                <a:lnTo>
                  <a:pt x="2230682" y="2772204"/>
                </a:lnTo>
                <a:lnTo>
                  <a:pt x="2230113" y="2772596"/>
                </a:lnTo>
                <a:lnTo>
                  <a:pt x="2230847" y="2777778"/>
                </a:lnTo>
                <a:cubicBezTo>
                  <a:pt x="2230608" y="2780354"/>
                  <a:pt x="2231260" y="2784268"/>
                  <a:pt x="2231595" y="2787885"/>
                </a:cubicBezTo>
                <a:lnTo>
                  <a:pt x="2230776" y="2793815"/>
                </a:lnTo>
                <a:lnTo>
                  <a:pt x="2228530" y="2785854"/>
                </a:lnTo>
                <a:cubicBezTo>
                  <a:pt x="2215711" y="2739587"/>
                  <a:pt x="2194011" y="2693080"/>
                  <a:pt x="2177490" y="2646711"/>
                </a:cubicBezTo>
                <a:cubicBezTo>
                  <a:pt x="2172671" y="2633251"/>
                  <a:pt x="2156150" y="2586884"/>
                  <a:pt x="2159970" y="2609947"/>
                </a:cubicBezTo>
                <a:cubicBezTo>
                  <a:pt x="2176869" y="2669656"/>
                  <a:pt x="2198330" y="2725044"/>
                  <a:pt x="2214589" y="2781033"/>
                </a:cubicBezTo>
                <a:lnTo>
                  <a:pt x="2218738" y="2792005"/>
                </a:lnTo>
                <a:lnTo>
                  <a:pt x="2217467" y="2795596"/>
                </a:lnTo>
                <a:cubicBezTo>
                  <a:pt x="2216396" y="2797064"/>
                  <a:pt x="2216436" y="2791167"/>
                  <a:pt x="2215818" y="2786940"/>
                </a:cubicBezTo>
                <a:cubicBezTo>
                  <a:pt x="2214213" y="2799351"/>
                  <a:pt x="2214737" y="2811217"/>
                  <a:pt x="2215397" y="2823012"/>
                </a:cubicBezTo>
                <a:lnTo>
                  <a:pt x="2215417" y="2825015"/>
                </a:lnTo>
                <a:lnTo>
                  <a:pt x="2202629" y="2797256"/>
                </a:lnTo>
                <a:lnTo>
                  <a:pt x="2201686" y="2776232"/>
                </a:lnTo>
                <a:cubicBezTo>
                  <a:pt x="2201387" y="2773944"/>
                  <a:pt x="2201619" y="2767160"/>
                  <a:pt x="2201498" y="2760711"/>
                </a:cubicBezTo>
                <a:lnTo>
                  <a:pt x="2201317" y="2757850"/>
                </a:lnTo>
                <a:lnTo>
                  <a:pt x="2199028" y="2749982"/>
                </a:lnTo>
                <a:lnTo>
                  <a:pt x="2198610" y="2748513"/>
                </a:lnTo>
                <a:lnTo>
                  <a:pt x="2197727" y="2750521"/>
                </a:lnTo>
                <a:cubicBezTo>
                  <a:pt x="2197332" y="2762680"/>
                  <a:pt x="2198935" y="2772798"/>
                  <a:pt x="2199732" y="2780994"/>
                </a:cubicBezTo>
                <a:lnTo>
                  <a:pt x="2200316" y="2792235"/>
                </a:lnTo>
                <a:lnTo>
                  <a:pt x="2196982" y="2785000"/>
                </a:lnTo>
                <a:cubicBezTo>
                  <a:pt x="2191035" y="2768729"/>
                  <a:pt x="2185735" y="2752477"/>
                  <a:pt x="2179445" y="2738605"/>
                </a:cubicBezTo>
                <a:cubicBezTo>
                  <a:pt x="2145415" y="2641400"/>
                  <a:pt x="2110187" y="2540645"/>
                  <a:pt x="2074939" y="2440537"/>
                </a:cubicBezTo>
                <a:lnTo>
                  <a:pt x="2074596" y="2439573"/>
                </a:lnTo>
                <a:lnTo>
                  <a:pt x="2074584" y="2439661"/>
                </a:lnTo>
                <a:cubicBezTo>
                  <a:pt x="2065786" y="2471019"/>
                  <a:pt x="2080750" y="2504003"/>
                  <a:pt x="2094412" y="2546863"/>
                </a:cubicBezTo>
                <a:cubicBezTo>
                  <a:pt x="2108012" y="2589474"/>
                  <a:pt x="2122886" y="2633498"/>
                  <a:pt x="2138591" y="2677387"/>
                </a:cubicBezTo>
                <a:lnTo>
                  <a:pt x="2182516" y="2793284"/>
                </a:lnTo>
                <a:lnTo>
                  <a:pt x="2182603" y="2793829"/>
                </a:lnTo>
                <a:cubicBezTo>
                  <a:pt x="2183151" y="2797998"/>
                  <a:pt x="2183251" y="2801027"/>
                  <a:pt x="2182241" y="2801713"/>
                </a:cubicBezTo>
                <a:cubicBezTo>
                  <a:pt x="2181176" y="2802843"/>
                  <a:pt x="2179681" y="2801274"/>
                  <a:pt x="2178091" y="2798591"/>
                </a:cubicBezTo>
                <a:lnTo>
                  <a:pt x="2176404" y="2795077"/>
                </a:lnTo>
                <a:lnTo>
                  <a:pt x="2176554" y="2800559"/>
                </a:lnTo>
                <a:cubicBezTo>
                  <a:pt x="2176499" y="2810382"/>
                  <a:pt x="2176152" y="2818991"/>
                  <a:pt x="2176283" y="2822448"/>
                </a:cubicBezTo>
                <a:cubicBezTo>
                  <a:pt x="2175689" y="2842254"/>
                  <a:pt x="2175511" y="2860565"/>
                  <a:pt x="2175331" y="2878414"/>
                </a:cubicBezTo>
                <a:lnTo>
                  <a:pt x="2175262" y="2882143"/>
                </a:lnTo>
                <a:lnTo>
                  <a:pt x="2173406" y="2878580"/>
                </a:lnTo>
                <a:lnTo>
                  <a:pt x="2172652" y="2877406"/>
                </a:lnTo>
                <a:lnTo>
                  <a:pt x="2172490" y="2865795"/>
                </a:lnTo>
                <a:cubicBezTo>
                  <a:pt x="2172342" y="2858626"/>
                  <a:pt x="2174222" y="2840584"/>
                  <a:pt x="2172144" y="2835617"/>
                </a:cubicBezTo>
                <a:cubicBezTo>
                  <a:pt x="2171339" y="2833694"/>
                  <a:pt x="2168108" y="2835411"/>
                  <a:pt x="2165579" y="2833033"/>
                </a:cubicBezTo>
                <a:cubicBezTo>
                  <a:pt x="2162827" y="2829599"/>
                  <a:pt x="2164354" y="2826436"/>
                  <a:pt x="2164025" y="2819362"/>
                </a:cubicBezTo>
                <a:cubicBezTo>
                  <a:pt x="2163024" y="2813823"/>
                  <a:pt x="2161347" y="2809817"/>
                  <a:pt x="2161148" y="2806200"/>
                </a:cubicBezTo>
                <a:lnTo>
                  <a:pt x="2159458" y="2773246"/>
                </a:lnTo>
                <a:lnTo>
                  <a:pt x="2158634" y="2770594"/>
                </a:lnTo>
                <a:lnTo>
                  <a:pt x="2159439" y="2777872"/>
                </a:lnTo>
                <a:cubicBezTo>
                  <a:pt x="2160193" y="2784915"/>
                  <a:pt x="2160561" y="2791429"/>
                  <a:pt x="2159392" y="2795184"/>
                </a:cubicBezTo>
                <a:cubicBezTo>
                  <a:pt x="2159119" y="2797680"/>
                  <a:pt x="2156787" y="2798919"/>
                  <a:pt x="2156113" y="2800453"/>
                </a:cubicBezTo>
                <a:cubicBezTo>
                  <a:pt x="2155908" y="2803108"/>
                  <a:pt x="2156843" y="2808488"/>
                  <a:pt x="2156188" y="2813733"/>
                </a:cubicBezTo>
                <a:cubicBezTo>
                  <a:pt x="2156384" y="2817350"/>
                  <a:pt x="2155580" y="2834821"/>
                  <a:pt x="2153576" y="2823741"/>
                </a:cubicBezTo>
                <a:cubicBezTo>
                  <a:pt x="2152104" y="2817080"/>
                  <a:pt x="2153706" y="2807805"/>
                  <a:pt x="2153576" y="2804348"/>
                </a:cubicBezTo>
                <a:cubicBezTo>
                  <a:pt x="2153558" y="2800636"/>
                  <a:pt x="2151028" y="2798258"/>
                  <a:pt x="2150625" y="2797297"/>
                </a:cubicBezTo>
                <a:cubicBezTo>
                  <a:pt x="2151076" y="2794707"/>
                  <a:pt x="2151683" y="2793013"/>
                  <a:pt x="2151553" y="2789556"/>
                </a:cubicBezTo>
                <a:cubicBezTo>
                  <a:pt x="2151150" y="2788595"/>
                  <a:pt x="2149475" y="2784589"/>
                  <a:pt x="2148669" y="2782665"/>
                </a:cubicBezTo>
                <a:cubicBezTo>
                  <a:pt x="2148874" y="2780010"/>
                  <a:pt x="2147853" y="2770758"/>
                  <a:pt x="2147124" y="2762723"/>
                </a:cubicBezTo>
                <a:cubicBezTo>
                  <a:pt x="2146392" y="2754687"/>
                  <a:pt x="2144848" y="2734746"/>
                  <a:pt x="2144315" y="2749720"/>
                </a:cubicBezTo>
                <a:lnTo>
                  <a:pt x="2144579" y="2762909"/>
                </a:lnTo>
                <a:lnTo>
                  <a:pt x="2144749" y="2771331"/>
                </a:lnTo>
                <a:cubicBezTo>
                  <a:pt x="2145283" y="2778637"/>
                  <a:pt x="2145953" y="2785871"/>
                  <a:pt x="2145991" y="2792512"/>
                </a:cubicBezTo>
                <a:cubicBezTo>
                  <a:pt x="2146364" y="2798386"/>
                  <a:pt x="2146201" y="2804545"/>
                  <a:pt x="2145925" y="2810765"/>
                </a:cubicBezTo>
                <a:lnTo>
                  <a:pt x="2145742" y="2815384"/>
                </a:lnTo>
                <a:lnTo>
                  <a:pt x="2145473" y="2814462"/>
                </a:lnTo>
                <a:lnTo>
                  <a:pt x="2143218" y="2806815"/>
                </a:lnTo>
                <a:lnTo>
                  <a:pt x="2142984" y="2795285"/>
                </a:lnTo>
                <a:cubicBezTo>
                  <a:pt x="2143509" y="2786583"/>
                  <a:pt x="2143368" y="2773142"/>
                  <a:pt x="2139680" y="2783721"/>
                </a:cubicBezTo>
                <a:lnTo>
                  <a:pt x="2138850" y="2791696"/>
                </a:lnTo>
                <a:lnTo>
                  <a:pt x="2134258" y="2774764"/>
                </a:lnTo>
                <a:cubicBezTo>
                  <a:pt x="2130458" y="2760590"/>
                  <a:pt x="2126549" y="2746053"/>
                  <a:pt x="2122381" y="2732892"/>
                </a:cubicBezTo>
                <a:cubicBezTo>
                  <a:pt x="2117642" y="2719068"/>
                  <a:pt x="2121802" y="2737050"/>
                  <a:pt x="2123027" y="2741961"/>
                </a:cubicBezTo>
                <a:cubicBezTo>
                  <a:pt x="2127887" y="2759144"/>
                  <a:pt x="2131341" y="2776576"/>
                  <a:pt x="2135059" y="2792433"/>
                </a:cubicBezTo>
                <a:cubicBezTo>
                  <a:pt x="2136459" y="2799023"/>
                  <a:pt x="2135742" y="2799063"/>
                  <a:pt x="2134438" y="2796744"/>
                </a:cubicBezTo>
                <a:lnTo>
                  <a:pt x="2132872" y="2793017"/>
                </a:lnTo>
                <a:lnTo>
                  <a:pt x="2133744" y="2795443"/>
                </a:lnTo>
                <a:cubicBezTo>
                  <a:pt x="2136369" y="2801552"/>
                  <a:pt x="2138936" y="2806831"/>
                  <a:pt x="2136979" y="2809077"/>
                </a:cubicBezTo>
                <a:lnTo>
                  <a:pt x="2134945" y="2807262"/>
                </a:lnTo>
                <a:lnTo>
                  <a:pt x="2131972" y="2797021"/>
                </a:lnTo>
                <a:cubicBezTo>
                  <a:pt x="2128238" y="2783269"/>
                  <a:pt x="2124593" y="2769723"/>
                  <a:pt x="2120394" y="2756461"/>
                </a:cubicBezTo>
                <a:cubicBezTo>
                  <a:pt x="2117917" y="2744256"/>
                  <a:pt x="2113424" y="2727144"/>
                  <a:pt x="2110624" y="2727889"/>
                </a:cubicBezTo>
                <a:lnTo>
                  <a:pt x="2109729" y="2731105"/>
                </a:lnTo>
                <a:lnTo>
                  <a:pt x="2110933" y="2737124"/>
                </a:lnTo>
                <a:cubicBezTo>
                  <a:pt x="2115052" y="2752700"/>
                  <a:pt x="2121014" y="2766118"/>
                  <a:pt x="2123687" y="2784319"/>
                </a:cubicBezTo>
                <a:cubicBezTo>
                  <a:pt x="2119343" y="2772562"/>
                  <a:pt x="2115596" y="2760292"/>
                  <a:pt x="2112063" y="2747668"/>
                </a:cubicBezTo>
                <a:lnTo>
                  <a:pt x="2108666" y="2734924"/>
                </a:lnTo>
                <a:lnTo>
                  <a:pt x="2108526" y="2735430"/>
                </a:lnTo>
                <a:cubicBezTo>
                  <a:pt x="2108874" y="2751203"/>
                  <a:pt x="2115339" y="2768271"/>
                  <a:pt x="2117706" y="2782613"/>
                </a:cubicBezTo>
                <a:lnTo>
                  <a:pt x="2125818" y="2814106"/>
                </a:lnTo>
                <a:lnTo>
                  <a:pt x="2125883" y="2818516"/>
                </a:lnTo>
                <a:cubicBezTo>
                  <a:pt x="2125581" y="2820187"/>
                  <a:pt x="2125014" y="2821051"/>
                  <a:pt x="2124040" y="2820564"/>
                </a:cubicBezTo>
                <a:lnTo>
                  <a:pt x="2123439" y="2819715"/>
                </a:lnTo>
                <a:lnTo>
                  <a:pt x="2127859" y="2835587"/>
                </a:lnTo>
                <a:cubicBezTo>
                  <a:pt x="2127859" y="2835587"/>
                  <a:pt x="2133619" y="2847376"/>
                  <a:pt x="2129956" y="2848219"/>
                </a:cubicBezTo>
                <a:cubicBezTo>
                  <a:pt x="2127923" y="2847467"/>
                  <a:pt x="2124122" y="2828024"/>
                  <a:pt x="2123552" y="2827361"/>
                </a:cubicBezTo>
                <a:cubicBezTo>
                  <a:pt x="2120569" y="2817992"/>
                  <a:pt x="2117863" y="2809012"/>
                  <a:pt x="2115069" y="2799964"/>
                </a:cubicBezTo>
                <a:lnTo>
                  <a:pt x="2108094" y="2778434"/>
                </a:lnTo>
                <a:lnTo>
                  <a:pt x="2105978" y="2779117"/>
                </a:lnTo>
                <a:lnTo>
                  <a:pt x="2105799" y="2779873"/>
                </a:lnTo>
                <a:lnTo>
                  <a:pt x="2106292" y="2781917"/>
                </a:lnTo>
                <a:cubicBezTo>
                  <a:pt x="2108122" y="2788235"/>
                  <a:pt x="2110380" y="2794616"/>
                  <a:pt x="2110553" y="2795622"/>
                </a:cubicBezTo>
                <a:cubicBezTo>
                  <a:pt x="2116996" y="2816256"/>
                  <a:pt x="2123176" y="2838463"/>
                  <a:pt x="2131546" y="2863213"/>
                </a:cubicBezTo>
                <a:cubicBezTo>
                  <a:pt x="2131546" y="2863213"/>
                  <a:pt x="2135712" y="2876373"/>
                  <a:pt x="2133205" y="2875069"/>
                </a:cubicBezTo>
                <a:lnTo>
                  <a:pt x="2131948" y="2871554"/>
                </a:lnTo>
                <a:lnTo>
                  <a:pt x="2131605" y="2866172"/>
                </a:lnTo>
                <a:cubicBezTo>
                  <a:pt x="2131400" y="2864076"/>
                  <a:pt x="2131131" y="2862433"/>
                  <a:pt x="2130761" y="2861772"/>
                </a:cubicBezTo>
                <a:lnTo>
                  <a:pt x="2129398" y="2863191"/>
                </a:lnTo>
                <a:lnTo>
                  <a:pt x="2129036" y="2861908"/>
                </a:lnTo>
                <a:cubicBezTo>
                  <a:pt x="2130179" y="2863235"/>
                  <a:pt x="2125760" y="2848173"/>
                  <a:pt x="2123240" y="2850343"/>
                </a:cubicBezTo>
                <a:cubicBezTo>
                  <a:pt x="2122444" y="2851029"/>
                  <a:pt x="2127657" y="2865404"/>
                  <a:pt x="2128670" y="2868191"/>
                </a:cubicBezTo>
                <a:lnTo>
                  <a:pt x="2128978" y="2869319"/>
                </a:lnTo>
                <a:lnTo>
                  <a:pt x="2128968" y="2869486"/>
                </a:lnTo>
                <a:lnTo>
                  <a:pt x="2129137" y="2873285"/>
                </a:lnTo>
                <a:lnTo>
                  <a:pt x="2120394" y="2848244"/>
                </a:lnTo>
                <a:cubicBezTo>
                  <a:pt x="2116230" y="2835490"/>
                  <a:pt x="2112111" y="2822385"/>
                  <a:pt x="2107657" y="2808894"/>
                </a:cubicBezTo>
                <a:cubicBezTo>
                  <a:pt x="2107657" y="2808894"/>
                  <a:pt x="2109166" y="2803938"/>
                  <a:pt x="2106432" y="2803981"/>
                </a:cubicBezTo>
                <a:cubicBezTo>
                  <a:pt x="2104932" y="2804116"/>
                  <a:pt x="2108433" y="2816503"/>
                  <a:pt x="2106861" y="2809578"/>
                </a:cubicBezTo>
                <a:cubicBezTo>
                  <a:pt x="2112246" y="2832471"/>
                  <a:pt x="2123219" y="2858636"/>
                  <a:pt x="2127141" y="2881440"/>
                </a:cubicBezTo>
                <a:cubicBezTo>
                  <a:pt x="2117394" y="2860186"/>
                  <a:pt x="2111234" y="2829685"/>
                  <a:pt x="2102674" y="2804713"/>
                </a:cubicBezTo>
                <a:cubicBezTo>
                  <a:pt x="2102501" y="2803707"/>
                  <a:pt x="2101569" y="2800947"/>
                  <a:pt x="2100466" y="2798625"/>
                </a:cubicBezTo>
                <a:lnTo>
                  <a:pt x="2097358" y="2795303"/>
                </a:lnTo>
                <a:lnTo>
                  <a:pt x="2097250" y="2795268"/>
                </a:lnTo>
                <a:lnTo>
                  <a:pt x="2100153" y="2806882"/>
                </a:lnTo>
                <a:cubicBezTo>
                  <a:pt x="2103974" y="2818030"/>
                  <a:pt x="2107608" y="2830302"/>
                  <a:pt x="2110062" y="2841472"/>
                </a:cubicBezTo>
                <a:cubicBezTo>
                  <a:pt x="2106616" y="2832504"/>
                  <a:pt x="2103491" y="2822634"/>
                  <a:pt x="2100351" y="2812343"/>
                </a:cubicBezTo>
                <a:lnTo>
                  <a:pt x="2093594" y="2790532"/>
                </a:lnTo>
                <a:lnTo>
                  <a:pt x="2092134" y="2788211"/>
                </a:lnTo>
                <a:cubicBezTo>
                  <a:pt x="2089353" y="2782377"/>
                  <a:pt x="2086685" y="2774379"/>
                  <a:pt x="2084059" y="2766992"/>
                </a:cubicBezTo>
                <a:cubicBezTo>
                  <a:pt x="2074568" y="2739316"/>
                  <a:pt x="2067290" y="2713070"/>
                  <a:pt x="2061424" y="2683734"/>
                </a:cubicBezTo>
                <a:lnTo>
                  <a:pt x="2060727" y="2679567"/>
                </a:lnTo>
                <a:lnTo>
                  <a:pt x="2055984" y="2661372"/>
                </a:lnTo>
                <a:cubicBezTo>
                  <a:pt x="2053740" y="2652262"/>
                  <a:pt x="2051591" y="2642888"/>
                  <a:pt x="2049571" y="2633028"/>
                </a:cubicBezTo>
                <a:cubicBezTo>
                  <a:pt x="2044758" y="2610800"/>
                  <a:pt x="2042766" y="2593458"/>
                  <a:pt x="2039639" y="2569971"/>
                </a:cubicBezTo>
                <a:cubicBezTo>
                  <a:pt x="2038858" y="2564098"/>
                  <a:pt x="2037573" y="2555965"/>
                  <a:pt x="2036420" y="2547548"/>
                </a:cubicBezTo>
                <a:lnTo>
                  <a:pt x="2036418" y="2547518"/>
                </a:lnTo>
                <a:lnTo>
                  <a:pt x="2037976" y="2569578"/>
                </a:lnTo>
                <a:cubicBezTo>
                  <a:pt x="2040396" y="2596359"/>
                  <a:pt x="2043435" y="2623032"/>
                  <a:pt x="2047385" y="2649508"/>
                </a:cubicBezTo>
                <a:cubicBezTo>
                  <a:pt x="2052245" y="2684018"/>
                  <a:pt x="2058103" y="2707548"/>
                  <a:pt x="2059756" y="2731368"/>
                </a:cubicBezTo>
                <a:cubicBezTo>
                  <a:pt x="2060682" y="2744680"/>
                  <a:pt x="2079347" y="2795478"/>
                  <a:pt x="2075603" y="2802426"/>
                </a:cubicBezTo>
                <a:cubicBezTo>
                  <a:pt x="2069758" y="2809519"/>
                  <a:pt x="2071252" y="2800616"/>
                  <a:pt x="2068835" y="2796208"/>
                </a:cubicBezTo>
                <a:cubicBezTo>
                  <a:pt x="2063842" y="2790219"/>
                  <a:pt x="2056891" y="2786477"/>
                  <a:pt x="2056576" y="2781923"/>
                </a:cubicBezTo>
                <a:cubicBezTo>
                  <a:pt x="2046658" y="2760788"/>
                  <a:pt x="2044252" y="2726108"/>
                  <a:pt x="2039221" y="2689146"/>
                </a:cubicBezTo>
                <a:cubicBezTo>
                  <a:pt x="2037738" y="2667777"/>
                  <a:pt x="2031855" y="2643898"/>
                  <a:pt x="2028245" y="2622326"/>
                </a:cubicBezTo>
                <a:cubicBezTo>
                  <a:pt x="2022968" y="2577989"/>
                  <a:pt x="2018832" y="2534255"/>
                  <a:pt x="2015528" y="2491174"/>
                </a:cubicBezTo>
                <a:lnTo>
                  <a:pt x="2007641" y="2346173"/>
                </a:lnTo>
                <a:lnTo>
                  <a:pt x="1993027" y="2348244"/>
                </a:lnTo>
                <a:lnTo>
                  <a:pt x="1993770" y="2360858"/>
                </a:lnTo>
                <a:lnTo>
                  <a:pt x="1997773" y="2393325"/>
                </a:lnTo>
                <a:lnTo>
                  <a:pt x="1998252" y="2392817"/>
                </a:lnTo>
                <a:cubicBezTo>
                  <a:pt x="1998838" y="2392625"/>
                  <a:pt x="1999379" y="2392784"/>
                  <a:pt x="1999315" y="2393514"/>
                </a:cubicBezTo>
                <a:lnTo>
                  <a:pt x="1997850" y="2393949"/>
                </a:lnTo>
                <a:lnTo>
                  <a:pt x="2000453" y="2415068"/>
                </a:lnTo>
                <a:cubicBezTo>
                  <a:pt x="2002700" y="2432770"/>
                  <a:pt x="2004846" y="2450067"/>
                  <a:pt x="2006539" y="2466844"/>
                </a:cubicBezTo>
                <a:cubicBezTo>
                  <a:pt x="2011949" y="2514340"/>
                  <a:pt x="2011074" y="2562624"/>
                  <a:pt x="2016022" y="2603463"/>
                </a:cubicBezTo>
                <a:cubicBezTo>
                  <a:pt x="2019655" y="2625386"/>
                  <a:pt x="2023411" y="2649061"/>
                  <a:pt x="2027313" y="2674838"/>
                </a:cubicBezTo>
                <a:cubicBezTo>
                  <a:pt x="2030981" y="2692182"/>
                  <a:pt x="2036378" y="2709055"/>
                  <a:pt x="2035028" y="2720061"/>
                </a:cubicBezTo>
                <a:cubicBezTo>
                  <a:pt x="2035491" y="2726716"/>
                  <a:pt x="2031081" y="2729135"/>
                  <a:pt x="2029733" y="2740139"/>
                </a:cubicBezTo>
                <a:cubicBezTo>
                  <a:pt x="2030340" y="2748898"/>
                  <a:pt x="2035503" y="2757339"/>
                  <a:pt x="2033488" y="2763815"/>
                </a:cubicBezTo>
                <a:cubicBezTo>
                  <a:pt x="2031544" y="2796684"/>
                  <a:pt x="2008311" y="2776473"/>
                  <a:pt x="2004555" y="2752799"/>
                </a:cubicBezTo>
                <a:cubicBezTo>
                  <a:pt x="2005308" y="2763658"/>
                  <a:pt x="2008020" y="2772271"/>
                  <a:pt x="2010876" y="2782983"/>
                </a:cubicBezTo>
                <a:cubicBezTo>
                  <a:pt x="2013587" y="2791594"/>
                  <a:pt x="2019478" y="2810545"/>
                  <a:pt x="2019648" y="2812998"/>
                </a:cubicBezTo>
                <a:cubicBezTo>
                  <a:pt x="2017983" y="2819448"/>
                  <a:pt x="2010426" y="2806950"/>
                  <a:pt x="2008178" y="2804994"/>
                </a:cubicBezTo>
                <a:cubicBezTo>
                  <a:pt x="2001059" y="2798800"/>
                  <a:pt x="2009077" y="2817955"/>
                  <a:pt x="2003914" y="2809513"/>
                </a:cubicBezTo>
                <a:cubicBezTo>
                  <a:pt x="2001666" y="2807558"/>
                  <a:pt x="2001374" y="2803353"/>
                  <a:pt x="2001374" y="2803353"/>
                </a:cubicBezTo>
                <a:cubicBezTo>
                  <a:pt x="1993244" y="2777518"/>
                  <a:pt x="1989138" y="2753869"/>
                  <a:pt x="1981176" y="2730486"/>
                </a:cubicBezTo>
                <a:cubicBezTo>
                  <a:pt x="1980568" y="2721728"/>
                  <a:pt x="1973448" y="2715534"/>
                  <a:pt x="1970592" y="2704822"/>
                </a:cubicBezTo>
                <a:cubicBezTo>
                  <a:pt x="1956423" y="2657934"/>
                  <a:pt x="1954612" y="2601388"/>
                  <a:pt x="1948595" y="2545136"/>
                </a:cubicBezTo>
                <a:cubicBezTo>
                  <a:pt x="1943469" y="2498545"/>
                  <a:pt x="1939542" y="2451090"/>
                  <a:pt x="1936652" y="2403119"/>
                </a:cubicBezTo>
                <a:lnTo>
                  <a:pt x="1934699" y="2356506"/>
                </a:lnTo>
                <a:lnTo>
                  <a:pt x="1631895" y="2399399"/>
                </a:lnTo>
                <a:cubicBezTo>
                  <a:pt x="1488184" y="2422994"/>
                  <a:pt x="1341551" y="2451294"/>
                  <a:pt x="1191996" y="2487457"/>
                </a:cubicBezTo>
                <a:cubicBezTo>
                  <a:pt x="1013495" y="2532257"/>
                  <a:pt x="815825" y="2582595"/>
                  <a:pt x="653087" y="2646992"/>
                </a:cubicBezTo>
                <a:cubicBezTo>
                  <a:pt x="634813" y="2655638"/>
                  <a:pt x="539958" y="2700435"/>
                  <a:pt x="534005" y="2691484"/>
                </a:cubicBezTo>
                <a:cubicBezTo>
                  <a:pt x="532209" y="2685263"/>
                  <a:pt x="565019" y="2655012"/>
                  <a:pt x="565019" y="2655012"/>
                </a:cubicBezTo>
                <a:cubicBezTo>
                  <a:pt x="576926" y="2647644"/>
                  <a:pt x="598309" y="2638099"/>
                  <a:pt x="620211" y="2628405"/>
                </a:cubicBezTo>
                <a:cubicBezTo>
                  <a:pt x="674887" y="2601949"/>
                  <a:pt x="754309" y="2575647"/>
                  <a:pt x="817666" y="2553983"/>
                </a:cubicBezTo>
                <a:cubicBezTo>
                  <a:pt x="1001372" y="2490270"/>
                  <a:pt x="1158119" y="2455681"/>
                  <a:pt x="1315384" y="2420942"/>
                </a:cubicBezTo>
                <a:cubicBezTo>
                  <a:pt x="1337666" y="2414509"/>
                  <a:pt x="1475608" y="2384788"/>
                  <a:pt x="1448800" y="2389159"/>
                </a:cubicBezTo>
                <a:cubicBezTo>
                  <a:pt x="1428730" y="2391585"/>
                  <a:pt x="1441684" y="2387845"/>
                  <a:pt x="1422512" y="2393380"/>
                </a:cubicBezTo>
                <a:cubicBezTo>
                  <a:pt x="1183397" y="2434344"/>
                  <a:pt x="877283" y="2519361"/>
                  <a:pt x="647700" y="2603060"/>
                </a:cubicBezTo>
                <a:cubicBezTo>
                  <a:pt x="600405" y="2620085"/>
                  <a:pt x="557752" y="2653178"/>
                  <a:pt x="520985" y="2646387"/>
                </a:cubicBezTo>
                <a:cubicBezTo>
                  <a:pt x="516977" y="2644175"/>
                  <a:pt x="506232" y="2643906"/>
                  <a:pt x="503125" y="2644804"/>
                </a:cubicBezTo>
                <a:cubicBezTo>
                  <a:pt x="506232" y="2643906"/>
                  <a:pt x="488639" y="2631578"/>
                  <a:pt x="486428" y="2635586"/>
                </a:cubicBezTo>
                <a:cubicBezTo>
                  <a:pt x="487741" y="2628467"/>
                  <a:pt x="498484" y="2628736"/>
                  <a:pt x="503805" y="2623829"/>
                </a:cubicBezTo>
                <a:cubicBezTo>
                  <a:pt x="512752" y="2617876"/>
                  <a:pt x="513917" y="2610239"/>
                  <a:pt x="516127" y="2606232"/>
                </a:cubicBezTo>
                <a:cubicBezTo>
                  <a:pt x="543350" y="2591633"/>
                  <a:pt x="509011" y="2604917"/>
                  <a:pt x="490736" y="2613564"/>
                </a:cubicBezTo>
                <a:lnTo>
                  <a:pt x="499870" y="2608411"/>
                </a:lnTo>
                <a:lnTo>
                  <a:pt x="486294" y="2614846"/>
                </a:lnTo>
                <a:lnTo>
                  <a:pt x="490736" y="2613564"/>
                </a:lnTo>
                <a:cubicBezTo>
                  <a:pt x="486263" y="2616540"/>
                  <a:pt x="481011" y="2619742"/>
                  <a:pt x="476766" y="2621810"/>
                </a:cubicBezTo>
                <a:lnTo>
                  <a:pt x="472911" y="2622513"/>
                </a:lnTo>
                <a:lnTo>
                  <a:pt x="466515" y="2626482"/>
                </a:lnTo>
                <a:cubicBezTo>
                  <a:pt x="461532" y="2629609"/>
                  <a:pt x="456613" y="2632518"/>
                  <a:pt x="451491" y="2634740"/>
                </a:cubicBezTo>
                <a:lnTo>
                  <a:pt x="442483" y="2637620"/>
                </a:lnTo>
                <a:lnTo>
                  <a:pt x="442658" y="2635805"/>
                </a:lnTo>
                <a:cubicBezTo>
                  <a:pt x="459616" y="2627778"/>
                  <a:pt x="473683" y="2620564"/>
                  <a:pt x="453259" y="2629011"/>
                </a:cubicBezTo>
                <a:lnTo>
                  <a:pt x="442184" y="2633769"/>
                </a:lnTo>
                <a:lnTo>
                  <a:pt x="442183" y="2633760"/>
                </a:lnTo>
                <a:lnTo>
                  <a:pt x="442099" y="2633805"/>
                </a:lnTo>
                <a:lnTo>
                  <a:pt x="420168" y="2643227"/>
                </a:lnTo>
                <a:cubicBezTo>
                  <a:pt x="422780" y="2642675"/>
                  <a:pt x="428604" y="2640551"/>
                  <a:pt x="433616" y="2638445"/>
                </a:cubicBezTo>
                <a:lnTo>
                  <a:pt x="442099" y="2633805"/>
                </a:lnTo>
                <a:lnTo>
                  <a:pt x="442184" y="2633769"/>
                </a:lnTo>
                <a:lnTo>
                  <a:pt x="442658" y="2635805"/>
                </a:lnTo>
                <a:cubicBezTo>
                  <a:pt x="429721" y="2641749"/>
                  <a:pt x="414688" y="2647789"/>
                  <a:pt x="413402" y="2646817"/>
                </a:cubicBezTo>
                <a:cubicBezTo>
                  <a:pt x="414688" y="2647789"/>
                  <a:pt x="418882" y="2642252"/>
                  <a:pt x="418882" y="2642252"/>
                </a:cubicBezTo>
                <a:cubicBezTo>
                  <a:pt x="421319" y="2639038"/>
                  <a:pt x="416311" y="2640304"/>
                  <a:pt x="419694" y="2635840"/>
                </a:cubicBezTo>
                <a:cubicBezTo>
                  <a:pt x="423416" y="2633598"/>
                  <a:pt x="434254" y="2627752"/>
                  <a:pt x="441833" y="2623091"/>
                </a:cubicBezTo>
                <a:cubicBezTo>
                  <a:pt x="465195" y="2610285"/>
                  <a:pt x="490365" y="2596319"/>
                  <a:pt x="515839" y="2583007"/>
                </a:cubicBezTo>
                <a:lnTo>
                  <a:pt x="519753" y="2581141"/>
                </a:lnTo>
                <a:lnTo>
                  <a:pt x="519878" y="2581036"/>
                </a:lnTo>
                <a:cubicBezTo>
                  <a:pt x="526473" y="2576079"/>
                  <a:pt x="531867" y="2572767"/>
                  <a:pt x="534553" y="2572833"/>
                </a:cubicBezTo>
                <a:lnTo>
                  <a:pt x="542568" y="2570261"/>
                </a:lnTo>
                <a:lnTo>
                  <a:pt x="576220" y="2554215"/>
                </a:lnTo>
                <a:lnTo>
                  <a:pt x="554746" y="2561106"/>
                </a:lnTo>
                <a:cubicBezTo>
                  <a:pt x="546938" y="2564203"/>
                  <a:pt x="540133" y="2567853"/>
                  <a:pt x="534553" y="2572833"/>
                </a:cubicBezTo>
                <a:lnTo>
                  <a:pt x="525285" y="2574434"/>
                </a:lnTo>
                <a:lnTo>
                  <a:pt x="505331" y="2584077"/>
                </a:lnTo>
                <a:cubicBezTo>
                  <a:pt x="480439" y="2596953"/>
                  <a:pt x="455879" y="2610115"/>
                  <a:pt x="428896" y="2623692"/>
                </a:cubicBezTo>
                <a:cubicBezTo>
                  <a:pt x="413389" y="2633030"/>
                  <a:pt x="403499" y="2637626"/>
                  <a:pt x="384610" y="2646088"/>
                </a:cubicBezTo>
                <a:cubicBezTo>
                  <a:pt x="373432" y="2649710"/>
                  <a:pt x="379938" y="2644238"/>
                  <a:pt x="389752" y="2639301"/>
                </a:cubicBezTo>
                <a:cubicBezTo>
                  <a:pt x="393472" y="2637060"/>
                  <a:pt x="394972" y="2638196"/>
                  <a:pt x="401267" y="2632561"/>
                </a:cubicBezTo>
                <a:cubicBezTo>
                  <a:pt x="407558" y="2621584"/>
                  <a:pt x="427260" y="2612051"/>
                  <a:pt x="442767" y="2602713"/>
                </a:cubicBezTo>
                <a:cubicBezTo>
                  <a:pt x="463215" y="2590863"/>
                  <a:pt x="483975" y="2579653"/>
                  <a:pt x="504999" y="2569057"/>
                </a:cubicBezTo>
                <a:lnTo>
                  <a:pt x="507714" y="2567782"/>
                </a:lnTo>
                <a:lnTo>
                  <a:pt x="508161" y="2566976"/>
                </a:lnTo>
                <a:lnTo>
                  <a:pt x="512645" y="2561446"/>
                </a:lnTo>
                <a:lnTo>
                  <a:pt x="504694" y="2565216"/>
                </a:lnTo>
                <a:cubicBezTo>
                  <a:pt x="479150" y="2577841"/>
                  <a:pt x="453893" y="2590477"/>
                  <a:pt x="428197" y="2602357"/>
                </a:cubicBezTo>
                <a:cubicBezTo>
                  <a:pt x="447662" y="2589130"/>
                  <a:pt x="468141" y="2575898"/>
                  <a:pt x="489638" y="2563719"/>
                </a:cubicBezTo>
                <a:lnTo>
                  <a:pt x="508548" y="2553781"/>
                </a:lnTo>
                <a:lnTo>
                  <a:pt x="504419" y="2554017"/>
                </a:lnTo>
                <a:lnTo>
                  <a:pt x="504148" y="2553956"/>
                </a:lnTo>
                <a:lnTo>
                  <a:pt x="477350" y="2567974"/>
                </a:lnTo>
                <a:lnTo>
                  <a:pt x="428218" y="2593241"/>
                </a:lnTo>
                <a:lnTo>
                  <a:pt x="428342" y="2593262"/>
                </a:lnTo>
                <a:cubicBezTo>
                  <a:pt x="432752" y="2595877"/>
                  <a:pt x="433476" y="2602756"/>
                  <a:pt x="418098" y="2603089"/>
                </a:cubicBezTo>
                <a:lnTo>
                  <a:pt x="417200" y="2599979"/>
                </a:lnTo>
                <a:cubicBezTo>
                  <a:pt x="418372" y="2595288"/>
                  <a:pt x="420722" y="2593101"/>
                  <a:pt x="423162" y="2592466"/>
                </a:cubicBezTo>
                <a:lnTo>
                  <a:pt x="427577" y="2593143"/>
                </a:lnTo>
                <a:lnTo>
                  <a:pt x="474528" y="2565132"/>
                </a:lnTo>
                <a:lnTo>
                  <a:pt x="498072" y="2552585"/>
                </a:lnTo>
                <a:lnTo>
                  <a:pt x="495411" y="2551985"/>
                </a:lnTo>
                <a:cubicBezTo>
                  <a:pt x="494297" y="2551043"/>
                  <a:pt x="494851" y="2550040"/>
                  <a:pt x="496405" y="2549591"/>
                </a:cubicBezTo>
                <a:cubicBezTo>
                  <a:pt x="479292" y="2550602"/>
                  <a:pt x="449594" y="2579955"/>
                  <a:pt x="441061" y="2575680"/>
                </a:cubicBezTo>
                <a:lnTo>
                  <a:pt x="441015" y="2573019"/>
                </a:lnTo>
                <a:lnTo>
                  <a:pt x="422488" y="2582288"/>
                </a:lnTo>
                <a:lnTo>
                  <a:pt x="420498" y="2583483"/>
                </a:lnTo>
                <a:lnTo>
                  <a:pt x="419359" y="2583346"/>
                </a:lnTo>
                <a:lnTo>
                  <a:pt x="411640" y="2584576"/>
                </a:lnTo>
                <a:lnTo>
                  <a:pt x="412935" y="2583767"/>
                </a:lnTo>
                <a:lnTo>
                  <a:pt x="445348" y="2565887"/>
                </a:lnTo>
                <a:lnTo>
                  <a:pt x="448324" y="2562861"/>
                </a:lnTo>
                <a:cubicBezTo>
                  <a:pt x="461652" y="2552027"/>
                  <a:pt x="486170" y="2538877"/>
                  <a:pt x="487188" y="2536932"/>
                </a:cubicBezTo>
                <a:lnTo>
                  <a:pt x="485320" y="2537314"/>
                </a:lnTo>
                <a:lnTo>
                  <a:pt x="417993" y="2573085"/>
                </a:lnTo>
                <a:lnTo>
                  <a:pt x="417670" y="2573258"/>
                </a:lnTo>
                <a:lnTo>
                  <a:pt x="408743" y="2575826"/>
                </a:lnTo>
                <a:cubicBezTo>
                  <a:pt x="405979" y="2576721"/>
                  <a:pt x="404386" y="2577381"/>
                  <a:pt x="405016" y="2577510"/>
                </a:cubicBezTo>
                <a:cubicBezTo>
                  <a:pt x="401288" y="2575561"/>
                  <a:pt x="400095" y="2569197"/>
                  <a:pt x="405556" y="2570318"/>
                </a:cubicBezTo>
                <a:cubicBezTo>
                  <a:pt x="397573" y="2568680"/>
                  <a:pt x="406870" y="2569403"/>
                  <a:pt x="395933" y="2572094"/>
                </a:cubicBezTo>
                <a:cubicBezTo>
                  <a:pt x="381582" y="2575268"/>
                  <a:pt x="389685" y="2569628"/>
                  <a:pt x="389685" y="2569628"/>
                </a:cubicBezTo>
                <a:cubicBezTo>
                  <a:pt x="395160" y="2565816"/>
                  <a:pt x="412250" y="2563007"/>
                  <a:pt x="414878" y="2561178"/>
                </a:cubicBezTo>
                <a:cubicBezTo>
                  <a:pt x="414878" y="2561178"/>
                  <a:pt x="413779" y="2557398"/>
                  <a:pt x="412897" y="2553468"/>
                </a:cubicBezTo>
                <a:cubicBezTo>
                  <a:pt x="418047" y="2552156"/>
                  <a:pt x="427249" y="2550293"/>
                  <a:pt x="427249" y="2550293"/>
                </a:cubicBezTo>
                <a:cubicBezTo>
                  <a:pt x="428996" y="2544533"/>
                  <a:pt x="418154" y="2549809"/>
                  <a:pt x="418154" y="2549809"/>
                </a:cubicBezTo>
                <a:lnTo>
                  <a:pt x="413630" y="2549787"/>
                </a:lnTo>
                <a:lnTo>
                  <a:pt x="406847" y="2552527"/>
                </a:lnTo>
                <a:lnTo>
                  <a:pt x="409389" y="2549769"/>
                </a:lnTo>
                <a:lnTo>
                  <a:pt x="400799" y="2549727"/>
                </a:lnTo>
                <a:cubicBezTo>
                  <a:pt x="394244" y="2549887"/>
                  <a:pt x="388661" y="2550271"/>
                  <a:pt x="389264" y="2550987"/>
                </a:cubicBezTo>
                <a:cubicBezTo>
                  <a:pt x="386957" y="2545777"/>
                  <a:pt x="399888" y="2545864"/>
                  <a:pt x="410605" y="2543326"/>
                </a:cubicBezTo>
                <a:lnTo>
                  <a:pt x="417406" y="2541067"/>
                </a:lnTo>
                <a:lnTo>
                  <a:pt x="417549" y="2540913"/>
                </a:lnTo>
                <a:cubicBezTo>
                  <a:pt x="421855" y="2537844"/>
                  <a:pt x="426074" y="2535924"/>
                  <a:pt x="430184" y="2534544"/>
                </a:cubicBezTo>
                <a:lnTo>
                  <a:pt x="432571" y="2533921"/>
                </a:lnTo>
                <a:lnTo>
                  <a:pt x="428236" y="2533325"/>
                </a:lnTo>
                <a:cubicBezTo>
                  <a:pt x="420348" y="2534272"/>
                  <a:pt x="413465" y="2536412"/>
                  <a:pt x="404263" y="2538273"/>
                </a:cubicBezTo>
                <a:cubicBezTo>
                  <a:pt x="395589" y="2540147"/>
                  <a:pt x="388771" y="2541486"/>
                  <a:pt x="382940" y="2542556"/>
                </a:cubicBezTo>
                <a:lnTo>
                  <a:pt x="369320" y="2544920"/>
                </a:lnTo>
                <a:lnTo>
                  <a:pt x="372940" y="2543064"/>
                </a:lnTo>
                <a:lnTo>
                  <a:pt x="398502" y="2528560"/>
                </a:lnTo>
                <a:lnTo>
                  <a:pt x="412812" y="2522857"/>
                </a:lnTo>
                <a:cubicBezTo>
                  <a:pt x="422168" y="2519941"/>
                  <a:pt x="417845" y="2520583"/>
                  <a:pt x="411045" y="2521483"/>
                </a:cubicBezTo>
                <a:lnTo>
                  <a:pt x="410958" y="2521492"/>
                </a:lnTo>
                <a:lnTo>
                  <a:pt x="412061" y="2520865"/>
                </a:lnTo>
                <a:cubicBezTo>
                  <a:pt x="425391" y="2513568"/>
                  <a:pt x="439254" y="2506288"/>
                  <a:pt x="454388" y="2498777"/>
                </a:cubicBezTo>
                <a:cubicBezTo>
                  <a:pt x="455336" y="2497525"/>
                  <a:pt x="471181" y="2490413"/>
                  <a:pt x="468611" y="2488464"/>
                </a:cubicBezTo>
                <a:cubicBezTo>
                  <a:pt x="465823" y="2486353"/>
                  <a:pt x="448095" y="2499069"/>
                  <a:pt x="444159" y="2501148"/>
                </a:cubicBezTo>
                <a:lnTo>
                  <a:pt x="403720" y="2522258"/>
                </a:lnTo>
                <a:lnTo>
                  <a:pt x="400389" y="2522612"/>
                </a:lnTo>
                <a:cubicBezTo>
                  <a:pt x="397152" y="2522776"/>
                  <a:pt x="394696" y="2522593"/>
                  <a:pt x="394420" y="2521649"/>
                </a:cubicBezTo>
                <a:cubicBezTo>
                  <a:pt x="391806" y="2518546"/>
                  <a:pt x="450577" y="2503761"/>
                  <a:pt x="429356" y="2504145"/>
                </a:cubicBezTo>
                <a:cubicBezTo>
                  <a:pt x="423988" y="2505609"/>
                  <a:pt x="389500" y="2513336"/>
                  <a:pt x="387086" y="2510472"/>
                </a:cubicBezTo>
                <a:cubicBezTo>
                  <a:pt x="385678" y="2508801"/>
                  <a:pt x="391693" y="2497798"/>
                  <a:pt x="390379" y="2498713"/>
                </a:cubicBezTo>
                <a:cubicBezTo>
                  <a:pt x="391693" y="2497798"/>
                  <a:pt x="393007" y="2496883"/>
                  <a:pt x="394321" y="2495969"/>
                </a:cubicBezTo>
                <a:cubicBezTo>
                  <a:pt x="387765" y="2495610"/>
                  <a:pt x="364997" y="2501993"/>
                  <a:pt x="382504" y="2494728"/>
                </a:cubicBezTo>
                <a:cubicBezTo>
                  <a:pt x="402750" y="2487829"/>
                  <a:pt x="374415" y="2495437"/>
                  <a:pt x="363899" y="2498213"/>
                </a:cubicBezTo>
                <a:lnTo>
                  <a:pt x="361481" y="2498813"/>
                </a:lnTo>
                <a:lnTo>
                  <a:pt x="419887" y="2467296"/>
                </a:lnTo>
                <a:cubicBezTo>
                  <a:pt x="424555" y="2463804"/>
                  <a:pt x="433759" y="2456999"/>
                  <a:pt x="420822" y="2462944"/>
                </a:cubicBezTo>
                <a:cubicBezTo>
                  <a:pt x="404300" y="2470950"/>
                  <a:pt x="389142" y="2480272"/>
                  <a:pt x="372011" y="2486411"/>
                </a:cubicBezTo>
                <a:cubicBezTo>
                  <a:pt x="378017" y="2481824"/>
                  <a:pt x="384230" y="2477851"/>
                  <a:pt x="390553" y="2474190"/>
                </a:cubicBezTo>
                <a:lnTo>
                  <a:pt x="404984" y="2466394"/>
                </a:lnTo>
                <a:lnTo>
                  <a:pt x="407585" y="2465530"/>
                </a:lnTo>
                <a:cubicBezTo>
                  <a:pt x="414262" y="2463249"/>
                  <a:pt x="417361" y="2461825"/>
                  <a:pt x="418236" y="2460948"/>
                </a:cubicBezTo>
                <a:lnTo>
                  <a:pt x="416572" y="2460154"/>
                </a:lnTo>
                <a:lnTo>
                  <a:pt x="428967" y="2453494"/>
                </a:lnTo>
                <a:cubicBezTo>
                  <a:pt x="435316" y="2449851"/>
                  <a:pt x="441569" y="2445910"/>
                  <a:pt x="447629" y="2441362"/>
                </a:cubicBezTo>
                <a:lnTo>
                  <a:pt x="435339" y="2447338"/>
                </a:lnTo>
                <a:lnTo>
                  <a:pt x="409765" y="2459775"/>
                </a:lnTo>
                <a:lnTo>
                  <a:pt x="407606" y="2459817"/>
                </a:lnTo>
                <a:cubicBezTo>
                  <a:pt x="404992" y="2459904"/>
                  <a:pt x="402857" y="2459922"/>
                  <a:pt x="402557" y="2459564"/>
                </a:cubicBezTo>
                <a:cubicBezTo>
                  <a:pt x="401349" y="2458132"/>
                  <a:pt x="429264" y="2450439"/>
                  <a:pt x="434739" y="2446627"/>
                </a:cubicBezTo>
                <a:cubicBezTo>
                  <a:pt x="424129" y="2446819"/>
                  <a:pt x="421174" y="2451147"/>
                  <a:pt x="408138" y="2453406"/>
                </a:cubicBezTo>
                <a:cubicBezTo>
                  <a:pt x="408138" y="2453406"/>
                  <a:pt x="382744" y="2461617"/>
                  <a:pt x="381536" y="2460186"/>
                </a:cubicBezTo>
                <a:lnTo>
                  <a:pt x="396535" y="2447473"/>
                </a:lnTo>
                <a:cubicBezTo>
                  <a:pt x="395329" y="2446040"/>
                  <a:pt x="325054" y="2462018"/>
                  <a:pt x="356911" y="2451579"/>
                </a:cubicBezTo>
                <a:cubicBezTo>
                  <a:pt x="376628" y="2446941"/>
                  <a:pt x="391506" y="2441506"/>
                  <a:pt x="406291" y="2433487"/>
                </a:cubicBezTo>
                <a:cubicBezTo>
                  <a:pt x="417134" y="2428210"/>
                  <a:pt x="427636" y="2430366"/>
                  <a:pt x="438368" y="2422897"/>
                </a:cubicBezTo>
                <a:lnTo>
                  <a:pt x="439195" y="2423878"/>
                </a:lnTo>
                <a:lnTo>
                  <a:pt x="439348" y="2424060"/>
                </a:lnTo>
                <a:cubicBezTo>
                  <a:pt x="439511" y="2424253"/>
                  <a:pt x="439593" y="2424350"/>
                  <a:pt x="439470" y="2424205"/>
                </a:cubicBezTo>
                <a:lnTo>
                  <a:pt x="439195" y="2423878"/>
                </a:lnTo>
                <a:lnTo>
                  <a:pt x="438735" y="2423332"/>
                </a:lnTo>
                <a:cubicBezTo>
                  <a:pt x="438531" y="2423091"/>
                  <a:pt x="438368" y="2422897"/>
                  <a:pt x="438368" y="2422897"/>
                </a:cubicBezTo>
                <a:cubicBezTo>
                  <a:pt x="430817" y="2416413"/>
                  <a:pt x="404978" y="2434402"/>
                  <a:pt x="398528" y="2431696"/>
                </a:cubicBezTo>
                <a:cubicBezTo>
                  <a:pt x="398145" y="2431964"/>
                  <a:pt x="397563" y="2431634"/>
                  <a:pt x="396928" y="2430977"/>
                </a:cubicBezTo>
                <a:lnTo>
                  <a:pt x="395477" y="2428950"/>
                </a:lnTo>
                <a:lnTo>
                  <a:pt x="366077" y="2444073"/>
                </a:lnTo>
                <a:lnTo>
                  <a:pt x="367870" y="2439309"/>
                </a:lnTo>
                <a:lnTo>
                  <a:pt x="390743" y="2425190"/>
                </a:lnTo>
                <a:lnTo>
                  <a:pt x="392073" y="2424488"/>
                </a:lnTo>
                <a:lnTo>
                  <a:pt x="393606" y="2423513"/>
                </a:lnTo>
                <a:lnTo>
                  <a:pt x="393607" y="2423384"/>
                </a:lnTo>
                <a:cubicBezTo>
                  <a:pt x="381883" y="2424728"/>
                  <a:pt x="373454" y="2432867"/>
                  <a:pt x="363045" y="2433298"/>
                </a:cubicBezTo>
                <a:cubicBezTo>
                  <a:pt x="359010" y="2433456"/>
                  <a:pt x="357802" y="2432025"/>
                  <a:pt x="354075" y="2430075"/>
                </a:cubicBezTo>
                <a:cubicBezTo>
                  <a:pt x="343572" y="2427920"/>
                  <a:pt x="332950" y="2433044"/>
                  <a:pt x="322013" y="2435735"/>
                </a:cubicBezTo>
                <a:cubicBezTo>
                  <a:pt x="298259" y="2440532"/>
                  <a:pt x="279421" y="2449101"/>
                  <a:pt x="255774" y="2451552"/>
                </a:cubicBezTo>
                <a:cubicBezTo>
                  <a:pt x="279761" y="2441670"/>
                  <a:pt x="298365" y="2438185"/>
                  <a:pt x="322553" y="2428542"/>
                </a:cubicBezTo>
                <a:cubicBezTo>
                  <a:pt x="328028" y="2424731"/>
                  <a:pt x="341065" y="2422470"/>
                  <a:pt x="357150" y="2418468"/>
                </a:cubicBezTo>
                <a:cubicBezTo>
                  <a:pt x="365147" y="2415175"/>
                  <a:pt x="410352" y="2404910"/>
                  <a:pt x="381243" y="2406241"/>
                </a:cubicBezTo>
                <a:cubicBezTo>
                  <a:pt x="375876" y="2407706"/>
                  <a:pt x="352121" y="2412502"/>
                  <a:pt x="348068" y="2413053"/>
                </a:cubicBezTo>
                <a:cubicBezTo>
                  <a:pt x="345548" y="2412535"/>
                  <a:pt x="342933" y="2409432"/>
                  <a:pt x="342933" y="2409432"/>
                </a:cubicBezTo>
                <a:cubicBezTo>
                  <a:pt x="332523" y="2409862"/>
                  <a:pt x="323213" y="2414072"/>
                  <a:pt x="315018" y="2417127"/>
                </a:cubicBezTo>
                <a:cubicBezTo>
                  <a:pt x="307130" y="2418073"/>
                  <a:pt x="292345" y="2426094"/>
                  <a:pt x="287210" y="2422475"/>
                </a:cubicBezTo>
                <a:cubicBezTo>
                  <a:pt x="282074" y="2418854"/>
                  <a:pt x="300667" y="2420301"/>
                  <a:pt x="292684" y="2418664"/>
                </a:cubicBezTo>
                <a:cubicBezTo>
                  <a:pt x="282181" y="2416508"/>
                  <a:pt x="258427" y="2421305"/>
                  <a:pt x="286342" y="2413611"/>
                </a:cubicBezTo>
                <a:cubicBezTo>
                  <a:pt x="306369" y="2406865"/>
                  <a:pt x="316978" y="2406673"/>
                  <a:pt x="338445" y="2396275"/>
                </a:cubicBezTo>
                <a:cubicBezTo>
                  <a:pt x="332458" y="2395045"/>
                  <a:pt x="313102" y="2399290"/>
                  <a:pt x="300471" y="2401889"/>
                </a:cubicBezTo>
                <a:lnTo>
                  <a:pt x="298856" y="2402188"/>
                </a:lnTo>
                <a:lnTo>
                  <a:pt x="320576" y="2388684"/>
                </a:lnTo>
                <a:lnTo>
                  <a:pt x="290132" y="2403585"/>
                </a:lnTo>
                <a:lnTo>
                  <a:pt x="283940" y="2402787"/>
                </a:lnTo>
                <a:cubicBezTo>
                  <a:pt x="281388" y="2401652"/>
                  <a:pt x="290259" y="2399809"/>
                  <a:pt x="296406" y="2397517"/>
                </a:cubicBezTo>
                <a:cubicBezTo>
                  <a:pt x="258095" y="2400710"/>
                  <a:pt x="225805" y="2415993"/>
                  <a:pt x="188700" y="2420618"/>
                </a:cubicBezTo>
                <a:lnTo>
                  <a:pt x="182445" y="2421676"/>
                </a:lnTo>
                <a:lnTo>
                  <a:pt x="182747" y="2421464"/>
                </a:lnTo>
                <a:cubicBezTo>
                  <a:pt x="187281" y="2418150"/>
                  <a:pt x="205360" y="2410762"/>
                  <a:pt x="211653" y="2405125"/>
                </a:cubicBezTo>
                <a:cubicBezTo>
                  <a:pt x="219706" y="2397169"/>
                  <a:pt x="196619" y="2411168"/>
                  <a:pt x="193710" y="2412337"/>
                </a:cubicBezTo>
                <a:cubicBezTo>
                  <a:pt x="188142" y="2415568"/>
                  <a:pt x="183703" y="2418005"/>
                  <a:pt x="179780" y="2420059"/>
                </a:cubicBezTo>
                <a:lnTo>
                  <a:pt x="173553" y="2423179"/>
                </a:lnTo>
                <a:lnTo>
                  <a:pt x="150607" y="2427061"/>
                </a:lnTo>
                <a:lnTo>
                  <a:pt x="150571" y="2425201"/>
                </a:lnTo>
                <a:cubicBezTo>
                  <a:pt x="150893" y="2425444"/>
                  <a:pt x="149983" y="2425949"/>
                  <a:pt x="148356" y="2426587"/>
                </a:cubicBezTo>
                <a:lnTo>
                  <a:pt x="143216" y="2428312"/>
                </a:lnTo>
                <a:lnTo>
                  <a:pt x="126067" y="2431211"/>
                </a:lnTo>
                <a:lnTo>
                  <a:pt x="131467" y="2428158"/>
                </a:lnTo>
                <a:cubicBezTo>
                  <a:pt x="132966" y="2429293"/>
                  <a:pt x="134252" y="2430268"/>
                  <a:pt x="133225" y="2425836"/>
                </a:cubicBezTo>
                <a:cubicBezTo>
                  <a:pt x="133225" y="2425836"/>
                  <a:pt x="132414" y="2426908"/>
                  <a:pt x="131467" y="2428158"/>
                </a:cubicBezTo>
                <a:lnTo>
                  <a:pt x="129427" y="2424338"/>
                </a:lnTo>
                <a:lnTo>
                  <a:pt x="146568" y="2419275"/>
                </a:lnTo>
                <a:lnTo>
                  <a:pt x="128238" y="2421836"/>
                </a:lnTo>
                <a:lnTo>
                  <a:pt x="136286" y="2416453"/>
                </a:lnTo>
                <a:lnTo>
                  <a:pt x="139579" y="2413955"/>
                </a:lnTo>
                <a:lnTo>
                  <a:pt x="196948" y="2401954"/>
                </a:lnTo>
                <a:cubicBezTo>
                  <a:pt x="234302" y="2393607"/>
                  <a:pt x="271245" y="2384361"/>
                  <a:pt x="307923" y="2372839"/>
                </a:cubicBezTo>
                <a:cubicBezTo>
                  <a:pt x="311264" y="2371649"/>
                  <a:pt x="321525" y="2369807"/>
                  <a:pt x="331169" y="2367543"/>
                </a:cubicBezTo>
                <a:lnTo>
                  <a:pt x="332380" y="2367200"/>
                </a:lnTo>
                <a:lnTo>
                  <a:pt x="343694" y="2358931"/>
                </a:lnTo>
                <a:lnTo>
                  <a:pt x="335120" y="2360810"/>
                </a:lnTo>
                <a:lnTo>
                  <a:pt x="329687" y="2363796"/>
                </a:lnTo>
                <a:lnTo>
                  <a:pt x="320680" y="2366676"/>
                </a:lnTo>
                <a:lnTo>
                  <a:pt x="320853" y="2364862"/>
                </a:lnTo>
                <a:lnTo>
                  <a:pt x="321825" y="2364396"/>
                </a:lnTo>
                <a:lnTo>
                  <a:pt x="320969" y="2364639"/>
                </a:lnTo>
                <a:lnTo>
                  <a:pt x="320853" y="2364862"/>
                </a:lnTo>
                <a:cubicBezTo>
                  <a:pt x="307917" y="2370807"/>
                  <a:pt x="292884" y="2376847"/>
                  <a:pt x="291598" y="2375873"/>
                </a:cubicBezTo>
                <a:cubicBezTo>
                  <a:pt x="292240" y="2376361"/>
                  <a:pt x="293611" y="2375220"/>
                  <a:pt x="294821" y="2373957"/>
                </a:cubicBezTo>
                <a:lnTo>
                  <a:pt x="296224" y="2372364"/>
                </a:lnTo>
                <a:lnTo>
                  <a:pt x="289127" y="2374038"/>
                </a:lnTo>
                <a:cubicBezTo>
                  <a:pt x="277272" y="2377443"/>
                  <a:pt x="263647" y="2382456"/>
                  <a:pt x="254934" y="2381705"/>
                </a:cubicBezTo>
                <a:cubicBezTo>
                  <a:pt x="252413" y="2381188"/>
                  <a:pt x="249799" y="2378085"/>
                  <a:pt x="248484" y="2379000"/>
                </a:cubicBezTo>
                <a:cubicBezTo>
                  <a:pt x="240597" y="2379947"/>
                  <a:pt x="219256" y="2387608"/>
                  <a:pt x="210161" y="2387124"/>
                </a:cubicBezTo>
                <a:cubicBezTo>
                  <a:pt x="205906" y="2387435"/>
                  <a:pt x="202285" y="2383139"/>
                  <a:pt x="202285" y="2383139"/>
                </a:cubicBezTo>
                <a:cubicBezTo>
                  <a:pt x="202285" y="2383139"/>
                  <a:pt x="201278" y="2383179"/>
                  <a:pt x="199912" y="2383466"/>
                </a:cubicBezTo>
                <a:lnTo>
                  <a:pt x="197930" y="2384264"/>
                </a:lnTo>
                <a:lnTo>
                  <a:pt x="194660" y="2384587"/>
                </a:lnTo>
                <a:lnTo>
                  <a:pt x="194182" y="2384142"/>
                </a:lnTo>
                <a:cubicBezTo>
                  <a:pt x="193869" y="2384076"/>
                  <a:pt x="193540" y="2384305"/>
                  <a:pt x="192883" y="2384762"/>
                </a:cubicBezTo>
                <a:lnTo>
                  <a:pt x="194660" y="2384587"/>
                </a:lnTo>
                <a:lnTo>
                  <a:pt x="195403" y="2385279"/>
                </a:lnTo>
                <a:cubicBezTo>
                  <a:pt x="190361" y="2384245"/>
                  <a:pt x="184007" y="2384126"/>
                  <a:pt x="184007" y="2384126"/>
                </a:cubicBezTo>
                <a:cubicBezTo>
                  <a:pt x="181498" y="2378677"/>
                  <a:pt x="210174" y="2382191"/>
                  <a:pt x="223644" y="2375087"/>
                </a:cubicBezTo>
                <a:cubicBezTo>
                  <a:pt x="224958" y="2374173"/>
                  <a:pt x="227912" y="2369843"/>
                  <a:pt x="229226" y="2368930"/>
                </a:cubicBezTo>
                <a:cubicBezTo>
                  <a:pt x="238536" y="2364720"/>
                  <a:pt x="250786" y="2361115"/>
                  <a:pt x="263930" y="2356510"/>
                </a:cubicBezTo>
                <a:cubicBezTo>
                  <a:pt x="266614" y="2355777"/>
                  <a:pt x="279257" y="2352845"/>
                  <a:pt x="291393" y="2349981"/>
                </a:cubicBezTo>
                <a:lnTo>
                  <a:pt x="291433" y="2349971"/>
                </a:lnTo>
                <a:lnTo>
                  <a:pt x="296757" y="2346080"/>
                </a:lnTo>
                <a:lnTo>
                  <a:pt x="308460" y="2339161"/>
                </a:lnTo>
                <a:lnTo>
                  <a:pt x="307200" y="2338683"/>
                </a:lnTo>
                <a:cubicBezTo>
                  <a:pt x="305976" y="2338292"/>
                  <a:pt x="304901" y="2338023"/>
                  <a:pt x="304216" y="2337932"/>
                </a:cubicBezTo>
                <a:cubicBezTo>
                  <a:pt x="300380" y="2338328"/>
                  <a:pt x="268412" y="2346574"/>
                  <a:pt x="288456" y="2339436"/>
                </a:cubicBezTo>
                <a:cubicBezTo>
                  <a:pt x="309797" y="2331774"/>
                  <a:pt x="268645" y="2341489"/>
                  <a:pt x="263276" y="2342954"/>
                </a:cubicBezTo>
                <a:cubicBezTo>
                  <a:pt x="248505" y="2346042"/>
                  <a:pt x="235468" y="2348302"/>
                  <a:pt x="230320" y="2349613"/>
                </a:cubicBezTo>
                <a:cubicBezTo>
                  <a:pt x="200385" y="2355116"/>
                  <a:pt x="172829" y="2360761"/>
                  <a:pt x="145967" y="2366253"/>
                </a:cubicBezTo>
                <a:lnTo>
                  <a:pt x="140346" y="2367357"/>
                </a:lnTo>
                <a:lnTo>
                  <a:pt x="145097" y="2363419"/>
                </a:lnTo>
                <a:lnTo>
                  <a:pt x="146617" y="2361906"/>
                </a:lnTo>
                <a:lnTo>
                  <a:pt x="164000" y="2357913"/>
                </a:lnTo>
                <a:cubicBezTo>
                  <a:pt x="174716" y="2355376"/>
                  <a:pt x="202419" y="2352375"/>
                  <a:pt x="209207" y="2347649"/>
                </a:cubicBezTo>
                <a:cubicBezTo>
                  <a:pt x="211835" y="2345820"/>
                  <a:pt x="208215" y="2341524"/>
                  <a:pt x="210967" y="2336956"/>
                </a:cubicBezTo>
                <a:cubicBezTo>
                  <a:pt x="215235" y="2331713"/>
                  <a:pt x="220478" y="2332987"/>
                  <a:pt x="230995" y="2330211"/>
                </a:cubicBezTo>
                <a:cubicBezTo>
                  <a:pt x="238989" y="2326917"/>
                  <a:pt x="244464" y="2323106"/>
                  <a:pt x="249832" y="2321641"/>
                </a:cubicBezTo>
                <a:lnTo>
                  <a:pt x="256133" y="2319991"/>
                </a:lnTo>
                <a:lnTo>
                  <a:pt x="255839" y="2319968"/>
                </a:lnTo>
                <a:cubicBezTo>
                  <a:pt x="255329" y="2319841"/>
                  <a:pt x="255051" y="2319638"/>
                  <a:pt x="255064" y="2319345"/>
                </a:cubicBezTo>
                <a:cubicBezTo>
                  <a:pt x="255095" y="2318663"/>
                  <a:pt x="256610" y="2317702"/>
                  <a:pt x="258952" y="2316627"/>
                </a:cubicBezTo>
                <a:lnTo>
                  <a:pt x="263441" y="2314842"/>
                </a:lnTo>
                <a:lnTo>
                  <a:pt x="260828" y="2314175"/>
                </a:lnTo>
                <a:cubicBezTo>
                  <a:pt x="259379" y="2313385"/>
                  <a:pt x="258095" y="2312480"/>
                  <a:pt x="256835" y="2312222"/>
                </a:cubicBezTo>
                <a:cubicBezTo>
                  <a:pt x="252782" y="2312772"/>
                  <a:pt x="245006" y="2315913"/>
                  <a:pt x="236915" y="2316622"/>
                </a:cubicBezTo>
                <a:cubicBezTo>
                  <a:pt x="231548" y="2318086"/>
                  <a:pt x="205054" y="2322519"/>
                  <a:pt x="221045" y="2315931"/>
                </a:cubicBezTo>
                <a:cubicBezTo>
                  <a:pt x="230573" y="2311570"/>
                  <a:pt x="245018" y="2310981"/>
                  <a:pt x="250167" y="2309670"/>
                </a:cubicBezTo>
                <a:cubicBezTo>
                  <a:pt x="255736" y="2308443"/>
                  <a:pt x="258488" y="2303876"/>
                  <a:pt x="259802" y="2302961"/>
                </a:cubicBezTo>
                <a:cubicBezTo>
                  <a:pt x="263838" y="2302802"/>
                  <a:pt x="266577" y="2303168"/>
                  <a:pt x="271726" y="2301855"/>
                </a:cubicBezTo>
                <a:lnTo>
                  <a:pt x="272239" y="2301498"/>
                </a:lnTo>
                <a:lnTo>
                  <a:pt x="269741" y="2301957"/>
                </a:lnTo>
                <a:cubicBezTo>
                  <a:pt x="261679" y="2303004"/>
                  <a:pt x="267881" y="2298685"/>
                  <a:pt x="267881" y="2298685"/>
                </a:cubicBezTo>
                <a:cubicBezTo>
                  <a:pt x="273356" y="2294874"/>
                  <a:pt x="290447" y="2292064"/>
                  <a:pt x="293075" y="2290235"/>
                </a:cubicBezTo>
                <a:cubicBezTo>
                  <a:pt x="293075" y="2290235"/>
                  <a:pt x="292799" y="2289291"/>
                  <a:pt x="292414" y="2287855"/>
                </a:cubicBezTo>
                <a:lnTo>
                  <a:pt x="292234" y="2287126"/>
                </a:lnTo>
                <a:lnTo>
                  <a:pt x="280880" y="2290466"/>
                </a:lnTo>
                <a:cubicBezTo>
                  <a:pt x="275622" y="2291972"/>
                  <a:pt x="270470" y="2293357"/>
                  <a:pt x="265491" y="2294457"/>
                </a:cubicBezTo>
                <a:cubicBezTo>
                  <a:pt x="256792" y="2296916"/>
                  <a:pt x="247489" y="2298658"/>
                  <a:pt x="238060" y="2300253"/>
                </a:cubicBezTo>
                <a:lnTo>
                  <a:pt x="231064" y="2301469"/>
                </a:lnTo>
                <a:lnTo>
                  <a:pt x="232364" y="2300767"/>
                </a:lnTo>
                <a:lnTo>
                  <a:pt x="243118" y="2294912"/>
                </a:lnTo>
                <a:lnTo>
                  <a:pt x="260355" y="2290837"/>
                </a:lnTo>
                <a:cubicBezTo>
                  <a:pt x="273594" y="2288817"/>
                  <a:pt x="293732" y="2284265"/>
                  <a:pt x="276655" y="2282142"/>
                </a:cubicBezTo>
                <a:lnTo>
                  <a:pt x="264409" y="2283472"/>
                </a:lnTo>
                <a:lnTo>
                  <a:pt x="272898" y="2279088"/>
                </a:lnTo>
                <a:lnTo>
                  <a:pt x="270543" y="2279206"/>
                </a:lnTo>
                <a:cubicBezTo>
                  <a:pt x="268403" y="2279412"/>
                  <a:pt x="267158" y="2279687"/>
                  <a:pt x="267460" y="2280045"/>
                </a:cubicBezTo>
                <a:cubicBezTo>
                  <a:pt x="265730" y="2276137"/>
                  <a:pt x="272571" y="2275210"/>
                  <a:pt x="280621" y="2273919"/>
                </a:cubicBezTo>
                <a:lnTo>
                  <a:pt x="284215" y="2273244"/>
                </a:lnTo>
                <a:lnTo>
                  <a:pt x="288354" y="2271107"/>
                </a:lnTo>
                <a:lnTo>
                  <a:pt x="304539" y="2262733"/>
                </a:lnTo>
                <a:lnTo>
                  <a:pt x="294938" y="2264514"/>
                </a:lnTo>
                <a:lnTo>
                  <a:pt x="287683" y="2266152"/>
                </a:lnTo>
                <a:lnTo>
                  <a:pt x="262080" y="2278016"/>
                </a:lnTo>
                <a:cubicBezTo>
                  <a:pt x="247913" y="2284362"/>
                  <a:pt x="254343" y="2278796"/>
                  <a:pt x="261788" y="2273643"/>
                </a:cubicBezTo>
                <a:lnTo>
                  <a:pt x="266534" y="2270577"/>
                </a:lnTo>
                <a:lnTo>
                  <a:pt x="261137" y="2271613"/>
                </a:lnTo>
                <a:lnTo>
                  <a:pt x="247516" y="2273976"/>
                </a:lnTo>
                <a:lnTo>
                  <a:pt x="251137" y="2272121"/>
                </a:lnTo>
                <a:lnTo>
                  <a:pt x="276698" y="2257618"/>
                </a:lnTo>
                <a:lnTo>
                  <a:pt x="291007" y="2251913"/>
                </a:lnTo>
                <a:cubicBezTo>
                  <a:pt x="300365" y="2248998"/>
                  <a:pt x="296040" y="2249641"/>
                  <a:pt x="289241" y="2250540"/>
                </a:cubicBezTo>
                <a:lnTo>
                  <a:pt x="289153" y="2250549"/>
                </a:lnTo>
                <a:lnTo>
                  <a:pt x="290257" y="2249923"/>
                </a:lnTo>
                <a:cubicBezTo>
                  <a:pt x="303587" y="2242625"/>
                  <a:pt x="317449" y="2235346"/>
                  <a:pt x="332585" y="2227834"/>
                </a:cubicBezTo>
                <a:cubicBezTo>
                  <a:pt x="333058" y="2227209"/>
                  <a:pt x="337256" y="2225117"/>
                  <a:pt x="341014" y="2222940"/>
                </a:cubicBezTo>
                <a:lnTo>
                  <a:pt x="343679" y="2221181"/>
                </a:lnTo>
                <a:lnTo>
                  <a:pt x="337346" y="2223928"/>
                </a:lnTo>
                <a:cubicBezTo>
                  <a:pt x="315286" y="2235141"/>
                  <a:pt x="297060" y="2248427"/>
                  <a:pt x="270593" y="2258319"/>
                </a:cubicBezTo>
                <a:lnTo>
                  <a:pt x="284869" y="2249774"/>
                </a:lnTo>
                <a:lnTo>
                  <a:pt x="281916" y="2251316"/>
                </a:lnTo>
                <a:lnTo>
                  <a:pt x="278585" y="2251669"/>
                </a:lnTo>
                <a:lnTo>
                  <a:pt x="277299" y="2251461"/>
                </a:lnTo>
                <a:lnTo>
                  <a:pt x="266069" y="2257823"/>
                </a:lnTo>
                <a:lnTo>
                  <a:pt x="255529" y="2263743"/>
                </a:lnTo>
                <a:lnTo>
                  <a:pt x="246342" y="2262948"/>
                </a:lnTo>
                <a:lnTo>
                  <a:pt x="246212" y="2261194"/>
                </a:lnTo>
                <a:lnTo>
                  <a:pt x="265476" y="2249022"/>
                </a:lnTo>
                <a:lnTo>
                  <a:pt x="263004" y="2249195"/>
                </a:lnTo>
                <a:cubicBezTo>
                  <a:pt x="263883" y="2248033"/>
                  <a:pt x="265049" y="2247160"/>
                  <a:pt x="266260" y="2246566"/>
                </a:cubicBezTo>
                <a:cubicBezTo>
                  <a:pt x="267470" y="2245971"/>
                  <a:pt x="268720" y="2245655"/>
                  <a:pt x="269771" y="2245606"/>
                </a:cubicBezTo>
                <a:lnTo>
                  <a:pt x="268243" y="2247284"/>
                </a:lnTo>
                <a:lnTo>
                  <a:pt x="273070" y="2244255"/>
                </a:lnTo>
                <a:lnTo>
                  <a:pt x="269771" y="2245606"/>
                </a:lnTo>
                <a:cubicBezTo>
                  <a:pt x="272158" y="2243900"/>
                  <a:pt x="274321" y="2242464"/>
                  <a:pt x="276354" y="2241180"/>
                </a:cubicBezTo>
                <a:lnTo>
                  <a:pt x="280191" y="2238853"/>
                </a:lnTo>
                <a:lnTo>
                  <a:pt x="278301" y="2239172"/>
                </a:lnTo>
                <a:lnTo>
                  <a:pt x="272607" y="2239897"/>
                </a:lnTo>
                <a:lnTo>
                  <a:pt x="260014" y="2246851"/>
                </a:lnTo>
                <a:cubicBezTo>
                  <a:pt x="238917" y="2258253"/>
                  <a:pt x="221258" y="2267121"/>
                  <a:pt x="194953" y="2281139"/>
                </a:cubicBezTo>
                <a:cubicBezTo>
                  <a:pt x="194953" y="2281139"/>
                  <a:pt x="194705" y="2281334"/>
                  <a:pt x="194267" y="2281664"/>
                </a:cubicBezTo>
                <a:lnTo>
                  <a:pt x="194083" y="2281799"/>
                </a:lnTo>
                <a:lnTo>
                  <a:pt x="197636" y="2280691"/>
                </a:lnTo>
                <a:cubicBezTo>
                  <a:pt x="208579" y="2278079"/>
                  <a:pt x="223217" y="2276197"/>
                  <a:pt x="228062" y="2274527"/>
                </a:cubicBezTo>
                <a:lnTo>
                  <a:pt x="252994" y="2266430"/>
                </a:lnTo>
                <a:lnTo>
                  <a:pt x="233920" y="2276418"/>
                </a:lnTo>
                <a:lnTo>
                  <a:pt x="231124" y="2276923"/>
                </a:lnTo>
                <a:cubicBezTo>
                  <a:pt x="225797" y="2277972"/>
                  <a:pt x="219736" y="2279283"/>
                  <a:pt x="212071" y="2281114"/>
                </a:cubicBezTo>
                <a:cubicBezTo>
                  <a:pt x="209915" y="2281338"/>
                  <a:pt x="198857" y="2284044"/>
                  <a:pt x="191756" y="2285268"/>
                </a:cubicBezTo>
                <a:lnTo>
                  <a:pt x="188381" y="2285638"/>
                </a:lnTo>
                <a:lnTo>
                  <a:pt x="186724" y="2286714"/>
                </a:lnTo>
                <a:cubicBezTo>
                  <a:pt x="182457" y="2289174"/>
                  <a:pt x="177883" y="2290980"/>
                  <a:pt x="176660" y="2288368"/>
                </a:cubicBezTo>
                <a:cubicBezTo>
                  <a:pt x="177134" y="2285071"/>
                  <a:pt x="205102" y="2273085"/>
                  <a:pt x="205914" y="2272014"/>
                </a:cubicBezTo>
                <a:cubicBezTo>
                  <a:pt x="219019" y="2264511"/>
                  <a:pt x="231631" y="2257548"/>
                  <a:pt x="244317" y="2250431"/>
                </a:cubicBezTo>
                <a:lnTo>
                  <a:pt x="265332" y="2238256"/>
                </a:lnTo>
                <a:lnTo>
                  <a:pt x="265387" y="2236859"/>
                </a:lnTo>
                <a:cubicBezTo>
                  <a:pt x="265732" y="2235606"/>
                  <a:pt x="266310" y="2234103"/>
                  <a:pt x="266893" y="2232681"/>
                </a:cubicBezTo>
                <a:lnTo>
                  <a:pt x="267065" y="2232263"/>
                </a:lnTo>
                <a:lnTo>
                  <a:pt x="262034" y="2235051"/>
                </a:lnTo>
                <a:cubicBezTo>
                  <a:pt x="255722" y="2238631"/>
                  <a:pt x="250469" y="2241808"/>
                  <a:pt x="249378" y="2242247"/>
                </a:cubicBezTo>
                <a:cubicBezTo>
                  <a:pt x="220474" y="2258584"/>
                  <a:pt x="189122" y="2275036"/>
                  <a:pt x="154657" y="2295595"/>
                </a:cubicBezTo>
                <a:cubicBezTo>
                  <a:pt x="154657" y="2295595"/>
                  <a:pt x="136240" y="2306101"/>
                  <a:pt x="137390" y="2301913"/>
                </a:cubicBezTo>
                <a:lnTo>
                  <a:pt x="142262" y="2298894"/>
                </a:lnTo>
                <a:lnTo>
                  <a:pt x="150233" y="2296640"/>
                </a:lnTo>
                <a:cubicBezTo>
                  <a:pt x="153313" y="2295657"/>
                  <a:pt x="155694" y="2294719"/>
                  <a:pt x="156566" y="2293952"/>
                </a:cubicBezTo>
                <a:lnTo>
                  <a:pt x="153996" y="2292364"/>
                </a:lnTo>
                <a:lnTo>
                  <a:pt x="155806" y="2291406"/>
                </a:lnTo>
                <a:cubicBezTo>
                  <a:pt x="154182" y="2293548"/>
                  <a:pt x="175374" y="2282051"/>
                  <a:pt x="171302" y="2278967"/>
                </a:cubicBezTo>
                <a:cubicBezTo>
                  <a:pt x="170016" y="2277991"/>
                  <a:pt x="150111" y="2290464"/>
                  <a:pt x="146254" y="2292883"/>
                </a:cubicBezTo>
                <a:lnTo>
                  <a:pt x="144660" y="2293711"/>
                </a:lnTo>
                <a:lnTo>
                  <a:pt x="144405" y="2293750"/>
                </a:lnTo>
                <a:lnTo>
                  <a:pt x="138753" y="2295229"/>
                </a:lnTo>
                <a:lnTo>
                  <a:pt x="173535" y="2274015"/>
                </a:lnTo>
                <a:cubicBezTo>
                  <a:pt x="191343" y="2263645"/>
                  <a:pt x="209692" y="2253226"/>
                  <a:pt x="228514" y="2242183"/>
                </a:cubicBezTo>
                <a:cubicBezTo>
                  <a:pt x="228514" y="2242183"/>
                  <a:pt x="236444" y="2242849"/>
                  <a:pt x="235495" y="2238756"/>
                </a:cubicBezTo>
                <a:cubicBezTo>
                  <a:pt x="234807" y="2236548"/>
                  <a:pt x="217337" y="2245805"/>
                  <a:pt x="227228" y="2241209"/>
                </a:cubicBezTo>
                <a:cubicBezTo>
                  <a:pt x="194591" y="2256686"/>
                  <a:pt x="158840" y="2281614"/>
                  <a:pt x="125863" y="2294866"/>
                </a:cubicBezTo>
                <a:cubicBezTo>
                  <a:pt x="154632" y="2273366"/>
                  <a:pt x="198447" y="2254267"/>
                  <a:pt x="233183" y="2233350"/>
                </a:cubicBezTo>
                <a:cubicBezTo>
                  <a:pt x="234638" y="2232765"/>
                  <a:pt x="238480" y="2230475"/>
                  <a:pt x="241611" y="2228068"/>
                </a:cubicBezTo>
                <a:lnTo>
                  <a:pt x="242620" y="2227133"/>
                </a:lnTo>
                <a:lnTo>
                  <a:pt x="242094" y="2227271"/>
                </a:lnTo>
                <a:lnTo>
                  <a:pt x="239676" y="2227868"/>
                </a:lnTo>
                <a:lnTo>
                  <a:pt x="244816" y="2225095"/>
                </a:lnTo>
                <a:lnTo>
                  <a:pt x="245386" y="2224566"/>
                </a:lnTo>
                <a:cubicBezTo>
                  <a:pt x="246207" y="2223502"/>
                  <a:pt x="246465" y="2222608"/>
                  <a:pt x="245768" y="2222080"/>
                </a:cubicBezTo>
                <a:lnTo>
                  <a:pt x="229111" y="2230265"/>
                </a:lnTo>
                <a:cubicBezTo>
                  <a:pt x="213603" y="2239603"/>
                  <a:pt x="196349" y="2249022"/>
                  <a:pt x="180369" y="2256315"/>
                </a:cubicBezTo>
                <a:cubicBezTo>
                  <a:pt x="192722" y="2248243"/>
                  <a:pt x="206535" y="2240363"/>
                  <a:pt x="220974" y="2232323"/>
                </a:cubicBezTo>
                <a:lnTo>
                  <a:pt x="252953" y="2214344"/>
                </a:lnTo>
                <a:lnTo>
                  <a:pt x="250208" y="2215469"/>
                </a:lnTo>
                <a:lnTo>
                  <a:pt x="263173" y="2206922"/>
                </a:lnTo>
                <a:lnTo>
                  <a:pt x="251801" y="2209117"/>
                </a:lnTo>
                <a:lnTo>
                  <a:pt x="238147" y="2213055"/>
                </a:lnTo>
                <a:lnTo>
                  <a:pt x="234568" y="2214794"/>
                </a:lnTo>
                <a:lnTo>
                  <a:pt x="233228" y="2214800"/>
                </a:lnTo>
                <a:cubicBezTo>
                  <a:pt x="231247" y="2214658"/>
                  <a:pt x="230173" y="2214364"/>
                  <a:pt x="230831" y="2213907"/>
                </a:cubicBezTo>
                <a:lnTo>
                  <a:pt x="238335" y="2210042"/>
                </a:lnTo>
                <a:lnTo>
                  <a:pt x="242197" y="2207512"/>
                </a:lnTo>
                <a:cubicBezTo>
                  <a:pt x="245682" y="2205377"/>
                  <a:pt x="250357" y="2202615"/>
                  <a:pt x="256448" y="2199090"/>
                </a:cubicBezTo>
                <a:cubicBezTo>
                  <a:pt x="265135" y="2193437"/>
                  <a:pt x="272835" y="2188859"/>
                  <a:pt x="280075" y="2184696"/>
                </a:cubicBezTo>
                <a:lnTo>
                  <a:pt x="281145" y="2184086"/>
                </a:lnTo>
                <a:lnTo>
                  <a:pt x="273485" y="2186390"/>
                </a:lnTo>
                <a:cubicBezTo>
                  <a:pt x="266986" y="2188263"/>
                  <a:pt x="260336" y="2189959"/>
                  <a:pt x="259733" y="2189243"/>
                </a:cubicBezTo>
                <a:lnTo>
                  <a:pt x="274731" y="2176529"/>
                </a:lnTo>
                <a:cubicBezTo>
                  <a:pt x="273524" y="2175098"/>
                  <a:pt x="203249" y="2191075"/>
                  <a:pt x="235106" y="2180637"/>
                </a:cubicBezTo>
                <a:lnTo>
                  <a:pt x="252567" y="2175520"/>
                </a:lnTo>
                <a:lnTo>
                  <a:pt x="260461" y="2170342"/>
                </a:lnTo>
                <a:cubicBezTo>
                  <a:pt x="264168" y="2168058"/>
                  <a:pt x="268262" y="2165555"/>
                  <a:pt x="271805" y="2163099"/>
                </a:cubicBezTo>
                <a:lnTo>
                  <a:pt x="253242" y="2171265"/>
                </a:lnTo>
                <a:lnTo>
                  <a:pt x="253911" y="2170340"/>
                </a:lnTo>
                <a:cubicBezTo>
                  <a:pt x="257999" y="2165409"/>
                  <a:pt x="261653" y="2162321"/>
                  <a:pt x="266631" y="2159472"/>
                </a:cubicBezTo>
                <a:lnTo>
                  <a:pt x="272870" y="2156624"/>
                </a:lnTo>
                <a:lnTo>
                  <a:pt x="271802" y="2154276"/>
                </a:lnTo>
                <a:cubicBezTo>
                  <a:pt x="271521" y="2153370"/>
                  <a:pt x="271474" y="2152669"/>
                  <a:pt x="271802" y="2152441"/>
                </a:cubicBezTo>
                <a:cubicBezTo>
                  <a:pt x="260080" y="2153785"/>
                  <a:pt x="251651" y="2161925"/>
                  <a:pt x="241241" y="2162357"/>
                </a:cubicBezTo>
                <a:cubicBezTo>
                  <a:pt x="237206" y="2162514"/>
                  <a:pt x="235998" y="2161082"/>
                  <a:pt x="232271" y="2159133"/>
                </a:cubicBezTo>
                <a:cubicBezTo>
                  <a:pt x="221768" y="2156978"/>
                  <a:pt x="211144" y="2162100"/>
                  <a:pt x="200209" y="2164792"/>
                </a:cubicBezTo>
                <a:cubicBezTo>
                  <a:pt x="176454" y="2169588"/>
                  <a:pt x="157617" y="2178159"/>
                  <a:pt x="133969" y="2180610"/>
                </a:cubicBezTo>
                <a:cubicBezTo>
                  <a:pt x="157956" y="2170728"/>
                  <a:pt x="176562" y="2167242"/>
                  <a:pt x="200749" y="2157600"/>
                </a:cubicBezTo>
                <a:cubicBezTo>
                  <a:pt x="206224" y="2153789"/>
                  <a:pt x="219261" y="2151528"/>
                  <a:pt x="235346" y="2147525"/>
                </a:cubicBezTo>
                <a:cubicBezTo>
                  <a:pt x="237345" y="2146702"/>
                  <a:pt x="241669" y="2145444"/>
                  <a:pt x="246576" y="2144039"/>
                </a:cubicBezTo>
                <a:lnTo>
                  <a:pt x="250498" y="2142878"/>
                </a:lnTo>
                <a:lnTo>
                  <a:pt x="246689" y="2138096"/>
                </a:lnTo>
                <a:lnTo>
                  <a:pt x="242359" y="2139047"/>
                </a:lnTo>
                <a:cubicBezTo>
                  <a:pt x="235243" y="2140499"/>
                  <a:pt x="228291" y="2141835"/>
                  <a:pt x="226263" y="2142110"/>
                </a:cubicBezTo>
                <a:cubicBezTo>
                  <a:pt x="225004" y="2141850"/>
                  <a:pt x="223720" y="2140946"/>
                  <a:pt x="222751" y="2140106"/>
                </a:cubicBezTo>
                <a:lnTo>
                  <a:pt x="222626" y="2139981"/>
                </a:lnTo>
                <a:lnTo>
                  <a:pt x="212853" y="2145633"/>
                </a:lnTo>
                <a:lnTo>
                  <a:pt x="205776" y="2148215"/>
                </a:lnTo>
                <a:lnTo>
                  <a:pt x="201529" y="2144137"/>
                </a:lnTo>
                <a:lnTo>
                  <a:pt x="200757" y="2143408"/>
                </a:lnTo>
                <a:lnTo>
                  <a:pt x="193213" y="2146184"/>
                </a:lnTo>
                <a:cubicBezTo>
                  <a:pt x="185324" y="2147131"/>
                  <a:pt x="170541" y="2155152"/>
                  <a:pt x="165405" y="2151531"/>
                </a:cubicBezTo>
                <a:cubicBezTo>
                  <a:pt x="160270" y="2147911"/>
                  <a:pt x="178863" y="2149358"/>
                  <a:pt x="170880" y="2147721"/>
                </a:cubicBezTo>
                <a:cubicBezTo>
                  <a:pt x="160377" y="2145565"/>
                  <a:pt x="136622" y="2150363"/>
                  <a:pt x="164539" y="2142669"/>
                </a:cubicBezTo>
                <a:cubicBezTo>
                  <a:pt x="174551" y="2139295"/>
                  <a:pt x="182211" y="2137561"/>
                  <a:pt x="190049" y="2135370"/>
                </a:cubicBezTo>
                <a:lnTo>
                  <a:pt x="191609" y="2134781"/>
                </a:lnTo>
                <a:lnTo>
                  <a:pt x="190125" y="2133381"/>
                </a:lnTo>
                <a:lnTo>
                  <a:pt x="185841" y="2129528"/>
                </a:lnTo>
                <a:lnTo>
                  <a:pt x="178666" y="2130946"/>
                </a:lnTo>
                <a:lnTo>
                  <a:pt x="177052" y="2131246"/>
                </a:lnTo>
                <a:lnTo>
                  <a:pt x="183376" y="2127313"/>
                </a:lnTo>
                <a:lnTo>
                  <a:pt x="181910" y="2125995"/>
                </a:lnTo>
                <a:lnTo>
                  <a:pt x="168329" y="2132643"/>
                </a:lnTo>
                <a:lnTo>
                  <a:pt x="162137" y="2131844"/>
                </a:lnTo>
                <a:cubicBezTo>
                  <a:pt x="159584" y="2130709"/>
                  <a:pt x="168454" y="2128866"/>
                  <a:pt x="174602" y="2126575"/>
                </a:cubicBezTo>
                <a:cubicBezTo>
                  <a:pt x="136291" y="2129767"/>
                  <a:pt x="104002" y="2145050"/>
                  <a:pt x="66897" y="2149674"/>
                </a:cubicBezTo>
                <a:lnTo>
                  <a:pt x="60641" y="2150733"/>
                </a:lnTo>
                <a:lnTo>
                  <a:pt x="60945" y="2150521"/>
                </a:lnTo>
                <a:cubicBezTo>
                  <a:pt x="65477" y="2147207"/>
                  <a:pt x="83555" y="2139818"/>
                  <a:pt x="89849" y="2134183"/>
                </a:cubicBezTo>
                <a:cubicBezTo>
                  <a:pt x="97901" y="2126226"/>
                  <a:pt x="74815" y="2140226"/>
                  <a:pt x="71906" y="2141395"/>
                </a:cubicBezTo>
                <a:cubicBezTo>
                  <a:pt x="66337" y="2144626"/>
                  <a:pt x="61898" y="2147063"/>
                  <a:pt x="57976" y="2149115"/>
                </a:cubicBezTo>
                <a:lnTo>
                  <a:pt x="51748" y="2152237"/>
                </a:lnTo>
                <a:lnTo>
                  <a:pt x="28802" y="2156118"/>
                </a:lnTo>
                <a:lnTo>
                  <a:pt x="28767" y="2154258"/>
                </a:lnTo>
                <a:cubicBezTo>
                  <a:pt x="29089" y="2154501"/>
                  <a:pt x="28178" y="2155007"/>
                  <a:pt x="26551" y="2155646"/>
                </a:cubicBezTo>
                <a:lnTo>
                  <a:pt x="21413" y="2157369"/>
                </a:lnTo>
                <a:lnTo>
                  <a:pt x="4263" y="2160269"/>
                </a:lnTo>
                <a:lnTo>
                  <a:pt x="9662" y="2157216"/>
                </a:lnTo>
                <a:cubicBezTo>
                  <a:pt x="11162" y="2158351"/>
                  <a:pt x="12447" y="2159326"/>
                  <a:pt x="11421" y="2154894"/>
                </a:cubicBezTo>
                <a:cubicBezTo>
                  <a:pt x="11421" y="2154894"/>
                  <a:pt x="10609" y="2155964"/>
                  <a:pt x="9662" y="2157216"/>
                </a:cubicBezTo>
                <a:lnTo>
                  <a:pt x="7622" y="2153396"/>
                </a:lnTo>
                <a:lnTo>
                  <a:pt x="24764" y="2148332"/>
                </a:lnTo>
                <a:lnTo>
                  <a:pt x="6432" y="2150893"/>
                </a:lnTo>
                <a:lnTo>
                  <a:pt x="14483" y="2145510"/>
                </a:lnTo>
                <a:lnTo>
                  <a:pt x="17775" y="2143012"/>
                </a:lnTo>
                <a:lnTo>
                  <a:pt x="75142" y="2131012"/>
                </a:lnTo>
                <a:cubicBezTo>
                  <a:pt x="112496" y="2122665"/>
                  <a:pt x="149440" y="2113418"/>
                  <a:pt x="186118" y="2101896"/>
                </a:cubicBezTo>
                <a:cubicBezTo>
                  <a:pt x="189459" y="2100707"/>
                  <a:pt x="199720" y="2098865"/>
                  <a:pt x="209365" y="2096600"/>
                </a:cubicBezTo>
                <a:lnTo>
                  <a:pt x="213602" y="2095404"/>
                </a:lnTo>
                <a:lnTo>
                  <a:pt x="224680" y="2089426"/>
                </a:lnTo>
                <a:lnTo>
                  <a:pt x="226751" y="2088325"/>
                </a:lnTo>
                <a:lnTo>
                  <a:pt x="223449" y="2087647"/>
                </a:lnTo>
                <a:cubicBezTo>
                  <a:pt x="205064" y="2090980"/>
                  <a:pt x="190387" y="2096654"/>
                  <a:pt x="178337" y="2100497"/>
                </a:cubicBezTo>
                <a:cubicBezTo>
                  <a:pt x="165100" y="2102519"/>
                  <a:pt x="144746" y="2111764"/>
                  <a:pt x="133130" y="2110763"/>
                </a:cubicBezTo>
                <a:cubicBezTo>
                  <a:pt x="130610" y="2110245"/>
                  <a:pt x="127995" y="2107142"/>
                  <a:pt x="126680" y="2108057"/>
                </a:cubicBezTo>
                <a:cubicBezTo>
                  <a:pt x="118792" y="2109005"/>
                  <a:pt x="97451" y="2116666"/>
                  <a:pt x="88357" y="2116180"/>
                </a:cubicBezTo>
                <a:cubicBezTo>
                  <a:pt x="84102" y="2116491"/>
                  <a:pt x="80481" y="2112197"/>
                  <a:pt x="80481" y="2112197"/>
                </a:cubicBezTo>
                <a:cubicBezTo>
                  <a:pt x="80481" y="2112197"/>
                  <a:pt x="79473" y="2112236"/>
                  <a:pt x="78108" y="2112524"/>
                </a:cubicBezTo>
                <a:lnTo>
                  <a:pt x="76125" y="2113322"/>
                </a:lnTo>
                <a:lnTo>
                  <a:pt x="72855" y="2113644"/>
                </a:lnTo>
                <a:lnTo>
                  <a:pt x="72379" y="2113198"/>
                </a:lnTo>
                <a:cubicBezTo>
                  <a:pt x="72063" y="2113134"/>
                  <a:pt x="71734" y="2113363"/>
                  <a:pt x="71079" y="2113820"/>
                </a:cubicBezTo>
                <a:lnTo>
                  <a:pt x="72855" y="2113644"/>
                </a:lnTo>
                <a:lnTo>
                  <a:pt x="73598" y="2114337"/>
                </a:lnTo>
                <a:cubicBezTo>
                  <a:pt x="68558" y="2113303"/>
                  <a:pt x="62202" y="2113184"/>
                  <a:pt x="62202" y="2113184"/>
                </a:cubicBezTo>
                <a:cubicBezTo>
                  <a:pt x="59695" y="2107734"/>
                  <a:pt x="88370" y="2111249"/>
                  <a:pt x="101839" y="2104143"/>
                </a:cubicBezTo>
                <a:cubicBezTo>
                  <a:pt x="103154" y="2103230"/>
                  <a:pt x="106108" y="2098901"/>
                  <a:pt x="107422" y="2097986"/>
                </a:cubicBezTo>
                <a:cubicBezTo>
                  <a:pt x="116730" y="2093778"/>
                  <a:pt x="128982" y="2090173"/>
                  <a:pt x="142125" y="2085567"/>
                </a:cubicBezTo>
                <a:cubicBezTo>
                  <a:pt x="147494" y="2084101"/>
                  <a:pt x="192699" y="2073837"/>
                  <a:pt x="194015" y="2072922"/>
                </a:cubicBezTo>
                <a:cubicBezTo>
                  <a:pt x="194067" y="2071750"/>
                  <a:pt x="191852" y="2070357"/>
                  <a:pt x="189281" y="2069213"/>
                </a:cubicBezTo>
                <a:lnTo>
                  <a:pt x="184820" y="2067768"/>
                </a:lnTo>
                <a:lnTo>
                  <a:pt x="174895" y="2070671"/>
                </a:lnTo>
                <a:cubicBezTo>
                  <a:pt x="159640" y="2076409"/>
                  <a:pt x="144288" y="2083509"/>
                  <a:pt x="141576" y="2080923"/>
                </a:cubicBezTo>
                <a:cubicBezTo>
                  <a:pt x="139535" y="2079687"/>
                  <a:pt x="141407" y="2076935"/>
                  <a:pt x="144925" y="2073682"/>
                </a:cubicBezTo>
                <a:lnTo>
                  <a:pt x="149656" y="2070014"/>
                </a:lnTo>
                <a:lnTo>
                  <a:pt x="141473" y="2072009"/>
                </a:lnTo>
                <a:cubicBezTo>
                  <a:pt x="126702" y="2075099"/>
                  <a:pt x="113665" y="2077359"/>
                  <a:pt x="108516" y="2078671"/>
                </a:cubicBezTo>
                <a:cubicBezTo>
                  <a:pt x="78581" y="2084173"/>
                  <a:pt x="51025" y="2089819"/>
                  <a:pt x="24165" y="2095312"/>
                </a:cubicBezTo>
                <a:lnTo>
                  <a:pt x="18541" y="2096413"/>
                </a:lnTo>
                <a:lnTo>
                  <a:pt x="23294" y="2092477"/>
                </a:lnTo>
                <a:lnTo>
                  <a:pt x="24812" y="2090964"/>
                </a:lnTo>
                <a:lnTo>
                  <a:pt x="42196" y="2086971"/>
                </a:lnTo>
                <a:cubicBezTo>
                  <a:pt x="52914" y="2084434"/>
                  <a:pt x="80614" y="2081432"/>
                  <a:pt x="87403" y="2076707"/>
                </a:cubicBezTo>
                <a:cubicBezTo>
                  <a:pt x="90030" y="2074877"/>
                  <a:pt x="86410" y="2070580"/>
                  <a:pt x="89164" y="2066015"/>
                </a:cubicBezTo>
                <a:cubicBezTo>
                  <a:pt x="93432" y="2060772"/>
                  <a:pt x="98674" y="2062044"/>
                  <a:pt x="109190" y="2059267"/>
                </a:cubicBezTo>
                <a:cubicBezTo>
                  <a:pt x="117185" y="2055974"/>
                  <a:pt x="122660" y="2052162"/>
                  <a:pt x="128028" y="2050698"/>
                </a:cubicBezTo>
                <a:lnTo>
                  <a:pt x="176966" y="2037517"/>
                </a:lnTo>
                <a:lnTo>
                  <a:pt x="180684" y="2035423"/>
                </a:lnTo>
                <a:lnTo>
                  <a:pt x="170014" y="2038983"/>
                </a:lnTo>
                <a:cubicBezTo>
                  <a:pt x="159681" y="2042390"/>
                  <a:pt x="150018" y="2045045"/>
                  <a:pt x="144001" y="2044501"/>
                </a:cubicBezTo>
                <a:cubicBezTo>
                  <a:pt x="140166" y="2044898"/>
                  <a:pt x="137551" y="2041796"/>
                  <a:pt x="135031" y="2041280"/>
                </a:cubicBezTo>
                <a:cubicBezTo>
                  <a:pt x="130978" y="2041829"/>
                  <a:pt x="123200" y="2044971"/>
                  <a:pt x="115111" y="2045679"/>
                </a:cubicBezTo>
                <a:cubicBezTo>
                  <a:pt x="109744" y="2047144"/>
                  <a:pt x="83250" y="2051577"/>
                  <a:pt x="99241" y="2044989"/>
                </a:cubicBezTo>
                <a:cubicBezTo>
                  <a:pt x="108769" y="2040628"/>
                  <a:pt x="123214" y="2040039"/>
                  <a:pt x="128363" y="2038727"/>
                </a:cubicBezTo>
                <a:cubicBezTo>
                  <a:pt x="133931" y="2037501"/>
                  <a:pt x="136684" y="2032934"/>
                  <a:pt x="137998" y="2032018"/>
                </a:cubicBezTo>
                <a:cubicBezTo>
                  <a:pt x="142033" y="2031860"/>
                  <a:pt x="144773" y="2032225"/>
                  <a:pt x="149922" y="2030913"/>
                </a:cubicBezTo>
                <a:cubicBezTo>
                  <a:pt x="151236" y="2029997"/>
                  <a:pt x="156710" y="2026188"/>
                  <a:pt x="159339" y="2024357"/>
                </a:cubicBezTo>
                <a:cubicBezTo>
                  <a:pt x="163392" y="2023808"/>
                  <a:pt x="176956" y="2019288"/>
                  <a:pt x="188786" y="2015597"/>
                </a:cubicBezTo>
                <a:cubicBezTo>
                  <a:pt x="200617" y="2011905"/>
                  <a:pt x="230064" y="2003144"/>
                  <a:pt x="207406" y="2007179"/>
                </a:cubicBezTo>
                <a:lnTo>
                  <a:pt x="187686" y="2011837"/>
                </a:lnTo>
                <a:lnTo>
                  <a:pt x="175093" y="2014811"/>
                </a:lnTo>
                <a:cubicBezTo>
                  <a:pt x="164294" y="2017972"/>
                  <a:pt x="153646" y="2021314"/>
                  <a:pt x="143686" y="2023515"/>
                </a:cubicBezTo>
                <a:cubicBezTo>
                  <a:pt x="134987" y="2025974"/>
                  <a:pt x="125685" y="2027715"/>
                  <a:pt x="116256" y="2029309"/>
                </a:cubicBezTo>
                <a:lnTo>
                  <a:pt x="109260" y="2030526"/>
                </a:lnTo>
                <a:lnTo>
                  <a:pt x="110559" y="2029825"/>
                </a:lnTo>
                <a:lnTo>
                  <a:pt x="121314" y="2023969"/>
                </a:lnTo>
                <a:lnTo>
                  <a:pt x="138553" y="2019895"/>
                </a:lnTo>
                <a:cubicBezTo>
                  <a:pt x="151791" y="2017875"/>
                  <a:pt x="171928" y="2013322"/>
                  <a:pt x="154851" y="2011200"/>
                </a:cubicBezTo>
                <a:lnTo>
                  <a:pt x="142606" y="2012529"/>
                </a:lnTo>
                <a:lnTo>
                  <a:pt x="166550" y="2000164"/>
                </a:lnTo>
                <a:cubicBezTo>
                  <a:pt x="186609" y="1989882"/>
                  <a:pt x="207177" y="1979317"/>
                  <a:pt x="225593" y="1968810"/>
                </a:cubicBezTo>
                <a:cubicBezTo>
                  <a:pt x="244821" y="1957230"/>
                  <a:pt x="219164" y="1969283"/>
                  <a:pt x="212184" y="1972708"/>
                </a:cubicBezTo>
                <a:cubicBezTo>
                  <a:pt x="187948" y="1985554"/>
                  <a:pt x="162888" y="1996371"/>
                  <a:pt x="140276" y="2007073"/>
                </a:cubicBezTo>
                <a:cubicBezTo>
                  <a:pt x="130831" y="2011303"/>
                  <a:pt x="130541" y="2010240"/>
                  <a:pt x="133602" y="2007534"/>
                </a:cubicBezTo>
                <a:lnTo>
                  <a:pt x="138692" y="2003977"/>
                </a:lnTo>
                <a:lnTo>
                  <a:pt x="135331" y="2006071"/>
                </a:lnTo>
                <a:cubicBezTo>
                  <a:pt x="127005" y="2011985"/>
                  <a:pt x="119908" y="2017544"/>
                  <a:pt x="115901" y="2015332"/>
                </a:cubicBezTo>
                <a:lnTo>
                  <a:pt x="117972" y="2011691"/>
                </a:lnTo>
                <a:lnTo>
                  <a:pt x="132390" y="2003920"/>
                </a:lnTo>
                <a:cubicBezTo>
                  <a:pt x="151834" y="1993871"/>
                  <a:pt x="170999" y="1984025"/>
                  <a:pt x="189557" y="1973437"/>
                </a:cubicBezTo>
                <a:cubicBezTo>
                  <a:pt x="207088" y="1965774"/>
                  <a:pt x="231333" y="1953503"/>
                  <a:pt x="229310" y="1949539"/>
                </a:cubicBezTo>
                <a:lnTo>
                  <a:pt x="224192" y="1949233"/>
                </a:lnTo>
                <a:lnTo>
                  <a:pt x="215542" y="1952986"/>
                </a:lnTo>
                <a:cubicBezTo>
                  <a:pt x="193482" y="1964199"/>
                  <a:pt x="175256" y="1977485"/>
                  <a:pt x="148790" y="1987377"/>
                </a:cubicBezTo>
                <a:cubicBezTo>
                  <a:pt x="165041" y="1977056"/>
                  <a:pt x="182257" y="1967467"/>
                  <a:pt x="200073" y="1958086"/>
                </a:cubicBezTo>
                <a:lnTo>
                  <a:pt x="218113" y="1948870"/>
                </a:lnTo>
                <a:lnTo>
                  <a:pt x="217307" y="1948822"/>
                </a:lnTo>
                <a:cubicBezTo>
                  <a:pt x="193737" y="1954439"/>
                  <a:pt x="170193" y="1969658"/>
                  <a:pt x="149420" y="1977844"/>
                </a:cubicBezTo>
                <a:lnTo>
                  <a:pt x="104747" y="2000193"/>
                </a:lnTo>
                <a:lnTo>
                  <a:pt x="98145" y="2001717"/>
                </a:lnTo>
                <a:cubicBezTo>
                  <a:pt x="95538" y="2001802"/>
                  <a:pt x="94057" y="2001230"/>
                  <a:pt x="94475" y="1999610"/>
                </a:cubicBezTo>
                <a:lnTo>
                  <a:pt x="95554" y="1998433"/>
                </a:lnTo>
                <a:lnTo>
                  <a:pt x="73148" y="2010197"/>
                </a:lnTo>
                <a:cubicBezTo>
                  <a:pt x="73148" y="2010197"/>
                  <a:pt x="57304" y="2022652"/>
                  <a:pt x="54857" y="2017424"/>
                </a:cubicBezTo>
                <a:cubicBezTo>
                  <a:pt x="55329" y="2014128"/>
                  <a:pt x="83299" y="2002142"/>
                  <a:pt x="84111" y="2001071"/>
                </a:cubicBezTo>
                <a:cubicBezTo>
                  <a:pt x="97215" y="1993568"/>
                  <a:pt x="109826" y="1986605"/>
                  <a:pt x="122512" y="1979488"/>
                </a:cubicBezTo>
                <a:lnTo>
                  <a:pt x="152591" y="1962061"/>
                </a:lnTo>
                <a:lnTo>
                  <a:pt x="150884" y="1959103"/>
                </a:lnTo>
                <a:lnTo>
                  <a:pt x="149690" y="1959079"/>
                </a:lnTo>
                <a:lnTo>
                  <a:pt x="146780" y="1960480"/>
                </a:lnTo>
                <a:cubicBezTo>
                  <a:pt x="137881" y="1965267"/>
                  <a:pt x="129028" y="1970719"/>
                  <a:pt x="127575" y="1971304"/>
                </a:cubicBezTo>
                <a:cubicBezTo>
                  <a:pt x="98668" y="1987641"/>
                  <a:pt x="67317" y="2004092"/>
                  <a:pt x="32851" y="2024653"/>
                </a:cubicBezTo>
                <a:cubicBezTo>
                  <a:pt x="32851" y="2024653"/>
                  <a:pt x="14435" y="2035159"/>
                  <a:pt x="15586" y="2030970"/>
                </a:cubicBezTo>
                <a:lnTo>
                  <a:pt x="20457" y="2027952"/>
                </a:lnTo>
                <a:lnTo>
                  <a:pt x="28429" y="2025698"/>
                </a:lnTo>
                <a:cubicBezTo>
                  <a:pt x="31509" y="2024712"/>
                  <a:pt x="33891" y="2023777"/>
                  <a:pt x="34764" y="2023009"/>
                </a:cubicBezTo>
                <a:lnTo>
                  <a:pt x="32191" y="2021421"/>
                </a:lnTo>
                <a:lnTo>
                  <a:pt x="34003" y="2020463"/>
                </a:lnTo>
                <a:cubicBezTo>
                  <a:pt x="32379" y="2022607"/>
                  <a:pt x="53569" y="2011107"/>
                  <a:pt x="49498" y="2008024"/>
                </a:cubicBezTo>
                <a:cubicBezTo>
                  <a:pt x="48211" y="2007050"/>
                  <a:pt x="28307" y="2019521"/>
                  <a:pt x="24449" y="2021941"/>
                </a:cubicBezTo>
                <a:lnTo>
                  <a:pt x="22855" y="2022769"/>
                </a:lnTo>
                <a:lnTo>
                  <a:pt x="22600" y="2022807"/>
                </a:lnTo>
                <a:lnTo>
                  <a:pt x="16949" y="2024287"/>
                </a:lnTo>
                <a:lnTo>
                  <a:pt x="51730" y="2003073"/>
                </a:lnTo>
                <a:cubicBezTo>
                  <a:pt x="69538" y="1992702"/>
                  <a:pt x="87887" y="1982284"/>
                  <a:pt x="106710" y="1971240"/>
                </a:cubicBezTo>
                <a:cubicBezTo>
                  <a:pt x="106710" y="1971240"/>
                  <a:pt x="114638" y="1971906"/>
                  <a:pt x="113692" y="1967813"/>
                </a:cubicBezTo>
                <a:cubicBezTo>
                  <a:pt x="113003" y="1965605"/>
                  <a:pt x="95534" y="1974862"/>
                  <a:pt x="105424" y="1970266"/>
                </a:cubicBezTo>
                <a:cubicBezTo>
                  <a:pt x="72786" y="1985744"/>
                  <a:pt x="37036" y="2010671"/>
                  <a:pt x="4059" y="2023924"/>
                </a:cubicBezTo>
                <a:cubicBezTo>
                  <a:pt x="32828" y="2002423"/>
                  <a:pt x="76643" y="1983324"/>
                  <a:pt x="111378" y="1962407"/>
                </a:cubicBezTo>
                <a:cubicBezTo>
                  <a:pt x="112833" y="1961822"/>
                  <a:pt x="116675" y="1959532"/>
                  <a:pt x="119807" y="1957126"/>
                </a:cubicBezTo>
                <a:lnTo>
                  <a:pt x="123792" y="1951385"/>
                </a:lnTo>
                <a:lnTo>
                  <a:pt x="123809" y="1951212"/>
                </a:lnTo>
                <a:lnTo>
                  <a:pt x="107307" y="1959322"/>
                </a:lnTo>
                <a:cubicBezTo>
                  <a:pt x="91800" y="1968660"/>
                  <a:pt x="74544" y="1978079"/>
                  <a:pt x="58564" y="1985372"/>
                </a:cubicBezTo>
                <a:cubicBezTo>
                  <a:pt x="70918" y="1977300"/>
                  <a:pt x="84730" y="1969420"/>
                  <a:pt x="99170" y="1961382"/>
                </a:cubicBezTo>
                <a:lnTo>
                  <a:pt x="129743" y="1944192"/>
                </a:lnTo>
                <a:lnTo>
                  <a:pt x="132756" y="1941251"/>
                </a:lnTo>
                <a:cubicBezTo>
                  <a:pt x="140619" y="1935190"/>
                  <a:pt x="151769" y="1928601"/>
                  <a:pt x="162011" y="1922274"/>
                </a:cubicBezTo>
                <a:cubicBezTo>
                  <a:pt x="200508" y="1899085"/>
                  <a:pt x="237570" y="1879680"/>
                  <a:pt x="279731" y="1861398"/>
                </a:cubicBezTo>
                <a:lnTo>
                  <a:pt x="285763" y="1859007"/>
                </a:lnTo>
                <a:lnTo>
                  <a:pt x="311554" y="1846009"/>
                </a:lnTo>
                <a:cubicBezTo>
                  <a:pt x="324509" y="1839698"/>
                  <a:pt x="337892" y="1833443"/>
                  <a:pt x="352046" y="1827226"/>
                </a:cubicBezTo>
                <a:cubicBezTo>
                  <a:pt x="383872" y="1812821"/>
                  <a:pt x="409270" y="1804230"/>
                  <a:pt x="443531" y="1791950"/>
                </a:cubicBezTo>
                <a:cubicBezTo>
                  <a:pt x="452097" y="1788880"/>
                  <a:pt x="463897" y="1784325"/>
                  <a:pt x="476163" y="1779877"/>
                </a:cubicBezTo>
                <a:lnTo>
                  <a:pt x="476208" y="1779864"/>
                </a:lnTo>
                <a:lnTo>
                  <a:pt x="443584" y="1789326"/>
                </a:lnTo>
                <a:cubicBezTo>
                  <a:pt x="404149" y="1801607"/>
                  <a:pt x="365077" y="1814784"/>
                  <a:pt x="326593" y="1829265"/>
                </a:cubicBezTo>
                <a:cubicBezTo>
                  <a:pt x="276339" y="1847706"/>
                  <a:pt x="242897" y="1864101"/>
                  <a:pt x="207661" y="1874275"/>
                </a:cubicBezTo>
                <a:cubicBezTo>
                  <a:pt x="187969" y="1879962"/>
                  <a:pt x="117713" y="1924394"/>
                  <a:pt x="106071" y="1921017"/>
                </a:cubicBezTo>
                <a:cubicBezTo>
                  <a:pt x="93531" y="1914529"/>
                  <a:pt x="107384" y="1913899"/>
                  <a:pt x="113223" y="1908843"/>
                </a:cubicBezTo>
                <a:cubicBezTo>
                  <a:pt x="120604" y="1899413"/>
                  <a:pt x="123979" y="1887768"/>
                  <a:pt x="130715" y="1885823"/>
                </a:cubicBezTo>
                <a:cubicBezTo>
                  <a:pt x="159252" y="1864105"/>
                  <a:pt x="210552" y="1849294"/>
                  <a:pt x="264433" y="1829804"/>
                </a:cubicBezTo>
                <a:cubicBezTo>
                  <a:pt x="296043" y="1820678"/>
                  <a:pt x="330003" y="1804133"/>
                  <a:pt x="361232" y="1791747"/>
                </a:cubicBezTo>
                <a:cubicBezTo>
                  <a:pt x="426107" y="1769505"/>
                  <a:pt x="490445" y="1749171"/>
                  <a:pt x="554074" y="1730301"/>
                </a:cubicBezTo>
                <a:cubicBezTo>
                  <a:pt x="744961" y="1673684"/>
                  <a:pt x="929456" y="1630205"/>
                  <a:pt x="1102868" y="1587716"/>
                </a:cubicBezTo>
                <a:cubicBezTo>
                  <a:pt x="1204306" y="1565726"/>
                  <a:pt x="1308439" y="1553068"/>
                  <a:pt x="1408565" y="1538196"/>
                </a:cubicBezTo>
                <a:cubicBezTo>
                  <a:pt x="1510753" y="1518801"/>
                  <a:pt x="1610876" y="1503929"/>
                  <a:pt x="1710853" y="1488540"/>
                </a:cubicBezTo>
                <a:lnTo>
                  <a:pt x="1793623" y="1475255"/>
                </a:lnTo>
                <a:lnTo>
                  <a:pt x="1738143" y="1462761"/>
                </a:lnTo>
                <a:lnTo>
                  <a:pt x="1724140" y="1460162"/>
                </a:lnTo>
                <a:lnTo>
                  <a:pt x="1403292" y="1508271"/>
                </a:lnTo>
                <a:cubicBezTo>
                  <a:pt x="1310283" y="1524456"/>
                  <a:pt x="1210675" y="1539177"/>
                  <a:pt x="1115605" y="1559890"/>
                </a:cubicBezTo>
                <a:cubicBezTo>
                  <a:pt x="1047342" y="1576230"/>
                  <a:pt x="976350" y="1596728"/>
                  <a:pt x="910299" y="1609062"/>
                </a:cubicBezTo>
                <a:cubicBezTo>
                  <a:pt x="852653" y="1620371"/>
                  <a:pt x="796654" y="1637382"/>
                  <a:pt x="742740" y="1655547"/>
                </a:cubicBezTo>
                <a:lnTo>
                  <a:pt x="695278" y="1672042"/>
                </a:lnTo>
                <a:lnTo>
                  <a:pt x="696195" y="1672597"/>
                </a:lnTo>
                <a:cubicBezTo>
                  <a:pt x="696673" y="1673416"/>
                  <a:pt x="696608" y="1674280"/>
                  <a:pt x="695491" y="1674418"/>
                </a:cubicBezTo>
                <a:lnTo>
                  <a:pt x="694365" y="1672358"/>
                </a:lnTo>
                <a:lnTo>
                  <a:pt x="663492" y="1683087"/>
                </a:lnTo>
                <a:cubicBezTo>
                  <a:pt x="637635" y="1692178"/>
                  <a:pt x="612354" y="1700986"/>
                  <a:pt x="587706" y="1708946"/>
                </a:cubicBezTo>
                <a:cubicBezTo>
                  <a:pt x="518130" y="1732405"/>
                  <a:pt x="445341" y="1746683"/>
                  <a:pt x="385611" y="1767299"/>
                </a:cubicBezTo>
                <a:cubicBezTo>
                  <a:pt x="353862" y="1779835"/>
                  <a:pt x="319524" y="1793119"/>
                  <a:pt x="282075" y="1807301"/>
                </a:cubicBezTo>
                <a:cubicBezTo>
                  <a:pt x="257214" y="1818412"/>
                  <a:pt x="233619" y="1831963"/>
                  <a:pt x="216656" y="1833491"/>
                </a:cubicBezTo>
                <a:cubicBezTo>
                  <a:pt x="206810" y="1836334"/>
                  <a:pt x="201755" y="1830493"/>
                  <a:pt x="184795" y="1832021"/>
                </a:cubicBezTo>
                <a:cubicBezTo>
                  <a:pt x="171839" y="1835762"/>
                  <a:pt x="160830" y="1846241"/>
                  <a:pt x="150454" y="1845306"/>
                </a:cubicBezTo>
                <a:cubicBezTo>
                  <a:pt x="100467" y="1853001"/>
                  <a:pt x="123316" y="1811584"/>
                  <a:pt x="157654" y="1798300"/>
                </a:cubicBezTo>
                <a:cubicBezTo>
                  <a:pt x="141591" y="1802939"/>
                  <a:pt x="129533" y="1809790"/>
                  <a:pt x="114367" y="1817538"/>
                </a:cubicBezTo>
                <a:cubicBezTo>
                  <a:pt x="102311" y="1824389"/>
                  <a:pt x="75757" y="1839358"/>
                  <a:pt x="72129" y="1840405"/>
                </a:cubicBezTo>
                <a:cubicBezTo>
                  <a:pt x="61903" y="1839987"/>
                  <a:pt x="78233" y="1824603"/>
                  <a:pt x="80444" y="1820595"/>
                </a:cubicBezTo>
                <a:cubicBezTo>
                  <a:pt x="87445" y="1807903"/>
                  <a:pt x="61270" y="1826129"/>
                  <a:pt x="72279" y="1815652"/>
                </a:cubicBezTo>
                <a:cubicBezTo>
                  <a:pt x="74490" y="1811644"/>
                  <a:pt x="80710" y="1809848"/>
                  <a:pt x="80710" y="1809848"/>
                </a:cubicBezTo>
                <a:cubicBezTo>
                  <a:pt x="116880" y="1789296"/>
                  <a:pt x="151069" y="1775494"/>
                  <a:pt x="183612" y="1755988"/>
                </a:cubicBezTo>
                <a:cubicBezTo>
                  <a:pt x="196567" y="1752248"/>
                  <a:pt x="203568" y="1739556"/>
                  <a:pt x="218734" y="1731808"/>
                </a:cubicBezTo>
                <a:cubicBezTo>
                  <a:pt x="284568" y="1695390"/>
                  <a:pt x="368896" y="1674411"/>
                  <a:pt x="451427" y="1647211"/>
                </a:cubicBezTo>
                <a:cubicBezTo>
                  <a:pt x="519737" y="1624470"/>
                  <a:pt x="589731" y="1603250"/>
                  <a:pt x="660834" y="1583420"/>
                </a:cubicBezTo>
                <a:cubicBezTo>
                  <a:pt x="723051" y="1566069"/>
                  <a:pt x="786116" y="1549783"/>
                  <a:pt x="849646" y="1534469"/>
                </a:cubicBezTo>
                <a:lnTo>
                  <a:pt x="1024061" y="1495232"/>
                </a:lnTo>
                <a:lnTo>
                  <a:pt x="1036797" y="1493687"/>
                </a:lnTo>
                <a:cubicBezTo>
                  <a:pt x="1089394" y="1486214"/>
                  <a:pt x="1141626" y="1478562"/>
                  <a:pt x="1196625" y="1472988"/>
                </a:cubicBezTo>
                <a:cubicBezTo>
                  <a:pt x="1300023" y="1459283"/>
                  <a:pt x="1406358" y="1446984"/>
                  <a:pt x="1520698" y="1434303"/>
                </a:cubicBezTo>
                <a:lnTo>
                  <a:pt x="1565001" y="1430611"/>
                </a:lnTo>
                <a:lnTo>
                  <a:pt x="1557262" y="1429173"/>
                </a:lnTo>
                <a:lnTo>
                  <a:pt x="1534137" y="1425768"/>
                </a:lnTo>
                <a:lnTo>
                  <a:pt x="1452759" y="1435493"/>
                </a:lnTo>
                <a:cubicBezTo>
                  <a:pt x="1379521" y="1442419"/>
                  <a:pt x="1309000" y="1448614"/>
                  <a:pt x="1233249" y="1456369"/>
                </a:cubicBezTo>
                <a:lnTo>
                  <a:pt x="1202098" y="1459716"/>
                </a:lnTo>
                <a:lnTo>
                  <a:pt x="1233304" y="1453576"/>
                </a:lnTo>
                <a:lnTo>
                  <a:pt x="1328100" y="1437124"/>
                </a:lnTo>
                <a:lnTo>
                  <a:pt x="1470958" y="1421339"/>
                </a:lnTo>
                <a:lnTo>
                  <a:pt x="1491733" y="1419523"/>
                </a:lnTo>
                <a:lnTo>
                  <a:pt x="1370197" y="1401623"/>
                </a:lnTo>
                <a:cubicBezTo>
                  <a:pt x="1218222" y="1383865"/>
                  <a:pt x="1049711" y="1364764"/>
                  <a:pt x="904219" y="1366885"/>
                </a:cubicBezTo>
                <a:cubicBezTo>
                  <a:pt x="887463" y="1368224"/>
                  <a:pt x="800521" y="1375106"/>
                  <a:pt x="798529" y="1366393"/>
                </a:cubicBezTo>
                <a:cubicBezTo>
                  <a:pt x="798966" y="1361027"/>
                  <a:pt x="833386" y="1347175"/>
                  <a:pt x="833386" y="1347175"/>
                </a:cubicBezTo>
                <a:cubicBezTo>
                  <a:pt x="844814" y="1344955"/>
                  <a:pt x="864251" y="1343834"/>
                  <a:pt x="884136" y="1342750"/>
                </a:cubicBezTo>
                <a:cubicBezTo>
                  <a:pt x="934437" y="1338290"/>
                  <a:pt x="1003934" y="1341239"/>
                  <a:pt x="1059573" y="1343062"/>
                </a:cubicBezTo>
                <a:cubicBezTo>
                  <a:pt x="1221167" y="1347651"/>
                  <a:pt x="1353221" y="1366938"/>
                  <a:pt x="1485722" y="1386262"/>
                </a:cubicBezTo>
                <a:cubicBezTo>
                  <a:pt x="1504942" y="1387825"/>
                  <a:pt x="1620940" y="1405358"/>
                  <a:pt x="1598811" y="1400858"/>
                </a:cubicBezTo>
                <a:cubicBezTo>
                  <a:pt x="1582493" y="1396831"/>
                  <a:pt x="1593666" y="1397740"/>
                  <a:pt x="1577130" y="1396395"/>
                </a:cubicBezTo>
                <a:cubicBezTo>
                  <a:pt x="1379159" y="1357796"/>
                  <a:pt x="1116122" y="1333709"/>
                  <a:pt x="912973" y="1331143"/>
                </a:cubicBezTo>
                <a:cubicBezTo>
                  <a:pt x="871188" y="1330446"/>
                  <a:pt x="828277" y="1343609"/>
                  <a:pt x="801693" y="1327497"/>
                </a:cubicBezTo>
                <a:cubicBezTo>
                  <a:pt x="799228" y="1324595"/>
                  <a:pt x="790954" y="1321222"/>
                  <a:pt x="788274" y="1321004"/>
                </a:cubicBezTo>
                <a:cubicBezTo>
                  <a:pt x="790954" y="1321222"/>
                  <a:pt x="780908" y="1306454"/>
                  <a:pt x="778009" y="1308918"/>
                </a:cubicBezTo>
                <a:cubicBezTo>
                  <a:pt x="781127" y="1303771"/>
                  <a:pt x="789400" y="1307145"/>
                  <a:pt x="794983" y="1304898"/>
                </a:cubicBezTo>
                <a:cubicBezTo>
                  <a:pt x="803692" y="1302906"/>
                  <a:pt x="806847" y="1297311"/>
                  <a:pt x="809746" y="1294847"/>
                </a:cubicBezTo>
                <a:cubicBezTo>
                  <a:pt x="835212" y="1291517"/>
                  <a:pt x="804601" y="1291729"/>
                  <a:pt x="787846" y="1293066"/>
                </a:cubicBezTo>
                <a:lnTo>
                  <a:pt x="796465" y="1291751"/>
                </a:lnTo>
                <a:lnTo>
                  <a:pt x="784015" y="1292755"/>
                </a:lnTo>
                <a:lnTo>
                  <a:pt x="787846" y="1293066"/>
                </a:lnTo>
                <a:cubicBezTo>
                  <a:pt x="783491" y="1294063"/>
                  <a:pt x="778465" y="1295004"/>
                  <a:pt x="774555" y="1295362"/>
                </a:cubicBezTo>
                <a:lnTo>
                  <a:pt x="771352" y="1294772"/>
                </a:lnTo>
                <a:lnTo>
                  <a:pt x="765209" y="1295974"/>
                </a:lnTo>
                <a:cubicBezTo>
                  <a:pt x="760414" y="1296937"/>
                  <a:pt x="755733" y="1297749"/>
                  <a:pt x="751096" y="1297967"/>
                </a:cubicBezTo>
                <a:lnTo>
                  <a:pt x="743245" y="1297553"/>
                </a:lnTo>
                <a:lnTo>
                  <a:pt x="743915" y="1296194"/>
                </a:lnTo>
                <a:cubicBezTo>
                  <a:pt x="759464" y="1294948"/>
                  <a:pt x="772526" y="1293485"/>
                  <a:pt x="754159" y="1294035"/>
                </a:cubicBezTo>
                <a:lnTo>
                  <a:pt x="744146" y="1294471"/>
                </a:lnTo>
                <a:lnTo>
                  <a:pt x="744148" y="1294463"/>
                </a:lnTo>
                <a:lnTo>
                  <a:pt x="744070" y="1294474"/>
                </a:lnTo>
                <a:lnTo>
                  <a:pt x="724244" y="1295338"/>
                </a:lnTo>
                <a:cubicBezTo>
                  <a:pt x="726436" y="1295678"/>
                  <a:pt x="731590" y="1295743"/>
                  <a:pt x="736108" y="1295582"/>
                </a:cubicBezTo>
                <a:lnTo>
                  <a:pt x="744070" y="1294474"/>
                </a:lnTo>
                <a:lnTo>
                  <a:pt x="744146" y="1294471"/>
                </a:lnTo>
                <a:lnTo>
                  <a:pt x="743915" y="1296194"/>
                </a:lnTo>
                <a:cubicBezTo>
                  <a:pt x="732106" y="1297003"/>
                  <a:pt x="718639" y="1297271"/>
                  <a:pt x="717925" y="1296136"/>
                </a:cubicBezTo>
                <a:cubicBezTo>
                  <a:pt x="718639" y="1297271"/>
                  <a:pt x="723530" y="1294202"/>
                  <a:pt x="723530" y="1294202"/>
                </a:cubicBezTo>
                <a:cubicBezTo>
                  <a:pt x="726371" y="1292420"/>
                  <a:pt x="722106" y="1291929"/>
                  <a:pt x="726052" y="1289455"/>
                </a:cubicBezTo>
                <a:cubicBezTo>
                  <a:pt x="729606" y="1288809"/>
                  <a:pt x="739754" y="1287457"/>
                  <a:pt x="747019" y="1286066"/>
                </a:cubicBezTo>
                <a:cubicBezTo>
                  <a:pt x="768954" y="1282993"/>
                  <a:pt x="792637" y="1279550"/>
                  <a:pt x="816365" y="1276706"/>
                </a:cubicBezTo>
                <a:lnTo>
                  <a:pt x="819958" y="1276408"/>
                </a:lnTo>
                <a:lnTo>
                  <a:pt x="820086" y="1276364"/>
                </a:lnTo>
                <a:cubicBezTo>
                  <a:pt x="826673" y="1274452"/>
                  <a:pt x="831843" y="1273466"/>
                  <a:pt x="833912" y="1274309"/>
                </a:cubicBezTo>
                <a:lnTo>
                  <a:pt x="840902" y="1274670"/>
                </a:lnTo>
                <a:lnTo>
                  <a:pt x="871791" y="1272110"/>
                </a:lnTo>
                <a:lnTo>
                  <a:pt x="853065" y="1271141"/>
                </a:lnTo>
                <a:cubicBezTo>
                  <a:pt x="846083" y="1271248"/>
                  <a:pt x="839717" y="1272081"/>
                  <a:pt x="833912" y="1274309"/>
                </a:cubicBezTo>
                <a:lnTo>
                  <a:pt x="826234" y="1272823"/>
                </a:lnTo>
                <a:lnTo>
                  <a:pt x="807880" y="1274442"/>
                </a:lnTo>
                <a:cubicBezTo>
                  <a:pt x="784734" y="1277119"/>
                  <a:pt x="761762" y="1280116"/>
                  <a:pt x="736784" y="1282722"/>
                </a:cubicBezTo>
                <a:cubicBezTo>
                  <a:pt x="721978" y="1285413"/>
                  <a:pt x="712935" y="1286073"/>
                  <a:pt x="695755" y="1287087"/>
                </a:cubicBezTo>
                <a:cubicBezTo>
                  <a:pt x="685998" y="1286609"/>
                  <a:pt x="692669" y="1284271"/>
                  <a:pt x="701752" y="1283324"/>
                </a:cubicBezTo>
                <a:cubicBezTo>
                  <a:pt x="705306" y="1282678"/>
                  <a:pt x="706137" y="1284004"/>
                  <a:pt x="712690" y="1281477"/>
                </a:cubicBezTo>
                <a:cubicBezTo>
                  <a:pt x="720815" y="1274797"/>
                  <a:pt x="738942" y="1273190"/>
                  <a:pt x="753749" y="1270498"/>
                </a:cubicBezTo>
                <a:cubicBezTo>
                  <a:pt x="773137" y="1267309"/>
                  <a:pt x="792581" y="1264711"/>
                  <a:pt x="812047" y="1262667"/>
                </a:cubicBezTo>
                <a:lnTo>
                  <a:pt x="814533" y="1262475"/>
                </a:lnTo>
                <a:lnTo>
                  <a:pt x="815118" y="1261979"/>
                </a:lnTo>
                <a:lnTo>
                  <a:pt x="820233" y="1259001"/>
                </a:lnTo>
                <a:lnTo>
                  <a:pt x="812942" y="1259590"/>
                </a:lnTo>
                <a:cubicBezTo>
                  <a:pt x="789362" y="1261881"/>
                  <a:pt x="766003" y="1264263"/>
                  <a:pt x="742526" y="1265928"/>
                </a:cubicBezTo>
                <a:cubicBezTo>
                  <a:pt x="761555" y="1261380"/>
                  <a:pt x="781376" y="1257127"/>
                  <a:pt x="801677" y="1253991"/>
                </a:cubicBezTo>
                <a:lnTo>
                  <a:pt x="819307" y="1251835"/>
                </a:lnTo>
                <a:lnTo>
                  <a:pt x="816027" y="1250802"/>
                </a:lnTo>
                <a:lnTo>
                  <a:pt x="815835" y="1250675"/>
                </a:lnTo>
                <a:lnTo>
                  <a:pt x="790870" y="1253679"/>
                </a:lnTo>
                <a:lnTo>
                  <a:pt x="745228" y="1258849"/>
                </a:lnTo>
                <a:lnTo>
                  <a:pt x="745319" y="1258901"/>
                </a:lnTo>
                <a:cubicBezTo>
                  <a:pt x="747977" y="1262233"/>
                  <a:pt x="746512" y="1267795"/>
                  <a:pt x="734460" y="1263523"/>
                </a:cubicBezTo>
                <a:lnTo>
                  <a:pt x="734677" y="1260841"/>
                </a:lnTo>
                <a:cubicBezTo>
                  <a:pt x="736970" y="1257540"/>
                  <a:pt x="739442" y="1256531"/>
                  <a:pt x="741525" y="1256756"/>
                </a:cubicBezTo>
                <a:lnTo>
                  <a:pt x="744758" y="1258583"/>
                </a:lnTo>
                <a:lnTo>
                  <a:pt x="789513" y="1250638"/>
                </a:lnTo>
                <a:lnTo>
                  <a:pt x="811515" y="1247820"/>
                </a:lnTo>
                <a:lnTo>
                  <a:pt x="809622" y="1246569"/>
                </a:lnTo>
                <a:cubicBezTo>
                  <a:pt x="809034" y="1245508"/>
                  <a:pt x="809760" y="1244892"/>
                  <a:pt x="811100" y="1245001"/>
                </a:cubicBezTo>
                <a:cubicBezTo>
                  <a:pt x="797498" y="1240745"/>
                  <a:pt x="765761" y="1254816"/>
                  <a:pt x="760387" y="1248978"/>
                </a:cubicBezTo>
                <a:lnTo>
                  <a:pt x="761134" y="1246897"/>
                </a:lnTo>
                <a:lnTo>
                  <a:pt x="744001" y="1248645"/>
                </a:lnTo>
                <a:lnTo>
                  <a:pt x="742102" y="1248986"/>
                </a:lnTo>
                <a:lnTo>
                  <a:pt x="741256" y="1248545"/>
                </a:lnTo>
                <a:lnTo>
                  <a:pt x="734893" y="1247227"/>
                </a:lnTo>
                <a:lnTo>
                  <a:pt x="736138" y="1246979"/>
                </a:lnTo>
                <a:lnTo>
                  <a:pt x="766605" y="1242627"/>
                </a:lnTo>
                <a:lnTo>
                  <a:pt x="769810" y="1241152"/>
                </a:lnTo>
                <a:cubicBezTo>
                  <a:pt x="783364" y="1236657"/>
                  <a:pt x="806300" y="1233655"/>
                  <a:pt x="807664" y="1232443"/>
                </a:cubicBezTo>
                <a:lnTo>
                  <a:pt x="806100" y="1232190"/>
                </a:lnTo>
                <a:lnTo>
                  <a:pt x="743216" y="1240165"/>
                </a:lnTo>
                <a:lnTo>
                  <a:pt x="742915" y="1240204"/>
                </a:lnTo>
                <a:lnTo>
                  <a:pt x="735218" y="1239570"/>
                </a:lnTo>
                <a:cubicBezTo>
                  <a:pt x="732805" y="1239453"/>
                  <a:pt x="731373" y="1239496"/>
                  <a:pt x="731824" y="1239782"/>
                </a:cubicBezTo>
                <a:cubicBezTo>
                  <a:pt x="729500" y="1237168"/>
                  <a:pt x="730448" y="1231870"/>
                  <a:pt x="734363" y="1234350"/>
                </a:cubicBezTo>
                <a:cubicBezTo>
                  <a:pt x="728640" y="1230724"/>
                  <a:pt x="735654" y="1234025"/>
                  <a:pt x="726358" y="1232895"/>
                </a:cubicBezTo>
                <a:cubicBezTo>
                  <a:pt x="714266" y="1231135"/>
                  <a:pt x="722227" y="1229137"/>
                  <a:pt x="722227" y="1229137"/>
                </a:cubicBezTo>
                <a:cubicBezTo>
                  <a:pt x="727607" y="1227787"/>
                  <a:pt x="741722" y="1230638"/>
                  <a:pt x="744303" y="1229990"/>
                </a:cubicBezTo>
                <a:cubicBezTo>
                  <a:pt x="744303" y="1229990"/>
                  <a:pt x="744562" y="1226728"/>
                  <a:pt x="745035" y="1223413"/>
                </a:cubicBezTo>
                <a:cubicBezTo>
                  <a:pt x="749425" y="1223909"/>
                  <a:pt x="757127" y="1225173"/>
                  <a:pt x="757127" y="1225173"/>
                </a:cubicBezTo>
                <a:cubicBezTo>
                  <a:pt x="760183" y="1221209"/>
                  <a:pt x="750200" y="1222116"/>
                  <a:pt x="750200" y="1222116"/>
                </a:cubicBezTo>
                <a:lnTo>
                  <a:pt x="746689" y="1220767"/>
                </a:lnTo>
                <a:lnTo>
                  <a:pt x="740608" y="1220898"/>
                </a:lnTo>
                <a:lnTo>
                  <a:pt x="743398" y="1219502"/>
                </a:lnTo>
                <a:lnTo>
                  <a:pt x="736730" y="1216940"/>
                </a:lnTo>
                <a:cubicBezTo>
                  <a:pt x="731588" y="1215133"/>
                  <a:pt x="727134" y="1213788"/>
                  <a:pt x="727391" y="1214521"/>
                </a:cubicBezTo>
                <a:cubicBezTo>
                  <a:pt x="727133" y="1209791"/>
                  <a:pt x="737161" y="1213668"/>
                  <a:pt x="746240" y="1214852"/>
                </a:cubicBezTo>
                <a:lnTo>
                  <a:pt x="752194" y="1215099"/>
                </a:lnTo>
                <a:lnTo>
                  <a:pt x="752350" y="1215022"/>
                </a:lnTo>
                <a:cubicBezTo>
                  <a:pt x="756603" y="1213904"/>
                  <a:pt x="760447" y="1213655"/>
                  <a:pt x="764049" y="1213792"/>
                </a:cubicBezTo>
                <a:lnTo>
                  <a:pt x="766088" y="1214012"/>
                </a:lnTo>
                <a:lnTo>
                  <a:pt x="762895" y="1212271"/>
                </a:lnTo>
                <a:cubicBezTo>
                  <a:pt x="756482" y="1210684"/>
                  <a:pt x="750501" y="1210320"/>
                  <a:pt x="742798" y="1209056"/>
                </a:cubicBezTo>
                <a:cubicBezTo>
                  <a:pt x="735503" y="1207957"/>
                  <a:pt x="729808" y="1206989"/>
                  <a:pt x="724959" y="1206102"/>
                </a:cubicBezTo>
                <a:lnTo>
                  <a:pt x="713674" y="1203928"/>
                </a:lnTo>
                <a:lnTo>
                  <a:pt x="717035" y="1203552"/>
                </a:lnTo>
                <a:lnTo>
                  <a:pt x="741180" y="1199806"/>
                </a:lnTo>
                <a:lnTo>
                  <a:pt x="753986" y="1199588"/>
                </a:lnTo>
                <a:cubicBezTo>
                  <a:pt x="762120" y="1200079"/>
                  <a:pt x="758569" y="1199303"/>
                  <a:pt x="753018" y="1197999"/>
                </a:cubicBezTo>
                <a:lnTo>
                  <a:pt x="752947" y="1197981"/>
                </a:lnTo>
                <a:lnTo>
                  <a:pt x="753990" y="1197819"/>
                </a:lnTo>
                <a:cubicBezTo>
                  <a:pt x="766502" y="1196073"/>
                  <a:pt x="779426" y="1194497"/>
                  <a:pt x="793405" y="1193116"/>
                </a:cubicBezTo>
                <a:cubicBezTo>
                  <a:pt x="794510" y="1192422"/>
                  <a:pt x="808924" y="1191561"/>
                  <a:pt x="807500" y="1189289"/>
                </a:cubicBezTo>
                <a:cubicBezTo>
                  <a:pt x="805955" y="1186826"/>
                  <a:pt x="788426" y="1191489"/>
                  <a:pt x="784754" y="1191946"/>
                </a:cubicBezTo>
                <a:lnTo>
                  <a:pt x="747094" y="1196444"/>
                </a:lnTo>
                <a:lnTo>
                  <a:pt x="744401" y="1195738"/>
                </a:lnTo>
                <a:cubicBezTo>
                  <a:pt x="741835" y="1194912"/>
                  <a:pt x="739980" y="1194046"/>
                  <a:pt x="740044" y="1193231"/>
                </a:cubicBezTo>
                <a:cubicBezTo>
                  <a:pt x="738925" y="1190049"/>
                  <a:pt x="788973" y="1195869"/>
                  <a:pt x="772361" y="1189914"/>
                </a:cubicBezTo>
                <a:cubicBezTo>
                  <a:pt x="767757" y="1189472"/>
                  <a:pt x="738667" y="1185319"/>
                  <a:pt x="737634" y="1182380"/>
                </a:cubicBezTo>
                <a:cubicBezTo>
                  <a:pt x="737032" y="1180667"/>
                  <a:pt x="744950" y="1173885"/>
                  <a:pt x="743659" y="1174209"/>
                </a:cubicBezTo>
                <a:cubicBezTo>
                  <a:pt x="744950" y="1173885"/>
                  <a:pt x="746241" y="1173561"/>
                  <a:pt x="747532" y="1173236"/>
                </a:cubicBezTo>
                <a:cubicBezTo>
                  <a:pt x="742540" y="1171026"/>
                  <a:pt x="722960" y="1169281"/>
                  <a:pt x="738711" y="1168791"/>
                </a:cubicBezTo>
                <a:cubicBezTo>
                  <a:pt x="756483" y="1169391"/>
                  <a:pt x="732213" y="1166958"/>
                  <a:pt x="723219" y="1166018"/>
                </a:cubicBezTo>
                <a:lnTo>
                  <a:pt x="721163" y="1165772"/>
                </a:lnTo>
                <a:lnTo>
                  <a:pt x="775856" y="1158477"/>
                </a:lnTo>
                <a:cubicBezTo>
                  <a:pt x="780514" y="1157137"/>
                  <a:pt x="789674" y="1154559"/>
                  <a:pt x="777865" y="1155369"/>
                </a:cubicBezTo>
                <a:cubicBezTo>
                  <a:pt x="762661" y="1156726"/>
                  <a:pt x="748131" y="1159508"/>
                  <a:pt x="733003" y="1159234"/>
                </a:cubicBezTo>
                <a:cubicBezTo>
                  <a:pt x="739024" y="1157436"/>
                  <a:pt x="745024" y="1156179"/>
                  <a:pt x="751019" y="1155193"/>
                </a:cubicBezTo>
                <a:lnTo>
                  <a:pt x="764535" y="1153386"/>
                </a:lnTo>
                <a:lnTo>
                  <a:pt x="766812" y="1153480"/>
                </a:lnTo>
                <a:cubicBezTo>
                  <a:pt x="772676" y="1153672"/>
                  <a:pt x="775504" y="1153479"/>
                  <a:pt x="776442" y="1153056"/>
                </a:cubicBezTo>
                <a:lnTo>
                  <a:pt x="775382" y="1151948"/>
                </a:lnTo>
                <a:lnTo>
                  <a:pt x="786982" y="1150421"/>
                </a:lnTo>
                <a:cubicBezTo>
                  <a:pt x="792991" y="1149460"/>
                  <a:pt x="799013" y="1148238"/>
                  <a:pt x="805065" y="1146488"/>
                </a:cubicBezTo>
                <a:lnTo>
                  <a:pt x="793749" y="1147513"/>
                </a:lnTo>
                <a:lnTo>
                  <a:pt x="770203" y="1149647"/>
                </a:lnTo>
                <a:lnTo>
                  <a:pt x="768512" y="1149044"/>
                </a:lnTo>
                <a:cubicBezTo>
                  <a:pt x="766454" y="1148342"/>
                  <a:pt x="764789" y="1147727"/>
                  <a:pt x="764660" y="1147360"/>
                </a:cubicBezTo>
                <a:cubicBezTo>
                  <a:pt x="764143" y="1145890"/>
                  <a:pt x="788113" y="1148133"/>
                  <a:pt x="793492" y="1146783"/>
                </a:cubicBezTo>
                <a:cubicBezTo>
                  <a:pt x="785187" y="1143806"/>
                  <a:pt x="781614" y="1146301"/>
                  <a:pt x="770814" y="1144216"/>
                </a:cubicBezTo>
                <a:cubicBezTo>
                  <a:pt x="770814" y="1144216"/>
                  <a:pt x="748652" y="1143119"/>
                  <a:pt x="748134" y="1141650"/>
                </a:cubicBezTo>
                <a:lnTo>
                  <a:pt x="763541" y="1136186"/>
                </a:lnTo>
                <a:cubicBezTo>
                  <a:pt x="763025" y="1134716"/>
                  <a:pt x="703682" y="1126434"/>
                  <a:pt x="731526" y="1127704"/>
                </a:cubicBezTo>
                <a:cubicBezTo>
                  <a:pt x="748221" y="1129907"/>
                  <a:pt x="761390" y="1130065"/>
                  <a:pt x="775247" y="1128186"/>
                </a:cubicBezTo>
                <a:cubicBezTo>
                  <a:pt x="785231" y="1127278"/>
                  <a:pt x="792760" y="1132048"/>
                  <a:pt x="803304" y="1129403"/>
                </a:cubicBezTo>
                <a:lnTo>
                  <a:pt x="803659" y="1130410"/>
                </a:lnTo>
                <a:lnTo>
                  <a:pt x="803776" y="1130745"/>
                </a:lnTo>
                <a:cubicBezTo>
                  <a:pt x="803828" y="1130894"/>
                  <a:pt x="803793" y="1130794"/>
                  <a:pt x="803724" y="1130596"/>
                </a:cubicBezTo>
                <a:lnTo>
                  <a:pt x="803659" y="1130410"/>
                </a:lnTo>
                <a:lnTo>
                  <a:pt x="803462" y="1129849"/>
                </a:lnTo>
                <a:cubicBezTo>
                  <a:pt x="803374" y="1129601"/>
                  <a:pt x="803304" y="1129403"/>
                  <a:pt x="803304" y="1129403"/>
                </a:cubicBezTo>
                <a:cubicBezTo>
                  <a:pt x="799345" y="1122138"/>
                  <a:pt x="773955" y="1128509"/>
                  <a:pt x="769739" y="1124507"/>
                </a:cubicBezTo>
                <a:cubicBezTo>
                  <a:pt x="769361" y="1124602"/>
                  <a:pt x="769007" y="1124174"/>
                  <a:pt x="768706" y="1123476"/>
                </a:cubicBezTo>
                <a:lnTo>
                  <a:pt x="768175" y="1121473"/>
                </a:lnTo>
                <a:lnTo>
                  <a:pt x="740863" y="1124569"/>
                </a:lnTo>
                <a:lnTo>
                  <a:pt x="743661" y="1121393"/>
                </a:lnTo>
                <a:lnTo>
                  <a:pt x="765603" y="1117155"/>
                </a:lnTo>
                <a:lnTo>
                  <a:pt x="766844" y="1117001"/>
                </a:lnTo>
                <a:lnTo>
                  <a:pt x="768323" y="1116695"/>
                </a:lnTo>
                <a:lnTo>
                  <a:pt x="768361" y="1116595"/>
                </a:lnTo>
                <a:cubicBezTo>
                  <a:pt x="758851" y="1114185"/>
                  <a:pt x="749900" y="1118031"/>
                  <a:pt x="741680" y="1115298"/>
                </a:cubicBezTo>
                <a:cubicBezTo>
                  <a:pt x="738496" y="1114233"/>
                  <a:pt x="737980" y="1112764"/>
                  <a:pt x="735656" y="1110150"/>
                </a:cubicBezTo>
                <a:cubicBezTo>
                  <a:pt x="728126" y="1105380"/>
                  <a:pt x="718357" y="1106235"/>
                  <a:pt x="709061" y="1105104"/>
                </a:cubicBezTo>
                <a:cubicBezTo>
                  <a:pt x="689180" y="1101836"/>
                  <a:pt x="672010" y="1102949"/>
                  <a:pt x="652903" y="1097887"/>
                </a:cubicBezTo>
                <a:cubicBezTo>
                  <a:pt x="674463" y="1097271"/>
                  <a:pt x="689955" y="1100042"/>
                  <a:pt x="711600" y="1099671"/>
                </a:cubicBezTo>
                <a:cubicBezTo>
                  <a:pt x="716980" y="1098322"/>
                  <a:pt x="727782" y="1100405"/>
                  <a:pt x="741466" y="1102032"/>
                </a:cubicBezTo>
                <a:cubicBezTo>
                  <a:pt x="748653" y="1101827"/>
                  <a:pt x="786823" y="1107166"/>
                  <a:pt x="763799" y="1099624"/>
                </a:cubicBezTo>
                <a:cubicBezTo>
                  <a:pt x="759196" y="1099181"/>
                  <a:pt x="739315" y="1095913"/>
                  <a:pt x="736001" y="1095146"/>
                </a:cubicBezTo>
                <a:cubicBezTo>
                  <a:pt x="734194" y="1094002"/>
                  <a:pt x="733075" y="1090818"/>
                  <a:pt x="733075" y="1090818"/>
                </a:cubicBezTo>
                <a:cubicBezTo>
                  <a:pt x="724855" y="1088086"/>
                  <a:pt x="716377" y="1088616"/>
                  <a:pt x="709105" y="1088576"/>
                </a:cubicBezTo>
                <a:cubicBezTo>
                  <a:pt x="702693" y="1086989"/>
                  <a:pt x="688836" y="1088869"/>
                  <a:pt x="685909" y="1084541"/>
                </a:cubicBezTo>
                <a:cubicBezTo>
                  <a:pt x="682985" y="1080214"/>
                  <a:pt x="697013" y="1086817"/>
                  <a:pt x="691290" y="1083191"/>
                </a:cubicBezTo>
                <a:cubicBezTo>
                  <a:pt x="683758" y="1078422"/>
                  <a:pt x="663877" y="1075153"/>
                  <a:pt x="687846" y="1077395"/>
                </a:cubicBezTo>
                <a:cubicBezTo>
                  <a:pt x="705405" y="1078050"/>
                  <a:pt x="713709" y="1081027"/>
                  <a:pt x="733462" y="1079267"/>
                </a:cubicBezTo>
                <a:cubicBezTo>
                  <a:pt x="729170" y="1076548"/>
                  <a:pt x="712871" y="1074144"/>
                  <a:pt x="702285" y="1072444"/>
                </a:cubicBezTo>
                <a:lnTo>
                  <a:pt x="700941" y="1072200"/>
                </a:lnTo>
                <a:lnTo>
                  <a:pt x="721806" y="1068101"/>
                </a:lnTo>
                <a:lnTo>
                  <a:pt x="693748" y="1070717"/>
                </a:lnTo>
                <a:lnTo>
                  <a:pt x="689169" y="1068272"/>
                </a:lnTo>
                <a:cubicBezTo>
                  <a:pt x="687519" y="1066638"/>
                  <a:pt x="694959" y="1067819"/>
                  <a:pt x="700413" y="1067848"/>
                </a:cubicBezTo>
                <a:cubicBezTo>
                  <a:pt x="669686" y="1059043"/>
                  <a:pt x="640080" y="1061412"/>
                  <a:pt x="609870" y="1054076"/>
                </a:cubicBezTo>
                <a:lnTo>
                  <a:pt x="604696" y="1053055"/>
                </a:lnTo>
                <a:lnTo>
                  <a:pt x="604993" y="1052980"/>
                </a:lnTo>
                <a:cubicBezTo>
                  <a:pt x="609493" y="1051740"/>
                  <a:pt x="625727" y="1051321"/>
                  <a:pt x="632280" y="1048794"/>
                </a:cubicBezTo>
                <a:cubicBezTo>
                  <a:pt x="640884" y="1044979"/>
                  <a:pt x="618810" y="1049062"/>
                  <a:pt x="616204" y="1049114"/>
                </a:cubicBezTo>
                <a:cubicBezTo>
                  <a:pt x="610923" y="1049986"/>
                  <a:pt x="606754" y="1050572"/>
                  <a:pt x="603100" y="1051013"/>
                </a:cubicBezTo>
                <a:lnTo>
                  <a:pt x="597338" y="1051605"/>
                </a:lnTo>
                <a:lnTo>
                  <a:pt x="578356" y="1047863"/>
                </a:lnTo>
                <a:lnTo>
                  <a:pt x="578876" y="1046406"/>
                </a:lnTo>
                <a:cubicBezTo>
                  <a:pt x="579055" y="1046691"/>
                  <a:pt x="578199" y="1046815"/>
                  <a:pt x="576745" y="1046832"/>
                </a:cubicBezTo>
                <a:lnTo>
                  <a:pt x="572242" y="1046657"/>
                </a:lnTo>
                <a:lnTo>
                  <a:pt x="558055" y="1043859"/>
                </a:lnTo>
                <a:lnTo>
                  <a:pt x="563152" y="1043077"/>
                </a:lnTo>
                <a:lnTo>
                  <a:pt x="562692" y="1039506"/>
                </a:lnTo>
                <a:lnTo>
                  <a:pt x="577510" y="1040619"/>
                </a:lnTo>
                <a:lnTo>
                  <a:pt x="562504" y="1037210"/>
                </a:lnTo>
                <a:lnTo>
                  <a:pt x="570348" y="1035397"/>
                </a:lnTo>
                <a:lnTo>
                  <a:pt x="573644" y="1034424"/>
                </a:lnTo>
                <a:lnTo>
                  <a:pt x="621780" y="1041996"/>
                </a:lnTo>
                <a:cubicBezTo>
                  <a:pt x="653281" y="1046511"/>
                  <a:pt x="684727" y="1050207"/>
                  <a:pt x="716637" y="1052055"/>
                </a:cubicBezTo>
                <a:cubicBezTo>
                  <a:pt x="719584" y="1052114"/>
                  <a:pt x="728105" y="1053705"/>
                  <a:pt x="736270" y="1054786"/>
                </a:cubicBezTo>
                <a:lnTo>
                  <a:pt x="737313" y="1054876"/>
                </a:lnTo>
                <a:lnTo>
                  <a:pt x="748544" y="1051781"/>
                </a:lnTo>
                <a:lnTo>
                  <a:pt x="741325" y="1050716"/>
                </a:lnTo>
                <a:lnTo>
                  <a:pt x="736222" y="1051436"/>
                </a:lnTo>
                <a:lnTo>
                  <a:pt x="728370" y="1051022"/>
                </a:lnTo>
                <a:lnTo>
                  <a:pt x="729040" y="1049662"/>
                </a:lnTo>
                <a:lnTo>
                  <a:pt x="729933" y="1049586"/>
                </a:lnTo>
                <a:lnTo>
                  <a:pt x="729195" y="1049523"/>
                </a:lnTo>
                <a:lnTo>
                  <a:pt x="729040" y="1049662"/>
                </a:lnTo>
                <a:cubicBezTo>
                  <a:pt x="717231" y="1050473"/>
                  <a:pt x="703763" y="1050740"/>
                  <a:pt x="703051" y="1049604"/>
                </a:cubicBezTo>
                <a:cubicBezTo>
                  <a:pt x="703407" y="1050172"/>
                  <a:pt x="704809" y="1049689"/>
                  <a:pt x="706121" y="1049064"/>
                </a:cubicBezTo>
                <a:lnTo>
                  <a:pt x="707682" y="1048239"/>
                </a:lnTo>
                <a:lnTo>
                  <a:pt x="701671" y="1047449"/>
                </a:lnTo>
                <a:cubicBezTo>
                  <a:pt x="691451" y="1046604"/>
                  <a:pt x="679381" y="1046486"/>
                  <a:pt x="672829" y="1043336"/>
                </a:cubicBezTo>
                <a:cubicBezTo>
                  <a:pt x="671022" y="1042192"/>
                  <a:pt x="669903" y="1039008"/>
                  <a:pt x="668611" y="1039333"/>
                </a:cubicBezTo>
                <a:cubicBezTo>
                  <a:pt x="662200" y="1037746"/>
                  <a:pt x="643351" y="1037414"/>
                  <a:pt x="636422" y="1034359"/>
                </a:cubicBezTo>
                <a:cubicBezTo>
                  <a:pt x="633023" y="1033346"/>
                  <a:pt x="631474" y="1028940"/>
                  <a:pt x="631474" y="1028940"/>
                </a:cubicBezTo>
                <a:cubicBezTo>
                  <a:pt x="631474" y="1028940"/>
                  <a:pt x="630678" y="1028675"/>
                  <a:pt x="629532" y="1028495"/>
                </a:cubicBezTo>
                <a:lnTo>
                  <a:pt x="627756" y="1028532"/>
                </a:lnTo>
                <a:lnTo>
                  <a:pt x="625119" y="1027820"/>
                </a:lnTo>
                <a:lnTo>
                  <a:pt x="624879" y="1027332"/>
                </a:lnTo>
                <a:cubicBezTo>
                  <a:pt x="624654" y="1027189"/>
                  <a:pt x="624331" y="1027271"/>
                  <a:pt x="623686" y="1027432"/>
                </a:cubicBezTo>
                <a:lnTo>
                  <a:pt x="625119" y="1027820"/>
                </a:lnTo>
                <a:lnTo>
                  <a:pt x="625492" y="1028577"/>
                </a:lnTo>
                <a:cubicBezTo>
                  <a:pt x="621878" y="1026288"/>
                  <a:pt x="616973" y="1024322"/>
                  <a:pt x="616973" y="1024322"/>
                </a:cubicBezTo>
                <a:cubicBezTo>
                  <a:pt x="616628" y="1019347"/>
                  <a:pt x="637886" y="1030528"/>
                  <a:pt x="650451" y="1028973"/>
                </a:cubicBezTo>
                <a:cubicBezTo>
                  <a:pt x="651743" y="1028649"/>
                  <a:pt x="655315" y="1026154"/>
                  <a:pt x="656605" y="1025830"/>
                </a:cubicBezTo>
                <a:cubicBezTo>
                  <a:pt x="665083" y="1025301"/>
                  <a:pt x="675670" y="1026106"/>
                  <a:pt x="687245" y="1026398"/>
                </a:cubicBezTo>
                <a:cubicBezTo>
                  <a:pt x="689548" y="1026620"/>
                  <a:pt x="700242" y="1028064"/>
                  <a:pt x="710520" y="1029415"/>
                </a:cubicBezTo>
                <a:lnTo>
                  <a:pt x="710554" y="1029418"/>
                </a:lnTo>
                <a:lnTo>
                  <a:pt x="715839" y="1027961"/>
                </a:lnTo>
                <a:lnTo>
                  <a:pt x="726977" y="1026029"/>
                </a:lnTo>
                <a:lnTo>
                  <a:pt x="726138" y="1025287"/>
                </a:lnTo>
                <a:cubicBezTo>
                  <a:pt x="725301" y="1024623"/>
                  <a:pt x="724545" y="1024096"/>
                  <a:pt x="724039" y="1023824"/>
                </a:cubicBezTo>
                <a:cubicBezTo>
                  <a:pt x="720941" y="1023002"/>
                  <a:pt x="693657" y="1019994"/>
                  <a:pt x="711344" y="1020349"/>
                </a:cubicBezTo>
                <a:cubicBezTo>
                  <a:pt x="730192" y="1020680"/>
                  <a:pt x="695336" y="1016109"/>
                  <a:pt x="690731" y="1015667"/>
                </a:cubicBezTo>
                <a:cubicBezTo>
                  <a:pt x="678337" y="1013716"/>
                  <a:pt x="667536" y="1011632"/>
                  <a:pt x="663147" y="1011134"/>
                </a:cubicBezTo>
                <a:cubicBezTo>
                  <a:pt x="638253" y="1006594"/>
                  <a:pt x="615165" y="1002865"/>
                  <a:pt x="592663" y="999221"/>
                </a:cubicBezTo>
                <a:lnTo>
                  <a:pt x="587968" y="998422"/>
                </a:lnTo>
                <a:lnTo>
                  <a:pt x="592823" y="996760"/>
                </a:lnTo>
                <a:lnTo>
                  <a:pt x="594449" y="996031"/>
                </a:lnTo>
                <a:lnTo>
                  <a:pt x="609140" y="998050"/>
                </a:lnTo>
                <a:cubicBezTo>
                  <a:pt x="618220" y="999233"/>
                  <a:pt x="640641" y="1005062"/>
                  <a:pt x="647311" y="1003388"/>
                </a:cubicBezTo>
                <a:cubicBezTo>
                  <a:pt x="649893" y="1002740"/>
                  <a:pt x="648344" y="998334"/>
                  <a:pt x="651830" y="995593"/>
                </a:cubicBezTo>
                <a:cubicBezTo>
                  <a:pt x="656692" y="992775"/>
                  <a:pt x="660393" y="995309"/>
                  <a:pt x="669387" y="996249"/>
                </a:cubicBezTo>
                <a:cubicBezTo>
                  <a:pt x="676574" y="996044"/>
                  <a:pt x="681953" y="994693"/>
                  <a:pt x="686558" y="995136"/>
                </a:cubicBezTo>
                <a:lnTo>
                  <a:pt x="691942" y="995710"/>
                </a:lnTo>
                <a:lnTo>
                  <a:pt x="691720" y="995605"/>
                </a:lnTo>
                <a:cubicBezTo>
                  <a:pt x="691362" y="995356"/>
                  <a:pt x="691205" y="995116"/>
                  <a:pt x="691301" y="994893"/>
                </a:cubicBezTo>
                <a:cubicBezTo>
                  <a:pt x="691527" y="994370"/>
                  <a:pt x="692988" y="994071"/>
                  <a:pt x="695124" y="993925"/>
                </a:cubicBezTo>
                <a:lnTo>
                  <a:pt x="699141" y="993859"/>
                </a:lnTo>
                <a:lnTo>
                  <a:pt x="697305" y="992571"/>
                </a:lnTo>
                <a:cubicBezTo>
                  <a:pt x="696412" y="991531"/>
                  <a:pt x="695680" y="990448"/>
                  <a:pt x="694776" y="989877"/>
                </a:cubicBezTo>
                <a:cubicBezTo>
                  <a:pt x="691464" y="989110"/>
                  <a:pt x="684492" y="989261"/>
                  <a:pt x="677993" y="987428"/>
                </a:cubicBezTo>
                <a:cubicBezTo>
                  <a:pt x="673389" y="986986"/>
                  <a:pt x="651485" y="982627"/>
                  <a:pt x="665859" y="982216"/>
                </a:cubicBezTo>
                <a:cubicBezTo>
                  <a:pt x="674551" y="981632"/>
                  <a:pt x="685956" y="985430"/>
                  <a:pt x="690345" y="985928"/>
                </a:cubicBezTo>
                <a:cubicBezTo>
                  <a:pt x="695035" y="986615"/>
                  <a:pt x="698521" y="983875"/>
                  <a:pt x="699811" y="983551"/>
                </a:cubicBezTo>
                <a:cubicBezTo>
                  <a:pt x="702997" y="984616"/>
                  <a:pt x="705019" y="985707"/>
                  <a:pt x="709408" y="986203"/>
                </a:cubicBezTo>
                <a:lnTo>
                  <a:pt x="709912" y="986077"/>
                </a:lnTo>
                <a:lnTo>
                  <a:pt x="707835" y="985697"/>
                </a:lnTo>
                <a:cubicBezTo>
                  <a:pt x="701258" y="984136"/>
                  <a:pt x="707353" y="982606"/>
                  <a:pt x="707353" y="982606"/>
                </a:cubicBezTo>
                <a:cubicBezTo>
                  <a:pt x="712732" y="981256"/>
                  <a:pt x="726847" y="984107"/>
                  <a:pt x="729429" y="983460"/>
                </a:cubicBezTo>
                <a:cubicBezTo>
                  <a:pt x="729429" y="983460"/>
                  <a:pt x="729494" y="982644"/>
                  <a:pt x="729617" y="981413"/>
                </a:cubicBezTo>
                <a:lnTo>
                  <a:pt x="729691" y="980794"/>
                </a:lnTo>
                <a:lnTo>
                  <a:pt x="719880" y="980047"/>
                </a:lnTo>
                <a:cubicBezTo>
                  <a:pt x="715349" y="979668"/>
                  <a:pt x="710935" y="979227"/>
                  <a:pt x="706740" y="978615"/>
                </a:cubicBezTo>
                <a:cubicBezTo>
                  <a:pt x="699252" y="977964"/>
                  <a:pt x="691507" y="976578"/>
                  <a:pt x="683706" y="975039"/>
                </a:cubicBezTo>
                <a:lnTo>
                  <a:pt x="677910" y="973923"/>
                </a:lnTo>
                <a:lnTo>
                  <a:pt x="679127" y="973761"/>
                </a:lnTo>
                <a:lnTo>
                  <a:pt x="689212" y="972377"/>
                </a:lnTo>
                <a:lnTo>
                  <a:pt x="703814" y="974288"/>
                </a:lnTo>
                <a:cubicBezTo>
                  <a:pt x="714701" y="976618"/>
                  <a:pt x="731699" y="979011"/>
                  <a:pt x="719048" y="972330"/>
                </a:cubicBezTo>
                <a:lnTo>
                  <a:pt x="709136" y="969756"/>
                </a:lnTo>
                <a:lnTo>
                  <a:pt x="717027" y="968849"/>
                </a:lnTo>
                <a:lnTo>
                  <a:pt x="715161" y="968246"/>
                </a:lnTo>
                <a:cubicBezTo>
                  <a:pt x="713437" y="967776"/>
                  <a:pt x="712388" y="967623"/>
                  <a:pt x="712517" y="967990"/>
                </a:cubicBezTo>
                <a:cubicBezTo>
                  <a:pt x="712323" y="964442"/>
                  <a:pt x="717915" y="965737"/>
                  <a:pt x="724554" y="967105"/>
                </a:cubicBezTo>
                <a:lnTo>
                  <a:pt x="727547" y="967639"/>
                </a:lnTo>
                <a:lnTo>
                  <a:pt x="731395" y="967198"/>
                </a:lnTo>
                <a:lnTo>
                  <a:pt x="746444" y="965455"/>
                </a:lnTo>
                <a:lnTo>
                  <a:pt x="738456" y="964011"/>
                </a:lnTo>
                <a:lnTo>
                  <a:pt x="732332" y="963147"/>
                </a:lnTo>
                <a:lnTo>
                  <a:pt x="708933" y="964829"/>
                </a:lnTo>
                <a:cubicBezTo>
                  <a:pt x="696048" y="965588"/>
                  <a:pt x="702687" y="963155"/>
                  <a:pt x="709993" y="961342"/>
                </a:cubicBezTo>
                <a:lnTo>
                  <a:pt x="714587" y="960357"/>
                </a:lnTo>
                <a:lnTo>
                  <a:pt x="710084" y="959573"/>
                </a:lnTo>
                <a:lnTo>
                  <a:pt x="698800" y="957397"/>
                </a:lnTo>
                <a:lnTo>
                  <a:pt x="702161" y="957020"/>
                </a:lnTo>
                <a:lnTo>
                  <a:pt x="726307" y="953276"/>
                </a:lnTo>
                <a:lnTo>
                  <a:pt x="739112" y="953058"/>
                </a:lnTo>
                <a:cubicBezTo>
                  <a:pt x="747245" y="953546"/>
                  <a:pt x="743695" y="952772"/>
                  <a:pt x="738143" y="951469"/>
                </a:cubicBezTo>
                <a:lnTo>
                  <a:pt x="738073" y="951449"/>
                </a:lnTo>
                <a:lnTo>
                  <a:pt x="739115" y="951288"/>
                </a:lnTo>
                <a:cubicBezTo>
                  <a:pt x="751628" y="949542"/>
                  <a:pt x="764551" y="947966"/>
                  <a:pt x="778530" y="946585"/>
                </a:cubicBezTo>
                <a:cubicBezTo>
                  <a:pt x="779083" y="946239"/>
                  <a:pt x="782963" y="945849"/>
                  <a:pt x="786525" y="945263"/>
                </a:cubicBezTo>
                <a:lnTo>
                  <a:pt x="789116" y="944681"/>
                </a:lnTo>
                <a:lnTo>
                  <a:pt x="783383" y="944951"/>
                </a:lnTo>
                <a:cubicBezTo>
                  <a:pt x="762929" y="947169"/>
                  <a:pt x="744845" y="952130"/>
                  <a:pt x="721353" y="952023"/>
                </a:cubicBezTo>
                <a:lnTo>
                  <a:pt x="734970" y="949584"/>
                </a:lnTo>
                <a:lnTo>
                  <a:pt x="732220" y="949914"/>
                </a:lnTo>
                <a:lnTo>
                  <a:pt x="729527" y="949206"/>
                </a:lnTo>
                <a:lnTo>
                  <a:pt x="728588" y="948666"/>
                </a:lnTo>
                <a:lnTo>
                  <a:pt x="717982" y="950304"/>
                </a:lnTo>
                <a:lnTo>
                  <a:pt x="708044" y="951802"/>
                </a:lnTo>
                <a:lnTo>
                  <a:pt x="701136" y="948477"/>
                </a:lnTo>
                <a:lnTo>
                  <a:pt x="701551" y="947075"/>
                </a:lnTo>
                <a:lnTo>
                  <a:pt x="720114" y="943287"/>
                </a:lnTo>
                <a:lnTo>
                  <a:pt x="718141" y="942693"/>
                </a:lnTo>
                <a:cubicBezTo>
                  <a:pt x="719166" y="942049"/>
                  <a:pt x="720331" y="941714"/>
                  <a:pt x="721448" y="941608"/>
                </a:cubicBezTo>
                <a:cubicBezTo>
                  <a:pt x="722563" y="941502"/>
                  <a:pt x="723629" y="941625"/>
                  <a:pt x="724459" y="941896"/>
                </a:cubicBezTo>
                <a:lnTo>
                  <a:pt x="722777" y="942751"/>
                </a:lnTo>
                <a:lnTo>
                  <a:pt x="727423" y="941817"/>
                </a:lnTo>
                <a:lnTo>
                  <a:pt x="724459" y="941896"/>
                </a:lnTo>
                <a:cubicBezTo>
                  <a:pt x="726819" y="941273"/>
                  <a:pt x="728923" y="940794"/>
                  <a:pt x="730882" y="940395"/>
                </a:cubicBezTo>
                <a:lnTo>
                  <a:pt x="734550" y="939716"/>
                </a:lnTo>
                <a:lnTo>
                  <a:pt x="732988" y="939407"/>
                </a:lnTo>
                <a:lnTo>
                  <a:pt x="728347" y="938294"/>
                </a:lnTo>
                <a:lnTo>
                  <a:pt x="716508" y="939990"/>
                </a:lnTo>
                <a:cubicBezTo>
                  <a:pt x="696746" y="942639"/>
                  <a:pt x="680404" y="944331"/>
                  <a:pt x="655824" y="947480"/>
                </a:cubicBezTo>
                <a:cubicBezTo>
                  <a:pt x="655824" y="947480"/>
                  <a:pt x="655574" y="947558"/>
                  <a:pt x="655135" y="947685"/>
                </a:cubicBezTo>
                <a:lnTo>
                  <a:pt x="654953" y="947737"/>
                </a:lnTo>
                <a:lnTo>
                  <a:pt x="658041" y="947922"/>
                </a:lnTo>
                <a:cubicBezTo>
                  <a:pt x="667319" y="949116"/>
                  <a:pt x="679254" y="951964"/>
                  <a:pt x="683513" y="952094"/>
                </a:cubicBezTo>
                <a:lnTo>
                  <a:pt x="705282" y="953143"/>
                </a:lnTo>
                <a:lnTo>
                  <a:pt x="687509" y="955289"/>
                </a:lnTo>
                <a:lnTo>
                  <a:pt x="685188" y="954858"/>
                </a:lnTo>
                <a:cubicBezTo>
                  <a:pt x="680737" y="954105"/>
                  <a:pt x="675639" y="953338"/>
                  <a:pt x="669140" y="952504"/>
                </a:cubicBezTo>
                <a:cubicBezTo>
                  <a:pt x="667397" y="952042"/>
                  <a:pt x="658002" y="950888"/>
                  <a:pt x="652122" y="949748"/>
                </a:cubicBezTo>
                <a:lnTo>
                  <a:pt x="649389" y="949041"/>
                </a:lnTo>
                <a:lnTo>
                  <a:pt x="647783" y="949389"/>
                </a:lnTo>
                <a:cubicBezTo>
                  <a:pt x="643741" y="950045"/>
                  <a:pt x="639653" y="950102"/>
                  <a:pt x="639473" y="947710"/>
                </a:cubicBezTo>
                <a:cubicBezTo>
                  <a:pt x="640811" y="945288"/>
                  <a:pt x="666087" y="944208"/>
                  <a:pt x="667034" y="943614"/>
                </a:cubicBezTo>
                <a:cubicBezTo>
                  <a:pt x="679433" y="941641"/>
                  <a:pt x="691289" y="939944"/>
                  <a:pt x="703249" y="938149"/>
                </a:cubicBezTo>
                <a:lnTo>
                  <a:pt x="723174" y="934874"/>
                </a:lnTo>
                <a:lnTo>
                  <a:pt x="723628" y="933804"/>
                </a:lnTo>
                <a:cubicBezTo>
                  <a:pt x="724266" y="932932"/>
                  <a:pt x="725159" y="931934"/>
                  <a:pt x="726030" y="931000"/>
                </a:cubicBezTo>
                <a:lnTo>
                  <a:pt x="726287" y="930726"/>
                </a:lnTo>
                <a:lnTo>
                  <a:pt x="721554" y="931410"/>
                </a:lnTo>
                <a:cubicBezTo>
                  <a:pt x="715593" y="932334"/>
                  <a:pt x="710573" y="933258"/>
                  <a:pt x="709595" y="933276"/>
                </a:cubicBezTo>
                <a:cubicBezTo>
                  <a:pt x="682310" y="937463"/>
                  <a:pt x="653088" y="941017"/>
                  <a:pt x="620236" y="946846"/>
                </a:cubicBezTo>
                <a:cubicBezTo>
                  <a:pt x="620236" y="946846"/>
                  <a:pt x="602823" y="949589"/>
                  <a:pt x="604951" y="946671"/>
                </a:cubicBezTo>
                <a:lnTo>
                  <a:pt x="609628" y="945760"/>
                </a:lnTo>
                <a:lnTo>
                  <a:pt x="616490" y="946356"/>
                </a:lnTo>
                <a:cubicBezTo>
                  <a:pt x="619174" y="946498"/>
                  <a:pt x="621301" y="946473"/>
                  <a:pt x="622206" y="946132"/>
                </a:cubicBezTo>
                <a:lnTo>
                  <a:pt x="620674" y="944140"/>
                </a:lnTo>
                <a:lnTo>
                  <a:pt x="622365" y="943928"/>
                </a:lnTo>
                <a:cubicBezTo>
                  <a:pt x="620470" y="945116"/>
                  <a:pt x="640333" y="942420"/>
                  <a:pt x="638076" y="938823"/>
                </a:cubicBezTo>
                <a:cubicBezTo>
                  <a:pt x="637364" y="937685"/>
                  <a:pt x="618213" y="941518"/>
                  <a:pt x="614502" y="942263"/>
                </a:cubicBezTo>
                <a:lnTo>
                  <a:pt x="613019" y="942437"/>
                </a:lnTo>
                <a:lnTo>
                  <a:pt x="612809" y="942392"/>
                </a:lnTo>
                <a:lnTo>
                  <a:pt x="607980" y="941877"/>
                </a:lnTo>
                <a:lnTo>
                  <a:pt x="641271" y="935631"/>
                </a:lnTo>
                <a:cubicBezTo>
                  <a:pt x="658171" y="932816"/>
                  <a:pt x="675505" y="930120"/>
                  <a:pt x="693393" y="927081"/>
                </a:cubicBezTo>
                <a:cubicBezTo>
                  <a:pt x="693393" y="927081"/>
                  <a:pt x="699361" y="929934"/>
                  <a:pt x="699830" y="926474"/>
                </a:cubicBezTo>
                <a:cubicBezTo>
                  <a:pt x="699945" y="924554"/>
                  <a:pt x="683636" y="926604"/>
                  <a:pt x="692680" y="925944"/>
                </a:cubicBezTo>
                <a:cubicBezTo>
                  <a:pt x="662746" y="928362"/>
                  <a:pt x="627607" y="937209"/>
                  <a:pt x="598066" y="937798"/>
                </a:cubicBezTo>
                <a:cubicBezTo>
                  <a:pt x="626766" y="929558"/>
                  <a:pt x="666457" y="927617"/>
                  <a:pt x="699625" y="921589"/>
                </a:cubicBezTo>
                <a:cubicBezTo>
                  <a:pt x="700928" y="921562"/>
                  <a:pt x="704590" y="920914"/>
                  <a:pt x="707734" y="919965"/>
                </a:cubicBezTo>
                <a:lnTo>
                  <a:pt x="708794" y="919535"/>
                </a:lnTo>
                <a:lnTo>
                  <a:pt x="708344" y="919489"/>
                </a:lnTo>
                <a:lnTo>
                  <a:pt x="706287" y="919240"/>
                </a:lnTo>
                <a:lnTo>
                  <a:pt x="711101" y="918598"/>
                </a:lnTo>
                <a:lnTo>
                  <a:pt x="711700" y="918355"/>
                </a:lnTo>
                <a:cubicBezTo>
                  <a:pt x="712652" y="917770"/>
                  <a:pt x="713116" y="917151"/>
                  <a:pt x="712730" y="916534"/>
                </a:cubicBezTo>
                <a:lnTo>
                  <a:pt x="697368" y="917990"/>
                </a:lnTo>
                <a:cubicBezTo>
                  <a:pt x="682561" y="920682"/>
                  <a:pt x="666371" y="922920"/>
                  <a:pt x="651798" y="923883"/>
                </a:cubicBezTo>
                <a:cubicBezTo>
                  <a:pt x="663781" y="921247"/>
                  <a:pt x="676842" y="919190"/>
                  <a:pt x="690435" y="917194"/>
                </a:cubicBezTo>
                <a:lnTo>
                  <a:pt x="720595" y="912637"/>
                </a:lnTo>
                <a:lnTo>
                  <a:pt x="718128" y="912702"/>
                </a:lnTo>
                <a:lnTo>
                  <a:pt x="730728" y="909877"/>
                </a:lnTo>
                <a:lnTo>
                  <a:pt x="721239" y="908234"/>
                </a:lnTo>
                <a:lnTo>
                  <a:pt x="709463" y="907272"/>
                </a:lnTo>
                <a:lnTo>
                  <a:pt x="706168" y="907571"/>
                </a:lnTo>
                <a:lnTo>
                  <a:pt x="705125" y="907180"/>
                </a:lnTo>
                <a:cubicBezTo>
                  <a:pt x="703627" y="906486"/>
                  <a:pt x="702879" y="905941"/>
                  <a:pt x="703524" y="905779"/>
                </a:cubicBezTo>
                <a:lnTo>
                  <a:pt x="710497" y="904986"/>
                </a:lnTo>
                <a:lnTo>
                  <a:pt x="714246" y="904157"/>
                </a:lnTo>
                <a:cubicBezTo>
                  <a:pt x="717583" y="903523"/>
                  <a:pt x="722032" y="902753"/>
                  <a:pt x="727806" y="901807"/>
                </a:cubicBezTo>
                <a:cubicBezTo>
                  <a:pt x="736225" y="899972"/>
                  <a:pt x="743561" y="898681"/>
                  <a:pt x="750415" y="897578"/>
                </a:cubicBezTo>
                <a:lnTo>
                  <a:pt x="751426" y="897418"/>
                </a:lnTo>
                <a:lnTo>
                  <a:pt x="744793" y="896953"/>
                </a:lnTo>
                <a:cubicBezTo>
                  <a:pt x="739188" y="896495"/>
                  <a:pt x="733519" y="895854"/>
                  <a:pt x="733261" y="895120"/>
                </a:cubicBezTo>
                <a:lnTo>
                  <a:pt x="748667" y="889653"/>
                </a:lnTo>
                <a:cubicBezTo>
                  <a:pt x="748150" y="888185"/>
                  <a:pt x="688808" y="879903"/>
                  <a:pt x="716650" y="881173"/>
                </a:cubicBezTo>
                <a:lnTo>
                  <a:pt x="731733" y="882339"/>
                </a:lnTo>
                <a:lnTo>
                  <a:pt x="739396" y="880638"/>
                </a:lnTo>
                <a:cubicBezTo>
                  <a:pt x="742951" y="879956"/>
                  <a:pt x="746871" y="879216"/>
                  <a:pt x="750348" y="878350"/>
                </a:cubicBezTo>
                <a:lnTo>
                  <a:pt x="733511" y="879229"/>
                </a:lnTo>
                <a:lnTo>
                  <a:pt x="734303" y="878708"/>
                </a:lnTo>
                <a:cubicBezTo>
                  <a:pt x="738935" y="876078"/>
                  <a:pt x="742686" y="874755"/>
                  <a:pt x="747395" y="874006"/>
                </a:cubicBezTo>
                <a:lnTo>
                  <a:pt x="753084" y="873630"/>
                </a:lnTo>
                <a:lnTo>
                  <a:pt x="752946" y="871489"/>
                </a:lnTo>
                <a:cubicBezTo>
                  <a:pt x="752995" y="870703"/>
                  <a:pt x="753164" y="870145"/>
                  <a:pt x="753487" y="870062"/>
                </a:cubicBezTo>
                <a:cubicBezTo>
                  <a:pt x="743977" y="867655"/>
                  <a:pt x="735026" y="871500"/>
                  <a:pt x="726806" y="868769"/>
                </a:cubicBezTo>
                <a:cubicBezTo>
                  <a:pt x="723622" y="867702"/>
                  <a:pt x="723104" y="866233"/>
                  <a:pt x="720782" y="863620"/>
                </a:cubicBezTo>
                <a:cubicBezTo>
                  <a:pt x="713250" y="858850"/>
                  <a:pt x="703482" y="859703"/>
                  <a:pt x="694187" y="858573"/>
                </a:cubicBezTo>
                <a:cubicBezTo>
                  <a:pt x="674306" y="855304"/>
                  <a:pt x="657135" y="856417"/>
                  <a:pt x="638028" y="851356"/>
                </a:cubicBezTo>
                <a:cubicBezTo>
                  <a:pt x="659589" y="850740"/>
                  <a:pt x="675080" y="853511"/>
                  <a:pt x="696726" y="853141"/>
                </a:cubicBezTo>
                <a:cubicBezTo>
                  <a:pt x="702105" y="851790"/>
                  <a:pt x="712906" y="853875"/>
                  <a:pt x="726592" y="855502"/>
                </a:cubicBezTo>
                <a:cubicBezTo>
                  <a:pt x="728389" y="855449"/>
                  <a:pt x="732122" y="855746"/>
                  <a:pt x="736350" y="856100"/>
                </a:cubicBezTo>
                <a:lnTo>
                  <a:pt x="739741" y="856352"/>
                </a:lnTo>
                <a:lnTo>
                  <a:pt x="738189" y="851512"/>
                </a:lnTo>
                <a:lnTo>
                  <a:pt x="734541" y="850975"/>
                </a:lnTo>
                <a:cubicBezTo>
                  <a:pt x="728581" y="850008"/>
                  <a:pt x="722783" y="848998"/>
                  <a:pt x="721126" y="848615"/>
                </a:cubicBezTo>
                <a:cubicBezTo>
                  <a:pt x="720223" y="848042"/>
                  <a:pt x="719491" y="846962"/>
                  <a:pt x="718985" y="846022"/>
                </a:cubicBezTo>
                <a:lnTo>
                  <a:pt x="718925" y="845888"/>
                </a:lnTo>
                <a:lnTo>
                  <a:pt x="709662" y="847403"/>
                </a:lnTo>
                <a:lnTo>
                  <a:pt x="703399" y="847325"/>
                </a:lnTo>
                <a:lnTo>
                  <a:pt x="701299" y="842904"/>
                </a:lnTo>
                <a:lnTo>
                  <a:pt x="700914" y="842109"/>
                </a:lnTo>
                <a:lnTo>
                  <a:pt x="694231" y="842045"/>
                </a:lnTo>
                <a:cubicBezTo>
                  <a:pt x="687818" y="840458"/>
                  <a:pt x="673962" y="842338"/>
                  <a:pt x="671035" y="838010"/>
                </a:cubicBezTo>
                <a:cubicBezTo>
                  <a:pt x="668109" y="833683"/>
                  <a:pt x="682139" y="840285"/>
                  <a:pt x="676414" y="836661"/>
                </a:cubicBezTo>
                <a:cubicBezTo>
                  <a:pt x="668884" y="831890"/>
                  <a:pt x="649003" y="828622"/>
                  <a:pt x="672973" y="830865"/>
                </a:cubicBezTo>
                <a:cubicBezTo>
                  <a:pt x="681751" y="831192"/>
                  <a:pt x="688217" y="832100"/>
                  <a:pt x="694957" y="832706"/>
                </a:cubicBezTo>
                <a:lnTo>
                  <a:pt x="696343" y="832707"/>
                </a:lnTo>
                <a:lnTo>
                  <a:pt x="695601" y="831183"/>
                </a:lnTo>
                <a:lnTo>
                  <a:pt x="693405" y="826925"/>
                </a:lnTo>
                <a:lnTo>
                  <a:pt x="687410" y="825913"/>
                </a:lnTo>
                <a:lnTo>
                  <a:pt x="686067" y="825670"/>
                </a:lnTo>
                <a:lnTo>
                  <a:pt x="692143" y="824476"/>
                </a:lnTo>
                <a:lnTo>
                  <a:pt x="691390" y="823019"/>
                </a:lnTo>
                <a:lnTo>
                  <a:pt x="678872" y="824187"/>
                </a:lnTo>
                <a:lnTo>
                  <a:pt x="674295" y="821742"/>
                </a:lnTo>
                <a:cubicBezTo>
                  <a:pt x="672644" y="820108"/>
                  <a:pt x="680083" y="821287"/>
                  <a:pt x="685538" y="821317"/>
                </a:cubicBezTo>
                <a:cubicBezTo>
                  <a:pt x="654812" y="812512"/>
                  <a:pt x="625206" y="814880"/>
                  <a:pt x="594997" y="807545"/>
                </a:cubicBezTo>
                <a:lnTo>
                  <a:pt x="589821" y="806525"/>
                </a:lnTo>
                <a:lnTo>
                  <a:pt x="590119" y="806449"/>
                </a:lnTo>
                <a:cubicBezTo>
                  <a:pt x="594619" y="805209"/>
                  <a:pt x="610852" y="804790"/>
                  <a:pt x="617405" y="802263"/>
                </a:cubicBezTo>
                <a:cubicBezTo>
                  <a:pt x="626009" y="798449"/>
                  <a:pt x="603936" y="802532"/>
                  <a:pt x="601330" y="802584"/>
                </a:cubicBezTo>
                <a:cubicBezTo>
                  <a:pt x="596048" y="803456"/>
                  <a:pt x="591880" y="804042"/>
                  <a:pt x="588225" y="804483"/>
                </a:cubicBezTo>
                <a:lnTo>
                  <a:pt x="582464" y="805074"/>
                </a:lnTo>
                <a:lnTo>
                  <a:pt x="563481" y="801332"/>
                </a:lnTo>
                <a:lnTo>
                  <a:pt x="564002" y="799876"/>
                </a:lnTo>
                <a:cubicBezTo>
                  <a:pt x="564180" y="800159"/>
                  <a:pt x="563323" y="800284"/>
                  <a:pt x="561870" y="800302"/>
                </a:cubicBezTo>
                <a:lnTo>
                  <a:pt x="557367" y="800127"/>
                </a:lnTo>
                <a:lnTo>
                  <a:pt x="543181" y="797329"/>
                </a:lnTo>
                <a:lnTo>
                  <a:pt x="548278" y="796546"/>
                </a:lnTo>
                <a:lnTo>
                  <a:pt x="547817" y="792975"/>
                </a:lnTo>
                <a:lnTo>
                  <a:pt x="562635" y="794089"/>
                </a:lnTo>
                <a:lnTo>
                  <a:pt x="547629" y="790679"/>
                </a:lnTo>
                <a:lnTo>
                  <a:pt x="555474" y="788866"/>
                </a:lnTo>
                <a:lnTo>
                  <a:pt x="558770" y="787892"/>
                </a:lnTo>
                <a:lnTo>
                  <a:pt x="606905" y="795465"/>
                </a:lnTo>
                <a:cubicBezTo>
                  <a:pt x="638406" y="799980"/>
                  <a:pt x="669853" y="803675"/>
                  <a:pt x="701762" y="805523"/>
                </a:cubicBezTo>
                <a:cubicBezTo>
                  <a:pt x="704710" y="805583"/>
                  <a:pt x="713230" y="807174"/>
                  <a:pt x="721396" y="808255"/>
                </a:cubicBezTo>
                <a:lnTo>
                  <a:pt x="725043" y="808573"/>
                </a:lnTo>
                <a:lnTo>
                  <a:pt x="735416" y="807189"/>
                </a:lnTo>
                <a:lnTo>
                  <a:pt x="737351" y="806943"/>
                </a:lnTo>
                <a:lnTo>
                  <a:pt x="734983" y="805443"/>
                </a:lnTo>
                <a:cubicBezTo>
                  <a:pt x="719708" y="802618"/>
                  <a:pt x="706625" y="802705"/>
                  <a:pt x="696125" y="802142"/>
                </a:cubicBezTo>
                <a:cubicBezTo>
                  <a:pt x="685237" y="799815"/>
                  <a:pt x="666690" y="801006"/>
                  <a:pt x="657953" y="796806"/>
                </a:cubicBezTo>
                <a:cubicBezTo>
                  <a:pt x="656146" y="795660"/>
                  <a:pt x="655029" y="792478"/>
                  <a:pt x="653737" y="792803"/>
                </a:cubicBezTo>
                <a:cubicBezTo>
                  <a:pt x="647325" y="791215"/>
                  <a:pt x="628476" y="790883"/>
                  <a:pt x="621549" y="787827"/>
                </a:cubicBezTo>
                <a:cubicBezTo>
                  <a:pt x="618149" y="786816"/>
                  <a:pt x="616600" y="782410"/>
                  <a:pt x="616600" y="782410"/>
                </a:cubicBezTo>
                <a:cubicBezTo>
                  <a:pt x="616600" y="782410"/>
                  <a:pt x="615804" y="782144"/>
                  <a:pt x="614658" y="781965"/>
                </a:cubicBezTo>
                <a:lnTo>
                  <a:pt x="612881" y="782001"/>
                </a:lnTo>
                <a:lnTo>
                  <a:pt x="610245" y="781288"/>
                </a:lnTo>
                <a:lnTo>
                  <a:pt x="610005" y="780801"/>
                </a:lnTo>
                <a:cubicBezTo>
                  <a:pt x="609779" y="780658"/>
                  <a:pt x="609456" y="780739"/>
                  <a:pt x="608811" y="780902"/>
                </a:cubicBezTo>
                <a:lnTo>
                  <a:pt x="610245" y="781288"/>
                </a:lnTo>
                <a:lnTo>
                  <a:pt x="610617" y="782046"/>
                </a:lnTo>
                <a:cubicBezTo>
                  <a:pt x="607003" y="779757"/>
                  <a:pt x="602097" y="777791"/>
                  <a:pt x="602097" y="777791"/>
                </a:cubicBezTo>
                <a:cubicBezTo>
                  <a:pt x="601754" y="772816"/>
                  <a:pt x="623011" y="783998"/>
                  <a:pt x="635577" y="782441"/>
                </a:cubicBezTo>
                <a:cubicBezTo>
                  <a:pt x="636868" y="782118"/>
                  <a:pt x="640440" y="779623"/>
                  <a:pt x="641731" y="779299"/>
                </a:cubicBezTo>
                <a:cubicBezTo>
                  <a:pt x="650209" y="778770"/>
                  <a:pt x="660794" y="779576"/>
                  <a:pt x="672371" y="779867"/>
                </a:cubicBezTo>
                <a:cubicBezTo>
                  <a:pt x="676976" y="780310"/>
                  <a:pt x="715145" y="785648"/>
                  <a:pt x="716437" y="785324"/>
                </a:cubicBezTo>
                <a:cubicBezTo>
                  <a:pt x="716823" y="784428"/>
                  <a:pt x="715512" y="782692"/>
                  <a:pt x="713850" y="781044"/>
                </a:cubicBezTo>
                <a:lnTo>
                  <a:pt x="710807" y="778608"/>
                </a:lnTo>
                <a:lnTo>
                  <a:pt x="702236" y="777941"/>
                </a:lnTo>
                <a:cubicBezTo>
                  <a:pt x="688686" y="777908"/>
                  <a:pt x="674657" y="778905"/>
                  <a:pt x="673311" y="776095"/>
                </a:cubicBezTo>
                <a:cubicBezTo>
                  <a:pt x="672089" y="774533"/>
                  <a:pt x="674355" y="772945"/>
                  <a:pt x="678048" y="771453"/>
                </a:cubicBezTo>
                <a:lnTo>
                  <a:pt x="682807" y="769993"/>
                </a:lnTo>
                <a:lnTo>
                  <a:pt x="675857" y="769135"/>
                </a:lnTo>
                <a:cubicBezTo>
                  <a:pt x="663464" y="767185"/>
                  <a:pt x="652662" y="765100"/>
                  <a:pt x="648271" y="764603"/>
                </a:cubicBezTo>
                <a:cubicBezTo>
                  <a:pt x="623378" y="760063"/>
                  <a:pt x="600291" y="756333"/>
                  <a:pt x="577790" y="752691"/>
                </a:cubicBezTo>
                <a:lnTo>
                  <a:pt x="573093" y="751891"/>
                </a:lnTo>
                <a:lnTo>
                  <a:pt x="577948" y="750230"/>
                </a:lnTo>
                <a:lnTo>
                  <a:pt x="579574" y="749501"/>
                </a:lnTo>
                <a:lnTo>
                  <a:pt x="594266" y="751519"/>
                </a:lnTo>
                <a:cubicBezTo>
                  <a:pt x="603346" y="752703"/>
                  <a:pt x="625766" y="758531"/>
                  <a:pt x="632437" y="756857"/>
                </a:cubicBezTo>
                <a:cubicBezTo>
                  <a:pt x="635018" y="756208"/>
                  <a:pt x="633469" y="751802"/>
                  <a:pt x="636955" y="749063"/>
                </a:cubicBezTo>
                <a:cubicBezTo>
                  <a:pt x="641818" y="746245"/>
                  <a:pt x="645519" y="748779"/>
                  <a:pt x="654513" y="749718"/>
                </a:cubicBezTo>
                <a:cubicBezTo>
                  <a:pt x="661700" y="749513"/>
                  <a:pt x="667079" y="748162"/>
                  <a:pt x="671683" y="748605"/>
                </a:cubicBezTo>
                <a:lnTo>
                  <a:pt x="713614" y="752774"/>
                </a:lnTo>
                <a:lnTo>
                  <a:pt x="717121" y="752242"/>
                </a:lnTo>
                <a:lnTo>
                  <a:pt x="707777" y="751867"/>
                </a:lnTo>
                <a:cubicBezTo>
                  <a:pt x="698740" y="751471"/>
                  <a:pt x="690445" y="750689"/>
                  <a:pt x="685927" y="748493"/>
                </a:cubicBezTo>
                <a:cubicBezTo>
                  <a:pt x="682828" y="747672"/>
                  <a:pt x="681710" y="744490"/>
                  <a:pt x="679903" y="743345"/>
                </a:cubicBezTo>
                <a:cubicBezTo>
                  <a:pt x="676589" y="742578"/>
                  <a:pt x="669617" y="742730"/>
                  <a:pt x="663119" y="740898"/>
                </a:cubicBezTo>
                <a:cubicBezTo>
                  <a:pt x="658515" y="740456"/>
                  <a:pt x="636611" y="736096"/>
                  <a:pt x="650985" y="735686"/>
                </a:cubicBezTo>
                <a:cubicBezTo>
                  <a:pt x="659677" y="735102"/>
                  <a:pt x="671080" y="738900"/>
                  <a:pt x="675470" y="739396"/>
                </a:cubicBezTo>
                <a:cubicBezTo>
                  <a:pt x="680160" y="740084"/>
                  <a:pt x="683647" y="737344"/>
                  <a:pt x="684937" y="737020"/>
                </a:cubicBezTo>
                <a:cubicBezTo>
                  <a:pt x="688122" y="738085"/>
                  <a:pt x="690144" y="739177"/>
                  <a:pt x="694534" y="739673"/>
                </a:cubicBezTo>
                <a:cubicBezTo>
                  <a:pt x="695825" y="739349"/>
                  <a:pt x="701204" y="737999"/>
                  <a:pt x="703787" y="737350"/>
                </a:cubicBezTo>
                <a:cubicBezTo>
                  <a:pt x="707099" y="738117"/>
                  <a:pt x="718976" y="738599"/>
                  <a:pt x="729261" y="739216"/>
                </a:cubicBezTo>
                <a:cubicBezTo>
                  <a:pt x="739546" y="739830"/>
                  <a:pt x="765022" y="741695"/>
                  <a:pt x="746217" y="738156"/>
                </a:cubicBezTo>
                <a:lnTo>
                  <a:pt x="729514" y="735968"/>
                </a:lnTo>
                <a:lnTo>
                  <a:pt x="718847" y="734571"/>
                </a:lnTo>
                <a:cubicBezTo>
                  <a:pt x="709520" y="733846"/>
                  <a:pt x="700257" y="733308"/>
                  <a:pt x="691865" y="732085"/>
                </a:cubicBezTo>
                <a:cubicBezTo>
                  <a:pt x="684378" y="731433"/>
                  <a:pt x="676632" y="730047"/>
                  <a:pt x="668832" y="728509"/>
                </a:cubicBezTo>
                <a:lnTo>
                  <a:pt x="663034" y="727393"/>
                </a:lnTo>
                <a:lnTo>
                  <a:pt x="664252" y="727230"/>
                </a:lnTo>
                <a:lnTo>
                  <a:pt x="674338" y="725846"/>
                </a:lnTo>
                <a:lnTo>
                  <a:pt x="688940" y="727757"/>
                </a:lnTo>
                <a:cubicBezTo>
                  <a:pt x="699827" y="730087"/>
                  <a:pt x="716825" y="732480"/>
                  <a:pt x="704173" y="725799"/>
                </a:cubicBezTo>
                <a:lnTo>
                  <a:pt x="694262" y="723225"/>
                </a:lnTo>
                <a:lnTo>
                  <a:pt x="716520" y="720666"/>
                </a:lnTo>
                <a:cubicBezTo>
                  <a:pt x="735144" y="718582"/>
                  <a:pt x="754247" y="716428"/>
                  <a:pt x="771661" y="713685"/>
                </a:cubicBezTo>
                <a:cubicBezTo>
                  <a:pt x="790022" y="710347"/>
                  <a:pt x="766523" y="712158"/>
                  <a:pt x="760087" y="712764"/>
                </a:cubicBezTo>
                <a:cubicBezTo>
                  <a:pt x="737460" y="715612"/>
                  <a:pt x="714790" y="716638"/>
                  <a:pt x="694058" y="718297"/>
                </a:cubicBezTo>
                <a:cubicBezTo>
                  <a:pt x="685468" y="718804"/>
                  <a:pt x="685555" y="717892"/>
                  <a:pt x="688733" y="716689"/>
                </a:cubicBezTo>
                <a:lnTo>
                  <a:pt x="693738" y="715424"/>
                </a:lnTo>
                <a:lnTo>
                  <a:pt x="690508" y="716061"/>
                </a:lnTo>
                <a:cubicBezTo>
                  <a:pt x="682293" y="718206"/>
                  <a:pt x="675137" y="720437"/>
                  <a:pt x="672674" y="717537"/>
                </a:cubicBezTo>
                <a:lnTo>
                  <a:pt x="675357" y="715316"/>
                </a:lnTo>
                <a:lnTo>
                  <a:pt x="688855" y="713523"/>
                </a:lnTo>
                <a:cubicBezTo>
                  <a:pt x="706934" y="711438"/>
                  <a:pt x="724734" y="709430"/>
                  <a:pt x="742282" y="706666"/>
                </a:cubicBezTo>
                <a:cubicBezTo>
                  <a:pt x="758168" y="705873"/>
                  <a:pt x="780634" y="703475"/>
                  <a:pt x="780228" y="699797"/>
                </a:cubicBezTo>
                <a:lnTo>
                  <a:pt x="776339" y="698051"/>
                </a:lnTo>
                <a:lnTo>
                  <a:pt x="768508" y="698420"/>
                </a:lnTo>
                <a:cubicBezTo>
                  <a:pt x="748054" y="700639"/>
                  <a:pt x="729971" y="705600"/>
                  <a:pt x="706479" y="705492"/>
                </a:cubicBezTo>
                <a:cubicBezTo>
                  <a:pt x="722155" y="702256"/>
                  <a:pt x="738364" y="699873"/>
                  <a:pt x="754980" y="697828"/>
                </a:cubicBezTo>
                <a:lnTo>
                  <a:pt x="771720" y="695978"/>
                </a:lnTo>
                <a:lnTo>
                  <a:pt x="771108" y="695704"/>
                </a:lnTo>
                <a:cubicBezTo>
                  <a:pt x="751127" y="693126"/>
                  <a:pt x="728340" y="698023"/>
                  <a:pt x="709778" y="698266"/>
                </a:cubicBezTo>
                <a:lnTo>
                  <a:pt x="668462" y="702481"/>
                </a:lnTo>
                <a:lnTo>
                  <a:pt x="662880" y="701720"/>
                </a:lnTo>
                <a:cubicBezTo>
                  <a:pt x="660828" y="701018"/>
                  <a:pt x="659846" y="700137"/>
                  <a:pt x="660648" y="699000"/>
                </a:cubicBezTo>
                <a:lnTo>
                  <a:pt x="661834" y="698404"/>
                </a:lnTo>
                <a:lnTo>
                  <a:pt x="640949" y="700949"/>
                </a:lnTo>
                <a:cubicBezTo>
                  <a:pt x="640949" y="700949"/>
                  <a:pt x="624961" y="705964"/>
                  <a:pt x="624598" y="701179"/>
                </a:cubicBezTo>
                <a:cubicBezTo>
                  <a:pt x="625937" y="698755"/>
                  <a:pt x="651213" y="697677"/>
                  <a:pt x="652160" y="697083"/>
                </a:cubicBezTo>
                <a:cubicBezTo>
                  <a:pt x="664558" y="695111"/>
                  <a:pt x="676414" y="693414"/>
                  <a:pt x="688374" y="691617"/>
                </a:cubicBezTo>
                <a:lnTo>
                  <a:pt x="716893" y="686930"/>
                </a:lnTo>
                <a:lnTo>
                  <a:pt x="716437" y="684127"/>
                </a:lnTo>
                <a:lnTo>
                  <a:pt x="715516" y="683757"/>
                </a:lnTo>
                <a:lnTo>
                  <a:pt x="712841" y="683989"/>
                </a:lnTo>
                <a:cubicBezTo>
                  <a:pt x="704513" y="685089"/>
                  <a:pt x="696024" y="686720"/>
                  <a:pt x="694722" y="686746"/>
                </a:cubicBezTo>
                <a:cubicBezTo>
                  <a:pt x="667435" y="690932"/>
                  <a:pt x="638214" y="694484"/>
                  <a:pt x="605361" y="700316"/>
                </a:cubicBezTo>
                <a:cubicBezTo>
                  <a:pt x="605361" y="700316"/>
                  <a:pt x="587948" y="703058"/>
                  <a:pt x="590076" y="700140"/>
                </a:cubicBezTo>
                <a:lnTo>
                  <a:pt x="594753" y="699229"/>
                </a:lnTo>
                <a:lnTo>
                  <a:pt x="601614" y="699826"/>
                </a:lnTo>
                <a:cubicBezTo>
                  <a:pt x="604299" y="699967"/>
                  <a:pt x="606427" y="699941"/>
                  <a:pt x="607331" y="699601"/>
                </a:cubicBezTo>
                <a:lnTo>
                  <a:pt x="605800" y="697609"/>
                </a:lnTo>
                <a:lnTo>
                  <a:pt x="607491" y="697397"/>
                </a:lnTo>
                <a:cubicBezTo>
                  <a:pt x="605596" y="698585"/>
                  <a:pt x="625459" y="695889"/>
                  <a:pt x="623202" y="692292"/>
                </a:cubicBezTo>
                <a:cubicBezTo>
                  <a:pt x="622489" y="691156"/>
                  <a:pt x="603339" y="694988"/>
                  <a:pt x="599628" y="695732"/>
                </a:cubicBezTo>
                <a:lnTo>
                  <a:pt x="598144" y="695907"/>
                </a:lnTo>
                <a:lnTo>
                  <a:pt x="597935" y="695861"/>
                </a:lnTo>
                <a:lnTo>
                  <a:pt x="593105" y="695347"/>
                </a:lnTo>
                <a:lnTo>
                  <a:pt x="626396" y="689100"/>
                </a:lnTo>
                <a:cubicBezTo>
                  <a:pt x="643296" y="686283"/>
                  <a:pt x="660631" y="683590"/>
                  <a:pt x="678518" y="680549"/>
                </a:cubicBezTo>
                <a:cubicBezTo>
                  <a:pt x="678518" y="680549"/>
                  <a:pt x="684486" y="683403"/>
                  <a:pt x="684955" y="679942"/>
                </a:cubicBezTo>
                <a:cubicBezTo>
                  <a:pt x="685071" y="678023"/>
                  <a:pt x="668762" y="680072"/>
                  <a:pt x="677805" y="679413"/>
                </a:cubicBezTo>
                <a:cubicBezTo>
                  <a:pt x="647871" y="681831"/>
                  <a:pt x="612733" y="690679"/>
                  <a:pt x="583190" y="691267"/>
                </a:cubicBezTo>
                <a:cubicBezTo>
                  <a:pt x="611892" y="683026"/>
                  <a:pt x="651583" y="681086"/>
                  <a:pt x="684750" y="675058"/>
                </a:cubicBezTo>
                <a:cubicBezTo>
                  <a:pt x="686053" y="675031"/>
                  <a:pt x="689716" y="674384"/>
                  <a:pt x="692859" y="673435"/>
                </a:cubicBezTo>
                <a:lnTo>
                  <a:pt x="697649" y="670145"/>
                </a:lnTo>
                <a:lnTo>
                  <a:pt x="697713" y="670017"/>
                </a:lnTo>
                <a:lnTo>
                  <a:pt x="682493" y="671460"/>
                </a:lnTo>
                <a:cubicBezTo>
                  <a:pt x="667686" y="674151"/>
                  <a:pt x="651496" y="676390"/>
                  <a:pt x="636924" y="677351"/>
                </a:cubicBezTo>
                <a:cubicBezTo>
                  <a:pt x="648906" y="674717"/>
                  <a:pt x="661966" y="672658"/>
                  <a:pt x="675561" y="670664"/>
                </a:cubicBezTo>
                <a:lnTo>
                  <a:pt x="704394" y="666307"/>
                </a:lnTo>
                <a:lnTo>
                  <a:pt x="707603" y="664908"/>
                </a:lnTo>
                <a:cubicBezTo>
                  <a:pt x="715502" y="662512"/>
                  <a:pt x="726112" y="660674"/>
                  <a:pt x="735939" y="658772"/>
                </a:cubicBezTo>
                <a:cubicBezTo>
                  <a:pt x="772700" y="652086"/>
                  <a:pt x="807232" y="647918"/>
                  <a:pt x="845395" y="646126"/>
                </a:cubicBezTo>
                <a:lnTo>
                  <a:pt x="850790" y="646044"/>
                </a:lnTo>
                <a:lnTo>
                  <a:pt x="874670" y="643537"/>
                </a:lnTo>
                <a:cubicBezTo>
                  <a:pt x="886602" y="642447"/>
                  <a:pt x="898849" y="641527"/>
                  <a:pt x="911684" y="640864"/>
                </a:cubicBezTo>
                <a:cubicBezTo>
                  <a:pt x="940671" y="639041"/>
                  <a:pt x="962949" y="639844"/>
                  <a:pt x="993203" y="640391"/>
                </a:cubicBezTo>
                <a:cubicBezTo>
                  <a:pt x="1000767" y="640528"/>
                  <a:pt x="1011283" y="640463"/>
                  <a:pt x="1022130" y="640618"/>
                </a:cubicBezTo>
                <a:lnTo>
                  <a:pt x="1022169" y="640621"/>
                </a:lnTo>
                <a:lnTo>
                  <a:pt x="994018" y="638366"/>
                </a:lnTo>
                <a:cubicBezTo>
                  <a:pt x="959740" y="636296"/>
                  <a:pt x="925481" y="635030"/>
                  <a:pt x="891295" y="634950"/>
                </a:cubicBezTo>
                <a:cubicBezTo>
                  <a:pt x="846792" y="634482"/>
                  <a:pt x="815962" y="637376"/>
                  <a:pt x="785571" y="634905"/>
                </a:cubicBezTo>
                <a:cubicBezTo>
                  <a:pt x="768586" y="633525"/>
                  <a:pt x="700874" y="647371"/>
                  <a:pt x="692818" y="641315"/>
                </a:cubicBezTo>
                <a:cubicBezTo>
                  <a:pt x="684980" y="632577"/>
                  <a:pt x="695935" y="636168"/>
                  <a:pt x="701964" y="633959"/>
                </a:cubicBezTo>
                <a:cubicBezTo>
                  <a:pt x="710481" y="628800"/>
                  <a:pt x="716536" y="620741"/>
                  <a:pt x="722346" y="621213"/>
                </a:cubicBezTo>
                <a:cubicBezTo>
                  <a:pt x="750930" y="612736"/>
                  <a:pt x="795178" y="616335"/>
                  <a:pt x="842810" y="617057"/>
                </a:cubicBezTo>
                <a:cubicBezTo>
                  <a:pt x="870074" y="619274"/>
                  <a:pt x="901350" y="616416"/>
                  <a:pt x="929280" y="615986"/>
                </a:cubicBezTo>
                <a:cubicBezTo>
                  <a:pt x="986269" y="617807"/>
                  <a:pt x="1042281" y="620954"/>
                  <a:pt x="1097308" y="625028"/>
                </a:cubicBezTo>
                <a:cubicBezTo>
                  <a:pt x="1179851" y="631138"/>
                  <a:pt x="1260184" y="639331"/>
                  <a:pt x="1338299" y="648254"/>
                </a:cubicBezTo>
                <a:lnTo>
                  <a:pt x="1482873" y="665781"/>
                </a:lnTo>
                <a:lnTo>
                  <a:pt x="1461228" y="642270"/>
                </a:lnTo>
                <a:lnTo>
                  <a:pt x="1409976" y="635718"/>
                </a:lnTo>
                <a:cubicBezTo>
                  <a:pt x="1361826" y="627527"/>
                  <a:pt x="1313277" y="624255"/>
                  <a:pt x="1266012" y="622494"/>
                </a:cubicBezTo>
                <a:lnTo>
                  <a:pt x="1224251" y="621335"/>
                </a:lnTo>
                <a:lnTo>
                  <a:pt x="1224800" y="622037"/>
                </a:lnTo>
                <a:cubicBezTo>
                  <a:pt x="1224930" y="622814"/>
                  <a:pt x="1224626" y="623466"/>
                  <a:pt x="1223718" y="623245"/>
                </a:cubicBezTo>
                <a:lnTo>
                  <a:pt x="1223449" y="621312"/>
                </a:lnTo>
                <a:lnTo>
                  <a:pt x="1196285" y="620558"/>
                </a:lnTo>
                <a:cubicBezTo>
                  <a:pt x="1173505" y="620007"/>
                  <a:pt x="1151254" y="619408"/>
                  <a:pt x="1129747" y="618333"/>
                </a:cubicBezTo>
                <a:cubicBezTo>
                  <a:pt x="1068743" y="616074"/>
                  <a:pt x="1007946" y="605730"/>
                  <a:pt x="955435" y="604162"/>
                </a:cubicBezTo>
                <a:cubicBezTo>
                  <a:pt x="927059" y="604554"/>
                  <a:pt x="896449" y="604766"/>
                  <a:pt x="863156" y="604759"/>
                </a:cubicBezTo>
                <a:cubicBezTo>
                  <a:pt x="840553" y="606072"/>
                  <a:pt x="818217" y="609657"/>
                  <a:pt x="804579" y="605847"/>
                </a:cubicBezTo>
                <a:cubicBezTo>
                  <a:pt x="796087" y="605156"/>
                  <a:pt x="793879" y="599127"/>
                  <a:pt x="780241" y="595318"/>
                </a:cubicBezTo>
                <a:cubicBezTo>
                  <a:pt x="769067" y="594409"/>
                  <a:pt x="757420" y="599312"/>
                  <a:pt x="749629" y="595529"/>
                </a:cubicBezTo>
                <a:cubicBezTo>
                  <a:pt x="708500" y="586784"/>
                  <a:pt x="738465" y="561317"/>
                  <a:pt x="769075" y="561105"/>
                </a:cubicBezTo>
                <a:cubicBezTo>
                  <a:pt x="755220" y="559979"/>
                  <a:pt x="743828" y="561753"/>
                  <a:pt x="729754" y="563309"/>
                </a:cubicBezTo>
                <a:cubicBezTo>
                  <a:pt x="718363" y="565084"/>
                  <a:pt x="693307" y="568897"/>
                  <a:pt x="690179" y="568643"/>
                </a:cubicBezTo>
                <a:cubicBezTo>
                  <a:pt x="682351" y="565305"/>
                  <a:pt x="699580" y="558155"/>
                  <a:pt x="702479" y="555691"/>
                </a:cubicBezTo>
                <a:cubicBezTo>
                  <a:pt x="711663" y="547886"/>
                  <a:pt x="685942" y="554345"/>
                  <a:pt x="697589" y="549443"/>
                </a:cubicBezTo>
                <a:cubicBezTo>
                  <a:pt x="700488" y="546978"/>
                  <a:pt x="705853" y="547414"/>
                  <a:pt x="705853" y="547414"/>
                </a:cubicBezTo>
                <a:cubicBezTo>
                  <a:pt x="740028" y="542092"/>
                  <a:pt x="770675" y="541433"/>
                  <a:pt x="801721" y="535857"/>
                </a:cubicBezTo>
                <a:cubicBezTo>
                  <a:pt x="812896" y="536766"/>
                  <a:pt x="822078" y="528961"/>
                  <a:pt x="836152" y="527405"/>
                </a:cubicBezTo>
                <a:cubicBezTo>
                  <a:pt x="898064" y="518488"/>
                  <a:pt x="969806" y="527022"/>
                  <a:pt x="1041983" y="530189"/>
                </a:cubicBezTo>
                <a:cubicBezTo>
                  <a:pt x="1101791" y="532634"/>
                  <a:pt x="1162460" y="536757"/>
                  <a:pt x="1223582" y="542289"/>
                </a:cubicBezTo>
                <a:lnTo>
                  <a:pt x="1373400" y="558615"/>
                </a:lnTo>
                <a:lnTo>
                  <a:pt x="1359519" y="546724"/>
                </a:lnTo>
                <a:cubicBezTo>
                  <a:pt x="1345419" y="534191"/>
                  <a:pt x="1333045" y="521938"/>
                  <a:pt x="1334830" y="518927"/>
                </a:cubicBezTo>
                <a:cubicBezTo>
                  <a:pt x="1337972" y="516118"/>
                  <a:pt x="1364982" y="526820"/>
                  <a:pt x="1364982" y="526820"/>
                </a:cubicBezTo>
                <a:cubicBezTo>
                  <a:pt x="1372668" y="531724"/>
                  <a:pt x="1384306" y="541571"/>
                  <a:pt x="1396177" y="551681"/>
                </a:cubicBezTo>
                <a:lnTo>
                  <a:pt x="1409048" y="563298"/>
                </a:lnTo>
                <a:lnTo>
                  <a:pt x="1423394" y="565333"/>
                </a:lnTo>
                <a:lnTo>
                  <a:pt x="1418808" y="560648"/>
                </a:lnTo>
                <a:cubicBezTo>
                  <a:pt x="1395465" y="537714"/>
                  <a:pt x="1364006" y="522040"/>
                  <a:pt x="1357606" y="498554"/>
                </a:cubicBezTo>
                <a:cubicBezTo>
                  <a:pt x="1357772" y="495578"/>
                  <a:pt x="1354895" y="489200"/>
                  <a:pt x="1353491" y="487630"/>
                </a:cubicBezTo>
                <a:cubicBezTo>
                  <a:pt x="1354895" y="489200"/>
                  <a:pt x="1357158" y="475397"/>
                  <a:pt x="1354183" y="475233"/>
                </a:cubicBezTo>
                <a:cubicBezTo>
                  <a:pt x="1358729" y="473992"/>
                  <a:pt x="1361607" y="480370"/>
                  <a:pt x="1365988" y="482106"/>
                </a:cubicBezTo>
                <a:cubicBezTo>
                  <a:pt x="1372005" y="485673"/>
                  <a:pt x="1376815" y="484199"/>
                  <a:pt x="1379789" y="484364"/>
                </a:cubicBezTo>
                <a:cubicBezTo>
                  <a:pt x="1396040" y="496210"/>
                  <a:pt x="1378550" y="479819"/>
                  <a:pt x="1368317" y="471540"/>
                </a:cubicBezTo>
                <a:lnTo>
                  <a:pt x="1373920" y="475443"/>
                </a:lnTo>
                <a:lnTo>
                  <a:pt x="1366311" y="469297"/>
                </a:lnTo>
                <a:lnTo>
                  <a:pt x="1368317" y="471540"/>
                </a:lnTo>
                <a:cubicBezTo>
                  <a:pt x="1365308" y="469756"/>
                  <a:pt x="1361947" y="467580"/>
                  <a:pt x="1359535" y="465674"/>
                </a:cubicBezTo>
                <a:lnTo>
                  <a:pt x="1358034" y="463612"/>
                </a:lnTo>
                <a:lnTo>
                  <a:pt x="1353899" y="460981"/>
                </a:lnTo>
                <a:cubicBezTo>
                  <a:pt x="1350657" y="458941"/>
                  <a:pt x="1347563" y="456876"/>
                  <a:pt x="1344812" y="454499"/>
                </a:cubicBezTo>
                <a:lnTo>
                  <a:pt x="1340579" y="450029"/>
                </a:lnTo>
                <a:lnTo>
                  <a:pt x="1341693" y="449619"/>
                </a:lnTo>
                <a:cubicBezTo>
                  <a:pt x="1351191" y="457299"/>
                  <a:pt x="1359396" y="463514"/>
                  <a:pt x="1348673" y="453918"/>
                </a:cubicBezTo>
                <a:lnTo>
                  <a:pt x="1342754" y="448766"/>
                </a:lnTo>
                <a:lnTo>
                  <a:pt x="1342758" y="448763"/>
                </a:lnTo>
                <a:lnTo>
                  <a:pt x="1342708" y="448727"/>
                </a:lnTo>
                <a:lnTo>
                  <a:pt x="1330987" y="438522"/>
                </a:lnTo>
                <a:cubicBezTo>
                  <a:pt x="1332049" y="439898"/>
                  <a:pt x="1334940" y="442715"/>
                  <a:pt x="1337591" y="445061"/>
                </a:cubicBezTo>
                <a:lnTo>
                  <a:pt x="1342708" y="448727"/>
                </a:lnTo>
                <a:lnTo>
                  <a:pt x="1342754" y="448766"/>
                </a:lnTo>
                <a:lnTo>
                  <a:pt x="1341693" y="449619"/>
                </a:lnTo>
                <a:cubicBezTo>
                  <a:pt x="1334553" y="443708"/>
                  <a:pt x="1326764" y="436596"/>
                  <a:pt x="1326972" y="435567"/>
                </a:cubicBezTo>
                <a:cubicBezTo>
                  <a:pt x="1326764" y="436596"/>
                  <a:pt x="1331196" y="437493"/>
                  <a:pt x="1331196" y="437493"/>
                </a:cubicBezTo>
                <a:cubicBezTo>
                  <a:pt x="1333770" y="438014"/>
                  <a:pt x="1331613" y="435435"/>
                  <a:pt x="1335188" y="436158"/>
                </a:cubicBezTo>
                <a:cubicBezTo>
                  <a:pt x="1337554" y="437709"/>
                  <a:pt x="1344044" y="442415"/>
                  <a:pt x="1348918" y="445545"/>
                </a:cubicBezTo>
                <a:cubicBezTo>
                  <a:pt x="1363027" y="455632"/>
                  <a:pt x="1378329" y="466452"/>
                  <a:pt x="1393332" y="477636"/>
                </a:cubicBezTo>
                <a:lnTo>
                  <a:pt x="1395531" y="479404"/>
                </a:lnTo>
                <a:lnTo>
                  <a:pt x="1395628" y="479448"/>
                </a:lnTo>
                <a:cubicBezTo>
                  <a:pt x="1400399" y="481917"/>
                  <a:pt x="1403865" y="484145"/>
                  <a:pt x="1404585" y="485740"/>
                </a:cubicBezTo>
                <a:lnTo>
                  <a:pt x="1408357" y="489716"/>
                </a:lnTo>
                <a:lnTo>
                  <a:pt x="1427273" y="504924"/>
                </a:lnTo>
                <a:lnTo>
                  <a:pt x="1417167" y="494274"/>
                </a:lnTo>
                <a:cubicBezTo>
                  <a:pt x="1413145" y="490568"/>
                  <a:pt x="1409083" y="487607"/>
                  <a:pt x="1404585" y="485740"/>
                </a:cubicBezTo>
                <a:lnTo>
                  <a:pt x="1401028" y="480755"/>
                </a:lnTo>
                <a:lnTo>
                  <a:pt x="1389736" y="471774"/>
                </a:lnTo>
                <a:cubicBezTo>
                  <a:pt x="1375154" y="460809"/>
                  <a:pt x="1360496" y="450119"/>
                  <a:pt x="1344912" y="438125"/>
                </a:cubicBezTo>
                <a:cubicBezTo>
                  <a:pt x="1335055" y="431667"/>
                  <a:pt x="1329565" y="427163"/>
                  <a:pt x="1319266" y="418473"/>
                </a:cubicBezTo>
                <a:cubicBezTo>
                  <a:pt x="1313986" y="412938"/>
                  <a:pt x="1319033" y="415210"/>
                  <a:pt x="1324701" y="419572"/>
                </a:cubicBezTo>
                <a:cubicBezTo>
                  <a:pt x="1327067" y="421121"/>
                  <a:pt x="1326824" y="422322"/>
                  <a:pt x="1331906" y="424422"/>
                </a:cubicBezTo>
                <a:cubicBezTo>
                  <a:pt x="1340121" y="425013"/>
                  <a:pt x="1351278" y="433878"/>
                  <a:pt x="1361135" y="440338"/>
                </a:cubicBezTo>
                <a:cubicBezTo>
                  <a:pt x="1373862" y="448985"/>
                  <a:pt x="1386300" y="457998"/>
                  <a:pt x="1398453" y="467338"/>
                </a:cubicBezTo>
                <a:lnTo>
                  <a:pt x="1399968" y="468570"/>
                </a:lnTo>
                <a:lnTo>
                  <a:pt x="1400567" y="468604"/>
                </a:lnTo>
                <a:lnTo>
                  <a:pt x="1405078" y="469673"/>
                </a:lnTo>
                <a:lnTo>
                  <a:pt x="1400621" y="466074"/>
                </a:lnTo>
                <a:cubicBezTo>
                  <a:pt x="1386000" y="454656"/>
                  <a:pt x="1371455" y="443408"/>
                  <a:pt x="1357229" y="431690"/>
                </a:cubicBezTo>
                <a:cubicBezTo>
                  <a:pt x="1370485" y="439372"/>
                  <a:pt x="1384031" y="447649"/>
                  <a:pt x="1397247" y="456819"/>
                </a:cubicBezTo>
                <a:lnTo>
                  <a:pt x="1408417" y="465105"/>
                </a:lnTo>
                <a:lnTo>
                  <a:pt x="1407112" y="462749"/>
                </a:lnTo>
                <a:lnTo>
                  <a:pt x="1407072" y="462573"/>
                </a:lnTo>
                <a:lnTo>
                  <a:pt x="1391279" y="450813"/>
                </a:lnTo>
                <a:lnTo>
                  <a:pt x="1362582" y="429128"/>
                </a:lnTo>
                <a:lnTo>
                  <a:pt x="1362606" y="429206"/>
                </a:lnTo>
                <a:cubicBezTo>
                  <a:pt x="1362317" y="432532"/>
                  <a:pt x="1358487" y="434899"/>
                  <a:pt x="1353948" y="425973"/>
                </a:cubicBezTo>
                <a:lnTo>
                  <a:pt x="1355518" y="424567"/>
                </a:lnTo>
                <a:cubicBezTo>
                  <a:pt x="1358601" y="423930"/>
                  <a:pt x="1360548" y="424692"/>
                  <a:pt x="1361610" y="425944"/>
                </a:cubicBezTo>
                <a:lnTo>
                  <a:pt x="1362459" y="428724"/>
                </a:lnTo>
                <a:lnTo>
                  <a:pt x="1392150" y="448354"/>
                </a:lnTo>
                <a:lnTo>
                  <a:pt x="1406159" y="458622"/>
                </a:lnTo>
                <a:lnTo>
                  <a:pt x="1405760" y="456891"/>
                </a:lnTo>
                <a:cubicBezTo>
                  <a:pt x="1405998" y="455973"/>
                  <a:pt x="1406742" y="456014"/>
                  <a:pt x="1407445" y="456798"/>
                </a:cubicBezTo>
                <a:cubicBezTo>
                  <a:pt x="1402018" y="447046"/>
                  <a:pt x="1376413" y="437915"/>
                  <a:pt x="1376511" y="431702"/>
                </a:cubicBezTo>
                <a:lnTo>
                  <a:pt x="1378058" y="430923"/>
                </a:lnTo>
                <a:lnTo>
                  <a:pt x="1367390" y="422673"/>
                </a:lnTo>
                <a:lnTo>
                  <a:pt x="1366126" y="421843"/>
                </a:lnTo>
                <a:lnTo>
                  <a:pt x="1365885" y="421136"/>
                </a:lnTo>
                <a:lnTo>
                  <a:pt x="1362984" y="416956"/>
                </a:lnTo>
                <a:lnTo>
                  <a:pt x="1363824" y="417487"/>
                </a:lnTo>
                <a:lnTo>
                  <a:pt x="1383466" y="431451"/>
                </a:lnTo>
                <a:lnTo>
                  <a:pt x="1386082" y="432342"/>
                </a:lnTo>
                <a:cubicBezTo>
                  <a:pt x="1396201" y="437101"/>
                  <a:pt x="1410839" y="447769"/>
                  <a:pt x="1412268" y="447817"/>
                </a:cubicBezTo>
                <a:lnTo>
                  <a:pt x="1411516" y="446830"/>
                </a:lnTo>
                <a:lnTo>
                  <a:pt x="1371518" y="417438"/>
                </a:lnTo>
                <a:lnTo>
                  <a:pt x="1371326" y="417297"/>
                </a:lnTo>
                <a:lnTo>
                  <a:pt x="1367298" y="412785"/>
                </a:lnTo>
                <a:cubicBezTo>
                  <a:pt x="1365993" y="411417"/>
                  <a:pt x="1365156" y="410669"/>
                  <a:pt x="1365257" y="411074"/>
                </a:cubicBezTo>
                <a:cubicBezTo>
                  <a:pt x="1365349" y="408338"/>
                  <a:pt x="1368744" y="405841"/>
                  <a:pt x="1369630" y="409361"/>
                </a:cubicBezTo>
                <a:cubicBezTo>
                  <a:pt x="1368336" y="404215"/>
                  <a:pt x="1370537" y="409873"/>
                  <a:pt x="1365870" y="404217"/>
                </a:cubicBezTo>
                <a:cubicBezTo>
                  <a:pt x="1359955" y="396695"/>
                  <a:pt x="1365552" y="399855"/>
                  <a:pt x="1365552" y="399855"/>
                </a:cubicBezTo>
                <a:cubicBezTo>
                  <a:pt x="1369334" y="401991"/>
                  <a:pt x="1375809" y="411223"/>
                  <a:pt x="1377623" y="412248"/>
                </a:cubicBezTo>
                <a:cubicBezTo>
                  <a:pt x="1377623" y="412248"/>
                  <a:pt x="1379530" y="410535"/>
                  <a:pt x="1381587" y="408909"/>
                </a:cubicBezTo>
                <a:cubicBezTo>
                  <a:pt x="1383810" y="411558"/>
                  <a:pt x="1387502" y="416430"/>
                  <a:pt x="1387502" y="416430"/>
                </a:cubicBezTo>
                <a:cubicBezTo>
                  <a:pt x="1391374" y="415828"/>
                  <a:pt x="1385218" y="410958"/>
                  <a:pt x="1385218" y="410958"/>
                </a:cubicBezTo>
                <a:lnTo>
                  <a:pt x="1383953" y="408298"/>
                </a:lnTo>
                <a:lnTo>
                  <a:pt x="1380430" y="405093"/>
                </a:lnTo>
                <a:lnTo>
                  <a:pt x="1382766" y="405805"/>
                </a:lnTo>
                <a:lnTo>
                  <a:pt x="1380364" y="400755"/>
                </a:lnTo>
                <a:cubicBezTo>
                  <a:pt x="1378419" y="396956"/>
                  <a:pt x="1376617" y="393789"/>
                  <a:pt x="1376368" y="394345"/>
                </a:cubicBezTo>
                <a:cubicBezTo>
                  <a:pt x="1378773" y="391520"/>
                  <a:pt x="1382374" y="399129"/>
                  <a:pt x="1386888" y="404699"/>
                </a:cubicBezTo>
                <a:lnTo>
                  <a:pt x="1390135" y="408052"/>
                </a:lnTo>
                <a:lnTo>
                  <a:pt x="1390265" y="408091"/>
                </a:lnTo>
                <a:cubicBezTo>
                  <a:pt x="1393282" y="409750"/>
                  <a:pt x="1395599" y="411682"/>
                  <a:pt x="1397569" y="413704"/>
                </a:cubicBezTo>
                <a:lnTo>
                  <a:pt x="1398609" y="414929"/>
                </a:lnTo>
                <a:lnTo>
                  <a:pt x="1397734" y="412217"/>
                </a:lnTo>
                <a:cubicBezTo>
                  <a:pt x="1394951" y="407857"/>
                  <a:pt x="1391751" y="404425"/>
                  <a:pt x="1388061" y="399552"/>
                </a:cubicBezTo>
                <a:cubicBezTo>
                  <a:pt x="1384513" y="394993"/>
                  <a:pt x="1381802" y="391372"/>
                  <a:pt x="1379528" y="388254"/>
                </a:cubicBezTo>
                <a:lnTo>
                  <a:pt x="1374295" y="380932"/>
                </a:lnTo>
                <a:lnTo>
                  <a:pt x="1376405" y="382532"/>
                </a:lnTo>
                <a:lnTo>
                  <a:pt x="1392132" y="393429"/>
                </a:lnTo>
                <a:lnTo>
                  <a:pt x="1399519" y="400213"/>
                </a:lnTo>
                <a:cubicBezTo>
                  <a:pt x="1403872" y="404878"/>
                  <a:pt x="1402274" y="402523"/>
                  <a:pt x="1399826" y="398788"/>
                </a:cubicBezTo>
                <a:lnTo>
                  <a:pt x="1399795" y="398740"/>
                </a:lnTo>
                <a:lnTo>
                  <a:pt x="1400475" y="399210"/>
                </a:lnTo>
                <a:cubicBezTo>
                  <a:pt x="1408520" y="404968"/>
                  <a:pt x="1416706" y="411045"/>
                  <a:pt x="1425386" y="417801"/>
                </a:cubicBezTo>
                <a:cubicBezTo>
                  <a:pt x="1426388" y="418003"/>
                  <a:pt x="1435035" y="425290"/>
                  <a:pt x="1435451" y="423231"/>
                </a:cubicBezTo>
                <a:cubicBezTo>
                  <a:pt x="1435903" y="421000"/>
                  <a:pt x="1423437" y="414191"/>
                  <a:pt x="1421106" y="412471"/>
                </a:cubicBezTo>
                <a:lnTo>
                  <a:pt x="1397303" y="394711"/>
                </a:lnTo>
                <a:lnTo>
                  <a:pt x="1396154" y="392857"/>
                </a:lnTo>
                <a:cubicBezTo>
                  <a:pt x="1395143" y="391004"/>
                  <a:pt x="1394557" y="389512"/>
                  <a:pt x="1395034" y="389084"/>
                </a:cubicBezTo>
                <a:cubicBezTo>
                  <a:pt x="1396115" y="386674"/>
                  <a:pt x="1421385" y="416973"/>
                  <a:pt x="1415168" y="404633"/>
                </a:cubicBezTo>
                <a:cubicBezTo>
                  <a:pt x="1412793" y="401898"/>
                  <a:pt x="1398520" y="383849"/>
                  <a:pt x="1399519" y="381624"/>
                </a:cubicBezTo>
                <a:cubicBezTo>
                  <a:pt x="1400101" y="380327"/>
                  <a:pt x="1408255" y="380748"/>
                  <a:pt x="1407346" y="380235"/>
                </a:cubicBezTo>
                <a:cubicBezTo>
                  <a:pt x="1408255" y="380748"/>
                  <a:pt x="1409161" y="381259"/>
                  <a:pt x="1410069" y="381772"/>
                </a:cubicBezTo>
                <a:cubicBezTo>
                  <a:pt x="1408428" y="377825"/>
                  <a:pt x="1398255" y="366273"/>
                  <a:pt x="1407460" y="374491"/>
                </a:cubicBezTo>
                <a:cubicBezTo>
                  <a:pt x="1417225" y="384418"/>
                  <a:pt x="1404760" y="369945"/>
                  <a:pt x="1400161" y="364561"/>
                </a:cubicBezTo>
                <a:lnTo>
                  <a:pt x="1399127" y="363312"/>
                </a:lnTo>
                <a:lnTo>
                  <a:pt x="1434108" y="388672"/>
                </a:lnTo>
                <a:cubicBezTo>
                  <a:pt x="1437475" y="390424"/>
                  <a:pt x="1444066" y="393902"/>
                  <a:pt x="1436926" y="387991"/>
                </a:cubicBezTo>
                <a:cubicBezTo>
                  <a:pt x="1427563" y="380560"/>
                  <a:pt x="1417814" y="374302"/>
                  <a:pt x="1409375" y="365987"/>
                </a:cubicBezTo>
                <a:cubicBezTo>
                  <a:pt x="1413763" y="368213"/>
                  <a:pt x="1417847" y="370738"/>
                  <a:pt x="1421780" y="373411"/>
                </a:cubicBezTo>
                <a:lnTo>
                  <a:pt x="1430428" y="379675"/>
                </a:lnTo>
                <a:lnTo>
                  <a:pt x="1431670" y="380957"/>
                </a:lnTo>
                <a:cubicBezTo>
                  <a:pt x="1434895" y="384229"/>
                  <a:pt x="1436605" y="385645"/>
                  <a:pt x="1437366" y="385911"/>
                </a:cubicBezTo>
                <a:lnTo>
                  <a:pt x="1437361" y="384710"/>
                </a:lnTo>
                <a:lnTo>
                  <a:pt x="1444770" y="390100"/>
                </a:lnTo>
                <a:cubicBezTo>
                  <a:pt x="1448699" y="392796"/>
                  <a:pt x="1452778" y="395351"/>
                  <a:pt x="1457156" y="397621"/>
                </a:cubicBezTo>
                <a:lnTo>
                  <a:pt x="1450180" y="392100"/>
                </a:lnTo>
                <a:lnTo>
                  <a:pt x="1435662" y="380611"/>
                </a:lnTo>
                <a:lnTo>
                  <a:pt x="1435028" y="379356"/>
                </a:lnTo>
                <a:cubicBezTo>
                  <a:pt x="1434239" y="377847"/>
                  <a:pt x="1433625" y="376600"/>
                  <a:pt x="1433750" y="376323"/>
                </a:cubicBezTo>
                <a:cubicBezTo>
                  <a:pt x="1434249" y="375209"/>
                  <a:pt x="1446646" y="389412"/>
                  <a:pt x="1450428" y="391546"/>
                </a:cubicBezTo>
                <a:cubicBezTo>
                  <a:pt x="1447319" y="385377"/>
                  <a:pt x="1443945" y="384867"/>
                  <a:pt x="1438939" y="377857"/>
                </a:cubicBezTo>
                <a:cubicBezTo>
                  <a:pt x="1438939" y="377857"/>
                  <a:pt x="1426951" y="365280"/>
                  <a:pt x="1427449" y="364167"/>
                </a:cubicBezTo>
                <a:lnTo>
                  <a:pt x="1439142" y="369376"/>
                </a:lnTo>
                <a:cubicBezTo>
                  <a:pt x="1439641" y="368263"/>
                  <a:pt x="1410423" y="331552"/>
                  <a:pt x="1425542" y="347292"/>
                </a:cubicBezTo>
                <a:cubicBezTo>
                  <a:pt x="1433832" y="357548"/>
                  <a:pt x="1441222" y="364740"/>
                  <a:pt x="1450102" y="371149"/>
                </a:cubicBezTo>
                <a:cubicBezTo>
                  <a:pt x="1456258" y="376019"/>
                  <a:pt x="1457961" y="382788"/>
                  <a:pt x="1465373" y="386973"/>
                </a:cubicBezTo>
                <a:cubicBezTo>
                  <a:pt x="1465373" y="386973"/>
                  <a:pt x="1465305" y="387123"/>
                  <a:pt x="1465221" y="387312"/>
                </a:cubicBezTo>
                <a:lnTo>
                  <a:pt x="1465031" y="387736"/>
                </a:lnTo>
                <a:lnTo>
                  <a:pt x="1464967" y="387877"/>
                </a:lnTo>
                <a:cubicBezTo>
                  <a:pt x="1464900" y="388028"/>
                  <a:pt x="1464866" y="388103"/>
                  <a:pt x="1464916" y="387990"/>
                </a:cubicBezTo>
                <a:lnTo>
                  <a:pt x="1465031" y="387736"/>
                </a:lnTo>
                <a:lnTo>
                  <a:pt x="1465373" y="386973"/>
                </a:lnTo>
                <a:cubicBezTo>
                  <a:pt x="1467044" y="380713"/>
                  <a:pt x="1449194" y="370636"/>
                  <a:pt x="1448959" y="366089"/>
                </a:cubicBezTo>
                <a:cubicBezTo>
                  <a:pt x="1448694" y="365940"/>
                  <a:pt x="1448724" y="365506"/>
                  <a:pt x="1448930" y="364946"/>
                </a:cubicBezTo>
                <a:lnTo>
                  <a:pt x="1449709" y="363524"/>
                </a:lnTo>
                <a:lnTo>
                  <a:pt x="1432535" y="350548"/>
                </a:lnTo>
                <a:lnTo>
                  <a:pt x="1435836" y="350255"/>
                </a:lnTo>
                <a:lnTo>
                  <a:pt x="1450577" y="359685"/>
                </a:lnTo>
                <a:lnTo>
                  <a:pt x="1451365" y="360267"/>
                </a:lnTo>
                <a:lnTo>
                  <a:pt x="1452370" y="360891"/>
                </a:lnTo>
                <a:lnTo>
                  <a:pt x="1452446" y="360855"/>
                </a:lnTo>
                <a:cubicBezTo>
                  <a:pt x="1448346" y="354357"/>
                  <a:pt x="1441191" y="351712"/>
                  <a:pt x="1437999" y="345727"/>
                </a:cubicBezTo>
                <a:cubicBezTo>
                  <a:pt x="1436766" y="343405"/>
                  <a:pt x="1437265" y="342293"/>
                  <a:pt x="1437357" y="339555"/>
                </a:cubicBezTo>
                <a:cubicBezTo>
                  <a:pt x="1435654" y="332786"/>
                  <a:pt x="1429649" y="328001"/>
                  <a:pt x="1424981" y="322346"/>
                </a:cubicBezTo>
                <a:cubicBezTo>
                  <a:pt x="1415459" y="309766"/>
                  <a:pt x="1405112" y="301137"/>
                  <a:pt x="1396996" y="287958"/>
                </a:cubicBezTo>
                <a:cubicBezTo>
                  <a:pt x="1409566" y="299237"/>
                  <a:pt x="1416866" y="309167"/>
                  <a:pt x="1429353" y="320631"/>
                </a:cubicBezTo>
                <a:cubicBezTo>
                  <a:pt x="1433135" y="322767"/>
                  <a:pt x="1438142" y="329776"/>
                  <a:pt x="1445033" y="338081"/>
                </a:cubicBezTo>
                <a:cubicBezTo>
                  <a:pt x="1449223" y="341841"/>
                  <a:pt x="1468011" y="365460"/>
                  <a:pt x="1459010" y="348760"/>
                </a:cubicBezTo>
                <a:cubicBezTo>
                  <a:pt x="1456635" y="346026"/>
                  <a:pt x="1447113" y="333447"/>
                  <a:pt x="1445646" y="331224"/>
                </a:cubicBezTo>
                <a:cubicBezTo>
                  <a:pt x="1445237" y="329600"/>
                  <a:pt x="1446318" y="327190"/>
                  <a:pt x="1446318" y="327190"/>
                </a:cubicBezTo>
                <a:cubicBezTo>
                  <a:pt x="1443126" y="321204"/>
                  <a:pt x="1438028" y="316933"/>
                  <a:pt x="1433921" y="312987"/>
                </a:cubicBezTo>
                <a:cubicBezTo>
                  <a:pt x="1431138" y="308628"/>
                  <a:pt x="1422258" y="302221"/>
                  <a:pt x="1422931" y="298186"/>
                </a:cubicBezTo>
                <a:cubicBezTo>
                  <a:pt x="1423605" y="294151"/>
                  <a:pt x="1428006" y="305466"/>
                  <a:pt x="1426713" y="300320"/>
                </a:cubicBezTo>
                <a:cubicBezTo>
                  <a:pt x="1425010" y="293551"/>
                  <a:pt x="1415488" y="280971"/>
                  <a:pt x="1427885" y="295173"/>
                </a:cubicBezTo>
                <a:cubicBezTo>
                  <a:pt x="1437498" y="305016"/>
                  <a:pt x="1440607" y="311185"/>
                  <a:pt x="1452770" y="320840"/>
                </a:cubicBezTo>
                <a:cubicBezTo>
                  <a:pt x="1451799" y="316982"/>
                  <a:pt x="1443843" y="306826"/>
                  <a:pt x="1438751" y="300150"/>
                </a:cubicBezTo>
                <a:lnTo>
                  <a:pt x="1438120" y="299288"/>
                </a:lnTo>
                <a:lnTo>
                  <a:pt x="1452175" y="308216"/>
                </a:lnTo>
                <a:lnTo>
                  <a:pt x="1434836" y="294566"/>
                </a:lnTo>
                <a:lnTo>
                  <a:pt x="1433556" y="290708"/>
                </a:lnTo>
                <a:cubicBezTo>
                  <a:pt x="1433501" y="288890"/>
                  <a:pt x="1437087" y="293573"/>
                  <a:pt x="1440168" y="296531"/>
                </a:cubicBezTo>
                <a:cubicBezTo>
                  <a:pt x="1427476" y="274961"/>
                  <a:pt x="1409391" y="260336"/>
                  <a:pt x="1396199" y="239876"/>
                </a:cubicBezTo>
                <a:lnTo>
                  <a:pt x="1393812" y="236505"/>
                </a:lnTo>
                <a:lnTo>
                  <a:pt x="1394022" y="236623"/>
                </a:lnTo>
                <a:cubicBezTo>
                  <a:pt x="1397246" y="238347"/>
                  <a:pt x="1406686" y="246865"/>
                  <a:pt x="1411770" y="248964"/>
                </a:cubicBezTo>
                <a:cubicBezTo>
                  <a:pt x="1418711" y="251441"/>
                  <a:pt x="1403979" y="241852"/>
                  <a:pt x="1402471" y="240476"/>
                </a:cubicBezTo>
                <a:cubicBezTo>
                  <a:pt x="1399003" y="238122"/>
                  <a:pt x="1396321" y="236207"/>
                  <a:pt x="1394008" y="234485"/>
                </a:cubicBezTo>
                <a:lnTo>
                  <a:pt x="1390419" y="231713"/>
                </a:lnTo>
                <a:lnTo>
                  <a:pt x="1381662" y="219350"/>
                </a:lnTo>
                <a:lnTo>
                  <a:pt x="1382743" y="218804"/>
                </a:lnTo>
                <a:cubicBezTo>
                  <a:pt x="1382691" y="219061"/>
                  <a:pt x="1382137" y="218670"/>
                  <a:pt x="1381303" y="217896"/>
                </a:cubicBezTo>
                <a:lnTo>
                  <a:pt x="1378841" y="215368"/>
                </a:lnTo>
                <a:lnTo>
                  <a:pt x="1372296" y="206128"/>
                </a:lnTo>
                <a:lnTo>
                  <a:pt x="1375613" y="208432"/>
                </a:lnTo>
                <a:lnTo>
                  <a:pt x="1377277" y="206156"/>
                </a:lnTo>
                <a:lnTo>
                  <a:pt x="1385088" y="214782"/>
                </a:lnTo>
                <a:lnTo>
                  <a:pt x="1378409" y="204753"/>
                </a:lnTo>
                <a:lnTo>
                  <a:pt x="1383839" y="207954"/>
                </a:lnTo>
                <a:lnTo>
                  <a:pt x="1386236" y="209179"/>
                </a:lnTo>
                <a:lnTo>
                  <a:pt x="1409476" y="239443"/>
                </a:lnTo>
                <a:cubicBezTo>
                  <a:pt x="1424923" y="258997"/>
                  <a:pt x="1440780" y="278057"/>
                  <a:pt x="1457897" y="296318"/>
                </a:cubicBezTo>
                <a:cubicBezTo>
                  <a:pt x="1459538" y="297942"/>
                  <a:pt x="1463516" y="303441"/>
                  <a:pt x="1467569" y="308459"/>
                </a:cubicBezTo>
                <a:lnTo>
                  <a:pt x="1468111" y="309072"/>
                </a:lnTo>
                <a:lnTo>
                  <a:pt x="1476157" y="313373"/>
                </a:lnTo>
                <a:lnTo>
                  <a:pt x="1472633" y="308875"/>
                </a:lnTo>
                <a:lnTo>
                  <a:pt x="1469348" y="306531"/>
                </a:lnTo>
                <a:lnTo>
                  <a:pt x="1465114" y="302061"/>
                </a:lnTo>
                <a:lnTo>
                  <a:pt x="1466228" y="301650"/>
                </a:lnTo>
                <a:lnTo>
                  <a:pt x="1466776" y="302089"/>
                </a:lnTo>
                <a:lnTo>
                  <a:pt x="1466390" y="301655"/>
                </a:lnTo>
                <a:lnTo>
                  <a:pt x="1466228" y="301650"/>
                </a:lnTo>
                <a:cubicBezTo>
                  <a:pt x="1459088" y="295741"/>
                  <a:pt x="1451297" y="288628"/>
                  <a:pt x="1451507" y="287599"/>
                </a:cubicBezTo>
                <a:cubicBezTo>
                  <a:pt x="1451401" y="288114"/>
                  <a:pt x="1452458" y="288595"/>
                  <a:pt x="1453540" y="288948"/>
                </a:cubicBezTo>
                <a:lnTo>
                  <a:pt x="1454871" y="289321"/>
                </a:lnTo>
                <a:lnTo>
                  <a:pt x="1451885" y="285631"/>
                </a:lnTo>
                <a:cubicBezTo>
                  <a:pt x="1446539" y="279639"/>
                  <a:pt x="1439752" y="273061"/>
                  <a:pt x="1437730" y="267739"/>
                </a:cubicBezTo>
                <a:cubicBezTo>
                  <a:pt x="1437323" y="266115"/>
                  <a:pt x="1438405" y="263704"/>
                  <a:pt x="1437496" y="263192"/>
                </a:cubicBezTo>
                <a:cubicBezTo>
                  <a:pt x="1434712" y="258832"/>
                  <a:pt x="1424192" y="248477"/>
                  <a:pt x="1421908" y="243006"/>
                </a:cubicBezTo>
                <a:cubicBezTo>
                  <a:pt x="1420524" y="240597"/>
                  <a:pt x="1422021" y="237261"/>
                  <a:pt x="1422021" y="237261"/>
                </a:cubicBezTo>
                <a:cubicBezTo>
                  <a:pt x="1422021" y="237261"/>
                  <a:pt x="1421712" y="236681"/>
                  <a:pt x="1421160" y="235961"/>
                </a:cubicBezTo>
                <a:lnTo>
                  <a:pt x="1420131" y="235023"/>
                </a:lnTo>
                <a:lnTo>
                  <a:pt x="1419019" y="233196"/>
                </a:lnTo>
                <a:lnTo>
                  <a:pt x="1419145" y="232790"/>
                </a:lnTo>
                <a:cubicBezTo>
                  <a:pt x="1419094" y="232587"/>
                  <a:pt x="1418867" y="232459"/>
                  <a:pt x="1418413" y="232204"/>
                </a:cubicBezTo>
                <a:lnTo>
                  <a:pt x="1419019" y="233196"/>
                </a:lnTo>
                <a:lnTo>
                  <a:pt x="1418822" y="233828"/>
                </a:lnTo>
                <a:cubicBezTo>
                  <a:pt x="1418004" y="230578"/>
                  <a:pt x="1416280" y="226817"/>
                  <a:pt x="1416280" y="226817"/>
                </a:cubicBezTo>
                <a:cubicBezTo>
                  <a:pt x="1418769" y="223807"/>
                  <a:pt x="1424805" y="241621"/>
                  <a:pt x="1432776" y="247515"/>
                </a:cubicBezTo>
                <a:cubicBezTo>
                  <a:pt x="1433683" y="248028"/>
                  <a:pt x="1437058" y="248538"/>
                  <a:pt x="1437965" y="249051"/>
                </a:cubicBezTo>
                <a:cubicBezTo>
                  <a:pt x="1443063" y="253323"/>
                  <a:pt x="1448637" y="259491"/>
                  <a:pt x="1455051" y="265901"/>
                </a:cubicBezTo>
                <a:cubicBezTo>
                  <a:pt x="1456239" y="267267"/>
                  <a:pt x="1461529" y="273857"/>
                  <a:pt x="1466637" y="280167"/>
                </a:cubicBezTo>
                <a:lnTo>
                  <a:pt x="1466654" y="280187"/>
                </a:lnTo>
                <a:lnTo>
                  <a:pt x="1470439" y="282210"/>
                </a:lnTo>
                <a:lnTo>
                  <a:pt x="1477803" y="287122"/>
                </a:lnTo>
                <a:lnTo>
                  <a:pt x="1477728" y="286247"/>
                </a:lnTo>
                <a:cubicBezTo>
                  <a:pt x="1477611" y="285419"/>
                  <a:pt x="1477467" y="284713"/>
                  <a:pt x="1477326" y="284285"/>
                </a:cubicBezTo>
                <a:cubicBezTo>
                  <a:pt x="1476010" y="282148"/>
                  <a:pt x="1462145" y="265723"/>
                  <a:pt x="1471993" y="275466"/>
                </a:cubicBezTo>
                <a:cubicBezTo>
                  <a:pt x="1482515" y="285820"/>
                  <a:pt x="1465193" y="264424"/>
                  <a:pt x="1462818" y="261688"/>
                </a:cubicBezTo>
                <a:cubicBezTo>
                  <a:pt x="1456835" y="253896"/>
                  <a:pt x="1451828" y="246887"/>
                  <a:pt x="1449605" y="244237"/>
                </a:cubicBezTo>
                <a:cubicBezTo>
                  <a:pt x="1437923" y="228232"/>
                  <a:pt x="1426828" y="213662"/>
                  <a:pt x="1416021" y="199455"/>
                </a:cubicBezTo>
                <a:lnTo>
                  <a:pt x="1413786" y="196469"/>
                </a:lnTo>
                <a:lnTo>
                  <a:pt x="1417438" y="198145"/>
                </a:lnTo>
                <a:lnTo>
                  <a:pt x="1418755" y="198609"/>
                </a:lnTo>
                <a:lnTo>
                  <a:pt x="1426005" y="207678"/>
                </a:lnTo>
                <a:cubicBezTo>
                  <a:pt x="1430521" y="213248"/>
                  <a:pt x="1440104" y="228650"/>
                  <a:pt x="1444794" y="231298"/>
                </a:cubicBezTo>
                <a:cubicBezTo>
                  <a:pt x="1446609" y="232322"/>
                  <a:pt x="1448106" y="228985"/>
                  <a:pt x="1451563" y="229311"/>
                </a:cubicBezTo>
                <a:cubicBezTo>
                  <a:pt x="1455843" y="230333"/>
                  <a:pt x="1456578" y="233769"/>
                  <a:pt x="1461176" y="239153"/>
                </a:cubicBezTo>
                <a:cubicBezTo>
                  <a:pt x="1465366" y="242913"/>
                  <a:pt x="1469149" y="245048"/>
                  <a:pt x="1471524" y="247783"/>
                </a:cubicBezTo>
                <a:lnTo>
                  <a:pt x="1474270" y="251013"/>
                </a:lnTo>
                <a:lnTo>
                  <a:pt x="1474201" y="250834"/>
                </a:lnTo>
                <a:cubicBezTo>
                  <a:pt x="1474131" y="250499"/>
                  <a:pt x="1474171" y="250279"/>
                  <a:pt x="1474348" y="250204"/>
                </a:cubicBezTo>
                <a:cubicBezTo>
                  <a:pt x="1474756" y="250028"/>
                  <a:pt x="1475748" y="250647"/>
                  <a:pt x="1477040" y="251717"/>
                </a:cubicBezTo>
                <a:lnTo>
                  <a:pt x="1479355" y="253846"/>
                </a:lnTo>
                <a:lnTo>
                  <a:pt x="1479008" y="252125"/>
                </a:lnTo>
                <a:cubicBezTo>
                  <a:pt x="1479062" y="251052"/>
                  <a:pt x="1479230" y="250043"/>
                  <a:pt x="1479025" y="249231"/>
                </a:cubicBezTo>
                <a:cubicBezTo>
                  <a:pt x="1477560" y="247009"/>
                  <a:pt x="1473520" y="243334"/>
                  <a:pt x="1470819" y="238788"/>
                </a:cubicBezTo>
                <a:cubicBezTo>
                  <a:pt x="1468444" y="236054"/>
                  <a:pt x="1458362" y="221764"/>
                  <a:pt x="1466742" y="229284"/>
                </a:cubicBezTo>
                <a:cubicBezTo>
                  <a:pt x="1471992" y="233641"/>
                  <a:pt x="1476417" y="241948"/>
                  <a:pt x="1478640" y="244598"/>
                </a:cubicBezTo>
                <a:cubicBezTo>
                  <a:pt x="1480932" y="247519"/>
                  <a:pt x="1484388" y="247844"/>
                  <a:pt x="1485296" y="248356"/>
                </a:cubicBezTo>
                <a:cubicBezTo>
                  <a:pt x="1486530" y="250679"/>
                  <a:pt x="1487089" y="252389"/>
                  <a:pt x="1489314" y="255039"/>
                </a:cubicBezTo>
                <a:lnTo>
                  <a:pt x="1489668" y="255238"/>
                </a:lnTo>
                <a:lnTo>
                  <a:pt x="1488692" y="253903"/>
                </a:lnTo>
                <a:cubicBezTo>
                  <a:pt x="1485801" y="249469"/>
                  <a:pt x="1490086" y="251887"/>
                  <a:pt x="1490086" y="251887"/>
                </a:cubicBezTo>
                <a:cubicBezTo>
                  <a:pt x="1493868" y="254022"/>
                  <a:pt x="1500343" y="263254"/>
                  <a:pt x="1502158" y="264280"/>
                </a:cubicBezTo>
                <a:cubicBezTo>
                  <a:pt x="1502158" y="264280"/>
                  <a:pt x="1502635" y="263851"/>
                  <a:pt x="1503369" y="263219"/>
                </a:cubicBezTo>
                <a:lnTo>
                  <a:pt x="1503745" y="262908"/>
                </a:lnTo>
                <a:lnTo>
                  <a:pt x="1498579" y="257192"/>
                </a:lnTo>
                <a:cubicBezTo>
                  <a:pt x="1496210" y="254533"/>
                  <a:pt x="1493943" y="251901"/>
                  <a:pt x="1491892" y="249292"/>
                </a:cubicBezTo>
                <a:cubicBezTo>
                  <a:pt x="1487992" y="244883"/>
                  <a:pt x="1484343" y="239918"/>
                  <a:pt x="1480746" y="234837"/>
                </a:cubicBezTo>
                <a:lnTo>
                  <a:pt x="1478056" y="231077"/>
                </a:lnTo>
                <a:lnTo>
                  <a:pt x="1478835" y="231641"/>
                </a:lnTo>
                <a:lnTo>
                  <a:pt x="1485306" y="236296"/>
                </a:lnTo>
                <a:lnTo>
                  <a:pt x="1492565" y="245257"/>
                </a:lnTo>
                <a:cubicBezTo>
                  <a:pt x="1497488" y="252452"/>
                  <a:pt x="1505846" y="262979"/>
                  <a:pt x="1502269" y="252362"/>
                </a:cubicBezTo>
                <a:lnTo>
                  <a:pt x="1498030" y="245555"/>
                </a:lnTo>
                <a:lnTo>
                  <a:pt x="1502999" y="249296"/>
                </a:lnTo>
                <a:lnTo>
                  <a:pt x="1502265" y="247948"/>
                </a:lnTo>
                <a:cubicBezTo>
                  <a:pt x="1501540" y="246750"/>
                  <a:pt x="1501027" y="246098"/>
                  <a:pt x="1500902" y="246376"/>
                </a:cubicBezTo>
                <a:cubicBezTo>
                  <a:pt x="1502706" y="244257"/>
                  <a:pt x="1505182" y="248008"/>
                  <a:pt x="1508212" y="252366"/>
                </a:cubicBezTo>
                <a:lnTo>
                  <a:pt x="1509623" y="254284"/>
                </a:lnTo>
                <a:lnTo>
                  <a:pt x="1512046" y="256108"/>
                </a:lnTo>
                <a:lnTo>
                  <a:pt x="1521529" y="263237"/>
                </a:lnTo>
                <a:lnTo>
                  <a:pt x="1517772" y="258109"/>
                </a:lnTo>
                <a:lnTo>
                  <a:pt x="1514762" y="254314"/>
                </a:lnTo>
                <a:lnTo>
                  <a:pt x="1500573" y="242647"/>
                </a:lnTo>
                <a:cubicBezTo>
                  <a:pt x="1492849" y="236129"/>
                  <a:pt x="1497930" y="238329"/>
                  <a:pt x="1503055" y="241241"/>
                </a:cubicBezTo>
                <a:lnTo>
                  <a:pt x="1506195" y="243160"/>
                </a:lnTo>
                <a:lnTo>
                  <a:pt x="1504062" y="240285"/>
                </a:lnTo>
                <a:lnTo>
                  <a:pt x="1498829" y="232963"/>
                </a:lnTo>
                <a:lnTo>
                  <a:pt x="1500940" y="234562"/>
                </a:lnTo>
                <a:lnTo>
                  <a:pt x="1516667" y="245462"/>
                </a:lnTo>
                <a:lnTo>
                  <a:pt x="1524054" y="252245"/>
                </a:lnTo>
                <a:cubicBezTo>
                  <a:pt x="1528406" y="256910"/>
                  <a:pt x="1526809" y="254555"/>
                  <a:pt x="1524361" y="250821"/>
                </a:cubicBezTo>
                <a:lnTo>
                  <a:pt x="1524331" y="250771"/>
                </a:lnTo>
                <a:lnTo>
                  <a:pt x="1525009" y="251242"/>
                </a:lnTo>
                <a:cubicBezTo>
                  <a:pt x="1533054" y="257001"/>
                  <a:pt x="1541240" y="263076"/>
                  <a:pt x="1549921" y="269833"/>
                </a:cubicBezTo>
                <a:cubicBezTo>
                  <a:pt x="1550421" y="269934"/>
                  <a:pt x="1552834" y="271806"/>
                  <a:pt x="1555173" y="273395"/>
                </a:cubicBezTo>
                <a:lnTo>
                  <a:pt x="1556957" y="274462"/>
                </a:lnTo>
                <a:lnTo>
                  <a:pt x="1553557" y="271523"/>
                </a:lnTo>
                <a:cubicBezTo>
                  <a:pt x="1540750" y="261749"/>
                  <a:pt x="1527808" y="254810"/>
                  <a:pt x="1514531" y="242079"/>
                </a:cubicBezTo>
                <a:lnTo>
                  <a:pt x="1523575" y="248039"/>
                </a:lnTo>
                <a:lnTo>
                  <a:pt x="1521837" y="246742"/>
                </a:lnTo>
                <a:lnTo>
                  <a:pt x="1520689" y="244888"/>
                </a:lnTo>
                <a:lnTo>
                  <a:pt x="1520447" y="244076"/>
                </a:lnTo>
                <a:lnTo>
                  <a:pt x="1513545" y="239284"/>
                </a:lnTo>
                <a:lnTo>
                  <a:pt x="1507095" y="234774"/>
                </a:lnTo>
                <a:lnTo>
                  <a:pt x="1504967" y="229161"/>
                </a:lnTo>
                <a:lnTo>
                  <a:pt x="1505959" y="228588"/>
                </a:lnTo>
                <a:lnTo>
                  <a:pt x="1518539" y="236451"/>
                </a:lnTo>
                <a:lnTo>
                  <a:pt x="1517740" y="235050"/>
                </a:lnTo>
                <a:cubicBezTo>
                  <a:pt x="1518670" y="235237"/>
                  <a:pt x="1519511" y="235675"/>
                  <a:pt x="1520201" y="236218"/>
                </a:cubicBezTo>
                <a:cubicBezTo>
                  <a:pt x="1520892" y="236759"/>
                  <a:pt x="1521431" y="237403"/>
                  <a:pt x="1521756" y="238006"/>
                </a:cubicBezTo>
                <a:lnTo>
                  <a:pt x="1520340" y="237584"/>
                </a:lnTo>
                <a:lnTo>
                  <a:pt x="1523481" y="239560"/>
                </a:lnTo>
                <a:lnTo>
                  <a:pt x="1521756" y="238006"/>
                </a:lnTo>
                <a:cubicBezTo>
                  <a:pt x="1523430" y="238924"/>
                  <a:pt x="1524884" y="239788"/>
                  <a:pt x="1526212" y="240617"/>
                </a:cubicBezTo>
                <a:lnTo>
                  <a:pt x="1528661" y="242211"/>
                </a:lnTo>
                <a:lnTo>
                  <a:pt x="1527939" y="241192"/>
                </a:lnTo>
                <a:lnTo>
                  <a:pt x="1525906" y="238057"/>
                </a:lnTo>
                <a:lnTo>
                  <a:pt x="1518271" y="232634"/>
                </a:lnTo>
                <a:cubicBezTo>
                  <a:pt x="1505624" y="223479"/>
                  <a:pt x="1495435" y="215624"/>
                  <a:pt x="1479783" y="204153"/>
                </a:cubicBezTo>
                <a:cubicBezTo>
                  <a:pt x="1479783" y="204153"/>
                  <a:pt x="1479599" y="204063"/>
                  <a:pt x="1479281" y="203898"/>
                </a:cubicBezTo>
                <a:lnTo>
                  <a:pt x="1479150" y="203829"/>
                </a:lnTo>
                <a:lnTo>
                  <a:pt x="1480803" y="205600"/>
                </a:lnTo>
                <a:cubicBezTo>
                  <a:pt x="1485426" y="211282"/>
                  <a:pt x="1490664" y="219337"/>
                  <a:pt x="1493012" y="221708"/>
                </a:cubicBezTo>
                <a:lnTo>
                  <a:pt x="1504803" y="234045"/>
                </a:lnTo>
                <a:lnTo>
                  <a:pt x="1493558" y="225677"/>
                </a:lnTo>
                <a:lnTo>
                  <a:pt x="1492472" y="224180"/>
                </a:lnTo>
                <a:cubicBezTo>
                  <a:pt x="1490351" y="221352"/>
                  <a:pt x="1487871" y="218166"/>
                  <a:pt x="1484632" y="214188"/>
                </a:cubicBezTo>
                <a:cubicBezTo>
                  <a:pt x="1483891" y="212986"/>
                  <a:pt x="1479181" y="207263"/>
                  <a:pt x="1476459" y="203444"/>
                </a:cubicBezTo>
                <a:lnTo>
                  <a:pt x="1475288" y="201568"/>
                </a:lnTo>
                <a:lnTo>
                  <a:pt x="1474189" y="200900"/>
                </a:lnTo>
                <a:cubicBezTo>
                  <a:pt x="1471541" y="199092"/>
                  <a:pt x="1469189" y="196920"/>
                  <a:pt x="1470377" y="195464"/>
                </a:cubicBezTo>
                <a:cubicBezTo>
                  <a:pt x="1472444" y="194810"/>
                  <a:pt x="1487374" y="207832"/>
                  <a:pt x="1488232" y="208005"/>
                </a:cubicBezTo>
                <a:cubicBezTo>
                  <a:pt x="1496334" y="213574"/>
                  <a:pt x="1503980" y="219005"/>
                  <a:pt x="1511737" y="224437"/>
                </a:cubicBezTo>
                <a:lnTo>
                  <a:pt x="1524815" y="233326"/>
                </a:lnTo>
                <a:lnTo>
                  <a:pt x="1525650" y="232964"/>
                </a:lnTo>
                <a:cubicBezTo>
                  <a:pt x="1526481" y="232813"/>
                  <a:pt x="1527527" y="232727"/>
                  <a:pt x="1528526" y="232667"/>
                </a:cubicBezTo>
                <a:lnTo>
                  <a:pt x="1528819" y="232650"/>
                </a:lnTo>
                <a:lnTo>
                  <a:pt x="1525763" y="230486"/>
                </a:lnTo>
                <a:cubicBezTo>
                  <a:pt x="1521881" y="227795"/>
                  <a:pt x="1518534" y="225611"/>
                  <a:pt x="1517967" y="225094"/>
                </a:cubicBezTo>
                <a:cubicBezTo>
                  <a:pt x="1500221" y="212753"/>
                  <a:pt x="1481716" y="199008"/>
                  <a:pt x="1459923" y="184598"/>
                </a:cubicBezTo>
                <a:cubicBezTo>
                  <a:pt x="1459923" y="184598"/>
                  <a:pt x="1448558" y="176761"/>
                  <a:pt x="1451340" y="176254"/>
                </a:cubicBezTo>
                <a:lnTo>
                  <a:pt x="1454487" y="178259"/>
                </a:lnTo>
                <a:lnTo>
                  <a:pt x="1458061" y="182298"/>
                </a:lnTo>
                <a:cubicBezTo>
                  <a:pt x="1459508" y="183827"/>
                  <a:pt x="1460730" y="184960"/>
                  <a:pt x="1461426" y="185254"/>
                </a:cubicBezTo>
                <a:lnTo>
                  <a:pt x="1461631" y="183297"/>
                </a:lnTo>
                <a:lnTo>
                  <a:pt x="1462705" y="184089"/>
                </a:lnTo>
                <a:cubicBezTo>
                  <a:pt x="1460989" y="183742"/>
                  <a:pt x="1473719" y="192924"/>
                  <a:pt x="1474378" y="189666"/>
                </a:cubicBezTo>
                <a:cubicBezTo>
                  <a:pt x="1474587" y="188636"/>
                  <a:pt x="1461650" y="180483"/>
                  <a:pt x="1459140" y="178903"/>
                </a:cubicBezTo>
                <a:lnTo>
                  <a:pt x="1458205" y="178202"/>
                </a:lnTo>
                <a:lnTo>
                  <a:pt x="1458110" y="178063"/>
                </a:lnTo>
                <a:lnTo>
                  <a:pt x="1455646" y="175165"/>
                </a:lnTo>
                <a:lnTo>
                  <a:pt x="1477913" y="189577"/>
                </a:lnTo>
                <a:cubicBezTo>
                  <a:pt x="1489025" y="197095"/>
                  <a:pt x="1500318" y="204916"/>
                  <a:pt x="1512113" y="212837"/>
                </a:cubicBezTo>
                <a:cubicBezTo>
                  <a:pt x="1512113" y="212837"/>
                  <a:pt x="1513961" y="217677"/>
                  <a:pt x="1516094" y="215965"/>
                </a:cubicBezTo>
                <a:cubicBezTo>
                  <a:pt x="1517195" y="214938"/>
                  <a:pt x="1506832" y="207304"/>
                  <a:pt x="1512321" y="211808"/>
                </a:cubicBezTo>
                <a:cubicBezTo>
                  <a:pt x="1494025" y="197035"/>
                  <a:pt x="1469305" y="183103"/>
                  <a:pt x="1452218" y="167503"/>
                </a:cubicBezTo>
                <a:cubicBezTo>
                  <a:pt x="1472955" y="178306"/>
                  <a:pt x="1496533" y="198613"/>
                  <a:pt x="1518612" y="213082"/>
                </a:cubicBezTo>
                <a:cubicBezTo>
                  <a:pt x="1519367" y="213770"/>
                  <a:pt x="1521796" y="215377"/>
                  <a:pt x="1524091" y="216534"/>
                </a:cubicBezTo>
                <a:lnTo>
                  <a:pt x="1524926" y="216862"/>
                </a:lnTo>
                <a:lnTo>
                  <a:pt x="1524694" y="216592"/>
                </a:lnTo>
                <a:lnTo>
                  <a:pt x="1523662" y="215343"/>
                </a:lnTo>
                <a:lnTo>
                  <a:pt x="1526741" y="217574"/>
                </a:lnTo>
                <a:lnTo>
                  <a:pt x="1527211" y="217759"/>
                </a:lnTo>
                <a:cubicBezTo>
                  <a:pt x="1528067" y="217941"/>
                  <a:pt x="1528665" y="217839"/>
                  <a:pt x="1528778" y="217282"/>
                </a:cubicBezTo>
                <a:lnTo>
                  <a:pt x="1519272" y="209822"/>
                </a:lnTo>
                <a:cubicBezTo>
                  <a:pt x="1509416" y="203363"/>
                  <a:pt x="1499017" y="195900"/>
                  <a:pt x="1490226" y="188587"/>
                </a:cubicBezTo>
                <a:cubicBezTo>
                  <a:pt x="1498449" y="193554"/>
                  <a:pt x="1506973" y="199431"/>
                  <a:pt x="1515766" y="205631"/>
                </a:cubicBezTo>
                <a:lnTo>
                  <a:pt x="1535345" y="219311"/>
                </a:lnTo>
                <a:lnTo>
                  <a:pt x="1533909" y="218019"/>
                </a:lnTo>
                <a:lnTo>
                  <a:pt x="1542585" y="223210"/>
                </a:lnTo>
                <a:lnTo>
                  <a:pt x="1538086" y="217159"/>
                </a:lnTo>
                <a:lnTo>
                  <a:pt x="1531919" y="210262"/>
                </a:lnTo>
                <a:lnTo>
                  <a:pt x="1529888" y="208654"/>
                </a:lnTo>
                <a:lnTo>
                  <a:pt x="1529507" y="207870"/>
                </a:lnTo>
                <a:cubicBezTo>
                  <a:pt x="1529031" y="206667"/>
                  <a:pt x="1528900" y="205955"/>
                  <a:pt x="1529353" y="206211"/>
                </a:cubicBezTo>
                <a:lnTo>
                  <a:pt x="1533740" y="209522"/>
                </a:lnTo>
                <a:lnTo>
                  <a:pt x="1536315" y="211073"/>
                </a:lnTo>
                <a:cubicBezTo>
                  <a:pt x="1538551" y="212514"/>
                  <a:pt x="1541492" y="214477"/>
                  <a:pt x="1545280" y="217053"/>
                </a:cubicBezTo>
                <a:cubicBezTo>
                  <a:pt x="1551049" y="220553"/>
                  <a:pt x="1555909" y="223778"/>
                  <a:pt x="1560396" y="226848"/>
                </a:cubicBezTo>
                <a:lnTo>
                  <a:pt x="1561056" y="227303"/>
                </a:lnTo>
                <a:lnTo>
                  <a:pt x="1557541" y="223461"/>
                </a:lnTo>
                <a:cubicBezTo>
                  <a:pt x="1554607" y="220177"/>
                  <a:pt x="1551734" y="216755"/>
                  <a:pt x="1551984" y="216200"/>
                </a:cubicBezTo>
                <a:lnTo>
                  <a:pt x="1563678" y="221407"/>
                </a:lnTo>
                <a:cubicBezTo>
                  <a:pt x="1564176" y="220295"/>
                  <a:pt x="1534957" y="183583"/>
                  <a:pt x="1550077" y="199323"/>
                </a:cubicBezTo>
                <a:lnTo>
                  <a:pt x="1558010" y="208120"/>
                </a:lnTo>
                <a:lnTo>
                  <a:pt x="1563277" y="211289"/>
                </a:lnTo>
                <a:cubicBezTo>
                  <a:pt x="1565663" y="212818"/>
                  <a:pt x="1568287" y="214512"/>
                  <a:pt x="1570728" y="215898"/>
                </a:cubicBezTo>
                <a:lnTo>
                  <a:pt x="1560697" y="207315"/>
                </a:lnTo>
                <a:lnTo>
                  <a:pt x="1561428" y="207446"/>
                </a:lnTo>
                <a:cubicBezTo>
                  <a:pt x="1565476" y="208452"/>
                  <a:pt x="1568319" y="209723"/>
                  <a:pt x="1571395" y="211838"/>
                </a:cubicBezTo>
                <a:lnTo>
                  <a:pt x="1574828" y="214693"/>
                </a:lnTo>
                <a:lnTo>
                  <a:pt x="1575903" y="213404"/>
                </a:lnTo>
                <a:cubicBezTo>
                  <a:pt x="1576356" y="212983"/>
                  <a:pt x="1576753" y="212758"/>
                  <a:pt x="1576981" y="212885"/>
                </a:cubicBezTo>
                <a:cubicBezTo>
                  <a:pt x="1572882" y="206390"/>
                  <a:pt x="1565726" y="203743"/>
                  <a:pt x="1562533" y="197760"/>
                </a:cubicBezTo>
                <a:cubicBezTo>
                  <a:pt x="1561300" y="195436"/>
                  <a:pt x="1561800" y="194324"/>
                  <a:pt x="1561890" y="191587"/>
                </a:cubicBezTo>
                <a:cubicBezTo>
                  <a:pt x="1560188" y="184818"/>
                  <a:pt x="1554183" y="180032"/>
                  <a:pt x="1549516" y="174378"/>
                </a:cubicBezTo>
                <a:cubicBezTo>
                  <a:pt x="1539993" y="161798"/>
                  <a:pt x="1529647" y="153168"/>
                  <a:pt x="1521530" y="139989"/>
                </a:cubicBezTo>
                <a:cubicBezTo>
                  <a:pt x="1534101" y="151269"/>
                  <a:pt x="1541401" y="161198"/>
                  <a:pt x="1553888" y="172664"/>
                </a:cubicBezTo>
                <a:cubicBezTo>
                  <a:pt x="1557669" y="174798"/>
                  <a:pt x="1562678" y="181807"/>
                  <a:pt x="1569568" y="190113"/>
                </a:cubicBezTo>
                <a:cubicBezTo>
                  <a:pt x="1570615" y="191053"/>
                  <a:pt x="1572575" y="193234"/>
                  <a:pt x="1574784" y="195716"/>
                </a:cubicBezTo>
                <a:lnTo>
                  <a:pt x="1576573" y="197688"/>
                </a:lnTo>
                <a:lnTo>
                  <a:pt x="1578302" y="194104"/>
                </a:lnTo>
                <a:lnTo>
                  <a:pt x="1576523" y="191832"/>
                </a:lnTo>
                <a:cubicBezTo>
                  <a:pt x="1573660" y="188068"/>
                  <a:pt x="1570913" y="184367"/>
                  <a:pt x="1570180" y="183256"/>
                </a:cubicBezTo>
                <a:cubicBezTo>
                  <a:pt x="1569976" y="182444"/>
                  <a:pt x="1570143" y="181435"/>
                  <a:pt x="1570363" y="180629"/>
                </a:cubicBezTo>
                <a:lnTo>
                  <a:pt x="1570401" y="180520"/>
                </a:lnTo>
                <a:lnTo>
                  <a:pt x="1564325" y="176384"/>
                </a:lnTo>
                <a:lnTo>
                  <a:pt x="1560812" y="172962"/>
                </a:lnTo>
                <a:lnTo>
                  <a:pt x="1562005" y="169320"/>
                </a:lnTo>
                <a:lnTo>
                  <a:pt x="1562215" y="168660"/>
                </a:lnTo>
                <a:lnTo>
                  <a:pt x="1558456" y="165019"/>
                </a:lnTo>
                <a:cubicBezTo>
                  <a:pt x="1555672" y="160659"/>
                  <a:pt x="1546792" y="154252"/>
                  <a:pt x="1547466" y="150217"/>
                </a:cubicBezTo>
                <a:cubicBezTo>
                  <a:pt x="1548138" y="146183"/>
                  <a:pt x="1552541" y="157497"/>
                  <a:pt x="1551247" y="152352"/>
                </a:cubicBezTo>
                <a:cubicBezTo>
                  <a:pt x="1549546" y="145583"/>
                  <a:pt x="1540022" y="133004"/>
                  <a:pt x="1552420" y="147206"/>
                </a:cubicBezTo>
                <a:cubicBezTo>
                  <a:pt x="1557226" y="152127"/>
                  <a:pt x="1560407" y="156130"/>
                  <a:pt x="1563906" y="160109"/>
                </a:cubicBezTo>
                <a:lnTo>
                  <a:pt x="1564692" y="160857"/>
                </a:lnTo>
                <a:lnTo>
                  <a:pt x="1565094" y="159592"/>
                </a:lnTo>
                <a:lnTo>
                  <a:pt x="1566144" y="155990"/>
                </a:lnTo>
                <a:lnTo>
                  <a:pt x="1563286" y="152182"/>
                </a:lnTo>
                <a:lnTo>
                  <a:pt x="1562655" y="151320"/>
                </a:lnTo>
                <a:lnTo>
                  <a:pt x="1566747" y="153919"/>
                </a:lnTo>
                <a:lnTo>
                  <a:pt x="1567106" y="152687"/>
                </a:lnTo>
                <a:lnTo>
                  <a:pt x="1559371" y="146597"/>
                </a:lnTo>
                <a:lnTo>
                  <a:pt x="1558091" y="142740"/>
                </a:lnTo>
                <a:cubicBezTo>
                  <a:pt x="1558035" y="140922"/>
                  <a:pt x="1561623" y="145605"/>
                  <a:pt x="1564702" y="148564"/>
                </a:cubicBezTo>
                <a:cubicBezTo>
                  <a:pt x="1552010" y="126992"/>
                  <a:pt x="1533926" y="112367"/>
                  <a:pt x="1520735" y="91907"/>
                </a:cubicBezTo>
                <a:lnTo>
                  <a:pt x="1518347" y="88537"/>
                </a:lnTo>
                <a:lnTo>
                  <a:pt x="1518557" y="88655"/>
                </a:lnTo>
                <a:cubicBezTo>
                  <a:pt x="1521780" y="90378"/>
                  <a:pt x="1531221" y="98896"/>
                  <a:pt x="1536304" y="100996"/>
                </a:cubicBezTo>
                <a:cubicBezTo>
                  <a:pt x="1543246" y="103473"/>
                  <a:pt x="1528513" y="93884"/>
                  <a:pt x="1527006" y="92508"/>
                </a:cubicBezTo>
                <a:cubicBezTo>
                  <a:pt x="1523537" y="90154"/>
                  <a:pt x="1520855" y="88238"/>
                  <a:pt x="1518543" y="86517"/>
                </a:cubicBezTo>
                <a:lnTo>
                  <a:pt x="1514953" y="83746"/>
                </a:lnTo>
                <a:lnTo>
                  <a:pt x="1506196" y="71382"/>
                </a:lnTo>
                <a:lnTo>
                  <a:pt x="1507277" y="70836"/>
                </a:lnTo>
                <a:cubicBezTo>
                  <a:pt x="1507225" y="71093"/>
                  <a:pt x="1506672" y="70702"/>
                  <a:pt x="1505837" y="69928"/>
                </a:cubicBezTo>
                <a:lnTo>
                  <a:pt x="1503376" y="67400"/>
                </a:lnTo>
                <a:lnTo>
                  <a:pt x="1496831" y="58159"/>
                </a:lnTo>
                <a:lnTo>
                  <a:pt x="1500147" y="60464"/>
                </a:lnTo>
                <a:lnTo>
                  <a:pt x="1501811" y="58188"/>
                </a:lnTo>
                <a:lnTo>
                  <a:pt x="1509623" y="66814"/>
                </a:lnTo>
                <a:lnTo>
                  <a:pt x="1502943" y="56784"/>
                </a:lnTo>
                <a:lnTo>
                  <a:pt x="1508375" y="59986"/>
                </a:lnTo>
                <a:lnTo>
                  <a:pt x="1510770" y="61211"/>
                </a:lnTo>
                <a:lnTo>
                  <a:pt x="1534011" y="91474"/>
                </a:lnTo>
                <a:cubicBezTo>
                  <a:pt x="1549457" y="111029"/>
                  <a:pt x="1565314" y="130089"/>
                  <a:pt x="1582431" y="148349"/>
                </a:cubicBezTo>
                <a:cubicBezTo>
                  <a:pt x="1584072" y="149973"/>
                  <a:pt x="1588051" y="155472"/>
                  <a:pt x="1592103" y="160491"/>
                </a:cubicBezTo>
                <a:lnTo>
                  <a:pt x="1594002" y="162639"/>
                </a:lnTo>
                <a:lnTo>
                  <a:pt x="1600637" y="167448"/>
                </a:lnTo>
                <a:lnTo>
                  <a:pt x="1601868" y="168352"/>
                </a:lnTo>
                <a:lnTo>
                  <a:pt x="1601333" y="166223"/>
                </a:lnTo>
                <a:cubicBezTo>
                  <a:pt x="1594185" y="156380"/>
                  <a:pt x="1586711" y="149373"/>
                  <a:pt x="1581054" y="143390"/>
                </a:cubicBezTo>
                <a:cubicBezTo>
                  <a:pt x="1576130" y="136195"/>
                  <a:pt x="1564958" y="126867"/>
                  <a:pt x="1562266" y="119771"/>
                </a:cubicBezTo>
                <a:cubicBezTo>
                  <a:pt x="1561858" y="118145"/>
                  <a:pt x="1562940" y="115736"/>
                  <a:pt x="1562031" y="115224"/>
                </a:cubicBezTo>
                <a:cubicBezTo>
                  <a:pt x="1559247" y="110864"/>
                  <a:pt x="1548727" y="100509"/>
                  <a:pt x="1546443" y="95037"/>
                </a:cubicBezTo>
                <a:cubicBezTo>
                  <a:pt x="1545058" y="92629"/>
                  <a:pt x="1546556" y="89292"/>
                  <a:pt x="1546556" y="89292"/>
                </a:cubicBezTo>
                <a:cubicBezTo>
                  <a:pt x="1546556" y="89292"/>
                  <a:pt x="1546248" y="88711"/>
                  <a:pt x="1545693" y="87992"/>
                </a:cubicBezTo>
                <a:lnTo>
                  <a:pt x="1544665" y="87054"/>
                </a:lnTo>
                <a:lnTo>
                  <a:pt x="1543552" y="85228"/>
                </a:lnTo>
                <a:lnTo>
                  <a:pt x="1543679" y="84821"/>
                </a:lnTo>
                <a:cubicBezTo>
                  <a:pt x="1543628" y="84619"/>
                  <a:pt x="1543402" y="84491"/>
                  <a:pt x="1542948" y="84235"/>
                </a:cubicBezTo>
                <a:lnTo>
                  <a:pt x="1543552" y="85228"/>
                </a:lnTo>
                <a:lnTo>
                  <a:pt x="1543356" y="85859"/>
                </a:lnTo>
                <a:cubicBezTo>
                  <a:pt x="1542539" y="82610"/>
                  <a:pt x="1540814" y="78848"/>
                  <a:pt x="1540814" y="78848"/>
                </a:cubicBezTo>
                <a:cubicBezTo>
                  <a:pt x="1543302" y="75838"/>
                  <a:pt x="1549340" y="93652"/>
                  <a:pt x="1557311" y="99547"/>
                </a:cubicBezTo>
                <a:cubicBezTo>
                  <a:pt x="1558219" y="100059"/>
                  <a:pt x="1561592" y="100570"/>
                  <a:pt x="1562500" y="101082"/>
                </a:cubicBezTo>
                <a:cubicBezTo>
                  <a:pt x="1567597" y="105354"/>
                  <a:pt x="1573172" y="111522"/>
                  <a:pt x="1579586" y="117932"/>
                </a:cubicBezTo>
                <a:cubicBezTo>
                  <a:pt x="1581962" y="120667"/>
                  <a:pt x="1600749" y="144286"/>
                  <a:pt x="1601657" y="144798"/>
                </a:cubicBezTo>
                <a:cubicBezTo>
                  <a:pt x="1602360" y="144498"/>
                  <a:pt x="1602551" y="142805"/>
                  <a:pt x="1602497" y="140974"/>
                </a:cubicBezTo>
                <a:lnTo>
                  <a:pt x="1602084" y="137949"/>
                </a:lnTo>
                <a:lnTo>
                  <a:pt x="1597579" y="132948"/>
                </a:lnTo>
                <a:cubicBezTo>
                  <a:pt x="1589904" y="125620"/>
                  <a:pt x="1581403" y="118619"/>
                  <a:pt x="1582154" y="116298"/>
                </a:cubicBezTo>
                <a:cubicBezTo>
                  <a:pt x="1582303" y="114752"/>
                  <a:pt x="1584446" y="115073"/>
                  <a:pt x="1587348" y="116218"/>
                </a:cubicBezTo>
                <a:lnTo>
                  <a:pt x="1590836" y="117956"/>
                </a:lnTo>
                <a:lnTo>
                  <a:pt x="1587354" y="113721"/>
                </a:lnTo>
                <a:cubicBezTo>
                  <a:pt x="1581370" y="105928"/>
                  <a:pt x="1576363" y="98918"/>
                  <a:pt x="1574139" y="96269"/>
                </a:cubicBezTo>
                <a:cubicBezTo>
                  <a:pt x="1562457" y="80263"/>
                  <a:pt x="1551363" y="65693"/>
                  <a:pt x="1540554" y="51489"/>
                </a:cubicBezTo>
                <a:lnTo>
                  <a:pt x="1538321" y="48501"/>
                </a:lnTo>
                <a:lnTo>
                  <a:pt x="1541973" y="50176"/>
                </a:lnTo>
                <a:lnTo>
                  <a:pt x="1543289" y="50641"/>
                </a:lnTo>
                <a:lnTo>
                  <a:pt x="1550540" y="59710"/>
                </a:lnTo>
                <a:cubicBezTo>
                  <a:pt x="1555056" y="65280"/>
                  <a:pt x="1564639" y="80681"/>
                  <a:pt x="1569328" y="83329"/>
                </a:cubicBezTo>
                <a:cubicBezTo>
                  <a:pt x="1571144" y="84354"/>
                  <a:pt x="1572641" y="81017"/>
                  <a:pt x="1576097" y="81342"/>
                </a:cubicBezTo>
                <a:cubicBezTo>
                  <a:pt x="1580378" y="82365"/>
                  <a:pt x="1581112" y="85800"/>
                  <a:pt x="1585711" y="91185"/>
                </a:cubicBezTo>
                <a:cubicBezTo>
                  <a:pt x="1589901" y="94945"/>
                  <a:pt x="1593684" y="97079"/>
                  <a:pt x="1596058" y="99815"/>
                </a:cubicBezTo>
                <a:lnTo>
                  <a:pt x="1617612" y="124799"/>
                </a:lnTo>
                <a:lnTo>
                  <a:pt x="1619890" y="126388"/>
                </a:lnTo>
                <a:lnTo>
                  <a:pt x="1614788" y="121135"/>
                </a:lnTo>
                <a:cubicBezTo>
                  <a:pt x="1609871" y="116035"/>
                  <a:pt x="1605584" y="111118"/>
                  <a:pt x="1604204" y="107435"/>
                </a:cubicBezTo>
                <a:cubicBezTo>
                  <a:pt x="1602888" y="105297"/>
                  <a:pt x="1603970" y="102887"/>
                  <a:pt x="1603561" y="101262"/>
                </a:cubicBezTo>
                <a:cubicBezTo>
                  <a:pt x="1602095" y="99040"/>
                  <a:pt x="1598054" y="95366"/>
                  <a:pt x="1595354" y="90821"/>
                </a:cubicBezTo>
                <a:cubicBezTo>
                  <a:pt x="1592979" y="88086"/>
                  <a:pt x="1582897" y="73796"/>
                  <a:pt x="1591277" y="81316"/>
                </a:cubicBezTo>
                <a:cubicBezTo>
                  <a:pt x="1596527" y="85673"/>
                  <a:pt x="1600952" y="93980"/>
                  <a:pt x="1603175" y="96630"/>
                </a:cubicBezTo>
                <a:cubicBezTo>
                  <a:pt x="1605466" y="99550"/>
                  <a:pt x="1608923" y="99875"/>
                  <a:pt x="1609831" y="100388"/>
                </a:cubicBezTo>
                <a:cubicBezTo>
                  <a:pt x="1611064" y="102710"/>
                  <a:pt x="1611624" y="104420"/>
                  <a:pt x="1613848" y="107070"/>
                </a:cubicBezTo>
                <a:cubicBezTo>
                  <a:pt x="1614755" y="107582"/>
                  <a:pt x="1618536" y="109718"/>
                  <a:pt x="1620353" y="110742"/>
                </a:cubicBezTo>
                <a:cubicBezTo>
                  <a:pt x="1621819" y="112964"/>
                  <a:pt x="1628302" y="119645"/>
                  <a:pt x="1633808" y="125542"/>
                </a:cubicBezTo>
                <a:cubicBezTo>
                  <a:pt x="1639314" y="131439"/>
                  <a:pt x="1652770" y="146239"/>
                  <a:pt x="1644003" y="134087"/>
                </a:cubicBezTo>
                <a:lnTo>
                  <a:pt x="1635703" y="123835"/>
                </a:lnTo>
                <a:lnTo>
                  <a:pt x="1630402" y="117288"/>
                </a:lnTo>
                <a:cubicBezTo>
                  <a:pt x="1625498" y="111846"/>
                  <a:pt x="1620530" y="106544"/>
                  <a:pt x="1616426" y="101323"/>
                </a:cubicBezTo>
                <a:cubicBezTo>
                  <a:pt x="1612527" y="96915"/>
                  <a:pt x="1608878" y="91950"/>
                  <a:pt x="1605280" y="86869"/>
                </a:cubicBezTo>
                <a:lnTo>
                  <a:pt x="1602590" y="83109"/>
                </a:lnTo>
                <a:lnTo>
                  <a:pt x="1603369" y="83672"/>
                </a:lnTo>
                <a:lnTo>
                  <a:pt x="1609841" y="88328"/>
                </a:lnTo>
                <a:lnTo>
                  <a:pt x="1617100" y="97289"/>
                </a:lnTo>
                <a:cubicBezTo>
                  <a:pt x="1622024" y="104484"/>
                  <a:pt x="1630381" y="115010"/>
                  <a:pt x="1626803" y="104394"/>
                </a:cubicBezTo>
                <a:lnTo>
                  <a:pt x="1622566" y="97586"/>
                </a:lnTo>
                <a:lnTo>
                  <a:pt x="1636581" y="108140"/>
                </a:lnTo>
                <a:cubicBezTo>
                  <a:pt x="1648277" y="117003"/>
                  <a:pt x="1660282" y="126084"/>
                  <a:pt x="1671648" y="133920"/>
                </a:cubicBezTo>
                <a:cubicBezTo>
                  <a:pt x="1683870" y="141929"/>
                  <a:pt x="1669555" y="130282"/>
                  <a:pt x="1665574" y="127154"/>
                </a:cubicBezTo>
                <a:cubicBezTo>
                  <a:pt x="1651194" y="116566"/>
                  <a:pt x="1637771" y="104921"/>
                  <a:pt x="1625107" y="94680"/>
                </a:cubicBezTo>
                <a:cubicBezTo>
                  <a:pt x="1619959" y="90333"/>
                  <a:pt x="1620501" y="89863"/>
                  <a:pt x="1622952" y="90895"/>
                </a:cubicBezTo>
                <a:lnTo>
                  <a:pt x="1626476" y="92876"/>
                </a:lnTo>
                <a:lnTo>
                  <a:pt x="1624299" y="91496"/>
                </a:lnTo>
                <a:cubicBezTo>
                  <a:pt x="1618478" y="88282"/>
                  <a:pt x="1613213" y="85688"/>
                  <a:pt x="1613379" y="82713"/>
                </a:cubicBezTo>
                <a:lnTo>
                  <a:pt x="1616100" y="82899"/>
                </a:lnTo>
                <a:lnTo>
                  <a:pt x="1624729" y="89163"/>
                </a:lnTo>
                <a:cubicBezTo>
                  <a:pt x="1636116" y="97731"/>
                  <a:pt x="1647305" y="106193"/>
                  <a:pt x="1658756" y="114089"/>
                </a:cubicBezTo>
                <a:cubicBezTo>
                  <a:pt x="1668201" y="122208"/>
                  <a:pt x="1682248" y="132964"/>
                  <a:pt x="1684001" y="130658"/>
                </a:cubicBezTo>
                <a:lnTo>
                  <a:pt x="1682736" y="127568"/>
                </a:lnTo>
                <a:lnTo>
                  <a:pt x="1678092" y="123555"/>
                </a:lnTo>
                <a:cubicBezTo>
                  <a:pt x="1665284" y="113780"/>
                  <a:pt x="1652343" y="106842"/>
                  <a:pt x="1639066" y="94110"/>
                </a:cubicBezTo>
                <a:cubicBezTo>
                  <a:pt x="1649709" y="100729"/>
                  <a:pt x="1660196" y="108120"/>
                  <a:pt x="1670731" y="115921"/>
                </a:cubicBezTo>
                <a:lnTo>
                  <a:pt x="1681231" y="123901"/>
                </a:lnTo>
                <a:lnTo>
                  <a:pt x="1681033" y="123415"/>
                </a:lnTo>
                <a:cubicBezTo>
                  <a:pt x="1671080" y="111175"/>
                  <a:pt x="1655505" y="101662"/>
                  <a:pt x="1644836" y="91788"/>
                </a:cubicBezTo>
                <a:lnTo>
                  <a:pt x="1619109" y="71895"/>
                </a:lnTo>
                <a:lnTo>
                  <a:pt x="1616351" y="68452"/>
                </a:lnTo>
                <a:cubicBezTo>
                  <a:pt x="1615565" y="66947"/>
                  <a:pt x="1615483" y="65917"/>
                  <a:pt x="1616551" y="65704"/>
                </a:cubicBezTo>
                <a:lnTo>
                  <a:pt x="1617546" y="66006"/>
                </a:lnTo>
                <a:lnTo>
                  <a:pt x="1604317" y="56184"/>
                </a:lnTo>
                <a:cubicBezTo>
                  <a:pt x="1604317" y="56184"/>
                  <a:pt x="1592536" y="50408"/>
                  <a:pt x="1594912" y="47496"/>
                </a:cubicBezTo>
                <a:cubicBezTo>
                  <a:pt x="1596979" y="46842"/>
                  <a:pt x="1611908" y="59864"/>
                  <a:pt x="1612766" y="60038"/>
                </a:cubicBezTo>
                <a:cubicBezTo>
                  <a:pt x="1620869" y="65606"/>
                  <a:pt x="1628515" y="71037"/>
                  <a:pt x="1636272" y="76469"/>
                </a:cubicBezTo>
                <a:lnTo>
                  <a:pt x="1654990" y="89190"/>
                </a:lnTo>
                <a:lnTo>
                  <a:pt x="1656242" y="87354"/>
                </a:lnTo>
                <a:lnTo>
                  <a:pt x="1655919" y="86647"/>
                </a:lnTo>
                <a:lnTo>
                  <a:pt x="1654276" y="85335"/>
                </a:lnTo>
                <a:cubicBezTo>
                  <a:pt x="1648955" y="81468"/>
                  <a:pt x="1643257" y="77814"/>
                  <a:pt x="1642502" y="77127"/>
                </a:cubicBezTo>
                <a:cubicBezTo>
                  <a:pt x="1624756" y="64784"/>
                  <a:pt x="1606251" y="51039"/>
                  <a:pt x="1584457" y="36629"/>
                </a:cubicBezTo>
                <a:cubicBezTo>
                  <a:pt x="1584457" y="36629"/>
                  <a:pt x="1573093" y="28793"/>
                  <a:pt x="1575875" y="28285"/>
                </a:cubicBezTo>
                <a:lnTo>
                  <a:pt x="1579022" y="30290"/>
                </a:lnTo>
                <a:lnTo>
                  <a:pt x="1582596" y="34330"/>
                </a:lnTo>
                <a:cubicBezTo>
                  <a:pt x="1584042" y="35858"/>
                  <a:pt x="1585264" y="36991"/>
                  <a:pt x="1585961" y="37287"/>
                </a:cubicBezTo>
                <a:lnTo>
                  <a:pt x="1586166" y="35329"/>
                </a:lnTo>
                <a:lnTo>
                  <a:pt x="1587240" y="36120"/>
                </a:lnTo>
                <a:cubicBezTo>
                  <a:pt x="1585524" y="35773"/>
                  <a:pt x="1598254" y="44957"/>
                  <a:pt x="1598913" y="41698"/>
                </a:cubicBezTo>
                <a:cubicBezTo>
                  <a:pt x="1599120" y="40667"/>
                  <a:pt x="1586183" y="32514"/>
                  <a:pt x="1583675" y="30934"/>
                </a:cubicBezTo>
                <a:lnTo>
                  <a:pt x="1582739" y="30233"/>
                </a:lnTo>
                <a:lnTo>
                  <a:pt x="1582645" y="30094"/>
                </a:lnTo>
                <a:lnTo>
                  <a:pt x="1580180" y="27197"/>
                </a:lnTo>
                <a:lnTo>
                  <a:pt x="1602447" y="41609"/>
                </a:lnTo>
                <a:cubicBezTo>
                  <a:pt x="1613560" y="49125"/>
                  <a:pt x="1624854" y="56947"/>
                  <a:pt x="1636647" y="64869"/>
                </a:cubicBezTo>
                <a:cubicBezTo>
                  <a:pt x="1636647" y="64869"/>
                  <a:pt x="1638496" y="69708"/>
                  <a:pt x="1640629" y="67997"/>
                </a:cubicBezTo>
                <a:cubicBezTo>
                  <a:pt x="1641730" y="66970"/>
                  <a:pt x="1631366" y="59337"/>
                  <a:pt x="1636855" y="63840"/>
                </a:cubicBezTo>
                <a:cubicBezTo>
                  <a:pt x="1618559" y="49065"/>
                  <a:pt x="1593840" y="35135"/>
                  <a:pt x="1576752" y="19533"/>
                </a:cubicBezTo>
                <a:cubicBezTo>
                  <a:pt x="1597490" y="30337"/>
                  <a:pt x="1621068" y="50645"/>
                  <a:pt x="1643147" y="65113"/>
                </a:cubicBezTo>
                <a:cubicBezTo>
                  <a:pt x="1643900" y="65802"/>
                  <a:pt x="1646330" y="67409"/>
                  <a:pt x="1648626" y="68566"/>
                </a:cubicBezTo>
                <a:lnTo>
                  <a:pt x="1653119" y="69282"/>
                </a:lnTo>
                <a:lnTo>
                  <a:pt x="1653225" y="69244"/>
                </a:lnTo>
                <a:lnTo>
                  <a:pt x="1643807" y="61854"/>
                </a:lnTo>
                <a:cubicBezTo>
                  <a:pt x="1633950" y="55394"/>
                  <a:pt x="1623552" y="47933"/>
                  <a:pt x="1614761" y="40618"/>
                </a:cubicBezTo>
                <a:cubicBezTo>
                  <a:pt x="1622984" y="45585"/>
                  <a:pt x="1631508" y="51462"/>
                  <a:pt x="1640300" y="57662"/>
                </a:cubicBezTo>
                <a:lnTo>
                  <a:pt x="1659018" y="70741"/>
                </a:lnTo>
                <a:lnTo>
                  <a:pt x="1661594" y="71678"/>
                </a:lnTo>
                <a:cubicBezTo>
                  <a:pt x="1667371" y="74580"/>
                  <a:pt x="1674384" y="79259"/>
                  <a:pt x="1680989" y="83481"/>
                </a:cubicBezTo>
                <a:cubicBezTo>
                  <a:pt x="1705464" y="99514"/>
                  <a:pt x="1727314" y="115774"/>
                  <a:pt x="1749944" y="135341"/>
                </a:cubicBezTo>
                <a:lnTo>
                  <a:pt x="1753050" y="138205"/>
                </a:lnTo>
                <a:lnTo>
                  <a:pt x="1767959" y="149663"/>
                </a:lnTo>
                <a:cubicBezTo>
                  <a:pt x="1775320" y="155481"/>
                  <a:pt x="1782769" y="161564"/>
                  <a:pt x="1790412" y="168112"/>
                </a:cubicBezTo>
                <a:cubicBezTo>
                  <a:pt x="1807851" y="182712"/>
                  <a:pt x="1820063" y="195184"/>
                  <a:pt x="1836942" y="211814"/>
                </a:cubicBezTo>
                <a:cubicBezTo>
                  <a:pt x="1841162" y="215972"/>
                  <a:pt x="1847167" y="221607"/>
                  <a:pt x="1853240" y="227545"/>
                </a:cubicBezTo>
                <a:lnTo>
                  <a:pt x="1853261" y="227568"/>
                </a:lnTo>
                <a:lnTo>
                  <a:pt x="1838497" y="211104"/>
                </a:lnTo>
                <a:cubicBezTo>
                  <a:pt x="1820155" y="191440"/>
                  <a:pt x="1801391" y="172241"/>
                  <a:pt x="1782027" y="153756"/>
                </a:cubicBezTo>
                <a:cubicBezTo>
                  <a:pt x="1757018" y="129485"/>
                  <a:pt x="1737956" y="114499"/>
                  <a:pt x="1722036" y="96703"/>
                </a:cubicBezTo>
                <a:cubicBezTo>
                  <a:pt x="1713140" y="86758"/>
                  <a:pt x="1667234" y="58094"/>
                  <a:pt x="1665928" y="50311"/>
                </a:cubicBezTo>
                <a:cubicBezTo>
                  <a:pt x="1666192" y="41123"/>
                  <a:pt x="1670474" y="49071"/>
                  <a:pt x="1675088" y="51069"/>
                </a:cubicBezTo>
                <a:cubicBezTo>
                  <a:pt x="1682705" y="52735"/>
                  <a:pt x="1690489" y="51426"/>
                  <a:pt x="1693532" y="54828"/>
                </a:cubicBezTo>
                <a:cubicBezTo>
                  <a:pt x="1714331" y="65433"/>
                  <a:pt x="1737508" y="91344"/>
                  <a:pt x="1764156" y="117446"/>
                </a:cubicBezTo>
                <a:cubicBezTo>
                  <a:pt x="1778437" y="133411"/>
                  <a:pt x="1797733" y="148659"/>
                  <a:pt x="1813819" y="163479"/>
                </a:cubicBezTo>
                <a:cubicBezTo>
                  <a:pt x="1845188" y="195254"/>
                  <a:pt x="1875285" y="227252"/>
                  <a:pt x="1904325" y="259247"/>
                </a:cubicBezTo>
                <a:cubicBezTo>
                  <a:pt x="1991446" y="355231"/>
                  <a:pt x="2069053" y="451176"/>
                  <a:pt x="2142952" y="540899"/>
                </a:cubicBezTo>
                <a:lnTo>
                  <a:pt x="2153521" y="556043"/>
                </a:lnTo>
                <a:lnTo>
                  <a:pt x="2156438" y="542668"/>
                </a:lnTo>
                <a:lnTo>
                  <a:pt x="2154637" y="557642"/>
                </a:lnTo>
                <a:lnTo>
                  <a:pt x="2157998" y="562460"/>
                </a:lnTo>
                <a:lnTo>
                  <a:pt x="2160112" y="553765"/>
                </a:lnTo>
                <a:lnTo>
                  <a:pt x="2163929" y="541974"/>
                </a:lnTo>
                <a:lnTo>
                  <a:pt x="2162872" y="540512"/>
                </a:lnTo>
                <a:cubicBezTo>
                  <a:pt x="2134008" y="505085"/>
                  <a:pt x="2101935" y="469229"/>
                  <a:pt x="2076046" y="433967"/>
                </a:cubicBezTo>
                <a:cubicBezTo>
                  <a:pt x="2053132" y="403346"/>
                  <a:pt x="2027339" y="375301"/>
                  <a:pt x="2001457" y="348807"/>
                </a:cubicBezTo>
                <a:lnTo>
                  <a:pt x="1978377" y="325623"/>
                </a:lnTo>
                <a:lnTo>
                  <a:pt x="1978311" y="326318"/>
                </a:lnTo>
                <a:cubicBezTo>
                  <a:pt x="1977965" y="326830"/>
                  <a:pt x="1977440" y="327035"/>
                  <a:pt x="1977043" y="326420"/>
                </a:cubicBezTo>
                <a:lnTo>
                  <a:pt x="1977934" y="325177"/>
                </a:lnTo>
                <a:lnTo>
                  <a:pt x="1962921" y="310098"/>
                </a:lnTo>
                <a:cubicBezTo>
                  <a:pt x="1950286" y="297497"/>
                  <a:pt x="1937980" y="285155"/>
                  <a:pt x="1926350" y="272944"/>
                </a:cubicBezTo>
                <a:cubicBezTo>
                  <a:pt x="1892939" y="238757"/>
                  <a:pt x="1864007" y="200091"/>
                  <a:pt x="1835044" y="170876"/>
                </a:cubicBezTo>
                <a:cubicBezTo>
                  <a:pt x="1818725" y="155793"/>
                  <a:pt x="1801234" y="139401"/>
                  <a:pt x="1782339" y="121440"/>
                </a:cubicBezTo>
                <a:cubicBezTo>
                  <a:pt x="1768801" y="109993"/>
                  <a:pt x="1754188" y="99980"/>
                  <a:pt x="1748501" y="90461"/>
                </a:cubicBezTo>
                <a:cubicBezTo>
                  <a:pt x="1744053" y="85489"/>
                  <a:pt x="1746051" y="80874"/>
                  <a:pt x="1740365" y="71356"/>
                </a:cubicBezTo>
                <a:cubicBezTo>
                  <a:pt x="1734512" y="64813"/>
                  <a:pt x="1725256" y="61314"/>
                  <a:pt x="1722873" y="54964"/>
                </a:cubicBezTo>
                <a:cubicBezTo>
                  <a:pt x="1704244" y="27815"/>
                  <a:pt x="1734990" y="29521"/>
                  <a:pt x="1752482" y="45912"/>
                </a:cubicBezTo>
                <a:cubicBezTo>
                  <a:pt x="1745223" y="37800"/>
                  <a:pt x="1737799" y="32661"/>
                  <a:pt x="1728971" y="25953"/>
                </a:cubicBezTo>
                <a:cubicBezTo>
                  <a:pt x="1721548" y="20816"/>
                  <a:pt x="1705268" y="9467"/>
                  <a:pt x="1703629" y="7634"/>
                </a:cubicBezTo>
                <a:cubicBezTo>
                  <a:pt x="1700986" y="1518"/>
                  <a:pt x="1714622" y="6752"/>
                  <a:pt x="1717597" y="6916"/>
                </a:cubicBezTo>
                <a:cubicBezTo>
                  <a:pt x="1727020" y="7440"/>
                  <a:pt x="1708936" y="-2766"/>
                  <a:pt x="1718191" y="73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527599261"/>
      </p:ext>
    </p:extLst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76203" y="65317"/>
            <a:ext cx="6738257" cy="6723229"/>
          </a:xfrm>
          <a:custGeom>
            <a:avLst/>
            <a:gdLst>
              <a:gd name="connsiteX0" fmla="*/ 0 w 6738257"/>
              <a:gd name="connsiteY0" fmla="*/ 4513471 h 6723229"/>
              <a:gd name="connsiteX1" fmla="*/ 2209758 w 6738257"/>
              <a:gd name="connsiteY1" fmla="*/ 4513471 h 6723229"/>
              <a:gd name="connsiteX2" fmla="*/ 2209758 w 6738257"/>
              <a:gd name="connsiteY2" fmla="*/ 6723229 h 6723229"/>
              <a:gd name="connsiteX3" fmla="*/ 0 w 6738257"/>
              <a:gd name="connsiteY3" fmla="*/ 6723229 h 6723229"/>
              <a:gd name="connsiteX4" fmla="*/ 0 w 6738257"/>
              <a:gd name="connsiteY4" fmla="*/ 2256735 h 6723229"/>
              <a:gd name="connsiteX5" fmla="*/ 2209758 w 6738257"/>
              <a:gd name="connsiteY5" fmla="*/ 2256735 h 6723229"/>
              <a:gd name="connsiteX6" fmla="*/ 2209758 w 6738257"/>
              <a:gd name="connsiteY6" fmla="*/ 4466493 h 6723229"/>
              <a:gd name="connsiteX7" fmla="*/ 0 w 6738257"/>
              <a:gd name="connsiteY7" fmla="*/ 4466493 h 6723229"/>
              <a:gd name="connsiteX8" fmla="*/ 4528499 w 6738257"/>
              <a:gd name="connsiteY8" fmla="*/ 0 h 6723229"/>
              <a:gd name="connsiteX9" fmla="*/ 6738257 w 6738257"/>
              <a:gd name="connsiteY9" fmla="*/ 0 h 6723229"/>
              <a:gd name="connsiteX10" fmla="*/ 6738257 w 6738257"/>
              <a:gd name="connsiteY10" fmla="*/ 2209758 h 6723229"/>
              <a:gd name="connsiteX11" fmla="*/ 4528499 w 6738257"/>
              <a:gd name="connsiteY11" fmla="*/ 2209758 h 6723229"/>
              <a:gd name="connsiteX12" fmla="*/ 2264250 w 6738257"/>
              <a:gd name="connsiteY12" fmla="*/ 0 h 6723229"/>
              <a:gd name="connsiteX13" fmla="*/ 4474008 w 6738257"/>
              <a:gd name="connsiteY13" fmla="*/ 0 h 6723229"/>
              <a:gd name="connsiteX14" fmla="*/ 4474008 w 6738257"/>
              <a:gd name="connsiteY14" fmla="*/ 2209758 h 6723229"/>
              <a:gd name="connsiteX15" fmla="*/ 2264250 w 6738257"/>
              <a:gd name="connsiteY15" fmla="*/ 2209758 h 6723229"/>
              <a:gd name="connsiteX16" fmla="*/ 0 w 6738257"/>
              <a:gd name="connsiteY16" fmla="*/ 0 h 6723229"/>
              <a:gd name="connsiteX17" fmla="*/ 2209758 w 6738257"/>
              <a:gd name="connsiteY17" fmla="*/ 0 h 6723229"/>
              <a:gd name="connsiteX18" fmla="*/ 2209758 w 6738257"/>
              <a:gd name="connsiteY18" fmla="*/ 2209758 h 6723229"/>
              <a:gd name="connsiteX19" fmla="*/ 0 w 6738257"/>
              <a:gd name="connsiteY19" fmla="*/ 2209758 h 6723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738257" h="6723229">
                <a:moveTo>
                  <a:pt x="0" y="4513471"/>
                </a:moveTo>
                <a:lnTo>
                  <a:pt x="2209758" y="4513471"/>
                </a:lnTo>
                <a:lnTo>
                  <a:pt x="2209758" y="6723229"/>
                </a:lnTo>
                <a:lnTo>
                  <a:pt x="0" y="6723229"/>
                </a:lnTo>
                <a:close/>
                <a:moveTo>
                  <a:pt x="0" y="2256735"/>
                </a:moveTo>
                <a:lnTo>
                  <a:pt x="2209758" y="2256735"/>
                </a:lnTo>
                <a:lnTo>
                  <a:pt x="2209758" y="4466493"/>
                </a:lnTo>
                <a:lnTo>
                  <a:pt x="0" y="4466493"/>
                </a:lnTo>
                <a:close/>
                <a:moveTo>
                  <a:pt x="4528499" y="0"/>
                </a:moveTo>
                <a:lnTo>
                  <a:pt x="6738257" y="0"/>
                </a:lnTo>
                <a:lnTo>
                  <a:pt x="6738257" y="2209758"/>
                </a:lnTo>
                <a:lnTo>
                  <a:pt x="4528499" y="2209758"/>
                </a:lnTo>
                <a:close/>
                <a:moveTo>
                  <a:pt x="2264250" y="0"/>
                </a:moveTo>
                <a:lnTo>
                  <a:pt x="4474008" y="0"/>
                </a:lnTo>
                <a:lnTo>
                  <a:pt x="4474008" y="2209758"/>
                </a:lnTo>
                <a:lnTo>
                  <a:pt x="2264250" y="2209758"/>
                </a:lnTo>
                <a:close/>
                <a:moveTo>
                  <a:pt x="0" y="0"/>
                </a:moveTo>
                <a:lnTo>
                  <a:pt x="2209758" y="0"/>
                </a:lnTo>
                <a:lnTo>
                  <a:pt x="2209758" y="2209758"/>
                </a:lnTo>
                <a:lnTo>
                  <a:pt x="0" y="220975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2340453" y="2322051"/>
            <a:ext cx="4474007" cy="4466494"/>
          </a:xfrm>
          <a:custGeom>
            <a:avLst/>
            <a:gdLst>
              <a:gd name="connsiteX0" fmla="*/ 2264249 w 4474007"/>
              <a:gd name="connsiteY0" fmla="*/ 2256736 h 4466494"/>
              <a:gd name="connsiteX1" fmla="*/ 4474007 w 4474007"/>
              <a:gd name="connsiteY1" fmla="*/ 2256736 h 4466494"/>
              <a:gd name="connsiteX2" fmla="*/ 4474007 w 4474007"/>
              <a:gd name="connsiteY2" fmla="*/ 4466494 h 4466494"/>
              <a:gd name="connsiteX3" fmla="*/ 2264249 w 4474007"/>
              <a:gd name="connsiteY3" fmla="*/ 4466494 h 4466494"/>
              <a:gd name="connsiteX4" fmla="*/ 0 w 4474007"/>
              <a:gd name="connsiteY4" fmla="*/ 2256736 h 4466494"/>
              <a:gd name="connsiteX5" fmla="*/ 2209758 w 4474007"/>
              <a:gd name="connsiteY5" fmla="*/ 2256736 h 4466494"/>
              <a:gd name="connsiteX6" fmla="*/ 2209758 w 4474007"/>
              <a:gd name="connsiteY6" fmla="*/ 4466494 h 4466494"/>
              <a:gd name="connsiteX7" fmla="*/ 0 w 4474007"/>
              <a:gd name="connsiteY7" fmla="*/ 4466494 h 4466494"/>
              <a:gd name="connsiteX8" fmla="*/ 2264249 w 4474007"/>
              <a:gd name="connsiteY8" fmla="*/ 0 h 4466494"/>
              <a:gd name="connsiteX9" fmla="*/ 4474007 w 4474007"/>
              <a:gd name="connsiteY9" fmla="*/ 0 h 4466494"/>
              <a:gd name="connsiteX10" fmla="*/ 4474007 w 4474007"/>
              <a:gd name="connsiteY10" fmla="*/ 2209758 h 4466494"/>
              <a:gd name="connsiteX11" fmla="*/ 2264249 w 4474007"/>
              <a:gd name="connsiteY11" fmla="*/ 2209758 h 4466494"/>
              <a:gd name="connsiteX12" fmla="*/ 0 w 4474007"/>
              <a:gd name="connsiteY12" fmla="*/ 0 h 4466494"/>
              <a:gd name="connsiteX13" fmla="*/ 2209758 w 4474007"/>
              <a:gd name="connsiteY13" fmla="*/ 0 h 4466494"/>
              <a:gd name="connsiteX14" fmla="*/ 2209758 w 4474007"/>
              <a:gd name="connsiteY14" fmla="*/ 2209758 h 4466494"/>
              <a:gd name="connsiteX15" fmla="*/ 0 w 4474007"/>
              <a:gd name="connsiteY15" fmla="*/ 2209758 h 44664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474007" h="4466494">
                <a:moveTo>
                  <a:pt x="2264249" y="2256736"/>
                </a:moveTo>
                <a:lnTo>
                  <a:pt x="4474007" y="2256736"/>
                </a:lnTo>
                <a:lnTo>
                  <a:pt x="4474007" y="4466494"/>
                </a:lnTo>
                <a:lnTo>
                  <a:pt x="2264249" y="4466494"/>
                </a:lnTo>
                <a:close/>
                <a:moveTo>
                  <a:pt x="0" y="2256736"/>
                </a:moveTo>
                <a:lnTo>
                  <a:pt x="2209758" y="2256736"/>
                </a:lnTo>
                <a:lnTo>
                  <a:pt x="2209758" y="4466494"/>
                </a:lnTo>
                <a:lnTo>
                  <a:pt x="0" y="4466494"/>
                </a:lnTo>
                <a:close/>
                <a:moveTo>
                  <a:pt x="2264249" y="0"/>
                </a:moveTo>
                <a:lnTo>
                  <a:pt x="4474007" y="0"/>
                </a:lnTo>
                <a:lnTo>
                  <a:pt x="4474007" y="2209758"/>
                </a:lnTo>
                <a:lnTo>
                  <a:pt x="2264249" y="2209758"/>
                </a:lnTo>
                <a:close/>
                <a:moveTo>
                  <a:pt x="0" y="0"/>
                </a:moveTo>
                <a:lnTo>
                  <a:pt x="2209758" y="0"/>
                </a:lnTo>
                <a:lnTo>
                  <a:pt x="2209758" y="2209758"/>
                </a:lnTo>
                <a:lnTo>
                  <a:pt x="0" y="220975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98933305"/>
      </p:ext>
    </p:extLst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/>
          <p:cNvSpPr>
            <a:spLocks noGrp="1"/>
          </p:cNvSpPr>
          <p:nvPr>
            <p:ph type="pic" sz="quarter" idx="12"/>
          </p:nvPr>
        </p:nvSpPr>
        <p:spPr>
          <a:xfrm>
            <a:off x="5367498" y="55268"/>
            <a:ext cx="6738257" cy="6723229"/>
          </a:xfrm>
          <a:custGeom>
            <a:avLst/>
            <a:gdLst>
              <a:gd name="connsiteX0" fmla="*/ 4528499 w 6738257"/>
              <a:gd name="connsiteY0" fmla="*/ 4513471 h 6723229"/>
              <a:gd name="connsiteX1" fmla="*/ 6738257 w 6738257"/>
              <a:gd name="connsiteY1" fmla="*/ 4513471 h 6723229"/>
              <a:gd name="connsiteX2" fmla="*/ 6738257 w 6738257"/>
              <a:gd name="connsiteY2" fmla="*/ 6723229 h 6723229"/>
              <a:gd name="connsiteX3" fmla="*/ 4528499 w 6738257"/>
              <a:gd name="connsiteY3" fmla="*/ 6723229 h 6723229"/>
              <a:gd name="connsiteX4" fmla="*/ 2264250 w 6738257"/>
              <a:gd name="connsiteY4" fmla="*/ 4513471 h 6723229"/>
              <a:gd name="connsiteX5" fmla="*/ 4474008 w 6738257"/>
              <a:gd name="connsiteY5" fmla="*/ 4513471 h 6723229"/>
              <a:gd name="connsiteX6" fmla="*/ 4474008 w 6738257"/>
              <a:gd name="connsiteY6" fmla="*/ 6723229 h 6723229"/>
              <a:gd name="connsiteX7" fmla="*/ 2264250 w 6738257"/>
              <a:gd name="connsiteY7" fmla="*/ 6723229 h 6723229"/>
              <a:gd name="connsiteX8" fmla="*/ 0 w 6738257"/>
              <a:gd name="connsiteY8" fmla="*/ 4513471 h 6723229"/>
              <a:gd name="connsiteX9" fmla="*/ 2209758 w 6738257"/>
              <a:gd name="connsiteY9" fmla="*/ 4513471 h 6723229"/>
              <a:gd name="connsiteX10" fmla="*/ 2209758 w 6738257"/>
              <a:gd name="connsiteY10" fmla="*/ 6723229 h 6723229"/>
              <a:gd name="connsiteX11" fmla="*/ 0 w 6738257"/>
              <a:gd name="connsiteY11" fmla="*/ 6723229 h 6723229"/>
              <a:gd name="connsiteX12" fmla="*/ 4528499 w 6738257"/>
              <a:gd name="connsiteY12" fmla="*/ 2256735 h 6723229"/>
              <a:gd name="connsiteX13" fmla="*/ 6738257 w 6738257"/>
              <a:gd name="connsiteY13" fmla="*/ 2256735 h 6723229"/>
              <a:gd name="connsiteX14" fmla="*/ 6738257 w 6738257"/>
              <a:gd name="connsiteY14" fmla="*/ 4466493 h 6723229"/>
              <a:gd name="connsiteX15" fmla="*/ 4528499 w 6738257"/>
              <a:gd name="connsiteY15" fmla="*/ 4466493 h 6723229"/>
              <a:gd name="connsiteX16" fmla="*/ 4528499 w 6738257"/>
              <a:gd name="connsiteY16" fmla="*/ 0 h 6723229"/>
              <a:gd name="connsiteX17" fmla="*/ 6738257 w 6738257"/>
              <a:gd name="connsiteY17" fmla="*/ 0 h 6723229"/>
              <a:gd name="connsiteX18" fmla="*/ 6738257 w 6738257"/>
              <a:gd name="connsiteY18" fmla="*/ 2209758 h 6723229"/>
              <a:gd name="connsiteX19" fmla="*/ 4528499 w 6738257"/>
              <a:gd name="connsiteY19" fmla="*/ 2209758 h 6723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738257" h="6723229">
                <a:moveTo>
                  <a:pt x="4528499" y="4513471"/>
                </a:moveTo>
                <a:lnTo>
                  <a:pt x="6738257" y="4513471"/>
                </a:lnTo>
                <a:lnTo>
                  <a:pt x="6738257" y="6723229"/>
                </a:lnTo>
                <a:lnTo>
                  <a:pt x="4528499" y="6723229"/>
                </a:lnTo>
                <a:close/>
                <a:moveTo>
                  <a:pt x="2264250" y="4513471"/>
                </a:moveTo>
                <a:lnTo>
                  <a:pt x="4474008" y="4513471"/>
                </a:lnTo>
                <a:lnTo>
                  <a:pt x="4474008" y="6723229"/>
                </a:lnTo>
                <a:lnTo>
                  <a:pt x="2264250" y="6723229"/>
                </a:lnTo>
                <a:close/>
                <a:moveTo>
                  <a:pt x="0" y="4513471"/>
                </a:moveTo>
                <a:lnTo>
                  <a:pt x="2209758" y="4513471"/>
                </a:lnTo>
                <a:lnTo>
                  <a:pt x="2209758" y="6723229"/>
                </a:lnTo>
                <a:lnTo>
                  <a:pt x="0" y="6723229"/>
                </a:lnTo>
                <a:close/>
                <a:moveTo>
                  <a:pt x="4528499" y="2256735"/>
                </a:moveTo>
                <a:lnTo>
                  <a:pt x="6738257" y="2256735"/>
                </a:lnTo>
                <a:lnTo>
                  <a:pt x="6738257" y="4466493"/>
                </a:lnTo>
                <a:lnTo>
                  <a:pt x="4528499" y="4466493"/>
                </a:lnTo>
                <a:close/>
                <a:moveTo>
                  <a:pt x="4528499" y="0"/>
                </a:moveTo>
                <a:lnTo>
                  <a:pt x="6738257" y="0"/>
                </a:lnTo>
                <a:lnTo>
                  <a:pt x="6738257" y="2209758"/>
                </a:lnTo>
                <a:lnTo>
                  <a:pt x="4528499" y="220975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5367497" y="55268"/>
            <a:ext cx="4474008" cy="4466493"/>
          </a:xfrm>
          <a:custGeom>
            <a:avLst/>
            <a:gdLst>
              <a:gd name="connsiteX0" fmla="*/ 2264250 w 4474008"/>
              <a:gd name="connsiteY0" fmla="*/ 2256735 h 4466493"/>
              <a:gd name="connsiteX1" fmla="*/ 4474008 w 4474008"/>
              <a:gd name="connsiteY1" fmla="*/ 2256735 h 4466493"/>
              <a:gd name="connsiteX2" fmla="*/ 4474008 w 4474008"/>
              <a:gd name="connsiteY2" fmla="*/ 4466493 h 4466493"/>
              <a:gd name="connsiteX3" fmla="*/ 2264250 w 4474008"/>
              <a:gd name="connsiteY3" fmla="*/ 4466493 h 4466493"/>
              <a:gd name="connsiteX4" fmla="*/ 0 w 4474008"/>
              <a:gd name="connsiteY4" fmla="*/ 2256735 h 4466493"/>
              <a:gd name="connsiteX5" fmla="*/ 2209758 w 4474008"/>
              <a:gd name="connsiteY5" fmla="*/ 2256735 h 4466493"/>
              <a:gd name="connsiteX6" fmla="*/ 2209758 w 4474008"/>
              <a:gd name="connsiteY6" fmla="*/ 4466493 h 4466493"/>
              <a:gd name="connsiteX7" fmla="*/ 0 w 4474008"/>
              <a:gd name="connsiteY7" fmla="*/ 4466493 h 4466493"/>
              <a:gd name="connsiteX8" fmla="*/ 2264250 w 4474008"/>
              <a:gd name="connsiteY8" fmla="*/ 0 h 4466493"/>
              <a:gd name="connsiteX9" fmla="*/ 4474008 w 4474008"/>
              <a:gd name="connsiteY9" fmla="*/ 0 h 4466493"/>
              <a:gd name="connsiteX10" fmla="*/ 4474008 w 4474008"/>
              <a:gd name="connsiteY10" fmla="*/ 2209758 h 4466493"/>
              <a:gd name="connsiteX11" fmla="*/ 2264250 w 4474008"/>
              <a:gd name="connsiteY11" fmla="*/ 2209758 h 4466493"/>
              <a:gd name="connsiteX12" fmla="*/ 0 w 4474008"/>
              <a:gd name="connsiteY12" fmla="*/ 0 h 4466493"/>
              <a:gd name="connsiteX13" fmla="*/ 2209758 w 4474008"/>
              <a:gd name="connsiteY13" fmla="*/ 0 h 4466493"/>
              <a:gd name="connsiteX14" fmla="*/ 2209758 w 4474008"/>
              <a:gd name="connsiteY14" fmla="*/ 2209758 h 4466493"/>
              <a:gd name="connsiteX15" fmla="*/ 0 w 4474008"/>
              <a:gd name="connsiteY15" fmla="*/ 2209758 h 4466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474008" h="4466493">
                <a:moveTo>
                  <a:pt x="2264250" y="2256735"/>
                </a:moveTo>
                <a:lnTo>
                  <a:pt x="4474008" y="2256735"/>
                </a:lnTo>
                <a:lnTo>
                  <a:pt x="4474008" y="4466493"/>
                </a:lnTo>
                <a:lnTo>
                  <a:pt x="2264250" y="4466493"/>
                </a:lnTo>
                <a:close/>
                <a:moveTo>
                  <a:pt x="0" y="2256735"/>
                </a:moveTo>
                <a:lnTo>
                  <a:pt x="2209758" y="2256735"/>
                </a:lnTo>
                <a:lnTo>
                  <a:pt x="2209758" y="4466493"/>
                </a:lnTo>
                <a:lnTo>
                  <a:pt x="0" y="4466493"/>
                </a:lnTo>
                <a:close/>
                <a:moveTo>
                  <a:pt x="2264250" y="0"/>
                </a:moveTo>
                <a:lnTo>
                  <a:pt x="4474008" y="0"/>
                </a:lnTo>
                <a:lnTo>
                  <a:pt x="4474008" y="2209758"/>
                </a:lnTo>
                <a:lnTo>
                  <a:pt x="2264250" y="2209758"/>
                </a:lnTo>
                <a:close/>
                <a:moveTo>
                  <a:pt x="0" y="0"/>
                </a:moveTo>
                <a:lnTo>
                  <a:pt x="2209758" y="0"/>
                </a:lnTo>
                <a:lnTo>
                  <a:pt x="2209758" y="2209758"/>
                </a:lnTo>
                <a:lnTo>
                  <a:pt x="0" y="220975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85702219"/>
      </p:ext>
    </p:extLst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76201" y="76202"/>
            <a:ext cx="2955244" cy="3312150"/>
          </a:xfrm>
          <a:custGeom>
            <a:avLst/>
            <a:gdLst>
              <a:gd name="connsiteX0" fmla="*/ 0 w 2955244"/>
              <a:gd name="connsiteY0" fmla="*/ 0 h 3312150"/>
              <a:gd name="connsiteX1" fmla="*/ 2955244 w 2955244"/>
              <a:gd name="connsiteY1" fmla="*/ 0 h 3312150"/>
              <a:gd name="connsiteX2" fmla="*/ 2955244 w 2955244"/>
              <a:gd name="connsiteY2" fmla="*/ 3312150 h 3312150"/>
              <a:gd name="connsiteX3" fmla="*/ 0 w 2955244"/>
              <a:gd name="connsiteY3" fmla="*/ 3312150 h 331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55244" h="3312150">
                <a:moveTo>
                  <a:pt x="0" y="0"/>
                </a:moveTo>
                <a:lnTo>
                  <a:pt x="2955244" y="0"/>
                </a:lnTo>
                <a:lnTo>
                  <a:pt x="2955244" y="3312150"/>
                </a:lnTo>
                <a:lnTo>
                  <a:pt x="0" y="331215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9160559" y="76202"/>
            <a:ext cx="2955244" cy="3312150"/>
          </a:xfrm>
          <a:custGeom>
            <a:avLst/>
            <a:gdLst>
              <a:gd name="connsiteX0" fmla="*/ 0 w 2955244"/>
              <a:gd name="connsiteY0" fmla="*/ 0 h 3312150"/>
              <a:gd name="connsiteX1" fmla="*/ 2955244 w 2955244"/>
              <a:gd name="connsiteY1" fmla="*/ 0 h 3312150"/>
              <a:gd name="connsiteX2" fmla="*/ 2955244 w 2955244"/>
              <a:gd name="connsiteY2" fmla="*/ 3312150 h 3312150"/>
              <a:gd name="connsiteX3" fmla="*/ 0 w 2955244"/>
              <a:gd name="connsiteY3" fmla="*/ 3312150 h 331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55244" h="3312150">
                <a:moveTo>
                  <a:pt x="0" y="0"/>
                </a:moveTo>
                <a:lnTo>
                  <a:pt x="2955244" y="0"/>
                </a:lnTo>
                <a:lnTo>
                  <a:pt x="2955244" y="3312150"/>
                </a:lnTo>
                <a:lnTo>
                  <a:pt x="0" y="331215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3"/>
          </p:nvPr>
        </p:nvSpPr>
        <p:spPr>
          <a:xfrm>
            <a:off x="3115206" y="76202"/>
            <a:ext cx="5963479" cy="3312150"/>
          </a:xfrm>
          <a:custGeom>
            <a:avLst/>
            <a:gdLst>
              <a:gd name="connsiteX0" fmla="*/ 0 w 5963479"/>
              <a:gd name="connsiteY0" fmla="*/ 0 h 3312150"/>
              <a:gd name="connsiteX1" fmla="*/ 5963479 w 5963479"/>
              <a:gd name="connsiteY1" fmla="*/ 0 h 3312150"/>
              <a:gd name="connsiteX2" fmla="*/ 5963479 w 5963479"/>
              <a:gd name="connsiteY2" fmla="*/ 3312150 h 3312150"/>
              <a:gd name="connsiteX3" fmla="*/ 0 w 5963479"/>
              <a:gd name="connsiteY3" fmla="*/ 3312150 h 331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63479" h="3312150">
                <a:moveTo>
                  <a:pt x="0" y="0"/>
                </a:moveTo>
                <a:lnTo>
                  <a:pt x="5963479" y="0"/>
                </a:lnTo>
                <a:lnTo>
                  <a:pt x="5963479" y="3312150"/>
                </a:lnTo>
                <a:lnTo>
                  <a:pt x="0" y="331215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4"/>
          </p:nvPr>
        </p:nvSpPr>
        <p:spPr>
          <a:xfrm>
            <a:off x="76201" y="3458765"/>
            <a:ext cx="5464628" cy="3312150"/>
          </a:xfrm>
          <a:custGeom>
            <a:avLst/>
            <a:gdLst>
              <a:gd name="connsiteX0" fmla="*/ 0 w 5464628"/>
              <a:gd name="connsiteY0" fmla="*/ 0 h 3312150"/>
              <a:gd name="connsiteX1" fmla="*/ 5464628 w 5464628"/>
              <a:gd name="connsiteY1" fmla="*/ 0 h 3312150"/>
              <a:gd name="connsiteX2" fmla="*/ 5464628 w 5464628"/>
              <a:gd name="connsiteY2" fmla="*/ 3312150 h 3312150"/>
              <a:gd name="connsiteX3" fmla="*/ 0 w 5464628"/>
              <a:gd name="connsiteY3" fmla="*/ 3312150 h 331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64628" h="3312150">
                <a:moveTo>
                  <a:pt x="0" y="0"/>
                </a:moveTo>
                <a:lnTo>
                  <a:pt x="5464628" y="0"/>
                </a:lnTo>
                <a:lnTo>
                  <a:pt x="5464628" y="3312150"/>
                </a:lnTo>
                <a:lnTo>
                  <a:pt x="0" y="331215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025757464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459317" y="1067082"/>
            <a:ext cx="5732683" cy="5799732"/>
          </a:xfrm>
          <a:custGeom>
            <a:avLst/>
            <a:gdLst>
              <a:gd name="connsiteX0" fmla="*/ 2976083 w 5732683"/>
              <a:gd name="connsiteY0" fmla="*/ 0 h 5799732"/>
              <a:gd name="connsiteX1" fmla="*/ 5732683 w 5732683"/>
              <a:gd name="connsiteY1" fmla="*/ 2758924 h 5799732"/>
              <a:gd name="connsiteX2" fmla="*/ 5732683 w 5732683"/>
              <a:gd name="connsiteY2" fmla="*/ 5799732 h 5799732"/>
              <a:gd name="connsiteX3" fmla="*/ 2823365 w 5732683"/>
              <a:gd name="connsiteY3" fmla="*/ 5799732 h 5799732"/>
              <a:gd name="connsiteX4" fmla="*/ 4605 w 5732683"/>
              <a:gd name="connsiteY4" fmla="*/ 2977826 h 5799732"/>
              <a:gd name="connsiteX5" fmla="*/ 0 w 5732683"/>
              <a:gd name="connsiteY5" fmla="*/ 2977826 h 5799732"/>
              <a:gd name="connsiteX6" fmla="*/ 2303 w 5732683"/>
              <a:gd name="connsiteY6" fmla="*/ 2976290 h 5799732"/>
              <a:gd name="connsiteX7" fmla="*/ 0 w 5732683"/>
              <a:gd name="connsiteY7" fmla="*/ 2973985 h 5799732"/>
              <a:gd name="connsiteX8" fmla="*/ 4605 w 5732683"/>
              <a:gd name="connsiteY8" fmla="*/ 2973985 h 57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2683" h="5799732">
                <a:moveTo>
                  <a:pt x="2976083" y="0"/>
                </a:moveTo>
                <a:lnTo>
                  <a:pt x="5732683" y="2758924"/>
                </a:lnTo>
                <a:lnTo>
                  <a:pt x="5732683" y="5799732"/>
                </a:lnTo>
                <a:lnTo>
                  <a:pt x="2823365" y="5799732"/>
                </a:lnTo>
                <a:lnTo>
                  <a:pt x="4605" y="2977826"/>
                </a:lnTo>
                <a:lnTo>
                  <a:pt x="0" y="2977826"/>
                </a:lnTo>
                <a:lnTo>
                  <a:pt x="2303" y="2976290"/>
                </a:lnTo>
                <a:lnTo>
                  <a:pt x="0" y="2973985"/>
                </a:lnTo>
                <a:lnTo>
                  <a:pt x="4605" y="297398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2717800" y="3889142"/>
            <a:ext cx="5953945" cy="2980326"/>
          </a:xfrm>
          <a:custGeom>
            <a:avLst/>
            <a:gdLst>
              <a:gd name="connsiteX0" fmla="*/ 2976589 w 5953945"/>
              <a:gd name="connsiteY0" fmla="*/ 0 h 2980326"/>
              <a:gd name="connsiteX1" fmla="*/ 5953945 w 5953945"/>
              <a:gd name="connsiteY1" fmla="*/ 2980326 h 2980326"/>
              <a:gd name="connsiteX2" fmla="*/ 0 w 5953945"/>
              <a:gd name="connsiteY2" fmla="*/ 2980326 h 2980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53945" h="2980326">
                <a:moveTo>
                  <a:pt x="2976589" y="0"/>
                </a:moveTo>
                <a:lnTo>
                  <a:pt x="5953945" y="2980326"/>
                </a:lnTo>
                <a:lnTo>
                  <a:pt x="0" y="298032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019721139"/>
      </p:ext>
    </p:extLst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Picture Placeholder 103"/>
          <p:cNvSpPr>
            <a:spLocks noGrp="1"/>
          </p:cNvSpPr>
          <p:nvPr>
            <p:ph type="pic" sz="quarter" idx="13"/>
          </p:nvPr>
        </p:nvSpPr>
        <p:spPr>
          <a:xfrm>
            <a:off x="1295645" y="1373620"/>
            <a:ext cx="4097146" cy="4110761"/>
          </a:xfrm>
          <a:custGeom>
            <a:avLst/>
            <a:gdLst>
              <a:gd name="connsiteX0" fmla="*/ 899778 w 2867024"/>
              <a:gd name="connsiteY0" fmla="*/ 2052638 h 2876551"/>
              <a:gd name="connsiteX1" fmla="*/ 899778 w 2867024"/>
              <a:gd name="connsiteY1" fmla="*/ 2376669 h 2876551"/>
              <a:gd name="connsiteX2" fmla="*/ 1433512 w 2867024"/>
              <a:gd name="connsiteY2" fmla="*/ 2066473 h 2876551"/>
              <a:gd name="connsiteX3" fmla="*/ 1968335 w 2867024"/>
              <a:gd name="connsiteY3" fmla="*/ 2376669 h 2876551"/>
              <a:gd name="connsiteX4" fmla="*/ 1968335 w 2867024"/>
              <a:gd name="connsiteY4" fmla="*/ 2052638 h 2876551"/>
              <a:gd name="connsiteX5" fmla="*/ 2520949 w 2867024"/>
              <a:gd name="connsiteY5" fmla="*/ 2373757 h 2876551"/>
              <a:gd name="connsiteX6" fmla="*/ 2516592 w 2867024"/>
              <a:gd name="connsiteY6" fmla="*/ 2379218 h 2876551"/>
              <a:gd name="connsiteX7" fmla="*/ 2464308 w 2867024"/>
              <a:gd name="connsiteY7" fmla="*/ 2437107 h 2876551"/>
              <a:gd name="connsiteX8" fmla="*/ 2409119 w 2867024"/>
              <a:gd name="connsiteY8" fmla="*/ 2491355 h 2876551"/>
              <a:gd name="connsiteX9" fmla="*/ 2351389 w 2867024"/>
              <a:gd name="connsiteY9" fmla="*/ 2542690 h 2876551"/>
              <a:gd name="connsiteX10" fmla="*/ 2291117 w 2867024"/>
              <a:gd name="connsiteY10" fmla="*/ 2590020 h 2876551"/>
              <a:gd name="connsiteX11" fmla="*/ 2229029 w 2867024"/>
              <a:gd name="connsiteY11" fmla="*/ 2634074 h 2876551"/>
              <a:gd name="connsiteX12" fmla="*/ 2164037 w 2867024"/>
              <a:gd name="connsiteY12" fmla="*/ 2674851 h 2876551"/>
              <a:gd name="connsiteX13" fmla="*/ 2131360 w 2867024"/>
              <a:gd name="connsiteY13" fmla="*/ 2694875 h 2876551"/>
              <a:gd name="connsiteX14" fmla="*/ 2097230 w 2867024"/>
              <a:gd name="connsiteY14" fmla="*/ 2712715 h 2876551"/>
              <a:gd name="connsiteX15" fmla="*/ 2063826 w 2867024"/>
              <a:gd name="connsiteY15" fmla="*/ 2730191 h 2876551"/>
              <a:gd name="connsiteX16" fmla="*/ 2029696 w 2867024"/>
              <a:gd name="connsiteY16" fmla="*/ 2746211 h 2876551"/>
              <a:gd name="connsiteX17" fmla="*/ 1994477 w 2867024"/>
              <a:gd name="connsiteY17" fmla="*/ 2761502 h 2876551"/>
              <a:gd name="connsiteX18" fmla="*/ 1959258 w 2867024"/>
              <a:gd name="connsiteY18" fmla="*/ 2776065 h 2876551"/>
              <a:gd name="connsiteX19" fmla="*/ 1923312 w 2867024"/>
              <a:gd name="connsiteY19" fmla="*/ 2789536 h 2876551"/>
              <a:gd name="connsiteX20" fmla="*/ 1887004 w 2867024"/>
              <a:gd name="connsiteY20" fmla="*/ 2802279 h 2876551"/>
              <a:gd name="connsiteX21" fmla="*/ 1851059 w 2867024"/>
              <a:gd name="connsiteY21" fmla="*/ 2814294 h 2876551"/>
              <a:gd name="connsiteX22" fmla="*/ 1814024 w 2867024"/>
              <a:gd name="connsiteY22" fmla="*/ 2824852 h 2876551"/>
              <a:gd name="connsiteX23" fmla="*/ 1776989 w 2867024"/>
              <a:gd name="connsiteY23" fmla="*/ 2833954 h 2876551"/>
              <a:gd name="connsiteX24" fmla="*/ 1740318 w 2867024"/>
              <a:gd name="connsiteY24" fmla="*/ 2843056 h 2876551"/>
              <a:gd name="connsiteX25" fmla="*/ 1702194 w 2867024"/>
              <a:gd name="connsiteY25" fmla="*/ 2850337 h 2876551"/>
              <a:gd name="connsiteX26" fmla="*/ 1665159 w 2867024"/>
              <a:gd name="connsiteY26" fmla="*/ 2857619 h 2876551"/>
              <a:gd name="connsiteX27" fmla="*/ 1626672 w 2867024"/>
              <a:gd name="connsiteY27" fmla="*/ 2863080 h 2876551"/>
              <a:gd name="connsiteX28" fmla="*/ 1588549 w 2867024"/>
              <a:gd name="connsiteY28" fmla="*/ 2867449 h 2876551"/>
              <a:gd name="connsiteX29" fmla="*/ 1550062 w 2867024"/>
              <a:gd name="connsiteY29" fmla="*/ 2871090 h 2876551"/>
              <a:gd name="connsiteX30" fmla="*/ 1511938 w 2867024"/>
              <a:gd name="connsiteY30" fmla="*/ 2873639 h 2876551"/>
              <a:gd name="connsiteX31" fmla="*/ 1473088 w 2867024"/>
              <a:gd name="connsiteY31" fmla="*/ 2875459 h 2876551"/>
              <a:gd name="connsiteX32" fmla="*/ 1433512 w 2867024"/>
              <a:gd name="connsiteY32" fmla="*/ 2876551 h 2876551"/>
              <a:gd name="connsiteX33" fmla="*/ 1394662 w 2867024"/>
              <a:gd name="connsiteY33" fmla="*/ 2875459 h 2876551"/>
              <a:gd name="connsiteX34" fmla="*/ 1356175 w 2867024"/>
              <a:gd name="connsiteY34" fmla="*/ 2873639 h 2876551"/>
              <a:gd name="connsiteX35" fmla="*/ 1317325 w 2867024"/>
              <a:gd name="connsiteY35" fmla="*/ 2871090 h 2876551"/>
              <a:gd name="connsiteX36" fmla="*/ 1279564 w 2867024"/>
              <a:gd name="connsiteY36" fmla="*/ 2867449 h 2876551"/>
              <a:gd name="connsiteX37" fmla="*/ 1240714 w 2867024"/>
              <a:gd name="connsiteY37" fmla="*/ 2863080 h 2876551"/>
              <a:gd name="connsiteX38" fmla="*/ 1202590 w 2867024"/>
              <a:gd name="connsiteY38" fmla="*/ 2857619 h 2876551"/>
              <a:gd name="connsiteX39" fmla="*/ 1164829 w 2867024"/>
              <a:gd name="connsiteY39" fmla="*/ 2850337 h 2876551"/>
              <a:gd name="connsiteX40" fmla="*/ 1127795 w 2867024"/>
              <a:gd name="connsiteY40" fmla="*/ 2843056 h 2876551"/>
              <a:gd name="connsiteX41" fmla="*/ 1090034 w 2867024"/>
              <a:gd name="connsiteY41" fmla="*/ 2833954 h 2876551"/>
              <a:gd name="connsiteX42" fmla="*/ 1052999 w 2867024"/>
              <a:gd name="connsiteY42" fmla="*/ 2824852 h 2876551"/>
              <a:gd name="connsiteX43" fmla="*/ 1017054 w 2867024"/>
              <a:gd name="connsiteY43" fmla="*/ 2814294 h 2876551"/>
              <a:gd name="connsiteX44" fmla="*/ 980020 w 2867024"/>
              <a:gd name="connsiteY44" fmla="*/ 2802279 h 2876551"/>
              <a:gd name="connsiteX45" fmla="*/ 944074 w 2867024"/>
              <a:gd name="connsiteY45" fmla="*/ 2789536 h 2876551"/>
              <a:gd name="connsiteX46" fmla="*/ 908855 w 2867024"/>
              <a:gd name="connsiteY46" fmla="*/ 2776065 h 2876551"/>
              <a:gd name="connsiteX47" fmla="*/ 873636 w 2867024"/>
              <a:gd name="connsiteY47" fmla="*/ 2761502 h 2876551"/>
              <a:gd name="connsiteX48" fmla="*/ 838417 w 2867024"/>
              <a:gd name="connsiteY48" fmla="*/ 2746211 h 2876551"/>
              <a:gd name="connsiteX49" fmla="*/ 804287 w 2867024"/>
              <a:gd name="connsiteY49" fmla="*/ 2730191 h 2876551"/>
              <a:gd name="connsiteX50" fmla="*/ 769794 w 2867024"/>
              <a:gd name="connsiteY50" fmla="*/ 2712715 h 2876551"/>
              <a:gd name="connsiteX51" fmla="*/ 736390 w 2867024"/>
              <a:gd name="connsiteY51" fmla="*/ 2694875 h 2876551"/>
              <a:gd name="connsiteX52" fmla="*/ 703349 w 2867024"/>
              <a:gd name="connsiteY52" fmla="*/ 2674851 h 2876551"/>
              <a:gd name="connsiteX53" fmla="*/ 639083 w 2867024"/>
              <a:gd name="connsiteY53" fmla="*/ 2634074 h 2876551"/>
              <a:gd name="connsiteX54" fmla="*/ 575907 w 2867024"/>
              <a:gd name="connsiteY54" fmla="*/ 2590020 h 2876551"/>
              <a:gd name="connsiteX55" fmla="*/ 515635 w 2867024"/>
              <a:gd name="connsiteY55" fmla="*/ 2542690 h 2876551"/>
              <a:gd name="connsiteX56" fmla="*/ 457904 w 2867024"/>
              <a:gd name="connsiteY56" fmla="*/ 2491355 h 2876551"/>
              <a:gd name="connsiteX57" fmla="*/ 403079 w 2867024"/>
              <a:gd name="connsiteY57" fmla="*/ 2437107 h 2876551"/>
              <a:gd name="connsiteX58" fmla="*/ 350794 w 2867024"/>
              <a:gd name="connsiteY58" fmla="*/ 2379218 h 2876551"/>
              <a:gd name="connsiteX59" fmla="*/ 346074 w 2867024"/>
              <a:gd name="connsiteY59" fmla="*/ 2373757 h 2876551"/>
              <a:gd name="connsiteX60" fmla="*/ 1713196 w 2867024"/>
              <a:gd name="connsiteY60" fmla="*/ 1906588 h 2876551"/>
              <a:gd name="connsiteX61" fmla="*/ 1952625 w 2867024"/>
              <a:gd name="connsiteY61" fmla="*/ 2044885 h 2876551"/>
              <a:gd name="connsiteX62" fmla="*/ 1952625 w 2867024"/>
              <a:gd name="connsiteY62" fmla="*/ 2349501 h 2876551"/>
              <a:gd name="connsiteX63" fmla="*/ 1449387 w 2867024"/>
              <a:gd name="connsiteY63" fmla="*/ 2058351 h 2876551"/>
              <a:gd name="connsiteX64" fmla="*/ 1154746 w 2867024"/>
              <a:gd name="connsiteY64" fmla="*/ 1906588 h 2876551"/>
              <a:gd name="connsiteX65" fmla="*/ 1417637 w 2867024"/>
              <a:gd name="connsiteY65" fmla="*/ 2058351 h 2876551"/>
              <a:gd name="connsiteX66" fmla="*/ 914399 w 2867024"/>
              <a:gd name="connsiteY66" fmla="*/ 2349501 h 2876551"/>
              <a:gd name="connsiteX67" fmla="*/ 914399 w 2867024"/>
              <a:gd name="connsiteY67" fmla="*/ 2044885 h 2876551"/>
              <a:gd name="connsiteX68" fmla="*/ 1952625 w 2867024"/>
              <a:gd name="connsiteY68" fmla="*/ 1766888 h 2876551"/>
              <a:gd name="connsiteX69" fmla="*/ 1952625 w 2867024"/>
              <a:gd name="connsiteY69" fmla="*/ 2025651 h 2876551"/>
              <a:gd name="connsiteX70" fmla="*/ 1728787 w 2867024"/>
              <a:gd name="connsiteY70" fmla="*/ 1895721 h 2876551"/>
              <a:gd name="connsiteX71" fmla="*/ 914400 w 2867024"/>
              <a:gd name="connsiteY71" fmla="*/ 1766888 h 2876551"/>
              <a:gd name="connsiteX72" fmla="*/ 1138237 w 2867024"/>
              <a:gd name="connsiteY72" fmla="*/ 1895721 h 2876551"/>
              <a:gd name="connsiteX73" fmla="*/ 914400 w 2867024"/>
              <a:gd name="connsiteY73" fmla="*/ 2025651 h 2876551"/>
              <a:gd name="connsiteX74" fmla="*/ 1433761 w 2867024"/>
              <a:gd name="connsiteY74" fmla="*/ 1743075 h 2876551"/>
              <a:gd name="connsiteX75" fmla="*/ 1697037 w 2867024"/>
              <a:gd name="connsiteY75" fmla="*/ 1894929 h 2876551"/>
              <a:gd name="connsiteX76" fmla="*/ 1433761 w 2867024"/>
              <a:gd name="connsiteY76" fmla="*/ 2047875 h 2876551"/>
              <a:gd name="connsiteX77" fmla="*/ 1171574 w 2867024"/>
              <a:gd name="connsiteY77" fmla="*/ 1894929 h 2876551"/>
              <a:gd name="connsiteX78" fmla="*/ 1365249 w 2867024"/>
              <a:gd name="connsiteY78" fmla="*/ 1685925 h 2876551"/>
              <a:gd name="connsiteX79" fmla="*/ 1382586 w 2867024"/>
              <a:gd name="connsiteY79" fmla="*/ 1689566 h 2876551"/>
              <a:gd name="connsiteX80" fmla="*/ 1399561 w 2867024"/>
              <a:gd name="connsiteY80" fmla="*/ 1693207 h 2876551"/>
              <a:gd name="connsiteX81" fmla="*/ 1416536 w 2867024"/>
              <a:gd name="connsiteY81" fmla="*/ 1695028 h 2876551"/>
              <a:gd name="connsiteX82" fmla="*/ 1433512 w 2867024"/>
              <a:gd name="connsiteY82" fmla="*/ 1695028 h 2876551"/>
              <a:gd name="connsiteX83" fmla="*/ 1451570 w 2867024"/>
              <a:gd name="connsiteY83" fmla="*/ 1695028 h 2876551"/>
              <a:gd name="connsiteX84" fmla="*/ 1468546 w 2867024"/>
              <a:gd name="connsiteY84" fmla="*/ 1693207 h 2876551"/>
              <a:gd name="connsiteX85" fmla="*/ 1485521 w 2867024"/>
              <a:gd name="connsiteY85" fmla="*/ 1689566 h 2876551"/>
              <a:gd name="connsiteX86" fmla="*/ 1501774 w 2867024"/>
              <a:gd name="connsiteY86" fmla="*/ 1685925 h 2876551"/>
              <a:gd name="connsiteX87" fmla="*/ 1433512 w 2867024"/>
              <a:gd name="connsiteY87" fmla="*/ 1725613 h 2876551"/>
              <a:gd name="connsiteX88" fmla="*/ 2509837 w 2867024"/>
              <a:gd name="connsiteY88" fmla="*/ 1443038 h 2876551"/>
              <a:gd name="connsiteX89" fmla="*/ 2509837 w 2867024"/>
              <a:gd name="connsiteY89" fmla="*/ 2349501 h 2876551"/>
              <a:gd name="connsiteX90" fmla="*/ 1968499 w 2867024"/>
              <a:gd name="connsiteY90" fmla="*/ 2034099 h 2876551"/>
              <a:gd name="connsiteX91" fmla="*/ 1968499 w 2867024"/>
              <a:gd name="connsiteY91" fmla="*/ 1756982 h 2876551"/>
              <a:gd name="connsiteX92" fmla="*/ 1952625 w 2867024"/>
              <a:gd name="connsiteY92" fmla="*/ 1443038 h 2876551"/>
              <a:gd name="connsiteX93" fmla="*/ 1952625 w 2867024"/>
              <a:gd name="connsiteY93" fmla="*/ 1746812 h 2876551"/>
              <a:gd name="connsiteX94" fmla="*/ 1713196 w 2867024"/>
              <a:gd name="connsiteY94" fmla="*/ 1885951 h 2876551"/>
              <a:gd name="connsiteX95" fmla="*/ 1449387 w 2867024"/>
              <a:gd name="connsiteY95" fmla="*/ 1734064 h 2876551"/>
              <a:gd name="connsiteX96" fmla="*/ 914400 w 2867024"/>
              <a:gd name="connsiteY96" fmla="*/ 1443038 h 2876551"/>
              <a:gd name="connsiteX97" fmla="*/ 1417637 w 2867024"/>
              <a:gd name="connsiteY97" fmla="*/ 1734064 h 2876551"/>
              <a:gd name="connsiteX98" fmla="*/ 1154746 w 2867024"/>
              <a:gd name="connsiteY98" fmla="*/ 1885951 h 2876551"/>
              <a:gd name="connsiteX99" fmla="*/ 914400 w 2867024"/>
              <a:gd name="connsiteY99" fmla="*/ 1746812 h 2876551"/>
              <a:gd name="connsiteX100" fmla="*/ 357188 w 2867024"/>
              <a:gd name="connsiteY100" fmla="*/ 1443038 h 2876551"/>
              <a:gd name="connsiteX101" fmla="*/ 900113 w 2867024"/>
              <a:gd name="connsiteY101" fmla="*/ 1756982 h 2876551"/>
              <a:gd name="connsiteX102" fmla="*/ 900113 w 2867024"/>
              <a:gd name="connsiteY102" fmla="*/ 2034099 h 2876551"/>
              <a:gd name="connsiteX103" fmla="*/ 357188 w 2867024"/>
              <a:gd name="connsiteY103" fmla="*/ 2349501 h 2876551"/>
              <a:gd name="connsiteX104" fmla="*/ 1609724 w 2867024"/>
              <a:gd name="connsiteY104" fmla="*/ 1254125 h 2876551"/>
              <a:gd name="connsiteX105" fmla="*/ 1927224 w 2867024"/>
              <a:gd name="connsiteY105" fmla="*/ 1437910 h 2876551"/>
              <a:gd name="connsiteX106" fmla="*/ 1609724 w 2867024"/>
              <a:gd name="connsiteY106" fmla="*/ 1622425 h 2876551"/>
              <a:gd name="connsiteX107" fmla="*/ 1627888 w 2867024"/>
              <a:gd name="connsiteY107" fmla="*/ 1603463 h 2876551"/>
              <a:gd name="connsiteX108" fmla="*/ 1643145 w 2867024"/>
              <a:gd name="connsiteY108" fmla="*/ 1583772 h 2876551"/>
              <a:gd name="connsiteX109" fmla="*/ 1656586 w 2867024"/>
              <a:gd name="connsiteY109" fmla="*/ 1561893 h 2876551"/>
              <a:gd name="connsiteX110" fmla="*/ 1667484 w 2867024"/>
              <a:gd name="connsiteY110" fmla="*/ 1539284 h 2876551"/>
              <a:gd name="connsiteX111" fmla="*/ 1676566 w 2867024"/>
              <a:gd name="connsiteY111" fmla="*/ 1514852 h 2876551"/>
              <a:gd name="connsiteX112" fmla="*/ 1682742 w 2867024"/>
              <a:gd name="connsiteY112" fmla="*/ 1490421 h 2876551"/>
              <a:gd name="connsiteX113" fmla="*/ 1686375 w 2867024"/>
              <a:gd name="connsiteY113" fmla="*/ 1464895 h 2876551"/>
              <a:gd name="connsiteX114" fmla="*/ 1688191 w 2867024"/>
              <a:gd name="connsiteY114" fmla="*/ 1437910 h 2876551"/>
              <a:gd name="connsiteX115" fmla="*/ 1686375 w 2867024"/>
              <a:gd name="connsiteY115" fmla="*/ 1412385 h 2876551"/>
              <a:gd name="connsiteX116" fmla="*/ 1682742 w 2867024"/>
              <a:gd name="connsiteY116" fmla="*/ 1386130 h 2876551"/>
              <a:gd name="connsiteX117" fmla="*/ 1676566 w 2867024"/>
              <a:gd name="connsiteY117" fmla="*/ 1361698 h 2876551"/>
              <a:gd name="connsiteX118" fmla="*/ 1667484 w 2867024"/>
              <a:gd name="connsiteY118" fmla="*/ 1337266 h 2876551"/>
              <a:gd name="connsiteX119" fmla="*/ 1656586 w 2867024"/>
              <a:gd name="connsiteY119" fmla="*/ 1314658 h 2876551"/>
              <a:gd name="connsiteX120" fmla="*/ 1643145 w 2867024"/>
              <a:gd name="connsiteY120" fmla="*/ 1292778 h 2876551"/>
              <a:gd name="connsiteX121" fmla="*/ 1627888 w 2867024"/>
              <a:gd name="connsiteY121" fmla="*/ 1273087 h 2876551"/>
              <a:gd name="connsiteX122" fmla="*/ 1255712 w 2867024"/>
              <a:gd name="connsiteY122" fmla="*/ 1254125 h 2876551"/>
              <a:gd name="connsiteX123" fmla="*/ 1238665 w 2867024"/>
              <a:gd name="connsiteY123" fmla="*/ 1273087 h 2876551"/>
              <a:gd name="connsiteX124" fmla="*/ 1222706 w 2867024"/>
              <a:gd name="connsiteY124" fmla="*/ 1292778 h 2876551"/>
              <a:gd name="connsiteX125" fmla="*/ 1210012 w 2867024"/>
              <a:gd name="connsiteY125" fmla="*/ 1314658 h 2876551"/>
              <a:gd name="connsiteX126" fmla="*/ 1198405 w 2867024"/>
              <a:gd name="connsiteY126" fmla="*/ 1337266 h 2876551"/>
              <a:gd name="connsiteX127" fmla="*/ 1190063 w 2867024"/>
              <a:gd name="connsiteY127" fmla="*/ 1361698 h 2876551"/>
              <a:gd name="connsiteX128" fmla="*/ 1182809 w 2867024"/>
              <a:gd name="connsiteY128" fmla="*/ 1386130 h 2876551"/>
              <a:gd name="connsiteX129" fmla="*/ 1179183 w 2867024"/>
              <a:gd name="connsiteY129" fmla="*/ 1412385 h 2876551"/>
              <a:gd name="connsiteX130" fmla="*/ 1178457 w 2867024"/>
              <a:gd name="connsiteY130" fmla="*/ 1437910 h 2876551"/>
              <a:gd name="connsiteX131" fmla="*/ 1179183 w 2867024"/>
              <a:gd name="connsiteY131" fmla="*/ 1464895 h 2876551"/>
              <a:gd name="connsiteX132" fmla="*/ 1182809 w 2867024"/>
              <a:gd name="connsiteY132" fmla="*/ 1490421 h 2876551"/>
              <a:gd name="connsiteX133" fmla="*/ 1190063 w 2867024"/>
              <a:gd name="connsiteY133" fmla="*/ 1514852 h 2876551"/>
              <a:gd name="connsiteX134" fmla="*/ 1198405 w 2867024"/>
              <a:gd name="connsiteY134" fmla="*/ 1539284 h 2876551"/>
              <a:gd name="connsiteX135" fmla="*/ 1210012 w 2867024"/>
              <a:gd name="connsiteY135" fmla="*/ 1561893 h 2876551"/>
              <a:gd name="connsiteX136" fmla="*/ 1222706 w 2867024"/>
              <a:gd name="connsiteY136" fmla="*/ 1583772 h 2876551"/>
              <a:gd name="connsiteX137" fmla="*/ 1238665 w 2867024"/>
              <a:gd name="connsiteY137" fmla="*/ 1603463 h 2876551"/>
              <a:gd name="connsiteX138" fmla="*/ 1255712 w 2867024"/>
              <a:gd name="connsiteY138" fmla="*/ 1622425 h 2876551"/>
              <a:gd name="connsiteX139" fmla="*/ 939800 w 2867024"/>
              <a:gd name="connsiteY139" fmla="*/ 1437910 h 2876551"/>
              <a:gd name="connsiteX140" fmla="*/ 1417008 w 2867024"/>
              <a:gd name="connsiteY140" fmla="*/ 1198563 h 2876551"/>
              <a:gd name="connsiteX141" fmla="*/ 1432968 w 2867024"/>
              <a:gd name="connsiteY141" fmla="*/ 1198563 h 2876551"/>
              <a:gd name="connsiteX142" fmla="*/ 1449290 w 2867024"/>
              <a:gd name="connsiteY142" fmla="*/ 1198563 h 2876551"/>
              <a:gd name="connsiteX143" fmla="*/ 1465613 w 2867024"/>
              <a:gd name="connsiteY143" fmla="*/ 1200387 h 2876551"/>
              <a:gd name="connsiteX144" fmla="*/ 1481572 w 2867024"/>
              <a:gd name="connsiteY144" fmla="*/ 1202941 h 2876551"/>
              <a:gd name="connsiteX145" fmla="*/ 1497895 w 2867024"/>
              <a:gd name="connsiteY145" fmla="*/ 1207685 h 2876551"/>
              <a:gd name="connsiteX146" fmla="*/ 1513129 w 2867024"/>
              <a:gd name="connsiteY146" fmla="*/ 1212063 h 2876551"/>
              <a:gd name="connsiteX147" fmla="*/ 1527638 w 2867024"/>
              <a:gd name="connsiteY147" fmla="*/ 1218630 h 2876551"/>
              <a:gd name="connsiteX148" fmla="*/ 1542872 w 2867024"/>
              <a:gd name="connsiteY148" fmla="*/ 1224833 h 2876551"/>
              <a:gd name="connsiteX149" fmla="*/ 1556292 w 2867024"/>
              <a:gd name="connsiteY149" fmla="*/ 1232860 h 2876551"/>
              <a:gd name="connsiteX150" fmla="*/ 1582408 w 2867024"/>
              <a:gd name="connsiteY150" fmla="*/ 1251103 h 2876551"/>
              <a:gd name="connsiteX151" fmla="*/ 1605260 w 2867024"/>
              <a:gd name="connsiteY151" fmla="*/ 1271900 h 2876551"/>
              <a:gd name="connsiteX152" fmla="*/ 1624846 w 2867024"/>
              <a:gd name="connsiteY152" fmla="*/ 1294521 h 2876551"/>
              <a:gd name="connsiteX153" fmla="*/ 1641169 w 2867024"/>
              <a:gd name="connsiteY153" fmla="*/ 1320061 h 2876551"/>
              <a:gd name="connsiteX154" fmla="*/ 1654589 w 2867024"/>
              <a:gd name="connsiteY154" fmla="*/ 1348155 h 2876551"/>
              <a:gd name="connsiteX155" fmla="*/ 1659305 w 2867024"/>
              <a:gd name="connsiteY155" fmla="*/ 1361655 h 2876551"/>
              <a:gd name="connsiteX156" fmla="*/ 1663657 w 2867024"/>
              <a:gd name="connsiteY156" fmla="*/ 1376979 h 2876551"/>
              <a:gd name="connsiteX157" fmla="*/ 1667284 w 2867024"/>
              <a:gd name="connsiteY157" fmla="*/ 1391574 h 2876551"/>
              <a:gd name="connsiteX158" fmla="*/ 1669823 w 2867024"/>
              <a:gd name="connsiteY158" fmla="*/ 1406898 h 2876551"/>
              <a:gd name="connsiteX159" fmla="*/ 1670912 w 2867024"/>
              <a:gd name="connsiteY159" fmla="*/ 1422222 h 2876551"/>
              <a:gd name="connsiteX160" fmla="*/ 1671637 w 2867024"/>
              <a:gd name="connsiteY160" fmla="*/ 1437911 h 2876551"/>
              <a:gd name="connsiteX161" fmla="*/ 1670912 w 2867024"/>
              <a:gd name="connsiteY161" fmla="*/ 1453965 h 2876551"/>
              <a:gd name="connsiteX162" fmla="*/ 1669823 w 2867024"/>
              <a:gd name="connsiteY162" fmla="*/ 1469654 h 2876551"/>
              <a:gd name="connsiteX163" fmla="*/ 1667284 w 2867024"/>
              <a:gd name="connsiteY163" fmla="*/ 1484978 h 2876551"/>
              <a:gd name="connsiteX164" fmla="*/ 1663657 w 2867024"/>
              <a:gd name="connsiteY164" fmla="*/ 1499572 h 2876551"/>
              <a:gd name="connsiteX165" fmla="*/ 1659305 w 2867024"/>
              <a:gd name="connsiteY165" fmla="*/ 1514896 h 2876551"/>
              <a:gd name="connsiteX166" fmla="*/ 1654589 w 2867024"/>
              <a:gd name="connsiteY166" fmla="*/ 1528396 h 2876551"/>
              <a:gd name="connsiteX167" fmla="*/ 1641169 w 2867024"/>
              <a:gd name="connsiteY167" fmla="*/ 1556490 h 2876551"/>
              <a:gd name="connsiteX168" fmla="*/ 1624846 w 2867024"/>
              <a:gd name="connsiteY168" fmla="*/ 1582030 h 2876551"/>
              <a:gd name="connsiteX169" fmla="*/ 1605260 w 2867024"/>
              <a:gd name="connsiteY169" fmla="*/ 1604651 h 2876551"/>
              <a:gd name="connsiteX170" fmla="*/ 1582408 w 2867024"/>
              <a:gd name="connsiteY170" fmla="*/ 1625448 h 2876551"/>
              <a:gd name="connsiteX171" fmla="*/ 1556292 w 2867024"/>
              <a:gd name="connsiteY171" fmla="*/ 1643327 h 2876551"/>
              <a:gd name="connsiteX172" fmla="*/ 1542872 w 2867024"/>
              <a:gd name="connsiteY172" fmla="*/ 1651718 h 2876551"/>
              <a:gd name="connsiteX173" fmla="*/ 1527638 w 2867024"/>
              <a:gd name="connsiteY173" fmla="*/ 1659015 h 2876551"/>
              <a:gd name="connsiteX174" fmla="*/ 1513129 w 2867024"/>
              <a:gd name="connsiteY174" fmla="*/ 1664488 h 2876551"/>
              <a:gd name="connsiteX175" fmla="*/ 1497895 w 2867024"/>
              <a:gd name="connsiteY175" fmla="*/ 1669596 h 2876551"/>
              <a:gd name="connsiteX176" fmla="*/ 1481572 w 2867024"/>
              <a:gd name="connsiteY176" fmla="*/ 1673245 h 2876551"/>
              <a:gd name="connsiteX177" fmla="*/ 1465613 w 2867024"/>
              <a:gd name="connsiteY177" fmla="*/ 1676164 h 2876551"/>
              <a:gd name="connsiteX178" fmla="*/ 1449290 w 2867024"/>
              <a:gd name="connsiteY178" fmla="*/ 1677988 h 2876551"/>
              <a:gd name="connsiteX179" fmla="*/ 1432968 w 2867024"/>
              <a:gd name="connsiteY179" fmla="*/ 1677988 h 2876551"/>
              <a:gd name="connsiteX180" fmla="*/ 1417008 w 2867024"/>
              <a:gd name="connsiteY180" fmla="*/ 1677988 h 2876551"/>
              <a:gd name="connsiteX181" fmla="*/ 1400686 w 2867024"/>
              <a:gd name="connsiteY181" fmla="*/ 1676164 h 2876551"/>
              <a:gd name="connsiteX182" fmla="*/ 1384364 w 2867024"/>
              <a:gd name="connsiteY182" fmla="*/ 1673245 h 2876551"/>
              <a:gd name="connsiteX183" fmla="*/ 1369129 w 2867024"/>
              <a:gd name="connsiteY183" fmla="*/ 1669596 h 2876551"/>
              <a:gd name="connsiteX184" fmla="*/ 1353895 w 2867024"/>
              <a:gd name="connsiteY184" fmla="*/ 1664488 h 2876551"/>
              <a:gd name="connsiteX185" fmla="*/ 1338298 w 2867024"/>
              <a:gd name="connsiteY185" fmla="*/ 1659015 h 2876551"/>
              <a:gd name="connsiteX186" fmla="*/ 1324152 w 2867024"/>
              <a:gd name="connsiteY186" fmla="*/ 1651718 h 2876551"/>
              <a:gd name="connsiteX187" fmla="*/ 1309644 w 2867024"/>
              <a:gd name="connsiteY187" fmla="*/ 1643327 h 2876551"/>
              <a:gd name="connsiteX188" fmla="*/ 1284253 w 2867024"/>
              <a:gd name="connsiteY188" fmla="*/ 1625448 h 2876551"/>
              <a:gd name="connsiteX189" fmla="*/ 1261039 w 2867024"/>
              <a:gd name="connsiteY189" fmla="*/ 1604651 h 2876551"/>
              <a:gd name="connsiteX190" fmla="*/ 1242178 w 2867024"/>
              <a:gd name="connsiteY190" fmla="*/ 1582030 h 2876551"/>
              <a:gd name="connsiteX191" fmla="*/ 1225855 w 2867024"/>
              <a:gd name="connsiteY191" fmla="*/ 1556490 h 2876551"/>
              <a:gd name="connsiteX192" fmla="*/ 1212435 w 2867024"/>
              <a:gd name="connsiteY192" fmla="*/ 1528396 h 2876551"/>
              <a:gd name="connsiteX193" fmla="*/ 1206994 w 2867024"/>
              <a:gd name="connsiteY193" fmla="*/ 1514896 h 2876551"/>
              <a:gd name="connsiteX194" fmla="*/ 1202279 w 2867024"/>
              <a:gd name="connsiteY194" fmla="*/ 1499572 h 2876551"/>
              <a:gd name="connsiteX195" fmla="*/ 1199740 w 2867024"/>
              <a:gd name="connsiteY195" fmla="*/ 1484978 h 2876551"/>
              <a:gd name="connsiteX196" fmla="*/ 1197201 w 2867024"/>
              <a:gd name="connsiteY196" fmla="*/ 1469654 h 2876551"/>
              <a:gd name="connsiteX197" fmla="*/ 1195387 w 2867024"/>
              <a:gd name="connsiteY197" fmla="*/ 1453965 h 2876551"/>
              <a:gd name="connsiteX198" fmla="*/ 1195387 w 2867024"/>
              <a:gd name="connsiteY198" fmla="*/ 1437911 h 2876551"/>
              <a:gd name="connsiteX199" fmla="*/ 1195387 w 2867024"/>
              <a:gd name="connsiteY199" fmla="*/ 1422222 h 2876551"/>
              <a:gd name="connsiteX200" fmla="*/ 1197201 w 2867024"/>
              <a:gd name="connsiteY200" fmla="*/ 1406898 h 2876551"/>
              <a:gd name="connsiteX201" fmla="*/ 1199740 w 2867024"/>
              <a:gd name="connsiteY201" fmla="*/ 1391574 h 2876551"/>
              <a:gd name="connsiteX202" fmla="*/ 1202279 w 2867024"/>
              <a:gd name="connsiteY202" fmla="*/ 1376979 h 2876551"/>
              <a:gd name="connsiteX203" fmla="*/ 1206994 w 2867024"/>
              <a:gd name="connsiteY203" fmla="*/ 1361655 h 2876551"/>
              <a:gd name="connsiteX204" fmla="*/ 1212435 w 2867024"/>
              <a:gd name="connsiteY204" fmla="*/ 1348155 h 2876551"/>
              <a:gd name="connsiteX205" fmla="*/ 1225855 w 2867024"/>
              <a:gd name="connsiteY205" fmla="*/ 1320061 h 2876551"/>
              <a:gd name="connsiteX206" fmla="*/ 1242178 w 2867024"/>
              <a:gd name="connsiteY206" fmla="*/ 1294521 h 2876551"/>
              <a:gd name="connsiteX207" fmla="*/ 1261039 w 2867024"/>
              <a:gd name="connsiteY207" fmla="*/ 1271900 h 2876551"/>
              <a:gd name="connsiteX208" fmla="*/ 1284253 w 2867024"/>
              <a:gd name="connsiteY208" fmla="*/ 1251103 h 2876551"/>
              <a:gd name="connsiteX209" fmla="*/ 1309644 w 2867024"/>
              <a:gd name="connsiteY209" fmla="*/ 1232860 h 2876551"/>
              <a:gd name="connsiteX210" fmla="*/ 1324152 w 2867024"/>
              <a:gd name="connsiteY210" fmla="*/ 1224833 h 2876551"/>
              <a:gd name="connsiteX211" fmla="*/ 1338298 w 2867024"/>
              <a:gd name="connsiteY211" fmla="*/ 1218630 h 2876551"/>
              <a:gd name="connsiteX212" fmla="*/ 1353895 w 2867024"/>
              <a:gd name="connsiteY212" fmla="*/ 1212063 h 2876551"/>
              <a:gd name="connsiteX213" fmla="*/ 1369129 w 2867024"/>
              <a:gd name="connsiteY213" fmla="*/ 1207685 h 2876551"/>
              <a:gd name="connsiteX214" fmla="*/ 1384364 w 2867024"/>
              <a:gd name="connsiteY214" fmla="*/ 1202941 h 2876551"/>
              <a:gd name="connsiteX215" fmla="*/ 1400686 w 2867024"/>
              <a:gd name="connsiteY215" fmla="*/ 1200387 h 2876551"/>
              <a:gd name="connsiteX216" fmla="*/ 1433942 w 2867024"/>
              <a:gd name="connsiteY216" fmla="*/ 1152525 h 2876551"/>
              <a:gd name="connsiteX217" fmla="*/ 1503362 w 2867024"/>
              <a:gd name="connsiteY217" fmla="*/ 1192213 h 2876551"/>
              <a:gd name="connsiteX218" fmla="*/ 1486280 w 2867024"/>
              <a:gd name="connsiteY218" fmla="*/ 1188572 h 2876551"/>
              <a:gd name="connsiteX219" fmla="*/ 1469197 w 2867024"/>
              <a:gd name="connsiteY219" fmla="*/ 1186023 h 2876551"/>
              <a:gd name="connsiteX220" fmla="*/ 1452115 w 2867024"/>
              <a:gd name="connsiteY220" fmla="*/ 1184203 h 2876551"/>
              <a:gd name="connsiteX221" fmla="*/ 1433942 w 2867024"/>
              <a:gd name="connsiteY221" fmla="*/ 1183110 h 2876551"/>
              <a:gd name="connsiteX222" fmla="*/ 1416860 w 2867024"/>
              <a:gd name="connsiteY222" fmla="*/ 1184203 h 2876551"/>
              <a:gd name="connsiteX223" fmla="*/ 1399777 w 2867024"/>
              <a:gd name="connsiteY223" fmla="*/ 1186023 h 2876551"/>
              <a:gd name="connsiteX224" fmla="*/ 1382695 w 2867024"/>
              <a:gd name="connsiteY224" fmla="*/ 1188572 h 2876551"/>
              <a:gd name="connsiteX225" fmla="*/ 1365249 w 2867024"/>
              <a:gd name="connsiteY225" fmla="*/ 1192213 h 2876551"/>
              <a:gd name="connsiteX226" fmla="*/ 1968499 w 2867024"/>
              <a:gd name="connsiteY226" fmla="*/ 1138238 h 2876551"/>
              <a:gd name="connsiteX227" fmla="*/ 2486024 w 2867024"/>
              <a:gd name="connsiteY227" fmla="*/ 1437911 h 2876551"/>
              <a:gd name="connsiteX228" fmla="*/ 1968499 w 2867024"/>
              <a:gd name="connsiteY228" fmla="*/ 1738313 h 2876551"/>
              <a:gd name="connsiteX229" fmla="*/ 900113 w 2867024"/>
              <a:gd name="connsiteY229" fmla="*/ 1138238 h 2876551"/>
              <a:gd name="connsiteX230" fmla="*/ 900113 w 2867024"/>
              <a:gd name="connsiteY230" fmla="*/ 1738313 h 2876551"/>
              <a:gd name="connsiteX231" fmla="*/ 381000 w 2867024"/>
              <a:gd name="connsiteY231" fmla="*/ 1437911 h 2876551"/>
              <a:gd name="connsiteX232" fmla="*/ 1713196 w 2867024"/>
              <a:gd name="connsiteY232" fmla="*/ 990600 h 2876551"/>
              <a:gd name="connsiteX233" fmla="*/ 1952625 w 2867024"/>
              <a:gd name="connsiteY233" fmla="*/ 1128897 h 2876551"/>
              <a:gd name="connsiteX234" fmla="*/ 1952625 w 2867024"/>
              <a:gd name="connsiteY234" fmla="*/ 1433513 h 2876551"/>
              <a:gd name="connsiteX235" fmla="*/ 1449387 w 2867024"/>
              <a:gd name="connsiteY235" fmla="*/ 1143454 h 2876551"/>
              <a:gd name="connsiteX236" fmla="*/ 1154746 w 2867024"/>
              <a:gd name="connsiteY236" fmla="*/ 990600 h 2876551"/>
              <a:gd name="connsiteX237" fmla="*/ 1417637 w 2867024"/>
              <a:gd name="connsiteY237" fmla="*/ 1143454 h 2876551"/>
              <a:gd name="connsiteX238" fmla="*/ 914400 w 2867024"/>
              <a:gd name="connsiteY238" fmla="*/ 1433513 h 2876551"/>
              <a:gd name="connsiteX239" fmla="*/ 914400 w 2867024"/>
              <a:gd name="connsiteY239" fmla="*/ 1128897 h 2876551"/>
              <a:gd name="connsiteX240" fmla="*/ 1952625 w 2867024"/>
              <a:gd name="connsiteY240" fmla="*/ 852488 h 2876551"/>
              <a:gd name="connsiteX241" fmla="*/ 1952625 w 2867024"/>
              <a:gd name="connsiteY241" fmla="*/ 1111251 h 2876551"/>
              <a:gd name="connsiteX242" fmla="*/ 1728787 w 2867024"/>
              <a:gd name="connsiteY242" fmla="*/ 982052 h 2876551"/>
              <a:gd name="connsiteX243" fmla="*/ 914400 w 2867024"/>
              <a:gd name="connsiteY243" fmla="*/ 852488 h 2876551"/>
              <a:gd name="connsiteX244" fmla="*/ 1138237 w 2867024"/>
              <a:gd name="connsiteY244" fmla="*/ 982052 h 2876551"/>
              <a:gd name="connsiteX245" fmla="*/ 914400 w 2867024"/>
              <a:gd name="connsiteY245" fmla="*/ 1111251 h 2876551"/>
              <a:gd name="connsiteX246" fmla="*/ 1433761 w 2867024"/>
              <a:gd name="connsiteY246" fmla="*/ 828675 h 2876551"/>
              <a:gd name="connsiteX247" fmla="*/ 1697037 w 2867024"/>
              <a:gd name="connsiteY247" fmla="*/ 981258 h 2876551"/>
              <a:gd name="connsiteX248" fmla="*/ 1433761 w 2867024"/>
              <a:gd name="connsiteY248" fmla="*/ 1133475 h 2876551"/>
              <a:gd name="connsiteX249" fmla="*/ 1171574 w 2867024"/>
              <a:gd name="connsiteY249" fmla="*/ 981258 h 2876551"/>
              <a:gd name="connsiteX250" fmla="*/ 2509837 w 2867024"/>
              <a:gd name="connsiteY250" fmla="*/ 528638 h 2876551"/>
              <a:gd name="connsiteX251" fmla="*/ 2509837 w 2867024"/>
              <a:gd name="connsiteY251" fmla="*/ 1433513 h 2876551"/>
              <a:gd name="connsiteX252" fmla="*/ 1968499 w 2867024"/>
              <a:gd name="connsiteY252" fmla="*/ 1120119 h 2876551"/>
              <a:gd name="connsiteX253" fmla="*/ 1968499 w 2867024"/>
              <a:gd name="connsiteY253" fmla="*/ 843488 h 2876551"/>
              <a:gd name="connsiteX254" fmla="*/ 1952625 w 2867024"/>
              <a:gd name="connsiteY254" fmla="*/ 528638 h 2876551"/>
              <a:gd name="connsiteX255" fmla="*/ 1952625 w 2867024"/>
              <a:gd name="connsiteY255" fmla="*/ 833255 h 2876551"/>
              <a:gd name="connsiteX256" fmla="*/ 1713196 w 2867024"/>
              <a:gd name="connsiteY256" fmla="*/ 971551 h 2876551"/>
              <a:gd name="connsiteX257" fmla="*/ 1449387 w 2867024"/>
              <a:gd name="connsiteY257" fmla="*/ 819789 h 2876551"/>
              <a:gd name="connsiteX258" fmla="*/ 914400 w 2867024"/>
              <a:gd name="connsiteY258" fmla="*/ 528638 h 2876551"/>
              <a:gd name="connsiteX259" fmla="*/ 1417637 w 2867024"/>
              <a:gd name="connsiteY259" fmla="*/ 819789 h 2876551"/>
              <a:gd name="connsiteX260" fmla="*/ 1154746 w 2867024"/>
              <a:gd name="connsiteY260" fmla="*/ 971551 h 2876551"/>
              <a:gd name="connsiteX261" fmla="*/ 914400 w 2867024"/>
              <a:gd name="connsiteY261" fmla="*/ 833255 h 2876551"/>
              <a:gd name="connsiteX262" fmla="*/ 357188 w 2867024"/>
              <a:gd name="connsiteY262" fmla="*/ 528638 h 2876551"/>
              <a:gd name="connsiteX263" fmla="*/ 900113 w 2867024"/>
              <a:gd name="connsiteY263" fmla="*/ 843488 h 2876551"/>
              <a:gd name="connsiteX264" fmla="*/ 900113 w 2867024"/>
              <a:gd name="connsiteY264" fmla="*/ 1120119 h 2876551"/>
              <a:gd name="connsiteX265" fmla="*/ 357188 w 2867024"/>
              <a:gd name="connsiteY265" fmla="*/ 1433513 h 2876551"/>
              <a:gd name="connsiteX266" fmla="*/ 341313 w 2867024"/>
              <a:gd name="connsiteY266" fmla="*/ 509588 h 2876551"/>
              <a:gd name="connsiteX267" fmla="*/ 341313 w 2867024"/>
              <a:gd name="connsiteY267" fmla="*/ 2368551 h 2876551"/>
              <a:gd name="connsiteX268" fmla="*/ 300603 w 2867024"/>
              <a:gd name="connsiteY268" fmla="*/ 2319746 h 2876551"/>
              <a:gd name="connsiteX269" fmla="*/ 263527 w 2867024"/>
              <a:gd name="connsiteY269" fmla="*/ 2268027 h 2876551"/>
              <a:gd name="connsiteX270" fmla="*/ 228269 w 2867024"/>
              <a:gd name="connsiteY270" fmla="*/ 2215580 h 2876551"/>
              <a:gd name="connsiteX271" fmla="*/ 194828 w 2867024"/>
              <a:gd name="connsiteY271" fmla="*/ 2162040 h 2876551"/>
              <a:gd name="connsiteX272" fmla="*/ 165022 w 2867024"/>
              <a:gd name="connsiteY272" fmla="*/ 2107043 h 2876551"/>
              <a:gd name="connsiteX273" fmla="*/ 137034 w 2867024"/>
              <a:gd name="connsiteY273" fmla="*/ 2050954 h 2876551"/>
              <a:gd name="connsiteX274" fmla="*/ 110863 w 2867024"/>
              <a:gd name="connsiteY274" fmla="*/ 1993044 h 2876551"/>
              <a:gd name="connsiteX275" fmla="*/ 88327 w 2867024"/>
              <a:gd name="connsiteY275" fmla="*/ 1934405 h 2876551"/>
              <a:gd name="connsiteX276" fmla="*/ 67608 w 2867024"/>
              <a:gd name="connsiteY276" fmla="*/ 1875402 h 2876551"/>
              <a:gd name="connsiteX277" fmla="*/ 50525 w 2867024"/>
              <a:gd name="connsiteY277" fmla="*/ 1814942 h 2876551"/>
              <a:gd name="connsiteX278" fmla="*/ 35258 w 2867024"/>
              <a:gd name="connsiteY278" fmla="*/ 1753389 h 2876551"/>
              <a:gd name="connsiteX279" fmla="*/ 22536 w 2867024"/>
              <a:gd name="connsiteY279" fmla="*/ 1691836 h 2876551"/>
              <a:gd name="connsiteX280" fmla="*/ 13449 w 2867024"/>
              <a:gd name="connsiteY280" fmla="*/ 1629555 h 2876551"/>
              <a:gd name="connsiteX281" fmla="*/ 6179 w 2867024"/>
              <a:gd name="connsiteY281" fmla="*/ 1566181 h 2876551"/>
              <a:gd name="connsiteX282" fmla="*/ 1817 w 2867024"/>
              <a:gd name="connsiteY282" fmla="*/ 1502808 h 2876551"/>
              <a:gd name="connsiteX283" fmla="*/ 0 w 2867024"/>
              <a:gd name="connsiteY283" fmla="*/ 1438705 h 2876551"/>
              <a:gd name="connsiteX284" fmla="*/ 1817 w 2867024"/>
              <a:gd name="connsiteY284" fmla="*/ 1375332 h 2876551"/>
              <a:gd name="connsiteX285" fmla="*/ 6179 w 2867024"/>
              <a:gd name="connsiteY285" fmla="*/ 1311958 h 2876551"/>
              <a:gd name="connsiteX286" fmla="*/ 12722 w 2867024"/>
              <a:gd name="connsiteY286" fmla="*/ 1249677 h 2876551"/>
              <a:gd name="connsiteX287" fmla="*/ 22536 w 2867024"/>
              <a:gd name="connsiteY287" fmla="*/ 1187032 h 2876551"/>
              <a:gd name="connsiteX288" fmla="*/ 35258 w 2867024"/>
              <a:gd name="connsiteY288" fmla="*/ 1125479 h 2876551"/>
              <a:gd name="connsiteX289" fmla="*/ 50525 w 2867024"/>
              <a:gd name="connsiteY289" fmla="*/ 1064290 h 2876551"/>
              <a:gd name="connsiteX290" fmla="*/ 67608 w 2867024"/>
              <a:gd name="connsiteY290" fmla="*/ 1004559 h 2876551"/>
              <a:gd name="connsiteX291" fmla="*/ 87600 w 2867024"/>
              <a:gd name="connsiteY291" fmla="*/ 944827 h 2876551"/>
              <a:gd name="connsiteX292" fmla="*/ 110863 w 2867024"/>
              <a:gd name="connsiteY292" fmla="*/ 885824 h 2876551"/>
              <a:gd name="connsiteX293" fmla="*/ 136307 w 2867024"/>
              <a:gd name="connsiteY293" fmla="*/ 829006 h 2876551"/>
              <a:gd name="connsiteX294" fmla="*/ 164295 w 2867024"/>
              <a:gd name="connsiteY294" fmla="*/ 772917 h 2876551"/>
              <a:gd name="connsiteX295" fmla="*/ 194101 w 2867024"/>
              <a:gd name="connsiteY295" fmla="*/ 717556 h 2876551"/>
              <a:gd name="connsiteX296" fmla="*/ 226452 w 2867024"/>
              <a:gd name="connsiteY296" fmla="*/ 663288 h 2876551"/>
              <a:gd name="connsiteX297" fmla="*/ 261710 w 2867024"/>
              <a:gd name="connsiteY297" fmla="*/ 610840 h 2876551"/>
              <a:gd name="connsiteX298" fmla="*/ 298785 w 2867024"/>
              <a:gd name="connsiteY298" fmla="*/ 560214 h 2876551"/>
              <a:gd name="connsiteX299" fmla="*/ 338405 w 2867024"/>
              <a:gd name="connsiteY299" fmla="*/ 510681 h 2876551"/>
              <a:gd name="connsiteX300" fmla="*/ 2527299 w 2867024"/>
              <a:gd name="connsiteY300" fmla="*/ 508000 h 2876551"/>
              <a:gd name="connsiteX301" fmla="*/ 2528388 w 2867024"/>
              <a:gd name="connsiteY301" fmla="*/ 508729 h 2876551"/>
              <a:gd name="connsiteX302" fmla="*/ 2529114 w 2867024"/>
              <a:gd name="connsiteY302" fmla="*/ 509822 h 2876551"/>
              <a:gd name="connsiteX303" fmla="*/ 2568676 w 2867024"/>
              <a:gd name="connsiteY303" fmla="*/ 559378 h 2876551"/>
              <a:gd name="connsiteX304" fmla="*/ 2605697 w 2867024"/>
              <a:gd name="connsiteY304" fmla="*/ 610028 h 2876551"/>
              <a:gd name="connsiteX305" fmla="*/ 2640904 w 2867024"/>
              <a:gd name="connsiteY305" fmla="*/ 662499 h 2876551"/>
              <a:gd name="connsiteX306" fmla="*/ 2673207 w 2867024"/>
              <a:gd name="connsiteY306" fmla="*/ 716793 h 2876551"/>
              <a:gd name="connsiteX307" fmla="*/ 2704058 w 2867024"/>
              <a:gd name="connsiteY307" fmla="*/ 772179 h 2876551"/>
              <a:gd name="connsiteX308" fmla="*/ 2732005 w 2867024"/>
              <a:gd name="connsiteY308" fmla="*/ 828295 h 2876551"/>
              <a:gd name="connsiteX309" fmla="*/ 2757049 w 2867024"/>
              <a:gd name="connsiteY309" fmla="*/ 885139 h 2876551"/>
              <a:gd name="connsiteX310" fmla="*/ 2779915 w 2867024"/>
              <a:gd name="connsiteY310" fmla="*/ 944169 h 2876551"/>
              <a:gd name="connsiteX311" fmla="*/ 2799515 w 2867024"/>
              <a:gd name="connsiteY311" fmla="*/ 1003928 h 2876551"/>
              <a:gd name="connsiteX312" fmla="*/ 2817662 w 2867024"/>
              <a:gd name="connsiteY312" fmla="*/ 1063687 h 2876551"/>
              <a:gd name="connsiteX313" fmla="*/ 2832181 w 2867024"/>
              <a:gd name="connsiteY313" fmla="*/ 1124904 h 2876551"/>
              <a:gd name="connsiteX314" fmla="*/ 2844521 w 2867024"/>
              <a:gd name="connsiteY314" fmla="*/ 1186485 h 2876551"/>
              <a:gd name="connsiteX315" fmla="*/ 2854684 w 2867024"/>
              <a:gd name="connsiteY315" fmla="*/ 1249159 h 2876551"/>
              <a:gd name="connsiteX316" fmla="*/ 2860854 w 2867024"/>
              <a:gd name="connsiteY316" fmla="*/ 1311469 h 2876551"/>
              <a:gd name="connsiteX317" fmla="*/ 2865209 w 2867024"/>
              <a:gd name="connsiteY317" fmla="*/ 1374872 h 2876551"/>
              <a:gd name="connsiteX318" fmla="*/ 2867024 w 2867024"/>
              <a:gd name="connsiteY318" fmla="*/ 1438275 h 2876551"/>
              <a:gd name="connsiteX319" fmla="*/ 2865209 w 2867024"/>
              <a:gd name="connsiteY319" fmla="*/ 1502407 h 2876551"/>
              <a:gd name="connsiteX320" fmla="*/ 2860854 w 2867024"/>
              <a:gd name="connsiteY320" fmla="*/ 1565810 h 2876551"/>
              <a:gd name="connsiteX321" fmla="*/ 2854684 w 2867024"/>
              <a:gd name="connsiteY321" fmla="*/ 1629213 h 2876551"/>
              <a:gd name="connsiteX322" fmla="*/ 2844521 w 2867024"/>
              <a:gd name="connsiteY322" fmla="*/ 1691523 h 2876551"/>
              <a:gd name="connsiteX323" fmla="*/ 2832181 w 2867024"/>
              <a:gd name="connsiteY323" fmla="*/ 1753104 h 2876551"/>
              <a:gd name="connsiteX324" fmla="*/ 2816574 w 2867024"/>
              <a:gd name="connsiteY324" fmla="*/ 1814685 h 2876551"/>
              <a:gd name="connsiteX325" fmla="*/ 2799515 w 2867024"/>
              <a:gd name="connsiteY325" fmla="*/ 1875173 h 2876551"/>
              <a:gd name="connsiteX326" fmla="*/ 2778826 w 2867024"/>
              <a:gd name="connsiteY326" fmla="*/ 1934203 h 2876551"/>
              <a:gd name="connsiteX327" fmla="*/ 2756323 w 2867024"/>
              <a:gd name="connsiteY327" fmla="*/ 1992869 h 2876551"/>
              <a:gd name="connsiteX328" fmla="*/ 2730916 w 2867024"/>
              <a:gd name="connsiteY328" fmla="*/ 2050806 h 2876551"/>
              <a:gd name="connsiteX329" fmla="*/ 2702969 w 2867024"/>
              <a:gd name="connsiteY329" fmla="*/ 2106922 h 2876551"/>
              <a:gd name="connsiteX330" fmla="*/ 2672481 w 2867024"/>
              <a:gd name="connsiteY330" fmla="*/ 2161944 h 2876551"/>
              <a:gd name="connsiteX331" fmla="*/ 2640178 w 2867024"/>
              <a:gd name="connsiteY331" fmla="*/ 2215508 h 2876551"/>
              <a:gd name="connsiteX332" fmla="*/ 2604971 w 2867024"/>
              <a:gd name="connsiteY332" fmla="*/ 2267980 h 2876551"/>
              <a:gd name="connsiteX333" fmla="*/ 2566861 w 2867024"/>
              <a:gd name="connsiteY333" fmla="*/ 2319723 h 2876551"/>
              <a:gd name="connsiteX334" fmla="*/ 2527299 w 2867024"/>
              <a:gd name="connsiteY334" fmla="*/ 2368550 h 2876551"/>
              <a:gd name="connsiteX335" fmla="*/ 1433512 w 2867024"/>
              <a:gd name="connsiteY335" fmla="*/ 0 h 2876551"/>
              <a:gd name="connsiteX336" fmla="*/ 1473088 w 2867024"/>
              <a:gd name="connsiteY336" fmla="*/ 728 h 2876551"/>
              <a:gd name="connsiteX337" fmla="*/ 1511938 w 2867024"/>
              <a:gd name="connsiteY337" fmla="*/ 2550 h 2876551"/>
              <a:gd name="connsiteX338" fmla="*/ 1550788 w 2867024"/>
              <a:gd name="connsiteY338" fmla="*/ 5463 h 2876551"/>
              <a:gd name="connsiteX339" fmla="*/ 1589638 w 2867024"/>
              <a:gd name="connsiteY339" fmla="*/ 9106 h 2876551"/>
              <a:gd name="connsiteX340" fmla="*/ 1628488 w 2867024"/>
              <a:gd name="connsiteY340" fmla="*/ 13477 h 2876551"/>
              <a:gd name="connsiteX341" fmla="*/ 1666249 w 2867024"/>
              <a:gd name="connsiteY341" fmla="*/ 20033 h 2876551"/>
              <a:gd name="connsiteX342" fmla="*/ 1705099 w 2867024"/>
              <a:gd name="connsiteY342" fmla="*/ 26225 h 2876551"/>
              <a:gd name="connsiteX343" fmla="*/ 1742133 w 2867024"/>
              <a:gd name="connsiteY343" fmla="*/ 34239 h 2876551"/>
              <a:gd name="connsiteX344" fmla="*/ 1779894 w 2867024"/>
              <a:gd name="connsiteY344" fmla="*/ 42616 h 2876551"/>
              <a:gd name="connsiteX345" fmla="*/ 1816929 w 2867024"/>
              <a:gd name="connsiteY345" fmla="*/ 52451 h 2876551"/>
              <a:gd name="connsiteX346" fmla="*/ 1853600 w 2867024"/>
              <a:gd name="connsiteY346" fmla="*/ 63378 h 2876551"/>
              <a:gd name="connsiteX347" fmla="*/ 1889909 w 2867024"/>
              <a:gd name="connsiteY347" fmla="*/ 75034 h 2876551"/>
              <a:gd name="connsiteX348" fmla="*/ 1926943 w 2867024"/>
              <a:gd name="connsiteY348" fmla="*/ 87782 h 2876551"/>
              <a:gd name="connsiteX349" fmla="*/ 1962162 w 2867024"/>
              <a:gd name="connsiteY349" fmla="*/ 101259 h 2876551"/>
              <a:gd name="connsiteX350" fmla="*/ 1997018 w 2867024"/>
              <a:gd name="connsiteY350" fmla="*/ 116557 h 2876551"/>
              <a:gd name="connsiteX351" fmla="*/ 2032238 w 2867024"/>
              <a:gd name="connsiteY351" fmla="*/ 132219 h 2876551"/>
              <a:gd name="connsiteX352" fmla="*/ 2067457 w 2867024"/>
              <a:gd name="connsiteY352" fmla="*/ 148246 h 2876551"/>
              <a:gd name="connsiteX353" fmla="*/ 2100861 w 2867024"/>
              <a:gd name="connsiteY353" fmla="*/ 166458 h 2876551"/>
              <a:gd name="connsiteX354" fmla="*/ 2134991 w 2867024"/>
              <a:gd name="connsiteY354" fmla="*/ 184670 h 2876551"/>
              <a:gd name="connsiteX355" fmla="*/ 2167668 w 2867024"/>
              <a:gd name="connsiteY355" fmla="*/ 203611 h 2876551"/>
              <a:gd name="connsiteX356" fmla="*/ 2232660 w 2867024"/>
              <a:gd name="connsiteY356" fmla="*/ 245134 h 2876551"/>
              <a:gd name="connsiteX357" fmla="*/ 2295474 w 2867024"/>
              <a:gd name="connsiteY357" fmla="*/ 289571 h 2876551"/>
              <a:gd name="connsiteX358" fmla="*/ 2356109 w 2867024"/>
              <a:gd name="connsiteY358" fmla="*/ 338380 h 2876551"/>
              <a:gd name="connsiteX359" fmla="*/ 2413839 w 2867024"/>
              <a:gd name="connsiteY359" fmla="*/ 389738 h 2876551"/>
              <a:gd name="connsiteX360" fmla="*/ 2468665 w 2867024"/>
              <a:gd name="connsiteY360" fmla="*/ 445102 h 2876551"/>
              <a:gd name="connsiteX361" fmla="*/ 2520949 w 2867024"/>
              <a:gd name="connsiteY361" fmla="*/ 503017 h 2876551"/>
              <a:gd name="connsiteX362" fmla="*/ 1968335 w 2867024"/>
              <a:gd name="connsiteY362" fmla="*/ 823913 h 2876551"/>
              <a:gd name="connsiteX363" fmla="*/ 1968335 w 2867024"/>
              <a:gd name="connsiteY363" fmla="*/ 500103 h 2876551"/>
              <a:gd name="connsiteX364" fmla="*/ 1433512 w 2867024"/>
              <a:gd name="connsiteY364" fmla="*/ 809708 h 2876551"/>
              <a:gd name="connsiteX365" fmla="*/ 899779 w 2867024"/>
              <a:gd name="connsiteY365" fmla="*/ 500103 h 2876551"/>
              <a:gd name="connsiteX366" fmla="*/ 899779 w 2867024"/>
              <a:gd name="connsiteY366" fmla="*/ 823913 h 2876551"/>
              <a:gd name="connsiteX367" fmla="*/ 346075 w 2867024"/>
              <a:gd name="connsiteY367" fmla="*/ 503017 h 2876551"/>
              <a:gd name="connsiteX368" fmla="*/ 398359 w 2867024"/>
              <a:gd name="connsiteY368" fmla="*/ 445102 h 2876551"/>
              <a:gd name="connsiteX369" fmla="*/ 454274 w 2867024"/>
              <a:gd name="connsiteY369" fmla="*/ 389738 h 2876551"/>
              <a:gd name="connsiteX370" fmla="*/ 512004 w 2867024"/>
              <a:gd name="connsiteY370" fmla="*/ 338380 h 2876551"/>
              <a:gd name="connsiteX371" fmla="*/ 572640 w 2867024"/>
              <a:gd name="connsiteY371" fmla="*/ 289571 h 2876551"/>
              <a:gd name="connsiteX372" fmla="*/ 634727 w 2867024"/>
              <a:gd name="connsiteY372" fmla="*/ 245134 h 2876551"/>
              <a:gd name="connsiteX373" fmla="*/ 699719 w 2867024"/>
              <a:gd name="connsiteY373" fmla="*/ 203611 h 2876551"/>
              <a:gd name="connsiteX374" fmla="*/ 733123 w 2867024"/>
              <a:gd name="connsiteY374" fmla="*/ 184670 h 2876551"/>
              <a:gd name="connsiteX375" fmla="*/ 766164 w 2867024"/>
              <a:gd name="connsiteY375" fmla="*/ 166458 h 2876551"/>
              <a:gd name="connsiteX376" fmla="*/ 800656 w 2867024"/>
              <a:gd name="connsiteY376" fmla="*/ 148246 h 2876551"/>
              <a:gd name="connsiteX377" fmla="*/ 834786 w 2867024"/>
              <a:gd name="connsiteY377" fmla="*/ 132219 h 2876551"/>
              <a:gd name="connsiteX378" fmla="*/ 870006 w 2867024"/>
              <a:gd name="connsiteY378" fmla="*/ 116557 h 2876551"/>
              <a:gd name="connsiteX379" fmla="*/ 905225 w 2867024"/>
              <a:gd name="connsiteY379" fmla="*/ 101259 h 2876551"/>
              <a:gd name="connsiteX380" fmla="*/ 941170 w 2867024"/>
              <a:gd name="connsiteY380" fmla="*/ 87782 h 2876551"/>
              <a:gd name="connsiteX381" fmla="*/ 977479 w 2867024"/>
              <a:gd name="connsiteY381" fmla="*/ 75034 h 2876551"/>
              <a:gd name="connsiteX382" fmla="*/ 1014150 w 2867024"/>
              <a:gd name="connsiteY382" fmla="*/ 63378 h 2876551"/>
              <a:gd name="connsiteX383" fmla="*/ 1050458 w 2867024"/>
              <a:gd name="connsiteY383" fmla="*/ 52451 h 2876551"/>
              <a:gd name="connsiteX384" fmla="*/ 1088218 w 2867024"/>
              <a:gd name="connsiteY384" fmla="*/ 42616 h 2876551"/>
              <a:gd name="connsiteX385" fmla="*/ 1125253 w 2867024"/>
              <a:gd name="connsiteY385" fmla="*/ 34239 h 2876551"/>
              <a:gd name="connsiteX386" fmla="*/ 1163014 w 2867024"/>
              <a:gd name="connsiteY386" fmla="*/ 26225 h 2876551"/>
              <a:gd name="connsiteX387" fmla="*/ 1200775 w 2867024"/>
              <a:gd name="connsiteY387" fmla="*/ 20033 h 2876551"/>
              <a:gd name="connsiteX388" fmla="*/ 1239625 w 2867024"/>
              <a:gd name="connsiteY388" fmla="*/ 13477 h 2876551"/>
              <a:gd name="connsiteX389" fmla="*/ 1277749 w 2867024"/>
              <a:gd name="connsiteY389" fmla="*/ 9106 h 2876551"/>
              <a:gd name="connsiteX390" fmla="*/ 1316236 w 2867024"/>
              <a:gd name="connsiteY390" fmla="*/ 5463 h 2876551"/>
              <a:gd name="connsiteX391" fmla="*/ 1356175 w 2867024"/>
              <a:gd name="connsiteY391" fmla="*/ 2550 h 2876551"/>
              <a:gd name="connsiteX392" fmla="*/ 1394662 w 2867024"/>
              <a:gd name="connsiteY392" fmla="*/ 728 h 2876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</a:cxnLst>
            <a:rect l="l" t="t" r="r" b="b"/>
            <a:pathLst>
              <a:path w="2867024" h="2876551">
                <a:moveTo>
                  <a:pt x="899778" y="2052638"/>
                </a:moveTo>
                <a:lnTo>
                  <a:pt x="899778" y="2376669"/>
                </a:lnTo>
                <a:lnTo>
                  <a:pt x="1433512" y="2066473"/>
                </a:lnTo>
                <a:lnTo>
                  <a:pt x="1968335" y="2376669"/>
                </a:lnTo>
                <a:lnTo>
                  <a:pt x="1968335" y="2052638"/>
                </a:lnTo>
                <a:lnTo>
                  <a:pt x="2520949" y="2373757"/>
                </a:lnTo>
                <a:lnTo>
                  <a:pt x="2516592" y="2379218"/>
                </a:lnTo>
                <a:lnTo>
                  <a:pt x="2464308" y="2437107"/>
                </a:lnTo>
                <a:lnTo>
                  <a:pt x="2409119" y="2491355"/>
                </a:lnTo>
                <a:lnTo>
                  <a:pt x="2351389" y="2542690"/>
                </a:lnTo>
                <a:lnTo>
                  <a:pt x="2291117" y="2590020"/>
                </a:lnTo>
                <a:lnTo>
                  <a:pt x="2229029" y="2634074"/>
                </a:lnTo>
                <a:lnTo>
                  <a:pt x="2164037" y="2674851"/>
                </a:lnTo>
                <a:lnTo>
                  <a:pt x="2131360" y="2694875"/>
                </a:lnTo>
                <a:lnTo>
                  <a:pt x="2097230" y="2712715"/>
                </a:lnTo>
                <a:lnTo>
                  <a:pt x="2063826" y="2730191"/>
                </a:lnTo>
                <a:lnTo>
                  <a:pt x="2029696" y="2746211"/>
                </a:lnTo>
                <a:lnTo>
                  <a:pt x="1994477" y="2761502"/>
                </a:lnTo>
                <a:lnTo>
                  <a:pt x="1959258" y="2776065"/>
                </a:lnTo>
                <a:lnTo>
                  <a:pt x="1923312" y="2789536"/>
                </a:lnTo>
                <a:lnTo>
                  <a:pt x="1887004" y="2802279"/>
                </a:lnTo>
                <a:lnTo>
                  <a:pt x="1851059" y="2814294"/>
                </a:lnTo>
                <a:lnTo>
                  <a:pt x="1814024" y="2824852"/>
                </a:lnTo>
                <a:lnTo>
                  <a:pt x="1776989" y="2833954"/>
                </a:lnTo>
                <a:lnTo>
                  <a:pt x="1740318" y="2843056"/>
                </a:lnTo>
                <a:lnTo>
                  <a:pt x="1702194" y="2850337"/>
                </a:lnTo>
                <a:lnTo>
                  <a:pt x="1665159" y="2857619"/>
                </a:lnTo>
                <a:lnTo>
                  <a:pt x="1626672" y="2863080"/>
                </a:lnTo>
                <a:lnTo>
                  <a:pt x="1588549" y="2867449"/>
                </a:lnTo>
                <a:lnTo>
                  <a:pt x="1550062" y="2871090"/>
                </a:lnTo>
                <a:lnTo>
                  <a:pt x="1511938" y="2873639"/>
                </a:lnTo>
                <a:lnTo>
                  <a:pt x="1473088" y="2875459"/>
                </a:lnTo>
                <a:lnTo>
                  <a:pt x="1433512" y="2876551"/>
                </a:lnTo>
                <a:lnTo>
                  <a:pt x="1394662" y="2875459"/>
                </a:lnTo>
                <a:lnTo>
                  <a:pt x="1356175" y="2873639"/>
                </a:lnTo>
                <a:lnTo>
                  <a:pt x="1317325" y="2871090"/>
                </a:lnTo>
                <a:lnTo>
                  <a:pt x="1279564" y="2867449"/>
                </a:lnTo>
                <a:lnTo>
                  <a:pt x="1240714" y="2863080"/>
                </a:lnTo>
                <a:lnTo>
                  <a:pt x="1202590" y="2857619"/>
                </a:lnTo>
                <a:lnTo>
                  <a:pt x="1164829" y="2850337"/>
                </a:lnTo>
                <a:lnTo>
                  <a:pt x="1127795" y="2843056"/>
                </a:lnTo>
                <a:lnTo>
                  <a:pt x="1090034" y="2833954"/>
                </a:lnTo>
                <a:lnTo>
                  <a:pt x="1052999" y="2824852"/>
                </a:lnTo>
                <a:lnTo>
                  <a:pt x="1017054" y="2814294"/>
                </a:lnTo>
                <a:lnTo>
                  <a:pt x="980020" y="2802279"/>
                </a:lnTo>
                <a:lnTo>
                  <a:pt x="944074" y="2789536"/>
                </a:lnTo>
                <a:lnTo>
                  <a:pt x="908855" y="2776065"/>
                </a:lnTo>
                <a:lnTo>
                  <a:pt x="873636" y="2761502"/>
                </a:lnTo>
                <a:lnTo>
                  <a:pt x="838417" y="2746211"/>
                </a:lnTo>
                <a:lnTo>
                  <a:pt x="804287" y="2730191"/>
                </a:lnTo>
                <a:lnTo>
                  <a:pt x="769794" y="2712715"/>
                </a:lnTo>
                <a:lnTo>
                  <a:pt x="736390" y="2694875"/>
                </a:lnTo>
                <a:lnTo>
                  <a:pt x="703349" y="2674851"/>
                </a:lnTo>
                <a:lnTo>
                  <a:pt x="639083" y="2634074"/>
                </a:lnTo>
                <a:lnTo>
                  <a:pt x="575907" y="2590020"/>
                </a:lnTo>
                <a:lnTo>
                  <a:pt x="515635" y="2542690"/>
                </a:lnTo>
                <a:lnTo>
                  <a:pt x="457904" y="2491355"/>
                </a:lnTo>
                <a:lnTo>
                  <a:pt x="403079" y="2437107"/>
                </a:lnTo>
                <a:lnTo>
                  <a:pt x="350794" y="2379218"/>
                </a:lnTo>
                <a:lnTo>
                  <a:pt x="346074" y="2373757"/>
                </a:lnTo>
                <a:close/>
                <a:moveTo>
                  <a:pt x="1713196" y="1906588"/>
                </a:moveTo>
                <a:lnTo>
                  <a:pt x="1952625" y="2044885"/>
                </a:lnTo>
                <a:lnTo>
                  <a:pt x="1952625" y="2349501"/>
                </a:lnTo>
                <a:lnTo>
                  <a:pt x="1449387" y="2058351"/>
                </a:lnTo>
                <a:close/>
                <a:moveTo>
                  <a:pt x="1154746" y="1906588"/>
                </a:moveTo>
                <a:lnTo>
                  <a:pt x="1417637" y="2058351"/>
                </a:lnTo>
                <a:lnTo>
                  <a:pt x="914399" y="2349501"/>
                </a:lnTo>
                <a:lnTo>
                  <a:pt x="914399" y="2044885"/>
                </a:lnTo>
                <a:close/>
                <a:moveTo>
                  <a:pt x="1952625" y="1766888"/>
                </a:moveTo>
                <a:lnTo>
                  <a:pt x="1952625" y="2025651"/>
                </a:lnTo>
                <a:lnTo>
                  <a:pt x="1728787" y="1895721"/>
                </a:lnTo>
                <a:close/>
                <a:moveTo>
                  <a:pt x="914400" y="1766888"/>
                </a:moveTo>
                <a:lnTo>
                  <a:pt x="1138237" y="1895721"/>
                </a:lnTo>
                <a:lnTo>
                  <a:pt x="914400" y="2025651"/>
                </a:lnTo>
                <a:close/>
                <a:moveTo>
                  <a:pt x="1433761" y="1743075"/>
                </a:moveTo>
                <a:lnTo>
                  <a:pt x="1697037" y="1894929"/>
                </a:lnTo>
                <a:lnTo>
                  <a:pt x="1433761" y="2047875"/>
                </a:lnTo>
                <a:lnTo>
                  <a:pt x="1171574" y="1894929"/>
                </a:lnTo>
                <a:close/>
                <a:moveTo>
                  <a:pt x="1365249" y="1685925"/>
                </a:moveTo>
                <a:lnTo>
                  <a:pt x="1382586" y="1689566"/>
                </a:lnTo>
                <a:lnTo>
                  <a:pt x="1399561" y="1693207"/>
                </a:lnTo>
                <a:lnTo>
                  <a:pt x="1416536" y="1695028"/>
                </a:lnTo>
                <a:lnTo>
                  <a:pt x="1433512" y="1695028"/>
                </a:lnTo>
                <a:lnTo>
                  <a:pt x="1451570" y="1695028"/>
                </a:lnTo>
                <a:lnTo>
                  <a:pt x="1468546" y="1693207"/>
                </a:lnTo>
                <a:lnTo>
                  <a:pt x="1485521" y="1689566"/>
                </a:lnTo>
                <a:lnTo>
                  <a:pt x="1501774" y="1685925"/>
                </a:lnTo>
                <a:lnTo>
                  <a:pt x="1433512" y="1725613"/>
                </a:lnTo>
                <a:close/>
                <a:moveTo>
                  <a:pt x="2509837" y="1443038"/>
                </a:moveTo>
                <a:lnTo>
                  <a:pt x="2509837" y="2349501"/>
                </a:lnTo>
                <a:lnTo>
                  <a:pt x="1968499" y="2034099"/>
                </a:lnTo>
                <a:lnTo>
                  <a:pt x="1968499" y="1756982"/>
                </a:lnTo>
                <a:close/>
                <a:moveTo>
                  <a:pt x="1952625" y="1443038"/>
                </a:moveTo>
                <a:lnTo>
                  <a:pt x="1952625" y="1746812"/>
                </a:lnTo>
                <a:lnTo>
                  <a:pt x="1713196" y="1885951"/>
                </a:lnTo>
                <a:lnTo>
                  <a:pt x="1449387" y="1734064"/>
                </a:lnTo>
                <a:close/>
                <a:moveTo>
                  <a:pt x="914400" y="1443038"/>
                </a:moveTo>
                <a:lnTo>
                  <a:pt x="1417637" y="1734064"/>
                </a:lnTo>
                <a:lnTo>
                  <a:pt x="1154746" y="1885951"/>
                </a:lnTo>
                <a:lnTo>
                  <a:pt x="914400" y="1746812"/>
                </a:lnTo>
                <a:close/>
                <a:moveTo>
                  <a:pt x="357188" y="1443038"/>
                </a:moveTo>
                <a:lnTo>
                  <a:pt x="900113" y="1756982"/>
                </a:lnTo>
                <a:lnTo>
                  <a:pt x="900113" y="2034099"/>
                </a:lnTo>
                <a:lnTo>
                  <a:pt x="357188" y="2349501"/>
                </a:lnTo>
                <a:close/>
                <a:moveTo>
                  <a:pt x="1609724" y="1254125"/>
                </a:moveTo>
                <a:lnTo>
                  <a:pt x="1927224" y="1437910"/>
                </a:lnTo>
                <a:lnTo>
                  <a:pt x="1609724" y="1622425"/>
                </a:lnTo>
                <a:lnTo>
                  <a:pt x="1627888" y="1603463"/>
                </a:lnTo>
                <a:lnTo>
                  <a:pt x="1643145" y="1583772"/>
                </a:lnTo>
                <a:lnTo>
                  <a:pt x="1656586" y="1561893"/>
                </a:lnTo>
                <a:lnTo>
                  <a:pt x="1667484" y="1539284"/>
                </a:lnTo>
                <a:lnTo>
                  <a:pt x="1676566" y="1514852"/>
                </a:lnTo>
                <a:lnTo>
                  <a:pt x="1682742" y="1490421"/>
                </a:lnTo>
                <a:lnTo>
                  <a:pt x="1686375" y="1464895"/>
                </a:lnTo>
                <a:lnTo>
                  <a:pt x="1688191" y="1437910"/>
                </a:lnTo>
                <a:lnTo>
                  <a:pt x="1686375" y="1412385"/>
                </a:lnTo>
                <a:lnTo>
                  <a:pt x="1682742" y="1386130"/>
                </a:lnTo>
                <a:lnTo>
                  <a:pt x="1676566" y="1361698"/>
                </a:lnTo>
                <a:lnTo>
                  <a:pt x="1667484" y="1337266"/>
                </a:lnTo>
                <a:lnTo>
                  <a:pt x="1656586" y="1314658"/>
                </a:lnTo>
                <a:lnTo>
                  <a:pt x="1643145" y="1292778"/>
                </a:lnTo>
                <a:lnTo>
                  <a:pt x="1627888" y="1273087"/>
                </a:lnTo>
                <a:close/>
                <a:moveTo>
                  <a:pt x="1255712" y="1254125"/>
                </a:moveTo>
                <a:lnTo>
                  <a:pt x="1238665" y="1273087"/>
                </a:lnTo>
                <a:lnTo>
                  <a:pt x="1222706" y="1292778"/>
                </a:lnTo>
                <a:lnTo>
                  <a:pt x="1210012" y="1314658"/>
                </a:lnTo>
                <a:lnTo>
                  <a:pt x="1198405" y="1337266"/>
                </a:lnTo>
                <a:lnTo>
                  <a:pt x="1190063" y="1361698"/>
                </a:lnTo>
                <a:lnTo>
                  <a:pt x="1182809" y="1386130"/>
                </a:lnTo>
                <a:lnTo>
                  <a:pt x="1179183" y="1412385"/>
                </a:lnTo>
                <a:lnTo>
                  <a:pt x="1178457" y="1437910"/>
                </a:lnTo>
                <a:lnTo>
                  <a:pt x="1179183" y="1464895"/>
                </a:lnTo>
                <a:lnTo>
                  <a:pt x="1182809" y="1490421"/>
                </a:lnTo>
                <a:lnTo>
                  <a:pt x="1190063" y="1514852"/>
                </a:lnTo>
                <a:lnTo>
                  <a:pt x="1198405" y="1539284"/>
                </a:lnTo>
                <a:lnTo>
                  <a:pt x="1210012" y="1561893"/>
                </a:lnTo>
                <a:lnTo>
                  <a:pt x="1222706" y="1583772"/>
                </a:lnTo>
                <a:lnTo>
                  <a:pt x="1238665" y="1603463"/>
                </a:lnTo>
                <a:lnTo>
                  <a:pt x="1255712" y="1622425"/>
                </a:lnTo>
                <a:lnTo>
                  <a:pt x="939800" y="1437910"/>
                </a:lnTo>
                <a:close/>
                <a:moveTo>
                  <a:pt x="1417008" y="1198563"/>
                </a:moveTo>
                <a:lnTo>
                  <a:pt x="1432968" y="1198563"/>
                </a:lnTo>
                <a:lnTo>
                  <a:pt x="1449290" y="1198563"/>
                </a:lnTo>
                <a:lnTo>
                  <a:pt x="1465613" y="1200387"/>
                </a:lnTo>
                <a:lnTo>
                  <a:pt x="1481572" y="1202941"/>
                </a:lnTo>
                <a:lnTo>
                  <a:pt x="1497895" y="1207685"/>
                </a:lnTo>
                <a:lnTo>
                  <a:pt x="1513129" y="1212063"/>
                </a:lnTo>
                <a:lnTo>
                  <a:pt x="1527638" y="1218630"/>
                </a:lnTo>
                <a:lnTo>
                  <a:pt x="1542872" y="1224833"/>
                </a:lnTo>
                <a:lnTo>
                  <a:pt x="1556292" y="1232860"/>
                </a:lnTo>
                <a:lnTo>
                  <a:pt x="1582408" y="1251103"/>
                </a:lnTo>
                <a:lnTo>
                  <a:pt x="1605260" y="1271900"/>
                </a:lnTo>
                <a:lnTo>
                  <a:pt x="1624846" y="1294521"/>
                </a:lnTo>
                <a:lnTo>
                  <a:pt x="1641169" y="1320061"/>
                </a:lnTo>
                <a:lnTo>
                  <a:pt x="1654589" y="1348155"/>
                </a:lnTo>
                <a:lnTo>
                  <a:pt x="1659305" y="1361655"/>
                </a:lnTo>
                <a:lnTo>
                  <a:pt x="1663657" y="1376979"/>
                </a:lnTo>
                <a:lnTo>
                  <a:pt x="1667284" y="1391574"/>
                </a:lnTo>
                <a:lnTo>
                  <a:pt x="1669823" y="1406898"/>
                </a:lnTo>
                <a:lnTo>
                  <a:pt x="1670912" y="1422222"/>
                </a:lnTo>
                <a:lnTo>
                  <a:pt x="1671637" y="1437911"/>
                </a:lnTo>
                <a:lnTo>
                  <a:pt x="1670912" y="1453965"/>
                </a:lnTo>
                <a:lnTo>
                  <a:pt x="1669823" y="1469654"/>
                </a:lnTo>
                <a:lnTo>
                  <a:pt x="1667284" y="1484978"/>
                </a:lnTo>
                <a:lnTo>
                  <a:pt x="1663657" y="1499572"/>
                </a:lnTo>
                <a:lnTo>
                  <a:pt x="1659305" y="1514896"/>
                </a:lnTo>
                <a:lnTo>
                  <a:pt x="1654589" y="1528396"/>
                </a:lnTo>
                <a:lnTo>
                  <a:pt x="1641169" y="1556490"/>
                </a:lnTo>
                <a:lnTo>
                  <a:pt x="1624846" y="1582030"/>
                </a:lnTo>
                <a:lnTo>
                  <a:pt x="1605260" y="1604651"/>
                </a:lnTo>
                <a:lnTo>
                  <a:pt x="1582408" y="1625448"/>
                </a:lnTo>
                <a:lnTo>
                  <a:pt x="1556292" y="1643327"/>
                </a:lnTo>
                <a:lnTo>
                  <a:pt x="1542872" y="1651718"/>
                </a:lnTo>
                <a:lnTo>
                  <a:pt x="1527638" y="1659015"/>
                </a:lnTo>
                <a:lnTo>
                  <a:pt x="1513129" y="1664488"/>
                </a:lnTo>
                <a:lnTo>
                  <a:pt x="1497895" y="1669596"/>
                </a:lnTo>
                <a:lnTo>
                  <a:pt x="1481572" y="1673245"/>
                </a:lnTo>
                <a:lnTo>
                  <a:pt x="1465613" y="1676164"/>
                </a:lnTo>
                <a:lnTo>
                  <a:pt x="1449290" y="1677988"/>
                </a:lnTo>
                <a:lnTo>
                  <a:pt x="1432968" y="1677988"/>
                </a:lnTo>
                <a:lnTo>
                  <a:pt x="1417008" y="1677988"/>
                </a:lnTo>
                <a:lnTo>
                  <a:pt x="1400686" y="1676164"/>
                </a:lnTo>
                <a:lnTo>
                  <a:pt x="1384364" y="1673245"/>
                </a:lnTo>
                <a:lnTo>
                  <a:pt x="1369129" y="1669596"/>
                </a:lnTo>
                <a:lnTo>
                  <a:pt x="1353895" y="1664488"/>
                </a:lnTo>
                <a:lnTo>
                  <a:pt x="1338298" y="1659015"/>
                </a:lnTo>
                <a:lnTo>
                  <a:pt x="1324152" y="1651718"/>
                </a:lnTo>
                <a:lnTo>
                  <a:pt x="1309644" y="1643327"/>
                </a:lnTo>
                <a:lnTo>
                  <a:pt x="1284253" y="1625448"/>
                </a:lnTo>
                <a:lnTo>
                  <a:pt x="1261039" y="1604651"/>
                </a:lnTo>
                <a:lnTo>
                  <a:pt x="1242178" y="1582030"/>
                </a:lnTo>
                <a:lnTo>
                  <a:pt x="1225855" y="1556490"/>
                </a:lnTo>
                <a:lnTo>
                  <a:pt x="1212435" y="1528396"/>
                </a:lnTo>
                <a:lnTo>
                  <a:pt x="1206994" y="1514896"/>
                </a:lnTo>
                <a:lnTo>
                  <a:pt x="1202279" y="1499572"/>
                </a:lnTo>
                <a:lnTo>
                  <a:pt x="1199740" y="1484978"/>
                </a:lnTo>
                <a:lnTo>
                  <a:pt x="1197201" y="1469654"/>
                </a:lnTo>
                <a:lnTo>
                  <a:pt x="1195387" y="1453965"/>
                </a:lnTo>
                <a:lnTo>
                  <a:pt x="1195387" y="1437911"/>
                </a:lnTo>
                <a:lnTo>
                  <a:pt x="1195387" y="1422222"/>
                </a:lnTo>
                <a:lnTo>
                  <a:pt x="1197201" y="1406898"/>
                </a:lnTo>
                <a:lnTo>
                  <a:pt x="1199740" y="1391574"/>
                </a:lnTo>
                <a:lnTo>
                  <a:pt x="1202279" y="1376979"/>
                </a:lnTo>
                <a:lnTo>
                  <a:pt x="1206994" y="1361655"/>
                </a:lnTo>
                <a:lnTo>
                  <a:pt x="1212435" y="1348155"/>
                </a:lnTo>
                <a:lnTo>
                  <a:pt x="1225855" y="1320061"/>
                </a:lnTo>
                <a:lnTo>
                  <a:pt x="1242178" y="1294521"/>
                </a:lnTo>
                <a:lnTo>
                  <a:pt x="1261039" y="1271900"/>
                </a:lnTo>
                <a:lnTo>
                  <a:pt x="1284253" y="1251103"/>
                </a:lnTo>
                <a:lnTo>
                  <a:pt x="1309644" y="1232860"/>
                </a:lnTo>
                <a:lnTo>
                  <a:pt x="1324152" y="1224833"/>
                </a:lnTo>
                <a:lnTo>
                  <a:pt x="1338298" y="1218630"/>
                </a:lnTo>
                <a:lnTo>
                  <a:pt x="1353895" y="1212063"/>
                </a:lnTo>
                <a:lnTo>
                  <a:pt x="1369129" y="1207685"/>
                </a:lnTo>
                <a:lnTo>
                  <a:pt x="1384364" y="1202941"/>
                </a:lnTo>
                <a:lnTo>
                  <a:pt x="1400686" y="1200387"/>
                </a:lnTo>
                <a:close/>
                <a:moveTo>
                  <a:pt x="1433942" y="1152525"/>
                </a:moveTo>
                <a:lnTo>
                  <a:pt x="1503362" y="1192213"/>
                </a:lnTo>
                <a:lnTo>
                  <a:pt x="1486280" y="1188572"/>
                </a:lnTo>
                <a:lnTo>
                  <a:pt x="1469197" y="1186023"/>
                </a:lnTo>
                <a:lnTo>
                  <a:pt x="1452115" y="1184203"/>
                </a:lnTo>
                <a:lnTo>
                  <a:pt x="1433942" y="1183110"/>
                </a:lnTo>
                <a:lnTo>
                  <a:pt x="1416860" y="1184203"/>
                </a:lnTo>
                <a:lnTo>
                  <a:pt x="1399777" y="1186023"/>
                </a:lnTo>
                <a:lnTo>
                  <a:pt x="1382695" y="1188572"/>
                </a:lnTo>
                <a:lnTo>
                  <a:pt x="1365249" y="1192213"/>
                </a:lnTo>
                <a:close/>
                <a:moveTo>
                  <a:pt x="1968499" y="1138238"/>
                </a:moveTo>
                <a:lnTo>
                  <a:pt x="2486024" y="1437911"/>
                </a:lnTo>
                <a:lnTo>
                  <a:pt x="1968499" y="1738313"/>
                </a:lnTo>
                <a:close/>
                <a:moveTo>
                  <a:pt x="900113" y="1138238"/>
                </a:moveTo>
                <a:lnTo>
                  <a:pt x="900113" y="1738313"/>
                </a:lnTo>
                <a:lnTo>
                  <a:pt x="381000" y="1437911"/>
                </a:lnTo>
                <a:close/>
                <a:moveTo>
                  <a:pt x="1713196" y="990600"/>
                </a:moveTo>
                <a:lnTo>
                  <a:pt x="1952625" y="1128897"/>
                </a:lnTo>
                <a:lnTo>
                  <a:pt x="1952625" y="1433513"/>
                </a:lnTo>
                <a:lnTo>
                  <a:pt x="1449387" y="1143454"/>
                </a:lnTo>
                <a:close/>
                <a:moveTo>
                  <a:pt x="1154746" y="990600"/>
                </a:moveTo>
                <a:lnTo>
                  <a:pt x="1417637" y="1143454"/>
                </a:lnTo>
                <a:lnTo>
                  <a:pt x="914400" y="1433513"/>
                </a:lnTo>
                <a:lnTo>
                  <a:pt x="914400" y="1128897"/>
                </a:lnTo>
                <a:close/>
                <a:moveTo>
                  <a:pt x="1952625" y="852488"/>
                </a:moveTo>
                <a:lnTo>
                  <a:pt x="1952625" y="1111251"/>
                </a:lnTo>
                <a:lnTo>
                  <a:pt x="1728787" y="982052"/>
                </a:lnTo>
                <a:close/>
                <a:moveTo>
                  <a:pt x="914400" y="852488"/>
                </a:moveTo>
                <a:lnTo>
                  <a:pt x="1138237" y="982052"/>
                </a:lnTo>
                <a:lnTo>
                  <a:pt x="914400" y="1111251"/>
                </a:lnTo>
                <a:close/>
                <a:moveTo>
                  <a:pt x="1433761" y="828675"/>
                </a:moveTo>
                <a:lnTo>
                  <a:pt x="1697037" y="981258"/>
                </a:lnTo>
                <a:lnTo>
                  <a:pt x="1433761" y="1133475"/>
                </a:lnTo>
                <a:lnTo>
                  <a:pt x="1171574" y="981258"/>
                </a:lnTo>
                <a:close/>
                <a:moveTo>
                  <a:pt x="2509837" y="528638"/>
                </a:moveTo>
                <a:lnTo>
                  <a:pt x="2509837" y="1433513"/>
                </a:lnTo>
                <a:lnTo>
                  <a:pt x="1968499" y="1120119"/>
                </a:lnTo>
                <a:lnTo>
                  <a:pt x="1968499" y="843488"/>
                </a:lnTo>
                <a:close/>
                <a:moveTo>
                  <a:pt x="1952625" y="528638"/>
                </a:moveTo>
                <a:lnTo>
                  <a:pt x="1952625" y="833255"/>
                </a:lnTo>
                <a:lnTo>
                  <a:pt x="1713196" y="971551"/>
                </a:lnTo>
                <a:lnTo>
                  <a:pt x="1449387" y="819789"/>
                </a:lnTo>
                <a:close/>
                <a:moveTo>
                  <a:pt x="914400" y="528638"/>
                </a:moveTo>
                <a:lnTo>
                  <a:pt x="1417637" y="819789"/>
                </a:lnTo>
                <a:lnTo>
                  <a:pt x="1154746" y="971551"/>
                </a:lnTo>
                <a:lnTo>
                  <a:pt x="914400" y="833255"/>
                </a:lnTo>
                <a:close/>
                <a:moveTo>
                  <a:pt x="357188" y="528638"/>
                </a:moveTo>
                <a:lnTo>
                  <a:pt x="900113" y="843488"/>
                </a:lnTo>
                <a:lnTo>
                  <a:pt x="900113" y="1120119"/>
                </a:lnTo>
                <a:lnTo>
                  <a:pt x="357188" y="1433513"/>
                </a:lnTo>
                <a:close/>
                <a:moveTo>
                  <a:pt x="341313" y="509588"/>
                </a:moveTo>
                <a:lnTo>
                  <a:pt x="341313" y="2368551"/>
                </a:lnTo>
                <a:lnTo>
                  <a:pt x="300603" y="2319746"/>
                </a:lnTo>
                <a:lnTo>
                  <a:pt x="263527" y="2268027"/>
                </a:lnTo>
                <a:lnTo>
                  <a:pt x="228269" y="2215580"/>
                </a:lnTo>
                <a:lnTo>
                  <a:pt x="194828" y="2162040"/>
                </a:lnTo>
                <a:lnTo>
                  <a:pt x="165022" y="2107043"/>
                </a:lnTo>
                <a:lnTo>
                  <a:pt x="137034" y="2050954"/>
                </a:lnTo>
                <a:lnTo>
                  <a:pt x="110863" y="1993044"/>
                </a:lnTo>
                <a:lnTo>
                  <a:pt x="88327" y="1934405"/>
                </a:lnTo>
                <a:lnTo>
                  <a:pt x="67608" y="1875402"/>
                </a:lnTo>
                <a:lnTo>
                  <a:pt x="50525" y="1814942"/>
                </a:lnTo>
                <a:lnTo>
                  <a:pt x="35258" y="1753389"/>
                </a:lnTo>
                <a:lnTo>
                  <a:pt x="22536" y="1691836"/>
                </a:lnTo>
                <a:lnTo>
                  <a:pt x="13449" y="1629555"/>
                </a:lnTo>
                <a:lnTo>
                  <a:pt x="6179" y="1566181"/>
                </a:lnTo>
                <a:lnTo>
                  <a:pt x="1817" y="1502808"/>
                </a:lnTo>
                <a:lnTo>
                  <a:pt x="0" y="1438705"/>
                </a:lnTo>
                <a:lnTo>
                  <a:pt x="1817" y="1375332"/>
                </a:lnTo>
                <a:lnTo>
                  <a:pt x="6179" y="1311958"/>
                </a:lnTo>
                <a:lnTo>
                  <a:pt x="12722" y="1249677"/>
                </a:lnTo>
                <a:lnTo>
                  <a:pt x="22536" y="1187032"/>
                </a:lnTo>
                <a:lnTo>
                  <a:pt x="35258" y="1125479"/>
                </a:lnTo>
                <a:lnTo>
                  <a:pt x="50525" y="1064290"/>
                </a:lnTo>
                <a:lnTo>
                  <a:pt x="67608" y="1004559"/>
                </a:lnTo>
                <a:lnTo>
                  <a:pt x="87600" y="944827"/>
                </a:lnTo>
                <a:lnTo>
                  <a:pt x="110863" y="885824"/>
                </a:lnTo>
                <a:lnTo>
                  <a:pt x="136307" y="829006"/>
                </a:lnTo>
                <a:lnTo>
                  <a:pt x="164295" y="772917"/>
                </a:lnTo>
                <a:lnTo>
                  <a:pt x="194101" y="717556"/>
                </a:lnTo>
                <a:lnTo>
                  <a:pt x="226452" y="663288"/>
                </a:lnTo>
                <a:lnTo>
                  <a:pt x="261710" y="610840"/>
                </a:lnTo>
                <a:lnTo>
                  <a:pt x="298785" y="560214"/>
                </a:lnTo>
                <a:lnTo>
                  <a:pt x="338405" y="510681"/>
                </a:lnTo>
                <a:close/>
                <a:moveTo>
                  <a:pt x="2527299" y="508000"/>
                </a:moveTo>
                <a:lnTo>
                  <a:pt x="2528388" y="508729"/>
                </a:lnTo>
                <a:lnTo>
                  <a:pt x="2529114" y="509822"/>
                </a:lnTo>
                <a:lnTo>
                  <a:pt x="2568676" y="559378"/>
                </a:lnTo>
                <a:lnTo>
                  <a:pt x="2605697" y="610028"/>
                </a:lnTo>
                <a:lnTo>
                  <a:pt x="2640904" y="662499"/>
                </a:lnTo>
                <a:lnTo>
                  <a:pt x="2673207" y="716793"/>
                </a:lnTo>
                <a:lnTo>
                  <a:pt x="2704058" y="772179"/>
                </a:lnTo>
                <a:lnTo>
                  <a:pt x="2732005" y="828295"/>
                </a:lnTo>
                <a:lnTo>
                  <a:pt x="2757049" y="885139"/>
                </a:lnTo>
                <a:lnTo>
                  <a:pt x="2779915" y="944169"/>
                </a:lnTo>
                <a:lnTo>
                  <a:pt x="2799515" y="1003928"/>
                </a:lnTo>
                <a:lnTo>
                  <a:pt x="2817662" y="1063687"/>
                </a:lnTo>
                <a:lnTo>
                  <a:pt x="2832181" y="1124904"/>
                </a:lnTo>
                <a:lnTo>
                  <a:pt x="2844521" y="1186485"/>
                </a:lnTo>
                <a:lnTo>
                  <a:pt x="2854684" y="1249159"/>
                </a:lnTo>
                <a:lnTo>
                  <a:pt x="2860854" y="1311469"/>
                </a:lnTo>
                <a:lnTo>
                  <a:pt x="2865209" y="1374872"/>
                </a:lnTo>
                <a:lnTo>
                  <a:pt x="2867024" y="1438275"/>
                </a:lnTo>
                <a:lnTo>
                  <a:pt x="2865209" y="1502407"/>
                </a:lnTo>
                <a:lnTo>
                  <a:pt x="2860854" y="1565810"/>
                </a:lnTo>
                <a:lnTo>
                  <a:pt x="2854684" y="1629213"/>
                </a:lnTo>
                <a:lnTo>
                  <a:pt x="2844521" y="1691523"/>
                </a:lnTo>
                <a:lnTo>
                  <a:pt x="2832181" y="1753104"/>
                </a:lnTo>
                <a:lnTo>
                  <a:pt x="2816574" y="1814685"/>
                </a:lnTo>
                <a:lnTo>
                  <a:pt x="2799515" y="1875173"/>
                </a:lnTo>
                <a:lnTo>
                  <a:pt x="2778826" y="1934203"/>
                </a:lnTo>
                <a:lnTo>
                  <a:pt x="2756323" y="1992869"/>
                </a:lnTo>
                <a:lnTo>
                  <a:pt x="2730916" y="2050806"/>
                </a:lnTo>
                <a:lnTo>
                  <a:pt x="2702969" y="2106922"/>
                </a:lnTo>
                <a:lnTo>
                  <a:pt x="2672481" y="2161944"/>
                </a:lnTo>
                <a:lnTo>
                  <a:pt x="2640178" y="2215508"/>
                </a:lnTo>
                <a:lnTo>
                  <a:pt x="2604971" y="2267980"/>
                </a:lnTo>
                <a:lnTo>
                  <a:pt x="2566861" y="2319723"/>
                </a:lnTo>
                <a:lnTo>
                  <a:pt x="2527299" y="2368550"/>
                </a:lnTo>
                <a:close/>
                <a:moveTo>
                  <a:pt x="1433512" y="0"/>
                </a:moveTo>
                <a:lnTo>
                  <a:pt x="1473088" y="728"/>
                </a:lnTo>
                <a:lnTo>
                  <a:pt x="1511938" y="2550"/>
                </a:lnTo>
                <a:lnTo>
                  <a:pt x="1550788" y="5463"/>
                </a:lnTo>
                <a:lnTo>
                  <a:pt x="1589638" y="9106"/>
                </a:lnTo>
                <a:lnTo>
                  <a:pt x="1628488" y="13477"/>
                </a:lnTo>
                <a:lnTo>
                  <a:pt x="1666249" y="20033"/>
                </a:lnTo>
                <a:lnTo>
                  <a:pt x="1705099" y="26225"/>
                </a:lnTo>
                <a:lnTo>
                  <a:pt x="1742133" y="34239"/>
                </a:lnTo>
                <a:lnTo>
                  <a:pt x="1779894" y="42616"/>
                </a:lnTo>
                <a:lnTo>
                  <a:pt x="1816929" y="52451"/>
                </a:lnTo>
                <a:lnTo>
                  <a:pt x="1853600" y="63378"/>
                </a:lnTo>
                <a:lnTo>
                  <a:pt x="1889909" y="75034"/>
                </a:lnTo>
                <a:lnTo>
                  <a:pt x="1926943" y="87782"/>
                </a:lnTo>
                <a:lnTo>
                  <a:pt x="1962162" y="101259"/>
                </a:lnTo>
                <a:lnTo>
                  <a:pt x="1997018" y="116557"/>
                </a:lnTo>
                <a:lnTo>
                  <a:pt x="2032238" y="132219"/>
                </a:lnTo>
                <a:lnTo>
                  <a:pt x="2067457" y="148246"/>
                </a:lnTo>
                <a:lnTo>
                  <a:pt x="2100861" y="166458"/>
                </a:lnTo>
                <a:lnTo>
                  <a:pt x="2134991" y="184670"/>
                </a:lnTo>
                <a:lnTo>
                  <a:pt x="2167668" y="203611"/>
                </a:lnTo>
                <a:lnTo>
                  <a:pt x="2232660" y="245134"/>
                </a:lnTo>
                <a:lnTo>
                  <a:pt x="2295474" y="289571"/>
                </a:lnTo>
                <a:lnTo>
                  <a:pt x="2356109" y="338380"/>
                </a:lnTo>
                <a:lnTo>
                  <a:pt x="2413839" y="389738"/>
                </a:lnTo>
                <a:lnTo>
                  <a:pt x="2468665" y="445102"/>
                </a:lnTo>
                <a:lnTo>
                  <a:pt x="2520949" y="503017"/>
                </a:lnTo>
                <a:lnTo>
                  <a:pt x="1968335" y="823913"/>
                </a:lnTo>
                <a:lnTo>
                  <a:pt x="1968335" y="500103"/>
                </a:lnTo>
                <a:lnTo>
                  <a:pt x="1433512" y="809708"/>
                </a:lnTo>
                <a:lnTo>
                  <a:pt x="899779" y="500103"/>
                </a:lnTo>
                <a:lnTo>
                  <a:pt x="899779" y="823913"/>
                </a:lnTo>
                <a:lnTo>
                  <a:pt x="346075" y="503017"/>
                </a:lnTo>
                <a:lnTo>
                  <a:pt x="398359" y="445102"/>
                </a:lnTo>
                <a:lnTo>
                  <a:pt x="454274" y="389738"/>
                </a:lnTo>
                <a:lnTo>
                  <a:pt x="512004" y="338380"/>
                </a:lnTo>
                <a:lnTo>
                  <a:pt x="572640" y="289571"/>
                </a:lnTo>
                <a:lnTo>
                  <a:pt x="634727" y="245134"/>
                </a:lnTo>
                <a:lnTo>
                  <a:pt x="699719" y="203611"/>
                </a:lnTo>
                <a:lnTo>
                  <a:pt x="733123" y="184670"/>
                </a:lnTo>
                <a:lnTo>
                  <a:pt x="766164" y="166458"/>
                </a:lnTo>
                <a:lnTo>
                  <a:pt x="800656" y="148246"/>
                </a:lnTo>
                <a:lnTo>
                  <a:pt x="834786" y="132219"/>
                </a:lnTo>
                <a:lnTo>
                  <a:pt x="870006" y="116557"/>
                </a:lnTo>
                <a:lnTo>
                  <a:pt x="905225" y="101259"/>
                </a:lnTo>
                <a:lnTo>
                  <a:pt x="941170" y="87782"/>
                </a:lnTo>
                <a:lnTo>
                  <a:pt x="977479" y="75034"/>
                </a:lnTo>
                <a:lnTo>
                  <a:pt x="1014150" y="63378"/>
                </a:lnTo>
                <a:lnTo>
                  <a:pt x="1050458" y="52451"/>
                </a:lnTo>
                <a:lnTo>
                  <a:pt x="1088218" y="42616"/>
                </a:lnTo>
                <a:lnTo>
                  <a:pt x="1125253" y="34239"/>
                </a:lnTo>
                <a:lnTo>
                  <a:pt x="1163014" y="26225"/>
                </a:lnTo>
                <a:lnTo>
                  <a:pt x="1200775" y="20033"/>
                </a:lnTo>
                <a:lnTo>
                  <a:pt x="1239625" y="13477"/>
                </a:lnTo>
                <a:lnTo>
                  <a:pt x="1277749" y="9106"/>
                </a:lnTo>
                <a:lnTo>
                  <a:pt x="1316236" y="5463"/>
                </a:lnTo>
                <a:lnTo>
                  <a:pt x="1356175" y="2550"/>
                </a:lnTo>
                <a:lnTo>
                  <a:pt x="1394662" y="72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81806630"/>
      </p:ext>
    </p:extLst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1061740" y="1502273"/>
            <a:ext cx="4826463" cy="3853454"/>
          </a:xfrm>
          <a:custGeom>
            <a:avLst/>
            <a:gdLst>
              <a:gd name="connsiteX0" fmla="*/ 1190690 w 4071329"/>
              <a:gd name="connsiteY0" fmla="*/ 2661187 h 3250554"/>
              <a:gd name="connsiteX1" fmla="*/ 1645164 w 4071329"/>
              <a:gd name="connsiteY1" fmla="*/ 3250554 h 3250554"/>
              <a:gd name="connsiteX2" fmla="*/ 770155 w 4071329"/>
              <a:gd name="connsiteY2" fmla="*/ 3250554 h 3250554"/>
              <a:gd name="connsiteX3" fmla="*/ 2886069 w 4071329"/>
              <a:gd name="connsiteY3" fmla="*/ 2657570 h 3250554"/>
              <a:gd name="connsiteX4" fmla="*/ 3308406 w 4071329"/>
              <a:gd name="connsiteY4" fmla="*/ 3250552 h 3250554"/>
              <a:gd name="connsiteX5" fmla="*/ 2429779 w 4071329"/>
              <a:gd name="connsiteY5" fmla="*/ 3250552 h 3250554"/>
              <a:gd name="connsiteX6" fmla="*/ 1854878 w 4071329"/>
              <a:gd name="connsiteY6" fmla="*/ 2650339 h 3250554"/>
              <a:gd name="connsiteX7" fmla="*/ 2216452 w 4071329"/>
              <a:gd name="connsiteY7" fmla="*/ 2650339 h 3250554"/>
              <a:gd name="connsiteX8" fmla="*/ 2038587 w 4071329"/>
              <a:gd name="connsiteY8" fmla="*/ 2925135 h 3250554"/>
              <a:gd name="connsiteX9" fmla="*/ 1200427 w 4071329"/>
              <a:gd name="connsiteY9" fmla="*/ 2650339 h 3250554"/>
              <a:gd name="connsiteX10" fmla="*/ 1838966 w 4071329"/>
              <a:gd name="connsiteY10" fmla="*/ 2650339 h 3250554"/>
              <a:gd name="connsiteX11" fmla="*/ 2037735 w 4071329"/>
              <a:gd name="connsiteY11" fmla="*/ 2949200 h 3250554"/>
              <a:gd name="connsiteX12" fmla="*/ 2231532 w 4071329"/>
              <a:gd name="connsiteY12" fmla="*/ 2650339 h 3250554"/>
              <a:gd name="connsiteX13" fmla="*/ 2870900 w 4071329"/>
              <a:gd name="connsiteY13" fmla="*/ 2650339 h 3250554"/>
              <a:gd name="connsiteX14" fmla="*/ 2409595 w 4071329"/>
              <a:gd name="connsiteY14" fmla="*/ 3250552 h 3250554"/>
              <a:gd name="connsiteX15" fmla="*/ 1660905 w 4071329"/>
              <a:gd name="connsiteY15" fmla="*/ 3250552 h 3250554"/>
              <a:gd name="connsiteX16" fmla="*/ 1530044 w 4071329"/>
              <a:gd name="connsiteY16" fmla="*/ 2180292 h 3250554"/>
              <a:gd name="connsiteX17" fmla="*/ 1829568 w 4071329"/>
              <a:gd name="connsiteY17" fmla="*/ 2639492 h 3250554"/>
              <a:gd name="connsiteX18" fmla="*/ 1204044 w 4071329"/>
              <a:gd name="connsiteY18" fmla="*/ 2639492 h 3250554"/>
              <a:gd name="connsiteX19" fmla="*/ 3255693 w 4071329"/>
              <a:gd name="connsiteY19" fmla="*/ 2176677 h 3250554"/>
              <a:gd name="connsiteX20" fmla="*/ 3557891 w 4071329"/>
              <a:gd name="connsiteY20" fmla="*/ 2639492 h 3250554"/>
              <a:gd name="connsiteX21" fmla="*/ 2899826 w 4071329"/>
              <a:gd name="connsiteY21" fmla="*/ 2639492 h 3250554"/>
              <a:gd name="connsiteX22" fmla="*/ 2543515 w 4071329"/>
              <a:gd name="connsiteY22" fmla="*/ 2176677 h 3250554"/>
              <a:gd name="connsiteX23" fmla="*/ 2870900 w 4071329"/>
              <a:gd name="connsiteY23" fmla="*/ 2639492 h 3250554"/>
              <a:gd name="connsiteX24" fmla="*/ 2241761 w 4071329"/>
              <a:gd name="connsiteY24" fmla="*/ 2639492 h 3250554"/>
              <a:gd name="connsiteX25" fmla="*/ 816839 w 4071329"/>
              <a:gd name="connsiteY25" fmla="*/ 2176677 h 3250554"/>
              <a:gd name="connsiteX26" fmla="*/ 1171501 w 4071329"/>
              <a:gd name="connsiteY26" fmla="*/ 2639492 h 3250554"/>
              <a:gd name="connsiteX27" fmla="*/ 513436 w 4071329"/>
              <a:gd name="connsiteY27" fmla="*/ 2639492 h 3250554"/>
              <a:gd name="connsiteX28" fmla="*/ 2559946 w 4071329"/>
              <a:gd name="connsiteY28" fmla="*/ 2169446 h 3250554"/>
              <a:gd name="connsiteX29" fmla="*/ 3239706 w 4071329"/>
              <a:gd name="connsiteY29" fmla="*/ 2169446 h 3250554"/>
              <a:gd name="connsiteX30" fmla="*/ 2886231 w 4071329"/>
              <a:gd name="connsiteY30" fmla="*/ 2632261 h 3250554"/>
              <a:gd name="connsiteX31" fmla="*/ 1540307 w 4071329"/>
              <a:gd name="connsiteY31" fmla="*/ 2169446 h 3250554"/>
              <a:gd name="connsiteX32" fmla="*/ 2531020 w 4071329"/>
              <a:gd name="connsiteY32" fmla="*/ 2169446 h 3250554"/>
              <a:gd name="connsiteX33" fmla="*/ 2223957 w 4071329"/>
              <a:gd name="connsiteY33" fmla="*/ 2639492 h 3250554"/>
              <a:gd name="connsiteX34" fmla="*/ 1847370 w 4071329"/>
              <a:gd name="connsiteY34" fmla="*/ 2639492 h 3250554"/>
              <a:gd name="connsiteX35" fmla="*/ 831621 w 4071329"/>
              <a:gd name="connsiteY35" fmla="*/ 2169446 h 3250554"/>
              <a:gd name="connsiteX36" fmla="*/ 1518612 w 4071329"/>
              <a:gd name="connsiteY36" fmla="*/ 2169446 h 3250554"/>
              <a:gd name="connsiteX37" fmla="*/ 1187930 w 4071329"/>
              <a:gd name="connsiteY37" fmla="*/ 2635878 h 3250554"/>
              <a:gd name="connsiteX38" fmla="*/ 3672201 w 4071329"/>
              <a:gd name="connsiteY38" fmla="*/ 1637931 h 3250554"/>
              <a:gd name="connsiteX39" fmla="*/ 4071329 w 4071329"/>
              <a:gd name="connsiteY39" fmla="*/ 2154983 h 3250554"/>
              <a:gd name="connsiteX40" fmla="*/ 3272249 w 4071329"/>
              <a:gd name="connsiteY40" fmla="*/ 2154983 h 3250554"/>
              <a:gd name="connsiteX41" fmla="*/ 1917986 w 4071329"/>
              <a:gd name="connsiteY41" fmla="*/ 1637931 h 3250554"/>
              <a:gd name="connsiteX42" fmla="*/ 2037059 w 4071329"/>
              <a:gd name="connsiteY42" fmla="*/ 1804776 h 3250554"/>
              <a:gd name="connsiteX43" fmla="*/ 2156958 w 4071329"/>
              <a:gd name="connsiteY43" fmla="*/ 1637931 h 3250554"/>
              <a:gd name="connsiteX44" fmla="*/ 2527405 w 4071329"/>
              <a:gd name="connsiteY44" fmla="*/ 2154983 h 3250554"/>
              <a:gd name="connsiteX45" fmla="*/ 1547538 w 4071329"/>
              <a:gd name="connsiteY45" fmla="*/ 2154983 h 3250554"/>
              <a:gd name="connsiteX46" fmla="*/ 401761 w 4071329"/>
              <a:gd name="connsiteY46" fmla="*/ 1637931 h 3250554"/>
              <a:gd name="connsiteX47" fmla="*/ 802695 w 4071329"/>
              <a:gd name="connsiteY47" fmla="*/ 2154983 h 3250554"/>
              <a:gd name="connsiteX48" fmla="*/ 0 w 4071329"/>
              <a:gd name="connsiteY48" fmla="*/ 2154983 h 3250554"/>
              <a:gd name="connsiteX49" fmla="*/ 2901222 w 4071329"/>
              <a:gd name="connsiteY49" fmla="*/ 1634316 h 3250554"/>
              <a:gd name="connsiteX50" fmla="*/ 3243323 w 4071329"/>
              <a:gd name="connsiteY50" fmla="*/ 2154983 h 3250554"/>
              <a:gd name="connsiteX51" fmla="*/ 2559946 w 4071329"/>
              <a:gd name="connsiteY51" fmla="*/ 2154983 h 3250554"/>
              <a:gd name="connsiteX52" fmla="*/ 1173722 w 4071329"/>
              <a:gd name="connsiteY52" fmla="*/ 1634316 h 3250554"/>
              <a:gd name="connsiteX53" fmla="*/ 1514998 w 4071329"/>
              <a:gd name="connsiteY53" fmla="*/ 2154983 h 3250554"/>
              <a:gd name="connsiteX54" fmla="*/ 831621 w 4071329"/>
              <a:gd name="connsiteY54" fmla="*/ 2154983 h 3250554"/>
              <a:gd name="connsiteX55" fmla="*/ 2037061 w 4071329"/>
              <a:gd name="connsiteY55" fmla="*/ 1467992 h 3250554"/>
              <a:gd name="connsiteX56" fmla="*/ 2147754 w 4071329"/>
              <a:gd name="connsiteY56" fmla="*/ 1621249 h 3250554"/>
              <a:gd name="connsiteX57" fmla="*/ 2037061 w 4071329"/>
              <a:gd name="connsiteY57" fmla="*/ 1775331 h 3250554"/>
              <a:gd name="connsiteX58" fmla="*/ 1927192 w 4071329"/>
              <a:gd name="connsiteY58" fmla="*/ 1621249 h 3250554"/>
              <a:gd name="connsiteX59" fmla="*/ 3255305 w 4071329"/>
              <a:gd name="connsiteY59" fmla="*/ 1095569 h 3250554"/>
              <a:gd name="connsiteX60" fmla="*/ 3662749 w 4071329"/>
              <a:gd name="connsiteY60" fmla="*/ 1624297 h 3250554"/>
              <a:gd name="connsiteX61" fmla="*/ 3257786 w 4071329"/>
              <a:gd name="connsiteY61" fmla="*/ 2151366 h 3250554"/>
              <a:gd name="connsiteX62" fmla="*/ 2910674 w 4071329"/>
              <a:gd name="connsiteY62" fmla="*/ 1621809 h 3250554"/>
              <a:gd name="connsiteX63" fmla="*/ 2546310 w 4071329"/>
              <a:gd name="connsiteY63" fmla="*/ 1095569 h 3250554"/>
              <a:gd name="connsiteX64" fmla="*/ 2892595 w 4071329"/>
              <a:gd name="connsiteY64" fmla="*/ 1622226 h 3250554"/>
              <a:gd name="connsiteX65" fmla="*/ 2545483 w 4071329"/>
              <a:gd name="connsiteY65" fmla="*/ 2151366 h 3250554"/>
              <a:gd name="connsiteX66" fmla="*/ 2169446 w 4071329"/>
              <a:gd name="connsiteY66" fmla="*/ 1622226 h 3250554"/>
              <a:gd name="connsiteX67" fmla="*/ 818365 w 4071329"/>
              <a:gd name="connsiteY67" fmla="*/ 1095569 h 3250554"/>
              <a:gd name="connsiteX68" fmla="*/ 1164269 w 4071329"/>
              <a:gd name="connsiteY68" fmla="*/ 1621809 h 3250554"/>
              <a:gd name="connsiteX69" fmla="*/ 816714 w 4071329"/>
              <a:gd name="connsiteY69" fmla="*/ 2151366 h 3250554"/>
              <a:gd name="connsiteX70" fmla="*/ 412195 w 4071329"/>
              <a:gd name="connsiteY70" fmla="*/ 1624297 h 3250554"/>
              <a:gd name="connsiteX71" fmla="*/ 3272249 w 4071329"/>
              <a:gd name="connsiteY71" fmla="*/ 1091955 h 3250554"/>
              <a:gd name="connsiteX72" fmla="*/ 4071329 w 4071329"/>
              <a:gd name="connsiteY72" fmla="*/ 1091955 h 3250554"/>
              <a:gd name="connsiteX73" fmla="*/ 3672201 w 4071329"/>
              <a:gd name="connsiteY73" fmla="*/ 1612622 h 3250554"/>
              <a:gd name="connsiteX74" fmla="*/ 2559946 w 4071329"/>
              <a:gd name="connsiteY74" fmla="*/ 1091955 h 3250554"/>
              <a:gd name="connsiteX75" fmla="*/ 3239706 w 4071329"/>
              <a:gd name="connsiteY75" fmla="*/ 1091955 h 3250554"/>
              <a:gd name="connsiteX76" fmla="*/ 2899411 w 4071329"/>
              <a:gd name="connsiteY76" fmla="*/ 1609007 h 3250554"/>
              <a:gd name="connsiteX77" fmla="*/ 1551155 w 4071329"/>
              <a:gd name="connsiteY77" fmla="*/ 1091955 h 3250554"/>
              <a:gd name="connsiteX78" fmla="*/ 2527405 w 4071329"/>
              <a:gd name="connsiteY78" fmla="*/ 1091955 h 3250554"/>
              <a:gd name="connsiteX79" fmla="*/ 2159244 w 4071329"/>
              <a:gd name="connsiteY79" fmla="*/ 1609007 h 3250554"/>
              <a:gd name="connsiteX80" fmla="*/ 2039279 w 4071329"/>
              <a:gd name="connsiteY80" fmla="*/ 1440259 h 3250554"/>
              <a:gd name="connsiteX81" fmla="*/ 1919316 w 4071329"/>
              <a:gd name="connsiteY81" fmla="*/ 1609007 h 3250554"/>
              <a:gd name="connsiteX82" fmla="*/ 1529814 w 4071329"/>
              <a:gd name="connsiteY82" fmla="*/ 1091955 h 3250554"/>
              <a:gd name="connsiteX83" fmla="*/ 1909113 w 4071329"/>
              <a:gd name="connsiteY83" fmla="*/ 1622224 h 3250554"/>
              <a:gd name="connsiteX84" fmla="*/ 1530643 w 4071329"/>
              <a:gd name="connsiteY84" fmla="*/ 2154983 h 3250554"/>
              <a:gd name="connsiteX85" fmla="*/ 1178732 w 4071329"/>
              <a:gd name="connsiteY85" fmla="*/ 1622224 h 3250554"/>
              <a:gd name="connsiteX86" fmla="*/ 831621 w 4071329"/>
              <a:gd name="connsiteY86" fmla="*/ 1091955 h 3250554"/>
              <a:gd name="connsiteX87" fmla="*/ 1511381 w 4071329"/>
              <a:gd name="connsiteY87" fmla="*/ 1091955 h 3250554"/>
              <a:gd name="connsiteX88" fmla="*/ 1171915 w 4071329"/>
              <a:gd name="connsiteY88" fmla="*/ 1609007 h 3250554"/>
              <a:gd name="connsiteX89" fmla="*/ 0 w 4071329"/>
              <a:gd name="connsiteY89" fmla="*/ 1091955 h 3250554"/>
              <a:gd name="connsiteX90" fmla="*/ 802695 w 4071329"/>
              <a:gd name="connsiteY90" fmla="*/ 1091955 h 3250554"/>
              <a:gd name="connsiteX91" fmla="*/ 401761 w 4071329"/>
              <a:gd name="connsiteY91" fmla="*/ 1612622 h 3250554"/>
              <a:gd name="connsiteX92" fmla="*/ 2881905 w 4071329"/>
              <a:gd name="connsiteY92" fmla="*/ 618291 h 3250554"/>
              <a:gd name="connsiteX93" fmla="*/ 3239708 w 4071329"/>
              <a:gd name="connsiteY93" fmla="*/ 1077492 h 3250554"/>
              <a:gd name="connsiteX94" fmla="*/ 2556331 w 4071329"/>
              <a:gd name="connsiteY94" fmla="*/ 1077492 h 3250554"/>
              <a:gd name="connsiteX95" fmla="*/ 1189549 w 4071329"/>
              <a:gd name="connsiteY95" fmla="*/ 614676 h 3250554"/>
              <a:gd name="connsiteX96" fmla="*/ 1518612 w 4071329"/>
              <a:gd name="connsiteY96" fmla="*/ 1077492 h 3250554"/>
              <a:gd name="connsiteX97" fmla="*/ 831621 w 4071329"/>
              <a:gd name="connsiteY97" fmla="*/ 1077492 h 3250554"/>
              <a:gd name="connsiteX98" fmla="*/ 2892595 w 4071329"/>
              <a:gd name="connsiteY98" fmla="*/ 600213 h 3250554"/>
              <a:gd name="connsiteX99" fmla="*/ 3561508 w 4071329"/>
              <a:gd name="connsiteY99" fmla="*/ 600213 h 3250554"/>
              <a:gd name="connsiteX100" fmla="*/ 3253543 w 4071329"/>
              <a:gd name="connsiteY100" fmla="*/ 1070260 h 3250554"/>
              <a:gd name="connsiteX101" fmla="*/ 2238146 w 4071329"/>
              <a:gd name="connsiteY101" fmla="*/ 600213 h 3250554"/>
              <a:gd name="connsiteX102" fmla="*/ 2874517 w 4071329"/>
              <a:gd name="connsiteY102" fmla="*/ 600213 h 3250554"/>
              <a:gd name="connsiteX103" fmla="*/ 2544301 w 4071329"/>
              <a:gd name="connsiteY103" fmla="*/ 1066645 h 3250554"/>
              <a:gd name="connsiteX104" fmla="*/ 1849482 w 4071329"/>
              <a:gd name="connsiteY104" fmla="*/ 600213 h 3250554"/>
              <a:gd name="connsiteX105" fmla="*/ 2221021 w 4071329"/>
              <a:gd name="connsiteY105" fmla="*/ 600213 h 3250554"/>
              <a:gd name="connsiteX106" fmla="*/ 2534637 w 4071329"/>
              <a:gd name="connsiteY106" fmla="*/ 1077492 h 3250554"/>
              <a:gd name="connsiteX107" fmla="*/ 1536692 w 4071329"/>
              <a:gd name="connsiteY107" fmla="*/ 1077492 h 3250554"/>
              <a:gd name="connsiteX108" fmla="*/ 1200427 w 4071329"/>
              <a:gd name="connsiteY108" fmla="*/ 600213 h 3250554"/>
              <a:gd name="connsiteX109" fmla="*/ 1833183 w 4071329"/>
              <a:gd name="connsiteY109" fmla="*/ 600213 h 3250554"/>
              <a:gd name="connsiteX110" fmla="*/ 1530417 w 4071329"/>
              <a:gd name="connsiteY110" fmla="*/ 1063029 h 3250554"/>
              <a:gd name="connsiteX111" fmla="*/ 509821 w 4071329"/>
              <a:gd name="connsiteY111" fmla="*/ 600213 h 3250554"/>
              <a:gd name="connsiteX112" fmla="*/ 1178735 w 4071329"/>
              <a:gd name="connsiteY112" fmla="*/ 600213 h 3250554"/>
              <a:gd name="connsiteX113" fmla="*/ 818233 w 4071329"/>
              <a:gd name="connsiteY113" fmla="*/ 1070260 h 3250554"/>
              <a:gd name="connsiteX114" fmla="*/ 2038582 w 4071329"/>
              <a:gd name="connsiteY114" fmla="*/ 318186 h 3250554"/>
              <a:gd name="connsiteX115" fmla="*/ 2212835 w 4071329"/>
              <a:gd name="connsiteY115" fmla="*/ 585751 h 3250554"/>
              <a:gd name="connsiteX116" fmla="*/ 1858492 w 4071329"/>
              <a:gd name="connsiteY116" fmla="*/ 585751 h 3250554"/>
              <a:gd name="connsiteX117" fmla="*/ 2429779 w 4071329"/>
              <a:gd name="connsiteY117" fmla="*/ 0 h 3250554"/>
              <a:gd name="connsiteX118" fmla="*/ 3308406 w 4071329"/>
              <a:gd name="connsiteY118" fmla="*/ 0 h 3250554"/>
              <a:gd name="connsiteX119" fmla="*/ 2883183 w 4071329"/>
              <a:gd name="connsiteY119" fmla="*/ 585751 h 3250554"/>
              <a:gd name="connsiteX120" fmla="*/ 1663431 w 4071329"/>
              <a:gd name="connsiteY120" fmla="*/ 0 h 3250554"/>
              <a:gd name="connsiteX121" fmla="*/ 2411515 w 4071329"/>
              <a:gd name="connsiteY121" fmla="*/ 0 h 3250554"/>
              <a:gd name="connsiteX122" fmla="*/ 2863671 w 4071329"/>
              <a:gd name="connsiteY122" fmla="*/ 585751 h 3250554"/>
              <a:gd name="connsiteX123" fmla="*/ 2229660 w 4071329"/>
              <a:gd name="connsiteY123" fmla="*/ 585751 h 3250554"/>
              <a:gd name="connsiteX124" fmla="*/ 2039539 w 4071329"/>
              <a:gd name="connsiteY124" fmla="*/ 292462 h 3250554"/>
              <a:gd name="connsiteX125" fmla="*/ 1843633 w 4071329"/>
              <a:gd name="connsiteY125" fmla="*/ 585751 h 3250554"/>
              <a:gd name="connsiteX126" fmla="*/ 1211275 w 4071329"/>
              <a:gd name="connsiteY126" fmla="*/ 585751 h 3250554"/>
              <a:gd name="connsiteX127" fmla="*/ 770155 w 4071329"/>
              <a:gd name="connsiteY127" fmla="*/ 0 h 3250554"/>
              <a:gd name="connsiteX128" fmla="*/ 1641550 w 4071329"/>
              <a:gd name="connsiteY128" fmla="*/ 0 h 3250554"/>
              <a:gd name="connsiteX129" fmla="*/ 1189348 w 4071329"/>
              <a:gd name="connsiteY129" fmla="*/ 585751 h 3250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4071329" h="3250554">
                <a:moveTo>
                  <a:pt x="1190690" y="2661187"/>
                </a:moveTo>
                <a:lnTo>
                  <a:pt x="1645164" y="3250554"/>
                </a:lnTo>
                <a:lnTo>
                  <a:pt x="770155" y="3250554"/>
                </a:lnTo>
                <a:close/>
                <a:moveTo>
                  <a:pt x="2886069" y="2657570"/>
                </a:moveTo>
                <a:lnTo>
                  <a:pt x="3308406" y="3250552"/>
                </a:lnTo>
                <a:lnTo>
                  <a:pt x="2429779" y="3250552"/>
                </a:lnTo>
                <a:close/>
                <a:moveTo>
                  <a:pt x="1854878" y="2650339"/>
                </a:moveTo>
                <a:lnTo>
                  <a:pt x="2216452" y="2650339"/>
                </a:lnTo>
                <a:lnTo>
                  <a:pt x="2038587" y="2925135"/>
                </a:lnTo>
                <a:close/>
                <a:moveTo>
                  <a:pt x="1200427" y="2650339"/>
                </a:moveTo>
                <a:lnTo>
                  <a:pt x="1838966" y="2650339"/>
                </a:lnTo>
                <a:lnTo>
                  <a:pt x="2037735" y="2949200"/>
                </a:lnTo>
                <a:lnTo>
                  <a:pt x="2231532" y="2650339"/>
                </a:lnTo>
                <a:lnTo>
                  <a:pt x="2870900" y="2650339"/>
                </a:lnTo>
                <a:lnTo>
                  <a:pt x="2409595" y="3250552"/>
                </a:lnTo>
                <a:lnTo>
                  <a:pt x="1660905" y="3250552"/>
                </a:lnTo>
                <a:close/>
                <a:moveTo>
                  <a:pt x="1530044" y="2180292"/>
                </a:moveTo>
                <a:lnTo>
                  <a:pt x="1829568" y="2639492"/>
                </a:lnTo>
                <a:lnTo>
                  <a:pt x="1204044" y="2639492"/>
                </a:lnTo>
                <a:close/>
                <a:moveTo>
                  <a:pt x="3255693" y="2176677"/>
                </a:moveTo>
                <a:lnTo>
                  <a:pt x="3557891" y="2639492"/>
                </a:lnTo>
                <a:lnTo>
                  <a:pt x="2899826" y="2639492"/>
                </a:lnTo>
                <a:close/>
                <a:moveTo>
                  <a:pt x="2543515" y="2176677"/>
                </a:moveTo>
                <a:lnTo>
                  <a:pt x="2870900" y="2639492"/>
                </a:lnTo>
                <a:lnTo>
                  <a:pt x="2241761" y="2639492"/>
                </a:lnTo>
                <a:close/>
                <a:moveTo>
                  <a:pt x="816839" y="2176677"/>
                </a:moveTo>
                <a:lnTo>
                  <a:pt x="1171501" y="2639492"/>
                </a:lnTo>
                <a:lnTo>
                  <a:pt x="513436" y="2639492"/>
                </a:lnTo>
                <a:close/>
                <a:moveTo>
                  <a:pt x="2559946" y="2169446"/>
                </a:moveTo>
                <a:lnTo>
                  <a:pt x="3239706" y="2169446"/>
                </a:lnTo>
                <a:lnTo>
                  <a:pt x="2886231" y="2632261"/>
                </a:lnTo>
                <a:close/>
                <a:moveTo>
                  <a:pt x="1540307" y="2169446"/>
                </a:moveTo>
                <a:lnTo>
                  <a:pt x="2531020" y="2169446"/>
                </a:lnTo>
                <a:lnTo>
                  <a:pt x="2223957" y="2639492"/>
                </a:lnTo>
                <a:lnTo>
                  <a:pt x="1847370" y="2639492"/>
                </a:lnTo>
                <a:close/>
                <a:moveTo>
                  <a:pt x="831621" y="2169446"/>
                </a:moveTo>
                <a:lnTo>
                  <a:pt x="1518612" y="2169446"/>
                </a:lnTo>
                <a:lnTo>
                  <a:pt x="1187930" y="2635878"/>
                </a:lnTo>
                <a:close/>
                <a:moveTo>
                  <a:pt x="3672201" y="1637931"/>
                </a:moveTo>
                <a:lnTo>
                  <a:pt x="4071329" y="2154983"/>
                </a:lnTo>
                <a:lnTo>
                  <a:pt x="3272249" y="2154983"/>
                </a:lnTo>
                <a:close/>
                <a:moveTo>
                  <a:pt x="1917986" y="1637931"/>
                </a:moveTo>
                <a:lnTo>
                  <a:pt x="2037059" y="1804776"/>
                </a:lnTo>
                <a:lnTo>
                  <a:pt x="2156958" y="1637931"/>
                </a:lnTo>
                <a:lnTo>
                  <a:pt x="2527405" y="2154983"/>
                </a:lnTo>
                <a:lnTo>
                  <a:pt x="1547538" y="2154983"/>
                </a:lnTo>
                <a:close/>
                <a:moveTo>
                  <a:pt x="401761" y="1637931"/>
                </a:moveTo>
                <a:lnTo>
                  <a:pt x="802695" y="2154983"/>
                </a:lnTo>
                <a:lnTo>
                  <a:pt x="0" y="2154983"/>
                </a:lnTo>
                <a:close/>
                <a:moveTo>
                  <a:pt x="2901222" y="1634316"/>
                </a:moveTo>
                <a:lnTo>
                  <a:pt x="3243323" y="2154983"/>
                </a:lnTo>
                <a:lnTo>
                  <a:pt x="2559946" y="2154983"/>
                </a:lnTo>
                <a:close/>
                <a:moveTo>
                  <a:pt x="1173722" y="1634316"/>
                </a:moveTo>
                <a:lnTo>
                  <a:pt x="1514998" y="2154983"/>
                </a:lnTo>
                <a:lnTo>
                  <a:pt x="831621" y="2154983"/>
                </a:lnTo>
                <a:close/>
                <a:moveTo>
                  <a:pt x="2037061" y="1467992"/>
                </a:moveTo>
                <a:lnTo>
                  <a:pt x="2147754" y="1621249"/>
                </a:lnTo>
                <a:lnTo>
                  <a:pt x="2037061" y="1775331"/>
                </a:lnTo>
                <a:lnTo>
                  <a:pt x="1927192" y="1621249"/>
                </a:lnTo>
                <a:close/>
                <a:moveTo>
                  <a:pt x="3255305" y="1095569"/>
                </a:moveTo>
                <a:lnTo>
                  <a:pt x="3662749" y="1624297"/>
                </a:lnTo>
                <a:lnTo>
                  <a:pt x="3257786" y="2151366"/>
                </a:lnTo>
                <a:lnTo>
                  <a:pt x="2910674" y="1621809"/>
                </a:lnTo>
                <a:close/>
                <a:moveTo>
                  <a:pt x="2546310" y="1095569"/>
                </a:moveTo>
                <a:lnTo>
                  <a:pt x="2892595" y="1622226"/>
                </a:lnTo>
                <a:lnTo>
                  <a:pt x="2545483" y="2151366"/>
                </a:lnTo>
                <a:lnTo>
                  <a:pt x="2169446" y="1622226"/>
                </a:lnTo>
                <a:close/>
                <a:moveTo>
                  <a:pt x="818365" y="1095569"/>
                </a:moveTo>
                <a:lnTo>
                  <a:pt x="1164269" y="1621809"/>
                </a:lnTo>
                <a:lnTo>
                  <a:pt x="816714" y="2151366"/>
                </a:lnTo>
                <a:lnTo>
                  <a:pt x="412195" y="1624297"/>
                </a:lnTo>
                <a:close/>
                <a:moveTo>
                  <a:pt x="3272249" y="1091955"/>
                </a:moveTo>
                <a:lnTo>
                  <a:pt x="4071329" y="1091955"/>
                </a:lnTo>
                <a:lnTo>
                  <a:pt x="3672201" y="1612622"/>
                </a:lnTo>
                <a:close/>
                <a:moveTo>
                  <a:pt x="2559946" y="1091955"/>
                </a:moveTo>
                <a:lnTo>
                  <a:pt x="3239706" y="1091955"/>
                </a:lnTo>
                <a:lnTo>
                  <a:pt x="2899411" y="1609007"/>
                </a:lnTo>
                <a:close/>
                <a:moveTo>
                  <a:pt x="1551155" y="1091955"/>
                </a:moveTo>
                <a:lnTo>
                  <a:pt x="2527405" y="1091955"/>
                </a:lnTo>
                <a:lnTo>
                  <a:pt x="2159244" y="1609007"/>
                </a:lnTo>
                <a:lnTo>
                  <a:pt x="2039279" y="1440259"/>
                </a:lnTo>
                <a:lnTo>
                  <a:pt x="1919316" y="1609007"/>
                </a:lnTo>
                <a:close/>
                <a:moveTo>
                  <a:pt x="1529814" y="1091955"/>
                </a:moveTo>
                <a:lnTo>
                  <a:pt x="1909113" y="1622224"/>
                </a:lnTo>
                <a:lnTo>
                  <a:pt x="1530643" y="2154983"/>
                </a:lnTo>
                <a:lnTo>
                  <a:pt x="1178732" y="1622224"/>
                </a:lnTo>
                <a:close/>
                <a:moveTo>
                  <a:pt x="831621" y="1091955"/>
                </a:moveTo>
                <a:lnTo>
                  <a:pt x="1511381" y="1091955"/>
                </a:lnTo>
                <a:lnTo>
                  <a:pt x="1171915" y="1609007"/>
                </a:lnTo>
                <a:close/>
                <a:moveTo>
                  <a:pt x="0" y="1091955"/>
                </a:moveTo>
                <a:lnTo>
                  <a:pt x="802695" y="1091955"/>
                </a:lnTo>
                <a:lnTo>
                  <a:pt x="401761" y="1612622"/>
                </a:lnTo>
                <a:close/>
                <a:moveTo>
                  <a:pt x="2881905" y="618291"/>
                </a:moveTo>
                <a:lnTo>
                  <a:pt x="3239708" y="1077492"/>
                </a:lnTo>
                <a:lnTo>
                  <a:pt x="2556331" y="1077492"/>
                </a:lnTo>
                <a:close/>
                <a:moveTo>
                  <a:pt x="1189549" y="614676"/>
                </a:moveTo>
                <a:lnTo>
                  <a:pt x="1518612" y="1077492"/>
                </a:lnTo>
                <a:lnTo>
                  <a:pt x="831621" y="1077492"/>
                </a:lnTo>
                <a:close/>
                <a:moveTo>
                  <a:pt x="2892595" y="600213"/>
                </a:moveTo>
                <a:lnTo>
                  <a:pt x="3561508" y="600213"/>
                </a:lnTo>
                <a:lnTo>
                  <a:pt x="3253543" y="1070260"/>
                </a:lnTo>
                <a:close/>
                <a:moveTo>
                  <a:pt x="2238146" y="600213"/>
                </a:moveTo>
                <a:lnTo>
                  <a:pt x="2874517" y="600213"/>
                </a:lnTo>
                <a:lnTo>
                  <a:pt x="2544301" y="1066645"/>
                </a:lnTo>
                <a:close/>
                <a:moveTo>
                  <a:pt x="1849482" y="600213"/>
                </a:moveTo>
                <a:lnTo>
                  <a:pt x="2221021" y="600213"/>
                </a:lnTo>
                <a:lnTo>
                  <a:pt x="2534637" y="1077492"/>
                </a:lnTo>
                <a:lnTo>
                  <a:pt x="1536692" y="1077492"/>
                </a:lnTo>
                <a:close/>
                <a:moveTo>
                  <a:pt x="1200427" y="600213"/>
                </a:moveTo>
                <a:lnTo>
                  <a:pt x="1833183" y="600213"/>
                </a:lnTo>
                <a:lnTo>
                  <a:pt x="1530417" y="1063029"/>
                </a:lnTo>
                <a:close/>
                <a:moveTo>
                  <a:pt x="509821" y="600213"/>
                </a:moveTo>
                <a:lnTo>
                  <a:pt x="1178735" y="600213"/>
                </a:lnTo>
                <a:lnTo>
                  <a:pt x="818233" y="1070260"/>
                </a:lnTo>
                <a:close/>
                <a:moveTo>
                  <a:pt x="2038582" y="318186"/>
                </a:moveTo>
                <a:lnTo>
                  <a:pt x="2212835" y="585751"/>
                </a:lnTo>
                <a:lnTo>
                  <a:pt x="1858492" y="585751"/>
                </a:lnTo>
                <a:close/>
                <a:moveTo>
                  <a:pt x="2429779" y="0"/>
                </a:moveTo>
                <a:lnTo>
                  <a:pt x="3308406" y="0"/>
                </a:lnTo>
                <a:lnTo>
                  <a:pt x="2883183" y="585751"/>
                </a:lnTo>
                <a:close/>
                <a:moveTo>
                  <a:pt x="1663431" y="0"/>
                </a:moveTo>
                <a:lnTo>
                  <a:pt x="2411515" y="0"/>
                </a:lnTo>
                <a:lnTo>
                  <a:pt x="2863671" y="585751"/>
                </a:lnTo>
                <a:lnTo>
                  <a:pt x="2229660" y="585751"/>
                </a:lnTo>
                <a:lnTo>
                  <a:pt x="2039539" y="292462"/>
                </a:lnTo>
                <a:lnTo>
                  <a:pt x="1843633" y="585751"/>
                </a:lnTo>
                <a:lnTo>
                  <a:pt x="1211275" y="585751"/>
                </a:lnTo>
                <a:close/>
                <a:moveTo>
                  <a:pt x="770155" y="0"/>
                </a:moveTo>
                <a:lnTo>
                  <a:pt x="1641550" y="0"/>
                </a:lnTo>
                <a:lnTo>
                  <a:pt x="1189348" y="585751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426353732"/>
      </p:ext>
    </p:extLst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4"/>
          </p:nvPr>
        </p:nvSpPr>
        <p:spPr>
          <a:xfrm>
            <a:off x="1521192" y="1124597"/>
            <a:ext cx="4005401" cy="4608806"/>
          </a:xfrm>
          <a:custGeom>
            <a:avLst/>
            <a:gdLst>
              <a:gd name="connsiteX0" fmla="*/ 1163456 w 2328863"/>
              <a:gd name="connsiteY0" fmla="*/ 2559051 h 2679701"/>
              <a:gd name="connsiteX1" fmla="*/ 1175775 w 2328863"/>
              <a:gd name="connsiteY1" fmla="*/ 2560505 h 2679701"/>
              <a:gd name="connsiteX2" fmla="*/ 1187369 w 2328863"/>
              <a:gd name="connsiteY2" fmla="*/ 2563775 h 2679701"/>
              <a:gd name="connsiteX3" fmla="*/ 1197513 w 2328863"/>
              <a:gd name="connsiteY3" fmla="*/ 2568863 h 2679701"/>
              <a:gd name="connsiteX4" fmla="*/ 1206209 w 2328863"/>
              <a:gd name="connsiteY4" fmla="*/ 2576858 h 2679701"/>
              <a:gd name="connsiteX5" fmla="*/ 1213818 w 2328863"/>
              <a:gd name="connsiteY5" fmla="*/ 2585216 h 2679701"/>
              <a:gd name="connsiteX6" fmla="*/ 1219252 w 2328863"/>
              <a:gd name="connsiteY6" fmla="*/ 2596118 h 2679701"/>
              <a:gd name="connsiteX7" fmla="*/ 1222875 w 2328863"/>
              <a:gd name="connsiteY7" fmla="*/ 2607020 h 2679701"/>
              <a:gd name="connsiteX8" fmla="*/ 1223962 w 2328863"/>
              <a:gd name="connsiteY8" fmla="*/ 2619376 h 2679701"/>
              <a:gd name="connsiteX9" fmla="*/ 1222875 w 2328863"/>
              <a:gd name="connsiteY9" fmla="*/ 2631005 h 2679701"/>
              <a:gd name="connsiteX10" fmla="*/ 1219252 w 2328863"/>
              <a:gd name="connsiteY10" fmla="*/ 2642634 h 2679701"/>
              <a:gd name="connsiteX11" fmla="*/ 1213818 w 2328863"/>
              <a:gd name="connsiteY11" fmla="*/ 2652809 h 2679701"/>
              <a:gd name="connsiteX12" fmla="*/ 1206209 w 2328863"/>
              <a:gd name="connsiteY12" fmla="*/ 2661894 h 2679701"/>
              <a:gd name="connsiteX13" fmla="*/ 1197513 w 2328863"/>
              <a:gd name="connsiteY13" fmla="*/ 2668799 h 2679701"/>
              <a:gd name="connsiteX14" fmla="*/ 1187369 w 2328863"/>
              <a:gd name="connsiteY14" fmla="*/ 2674250 h 2679701"/>
              <a:gd name="connsiteX15" fmla="*/ 1175775 w 2328863"/>
              <a:gd name="connsiteY15" fmla="*/ 2678248 h 2679701"/>
              <a:gd name="connsiteX16" fmla="*/ 1163456 w 2328863"/>
              <a:gd name="connsiteY16" fmla="*/ 2679701 h 2679701"/>
              <a:gd name="connsiteX17" fmla="*/ 1151862 w 2328863"/>
              <a:gd name="connsiteY17" fmla="*/ 2678248 h 2679701"/>
              <a:gd name="connsiteX18" fmla="*/ 1140268 w 2328863"/>
              <a:gd name="connsiteY18" fmla="*/ 2674250 h 2679701"/>
              <a:gd name="connsiteX19" fmla="*/ 1130486 w 2328863"/>
              <a:gd name="connsiteY19" fmla="*/ 2668799 h 2679701"/>
              <a:gd name="connsiteX20" fmla="*/ 1121066 w 2328863"/>
              <a:gd name="connsiteY20" fmla="*/ 2661894 h 2679701"/>
              <a:gd name="connsiteX21" fmla="*/ 1114182 w 2328863"/>
              <a:gd name="connsiteY21" fmla="*/ 2652809 h 2679701"/>
              <a:gd name="connsiteX22" fmla="*/ 1108747 w 2328863"/>
              <a:gd name="connsiteY22" fmla="*/ 2642634 h 2679701"/>
              <a:gd name="connsiteX23" fmla="*/ 1104761 w 2328863"/>
              <a:gd name="connsiteY23" fmla="*/ 2631005 h 2679701"/>
              <a:gd name="connsiteX24" fmla="*/ 1103312 w 2328863"/>
              <a:gd name="connsiteY24" fmla="*/ 2619376 h 2679701"/>
              <a:gd name="connsiteX25" fmla="*/ 1104761 w 2328863"/>
              <a:gd name="connsiteY25" fmla="*/ 2607020 h 2679701"/>
              <a:gd name="connsiteX26" fmla="*/ 1108747 w 2328863"/>
              <a:gd name="connsiteY26" fmla="*/ 2596118 h 2679701"/>
              <a:gd name="connsiteX27" fmla="*/ 1114182 w 2328863"/>
              <a:gd name="connsiteY27" fmla="*/ 2585216 h 2679701"/>
              <a:gd name="connsiteX28" fmla="*/ 1121066 w 2328863"/>
              <a:gd name="connsiteY28" fmla="*/ 2576858 h 2679701"/>
              <a:gd name="connsiteX29" fmla="*/ 1130486 w 2328863"/>
              <a:gd name="connsiteY29" fmla="*/ 2568863 h 2679701"/>
              <a:gd name="connsiteX30" fmla="*/ 1140268 w 2328863"/>
              <a:gd name="connsiteY30" fmla="*/ 2563775 h 2679701"/>
              <a:gd name="connsiteX31" fmla="*/ 1151862 w 2328863"/>
              <a:gd name="connsiteY31" fmla="*/ 2560505 h 2679701"/>
              <a:gd name="connsiteX32" fmla="*/ 1535081 w 2328863"/>
              <a:gd name="connsiteY32" fmla="*/ 1984376 h 2679701"/>
              <a:gd name="connsiteX33" fmla="*/ 2195418 w 2328863"/>
              <a:gd name="connsiteY33" fmla="*/ 1984376 h 2679701"/>
              <a:gd name="connsiteX34" fmla="*/ 2196145 w 2328863"/>
              <a:gd name="connsiteY34" fmla="*/ 1993836 h 2679701"/>
              <a:gd name="connsiteX35" fmla="*/ 2198687 w 2328863"/>
              <a:gd name="connsiteY35" fmla="*/ 2002204 h 2679701"/>
              <a:gd name="connsiteX36" fmla="*/ 1218351 w 2328863"/>
              <a:gd name="connsiteY36" fmla="*/ 2570164 h 2679701"/>
              <a:gd name="connsiteX37" fmla="*/ 1212177 w 2328863"/>
              <a:gd name="connsiteY37" fmla="*/ 2563251 h 2679701"/>
              <a:gd name="connsiteX38" fmla="*/ 1204912 w 2328863"/>
              <a:gd name="connsiteY38" fmla="*/ 2557793 h 2679701"/>
              <a:gd name="connsiteX39" fmla="*/ 1169987 w 2328863"/>
              <a:gd name="connsiteY39" fmla="*/ 1984376 h 2679701"/>
              <a:gd name="connsiteX40" fmla="*/ 1520825 w 2328863"/>
              <a:gd name="connsiteY40" fmla="*/ 1984376 h 2679701"/>
              <a:gd name="connsiteX41" fmla="*/ 1192939 w 2328863"/>
              <a:gd name="connsiteY41" fmla="*/ 2551114 h 2679701"/>
              <a:gd name="connsiteX42" fmla="*/ 1182374 w 2328863"/>
              <a:gd name="connsiteY42" fmla="*/ 2546388 h 2679701"/>
              <a:gd name="connsiteX43" fmla="*/ 1169987 w 2328863"/>
              <a:gd name="connsiteY43" fmla="*/ 2544571 h 2679701"/>
              <a:gd name="connsiteX44" fmla="*/ 808037 w 2328863"/>
              <a:gd name="connsiteY44" fmla="*/ 1984376 h 2679701"/>
              <a:gd name="connsiteX45" fmla="*/ 1157287 w 2328863"/>
              <a:gd name="connsiteY45" fmla="*/ 1984376 h 2679701"/>
              <a:gd name="connsiteX46" fmla="*/ 1157287 w 2328863"/>
              <a:gd name="connsiteY46" fmla="*/ 2544571 h 2679701"/>
              <a:gd name="connsiteX47" fmla="*/ 1144956 w 2328863"/>
              <a:gd name="connsiteY47" fmla="*/ 2546388 h 2679701"/>
              <a:gd name="connsiteX48" fmla="*/ 1134076 w 2328863"/>
              <a:gd name="connsiteY48" fmla="*/ 2551114 h 2679701"/>
              <a:gd name="connsiteX49" fmla="*/ 132581 w 2328863"/>
              <a:gd name="connsiteY49" fmla="*/ 1984376 h 2679701"/>
              <a:gd name="connsiteX50" fmla="*/ 792677 w 2328863"/>
              <a:gd name="connsiteY50" fmla="*/ 1984376 h 2679701"/>
              <a:gd name="connsiteX51" fmla="*/ 1122362 w 2328863"/>
              <a:gd name="connsiteY51" fmla="*/ 2557793 h 2679701"/>
              <a:gd name="connsiteX52" fmla="*/ 1115464 w 2328863"/>
              <a:gd name="connsiteY52" fmla="*/ 2563251 h 2679701"/>
              <a:gd name="connsiteX53" fmla="*/ 1109291 w 2328863"/>
              <a:gd name="connsiteY53" fmla="*/ 2570164 h 2679701"/>
              <a:gd name="connsiteX54" fmla="*/ 128587 w 2328863"/>
              <a:gd name="connsiteY54" fmla="*/ 2002204 h 2679701"/>
              <a:gd name="connsiteX55" fmla="*/ 130765 w 2328863"/>
              <a:gd name="connsiteY55" fmla="*/ 1993836 h 2679701"/>
              <a:gd name="connsiteX56" fmla="*/ 2266518 w 2328863"/>
              <a:gd name="connsiteY56" fmla="*/ 1917701 h 2679701"/>
              <a:gd name="connsiteX57" fmla="*/ 2278063 w 2328863"/>
              <a:gd name="connsiteY57" fmla="*/ 1918432 h 2679701"/>
              <a:gd name="connsiteX58" fmla="*/ 2289609 w 2328863"/>
              <a:gd name="connsiteY58" fmla="*/ 1922454 h 2679701"/>
              <a:gd name="connsiteX59" fmla="*/ 2299711 w 2328863"/>
              <a:gd name="connsiteY59" fmla="*/ 1927938 h 2679701"/>
              <a:gd name="connsiteX60" fmla="*/ 2308731 w 2328863"/>
              <a:gd name="connsiteY60" fmla="*/ 1935616 h 2679701"/>
              <a:gd name="connsiteX61" fmla="*/ 2315947 w 2328863"/>
              <a:gd name="connsiteY61" fmla="*/ 1944025 h 2679701"/>
              <a:gd name="connsiteX62" fmla="*/ 2320998 w 2328863"/>
              <a:gd name="connsiteY62" fmla="*/ 1954261 h 2679701"/>
              <a:gd name="connsiteX63" fmla="*/ 2324967 w 2328863"/>
              <a:gd name="connsiteY63" fmla="*/ 1965961 h 2679701"/>
              <a:gd name="connsiteX64" fmla="*/ 2325688 w 2328863"/>
              <a:gd name="connsiteY64" fmla="*/ 1978391 h 2679701"/>
              <a:gd name="connsiteX65" fmla="*/ 2324967 w 2328863"/>
              <a:gd name="connsiteY65" fmla="*/ 1990091 h 2679701"/>
              <a:gd name="connsiteX66" fmla="*/ 2320998 w 2328863"/>
              <a:gd name="connsiteY66" fmla="*/ 2001791 h 2679701"/>
              <a:gd name="connsiteX67" fmla="*/ 2315947 w 2328863"/>
              <a:gd name="connsiteY67" fmla="*/ 2012027 h 2679701"/>
              <a:gd name="connsiteX68" fmla="*/ 2308731 w 2328863"/>
              <a:gd name="connsiteY68" fmla="*/ 2021533 h 2679701"/>
              <a:gd name="connsiteX69" fmla="*/ 2299711 w 2328863"/>
              <a:gd name="connsiteY69" fmla="*/ 2028480 h 2679701"/>
              <a:gd name="connsiteX70" fmla="*/ 2289609 w 2328863"/>
              <a:gd name="connsiteY70" fmla="*/ 2033964 h 2679701"/>
              <a:gd name="connsiteX71" fmla="*/ 2278063 w 2328863"/>
              <a:gd name="connsiteY71" fmla="*/ 2037620 h 2679701"/>
              <a:gd name="connsiteX72" fmla="*/ 2266518 w 2328863"/>
              <a:gd name="connsiteY72" fmla="*/ 2038351 h 2679701"/>
              <a:gd name="connsiteX73" fmla="*/ 2254250 w 2328863"/>
              <a:gd name="connsiteY73" fmla="*/ 2037620 h 2679701"/>
              <a:gd name="connsiteX74" fmla="*/ 2242705 w 2328863"/>
              <a:gd name="connsiteY74" fmla="*/ 2033964 h 2679701"/>
              <a:gd name="connsiteX75" fmla="*/ 2232603 w 2328863"/>
              <a:gd name="connsiteY75" fmla="*/ 2028480 h 2679701"/>
              <a:gd name="connsiteX76" fmla="*/ 2224304 w 2328863"/>
              <a:gd name="connsiteY76" fmla="*/ 2021533 h 2679701"/>
              <a:gd name="connsiteX77" fmla="*/ 2216728 w 2328863"/>
              <a:gd name="connsiteY77" fmla="*/ 2012027 h 2679701"/>
              <a:gd name="connsiteX78" fmla="*/ 2211316 w 2328863"/>
              <a:gd name="connsiteY78" fmla="*/ 2001791 h 2679701"/>
              <a:gd name="connsiteX79" fmla="*/ 2208068 w 2328863"/>
              <a:gd name="connsiteY79" fmla="*/ 1990091 h 2679701"/>
              <a:gd name="connsiteX80" fmla="*/ 2206625 w 2328863"/>
              <a:gd name="connsiteY80" fmla="*/ 1978391 h 2679701"/>
              <a:gd name="connsiteX81" fmla="*/ 2208068 w 2328863"/>
              <a:gd name="connsiteY81" fmla="*/ 1965961 h 2679701"/>
              <a:gd name="connsiteX82" fmla="*/ 2211316 w 2328863"/>
              <a:gd name="connsiteY82" fmla="*/ 1954261 h 2679701"/>
              <a:gd name="connsiteX83" fmla="*/ 2216728 w 2328863"/>
              <a:gd name="connsiteY83" fmla="*/ 1944025 h 2679701"/>
              <a:gd name="connsiteX84" fmla="*/ 2224304 w 2328863"/>
              <a:gd name="connsiteY84" fmla="*/ 1935616 h 2679701"/>
              <a:gd name="connsiteX85" fmla="*/ 2232603 w 2328863"/>
              <a:gd name="connsiteY85" fmla="*/ 1927938 h 2679701"/>
              <a:gd name="connsiteX86" fmla="*/ 2242705 w 2328863"/>
              <a:gd name="connsiteY86" fmla="*/ 1922454 h 2679701"/>
              <a:gd name="connsiteX87" fmla="*/ 2254250 w 2328863"/>
              <a:gd name="connsiteY87" fmla="*/ 1918432 h 2679701"/>
              <a:gd name="connsiteX88" fmla="*/ 60865 w 2328863"/>
              <a:gd name="connsiteY88" fmla="*/ 1917701 h 2679701"/>
              <a:gd name="connsiteX89" fmla="*/ 72390 w 2328863"/>
              <a:gd name="connsiteY89" fmla="*/ 1918432 h 2679701"/>
              <a:gd name="connsiteX90" fmla="*/ 83915 w 2328863"/>
              <a:gd name="connsiteY90" fmla="*/ 1922454 h 2679701"/>
              <a:gd name="connsiteX91" fmla="*/ 93639 w 2328863"/>
              <a:gd name="connsiteY91" fmla="*/ 1927938 h 2679701"/>
              <a:gd name="connsiteX92" fmla="*/ 103002 w 2328863"/>
              <a:gd name="connsiteY92" fmla="*/ 1935616 h 2679701"/>
              <a:gd name="connsiteX93" fmla="*/ 109845 w 2328863"/>
              <a:gd name="connsiteY93" fmla="*/ 1944025 h 2679701"/>
              <a:gd name="connsiteX94" fmla="*/ 115248 w 2328863"/>
              <a:gd name="connsiteY94" fmla="*/ 1954261 h 2679701"/>
              <a:gd name="connsiteX95" fmla="*/ 119209 w 2328863"/>
              <a:gd name="connsiteY95" fmla="*/ 1965961 h 2679701"/>
              <a:gd name="connsiteX96" fmla="*/ 120650 w 2328863"/>
              <a:gd name="connsiteY96" fmla="*/ 1978391 h 2679701"/>
              <a:gd name="connsiteX97" fmla="*/ 119209 w 2328863"/>
              <a:gd name="connsiteY97" fmla="*/ 1990091 h 2679701"/>
              <a:gd name="connsiteX98" fmla="*/ 115248 w 2328863"/>
              <a:gd name="connsiteY98" fmla="*/ 2001791 h 2679701"/>
              <a:gd name="connsiteX99" fmla="*/ 109845 w 2328863"/>
              <a:gd name="connsiteY99" fmla="*/ 2012027 h 2679701"/>
              <a:gd name="connsiteX100" fmla="*/ 103002 w 2328863"/>
              <a:gd name="connsiteY100" fmla="*/ 2021533 h 2679701"/>
              <a:gd name="connsiteX101" fmla="*/ 93639 w 2328863"/>
              <a:gd name="connsiteY101" fmla="*/ 2028480 h 2679701"/>
              <a:gd name="connsiteX102" fmla="*/ 83915 w 2328863"/>
              <a:gd name="connsiteY102" fmla="*/ 2033964 h 2679701"/>
              <a:gd name="connsiteX103" fmla="*/ 72390 w 2328863"/>
              <a:gd name="connsiteY103" fmla="*/ 2037620 h 2679701"/>
              <a:gd name="connsiteX104" fmla="*/ 60865 w 2328863"/>
              <a:gd name="connsiteY104" fmla="*/ 2038351 h 2679701"/>
              <a:gd name="connsiteX105" fmla="*/ 48620 w 2328863"/>
              <a:gd name="connsiteY105" fmla="*/ 2037620 h 2679701"/>
              <a:gd name="connsiteX106" fmla="*/ 37095 w 2328863"/>
              <a:gd name="connsiteY106" fmla="*/ 2033964 h 2679701"/>
              <a:gd name="connsiteX107" fmla="*/ 27011 w 2328863"/>
              <a:gd name="connsiteY107" fmla="*/ 2028480 h 2679701"/>
              <a:gd name="connsiteX108" fmla="*/ 18367 w 2328863"/>
              <a:gd name="connsiteY108" fmla="*/ 2021533 h 2679701"/>
              <a:gd name="connsiteX109" fmla="*/ 10804 w 2328863"/>
              <a:gd name="connsiteY109" fmla="*/ 2012027 h 2679701"/>
              <a:gd name="connsiteX110" fmla="*/ 5402 w 2328863"/>
              <a:gd name="connsiteY110" fmla="*/ 2001791 h 2679701"/>
              <a:gd name="connsiteX111" fmla="*/ 1440 w 2328863"/>
              <a:gd name="connsiteY111" fmla="*/ 1990091 h 2679701"/>
              <a:gd name="connsiteX112" fmla="*/ 0 w 2328863"/>
              <a:gd name="connsiteY112" fmla="*/ 1978391 h 2679701"/>
              <a:gd name="connsiteX113" fmla="*/ 1440 w 2328863"/>
              <a:gd name="connsiteY113" fmla="*/ 1965961 h 2679701"/>
              <a:gd name="connsiteX114" fmla="*/ 5402 w 2328863"/>
              <a:gd name="connsiteY114" fmla="*/ 1954261 h 2679701"/>
              <a:gd name="connsiteX115" fmla="*/ 10804 w 2328863"/>
              <a:gd name="connsiteY115" fmla="*/ 1944025 h 2679701"/>
              <a:gd name="connsiteX116" fmla="*/ 18367 w 2328863"/>
              <a:gd name="connsiteY116" fmla="*/ 1935616 h 2679701"/>
              <a:gd name="connsiteX117" fmla="*/ 27011 w 2328863"/>
              <a:gd name="connsiteY117" fmla="*/ 1927938 h 2679701"/>
              <a:gd name="connsiteX118" fmla="*/ 37095 w 2328863"/>
              <a:gd name="connsiteY118" fmla="*/ 1922454 h 2679701"/>
              <a:gd name="connsiteX119" fmla="*/ 48620 w 2328863"/>
              <a:gd name="connsiteY119" fmla="*/ 1918432 h 2679701"/>
              <a:gd name="connsiteX120" fmla="*/ 1716938 w 2328863"/>
              <a:gd name="connsiteY120" fmla="*/ 1666876 h 2679701"/>
              <a:gd name="connsiteX121" fmla="*/ 2201862 w 2328863"/>
              <a:gd name="connsiteY121" fmla="*/ 1946821 h 2679701"/>
              <a:gd name="connsiteX122" fmla="*/ 2197858 w 2328863"/>
              <a:gd name="connsiteY122" fmla="*/ 1958455 h 2679701"/>
              <a:gd name="connsiteX123" fmla="*/ 2196401 w 2328863"/>
              <a:gd name="connsiteY123" fmla="*/ 1970089 h 2679701"/>
              <a:gd name="connsiteX124" fmla="*/ 1541462 w 2328863"/>
              <a:gd name="connsiteY124" fmla="*/ 1970089 h 2679701"/>
              <a:gd name="connsiteX125" fmla="*/ 609171 w 2328863"/>
              <a:gd name="connsiteY125" fmla="*/ 1666876 h 2679701"/>
              <a:gd name="connsiteX126" fmla="*/ 784225 w 2328863"/>
              <a:gd name="connsiteY126" fmla="*/ 1970089 h 2679701"/>
              <a:gd name="connsiteX127" fmla="*/ 131586 w 2328863"/>
              <a:gd name="connsiteY127" fmla="*/ 1970089 h 2679701"/>
              <a:gd name="connsiteX128" fmla="*/ 129044 w 2328863"/>
              <a:gd name="connsiteY128" fmla="*/ 1958455 h 2679701"/>
              <a:gd name="connsiteX129" fmla="*/ 125412 w 2328863"/>
              <a:gd name="connsiteY129" fmla="*/ 1946821 h 2679701"/>
              <a:gd name="connsiteX130" fmla="*/ 1899366 w 2328863"/>
              <a:gd name="connsiteY130" fmla="*/ 1352551 h 2679701"/>
              <a:gd name="connsiteX131" fmla="*/ 2225675 w 2328863"/>
              <a:gd name="connsiteY131" fmla="*/ 1918915 h 2679701"/>
              <a:gd name="connsiteX132" fmla="*/ 2216217 w 2328863"/>
              <a:gd name="connsiteY132" fmla="*/ 1926559 h 2679701"/>
              <a:gd name="connsiteX133" fmla="*/ 2208578 w 2328863"/>
              <a:gd name="connsiteY133" fmla="*/ 1936751 h 2679701"/>
              <a:gd name="connsiteX134" fmla="*/ 1724025 w 2328863"/>
              <a:gd name="connsiteY134" fmla="*/ 1655752 h 2679701"/>
              <a:gd name="connsiteX135" fmla="*/ 428163 w 2328863"/>
              <a:gd name="connsiteY135" fmla="*/ 1352551 h 2679701"/>
              <a:gd name="connsiteX136" fmla="*/ 603250 w 2328863"/>
              <a:gd name="connsiteY136" fmla="*/ 1655752 h 2679701"/>
              <a:gd name="connsiteX137" fmla="*/ 119399 w 2328863"/>
              <a:gd name="connsiteY137" fmla="*/ 1936751 h 2679701"/>
              <a:gd name="connsiteX138" fmla="*/ 111408 w 2328863"/>
              <a:gd name="connsiteY138" fmla="*/ 1926559 h 2679701"/>
              <a:gd name="connsiteX139" fmla="*/ 101600 w 2328863"/>
              <a:gd name="connsiteY139" fmla="*/ 1918915 h 2679701"/>
              <a:gd name="connsiteX140" fmla="*/ 1169987 w 2328863"/>
              <a:gd name="connsiteY140" fmla="*/ 1349376 h 2679701"/>
              <a:gd name="connsiteX141" fmla="*/ 1706562 w 2328863"/>
              <a:gd name="connsiteY141" fmla="*/ 1659550 h 2679701"/>
              <a:gd name="connsiteX142" fmla="*/ 1527219 w 2328863"/>
              <a:gd name="connsiteY142" fmla="*/ 1970089 h 2679701"/>
              <a:gd name="connsiteX143" fmla="*/ 1169987 w 2328863"/>
              <a:gd name="connsiteY143" fmla="*/ 1970089 h 2679701"/>
              <a:gd name="connsiteX144" fmla="*/ 1157287 w 2328863"/>
              <a:gd name="connsiteY144" fmla="*/ 1349376 h 2679701"/>
              <a:gd name="connsiteX145" fmla="*/ 1157287 w 2328863"/>
              <a:gd name="connsiteY145" fmla="*/ 1970089 h 2679701"/>
              <a:gd name="connsiteX146" fmla="*/ 798964 w 2328863"/>
              <a:gd name="connsiteY146" fmla="*/ 1970089 h 2679701"/>
              <a:gd name="connsiteX147" fmla="*/ 620712 w 2328863"/>
              <a:gd name="connsiteY147" fmla="*/ 1659550 h 2679701"/>
              <a:gd name="connsiteX148" fmla="*/ 1712028 w 2328863"/>
              <a:gd name="connsiteY148" fmla="*/ 1028701 h 2679701"/>
              <a:gd name="connsiteX149" fmla="*/ 1890712 w 2328863"/>
              <a:gd name="connsiteY149" fmla="*/ 1339239 h 2679701"/>
              <a:gd name="connsiteX150" fmla="*/ 1712028 w 2328863"/>
              <a:gd name="connsiteY150" fmla="*/ 1649414 h 2679701"/>
              <a:gd name="connsiteX151" fmla="*/ 1176337 w 2328863"/>
              <a:gd name="connsiteY151" fmla="*/ 1339239 h 2679701"/>
              <a:gd name="connsiteX152" fmla="*/ 614147 w 2328863"/>
              <a:gd name="connsiteY152" fmla="*/ 1028701 h 2679701"/>
              <a:gd name="connsiteX153" fmla="*/ 1150938 w 2328863"/>
              <a:gd name="connsiteY153" fmla="*/ 1339239 h 2679701"/>
              <a:gd name="connsiteX154" fmla="*/ 614147 w 2328863"/>
              <a:gd name="connsiteY154" fmla="*/ 1649414 h 2679701"/>
              <a:gd name="connsiteX155" fmla="*/ 434975 w 2328863"/>
              <a:gd name="connsiteY155" fmla="*/ 1339239 h 2679701"/>
              <a:gd name="connsiteX156" fmla="*/ 2237176 w 2328863"/>
              <a:gd name="connsiteY156" fmla="*/ 765176 h 2679701"/>
              <a:gd name="connsiteX157" fmla="*/ 2245531 w 2328863"/>
              <a:gd name="connsiteY157" fmla="*/ 769183 h 2679701"/>
              <a:gd name="connsiteX158" fmla="*/ 2254250 w 2328863"/>
              <a:gd name="connsiteY158" fmla="*/ 770640 h 2679701"/>
              <a:gd name="connsiteX159" fmla="*/ 2254250 w 2328863"/>
              <a:gd name="connsiteY159" fmla="*/ 1907475 h 2679701"/>
              <a:gd name="connsiteX160" fmla="*/ 2245531 w 2328863"/>
              <a:gd name="connsiteY160" fmla="*/ 1910025 h 2679701"/>
              <a:gd name="connsiteX161" fmla="*/ 2237176 w 2328863"/>
              <a:gd name="connsiteY161" fmla="*/ 1912939 h 2679701"/>
              <a:gd name="connsiteX162" fmla="*/ 1906587 w 2328863"/>
              <a:gd name="connsiteY162" fmla="*/ 1339239 h 2679701"/>
              <a:gd name="connsiteX163" fmla="*/ 90826 w 2328863"/>
              <a:gd name="connsiteY163" fmla="*/ 765176 h 2679701"/>
              <a:gd name="connsiteX164" fmla="*/ 420688 w 2328863"/>
              <a:gd name="connsiteY164" fmla="*/ 1339239 h 2679701"/>
              <a:gd name="connsiteX165" fmla="*/ 90826 w 2328863"/>
              <a:gd name="connsiteY165" fmla="*/ 1912939 h 2679701"/>
              <a:gd name="connsiteX166" fmla="*/ 82107 w 2328863"/>
              <a:gd name="connsiteY166" fmla="*/ 1910025 h 2679701"/>
              <a:gd name="connsiteX167" fmla="*/ 73025 w 2328863"/>
              <a:gd name="connsiteY167" fmla="*/ 1907475 h 2679701"/>
              <a:gd name="connsiteX168" fmla="*/ 73025 w 2328863"/>
              <a:gd name="connsiteY168" fmla="*/ 770640 h 2679701"/>
              <a:gd name="connsiteX169" fmla="*/ 82107 w 2328863"/>
              <a:gd name="connsiteY169" fmla="*/ 769183 h 2679701"/>
              <a:gd name="connsiteX170" fmla="*/ 2208578 w 2328863"/>
              <a:gd name="connsiteY170" fmla="*/ 741363 h 2679701"/>
              <a:gd name="connsiteX171" fmla="*/ 2216217 w 2328863"/>
              <a:gd name="connsiteY171" fmla="*/ 750846 h 2679701"/>
              <a:gd name="connsiteX172" fmla="*/ 2225675 w 2328863"/>
              <a:gd name="connsiteY172" fmla="*/ 758506 h 2679701"/>
              <a:gd name="connsiteX173" fmla="*/ 1899366 w 2328863"/>
              <a:gd name="connsiteY173" fmla="*/ 1327151 h 2679701"/>
              <a:gd name="connsiteX174" fmla="*/ 1724025 w 2328863"/>
              <a:gd name="connsiteY174" fmla="*/ 1022220 h 2679701"/>
              <a:gd name="connsiteX175" fmla="*/ 119399 w 2328863"/>
              <a:gd name="connsiteY175" fmla="*/ 741363 h 2679701"/>
              <a:gd name="connsiteX176" fmla="*/ 603250 w 2328863"/>
              <a:gd name="connsiteY176" fmla="*/ 1022220 h 2679701"/>
              <a:gd name="connsiteX177" fmla="*/ 428163 w 2328863"/>
              <a:gd name="connsiteY177" fmla="*/ 1327151 h 2679701"/>
              <a:gd name="connsiteX178" fmla="*/ 101600 w 2328863"/>
              <a:gd name="connsiteY178" fmla="*/ 758506 h 2679701"/>
              <a:gd name="connsiteX179" fmla="*/ 111408 w 2328863"/>
              <a:gd name="connsiteY179" fmla="*/ 750846 h 2679701"/>
              <a:gd name="connsiteX180" fmla="*/ 1541462 w 2328863"/>
              <a:gd name="connsiteY180" fmla="*/ 706438 h 2679701"/>
              <a:gd name="connsiteX181" fmla="*/ 2196401 w 2328863"/>
              <a:gd name="connsiteY181" fmla="*/ 706438 h 2679701"/>
              <a:gd name="connsiteX182" fmla="*/ 2197858 w 2328863"/>
              <a:gd name="connsiteY182" fmla="*/ 718133 h 2679701"/>
              <a:gd name="connsiteX183" fmla="*/ 2201862 w 2328863"/>
              <a:gd name="connsiteY183" fmla="*/ 729828 h 2679701"/>
              <a:gd name="connsiteX184" fmla="*/ 1716938 w 2328863"/>
              <a:gd name="connsiteY184" fmla="*/ 1011238 h 2679701"/>
              <a:gd name="connsiteX185" fmla="*/ 1169987 w 2328863"/>
              <a:gd name="connsiteY185" fmla="*/ 706438 h 2679701"/>
              <a:gd name="connsiteX186" fmla="*/ 1527219 w 2328863"/>
              <a:gd name="connsiteY186" fmla="*/ 706438 h 2679701"/>
              <a:gd name="connsiteX187" fmla="*/ 1706562 w 2328863"/>
              <a:gd name="connsiteY187" fmla="*/ 1017588 h 2679701"/>
              <a:gd name="connsiteX188" fmla="*/ 1169987 w 2328863"/>
              <a:gd name="connsiteY188" fmla="*/ 1328738 h 2679701"/>
              <a:gd name="connsiteX189" fmla="*/ 798964 w 2328863"/>
              <a:gd name="connsiteY189" fmla="*/ 706438 h 2679701"/>
              <a:gd name="connsiteX190" fmla="*/ 1157287 w 2328863"/>
              <a:gd name="connsiteY190" fmla="*/ 706438 h 2679701"/>
              <a:gd name="connsiteX191" fmla="*/ 1157287 w 2328863"/>
              <a:gd name="connsiteY191" fmla="*/ 1328738 h 2679701"/>
              <a:gd name="connsiteX192" fmla="*/ 620712 w 2328863"/>
              <a:gd name="connsiteY192" fmla="*/ 1017952 h 2679701"/>
              <a:gd name="connsiteX193" fmla="*/ 131586 w 2328863"/>
              <a:gd name="connsiteY193" fmla="*/ 706438 h 2679701"/>
              <a:gd name="connsiteX194" fmla="*/ 784225 w 2328863"/>
              <a:gd name="connsiteY194" fmla="*/ 706438 h 2679701"/>
              <a:gd name="connsiteX195" fmla="*/ 609171 w 2328863"/>
              <a:gd name="connsiteY195" fmla="*/ 1011238 h 2679701"/>
              <a:gd name="connsiteX196" fmla="*/ 125412 w 2328863"/>
              <a:gd name="connsiteY196" fmla="*/ 729828 h 2679701"/>
              <a:gd name="connsiteX197" fmla="*/ 129044 w 2328863"/>
              <a:gd name="connsiteY197" fmla="*/ 718133 h 2679701"/>
              <a:gd name="connsiteX198" fmla="*/ 2267561 w 2328863"/>
              <a:gd name="connsiteY198" fmla="*/ 638176 h 2679701"/>
              <a:gd name="connsiteX199" fmla="*/ 2279307 w 2328863"/>
              <a:gd name="connsiteY199" fmla="*/ 639630 h 2679701"/>
              <a:gd name="connsiteX200" fmla="*/ 2291054 w 2328863"/>
              <a:gd name="connsiteY200" fmla="*/ 643627 h 2679701"/>
              <a:gd name="connsiteX201" fmla="*/ 2301332 w 2328863"/>
              <a:gd name="connsiteY201" fmla="*/ 649078 h 2679701"/>
              <a:gd name="connsiteX202" fmla="*/ 2310876 w 2328863"/>
              <a:gd name="connsiteY202" fmla="*/ 655983 h 2679701"/>
              <a:gd name="connsiteX203" fmla="*/ 2317851 w 2328863"/>
              <a:gd name="connsiteY203" fmla="*/ 665068 h 2679701"/>
              <a:gd name="connsiteX204" fmla="*/ 2323357 w 2328863"/>
              <a:gd name="connsiteY204" fmla="*/ 675243 h 2679701"/>
              <a:gd name="connsiteX205" fmla="*/ 2327028 w 2328863"/>
              <a:gd name="connsiteY205" fmla="*/ 686872 h 2679701"/>
              <a:gd name="connsiteX206" fmla="*/ 2328863 w 2328863"/>
              <a:gd name="connsiteY206" fmla="*/ 699228 h 2679701"/>
              <a:gd name="connsiteX207" fmla="*/ 2327028 w 2328863"/>
              <a:gd name="connsiteY207" fmla="*/ 710857 h 2679701"/>
              <a:gd name="connsiteX208" fmla="*/ 2323357 w 2328863"/>
              <a:gd name="connsiteY208" fmla="*/ 722486 h 2679701"/>
              <a:gd name="connsiteX209" fmla="*/ 2317851 w 2328863"/>
              <a:gd name="connsiteY209" fmla="*/ 732661 h 2679701"/>
              <a:gd name="connsiteX210" fmla="*/ 2310876 w 2328863"/>
              <a:gd name="connsiteY210" fmla="*/ 741746 h 2679701"/>
              <a:gd name="connsiteX211" fmla="*/ 2301332 w 2328863"/>
              <a:gd name="connsiteY211" fmla="*/ 749014 h 2679701"/>
              <a:gd name="connsiteX212" fmla="*/ 2291054 w 2328863"/>
              <a:gd name="connsiteY212" fmla="*/ 754465 h 2679701"/>
              <a:gd name="connsiteX213" fmla="*/ 2279307 w 2328863"/>
              <a:gd name="connsiteY213" fmla="*/ 758099 h 2679701"/>
              <a:gd name="connsiteX214" fmla="*/ 2267561 w 2328863"/>
              <a:gd name="connsiteY214" fmla="*/ 758826 h 2679701"/>
              <a:gd name="connsiteX215" fmla="*/ 2255080 w 2328863"/>
              <a:gd name="connsiteY215" fmla="*/ 758099 h 2679701"/>
              <a:gd name="connsiteX216" fmla="*/ 2243333 w 2328863"/>
              <a:gd name="connsiteY216" fmla="*/ 754465 h 2679701"/>
              <a:gd name="connsiteX217" fmla="*/ 2233055 w 2328863"/>
              <a:gd name="connsiteY217" fmla="*/ 749014 h 2679701"/>
              <a:gd name="connsiteX218" fmla="*/ 2224612 w 2328863"/>
              <a:gd name="connsiteY218" fmla="*/ 741746 h 2679701"/>
              <a:gd name="connsiteX219" fmla="*/ 2216904 w 2328863"/>
              <a:gd name="connsiteY219" fmla="*/ 732661 h 2679701"/>
              <a:gd name="connsiteX220" fmla="*/ 2211397 w 2328863"/>
              <a:gd name="connsiteY220" fmla="*/ 722486 h 2679701"/>
              <a:gd name="connsiteX221" fmla="*/ 2207359 w 2328863"/>
              <a:gd name="connsiteY221" fmla="*/ 710857 h 2679701"/>
              <a:gd name="connsiteX222" fmla="*/ 2206625 w 2328863"/>
              <a:gd name="connsiteY222" fmla="*/ 699228 h 2679701"/>
              <a:gd name="connsiteX223" fmla="*/ 2207359 w 2328863"/>
              <a:gd name="connsiteY223" fmla="*/ 686872 h 2679701"/>
              <a:gd name="connsiteX224" fmla="*/ 2211397 w 2328863"/>
              <a:gd name="connsiteY224" fmla="*/ 675243 h 2679701"/>
              <a:gd name="connsiteX225" fmla="*/ 2216904 w 2328863"/>
              <a:gd name="connsiteY225" fmla="*/ 665068 h 2679701"/>
              <a:gd name="connsiteX226" fmla="*/ 2224612 w 2328863"/>
              <a:gd name="connsiteY226" fmla="*/ 655983 h 2679701"/>
              <a:gd name="connsiteX227" fmla="*/ 2233055 w 2328863"/>
              <a:gd name="connsiteY227" fmla="*/ 649078 h 2679701"/>
              <a:gd name="connsiteX228" fmla="*/ 2243333 w 2328863"/>
              <a:gd name="connsiteY228" fmla="*/ 643627 h 2679701"/>
              <a:gd name="connsiteX229" fmla="*/ 2255080 w 2328863"/>
              <a:gd name="connsiteY229" fmla="*/ 639630 h 2679701"/>
              <a:gd name="connsiteX230" fmla="*/ 60506 w 2328863"/>
              <a:gd name="connsiteY230" fmla="*/ 638176 h 2679701"/>
              <a:gd name="connsiteX231" fmla="*/ 72825 w 2328863"/>
              <a:gd name="connsiteY231" fmla="*/ 639630 h 2679701"/>
              <a:gd name="connsiteX232" fmla="*/ 84419 w 2328863"/>
              <a:gd name="connsiteY232" fmla="*/ 643627 h 2679701"/>
              <a:gd name="connsiteX233" fmla="*/ 94201 w 2328863"/>
              <a:gd name="connsiteY233" fmla="*/ 649078 h 2679701"/>
              <a:gd name="connsiteX234" fmla="*/ 102896 w 2328863"/>
              <a:gd name="connsiteY234" fmla="*/ 655983 h 2679701"/>
              <a:gd name="connsiteX235" fmla="*/ 110505 w 2328863"/>
              <a:gd name="connsiteY235" fmla="*/ 665068 h 2679701"/>
              <a:gd name="connsiteX236" fmla="*/ 115940 w 2328863"/>
              <a:gd name="connsiteY236" fmla="*/ 675243 h 2679701"/>
              <a:gd name="connsiteX237" fmla="*/ 119925 w 2328863"/>
              <a:gd name="connsiteY237" fmla="*/ 686872 h 2679701"/>
              <a:gd name="connsiteX238" fmla="*/ 120650 w 2328863"/>
              <a:gd name="connsiteY238" fmla="*/ 699228 h 2679701"/>
              <a:gd name="connsiteX239" fmla="*/ 119925 w 2328863"/>
              <a:gd name="connsiteY239" fmla="*/ 710857 h 2679701"/>
              <a:gd name="connsiteX240" fmla="*/ 115940 w 2328863"/>
              <a:gd name="connsiteY240" fmla="*/ 722486 h 2679701"/>
              <a:gd name="connsiteX241" fmla="*/ 110505 w 2328863"/>
              <a:gd name="connsiteY241" fmla="*/ 732661 h 2679701"/>
              <a:gd name="connsiteX242" fmla="*/ 102896 w 2328863"/>
              <a:gd name="connsiteY242" fmla="*/ 741746 h 2679701"/>
              <a:gd name="connsiteX243" fmla="*/ 94201 w 2328863"/>
              <a:gd name="connsiteY243" fmla="*/ 749014 h 2679701"/>
              <a:gd name="connsiteX244" fmla="*/ 84419 w 2328863"/>
              <a:gd name="connsiteY244" fmla="*/ 754465 h 2679701"/>
              <a:gd name="connsiteX245" fmla="*/ 72825 w 2328863"/>
              <a:gd name="connsiteY245" fmla="*/ 758099 h 2679701"/>
              <a:gd name="connsiteX246" fmla="*/ 60506 w 2328863"/>
              <a:gd name="connsiteY246" fmla="*/ 758826 h 2679701"/>
              <a:gd name="connsiteX247" fmla="*/ 48912 w 2328863"/>
              <a:gd name="connsiteY247" fmla="*/ 758099 h 2679701"/>
              <a:gd name="connsiteX248" fmla="*/ 37318 w 2328863"/>
              <a:gd name="connsiteY248" fmla="*/ 754465 h 2679701"/>
              <a:gd name="connsiteX249" fmla="*/ 27173 w 2328863"/>
              <a:gd name="connsiteY249" fmla="*/ 749014 h 2679701"/>
              <a:gd name="connsiteX250" fmla="*/ 17753 w 2328863"/>
              <a:gd name="connsiteY250" fmla="*/ 741746 h 2679701"/>
              <a:gd name="connsiteX251" fmla="*/ 10869 w 2328863"/>
              <a:gd name="connsiteY251" fmla="*/ 732661 h 2679701"/>
              <a:gd name="connsiteX252" fmla="*/ 5434 w 2328863"/>
              <a:gd name="connsiteY252" fmla="*/ 722486 h 2679701"/>
              <a:gd name="connsiteX253" fmla="*/ 1449 w 2328863"/>
              <a:gd name="connsiteY253" fmla="*/ 710857 h 2679701"/>
              <a:gd name="connsiteX254" fmla="*/ 0 w 2328863"/>
              <a:gd name="connsiteY254" fmla="*/ 699228 h 2679701"/>
              <a:gd name="connsiteX255" fmla="*/ 1449 w 2328863"/>
              <a:gd name="connsiteY255" fmla="*/ 686872 h 2679701"/>
              <a:gd name="connsiteX256" fmla="*/ 5434 w 2328863"/>
              <a:gd name="connsiteY256" fmla="*/ 675243 h 2679701"/>
              <a:gd name="connsiteX257" fmla="*/ 10869 w 2328863"/>
              <a:gd name="connsiteY257" fmla="*/ 665068 h 2679701"/>
              <a:gd name="connsiteX258" fmla="*/ 17753 w 2328863"/>
              <a:gd name="connsiteY258" fmla="*/ 655983 h 2679701"/>
              <a:gd name="connsiteX259" fmla="*/ 27173 w 2328863"/>
              <a:gd name="connsiteY259" fmla="*/ 649078 h 2679701"/>
              <a:gd name="connsiteX260" fmla="*/ 37318 w 2328863"/>
              <a:gd name="connsiteY260" fmla="*/ 643627 h 2679701"/>
              <a:gd name="connsiteX261" fmla="*/ 48912 w 2328863"/>
              <a:gd name="connsiteY261" fmla="*/ 639630 h 2679701"/>
              <a:gd name="connsiteX262" fmla="*/ 1192939 w 2328863"/>
              <a:gd name="connsiteY262" fmla="*/ 125413 h 2679701"/>
              <a:gd name="connsiteX263" fmla="*/ 1520825 w 2328863"/>
              <a:gd name="connsiteY263" fmla="*/ 693738 h 2679701"/>
              <a:gd name="connsiteX264" fmla="*/ 1169987 w 2328863"/>
              <a:gd name="connsiteY264" fmla="*/ 693738 h 2679701"/>
              <a:gd name="connsiteX265" fmla="*/ 1169987 w 2328863"/>
              <a:gd name="connsiteY265" fmla="*/ 132344 h 2679701"/>
              <a:gd name="connsiteX266" fmla="*/ 1182374 w 2328863"/>
              <a:gd name="connsiteY266" fmla="*/ 130155 h 2679701"/>
              <a:gd name="connsiteX267" fmla="*/ 1134076 w 2328863"/>
              <a:gd name="connsiteY267" fmla="*/ 125413 h 2679701"/>
              <a:gd name="connsiteX268" fmla="*/ 1144956 w 2328863"/>
              <a:gd name="connsiteY268" fmla="*/ 130155 h 2679701"/>
              <a:gd name="connsiteX269" fmla="*/ 1157287 w 2328863"/>
              <a:gd name="connsiteY269" fmla="*/ 132344 h 2679701"/>
              <a:gd name="connsiteX270" fmla="*/ 1157287 w 2328863"/>
              <a:gd name="connsiteY270" fmla="*/ 693738 h 2679701"/>
              <a:gd name="connsiteX271" fmla="*/ 808037 w 2328863"/>
              <a:gd name="connsiteY271" fmla="*/ 693738 h 2679701"/>
              <a:gd name="connsiteX272" fmla="*/ 1218351 w 2328863"/>
              <a:gd name="connsiteY272" fmla="*/ 107950 h 2679701"/>
              <a:gd name="connsiteX273" fmla="*/ 2198687 w 2328863"/>
              <a:gd name="connsiteY273" fmla="*/ 675898 h 2679701"/>
              <a:gd name="connsiteX274" fmla="*/ 2196145 w 2328863"/>
              <a:gd name="connsiteY274" fmla="*/ 684636 h 2679701"/>
              <a:gd name="connsiteX275" fmla="*/ 2195418 w 2328863"/>
              <a:gd name="connsiteY275" fmla="*/ 693738 h 2679701"/>
              <a:gd name="connsiteX276" fmla="*/ 1535081 w 2328863"/>
              <a:gd name="connsiteY276" fmla="*/ 693738 h 2679701"/>
              <a:gd name="connsiteX277" fmla="*/ 1204912 w 2328863"/>
              <a:gd name="connsiteY277" fmla="*/ 120328 h 2679701"/>
              <a:gd name="connsiteX278" fmla="*/ 1212177 w 2328863"/>
              <a:gd name="connsiteY278" fmla="*/ 114867 h 2679701"/>
              <a:gd name="connsiteX279" fmla="*/ 1109291 w 2328863"/>
              <a:gd name="connsiteY279" fmla="*/ 107950 h 2679701"/>
              <a:gd name="connsiteX280" fmla="*/ 1115464 w 2328863"/>
              <a:gd name="connsiteY280" fmla="*/ 114867 h 2679701"/>
              <a:gd name="connsiteX281" fmla="*/ 1122362 w 2328863"/>
              <a:gd name="connsiteY281" fmla="*/ 120328 h 2679701"/>
              <a:gd name="connsiteX282" fmla="*/ 792677 w 2328863"/>
              <a:gd name="connsiteY282" fmla="*/ 693738 h 2679701"/>
              <a:gd name="connsiteX283" fmla="*/ 132581 w 2328863"/>
              <a:gd name="connsiteY283" fmla="*/ 693738 h 2679701"/>
              <a:gd name="connsiteX284" fmla="*/ 130765 w 2328863"/>
              <a:gd name="connsiteY284" fmla="*/ 684636 h 2679701"/>
              <a:gd name="connsiteX285" fmla="*/ 128587 w 2328863"/>
              <a:gd name="connsiteY285" fmla="*/ 675898 h 2679701"/>
              <a:gd name="connsiteX286" fmla="*/ 1163456 w 2328863"/>
              <a:gd name="connsiteY286" fmla="*/ 0 h 2679701"/>
              <a:gd name="connsiteX287" fmla="*/ 1175775 w 2328863"/>
              <a:gd name="connsiteY287" fmla="*/ 1836 h 2679701"/>
              <a:gd name="connsiteX288" fmla="*/ 1187369 w 2328863"/>
              <a:gd name="connsiteY288" fmla="*/ 5506 h 2679701"/>
              <a:gd name="connsiteX289" fmla="*/ 1197513 w 2328863"/>
              <a:gd name="connsiteY289" fmla="*/ 11013 h 2679701"/>
              <a:gd name="connsiteX290" fmla="*/ 1206209 w 2328863"/>
              <a:gd name="connsiteY290" fmla="*/ 17987 h 2679701"/>
              <a:gd name="connsiteX291" fmla="*/ 1213818 w 2328863"/>
              <a:gd name="connsiteY291" fmla="*/ 27531 h 2679701"/>
              <a:gd name="connsiteX292" fmla="*/ 1219252 w 2328863"/>
              <a:gd name="connsiteY292" fmla="*/ 37810 h 2679701"/>
              <a:gd name="connsiteX293" fmla="*/ 1222875 w 2328863"/>
              <a:gd name="connsiteY293" fmla="*/ 49556 h 2679701"/>
              <a:gd name="connsiteX294" fmla="*/ 1223962 w 2328863"/>
              <a:gd name="connsiteY294" fmla="*/ 61303 h 2679701"/>
              <a:gd name="connsiteX295" fmla="*/ 1222875 w 2328863"/>
              <a:gd name="connsiteY295" fmla="*/ 73783 h 2679701"/>
              <a:gd name="connsiteX296" fmla="*/ 1219252 w 2328863"/>
              <a:gd name="connsiteY296" fmla="*/ 85530 h 2679701"/>
              <a:gd name="connsiteX297" fmla="*/ 1213818 w 2328863"/>
              <a:gd name="connsiteY297" fmla="*/ 95808 h 2679701"/>
              <a:gd name="connsiteX298" fmla="*/ 1206209 w 2328863"/>
              <a:gd name="connsiteY298" fmla="*/ 104985 h 2679701"/>
              <a:gd name="connsiteX299" fmla="*/ 1197513 w 2328863"/>
              <a:gd name="connsiteY299" fmla="*/ 111960 h 2679701"/>
              <a:gd name="connsiteX300" fmla="*/ 1187369 w 2328863"/>
              <a:gd name="connsiteY300" fmla="*/ 117466 h 2679701"/>
              <a:gd name="connsiteX301" fmla="*/ 1175775 w 2328863"/>
              <a:gd name="connsiteY301" fmla="*/ 121504 h 2679701"/>
              <a:gd name="connsiteX302" fmla="*/ 1163456 w 2328863"/>
              <a:gd name="connsiteY302" fmla="*/ 122238 h 2679701"/>
              <a:gd name="connsiteX303" fmla="*/ 1151862 w 2328863"/>
              <a:gd name="connsiteY303" fmla="*/ 121504 h 2679701"/>
              <a:gd name="connsiteX304" fmla="*/ 1140268 w 2328863"/>
              <a:gd name="connsiteY304" fmla="*/ 117466 h 2679701"/>
              <a:gd name="connsiteX305" fmla="*/ 1130486 w 2328863"/>
              <a:gd name="connsiteY305" fmla="*/ 111960 h 2679701"/>
              <a:gd name="connsiteX306" fmla="*/ 1121066 w 2328863"/>
              <a:gd name="connsiteY306" fmla="*/ 104985 h 2679701"/>
              <a:gd name="connsiteX307" fmla="*/ 1114182 w 2328863"/>
              <a:gd name="connsiteY307" fmla="*/ 95808 h 2679701"/>
              <a:gd name="connsiteX308" fmla="*/ 1108747 w 2328863"/>
              <a:gd name="connsiteY308" fmla="*/ 85530 h 2679701"/>
              <a:gd name="connsiteX309" fmla="*/ 1104761 w 2328863"/>
              <a:gd name="connsiteY309" fmla="*/ 73783 h 2679701"/>
              <a:gd name="connsiteX310" fmla="*/ 1103312 w 2328863"/>
              <a:gd name="connsiteY310" fmla="*/ 61303 h 2679701"/>
              <a:gd name="connsiteX311" fmla="*/ 1104761 w 2328863"/>
              <a:gd name="connsiteY311" fmla="*/ 49556 h 2679701"/>
              <a:gd name="connsiteX312" fmla="*/ 1108747 w 2328863"/>
              <a:gd name="connsiteY312" fmla="*/ 37810 h 2679701"/>
              <a:gd name="connsiteX313" fmla="*/ 1114182 w 2328863"/>
              <a:gd name="connsiteY313" fmla="*/ 27531 h 2679701"/>
              <a:gd name="connsiteX314" fmla="*/ 1121066 w 2328863"/>
              <a:gd name="connsiteY314" fmla="*/ 17987 h 2679701"/>
              <a:gd name="connsiteX315" fmla="*/ 1130486 w 2328863"/>
              <a:gd name="connsiteY315" fmla="*/ 11013 h 2679701"/>
              <a:gd name="connsiteX316" fmla="*/ 1140268 w 2328863"/>
              <a:gd name="connsiteY316" fmla="*/ 5506 h 2679701"/>
              <a:gd name="connsiteX317" fmla="*/ 1151862 w 2328863"/>
              <a:gd name="connsiteY317" fmla="*/ 1836 h 2679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</a:cxnLst>
            <a:rect l="l" t="t" r="r" b="b"/>
            <a:pathLst>
              <a:path w="2328863" h="2679701">
                <a:moveTo>
                  <a:pt x="1163456" y="2559051"/>
                </a:moveTo>
                <a:lnTo>
                  <a:pt x="1175775" y="2560505"/>
                </a:lnTo>
                <a:lnTo>
                  <a:pt x="1187369" y="2563775"/>
                </a:lnTo>
                <a:lnTo>
                  <a:pt x="1197513" y="2568863"/>
                </a:lnTo>
                <a:lnTo>
                  <a:pt x="1206209" y="2576858"/>
                </a:lnTo>
                <a:lnTo>
                  <a:pt x="1213818" y="2585216"/>
                </a:lnTo>
                <a:lnTo>
                  <a:pt x="1219252" y="2596118"/>
                </a:lnTo>
                <a:lnTo>
                  <a:pt x="1222875" y="2607020"/>
                </a:lnTo>
                <a:lnTo>
                  <a:pt x="1223962" y="2619376"/>
                </a:lnTo>
                <a:lnTo>
                  <a:pt x="1222875" y="2631005"/>
                </a:lnTo>
                <a:lnTo>
                  <a:pt x="1219252" y="2642634"/>
                </a:lnTo>
                <a:lnTo>
                  <a:pt x="1213818" y="2652809"/>
                </a:lnTo>
                <a:lnTo>
                  <a:pt x="1206209" y="2661894"/>
                </a:lnTo>
                <a:lnTo>
                  <a:pt x="1197513" y="2668799"/>
                </a:lnTo>
                <a:lnTo>
                  <a:pt x="1187369" y="2674250"/>
                </a:lnTo>
                <a:lnTo>
                  <a:pt x="1175775" y="2678248"/>
                </a:lnTo>
                <a:lnTo>
                  <a:pt x="1163456" y="2679701"/>
                </a:lnTo>
                <a:lnTo>
                  <a:pt x="1151862" y="2678248"/>
                </a:lnTo>
                <a:lnTo>
                  <a:pt x="1140268" y="2674250"/>
                </a:lnTo>
                <a:lnTo>
                  <a:pt x="1130486" y="2668799"/>
                </a:lnTo>
                <a:lnTo>
                  <a:pt x="1121066" y="2661894"/>
                </a:lnTo>
                <a:lnTo>
                  <a:pt x="1114182" y="2652809"/>
                </a:lnTo>
                <a:lnTo>
                  <a:pt x="1108747" y="2642634"/>
                </a:lnTo>
                <a:lnTo>
                  <a:pt x="1104761" y="2631005"/>
                </a:lnTo>
                <a:lnTo>
                  <a:pt x="1103312" y="2619376"/>
                </a:lnTo>
                <a:lnTo>
                  <a:pt x="1104761" y="2607020"/>
                </a:lnTo>
                <a:lnTo>
                  <a:pt x="1108747" y="2596118"/>
                </a:lnTo>
                <a:lnTo>
                  <a:pt x="1114182" y="2585216"/>
                </a:lnTo>
                <a:lnTo>
                  <a:pt x="1121066" y="2576858"/>
                </a:lnTo>
                <a:lnTo>
                  <a:pt x="1130486" y="2568863"/>
                </a:lnTo>
                <a:lnTo>
                  <a:pt x="1140268" y="2563775"/>
                </a:lnTo>
                <a:lnTo>
                  <a:pt x="1151862" y="2560505"/>
                </a:lnTo>
                <a:close/>
                <a:moveTo>
                  <a:pt x="1535081" y="1984376"/>
                </a:moveTo>
                <a:lnTo>
                  <a:pt x="2195418" y="1984376"/>
                </a:lnTo>
                <a:lnTo>
                  <a:pt x="2196145" y="1993836"/>
                </a:lnTo>
                <a:lnTo>
                  <a:pt x="2198687" y="2002204"/>
                </a:lnTo>
                <a:lnTo>
                  <a:pt x="1218351" y="2570164"/>
                </a:lnTo>
                <a:lnTo>
                  <a:pt x="1212177" y="2563251"/>
                </a:lnTo>
                <a:lnTo>
                  <a:pt x="1204912" y="2557793"/>
                </a:lnTo>
                <a:close/>
                <a:moveTo>
                  <a:pt x="1169987" y="1984376"/>
                </a:moveTo>
                <a:lnTo>
                  <a:pt x="1520825" y="1984376"/>
                </a:lnTo>
                <a:lnTo>
                  <a:pt x="1192939" y="2551114"/>
                </a:lnTo>
                <a:lnTo>
                  <a:pt x="1182374" y="2546388"/>
                </a:lnTo>
                <a:lnTo>
                  <a:pt x="1169987" y="2544571"/>
                </a:lnTo>
                <a:close/>
                <a:moveTo>
                  <a:pt x="808037" y="1984376"/>
                </a:moveTo>
                <a:lnTo>
                  <a:pt x="1157287" y="1984376"/>
                </a:lnTo>
                <a:lnTo>
                  <a:pt x="1157287" y="2544571"/>
                </a:lnTo>
                <a:lnTo>
                  <a:pt x="1144956" y="2546388"/>
                </a:lnTo>
                <a:lnTo>
                  <a:pt x="1134076" y="2551114"/>
                </a:lnTo>
                <a:close/>
                <a:moveTo>
                  <a:pt x="132581" y="1984376"/>
                </a:moveTo>
                <a:lnTo>
                  <a:pt x="792677" y="1984376"/>
                </a:lnTo>
                <a:lnTo>
                  <a:pt x="1122362" y="2557793"/>
                </a:lnTo>
                <a:lnTo>
                  <a:pt x="1115464" y="2563251"/>
                </a:lnTo>
                <a:lnTo>
                  <a:pt x="1109291" y="2570164"/>
                </a:lnTo>
                <a:lnTo>
                  <a:pt x="128587" y="2002204"/>
                </a:lnTo>
                <a:lnTo>
                  <a:pt x="130765" y="1993836"/>
                </a:lnTo>
                <a:close/>
                <a:moveTo>
                  <a:pt x="2266518" y="1917701"/>
                </a:moveTo>
                <a:lnTo>
                  <a:pt x="2278063" y="1918432"/>
                </a:lnTo>
                <a:lnTo>
                  <a:pt x="2289609" y="1922454"/>
                </a:lnTo>
                <a:lnTo>
                  <a:pt x="2299711" y="1927938"/>
                </a:lnTo>
                <a:lnTo>
                  <a:pt x="2308731" y="1935616"/>
                </a:lnTo>
                <a:lnTo>
                  <a:pt x="2315947" y="1944025"/>
                </a:lnTo>
                <a:lnTo>
                  <a:pt x="2320998" y="1954261"/>
                </a:lnTo>
                <a:lnTo>
                  <a:pt x="2324967" y="1965961"/>
                </a:lnTo>
                <a:lnTo>
                  <a:pt x="2325688" y="1978391"/>
                </a:lnTo>
                <a:lnTo>
                  <a:pt x="2324967" y="1990091"/>
                </a:lnTo>
                <a:lnTo>
                  <a:pt x="2320998" y="2001791"/>
                </a:lnTo>
                <a:lnTo>
                  <a:pt x="2315947" y="2012027"/>
                </a:lnTo>
                <a:lnTo>
                  <a:pt x="2308731" y="2021533"/>
                </a:lnTo>
                <a:lnTo>
                  <a:pt x="2299711" y="2028480"/>
                </a:lnTo>
                <a:lnTo>
                  <a:pt x="2289609" y="2033964"/>
                </a:lnTo>
                <a:lnTo>
                  <a:pt x="2278063" y="2037620"/>
                </a:lnTo>
                <a:lnTo>
                  <a:pt x="2266518" y="2038351"/>
                </a:lnTo>
                <a:lnTo>
                  <a:pt x="2254250" y="2037620"/>
                </a:lnTo>
                <a:lnTo>
                  <a:pt x="2242705" y="2033964"/>
                </a:lnTo>
                <a:lnTo>
                  <a:pt x="2232603" y="2028480"/>
                </a:lnTo>
                <a:lnTo>
                  <a:pt x="2224304" y="2021533"/>
                </a:lnTo>
                <a:lnTo>
                  <a:pt x="2216728" y="2012027"/>
                </a:lnTo>
                <a:lnTo>
                  <a:pt x="2211316" y="2001791"/>
                </a:lnTo>
                <a:lnTo>
                  <a:pt x="2208068" y="1990091"/>
                </a:lnTo>
                <a:lnTo>
                  <a:pt x="2206625" y="1978391"/>
                </a:lnTo>
                <a:lnTo>
                  <a:pt x="2208068" y="1965961"/>
                </a:lnTo>
                <a:lnTo>
                  <a:pt x="2211316" y="1954261"/>
                </a:lnTo>
                <a:lnTo>
                  <a:pt x="2216728" y="1944025"/>
                </a:lnTo>
                <a:lnTo>
                  <a:pt x="2224304" y="1935616"/>
                </a:lnTo>
                <a:lnTo>
                  <a:pt x="2232603" y="1927938"/>
                </a:lnTo>
                <a:lnTo>
                  <a:pt x="2242705" y="1922454"/>
                </a:lnTo>
                <a:lnTo>
                  <a:pt x="2254250" y="1918432"/>
                </a:lnTo>
                <a:close/>
                <a:moveTo>
                  <a:pt x="60865" y="1917701"/>
                </a:moveTo>
                <a:lnTo>
                  <a:pt x="72390" y="1918432"/>
                </a:lnTo>
                <a:lnTo>
                  <a:pt x="83915" y="1922454"/>
                </a:lnTo>
                <a:lnTo>
                  <a:pt x="93639" y="1927938"/>
                </a:lnTo>
                <a:lnTo>
                  <a:pt x="103002" y="1935616"/>
                </a:lnTo>
                <a:lnTo>
                  <a:pt x="109845" y="1944025"/>
                </a:lnTo>
                <a:lnTo>
                  <a:pt x="115248" y="1954261"/>
                </a:lnTo>
                <a:lnTo>
                  <a:pt x="119209" y="1965961"/>
                </a:lnTo>
                <a:lnTo>
                  <a:pt x="120650" y="1978391"/>
                </a:lnTo>
                <a:lnTo>
                  <a:pt x="119209" y="1990091"/>
                </a:lnTo>
                <a:lnTo>
                  <a:pt x="115248" y="2001791"/>
                </a:lnTo>
                <a:lnTo>
                  <a:pt x="109845" y="2012027"/>
                </a:lnTo>
                <a:lnTo>
                  <a:pt x="103002" y="2021533"/>
                </a:lnTo>
                <a:lnTo>
                  <a:pt x="93639" y="2028480"/>
                </a:lnTo>
                <a:lnTo>
                  <a:pt x="83915" y="2033964"/>
                </a:lnTo>
                <a:lnTo>
                  <a:pt x="72390" y="2037620"/>
                </a:lnTo>
                <a:lnTo>
                  <a:pt x="60865" y="2038351"/>
                </a:lnTo>
                <a:lnTo>
                  <a:pt x="48620" y="2037620"/>
                </a:lnTo>
                <a:lnTo>
                  <a:pt x="37095" y="2033964"/>
                </a:lnTo>
                <a:lnTo>
                  <a:pt x="27011" y="2028480"/>
                </a:lnTo>
                <a:lnTo>
                  <a:pt x="18367" y="2021533"/>
                </a:lnTo>
                <a:lnTo>
                  <a:pt x="10804" y="2012027"/>
                </a:lnTo>
                <a:lnTo>
                  <a:pt x="5402" y="2001791"/>
                </a:lnTo>
                <a:lnTo>
                  <a:pt x="1440" y="1990091"/>
                </a:lnTo>
                <a:lnTo>
                  <a:pt x="0" y="1978391"/>
                </a:lnTo>
                <a:lnTo>
                  <a:pt x="1440" y="1965961"/>
                </a:lnTo>
                <a:lnTo>
                  <a:pt x="5402" y="1954261"/>
                </a:lnTo>
                <a:lnTo>
                  <a:pt x="10804" y="1944025"/>
                </a:lnTo>
                <a:lnTo>
                  <a:pt x="18367" y="1935616"/>
                </a:lnTo>
                <a:lnTo>
                  <a:pt x="27011" y="1927938"/>
                </a:lnTo>
                <a:lnTo>
                  <a:pt x="37095" y="1922454"/>
                </a:lnTo>
                <a:lnTo>
                  <a:pt x="48620" y="1918432"/>
                </a:lnTo>
                <a:close/>
                <a:moveTo>
                  <a:pt x="1716938" y="1666876"/>
                </a:moveTo>
                <a:lnTo>
                  <a:pt x="2201862" y="1946821"/>
                </a:lnTo>
                <a:lnTo>
                  <a:pt x="2197858" y="1958455"/>
                </a:lnTo>
                <a:lnTo>
                  <a:pt x="2196401" y="1970089"/>
                </a:lnTo>
                <a:lnTo>
                  <a:pt x="1541462" y="1970089"/>
                </a:lnTo>
                <a:close/>
                <a:moveTo>
                  <a:pt x="609171" y="1666876"/>
                </a:moveTo>
                <a:lnTo>
                  <a:pt x="784225" y="1970089"/>
                </a:lnTo>
                <a:lnTo>
                  <a:pt x="131586" y="1970089"/>
                </a:lnTo>
                <a:lnTo>
                  <a:pt x="129044" y="1958455"/>
                </a:lnTo>
                <a:lnTo>
                  <a:pt x="125412" y="1946821"/>
                </a:lnTo>
                <a:close/>
                <a:moveTo>
                  <a:pt x="1899366" y="1352551"/>
                </a:moveTo>
                <a:lnTo>
                  <a:pt x="2225675" y="1918915"/>
                </a:lnTo>
                <a:lnTo>
                  <a:pt x="2216217" y="1926559"/>
                </a:lnTo>
                <a:lnTo>
                  <a:pt x="2208578" y="1936751"/>
                </a:lnTo>
                <a:lnTo>
                  <a:pt x="1724025" y="1655752"/>
                </a:lnTo>
                <a:close/>
                <a:moveTo>
                  <a:pt x="428163" y="1352551"/>
                </a:moveTo>
                <a:lnTo>
                  <a:pt x="603250" y="1655752"/>
                </a:lnTo>
                <a:lnTo>
                  <a:pt x="119399" y="1936751"/>
                </a:lnTo>
                <a:lnTo>
                  <a:pt x="111408" y="1926559"/>
                </a:lnTo>
                <a:lnTo>
                  <a:pt x="101600" y="1918915"/>
                </a:lnTo>
                <a:close/>
                <a:moveTo>
                  <a:pt x="1169987" y="1349376"/>
                </a:moveTo>
                <a:lnTo>
                  <a:pt x="1706562" y="1659550"/>
                </a:lnTo>
                <a:lnTo>
                  <a:pt x="1527219" y="1970089"/>
                </a:lnTo>
                <a:lnTo>
                  <a:pt x="1169987" y="1970089"/>
                </a:lnTo>
                <a:close/>
                <a:moveTo>
                  <a:pt x="1157287" y="1349376"/>
                </a:moveTo>
                <a:lnTo>
                  <a:pt x="1157287" y="1970089"/>
                </a:lnTo>
                <a:lnTo>
                  <a:pt x="798964" y="1970089"/>
                </a:lnTo>
                <a:lnTo>
                  <a:pt x="620712" y="1659550"/>
                </a:lnTo>
                <a:close/>
                <a:moveTo>
                  <a:pt x="1712028" y="1028701"/>
                </a:moveTo>
                <a:lnTo>
                  <a:pt x="1890712" y="1339239"/>
                </a:lnTo>
                <a:lnTo>
                  <a:pt x="1712028" y="1649414"/>
                </a:lnTo>
                <a:lnTo>
                  <a:pt x="1176337" y="1339239"/>
                </a:lnTo>
                <a:close/>
                <a:moveTo>
                  <a:pt x="614147" y="1028701"/>
                </a:moveTo>
                <a:lnTo>
                  <a:pt x="1150938" y="1339239"/>
                </a:lnTo>
                <a:lnTo>
                  <a:pt x="614147" y="1649414"/>
                </a:lnTo>
                <a:lnTo>
                  <a:pt x="434975" y="1339239"/>
                </a:lnTo>
                <a:close/>
                <a:moveTo>
                  <a:pt x="2237176" y="765176"/>
                </a:moveTo>
                <a:lnTo>
                  <a:pt x="2245531" y="769183"/>
                </a:lnTo>
                <a:lnTo>
                  <a:pt x="2254250" y="770640"/>
                </a:lnTo>
                <a:lnTo>
                  <a:pt x="2254250" y="1907475"/>
                </a:lnTo>
                <a:lnTo>
                  <a:pt x="2245531" y="1910025"/>
                </a:lnTo>
                <a:lnTo>
                  <a:pt x="2237176" y="1912939"/>
                </a:lnTo>
                <a:lnTo>
                  <a:pt x="1906587" y="1339239"/>
                </a:lnTo>
                <a:close/>
                <a:moveTo>
                  <a:pt x="90826" y="765176"/>
                </a:moveTo>
                <a:lnTo>
                  <a:pt x="420688" y="1339239"/>
                </a:lnTo>
                <a:lnTo>
                  <a:pt x="90826" y="1912939"/>
                </a:lnTo>
                <a:lnTo>
                  <a:pt x="82107" y="1910025"/>
                </a:lnTo>
                <a:lnTo>
                  <a:pt x="73025" y="1907475"/>
                </a:lnTo>
                <a:lnTo>
                  <a:pt x="73025" y="770640"/>
                </a:lnTo>
                <a:lnTo>
                  <a:pt x="82107" y="769183"/>
                </a:lnTo>
                <a:close/>
                <a:moveTo>
                  <a:pt x="2208578" y="741363"/>
                </a:moveTo>
                <a:lnTo>
                  <a:pt x="2216217" y="750846"/>
                </a:lnTo>
                <a:lnTo>
                  <a:pt x="2225675" y="758506"/>
                </a:lnTo>
                <a:lnTo>
                  <a:pt x="1899366" y="1327151"/>
                </a:lnTo>
                <a:lnTo>
                  <a:pt x="1724025" y="1022220"/>
                </a:lnTo>
                <a:close/>
                <a:moveTo>
                  <a:pt x="119399" y="741363"/>
                </a:moveTo>
                <a:lnTo>
                  <a:pt x="603250" y="1022220"/>
                </a:lnTo>
                <a:lnTo>
                  <a:pt x="428163" y="1327151"/>
                </a:lnTo>
                <a:lnTo>
                  <a:pt x="101600" y="758506"/>
                </a:lnTo>
                <a:lnTo>
                  <a:pt x="111408" y="750846"/>
                </a:lnTo>
                <a:close/>
                <a:moveTo>
                  <a:pt x="1541462" y="706438"/>
                </a:moveTo>
                <a:lnTo>
                  <a:pt x="2196401" y="706438"/>
                </a:lnTo>
                <a:lnTo>
                  <a:pt x="2197858" y="718133"/>
                </a:lnTo>
                <a:lnTo>
                  <a:pt x="2201862" y="729828"/>
                </a:lnTo>
                <a:lnTo>
                  <a:pt x="1716938" y="1011238"/>
                </a:lnTo>
                <a:close/>
                <a:moveTo>
                  <a:pt x="1169987" y="706438"/>
                </a:moveTo>
                <a:lnTo>
                  <a:pt x="1527219" y="706438"/>
                </a:lnTo>
                <a:lnTo>
                  <a:pt x="1706562" y="1017588"/>
                </a:lnTo>
                <a:lnTo>
                  <a:pt x="1169987" y="1328738"/>
                </a:lnTo>
                <a:close/>
                <a:moveTo>
                  <a:pt x="798964" y="706438"/>
                </a:moveTo>
                <a:lnTo>
                  <a:pt x="1157287" y="706438"/>
                </a:lnTo>
                <a:lnTo>
                  <a:pt x="1157287" y="1328738"/>
                </a:lnTo>
                <a:lnTo>
                  <a:pt x="620712" y="1017952"/>
                </a:lnTo>
                <a:close/>
                <a:moveTo>
                  <a:pt x="131586" y="706438"/>
                </a:moveTo>
                <a:lnTo>
                  <a:pt x="784225" y="706438"/>
                </a:lnTo>
                <a:lnTo>
                  <a:pt x="609171" y="1011238"/>
                </a:lnTo>
                <a:lnTo>
                  <a:pt x="125412" y="729828"/>
                </a:lnTo>
                <a:lnTo>
                  <a:pt x="129044" y="718133"/>
                </a:lnTo>
                <a:close/>
                <a:moveTo>
                  <a:pt x="2267561" y="638176"/>
                </a:moveTo>
                <a:lnTo>
                  <a:pt x="2279307" y="639630"/>
                </a:lnTo>
                <a:lnTo>
                  <a:pt x="2291054" y="643627"/>
                </a:lnTo>
                <a:lnTo>
                  <a:pt x="2301332" y="649078"/>
                </a:lnTo>
                <a:lnTo>
                  <a:pt x="2310876" y="655983"/>
                </a:lnTo>
                <a:lnTo>
                  <a:pt x="2317851" y="665068"/>
                </a:lnTo>
                <a:lnTo>
                  <a:pt x="2323357" y="675243"/>
                </a:lnTo>
                <a:lnTo>
                  <a:pt x="2327028" y="686872"/>
                </a:lnTo>
                <a:lnTo>
                  <a:pt x="2328863" y="699228"/>
                </a:lnTo>
                <a:lnTo>
                  <a:pt x="2327028" y="710857"/>
                </a:lnTo>
                <a:lnTo>
                  <a:pt x="2323357" y="722486"/>
                </a:lnTo>
                <a:lnTo>
                  <a:pt x="2317851" y="732661"/>
                </a:lnTo>
                <a:lnTo>
                  <a:pt x="2310876" y="741746"/>
                </a:lnTo>
                <a:lnTo>
                  <a:pt x="2301332" y="749014"/>
                </a:lnTo>
                <a:lnTo>
                  <a:pt x="2291054" y="754465"/>
                </a:lnTo>
                <a:lnTo>
                  <a:pt x="2279307" y="758099"/>
                </a:lnTo>
                <a:lnTo>
                  <a:pt x="2267561" y="758826"/>
                </a:lnTo>
                <a:lnTo>
                  <a:pt x="2255080" y="758099"/>
                </a:lnTo>
                <a:lnTo>
                  <a:pt x="2243333" y="754465"/>
                </a:lnTo>
                <a:lnTo>
                  <a:pt x="2233055" y="749014"/>
                </a:lnTo>
                <a:lnTo>
                  <a:pt x="2224612" y="741746"/>
                </a:lnTo>
                <a:lnTo>
                  <a:pt x="2216904" y="732661"/>
                </a:lnTo>
                <a:lnTo>
                  <a:pt x="2211397" y="722486"/>
                </a:lnTo>
                <a:lnTo>
                  <a:pt x="2207359" y="710857"/>
                </a:lnTo>
                <a:lnTo>
                  <a:pt x="2206625" y="699228"/>
                </a:lnTo>
                <a:lnTo>
                  <a:pt x="2207359" y="686872"/>
                </a:lnTo>
                <a:lnTo>
                  <a:pt x="2211397" y="675243"/>
                </a:lnTo>
                <a:lnTo>
                  <a:pt x="2216904" y="665068"/>
                </a:lnTo>
                <a:lnTo>
                  <a:pt x="2224612" y="655983"/>
                </a:lnTo>
                <a:lnTo>
                  <a:pt x="2233055" y="649078"/>
                </a:lnTo>
                <a:lnTo>
                  <a:pt x="2243333" y="643627"/>
                </a:lnTo>
                <a:lnTo>
                  <a:pt x="2255080" y="639630"/>
                </a:lnTo>
                <a:close/>
                <a:moveTo>
                  <a:pt x="60506" y="638176"/>
                </a:moveTo>
                <a:lnTo>
                  <a:pt x="72825" y="639630"/>
                </a:lnTo>
                <a:lnTo>
                  <a:pt x="84419" y="643627"/>
                </a:lnTo>
                <a:lnTo>
                  <a:pt x="94201" y="649078"/>
                </a:lnTo>
                <a:lnTo>
                  <a:pt x="102896" y="655983"/>
                </a:lnTo>
                <a:lnTo>
                  <a:pt x="110505" y="665068"/>
                </a:lnTo>
                <a:lnTo>
                  <a:pt x="115940" y="675243"/>
                </a:lnTo>
                <a:lnTo>
                  <a:pt x="119925" y="686872"/>
                </a:lnTo>
                <a:lnTo>
                  <a:pt x="120650" y="699228"/>
                </a:lnTo>
                <a:lnTo>
                  <a:pt x="119925" y="710857"/>
                </a:lnTo>
                <a:lnTo>
                  <a:pt x="115940" y="722486"/>
                </a:lnTo>
                <a:lnTo>
                  <a:pt x="110505" y="732661"/>
                </a:lnTo>
                <a:lnTo>
                  <a:pt x="102896" y="741746"/>
                </a:lnTo>
                <a:lnTo>
                  <a:pt x="94201" y="749014"/>
                </a:lnTo>
                <a:lnTo>
                  <a:pt x="84419" y="754465"/>
                </a:lnTo>
                <a:lnTo>
                  <a:pt x="72825" y="758099"/>
                </a:lnTo>
                <a:lnTo>
                  <a:pt x="60506" y="758826"/>
                </a:lnTo>
                <a:lnTo>
                  <a:pt x="48912" y="758099"/>
                </a:lnTo>
                <a:lnTo>
                  <a:pt x="37318" y="754465"/>
                </a:lnTo>
                <a:lnTo>
                  <a:pt x="27173" y="749014"/>
                </a:lnTo>
                <a:lnTo>
                  <a:pt x="17753" y="741746"/>
                </a:lnTo>
                <a:lnTo>
                  <a:pt x="10869" y="732661"/>
                </a:lnTo>
                <a:lnTo>
                  <a:pt x="5434" y="722486"/>
                </a:lnTo>
                <a:lnTo>
                  <a:pt x="1449" y="710857"/>
                </a:lnTo>
                <a:lnTo>
                  <a:pt x="0" y="699228"/>
                </a:lnTo>
                <a:lnTo>
                  <a:pt x="1449" y="686872"/>
                </a:lnTo>
                <a:lnTo>
                  <a:pt x="5434" y="675243"/>
                </a:lnTo>
                <a:lnTo>
                  <a:pt x="10869" y="665068"/>
                </a:lnTo>
                <a:lnTo>
                  <a:pt x="17753" y="655983"/>
                </a:lnTo>
                <a:lnTo>
                  <a:pt x="27173" y="649078"/>
                </a:lnTo>
                <a:lnTo>
                  <a:pt x="37318" y="643627"/>
                </a:lnTo>
                <a:lnTo>
                  <a:pt x="48912" y="639630"/>
                </a:lnTo>
                <a:close/>
                <a:moveTo>
                  <a:pt x="1192939" y="125413"/>
                </a:moveTo>
                <a:lnTo>
                  <a:pt x="1520825" y="693738"/>
                </a:lnTo>
                <a:lnTo>
                  <a:pt x="1169987" y="693738"/>
                </a:lnTo>
                <a:lnTo>
                  <a:pt x="1169987" y="132344"/>
                </a:lnTo>
                <a:lnTo>
                  <a:pt x="1182374" y="130155"/>
                </a:lnTo>
                <a:close/>
                <a:moveTo>
                  <a:pt x="1134076" y="125413"/>
                </a:moveTo>
                <a:lnTo>
                  <a:pt x="1144956" y="130155"/>
                </a:lnTo>
                <a:lnTo>
                  <a:pt x="1157287" y="132344"/>
                </a:lnTo>
                <a:lnTo>
                  <a:pt x="1157287" y="693738"/>
                </a:lnTo>
                <a:lnTo>
                  <a:pt x="808037" y="693738"/>
                </a:lnTo>
                <a:close/>
                <a:moveTo>
                  <a:pt x="1218351" y="107950"/>
                </a:moveTo>
                <a:lnTo>
                  <a:pt x="2198687" y="675898"/>
                </a:lnTo>
                <a:lnTo>
                  <a:pt x="2196145" y="684636"/>
                </a:lnTo>
                <a:lnTo>
                  <a:pt x="2195418" y="693738"/>
                </a:lnTo>
                <a:lnTo>
                  <a:pt x="1535081" y="693738"/>
                </a:lnTo>
                <a:lnTo>
                  <a:pt x="1204912" y="120328"/>
                </a:lnTo>
                <a:lnTo>
                  <a:pt x="1212177" y="114867"/>
                </a:lnTo>
                <a:close/>
                <a:moveTo>
                  <a:pt x="1109291" y="107950"/>
                </a:moveTo>
                <a:lnTo>
                  <a:pt x="1115464" y="114867"/>
                </a:lnTo>
                <a:lnTo>
                  <a:pt x="1122362" y="120328"/>
                </a:lnTo>
                <a:lnTo>
                  <a:pt x="792677" y="693738"/>
                </a:lnTo>
                <a:lnTo>
                  <a:pt x="132581" y="693738"/>
                </a:lnTo>
                <a:lnTo>
                  <a:pt x="130765" y="684636"/>
                </a:lnTo>
                <a:lnTo>
                  <a:pt x="128587" y="675898"/>
                </a:lnTo>
                <a:close/>
                <a:moveTo>
                  <a:pt x="1163456" y="0"/>
                </a:moveTo>
                <a:lnTo>
                  <a:pt x="1175775" y="1836"/>
                </a:lnTo>
                <a:lnTo>
                  <a:pt x="1187369" y="5506"/>
                </a:lnTo>
                <a:lnTo>
                  <a:pt x="1197513" y="11013"/>
                </a:lnTo>
                <a:lnTo>
                  <a:pt x="1206209" y="17987"/>
                </a:lnTo>
                <a:lnTo>
                  <a:pt x="1213818" y="27531"/>
                </a:lnTo>
                <a:lnTo>
                  <a:pt x="1219252" y="37810"/>
                </a:lnTo>
                <a:lnTo>
                  <a:pt x="1222875" y="49556"/>
                </a:lnTo>
                <a:lnTo>
                  <a:pt x="1223962" y="61303"/>
                </a:lnTo>
                <a:lnTo>
                  <a:pt x="1222875" y="73783"/>
                </a:lnTo>
                <a:lnTo>
                  <a:pt x="1219252" y="85530"/>
                </a:lnTo>
                <a:lnTo>
                  <a:pt x="1213818" y="95808"/>
                </a:lnTo>
                <a:lnTo>
                  <a:pt x="1206209" y="104985"/>
                </a:lnTo>
                <a:lnTo>
                  <a:pt x="1197513" y="111960"/>
                </a:lnTo>
                <a:lnTo>
                  <a:pt x="1187369" y="117466"/>
                </a:lnTo>
                <a:lnTo>
                  <a:pt x="1175775" y="121504"/>
                </a:lnTo>
                <a:lnTo>
                  <a:pt x="1163456" y="122238"/>
                </a:lnTo>
                <a:lnTo>
                  <a:pt x="1151862" y="121504"/>
                </a:lnTo>
                <a:lnTo>
                  <a:pt x="1140268" y="117466"/>
                </a:lnTo>
                <a:lnTo>
                  <a:pt x="1130486" y="111960"/>
                </a:lnTo>
                <a:lnTo>
                  <a:pt x="1121066" y="104985"/>
                </a:lnTo>
                <a:lnTo>
                  <a:pt x="1114182" y="95808"/>
                </a:lnTo>
                <a:lnTo>
                  <a:pt x="1108747" y="85530"/>
                </a:lnTo>
                <a:lnTo>
                  <a:pt x="1104761" y="73783"/>
                </a:lnTo>
                <a:lnTo>
                  <a:pt x="1103312" y="61303"/>
                </a:lnTo>
                <a:lnTo>
                  <a:pt x="1104761" y="49556"/>
                </a:lnTo>
                <a:lnTo>
                  <a:pt x="1108747" y="37810"/>
                </a:lnTo>
                <a:lnTo>
                  <a:pt x="1114182" y="27531"/>
                </a:lnTo>
                <a:lnTo>
                  <a:pt x="1121066" y="17987"/>
                </a:lnTo>
                <a:lnTo>
                  <a:pt x="1130486" y="11013"/>
                </a:lnTo>
                <a:lnTo>
                  <a:pt x="1140268" y="5506"/>
                </a:lnTo>
                <a:lnTo>
                  <a:pt x="1151862" y="1836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042132010"/>
      </p:ext>
    </p:extLst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Picture Placeholder 59"/>
          <p:cNvSpPr>
            <a:spLocks noGrp="1"/>
          </p:cNvSpPr>
          <p:nvPr>
            <p:ph type="pic" sz="quarter" idx="15"/>
          </p:nvPr>
        </p:nvSpPr>
        <p:spPr>
          <a:xfrm>
            <a:off x="1565140" y="1368955"/>
            <a:ext cx="4102128" cy="4120091"/>
          </a:xfrm>
          <a:custGeom>
            <a:avLst/>
            <a:gdLst>
              <a:gd name="connsiteX0" fmla="*/ 130175 w 1931988"/>
              <a:gd name="connsiteY0" fmla="*/ 1459435 h 1940448"/>
              <a:gd name="connsiteX1" fmla="*/ 557800 w 1931988"/>
              <a:gd name="connsiteY1" fmla="*/ 1459435 h 1940448"/>
              <a:gd name="connsiteX2" fmla="*/ 962311 w 1931988"/>
              <a:gd name="connsiteY2" fmla="*/ 1692245 h 1940448"/>
              <a:gd name="connsiteX3" fmla="*/ 964237 w 1931988"/>
              <a:gd name="connsiteY3" fmla="*/ 1694169 h 1940448"/>
              <a:gd name="connsiteX4" fmla="*/ 1372600 w 1931988"/>
              <a:gd name="connsiteY4" fmla="*/ 1459435 h 1940448"/>
              <a:gd name="connsiteX5" fmla="*/ 1800225 w 1931988"/>
              <a:gd name="connsiteY5" fmla="*/ 1459435 h 1940448"/>
              <a:gd name="connsiteX6" fmla="*/ 964237 w 1931988"/>
              <a:gd name="connsiteY6" fmla="*/ 1940448 h 1940448"/>
              <a:gd name="connsiteX7" fmla="*/ 130175 w 1931988"/>
              <a:gd name="connsiteY7" fmla="*/ 1459435 h 1940448"/>
              <a:gd name="connsiteX8" fmla="*/ 577850 w 1931988"/>
              <a:gd name="connsiteY8" fmla="*/ 1449387 h 1940448"/>
              <a:gd name="connsiteX9" fmla="*/ 1354138 w 1931988"/>
              <a:gd name="connsiteY9" fmla="*/ 1449387 h 1940448"/>
              <a:gd name="connsiteX10" fmla="*/ 965200 w 1931988"/>
              <a:gd name="connsiteY10" fmla="*/ 1673225 h 1940448"/>
              <a:gd name="connsiteX11" fmla="*/ 1377950 w 1931988"/>
              <a:gd name="connsiteY11" fmla="*/ 1206500 h 1940448"/>
              <a:gd name="connsiteX12" fmla="*/ 1781175 w 1931988"/>
              <a:gd name="connsiteY12" fmla="*/ 1439863 h 1940448"/>
              <a:gd name="connsiteX13" fmla="*/ 1390650 w 1931988"/>
              <a:gd name="connsiteY13" fmla="*/ 1439863 h 1940448"/>
              <a:gd name="connsiteX14" fmla="*/ 1371600 w 1931988"/>
              <a:gd name="connsiteY14" fmla="*/ 1439863 h 1940448"/>
              <a:gd name="connsiteX15" fmla="*/ 974725 w 1931988"/>
              <a:gd name="connsiteY15" fmla="*/ 1439863 h 1940448"/>
              <a:gd name="connsiteX16" fmla="*/ 554037 w 1931988"/>
              <a:gd name="connsiteY16" fmla="*/ 1206500 h 1940448"/>
              <a:gd name="connsiteX17" fmla="*/ 957262 w 1931988"/>
              <a:gd name="connsiteY17" fmla="*/ 1439863 h 1940448"/>
              <a:gd name="connsiteX18" fmla="*/ 560387 w 1931988"/>
              <a:gd name="connsiteY18" fmla="*/ 1439863 h 1940448"/>
              <a:gd name="connsiteX19" fmla="*/ 541337 w 1931988"/>
              <a:gd name="connsiteY19" fmla="*/ 1439863 h 1940448"/>
              <a:gd name="connsiteX20" fmla="*/ 150812 w 1931988"/>
              <a:gd name="connsiteY20" fmla="*/ 1439863 h 1940448"/>
              <a:gd name="connsiteX21" fmla="*/ 1382712 w 1931988"/>
              <a:gd name="connsiteY21" fmla="*/ 735012 h 1940448"/>
              <a:gd name="connsiteX22" fmla="*/ 1581150 w 1931988"/>
              <a:gd name="connsiteY22" fmla="*/ 1076324 h 1940448"/>
              <a:gd name="connsiteX23" fmla="*/ 1785937 w 1931988"/>
              <a:gd name="connsiteY23" fmla="*/ 1430337 h 1940448"/>
              <a:gd name="connsiteX24" fmla="*/ 1382712 w 1931988"/>
              <a:gd name="connsiteY24" fmla="*/ 1200149 h 1940448"/>
              <a:gd name="connsiteX25" fmla="*/ 1373188 w 1931988"/>
              <a:gd name="connsiteY25" fmla="*/ 735012 h 1940448"/>
              <a:gd name="connsiteX26" fmla="*/ 1373188 w 1931988"/>
              <a:gd name="connsiteY26" fmla="*/ 1200149 h 1940448"/>
              <a:gd name="connsiteX27" fmla="*/ 969963 w 1931988"/>
              <a:gd name="connsiteY27" fmla="*/ 1430337 h 1940448"/>
              <a:gd name="connsiteX28" fmla="*/ 968375 w 1931988"/>
              <a:gd name="connsiteY28" fmla="*/ 966787 h 1940448"/>
              <a:gd name="connsiteX29" fmla="*/ 558800 w 1931988"/>
              <a:gd name="connsiteY29" fmla="*/ 735012 h 1940448"/>
              <a:gd name="connsiteX30" fmla="*/ 958851 w 1931988"/>
              <a:gd name="connsiteY30" fmla="*/ 966787 h 1940448"/>
              <a:gd name="connsiteX31" fmla="*/ 960438 w 1931988"/>
              <a:gd name="connsiteY31" fmla="*/ 1430337 h 1940448"/>
              <a:gd name="connsiteX32" fmla="*/ 558800 w 1931988"/>
              <a:gd name="connsiteY32" fmla="*/ 1200149 h 1940448"/>
              <a:gd name="connsiteX33" fmla="*/ 549275 w 1931988"/>
              <a:gd name="connsiteY33" fmla="*/ 735012 h 1940448"/>
              <a:gd name="connsiteX34" fmla="*/ 549275 w 1931988"/>
              <a:gd name="connsiteY34" fmla="*/ 1200149 h 1940448"/>
              <a:gd name="connsiteX35" fmla="*/ 146050 w 1931988"/>
              <a:gd name="connsiteY35" fmla="*/ 1430337 h 1940448"/>
              <a:gd name="connsiteX36" fmla="*/ 350838 w 1931988"/>
              <a:gd name="connsiteY36" fmla="*/ 1076324 h 1940448"/>
              <a:gd name="connsiteX37" fmla="*/ 965200 w 1931988"/>
              <a:gd name="connsiteY37" fmla="*/ 495300 h 1940448"/>
              <a:gd name="connsiteX38" fmla="*/ 1366837 w 1931988"/>
              <a:gd name="connsiteY38" fmla="*/ 727075 h 1940448"/>
              <a:gd name="connsiteX39" fmla="*/ 965200 w 1931988"/>
              <a:gd name="connsiteY39" fmla="*/ 958850 h 1940448"/>
              <a:gd name="connsiteX40" fmla="*/ 563562 w 1931988"/>
              <a:gd name="connsiteY40" fmla="*/ 727075 h 1940448"/>
              <a:gd name="connsiteX41" fmla="*/ 1192212 w 1931988"/>
              <a:gd name="connsiteY41" fmla="*/ 385762 h 1940448"/>
              <a:gd name="connsiteX42" fmla="*/ 1581150 w 1931988"/>
              <a:gd name="connsiteY42" fmla="*/ 609600 h 1940448"/>
              <a:gd name="connsiteX43" fmla="*/ 1581150 w 1931988"/>
              <a:gd name="connsiteY43" fmla="*/ 1057275 h 1940448"/>
              <a:gd name="connsiteX44" fmla="*/ 739775 w 1931988"/>
              <a:gd name="connsiteY44" fmla="*/ 385762 h 1940448"/>
              <a:gd name="connsiteX45" fmla="*/ 350837 w 1931988"/>
              <a:gd name="connsiteY45" fmla="*/ 1057275 h 1940448"/>
              <a:gd name="connsiteX46" fmla="*/ 350837 w 1931988"/>
              <a:gd name="connsiteY46" fmla="*/ 609600 h 1940448"/>
              <a:gd name="connsiteX47" fmla="*/ 969962 w 1931988"/>
              <a:gd name="connsiteY47" fmla="*/ 20637 h 1940448"/>
              <a:gd name="connsiteX48" fmla="*/ 1166812 w 1931988"/>
              <a:gd name="connsiteY48" fmla="*/ 358774 h 1940448"/>
              <a:gd name="connsiteX49" fmla="*/ 1373187 w 1931988"/>
              <a:gd name="connsiteY49" fmla="*/ 719137 h 1940448"/>
              <a:gd name="connsiteX50" fmla="*/ 969962 w 1931988"/>
              <a:gd name="connsiteY50" fmla="*/ 485774 h 1940448"/>
              <a:gd name="connsiteX51" fmla="*/ 960438 w 1931988"/>
              <a:gd name="connsiteY51" fmla="*/ 20637 h 1940448"/>
              <a:gd name="connsiteX52" fmla="*/ 960438 w 1931988"/>
              <a:gd name="connsiteY52" fmla="*/ 485774 h 1940448"/>
              <a:gd name="connsiteX53" fmla="*/ 558800 w 1931988"/>
              <a:gd name="connsiteY53" fmla="*/ 719137 h 1940448"/>
              <a:gd name="connsiteX54" fmla="*/ 765175 w 1931988"/>
              <a:gd name="connsiteY54" fmla="*/ 358774 h 1940448"/>
              <a:gd name="connsiteX55" fmla="*/ 968375 w 1931988"/>
              <a:gd name="connsiteY55" fmla="*/ 0 h 1940448"/>
              <a:gd name="connsiteX56" fmla="*/ 1931988 w 1931988"/>
              <a:gd name="connsiteY56" fmla="*/ 964587 h 1940448"/>
              <a:gd name="connsiteX57" fmla="*/ 1804791 w 1931988"/>
              <a:gd name="connsiteY57" fmla="*/ 1443038 h 1940448"/>
              <a:gd name="connsiteX58" fmla="*/ 1590869 w 1931988"/>
              <a:gd name="connsiteY58" fmla="*/ 1074112 h 1940448"/>
              <a:gd name="connsiteX59" fmla="*/ 1590869 w 1931988"/>
              <a:gd name="connsiteY59" fmla="*/ 603347 h 1940448"/>
              <a:gd name="connsiteX60" fmla="*/ 1182297 w 1931988"/>
              <a:gd name="connsiteY60" fmla="*/ 368926 h 1940448"/>
              <a:gd name="connsiteX61" fmla="*/ 968375 w 1931988"/>
              <a:gd name="connsiteY61" fmla="*/ 0 h 1940448"/>
              <a:gd name="connsiteX62" fmla="*/ 963613 w 1931988"/>
              <a:gd name="connsiteY62" fmla="*/ 0 h 1940448"/>
              <a:gd name="connsiteX63" fmla="*/ 749691 w 1931988"/>
              <a:gd name="connsiteY63" fmla="*/ 368926 h 1940448"/>
              <a:gd name="connsiteX64" fmla="*/ 341119 w 1931988"/>
              <a:gd name="connsiteY64" fmla="*/ 603347 h 1940448"/>
              <a:gd name="connsiteX65" fmla="*/ 341119 w 1931988"/>
              <a:gd name="connsiteY65" fmla="*/ 1074112 h 1940448"/>
              <a:gd name="connsiteX66" fmla="*/ 127197 w 1931988"/>
              <a:gd name="connsiteY66" fmla="*/ 1443038 h 1940448"/>
              <a:gd name="connsiteX67" fmla="*/ 0 w 1931988"/>
              <a:gd name="connsiteY67" fmla="*/ 964587 h 1940448"/>
              <a:gd name="connsiteX68" fmla="*/ 963613 w 1931988"/>
              <a:gd name="connsiteY68" fmla="*/ 0 h 1940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1931988" h="1940448">
                <a:moveTo>
                  <a:pt x="130175" y="1459435"/>
                </a:moveTo>
                <a:cubicBezTo>
                  <a:pt x="130175" y="1459435"/>
                  <a:pt x="130175" y="1459435"/>
                  <a:pt x="557800" y="1459435"/>
                </a:cubicBezTo>
                <a:cubicBezTo>
                  <a:pt x="557800" y="1459435"/>
                  <a:pt x="557800" y="1459435"/>
                  <a:pt x="962311" y="1692245"/>
                </a:cubicBezTo>
                <a:cubicBezTo>
                  <a:pt x="962311" y="1692245"/>
                  <a:pt x="962311" y="1692245"/>
                  <a:pt x="964237" y="1694169"/>
                </a:cubicBezTo>
                <a:lnTo>
                  <a:pt x="1372600" y="1459435"/>
                </a:lnTo>
                <a:cubicBezTo>
                  <a:pt x="1372600" y="1459435"/>
                  <a:pt x="1372600" y="1459435"/>
                  <a:pt x="1800225" y="1459435"/>
                </a:cubicBezTo>
                <a:cubicBezTo>
                  <a:pt x="1628790" y="1755739"/>
                  <a:pt x="1309034" y="1940448"/>
                  <a:pt x="964237" y="1940448"/>
                </a:cubicBezTo>
                <a:cubicBezTo>
                  <a:pt x="621366" y="1940448"/>
                  <a:pt x="301610" y="1755739"/>
                  <a:pt x="130175" y="1459435"/>
                </a:cubicBezTo>
                <a:close/>
                <a:moveTo>
                  <a:pt x="577850" y="1449387"/>
                </a:moveTo>
                <a:lnTo>
                  <a:pt x="1354138" y="1449387"/>
                </a:lnTo>
                <a:lnTo>
                  <a:pt x="965200" y="1673225"/>
                </a:lnTo>
                <a:close/>
                <a:moveTo>
                  <a:pt x="1377950" y="1206500"/>
                </a:moveTo>
                <a:lnTo>
                  <a:pt x="1781175" y="1439863"/>
                </a:lnTo>
                <a:lnTo>
                  <a:pt x="1390650" y="1439863"/>
                </a:lnTo>
                <a:lnTo>
                  <a:pt x="1371600" y="1439863"/>
                </a:lnTo>
                <a:lnTo>
                  <a:pt x="974725" y="1439863"/>
                </a:lnTo>
                <a:close/>
                <a:moveTo>
                  <a:pt x="554037" y="1206500"/>
                </a:moveTo>
                <a:lnTo>
                  <a:pt x="957262" y="1439863"/>
                </a:lnTo>
                <a:lnTo>
                  <a:pt x="560387" y="1439863"/>
                </a:lnTo>
                <a:lnTo>
                  <a:pt x="541337" y="1439863"/>
                </a:lnTo>
                <a:lnTo>
                  <a:pt x="150812" y="1439863"/>
                </a:lnTo>
                <a:close/>
                <a:moveTo>
                  <a:pt x="1382712" y="735012"/>
                </a:moveTo>
                <a:lnTo>
                  <a:pt x="1581150" y="1076324"/>
                </a:lnTo>
                <a:lnTo>
                  <a:pt x="1785937" y="1430337"/>
                </a:lnTo>
                <a:lnTo>
                  <a:pt x="1382712" y="1200149"/>
                </a:lnTo>
                <a:close/>
                <a:moveTo>
                  <a:pt x="1373188" y="735012"/>
                </a:moveTo>
                <a:lnTo>
                  <a:pt x="1373188" y="1200149"/>
                </a:lnTo>
                <a:lnTo>
                  <a:pt x="969963" y="1430337"/>
                </a:lnTo>
                <a:lnTo>
                  <a:pt x="968375" y="966787"/>
                </a:lnTo>
                <a:close/>
                <a:moveTo>
                  <a:pt x="558800" y="735012"/>
                </a:moveTo>
                <a:lnTo>
                  <a:pt x="958851" y="966787"/>
                </a:lnTo>
                <a:lnTo>
                  <a:pt x="960438" y="1430337"/>
                </a:lnTo>
                <a:lnTo>
                  <a:pt x="558800" y="1200149"/>
                </a:lnTo>
                <a:close/>
                <a:moveTo>
                  <a:pt x="549275" y="735012"/>
                </a:moveTo>
                <a:lnTo>
                  <a:pt x="549275" y="1200149"/>
                </a:lnTo>
                <a:lnTo>
                  <a:pt x="146050" y="1430337"/>
                </a:lnTo>
                <a:lnTo>
                  <a:pt x="350838" y="1076324"/>
                </a:lnTo>
                <a:close/>
                <a:moveTo>
                  <a:pt x="965200" y="495300"/>
                </a:moveTo>
                <a:lnTo>
                  <a:pt x="1366837" y="727075"/>
                </a:lnTo>
                <a:lnTo>
                  <a:pt x="965200" y="958850"/>
                </a:lnTo>
                <a:lnTo>
                  <a:pt x="563562" y="727075"/>
                </a:lnTo>
                <a:close/>
                <a:moveTo>
                  <a:pt x="1192212" y="385762"/>
                </a:moveTo>
                <a:lnTo>
                  <a:pt x="1581150" y="609600"/>
                </a:lnTo>
                <a:lnTo>
                  <a:pt x="1581150" y="1057275"/>
                </a:lnTo>
                <a:close/>
                <a:moveTo>
                  <a:pt x="739775" y="385762"/>
                </a:moveTo>
                <a:lnTo>
                  <a:pt x="350837" y="1057275"/>
                </a:lnTo>
                <a:lnTo>
                  <a:pt x="350837" y="609600"/>
                </a:lnTo>
                <a:close/>
                <a:moveTo>
                  <a:pt x="969962" y="20637"/>
                </a:moveTo>
                <a:lnTo>
                  <a:pt x="1166812" y="358774"/>
                </a:lnTo>
                <a:lnTo>
                  <a:pt x="1373187" y="719137"/>
                </a:lnTo>
                <a:lnTo>
                  <a:pt x="969962" y="485774"/>
                </a:lnTo>
                <a:close/>
                <a:moveTo>
                  <a:pt x="960438" y="20637"/>
                </a:moveTo>
                <a:lnTo>
                  <a:pt x="960438" y="485774"/>
                </a:lnTo>
                <a:lnTo>
                  <a:pt x="558800" y="719137"/>
                </a:lnTo>
                <a:lnTo>
                  <a:pt x="765175" y="358774"/>
                </a:lnTo>
                <a:close/>
                <a:moveTo>
                  <a:pt x="968375" y="0"/>
                </a:moveTo>
                <a:cubicBezTo>
                  <a:pt x="1500290" y="1921"/>
                  <a:pt x="1931988" y="434256"/>
                  <a:pt x="1931988" y="964587"/>
                </a:cubicBezTo>
                <a:cubicBezTo>
                  <a:pt x="1931988" y="1131757"/>
                  <a:pt x="1887662" y="1298927"/>
                  <a:pt x="1804791" y="1443038"/>
                </a:cubicBezTo>
                <a:cubicBezTo>
                  <a:pt x="1804791" y="1443038"/>
                  <a:pt x="1804791" y="1443038"/>
                  <a:pt x="1590869" y="1074112"/>
                </a:cubicBezTo>
                <a:cubicBezTo>
                  <a:pt x="1590869" y="1074112"/>
                  <a:pt x="1590869" y="1074112"/>
                  <a:pt x="1590869" y="603347"/>
                </a:cubicBezTo>
                <a:lnTo>
                  <a:pt x="1182297" y="368926"/>
                </a:lnTo>
                <a:cubicBezTo>
                  <a:pt x="1182297" y="368926"/>
                  <a:pt x="1182297" y="368926"/>
                  <a:pt x="968375" y="0"/>
                </a:cubicBezTo>
                <a:close/>
                <a:moveTo>
                  <a:pt x="963613" y="0"/>
                </a:moveTo>
                <a:cubicBezTo>
                  <a:pt x="963613" y="0"/>
                  <a:pt x="963613" y="0"/>
                  <a:pt x="749691" y="368926"/>
                </a:cubicBezTo>
                <a:cubicBezTo>
                  <a:pt x="749691" y="368926"/>
                  <a:pt x="749691" y="368926"/>
                  <a:pt x="341119" y="603347"/>
                </a:cubicBezTo>
                <a:lnTo>
                  <a:pt x="341119" y="1074112"/>
                </a:lnTo>
                <a:cubicBezTo>
                  <a:pt x="341119" y="1074112"/>
                  <a:pt x="341119" y="1074112"/>
                  <a:pt x="127197" y="1443038"/>
                </a:cubicBezTo>
                <a:cubicBezTo>
                  <a:pt x="44326" y="1298927"/>
                  <a:pt x="0" y="1131757"/>
                  <a:pt x="0" y="964587"/>
                </a:cubicBezTo>
                <a:cubicBezTo>
                  <a:pt x="0" y="434256"/>
                  <a:pt x="431699" y="1921"/>
                  <a:pt x="963613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159275250"/>
      </p:ext>
    </p:extLst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3"/>
          </p:nvPr>
        </p:nvSpPr>
        <p:spPr>
          <a:xfrm>
            <a:off x="1629369" y="1189727"/>
            <a:ext cx="3952594" cy="4478546"/>
          </a:xfrm>
          <a:custGeom>
            <a:avLst/>
            <a:gdLst>
              <a:gd name="connsiteX0" fmla="*/ 821064 w 1574800"/>
              <a:gd name="connsiteY0" fmla="*/ 1354138 h 1784351"/>
              <a:gd name="connsiteX1" fmla="*/ 1547473 w 1574800"/>
              <a:gd name="connsiteY1" fmla="*/ 1354138 h 1784351"/>
              <a:gd name="connsiteX2" fmla="*/ 1549400 w 1574800"/>
              <a:gd name="connsiteY2" fmla="*/ 1361820 h 1784351"/>
              <a:gd name="connsiteX3" fmla="*/ 813357 w 1574800"/>
              <a:gd name="connsiteY3" fmla="*/ 1784351 h 1784351"/>
              <a:gd name="connsiteX4" fmla="*/ 792162 w 1574800"/>
              <a:gd name="connsiteY4" fmla="*/ 1772828 h 1784351"/>
              <a:gd name="connsiteX5" fmla="*/ 792162 w 1574800"/>
              <a:gd name="connsiteY5" fmla="*/ 1381026 h 1784351"/>
              <a:gd name="connsiteX6" fmla="*/ 821064 w 1574800"/>
              <a:gd name="connsiteY6" fmla="*/ 1354138 h 1784351"/>
              <a:gd name="connsiteX7" fmla="*/ 30840 w 1574800"/>
              <a:gd name="connsiteY7" fmla="*/ 1354138 h 1784351"/>
              <a:gd name="connsiteX8" fmla="*/ 755323 w 1574800"/>
              <a:gd name="connsiteY8" fmla="*/ 1354138 h 1784351"/>
              <a:gd name="connsiteX9" fmla="*/ 784225 w 1574800"/>
              <a:gd name="connsiteY9" fmla="*/ 1381026 h 1784351"/>
              <a:gd name="connsiteX10" fmla="*/ 784225 w 1574800"/>
              <a:gd name="connsiteY10" fmla="*/ 1772828 h 1784351"/>
              <a:gd name="connsiteX11" fmla="*/ 763030 w 1574800"/>
              <a:gd name="connsiteY11" fmla="*/ 1784351 h 1784351"/>
              <a:gd name="connsiteX12" fmla="*/ 26987 w 1574800"/>
              <a:gd name="connsiteY12" fmla="*/ 1361820 h 1784351"/>
              <a:gd name="connsiteX13" fmla="*/ 30840 w 1574800"/>
              <a:gd name="connsiteY13" fmla="*/ 1354138 h 1784351"/>
              <a:gd name="connsiteX14" fmla="*/ 788194 w 1574800"/>
              <a:gd name="connsiteY14" fmla="*/ 1336675 h 1784351"/>
              <a:gd name="connsiteX15" fmla="*/ 793977 w 1574800"/>
              <a:gd name="connsiteY15" fmla="*/ 1338629 h 1784351"/>
              <a:gd name="connsiteX16" fmla="*/ 801688 w 1574800"/>
              <a:gd name="connsiteY16" fmla="*/ 1350352 h 1784351"/>
              <a:gd name="connsiteX17" fmla="*/ 788194 w 1574800"/>
              <a:gd name="connsiteY17" fmla="*/ 1362075 h 1784351"/>
              <a:gd name="connsiteX18" fmla="*/ 774700 w 1574800"/>
              <a:gd name="connsiteY18" fmla="*/ 1350352 h 1784351"/>
              <a:gd name="connsiteX19" fmla="*/ 782411 w 1574800"/>
              <a:gd name="connsiteY19" fmla="*/ 1338629 h 1784351"/>
              <a:gd name="connsiteX20" fmla="*/ 788194 w 1574800"/>
              <a:gd name="connsiteY20" fmla="*/ 1336675 h 1784351"/>
              <a:gd name="connsiteX21" fmla="*/ 1171929 w 1574800"/>
              <a:gd name="connsiteY21" fmla="*/ 693738 h 1784351"/>
              <a:gd name="connsiteX22" fmla="*/ 1183481 w 1574800"/>
              <a:gd name="connsiteY22" fmla="*/ 697589 h 1784351"/>
              <a:gd name="connsiteX23" fmla="*/ 1196959 w 1574800"/>
              <a:gd name="connsiteY23" fmla="*/ 693738 h 1784351"/>
              <a:gd name="connsiteX24" fmla="*/ 1558925 w 1574800"/>
              <a:gd name="connsiteY24" fmla="*/ 1323431 h 1784351"/>
              <a:gd name="connsiteX25" fmla="*/ 1547373 w 1574800"/>
              <a:gd name="connsiteY25" fmla="*/ 1344613 h 1784351"/>
              <a:gd name="connsiteX26" fmla="*/ 819589 w 1574800"/>
              <a:gd name="connsiteY26" fmla="*/ 1344613 h 1784351"/>
              <a:gd name="connsiteX27" fmla="*/ 808037 w 1574800"/>
              <a:gd name="connsiteY27" fmla="*/ 1323431 h 1784351"/>
              <a:gd name="connsiteX28" fmla="*/ 1171929 w 1574800"/>
              <a:gd name="connsiteY28" fmla="*/ 693738 h 1784351"/>
              <a:gd name="connsiteX29" fmla="*/ 379253 w 1574800"/>
              <a:gd name="connsiteY29" fmla="*/ 693738 h 1784351"/>
              <a:gd name="connsiteX30" fmla="*/ 392737 w 1574800"/>
              <a:gd name="connsiteY30" fmla="*/ 697590 h 1784351"/>
              <a:gd name="connsiteX31" fmla="*/ 404294 w 1574800"/>
              <a:gd name="connsiteY31" fmla="*/ 693738 h 1784351"/>
              <a:gd name="connsiteX32" fmla="*/ 768350 w 1574800"/>
              <a:gd name="connsiteY32" fmla="*/ 1323431 h 1784351"/>
              <a:gd name="connsiteX33" fmla="*/ 754867 w 1574800"/>
              <a:gd name="connsiteY33" fmla="*/ 1344613 h 1784351"/>
              <a:gd name="connsiteX34" fmla="*/ 32533 w 1574800"/>
              <a:gd name="connsiteY34" fmla="*/ 1344613 h 1784351"/>
              <a:gd name="connsiteX35" fmla="*/ 32533 w 1574800"/>
              <a:gd name="connsiteY35" fmla="*/ 1342687 h 1784351"/>
              <a:gd name="connsiteX36" fmla="*/ 19050 w 1574800"/>
              <a:gd name="connsiteY36" fmla="*/ 1317654 h 1784351"/>
              <a:gd name="connsiteX37" fmla="*/ 379253 w 1574800"/>
              <a:gd name="connsiteY37" fmla="*/ 693738 h 1784351"/>
              <a:gd name="connsiteX38" fmla="*/ 424302 w 1574800"/>
              <a:gd name="connsiteY38" fmla="*/ 669925 h 1784351"/>
              <a:gd name="connsiteX39" fmla="*/ 1152086 w 1574800"/>
              <a:gd name="connsiteY39" fmla="*/ 669925 h 1784351"/>
              <a:gd name="connsiteX40" fmla="*/ 1163638 w 1574800"/>
              <a:gd name="connsiteY40" fmla="*/ 691056 h 1784351"/>
              <a:gd name="connsiteX41" fmla="*/ 799746 w 1574800"/>
              <a:gd name="connsiteY41" fmla="*/ 1319213 h 1784351"/>
              <a:gd name="connsiteX42" fmla="*/ 776642 w 1574800"/>
              <a:gd name="connsiteY42" fmla="*/ 1319213 h 1784351"/>
              <a:gd name="connsiteX43" fmla="*/ 412750 w 1574800"/>
              <a:gd name="connsiteY43" fmla="*/ 691056 h 1784351"/>
              <a:gd name="connsiteX44" fmla="*/ 424302 w 1574800"/>
              <a:gd name="connsiteY44" fmla="*/ 669925 h 1784351"/>
              <a:gd name="connsiteX45" fmla="*/ 1183298 w 1574800"/>
              <a:gd name="connsiteY45" fmla="*/ 652463 h 1784351"/>
              <a:gd name="connsiteX46" fmla="*/ 1195021 w 1574800"/>
              <a:gd name="connsiteY46" fmla="*/ 658246 h 1784351"/>
              <a:gd name="connsiteX47" fmla="*/ 1196975 w 1574800"/>
              <a:gd name="connsiteY47" fmla="*/ 665957 h 1784351"/>
              <a:gd name="connsiteX48" fmla="*/ 1191114 w 1574800"/>
              <a:gd name="connsiteY48" fmla="*/ 677523 h 1784351"/>
              <a:gd name="connsiteX49" fmla="*/ 1177437 w 1574800"/>
              <a:gd name="connsiteY49" fmla="*/ 677523 h 1784351"/>
              <a:gd name="connsiteX50" fmla="*/ 1171575 w 1574800"/>
              <a:gd name="connsiteY50" fmla="*/ 665957 h 1784351"/>
              <a:gd name="connsiteX51" fmla="*/ 1177437 w 1574800"/>
              <a:gd name="connsiteY51" fmla="*/ 654391 h 1784351"/>
              <a:gd name="connsiteX52" fmla="*/ 1183298 w 1574800"/>
              <a:gd name="connsiteY52" fmla="*/ 652463 h 1784351"/>
              <a:gd name="connsiteX53" fmla="*/ 393089 w 1574800"/>
              <a:gd name="connsiteY53" fmla="*/ 652463 h 1784351"/>
              <a:gd name="connsiteX54" fmla="*/ 398951 w 1574800"/>
              <a:gd name="connsiteY54" fmla="*/ 654391 h 1784351"/>
              <a:gd name="connsiteX55" fmla="*/ 404812 w 1574800"/>
              <a:gd name="connsiteY55" fmla="*/ 665957 h 1784351"/>
              <a:gd name="connsiteX56" fmla="*/ 398951 w 1574800"/>
              <a:gd name="connsiteY56" fmla="*/ 677524 h 1784351"/>
              <a:gd name="connsiteX57" fmla="*/ 385274 w 1574800"/>
              <a:gd name="connsiteY57" fmla="*/ 677524 h 1784351"/>
              <a:gd name="connsiteX58" fmla="*/ 379412 w 1574800"/>
              <a:gd name="connsiteY58" fmla="*/ 665957 h 1784351"/>
              <a:gd name="connsiteX59" fmla="*/ 381366 w 1574800"/>
              <a:gd name="connsiteY59" fmla="*/ 658246 h 1784351"/>
              <a:gd name="connsiteX60" fmla="*/ 393089 w 1574800"/>
              <a:gd name="connsiteY60" fmla="*/ 652463 h 1784351"/>
              <a:gd name="connsiteX61" fmla="*/ 1555535 w 1574800"/>
              <a:gd name="connsiteY61" fmla="*/ 457200 h 1784351"/>
              <a:gd name="connsiteX62" fmla="*/ 1574800 w 1574800"/>
              <a:gd name="connsiteY62" fmla="*/ 468745 h 1784351"/>
              <a:gd name="connsiteX63" fmla="*/ 1574800 w 1574800"/>
              <a:gd name="connsiteY63" fmla="*/ 1317289 h 1784351"/>
              <a:gd name="connsiteX64" fmla="*/ 1569021 w 1574800"/>
              <a:gd name="connsiteY64" fmla="*/ 1319213 h 1784351"/>
              <a:gd name="connsiteX65" fmla="*/ 1204912 w 1574800"/>
              <a:gd name="connsiteY65" fmla="*/ 690021 h 1784351"/>
              <a:gd name="connsiteX66" fmla="*/ 1216471 w 1574800"/>
              <a:gd name="connsiteY66" fmla="*/ 665007 h 1784351"/>
              <a:gd name="connsiteX67" fmla="*/ 1214545 w 1574800"/>
              <a:gd name="connsiteY67" fmla="*/ 653462 h 1784351"/>
              <a:gd name="connsiteX68" fmla="*/ 1555535 w 1574800"/>
              <a:gd name="connsiteY68" fmla="*/ 457200 h 1784351"/>
              <a:gd name="connsiteX69" fmla="*/ 21172 w 1574800"/>
              <a:gd name="connsiteY69" fmla="*/ 457200 h 1784351"/>
              <a:gd name="connsiteX70" fmla="*/ 361851 w 1574800"/>
              <a:gd name="connsiteY70" fmla="*/ 653407 h 1784351"/>
              <a:gd name="connsiteX71" fmla="*/ 359926 w 1574800"/>
              <a:gd name="connsiteY71" fmla="*/ 664948 h 1784351"/>
              <a:gd name="connsiteX72" fmla="*/ 371475 w 1574800"/>
              <a:gd name="connsiteY72" fmla="*/ 689955 h 1784351"/>
              <a:gd name="connsiteX73" fmla="*/ 11548 w 1574800"/>
              <a:gd name="connsiteY73" fmla="*/ 1311275 h 1784351"/>
              <a:gd name="connsiteX74" fmla="*/ 0 w 1574800"/>
              <a:gd name="connsiteY74" fmla="*/ 1309352 h 1784351"/>
              <a:gd name="connsiteX75" fmla="*/ 0 w 1574800"/>
              <a:gd name="connsiteY75" fmla="*/ 468742 h 1784351"/>
              <a:gd name="connsiteX76" fmla="*/ 21172 w 1574800"/>
              <a:gd name="connsiteY76" fmla="*/ 457200 h 1784351"/>
              <a:gd name="connsiteX77" fmla="*/ 776642 w 1574800"/>
              <a:gd name="connsiteY77" fmla="*/ 11113 h 1784351"/>
              <a:gd name="connsiteX78" fmla="*/ 788194 w 1574800"/>
              <a:gd name="connsiteY78" fmla="*/ 13035 h 1784351"/>
              <a:gd name="connsiteX79" fmla="*/ 799746 w 1574800"/>
              <a:gd name="connsiteY79" fmla="*/ 11113 h 1784351"/>
              <a:gd name="connsiteX80" fmla="*/ 1163638 w 1574800"/>
              <a:gd name="connsiteY80" fmla="*/ 639594 h 1784351"/>
              <a:gd name="connsiteX81" fmla="*/ 1152086 w 1574800"/>
              <a:gd name="connsiteY81" fmla="*/ 658813 h 1784351"/>
              <a:gd name="connsiteX82" fmla="*/ 424302 w 1574800"/>
              <a:gd name="connsiteY82" fmla="*/ 658813 h 1784351"/>
              <a:gd name="connsiteX83" fmla="*/ 412750 w 1574800"/>
              <a:gd name="connsiteY83" fmla="*/ 639594 h 1784351"/>
              <a:gd name="connsiteX84" fmla="*/ 776642 w 1574800"/>
              <a:gd name="connsiteY84" fmla="*/ 11113 h 1784351"/>
              <a:gd name="connsiteX85" fmla="*/ 813814 w 1574800"/>
              <a:gd name="connsiteY85" fmla="*/ 0 h 1784351"/>
              <a:gd name="connsiteX86" fmla="*/ 1549400 w 1574800"/>
              <a:gd name="connsiteY86" fmla="*/ 425194 h 1784351"/>
              <a:gd name="connsiteX87" fmla="*/ 1547475 w 1574800"/>
              <a:gd name="connsiteY87" fmla="*/ 436738 h 1784351"/>
              <a:gd name="connsiteX88" fmla="*/ 1549400 w 1574800"/>
              <a:gd name="connsiteY88" fmla="*/ 448282 h 1784351"/>
              <a:gd name="connsiteX89" fmla="*/ 1210491 w 1574800"/>
              <a:gd name="connsiteY89" fmla="*/ 644525 h 1784351"/>
              <a:gd name="connsiteX90" fmla="*/ 1183533 w 1574800"/>
              <a:gd name="connsiteY90" fmla="*/ 632981 h 1784351"/>
              <a:gd name="connsiteX91" fmla="*/ 1171979 w 1574800"/>
              <a:gd name="connsiteY91" fmla="*/ 634905 h 1784351"/>
              <a:gd name="connsiteX92" fmla="*/ 808037 w 1574800"/>
              <a:gd name="connsiteY92" fmla="*/ 5772 h 1784351"/>
              <a:gd name="connsiteX93" fmla="*/ 813814 w 1574800"/>
              <a:gd name="connsiteY93" fmla="*/ 0 h 1784351"/>
              <a:gd name="connsiteX94" fmla="*/ 762573 w 1574800"/>
              <a:gd name="connsiteY94" fmla="*/ 0 h 1784351"/>
              <a:gd name="connsiteX95" fmla="*/ 768350 w 1574800"/>
              <a:gd name="connsiteY95" fmla="*/ 5772 h 1784351"/>
              <a:gd name="connsiteX96" fmla="*/ 404408 w 1574800"/>
              <a:gd name="connsiteY96" fmla="*/ 634906 h 1784351"/>
              <a:gd name="connsiteX97" fmla="*/ 365896 w 1574800"/>
              <a:gd name="connsiteY97" fmla="*/ 644525 h 1784351"/>
              <a:gd name="connsiteX98" fmla="*/ 26987 w 1574800"/>
              <a:gd name="connsiteY98" fmla="*/ 448282 h 1784351"/>
              <a:gd name="connsiteX99" fmla="*/ 28912 w 1574800"/>
              <a:gd name="connsiteY99" fmla="*/ 436738 h 1784351"/>
              <a:gd name="connsiteX100" fmla="*/ 26987 w 1574800"/>
              <a:gd name="connsiteY100" fmla="*/ 425194 h 1784351"/>
              <a:gd name="connsiteX101" fmla="*/ 762573 w 1574800"/>
              <a:gd name="connsiteY101" fmla="*/ 0 h 1784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574800" h="1784351">
                <a:moveTo>
                  <a:pt x="821064" y="1354138"/>
                </a:moveTo>
                <a:cubicBezTo>
                  <a:pt x="821064" y="1354138"/>
                  <a:pt x="821064" y="1354138"/>
                  <a:pt x="1547473" y="1354138"/>
                </a:cubicBezTo>
                <a:cubicBezTo>
                  <a:pt x="1547473" y="1356059"/>
                  <a:pt x="1549400" y="1359900"/>
                  <a:pt x="1549400" y="1361820"/>
                </a:cubicBezTo>
                <a:cubicBezTo>
                  <a:pt x="1549400" y="1361820"/>
                  <a:pt x="1549400" y="1361820"/>
                  <a:pt x="813357" y="1784351"/>
                </a:cubicBezTo>
                <a:cubicBezTo>
                  <a:pt x="807577" y="1778589"/>
                  <a:pt x="801796" y="1774748"/>
                  <a:pt x="792162" y="1772828"/>
                </a:cubicBezTo>
                <a:cubicBezTo>
                  <a:pt x="792162" y="1772828"/>
                  <a:pt x="792162" y="1772828"/>
                  <a:pt x="792162" y="1381026"/>
                </a:cubicBezTo>
                <a:cubicBezTo>
                  <a:pt x="807577" y="1379106"/>
                  <a:pt x="819138" y="1367582"/>
                  <a:pt x="821064" y="1354138"/>
                </a:cubicBezTo>
                <a:close/>
                <a:moveTo>
                  <a:pt x="30840" y="1354138"/>
                </a:moveTo>
                <a:cubicBezTo>
                  <a:pt x="30840" y="1354138"/>
                  <a:pt x="30840" y="1354138"/>
                  <a:pt x="755323" y="1354138"/>
                </a:cubicBezTo>
                <a:cubicBezTo>
                  <a:pt x="757250" y="1367582"/>
                  <a:pt x="768811" y="1379106"/>
                  <a:pt x="784225" y="1381026"/>
                </a:cubicBezTo>
                <a:cubicBezTo>
                  <a:pt x="784225" y="1381026"/>
                  <a:pt x="784225" y="1381026"/>
                  <a:pt x="784225" y="1772828"/>
                </a:cubicBezTo>
                <a:cubicBezTo>
                  <a:pt x="774591" y="1774748"/>
                  <a:pt x="766884" y="1778589"/>
                  <a:pt x="763030" y="1784351"/>
                </a:cubicBezTo>
                <a:cubicBezTo>
                  <a:pt x="763030" y="1784351"/>
                  <a:pt x="763030" y="1784351"/>
                  <a:pt x="26987" y="1361820"/>
                </a:cubicBezTo>
                <a:cubicBezTo>
                  <a:pt x="28914" y="1359900"/>
                  <a:pt x="28914" y="1356059"/>
                  <a:pt x="30840" y="1354138"/>
                </a:cubicBezTo>
                <a:close/>
                <a:moveTo>
                  <a:pt x="788194" y="1336675"/>
                </a:moveTo>
                <a:cubicBezTo>
                  <a:pt x="790122" y="1336675"/>
                  <a:pt x="792050" y="1336675"/>
                  <a:pt x="793977" y="1338629"/>
                </a:cubicBezTo>
                <a:cubicBezTo>
                  <a:pt x="797833" y="1340583"/>
                  <a:pt x="801688" y="1344490"/>
                  <a:pt x="801688" y="1350352"/>
                </a:cubicBezTo>
                <a:cubicBezTo>
                  <a:pt x="801688" y="1356214"/>
                  <a:pt x="795905" y="1362075"/>
                  <a:pt x="788194" y="1362075"/>
                </a:cubicBezTo>
                <a:cubicBezTo>
                  <a:pt x="780483" y="1362075"/>
                  <a:pt x="774700" y="1356214"/>
                  <a:pt x="774700" y="1350352"/>
                </a:cubicBezTo>
                <a:cubicBezTo>
                  <a:pt x="774700" y="1344490"/>
                  <a:pt x="776628" y="1340583"/>
                  <a:pt x="782411" y="1338629"/>
                </a:cubicBezTo>
                <a:cubicBezTo>
                  <a:pt x="784339" y="1336675"/>
                  <a:pt x="786267" y="1336675"/>
                  <a:pt x="788194" y="1336675"/>
                </a:cubicBezTo>
                <a:close/>
                <a:moveTo>
                  <a:pt x="1171929" y="693738"/>
                </a:moveTo>
                <a:cubicBezTo>
                  <a:pt x="1175780" y="695664"/>
                  <a:pt x="1179631" y="697589"/>
                  <a:pt x="1183481" y="697589"/>
                </a:cubicBezTo>
                <a:cubicBezTo>
                  <a:pt x="1189257" y="697589"/>
                  <a:pt x="1193108" y="695664"/>
                  <a:pt x="1196959" y="693738"/>
                </a:cubicBezTo>
                <a:cubicBezTo>
                  <a:pt x="1196959" y="693738"/>
                  <a:pt x="1196959" y="693738"/>
                  <a:pt x="1558925" y="1323431"/>
                </a:cubicBezTo>
                <a:cubicBezTo>
                  <a:pt x="1553149" y="1329208"/>
                  <a:pt x="1549298" y="1336910"/>
                  <a:pt x="1547373" y="1344613"/>
                </a:cubicBezTo>
                <a:cubicBezTo>
                  <a:pt x="1547373" y="1344613"/>
                  <a:pt x="1547373" y="1344613"/>
                  <a:pt x="819589" y="1344613"/>
                </a:cubicBezTo>
                <a:cubicBezTo>
                  <a:pt x="819589" y="1336910"/>
                  <a:pt x="815739" y="1329208"/>
                  <a:pt x="808037" y="1323431"/>
                </a:cubicBezTo>
                <a:cubicBezTo>
                  <a:pt x="808037" y="1323431"/>
                  <a:pt x="808037" y="1323431"/>
                  <a:pt x="1171929" y="693738"/>
                </a:cubicBezTo>
                <a:close/>
                <a:moveTo>
                  <a:pt x="379253" y="693738"/>
                </a:moveTo>
                <a:cubicBezTo>
                  <a:pt x="383106" y="695664"/>
                  <a:pt x="386958" y="697590"/>
                  <a:pt x="392737" y="697590"/>
                </a:cubicBezTo>
                <a:cubicBezTo>
                  <a:pt x="396590" y="697590"/>
                  <a:pt x="400442" y="695664"/>
                  <a:pt x="404294" y="693738"/>
                </a:cubicBezTo>
                <a:cubicBezTo>
                  <a:pt x="404294" y="693738"/>
                  <a:pt x="404294" y="693738"/>
                  <a:pt x="768350" y="1323431"/>
                </a:cubicBezTo>
                <a:cubicBezTo>
                  <a:pt x="760645" y="1329208"/>
                  <a:pt x="756793" y="1336910"/>
                  <a:pt x="754867" y="1344613"/>
                </a:cubicBezTo>
                <a:cubicBezTo>
                  <a:pt x="754867" y="1344613"/>
                  <a:pt x="754867" y="1344613"/>
                  <a:pt x="32533" y="1344613"/>
                </a:cubicBezTo>
                <a:cubicBezTo>
                  <a:pt x="32533" y="1344613"/>
                  <a:pt x="32533" y="1342687"/>
                  <a:pt x="32533" y="1342687"/>
                </a:cubicBezTo>
                <a:cubicBezTo>
                  <a:pt x="32533" y="1333059"/>
                  <a:pt x="26755" y="1323431"/>
                  <a:pt x="19050" y="1317654"/>
                </a:cubicBezTo>
                <a:cubicBezTo>
                  <a:pt x="19050" y="1317654"/>
                  <a:pt x="19050" y="1317654"/>
                  <a:pt x="379253" y="693738"/>
                </a:cubicBezTo>
                <a:close/>
                <a:moveTo>
                  <a:pt x="424302" y="669925"/>
                </a:moveTo>
                <a:cubicBezTo>
                  <a:pt x="424302" y="669925"/>
                  <a:pt x="424302" y="669925"/>
                  <a:pt x="1152086" y="669925"/>
                </a:cubicBezTo>
                <a:cubicBezTo>
                  <a:pt x="1152086" y="677609"/>
                  <a:pt x="1157862" y="685293"/>
                  <a:pt x="1163638" y="691056"/>
                </a:cubicBezTo>
                <a:cubicBezTo>
                  <a:pt x="1163638" y="691056"/>
                  <a:pt x="1163638" y="691056"/>
                  <a:pt x="799746" y="1319213"/>
                </a:cubicBezTo>
                <a:cubicBezTo>
                  <a:pt x="792045" y="1315371"/>
                  <a:pt x="784344" y="1315371"/>
                  <a:pt x="776642" y="1319213"/>
                </a:cubicBezTo>
                <a:cubicBezTo>
                  <a:pt x="776642" y="1319213"/>
                  <a:pt x="776642" y="1319213"/>
                  <a:pt x="412750" y="691056"/>
                </a:cubicBezTo>
                <a:cubicBezTo>
                  <a:pt x="418526" y="685293"/>
                  <a:pt x="422377" y="677609"/>
                  <a:pt x="424302" y="669925"/>
                </a:cubicBezTo>
                <a:close/>
                <a:moveTo>
                  <a:pt x="1183298" y="652463"/>
                </a:moveTo>
                <a:cubicBezTo>
                  <a:pt x="1189160" y="652463"/>
                  <a:pt x="1193068" y="654391"/>
                  <a:pt x="1195021" y="658246"/>
                </a:cubicBezTo>
                <a:cubicBezTo>
                  <a:pt x="1196975" y="660174"/>
                  <a:pt x="1196975" y="664029"/>
                  <a:pt x="1196975" y="665957"/>
                </a:cubicBezTo>
                <a:cubicBezTo>
                  <a:pt x="1196975" y="669812"/>
                  <a:pt x="1195021" y="675596"/>
                  <a:pt x="1191114" y="677523"/>
                </a:cubicBezTo>
                <a:cubicBezTo>
                  <a:pt x="1187206" y="679451"/>
                  <a:pt x="1181344" y="679451"/>
                  <a:pt x="1177437" y="677523"/>
                </a:cubicBezTo>
                <a:cubicBezTo>
                  <a:pt x="1173529" y="673668"/>
                  <a:pt x="1171575" y="669812"/>
                  <a:pt x="1171575" y="665957"/>
                </a:cubicBezTo>
                <a:cubicBezTo>
                  <a:pt x="1171575" y="660174"/>
                  <a:pt x="1173529" y="656318"/>
                  <a:pt x="1177437" y="654391"/>
                </a:cubicBezTo>
                <a:cubicBezTo>
                  <a:pt x="1179391" y="652463"/>
                  <a:pt x="1181344" y="652463"/>
                  <a:pt x="1183298" y="652463"/>
                </a:cubicBezTo>
                <a:close/>
                <a:moveTo>
                  <a:pt x="393089" y="652463"/>
                </a:moveTo>
                <a:cubicBezTo>
                  <a:pt x="395043" y="652463"/>
                  <a:pt x="396997" y="652463"/>
                  <a:pt x="398951" y="654391"/>
                </a:cubicBezTo>
                <a:cubicBezTo>
                  <a:pt x="402858" y="656319"/>
                  <a:pt x="404812" y="660174"/>
                  <a:pt x="404812" y="665957"/>
                </a:cubicBezTo>
                <a:cubicBezTo>
                  <a:pt x="404812" y="669813"/>
                  <a:pt x="402858" y="673668"/>
                  <a:pt x="398951" y="677524"/>
                </a:cubicBezTo>
                <a:cubicBezTo>
                  <a:pt x="395043" y="679451"/>
                  <a:pt x="389181" y="679451"/>
                  <a:pt x="385274" y="677524"/>
                </a:cubicBezTo>
                <a:cubicBezTo>
                  <a:pt x="381366" y="673668"/>
                  <a:pt x="379412" y="669813"/>
                  <a:pt x="379412" y="665957"/>
                </a:cubicBezTo>
                <a:cubicBezTo>
                  <a:pt x="379412" y="664030"/>
                  <a:pt x="379412" y="660174"/>
                  <a:pt x="381366" y="658246"/>
                </a:cubicBezTo>
                <a:cubicBezTo>
                  <a:pt x="383320" y="654391"/>
                  <a:pt x="387228" y="652463"/>
                  <a:pt x="393089" y="652463"/>
                </a:cubicBezTo>
                <a:close/>
                <a:moveTo>
                  <a:pt x="1555535" y="457200"/>
                </a:moveTo>
                <a:cubicBezTo>
                  <a:pt x="1559388" y="462973"/>
                  <a:pt x="1567094" y="466821"/>
                  <a:pt x="1574800" y="468745"/>
                </a:cubicBezTo>
                <a:cubicBezTo>
                  <a:pt x="1574800" y="468745"/>
                  <a:pt x="1574800" y="468745"/>
                  <a:pt x="1574800" y="1317289"/>
                </a:cubicBezTo>
                <a:cubicBezTo>
                  <a:pt x="1572874" y="1317289"/>
                  <a:pt x="1570947" y="1319213"/>
                  <a:pt x="1569021" y="1319213"/>
                </a:cubicBezTo>
                <a:cubicBezTo>
                  <a:pt x="1569021" y="1319213"/>
                  <a:pt x="1569021" y="1319213"/>
                  <a:pt x="1204912" y="690021"/>
                </a:cubicBezTo>
                <a:cubicBezTo>
                  <a:pt x="1212618" y="684248"/>
                  <a:pt x="1216471" y="674628"/>
                  <a:pt x="1216471" y="665007"/>
                </a:cubicBezTo>
                <a:cubicBezTo>
                  <a:pt x="1216471" y="661159"/>
                  <a:pt x="1216471" y="657310"/>
                  <a:pt x="1214545" y="653462"/>
                </a:cubicBezTo>
                <a:cubicBezTo>
                  <a:pt x="1214545" y="653462"/>
                  <a:pt x="1214545" y="653462"/>
                  <a:pt x="1555535" y="457200"/>
                </a:cubicBezTo>
                <a:close/>
                <a:moveTo>
                  <a:pt x="21172" y="457200"/>
                </a:moveTo>
                <a:cubicBezTo>
                  <a:pt x="21172" y="457200"/>
                  <a:pt x="21172" y="457200"/>
                  <a:pt x="361851" y="653407"/>
                </a:cubicBezTo>
                <a:cubicBezTo>
                  <a:pt x="359926" y="657254"/>
                  <a:pt x="359926" y="661101"/>
                  <a:pt x="359926" y="664948"/>
                </a:cubicBezTo>
                <a:cubicBezTo>
                  <a:pt x="359926" y="674566"/>
                  <a:pt x="363776" y="684184"/>
                  <a:pt x="371475" y="689955"/>
                </a:cubicBezTo>
                <a:cubicBezTo>
                  <a:pt x="371475" y="689955"/>
                  <a:pt x="371475" y="689955"/>
                  <a:pt x="11548" y="1311275"/>
                </a:cubicBezTo>
                <a:cubicBezTo>
                  <a:pt x="9623" y="1311275"/>
                  <a:pt x="3849" y="1309352"/>
                  <a:pt x="0" y="1309352"/>
                </a:cubicBezTo>
                <a:cubicBezTo>
                  <a:pt x="0" y="1309352"/>
                  <a:pt x="0" y="1309352"/>
                  <a:pt x="0" y="468742"/>
                </a:cubicBezTo>
                <a:cubicBezTo>
                  <a:pt x="9623" y="466818"/>
                  <a:pt x="17322" y="462971"/>
                  <a:pt x="21172" y="457200"/>
                </a:cubicBezTo>
                <a:close/>
                <a:moveTo>
                  <a:pt x="776642" y="11113"/>
                </a:moveTo>
                <a:cubicBezTo>
                  <a:pt x="780493" y="11113"/>
                  <a:pt x="784344" y="13035"/>
                  <a:pt x="788194" y="13035"/>
                </a:cubicBezTo>
                <a:cubicBezTo>
                  <a:pt x="792045" y="13035"/>
                  <a:pt x="795896" y="11113"/>
                  <a:pt x="799746" y="11113"/>
                </a:cubicBezTo>
                <a:cubicBezTo>
                  <a:pt x="799746" y="11113"/>
                  <a:pt x="799746" y="11113"/>
                  <a:pt x="1163638" y="639594"/>
                </a:cubicBezTo>
                <a:cubicBezTo>
                  <a:pt x="1157862" y="643437"/>
                  <a:pt x="1152086" y="651125"/>
                  <a:pt x="1152086" y="658813"/>
                </a:cubicBezTo>
                <a:cubicBezTo>
                  <a:pt x="1152086" y="658813"/>
                  <a:pt x="1152086" y="658813"/>
                  <a:pt x="424302" y="658813"/>
                </a:cubicBezTo>
                <a:cubicBezTo>
                  <a:pt x="422377" y="651125"/>
                  <a:pt x="418526" y="643437"/>
                  <a:pt x="412750" y="639594"/>
                </a:cubicBezTo>
                <a:cubicBezTo>
                  <a:pt x="412750" y="639594"/>
                  <a:pt x="412750" y="639594"/>
                  <a:pt x="776642" y="11113"/>
                </a:cubicBezTo>
                <a:close/>
                <a:moveTo>
                  <a:pt x="813814" y="0"/>
                </a:moveTo>
                <a:cubicBezTo>
                  <a:pt x="813814" y="0"/>
                  <a:pt x="813814" y="0"/>
                  <a:pt x="1549400" y="425194"/>
                </a:cubicBezTo>
                <a:cubicBezTo>
                  <a:pt x="1547475" y="429042"/>
                  <a:pt x="1547475" y="432890"/>
                  <a:pt x="1547475" y="436738"/>
                </a:cubicBezTo>
                <a:cubicBezTo>
                  <a:pt x="1547475" y="440586"/>
                  <a:pt x="1547475" y="444434"/>
                  <a:pt x="1549400" y="448282"/>
                </a:cubicBezTo>
                <a:cubicBezTo>
                  <a:pt x="1549400" y="448282"/>
                  <a:pt x="1549400" y="448282"/>
                  <a:pt x="1210491" y="644525"/>
                </a:cubicBezTo>
                <a:cubicBezTo>
                  <a:pt x="1202789" y="636829"/>
                  <a:pt x="1195086" y="632981"/>
                  <a:pt x="1183533" y="632981"/>
                </a:cubicBezTo>
                <a:cubicBezTo>
                  <a:pt x="1179682" y="632981"/>
                  <a:pt x="1175830" y="632981"/>
                  <a:pt x="1171979" y="634905"/>
                </a:cubicBezTo>
                <a:cubicBezTo>
                  <a:pt x="1171979" y="634905"/>
                  <a:pt x="1171979" y="634905"/>
                  <a:pt x="808037" y="5772"/>
                </a:cubicBezTo>
                <a:cubicBezTo>
                  <a:pt x="809963" y="3848"/>
                  <a:pt x="811888" y="1924"/>
                  <a:pt x="813814" y="0"/>
                </a:cubicBezTo>
                <a:close/>
                <a:moveTo>
                  <a:pt x="762573" y="0"/>
                </a:moveTo>
                <a:cubicBezTo>
                  <a:pt x="764499" y="1924"/>
                  <a:pt x="766425" y="3848"/>
                  <a:pt x="768350" y="5772"/>
                </a:cubicBezTo>
                <a:cubicBezTo>
                  <a:pt x="768350" y="5772"/>
                  <a:pt x="768350" y="5772"/>
                  <a:pt x="404408" y="634906"/>
                </a:cubicBezTo>
                <a:cubicBezTo>
                  <a:pt x="390929" y="631057"/>
                  <a:pt x="375524" y="634906"/>
                  <a:pt x="365896" y="644525"/>
                </a:cubicBezTo>
                <a:cubicBezTo>
                  <a:pt x="365896" y="644525"/>
                  <a:pt x="365896" y="644525"/>
                  <a:pt x="26987" y="448282"/>
                </a:cubicBezTo>
                <a:cubicBezTo>
                  <a:pt x="26987" y="444434"/>
                  <a:pt x="28912" y="440586"/>
                  <a:pt x="28912" y="436738"/>
                </a:cubicBezTo>
                <a:cubicBezTo>
                  <a:pt x="28912" y="432890"/>
                  <a:pt x="26987" y="429042"/>
                  <a:pt x="26987" y="425194"/>
                </a:cubicBezTo>
                <a:cubicBezTo>
                  <a:pt x="26987" y="425194"/>
                  <a:pt x="26987" y="425194"/>
                  <a:pt x="762573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069785697"/>
      </p:ext>
    </p:extLst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4"/>
          </p:nvPr>
        </p:nvSpPr>
        <p:spPr>
          <a:xfrm>
            <a:off x="1597687" y="1345652"/>
            <a:ext cx="4174113" cy="4166697"/>
          </a:xfrm>
          <a:custGeom>
            <a:avLst/>
            <a:gdLst>
              <a:gd name="connsiteX0" fmla="*/ 1155700 w 1787526"/>
              <a:gd name="connsiteY0" fmla="*/ 1343025 h 1784350"/>
              <a:gd name="connsiteX1" fmla="*/ 1663700 w 1787526"/>
              <a:gd name="connsiteY1" fmla="*/ 1343025 h 1784350"/>
              <a:gd name="connsiteX2" fmla="*/ 901700 w 1787526"/>
              <a:gd name="connsiteY2" fmla="*/ 1784350 h 1784350"/>
              <a:gd name="connsiteX3" fmla="*/ 125413 w 1787526"/>
              <a:gd name="connsiteY3" fmla="*/ 1343025 h 1784350"/>
              <a:gd name="connsiteX4" fmla="*/ 631714 w 1787526"/>
              <a:gd name="connsiteY4" fmla="*/ 1343025 h 1784350"/>
              <a:gd name="connsiteX5" fmla="*/ 885826 w 1787526"/>
              <a:gd name="connsiteY5" fmla="*/ 1784350 h 1784350"/>
              <a:gd name="connsiteX6" fmla="*/ 125413 w 1787526"/>
              <a:gd name="connsiteY6" fmla="*/ 1343025 h 1784350"/>
              <a:gd name="connsiteX7" fmla="*/ 1284288 w 1787526"/>
              <a:gd name="connsiteY7" fmla="*/ 1122362 h 1784350"/>
              <a:gd name="connsiteX8" fmla="*/ 1655763 w 1787526"/>
              <a:gd name="connsiteY8" fmla="*/ 1336675 h 1784350"/>
              <a:gd name="connsiteX9" fmla="*/ 1162050 w 1787526"/>
              <a:gd name="connsiteY9" fmla="*/ 1336675 h 1784350"/>
              <a:gd name="connsiteX10" fmla="*/ 503238 w 1787526"/>
              <a:gd name="connsiteY10" fmla="*/ 1122362 h 1784350"/>
              <a:gd name="connsiteX11" fmla="*/ 625475 w 1787526"/>
              <a:gd name="connsiteY11" fmla="*/ 1336675 h 1784350"/>
              <a:gd name="connsiteX12" fmla="*/ 130175 w 1787526"/>
              <a:gd name="connsiteY12" fmla="*/ 1336675 h 1784350"/>
              <a:gd name="connsiteX13" fmla="*/ 896938 w 1787526"/>
              <a:gd name="connsiteY13" fmla="*/ 1119187 h 1784350"/>
              <a:gd name="connsiteX14" fmla="*/ 1276351 w 1787526"/>
              <a:gd name="connsiteY14" fmla="*/ 1119187 h 1784350"/>
              <a:gd name="connsiteX15" fmla="*/ 896938 w 1787526"/>
              <a:gd name="connsiteY15" fmla="*/ 1773237 h 1784350"/>
              <a:gd name="connsiteX16" fmla="*/ 509588 w 1787526"/>
              <a:gd name="connsiteY16" fmla="*/ 1119187 h 1784350"/>
              <a:gd name="connsiteX17" fmla="*/ 889001 w 1787526"/>
              <a:gd name="connsiteY17" fmla="*/ 1119187 h 1784350"/>
              <a:gd name="connsiteX18" fmla="*/ 889001 w 1787526"/>
              <a:gd name="connsiteY18" fmla="*/ 1773237 h 1784350"/>
              <a:gd name="connsiteX19" fmla="*/ 1414463 w 1787526"/>
              <a:gd name="connsiteY19" fmla="*/ 900112 h 1784350"/>
              <a:gd name="connsiteX20" fmla="*/ 1660525 w 1787526"/>
              <a:gd name="connsiteY20" fmla="*/ 1328737 h 1784350"/>
              <a:gd name="connsiteX21" fmla="*/ 1289050 w 1787526"/>
              <a:gd name="connsiteY21" fmla="*/ 1114425 h 1784350"/>
              <a:gd name="connsiteX22" fmla="*/ 896938 w 1787526"/>
              <a:gd name="connsiteY22" fmla="*/ 900112 h 1784350"/>
              <a:gd name="connsiteX23" fmla="*/ 1263651 w 1787526"/>
              <a:gd name="connsiteY23" fmla="*/ 1109662 h 1784350"/>
              <a:gd name="connsiteX24" fmla="*/ 896938 w 1787526"/>
              <a:gd name="connsiteY24" fmla="*/ 1109662 h 1784350"/>
              <a:gd name="connsiteX25" fmla="*/ 889000 w 1787526"/>
              <a:gd name="connsiteY25" fmla="*/ 900112 h 1784350"/>
              <a:gd name="connsiteX26" fmla="*/ 889000 w 1787526"/>
              <a:gd name="connsiteY26" fmla="*/ 1109662 h 1784350"/>
              <a:gd name="connsiteX27" fmla="*/ 523875 w 1787526"/>
              <a:gd name="connsiteY27" fmla="*/ 1109662 h 1784350"/>
              <a:gd name="connsiteX28" fmla="*/ 373063 w 1787526"/>
              <a:gd name="connsiteY28" fmla="*/ 900112 h 1784350"/>
              <a:gd name="connsiteX29" fmla="*/ 498475 w 1787526"/>
              <a:gd name="connsiteY29" fmla="*/ 1114425 h 1784350"/>
              <a:gd name="connsiteX30" fmla="*/ 127000 w 1787526"/>
              <a:gd name="connsiteY30" fmla="*/ 1328737 h 1784350"/>
              <a:gd name="connsiteX31" fmla="*/ 1084263 w 1787526"/>
              <a:gd name="connsiteY31" fmla="*/ 785812 h 1784350"/>
              <a:gd name="connsiteX32" fmla="*/ 1265238 w 1787526"/>
              <a:gd name="connsiteY32" fmla="*/ 1101725 h 1784350"/>
              <a:gd name="connsiteX33" fmla="*/ 903288 w 1787526"/>
              <a:gd name="connsiteY33" fmla="*/ 892175 h 1784350"/>
              <a:gd name="connsiteX34" fmla="*/ 703263 w 1787526"/>
              <a:gd name="connsiteY34" fmla="*/ 785812 h 1784350"/>
              <a:gd name="connsiteX35" fmla="*/ 884238 w 1787526"/>
              <a:gd name="connsiteY35" fmla="*/ 892175 h 1784350"/>
              <a:gd name="connsiteX36" fmla="*/ 522288 w 1787526"/>
              <a:gd name="connsiteY36" fmla="*/ 1101725 h 1784350"/>
              <a:gd name="connsiteX37" fmla="*/ 896938 w 1787526"/>
              <a:gd name="connsiteY37" fmla="*/ 465137 h 1784350"/>
              <a:gd name="connsiteX38" fmla="*/ 1081088 w 1787526"/>
              <a:gd name="connsiteY38" fmla="*/ 777875 h 1784350"/>
              <a:gd name="connsiteX39" fmla="*/ 896938 w 1787526"/>
              <a:gd name="connsiteY39" fmla="*/ 884237 h 1784350"/>
              <a:gd name="connsiteX40" fmla="*/ 889001 w 1787526"/>
              <a:gd name="connsiteY40" fmla="*/ 465137 h 1784350"/>
              <a:gd name="connsiteX41" fmla="*/ 889001 w 1787526"/>
              <a:gd name="connsiteY41" fmla="*/ 884237 h 1784350"/>
              <a:gd name="connsiteX42" fmla="*/ 706438 w 1787526"/>
              <a:gd name="connsiteY42" fmla="*/ 777875 h 1784350"/>
              <a:gd name="connsiteX43" fmla="*/ 1660525 w 1787526"/>
              <a:gd name="connsiteY43" fmla="*/ 455612 h 1784350"/>
              <a:gd name="connsiteX44" fmla="*/ 1281113 w 1787526"/>
              <a:gd name="connsiteY44" fmla="*/ 1109662 h 1784350"/>
              <a:gd name="connsiteX45" fmla="*/ 1092200 w 1787526"/>
              <a:gd name="connsiteY45" fmla="*/ 782637 h 1784350"/>
              <a:gd name="connsiteX46" fmla="*/ 127000 w 1787526"/>
              <a:gd name="connsiteY46" fmla="*/ 455612 h 1784350"/>
              <a:gd name="connsiteX47" fmla="*/ 695325 w 1787526"/>
              <a:gd name="connsiteY47" fmla="*/ 782637 h 1784350"/>
              <a:gd name="connsiteX48" fmla="*/ 506413 w 1787526"/>
              <a:gd name="connsiteY48" fmla="*/ 1109662 h 1784350"/>
              <a:gd name="connsiteX49" fmla="*/ 1671936 w 1787526"/>
              <a:gd name="connsiteY49" fmla="*/ 454025 h 1784350"/>
              <a:gd name="connsiteX50" fmla="*/ 1787526 w 1787526"/>
              <a:gd name="connsiteY50" fmla="*/ 892175 h 1784350"/>
              <a:gd name="connsiteX51" fmla="*/ 1671936 w 1787526"/>
              <a:gd name="connsiteY51" fmla="*/ 1330325 h 1784350"/>
              <a:gd name="connsiteX52" fmla="*/ 1417638 w 1787526"/>
              <a:gd name="connsiteY52" fmla="*/ 892175 h 1784350"/>
              <a:gd name="connsiteX53" fmla="*/ 1671936 w 1787526"/>
              <a:gd name="connsiteY53" fmla="*/ 454025 h 1784350"/>
              <a:gd name="connsiteX54" fmla="*/ 115590 w 1787526"/>
              <a:gd name="connsiteY54" fmla="*/ 454025 h 1784350"/>
              <a:gd name="connsiteX55" fmla="*/ 369888 w 1787526"/>
              <a:gd name="connsiteY55" fmla="*/ 892175 h 1784350"/>
              <a:gd name="connsiteX56" fmla="*/ 115590 w 1787526"/>
              <a:gd name="connsiteY56" fmla="*/ 1330325 h 1784350"/>
              <a:gd name="connsiteX57" fmla="*/ 0 w 1787526"/>
              <a:gd name="connsiteY57" fmla="*/ 892175 h 1784350"/>
              <a:gd name="connsiteX58" fmla="*/ 115590 w 1787526"/>
              <a:gd name="connsiteY58" fmla="*/ 454025 h 1784350"/>
              <a:gd name="connsiteX59" fmla="*/ 896938 w 1787526"/>
              <a:gd name="connsiteY59" fmla="*/ 447675 h 1784350"/>
              <a:gd name="connsiteX60" fmla="*/ 1655763 w 1787526"/>
              <a:gd name="connsiteY60" fmla="*/ 447675 h 1784350"/>
              <a:gd name="connsiteX61" fmla="*/ 1087438 w 1787526"/>
              <a:gd name="connsiteY61" fmla="*/ 774700 h 1784350"/>
              <a:gd name="connsiteX62" fmla="*/ 130175 w 1787526"/>
              <a:gd name="connsiteY62" fmla="*/ 447675 h 1784350"/>
              <a:gd name="connsiteX63" fmla="*/ 889000 w 1787526"/>
              <a:gd name="connsiteY63" fmla="*/ 447675 h 1784350"/>
              <a:gd name="connsiteX64" fmla="*/ 698500 w 1787526"/>
              <a:gd name="connsiteY64" fmla="*/ 774700 h 1784350"/>
              <a:gd name="connsiteX65" fmla="*/ 896938 w 1787526"/>
              <a:gd name="connsiteY65" fmla="*/ 9525 h 1784350"/>
              <a:gd name="connsiteX66" fmla="*/ 1146176 w 1787526"/>
              <a:gd name="connsiteY66" fmla="*/ 438150 h 1784350"/>
              <a:gd name="connsiteX67" fmla="*/ 896938 w 1787526"/>
              <a:gd name="connsiteY67" fmla="*/ 438150 h 1784350"/>
              <a:gd name="connsiteX68" fmla="*/ 889000 w 1787526"/>
              <a:gd name="connsiteY68" fmla="*/ 9525 h 1784350"/>
              <a:gd name="connsiteX69" fmla="*/ 889000 w 1787526"/>
              <a:gd name="connsiteY69" fmla="*/ 438150 h 1784350"/>
              <a:gd name="connsiteX70" fmla="*/ 641350 w 1787526"/>
              <a:gd name="connsiteY70" fmla="*/ 438150 h 1784350"/>
              <a:gd name="connsiteX71" fmla="*/ 903288 w 1787526"/>
              <a:gd name="connsiteY71" fmla="*/ 0 h 1784350"/>
              <a:gd name="connsiteX72" fmla="*/ 1663701 w 1787526"/>
              <a:gd name="connsiteY72" fmla="*/ 438150 h 1784350"/>
              <a:gd name="connsiteX73" fmla="*/ 1155476 w 1787526"/>
              <a:gd name="connsiteY73" fmla="*/ 438150 h 1784350"/>
              <a:gd name="connsiteX74" fmla="*/ 903288 w 1787526"/>
              <a:gd name="connsiteY74" fmla="*/ 0 h 1784350"/>
              <a:gd name="connsiteX75" fmla="*/ 885826 w 1787526"/>
              <a:gd name="connsiteY75" fmla="*/ 0 h 1784350"/>
              <a:gd name="connsiteX76" fmla="*/ 631714 w 1787526"/>
              <a:gd name="connsiteY76" fmla="*/ 438150 h 1784350"/>
              <a:gd name="connsiteX77" fmla="*/ 125413 w 1787526"/>
              <a:gd name="connsiteY77" fmla="*/ 438150 h 1784350"/>
              <a:gd name="connsiteX78" fmla="*/ 885826 w 1787526"/>
              <a:gd name="connsiteY78" fmla="*/ 0 h 178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1787526" h="1784350">
                <a:moveTo>
                  <a:pt x="1155700" y="1343025"/>
                </a:moveTo>
                <a:cubicBezTo>
                  <a:pt x="1155700" y="1343025"/>
                  <a:pt x="1155700" y="1343025"/>
                  <a:pt x="1663700" y="1343025"/>
                </a:cubicBezTo>
                <a:cubicBezTo>
                  <a:pt x="1503988" y="1612831"/>
                  <a:pt x="1213428" y="1780496"/>
                  <a:pt x="901700" y="1784350"/>
                </a:cubicBezTo>
                <a:close/>
                <a:moveTo>
                  <a:pt x="125413" y="1343025"/>
                </a:moveTo>
                <a:lnTo>
                  <a:pt x="631714" y="1343025"/>
                </a:lnTo>
                <a:cubicBezTo>
                  <a:pt x="631714" y="1343025"/>
                  <a:pt x="631714" y="1343025"/>
                  <a:pt x="885826" y="1784350"/>
                </a:cubicBezTo>
                <a:cubicBezTo>
                  <a:pt x="573961" y="1780496"/>
                  <a:pt x="283271" y="1612831"/>
                  <a:pt x="125413" y="1343025"/>
                </a:cubicBezTo>
                <a:close/>
                <a:moveTo>
                  <a:pt x="1284288" y="1122362"/>
                </a:moveTo>
                <a:lnTo>
                  <a:pt x="1655763" y="1336675"/>
                </a:lnTo>
                <a:lnTo>
                  <a:pt x="1162050" y="1336675"/>
                </a:lnTo>
                <a:close/>
                <a:moveTo>
                  <a:pt x="503238" y="1122362"/>
                </a:moveTo>
                <a:lnTo>
                  <a:pt x="625475" y="1336675"/>
                </a:lnTo>
                <a:lnTo>
                  <a:pt x="130175" y="1336675"/>
                </a:lnTo>
                <a:close/>
                <a:moveTo>
                  <a:pt x="896938" y="1119187"/>
                </a:moveTo>
                <a:lnTo>
                  <a:pt x="1276351" y="1119187"/>
                </a:lnTo>
                <a:lnTo>
                  <a:pt x="896938" y="1773237"/>
                </a:lnTo>
                <a:close/>
                <a:moveTo>
                  <a:pt x="509588" y="1119187"/>
                </a:moveTo>
                <a:lnTo>
                  <a:pt x="889001" y="1119187"/>
                </a:lnTo>
                <a:lnTo>
                  <a:pt x="889001" y="1773237"/>
                </a:lnTo>
                <a:close/>
                <a:moveTo>
                  <a:pt x="1414463" y="900112"/>
                </a:moveTo>
                <a:lnTo>
                  <a:pt x="1660525" y="1328737"/>
                </a:lnTo>
                <a:lnTo>
                  <a:pt x="1289050" y="1114425"/>
                </a:lnTo>
                <a:close/>
                <a:moveTo>
                  <a:pt x="896938" y="900112"/>
                </a:moveTo>
                <a:lnTo>
                  <a:pt x="1263651" y="1109662"/>
                </a:lnTo>
                <a:lnTo>
                  <a:pt x="896938" y="1109662"/>
                </a:lnTo>
                <a:close/>
                <a:moveTo>
                  <a:pt x="889000" y="900112"/>
                </a:moveTo>
                <a:lnTo>
                  <a:pt x="889000" y="1109662"/>
                </a:lnTo>
                <a:lnTo>
                  <a:pt x="523875" y="1109662"/>
                </a:lnTo>
                <a:close/>
                <a:moveTo>
                  <a:pt x="373063" y="900112"/>
                </a:moveTo>
                <a:lnTo>
                  <a:pt x="498475" y="1114425"/>
                </a:lnTo>
                <a:lnTo>
                  <a:pt x="127000" y="1328737"/>
                </a:lnTo>
                <a:close/>
                <a:moveTo>
                  <a:pt x="1084263" y="785812"/>
                </a:moveTo>
                <a:lnTo>
                  <a:pt x="1265238" y="1101725"/>
                </a:lnTo>
                <a:lnTo>
                  <a:pt x="903288" y="892175"/>
                </a:lnTo>
                <a:close/>
                <a:moveTo>
                  <a:pt x="703263" y="785812"/>
                </a:moveTo>
                <a:lnTo>
                  <a:pt x="884238" y="892175"/>
                </a:lnTo>
                <a:lnTo>
                  <a:pt x="522288" y="1101725"/>
                </a:lnTo>
                <a:close/>
                <a:moveTo>
                  <a:pt x="896938" y="465137"/>
                </a:moveTo>
                <a:lnTo>
                  <a:pt x="1081088" y="777875"/>
                </a:lnTo>
                <a:lnTo>
                  <a:pt x="896938" y="884237"/>
                </a:lnTo>
                <a:close/>
                <a:moveTo>
                  <a:pt x="889001" y="465137"/>
                </a:moveTo>
                <a:lnTo>
                  <a:pt x="889001" y="884237"/>
                </a:lnTo>
                <a:lnTo>
                  <a:pt x="706438" y="777875"/>
                </a:lnTo>
                <a:close/>
                <a:moveTo>
                  <a:pt x="1660525" y="455612"/>
                </a:moveTo>
                <a:lnTo>
                  <a:pt x="1281113" y="1109662"/>
                </a:lnTo>
                <a:lnTo>
                  <a:pt x="1092200" y="782637"/>
                </a:lnTo>
                <a:close/>
                <a:moveTo>
                  <a:pt x="127000" y="455612"/>
                </a:moveTo>
                <a:lnTo>
                  <a:pt x="695325" y="782637"/>
                </a:lnTo>
                <a:lnTo>
                  <a:pt x="506413" y="1109662"/>
                </a:lnTo>
                <a:close/>
                <a:moveTo>
                  <a:pt x="1671936" y="454025"/>
                </a:moveTo>
                <a:cubicBezTo>
                  <a:pt x="1747070" y="586623"/>
                  <a:pt x="1787526" y="738438"/>
                  <a:pt x="1787526" y="892175"/>
                </a:cubicBezTo>
                <a:cubicBezTo>
                  <a:pt x="1787526" y="1045912"/>
                  <a:pt x="1747070" y="1197727"/>
                  <a:pt x="1671936" y="1330325"/>
                </a:cubicBezTo>
                <a:lnTo>
                  <a:pt x="1417638" y="892175"/>
                </a:lnTo>
                <a:cubicBezTo>
                  <a:pt x="1417638" y="892175"/>
                  <a:pt x="1417638" y="892175"/>
                  <a:pt x="1671936" y="454025"/>
                </a:cubicBezTo>
                <a:close/>
                <a:moveTo>
                  <a:pt x="115590" y="454025"/>
                </a:moveTo>
                <a:lnTo>
                  <a:pt x="369888" y="892175"/>
                </a:lnTo>
                <a:cubicBezTo>
                  <a:pt x="369888" y="892175"/>
                  <a:pt x="369888" y="892175"/>
                  <a:pt x="115590" y="1330325"/>
                </a:cubicBezTo>
                <a:cubicBezTo>
                  <a:pt x="40456" y="1197727"/>
                  <a:pt x="0" y="1045912"/>
                  <a:pt x="0" y="892175"/>
                </a:cubicBezTo>
                <a:cubicBezTo>
                  <a:pt x="0" y="738438"/>
                  <a:pt x="40456" y="586623"/>
                  <a:pt x="115590" y="454025"/>
                </a:cubicBezTo>
                <a:close/>
                <a:moveTo>
                  <a:pt x="896938" y="447675"/>
                </a:moveTo>
                <a:lnTo>
                  <a:pt x="1655763" y="447675"/>
                </a:lnTo>
                <a:lnTo>
                  <a:pt x="1087438" y="774700"/>
                </a:lnTo>
                <a:close/>
                <a:moveTo>
                  <a:pt x="130175" y="447675"/>
                </a:moveTo>
                <a:lnTo>
                  <a:pt x="889000" y="447675"/>
                </a:lnTo>
                <a:lnTo>
                  <a:pt x="698500" y="774700"/>
                </a:lnTo>
                <a:close/>
                <a:moveTo>
                  <a:pt x="896938" y="9525"/>
                </a:moveTo>
                <a:lnTo>
                  <a:pt x="1146176" y="438150"/>
                </a:lnTo>
                <a:lnTo>
                  <a:pt x="896938" y="438150"/>
                </a:lnTo>
                <a:close/>
                <a:moveTo>
                  <a:pt x="889000" y="9525"/>
                </a:moveTo>
                <a:lnTo>
                  <a:pt x="889000" y="438150"/>
                </a:lnTo>
                <a:lnTo>
                  <a:pt x="641350" y="438150"/>
                </a:lnTo>
                <a:close/>
                <a:moveTo>
                  <a:pt x="903288" y="0"/>
                </a:moveTo>
                <a:cubicBezTo>
                  <a:pt x="1213229" y="3844"/>
                  <a:pt x="1503918" y="169111"/>
                  <a:pt x="1663701" y="438150"/>
                </a:cubicBezTo>
                <a:lnTo>
                  <a:pt x="1155476" y="438150"/>
                </a:lnTo>
                <a:cubicBezTo>
                  <a:pt x="1155476" y="438150"/>
                  <a:pt x="1155476" y="438150"/>
                  <a:pt x="903288" y="0"/>
                </a:cubicBezTo>
                <a:close/>
                <a:moveTo>
                  <a:pt x="885826" y="0"/>
                </a:moveTo>
                <a:lnTo>
                  <a:pt x="631714" y="438150"/>
                </a:lnTo>
                <a:cubicBezTo>
                  <a:pt x="631714" y="438150"/>
                  <a:pt x="631714" y="438150"/>
                  <a:pt x="125413" y="438150"/>
                </a:cubicBezTo>
                <a:cubicBezTo>
                  <a:pt x="283271" y="169111"/>
                  <a:pt x="573961" y="3844"/>
                  <a:pt x="885826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158065660"/>
      </p:ext>
    </p:extLst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Normal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8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6886207"/>
      </p:ext>
    </p:extLst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ide image sm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8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186608"/>
            <a:ext cx="5751444" cy="3617843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77419815"/>
      </p:ext>
    </p:extLst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3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8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0" y="2584021"/>
            <a:ext cx="3974123" cy="2759661"/>
          </a:xfrm>
          <a:prstGeom prst="rect">
            <a:avLst/>
          </a:prstGeom>
          <a:pattFill prst="pct80">
            <a:fgClr>
              <a:schemeClr val="bg1">
                <a:lumMod val="6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8217877" y="2584021"/>
            <a:ext cx="3974123" cy="2759661"/>
          </a:xfrm>
          <a:prstGeom prst="rect">
            <a:avLst/>
          </a:prstGeom>
          <a:pattFill prst="pct80">
            <a:fgClr>
              <a:schemeClr val="bg1">
                <a:lumMod val="6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8" name="Rectangle 7"/>
          <p:cNvSpPr/>
          <p:nvPr userDrawn="1"/>
        </p:nvSpPr>
        <p:spPr>
          <a:xfrm>
            <a:off x="3974123" y="2584020"/>
            <a:ext cx="4243754" cy="275966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Roboto Thi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26333054"/>
      </p:ext>
    </p:extLst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w/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9157252" y="0"/>
            <a:ext cx="3034748" cy="6858000"/>
          </a:xfrm>
        </p:spPr>
        <p:txBody>
          <a:bodyPr/>
          <a:lstStyle/>
          <a:p>
            <a:endParaRPr lang="id-ID"/>
          </a:p>
        </p:txBody>
      </p:sp>
      <p:sp>
        <p:nvSpPr>
          <p:cNvPr id="9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l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02438"/>
            <a:ext cx="11357112" cy="436908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6537759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7643596"/>
          </a:xfrm>
          <a:custGeom>
            <a:avLst/>
            <a:gdLst>
              <a:gd name="connsiteX0" fmla="*/ 0 w 12192000"/>
              <a:gd name="connsiteY0" fmla="*/ 0 h 7643596"/>
              <a:gd name="connsiteX1" fmla="*/ 2253574 w 12192000"/>
              <a:gd name="connsiteY1" fmla="*/ 0 h 7643596"/>
              <a:gd name="connsiteX2" fmla="*/ 6070479 w 12192000"/>
              <a:gd name="connsiteY2" fmla="*/ 2893555 h 7643596"/>
              <a:gd name="connsiteX3" fmla="*/ 9887382 w 12192000"/>
              <a:gd name="connsiteY3" fmla="*/ 0 h 7643596"/>
              <a:gd name="connsiteX4" fmla="*/ 12192000 w 12192000"/>
              <a:gd name="connsiteY4" fmla="*/ 0 h 7643596"/>
              <a:gd name="connsiteX5" fmla="*/ 12192000 w 12192000"/>
              <a:gd name="connsiteY5" fmla="*/ 3002760 h 7643596"/>
              <a:gd name="connsiteX6" fmla="*/ 6070479 w 12192000"/>
              <a:gd name="connsiteY6" fmla="*/ 7643596 h 7643596"/>
              <a:gd name="connsiteX7" fmla="*/ 0 w 12192000"/>
              <a:gd name="connsiteY7" fmla="*/ 3040943 h 7643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7643596">
                <a:moveTo>
                  <a:pt x="0" y="0"/>
                </a:moveTo>
                <a:lnTo>
                  <a:pt x="2253574" y="0"/>
                </a:lnTo>
                <a:lnTo>
                  <a:pt x="6070479" y="2893555"/>
                </a:lnTo>
                <a:lnTo>
                  <a:pt x="9887382" y="0"/>
                </a:lnTo>
                <a:lnTo>
                  <a:pt x="12192000" y="0"/>
                </a:lnTo>
                <a:lnTo>
                  <a:pt x="12192000" y="3002760"/>
                </a:lnTo>
                <a:lnTo>
                  <a:pt x="6070479" y="7643596"/>
                </a:lnTo>
                <a:lnTo>
                  <a:pt x="0" y="304094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46673911"/>
      </p:ext>
    </p:extLst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w/ imag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9157252" y="0"/>
            <a:ext cx="3034748" cy="3485322"/>
          </a:xfrm>
        </p:spPr>
        <p:txBody>
          <a:bodyPr/>
          <a:lstStyle/>
          <a:p>
            <a:endParaRPr lang="id-ID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9157252" y="3498574"/>
            <a:ext cx="3034748" cy="3359426"/>
          </a:xfr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rmAutofit/>
          </a:bodyPr>
          <a:lstStyle>
            <a:lvl1pPr algn="l">
              <a:defRPr sz="32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875934"/>
            <a:ext cx="11357112" cy="436908"/>
          </a:xfrm>
        </p:spPr>
        <p:txBody>
          <a:bodyPr>
            <a:normAutofit/>
          </a:bodyPr>
          <a:lstStyle>
            <a:lvl1pPr marL="0" indent="0" algn="l">
              <a:buNone/>
              <a:defRPr sz="16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87619633"/>
      </p:ext>
    </p:extLst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Normal w/ imag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Picture Placeholder 27"/>
          <p:cNvSpPr>
            <a:spLocks noGrp="1"/>
          </p:cNvSpPr>
          <p:nvPr>
            <p:ph type="pic" sz="quarter" idx="65"/>
          </p:nvPr>
        </p:nvSpPr>
        <p:spPr>
          <a:xfrm>
            <a:off x="1934319" y="2018983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27"/>
          <p:cNvSpPr>
            <a:spLocks noGrp="1"/>
          </p:cNvSpPr>
          <p:nvPr>
            <p:ph type="pic" sz="quarter" idx="66"/>
          </p:nvPr>
        </p:nvSpPr>
        <p:spPr>
          <a:xfrm>
            <a:off x="4004199" y="2018983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1" name="Picture Placeholder 27"/>
          <p:cNvSpPr>
            <a:spLocks noGrp="1"/>
          </p:cNvSpPr>
          <p:nvPr>
            <p:ph type="pic" sz="quarter" idx="67"/>
          </p:nvPr>
        </p:nvSpPr>
        <p:spPr>
          <a:xfrm>
            <a:off x="6074079" y="2018983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27"/>
          <p:cNvSpPr>
            <a:spLocks noGrp="1"/>
          </p:cNvSpPr>
          <p:nvPr>
            <p:ph type="pic" sz="quarter" idx="68"/>
          </p:nvPr>
        </p:nvSpPr>
        <p:spPr>
          <a:xfrm>
            <a:off x="8143961" y="2018983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3" name="Picture Placeholder 27"/>
          <p:cNvSpPr>
            <a:spLocks noGrp="1"/>
          </p:cNvSpPr>
          <p:nvPr>
            <p:ph type="pic" sz="quarter" idx="69"/>
          </p:nvPr>
        </p:nvSpPr>
        <p:spPr>
          <a:xfrm>
            <a:off x="1934319" y="4257017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4" name="Picture Placeholder 27"/>
          <p:cNvSpPr>
            <a:spLocks noGrp="1"/>
          </p:cNvSpPr>
          <p:nvPr>
            <p:ph type="pic" sz="quarter" idx="70"/>
          </p:nvPr>
        </p:nvSpPr>
        <p:spPr>
          <a:xfrm>
            <a:off x="4004199" y="4257017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5" name="Picture Placeholder 27"/>
          <p:cNvSpPr>
            <a:spLocks noGrp="1"/>
          </p:cNvSpPr>
          <p:nvPr>
            <p:ph type="pic" sz="quarter" idx="71"/>
          </p:nvPr>
        </p:nvSpPr>
        <p:spPr>
          <a:xfrm>
            <a:off x="6074079" y="4257017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6" name="Picture Placeholder 27"/>
          <p:cNvSpPr>
            <a:spLocks noGrp="1"/>
          </p:cNvSpPr>
          <p:nvPr>
            <p:ph type="pic" sz="quarter" idx="72"/>
          </p:nvPr>
        </p:nvSpPr>
        <p:spPr>
          <a:xfrm>
            <a:off x="8143961" y="4257017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7029194"/>
      </p:ext>
    </p:extLst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w/ imag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332382"/>
            <a:ext cx="12192000" cy="3635739"/>
          </a:xfrm>
        </p:spPr>
        <p:txBody>
          <a:bodyPr/>
          <a:lstStyle/>
          <a:p>
            <a:endParaRPr lang="id-ID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94533308"/>
      </p:ext>
    </p:extLst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ss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51"/>
          </p:nvPr>
        </p:nvSpPr>
        <p:spPr>
          <a:xfrm>
            <a:off x="4208022" y="876672"/>
            <a:ext cx="2700000" cy="2700001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6075470"/>
      </p:ext>
    </p:extLst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6864324"/>
      </p:ext>
    </p:extLst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12192000" cy="6857999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6053725"/>
      </p:ext>
    </p:extLst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Normal Center no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70408021"/>
      </p:ext>
    </p:extLst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Normal w/ imag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1815549"/>
            <a:ext cx="12192000" cy="5042452"/>
          </a:xfrm>
        </p:spPr>
        <p:txBody>
          <a:bodyPr/>
          <a:lstStyle/>
          <a:p>
            <a:endParaRPr lang="id-ID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62954892"/>
      </p:ext>
    </p:extLst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Normal w/ image 4 kit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0"/>
          <p:cNvSpPr>
            <a:spLocks noGrp="1"/>
          </p:cNvSpPr>
          <p:nvPr>
            <p:ph type="pic" sz="quarter" idx="62"/>
          </p:nvPr>
        </p:nvSpPr>
        <p:spPr>
          <a:xfrm>
            <a:off x="7185504" y="3637562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Picture Placeholder 29"/>
          <p:cNvSpPr>
            <a:spLocks noGrp="1"/>
          </p:cNvSpPr>
          <p:nvPr>
            <p:ph type="pic" sz="quarter" idx="63"/>
          </p:nvPr>
        </p:nvSpPr>
        <p:spPr>
          <a:xfrm>
            <a:off x="6241941" y="2691221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9" name="Picture Placeholder 26"/>
          <p:cNvSpPr>
            <a:spLocks noGrp="1"/>
          </p:cNvSpPr>
          <p:nvPr>
            <p:ph type="pic" sz="quarter" idx="64"/>
          </p:nvPr>
        </p:nvSpPr>
        <p:spPr>
          <a:xfrm>
            <a:off x="4361599" y="2691221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27"/>
          <p:cNvSpPr>
            <a:spLocks noGrp="1"/>
          </p:cNvSpPr>
          <p:nvPr>
            <p:ph type="pic" sz="quarter" idx="65"/>
          </p:nvPr>
        </p:nvSpPr>
        <p:spPr>
          <a:xfrm>
            <a:off x="2481258" y="2691221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1" name="Picture Placeholder 28"/>
          <p:cNvSpPr>
            <a:spLocks noGrp="1"/>
          </p:cNvSpPr>
          <p:nvPr>
            <p:ph type="pic" sz="quarter" idx="66"/>
          </p:nvPr>
        </p:nvSpPr>
        <p:spPr>
          <a:xfrm>
            <a:off x="3424821" y="3637562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25"/>
          <p:cNvSpPr>
            <a:spLocks noGrp="1"/>
          </p:cNvSpPr>
          <p:nvPr>
            <p:ph type="pic" sz="quarter" idx="67"/>
          </p:nvPr>
        </p:nvSpPr>
        <p:spPr>
          <a:xfrm>
            <a:off x="5305162" y="3637562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3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593501989"/>
      </p:ext>
    </p:extLst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Center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0" y="27381"/>
            <a:ext cx="12192000" cy="6857999"/>
          </a:xfrm>
        </p:spPr>
        <p:txBody>
          <a:bodyPr>
            <a:normAutofit/>
          </a:bodyPr>
          <a:lstStyle>
            <a:lvl1pPr algn="ctr">
              <a:defRPr sz="1600"/>
            </a:lvl1pPr>
          </a:lstStyle>
          <a:p>
            <a:endParaRPr lang="id-ID"/>
          </a:p>
        </p:txBody>
      </p:sp>
      <p:sp>
        <p:nvSpPr>
          <p:cNvPr id="5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7814803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1474676" y="-152400"/>
            <a:ext cx="10806224" cy="7010401"/>
          </a:xfrm>
          <a:custGeom>
            <a:avLst/>
            <a:gdLst>
              <a:gd name="connsiteX0" fmla="*/ 2355262 w 10806224"/>
              <a:gd name="connsiteY0" fmla="*/ 6963324 h 6985001"/>
              <a:gd name="connsiteX1" fmla="*/ 2364520 w 10806224"/>
              <a:gd name="connsiteY1" fmla="*/ 6976905 h 6985001"/>
              <a:gd name="connsiteX2" fmla="*/ 2364419 w 10806224"/>
              <a:gd name="connsiteY2" fmla="*/ 6967028 h 6985001"/>
              <a:gd name="connsiteX3" fmla="*/ 2355262 w 10806224"/>
              <a:gd name="connsiteY3" fmla="*/ 6963324 h 6985001"/>
              <a:gd name="connsiteX4" fmla="*/ 2603840 w 10806224"/>
              <a:gd name="connsiteY4" fmla="*/ 6912020 h 6985001"/>
              <a:gd name="connsiteX5" fmla="*/ 2547817 w 10806224"/>
              <a:gd name="connsiteY5" fmla="*/ 6921959 h 6985001"/>
              <a:gd name="connsiteX6" fmla="*/ 2429426 w 10806224"/>
              <a:gd name="connsiteY6" fmla="*/ 6951022 h 6985001"/>
              <a:gd name="connsiteX7" fmla="*/ 2571719 w 10806224"/>
              <a:gd name="connsiteY7" fmla="*/ 6930534 h 6985001"/>
              <a:gd name="connsiteX8" fmla="*/ 2599195 w 10806224"/>
              <a:gd name="connsiteY8" fmla="*/ 6930189 h 6985001"/>
              <a:gd name="connsiteX9" fmla="*/ 2603839 w 10806224"/>
              <a:gd name="connsiteY9" fmla="*/ 6930103 h 6985001"/>
              <a:gd name="connsiteX10" fmla="*/ 1268002 w 10806224"/>
              <a:gd name="connsiteY10" fmla="*/ 6899140 h 6985001"/>
              <a:gd name="connsiteX11" fmla="*/ 1269064 w 10806224"/>
              <a:gd name="connsiteY11" fmla="*/ 6900887 h 6985001"/>
              <a:gd name="connsiteX12" fmla="*/ 1270641 w 10806224"/>
              <a:gd name="connsiteY12" fmla="*/ 6903484 h 6985001"/>
              <a:gd name="connsiteX13" fmla="*/ 1265910 w 10806224"/>
              <a:gd name="connsiteY13" fmla="*/ 6895695 h 6985001"/>
              <a:gd name="connsiteX14" fmla="*/ 1268002 w 10806224"/>
              <a:gd name="connsiteY14" fmla="*/ 6899140 h 6985001"/>
              <a:gd name="connsiteX15" fmla="*/ 1266435 w 10806224"/>
              <a:gd name="connsiteY15" fmla="*/ 6896561 h 6985001"/>
              <a:gd name="connsiteX16" fmla="*/ 1265910 w 10806224"/>
              <a:gd name="connsiteY16" fmla="*/ 6895695 h 6985001"/>
              <a:gd name="connsiteX17" fmla="*/ 1936115 w 10806224"/>
              <a:gd name="connsiteY17" fmla="*/ 6844988 h 6985001"/>
              <a:gd name="connsiteX18" fmla="*/ 1940847 w 10806224"/>
              <a:gd name="connsiteY18" fmla="*/ 6852775 h 6985001"/>
              <a:gd name="connsiteX19" fmla="*/ 1936115 w 10806224"/>
              <a:gd name="connsiteY19" fmla="*/ 6844988 h 6985001"/>
              <a:gd name="connsiteX20" fmla="*/ 1929174 w 10806224"/>
              <a:gd name="connsiteY20" fmla="*/ 6839105 h 6985001"/>
              <a:gd name="connsiteX21" fmla="*/ 1936115 w 10806224"/>
              <a:gd name="connsiteY21" fmla="*/ 6844988 h 6985001"/>
              <a:gd name="connsiteX22" fmla="*/ 1929174 w 10806224"/>
              <a:gd name="connsiteY22" fmla="*/ 6839105 h 6985001"/>
              <a:gd name="connsiteX23" fmla="*/ 1966716 w 10806224"/>
              <a:gd name="connsiteY23" fmla="*/ 6833025 h 6985001"/>
              <a:gd name="connsiteX24" fmla="*/ 1973906 w 10806224"/>
              <a:gd name="connsiteY24" fmla="*/ 6839318 h 6985001"/>
              <a:gd name="connsiteX25" fmla="*/ 1966716 w 10806224"/>
              <a:gd name="connsiteY25" fmla="*/ 6833025 h 6985001"/>
              <a:gd name="connsiteX26" fmla="*/ 2003110 w 10806224"/>
              <a:gd name="connsiteY26" fmla="*/ 6827725 h 6985001"/>
              <a:gd name="connsiteX27" fmla="*/ 2033698 w 10806224"/>
              <a:gd name="connsiteY27" fmla="*/ 6828261 h 6985001"/>
              <a:gd name="connsiteX28" fmla="*/ 1973906 w 10806224"/>
              <a:gd name="connsiteY28" fmla="*/ 6839318 h 6985001"/>
              <a:gd name="connsiteX29" fmla="*/ 2003110 w 10806224"/>
              <a:gd name="connsiteY29" fmla="*/ 6827725 h 6985001"/>
              <a:gd name="connsiteX30" fmla="*/ 961118 w 10806224"/>
              <a:gd name="connsiteY30" fmla="*/ 6785511 h 6985001"/>
              <a:gd name="connsiteX31" fmla="*/ 936270 w 10806224"/>
              <a:gd name="connsiteY31" fmla="*/ 6793011 h 6985001"/>
              <a:gd name="connsiteX32" fmla="*/ 916986 w 10806224"/>
              <a:gd name="connsiteY32" fmla="*/ 6794155 h 6985001"/>
              <a:gd name="connsiteX33" fmla="*/ 911968 w 10806224"/>
              <a:gd name="connsiteY33" fmla="*/ 6791904 h 6985001"/>
              <a:gd name="connsiteX34" fmla="*/ 912805 w 10806224"/>
              <a:gd name="connsiteY34" fmla="*/ 6791412 h 6985001"/>
              <a:gd name="connsiteX35" fmla="*/ 924708 w 10806224"/>
              <a:gd name="connsiteY35" fmla="*/ 6788750 h 6985001"/>
              <a:gd name="connsiteX36" fmla="*/ 1937879 w 10806224"/>
              <a:gd name="connsiteY36" fmla="*/ 6742136 h 6985001"/>
              <a:gd name="connsiteX37" fmla="*/ 1711382 w 10806224"/>
              <a:gd name="connsiteY37" fmla="*/ 6765614 h 6985001"/>
              <a:gd name="connsiteX38" fmla="*/ 1630403 w 10806224"/>
              <a:gd name="connsiteY38" fmla="*/ 6779963 h 6985001"/>
              <a:gd name="connsiteX39" fmla="*/ 1661638 w 10806224"/>
              <a:gd name="connsiteY39" fmla="*/ 6777198 h 6985001"/>
              <a:gd name="connsiteX40" fmla="*/ 1787973 w 10806224"/>
              <a:gd name="connsiteY40" fmla="*/ 6770965 h 6985001"/>
              <a:gd name="connsiteX41" fmla="*/ 1802930 w 10806224"/>
              <a:gd name="connsiteY41" fmla="*/ 6771263 h 6985001"/>
              <a:gd name="connsiteX42" fmla="*/ 1910484 w 10806224"/>
              <a:gd name="connsiteY42" fmla="*/ 6757899 h 6985001"/>
              <a:gd name="connsiteX43" fmla="*/ 2014272 w 10806224"/>
              <a:gd name="connsiteY43" fmla="*/ 6749798 h 6985001"/>
              <a:gd name="connsiteX44" fmla="*/ 2011386 w 10806224"/>
              <a:gd name="connsiteY44" fmla="*/ 6748917 h 6985001"/>
              <a:gd name="connsiteX45" fmla="*/ 1988894 w 10806224"/>
              <a:gd name="connsiteY45" fmla="*/ 6743720 h 6985001"/>
              <a:gd name="connsiteX46" fmla="*/ 1952540 w 10806224"/>
              <a:gd name="connsiteY46" fmla="*/ 6742815 h 6985001"/>
              <a:gd name="connsiteX47" fmla="*/ 1673771 w 10806224"/>
              <a:gd name="connsiteY47" fmla="*/ 6729422 h 6985001"/>
              <a:gd name="connsiteX48" fmla="*/ 1522485 w 10806224"/>
              <a:gd name="connsiteY48" fmla="*/ 6757798 h 6985001"/>
              <a:gd name="connsiteX49" fmla="*/ 1407370 w 10806224"/>
              <a:gd name="connsiteY49" fmla="*/ 6782818 h 6985001"/>
              <a:gd name="connsiteX50" fmla="*/ 1318630 w 10806224"/>
              <a:gd name="connsiteY50" fmla="*/ 6801572 h 6985001"/>
              <a:gd name="connsiteX51" fmla="*/ 1375455 w 10806224"/>
              <a:gd name="connsiteY51" fmla="*/ 6796057 h 6985001"/>
              <a:gd name="connsiteX52" fmla="*/ 1476076 w 10806224"/>
              <a:gd name="connsiteY52" fmla="*/ 6774308 h 6985001"/>
              <a:gd name="connsiteX53" fmla="*/ 1617330 w 10806224"/>
              <a:gd name="connsiteY53" fmla="*/ 6753726 h 6985001"/>
              <a:gd name="connsiteX54" fmla="*/ 1658944 w 10806224"/>
              <a:gd name="connsiteY54" fmla="*/ 6746284 h 6985001"/>
              <a:gd name="connsiteX55" fmla="*/ 1517962 w 10806224"/>
              <a:gd name="connsiteY55" fmla="*/ 6787963 h 6985001"/>
              <a:gd name="connsiteX56" fmla="*/ 1517671 w 10806224"/>
              <a:gd name="connsiteY56" fmla="*/ 6788069 h 6985001"/>
              <a:gd name="connsiteX57" fmla="*/ 1548781 w 10806224"/>
              <a:gd name="connsiteY57" fmla="*/ 6786523 h 6985001"/>
              <a:gd name="connsiteX58" fmla="*/ 1582710 w 10806224"/>
              <a:gd name="connsiteY58" fmla="*/ 6777538 h 6985001"/>
              <a:gd name="connsiteX59" fmla="*/ 1681400 w 10806224"/>
              <a:gd name="connsiteY59" fmla="*/ 6730976 h 6985001"/>
              <a:gd name="connsiteX60" fmla="*/ 1673771 w 10806224"/>
              <a:gd name="connsiteY60" fmla="*/ 6729422 h 6985001"/>
              <a:gd name="connsiteX61" fmla="*/ 1802130 w 10806224"/>
              <a:gd name="connsiteY61" fmla="*/ 6720353 h 6985001"/>
              <a:gd name="connsiteX62" fmla="*/ 1766106 w 10806224"/>
              <a:gd name="connsiteY62" fmla="*/ 6724726 h 6985001"/>
              <a:gd name="connsiteX63" fmla="*/ 1721022 w 10806224"/>
              <a:gd name="connsiteY63" fmla="*/ 6731503 h 6985001"/>
              <a:gd name="connsiteX64" fmla="*/ 1705642 w 10806224"/>
              <a:gd name="connsiteY64" fmla="*/ 6734677 h 6985001"/>
              <a:gd name="connsiteX65" fmla="*/ 1707454 w 10806224"/>
              <a:gd name="connsiteY65" fmla="*/ 6742248 h 6985001"/>
              <a:gd name="connsiteX66" fmla="*/ 1747603 w 10806224"/>
              <a:gd name="connsiteY66" fmla="*/ 6740920 h 6985001"/>
              <a:gd name="connsiteX67" fmla="*/ 1813074 w 10806224"/>
              <a:gd name="connsiteY67" fmla="*/ 6732421 h 6985001"/>
              <a:gd name="connsiteX68" fmla="*/ 1802402 w 10806224"/>
              <a:gd name="connsiteY68" fmla="*/ 6720926 h 6985001"/>
              <a:gd name="connsiteX69" fmla="*/ 1077561 w 10806224"/>
              <a:gd name="connsiteY69" fmla="*/ 6672260 h 6985001"/>
              <a:gd name="connsiteX70" fmla="*/ 1084752 w 10806224"/>
              <a:gd name="connsiteY70" fmla="*/ 6678554 h 6985001"/>
              <a:gd name="connsiteX71" fmla="*/ 1077561 w 10806224"/>
              <a:gd name="connsiteY71" fmla="*/ 6672260 h 6985001"/>
              <a:gd name="connsiteX72" fmla="*/ 1036624 w 10806224"/>
              <a:gd name="connsiteY72" fmla="*/ 6659128 h 6985001"/>
              <a:gd name="connsiteX73" fmla="*/ 1071900 w 10806224"/>
              <a:gd name="connsiteY73" fmla="*/ 6661700 h 6985001"/>
              <a:gd name="connsiteX74" fmla="*/ 1062184 w 10806224"/>
              <a:gd name="connsiteY74" fmla="*/ 6664330 h 6985001"/>
              <a:gd name="connsiteX75" fmla="*/ 1045704 w 10806224"/>
              <a:gd name="connsiteY75" fmla="*/ 6669023 h 6985001"/>
              <a:gd name="connsiteX76" fmla="*/ 1029542 w 10806224"/>
              <a:gd name="connsiteY76" fmla="*/ 6672533 h 6985001"/>
              <a:gd name="connsiteX77" fmla="*/ 1018282 w 10806224"/>
              <a:gd name="connsiteY77" fmla="*/ 6670223 h 6985001"/>
              <a:gd name="connsiteX78" fmla="*/ 1006383 w 10806224"/>
              <a:gd name="connsiteY78" fmla="*/ 6670341 h 6985001"/>
              <a:gd name="connsiteX79" fmla="*/ 1007921 w 10806224"/>
              <a:gd name="connsiteY79" fmla="*/ 6668297 h 6985001"/>
              <a:gd name="connsiteX80" fmla="*/ 1015104 w 10806224"/>
              <a:gd name="connsiteY80" fmla="*/ 6666000 h 6985001"/>
              <a:gd name="connsiteX81" fmla="*/ 1780012 w 10806224"/>
              <a:gd name="connsiteY81" fmla="*/ 6636808 h 6985001"/>
              <a:gd name="connsiteX82" fmla="*/ 1649497 w 10806224"/>
              <a:gd name="connsiteY82" fmla="*/ 6654411 h 6985001"/>
              <a:gd name="connsiteX83" fmla="*/ 1631825 w 10806224"/>
              <a:gd name="connsiteY83" fmla="*/ 6657575 h 6985001"/>
              <a:gd name="connsiteX84" fmla="*/ 1654038 w 10806224"/>
              <a:gd name="connsiteY84" fmla="*/ 6657421 h 6985001"/>
              <a:gd name="connsiteX85" fmla="*/ 1802178 w 10806224"/>
              <a:gd name="connsiteY85" fmla="*/ 6642570 h 6985001"/>
              <a:gd name="connsiteX86" fmla="*/ 1641782 w 10806224"/>
              <a:gd name="connsiteY86" fmla="*/ 6477800 h 6985001"/>
              <a:gd name="connsiteX87" fmla="*/ 1546729 w 10806224"/>
              <a:gd name="connsiteY87" fmla="*/ 6494523 h 6985001"/>
              <a:gd name="connsiteX88" fmla="*/ 1538158 w 10806224"/>
              <a:gd name="connsiteY88" fmla="*/ 6495793 h 6985001"/>
              <a:gd name="connsiteX89" fmla="*/ 1589317 w 10806224"/>
              <a:gd name="connsiteY89" fmla="*/ 6494690 h 6985001"/>
              <a:gd name="connsiteX90" fmla="*/ 1633148 w 10806224"/>
              <a:gd name="connsiteY90" fmla="*/ 6488253 h 6985001"/>
              <a:gd name="connsiteX91" fmla="*/ 1621779 w 10806224"/>
              <a:gd name="connsiteY91" fmla="*/ 6488022 h 6985001"/>
              <a:gd name="connsiteX92" fmla="*/ 1616593 w 10806224"/>
              <a:gd name="connsiteY92" fmla="*/ 6486414 h 6985001"/>
              <a:gd name="connsiteX93" fmla="*/ 1635932 w 10806224"/>
              <a:gd name="connsiteY93" fmla="*/ 6481264 h 6985001"/>
              <a:gd name="connsiteX94" fmla="*/ 1720627 w 10806224"/>
              <a:gd name="connsiteY94" fmla="*/ 6472690 h 6985001"/>
              <a:gd name="connsiteX95" fmla="*/ 1670133 w 10806224"/>
              <a:gd name="connsiteY95" fmla="*/ 6475650 h 6985001"/>
              <a:gd name="connsiteX96" fmla="*/ 1656337 w 10806224"/>
              <a:gd name="connsiteY96" fmla="*/ 6477682 h 6985001"/>
              <a:gd name="connsiteX97" fmla="*/ 1688008 w 10806224"/>
              <a:gd name="connsiteY97" fmla="*/ 6476297 h 6985001"/>
              <a:gd name="connsiteX98" fmla="*/ 1782812 w 10806224"/>
              <a:gd name="connsiteY98" fmla="*/ 6469261 h 6985001"/>
              <a:gd name="connsiteX99" fmla="*/ 1780509 w 10806224"/>
              <a:gd name="connsiteY99" fmla="*/ 6469309 h 6985001"/>
              <a:gd name="connsiteX100" fmla="*/ 1780305 w 10806224"/>
              <a:gd name="connsiteY100" fmla="*/ 6469498 h 6985001"/>
              <a:gd name="connsiteX101" fmla="*/ 1092707 w 10806224"/>
              <a:gd name="connsiteY101" fmla="*/ 6395890 h 6985001"/>
              <a:gd name="connsiteX102" fmla="*/ 1088723 w 10806224"/>
              <a:gd name="connsiteY102" fmla="*/ 6396633 h 6985001"/>
              <a:gd name="connsiteX103" fmla="*/ 1088703 w 10806224"/>
              <a:gd name="connsiteY103" fmla="*/ 6396635 h 6985001"/>
              <a:gd name="connsiteX104" fmla="*/ 1063732 w 10806224"/>
              <a:gd name="connsiteY104" fmla="*/ 6396866 h 6985001"/>
              <a:gd name="connsiteX105" fmla="*/ 1064124 w 10806224"/>
              <a:gd name="connsiteY105" fmla="*/ 6396747 h 6985001"/>
              <a:gd name="connsiteX106" fmla="*/ 1081233 w 10806224"/>
              <a:gd name="connsiteY106" fmla="*/ 6395921 h 6985001"/>
              <a:gd name="connsiteX107" fmla="*/ 1265445 w 10806224"/>
              <a:gd name="connsiteY107" fmla="*/ 6392705 h 6985001"/>
              <a:gd name="connsiteX108" fmla="*/ 1241420 w 10806224"/>
              <a:gd name="connsiteY108" fmla="*/ 6395332 h 6985001"/>
              <a:gd name="connsiteX109" fmla="*/ 1221155 w 10806224"/>
              <a:gd name="connsiteY109" fmla="*/ 6399540 h 6985001"/>
              <a:gd name="connsiteX110" fmla="*/ 1224162 w 10806224"/>
              <a:gd name="connsiteY110" fmla="*/ 6399970 h 6985001"/>
              <a:gd name="connsiteX111" fmla="*/ 1258616 w 10806224"/>
              <a:gd name="connsiteY111" fmla="*/ 6398840 h 6985001"/>
              <a:gd name="connsiteX112" fmla="*/ 1264659 w 10806224"/>
              <a:gd name="connsiteY112" fmla="*/ 6396149 h 6985001"/>
              <a:gd name="connsiteX113" fmla="*/ 1265445 w 10806224"/>
              <a:gd name="connsiteY113" fmla="*/ 6392705 h 6985001"/>
              <a:gd name="connsiteX114" fmla="*/ 1298539 w 10806224"/>
              <a:gd name="connsiteY114" fmla="*/ 6383930 h 6985001"/>
              <a:gd name="connsiteX115" fmla="*/ 1290507 w 10806224"/>
              <a:gd name="connsiteY115" fmla="*/ 6384177 h 6985001"/>
              <a:gd name="connsiteX116" fmla="*/ 1281785 w 10806224"/>
              <a:gd name="connsiteY116" fmla="*/ 6386985 h 6985001"/>
              <a:gd name="connsiteX117" fmla="*/ 1286111 w 10806224"/>
              <a:gd name="connsiteY117" fmla="*/ 6392403 h 6985001"/>
              <a:gd name="connsiteX118" fmla="*/ 1297882 w 10806224"/>
              <a:gd name="connsiteY118" fmla="*/ 6390987 h 6985001"/>
              <a:gd name="connsiteX119" fmla="*/ 1300570 w 10806224"/>
              <a:gd name="connsiteY119" fmla="*/ 6386159 h 6985001"/>
              <a:gd name="connsiteX120" fmla="*/ 1298539 w 10806224"/>
              <a:gd name="connsiteY120" fmla="*/ 6383930 h 6985001"/>
              <a:gd name="connsiteX121" fmla="*/ 1102271 w 10806224"/>
              <a:gd name="connsiteY121" fmla="*/ 6382638 h 6985001"/>
              <a:gd name="connsiteX122" fmla="*/ 1103765 w 10806224"/>
              <a:gd name="connsiteY122" fmla="*/ 6382849 h 6985001"/>
              <a:gd name="connsiteX123" fmla="*/ 1099039 w 10806224"/>
              <a:gd name="connsiteY123" fmla="*/ 6382952 h 6985001"/>
              <a:gd name="connsiteX124" fmla="*/ 2017140 w 10806224"/>
              <a:gd name="connsiteY124" fmla="*/ 6343473 h 6985001"/>
              <a:gd name="connsiteX125" fmla="*/ 1649984 w 10806224"/>
              <a:gd name="connsiteY125" fmla="*/ 6406105 h 6985001"/>
              <a:gd name="connsiteX126" fmla="*/ 1255794 w 10806224"/>
              <a:gd name="connsiteY126" fmla="*/ 6493175 h 6985001"/>
              <a:gd name="connsiteX127" fmla="*/ 1334036 w 10806224"/>
              <a:gd name="connsiteY127" fmla="*/ 6483613 h 6985001"/>
              <a:gd name="connsiteX128" fmla="*/ 1526504 w 10806224"/>
              <a:gd name="connsiteY128" fmla="*/ 6457509 h 6985001"/>
              <a:gd name="connsiteX129" fmla="*/ 1545639 w 10806224"/>
              <a:gd name="connsiteY129" fmla="*/ 6451383 h 6985001"/>
              <a:gd name="connsiteX130" fmla="*/ 1714159 w 10806224"/>
              <a:gd name="connsiteY130" fmla="*/ 6411840 h 6985001"/>
              <a:gd name="connsiteX131" fmla="*/ 1770143 w 10806224"/>
              <a:gd name="connsiteY131" fmla="*/ 6399965 h 6985001"/>
              <a:gd name="connsiteX132" fmla="*/ 1777061 w 10806224"/>
              <a:gd name="connsiteY132" fmla="*/ 6396451 h 6985001"/>
              <a:gd name="connsiteX133" fmla="*/ 1814456 w 10806224"/>
              <a:gd name="connsiteY133" fmla="*/ 6390568 h 6985001"/>
              <a:gd name="connsiteX134" fmla="*/ 1875591 w 10806224"/>
              <a:gd name="connsiteY134" fmla="*/ 6377600 h 6985001"/>
              <a:gd name="connsiteX135" fmla="*/ 2017140 w 10806224"/>
              <a:gd name="connsiteY135" fmla="*/ 6343473 h 6985001"/>
              <a:gd name="connsiteX136" fmla="*/ 1448515 w 10806224"/>
              <a:gd name="connsiteY136" fmla="*/ 6322443 h 6985001"/>
              <a:gd name="connsiteX137" fmla="*/ 1455179 w 10806224"/>
              <a:gd name="connsiteY137" fmla="*/ 6332219 h 6985001"/>
              <a:gd name="connsiteX138" fmla="*/ 1455107 w 10806224"/>
              <a:gd name="connsiteY138" fmla="*/ 6325109 h 6985001"/>
              <a:gd name="connsiteX139" fmla="*/ 1448515 w 10806224"/>
              <a:gd name="connsiteY139" fmla="*/ 6322443 h 6985001"/>
              <a:gd name="connsiteX140" fmla="*/ 1581881 w 10806224"/>
              <a:gd name="connsiteY140" fmla="*/ 6293953 h 6985001"/>
              <a:gd name="connsiteX141" fmla="*/ 1501899 w 10806224"/>
              <a:gd name="connsiteY141" fmla="*/ 6313588 h 6985001"/>
              <a:gd name="connsiteX142" fmla="*/ 1604319 w 10806224"/>
              <a:gd name="connsiteY142" fmla="*/ 6298840 h 6985001"/>
              <a:gd name="connsiteX143" fmla="*/ 1656664 w 10806224"/>
              <a:gd name="connsiteY143" fmla="*/ 6297990 h 6985001"/>
              <a:gd name="connsiteX144" fmla="*/ 1665176 w 10806224"/>
              <a:gd name="connsiteY144" fmla="*/ 6296935 h 6985001"/>
              <a:gd name="connsiteX145" fmla="*/ 1664456 w 10806224"/>
              <a:gd name="connsiteY145" fmla="*/ 6296881 h 6985001"/>
              <a:gd name="connsiteX146" fmla="*/ 1593977 w 10806224"/>
              <a:gd name="connsiteY146" fmla="*/ 6294199 h 6985001"/>
              <a:gd name="connsiteX147" fmla="*/ 946288 w 10806224"/>
              <a:gd name="connsiteY147" fmla="*/ 6245206 h 6985001"/>
              <a:gd name="connsiteX148" fmla="*/ 950243 w 10806224"/>
              <a:gd name="connsiteY148" fmla="*/ 6248628 h 6985001"/>
              <a:gd name="connsiteX149" fmla="*/ 945519 w 10806224"/>
              <a:gd name="connsiteY149" fmla="*/ 6252223 h 6985001"/>
              <a:gd name="connsiteX150" fmla="*/ 933764 w 10806224"/>
              <a:gd name="connsiteY150" fmla="*/ 6245706 h 6985001"/>
              <a:gd name="connsiteX151" fmla="*/ 946288 w 10806224"/>
              <a:gd name="connsiteY151" fmla="*/ 6245206 h 6985001"/>
              <a:gd name="connsiteX152" fmla="*/ 973470 w 10806224"/>
              <a:gd name="connsiteY152" fmla="*/ 6239327 h 6985001"/>
              <a:gd name="connsiteX153" fmla="*/ 1036656 w 10806224"/>
              <a:gd name="connsiteY153" fmla="*/ 6241115 h 6985001"/>
              <a:gd name="connsiteX154" fmla="*/ 1040534 w 10806224"/>
              <a:gd name="connsiteY154" fmla="*/ 6241370 h 6985001"/>
              <a:gd name="connsiteX155" fmla="*/ 1009812 w 10806224"/>
              <a:gd name="connsiteY155" fmla="*/ 6243678 h 6985001"/>
              <a:gd name="connsiteX156" fmla="*/ 973142 w 10806224"/>
              <a:gd name="connsiteY156" fmla="*/ 6239360 h 6985001"/>
              <a:gd name="connsiteX157" fmla="*/ 1128127 w 10806224"/>
              <a:gd name="connsiteY157" fmla="*/ 6182918 h 6985001"/>
              <a:gd name="connsiteX158" fmla="*/ 1096789 w 10806224"/>
              <a:gd name="connsiteY158" fmla="*/ 6191022 h 6985001"/>
              <a:gd name="connsiteX159" fmla="*/ 1027105 w 10806224"/>
              <a:gd name="connsiteY159" fmla="*/ 6202766 h 6985001"/>
              <a:gd name="connsiteX160" fmla="*/ 1039172 w 10806224"/>
              <a:gd name="connsiteY160" fmla="*/ 6192696 h 6985001"/>
              <a:gd name="connsiteX161" fmla="*/ 1065353 w 10806224"/>
              <a:gd name="connsiteY161" fmla="*/ 6184509 h 6985001"/>
              <a:gd name="connsiteX162" fmla="*/ 1083726 w 10806224"/>
              <a:gd name="connsiteY162" fmla="*/ 6184854 h 6985001"/>
              <a:gd name="connsiteX163" fmla="*/ 1127691 w 10806224"/>
              <a:gd name="connsiteY163" fmla="*/ 6182932 h 6985001"/>
              <a:gd name="connsiteX164" fmla="*/ 969801 w 10806224"/>
              <a:gd name="connsiteY164" fmla="*/ 6118648 h 6985001"/>
              <a:gd name="connsiteX165" fmla="*/ 959491 w 10806224"/>
              <a:gd name="connsiteY165" fmla="*/ 6122113 h 6985001"/>
              <a:gd name="connsiteX166" fmla="*/ 969801 w 10806224"/>
              <a:gd name="connsiteY166" fmla="*/ 6118648 h 6985001"/>
              <a:gd name="connsiteX167" fmla="*/ 442069 w 10806224"/>
              <a:gd name="connsiteY167" fmla="*/ 6003862 h 6985001"/>
              <a:gd name="connsiteX168" fmla="*/ 447264 w 10806224"/>
              <a:gd name="connsiteY168" fmla="*/ 6010648 h 6985001"/>
              <a:gd name="connsiteX169" fmla="*/ 442069 w 10806224"/>
              <a:gd name="connsiteY169" fmla="*/ 6003862 h 6985001"/>
              <a:gd name="connsiteX170" fmla="*/ 478969 w 10806224"/>
              <a:gd name="connsiteY170" fmla="*/ 5998205 h 6985001"/>
              <a:gd name="connsiteX171" fmla="*/ 468659 w 10806224"/>
              <a:gd name="connsiteY171" fmla="*/ 6001669 h 6985001"/>
              <a:gd name="connsiteX172" fmla="*/ 478969 w 10806224"/>
              <a:gd name="connsiteY172" fmla="*/ 5998205 h 6985001"/>
              <a:gd name="connsiteX173" fmla="*/ 1030900 w 10806224"/>
              <a:gd name="connsiteY173" fmla="*/ 5973613 h 6985001"/>
              <a:gd name="connsiteX174" fmla="*/ 1030061 w 10806224"/>
              <a:gd name="connsiteY174" fmla="*/ 5975220 h 6985001"/>
              <a:gd name="connsiteX175" fmla="*/ 1024675 w 10806224"/>
              <a:gd name="connsiteY175" fmla="*/ 5973935 h 6985001"/>
              <a:gd name="connsiteX176" fmla="*/ 991708 w 10806224"/>
              <a:gd name="connsiteY176" fmla="*/ 5969287 h 6985001"/>
              <a:gd name="connsiteX177" fmla="*/ 955362 w 10806224"/>
              <a:gd name="connsiteY177" fmla="*/ 5971417 h 6985001"/>
              <a:gd name="connsiteX178" fmla="*/ 945432 w 10806224"/>
              <a:gd name="connsiteY178" fmla="*/ 5972880 h 6985001"/>
              <a:gd name="connsiteX179" fmla="*/ 968228 w 10806224"/>
              <a:gd name="connsiteY179" fmla="*/ 5971882 h 6985001"/>
              <a:gd name="connsiteX180" fmla="*/ 579642 w 10806224"/>
              <a:gd name="connsiteY180" fmla="*/ 5923890 h 6985001"/>
              <a:gd name="connsiteX181" fmla="*/ 584170 w 10806224"/>
              <a:gd name="connsiteY181" fmla="*/ 5924589 h 6985001"/>
              <a:gd name="connsiteX182" fmla="*/ 589805 w 10806224"/>
              <a:gd name="connsiteY182" fmla="*/ 5925856 h 6985001"/>
              <a:gd name="connsiteX183" fmla="*/ 569423 w 10806224"/>
              <a:gd name="connsiteY183" fmla="*/ 5925119 h 6985001"/>
              <a:gd name="connsiteX184" fmla="*/ 1057191 w 10806224"/>
              <a:gd name="connsiteY184" fmla="*/ 5749224 h 6985001"/>
              <a:gd name="connsiteX185" fmla="*/ 1011569 w 10806224"/>
              <a:gd name="connsiteY185" fmla="*/ 5752124 h 6985001"/>
              <a:gd name="connsiteX186" fmla="*/ 954748 w 10806224"/>
              <a:gd name="connsiteY186" fmla="*/ 5753592 h 6985001"/>
              <a:gd name="connsiteX187" fmla="*/ 935872 w 10806224"/>
              <a:gd name="connsiteY187" fmla="*/ 5752185 h 6985001"/>
              <a:gd name="connsiteX188" fmla="*/ 924768 w 10806224"/>
              <a:gd name="connsiteY188" fmla="*/ 5754685 h 6985001"/>
              <a:gd name="connsiteX189" fmla="*/ 974828 w 10806224"/>
              <a:gd name="connsiteY189" fmla="*/ 5754639 h 6985001"/>
              <a:gd name="connsiteX190" fmla="*/ 1035101 w 10806224"/>
              <a:gd name="connsiteY190" fmla="*/ 5754423 h 6985001"/>
              <a:gd name="connsiteX191" fmla="*/ 1147289 w 10806224"/>
              <a:gd name="connsiteY191" fmla="*/ 5745483 h 6985001"/>
              <a:gd name="connsiteX192" fmla="*/ 1106444 w 10806224"/>
              <a:gd name="connsiteY192" fmla="*/ 5752930 h 6985001"/>
              <a:gd name="connsiteX193" fmla="*/ 1109127 w 10806224"/>
              <a:gd name="connsiteY193" fmla="*/ 5753406 h 6985001"/>
              <a:gd name="connsiteX194" fmla="*/ 1186995 w 10806224"/>
              <a:gd name="connsiteY194" fmla="*/ 5753567 h 6985001"/>
              <a:gd name="connsiteX195" fmla="*/ 1174199 w 10806224"/>
              <a:gd name="connsiteY195" fmla="*/ 5748107 h 6985001"/>
              <a:gd name="connsiteX196" fmla="*/ 873050 w 10806224"/>
              <a:gd name="connsiteY196" fmla="*/ 5585804 h 6985001"/>
              <a:gd name="connsiteX197" fmla="*/ 870936 w 10806224"/>
              <a:gd name="connsiteY197" fmla="*/ 5590411 h 6985001"/>
              <a:gd name="connsiteX198" fmla="*/ 846162 w 10806224"/>
              <a:gd name="connsiteY198" fmla="*/ 5592982 h 6985001"/>
              <a:gd name="connsiteX199" fmla="*/ 858188 w 10806224"/>
              <a:gd name="connsiteY199" fmla="*/ 5586410 h 6985001"/>
              <a:gd name="connsiteX200" fmla="*/ 873050 w 10806224"/>
              <a:gd name="connsiteY200" fmla="*/ 5585804 h 6985001"/>
              <a:gd name="connsiteX201" fmla="*/ 421444 w 10806224"/>
              <a:gd name="connsiteY201" fmla="*/ 5580049 h 6985001"/>
              <a:gd name="connsiteX202" fmla="*/ 427477 w 10806224"/>
              <a:gd name="connsiteY202" fmla="*/ 5584301 h 6985001"/>
              <a:gd name="connsiteX203" fmla="*/ 421444 w 10806224"/>
              <a:gd name="connsiteY203" fmla="*/ 5580049 h 6985001"/>
              <a:gd name="connsiteX204" fmla="*/ 445785 w 10806224"/>
              <a:gd name="connsiteY204" fmla="*/ 5579229 h 6985001"/>
              <a:gd name="connsiteX205" fmla="*/ 450622 w 10806224"/>
              <a:gd name="connsiteY205" fmla="*/ 5579417 h 6985001"/>
              <a:gd name="connsiteX206" fmla="*/ 427477 w 10806224"/>
              <a:gd name="connsiteY206" fmla="*/ 5584301 h 6985001"/>
              <a:gd name="connsiteX207" fmla="*/ 965969 w 10806224"/>
              <a:gd name="connsiteY207" fmla="*/ 5566383 h 6985001"/>
              <a:gd name="connsiteX208" fmla="*/ 976967 w 10806224"/>
              <a:gd name="connsiteY208" fmla="*/ 5570036 h 6985001"/>
              <a:gd name="connsiteX209" fmla="*/ 965969 w 10806224"/>
              <a:gd name="connsiteY209" fmla="*/ 5566383 h 6985001"/>
              <a:gd name="connsiteX210" fmla="*/ 451092 w 10806224"/>
              <a:gd name="connsiteY210" fmla="*/ 5546618 h 6985001"/>
              <a:gd name="connsiteX211" fmla="*/ 456819 w 10806224"/>
              <a:gd name="connsiteY211" fmla="*/ 5551078 h 6985001"/>
              <a:gd name="connsiteX212" fmla="*/ 451092 w 10806224"/>
              <a:gd name="connsiteY212" fmla="*/ 5546618 h 6985001"/>
              <a:gd name="connsiteX213" fmla="*/ 1026674 w 10806224"/>
              <a:gd name="connsiteY213" fmla="*/ 5510677 h 6985001"/>
              <a:gd name="connsiteX214" fmla="*/ 998063 w 10806224"/>
              <a:gd name="connsiteY214" fmla="*/ 5516961 h 6985001"/>
              <a:gd name="connsiteX215" fmla="*/ 1013117 w 10806224"/>
              <a:gd name="connsiteY215" fmla="*/ 5510830 h 6985001"/>
              <a:gd name="connsiteX216" fmla="*/ 1026674 w 10806224"/>
              <a:gd name="connsiteY216" fmla="*/ 5510677 h 6985001"/>
              <a:gd name="connsiteX217" fmla="*/ 1323351 w 10806224"/>
              <a:gd name="connsiteY217" fmla="*/ 5481493 h 6985001"/>
              <a:gd name="connsiteX218" fmla="*/ 1317605 w 10806224"/>
              <a:gd name="connsiteY218" fmla="*/ 5481906 h 6985001"/>
              <a:gd name="connsiteX219" fmla="*/ 1286421 w 10806224"/>
              <a:gd name="connsiteY219" fmla="*/ 5488983 h 6985001"/>
              <a:gd name="connsiteX220" fmla="*/ 1285437 w 10806224"/>
              <a:gd name="connsiteY220" fmla="*/ 5489268 h 6985001"/>
              <a:gd name="connsiteX221" fmla="*/ 632886 w 10806224"/>
              <a:gd name="connsiteY221" fmla="*/ 5480341 h 6985001"/>
              <a:gd name="connsiteX222" fmla="*/ 638928 w 10806224"/>
              <a:gd name="connsiteY222" fmla="*/ 5482007 h 6985001"/>
              <a:gd name="connsiteX223" fmla="*/ 626704 w 10806224"/>
              <a:gd name="connsiteY223" fmla="*/ 5490339 h 6985001"/>
              <a:gd name="connsiteX224" fmla="*/ 622089 w 10806224"/>
              <a:gd name="connsiteY224" fmla="*/ 5486877 h 6985001"/>
              <a:gd name="connsiteX225" fmla="*/ 632886 w 10806224"/>
              <a:gd name="connsiteY225" fmla="*/ 5480341 h 6985001"/>
              <a:gd name="connsiteX226" fmla="*/ 649725 w 10806224"/>
              <a:gd name="connsiteY226" fmla="*/ 5475469 h 6985001"/>
              <a:gd name="connsiteX227" fmla="*/ 655768 w 10806224"/>
              <a:gd name="connsiteY227" fmla="*/ 5477134 h 6985001"/>
              <a:gd name="connsiteX228" fmla="*/ 643543 w 10806224"/>
              <a:gd name="connsiteY228" fmla="*/ 5485469 h 6985001"/>
              <a:gd name="connsiteX229" fmla="*/ 638928 w 10806224"/>
              <a:gd name="connsiteY229" fmla="*/ 5482007 h 6985001"/>
              <a:gd name="connsiteX230" fmla="*/ 649725 w 10806224"/>
              <a:gd name="connsiteY230" fmla="*/ 5475469 h 6985001"/>
              <a:gd name="connsiteX231" fmla="*/ 701004 w 10806224"/>
              <a:gd name="connsiteY231" fmla="*/ 5467225 h 6985001"/>
              <a:gd name="connsiteX232" fmla="*/ 655768 w 10806224"/>
              <a:gd name="connsiteY232" fmla="*/ 5477134 h 6985001"/>
              <a:gd name="connsiteX233" fmla="*/ 680572 w 10806224"/>
              <a:gd name="connsiteY233" fmla="*/ 5467798 h 6985001"/>
              <a:gd name="connsiteX234" fmla="*/ 701004 w 10806224"/>
              <a:gd name="connsiteY234" fmla="*/ 5467225 h 6985001"/>
              <a:gd name="connsiteX235" fmla="*/ 781277 w 10806224"/>
              <a:gd name="connsiteY235" fmla="*/ 5467000 h 6985001"/>
              <a:gd name="connsiteX236" fmla="*/ 806650 w 10806224"/>
              <a:gd name="connsiteY236" fmla="*/ 5468992 h 6985001"/>
              <a:gd name="connsiteX237" fmla="*/ 839642 w 10806224"/>
              <a:gd name="connsiteY237" fmla="*/ 5467044 h 6985001"/>
              <a:gd name="connsiteX238" fmla="*/ 779936 w 10806224"/>
              <a:gd name="connsiteY238" fmla="*/ 5479816 h 6985001"/>
              <a:gd name="connsiteX239" fmla="*/ 456819 w 10806224"/>
              <a:gd name="connsiteY239" fmla="*/ 5551078 h 6985001"/>
              <a:gd name="connsiteX240" fmla="*/ 679507 w 10806224"/>
              <a:gd name="connsiteY240" fmla="*/ 5490555 h 6985001"/>
              <a:gd name="connsiteX241" fmla="*/ 732333 w 10806224"/>
              <a:gd name="connsiteY241" fmla="*/ 5459812 h 6985001"/>
              <a:gd name="connsiteX242" fmla="*/ 735795 w 10806224"/>
              <a:gd name="connsiteY242" fmla="*/ 5460391 h 6985001"/>
              <a:gd name="connsiteX243" fmla="*/ 701004 w 10806224"/>
              <a:gd name="connsiteY243" fmla="*/ 5467225 h 6985001"/>
              <a:gd name="connsiteX244" fmla="*/ 726632 w 10806224"/>
              <a:gd name="connsiteY244" fmla="*/ 5460470 h 6985001"/>
              <a:gd name="connsiteX245" fmla="*/ 862187 w 10806224"/>
              <a:gd name="connsiteY245" fmla="*/ 5387966 h 6985001"/>
              <a:gd name="connsiteX246" fmla="*/ 867172 w 10806224"/>
              <a:gd name="connsiteY246" fmla="*/ 5388160 h 6985001"/>
              <a:gd name="connsiteX247" fmla="*/ 845847 w 10806224"/>
              <a:gd name="connsiteY247" fmla="*/ 5392554 h 6985001"/>
              <a:gd name="connsiteX248" fmla="*/ 856766 w 10806224"/>
              <a:gd name="connsiteY248" fmla="*/ 5389504 h 6985001"/>
              <a:gd name="connsiteX249" fmla="*/ 1055902 w 10806224"/>
              <a:gd name="connsiteY249" fmla="*/ 5352816 h 6985001"/>
              <a:gd name="connsiteX250" fmla="*/ 948355 w 10806224"/>
              <a:gd name="connsiteY250" fmla="*/ 5372873 h 6985001"/>
              <a:gd name="connsiteX251" fmla="*/ 943698 w 10806224"/>
              <a:gd name="connsiteY251" fmla="*/ 5371684 h 6985001"/>
              <a:gd name="connsiteX252" fmla="*/ 937151 w 10806224"/>
              <a:gd name="connsiteY252" fmla="*/ 5366826 h 6985001"/>
              <a:gd name="connsiteX253" fmla="*/ 945365 w 10806224"/>
              <a:gd name="connsiteY253" fmla="*/ 5364638 h 6985001"/>
              <a:gd name="connsiteX254" fmla="*/ 989214 w 10806224"/>
              <a:gd name="connsiteY254" fmla="*/ 5355512 h 6985001"/>
              <a:gd name="connsiteX255" fmla="*/ 1044427 w 10806224"/>
              <a:gd name="connsiteY255" fmla="*/ 5352848 h 6985001"/>
              <a:gd name="connsiteX256" fmla="*/ 1263448 w 10806224"/>
              <a:gd name="connsiteY256" fmla="*/ 5343654 h 6985001"/>
              <a:gd name="connsiteX257" fmla="*/ 1247965 w 10806224"/>
              <a:gd name="connsiteY257" fmla="*/ 5347566 h 6985001"/>
              <a:gd name="connsiteX258" fmla="*/ 1246796 w 10806224"/>
              <a:gd name="connsiteY258" fmla="*/ 5348679 h 6985001"/>
              <a:gd name="connsiteX259" fmla="*/ 1249305 w 10806224"/>
              <a:gd name="connsiteY259" fmla="*/ 5349329 h 6985001"/>
              <a:gd name="connsiteX260" fmla="*/ 1261076 w 10806224"/>
              <a:gd name="connsiteY260" fmla="*/ 5347914 h 6985001"/>
              <a:gd name="connsiteX261" fmla="*/ 1145524 w 10806224"/>
              <a:gd name="connsiteY261" fmla="*/ 5297537 h 6985001"/>
              <a:gd name="connsiteX262" fmla="*/ 1146115 w 10806224"/>
              <a:gd name="connsiteY262" fmla="*/ 5298336 h 6985001"/>
              <a:gd name="connsiteX263" fmla="*/ 1146032 w 10806224"/>
              <a:gd name="connsiteY263" fmla="*/ 5298222 h 6985001"/>
              <a:gd name="connsiteX264" fmla="*/ 1650484 w 10806224"/>
              <a:gd name="connsiteY264" fmla="*/ 5297340 h 6985001"/>
              <a:gd name="connsiteX265" fmla="*/ 1646603 w 10806224"/>
              <a:gd name="connsiteY265" fmla="*/ 5298033 h 6985001"/>
              <a:gd name="connsiteX266" fmla="*/ 1646416 w 10806224"/>
              <a:gd name="connsiteY266" fmla="*/ 5299906 h 6985001"/>
              <a:gd name="connsiteX267" fmla="*/ 1649487 w 10806224"/>
              <a:gd name="connsiteY267" fmla="*/ 5298406 h 6985001"/>
              <a:gd name="connsiteX268" fmla="*/ 1360813 w 10806224"/>
              <a:gd name="connsiteY268" fmla="*/ 5296278 h 6985001"/>
              <a:gd name="connsiteX269" fmla="*/ 1343328 w 10806224"/>
              <a:gd name="connsiteY269" fmla="*/ 5308025 h 6985001"/>
              <a:gd name="connsiteX270" fmla="*/ 1384661 w 10806224"/>
              <a:gd name="connsiteY270" fmla="*/ 5308184 h 6985001"/>
              <a:gd name="connsiteX271" fmla="*/ 1382679 w 10806224"/>
              <a:gd name="connsiteY271" fmla="*/ 5299827 h 6985001"/>
              <a:gd name="connsiteX272" fmla="*/ 1360813 w 10806224"/>
              <a:gd name="connsiteY272" fmla="*/ 5296278 h 6985001"/>
              <a:gd name="connsiteX273" fmla="*/ 1411707 w 10806224"/>
              <a:gd name="connsiteY273" fmla="*/ 5279369 h 6985001"/>
              <a:gd name="connsiteX274" fmla="*/ 1418373 w 10806224"/>
              <a:gd name="connsiteY274" fmla="*/ 5289146 h 6985001"/>
              <a:gd name="connsiteX275" fmla="*/ 1418302 w 10806224"/>
              <a:gd name="connsiteY275" fmla="*/ 5282035 h 6985001"/>
              <a:gd name="connsiteX276" fmla="*/ 1411707 w 10806224"/>
              <a:gd name="connsiteY276" fmla="*/ 5279369 h 6985001"/>
              <a:gd name="connsiteX277" fmla="*/ 1484524 w 10806224"/>
              <a:gd name="connsiteY277" fmla="*/ 5265744 h 6985001"/>
              <a:gd name="connsiteX278" fmla="*/ 1465093 w 10806224"/>
              <a:gd name="connsiteY278" fmla="*/ 5270513 h 6985001"/>
              <a:gd name="connsiteX279" fmla="*/ 1509511 w 10806224"/>
              <a:gd name="connsiteY279" fmla="*/ 5267769 h 6985001"/>
              <a:gd name="connsiteX280" fmla="*/ 1515293 w 10806224"/>
              <a:gd name="connsiteY280" fmla="*/ 5266349 h 6985001"/>
              <a:gd name="connsiteX281" fmla="*/ 1658595 w 10806224"/>
              <a:gd name="connsiteY281" fmla="*/ 5265698 h 6985001"/>
              <a:gd name="connsiteX282" fmla="*/ 1626558 w 10806224"/>
              <a:gd name="connsiteY282" fmla="*/ 5266867 h 6985001"/>
              <a:gd name="connsiteX283" fmla="*/ 1616447 w 10806224"/>
              <a:gd name="connsiteY283" fmla="*/ 5269637 h 6985001"/>
              <a:gd name="connsiteX284" fmla="*/ 1622531 w 10806224"/>
              <a:gd name="connsiteY284" fmla="*/ 5271323 h 6985001"/>
              <a:gd name="connsiteX285" fmla="*/ 1643491 w 10806224"/>
              <a:gd name="connsiteY285" fmla="*/ 5272266 h 6985001"/>
              <a:gd name="connsiteX286" fmla="*/ 1670829 w 10806224"/>
              <a:gd name="connsiteY286" fmla="*/ 5273456 h 6985001"/>
              <a:gd name="connsiteX287" fmla="*/ 1658595 w 10806224"/>
              <a:gd name="connsiteY287" fmla="*/ 5265698 h 6985001"/>
              <a:gd name="connsiteX288" fmla="*/ 1391943 w 10806224"/>
              <a:gd name="connsiteY288" fmla="*/ 5007115 h 6985001"/>
              <a:gd name="connsiteX289" fmla="*/ 1386399 w 10806224"/>
              <a:gd name="connsiteY289" fmla="*/ 5009486 h 6985001"/>
              <a:gd name="connsiteX290" fmla="*/ 1384827 w 10806224"/>
              <a:gd name="connsiteY290" fmla="*/ 5007571 h 6985001"/>
              <a:gd name="connsiteX291" fmla="*/ 1382571 w 10806224"/>
              <a:gd name="connsiteY291" fmla="*/ 5004829 h 6985001"/>
              <a:gd name="connsiteX292" fmla="*/ 1384827 w 10806224"/>
              <a:gd name="connsiteY292" fmla="*/ 5007571 h 6985001"/>
              <a:gd name="connsiteX293" fmla="*/ 1372869 w 10806224"/>
              <a:gd name="connsiteY293" fmla="*/ 5008339 h 6985001"/>
              <a:gd name="connsiteX294" fmla="*/ 833523 w 10806224"/>
              <a:gd name="connsiteY294" fmla="*/ 4944066 h 6985001"/>
              <a:gd name="connsiteX295" fmla="*/ 834586 w 10806224"/>
              <a:gd name="connsiteY295" fmla="*/ 4945813 h 6985001"/>
              <a:gd name="connsiteX296" fmla="*/ 836162 w 10806224"/>
              <a:gd name="connsiteY296" fmla="*/ 4948409 h 6985001"/>
              <a:gd name="connsiteX297" fmla="*/ 923272 w 10806224"/>
              <a:gd name="connsiteY297" fmla="*/ 4940691 h 6985001"/>
              <a:gd name="connsiteX298" fmla="*/ 874071 w 10806224"/>
              <a:gd name="connsiteY298" fmla="*/ 4947926 h 6985001"/>
              <a:gd name="connsiteX299" fmla="*/ 836162 w 10806224"/>
              <a:gd name="connsiteY299" fmla="*/ 4948409 h 6985001"/>
              <a:gd name="connsiteX300" fmla="*/ 852269 w 10806224"/>
              <a:gd name="connsiteY300" fmla="*/ 4942223 h 6985001"/>
              <a:gd name="connsiteX301" fmla="*/ 1044644 w 10806224"/>
              <a:gd name="connsiteY301" fmla="*/ 4933834 h 6985001"/>
              <a:gd name="connsiteX302" fmla="*/ 1074876 w 10806224"/>
              <a:gd name="connsiteY302" fmla="*/ 4936113 h 6985001"/>
              <a:gd name="connsiteX303" fmla="*/ 1078467 w 10806224"/>
              <a:gd name="connsiteY303" fmla="*/ 4936711 h 6985001"/>
              <a:gd name="connsiteX304" fmla="*/ 1000314 w 10806224"/>
              <a:gd name="connsiteY304" fmla="*/ 4947103 h 6985001"/>
              <a:gd name="connsiteX305" fmla="*/ 1016167 w 10806224"/>
              <a:gd name="connsiteY305" fmla="*/ 4942442 h 6985001"/>
              <a:gd name="connsiteX306" fmla="*/ 1029285 w 10806224"/>
              <a:gd name="connsiteY306" fmla="*/ 4942952 h 6985001"/>
              <a:gd name="connsiteX307" fmla="*/ 1031681 w 10806224"/>
              <a:gd name="connsiteY307" fmla="*/ 4942907 h 6985001"/>
              <a:gd name="connsiteX308" fmla="*/ 1030131 w 10806224"/>
              <a:gd name="connsiteY308" fmla="*/ 4942449 h 6985001"/>
              <a:gd name="connsiteX309" fmla="*/ 1039931 w 10806224"/>
              <a:gd name="connsiteY309" fmla="*/ 4935284 h 6985001"/>
              <a:gd name="connsiteX310" fmla="*/ 1501636 w 10806224"/>
              <a:gd name="connsiteY310" fmla="*/ 4889914 h 6985001"/>
              <a:gd name="connsiteX311" fmla="*/ 1506367 w 10806224"/>
              <a:gd name="connsiteY311" fmla="*/ 4897701 h 6985001"/>
              <a:gd name="connsiteX312" fmla="*/ 1501636 w 10806224"/>
              <a:gd name="connsiteY312" fmla="*/ 4889914 h 6985001"/>
              <a:gd name="connsiteX313" fmla="*/ 1494695 w 10806224"/>
              <a:gd name="connsiteY313" fmla="*/ 4884031 h 6985001"/>
              <a:gd name="connsiteX314" fmla="*/ 1501636 w 10806224"/>
              <a:gd name="connsiteY314" fmla="*/ 4889914 h 6985001"/>
              <a:gd name="connsiteX315" fmla="*/ 1494695 w 10806224"/>
              <a:gd name="connsiteY315" fmla="*/ 4884031 h 6985001"/>
              <a:gd name="connsiteX316" fmla="*/ 1532236 w 10806224"/>
              <a:gd name="connsiteY316" fmla="*/ 4877951 h 6985001"/>
              <a:gd name="connsiteX317" fmla="*/ 1539427 w 10806224"/>
              <a:gd name="connsiteY317" fmla="*/ 4884244 h 6985001"/>
              <a:gd name="connsiteX318" fmla="*/ 1532236 w 10806224"/>
              <a:gd name="connsiteY318" fmla="*/ 4877951 h 6985001"/>
              <a:gd name="connsiteX319" fmla="*/ 1568631 w 10806224"/>
              <a:gd name="connsiteY319" fmla="*/ 4872651 h 6985001"/>
              <a:gd name="connsiteX320" fmla="*/ 1599219 w 10806224"/>
              <a:gd name="connsiteY320" fmla="*/ 4873188 h 6985001"/>
              <a:gd name="connsiteX321" fmla="*/ 1539427 w 10806224"/>
              <a:gd name="connsiteY321" fmla="*/ 4884244 h 6985001"/>
              <a:gd name="connsiteX322" fmla="*/ 1568631 w 10806224"/>
              <a:gd name="connsiteY322" fmla="*/ 4872651 h 6985001"/>
              <a:gd name="connsiteX323" fmla="*/ 1200250 w 10806224"/>
              <a:gd name="connsiteY323" fmla="*/ 4628495 h 6985001"/>
              <a:gd name="connsiteX324" fmla="*/ 1205596 w 10806224"/>
              <a:gd name="connsiteY324" fmla="*/ 4635705 h 6985001"/>
              <a:gd name="connsiteX325" fmla="*/ 1210792 w 10806224"/>
              <a:gd name="connsiteY325" fmla="*/ 4642490 h 6985001"/>
              <a:gd name="connsiteX326" fmla="*/ 1205596 w 10806224"/>
              <a:gd name="connsiteY326" fmla="*/ 4635705 h 6985001"/>
              <a:gd name="connsiteX327" fmla="*/ 1200250 w 10806224"/>
              <a:gd name="connsiteY327" fmla="*/ 4628495 h 6985001"/>
              <a:gd name="connsiteX328" fmla="*/ 836243 w 10806224"/>
              <a:gd name="connsiteY328" fmla="*/ 4542729 h 6985001"/>
              <a:gd name="connsiteX329" fmla="*/ 835088 w 10806224"/>
              <a:gd name="connsiteY329" fmla="*/ 4545250 h 6985001"/>
              <a:gd name="connsiteX330" fmla="*/ 813332 w 10806224"/>
              <a:gd name="connsiteY330" fmla="*/ 4547735 h 6985001"/>
              <a:gd name="connsiteX331" fmla="*/ 821381 w 10806224"/>
              <a:gd name="connsiteY331" fmla="*/ 4543336 h 6985001"/>
              <a:gd name="connsiteX332" fmla="*/ 836243 w 10806224"/>
              <a:gd name="connsiteY332" fmla="*/ 4542729 h 6985001"/>
              <a:gd name="connsiteX333" fmla="*/ 932715 w 10806224"/>
              <a:gd name="connsiteY333" fmla="*/ 4524490 h 6985001"/>
              <a:gd name="connsiteX334" fmla="*/ 940161 w 10806224"/>
              <a:gd name="connsiteY334" fmla="*/ 4526962 h 6985001"/>
              <a:gd name="connsiteX335" fmla="*/ 936036 w 10806224"/>
              <a:gd name="connsiteY335" fmla="*/ 4525593 h 6985001"/>
              <a:gd name="connsiteX336" fmla="*/ 877236 w 10806224"/>
              <a:gd name="connsiteY336" fmla="*/ 4482805 h 6985001"/>
              <a:gd name="connsiteX337" fmla="*/ 885617 w 10806224"/>
              <a:gd name="connsiteY337" fmla="*/ 4488712 h 6985001"/>
              <a:gd name="connsiteX338" fmla="*/ 877236 w 10806224"/>
              <a:gd name="connsiteY338" fmla="*/ 4482805 h 6985001"/>
              <a:gd name="connsiteX339" fmla="*/ 911052 w 10806224"/>
              <a:gd name="connsiteY339" fmla="*/ 4481664 h 6985001"/>
              <a:gd name="connsiteX340" fmla="*/ 917772 w 10806224"/>
              <a:gd name="connsiteY340" fmla="*/ 4481928 h 6985001"/>
              <a:gd name="connsiteX341" fmla="*/ 885617 w 10806224"/>
              <a:gd name="connsiteY341" fmla="*/ 4488712 h 6985001"/>
              <a:gd name="connsiteX342" fmla="*/ 989868 w 10806224"/>
              <a:gd name="connsiteY342" fmla="*/ 4467603 h 6985001"/>
              <a:gd name="connsiteX343" fmla="*/ 961258 w 10806224"/>
              <a:gd name="connsiteY343" fmla="*/ 4473888 h 6985001"/>
              <a:gd name="connsiteX344" fmla="*/ 976312 w 10806224"/>
              <a:gd name="connsiteY344" fmla="*/ 4467757 h 6985001"/>
              <a:gd name="connsiteX345" fmla="*/ 989868 w 10806224"/>
              <a:gd name="connsiteY345" fmla="*/ 4467603 h 6985001"/>
              <a:gd name="connsiteX346" fmla="*/ 921014 w 10806224"/>
              <a:gd name="connsiteY346" fmla="*/ 4438375 h 6985001"/>
              <a:gd name="connsiteX347" fmla="*/ 921410 w 10806224"/>
              <a:gd name="connsiteY347" fmla="*/ 4438683 h 6985001"/>
              <a:gd name="connsiteX348" fmla="*/ 926382 w 10806224"/>
              <a:gd name="connsiteY348" fmla="*/ 4442557 h 6985001"/>
              <a:gd name="connsiteX349" fmla="*/ 1122688 w 10806224"/>
              <a:gd name="connsiteY349" fmla="*/ 4432929 h 6985001"/>
              <a:gd name="connsiteX350" fmla="*/ 1120344 w 10806224"/>
              <a:gd name="connsiteY350" fmla="*/ 4433489 h 6985001"/>
              <a:gd name="connsiteX351" fmla="*/ 1122758 w 10806224"/>
              <a:gd name="connsiteY351" fmla="*/ 4433133 h 6985001"/>
              <a:gd name="connsiteX352" fmla="*/ 664198 w 10806224"/>
              <a:gd name="connsiteY352" fmla="*/ 4424150 h 6985001"/>
              <a:gd name="connsiteX353" fmla="*/ 655061 w 10806224"/>
              <a:gd name="connsiteY353" fmla="*/ 4428086 h 6985001"/>
              <a:gd name="connsiteX354" fmla="*/ 633587 w 10806224"/>
              <a:gd name="connsiteY354" fmla="*/ 4428554 h 6985001"/>
              <a:gd name="connsiteX355" fmla="*/ 643765 w 10806224"/>
              <a:gd name="connsiteY355" fmla="*/ 4424723 h 6985001"/>
              <a:gd name="connsiteX356" fmla="*/ 664198 w 10806224"/>
              <a:gd name="connsiteY356" fmla="*/ 4424150 h 6985001"/>
              <a:gd name="connsiteX357" fmla="*/ 1080645 w 10806224"/>
              <a:gd name="connsiteY357" fmla="*/ 4415235 h 6985001"/>
              <a:gd name="connsiteX358" fmla="*/ 1071109 w 10806224"/>
              <a:gd name="connsiteY358" fmla="*/ 4417492 h 6985001"/>
              <a:gd name="connsiteX359" fmla="*/ 1059182 w 10806224"/>
              <a:gd name="connsiteY359" fmla="*/ 4419558 h 6985001"/>
              <a:gd name="connsiteX360" fmla="*/ 1041172 w 10806224"/>
              <a:gd name="connsiteY360" fmla="*/ 4425910 h 6985001"/>
              <a:gd name="connsiteX361" fmla="*/ 1079811 w 10806224"/>
              <a:gd name="connsiteY361" fmla="*/ 4416376 h 6985001"/>
              <a:gd name="connsiteX362" fmla="*/ 940059 w 10806224"/>
              <a:gd name="connsiteY362" fmla="*/ 4364966 h 6985001"/>
              <a:gd name="connsiteX363" fmla="*/ 870559 w 10806224"/>
              <a:gd name="connsiteY363" fmla="*/ 4378201 h 6985001"/>
              <a:gd name="connsiteX364" fmla="*/ 766902 w 10806224"/>
              <a:gd name="connsiteY364" fmla="*/ 4403978 h 6985001"/>
              <a:gd name="connsiteX365" fmla="*/ 759430 w 10806224"/>
              <a:gd name="connsiteY365" fmla="*/ 4405446 h 6985001"/>
              <a:gd name="connsiteX366" fmla="*/ 768817 w 10806224"/>
              <a:gd name="connsiteY366" fmla="*/ 4404887 h 6985001"/>
              <a:gd name="connsiteX367" fmla="*/ 846329 w 10806224"/>
              <a:gd name="connsiteY367" fmla="*/ 4400761 h 6985001"/>
              <a:gd name="connsiteX368" fmla="*/ 880300 w 10806224"/>
              <a:gd name="connsiteY368" fmla="*/ 4392487 h 6985001"/>
              <a:gd name="connsiteX369" fmla="*/ 940059 w 10806224"/>
              <a:gd name="connsiteY369" fmla="*/ 4364966 h 6985001"/>
              <a:gd name="connsiteX370" fmla="*/ 990325 w 10806224"/>
              <a:gd name="connsiteY370" fmla="*/ 4355138 h 6985001"/>
              <a:gd name="connsiteX371" fmla="*/ 961757 w 10806224"/>
              <a:gd name="connsiteY371" fmla="*/ 4357886 h 6985001"/>
              <a:gd name="connsiteX372" fmla="*/ 965103 w 10806224"/>
              <a:gd name="connsiteY372" fmla="*/ 4365518 h 6985001"/>
              <a:gd name="connsiteX373" fmla="*/ 989094 w 10806224"/>
              <a:gd name="connsiteY373" fmla="*/ 4359075 h 6985001"/>
              <a:gd name="connsiteX374" fmla="*/ 990325 w 10806224"/>
              <a:gd name="connsiteY374" fmla="*/ 4355138 h 6985001"/>
              <a:gd name="connsiteX375" fmla="*/ 1292206 w 10806224"/>
              <a:gd name="connsiteY375" fmla="*/ 4317538 h 6985001"/>
              <a:gd name="connsiteX376" fmla="*/ 1283632 w 10806224"/>
              <a:gd name="connsiteY376" fmla="*/ 4321003 h 6985001"/>
              <a:gd name="connsiteX377" fmla="*/ 1292018 w 10806224"/>
              <a:gd name="connsiteY377" fmla="*/ 4318650 h 6985001"/>
              <a:gd name="connsiteX378" fmla="*/ 1427039 w 10806224"/>
              <a:gd name="connsiteY378" fmla="*/ 4302954 h 6985001"/>
              <a:gd name="connsiteX379" fmla="*/ 1411142 w 10806224"/>
              <a:gd name="connsiteY379" fmla="*/ 4303325 h 6985001"/>
              <a:gd name="connsiteX380" fmla="*/ 1377840 w 10806224"/>
              <a:gd name="connsiteY380" fmla="*/ 4304018 h 6985001"/>
              <a:gd name="connsiteX381" fmla="*/ 1347933 w 10806224"/>
              <a:gd name="connsiteY381" fmla="*/ 4309892 h 6985001"/>
              <a:gd name="connsiteX382" fmla="*/ 1367670 w 10806224"/>
              <a:gd name="connsiteY382" fmla="*/ 4307565 h 6985001"/>
              <a:gd name="connsiteX383" fmla="*/ 1377868 w 10806224"/>
              <a:gd name="connsiteY383" fmla="*/ 4307194 h 6985001"/>
              <a:gd name="connsiteX384" fmla="*/ 1290938 w 10806224"/>
              <a:gd name="connsiteY384" fmla="*/ 4325013 h 6985001"/>
              <a:gd name="connsiteX385" fmla="*/ 1291627 w 10806224"/>
              <a:gd name="connsiteY385" fmla="*/ 4320951 h 6985001"/>
              <a:gd name="connsiteX386" fmla="*/ 1265623 w 10806224"/>
              <a:gd name="connsiteY386" fmla="*/ 4326059 h 6985001"/>
              <a:gd name="connsiteX387" fmla="*/ 1280699 w 10806224"/>
              <a:gd name="connsiteY387" fmla="*/ 4321826 h 6985001"/>
              <a:gd name="connsiteX388" fmla="*/ 1255786 w 10806224"/>
              <a:gd name="connsiteY388" fmla="*/ 4325982 h 6985001"/>
              <a:gd name="connsiteX389" fmla="*/ 1251519 w 10806224"/>
              <a:gd name="connsiteY389" fmla="*/ 4326455 h 6985001"/>
              <a:gd name="connsiteX390" fmla="*/ 1265623 w 10806224"/>
              <a:gd name="connsiteY390" fmla="*/ 4326059 h 6985001"/>
              <a:gd name="connsiteX391" fmla="*/ 1255417 w 10806224"/>
              <a:gd name="connsiteY391" fmla="*/ 4330454 h 6985001"/>
              <a:gd name="connsiteX392" fmla="*/ 1290938 w 10806224"/>
              <a:gd name="connsiteY392" fmla="*/ 4325013 h 6985001"/>
              <a:gd name="connsiteX393" fmla="*/ 1287745 w 10806224"/>
              <a:gd name="connsiteY393" fmla="*/ 4331110 h 6985001"/>
              <a:gd name="connsiteX394" fmla="*/ 1281521 w 10806224"/>
              <a:gd name="connsiteY394" fmla="*/ 4331434 h 6985001"/>
              <a:gd name="connsiteX395" fmla="*/ 1286905 w 10806224"/>
              <a:gd name="connsiteY395" fmla="*/ 4332718 h 6985001"/>
              <a:gd name="connsiteX396" fmla="*/ 1287745 w 10806224"/>
              <a:gd name="connsiteY396" fmla="*/ 4331110 h 6985001"/>
              <a:gd name="connsiteX397" fmla="*/ 1323128 w 10806224"/>
              <a:gd name="connsiteY397" fmla="*/ 4329282 h 6985001"/>
              <a:gd name="connsiteX398" fmla="*/ 1387060 w 10806224"/>
              <a:gd name="connsiteY398" fmla="*/ 4314333 h 6985001"/>
              <a:gd name="connsiteX399" fmla="*/ 1244274 w 10806224"/>
              <a:gd name="connsiteY399" fmla="*/ 4296274 h 6985001"/>
              <a:gd name="connsiteX400" fmla="*/ 1228174 w 10806224"/>
              <a:gd name="connsiteY400" fmla="*/ 4300193 h 6985001"/>
              <a:gd name="connsiteX401" fmla="*/ 1211160 w 10806224"/>
              <a:gd name="connsiteY401" fmla="*/ 4304494 h 6985001"/>
              <a:gd name="connsiteX402" fmla="*/ 1199200 w 10806224"/>
              <a:gd name="connsiteY402" fmla="*/ 4325864 h 6985001"/>
              <a:gd name="connsiteX403" fmla="*/ 1173669 w 10806224"/>
              <a:gd name="connsiteY403" fmla="*/ 4336663 h 6985001"/>
              <a:gd name="connsiteX404" fmla="*/ 1185783 w 10806224"/>
              <a:gd name="connsiteY404" fmla="*/ 4337990 h 6985001"/>
              <a:gd name="connsiteX405" fmla="*/ 1213311 w 10806224"/>
              <a:gd name="connsiteY405" fmla="*/ 4335861 h 6985001"/>
              <a:gd name="connsiteX406" fmla="*/ 1232799 w 10806224"/>
              <a:gd name="connsiteY406" fmla="*/ 4328525 h 6985001"/>
              <a:gd name="connsiteX407" fmla="*/ 1225075 w 10806224"/>
              <a:gd name="connsiteY407" fmla="*/ 4329380 h 6985001"/>
              <a:gd name="connsiteX408" fmla="*/ 1202278 w 10806224"/>
              <a:gd name="connsiteY408" fmla="*/ 4330379 h 6985001"/>
              <a:gd name="connsiteX409" fmla="*/ 1283510 w 10806224"/>
              <a:gd name="connsiteY409" fmla="*/ 4318525 h 6985001"/>
              <a:gd name="connsiteX410" fmla="*/ 1301015 w 10806224"/>
              <a:gd name="connsiteY410" fmla="*/ 4316124 h 6985001"/>
              <a:gd name="connsiteX411" fmla="*/ 1346012 w 10806224"/>
              <a:gd name="connsiteY411" fmla="*/ 4303493 h 6985001"/>
              <a:gd name="connsiteX412" fmla="*/ 1253896 w 10806224"/>
              <a:gd name="connsiteY412" fmla="*/ 4297266 h 6985001"/>
              <a:gd name="connsiteX413" fmla="*/ 997924 w 10806224"/>
              <a:gd name="connsiteY413" fmla="*/ 4251061 h 6985001"/>
              <a:gd name="connsiteX414" fmla="*/ 990096 w 10806224"/>
              <a:gd name="connsiteY414" fmla="*/ 4252820 h 6985001"/>
              <a:gd name="connsiteX415" fmla="*/ 983806 w 10806224"/>
              <a:gd name="connsiteY415" fmla="*/ 4253792 h 6985001"/>
              <a:gd name="connsiteX416" fmla="*/ 969611 w 10806224"/>
              <a:gd name="connsiteY416" fmla="*/ 4252083 h 6985001"/>
              <a:gd name="connsiteX417" fmla="*/ 997924 w 10806224"/>
              <a:gd name="connsiteY417" fmla="*/ 4251061 h 6985001"/>
              <a:gd name="connsiteX418" fmla="*/ 1599788 w 10806224"/>
              <a:gd name="connsiteY418" fmla="*/ 4183141 h 6985001"/>
              <a:gd name="connsiteX419" fmla="*/ 1598621 w 10806224"/>
              <a:gd name="connsiteY419" fmla="*/ 4185372 h 6985001"/>
              <a:gd name="connsiteX420" fmla="*/ 1591139 w 10806224"/>
              <a:gd name="connsiteY420" fmla="*/ 4183588 h 6985001"/>
              <a:gd name="connsiteX421" fmla="*/ 1767451 w 10806224"/>
              <a:gd name="connsiteY421" fmla="*/ 4179508 h 6985001"/>
              <a:gd name="connsiteX422" fmla="*/ 1732801 w 10806224"/>
              <a:gd name="connsiteY422" fmla="*/ 4186417 h 6985001"/>
              <a:gd name="connsiteX423" fmla="*/ 1724118 w 10806224"/>
              <a:gd name="connsiteY423" fmla="*/ 4186621 h 6985001"/>
              <a:gd name="connsiteX424" fmla="*/ 1677876 w 10806224"/>
              <a:gd name="connsiteY424" fmla="*/ 4190780 h 6985001"/>
              <a:gd name="connsiteX425" fmla="*/ 1645878 w 10806224"/>
              <a:gd name="connsiteY425" fmla="*/ 4193708 h 6985001"/>
              <a:gd name="connsiteX426" fmla="*/ 1745285 w 10806224"/>
              <a:gd name="connsiteY426" fmla="*/ 4192740 h 6985001"/>
              <a:gd name="connsiteX427" fmla="*/ 1769412 w 10806224"/>
              <a:gd name="connsiteY427" fmla="*/ 4180556 h 6985001"/>
              <a:gd name="connsiteX428" fmla="*/ 1590528 w 10806224"/>
              <a:gd name="connsiteY428" fmla="*/ 4170154 h 6985001"/>
              <a:gd name="connsiteX429" fmla="*/ 1586109 w 10806224"/>
              <a:gd name="connsiteY429" fmla="*/ 4170326 h 6985001"/>
              <a:gd name="connsiteX430" fmla="*/ 1556778 w 10806224"/>
              <a:gd name="connsiteY430" fmla="*/ 4171379 h 6985001"/>
              <a:gd name="connsiteX431" fmla="*/ 1554390 w 10806224"/>
              <a:gd name="connsiteY431" fmla="*/ 4171350 h 6985001"/>
              <a:gd name="connsiteX432" fmla="*/ 1542534 w 10806224"/>
              <a:gd name="connsiteY432" fmla="*/ 4173059 h 6985001"/>
              <a:gd name="connsiteX433" fmla="*/ 1481048 w 10806224"/>
              <a:gd name="connsiteY433" fmla="*/ 4182121 h 6985001"/>
              <a:gd name="connsiteX434" fmla="*/ 1555385 w 10806224"/>
              <a:gd name="connsiteY434" fmla="*/ 4176016 h 6985001"/>
              <a:gd name="connsiteX435" fmla="*/ 1639723 w 10806224"/>
              <a:gd name="connsiteY435" fmla="*/ 4168242 h 6985001"/>
              <a:gd name="connsiteX436" fmla="*/ 1608557 w 10806224"/>
              <a:gd name="connsiteY436" fmla="*/ 4169454 h 6985001"/>
              <a:gd name="connsiteX437" fmla="*/ 1608971 w 10806224"/>
              <a:gd name="connsiteY437" fmla="*/ 4170283 h 6985001"/>
              <a:gd name="connsiteX438" fmla="*/ 1604223 w 10806224"/>
              <a:gd name="connsiteY438" fmla="*/ 4174668 h 6985001"/>
              <a:gd name="connsiteX439" fmla="*/ 1548078 w 10806224"/>
              <a:gd name="connsiteY439" fmla="*/ 4183268 h 6985001"/>
              <a:gd name="connsiteX440" fmla="*/ 1510159 w 10806224"/>
              <a:gd name="connsiteY440" fmla="*/ 4188019 h 6985001"/>
              <a:gd name="connsiteX441" fmla="*/ 1612676 w 10806224"/>
              <a:gd name="connsiteY441" fmla="*/ 4194032 h 6985001"/>
              <a:gd name="connsiteX442" fmla="*/ 1628388 w 10806224"/>
              <a:gd name="connsiteY442" fmla="*/ 4193879 h 6985001"/>
              <a:gd name="connsiteX443" fmla="*/ 1741197 w 10806224"/>
              <a:gd name="connsiteY443" fmla="*/ 4171321 h 6985001"/>
              <a:gd name="connsiteX444" fmla="*/ 1743164 w 10806224"/>
              <a:gd name="connsiteY444" fmla="*/ 4170988 h 6985001"/>
              <a:gd name="connsiteX445" fmla="*/ 1729925 w 10806224"/>
              <a:gd name="connsiteY445" fmla="*/ 4168800 h 6985001"/>
              <a:gd name="connsiteX446" fmla="*/ 1701693 w 10806224"/>
              <a:gd name="connsiteY446" fmla="*/ 4168265 h 6985001"/>
              <a:gd name="connsiteX447" fmla="*/ 1648942 w 10806224"/>
              <a:gd name="connsiteY447" fmla="*/ 4180598 h 6985001"/>
              <a:gd name="connsiteX448" fmla="*/ 1599788 w 10806224"/>
              <a:gd name="connsiteY448" fmla="*/ 4183141 h 6985001"/>
              <a:gd name="connsiteX449" fmla="*/ 1604223 w 10806224"/>
              <a:gd name="connsiteY449" fmla="*/ 4174668 h 6985001"/>
              <a:gd name="connsiteX450" fmla="*/ 829620 w 10806224"/>
              <a:gd name="connsiteY450" fmla="*/ 4145735 h 6985001"/>
              <a:gd name="connsiteX451" fmla="*/ 843943 w 10806224"/>
              <a:gd name="connsiteY451" fmla="*/ 4150548 h 6985001"/>
              <a:gd name="connsiteX452" fmla="*/ 829620 w 10806224"/>
              <a:gd name="connsiteY452" fmla="*/ 4145735 h 6985001"/>
              <a:gd name="connsiteX453" fmla="*/ 799896 w 10806224"/>
              <a:gd name="connsiteY453" fmla="*/ 4133259 h 6985001"/>
              <a:gd name="connsiteX454" fmla="*/ 792678 w 10806224"/>
              <a:gd name="connsiteY454" fmla="*/ 4142688 h 6985001"/>
              <a:gd name="connsiteX455" fmla="*/ 799896 w 10806224"/>
              <a:gd name="connsiteY455" fmla="*/ 4133259 h 6985001"/>
              <a:gd name="connsiteX456" fmla="*/ 1511524 w 10806224"/>
              <a:gd name="connsiteY456" fmla="*/ 3978404 h 6985001"/>
              <a:gd name="connsiteX457" fmla="*/ 1525849 w 10806224"/>
              <a:gd name="connsiteY457" fmla="*/ 3983218 h 6985001"/>
              <a:gd name="connsiteX458" fmla="*/ 1511524 w 10806224"/>
              <a:gd name="connsiteY458" fmla="*/ 3978404 h 6985001"/>
              <a:gd name="connsiteX459" fmla="*/ 1634674 w 10806224"/>
              <a:gd name="connsiteY459" fmla="*/ 3949619 h 6985001"/>
              <a:gd name="connsiteX460" fmla="*/ 1617126 w 10806224"/>
              <a:gd name="connsiteY460" fmla="*/ 3953256 h 6985001"/>
              <a:gd name="connsiteX461" fmla="*/ 1633427 w 10806224"/>
              <a:gd name="connsiteY461" fmla="*/ 3952249 h 6985001"/>
              <a:gd name="connsiteX462" fmla="*/ 1498515 w 10806224"/>
              <a:gd name="connsiteY462" fmla="*/ 3907225 h 6985001"/>
              <a:gd name="connsiteX463" fmla="*/ 1524028 w 10806224"/>
              <a:gd name="connsiteY463" fmla="*/ 3908338 h 6985001"/>
              <a:gd name="connsiteX464" fmla="*/ 1558129 w 10806224"/>
              <a:gd name="connsiteY464" fmla="*/ 3909282 h 6985001"/>
              <a:gd name="connsiteX465" fmla="*/ 1545548 w 10806224"/>
              <a:gd name="connsiteY465" fmla="*/ 3913184 h 6985001"/>
              <a:gd name="connsiteX466" fmla="*/ 1457461 w 10806224"/>
              <a:gd name="connsiteY466" fmla="*/ 3933447 h 6985001"/>
              <a:gd name="connsiteX467" fmla="*/ 1446084 w 10806224"/>
              <a:gd name="connsiteY467" fmla="*/ 3930647 h 6985001"/>
              <a:gd name="connsiteX468" fmla="*/ 1475124 w 10806224"/>
              <a:gd name="connsiteY468" fmla="*/ 3913946 h 6985001"/>
              <a:gd name="connsiteX469" fmla="*/ 1864345 w 10806224"/>
              <a:gd name="connsiteY469" fmla="*/ 3901914 h 6985001"/>
              <a:gd name="connsiteX470" fmla="*/ 1770656 w 10806224"/>
              <a:gd name="connsiteY470" fmla="*/ 3921411 h 6985001"/>
              <a:gd name="connsiteX471" fmla="*/ 1788194 w 10806224"/>
              <a:gd name="connsiteY471" fmla="*/ 3920598 h 6985001"/>
              <a:gd name="connsiteX472" fmla="*/ 1824549 w 10806224"/>
              <a:gd name="connsiteY472" fmla="*/ 3919692 h 6985001"/>
              <a:gd name="connsiteX473" fmla="*/ 1869295 w 10806224"/>
              <a:gd name="connsiteY473" fmla="*/ 3903413 h 6985001"/>
              <a:gd name="connsiteX474" fmla="*/ 1098020 w 10806224"/>
              <a:gd name="connsiteY474" fmla="*/ 3854774 h 6985001"/>
              <a:gd name="connsiteX475" fmla="*/ 1129612 w 10806224"/>
              <a:gd name="connsiteY475" fmla="*/ 3859446 h 6985001"/>
              <a:gd name="connsiteX476" fmla="*/ 1080723 w 10806224"/>
              <a:gd name="connsiteY476" fmla="*/ 3869358 h 6985001"/>
              <a:gd name="connsiteX477" fmla="*/ 1065394 w 10806224"/>
              <a:gd name="connsiteY477" fmla="*/ 3865524 h 6985001"/>
              <a:gd name="connsiteX478" fmla="*/ 1076799 w 10806224"/>
              <a:gd name="connsiteY478" fmla="*/ 3855901 h 6985001"/>
              <a:gd name="connsiteX479" fmla="*/ 1098020 w 10806224"/>
              <a:gd name="connsiteY479" fmla="*/ 3854774 h 6985001"/>
              <a:gd name="connsiteX480" fmla="*/ 1848983 w 10806224"/>
              <a:gd name="connsiteY480" fmla="*/ 3790370 h 6985001"/>
              <a:gd name="connsiteX481" fmla="*/ 1743677 w 10806224"/>
              <a:gd name="connsiteY481" fmla="*/ 3813778 h 6985001"/>
              <a:gd name="connsiteX482" fmla="*/ 1763668 w 10806224"/>
              <a:gd name="connsiteY482" fmla="*/ 3816515 h 6985001"/>
              <a:gd name="connsiteX483" fmla="*/ 1806346 w 10806224"/>
              <a:gd name="connsiteY483" fmla="*/ 3822659 h 6985001"/>
              <a:gd name="connsiteX484" fmla="*/ 1845199 w 10806224"/>
              <a:gd name="connsiteY484" fmla="*/ 3822245 h 6985001"/>
              <a:gd name="connsiteX485" fmla="*/ 1849818 w 10806224"/>
              <a:gd name="connsiteY485" fmla="*/ 3821157 h 6985001"/>
              <a:gd name="connsiteX486" fmla="*/ 1846608 w 10806224"/>
              <a:gd name="connsiteY486" fmla="*/ 3813409 h 6985001"/>
              <a:gd name="connsiteX487" fmla="*/ 1847265 w 10806224"/>
              <a:gd name="connsiteY487" fmla="*/ 3796998 h 6985001"/>
              <a:gd name="connsiteX488" fmla="*/ 2020418 w 10806224"/>
              <a:gd name="connsiteY488" fmla="*/ 3759184 h 6985001"/>
              <a:gd name="connsiteX489" fmla="*/ 1991088 w 10806224"/>
              <a:gd name="connsiteY489" fmla="*/ 3759278 h 6985001"/>
              <a:gd name="connsiteX490" fmla="*/ 1920720 w 10806224"/>
              <a:gd name="connsiteY490" fmla="*/ 3774644 h 6985001"/>
              <a:gd name="connsiteX491" fmla="*/ 1963139 w 10806224"/>
              <a:gd name="connsiteY491" fmla="*/ 3779742 h 6985001"/>
              <a:gd name="connsiteX492" fmla="*/ 2019548 w 10806224"/>
              <a:gd name="connsiteY492" fmla="*/ 3783391 h 6985001"/>
              <a:gd name="connsiteX493" fmla="*/ 2057413 w 10806224"/>
              <a:gd name="connsiteY493" fmla="*/ 3775944 h 6985001"/>
              <a:gd name="connsiteX494" fmla="*/ 2067121 w 10806224"/>
              <a:gd name="connsiteY494" fmla="*/ 3768633 h 6985001"/>
              <a:gd name="connsiteX495" fmla="*/ 2069168 w 10806224"/>
              <a:gd name="connsiteY495" fmla="*/ 3762903 h 6985001"/>
              <a:gd name="connsiteX496" fmla="*/ 2069850 w 10806224"/>
              <a:gd name="connsiteY496" fmla="*/ 3760991 h 6985001"/>
              <a:gd name="connsiteX497" fmla="*/ 2069547 w 10806224"/>
              <a:gd name="connsiteY497" fmla="*/ 3761840 h 6985001"/>
              <a:gd name="connsiteX498" fmla="*/ 2069168 w 10806224"/>
              <a:gd name="connsiteY498" fmla="*/ 3762903 h 6985001"/>
              <a:gd name="connsiteX499" fmla="*/ 2068030 w 10806224"/>
              <a:gd name="connsiteY499" fmla="*/ 3766088 h 6985001"/>
              <a:gd name="connsiteX500" fmla="*/ 2067121 w 10806224"/>
              <a:gd name="connsiteY500" fmla="*/ 3768633 h 6985001"/>
              <a:gd name="connsiteX501" fmla="*/ 2020418 w 10806224"/>
              <a:gd name="connsiteY501" fmla="*/ 3759184 h 6985001"/>
              <a:gd name="connsiteX502" fmla="*/ 1617743 w 10806224"/>
              <a:gd name="connsiteY502" fmla="*/ 3733648 h 6985001"/>
              <a:gd name="connsiteX503" fmla="*/ 1623683 w 10806224"/>
              <a:gd name="connsiteY503" fmla="*/ 3743356 h 6985001"/>
              <a:gd name="connsiteX504" fmla="*/ 1606028 w 10806224"/>
              <a:gd name="connsiteY504" fmla="*/ 3749289 h 6985001"/>
              <a:gd name="connsiteX505" fmla="*/ 1617743 w 10806224"/>
              <a:gd name="connsiteY505" fmla="*/ 3733648 h 6985001"/>
              <a:gd name="connsiteX506" fmla="*/ 2434849 w 10806224"/>
              <a:gd name="connsiteY506" fmla="*/ 3733224 h 6985001"/>
              <a:gd name="connsiteX507" fmla="*/ 2420025 w 10806224"/>
              <a:gd name="connsiteY507" fmla="*/ 3733246 h 6985001"/>
              <a:gd name="connsiteX508" fmla="*/ 2383062 w 10806224"/>
              <a:gd name="connsiteY508" fmla="*/ 3738581 h 6985001"/>
              <a:gd name="connsiteX509" fmla="*/ 2376758 w 10806224"/>
              <a:gd name="connsiteY509" fmla="*/ 3739807 h 6985001"/>
              <a:gd name="connsiteX510" fmla="*/ 2383470 w 10806224"/>
              <a:gd name="connsiteY510" fmla="*/ 3741455 h 6985001"/>
              <a:gd name="connsiteX511" fmla="*/ 2449184 w 10806224"/>
              <a:gd name="connsiteY511" fmla="*/ 3753113 h 6985001"/>
              <a:gd name="connsiteX512" fmla="*/ 2466320 w 10806224"/>
              <a:gd name="connsiteY512" fmla="*/ 3754750 h 6985001"/>
              <a:gd name="connsiteX513" fmla="*/ 2537377 w 10806224"/>
              <a:gd name="connsiteY513" fmla="*/ 3744398 h 6985001"/>
              <a:gd name="connsiteX514" fmla="*/ 2524122 w 10806224"/>
              <a:gd name="connsiteY514" fmla="*/ 3739518 h 6985001"/>
              <a:gd name="connsiteX515" fmla="*/ 2434849 w 10806224"/>
              <a:gd name="connsiteY515" fmla="*/ 3733224 h 6985001"/>
              <a:gd name="connsiteX516" fmla="*/ 2549909 w 10806224"/>
              <a:gd name="connsiteY516" fmla="*/ 3714791 h 6985001"/>
              <a:gd name="connsiteX517" fmla="*/ 2542938 w 10806224"/>
              <a:gd name="connsiteY517" fmla="*/ 3715504 h 6985001"/>
              <a:gd name="connsiteX518" fmla="*/ 2517035 w 10806224"/>
              <a:gd name="connsiteY518" fmla="*/ 3719242 h 6985001"/>
              <a:gd name="connsiteX519" fmla="*/ 2533910 w 10806224"/>
              <a:gd name="connsiteY519" fmla="*/ 3719083 h 6985001"/>
              <a:gd name="connsiteX520" fmla="*/ 2549758 w 10806224"/>
              <a:gd name="connsiteY520" fmla="*/ 3715765 h 6985001"/>
              <a:gd name="connsiteX521" fmla="*/ 2295860 w 10806224"/>
              <a:gd name="connsiteY521" fmla="*/ 3710660 h 6985001"/>
              <a:gd name="connsiteX522" fmla="*/ 2265082 w 10806224"/>
              <a:gd name="connsiteY522" fmla="*/ 3712393 h 6985001"/>
              <a:gd name="connsiteX523" fmla="*/ 2316429 w 10806224"/>
              <a:gd name="connsiteY523" fmla="*/ 3724996 h 6985001"/>
              <a:gd name="connsiteX524" fmla="*/ 2342057 w 10806224"/>
              <a:gd name="connsiteY524" fmla="*/ 3719955 h 6985001"/>
              <a:gd name="connsiteX525" fmla="*/ 2326792 w 10806224"/>
              <a:gd name="connsiteY525" fmla="*/ 3716204 h 6985001"/>
              <a:gd name="connsiteX526" fmla="*/ 2295860 w 10806224"/>
              <a:gd name="connsiteY526" fmla="*/ 3710660 h 6985001"/>
              <a:gd name="connsiteX527" fmla="*/ 1176504 w 10806224"/>
              <a:gd name="connsiteY527" fmla="*/ 3617877 h 6985001"/>
              <a:gd name="connsiteX528" fmla="*/ 1335474 w 10806224"/>
              <a:gd name="connsiteY528" fmla="*/ 3626360 h 6985001"/>
              <a:gd name="connsiteX529" fmla="*/ 1471766 w 10806224"/>
              <a:gd name="connsiteY529" fmla="*/ 3618730 h 6985001"/>
              <a:gd name="connsiteX530" fmla="*/ 1359985 w 10806224"/>
              <a:gd name="connsiteY530" fmla="*/ 3642726 h 6985001"/>
              <a:gd name="connsiteX531" fmla="*/ 1345497 w 10806224"/>
              <a:gd name="connsiteY531" fmla="*/ 3641648 h 6985001"/>
              <a:gd name="connsiteX532" fmla="*/ 1245296 w 10806224"/>
              <a:gd name="connsiteY532" fmla="*/ 3637932 h 6985001"/>
              <a:gd name="connsiteX533" fmla="*/ 1112339 w 10806224"/>
              <a:gd name="connsiteY533" fmla="*/ 3628611 h 6985001"/>
              <a:gd name="connsiteX534" fmla="*/ 1122892 w 10806224"/>
              <a:gd name="connsiteY534" fmla="*/ 3622240 h 6985001"/>
              <a:gd name="connsiteX535" fmla="*/ 1128481 w 10806224"/>
              <a:gd name="connsiteY535" fmla="*/ 3620043 h 6985001"/>
              <a:gd name="connsiteX536" fmla="*/ 1557441 w 10806224"/>
              <a:gd name="connsiteY536" fmla="*/ 3532977 h 6985001"/>
              <a:gd name="connsiteX537" fmla="*/ 1549183 w 10806224"/>
              <a:gd name="connsiteY537" fmla="*/ 3539614 h 6985001"/>
              <a:gd name="connsiteX538" fmla="*/ 1557441 w 10806224"/>
              <a:gd name="connsiteY538" fmla="*/ 3532977 h 6985001"/>
              <a:gd name="connsiteX539" fmla="*/ 1516984 w 10806224"/>
              <a:gd name="connsiteY539" fmla="*/ 3525290 h 6985001"/>
              <a:gd name="connsiteX540" fmla="*/ 1509026 w 10806224"/>
              <a:gd name="connsiteY540" fmla="*/ 3531489 h 6985001"/>
              <a:gd name="connsiteX541" fmla="*/ 1516984 w 10806224"/>
              <a:gd name="connsiteY541" fmla="*/ 3525290 h 6985001"/>
              <a:gd name="connsiteX542" fmla="*/ 1621589 w 10806224"/>
              <a:gd name="connsiteY542" fmla="*/ 3520565 h 6985001"/>
              <a:gd name="connsiteX543" fmla="*/ 1616938 w 10806224"/>
              <a:gd name="connsiteY543" fmla="*/ 3531167 h 6985001"/>
              <a:gd name="connsiteX544" fmla="*/ 1656627 w 10806224"/>
              <a:gd name="connsiteY544" fmla="*/ 3534983 h 6985001"/>
              <a:gd name="connsiteX545" fmla="*/ 1654921 w 10806224"/>
              <a:gd name="connsiteY545" fmla="*/ 3529516 h 6985001"/>
              <a:gd name="connsiteX546" fmla="*/ 1638598 w 10806224"/>
              <a:gd name="connsiteY546" fmla="*/ 3522208 h 6985001"/>
              <a:gd name="connsiteX547" fmla="*/ 1633969 w 10806224"/>
              <a:gd name="connsiteY547" fmla="*/ 3521159 h 6985001"/>
              <a:gd name="connsiteX548" fmla="*/ 873915 w 10806224"/>
              <a:gd name="connsiteY548" fmla="*/ 3514478 h 6985001"/>
              <a:gd name="connsiteX549" fmla="*/ 911623 w 10806224"/>
              <a:gd name="connsiteY549" fmla="*/ 3528851 h 6985001"/>
              <a:gd name="connsiteX550" fmla="*/ 928870 w 10806224"/>
              <a:gd name="connsiteY550" fmla="*/ 3534189 h 6985001"/>
              <a:gd name="connsiteX551" fmla="*/ 755711 w 10806224"/>
              <a:gd name="connsiteY551" fmla="*/ 3537800 h 6985001"/>
              <a:gd name="connsiteX552" fmla="*/ 735171 w 10806224"/>
              <a:gd name="connsiteY552" fmla="*/ 3532519 h 6985001"/>
              <a:gd name="connsiteX553" fmla="*/ 711145 w 10806224"/>
              <a:gd name="connsiteY553" fmla="*/ 3524687 h 6985001"/>
              <a:gd name="connsiteX554" fmla="*/ 794070 w 10806224"/>
              <a:gd name="connsiteY554" fmla="*/ 3517826 h 6985001"/>
              <a:gd name="connsiteX555" fmla="*/ 1249407 w 10806224"/>
              <a:gd name="connsiteY555" fmla="*/ 3504879 h 6985001"/>
              <a:gd name="connsiteX556" fmla="*/ 1328025 w 10806224"/>
              <a:gd name="connsiteY556" fmla="*/ 3527030 h 6985001"/>
              <a:gd name="connsiteX557" fmla="*/ 1434400 w 10806224"/>
              <a:gd name="connsiteY557" fmla="*/ 3548949 h 6985001"/>
              <a:gd name="connsiteX558" fmla="*/ 1390489 w 10806224"/>
              <a:gd name="connsiteY558" fmla="*/ 3550653 h 6985001"/>
              <a:gd name="connsiteX559" fmla="*/ 1183210 w 10806224"/>
              <a:gd name="connsiteY559" fmla="*/ 3533685 h 6985001"/>
              <a:gd name="connsiteX560" fmla="*/ 1082332 w 10806224"/>
              <a:gd name="connsiteY560" fmla="*/ 3533592 h 6985001"/>
              <a:gd name="connsiteX561" fmla="*/ 1083922 w 10806224"/>
              <a:gd name="connsiteY561" fmla="*/ 3532016 h 6985001"/>
              <a:gd name="connsiteX562" fmla="*/ 1030257 w 10806224"/>
              <a:gd name="connsiteY562" fmla="*/ 3514849 h 6985001"/>
              <a:gd name="connsiteX563" fmla="*/ 1010130 w 10806224"/>
              <a:gd name="connsiteY563" fmla="*/ 3508766 h 6985001"/>
              <a:gd name="connsiteX564" fmla="*/ 1041803 w 10806224"/>
              <a:gd name="connsiteY564" fmla="*/ 3507438 h 6985001"/>
              <a:gd name="connsiteX565" fmla="*/ 1140700 w 10806224"/>
              <a:gd name="connsiteY565" fmla="*/ 3425338 h 6985001"/>
              <a:gd name="connsiteX566" fmla="*/ 1203546 w 10806224"/>
              <a:gd name="connsiteY566" fmla="*/ 3439105 h 6985001"/>
              <a:gd name="connsiteX567" fmla="*/ 1175159 w 10806224"/>
              <a:gd name="connsiteY567" fmla="*/ 3438310 h 6985001"/>
              <a:gd name="connsiteX568" fmla="*/ 1140700 w 10806224"/>
              <a:gd name="connsiteY568" fmla="*/ 3425338 h 6985001"/>
              <a:gd name="connsiteX569" fmla="*/ 1552733 w 10806224"/>
              <a:gd name="connsiteY569" fmla="*/ 3417541 h 6985001"/>
              <a:gd name="connsiteX570" fmla="*/ 1564283 w 10806224"/>
              <a:gd name="connsiteY570" fmla="*/ 3420281 h 6985001"/>
              <a:gd name="connsiteX571" fmla="*/ 1573355 w 10806224"/>
              <a:gd name="connsiteY571" fmla="*/ 3422204 h 6985001"/>
              <a:gd name="connsiteX572" fmla="*/ 1585930 w 10806224"/>
              <a:gd name="connsiteY572" fmla="*/ 3425351 h 6985001"/>
              <a:gd name="connsiteX573" fmla="*/ 1593363 w 10806224"/>
              <a:gd name="connsiteY573" fmla="*/ 3424209 h 6985001"/>
              <a:gd name="connsiteX574" fmla="*/ 1607867 w 10806224"/>
              <a:gd name="connsiteY574" fmla="*/ 3417973 h 6985001"/>
              <a:gd name="connsiteX575" fmla="*/ 1123716 w 10806224"/>
              <a:gd name="connsiteY575" fmla="*/ 3413759 h 6985001"/>
              <a:gd name="connsiteX576" fmla="*/ 1140700 w 10806224"/>
              <a:gd name="connsiteY576" fmla="*/ 3425338 h 6985001"/>
              <a:gd name="connsiteX577" fmla="*/ 1132305 w 10806224"/>
              <a:gd name="connsiteY577" fmla="*/ 3427650 h 6985001"/>
              <a:gd name="connsiteX578" fmla="*/ 1117305 w 10806224"/>
              <a:gd name="connsiteY578" fmla="*/ 3418569 h 6985001"/>
              <a:gd name="connsiteX579" fmla="*/ 1123716 w 10806224"/>
              <a:gd name="connsiteY579" fmla="*/ 3413759 h 6985001"/>
              <a:gd name="connsiteX580" fmla="*/ 1257621 w 10806224"/>
              <a:gd name="connsiteY580" fmla="*/ 3394045 h 6985001"/>
              <a:gd name="connsiteX581" fmla="*/ 1231832 w 10806224"/>
              <a:gd name="connsiteY581" fmla="*/ 3401312 h 6985001"/>
              <a:gd name="connsiteX582" fmla="*/ 1313207 w 10806224"/>
              <a:gd name="connsiteY582" fmla="*/ 3421612 h 6985001"/>
              <a:gd name="connsiteX583" fmla="*/ 1459490 w 10806224"/>
              <a:gd name="connsiteY583" fmla="*/ 3452904 h 6985001"/>
              <a:gd name="connsiteX584" fmla="*/ 1504220 w 10806224"/>
              <a:gd name="connsiteY584" fmla="*/ 3454325 h 6985001"/>
              <a:gd name="connsiteX585" fmla="*/ 1463761 w 10806224"/>
              <a:gd name="connsiteY585" fmla="*/ 3446638 h 6985001"/>
              <a:gd name="connsiteX586" fmla="*/ 1446948 w 10806224"/>
              <a:gd name="connsiteY586" fmla="*/ 3387240 h 6985001"/>
              <a:gd name="connsiteX587" fmla="*/ 1454907 w 10806224"/>
              <a:gd name="connsiteY587" fmla="*/ 3393439 h 6985001"/>
              <a:gd name="connsiteX588" fmla="*/ 1446948 w 10806224"/>
              <a:gd name="connsiteY588" fmla="*/ 3387240 h 6985001"/>
              <a:gd name="connsiteX589" fmla="*/ 693634 w 10806224"/>
              <a:gd name="connsiteY589" fmla="*/ 3380930 h 6985001"/>
              <a:gd name="connsiteX590" fmla="*/ 866791 w 10806224"/>
              <a:gd name="connsiteY590" fmla="*/ 3384539 h 6985001"/>
              <a:gd name="connsiteX591" fmla="*/ 849546 w 10806224"/>
              <a:gd name="connsiteY591" fmla="*/ 3389878 h 6985001"/>
              <a:gd name="connsiteX592" fmla="*/ 811838 w 10806224"/>
              <a:gd name="connsiteY592" fmla="*/ 3404251 h 6985001"/>
              <a:gd name="connsiteX593" fmla="*/ 731990 w 10806224"/>
              <a:gd name="connsiteY593" fmla="*/ 3400904 h 6985001"/>
              <a:gd name="connsiteX594" fmla="*/ 649068 w 10806224"/>
              <a:gd name="connsiteY594" fmla="*/ 3394041 h 6985001"/>
              <a:gd name="connsiteX595" fmla="*/ 673095 w 10806224"/>
              <a:gd name="connsiteY595" fmla="*/ 3386210 h 6985001"/>
              <a:gd name="connsiteX596" fmla="*/ 1487105 w 10806224"/>
              <a:gd name="connsiteY596" fmla="*/ 3379115 h 6985001"/>
              <a:gd name="connsiteX597" fmla="*/ 1495364 w 10806224"/>
              <a:gd name="connsiteY597" fmla="*/ 3385751 h 6985001"/>
              <a:gd name="connsiteX598" fmla="*/ 1487105 w 10806224"/>
              <a:gd name="connsiteY598" fmla="*/ 3379115 h 6985001"/>
              <a:gd name="connsiteX599" fmla="*/ 1762777 w 10806224"/>
              <a:gd name="connsiteY599" fmla="*/ 3336175 h 6985001"/>
              <a:gd name="connsiteX600" fmla="*/ 1761027 w 10806224"/>
              <a:gd name="connsiteY600" fmla="*/ 3336538 h 6985001"/>
              <a:gd name="connsiteX601" fmla="*/ 1801974 w 10806224"/>
              <a:gd name="connsiteY601" fmla="*/ 3345460 h 6985001"/>
              <a:gd name="connsiteX602" fmla="*/ 1803165 w 10806224"/>
              <a:gd name="connsiteY602" fmla="*/ 3345191 h 6985001"/>
              <a:gd name="connsiteX603" fmla="*/ 864304 w 10806224"/>
              <a:gd name="connsiteY603" fmla="*/ 3322609 h 6985001"/>
              <a:gd name="connsiteX604" fmla="*/ 856346 w 10806224"/>
              <a:gd name="connsiteY604" fmla="*/ 3328807 h 6985001"/>
              <a:gd name="connsiteX605" fmla="*/ 864304 w 10806224"/>
              <a:gd name="connsiteY605" fmla="*/ 3322609 h 6985001"/>
              <a:gd name="connsiteX606" fmla="*/ 1634520 w 10806224"/>
              <a:gd name="connsiteY606" fmla="*/ 3320679 h 6985001"/>
              <a:gd name="connsiteX607" fmla="*/ 1485108 w 10806224"/>
              <a:gd name="connsiteY607" fmla="*/ 3348543 h 6985001"/>
              <a:gd name="connsiteX608" fmla="*/ 1478640 w 10806224"/>
              <a:gd name="connsiteY608" fmla="*/ 3346889 h 6985001"/>
              <a:gd name="connsiteX609" fmla="*/ 1468843 w 10806224"/>
              <a:gd name="connsiteY609" fmla="*/ 3339622 h 6985001"/>
              <a:gd name="connsiteX610" fmla="*/ 1618580 w 10806224"/>
              <a:gd name="connsiteY610" fmla="*/ 3320722 h 6985001"/>
              <a:gd name="connsiteX611" fmla="*/ 1586935 w 10806224"/>
              <a:gd name="connsiteY611" fmla="*/ 3296271 h 6985001"/>
              <a:gd name="connsiteX612" fmla="*/ 1571657 w 10806224"/>
              <a:gd name="connsiteY612" fmla="*/ 3301348 h 6985001"/>
              <a:gd name="connsiteX613" fmla="*/ 1586935 w 10806224"/>
              <a:gd name="connsiteY613" fmla="*/ 3296271 h 6985001"/>
              <a:gd name="connsiteX614" fmla="*/ 823538 w 10806224"/>
              <a:gd name="connsiteY614" fmla="*/ 3276454 h 6985001"/>
              <a:gd name="connsiteX615" fmla="*/ 815156 w 10806224"/>
              <a:gd name="connsiteY615" fmla="*/ 3282363 h 6985001"/>
              <a:gd name="connsiteX616" fmla="*/ 823538 w 10806224"/>
              <a:gd name="connsiteY616" fmla="*/ 3276454 h 6985001"/>
              <a:gd name="connsiteX617" fmla="*/ 823538 w 10806224"/>
              <a:gd name="connsiteY617" fmla="*/ 3276454 h 6985001"/>
              <a:gd name="connsiteX618" fmla="*/ 855694 w 10806224"/>
              <a:gd name="connsiteY618" fmla="*/ 3283239 h 6985001"/>
              <a:gd name="connsiteX619" fmla="*/ 848974 w 10806224"/>
              <a:gd name="connsiteY619" fmla="*/ 3283501 h 6985001"/>
              <a:gd name="connsiteX620" fmla="*/ 1417890 w 10806224"/>
              <a:gd name="connsiteY620" fmla="*/ 3263092 h 6985001"/>
              <a:gd name="connsiteX621" fmla="*/ 1439629 w 10806224"/>
              <a:gd name="connsiteY621" fmla="*/ 3267965 h 6985001"/>
              <a:gd name="connsiteX622" fmla="*/ 1442565 w 10806224"/>
              <a:gd name="connsiteY622" fmla="*/ 3274366 h 6985001"/>
              <a:gd name="connsiteX623" fmla="*/ 1421918 w 10806224"/>
              <a:gd name="connsiteY623" fmla="*/ 3273524 h 6985001"/>
              <a:gd name="connsiteX624" fmla="*/ 1405211 w 10806224"/>
              <a:gd name="connsiteY624" fmla="*/ 3264395 h 6985001"/>
              <a:gd name="connsiteX625" fmla="*/ 1417890 w 10806224"/>
              <a:gd name="connsiteY625" fmla="*/ 3263092 h 6985001"/>
              <a:gd name="connsiteX626" fmla="*/ 1962919 w 10806224"/>
              <a:gd name="connsiteY626" fmla="*/ 3135770 h 6985001"/>
              <a:gd name="connsiteX627" fmla="*/ 1962805 w 10806224"/>
              <a:gd name="connsiteY627" fmla="*/ 3135918 h 6985001"/>
              <a:gd name="connsiteX628" fmla="*/ 1960310 w 10806224"/>
              <a:gd name="connsiteY628" fmla="*/ 3139176 h 6985001"/>
              <a:gd name="connsiteX629" fmla="*/ 1960312 w 10806224"/>
              <a:gd name="connsiteY629" fmla="*/ 3139176 h 6985001"/>
              <a:gd name="connsiteX630" fmla="*/ 1018646 w 10806224"/>
              <a:gd name="connsiteY630" fmla="*/ 3049370 h 6985001"/>
              <a:gd name="connsiteX631" fmla="*/ 1067534 w 10806224"/>
              <a:gd name="connsiteY631" fmla="*/ 3059284 h 6985001"/>
              <a:gd name="connsiteX632" fmla="*/ 1014721 w 10806224"/>
              <a:gd name="connsiteY632" fmla="*/ 3062829 h 6985001"/>
              <a:gd name="connsiteX633" fmla="*/ 1003316 w 10806224"/>
              <a:gd name="connsiteY633" fmla="*/ 3053202 h 6985001"/>
              <a:gd name="connsiteX634" fmla="*/ 1018646 w 10806224"/>
              <a:gd name="connsiteY634" fmla="*/ 3049370 h 6985001"/>
              <a:gd name="connsiteX635" fmla="*/ 1210031 w 10806224"/>
              <a:gd name="connsiteY635" fmla="*/ 2985478 h 6985001"/>
              <a:gd name="connsiteX636" fmla="*/ 1217220 w 10806224"/>
              <a:gd name="connsiteY636" fmla="*/ 2991770 h 6985001"/>
              <a:gd name="connsiteX637" fmla="*/ 1210031 w 10806224"/>
              <a:gd name="connsiteY637" fmla="*/ 2985478 h 6985001"/>
              <a:gd name="connsiteX638" fmla="*/ 1203090 w 10806224"/>
              <a:gd name="connsiteY638" fmla="*/ 2979594 h 6985001"/>
              <a:gd name="connsiteX639" fmla="*/ 1210031 w 10806224"/>
              <a:gd name="connsiteY639" fmla="*/ 2985478 h 6985001"/>
              <a:gd name="connsiteX640" fmla="*/ 1203090 w 10806224"/>
              <a:gd name="connsiteY640" fmla="*/ 2979594 h 6985001"/>
              <a:gd name="connsiteX641" fmla="*/ 2142517 w 10806224"/>
              <a:gd name="connsiteY641" fmla="*/ 2850232 h 6985001"/>
              <a:gd name="connsiteX642" fmla="*/ 2138636 w 10806224"/>
              <a:gd name="connsiteY642" fmla="*/ 2850927 h 6985001"/>
              <a:gd name="connsiteX643" fmla="*/ 2138448 w 10806224"/>
              <a:gd name="connsiteY643" fmla="*/ 2852797 h 6985001"/>
              <a:gd name="connsiteX644" fmla="*/ 2141520 w 10806224"/>
              <a:gd name="connsiteY644" fmla="*/ 2851299 h 6985001"/>
              <a:gd name="connsiteX645" fmla="*/ 1852846 w 10806224"/>
              <a:gd name="connsiteY645" fmla="*/ 2849170 h 6985001"/>
              <a:gd name="connsiteX646" fmla="*/ 1835362 w 10806224"/>
              <a:gd name="connsiteY646" fmla="*/ 2860917 h 6985001"/>
              <a:gd name="connsiteX647" fmla="*/ 1876694 w 10806224"/>
              <a:gd name="connsiteY647" fmla="*/ 2861077 h 6985001"/>
              <a:gd name="connsiteX648" fmla="*/ 1874714 w 10806224"/>
              <a:gd name="connsiteY648" fmla="*/ 2852719 h 6985001"/>
              <a:gd name="connsiteX649" fmla="*/ 1852846 w 10806224"/>
              <a:gd name="connsiteY649" fmla="*/ 2849170 h 6985001"/>
              <a:gd name="connsiteX650" fmla="*/ 1460694 w 10806224"/>
              <a:gd name="connsiteY650" fmla="*/ 2738709 h 6985001"/>
              <a:gd name="connsiteX651" fmla="*/ 1486814 w 10806224"/>
              <a:gd name="connsiteY651" fmla="*/ 2739501 h 6985001"/>
              <a:gd name="connsiteX652" fmla="*/ 1485551 w 10806224"/>
              <a:gd name="connsiteY652" fmla="*/ 2739747 h 6985001"/>
              <a:gd name="connsiteX653" fmla="*/ 1454768 w 10806224"/>
              <a:gd name="connsiteY653" fmla="*/ 2740844 h 6985001"/>
              <a:gd name="connsiteX654" fmla="*/ 1341491 w 10806224"/>
              <a:gd name="connsiteY654" fmla="*/ 2615248 h 6985001"/>
              <a:gd name="connsiteX655" fmla="*/ 1349065 w 10806224"/>
              <a:gd name="connsiteY655" fmla="*/ 2615404 h 6985001"/>
              <a:gd name="connsiteX656" fmla="*/ 1413125 w 10806224"/>
              <a:gd name="connsiteY656" fmla="*/ 2616892 h 6985001"/>
              <a:gd name="connsiteX657" fmla="*/ 1373458 w 10806224"/>
              <a:gd name="connsiteY657" fmla="*/ 2628606 h 6985001"/>
              <a:gd name="connsiteX658" fmla="*/ 1271716 w 10806224"/>
              <a:gd name="connsiteY658" fmla="*/ 2651351 h 6985001"/>
              <a:gd name="connsiteX659" fmla="*/ 1251413 w 10806224"/>
              <a:gd name="connsiteY659" fmla="*/ 2646396 h 6985001"/>
              <a:gd name="connsiteX660" fmla="*/ 1333522 w 10806224"/>
              <a:gd name="connsiteY660" fmla="*/ 2616789 h 6985001"/>
              <a:gd name="connsiteX661" fmla="*/ 1441445 w 10806224"/>
              <a:gd name="connsiteY661" fmla="*/ 2597045 h 6985001"/>
              <a:gd name="connsiteX662" fmla="*/ 1466885 w 10806224"/>
              <a:gd name="connsiteY662" fmla="*/ 2601851 h 6985001"/>
              <a:gd name="connsiteX663" fmla="*/ 1457057 w 10806224"/>
              <a:gd name="connsiteY663" fmla="*/ 2603918 h 6985001"/>
              <a:gd name="connsiteX664" fmla="*/ 1422253 w 10806224"/>
              <a:gd name="connsiteY664" fmla="*/ 2614196 h 6985001"/>
              <a:gd name="connsiteX665" fmla="*/ 1415132 w 10806224"/>
              <a:gd name="connsiteY665" fmla="*/ 2613281 h 6985001"/>
              <a:gd name="connsiteX666" fmla="*/ 1413161 w 10806224"/>
              <a:gd name="connsiteY666" fmla="*/ 2608598 h 6985001"/>
              <a:gd name="connsiteX667" fmla="*/ 1513663 w 10806224"/>
              <a:gd name="connsiteY667" fmla="*/ 2591304 h 6985001"/>
              <a:gd name="connsiteX668" fmla="*/ 1501879 w 10806224"/>
              <a:gd name="connsiteY668" fmla="*/ 2594494 h 6985001"/>
              <a:gd name="connsiteX669" fmla="*/ 1496236 w 10806224"/>
              <a:gd name="connsiteY669" fmla="*/ 2595679 h 6985001"/>
              <a:gd name="connsiteX670" fmla="*/ 1486296 w 10806224"/>
              <a:gd name="connsiteY670" fmla="*/ 2592845 h 6985001"/>
              <a:gd name="connsiteX671" fmla="*/ 1494674 w 10806224"/>
              <a:gd name="connsiteY671" fmla="*/ 2592258 h 6985001"/>
              <a:gd name="connsiteX672" fmla="*/ 1883976 w 10806224"/>
              <a:gd name="connsiteY672" fmla="*/ 2560007 h 6985001"/>
              <a:gd name="connsiteX673" fmla="*/ 1878432 w 10806224"/>
              <a:gd name="connsiteY673" fmla="*/ 2562378 h 6985001"/>
              <a:gd name="connsiteX674" fmla="*/ 1876860 w 10806224"/>
              <a:gd name="connsiteY674" fmla="*/ 2560464 h 6985001"/>
              <a:gd name="connsiteX675" fmla="*/ 1874604 w 10806224"/>
              <a:gd name="connsiteY675" fmla="*/ 2557721 h 6985001"/>
              <a:gd name="connsiteX676" fmla="*/ 1876860 w 10806224"/>
              <a:gd name="connsiteY676" fmla="*/ 2560464 h 6985001"/>
              <a:gd name="connsiteX677" fmla="*/ 1864903 w 10806224"/>
              <a:gd name="connsiteY677" fmla="*/ 2561230 h 6985001"/>
              <a:gd name="connsiteX678" fmla="*/ 1325557 w 10806224"/>
              <a:gd name="connsiteY678" fmla="*/ 2496958 h 6985001"/>
              <a:gd name="connsiteX679" fmla="*/ 1328195 w 10806224"/>
              <a:gd name="connsiteY679" fmla="*/ 2501303 h 6985001"/>
              <a:gd name="connsiteX680" fmla="*/ 1326618 w 10806224"/>
              <a:gd name="connsiteY680" fmla="*/ 2498706 h 6985001"/>
              <a:gd name="connsiteX681" fmla="*/ 1323463 w 10806224"/>
              <a:gd name="connsiteY681" fmla="*/ 2493515 h 6985001"/>
              <a:gd name="connsiteX682" fmla="*/ 1323990 w 10806224"/>
              <a:gd name="connsiteY682" fmla="*/ 2494379 h 6985001"/>
              <a:gd name="connsiteX683" fmla="*/ 1325557 w 10806224"/>
              <a:gd name="connsiteY683" fmla="*/ 2496958 h 6985001"/>
              <a:gd name="connsiteX684" fmla="*/ 1993669 w 10806224"/>
              <a:gd name="connsiteY684" fmla="*/ 2442807 h 6985001"/>
              <a:gd name="connsiteX685" fmla="*/ 1998400 w 10806224"/>
              <a:gd name="connsiteY685" fmla="*/ 2450594 h 6985001"/>
              <a:gd name="connsiteX686" fmla="*/ 1993669 w 10806224"/>
              <a:gd name="connsiteY686" fmla="*/ 2442807 h 6985001"/>
              <a:gd name="connsiteX687" fmla="*/ 1986727 w 10806224"/>
              <a:gd name="connsiteY687" fmla="*/ 2436923 h 6985001"/>
              <a:gd name="connsiteX688" fmla="*/ 1993669 w 10806224"/>
              <a:gd name="connsiteY688" fmla="*/ 2442807 h 6985001"/>
              <a:gd name="connsiteX689" fmla="*/ 1986727 w 10806224"/>
              <a:gd name="connsiteY689" fmla="*/ 2436923 h 6985001"/>
              <a:gd name="connsiteX690" fmla="*/ 2024269 w 10806224"/>
              <a:gd name="connsiteY690" fmla="*/ 2430843 h 6985001"/>
              <a:gd name="connsiteX691" fmla="*/ 2031460 w 10806224"/>
              <a:gd name="connsiteY691" fmla="*/ 2437137 h 6985001"/>
              <a:gd name="connsiteX692" fmla="*/ 2024269 w 10806224"/>
              <a:gd name="connsiteY692" fmla="*/ 2430843 h 6985001"/>
              <a:gd name="connsiteX693" fmla="*/ 2060663 w 10806224"/>
              <a:gd name="connsiteY693" fmla="*/ 2425544 h 6985001"/>
              <a:gd name="connsiteX694" fmla="*/ 2091252 w 10806224"/>
              <a:gd name="connsiteY694" fmla="*/ 2426079 h 6985001"/>
              <a:gd name="connsiteX695" fmla="*/ 2031460 w 10806224"/>
              <a:gd name="connsiteY695" fmla="*/ 2437137 h 6985001"/>
              <a:gd name="connsiteX696" fmla="*/ 2060663 w 10806224"/>
              <a:gd name="connsiteY696" fmla="*/ 2425544 h 6985001"/>
              <a:gd name="connsiteX697" fmla="*/ 1211576 w 10806224"/>
              <a:gd name="connsiteY697" fmla="*/ 2363873 h 6985001"/>
              <a:gd name="connsiteX698" fmla="*/ 1212676 w 10806224"/>
              <a:gd name="connsiteY698" fmla="*/ 2363938 h 6985001"/>
              <a:gd name="connsiteX699" fmla="*/ 1201164 w 10806224"/>
              <a:gd name="connsiteY699" fmla="*/ 2368311 h 6985001"/>
              <a:gd name="connsiteX700" fmla="*/ 1169404 w 10806224"/>
              <a:gd name="connsiteY700" fmla="*/ 2380626 h 6985001"/>
              <a:gd name="connsiteX701" fmla="*/ 1160777 w 10806224"/>
              <a:gd name="connsiteY701" fmla="*/ 2382546 h 6985001"/>
              <a:gd name="connsiteX702" fmla="*/ 1145085 w 10806224"/>
              <a:gd name="connsiteY702" fmla="*/ 2379166 h 6985001"/>
              <a:gd name="connsiteX703" fmla="*/ 1168514 w 10806224"/>
              <a:gd name="connsiteY703" fmla="*/ 2366684 h 6985001"/>
              <a:gd name="connsiteX704" fmla="*/ 1211576 w 10806224"/>
              <a:gd name="connsiteY704" fmla="*/ 2363873 h 6985001"/>
              <a:gd name="connsiteX705" fmla="*/ 1381146 w 10806224"/>
              <a:gd name="connsiteY705" fmla="*/ 2352990 h 6985001"/>
              <a:gd name="connsiteX706" fmla="*/ 1387041 w 10806224"/>
              <a:gd name="connsiteY706" fmla="*/ 2354378 h 6985001"/>
              <a:gd name="connsiteX707" fmla="*/ 1370168 w 10806224"/>
              <a:gd name="connsiteY707" fmla="*/ 2358728 h 6985001"/>
              <a:gd name="connsiteX708" fmla="*/ 1443997 w 10806224"/>
              <a:gd name="connsiteY708" fmla="*/ 2340107 h 6985001"/>
              <a:gd name="connsiteX709" fmla="*/ 1423437 w 10806224"/>
              <a:gd name="connsiteY709" fmla="*/ 2344993 h 6985001"/>
              <a:gd name="connsiteX710" fmla="*/ 1422105 w 10806224"/>
              <a:gd name="connsiteY710" fmla="*/ 2345336 h 6985001"/>
              <a:gd name="connsiteX711" fmla="*/ 1423213 w 10806224"/>
              <a:gd name="connsiteY711" fmla="*/ 2344702 h 6985001"/>
              <a:gd name="connsiteX712" fmla="*/ 1428585 w 10806224"/>
              <a:gd name="connsiteY712" fmla="*/ 2342603 h 6985001"/>
              <a:gd name="connsiteX713" fmla="*/ 1847099 w 10806224"/>
              <a:gd name="connsiteY713" fmla="*/ 2330429 h 6985001"/>
              <a:gd name="connsiteX714" fmla="*/ 1849493 w 10806224"/>
              <a:gd name="connsiteY714" fmla="*/ 2333556 h 6985001"/>
              <a:gd name="connsiteX715" fmla="*/ 1849594 w 10806224"/>
              <a:gd name="connsiteY715" fmla="*/ 2333688 h 6985001"/>
              <a:gd name="connsiteX716" fmla="*/ 1849707 w 10806224"/>
              <a:gd name="connsiteY716" fmla="*/ 2333835 h 6985001"/>
              <a:gd name="connsiteX717" fmla="*/ 1849493 w 10806224"/>
              <a:gd name="connsiteY717" fmla="*/ 2333556 h 6985001"/>
              <a:gd name="connsiteX718" fmla="*/ 1847101 w 10806224"/>
              <a:gd name="connsiteY718" fmla="*/ 2330430 h 6985001"/>
              <a:gd name="connsiteX719" fmla="*/ 1320929 w 10806224"/>
              <a:gd name="connsiteY719" fmla="*/ 2194326 h 6985001"/>
              <a:gd name="connsiteX720" fmla="*/ 1329355 w 10806224"/>
              <a:gd name="connsiteY720" fmla="*/ 2195239 h 6985001"/>
              <a:gd name="connsiteX721" fmla="*/ 1326418 w 10806224"/>
              <a:gd name="connsiteY721" fmla="*/ 2201641 h 6985001"/>
              <a:gd name="connsiteX722" fmla="*/ 1292000 w 10806224"/>
              <a:gd name="connsiteY722" fmla="*/ 2205212 h 6985001"/>
              <a:gd name="connsiteX723" fmla="*/ 1308706 w 10806224"/>
              <a:gd name="connsiteY723" fmla="*/ 2196082 h 6985001"/>
              <a:gd name="connsiteX724" fmla="*/ 1320929 w 10806224"/>
              <a:gd name="connsiteY724" fmla="*/ 2194326 h 6985001"/>
              <a:gd name="connsiteX725" fmla="*/ 1420633 w 10806224"/>
              <a:gd name="connsiteY725" fmla="*/ 2169608 h 6985001"/>
              <a:gd name="connsiteX726" fmla="*/ 1308851 w 10806224"/>
              <a:gd name="connsiteY726" fmla="*/ 2193602 h 6985001"/>
              <a:gd name="connsiteX727" fmla="*/ 1294365 w 10806224"/>
              <a:gd name="connsiteY727" fmla="*/ 2192525 h 6985001"/>
              <a:gd name="connsiteX728" fmla="*/ 1249073 w 10806224"/>
              <a:gd name="connsiteY728" fmla="*/ 2190359 h 6985001"/>
              <a:gd name="connsiteX729" fmla="*/ 1221691 w 10806224"/>
              <a:gd name="connsiteY729" fmla="*/ 2189585 h 6985001"/>
              <a:gd name="connsiteX730" fmla="*/ 1231928 w 10806224"/>
              <a:gd name="connsiteY730" fmla="*/ 2187163 h 6985001"/>
              <a:gd name="connsiteX731" fmla="*/ 1267556 w 10806224"/>
              <a:gd name="connsiteY731" fmla="*/ 2177032 h 6985001"/>
              <a:gd name="connsiteX732" fmla="*/ 1284340 w 10806224"/>
              <a:gd name="connsiteY732" fmla="*/ 2177238 h 6985001"/>
              <a:gd name="connsiteX733" fmla="*/ 1458445 w 10806224"/>
              <a:gd name="connsiteY733" fmla="*/ 2168259 h 6985001"/>
              <a:gd name="connsiteX734" fmla="*/ 1473724 w 10806224"/>
              <a:gd name="connsiteY734" fmla="*/ 2173334 h 6985001"/>
              <a:gd name="connsiteX735" fmla="*/ 1458445 w 10806224"/>
              <a:gd name="connsiteY735" fmla="*/ 2168259 h 6985001"/>
              <a:gd name="connsiteX736" fmla="*/ 972188 w 10806224"/>
              <a:gd name="connsiteY736" fmla="*/ 2131428 h 6985001"/>
              <a:gd name="connsiteX737" fmla="*/ 937241 w 10806224"/>
              <a:gd name="connsiteY737" fmla="*/ 2139802 h 6985001"/>
              <a:gd name="connsiteX738" fmla="*/ 912228 w 10806224"/>
              <a:gd name="connsiteY738" fmla="*/ 2142446 h 6985001"/>
              <a:gd name="connsiteX739" fmla="*/ 730568 w 10806224"/>
              <a:gd name="connsiteY739" fmla="*/ 2163374 h 6985001"/>
              <a:gd name="connsiteX740" fmla="*/ 706775 w 10806224"/>
              <a:gd name="connsiteY740" fmla="*/ 2165968 h 6985001"/>
              <a:gd name="connsiteX741" fmla="*/ 728383 w 10806224"/>
              <a:gd name="connsiteY741" fmla="*/ 2153047 h 6985001"/>
              <a:gd name="connsiteX742" fmla="*/ 750684 w 10806224"/>
              <a:gd name="connsiteY742" fmla="*/ 2150552 h 6985001"/>
              <a:gd name="connsiteX743" fmla="*/ 937298 w 10806224"/>
              <a:gd name="connsiteY743" fmla="*/ 2135052 h 6985001"/>
              <a:gd name="connsiteX744" fmla="*/ 1727811 w 10806224"/>
              <a:gd name="connsiteY744" fmla="*/ 2115545 h 6985001"/>
              <a:gd name="connsiteX745" fmla="*/ 1723617 w 10806224"/>
              <a:gd name="connsiteY745" fmla="*/ 2116550 h 6985001"/>
              <a:gd name="connsiteX746" fmla="*/ 1654674 w 10806224"/>
              <a:gd name="connsiteY746" fmla="*/ 2131575 h 6985001"/>
              <a:gd name="connsiteX747" fmla="*/ 1656428 w 10806224"/>
              <a:gd name="connsiteY747" fmla="*/ 2131899 h 6985001"/>
              <a:gd name="connsiteX748" fmla="*/ 1728594 w 10806224"/>
              <a:gd name="connsiteY748" fmla="*/ 2115789 h 6985001"/>
              <a:gd name="connsiteX749" fmla="*/ 1800391 w 10806224"/>
              <a:gd name="connsiteY749" fmla="*/ 2098146 h 6985001"/>
              <a:gd name="connsiteX750" fmla="*/ 1749371 w 10806224"/>
              <a:gd name="connsiteY750" fmla="*/ 2110376 h 6985001"/>
              <a:gd name="connsiteX751" fmla="*/ 1751406 w 10806224"/>
              <a:gd name="connsiteY751" fmla="*/ 2110695 h 6985001"/>
              <a:gd name="connsiteX752" fmla="*/ 1753587 w 10806224"/>
              <a:gd name="connsiteY752" fmla="*/ 2110209 h 6985001"/>
              <a:gd name="connsiteX753" fmla="*/ 1806235 w 10806224"/>
              <a:gd name="connsiteY753" fmla="*/ 2099469 h 6985001"/>
              <a:gd name="connsiteX754" fmla="*/ 1605542 w 10806224"/>
              <a:gd name="connsiteY754" fmla="*/ 2086292 h 6985001"/>
              <a:gd name="connsiteX755" fmla="*/ 1603414 w 10806224"/>
              <a:gd name="connsiteY755" fmla="*/ 2088003 h 6985001"/>
              <a:gd name="connsiteX756" fmla="*/ 1600317 w 10806224"/>
              <a:gd name="connsiteY756" fmla="*/ 2090491 h 6985001"/>
              <a:gd name="connsiteX757" fmla="*/ 1076396 w 10806224"/>
              <a:gd name="connsiteY757" fmla="*/ 2059010 h 6985001"/>
              <a:gd name="connsiteX758" fmla="*/ 1066230 w 10806224"/>
              <a:gd name="connsiteY758" fmla="*/ 2061144 h 6985001"/>
              <a:gd name="connsiteX759" fmla="*/ 1061264 w 10806224"/>
              <a:gd name="connsiteY759" fmla="*/ 2059643 h 6985001"/>
              <a:gd name="connsiteX760" fmla="*/ 1556147 w 10806224"/>
              <a:gd name="connsiteY760" fmla="*/ 2023618 h 6985001"/>
              <a:gd name="connsiteX761" fmla="*/ 1526362 w 10806224"/>
              <a:gd name="connsiteY761" fmla="*/ 2030680 h 6985001"/>
              <a:gd name="connsiteX762" fmla="*/ 1476940 w 10806224"/>
              <a:gd name="connsiteY762" fmla="*/ 2043199 h 6985001"/>
              <a:gd name="connsiteX763" fmla="*/ 1463499 w 10806224"/>
              <a:gd name="connsiteY763" fmla="*/ 2046563 h 6985001"/>
              <a:gd name="connsiteX764" fmla="*/ 1488672 w 10806224"/>
              <a:gd name="connsiteY764" fmla="*/ 2042576 h 6985001"/>
              <a:gd name="connsiteX765" fmla="*/ 1545654 w 10806224"/>
              <a:gd name="connsiteY765" fmla="*/ 2035710 h 6985001"/>
              <a:gd name="connsiteX766" fmla="*/ 1554493 w 10806224"/>
              <a:gd name="connsiteY766" fmla="*/ 2025399 h 6985001"/>
              <a:gd name="connsiteX767" fmla="*/ 1427344 w 10806224"/>
              <a:gd name="connsiteY767" fmla="*/ 1957079 h 6985001"/>
              <a:gd name="connsiteX768" fmla="*/ 1377026 w 10806224"/>
              <a:gd name="connsiteY768" fmla="*/ 1966660 h 6985001"/>
              <a:gd name="connsiteX769" fmla="*/ 1376142 w 10806224"/>
              <a:gd name="connsiteY769" fmla="*/ 1966881 h 6985001"/>
              <a:gd name="connsiteX770" fmla="*/ 1368574 w 10806224"/>
              <a:gd name="connsiteY770" fmla="*/ 1969029 h 6985001"/>
              <a:gd name="connsiteX771" fmla="*/ 1407571 w 10806224"/>
              <a:gd name="connsiteY771" fmla="*/ 1965713 h 6985001"/>
              <a:gd name="connsiteX772" fmla="*/ 2074694 w 10806224"/>
              <a:gd name="connsiteY772" fmla="*/ 1941292 h 6985001"/>
              <a:gd name="connsiteX773" fmla="*/ 1707538 w 10806224"/>
              <a:gd name="connsiteY773" fmla="*/ 2003924 h 6985001"/>
              <a:gd name="connsiteX774" fmla="*/ 1313348 w 10806224"/>
              <a:gd name="connsiteY774" fmla="*/ 2090994 h 6985001"/>
              <a:gd name="connsiteX775" fmla="*/ 1391590 w 10806224"/>
              <a:gd name="connsiteY775" fmla="*/ 2081432 h 6985001"/>
              <a:gd name="connsiteX776" fmla="*/ 1584058 w 10806224"/>
              <a:gd name="connsiteY776" fmla="*/ 2055328 h 6985001"/>
              <a:gd name="connsiteX777" fmla="*/ 1603193 w 10806224"/>
              <a:gd name="connsiteY777" fmla="*/ 2049202 h 6985001"/>
              <a:gd name="connsiteX778" fmla="*/ 1771713 w 10806224"/>
              <a:gd name="connsiteY778" fmla="*/ 2009659 h 6985001"/>
              <a:gd name="connsiteX779" fmla="*/ 1827697 w 10806224"/>
              <a:gd name="connsiteY779" fmla="*/ 1997784 h 6985001"/>
              <a:gd name="connsiteX780" fmla="*/ 1834615 w 10806224"/>
              <a:gd name="connsiteY780" fmla="*/ 1994270 h 6985001"/>
              <a:gd name="connsiteX781" fmla="*/ 1872010 w 10806224"/>
              <a:gd name="connsiteY781" fmla="*/ 1988387 h 6985001"/>
              <a:gd name="connsiteX782" fmla="*/ 1933145 w 10806224"/>
              <a:gd name="connsiteY782" fmla="*/ 1975419 h 6985001"/>
              <a:gd name="connsiteX783" fmla="*/ 2074694 w 10806224"/>
              <a:gd name="connsiteY783" fmla="*/ 1941292 h 6985001"/>
              <a:gd name="connsiteX784" fmla="*/ 1533783 w 10806224"/>
              <a:gd name="connsiteY784" fmla="*/ 1934289 h 6985001"/>
              <a:gd name="connsiteX785" fmla="*/ 1503728 w 10806224"/>
              <a:gd name="connsiteY785" fmla="*/ 1938438 h 6985001"/>
              <a:gd name="connsiteX786" fmla="*/ 1500606 w 10806224"/>
              <a:gd name="connsiteY786" fmla="*/ 1944871 h 6985001"/>
              <a:gd name="connsiteX787" fmla="*/ 1504793 w 10806224"/>
              <a:gd name="connsiteY787" fmla="*/ 1947117 h 6985001"/>
              <a:gd name="connsiteX788" fmla="*/ 1521179 w 10806224"/>
              <a:gd name="connsiteY788" fmla="*/ 1945507 h 6985001"/>
              <a:gd name="connsiteX789" fmla="*/ 1533051 w 10806224"/>
              <a:gd name="connsiteY789" fmla="*/ 1943966 h 6985001"/>
              <a:gd name="connsiteX790" fmla="*/ 1541710 w 10806224"/>
              <a:gd name="connsiteY790" fmla="*/ 1940091 h 6985001"/>
              <a:gd name="connsiteX791" fmla="*/ 1543416 w 10806224"/>
              <a:gd name="connsiteY791" fmla="*/ 1934622 h 6985001"/>
              <a:gd name="connsiteX792" fmla="*/ 1533783 w 10806224"/>
              <a:gd name="connsiteY792" fmla="*/ 1934289 h 6985001"/>
              <a:gd name="connsiteX793" fmla="*/ 1170460 w 10806224"/>
              <a:gd name="connsiteY793" fmla="*/ 1872629 h 6985001"/>
              <a:gd name="connsiteX794" fmla="*/ 1170581 w 10806224"/>
              <a:gd name="connsiteY794" fmla="*/ 1872755 h 6985001"/>
              <a:gd name="connsiteX795" fmla="*/ 1170665 w 10806224"/>
              <a:gd name="connsiteY795" fmla="*/ 1872669 h 6985001"/>
              <a:gd name="connsiteX796" fmla="*/ 1517081 w 10806224"/>
              <a:gd name="connsiteY796" fmla="*/ 1870432 h 6985001"/>
              <a:gd name="connsiteX797" fmla="*/ 1498538 w 10806224"/>
              <a:gd name="connsiteY797" fmla="*/ 1873889 h 6985001"/>
              <a:gd name="connsiteX798" fmla="*/ 1470151 w 10806224"/>
              <a:gd name="connsiteY798" fmla="*/ 1878958 h 6985001"/>
              <a:gd name="connsiteX799" fmla="*/ 1185974 w 10806224"/>
              <a:gd name="connsiteY799" fmla="*/ 1927919 h 6985001"/>
              <a:gd name="connsiteX800" fmla="*/ 1088981 w 10806224"/>
              <a:gd name="connsiteY800" fmla="*/ 1945616 h 6985001"/>
              <a:gd name="connsiteX801" fmla="*/ 1066745 w 10806224"/>
              <a:gd name="connsiteY801" fmla="*/ 1941856 h 6985001"/>
              <a:gd name="connsiteX802" fmla="*/ 1080766 w 10806224"/>
              <a:gd name="connsiteY802" fmla="*/ 1935039 h 6985001"/>
              <a:gd name="connsiteX803" fmla="*/ 1175008 w 10806224"/>
              <a:gd name="connsiteY803" fmla="*/ 1927324 h 6985001"/>
              <a:gd name="connsiteX804" fmla="*/ 1387918 w 10806224"/>
              <a:gd name="connsiteY804" fmla="*/ 1885446 h 6985001"/>
              <a:gd name="connsiteX805" fmla="*/ 824272 w 10806224"/>
              <a:gd name="connsiteY805" fmla="*/ 1864742 h 6985001"/>
              <a:gd name="connsiteX806" fmla="*/ 849570 w 10806224"/>
              <a:gd name="connsiteY806" fmla="*/ 1866587 h 6985001"/>
              <a:gd name="connsiteX807" fmla="*/ 850120 w 10806224"/>
              <a:gd name="connsiteY807" fmla="*/ 1868352 h 6985001"/>
              <a:gd name="connsiteX808" fmla="*/ 835106 w 10806224"/>
              <a:gd name="connsiteY808" fmla="*/ 1867714 h 6985001"/>
              <a:gd name="connsiteX809" fmla="*/ 820206 w 10806224"/>
              <a:gd name="connsiteY809" fmla="*/ 1865458 h 6985001"/>
              <a:gd name="connsiteX810" fmla="*/ 1003843 w 10806224"/>
              <a:gd name="connsiteY810" fmla="*/ 1843023 h 6985001"/>
              <a:gd name="connsiteX811" fmla="*/ 1007797 w 10806224"/>
              <a:gd name="connsiteY811" fmla="*/ 1846447 h 6985001"/>
              <a:gd name="connsiteX812" fmla="*/ 1003074 w 10806224"/>
              <a:gd name="connsiteY812" fmla="*/ 1850042 h 6985001"/>
              <a:gd name="connsiteX813" fmla="*/ 991318 w 10806224"/>
              <a:gd name="connsiteY813" fmla="*/ 1843525 h 6985001"/>
              <a:gd name="connsiteX814" fmla="*/ 1003843 w 10806224"/>
              <a:gd name="connsiteY814" fmla="*/ 1843023 h 6985001"/>
              <a:gd name="connsiteX815" fmla="*/ 536605 w 10806224"/>
              <a:gd name="connsiteY815" fmla="*/ 1814400 h 6985001"/>
              <a:gd name="connsiteX816" fmla="*/ 538868 w 10806224"/>
              <a:gd name="connsiteY816" fmla="*/ 1814534 h 6985001"/>
              <a:gd name="connsiteX817" fmla="*/ 494376 w 10806224"/>
              <a:gd name="connsiteY817" fmla="*/ 1819738 h 6985001"/>
              <a:gd name="connsiteX818" fmla="*/ 498016 w 10806224"/>
              <a:gd name="connsiteY818" fmla="*/ 1817540 h 6985001"/>
              <a:gd name="connsiteX819" fmla="*/ 502038 w 10806224"/>
              <a:gd name="connsiteY819" fmla="*/ 1815958 h 6985001"/>
              <a:gd name="connsiteX820" fmla="*/ 552668 w 10806224"/>
              <a:gd name="connsiteY820" fmla="*/ 1665212 h 6985001"/>
              <a:gd name="connsiteX821" fmla="*/ 544398 w 10806224"/>
              <a:gd name="connsiteY821" fmla="*/ 1667541 h 6985001"/>
              <a:gd name="connsiteX822" fmla="*/ 532655 w 10806224"/>
              <a:gd name="connsiteY822" fmla="*/ 1667397 h 6985001"/>
              <a:gd name="connsiteX823" fmla="*/ 540917 w 10806224"/>
              <a:gd name="connsiteY823" fmla="*/ 1666443 h 6985001"/>
              <a:gd name="connsiteX824" fmla="*/ 1650565 w 10806224"/>
              <a:gd name="connsiteY824" fmla="*/ 1653510 h 6985001"/>
              <a:gd name="connsiteX825" fmla="*/ 1642801 w 10806224"/>
              <a:gd name="connsiteY825" fmla="*/ 1654138 h 6985001"/>
              <a:gd name="connsiteX826" fmla="*/ 1609306 w 10806224"/>
              <a:gd name="connsiteY826" fmla="*/ 1658722 h 6985001"/>
              <a:gd name="connsiteX827" fmla="*/ 1596048 w 10806224"/>
              <a:gd name="connsiteY827" fmla="*/ 1658046 h 6985001"/>
              <a:gd name="connsiteX828" fmla="*/ 1461181 w 10806224"/>
              <a:gd name="connsiteY828" fmla="*/ 1674325 h 6985001"/>
              <a:gd name="connsiteX829" fmla="*/ 1320306 w 10806224"/>
              <a:gd name="connsiteY829" fmla="*/ 1699110 h 6985001"/>
              <a:gd name="connsiteX830" fmla="*/ 1301374 w 10806224"/>
              <a:gd name="connsiteY830" fmla="*/ 1702276 h 6985001"/>
              <a:gd name="connsiteX831" fmla="*/ 1347433 w 10806224"/>
              <a:gd name="connsiteY831" fmla="*/ 1701547 h 6985001"/>
              <a:gd name="connsiteX832" fmla="*/ 1499695 w 10806224"/>
              <a:gd name="connsiteY832" fmla="*/ 1679189 h 6985001"/>
              <a:gd name="connsiteX833" fmla="*/ 1580860 w 10806224"/>
              <a:gd name="connsiteY833" fmla="*/ 1671543 h 6985001"/>
              <a:gd name="connsiteX834" fmla="*/ 1577243 w 10806224"/>
              <a:gd name="connsiteY834" fmla="*/ 1669094 h 6985001"/>
              <a:gd name="connsiteX835" fmla="*/ 1618186 w 10806224"/>
              <a:gd name="connsiteY835" fmla="*/ 1658268 h 6985001"/>
              <a:gd name="connsiteX836" fmla="*/ 1668119 w 10806224"/>
              <a:gd name="connsiteY836" fmla="*/ 1654754 h 6985001"/>
              <a:gd name="connsiteX837" fmla="*/ 1653322 w 10806224"/>
              <a:gd name="connsiteY837" fmla="*/ 1656588 h 6985001"/>
              <a:gd name="connsiteX838" fmla="*/ 731271 w 10806224"/>
              <a:gd name="connsiteY838" fmla="*/ 1648388 h 6985001"/>
              <a:gd name="connsiteX839" fmla="*/ 736998 w 10806224"/>
              <a:gd name="connsiteY839" fmla="*/ 1652850 h 6985001"/>
              <a:gd name="connsiteX840" fmla="*/ 731271 w 10806224"/>
              <a:gd name="connsiteY840" fmla="*/ 1648388 h 6985001"/>
              <a:gd name="connsiteX841" fmla="*/ 459452 w 10806224"/>
              <a:gd name="connsiteY841" fmla="*/ 1646843 h 6985001"/>
              <a:gd name="connsiteX842" fmla="*/ 412532 w 10806224"/>
              <a:gd name="connsiteY842" fmla="*/ 1652538 h 6985001"/>
              <a:gd name="connsiteX843" fmla="*/ 425282 w 10806224"/>
              <a:gd name="connsiteY843" fmla="*/ 1648009 h 6985001"/>
              <a:gd name="connsiteX844" fmla="*/ 424138 w 10806224"/>
              <a:gd name="connsiteY844" fmla="*/ 1646876 h 6985001"/>
              <a:gd name="connsiteX845" fmla="*/ 189038 w 10806224"/>
              <a:gd name="connsiteY845" fmla="*/ 1643846 h 6985001"/>
              <a:gd name="connsiteX846" fmla="*/ 313676 w 10806224"/>
              <a:gd name="connsiteY846" fmla="*/ 1646443 h 6985001"/>
              <a:gd name="connsiteX847" fmla="*/ 301262 w 10806224"/>
              <a:gd name="connsiteY847" fmla="*/ 1650288 h 6985001"/>
              <a:gd name="connsiteX848" fmla="*/ 274120 w 10806224"/>
              <a:gd name="connsiteY848" fmla="*/ 1660633 h 6985001"/>
              <a:gd name="connsiteX849" fmla="*/ 216647 w 10806224"/>
              <a:gd name="connsiteY849" fmla="*/ 1658222 h 6985001"/>
              <a:gd name="connsiteX850" fmla="*/ 156959 w 10806224"/>
              <a:gd name="connsiteY850" fmla="*/ 1653284 h 6985001"/>
              <a:gd name="connsiteX851" fmla="*/ 174253 w 10806224"/>
              <a:gd name="connsiteY851" fmla="*/ 1647648 h 6985001"/>
              <a:gd name="connsiteX852" fmla="*/ 760175 w 10806224"/>
              <a:gd name="connsiteY852" fmla="*/ 1642540 h 6985001"/>
              <a:gd name="connsiteX853" fmla="*/ 766121 w 10806224"/>
              <a:gd name="connsiteY853" fmla="*/ 1647316 h 6985001"/>
              <a:gd name="connsiteX854" fmla="*/ 760175 w 10806224"/>
              <a:gd name="connsiteY854" fmla="*/ 1642540 h 6985001"/>
              <a:gd name="connsiteX855" fmla="*/ 645949 w 10806224"/>
              <a:gd name="connsiteY855" fmla="*/ 1634594 h 6985001"/>
              <a:gd name="connsiteX856" fmla="*/ 677555 w 10806224"/>
              <a:gd name="connsiteY856" fmla="*/ 1635821 h 6985001"/>
              <a:gd name="connsiteX857" fmla="*/ 653966 w 10806224"/>
              <a:gd name="connsiteY857" fmla="*/ 1640682 h 6985001"/>
              <a:gd name="connsiteX858" fmla="*/ 588201 w 10806224"/>
              <a:gd name="connsiteY858" fmla="*/ 1648870 h 6985001"/>
              <a:gd name="connsiteX859" fmla="*/ 519005 w 10806224"/>
              <a:gd name="connsiteY859" fmla="*/ 1659259 h 6985001"/>
              <a:gd name="connsiteX860" fmla="*/ 462040 w 10806224"/>
              <a:gd name="connsiteY860" fmla="*/ 1666526 h 6985001"/>
              <a:gd name="connsiteX861" fmla="*/ 394965 w 10806224"/>
              <a:gd name="connsiteY861" fmla="*/ 1665698 h 6985001"/>
              <a:gd name="connsiteX862" fmla="*/ 372167 w 10806224"/>
              <a:gd name="connsiteY862" fmla="*/ 1664744 h 6985001"/>
              <a:gd name="connsiteX863" fmla="*/ 386655 w 10806224"/>
              <a:gd name="connsiteY863" fmla="*/ 1660367 h 6985001"/>
              <a:gd name="connsiteX864" fmla="*/ 393009 w 10806224"/>
              <a:gd name="connsiteY864" fmla="*/ 1658447 h 6985001"/>
              <a:gd name="connsiteX865" fmla="*/ 434352 w 10806224"/>
              <a:gd name="connsiteY865" fmla="*/ 1653635 h 6985001"/>
              <a:gd name="connsiteX866" fmla="*/ 566614 w 10806224"/>
              <a:gd name="connsiteY866" fmla="*/ 1641089 h 6985001"/>
              <a:gd name="connsiteX867" fmla="*/ 866284 w 10806224"/>
              <a:gd name="connsiteY867" fmla="*/ 1600477 h 6985001"/>
              <a:gd name="connsiteX868" fmla="*/ 758737 w 10806224"/>
              <a:gd name="connsiteY868" fmla="*/ 1620534 h 6985001"/>
              <a:gd name="connsiteX869" fmla="*/ 754081 w 10806224"/>
              <a:gd name="connsiteY869" fmla="*/ 1619344 h 6985001"/>
              <a:gd name="connsiteX870" fmla="*/ 747029 w 10806224"/>
              <a:gd name="connsiteY870" fmla="*/ 1614113 h 6985001"/>
              <a:gd name="connsiteX871" fmla="*/ 854809 w 10806224"/>
              <a:gd name="connsiteY871" fmla="*/ 1600509 h 6985001"/>
              <a:gd name="connsiteX872" fmla="*/ 1039022 w 10806224"/>
              <a:gd name="connsiteY872" fmla="*/ 1597292 h 6985001"/>
              <a:gd name="connsiteX873" fmla="*/ 1014998 w 10806224"/>
              <a:gd name="connsiteY873" fmla="*/ 1599919 h 6985001"/>
              <a:gd name="connsiteX874" fmla="*/ 994580 w 10806224"/>
              <a:gd name="connsiteY874" fmla="*/ 1604159 h 6985001"/>
              <a:gd name="connsiteX875" fmla="*/ 1016124 w 10806224"/>
              <a:gd name="connsiteY875" fmla="*/ 1610082 h 6985001"/>
              <a:gd name="connsiteX876" fmla="*/ 1023469 w 10806224"/>
              <a:gd name="connsiteY876" fmla="*/ 1607311 h 6985001"/>
              <a:gd name="connsiteX877" fmla="*/ 1039022 w 10806224"/>
              <a:gd name="connsiteY877" fmla="*/ 1597292 h 6985001"/>
              <a:gd name="connsiteX878" fmla="*/ 1072116 w 10806224"/>
              <a:gd name="connsiteY878" fmla="*/ 1588517 h 6985001"/>
              <a:gd name="connsiteX879" fmla="*/ 1064084 w 10806224"/>
              <a:gd name="connsiteY879" fmla="*/ 1588764 h 6985001"/>
              <a:gd name="connsiteX880" fmla="*/ 1055362 w 10806224"/>
              <a:gd name="connsiteY880" fmla="*/ 1591574 h 6985001"/>
              <a:gd name="connsiteX881" fmla="*/ 1059688 w 10806224"/>
              <a:gd name="connsiteY881" fmla="*/ 1596990 h 6985001"/>
              <a:gd name="connsiteX882" fmla="*/ 1071458 w 10806224"/>
              <a:gd name="connsiteY882" fmla="*/ 1595575 h 6985001"/>
              <a:gd name="connsiteX883" fmla="*/ 1074146 w 10806224"/>
              <a:gd name="connsiteY883" fmla="*/ 1590748 h 6985001"/>
              <a:gd name="connsiteX884" fmla="*/ 1072116 w 10806224"/>
              <a:gd name="connsiteY884" fmla="*/ 1588517 h 6985001"/>
              <a:gd name="connsiteX885" fmla="*/ 951151 w 10806224"/>
              <a:gd name="connsiteY885" fmla="*/ 1538787 h 6985001"/>
              <a:gd name="connsiteX886" fmla="*/ 954493 w 10806224"/>
              <a:gd name="connsiteY886" fmla="*/ 1543292 h 6985001"/>
              <a:gd name="connsiteX887" fmla="*/ 954743 w 10806224"/>
              <a:gd name="connsiteY887" fmla="*/ 1543628 h 6985001"/>
              <a:gd name="connsiteX888" fmla="*/ 956415 w 10806224"/>
              <a:gd name="connsiteY888" fmla="*/ 1545883 h 6985001"/>
              <a:gd name="connsiteX889" fmla="*/ 956499 w 10806224"/>
              <a:gd name="connsiteY889" fmla="*/ 1545996 h 6985001"/>
              <a:gd name="connsiteX890" fmla="*/ 954743 w 10806224"/>
              <a:gd name="connsiteY890" fmla="*/ 1543628 h 6985001"/>
              <a:gd name="connsiteX891" fmla="*/ 1222092 w 10806224"/>
              <a:gd name="connsiteY891" fmla="*/ 1527030 h 6985001"/>
              <a:gd name="connsiteX892" fmla="*/ 1228755 w 10806224"/>
              <a:gd name="connsiteY892" fmla="*/ 1536806 h 6985001"/>
              <a:gd name="connsiteX893" fmla="*/ 1228684 w 10806224"/>
              <a:gd name="connsiteY893" fmla="*/ 1529696 h 6985001"/>
              <a:gd name="connsiteX894" fmla="*/ 1222092 w 10806224"/>
              <a:gd name="connsiteY894" fmla="*/ 1527030 h 6985001"/>
              <a:gd name="connsiteX895" fmla="*/ 1460555 w 10806224"/>
              <a:gd name="connsiteY895" fmla="*/ 1513667 h 6985001"/>
              <a:gd name="connsiteX896" fmla="*/ 1436940 w 10806224"/>
              <a:gd name="connsiteY896" fmla="*/ 1514528 h 6985001"/>
              <a:gd name="connsiteX897" fmla="*/ 1426829 w 10806224"/>
              <a:gd name="connsiteY897" fmla="*/ 1517297 h 6985001"/>
              <a:gd name="connsiteX898" fmla="*/ 1432914 w 10806224"/>
              <a:gd name="connsiteY898" fmla="*/ 1518983 h 6985001"/>
              <a:gd name="connsiteX899" fmla="*/ 1453874 w 10806224"/>
              <a:gd name="connsiteY899" fmla="*/ 1519927 h 6985001"/>
              <a:gd name="connsiteX900" fmla="*/ 1481211 w 10806224"/>
              <a:gd name="connsiteY900" fmla="*/ 1521118 h 6985001"/>
              <a:gd name="connsiteX901" fmla="*/ 1480386 w 10806224"/>
              <a:gd name="connsiteY901" fmla="*/ 1515747 h 6985001"/>
              <a:gd name="connsiteX902" fmla="*/ 1474595 w 10806224"/>
              <a:gd name="connsiteY902" fmla="*/ 1514535 h 6985001"/>
              <a:gd name="connsiteX903" fmla="*/ 422980 w 10806224"/>
              <a:gd name="connsiteY903" fmla="*/ 1405192 h 6985001"/>
              <a:gd name="connsiteX904" fmla="*/ 458169 w 10806224"/>
              <a:gd name="connsiteY904" fmla="*/ 1412326 h 6985001"/>
              <a:gd name="connsiteX905" fmla="*/ 420155 w 10806224"/>
              <a:gd name="connsiteY905" fmla="*/ 1414879 h 6985001"/>
              <a:gd name="connsiteX906" fmla="*/ 411945 w 10806224"/>
              <a:gd name="connsiteY906" fmla="*/ 1407950 h 6985001"/>
              <a:gd name="connsiteX907" fmla="*/ 422980 w 10806224"/>
              <a:gd name="connsiteY907" fmla="*/ 1405192 h 6985001"/>
              <a:gd name="connsiteX908" fmla="*/ 215646 w 10806224"/>
              <a:gd name="connsiteY908" fmla="*/ 1208450 h 6985001"/>
              <a:gd name="connsiteX909" fmla="*/ 220841 w 10806224"/>
              <a:gd name="connsiteY909" fmla="*/ 1215235 h 6985001"/>
              <a:gd name="connsiteX910" fmla="*/ 215646 w 10806224"/>
              <a:gd name="connsiteY910" fmla="*/ 1208450 h 6985001"/>
              <a:gd name="connsiteX911" fmla="*/ 252546 w 10806224"/>
              <a:gd name="connsiteY911" fmla="*/ 1202793 h 6985001"/>
              <a:gd name="connsiteX912" fmla="*/ 242235 w 10806224"/>
              <a:gd name="connsiteY912" fmla="*/ 1206257 h 6985001"/>
              <a:gd name="connsiteX913" fmla="*/ 252546 w 10806224"/>
              <a:gd name="connsiteY913" fmla="*/ 1202793 h 6985001"/>
              <a:gd name="connsiteX914" fmla="*/ 804477 w 10806224"/>
              <a:gd name="connsiteY914" fmla="*/ 1178201 h 6985001"/>
              <a:gd name="connsiteX915" fmla="*/ 803637 w 10806224"/>
              <a:gd name="connsiteY915" fmla="*/ 1179807 h 6985001"/>
              <a:gd name="connsiteX916" fmla="*/ 798252 w 10806224"/>
              <a:gd name="connsiteY916" fmla="*/ 1178522 h 6985001"/>
              <a:gd name="connsiteX917" fmla="*/ 765284 w 10806224"/>
              <a:gd name="connsiteY917" fmla="*/ 1173874 h 6985001"/>
              <a:gd name="connsiteX918" fmla="*/ 728940 w 10806224"/>
              <a:gd name="connsiteY918" fmla="*/ 1176004 h 6985001"/>
              <a:gd name="connsiteX919" fmla="*/ 719009 w 10806224"/>
              <a:gd name="connsiteY919" fmla="*/ 1177467 h 6985001"/>
              <a:gd name="connsiteX920" fmla="*/ 741805 w 10806224"/>
              <a:gd name="connsiteY920" fmla="*/ 1176469 h 6985001"/>
              <a:gd name="connsiteX921" fmla="*/ 353219 w 10806224"/>
              <a:gd name="connsiteY921" fmla="*/ 1128477 h 6985001"/>
              <a:gd name="connsiteX922" fmla="*/ 357747 w 10806224"/>
              <a:gd name="connsiteY922" fmla="*/ 1129176 h 6985001"/>
              <a:gd name="connsiteX923" fmla="*/ 363382 w 10806224"/>
              <a:gd name="connsiteY923" fmla="*/ 1130443 h 6985001"/>
              <a:gd name="connsiteX924" fmla="*/ 343000 w 10806224"/>
              <a:gd name="connsiteY924" fmla="*/ 1129707 h 6985001"/>
              <a:gd name="connsiteX925" fmla="*/ 830768 w 10806224"/>
              <a:gd name="connsiteY925" fmla="*/ 953811 h 6985001"/>
              <a:gd name="connsiteX926" fmla="*/ 785146 w 10806224"/>
              <a:gd name="connsiteY926" fmla="*/ 956711 h 6985001"/>
              <a:gd name="connsiteX927" fmla="*/ 728325 w 10806224"/>
              <a:gd name="connsiteY927" fmla="*/ 958179 h 6985001"/>
              <a:gd name="connsiteX928" fmla="*/ 709449 w 10806224"/>
              <a:gd name="connsiteY928" fmla="*/ 956773 h 6985001"/>
              <a:gd name="connsiteX929" fmla="*/ 698345 w 10806224"/>
              <a:gd name="connsiteY929" fmla="*/ 959272 h 6985001"/>
              <a:gd name="connsiteX930" fmla="*/ 748405 w 10806224"/>
              <a:gd name="connsiteY930" fmla="*/ 959226 h 6985001"/>
              <a:gd name="connsiteX931" fmla="*/ 808679 w 10806224"/>
              <a:gd name="connsiteY931" fmla="*/ 959009 h 6985001"/>
              <a:gd name="connsiteX932" fmla="*/ 920866 w 10806224"/>
              <a:gd name="connsiteY932" fmla="*/ 950070 h 6985001"/>
              <a:gd name="connsiteX933" fmla="*/ 880021 w 10806224"/>
              <a:gd name="connsiteY933" fmla="*/ 957517 h 6985001"/>
              <a:gd name="connsiteX934" fmla="*/ 882704 w 10806224"/>
              <a:gd name="connsiteY934" fmla="*/ 957994 h 6985001"/>
              <a:gd name="connsiteX935" fmla="*/ 960572 w 10806224"/>
              <a:gd name="connsiteY935" fmla="*/ 958154 h 6985001"/>
              <a:gd name="connsiteX936" fmla="*/ 947776 w 10806224"/>
              <a:gd name="connsiteY936" fmla="*/ 952694 h 6985001"/>
              <a:gd name="connsiteX937" fmla="*/ 1019297 w 10806224"/>
              <a:gd name="connsiteY937" fmla="*/ 887700 h 6985001"/>
              <a:gd name="connsiteX938" fmla="*/ 1021092 w 10806224"/>
              <a:gd name="connsiteY938" fmla="*/ 890047 h 6985001"/>
              <a:gd name="connsiteX939" fmla="*/ 1021175 w 10806224"/>
              <a:gd name="connsiteY939" fmla="*/ 890150 h 6985001"/>
              <a:gd name="connsiteX940" fmla="*/ 1019298 w 10806224"/>
              <a:gd name="connsiteY940" fmla="*/ 887700 h 6985001"/>
              <a:gd name="connsiteX941" fmla="*/ 646627 w 10806224"/>
              <a:gd name="connsiteY941" fmla="*/ 790391 h 6985001"/>
              <a:gd name="connsiteX942" fmla="*/ 644513 w 10806224"/>
              <a:gd name="connsiteY942" fmla="*/ 794998 h 6985001"/>
              <a:gd name="connsiteX943" fmla="*/ 619739 w 10806224"/>
              <a:gd name="connsiteY943" fmla="*/ 797569 h 6985001"/>
              <a:gd name="connsiteX944" fmla="*/ 631765 w 10806224"/>
              <a:gd name="connsiteY944" fmla="*/ 790997 h 6985001"/>
              <a:gd name="connsiteX945" fmla="*/ 646627 w 10806224"/>
              <a:gd name="connsiteY945" fmla="*/ 790391 h 6985001"/>
              <a:gd name="connsiteX946" fmla="*/ 195021 w 10806224"/>
              <a:gd name="connsiteY946" fmla="*/ 784636 h 6985001"/>
              <a:gd name="connsiteX947" fmla="*/ 201054 w 10806224"/>
              <a:gd name="connsiteY947" fmla="*/ 788889 h 6985001"/>
              <a:gd name="connsiteX948" fmla="*/ 195021 w 10806224"/>
              <a:gd name="connsiteY948" fmla="*/ 784636 h 6985001"/>
              <a:gd name="connsiteX949" fmla="*/ 219362 w 10806224"/>
              <a:gd name="connsiteY949" fmla="*/ 783816 h 6985001"/>
              <a:gd name="connsiteX950" fmla="*/ 224200 w 10806224"/>
              <a:gd name="connsiteY950" fmla="*/ 784004 h 6985001"/>
              <a:gd name="connsiteX951" fmla="*/ 201054 w 10806224"/>
              <a:gd name="connsiteY951" fmla="*/ 788889 h 6985001"/>
              <a:gd name="connsiteX952" fmla="*/ 739546 w 10806224"/>
              <a:gd name="connsiteY952" fmla="*/ 770970 h 6985001"/>
              <a:gd name="connsiteX953" fmla="*/ 750543 w 10806224"/>
              <a:gd name="connsiteY953" fmla="*/ 774623 h 6985001"/>
              <a:gd name="connsiteX954" fmla="*/ 739546 w 10806224"/>
              <a:gd name="connsiteY954" fmla="*/ 770970 h 6985001"/>
              <a:gd name="connsiteX955" fmla="*/ 224669 w 10806224"/>
              <a:gd name="connsiteY955" fmla="*/ 751205 h 6985001"/>
              <a:gd name="connsiteX956" fmla="*/ 230396 w 10806224"/>
              <a:gd name="connsiteY956" fmla="*/ 755666 h 6985001"/>
              <a:gd name="connsiteX957" fmla="*/ 224669 w 10806224"/>
              <a:gd name="connsiteY957" fmla="*/ 751205 h 6985001"/>
              <a:gd name="connsiteX958" fmla="*/ 650813 w 10806224"/>
              <a:gd name="connsiteY958" fmla="*/ 738121 h 6985001"/>
              <a:gd name="connsiteX959" fmla="*/ 659195 w 10806224"/>
              <a:gd name="connsiteY959" fmla="*/ 744027 h 6985001"/>
              <a:gd name="connsiteX960" fmla="*/ 650813 w 10806224"/>
              <a:gd name="connsiteY960" fmla="*/ 738121 h 6985001"/>
              <a:gd name="connsiteX961" fmla="*/ 684629 w 10806224"/>
              <a:gd name="connsiteY961" fmla="*/ 736979 h 6985001"/>
              <a:gd name="connsiteX962" fmla="*/ 691349 w 10806224"/>
              <a:gd name="connsiteY962" fmla="*/ 737243 h 6985001"/>
              <a:gd name="connsiteX963" fmla="*/ 659195 w 10806224"/>
              <a:gd name="connsiteY963" fmla="*/ 744027 h 6985001"/>
              <a:gd name="connsiteX964" fmla="*/ 952328 w 10806224"/>
              <a:gd name="connsiteY964" fmla="*/ 707739 h 6985001"/>
              <a:gd name="connsiteX965" fmla="*/ 891123 w 10806224"/>
              <a:gd name="connsiteY965" fmla="*/ 723490 h 6985001"/>
              <a:gd name="connsiteX966" fmla="*/ 893286 w 10806224"/>
              <a:gd name="connsiteY966" fmla="*/ 723333 h 6985001"/>
              <a:gd name="connsiteX967" fmla="*/ 934226 w 10806224"/>
              <a:gd name="connsiteY967" fmla="*/ 719993 h 6985001"/>
              <a:gd name="connsiteX968" fmla="*/ 949144 w 10806224"/>
              <a:gd name="connsiteY968" fmla="*/ 717797 h 6985001"/>
              <a:gd name="connsiteX969" fmla="*/ 958572 w 10806224"/>
              <a:gd name="connsiteY969" fmla="*/ 715625 h 6985001"/>
              <a:gd name="connsiteX970" fmla="*/ 963947 w 10806224"/>
              <a:gd name="connsiteY970" fmla="*/ 712285 h 6985001"/>
              <a:gd name="connsiteX971" fmla="*/ 1068924 w 10806224"/>
              <a:gd name="connsiteY971" fmla="*/ 700844 h 6985001"/>
              <a:gd name="connsiteX972" fmla="*/ 1065774 w 10806224"/>
              <a:gd name="connsiteY972" fmla="*/ 701303 h 6985001"/>
              <a:gd name="connsiteX973" fmla="*/ 1063506 w 10806224"/>
              <a:gd name="connsiteY973" fmla="*/ 701846 h 6985001"/>
              <a:gd name="connsiteX974" fmla="*/ 1096928 w 10806224"/>
              <a:gd name="connsiteY974" fmla="*/ 686080 h 6985001"/>
              <a:gd name="connsiteX975" fmla="*/ 1091182 w 10806224"/>
              <a:gd name="connsiteY975" fmla="*/ 686494 h 6985001"/>
              <a:gd name="connsiteX976" fmla="*/ 1059997 w 10806224"/>
              <a:gd name="connsiteY976" fmla="*/ 693571 h 6985001"/>
              <a:gd name="connsiteX977" fmla="*/ 1059014 w 10806224"/>
              <a:gd name="connsiteY977" fmla="*/ 693855 h 6985001"/>
              <a:gd name="connsiteX978" fmla="*/ 406464 w 10806224"/>
              <a:gd name="connsiteY978" fmla="*/ 684929 h 6985001"/>
              <a:gd name="connsiteX979" fmla="*/ 412506 w 10806224"/>
              <a:gd name="connsiteY979" fmla="*/ 686594 h 6985001"/>
              <a:gd name="connsiteX980" fmla="*/ 400281 w 10806224"/>
              <a:gd name="connsiteY980" fmla="*/ 694926 h 6985001"/>
              <a:gd name="connsiteX981" fmla="*/ 395666 w 10806224"/>
              <a:gd name="connsiteY981" fmla="*/ 691464 h 6985001"/>
              <a:gd name="connsiteX982" fmla="*/ 406464 w 10806224"/>
              <a:gd name="connsiteY982" fmla="*/ 684929 h 6985001"/>
              <a:gd name="connsiteX983" fmla="*/ 423302 w 10806224"/>
              <a:gd name="connsiteY983" fmla="*/ 680057 h 6985001"/>
              <a:gd name="connsiteX984" fmla="*/ 429345 w 10806224"/>
              <a:gd name="connsiteY984" fmla="*/ 681722 h 6985001"/>
              <a:gd name="connsiteX985" fmla="*/ 417120 w 10806224"/>
              <a:gd name="connsiteY985" fmla="*/ 690056 h 6985001"/>
              <a:gd name="connsiteX986" fmla="*/ 412506 w 10806224"/>
              <a:gd name="connsiteY986" fmla="*/ 686594 h 6985001"/>
              <a:gd name="connsiteX987" fmla="*/ 423302 w 10806224"/>
              <a:gd name="connsiteY987" fmla="*/ 680057 h 6985001"/>
              <a:gd name="connsiteX988" fmla="*/ 474581 w 10806224"/>
              <a:gd name="connsiteY988" fmla="*/ 671812 h 6985001"/>
              <a:gd name="connsiteX989" fmla="*/ 429345 w 10806224"/>
              <a:gd name="connsiteY989" fmla="*/ 681722 h 6985001"/>
              <a:gd name="connsiteX990" fmla="*/ 454149 w 10806224"/>
              <a:gd name="connsiteY990" fmla="*/ 672385 h 6985001"/>
              <a:gd name="connsiteX991" fmla="*/ 474581 w 10806224"/>
              <a:gd name="connsiteY991" fmla="*/ 671812 h 6985001"/>
              <a:gd name="connsiteX992" fmla="*/ 694465 w 10806224"/>
              <a:gd name="connsiteY992" fmla="*/ 605314 h 6985001"/>
              <a:gd name="connsiteX993" fmla="*/ 700192 w 10806224"/>
              <a:gd name="connsiteY993" fmla="*/ 609776 h 6985001"/>
              <a:gd name="connsiteX994" fmla="*/ 694465 w 10806224"/>
              <a:gd name="connsiteY994" fmla="*/ 605314 h 6985001"/>
              <a:gd name="connsiteX995" fmla="*/ 800707 w 10806224"/>
              <a:gd name="connsiteY995" fmla="*/ 602800 h 6985001"/>
              <a:gd name="connsiteX996" fmla="*/ 772140 w 10806224"/>
              <a:gd name="connsiteY996" fmla="*/ 605545 h 6985001"/>
              <a:gd name="connsiteX997" fmla="*/ 775487 w 10806224"/>
              <a:gd name="connsiteY997" fmla="*/ 613178 h 6985001"/>
              <a:gd name="connsiteX998" fmla="*/ 784398 w 10806224"/>
              <a:gd name="connsiteY998" fmla="*/ 612750 h 6985001"/>
              <a:gd name="connsiteX999" fmla="*/ 787730 w 10806224"/>
              <a:gd name="connsiteY999" fmla="*/ 611995 h 6985001"/>
              <a:gd name="connsiteX1000" fmla="*/ 799479 w 10806224"/>
              <a:gd name="connsiteY1000" fmla="*/ 606736 h 6985001"/>
              <a:gd name="connsiteX1001" fmla="*/ 800707 w 10806224"/>
              <a:gd name="connsiteY1001" fmla="*/ 602800 h 6985001"/>
              <a:gd name="connsiteX1002" fmla="*/ 152230 w 10806224"/>
              <a:gd name="connsiteY1002" fmla="*/ 600772 h 6985001"/>
              <a:gd name="connsiteX1003" fmla="*/ 276870 w 10806224"/>
              <a:gd name="connsiteY1003" fmla="*/ 603370 h 6985001"/>
              <a:gd name="connsiteX1004" fmla="*/ 264457 w 10806224"/>
              <a:gd name="connsiteY1004" fmla="*/ 607213 h 6985001"/>
              <a:gd name="connsiteX1005" fmla="*/ 237314 w 10806224"/>
              <a:gd name="connsiteY1005" fmla="*/ 617558 h 6985001"/>
              <a:gd name="connsiteX1006" fmla="*/ 179842 w 10806224"/>
              <a:gd name="connsiteY1006" fmla="*/ 615149 h 6985001"/>
              <a:gd name="connsiteX1007" fmla="*/ 120153 w 10806224"/>
              <a:gd name="connsiteY1007" fmla="*/ 610210 h 6985001"/>
              <a:gd name="connsiteX1008" fmla="*/ 137447 w 10806224"/>
              <a:gd name="connsiteY1008" fmla="*/ 604573 h 6985001"/>
              <a:gd name="connsiteX1009" fmla="*/ 723369 w 10806224"/>
              <a:gd name="connsiteY1009" fmla="*/ 599466 h 6985001"/>
              <a:gd name="connsiteX1010" fmla="*/ 729313 w 10806224"/>
              <a:gd name="connsiteY1010" fmla="*/ 604243 h 6985001"/>
              <a:gd name="connsiteX1011" fmla="*/ 723369 w 10806224"/>
              <a:gd name="connsiteY1011" fmla="*/ 599466 h 6985001"/>
              <a:gd name="connsiteX1012" fmla="*/ 609142 w 10806224"/>
              <a:gd name="connsiteY1012" fmla="*/ 591520 h 6985001"/>
              <a:gd name="connsiteX1013" fmla="*/ 640750 w 10806224"/>
              <a:gd name="connsiteY1013" fmla="*/ 592747 h 6985001"/>
              <a:gd name="connsiteX1014" fmla="*/ 564181 w 10806224"/>
              <a:gd name="connsiteY1014" fmla="*/ 608524 h 6985001"/>
              <a:gd name="connsiteX1015" fmla="*/ 507592 w 10806224"/>
              <a:gd name="connsiteY1015" fmla="*/ 624468 h 6985001"/>
              <a:gd name="connsiteX1016" fmla="*/ 358160 w 10806224"/>
              <a:gd name="connsiteY1016" fmla="*/ 622626 h 6985001"/>
              <a:gd name="connsiteX1017" fmla="*/ 335361 w 10806224"/>
              <a:gd name="connsiteY1017" fmla="*/ 621670 h 6985001"/>
              <a:gd name="connsiteX1018" fmla="*/ 349849 w 10806224"/>
              <a:gd name="connsiteY1018" fmla="*/ 617292 h 6985001"/>
              <a:gd name="connsiteX1019" fmla="*/ 388476 w 10806224"/>
              <a:gd name="connsiteY1019" fmla="*/ 604935 h 6985001"/>
              <a:gd name="connsiteX1020" fmla="*/ 387333 w 10806224"/>
              <a:gd name="connsiteY1020" fmla="*/ 603802 h 6985001"/>
              <a:gd name="connsiteX1021" fmla="*/ 459944 w 10806224"/>
              <a:gd name="connsiteY1021" fmla="*/ 603734 h 6985001"/>
              <a:gd name="connsiteX1022" fmla="*/ 609142 w 10806224"/>
              <a:gd name="connsiteY1022" fmla="*/ 591520 h 6985001"/>
              <a:gd name="connsiteX1023" fmla="*/ 829478 w 10806224"/>
              <a:gd name="connsiteY1023" fmla="*/ 557402 h 6985001"/>
              <a:gd name="connsiteX1024" fmla="*/ 721932 w 10806224"/>
              <a:gd name="connsiteY1024" fmla="*/ 577459 h 6985001"/>
              <a:gd name="connsiteX1025" fmla="*/ 717276 w 10806224"/>
              <a:gd name="connsiteY1025" fmla="*/ 576271 h 6985001"/>
              <a:gd name="connsiteX1026" fmla="*/ 710224 w 10806224"/>
              <a:gd name="connsiteY1026" fmla="*/ 571039 h 6985001"/>
              <a:gd name="connsiteX1027" fmla="*/ 818004 w 10806224"/>
              <a:gd name="connsiteY1027" fmla="*/ 557435 h 6985001"/>
              <a:gd name="connsiteX1028" fmla="*/ 1037025 w 10806224"/>
              <a:gd name="connsiteY1028" fmla="*/ 548241 h 6985001"/>
              <a:gd name="connsiteX1029" fmla="*/ 1021543 w 10806224"/>
              <a:gd name="connsiteY1029" fmla="*/ 552154 h 6985001"/>
              <a:gd name="connsiteX1030" fmla="*/ 1020373 w 10806224"/>
              <a:gd name="connsiteY1030" fmla="*/ 553266 h 6985001"/>
              <a:gd name="connsiteX1031" fmla="*/ 1022882 w 10806224"/>
              <a:gd name="connsiteY1031" fmla="*/ 553916 h 6985001"/>
              <a:gd name="connsiteX1032" fmla="*/ 1034653 w 10806224"/>
              <a:gd name="connsiteY1032" fmla="*/ 552501 h 6985001"/>
              <a:gd name="connsiteX1033" fmla="*/ 914347 w 10806224"/>
              <a:gd name="connsiteY1033" fmla="*/ 495712 h 6985001"/>
              <a:gd name="connsiteX1034" fmla="*/ 919100 w 10806224"/>
              <a:gd name="connsiteY1034" fmla="*/ 502124 h 6985001"/>
              <a:gd name="connsiteX1035" fmla="*/ 919692 w 10806224"/>
              <a:gd name="connsiteY1035" fmla="*/ 502923 h 6985001"/>
              <a:gd name="connsiteX1036" fmla="*/ 919609 w 10806224"/>
              <a:gd name="connsiteY1036" fmla="*/ 502809 h 6985001"/>
              <a:gd name="connsiteX1037" fmla="*/ 919100 w 10806224"/>
              <a:gd name="connsiteY1037" fmla="*/ 502124 h 6985001"/>
              <a:gd name="connsiteX1038" fmla="*/ 917688 w 10806224"/>
              <a:gd name="connsiteY1038" fmla="*/ 500219 h 6985001"/>
              <a:gd name="connsiteX1039" fmla="*/ 914347 w 10806224"/>
              <a:gd name="connsiteY1039" fmla="*/ 495712 h 6985001"/>
              <a:gd name="connsiteX1040" fmla="*/ 1185284 w 10806224"/>
              <a:gd name="connsiteY1040" fmla="*/ 483956 h 6985001"/>
              <a:gd name="connsiteX1041" fmla="*/ 1191950 w 10806224"/>
              <a:gd name="connsiteY1041" fmla="*/ 493732 h 6985001"/>
              <a:gd name="connsiteX1042" fmla="*/ 1191879 w 10806224"/>
              <a:gd name="connsiteY1042" fmla="*/ 486622 h 6985001"/>
              <a:gd name="connsiteX1043" fmla="*/ 1185284 w 10806224"/>
              <a:gd name="connsiteY1043" fmla="*/ 483956 h 6985001"/>
              <a:gd name="connsiteX1044" fmla="*/ 1432172 w 10806224"/>
              <a:gd name="connsiteY1044" fmla="*/ 470285 h 6985001"/>
              <a:gd name="connsiteX1045" fmla="*/ 1400135 w 10806224"/>
              <a:gd name="connsiteY1045" fmla="*/ 471453 h 6985001"/>
              <a:gd name="connsiteX1046" fmla="*/ 1390025 w 10806224"/>
              <a:gd name="connsiteY1046" fmla="*/ 474224 h 6985001"/>
              <a:gd name="connsiteX1047" fmla="*/ 1396108 w 10806224"/>
              <a:gd name="connsiteY1047" fmla="*/ 475910 h 6985001"/>
              <a:gd name="connsiteX1048" fmla="*/ 1417069 w 10806224"/>
              <a:gd name="connsiteY1048" fmla="*/ 476853 h 6985001"/>
              <a:gd name="connsiteX1049" fmla="*/ 1429108 w 10806224"/>
              <a:gd name="connsiteY1049" fmla="*/ 478559 h 6985001"/>
              <a:gd name="connsiteX1050" fmla="*/ 1443727 w 10806224"/>
              <a:gd name="connsiteY1050" fmla="*/ 478067 h 6985001"/>
              <a:gd name="connsiteX1051" fmla="*/ 1444385 w 10806224"/>
              <a:gd name="connsiteY1051" fmla="*/ 477907 h 6985001"/>
              <a:gd name="connsiteX1052" fmla="*/ 1443580 w 10806224"/>
              <a:gd name="connsiteY1052" fmla="*/ 472673 h 6985001"/>
              <a:gd name="connsiteX1053" fmla="*/ 1432172 w 10806224"/>
              <a:gd name="connsiteY1053" fmla="*/ 470285 h 6985001"/>
              <a:gd name="connsiteX1054" fmla="*/ 1419283 w 10806224"/>
              <a:gd name="connsiteY1054" fmla="*/ 441194 h 6985001"/>
              <a:gd name="connsiteX1055" fmla="*/ 1238670 w 10806224"/>
              <a:gd name="connsiteY1055" fmla="*/ 475101 h 6985001"/>
              <a:gd name="connsiteX1056" fmla="*/ 1341092 w 10806224"/>
              <a:gd name="connsiteY1056" fmla="*/ 460353 h 6985001"/>
              <a:gd name="connsiteX1057" fmla="*/ 1442276 w 10806224"/>
              <a:gd name="connsiteY1057" fmla="*/ 445347 h 6985001"/>
              <a:gd name="connsiteX1058" fmla="*/ 1437386 w 10806224"/>
              <a:gd name="connsiteY1058" fmla="*/ 442795 h 6985001"/>
              <a:gd name="connsiteX1059" fmla="*/ 1435842 w 10806224"/>
              <a:gd name="connsiteY1059" fmla="*/ 442553 h 6985001"/>
              <a:gd name="connsiteX1060" fmla="*/ 1433545 w 10806224"/>
              <a:gd name="connsiteY1060" fmla="*/ 442585 h 6985001"/>
              <a:gd name="connsiteX1061" fmla="*/ 1434644 w 10806224"/>
              <a:gd name="connsiteY1061" fmla="*/ 442364 h 6985001"/>
              <a:gd name="connsiteX1062" fmla="*/ 1429627 w 10806224"/>
              <a:gd name="connsiteY1062" fmla="*/ 441578 h 6985001"/>
              <a:gd name="connsiteX1063" fmla="*/ 1419283 w 10806224"/>
              <a:gd name="connsiteY1063" fmla="*/ 441194 h 6985001"/>
              <a:gd name="connsiteX1064" fmla="*/ 1516387 w 10806224"/>
              <a:gd name="connsiteY1064" fmla="*/ 435910 h 6985001"/>
              <a:gd name="connsiteX1065" fmla="*/ 1488259 w 10806224"/>
              <a:gd name="connsiteY1065" fmla="*/ 438440 h 6985001"/>
              <a:gd name="connsiteX1066" fmla="*/ 1453130 w 10806224"/>
              <a:gd name="connsiteY1066" fmla="*/ 441658 h 6985001"/>
              <a:gd name="connsiteX1067" fmla="*/ 1453473 w 10806224"/>
              <a:gd name="connsiteY1067" fmla="*/ 442010 h 6985001"/>
              <a:gd name="connsiteX1068" fmla="*/ 1518442 w 10806224"/>
              <a:gd name="connsiteY1068" fmla="*/ 441890 h 6985001"/>
              <a:gd name="connsiteX1069" fmla="*/ 1482693 w 10806224"/>
              <a:gd name="connsiteY1069" fmla="*/ 432628 h 6985001"/>
              <a:gd name="connsiteX1070" fmla="*/ 1463856 w 10806224"/>
              <a:gd name="connsiteY1070" fmla="*/ 434490 h 6985001"/>
              <a:gd name="connsiteX1071" fmla="*/ 1454880 w 10806224"/>
              <a:gd name="connsiteY1071" fmla="*/ 436669 h 6985001"/>
              <a:gd name="connsiteX1072" fmla="*/ 1451605 w 10806224"/>
              <a:gd name="connsiteY1072" fmla="*/ 438972 h 6985001"/>
              <a:gd name="connsiteX1073" fmla="*/ 1483298 w 10806224"/>
              <a:gd name="connsiteY1073" fmla="*/ 432635 h 6985001"/>
              <a:gd name="connsiteX1074" fmla="*/ 1692395 w 10806224"/>
              <a:gd name="connsiteY1074" fmla="*/ 421155 h 6985001"/>
              <a:gd name="connsiteX1075" fmla="*/ 1680346 w 10806224"/>
              <a:gd name="connsiteY1075" fmla="*/ 422493 h 6985001"/>
              <a:gd name="connsiteX1076" fmla="*/ 1614449 w 10806224"/>
              <a:gd name="connsiteY1076" fmla="*/ 427300 h 6985001"/>
              <a:gd name="connsiteX1077" fmla="*/ 1606854 w 10806224"/>
              <a:gd name="connsiteY1077" fmla="*/ 423788 h 6985001"/>
              <a:gd name="connsiteX1078" fmla="*/ 1603534 w 10806224"/>
              <a:gd name="connsiteY1078" fmla="*/ 422564 h 6985001"/>
              <a:gd name="connsiteX1079" fmla="*/ 1590913 w 10806224"/>
              <a:gd name="connsiteY1079" fmla="*/ 424562 h 6985001"/>
              <a:gd name="connsiteX1080" fmla="*/ 1543661 w 10806224"/>
              <a:gd name="connsiteY1080" fmla="*/ 433983 h 6985001"/>
              <a:gd name="connsiteX1081" fmla="*/ 1544761 w 10806224"/>
              <a:gd name="connsiteY1081" fmla="*/ 434241 h 6985001"/>
              <a:gd name="connsiteX1082" fmla="*/ 1610934 w 10806224"/>
              <a:gd name="connsiteY1082" fmla="*/ 432811 h 6985001"/>
              <a:gd name="connsiteX1083" fmla="*/ 1657312 w 10806224"/>
              <a:gd name="connsiteY1083" fmla="*/ 430800 h 6985001"/>
              <a:gd name="connsiteX1084" fmla="*/ 1660273 w 10806224"/>
              <a:gd name="connsiteY1084" fmla="*/ 430597 h 6985001"/>
              <a:gd name="connsiteX1085" fmla="*/ 1692248 w 10806224"/>
              <a:gd name="connsiteY1085" fmla="*/ 424268 h 6985001"/>
              <a:gd name="connsiteX1086" fmla="*/ 386174 w 10806224"/>
              <a:gd name="connsiteY1086" fmla="*/ 362117 h 6985001"/>
              <a:gd name="connsiteX1087" fmla="*/ 421364 w 10806224"/>
              <a:gd name="connsiteY1087" fmla="*/ 369252 h 6985001"/>
              <a:gd name="connsiteX1088" fmla="*/ 383348 w 10806224"/>
              <a:gd name="connsiteY1088" fmla="*/ 371804 h 6985001"/>
              <a:gd name="connsiteX1089" fmla="*/ 375140 w 10806224"/>
              <a:gd name="connsiteY1089" fmla="*/ 364877 h 6985001"/>
              <a:gd name="connsiteX1090" fmla="*/ 386174 w 10806224"/>
              <a:gd name="connsiteY1090" fmla="*/ 362117 h 6985001"/>
              <a:gd name="connsiteX1091" fmla="*/ 706573 w 10806224"/>
              <a:gd name="connsiteY1091" fmla="*/ 280161 h 6985001"/>
              <a:gd name="connsiteX1092" fmla="*/ 696262 w 10806224"/>
              <a:gd name="connsiteY1092" fmla="*/ 283627 h 6985001"/>
              <a:gd name="connsiteX1093" fmla="*/ 706573 w 10806224"/>
              <a:gd name="connsiteY1093" fmla="*/ 280161 h 6985001"/>
              <a:gd name="connsiteX1094" fmla="*/ 178841 w 10806224"/>
              <a:gd name="connsiteY1094" fmla="*/ 165375 h 6985001"/>
              <a:gd name="connsiteX1095" fmla="*/ 184035 w 10806224"/>
              <a:gd name="connsiteY1095" fmla="*/ 172162 h 6985001"/>
              <a:gd name="connsiteX1096" fmla="*/ 178841 w 10806224"/>
              <a:gd name="connsiteY1096" fmla="*/ 165375 h 6985001"/>
              <a:gd name="connsiteX1097" fmla="*/ 215741 w 10806224"/>
              <a:gd name="connsiteY1097" fmla="*/ 159718 h 6985001"/>
              <a:gd name="connsiteX1098" fmla="*/ 205431 w 10806224"/>
              <a:gd name="connsiteY1098" fmla="*/ 163181 h 6985001"/>
              <a:gd name="connsiteX1099" fmla="*/ 215741 w 10806224"/>
              <a:gd name="connsiteY1099" fmla="*/ 159718 h 6985001"/>
              <a:gd name="connsiteX1100" fmla="*/ 5040424 w 10806224"/>
              <a:gd name="connsiteY1100" fmla="*/ 0 h 6985001"/>
              <a:gd name="connsiteX1101" fmla="*/ 10806224 w 10806224"/>
              <a:gd name="connsiteY1101" fmla="*/ 0 h 6985001"/>
              <a:gd name="connsiteX1102" fmla="*/ 10806224 w 10806224"/>
              <a:gd name="connsiteY1102" fmla="*/ 6985000 h 6985001"/>
              <a:gd name="connsiteX1103" fmla="*/ 6500924 w 10806224"/>
              <a:gd name="connsiteY1103" fmla="*/ 6985000 h 6985001"/>
              <a:gd name="connsiteX1104" fmla="*/ 6500924 w 10806224"/>
              <a:gd name="connsiteY1104" fmla="*/ 6985001 h 6985001"/>
              <a:gd name="connsiteX1105" fmla="*/ 1982812 w 10806224"/>
              <a:gd name="connsiteY1105" fmla="*/ 6985000 h 6985001"/>
              <a:gd name="connsiteX1106" fmla="*/ 1923614 w 10806224"/>
              <a:gd name="connsiteY1106" fmla="*/ 6985000 h 6985001"/>
              <a:gd name="connsiteX1107" fmla="*/ 1981026 w 10806224"/>
              <a:gd name="connsiteY1107" fmla="*/ 6960196 h 6985001"/>
              <a:gd name="connsiteX1108" fmla="*/ 1781756 w 10806224"/>
              <a:gd name="connsiteY1108" fmla="*/ 6930379 h 6985001"/>
              <a:gd name="connsiteX1109" fmla="*/ 2055776 w 10806224"/>
              <a:gd name="connsiteY1109" fmla="*/ 6905424 h 6985001"/>
              <a:gd name="connsiteX1110" fmla="*/ 2231465 w 10806224"/>
              <a:gd name="connsiteY1110" fmla="*/ 6894778 h 6985001"/>
              <a:gd name="connsiteX1111" fmla="*/ 2233513 w 10806224"/>
              <a:gd name="connsiteY1111" fmla="*/ 6900511 h 6985001"/>
              <a:gd name="connsiteX1112" fmla="*/ 2234195 w 10806224"/>
              <a:gd name="connsiteY1112" fmla="*/ 6902422 h 6985001"/>
              <a:gd name="connsiteX1113" fmla="*/ 2233892 w 10806224"/>
              <a:gd name="connsiteY1113" fmla="*/ 6901573 h 6985001"/>
              <a:gd name="connsiteX1114" fmla="*/ 2233513 w 10806224"/>
              <a:gd name="connsiteY1114" fmla="*/ 6900511 h 6985001"/>
              <a:gd name="connsiteX1115" fmla="*/ 2232376 w 10806224"/>
              <a:gd name="connsiteY1115" fmla="*/ 6897326 h 6985001"/>
              <a:gd name="connsiteX1116" fmla="*/ 2231465 w 10806224"/>
              <a:gd name="connsiteY1116" fmla="*/ 6894778 h 6985001"/>
              <a:gd name="connsiteX1117" fmla="*/ 2021871 w 10806224"/>
              <a:gd name="connsiteY1117" fmla="*/ 6887162 h 6985001"/>
              <a:gd name="connsiteX1118" fmla="*/ 2011611 w 10806224"/>
              <a:gd name="connsiteY1118" fmla="*/ 6866416 h 6985001"/>
              <a:gd name="connsiteX1119" fmla="*/ 2011460 w 10806224"/>
              <a:gd name="connsiteY1119" fmla="*/ 6862639 h 6985001"/>
              <a:gd name="connsiteX1120" fmla="*/ 1968282 w 10806224"/>
              <a:gd name="connsiteY1120" fmla="*/ 6866480 h 6985001"/>
              <a:gd name="connsiteX1121" fmla="*/ 2208188 w 10806224"/>
              <a:gd name="connsiteY1121" fmla="*/ 6822092 h 6985001"/>
              <a:gd name="connsiteX1122" fmla="*/ 2214517 w 10806224"/>
              <a:gd name="connsiteY1122" fmla="*/ 6815684 h 6985001"/>
              <a:gd name="connsiteX1123" fmla="*/ 2212461 w 10806224"/>
              <a:gd name="connsiteY1123" fmla="*/ 6804826 h 6985001"/>
              <a:gd name="connsiteX1124" fmla="*/ 2164798 w 10806224"/>
              <a:gd name="connsiteY1124" fmla="*/ 6812786 h 6985001"/>
              <a:gd name="connsiteX1125" fmla="*/ 2033698 w 10806224"/>
              <a:gd name="connsiteY1125" fmla="*/ 6828261 h 6985001"/>
              <a:gd name="connsiteX1126" fmla="*/ 2140717 w 10806224"/>
              <a:gd name="connsiteY1126" fmla="*/ 6799837 h 6985001"/>
              <a:gd name="connsiteX1127" fmla="*/ 2219037 w 10806224"/>
              <a:gd name="connsiteY1127" fmla="*/ 6785318 h 6985001"/>
              <a:gd name="connsiteX1128" fmla="*/ 2212404 w 10806224"/>
              <a:gd name="connsiteY1128" fmla="*/ 6774992 h 6985001"/>
              <a:gd name="connsiteX1129" fmla="*/ 2206756 w 10806224"/>
              <a:gd name="connsiteY1129" fmla="*/ 6770017 h 6985001"/>
              <a:gd name="connsiteX1130" fmla="*/ 2165590 w 10806224"/>
              <a:gd name="connsiteY1130" fmla="*/ 6776055 h 6985001"/>
              <a:gd name="connsiteX1131" fmla="*/ 1871243 w 10806224"/>
              <a:gd name="connsiteY1131" fmla="*/ 6819224 h 6985001"/>
              <a:gd name="connsiteX1132" fmla="*/ 1434795 w 10806224"/>
              <a:gd name="connsiteY1132" fmla="*/ 6902179 h 6985001"/>
              <a:gd name="connsiteX1133" fmla="*/ 1487377 w 10806224"/>
              <a:gd name="connsiteY1133" fmla="*/ 6882200 h 6985001"/>
              <a:gd name="connsiteX1134" fmla="*/ 1473046 w 10806224"/>
              <a:gd name="connsiteY1134" fmla="*/ 6879913 h 6985001"/>
              <a:gd name="connsiteX1135" fmla="*/ 1560489 w 10806224"/>
              <a:gd name="connsiteY1135" fmla="*/ 6862476 h 6985001"/>
              <a:gd name="connsiteX1136" fmla="*/ 1715095 w 10806224"/>
              <a:gd name="connsiteY1136" fmla="*/ 6837988 h 6985001"/>
              <a:gd name="connsiteX1137" fmla="*/ 1812881 w 10806224"/>
              <a:gd name="connsiteY1137" fmla="*/ 6826208 h 6985001"/>
              <a:gd name="connsiteX1138" fmla="*/ 1810657 w 10806224"/>
              <a:gd name="connsiteY1138" fmla="*/ 6823898 h 6985001"/>
              <a:gd name="connsiteX1139" fmla="*/ 1782803 w 10806224"/>
              <a:gd name="connsiteY1139" fmla="*/ 6815093 h 6985001"/>
              <a:gd name="connsiteX1140" fmla="*/ 1782092 w 10806224"/>
              <a:gd name="connsiteY1140" fmla="*/ 6815171 h 6985001"/>
              <a:gd name="connsiteX1141" fmla="*/ 1688516 w 10806224"/>
              <a:gd name="connsiteY1141" fmla="*/ 6828569 h 6985001"/>
              <a:gd name="connsiteX1142" fmla="*/ 1362220 w 10806224"/>
              <a:gd name="connsiteY1142" fmla="*/ 6888677 h 6985001"/>
              <a:gd name="connsiteX1143" fmla="*/ 1294296 w 10806224"/>
              <a:gd name="connsiteY1143" fmla="*/ 6903183 h 6985001"/>
              <a:gd name="connsiteX1144" fmla="*/ 1270641 w 10806224"/>
              <a:gd name="connsiteY1144" fmla="*/ 6903484 h 6985001"/>
              <a:gd name="connsiteX1145" fmla="*/ 1486688 w 10806224"/>
              <a:gd name="connsiteY1145" fmla="*/ 6838721 h 6985001"/>
              <a:gd name="connsiteX1146" fmla="*/ 1501889 w 10806224"/>
              <a:gd name="connsiteY1146" fmla="*/ 6821253 h 6985001"/>
              <a:gd name="connsiteX1147" fmla="*/ 1481575 w 10806224"/>
              <a:gd name="connsiteY1147" fmla="*/ 6819392 h 6985001"/>
              <a:gd name="connsiteX1148" fmla="*/ 1535672 w 10806224"/>
              <a:gd name="connsiteY1148" fmla="*/ 6809985 h 6985001"/>
              <a:gd name="connsiteX1149" fmla="*/ 1487553 w 10806224"/>
              <a:gd name="connsiteY1149" fmla="*/ 6811138 h 6985001"/>
              <a:gd name="connsiteX1150" fmla="*/ 1489613 w 10806224"/>
              <a:gd name="connsiteY1150" fmla="*/ 6810795 h 6985001"/>
              <a:gd name="connsiteX1151" fmla="*/ 1490389 w 10806224"/>
              <a:gd name="connsiteY1151" fmla="*/ 6803215 h 6985001"/>
              <a:gd name="connsiteX1152" fmla="*/ 1378196 w 10806224"/>
              <a:gd name="connsiteY1152" fmla="*/ 6822166 h 6985001"/>
              <a:gd name="connsiteX1153" fmla="*/ 1360598 w 10806224"/>
              <a:gd name="connsiteY1153" fmla="*/ 6828001 h 6985001"/>
              <a:gd name="connsiteX1154" fmla="*/ 1260740 w 10806224"/>
              <a:gd name="connsiteY1154" fmla="*/ 6846568 h 6985001"/>
              <a:gd name="connsiteX1155" fmla="*/ 1258709 w 10806224"/>
              <a:gd name="connsiteY1155" fmla="*/ 6843890 h 6985001"/>
              <a:gd name="connsiteX1156" fmla="*/ 1246671 w 10806224"/>
              <a:gd name="connsiteY1156" fmla="*/ 6835574 h 6985001"/>
              <a:gd name="connsiteX1157" fmla="*/ 1221974 w 10806224"/>
              <a:gd name="connsiteY1157" fmla="*/ 6839398 h 6985001"/>
              <a:gd name="connsiteX1158" fmla="*/ 1207681 w 10806224"/>
              <a:gd name="connsiteY1158" fmla="*/ 6841892 h 6985001"/>
              <a:gd name="connsiteX1159" fmla="*/ 1328053 w 10806224"/>
              <a:gd name="connsiteY1159" fmla="*/ 6806948 h 6985001"/>
              <a:gd name="connsiteX1160" fmla="*/ 1303395 w 10806224"/>
              <a:gd name="connsiteY1160" fmla="*/ 6804792 h 6985001"/>
              <a:gd name="connsiteX1161" fmla="*/ 1288016 w 10806224"/>
              <a:gd name="connsiteY1161" fmla="*/ 6808043 h 6985001"/>
              <a:gd name="connsiteX1162" fmla="*/ 1085204 w 10806224"/>
              <a:gd name="connsiteY1162" fmla="*/ 6850165 h 6985001"/>
              <a:gd name="connsiteX1163" fmla="*/ 1086162 w 10806224"/>
              <a:gd name="connsiteY1163" fmla="*/ 6849621 h 6985001"/>
              <a:gd name="connsiteX1164" fmla="*/ 1215741 w 10806224"/>
              <a:gd name="connsiteY1164" fmla="*/ 6813130 h 6985001"/>
              <a:gd name="connsiteX1165" fmla="*/ 1302396 w 10806224"/>
              <a:gd name="connsiteY1165" fmla="*/ 6794564 h 6985001"/>
              <a:gd name="connsiteX1166" fmla="*/ 1331384 w 10806224"/>
              <a:gd name="connsiteY1166" fmla="*/ 6784831 h 6985001"/>
              <a:gd name="connsiteX1167" fmla="*/ 1495903 w 10806224"/>
              <a:gd name="connsiteY1167" fmla="*/ 6748380 h 6985001"/>
              <a:gd name="connsiteX1168" fmla="*/ 1524512 w 10806224"/>
              <a:gd name="connsiteY1168" fmla="*/ 6742097 h 6985001"/>
              <a:gd name="connsiteX1169" fmla="*/ 1632552 w 10806224"/>
              <a:gd name="connsiteY1169" fmla="*/ 6716910 h 6985001"/>
              <a:gd name="connsiteX1170" fmla="*/ 1676740 w 10806224"/>
              <a:gd name="connsiteY1170" fmla="*/ 6710473 h 6985001"/>
              <a:gd name="connsiteX1171" fmla="*/ 1647888 w 10806224"/>
              <a:gd name="connsiteY1171" fmla="*/ 6713139 h 6985001"/>
              <a:gd name="connsiteX1172" fmla="*/ 1567157 w 10806224"/>
              <a:gd name="connsiteY1172" fmla="*/ 6715487 h 6985001"/>
              <a:gd name="connsiteX1173" fmla="*/ 1558766 w 10806224"/>
              <a:gd name="connsiteY1173" fmla="*/ 6715322 h 6985001"/>
              <a:gd name="connsiteX1174" fmla="*/ 1563905 w 10806224"/>
              <a:gd name="connsiteY1174" fmla="*/ 6713837 h 6985001"/>
              <a:gd name="connsiteX1175" fmla="*/ 1635587 w 10806224"/>
              <a:gd name="connsiteY1175" fmla="*/ 6689716 h 6985001"/>
              <a:gd name="connsiteX1176" fmla="*/ 1686130 w 10806224"/>
              <a:gd name="connsiteY1176" fmla="*/ 6680952 h 6985001"/>
              <a:gd name="connsiteX1177" fmla="*/ 1672476 w 10806224"/>
              <a:gd name="connsiteY1177" fmla="*/ 6677774 h 6985001"/>
              <a:gd name="connsiteX1178" fmla="*/ 1635587 w 10806224"/>
              <a:gd name="connsiteY1178" fmla="*/ 6689716 h 6985001"/>
              <a:gd name="connsiteX1179" fmla="*/ 1365884 w 10806224"/>
              <a:gd name="connsiteY1179" fmla="*/ 6747174 h 6985001"/>
              <a:gd name="connsiteX1180" fmla="*/ 1236928 w 10806224"/>
              <a:gd name="connsiteY1180" fmla="*/ 6767000 h 6985001"/>
              <a:gd name="connsiteX1181" fmla="*/ 1227651 w 10806224"/>
              <a:gd name="connsiteY1181" fmla="*/ 6760845 h 6985001"/>
              <a:gd name="connsiteX1182" fmla="*/ 1329324 w 10806224"/>
              <a:gd name="connsiteY1182" fmla="*/ 6736920 h 6985001"/>
              <a:gd name="connsiteX1183" fmla="*/ 1502768 w 10806224"/>
              <a:gd name="connsiteY1183" fmla="*/ 6702804 h 6985001"/>
              <a:gd name="connsiteX1184" fmla="*/ 1501015 w 10806224"/>
              <a:gd name="connsiteY1184" fmla="*/ 6697441 h 6985001"/>
              <a:gd name="connsiteX1185" fmla="*/ 1526763 w 10806224"/>
              <a:gd name="connsiteY1185" fmla="*/ 6696087 h 6985001"/>
              <a:gd name="connsiteX1186" fmla="*/ 1532659 w 10806224"/>
              <a:gd name="connsiteY1186" fmla="*/ 6696924 h 6985001"/>
              <a:gd name="connsiteX1187" fmla="*/ 1541530 w 10806224"/>
              <a:gd name="connsiteY1187" fmla="*/ 6695180 h 6985001"/>
              <a:gd name="connsiteX1188" fmla="*/ 1537119 w 10806224"/>
              <a:gd name="connsiteY1188" fmla="*/ 6692609 h 6985001"/>
              <a:gd name="connsiteX1189" fmla="*/ 1501807 w 10806224"/>
              <a:gd name="connsiteY1189" fmla="*/ 6680839 h 6985001"/>
              <a:gd name="connsiteX1190" fmla="*/ 1437536 w 10806224"/>
              <a:gd name="connsiteY1190" fmla="*/ 6692339 h 6985001"/>
              <a:gd name="connsiteX1191" fmla="*/ 1076950 w 10806224"/>
              <a:gd name="connsiteY1191" fmla="*/ 6771793 h 6985001"/>
              <a:gd name="connsiteX1192" fmla="*/ 1076664 w 10806224"/>
              <a:gd name="connsiteY1192" fmla="*/ 6770598 h 6985001"/>
              <a:gd name="connsiteX1193" fmla="*/ 1065692 w 10806224"/>
              <a:gd name="connsiteY1193" fmla="*/ 6756646 h 6985001"/>
              <a:gd name="connsiteX1194" fmla="*/ 1034180 w 10806224"/>
              <a:gd name="connsiteY1194" fmla="*/ 6760539 h 6985001"/>
              <a:gd name="connsiteX1195" fmla="*/ 1020933 w 10806224"/>
              <a:gd name="connsiteY1195" fmla="*/ 6765329 h 6985001"/>
              <a:gd name="connsiteX1196" fmla="*/ 1019014 w 10806224"/>
              <a:gd name="connsiteY1196" fmla="*/ 6756677 h 6985001"/>
              <a:gd name="connsiteX1197" fmla="*/ 1021750 w 10806224"/>
              <a:gd name="connsiteY1197" fmla="*/ 6753624 h 6985001"/>
              <a:gd name="connsiteX1198" fmla="*/ 1030219 w 10806224"/>
              <a:gd name="connsiteY1198" fmla="*/ 6750949 h 6985001"/>
              <a:gd name="connsiteX1199" fmla="*/ 1035402 w 10806224"/>
              <a:gd name="connsiteY1199" fmla="*/ 6751592 h 6985001"/>
              <a:gd name="connsiteX1200" fmla="*/ 1032764 w 10806224"/>
              <a:gd name="connsiteY1200" fmla="*/ 6750147 h 6985001"/>
              <a:gd name="connsiteX1201" fmla="*/ 1036989 w 10806224"/>
              <a:gd name="connsiteY1201" fmla="*/ 6748812 h 6985001"/>
              <a:gd name="connsiteX1202" fmla="*/ 1243073 w 10806224"/>
              <a:gd name="connsiteY1202" fmla="*/ 6680791 h 6985001"/>
              <a:gd name="connsiteX1203" fmla="*/ 1130600 w 10806224"/>
              <a:gd name="connsiteY1203" fmla="*/ 6688711 h 6985001"/>
              <a:gd name="connsiteX1204" fmla="*/ 1107647 w 10806224"/>
              <a:gd name="connsiteY1204" fmla="*/ 6692044 h 6985001"/>
              <a:gd name="connsiteX1205" fmla="*/ 1093796 w 10806224"/>
              <a:gd name="connsiteY1205" fmla="*/ 6688111 h 6985001"/>
              <a:gd name="connsiteX1206" fmla="*/ 1132005 w 10806224"/>
              <a:gd name="connsiteY1206" fmla="*/ 6660432 h 6985001"/>
              <a:gd name="connsiteX1207" fmla="*/ 1163429 w 10806224"/>
              <a:gd name="connsiteY1207" fmla="*/ 6657879 h 6985001"/>
              <a:gd name="connsiteX1208" fmla="*/ 1166867 w 10806224"/>
              <a:gd name="connsiteY1208" fmla="*/ 6644506 h 6985001"/>
              <a:gd name="connsiteX1209" fmla="*/ 1076575 w 10806224"/>
              <a:gd name="connsiteY1209" fmla="*/ 6640016 h 6985001"/>
              <a:gd name="connsiteX1210" fmla="*/ 1015243 w 10806224"/>
              <a:gd name="connsiteY1210" fmla="*/ 6636640 h 6985001"/>
              <a:gd name="connsiteX1211" fmla="*/ 1026159 w 10806224"/>
              <a:gd name="connsiteY1211" fmla="*/ 6631215 h 6985001"/>
              <a:gd name="connsiteX1212" fmla="*/ 1057522 w 10806224"/>
              <a:gd name="connsiteY1212" fmla="*/ 6620606 h 6985001"/>
              <a:gd name="connsiteX1213" fmla="*/ 1286196 w 10806224"/>
              <a:gd name="connsiteY1213" fmla="*/ 6548167 h 6985001"/>
              <a:gd name="connsiteX1214" fmla="*/ 1197321 w 10806224"/>
              <a:gd name="connsiteY1214" fmla="*/ 6552953 h 6985001"/>
              <a:gd name="connsiteX1215" fmla="*/ 1389462 w 10806224"/>
              <a:gd name="connsiteY1215" fmla="*/ 6501385 h 6985001"/>
              <a:gd name="connsiteX1216" fmla="*/ 1461087 w 10806224"/>
              <a:gd name="connsiteY1216" fmla="*/ 6478452 h 6985001"/>
              <a:gd name="connsiteX1217" fmla="*/ 1217752 w 10806224"/>
              <a:gd name="connsiteY1217" fmla="*/ 6506241 h 6985001"/>
              <a:gd name="connsiteX1218" fmla="*/ 1183931 w 10806224"/>
              <a:gd name="connsiteY1218" fmla="*/ 6509817 h 6985001"/>
              <a:gd name="connsiteX1219" fmla="*/ 1167977 w 10806224"/>
              <a:gd name="connsiteY1219" fmla="*/ 6513416 h 6985001"/>
              <a:gd name="connsiteX1220" fmla="*/ 1148342 w 10806224"/>
              <a:gd name="connsiteY1220" fmla="*/ 6516471 h 6985001"/>
              <a:gd name="connsiteX1221" fmla="*/ 1160232 w 10806224"/>
              <a:gd name="connsiteY1221" fmla="*/ 6512323 h 6985001"/>
              <a:gd name="connsiteX1222" fmla="*/ 854674 w 10806224"/>
              <a:gd name="connsiteY1222" fmla="*/ 6544628 h 6985001"/>
              <a:gd name="connsiteX1223" fmla="*/ 838660 w 10806224"/>
              <a:gd name="connsiteY1223" fmla="*/ 6546473 h 6985001"/>
              <a:gd name="connsiteX1224" fmla="*/ 838666 w 10806224"/>
              <a:gd name="connsiteY1224" fmla="*/ 6546458 h 6985001"/>
              <a:gd name="connsiteX1225" fmla="*/ 838581 w 10806224"/>
              <a:gd name="connsiteY1225" fmla="*/ 6546482 h 6985001"/>
              <a:gd name="connsiteX1226" fmla="*/ 792568 w 10806224"/>
              <a:gd name="connsiteY1226" fmla="*/ 6551782 h 6985001"/>
              <a:gd name="connsiteX1227" fmla="*/ 746405 w 10806224"/>
              <a:gd name="connsiteY1227" fmla="*/ 6547854 h 6985001"/>
              <a:gd name="connsiteX1228" fmla="*/ 796640 w 10806224"/>
              <a:gd name="connsiteY1228" fmla="*/ 6543255 h 6985001"/>
              <a:gd name="connsiteX1229" fmla="*/ 879744 w 10806224"/>
              <a:gd name="connsiteY1229" fmla="*/ 6537234 h 6985001"/>
              <a:gd name="connsiteX1230" fmla="*/ 963040 w 10806224"/>
              <a:gd name="connsiteY1230" fmla="*/ 6528582 h 6985001"/>
              <a:gd name="connsiteX1231" fmla="*/ 1006705 w 10806224"/>
              <a:gd name="connsiteY1231" fmla="*/ 6524046 h 6985001"/>
              <a:gd name="connsiteX1232" fmla="*/ 1121781 w 10806224"/>
              <a:gd name="connsiteY1232" fmla="*/ 6509553 h 6985001"/>
              <a:gd name="connsiteX1233" fmla="*/ 1188750 w 10806224"/>
              <a:gd name="connsiteY1233" fmla="*/ 6501369 h 6985001"/>
              <a:gd name="connsiteX1234" fmla="*/ 1205781 w 10806224"/>
              <a:gd name="connsiteY1234" fmla="*/ 6493812 h 6985001"/>
              <a:gd name="connsiteX1235" fmla="*/ 1133271 w 10806224"/>
              <a:gd name="connsiteY1235" fmla="*/ 6500084 h 6985001"/>
              <a:gd name="connsiteX1236" fmla="*/ 1150759 w 10806224"/>
              <a:gd name="connsiteY1236" fmla="*/ 6489457 h 6985001"/>
              <a:gd name="connsiteX1237" fmla="*/ 1172919 w 10806224"/>
              <a:gd name="connsiteY1237" fmla="*/ 6442738 h 6985001"/>
              <a:gd name="connsiteX1238" fmla="*/ 1003810 w 10806224"/>
              <a:gd name="connsiteY1238" fmla="*/ 6464346 h 6985001"/>
              <a:gd name="connsiteX1239" fmla="*/ 995211 w 10806224"/>
              <a:gd name="connsiteY1239" fmla="*/ 6463107 h 6985001"/>
              <a:gd name="connsiteX1240" fmla="*/ 1177934 w 10806224"/>
              <a:gd name="connsiteY1240" fmla="*/ 6421723 h 6985001"/>
              <a:gd name="connsiteX1241" fmla="*/ 1173124 w 10806224"/>
              <a:gd name="connsiteY1241" fmla="*/ 6413657 h 6985001"/>
              <a:gd name="connsiteX1242" fmla="*/ 1171473 w 10806224"/>
              <a:gd name="connsiteY1242" fmla="*/ 6409858 h 6985001"/>
              <a:gd name="connsiteX1243" fmla="*/ 1160922 w 10806224"/>
              <a:gd name="connsiteY1243" fmla="*/ 6412050 h 6985001"/>
              <a:gd name="connsiteX1244" fmla="*/ 1162270 w 10806224"/>
              <a:gd name="connsiteY1244" fmla="*/ 6412353 h 6985001"/>
              <a:gd name="connsiteX1245" fmla="*/ 1159682 w 10806224"/>
              <a:gd name="connsiteY1245" fmla="*/ 6412307 h 6985001"/>
              <a:gd name="connsiteX1246" fmla="*/ 1139757 w 10806224"/>
              <a:gd name="connsiteY1246" fmla="*/ 6416446 h 6985001"/>
              <a:gd name="connsiteX1247" fmla="*/ 1082602 w 10806224"/>
              <a:gd name="connsiteY1247" fmla="*/ 6425408 h 6985001"/>
              <a:gd name="connsiteX1248" fmla="*/ 1121609 w 10806224"/>
              <a:gd name="connsiteY1248" fmla="*/ 6413160 h 6985001"/>
              <a:gd name="connsiteX1249" fmla="*/ 1153364 w 10806224"/>
              <a:gd name="connsiteY1249" fmla="*/ 6397419 h 6985001"/>
              <a:gd name="connsiteX1250" fmla="*/ 1130964 w 10806224"/>
              <a:gd name="connsiteY1250" fmla="*/ 6393051 h 6985001"/>
              <a:gd name="connsiteX1251" fmla="*/ 1095518 w 10806224"/>
              <a:gd name="connsiteY1251" fmla="*/ 6396056 h 6985001"/>
              <a:gd name="connsiteX1252" fmla="*/ 1081265 w 10806224"/>
              <a:gd name="connsiteY1252" fmla="*/ 6391573 h 6985001"/>
              <a:gd name="connsiteX1253" fmla="*/ 1081330 w 10806224"/>
              <a:gd name="connsiteY1253" fmla="*/ 6391483 h 6985001"/>
              <a:gd name="connsiteX1254" fmla="*/ 1082946 w 10806224"/>
              <a:gd name="connsiteY1254" fmla="*/ 6390989 h 6985001"/>
              <a:gd name="connsiteX1255" fmla="*/ 1105107 w 10806224"/>
              <a:gd name="connsiteY1255" fmla="*/ 6383039 h 6985001"/>
              <a:gd name="connsiteX1256" fmla="*/ 1155684 w 10806224"/>
              <a:gd name="connsiteY1256" fmla="*/ 6390178 h 6985001"/>
              <a:gd name="connsiteX1257" fmla="*/ 1179117 w 10806224"/>
              <a:gd name="connsiteY1257" fmla="*/ 6393529 h 6985001"/>
              <a:gd name="connsiteX1258" fmla="*/ 1181508 w 10806224"/>
              <a:gd name="connsiteY1258" fmla="*/ 6392986 h 6985001"/>
              <a:gd name="connsiteX1259" fmla="*/ 1191771 w 10806224"/>
              <a:gd name="connsiteY1259" fmla="*/ 6392344 h 6985001"/>
              <a:gd name="connsiteX1260" fmla="*/ 1235282 w 10806224"/>
              <a:gd name="connsiteY1260" fmla="*/ 6386133 h 6985001"/>
              <a:gd name="connsiteX1261" fmla="*/ 1230636 w 10806224"/>
              <a:gd name="connsiteY1261" fmla="*/ 6381901 h 6985001"/>
              <a:gd name="connsiteX1262" fmla="*/ 1283167 w 10806224"/>
              <a:gd name="connsiteY1262" fmla="*/ 6370088 h 6985001"/>
              <a:gd name="connsiteX1263" fmla="*/ 1365250 w 10806224"/>
              <a:gd name="connsiteY1263" fmla="*/ 6345060 h 6985001"/>
              <a:gd name="connsiteX1264" fmla="*/ 1365250 w 10806224"/>
              <a:gd name="connsiteY1264" fmla="*/ 6345060 h 6985001"/>
              <a:gd name="connsiteX1265" fmla="*/ 1314063 w 10806224"/>
              <a:gd name="connsiteY1265" fmla="*/ 6354604 h 6985001"/>
              <a:gd name="connsiteX1266" fmla="*/ 1207544 w 10806224"/>
              <a:gd name="connsiteY1266" fmla="*/ 6374472 h 6985001"/>
              <a:gd name="connsiteX1267" fmla="*/ 1199991 w 10806224"/>
              <a:gd name="connsiteY1267" fmla="*/ 6372678 h 6985001"/>
              <a:gd name="connsiteX1268" fmla="*/ 1182816 w 10806224"/>
              <a:gd name="connsiteY1268" fmla="*/ 6367267 h 6985001"/>
              <a:gd name="connsiteX1269" fmla="*/ 1312994 w 10806224"/>
              <a:gd name="connsiteY1269" fmla="*/ 6351615 h 6985001"/>
              <a:gd name="connsiteX1270" fmla="*/ 1210971 w 10806224"/>
              <a:gd name="connsiteY1270" fmla="*/ 6351065 h 6985001"/>
              <a:gd name="connsiteX1271" fmla="*/ 1195333 w 10806224"/>
              <a:gd name="connsiteY1271" fmla="*/ 6351825 h 6985001"/>
              <a:gd name="connsiteX1272" fmla="*/ 1191791 w 10806224"/>
              <a:gd name="connsiteY1272" fmla="*/ 6351950 h 6985001"/>
              <a:gd name="connsiteX1273" fmla="*/ 1206497 w 10806224"/>
              <a:gd name="connsiteY1273" fmla="*/ 6346676 h 6985001"/>
              <a:gd name="connsiteX1274" fmla="*/ 1345280 w 10806224"/>
              <a:gd name="connsiteY1274" fmla="*/ 6306080 h 6985001"/>
              <a:gd name="connsiteX1275" fmla="*/ 1506332 w 10806224"/>
              <a:gd name="connsiteY1275" fmla="*/ 6273402 h 6985001"/>
              <a:gd name="connsiteX1276" fmla="*/ 1412598 w 10806224"/>
              <a:gd name="connsiteY1276" fmla="*/ 6281138 h 6985001"/>
              <a:gd name="connsiteX1277" fmla="*/ 1214591 w 10806224"/>
              <a:gd name="connsiteY1277" fmla="*/ 6314842 h 6985001"/>
              <a:gd name="connsiteX1278" fmla="*/ 1175501 w 10806224"/>
              <a:gd name="connsiteY1278" fmla="*/ 6321763 h 6985001"/>
              <a:gd name="connsiteX1279" fmla="*/ 1179141 w 10806224"/>
              <a:gd name="connsiteY1279" fmla="*/ 6320191 h 6985001"/>
              <a:gd name="connsiteX1280" fmla="*/ 1138176 w 10806224"/>
              <a:gd name="connsiteY1280" fmla="*/ 6315330 h 6985001"/>
              <a:gd name="connsiteX1281" fmla="*/ 1097222 w 10806224"/>
              <a:gd name="connsiteY1281" fmla="*/ 6312529 h 6985001"/>
              <a:gd name="connsiteX1282" fmla="*/ 1107833 w 10806224"/>
              <a:gd name="connsiteY1282" fmla="*/ 6309354 h 6985001"/>
              <a:gd name="connsiteX1283" fmla="*/ 1191032 w 10806224"/>
              <a:gd name="connsiteY1283" fmla="*/ 6292658 h 6985001"/>
              <a:gd name="connsiteX1284" fmla="*/ 1193705 w 10806224"/>
              <a:gd name="connsiteY1284" fmla="*/ 6287034 h 6985001"/>
              <a:gd name="connsiteX1285" fmla="*/ 1232947 w 10806224"/>
              <a:gd name="connsiteY1285" fmla="*/ 6280767 h 6985001"/>
              <a:gd name="connsiteX1286" fmla="*/ 1295150 w 10806224"/>
              <a:gd name="connsiteY1286" fmla="*/ 6279809 h 6985001"/>
              <a:gd name="connsiteX1287" fmla="*/ 1304188 w 10806224"/>
              <a:gd name="connsiteY1287" fmla="*/ 6279838 h 6985001"/>
              <a:gd name="connsiteX1288" fmla="*/ 1147511 w 10806224"/>
              <a:gd name="connsiteY1288" fmla="*/ 6269936 h 6985001"/>
              <a:gd name="connsiteX1289" fmla="*/ 1109588 w 10806224"/>
              <a:gd name="connsiteY1289" fmla="*/ 6267917 h 6985001"/>
              <a:gd name="connsiteX1290" fmla="*/ 1113407 w 10806224"/>
              <a:gd name="connsiteY1290" fmla="*/ 6265887 h 6985001"/>
              <a:gd name="connsiteX1291" fmla="*/ 1118265 w 10806224"/>
              <a:gd name="connsiteY1291" fmla="*/ 6265195 h 6985001"/>
              <a:gd name="connsiteX1292" fmla="*/ 1119649 w 10806224"/>
              <a:gd name="connsiteY1292" fmla="*/ 6260936 h 6985001"/>
              <a:gd name="connsiteX1293" fmla="*/ 1108274 w 10806224"/>
              <a:gd name="connsiteY1293" fmla="*/ 6267847 h 6985001"/>
              <a:gd name="connsiteX1294" fmla="*/ 1106986 w 10806224"/>
              <a:gd name="connsiteY1294" fmla="*/ 6267778 h 6985001"/>
              <a:gd name="connsiteX1295" fmla="*/ 1106145 w 10806224"/>
              <a:gd name="connsiteY1295" fmla="*/ 6247192 h 6985001"/>
              <a:gd name="connsiteX1296" fmla="*/ 1106058 w 10806224"/>
              <a:gd name="connsiteY1296" fmla="*/ 6245942 h 6985001"/>
              <a:gd name="connsiteX1297" fmla="*/ 1161332 w 10806224"/>
              <a:gd name="connsiteY1297" fmla="*/ 6250536 h 6985001"/>
              <a:gd name="connsiteX1298" fmla="*/ 1201139 w 10806224"/>
              <a:gd name="connsiteY1298" fmla="*/ 6252260 h 6985001"/>
              <a:gd name="connsiteX1299" fmla="*/ 1200684 w 10806224"/>
              <a:gd name="connsiteY1299" fmla="*/ 6240875 h 6985001"/>
              <a:gd name="connsiteX1300" fmla="*/ 1203301 w 10806224"/>
              <a:gd name="connsiteY1300" fmla="*/ 6234555 h 6985001"/>
              <a:gd name="connsiteX1301" fmla="*/ 1111363 w 10806224"/>
              <a:gd name="connsiteY1301" fmla="*/ 6242695 h 6985001"/>
              <a:gd name="connsiteX1302" fmla="*/ 1105814 w 10806224"/>
              <a:gd name="connsiteY1302" fmla="*/ 6242413 h 6985001"/>
              <a:gd name="connsiteX1303" fmla="*/ 1105482 w 10806224"/>
              <a:gd name="connsiteY1303" fmla="*/ 6237618 h 6985001"/>
              <a:gd name="connsiteX1304" fmla="*/ 1112935 w 10806224"/>
              <a:gd name="connsiteY1304" fmla="*/ 6235593 h 6985001"/>
              <a:gd name="connsiteX1305" fmla="*/ 1093584 w 10806224"/>
              <a:gd name="connsiteY1305" fmla="*/ 6237387 h 6985001"/>
              <a:gd name="connsiteX1306" fmla="*/ 1077428 w 10806224"/>
              <a:gd name="connsiteY1306" fmla="*/ 6238600 h 6985001"/>
              <a:gd name="connsiteX1307" fmla="*/ 1068259 w 10806224"/>
              <a:gd name="connsiteY1307" fmla="*/ 6234288 h 6985001"/>
              <a:gd name="connsiteX1308" fmla="*/ 1066144 w 10806224"/>
              <a:gd name="connsiteY1308" fmla="*/ 6232091 h 6985001"/>
              <a:gd name="connsiteX1309" fmla="*/ 1111854 w 10806224"/>
              <a:gd name="connsiteY1309" fmla="*/ 6228094 h 6985001"/>
              <a:gd name="connsiteX1310" fmla="*/ 1146440 w 10806224"/>
              <a:gd name="connsiteY1310" fmla="*/ 6220161 h 6985001"/>
              <a:gd name="connsiteX1311" fmla="*/ 1152956 w 10806224"/>
              <a:gd name="connsiteY1311" fmla="*/ 6208404 h 6985001"/>
              <a:gd name="connsiteX1312" fmla="*/ 1188642 w 10806224"/>
              <a:gd name="connsiteY1312" fmla="*/ 6202782 h 6985001"/>
              <a:gd name="connsiteX1313" fmla="*/ 1214132 w 10806224"/>
              <a:gd name="connsiteY1313" fmla="*/ 6202369 h 6985001"/>
              <a:gd name="connsiteX1314" fmla="*/ 1220694 w 10806224"/>
              <a:gd name="connsiteY1314" fmla="*/ 6196546 h 6985001"/>
              <a:gd name="connsiteX1315" fmla="*/ 1187716 w 10806224"/>
              <a:gd name="connsiteY1315" fmla="*/ 6195633 h 6985001"/>
              <a:gd name="connsiteX1316" fmla="*/ 1148952 w 10806224"/>
              <a:gd name="connsiteY1316" fmla="*/ 6201893 h 6985001"/>
              <a:gd name="connsiteX1317" fmla="*/ 1165326 w 10806224"/>
              <a:gd name="connsiteY1317" fmla="*/ 6192443 h 6985001"/>
              <a:gd name="connsiteX1318" fmla="*/ 1160652 w 10806224"/>
              <a:gd name="connsiteY1318" fmla="*/ 6181904 h 6985001"/>
              <a:gd name="connsiteX1319" fmla="*/ 1185047 w 10806224"/>
              <a:gd name="connsiteY1319" fmla="*/ 6181144 h 6985001"/>
              <a:gd name="connsiteX1320" fmla="*/ 1184805 w 10806224"/>
              <a:gd name="connsiteY1320" fmla="*/ 6164374 h 6985001"/>
              <a:gd name="connsiteX1321" fmla="*/ 1059910 w 10806224"/>
              <a:gd name="connsiteY1321" fmla="*/ 6158027 h 6985001"/>
              <a:gd name="connsiteX1322" fmla="*/ 1047237 w 10806224"/>
              <a:gd name="connsiteY1322" fmla="*/ 6140940 h 6985001"/>
              <a:gd name="connsiteX1323" fmla="*/ 939350 w 10806224"/>
              <a:gd name="connsiteY1323" fmla="*/ 6142361 h 6985001"/>
              <a:gd name="connsiteX1324" fmla="*/ 835180 w 10806224"/>
              <a:gd name="connsiteY1324" fmla="*/ 6135795 h 6985001"/>
              <a:gd name="connsiteX1325" fmla="*/ 859619 w 10806224"/>
              <a:gd name="connsiteY1325" fmla="*/ 6127583 h 6985001"/>
              <a:gd name="connsiteX1326" fmla="*/ 844797 w 10806224"/>
              <a:gd name="connsiteY1326" fmla="*/ 6104476 h 6985001"/>
              <a:gd name="connsiteX1327" fmla="*/ 1050408 w 10806224"/>
              <a:gd name="connsiteY1327" fmla="*/ 6091565 h 6985001"/>
              <a:gd name="connsiteX1328" fmla="*/ 910557 w 10806224"/>
              <a:gd name="connsiteY1328" fmla="*/ 6076781 h 6985001"/>
              <a:gd name="connsiteX1329" fmla="*/ 904527 w 10806224"/>
              <a:gd name="connsiteY1329" fmla="*/ 6076360 h 6985001"/>
              <a:gd name="connsiteX1330" fmla="*/ 999184 w 10806224"/>
              <a:gd name="connsiteY1330" fmla="*/ 6049352 h 6985001"/>
              <a:gd name="connsiteX1331" fmla="*/ 872244 w 10806224"/>
              <a:gd name="connsiteY1331" fmla="*/ 6073338 h 6985001"/>
              <a:gd name="connsiteX1332" fmla="*/ 851885 w 10806224"/>
              <a:gd name="connsiteY1332" fmla="*/ 6065020 h 6985001"/>
              <a:gd name="connsiteX1333" fmla="*/ 902674 w 10806224"/>
              <a:gd name="connsiteY1333" fmla="*/ 6058065 h 6985001"/>
              <a:gd name="connsiteX1334" fmla="*/ 698429 w 10806224"/>
              <a:gd name="connsiteY1334" fmla="*/ 6047206 h 6985001"/>
              <a:gd name="connsiteX1335" fmla="*/ 661775 w 10806224"/>
              <a:gd name="connsiteY1335" fmla="*/ 6047349 h 6985001"/>
              <a:gd name="connsiteX1336" fmla="*/ 691973 w 10806224"/>
              <a:gd name="connsiteY1336" fmla="*/ 6041464 h 6985001"/>
              <a:gd name="connsiteX1337" fmla="*/ 679634 w 10806224"/>
              <a:gd name="connsiteY1337" fmla="*/ 6037586 h 6985001"/>
              <a:gd name="connsiteX1338" fmla="*/ 600334 w 10806224"/>
              <a:gd name="connsiteY1338" fmla="*/ 6042375 h 6985001"/>
              <a:gd name="connsiteX1339" fmla="*/ 571867 w 10806224"/>
              <a:gd name="connsiteY1339" fmla="*/ 6045919 h 6985001"/>
              <a:gd name="connsiteX1340" fmla="*/ 518528 w 10806224"/>
              <a:gd name="connsiteY1340" fmla="*/ 6042372 h 6985001"/>
              <a:gd name="connsiteX1341" fmla="*/ 626970 w 10806224"/>
              <a:gd name="connsiteY1341" fmla="*/ 6032086 h 6985001"/>
              <a:gd name="connsiteX1342" fmla="*/ 660879 w 10806224"/>
              <a:gd name="connsiteY1342" fmla="*/ 6021743 h 6985001"/>
              <a:gd name="connsiteX1343" fmla="*/ 645918 w 10806224"/>
              <a:gd name="connsiteY1343" fmla="*/ 6021785 h 6985001"/>
              <a:gd name="connsiteX1344" fmla="*/ 619782 w 10806224"/>
              <a:gd name="connsiteY1344" fmla="*/ 6024258 h 6985001"/>
              <a:gd name="connsiteX1345" fmla="*/ 565170 w 10806224"/>
              <a:gd name="connsiteY1345" fmla="*/ 6029204 h 6985001"/>
              <a:gd name="connsiteX1346" fmla="*/ 480129 w 10806224"/>
              <a:gd name="connsiteY1346" fmla="*/ 6039527 h 6985001"/>
              <a:gd name="connsiteX1347" fmla="*/ 472567 w 10806224"/>
              <a:gd name="connsiteY1347" fmla="*/ 6038885 h 6985001"/>
              <a:gd name="connsiteX1348" fmla="*/ 473921 w 10806224"/>
              <a:gd name="connsiteY1348" fmla="*/ 6038425 h 6985001"/>
              <a:gd name="connsiteX1349" fmla="*/ 597562 w 10806224"/>
              <a:gd name="connsiteY1349" fmla="*/ 6008109 h 6985001"/>
              <a:gd name="connsiteX1350" fmla="*/ 524985 w 10806224"/>
              <a:gd name="connsiteY1350" fmla="*/ 6016830 h 6985001"/>
              <a:gd name="connsiteX1351" fmla="*/ 465618 w 10806224"/>
              <a:gd name="connsiteY1351" fmla="*/ 6030917 h 6985001"/>
              <a:gd name="connsiteX1352" fmla="*/ 439548 w 10806224"/>
              <a:gd name="connsiteY1352" fmla="*/ 6036075 h 6985001"/>
              <a:gd name="connsiteX1353" fmla="*/ 354346 w 10806224"/>
              <a:gd name="connsiteY1353" fmla="*/ 6028826 h 6985001"/>
              <a:gd name="connsiteX1354" fmla="*/ 356875 w 10806224"/>
              <a:gd name="connsiteY1354" fmla="*/ 6022384 h 6985001"/>
              <a:gd name="connsiteX1355" fmla="*/ 347205 w 10806224"/>
              <a:gd name="connsiteY1355" fmla="*/ 6025174 h 6985001"/>
              <a:gd name="connsiteX1356" fmla="*/ 326907 w 10806224"/>
              <a:gd name="connsiteY1356" fmla="*/ 6026491 h 6985001"/>
              <a:gd name="connsiteX1357" fmla="*/ 263228 w 10806224"/>
              <a:gd name="connsiteY1357" fmla="*/ 6021072 h 6985001"/>
              <a:gd name="connsiteX1358" fmla="*/ 286328 w 10806224"/>
              <a:gd name="connsiteY1358" fmla="*/ 6015402 h 6985001"/>
              <a:gd name="connsiteX1359" fmla="*/ 295744 w 10806224"/>
              <a:gd name="connsiteY1359" fmla="*/ 6008983 h 6985001"/>
              <a:gd name="connsiteX1360" fmla="*/ 286328 w 10806224"/>
              <a:gd name="connsiteY1360" fmla="*/ 6015402 h 6985001"/>
              <a:gd name="connsiteX1361" fmla="*/ 284687 w 10806224"/>
              <a:gd name="connsiteY1361" fmla="*/ 6000406 h 6985001"/>
              <a:gd name="connsiteX1362" fmla="*/ 351420 w 10806224"/>
              <a:gd name="connsiteY1362" fmla="*/ 5998368 h 6985001"/>
              <a:gd name="connsiteX1363" fmla="*/ 407107 w 10806224"/>
              <a:gd name="connsiteY1363" fmla="*/ 6001004 h 6985001"/>
              <a:gd name="connsiteX1364" fmla="*/ 408889 w 10806224"/>
              <a:gd name="connsiteY1364" fmla="*/ 6003409 h 6985001"/>
              <a:gd name="connsiteX1365" fmla="*/ 411116 w 10806224"/>
              <a:gd name="connsiteY1365" fmla="*/ 6006411 h 6985001"/>
              <a:gd name="connsiteX1366" fmla="*/ 412454 w 10806224"/>
              <a:gd name="connsiteY1366" fmla="*/ 6008214 h 6985001"/>
              <a:gd name="connsiteX1367" fmla="*/ 411859 w 10806224"/>
              <a:gd name="connsiteY1367" fmla="*/ 6007412 h 6985001"/>
              <a:gd name="connsiteX1368" fmla="*/ 411116 w 10806224"/>
              <a:gd name="connsiteY1368" fmla="*/ 6006411 h 6985001"/>
              <a:gd name="connsiteX1369" fmla="*/ 407107 w 10806224"/>
              <a:gd name="connsiteY1369" fmla="*/ 6001004 h 6985001"/>
              <a:gd name="connsiteX1370" fmla="*/ 351420 w 10806224"/>
              <a:gd name="connsiteY1370" fmla="*/ 5998368 h 6985001"/>
              <a:gd name="connsiteX1371" fmla="*/ 284121 w 10806224"/>
              <a:gd name="connsiteY1371" fmla="*/ 5990717 h 6985001"/>
              <a:gd name="connsiteX1372" fmla="*/ 319745 w 10806224"/>
              <a:gd name="connsiteY1372" fmla="*/ 5979401 h 6985001"/>
              <a:gd name="connsiteX1373" fmla="*/ 334734 w 10806224"/>
              <a:gd name="connsiteY1373" fmla="*/ 5973751 h 6985001"/>
              <a:gd name="connsiteX1374" fmla="*/ 551023 w 10806224"/>
              <a:gd name="connsiteY1374" fmla="*/ 5983965 h 6985001"/>
              <a:gd name="connsiteX1375" fmla="*/ 977829 w 10806224"/>
              <a:gd name="connsiteY1375" fmla="*/ 5983382 h 6985001"/>
              <a:gd name="connsiteX1376" fmla="*/ 1145117 w 10806224"/>
              <a:gd name="connsiteY1376" fmla="*/ 5976605 h 6985001"/>
              <a:gd name="connsiteX1377" fmla="*/ 1127752 w 10806224"/>
              <a:gd name="connsiteY1377" fmla="*/ 5967835 h 6985001"/>
              <a:gd name="connsiteX1378" fmla="*/ 1089397 w 10806224"/>
              <a:gd name="connsiteY1378" fmla="*/ 5966379 h 6985001"/>
              <a:gd name="connsiteX1379" fmla="*/ 1066282 w 10806224"/>
              <a:gd name="connsiteY1379" fmla="*/ 5971785 h 6985001"/>
              <a:gd name="connsiteX1380" fmla="*/ 1030900 w 10806224"/>
              <a:gd name="connsiteY1380" fmla="*/ 5973613 h 6985001"/>
              <a:gd name="connsiteX1381" fmla="*/ 1034092 w 10806224"/>
              <a:gd name="connsiteY1381" fmla="*/ 5967515 h 6985001"/>
              <a:gd name="connsiteX1382" fmla="*/ 1038134 w 10806224"/>
              <a:gd name="connsiteY1382" fmla="*/ 5966783 h 6985001"/>
              <a:gd name="connsiteX1383" fmla="*/ 1034810 w 10806224"/>
              <a:gd name="connsiteY1383" fmla="*/ 5966853 h 6985001"/>
              <a:gd name="connsiteX1384" fmla="*/ 1034092 w 10806224"/>
              <a:gd name="connsiteY1384" fmla="*/ 5967515 h 6985001"/>
              <a:gd name="connsiteX1385" fmla="*/ 916824 w 10806224"/>
              <a:gd name="connsiteY1385" fmla="*/ 5979165 h 6985001"/>
              <a:gd name="connsiteX1386" fmla="*/ 930744 w 10806224"/>
              <a:gd name="connsiteY1386" fmla="*/ 5975457 h 6985001"/>
              <a:gd name="connsiteX1387" fmla="*/ 937888 w 10806224"/>
              <a:gd name="connsiteY1387" fmla="*/ 5971228 h 6985001"/>
              <a:gd name="connsiteX1388" fmla="*/ 910859 w 10806224"/>
              <a:gd name="connsiteY1388" fmla="*/ 5970617 h 6985001"/>
              <a:gd name="connsiteX1389" fmla="*/ 781216 w 10806224"/>
              <a:gd name="connsiteY1389" fmla="*/ 5966306 h 6985001"/>
              <a:gd name="connsiteX1390" fmla="*/ 762677 w 10806224"/>
              <a:gd name="connsiteY1390" fmla="*/ 5951188 h 6985001"/>
              <a:gd name="connsiteX1391" fmla="*/ 618036 w 10806224"/>
              <a:gd name="connsiteY1391" fmla="*/ 5944738 h 6985001"/>
              <a:gd name="connsiteX1392" fmla="*/ 596372 w 10806224"/>
              <a:gd name="connsiteY1392" fmla="*/ 5923931 h 6985001"/>
              <a:gd name="connsiteX1393" fmla="*/ 587663 w 10806224"/>
              <a:gd name="connsiteY1393" fmla="*/ 5922923 h 6985001"/>
              <a:gd name="connsiteX1394" fmla="*/ 579642 w 10806224"/>
              <a:gd name="connsiteY1394" fmla="*/ 5923890 h 6985001"/>
              <a:gd name="connsiteX1395" fmla="*/ 567833 w 10806224"/>
              <a:gd name="connsiteY1395" fmla="*/ 5922064 h 6985001"/>
              <a:gd name="connsiteX1396" fmla="*/ 566809 w 10806224"/>
              <a:gd name="connsiteY1396" fmla="*/ 5920100 h 6985001"/>
              <a:gd name="connsiteX1397" fmla="*/ 561409 w 10806224"/>
              <a:gd name="connsiteY1397" fmla="*/ 5921072 h 6985001"/>
              <a:gd name="connsiteX1398" fmla="*/ 567833 w 10806224"/>
              <a:gd name="connsiteY1398" fmla="*/ 5922064 h 6985001"/>
              <a:gd name="connsiteX1399" fmla="*/ 569423 w 10806224"/>
              <a:gd name="connsiteY1399" fmla="*/ 5925119 h 6985001"/>
              <a:gd name="connsiteX1400" fmla="*/ 531498 w 10806224"/>
              <a:gd name="connsiteY1400" fmla="*/ 5910899 h 6985001"/>
              <a:gd name="connsiteX1401" fmla="*/ 682005 w 10806224"/>
              <a:gd name="connsiteY1401" fmla="*/ 5915379 h 6985001"/>
              <a:gd name="connsiteX1402" fmla="*/ 710160 w 10806224"/>
              <a:gd name="connsiteY1402" fmla="*/ 5899178 h 6985001"/>
              <a:gd name="connsiteX1403" fmla="*/ 848354 w 10806224"/>
              <a:gd name="connsiteY1403" fmla="*/ 5887575 h 6985001"/>
              <a:gd name="connsiteX1404" fmla="*/ 953014 w 10806224"/>
              <a:gd name="connsiteY1404" fmla="*/ 5889763 h 6985001"/>
              <a:gd name="connsiteX1405" fmla="*/ 953161 w 10806224"/>
              <a:gd name="connsiteY1405" fmla="*/ 5889765 h 6985001"/>
              <a:gd name="connsiteX1406" fmla="*/ 977195 w 10806224"/>
              <a:gd name="connsiteY1406" fmla="*/ 5881138 h 6985001"/>
              <a:gd name="connsiteX1407" fmla="*/ 1027691 w 10806224"/>
              <a:gd name="connsiteY1407" fmla="*/ 5867819 h 6985001"/>
              <a:gd name="connsiteX1408" fmla="*/ 1023993 w 10806224"/>
              <a:gd name="connsiteY1408" fmla="*/ 5865036 h 6985001"/>
              <a:gd name="connsiteX1409" fmla="*/ 1014703 w 10806224"/>
              <a:gd name="connsiteY1409" fmla="*/ 5859768 h 6985001"/>
              <a:gd name="connsiteX1410" fmla="*/ 957843 w 10806224"/>
              <a:gd name="connsiteY1410" fmla="*/ 5850786 h 6985001"/>
              <a:gd name="connsiteX1411" fmla="*/ 865404 w 10806224"/>
              <a:gd name="connsiteY1411" fmla="*/ 5840276 h 6985001"/>
              <a:gd name="connsiteX1412" fmla="*/ 741486 w 10806224"/>
              <a:gd name="connsiteY1412" fmla="*/ 5833602 h 6985001"/>
              <a:gd name="connsiteX1413" fmla="*/ 424893 w 10806224"/>
              <a:gd name="connsiteY1413" fmla="*/ 5815131 h 6985001"/>
              <a:gd name="connsiteX1414" fmla="*/ 403801 w 10806224"/>
              <a:gd name="connsiteY1414" fmla="*/ 5813877 h 6985001"/>
              <a:gd name="connsiteX1415" fmla="*/ 425911 w 10806224"/>
              <a:gd name="connsiteY1415" fmla="*/ 5804579 h 6985001"/>
              <a:gd name="connsiteX1416" fmla="*/ 433343 w 10806224"/>
              <a:gd name="connsiteY1416" fmla="*/ 5800732 h 6985001"/>
              <a:gd name="connsiteX1417" fmla="*/ 499389 w 10806224"/>
              <a:gd name="connsiteY1417" fmla="*/ 5802599 h 6985001"/>
              <a:gd name="connsiteX1418" fmla="*/ 670977 w 10806224"/>
              <a:gd name="connsiteY1418" fmla="*/ 5807861 h 6985001"/>
              <a:gd name="connsiteX1419" fmla="*/ 692326 w 10806224"/>
              <a:gd name="connsiteY1419" fmla="*/ 5772600 h 6985001"/>
              <a:gd name="connsiteX1420" fmla="*/ 771475 w 10806224"/>
              <a:gd name="connsiteY1420" fmla="*/ 5767354 h 6985001"/>
              <a:gd name="connsiteX1421" fmla="*/ 849093 w 10806224"/>
              <a:gd name="connsiteY1421" fmla="*/ 5754754 h 6985001"/>
              <a:gd name="connsiteX1422" fmla="*/ 873325 w 10806224"/>
              <a:gd name="connsiteY1422" fmla="*/ 5754734 h 6985001"/>
              <a:gd name="connsiteX1423" fmla="*/ 872334 w 10806224"/>
              <a:gd name="connsiteY1423" fmla="*/ 5754389 h 6985001"/>
              <a:gd name="connsiteX1424" fmla="*/ 870530 w 10806224"/>
              <a:gd name="connsiteY1424" fmla="*/ 5751549 h 6985001"/>
              <a:gd name="connsiteX1425" fmla="*/ 887902 w 10806224"/>
              <a:gd name="connsiteY1425" fmla="*/ 5745676 h 6985001"/>
              <a:gd name="connsiteX1426" fmla="*/ 906034 w 10806224"/>
              <a:gd name="connsiteY1426" fmla="*/ 5743559 h 6985001"/>
              <a:gd name="connsiteX1427" fmla="*/ 897908 w 10806224"/>
              <a:gd name="connsiteY1427" fmla="*/ 5738915 h 6985001"/>
              <a:gd name="connsiteX1428" fmla="*/ 886832 w 10806224"/>
              <a:gd name="connsiteY1428" fmla="*/ 5728594 h 6985001"/>
              <a:gd name="connsiteX1429" fmla="*/ 811398 w 10806224"/>
              <a:gd name="connsiteY1429" fmla="*/ 5725851 h 6985001"/>
              <a:gd name="connsiteX1430" fmla="*/ 757278 w 10806224"/>
              <a:gd name="connsiteY1430" fmla="*/ 5709209 h 6985001"/>
              <a:gd name="connsiteX1431" fmla="*/ 867315 w 10806224"/>
              <a:gd name="connsiteY1431" fmla="*/ 5713804 h 6985001"/>
              <a:gd name="connsiteX1432" fmla="*/ 910329 w 10806224"/>
              <a:gd name="connsiteY1432" fmla="*/ 5699353 h 6985001"/>
              <a:gd name="connsiteX1433" fmla="*/ 953308 w 10806224"/>
              <a:gd name="connsiteY1433" fmla="*/ 5706257 h 6985001"/>
              <a:gd name="connsiteX1434" fmla="*/ 955601 w 10806224"/>
              <a:gd name="connsiteY1434" fmla="*/ 5705487 h 6985001"/>
              <a:gd name="connsiteX1435" fmla="*/ 946269 w 10806224"/>
              <a:gd name="connsiteY1435" fmla="*/ 5704822 h 6985001"/>
              <a:gd name="connsiteX1436" fmla="*/ 933549 w 10806224"/>
              <a:gd name="connsiteY1436" fmla="*/ 5701263 h 6985001"/>
              <a:gd name="connsiteX1437" fmla="*/ 934206 w 10806224"/>
              <a:gd name="connsiteY1437" fmla="*/ 5697593 h 6985001"/>
              <a:gd name="connsiteX1438" fmla="*/ 907281 w 10806224"/>
              <a:gd name="connsiteY1438" fmla="*/ 5696464 h 6985001"/>
              <a:gd name="connsiteX1439" fmla="*/ 824357 w 10806224"/>
              <a:gd name="connsiteY1439" fmla="*/ 5689602 h 6985001"/>
              <a:gd name="connsiteX1440" fmla="*/ 848384 w 10806224"/>
              <a:gd name="connsiteY1440" fmla="*/ 5681771 h 6985001"/>
              <a:gd name="connsiteX1441" fmla="*/ 868923 w 10806224"/>
              <a:gd name="connsiteY1441" fmla="*/ 5676488 h 6985001"/>
              <a:gd name="connsiteX1442" fmla="*/ 1042081 w 10806224"/>
              <a:gd name="connsiteY1442" fmla="*/ 5680100 h 6985001"/>
              <a:gd name="connsiteX1443" fmla="*/ 1024835 w 10806224"/>
              <a:gd name="connsiteY1443" fmla="*/ 5685439 h 6985001"/>
              <a:gd name="connsiteX1444" fmla="*/ 1020874 w 10806224"/>
              <a:gd name="connsiteY1444" fmla="*/ 5686947 h 6985001"/>
              <a:gd name="connsiteX1445" fmla="*/ 1026929 w 10806224"/>
              <a:gd name="connsiteY1445" fmla="*/ 5686923 h 6985001"/>
              <a:gd name="connsiteX1446" fmla="*/ 1043990 w 10806224"/>
              <a:gd name="connsiteY1446" fmla="*/ 5685403 h 6985001"/>
              <a:gd name="connsiteX1447" fmla="*/ 1045090 w 10806224"/>
              <a:gd name="connsiteY1447" fmla="*/ 5676607 h 6985001"/>
              <a:gd name="connsiteX1448" fmla="*/ 1045503 w 10806224"/>
              <a:gd name="connsiteY1448" fmla="*/ 5673932 h 6985001"/>
              <a:gd name="connsiteX1449" fmla="*/ 1001320 w 10806224"/>
              <a:gd name="connsiteY1449" fmla="*/ 5675240 h 6985001"/>
              <a:gd name="connsiteX1450" fmla="*/ 942202 w 10806224"/>
              <a:gd name="connsiteY1450" fmla="*/ 5675162 h 6985001"/>
              <a:gd name="connsiteX1451" fmla="*/ 838702 w 10806224"/>
              <a:gd name="connsiteY1451" fmla="*/ 5670475 h 6985001"/>
              <a:gd name="connsiteX1452" fmla="*/ 812677 w 10806224"/>
              <a:gd name="connsiteY1452" fmla="*/ 5668378 h 6985001"/>
              <a:gd name="connsiteX1453" fmla="*/ 818189 w 10806224"/>
              <a:gd name="connsiteY1453" fmla="*/ 5667130 h 6985001"/>
              <a:gd name="connsiteX1454" fmla="*/ 863874 w 10806224"/>
              <a:gd name="connsiteY1454" fmla="*/ 5656618 h 6985001"/>
              <a:gd name="connsiteX1455" fmla="*/ 929530 w 10806224"/>
              <a:gd name="connsiteY1455" fmla="*/ 5658072 h 6985001"/>
              <a:gd name="connsiteX1456" fmla="*/ 998513 w 10806224"/>
              <a:gd name="connsiteY1456" fmla="*/ 5642760 h 6985001"/>
              <a:gd name="connsiteX1457" fmla="*/ 954103 w 10806224"/>
              <a:gd name="connsiteY1457" fmla="*/ 5636335 h 6985001"/>
              <a:gd name="connsiteX1458" fmla="*/ 989817 w 10806224"/>
              <a:gd name="connsiteY1458" fmla="*/ 5628861 h 6985001"/>
              <a:gd name="connsiteX1459" fmla="*/ 981477 w 10806224"/>
              <a:gd name="connsiteY1459" fmla="*/ 5627150 h 6985001"/>
              <a:gd name="connsiteX1460" fmla="*/ 969578 w 10806224"/>
              <a:gd name="connsiteY1460" fmla="*/ 5627268 h 6985001"/>
              <a:gd name="connsiteX1461" fmla="*/ 1023999 w 10806224"/>
              <a:gd name="connsiteY1461" fmla="*/ 5617987 h 6985001"/>
              <a:gd name="connsiteX1462" fmla="*/ 1037442 w 10806224"/>
              <a:gd name="connsiteY1462" fmla="*/ 5618895 h 6985001"/>
              <a:gd name="connsiteX1463" fmla="*/ 1054858 w 10806224"/>
              <a:gd name="connsiteY1463" fmla="*/ 5615249 h 6985001"/>
              <a:gd name="connsiteX1464" fmla="*/ 1122988 w 10806224"/>
              <a:gd name="connsiteY1464" fmla="*/ 5600942 h 6985001"/>
              <a:gd name="connsiteX1465" fmla="*/ 1087114 w 10806224"/>
              <a:gd name="connsiteY1465" fmla="*/ 5598450 h 6985001"/>
              <a:gd name="connsiteX1466" fmla="*/ 1059589 w 10806224"/>
              <a:gd name="connsiteY1466" fmla="*/ 5597573 h 6985001"/>
              <a:gd name="connsiteX1467" fmla="*/ 953789 w 10806224"/>
              <a:gd name="connsiteY1467" fmla="*/ 5615442 h 6985001"/>
              <a:gd name="connsiteX1468" fmla="*/ 959005 w 10806224"/>
              <a:gd name="connsiteY1468" fmla="*/ 5600113 h 6985001"/>
              <a:gd name="connsiteX1469" fmla="*/ 979853 w 10806224"/>
              <a:gd name="connsiteY1469" fmla="*/ 5593816 h 6985001"/>
              <a:gd name="connsiteX1470" fmla="*/ 959635 w 10806224"/>
              <a:gd name="connsiteY1470" fmla="*/ 5592533 h 6985001"/>
              <a:gd name="connsiteX1471" fmla="*/ 908977 w 10806224"/>
              <a:gd name="connsiteY1471" fmla="*/ 5588435 h 6985001"/>
              <a:gd name="connsiteX1472" fmla="*/ 924191 w 10806224"/>
              <a:gd name="connsiteY1472" fmla="*/ 5585293 h 6985001"/>
              <a:gd name="connsiteX1473" fmla="*/ 1033611 w 10806224"/>
              <a:gd name="connsiteY1473" fmla="*/ 5558291 h 6985001"/>
              <a:gd name="connsiteX1474" fmla="*/ 1091423 w 10806224"/>
              <a:gd name="connsiteY1474" fmla="*/ 5551500 h 6985001"/>
              <a:gd name="connsiteX1475" fmla="*/ 1087249 w 10806224"/>
              <a:gd name="connsiteY1475" fmla="*/ 5545178 h 6985001"/>
              <a:gd name="connsiteX1476" fmla="*/ 1086931 w 10806224"/>
              <a:gd name="connsiteY1476" fmla="*/ 5545132 h 6985001"/>
              <a:gd name="connsiteX1477" fmla="*/ 1091656 w 10806224"/>
              <a:gd name="connsiteY1477" fmla="*/ 5543967 h 6985001"/>
              <a:gd name="connsiteX1478" fmla="*/ 1270095 w 10806224"/>
              <a:gd name="connsiteY1478" fmla="*/ 5505896 h 6985001"/>
              <a:gd name="connsiteX1479" fmla="*/ 1306341 w 10806224"/>
              <a:gd name="connsiteY1479" fmla="*/ 5496609 h 6985001"/>
              <a:gd name="connsiteX1480" fmla="*/ 1318100 w 10806224"/>
              <a:gd name="connsiteY1480" fmla="*/ 5492941 h 6985001"/>
              <a:gd name="connsiteX1481" fmla="*/ 1292197 w 10806224"/>
              <a:gd name="connsiteY1481" fmla="*/ 5496716 h 6985001"/>
              <a:gd name="connsiteX1482" fmla="*/ 1011418 w 10806224"/>
              <a:gd name="connsiteY1482" fmla="*/ 5555225 h 6985001"/>
              <a:gd name="connsiteX1483" fmla="*/ 1073158 w 10806224"/>
              <a:gd name="connsiteY1483" fmla="*/ 5538611 h 6985001"/>
              <a:gd name="connsiteX1484" fmla="*/ 1060708 w 10806224"/>
              <a:gd name="connsiteY1484" fmla="*/ 5541268 h 6985001"/>
              <a:gd name="connsiteX1485" fmla="*/ 1048642 w 10806224"/>
              <a:gd name="connsiteY1485" fmla="*/ 5539492 h 6985001"/>
              <a:gd name="connsiteX1486" fmla="*/ 1029288 w 10806224"/>
              <a:gd name="connsiteY1486" fmla="*/ 5530808 h 6985001"/>
              <a:gd name="connsiteX1487" fmla="*/ 1160650 w 10806224"/>
              <a:gd name="connsiteY1487" fmla="*/ 5515404 h 6985001"/>
              <a:gd name="connsiteX1488" fmla="*/ 1175567 w 10806224"/>
              <a:gd name="connsiteY1488" fmla="*/ 5513210 h 6985001"/>
              <a:gd name="connsiteX1489" fmla="*/ 1184994 w 10806224"/>
              <a:gd name="connsiteY1489" fmla="*/ 5511037 h 6985001"/>
              <a:gd name="connsiteX1490" fmla="*/ 1190370 w 10806224"/>
              <a:gd name="connsiteY1490" fmla="*/ 5507698 h 6985001"/>
              <a:gd name="connsiteX1491" fmla="*/ 1175533 w 10806224"/>
              <a:gd name="connsiteY1491" fmla="*/ 5501894 h 6985001"/>
              <a:gd name="connsiteX1492" fmla="*/ 1143052 w 10806224"/>
              <a:gd name="connsiteY1492" fmla="*/ 5501150 h 6985001"/>
              <a:gd name="connsiteX1493" fmla="*/ 1099018 w 10806224"/>
              <a:gd name="connsiteY1493" fmla="*/ 5498800 h 6985001"/>
              <a:gd name="connsiteX1494" fmla="*/ 1074087 w 10806224"/>
              <a:gd name="connsiteY1494" fmla="*/ 5504686 h 6985001"/>
              <a:gd name="connsiteX1495" fmla="*/ 1026674 w 10806224"/>
              <a:gd name="connsiteY1495" fmla="*/ 5510677 h 6985001"/>
              <a:gd name="connsiteX1496" fmla="*/ 1055842 w 10806224"/>
              <a:gd name="connsiteY1496" fmla="*/ 5501342 h 6985001"/>
              <a:gd name="connsiteX1497" fmla="*/ 1072478 w 10806224"/>
              <a:gd name="connsiteY1497" fmla="*/ 5496773 h 6985001"/>
              <a:gd name="connsiteX1498" fmla="*/ 1065464 w 10806224"/>
              <a:gd name="connsiteY1498" fmla="*/ 5496177 h 6985001"/>
              <a:gd name="connsiteX1499" fmla="*/ 1044658 w 10806224"/>
              <a:gd name="connsiteY1499" fmla="*/ 5493555 h 6985001"/>
              <a:gd name="connsiteX1500" fmla="*/ 991028 w 10806224"/>
              <a:gd name="connsiteY1500" fmla="*/ 5506200 h 6985001"/>
              <a:gd name="connsiteX1501" fmla="*/ 716266 w 10806224"/>
              <a:gd name="connsiteY1501" fmla="*/ 5565874 h 6985001"/>
              <a:gd name="connsiteX1502" fmla="*/ 713138 w 10806224"/>
              <a:gd name="connsiteY1502" fmla="*/ 5567067 h 6985001"/>
              <a:gd name="connsiteX1503" fmla="*/ 712304 w 10806224"/>
              <a:gd name="connsiteY1503" fmla="*/ 5567366 h 6985001"/>
              <a:gd name="connsiteX1504" fmla="*/ 726222 w 10806224"/>
              <a:gd name="connsiteY1504" fmla="*/ 5566739 h 6985001"/>
              <a:gd name="connsiteX1505" fmla="*/ 840649 w 10806224"/>
              <a:gd name="connsiteY1505" fmla="*/ 5572846 h 6985001"/>
              <a:gd name="connsiteX1506" fmla="*/ 938751 w 10806224"/>
              <a:gd name="connsiteY1506" fmla="*/ 5567354 h 6985001"/>
              <a:gd name="connsiteX1507" fmla="*/ 858292 w 10806224"/>
              <a:gd name="connsiteY1507" fmla="*/ 5584625 h 6985001"/>
              <a:gd name="connsiteX1508" fmla="*/ 847864 w 10806224"/>
              <a:gd name="connsiteY1508" fmla="*/ 5583850 h 6985001"/>
              <a:gd name="connsiteX1509" fmla="*/ 775739 w 10806224"/>
              <a:gd name="connsiteY1509" fmla="*/ 5581174 h 6985001"/>
              <a:gd name="connsiteX1510" fmla="*/ 699282 w 10806224"/>
              <a:gd name="connsiteY1510" fmla="*/ 5577226 h 6985001"/>
              <a:gd name="connsiteX1511" fmla="*/ 687038 w 10806224"/>
              <a:gd name="connsiteY1511" fmla="*/ 5575469 h 6985001"/>
              <a:gd name="connsiteX1512" fmla="*/ 679752 w 10806224"/>
              <a:gd name="connsiteY1512" fmla="*/ 5577686 h 6985001"/>
              <a:gd name="connsiteX1513" fmla="*/ 642452 w 10806224"/>
              <a:gd name="connsiteY1513" fmla="*/ 5574337 h 6985001"/>
              <a:gd name="connsiteX1514" fmla="*/ 767331 w 10806224"/>
              <a:gd name="connsiteY1514" fmla="*/ 5544278 h 6985001"/>
              <a:gd name="connsiteX1515" fmla="*/ 931423 w 10806224"/>
              <a:gd name="connsiteY1515" fmla="*/ 5504424 h 6985001"/>
              <a:gd name="connsiteX1516" fmla="*/ 1021739 w 10806224"/>
              <a:gd name="connsiteY1516" fmla="*/ 5481360 h 6985001"/>
              <a:gd name="connsiteX1517" fmla="*/ 1023921 w 10806224"/>
              <a:gd name="connsiteY1517" fmla="*/ 5476598 h 6985001"/>
              <a:gd name="connsiteX1518" fmla="*/ 1035104 w 10806224"/>
              <a:gd name="connsiteY1518" fmla="*/ 5463554 h 6985001"/>
              <a:gd name="connsiteX1519" fmla="*/ 1036294 w 10806224"/>
              <a:gd name="connsiteY1519" fmla="*/ 5462271 h 6985001"/>
              <a:gd name="connsiteX1520" fmla="*/ 1014855 w 10806224"/>
              <a:gd name="connsiteY1520" fmla="*/ 5467354 h 6985001"/>
              <a:gd name="connsiteX1521" fmla="*/ 960661 w 10806224"/>
              <a:gd name="connsiteY1521" fmla="*/ 5480775 h 6985001"/>
              <a:gd name="connsiteX1522" fmla="*/ 555755 w 10806224"/>
              <a:gd name="connsiteY1522" fmla="*/ 5579467 h 6985001"/>
              <a:gd name="connsiteX1523" fmla="*/ 486801 w 10806224"/>
              <a:gd name="connsiteY1523" fmla="*/ 5585717 h 6985001"/>
              <a:gd name="connsiteX1524" fmla="*/ 508020 w 10806224"/>
              <a:gd name="connsiteY1524" fmla="*/ 5579695 h 6985001"/>
              <a:gd name="connsiteX1525" fmla="*/ 538908 w 10806224"/>
              <a:gd name="connsiteY1525" fmla="*/ 5579091 h 6985001"/>
              <a:gd name="connsiteX1526" fmla="*/ 564731 w 10806224"/>
              <a:gd name="connsiteY1526" fmla="*/ 5575524 h 6985001"/>
              <a:gd name="connsiteX1527" fmla="*/ 558064 w 10806224"/>
              <a:gd name="connsiteY1527" fmla="*/ 5567739 h 6985001"/>
              <a:gd name="connsiteX1528" fmla="*/ 565718 w 10806224"/>
              <a:gd name="connsiteY1528" fmla="*/ 5566064 h 6985001"/>
              <a:gd name="connsiteX1529" fmla="*/ 637245 w 10806224"/>
              <a:gd name="connsiteY1529" fmla="*/ 5537128 h 6985001"/>
              <a:gd name="connsiteX1530" fmla="*/ 530444 w 10806224"/>
              <a:gd name="connsiteY1530" fmla="*/ 5562573 h 6985001"/>
              <a:gd name="connsiteX1531" fmla="*/ 523728 w 10806224"/>
              <a:gd name="connsiteY1531" fmla="*/ 5563990 h 6985001"/>
              <a:gd name="connsiteX1532" fmla="*/ 522789 w 10806224"/>
              <a:gd name="connsiteY1532" fmla="*/ 5563899 h 6985001"/>
              <a:gd name="connsiteX1533" fmla="*/ 501058 w 10806224"/>
              <a:gd name="connsiteY1533" fmla="*/ 5563913 h 6985001"/>
              <a:gd name="connsiteX1534" fmla="*/ 652054 w 10806224"/>
              <a:gd name="connsiteY1534" fmla="*/ 5522077 h 6985001"/>
              <a:gd name="connsiteX1535" fmla="*/ 888306 w 10806224"/>
              <a:gd name="connsiteY1535" fmla="*/ 5461804 h 6985001"/>
              <a:gd name="connsiteX1536" fmla="*/ 911807 w 10806224"/>
              <a:gd name="connsiteY1536" fmla="*/ 5463442 h 6985001"/>
              <a:gd name="connsiteX1537" fmla="*/ 917261 w 10806224"/>
              <a:gd name="connsiteY1537" fmla="*/ 5456487 h 6985001"/>
              <a:gd name="connsiteX1538" fmla="*/ 917681 w 10806224"/>
              <a:gd name="connsiteY1538" fmla="*/ 5456418 h 6985001"/>
              <a:gd name="connsiteX1539" fmla="*/ 1040859 w 10806224"/>
              <a:gd name="connsiteY1539" fmla="*/ 5432328 h 6985001"/>
              <a:gd name="connsiteX1540" fmla="*/ 1458903 w 10806224"/>
              <a:gd name="connsiteY1540" fmla="*/ 5358613 h 6985001"/>
              <a:gd name="connsiteX1541" fmla="*/ 1616934 w 10806224"/>
              <a:gd name="connsiteY1541" fmla="*/ 5303414 h 6985001"/>
              <a:gd name="connsiteX1542" fmla="*/ 1617044 w 10806224"/>
              <a:gd name="connsiteY1542" fmla="*/ 5303330 h 6985001"/>
              <a:gd name="connsiteX1543" fmla="*/ 1615497 w 10806224"/>
              <a:gd name="connsiteY1543" fmla="*/ 5303607 h 6985001"/>
              <a:gd name="connsiteX1544" fmla="*/ 1138497 w 10806224"/>
              <a:gd name="connsiteY1544" fmla="*/ 5391248 h 6985001"/>
              <a:gd name="connsiteX1545" fmla="*/ 1063285 w 10806224"/>
              <a:gd name="connsiteY1545" fmla="*/ 5403194 h 6985001"/>
              <a:gd name="connsiteX1546" fmla="*/ 1013560 w 10806224"/>
              <a:gd name="connsiteY1546" fmla="*/ 5407541 h 6985001"/>
              <a:gd name="connsiteX1547" fmla="*/ 1014152 w 10806224"/>
              <a:gd name="connsiteY1547" fmla="*/ 5407407 h 6985001"/>
              <a:gd name="connsiteX1548" fmla="*/ 1025902 w 10806224"/>
              <a:gd name="connsiteY1548" fmla="*/ 5402149 h 6985001"/>
              <a:gd name="connsiteX1549" fmla="*/ 1027130 w 10806224"/>
              <a:gd name="connsiteY1549" fmla="*/ 5398212 h 6985001"/>
              <a:gd name="connsiteX1550" fmla="*/ 998564 w 10806224"/>
              <a:gd name="connsiteY1550" fmla="*/ 5400959 h 6985001"/>
              <a:gd name="connsiteX1551" fmla="*/ 1001897 w 10806224"/>
              <a:gd name="connsiteY1551" fmla="*/ 5408561 h 6985001"/>
              <a:gd name="connsiteX1552" fmla="*/ 984973 w 10806224"/>
              <a:gd name="connsiteY1552" fmla="*/ 5410041 h 6985001"/>
              <a:gd name="connsiteX1553" fmla="*/ 976780 w 10806224"/>
              <a:gd name="connsiteY1553" fmla="*/ 5408184 h 6985001"/>
              <a:gd name="connsiteX1554" fmla="*/ 976864 w 10806224"/>
              <a:gd name="connsiteY1554" fmla="*/ 5408040 h 6985001"/>
              <a:gd name="connsiteX1555" fmla="*/ 976474 w 10806224"/>
              <a:gd name="connsiteY1555" fmla="*/ 5408115 h 6985001"/>
              <a:gd name="connsiteX1556" fmla="*/ 967271 w 10806224"/>
              <a:gd name="connsiteY1556" fmla="*/ 5406029 h 6985001"/>
              <a:gd name="connsiteX1557" fmla="*/ 961240 w 10806224"/>
              <a:gd name="connsiteY1557" fmla="*/ 5401598 h 6985001"/>
              <a:gd name="connsiteX1558" fmla="*/ 964331 w 10806224"/>
              <a:gd name="connsiteY1558" fmla="*/ 5399631 h 6985001"/>
              <a:gd name="connsiteX1559" fmla="*/ 1012836 w 10806224"/>
              <a:gd name="connsiteY1559" fmla="*/ 5387844 h 6985001"/>
              <a:gd name="connsiteX1560" fmla="*/ 1001697 w 10806224"/>
              <a:gd name="connsiteY1560" fmla="*/ 5389251 h 6985001"/>
              <a:gd name="connsiteX1561" fmla="*/ 1028368 w 10806224"/>
              <a:gd name="connsiteY1561" fmla="*/ 5380951 h 6985001"/>
              <a:gd name="connsiteX1562" fmla="*/ 1055166 w 10806224"/>
              <a:gd name="connsiteY1562" fmla="*/ 5376699 h 6985001"/>
              <a:gd name="connsiteX1563" fmla="*/ 1324870 w 10806224"/>
              <a:gd name="connsiteY1563" fmla="*/ 5319241 h 6985001"/>
              <a:gd name="connsiteX1564" fmla="*/ 1262507 w 10806224"/>
              <a:gd name="connsiteY1564" fmla="*/ 5323877 h 6985001"/>
              <a:gd name="connsiteX1565" fmla="*/ 1250896 w 10806224"/>
              <a:gd name="connsiteY1565" fmla="*/ 5325632 h 6985001"/>
              <a:gd name="connsiteX1566" fmla="*/ 1328443 w 10806224"/>
              <a:gd name="connsiteY1566" fmla="*/ 5301986 h 6985001"/>
              <a:gd name="connsiteX1567" fmla="*/ 1328443 w 10806224"/>
              <a:gd name="connsiteY1567" fmla="*/ 5301986 h 6985001"/>
              <a:gd name="connsiteX1568" fmla="*/ 1277257 w 10806224"/>
              <a:gd name="connsiteY1568" fmla="*/ 5311532 h 6985001"/>
              <a:gd name="connsiteX1569" fmla="*/ 1170737 w 10806224"/>
              <a:gd name="connsiteY1569" fmla="*/ 5331399 h 6985001"/>
              <a:gd name="connsiteX1570" fmla="*/ 1163186 w 10806224"/>
              <a:gd name="connsiteY1570" fmla="*/ 5329604 h 6985001"/>
              <a:gd name="connsiteX1571" fmla="*/ 1146009 w 10806224"/>
              <a:gd name="connsiteY1571" fmla="*/ 5324194 h 6985001"/>
              <a:gd name="connsiteX1572" fmla="*/ 1276188 w 10806224"/>
              <a:gd name="connsiteY1572" fmla="*/ 5308540 h 6985001"/>
              <a:gd name="connsiteX1573" fmla="*/ 1174166 w 10806224"/>
              <a:gd name="connsiteY1573" fmla="*/ 5307991 h 6985001"/>
              <a:gd name="connsiteX1574" fmla="*/ 1123961 w 10806224"/>
              <a:gd name="connsiteY1574" fmla="*/ 5309974 h 6985001"/>
              <a:gd name="connsiteX1575" fmla="*/ 1093635 w 10806224"/>
              <a:gd name="connsiteY1575" fmla="*/ 5310055 h 6985001"/>
              <a:gd name="connsiteX1576" fmla="*/ 1109730 w 10806224"/>
              <a:gd name="connsiteY1576" fmla="*/ 5302307 h 6985001"/>
              <a:gd name="connsiteX1577" fmla="*/ 1131353 w 10806224"/>
              <a:gd name="connsiteY1577" fmla="*/ 5299105 h 6985001"/>
              <a:gd name="connsiteX1578" fmla="*/ 1145431 w 10806224"/>
              <a:gd name="connsiteY1578" fmla="*/ 5297413 h 6985001"/>
              <a:gd name="connsiteX1579" fmla="*/ 1161455 w 10806224"/>
              <a:gd name="connsiteY1579" fmla="*/ 5295488 h 6985001"/>
              <a:gd name="connsiteX1580" fmla="*/ 1227751 w 10806224"/>
              <a:gd name="connsiteY1580" fmla="*/ 5279813 h 6985001"/>
              <a:gd name="connsiteX1581" fmla="*/ 1166706 w 10806224"/>
              <a:gd name="connsiteY1581" fmla="*/ 5275670 h 6985001"/>
              <a:gd name="connsiteX1582" fmla="*/ 1131601 w 10806224"/>
              <a:gd name="connsiteY1582" fmla="*/ 5281756 h 6985001"/>
              <a:gd name="connsiteX1583" fmla="*/ 1142335 w 10806224"/>
              <a:gd name="connsiteY1583" fmla="*/ 5277118 h 6985001"/>
              <a:gd name="connsiteX1584" fmla="*/ 1101371 w 10806224"/>
              <a:gd name="connsiteY1584" fmla="*/ 5272257 h 6985001"/>
              <a:gd name="connsiteX1585" fmla="*/ 1057579 w 10806224"/>
              <a:gd name="connsiteY1585" fmla="*/ 5269262 h 6985001"/>
              <a:gd name="connsiteX1586" fmla="*/ 1120574 w 10806224"/>
              <a:gd name="connsiteY1586" fmla="*/ 5254481 h 6985001"/>
              <a:gd name="connsiteX1587" fmla="*/ 1141669 w 10806224"/>
              <a:gd name="connsiteY1587" fmla="*/ 5246392 h 6985001"/>
              <a:gd name="connsiteX1588" fmla="*/ 1196141 w 10806224"/>
              <a:gd name="connsiteY1588" fmla="*/ 5237693 h 6985001"/>
              <a:gd name="connsiteX1589" fmla="*/ 1322602 w 10806224"/>
              <a:gd name="connsiteY1589" fmla="*/ 5230031 h 6985001"/>
              <a:gd name="connsiteX1590" fmla="*/ 1323256 w 10806224"/>
              <a:gd name="connsiteY1590" fmla="*/ 5231865 h 6985001"/>
              <a:gd name="connsiteX1591" fmla="*/ 1324075 w 10806224"/>
              <a:gd name="connsiteY1591" fmla="*/ 5234156 h 6985001"/>
              <a:gd name="connsiteX1592" fmla="*/ 1324566 w 10806224"/>
              <a:gd name="connsiteY1592" fmla="*/ 5235532 h 6985001"/>
              <a:gd name="connsiteX1593" fmla="*/ 1324349 w 10806224"/>
              <a:gd name="connsiteY1593" fmla="*/ 5234921 h 6985001"/>
              <a:gd name="connsiteX1594" fmla="*/ 1324075 w 10806224"/>
              <a:gd name="connsiteY1594" fmla="*/ 5234156 h 6985001"/>
              <a:gd name="connsiteX1595" fmla="*/ 1322602 w 10806224"/>
              <a:gd name="connsiteY1595" fmla="*/ 5230031 h 6985001"/>
              <a:gd name="connsiteX1596" fmla="*/ 1200744 w 10806224"/>
              <a:gd name="connsiteY1596" fmla="*/ 5227686 h 6985001"/>
              <a:gd name="connsiteX1597" fmla="*/ 1189705 w 10806224"/>
              <a:gd name="connsiteY1597" fmla="*/ 5226492 h 6985001"/>
              <a:gd name="connsiteX1598" fmla="*/ 1200522 w 10806224"/>
              <a:gd name="connsiteY1598" fmla="*/ 5221865 h 6985001"/>
              <a:gd name="connsiteX1599" fmla="*/ 1283629 w 10806224"/>
              <a:gd name="connsiteY1599" fmla="*/ 5196641 h 6985001"/>
              <a:gd name="connsiteX1600" fmla="*/ 1298988 w 10806224"/>
              <a:gd name="connsiteY1600" fmla="*/ 5154053 h 6985001"/>
              <a:gd name="connsiteX1601" fmla="*/ 1482631 w 10806224"/>
              <a:gd name="connsiteY1601" fmla="*/ 5116960 h 6985001"/>
              <a:gd name="connsiteX1602" fmla="*/ 1676890 w 10806224"/>
              <a:gd name="connsiteY1602" fmla="*/ 5077250 h 6985001"/>
              <a:gd name="connsiteX1603" fmla="*/ 1678136 w 10806224"/>
              <a:gd name="connsiteY1603" fmla="*/ 5074305 h 6985001"/>
              <a:gd name="connsiteX1604" fmla="*/ 1681693 w 10806224"/>
              <a:gd name="connsiteY1604" fmla="*/ 5064068 h 6985001"/>
              <a:gd name="connsiteX1605" fmla="*/ 1559268 w 10806224"/>
              <a:gd name="connsiteY1605" fmla="*/ 5085192 h 6985001"/>
              <a:gd name="connsiteX1606" fmla="*/ 1218608 w 10806224"/>
              <a:gd name="connsiteY1606" fmla="*/ 5144364 h 6985001"/>
              <a:gd name="connsiteX1607" fmla="*/ 1085386 w 10806224"/>
              <a:gd name="connsiteY1607" fmla="*/ 5168112 h 6985001"/>
              <a:gd name="connsiteX1608" fmla="*/ 1047889 w 10806224"/>
              <a:gd name="connsiteY1608" fmla="*/ 5176284 h 6985001"/>
              <a:gd name="connsiteX1609" fmla="*/ 1021937 w 10806224"/>
              <a:gd name="connsiteY1609" fmla="*/ 5181329 h 6985001"/>
              <a:gd name="connsiteX1610" fmla="*/ 1019705 w 10806224"/>
              <a:gd name="connsiteY1610" fmla="*/ 5179011 h 6985001"/>
              <a:gd name="connsiteX1611" fmla="*/ 1003008 w 10806224"/>
              <a:gd name="connsiteY1611" fmla="*/ 5173732 h 6985001"/>
              <a:gd name="connsiteX1612" fmla="*/ 1006767 w 10806224"/>
              <a:gd name="connsiteY1612" fmla="*/ 5172439 h 6985001"/>
              <a:gd name="connsiteX1613" fmla="*/ 1005818 w 10806224"/>
              <a:gd name="connsiteY1613" fmla="*/ 5169346 h 6985001"/>
              <a:gd name="connsiteX1614" fmla="*/ 994765 w 10806224"/>
              <a:gd name="connsiteY1614" fmla="*/ 5171125 h 6985001"/>
              <a:gd name="connsiteX1615" fmla="*/ 992841 w 10806224"/>
              <a:gd name="connsiteY1615" fmla="*/ 5170517 h 6985001"/>
              <a:gd name="connsiteX1616" fmla="*/ 900317 w 10806224"/>
              <a:gd name="connsiteY1616" fmla="*/ 5169693 h 6985001"/>
              <a:gd name="connsiteX1617" fmla="*/ 889481 w 10806224"/>
              <a:gd name="connsiteY1617" fmla="*/ 5169734 h 6985001"/>
              <a:gd name="connsiteX1618" fmla="*/ 886067 w 10806224"/>
              <a:gd name="connsiteY1618" fmla="*/ 5167465 h 6985001"/>
              <a:gd name="connsiteX1619" fmla="*/ 882189 w 10806224"/>
              <a:gd name="connsiteY1619" fmla="*/ 5159886 h 6985001"/>
              <a:gd name="connsiteX1620" fmla="*/ 914597 w 10806224"/>
              <a:gd name="connsiteY1620" fmla="*/ 5151958 h 6985001"/>
              <a:gd name="connsiteX1621" fmla="*/ 968999 w 10806224"/>
              <a:gd name="connsiteY1621" fmla="*/ 5140319 h 6985001"/>
              <a:gd name="connsiteX1622" fmla="*/ 1046920 w 10806224"/>
              <a:gd name="connsiteY1622" fmla="*/ 5141780 h 6985001"/>
              <a:gd name="connsiteX1623" fmla="*/ 1180207 w 10806224"/>
              <a:gd name="connsiteY1623" fmla="*/ 5133017 h 6985001"/>
              <a:gd name="connsiteX1624" fmla="*/ 1179177 w 10806224"/>
              <a:gd name="connsiteY1624" fmla="*/ 5132140 h 6985001"/>
              <a:gd name="connsiteX1625" fmla="*/ 1121348 w 10806224"/>
              <a:gd name="connsiteY1625" fmla="*/ 5132366 h 6985001"/>
              <a:gd name="connsiteX1626" fmla="*/ 1034288 w 10806224"/>
              <a:gd name="connsiteY1626" fmla="*/ 5126577 h 6985001"/>
              <a:gd name="connsiteX1627" fmla="*/ 1052157 w 10806224"/>
              <a:gd name="connsiteY1627" fmla="*/ 5122831 h 6985001"/>
              <a:gd name="connsiteX1628" fmla="*/ 1093661 w 10806224"/>
              <a:gd name="connsiteY1628" fmla="*/ 5113866 h 6985001"/>
              <a:gd name="connsiteX1629" fmla="*/ 1238258 w 10806224"/>
              <a:gd name="connsiteY1629" fmla="*/ 5067242 h 6985001"/>
              <a:gd name="connsiteX1630" fmla="*/ 1264832 w 10806224"/>
              <a:gd name="connsiteY1630" fmla="*/ 5043114 h 6985001"/>
              <a:gd name="connsiteX1631" fmla="*/ 1425885 w 10806224"/>
              <a:gd name="connsiteY1631" fmla="*/ 5010436 h 6985001"/>
              <a:gd name="connsiteX1632" fmla="*/ 1382571 w 10806224"/>
              <a:gd name="connsiteY1632" fmla="*/ 5004829 h 6985001"/>
              <a:gd name="connsiteX1633" fmla="*/ 1360736 w 10806224"/>
              <a:gd name="connsiteY1633" fmla="*/ 5009117 h 6985001"/>
              <a:gd name="connsiteX1634" fmla="*/ 1372869 w 10806224"/>
              <a:gd name="connsiteY1634" fmla="*/ 5008339 h 6985001"/>
              <a:gd name="connsiteX1635" fmla="*/ 1363625 w 10806224"/>
              <a:gd name="connsiteY1635" fmla="*/ 5011684 h 6985001"/>
              <a:gd name="connsiteX1636" fmla="*/ 1354151 w 10806224"/>
              <a:gd name="connsiteY1636" fmla="*/ 5012785 h 6985001"/>
              <a:gd name="connsiteX1637" fmla="*/ 1326763 w 10806224"/>
              <a:gd name="connsiteY1637" fmla="*/ 4996171 h 6985001"/>
              <a:gd name="connsiteX1638" fmla="*/ 1171541 w 10806224"/>
              <a:gd name="connsiteY1638" fmla="*/ 5025306 h 6985001"/>
              <a:gd name="connsiteX1639" fmla="*/ 1148666 w 10806224"/>
              <a:gd name="connsiteY1639" fmla="*/ 5013931 h 6985001"/>
              <a:gd name="connsiteX1640" fmla="*/ 965023 w 10806224"/>
              <a:gd name="connsiteY1640" fmla="*/ 5051023 h 6985001"/>
              <a:gd name="connsiteX1641" fmla="*/ 779683 w 10806224"/>
              <a:gd name="connsiteY1641" fmla="*/ 5098458 h 6985001"/>
              <a:gd name="connsiteX1642" fmla="*/ 759380 w 10806224"/>
              <a:gd name="connsiteY1642" fmla="*/ 5093502 h 6985001"/>
              <a:gd name="connsiteX1643" fmla="*/ 935939 w 10806224"/>
              <a:gd name="connsiteY1643" fmla="*/ 5044751 h 6985001"/>
              <a:gd name="connsiteX1644" fmla="*/ 957432 w 10806224"/>
              <a:gd name="connsiteY1644" fmla="*/ 5039245 h 6985001"/>
              <a:gd name="connsiteX1645" fmla="*/ 965125 w 10806224"/>
              <a:gd name="connsiteY1645" fmla="*/ 5039608 h 6985001"/>
              <a:gd name="connsiteX1646" fmla="*/ 958802 w 10806224"/>
              <a:gd name="connsiteY1646" fmla="*/ 5038894 h 6985001"/>
              <a:gd name="connsiteX1647" fmla="*/ 1162870 w 10806224"/>
              <a:gd name="connsiteY1647" fmla="*/ 4986613 h 6985001"/>
              <a:gd name="connsiteX1648" fmla="*/ 1389874 w 10806224"/>
              <a:gd name="connsiteY1648" fmla="*/ 4938036 h 6985001"/>
              <a:gd name="connsiteX1649" fmla="*/ 1773708 w 10806224"/>
              <a:gd name="connsiteY1649" fmla="*/ 4867017 h 6985001"/>
              <a:gd name="connsiteX1650" fmla="*/ 1780038 w 10806224"/>
              <a:gd name="connsiteY1650" fmla="*/ 4860609 h 6985001"/>
              <a:gd name="connsiteX1651" fmla="*/ 1777980 w 10806224"/>
              <a:gd name="connsiteY1651" fmla="*/ 4849752 h 6985001"/>
              <a:gd name="connsiteX1652" fmla="*/ 1730318 w 10806224"/>
              <a:gd name="connsiteY1652" fmla="*/ 4857711 h 6985001"/>
              <a:gd name="connsiteX1653" fmla="*/ 1599219 w 10806224"/>
              <a:gd name="connsiteY1653" fmla="*/ 4873188 h 6985001"/>
              <a:gd name="connsiteX1654" fmla="*/ 1706238 w 10806224"/>
              <a:gd name="connsiteY1654" fmla="*/ 4844763 h 6985001"/>
              <a:gd name="connsiteX1655" fmla="*/ 1784558 w 10806224"/>
              <a:gd name="connsiteY1655" fmla="*/ 4830244 h 6985001"/>
              <a:gd name="connsiteX1656" fmla="*/ 1777924 w 10806224"/>
              <a:gd name="connsiteY1656" fmla="*/ 4819918 h 6985001"/>
              <a:gd name="connsiteX1657" fmla="*/ 1772277 w 10806224"/>
              <a:gd name="connsiteY1657" fmla="*/ 4814943 h 6985001"/>
              <a:gd name="connsiteX1658" fmla="*/ 1731110 w 10806224"/>
              <a:gd name="connsiteY1658" fmla="*/ 4820981 h 6985001"/>
              <a:gd name="connsiteX1659" fmla="*/ 1436763 w 10806224"/>
              <a:gd name="connsiteY1659" fmla="*/ 4864150 h 6985001"/>
              <a:gd name="connsiteX1660" fmla="*/ 1111544 w 10806224"/>
              <a:gd name="connsiteY1660" fmla="*/ 4932312 h 6985001"/>
              <a:gd name="connsiteX1661" fmla="*/ 1107397 w 10806224"/>
              <a:gd name="connsiteY1661" fmla="*/ 4932863 h 6985001"/>
              <a:gd name="connsiteX1662" fmla="*/ 1098688 w 10806224"/>
              <a:gd name="connsiteY1662" fmla="*/ 4926513 h 6985001"/>
              <a:gd name="connsiteX1663" fmla="*/ 1090945 w 10806224"/>
              <a:gd name="connsiteY1663" fmla="*/ 4924760 h 6985001"/>
              <a:gd name="connsiteX1664" fmla="*/ 1034641 w 10806224"/>
              <a:gd name="connsiteY1664" fmla="*/ 4924212 h 6985001"/>
              <a:gd name="connsiteX1665" fmla="*/ 1026888 w 10806224"/>
              <a:gd name="connsiteY1665" fmla="*/ 4922975 h 6985001"/>
              <a:gd name="connsiteX1666" fmla="*/ 1020130 w 10806224"/>
              <a:gd name="connsiteY1666" fmla="*/ 4924072 h 6985001"/>
              <a:gd name="connsiteX1667" fmla="*/ 995494 w 10806224"/>
              <a:gd name="connsiteY1667" fmla="*/ 4923832 h 6985001"/>
              <a:gd name="connsiteX1668" fmla="*/ 915999 w 10806224"/>
              <a:gd name="connsiteY1668" fmla="*/ 4928494 h 6985001"/>
              <a:gd name="connsiteX1669" fmla="*/ 889573 w 10806224"/>
              <a:gd name="connsiteY1669" fmla="*/ 4927895 h 6985001"/>
              <a:gd name="connsiteX1670" fmla="*/ 896878 w 10806224"/>
              <a:gd name="connsiteY1670" fmla="*/ 4925089 h 6985001"/>
              <a:gd name="connsiteX1671" fmla="*/ 1052210 w 10806224"/>
              <a:gd name="connsiteY1671" fmla="*/ 4883647 h 6985001"/>
              <a:gd name="connsiteX1672" fmla="*/ 1031622 w 10806224"/>
              <a:gd name="connsiteY1672" fmla="*/ 4862899 h 6985001"/>
              <a:gd name="connsiteX1673" fmla="*/ 1055909 w 10806224"/>
              <a:gd name="connsiteY1673" fmla="*/ 4848141 h 6985001"/>
              <a:gd name="connsiteX1674" fmla="*/ 943716 w 10806224"/>
              <a:gd name="connsiteY1674" fmla="*/ 4867092 h 6985001"/>
              <a:gd name="connsiteX1675" fmla="*/ 829237 w 10806224"/>
              <a:gd name="connsiteY1675" fmla="*/ 4895417 h 6985001"/>
              <a:gd name="connsiteX1676" fmla="*/ 812191 w 10806224"/>
              <a:gd name="connsiteY1676" fmla="*/ 4880499 h 6985001"/>
              <a:gd name="connsiteX1677" fmla="*/ 677997 w 10806224"/>
              <a:gd name="connsiteY1677" fmla="*/ 4904840 h 6985001"/>
              <a:gd name="connsiteX1678" fmla="*/ 781262 w 10806224"/>
              <a:gd name="connsiteY1678" fmla="*/ 4858056 h 6985001"/>
              <a:gd name="connsiteX1679" fmla="*/ 842237 w 10806224"/>
              <a:gd name="connsiteY1679" fmla="*/ 4844992 h 6985001"/>
              <a:gd name="connsiteX1680" fmla="*/ 850430 w 10806224"/>
              <a:gd name="connsiteY1680" fmla="*/ 4845162 h 6985001"/>
              <a:gd name="connsiteX1681" fmla="*/ 1009726 w 10806224"/>
              <a:gd name="connsiteY1681" fmla="*/ 4847567 h 6985001"/>
              <a:gd name="connsiteX1682" fmla="*/ 998577 w 10806224"/>
              <a:gd name="connsiteY1682" fmla="*/ 4830529 h 6985001"/>
              <a:gd name="connsiteX1683" fmla="*/ 988630 w 10806224"/>
              <a:gd name="connsiteY1683" fmla="*/ 4823874 h 6985001"/>
              <a:gd name="connsiteX1684" fmla="*/ 960206 w 10806224"/>
              <a:gd name="connsiteY1684" fmla="*/ 4817093 h 6985001"/>
              <a:gd name="connsiteX1685" fmla="*/ 954897 w 10806224"/>
              <a:gd name="connsiteY1685" fmla="*/ 4815455 h 6985001"/>
              <a:gd name="connsiteX1686" fmla="*/ 951940 w 10806224"/>
              <a:gd name="connsiteY1686" fmla="*/ 4815340 h 6985001"/>
              <a:gd name="connsiteX1687" fmla="*/ 941490 w 10806224"/>
              <a:gd name="connsiteY1687" fmla="*/ 4814938 h 6985001"/>
              <a:gd name="connsiteX1688" fmla="*/ 995585 w 10806224"/>
              <a:gd name="connsiteY1688" fmla="*/ 4797228 h 6985001"/>
              <a:gd name="connsiteX1689" fmla="*/ 1201107 w 10806224"/>
              <a:gd name="connsiteY1689" fmla="*/ 4734642 h 6985001"/>
              <a:gd name="connsiteX1690" fmla="*/ 1251650 w 10806224"/>
              <a:gd name="connsiteY1690" fmla="*/ 4725879 h 6985001"/>
              <a:gd name="connsiteX1691" fmla="*/ 1237998 w 10806224"/>
              <a:gd name="connsiteY1691" fmla="*/ 4722701 h 6985001"/>
              <a:gd name="connsiteX1692" fmla="*/ 1201107 w 10806224"/>
              <a:gd name="connsiteY1692" fmla="*/ 4734642 h 6985001"/>
              <a:gd name="connsiteX1693" fmla="*/ 931404 w 10806224"/>
              <a:gd name="connsiteY1693" fmla="*/ 4792100 h 6985001"/>
              <a:gd name="connsiteX1694" fmla="*/ 867628 w 10806224"/>
              <a:gd name="connsiteY1694" fmla="*/ 4808545 h 6985001"/>
              <a:gd name="connsiteX1695" fmla="*/ 852726 w 10806224"/>
              <a:gd name="connsiteY1695" fmla="*/ 4807659 h 6985001"/>
              <a:gd name="connsiteX1696" fmla="*/ 875274 w 10806224"/>
              <a:gd name="connsiteY1696" fmla="*/ 4798174 h 6985001"/>
              <a:gd name="connsiteX1697" fmla="*/ 863740 w 10806224"/>
              <a:gd name="connsiteY1697" fmla="*/ 4797735 h 6985001"/>
              <a:gd name="connsiteX1698" fmla="*/ 828599 w 10806224"/>
              <a:gd name="connsiteY1698" fmla="*/ 4797202 h 6985001"/>
              <a:gd name="connsiteX1699" fmla="*/ 704680 w 10806224"/>
              <a:gd name="connsiteY1699" fmla="*/ 4790530 h 6985001"/>
              <a:gd name="connsiteX1700" fmla="*/ 623154 w 10806224"/>
              <a:gd name="connsiteY1700" fmla="*/ 4785377 h 6985001"/>
              <a:gd name="connsiteX1701" fmla="*/ 699382 w 10806224"/>
              <a:gd name="connsiteY1701" fmla="*/ 4754498 h 6985001"/>
              <a:gd name="connsiteX1702" fmla="*/ 808594 w 10806224"/>
              <a:gd name="connsiteY1702" fmla="*/ 4725718 h 6985001"/>
              <a:gd name="connsiteX1703" fmla="*/ 651526 w 10806224"/>
              <a:gd name="connsiteY1703" fmla="*/ 4738680 h 6985001"/>
              <a:gd name="connsiteX1704" fmla="*/ 673756 w 10806224"/>
              <a:gd name="connsiteY1704" fmla="*/ 4722577 h 6985001"/>
              <a:gd name="connsiteX1705" fmla="*/ 688278 w 10806224"/>
              <a:gd name="connsiteY1705" fmla="*/ 4721611 h 6985001"/>
              <a:gd name="connsiteX1706" fmla="*/ 734670 w 10806224"/>
              <a:gd name="connsiteY1706" fmla="*/ 4724280 h 6985001"/>
              <a:gd name="connsiteX1707" fmla="*/ 812288 w 10806224"/>
              <a:gd name="connsiteY1707" fmla="*/ 4711681 h 6985001"/>
              <a:gd name="connsiteX1708" fmla="*/ 1068893 w 10806224"/>
              <a:gd name="connsiteY1708" fmla="*/ 4709724 h 6985001"/>
              <a:gd name="connsiteX1709" fmla="*/ 1150189 w 10806224"/>
              <a:gd name="connsiteY1709" fmla="*/ 4710495 h 6985001"/>
              <a:gd name="connsiteX1710" fmla="*/ 1108076 w 10806224"/>
              <a:gd name="connsiteY1710" fmla="*/ 4702175 h 6985001"/>
              <a:gd name="connsiteX1711" fmla="*/ 1092918 w 10806224"/>
              <a:gd name="connsiteY1711" fmla="*/ 4701538 h 6985001"/>
              <a:gd name="connsiteX1712" fmla="*/ 1093331 w 10806224"/>
              <a:gd name="connsiteY1712" fmla="*/ 4701513 h 6985001"/>
              <a:gd name="connsiteX1713" fmla="*/ 1090368 w 10806224"/>
              <a:gd name="connsiteY1713" fmla="*/ 4701431 h 6985001"/>
              <a:gd name="connsiteX1714" fmla="*/ 1085601 w 10806224"/>
              <a:gd name="connsiteY1714" fmla="*/ 4701231 h 6985001"/>
              <a:gd name="connsiteX1715" fmla="*/ 1084230 w 10806224"/>
              <a:gd name="connsiteY1715" fmla="*/ 4701261 h 6985001"/>
              <a:gd name="connsiteX1716" fmla="*/ 1090368 w 10806224"/>
              <a:gd name="connsiteY1716" fmla="*/ 4701431 h 6985001"/>
              <a:gd name="connsiteX1717" fmla="*/ 1092918 w 10806224"/>
              <a:gd name="connsiteY1717" fmla="*/ 4701538 h 6985001"/>
              <a:gd name="connsiteX1718" fmla="*/ 974763 w 10806224"/>
              <a:gd name="connsiteY1718" fmla="*/ 4709052 h 6985001"/>
              <a:gd name="connsiteX1719" fmla="*/ 876576 w 10806224"/>
              <a:gd name="connsiteY1719" fmla="*/ 4704685 h 6985001"/>
              <a:gd name="connsiteX1720" fmla="*/ 850027 w 10806224"/>
              <a:gd name="connsiteY1720" fmla="*/ 4685520 h 6985001"/>
              <a:gd name="connsiteX1721" fmla="*/ 774592 w 10806224"/>
              <a:gd name="connsiteY1721" fmla="*/ 4682778 h 6985001"/>
              <a:gd name="connsiteX1722" fmla="*/ 720472 w 10806224"/>
              <a:gd name="connsiteY1722" fmla="*/ 4666136 h 6985001"/>
              <a:gd name="connsiteX1723" fmla="*/ 830511 w 10806224"/>
              <a:gd name="connsiteY1723" fmla="*/ 4670731 h 6985001"/>
              <a:gd name="connsiteX1724" fmla="*/ 873523 w 10806224"/>
              <a:gd name="connsiteY1724" fmla="*/ 4656278 h 6985001"/>
              <a:gd name="connsiteX1725" fmla="*/ 916501 w 10806224"/>
              <a:gd name="connsiteY1725" fmla="*/ 4663183 h 6985001"/>
              <a:gd name="connsiteX1726" fmla="*/ 958538 w 10806224"/>
              <a:gd name="connsiteY1726" fmla="*/ 4649058 h 6985001"/>
              <a:gd name="connsiteX1727" fmla="*/ 1073270 w 10806224"/>
              <a:gd name="connsiteY1727" fmla="*/ 4645338 h 6985001"/>
              <a:gd name="connsiteX1728" fmla="*/ 1149909 w 10806224"/>
              <a:gd name="connsiteY1728" fmla="*/ 4633068 h 6985001"/>
              <a:gd name="connsiteX1729" fmla="*/ 905397 w 10806224"/>
              <a:gd name="connsiteY1729" fmla="*/ 4632088 h 6985001"/>
              <a:gd name="connsiteX1730" fmla="*/ 801896 w 10806224"/>
              <a:gd name="connsiteY1730" fmla="*/ 4627401 h 6985001"/>
              <a:gd name="connsiteX1731" fmla="*/ 775872 w 10806224"/>
              <a:gd name="connsiteY1731" fmla="*/ 4625305 h 6985001"/>
              <a:gd name="connsiteX1732" fmla="*/ 781383 w 10806224"/>
              <a:gd name="connsiteY1732" fmla="*/ 4624056 h 6985001"/>
              <a:gd name="connsiteX1733" fmla="*/ 827069 w 10806224"/>
              <a:gd name="connsiteY1733" fmla="*/ 4613546 h 6985001"/>
              <a:gd name="connsiteX1734" fmla="*/ 892724 w 10806224"/>
              <a:gd name="connsiteY1734" fmla="*/ 4615000 h 6985001"/>
              <a:gd name="connsiteX1735" fmla="*/ 961707 w 10806224"/>
              <a:gd name="connsiteY1735" fmla="*/ 4599686 h 6985001"/>
              <a:gd name="connsiteX1736" fmla="*/ 917297 w 10806224"/>
              <a:gd name="connsiteY1736" fmla="*/ 4593261 h 6985001"/>
              <a:gd name="connsiteX1737" fmla="*/ 1018051 w 10806224"/>
              <a:gd name="connsiteY1737" fmla="*/ 4572176 h 6985001"/>
              <a:gd name="connsiteX1738" fmla="*/ 1267738 w 10806224"/>
              <a:gd name="connsiteY1738" fmla="*/ 4517206 h 6985001"/>
              <a:gd name="connsiteX1739" fmla="*/ 1215622 w 10806224"/>
              <a:gd name="connsiteY1739" fmla="*/ 4518586 h 6985001"/>
              <a:gd name="connsiteX1740" fmla="*/ 916984 w 10806224"/>
              <a:gd name="connsiteY1740" fmla="*/ 4572369 h 6985001"/>
              <a:gd name="connsiteX1741" fmla="*/ 953204 w 10806224"/>
              <a:gd name="connsiteY1741" fmla="*/ 4547677 h 6985001"/>
              <a:gd name="connsiteX1742" fmla="*/ 1169990 w 10806224"/>
              <a:gd name="connsiteY1742" fmla="*/ 4497372 h 6985001"/>
              <a:gd name="connsiteX1743" fmla="*/ 1273729 w 10806224"/>
              <a:gd name="connsiteY1743" fmla="*/ 4475480 h 6985001"/>
              <a:gd name="connsiteX1744" fmla="*/ 1258429 w 10806224"/>
              <a:gd name="connsiteY1744" fmla="*/ 4472726 h 6985001"/>
              <a:gd name="connsiteX1745" fmla="*/ 1236099 w 10806224"/>
              <a:gd name="connsiteY1745" fmla="*/ 4479521 h 6985001"/>
              <a:gd name="connsiteX1746" fmla="*/ 1189103 w 10806224"/>
              <a:gd name="connsiteY1746" fmla="*/ 4482426 h 6985001"/>
              <a:gd name="connsiteX1747" fmla="*/ 1186657 w 10806224"/>
              <a:gd name="connsiteY1747" fmla="*/ 4478594 h 6985001"/>
              <a:gd name="connsiteX1748" fmla="*/ 1279680 w 10806224"/>
              <a:gd name="connsiteY1748" fmla="*/ 4456767 h 6985001"/>
              <a:gd name="connsiteX1749" fmla="*/ 1335664 w 10806224"/>
              <a:gd name="connsiteY1749" fmla="*/ 4444891 h 6985001"/>
              <a:gd name="connsiteX1750" fmla="*/ 1342583 w 10806224"/>
              <a:gd name="connsiteY1750" fmla="*/ 4441377 h 6985001"/>
              <a:gd name="connsiteX1751" fmla="*/ 1379977 w 10806224"/>
              <a:gd name="connsiteY1751" fmla="*/ 4435495 h 6985001"/>
              <a:gd name="connsiteX1752" fmla="*/ 1441112 w 10806224"/>
              <a:gd name="connsiteY1752" fmla="*/ 4422526 h 6985001"/>
              <a:gd name="connsiteX1753" fmla="*/ 1582661 w 10806224"/>
              <a:gd name="connsiteY1753" fmla="*/ 4388400 h 6985001"/>
              <a:gd name="connsiteX1754" fmla="*/ 1215504 w 10806224"/>
              <a:gd name="connsiteY1754" fmla="*/ 4451031 h 6985001"/>
              <a:gd name="connsiteX1755" fmla="*/ 1146029 w 10806224"/>
              <a:gd name="connsiteY1755" fmla="*/ 4466377 h 6985001"/>
              <a:gd name="connsiteX1756" fmla="*/ 1140356 w 10806224"/>
              <a:gd name="connsiteY1756" fmla="*/ 4463976 h 6985001"/>
              <a:gd name="connsiteX1757" fmla="*/ 1139245 w 10806224"/>
              <a:gd name="connsiteY1757" fmla="*/ 4462590 h 6985001"/>
              <a:gd name="connsiteX1758" fmla="*/ 1063832 w 10806224"/>
              <a:gd name="connsiteY1758" fmla="*/ 4481995 h 6985001"/>
              <a:gd name="connsiteX1759" fmla="*/ 968035 w 10806224"/>
              <a:gd name="connsiteY1759" fmla="*/ 4490677 h 6985001"/>
              <a:gd name="connsiteX1760" fmla="*/ 997515 w 10806224"/>
              <a:gd name="connsiteY1760" fmla="*/ 4482313 h 6985001"/>
              <a:gd name="connsiteX1761" fmla="*/ 1040426 w 10806224"/>
              <a:gd name="connsiteY1761" fmla="*/ 4481473 h 6985001"/>
              <a:gd name="connsiteX1762" fmla="*/ 1076302 w 10806224"/>
              <a:gd name="connsiteY1762" fmla="*/ 4476517 h 6985001"/>
              <a:gd name="connsiteX1763" fmla="*/ 1067039 w 10806224"/>
              <a:gd name="connsiteY1763" fmla="*/ 4465704 h 6985001"/>
              <a:gd name="connsiteX1764" fmla="*/ 1077675 w 10806224"/>
              <a:gd name="connsiteY1764" fmla="*/ 4463374 h 6985001"/>
              <a:gd name="connsiteX1765" fmla="*/ 1127906 w 10806224"/>
              <a:gd name="connsiteY1765" fmla="*/ 4453808 h 6985001"/>
              <a:gd name="connsiteX1766" fmla="*/ 1131169 w 10806224"/>
              <a:gd name="connsiteY1766" fmla="*/ 4452522 h 6985001"/>
              <a:gd name="connsiteX1767" fmla="*/ 1128598 w 10806224"/>
              <a:gd name="connsiteY1767" fmla="*/ 4449317 h 6985001"/>
              <a:gd name="connsiteX1768" fmla="*/ 1125696 w 10806224"/>
              <a:gd name="connsiteY1768" fmla="*/ 4441316 h 6985001"/>
              <a:gd name="connsiteX1769" fmla="*/ 1083866 w 10806224"/>
              <a:gd name="connsiteY1769" fmla="*/ 4450613 h 6985001"/>
              <a:gd name="connsiteX1770" fmla="*/ 989868 w 10806224"/>
              <a:gd name="connsiteY1770" fmla="*/ 4467603 h 6985001"/>
              <a:gd name="connsiteX1771" fmla="*/ 1014064 w 10806224"/>
              <a:gd name="connsiteY1771" fmla="*/ 4460369 h 6985001"/>
              <a:gd name="connsiteX1772" fmla="*/ 987841 w 10806224"/>
              <a:gd name="connsiteY1772" fmla="*/ 4460387 h 6985001"/>
              <a:gd name="connsiteX1773" fmla="*/ 1109506 w 10806224"/>
              <a:gd name="connsiteY1773" fmla="*/ 4426678 h 6985001"/>
              <a:gd name="connsiteX1774" fmla="*/ 1078495 w 10806224"/>
              <a:gd name="connsiteY1774" fmla="*/ 4433981 h 6985001"/>
              <a:gd name="connsiteX1775" fmla="*/ 1050865 w 10806224"/>
              <a:gd name="connsiteY1775" fmla="*/ 4440339 h 6985001"/>
              <a:gd name="connsiteX1776" fmla="*/ 780278 w 10806224"/>
              <a:gd name="connsiteY1776" fmla="*/ 4500885 h 6985001"/>
              <a:gd name="connsiteX1777" fmla="*/ 728219 w 10806224"/>
              <a:gd name="connsiteY1777" fmla="*/ 4512200 h 6985001"/>
              <a:gd name="connsiteX1778" fmla="*/ 734897 w 10806224"/>
              <a:gd name="connsiteY1778" fmla="*/ 4500142 h 6985001"/>
              <a:gd name="connsiteX1779" fmla="*/ 894617 w 10806224"/>
              <a:gd name="connsiteY1779" fmla="*/ 4461350 h 6985001"/>
              <a:gd name="connsiteX1780" fmla="*/ 1056337 w 10806224"/>
              <a:gd name="connsiteY1780" fmla="*/ 4420051 h 6985001"/>
              <a:gd name="connsiteX1781" fmla="*/ 926382 w 10806224"/>
              <a:gd name="connsiteY1781" fmla="*/ 4442557 h 6985001"/>
              <a:gd name="connsiteX1782" fmla="*/ 1008673 w 10806224"/>
              <a:gd name="connsiteY1782" fmla="*/ 4417169 h 6985001"/>
              <a:gd name="connsiteX1783" fmla="*/ 1005960 w 10806224"/>
              <a:gd name="connsiteY1783" fmla="*/ 4417664 h 6985001"/>
              <a:gd name="connsiteX1784" fmla="*/ 923855 w 10806224"/>
              <a:gd name="connsiteY1784" fmla="*/ 4437701 h 6985001"/>
              <a:gd name="connsiteX1785" fmla="*/ 921014 w 10806224"/>
              <a:gd name="connsiteY1785" fmla="*/ 4438375 h 6985001"/>
              <a:gd name="connsiteX1786" fmla="*/ 730898 w 10806224"/>
              <a:gd name="connsiteY1786" fmla="*/ 4483465 h 6985001"/>
              <a:gd name="connsiteX1787" fmla="*/ 724212 w 10806224"/>
              <a:gd name="connsiteY1787" fmla="*/ 4485135 h 6985001"/>
              <a:gd name="connsiteX1788" fmla="*/ 712121 w 10806224"/>
              <a:gd name="connsiteY1788" fmla="*/ 4485363 h 6985001"/>
              <a:gd name="connsiteX1789" fmla="*/ 604040 w 10806224"/>
              <a:gd name="connsiteY1789" fmla="*/ 4501983 h 6985001"/>
              <a:gd name="connsiteX1790" fmla="*/ 592974 w 10806224"/>
              <a:gd name="connsiteY1790" fmla="*/ 4504308 h 6985001"/>
              <a:gd name="connsiteX1791" fmla="*/ 600440 w 10806224"/>
              <a:gd name="connsiteY1791" fmla="*/ 4494055 h 6985001"/>
              <a:gd name="connsiteX1792" fmla="*/ 584823 w 10806224"/>
              <a:gd name="connsiteY1792" fmla="*/ 4495442 h 6985001"/>
              <a:gd name="connsiteX1793" fmla="*/ 557268 w 10806224"/>
              <a:gd name="connsiteY1793" fmla="*/ 4502043 h 6985001"/>
              <a:gd name="connsiteX1794" fmla="*/ 558904 w 10806224"/>
              <a:gd name="connsiteY1794" fmla="*/ 4500458 h 6985001"/>
              <a:gd name="connsiteX1795" fmla="*/ 615986 w 10806224"/>
              <a:gd name="connsiteY1795" fmla="*/ 4480426 h 6985001"/>
              <a:gd name="connsiteX1796" fmla="*/ 643340 w 10806224"/>
              <a:gd name="connsiteY1796" fmla="*/ 4471836 h 6985001"/>
              <a:gd name="connsiteX1797" fmla="*/ 833174 w 10806224"/>
              <a:gd name="connsiteY1797" fmla="*/ 4423404 h 6985001"/>
              <a:gd name="connsiteX1798" fmla="*/ 801257 w 10806224"/>
              <a:gd name="connsiteY1798" fmla="*/ 4424308 h 6985001"/>
              <a:gd name="connsiteX1799" fmla="*/ 743131 w 10806224"/>
              <a:gd name="connsiteY1799" fmla="*/ 4436742 h 6985001"/>
              <a:gd name="connsiteX1800" fmla="*/ 718196 w 10806224"/>
              <a:gd name="connsiteY1800" fmla="*/ 4442932 h 6985001"/>
              <a:gd name="connsiteX1801" fmla="*/ 718884 w 10806224"/>
              <a:gd name="connsiteY1801" fmla="*/ 4442346 h 6985001"/>
              <a:gd name="connsiteX1802" fmla="*/ 696484 w 10806224"/>
              <a:gd name="connsiteY1802" fmla="*/ 4437977 h 6985001"/>
              <a:gd name="connsiteX1803" fmla="*/ 681083 w 10806224"/>
              <a:gd name="connsiteY1803" fmla="*/ 4439283 h 6985001"/>
              <a:gd name="connsiteX1804" fmla="*/ 763282 w 10806224"/>
              <a:gd name="connsiteY1804" fmla="*/ 4420990 h 6985001"/>
              <a:gd name="connsiteX1805" fmla="*/ 769851 w 10806224"/>
              <a:gd name="connsiteY1805" fmla="*/ 4419390 h 6985001"/>
              <a:gd name="connsiteX1806" fmla="*/ 743934 w 10806224"/>
              <a:gd name="connsiteY1806" fmla="*/ 4408490 h 6985001"/>
              <a:gd name="connsiteX1807" fmla="*/ 664198 w 10806224"/>
              <a:gd name="connsiteY1807" fmla="*/ 4424150 h 6985001"/>
              <a:gd name="connsiteX1808" fmla="*/ 839372 w 10806224"/>
              <a:gd name="connsiteY1808" fmla="*/ 4377981 h 6985001"/>
              <a:gd name="connsiteX1809" fmla="*/ 1028939 w 10806224"/>
              <a:gd name="connsiteY1809" fmla="*/ 4331913 h 6985001"/>
              <a:gd name="connsiteX1810" fmla="*/ 1211369 w 10806224"/>
              <a:gd name="connsiteY1810" fmla="*/ 4295804 h 6985001"/>
              <a:gd name="connsiteX1811" fmla="*/ 1220604 w 10806224"/>
              <a:gd name="connsiteY1811" fmla="*/ 4293836 h 6985001"/>
              <a:gd name="connsiteX1812" fmla="*/ 1165132 w 10806224"/>
              <a:gd name="connsiteY1812" fmla="*/ 4288123 h 6985001"/>
              <a:gd name="connsiteX1813" fmla="*/ 1126018 w 10806224"/>
              <a:gd name="connsiteY1813" fmla="*/ 4265616 h 6985001"/>
              <a:gd name="connsiteX1814" fmla="*/ 916919 w 10806224"/>
              <a:gd name="connsiteY1814" fmla="*/ 4271840 h 6985001"/>
              <a:gd name="connsiteX1815" fmla="*/ 969611 w 10806224"/>
              <a:gd name="connsiteY1815" fmla="*/ 4252083 h 6985001"/>
              <a:gd name="connsiteX1816" fmla="*/ 967399 w 10806224"/>
              <a:gd name="connsiteY1816" fmla="*/ 4256329 h 6985001"/>
              <a:gd name="connsiteX1817" fmla="*/ 958475 w 10806224"/>
              <a:gd name="connsiteY1817" fmla="*/ 4257706 h 6985001"/>
              <a:gd name="connsiteX1818" fmla="*/ 965976 w 10806224"/>
              <a:gd name="connsiteY1818" fmla="*/ 4259058 h 6985001"/>
              <a:gd name="connsiteX1819" fmla="*/ 967399 w 10806224"/>
              <a:gd name="connsiteY1819" fmla="*/ 4256329 h 6985001"/>
              <a:gd name="connsiteX1820" fmla="*/ 983806 w 10806224"/>
              <a:gd name="connsiteY1820" fmla="*/ 4253792 h 6985001"/>
              <a:gd name="connsiteX1821" fmla="*/ 994949 w 10806224"/>
              <a:gd name="connsiteY1821" fmla="*/ 4255134 h 6985001"/>
              <a:gd name="connsiteX1822" fmla="*/ 1007048 w 10806224"/>
              <a:gd name="connsiteY1822" fmla="*/ 4253736 h 6985001"/>
              <a:gd name="connsiteX1823" fmla="*/ 1037147 w 10806224"/>
              <a:gd name="connsiteY1823" fmla="*/ 4224829 h 6985001"/>
              <a:gd name="connsiteX1824" fmla="*/ 1238094 w 10806224"/>
              <a:gd name="connsiteY1824" fmla="*/ 4215866 h 6985001"/>
              <a:gd name="connsiteX1825" fmla="*/ 1263848 w 10806224"/>
              <a:gd name="connsiteY1825" fmla="*/ 4194862 h 6985001"/>
              <a:gd name="connsiteX1826" fmla="*/ 1443960 w 10806224"/>
              <a:gd name="connsiteY1826" fmla="*/ 4188875 h 6985001"/>
              <a:gd name="connsiteX1827" fmla="*/ 1454172 w 10806224"/>
              <a:gd name="connsiteY1827" fmla="*/ 4188643 h 6985001"/>
              <a:gd name="connsiteX1828" fmla="*/ 1460641 w 10806224"/>
              <a:gd name="connsiteY1828" fmla="*/ 4185703 h 6985001"/>
              <a:gd name="connsiteX1829" fmla="*/ 1476775 w 10806224"/>
              <a:gd name="connsiteY1829" fmla="*/ 4175853 h 6985001"/>
              <a:gd name="connsiteX1830" fmla="*/ 1482085 w 10806224"/>
              <a:gd name="connsiteY1830" fmla="*/ 4169957 h 6985001"/>
              <a:gd name="connsiteX1831" fmla="*/ 1239390 w 10806224"/>
              <a:gd name="connsiteY1831" fmla="*/ 4164722 h 6985001"/>
              <a:gd name="connsiteX1832" fmla="*/ 944047 w 10806224"/>
              <a:gd name="connsiteY1832" fmla="*/ 4170330 h 6985001"/>
              <a:gd name="connsiteX1833" fmla="*/ 643559 w 10806224"/>
              <a:gd name="connsiteY1833" fmla="*/ 4184518 h 6985001"/>
              <a:gd name="connsiteX1834" fmla="*/ 622735 w 10806224"/>
              <a:gd name="connsiteY1834" fmla="*/ 4176668 h 6985001"/>
              <a:gd name="connsiteX1835" fmla="*/ 573244 w 10806224"/>
              <a:gd name="connsiteY1835" fmla="*/ 4160949 h 6985001"/>
              <a:gd name="connsiteX1836" fmla="*/ 666742 w 10806224"/>
              <a:gd name="connsiteY1836" fmla="*/ 4150320 h 6985001"/>
              <a:gd name="connsiteX1837" fmla="*/ 744106 w 10806224"/>
              <a:gd name="connsiteY1837" fmla="*/ 4146658 h 6985001"/>
              <a:gd name="connsiteX1838" fmla="*/ 746583 w 10806224"/>
              <a:gd name="connsiteY1838" fmla="*/ 4143320 h 6985001"/>
              <a:gd name="connsiteX1839" fmla="*/ 749677 w 10806224"/>
              <a:gd name="connsiteY1839" fmla="*/ 4139147 h 6985001"/>
              <a:gd name="connsiteX1840" fmla="*/ 750709 w 10806224"/>
              <a:gd name="connsiteY1840" fmla="*/ 4137756 h 6985001"/>
              <a:gd name="connsiteX1841" fmla="*/ 751534 w 10806224"/>
              <a:gd name="connsiteY1841" fmla="*/ 4136643 h 6985001"/>
              <a:gd name="connsiteX1842" fmla="*/ 749677 w 10806224"/>
              <a:gd name="connsiteY1842" fmla="*/ 4139147 h 6985001"/>
              <a:gd name="connsiteX1843" fmla="*/ 744106 w 10806224"/>
              <a:gd name="connsiteY1843" fmla="*/ 4146658 h 6985001"/>
              <a:gd name="connsiteX1844" fmla="*/ 666742 w 10806224"/>
              <a:gd name="connsiteY1844" fmla="*/ 4150320 h 6985001"/>
              <a:gd name="connsiteX1845" fmla="*/ 574030 w 10806224"/>
              <a:gd name="connsiteY1845" fmla="*/ 4147487 h 6985001"/>
              <a:gd name="connsiteX1846" fmla="*/ 576310 w 10806224"/>
              <a:gd name="connsiteY1846" fmla="*/ 4126655 h 6985001"/>
              <a:gd name="connsiteX1847" fmla="*/ 589389 w 10806224"/>
              <a:gd name="connsiteY1847" fmla="*/ 4135572 h 6985001"/>
              <a:gd name="connsiteX1848" fmla="*/ 576310 w 10806224"/>
              <a:gd name="connsiteY1848" fmla="*/ 4126655 h 6985001"/>
              <a:gd name="connsiteX1849" fmla="*/ 544220 w 10806224"/>
              <a:gd name="connsiteY1849" fmla="*/ 4118776 h 6985001"/>
              <a:gd name="connsiteX1850" fmla="*/ 632686 w 10806224"/>
              <a:gd name="connsiteY1850" fmla="*/ 4111251 h 6985001"/>
              <a:gd name="connsiteX1851" fmla="*/ 660885 w 10806224"/>
              <a:gd name="connsiteY1851" fmla="*/ 4113081 h 6985001"/>
              <a:gd name="connsiteX1852" fmla="*/ 674320 w 10806224"/>
              <a:gd name="connsiteY1852" fmla="*/ 4116954 h 6985001"/>
              <a:gd name="connsiteX1853" fmla="*/ 670806 w 10806224"/>
              <a:gd name="connsiteY1853" fmla="*/ 4108005 h 6985001"/>
              <a:gd name="connsiteX1854" fmla="*/ 789173 w 10806224"/>
              <a:gd name="connsiteY1854" fmla="*/ 4097935 h 6985001"/>
              <a:gd name="connsiteX1855" fmla="*/ 825394 w 10806224"/>
              <a:gd name="connsiteY1855" fmla="*/ 4105101 h 6985001"/>
              <a:gd name="connsiteX1856" fmla="*/ 907873 w 10806224"/>
              <a:gd name="connsiteY1856" fmla="*/ 4124671 h 6985001"/>
              <a:gd name="connsiteX1857" fmla="*/ 1008704 w 10806224"/>
              <a:gd name="connsiteY1857" fmla="*/ 4136789 h 6985001"/>
              <a:gd name="connsiteX1858" fmla="*/ 836930 w 10806224"/>
              <a:gd name="connsiteY1858" fmla="*/ 4094670 h 6985001"/>
              <a:gd name="connsiteX1859" fmla="*/ 835049 w 10806224"/>
              <a:gd name="connsiteY1859" fmla="*/ 4094031 h 6985001"/>
              <a:gd name="connsiteX1860" fmla="*/ 867318 w 10806224"/>
              <a:gd name="connsiteY1860" fmla="*/ 4091287 h 6985001"/>
              <a:gd name="connsiteX1861" fmla="*/ 1432589 w 10806224"/>
              <a:gd name="connsiteY1861" fmla="*/ 4067385 h 6985001"/>
              <a:gd name="connsiteX1862" fmla="*/ 1362029 w 10806224"/>
              <a:gd name="connsiteY1862" fmla="*/ 4057722 h 6985001"/>
              <a:gd name="connsiteX1863" fmla="*/ 1390312 w 10806224"/>
              <a:gd name="connsiteY1863" fmla="*/ 4046168 h 6985001"/>
              <a:gd name="connsiteX1864" fmla="*/ 1494180 w 10806224"/>
              <a:gd name="connsiteY1864" fmla="*/ 4065794 h 6985001"/>
              <a:gd name="connsiteX1865" fmla="*/ 1505024 w 10806224"/>
              <a:gd name="connsiteY1865" fmla="*/ 4061901 h 6985001"/>
              <a:gd name="connsiteX1866" fmla="*/ 1435163 w 10806224"/>
              <a:gd name="connsiteY1866" fmla="*/ 4041968 h 6985001"/>
              <a:gd name="connsiteX1867" fmla="*/ 1443541 w 10806224"/>
              <a:gd name="connsiteY1867" fmla="*/ 4041382 h 6985001"/>
              <a:gd name="connsiteX1868" fmla="*/ 1637833 w 10806224"/>
              <a:gd name="connsiteY1868" fmla="*/ 4020843 h 6985001"/>
              <a:gd name="connsiteX1869" fmla="*/ 1576288 w 10806224"/>
              <a:gd name="connsiteY1869" fmla="*/ 4012185 h 6985001"/>
              <a:gd name="connsiteX1870" fmla="*/ 1573609 w 10806224"/>
              <a:gd name="connsiteY1870" fmla="*/ 4013806 h 6985001"/>
              <a:gd name="connsiteX1871" fmla="*/ 1565214 w 10806224"/>
              <a:gd name="connsiteY1871" fmla="*/ 4011495 h 6985001"/>
              <a:gd name="connsiteX1872" fmla="*/ 1565812 w 10806224"/>
              <a:gd name="connsiteY1872" fmla="*/ 4010711 h 6985001"/>
              <a:gd name="connsiteX1873" fmla="*/ 1556294 w 10806224"/>
              <a:gd name="connsiteY1873" fmla="*/ 4009372 h 6985001"/>
              <a:gd name="connsiteX1874" fmla="*/ 1352181 w 10806224"/>
              <a:gd name="connsiteY1874" fmla="*/ 4002906 h 6985001"/>
              <a:gd name="connsiteX1875" fmla="*/ 1372773 w 10806224"/>
              <a:gd name="connsiteY1875" fmla="*/ 3970804 h 6985001"/>
              <a:gd name="connsiteX1876" fmla="*/ 1338819 w 10806224"/>
              <a:gd name="connsiteY1876" fmla="*/ 3959396 h 6985001"/>
              <a:gd name="connsiteX1877" fmla="*/ 1483541 w 10806224"/>
              <a:gd name="connsiteY1877" fmla="*/ 3950272 h 6985001"/>
              <a:gd name="connsiteX1878" fmla="*/ 1556433 w 10806224"/>
              <a:gd name="connsiteY1878" fmla="*/ 3957009 h 6985001"/>
              <a:gd name="connsiteX1879" fmla="*/ 1605016 w 10806224"/>
              <a:gd name="connsiteY1879" fmla="*/ 3954005 h 6985001"/>
              <a:gd name="connsiteX1880" fmla="*/ 1637057 w 10806224"/>
              <a:gd name="connsiteY1880" fmla="*/ 3944593 h 6985001"/>
              <a:gd name="connsiteX1881" fmla="*/ 1638056 w 10806224"/>
              <a:gd name="connsiteY1881" fmla="*/ 3942488 h 6985001"/>
              <a:gd name="connsiteX1882" fmla="*/ 1651035 w 10806224"/>
              <a:gd name="connsiteY1882" fmla="*/ 3928508 h 6985001"/>
              <a:gd name="connsiteX1883" fmla="*/ 1682806 w 10806224"/>
              <a:gd name="connsiteY1883" fmla="*/ 3926063 h 6985001"/>
              <a:gd name="connsiteX1884" fmla="*/ 1704375 w 10806224"/>
              <a:gd name="connsiteY1884" fmla="*/ 3924821 h 6985001"/>
              <a:gd name="connsiteX1885" fmla="*/ 1744006 w 10806224"/>
              <a:gd name="connsiteY1885" fmla="*/ 3913181 h 6985001"/>
              <a:gd name="connsiteX1886" fmla="*/ 1815305 w 10806224"/>
              <a:gd name="connsiteY1886" fmla="*/ 3896020 h 6985001"/>
              <a:gd name="connsiteX1887" fmla="*/ 1786084 w 10806224"/>
              <a:gd name="connsiteY1887" fmla="*/ 3894881 h 6985001"/>
              <a:gd name="connsiteX1888" fmla="*/ 1684120 w 10806224"/>
              <a:gd name="connsiteY1888" fmla="*/ 3891240 h 6985001"/>
              <a:gd name="connsiteX1889" fmla="*/ 1623627 w 10806224"/>
              <a:gd name="connsiteY1889" fmla="*/ 3892449 h 6985001"/>
              <a:gd name="connsiteX1890" fmla="*/ 1616885 w 10806224"/>
              <a:gd name="connsiteY1890" fmla="*/ 3892566 h 6985001"/>
              <a:gd name="connsiteX1891" fmla="*/ 1612881 w 10806224"/>
              <a:gd name="connsiteY1891" fmla="*/ 3893296 h 6985001"/>
              <a:gd name="connsiteX1892" fmla="*/ 1600923 w 10806224"/>
              <a:gd name="connsiteY1892" fmla="*/ 3896528 h 6985001"/>
              <a:gd name="connsiteX1893" fmla="*/ 1595696 w 10806224"/>
              <a:gd name="connsiteY1893" fmla="*/ 3894454 h 6985001"/>
              <a:gd name="connsiteX1894" fmla="*/ 1582095 w 10806224"/>
              <a:gd name="connsiteY1894" fmla="*/ 3893168 h 6985001"/>
              <a:gd name="connsiteX1895" fmla="*/ 1571372 w 10806224"/>
              <a:gd name="connsiteY1895" fmla="*/ 3893353 h 6985001"/>
              <a:gd name="connsiteX1896" fmla="*/ 1497292 w 10806224"/>
              <a:gd name="connsiteY1896" fmla="*/ 3886216 h 6985001"/>
              <a:gd name="connsiteX1897" fmla="*/ 1441986 w 10806224"/>
              <a:gd name="connsiteY1897" fmla="*/ 3881318 h 6985001"/>
              <a:gd name="connsiteX1898" fmla="*/ 1418397 w 10806224"/>
              <a:gd name="connsiteY1898" fmla="*/ 3886628 h 6985001"/>
              <a:gd name="connsiteX1899" fmla="*/ 1389554 w 10806224"/>
              <a:gd name="connsiteY1899" fmla="*/ 3882064 h 6985001"/>
              <a:gd name="connsiteX1900" fmla="*/ 1379493 w 10806224"/>
              <a:gd name="connsiteY1900" fmla="*/ 3878576 h 6985001"/>
              <a:gd name="connsiteX1901" fmla="*/ 1378226 w 10806224"/>
              <a:gd name="connsiteY1901" fmla="*/ 3876581 h 6985001"/>
              <a:gd name="connsiteX1902" fmla="*/ 1313265 w 10806224"/>
              <a:gd name="connsiteY1902" fmla="*/ 3873355 h 6985001"/>
              <a:gd name="connsiteX1903" fmla="*/ 1129612 w 10806224"/>
              <a:gd name="connsiteY1903" fmla="*/ 3859446 h 6985001"/>
              <a:gd name="connsiteX1904" fmla="*/ 1480447 w 10806224"/>
              <a:gd name="connsiteY1904" fmla="*/ 3852461 h 6985001"/>
              <a:gd name="connsiteX1905" fmla="*/ 1646312 w 10806224"/>
              <a:gd name="connsiteY1905" fmla="*/ 3839516 h 6985001"/>
              <a:gd name="connsiteX1906" fmla="*/ 1651327 w 10806224"/>
              <a:gd name="connsiteY1906" fmla="*/ 3834307 h 6985001"/>
              <a:gd name="connsiteX1907" fmla="*/ 1609423 w 10806224"/>
              <a:gd name="connsiteY1907" fmla="*/ 3843621 h 6985001"/>
              <a:gd name="connsiteX1908" fmla="*/ 1607520 w 10806224"/>
              <a:gd name="connsiteY1908" fmla="*/ 3844050 h 6985001"/>
              <a:gd name="connsiteX1909" fmla="*/ 1559374 w 10806224"/>
              <a:gd name="connsiteY1909" fmla="*/ 3845199 h 6985001"/>
              <a:gd name="connsiteX1910" fmla="*/ 1538061 w 10806224"/>
              <a:gd name="connsiteY1910" fmla="*/ 3848605 h 6985001"/>
              <a:gd name="connsiteX1911" fmla="*/ 1554907 w 10806224"/>
              <a:gd name="connsiteY1911" fmla="*/ 3814851 h 6985001"/>
              <a:gd name="connsiteX1912" fmla="*/ 1504975 w 10806224"/>
              <a:gd name="connsiteY1912" fmla="*/ 3811337 h 6985001"/>
              <a:gd name="connsiteX1913" fmla="*/ 1479719 w 10806224"/>
              <a:gd name="connsiteY1913" fmla="*/ 3791727 h 6985001"/>
              <a:gd name="connsiteX1914" fmla="*/ 1617972 w 10806224"/>
              <a:gd name="connsiteY1914" fmla="*/ 3782736 h 6985001"/>
              <a:gd name="connsiteX1915" fmla="*/ 1623683 w 10806224"/>
              <a:gd name="connsiteY1915" fmla="*/ 3743356 h 6985001"/>
              <a:gd name="connsiteX1916" fmla="*/ 1699192 w 10806224"/>
              <a:gd name="connsiteY1916" fmla="*/ 3746080 h 6985001"/>
              <a:gd name="connsiteX1917" fmla="*/ 1700572 w 10806224"/>
              <a:gd name="connsiteY1917" fmla="*/ 3735411 h 6985001"/>
              <a:gd name="connsiteX1918" fmla="*/ 1617409 w 10806224"/>
              <a:gd name="connsiteY1918" fmla="*/ 3733036 h 6985001"/>
              <a:gd name="connsiteX1919" fmla="*/ 1603062 w 10806224"/>
              <a:gd name="connsiteY1919" fmla="*/ 3721327 h 6985001"/>
              <a:gd name="connsiteX1920" fmla="*/ 1613398 w 10806224"/>
              <a:gd name="connsiteY1920" fmla="*/ 3720480 h 6985001"/>
              <a:gd name="connsiteX1921" fmla="*/ 1572722 w 10806224"/>
              <a:gd name="connsiteY1921" fmla="*/ 3710338 h 6985001"/>
              <a:gd name="connsiteX1922" fmla="*/ 1514593 w 10806224"/>
              <a:gd name="connsiteY1922" fmla="*/ 3701969 h 6985001"/>
              <a:gd name="connsiteX1923" fmla="*/ 1632700 w 10806224"/>
              <a:gd name="connsiteY1923" fmla="*/ 3691940 h 6985001"/>
              <a:gd name="connsiteX1924" fmla="*/ 1753721 w 10806224"/>
              <a:gd name="connsiteY1924" fmla="*/ 3681413 h 6985001"/>
              <a:gd name="connsiteX1925" fmla="*/ 1760340 w 10806224"/>
              <a:gd name="connsiteY1925" fmla="*/ 3678877 h 6985001"/>
              <a:gd name="connsiteX1926" fmla="*/ 1729407 w 10806224"/>
              <a:gd name="connsiteY1926" fmla="*/ 3665512 h 6985001"/>
              <a:gd name="connsiteX1927" fmla="*/ 1677884 w 10806224"/>
              <a:gd name="connsiteY1927" fmla="*/ 3661932 h 6985001"/>
              <a:gd name="connsiteX1928" fmla="*/ 1612110 w 10806224"/>
              <a:gd name="connsiteY1928" fmla="*/ 3659838 h 6985001"/>
              <a:gd name="connsiteX1929" fmla="*/ 1500778 w 10806224"/>
              <a:gd name="connsiteY1929" fmla="*/ 3653712 h 6985001"/>
              <a:gd name="connsiteX1930" fmla="*/ 1430401 w 10806224"/>
              <a:gd name="connsiteY1930" fmla="*/ 3648018 h 6985001"/>
              <a:gd name="connsiteX1931" fmla="*/ 1451538 w 10806224"/>
              <a:gd name="connsiteY1931" fmla="*/ 3643654 h 6985001"/>
              <a:gd name="connsiteX1932" fmla="*/ 1603552 w 10806224"/>
              <a:gd name="connsiteY1932" fmla="*/ 3606140 h 6985001"/>
              <a:gd name="connsiteX1933" fmla="*/ 1675087 w 10806224"/>
              <a:gd name="connsiteY1933" fmla="*/ 3597738 h 6985001"/>
              <a:gd name="connsiteX1934" fmla="*/ 1603950 w 10806224"/>
              <a:gd name="connsiteY1934" fmla="*/ 3594305 h 6985001"/>
              <a:gd name="connsiteX1935" fmla="*/ 1530920 w 10806224"/>
              <a:gd name="connsiteY1935" fmla="*/ 3579106 h 6985001"/>
              <a:gd name="connsiteX1936" fmla="*/ 1540717 w 10806224"/>
              <a:gd name="connsiteY1936" fmla="*/ 3571837 h 6985001"/>
              <a:gd name="connsiteX1937" fmla="*/ 1547186 w 10806224"/>
              <a:gd name="connsiteY1937" fmla="*/ 3570188 h 6985001"/>
              <a:gd name="connsiteX1938" fmla="*/ 1687905 w 10806224"/>
              <a:gd name="connsiteY1938" fmla="*/ 3596430 h 6985001"/>
              <a:gd name="connsiteX1939" fmla="*/ 1709304 w 10806224"/>
              <a:gd name="connsiteY1939" fmla="*/ 3594963 h 6985001"/>
              <a:gd name="connsiteX1940" fmla="*/ 1678074 w 10806224"/>
              <a:gd name="connsiteY1940" fmla="*/ 3587924 h 6985001"/>
              <a:gd name="connsiteX1941" fmla="*/ 1677630 w 10806224"/>
              <a:gd name="connsiteY1941" fmla="*/ 3587860 h 6985001"/>
              <a:gd name="connsiteX1942" fmla="*/ 1684193 w 10806224"/>
              <a:gd name="connsiteY1942" fmla="*/ 3586240 h 6985001"/>
              <a:gd name="connsiteX1943" fmla="*/ 1720182 w 10806224"/>
              <a:gd name="connsiteY1943" fmla="*/ 3578205 h 6985001"/>
              <a:gd name="connsiteX1944" fmla="*/ 1696215 w 10806224"/>
              <a:gd name="connsiteY1944" fmla="*/ 3570746 h 6985001"/>
              <a:gd name="connsiteX1945" fmla="*/ 1641198 w 10806224"/>
              <a:gd name="connsiteY1945" fmla="*/ 3582491 h 6985001"/>
              <a:gd name="connsiteX1946" fmla="*/ 1624435 w 10806224"/>
              <a:gd name="connsiteY1946" fmla="*/ 3580023 h 6985001"/>
              <a:gd name="connsiteX1947" fmla="*/ 1597546 w 10806224"/>
              <a:gd name="connsiteY1947" fmla="*/ 3567959 h 6985001"/>
              <a:gd name="connsiteX1948" fmla="*/ 1641064 w 10806224"/>
              <a:gd name="connsiteY1948" fmla="*/ 3557509 h 6985001"/>
              <a:gd name="connsiteX1949" fmla="*/ 1651032 w 10806224"/>
              <a:gd name="connsiteY1949" fmla="*/ 3556687 h 6985001"/>
              <a:gd name="connsiteX1950" fmla="*/ 1621292 w 10806224"/>
              <a:gd name="connsiteY1950" fmla="*/ 3547435 h 6985001"/>
              <a:gd name="connsiteX1951" fmla="*/ 1636768 w 10806224"/>
              <a:gd name="connsiteY1951" fmla="*/ 3549388 h 6985001"/>
              <a:gd name="connsiteX1952" fmla="*/ 1446910 w 10806224"/>
              <a:gd name="connsiteY1952" fmla="*/ 3503250 h 6985001"/>
              <a:gd name="connsiteX1953" fmla="*/ 1203546 w 10806224"/>
              <a:gd name="connsiteY1953" fmla="*/ 3439105 h 6985001"/>
              <a:gd name="connsiteX1954" fmla="*/ 1490237 w 10806224"/>
              <a:gd name="connsiteY1954" fmla="*/ 3502945 h 6985001"/>
              <a:gd name="connsiteX1955" fmla="*/ 1586794 w 10806224"/>
              <a:gd name="connsiteY1955" fmla="*/ 3521330 h 6985001"/>
              <a:gd name="connsiteX1956" fmla="*/ 1580026 w 10806224"/>
              <a:gd name="connsiteY1956" fmla="*/ 3509901 h 6985001"/>
              <a:gd name="connsiteX1957" fmla="*/ 1576230 w 10806224"/>
              <a:gd name="connsiteY1957" fmla="*/ 3508084 h 6985001"/>
              <a:gd name="connsiteX1958" fmla="*/ 1545946 w 10806224"/>
              <a:gd name="connsiteY1958" fmla="*/ 3501224 h 6985001"/>
              <a:gd name="connsiteX1959" fmla="*/ 1558792 w 10806224"/>
              <a:gd name="connsiteY1959" fmla="*/ 3501065 h 6985001"/>
              <a:gd name="connsiteX1960" fmla="*/ 1561607 w 10806224"/>
              <a:gd name="connsiteY1960" fmla="*/ 3501076 h 6985001"/>
              <a:gd name="connsiteX1961" fmla="*/ 1554886 w 10806224"/>
              <a:gd name="connsiteY1961" fmla="*/ 3497855 h 6985001"/>
              <a:gd name="connsiteX1962" fmla="*/ 1503771 w 10806224"/>
              <a:gd name="connsiteY1962" fmla="*/ 3483092 h 6985001"/>
              <a:gd name="connsiteX1963" fmla="*/ 1341200 w 10806224"/>
              <a:gd name="connsiteY1963" fmla="*/ 3443495 h 6985001"/>
              <a:gd name="connsiteX1964" fmla="*/ 1195621 w 10806224"/>
              <a:gd name="connsiteY1964" fmla="*/ 3411513 h 6985001"/>
              <a:gd name="connsiteX1965" fmla="*/ 1187330 w 10806224"/>
              <a:gd name="connsiteY1965" fmla="*/ 3413850 h 6985001"/>
              <a:gd name="connsiteX1966" fmla="*/ 1111219 w 10806224"/>
              <a:gd name="connsiteY1966" fmla="*/ 3412911 h 6985001"/>
              <a:gd name="connsiteX1967" fmla="*/ 1117305 w 10806224"/>
              <a:gd name="connsiteY1967" fmla="*/ 3418569 h 6985001"/>
              <a:gd name="connsiteX1968" fmla="*/ 1108911 w 10806224"/>
              <a:gd name="connsiteY1968" fmla="*/ 3420884 h 6985001"/>
              <a:gd name="connsiteX1969" fmla="*/ 1095419 w 10806224"/>
              <a:gd name="connsiteY1969" fmla="*/ 3412716 h 6985001"/>
              <a:gd name="connsiteX1970" fmla="*/ 979725 w 10806224"/>
              <a:gd name="connsiteY1970" fmla="*/ 3411291 h 6985001"/>
              <a:gd name="connsiteX1971" fmla="*/ 948053 w 10806224"/>
              <a:gd name="connsiteY1971" fmla="*/ 3409962 h 6985001"/>
              <a:gd name="connsiteX1972" fmla="*/ 968181 w 10806224"/>
              <a:gd name="connsiteY1972" fmla="*/ 3403880 h 6985001"/>
              <a:gd name="connsiteX1973" fmla="*/ 1021844 w 10806224"/>
              <a:gd name="connsiteY1973" fmla="*/ 3386713 h 6985001"/>
              <a:gd name="connsiteX1974" fmla="*/ 1020255 w 10806224"/>
              <a:gd name="connsiteY1974" fmla="*/ 3385139 h 6985001"/>
              <a:gd name="connsiteX1975" fmla="*/ 1083070 w 10806224"/>
              <a:gd name="connsiteY1975" fmla="*/ 3385081 h 6985001"/>
              <a:gd name="connsiteX1976" fmla="*/ 1011340 w 10806224"/>
              <a:gd name="connsiteY1976" fmla="*/ 3367970 h 6985001"/>
              <a:gd name="connsiteX1977" fmla="*/ 864304 w 10806224"/>
              <a:gd name="connsiteY1977" fmla="*/ 3322609 h 6985001"/>
              <a:gd name="connsiteX1978" fmla="*/ 1009029 w 10806224"/>
              <a:gd name="connsiteY1978" fmla="*/ 3347675 h 6985001"/>
              <a:gd name="connsiteX1979" fmla="*/ 1155169 w 10806224"/>
              <a:gd name="connsiteY1979" fmla="*/ 3382257 h 6985001"/>
              <a:gd name="connsiteX1980" fmla="*/ 1197753 w 10806224"/>
              <a:gd name="connsiteY1980" fmla="*/ 3378772 h 6985001"/>
              <a:gd name="connsiteX1981" fmla="*/ 1135540 w 10806224"/>
              <a:gd name="connsiteY1981" fmla="*/ 3362899 h 6985001"/>
              <a:gd name="connsiteX1982" fmla="*/ 925764 w 10806224"/>
              <a:gd name="connsiteY1982" fmla="*/ 3304778 h 6985001"/>
              <a:gd name="connsiteX1983" fmla="*/ 955955 w 10806224"/>
              <a:gd name="connsiteY1983" fmla="*/ 3304799 h 6985001"/>
              <a:gd name="connsiteX1984" fmla="*/ 957260 w 10806224"/>
              <a:gd name="connsiteY1984" fmla="*/ 3304672 h 6985001"/>
              <a:gd name="connsiteX1985" fmla="*/ 966590 w 10806224"/>
              <a:gd name="connsiteY1985" fmla="*/ 3306640 h 6985001"/>
              <a:gd name="connsiteX1986" fmla="*/ 1114968 w 10806224"/>
              <a:gd name="connsiteY1986" fmla="*/ 3341991 h 6985001"/>
              <a:gd name="connsiteX1987" fmla="*/ 1015595 w 10806224"/>
              <a:gd name="connsiteY1987" fmla="*/ 3301791 h 6985001"/>
              <a:gd name="connsiteX1988" fmla="*/ 1004961 w 10806224"/>
              <a:gd name="connsiteY1988" fmla="*/ 3299464 h 6985001"/>
              <a:gd name="connsiteX1989" fmla="*/ 1014225 w 10806224"/>
              <a:gd name="connsiteY1989" fmla="*/ 3288647 h 6985001"/>
              <a:gd name="connsiteX1990" fmla="*/ 978348 w 10806224"/>
              <a:gd name="connsiteY1990" fmla="*/ 3283691 h 6985001"/>
              <a:gd name="connsiteX1991" fmla="*/ 935437 w 10806224"/>
              <a:gd name="connsiteY1991" fmla="*/ 3282853 h 6985001"/>
              <a:gd name="connsiteX1992" fmla="*/ 905957 w 10806224"/>
              <a:gd name="connsiteY1992" fmla="*/ 3274486 h 6985001"/>
              <a:gd name="connsiteX1993" fmla="*/ 1001753 w 10806224"/>
              <a:gd name="connsiteY1993" fmla="*/ 3283169 h 6985001"/>
              <a:gd name="connsiteX1994" fmla="*/ 1296209 w 10806224"/>
              <a:gd name="connsiteY1994" fmla="*/ 3356702 h 6985001"/>
              <a:gd name="connsiteX1995" fmla="*/ 1347250 w 10806224"/>
              <a:gd name="connsiteY1995" fmla="*/ 3368808 h 6985001"/>
              <a:gd name="connsiteX1996" fmla="*/ 1372322 w 10806224"/>
              <a:gd name="connsiteY1996" fmla="*/ 3369781 h 6985001"/>
              <a:gd name="connsiteX1997" fmla="*/ 1361102 w 10806224"/>
              <a:gd name="connsiteY1997" fmla="*/ 3372093 h 6985001"/>
              <a:gd name="connsiteX1998" fmla="*/ 1519018 w 10806224"/>
              <a:gd name="connsiteY1998" fmla="*/ 3409546 h 6985001"/>
              <a:gd name="connsiteX1999" fmla="*/ 1567387 w 10806224"/>
              <a:gd name="connsiteY1999" fmla="*/ 3398590 h 6985001"/>
              <a:gd name="connsiteX2000" fmla="*/ 1523663 w 10806224"/>
              <a:gd name="connsiteY2000" fmla="*/ 3387425 h 6985001"/>
              <a:gd name="connsiteX2001" fmla="*/ 1295693 w 10806224"/>
              <a:gd name="connsiteY2001" fmla="*/ 3332056 h 6985001"/>
              <a:gd name="connsiteX2002" fmla="*/ 1122200 w 10806224"/>
              <a:gd name="connsiteY2002" fmla="*/ 3290297 h 6985001"/>
              <a:gd name="connsiteX2003" fmla="*/ 1174019 w 10806224"/>
              <a:gd name="connsiteY2003" fmla="*/ 3285644 h 6985001"/>
              <a:gd name="connsiteX2004" fmla="*/ 1184142 w 10806224"/>
              <a:gd name="connsiteY2004" fmla="*/ 3288724 h 6985001"/>
              <a:gd name="connsiteX2005" fmla="*/ 1201152 w 10806224"/>
              <a:gd name="connsiteY2005" fmla="*/ 3286284 h 6985001"/>
              <a:gd name="connsiteX2006" fmla="*/ 1307374 w 10806224"/>
              <a:gd name="connsiteY2006" fmla="*/ 3280798 h 6985001"/>
              <a:gd name="connsiteX2007" fmla="*/ 1407576 w 10806224"/>
              <a:gd name="connsiteY2007" fmla="*/ 3277080 h 6985001"/>
              <a:gd name="connsiteX2008" fmla="*/ 1422063 w 10806224"/>
              <a:gd name="connsiteY2008" fmla="*/ 3276003 h 6985001"/>
              <a:gd name="connsiteX2009" fmla="*/ 1533843 w 10806224"/>
              <a:gd name="connsiteY2009" fmla="*/ 3299998 h 6985001"/>
              <a:gd name="connsiteX2010" fmla="*/ 1397551 w 10806224"/>
              <a:gd name="connsiteY2010" fmla="*/ 3292368 h 6985001"/>
              <a:gd name="connsiteX2011" fmla="*/ 1238580 w 10806224"/>
              <a:gd name="connsiteY2011" fmla="*/ 3300854 h 6985001"/>
              <a:gd name="connsiteX2012" fmla="*/ 1219245 w 10806224"/>
              <a:gd name="connsiteY2012" fmla="*/ 3299980 h 6985001"/>
              <a:gd name="connsiteX2013" fmla="*/ 1220403 w 10806224"/>
              <a:gd name="connsiteY2013" fmla="*/ 3300397 h 6985001"/>
              <a:gd name="connsiteX2014" fmla="*/ 1224749 w 10806224"/>
              <a:gd name="connsiteY2014" fmla="*/ 3302054 h 6985001"/>
              <a:gd name="connsiteX2015" fmla="*/ 1606471 w 10806224"/>
              <a:gd name="connsiteY2015" fmla="*/ 3384958 h 6985001"/>
              <a:gd name="connsiteX2016" fmla="*/ 1616813 w 10806224"/>
              <a:gd name="connsiteY2016" fmla="*/ 3387397 h 6985001"/>
              <a:gd name="connsiteX2017" fmla="*/ 1655083 w 10806224"/>
              <a:gd name="connsiteY2017" fmla="*/ 3378730 h 6985001"/>
              <a:gd name="connsiteX2018" fmla="*/ 1637159 w 10806224"/>
              <a:gd name="connsiteY2018" fmla="*/ 3378525 h 6985001"/>
              <a:gd name="connsiteX2019" fmla="*/ 1616245 w 10806224"/>
              <a:gd name="connsiteY2019" fmla="*/ 3370007 h 6985001"/>
              <a:gd name="connsiteX2020" fmla="*/ 1634797 w 10806224"/>
              <a:gd name="connsiteY2020" fmla="*/ 3366583 h 6985001"/>
              <a:gd name="connsiteX2021" fmla="*/ 1655723 w 10806224"/>
              <a:gd name="connsiteY2021" fmla="*/ 3378584 h 6985001"/>
              <a:gd name="connsiteX2022" fmla="*/ 1724135 w 10806224"/>
              <a:gd name="connsiteY2022" fmla="*/ 3363089 h 6985001"/>
              <a:gd name="connsiteX2023" fmla="*/ 1677169 w 10806224"/>
              <a:gd name="connsiteY2023" fmla="*/ 3357927 h 6985001"/>
              <a:gd name="connsiteX2024" fmla="*/ 1664275 w 10806224"/>
              <a:gd name="connsiteY2024" fmla="*/ 3354820 h 6985001"/>
              <a:gd name="connsiteX2025" fmla="*/ 1559215 w 10806224"/>
              <a:gd name="connsiteY2025" fmla="*/ 3371296 h 6985001"/>
              <a:gd name="connsiteX2026" fmla="*/ 1672852 w 10806224"/>
              <a:gd name="connsiteY2026" fmla="*/ 3335934 h 6985001"/>
              <a:gd name="connsiteX2027" fmla="*/ 1690687 w 10806224"/>
              <a:gd name="connsiteY2027" fmla="*/ 3331888 h 6985001"/>
              <a:gd name="connsiteX2028" fmla="*/ 1634797 w 10806224"/>
              <a:gd name="connsiteY2028" fmla="*/ 3316849 h 6985001"/>
              <a:gd name="connsiteX2029" fmla="*/ 1709653 w 10806224"/>
              <a:gd name="connsiteY2029" fmla="*/ 3327587 h 6985001"/>
              <a:gd name="connsiteX2030" fmla="*/ 1738196 w 10806224"/>
              <a:gd name="connsiteY2030" fmla="*/ 3321112 h 6985001"/>
              <a:gd name="connsiteX2031" fmla="*/ 1665630 w 10806224"/>
              <a:gd name="connsiteY2031" fmla="*/ 3312588 h 6985001"/>
              <a:gd name="connsiteX2032" fmla="*/ 1513616 w 10806224"/>
              <a:gd name="connsiteY2032" fmla="*/ 3275075 h 6985001"/>
              <a:gd name="connsiteX2033" fmla="*/ 1492478 w 10806224"/>
              <a:gd name="connsiteY2033" fmla="*/ 3270709 h 6985001"/>
              <a:gd name="connsiteX2034" fmla="*/ 1562858 w 10806224"/>
              <a:gd name="connsiteY2034" fmla="*/ 3265016 h 6985001"/>
              <a:gd name="connsiteX2035" fmla="*/ 1590946 w 10806224"/>
              <a:gd name="connsiteY2035" fmla="*/ 3263233 h 6985001"/>
              <a:gd name="connsiteX2036" fmla="*/ 1561982 w 10806224"/>
              <a:gd name="connsiteY2036" fmla="*/ 3254486 h 6985001"/>
              <a:gd name="connsiteX2037" fmla="*/ 1554736 w 10806224"/>
              <a:gd name="connsiteY2037" fmla="*/ 3233189 h 6985001"/>
              <a:gd name="connsiteX2038" fmla="*/ 1669014 w 10806224"/>
              <a:gd name="connsiteY2038" fmla="*/ 3252490 h 6985001"/>
              <a:gd name="connsiteX2039" fmla="*/ 1707206 w 10806224"/>
              <a:gd name="connsiteY2039" fmla="*/ 3235990 h 6985001"/>
              <a:gd name="connsiteX2040" fmla="*/ 1695148 w 10806224"/>
              <a:gd name="connsiteY2040" fmla="*/ 3233458 h 6985001"/>
              <a:gd name="connsiteX2041" fmla="*/ 1670952 w 10806224"/>
              <a:gd name="connsiteY2041" fmla="*/ 3228394 h 6985001"/>
              <a:gd name="connsiteX2042" fmla="*/ 1652278 w 10806224"/>
              <a:gd name="connsiteY2042" fmla="*/ 3229655 h 6985001"/>
              <a:gd name="connsiteX2043" fmla="*/ 1576670 w 10806224"/>
              <a:gd name="connsiteY2043" fmla="*/ 3216758 h 6985001"/>
              <a:gd name="connsiteX2044" fmla="*/ 1593202 w 10806224"/>
              <a:gd name="connsiteY2044" fmla="*/ 3216925 h 6985001"/>
              <a:gd name="connsiteX2045" fmla="*/ 1604789 w 10806224"/>
              <a:gd name="connsiteY2045" fmla="*/ 3214546 h 6985001"/>
              <a:gd name="connsiteX2046" fmla="*/ 1555170 w 10806224"/>
              <a:gd name="connsiteY2046" fmla="*/ 3204163 h 6985001"/>
              <a:gd name="connsiteX2047" fmla="*/ 1579891 w 10806224"/>
              <a:gd name="connsiteY2047" fmla="*/ 3200587 h 6985001"/>
              <a:gd name="connsiteX2048" fmla="*/ 1540985 w 10806224"/>
              <a:gd name="connsiteY2048" fmla="*/ 3197402 h 6985001"/>
              <a:gd name="connsiteX2049" fmla="*/ 1555333 w 10806224"/>
              <a:gd name="connsiteY2049" fmla="*/ 3185695 h 6985001"/>
              <a:gd name="connsiteX2050" fmla="*/ 1639482 w 10806224"/>
              <a:gd name="connsiteY2050" fmla="*/ 3183291 h 6985001"/>
              <a:gd name="connsiteX2051" fmla="*/ 1644416 w 10806224"/>
              <a:gd name="connsiteY2051" fmla="*/ 3177670 h 6985001"/>
              <a:gd name="connsiteX2052" fmla="*/ 1521033 w 10806224"/>
              <a:gd name="connsiteY2052" fmla="*/ 3173963 h 6985001"/>
              <a:gd name="connsiteX2053" fmla="*/ 1429819 w 10806224"/>
              <a:gd name="connsiteY2053" fmla="*/ 3175984 h 6985001"/>
              <a:gd name="connsiteX2054" fmla="*/ 1366349 w 10806224"/>
              <a:gd name="connsiteY2054" fmla="*/ 3161380 h 6985001"/>
              <a:gd name="connsiteX2055" fmla="*/ 1358691 w 10806224"/>
              <a:gd name="connsiteY2055" fmla="*/ 3159646 h 6985001"/>
              <a:gd name="connsiteX2056" fmla="*/ 1394846 w 10806224"/>
              <a:gd name="connsiteY2056" fmla="*/ 3156733 h 6985001"/>
              <a:gd name="connsiteX2057" fmla="*/ 1538638 w 10806224"/>
              <a:gd name="connsiteY2057" fmla="*/ 3150222 h 6985001"/>
              <a:gd name="connsiteX2058" fmla="*/ 1620768 w 10806224"/>
              <a:gd name="connsiteY2058" fmla="*/ 3150115 h 6985001"/>
              <a:gd name="connsiteX2059" fmla="*/ 1682150 w 10806224"/>
              <a:gd name="connsiteY2059" fmla="*/ 3151933 h 6985001"/>
              <a:gd name="connsiteX2060" fmla="*/ 1681580 w 10806224"/>
              <a:gd name="connsiteY2060" fmla="*/ 3148214 h 6985001"/>
              <a:gd name="connsiteX2061" fmla="*/ 1680050 w 10806224"/>
              <a:gd name="connsiteY2061" fmla="*/ 3135994 h 6985001"/>
              <a:gd name="connsiteX2062" fmla="*/ 1541796 w 10806224"/>
              <a:gd name="connsiteY2062" fmla="*/ 3127000 h 6985001"/>
              <a:gd name="connsiteX2063" fmla="*/ 1544287 w 10806224"/>
              <a:gd name="connsiteY2063" fmla="*/ 3109017 h 6985001"/>
              <a:gd name="connsiteX2064" fmla="*/ 1557252 w 10806224"/>
              <a:gd name="connsiteY2064" fmla="*/ 3108091 h 6985001"/>
              <a:gd name="connsiteX2065" fmla="*/ 1554067 w 10806224"/>
              <a:gd name="connsiteY2065" fmla="*/ 3107022 h 6985001"/>
              <a:gd name="connsiteX2066" fmla="*/ 1494357 w 10806224"/>
              <a:gd name="connsiteY2066" fmla="*/ 3116615 h 6985001"/>
              <a:gd name="connsiteX2067" fmla="*/ 1434598 w 10806224"/>
              <a:gd name="connsiteY2067" fmla="*/ 3096536 h 6985001"/>
              <a:gd name="connsiteX2068" fmla="*/ 1281726 w 10806224"/>
              <a:gd name="connsiteY2068" fmla="*/ 3102920 h 6985001"/>
              <a:gd name="connsiteX2069" fmla="*/ 1356914 w 10806224"/>
              <a:gd name="connsiteY2069" fmla="*/ 3079799 h 6985001"/>
              <a:gd name="connsiteX2070" fmla="*/ 1461712 w 10806224"/>
              <a:gd name="connsiteY2070" fmla="*/ 3075991 h 6985001"/>
              <a:gd name="connsiteX2071" fmla="*/ 1473517 w 10806224"/>
              <a:gd name="connsiteY2071" fmla="*/ 3064990 h 6985001"/>
              <a:gd name="connsiteX2072" fmla="*/ 1418370 w 10806224"/>
              <a:gd name="connsiteY2072" fmla="*/ 3066268 h 6985001"/>
              <a:gd name="connsiteX2073" fmla="*/ 1067534 w 10806224"/>
              <a:gd name="connsiteY2073" fmla="*/ 3059284 h 6985001"/>
              <a:gd name="connsiteX2074" fmla="*/ 1339512 w 10806224"/>
              <a:gd name="connsiteY2074" fmla="*/ 3040988 h 6985001"/>
              <a:gd name="connsiteX2075" fmla="*/ 1388135 w 10806224"/>
              <a:gd name="connsiteY2075" fmla="*/ 3036682 h 6985001"/>
              <a:gd name="connsiteX2076" fmla="*/ 1361479 w 10806224"/>
              <a:gd name="connsiteY2076" fmla="*/ 3032949 h 6985001"/>
              <a:gd name="connsiteX2077" fmla="*/ 1301450 w 10806224"/>
              <a:gd name="connsiteY2077" fmla="*/ 3022142 h 6985001"/>
              <a:gd name="connsiteX2078" fmla="*/ 1213829 w 10806224"/>
              <a:gd name="connsiteY2078" fmla="*/ 3024310 h 6985001"/>
              <a:gd name="connsiteX2079" fmla="*/ 1194548 w 10806224"/>
              <a:gd name="connsiteY2079" fmla="*/ 3016148 h 6985001"/>
              <a:gd name="connsiteX2080" fmla="*/ 1224366 w 10806224"/>
              <a:gd name="connsiteY2080" fmla="*/ 3012703 h 6985001"/>
              <a:gd name="connsiteX2081" fmla="*/ 1298684 w 10806224"/>
              <a:gd name="connsiteY2081" fmla="*/ 3021883 h 6985001"/>
              <a:gd name="connsiteX2082" fmla="*/ 1532892 w 10806224"/>
              <a:gd name="connsiteY2082" fmla="*/ 2985221 h 6985001"/>
              <a:gd name="connsiteX2083" fmla="*/ 1950935 w 10806224"/>
              <a:gd name="connsiteY2083" fmla="*/ 2911505 h 6985001"/>
              <a:gd name="connsiteX2084" fmla="*/ 2108968 w 10806224"/>
              <a:gd name="connsiteY2084" fmla="*/ 2856306 h 6985001"/>
              <a:gd name="connsiteX2085" fmla="*/ 2109077 w 10806224"/>
              <a:gd name="connsiteY2085" fmla="*/ 2856222 h 6985001"/>
              <a:gd name="connsiteX2086" fmla="*/ 2107530 w 10806224"/>
              <a:gd name="connsiteY2086" fmla="*/ 2856499 h 6985001"/>
              <a:gd name="connsiteX2087" fmla="*/ 1630531 w 10806224"/>
              <a:gd name="connsiteY2087" fmla="*/ 2944141 h 6985001"/>
              <a:gd name="connsiteX2088" fmla="*/ 1477005 w 10806224"/>
              <a:gd name="connsiteY2088" fmla="*/ 2962933 h 6985001"/>
              <a:gd name="connsiteX2089" fmla="*/ 1547199 w 10806224"/>
              <a:gd name="connsiteY2089" fmla="*/ 2929592 h 6985001"/>
              <a:gd name="connsiteX2090" fmla="*/ 1816903 w 10806224"/>
              <a:gd name="connsiteY2090" fmla="*/ 2872132 h 6985001"/>
              <a:gd name="connsiteX2091" fmla="*/ 1754540 w 10806224"/>
              <a:gd name="connsiteY2091" fmla="*/ 2876770 h 6985001"/>
              <a:gd name="connsiteX2092" fmla="*/ 1530155 w 10806224"/>
              <a:gd name="connsiteY2092" fmla="*/ 2914674 h 6985001"/>
              <a:gd name="connsiteX2093" fmla="*/ 1269823 w 10806224"/>
              <a:gd name="connsiteY2093" fmla="*/ 2974421 h 6985001"/>
              <a:gd name="connsiteX2094" fmla="*/ 1348799 w 10806224"/>
              <a:gd name="connsiteY2094" fmla="*/ 2942396 h 6985001"/>
              <a:gd name="connsiteX2095" fmla="*/ 1451178 w 10806224"/>
              <a:gd name="connsiteY2095" fmla="*/ 2913859 h 6985001"/>
              <a:gd name="connsiteX2096" fmla="*/ 1468237 w 10806224"/>
              <a:gd name="connsiteY2096" fmla="*/ 2910322 h 6985001"/>
              <a:gd name="connsiteX2097" fmla="*/ 1494216 w 10806224"/>
              <a:gd name="connsiteY2097" fmla="*/ 2909357 h 6985001"/>
              <a:gd name="connsiteX2098" fmla="*/ 1535121 w 10806224"/>
              <a:gd name="connsiteY2098" fmla="*/ 2903602 h 6985001"/>
              <a:gd name="connsiteX2099" fmla="*/ 1531154 w 10806224"/>
              <a:gd name="connsiteY2099" fmla="*/ 2903189 h 6985001"/>
              <a:gd name="connsiteX2100" fmla="*/ 1551077 w 10806224"/>
              <a:gd name="connsiteY2100" fmla="*/ 2897646 h 6985001"/>
              <a:gd name="connsiteX2101" fmla="*/ 1571767 w 10806224"/>
              <a:gd name="connsiteY2101" fmla="*/ 2896849 h 6985001"/>
              <a:gd name="connsiteX2102" fmla="*/ 1543531 w 10806224"/>
              <a:gd name="connsiteY2102" fmla="*/ 2889511 h 6985001"/>
              <a:gd name="connsiteX2103" fmla="*/ 1509251 w 10806224"/>
              <a:gd name="connsiteY2103" fmla="*/ 2886139 h 6985001"/>
              <a:gd name="connsiteX2104" fmla="*/ 1511854 w 10806224"/>
              <a:gd name="connsiteY2104" fmla="*/ 2884558 h 6985001"/>
              <a:gd name="connsiteX2105" fmla="*/ 1559016 w 10806224"/>
              <a:gd name="connsiteY2105" fmla="*/ 2881176 h 6985001"/>
              <a:gd name="connsiteX2106" fmla="*/ 1601763 w 10806224"/>
              <a:gd name="connsiteY2106" fmla="*/ 2855201 h 6985001"/>
              <a:gd name="connsiteX2107" fmla="*/ 1719785 w 10806224"/>
              <a:gd name="connsiteY2107" fmla="*/ 2832706 h 6985001"/>
              <a:gd name="connsiteX2108" fmla="*/ 1658738 w 10806224"/>
              <a:gd name="connsiteY2108" fmla="*/ 2828563 h 6985001"/>
              <a:gd name="connsiteX2109" fmla="*/ 1577918 w 10806224"/>
              <a:gd name="connsiteY2109" fmla="*/ 2844417 h 6985001"/>
              <a:gd name="connsiteX2110" fmla="*/ 1545671 w 10806224"/>
              <a:gd name="connsiteY2110" fmla="*/ 2830752 h 6985001"/>
              <a:gd name="connsiteX2111" fmla="*/ 1440307 w 10806224"/>
              <a:gd name="connsiteY2111" fmla="*/ 2850544 h 6985001"/>
              <a:gd name="connsiteX2112" fmla="*/ 1425684 w 10806224"/>
              <a:gd name="connsiteY2112" fmla="*/ 2854939 h 6985001"/>
              <a:gd name="connsiteX2113" fmla="*/ 1421262 w 10806224"/>
              <a:gd name="connsiteY2113" fmla="*/ 2854985 h 6985001"/>
              <a:gd name="connsiteX2114" fmla="*/ 1388828 w 10806224"/>
              <a:gd name="connsiteY2114" fmla="*/ 2861114 h 6985001"/>
              <a:gd name="connsiteX2115" fmla="*/ 1478868 w 10806224"/>
              <a:gd name="connsiteY2115" fmla="*/ 2838753 h 6985001"/>
              <a:gd name="connsiteX2116" fmla="*/ 1612608 w 10806224"/>
              <a:gd name="connsiteY2116" fmla="*/ 2807374 h 6985001"/>
              <a:gd name="connsiteX2117" fmla="*/ 1692555 w 10806224"/>
              <a:gd name="connsiteY2117" fmla="*/ 2774757 h 6985001"/>
              <a:gd name="connsiteX2118" fmla="*/ 1775663 w 10806224"/>
              <a:gd name="connsiteY2118" fmla="*/ 2749535 h 6985001"/>
              <a:gd name="connsiteX2119" fmla="*/ 1791022 w 10806224"/>
              <a:gd name="connsiteY2119" fmla="*/ 2706945 h 6985001"/>
              <a:gd name="connsiteX2120" fmla="*/ 1974664 w 10806224"/>
              <a:gd name="connsiteY2120" fmla="*/ 2669852 h 6985001"/>
              <a:gd name="connsiteX2121" fmla="*/ 2168923 w 10806224"/>
              <a:gd name="connsiteY2121" fmla="*/ 2630144 h 6985001"/>
              <a:gd name="connsiteX2122" fmla="*/ 2170169 w 10806224"/>
              <a:gd name="connsiteY2122" fmla="*/ 2627197 h 6985001"/>
              <a:gd name="connsiteX2123" fmla="*/ 2173726 w 10806224"/>
              <a:gd name="connsiteY2123" fmla="*/ 2616960 h 6985001"/>
              <a:gd name="connsiteX2124" fmla="*/ 2051302 w 10806224"/>
              <a:gd name="connsiteY2124" fmla="*/ 2638085 h 6985001"/>
              <a:gd name="connsiteX2125" fmla="*/ 1710643 w 10806224"/>
              <a:gd name="connsiteY2125" fmla="*/ 2697256 h 6985001"/>
              <a:gd name="connsiteX2126" fmla="*/ 1577420 w 10806224"/>
              <a:gd name="connsiteY2126" fmla="*/ 2721004 h 6985001"/>
              <a:gd name="connsiteX2127" fmla="*/ 1563136 w 10806224"/>
              <a:gd name="connsiteY2127" fmla="*/ 2724241 h 6985001"/>
              <a:gd name="connsiteX2128" fmla="*/ 1552599 w 10806224"/>
              <a:gd name="connsiteY2128" fmla="*/ 2726482 h 6985001"/>
              <a:gd name="connsiteX2129" fmla="*/ 1553088 w 10806224"/>
              <a:gd name="connsiteY2129" fmla="*/ 2725546 h 6985001"/>
              <a:gd name="connsiteX2130" fmla="*/ 1558704 w 10806224"/>
              <a:gd name="connsiteY2130" fmla="*/ 2724528 h 6985001"/>
              <a:gd name="connsiteX2131" fmla="*/ 1554085 w 10806224"/>
              <a:gd name="connsiteY2131" fmla="*/ 2724626 h 6985001"/>
              <a:gd name="connsiteX2132" fmla="*/ 1553088 w 10806224"/>
              <a:gd name="connsiteY2132" fmla="*/ 2725546 h 6985001"/>
              <a:gd name="connsiteX2133" fmla="*/ 1539945 w 10806224"/>
              <a:gd name="connsiteY2133" fmla="*/ 2727559 h 6985001"/>
              <a:gd name="connsiteX2134" fmla="*/ 1545507 w 10806224"/>
              <a:gd name="connsiteY2134" fmla="*/ 2727989 h 6985001"/>
              <a:gd name="connsiteX2135" fmla="*/ 1539924 w 10806224"/>
              <a:gd name="connsiteY2135" fmla="*/ 2729176 h 6985001"/>
              <a:gd name="connsiteX2136" fmla="*/ 1521938 w 10806224"/>
              <a:gd name="connsiteY2136" fmla="*/ 2732674 h 6985001"/>
              <a:gd name="connsiteX2137" fmla="*/ 1518063 w 10806224"/>
              <a:gd name="connsiteY2137" fmla="*/ 2730911 h 6985001"/>
              <a:gd name="connsiteX2138" fmla="*/ 1496945 w 10806224"/>
              <a:gd name="connsiteY2138" fmla="*/ 2734145 h 6985001"/>
              <a:gd name="connsiteX2139" fmla="*/ 1460786 w 10806224"/>
              <a:gd name="connsiteY2139" fmla="*/ 2738676 h 6985001"/>
              <a:gd name="connsiteX2140" fmla="*/ 1476885 w 10806224"/>
              <a:gd name="connsiteY2140" fmla="*/ 2732875 h 6985001"/>
              <a:gd name="connsiteX2141" fmla="*/ 1489527 w 10806224"/>
              <a:gd name="connsiteY2141" fmla="*/ 2728523 h 6985001"/>
              <a:gd name="connsiteX2142" fmla="*/ 1494203 w 10806224"/>
              <a:gd name="connsiteY2142" fmla="*/ 2728007 h 6985001"/>
              <a:gd name="connsiteX2143" fmla="*/ 1490379 w 10806224"/>
              <a:gd name="connsiteY2143" fmla="*/ 2728231 h 6985001"/>
              <a:gd name="connsiteX2144" fmla="*/ 1498799 w 10806224"/>
              <a:gd name="connsiteY2144" fmla="*/ 2725333 h 6985001"/>
              <a:gd name="connsiteX2145" fmla="*/ 1482713 w 10806224"/>
              <a:gd name="connsiteY2145" fmla="*/ 2724677 h 6985001"/>
              <a:gd name="connsiteX2146" fmla="*/ 1453131 w 10806224"/>
              <a:gd name="connsiteY2146" fmla="*/ 2730413 h 6985001"/>
              <a:gd name="connsiteX2147" fmla="*/ 1443710 w 10806224"/>
              <a:gd name="connsiteY2147" fmla="*/ 2730964 h 6985001"/>
              <a:gd name="connsiteX2148" fmla="*/ 1429914 w 10806224"/>
              <a:gd name="connsiteY2148" fmla="*/ 2732998 h 6985001"/>
              <a:gd name="connsiteX2149" fmla="*/ 1442676 w 10806224"/>
              <a:gd name="connsiteY2149" fmla="*/ 2732440 h 6985001"/>
              <a:gd name="connsiteX2150" fmla="*/ 1442420 w 10806224"/>
              <a:gd name="connsiteY2150" fmla="*/ 2732489 h 6985001"/>
              <a:gd name="connsiteX2151" fmla="*/ 1414523 w 10806224"/>
              <a:gd name="connsiteY2151" fmla="*/ 2737510 h 6985001"/>
              <a:gd name="connsiteX2152" fmla="*/ 1410516 w 10806224"/>
              <a:gd name="connsiteY2152" fmla="*/ 2735983 h 6985001"/>
              <a:gd name="connsiteX2153" fmla="*/ 1419433 w 10806224"/>
              <a:gd name="connsiteY2153" fmla="*/ 2730705 h 6985001"/>
              <a:gd name="connsiteX2154" fmla="*/ 1395235 w 10806224"/>
              <a:gd name="connsiteY2154" fmla="*/ 2730156 h 6985001"/>
              <a:gd name="connsiteX2155" fmla="*/ 1389637 w 10806224"/>
              <a:gd name="connsiteY2155" fmla="*/ 2728022 h 6985001"/>
              <a:gd name="connsiteX2156" fmla="*/ 1374222 w 10806224"/>
              <a:gd name="connsiteY2156" fmla="*/ 2712779 h 6985001"/>
              <a:gd name="connsiteX2157" fmla="*/ 1585695 w 10806224"/>
              <a:gd name="connsiteY2157" fmla="*/ 2666759 h 6985001"/>
              <a:gd name="connsiteX2158" fmla="*/ 1730291 w 10806224"/>
              <a:gd name="connsiteY2158" fmla="*/ 2620134 h 6985001"/>
              <a:gd name="connsiteX2159" fmla="*/ 1756866 w 10806224"/>
              <a:gd name="connsiteY2159" fmla="*/ 2596005 h 6985001"/>
              <a:gd name="connsiteX2160" fmla="*/ 1917918 w 10806224"/>
              <a:gd name="connsiteY2160" fmla="*/ 2563328 h 6985001"/>
              <a:gd name="connsiteX2161" fmla="*/ 1874604 w 10806224"/>
              <a:gd name="connsiteY2161" fmla="*/ 2557721 h 6985001"/>
              <a:gd name="connsiteX2162" fmla="*/ 1852769 w 10806224"/>
              <a:gd name="connsiteY2162" fmla="*/ 2562009 h 6985001"/>
              <a:gd name="connsiteX2163" fmla="*/ 1864903 w 10806224"/>
              <a:gd name="connsiteY2163" fmla="*/ 2561230 h 6985001"/>
              <a:gd name="connsiteX2164" fmla="*/ 1855658 w 10806224"/>
              <a:gd name="connsiteY2164" fmla="*/ 2564575 h 6985001"/>
              <a:gd name="connsiteX2165" fmla="*/ 1846184 w 10806224"/>
              <a:gd name="connsiteY2165" fmla="*/ 2565676 h 6985001"/>
              <a:gd name="connsiteX2166" fmla="*/ 1818797 w 10806224"/>
              <a:gd name="connsiteY2166" fmla="*/ 2549064 h 6985001"/>
              <a:gd name="connsiteX2167" fmla="*/ 1663573 w 10806224"/>
              <a:gd name="connsiteY2167" fmla="*/ 2578197 h 6985001"/>
              <a:gd name="connsiteX2168" fmla="*/ 1640699 w 10806224"/>
              <a:gd name="connsiteY2168" fmla="*/ 2566822 h 6985001"/>
              <a:gd name="connsiteX2169" fmla="*/ 1552143 w 10806224"/>
              <a:gd name="connsiteY2169" fmla="*/ 2580891 h 6985001"/>
              <a:gd name="connsiteX2170" fmla="*/ 1540289 w 10806224"/>
              <a:gd name="connsiteY2170" fmla="*/ 2584100 h 6985001"/>
              <a:gd name="connsiteX2171" fmla="*/ 1539057 w 10806224"/>
              <a:gd name="connsiteY2171" fmla="*/ 2583173 h 6985001"/>
              <a:gd name="connsiteX2172" fmla="*/ 1526150 w 10806224"/>
              <a:gd name="connsiteY2172" fmla="*/ 2575854 h 6985001"/>
              <a:gd name="connsiteX2173" fmla="*/ 1515950 w 10806224"/>
              <a:gd name="connsiteY2173" fmla="*/ 2575105 h 6985001"/>
              <a:gd name="connsiteX2174" fmla="*/ 1654903 w 10806224"/>
              <a:gd name="connsiteY2174" fmla="*/ 2539507 h 6985001"/>
              <a:gd name="connsiteX2175" fmla="*/ 1881907 w 10806224"/>
              <a:gd name="connsiteY2175" fmla="*/ 2490928 h 6985001"/>
              <a:gd name="connsiteX2176" fmla="*/ 2265742 w 10806224"/>
              <a:gd name="connsiteY2176" fmla="*/ 2419911 h 6985001"/>
              <a:gd name="connsiteX2177" fmla="*/ 2272070 w 10806224"/>
              <a:gd name="connsiteY2177" fmla="*/ 2413502 h 6985001"/>
              <a:gd name="connsiteX2178" fmla="*/ 2270014 w 10806224"/>
              <a:gd name="connsiteY2178" fmla="*/ 2402645 h 6985001"/>
              <a:gd name="connsiteX2179" fmla="*/ 2222351 w 10806224"/>
              <a:gd name="connsiteY2179" fmla="*/ 2410604 h 6985001"/>
              <a:gd name="connsiteX2180" fmla="*/ 2091252 w 10806224"/>
              <a:gd name="connsiteY2180" fmla="*/ 2426079 h 6985001"/>
              <a:gd name="connsiteX2181" fmla="*/ 2198271 w 10806224"/>
              <a:gd name="connsiteY2181" fmla="*/ 2397656 h 6985001"/>
              <a:gd name="connsiteX2182" fmla="*/ 2276591 w 10806224"/>
              <a:gd name="connsiteY2182" fmla="*/ 2383136 h 6985001"/>
              <a:gd name="connsiteX2183" fmla="*/ 2269958 w 10806224"/>
              <a:gd name="connsiteY2183" fmla="*/ 2372811 h 6985001"/>
              <a:gd name="connsiteX2184" fmla="*/ 2264310 w 10806224"/>
              <a:gd name="connsiteY2184" fmla="*/ 2367836 h 6985001"/>
              <a:gd name="connsiteX2185" fmla="*/ 2223144 w 10806224"/>
              <a:gd name="connsiteY2185" fmla="*/ 2373874 h 6985001"/>
              <a:gd name="connsiteX2186" fmla="*/ 1928797 w 10806224"/>
              <a:gd name="connsiteY2186" fmla="*/ 2417043 h 6985001"/>
              <a:gd name="connsiteX2187" fmla="*/ 1492349 w 10806224"/>
              <a:gd name="connsiteY2187" fmla="*/ 2499996 h 6985001"/>
              <a:gd name="connsiteX2188" fmla="*/ 1518922 w 10806224"/>
              <a:gd name="connsiteY2188" fmla="*/ 2475867 h 6985001"/>
              <a:gd name="connsiteX2189" fmla="*/ 1328195 w 10806224"/>
              <a:gd name="connsiteY2189" fmla="*/ 2501303 h 6985001"/>
              <a:gd name="connsiteX2190" fmla="*/ 1544243 w 10806224"/>
              <a:gd name="connsiteY2190" fmla="*/ 2436539 h 6985001"/>
              <a:gd name="connsiteX2191" fmla="*/ 1523655 w 10806224"/>
              <a:gd name="connsiteY2191" fmla="*/ 2415792 h 6985001"/>
              <a:gd name="connsiteX2192" fmla="*/ 1547942 w 10806224"/>
              <a:gd name="connsiteY2192" fmla="*/ 2401033 h 6985001"/>
              <a:gd name="connsiteX2193" fmla="*/ 1435749 w 10806224"/>
              <a:gd name="connsiteY2193" fmla="*/ 2419986 h 6985001"/>
              <a:gd name="connsiteX2194" fmla="*/ 1415315 w 10806224"/>
              <a:gd name="connsiteY2194" fmla="*/ 2426759 h 6985001"/>
              <a:gd name="connsiteX2195" fmla="*/ 1415050 w 10806224"/>
              <a:gd name="connsiteY2195" fmla="*/ 2426747 h 6985001"/>
              <a:gd name="connsiteX2196" fmla="*/ 1401207 w 10806224"/>
              <a:gd name="connsiteY2196" fmla="*/ 2429862 h 6985001"/>
              <a:gd name="connsiteX2197" fmla="*/ 1405971 w 10806224"/>
              <a:gd name="connsiteY2197" fmla="*/ 2429858 h 6985001"/>
              <a:gd name="connsiteX2198" fmla="*/ 1380945 w 10806224"/>
              <a:gd name="connsiteY2198" fmla="*/ 2438156 h 6985001"/>
              <a:gd name="connsiteX2199" fmla="*/ 1321272 w 10806224"/>
              <a:gd name="connsiteY2199" fmla="*/ 2448310 h 6985001"/>
              <a:gd name="connsiteX2200" fmla="*/ 1304224 w 10806224"/>
              <a:gd name="connsiteY2200" fmla="*/ 2433391 h 6985001"/>
              <a:gd name="connsiteX2201" fmla="*/ 1170030 w 10806224"/>
              <a:gd name="connsiteY2201" fmla="*/ 2457733 h 6985001"/>
              <a:gd name="connsiteX2202" fmla="*/ 1143714 w 10806224"/>
              <a:gd name="connsiteY2202" fmla="*/ 2447440 h 6985001"/>
              <a:gd name="connsiteX2203" fmla="*/ 1149065 w 10806224"/>
              <a:gd name="connsiteY2203" fmla="*/ 2445689 h 6985001"/>
              <a:gd name="connsiteX2204" fmla="*/ 1151693 w 10806224"/>
              <a:gd name="connsiteY2204" fmla="*/ 2445891 h 6985001"/>
              <a:gd name="connsiteX2205" fmla="*/ 1188239 w 10806224"/>
              <a:gd name="connsiteY2205" fmla="*/ 2447464 h 6985001"/>
              <a:gd name="connsiteX2206" fmla="*/ 1296072 w 10806224"/>
              <a:gd name="connsiteY2206" fmla="*/ 2429961 h 6985001"/>
              <a:gd name="connsiteX2207" fmla="*/ 1329736 w 10806224"/>
              <a:gd name="connsiteY2207" fmla="*/ 2429931 h 6985001"/>
              <a:gd name="connsiteX2208" fmla="*/ 1328359 w 10806224"/>
              <a:gd name="connsiteY2208" fmla="*/ 2429452 h 6985001"/>
              <a:gd name="connsiteX2209" fmla="*/ 1325854 w 10806224"/>
              <a:gd name="connsiteY2209" fmla="*/ 2425507 h 6985001"/>
              <a:gd name="connsiteX2210" fmla="*/ 1331021 w 10806224"/>
              <a:gd name="connsiteY2210" fmla="*/ 2422472 h 6985001"/>
              <a:gd name="connsiteX2211" fmla="*/ 1276171 w 10806224"/>
              <a:gd name="connsiteY2211" fmla="*/ 2419584 h 6985001"/>
              <a:gd name="connsiteX2212" fmla="*/ 1252214 w 10806224"/>
              <a:gd name="connsiteY2212" fmla="*/ 2417258 h 6985001"/>
              <a:gd name="connsiteX2213" fmla="*/ 1254516 w 10806224"/>
              <a:gd name="connsiteY2213" fmla="*/ 2416652 h 6985001"/>
              <a:gd name="connsiteX2214" fmla="*/ 1273294 w 10806224"/>
              <a:gd name="connsiteY2214" fmla="*/ 2410948 h 6985001"/>
              <a:gd name="connsiteX2215" fmla="*/ 1311938 w 10806224"/>
              <a:gd name="connsiteY2215" fmla="*/ 2402668 h 6985001"/>
              <a:gd name="connsiteX2216" fmla="*/ 1354227 w 10806224"/>
              <a:gd name="connsiteY2216" fmla="*/ 2402670 h 6985001"/>
              <a:gd name="connsiteX2217" fmla="*/ 1358323 w 10806224"/>
              <a:gd name="connsiteY2217" fmla="*/ 2402767 h 6985001"/>
              <a:gd name="connsiteX2218" fmla="*/ 1349565 w 10806224"/>
              <a:gd name="connsiteY2218" fmla="*/ 2394607 h 6985001"/>
              <a:gd name="connsiteX2219" fmla="*/ 1359950 w 10806224"/>
              <a:gd name="connsiteY2219" fmla="*/ 2392383 h 6985001"/>
              <a:gd name="connsiteX2220" fmla="*/ 1415604 w 10806224"/>
              <a:gd name="connsiteY2220" fmla="*/ 2373696 h 6985001"/>
              <a:gd name="connsiteX2221" fmla="*/ 1487618 w 10806224"/>
              <a:gd name="connsiteY2221" fmla="*/ 2350121 h 6985001"/>
              <a:gd name="connsiteX2222" fmla="*/ 1537919 w 10806224"/>
              <a:gd name="connsiteY2222" fmla="*/ 2335745 h 6985001"/>
              <a:gd name="connsiteX2223" fmla="*/ 1543135 w 10806224"/>
              <a:gd name="connsiteY2223" fmla="*/ 2335723 h 6985001"/>
              <a:gd name="connsiteX2224" fmla="*/ 1566838 w 10806224"/>
              <a:gd name="connsiteY2224" fmla="*/ 2333612 h 6985001"/>
              <a:gd name="connsiteX2225" fmla="*/ 1567640 w 10806224"/>
              <a:gd name="connsiteY2225" fmla="*/ 2327210 h 6985001"/>
              <a:gd name="connsiteX2226" fmla="*/ 1621458 w 10806224"/>
              <a:gd name="connsiteY2226" fmla="*/ 2311655 h 6985001"/>
              <a:gd name="connsiteX2227" fmla="*/ 1693139 w 10806224"/>
              <a:gd name="connsiteY2227" fmla="*/ 2287535 h 6985001"/>
              <a:gd name="connsiteX2228" fmla="*/ 1743684 w 10806224"/>
              <a:gd name="connsiteY2228" fmla="*/ 2278771 h 6985001"/>
              <a:gd name="connsiteX2229" fmla="*/ 1730031 w 10806224"/>
              <a:gd name="connsiteY2229" fmla="*/ 2275593 h 6985001"/>
              <a:gd name="connsiteX2230" fmla="*/ 1693139 w 10806224"/>
              <a:gd name="connsiteY2230" fmla="*/ 2287535 h 6985001"/>
              <a:gd name="connsiteX2231" fmla="*/ 1559146 w 10806224"/>
              <a:gd name="connsiteY2231" fmla="*/ 2312749 h 6985001"/>
              <a:gd name="connsiteX2232" fmla="*/ 1534068 w 10806224"/>
              <a:gd name="connsiteY2232" fmla="*/ 2318708 h 6985001"/>
              <a:gd name="connsiteX2233" fmla="*/ 1507557 w 10806224"/>
              <a:gd name="connsiteY2233" fmla="*/ 2319493 h 6985001"/>
              <a:gd name="connsiteX2234" fmla="*/ 1425427 w 10806224"/>
              <a:gd name="connsiteY2234" fmla="*/ 2319383 h 6985001"/>
              <a:gd name="connsiteX2235" fmla="*/ 1281635 w 10806224"/>
              <a:gd name="connsiteY2235" fmla="*/ 2312873 h 6985001"/>
              <a:gd name="connsiteX2236" fmla="*/ 1245481 w 10806224"/>
              <a:gd name="connsiteY2236" fmla="*/ 2309960 h 6985001"/>
              <a:gd name="connsiteX2237" fmla="*/ 1253139 w 10806224"/>
              <a:gd name="connsiteY2237" fmla="*/ 2308225 h 6985001"/>
              <a:gd name="connsiteX2238" fmla="*/ 1316607 w 10806224"/>
              <a:gd name="connsiteY2238" fmla="*/ 2293621 h 6985001"/>
              <a:gd name="connsiteX2239" fmla="*/ 1407822 w 10806224"/>
              <a:gd name="connsiteY2239" fmla="*/ 2295641 h 6985001"/>
              <a:gd name="connsiteX2240" fmla="*/ 1503658 w 10806224"/>
              <a:gd name="connsiteY2240" fmla="*/ 2274367 h 6985001"/>
              <a:gd name="connsiteX2241" fmla="*/ 1441961 w 10806224"/>
              <a:gd name="connsiteY2241" fmla="*/ 2265442 h 6985001"/>
              <a:gd name="connsiteX2242" fmla="*/ 1491578 w 10806224"/>
              <a:gd name="connsiteY2242" fmla="*/ 2255058 h 6985001"/>
              <a:gd name="connsiteX2243" fmla="*/ 1479990 w 10806224"/>
              <a:gd name="connsiteY2243" fmla="*/ 2252681 h 6985001"/>
              <a:gd name="connsiteX2244" fmla="*/ 1463459 w 10806224"/>
              <a:gd name="connsiteY2244" fmla="*/ 2252846 h 6985001"/>
              <a:gd name="connsiteX2245" fmla="*/ 1539067 w 10806224"/>
              <a:gd name="connsiteY2245" fmla="*/ 2239953 h 6985001"/>
              <a:gd name="connsiteX2246" fmla="*/ 1557742 w 10806224"/>
              <a:gd name="connsiteY2246" fmla="*/ 2241210 h 6985001"/>
              <a:gd name="connsiteX2247" fmla="*/ 1581938 w 10806224"/>
              <a:gd name="connsiteY2247" fmla="*/ 2236148 h 6985001"/>
              <a:gd name="connsiteX2248" fmla="*/ 1676589 w 10806224"/>
              <a:gd name="connsiteY2248" fmla="*/ 2216272 h 6985001"/>
              <a:gd name="connsiteX2249" fmla="*/ 1626750 w 10806224"/>
              <a:gd name="connsiteY2249" fmla="*/ 2212809 h 6985001"/>
              <a:gd name="connsiteX2250" fmla="*/ 1588510 w 10806224"/>
              <a:gd name="connsiteY2250" fmla="*/ 2211591 h 6985001"/>
              <a:gd name="connsiteX2251" fmla="*/ 1441525 w 10806224"/>
              <a:gd name="connsiteY2251" fmla="*/ 2236416 h 6985001"/>
              <a:gd name="connsiteX2252" fmla="*/ 1448772 w 10806224"/>
              <a:gd name="connsiteY2252" fmla="*/ 2215120 h 6985001"/>
              <a:gd name="connsiteX2253" fmla="*/ 1477735 w 10806224"/>
              <a:gd name="connsiteY2253" fmla="*/ 2206372 h 6985001"/>
              <a:gd name="connsiteX2254" fmla="*/ 1449646 w 10806224"/>
              <a:gd name="connsiteY2254" fmla="*/ 2204589 h 6985001"/>
              <a:gd name="connsiteX2255" fmla="*/ 1379268 w 10806224"/>
              <a:gd name="connsiteY2255" fmla="*/ 2198895 h 6985001"/>
              <a:gd name="connsiteX2256" fmla="*/ 1400405 w 10806224"/>
              <a:gd name="connsiteY2256" fmla="*/ 2194531 h 6985001"/>
              <a:gd name="connsiteX2257" fmla="*/ 1552419 w 10806224"/>
              <a:gd name="connsiteY2257" fmla="*/ 2157017 h 6985001"/>
              <a:gd name="connsiteX2258" fmla="*/ 1632737 w 10806224"/>
              <a:gd name="connsiteY2258" fmla="*/ 2147584 h 6985001"/>
              <a:gd name="connsiteX2259" fmla="*/ 1658170 w 10806224"/>
              <a:gd name="connsiteY2259" fmla="*/ 2145839 h 6985001"/>
              <a:gd name="connsiteX2260" fmla="*/ 1659069 w 10806224"/>
              <a:gd name="connsiteY2260" fmla="*/ 2145374 h 6985001"/>
              <a:gd name="connsiteX2261" fmla="*/ 1655084 w 10806224"/>
              <a:gd name="connsiteY2261" fmla="*/ 2145181 h 6985001"/>
              <a:gd name="connsiteX2262" fmla="*/ 1622162 w 10806224"/>
              <a:gd name="connsiteY2262" fmla="*/ 2138329 h 6985001"/>
              <a:gd name="connsiteX2263" fmla="*/ 1521586 w 10806224"/>
              <a:gd name="connsiteY2263" fmla="*/ 2152758 h 6985001"/>
              <a:gd name="connsiteX2264" fmla="*/ 1595681 w 10806224"/>
              <a:gd name="connsiteY2264" fmla="*/ 2132818 h 6985001"/>
              <a:gd name="connsiteX2265" fmla="*/ 1594137 w 10806224"/>
              <a:gd name="connsiteY2265" fmla="*/ 2132497 h 6985001"/>
              <a:gd name="connsiteX2266" fmla="*/ 1590063 w 10806224"/>
              <a:gd name="connsiteY2266" fmla="*/ 2133368 h 6985001"/>
              <a:gd name="connsiteX2267" fmla="*/ 1573302 w 10806224"/>
              <a:gd name="connsiteY2267" fmla="*/ 2130899 h 6985001"/>
              <a:gd name="connsiteX2268" fmla="*/ 1546414 w 10806224"/>
              <a:gd name="connsiteY2268" fmla="*/ 2118835 h 6985001"/>
              <a:gd name="connsiteX2269" fmla="*/ 1672034 w 10806224"/>
              <a:gd name="connsiteY2269" fmla="*/ 2102078 h 6985001"/>
              <a:gd name="connsiteX2270" fmla="*/ 1681937 w 10806224"/>
              <a:gd name="connsiteY2270" fmla="*/ 2101269 h 6985001"/>
              <a:gd name="connsiteX2271" fmla="*/ 1672426 w 10806224"/>
              <a:gd name="connsiteY2271" fmla="*/ 2098310 h 6985001"/>
              <a:gd name="connsiteX2272" fmla="*/ 1688095 w 10806224"/>
              <a:gd name="connsiteY2272" fmla="*/ 2100767 h 6985001"/>
              <a:gd name="connsiteX2273" fmla="*/ 1728913 w 10806224"/>
              <a:gd name="connsiteY2273" fmla="*/ 2097436 h 6985001"/>
              <a:gd name="connsiteX2274" fmla="*/ 1749636 w 10806224"/>
              <a:gd name="connsiteY2274" fmla="*/ 2094386 h 6985001"/>
              <a:gd name="connsiteX2275" fmla="*/ 1762735 w 10806224"/>
              <a:gd name="connsiteY2275" fmla="*/ 2091369 h 6985001"/>
              <a:gd name="connsiteX2276" fmla="*/ 1764801 w 10806224"/>
              <a:gd name="connsiteY2276" fmla="*/ 2090085 h 6985001"/>
              <a:gd name="connsiteX2277" fmla="*/ 1710639 w 10806224"/>
              <a:gd name="connsiteY2277" fmla="*/ 2077818 h 6985001"/>
              <a:gd name="connsiteX2278" fmla="*/ 1704466 w 10806224"/>
              <a:gd name="connsiteY2278" fmla="*/ 2077632 h 6985001"/>
              <a:gd name="connsiteX2279" fmla="*/ 1681718 w 10806224"/>
              <a:gd name="connsiteY2279" fmla="*/ 2076417 h 6985001"/>
              <a:gd name="connsiteX2280" fmla="*/ 1660100 w 10806224"/>
              <a:gd name="connsiteY2280" fmla="*/ 2078341 h 6985001"/>
              <a:gd name="connsiteX2281" fmla="*/ 1606201 w 10806224"/>
              <a:gd name="connsiteY2281" fmla="*/ 2085762 h 6985001"/>
              <a:gd name="connsiteX2282" fmla="*/ 1606200 w 10806224"/>
              <a:gd name="connsiteY2282" fmla="*/ 2085764 h 6985001"/>
              <a:gd name="connsiteX2283" fmla="*/ 1534454 w 10806224"/>
              <a:gd name="connsiteY2283" fmla="*/ 2095641 h 6985001"/>
              <a:gd name="connsiteX2284" fmla="*/ 1521585 w 10806224"/>
              <a:gd name="connsiteY2284" fmla="*/ 2103022 h 6985001"/>
              <a:gd name="connsiteX2285" fmla="*/ 1504187 w 10806224"/>
              <a:gd name="connsiteY2285" fmla="*/ 2099810 h 6985001"/>
              <a:gd name="connsiteX2286" fmla="*/ 1443828 w 10806224"/>
              <a:gd name="connsiteY2286" fmla="*/ 2108122 h 6985001"/>
              <a:gd name="connsiteX2287" fmla="*/ 1276834 w 10806224"/>
              <a:gd name="connsiteY2287" fmla="*/ 2137710 h 6985001"/>
              <a:gd name="connsiteX2288" fmla="*/ 1283894 w 10806224"/>
              <a:gd name="connsiteY2288" fmla="*/ 2134906 h 6985001"/>
              <a:gd name="connsiteX2289" fmla="*/ 1447016 w 10806224"/>
              <a:gd name="connsiteY2289" fmla="*/ 2099204 h 6985001"/>
              <a:gd name="connsiteX2290" fmla="*/ 1518641 w 10806224"/>
              <a:gd name="connsiteY2290" fmla="*/ 2076271 h 6985001"/>
              <a:gd name="connsiteX2291" fmla="*/ 1275306 w 10806224"/>
              <a:gd name="connsiteY2291" fmla="*/ 2104060 h 6985001"/>
              <a:gd name="connsiteX2292" fmla="*/ 1241485 w 10806224"/>
              <a:gd name="connsiteY2292" fmla="*/ 2107636 h 6985001"/>
              <a:gd name="connsiteX2293" fmla="*/ 1225531 w 10806224"/>
              <a:gd name="connsiteY2293" fmla="*/ 2111235 h 6985001"/>
              <a:gd name="connsiteX2294" fmla="*/ 1205896 w 10806224"/>
              <a:gd name="connsiteY2294" fmla="*/ 2114290 h 6985001"/>
              <a:gd name="connsiteX2295" fmla="*/ 1217786 w 10806224"/>
              <a:gd name="connsiteY2295" fmla="*/ 2110140 h 6985001"/>
              <a:gd name="connsiteX2296" fmla="*/ 1001141 w 10806224"/>
              <a:gd name="connsiteY2296" fmla="*/ 2133046 h 6985001"/>
              <a:gd name="connsiteX2297" fmla="*/ 1001671 w 10806224"/>
              <a:gd name="connsiteY2297" fmla="*/ 2128366 h 6985001"/>
              <a:gd name="connsiteX2298" fmla="*/ 1064259 w 10806224"/>
              <a:gd name="connsiteY2298" fmla="*/ 2121865 h 6985001"/>
              <a:gd name="connsiteX2299" fmla="*/ 1179335 w 10806224"/>
              <a:gd name="connsiteY2299" fmla="*/ 2107371 h 6985001"/>
              <a:gd name="connsiteX2300" fmla="*/ 1246304 w 10806224"/>
              <a:gd name="connsiteY2300" fmla="*/ 2099188 h 6985001"/>
              <a:gd name="connsiteX2301" fmla="*/ 1263335 w 10806224"/>
              <a:gd name="connsiteY2301" fmla="*/ 2091630 h 6985001"/>
              <a:gd name="connsiteX2302" fmla="*/ 1190826 w 10806224"/>
              <a:gd name="connsiteY2302" fmla="*/ 2097902 h 6985001"/>
              <a:gd name="connsiteX2303" fmla="*/ 1208313 w 10806224"/>
              <a:gd name="connsiteY2303" fmla="*/ 2087276 h 6985001"/>
              <a:gd name="connsiteX2304" fmla="*/ 1230473 w 10806224"/>
              <a:gd name="connsiteY2304" fmla="*/ 2040556 h 6985001"/>
              <a:gd name="connsiteX2305" fmla="*/ 1096073 w 10806224"/>
              <a:gd name="connsiteY2305" fmla="*/ 2054877 h 6985001"/>
              <a:gd name="connsiteX2306" fmla="*/ 1094594 w 10806224"/>
              <a:gd name="connsiteY2306" fmla="*/ 2055187 h 6985001"/>
              <a:gd name="connsiteX2307" fmla="*/ 1156050 w 10806224"/>
              <a:gd name="connsiteY2307" fmla="*/ 2041213 h 6985001"/>
              <a:gd name="connsiteX2308" fmla="*/ 1171378 w 10806224"/>
              <a:gd name="connsiteY2308" fmla="*/ 2038547 h 6985001"/>
              <a:gd name="connsiteX2309" fmla="*/ 1227988 w 10806224"/>
              <a:gd name="connsiteY2309" fmla="*/ 2026110 h 6985001"/>
              <a:gd name="connsiteX2310" fmla="*/ 1384284 w 10806224"/>
              <a:gd name="connsiteY2310" fmla="*/ 1988042 h 6985001"/>
              <a:gd name="connsiteX2311" fmla="*/ 1160468 w 10806224"/>
              <a:gd name="connsiteY2311" fmla="*/ 2027701 h 6985001"/>
              <a:gd name="connsiteX2312" fmla="*/ 1077825 w 10806224"/>
              <a:gd name="connsiteY2312" fmla="*/ 2043067 h 6985001"/>
              <a:gd name="connsiteX2313" fmla="*/ 1108019 w 10806224"/>
              <a:gd name="connsiteY2313" fmla="*/ 2033318 h 6985001"/>
              <a:gd name="connsiteX2314" fmla="*/ 1210917 w 10806224"/>
              <a:gd name="connsiteY2314" fmla="*/ 1995239 h 6985001"/>
              <a:gd name="connsiteX2315" fmla="*/ 1204361 w 10806224"/>
              <a:gd name="connsiteY2315" fmla="*/ 1991487 h 6985001"/>
              <a:gd name="connsiteX2316" fmla="*/ 1193387 w 10806224"/>
              <a:gd name="connsiteY2316" fmla="*/ 1991059 h 6985001"/>
              <a:gd name="connsiteX2317" fmla="*/ 1249653 w 10806224"/>
              <a:gd name="connsiteY2317" fmla="*/ 1978897 h 6985001"/>
              <a:gd name="connsiteX2318" fmla="*/ 1330816 w 10806224"/>
              <a:gd name="connsiteY2318" fmla="*/ 1967069 h 6985001"/>
              <a:gd name="connsiteX2319" fmla="*/ 1333700 w 10806224"/>
              <a:gd name="connsiteY2319" fmla="*/ 1966356 h 6985001"/>
              <a:gd name="connsiteX2320" fmla="*/ 1454933 w 10806224"/>
              <a:gd name="connsiteY2320" fmla="*/ 1936895 h 6985001"/>
              <a:gd name="connsiteX2321" fmla="*/ 1454976 w 10806224"/>
              <a:gd name="connsiteY2321" fmla="*/ 1935564 h 6985001"/>
              <a:gd name="connsiteX2322" fmla="*/ 1447348 w 10806224"/>
              <a:gd name="connsiteY2322" fmla="*/ 1934009 h 6985001"/>
              <a:gd name="connsiteX2323" fmla="*/ 1441637 w 10806224"/>
              <a:gd name="connsiteY2323" fmla="*/ 1934542 h 6985001"/>
              <a:gd name="connsiteX2324" fmla="*/ 1444230 w 10806224"/>
              <a:gd name="connsiteY2324" fmla="*/ 1936628 h 6985001"/>
              <a:gd name="connsiteX2325" fmla="*/ 1441636 w 10806224"/>
              <a:gd name="connsiteY2325" fmla="*/ 1934543 h 6985001"/>
              <a:gd name="connsiteX2326" fmla="*/ 1430861 w 10806224"/>
              <a:gd name="connsiteY2326" fmla="*/ 1935549 h 6985001"/>
              <a:gd name="connsiteX2327" fmla="*/ 1399845 w 10806224"/>
              <a:gd name="connsiteY2327" fmla="*/ 1941254 h 6985001"/>
              <a:gd name="connsiteX2328" fmla="*/ 1403773 w 10806224"/>
              <a:gd name="connsiteY2328" fmla="*/ 1944315 h 6985001"/>
              <a:gd name="connsiteX2329" fmla="*/ 1399843 w 10806224"/>
              <a:gd name="connsiteY2329" fmla="*/ 1941255 h 6985001"/>
              <a:gd name="connsiteX2330" fmla="*/ 1382040 w 10806224"/>
              <a:gd name="connsiteY2330" fmla="*/ 1944530 h 6985001"/>
              <a:gd name="connsiteX2331" fmla="*/ 1296064 w 10806224"/>
              <a:gd name="connsiteY2331" fmla="*/ 1962387 h 6985001"/>
              <a:gd name="connsiteX2332" fmla="*/ 1146531 w 10806224"/>
              <a:gd name="connsiteY2332" fmla="*/ 1994430 h 6985001"/>
              <a:gd name="connsiteX2333" fmla="*/ 1146258 w 10806224"/>
              <a:gd name="connsiteY2333" fmla="*/ 1994453 h 6985001"/>
              <a:gd name="connsiteX2334" fmla="*/ 1140500 w 10806224"/>
              <a:gd name="connsiteY2334" fmla="*/ 1988808 h 6985001"/>
              <a:gd name="connsiteX2335" fmla="*/ 1163311 w 10806224"/>
              <a:gd name="connsiteY2335" fmla="*/ 1980625 h 6985001"/>
              <a:gd name="connsiteX2336" fmla="*/ 1142617 w 10806224"/>
              <a:gd name="connsiteY2336" fmla="*/ 1981078 h 6985001"/>
              <a:gd name="connsiteX2337" fmla="*/ 1269480 w 10806224"/>
              <a:gd name="connsiteY2337" fmla="*/ 1952968 h 6985001"/>
              <a:gd name="connsiteX2338" fmla="*/ 1298089 w 10806224"/>
              <a:gd name="connsiteY2338" fmla="*/ 1946684 h 6985001"/>
              <a:gd name="connsiteX2339" fmla="*/ 1406128 w 10806224"/>
              <a:gd name="connsiteY2339" fmla="*/ 1921498 h 6985001"/>
              <a:gd name="connsiteX2340" fmla="*/ 1521716 w 10806224"/>
              <a:gd name="connsiteY2340" fmla="*/ 1904661 h 6985001"/>
              <a:gd name="connsiteX2341" fmla="*/ 1583953 w 10806224"/>
              <a:gd name="connsiteY2341" fmla="*/ 1898563 h 6985001"/>
              <a:gd name="connsiteX2342" fmla="*/ 1621720 w 10806224"/>
              <a:gd name="connsiteY2342" fmla="*/ 1886810 h 6985001"/>
              <a:gd name="connsiteX2343" fmla="*/ 1706758 w 10806224"/>
              <a:gd name="connsiteY2343" fmla="*/ 1867519 h 6985001"/>
              <a:gd name="connsiteX2344" fmla="*/ 1721016 w 10806224"/>
              <a:gd name="connsiteY2344" fmla="*/ 1866629 h 6985001"/>
              <a:gd name="connsiteX2345" fmla="*/ 1733338 w 10806224"/>
              <a:gd name="connsiteY2345" fmla="*/ 1865411 h 6985001"/>
              <a:gd name="connsiteX2346" fmla="*/ 1733259 w 10806224"/>
              <a:gd name="connsiteY2346" fmla="*/ 1865402 h 6985001"/>
              <a:gd name="connsiteX2347" fmla="*/ 1641303 w 10806224"/>
              <a:gd name="connsiteY2347" fmla="*/ 1872289 h 6985001"/>
              <a:gd name="connsiteX2348" fmla="*/ 1520158 w 10806224"/>
              <a:gd name="connsiteY2348" fmla="*/ 1884671 h 6985001"/>
              <a:gd name="connsiteX2349" fmla="*/ 1488701 w 10806224"/>
              <a:gd name="connsiteY2349" fmla="*/ 1889212 h 6985001"/>
              <a:gd name="connsiteX2350" fmla="*/ 1433975 w 10806224"/>
              <a:gd name="connsiteY2350" fmla="*/ 1899418 h 6985001"/>
              <a:gd name="connsiteX2351" fmla="*/ 1429786 w 10806224"/>
              <a:gd name="connsiteY2351" fmla="*/ 1898349 h 6985001"/>
              <a:gd name="connsiteX2352" fmla="*/ 1433776 w 10806224"/>
              <a:gd name="connsiteY2352" fmla="*/ 1897527 h 6985001"/>
              <a:gd name="connsiteX2353" fmla="*/ 1563886 w 10806224"/>
              <a:gd name="connsiteY2353" fmla="*/ 1871221 h 6985001"/>
              <a:gd name="connsiteX2354" fmla="*/ 1575444 w 10806224"/>
              <a:gd name="connsiteY2354" fmla="*/ 1864702 h 6985001"/>
              <a:gd name="connsiteX2355" fmla="*/ 1575130 w 10806224"/>
              <a:gd name="connsiteY2355" fmla="*/ 1864331 h 6985001"/>
              <a:gd name="connsiteX2356" fmla="*/ 1683375 w 10806224"/>
              <a:gd name="connsiteY2356" fmla="*/ 1855226 h 6985001"/>
              <a:gd name="connsiteX2357" fmla="*/ 1601273 w 10806224"/>
              <a:gd name="connsiteY2357" fmla="*/ 1834964 h 6985001"/>
              <a:gd name="connsiteX2358" fmla="*/ 1545748 w 10806224"/>
              <a:gd name="connsiteY2358" fmla="*/ 1842453 h 6985001"/>
              <a:gd name="connsiteX2359" fmla="*/ 1584976 w 10806224"/>
              <a:gd name="connsiteY2359" fmla="*/ 1850874 h 6985001"/>
              <a:gd name="connsiteX2360" fmla="*/ 1513133 w 10806224"/>
              <a:gd name="connsiteY2360" fmla="*/ 1846852 h 6985001"/>
              <a:gd name="connsiteX2361" fmla="*/ 1423074 w 10806224"/>
              <a:gd name="connsiteY2361" fmla="*/ 1858999 h 6985001"/>
              <a:gd name="connsiteX2362" fmla="*/ 1248719 w 10806224"/>
              <a:gd name="connsiteY2362" fmla="*/ 1890198 h 6985001"/>
              <a:gd name="connsiteX2363" fmla="*/ 1254324 w 10806224"/>
              <a:gd name="connsiteY2363" fmla="*/ 1878406 h 6985001"/>
              <a:gd name="connsiteX2364" fmla="*/ 1141258 w 10806224"/>
              <a:gd name="connsiteY2364" fmla="*/ 1880596 h 6985001"/>
              <a:gd name="connsiteX2365" fmla="*/ 1106344 w 10806224"/>
              <a:gd name="connsiteY2365" fmla="*/ 1877867 h 6985001"/>
              <a:gd name="connsiteX2366" fmla="*/ 1164573 w 10806224"/>
              <a:gd name="connsiteY2366" fmla="*/ 1866428 h 6985001"/>
              <a:gd name="connsiteX2367" fmla="*/ 1164998 w 10806224"/>
              <a:gd name="connsiteY2367" fmla="*/ 1866875 h 6985001"/>
              <a:gd name="connsiteX2368" fmla="*/ 1170961 w 10806224"/>
              <a:gd name="connsiteY2368" fmla="*/ 1863706 h 6985001"/>
              <a:gd name="connsiteX2369" fmla="*/ 1175818 w 10806224"/>
              <a:gd name="connsiteY2369" fmla="*/ 1863016 h 6985001"/>
              <a:gd name="connsiteX2370" fmla="*/ 1177203 w 10806224"/>
              <a:gd name="connsiteY2370" fmla="*/ 1858754 h 6985001"/>
              <a:gd name="connsiteX2371" fmla="*/ 1164573 w 10806224"/>
              <a:gd name="connsiteY2371" fmla="*/ 1866428 h 6985001"/>
              <a:gd name="connsiteX2372" fmla="*/ 1163036 w 10806224"/>
              <a:gd name="connsiteY2372" fmla="*/ 1835437 h 6985001"/>
              <a:gd name="connsiteX2373" fmla="*/ 1170489 w 10806224"/>
              <a:gd name="connsiteY2373" fmla="*/ 1833411 h 6985001"/>
              <a:gd name="connsiteX2374" fmla="*/ 1151138 w 10806224"/>
              <a:gd name="connsiteY2374" fmla="*/ 1835205 h 6985001"/>
              <a:gd name="connsiteX2375" fmla="*/ 1067366 w 10806224"/>
              <a:gd name="connsiteY2375" fmla="*/ 1841497 h 6985001"/>
              <a:gd name="connsiteX2376" fmla="*/ 1030696 w 10806224"/>
              <a:gd name="connsiteY2376" fmla="*/ 1837179 h 6985001"/>
              <a:gd name="connsiteX2377" fmla="*/ 1203993 w 10806224"/>
              <a:gd name="connsiteY2377" fmla="*/ 1817979 h 6985001"/>
              <a:gd name="connsiteX2378" fmla="*/ 1210510 w 10806224"/>
              <a:gd name="connsiteY2378" fmla="*/ 1806222 h 6985001"/>
              <a:gd name="connsiteX2379" fmla="*/ 1246196 w 10806224"/>
              <a:gd name="connsiteY2379" fmla="*/ 1800600 h 6985001"/>
              <a:gd name="connsiteX2380" fmla="*/ 1271686 w 10806224"/>
              <a:gd name="connsiteY2380" fmla="*/ 1800187 h 6985001"/>
              <a:gd name="connsiteX2381" fmla="*/ 1278248 w 10806224"/>
              <a:gd name="connsiteY2381" fmla="*/ 1794365 h 6985001"/>
              <a:gd name="connsiteX2382" fmla="*/ 1245270 w 10806224"/>
              <a:gd name="connsiteY2382" fmla="*/ 1793452 h 6985001"/>
              <a:gd name="connsiteX2383" fmla="*/ 1206506 w 10806224"/>
              <a:gd name="connsiteY2383" fmla="*/ 1799712 h 6985001"/>
              <a:gd name="connsiteX2384" fmla="*/ 1214340 w 10806224"/>
              <a:gd name="connsiteY2384" fmla="*/ 1771007 h 6985001"/>
              <a:gd name="connsiteX2385" fmla="*/ 1084659 w 10806224"/>
              <a:gd name="connsiteY2385" fmla="*/ 1800585 h 6985001"/>
              <a:gd name="connsiteX2386" fmla="*/ 1186232 w 10806224"/>
              <a:gd name="connsiteY2386" fmla="*/ 1770107 h 6985001"/>
              <a:gd name="connsiteX2387" fmla="*/ 1209473 w 10806224"/>
              <a:gd name="connsiteY2387" fmla="*/ 1764388 h 6985001"/>
              <a:gd name="connsiteX2388" fmla="*/ 1112276 w 10806224"/>
              <a:gd name="connsiteY2388" fmla="*/ 1772896 h 6985001"/>
              <a:gd name="connsiteX2389" fmla="*/ 989410 w 10806224"/>
              <a:gd name="connsiteY2389" fmla="*/ 1782272 h 6985001"/>
              <a:gd name="connsiteX2390" fmla="*/ 913872 w 10806224"/>
              <a:gd name="connsiteY2390" fmla="*/ 1791467 h 6985001"/>
              <a:gd name="connsiteX2391" fmla="*/ 899114 w 10806224"/>
              <a:gd name="connsiteY2391" fmla="*/ 1793057 h 6985001"/>
              <a:gd name="connsiteX2392" fmla="*/ 897632 w 10806224"/>
              <a:gd name="connsiteY2392" fmla="*/ 1792840 h 6985001"/>
              <a:gd name="connsiteX2393" fmla="*/ 897314 w 10806224"/>
              <a:gd name="connsiteY2393" fmla="*/ 1792792 h 6985001"/>
              <a:gd name="connsiteX2394" fmla="*/ 902038 w 10806224"/>
              <a:gd name="connsiteY2394" fmla="*/ 1791627 h 6985001"/>
              <a:gd name="connsiteX2395" fmla="*/ 1080477 w 10806224"/>
              <a:gd name="connsiteY2395" fmla="*/ 1753559 h 6985001"/>
              <a:gd name="connsiteX2396" fmla="*/ 1144551 w 10806224"/>
              <a:gd name="connsiteY2396" fmla="*/ 1730805 h 6985001"/>
              <a:gd name="connsiteX2397" fmla="*/ 1041583 w 10806224"/>
              <a:gd name="connsiteY2397" fmla="*/ 1752535 h 6985001"/>
              <a:gd name="connsiteX2398" fmla="*/ 871090 w 10806224"/>
              <a:gd name="connsiteY2398" fmla="*/ 1788929 h 6985001"/>
              <a:gd name="connsiteX2399" fmla="*/ 859024 w 10806224"/>
              <a:gd name="connsiteY2399" fmla="*/ 1787154 h 6985001"/>
              <a:gd name="connsiteX2400" fmla="*/ 850925 w 10806224"/>
              <a:gd name="connsiteY2400" fmla="*/ 1784915 h 6985001"/>
              <a:gd name="connsiteX2401" fmla="*/ 844924 w 10806224"/>
              <a:gd name="connsiteY2401" fmla="*/ 1778378 h 6985001"/>
              <a:gd name="connsiteX2402" fmla="*/ 840117 w 10806224"/>
              <a:gd name="connsiteY2402" fmla="*/ 1778879 h 6985001"/>
              <a:gd name="connsiteX2403" fmla="*/ 839669 w 10806224"/>
              <a:gd name="connsiteY2403" fmla="*/ 1778469 h 6985001"/>
              <a:gd name="connsiteX2404" fmla="*/ 985917 w 10806224"/>
              <a:gd name="connsiteY2404" fmla="*/ 1749554 h 6985001"/>
              <a:gd name="connsiteX2405" fmla="*/ 830131 w 10806224"/>
              <a:gd name="connsiteY2405" fmla="*/ 1733365 h 6985001"/>
              <a:gd name="connsiteX2406" fmla="*/ 858325 w 10806224"/>
              <a:gd name="connsiteY2406" fmla="*/ 1695806 h 6985001"/>
              <a:gd name="connsiteX2407" fmla="*/ 875921 w 10806224"/>
              <a:gd name="connsiteY2407" fmla="*/ 1689894 h 6985001"/>
              <a:gd name="connsiteX2408" fmla="*/ 836659 w 10806224"/>
              <a:gd name="connsiteY2408" fmla="*/ 1674998 h 6985001"/>
              <a:gd name="connsiteX2409" fmla="*/ 767092 w 10806224"/>
              <a:gd name="connsiteY2409" fmla="*/ 1670286 h 6985001"/>
              <a:gd name="connsiteX2410" fmla="*/ 757845 w 10806224"/>
              <a:gd name="connsiteY2410" fmla="*/ 1670174 h 6985001"/>
              <a:gd name="connsiteX2411" fmla="*/ 1005547 w 10806224"/>
              <a:gd name="connsiteY2411" fmla="*/ 1614073 h 6985001"/>
              <a:gd name="connsiteX2412" fmla="*/ 1015613 w 10806224"/>
              <a:gd name="connsiteY2412" fmla="*/ 1610274 h 6985001"/>
              <a:gd name="connsiteX2413" fmla="*/ 984809 w 10806224"/>
              <a:gd name="connsiteY2413" fmla="*/ 1614830 h 6985001"/>
              <a:gd name="connsiteX2414" fmla="*/ 963587 w 10806224"/>
              <a:gd name="connsiteY2414" fmla="*/ 1613704 h 6985001"/>
              <a:gd name="connsiteX2415" fmla="*/ 958528 w 10806224"/>
              <a:gd name="connsiteY2415" fmla="*/ 1611646 h 6985001"/>
              <a:gd name="connsiteX2416" fmla="*/ 913334 w 10806224"/>
              <a:gd name="connsiteY2416" fmla="*/ 1621033 h 6985001"/>
              <a:gd name="connsiteX2417" fmla="*/ 812079 w 10806224"/>
              <a:gd name="connsiteY2417" fmla="*/ 1636911 h 6985001"/>
              <a:gd name="connsiteX2418" fmla="*/ 893875 w 10806224"/>
              <a:gd name="connsiteY2418" fmla="*/ 1611458 h 6985001"/>
              <a:gd name="connsiteX2419" fmla="*/ 955085 w 10806224"/>
              <a:gd name="connsiteY2419" fmla="*/ 1597573 h 6985001"/>
              <a:gd name="connsiteX2420" fmla="*/ 965348 w 10806224"/>
              <a:gd name="connsiteY2420" fmla="*/ 1596931 h 6985001"/>
              <a:gd name="connsiteX2421" fmla="*/ 1008859 w 10806224"/>
              <a:gd name="connsiteY2421" fmla="*/ 1590720 h 6985001"/>
              <a:gd name="connsiteX2422" fmla="*/ 1004213 w 10806224"/>
              <a:gd name="connsiteY2422" fmla="*/ 1586489 h 6985001"/>
              <a:gd name="connsiteX2423" fmla="*/ 1056743 w 10806224"/>
              <a:gd name="connsiteY2423" fmla="*/ 1574676 h 6985001"/>
              <a:gd name="connsiteX2424" fmla="*/ 1138826 w 10806224"/>
              <a:gd name="connsiteY2424" fmla="*/ 1549647 h 6985001"/>
              <a:gd name="connsiteX2425" fmla="*/ 1138826 w 10806224"/>
              <a:gd name="connsiteY2425" fmla="*/ 1549647 h 6985001"/>
              <a:gd name="connsiteX2426" fmla="*/ 1087640 w 10806224"/>
              <a:gd name="connsiteY2426" fmla="*/ 1559192 h 6985001"/>
              <a:gd name="connsiteX2427" fmla="*/ 981121 w 10806224"/>
              <a:gd name="connsiteY2427" fmla="*/ 1579059 h 6985001"/>
              <a:gd name="connsiteX2428" fmla="*/ 973568 w 10806224"/>
              <a:gd name="connsiteY2428" fmla="*/ 1577265 h 6985001"/>
              <a:gd name="connsiteX2429" fmla="*/ 956392 w 10806224"/>
              <a:gd name="connsiteY2429" fmla="*/ 1571854 h 6985001"/>
              <a:gd name="connsiteX2430" fmla="*/ 1086570 w 10806224"/>
              <a:gd name="connsiteY2430" fmla="*/ 1556201 h 6985001"/>
              <a:gd name="connsiteX2431" fmla="*/ 984548 w 10806224"/>
              <a:gd name="connsiteY2431" fmla="*/ 1555653 h 6985001"/>
              <a:gd name="connsiteX2432" fmla="*/ 882526 w 10806224"/>
              <a:gd name="connsiteY2432" fmla="*/ 1555104 h 6985001"/>
              <a:gd name="connsiteX2433" fmla="*/ 952717 w 10806224"/>
              <a:gd name="connsiteY2433" fmla="*/ 1524779 h 6985001"/>
              <a:gd name="connsiteX2434" fmla="*/ 809284 w 10806224"/>
              <a:gd name="connsiteY2434" fmla="*/ 1503318 h 6985001"/>
              <a:gd name="connsiteX2435" fmla="*/ 1006524 w 10806224"/>
              <a:gd name="connsiteY2435" fmla="*/ 1485355 h 6985001"/>
              <a:gd name="connsiteX2436" fmla="*/ 1132983 w 10806224"/>
              <a:gd name="connsiteY2436" fmla="*/ 1477691 h 6985001"/>
              <a:gd name="connsiteX2437" fmla="*/ 1134457 w 10806224"/>
              <a:gd name="connsiteY2437" fmla="*/ 1481820 h 6985001"/>
              <a:gd name="connsiteX2438" fmla="*/ 1134949 w 10806224"/>
              <a:gd name="connsiteY2438" fmla="*/ 1483192 h 6985001"/>
              <a:gd name="connsiteX2439" fmla="*/ 1134731 w 10806224"/>
              <a:gd name="connsiteY2439" fmla="*/ 1482581 h 6985001"/>
              <a:gd name="connsiteX2440" fmla="*/ 1134457 w 10806224"/>
              <a:gd name="connsiteY2440" fmla="*/ 1481820 h 6985001"/>
              <a:gd name="connsiteX2441" fmla="*/ 1133639 w 10806224"/>
              <a:gd name="connsiteY2441" fmla="*/ 1479524 h 6985001"/>
              <a:gd name="connsiteX2442" fmla="*/ 1132983 w 10806224"/>
              <a:gd name="connsiteY2442" fmla="*/ 1477691 h 6985001"/>
              <a:gd name="connsiteX2443" fmla="*/ 982119 w 10806224"/>
              <a:gd name="connsiteY2443" fmla="*/ 1472208 h 6985001"/>
              <a:gd name="connsiteX2444" fmla="*/ 976878 w 10806224"/>
              <a:gd name="connsiteY2444" fmla="*/ 1439142 h 6985001"/>
              <a:gd name="connsiteX2445" fmla="*/ 856640 w 10806224"/>
              <a:gd name="connsiteY2445" fmla="*/ 1445839 h 6985001"/>
              <a:gd name="connsiteX2446" fmla="*/ 830088 w 10806224"/>
              <a:gd name="connsiteY2446" fmla="*/ 1426672 h 6985001"/>
              <a:gd name="connsiteX2447" fmla="*/ 710699 w 10806224"/>
              <a:gd name="connsiteY2447" fmla="*/ 1417354 h 6985001"/>
              <a:gd name="connsiteX2448" fmla="*/ 458169 w 10806224"/>
              <a:gd name="connsiteY2448" fmla="*/ 1412326 h 6985001"/>
              <a:gd name="connsiteX2449" fmla="*/ 722823 w 10806224"/>
              <a:gd name="connsiteY2449" fmla="*/ 1393057 h 6985001"/>
              <a:gd name="connsiteX2450" fmla="*/ 857303 w 10806224"/>
              <a:gd name="connsiteY2450" fmla="*/ 1389441 h 6985001"/>
              <a:gd name="connsiteX2451" fmla="*/ 875187 w 10806224"/>
              <a:gd name="connsiteY2451" fmla="*/ 1388251 h 6985001"/>
              <a:gd name="connsiteX2452" fmla="*/ 895577 w 10806224"/>
              <a:gd name="connsiteY2452" fmla="*/ 1387679 h 6985001"/>
              <a:gd name="connsiteX2453" fmla="*/ 894924 w 10806224"/>
              <a:gd name="connsiteY2453" fmla="*/ 1387681 h 6985001"/>
              <a:gd name="connsiteX2454" fmla="*/ 754106 w 10806224"/>
              <a:gd name="connsiteY2454" fmla="*/ 1378317 h 6985001"/>
              <a:gd name="connsiteX2455" fmla="*/ 721837 w 10806224"/>
              <a:gd name="connsiteY2455" fmla="*/ 1375573 h 6985001"/>
              <a:gd name="connsiteX2456" fmla="*/ 723718 w 10806224"/>
              <a:gd name="connsiteY2456" fmla="*/ 1374935 h 6985001"/>
              <a:gd name="connsiteX2457" fmla="*/ 804697 w 10806224"/>
              <a:gd name="connsiteY2457" fmla="*/ 1357221 h 6985001"/>
              <a:gd name="connsiteX2458" fmla="*/ 824417 w 10806224"/>
              <a:gd name="connsiteY2458" fmla="*/ 1352846 h 6985001"/>
              <a:gd name="connsiteX2459" fmla="*/ 824145 w 10806224"/>
              <a:gd name="connsiteY2459" fmla="*/ 1352554 h 6985001"/>
              <a:gd name="connsiteX2460" fmla="*/ 820813 w 10806224"/>
              <a:gd name="connsiteY2460" fmla="*/ 1345528 h 6985001"/>
              <a:gd name="connsiteX2461" fmla="*/ 798593 w 10806224"/>
              <a:gd name="connsiteY2461" fmla="*/ 1344153 h 6985001"/>
              <a:gd name="connsiteX2462" fmla="*/ 794662 w 10806224"/>
              <a:gd name="connsiteY2462" fmla="*/ 1344933 h 6985001"/>
              <a:gd name="connsiteX2463" fmla="*/ 712183 w 10806224"/>
              <a:gd name="connsiteY2463" fmla="*/ 1364504 h 6985001"/>
              <a:gd name="connsiteX2464" fmla="*/ 675962 w 10806224"/>
              <a:gd name="connsiteY2464" fmla="*/ 1371669 h 6985001"/>
              <a:gd name="connsiteX2465" fmla="*/ 557595 w 10806224"/>
              <a:gd name="connsiteY2465" fmla="*/ 1361599 h 6985001"/>
              <a:gd name="connsiteX2466" fmla="*/ 561108 w 10806224"/>
              <a:gd name="connsiteY2466" fmla="*/ 1352651 h 6985001"/>
              <a:gd name="connsiteX2467" fmla="*/ 547673 w 10806224"/>
              <a:gd name="connsiteY2467" fmla="*/ 1356523 h 6985001"/>
              <a:gd name="connsiteX2468" fmla="*/ 519475 w 10806224"/>
              <a:gd name="connsiteY2468" fmla="*/ 1358353 h 6985001"/>
              <a:gd name="connsiteX2469" fmla="*/ 431008 w 10806224"/>
              <a:gd name="connsiteY2469" fmla="*/ 1350828 h 6985001"/>
              <a:gd name="connsiteX2470" fmla="*/ 463099 w 10806224"/>
              <a:gd name="connsiteY2470" fmla="*/ 1342949 h 6985001"/>
              <a:gd name="connsiteX2471" fmla="*/ 476179 w 10806224"/>
              <a:gd name="connsiteY2471" fmla="*/ 1334032 h 6985001"/>
              <a:gd name="connsiteX2472" fmla="*/ 463099 w 10806224"/>
              <a:gd name="connsiteY2472" fmla="*/ 1342949 h 6985001"/>
              <a:gd name="connsiteX2473" fmla="*/ 460818 w 10806224"/>
              <a:gd name="connsiteY2473" fmla="*/ 1322117 h 6985001"/>
              <a:gd name="connsiteX2474" fmla="*/ 553531 w 10806224"/>
              <a:gd name="connsiteY2474" fmla="*/ 1319285 h 6985001"/>
              <a:gd name="connsiteX2475" fmla="*/ 591583 w 10806224"/>
              <a:gd name="connsiteY2475" fmla="*/ 1328935 h 6985001"/>
              <a:gd name="connsiteX2476" fmla="*/ 613482 w 10806224"/>
              <a:gd name="connsiteY2476" fmla="*/ 1325599 h 6985001"/>
              <a:gd name="connsiteX2477" fmla="*/ 601620 w 10806224"/>
              <a:gd name="connsiteY2477" fmla="*/ 1321645 h 6985001"/>
              <a:gd name="connsiteX2478" fmla="*/ 575890 w 10806224"/>
              <a:gd name="connsiteY2478" fmla="*/ 1315556 h 6985001"/>
              <a:gd name="connsiteX2479" fmla="*/ 553531 w 10806224"/>
              <a:gd name="connsiteY2479" fmla="*/ 1319285 h 6985001"/>
              <a:gd name="connsiteX2480" fmla="*/ 460033 w 10806224"/>
              <a:gd name="connsiteY2480" fmla="*/ 1308655 h 6985001"/>
              <a:gd name="connsiteX2481" fmla="*/ 509524 w 10806224"/>
              <a:gd name="connsiteY2481" fmla="*/ 1292936 h 6985001"/>
              <a:gd name="connsiteX2482" fmla="*/ 530348 w 10806224"/>
              <a:gd name="connsiteY2482" fmla="*/ 1285086 h 6985001"/>
              <a:gd name="connsiteX2483" fmla="*/ 809094 w 10806224"/>
              <a:gd name="connsiteY2483" fmla="*/ 1298247 h 6985001"/>
              <a:gd name="connsiteX2484" fmla="*/ 823985 w 10806224"/>
              <a:gd name="connsiteY2484" fmla="*/ 1296152 h 6985001"/>
              <a:gd name="connsiteX2485" fmla="*/ 684134 w 10806224"/>
              <a:gd name="connsiteY2485" fmla="*/ 1281368 h 6985001"/>
              <a:gd name="connsiteX2486" fmla="*/ 678103 w 10806224"/>
              <a:gd name="connsiteY2486" fmla="*/ 1280949 h 6985001"/>
              <a:gd name="connsiteX2487" fmla="*/ 772762 w 10806224"/>
              <a:gd name="connsiteY2487" fmla="*/ 1253940 h 6985001"/>
              <a:gd name="connsiteX2488" fmla="*/ 645821 w 10806224"/>
              <a:gd name="connsiteY2488" fmla="*/ 1277925 h 6985001"/>
              <a:gd name="connsiteX2489" fmla="*/ 625461 w 10806224"/>
              <a:gd name="connsiteY2489" fmla="*/ 1269608 h 6985001"/>
              <a:gd name="connsiteX2490" fmla="*/ 676251 w 10806224"/>
              <a:gd name="connsiteY2490" fmla="*/ 1262653 h 6985001"/>
              <a:gd name="connsiteX2491" fmla="*/ 269372 w 10806224"/>
              <a:gd name="connsiteY2491" fmla="*/ 1245448 h 6985001"/>
              <a:gd name="connsiteX2492" fmla="*/ 246144 w 10806224"/>
              <a:gd name="connsiteY2492" fmla="*/ 1243472 h 6985001"/>
              <a:gd name="connsiteX2493" fmla="*/ 247498 w 10806224"/>
              <a:gd name="connsiteY2493" fmla="*/ 1243012 h 6985001"/>
              <a:gd name="connsiteX2494" fmla="*/ 371139 w 10806224"/>
              <a:gd name="connsiteY2494" fmla="*/ 1212696 h 6985001"/>
              <a:gd name="connsiteX2495" fmla="*/ 298563 w 10806224"/>
              <a:gd name="connsiteY2495" fmla="*/ 1221417 h 6985001"/>
              <a:gd name="connsiteX2496" fmla="*/ 239195 w 10806224"/>
              <a:gd name="connsiteY2496" fmla="*/ 1235504 h 6985001"/>
              <a:gd name="connsiteX2497" fmla="*/ 213124 w 10806224"/>
              <a:gd name="connsiteY2497" fmla="*/ 1240662 h 6985001"/>
              <a:gd name="connsiteX2498" fmla="*/ 127923 w 10806224"/>
              <a:gd name="connsiteY2498" fmla="*/ 1233413 h 6985001"/>
              <a:gd name="connsiteX2499" fmla="*/ 130451 w 10806224"/>
              <a:gd name="connsiteY2499" fmla="*/ 1226972 h 6985001"/>
              <a:gd name="connsiteX2500" fmla="*/ 120782 w 10806224"/>
              <a:gd name="connsiteY2500" fmla="*/ 1229761 h 6985001"/>
              <a:gd name="connsiteX2501" fmla="*/ 100484 w 10806224"/>
              <a:gd name="connsiteY2501" fmla="*/ 1231078 h 6985001"/>
              <a:gd name="connsiteX2502" fmla="*/ 36804 w 10806224"/>
              <a:gd name="connsiteY2502" fmla="*/ 1225661 h 6985001"/>
              <a:gd name="connsiteX2503" fmla="*/ 59905 w 10806224"/>
              <a:gd name="connsiteY2503" fmla="*/ 1219989 h 6985001"/>
              <a:gd name="connsiteX2504" fmla="*/ 69320 w 10806224"/>
              <a:gd name="connsiteY2504" fmla="*/ 1213571 h 6985001"/>
              <a:gd name="connsiteX2505" fmla="*/ 59905 w 10806224"/>
              <a:gd name="connsiteY2505" fmla="*/ 1219989 h 6985001"/>
              <a:gd name="connsiteX2506" fmla="*/ 58264 w 10806224"/>
              <a:gd name="connsiteY2506" fmla="*/ 1204994 h 6985001"/>
              <a:gd name="connsiteX2507" fmla="*/ 124997 w 10806224"/>
              <a:gd name="connsiteY2507" fmla="*/ 1202955 h 6985001"/>
              <a:gd name="connsiteX2508" fmla="*/ 180684 w 10806224"/>
              <a:gd name="connsiteY2508" fmla="*/ 1205592 h 6985001"/>
              <a:gd name="connsiteX2509" fmla="*/ 182466 w 10806224"/>
              <a:gd name="connsiteY2509" fmla="*/ 1207996 h 6985001"/>
              <a:gd name="connsiteX2510" fmla="*/ 184693 w 10806224"/>
              <a:gd name="connsiteY2510" fmla="*/ 1210998 h 6985001"/>
              <a:gd name="connsiteX2511" fmla="*/ 186031 w 10806224"/>
              <a:gd name="connsiteY2511" fmla="*/ 1212801 h 6985001"/>
              <a:gd name="connsiteX2512" fmla="*/ 185437 w 10806224"/>
              <a:gd name="connsiteY2512" fmla="*/ 1211999 h 6985001"/>
              <a:gd name="connsiteX2513" fmla="*/ 184693 w 10806224"/>
              <a:gd name="connsiteY2513" fmla="*/ 1210998 h 6985001"/>
              <a:gd name="connsiteX2514" fmla="*/ 180684 w 10806224"/>
              <a:gd name="connsiteY2514" fmla="*/ 1205592 h 6985001"/>
              <a:gd name="connsiteX2515" fmla="*/ 124997 w 10806224"/>
              <a:gd name="connsiteY2515" fmla="*/ 1202955 h 6985001"/>
              <a:gd name="connsiteX2516" fmla="*/ 57698 w 10806224"/>
              <a:gd name="connsiteY2516" fmla="*/ 1195305 h 6985001"/>
              <a:gd name="connsiteX2517" fmla="*/ 93322 w 10806224"/>
              <a:gd name="connsiteY2517" fmla="*/ 1183990 h 6985001"/>
              <a:gd name="connsiteX2518" fmla="*/ 108310 w 10806224"/>
              <a:gd name="connsiteY2518" fmla="*/ 1178339 h 6985001"/>
              <a:gd name="connsiteX2519" fmla="*/ 324600 w 10806224"/>
              <a:gd name="connsiteY2519" fmla="*/ 1188552 h 6985001"/>
              <a:gd name="connsiteX2520" fmla="*/ 751405 w 10806224"/>
              <a:gd name="connsiteY2520" fmla="*/ 1187969 h 6985001"/>
              <a:gd name="connsiteX2521" fmla="*/ 786754 w 10806224"/>
              <a:gd name="connsiteY2521" fmla="*/ 1188556 h 6985001"/>
              <a:gd name="connsiteX2522" fmla="*/ 815881 w 10806224"/>
              <a:gd name="connsiteY2522" fmla="*/ 1189688 h 6985001"/>
              <a:gd name="connsiteX2523" fmla="*/ 824713 w 10806224"/>
              <a:gd name="connsiteY2523" fmla="*/ 1188829 h 6985001"/>
              <a:gd name="connsiteX2524" fmla="*/ 840801 w 10806224"/>
              <a:gd name="connsiteY2524" fmla="*/ 1190591 h 6985001"/>
              <a:gd name="connsiteX2525" fmla="*/ 890273 w 10806224"/>
              <a:gd name="connsiteY2525" fmla="*/ 1189653 h 6985001"/>
              <a:gd name="connsiteX2526" fmla="*/ 918694 w 10806224"/>
              <a:gd name="connsiteY2526" fmla="*/ 1181191 h 6985001"/>
              <a:gd name="connsiteX2527" fmla="*/ 901329 w 10806224"/>
              <a:gd name="connsiteY2527" fmla="*/ 1172423 h 6985001"/>
              <a:gd name="connsiteX2528" fmla="*/ 862975 w 10806224"/>
              <a:gd name="connsiteY2528" fmla="*/ 1170966 h 6985001"/>
              <a:gd name="connsiteX2529" fmla="*/ 839858 w 10806224"/>
              <a:gd name="connsiteY2529" fmla="*/ 1176372 h 6985001"/>
              <a:gd name="connsiteX2530" fmla="*/ 804477 w 10806224"/>
              <a:gd name="connsiteY2530" fmla="*/ 1178201 h 6985001"/>
              <a:gd name="connsiteX2531" fmla="*/ 807670 w 10806224"/>
              <a:gd name="connsiteY2531" fmla="*/ 1172102 h 6985001"/>
              <a:gd name="connsiteX2532" fmla="*/ 811711 w 10806224"/>
              <a:gd name="connsiteY2532" fmla="*/ 1171371 h 6985001"/>
              <a:gd name="connsiteX2533" fmla="*/ 808387 w 10806224"/>
              <a:gd name="connsiteY2533" fmla="*/ 1171440 h 6985001"/>
              <a:gd name="connsiteX2534" fmla="*/ 807670 w 10806224"/>
              <a:gd name="connsiteY2534" fmla="*/ 1172102 h 6985001"/>
              <a:gd name="connsiteX2535" fmla="*/ 690401 w 10806224"/>
              <a:gd name="connsiteY2535" fmla="*/ 1183752 h 6985001"/>
              <a:gd name="connsiteX2536" fmla="*/ 704321 w 10806224"/>
              <a:gd name="connsiteY2536" fmla="*/ 1180044 h 6985001"/>
              <a:gd name="connsiteX2537" fmla="*/ 711465 w 10806224"/>
              <a:gd name="connsiteY2537" fmla="*/ 1175815 h 6985001"/>
              <a:gd name="connsiteX2538" fmla="*/ 684436 w 10806224"/>
              <a:gd name="connsiteY2538" fmla="*/ 1175204 h 6985001"/>
              <a:gd name="connsiteX2539" fmla="*/ 554793 w 10806224"/>
              <a:gd name="connsiteY2539" fmla="*/ 1170894 h 6985001"/>
              <a:gd name="connsiteX2540" fmla="*/ 536254 w 10806224"/>
              <a:gd name="connsiteY2540" fmla="*/ 1155775 h 6985001"/>
              <a:gd name="connsiteX2541" fmla="*/ 391613 w 10806224"/>
              <a:gd name="connsiteY2541" fmla="*/ 1149325 h 6985001"/>
              <a:gd name="connsiteX2542" fmla="*/ 369949 w 10806224"/>
              <a:gd name="connsiteY2542" fmla="*/ 1128518 h 6985001"/>
              <a:gd name="connsiteX2543" fmla="*/ 361239 w 10806224"/>
              <a:gd name="connsiteY2543" fmla="*/ 1127511 h 6985001"/>
              <a:gd name="connsiteX2544" fmla="*/ 353219 w 10806224"/>
              <a:gd name="connsiteY2544" fmla="*/ 1128477 h 6985001"/>
              <a:gd name="connsiteX2545" fmla="*/ 341409 w 10806224"/>
              <a:gd name="connsiteY2545" fmla="*/ 1126653 h 6985001"/>
              <a:gd name="connsiteX2546" fmla="*/ 340386 w 10806224"/>
              <a:gd name="connsiteY2546" fmla="*/ 1124688 h 6985001"/>
              <a:gd name="connsiteX2547" fmla="*/ 334985 w 10806224"/>
              <a:gd name="connsiteY2547" fmla="*/ 1125659 h 6985001"/>
              <a:gd name="connsiteX2548" fmla="*/ 341409 w 10806224"/>
              <a:gd name="connsiteY2548" fmla="*/ 1126653 h 6985001"/>
              <a:gd name="connsiteX2549" fmla="*/ 343000 w 10806224"/>
              <a:gd name="connsiteY2549" fmla="*/ 1129707 h 6985001"/>
              <a:gd name="connsiteX2550" fmla="*/ 305075 w 10806224"/>
              <a:gd name="connsiteY2550" fmla="*/ 1115486 h 6985001"/>
              <a:gd name="connsiteX2551" fmla="*/ 455583 w 10806224"/>
              <a:gd name="connsiteY2551" fmla="*/ 1119966 h 6985001"/>
              <a:gd name="connsiteX2552" fmla="*/ 483738 w 10806224"/>
              <a:gd name="connsiteY2552" fmla="*/ 1103766 h 6985001"/>
              <a:gd name="connsiteX2553" fmla="*/ 621930 w 10806224"/>
              <a:gd name="connsiteY2553" fmla="*/ 1092162 h 6985001"/>
              <a:gd name="connsiteX2554" fmla="*/ 726591 w 10806224"/>
              <a:gd name="connsiteY2554" fmla="*/ 1094350 h 6985001"/>
              <a:gd name="connsiteX2555" fmla="*/ 726737 w 10806224"/>
              <a:gd name="connsiteY2555" fmla="*/ 1094353 h 6985001"/>
              <a:gd name="connsiteX2556" fmla="*/ 750773 w 10806224"/>
              <a:gd name="connsiteY2556" fmla="*/ 1085725 h 6985001"/>
              <a:gd name="connsiteX2557" fmla="*/ 801064 w 10806224"/>
              <a:gd name="connsiteY2557" fmla="*/ 1072460 h 6985001"/>
              <a:gd name="connsiteX2558" fmla="*/ 655605 w 10806224"/>
              <a:gd name="connsiteY2558" fmla="*/ 1064717 h 6985001"/>
              <a:gd name="connsiteX2559" fmla="*/ 626302 w 10806224"/>
              <a:gd name="connsiteY2559" fmla="*/ 1062974 h 6985001"/>
              <a:gd name="connsiteX2560" fmla="*/ 657018 w 10806224"/>
              <a:gd name="connsiteY2560" fmla="*/ 1050057 h 6985001"/>
              <a:gd name="connsiteX2561" fmla="*/ 666324 w 10806224"/>
              <a:gd name="connsiteY2561" fmla="*/ 1045239 h 6985001"/>
              <a:gd name="connsiteX2562" fmla="*/ 652390 w 10806224"/>
              <a:gd name="connsiteY2562" fmla="*/ 1044955 h 6985001"/>
              <a:gd name="connsiteX2563" fmla="*/ 638981 w 10806224"/>
              <a:gd name="connsiteY2563" fmla="*/ 1044863 h 6985001"/>
              <a:gd name="connsiteX2564" fmla="*/ 515062 w 10806224"/>
              <a:gd name="connsiteY2564" fmla="*/ 1038190 h 6985001"/>
              <a:gd name="connsiteX2565" fmla="*/ 198471 w 10806224"/>
              <a:gd name="connsiteY2565" fmla="*/ 1019720 h 6985001"/>
              <a:gd name="connsiteX2566" fmla="*/ 177378 w 10806224"/>
              <a:gd name="connsiteY2566" fmla="*/ 1018464 h 6985001"/>
              <a:gd name="connsiteX2567" fmla="*/ 199488 w 10806224"/>
              <a:gd name="connsiteY2567" fmla="*/ 1009166 h 6985001"/>
              <a:gd name="connsiteX2568" fmla="*/ 206920 w 10806224"/>
              <a:gd name="connsiteY2568" fmla="*/ 1005319 h 6985001"/>
              <a:gd name="connsiteX2569" fmla="*/ 272965 w 10806224"/>
              <a:gd name="connsiteY2569" fmla="*/ 1007186 h 6985001"/>
              <a:gd name="connsiteX2570" fmla="*/ 444554 w 10806224"/>
              <a:gd name="connsiteY2570" fmla="*/ 1012448 h 6985001"/>
              <a:gd name="connsiteX2571" fmla="*/ 465903 w 10806224"/>
              <a:gd name="connsiteY2571" fmla="*/ 977187 h 6985001"/>
              <a:gd name="connsiteX2572" fmla="*/ 545053 w 10806224"/>
              <a:gd name="connsiteY2572" fmla="*/ 971940 h 6985001"/>
              <a:gd name="connsiteX2573" fmla="*/ 622670 w 10806224"/>
              <a:gd name="connsiteY2573" fmla="*/ 959343 h 6985001"/>
              <a:gd name="connsiteX2574" fmla="*/ 646902 w 10806224"/>
              <a:gd name="connsiteY2574" fmla="*/ 959320 h 6985001"/>
              <a:gd name="connsiteX2575" fmla="*/ 645911 w 10806224"/>
              <a:gd name="connsiteY2575" fmla="*/ 958976 h 6985001"/>
              <a:gd name="connsiteX2576" fmla="*/ 644106 w 10806224"/>
              <a:gd name="connsiteY2576" fmla="*/ 956136 h 6985001"/>
              <a:gd name="connsiteX2577" fmla="*/ 661479 w 10806224"/>
              <a:gd name="connsiteY2577" fmla="*/ 950264 h 6985001"/>
              <a:gd name="connsiteX2578" fmla="*/ 679611 w 10806224"/>
              <a:gd name="connsiteY2578" fmla="*/ 948146 h 6985001"/>
              <a:gd name="connsiteX2579" fmla="*/ 671485 w 10806224"/>
              <a:gd name="connsiteY2579" fmla="*/ 943502 h 6985001"/>
              <a:gd name="connsiteX2580" fmla="*/ 660408 w 10806224"/>
              <a:gd name="connsiteY2580" fmla="*/ 933181 h 6985001"/>
              <a:gd name="connsiteX2581" fmla="*/ 584975 w 10806224"/>
              <a:gd name="connsiteY2581" fmla="*/ 930438 h 6985001"/>
              <a:gd name="connsiteX2582" fmla="*/ 530855 w 10806224"/>
              <a:gd name="connsiteY2582" fmla="*/ 913796 h 6985001"/>
              <a:gd name="connsiteX2583" fmla="*/ 640892 w 10806224"/>
              <a:gd name="connsiteY2583" fmla="*/ 918391 h 6985001"/>
              <a:gd name="connsiteX2584" fmla="*/ 683906 w 10806224"/>
              <a:gd name="connsiteY2584" fmla="*/ 903939 h 6985001"/>
              <a:gd name="connsiteX2585" fmla="*/ 726884 w 10806224"/>
              <a:gd name="connsiteY2585" fmla="*/ 910844 h 6985001"/>
              <a:gd name="connsiteX2586" fmla="*/ 729178 w 10806224"/>
              <a:gd name="connsiteY2586" fmla="*/ 910074 h 6985001"/>
              <a:gd name="connsiteX2587" fmla="*/ 719846 w 10806224"/>
              <a:gd name="connsiteY2587" fmla="*/ 909409 h 6985001"/>
              <a:gd name="connsiteX2588" fmla="*/ 718051 w 10806224"/>
              <a:gd name="connsiteY2588" fmla="*/ 896463 h 6985001"/>
              <a:gd name="connsiteX2589" fmla="*/ 817566 w 10806224"/>
              <a:gd name="connsiteY2589" fmla="*/ 889990 h 6985001"/>
              <a:gd name="connsiteX2590" fmla="*/ 818667 w 10806224"/>
              <a:gd name="connsiteY2590" fmla="*/ 881194 h 6985001"/>
              <a:gd name="connsiteX2591" fmla="*/ 819080 w 10806224"/>
              <a:gd name="connsiteY2591" fmla="*/ 878519 h 6985001"/>
              <a:gd name="connsiteX2592" fmla="*/ 774897 w 10806224"/>
              <a:gd name="connsiteY2592" fmla="*/ 879827 h 6985001"/>
              <a:gd name="connsiteX2593" fmla="*/ 715779 w 10806224"/>
              <a:gd name="connsiteY2593" fmla="*/ 879749 h 6985001"/>
              <a:gd name="connsiteX2594" fmla="*/ 612279 w 10806224"/>
              <a:gd name="connsiteY2594" fmla="*/ 875062 h 6985001"/>
              <a:gd name="connsiteX2595" fmla="*/ 586255 w 10806224"/>
              <a:gd name="connsiteY2595" fmla="*/ 872965 h 6985001"/>
              <a:gd name="connsiteX2596" fmla="*/ 591766 w 10806224"/>
              <a:gd name="connsiteY2596" fmla="*/ 871717 h 6985001"/>
              <a:gd name="connsiteX2597" fmla="*/ 637451 w 10806224"/>
              <a:gd name="connsiteY2597" fmla="*/ 861205 h 6985001"/>
              <a:gd name="connsiteX2598" fmla="*/ 703106 w 10806224"/>
              <a:gd name="connsiteY2598" fmla="*/ 862660 h 6985001"/>
              <a:gd name="connsiteX2599" fmla="*/ 772089 w 10806224"/>
              <a:gd name="connsiteY2599" fmla="*/ 847347 h 6985001"/>
              <a:gd name="connsiteX2600" fmla="*/ 727680 w 10806224"/>
              <a:gd name="connsiteY2600" fmla="*/ 840922 h 6985001"/>
              <a:gd name="connsiteX2601" fmla="*/ 763394 w 10806224"/>
              <a:gd name="connsiteY2601" fmla="*/ 833449 h 6985001"/>
              <a:gd name="connsiteX2602" fmla="*/ 755054 w 10806224"/>
              <a:gd name="connsiteY2602" fmla="*/ 831737 h 6985001"/>
              <a:gd name="connsiteX2603" fmla="*/ 743154 w 10806224"/>
              <a:gd name="connsiteY2603" fmla="*/ 831856 h 6985001"/>
              <a:gd name="connsiteX2604" fmla="*/ 797577 w 10806224"/>
              <a:gd name="connsiteY2604" fmla="*/ 822575 h 6985001"/>
              <a:gd name="connsiteX2605" fmla="*/ 811019 w 10806224"/>
              <a:gd name="connsiteY2605" fmla="*/ 823481 h 6985001"/>
              <a:gd name="connsiteX2606" fmla="*/ 828435 w 10806224"/>
              <a:gd name="connsiteY2606" fmla="*/ 819837 h 6985001"/>
              <a:gd name="connsiteX2607" fmla="*/ 896566 w 10806224"/>
              <a:gd name="connsiteY2607" fmla="*/ 805529 h 6985001"/>
              <a:gd name="connsiteX2608" fmla="*/ 860691 w 10806224"/>
              <a:gd name="connsiteY2608" fmla="*/ 803037 h 6985001"/>
              <a:gd name="connsiteX2609" fmla="*/ 833166 w 10806224"/>
              <a:gd name="connsiteY2609" fmla="*/ 802161 h 6985001"/>
              <a:gd name="connsiteX2610" fmla="*/ 727367 w 10806224"/>
              <a:gd name="connsiteY2610" fmla="*/ 820029 h 6985001"/>
              <a:gd name="connsiteX2611" fmla="*/ 732582 w 10806224"/>
              <a:gd name="connsiteY2611" fmla="*/ 804700 h 6985001"/>
              <a:gd name="connsiteX2612" fmla="*/ 753430 w 10806224"/>
              <a:gd name="connsiteY2612" fmla="*/ 798403 h 6985001"/>
              <a:gd name="connsiteX2613" fmla="*/ 733211 w 10806224"/>
              <a:gd name="connsiteY2613" fmla="*/ 797121 h 6985001"/>
              <a:gd name="connsiteX2614" fmla="*/ 682553 w 10806224"/>
              <a:gd name="connsiteY2614" fmla="*/ 793022 h 6985001"/>
              <a:gd name="connsiteX2615" fmla="*/ 697768 w 10806224"/>
              <a:gd name="connsiteY2615" fmla="*/ 789880 h 6985001"/>
              <a:gd name="connsiteX2616" fmla="*/ 807188 w 10806224"/>
              <a:gd name="connsiteY2616" fmla="*/ 762878 h 6985001"/>
              <a:gd name="connsiteX2617" fmla="*/ 865000 w 10806224"/>
              <a:gd name="connsiteY2617" fmla="*/ 756088 h 6985001"/>
              <a:gd name="connsiteX2618" fmla="*/ 860827 w 10806224"/>
              <a:gd name="connsiteY2618" fmla="*/ 749767 h 6985001"/>
              <a:gd name="connsiteX2619" fmla="*/ 860508 w 10806224"/>
              <a:gd name="connsiteY2619" fmla="*/ 749719 h 6985001"/>
              <a:gd name="connsiteX2620" fmla="*/ 865233 w 10806224"/>
              <a:gd name="connsiteY2620" fmla="*/ 748555 h 6985001"/>
              <a:gd name="connsiteX2621" fmla="*/ 961319 w 10806224"/>
              <a:gd name="connsiteY2621" fmla="*/ 728053 h 6985001"/>
              <a:gd name="connsiteX2622" fmla="*/ 965883 w 10806224"/>
              <a:gd name="connsiteY2622" fmla="*/ 725248 h 6985001"/>
              <a:gd name="connsiteX2623" fmla="*/ 930415 w 10806224"/>
              <a:gd name="connsiteY2623" fmla="*/ 733750 h 6985001"/>
              <a:gd name="connsiteX2624" fmla="*/ 784993 w 10806224"/>
              <a:gd name="connsiteY2624" fmla="*/ 759812 h 6985001"/>
              <a:gd name="connsiteX2625" fmla="*/ 846735 w 10806224"/>
              <a:gd name="connsiteY2625" fmla="*/ 743198 h 6985001"/>
              <a:gd name="connsiteX2626" fmla="*/ 834284 w 10806224"/>
              <a:gd name="connsiteY2626" fmla="*/ 745854 h 6985001"/>
              <a:gd name="connsiteX2627" fmla="*/ 822219 w 10806224"/>
              <a:gd name="connsiteY2627" fmla="*/ 744079 h 6985001"/>
              <a:gd name="connsiteX2628" fmla="*/ 815667 w 10806224"/>
              <a:gd name="connsiteY2628" fmla="*/ 742267 h 6985001"/>
              <a:gd name="connsiteX2629" fmla="*/ 784320 w 10806224"/>
              <a:gd name="connsiteY2629" fmla="*/ 748634 h 6985001"/>
              <a:gd name="connsiteX2630" fmla="*/ 741611 w 10806224"/>
              <a:gd name="connsiteY2630" fmla="*/ 745994 h 6985001"/>
              <a:gd name="connsiteX2631" fmla="*/ 771093 w 10806224"/>
              <a:gd name="connsiteY2631" fmla="*/ 737628 h 6985001"/>
              <a:gd name="connsiteX2632" fmla="*/ 804592 w 10806224"/>
              <a:gd name="connsiteY2632" fmla="*/ 736975 h 6985001"/>
              <a:gd name="connsiteX2633" fmla="*/ 802866 w 10806224"/>
              <a:gd name="connsiteY2633" fmla="*/ 735395 h 6985001"/>
              <a:gd name="connsiteX2634" fmla="*/ 815493 w 10806224"/>
              <a:gd name="connsiteY2634" fmla="*/ 730244 h 6985001"/>
              <a:gd name="connsiteX2635" fmla="*/ 845677 w 10806224"/>
              <a:gd name="connsiteY2635" fmla="*/ 726926 h 6985001"/>
              <a:gd name="connsiteX2636" fmla="*/ 840616 w 10806224"/>
              <a:gd name="connsiteY2636" fmla="*/ 721019 h 6985001"/>
              <a:gd name="connsiteX2637" fmla="*/ 851251 w 10806224"/>
              <a:gd name="connsiteY2637" fmla="*/ 718690 h 6985001"/>
              <a:gd name="connsiteX2638" fmla="*/ 901484 w 10806224"/>
              <a:gd name="connsiteY2638" fmla="*/ 709122 h 6985001"/>
              <a:gd name="connsiteX2639" fmla="*/ 910860 w 10806224"/>
              <a:gd name="connsiteY2639" fmla="*/ 705429 h 6985001"/>
              <a:gd name="connsiteX2640" fmla="*/ 872595 w 10806224"/>
              <a:gd name="connsiteY2640" fmla="*/ 703387 h 6985001"/>
              <a:gd name="connsiteX2641" fmla="*/ 847664 w 10806224"/>
              <a:gd name="connsiteY2641" fmla="*/ 709273 h 6985001"/>
              <a:gd name="connsiteX2642" fmla="*/ 800250 w 10806224"/>
              <a:gd name="connsiteY2642" fmla="*/ 715263 h 6985001"/>
              <a:gd name="connsiteX2643" fmla="*/ 825336 w 10806224"/>
              <a:gd name="connsiteY2643" fmla="*/ 707236 h 6985001"/>
              <a:gd name="connsiteX2644" fmla="*/ 815163 w 10806224"/>
              <a:gd name="connsiteY2644" fmla="*/ 710122 h 6985001"/>
              <a:gd name="connsiteX2645" fmla="*/ 802246 w 10806224"/>
              <a:gd name="connsiteY2645" fmla="*/ 713840 h 6985001"/>
              <a:gd name="connsiteX2646" fmla="*/ 795233 w 10806224"/>
              <a:gd name="connsiteY2646" fmla="*/ 715320 h 6985001"/>
              <a:gd name="connsiteX2647" fmla="*/ 800250 w 10806224"/>
              <a:gd name="connsiteY2647" fmla="*/ 715263 h 6985001"/>
              <a:gd name="connsiteX2648" fmla="*/ 771640 w 10806224"/>
              <a:gd name="connsiteY2648" fmla="*/ 721548 h 6985001"/>
              <a:gd name="connsiteX2649" fmla="*/ 786037 w 10806224"/>
              <a:gd name="connsiteY2649" fmla="*/ 715685 h 6985001"/>
              <a:gd name="connsiteX2650" fmla="*/ 761418 w 10806224"/>
              <a:gd name="connsiteY2650" fmla="*/ 715703 h 6985001"/>
              <a:gd name="connsiteX2651" fmla="*/ 822747 w 10806224"/>
              <a:gd name="connsiteY2651" fmla="*/ 698711 h 6985001"/>
              <a:gd name="connsiteX2652" fmla="*/ 818235 w 10806224"/>
              <a:gd name="connsiteY2652" fmla="*/ 698142 h 6985001"/>
              <a:gd name="connsiteX2653" fmla="*/ 764604 w 10806224"/>
              <a:gd name="connsiteY2653" fmla="*/ 710788 h 6985001"/>
              <a:gd name="connsiteX2654" fmla="*/ 489843 w 10806224"/>
              <a:gd name="connsiteY2654" fmla="*/ 770461 h 6985001"/>
              <a:gd name="connsiteX2655" fmla="*/ 486715 w 10806224"/>
              <a:gd name="connsiteY2655" fmla="*/ 771654 h 6985001"/>
              <a:gd name="connsiteX2656" fmla="*/ 485881 w 10806224"/>
              <a:gd name="connsiteY2656" fmla="*/ 771953 h 6985001"/>
              <a:gd name="connsiteX2657" fmla="*/ 499799 w 10806224"/>
              <a:gd name="connsiteY2657" fmla="*/ 771326 h 6985001"/>
              <a:gd name="connsiteX2658" fmla="*/ 614226 w 10806224"/>
              <a:gd name="connsiteY2658" fmla="*/ 777433 h 6985001"/>
              <a:gd name="connsiteX2659" fmla="*/ 712328 w 10806224"/>
              <a:gd name="connsiteY2659" fmla="*/ 771941 h 6985001"/>
              <a:gd name="connsiteX2660" fmla="*/ 631868 w 10806224"/>
              <a:gd name="connsiteY2660" fmla="*/ 789211 h 6985001"/>
              <a:gd name="connsiteX2661" fmla="*/ 621441 w 10806224"/>
              <a:gd name="connsiteY2661" fmla="*/ 788436 h 6985001"/>
              <a:gd name="connsiteX2662" fmla="*/ 549316 w 10806224"/>
              <a:gd name="connsiteY2662" fmla="*/ 785760 h 6985001"/>
              <a:gd name="connsiteX2663" fmla="*/ 472859 w 10806224"/>
              <a:gd name="connsiteY2663" fmla="*/ 781813 h 6985001"/>
              <a:gd name="connsiteX2664" fmla="*/ 460614 w 10806224"/>
              <a:gd name="connsiteY2664" fmla="*/ 780057 h 6985001"/>
              <a:gd name="connsiteX2665" fmla="*/ 453328 w 10806224"/>
              <a:gd name="connsiteY2665" fmla="*/ 782273 h 6985001"/>
              <a:gd name="connsiteX2666" fmla="*/ 416029 w 10806224"/>
              <a:gd name="connsiteY2666" fmla="*/ 778924 h 6985001"/>
              <a:gd name="connsiteX2667" fmla="*/ 540908 w 10806224"/>
              <a:gd name="connsiteY2667" fmla="*/ 748864 h 6985001"/>
              <a:gd name="connsiteX2668" fmla="*/ 705000 w 10806224"/>
              <a:gd name="connsiteY2668" fmla="*/ 709011 h 6985001"/>
              <a:gd name="connsiteX2669" fmla="*/ 795316 w 10806224"/>
              <a:gd name="connsiteY2669" fmla="*/ 685947 h 6985001"/>
              <a:gd name="connsiteX2670" fmla="*/ 797498 w 10806224"/>
              <a:gd name="connsiteY2670" fmla="*/ 681185 h 6985001"/>
              <a:gd name="connsiteX2671" fmla="*/ 797704 w 10806224"/>
              <a:gd name="connsiteY2671" fmla="*/ 680945 h 6985001"/>
              <a:gd name="connsiteX2672" fmla="*/ 699959 w 10806224"/>
              <a:gd name="connsiteY2672" fmla="*/ 697872 h 6985001"/>
              <a:gd name="connsiteX2673" fmla="*/ 763729 w 10806224"/>
              <a:gd name="connsiteY2673" fmla="*/ 678199 h 6985001"/>
              <a:gd name="connsiteX2674" fmla="*/ 752859 w 10806224"/>
              <a:gd name="connsiteY2674" fmla="*/ 680952 h 6985001"/>
              <a:gd name="connsiteX2675" fmla="*/ 734238 w 10806224"/>
              <a:gd name="connsiteY2675" fmla="*/ 685362 h 6985001"/>
              <a:gd name="connsiteX2676" fmla="*/ 695649 w 10806224"/>
              <a:gd name="connsiteY2676" fmla="*/ 694515 h 6985001"/>
              <a:gd name="connsiteX2677" fmla="*/ 541279 w 10806224"/>
              <a:gd name="connsiteY2677" fmla="*/ 731125 h 6985001"/>
              <a:gd name="connsiteX2678" fmla="*/ 329332 w 10806224"/>
              <a:gd name="connsiteY2678" fmla="*/ 784054 h 6985001"/>
              <a:gd name="connsiteX2679" fmla="*/ 260378 w 10806224"/>
              <a:gd name="connsiteY2679" fmla="*/ 790303 h 6985001"/>
              <a:gd name="connsiteX2680" fmla="*/ 281597 w 10806224"/>
              <a:gd name="connsiteY2680" fmla="*/ 784282 h 6985001"/>
              <a:gd name="connsiteX2681" fmla="*/ 312485 w 10806224"/>
              <a:gd name="connsiteY2681" fmla="*/ 783679 h 6985001"/>
              <a:gd name="connsiteX2682" fmla="*/ 338308 w 10806224"/>
              <a:gd name="connsiteY2682" fmla="*/ 780111 h 6985001"/>
              <a:gd name="connsiteX2683" fmla="*/ 331641 w 10806224"/>
              <a:gd name="connsiteY2683" fmla="*/ 772325 h 6985001"/>
              <a:gd name="connsiteX2684" fmla="*/ 339295 w 10806224"/>
              <a:gd name="connsiteY2684" fmla="*/ 770651 h 6985001"/>
              <a:gd name="connsiteX2685" fmla="*/ 410822 w 10806224"/>
              <a:gd name="connsiteY2685" fmla="*/ 741715 h 6985001"/>
              <a:gd name="connsiteX2686" fmla="*/ 304021 w 10806224"/>
              <a:gd name="connsiteY2686" fmla="*/ 767160 h 6985001"/>
              <a:gd name="connsiteX2687" fmla="*/ 297306 w 10806224"/>
              <a:gd name="connsiteY2687" fmla="*/ 768577 h 6985001"/>
              <a:gd name="connsiteX2688" fmla="*/ 296366 w 10806224"/>
              <a:gd name="connsiteY2688" fmla="*/ 768486 h 6985001"/>
              <a:gd name="connsiteX2689" fmla="*/ 274634 w 10806224"/>
              <a:gd name="connsiteY2689" fmla="*/ 768500 h 6985001"/>
              <a:gd name="connsiteX2690" fmla="*/ 425631 w 10806224"/>
              <a:gd name="connsiteY2690" fmla="*/ 726664 h 6985001"/>
              <a:gd name="connsiteX2691" fmla="*/ 661883 w 10806224"/>
              <a:gd name="connsiteY2691" fmla="*/ 666390 h 6985001"/>
              <a:gd name="connsiteX2692" fmla="*/ 691006 w 10806224"/>
              <a:gd name="connsiteY2692" fmla="*/ 660858 h 6985001"/>
              <a:gd name="connsiteX2693" fmla="*/ 658808 w 10806224"/>
              <a:gd name="connsiteY2693" fmla="*/ 661879 h 6985001"/>
              <a:gd name="connsiteX2694" fmla="*/ 230396 w 10806224"/>
              <a:gd name="connsiteY2694" fmla="*/ 755666 h 6985001"/>
              <a:gd name="connsiteX2695" fmla="*/ 690683 w 10806224"/>
              <a:gd name="connsiteY2695" fmla="*/ 640150 h 6985001"/>
              <a:gd name="connsiteX2696" fmla="*/ 727474 w 10806224"/>
              <a:gd name="connsiteY2696" fmla="*/ 629524 h 6985001"/>
              <a:gd name="connsiteX2697" fmla="*/ 732313 w 10806224"/>
              <a:gd name="connsiteY2697" fmla="*/ 627206 h 6985001"/>
              <a:gd name="connsiteX2698" fmla="*/ 730286 w 10806224"/>
              <a:gd name="connsiteY2698" fmla="*/ 627213 h 6985001"/>
              <a:gd name="connsiteX2699" fmla="*/ 721040 w 10806224"/>
              <a:gd name="connsiteY2699" fmla="*/ 627099 h 6985001"/>
              <a:gd name="connsiteX2700" fmla="*/ 742838 w 10806224"/>
              <a:gd name="connsiteY2700" fmla="*/ 622162 h 6985001"/>
              <a:gd name="connsiteX2701" fmla="*/ 745569 w 10806224"/>
              <a:gd name="connsiteY2701" fmla="*/ 620853 h 6985001"/>
              <a:gd name="connsiteX2702" fmla="*/ 750442 w 10806224"/>
              <a:gd name="connsiteY2702" fmla="*/ 612627 h 6985001"/>
              <a:gd name="connsiteX2703" fmla="*/ 680941 w 10806224"/>
              <a:gd name="connsiteY2703" fmla="*/ 625860 h 6985001"/>
              <a:gd name="connsiteX2704" fmla="*/ 474581 w 10806224"/>
              <a:gd name="connsiteY2704" fmla="*/ 671812 h 6985001"/>
              <a:gd name="connsiteX2705" fmla="*/ 649755 w 10806224"/>
              <a:gd name="connsiteY2705" fmla="*/ 625641 h 6985001"/>
              <a:gd name="connsiteX2706" fmla="*/ 786414 w 10806224"/>
              <a:gd name="connsiteY2706" fmla="*/ 592431 h 6985001"/>
              <a:gd name="connsiteX2707" fmla="*/ 775274 w 10806224"/>
              <a:gd name="connsiteY2707" fmla="*/ 593838 h 6985001"/>
              <a:gd name="connsiteX2708" fmla="*/ 857070 w 10806224"/>
              <a:gd name="connsiteY2708" fmla="*/ 568384 h 6985001"/>
              <a:gd name="connsiteX2709" fmla="*/ 918279 w 10806224"/>
              <a:gd name="connsiteY2709" fmla="*/ 554500 h 6985001"/>
              <a:gd name="connsiteX2710" fmla="*/ 928543 w 10806224"/>
              <a:gd name="connsiteY2710" fmla="*/ 553858 h 6985001"/>
              <a:gd name="connsiteX2711" fmla="*/ 972053 w 10806224"/>
              <a:gd name="connsiteY2711" fmla="*/ 547647 h 6985001"/>
              <a:gd name="connsiteX2712" fmla="*/ 967408 w 10806224"/>
              <a:gd name="connsiteY2712" fmla="*/ 543413 h 6985001"/>
              <a:gd name="connsiteX2713" fmla="*/ 1019938 w 10806224"/>
              <a:gd name="connsiteY2713" fmla="*/ 531602 h 6985001"/>
              <a:gd name="connsiteX2714" fmla="*/ 1102020 w 10806224"/>
              <a:gd name="connsiteY2714" fmla="*/ 506574 h 6985001"/>
              <a:gd name="connsiteX2715" fmla="*/ 1102020 w 10806224"/>
              <a:gd name="connsiteY2715" fmla="*/ 506574 h 6985001"/>
              <a:gd name="connsiteX2716" fmla="*/ 1050834 w 10806224"/>
              <a:gd name="connsiteY2716" fmla="*/ 516119 h 6985001"/>
              <a:gd name="connsiteX2717" fmla="*/ 944314 w 10806224"/>
              <a:gd name="connsiteY2717" fmla="*/ 535986 h 6985001"/>
              <a:gd name="connsiteX2718" fmla="*/ 936762 w 10806224"/>
              <a:gd name="connsiteY2718" fmla="*/ 534192 h 6985001"/>
              <a:gd name="connsiteX2719" fmla="*/ 919586 w 10806224"/>
              <a:gd name="connsiteY2719" fmla="*/ 528781 h 6985001"/>
              <a:gd name="connsiteX2720" fmla="*/ 1049765 w 10806224"/>
              <a:gd name="connsiteY2720" fmla="*/ 513127 h 6985001"/>
              <a:gd name="connsiteX2721" fmla="*/ 947743 w 10806224"/>
              <a:gd name="connsiteY2721" fmla="*/ 512578 h 6985001"/>
              <a:gd name="connsiteX2722" fmla="*/ 845720 w 10806224"/>
              <a:gd name="connsiteY2722" fmla="*/ 512031 h 6985001"/>
              <a:gd name="connsiteX2723" fmla="*/ 915912 w 10806224"/>
              <a:gd name="connsiteY2723" fmla="*/ 481705 h 6985001"/>
              <a:gd name="connsiteX2724" fmla="*/ 772479 w 10806224"/>
              <a:gd name="connsiteY2724" fmla="*/ 460243 h 6985001"/>
              <a:gd name="connsiteX2725" fmla="*/ 969718 w 10806224"/>
              <a:gd name="connsiteY2725" fmla="*/ 442280 h 6985001"/>
              <a:gd name="connsiteX2726" fmla="*/ 1096178 w 10806224"/>
              <a:gd name="connsiteY2726" fmla="*/ 434619 h 6985001"/>
              <a:gd name="connsiteX2727" fmla="*/ 1096833 w 10806224"/>
              <a:gd name="connsiteY2727" fmla="*/ 436452 h 6985001"/>
              <a:gd name="connsiteX2728" fmla="*/ 1097653 w 10806224"/>
              <a:gd name="connsiteY2728" fmla="*/ 438743 h 6985001"/>
              <a:gd name="connsiteX2729" fmla="*/ 1098143 w 10806224"/>
              <a:gd name="connsiteY2729" fmla="*/ 440119 h 6985001"/>
              <a:gd name="connsiteX2730" fmla="*/ 1097926 w 10806224"/>
              <a:gd name="connsiteY2730" fmla="*/ 439508 h 6985001"/>
              <a:gd name="connsiteX2731" fmla="*/ 1097653 w 10806224"/>
              <a:gd name="connsiteY2731" fmla="*/ 438743 h 6985001"/>
              <a:gd name="connsiteX2732" fmla="*/ 1096178 w 10806224"/>
              <a:gd name="connsiteY2732" fmla="*/ 434619 h 6985001"/>
              <a:gd name="connsiteX2733" fmla="*/ 945314 w 10806224"/>
              <a:gd name="connsiteY2733" fmla="*/ 429135 h 6985001"/>
              <a:gd name="connsiteX2734" fmla="*/ 940073 w 10806224"/>
              <a:gd name="connsiteY2734" fmla="*/ 396067 h 6985001"/>
              <a:gd name="connsiteX2735" fmla="*/ 819834 w 10806224"/>
              <a:gd name="connsiteY2735" fmla="*/ 402763 h 6985001"/>
              <a:gd name="connsiteX2736" fmla="*/ 793282 w 10806224"/>
              <a:gd name="connsiteY2736" fmla="*/ 383598 h 6985001"/>
              <a:gd name="connsiteX2737" fmla="*/ 673893 w 10806224"/>
              <a:gd name="connsiteY2737" fmla="*/ 374280 h 6985001"/>
              <a:gd name="connsiteX2738" fmla="*/ 421364 w 10806224"/>
              <a:gd name="connsiteY2738" fmla="*/ 369252 h 6985001"/>
              <a:gd name="connsiteX2739" fmla="*/ 686019 w 10806224"/>
              <a:gd name="connsiteY2739" fmla="*/ 349984 h 6985001"/>
              <a:gd name="connsiteX2740" fmla="*/ 820496 w 10806224"/>
              <a:gd name="connsiteY2740" fmla="*/ 346367 h 6985001"/>
              <a:gd name="connsiteX2741" fmla="*/ 921577 w 10806224"/>
              <a:gd name="connsiteY2741" fmla="*/ 325886 h 6985001"/>
              <a:gd name="connsiteX2742" fmla="*/ 796682 w 10806224"/>
              <a:gd name="connsiteY2742" fmla="*/ 319541 h 6985001"/>
              <a:gd name="connsiteX2743" fmla="*/ 784008 w 10806224"/>
              <a:gd name="connsiteY2743" fmla="*/ 302453 h 6985001"/>
              <a:gd name="connsiteX2744" fmla="*/ 676121 w 10806224"/>
              <a:gd name="connsiteY2744" fmla="*/ 303876 h 6985001"/>
              <a:gd name="connsiteX2745" fmla="*/ 571949 w 10806224"/>
              <a:gd name="connsiteY2745" fmla="*/ 297308 h 6985001"/>
              <a:gd name="connsiteX2746" fmla="*/ 596390 w 10806224"/>
              <a:gd name="connsiteY2746" fmla="*/ 289097 h 6985001"/>
              <a:gd name="connsiteX2747" fmla="*/ 581569 w 10806224"/>
              <a:gd name="connsiteY2747" fmla="*/ 265990 h 6985001"/>
              <a:gd name="connsiteX2748" fmla="*/ 787179 w 10806224"/>
              <a:gd name="connsiteY2748" fmla="*/ 253079 h 6985001"/>
              <a:gd name="connsiteX2749" fmla="*/ 647328 w 10806224"/>
              <a:gd name="connsiteY2749" fmla="*/ 238295 h 6985001"/>
              <a:gd name="connsiteX2750" fmla="*/ 641298 w 10806224"/>
              <a:gd name="connsiteY2750" fmla="*/ 237874 h 6985001"/>
              <a:gd name="connsiteX2751" fmla="*/ 735955 w 10806224"/>
              <a:gd name="connsiteY2751" fmla="*/ 210865 h 6985001"/>
              <a:gd name="connsiteX2752" fmla="*/ 609014 w 10806224"/>
              <a:gd name="connsiteY2752" fmla="*/ 234850 h 6985001"/>
              <a:gd name="connsiteX2753" fmla="*/ 588656 w 10806224"/>
              <a:gd name="connsiteY2753" fmla="*/ 226533 h 6985001"/>
              <a:gd name="connsiteX2754" fmla="*/ 639445 w 10806224"/>
              <a:gd name="connsiteY2754" fmla="*/ 219578 h 6985001"/>
              <a:gd name="connsiteX2755" fmla="*/ 232566 w 10806224"/>
              <a:gd name="connsiteY2755" fmla="*/ 202373 h 6985001"/>
              <a:gd name="connsiteX2756" fmla="*/ 209339 w 10806224"/>
              <a:gd name="connsiteY2756" fmla="*/ 200398 h 6985001"/>
              <a:gd name="connsiteX2757" fmla="*/ 210692 w 10806224"/>
              <a:gd name="connsiteY2757" fmla="*/ 199938 h 6985001"/>
              <a:gd name="connsiteX2758" fmla="*/ 334334 w 10806224"/>
              <a:gd name="connsiteY2758" fmla="*/ 169622 h 6985001"/>
              <a:gd name="connsiteX2759" fmla="*/ 261757 w 10806224"/>
              <a:gd name="connsiteY2759" fmla="*/ 178343 h 6985001"/>
              <a:gd name="connsiteX2760" fmla="*/ 202389 w 10806224"/>
              <a:gd name="connsiteY2760" fmla="*/ 192431 h 6985001"/>
              <a:gd name="connsiteX2761" fmla="*/ 176318 w 10806224"/>
              <a:gd name="connsiteY2761" fmla="*/ 197588 h 6985001"/>
              <a:gd name="connsiteX2762" fmla="*/ 91117 w 10806224"/>
              <a:gd name="connsiteY2762" fmla="*/ 190340 h 6985001"/>
              <a:gd name="connsiteX2763" fmla="*/ 93646 w 10806224"/>
              <a:gd name="connsiteY2763" fmla="*/ 183898 h 6985001"/>
              <a:gd name="connsiteX2764" fmla="*/ 83976 w 10806224"/>
              <a:gd name="connsiteY2764" fmla="*/ 186686 h 6985001"/>
              <a:gd name="connsiteX2765" fmla="*/ 63679 w 10806224"/>
              <a:gd name="connsiteY2765" fmla="*/ 188004 h 6985001"/>
              <a:gd name="connsiteX2766" fmla="*/ 0 w 10806224"/>
              <a:gd name="connsiteY2766" fmla="*/ 182586 h 6985001"/>
              <a:gd name="connsiteX2767" fmla="*/ 23099 w 10806224"/>
              <a:gd name="connsiteY2767" fmla="*/ 176916 h 6985001"/>
              <a:gd name="connsiteX2768" fmla="*/ 32514 w 10806224"/>
              <a:gd name="connsiteY2768" fmla="*/ 170497 h 6985001"/>
              <a:gd name="connsiteX2769" fmla="*/ 23099 w 10806224"/>
              <a:gd name="connsiteY2769" fmla="*/ 176916 h 6985001"/>
              <a:gd name="connsiteX2770" fmla="*/ 21458 w 10806224"/>
              <a:gd name="connsiteY2770" fmla="*/ 161921 h 6985001"/>
              <a:gd name="connsiteX2771" fmla="*/ 88192 w 10806224"/>
              <a:gd name="connsiteY2771" fmla="*/ 159882 h 6985001"/>
              <a:gd name="connsiteX2772" fmla="*/ 143879 w 10806224"/>
              <a:gd name="connsiteY2772" fmla="*/ 162518 h 6985001"/>
              <a:gd name="connsiteX2773" fmla="*/ 143879 w 10806224"/>
              <a:gd name="connsiteY2773" fmla="*/ 162518 h 6985001"/>
              <a:gd name="connsiteX2774" fmla="*/ 88192 w 10806224"/>
              <a:gd name="connsiteY2774" fmla="*/ 159882 h 6985001"/>
              <a:gd name="connsiteX2775" fmla="*/ 20893 w 10806224"/>
              <a:gd name="connsiteY2775" fmla="*/ 152231 h 6985001"/>
              <a:gd name="connsiteX2776" fmla="*/ 56516 w 10806224"/>
              <a:gd name="connsiteY2776" fmla="*/ 140916 h 6985001"/>
              <a:gd name="connsiteX2777" fmla="*/ 71505 w 10806224"/>
              <a:gd name="connsiteY2777" fmla="*/ 135267 h 6985001"/>
              <a:gd name="connsiteX2778" fmla="*/ 287795 w 10806224"/>
              <a:gd name="connsiteY2778" fmla="*/ 145478 h 6985001"/>
              <a:gd name="connsiteX2779" fmla="*/ 714600 w 10806224"/>
              <a:gd name="connsiteY2779" fmla="*/ 144896 h 6985001"/>
              <a:gd name="connsiteX2780" fmla="*/ 881889 w 10806224"/>
              <a:gd name="connsiteY2780" fmla="*/ 138118 h 6985001"/>
              <a:gd name="connsiteX2781" fmla="*/ 864523 w 10806224"/>
              <a:gd name="connsiteY2781" fmla="*/ 129348 h 6985001"/>
              <a:gd name="connsiteX2782" fmla="*/ 689576 w 10806224"/>
              <a:gd name="connsiteY2782" fmla="*/ 133081 h 6985001"/>
              <a:gd name="connsiteX2783" fmla="*/ 517986 w 10806224"/>
              <a:gd name="connsiteY2783" fmla="*/ 127820 h 6985001"/>
              <a:gd name="connsiteX2784" fmla="*/ 517145 w 10806224"/>
              <a:gd name="connsiteY2784" fmla="*/ 127000 h 6985001"/>
              <a:gd name="connsiteX2785" fmla="*/ 5040424 w 10806224"/>
              <a:gd name="connsiteY2785" fmla="*/ 127000 h 6985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</a:cxnLst>
            <a:rect l="l" t="t" r="r" b="b"/>
            <a:pathLst>
              <a:path w="10806224" h="6985001">
                <a:moveTo>
                  <a:pt x="2355262" y="6963324"/>
                </a:moveTo>
                <a:cubicBezTo>
                  <a:pt x="2344948" y="6961170"/>
                  <a:pt x="2364520" y="6976905"/>
                  <a:pt x="2364520" y="6976905"/>
                </a:cubicBezTo>
                <a:cubicBezTo>
                  <a:pt x="2367539" y="6974847"/>
                  <a:pt x="2366734" y="6970423"/>
                  <a:pt x="2364419" y="6967028"/>
                </a:cubicBezTo>
                <a:cubicBezTo>
                  <a:pt x="2362103" y="6963632"/>
                  <a:pt x="2358280" y="6961264"/>
                  <a:pt x="2355262" y="6963324"/>
                </a:cubicBezTo>
                <a:close/>
                <a:moveTo>
                  <a:pt x="2603840" y="6912020"/>
                </a:moveTo>
                <a:lnTo>
                  <a:pt x="2547817" y="6921959"/>
                </a:lnTo>
                <a:cubicBezTo>
                  <a:pt x="2504916" y="6930928"/>
                  <a:pt x="2464373" y="6941736"/>
                  <a:pt x="2429426" y="6951022"/>
                </a:cubicBezTo>
                <a:cubicBezTo>
                  <a:pt x="2472393" y="6959987"/>
                  <a:pt x="2503591" y="6938718"/>
                  <a:pt x="2571719" y="6930534"/>
                </a:cubicBezTo>
                <a:cubicBezTo>
                  <a:pt x="2575806" y="6930041"/>
                  <a:pt x="2586020" y="6930156"/>
                  <a:pt x="2599195" y="6930189"/>
                </a:cubicBezTo>
                <a:lnTo>
                  <a:pt x="2603839" y="6930103"/>
                </a:lnTo>
                <a:close/>
                <a:moveTo>
                  <a:pt x="1268002" y="6899140"/>
                </a:moveTo>
                <a:lnTo>
                  <a:pt x="1269064" y="6900887"/>
                </a:lnTo>
                <a:cubicBezTo>
                  <a:pt x="1269940" y="6902330"/>
                  <a:pt x="1270641" y="6903484"/>
                  <a:pt x="1270641" y="6903484"/>
                </a:cubicBezTo>
                <a:close/>
                <a:moveTo>
                  <a:pt x="1265910" y="6895695"/>
                </a:moveTo>
                <a:lnTo>
                  <a:pt x="1268002" y="6899140"/>
                </a:lnTo>
                <a:lnTo>
                  <a:pt x="1266435" y="6896561"/>
                </a:lnTo>
                <a:cubicBezTo>
                  <a:pt x="1265735" y="6895407"/>
                  <a:pt x="1265384" y="6894831"/>
                  <a:pt x="1265910" y="6895695"/>
                </a:cubicBezTo>
                <a:close/>
                <a:moveTo>
                  <a:pt x="1936115" y="6844988"/>
                </a:moveTo>
                <a:cubicBezTo>
                  <a:pt x="1936115" y="6844988"/>
                  <a:pt x="1942425" y="6855371"/>
                  <a:pt x="1940847" y="6852775"/>
                </a:cubicBezTo>
                <a:cubicBezTo>
                  <a:pt x="1940321" y="6851910"/>
                  <a:pt x="1938918" y="6849603"/>
                  <a:pt x="1936115" y="6844988"/>
                </a:cubicBezTo>
                <a:close/>
                <a:moveTo>
                  <a:pt x="1929174" y="6839105"/>
                </a:moveTo>
                <a:cubicBezTo>
                  <a:pt x="1929945" y="6839758"/>
                  <a:pt x="1932002" y="6841501"/>
                  <a:pt x="1936115" y="6844988"/>
                </a:cubicBezTo>
                <a:cubicBezTo>
                  <a:pt x="1936115" y="6844988"/>
                  <a:pt x="1926860" y="6837145"/>
                  <a:pt x="1929174" y="6839105"/>
                </a:cubicBezTo>
                <a:close/>
                <a:moveTo>
                  <a:pt x="1966716" y="6833025"/>
                </a:moveTo>
                <a:cubicBezTo>
                  <a:pt x="1967514" y="6833725"/>
                  <a:pt x="1969645" y="6835589"/>
                  <a:pt x="1973906" y="6839318"/>
                </a:cubicBezTo>
                <a:cubicBezTo>
                  <a:pt x="1973906" y="6839318"/>
                  <a:pt x="1964318" y="6830928"/>
                  <a:pt x="1966716" y="6833025"/>
                </a:cubicBezTo>
                <a:close/>
                <a:moveTo>
                  <a:pt x="2003110" y="6827725"/>
                </a:moveTo>
                <a:cubicBezTo>
                  <a:pt x="2013213" y="6825743"/>
                  <a:pt x="2023546" y="6825784"/>
                  <a:pt x="2033698" y="6828261"/>
                </a:cubicBezTo>
                <a:cubicBezTo>
                  <a:pt x="2009410" y="6843019"/>
                  <a:pt x="1986819" y="6847435"/>
                  <a:pt x="1973906" y="6839318"/>
                </a:cubicBezTo>
                <a:cubicBezTo>
                  <a:pt x="1983136" y="6833710"/>
                  <a:pt x="1993007" y="6829707"/>
                  <a:pt x="2003110" y="6827725"/>
                </a:cubicBezTo>
                <a:close/>
                <a:moveTo>
                  <a:pt x="961118" y="6785511"/>
                </a:moveTo>
                <a:lnTo>
                  <a:pt x="936270" y="6793011"/>
                </a:lnTo>
                <a:cubicBezTo>
                  <a:pt x="929021" y="6794319"/>
                  <a:pt x="922474" y="6794815"/>
                  <a:pt x="916986" y="6794155"/>
                </a:cubicBezTo>
                <a:lnTo>
                  <a:pt x="911968" y="6791904"/>
                </a:lnTo>
                <a:lnTo>
                  <a:pt x="912805" y="6791412"/>
                </a:lnTo>
                <a:cubicBezTo>
                  <a:pt x="915805" y="6790434"/>
                  <a:pt x="919876" y="6789548"/>
                  <a:pt x="924708" y="6788750"/>
                </a:cubicBezTo>
                <a:close/>
                <a:moveTo>
                  <a:pt x="1937879" y="6742136"/>
                </a:moveTo>
                <a:lnTo>
                  <a:pt x="1711382" y="6765614"/>
                </a:lnTo>
                <a:lnTo>
                  <a:pt x="1630403" y="6779963"/>
                </a:lnTo>
                <a:lnTo>
                  <a:pt x="1661638" y="6777198"/>
                </a:lnTo>
                <a:cubicBezTo>
                  <a:pt x="1687105" y="6768640"/>
                  <a:pt x="1731361" y="6769574"/>
                  <a:pt x="1787973" y="6770965"/>
                </a:cubicBezTo>
                <a:lnTo>
                  <a:pt x="1802930" y="6771263"/>
                </a:lnTo>
                <a:lnTo>
                  <a:pt x="1910484" y="6757899"/>
                </a:lnTo>
                <a:lnTo>
                  <a:pt x="2014272" y="6749798"/>
                </a:lnTo>
                <a:lnTo>
                  <a:pt x="2011386" y="6748917"/>
                </a:lnTo>
                <a:cubicBezTo>
                  <a:pt x="2005285" y="6747322"/>
                  <a:pt x="1997835" y="6745594"/>
                  <a:pt x="1988894" y="6743720"/>
                </a:cubicBezTo>
                <a:cubicBezTo>
                  <a:pt x="1981697" y="6743797"/>
                  <a:pt x="1968544" y="6743437"/>
                  <a:pt x="1952540" y="6742815"/>
                </a:cubicBezTo>
                <a:close/>
                <a:moveTo>
                  <a:pt x="1673771" y="6729422"/>
                </a:moveTo>
                <a:cubicBezTo>
                  <a:pt x="1644593" y="6729734"/>
                  <a:pt x="1543082" y="6755324"/>
                  <a:pt x="1522485" y="6757798"/>
                </a:cubicBezTo>
                <a:cubicBezTo>
                  <a:pt x="1485382" y="6766021"/>
                  <a:pt x="1446729" y="6774403"/>
                  <a:pt x="1407370" y="6782818"/>
                </a:cubicBezTo>
                <a:lnTo>
                  <a:pt x="1318630" y="6801572"/>
                </a:lnTo>
                <a:lnTo>
                  <a:pt x="1375455" y="6796057"/>
                </a:lnTo>
                <a:lnTo>
                  <a:pt x="1476076" y="6774308"/>
                </a:lnTo>
                <a:cubicBezTo>
                  <a:pt x="1522903" y="6765707"/>
                  <a:pt x="1570049" y="6758694"/>
                  <a:pt x="1617330" y="6753726"/>
                </a:cubicBezTo>
                <a:cubicBezTo>
                  <a:pt x="1625989" y="6755533"/>
                  <a:pt x="1642104" y="6751157"/>
                  <a:pt x="1658944" y="6746284"/>
                </a:cubicBezTo>
                <a:cubicBezTo>
                  <a:pt x="1585570" y="6766771"/>
                  <a:pt x="1541428" y="6780070"/>
                  <a:pt x="1517962" y="6787963"/>
                </a:cubicBezTo>
                <a:lnTo>
                  <a:pt x="1517671" y="6788069"/>
                </a:lnTo>
                <a:lnTo>
                  <a:pt x="1548781" y="6786523"/>
                </a:lnTo>
                <a:lnTo>
                  <a:pt x="1582710" y="6777538"/>
                </a:lnTo>
                <a:cubicBezTo>
                  <a:pt x="1635582" y="6762263"/>
                  <a:pt x="1691297" y="6741991"/>
                  <a:pt x="1681400" y="6730976"/>
                </a:cubicBezTo>
                <a:cubicBezTo>
                  <a:pt x="1680631" y="6729848"/>
                  <a:pt x="1677938" y="6729377"/>
                  <a:pt x="1673771" y="6729422"/>
                </a:cubicBezTo>
                <a:close/>
                <a:moveTo>
                  <a:pt x="1802130" y="6720353"/>
                </a:moveTo>
                <a:lnTo>
                  <a:pt x="1766106" y="6724726"/>
                </a:lnTo>
                <a:cubicBezTo>
                  <a:pt x="1749693" y="6726964"/>
                  <a:pt x="1734367" y="6729290"/>
                  <a:pt x="1721022" y="6731503"/>
                </a:cubicBezTo>
                <a:cubicBezTo>
                  <a:pt x="1714348" y="6732610"/>
                  <a:pt x="1709304" y="6733674"/>
                  <a:pt x="1705642" y="6734677"/>
                </a:cubicBezTo>
                <a:cubicBezTo>
                  <a:pt x="1692826" y="6738189"/>
                  <a:pt x="1696946" y="6740960"/>
                  <a:pt x="1707454" y="6742248"/>
                </a:cubicBezTo>
                <a:cubicBezTo>
                  <a:pt x="1717963" y="6743536"/>
                  <a:pt x="1734862" y="6743341"/>
                  <a:pt x="1747603" y="6740920"/>
                </a:cubicBezTo>
                <a:lnTo>
                  <a:pt x="1813074" y="6732421"/>
                </a:lnTo>
                <a:lnTo>
                  <a:pt x="1802402" y="6720926"/>
                </a:lnTo>
                <a:close/>
                <a:moveTo>
                  <a:pt x="1077561" y="6672260"/>
                </a:moveTo>
                <a:cubicBezTo>
                  <a:pt x="1075165" y="6670162"/>
                  <a:pt x="1084752" y="6678554"/>
                  <a:pt x="1084752" y="6678554"/>
                </a:cubicBezTo>
                <a:cubicBezTo>
                  <a:pt x="1080490" y="6674824"/>
                  <a:pt x="1078360" y="6672960"/>
                  <a:pt x="1077561" y="6672260"/>
                </a:cubicBezTo>
                <a:close/>
                <a:moveTo>
                  <a:pt x="1036624" y="6659128"/>
                </a:moveTo>
                <a:lnTo>
                  <a:pt x="1071900" y="6661700"/>
                </a:lnTo>
                <a:lnTo>
                  <a:pt x="1062184" y="6664330"/>
                </a:lnTo>
                <a:cubicBezTo>
                  <a:pt x="1052274" y="6667109"/>
                  <a:pt x="1045704" y="6669023"/>
                  <a:pt x="1045704" y="6669023"/>
                </a:cubicBezTo>
                <a:lnTo>
                  <a:pt x="1029542" y="6672533"/>
                </a:lnTo>
                <a:lnTo>
                  <a:pt x="1018282" y="6670223"/>
                </a:lnTo>
                <a:cubicBezTo>
                  <a:pt x="1010560" y="6669008"/>
                  <a:pt x="1005845" y="6668837"/>
                  <a:pt x="1006383" y="6670341"/>
                </a:cubicBezTo>
                <a:lnTo>
                  <a:pt x="1007921" y="6668297"/>
                </a:lnTo>
                <a:lnTo>
                  <a:pt x="1015104" y="6666000"/>
                </a:lnTo>
                <a:close/>
                <a:moveTo>
                  <a:pt x="1780012" y="6636808"/>
                </a:moveTo>
                <a:lnTo>
                  <a:pt x="1649497" y="6654411"/>
                </a:lnTo>
                <a:lnTo>
                  <a:pt x="1631825" y="6657575"/>
                </a:lnTo>
                <a:lnTo>
                  <a:pt x="1654038" y="6657421"/>
                </a:lnTo>
                <a:cubicBezTo>
                  <a:pt x="1696188" y="6656721"/>
                  <a:pt x="1740111" y="6654059"/>
                  <a:pt x="1802178" y="6642570"/>
                </a:cubicBezTo>
                <a:close/>
                <a:moveTo>
                  <a:pt x="1641782" y="6477800"/>
                </a:moveTo>
                <a:lnTo>
                  <a:pt x="1546729" y="6494523"/>
                </a:lnTo>
                <a:lnTo>
                  <a:pt x="1538158" y="6495793"/>
                </a:lnTo>
                <a:lnTo>
                  <a:pt x="1589317" y="6494690"/>
                </a:lnTo>
                <a:lnTo>
                  <a:pt x="1633148" y="6488253"/>
                </a:lnTo>
                <a:lnTo>
                  <a:pt x="1621779" y="6488022"/>
                </a:lnTo>
                <a:cubicBezTo>
                  <a:pt x="1618915" y="6487724"/>
                  <a:pt x="1617128" y="6487197"/>
                  <a:pt x="1616593" y="6486414"/>
                </a:cubicBezTo>
                <a:cubicBezTo>
                  <a:pt x="1618729" y="6489548"/>
                  <a:pt x="1627597" y="6485798"/>
                  <a:pt x="1635932" y="6481264"/>
                </a:cubicBezTo>
                <a:close/>
                <a:moveTo>
                  <a:pt x="1720627" y="6472690"/>
                </a:moveTo>
                <a:lnTo>
                  <a:pt x="1670133" y="6475650"/>
                </a:lnTo>
                <a:lnTo>
                  <a:pt x="1656337" y="6477682"/>
                </a:lnTo>
                <a:cubicBezTo>
                  <a:pt x="1663180" y="6477990"/>
                  <a:pt x="1674677" y="6477421"/>
                  <a:pt x="1688008" y="6476297"/>
                </a:cubicBezTo>
                <a:close/>
                <a:moveTo>
                  <a:pt x="1782812" y="6469261"/>
                </a:moveTo>
                <a:lnTo>
                  <a:pt x="1780509" y="6469309"/>
                </a:lnTo>
                <a:lnTo>
                  <a:pt x="1780305" y="6469498"/>
                </a:lnTo>
                <a:close/>
                <a:moveTo>
                  <a:pt x="1092707" y="6395890"/>
                </a:moveTo>
                <a:lnTo>
                  <a:pt x="1088723" y="6396633"/>
                </a:lnTo>
                <a:lnTo>
                  <a:pt x="1088703" y="6396635"/>
                </a:lnTo>
                <a:cubicBezTo>
                  <a:pt x="1068373" y="6398886"/>
                  <a:pt x="1053565" y="6400682"/>
                  <a:pt x="1063732" y="6396866"/>
                </a:cubicBezTo>
                <a:lnTo>
                  <a:pt x="1064124" y="6396747"/>
                </a:lnTo>
                <a:lnTo>
                  <a:pt x="1081233" y="6395921"/>
                </a:lnTo>
                <a:close/>
                <a:moveTo>
                  <a:pt x="1265445" y="6392705"/>
                </a:moveTo>
                <a:cubicBezTo>
                  <a:pt x="1262174" y="6392405"/>
                  <a:pt x="1254767" y="6393117"/>
                  <a:pt x="1241420" y="6395332"/>
                </a:cubicBezTo>
                <a:lnTo>
                  <a:pt x="1221155" y="6399540"/>
                </a:lnTo>
                <a:lnTo>
                  <a:pt x="1224162" y="6399970"/>
                </a:lnTo>
                <a:lnTo>
                  <a:pt x="1258616" y="6398840"/>
                </a:lnTo>
                <a:lnTo>
                  <a:pt x="1264659" y="6396149"/>
                </a:lnTo>
                <a:cubicBezTo>
                  <a:pt x="1267853" y="6394315"/>
                  <a:pt x="1268716" y="6393005"/>
                  <a:pt x="1265445" y="6392705"/>
                </a:cubicBezTo>
                <a:close/>
                <a:moveTo>
                  <a:pt x="1298539" y="6383930"/>
                </a:moveTo>
                <a:cubicBezTo>
                  <a:pt x="1296638" y="6383366"/>
                  <a:pt x="1293630" y="6383559"/>
                  <a:pt x="1290507" y="6384177"/>
                </a:cubicBezTo>
                <a:cubicBezTo>
                  <a:pt x="1287382" y="6384797"/>
                  <a:pt x="1284143" y="6385841"/>
                  <a:pt x="1281785" y="6386985"/>
                </a:cubicBezTo>
                <a:cubicBezTo>
                  <a:pt x="1277066" y="6389273"/>
                  <a:pt x="1275860" y="6391956"/>
                  <a:pt x="1286111" y="6392403"/>
                </a:cubicBezTo>
                <a:cubicBezTo>
                  <a:pt x="1290458" y="6389439"/>
                  <a:pt x="1293534" y="6393951"/>
                  <a:pt x="1297882" y="6390987"/>
                </a:cubicBezTo>
                <a:cubicBezTo>
                  <a:pt x="1299760" y="6388881"/>
                  <a:pt x="1300558" y="6387303"/>
                  <a:pt x="1300570" y="6386159"/>
                </a:cubicBezTo>
                <a:cubicBezTo>
                  <a:pt x="1300582" y="6385016"/>
                  <a:pt x="1299806" y="6384304"/>
                  <a:pt x="1298539" y="6383930"/>
                </a:cubicBezTo>
                <a:close/>
                <a:moveTo>
                  <a:pt x="1102271" y="6382638"/>
                </a:moveTo>
                <a:lnTo>
                  <a:pt x="1103765" y="6382849"/>
                </a:lnTo>
                <a:lnTo>
                  <a:pt x="1099039" y="6382952"/>
                </a:lnTo>
                <a:close/>
                <a:moveTo>
                  <a:pt x="2017140" y="6343473"/>
                </a:moveTo>
                <a:cubicBezTo>
                  <a:pt x="1906764" y="6356663"/>
                  <a:pt x="1780850" y="6379299"/>
                  <a:pt x="1649984" y="6406105"/>
                </a:cubicBezTo>
                <a:lnTo>
                  <a:pt x="1255794" y="6493175"/>
                </a:lnTo>
                <a:lnTo>
                  <a:pt x="1334036" y="6483613"/>
                </a:lnTo>
                <a:lnTo>
                  <a:pt x="1526504" y="6457509"/>
                </a:lnTo>
                <a:lnTo>
                  <a:pt x="1545639" y="6451383"/>
                </a:lnTo>
                <a:cubicBezTo>
                  <a:pt x="1599365" y="6436362"/>
                  <a:pt x="1655148" y="6423087"/>
                  <a:pt x="1714159" y="6411840"/>
                </a:cubicBezTo>
                <a:lnTo>
                  <a:pt x="1770143" y="6399965"/>
                </a:lnTo>
                <a:lnTo>
                  <a:pt x="1777061" y="6396451"/>
                </a:lnTo>
                <a:lnTo>
                  <a:pt x="1814456" y="6390568"/>
                </a:lnTo>
                <a:lnTo>
                  <a:pt x="1875591" y="6377600"/>
                </a:lnTo>
                <a:cubicBezTo>
                  <a:pt x="1927488" y="6366685"/>
                  <a:pt x="1976072" y="6355789"/>
                  <a:pt x="2017140" y="6343473"/>
                </a:cubicBezTo>
                <a:close/>
                <a:moveTo>
                  <a:pt x="1448515" y="6322443"/>
                </a:moveTo>
                <a:cubicBezTo>
                  <a:pt x="1441091" y="6320893"/>
                  <a:pt x="1455179" y="6332219"/>
                  <a:pt x="1455179" y="6332219"/>
                </a:cubicBezTo>
                <a:cubicBezTo>
                  <a:pt x="1457352" y="6330737"/>
                  <a:pt x="1456773" y="6327553"/>
                  <a:pt x="1455107" y="6325109"/>
                </a:cubicBezTo>
                <a:cubicBezTo>
                  <a:pt x="1453439" y="6322664"/>
                  <a:pt x="1450687" y="6320961"/>
                  <a:pt x="1448515" y="6322443"/>
                </a:cubicBezTo>
                <a:close/>
                <a:moveTo>
                  <a:pt x="1581881" y="6293953"/>
                </a:moveTo>
                <a:lnTo>
                  <a:pt x="1501899" y="6313588"/>
                </a:lnTo>
                <a:cubicBezTo>
                  <a:pt x="1532826" y="6320041"/>
                  <a:pt x="1555282" y="6304732"/>
                  <a:pt x="1604319" y="6298840"/>
                </a:cubicBezTo>
                <a:cubicBezTo>
                  <a:pt x="1610204" y="6298133"/>
                  <a:pt x="1633726" y="6299171"/>
                  <a:pt x="1656664" y="6297990"/>
                </a:cubicBezTo>
                <a:lnTo>
                  <a:pt x="1665176" y="6296935"/>
                </a:lnTo>
                <a:lnTo>
                  <a:pt x="1664456" y="6296881"/>
                </a:lnTo>
                <a:cubicBezTo>
                  <a:pt x="1642821" y="6295665"/>
                  <a:pt x="1616594" y="6294770"/>
                  <a:pt x="1593977" y="6294199"/>
                </a:cubicBezTo>
                <a:close/>
                <a:moveTo>
                  <a:pt x="946288" y="6245206"/>
                </a:moveTo>
                <a:cubicBezTo>
                  <a:pt x="948459" y="6246128"/>
                  <a:pt x="950075" y="6247364"/>
                  <a:pt x="950243" y="6248628"/>
                </a:cubicBezTo>
                <a:cubicBezTo>
                  <a:pt x="950413" y="6249894"/>
                  <a:pt x="949136" y="6251187"/>
                  <a:pt x="945519" y="6252223"/>
                </a:cubicBezTo>
                <a:cubicBezTo>
                  <a:pt x="940951" y="6253533"/>
                  <a:pt x="933764" y="6245706"/>
                  <a:pt x="933764" y="6245706"/>
                </a:cubicBezTo>
                <a:cubicBezTo>
                  <a:pt x="935392" y="6242767"/>
                  <a:pt x="941949" y="6243359"/>
                  <a:pt x="946288" y="6245206"/>
                </a:cubicBezTo>
                <a:close/>
                <a:moveTo>
                  <a:pt x="973470" y="6239327"/>
                </a:moveTo>
                <a:lnTo>
                  <a:pt x="1036656" y="6241115"/>
                </a:lnTo>
                <a:lnTo>
                  <a:pt x="1040534" y="6241370"/>
                </a:lnTo>
                <a:lnTo>
                  <a:pt x="1009812" y="6243678"/>
                </a:lnTo>
                <a:cubicBezTo>
                  <a:pt x="989467" y="6244566"/>
                  <a:pt x="925936" y="6252895"/>
                  <a:pt x="973142" y="6239360"/>
                </a:cubicBezTo>
                <a:close/>
                <a:moveTo>
                  <a:pt x="1128127" y="6182918"/>
                </a:moveTo>
                <a:lnTo>
                  <a:pt x="1096789" y="6191022"/>
                </a:lnTo>
                <a:cubicBezTo>
                  <a:pt x="1063640" y="6198859"/>
                  <a:pt x="1028877" y="6205682"/>
                  <a:pt x="1027105" y="6202766"/>
                </a:cubicBezTo>
                <a:cubicBezTo>
                  <a:pt x="1027853" y="6199070"/>
                  <a:pt x="1032323" y="6195731"/>
                  <a:pt x="1039172" y="6192696"/>
                </a:cubicBezTo>
                <a:lnTo>
                  <a:pt x="1065353" y="6184509"/>
                </a:lnTo>
                <a:lnTo>
                  <a:pt x="1083726" y="6184854"/>
                </a:lnTo>
                <a:cubicBezTo>
                  <a:pt x="1091840" y="6183812"/>
                  <a:pt x="1108649" y="6183360"/>
                  <a:pt x="1127691" y="6182932"/>
                </a:cubicBezTo>
                <a:close/>
                <a:moveTo>
                  <a:pt x="969801" y="6118648"/>
                </a:moveTo>
                <a:cubicBezTo>
                  <a:pt x="968654" y="6119033"/>
                  <a:pt x="965599" y="6120059"/>
                  <a:pt x="959491" y="6122113"/>
                </a:cubicBezTo>
                <a:cubicBezTo>
                  <a:pt x="959491" y="6122113"/>
                  <a:pt x="973238" y="6117494"/>
                  <a:pt x="969801" y="6118648"/>
                </a:cubicBezTo>
                <a:close/>
                <a:moveTo>
                  <a:pt x="442069" y="6003862"/>
                </a:moveTo>
                <a:cubicBezTo>
                  <a:pt x="445147" y="6007884"/>
                  <a:pt x="446687" y="6009894"/>
                  <a:pt x="447264" y="6010648"/>
                </a:cubicBezTo>
                <a:cubicBezTo>
                  <a:pt x="448996" y="6012909"/>
                  <a:pt x="442069" y="6003862"/>
                  <a:pt x="442069" y="6003862"/>
                </a:cubicBezTo>
                <a:close/>
                <a:moveTo>
                  <a:pt x="478969" y="5998205"/>
                </a:moveTo>
                <a:cubicBezTo>
                  <a:pt x="482406" y="5997050"/>
                  <a:pt x="468659" y="6001669"/>
                  <a:pt x="468659" y="6001669"/>
                </a:cubicBezTo>
                <a:cubicBezTo>
                  <a:pt x="474768" y="5999615"/>
                  <a:pt x="477824" y="5998590"/>
                  <a:pt x="478969" y="5998205"/>
                </a:cubicBezTo>
                <a:close/>
                <a:moveTo>
                  <a:pt x="1030900" y="5973613"/>
                </a:moveTo>
                <a:lnTo>
                  <a:pt x="1030061" y="5975220"/>
                </a:lnTo>
                <a:cubicBezTo>
                  <a:pt x="1028249" y="5976454"/>
                  <a:pt x="1026213" y="5976191"/>
                  <a:pt x="1024675" y="5973935"/>
                </a:cubicBezTo>
                <a:close/>
                <a:moveTo>
                  <a:pt x="991708" y="5969287"/>
                </a:moveTo>
                <a:lnTo>
                  <a:pt x="955362" y="5971417"/>
                </a:lnTo>
                <a:lnTo>
                  <a:pt x="945432" y="5972880"/>
                </a:lnTo>
                <a:cubicBezTo>
                  <a:pt x="950358" y="5973102"/>
                  <a:pt x="958634" y="5972692"/>
                  <a:pt x="968228" y="5971882"/>
                </a:cubicBezTo>
                <a:close/>
                <a:moveTo>
                  <a:pt x="579642" y="5923890"/>
                </a:moveTo>
                <a:lnTo>
                  <a:pt x="584170" y="5924589"/>
                </a:lnTo>
                <a:cubicBezTo>
                  <a:pt x="588628" y="5925338"/>
                  <a:pt x="590233" y="5925711"/>
                  <a:pt x="589805" y="5925856"/>
                </a:cubicBezTo>
                <a:cubicBezTo>
                  <a:pt x="588950" y="5926142"/>
                  <a:pt x="579964" y="5925509"/>
                  <a:pt x="569423" y="5925119"/>
                </a:cubicBezTo>
                <a:close/>
                <a:moveTo>
                  <a:pt x="1057191" y="5749224"/>
                </a:moveTo>
                <a:lnTo>
                  <a:pt x="1011569" y="5752124"/>
                </a:lnTo>
                <a:cubicBezTo>
                  <a:pt x="991203" y="5753350"/>
                  <a:pt x="971687" y="5754078"/>
                  <a:pt x="954748" y="5753592"/>
                </a:cubicBezTo>
                <a:lnTo>
                  <a:pt x="935872" y="5752185"/>
                </a:lnTo>
                <a:lnTo>
                  <a:pt x="924768" y="5754685"/>
                </a:lnTo>
                <a:lnTo>
                  <a:pt x="974828" y="5754639"/>
                </a:lnTo>
                <a:lnTo>
                  <a:pt x="1035101" y="5754423"/>
                </a:lnTo>
                <a:close/>
                <a:moveTo>
                  <a:pt x="1147289" y="5745483"/>
                </a:moveTo>
                <a:lnTo>
                  <a:pt x="1106444" y="5752930"/>
                </a:lnTo>
                <a:lnTo>
                  <a:pt x="1109127" y="5753406"/>
                </a:lnTo>
                <a:cubicBezTo>
                  <a:pt x="1124410" y="5756043"/>
                  <a:pt x="1185625" y="5765827"/>
                  <a:pt x="1186995" y="5753567"/>
                </a:cubicBezTo>
                <a:cubicBezTo>
                  <a:pt x="1188078" y="5751236"/>
                  <a:pt x="1182516" y="5749456"/>
                  <a:pt x="1174199" y="5748107"/>
                </a:cubicBezTo>
                <a:close/>
                <a:moveTo>
                  <a:pt x="873050" y="5585804"/>
                </a:moveTo>
                <a:cubicBezTo>
                  <a:pt x="874628" y="5586587"/>
                  <a:pt x="874377" y="5588067"/>
                  <a:pt x="870936" y="5590411"/>
                </a:cubicBezTo>
                <a:cubicBezTo>
                  <a:pt x="862243" y="5596337"/>
                  <a:pt x="846162" y="5592982"/>
                  <a:pt x="846162" y="5592982"/>
                </a:cubicBezTo>
                <a:cubicBezTo>
                  <a:pt x="846637" y="5590179"/>
                  <a:pt x="852176" y="5587797"/>
                  <a:pt x="858188" y="5586410"/>
                </a:cubicBezTo>
                <a:cubicBezTo>
                  <a:pt x="864198" y="5585022"/>
                  <a:pt x="870682" y="5584630"/>
                  <a:pt x="873050" y="5585804"/>
                </a:cubicBezTo>
                <a:close/>
                <a:moveTo>
                  <a:pt x="421444" y="5580049"/>
                </a:moveTo>
                <a:cubicBezTo>
                  <a:pt x="422115" y="5580521"/>
                  <a:pt x="423901" y="5581782"/>
                  <a:pt x="427477" y="5584301"/>
                </a:cubicBezTo>
                <a:cubicBezTo>
                  <a:pt x="427477" y="5584301"/>
                  <a:pt x="419432" y="5578632"/>
                  <a:pt x="421444" y="5580049"/>
                </a:cubicBezTo>
                <a:close/>
                <a:moveTo>
                  <a:pt x="445785" y="5579229"/>
                </a:moveTo>
                <a:lnTo>
                  <a:pt x="450622" y="5579417"/>
                </a:lnTo>
                <a:lnTo>
                  <a:pt x="427477" y="5584301"/>
                </a:lnTo>
                <a:close/>
                <a:moveTo>
                  <a:pt x="965969" y="5566383"/>
                </a:moveTo>
                <a:cubicBezTo>
                  <a:pt x="972485" y="5568548"/>
                  <a:pt x="975746" y="5569631"/>
                  <a:pt x="976967" y="5570036"/>
                </a:cubicBezTo>
                <a:cubicBezTo>
                  <a:pt x="980631" y="5571255"/>
                  <a:pt x="965969" y="5566383"/>
                  <a:pt x="965969" y="5566383"/>
                </a:cubicBezTo>
                <a:close/>
                <a:moveTo>
                  <a:pt x="451092" y="5546618"/>
                </a:moveTo>
                <a:cubicBezTo>
                  <a:pt x="451729" y="5547114"/>
                  <a:pt x="453427" y="5548436"/>
                  <a:pt x="456819" y="5551078"/>
                </a:cubicBezTo>
                <a:cubicBezTo>
                  <a:pt x="456819" y="5551078"/>
                  <a:pt x="449183" y="5545132"/>
                  <a:pt x="451092" y="5546618"/>
                </a:cubicBezTo>
                <a:close/>
                <a:moveTo>
                  <a:pt x="1026674" y="5510677"/>
                </a:moveTo>
                <a:cubicBezTo>
                  <a:pt x="1013635" y="5519567"/>
                  <a:pt x="1008564" y="5523024"/>
                  <a:pt x="998063" y="5516961"/>
                </a:cubicBezTo>
                <a:cubicBezTo>
                  <a:pt x="1002773" y="5513750"/>
                  <a:pt x="1008070" y="5511792"/>
                  <a:pt x="1013117" y="5510830"/>
                </a:cubicBezTo>
                <a:cubicBezTo>
                  <a:pt x="1018164" y="5509866"/>
                  <a:pt x="1022963" y="5509901"/>
                  <a:pt x="1026674" y="5510677"/>
                </a:cubicBezTo>
                <a:close/>
                <a:moveTo>
                  <a:pt x="1323351" y="5481493"/>
                </a:moveTo>
                <a:lnTo>
                  <a:pt x="1317605" y="5481906"/>
                </a:lnTo>
                <a:cubicBezTo>
                  <a:pt x="1308939" y="5483201"/>
                  <a:pt x="1297835" y="5485883"/>
                  <a:pt x="1286421" y="5488983"/>
                </a:cubicBezTo>
                <a:lnTo>
                  <a:pt x="1285437" y="5489268"/>
                </a:lnTo>
                <a:close/>
                <a:moveTo>
                  <a:pt x="632886" y="5480341"/>
                </a:moveTo>
                <a:cubicBezTo>
                  <a:pt x="635535" y="5479362"/>
                  <a:pt x="637389" y="5479749"/>
                  <a:pt x="638928" y="5482007"/>
                </a:cubicBezTo>
                <a:cubicBezTo>
                  <a:pt x="635668" y="5484227"/>
                  <a:pt x="631287" y="5490932"/>
                  <a:pt x="626704" y="5490339"/>
                </a:cubicBezTo>
                <a:cubicBezTo>
                  <a:pt x="625176" y="5490141"/>
                  <a:pt x="623626" y="5489133"/>
                  <a:pt x="622089" y="5486877"/>
                </a:cubicBezTo>
                <a:cubicBezTo>
                  <a:pt x="626796" y="5483667"/>
                  <a:pt x="630239" y="5481320"/>
                  <a:pt x="632886" y="5480341"/>
                </a:cubicBezTo>
                <a:close/>
                <a:moveTo>
                  <a:pt x="649725" y="5475469"/>
                </a:moveTo>
                <a:cubicBezTo>
                  <a:pt x="652373" y="5474492"/>
                  <a:pt x="654230" y="5474877"/>
                  <a:pt x="655768" y="5477134"/>
                </a:cubicBezTo>
                <a:cubicBezTo>
                  <a:pt x="652510" y="5479357"/>
                  <a:pt x="648126" y="5486061"/>
                  <a:pt x="643543" y="5485469"/>
                </a:cubicBezTo>
                <a:cubicBezTo>
                  <a:pt x="642015" y="5485270"/>
                  <a:pt x="640466" y="5484262"/>
                  <a:pt x="638928" y="5482007"/>
                </a:cubicBezTo>
                <a:cubicBezTo>
                  <a:pt x="643636" y="5478796"/>
                  <a:pt x="647077" y="5476449"/>
                  <a:pt x="649725" y="5475469"/>
                </a:cubicBezTo>
                <a:close/>
                <a:moveTo>
                  <a:pt x="701004" y="5467225"/>
                </a:moveTo>
                <a:cubicBezTo>
                  <a:pt x="687965" y="5476113"/>
                  <a:pt x="670614" y="5480232"/>
                  <a:pt x="655768" y="5477134"/>
                </a:cubicBezTo>
                <a:cubicBezTo>
                  <a:pt x="666361" y="5473218"/>
                  <a:pt x="673830" y="5469778"/>
                  <a:pt x="680572" y="5467798"/>
                </a:cubicBezTo>
                <a:cubicBezTo>
                  <a:pt x="687313" y="5465818"/>
                  <a:pt x="693325" y="5465298"/>
                  <a:pt x="701004" y="5467225"/>
                </a:cubicBezTo>
                <a:close/>
                <a:moveTo>
                  <a:pt x="781277" y="5467000"/>
                </a:moveTo>
                <a:lnTo>
                  <a:pt x="806650" y="5468992"/>
                </a:lnTo>
                <a:lnTo>
                  <a:pt x="839642" y="5467044"/>
                </a:lnTo>
                <a:lnTo>
                  <a:pt x="779936" y="5479816"/>
                </a:lnTo>
                <a:cubicBezTo>
                  <a:pt x="671671" y="5505811"/>
                  <a:pt x="556858" y="5539058"/>
                  <a:pt x="456819" y="5551078"/>
                </a:cubicBezTo>
                <a:cubicBezTo>
                  <a:pt x="522084" y="5526964"/>
                  <a:pt x="599553" y="5508298"/>
                  <a:pt x="679507" y="5490555"/>
                </a:cubicBezTo>
                <a:close/>
                <a:moveTo>
                  <a:pt x="732333" y="5459812"/>
                </a:moveTo>
                <a:lnTo>
                  <a:pt x="735795" y="5460391"/>
                </a:lnTo>
                <a:lnTo>
                  <a:pt x="701004" y="5467225"/>
                </a:lnTo>
                <a:lnTo>
                  <a:pt x="726632" y="5460470"/>
                </a:lnTo>
                <a:close/>
                <a:moveTo>
                  <a:pt x="862187" y="5387966"/>
                </a:moveTo>
                <a:lnTo>
                  <a:pt x="867172" y="5388160"/>
                </a:lnTo>
                <a:lnTo>
                  <a:pt x="845847" y="5392554"/>
                </a:lnTo>
                <a:lnTo>
                  <a:pt x="856766" y="5389504"/>
                </a:lnTo>
                <a:close/>
                <a:moveTo>
                  <a:pt x="1055902" y="5352816"/>
                </a:moveTo>
                <a:lnTo>
                  <a:pt x="948355" y="5372873"/>
                </a:lnTo>
                <a:lnTo>
                  <a:pt x="943698" y="5371684"/>
                </a:lnTo>
                <a:lnTo>
                  <a:pt x="937151" y="5366826"/>
                </a:lnTo>
                <a:lnTo>
                  <a:pt x="945365" y="5364638"/>
                </a:lnTo>
                <a:lnTo>
                  <a:pt x="989214" y="5355512"/>
                </a:lnTo>
                <a:cubicBezTo>
                  <a:pt x="1007286" y="5353565"/>
                  <a:pt x="1025799" y="5352998"/>
                  <a:pt x="1044427" y="5352848"/>
                </a:cubicBezTo>
                <a:close/>
                <a:moveTo>
                  <a:pt x="1263448" y="5343654"/>
                </a:moveTo>
                <a:lnTo>
                  <a:pt x="1247965" y="5347566"/>
                </a:lnTo>
                <a:lnTo>
                  <a:pt x="1246796" y="5348679"/>
                </a:lnTo>
                <a:lnTo>
                  <a:pt x="1249305" y="5349329"/>
                </a:lnTo>
                <a:cubicBezTo>
                  <a:pt x="1253652" y="5346365"/>
                  <a:pt x="1256728" y="5350878"/>
                  <a:pt x="1261076" y="5347914"/>
                </a:cubicBezTo>
                <a:close/>
                <a:moveTo>
                  <a:pt x="1145524" y="5297537"/>
                </a:moveTo>
                <a:lnTo>
                  <a:pt x="1146115" y="5298336"/>
                </a:lnTo>
                <a:cubicBezTo>
                  <a:pt x="1146561" y="5298937"/>
                  <a:pt x="1146450" y="5298787"/>
                  <a:pt x="1146032" y="5298222"/>
                </a:cubicBezTo>
                <a:close/>
                <a:moveTo>
                  <a:pt x="1650484" y="5297340"/>
                </a:moveTo>
                <a:lnTo>
                  <a:pt x="1646603" y="5298033"/>
                </a:lnTo>
                <a:lnTo>
                  <a:pt x="1646416" y="5299906"/>
                </a:lnTo>
                <a:cubicBezTo>
                  <a:pt x="1647070" y="5302189"/>
                  <a:pt x="1648075" y="5300665"/>
                  <a:pt x="1649487" y="5298406"/>
                </a:cubicBezTo>
                <a:close/>
                <a:moveTo>
                  <a:pt x="1360813" y="5296278"/>
                </a:moveTo>
                <a:cubicBezTo>
                  <a:pt x="1352564" y="5297364"/>
                  <a:pt x="1345044" y="5300997"/>
                  <a:pt x="1343328" y="5308025"/>
                </a:cubicBezTo>
                <a:cubicBezTo>
                  <a:pt x="1343328" y="5308025"/>
                  <a:pt x="1373003" y="5315269"/>
                  <a:pt x="1384661" y="5308184"/>
                </a:cubicBezTo>
                <a:cubicBezTo>
                  <a:pt x="1386933" y="5304808"/>
                  <a:pt x="1385771" y="5301939"/>
                  <a:pt x="1382679" y="5299827"/>
                </a:cubicBezTo>
                <a:cubicBezTo>
                  <a:pt x="1378043" y="5296659"/>
                  <a:pt x="1369062" y="5295194"/>
                  <a:pt x="1360813" y="5296278"/>
                </a:cubicBezTo>
                <a:close/>
                <a:moveTo>
                  <a:pt x="1411707" y="5279369"/>
                </a:moveTo>
                <a:cubicBezTo>
                  <a:pt x="1404285" y="5277819"/>
                  <a:pt x="1418373" y="5289146"/>
                  <a:pt x="1418373" y="5289146"/>
                </a:cubicBezTo>
                <a:cubicBezTo>
                  <a:pt x="1420547" y="5287664"/>
                  <a:pt x="1419967" y="5284478"/>
                  <a:pt x="1418302" y="5282035"/>
                </a:cubicBezTo>
                <a:cubicBezTo>
                  <a:pt x="1416636" y="5279592"/>
                  <a:pt x="1413881" y="5277888"/>
                  <a:pt x="1411707" y="5279369"/>
                </a:cubicBezTo>
                <a:close/>
                <a:moveTo>
                  <a:pt x="1484524" y="5265744"/>
                </a:moveTo>
                <a:lnTo>
                  <a:pt x="1465093" y="5270513"/>
                </a:lnTo>
                <a:cubicBezTo>
                  <a:pt x="1480556" y="5273741"/>
                  <a:pt x="1493901" y="5271527"/>
                  <a:pt x="1509511" y="5267769"/>
                </a:cubicBezTo>
                <a:lnTo>
                  <a:pt x="1515293" y="5266349"/>
                </a:lnTo>
                <a:close/>
                <a:moveTo>
                  <a:pt x="1658595" y="5265698"/>
                </a:moveTo>
                <a:cubicBezTo>
                  <a:pt x="1648714" y="5264934"/>
                  <a:pt x="1635532" y="5265658"/>
                  <a:pt x="1626558" y="5266867"/>
                </a:cubicBezTo>
                <a:cubicBezTo>
                  <a:pt x="1620575" y="5267674"/>
                  <a:pt x="1616464" y="5268696"/>
                  <a:pt x="1616447" y="5269637"/>
                </a:cubicBezTo>
                <a:cubicBezTo>
                  <a:pt x="1616435" y="5270264"/>
                  <a:pt x="1618245" y="5270855"/>
                  <a:pt x="1622531" y="5271323"/>
                </a:cubicBezTo>
                <a:cubicBezTo>
                  <a:pt x="1626819" y="5271791"/>
                  <a:pt x="1633586" y="5272134"/>
                  <a:pt x="1643491" y="5272266"/>
                </a:cubicBezTo>
                <a:cubicBezTo>
                  <a:pt x="1643491" y="5272266"/>
                  <a:pt x="1666482" y="5276420"/>
                  <a:pt x="1670829" y="5273456"/>
                </a:cubicBezTo>
                <a:cubicBezTo>
                  <a:pt x="1675057" y="5268715"/>
                  <a:pt x="1668477" y="5266463"/>
                  <a:pt x="1658595" y="5265698"/>
                </a:cubicBezTo>
                <a:close/>
                <a:moveTo>
                  <a:pt x="1391943" y="5007115"/>
                </a:moveTo>
                <a:cubicBezTo>
                  <a:pt x="1389028" y="5008886"/>
                  <a:pt x="1387571" y="5009771"/>
                  <a:pt x="1386399" y="5009486"/>
                </a:cubicBezTo>
                <a:lnTo>
                  <a:pt x="1384827" y="5007571"/>
                </a:lnTo>
                <a:close/>
                <a:moveTo>
                  <a:pt x="1382571" y="5004829"/>
                </a:moveTo>
                <a:lnTo>
                  <a:pt x="1384827" y="5007571"/>
                </a:lnTo>
                <a:lnTo>
                  <a:pt x="1372869" y="5008339"/>
                </a:lnTo>
                <a:close/>
                <a:moveTo>
                  <a:pt x="833523" y="4944066"/>
                </a:moveTo>
                <a:lnTo>
                  <a:pt x="834586" y="4945813"/>
                </a:lnTo>
                <a:cubicBezTo>
                  <a:pt x="835461" y="4947256"/>
                  <a:pt x="836162" y="4948409"/>
                  <a:pt x="836162" y="4948409"/>
                </a:cubicBezTo>
                <a:close/>
                <a:moveTo>
                  <a:pt x="923272" y="4940691"/>
                </a:moveTo>
                <a:lnTo>
                  <a:pt x="874071" y="4947926"/>
                </a:lnTo>
                <a:cubicBezTo>
                  <a:pt x="857251" y="4949729"/>
                  <a:pt x="843582" y="4950220"/>
                  <a:pt x="836162" y="4948409"/>
                </a:cubicBezTo>
                <a:lnTo>
                  <a:pt x="852269" y="4942223"/>
                </a:lnTo>
                <a:close/>
                <a:moveTo>
                  <a:pt x="1044644" y="4933834"/>
                </a:moveTo>
                <a:lnTo>
                  <a:pt x="1074876" y="4936113"/>
                </a:lnTo>
                <a:lnTo>
                  <a:pt x="1078467" y="4936711"/>
                </a:lnTo>
                <a:lnTo>
                  <a:pt x="1000314" y="4947103"/>
                </a:lnTo>
                <a:lnTo>
                  <a:pt x="1016167" y="4942442"/>
                </a:lnTo>
                <a:lnTo>
                  <a:pt x="1029285" y="4942952"/>
                </a:lnTo>
                <a:lnTo>
                  <a:pt x="1031681" y="4942907"/>
                </a:lnTo>
                <a:lnTo>
                  <a:pt x="1030131" y="4942449"/>
                </a:lnTo>
                <a:lnTo>
                  <a:pt x="1039931" y="4935284"/>
                </a:lnTo>
                <a:close/>
                <a:moveTo>
                  <a:pt x="1501636" y="4889914"/>
                </a:moveTo>
                <a:cubicBezTo>
                  <a:pt x="1501636" y="4889914"/>
                  <a:pt x="1507945" y="4900297"/>
                  <a:pt x="1506367" y="4897701"/>
                </a:cubicBezTo>
                <a:cubicBezTo>
                  <a:pt x="1505842" y="4896837"/>
                  <a:pt x="1504439" y="4894529"/>
                  <a:pt x="1501636" y="4889914"/>
                </a:cubicBezTo>
                <a:close/>
                <a:moveTo>
                  <a:pt x="1494695" y="4884031"/>
                </a:moveTo>
                <a:cubicBezTo>
                  <a:pt x="1495466" y="4884684"/>
                  <a:pt x="1497522" y="4886427"/>
                  <a:pt x="1501636" y="4889914"/>
                </a:cubicBezTo>
                <a:cubicBezTo>
                  <a:pt x="1501636" y="4889914"/>
                  <a:pt x="1492381" y="4882070"/>
                  <a:pt x="1494695" y="4884031"/>
                </a:cubicBezTo>
                <a:close/>
                <a:moveTo>
                  <a:pt x="1532236" y="4877951"/>
                </a:moveTo>
                <a:cubicBezTo>
                  <a:pt x="1529839" y="4875853"/>
                  <a:pt x="1539427" y="4884244"/>
                  <a:pt x="1539427" y="4884244"/>
                </a:cubicBezTo>
                <a:cubicBezTo>
                  <a:pt x="1535166" y="4880514"/>
                  <a:pt x="1533035" y="4878650"/>
                  <a:pt x="1532236" y="4877951"/>
                </a:cubicBezTo>
                <a:close/>
                <a:moveTo>
                  <a:pt x="1568631" y="4872651"/>
                </a:moveTo>
                <a:cubicBezTo>
                  <a:pt x="1578733" y="4870671"/>
                  <a:pt x="1589066" y="4870710"/>
                  <a:pt x="1599219" y="4873188"/>
                </a:cubicBezTo>
                <a:cubicBezTo>
                  <a:pt x="1574930" y="4887946"/>
                  <a:pt x="1552340" y="4892360"/>
                  <a:pt x="1539427" y="4884244"/>
                </a:cubicBezTo>
                <a:cubicBezTo>
                  <a:pt x="1548657" y="4878636"/>
                  <a:pt x="1558528" y="4874633"/>
                  <a:pt x="1568631" y="4872651"/>
                </a:cubicBezTo>
                <a:close/>
                <a:moveTo>
                  <a:pt x="1200250" y="4628495"/>
                </a:moveTo>
                <a:cubicBezTo>
                  <a:pt x="1200844" y="4629296"/>
                  <a:pt x="1202429" y="4631432"/>
                  <a:pt x="1205596" y="4635705"/>
                </a:cubicBezTo>
                <a:cubicBezTo>
                  <a:pt x="1205596" y="4635705"/>
                  <a:pt x="1212522" y="4644752"/>
                  <a:pt x="1210792" y="4642490"/>
                </a:cubicBezTo>
                <a:cubicBezTo>
                  <a:pt x="1210215" y="4641737"/>
                  <a:pt x="1208675" y="4639725"/>
                  <a:pt x="1205596" y="4635705"/>
                </a:cubicBezTo>
                <a:cubicBezTo>
                  <a:pt x="1205596" y="4635705"/>
                  <a:pt x="1198469" y="4626092"/>
                  <a:pt x="1200250" y="4628495"/>
                </a:cubicBezTo>
                <a:close/>
                <a:moveTo>
                  <a:pt x="836243" y="4542729"/>
                </a:moveTo>
                <a:lnTo>
                  <a:pt x="835088" y="4545250"/>
                </a:lnTo>
                <a:lnTo>
                  <a:pt x="813332" y="4547735"/>
                </a:lnTo>
                <a:lnTo>
                  <a:pt x="821381" y="4543336"/>
                </a:lnTo>
                <a:cubicBezTo>
                  <a:pt x="827391" y="4541951"/>
                  <a:pt x="833876" y="4541555"/>
                  <a:pt x="836243" y="4542729"/>
                </a:cubicBezTo>
                <a:close/>
                <a:moveTo>
                  <a:pt x="932715" y="4524490"/>
                </a:moveTo>
                <a:lnTo>
                  <a:pt x="940161" y="4526962"/>
                </a:lnTo>
                <a:cubicBezTo>
                  <a:pt x="941993" y="4527572"/>
                  <a:pt x="939244" y="4526659"/>
                  <a:pt x="936036" y="4525593"/>
                </a:cubicBezTo>
                <a:close/>
                <a:moveTo>
                  <a:pt x="877236" y="4482805"/>
                </a:moveTo>
                <a:cubicBezTo>
                  <a:pt x="878168" y="4483461"/>
                  <a:pt x="880648" y="4485212"/>
                  <a:pt x="885617" y="4488712"/>
                </a:cubicBezTo>
                <a:cubicBezTo>
                  <a:pt x="885617" y="4488712"/>
                  <a:pt x="874442" y="4480837"/>
                  <a:pt x="877236" y="4482805"/>
                </a:cubicBezTo>
                <a:close/>
                <a:moveTo>
                  <a:pt x="911052" y="4481664"/>
                </a:moveTo>
                <a:lnTo>
                  <a:pt x="917772" y="4481928"/>
                </a:lnTo>
                <a:lnTo>
                  <a:pt x="885617" y="4488712"/>
                </a:lnTo>
                <a:close/>
                <a:moveTo>
                  <a:pt x="989868" y="4467603"/>
                </a:moveTo>
                <a:cubicBezTo>
                  <a:pt x="976829" y="4476491"/>
                  <a:pt x="971758" y="4479949"/>
                  <a:pt x="961258" y="4473888"/>
                </a:cubicBezTo>
                <a:cubicBezTo>
                  <a:pt x="965967" y="4470678"/>
                  <a:pt x="971264" y="4468719"/>
                  <a:pt x="976312" y="4467757"/>
                </a:cubicBezTo>
                <a:cubicBezTo>
                  <a:pt x="981358" y="4466794"/>
                  <a:pt x="986158" y="4466828"/>
                  <a:pt x="989868" y="4467603"/>
                </a:cubicBezTo>
                <a:close/>
                <a:moveTo>
                  <a:pt x="921014" y="4438375"/>
                </a:moveTo>
                <a:lnTo>
                  <a:pt x="921410" y="4438683"/>
                </a:lnTo>
                <a:cubicBezTo>
                  <a:pt x="923731" y="4440491"/>
                  <a:pt x="926382" y="4442557"/>
                  <a:pt x="926382" y="4442557"/>
                </a:cubicBezTo>
                <a:close/>
                <a:moveTo>
                  <a:pt x="1122688" y="4432929"/>
                </a:moveTo>
                <a:lnTo>
                  <a:pt x="1120344" y="4433489"/>
                </a:lnTo>
                <a:lnTo>
                  <a:pt x="1122758" y="4433133"/>
                </a:lnTo>
                <a:close/>
                <a:moveTo>
                  <a:pt x="664198" y="4424150"/>
                </a:moveTo>
                <a:lnTo>
                  <a:pt x="655061" y="4428086"/>
                </a:lnTo>
                <a:lnTo>
                  <a:pt x="633587" y="4428554"/>
                </a:lnTo>
                <a:lnTo>
                  <a:pt x="643765" y="4424723"/>
                </a:lnTo>
                <a:cubicBezTo>
                  <a:pt x="650507" y="4422743"/>
                  <a:pt x="656519" y="4422226"/>
                  <a:pt x="664198" y="4424150"/>
                </a:cubicBezTo>
                <a:close/>
                <a:moveTo>
                  <a:pt x="1080645" y="4415235"/>
                </a:moveTo>
                <a:lnTo>
                  <a:pt x="1071109" y="4417492"/>
                </a:lnTo>
                <a:lnTo>
                  <a:pt x="1059182" y="4419558"/>
                </a:lnTo>
                <a:lnTo>
                  <a:pt x="1041172" y="4425910"/>
                </a:lnTo>
                <a:cubicBezTo>
                  <a:pt x="1014407" y="4436592"/>
                  <a:pt x="1065626" y="4426175"/>
                  <a:pt x="1079811" y="4416376"/>
                </a:cubicBezTo>
                <a:close/>
                <a:moveTo>
                  <a:pt x="940059" y="4364966"/>
                </a:moveTo>
                <a:lnTo>
                  <a:pt x="870559" y="4378201"/>
                </a:lnTo>
                <a:cubicBezTo>
                  <a:pt x="836985" y="4387320"/>
                  <a:pt x="801864" y="4396115"/>
                  <a:pt x="766902" y="4403978"/>
                </a:cubicBezTo>
                <a:lnTo>
                  <a:pt x="759430" y="4405446"/>
                </a:lnTo>
                <a:lnTo>
                  <a:pt x="768817" y="4404887"/>
                </a:lnTo>
                <a:lnTo>
                  <a:pt x="846329" y="4400761"/>
                </a:lnTo>
                <a:lnTo>
                  <a:pt x="880300" y="4392487"/>
                </a:lnTo>
                <a:cubicBezTo>
                  <a:pt x="892067" y="4391074"/>
                  <a:pt x="946722" y="4374744"/>
                  <a:pt x="940059" y="4364966"/>
                </a:cubicBezTo>
                <a:close/>
                <a:moveTo>
                  <a:pt x="990325" y="4355138"/>
                </a:moveTo>
                <a:cubicBezTo>
                  <a:pt x="984470" y="4353553"/>
                  <a:pt x="961757" y="4357886"/>
                  <a:pt x="961757" y="4357886"/>
                </a:cubicBezTo>
                <a:cubicBezTo>
                  <a:pt x="957048" y="4361095"/>
                  <a:pt x="959356" y="4364478"/>
                  <a:pt x="965103" y="4365518"/>
                </a:cubicBezTo>
                <a:cubicBezTo>
                  <a:pt x="970852" y="4366555"/>
                  <a:pt x="980040" y="4365247"/>
                  <a:pt x="989094" y="4359075"/>
                </a:cubicBezTo>
                <a:cubicBezTo>
                  <a:pt x="992355" y="4356852"/>
                  <a:pt x="992276" y="4355665"/>
                  <a:pt x="990325" y="4355138"/>
                </a:cubicBezTo>
                <a:close/>
                <a:moveTo>
                  <a:pt x="1292206" y="4317538"/>
                </a:moveTo>
                <a:lnTo>
                  <a:pt x="1283632" y="4321003"/>
                </a:lnTo>
                <a:lnTo>
                  <a:pt x="1292018" y="4318650"/>
                </a:lnTo>
                <a:close/>
                <a:moveTo>
                  <a:pt x="1427039" y="4302954"/>
                </a:moveTo>
                <a:lnTo>
                  <a:pt x="1411142" y="4303325"/>
                </a:lnTo>
                <a:lnTo>
                  <a:pt x="1377840" y="4304018"/>
                </a:lnTo>
                <a:lnTo>
                  <a:pt x="1347933" y="4309892"/>
                </a:lnTo>
                <a:lnTo>
                  <a:pt x="1367670" y="4307565"/>
                </a:lnTo>
                <a:cubicBezTo>
                  <a:pt x="1374208" y="4306943"/>
                  <a:pt x="1377405" y="4306856"/>
                  <a:pt x="1377868" y="4307194"/>
                </a:cubicBezTo>
                <a:cubicBezTo>
                  <a:pt x="1379721" y="4308547"/>
                  <a:pt x="1337819" y="4316736"/>
                  <a:pt x="1290938" y="4325013"/>
                </a:cubicBezTo>
                <a:lnTo>
                  <a:pt x="1291627" y="4320951"/>
                </a:lnTo>
                <a:lnTo>
                  <a:pt x="1265623" y="4326059"/>
                </a:lnTo>
                <a:lnTo>
                  <a:pt x="1280699" y="4321826"/>
                </a:lnTo>
                <a:lnTo>
                  <a:pt x="1255786" y="4325982"/>
                </a:lnTo>
                <a:lnTo>
                  <a:pt x="1251519" y="4326455"/>
                </a:lnTo>
                <a:lnTo>
                  <a:pt x="1265623" y="4326059"/>
                </a:lnTo>
                <a:lnTo>
                  <a:pt x="1255417" y="4330454"/>
                </a:lnTo>
                <a:lnTo>
                  <a:pt x="1290938" y="4325013"/>
                </a:lnTo>
                <a:lnTo>
                  <a:pt x="1287745" y="4331110"/>
                </a:lnTo>
                <a:lnTo>
                  <a:pt x="1281521" y="4331434"/>
                </a:lnTo>
                <a:cubicBezTo>
                  <a:pt x="1283058" y="4333690"/>
                  <a:pt x="1285094" y="4333953"/>
                  <a:pt x="1286905" y="4332718"/>
                </a:cubicBezTo>
                <a:lnTo>
                  <a:pt x="1287745" y="4331110"/>
                </a:lnTo>
                <a:lnTo>
                  <a:pt x="1323128" y="4329282"/>
                </a:lnTo>
                <a:cubicBezTo>
                  <a:pt x="1344077" y="4326230"/>
                  <a:pt x="1365301" y="4320628"/>
                  <a:pt x="1387060" y="4314333"/>
                </a:cubicBezTo>
                <a:close/>
                <a:moveTo>
                  <a:pt x="1244274" y="4296274"/>
                </a:moveTo>
                <a:lnTo>
                  <a:pt x="1228174" y="4300193"/>
                </a:lnTo>
                <a:cubicBezTo>
                  <a:pt x="1221083" y="4301929"/>
                  <a:pt x="1215189" y="4303399"/>
                  <a:pt x="1211160" y="4304494"/>
                </a:cubicBezTo>
                <a:cubicBezTo>
                  <a:pt x="1193048" y="4316841"/>
                  <a:pt x="1212241" y="4316975"/>
                  <a:pt x="1199200" y="4325864"/>
                </a:cubicBezTo>
                <a:cubicBezTo>
                  <a:pt x="1199200" y="4325864"/>
                  <a:pt x="1176746" y="4341174"/>
                  <a:pt x="1173669" y="4336663"/>
                </a:cubicBezTo>
                <a:cubicBezTo>
                  <a:pt x="1174439" y="4337790"/>
                  <a:pt x="1178816" y="4338181"/>
                  <a:pt x="1185783" y="4337990"/>
                </a:cubicBezTo>
                <a:lnTo>
                  <a:pt x="1213311" y="4335861"/>
                </a:lnTo>
                <a:lnTo>
                  <a:pt x="1232799" y="4328525"/>
                </a:lnTo>
                <a:lnTo>
                  <a:pt x="1225075" y="4329380"/>
                </a:lnTo>
                <a:cubicBezTo>
                  <a:pt x="1215480" y="4330189"/>
                  <a:pt x="1207204" y="4330599"/>
                  <a:pt x="1202278" y="4330379"/>
                </a:cubicBezTo>
                <a:cubicBezTo>
                  <a:pt x="1234311" y="4325613"/>
                  <a:pt x="1261187" y="4321697"/>
                  <a:pt x="1283510" y="4318525"/>
                </a:cubicBezTo>
                <a:lnTo>
                  <a:pt x="1301015" y="4316124"/>
                </a:lnTo>
                <a:lnTo>
                  <a:pt x="1346012" y="4303493"/>
                </a:lnTo>
                <a:lnTo>
                  <a:pt x="1253896" y="4297266"/>
                </a:lnTo>
                <a:close/>
                <a:moveTo>
                  <a:pt x="997924" y="4251061"/>
                </a:moveTo>
                <a:cubicBezTo>
                  <a:pt x="998521" y="4251262"/>
                  <a:pt x="996289" y="4251781"/>
                  <a:pt x="990096" y="4252820"/>
                </a:cubicBezTo>
                <a:lnTo>
                  <a:pt x="983806" y="4253792"/>
                </a:lnTo>
                <a:lnTo>
                  <a:pt x="969611" y="4252083"/>
                </a:lnTo>
                <a:cubicBezTo>
                  <a:pt x="984254" y="4251541"/>
                  <a:pt x="996737" y="4250662"/>
                  <a:pt x="997924" y="4251061"/>
                </a:cubicBezTo>
                <a:close/>
                <a:moveTo>
                  <a:pt x="1599788" y="4183141"/>
                </a:moveTo>
                <a:lnTo>
                  <a:pt x="1598621" y="4185372"/>
                </a:lnTo>
                <a:cubicBezTo>
                  <a:pt x="1596104" y="4187086"/>
                  <a:pt x="1593275" y="4186720"/>
                  <a:pt x="1591139" y="4183588"/>
                </a:cubicBezTo>
                <a:close/>
                <a:moveTo>
                  <a:pt x="1767451" y="4179508"/>
                </a:moveTo>
                <a:lnTo>
                  <a:pt x="1732801" y="4186417"/>
                </a:lnTo>
                <a:lnTo>
                  <a:pt x="1724118" y="4186621"/>
                </a:lnTo>
                <a:cubicBezTo>
                  <a:pt x="1709109" y="4187662"/>
                  <a:pt x="1693271" y="4189235"/>
                  <a:pt x="1677876" y="4190780"/>
                </a:cubicBezTo>
                <a:lnTo>
                  <a:pt x="1645878" y="4193708"/>
                </a:lnTo>
                <a:lnTo>
                  <a:pt x="1745285" y="4192740"/>
                </a:lnTo>
                <a:cubicBezTo>
                  <a:pt x="1745285" y="4192740"/>
                  <a:pt x="1765928" y="4190311"/>
                  <a:pt x="1769412" y="4180556"/>
                </a:cubicBezTo>
                <a:close/>
                <a:moveTo>
                  <a:pt x="1590528" y="4170154"/>
                </a:moveTo>
                <a:lnTo>
                  <a:pt x="1586109" y="4170326"/>
                </a:lnTo>
                <a:cubicBezTo>
                  <a:pt x="1575123" y="4170805"/>
                  <a:pt x="1565155" y="4171200"/>
                  <a:pt x="1556778" y="4171379"/>
                </a:cubicBezTo>
                <a:lnTo>
                  <a:pt x="1554390" y="4171350"/>
                </a:lnTo>
                <a:lnTo>
                  <a:pt x="1542534" y="4173059"/>
                </a:lnTo>
                <a:cubicBezTo>
                  <a:pt x="1523760" y="4175797"/>
                  <a:pt x="1503300" y="4178812"/>
                  <a:pt x="1481048" y="4182121"/>
                </a:cubicBezTo>
                <a:cubicBezTo>
                  <a:pt x="1494734" y="4182737"/>
                  <a:pt x="1527038" y="4179845"/>
                  <a:pt x="1555385" y="4176016"/>
                </a:cubicBezTo>
                <a:close/>
                <a:moveTo>
                  <a:pt x="1639723" y="4168242"/>
                </a:moveTo>
                <a:lnTo>
                  <a:pt x="1608557" y="4169454"/>
                </a:lnTo>
                <a:lnTo>
                  <a:pt x="1608971" y="4170283"/>
                </a:lnTo>
                <a:cubicBezTo>
                  <a:pt x="1608751" y="4171582"/>
                  <a:pt x="1607241" y="4172610"/>
                  <a:pt x="1604223" y="4174668"/>
                </a:cubicBezTo>
                <a:cubicBezTo>
                  <a:pt x="1585681" y="4177743"/>
                  <a:pt x="1566494" y="4180684"/>
                  <a:pt x="1548078" y="4183268"/>
                </a:cubicBezTo>
                <a:lnTo>
                  <a:pt x="1510159" y="4188019"/>
                </a:lnTo>
                <a:lnTo>
                  <a:pt x="1612676" y="4194032"/>
                </a:lnTo>
                <a:lnTo>
                  <a:pt x="1628388" y="4193879"/>
                </a:lnTo>
                <a:lnTo>
                  <a:pt x="1741197" y="4171321"/>
                </a:lnTo>
                <a:lnTo>
                  <a:pt x="1743164" y="4170988"/>
                </a:lnTo>
                <a:lnTo>
                  <a:pt x="1729925" y="4168800"/>
                </a:lnTo>
                <a:lnTo>
                  <a:pt x="1701693" y="4168265"/>
                </a:lnTo>
                <a:lnTo>
                  <a:pt x="1648942" y="4180598"/>
                </a:lnTo>
                <a:lnTo>
                  <a:pt x="1599788" y="4183141"/>
                </a:lnTo>
                <a:lnTo>
                  <a:pt x="1604223" y="4174668"/>
                </a:lnTo>
                <a:close/>
                <a:moveTo>
                  <a:pt x="829620" y="4145735"/>
                </a:moveTo>
                <a:cubicBezTo>
                  <a:pt x="838108" y="4148586"/>
                  <a:pt x="842353" y="4150012"/>
                  <a:pt x="843943" y="4150548"/>
                </a:cubicBezTo>
                <a:cubicBezTo>
                  <a:pt x="848718" y="4152152"/>
                  <a:pt x="829620" y="4145735"/>
                  <a:pt x="829620" y="4145735"/>
                </a:cubicBezTo>
                <a:close/>
                <a:moveTo>
                  <a:pt x="799896" y="4133259"/>
                </a:moveTo>
                <a:cubicBezTo>
                  <a:pt x="799093" y="4134308"/>
                  <a:pt x="796955" y="4137101"/>
                  <a:pt x="792678" y="4142688"/>
                </a:cubicBezTo>
                <a:cubicBezTo>
                  <a:pt x="792678" y="4142688"/>
                  <a:pt x="802301" y="4130118"/>
                  <a:pt x="799896" y="4133259"/>
                </a:cubicBezTo>
                <a:close/>
                <a:moveTo>
                  <a:pt x="1511524" y="3978404"/>
                </a:moveTo>
                <a:cubicBezTo>
                  <a:pt x="1520012" y="3981256"/>
                  <a:pt x="1524256" y="3982679"/>
                  <a:pt x="1525849" y="3983218"/>
                </a:cubicBezTo>
                <a:cubicBezTo>
                  <a:pt x="1530623" y="3984820"/>
                  <a:pt x="1511524" y="3978404"/>
                  <a:pt x="1511524" y="3978404"/>
                </a:cubicBezTo>
                <a:close/>
                <a:moveTo>
                  <a:pt x="1634674" y="3949619"/>
                </a:moveTo>
                <a:lnTo>
                  <a:pt x="1617126" y="3953256"/>
                </a:lnTo>
                <a:lnTo>
                  <a:pt x="1633427" y="3952249"/>
                </a:lnTo>
                <a:close/>
                <a:moveTo>
                  <a:pt x="1498515" y="3907225"/>
                </a:moveTo>
                <a:lnTo>
                  <a:pt x="1524028" y="3908338"/>
                </a:lnTo>
                <a:lnTo>
                  <a:pt x="1558129" y="3909282"/>
                </a:lnTo>
                <a:lnTo>
                  <a:pt x="1545548" y="3913184"/>
                </a:lnTo>
                <a:cubicBezTo>
                  <a:pt x="1514239" y="3922669"/>
                  <a:pt x="1479471" y="3932216"/>
                  <a:pt x="1457461" y="3933447"/>
                </a:cubicBezTo>
                <a:cubicBezTo>
                  <a:pt x="1451335" y="3932840"/>
                  <a:pt x="1447688" y="3931883"/>
                  <a:pt x="1446084" y="3930647"/>
                </a:cubicBezTo>
                <a:cubicBezTo>
                  <a:pt x="1441277" y="3926940"/>
                  <a:pt x="1454869" y="3920724"/>
                  <a:pt x="1475124" y="3913946"/>
                </a:cubicBezTo>
                <a:close/>
                <a:moveTo>
                  <a:pt x="1864345" y="3901914"/>
                </a:moveTo>
                <a:lnTo>
                  <a:pt x="1770656" y="3921411"/>
                </a:lnTo>
                <a:lnTo>
                  <a:pt x="1788194" y="3920598"/>
                </a:lnTo>
                <a:cubicBezTo>
                  <a:pt x="1804198" y="3919976"/>
                  <a:pt x="1817352" y="3919615"/>
                  <a:pt x="1824549" y="3919692"/>
                </a:cubicBezTo>
                <a:cubicBezTo>
                  <a:pt x="1860311" y="3912198"/>
                  <a:pt x="1872232" y="3907034"/>
                  <a:pt x="1869295" y="3903413"/>
                </a:cubicBezTo>
                <a:close/>
                <a:moveTo>
                  <a:pt x="1098020" y="3854774"/>
                </a:moveTo>
                <a:cubicBezTo>
                  <a:pt x="1106821" y="3855227"/>
                  <a:pt x="1117350" y="3856644"/>
                  <a:pt x="1129612" y="3859446"/>
                </a:cubicBezTo>
                <a:cubicBezTo>
                  <a:pt x="1107906" y="3866981"/>
                  <a:pt x="1091605" y="3869503"/>
                  <a:pt x="1080723" y="3869358"/>
                </a:cubicBezTo>
                <a:cubicBezTo>
                  <a:pt x="1072561" y="3869251"/>
                  <a:pt x="1067449" y="3867643"/>
                  <a:pt x="1065394" y="3865524"/>
                </a:cubicBezTo>
                <a:cubicBezTo>
                  <a:pt x="1062310" y="3862349"/>
                  <a:pt x="1066104" y="3858028"/>
                  <a:pt x="1076799" y="3855901"/>
                </a:cubicBezTo>
                <a:cubicBezTo>
                  <a:pt x="1082145" y="3854838"/>
                  <a:pt x="1089218" y="3854323"/>
                  <a:pt x="1098020" y="3854774"/>
                </a:cubicBezTo>
                <a:close/>
                <a:moveTo>
                  <a:pt x="1848983" y="3790370"/>
                </a:moveTo>
                <a:lnTo>
                  <a:pt x="1743677" y="3813778"/>
                </a:lnTo>
                <a:lnTo>
                  <a:pt x="1763668" y="3816515"/>
                </a:lnTo>
                <a:cubicBezTo>
                  <a:pt x="1777656" y="3818873"/>
                  <a:pt x="1791899" y="3821317"/>
                  <a:pt x="1806346" y="3822659"/>
                </a:cubicBezTo>
                <a:lnTo>
                  <a:pt x="1845199" y="3822245"/>
                </a:lnTo>
                <a:lnTo>
                  <a:pt x="1849818" y="3821157"/>
                </a:lnTo>
                <a:lnTo>
                  <a:pt x="1846608" y="3813409"/>
                </a:lnTo>
                <a:cubicBezTo>
                  <a:pt x="1846167" y="3808725"/>
                  <a:pt x="1846440" y="3802768"/>
                  <a:pt x="1847265" y="3796998"/>
                </a:cubicBezTo>
                <a:close/>
                <a:moveTo>
                  <a:pt x="2020418" y="3759184"/>
                </a:moveTo>
                <a:lnTo>
                  <a:pt x="1991088" y="3759278"/>
                </a:lnTo>
                <a:lnTo>
                  <a:pt x="1920720" y="3774644"/>
                </a:lnTo>
                <a:lnTo>
                  <a:pt x="1963139" y="3779742"/>
                </a:lnTo>
                <a:lnTo>
                  <a:pt x="2019548" y="3783391"/>
                </a:lnTo>
                <a:lnTo>
                  <a:pt x="2057413" y="3775944"/>
                </a:lnTo>
                <a:lnTo>
                  <a:pt x="2067121" y="3768633"/>
                </a:lnTo>
                <a:lnTo>
                  <a:pt x="2069168" y="3762903"/>
                </a:lnTo>
                <a:lnTo>
                  <a:pt x="2069850" y="3760991"/>
                </a:lnTo>
                <a:cubicBezTo>
                  <a:pt x="2070154" y="3760142"/>
                  <a:pt x="2069951" y="3760708"/>
                  <a:pt x="2069547" y="3761840"/>
                </a:cubicBezTo>
                <a:lnTo>
                  <a:pt x="2069168" y="3762903"/>
                </a:lnTo>
                <a:lnTo>
                  <a:pt x="2068030" y="3766088"/>
                </a:lnTo>
                <a:cubicBezTo>
                  <a:pt x="2067525" y="3767502"/>
                  <a:pt x="2067121" y="3768633"/>
                  <a:pt x="2067121" y="3768633"/>
                </a:cubicBezTo>
                <a:cubicBezTo>
                  <a:pt x="2050484" y="3763044"/>
                  <a:pt x="2035106" y="3760315"/>
                  <a:pt x="2020418" y="3759184"/>
                </a:cubicBezTo>
                <a:close/>
                <a:moveTo>
                  <a:pt x="1617743" y="3733648"/>
                </a:moveTo>
                <a:cubicBezTo>
                  <a:pt x="1620323" y="3733950"/>
                  <a:pt x="1621941" y="3738476"/>
                  <a:pt x="1623683" y="3743356"/>
                </a:cubicBezTo>
                <a:cubicBezTo>
                  <a:pt x="1614175" y="3746551"/>
                  <a:pt x="1606028" y="3749289"/>
                  <a:pt x="1606028" y="3749289"/>
                </a:cubicBezTo>
                <a:cubicBezTo>
                  <a:pt x="1611621" y="3737264"/>
                  <a:pt x="1615162" y="3733343"/>
                  <a:pt x="1617743" y="3733648"/>
                </a:cubicBezTo>
                <a:close/>
                <a:moveTo>
                  <a:pt x="2434849" y="3733224"/>
                </a:moveTo>
                <a:lnTo>
                  <a:pt x="2420025" y="3733246"/>
                </a:lnTo>
                <a:lnTo>
                  <a:pt x="2383062" y="3738581"/>
                </a:lnTo>
                <a:lnTo>
                  <a:pt x="2376758" y="3739807"/>
                </a:lnTo>
                <a:lnTo>
                  <a:pt x="2383470" y="3741455"/>
                </a:lnTo>
                <a:cubicBezTo>
                  <a:pt x="2404921" y="3745940"/>
                  <a:pt x="2426961" y="3749966"/>
                  <a:pt x="2449184" y="3753113"/>
                </a:cubicBezTo>
                <a:lnTo>
                  <a:pt x="2466320" y="3754750"/>
                </a:lnTo>
                <a:lnTo>
                  <a:pt x="2537377" y="3744398"/>
                </a:lnTo>
                <a:lnTo>
                  <a:pt x="2524122" y="3739518"/>
                </a:lnTo>
                <a:cubicBezTo>
                  <a:pt x="2499394" y="3733421"/>
                  <a:pt x="2461199" y="3733159"/>
                  <a:pt x="2434849" y="3733224"/>
                </a:cubicBezTo>
                <a:close/>
                <a:moveTo>
                  <a:pt x="2549909" y="3714791"/>
                </a:moveTo>
                <a:lnTo>
                  <a:pt x="2542938" y="3715504"/>
                </a:lnTo>
                <a:lnTo>
                  <a:pt x="2517035" y="3719242"/>
                </a:lnTo>
                <a:lnTo>
                  <a:pt x="2533910" y="3719083"/>
                </a:lnTo>
                <a:cubicBezTo>
                  <a:pt x="2540774" y="3718550"/>
                  <a:pt x="2546492" y="3717503"/>
                  <a:pt x="2549758" y="3715765"/>
                </a:cubicBezTo>
                <a:close/>
                <a:moveTo>
                  <a:pt x="2295860" y="3710660"/>
                </a:moveTo>
                <a:cubicBezTo>
                  <a:pt x="2285829" y="3709798"/>
                  <a:pt x="2275823" y="3710150"/>
                  <a:pt x="2265082" y="3712393"/>
                </a:cubicBezTo>
                <a:lnTo>
                  <a:pt x="2316429" y="3724996"/>
                </a:lnTo>
                <a:lnTo>
                  <a:pt x="2342057" y="3719955"/>
                </a:lnTo>
                <a:lnTo>
                  <a:pt x="2326792" y="3716204"/>
                </a:lnTo>
                <a:cubicBezTo>
                  <a:pt x="2315948" y="3713594"/>
                  <a:pt x="2305891" y="3711521"/>
                  <a:pt x="2295860" y="3710660"/>
                </a:cubicBezTo>
                <a:close/>
                <a:moveTo>
                  <a:pt x="1176504" y="3617877"/>
                </a:moveTo>
                <a:cubicBezTo>
                  <a:pt x="1234461" y="3619037"/>
                  <a:pt x="1308788" y="3628305"/>
                  <a:pt x="1335474" y="3626360"/>
                </a:cubicBezTo>
                <a:lnTo>
                  <a:pt x="1471766" y="3618730"/>
                </a:lnTo>
                <a:lnTo>
                  <a:pt x="1359985" y="3642726"/>
                </a:lnTo>
                <a:lnTo>
                  <a:pt x="1345497" y="3641648"/>
                </a:lnTo>
                <a:cubicBezTo>
                  <a:pt x="1317729" y="3640029"/>
                  <a:pt x="1285891" y="3638729"/>
                  <a:pt x="1245296" y="3637932"/>
                </a:cubicBezTo>
                <a:cubicBezTo>
                  <a:pt x="1230833" y="3635766"/>
                  <a:pt x="1131296" y="3634970"/>
                  <a:pt x="1112339" y="3628611"/>
                </a:cubicBezTo>
                <a:lnTo>
                  <a:pt x="1122892" y="3622240"/>
                </a:lnTo>
                <a:lnTo>
                  <a:pt x="1128481" y="3620043"/>
                </a:lnTo>
                <a:close/>
                <a:moveTo>
                  <a:pt x="1557441" y="3532977"/>
                </a:moveTo>
                <a:cubicBezTo>
                  <a:pt x="1557441" y="3532977"/>
                  <a:pt x="1546432" y="3541828"/>
                  <a:pt x="1549183" y="3539614"/>
                </a:cubicBezTo>
                <a:cubicBezTo>
                  <a:pt x="1550103" y="3538878"/>
                  <a:pt x="1552549" y="3536910"/>
                  <a:pt x="1557441" y="3532977"/>
                </a:cubicBezTo>
                <a:close/>
                <a:moveTo>
                  <a:pt x="1516984" y="3525290"/>
                </a:moveTo>
                <a:cubicBezTo>
                  <a:pt x="1512267" y="3528962"/>
                  <a:pt x="1509910" y="3530798"/>
                  <a:pt x="1509026" y="3531489"/>
                </a:cubicBezTo>
                <a:cubicBezTo>
                  <a:pt x="1506373" y="3533553"/>
                  <a:pt x="1516984" y="3525290"/>
                  <a:pt x="1516984" y="3525290"/>
                </a:cubicBezTo>
                <a:close/>
                <a:moveTo>
                  <a:pt x="1621589" y="3520565"/>
                </a:moveTo>
                <a:cubicBezTo>
                  <a:pt x="1613604" y="3522007"/>
                  <a:pt x="1610398" y="3526707"/>
                  <a:pt x="1616938" y="3531167"/>
                </a:cubicBezTo>
                <a:cubicBezTo>
                  <a:pt x="1616938" y="3531167"/>
                  <a:pt x="1648492" y="3537186"/>
                  <a:pt x="1656627" y="3534983"/>
                </a:cubicBezTo>
                <a:cubicBezTo>
                  <a:pt x="1659339" y="3534250"/>
                  <a:pt x="1659450" y="3532603"/>
                  <a:pt x="1654921" y="3529516"/>
                </a:cubicBezTo>
                <a:lnTo>
                  <a:pt x="1638598" y="3522208"/>
                </a:lnTo>
                <a:lnTo>
                  <a:pt x="1633969" y="3521159"/>
                </a:lnTo>
                <a:close/>
                <a:moveTo>
                  <a:pt x="873915" y="3514478"/>
                </a:moveTo>
                <a:lnTo>
                  <a:pt x="911623" y="3528851"/>
                </a:lnTo>
                <a:lnTo>
                  <a:pt x="928870" y="3534189"/>
                </a:lnTo>
                <a:lnTo>
                  <a:pt x="755711" y="3537800"/>
                </a:lnTo>
                <a:lnTo>
                  <a:pt x="735171" y="3532519"/>
                </a:lnTo>
                <a:lnTo>
                  <a:pt x="711145" y="3524687"/>
                </a:lnTo>
                <a:lnTo>
                  <a:pt x="794070" y="3517826"/>
                </a:lnTo>
                <a:close/>
                <a:moveTo>
                  <a:pt x="1249407" y="3504879"/>
                </a:moveTo>
                <a:lnTo>
                  <a:pt x="1328025" y="3527030"/>
                </a:lnTo>
                <a:lnTo>
                  <a:pt x="1434400" y="3548949"/>
                </a:lnTo>
                <a:lnTo>
                  <a:pt x="1390489" y="3550653"/>
                </a:lnTo>
                <a:cubicBezTo>
                  <a:pt x="1322606" y="3542674"/>
                  <a:pt x="1253977" y="3536782"/>
                  <a:pt x="1183210" y="3533685"/>
                </a:cubicBezTo>
                <a:lnTo>
                  <a:pt x="1082332" y="3533592"/>
                </a:lnTo>
                <a:lnTo>
                  <a:pt x="1083922" y="3532016"/>
                </a:lnTo>
                <a:cubicBezTo>
                  <a:pt x="1077095" y="3528988"/>
                  <a:pt x="1060687" y="3523733"/>
                  <a:pt x="1030257" y="3514849"/>
                </a:cubicBezTo>
                <a:lnTo>
                  <a:pt x="1010130" y="3508766"/>
                </a:lnTo>
                <a:lnTo>
                  <a:pt x="1041803" y="3507438"/>
                </a:lnTo>
                <a:close/>
                <a:moveTo>
                  <a:pt x="1140700" y="3425338"/>
                </a:moveTo>
                <a:cubicBezTo>
                  <a:pt x="1161325" y="3421035"/>
                  <a:pt x="1185430" y="3426760"/>
                  <a:pt x="1203546" y="3439105"/>
                </a:cubicBezTo>
                <a:cubicBezTo>
                  <a:pt x="1192877" y="3441781"/>
                  <a:pt x="1184524" y="3441061"/>
                  <a:pt x="1175159" y="3438310"/>
                </a:cubicBezTo>
                <a:cubicBezTo>
                  <a:pt x="1165793" y="3435558"/>
                  <a:pt x="1155417" y="3430779"/>
                  <a:pt x="1140700" y="3425338"/>
                </a:cubicBezTo>
                <a:close/>
                <a:moveTo>
                  <a:pt x="1552733" y="3417541"/>
                </a:moveTo>
                <a:lnTo>
                  <a:pt x="1564283" y="3420281"/>
                </a:lnTo>
                <a:cubicBezTo>
                  <a:pt x="1565816" y="3420465"/>
                  <a:pt x="1568943" y="3421143"/>
                  <a:pt x="1573355" y="3422204"/>
                </a:cubicBezTo>
                <a:lnTo>
                  <a:pt x="1585930" y="3425351"/>
                </a:lnTo>
                <a:lnTo>
                  <a:pt x="1593363" y="3424209"/>
                </a:lnTo>
                <a:cubicBezTo>
                  <a:pt x="1649023" y="3420336"/>
                  <a:pt x="1638917" y="3418660"/>
                  <a:pt x="1607867" y="3417973"/>
                </a:cubicBezTo>
                <a:close/>
                <a:moveTo>
                  <a:pt x="1123716" y="3413759"/>
                </a:moveTo>
                <a:cubicBezTo>
                  <a:pt x="1130084" y="3412936"/>
                  <a:pt x="1136172" y="3422250"/>
                  <a:pt x="1140700" y="3425338"/>
                </a:cubicBezTo>
                <a:cubicBezTo>
                  <a:pt x="1138564" y="3428474"/>
                  <a:pt x="1135984" y="3429009"/>
                  <a:pt x="1132305" y="3427650"/>
                </a:cubicBezTo>
                <a:cubicBezTo>
                  <a:pt x="1128626" y="3426291"/>
                  <a:pt x="1123844" y="3423032"/>
                  <a:pt x="1117305" y="3418569"/>
                </a:cubicBezTo>
                <a:cubicBezTo>
                  <a:pt x="1119440" y="3415436"/>
                  <a:pt x="1121593" y="3414035"/>
                  <a:pt x="1123716" y="3413759"/>
                </a:cubicBezTo>
                <a:close/>
                <a:moveTo>
                  <a:pt x="1257621" y="3394045"/>
                </a:moveTo>
                <a:lnTo>
                  <a:pt x="1231832" y="3401312"/>
                </a:lnTo>
                <a:lnTo>
                  <a:pt x="1313207" y="3421612"/>
                </a:lnTo>
                <a:cubicBezTo>
                  <a:pt x="1363343" y="3433653"/>
                  <a:pt x="1412470" y="3444570"/>
                  <a:pt x="1459490" y="3452904"/>
                </a:cubicBezTo>
                <a:cubicBezTo>
                  <a:pt x="1402680" y="3443254"/>
                  <a:pt x="1505276" y="3465755"/>
                  <a:pt x="1504220" y="3454325"/>
                </a:cubicBezTo>
                <a:cubicBezTo>
                  <a:pt x="1500691" y="3433553"/>
                  <a:pt x="1463761" y="3446638"/>
                  <a:pt x="1463761" y="3446638"/>
                </a:cubicBezTo>
                <a:close/>
                <a:moveTo>
                  <a:pt x="1446948" y="3387240"/>
                </a:moveTo>
                <a:cubicBezTo>
                  <a:pt x="1447834" y="3387930"/>
                  <a:pt x="1450190" y="3389767"/>
                  <a:pt x="1454907" y="3393439"/>
                </a:cubicBezTo>
                <a:cubicBezTo>
                  <a:pt x="1454907" y="3393439"/>
                  <a:pt x="1444295" y="3385176"/>
                  <a:pt x="1446948" y="3387240"/>
                </a:cubicBezTo>
                <a:close/>
                <a:moveTo>
                  <a:pt x="693634" y="3380930"/>
                </a:moveTo>
                <a:lnTo>
                  <a:pt x="866791" y="3384539"/>
                </a:lnTo>
                <a:lnTo>
                  <a:pt x="849546" y="3389878"/>
                </a:lnTo>
                <a:lnTo>
                  <a:pt x="811838" y="3404251"/>
                </a:lnTo>
                <a:lnTo>
                  <a:pt x="731990" y="3400904"/>
                </a:lnTo>
                <a:lnTo>
                  <a:pt x="649068" y="3394041"/>
                </a:lnTo>
                <a:lnTo>
                  <a:pt x="673095" y="3386210"/>
                </a:lnTo>
                <a:close/>
                <a:moveTo>
                  <a:pt x="1487105" y="3379115"/>
                </a:moveTo>
                <a:cubicBezTo>
                  <a:pt x="1484354" y="3376901"/>
                  <a:pt x="1495364" y="3385751"/>
                  <a:pt x="1495364" y="3385751"/>
                </a:cubicBezTo>
                <a:cubicBezTo>
                  <a:pt x="1490472" y="3381818"/>
                  <a:pt x="1488026" y="3379851"/>
                  <a:pt x="1487105" y="3379115"/>
                </a:cubicBezTo>
                <a:close/>
                <a:moveTo>
                  <a:pt x="1762777" y="3336175"/>
                </a:moveTo>
                <a:lnTo>
                  <a:pt x="1761027" y="3336538"/>
                </a:lnTo>
                <a:lnTo>
                  <a:pt x="1801974" y="3345460"/>
                </a:lnTo>
                <a:lnTo>
                  <a:pt x="1803165" y="3345191"/>
                </a:lnTo>
                <a:close/>
                <a:moveTo>
                  <a:pt x="864304" y="3322609"/>
                </a:moveTo>
                <a:cubicBezTo>
                  <a:pt x="859589" y="3326281"/>
                  <a:pt x="857232" y="3328118"/>
                  <a:pt x="856346" y="3328807"/>
                </a:cubicBezTo>
                <a:cubicBezTo>
                  <a:pt x="853695" y="3330871"/>
                  <a:pt x="864304" y="3322609"/>
                  <a:pt x="864304" y="3322609"/>
                </a:cubicBezTo>
                <a:close/>
                <a:moveTo>
                  <a:pt x="1634520" y="3320679"/>
                </a:moveTo>
                <a:lnTo>
                  <a:pt x="1485108" y="3348543"/>
                </a:lnTo>
                <a:lnTo>
                  <a:pt x="1478640" y="3346889"/>
                </a:lnTo>
                <a:cubicBezTo>
                  <a:pt x="1469363" y="3343740"/>
                  <a:pt x="1464767" y="3340992"/>
                  <a:pt x="1468843" y="3339622"/>
                </a:cubicBezTo>
                <a:cubicBezTo>
                  <a:pt x="1515699" y="3323881"/>
                  <a:pt x="1566820" y="3321139"/>
                  <a:pt x="1618580" y="3320722"/>
                </a:cubicBezTo>
                <a:close/>
                <a:moveTo>
                  <a:pt x="1586935" y="3296271"/>
                </a:moveTo>
                <a:cubicBezTo>
                  <a:pt x="1585240" y="3296834"/>
                  <a:pt x="1580710" y="3298338"/>
                  <a:pt x="1571657" y="3301348"/>
                </a:cubicBezTo>
                <a:cubicBezTo>
                  <a:pt x="1571657" y="3301348"/>
                  <a:pt x="1592026" y="3294577"/>
                  <a:pt x="1586935" y="3296271"/>
                </a:cubicBezTo>
                <a:close/>
                <a:moveTo>
                  <a:pt x="823538" y="3276454"/>
                </a:moveTo>
                <a:cubicBezTo>
                  <a:pt x="818571" y="3279953"/>
                  <a:pt x="816089" y="3281706"/>
                  <a:pt x="815156" y="3282363"/>
                </a:cubicBezTo>
                <a:cubicBezTo>
                  <a:pt x="812362" y="3284330"/>
                  <a:pt x="823538" y="3276454"/>
                  <a:pt x="823538" y="3276454"/>
                </a:cubicBezTo>
                <a:close/>
                <a:moveTo>
                  <a:pt x="823538" y="3276454"/>
                </a:moveTo>
                <a:lnTo>
                  <a:pt x="855694" y="3283239"/>
                </a:lnTo>
                <a:lnTo>
                  <a:pt x="848974" y="3283501"/>
                </a:lnTo>
                <a:close/>
                <a:moveTo>
                  <a:pt x="1417890" y="3263092"/>
                </a:moveTo>
                <a:cubicBezTo>
                  <a:pt x="1424986" y="3262954"/>
                  <a:pt x="1433590" y="3263849"/>
                  <a:pt x="1439629" y="3267965"/>
                </a:cubicBezTo>
                <a:cubicBezTo>
                  <a:pt x="1444410" y="3271221"/>
                  <a:pt x="1444760" y="3273278"/>
                  <a:pt x="1442565" y="3274366"/>
                </a:cubicBezTo>
                <a:cubicBezTo>
                  <a:pt x="1439277" y="3275997"/>
                  <a:pt x="1430266" y="3275453"/>
                  <a:pt x="1421918" y="3273524"/>
                </a:cubicBezTo>
                <a:cubicBezTo>
                  <a:pt x="1413564" y="3271596"/>
                  <a:pt x="1405871" y="3268287"/>
                  <a:pt x="1405211" y="3264395"/>
                </a:cubicBezTo>
                <a:cubicBezTo>
                  <a:pt x="1405211" y="3264395"/>
                  <a:pt x="1410797" y="3263227"/>
                  <a:pt x="1417890" y="3263092"/>
                </a:cubicBezTo>
                <a:close/>
                <a:moveTo>
                  <a:pt x="1962919" y="3135770"/>
                </a:moveTo>
                <a:cubicBezTo>
                  <a:pt x="1963521" y="3134985"/>
                  <a:pt x="1963369" y="3135182"/>
                  <a:pt x="1962805" y="3135918"/>
                </a:cubicBezTo>
                <a:lnTo>
                  <a:pt x="1960310" y="3139176"/>
                </a:lnTo>
                <a:lnTo>
                  <a:pt x="1960312" y="3139176"/>
                </a:lnTo>
                <a:close/>
                <a:moveTo>
                  <a:pt x="1018646" y="3049370"/>
                </a:moveTo>
                <a:cubicBezTo>
                  <a:pt x="1029528" y="3049225"/>
                  <a:pt x="1045829" y="3051748"/>
                  <a:pt x="1067534" y="3059284"/>
                </a:cubicBezTo>
                <a:cubicBezTo>
                  <a:pt x="1043013" y="3064887"/>
                  <a:pt x="1025416" y="3064955"/>
                  <a:pt x="1014721" y="3062829"/>
                </a:cubicBezTo>
                <a:cubicBezTo>
                  <a:pt x="1004027" y="3060701"/>
                  <a:pt x="1000232" y="3056380"/>
                  <a:pt x="1003316" y="3053202"/>
                </a:cubicBezTo>
                <a:cubicBezTo>
                  <a:pt x="1005371" y="3051086"/>
                  <a:pt x="1010484" y="3049476"/>
                  <a:pt x="1018646" y="3049370"/>
                </a:cubicBezTo>
                <a:close/>
                <a:moveTo>
                  <a:pt x="1210031" y="2985478"/>
                </a:moveTo>
                <a:cubicBezTo>
                  <a:pt x="1210031" y="2985478"/>
                  <a:pt x="1219619" y="2993868"/>
                  <a:pt x="1217220" y="2991770"/>
                </a:cubicBezTo>
                <a:cubicBezTo>
                  <a:pt x="1216422" y="2991072"/>
                  <a:pt x="1214292" y="2989207"/>
                  <a:pt x="1210031" y="2985478"/>
                </a:cubicBezTo>
                <a:close/>
                <a:moveTo>
                  <a:pt x="1203090" y="2979594"/>
                </a:moveTo>
                <a:cubicBezTo>
                  <a:pt x="1203861" y="2980249"/>
                  <a:pt x="1205917" y="2981991"/>
                  <a:pt x="1210031" y="2985478"/>
                </a:cubicBezTo>
                <a:cubicBezTo>
                  <a:pt x="1210031" y="2985478"/>
                  <a:pt x="1200775" y="2977633"/>
                  <a:pt x="1203090" y="2979594"/>
                </a:cubicBezTo>
                <a:close/>
                <a:moveTo>
                  <a:pt x="2142517" y="2850232"/>
                </a:moveTo>
                <a:lnTo>
                  <a:pt x="2138636" y="2850927"/>
                </a:lnTo>
                <a:lnTo>
                  <a:pt x="2138448" y="2852797"/>
                </a:lnTo>
                <a:cubicBezTo>
                  <a:pt x="2139103" y="2855080"/>
                  <a:pt x="2140108" y="2853557"/>
                  <a:pt x="2141520" y="2851299"/>
                </a:cubicBezTo>
                <a:close/>
                <a:moveTo>
                  <a:pt x="1852846" y="2849170"/>
                </a:moveTo>
                <a:cubicBezTo>
                  <a:pt x="1844596" y="2850255"/>
                  <a:pt x="1837076" y="2853890"/>
                  <a:pt x="1835362" y="2860917"/>
                </a:cubicBezTo>
                <a:cubicBezTo>
                  <a:pt x="1835362" y="2860917"/>
                  <a:pt x="1865036" y="2868160"/>
                  <a:pt x="1876694" y="2861077"/>
                </a:cubicBezTo>
                <a:cubicBezTo>
                  <a:pt x="1878966" y="2857700"/>
                  <a:pt x="1877804" y="2854832"/>
                  <a:pt x="1874714" y="2852719"/>
                </a:cubicBezTo>
                <a:cubicBezTo>
                  <a:pt x="1870076" y="2849550"/>
                  <a:pt x="1861095" y="2848086"/>
                  <a:pt x="1852846" y="2849170"/>
                </a:cubicBezTo>
                <a:close/>
                <a:moveTo>
                  <a:pt x="1460694" y="2738709"/>
                </a:moveTo>
                <a:lnTo>
                  <a:pt x="1486814" y="2739501"/>
                </a:lnTo>
                <a:lnTo>
                  <a:pt x="1485551" y="2739747"/>
                </a:lnTo>
                <a:cubicBezTo>
                  <a:pt x="1460426" y="2744164"/>
                  <a:pt x="1443101" y="2746180"/>
                  <a:pt x="1454768" y="2740844"/>
                </a:cubicBezTo>
                <a:close/>
                <a:moveTo>
                  <a:pt x="1341491" y="2615248"/>
                </a:moveTo>
                <a:lnTo>
                  <a:pt x="1349065" y="2615404"/>
                </a:lnTo>
                <a:lnTo>
                  <a:pt x="1413125" y="2616892"/>
                </a:lnTo>
                <a:lnTo>
                  <a:pt x="1373458" y="2628606"/>
                </a:lnTo>
                <a:cubicBezTo>
                  <a:pt x="1342605" y="2637210"/>
                  <a:pt x="1308728" y="2645490"/>
                  <a:pt x="1271716" y="2651351"/>
                </a:cubicBezTo>
                <a:cubicBezTo>
                  <a:pt x="1271716" y="2651351"/>
                  <a:pt x="1255545" y="2653197"/>
                  <a:pt x="1251413" y="2646396"/>
                </a:cubicBezTo>
                <a:cubicBezTo>
                  <a:pt x="1257101" y="2634959"/>
                  <a:pt x="1294284" y="2625002"/>
                  <a:pt x="1333522" y="2616789"/>
                </a:cubicBezTo>
                <a:close/>
                <a:moveTo>
                  <a:pt x="1441445" y="2597045"/>
                </a:moveTo>
                <a:lnTo>
                  <a:pt x="1466885" y="2601851"/>
                </a:lnTo>
                <a:lnTo>
                  <a:pt x="1457057" y="2603918"/>
                </a:lnTo>
                <a:lnTo>
                  <a:pt x="1422253" y="2614196"/>
                </a:lnTo>
                <a:lnTo>
                  <a:pt x="1415132" y="2613281"/>
                </a:lnTo>
                <a:cubicBezTo>
                  <a:pt x="1411660" y="2612228"/>
                  <a:pt x="1410644" y="2610754"/>
                  <a:pt x="1413161" y="2608598"/>
                </a:cubicBezTo>
                <a:close/>
                <a:moveTo>
                  <a:pt x="1513663" y="2591304"/>
                </a:moveTo>
                <a:lnTo>
                  <a:pt x="1501879" y="2594494"/>
                </a:lnTo>
                <a:lnTo>
                  <a:pt x="1496236" y="2595679"/>
                </a:lnTo>
                <a:lnTo>
                  <a:pt x="1486296" y="2592845"/>
                </a:lnTo>
                <a:lnTo>
                  <a:pt x="1494674" y="2592258"/>
                </a:lnTo>
                <a:close/>
                <a:moveTo>
                  <a:pt x="1883976" y="2560007"/>
                </a:moveTo>
                <a:cubicBezTo>
                  <a:pt x="1881061" y="2561778"/>
                  <a:pt x="1879603" y="2562665"/>
                  <a:pt x="1878432" y="2562378"/>
                </a:cubicBezTo>
                <a:lnTo>
                  <a:pt x="1876860" y="2560464"/>
                </a:lnTo>
                <a:close/>
                <a:moveTo>
                  <a:pt x="1874604" y="2557721"/>
                </a:moveTo>
                <a:lnTo>
                  <a:pt x="1876860" y="2560464"/>
                </a:lnTo>
                <a:lnTo>
                  <a:pt x="1864903" y="2561230"/>
                </a:lnTo>
                <a:close/>
                <a:moveTo>
                  <a:pt x="1325557" y="2496958"/>
                </a:moveTo>
                <a:lnTo>
                  <a:pt x="1328195" y="2501303"/>
                </a:lnTo>
                <a:cubicBezTo>
                  <a:pt x="1328195" y="2501303"/>
                  <a:pt x="1327494" y="2500147"/>
                  <a:pt x="1326618" y="2498706"/>
                </a:cubicBezTo>
                <a:close/>
                <a:moveTo>
                  <a:pt x="1323463" y="2493515"/>
                </a:moveTo>
                <a:cubicBezTo>
                  <a:pt x="1322938" y="2492649"/>
                  <a:pt x="1323289" y="2493226"/>
                  <a:pt x="1323990" y="2494379"/>
                </a:cubicBezTo>
                <a:lnTo>
                  <a:pt x="1325557" y="2496958"/>
                </a:lnTo>
                <a:close/>
                <a:moveTo>
                  <a:pt x="1993669" y="2442807"/>
                </a:moveTo>
                <a:cubicBezTo>
                  <a:pt x="1993669" y="2442807"/>
                  <a:pt x="1999978" y="2453188"/>
                  <a:pt x="1998400" y="2450594"/>
                </a:cubicBezTo>
                <a:cubicBezTo>
                  <a:pt x="1997874" y="2449729"/>
                  <a:pt x="1996472" y="2447420"/>
                  <a:pt x="1993669" y="2442807"/>
                </a:cubicBezTo>
                <a:close/>
                <a:moveTo>
                  <a:pt x="1986727" y="2436923"/>
                </a:moveTo>
                <a:cubicBezTo>
                  <a:pt x="1984414" y="2434962"/>
                  <a:pt x="1993669" y="2442807"/>
                  <a:pt x="1993669" y="2442807"/>
                </a:cubicBezTo>
                <a:cubicBezTo>
                  <a:pt x="1989555" y="2439319"/>
                  <a:pt x="1987499" y="2437577"/>
                  <a:pt x="1986727" y="2436923"/>
                </a:cubicBezTo>
                <a:close/>
                <a:moveTo>
                  <a:pt x="2024269" y="2430843"/>
                </a:moveTo>
                <a:cubicBezTo>
                  <a:pt x="2025067" y="2431543"/>
                  <a:pt x="2027198" y="2433407"/>
                  <a:pt x="2031460" y="2437137"/>
                </a:cubicBezTo>
                <a:cubicBezTo>
                  <a:pt x="2031460" y="2437137"/>
                  <a:pt x="2021872" y="2428746"/>
                  <a:pt x="2024269" y="2430843"/>
                </a:cubicBezTo>
                <a:close/>
                <a:moveTo>
                  <a:pt x="2060663" y="2425544"/>
                </a:moveTo>
                <a:cubicBezTo>
                  <a:pt x="2070766" y="2423563"/>
                  <a:pt x="2081099" y="2423602"/>
                  <a:pt x="2091252" y="2426079"/>
                </a:cubicBezTo>
                <a:cubicBezTo>
                  <a:pt x="2066964" y="2440838"/>
                  <a:pt x="2044373" y="2445254"/>
                  <a:pt x="2031460" y="2437137"/>
                </a:cubicBezTo>
                <a:cubicBezTo>
                  <a:pt x="2040689" y="2431529"/>
                  <a:pt x="2050561" y="2427525"/>
                  <a:pt x="2060663" y="2425544"/>
                </a:cubicBezTo>
                <a:close/>
                <a:moveTo>
                  <a:pt x="1211576" y="2363873"/>
                </a:moveTo>
                <a:lnTo>
                  <a:pt x="1212676" y="2363938"/>
                </a:lnTo>
                <a:lnTo>
                  <a:pt x="1201164" y="2368311"/>
                </a:lnTo>
                <a:cubicBezTo>
                  <a:pt x="1190806" y="2372610"/>
                  <a:pt x="1180265" y="2377019"/>
                  <a:pt x="1169404" y="2380626"/>
                </a:cubicBezTo>
                <a:lnTo>
                  <a:pt x="1160777" y="2382546"/>
                </a:lnTo>
                <a:lnTo>
                  <a:pt x="1145085" y="2379166"/>
                </a:lnTo>
                <a:cubicBezTo>
                  <a:pt x="1132768" y="2375403"/>
                  <a:pt x="1134697" y="2371024"/>
                  <a:pt x="1168514" y="2366684"/>
                </a:cubicBezTo>
                <a:cubicBezTo>
                  <a:pt x="1182163" y="2364441"/>
                  <a:pt x="1196828" y="2363707"/>
                  <a:pt x="1211576" y="2363873"/>
                </a:cubicBezTo>
                <a:close/>
                <a:moveTo>
                  <a:pt x="1381146" y="2352990"/>
                </a:moveTo>
                <a:lnTo>
                  <a:pt x="1387041" y="2354378"/>
                </a:lnTo>
                <a:lnTo>
                  <a:pt x="1370168" y="2358728"/>
                </a:lnTo>
                <a:close/>
                <a:moveTo>
                  <a:pt x="1443997" y="2340107"/>
                </a:moveTo>
                <a:lnTo>
                  <a:pt x="1423437" y="2344993"/>
                </a:lnTo>
                <a:lnTo>
                  <a:pt x="1422105" y="2345336"/>
                </a:lnTo>
                <a:lnTo>
                  <a:pt x="1423213" y="2344702"/>
                </a:lnTo>
                <a:cubicBezTo>
                  <a:pt x="1426180" y="2343412"/>
                  <a:pt x="1428585" y="2342603"/>
                  <a:pt x="1428585" y="2342603"/>
                </a:cubicBezTo>
                <a:close/>
                <a:moveTo>
                  <a:pt x="1847099" y="2330429"/>
                </a:moveTo>
                <a:lnTo>
                  <a:pt x="1849493" y="2333556"/>
                </a:lnTo>
                <a:lnTo>
                  <a:pt x="1849594" y="2333688"/>
                </a:lnTo>
                <a:cubicBezTo>
                  <a:pt x="1850158" y="2334424"/>
                  <a:pt x="1850308" y="2334620"/>
                  <a:pt x="1849707" y="2333835"/>
                </a:cubicBezTo>
                <a:lnTo>
                  <a:pt x="1849493" y="2333556"/>
                </a:lnTo>
                <a:lnTo>
                  <a:pt x="1847101" y="2330430"/>
                </a:lnTo>
                <a:close/>
                <a:moveTo>
                  <a:pt x="1320929" y="2194326"/>
                </a:moveTo>
                <a:cubicBezTo>
                  <a:pt x="1324636" y="2194153"/>
                  <a:pt x="1327711" y="2194424"/>
                  <a:pt x="1329355" y="2195239"/>
                </a:cubicBezTo>
                <a:cubicBezTo>
                  <a:pt x="1331548" y="2196328"/>
                  <a:pt x="1331198" y="2198384"/>
                  <a:pt x="1326418" y="2201641"/>
                </a:cubicBezTo>
                <a:cubicBezTo>
                  <a:pt x="1314341" y="2209876"/>
                  <a:pt x="1292000" y="2205212"/>
                  <a:pt x="1292000" y="2205212"/>
                </a:cubicBezTo>
                <a:cubicBezTo>
                  <a:pt x="1292659" y="2201319"/>
                  <a:pt x="1300353" y="2198008"/>
                  <a:pt x="1308706" y="2196082"/>
                </a:cubicBezTo>
                <a:cubicBezTo>
                  <a:pt x="1312882" y="2195117"/>
                  <a:pt x="1317221" y="2194499"/>
                  <a:pt x="1320929" y="2194326"/>
                </a:cubicBezTo>
                <a:close/>
                <a:moveTo>
                  <a:pt x="1420633" y="2169608"/>
                </a:moveTo>
                <a:lnTo>
                  <a:pt x="1308851" y="2193602"/>
                </a:lnTo>
                <a:lnTo>
                  <a:pt x="1294365" y="2192525"/>
                </a:lnTo>
                <a:cubicBezTo>
                  <a:pt x="1280480" y="2191715"/>
                  <a:pt x="1265578" y="2190986"/>
                  <a:pt x="1249073" y="2190359"/>
                </a:cubicBezTo>
                <a:lnTo>
                  <a:pt x="1221691" y="2189585"/>
                </a:lnTo>
                <a:lnTo>
                  <a:pt x="1231928" y="2187163"/>
                </a:lnTo>
                <a:lnTo>
                  <a:pt x="1267556" y="2177032"/>
                </a:lnTo>
                <a:lnTo>
                  <a:pt x="1284340" y="2177238"/>
                </a:lnTo>
                <a:close/>
                <a:moveTo>
                  <a:pt x="1458445" y="2168259"/>
                </a:moveTo>
                <a:cubicBezTo>
                  <a:pt x="1467499" y="2171268"/>
                  <a:pt x="1472028" y="2172771"/>
                  <a:pt x="1473724" y="2173334"/>
                </a:cubicBezTo>
                <a:cubicBezTo>
                  <a:pt x="1478815" y="2175028"/>
                  <a:pt x="1458445" y="2168259"/>
                  <a:pt x="1458445" y="2168259"/>
                </a:cubicBezTo>
                <a:close/>
                <a:moveTo>
                  <a:pt x="972188" y="2131428"/>
                </a:moveTo>
                <a:lnTo>
                  <a:pt x="937241" y="2139802"/>
                </a:lnTo>
                <a:lnTo>
                  <a:pt x="912228" y="2142446"/>
                </a:lnTo>
                <a:cubicBezTo>
                  <a:pt x="851009" y="2149492"/>
                  <a:pt x="790116" y="2156600"/>
                  <a:pt x="730568" y="2163374"/>
                </a:cubicBezTo>
                <a:lnTo>
                  <a:pt x="706775" y="2165968"/>
                </a:lnTo>
                <a:lnTo>
                  <a:pt x="728383" y="2153047"/>
                </a:lnTo>
                <a:lnTo>
                  <a:pt x="750684" y="2150552"/>
                </a:lnTo>
                <a:cubicBezTo>
                  <a:pt x="823259" y="2143235"/>
                  <a:pt x="891932" y="2137760"/>
                  <a:pt x="937298" y="2135052"/>
                </a:cubicBezTo>
                <a:close/>
                <a:moveTo>
                  <a:pt x="1727811" y="2115545"/>
                </a:moveTo>
                <a:lnTo>
                  <a:pt x="1723617" y="2116550"/>
                </a:lnTo>
                <a:lnTo>
                  <a:pt x="1654674" y="2131575"/>
                </a:lnTo>
                <a:lnTo>
                  <a:pt x="1656428" y="2131899"/>
                </a:lnTo>
                <a:lnTo>
                  <a:pt x="1728594" y="2115789"/>
                </a:lnTo>
                <a:close/>
                <a:moveTo>
                  <a:pt x="1800391" y="2098146"/>
                </a:moveTo>
                <a:lnTo>
                  <a:pt x="1749371" y="2110376"/>
                </a:lnTo>
                <a:lnTo>
                  <a:pt x="1751406" y="2110695"/>
                </a:lnTo>
                <a:lnTo>
                  <a:pt x="1753587" y="2110209"/>
                </a:lnTo>
                <a:lnTo>
                  <a:pt x="1806235" y="2099469"/>
                </a:lnTo>
                <a:close/>
                <a:moveTo>
                  <a:pt x="1605542" y="2086292"/>
                </a:moveTo>
                <a:lnTo>
                  <a:pt x="1603414" y="2088003"/>
                </a:lnTo>
                <a:cubicBezTo>
                  <a:pt x="1601006" y="2089939"/>
                  <a:pt x="1598941" y="2091597"/>
                  <a:pt x="1600317" y="2090491"/>
                </a:cubicBezTo>
                <a:close/>
                <a:moveTo>
                  <a:pt x="1076396" y="2059010"/>
                </a:moveTo>
                <a:lnTo>
                  <a:pt x="1066230" y="2061144"/>
                </a:lnTo>
                <a:lnTo>
                  <a:pt x="1061264" y="2059643"/>
                </a:lnTo>
                <a:close/>
                <a:moveTo>
                  <a:pt x="1556147" y="2023618"/>
                </a:moveTo>
                <a:lnTo>
                  <a:pt x="1526362" y="2030680"/>
                </a:lnTo>
                <a:cubicBezTo>
                  <a:pt x="1507595" y="2035310"/>
                  <a:pt x="1490305" y="2039786"/>
                  <a:pt x="1476940" y="2043199"/>
                </a:cubicBezTo>
                <a:lnTo>
                  <a:pt x="1463499" y="2046563"/>
                </a:lnTo>
                <a:lnTo>
                  <a:pt x="1488672" y="2042576"/>
                </a:lnTo>
                <a:lnTo>
                  <a:pt x="1545654" y="2035710"/>
                </a:lnTo>
                <a:lnTo>
                  <a:pt x="1554493" y="2025399"/>
                </a:lnTo>
                <a:close/>
                <a:moveTo>
                  <a:pt x="1427344" y="1957079"/>
                </a:moveTo>
                <a:lnTo>
                  <a:pt x="1377026" y="1966660"/>
                </a:lnTo>
                <a:lnTo>
                  <a:pt x="1376142" y="1966881"/>
                </a:lnTo>
                <a:lnTo>
                  <a:pt x="1368574" y="1969029"/>
                </a:lnTo>
                <a:cubicBezTo>
                  <a:pt x="1167504" y="2027303"/>
                  <a:pt x="1321109" y="1996920"/>
                  <a:pt x="1407571" y="1965713"/>
                </a:cubicBezTo>
                <a:close/>
                <a:moveTo>
                  <a:pt x="2074694" y="1941292"/>
                </a:moveTo>
                <a:cubicBezTo>
                  <a:pt x="1964319" y="1954482"/>
                  <a:pt x="1838404" y="1977118"/>
                  <a:pt x="1707538" y="2003924"/>
                </a:cubicBezTo>
                <a:lnTo>
                  <a:pt x="1313348" y="2090994"/>
                </a:lnTo>
                <a:lnTo>
                  <a:pt x="1391590" y="2081432"/>
                </a:lnTo>
                <a:lnTo>
                  <a:pt x="1584058" y="2055328"/>
                </a:lnTo>
                <a:lnTo>
                  <a:pt x="1603193" y="2049202"/>
                </a:lnTo>
                <a:cubicBezTo>
                  <a:pt x="1656919" y="2034181"/>
                  <a:pt x="1712702" y="2020906"/>
                  <a:pt x="1771713" y="2009659"/>
                </a:cubicBezTo>
                <a:lnTo>
                  <a:pt x="1827697" y="1997784"/>
                </a:lnTo>
                <a:lnTo>
                  <a:pt x="1834615" y="1994270"/>
                </a:lnTo>
                <a:lnTo>
                  <a:pt x="1872010" y="1988387"/>
                </a:lnTo>
                <a:lnTo>
                  <a:pt x="1933145" y="1975419"/>
                </a:lnTo>
                <a:cubicBezTo>
                  <a:pt x="1985042" y="1964504"/>
                  <a:pt x="2033626" y="1953608"/>
                  <a:pt x="2074694" y="1941292"/>
                </a:cubicBezTo>
                <a:close/>
                <a:moveTo>
                  <a:pt x="1533783" y="1934289"/>
                </a:moveTo>
                <a:cubicBezTo>
                  <a:pt x="1521477" y="1935053"/>
                  <a:pt x="1503728" y="1938438"/>
                  <a:pt x="1503728" y="1938438"/>
                </a:cubicBezTo>
                <a:cubicBezTo>
                  <a:pt x="1500457" y="1940668"/>
                  <a:pt x="1499623" y="1942957"/>
                  <a:pt x="1500606" y="1944871"/>
                </a:cubicBezTo>
                <a:lnTo>
                  <a:pt x="1504793" y="1947117"/>
                </a:lnTo>
                <a:lnTo>
                  <a:pt x="1521179" y="1945507"/>
                </a:lnTo>
                <a:lnTo>
                  <a:pt x="1533051" y="1943966"/>
                </a:lnTo>
                <a:lnTo>
                  <a:pt x="1541710" y="1940091"/>
                </a:lnTo>
                <a:cubicBezTo>
                  <a:pt x="1546239" y="1937003"/>
                  <a:pt x="1546128" y="1935356"/>
                  <a:pt x="1543416" y="1934622"/>
                </a:cubicBezTo>
                <a:cubicBezTo>
                  <a:pt x="1541382" y="1934072"/>
                  <a:pt x="1537884" y="1934036"/>
                  <a:pt x="1533783" y="1934289"/>
                </a:cubicBezTo>
                <a:close/>
                <a:moveTo>
                  <a:pt x="1170460" y="1872629"/>
                </a:moveTo>
                <a:lnTo>
                  <a:pt x="1170581" y="1872755"/>
                </a:lnTo>
                <a:lnTo>
                  <a:pt x="1170665" y="1872669"/>
                </a:lnTo>
                <a:close/>
                <a:moveTo>
                  <a:pt x="1517081" y="1870432"/>
                </a:moveTo>
                <a:lnTo>
                  <a:pt x="1498538" y="1873889"/>
                </a:lnTo>
                <a:cubicBezTo>
                  <a:pt x="1484967" y="1876523"/>
                  <a:pt x="1473952" y="1878644"/>
                  <a:pt x="1470151" y="1878958"/>
                </a:cubicBezTo>
                <a:cubicBezTo>
                  <a:pt x="1345329" y="1905584"/>
                  <a:pt x="1326587" y="1901008"/>
                  <a:pt x="1185974" y="1927919"/>
                </a:cubicBezTo>
                <a:cubicBezTo>
                  <a:pt x="1148772" y="1934561"/>
                  <a:pt x="1120352" y="1942518"/>
                  <a:pt x="1088981" y="1945616"/>
                </a:cubicBezTo>
                <a:cubicBezTo>
                  <a:pt x="1071048" y="1946204"/>
                  <a:pt x="1065118" y="1944653"/>
                  <a:pt x="1066745" y="1941856"/>
                </a:cubicBezTo>
                <a:lnTo>
                  <a:pt x="1080766" y="1935039"/>
                </a:lnTo>
                <a:lnTo>
                  <a:pt x="1175008" y="1927324"/>
                </a:lnTo>
                <a:lnTo>
                  <a:pt x="1387918" y="1885446"/>
                </a:lnTo>
                <a:close/>
                <a:moveTo>
                  <a:pt x="824272" y="1864742"/>
                </a:moveTo>
                <a:lnTo>
                  <a:pt x="849570" y="1866587"/>
                </a:lnTo>
                <a:lnTo>
                  <a:pt x="850120" y="1868352"/>
                </a:lnTo>
                <a:cubicBezTo>
                  <a:pt x="842293" y="1875541"/>
                  <a:pt x="839674" y="1866404"/>
                  <a:pt x="835106" y="1867714"/>
                </a:cubicBezTo>
                <a:cubicBezTo>
                  <a:pt x="823409" y="1867154"/>
                  <a:pt x="819607" y="1866286"/>
                  <a:pt x="820206" y="1865458"/>
                </a:cubicBezTo>
                <a:close/>
                <a:moveTo>
                  <a:pt x="1003843" y="1843023"/>
                </a:moveTo>
                <a:cubicBezTo>
                  <a:pt x="1006011" y="1843947"/>
                  <a:pt x="1007629" y="1845183"/>
                  <a:pt x="1007797" y="1846447"/>
                </a:cubicBezTo>
                <a:cubicBezTo>
                  <a:pt x="1007967" y="1847713"/>
                  <a:pt x="1006690" y="1849006"/>
                  <a:pt x="1003074" y="1850042"/>
                </a:cubicBezTo>
                <a:cubicBezTo>
                  <a:pt x="998505" y="1851352"/>
                  <a:pt x="991318" y="1843525"/>
                  <a:pt x="991318" y="1843525"/>
                </a:cubicBezTo>
                <a:cubicBezTo>
                  <a:pt x="992947" y="1840587"/>
                  <a:pt x="999503" y="1841178"/>
                  <a:pt x="1003843" y="1843023"/>
                </a:cubicBezTo>
                <a:close/>
                <a:moveTo>
                  <a:pt x="536605" y="1814400"/>
                </a:moveTo>
                <a:lnTo>
                  <a:pt x="538868" y="1814534"/>
                </a:lnTo>
                <a:lnTo>
                  <a:pt x="494376" y="1819738"/>
                </a:lnTo>
                <a:lnTo>
                  <a:pt x="498016" y="1817540"/>
                </a:lnTo>
                <a:lnTo>
                  <a:pt x="502038" y="1815958"/>
                </a:lnTo>
                <a:close/>
                <a:moveTo>
                  <a:pt x="552668" y="1665212"/>
                </a:moveTo>
                <a:lnTo>
                  <a:pt x="544398" y="1667541"/>
                </a:lnTo>
                <a:lnTo>
                  <a:pt x="532655" y="1667397"/>
                </a:lnTo>
                <a:lnTo>
                  <a:pt x="540917" y="1666443"/>
                </a:lnTo>
                <a:close/>
                <a:moveTo>
                  <a:pt x="1650565" y="1653510"/>
                </a:moveTo>
                <a:lnTo>
                  <a:pt x="1642801" y="1654138"/>
                </a:lnTo>
                <a:lnTo>
                  <a:pt x="1609306" y="1658722"/>
                </a:lnTo>
                <a:lnTo>
                  <a:pt x="1596048" y="1658046"/>
                </a:lnTo>
                <a:lnTo>
                  <a:pt x="1461181" y="1674325"/>
                </a:lnTo>
                <a:cubicBezTo>
                  <a:pt x="1414642" y="1681062"/>
                  <a:pt x="1367633" y="1689151"/>
                  <a:pt x="1320306" y="1699110"/>
                </a:cubicBezTo>
                <a:cubicBezTo>
                  <a:pt x="1308174" y="1700772"/>
                  <a:pt x="1302604" y="1701747"/>
                  <a:pt x="1301374" y="1702276"/>
                </a:cubicBezTo>
                <a:cubicBezTo>
                  <a:pt x="1297680" y="1703863"/>
                  <a:pt x="1333039" y="1701445"/>
                  <a:pt x="1347433" y="1701547"/>
                </a:cubicBezTo>
                <a:cubicBezTo>
                  <a:pt x="1398652" y="1692239"/>
                  <a:pt x="1449315" y="1685033"/>
                  <a:pt x="1499695" y="1679189"/>
                </a:cubicBezTo>
                <a:lnTo>
                  <a:pt x="1580860" y="1671543"/>
                </a:lnTo>
                <a:lnTo>
                  <a:pt x="1577243" y="1669094"/>
                </a:lnTo>
                <a:cubicBezTo>
                  <a:pt x="1574118" y="1664532"/>
                  <a:pt x="1580431" y="1659630"/>
                  <a:pt x="1618186" y="1658268"/>
                </a:cubicBezTo>
                <a:cubicBezTo>
                  <a:pt x="1676267" y="1657492"/>
                  <a:pt x="1632855" y="1672561"/>
                  <a:pt x="1668119" y="1654754"/>
                </a:cubicBezTo>
                <a:cubicBezTo>
                  <a:pt x="1662087" y="1657801"/>
                  <a:pt x="1657136" y="1658088"/>
                  <a:pt x="1653322" y="1656588"/>
                </a:cubicBezTo>
                <a:close/>
                <a:moveTo>
                  <a:pt x="731271" y="1648388"/>
                </a:moveTo>
                <a:cubicBezTo>
                  <a:pt x="731906" y="1648885"/>
                  <a:pt x="733604" y="1650207"/>
                  <a:pt x="736998" y="1652850"/>
                </a:cubicBezTo>
                <a:cubicBezTo>
                  <a:pt x="736998" y="1652850"/>
                  <a:pt x="729361" y="1646902"/>
                  <a:pt x="731271" y="1648388"/>
                </a:cubicBezTo>
                <a:close/>
                <a:moveTo>
                  <a:pt x="459452" y="1646843"/>
                </a:moveTo>
                <a:lnTo>
                  <a:pt x="412532" y="1652538"/>
                </a:lnTo>
                <a:lnTo>
                  <a:pt x="425282" y="1648009"/>
                </a:lnTo>
                <a:lnTo>
                  <a:pt x="424138" y="1646876"/>
                </a:lnTo>
                <a:close/>
                <a:moveTo>
                  <a:pt x="189038" y="1643846"/>
                </a:moveTo>
                <a:lnTo>
                  <a:pt x="313676" y="1646443"/>
                </a:lnTo>
                <a:lnTo>
                  <a:pt x="301262" y="1650288"/>
                </a:lnTo>
                <a:lnTo>
                  <a:pt x="274120" y="1660633"/>
                </a:lnTo>
                <a:lnTo>
                  <a:pt x="216647" y="1658222"/>
                </a:lnTo>
                <a:lnTo>
                  <a:pt x="156959" y="1653284"/>
                </a:lnTo>
                <a:lnTo>
                  <a:pt x="174253" y="1647648"/>
                </a:lnTo>
                <a:close/>
                <a:moveTo>
                  <a:pt x="760175" y="1642540"/>
                </a:moveTo>
                <a:cubicBezTo>
                  <a:pt x="758195" y="1640946"/>
                  <a:pt x="766121" y="1647316"/>
                  <a:pt x="766121" y="1647316"/>
                </a:cubicBezTo>
                <a:cubicBezTo>
                  <a:pt x="762598" y="1644485"/>
                  <a:pt x="760837" y="1643070"/>
                  <a:pt x="760175" y="1642540"/>
                </a:cubicBezTo>
                <a:close/>
                <a:moveTo>
                  <a:pt x="645949" y="1634594"/>
                </a:moveTo>
                <a:lnTo>
                  <a:pt x="677555" y="1635821"/>
                </a:lnTo>
                <a:lnTo>
                  <a:pt x="653966" y="1640682"/>
                </a:lnTo>
                <a:lnTo>
                  <a:pt x="588201" y="1648870"/>
                </a:lnTo>
                <a:cubicBezTo>
                  <a:pt x="565560" y="1652168"/>
                  <a:pt x="543002" y="1655752"/>
                  <a:pt x="519005" y="1659259"/>
                </a:cubicBezTo>
                <a:lnTo>
                  <a:pt x="462040" y="1666526"/>
                </a:lnTo>
                <a:lnTo>
                  <a:pt x="394965" y="1665698"/>
                </a:lnTo>
                <a:lnTo>
                  <a:pt x="372167" y="1664744"/>
                </a:lnTo>
                <a:lnTo>
                  <a:pt x="386655" y="1660367"/>
                </a:lnTo>
                <a:lnTo>
                  <a:pt x="393009" y="1658447"/>
                </a:lnTo>
                <a:lnTo>
                  <a:pt x="434352" y="1653635"/>
                </a:lnTo>
                <a:lnTo>
                  <a:pt x="566614" y="1641089"/>
                </a:lnTo>
                <a:close/>
                <a:moveTo>
                  <a:pt x="866284" y="1600477"/>
                </a:moveTo>
                <a:lnTo>
                  <a:pt x="758737" y="1620534"/>
                </a:lnTo>
                <a:lnTo>
                  <a:pt x="754081" y="1619344"/>
                </a:lnTo>
                <a:cubicBezTo>
                  <a:pt x="747405" y="1617077"/>
                  <a:pt x="744097" y="1615098"/>
                  <a:pt x="747029" y="1614113"/>
                </a:cubicBezTo>
                <a:cubicBezTo>
                  <a:pt x="780756" y="1602782"/>
                  <a:pt x="817553" y="1600808"/>
                  <a:pt x="854809" y="1600509"/>
                </a:cubicBezTo>
                <a:close/>
                <a:moveTo>
                  <a:pt x="1039022" y="1597292"/>
                </a:moveTo>
                <a:cubicBezTo>
                  <a:pt x="1035750" y="1596993"/>
                  <a:pt x="1028344" y="1597705"/>
                  <a:pt x="1014998" y="1599919"/>
                </a:cubicBezTo>
                <a:lnTo>
                  <a:pt x="994580" y="1604159"/>
                </a:lnTo>
                <a:lnTo>
                  <a:pt x="1016124" y="1610082"/>
                </a:lnTo>
                <a:lnTo>
                  <a:pt x="1023469" y="1607311"/>
                </a:lnTo>
                <a:cubicBezTo>
                  <a:pt x="1035569" y="1602538"/>
                  <a:pt x="1045564" y="1597892"/>
                  <a:pt x="1039022" y="1597292"/>
                </a:cubicBezTo>
                <a:close/>
                <a:moveTo>
                  <a:pt x="1072116" y="1588517"/>
                </a:moveTo>
                <a:cubicBezTo>
                  <a:pt x="1070215" y="1587953"/>
                  <a:pt x="1067207" y="1588146"/>
                  <a:pt x="1064084" y="1588764"/>
                </a:cubicBezTo>
                <a:cubicBezTo>
                  <a:pt x="1060959" y="1589384"/>
                  <a:pt x="1057720" y="1590429"/>
                  <a:pt x="1055362" y="1591574"/>
                </a:cubicBezTo>
                <a:cubicBezTo>
                  <a:pt x="1050642" y="1593861"/>
                  <a:pt x="1049437" y="1596543"/>
                  <a:pt x="1059688" y="1596990"/>
                </a:cubicBezTo>
                <a:cubicBezTo>
                  <a:pt x="1064034" y="1594026"/>
                  <a:pt x="1067111" y="1598538"/>
                  <a:pt x="1071458" y="1595575"/>
                </a:cubicBezTo>
                <a:cubicBezTo>
                  <a:pt x="1073338" y="1593469"/>
                  <a:pt x="1074135" y="1591891"/>
                  <a:pt x="1074146" y="1590748"/>
                </a:cubicBezTo>
                <a:cubicBezTo>
                  <a:pt x="1074158" y="1589604"/>
                  <a:pt x="1073383" y="1588891"/>
                  <a:pt x="1072116" y="1588517"/>
                </a:cubicBezTo>
                <a:close/>
                <a:moveTo>
                  <a:pt x="951151" y="1538787"/>
                </a:moveTo>
                <a:cubicBezTo>
                  <a:pt x="951151" y="1538787"/>
                  <a:pt x="952934" y="1541189"/>
                  <a:pt x="954493" y="1543292"/>
                </a:cubicBezTo>
                <a:lnTo>
                  <a:pt x="954743" y="1543628"/>
                </a:lnTo>
                <a:lnTo>
                  <a:pt x="956415" y="1545883"/>
                </a:lnTo>
                <a:cubicBezTo>
                  <a:pt x="956832" y="1546447"/>
                  <a:pt x="956944" y="1546597"/>
                  <a:pt x="956499" y="1545996"/>
                </a:cubicBezTo>
                <a:lnTo>
                  <a:pt x="954743" y="1543628"/>
                </a:lnTo>
                <a:close/>
                <a:moveTo>
                  <a:pt x="1222092" y="1527030"/>
                </a:moveTo>
                <a:cubicBezTo>
                  <a:pt x="1214668" y="1525480"/>
                  <a:pt x="1228755" y="1536806"/>
                  <a:pt x="1228755" y="1536806"/>
                </a:cubicBezTo>
                <a:cubicBezTo>
                  <a:pt x="1230929" y="1535324"/>
                  <a:pt x="1230350" y="1532140"/>
                  <a:pt x="1228684" y="1529696"/>
                </a:cubicBezTo>
                <a:cubicBezTo>
                  <a:pt x="1227017" y="1527252"/>
                  <a:pt x="1224264" y="1525548"/>
                  <a:pt x="1222092" y="1527030"/>
                </a:cubicBezTo>
                <a:close/>
                <a:moveTo>
                  <a:pt x="1460555" y="1513667"/>
                </a:moveTo>
                <a:lnTo>
                  <a:pt x="1436940" y="1514528"/>
                </a:lnTo>
                <a:cubicBezTo>
                  <a:pt x="1430958" y="1515334"/>
                  <a:pt x="1426847" y="1516356"/>
                  <a:pt x="1426829" y="1517297"/>
                </a:cubicBezTo>
                <a:cubicBezTo>
                  <a:pt x="1426818" y="1517924"/>
                  <a:pt x="1428626" y="1518515"/>
                  <a:pt x="1432914" y="1518983"/>
                </a:cubicBezTo>
                <a:cubicBezTo>
                  <a:pt x="1437201" y="1519451"/>
                  <a:pt x="1443969" y="1519795"/>
                  <a:pt x="1453874" y="1519927"/>
                </a:cubicBezTo>
                <a:cubicBezTo>
                  <a:pt x="1453874" y="1519927"/>
                  <a:pt x="1476864" y="1524080"/>
                  <a:pt x="1481211" y="1521118"/>
                </a:cubicBezTo>
                <a:cubicBezTo>
                  <a:pt x="1483326" y="1518747"/>
                  <a:pt x="1482738" y="1516999"/>
                  <a:pt x="1480386" y="1515747"/>
                </a:cubicBezTo>
                <a:lnTo>
                  <a:pt x="1474595" y="1514535"/>
                </a:lnTo>
                <a:close/>
                <a:moveTo>
                  <a:pt x="422980" y="1405192"/>
                </a:moveTo>
                <a:cubicBezTo>
                  <a:pt x="430812" y="1405086"/>
                  <a:pt x="442546" y="1406902"/>
                  <a:pt x="458169" y="1412326"/>
                </a:cubicBezTo>
                <a:cubicBezTo>
                  <a:pt x="440519" y="1416360"/>
                  <a:pt x="427852" y="1416409"/>
                  <a:pt x="420155" y="1414879"/>
                </a:cubicBezTo>
                <a:cubicBezTo>
                  <a:pt x="412457" y="1413346"/>
                  <a:pt x="409726" y="1410236"/>
                  <a:pt x="411945" y="1407950"/>
                </a:cubicBezTo>
                <a:cubicBezTo>
                  <a:pt x="413425" y="1406426"/>
                  <a:pt x="417104" y="1405269"/>
                  <a:pt x="422980" y="1405192"/>
                </a:cubicBezTo>
                <a:close/>
                <a:moveTo>
                  <a:pt x="215646" y="1208450"/>
                </a:moveTo>
                <a:cubicBezTo>
                  <a:pt x="218724" y="1212471"/>
                  <a:pt x="220263" y="1214483"/>
                  <a:pt x="220841" y="1215235"/>
                </a:cubicBezTo>
                <a:cubicBezTo>
                  <a:pt x="222573" y="1217496"/>
                  <a:pt x="215646" y="1208450"/>
                  <a:pt x="215646" y="1208450"/>
                </a:cubicBezTo>
                <a:close/>
                <a:moveTo>
                  <a:pt x="252546" y="1202793"/>
                </a:moveTo>
                <a:cubicBezTo>
                  <a:pt x="255982" y="1201636"/>
                  <a:pt x="242235" y="1206257"/>
                  <a:pt x="242235" y="1206257"/>
                </a:cubicBezTo>
                <a:cubicBezTo>
                  <a:pt x="248345" y="1204202"/>
                  <a:pt x="251401" y="1203177"/>
                  <a:pt x="252546" y="1202793"/>
                </a:cubicBezTo>
                <a:close/>
                <a:moveTo>
                  <a:pt x="804477" y="1178201"/>
                </a:moveTo>
                <a:lnTo>
                  <a:pt x="803637" y="1179807"/>
                </a:lnTo>
                <a:cubicBezTo>
                  <a:pt x="801826" y="1181041"/>
                  <a:pt x="799790" y="1180778"/>
                  <a:pt x="798252" y="1178522"/>
                </a:cubicBezTo>
                <a:close/>
                <a:moveTo>
                  <a:pt x="765284" y="1173874"/>
                </a:moveTo>
                <a:lnTo>
                  <a:pt x="728940" y="1176004"/>
                </a:lnTo>
                <a:lnTo>
                  <a:pt x="719009" y="1177467"/>
                </a:lnTo>
                <a:cubicBezTo>
                  <a:pt x="723935" y="1177689"/>
                  <a:pt x="732211" y="1177279"/>
                  <a:pt x="741805" y="1176469"/>
                </a:cubicBezTo>
                <a:close/>
                <a:moveTo>
                  <a:pt x="353219" y="1128477"/>
                </a:moveTo>
                <a:lnTo>
                  <a:pt x="357747" y="1129176"/>
                </a:lnTo>
                <a:cubicBezTo>
                  <a:pt x="362205" y="1129925"/>
                  <a:pt x="363810" y="1130298"/>
                  <a:pt x="363382" y="1130443"/>
                </a:cubicBezTo>
                <a:cubicBezTo>
                  <a:pt x="362527" y="1130729"/>
                  <a:pt x="353541" y="1130096"/>
                  <a:pt x="343000" y="1129707"/>
                </a:cubicBezTo>
                <a:close/>
                <a:moveTo>
                  <a:pt x="830768" y="953811"/>
                </a:moveTo>
                <a:lnTo>
                  <a:pt x="785146" y="956711"/>
                </a:lnTo>
                <a:cubicBezTo>
                  <a:pt x="764780" y="957937"/>
                  <a:pt x="745265" y="958666"/>
                  <a:pt x="728325" y="958179"/>
                </a:cubicBezTo>
                <a:lnTo>
                  <a:pt x="709449" y="956773"/>
                </a:lnTo>
                <a:lnTo>
                  <a:pt x="698345" y="959272"/>
                </a:lnTo>
                <a:lnTo>
                  <a:pt x="748405" y="959226"/>
                </a:lnTo>
                <a:lnTo>
                  <a:pt x="808679" y="959009"/>
                </a:lnTo>
                <a:close/>
                <a:moveTo>
                  <a:pt x="920866" y="950070"/>
                </a:moveTo>
                <a:lnTo>
                  <a:pt x="880021" y="957517"/>
                </a:lnTo>
                <a:lnTo>
                  <a:pt x="882704" y="957994"/>
                </a:lnTo>
                <a:cubicBezTo>
                  <a:pt x="897987" y="960629"/>
                  <a:pt x="959203" y="970414"/>
                  <a:pt x="960572" y="958154"/>
                </a:cubicBezTo>
                <a:cubicBezTo>
                  <a:pt x="961656" y="955824"/>
                  <a:pt x="956093" y="954043"/>
                  <a:pt x="947776" y="952694"/>
                </a:cubicBezTo>
                <a:close/>
                <a:moveTo>
                  <a:pt x="1019297" y="887700"/>
                </a:moveTo>
                <a:lnTo>
                  <a:pt x="1021092" y="890047"/>
                </a:lnTo>
                <a:cubicBezTo>
                  <a:pt x="1021500" y="890575"/>
                  <a:pt x="1021608" y="890715"/>
                  <a:pt x="1021175" y="890150"/>
                </a:cubicBezTo>
                <a:lnTo>
                  <a:pt x="1019298" y="887700"/>
                </a:lnTo>
                <a:close/>
                <a:moveTo>
                  <a:pt x="646627" y="790391"/>
                </a:moveTo>
                <a:cubicBezTo>
                  <a:pt x="648205" y="791174"/>
                  <a:pt x="647954" y="792654"/>
                  <a:pt x="644513" y="794998"/>
                </a:cubicBezTo>
                <a:cubicBezTo>
                  <a:pt x="635820" y="800926"/>
                  <a:pt x="619739" y="797569"/>
                  <a:pt x="619739" y="797569"/>
                </a:cubicBezTo>
                <a:cubicBezTo>
                  <a:pt x="620214" y="794766"/>
                  <a:pt x="625752" y="792384"/>
                  <a:pt x="631765" y="790997"/>
                </a:cubicBezTo>
                <a:cubicBezTo>
                  <a:pt x="637774" y="789610"/>
                  <a:pt x="644259" y="789217"/>
                  <a:pt x="646627" y="790391"/>
                </a:cubicBezTo>
                <a:close/>
                <a:moveTo>
                  <a:pt x="195021" y="784636"/>
                </a:moveTo>
                <a:cubicBezTo>
                  <a:pt x="195693" y="785109"/>
                  <a:pt x="197478" y="786369"/>
                  <a:pt x="201054" y="788889"/>
                </a:cubicBezTo>
                <a:cubicBezTo>
                  <a:pt x="201054" y="788889"/>
                  <a:pt x="193009" y="783219"/>
                  <a:pt x="195021" y="784636"/>
                </a:cubicBezTo>
                <a:close/>
                <a:moveTo>
                  <a:pt x="219362" y="783816"/>
                </a:moveTo>
                <a:lnTo>
                  <a:pt x="224200" y="784004"/>
                </a:lnTo>
                <a:lnTo>
                  <a:pt x="201054" y="788889"/>
                </a:lnTo>
                <a:close/>
                <a:moveTo>
                  <a:pt x="739546" y="770970"/>
                </a:moveTo>
                <a:cubicBezTo>
                  <a:pt x="746063" y="773136"/>
                  <a:pt x="749323" y="774218"/>
                  <a:pt x="750543" y="774623"/>
                </a:cubicBezTo>
                <a:cubicBezTo>
                  <a:pt x="754208" y="775843"/>
                  <a:pt x="739546" y="770970"/>
                  <a:pt x="739546" y="770970"/>
                </a:cubicBezTo>
                <a:close/>
                <a:moveTo>
                  <a:pt x="224669" y="751205"/>
                </a:moveTo>
                <a:cubicBezTo>
                  <a:pt x="225305" y="751700"/>
                  <a:pt x="227004" y="753023"/>
                  <a:pt x="230396" y="755666"/>
                </a:cubicBezTo>
                <a:cubicBezTo>
                  <a:pt x="230396" y="755666"/>
                  <a:pt x="222760" y="749718"/>
                  <a:pt x="224669" y="751205"/>
                </a:cubicBezTo>
                <a:close/>
                <a:moveTo>
                  <a:pt x="650813" y="738121"/>
                </a:moveTo>
                <a:cubicBezTo>
                  <a:pt x="648019" y="736152"/>
                  <a:pt x="659195" y="744027"/>
                  <a:pt x="659195" y="744027"/>
                </a:cubicBezTo>
                <a:cubicBezTo>
                  <a:pt x="654225" y="740528"/>
                  <a:pt x="651745" y="738776"/>
                  <a:pt x="650813" y="738121"/>
                </a:cubicBezTo>
                <a:close/>
                <a:moveTo>
                  <a:pt x="684629" y="736979"/>
                </a:moveTo>
                <a:lnTo>
                  <a:pt x="691349" y="737243"/>
                </a:lnTo>
                <a:lnTo>
                  <a:pt x="659195" y="744027"/>
                </a:lnTo>
                <a:close/>
                <a:moveTo>
                  <a:pt x="952328" y="707739"/>
                </a:moveTo>
                <a:lnTo>
                  <a:pt x="891123" y="723490"/>
                </a:lnTo>
                <a:lnTo>
                  <a:pt x="893286" y="723333"/>
                </a:lnTo>
                <a:cubicBezTo>
                  <a:pt x="908051" y="722295"/>
                  <a:pt x="922370" y="721225"/>
                  <a:pt x="934226" y="719993"/>
                </a:cubicBezTo>
                <a:lnTo>
                  <a:pt x="949144" y="717797"/>
                </a:lnTo>
                <a:lnTo>
                  <a:pt x="958572" y="715625"/>
                </a:lnTo>
                <a:lnTo>
                  <a:pt x="963947" y="712285"/>
                </a:lnTo>
                <a:close/>
                <a:moveTo>
                  <a:pt x="1068924" y="700844"/>
                </a:moveTo>
                <a:lnTo>
                  <a:pt x="1065774" y="701303"/>
                </a:lnTo>
                <a:lnTo>
                  <a:pt x="1063506" y="701846"/>
                </a:lnTo>
                <a:close/>
                <a:moveTo>
                  <a:pt x="1096928" y="686080"/>
                </a:moveTo>
                <a:lnTo>
                  <a:pt x="1091182" y="686494"/>
                </a:lnTo>
                <a:cubicBezTo>
                  <a:pt x="1082516" y="687788"/>
                  <a:pt x="1071412" y="690470"/>
                  <a:pt x="1059997" y="693571"/>
                </a:cubicBezTo>
                <a:lnTo>
                  <a:pt x="1059014" y="693855"/>
                </a:lnTo>
                <a:close/>
                <a:moveTo>
                  <a:pt x="406464" y="684929"/>
                </a:moveTo>
                <a:cubicBezTo>
                  <a:pt x="409112" y="683950"/>
                  <a:pt x="410966" y="684336"/>
                  <a:pt x="412506" y="686594"/>
                </a:cubicBezTo>
                <a:cubicBezTo>
                  <a:pt x="409245" y="688815"/>
                  <a:pt x="404863" y="695520"/>
                  <a:pt x="400281" y="694926"/>
                </a:cubicBezTo>
                <a:cubicBezTo>
                  <a:pt x="398753" y="694729"/>
                  <a:pt x="397203" y="693721"/>
                  <a:pt x="395666" y="691464"/>
                </a:cubicBezTo>
                <a:cubicBezTo>
                  <a:pt x="400373" y="688254"/>
                  <a:pt x="403815" y="685908"/>
                  <a:pt x="406464" y="684929"/>
                </a:cubicBezTo>
                <a:close/>
                <a:moveTo>
                  <a:pt x="423302" y="680057"/>
                </a:moveTo>
                <a:cubicBezTo>
                  <a:pt x="425950" y="679079"/>
                  <a:pt x="427808" y="679464"/>
                  <a:pt x="429345" y="681722"/>
                </a:cubicBezTo>
                <a:cubicBezTo>
                  <a:pt x="426086" y="683943"/>
                  <a:pt x="421703" y="690648"/>
                  <a:pt x="417120" y="690056"/>
                </a:cubicBezTo>
                <a:cubicBezTo>
                  <a:pt x="415592" y="689857"/>
                  <a:pt x="414043" y="688849"/>
                  <a:pt x="412506" y="686594"/>
                </a:cubicBezTo>
                <a:cubicBezTo>
                  <a:pt x="417213" y="683383"/>
                  <a:pt x="420654" y="681036"/>
                  <a:pt x="423302" y="680057"/>
                </a:cubicBezTo>
                <a:close/>
                <a:moveTo>
                  <a:pt x="474581" y="671812"/>
                </a:moveTo>
                <a:cubicBezTo>
                  <a:pt x="461542" y="680700"/>
                  <a:pt x="444191" y="684819"/>
                  <a:pt x="429345" y="681722"/>
                </a:cubicBezTo>
                <a:cubicBezTo>
                  <a:pt x="439938" y="677806"/>
                  <a:pt x="447407" y="674365"/>
                  <a:pt x="454149" y="672385"/>
                </a:cubicBezTo>
                <a:cubicBezTo>
                  <a:pt x="460890" y="670405"/>
                  <a:pt x="466903" y="669886"/>
                  <a:pt x="474581" y="671812"/>
                </a:cubicBezTo>
                <a:close/>
                <a:moveTo>
                  <a:pt x="694465" y="605314"/>
                </a:moveTo>
                <a:cubicBezTo>
                  <a:pt x="695100" y="605812"/>
                  <a:pt x="696798" y="607133"/>
                  <a:pt x="700192" y="609776"/>
                </a:cubicBezTo>
                <a:cubicBezTo>
                  <a:pt x="700192" y="609776"/>
                  <a:pt x="692554" y="603829"/>
                  <a:pt x="694465" y="605314"/>
                </a:cubicBezTo>
                <a:close/>
                <a:moveTo>
                  <a:pt x="800707" y="602800"/>
                </a:moveTo>
                <a:cubicBezTo>
                  <a:pt x="794852" y="601214"/>
                  <a:pt x="772140" y="605545"/>
                  <a:pt x="772140" y="605545"/>
                </a:cubicBezTo>
                <a:cubicBezTo>
                  <a:pt x="767431" y="608756"/>
                  <a:pt x="769738" y="612140"/>
                  <a:pt x="775487" y="613178"/>
                </a:cubicBezTo>
                <a:lnTo>
                  <a:pt x="784398" y="612750"/>
                </a:lnTo>
                <a:lnTo>
                  <a:pt x="787730" y="611995"/>
                </a:lnTo>
                <a:lnTo>
                  <a:pt x="799479" y="606736"/>
                </a:lnTo>
                <a:cubicBezTo>
                  <a:pt x="802739" y="604513"/>
                  <a:pt x="802659" y="603327"/>
                  <a:pt x="800707" y="602800"/>
                </a:cubicBezTo>
                <a:close/>
                <a:moveTo>
                  <a:pt x="152230" y="600772"/>
                </a:moveTo>
                <a:lnTo>
                  <a:pt x="276870" y="603370"/>
                </a:lnTo>
                <a:lnTo>
                  <a:pt x="264457" y="607213"/>
                </a:lnTo>
                <a:lnTo>
                  <a:pt x="237314" y="617558"/>
                </a:lnTo>
                <a:lnTo>
                  <a:pt x="179842" y="615149"/>
                </a:lnTo>
                <a:lnTo>
                  <a:pt x="120153" y="610210"/>
                </a:lnTo>
                <a:lnTo>
                  <a:pt x="137447" y="604573"/>
                </a:lnTo>
                <a:close/>
                <a:moveTo>
                  <a:pt x="723369" y="599466"/>
                </a:moveTo>
                <a:cubicBezTo>
                  <a:pt x="721390" y="597872"/>
                  <a:pt x="729313" y="604243"/>
                  <a:pt x="729313" y="604243"/>
                </a:cubicBezTo>
                <a:cubicBezTo>
                  <a:pt x="725792" y="601412"/>
                  <a:pt x="724031" y="599995"/>
                  <a:pt x="723369" y="599466"/>
                </a:cubicBezTo>
                <a:close/>
                <a:moveTo>
                  <a:pt x="609142" y="591520"/>
                </a:moveTo>
                <a:lnTo>
                  <a:pt x="640750" y="592747"/>
                </a:lnTo>
                <a:lnTo>
                  <a:pt x="564181" y="608524"/>
                </a:lnTo>
                <a:lnTo>
                  <a:pt x="507592" y="624468"/>
                </a:lnTo>
                <a:lnTo>
                  <a:pt x="358160" y="622626"/>
                </a:lnTo>
                <a:lnTo>
                  <a:pt x="335361" y="621670"/>
                </a:lnTo>
                <a:lnTo>
                  <a:pt x="349849" y="617292"/>
                </a:lnTo>
                <a:cubicBezTo>
                  <a:pt x="371751" y="610897"/>
                  <a:pt x="383563" y="607114"/>
                  <a:pt x="388476" y="604935"/>
                </a:cubicBezTo>
                <a:lnTo>
                  <a:pt x="387333" y="603802"/>
                </a:lnTo>
                <a:lnTo>
                  <a:pt x="459944" y="603734"/>
                </a:lnTo>
                <a:cubicBezTo>
                  <a:pt x="510881" y="601505"/>
                  <a:pt x="560281" y="597264"/>
                  <a:pt x="609142" y="591520"/>
                </a:cubicBezTo>
                <a:close/>
                <a:moveTo>
                  <a:pt x="829478" y="557402"/>
                </a:moveTo>
                <a:lnTo>
                  <a:pt x="721932" y="577459"/>
                </a:lnTo>
                <a:lnTo>
                  <a:pt x="717276" y="576271"/>
                </a:lnTo>
                <a:cubicBezTo>
                  <a:pt x="710599" y="574002"/>
                  <a:pt x="707291" y="572025"/>
                  <a:pt x="710224" y="571039"/>
                </a:cubicBezTo>
                <a:cubicBezTo>
                  <a:pt x="743950" y="559707"/>
                  <a:pt x="780748" y="557734"/>
                  <a:pt x="818004" y="557435"/>
                </a:cubicBezTo>
                <a:close/>
                <a:moveTo>
                  <a:pt x="1037025" y="548241"/>
                </a:moveTo>
                <a:lnTo>
                  <a:pt x="1021543" y="552154"/>
                </a:lnTo>
                <a:lnTo>
                  <a:pt x="1020373" y="553266"/>
                </a:lnTo>
                <a:lnTo>
                  <a:pt x="1022882" y="553916"/>
                </a:lnTo>
                <a:cubicBezTo>
                  <a:pt x="1027229" y="550952"/>
                  <a:pt x="1030305" y="555466"/>
                  <a:pt x="1034653" y="552501"/>
                </a:cubicBezTo>
                <a:close/>
                <a:moveTo>
                  <a:pt x="914347" y="495712"/>
                </a:moveTo>
                <a:lnTo>
                  <a:pt x="919100" y="502124"/>
                </a:lnTo>
                <a:lnTo>
                  <a:pt x="919692" y="502923"/>
                </a:lnTo>
                <a:cubicBezTo>
                  <a:pt x="920138" y="503524"/>
                  <a:pt x="920027" y="503374"/>
                  <a:pt x="919609" y="502809"/>
                </a:cubicBezTo>
                <a:lnTo>
                  <a:pt x="919100" y="502124"/>
                </a:lnTo>
                <a:lnTo>
                  <a:pt x="917688" y="500219"/>
                </a:lnTo>
                <a:cubicBezTo>
                  <a:pt x="916129" y="498117"/>
                  <a:pt x="914347" y="495712"/>
                  <a:pt x="914347" y="495712"/>
                </a:cubicBezTo>
                <a:close/>
                <a:moveTo>
                  <a:pt x="1185284" y="483956"/>
                </a:moveTo>
                <a:cubicBezTo>
                  <a:pt x="1177862" y="482406"/>
                  <a:pt x="1191950" y="493732"/>
                  <a:pt x="1191950" y="493732"/>
                </a:cubicBezTo>
                <a:cubicBezTo>
                  <a:pt x="1194124" y="492251"/>
                  <a:pt x="1193544" y="489066"/>
                  <a:pt x="1191879" y="486622"/>
                </a:cubicBezTo>
                <a:cubicBezTo>
                  <a:pt x="1190213" y="484179"/>
                  <a:pt x="1187458" y="482475"/>
                  <a:pt x="1185284" y="483956"/>
                </a:cubicBezTo>
                <a:close/>
                <a:moveTo>
                  <a:pt x="1432172" y="470285"/>
                </a:moveTo>
                <a:cubicBezTo>
                  <a:pt x="1422291" y="469521"/>
                  <a:pt x="1409109" y="470245"/>
                  <a:pt x="1400135" y="471453"/>
                </a:cubicBezTo>
                <a:cubicBezTo>
                  <a:pt x="1394152" y="472261"/>
                  <a:pt x="1390041" y="473283"/>
                  <a:pt x="1390025" y="474224"/>
                </a:cubicBezTo>
                <a:cubicBezTo>
                  <a:pt x="1390012" y="474850"/>
                  <a:pt x="1391821" y="475442"/>
                  <a:pt x="1396108" y="475910"/>
                </a:cubicBezTo>
                <a:cubicBezTo>
                  <a:pt x="1400396" y="476378"/>
                  <a:pt x="1407163" y="476721"/>
                  <a:pt x="1417069" y="476853"/>
                </a:cubicBezTo>
                <a:cubicBezTo>
                  <a:pt x="1417069" y="476853"/>
                  <a:pt x="1422816" y="477892"/>
                  <a:pt x="1429108" y="478559"/>
                </a:cubicBezTo>
                <a:lnTo>
                  <a:pt x="1443727" y="478067"/>
                </a:lnTo>
                <a:lnTo>
                  <a:pt x="1444385" y="477907"/>
                </a:lnTo>
                <a:lnTo>
                  <a:pt x="1443580" y="472673"/>
                </a:lnTo>
                <a:cubicBezTo>
                  <a:pt x="1441228" y="471423"/>
                  <a:pt x="1437113" y="470668"/>
                  <a:pt x="1432172" y="470285"/>
                </a:cubicBezTo>
                <a:close/>
                <a:moveTo>
                  <a:pt x="1419283" y="441194"/>
                </a:moveTo>
                <a:cubicBezTo>
                  <a:pt x="1355402" y="443987"/>
                  <a:pt x="1288976" y="461732"/>
                  <a:pt x="1238670" y="475101"/>
                </a:cubicBezTo>
                <a:cubicBezTo>
                  <a:pt x="1269596" y="481555"/>
                  <a:pt x="1292052" y="466245"/>
                  <a:pt x="1341092" y="460353"/>
                </a:cubicBezTo>
                <a:cubicBezTo>
                  <a:pt x="1352860" y="458937"/>
                  <a:pt x="1435177" y="464507"/>
                  <a:pt x="1442276" y="445347"/>
                </a:cubicBezTo>
                <a:cubicBezTo>
                  <a:pt x="1441508" y="444219"/>
                  <a:pt x="1439686" y="443394"/>
                  <a:pt x="1437386" y="442795"/>
                </a:cubicBezTo>
                <a:lnTo>
                  <a:pt x="1435842" y="442553"/>
                </a:lnTo>
                <a:lnTo>
                  <a:pt x="1433545" y="442585"/>
                </a:lnTo>
                <a:lnTo>
                  <a:pt x="1434644" y="442364"/>
                </a:lnTo>
                <a:lnTo>
                  <a:pt x="1429627" y="441578"/>
                </a:lnTo>
                <a:cubicBezTo>
                  <a:pt x="1424263" y="441105"/>
                  <a:pt x="1419283" y="441194"/>
                  <a:pt x="1419283" y="441194"/>
                </a:cubicBezTo>
                <a:close/>
                <a:moveTo>
                  <a:pt x="1516387" y="435910"/>
                </a:moveTo>
                <a:lnTo>
                  <a:pt x="1488259" y="438440"/>
                </a:lnTo>
                <a:lnTo>
                  <a:pt x="1453130" y="441658"/>
                </a:lnTo>
                <a:lnTo>
                  <a:pt x="1453473" y="442010"/>
                </a:lnTo>
                <a:cubicBezTo>
                  <a:pt x="1465252" y="446947"/>
                  <a:pt x="1514638" y="444483"/>
                  <a:pt x="1518442" y="441890"/>
                </a:cubicBezTo>
                <a:close/>
                <a:moveTo>
                  <a:pt x="1482693" y="432628"/>
                </a:moveTo>
                <a:cubicBezTo>
                  <a:pt x="1475929" y="432922"/>
                  <a:pt x="1469298" y="433571"/>
                  <a:pt x="1463856" y="434490"/>
                </a:cubicBezTo>
                <a:cubicBezTo>
                  <a:pt x="1460230" y="435104"/>
                  <a:pt x="1457132" y="435837"/>
                  <a:pt x="1454880" y="436669"/>
                </a:cubicBezTo>
                <a:lnTo>
                  <a:pt x="1451605" y="438972"/>
                </a:lnTo>
                <a:lnTo>
                  <a:pt x="1483298" y="432635"/>
                </a:lnTo>
                <a:close/>
                <a:moveTo>
                  <a:pt x="1692395" y="421155"/>
                </a:moveTo>
                <a:lnTo>
                  <a:pt x="1680346" y="422493"/>
                </a:lnTo>
                <a:lnTo>
                  <a:pt x="1614449" y="427300"/>
                </a:lnTo>
                <a:lnTo>
                  <a:pt x="1606854" y="423788"/>
                </a:lnTo>
                <a:lnTo>
                  <a:pt x="1603534" y="422564"/>
                </a:lnTo>
                <a:lnTo>
                  <a:pt x="1590913" y="424562"/>
                </a:lnTo>
                <a:lnTo>
                  <a:pt x="1543661" y="433983"/>
                </a:lnTo>
                <a:lnTo>
                  <a:pt x="1544761" y="434241"/>
                </a:lnTo>
                <a:cubicBezTo>
                  <a:pt x="1563152" y="436264"/>
                  <a:pt x="1605366" y="431648"/>
                  <a:pt x="1610934" y="432811"/>
                </a:cubicBezTo>
                <a:cubicBezTo>
                  <a:pt x="1623321" y="431526"/>
                  <a:pt x="1641276" y="431403"/>
                  <a:pt x="1657312" y="430800"/>
                </a:cubicBezTo>
                <a:lnTo>
                  <a:pt x="1660273" y="430597"/>
                </a:lnTo>
                <a:lnTo>
                  <a:pt x="1692248" y="424268"/>
                </a:lnTo>
                <a:close/>
                <a:moveTo>
                  <a:pt x="386174" y="362117"/>
                </a:moveTo>
                <a:cubicBezTo>
                  <a:pt x="394006" y="362014"/>
                  <a:pt x="405740" y="363828"/>
                  <a:pt x="421364" y="369252"/>
                </a:cubicBezTo>
                <a:cubicBezTo>
                  <a:pt x="403713" y="373285"/>
                  <a:pt x="391046" y="373334"/>
                  <a:pt x="383348" y="371804"/>
                </a:cubicBezTo>
                <a:cubicBezTo>
                  <a:pt x="375650" y="370273"/>
                  <a:pt x="372920" y="367162"/>
                  <a:pt x="375140" y="364877"/>
                </a:cubicBezTo>
                <a:cubicBezTo>
                  <a:pt x="376618" y="363353"/>
                  <a:pt x="380299" y="362195"/>
                  <a:pt x="386174" y="362117"/>
                </a:cubicBezTo>
                <a:close/>
                <a:moveTo>
                  <a:pt x="706573" y="280161"/>
                </a:moveTo>
                <a:cubicBezTo>
                  <a:pt x="705427" y="280549"/>
                  <a:pt x="702372" y="281573"/>
                  <a:pt x="696262" y="283627"/>
                </a:cubicBezTo>
                <a:cubicBezTo>
                  <a:pt x="696262" y="283627"/>
                  <a:pt x="710009" y="279007"/>
                  <a:pt x="706573" y="280161"/>
                </a:cubicBezTo>
                <a:close/>
                <a:moveTo>
                  <a:pt x="178841" y="165375"/>
                </a:moveTo>
                <a:cubicBezTo>
                  <a:pt x="181918" y="169397"/>
                  <a:pt x="183458" y="171407"/>
                  <a:pt x="184035" y="172162"/>
                </a:cubicBezTo>
                <a:cubicBezTo>
                  <a:pt x="185766" y="174423"/>
                  <a:pt x="178841" y="165375"/>
                  <a:pt x="178841" y="165375"/>
                </a:cubicBezTo>
                <a:close/>
                <a:moveTo>
                  <a:pt x="215741" y="159718"/>
                </a:moveTo>
                <a:cubicBezTo>
                  <a:pt x="214597" y="160104"/>
                  <a:pt x="211539" y="161130"/>
                  <a:pt x="205431" y="163181"/>
                </a:cubicBezTo>
                <a:cubicBezTo>
                  <a:pt x="205431" y="163181"/>
                  <a:pt x="219178" y="158564"/>
                  <a:pt x="215741" y="159718"/>
                </a:cubicBezTo>
                <a:close/>
                <a:moveTo>
                  <a:pt x="5040424" y="0"/>
                </a:moveTo>
                <a:lnTo>
                  <a:pt x="10806224" y="0"/>
                </a:lnTo>
                <a:lnTo>
                  <a:pt x="10806224" y="6985000"/>
                </a:lnTo>
                <a:lnTo>
                  <a:pt x="6500924" y="6985000"/>
                </a:lnTo>
                <a:lnTo>
                  <a:pt x="6500924" y="6985001"/>
                </a:lnTo>
                <a:lnTo>
                  <a:pt x="1982812" y="6985000"/>
                </a:lnTo>
                <a:lnTo>
                  <a:pt x="1923614" y="6985000"/>
                </a:lnTo>
                <a:lnTo>
                  <a:pt x="1981026" y="6960196"/>
                </a:lnTo>
                <a:cubicBezTo>
                  <a:pt x="1978040" y="6951835"/>
                  <a:pt x="1607424" y="6940569"/>
                  <a:pt x="1781756" y="6930379"/>
                </a:cubicBezTo>
                <a:cubicBezTo>
                  <a:pt x="1886057" y="6932794"/>
                  <a:pt x="1968583" y="6925355"/>
                  <a:pt x="2055776" y="6905424"/>
                </a:cubicBezTo>
                <a:cubicBezTo>
                  <a:pt x="2118520" y="6893708"/>
                  <a:pt x="2164916" y="6917138"/>
                  <a:pt x="2231465" y="6894778"/>
                </a:cubicBezTo>
                <a:lnTo>
                  <a:pt x="2233513" y="6900511"/>
                </a:lnTo>
                <a:lnTo>
                  <a:pt x="2234195" y="6902422"/>
                </a:lnTo>
                <a:cubicBezTo>
                  <a:pt x="2234500" y="6903270"/>
                  <a:pt x="2234296" y="6902705"/>
                  <a:pt x="2233892" y="6901573"/>
                </a:cubicBezTo>
                <a:lnTo>
                  <a:pt x="2233513" y="6900511"/>
                </a:lnTo>
                <a:lnTo>
                  <a:pt x="2232376" y="6897326"/>
                </a:lnTo>
                <a:cubicBezTo>
                  <a:pt x="2231870" y="6895910"/>
                  <a:pt x="2231465" y="6894778"/>
                  <a:pt x="2231465" y="6894778"/>
                </a:cubicBezTo>
                <a:cubicBezTo>
                  <a:pt x="2207887" y="6854316"/>
                  <a:pt x="2047626" y="6908163"/>
                  <a:pt x="2021871" y="6887162"/>
                </a:cubicBezTo>
                <a:cubicBezTo>
                  <a:pt x="2017118" y="6888759"/>
                  <a:pt x="2013261" y="6877958"/>
                  <a:pt x="2011611" y="6866416"/>
                </a:cubicBezTo>
                <a:lnTo>
                  <a:pt x="2011460" y="6862639"/>
                </a:lnTo>
                <a:lnTo>
                  <a:pt x="1968282" y="6866480"/>
                </a:lnTo>
                <a:lnTo>
                  <a:pt x="2208188" y="6822092"/>
                </a:lnTo>
                <a:lnTo>
                  <a:pt x="2214517" y="6815684"/>
                </a:lnTo>
                <a:lnTo>
                  <a:pt x="2212461" y="6804826"/>
                </a:lnTo>
                <a:lnTo>
                  <a:pt x="2164798" y="6812786"/>
                </a:lnTo>
                <a:cubicBezTo>
                  <a:pt x="2121142" y="6820024"/>
                  <a:pt x="2077651" y="6826165"/>
                  <a:pt x="2033698" y="6828261"/>
                </a:cubicBezTo>
                <a:cubicBezTo>
                  <a:pt x="2069700" y="6816363"/>
                  <a:pt x="2105303" y="6807366"/>
                  <a:pt x="2140717" y="6799837"/>
                </a:cubicBezTo>
                <a:lnTo>
                  <a:pt x="2219037" y="6785318"/>
                </a:lnTo>
                <a:lnTo>
                  <a:pt x="2212404" y="6774992"/>
                </a:lnTo>
                <a:lnTo>
                  <a:pt x="2206756" y="6770017"/>
                </a:lnTo>
                <a:lnTo>
                  <a:pt x="2165590" y="6776055"/>
                </a:lnTo>
                <a:cubicBezTo>
                  <a:pt x="2068441" y="6791852"/>
                  <a:pt x="1971292" y="6807650"/>
                  <a:pt x="1871243" y="6819224"/>
                </a:cubicBezTo>
                <a:cubicBezTo>
                  <a:pt x="1723546" y="6834475"/>
                  <a:pt x="1586034" y="6892756"/>
                  <a:pt x="1434795" y="6902179"/>
                </a:cubicBezTo>
                <a:cubicBezTo>
                  <a:pt x="1460480" y="6893554"/>
                  <a:pt x="1496378" y="6886956"/>
                  <a:pt x="1487377" y="6882200"/>
                </a:cubicBezTo>
                <a:lnTo>
                  <a:pt x="1473046" y="6879913"/>
                </a:lnTo>
                <a:lnTo>
                  <a:pt x="1560489" y="6862476"/>
                </a:lnTo>
                <a:cubicBezTo>
                  <a:pt x="1613292" y="6852864"/>
                  <a:pt x="1665152" y="6844497"/>
                  <a:pt x="1715095" y="6837988"/>
                </a:cubicBezTo>
                <a:lnTo>
                  <a:pt x="1812881" y="6826208"/>
                </a:lnTo>
                <a:lnTo>
                  <a:pt x="1810657" y="6823898"/>
                </a:lnTo>
                <a:lnTo>
                  <a:pt x="1782803" y="6815093"/>
                </a:lnTo>
                <a:lnTo>
                  <a:pt x="1782092" y="6815171"/>
                </a:lnTo>
                <a:cubicBezTo>
                  <a:pt x="1752117" y="6818945"/>
                  <a:pt x="1721273" y="6823312"/>
                  <a:pt x="1688516" y="6828569"/>
                </a:cubicBezTo>
                <a:cubicBezTo>
                  <a:pt x="1572512" y="6845966"/>
                  <a:pt x="1466994" y="6866680"/>
                  <a:pt x="1362220" y="6888677"/>
                </a:cubicBezTo>
                <a:lnTo>
                  <a:pt x="1294296" y="6903183"/>
                </a:lnTo>
                <a:lnTo>
                  <a:pt x="1270641" y="6903484"/>
                </a:lnTo>
                <a:cubicBezTo>
                  <a:pt x="1362247" y="6863784"/>
                  <a:pt x="1403580" y="6863943"/>
                  <a:pt x="1486688" y="6838721"/>
                </a:cubicBezTo>
                <a:cubicBezTo>
                  <a:pt x="1572548" y="6817477"/>
                  <a:pt x="1540001" y="6821791"/>
                  <a:pt x="1501889" y="6821253"/>
                </a:cubicBezTo>
                <a:lnTo>
                  <a:pt x="1481575" y="6819392"/>
                </a:lnTo>
                <a:lnTo>
                  <a:pt x="1535672" y="6809985"/>
                </a:lnTo>
                <a:lnTo>
                  <a:pt x="1487553" y="6811138"/>
                </a:lnTo>
                <a:lnTo>
                  <a:pt x="1489613" y="6810795"/>
                </a:lnTo>
                <a:cubicBezTo>
                  <a:pt x="1493408" y="6809279"/>
                  <a:pt x="1494651" y="6806944"/>
                  <a:pt x="1490389" y="6803215"/>
                </a:cubicBezTo>
                <a:cubicBezTo>
                  <a:pt x="1473343" y="6788298"/>
                  <a:pt x="1409568" y="6819068"/>
                  <a:pt x="1378196" y="6822166"/>
                </a:cubicBezTo>
                <a:lnTo>
                  <a:pt x="1360598" y="6828001"/>
                </a:lnTo>
                <a:lnTo>
                  <a:pt x="1260740" y="6846568"/>
                </a:lnTo>
                <a:lnTo>
                  <a:pt x="1258709" y="6843890"/>
                </a:lnTo>
                <a:cubicBezTo>
                  <a:pt x="1255618" y="6840447"/>
                  <a:pt x="1251357" y="6836718"/>
                  <a:pt x="1246671" y="6835574"/>
                </a:cubicBezTo>
                <a:cubicBezTo>
                  <a:pt x="1242627" y="6836035"/>
                  <a:pt x="1233595" y="6837451"/>
                  <a:pt x="1221974" y="6839398"/>
                </a:cubicBezTo>
                <a:lnTo>
                  <a:pt x="1207681" y="6841892"/>
                </a:lnTo>
                <a:lnTo>
                  <a:pt x="1328053" y="6806948"/>
                </a:lnTo>
                <a:lnTo>
                  <a:pt x="1303395" y="6804792"/>
                </a:lnTo>
                <a:lnTo>
                  <a:pt x="1288016" y="6808043"/>
                </a:lnTo>
                <a:lnTo>
                  <a:pt x="1085204" y="6850165"/>
                </a:lnTo>
                <a:lnTo>
                  <a:pt x="1086162" y="6849621"/>
                </a:lnTo>
                <a:cubicBezTo>
                  <a:pt x="1115080" y="6838336"/>
                  <a:pt x="1194704" y="6820925"/>
                  <a:pt x="1215741" y="6813130"/>
                </a:cubicBezTo>
                <a:cubicBezTo>
                  <a:pt x="1248552" y="6805831"/>
                  <a:pt x="1278057" y="6800208"/>
                  <a:pt x="1302396" y="6794564"/>
                </a:cubicBezTo>
                <a:lnTo>
                  <a:pt x="1331384" y="6784831"/>
                </a:lnTo>
                <a:lnTo>
                  <a:pt x="1495903" y="6748380"/>
                </a:lnTo>
                <a:cubicBezTo>
                  <a:pt x="1506405" y="6754445"/>
                  <a:pt x="1515823" y="6748023"/>
                  <a:pt x="1524512" y="6742097"/>
                </a:cubicBezTo>
                <a:cubicBezTo>
                  <a:pt x="1503003" y="6729221"/>
                  <a:pt x="1603431" y="6722444"/>
                  <a:pt x="1632552" y="6716910"/>
                </a:cubicBezTo>
                <a:lnTo>
                  <a:pt x="1676740" y="6710473"/>
                </a:lnTo>
                <a:lnTo>
                  <a:pt x="1647888" y="6713139"/>
                </a:lnTo>
                <a:cubicBezTo>
                  <a:pt x="1627924" y="6710481"/>
                  <a:pt x="1596145" y="6714136"/>
                  <a:pt x="1567157" y="6715487"/>
                </a:cubicBezTo>
                <a:lnTo>
                  <a:pt x="1558766" y="6715322"/>
                </a:lnTo>
                <a:lnTo>
                  <a:pt x="1563905" y="6713837"/>
                </a:lnTo>
                <a:cubicBezTo>
                  <a:pt x="1586723" y="6706852"/>
                  <a:pt x="1610343" y="6699069"/>
                  <a:pt x="1635587" y="6689716"/>
                </a:cubicBezTo>
                <a:cubicBezTo>
                  <a:pt x="1671090" y="6693417"/>
                  <a:pt x="1687033" y="6685724"/>
                  <a:pt x="1686130" y="6680952"/>
                </a:cubicBezTo>
                <a:cubicBezTo>
                  <a:pt x="1685678" y="6678566"/>
                  <a:pt x="1681013" y="6676911"/>
                  <a:pt x="1672476" y="6677774"/>
                </a:cubicBezTo>
                <a:cubicBezTo>
                  <a:pt x="1663939" y="6678639"/>
                  <a:pt x="1651530" y="6682023"/>
                  <a:pt x="1635587" y="6689716"/>
                </a:cubicBezTo>
                <a:cubicBezTo>
                  <a:pt x="1541851" y="6697452"/>
                  <a:pt x="1461904" y="6730067"/>
                  <a:pt x="1365884" y="6747174"/>
                </a:cubicBezTo>
                <a:cubicBezTo>
                  <a:pt x="1321291" y="6756976"/>
                  <a:pt x="1275975" y="6776531"/>
                  <a:pt x="1236928" y="6767000"/>
                </a:cubicBezTo>
                <a:lnTo>
                  <a:pt x="1227651" y="6760845"/>
                </a:lnTo>
                <a:lnTo>
                  <a:pt x="1329324" y="6736920"/>
                </a:lnTo>
                <a:lnTo>
                  <a:pt x="1502768" y="6702804"/>
                </a:lnTo>
                <a:lnTo>
                  <a:pt x="1501015" y="6697441"/>
                </a:lnTo>
                <a:cubicBezTo>
                  <a:pt x="1502876" y="6692992"/>
                  <a:pt x="1515440" y="6694331"/>
                  <a:pt x="1526763" y="6696087"/>
                </a:cubicBezTo>
                <a:lnTo>
                  <a:pt x="1532659" y="6696924"/>
                </a:lnTo>
                <a:lnTo>
                  <a:pt x="1541530" y="6695180"/>
                </a:lnTo>
                <a:lnTo>
                  <a:pt x="1537119" y="6692609"/>
                </a:lnTo>
                <a:lnTo>
                  <a:pt x="1501807" y="6680839"/>
                </a:lnTo>
                <a:lnTo>
                  <a:pt x="1437536" y="6692339"/>
                </a:lnTo>
                <a:lnTo>
                  <a:pt x="1076950" y="6771793"/>
                </a:lnTo>
                <a:lnTo>
                  <a:pt x="1076664" y="6770598"/>
                </a:lnTo>
                <a:cubicBezTo>
                  <a:pt x="1073668" y="6762110"/>
                  <a:pt x="1069093" y="6754580"/>
                  <a:pt x="1065692" y="6756646"/>
                </a:cubicBezTo>
                <a:cubicBezTo>
                  <a:pt x="1059974" y="6753803"/>
                  <a:pt x="1048520" y="6756024"/>
                  <a:pt x="1034180" y="6760539"/>
                </a:cubicBezTo>
                <a:lnTo>
                  <a:pt x="1020933" y="6765329"/>
                </a:lnTo>
                <a:lnTo>
                  <a:pt x="1019014" y="6756677"/>
                </a:lnTo>
                <a:lnTo>
                  <a:pt x="1021750" y="6753624"/>
                </a:lnTo>
                <a:lnTo>
                  <a:pt x="1030219" y="6750949"/>
                </a:lnTo>
                <a:lnTo>
                  <a:pt x="1035402" y="6751592"/>
                </a:lnTo>
                <a:lnTo>
                  <a:pt x="1032764" y="6750147"/>
                </a:lnTo>
                <a:lnTo>
                  <a:pt x="1036989" y="6748812"/>
                </a:lnTo>
                <a:cubicBezTo>
                  <a:pt x="1100764" y="6718043"/>
                  <a:pt x="1162844" y="6697614"/>
                  <a:pt x="1243073" y="6680791"/>
                </a:cubicBezTo>
                <a:cubicBezTo>
                  <a:pt x="1342049" y="6651579"/>
                  <a:pt x="1206204" y="6676756"/>
                  <a:pt x="1130600" y="6688711"/>
                </a:cubicBezTo>
                <a:lnTo>
                  <a:pt x="1107647" y="6692044"/>
                </a:lnTo>
                <a:lnTo>
                  <a:pt x="1093796" y="6688111"/>
                </a:lnTo>
                <a:lnTo>
                  <a:pt x="1132005" y="6660432"/>
                </a:lnTo>
                <a:lnTo>
                  <a:pt x="1163429" y="6657879"/>
                </a:lnTo>
                <a:cubicBezTo>
                  <a:pt x="1187082" y="6655128"/>
                  <a:pt x="1199302" y="6651022"/>
                  <a:pt x="1166867" y="6644506"/>
                </a:cubicBezTo>
                <a:cubicBezTo>
                  <a:pt x="1138127" y="6640681"/>
                  <a:pt x="1111178" y="6641871"/>
                  <a:pt x="1076575" y="6640016"/>
                </a:cubicBezTo>
                <a:lnTo>
                  <a:pt x="1015243" y="6636640"/>
                </a:lnTo>
                <a:lnTo>
                  <a:pt x="1026159" y="6631215"/>
                </a:lnTo>
                <a:cubicBezTo>
                  <a:pt x="1033430" y="6628365"/>
                  <a:pt x="1043655" y="6624875"/>
                  <a:pt x="1057522" y="6620606"/>
                </a:cubicBezTo>
                <a:cubicBezTo>
                  <a:pt x="1131258" y="6593094"/>
                  <a:pt x="1219164" y="6588899"/>
                  <a:pt x="1286196" y="6548167"/>
                </a:cubicBezTo>
                <a:cubicBezTo>
                  <a:pt x="1297856" y="6541084"/>
                  <a:pt x="1199989" y="6542018"/>
                  <a:pt x="1197321" y="6552953"/>
                </a:cubicBezTo>
                <a:cubicBezTo>
                  <a:pt x="1202276" y="6532649"/>
                  <a:pt x="1367460" y="6506772"/>
                  <a:pt x="1389462" y="6501385"/>
                </a:cubicBezTo>
                <a:lnTo>
                  <a:pt x="1461087" y="6478452"/>
                </a:lnTo>
                <a:lnTo>
                  <a:pt x="1217752" y="6506241"/>
                </a:lnTo>
                <a:lnTo>
                  <a:pt x="1183931" y="6509817"/>
                </a:lnTo>
                <a:lnTo>
                  <a:pt x="1167977" y="6513416"/>
                </a:lnTo>
                <a:cubicBezTo>
                  <a:pt x="1156037" y="6515931"/>
                  <a:pt x="1148070" y="6517323"/>
                  <a:pt x="1148342" y="6516471"/>
                </a:cubicBezTo>
                <a:lnTo>
                  <a:pt x="1160232" y="6512323"/>
                </a:lnTo>
                <a:lnTo>
                  <a:pt x="854674" y="6544628"/>
                </a:lnTo>
                <a:lnTo>
                  <a:pt x="838660" y="6546473"/>
                </a:lnTo>
                <a:lnTo>
                  <a:pt x="838666" y="6546458"/>
                </a:lnTo>
                <a:lnTo>
                  <a:pt x="838581" y="6546482"/>
                </a:lnTo>
                <a:lnTo>
                  <a:pt x="792568" y="6551782"/>
                </a:lnTo>
                <a:lnTo>
                  <a:pt x="746405" y="6547854"/>
                </a:lnTo>
                <a:lnTo>
                  <a:pt x="796640" y="6543255"/>
                </a:lnTo>
                <a:cubicBezTo>
                  <a:pt x="828551" y="6540633"/>
                  <a:pt x="857061" y="6538588"/>
                  <a:pt x="879744" y="6537234"/>
                </a:cubicBezTo>
                <a:lnTo>
                  <a:pt x="963040" y="6528582"/>
                </a:lnTo>
                <a:lnTo>
                  <a:pt x="1006705" y="6524046"/>
                </a:lnTo>
                <a:cubicBezTo>
                  <a:pt x="1046798" y="6519336"/>
                  <a:pt x="1084910" y="6514407"/>
                  <a:pt x="1121781" y="6509553"/>
                </a:cubicBezTo>
                <a:lnTo>
                  <a:pt x="1188750" y="6501369"/>
                </a:lnTo>
                <a:lnTo>
                  <a:pt x="1205781" y="6493812"/>
                </a:lnTo>
                <a:cubicBezTo>
                  <a:pt x="1209426" y="6488728"/>
                  <a:pt x="1152144" y="6501588"/>
                  <a:pt x="1133271" y="6500084"/>
                </a:cubicBezTo>
                <a:cubicBezTo>
                  <a:pt x="1139100" y="6496543"/>
                  <a:pt x="1144930" y="6492999"/>
                  <a:pt x="1150759" y="6489457"/>
                </a:cubicBezTo>
                <a:cubicBezTo>
                  <a:pt x="1144930" y="6492999"/>
                  <a:pt x="1177050" y="6449538"/>
                  <a:pt x="1172919" y="6442738"/>
                </a:cubicBezTo>
                <a:cubicBezTo>
                  <a:pt x="1165834" y="6431078"/>
                  <a:pt x="1025812" y="6458959"/>
                  <a:pt x="1003810" y="6464346"/>
                </a:cubicBezTo>
                <a:lnTo>
                  <a:pt x="995211" y="6463107"/>
                </a:lnTo>
                <a:lnTo>
                  <a:pt x="1177934" y="6421723"/>
                </a:lnTo>
                <a:lnTo>
                  <a:pt x="1173124" y="6413657"/>
                </a:lnTo>
                <a:lnTo>
                  <a:pt x="1171473" y="6409858"/>
                </a:lnTo>
                <a:lnTo>
                  <a:pt x="1160922" y="6412050"/>
                </a:lnTo>
                <a:lnTo>
                  <a:pt x="1162270" y="6412353"/>
                </a:lnTo>
                <a:lnTo>
                  <a:pt x="1159682" y="6412307"/>
                </a:lnTo>
                <a:lnTo>
                  <a:pt x="1139757" y="6416446"/>
                </a:lnTo>
                <a:lnTo>
                  <a:pt x="1082602" y="6425408"/>
                </a:lnTo>
                <a:lnTo>
                  <a:pt x="1121609" y="6413160"/>
                </a:lnTo>
                <a:cubicBezTo>
                  <a:pt x="1141727" y="6406318"/>
                  <a:pt x="1155282" y="6400576"/>
                  <a:pt x="1153364" y="6397419"/>
                </a:cubicBezTo>
                <a:cubicBezTo>
                  <a:pt x="1153049" y="6393618"/>
                  <a:pt x="1143662" y="6392673"/>
                  <a:pt x="1130964" y="6393051"/>
                </a:cubicBezTo>
                <a:lnTo>
                  <a:pt x="1095518" y="6396056"/>
                </a:lnTo>
                <a:lnTo>
                  <a:pt x="1081265" y="6391573"/>
                </a:lnTo>
                <a:lnTo>
                  <a:pt x="1081330" y="6391483"/>
                </a:lnTo>
                <a:lnTo>
                  <a:pt x="1082946" y="6390989"/>
                </a:lnTo>
                <a:lnTo>
                  <a:pt x="1105107" y="6383039"/>
                </a:lnTo>
                <a:lnTo>
                  <a:pt x="1155684" y="6390178"/>
                </a:lnTo>
                <a:lnTo>
                  <a:pt x="1179117" y="6393529"/>
                </a:lnTo>
                <a:lnTo>
                  <a:pt x="1181508" y="6392986"/>
                </a:lnTo>
                <a:lnTo>
                  <a:pt x="1191771" y="6392344"/>
                </a:lnTo>
                <a:cubicBezTo>
                  <a:pt x="1218206" y="6390484"/>
                  <a:pt x="1230998" y="6388362"/>
                  <a:pt x="1235282" y="6386133"/>
                </a:cubicBezTo>
                <a:lnTo>
                  <a:pt x="1230636" y="6381901"/>
                </a:lnTo>
                <a:lnTo>
                  <a:pt x="1283167" y="6370088"/>
                </a:lnTo>
                <a:cubicBezTo>
                  <a:pt x="1310399" y="6363243"/>
                  <a:pt x="1337734" y="6355282"/>
                  <a:pt x="1365250" y="6345060"/>
                </a:cubicBezTo>
                <a:cubicBezTo>
                  <a:pt x="1374991" y="6359347"/>
                  <a:pt x="1380284" y="6328201"/>
                  <a:pt x="1365250" y="6345060"/>
                </a:cubicBezTo>
                <a:lnTo>
                  <a:pt x="1314063" y="6354604"/>
                </a:lnTo>
                <a:lnTo>
                  <a:pt x="1207544" y="6374472"/>
                </a:lnTo>
                <a:lnTo>
                  <a:pt x="1199991" y="6372678"/>
                </a:lnTo>
                <a:cubicBezTo>
                  <a:pt x="1190790" y="6370627"/>
                  <a:pt x="1183352" y="6368771"/>
                  <a:pt x="1182816" y="6367267"/>
                </a:cubicBezTo>
                <a:cubicBezTo>
                  <a:pt x="1180665" y="6361248"/>
                  <a:pt x="1288554" y="6359827"/>
                  <a:pt x="1312994" y="6351615"/>
                </a:cubicBezTo>
                <a:cubicBezTo>
                  <a:pt x="1275881" y="6342737"/>
                  <a:pt x="1259456" y="6354997"/>
                  <a:pt x="1210971" y="6351065"/>
                </a:cubicBezTo>
                <a:cubicBezTo>
                  <a:pt x="1210971" y="6351065"/>
                  <a:pt x="1204729" y="6351407"/>
                  <a:pt x="1195333" y="6351825"/>
                </a:cubicBezTo>
                <a:lnTo>
                  <a:pt x="1191791" y="6351950"/>
                </a:lnTo>
                <a:lnTo>
                  <a:pt x="1206497" y="6346676"/>
                </a:lnTo>
                <a:cubicBezTo>
                  <a:pt x="1251257" y="6331950"/>
                  <a:pt x="1298555" y="6317844"/>
                  <a:pt x="1345280" y="6306080"/>
                </a:cubicBezTo>
                <a:cubicBezTo>
                  <a:pt x="1372139" y="6297742"/>
                  <a:pt x="1466845" y="6289415"/>
                  <a:pt x="1506332" y="6273402"/>
                </a:cubicBezTo>
                <a:cubicBezTo>
                  <a:pt x="1558449" y="6249716"/>
                  <a:pt x="1427798" y="6279885"/>
                  <a:pt x="1412598" y="6281138"/>
                </a:cubicBezTo>
                <a:cubicBezTo>
                  <a:pt x="1318982" y="6301109"/>
                  <a:pt x="1285035" y="6303528"/>
                  <a:pt x="1214591" y="6314842"/>
                </a:cubicBezTo>
                <a:lnTo>
                  <a:pt x="1175501" y="6321763"/>
                </a:lnTo>
                <a:lnTo>
                  <a:pt x="1179141" y="6320191"/>
                </a:lnTo>
                <a:cubicBezTo>
                  <a:pt x="1178604" y="6318687"/>
                  <a:pt x="1161528" y="6317052"/>
                  <a:pt x="1138176" y="6315330"/>
                </a:cubicBezTo>
                <a:lnTo>
                  <a:pt x="1097222" y="6312529"/>
                </a:lnTo>
                <a:lnTo>
                  <a:pt x="1107833" y="6309354"/>
                </a:lnTo>
                <a:cubicBezTo>
                  <a:pt x="1140549" y="6302445"/>
                  <a:pt x="1176917" y="6301547"/>
                  <a:pt x="1191032" y="6292658"/>
                </a:cubicBezTo>
                <a:lnTo>
                  <a:pt x="1193705" y="6287034"/>
                </a:lnTo>
                <a:lnTo>
                  <a:pt x="1232947" y="6280767"/>
                </a:lnTo>
                <a:cubicBezTo>
                  <a:pt x="1255528" y="6276551"/>
                  <a:pt x="1275168" y="6278659"/>
                  <a:pt x="1295150" y="6279809"/>
                </a:cubicBezTo>
                <a:lnTo>
                  <a:pt x="1304188" y="6279838"/>
                </a:lnTo>
                <a:lnTo>
                  <a:pt x="1147511" y="6269936"/>
                </a:lnTo>
                <a:lnTo>
                  <a:pt x="1109588" y="6267917"/>
                </a:lnTo>
                <a:lnTo>
                  <a:pt x="1113407" y="6265887"/>
                </a:lnTo>
                <a:lnTo>
                  <a:pt x="1118265" y="6265195"/>
                </a:lnTo>
                <a:lnTo>
                  <a:pt x="1119649" y="6260936"/>
                </a:lnTo>
                <a:lnTo>
                  <a:pt x="1108274" y="6267847"/>
                </a:lnTo>
                <a:lnTo>
                  <a:pt x="1106986" y="6267778"/>
                </a:lnTo>
                <a:lnTo>
                  <a:pt x="1106145" y="6247192"/>
                </a:lnTo>
                <a:lnTo>
                  <a:pt x="1106058" y="6245942"/>
                </a:lnTo>
                <a:lnTo>
                  <a:pt x="1161332" y="6250536"/>
                </a:lnTo>
                <a:lnTo>
                  <a:pt x="1201139" y="6252260"/>
                </a:lnTo>
                <a:lnTo>
                  <a:pt x="1200684" y="6240875"/>
                </a:lnTo>
                <a:cubicBezTo>
                  <a:pt x="1201002" y="6237503"/>
                  <a:pt x="1201836" y="6235046"/>
                  <a:pt x="1203301" y="6234555"/>
                </a:cubicBezTo>
                <a:cubicBezTo>
                  <a:pt x="1171337" y="6230127"/>
                  <a:pt x="1140360" y="6240536"/>
                  <a:pt x="1111363" y="6242695"/>
                </a:cubicBezTo>
                <a:lnTo>
                  <a:pt x="1105814" y="6242413"/>
                </a:lnTo>
                <a:lnTo>
                  <a:pt x="1105482" y="6237618"/>
                </a:lnTo>
                <a:lnTo>
                  <a:pt x="1112935" y="6235593"/>
                </a:lnTo>
                <a:lnTo>
                  <a:pt x="1093584" y="6237387"/>
                </a:lnTo>
                <a:lnTo>
                  <a:pt x="1077428" y="6238600"/>
                </a:lnTo>
                <a:lnTo>
                  <a:pt x="1068259" y="6234288"/>
                </a:lnTo>
                <a:lnTo>
                  <a:pt x="1066144" y="6232091"/>
                </a:lnTo>
                <a:lnTo>
                  <a:pt x="1111854" y="6228094"/>
                </a:lnTo>
                <a:cubicBezTo>
                  <a:pt x="1126237" y="6226211"/>
                  <a:pt x="1138393" y="6223704"/>
                  <a:pt x="1146440" y="6220161"/>
                </a:cubicBezTo>
                <a:cubicBezTo>
                  <a:pt x="1155576" y="6217541"/>
                  <a:pt x="1143819" y="6211023"/>
                  <a:pt x="1152956" y="6208404"/>
                </a:cubicBezTo>
                <a:cubicBezTo>
                  <a:pt x="1164758" y="6205020"/>
                  <a:pt x="1176778" y="6203480"/>
                  <a:pt x="1188642" y="6202782"/>
                </a:cubicBezTo>
                <a:lnTo>
                  <a:pt x="1214132" y="6202369"/>
                </a:lnTo>
                <a:lnTo>
                  <a:pt x="1220694" y="6196546"/>
                </a:lnTo>
                <a:cubicBezTo>
                  <a:pt x="1222402" y="6192513"/>
                  <a:pt x="1216831" y="6189914"/>
                  <a:pt x="1187716" y="6195633"/>
                </a:cubicBezTo>
                <a:cubicBezTo>
                  <a:pt x="1143124" y="6205434"/>
                  <a:pt x="1178627" y="6209135"/>
                  <a:pt x="1148952" y="6201893"/>
                </a:cubicBezTo>
                <a:cubicBezTo>
                  <a:pt x="1159105" y="6204371"/>
                  <a:pt x="1164292" y="6199224"/>
                  <a:pt x="1165326" y="6192443"/>
                </a:cubicBezTo>
                <a:lnTo>
                  <a:pt x="1160652" y="6181904"/>
                </a:lnTo>
                <a:lnTo>
                  <a:pt x="1185047" y="6181144"/>
                </a:lnTo>
                <a:cubicBezTo>
                  <a:pt x="1219130" y="6179242"/>
                  <a:pt x="1236287" y="6175162"/>
                  <a:pt x="1184805" y="6164374"/>
                </a:cubicBezTo>
                <a:cubicBezTo>
                  <a:pt x="1164082" y="6164595"/>
                  <a:pt x="1074769" y="6159775"/>
                  <a:pt x="1059910" y="6158027"/>
                </a:cubicBezTo>
                <a:cubicBezTo>
                  <a:pt x="1051896" y="6153979"/>
                  <a:pt x="1047237" y="6140940"/>
                  <a:pt x="1047237" y="6140940"/>
                </a:cubicBezTo>
                <a:cubicBezTo>
                  <a:pt x="1010486" y="6133066"/>
                  <a:pt x="972163" y="6139201"/>
                  <a:pt x="939350" y="6142361"/>
                </a:cubicBezTo>
                <a:cubicBezTo>
                  <a:pt x="910612" y="6138535"/>
                  <a:pt x="847850" y="6152883"/>
                  <a:pt x="835180" y="6135795"/>
                </a:cubicBezTo>
                <a:cubicBezTo>
                  <a:pt x="822506" y="6118706"/>
                  <a:pt x="885000" y="6140401"/>
                  <a:pt x="859619" y="6127583"/>
                </a:cubicBezTo>
                <a:cubicBezTo>
                  <a:pt x="826222" y="6110717"/>
                  <a:pt x="736909" y="6105898"/>
                  <a:pt x="844797" y="6104476"/>
                </a:cubicBezTo>
                <a:cubicBezTo>
                  <a:pt x="923945" y="6099228"/>
                  <a:pt x="961057" y="6108106"/>
                  <a:pt x="1050408" y="6091565"/>
                </a:cubicBezTo>
                <a:cubicBezTo>
                  <a:pt x="1031371" y="6081952"/>
                  <a:pt x="958118" y="6079180"/>
                  <a:pt x="910557" y="6076781"/>
                </a:cubicBezTo>
                <a:lnTo>
                  <a:pt x="904527" y="6076360"/>
                </a:lnTo>
                <a:lnTo>
                  <a:pt x="999184" y="6049352"/>
                </a:lnTo>
                <a:lnTo>
                  <a:pt x="872244" y="6073338"/>
                </a:lnTo>
                <a:lnTo>
                  <a:pt x="851885" y="6065020"/>
                </a:lnTo>
                <a:cubicBezTo>
                  <a:pt x="844639" y="6058817"/>
                  <a:pt x="878066" y="6060436"/>
                  <a:pt x="902674" y="6058065"/>
                </a:cubicBezTo>
                <a:cubicBezTo>
                  <a:pt x="833891" y="6046349"/>
                  <a:pt x="766026" y="6046401"/>
                  <a:pt x="698429" y="6047206"/>
                </a:cubicBezTo>
                <a:lnTo>
                  <a:pt x="661775" y="6047349"/>
                </a:lnTo>
                <a:lnTo>
                  <a:pt x="691973" y="6041464"/>
                </a:lnTo>
                <a:cubicBezTo>
                  <a:pt x="710478" y="6037395"/>
                  <a:pt x="714720" y="6034943"/>
                  <a:pt x="679634" y="6037586"/>
                </a:cubicBezTo>
                <a:cubicBezTo>
                  <a:pt x="650586" y="6038293"/>
                  <a:pt x="624659" y="6040010"/>
                  <a:pt x="600334" y="6042375"/>
                </a:cubicBezTo>
                <a:lnTo>
                  <a:pt x="571867" y="6045919"/>
                </a:lnTo>
                <a:lnTo>
                  <a:pt x="518528" y="6042372"/>
                </a:lnTo>
                <a:lnTo>
                  <a:pt x="626970" y="6032086"/>
                </a:lnTo>
                <a:cubicBezTo>
                  <a:pt x="668273" y="6025804"/>
                  <a:pt x="671851" y="6022519"/>
                  <a:pt x="660879" y="6021743"/>
                </a:cubicBezTo>
                <a:cubicBezTo>
                  <a:pt x="657223" y="6021485"/>
                  <a:pt x="651948" y="6021505"/>
                  <a:pt x="645918" y="6021785"/>
                </a:cubicBezTo>
                <a:cubicBezTo>
                  <a:pt x="637875" y="6022160"/>
                  <a:pt x="628485" y="6022999"/>
                  <a:pt x="619782" y="6024258"/>
                </a:cubicBezTo>
                <a:cubicBezTo>
                  <a:pt x="563861" y="6024636"/>
                  <a:pt x="594651" y="6025695"/>
                  <a:pt x="565170" y="6029204"/>
                </a:cubicBezTo>
                <a:lnTo>
                  <a:pt x="480129" y="6039527"/>
                </a:lnTo>
                <a:lnTo>
                  <a:pt x="472567" y="6038885"/>
                </a:lnTo>
                <a:lnTo>
                  <a:pt x="473921" y="6038425"/>
                </a:lnTo>
                <a:cubicBezTo>
                  <a:pt x="494382" y="6031085"/>
                  <a:pt x="567681" y="6021871"/>
                  <a:pt x="597562" y="6008109"/>
                </a:cubicBezTo>
                <a:cubicBezTo>
                  <a:pt x="636858" y="5987928"/>
                  <a:pt x="536754" y="6015417"/>
                  <a:pt x="524985" y="6016830"/>
                </a:cubicBezTo>
                <a:cubicBezTo>
                  <a:pt x="501046" y="6022961"/>
                  <a:pt x="482164" y="6027365"/>
                  <a:pt x="465618" y="6030917"/>
                </a:cubicBezTo>
                <a:lnTo>
                  <a:pt x="439548" y="6036075"/>
                </a:lnTo>
                <a:lnTo>
                  <a:pt x="354346" y="6028826"/>
                </a:lnTo>
                <a:lnTo>
                  <a:pt x="356875" y="6022384"/>
                </a:lnTo>
                <a:cubicBezTo>
                  <a:pt x="357646" y="6023512"/>
                  <a:pt x="353763" y="6024436"/>
                  <a:pt x="347205" y="6025174"/>
                </a:cubicBezTo>
                <a:lnTo>
                  <a:pt x="326907" y="6026491"/>
                </a:lnTo>
                <a:lnTo>
                  <a:pt x="263228" y="6021072"/>
                </a:lnTo>
                <a:lnTo>
                  <a:pt x="286328" y="6015402"/>
                </a:lnTo>
                <a:cubicBezTo>
                  <a:pt x="289915" y="6020665"/>
                  <a:pt x="292991" y="6025178"/>
                  <a:pt x="295744" y="6008983"/>
                </a:cubicBezTo>
                <a:cubicBezTo>
                  <a:pt x="295744" y="6008983"/>
                  <a:pt x="291397" y="6011946"/>
                  <a:pt x="286328" y="6015402"/>
                </a:cubicBezTo>
                <a:lnTo>
                  <a:pt x="284687" y="6000406"/>
                </a:lnTo>
                <a:lnTo>
                  <a:pt x="351420" y="5998368"/>
                </a:lnTo>
                <a:cubicBezTo>
                  <a:pt x="368786" y="6007137"/>
                  <a:pt x="388533" y="6007245"/>
                  <a:pt x="407107" y="6001004"/>
                </a:cubicBezTo>
                <a:cubicBezTo>
                  <a:pt x="407107" y="6001004"/>
                  <a:pt x="407899" y="6002073"/>
                  <a:pt x="408889" y="6003409"/>
                </a:cubicBezTo>
                <a:lnTo>
                  <a:pt x="411116" y="6006411"/>
                </a:lnTo>
                <a:lnTo>
                  <a:pt x="412454" y="6008214"/>
                </a:lnTo>
                <a:cubicBezTo>
                  <a:pt x="413048" y="6009014"/>
                  <a:pt x="412651" y="6008480"/>
                  <a:pt x="411859" y="6007412"/>
                </a:cubicBezTo>
                <a:lnTo>
                  <a:pt x="411116" y="6006411"/>
                </a:lnTo>
                <a:lnTo>
                  <a:pt x="407107" y="6001004"/>
                </a:lnTo>
                <a:cubicBezTo>
                  <a:pt x="396941" y="5990938"/>
                  <a:pt x="375861" y="5990157"/>
                  <a:pt x="351420" y="5998368"/>
                </a:cubicBezTo>
                <a:lnTo>
                  <a:pt x="284121" y="5990717"/>
                </a:lnTo>
                <a:lnTo>
                  <a:pt x="319745" y="5979401"/>
                </a:lnTo>
                <a:lnTo>
                  <a:pt x="334734" y="5973751"/>
                </a:lnTo>
                <a:lnTo>
                  <a:pt x="551023" y="5983965"/>
                </a:lnTo>
                <a:cubicBezTo>
                  <a:pt x="692615" y="5988773"/>
                  <a:pt x="834065" y="5990119"/>
                  <a:pt x="977829" y="5983382"/>
                </a:cubicBezTo>
                <a:cubicBezTo>
                  <a:pt x="1004417" y="5981189"/>
                  <a:pt x="1130842" y="5994883"/>
                  <a:pt x="1145117" y="5976605"/>
                </a:cubicBezTo>
                <a:cubicBezTo>
                  <a:pt x="1142611" y="5969583"/>
                  <a:pt x="1127752" y="5967835"/>
                  <a:pt x="1127752" y="5967835"/>
                </a:cubicBezTo>
                <a:lnTo>
                  <a:pt x="1089397" y="5966379"/>
                </a:lnTo>
                <a:lnTo>
                  <a:pt x="1066282" y="5971785"/>
                </a:lnTo>
                <a:lnTo>
                  <a:pt x="1030900" y="5973613"/>
                </a:lnTo>
                <a:lnTo>
                  <a:pt x="1034092" y="5967515"/>
                </a:lnTo>
                <a:lnTo>
                  <a:pt x="1038134" y="5966783"/>
                </a:lnTo>
                <a:lnTo>
                  <a:pt x="1034810" y="5966853"/>
                </a:lnTo>
                <a:lnTo>
                  <a:pt x="1034092" y="5967515"/>
                </a:lnTo>
                <a:cubicBezTo>
                  <a:pt x="980707" y="5976370"/>
                  <a:pt x="919901" y="5983676"/>
                  <a:pt x="916824" y="5979165"/>
                </a:cubicBezTo>
                <a:cubicBezTo>
                  <a:pt x="918362" y="5981420"/>
                  <a:pt x="924743" y="5978721"/>
                  <a:pt x="930744" y="5975457"/>
                </a:cubicBezTo>
                <a:lnTo>
                  <a:pt x="937888" y="5971228"/>
                </a:lnTo>
                <a:lnTo>
                  <a:pt x="910859" y="5970617"/>
                </a:lnTo>
                <a:cubicBezTo>
                  <a:pt x="864849" y="5971699"/>
                  <a:pt x="810395" y="5976725"/>
                  <a:pt x="781216" y="5966306"/>
                </a:cubicBezTo>
                <a:cubicBezTo>
                  <a:pt x="773201" y="5962259"/>
                  <a:pt x="768544" y="5949217"/>
                  <a:pt x="762677" y="5951188"/>
                </a:cubicBezTo>
                <a:cubicBezTo>
                  <a:pt x="733939" y="5947363"/>
                  <a:pt x="648923" y="5954582"/>
                  <a:pt x="618036" y="5944738"/>
                </a:cubicBezTo>
                <a:cubicBezTo>
                  <a:pt x="602820" y="5941986"/>
                  <a:pt x="596372" y="5923931"/>
                  <a:pt x="596372" y="5923931"/>
                </a:cubicBezTo>
                <a:cubicBezTo>
                  <a:pt x="596372" y="5923931"/>
                  <a:pt x="592812" y="5923160"/>
                  <a:pt x="587663" y="5922923"/>
                </a:cubicBezTo>
                <a:lnTo>
                  <a:pt x="579642" y="5923890"/>
                </a:lnTo>
                <a:lnTo>
                  <a:pt x="567833" y="5922064"/>
                </a:lnTo>
                <a:lnTo>
                  <a:pt x="566809" y="5920100"/>
                </a:lnTo>
                <a:cubicBezTo>
                  <a:pt x="565808" y="5919594"/>
                  <a:pt x="564342" y="5920088"/>
                  <a:pt x="561409" y="5921072"/>
                </a:cubicBezTo>
                <a:lnTo>
                  <a:pt x="567833" y="5922064"/>
                </a:lnTo>
                <a:lnTo>
                  <a:pt x="569423" y="5925119"/>
                </a:lnTo>
                <a:cubicBezTo>
                  <a:pt x="553393" y="5917024"/>
                  <a:pt x="531498" y="5910899"/>
                  <a:pt x="531498" y="5910899"/>
                </a:cubicBezTo>
                <a:cubicBezTo>
                  <a:pt x="530557" y="5889869"/>
                  <a:pt x="625110" y="5927756"/>
                  <a:pt x="682005" y="5915379"/>
                </a:cubicBezTo>
                <a:cubicBezTo>
                  <a:pt x="687872" y="5913410"/>
                  <a:pt x="704296" y="5901149"/>
                  <a:pt x="710160" y="5899178"/>
                </a:cubicBezTo>
                <a:cubicBezTo>
                  <a:pt x="748482" y="5893043"/>
                  <a:pt x="796153" y="5891633"/>
                  <a:pt x="848354" y="5887575"/>
                </a:cubicBezTo>
                <a:cubicBezTo>
                  <a:pt x="858715" y="5887463"/>
                  <a:pt x="906793" y="5888722"/>
                  <a:pt x="953014" y="5889763"/>
                </a:cubicBezTo>
                <a:lnTo>
                  <a:pt x="953161" y="5889765"/>
                </a:lnTo>
                <a:lnTo>
                  <a:pt x="977195" y="5881138"/>
                </a:lnTo>
                <a:lnTo>
                  <a:pt x="1027691" y="5867819"/>
                </a:lnTo>
                <a:lnTo>
                  <a:pt x="1023993" y="5865036"/>
                </a:lnTo>
                <a:cubicBezTo>
                  <a:pt x="1020297" y="5862593"/>
                  <a:pt x="1016951" y="5860698"/>
                  <a:pt x="1014703" y="5859768"/>
                </a:cubicBezTo>
                <a:cubicBezTo>
                  <a:pt x="1000822" y="5857690"/>
                  <a:pt x="878077" y="5857365"/>
                  <a:pt x="957843" y="5850786"/>
                </a:cubicBezTo>
                <a:cubicBezTo>
                  <a:pt x="1042858" y="5843567"/>
                  <a:pt x="886128" y="5840054"/>
                  <a:pt x="865404" y="5840276"/>
                </a:cubicBezTo>
                <a:cubicBezTo>
                  <a:pt x="809717" y="5837642"/>
                  <a:pt x="761232" y="5833709"/>
                  <a:pt x="741486" y="5833602"/>
                </a:cubicBezTo>
                <a:cubicBezTo>
                  <a:pt x="629706" y="5825661"/>
                  <a:pt x="525982" y="5820347"/>
                  <a:pt x="424893" y="5815131"/>
                </a:cubicBezTo>
                <a:lnTo>
                  <a:pt x="403801" y="5813877"/>
                </a:lnTo>
                <a:lnTo>
                  <a:pt x="425911" y="5804579"/>
                </a:lnTo>
                <a:lnTo>
                  <a:pt x="433343" y="5800732"/>
                </a:lnTo>
                <a:lnTo>
                  <a:pt x="499389" y="5802599"/>
                </a:lnTo>
                <a:cubicBezTo>
                  <a:pt x="540216" y="5803487"/>
                  <a:pt x="640673" y="5818044"/>
                  <a:pt x="670977" y="5807861"/>
                </a:cubicBezTo>
                <a:cubicBezTo>
                  <a:pt x="682708" y="5803919"/>
                  <a:pt x="676261" y="5785864"/>
                  <a:pt x="692326" y="5772600"/>
                </a:cubicBezTo>
                <a:cubicBezTo>
                  <a:pt x="714617" y="5758371"/>
                  <a:pt x="731006" y="5767469"/>
                  <a:pt x="771475" y="5767354"/>
                </a:cubicBezTo>
                <a:cubicBezTo>
                  <a:pt x="803931" y="5763188"/>
                  <a:pt x="828370" y="5754976"/>
                  <a:pt x="849093" y="5754754"/>
                </a:cubicBezTo>
                <a:lnTo>
                  <a:pt x="873325" y="5754734"/>
                </a:lnTo>
                <a:lnTo>
                  <a:pt x="872334" y="5754389"/>
                </a:lnTo>
                <a:cubicBezTo>
                  <a:pt x="870746" y="5753495"/>
                  <a:pt x="870067" y="5752549"/>
                  <a:pt x="870530" y="5751549"/>
                </a:cubicBezTo>
                <a:cubicBezTo>
                  <a:pt x="871614" y="5749220"/>
                  <a:pt x="878241" y="5747272"/>
                  <a:pt x="887902" y="5745676"/>
                </a:cubicBezTo>
                <a:lnTo>
                  <a:pt x="906034" y="5743559"/>
                </a:lnTo>
                <a:lnTo>
                  <a:pt x="897908" y="5738915"/>
                </a:lnTo>
                <a:cubicBezTo>
                  <a:pt x="894006" y="5734888"/>
                  <a:pt x="890839" y="5730618"/>
                  <a:pt x="886832" y="5728594"/>
                </a:cubicBezTo>
                <a:cubicBezTo>
                  <a:pt x="871974" y="5726845"/>
                  <a:pt x="840495" y="5730681"/>
                  <a:pt x="811398" y="5725851"/>
                </a:cubicBezTo>
                <a:cubicBezTo>
                  <a:pt x="790675" y="5726075"/>
                  <a:pt x="692368" y="5717537"/>
                  <a:pt x="757278" y="5709209"/>
                </a:cubicBezTo>
                <a:cubicBezTo>
                  <a:pt x="796577" y="5702745"/>
                  <a:pt x="847570" y="5713700"/>
                  <a:pt x="867315" y="5713804"/>
                </a:cubicBezTo>
                <a:cubicBezTo>
                  <a:pt x="888399" y="5714586"/>
                  <a:pt x="904465" y="5701323"/>
                  <a:pt x="910329" y="5699353"/>
                </a:cubicBezTo>
                <a:cubicBezTo>
                  <a:pt x="924569" y="5702432"/>
                  <a:pt x="933561" y="5706152"/>
                  <a:pt x="953308" y="5706257"/>
                </a:cubicBezTo>
                <a:lnTo>
                  <a:pt x="955601" y="5705487"/>
                </a:lnTo>
                <a:lnTo>
                  <a:pt x="946269" y="5704822"/>
                </a:lnTo>
                <a:cubicBezTo>
                  <a:pt x="938898" y="5703912"/>
                  <a:pt x="935099" y="5702647"/>
                  <a:pt x="933549" y="5701263"/>
                </a:cubicBezTo>
                <a:lnTo>
                  <a:pt x="934206" y="5697593"/>
                </a:lnTo>
                <a:lnTo>
                  <a:pt x="907281" y="5696464"/>
                </a:lnTo>
                <a:lnTo>
                  <a:pt x="824357" y="5689602"/>
                </a:lnTo>
                <a:lnTo>
                  <a:pt x="848384" y="5681771"/>
                </a:lnTo>
                <a:lnTo>
                  <a:pt x="868923" y="5676488"/>
                </a:lnTo>
                <a:lnTo>
                  <a:pt x="1042081" y="5680100"/>
                </a:lnTo>
                <a:lnTo>
                  <a:pt x="1024835" y="5685439"/>
                </a:lnTo>
                <a:lnTo>
                  <a:pt x="1020874" y="5686947"/>
                </a:lnTo>
                <a:lnTo>
                  <a:pt x="1026929" y="5686923"/>
                </a:lnTo>
                <a:cubicBezTo>
                  <a:pt x="1034898" y="5686773"/>
                  <a:pt x="1041057" y="5686388"/>
                  <a:pt x="1043990" y="5685403"/>
                </a:cubicBezTo>
                <a:cubicBezTo>
                  <a:pt x="1043990" y="5685403"/>
                  <a:pt x="1044382" y="5681901"/>
                  <a:pt x="1045090" y="5676607"/>
                </a:cubicBezTo>
                <a:lnTo>
                  <a:pt x="1045503" y="5673932"/>
                </a:lnTo>
                <a:lnTo>
                  <a:pt x="1001320" y="5675240"/>
                </a:lnTo>
                <a:cubicBezTo>
                  <a:pt x="980921" y="5675704"/>
                  <a:pt x="961061" y="5675847"/>
                  <a:pt x="942202" y="5675162"/>
                </a:cubicBezTo>
                <a:cubicBezTo>
                  <a:pt x="908492" y="5675815"/>
                  <a:pt x="873711" y="5673458"/>
                  <a:pt x="838702" y="5670475"/>
                </a:cubicBezTo>
                <a:lnTo>
                  <a:pt x="812677" y="5668378"/>
                </a:lnTo>
                <a:lnTo>
                  <a:pt x="818189" y="5667130"/>
                </a:lnTo>
                <a:lnTo>
                  <a:pt x="863874" y="5656618"/>
                </a:lnTo>
                <a:lnTo>
                  <a:pt x="929530" y="5658072"/>
                </a:lnTo>
                <a:cubicBezTo>
                  <a:pt x="978372" y="5663009"/>
                  <a:pt x="1054783" y="5665420"/>
                  <a:pt x="998513" y="5642760"/>
                </a:cubicBezTo>
                <a:lnTo>
                  <a:pt x="954103" y="5636335"/>
                </a:lnTo>
                <a:lnTo>
                  <a:pt x="989817" y="5628861"/>
                </a:lnTo>
                <a:lnTo>
                  <a:pt x="981477" y="5627150"/>
                </a:lnTo>
                <a:cubicBezTo>
                  <a:pt x="973753" y="5625936"/>
                  <a:pt x="969039" y="5625764"/>
                  <a:pt x="969578" y="5627268"/>
                </a:cubicBezTo>
                <a:cubicBezTo>
                  <a:pt x="969139" y="5612249"/>
                  <a:pt x="994212" y="5615200"/>
                  <a:pt x="1023999" y="5617987"/>
                </a:cubicBezTo>
                <a:lnTo>
                  <a:pt x="1037442" y="5618895"/>
                </a:lnTo>
                <a:lnTo>
                  <a:pt x="1054858" y="5615249"/>
                </a:lnTo>
                <a:lnTo>
                  <a:pt x="1122988" y="5600942"/>
                </a:lnTo>
                <a:lnTo>
                  <a:pt x="1087114" y="5598450"/>
                </a:lnTo>
                <a:lnTo>
                  <a:pt x="1059589" y="5597573"/>
                </a:lnTo>
                <a:lnTo>
                  <a:pt x="953789" y="5615442"/>
                </a:lnTo>
                <a:cubicBezTo>
                  <a:pt x="895553" y="5624577"/>
                  <a:pt x="925811" y="5611176"/>
                  <a:pt x="959005" y="5600113"/>
                </a:cubicBezTo>
                <a:lnTo>
                  <a:pt x="979853" y="5593816"/>
                </a:lnTo>
                <a:lnTo>
                  <a:pt x="959635" y="5592533"/>
                </a:lnTo>
                <a:lnTo>
                  <a:pt x="908977" y="5588435"/>
                </a:lnTo>
                <a:lnTo>
                  <a:pt x="924191" y="5585293"/>
                </a:lnTo>
                <a:lnTo>
                  <a:pt x="1033611" y="5558291"/>
                </a:lnTo>
                <a:lnTo>
                  <a:pt x="1091423" y="5551500"/>
                </a:lnTo>
                <a:cubicBezTo>
                  <a:pt x="1128064" y="5549862"/>
                  <a:pt x="1112138" y="5548190"/>
                  <a:pt x="1087249" y="5545178"/>
                </a:cubicBezTo>
                <a:lnTo>
                  <a:pt x="1086931" y="5545132"/>
                </a:lnTo>
                <a:lnTo>
                  <a:pt x="1091656" y="5543967"/>
                </a:lnTo>
                <a:cubicBezTo>
                  <a:pt x="1148335" y="5530800"/>
                  <a:pt x="1206842" y="5518176"/>
                  <a:pt x="1270095" y="5505896"/>
                </a:cubicBezTo>
                <a:cubicBezTo>
                  <a:pt x="1272631" y="5504169"/>
                  <a:pt x="1290188" y="5500736"/>
                  <a:pt x="1306341" y="5496609"/>
                </a:cubicBezTo>
                <a:lnTo>
                  <a:pt x="1318100" y="5492941"/>
                </a:lnTo>
                <a:lnTo>
                  <a:pt x="1292197" y="5496716"/>
                </a:lnTo>
                <a:cubicBezTo>
                  <a:pt x="1199622" y="5515524"/>
                  <a:pt x="1117406" y="5544929"/>
                  <a:pt x="1011418" y="5555225"/>
                </a:cubicBezTo>
                <a:lnTo>
                  <a:pt x="1073158" y="5538611"/>
                </a:lnTo>
                <a:lnTo>
                  <a:pt x="1060708" y="5541268"/>
                </a:lnTo>
                <a:lnTo>
                  <a:pt x="1048642" y="5539492"/>
                </a:lnTo>
                <a:cubicBezTo>
                  <a:pt x="1037164" y="5537151"/>
                  <a:pt x="1028896" y="5534311"/>
                  <a:pt x="1029288" y="5530808"/>
                </a:cubicBezTo>
                <a:cubicBezTo>
                  <a:pt x="1026377" y="5522659"/>
                  <a:pt x="1113226" y="5520336"/>
                  <a:pt x="1160650" y="5515404"/>
                </a:cubicBezTo>
                <a:lnTo>
                  <a:pt x="1175567" y="5513210"/>
                </a:lnTo>
                <a:lnTo>
                  <a:pt x="1184994" y="5511037"/>
                </a:lnTo>
                <a:lnTo>
                  <a:pt x="1190370" y="5507698"/>
                </a:lnTo>
                <a:cubicBezTo>
                  <a:pt x="1189412" y="5506024"/>
                  <a:pt x="1184812" y="5504112"/>
                  <a:pt x="1175533" y="5501894"/>
                </a:cubicBezTo>
                <a:cubicBezTo>
                  <a:pt x="1170351" y="5501948"/>
                  <a:pt x="1158294" y="5501718"/>
                  <a:pt x="1143052" y="5501150"/>
                </a:cubicBezTo>
                <a:lnTo>
                  <a:pt x="1099018" y="5498800"/>
                </a:lnTo>
                <a:lnTo>
                  <a:pt x="1074087" y="5504686"/>
                </a:lnTo>
                <a:cubicBezTo>
                  <a:pt x="1058436" y="5507749"/>
                  <a:pt x="1042644" y="5509979"/>
                  <a:pt x="1026674" y="5510677"/>
                </a:cubicBezTo>
                <a:cubicBezTo>
                  <a:pt x="1037396" y="5506946"/>
                  <a:pt x="1046953" y="5503944"/>
                  <a:pt x="1055842" y="5501342"/>
                </a:cubicBezTo>
                <a:lnTo>
                  <a:pt x="1072478" y="5496773"/>
                </a:lnTo>
                <a:lnTo>
                  <a:pt x="1065464" y="5496177"/>
                </a:lnTo>
                <a:lnTo>
                  <a:pt x="1044658" y="5493555"/>
                </a:lnTo>
                <a:lnTo>
                  <a:pt x="991028" y="5506200"/>
                </a:lnTo>
                <a:cubicBezTo>
                  <a:pt x="901528" y="5526527"/>
                  <a:pt x="827577" y="5541211"/>
                  <a:pt x="716266" y="5565874"/>
                </a:cubicBezTo>
                <a:cubicBezTo>
                  <a:pt x="716266" y="5565874"/>
                  <a:pt x="715130" y="5566322"/>
                  <a:pt x="713138" y="5567067"/>
                </a:cubicBezTo>
                <a:lnTo>
                  <a:pt x="712304" y="5567366"/>
                </a:lnTo>
                <a:lnTo>
                  <a:pt x="726222" y="5566739"/>
                </a:lnTo>
                <a:cubicBezTo>
                  <a:pt x="767939" y="5567573"/>
                  <a:pt x="821439" y="5574244"/>
                  <a:pt x="840649" y="5572846"/>
                </a:cubicBezTo>
                <a:lnTo>
                  <a:pt x="938751" y="5567354"/>
                </a:lnTo>
                <a:lnTo>
                  <a:pt x="858292" y="5584625"/>
                </a:lnTo>
                <a:lnTo>
                  <a:pt x="847864" y="5583850"/>
                </a:lnTo>
                <a:cubicBezTo>
                  <a:pt x="827876" y="5582684"/>
                  <a:pt x="804961" y="5581748"/>
                  <a:pt x="775739" y="5581174"/>
                </a:cubicBezTo>
                <a:cubicBezTo>
                  <a:pt x="767932" y="5580005"/>
                  <a:pt x="725677" y="5579391"/>
                  <a:pt x="699282" y="5577226"/>
                </a:cubicBezTo>
                <a:lnTo>
                  <a:pt x="687038" y="5575469"/>
                </a:lnTo>
                <a:lnTo>
                  <a:pt x="679752" y="5577686"/>
                </a:lnTo>
                <a:cubicBezTo>
                  <a:pt x="661429" y="5582329"/>
                  <a:pt x="642975" y="5584444"/>
                  <a:pt x="642452" y="5574337"/>
                </a:cubicBezTo>
                <a:cubicBezTo>
                  <a:pt x="648793" y="5563406"/>
                  <a:pt x="762984" y="5547242"/>
                  <a:pt x="767331" y="5544278"/>
                </a:cubicBezTo>
                <a:cubicBezTo>
                  <a:pt x="823523" y="5530204"/>
                  <a:pt x="877233" y="5517547"/>
                  <a:pt x="931423" y="5504424"/>
                </a:cubicBezTo>
                <a:lnTo>
                  <a:pt x="1021739" y="5481360"/>
                </a:lnTo>
                <a:lnTo>
                  <a:pt x="1023921" y="5476598"/>
                </a:lnTo>
                <a:cubicBezTo>
                  <a:pt x="1026902" y="5472592"/>
                  <a:pt x="1031057" y="5467933"/>
                  <a:pt x="1035104" y="5463554"/>
                </a:cubicBezTo>
                <a:lnTo>
                  <a:pt x="1036294" y="5462271"/>
                </a:lnTo>
                <a:lnTo>
                  <a:pt x="1014855" y="5467354"/>
                </a:lnTo>
                <a:cubicBezTo>
                  <a:pt x="987838" y="5474018"/>
                  <a:pt x="965076" y="5480244"/>
                  <a:pt x="960661" y="5480775"/>
                </a:cubicBezTo>
                <a:cubicBezTo>
                  <a:pt x="837019" y="5511090"/>
                  <a:pt x="704716" y="5539597"/>
                  <a:pt x="555755" y="5579467"/>
                </a:cubicBezTo>
                <a:cubicBezTo>
                  <a:pt x="555755" y="5579467"/>
                  <a:pt x="476838" y="5599117"/>
                  <a:pt x="486801" y="5585717"/>
                </a:cubicBezTo>
                <a:lnTo>
                  <a:pt x="508020" y="5579695"/>
                </a:lnTo>
                <a:lnTo>
                  <a:pt x="538908" y="5579091"/>
                </a:lnTo>
                <a:cubicBezTo>
                  <a:pt x="551002" y="5578468"/>
                  <a:pt x="560606" y="5577383"/>
                  <a:pt x="564731" y="5575524"/>
                </a:cubicBezTo>
                <a:lnTo>
                  <a:pt x="558064" y="5567739"/>
                </a:lnTo>
                <a:lnTo>
                  <a:pt x="565718" y="5566064"/>
                </a:lnTo>
                <a:cubicBezTo>
                  <a:pt x="557027" y="5571989"/>
                  <a:pt x="646987" y="5551417"/>
                  <a:pt x="637245" y="5537128"/>
                </a:cubicBezTo>
                <a:cubicBezTo>
                  <a:pt x="634169" y="5532616"/>
                  <a:pt x="547285" y="5557701"/>
                  <a:pt x="530444" y="5562573"/>
                </a:cubicBezTo>
                <a:lnTo>
                  <a:pt x="523728" y="5563990"/>
                </a:lnTo>
                <a:lnTo>
                  <a:pt x="522789" y="5563899"/>
                </a:lnTo>
                <a:lnTo>
                  <a:pt x="501058" y="5563913"/>
                </a:lnTo>
                <a:lnTo>
                  <a:pt x="652054" y="5522077"/>
                </a:lnTo>
                <a:cubicBezTo>
                  <a:pt x="728662" y="5502344"/>
                  <a:pt x="807216" y="5482939"/>
                  <a:pt x="888306" y="5461804"/>
                </a:cubicBezTo>
                <a:cubicBezTo>
                  <a:pt x="888306" y="5461804"/>
                  <a:pt x="903259" y="5467101"/>
                  <a:pt x="911807" y="5463442"/>
                </a:cubicBezTo>
                <a:lnTo>
                  <a:pt x="917261" y="5456487"/>
                </a:lnTo>
                <a:lnTo>
                  <a:pt x="917681" y="5456418"/>
                </a:lnTo>
                <a:cubicBezTo>
                  <a:pt x="957617" y="5448779"/>
                  <a:pt x="999576" y="5439220"/>
                  <a:pt x="1040859" y="5432328"/>
                </a:cubicBezTo>
                <a:cubicBezTo>
                  <a:pt x="1178798" y="5413379"/>
                  <a:pt x="1324563" y="5387242"/>
                  <a:pt x="1458903" y="5358613"/>
                </a:cubicBezTo>
                <a:cubicBezTo>
                  <a:pt x="1526451" y="5344189"/>
                  <a:pt x="1581826" y="5339024"/>
                  <a:pt x="1616934" y="5303414"/>
                </a:cubicBezTo>
                <a:lnTo>
                  <a:pt x="1617044" y="5303330"/>
                </a:lnTo>
                <a:lnTo>
                  <a:pt x="1615497" y="5303607"/>
                </a:lnTo>
                <a:cubicBezTo>
                  <a:pt x="1455180" y="5332844"/>
                  <a:pt x="1294017" y="5362597"/>
                  <a:pt x="1138497" y="5391248"/>
                </a:cubicBezTo>
                <a:cubicBezTo>
                  <a:pt x="1115212" y="5393425"/>
                  <a:pt x="1089507" y="5398734"/>
                  <a:pt x="1063285" y="5403194"/>
                </a:cubicBezTo>
                <a:lnTo>
                  <a:pt x="1013560" y="5407541"/>
                </a:lnTo>
                <a:lnTo>
                  <a:pt x="1014152" y="5407407"/>
                </a:lnTo>
                <a:lnTo>
                  <a:pt x="1025902" y="5402149"/>
                </a:lnTo>
                <a:cubicBezTo>
                  <a:pt x="1029162" y="5399926"/>
                  <a:pt x="1029081" y="5398739"/>
                  <a:pt x="1027130" y="5398212"/>
                </a:cubicBezTo>
                <a:cubicBezTo>
                  <a:pt x="1021275" y="5396627"/>
                  <a:pt x="998564" y="5400959"/>
                  <a:pt x="998564" y="5400959"/>
                </a:cubicBezTo>
                <a:lnTo>
                  <a:pt x="1001897" y="5408561"/>
                </a:lnTo>
                <a:lnTo>
                  <a:pt x="984973" y="5410041"/>
                </a:lnTo>
                <a:lnTo>
                  <a:pt x="976780" y="5408184"/>
                </a:lnTo>
                <a:lnTo>
                  <a:pt x="976864" y="5408040"/>
                </a:lnTo>
                <a:lnTo>
                  <a:pt x="976474" y="5408115"/>
                </a:lnTo>
                <a:lnTo>
                  <a:pt x="967271" y="5406029"/>
                </a:lnTo>
                <a:cubicBezTo>
                  <a:pt x="963429" y="5404611"/>
                  <a:pt x="961533" y="5403123"/>
                  <a:pt x="961240" y="5401598"/>
                </a:cubicBezTo>
                <a:lnTo>
                  <a:pt x="964331" y="5399631"/>
                </a:lnTo>
                <a:lnTo>
                  <a:pt x="1012836" y="5387844"/>
                </a:lnTo>
                <a:lnTo>
                  <a:pt x="1001697" y="5389251"/>
                </a:lnTo>
                <a:lnTo>
                  <a:pt x="1028368" y="5380951"/>
                </a:lnTo>
                <a:lnTo>
                  <a:pt x="1055166" y="5376699"/>
                </a:lnTo>
                <a:cubicBezTo>
                  <a:pt x="1142197" y="5355743"/>
                  <a:pt x="1232389" y="5342178"/>
                  <a:pt x="1324870" y="5319241"/>
                </a:cubicBezTo>
                <a:cubicBezTo>
                  <a:pt x="1358528" y="5306770"/>
                  <a:pt x="1284127" y="5320052"/>
                  <a:pt x="1262507" y="5323877"/>
                </a:cubicBezTo>
                <a:lnTo>
                  <a:pt x="1250896" y="5325632"/>
                </a:lnTo>
                <a:lnTo>
                  <a:pt x="1328443" y="5301986"/>
                </a:lnTo>
                <a:cubicBezTo>
                  <a:pt x="1338184" y="5316274"/>
                  <a:pt x="1343479" y="5285127"/>
                  <a:pt x="1328443" y="5301986"/>
                </a:cubicBezTo>
                <a:lnTo>
                  <a:pt x="1277257" y="5311532"/>
                </a:lnTo>
                <a:lnTo>
                  <a:pt x="1170737" y="5331399"/>
                </a:lnTo>
                <a:lnTo>
                  <a:pt x="1163186" y="5329604"/>
                </a:lnTo>
                <a:cubicBezTo>
                  <a:pt x="1153984" y="5327552"/>
                  <a:pt x="1146546" y="5325698"/>
                  <a:pt x="1146009" y="5324194"/>
                </a:cubicBezTo>
                <a:cubicBezTo>
                  <a:pt x="1143860" y="5318176"/>
                  <a:pt x="1251749" y="5316752"/>
                  <a:pt x="1276188" y="5308540"/>
                </a:cubicBezTo>
                <a:cubicBezTo>
                  <a:pt x="1239076" y="5299663"/>
                  <a:pt x="1222650" y="5311923"/>
                  <a:pt x="1174166" y="5307991"/>
                </a:cubicBezTo>
                <a:cubicBezTo>
                  <a:pt x="1174166" y="5307991"/>
                  <a:pt x="1149197" y="5309359"/>
                  <a:pt x="1123961" y="5309974"/>
                </a:cubicBezTo>
                <a:lnTo>
                  <a:pt x="1093635" y="5310055"/>
                </a:lnTo>
                <a:lnTo>
                  <a:pt x="1109730" y="5302307"/>
                </a:lnTo>
                <a:cubicBezTo>
                  <a:pt x="1114988" y="5301108"/>
                  <a:pt x="1122463" y="5300141"/>
                  <a:pt x="1131353" y="5299105"/>
                </a:cubicBezTo>
                <a:lnTo>
                  <a:pt x="1145431" y="5297413"/>
                </a:lnTo>
                <a:lnTo>
                  <a:pt x="1161455" y="5295488"/>
                </a:lnTo>
                <a:cubicBezTo>
                  <a:pt x="1183274" y="5292539"/>
                  <a:pt x="1207523" y="5288115"/>
                  <a:pt x="1227751" y="5279813"/>
                </a:cubicBezTo>
                <a:cubicBezTo>
                  <a:pt x="1295070" y="5254873"/>
                  <a:pt x="1188707" y="5270282"/>
                  <a:pt x="1166706" y="5275670"/>
                </a:cubicBezTo>
                <a:lnTo>
                  <a:pt x="1131601" y="5281756"/>
                </a:lnTo>
                <a:lnTo>
                  <a:pt x="1142335" y="5277118"/>
                </a:lnTo>
                <a:cubicBezTo>
                  <a:pt x="1141799" y="5275613"/>
                  <a:pt x="1124721" y="5273978"/>
                  <a:pt x="1101371" y="5272257"/>
                </a:cubicBezTo>
                <a:lnTo>
                  <a:pt x="1057579" y="5269262"/>
                </a:lnTo>
                <a:lnTo>
                  <a:pt x="1120574" y="5254481"/>
                </a:lnTo>
                <a:lnTo>
                  <a:pt x="1141669" y="5246392"/>
                </a:lnTo>
                <a:lnTo>
                  <a:pt x="1196141" y="5237693"/>
                </a:lnTo>
                <a:cubicBezTo>
                  <a:pt x="1241304" y="5229259"/>
                  <a:pt x="1274700" y="5246128"/>
                  <a:pt x="1322602" y="5230031"/>
                </a:cubicBezTo>
                <a:cubicBezTo>
                  <a:pt x="1322602" y="5230031"/>
                  <a:pt x="1322893" y="5230845"/>
                  <a:pt x="1323256" y="5231865"/>
                </a:cubicBezTo>
                <a:lnTo>
                  <a:pt x="1324075" y="5234156"/>
                </a:lnTo>
                <a:lnTo>
                  <a:pt x="1324566" y="5235532"/>
                </a:lnTo>
                <a:cubicBezTo>
                  <a:pt x="1324785" y="5236143"/>
                  <a:pt x="1324639" y="5235736"/>
                  <a:pt x="1324349" y="5234921"/>
                </a:cubicBezTo>
                <a:lnTo>
                  <a:pt x="1324075" y="5234156"/>
                </a:lnTo>
                <a:lnTo>
                  <a:pt x="1322602" y="5230031"/>
                </a:lnTo>
                <a:cubicBezTo>
                  <a:pt x="1309872" y="5208186"/>
                  <a:pt x="1241803" y="5224527"/>
                  <a:pt x="1200744" y="5227686"/>
                </a:cubicBezTo>
                <a:lnTo>
                  <a:pt x="1189705" y="5226492"/>
                </a:lnTo>
                <a:lnTo>
                  <a:pt x="1200522" y="5221865"/>
                </a:lnTo>
                <a:cubicBezTo>
                  <a:pt x="1243551" y="5211682"/>
                  <a:pt x="1262884" y="5217230"/>
                  <a:pt x="1283629" y="5196641"/>
                </a:cubicBezTo>
                <a:cubicBezTo>
                  <a:pt x="1297956" y="5178625"/>
                  <a:pt x="1287330" y="5161137"/>
                  <a:pt x="1298988" y="5154053"/>
                </a:cubicBezTo>
                <a:cubicBezTo>
                  <a:pt x="1329106" y="5135753"/>
                  <a:pt x="1439012" y="5126172"/>
                  <a:pt x="1482631" y="5116960"/>
                </a:cubicBezTo>
                <a:lnTo>
                  <a:pt x="1676890" y="5077250"/>
                </a:lnTo>
                <a:lnTo>
                  <a:pt x="1678136" y="5074305"/>
                </a:lnTo>
                <a:lnTo>
                  <a:pt x="1681693" y="5064068"/>
                </a:lnTo>
                <a:lnTo>
                  <a:pt x="1559268" y="5085192"/>
                </a:lnTo>
                <a:cubicBezTo>
                  <a:pt x="1450637" y="5104807"/>
                  <a:pt x="1339182" y="5124975"/>
                  <a:pt x="1218608" y="5144364"/>
                </a:cubicBezTo>
                <a:cubicBezTo>
                  <a:pt x="1197580" y="5149160"/>
                  <a:pt x="1145179" y="5157056"/>
                  <a:pt x="1085386" y="5168112"/>
                </a:cubicBezTo>
                <a:cubicBezTo>
                  <a:pt x="1079886" y="5169459"/>
                  <a:pt x="1065295" y="5172671"/>
                  <a:pt x="1047889" y="5176284"/>
                </a:cubicBezTo>
                <a:lnTo>
                  <a:pt x="1021937" y="5181329"/>
                </a:lnTo>
                <a:lnTo>
                  <a:pt x="1019705" y="5179011"/>
                </a:lnTo>
                <a:lnTo>
                  <a:pt x="1003008" y="5173732"/>
                </a:lnTo>
                <a:lnTo>
                  <a:pt x="1006767" y="5172439"/>
                </a:lnTo>
                <a:cubicBezTo>
                  <a:pt x="1015543" y="5168966"/>
                  <a:pt x="1013510" y="5168383"/>
                  <a:pt x="1005818" y="5169346"/>
                </a:cubicBezTo>
                <a:lnTo>
                  <a:pt x="994765" y="5171125"/>
                </a:lnTo>
                <a:lnTo>
                  <a:pt x="992841" y="5170517"/>
                </a:lnTo>
                <a:cubicBezTo>
                  <a:pt x="964364" y="5165656"/>
                  <a:pt x="931671" y="5170111"/>
                  <a:pt x="900317" y="5169693"/>
                </a:cubicBezTo>
                <a:lnTo>
                  <a:pt x="889481" y="5169734"/>
                </a:lnTo>
                <a:lnTo>
                  <a:pt x="886067" y="5167465"/>
                </a:lnTo>
                <a:cubicBezTo>
                  <a:pt x="883204" y="5164840"/>
                  <a:pt x="881618" y="5162229"/>
                  <a:pt x="882189" y="5159886"/>
                </a:cubicBezTo>
                <a:cubicBezTo>
                  <a:pt x="883647" y="5159001"/>
                  <a:pt x="896217" y="5156019"/>
                  <a:pt x="914597" y="5151958"/>
                </a:cubicBezTo>
                <a:lnTo>
                  <a:pt x="968999" y="5140319"/>
                </a:lnTo>
                <a:lnTo>
                  <a:pt x="1046920" y="5141780"/>
                </a:lnTo>
                <a:cubicBezTo>
                  <a:pt x="1071261" y="5138657"/>
                  <a:pt x="1173864" y="5140836"/>
                  <a:pt x="1180207" y="5133017"/>
                </a:cubicBezTo>
                <a:lnTo>
                  <a:pt x="1179177" y="5132140"/>
                </a:lnTo>
                <a:lnTo>
                  <a:pt x="1121348" y="5132366"/>
                </a:lnTo>
                <a:lnTo>
                  <a:pt x="1034288" y="5126577"/>
                </a:lnTo>
                <a:lnTo>
                  <a:pt x="1052157" y="5122831"/>
                </a:lnTo>
                <a:cubicBezTo>
                  <a:pt x="1072559" y="5118540"/>
                  <a:pt x="1088160" y="5115213"/>
                  <a:pt x="1093661" y="5113866"/>
                </a:cubicBezTo>
                <a:cubicBezTo>
                  <a:pt x="1148350" y="5096599"/>
                  <a:pt x="1198770" y="5083256"/>
                  <a:pt x="1238258" y="5067242"/>
                </a:cubicBezTo>
                <a:cubicBezTo>
                  <a:pt x="1244087" y="5063700"/>
                  <a:pt x="1259003" y="5046656"/>
                  <a:pt x="1264832" y="5043114"/>
                </a:cubicBezTo>
                <a:cubicBezTo>
                  <a:pt x="1322779" y="5015885"/>
                  <a:pt x="1431272" y="5032438"/>
                  <a:pt x="1425885" y="5010436"/>
                </a:cubicBezTo>
                <a:cubicBezTo>
                  <a:pt x="1425885" y="5010436"/>
                  <a:pt x="1401313" y="5009403"/>
                  <a:pt x="1382571" y="5004829"/>
                </a:cubicBezTo>
                <a:cubicBezTo>
                  <a:pt x="1371277" y="5007035"/>
                  <a:pt x="1361586" y="5008601"/>
                  <a:pt x="1360736" y="5009117"/>
                </a:cubicBezTo>
                <a:lnTo>
                  <a:pt x="1372869" y="5008339"/>
                </a:lnTo>
                <a:lnTo>
                  <a:pt x="1363625" y="5011684"/>
                </a:lnTo>
                <a:cubicBezTo>
                  <a:pt x="1358099" y="5012715"/>
                  <a:pt x="1354151" y="5012785"/>
                  <a:pt x="1354151" y="5012785"/>
                </a:cubicBezTo>
                <a:cubicBezTo>
                  <a:pt x="1354151" y="5012785"/>
                  <a:pt x="1343525" y="4995297"/>
                  <a:pt x="1326763" y="4996171"/>
                </a:cubicBezTo>
                <a:cubicBezTo>
                  <a:pt x="1291849" y="4993441"/>
                  <a:pt x="1202913" y="5022207"/>
                  <a:pt x="1171541" y="5025306"/>
                </a:cubicBezTo>
                <a:cubicBezTo>
                  <a:pt x="1165712" y="5028848"/>
                  <a:pt x="1158038" y="5016218"/>
                  <a:pt x="1148666" y="5013931"/>
                </a:cubicBezTo>
                <a:cubicBezTo>
                  <a:pt x="1104381" y="5008914"/>
                  <a:pt x="1018014" y="5044100"/>
                  <a:pt x="965023" y="5051023"/>
                </a:cubicBezTo>
                <a:cubicBezTo>
                  <a:pt x="915194" y="5065338"/>
                  <a:pt x="853705" y="5086738"/>
                  <a:pt x="779683" y="5098458"/>
                </a:cubicBezTo>
                <a:cubicBezTo>
                  <a:pt x="779683" y="5098458"/>
                  <a:pt x="763512" y="5100303"/>
                  <a:pt x="759380" y="5093502"/>
                </a:cubicBezTo>
                <a:cubicBezTo>
                  <a:pt x="770755" y="5070628"/>
                  <a:pt x="908109" y="5053680"/>
                  <a:pt x="935939" y="5044751"/>
                </a:cubicBezTo>
                <a:lnTo>
                  <a:pt x="957432" y="5039245"/>
                </a:lnTo>
                <a:lnTo>
                  <a:pt x="965125" y="5039608"/>
                </a:lnTo>
                <a:lnTo>
                  <a:pt x="958802" y="5038894"/>
                </a:lnTo>
                <a:lnTo>
                  <a:pt x="1162870" y="4986613"/>
                </a:lnTo>
                <a:cubicBezTo>
                  <a:pt x="1238457" y="4969057"/>
                  <a:pt x="1314056" y="4953092"/>
                  <a:pt x="1389874" y="4938036"/>
                </a:cubicBezTo>
                <a:lnTo>
                  <a:pt x="1773708" y="4867017"/>
                </a:lnTo>
                <a:lnTo>
                  <a:pt x="1780038" y="4860609"/>
                </a:lnTo>
                <a:lnTo>
                  <a:pt x="1777980" y="4849752"/>
                </a:lnTo>
                <a:lnTo>
                  <a:pt x="1730318" y="4857711"/>
                </a:lnTo>
                <a:cubicBezTo>
                  <a:pt x="1686663" y="4864950"/>
                  <a:pt x="1643171" y="4871090"/>
                  <a:pt x="1599219" y="4873188"/>
                </a:cubicBezTo>
                <a:cubicBezTo>
                  <a:pt x="1635221" y="4861289"/>
                  <a:pt x="1670823" y="4852292"/>
                  <a:pt x="1706238" y="4844763"/>
                </a:cubicBezTo>
                <a:lnTo>
                  <a:pt x="1784558" y="4830244"/>
                </a:lnTo>
                <a:lnTo>
                  <a:pt x="1777924" y="4819918"/>
                </a:lnTo>
                <a:lnTo>
                  <a:pt x="1772277" y="4814943"/>
                </a:lnTo>
                <a:lnTo>
                  <a:pt x="1731110" y="4820981"/>
                </a:lnTo>
                <a:cubicBezTo>
                  <a:pt x="1633962" y="4836778"/>
                  <a:pt x="1536812" y="4852576"/>
                  <a:pt x="1436763" y="4864150"/>
                </a:cubicBezTo>
                <a:cubicBezTo>
                  <a:pt x="1325991" y="4875588"/>
                  <a:pt x="1220947" y="4911231"/>
                  <a:pt x="1111544" y="4932312"/>
                </a:cubicBezTo>
                <a:lnTo>
                  <a:pt x="1107397" y="4932863"/>
                </a:lnTo>
                <a:lnTo>
                  <a:pt x="1098688" y="4926513"/>
                </a:lnTo>
                <a:cubicBezTo>
                  <a:pt x="1094660" y="4925198"/>
                  <a:pt x="1090945" y="4924760"/>
                  <a:pt x="1090945" y="4924760"/>
                </a:cubicBezTo>
                <a:lnTo>
                  <a:pt x="1034641" y="4924212"/>
                </a:lnTo>
                <a:lnTo>
                  <a:pt x="1026888" y="4922975"/>
                </a:lnTo>
                <a:lnTo>
                  <a:pt x="1020130" y="4924072"/>
                </a:lnTo>
                <a:lnTo>
                  <a:pt x="995494" y="4923832"/>
                </a:lnTo>
                <a:cubicBezTo>
                  <a:pt x="966244" y="4925092"/>
                  <a:pt x="939656" y="4927286"/>
                  <a:pt x="915999" y="4928494"/>
                </a:cubicBezTo>
                <a:lnTo>
                  <a:pt x="889573" y="4927895"/>
                </a:lnTo>
                <a:lnTo>
                  <a:pt x="896878" y="4925089"/>
                </a:lnTo>
                <a:cubicBezTo>
                  <a:pt x="951045" y="4907204"/>
                  <a:pt x="989878" y="4902563"/>
                  <a:pt x="1052210" y="4883647"/>
                </a:cubicBezTo>
                <a:cubicBezTo>
                  <a:pt x="1166688" y="4855322"/>
                  <a:pt x="1070667" y="4872430"/>
                  <a:pt x="1031622" y="4862899"/>
                </a:cubicBezTo>
                <a:cubicBezTo>
                  <a:pt x="1001948" y="4855655"/>
                  <a:pt x="1072956" y="4863059"/>
                  <a:pt x="1055909" y="4848141"/>
                </a:cubicBezTo>
                <a:cubicBezTo>
                  <a:pt x="1038864" y="4833223"/>
                  <a:pt x="975089" y="4863994"/>
                  <a:pt x="943716" y="4867092"/>
                </a:cubicBezTo>
                <a:cubicBezTo>
                  <a:pt x="909466" y="4878593"/>
                  <a:pt x="869980" y="4894606"/>
                  <a:pt x="829237" y="4895417"/>
                </a:cubicBezTo>
                <a:cubicBezTo>
                  <a:pt x="829237" y="4895417"/>
                  <a:pt x="821562" y="4882788"/>
                  <a:pt x="812191" y="4880499"/>
                </a:cubicBezTo>
                <a:cubicBezTo>
                  <a:pt x="796019" y="4882345"/>
                  <a:pt x="699999" y="4899451"/>
                  <a:pt x="677997" y="4904840"/>
                </a:cubicBezTo>
                <a:cubicBezTo>
                  <a:pt x="563960" y="4907619"/>
                  <a:pt x="747603" y="4870526"/>
                  <a:pt x="781262" y="4858056"/>
                </a:cubicBezTo>
                <a:lnTo>
                  <a:pt x="842237" y="4844992"/>
                </a:lnTo>
                <a:lnTo>
                  <a:pt x="850430" y="4845162"/>
                </a:lnTo>
                <a:cubicBezTo>
                  <a:pt x="907708" y="4846456"/>
                  <a:pt x="1005326" y="4849045"/>
                  <a:pt x="1009726" y="4847567"/>
                </a:cubicBezTo>
                <a:cubicBezTo>
                  <a:pt x="1011584" y="4843574"/>
                  <a:pt x="1005875" y="4836785"/>
                  <a:pt x="998577" y="4830529"/>
                </a:cubicBezTo>
                <a:lnTo>
                  <a:pt x="988630" y="4823874"/>
                </a:lnTo>
                <a:lnTo>
                  <a:pt x="960206" y="4817093"/>
                </a:lnTo>
                <a:lnTo>
                  <a:pt x="954897" y="4815455"/>
                </a:lnTo>
                <a:lnTo>
                  <a:pt x="951940" y="4815340"/>
                </a:lnTo>
                <a:lnTo>
                  <a:pt x="941490" y="4814938"/>
                </a:lnTo>
                <a:lnTo>
                  <a:pt x="995585" y="4797228"/>
                </a:lnTo>
                <a:cubicBezTo>
                  <a:pt x="1064257" y="4776639"/>
                  <a:pt x="1125374" y="4762700"/>
                  <a:pt x="1201107" y="4734642"/>
                </a:cubicBezTo>
                <a:cubicBezTo>
                  <a:pt x="1236610" y="4738343"/>
                  <a:pt x="1252553" y="4730650"/>
                  <a:pt x="1251650" y="4725879"/>
                </a:cubicBezTo>
                <a:cubicBezTo>
                  <a:pt x="1251198" y="4723493"/>
                  <a:pt x="1246533" y="4721836"/>
                  <a:pt x="1237998" y="4722701"/>
                </a:cubicBezTo>
                <a:cubicBezTo>
                  <a:pt x="1229460" y="4723565"/>
                  <a:pt x="1217050" y="4726949"/>
                  <a:pt x="1201107" y="4734642"/>
                </a:cubicBezTo>
                <a:cubicBezTo>
                  <a:pt x="1107371" y="4742378"/>
                  <a:pt x="1027425" y="4774992"/>
                  <a:pt x="931404" y="4792100"/>
                </a:cubicBezTo>
                <a:lnTo>
                  <a:pt x="867628" y="4808545"/>
                </a:lnTo>
                <a:lnTo>
                  <a:pt x="852726" y="4807659"/>
                </a:lnTo>
                <a:lnTo>
                  <a:pt x="875274" y="4798174"/>
                </a:lnTo>
                <a:lnTo>
                  <a:pt x="863740" y="4797735"/>
                </a:lnTo>
                <a:cubicBezTo>
                  <a:pt x="847460" y="4797324"/>
                  <a:pt x="833780" y="4797146"/>
                  <a:pt x="828599" y="4797202"/>
                </a:cubicBezTo>
                <a:cubicBezTo>
                  <a:pt x="772910" y="4794569"/>
                  <a:pt x="724425" y="4790635"/>
                  <a:pt x="704680" y="4790530"/>
                </a:cubicBezTo>
                <a:lnTo>
                  <a:pt x="623154" y="4785377"/>
                </a:lnTo>
                <a:lnTo>
                  <a:pt x="699382" y="4754498"/>
                </a:lnTo>
                <a:cubicBezTo>
                  <a:pt x="732902" y="4743441"/>
                  <a:pt x="768479" y="4734128"/>
                  <a:pt x="808594" y="4725718"/>
                </a:cubicBezTo>
                <a:cubicBezTo>
                  <a:pt x="940562" y="4686768"/>
                  <a:pt x="655069" y="4744509"/>
                  <a:pt x="651526" y="4738680"/>
                </a:cubicBezTo>
                <a:lnTo>
                  <a:pt x="673756" y="4722577"/>
                </a:lnTo>
                <a:lnTo>
                  <a:pt x="688278" y="4721611"/>
                </a:lnTo>
                <a:cubicBezTo>
                  <a:pt x="700220" y="4722093"/>
                  <a:pt x="714434" y="4724338"/>
                  <a:pt x="734670" y="4724280"/>
                </a:cubicBezTo>
                <a:cubicBezTo>
                  <a:pt x="767124" y="4720115"/>
                  <a:pt x="791564" y="4711903"/>
                  <a:pt x="812288" y="4711681"/>
                </a:cubicBezTo>
                <a:cubicBezTo>
                  <a:pt x="899452" y="4710481"/>
                  <a:pt x="974885" y="4713223"/>
                  <a:pt x="1068893" y="4709724"/>
                </a:cubicBezTo>
                <a:cubicBezTo>
                  <a:pt x="1068893" y="4709724"/>
                  <a:pt x="1148623" y="4724503"/>
                  <a:pt x="1150189" y="4710495"/>
                </a:cubicBezTo>
                <a:cubicBezTo>
                  <a:pt x="1152358" y="4705834"/>
                  <a:pt x="1127936" y="4703366"/>
                  <a:pt x="1108076" y="4702175"/>
                </a:cubicBezTo>
                <a:lnTo>
                  <a:pt x="1092918" y="4701538"/>
                </a:lnTo>
                <a:lnTo>
                  <a:pt x="1093331" y="4701513"/>
                </a:lnTo>
                <a:lnTo>
                  <a:pt x="1090368" y="4701431"/>
                </a:lnTo>
                <a:lnTo>
                  <a:pt x="1085601" y="4701231"/>
                </a:lnTo>
                <a:cubicBezTo>
                  <a:pt x="1083723" y="4701194"/>
                  <a:pt x="1083103" y="4701211"/>
                  <a:pt x="1084230" y="4701261"/>
                </a:cubicBezTo>
                <a:lnTo>
                  <a:pt x="1090368" y="4701431"/>
                </a:lnTo>
                <a:lnTo>
                  <a:pt x="1092918" y="4701538"/>
                </a:lnTo>
                <a:lnTo>
                  <a:pt x="974763" y="4709052"/>
                </a:lnTo>
                <a:cubicBezTo>
                  <a:pt x="934032" y="4711502"/>
                  <a:pt x="896699" y="4711967"/>
                  <a:pt x="876576" y="4704685"/>
                </a:cubicBezTo>
                <a:cubicBezTo>
                  <a:pt x="862698" y="4702607"/>
                  <a:pt x="858040" y="4689567"/>
                  <a:pt x="850027" y="4685520"/>
                </a:cubicBezTo>
                <a:cubicBezTo>
                  <a:pt x="835167" y="4683772"/>
                  <a:pt x="803689" y="4687607"/>
                  <a:pt x="774592" y="4682778"/>
                </a:cubicBezTo>
                <a:cubicBezTo>
                  <a:pt x="753869" y="4683001"/>
                  <a:pt x="655562" y="4674461"/>
                  <a:pt x="720472" y="4666136"/>
                </a:cubicBezTo>
                <a:cubicBezTo>
                  <a:pt x="759771" y="4659672"/>
                  <a:pt x="810763" y="4670626"/>
                  <a:pt x="830511" y="4670731"/>
                </a:cubicBezTo>
                <a:cubicBezTo>
                  <a:pt x="851593" y="4671510"/>
                  <a:pt x="867660" y="4658248"/>
                  <a:pt x="873523" y="4656278"/>
                </a:cubicBezTo>
                <a:cubicBezTo>
                  <a:pt x="887764" y="4659359"/>
                  <a:pt x="896756" y="4663078"/>
                  <a:pt x="916501" y="4663183"/>
                </a:cubicBezTo>
                <a:cubicBezTo>
                  <a:pt x="922369" y="4661214"/>
                  <a:pt x="946806" y="4653002"/>
                  <a:pt x="958538" y="4649058"/>
                </a:cubicBezTo>
                <a:cubicBezTo>
                  <a:pt x="973397" y="4650808"/>
                  <a:pt x="1026935" y="4647424"/>
                  <a:pt x="1073270" y="4645338"/>
                </a:cubicBezTo>
                <a:cubicBezTo>
                  <a:pt x="1119605" y="4643250"/>
                  <a:pt x="1234335" y="4639530"/>
                  <a:pt x="1149909" y="4633068"/>
                </a:cubicBezTo>
                <a:cubicBezTo>
                  <a:pt x="1072326" y="4624308"/>
                  <a:pt x="980828" y="4634831"/>
                  <a:pt x="905397" y="4632088"/>
                </a:cubicBezTo>
                <a:cubicBezTo>
                  <a:pt x="871687" y="4632741"/>
                  <a:pt x="836904" y="4630384"/>
                  <a:pt x="801896" y="4627401"/>
                </a:cubicBezTo>
                <a:lnTo>
                  <a:pt x="775872" y="4625305"/>
                </a:lnTo>
                <a:lnTo>
                  <a:pt x="781383" y="4624056"/>
                </a:lnTo>
                <a:lnTo>
                  <a:pt x="827069" y="4613546"/>
                </a:lnTo>
                <a:lnTo>
                  <a:pt x="892724" y="4615000"/>
                </a:lnTo>
                <a:cubicBezTo>
                  <a:pt x="941568" y="4619935"/>
                  <a:pt x="1017978" y="4622348"/>
                  <a:pt x="961707" y="4599686"/>
                </a:cubicBezTo>
                <a:lnTo>
                  <a:pt x="917297" y="4593261"/>
                </a:lnTo>
                <a:lnTo>
                  <a:pt x="1018051" y="4572176"/>
                </a:lnTo>
                <a:cubicBezTo>
                  <a:pt x="1102352" y="4554775"/>
                  <a:pt x="1188819" y="4536860"/>
                  <a:pt x="1267738" y="4517206"/>
                </a:cubicBezTo>
                <a:cubicBezTo>
                  <a:pt x="1351001" y="4494588"/>
                  <a:pt x="1244744" y="4513052"/>
                  <a:pt x="1215622" y="4518586"/>
                </a:cubicBezTo>
                <a:cubicBezTo>
                  <a:pt x="1113168" y="4541067"/>
                  <a:pt x="1010745" y="4555814"/>
                  <a:pt x="916984" y="4572369"/>
                </a:cubicBezTo>
                <a:cubicBezTo>
                  <a:pt x="839335" y="4584548"/>
                  <a:pt x="919010" y="4556666"/>
                  <a:pt x="953204" y="4547677"/>
                </a:cubicBezTo>
                <a:cubicBezTo>
                  <a:pt x="1025875" y="4528977"/>
                  <a:pt x="1096959" y="4513011"/>
                  <a:pt x="1169990" y="4497372"/>
                </a:cubicBezTo>
                <a:lnTo>
                  <a:pt x="1273729" y="4475480"/>
                </a:lnTo>
                <a:lnTo>
                  <a:pt x="1258429" y="4472726"/>
                </a:lnTo>
                <a:lnTo>
                  <a:pt x="1236099" y="4479521"/>
                </a:lnTo>
                <a:cubicBezTo>
                  <a:pt x="1217006" y="4484359"/>
                  <a:pt x="1197813" y="4487221"/>
                  <a:pt x="1189103" y="4482426"/>
                </a:cubicBezTo>
                <a:lnTo>
                  <a:pt x="1186657" y="4478594"/>
                </a:lnTo>
                <a:lnTo>
                  <a:pt x="1279680" y="4456767"/>
                </a:lnTo>
                <a:lnTo>
                  <a:pt x="1335664" y="4444891"/>
                </a:lnTo>
                <a:lnTo>
                  <a:pt x="1342583" y="4441377"/>
                </a:lnTo>
                <a:lnTo>
                  <a:pt x="1379977" y="4435495"/>
                </a:lnTo>
                <a:lnTo>
                  <a:pt x="1441112" y="4422526"/>
                </a:lnTo>
                <a:cubicBezTo>
                  <a:pt x="1493009" y="4411611"/>
                  <a:pt x="1541592" y="4400715"/>
                  <a:pt x="1582661" y="4388400"/>
                </a:cubicBezTo>
                <a:cubicBezTo>
                  <a:pt x="1472286" y="4401589"/>
                  <a:pt x="1346370" y="4424225"/>
                  <a:pt x="1215504" y="4451031"/>
                </a:cubicBezTo>
                <a:lnTo>
                  <a:pt x="1146029" y="4466377"/>
                </a:lnTo>
                <a:lnTo>
                  <a:pt x="1140356" y="4463976"/>
                </a:lnTo>
                <a:lnTo>
                  <a:pt x="1139245" y="4462590"/>
                </a:lnTo>
                <a:lnTo>
                  <a:pt x="1063832" y="4481995"/>
                </a:lnTo>
                <a:cubicBezTo>
                  <a:pt x="1063832" y="4481995"/>
                  <a:pt x="954193" y="4509298"/>
                  <a:pt x="968035" y="4490677"/>
                </a:cubicBezTo>
                <a:lnTo>
                  <a:pt x="997515" y="4482313"/>
                </a:lnTo>
                <a:lnTo>
                  <a:pt x="1040426" y="4481473"/>
                </a:lnTo>
                <a:cubicBezTo>
                  <a:pt x="1057230" y="4480610"/>
                  <a:pt x="1070571" y="4479100"/>
                  <a:pt x="1076302" y="4476517"/>
                </a:cubicBezTo>
                <a:lnTo>
                  <a:pt x="1067039" y="4465704"/>
                </a:lnTo>
                <a:lnTo>
                  <a:pt x="1077675" y="4463374"/>
                </a:lnTo>
                <a:cubicBezTo>
                  <a:pt x="1071637" y="4467491"/>
                  <a:pt x="1099862" y="4462404"/>
                  <a:pt x="1127906" y="4453808"/>
                </a:cubicBezTo>
                <a:lnTo>
                  <a:pt x="1131169" y="4452522"/>
                </a:lnTo>
                <a:lnTo>
                  <a:pt x="1128598" y="4449317"/>
                </a:lnTo>
                <a:lnTo>
                  <a:pt x="1125696" y="4441316"/>
                </a:lnTo>
                <a:lnTo>
                  <a:pt x="1083866" y="4450613"/>
                </a:lnTo>
                <a:cubicBezTo>
                  <a:pt x="1053029" y="4458692"/>
                  <a:pt x="1021810" y="4466206"/>
                  <a:pt x="989868" y="4467603"/>
                </a:cubicBezTo>
                <a:lnTo>
                  <a:pt x="1014064" y="4460369"/>
                </a:lnTo>
                <a:lnTo>
                  <a:pt x="987841" y="4460387"/>
                </a:lnTo>
                <a:lnTo>
                  <a:pt x="1109506" y="4426678"/>
                </a:lnTo>
                <a:lnTo>
                  <a:pt x="1078495" y="4433981"/>
                </a:lnTo>
                <a:cubicBezTo>
                  <a:pt x="1064328" y="4437424"/>
                  <a:pt x="1053807" y="4439986"/>
                  <a:pt x="1050865" y="4440339"/>
                </a:cubicBezTo>
                <a:cubicBezTo>
                  <a:pt x="945119" y="4466164"/>
                  <a:pt x="872560" y="4481138"/>
                  <a:pt x="780278" y="4500885"/>
                </a:cubicBezTo>
                <a:lnTo>
                  <a:pt x="728219" y="4512200"/>
                </a:lnTo>
                <a:lnTo>
                  <a:pt x="734897" y="4500142"/>
                </a:lnTo>
                <a:lnTo>
                  <a:pt x="894617" y="4461350"/>
                </a:lnTo>
                <a:lnTo>
                  <a:pt x="1056337" y="4420051"/>
                </a:lnTo>
                <a:lnTo>
                  <a:pt x="926382" y="4442557"/>
                </a:lnTo>
                <a:lnTo>
                  <a:pt x="1008673" y="4417169"/>
                </a:lnTo>
                <a:lnTo>
                  <a:pt x="1005960" y="4417664"/>
                </a:lnTo>
                <a:cubicBezTo>
                  <a:pt x="968248" y="4426163"/>
                  <a:pt x="929740" y="4436994"/>
                  <a:pt x="923855" y="4437701"/>
                </a:cubicBezTo>
                <a:lnTo>
                  <a:pt x="921014" y="4438375"/>
                </a:lnTo>
                <a:lnTo>
                  <a:pt x="730898" y="4483465"/>
                </a:lnTo>
                <a:lnTo>
                  <a:pt x="724212" y="4485135"/>
                </a:lnTo>
                <a:lnTo>
                  <a:pt x="712121" y="4485363"/>
                </a:lnTo>
                <a:cubicBezTo>
                  <a:pt x="683187" y="4487480"/>
                  <a:pt x="636704" y="4495606"/>
                  <a:pt x="604040" y="4501983"/>
                </a:cubicBezTo>
                <a:lnTo>
                  <a:pt x="592974" y="4504308"/>
                </a:lnTo>
                <a:lnTo>
                  <a:pt x="600440" y="4494055"/>
                </a:lnTo>
                <a:cubicBezTo>
                  <a:pt x="599671" y="4492927"/>
                  <a:pt x="593664" y="4493648"/>
                  <a:pt x="584823" y="4495442"/>
                </a:cubicBezTo>
                <a:lnTo>
                  <a:pt x="557268" y="4502043"/>
                </a:lnTo>
                <a:lnTo>
                  <a:pt x="558904" y="4500458"/>
                </a:lnTo>
                <a:cubicBezTo>
                  <a:pt x="569649" y="4495154"/>
                  <a:pt x="591646" y="4487982"/>
                  <a:pt x="615986" y="4480426"/>
                </a:cubicBezTo>
                <a:lnTo>
                  <a:pt x="643340" y="4471836"/>
                </a:lnTo>
                <a:lnTo>
                  <a:pt x="833174" y="4423404"/>
                </a:lnTo>
                <a:lnTo>
                  <a:pt x="801257" y="4424308"/>
                </a:lnTo>
                <a:lnTo>
                  <a:pt x="743131" y="4436742"/>
                </a:lnTo>
                <a:lnTo>
                  <a:pt x="718196" y="4442932"/>
                </a:lnTo>
                <a:lnTo>
                  <a:pt x="718884" y="4442346"/>
                </a:lnTo>
                <a:cubicBezTo>
                  <a:pt x="718571" y="4438545"/>
                  <a:pt x="709182" y="4437598"/>
                  <a:pt x="696484" y="4437977"/>
                </a:cubicBezTo>
                <a:lnTo>
                  <a:pt x="681083" y="4439283"/>
                </a:lnTo>
                <a:lnTo>
                  <a:pt x="763282" y="4420990"/>
                </a:lnTo>
                <a:lnTo>
                  <a:pt x="769851" y="4419390"/>
                </a:lnTo>
                <a:lnTo>
                  <a:pt x="743934" y="4408490"/>
                </a:lnTo>
                <a:lnTo>
                  <a:pt x="664198" y="4424150"/>
                </a:lnTo>
                <a:cubicBezTo>
                  <a:pt x="718597" y="4407443"/>
                  <a:pt x="777785" y="4392702"/>
                  <a:pt x="839372" y="4377981"/>
                </a:cubicBezTo>
                <a:cubicBezTo>
                  <a:pt x="900959" y="4363257"/>
                  <a:pt x="964944" y="4348552"/>
                  <a:pt x="1028939" y="4331913"/>
                </a:cubicBezTo>
                <a:cubicBezTo>
                  <a:pt x="1089204" y="4318364"/>
                  <a:pt x="1150828" y="4307196"/>
                  <a:pt x="1211369" y="4295804"/>
                </a:cubicBezTo>
                <a:lnTo>
                  <a:pt x="1220604" y="4293836"/>
                </a:lnTo>
                <a:lnTo>
                  <a:pt x="1165132" y="4288123"/>
                </a:lnTo>
                <a:cubicBezTo>
                  <a:pt x="1156986" y="4285385"/>
                  <a:pt x="1134166" y="4268351"/>
                  <a:pt x="1126018" y="4265616"/>
                </a:cubicBezTo>
                <a:cubicBezTo>
                  <a:pt x="1046975" y="4248420"/>
                  <a:pt x="915613" y="4301056"/>
                  <a:pt x="916919" y="4271840"/>
                </a:cubicBezTo>
                <a:cubicBezTo>
                  <a:pt x="916919" y="4271840"/>
                  <a:pt x="947339" y="4263331"/>
                  <a:pt x="969611" y="4252083"/>
                </a:cubicBezTo>
                <a:lnTo>
                  <a:pt x="967399" y="4256329"/>
                </a:lnTo>
                <a:lnTo>
                  <a:pt x="958475" y="4257706"/>
                </a:lnTo>
                <a:cubicBezTo>
                  <a:pt x="962550" y="4259074"/>
                  <a:pt x="964586" y="4259760"/>
                  <a:pt x="965976" y="4259058"/>
                </a:cubicBezTo>
                <a:lnTo>
                  <a:pt x="967399" y="4256329"/>
                </a:lnTo>
                <a:lnTo>
                  <a:pt x="983806" y="4253792"/>
                </a:lnTo>
                <a:lnTo>
                  <a:pt x="994949" y="4255134"/>
                </a:lnTo>
                <a:cubicBezTo>
                  <a:pt x="1002101" y="4254805"/>
                  <a:pt x="1007048" y="4253736"/>
                  <a:pt x="1007048" y="4253736"/>
                </a:cubicBezTo>
                <a:cubicBezTo>
                  <a:pt x="1007048" y="4253736"/>
                  <a:pt x="1016007" y="4228652"/>
                  <a:pt x="1037147" y="4224829"/>
                </a:cubicBezTo>
                <a:cubicBezTo>
                  <a:pt x="1080059" y="4211152"/>
                  <a:pt x="1198168" y="4221181"/>
                  <a:pt x="1238094" y="4215866"/>
                </a:cubicBezTo>
                <a:cubicBezTo>
                  <a:pt x="1246243" y="4218605"/>
                  <a:pt x="1252713" y="4200488"/>
                  <a:pt x="1263848" y="4194862"/>
                </a:cubicBezTo>
                <a:cubicBezTo>
                  <a:pt x="1304387" y="4180389"/>
                  <a:pt x="1380039" y="4187371"/>
                  <a:pt x="1443960" y="4188875"/>
                </a:cubicBezTo>
                <a:lnTo>
                  <a:pt x="1454172" y="4188643"/>
                </a:lnTo>
                <a:lnTo>
                  <a:pt x="1460641" y="4185703"/>
                </a:lnTo>
                <a:cubicBezTo>
                  <a:pt x="1468976" y="4181170"/>
                  <a:pt x="1476775" y="4175853"/>
                  <a:pt x="1476775" y="4175853"/>
                </a:cubicBezTo>
                <a:lnTo>
                  <a:pt x="1482085" y="4169957"/>
                </a:lnTo>
                <a:lnTo>
                  <a:pt x="1239390" y="4164722"/>
                </a:lnTo>
                <a:cubicBezTo>
                  <a:pt x="1140708" y="4164853"/>
                  <a:pt x="1042401" y="4166991"/>
                  <a:pt x="944047" y="4170330"/>
                </a:cubicBezTo>
                <a:lnTo>
                  <a:pt x="643559" y="4184518"/>
                </a:lnTo>
                <a:lnTo>
                  <a:pt x="622735" y="4176668"/>
                </a:lnTo>
                <a:lnTo>
                  <a:pt x="573244" y="4160949"/>
                </a:lnTo>
                <a:lnTo>
                  <a:pt x="666742" y="4150320"/>
                </a:lnTo>
                <a:cubicBezTo>
                  <a:pt x="700697" y="4161728"/>
                  <a:pt x="729984" y="4160643"/>
                  <a:pt x="744106" y="4146658"/>
                </a:cubicBezTo>
                <a:cubicBezTo>
                  <a:pt x="744106" y="4146658"/>
                  <a:pt x="745207" y="4145174"/>
                  <a:pt x="746583" y="4143320"/>
                </a:cubicBezTo>
                <a:lnTo>
                  <a:pt x="749677" y="4139147"/>
                </a:lnTo>
                <a:lnTo>
                  <a:pt x="750709" y="4137756"/>
                </a:lnTo>
                <a:cubicBezTo>
                  <a:pt x="751809" y="4136273"/>
                  <a:pt x="752360" y="4135531"/>
                  <a:pt x="751534" y="4136643"/>
                </a:cubicBezTo>
                <a:lnTo>
                  <a:pt x="749677" y="4139147"/>
                </a:lnTo>
                <a:lnTo>
                  <a:pt x="744106" y="4146658"/>
                </a:lnTo>
                <a:cubicBezTo>
                  <a:pt x="718299" y="4137988"/>
                  <a:pt x="690867" y="4138136"/>
                  <a:pt x="666742" y="4150320"/>
                </a:cubicBezTo>
                <a:lnTo>
                  <a:pt x="574030" y="4147487"/>
                </a:lnTo>
                <a:lnTo>
                  <a:pt x="576310" y="4126655"/>
                </a:lnTo>
                <a:cubicBezTo>
                  <a:pt x="583352" y="4131457"/>
                  <a:pt x="589389" y="4135572"/>
                  <a:pt x="589389" y="4135572"/>
                </a:cubicBezTo>
                <a:cubicBezTo>
                  <a:pt x="585568" y="4113073"/>
                  <a:pt x="581295" y="4119341"/>
                  <a:pt x="576310" y="4126655"/>
                </a:cubicBezTo>
                <a:lnTo>
                  <a:pt x="544220" y="4118776"/>
                </a:lnTo>
                <a:lnTo>
                  <a:pt x="632686" y="4111251"/>
                </a:lnTo>
                <a:lnTo>
                  <a:pt x="660885" y="4113081"/>
                </a:lnTo>
                <a:cubicBezTo>
                  <a:pt x="669999" y="4114103"/>
                  <a:pt x="675388" y="4115389"/>
                  <a:pt x="674320" y="4116954"/>
                </a:cubicBezTo>
                <a:lnTo>
                  <a:pt x="670806" y="4108005"/>
                </a:lnTo>
                <a:lnTo>
                  <a:pt x="789173" y="4097935"/>
                </a:lnTo>
                <a:lnTo>
                  <a:pt x="825394" y="4105101"/>
                </a:lnTo>
                <a:cubicBezTo>
                  <a:pt x="848381" y="4110035"/>
                  <a:pt x="874615" y="4116154"/>
                  <a:pt x="907873" y="4124671"/>
                </a:cubicBezTo>
                <a:cubicBezTo>
                  <a:pt x="924222" y="4126635"/>
                  <a:pt x="1063297" y="4164825"/>
                  <a:pt x="1008704" y="4136789"/>
                </a:cubicBezTo>
                <a:cubicBezTo>
                  <a:pt x="967189" y="4117668"/>
                  <a:pt x="865357" y="4104868"/>
                  <a:pt x="836930" y="4094670"/>
                </a:cubicBezTo>
                <a:lnTo>
                  <a:pt x="835049" y="4094031"/>
                </a:lnTo>
                <a:lnTo>
                  <a:pt x="867318" y="4091287"/>
                </a:lnTo>
                <a:cubicBezTo>
                  <a:pt x="1055454" y="4067092"/>
                  <a:pt x="1241470" y="4099940"/>
                  <a:pt x="1432589" y="4067385"/>
                </a:cubicBezTo>
                <a:cubicBezTo>
                  <a:pt x="1398400" y="4064091"/>
                  <a:pt x="1351963" y="4066340"/>
                  <a:pt x="1362029" y="4057722"/>
                </a:cubicBezTo>
                <a:lnTo>
                  <a:pt x="1390312" y="4046168"/>
                </a:lnTo>
                <a:lnTo>
                  <a:pt x="1494180" y="4065794"/>
                </a:lnTo>
                <a:lnTo>
                  <a:pt x="1505024" y="4061901"/>
                </a:lnTo>
                <a:lnTo>
                  <a:pt x="1435163" y="4041968"/>
                </a:lnTo>
                <a:lnTo>
                  <a:pt x="1443541" y="4041382"/>
                </a:lnTo>
                <a:cubicBezTo>
                  <a:pt x="1509615" y="4038050"/>
                  <a:pt x="1611387" y="4034199"/>
                  <a:pt x="1637833" y="4020843"/>
                </a:cubicBezTo>
                <a:lnTo>
                  <a:pt x="1576288" y="4012185"/>
                </a:lnTo>
                <a:lnTo>
                  <a:pt x="1573609" y="4013806"/>
                </a:lnTo>
                <a:cubicBezTo>
                  <a:pt x="1569929" y="4015167"/>
                  <a:pt x="1567351" y="4014629"/>
                  <a:pt x="1565214" y="4011495"/>
                </a:cubicBezTo>
                <a:lnTo>
                  <a:pt x="1565812" y="4010711"/>
                </a:lnTo>
                <a:lnTo>
                  <a:pt x="1556294" y="4009372"/>
                </a:lnTo>
                <a:cubicBezTo>
                  <a:pt x="1484270" y="4002805"/>
                  <a:pt x="1434650" y="4008375"/>
                  <a:pt x="1352181" y="4002906"/>
                </a:cubicBezTo>
                <a:cubicBezTo>
                  <a:pt x="1202294" y="4000931"/>
                  <a:pt x="1326376" y="3994236"/>
                  <a:pt x="1372773" y="3970804"/>
                </a:cubicBezTo>
                <a:cubicBezTo>
                  <a:pt x="1408035" y="3952996"/>
                  <a:pt x="1321215" y="3983137"/>
                  <a:pt x="1338819" y="3959396"/>
                </a:cubicBezTo>
                <a:cubicBezTo>
                  <a:pt x="1356423" y="3935656"/>
                  <a:pt x="1443617" y="3955589"/>
                  <a:pt x="1483541" y="3950272"/>
                </a:cubicBezTo>
                <a:cubicBezTo>
                  <a:pt x="1506335" y="3952468"/>
                  <a:pt x="1531042" y="3955696"/>
                  <a:pt x="1556433" y="3957009"/>
                </a:cubicBezTo>
                <a:lnTo>
                  <a:pt x="1605016" y="3954005"/>
                </a:lnTo>
                <a:lnTo>
                  <a:pt x="1637057" y="3944593"/>
                </a:lnTo>
                <a:lnTo>
                  <a:pt x="1638056" y="3942488"/>
                </a:lnTo>
                <a:cubicBezTo>
                  <a:pt x="1641065" y="3937256"/>
                  <a:pt x="1645468" y="3931321"/>
                  <a:pt x="1651035" y="3928508"/>
                </a:cubicBezTo>
                <a:cubicBezTo>
                  <a:pt x="1656196" y="3927901"/>
                  <a:pt x="1667821" y="3927027"/>
                  <a:pt x="1682806" y="3926063"/>
                </a:cubicBezTo>
                <a:lnTo>
                  <a:pt x="1704375" y="3924821"/>
                </a:lnTo>
                <a:lnTo>
                  <a:pt x="1744006" y="3913181"/>
                </a:lnTo>
                <a:lnTo>
                  <a:pt x="1815305" y="3896020"/>
                </a:lnTo>
                <a:lnTo>
                  <a:pt x="1786084" y="3894881"/>
                </a:lnTo>
                <a:cubicBezTo>
                  <a:pt x="1745119" y="3893737"/>
                  <a:pt x="1701028" y="3893409"/>
                  <a:pt x="1684120" y="3891240"/>
                </a:cubicBezTo>
                <a:cubicBezTo>
                  <a:pt x="1662742" y="3891471"/>
                  <a:pt x="1642498" y="3891986"/>
                  <a:pt x="1623627" y="3892449"/>
                </a:cubicBezTo>
                <a:lnTo>
                  <a:pt x="1616885" y="3892566"/>
                </a:lnTo>
                <a:lnTo>
                  <a:pt x="1612881" y="3893296"/>
                </a:lnTo>
                <a:lnTo>
                  <a:pt x="1600923" y="3896528"/>
                </a:lnTo>
                <a:lnTo>
                  <a:pt x="1595696" y="3894454"/>
                </a:lnTo>
                <a:lnTo>
                  <a:pt x="1582095" y="3893168"/>
                </a:lnTo>
                <a:lnTo>
                  <a:pt x="1571372" y="3893353"/>
                </a:lnTo>
                <a:cubicBezTo>
                  <a:pt x="1539598" y="3893407"/>
                  <a:pt x="1514269" y="3891920"/>
                  <a:pt x="1497292" y="3886216"/>
                </a:cubicBezTo>
                <a:lnTo>
                  <a:pt x="1441986" y="3881318"/>
                </a:lnTo>
                <a:lnTo>
                  <a:pt x="1418397" y="3886628"/>
                </a:lnTo>
                <a:lnTo>
                  <a:pt x="1389554" y="3882064"/>
                </a:lnTo>
                <a:cubicBezTo>
                  <a:pt x="1385162" y="3880981"/>
                  <a:pt x="1381698" y="3879817"/>
                  <a:pt x="1379493" y="3878576"/>
                </a:cubicBezTo>
                <a:lnTo>
                  <a:pt x="1378226" y="3876581"/>
                </a:lnTo>
                <a:lnTo>
                  <a:pt x="1313265" y="3873355"/>
                </a:lnTo>
                <a:cubicBezTo>
                  <a:pt x="1255225" y="3870827"/>
                  <a:pt x="1197246" y="3868124"/>
                  <a:pt x="1129612" y="3859446"/>
                </a:cubicBezTo>
                <a:cubicBezTo>
                  <a:pt x="1248533" y="3841655"/>
                  <a:pt x="1356365" y="3859156"/>
                  <a:pt x="1480447" y="3852461"/>
                </a:cubicBezTo>
                <a:cubicBezTo>
                  <a:pt x="1538528" y="3851686"/>
                  <a:pt x="1599915" y="3862947"/>
                  <a:pt x="1646312" y="3839516"/>
                </a:cubicBezTo>
                <a:lnTo>
                  <a:pt x="1651327" y="3834307"/>
                </a:lnTo>
                <a:lnTo>
                  <a:pt x="1609423" y="3843621"/>
                </a:lnTo>
                <a:lnTo>
                  <a:pt x="1607520" y="3844050"/>
                </a:lnTo>
                <a:lnTo>
                  <a:pt x="1559374" y="3845199"/>
                </a:lnTo>
                <a:cubicBezTo>
                  <a:pt x="1544271" y="3846031"/>
                  <a:pt x="1535275" y="3847198"/>
                  <a:pt x="1538061" y="3848605"/>
                </a:cubicBezTo>
                <a:cubicBezTo>
                  <a:pt x="1523939" y="3834620"/>
                  <a:pt x="1530780" y="3802665"/>
                  <a:pt x="1554907" y="3814851"/>
                </a:cubicBezTo>
                <a:cubicBezTo>
                  <a:pt x="1519645" y="3797043"/>
                  <a:pt x="1563056" y="3812113"/>
                  <a:pt x="1504975" y="3811337"/>
                </a:cubicBezTo>
                <a:cubicBezTo>
                  <a:pt x="1429467" y="3808613"/>
                  <a:pt x="1479719" y="3791727"/>
                  <a:pt x="1479719" y="3791727"/>
                </a:cubicBezTo>
                <a:cubicBezTo>
                  <a:pt x="1513672" y="3780320"/>
                  <a:pt x="1601675" y="3788211"/>
                  <a:pt x="1617972" y="3782736"/>
                </a:cubicBezTo>
                <a:cubicBezTo>
                  <a:pt x="1617972" y="3782736"/>
                  <a:pt x="1620147" y="3763274"/>
                  <a:pt x="1623683" y="3743356"/>
                </a:cubicBezTo>
                <a:cubicBezTo>
                  <a:pt x="1651116" y="3743503"/>
                  <a:pt x="1699192" y="3746080"/>
                  <a:pt x="1699192" y="3746080"/>
                </a:cubicBezTo>
                <a:lnTo>
                  <a:pt x="1700572" y="3735411"/>
                </a:lnTo>
                <a:lnTo>
                  <a:pt x="1617409" y="3733036"/>
                </a:lnTo>
                <a:cubicBezTo>
                  <a:pt x="1552035" y="3729213"/>
                  <a:pt x="1563293" y="3725240"/>
                  <a:pt x="1603062" y="3721327"/>
                </a:cubicBezTo>
                <a:lnTo>
                  <a:pt x="1613398" y="3720480"/>
                </a:lnTo>
                <a:lnTo>
                  <a:pt x="1572722" y="3710338"/>
                </a:lnTo>
                <a:cubicBezTo>
                  <a:pt x="1540791" y="3702922"/>
                  <a:pt x="1513099" y="3697789"/>
                  <a:pt x="1514593" y="3701969"/>
                </a:cubicBezTo>
                <a:cubicBezTo>
                  <a:pt x="1513779" y="3674147"/>
                  <a:pt x="1575978" y="3690708"/>
                  <a:pt x="1632700" y="3691940"/>
                </a:cubicBezTo>
                <a:cubicBezTo>
                  <a:pt x="1655787" y="3690037"/>
                  <a:pt x="1726177" y="3687481"/>
                  <a:pt x="1753721" y="3681413"/>
                </a:cubicBezTo>
                <a:lnTo>
                  <a:pt x="1760340" y="3678877"/>
                </a:lnTo>
                <a:lnTo>
                  <a:pt x="1729407" y="3665512"/>
                </a:lnTo>
                <a:lnTo>
                  <a:pt x="1677884" y="3661932"/>
                </a:lnTo>
                <a:cubicBezTo>
                  <a:pt x="1657524" y="3661359"/>
                  <a:pt x="1636147" y="3661127"/>
                  <a:pt x="1612110" y="3659838"/>
                </a:cubicBezTo>
                <a:cubicBezTo>
                  <a:pt x="1566568" y="3657970"/>
                  <a:pt x="1531021" y="3655868"/>
                  <a:pt x="1500778" y="3653712"/>
                </a:cubicBezTo>
                <a:lnTo>
                  <a:pt x="1430401" y="3648018"/>
                </a:lnTo>
                <a:lnTo>
                  <a:pt x="1451538" y="3643654"/>
                </a:lnTo>
                <a:lnTo>
                  <a:pt x="1603552" y="3606140"/>
                </a:lnTo>
                <a:lnTo>
                  <a:pt x="1675087" y="3597738"/>
                </a:lnTo>
                <a:lnTo>
                  <a:pt x="1603950" y="3594305"/>
                </a:lnTo>
                <a:cubicBezTo>
                  <a:pt x="1578843" y="3591600"/>
                  <a:pt x="1554348" y="3586978"/>
                  <a:pt x="1530920" y="3579106"/>
                </a:cubicBezTo>
                <a:cubicBezTo>
                  <a:pt x="1526845" y="3577737"/>
                  <a:pt x="1531441" y="3574990"/>
                  <a:pt x="1540717" y="3571837"/>
                </a:cubicBezTo>
                <a:lnTo>
                  <a:pt x="1547186" y="3570188"/>
                </a:lnTo>
                <a:lnTo>
                  <a:pt x="1687905" y="3596430"/>
                </a:lnTo>
                <a:lnTo>
                  <a:pt x="1709304" y="3594963"/>
                </a:lnTo>
                <a:cubicBezTo>
                  <a:pt x="1722935" y="3593152"/>
                  <a:pt x="1704006" y="3591063"/>
                  <a:pt x="1678074" y="3587924"/>
                </a:cubicBezTo>
                <a:lnTo>
                  <a:pt x="1677630" y="3587860"/>
                </a:lnTo>
                <a:lnTo>
                  <a:pt x="1684193" y="3586240"/>
                </a:lnTo>
                <a:lnTo>
                  <a:pt x="1720182" y="3578205"/>
                </a:lnTo>
                <a:lnTo>
                  <a:pt x="1696215" y="3570746"/>
                </a:lnTo>
                <a:lnTo>
                  <a:pt x="1641198" y="3582491"/>
                </a:lnTo>
                <a:lnTo>
                  <a:pt x="1624435" y="3580023"/>
                </a:lnTo>
                <a:cubicBezTo>
                  <a:pt x="1608490" y="3576772"/>
                  <a:pt x="1597002" y="3572827"/>
                  <a:pt x="1597546" y="3567959"/>
                </a:cubicBezTo>
                <a:cubicBezTo>
                  <a:pt x="1595928" y="3563430"/>
                  <a:pt x="1614262" y="3560198"/>
                  <a:pt x="1641064" y="3557509"/>
                </a:cubicBezTo>
                <a:lnTo>
                  <a:pt x="1651032" y="3556687"/>
                </a:lnTo>
                <a:lnTo>
                  <a:pt x="1621292" y="3547435"/>
                </a:lnTo>
                <a:lnTo>
                  <a:pt x="1636768" y="3549388"/>
                </a:lnTo>
                <a:lnTo>
                  <a:pt x="1446910" y="3503250"/>
                </a:lnTo>
                <a:cubicBezTo>
                  <a:pt x="1361351" y="3482797"/>
                  <a:pt x="1279120" y="3462318"/>
                  <a:pt x="1203546" y="3439105"/>
                </a:cubicBezTo>
                <a:cubicBezTo>
                  <a:pt x="1295068" y="3454061"/>
                  <a:pt x="1396950" y="3477608"/>
                  <a:pt x="1490237" y="3502945"/>
                </a:cubicBezTo>
                <a:lnTo>
                  <a:pt x="1586794" y="3521330"/>
                </a:lnTo>
                <a:cubicBezTo>
                  <a:pt x="1589107" y="3517933"/>
                  <a:pt x="1586098" y="3513969"/>
                  <a:pt x="1580026" y="3509901"/>
                </a:cubicBezTo>
                <a:lnTo>
                  <a:pt x="1576230" y="3508084"/>
                </a:lnTo>
                <a:lnTo>
                  <a:pt x="1545946" y="3501224"/>
                </a:lnTo>
                <a:lnTo>
                  <a:pt x="1558792" y="3501065"/>
                </a:lnTo>
                <a:lnTo>
                  <a:pt x="1561607" y="3501076"/>
                </a:lnTo>
                <a:lnTo>
                  <a:pt x="1554886" y="3497855"/>
                </a:lnTo>
                <a:cubicBezTo>
                  <a:pt x="1535016" y="3490240"/>
                  <a:pt x="1511948" y="3484077"/>
                  <a:pt x="1503771" y="3483092"/>
                </a:cubicBezTo>
                <a:cubicBezTo>
                  <a:pt x="1451531" y="3468903"/>
                  <a:pt x="1396778" y="3455966"/>
                  <a:pt x="1341200" y="3443495"/>
                </a:cubicBezTo>
                <a:lnTo>
                  <a:pt x="1195621" y="3411513"/>
                </a:lnTo>
                <a:lnTo>
                  <a:pt x="1187330" y="3413850"/>
                </a:lnTo>
                <a:lnTo>
                  <a:pt x="1111219" y="3412911"/>
                </a:lnTo>
                <a:lnTo>
                  <a:pt x="1117305" y="3418569"/>
                </a:lnTo>
                <a:cubicBezTo>
                  <a:pt x="1115165" y="3421706"/>
                  <a:pt x="1112590" y="3422243"/>
                  <a:pt x="1108911" y="3420884"/>
                </a:cubicBezTo>
                <a:lnTo>
                  <a:pt x="1095419" y="3412716"/>
                </a:lnTo>
                <a:lnTo>
                  <a:pt x="979725" y="3411291"/>
                </a:lnTo>
                <a:lnTo>
                  <a:pt x="948053" y="3409962"/>
                </a:lnTo>
                <a:lnTo>
                  <a:pt x="968181" y="3403880"/>
                </a:lnTo>
                <a:cubicBezTo>
                  <a:pt x="998608" y="3394997"/>
                  <a:pt x="1015016" y="3389740"/>
                  <a:pt x="1021844" y="3386713"/>
                </a:cubicBezTo>
                <a:lnTo>
                  <a:pt x="1020255" y="3385139"/>
                </a:lnTo>
                <a:lnTo>
                  <a:pt x="1083070" y="3385081"/>
                </a:lnTo>
                <a:lnTo>
                  <a:pt x="1011340" y="3367970"/>
                </a:lnTo>
                <a:cubicBezTo>
                  <a:pt x="959214" y="3354218"/>
                  <a:pt x="909639" y="3339360"/>
                  <a:pt x="864304" y="3322609"/>
                </a:cubicBezTo>
                <a:cubicBezTo>
                  <a:pt x="910630" y="3328175"/>
                  <a:pt x="959238" y="3337018"/>
                  <a:pt x="1009029" y="3347675"/>
                </a:cubicBezTo>
                <a:lnTo>
                  <a:pt x="1155169" y="3382257"/>
                </a:lnTo>
                <a:lnTo>
                  <a:pt x="1197753" y="3378772"/>
                </a:lnTo>
                <a:lnTo>
                  <a:pt x="1135540" y="3362899"/>
                </a:lnTo>
                <a:lnTo>
                  <a:pt x="925764" y="3304778"/>
                </a:lnTo>
                <a:lnTo>
                  <a:pt x="955955" y="3304799"/>
                </a:lnTo>
                <a:lnTo>
                  <a:pt x="957260" y="3304672"/>
                </a:lnTo>
                <a:lnTo>
                  <a:pt x="966590" y="3306640"/>
                </a:lnTo>
                <a:cubicBezTo>
                  <a:pt x="989987" y="3313408"/>
                  <a:pt x="1110693" y="3348261"/>
                  <a:pt x="1114968" y="3341991"/>
                </a:cubicBezTo>
                <a:cubicBezTo>
                  <a:pt x="1128501" y="3322138"/>
                  <a:pt x="1003520" y="3293557"/>
                  <a:pt x="1015595" y="3301791"/>
                </a:cubicBezTo>
                <a:lnTo>
                  <a:pt x="1004961" y="3299464"/>
                </a:lnTo>
                <a:lnTo>
                  <a:pt x="1014225" y="3288647"/>
                </a:lnTo>
                <a:cubicBezTo>
                  <a:pt x="1008493" y="3286065"/>
                  <a:pt x="995150" y="3284557"/>
                  <a:pt x="978348" y="3283691"/>
                </a:cubicBezTo>
                <a:lnTo>
                  <a:pt x="935437" y="3282853"/>
                </a:lnTo>
                <a:lnTo>
                  <a:pt x="905957" y="3274486"/>
                </a:lnTo>
                <a:cubicBezTo>
                  <a:pt x="892115" y="3255869"/>
                  <a:pt x="1001753" y="3283169"/>
                  <a:pt x="1001753" y="3283169"/>
                </a:cubicBezTo>
                <a:cubicBezTo>
                  <a:pt x="1105229" y="3310865"/>
                  <a:pt x="1202916" y="3334614"/>
                  <a:pt x="1296209" y="3356702"/>
                </a:cubicBezTo>
                <a:lnTo>
                  <a:pt x="1347250" y="3368808"/>
                </a:lnTo>
                <a:lnTo>
                  <a:pt x="1372322" y="3369781"/>
                </a:lnTo>
                <a:lnTo>
                  <a:pt x="1361102" y="3372093"/>
                </a:lnTo>
                <a:lnTo>
                  <a:pt x="1519018" y="3409546"/>
                </a:lnTo>
                <a:lnTo>
                  <a:pt x="1567387" y="3398590"/>
                </a:lnTo>
                <a:lnTo>
                  <a:pt x="1523663" y="3387425"/>
                </a:lnTo>
                <a:cubicBezTo>
                  <a:pt x="1448376" y="3369195"/>
                  <a:pt x="1373759" y="3351610"/>
                  <a:pt x="1295693" y="3332056"/>
                </a:cubicBezTo>
                <a:cubicBezTo>
                  <a:pt x="1289652" y="3327939"/>
                  <a:pt x="1131010" y="3305481"/>
                  <a:pt x="1122200" y="3290297"/>
                </a:cubicBezTo>
                <a:cubicBezTo>
                  <a:pt x="1122928" y="3276255"/>
                  <a:pt x="1148565" y="3279193"/>
                  <a:pt x="1174019" y="3285644"/>
                </a:cubicBezTo>
                <a:lnTo>
                  <a:pt x="1184142" y="3288724"/>
                </a:lnTo>
                <a:lnTo>
                  <a:pt x="1201152" y="3286284"/>
                </a:lnTo>
                <a:cubicBezTo>
                  <a:pt x="1237824" y="3283274"/>
                  <a:pt x="1296527" y="3282421"/>
                  <a:pt x="1307374" y="3280798"/>
                </a:cubicBezTo>
                <a:cubicBezTo>
                  <a:pt x="1347970" y="3280000"/>
                  <a:pt x="1379806" y="3278700"/>
                  <a:pt x="1407576" y="3277080"/>
                </a:cubicBezTo>
                <a:lnTo>
                  <a:pt x="1422063" y="3276003"/>
                </a:lnTo>
                <a:lnTo>
                  <a:pt x="1533843" y="3299998"/>
                </a:lnTo>
                <a:lnTo>
                  <a:pt x="1397551" y="3292368"/>
                </a:lnTo>
                <a:cubicBezTo>
                  <a:pt x="1370864" y="3290426"/>
                  <a:pt x="1296538" y="3299695"/>
                  <a:pt x="1238580" y="3300854"/>
                </a:cubicBezTo>
                <a:lnTo>
                  <a:pt x="1219245" y="3299980"/>
                </a:lnTo>
                <a:lnTo>
                  <a:pt x="1220403" y="3300397"/>
                </a:lnTo>
                <a:cubicBezTo>
                  <a:pt x="1223169" y="3301432"/>
                  <a:pt x="1224749" y="3302054"/>
                  <a:pt x="1224749" y="3302054"/>
                </a:cubicBezTo>
                <a:cubicBezTo>
                  <a:pt x="1379392" y="3336318"/>
                  <a:pt x="1482130" y="3356719"/>
                  <a:pt x="1606471" y="3384958"/>
                </a:cubicBezTo>
                <a:lnTo>
                  <a:pt x="1616813" y="3387397"/>
                </a:lnTo>
                <a:lnTo>
                  <a:pt x="1655083" y="3378730"/>
                </a:lnTo>
                <a:lnTo>
                  <a:pt x="1637159" y="3378525"/>
                </a:lnTo>
                <a:cubicBezTo>
                  <a:pt x="1630147" y="3377190"/>
                  <a:pt x="1622788" y="3374469"/>
                  <a:pt x="1616245" y="3370007"/>
                </a:cubicBezTo>
                <a:cubicBezTo>
                  <a:pt x="1623538" y="3365797"/>
                  <a:pt x="1628947" y="3364891"/>
                  <a:pt x="1634797" y="3366583"/>
                </a:cubicBezTo>
                <a:lnTo>
                  <a:pt x="1655723" y="3378584"/>
                </a:lnTo>
                <a:lnTo>
                  <a:pt x="1724135" y="3363089"/>
                </a:lnTo>
                <a:lnTo>
                  <a:pt x="1677169" y="3357927"/>
                </a:lnTo>
                <a:lnTo>
                  <a:pt x="1664275" y="3354820"/>
                </a:lnTo>
                <a:lnTo>
                  <a:pt x="1559215" y="3371296"/>
                </a:lnTo>
                <a:cubicBezTo>
                  <a:pt x="1597265" y="3356834"/>
                  <a:pt x="1635107" y="3345575"/>
                  <a:pt x="1672852" y="3335934"/>
                </a:cubicBezTo>
                <a:lnTo>
                  <a:pt x="1690687" y="3331888"/>
                </a:lnTo>
                <a:lnTo>
                  <a:pt x="1634797" y="3316849"/>
                </a:lnTo>
                <a:lnTo>
                  <a:pt x="1709653" y="3327587"/>
                </a:lnTo>
                <a:lnTo>
                  <a:pt x="1738196" y="3321112"/>
                </a:lnTo>
                <a:lnTo>
                  <a:pt x="1665630" y="3312588"/>
                </a:lnTo>
                <a:lnTo>
                  <a:pt x="1513616" y="3275075"/>
                </a:lnTo>
                <a:lnTo>
                  <a:pt x="1492478" y="3270709"/>
                </a:lnTo>
                <a:lnTo>
                  <a:pt x="1562858" y="3265016"/>
                </a:lnTo>
                <a:lnTo>
                  <a:pt x="1590946" y="3263233"/>
                </a:lnTo>
                <a:lnTo>
                  <a:pt x="1561982" y="3254486"/>
                </a:lnTo>
                <a:cubicBezTo>
                  <a:pt x="1515867" y="3239116"/>
                  <a:pt x="1473830" y="3220499"/>
                  <a:pt x="1554736" y="3233189"/>
                </a:cubicBezTo>
                <a:lnTo>
                  <a:pt x="1669014" y="3252490"/>
                </a:lnTo>
                <a:lnTo>
                  <a:pt x="1707206" y="3235990"/>
                </a:lnTo>
                <a:lnTo>
                  <a:pt x="1695148" y="3233458"/>
                </a:lnTo>
                <a:lnTo>
                  <a:pt x="1670952" y="3228394"/>
                </a:lnTo>
                <a:lnTo>
                  <a:pt x="1652278" y="3229655"/>
                </a:lnTo>
                <a:cubicBezTo>
                  <a:pt x="1610895" y="3233526"/>
                  <a:pt x="1576061" y="3237627"/>
                  <a:pt x="1576670" y="3216758"/>
                </a:cubicBezTo>
                <a:cubicBezTo>
                  <a:pt x="1575922" y="3218850"/>
                  <a:pt x="1582471" y="3218610"/>
                  <a:pt x="1593202" y="3216925"/>
                </a:cubicBezTo>
                <a:lnTo>
                  <a:pt x="1604789" y="3214546"/>
                </a:lnTo>
                <a:lnTo>
                  <a:pt x="1555170" y="3204163"/>
                </a:lnTo>
                <a:lnTo>
                  <a:pt x="1579891" y="3200587"/>
                </a:lnTo>
                <a:lnTo>
                  <a:pt x="1540985" y="3197402"/>
                </a:lnTo>
                <a:cubicBezTo>
                  <a:pt x="1501217" y="3193489"/>
                  <a:pt x="1489958" y="3189517"/>
                  <a:pt x="1555333" y="3185695"/>
                </a:cubicBezTo>
                <a:lnTo>
                  <a:pt x="1639482" y="3183291"/>
                </a:lnTo>
                <a:lnTo>
                  <a:pt x="1644416" y="3177670"/>
                </a:lnTo>
                <a:cubicBezTo>
                  <a:pt x="1644361" y="3165650"/>
                  <a:pt x="1571925" y="3168820"/>
                  <a:pt x="1521033" y="3173963"/>
                </a:cubicBezTo>
                <a:lnTo>
                  <a:pt x="1429819" y="3175984"/>
                </a:lnTo>
                <a:lnTo>
                  <a:pt x="1366349" y="3161380"/>
                </a:lnTo>
                <a:lnTo>
                  <a:pt x="1358691" y="3159646"/>
                </a:lnTo>
                <a:lnTo>
                  <a:pt x="1394846" y="3156733"/>
                </a:lnTo>
                <a:cubicBezTo>
                  <a:pt x="1443484" y="3152588"/>
                  <a:pt x="1491805" y="3149315"/>
                  <a:pt x="1538638" y="3150222"/>
                </a:cubicBezTo>
                <a:cubicBezTo>
                  <a:pt x="1564837" y="3149269"/>
                  <a:pt x="1592430" y="3149470"/>
                  <a:pt x="1620768" y="3150115"/>
                </a:cubicBezTo>
                <a:lnTo>
                  <a:pt x="1682150" y="3151933"/>
                </a:lnTo>
                <a:lnTo>
                  <a:pt x="1681580" y="3148214"/>
                </a:lnTo>
                <a:cubicBezTo>
                  <a:pt x="1680594" y="3140859"/>
                  <a:pt x="1680050" y="3135994"/>
                  <a:pt x="1680050" y="3135994"/>
                </a:cubicBezTo>
                <a:cubicBezTo>
                  <a:pt x="1663751" y="3130517"/>
                  <a:pt x="1575750" y="3138410"/>
                  <a:pt x="1541796" y="3127000"/>
                </a:cubicBezTo>
                <a:cubicBezTo>
                  <a:pt x="1541796" y="3127000"/>
                  <a:pt x="1503323" y="3114074"/>
                  <a:pt x="1544287" y="3109017"/>
                </a:cubicBezTo>
                <a:lnTo>
                  <a:pt x="1557252" y="3108091"/>
                </a:lnTo>
                <a:lnTo>
                  <a:pt x="1554067" y="3107022"/>
                </a:lnTo>
                <a:cubicBezTo>
                  <a:pt x="1526633" y="3107167"/>
                  <a:pt x="1514141" y="3112336"/>
                  <a:pt x="1494357" y="3116615"/>
                </a:cubicBezTo>
                <a:cubicBezTo>
                  <a:pt x="1486209" y="3113878"/>
                  <a:pt x="1463889" y="3095452"/>
                  <a:pt x="1434598" y="3096536"/>
                </a:cubicBezTo>
                <a:cubicBezTo>
                  <a:pt x="1407167" y="3096683"/>
                  <a:pt x="1336323" y="3111901"/>
                  <a:pt x="1281726" y="3102920"/>
                </a:cubicBezTo>
                <a:cubicBezTo>
                  <a:pt x="1191548" y="3091352"/>
                  <a:pt x="1328123" y="3079489"/>
                  <a:pt x="1356914" y="3079799"/>
                </a:cubicBezTo>
                <a:cubicBezTo>
                  <a:pt x="1397338" y="3073088"/>
                  <a:pt x="1441072" y="3078419"/>
                  <a:pt x="1461712" y="3075991"/>
                </a:cubicBezTo>
                <a:lnTo>
                  <a:pt x="1473517" y="3064990"/>
                </a:lnTo>
                <a:lnTo>
                  <a:pt x="1418370" y="3066268"/>
                </a:lnTo>
                <a:cubicBezTo>
                  <a:pt x="1294287" y="3059572"/>
                  <a:pt x="1186455" y="3077073"/>
                  <a:pt x="1067534" y="3059284"/>
                </a:cubicBezTo>
                <a:cubicBezTo>
                  <a:pt x="1168986" y="3046265"/>
                  <a:pt x="1248714" y="3046693"/>
                  <a:pt x="1339512" y="3040988"/>
                </a:cubicBezTo>
                <a:lnTo>
                  <a:pt x="1388135" y="3036682"/>
                </a:lnTo>
                <a:lnTo>
                  <a:pt x="1361479" y="3032949"/>
                </a:lnTo>
                <a:cubicBezTo>
                  <a:pt x="1343756" y="3029334"/>
                  <a:pt x="1323994" y="3025036"/>
                  <a:pt x="1301450" y="3022142"/>
                </a:cubicBezTo>
                <a:cubicBezTo>
                  <a:pt x="1259281" y="3022023"/>
                  <a:pt x="1235932" y="3029102"/>
                  <a:pt x="1213829" y="3024310"/>
                </a:cubicBezTo>
                <a:lnTo>
                  <a:pt x="1194548" y="3016148"/>
                </a:lnTo>
                <a:lnTo>
                  <a:pt x="1224366" y="3012703"/>
                </a:lnTo>
                <a:cubicBezTo>
                  <a:pt x="1250589" y="3015072"/>
                  <a:pt x="1273772" y="3024082"/>
                  <a:pt x="1298684" y="3021883"/>
                </a:cubicBezTo>
                <a:cubicBezTo>
                  <a:pt x="1365054" y="3023454"/>
                  <a:pt x="1450327" y="2999005"/>
                  <a:pt x="1532892" y="2985221"/>
                </a:cubicBezTo>
                <a:cubicBezTo>
                  <a:pt x="1670831" y="2966270"/>
                  <a:pt x="1816595" y="2940135"/>
                  <a:pt x="1950935" y="2911505"/>
                </a:cubicBezTo>
                <a:cubicBezTo>
                  <a:pt x="2018484" y="2897082"/>
                  <a:pt x="2073858" y="2891916"/>
                  <a:pt x="2108968" y="2856306"/>
                </a:cubicBezTo>
                <a:lnTo>
                  <a:pt x="2109077" y="2856222"/>
                </a:lnTo>
                <a:lnTo>
                  <a:pt x="2107530" y="2856499"/>
                </a:lnTo>
                <a:cubicBezTo>
                  <a:pt x="1947214" y="2885736"/>
                  <a:pt x="1786048" y="2915490"/>
                  <a:pt x="1630531" y="2944141"/>
                </a:cubicBezTo>
                <a:cubicBezTo>
                  <a:pt x="1583959" y="2948495"/>
                  <a:pt x="1527709" y="2965380"/>
                  <a:pt x="1477005" y="2962933"/>
                </a:cubicBezTo>
                <a:cubicBezTo>
                  <a:pt x="1412416" y="2952960"/>
                  <a:pt x="1494208" y="2936517"/>
                  <a:pt x="1547199" y="2929592"/>
                </a:cubicBezTo>
                <a:cubicBezTo>
                  <a:pt x="1634231" y="2908636"/>
                  <a:pt x="1724422" y="2895069"/>
                  <a:pt x="1816903" y="2872132"/>
                </a:cubicBezTo>
                <a:cubicBezTo>
                  <a:pt x="1850560" y="2859663"/>
                  <a:pt x="1776159" y="2872944"/>
                  <a:pt x="1754540" y="2876770"/>
                </a:cubicBezTo>
                <a:cubicBezTo>
                  <a:pt x="1680137" y="2890052"/>
                  <a:pt x="1601603" y="2896535"/>
                  <a:pt x="1530155" y="2914674"/>
                </a:cubicBezTo>
                <a:cubicBezTo>
                  <a:pt x="1449333" y="2930527"/>
                  <a:pt x="1354187" y="2964397"/>
                  <a:pt x="1269823" y="2974421"/>
                </a:cubicBezTo>
                <a:cubicBezTo>
                  <a:pt x="1178660" y="2988578"/>
                  <a:pt x="1299940" y="2956122"/>
                  <a:pt x="1348799" y="2942396"/>
                </a:cubicBezTo>
                <a:cubicBezTo>
                  <a:pt x="1385443" y="2932101"/>
                  <a:pt x="1426244" y="2920031"/>
                  <a:pt x="1451178" y="2913859"/>
                </a:cubicBezTo>
                <a:lnTo>
                  <a:pt x="1468237" y="2910322"/>
                </a:lnTo>
                <a:lnTo>
                  <a:pt x="1494216" y="2909357"/>
                </a:lnTo>
                <a:lnTo>
                  <a:pt x="1535121" y="2903602"/>
                </a:lnTo>
                <a:lnTo>
                  <a:pt x="1531154" y="2903189"/>
                </a:lnTo>
                <a:cubicBezTo>
                  <a:pt x="1513438" y="2900510"/>
                  <a:pt x="1527683" y="2898858"/>
                  <a:pt x="1551077" y="2897646"/>
                </a:cubicBezTo>
                <a:lnTo>
                  <a:pt x="1571767" y="2896849"/>
                </a:lnTo>
                <a:lnTo>
                  <a:pt x="1543531" y="2889511"/>
                </a:lnTo>
                <a:lnTo>
                  <a:pt x="1509251" y="2886139"/>
                </a:lnTo>
                <a:lnTo>
                  <a:pt x="1511854" y="2884558"/>
                </a:lnTo>
                <a:cubicBezTo>
                  <a:pt x="1532882" y="2879761"/>
                  <a:pt x="1543226" y="2881458"/>
                  <a:pt x="1559016" y="2881176"/>
                </a:cubicBezTo>
                <a:cubicBezTo>
                  <a:pt x="1564845" y="2877632"/>
                  <a:pt x="1579171" y="2859616"/>
                  <a:pt x="1601763" y="2855201"/>
                </a:cubicBezTo>
                <a:cubicBezTo>
                  <a:pt x="1622793" y="2850405"/>
                  <a:pt x="1679325" y="2849309"/>
                  <a:pt x="1719785" y="2832706"/>
                </a:cubicBezTo>
                <a:cubicBezTo>
                  <a:pt x="1787102" y="2807767"/>
                  <a:pt x="1680738" y="2823176"/>
                  <a:pt x="1658738" y="2828563"/>
                </a:cubicBezTo>
                <a:cubicBezTo>
                  <a:pt x="1626776" y="2830690"/>
                  <a:pt x="1594087" y="2842571"/>
                  <a:pt x="1577918" y="2844417"/>
                </a:cubicBezTo>
                <a:cubicBezTo>
                  <a:pt x="1568545" y="2842128"/>
                  <a:pt x="1560871" y="2829497"/>
                  <a:pt x="1545671" y="2830752"/>
                </a:cubicBezTo>
                <a:cubicBezTo>
                  <a:pt x="1522748" y="2828053"/>
                  <a:pt x="1483126" y="2837829"/>
                  <a:pt x="1440307" y="2850544"/>
                </a:cubicBezTo>
                <a:lnTo>
                  <a:pt x="1425684" y="2854939"/>
                </a:lnTo>
                <a:lnTo>
                  <a:pt x="1421262" y="2854985"/>
                </a:lnTo>
                <a:lnTo>
                  <a:pt x="1388828" y="2861114"/>
                </a:lnTo>
                <a:lnTo>
                  <a:pt x="1478868" y="2838753"/>
                </a:lnTo>
                <a:cubicBezTo>
                  <a:pt x="1523042" y="2828540"/>
                  <a:pt x="1566368" y="2818841"/>
                  <a:pt x="1612608" y="2807374"/>
                </a:cubicBezTo>
                <a:cubicBezTo>
                  <a:pt x="1634608" y="2801987"/>
                  <a:pt x="1658896" y="2787230"/>
                  <a:pt x="1692555" y="2774757"/>
                </a:cubicBezTo>
                <a:cubicBezTo>
                  <a:pt x="1735585" y="2764575"/>
                  <a:pt x="1754917" y="2770123"/>
                  <a:pt x="1775663" y="2749535"/>
                </a:cubicBezTo>
                <a:cubicBezTo>
                  <a:pt x="1789989" y="2731516"/>
                  <a:pt x="1779363" y="2714029"/>
                  <a:pt x="1791022" y="2706945"/>
                </a:cubicBezTo>
                <a:cubicBezTo>
                  <a:pt x="1821139" y="2688645"/>
                  <a:pt x="1931044" y="2679064"/>
                  <a:pt x="1974664" y="2669852"/>
                </a:cubicBezTo>
                <a:lnTo>
                  <a:pt x="2168923" y="2630144"/>
                </a:lnTo>
                <a:lnTo>
                  <a:pt x="2170169" y="2627197"/>
                </a:lnTo>
                <a:lnTo>
                  <a:pt x="2173726" y="2616960"/>
                </a:lnTo>
                <a:lnTo>
                  <a:pt x="2051302" y="2638085"/>
                </a:lnTo>
                <a:cubicBezTo>
                  <a:pt x="1942670" y="2657699"/>
                  <a:pt x="1831215" y="2677867"/>
                  <a:pt x="1710643" y="2697256"/>
                </a:cubicBezTo>
                <a:cubicBezTo>
                  <a:pt x="1689614" y="2702051"/>
                  <a:pt x="1637212" y="2709947"/>
                  <a:pt x="1577420" y="2721004"/>
                </a:cubicBezTo>
                <a:cubicBezTo>
                  <a:pt x="1574670" y="2721678"/>
                  <a:pt x="1569647" y="2722817"/>
                  <a:pt x="1563136" y="2724241"/>
                </a:cubicBezTo>
                <a:lnTo>
                  <a:pt x="1552599" y="2726482"/>
                </a:lnTo>
                <a:lnTo>
                  <a:pt x="1553088" y="2725546"/>
                </a:lnTo>
                <a:lnTo>
                  <a:pt x="1558704" y="2724528"/>
                </a:lnTo>
                <a:lnTo>
                  <a:pt x="1554085" y="2724626"/>
                </a:lnTo>
                <a:lnTo>
                  <a:pt x="1553088" y="2725546"/>
                </a:lnTo>
                <a:lnTo>
                  <a:pt x="1539945" y="2727559"/>
                </a:lnTo>
                <a:lnTo>
                  <a:pt x="1545507" y="2727989"/>
                </a:lnTo>
                <a:lnTo>
                  <a:pt x="1539924" y="2729176"/>
                </a:lnTo>
                <a:lnTo>
                  <a:pt x="1521938" y="2732674"/>
                </a:lnTo>
                <a:lnTo>
                  <a:pt x="1518063" y="2730911"/>
                </a:lnTo>
                <a:lnTo>
                  <a:pt x="1496945" y="2734145"/>
                </a:lnTo>
                <a:lnTo>
                  <a:pt x="1460786" y="2738676"/>
                </a:lnTo>
                <a:lnTo>
                  <a:pt x="1476885" y="2732875"/>
                </a:lnTo>
                <a:lnTo>
                  <a:pt x="1489527" y="2728523"/>
                </a:lnTo>
                <a:lnTo>
                  <a:pt x="1494203" y="2728007"/>
                </a:lnTo>
                <a:lnTo>
                  <a:pt x="1490379" y="2728231"/>
                </a:lnTo>
                <a:lnTo>
                  <a:pt x="1498799" y="2725333"/>
                </a:lnTo>
                <a:cubicBezTo>
                  <a:pt x="1511964" y="2720123"/>
                  <a:pt x="1500808" y="2721415"/>
                  <a:pt x="1482713" y="2724677"/>
                </a:cubicBezTo>
                <a:lnTo>
                  <a:pt x="1453131" y="2730413"/>
                </a:lnTo>
                <a:lnTo>
                  <a:pt x="1443710" y="2730964"/>
                </a:lnTo>
                <a:lnTo>
                  <a:pt x="1429914" y="2732998"/>
                </a:lnTo>
                <a:lnTo>
                  <a:pt x="1442676" y="2732440"/>
                </a:lnTo>
                <a:lnTo>
                  <a:pt x="1442420" y="2732489"/>
                </a:lnTo>
                <a:cubicBezTo>
                  <a:pt x="1429339" y="2735076"/>
                  <a:pt x="1418323" y="2737196"/>
                  <a:pt x="1414523" y="2737510"/>
                </a:cubicBezTo>
                <a:lnTo>
                  <a:pt x="1410516" y="2735983"/>
                </a:lnTo>
                <a:lnTo>
                  <a:pt x="1419433" y="2730705"/>
                </a:lnTo>
                <a:lnTo>
                  <a:pt x="1395235" y="2730156"/>
                </a:lnTo>
                <a:lnTo>
                  <a:pt x="1389637" y="2728022"/>
                </a:lnTo>
                <a:cubicBezTo>
                  <a:pt x="1380569" y="2723222"/>
                  <a:pt x="1373079" y="2717464"/>
                  <a:pt x="1374222" y="2712779"/>
                </a:cubicBezTo>
                <a:cubicBezTo>
                  <a:pt x="1380051" y="2709238"/>
                  <a:pt x="1563695" y="2672144"/>
                  <a:pt x="1585695" y="2666759"/>
                </a:cubicBezTo>
                <a:cubicBezTo>
                  <a:pt x="1640383" y="2649490"/>
                  <a:pt x="1690804" y="2636148"/>
                  <a:pt x="1730291" y="2620134"/>
                </a:cubicBezTo>
                <a:cubicBezTo>
                  <a:pt x="1736120" y="2616593"/>
                  <a:pt x="1751037" y="2599548"/>
                  <a:pt x="1756866" y="2596005"/>
                </a:cubicBezTo>
                <a:cubicBezTo>
                  <a:pt x="1814813" y="2568778"/>
                  <a:pt x="1923304" y="2585332"/>
                  <a:pt x="1917918" y="2563328"/>
                </a:cubicBezTo>
                <a:cubicBezTo>
                  <a:pt x="1917918" y="2563328"/>
                  <a:pt x="1893346" y="2562296"/>
                  <a:pt x="1874604" y="2557721"/>
                </a:cubicBezTo>
                <a:cubicBezTo>
                  <a:pt x="1863310" y="2559927"/>
                  <a:pt x="1853618" y="2561494"/>
                  <a:pt x="1852769" y="2562009"/>
                </a:cubicBezTo>
                <a:lnTo>
                  <a:pt x="1864903" y="2561230"/>
                </a:lnTo>
                <a:lnTo>
                  <a:pt x="1855658" y="2564575"/>
                </a:lnTo>
                <a:cubicBezTo>
                  <a:pt x="1850132" y="2565606"/>
                  <a:pt x="1846184" y="2565676"/>
                  <a:pt x="1846184" y="2565676"/>
                </a:cubicBezTo>
                <a:cubicBezTo>
                  <a:pt x="1846184" y="2565676"/>
                  <a:pt x="1835559" y="2548190"/>
                  <a:pt x="1818797" y="2549064"/>
                </a:cubicBezTo>
                <a:cubicBezTo>
                  <a:pt x="1783883" y="2546332"/>
                  <a:pt x="1694946" y="2575100"/>
                  <a:pt x="1663573" y="2578197"/>
                </a:cubicBezTo>
                <a:cubicBezTo>
                  <a:pt x="1657745" y="2581741"/>
                  <a:pt x="1650071" y="2569110"/>
                  <a:pt x="1640699" y="2566822"/>
                </a:cubicBezTo>
                <a:cubicBezTo>
                  <a:pt x="1618557" y="2564315"/>
                  <a:pt x="1585894" y="2571857"/>
                  <a:pt x="1552143" y="2580891"/>
                </a:cubicBezTo>
                <a:lnTo>
                  <a:pt x="1540289" y="2584100"/>
                </a:lnTo>
                <a:lnTo>
                  <a:pt x="1539057" y="2583173"/>
                </a:lnTo>
                <a:cubicBezTo>
                  <a:pt x="1533921" y="2579777"/>
                  <a:pt x="1529274" y="2577145"/>
                  <a:pt x="1526150" y="2575854"/>
                </a:cubicBezTo>
                <a:lnTo>
                  <a:pt x="1515950" y="2575105"/>
                </a:lnTo>
                <a:lnTo>
                  <a:pt x="1654903" y="2539507"/>
                </a:lnTo>
                <a:cubicBezTo>
                  <a:pt x="1730490" y="2521950"/>
                  <a:pt x="1806090" y="2505985"/>
                  <a:pt x="1881907" y="2490928"/>
                </a:cubicBezTo>
                <a:lnTo>
                  <a:pt x="2265742" y="2419911"/>
                </a:lnTo>
                <a:lnTo>
                  <a:pt x="2272070" y="2413502"/>
                </a:lnTo>
                <a:lnTo>
                  <a:pt x="2270014" y="2402645"/>
                </a:lnTo>
                <a:lnTo>
                  <a:pt x="2222351" y="2410604"/>
                </a:lnTo>
                <a:cubicBezTo>
                  <a:pt x="2178695" y="2417842"/>
                  <a:pt x="2135205" y="2423984"/>
                  <a:pt x="2091252" y="2426079"/>
                </a:cubicBezTo>
                <a:cubicBezTo>
                  <a:pt x="2127253" y="2414182"/>
                  <a:pt x="2162857" y="2405185"/>
                  <a:pt x="2198271" y="2397656"/>
                </a:cubicBezTo>
                <a:lnTo>
                  <a:pt x="2276591" y="2383136"/>
                </a:lnTo>
                <a:lnTo>
                  <a:pt x="2269958" y="2372811"/>
                </a:lnTo>
                <a:lnTo>
                  <a:pt x="2264310" y="2367836"/>
                </a:lnTo>
                <a:lnTo>
                  <a:pt x="2223144" y="2373874"/>
                </a:lnTo>
                <a:cubicBezTo>
                  <a:pt x="2125995" y="2389670"/>
                  <a:pt x="2028845" y="2405469"/>
                  <a:pt x="1928797" y="2417043"/>
                </a:cubicBezTo>
                <a:cubicBezTo>
                  <a:pt x="1781099" y="2432293"/>
                  <a:pt x="1643587" y="2490574"/>
                  <a:pt x="1492349" y="2499996"/>
                </a:cubicBezTo>
                <a:cubicBezTo>
                  <a:pt x="1526596" y="2488498"/>
                  <a:pt x="1578998" y="2480602"/>
                  <a:pt x="1518922" y="2475867"/>
                </a:cubicBezTo>
                <a:cubicBezTo>
                  <a:pt x="1487552" y="2478968"/>
                  <a:pt x="1357873" y="2508544"/>
                  <a:pt x="1328195" y="2501303"/>
                </a:cubicBezTo>
                <a:cubicBezTo>
                  <a:pt x="1419801" y="2461604"/>
                  <a:pt x="1461134" y="2461761"/>
                  <a:pt x="1544243" y="2436539"/>
                </a:cubicBezTo>
                <a:cubicBezTo>
                  <a:pt x="1658722" y="2408215"/>
                  <a:pt x="1562700" y="2425322"/>
                  <a:pt x="1523655" y="2415792"/>
                </a:cubicBezTo>
                <a:cubicBezTo>
                  <a:pt x="1493980" y="2408548"/>
                  <a:pt x="1564989" y="2415951"/>
                  <a:pt x="1547942" y="2401033"/>
                </a:cubicBezTo>
                <a:cubicBezTo>
                  <a:pt x="1530897" y="2386118"/>
                  <a:pt x="1467121" y="2416887"/>
                  <a:pt x="1435749" y="2419986"/>
                </a:cubicBezTo>
                <a:lnTo>
                  <a:pt x="1415315" y="2426759"/>
                </a:lnTo>
                <a:lnTo>
                  <a:pt x="1415050" y="2426747"/>
                </a:lnTo>
                <a:lnTo>
                  <a:pt x="1401207" y="2429862"/>
                </a:lnTo>
                <a:lnTo>
                  <a:pt x="1405971" y="2429858"/>
                </a:lnTo>
                <a:lnTo>
                  <a:pt x="1380945" y="2438156"/>
                </a:lnTo>
                <a:cubicBezTo>
                  <a:pt x="1361699" y="2443698"/>
                  <a:pt x="1341642" y="2447904"/>
                  <a:pt x="1321272" y="2448310"/>
                </a:cubicBezTo>
                <a:cubicBezTo>
                  <a:pt x="1321272" y="2448310"/>
                  <a:pt x="1313595" y="2435680"/>
                  <a:pt x="1304224" y="2433391"/>
                </a:cubicBezTo>
                <a:cubicBezTo>
                  <a:pt x="1288052" y="2435237"/>
                  <a:pt x="1192031" y="2452344"/>
                  <a:pt x="1170030" y="2457733"/>
                </a:cubicBezTo>
                <a:cubicBezTo>
                  <a:pt x="1127266" y="2458776"/>
                  <a:pt x="1126363" y="2454210"/>
                  <a:pt x="1143714" y="2447440"/>
                </a:cubicBezTo>
                <a:lnTo>
                  <a:pt x="1149065" y="2445689"/>
                </a:lnTo>
                <a:lnTo>
                  <a:pt x="1151693" y="2445891"/>
                </a:lnTo>
                <a:cubicBezTo>
                  <a:pt x="1162218" y="2446744"/>
                  <a:pt x="1174183" y="2447504"/>
                  <a:pt x="1188239" y="2447464"/>
                </a:cubicBezTo>
                <a:cubicBezTo>
                  <a:pt x="1233328" y="2441676"/>
                  <a:pt x="1267282" y="2430267"/>
                  <a:pt x="1296072" y="2429961"/>
                </a:cubicBezTo>
                <a:lnTo>
                  <a:pt x="1329736" y="2429931"/>
                </a:lnTo>
                <a:lnTo>
                  <a:pt x="1328359" y="2429452"/>
                </a:lnTo>
                <a:cubicBezTo>
                  <a:pt x="1326154" y="2428212"/>
                  <a:pt x="1325210" y="2426896"/>
                  <a:pt x="1325854" y="2425507"/>
                </a:cubicBezTo>
                <a:lnTo>
                  <a:pt x="1331021" y="2422472"/>
                </a:lnTo>
                <a:lnTo>
                  <a:pt x="1276171" y="2419584"/>
                </a:lnTo>
                <a:lnTo>
                  <a:pt x="1252214" y="2417258"/>
                </a:lnTo>
                <a:lnTo>
                  <a:pt x="1254516" y="2416652"/>
                </a:lnTo>
                <a:cubicBezTo>
                  <a:pt x="1262536" y="2414451"/>
                  <a:pt x="1269087" y="2412508"/>
                  <a:pt x="1273294" y="2410948"/>
                </a:cubicBezTo>
                <a:lnTo>
                  <a:pt x="1311938" y="2402668"/>
                </a:lnTo>
                <a:lnTo>
                  <a:pt x="1354227" y="2402670"/>
                </a:lnTo>
                <a:lnTo>
                  <a:pt x="1358323" y="2402767"/>
                </a:lnTo>
                <a:lnTo>
                  <a:pt x="1349565" y="2394607"/>
                </a:lnTo>
                <a:lnTo>
                  <a:pt x="1359950" y="2392383"/>
                </a:lnTo>
                <a:cubicBezTo>
                  <a:pt x="1384288" y="2386739"/>
                  <a:pt x="1403461" y="2381075"/>
                  <a:pt x="1415604" y="2373696"/>
                </a:cubicBezTo>
                <a:cubicBezTo>
                  <a:pt x="1440997" y="2364586"/>
                  <a:pt x="1464727" y="2356984"/>
                  <a:pt x="1487618" y="2350121"/>
                </a:cubicBezTo>
                <a:lnTo>
                  <a:pt x="1537919" y="2335745"/>
                </a:lnTo>
                <a:lnTo>
                  <a:pt x="1543135" y="2335723"/>
                </a:lnTo>
                <a:cubicBezTo>
                  <a:pt x="1554207" y="2335514"/>
                  <a:pt x="1562764" y="2334981"/>
                  <a:pt x="1566838" y="2333612"/>
                </a:cubicBezTo>
                <a:lnTo>
                  <a:pt x="1567640" y="2327210"/>
                </a:lnTo>
                <a:lnTo>
                  <a:pt x="1621458" y="2311655"/>
                </a:lnTo>
                <a:cubicBezTo>
                  <a:pt x="1644276" y="2304671"/>
                  <a:pt x="1667897" y="2296887"/>
                  <a:pt x="1693139" y="2287535"/>
                </a:cubicBezTo>
                <a:cubicBezTo>
                  <a:pt x="1728644" y="2291236"/>
                  <a:pt x="1744586" y="2283542"/>
                  <a:pt x="1743684" y="2278771"/>
                </a:cubicBezTo>
                <a:cubicBezTo>
                  <a:pt x="1743232" y="2276385"/>
                  <a:pt x="1738568" y="2274730"/>
                  <a:pt x="1730031" y="2275593"/>
                </a:cubicBezTo>
                <a:cubicBezTo>
                  <a:pt x="1721493" y="2276457"/>
                  <a:pt x="1709085" y="2279840"/>
                  <a:pt x="1693139" y="2287535"/>
                </a:cubicBezTo>
                <a:cubicBezTo>
                  <a:pt x="1646272" y="2291402"/>
                  <a:pt x="1602853" y="2301490"/>
                  <a:pt x="1559146" y="2312749"/>
                </a:cubicBezTo>
                <a:lnTo>
                  <a:pt x="1534068" y="2318708"/>
                </a:lnTo>
                <a:lnTo>
                  <a:pt x="1507557" y="2319493"/>
                </a:lnTo>
                <a:cubicBezTo>
                  <a:pt x="1479220" y="2320138"/>
                  <a:pt x="1451626" y="2320336"/>
                  <a:pt x="1425427" y="2319383"/>
                </a:cubicBezTo>
                <a:cubicBezTo>
                  <a:pt x="1378596" y="2320290"/>
                  <a:pt x="1330273" y="2317016"/>
                  <a:pt x="1281635" y="2312873"/>
                </a:cubicBezTo>
                <a:lnTo>
                  <a:pt x="1245481" y="2309960"/>
                </a:lnTo>
                <a:lnTo>
                  <a:pt x="1253139" y="2308225"/>
                </a:lnTo>
                <a:lnTo>
                  <a:pt x="1316607" y="2293621"/>
                </a:lnTo>
                <a:lnTo>
                  <a:pt x="1407822" y="2295641"/>
                </a:lnTo>
                <a:cubicBezTo>
                  <a:pt x="1475677" y="2302500"/>
                  <a:pt x="1581834" y="2305850"/>
                  <a:pt x="1503658" y="2274367"/>
                </a:cubicBezTo>
                <a:lnTo>
                  <a:pt x="1441961" y="2265442"/>
                </a:lnTo>
                <a:lnTo>
                  <a:pt x="1491578" y="2255058"/>
                </a:lnTo>
                <a:lnTo>
                  <a:pt x="1479990" y="2252681"/>
                </a:lnTo>
                <a:cubicBezTo>
                  <a:pt x="1469260" y="2250995"/>
                  <a:pt x="1462712" y="2250756"/>
                  <a:pt x="1463459" y="2252846"/>
                </a:cubicBezTo>
                <a:cubicBezTo>
                  <a:pt x="1462850" y="2231979"/>
                  <a:pt x="1497683" y="2236079"/>
                  <a:pt x="1539067" y="2239953"/>
                </a:cubicBezTo>
                <a:lnTo>
                  <a:pt x="1557742" y="2241210"/>
                </a:lnTo>
                <a:lnTo>
                  <a:pt x="1581938" y="2236148"/>
                </a:lnTo>
                <a:lnTo>
                  <a:pt x="1676589" y="2216272"/>
                </a:lnTo>
                <a:lnTo>
                  <a:pt x="1626750" y="2212809"/>
                </a:lnTo>
                <a:lnTo>
                  <a:pt x="1588510" y="2211591"/>
                </a:lnTo>
                <a:lnTo>
                  <a:pt x="1441525" y="2236416"/>
                </a:lnTo>
                <a:cubicBezTo>
                  <a:pt x="1360618" y="2249106"/>
                  <a:pt x="1402656" y="2230489"/>
                  <a:pt x="1448772" y="2215120"/>
                </a:cubicBezTo>
                <a:lnTo>
                  <a:pt x="1477735" y="2206372"/>
                </a:lnTo>
                <a:lnTo>
                  <a:pt x="1449646" y="2204589"/>
                </a:lnTo>
                <a:lnTo>
                  <a:pt x="1379268" y="2198895"/>
                </a:lnTo>
                <a:lnTo>
                  <a:pt x="1400405" y="2194531"/>
                </a:lnTo>
                <a:lnTo>
                  <a:pt x="1552419" y="2157017"/>
                </a:lnTo>
                <a:lnTo>
                  <a:pt x="1632737" y="2147584"/>
                </a:lnTo>
                <a:cubicBezTo>
                  <a:pt x="1645463" y="2147014"/>
                  <a:pt x="1653626" y="2146444"/>
                  <a:pt x="1658170" y="2145839"/>
                </a:cubicBezTo>
                <a:lnTo>
                  <a:pt x="1659069" y="2145374"/>
                </a:lnTo>
                <a:lnTo>
                  <a:pt x="1655084" y="2145181"/>
                </a:lnTo>
                <a:lnTo>
                  <a:pt x="1622162" y="2138329"/>
                </a:lnTo>
                <a:lnTo>
                  <a:pt x="1521586" y="2152758"/>
                </a:lnTo>
                <a:lnTo>
                  <a:pt x="1595681" y="2132818"/>
                </a:lnTo>
                <a:lnTo>
                  <a:pt x="1594137" y="2132497"/>
                </a:lnTo>
                <a:lnTo>
                  <a:pt x="1590063" y="2133368"/>
                </a:lnTo>
                <a:lnTo>
                  <a:pt x="1573302" y="2130899"/>
                </a:lnTo>
                <a:cubicBezTo>
                  <a:pt x="1557357" y="2127647"/>
                  <a:pt x="1545869" y="2123702"/>
                  <a:pt x="1546414" y="2118835"/>
                </a:cubicBezTo>
                <a:cubicBezTo>
                  <a:pt x="1543382" y="2110344"/>
                  <a:pt x="1610492" y="2106407"/>
                  <a:pt x="1672034" y="2102078"/>
                </a:cubicBezTo>
                <a:lnTo>
                  <a:pt x="1681937" y="2101269"/>
                </a:lnTo>
                <a:lnTo>
                  <a:pt x="1672426" y="2098310"/>
                </a:lnTo>
                <a:lnTo>
                  <a:pt x="1688095" y="2100767"/>
                </a:lnTo>
                <a:lnTo>
                  <a:pt x="1728913" y="2097436"/>
                </a:lnTo>
                <a:lnTo>
                  <a:pt x="1749636" y="2094386"/>
                </a:lnTo>
                <a:lnTo>
                  <a:pt x="1762735" y="2091369"/>
                </a:lnTo>
                <a:lnTo>
                  <a:pt x="1764801" y="2090085"/>
                </a:lnTo>
                <a:lnTo>
                  <a:pt x="1710639" y="2077818"/>
                </a:lnTo>
                <a:lnTo>
                  <a:pt x="1704466" y="2077632"/>
                </a:lnTo>
                <a:lnTo>
                  <a:pt x="1681718" y="2076417"/>
                </a:lnTo>
                <a:lnTo>
                  <a:pt x="1660100" y="2078341"/>
                </a:lnTo>
                <a:lnTo>
                  <a:pt x="1606201" y="2085762"/>
                </a:lnTo>
                <a:lnTo>
                  <a:pt x="1606200" y="2085764"/>
                </a:lnTo>
                <a:lnTo>
                  <a:pt x="1534454" y="2095641"/>
                </a:lnTo>
                <a:lnTo>
                  <a:pt x="1521585" y="2103022"/>
                </a:lnTo>
                <a:lnTo>
                  <a:pt x="1504187" y="2099810"/>
                </a:lnTo>
                <a:lnTo>
                  <a:pt x="1443828" y="2108122"/>
                </a:lnTo>
                <a:lnTo>
                  <a:pt x="1276834" y="2137710"/>
                </a:lnTo>
                <a:lnTo>
                  <a:pt x="1283894" y="2134906"/>
                </a:lnTo>
                <a:cubicBezTo>
                  <a:pt x="1333473" y="2118809"/>
                  <a:pt x="1430514" y="2103245"/>
                  <a:pt x="1447016" y="2099204"/>
                </a:cubicBezTo>
                <a:lnTo>
                  <a:pt x="1518641" y="2076271"/>
                </a:lnTo>
                <a:lnTo>
                  <a:pt x="1275306" y="2104060"/>
                </a:lnTo>
                <a:lnTo>
                  <a:pt x="1241485" y="2107636"/>
                </a:lnTo>
                <a:lnTo>
                  <a:pt x="1225531" y="2111235"/>
                </a:lnTo>
                <a:cubicBezTo>
                  <a:pt x="1213591" y="2113750"/>
                  <a:pt x="1205624" y="2115142"/>
                  <a:pt x="1205896" y="2114290"/>
                </a:cubicBezTo>
                <a:lnTo>
                  <a:pt x="1217786" y="2110140"/>
                </a:lnTo>
                <a:lnTo>
                  <a:pt x="1001141" y="2133046"/>
                </a:lnTo>
                <a:lnTo>
                  <a:pt x="1001671" y="2128366"/>
                </a:lnTo>
                <a:lnTo>
                  <a:pt x="1064259" y="2121865"/>
                </a:lnTo>
                <a:cubicBezTo>
                  <a:pt x="1104351" y="2117154"/>
                  <a:pt x="1142464" y="2112226"/>
                  <a:pt x="1179335" y="2107371"/>
                </a:cubicBezTo>
                <a:lnTo>
                  <a:pt x="1246304" y="2099188"/>
                </a:lnTo>
                <a:lnTo>
                  <a:pt x="1263335" y="2091630"/>
                </a:lnTo>
                <a:cubicBezTo>
                  <a:pt x="1266980" y="2086547"/>
                  <a:pt x="1209697" y="2099405"/>
                  <a:pt x="1190826" y="2097902"/>
                </a:cubicBezTo>
                <a:cubicBezTo>
                  <a:pt x="1196654" y="2094361"/>
                  <a:pt x="1202484" y="2090818"/>
                  <a:pt x="1208313" y="2087276"/>
                </a:cubicBezTo>
                <a:cubicBezTo>
                  <a:pt x="1202484" y="2090818"/>
                  <a:pt x="1234604" y="2047357"/>
                  <a:pt x="1230473" y="2040556"/>
                </a:cubicBezTo>
                <a:cubicBezTo>
                  <a:pt x="1225160" y="2031812"/>
                  <a:pt x="1145069" y="2045309"/>
                  <a:pt x="1096073" y="2054877"/>
                </a:cubicBezTo>
                <a:lnTo>
                  <a:pt x="1094594" y="2055187"/>
                </a:lnTo>
                <a:lnTo>
                  <a:pt x="1156050" y="2041213"/>
                </a:lnTo>
                <a:lnTo>
                  <a:pt x="1171378" y="2038547"/>
                </a:lnTo>
                <a:lnTo>
                  <a:pt x="1227988" y="2026110"/>
                </a:lnTo>
                <a:lnTo>
                  <a:pt x="1384284" y="1988042"/>
                </a:lnTo>
                <a:lnTo>
                  <a:pt x="1160468" y="2027701"/>
                </a:lnTo>
                <a:lnTo>
                  <a:pt x="1077825" y="2043067"/>
                </a:lnTo>
                <a:lnTo>
                  <a:pt x="1108019" y="2033318"/>
                </a:lnTo>
                <a:cubicBezTo>
                  <a:pt x="1156700" y="2018205"/>
                  <a:pt x="1214755" y="2001554"/>
                  <a:pt x="1210917" y="1995239"/>
                </a:cubicBezTo>
                <a:cubicBezTo>
                  <a:pt x="1210760" y="1993338"/>
                  <a:pt x="1208335" y="1992151"/>
                  <a:pt x="1204361" y="1991487"/>
                </a:cubicBezTo>
                <a:lnTo>
                  <a:pt x="1193387" y="1991059"/>
                </a:lnTo>
                <a:lnTo>
                  <a:pt x="1249653" y="1978897"/>
                </a:lnTo>
                <a:lnTo>
                  <a:pt x="1330816" y="1967069"/>
                </a:lnTo>
                <a:lnTo>
                  <a:pt x="1333700" y="1966356"/>
                </a:lnTo>
                <a:lnTo>
                  <a:pt x="1454933" y="1936895"/>
                </a:lnTo>
                <a:lnTo>
                  <a:pt x="1454976" y="1935564"/>
                </a:lnTo>
                <a:cubicBezTo>
                  <a:pt x="1454207" y="1934435"/>
                  <a:pt x="1451516" y="1933964"/>
                  <a:pt x="1447348" y="1934009"/>
                </a:cubicBezTo>
                <a:lnTo>
                  <a:pt x="1441637" y="1934542"/>
                </a:lnTo>
                <a:lnTo>
                  <a:pt x="1444230" y="1936628"/>
                </a:lnTo>
                <a:lnTo>
                  <a:pt x="1441636" y="1934543"/>
                </a:lnTo>
                <a:lnTo>
                  <a:pt x="1430861" y="1935549"/>
                </a:lnTo>
                <a:lnTo>
                  <a:pt x="1399845" y="1941254"/>
                </a:lnTo>
                <a:lnTo>
                  <a:pt x="1403773" y="1944315"/>
                </a:lnTo>
                <a:lnTo>
                  <a:pt x="1399843" y="1941255"/>
                </a:lnTo>
                <a:lnTo>
                  <a:pt x="1382040" y="1944530"/>
                </a:lnTo>
                <a:cubicBezTo>
                  <a:pt x="1346022" y="1952010"/>
                  <a:pt x="1307832" y="1960972"/>
                  <a:pt x="1296064" y="1962387"/>
                </a:cubicBezTo>
                <a:lnTo>
                  <a:pt x="1146531" y="1994430"/>
                </a:lnTo>
                <a:lnTo>
                  <a:pt x="1146258" y="1994453"/>
                </a:lnTo>
                <a:cubicBezTo>
                  <a:pt x="1119150" y="1997456"/>
                  <a:pt x="1101860" y="1999648"/>
                  <a:pt x="1140500" y="1988808"/>
                </a:cubicBezTo>
                <a:lnTo>
                  <a:pt x="1163311" y="1980625"/>
                </a:lnTo>
                <a:lnTo>
                  <a:pt x="1142617" y="1981078"/>
                </a:lnTo>
                <a:lnTo>
                  <a:pt x="1269480" y="1952968"/>
                </a:lnTo>
                <a:cubicBezTo>
                  <a:pt x="1279980" y="1959032"/>
                  <a:pt x="1289399" y="1952611"/>
                  <a:pt x="1298089" y="1946684"/>
                </a:cubicBezTo>
                <a:cubicBezTo>
                  <a:pt x="1276580" y="1933809"/>
                  <a:pt x="1377007" y="1927031"/>
                  <a:pt x="1406128" y="1921498"/>
                </a:cubicBezTo>
                <a:cubicBezTo>
                  <a:pt x="1444590" y="1915656"/>
                  <a:pt x="1483233" y="1909691"/>
                  <a:pt x="1521716" y="1904661"/>
                </a:cubicBezTo>
                <a:lnTo>
                  <a:pt x="1583953" y="1898563"/>
                </a:lnTo>
                <a:lnTo>
                  <a:pt x="1621720" y="1886810"/>
                </a:lnTo>
                <a:lnTo>
                  <a:pt x="1706758" y="1867519"/>
                </a:lnTo>
                <a:lnTo>
                  <a:pt x="1721016" y="1866629"/>
                </a:lnTo>
                <a:lnTo>
                  <a:pt x="1733338" y="1865411"/>
                </a:lnTo>
                <a:lnTo>
                  <a:pt x="1733259" y="1865402"/>
                </a:lnTo>
                <a:lnTo>
                  <a:pt x="1641303" y="1872289"/>
                </a:lnTo>
                <a:cubicBezTo>
                  <a:pt x="1600472" y="1875822"/>
                  <a:pt x="1559810" y="1879894"/>
                  <a:pt x="1520158" y="1884671"/>
                </a:cubicBezTo>
                <a:lnTo>
                  <a:pt x="1488701" y="1889212"/>
                </a:lnTo>
                <a:lnTo>
                  <a:pt x="1433975" y="1899418"/>
                </a:lnTo>
                <a:lnTo>
                  <a:pt x="1429786" y="1898349"/>
                </a:lnTo>
                <a:lnTo>
                  <a:pt x="1433776" y="1897527"/>
                </a:lnTo>
                <a:cubicBezTo>
                  <a:pt x="1473595" y="1890916"/>
                  <a:pt x="1534270" y="1883231"/>
                  <a:pt x="1563886" y="1871221"/>
                </a:cubicBezTo>
                <a:cubicBezTo>
                  <a:pt x="1570400" y="1868260"/>
                  <a:pt x="1574060" y="1866141"/>
                  <a:pt x="1575444" y="1864702"/>
                </a:cubicBezTo>
                <a:lnTo>
                  <a:pt x="1575130" y="1864331"/>
                </a:lnTo>
                <a:lnTo>
                  <a:pt x="1683375" y="1855226"/>
                </a:lnTo>
                <a:lnTo>
                  <a:pt x="1601273" y="1834964"/>
                </a:lnTo>
                <a:lnTo>
                  <a:pt x="1545748" y="1842453"/>
                </a:lnTo>
                <a:lnTo>
                  <a:pt x="1584976" y="1850874"/>
                </a:lnTo>
                <a:lnTo>
                  <a:pt x="1513133" y="1846852"/>
                </a:lnTo>
                <a:lnTo>
                  <a:pt x="1423074" y="1858999"/>
                </a:lnTo>
                <a:lnTo>
                  <a:pt x="1248719" y="1890198"/>
                </a:lnTo>
                <a:lnTo>
                  <a:pt x="1254324" y="1878406"/>
                </a:lnTo>
                <a:cubicBezTo>
                  <a:pt x="1257867" y="1884236"/>
                  <a:pt x="1166418" y="1882601"/>
                  <a:pt x="1141258" y="1880596"/>
                </a:cubicBezTo>
                <a:cubicBezTo>
                  <a:pt x="1141258" y="1880596"/>
                  <a:pt x="1094968" y="1900740"/>
                  <a:pt x="1106344" y="1877867"/>
                </a:cubicBezTo>
                <a:cubicBezTo>
                  <a:pt x="1106344" y="1877867"/>
                  <a:pt x="1143546" y="1871225"/>
                  <a:pt x="1164573" y="1866428"/>
                </a:cubicBezTo>
                <a:lnTo>
                  <a:pt x="1164998" y="1866875"/>
                </a:lnTo>
                <a:lnTo>
                  <a:pt x="1170961" y="1863706"/>
                </a:lnTo>
                <a:lnTo>
                  <a:pt x="1175818" y="1863016"/>
                </a:lnTo>
                <a:lnTo>
                  <a:pt x="1177203" y="1858754"/>
                </a:lnTo>
                <a:cubicBezTo>
                  <a:pt x="1177203" y="1858754"/>
                  <a:pt x="1171374" y="1862298"/>
                  <a:pt x="1164573" y="1866428"/>
                </a:cubicBezTo>
                <a:cubicBezTo>
                  <a:pt x="1164291" y="1850639"/>
                  <a:pt x="1163036" y="1835437"/>
                  <a:pt x="1163036" y="1835437"/>
                </a:cubicBezTo>
                <a:lnTo>
                  <a:pt x="1170489" y="1833411"/>
                </a:lnTo>
                <a:lnTo>
                  <a:pt x="1151138" y="1835205"/>
                </a:lnTo>
                <a:cubicBezTo>
                  <a:pt x="1119129" y="1837933"/>
                  <a:pt x="1090048" y="1840142"/>
                  <a:pt x="1067366" y="1841497"/>
                </a:cubicBezTo>
                <a:cubicBezTo>
                  <a:pt x="1047022" y="1842385"/>
                  <a:pt x="983490" y="1850714"/>
                  <a:pt x="1030696" y="1837179"/>
                </a:cubicBezTo>
                <a:cubicBezTo>
                  <a:pt x="1073882" y="1829741"/>
                  <a:pt x="1171804" y="1832153"/>
                  <a:pt x="1203993" y="1817979"/>
                </a:cubicBezTo>
                <a:cubicBezTo>
                  <a:pt x="1213130" y="1815360"/>
                  <a:pt x="1201373" y="1808842"/>
                  <a:pt x="1210510" y="1806222"/>
                </a:cubicBezTo>
                <a:cubicBezTo>
                  <a:pt x="1222312" y="1802839"/>
                  <a:pt x="1234332" y="1801299"/>
                  <a:pt x="1246196" y="1800600"/>
                </a:cubicBezTo>
                <a:lnTo>
                  <a:pt x="1271686" y="1800187"/>
                </a:lnTo>
                <a:lnTo>
                  <a:pt x="1278248" y="1794365"/>
                </a:lnTo>
                <a:cubicBezTo>
                  <a:pt x="1279956" y="1790333"/>
                  <a:pt x="1274385" y="1787732"/>
                  <a:pt x="1245270" y="1793452"/>
                </a:cubicBezTo>
                <a:cubicBezTo>
                  <a:pt x="1200679" y="1803252"/>
                  <a:pt x="1236182" y="1806955"/>
                  <a:pt x="1206506" y="1799712"/>
                </a:cubicBezTo>
                <a:cubicBezTo>
                  <a:pt x="1226812" y="1804668"/>
                  <a:pt x="1227254" y="1779123"/>
                  <a:pt x="1214340" y="1771007"/>
                </a:cubicBezTo>
                <a:cubicBezTo>
                  <a:pt x="1223711" y="1773294"/>
                  <a:pt x="1088203" y="1806415"/>
                  <a:pt x="1084659" y="1800585"/>
                </a:cubicBezTo>
                <a:cubicBezTo>
                  <a:pt x="1087646" y="1785801"/>
                  <a:pt x="1150217" y="1776715"/>
                  <a:pt x="1186232" y="1770107"/>
                </a:cubicBezTo>
                <a:lnTo>
                  <a:pt x="1209473" y="1764388"/>
                </a:lnTo>
                <a:lnTo>
                  <a:pt x="1112276" y="1772896"/>
                </a:lnTo>
                <a:cubicBezTo>
                  <a:pt x="1073016" y="1776428"/>
                  <a:pt x="1034396" y="1779674"/>
                  <a:pt x="989410" y="1782272"/>
                </a:cubicBezTo>
                <a:cubicBezTo>
                  <a:pt x="966781" y="1783816"/>
                  <a:pt x="938579" y="1788194"/>
                  <a:pt x="913872" y="1791467"/>
                </a:cubicBezTo>
                <a:lnTo>
                  <a:pt x="899114" y="1793057"/>
                </a:lnTo>
                <a:lnTo>
                  <a:pt x="897632" y="1792840"/>
                </a:lnTo>
                <a:lnTo>
                  <a:pt x="897314" y="1792792"/>
                </a:lnTo>
                <a:lnTo>
                  <a:pt x="902038" y="1791627"/>
                </a:lnTo>
                <a:cubicBezTo>
                  <a:pt x="958716" y="1778461"/>
                  <a:pt x="1017225" y="1765837"/>
                  <a:pt x="1080477" y="1753559"/>
                </a:cubicBezTo>
                <a:cubicBezTo>
                  <a:pt x="1085549" y="1750100"/>
                  <a:pt x="1150704" y="1739830"/>
                  <a:pt x="1144551" y="1730805"/>
                </a:cubicBezTo>
                <a:cubicBezTo>
                  <a:pt x="1137885" y="1721027"/>
                  <a:pt x="1058211" y="1748910"/>
                  <a:pt x="1041583" y="1752535"/>
                </a:cubicBezTo>
                <a:lnTo>
                  <a:pt x="871090" y="1788929"/>
                </a:lnTo>
                <a:lnTo>
                  <a:pt x="859024" y="1787154"/>
                </a:lnTo>
                <a:lnTo>
                  <a:pt x="850925" y="1784915"/>
                </a:lnTo>
                <a:lnTo>
                  <a:pt x="844924" y="1778378"/>
                </a:lnTo>
                <a:lnTo>
                  <a:pt x="840117" y="1778879"/>
                </a:lnTo>
                <a:lnTo>
                  <a:pt x="839669" y="1778469"/>
                </a:lnTo>
                <a:cubicBezTo>
                  <a:pt x="835011" y="1765431"/>
                  <a:pt x="1060140" y="1767306"/>
                  <a:pt x="985917" y="1749554"/>
                </a:cubicBezTo>
                <a:cubicBezTo>
                  <a:pt x="965192" y="1749777"/>
                  <a:pt x="834429" y="1745405"/>
                  <a:pt x="830131" y="1733365"/>
                </a:cubicBezTo>
                <a:cubicBezTo>
                  <a:pt x="827623" y="1726345"/>
                  <a:pt x="864189" y="1693835"/>
                  <a:pt x="858325" y="1695806"/>
                </a:cubicBezTo>
                <a:cubicBezTo>
                  <a:pt x="864189" y="1693835"/>
                  <a:pt x="870055" y="1691865"/>
                  <a:pt x="875921" y="1689894"/>
                </a:cubicBezTo>
                <a:cubicBezTo>
                  <a:pt x="853667" y="1682766"/>
                  <a:pt x="765524" y="1684295"/>
                  <a:pt x="836659" y="1674998"/>
                </a:cubicBezTo>
                <a:cubicBezTo>
                  <a:pt x="916785" y="1669423"/>
                  <a:pt x="807562" y="1670170"/>
                  <a:pt x="767092" y="1670286"/>
                </a:cubicBezTo>
                <a:lnTo>
                  <a:pt x="757845" y="1670174"/>
                </a:lnTo>
                <a:lnTo>
                  <a:pt x="1005547" y="1614073"/>
                </a:lnTo>
                <a:lnTo>
                  <a:pt x="1015613" y="1610274"/>
                </a:lnTo>
                <a:lnTo>
                  <a:pt x="984809" y="1614830"/>
                </a:lnTo>
                <a:cubicBezTo>
                  <a:pt x="976007" y="1615281"/>
                  <a:pt x="968934" y="1614767"/>
                  <a:pt x="963587" y="1613704"/>
                </a:cubicBezTo>
                <a:lnTo>
                  <a:pt x="958528" y="1611646"/>
                </a:lnTo>
                <a:lnTo>
                  <a:pt x="913334" y="1621033"/>
                </a:lnTo>
                <a:cubicBezTo>
                  <a:pt x="879730" y="1627969"/>
                  <a:pt x="846194" y="1634033"/>
                  <a:pt x="812079" y="1636911"/>
                </a:cubicBezTo>
                <a:cubicBezTo>
                  <a:pt x="839468" y="1626501"/>
                  <a:pt x="866706" y="1618398"/>
                  <a:pt x="893875" y="1611458"/>
                </a:cubicBezTo>
                <a:lnTo>
                  <a:pt x="955085" y="1597573"/>
                </a:lnTo>
                <a:lnTo>
                  <a:pt x="965348" y="1596931"/>
                </a:lnTo>
                <a:cubicBezTo>
                  <a:pt x="991783" y="1595072"/>
                  <a:pt x="1004574" y="1592950"/>
                  <a:pt x="1008859" y="1590720"/>
                </a:cubicBezTo>
                <a:lnTo>
                  <a:pt x="1004213" y="1586489"/>
                </a:lnTo>
                <a:lnTo>
                  <a:pt x="1056743" y="1574676"/>
                </a:lnTo>
                <a:cubicBezTo>
                  <a:pt x="1083977" y="1567831"/>
                  <a:pt x="1111311" y="1559869"/>
                  <a:pt x="1138826" y="1549647"/>
                </a:cubicBezTo>
                <a:cubicBezTo>
                  <a:pt x="1148568" y="1563934"/>
                  <a:pt x="1153861" y="1532788"/>
                  <a:pt x="1138826" y="1549647"/>
                </a:cubicBezTo>
                <a:lnTo>
                  <a:pt x="1087640" y="1559192"/>
                </a:lnTo>
                <a:lnTo>
                  <a:pt x="981121" y="1579059"/>
                </a:lnTo>
                <a:lnTo>
                  <a:pt x="973568" y="1577265"/>
                </a:lnTo>
                <a:cubicBezTo>
                  <a:pt x="964367" y="1575214"/>
                  <a:pt x="956929" y="1573358"/>
                  <a:pt x="956392" y="1571854"/>
                </a:cubicBezTo>
                <a:cubicBezTo>
                  <a:pt x="954241" y="1565836"/>
                  <a:pt x="1062131" y="1564413"/>
                  <a:pt x="1086570" y="1556201"/>
                </a:cubicBezTo>
                <a:cubicBezTo>
                  <a:pt x="1049457" y="1547326"/>
                  <a:pt x="1033033" y="1559584"/>
                  <a:pt x="984548" y="1555653"/>
                </a:cubicBezTo>
                <a:cubicBezTo>
                  <a:pt x="984548" y="1555653"/>
                  <a:pt x="884675" y="1561122"/>
                  <a:pt x="882526" y="1555104"/>
                </a:cubicBezTo>
                <a:lnTo>
                  <a:pt x="952717" y="1524779"/>
                </a:lnTo>
                <a:cubicBezTo>
                  <a:pt x="950569" y="1518760"/>
                  <a:pt x="683801" y="1510652"/>
                  <a:pt x="809284" y="1503318"/>
                </a:cubicBezTo>
                <a:cubicBezTo>
                  <a:pt x="884359" y="1505055"/>
                  <a:pt x="943762" y="1499700"/>
                  <a:pt x="1006524" y="1485355"/>
                </a:cubicBezTo>
                <a:cubicBezTo>
                  <a:pt x="1051687" y="1476921"/>
                  <a:pt x="1085082" y="1493787"/>
                  <a:pt x="1132983" y="1477691"/>
                </a:cubicBezTo>
                <a:lnTo>
                  <a:pt x="1134457" y="1481820"/>
                </a:lnTo>
                <a:lnTo>
                  <a:pt x="1134949" y="1483192"/>
                </a:lnTo>
                <a:cubicBezTo>
                  <a:pt x="1135167" y="1483803"/>
                  <a:pt x="1135021" y="1483397"/>
                  <a:pt x="1134731" y="1482581"/>
                </a:cubicBezTo>
                <a:lnTo>
                  <a:pt x="1134457" y="1481820"/>
                </a:lnTo>
                <a:lnTo>
                  <a:pt x="1133639" y="1479524"/>
                </a:lnTo>
                <a:cubicBezTo>
                  <a:pt x="1133276" y="1478507"/>
                  <a:pt x="1132983" y="1477691"/>
                  <a:pt x="1132983" y="1477691"/>
                </a:cubicBezTo>
                <a:cubicBezTo>
                  <a:pt x="1116012" y="1448566"/>
                  <a:pt x="1000657" y="1487326"/>
                  <a:pt x="982119" y="1472208"/>
                </a:cubicBezTo>
                <a:cubicBezTo>
                  <a:pt x="975276" y="1474507"/>
                  <a:pt x="971014" y="1441112"/>
                  <a:pt x="976878" y="1439142"/>
                </a:cubicBezTo>
                <a:cubicBezTo>
                  <a:pt x="934258" y="1433241"/>
                  <a:pt x="893395" y="1453711"/>
                  <a:pt x="856640" y="1445839"/>
                </a:cubicBezTo>
                <a:cubicBezTo>
                  <a:pt x="842401" y="1442757"/>
                  <a:pt x="840251" y="1436738"/>
                  <a:pt x="830088" y="1426672"/>
                </a:cubicBezTo>
                <a:cubicBezTo>
                  <a:pt x="796692" y="1409806"/>
                  <a:pt x="752506" y="1417911"/>
                  <a:pt x="710699" y="1417354"/>
                </a:cubicBezTo>
                <a:cubicBezTo>
                  <a:pt x="621387" y="1412534"/>
                  <a:pt x="543768" y="1425132"/>
                  <a:pt x="458169" y="1412326"/>
                </a:cubicBezTo>
                <a:cubicBezTo>
                  <a:pt x="555535" y="1399832"/>
                  <a:pt x="625103" y="1404545"/>
                  <a:pt x="722823" y="1393057"/>
                </a:cubicBezTo>
                <a:cubicBezTo>
                  <a:pt x="747265" y="1384845"/>
                  <a:pt x="795750" y="1388775"/>
                  <a:pt x="857303" y="1389441"/>
                </a:cubicBezTo>
                <a:cubicBezTo>
                  <a:pt x="861360" y="1388921"/>
                  <a:pt x="867589" y="1388548"/>
                  <a:pt x="875187" y="1388251"/>
                </a:cubicBezTo>
                <a:lnTo>
                  <a:pt x="895577" y="1387679"/>
                </a:lnTo>
                <a:lnTo>
                  <a:pt x="894924" y="1387681"/>
                </a:lnTo>
                <a:cubicBezTo>
                  <a:pt x="848042" y="1386849"/>
                  <a:pt x="801141" y="1384365"/>
                  <a:pt x="754106" y="1378317"/>
                </a:cubicBezTo>
                <a:lnTo>
                  <a:pt x="721837" y="1375573"/>
                </a:lnTo>
                <a:lnTo>
                  <a:pt x="723718" y="1374935"/>
                </a:lnTo>
                <a:cubicBezTo>
                  <a:pt x="737932" y="1369836"/>
                  <a:pt x="770497" y="1364086"/>
                  <a:pt x="804697" y="1357221"/>
                </a:cubicBezTo>
                <a:lnTo>
                  <a:pt x="824417" y="1352846"/>
                </a:lnTo>
                <a:lnTo>
                  <a:pt x="824145" y="1352554"/>
                </a:lnTo>
                <a:cubicBezTo>
                  <a:pt x="821978" y="1348787"/>
                  <a:pt x="820813" y="1345528"/>
                  <a:pt x="820813" y="1345528"/>
                </a:cubicBezTo>
                <a:lnTo>
                  <a:pt x="798593" y="1344153"/>
                </a:lnTo>
                <a:lnTo>
                  <a:pt x="794662" y="1344933"/>
                </a:lnTo>
                <a:cubicBezTo>
                  <a:pt x="761404" y="1353450"/>
                  <a:pt x="735171" y="1359570"/>
                  <a:pt x="712183" y="1364504"/>
                </a:cubicBezTo>
                <a:lnTo>
                  <a:pt x="675962" y="1371669"/>
                </a:lnTo>
                <a:lnTo>
                  <a:pt x="557595" y="1361599"/>
                </a:lnTo>
                <a:lnTo>
                  <a:pt x="561108" y="1352651"/>
                </a:lnTo>
                <a:cubicBezTo>
                  <a:pt x="562177" y="1354216"/>
                  <a:pt x="556788" y="1355501"/>
                  <a:pt x="547673" y="1356523"/>
                </a:cubicBezTo>
                <a:lnTo>
                  <a:pt x="519475" y="1358353"/>
                </a:lnTo>
                <a:lnTo>
                  <a:pt x="431008" y="1350828"/>
                </a:lnTo>
                <a:lnTo>
                  <a:pt x="463099" y="1342949"/>
                </a:lnTo>
                <a:cubicBezTo>
                  <a:pt x="468084" y="1350263"/>
                  <a:pt x="472358" y="1356531"/>
                  <a:pt x="476179" y="1334032"/>
                </a:cubicBezTo>
                <a:cubicBezTo>
                  <a:pt x="476179" y="1334032"/>
                  <a:pt x="470141" y="1338147"/>
                  <a:pt x="463099" y="1342949"/>
                </a:cubicBezTo>
                <a:lnTo>
                  <a:pt x="460818" y="1322117"/>
                </a:lnTo>
                <a:lnTo>
                  <a:pt x="553531" y="1319285"/>
                </a:lnTo>
                <a:cubicBezTo>
                  <a:pt x="565594" y="1325377"/>
                  <a:pt x="578483" y="1328459"/>
                  <a:pt x="591583" y="1328935"/>
                </a:cubicBezTo>
                <a:lnTo>
                  <a:pt x="613482" y="1325599"/>
                </a:lnTo>
                <a:lnTo>
                  <a:pt x="601620" y="1321645"/>
                </a:lnTo>
                <a:lnTo>
                  <a:pt x="575890" y="1315556"/>
                </a:lnTo>
                <a:lnTo>
                  <a:pt x="553531" y="1319285"/>
                </a:lnTo>
                <a:lnTo>
                  <a:pt x="460033" y="1308655"/>
                </a:lnTo>
                <a:lnTo>
                  <a:pt x="509524" y="1292936"/>
                </a:lnTo>
                <a:lnTo>
                  <a:pt x="530348" y="1285086"/>
                </a:lnTo>
                <a:lnTo>
                  <a:pt x="809094" y="1298247"/>
                </a:lnTo>
                <a:lnTo>
                  <a:pt x="823985" y="1296152"/>
                </a:lnTo>
                <a:cubicBezTo>
                  <a:pt x="804949" y="1286539"/>
                  <a:pt x="731695" y="1283768"/>
                  <a:pt x="684134" y="1281368"/>
                </a:cubicBezTo>
                <a:lnTo>
                  <a:pt x="678103" y="1280949"/>
                </a:lnTo>
                <a:lnTo>
                  <a:pt x="772762" y="1253940"/>
                </a:lnTo>
                <a:lnTo>
                  <a:pt x="645821" y="1277925"/>
                </a:lnTo>
                <a:lnTo>
                  <a:pt x="625461" y="1269608"/>
                </a:lnTo>
                <a:cubicBezTo>
                  <a:pt x="618216" y="1263404"/>
                  <a:pt x="651643" y="1265023"/>
                  <a:pt x="676251" y="1262653"/>
                </a:cubicBezTo>
                <a:cubicBezTo>
                  <a:pt x="538684" y="1239220"/>
                  <a:pt x="404791" y="1262863"/>
                  <a:pt x="269372" y="1245448"/>
                </a:cubicBezTo>
                <a:lnTo>
                  <a:pt x="246144" y="1243472"/>
                </a:lnTo>
                <a:lnTo>
                  <a:pt x="247498" y="1243012"/>
                </a:lnTo>
                <a:cubicBezTo>
                  <a:pt x="267959" y="1235672"/>
                  <a:pt x="341258" y="1226458"/>
                  <a:pt x="371139" y="1212696"/>
                </a:cubicBezTo>
                <a:cubicBezTo>
                  <a:pt x="410436" y="1192515"/>
                  <a:pt x="310331" y="1220004"/>
                  <a:pt x="298563" y="1221417"/>
                </a:cubicBezTo>
                <a:cubicBezTo>
                  <a:pt x="274623" y="1227548"/>
                  <a:pt x="255741" y="1231953"/>
                  <a:pt x="239195" y="1235504"/>
                </a:cubicBezTo>
                <a:lnTo>
                  <a:pt x="213124" y="1240662"/>
                </a:lnTo>
                <a:lnTo>
                  <a:pt x="127923" y="1233413"/>
                </a:lnTo>
                <a:lnTo>
                  <a:pt x="130451" y="1226972"/>
                </a:lnTo>
                <a:cubicBezTo>
                  <a:pt x="131221" y="1228100"/>
                  <a:pt x="127341" y="1229024"/>
                  <a:pt x="120782" y="1229761"/>
                </a:cubicBezTo>
                <a:lnTo>
                  <a:pt x="100484" y="1231078"/>
                </a:lnTo>
                <a:lnTo>
                  <a:pt x="36804" y="1225661"/>
                </a:lnTo>
                <a:lnTo>
                  <a:pt x="59905" y="1219989"/>
                </a:lnTo>
                <a:cubicBezTo>
                  <a:pt x="63492" y="1225255"/>
                  <a:pt x="66569" y="1229767"/>
                  <a:pt x="69320" y="1213571"/>
                </a:cubicBezTo>
                <a:cubicBezTo>
                  <a:pt x="69320" y="1213571"/>
                  <a:pt x="64975" y="1216534"/>
                  <a:pt x="59905" y="1219989"/>
                </a:cubicBezTo>
                <a:lnTo>
                  <a:pt x="58264" y="1204994"/>
                </a:lnTo>
                <a:lnTo>
                  <a:pt x="124997" y="1202955"/>
                </a:lnTo>
                <a:cubicBezTo>
                  <a:pt x="142363" y="1211726"/>
                  <a:pt x="162109" y="1211833"/>
                  <a:pt x="180684" y="1205592"/>
                </a:cubicBezTo>
                <a:cubicBezTo>
                  <a:pt x="180684" y="1205592"/>
                  <a:pt x="181476" y="1206660"/>
                  <a:pt x="182466" y="1207996"/>
                </a:cubicBezTo>
                <a:lnTo>
                  <a:pt x="184693" y="1210998"/>
                </a:lnTo>
                <a:lnTo>
                  <a:pt x="186031" y="1212801"/>
                </a:lnTo>
                <a:cubicBezTo>
                  <a:pt x="186624" y="1213601"/>
                  <a:pt x="186228" y="1213067"/>
                  <a:pt x="185437" y="1211999"/>
                </a:cubicBezTo>
                <a:lnTo>
                  <a:pt x="184693" y="1210998"/>
                </a:lnTo>
                <a:lnTo>
                  <a:pt x="180684" y="1205592"/>
                </a:lnTo>
                <a:cubicBezTo>
                  <a:pt x="170518" y="1195525"/>
                  <a:pt x="149436" y="1194744"/>
                  <a:pt x="124997" y="1202955"/>
                </a:cubicBezTo>
                <a:lnTo>
                  <a:pt x="57698" y="1195305"/>
                </a:lnTo>
                <a:lnTo>
                  <a:pt x="93322" y="1183990"/>
                </a:lnTo>
                <a:lnTo>
                  <a:pt x="108310" y="1178339"/>
                </a:lnTo>
                <a:lnTo>
                  <a:pt x="324600" y="1188552"/>
                </a:lnTo>
                <a:cubicBezTo>
                  <a:pt x="466192" y="1193360"/>
                  <a:pt x="607642" y="1194706"/>
                  <a:pt x="751405" y="1187969"/>
                </a:cubicBezTo>
                <a:cubicBezTo>
                  <a:pt x="758052" y="1187422"/>
                  <a:pt x="770939" y="1187865"/>
                  <a:pt x="786754" y="1188556"/>
                </a:cubicBezTo>
                <a:lnTo>
                  <a:pt x="815881" y="1189688"/>
                </a:lnTo>
                <a:lnTo>
                  <a:pt x="824713" y="1188829"/>
                </a:lnTo>
                <a:lnTo>
                  <a:pt x="840801" y="1190591"/>
                </a:lnTo>
                <a:lnTo>
                  <a:pt x="890273" y="1189653"/>
                </a:lnTo>
                <a:cubicBezTo>
                  <a:pt x="904547" y="1188332"/>
                  <a:pt x="915125" y="1185762"/>
                  <a:pt x="918694" y="1181191"/>
                </a:cubicBezTo>
                <a:cubicBezTo>
                  <a:pt x="916188" y="1174170"/>
                  <a:pt x="901329" y="1172423"/>
                  <a:pt x="901329" y="1172423"/>
                </a:cubicBezTo>
                <a:lnTo>
                  <a:pt x="862975" y="1170966"/>
                </a:lnTo>
                <a:lnTo>
                  <a:pt x="839858" y="1176372"/>
                </a:lnTo>
                <a:lnTo>
                  <a:pt x="804477" y="1178201"/>
                </a:lnTo>
                <a:lnTo>
                  <a:pt x="807670" y="1172102"/>
                </a:lnTo>
                <a:lnTo>
                  <a:pt x="811711" y="1171371"/>
                </a:lnTo>
                <a:lnTo>
                  <a:pt x="808387" y="1171440"/>
                </a:lnTo>
                <a:lnTo>
                  <a:pt x="807670" y="1172102"/>
                </a:lnTo>
                <a:cubicBezTo>
                  <a:pt x="754284" y="1180957"/>
                  <a:pt x="693478" y="1188263"/>
                  <a:pt x="690401" y="1183752"/>
                </a:cubicBezTo>
                <a:cubicBezTo>
                  <a:pt x="691939" y="1186007"/>
                  <a:pt x="698321" y="1183309"/>
                  <a:pt x="704321" y="1180044"/>
                </a:cubicBezTo>
                <a:lnTo>
                  <a:pt x="711465" y="1175815"/>
                </a:lnTo>
                <a:lnTo>
                  <a:pt x="684436" y="1175204"/>
                </a:lnTo>
                <a:cubicBezTo>
                  <a:pt x="638427" y="1176287"/>
                  <a:pt x="583972" y="1181312"/>
                  <a:pt x="554793" y="1170894"/>
                </a:cubicBezTo>
                <a:cubicBezTo>
                  <a:pt x="546777" y="1166845"/>
                  <a:pt x="542121" y="1153804"/>
                  <a:pt x="536254" y="1155775"/>
                </a:cubicBezTo>
                <a:cubicBezTo>
                  <a:pt x="507516" y="1151950"/>
                  <a:pt x="422500" y="1159169"/>
                  <a:pt x="391613" y="1149325"/>
                </a:cubicBezTo>
                <a:cubicBezTo>
                  <a:pt x="376397" y="1146573"/>
                  <a:pt x="369949" y="1128518"/>
                  <a:pt x="369949" y="1128518"/>
                </a:cubicBezTo>
                <a:cubicBezTo>
                  <a:pt x="369949" y="1128518"/>
                  <a:pt x="366387" y="1127748"/>
                  <a:pt x="361239" y="1127511"/>
                </a:cubicBezTo>
                <a:lnTo>
                  <a:pt x="353219" y="1128477"/>
                </a:lnTo>
                <a:lnTo>
                  <a:pt x="341409" y="1126653"/>
                </a:lnTo>
                <a:lnTo>
                  <a:pt x="340386" y="1124688"/>
                </a:lnTo>
                <a:cubicBezTo>
                  <a:pt x="339385" y="1124181"/>
                  <a:pt x="337919" y="1124675"/>
                  <a:pt x="334985" y="1125659"/>
                </a:cubicBezTo>
                <a:lnTo>
                  <a:pt x="341409" y="1126653"/>
                </a:lnTo>
                <a:lnTo>
                  <a:pt x="343000" y="1129707"/>
                </a:lnTo>
                <a:cubicBezTo>
                  <a:pt x="326970" y="1121611"/>
                  <a:pt x="305075" y="1115486"/>
                  <a:pt x="305075" y="1115486"/>
                </a:cubicBezTo>
                <a:cubicBezTo>
                  <a:pt x="304134" y="1094457"/>
                  <a:pt x="398687" y="1132343"/>
                  <a:pt x="455583" y="1119966"/>
                </a:cubicBezTo>
                <a:cubicBezTo>
                  <a:pt x="461449" y="1117997"/>
                  <a:pt x="477873" y="1105736"/>
                  <a:pt x="483738" y="1103766"/>
                </a:cubicBezTo>
                <a:cubicBezTo>
                  <a:pt x="522058" y="1097631"/>
                  <a:pt x="569730" y="1096220"/>
                  <a:pt x="621930" y="1092162"/>
                </a:cubicBezTo>
                <a:cubicBezTo>
                  <a:pt x="632292" y="1092050"/>
                  <a:pt x="680370" y="1093309"/>
                  <a:pt x="726591" y="1094350"/>
                </a:cubicBezTo>
                <a:lnTo>
                  <a:pt x="726737" y="1094353"/>
                </a:lnTo>
                <a:lnTo>
                  <a:pt x="750773" y="1085725"/>
                </a:lnTo>
                <a:lnTo>
                  <a:pt x="801064" y="1072460"/>
                </a:lnTo>
                <a:lnTo>
                  <a:pt x="655605" y="1064717"/>
                </a:lnTo>
                <a:lnTo>
                  <a:pt x="626302" y="1062974"/>
                </a:lnTo>
                <a:lnTo>
                  <a:pt x="657018" y="1050057"/>
                </a:lnTo>
                <a:lnTo>
                  <a:pt x="666324" y="1045239"/>
                </a:lnTo>
                <a:lnTo>
                  <a:pt x="652390" y="1044955"/>
                </a:lnTo>
                <a:cubicBezTo>
                  <a:pt x="646287" y="1044866"/>
                  <a:pt x="641571" y="1044835"/>
                  <a:pt x="638981" y="1044863"/>
                </a:cubicBezTo>
                <a:cubicBezTo>
                  <a:pt x="583294" y="1042230"/>
                  <a:pt x="534809" y="1038296"/>
                  <a:pt x="515062" y="1038190"/>
                </a:cubicBezTo>
                <a:cubicBezTo>
                  <a:pt x="403283" y="1030249"/>
                  <a:pt x="299559" y="1024935"/>
                  <a:pt x="198471" y="1019720"/>
                </a:cubicBezTo>
                <a:lnTo>
                  <a:pt x="177378" y="1018464"/>
                </a:lnTo>
                <a:lnTo>
                  <a:pt x="199488" y="1009166"/>
                </a:lnTo>
                <a:lnTo>
                  <a:pt x="206920" y="1005319"/>
                </a:lnTo>
                <a:lnTo>
                  <a:pt x="272965" y="1007186"/>
                </a:lnTo>
                <a:cubicBezTo>
                  <a:pt x="313793" y="1008074"/>
                  <a:pt x="414249" y="1022630"/>
                  <a:pt x="444554" y="1012448"/>
                </a:cubicBezTo>
                <a:cubicBezTo>
                  <a:pt x="456285" y="1008506"/>
                  <a:pt x="449838" y="990451"/>
                  <a:pt x="465903" y="977187"/>
                </a:cubicBezTo>
                <a:cubicBezTo>
                  <a:pt x="488194" y="962958"/>
                  <a:pt x="504582" y="972056"/>
                  <a:pt x="545053" y="971940"/>
                </a:cubicBezTo>
                <a:cubicBezTo>
                  <a:pt x="577508" y="967775"/>
                  <a:pt x="601947" y="959563"/>
                  <a:pt x="622670" y="959343"/>
                </a:cubicBezTo>
                <a:lnTo>
                  <a:pt x="646902" y="959320"/>
                </a:lnTo>
                <a:lnTo>
                  <a:pt x="645911" y="958976"/>
                </a:lnTo>
                <a:cubicBezTo>
                  <a:pt x="644323" y="958082"/>
                  <a:pt x="643643" y="957136"/>
                  <a:pt x="644106" y="956136"/>
                </a:cubicBezTo>
                <a:cubicBezTo>
                  <a:pt x="645191" y="953807"/>
                  <a:pt x="651818" y="951859"/>
                  <a:pt x="661479" y="950264"/>
                </a:cubicBezTo>
                <a:lnTo>
                  <a:pt x="679611" y="948146"/>
                </a:lnTo>
                <a:lnTo>
                  <a:pt x="671485" y="943502"/>
                </a:lnTo>
                <a:cubicBezTo>
                  <a:pt x="667584" y="939476"/>
                  <a:pt x="664416" y="935205"/>
                  <a:pt x="660408" y="933181"/>
                </a:cubicBezTo>
                <a:cubicBezTo>
                  <a:pt x="645551" y="931432"/>
                  <a:pt x="614072" y="935268"/>
                  <a:pt x="584975" y="930438"/>
                </a:cubicBezTo>
                <a:cubicBezTo>
                  <a:pt x="564252" y="930663"/>
                  <a:pt x="465944" y="922124"/>
                  <a:pt x="530855" y="913796"/>
                </a:cubicBezTo>
                <a:cubicBezTo>
                  <a:pt x="570154" y="907333"/>
                  <a:pt x="621147" y="918287"/>
                  <a:pt x="640892" y="918391"/>
                </a:cubicBezTo>
                <a:cubicBezTo>
                  <a:pt x="661975" y="919173"/>
                  <a:pt x="678042" y="905909"/>
                  <a:pt x="683906" y="903939"/>
                </a:cubicBezTo>
                <a:cubicBezTo>
                  <a:pt x="698146" y="907019"/>
                  <a:pt x="707138" y="910739"/>
                  <a:pt x="726884" y="910844"/>
                </a:cubicBezTo>
                <a:lnTo>
                  <a:pt x="729178" y="910074"/>
                </a:lnTo>
                <a:lnTo>
                  <a:pt x="719846" y="909409"/>
                </a:lnTo>
                <a:cubicBezTo>
                  <a:pt x="690359" y="905768"/>
                  <a:pt x="718051" y="896463"/>
                  <a:pt x="718051" y="896463"/>
                </a:cubicBezTo>
                <a:cubicBezTo>
                  <a:pt x="742492" y="888252"/>
                  <a:pt x="805835" y="893933"/>
                  <a:pt x="817566" y="889990"/>
                </a:cubicBezTo>
                <a:cubicBezTo>
                  <a:pt x="817566" y="889990"/>
                  <a:pt x="817959" y="886488"/>
                  <a:pt x="818667" y="881194"/>
                </a:cubicBezTo>
                <a:lnTo>
                  <a:pt x="819080" y="878519"/>
                </a:lnTo>
                <a:lnTo>
                  <a:pt x="774897" y="879827"/>
                </a:lnTo>
                <a:cubicBezTo>
                  <a:pt x="754498" y="880291"/>
                  <a:pt x="734637" y="880435"/>
                  <a:pt x="715779" y="879749"/>
                </a:cubicBezTo>
                <a:cubicBezTo>
                  <a:pt x="682070" y="880402"/>
                  <a:pt x="647288" y="878045"/>
                  <a:pt x="612279" y="875062"/>
                </a:cubicBezTo>
                <a:lnTo>
                  <a:pt x="586255" y="872965"/>
                </a:lnTo>
                <a:lnTo>
                  <a:pt x="591766" y="871717"/>
                </a:lnTo>
                <a:lnTo>
                  <a:pt x="637451" y="861205"/>
                </a:lnTo>
                <a:lnTo>
                  <a:pt x="703106" y="862660"/>
                </a:lnTo>
                <a:cubicBezTo>
                  <a:pt x="751949" y="867596"/>
                  <a:pt x="828360" y="870007"/>
                  <a:pt x="772089" y="847347"/>
                </a:cubicBezTo>
                <a:lnTo>
                  <a:pt x="727680" y="840922"/>
                </a:lnTo>
                <a:lnTo>
                  <a:pt x="763394" y="833449"/>
                </a:lnTo>
                <a:lnTo>
                  <a:pt x="755054" y="831737"/>
                </a:lnTo>
                <a:cubicBezTo>
                  <a:pt x="747330" y="830523"/>
                  <a:pt x="742617" y="830351"/>
                  <a:pt x="743154" y="831856"/>
                </a:cubicBezTo>
                <a:cubicBezTo>
                  <a:pt x="742716" y="816835"/>
                  <a:pt x="767790" y="819786"/>
                  <a:pt x="797577" y="822575"/>
                </a:cubicBezTo>
                <a:lnTo>
                  <a:pt x="811019" y="823481"/>
                </a:lnTo>
                <a:lnTo>
                  <a:pt x="828435" y="819837"/>
                </a:lnTo>
                <a:lnTo>
                  <a:pt x="896566" y="805529"/>
                </a:lnTo>
                <a:lnTo>
                  <a:pt x="860691" y="803037"/>
                </a:lnTo>
                <a:lnTo>
                  <a:pt x="833166" y="802161"/>
                </a:lnTo>
                <a:lnTo>
                  <a:pt x="727367" y="820029"/>
                </a:lnTo>
                <a:cubicBezTo>
                  <a:pt x="669129" y="829165"/>
                  <a:pt x="699388" y="815763"/>
                  <a:pt x="732582" y="804700"/>
                </a:cubicBezTo>
                <a:lnTo>
                  <a:pt x="753430" y="798403"/>
                </a:lnTo>
                <a:lnTo>
                  <a:pt x="733211" y="797121"/>
                </a:lnTo>
                <a:lnTo>
                  <a:pt x="682553" y="793022"/>
                </a:lnTo>
                <a:lnTo>
                  <a:pt x="697768" y="789880"/>
                </a:lnTo>
                <a:lnTo>
                  <a:pt x="807188" y="762878"/>
                </a:lnTo>
                <a:lnTo>
                  <a:pt x="865000" y="756088"/>
                </a:lnTo>
                <a:cubicBezTo>
                  <a:pt x="901641" y="754449"/>
                  <a:pt x="885715" y="752777"/>
                  <a:pt x="860827" y="749767"/>
                </a:cubicBezTo>
                <a:lnTo>
                  <a:pt x="860508" y="749719"/>
                </a:lnTo>
                <a:lnTo>
                  <a:pt x="865233" y="748555"/>
                </a:lnTo>
                <a:lnTo>
                  <a:pt x="961319" y="728053"/>
                </a:lnTo>
                <a:lnTo>
                  <a:pt x="965883" y="725248"/>
                </a:lnTo>
                <a:lnTo>
                  <a:pt x="930415" y="733750"/>
                </a:lnTo>
                <a:cubicBezTo>
                  <a:pt x="885040" y="744740"/>
                  <a:pt x="837989" y="754665"/>
                  <a:pt x="784993" y="759812"/>
                </a:cubicBezTo>
                <a:lnTo>
                  <a:pt x="846735" y="743198"/>
                </a:lnTo>
                <a:lnTo>
                  <a:pt x="834284" y="745854"/>
                </a:lnTo>
                <a:lnTo>
                  <a:pt x="822219" y="744079"/>
                </a:lnTo>
                <a:lnTo>
                  <a:pt x="815667" y="742267"/>
                </a:lnTo>
                <a:lnTo>
                  <a:pt x="784320" y="748634"/>
                </a:lnTo>
                <a:cubicBezTo>
                  <a:pt x="758640" y="753133"/>
                  <a:pt x="734691" y="755303"/>
                  <a:pt x="741611" y="745994"/>
                </a:cubicBezTo>
                <a:lnTo>
                  <a:pt x="771093" y="737628"/>
                </a:lnTo>
                <a:lnTo>
                  <a:pt x="804592" y="736975"/>
                </a:lnTo>
                <a:lnTo>
                  <a:pt x="802866" y="735395"/>
                </a:lnTo>
                <a:cubicBezTo>
                  <a:pt x="802138" y="733358"/>
                  <a:pt x="807019" y="731686"/>
                  <a:pt x="815493" y="730244"/>
                </a:cubicBezTo>
                <a:lnTo>
                  <a:pt x="845677" y="726926"/>
                </a:lnTo>
                <a:lnTo>
                  <a:pt x="840616" y="721019"/>
                </a:lnTo>
                <a:lnTo>
                  <a:pt x="851251" y="718690"/>
                </a:lnTo>
                <a:cubicBezTo>
                  <a:pt x="845214" y="722807"/>
                  <a:pt x="873439" y="717720"/>
                  <a:pt x="901484" y="709122"/>
                </a:cubicBezTo>
                <a:lnTo>
                  <a:pt x="910860" y="705429"/>
                </a:lnTo>
                <a:lnTo>
                  <a:pt x="872595" y="703387"/>
                </a:lnTo>
                <a:lnTo>
                  <a:pt x="847664" y="709273"/>
                </a:lnTo>
                <a:cubicBezTo>
                  <a:pt x="832013" y="712337"/>
                  <a:pt x="816222" y="714566"/>
                  <a:pt x="800250" y="715263"/>
                </a:cubicBezTo>
                <a:lnTo>
                  <a:pt x="825336" y="707236"/>
                </a:lnTo>
                <a:lnTo>
                  <a:pt x="815163" y="710122"/>
                </a:lnTo>
                <a:cubicBezTo>
                  <a:pt x="809616" y="711709"/>
                  <a:pt x="805171" y="712994"/>
                  <a:pt x="802246" y="713840"/>
                </a:cubicBezTo>
                <a:lnTo>
                  <a:pt x="795233" y="715320"/>
                </a:lnTo>
                <a:lnTo>
                  <a:pt x="800250" y="715263"/>
                </a:lnTo>
                <a:cubicBezTo>
                  <a:pt x="787212" y="724154"/>
                  <a:pt x="782140" y="727611"/>
                  <a:pt x="771640" y="721548"/>
                </a:cubicBezTo>
                <a:lnTo>
                  <a:pt x="786037" y="715685"/>
                </a:lnTo>
                <a:lnTo>
                  <a:pt x="761418" y="715703"/>
                </a:lnTo>
                <a:lnTo>
                  <a:pt x="822747" y="698711"/>
                </a:lnTo>
                <a:lnTo>
                  <a:pt x="818235" y="698142"/>
                </a:lnTo>
                <a:lnTo>
                  <a:pt x="764604" y="710788"/>
                </a:lnTo>
                <a:cubicBezTo>
                  <a:pt x="675105" y="731114"/>
                  <a:pt x="601154" y="745797"/>
                  <a:pt x="489843" y="770461"/>
                </a:cubicBezTo>
                <a:cubicBezTo>
                  <a:pt x="489843" y="770461"/>
                  <a:pt x="488706" y="770909"/>
                  <a:pt x="486715" y="771654"/>
                </a:cubicBezTo>
                <a:lnTo>
                  <a:pt x="485881" y="771953"/>
                </a:lnTo>
                <a:lnTo>
                  <a:pt x="499799" y="771326"/>
                </a:lnTo>
                <a:cubicBezTo>
                  <a:pt x="541516" y="772160"/>
                  <a:pt x="595016" y="778831"/>
                  <a:pt x="614226" y="777433"/>
                </a:cubicBezTo>
                <a:lnTo>
                  <a:pt x="712328" y="771941"/>
                </a:lnTo>
                <a:lnTo>
                  <a:pt x="631868" y="789211"/>
                </a:lnTo>
                <a:lnTo>
                  <a:pt x="621441" y="788436"/>
                </a:lnTo>
                <a:cubicBezTo>
                  <a:pt x="601452" y="787271"/>
                  <a:pt x="578538" y="786335"/>
                  <a:pt x="549316" y="785760"/>
                </a:cubicBezTo>
                <a:cubicBezTo>
                  <a:pt x="541509" y="784592"/>
                  <a:pt x="499254" y="783978"/>
                  <a:pt x="472859" y="781813"/>
                </a:cubicBezTo>
                <a:lnTo>
                  <a:pt x="460614" y="780057"/>
                </a:lnTo>
                <a:lnTo>
                  <a:pt x="453328" y="782273"/>
                </a:lnTo>
                <a:cubicBezTo>
                  <a:pt x="435006" y="786916"/>
                  <a:pt x="416552" y="789031"/>
                  <a:pt x="416029" y="778924"/>
                </a:cubicBezTo>
                <a:cubicBezTo>
                  <a:pt x="422371" y="767994"/>
                  <a:pt x="536561" y="751829"/>
                  <a:pt x="540908" y="748864"/>
                </a:cubicBezTo>
                <a:cubicBezTo>
                  <a:pt x="597100" y="734791"/>
                  <a:pt x="650810" y="722134"/>
                  <a:pt x="705000" y="709011"/>
                </a:cubicBezTo>
                <a:lnTo>
                  <a:pt x="795316" y="685947"/>
                </a:lnTo>
                <a:lnTo>
                  <a:pt x="797498" y="681185"/>
                </a:lnTo>
                <a:lnTo>
                  <a:pt x="797704" y="680945"/>
                </a:lnTo>
                <a:lnTo>
                  <a:pt x="699959" y="697872"/>
                </a:lnTo>
                <a:lnTo>
                  <a:pt x="763729" y="678199"/>
                </a:lnTo>
                <a:lnTo>
                  <a:pt x="752859" y="680952"/>
                </a:lnTo>
                <a:cubicBezTo>
                  <a:pt x="743240" y="683407"/>
                  <a:pt x="736446" y="685097"/>
                  <a:pt x="734238" y="685362"/>
                </a:cubicBezTo>
                <a:lnTo>
                  <a:pt x="695649" y="694515"/>
                </a:lnTo>
                <a:lnTo>
                  <a:pt x="541279" y="731125"/>
                </a:lnTo>
                <a:cubicBezTo>
                  <a:pt x="474128" y="747025"/>
                  <a:pt x="403813" y="764119"/>
                  <a:pt x="329332" y="784054"/>
                </a:cubicBezTo>
                <a:cubicBezTo>
                  <a:pt x="329332" y="784054"/>
                  <a:pt x="250415" y="803705"/>
                  <a:pt x="260378" y="790303"/>
                </a:cubicBezTo>
                <a:lnTo>
                  <a:pt x="281597" y="784282"/>
                </a:lnTo>
                <a:lnTo>
                  <a:pt x="312485" y="783679"/>
                </a:lnTo>
                <a:cubicBezTo>
                  <a:pt x="324579" y="783055"/>
                  <a:pt x="334183" y="781970"/>
                  <a:pt x="338308" y="780111"/>
                </a:cubicBezTo>
                <a:lnTo>
                  <a:pt x="331641" y="772325"/>
                </a:lnTo>
                <a:lnTo>
                  <a:pt x="339295" y="770651"/>
                </a:lnTo>
                <a:cubicBezTo>
                  <a:pt x="330604" y="776576"/>
                  <a:pt x="420564" y="756004"/>
                  <a:pt x="410822" y="741715"/>
                </a:cubicBezTo>
                <a:cubicBezTo>
                  <a:pt x="407746" y="737202"/>
                  <a:pt x="320862" y="762288"/>
                  <a:pt x="304021" y="767160"/>
                </a:cubicBezTo>
                <a:lnTo>
                  <a:pt x="297306" y="768577"/>
                </a:lnTo>
                <a:lnTo>
                  <a:pt x="296366" y="768486"/>
                </a:lnTo>
                <a:lnTo>
                  <a:pt x="274634" y="768500"/>
                </a:lnTo>
                <a:lnTo>
                  <a:pt x="425631" y="726664"/>
                </a:lnTo>
                <a:cubicBezTo>
                  <a:pt x="502239" y="706931"/>
                  <a:pt x="580793" y="687526"/>
                  <a:pt x="661883" y="666390"/>
                </a:cubicBezTo>
                <a:cubicBezTo>
                  <a:pt x="661883" y="666390"/>
                  <a:pt x="688465" y="675809"/>
                  <a:pt x="691006" y="660858"/>
                </a:cubicBezTo>
                <a:cubicBezTo>
                  <a:pt x="691765" y="652629"/>
                  <a:pt x="617917" y="668827"/>
                  <a:pt x="658808" y="661879"/>
                </a:cubicBezTo>
                <a:cubicBezTo>
                  <a:pt x="523431" y="685876"/>
                  <a:pt x="363780" y="739639"/>
                  <a:pt x="230396" y="755666"/>
                </a:cubicBezTo>
                <a:cubicBezTo>
                  <a:pt x="360926" y="707436"/>
                  <a:pt x="540272" y="681005"/>
                  <a:pt x="690683" y="640150"/>
                </a:cubicBezTo>
                <a:cubicBezTo>
                  <a:pt x="696567" y="639441"/>
                  <a:pt x="713171" y="635006"/>
                  <a:pt x="727474" y="629524"/>
                </a:cubicBezTo>
                <a:lnTo>
                  <a:pt x="732313" y="627206"/>
                </a:lnTo>
                <a:lnTo>
                  <a:pt x="730286" y="627213"/>
                </a:lnTo>
                <a:lnTo>
                  <a:pt x="721040" y="627099"/>
                </a:lnTo>
                <a:lnTo>
                  <a:pt x="742838" y="622162"/>
                </a:lnTo>
                <a:lnTo>
                  <a:pt x="745569" y="620853"/>
                </a:lnTo>
                <a:cubicBezTo>
                  <a:pt x="749940" y="617926"/>
                  <a:pt x="752107" y="615072"/>
                  <a:pt x="750442" y="612627"/>
                </a:cubicBezTo>
                <a:lnTo>
                  <a:pt x="680941" y="625860"/>
                </a:lnTo>
                <a:cubicBezTo>
                  <a:pt x="613792" y="644099"/>
                  <a:pt x="540458" y="661046"/>
                  <a:pt x="474581" y="671812"/>
                </a:cubicBezTo>
                <a:cubicBezTo>
                  <a:pt x="528979" y="655103"/>
                  <a:pt x="588168" y="640363"/>
                  <a:pt x="649755" y="625641"/>
                </a:cubicBezTo>
                <a:lnTo>
                  <a:pt x="786414" y="592431"/>
                </a:lnTo>
                <a:lnTo>
                  <a:pt x="775274" y="593838"/>
                </a:lnTo>
                <a:cubicBezTo>
                  <a:pt x="802662" y="583428"/>
                  <a:pt x="829900" y="575324"/>
                  <a:pt x="857070" y="568384"/>
                </a:cubicBezTo>
                <a:lnTo>
                  <a:pt x="918279" y="554500"/>
                </a:lnTo>
                <a:lnTo>
                  <a:pt x="928543" y="553858"/>
                </a:lnTo>
                <a:cubicBezTo>
                  <a:pt x="954977" y="551999"/>
                  <a:pt x="967770" y="549876"/>
                  <a:pt x="972053" y="547647"/>
                </a:cubicBezTo>
                <a:lnTo>
                  <a:pt x="967408" y="543413"/>
                </a:lnTo>
                <a:lnTo>
                  <a:pt x="1019938" y="531602"/>
                </a:lnTo>
                <a:cubicBezTo>
                  <a:pt x="1047172" y="524759"/>
                  <a:pt x="1074504" y="516795"/>
                  <a:pt x="1102020" y="506574"/>
                </a:cubicBezTo>
                <a:cubicBezTo>
                  <a:pt x="1111762" y="520862"/>
                  <a:pt x="1117056" y="489714"/>
                  <a:pt x="1102020" y="506574"/>
                </a:cubicBezTo>
                <a:lnTo>
                  <a:pt x="1050834" y="516119"/>
                </a:lnTo>
                <a:lnTo>
                  <a:pt x="944314" y="535986"/>
                </a:lnTo>
                <a:lnTo>
                  <a:pt x="936762" y="534192"/>
                </a:lnTo>
                <a:cubicBezTo>
                  <a:pt x="927562" y="532141"/>
                  <a:pt x="920123" y="530285"/>
                  <a:pt x="919586" y="528781"/>
                </a:cubicBezTo>
                <a:cubicBezTo>
                  <a:pt x="917437" y="522763"/>
                  <a:pt x="1025326" y="521339"/>
                  <a:pt x="1049765" y="513127"/>
                </a:cubicBezTo>
                <a:cubicBezTo>
                  <a:pt x="1012653" y="504249"/>
                  <a:pt x="996227" y="516509"/>
                  <a:pt x="947743" y="512578"/>
                </a:cubicBezTo>
                <a:cubicBezTo>
                  <a:pt x="947743" y="512578"/>
                  <a:pt x="847870" y="518049"/>
                  <a:pt x="845720" y="512031"/>
                </a:cubicBezTo>
                <a:lnTo>
                  <a:pt x="915912" y="481705"/>
                </a:lnTo>
                <a:cubicBezTo>
                  <a:pt x="913763" y="475686"/>
                  <a:pt x="646994" y="467578"/>
                  <a:pt x="772479" y="460243"/>
                </a:cubicBezTo>
                <a:cubicBezTo>
                  <a:pt x="847554" y="461980"/>
                  <a:pt x="906956" y="456626"/>
                  <a:pt x="969718" y="442280"/>
                </a:cubicBezTo>
                <a:cubicBezTo>
                  <a:pt x="1014880" y="433847"/>
                  <a:pt x="1048278" y="450714"/>
                  <a:pt x="1096178" y="434619"/>
                </a:cubicBezTo>
                <a:cubicBezTo>
                  <a:pt x="1096178" y="434619"/>
                  <a:pt x="1096470" y="435432"/>
                  <a:pt x="1096833" y="436452"/>
                </a:cubicBezTo>
                <a:lnTo>
                  <a:pt x="1097653" y="438743"/>
                </a:lnTo>
                <a:lnTo>
                  <a:pt x="1098143" y="440119"/>
                </a:lnTo>
                <a:cubicBezTo>
                  <a:pt x="1098361" y="440731"/>
                  <a:pt x="1098216" y="440324"/>
                  <a:pt x="1097926" y="439508"/>
                </a:cubicBezTo>
                <a:lnTo>
                  <a:pt x="1097653" y="438743"/>
                </a:lnTo>
                <a:lnTo>
                  <a:pt x="1096178" y="434619"/>
                </a:lnTo>
                <a:cubicBezTo>
                  <a:pt x="1079206" y="405492"/>
                  <a:pt x="963852" y="444252"/>
                  <a:pt x="945314" y="429135"/>
                </a:cubicBezTo>
                <a:cubicBezTo>
                  <a:pt x="938470" y="431434"/>
                  <a:pt x="934209" y="398037"/>
                  <a:pt x="940073" y="396067"/>
                </a:cubicBezTo>
                <a:cubicBezTo>
                  <a:pt x="897453" y="390165"/>
                  <a:pt x="856589" y="410636"/>
                  <a:pt x="819834" y="402763"/>
                </a:cubicBezTo>
                <a:cubicBezTo>
                  <a:pt x="805596" y="399683"/>
                  <a:pt x="803447" y="393665"/>
                  <a:pt x="793282" y="383598"/>
                </a:cubicBezTo>
                <a:cubicBezTo>
                  <a:pt x="759884" y="366732"/>
                  <a:pt x="715700" y="374837"/>
                  <a:pt x="673893" y="374280"/>
                </a:cubicBezTo>
                <a:cubicBezTo>
                  <a:pt x="584580" y="369461"/>
                  <a:pt x="506962" y="382058"/>
                  <a:pt x="421364" y="369252"/>
                </a:cubicBezTo>
                <a:cubicBezTo>
                  <a:pt x="518729" y="356759"/>
                  <a:pt x="588296" y="361472"/>
                  <a:pt x="686019" y="349984"/>
                </a:cubicBezTo>
                <a:cubicBezTo>
                  <a:pt x="710459" y="341772"/>
                  <a:pt x="758944" y="345702"/>
                  <a:pt x="820496" y="346367"/>
                </a:cubicBezTo>
                <a:cubicBezTo>
                  <a:pt x="852952" y="342203"/>
                  <a:pt x="1024540" y="347464"/>
                  <a:pt x="921577" y="325886"/>
                </a:cubicBezTo>
                <a:cubicBezTo>
                  <a:pt x="900853" y="326109"/>
                  <a:pt x="811539" y="321289"/>
                  <a:pt x="796682" y="319541"/>
                </a:cubicBezTo>
                <a:cubicBezTo>
                  <a:pt x="788666" y="315493"/>
                  <a:pt x="784008" y="302453"/>
                  <a:pt x="784008" y="302453"/>
                </a:cubicBezTo>
                <a:cubicBezTo>
                  <a:pt x="747257" y="294578"/>
                  <a:pt x="708934" y="300715"/>
                  <a:pt x="676121" y="303876"/>
                </a:cubicBezTo>
                <a:cubicBezTo>
                  <a:pt x="647383" y="300048"/>
                  <a:pt x="584622" y="314396"/>
                  <a:pt x="571949" y="297308"/>
                </a:cubicBezTo>
                <a:cubicBezTo>
                  <a:pt x="559279" y="280220"/>
                  <a:pt x="621772" y="301914"/>
                  <a:pt x="596390" y="289097"/>
                </a:cubicBezTo>
                <a:cubicBezTo>
                  <a:pt x="562993" y="272231"/>
                  <a:pt x="473680" y="267412"/>
                  <a:pt x="581569" y="265990"/>
                </a:cubicBezTo>
                <a:cubicBezTo>
                  <a:pt x="660716" y="260741"/>
                  <a:pt x="697829" y="269619"/>
                  <a:pt x="787179" y="253079"/>
                </a:cubicBezTo>
                <a:cubicBezTo>
                  <a:pt x="768143" y="243465"/>
                  <a:pt x="694889" y="240693"/>
                  <a:pt x="647328" y="238295"/>
                </a:cubicBezTo>
                <a:lnTo>
                  <a:pt x="641298" y="237874"/>
                </a:lnTo>
                <a:lnTo>
                  <a:pt x="735955" y="210865"/>
                </a:lnTo>
                <a:lnTo>
                  <a:pt x="609014" y="234850"/>
                </a:lnTo>
                <a:lnTo>
                  <a:pt x="588656" y="226533"/>
                </a:lnTo>
                <a:cubicBezTo>
                  <a:pt x="581411" y="220330"/>
                  <a:pt x="614836" y="221949"/>
                  <a:pt x="639445" y="219578"/>
                </a:cubicBezTo>
                <a:cubicBezTo>
                  <a:pt x="501879" y="196146"/>
                  <a:pt x="367985" y="219789"/>
                  <a:pt x="232566" y="202373"/>
                </a:cubicBezTo>
                <a:lnTo>
                  <a:pt x="209339" y="200398"/>
                </a:lnTo>
                <a:lnTo>
                  <a:pt x="210692" y="199938"/>
                </a:lnTo>
                <a:cubicBezTo>
                  <a:pt x="231154" y="192598"/>
                  <a:pt x="304453" y="183384"/>
                  <a:pt x="334334" y="169622"/>
                </a:cubicBezTo>
                <a:cubicBezTo>
                  <a:pt x="373631" y="149442"/>
                  <a:pt x="273524" y="176932"/>
                  <a:pt x="261757" y="178343"/>
                </a:cubicBezTo>
                <a:cubicBezTo>
                  <a:pt x="237817" y="184475"/>
                  <a:pt x="218936" y="188880"/>
                  <a:pt x="202389" y="192431"/>
                </a:cubicBezTo>
                <a:lnTo>
                  <a:pt x="176318" y="197588"/>
                </a:lnTo>
                <a:lnTo>
                  <a:pt x="91117" y="190340"/>
                </a:lnTo>
                <a:lnTo>
                  <a:pt x="93646" y="183898"/>
                </a:lnTo>
                <a:cubicBezTo>
                  <a:pt x="94416" y="185026"/>
                  <a:pt x="90536" y="185950"/>
                  <a:pt x="83976" y="186686"/>
                </a:cubicBezTo>
                <a:lnTo>
                  <a:pt x="63679" y="188004"/>
                </a:lnTo>
                <a:lnTo>
                  <a:pt x="0" y="182586"/>
                </a:lnTo>
                <a:lnTo>
                  <a:pt x="23099" y="176916"/>
                </a:lnTo>
                <a:cubicBezTo>
                  <a:pt x="26689" y="182181"/>
                  <a:pt x="29764" y="186692"/>
                  <a:pt x="32514" y="170497"/>
                </a:cubicBezTo>
                <a:cubicBezTo>
                  <a:pt x="32514" y="170497"/>
                  <a:pt x="28169" y="173459"/>
                  <a:pt x="23099" y="176916"/>
                </a:cubicBezTo>
                <a:lnTo>
                  <a:pt x="21458" y="161921"/>
                </a:lnTo>
                <a:lnTo>
                  <a:pt x="88192" y="159882"/>
                </a:lnTo>
                <a:cubicBezTo>
                  <a:pt x="105558" y="168651"/>
                  <a:pt x="125303" y="168757"/>
                  <a:pt x="143879" y="162518"/>
                </a:cubicBezTo>
                <a:cubicBezTo>
                  <a:pt x="143879" y="162518"/>
                  <a:pt x="156551" y="179605"/>
                  <a:pt x="143879" y="162518"/>
                </a:cubicBezTo>
                <a:cubicBezTo>
                  <a:pt x="133712" y="152452"/>
                  <a:pt x="112632" y="151671"/>
                  <a:pt x="88192" y="159882"/>
                </a:cubicBezTo>
                <a:lnTo>
                  <a:pt x="20893" y="152231"/>
                </a:lnTo>
                <a:lnTo>
                  <a:pt x="56516" y="140916"/>
                </a:lnTo>
                <a:lnTo>
                  <a:pt x="71505" y="135267"/>
                </a:lnTo>
                <a:lnTo>
                  <a:pt x="287795" y="145478"/>
                </a:lnTo>
                <a:cubicBezTo>
                  <a:pt x="429386" y="150287"/>
                  <a:pt x="570833" y="151632"/>
                  <a:pt x="714600" y="144896"/>
                </a:cubicBezTo>
                <a:cubicBezTo>
                  <a:pt x="741189" y="142703"/>
                  <a:pt x="867614" y="156397"/>
                  <a:pt x="881889" y="138118"/>
                </a:cubicBezTo>
                <a:cubicBezTo>
                  <a:pt x="879382" y="131097"/>
                  <a:pt x="864523" y="129348"/>
                  <a:pt x="864523" y="129348"/>
                </a:cubicBezTo>
                <a:cubicBezTo>
                  <a:pt x="795934" y="124308"/>
                  <a:pt x="736890" y="130666"/>
                  <a:pt x="689576" y="133081"/>
                </a:cubicBezTo>
                <a:cubicBezTo>
                  <a:pt x="640732" y="128146"/>
                  <a:pt x="556891" y="141712"/>
                  <a:pt x="517986" y="127820"/>
                </a:cubicBezTo>
                <a:lnTo>
                  <a:pt x="517145" y="127000"/>
                </a:lnTo>
                <a:lnTo>
                  <a:pt x="5040424" y="127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0518708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-731621"/>
            <a:ext cx="12192000" cy="7643596"/>
          </a:xfrm>
          <a:custGeom>
            <a:avLst/>
            <a:gdLst>
              <a:gd name="connsiteX0" fmla="*/ 6070479 w 12192000"/>
              <a:gd name="connsiteY0" fmla="*/ 0 h 7643596"/>
              <a:gd name="connsiteX1" fmla="*/ 12192000 w 12192000"/>
              <a:gd name="connsiteY1" fmla="*/ 4640837 h 7643596"/>
              <a:gd name="connsiteX2" fmla="*/ 12192000 w 12192000"/>
              <a:gd name="connsiteY2" fmla="*/ 7643596 h 7643596"/>
              <a:gd name="connsiteX3" fmla="*/ 9887382 w 12192000"/>
              <a:gd name="connsiteY3" fmla="*/ 7643596 h 7643596"/>
              <a:gd name="connsiteX4" fmla="*/ 6070479 w 12192000"/>
              <a:gd name="connsiteY4" fmla="*/ 4750042 h 7643596"/>
              <a:gd name="connsiteX5" fmla="*/ 2253574 w 12192000"/>
              <a:gd name="connsiteY5" fmla="*/ 7643596 h 7643596"/>
              <a:gd name="connsiteX6" fmla="*/ 0 w 12192000"/>
              <a:gd name="connsiteY6" fmla="*/ 7643596 h 7643596"/>
              <a:gd name="connsiteX7" fmla="*/ 0 w 12192000"/>
              <a:gd name="connsiteY7" fmla="*/ 4602653 h 7643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7643596">
                <a:moveTo>
                  <a:pt x="6070479" y="0"/>
                </a:moveTo>
                <a:lnTo>
                  <a:pt x="12192000" y="4640837"/>
                </a:lnTo>
                <a:lnTo>
                  <a:pt x="12192000" y="7643596"/>
                </a:lnTo>
                <a:lnTo>
                  <a:pt x="9887382" y="7643596"/>
                </a:lnTo>
                <a:lnTo>
                  <a:pt x="6070479" y="4750042"/>
                </a:lnTo>
                <a:lnTo>
                  <a:pt x="2253574" y="7643596"/>
                </a:lnTo>
                <a:lnTo>
                  <a:pt x="0" y="7643596"/>
                </a:lnTo>
                <a:lnTo>
                  <a:pt x="0" y="460265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964149706"/>
      </p:ext>
    </p:extLst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12192000" cy="6857999"/>
          </a:xfrm>
        </p:spPr>
        <p:txBody>
          <a:bodyPr/>
          <a:lstStyle/>
          <a:p>
            <a:endParaRPr lang="id-ID"/>
          </a:p>
        </p:txBody>
      </p:sp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2433363" y="2239617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5236198" y="2239617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8039033" y="2239617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6010303"/>
      </p:ext>
    </p:extLst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Hierrarchy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5223729" y="2563492"/>
            <a:ext cx="1800000" cy="18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7284448" y="1547565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2351584" y="2109231"/>
            <a:ext cx="3070240" cy="105303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 userDrawn="1"/>
        </p:nvCxnSpPr>
        <p:spPr>
          <a:xfrm>
            <a:off x="2945532" y="3138761"/>
            <a:ext cx="2364099" cy="234777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 userDrawn="1"/>
        </p:nvCxnSpPr>
        <p:spPr>
          <a:xfrm flipV="1">
            <a:off x="1597633" y="3664460"/>
            <a:ext cx="3750228" cy="71316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 userDrawn="1"/>
        </p:nvCxnSpPr>
        <p:spPr>
          <a:xfrm flipV="1">
            <a:off x="3886705" y="3874323"/>
            <a:ext cx="1567036" cy="80434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 userDrawn="1"/>
        </p:nvCxnSpPr>
        <p:spPr>
          <a:xfrm>
            <a:off x="4838486" y="2313100"/>
            <a:ext cx="689817" cy="58141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 flipH="1">
            <a:off x="5259106" y="4095745"/>
            <a:ext cx="445749" cy="833447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 userDrawn="1"/>
        </p:nvCxnSpPr>
        <p:spPr>
          <a:xfrm>
            <a:off x="6491334" y="4084097"/>
            <a:ext cx="443527" cy="62322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 userDrawn="1"/>
        </p:nvCxnSpPr>
        <p:spPr>
          <a:xfrm flipV="1">
            <a:off x="6722170" y="2444011"/>
            <a:ext cx="689693" cy="53140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 userDrawn="1"/>
        </p:nvCxnSpPr>
        <p:spPr>
          <a:xfrm flipV="1">
            <a:off x="6825634" y="2140801"/>
            <a:ext cx="4113161" cy="103204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 flipV="1">
            <a:off x="6882371" y="3413502"/>
            <a:ext cx="2184883" cy="12452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 userDrawn="1"/>
        </p:nvCxnSpPr>
        <p:spPr>
          <a:xfrm>
            <a:off x="6825634" y="3758923"/>
            <a:ext cx="2798759" cy="110397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1355363" y="1197100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0" name="Picture Placeholder 3"/>
          <p:cNvSpPr>
            <a:spLocks noGrp="1" noChangeAspect="1"/>
          </p:cNvSpPr>
          <p:nvPr>
            <p:ph type="pic" sz="quarter" idx="14"/>
          </p:nvPr>
        </p:nvSpPr>
        <p:spPr>
          <a:xfrm>
            <a:off x="9624393" y="4477288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1" name="Picture Placeholder 3"/>
          <p:cNvSpPr>
            <a:spLocks noGrp="1" noChangeAspect="1"/>
          </p:cNvSpPr>
          <p:nvPr>
            <p:ph type="pic" sz="quarter" idx="15"/>
          </p:nvPr>
        </p:nvSpPr>
        <p:spPr>
          <a:xfrm>
            <a:off x="4533956" y="4862902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2" name="Picture Placeholder 3"/>
          <p:cNvSpPr>
            <a:spLocks noGrp="1" noChangeAspect="1"/>
          </p:cNvSpPr>
          <p:nvPr>
            <p:ph type="pic" sz="quarter" idx="16"/>
          </p:nvPr>
        </p:nvSpPr>
        <p:spPr>
          <a:xfrm>
            <a:off x="589633" y="3843104"/>
            <a:ext cx="1008000" cy="1008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3" name="Picture Placeholder 3"/>
          <p:cNvSpPr>
            <a:spLocks noGrp="1" noChangeAspect="1"/>
          </p:cNvSpPr>
          <p:nvPr>
            <p:ph type="pic" sz="quarter" idx="17"/>
          </p:nvPr>
        </p:nvSpPr>
        <p:spPr>
          <a:xfrm>
            <a:off x="2075862" y="263574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4" name="Picture Placeholder 3"/>
          <p:cNvSpPr>
            <a:spLocks noGrp="1" noChangeAspect="1"/>
          </p:cNvSpPr>
          <p:nvPr>
            <p:ph type="pic" sz="quarter" idx="18"/>
          </p:nvPr>
        </p:nvSpPr>
        <p:spPr>
          <a:xfrm>
            <a:off x="4017775" y="1625945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5" name="Picture Placeholder 3"/>
          <p:cNvSpPr>
            <a:spLocks noGrp="1" noChangeAspect="1"/>
          </p:cNvSpPr>
          <p:nvPr>
            <p:ph type="pic" sz="quarter" idx="19"/>
          </p:nvPr>
        </p:nvSpPr>
        <p:spPr>
          <a:xfrm>
            <a:off x="10740393" y="152276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6" name="Picture Placeholder 3"/>
          <p:cNvSpPr>
            <a:spLocks noGrp="1" noChangeAspect="1"/>
          </p:cNvSpPr>
          <p:nvPr>
            <p:ph type="pic" sz="quarter" idx="20"/>
          </p:nvPr>
        </p:nvSpPr>
        <p:spPr>
          <a:xfrm>
            <a:off x="9011532" y="2963502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7" name="Picture Placeholder 3"/>
          <p:cNvSpPr>
            <a:spLocks noGrp="1" noChangeAspect="1"/>
          </p:cNvSpPr>
          <p:nvPr>
            <p:ph type="pic" sz="quarter" idx="21"/>
          </p:nvPr>
        </p:nvSpPr>
        <p:spPr>
          <a:xfrm>
            <a:off x="6748864" y="4477288"/>
            <a:ext cx="1008000" cy="1008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8" name="Picture Placeholder 3"/>
          <p:cNvSpPr>
            <a:spLocks noGrp="1" noChangeAspect="1"/>
          </p:cNvSpPr>
          <p:nvPr>
            <p:ph type="pic" sz="quarter" idx="22"/>
          </p:nvPr>
        </p:nvSpPr>
        <p:spPr>
          <a:xfrm>
            <a:off x="3101536" y="4438527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9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3" name="TextBox 32"/>
          <p:cNvSpPr txBox="1"/>
          <p:nvPr userDrawn="1"/>
        </p:nvSpPr>
        <p:spPr>
          <a:xfrm>
            <a:off x="1189710" y="6379631"/>
            <a:ext cx="64935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fld id="{49B9A1CC-CF23-404A-A754-6B4803B2A082}" type="slidenum">
              <a:rPr lang="id-ID" sz="1400" smtClean="0">
                <a:solidFill>
                  <a:schemeClr val="tx1"/>
                </a:solidFill>
              </a:rPr>
              <a:pPr algn="l"/>
              <a:t>‹#›</a:t>
            </a:fld>
            <a:endParaRPr lang="id-ID" sz="1400">
              <a:solidFill>
                <a:schemeClr val="tx1"/>
              </a:solidFill>
            </a:endParaRPr>
          </a:p>
        </p:txBody>
      </p:sp>
      <p:sp>
        <p:nvSpPr>
          <p:cNvPr id="34" name="TextBox 33"/>
          <p:cNvSpPr txBox="1"/>
          <p:nvPr userDrawn="1"/>
        </p:nvSpPr>
        <p:spPr>
          <a:xfrm>
            <a:off x="470455" y="6392883"/>
            <a:ext cx="75373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id-ID" sz="1400" b="1">
                <a:solidFill>
                  <a:schemeClr val="tx1"/>
                </a:solidFill>
                <a:latin typeface="+mn-lt"/>
              </a:rPr>
              <a:t>SLIDE  </a:t>
            </a:r>
            <a:endParaRPr lang="id-ID" sz="1400" b="1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5" name="Straight Connector 34"/>
          <p:cNvCxnSpPr/>
          <p:nvPr userDrawn="1"/>
        </p:nvCxnSpPr>
        <p:spPr>
          <a:xfrm>
            <a:off x="1094726" y="6546086"/>
            <a:ext cx="116208" cy="686"/>
          </a:xfrm>
          <a:prstGeom prst="line">
            <a:avLst/>
          </a:prstGeom>
          <a:ln w="571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39510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2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2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2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2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2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2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2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2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2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7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Hierrarchy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7284448" y="1547565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2351584" y="2109231"/>
            <a:ext cx="3070240" cy="105303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 userDrawn="1"/>
        </p:nvCxnSpPr>
        <p:spPr>
          <a:xfrm>
            <a:off x="2945532" y="3138761"/>
            <a:ext cx="2364099" cy="234777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 userDrawn="1"/>
        </p:nvCxnSpPr>
        <p:spPr>
          <a:xfrm flipV="1">
            <a:off x="1597633" y="3664460"/>
            <a:ext cx="3750228" cy="71316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 userDrawn="1"/>
        </p:nvCxnSpPr>
        <p:spPr>
          <a:xfrm flipV="1">
            <a:off x="3886705" y="3874323"/>
            <a:ext cx="1567036" cy="80434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 userDrawn="1"/>
        </p:nvCxnSpPr>
        <p:spPr>
          <a:xfrm>
            <a:off x="4838486" y="2313100"/>
            <a:ext cx="689817" cy="58141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 flipH="1">
            <a:off x="5259106" y="4095745"/>
            <a:ext cx="445749" cy="833447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 userDrawn="1"/>
        </p:nvCxnSpPr>
        <p:spPr>
          <a:xfrm>
            <a:off x="6491334" y="4084097"/>
            <a:ext cx="443527" cy="62322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 userDrawn="1"/>
        </p:nvCxnSpPr>
        <p:spPr>
          <a:xfrm flipV="1">
            <a:off x="6722170" y="2444011"/>
            <a:ext cx="689693" cy="53140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 userDrawn="1"/>
        </p:nvCxnSpPr>
        <p:spPr>
          <a:xfrm flipV="1">
            <a:off x="6825634" y="2140801"/>
            <a:ext cx="4113161" cy="103204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 flipV="1">
            <a:off x="6882371" y="3413502"/>
            <a:ext cx="2184883" cy="12452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 userDrawn="1"/>
        </p:nvCxnSpPr>
        <p:spPr>
          <a:xfrm>
            <a:off x="6825634" y="3758923"/>
            <a:ext cx="2798759" cy="110397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1355363" y="1197100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0" name="Picture Placeholder 3"/>
          <p:cNvSpPr>
            <a:spLocks noGrp="1" noChangeAspect="1"/>
          </p:cNvSpPr>
          <p:nvPr>
            <p:ph type="pic" sz="quarter" idx="14"/>
          </p:nvPr>
        </p:nvSpPr>
        <p:spPr>
          <a:xfrm>
            <a:off x="9624393" y="4477288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1" name="Picture Placeholder 3"/>
          <p:cNvSpPr>
            <a:spLocks noGrp="1" noChangeAspect="1"/>
          </p:cNvSpPr>
          <p:nvPr>
            <p:ph type="pic" sz="quarter" idx="15"/>
          </p:nvPr>
        </p:nvSpPr>
        <p:spPr>
          <a:xfrm>
            <a:off x="4533956" y="4862902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2" name="Picture Placeholder 3"/>
          <p:cNvSpPr>
            <a:spLocks noGrp="1" noChangeAspect="1"/>
          </p:cNvSpPr>
          <p:nvPr>
            <p:ph type="pic" sz="quarter" idx="16"/>
          </p:nvPr>
        </p:nvSpPr>
        <p:spPr>
          <a:xfrm>
            <a:off x="589633" y="3843104"/>
            <a:ext cx="1008000" cy="1008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3" name="Picture Placeholder 3"/>
          <p:cNvSpPr>
            <a:spLocks noGrp="1" noChangeAspect="1"/>
          </p:cNvSpPr>
          <p:nvPr>
            <p:ph type="pic" sz="quarter" idx="17"/>
          </p:nvPr>
        </p:nvSpPr>
        <p:spPr>
          <a:xfrm>
            <a:off x="2075862" y="263574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4" name="Picture Placeholder 3"/>
          <p:cNvSpPr>
            <a:spLocks noGrp="1" noChangeAspect="1"/>
          </p:cNvSpPr>
          <p:nvPr>
            <p:ph type="pic" sz="quarter" idx="18"/>
          </p:nvPr>
        </p:nvSpPr>
        <p:spPr>
          <a:xfrm>
            <a:off x="4017775" y="1625945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5" name="Picture Placeholder 3"/>
          <p:cNvSpPr>
            <a:spLocks noGrp="1" noChangeAspect="1"/>
          </p:cNvSpPr>
          <p:nvPr>
            <p:ph type="pic" sz="quarter" idx="19"/>
          </p:nvPr>
        </p:nvSpPr>
        <p:spPr>
          <a:xfrm>
            <a:off x="10740393" y="152276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6" name="Picture Placeholder 3"/>
          <p:cNvSpPr>
            <a:spLocks noGrp="1" noChangeAspect="1"/>
          </p:cNvSpPr>
          <p:nvPr>
            <p:ph type="pic" sz="quarter" idx="20"/>
          </p:nvPr>
        </p:nvSpPr>
        <p:spPr>
          <a:xfrm>
            <a:off x="9011532" y="2963502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7" name="Picture Placeholder 3"/>
          <p:cNvSpPr>
            <a:spLocks noGrp="1" noChangeAspect="1"/>
          </p:cNvSpPr>
          <p:nvPr>
            <p:ph type="pic" sz="quarter" idx="21"/>
          </p:nvPr>
        </p:nvSpPr>
        <p:spPr>
          <a:xfrm>
            <a:off x="6748864" y="4477288"/>
            <a:ext cx="1008000" cy="1008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8" name="Picture Placeholder 3"/>
          <p:cNvSpPr>
            <a:spLocks noGrp="1" noChangeAspect="1"/>
          </p:cNvSpPr>
          <p:nvPr>
            <p:ph type="pic" sz="quarter" idx="22"/>
          </p:nvPr>
        </p:nvSpPr>
        <p:spPr>
          <a:xfrm>
            <a:off x="3101536" y="4438527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1549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2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2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2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2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2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2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2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2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2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Hierrarchy placeholder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0" name="Straight Connector 29"/>
          <p:cNvCxnSpPr/>
          <p:nvPr userDrawn="1"/>
        </p:nvCxnSpPr>
        <p:spPr>
          <a:xfrm flipV="1">
            <a:off x="1528789" y="3809602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 userDrawn="1"/>
        </p:nvCxnSpPr>
        <p:spPr>
          <a:xfrm>
            <a:off x="1528789" y="2620246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/>
          <p:cNvCxnSpPr/>
          <p:nvPr userDrawn="1"/>
        </p:nvCxnSpPr>
        <p:spPr>
          <a:xfrm flipH="1" flipV="1">
            <a:off x="3497151" y="3809602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/>
          <p:cNvCxnSpPr/>
          <p:nvPr userDrawn="1"/>
        </p:nvCxnSpPr>
        <p:spPr>
          <a:xfrm flipH="1">
            <a:off x="3487814" y="2620246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 userDrawn="1"/>
        </p:nvCxnSpPr>
        <p:spPr>
          <a:xfrm flipV="1">
            <a:off x="2766937" y="4211546"/>
            <a:ext cx="0" cy="333316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 userDrawn="1"/>
        </p:nvCxnSpPr>
        <p:spPr>
          <a:xfrm>
            <a:off x="2756452" y="2074450"/>
            <a:ext cx="0" cy="333316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Picture Placeholder 3"/>
          <p:cNvSpPr>
            <a:spLocks noGrp="1" noChangeAspect="1"/>
          </p:cNvSpPr>
          <p:nvPr>
            <p:ph type="pic" sz="quarter" idx="20"/>
          </p:nvPr>
        </p:nvSpPr>
        <p:spPr>
          <a:xfrm>
            <a:off x="3854223" y="1931262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9" name="Picture Placeholder 3"/>
          <p:cNvSpPr>
            <a:spLocks noGrp="1" noChangeAspect="1"/>
          </p:cNvSpPr>
          <p:nvPr>
            <p:ph type="pic" sz="quarter" idx="21"/>
          </p:nvPr>
        </p:nvSpPr>
        <p:spPr>
          <a:xfrm>
            <a:off x="639711" y="1983856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0" name="Picture Placeholder 3"/>
          <p:cNvSpPr>
            <a:spLocks noGrp="1" noChangeAspect="1"/>
          </p:cNvSpPr>
          <p:nvPr>
            <p:ph type="pic" sz="quarter" idx="22"/>
          </p:nvPr>
        </p:nvSpPr>
        <p:spPr>
          <a:xfrm>
            <a:off x="688338" y="3809602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1" name="Picture Placeholder 3"/>
          <p:cNvSpPr>
            <a:spLocks noGrp="1" noChangeAspect="1"/>
          </p:cNvSpPr>
          <p:nvPr>
            <p:ph type="pic" sz="quarter" idx="23"/>
          </p:nvPr>
        </p:nvSpPr>
        <p:spPr>
          <a:xfrm>
            <a:off x="2316937" y="4517001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2" name="Picture Placeholder 3"/>
          <p:cNvSpPr>
            <a:spLocks noGrp="1" noChangeAspect="1"/>
          </p:cNvSpPr>
          <p:nvPr>
            <p:ph type="pic" sz="quarter" idx="24"/>
          </p:nvPr>
        </p:nvSpPr>
        <p:spPr>
          <a:xfrm>
            <a:off x="3839520" y="3828853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cxnSp>
        <p:nvCxnSpPr>
          <p:cNvPr id="43" name="Straight Connector 42"/>
          <p:cNvCxnSpPr/>
          <p:nvPr userDrawn="1"/>
        </p:nvCxnSpPr>
        <p:spPr>
          <a:xfrm flipH="1">
            <a:off x="4659710" y="1864924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Picture Placeholder 3"/>
          <p:cNvSpPr>
            <a:spLocks noGrp="1" noChangeAspect="1"/>
          </p:cNvSpPr>
          <p:nvPr>
            <p:ph type="pic" sz="quarter" idx="25"/>
          </p:nvPr>
        </p:nvSpPr>
        <p:spPr>
          <a:xfrm>
            <a:off x="4994517" y="120278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cxnSp>
        <p:nvCxnSpPr>
          <p:cNvPr id="47" name="Straight Connector 46"/>
          <p:cNvCxnSpPr/>
          <p:nvPr userDrawn="1"/>
        </p:nvCxnSpPr>
        <p:spPr>
          <a:xfrm flipH="1" flipV="1">
            <a:off x="4706644" y="2631128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Picture Placeholder 3"/>
          <p:cNvSpPr>
            <a:spLocks noGrp="1" noChangeAspect="1"/>
          </p:cNvSpPr>
          <p:nvPr>
            <p:ph type="pic" sz="quarter" idx="26"/>
          </p:nvPr>
        </p:nvSpPr>
        <p:spPr>
          <a:xfrm>
            <a:off x="5049013" y="2650379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7" name="Picture Placeholder 3"/>
          <p:cNvSpPr>
            <a:spLocks noGrp="1" noChangeAspect="1"/>
          </p:cNvSpPr>
          <p:nvPr>
            <p:ph type="pic" sz="quarter" idx="19"/>
          </p:nvPr>
        </p:nvSpPr>
        <p:spPr>
          <a:xfrm>
            <a:off x="2316937" y="1224424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6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1813929" y="2411546"/>
            <a:ext cx="1800000" cy="18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4544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2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2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laceholder 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4996071" y="2411757"/>
            <a:ext cx="2153478" cy="170967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7374833" y="2411757"/>
            <a:ext cx="2153478" cy="170967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740348" y="2411757"/>
            <a:ext cx="2153478" cy="170967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8" name="TextBox 7"/>
          <p:cNvSpPr txBox="1"/>
          <p:nvPr userDrawn="1"/>
        </p:nvSpPr>
        <p:spPr>
          <a:xfrm>
            <a:off x="1189710" y="6379631"/>
            <a:ext cx="64935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fld id="{49B9A1CC-CF23-404A-A754-6B4803B2A082}" type="slidenum">
              <a:rPr lang="id-ID" sz="1400" smtClean="0">
                <a:solidFill>
                  <a:schemeClr val="tx1"/>
                </a:solidFill>
              </a:rPr>
              <a:pPr algn="l"/>
              <a:t>‹#›</a:t>
            </a:fld>
            <a:endParaRPr lang="id-ID" sz="1400">
              <a:solidFill>
                <a:schemeClr val="tx1"/>
              </a:solidFill>
            </a:endParaRPr>
          </a:p>
        </p:txBody>
      </p:sp>
      <p:sp>
        <p:nvSpPr>
          <p:cNvPr id="9" name="TextBox 8"/>
          <p:cNvSpPr txBox="1"/>
          <p:nvPr userDrawn="1"/>
        </p:nvSpPr>
        <p:spPr>
          <a:xfrm>
            <a:off x="470455" y="6392883"/>
            <a:ext cx="75373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id-ID" sz="1400" b="1">
                <a:solidFill>
                  <a:schemeClr val="tx1"/>
                </a:solidFill>
                <a:latin typeface="+mn-lt"/>
              </a:rPr>
              <a:t>SLIDE  </a:t>
            </a:r>
            <a:endParaRPr lang="id-ID" sz="1400" b="1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1094726" y="6546086"/>
            <a:ext cx="116208" cy="686"/>
          </a:xfrm>
          <a:prstGeom prst="line">
            <a:avLst/>
          </a:prstGeom>
          <a:ln w="571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370204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laceholder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547326" y="487482"/>
            <a:ext cx="2718399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3265725" y="487482"/>
            <a:ext cx="2843168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143781" y="487482"/>
            <a:ext cx="2683511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8862180" y="487482"/>
            <a:ext cx="2780876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33032469"/>
      </p:ext>
    </p:extLst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laceholder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547326" y="487482"/>
            <a:ext cx="2718399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3265725" y="487482"/>
            <a:ext cx="2843168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143781" y="487482"/>
            <a:ext cx="2683511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8862180" y="487482"/>
            <a:ext cx="2780876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547326" y="3431817"/>
            <a:ext cx="2718399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62180" y="3431817"/>
            <a:ext cx="2780876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9732666"/>
      </p:ext>
    </p:extLst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Normal Center 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0" y="2212975"/>
            <a:ext cx="3037024" cy="24384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3047585" y="2212975"/>
            <a:ext cx="2991886" cy="24384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063284" y="2212975"/>
            <a:ext cx="3100594" cy="24384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2212975"/>
            <a:ext cx="3028122" cy="24384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982029872"/>
      </p:ext>
    </p:extLst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Normal Center 3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1471587" y="1942735"/>
            <a:ext cx="2212849" cy="2212849"/>
          </a:xfrm>
          <a:prstGeom prst="roundRect">
            <a:avLst>
              <a:gd name="adj" fmla="val 8298"/>
            </a:avLst>
          </a:prstGeom>
          <a:solidFill>
            <a:schemeClr val="bg1"/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4909268" y="1942735"/>
            <a:ext cx="2212849" cy="2212849"/>
          </a:xfrm>
          <a:prstGeom prst="roundRect">
            <a:avLst>
              <a:gd name="adj" fmla="val 8298"/>
            </a:avLst>
          </a:prstGeom>
          <a:solidFill>
            <a:schemeClr val="bg1"/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8346949" y="1942735"/>
            <a:ext cx="2212849" cy="2212849"/>
          </a:xfrm>
          <a:prstGeom prst="roundRect">
            <a:avLst>
              <a:gd name="adj" fmla="val 8298"/>
            </a:avLst>
          </a:prstGeom>
          <a:solidFill>
            <a:schemeClr val="bg1"/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555410225"/>
      </p:ext>
    </p:extLst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Center 4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3763615" y="1298038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5784571" y="1298037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7805527" y="1298037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9826483" y="131095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131662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5688106" cy="6858000"/>
          </a:xfrm>
          <a:custGeom>
            <a:avLst/>
            <a:gdLst>
              <a:gd name="connsiteX0" fmla="*/ 0 w 5688106"/>
              <a:gd name="connsiteY0" fmla="*/ 0 h 6858000"/>
              <a:gd name="connsiteX1" fmla="*/ 2263018 w 5688106"/>
              <a:gd name="connsiteY1" fmla="*/ 0 h 6858000"/>
              <a:gd name="connsiteX2" fmla="*/ 5688106 w 5688106"/>
              <a:gd name="connsiteY2" fmla="*/ 3414905 h 6858000"/>
              <a:gd name="connsiteX3" fmla="*/ 2234539 w 5688106"/>
              <a:gd name="connsiteY3" fmla="*/ 6858000 h 6858000"/>
              <a:gd name="connsiteX4" fmla="*/ 0 w 5688106"/>
              <a:gd name="connsiteY4" fmla="*/ 6858000 h 6858000"/>
              <a:gd name="connsiteX5" fmla="*/ 0 w 5688106"/>
              <a:gd name="connsiteY5" fmla="*/ 5561982 h 6858000"/>
              <a:gd name="connsiteX6" fmla="*/ 2153270 w 5688106"/>
              <a:gd name="connsiteY6" fmla="*/ 3414905 h 6858000"/>
              <a:gd name="connsiteX7" fmla="*/ 0 w 5688106"/>
              <a:gd name="connsiteY7" fmla="*/ 126782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88106" h="6858000">
                <a:moveTo>
                  <a:pt x="0" y="0"/>
                </a:moveTo>
                <a:lnTo>
                  <a:pt x="2263018" y="0"/>
                </a:lnTo>
                <a:lnTo>
                  <a:pt x="5688106" y="3414905"/>
                </a:lnTo>
                <a:lnTo>
                  <a:pt x="2234539" y="6858000"/>
                </a:lnTo>
                <a:lnTo>
                  <a:pt x="0" y="6858000"/>
                </a:lnTo>
                <a:lnTo>
                  <a:pt x="0" y="5561982"/>
                </a:lnTo>
                <a:lnTo>
                  <a:pt x="2153270" y="3414905"/>
                </a:lnTo>
                <a:lnTo>
                  <a:pt x="0" y="126782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73049198"/>
      </p:ext>
    </p:extLst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Center 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35499" y="2093705"/>
            <a:ext cx="2537788" cy="1325356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3485325" y="2093705"/>
            <a:ext cx="2537788" cy="1325356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235151" y="2093705"/>
            <a:ext cx="2537788" cy="1325356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8984977" y="2093705"/>
            <a:ext cx="2537788" cy="1325356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643327082"/>
      </p:ext>
    </p:extLst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Center 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1189098" y="1791950"/>
            <a:ext cx="4571999" cy="4142984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5842268" y="1791950"/>
            <a:ext cx="2963119" cy="2032831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5" hasCustomPrompt="1"/>
          </p:nvPr>
        </p:nvSpPr>
        <p:spPr>
          <a:xfrm>
            <a:off x="8285413" y="3902103"/>
            <a:ext cx="2963119" cy="2032831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16" hasCustomPrompt="1"/>
          </p:nvPr>
        </p:nvSpPr>
        <p:spPr>
          <a:xfrm>
            <a:off x="5842268" y="3902103"/>
            <a:ext cx="2361974" cy="2032831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8886558" y="1791950"/>
            <a:ext cx="2361974" cy="2032831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id-ID"/>
              <a:t>Images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97439262"/>
      </p:ext>
    </p:extLst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Center 4 image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3037024" cy="348532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3047585" y="0"/>
            <a:ext cx="2991886" cy="348532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063284" y="0"/>
            <a:ext cx="3100594" cy="348532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0"/>
            <a:ext cx="3028122" cy="348532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69549242"/>
      </p:ext>
    </p:extLst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Normal Center circl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2022547" y="21733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4825382" y="21733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7628217" y="21733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59969255"/>
      </p:ext>
    </p:extLst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Center circle images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1224186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3781803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8918455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0" name="Picture Placeholder 3"/>
          <p:cNvSpPr>
            <a:spLocks noGrp="1" noChangeAspect="1"/>
          </p:cNvSpPr>
          <p:nvPr>
            <p:ph type="pic" sz="quarter" idx="14"/>
          </p:nvPr>
        </p:nvSpPr>
        <p:spPr>
          <a:xfrm>
            <a:off x="6339420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rmAutofit/>
          </a:bodyPr>
          <a:lstStyle>
            <a:lvl1pPr algn="ctr">
              <a:defRPr sz="32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28942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6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8709641"/>
      </p:ext>
    </p:extLst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Center circle images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1224186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3781803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8918455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0" name="Picture Placeholder 3"/>
          <p:cNvSpPr>
            <a:spLocks noGrp="1" noChangeAspect="1"/>
          </p:cNvSpPr>
          <p:nvPr>
            <p:ph type="pic" sz="quarter" idx="14"/>
          </p:nvPr>
        </p:nvSpPr>
        <p:spPr>
          <a:xfrm>
            <a:off x="6339420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854628533"/>
      </p:ext>
    </p:extLst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de placeholder sm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930887" y="1880517"/>
            <a:ext cx="5261113" cy="2994992"/>
          </a:xfrm>
        </p:spPr>
        <p:txBody>
          <a:bodyPr/>
          <a:lstStyle/>
          <a:p>
            <a:endParaRPr lang="id-ID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56469396"/>
      </p:ext>
    </p:extLst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ide placeholder sm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359965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61289432"/>
      </p:ext>
    </p:extLst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4081670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23025237"/>
      </p:ext>
    </p:extLst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3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4081670" cy="6858000"/>
          </a:xfr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081671" y="0"/>
            <a:ext cx="4081670" cy="6858000"/>
          </a:xfr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8110330" y="0"/>
            <a:ext cx="4081670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6443157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503894" y="0"/>
            <a:ext cx="5688106" cy="6858000"/>
          </a:xfrm>
          <a:custGeom>
            <a:avLst/>
            <a:gdLst>
              <a:gd name="connsiteX0" fmla="*/ 3425089 w 5688106"/>
              <a:gd name="connsiteY0" fmla="*/ 0 h 6858000"/>
              <a:gd name="connsiteX1" fmla="*/ 5688106 w 5688106"/>
              <a:gd name="connsiteY1" fmla="*/ 0 h 6858000"/>
              <a:gd name="connsiteX2" fmla="*/ 5688106 w 5688106"/>
              <a:gd name="connsiteY2" fmla="*/ 1267827 h 6858000"/>
              <a:gd name="connsiteX3" fmla="*/ 3534836 w 5688106"/>
              <a:gd name="connsiteY3" fmla="*/ 3414905 h 6858000"/>
              <a:gd name="connsiteX4" fmla="*/ 5688106 w 5688106"/>
              <a:gd name="connsiteY4" fmla="*/ 5561982 h 6858000"/>
              <a:gd name="connsiteX5" fmla="*/ 5688106 w 5688106"/>
              <a:gd name="connsiteY5" fmla="*/ 6858000 h 6858000"/>
              <a:gd name="connsiteX6" fmla="*/ 3453567 w 5688106"/>
              <a:gd name="connsiteY6" fmla="*/ 6858000 h 6858000"/>
              <a:gd name="connsiteX7" fmla="*/ 0 w 5688106"/>
              <a:gd name="connsiteY7" fmla="*/ 341490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88106" h="6858000">
                <a:moveTo>
                  <a:pt x="3425089" y="0"/>
                </a:moveTo>
                <a:lnTo>
                  <a:pt x="5688106" y="0"/>
                </a:lnTo>
                <a:lnTo>
                  <a:pt x="5688106" y="1267827"/>
                </a:lnTo>
                <a:lnTo>
                  <a:pt x="3534836" y="3414905"/>
                </a:lnTo>
                <a:lnTo>
                  <a:pt x="5688106" y="5561982"/>
                </a:lnTo>
                <a:lnTo>
                  <a:pt x="5688106" y="6858000"/>
                </a:lnTo>
                <a:lnTo>
                  <a:pt x="3453567" y="6858000"/>
                </a:lnTo>
                <a:lnTo>
                  <a:pt x="0" y="341490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19688236"/>
      </p:ext>
    </p:extLst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left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771861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13891466"/>
      </p:ext>
    </p:extLst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ide placeholder abstrac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440080" y="1789043"/>
            <a:ext cx="5351119" cy="4791213"/>
          </a:xfrm>
          <a:custGeom>
            <a:avLst/>
            <a:gdLst>
              <a:gd name="connsiteX0" fmla="*/ 2602292 w 3886200"/>
              <a:gd name="connsiteY0" fmla="*/ 3572857 h 3670596"/>
              <a:gd name="connsiteX1" fmla="*/ 2611883 w 3886200"/>
              <a:gd name="connsiteY1" fmla="*/ 3587729 h 3670596"/>
              <a:gd name="connsiteX2" fmla="*/ 2634791 w 3886200"/>
              <a:gd name="connsiteY2" fmla="*/ 3652838 h 3670596"/>
              <a:gd name="connsiteX3" fmla="*/ 2614645 w 3886200"/>
              <a:gd name="connsiteY3" fmla="*/ 3638016 h 3670596"/>
              <a:gd name="connsiteX4" fmla="*/ 2606688 w 3886200"/>
              <a:gd name="connsiteY4" fmla="*/ 3596037 h 3670596"/>
              <a:gd name="connsiteX5" fmla="*/ 2604202 w 3886200"/>
              <a:gd name="connsiteY5" fmla="*/ 3582932 h 3670596"/>
              <a:gd name="connsiteX6" fmla="*/ 2602292 w 3886200"/>
              <a:gd name="connsiteY6" fmla="*/ 3572853 h 3670596"/>
              <a:gd name="connsiteX7" fmla="*/ 2602292 w 3886200"/>
              <a:gd name="connsiteY7" fmla="*/ 3572856 h 3670596"/>
              <a:gd name="connsiteX8" fmla="*/ 2602290 w 3886200"/>
              <a:gd name="connsiteY8" fmla="*/ 3572854 h 3670596"/>
              <a:gd name="connsiteX9" fmla="*/ 2599406 w 3886200"/>
              <a:gd name="connsiteY9" fmla="*/ 3557641 h 3670596"/>
              <a:gd name="connsiteX10" fmla="*/ 2602292 w 3886200"/>
              <a:gd name="connsiteY10" fmla="*/ 3572853 h 3670596"/>
              <a:gd name="connsiteX11" fmla="*/ 2602287 w 3886200"/>
              <a:gd name="connsiteY11" fmla="*/ 3572836 h 3670596"/>
              <a:gd name="connsiteX12" fmla="*/ 2598852 w 3886200"/>
              <a:gd name="connsiteY12" fmla="*/ 3554724 h 3670596"/>
              <a:gd name="connsiteX13" fmla="*/ 2599202 w 3886200"/>
              <a:gd name="connsiteY13" fmla="*/ 3556566 h 3670596"/>
              <a:gd name="connsiteX14" fmla="*/ 2599406 w 3886200"/>
              <a:gd name="connsiteY14" fmla="*/ 3557641 h 3670596"/>
              <a:gd name="connsiteX15" fmla="*/ 2595779 w 3886200"/>
              <a:gd name="connsiteY15" fmla="*/ 3538498 h 3670596"/>
              <a:gd name="connsiteX16" fmla="*/ 2598852 w 3886200"/>
              <a:gd name="connsiteY16" fmla="*/ 3554724 h 3670596"/>
              <a:gd name="connsiteX17" fmla="*/ 2597658 w 3886200"/>
              <a:gd name="connsiteY17" fmla="*/ 3548421 h 3670596"/>
              <a:gd name="connsiteX18" fmla="*/ 2775073 w 3886200"/>
              <a:gd name="connsiteY18" fmla="*/ 3528914 h 3670596"/>
              <a:gd name="connsiteX19" fmla="*/ 2775194 w 3886200"/>
              <a:gd name="connsiteY19" fmla="*/ 3529551 h 3670596"/>
              <a:gd name="connsiteX20" fmla="*/ 2781249 w 3886200"/>
              <a:gd name="connsiteY20" fmla="*/ 3561494 h 3670596"/>
              <a:gd name="connsiteX21" fmla="*/ 2768896 w 3886200"/>
              <a:gd name="connsiteY21" fmla="*/ 3496333 h 3670596"/>
              <a:gd name="connsiteX22" fmla="*/ 2775073 w 3886200"/>
              <a:gd name="connsiteY22" fmla="*/ 3528914 h 3670596"/>
              <a:gd name="connsiteX23" fmla="*/ 2768896 w 3886200"/>
              <a:gd name="connsiteY23" fmla="*/ 3496336 h 3670596"/>
              <a:gd name="connsiteX24" fmla="*/ 2745756 w 3886200"/>
              <a:gd name="connsiteY24" fmla="*/ 3493686 h 3670596"/>
              <a:gd name="connsiteX25" fmla="*/ 2751431 w 3886200"/>
              <a:gd name="connsiteY25" fmla="*/ 3499487 h 3670596"/>
              <a:gd name="connsiteX26" fmla="*/ 2775073 w 3886200"/>
              <a:gd name="connsiteY26" fmla="*/ 3528914 h 3670596"/>
              <a:gd name="connsiteX27" fmla="*/ 2745753 w 3886200"/>
              <a:gd name="connsiteY27" fmla="*/ 3493681 h 3670596"/>
              <a:gd name="connsiteX28" fmla="*/ 2745756 w 3886200"/>
              <a:gd name="connsiteY28" fmla="*/ 3493686 h 3670596"/>
              <a:gd name="connsiteX29" fmla="*/ 2745753 w 3886200"/>
              <a:gd name="connsiteY29" fmla="*/ 3493683 h 3670596"/>
              <a:gd name="connsiteX30" fmla="*/ 2766484 w 3886200"/>
              <a:gd name="connsiteY30" fmla="*/ 3483615 h 3670596"/>
              <a:gd name="connsiteX31" fmla="*/ 2766580 w 3886200"/>
              <a:gd name="connsiteY31" fmla="*/ 3484116 h 3670596"/>
              <a:gd name="connsiteX32" fmla="*/ 2768896 w 3886200"/>
              <a:gd name="connsiteY32" fmla="*/ 3496333 h 3670596"/>
              <a:gd name="connsiteX33" fmla="*/ 2768895 w 3886200"/>
              <a:gd name="connsiteY33" fmla="*/ 3496332 h 3670596"/>
              <a:gd name="connsiteX34" fmla="*/ 2583758 w 3886200"/>
              <a:gd name="connsiteY34" fmla="*/ 3475115 h 3670596"/>
              <a:gd name="connsiteX35" fmla="*/ 2595779 w 3886200"/>
              <a:gd name="connsiteY35" fmla="*/ 3538498 h 3670596"/>
              <a:gd name="connsiteX36" fmla="*/ 2593025 w 3886200"/>
              <a:gd name="connsiteY36" fmla="*/ 3523985 h 3670596"/>
              <a:gd name="connsiteX37" fmla="*/ 2583758 w 3886200"/>
              <a:gd name="connsiteY37" fmla="*/ 3475115 h 3670596"/>
              <a:gd name="connsiteX38" fmla="*/ 2696888 w 3886200"/>
              <a:gd name="connsiteY38" fmla="*/ 3434961 h 3670596"/>
              <a:gd name="connsiteX39" fmla="*/ 2729871 w 3886200"/>
              <a:gd name="connsiteY39" fmla="*/ 3474597 h 3670596"/>
              <a:gd name="connsiteX40" fmla="*/ 2745753 w 3886200"/>
              <a:gd name="connsiteY40" fmla="*/ 3493681 h 3670596"/>
              <a:gd name="connsiteX41" fmla="*/ 2740812 w 3886200"/>
              <a:gd name="connsiteY41" fmla="*/ 3488135 h 3670596"/>
              <a:gd name="connsiteX42" fmla="*/ 2755232 w 3886200"/>
              <a:gd name="connsiteY42" fmla="*/ 3515684 h 3670596"/>
              <a:gd name="connsiteX43" fmla="*/ 2781249 w 3886200"/>
              <a:gd name="connsiteY43" fmla="*/ 3561494 h 3670596"/>
              <a:gd name="connsiteX44" fmla="*/ 2779935 w 3886200"/>
              <a:gd name="connsiteY44" fmla="*/ 3559517 h 3670596"/>
              <a:gd name="connsiteX45" fmla="*/ 2696888 w 3886200"/>
              <a:gd name="connsiteY45" fmla="*/ 3434961 h 3670596"/>
              <a:gd name="connsiteX46" fmla="*/ 2452100 w 3886200"/>
              <a:gd name="connsiteY46" fmla="*/ 3417533 h 3670596"/>
              <a:gd name="connsiteX47" fmla="*/ 2463011 w 3886200"/>
              <a:gd name="connsiteY47" fmla="*/ 3439368 h 3670596"/>
              <a:gd name="connsiteX48" fmla="*/ 2484006 w 3886200"/>
              <a:gd name="connsiteY48" fmla="*/ 3494392 h 3670596"/>
              <a:gd name="connsiteX49" fmla="*/ 2458278 w 3886200"/>
              <a:gd name="connsiteY49" fmla="*/ 3450110 h 3670596"/>
              <a:gd name="connsiteX50" fmla="*/ 2456154 w 3886200"/>
              <a:gd name="connsiteY50" fmla="*/ 3438913 h 3670596"/>
              <a:gd name="connsiteX51" fmla="*/ 2454595 w 3886200"/>
              <a:gd name="connsiteY51" fmla="*/ 3430688 h 3670596"/>
              <a:gd name="connsiteX52" fmla="*/ 2452193 w 3886200"/>
              <a:gd name="connsiteY52" fmla="*/ 3418023 h 3670596"/>
              <a:gd name="connsiteX53" fmla="*/ 2452099 w 3886200"/>
              <a:gd name="connsiteY53" fmla="*/ 3417529 h 3670596"/>
              <a:gd name="connsiteX54" fmla="*/ 2452100 w 3886200"/>
              <a:gd name="connsiteY54" fmla="*/ 3417533 h 3670596"/>
              <a:gd name="connsiteX55" fmla="*/ 2452099 w 3886200"/>
              <a:gd name="connsiteY55" fmla="*/ 3417531 h 3670596"/>
              <a:gd name="connsiteX56" fmla="*/ 2512263 w 3886200"/>
              <a:gd name="connsiteY56" fmla="*/ 3416434 h 3670596"/>
              <a:gd name="connsiteX57" fmla="*/ 2515575 w 3886200"/>
              <a:gd name="connsiteY57" fmla="*/ 3433903 h 3670596"/>
              <a:gd name="connsiteX58" fmla="*/ 2514032 w 3886200"/>
              <a:gd name="connsiteY58" fmla="*/ 3425768 h 3670596"/>
              <a:gd name="connsiteX59" fmla="*/ 2511752 w 3886200"/>
              <a:gd name="connsiteY59" fmla="*/ 3413741 h 3670596"/>
              <a:gd name="connsiteX60" fmla="*/ 2512263 w 3886200"/>
              <a:gd name="connsiteY60" fmla="*/ 3416434 h 3670596"/>
              <a:gd name="connsiteX61" fmla="*/ 2511752 w 3886200"/>
              <a:gd name="connsiteY61" fmla="*/ 3413742 h 3670596"/>
              <a:gd name="connsiteX62" fmla="*/ 2451205 w 3886200"/>
              <a:gd name="connsiteY62" fmla="*/ 3412810 h 3670596"/>
              <a:gd name="connsiteX63" fmla="*/ 2451327 w 3886200"/>
              <a:gd name="connsiteY63" fmla="*/ 3413456 h 3670596"/>
              <a:gd name="connsiteX64" fmla="*/ 2452099 w 3886200"/>
              <a:gd name="connsiteY64" fmla="*/ 3417529 h 3670596"/>
              <a:gd name="connsiteX65" fmla="*/ 2451162 w 3886200"/>
              <a:gd name="connsiteY65" fmla="*/ 3412584 h 3670596"/>
              <a:gd name="connsiteX66" fmla="*/ 2451205 w 3886200"/>
              <a:gd name="connsiteY66" fmla="*/ 3412810 h 3670596"/>
              <a:gd name="connsiteX67" fmla="*/ 2451168 w 3886200"/>
              <a:gd name="connsiteY67" fmla="*/ 3412618 h 3670596"/>
              <a:gd name="connsiteX68" fmla="*/ 2751300 w 3886200"/>
              <a:gd name="connsiteY68" fmla="*/ 3403540 h 3670596"/>
              <a:gd name="connsiteX69" fmla="*/ 2752317 w 3886200"/>
              <a:gd name="connsiteY69" fmla="*/ 3408903 h 3670596"/>
              <a:gd name="connsiteX70" fmla="*/ 2766001 w 3886200"/>
              <a:gd name="connsiteY70" fmla="*/ 3481062 h 3670596"/>
              <a:gd name="connsiteX71" fmla="*/ 2766484 w 3886200"/>
              <a:gd name="connsiteY71" fmla="*/ 3483615 h 3670596"/>
              <a:gd name="connsiteX72" fmla="*/ 2764371 w 3886200"/>
              <a:gd name="connsiteY72" fmla="*/ 3472471 h 3670596"/>
              <a:gd name="connsiteX73" fmla="*/ 2756480 w 3886200"/>
              <a:gd name="connsiteY73" fmla="*/ 3430856 h 3670596"/>
              <a:gd name="connsiteX74" fmla="*/ 2853129 w 3886200"/>
              <a:gd name="connsiteY74" fmla="*/ 3402918 h 3670596"/>
              <a:gd name="connsiteX75" fmla="*/ 2882023 w 3886200"/>
              <a:gd name="connsiteY75" fmla="*/ 3456179 h 3670596"/>
              <a:gd name="connsiteX76" fmla="*/ 2870836 w 3886200"/>
              <a:gd name="connsiteY76" fmla="*/ 3441951 h 3670596"/>
              <a:gd name="connsiteX77" fmla="*/ 2750362 w 3886200"/>
              <a:gd name="connsiteY77" fmla="*/ 3398594 h 3670596"/>
              <a:gd name="connsiteX78" fmla="*/ 2751300 w 3886200"/>
              <a:gd name="connsiteY78" fmla="*/ 3403540 h 3670596"/>
              <a:gd name="connsiteX79" fmla="*/ 2750606 w 3886200"/>
              <a:gd name="connsiteY79" fmla="*/ 3399883 h 3670596"/>
              <a:gd name="connsiteX80" fmla="*/ 2750362 w 3886200"/>
              <a:gd name="connsiteY80" fmla="*/ 3398594 h 3670596"/>
              <a:gd name="connsiteX81" fmla="*/ 2447677 w 3886200"/>
              <a:gd name="connsiteY81" fmla="*/ 3394197 h 3670596"/>
              <a:gd name="connsiteX82" fmla="*/ 2449011 w 3886200"/>
              <a:gd name="connsiteY82" fmla="*/ 3401238 h 3670596"/>
              <a:gd name="connsiteX83" fmla="*/ 2450321 w 3886200"/>
              <a:gd name="connsiteY83" fmla="*/ 3408148 h 3670596"/>
              <a:gd name="connsiteX84" fmla="*/ 2449920 w 3886200"/>
              <a:gd name="connsiteY84" fmla="*/ 3406035 h 3670596"/>
              <a:gd name="connsiteX85" fmla="*/ 2449397 w 3886200"/>
              <a:gd name="connsiteY85" fmla="*/ 3403276 h 3670596"/>
              <a:gd name="connsiteX86" fmla="*/ 2447589 w 3886200"/>
              <a:gd name="connsiteY86" fmla="*/ 3393734 h 3670596"/>
              <a:gd name="connsiteX87" fmla="*/ 2447677 w 3886200"/>
              <a:gd name="connsiteY87" fmla="*/ 3394197 h 3670596"/>
              <a:gd name="connsiteX88" fmla="*/ 2447607 w 3886200"/>
              <a:gd name="connsiteY88" fmla="*/ 3393828 h 3670596"/>
              <a:gd name="connsiteX89" fmla="*/ 2447218 w 3886200"/>
              <a:gd name="connsiteY89" fmla="*/ 3391779 h 3670596"/>
              <a:gd name="connsiteX90" fmla="*/ 2447589 w 3886200"/>
              <a:gd name="connsiteY90" fmla="*/ 3393734 h 3670596"/>
              <a:gd name="connsiteX91" fmla="*/ 2447540 w 3886200"/>
              <a:gd name="connsiteY91" fmla="*/ 3393477 h 3670596"/>
              <a:gd name="connsiteX92" fmla="*/ 2446882 w 3886200"/>
              <a:gd name="connsiteY92" fmla="*/ 3390006 h 3670596"/>
              <a:gd name="connsiteX93" fmla="*/ 2447218 w 3886200"/>
              <a:gd name="connsiteY93" fmla="*/ 3391779 h 3670596"/>
              <a:gd name="connsiteX94" fmla="*/ 2447126 w 3886200"/>
              <a:gd name="connsiteY94" fmla="*/ 3391296 h 3670596"/>
              <a:gd name="connsiteX95" fmla="*/ 2748321 w 3886200"/>
              <a:gd name="connsiteY95" fmla="*/ 3387825 h 3670596"/>
              <a:gd name="connsiteX96" fmla="*/ 2749978 w 3886200"/>
              <a:gd name="connsiteY96" fmla="*/ 3396556 h 3670596"/>
              <a:gd name="connsiteX97" fmla="*/ 2750362 w 3886200"/>
              <a:gd name="connsiteY97" fmla="*/ 3398594 h 3670596"/>
              <a:gd name="connsiteX98" fmla="*/ 2445923 w 3886200"/>
              <a:gd name="connsiteY98" fmla="*/ 3384948 h 3670596"/>
              <a:gd name="connsiteX99" fmla="*/ 2446882 w 3886200"/>
              <a:gd name="connsiteY99" fmla="*/ 3390006 h 3670596"/>
              <a:gd name="connsiteX100" fmla="*/ 2446574 w 3886200"/>
              <a:gd name="connsiteY100" fmla="*/ 3388384 h 3670596"/>
              <a:gd name="connsiteX101" fmla="*/ 2445923 w 3886200"/>
              <a:gd name="connsiteY101" fmla="*/ 3384948 h 3670596"/>
              <a:gd name="connsiteX102" fmla="*/ 2744186 w 3886200"/>
              <a:gd name="connsiteY102" fmla="*/ 3366009 h 3670596"/>
              <a:gd name="connsiteX103" fmla="*/ 2744186 w 3886200"/>
              <a:gd name="connsiteY103" fmla="*/ 3366012 h 3670596"/>
              <a:gd name="connsiteX104" fmla="*/ 2744183 w 3886200"/>
              <a:gd name="connsiteY104" fmla="*/ 3366012 h 3670596"/>
              <a:gd name="connsiteX105" fmla="*/ 2744186 w 3886200"/>
              <a:gd name="connsiteY105" fmla="*/ 3366009 h 3670596"/>
              <a:gd name="connsiteX106" fmla="*/ 2747276 w 3886200"/>
              <a:gd name="connsiteY106" fmla="*/ 3382303 h 3670596"/>
              <a:gd name="connsiteX107" fmla="*/ 2748321 w 3886200"/>
              <a:gd name="connsiteY107" fmla="*/ 3387825 h 3670596"/>
              <a:gd name="connsiteX108" fmla="*/ 2744008 w 3886200"/>
              <a:gd name="connsiteY108" fmla="*/ 3365069 h 3670596"/>
              <a:gd name="connsiteX109" fmla="*/ 2744015 w 3886200"/>
              <a:gd name="connsiteY109" fmla="*/ 3365109 h 3670596"/>
              <a:gd name="connsiteX110" fmla="*/ 2744009 w 3886200"/>
              <a:gd name="connsiteY110" fmla="*/ 3365075 h 3670596"/>
              <a:gd name="connsiteX111" fmla="*/ 2741360 w 3886200"/>
              <a:gd name="connsiteY111" fmla="*/ 3351116 h 3670596"/>
              <a:gd name="connsiteX112" fmla="*/ 2742726 w 3886200"/>
              <a:gd name="connsiteY112" fmla="*/ 3358314 h 3670596"/>
              <a:gd name="connsiteX113" fmla="*/ 2744009 w 3886200"/>
              <a:gd name="connsiteY113" fmla="*/ 3365075 h 3670596"/>
              <a:gd name="connsiteX114" fmla="*/ 2744015 w 3886200"/>
              <a:gd name="connsiteY114" fmla="*/ 3365112 h 3670596"/>
              <a:gd name="connsiteX115" fmla="*/ 2744186 w 3886200"/>
              <a:gd name="connsiteY115" fmla="*/ 3366006 h 3670596"/>
              <a:gd name="connsiteX116" fmla="*/ 2744182 w 3886200"/>
              <a:gd name="connsiteY116" fmla="*/ 3365994 h 3670596"/>
              <a:gd name="connsiteX117" fmla="*/ 2741269 w 3886200"/>
              <a:gd name="connsiteY117" fmla="*/ 3350636 h 3670596"/>
              <a:gd name="connsiteX118" fmla="*/ 2741287 w 3886200"/>
              <a:gd name="connsiteY118" fmla="*/ 3350729 h 3670596"/>
              <a:gd name="connsiteX119" fmla="*/ 2741360 w 3886200"/>
              <a:gd name="connsiteY119" fmla="*/ 3351116 h 3670596"/>
              <a:gd name="connsiteX120" fmla="*/ 2740739 w 3886200"/>
              <a:gd name="connsiteY120" fmla="*/ 3347841 h 3670596"/>
              <a:gd name="connsiteX121" fmla="*/ 2741174 w 3886200"/>
              <a:gd name="connsiteY121" fmla="*/ 3350133 h 3670596"/>
              <a:gd name="connsiteX122" fmla="*/ 2741269 w 3886200"/>
              <a:gd name="connsiteY122" fmla="*/ 3350636 h 3670596"/>
              <a:gd name="connsiteX123" fmla="*/ 2738752 w 3886200"/>
              <a:gd name="connsiteY123" fmla="*/ 3337352 h 3670596"/>
              <a:gd name="connsiteX124" fmla="*/ 2744008 w 3886200"/>
              <a:gd name="connsiteY124" fmla="*/ 3365069 h 3670596"/>
              <a:gd name="connsiteX125" fmla="*/ 2742726 w 3886200"/>
              <a:gd name="connsiteY125" fmla="*/ 3358314 h 3670596"/>
              <a:gd name="connsiteX126" fmla="*/ 2741386 w 3886200"/>
              <a:gd name="connsiteY126" fmla="*/ 3351251 h 3670596"/>
              <a:gd name="connsiteX127" fmla="*/ 2741287 w 3886200"/>
              <a:gd name="connsiteY127" fmla="*/ 3350729 h 3670596"/>
              <a:gd name="connsiteX128" fmla="*/ 2741174 w 3886200"/>
              <a:gd name="connsiteY128" fmla="*/ 3350133 h 3670596"/>
              <a:gd name="connsiteX129" fmla="*/ 2739135 w 3886200"/>
              <a:gd name="connsiteY129" fmla="*/ 3339376 h 3670596"/>
              <a:gd name="connsiteX130" fmla="*/ 2738781 w 3886200"/>
              <a:gd name="connsiteY130" fmla="*/ 3337506 h 3670596"/>
              <a:gd name="connsiteX131" fmla="*/ 2738544 w 3886200"/>
              <a:gd name="connsiteY131" fmla="*/ 3336256 h 3670596"/>
              <a:gd name="connsiteX132" fmla="*/ 2738752 w 3886200"/>
              <a:gd name="connsiteY132" fmla="*/ 3337352 h 3670596"/>
              <a:gd name="connsiteX133" fmla="*/ 2738569 w 3886200"/>
              <a:gd name="connsiteY133" fmla="*/ 3336390 h 3670596"/>
              <a:gd name="connsiteX134" fmla="*/ 2738509 w 3886200"/>
              <a:gd name="connsiteY134" fmla="*/ 3336068 h 3670596"/>
              <a:gd name="connsiteX135" fmla="*/ 2738544 w 3886200"/>
              <a:gd name="connsiteY135" fmla="*/ 3336256 h 3670596"/>
              <a:gd name="connsiteX136" fmla="*/ 2738520 w 3886200"/>
              <a:gd name="connsiteY136" fmla="*/ 3336129 h 3670596"/>
              <a:gd name="connsiteX137" fmla="*/ 2738505 w 3886200"/>
              <a:gd name="connsiteY137" fmla="*/ 3336047 h 3670596"/>
              <a:gd name="connsiteX138" fmla="*/ 2738509 w 3886200"/>
              <a:gd name="connsiteY138" fmla="*/ 3336068 h 3670596"/>
              <a:gd name="connsiteX139" fmla="*/ 2738506 w 3886200"/>
              <a:gd name="connsiteY139" fmla="*/ 3336054 h 3670596"/>
              <a:gd name="connsiteX140" fmla="*/ 2738486 w 3886200"/>
              <a:gd name="connsiteY140" fmla="*/ 3335949 h 3670596"/>
              <a:gd name="connsiteX141" fmla="*/ 2738505 w 3886200"/>
              <a:gd name="connsiteY141" fmla="*/ 3336047 h 3670596"/>
              <a:gd name="connsiteX142" fmla="*/ 2738501 w 3886200"/>
              <a:gd name="connsiteY142" fmla="*/ 3336026 h 3670596"/>
              <a:gd name="connsiteX143" fmla="*/ 2738361 w 3886200"/>
              <a:gd name="connsiteY143" fmla="*/ 3335297 h 3670596"/>
              <a:gd name="connsiteX144" fmla="*/ 2738475 w 3886200"/>
              <a:gd name="connsiteY144" fmla="*/ 3335893 h 3670596"/>
              <a:gd name="connsiteX145" fmla="*/ 2738501 w 3886200"/>
              <a:gd name="connsiteY145" fmla="*/ 3336026 h 3670596"/>
              <a:gd name="connsiteX146" fmla="*/ 2738506 w 3886200"/>
              <a:gd name="connsiteY146" fmla="*/ 3336054 h 3670596"/>
              <a:gd name="connsiteX147" fmla="*/ 2738520 w 3886200"/>
              <a:gd name="connsiteY147" fmla="*/ 3336129 h 3670596"/>
              <a:gd name="connsiteX148" fmla="*/ 2738569 w 3886200"/>
              <a:gd name="connsiteY148" fmla="*/ 3336390 h 3670596"/>
              <a:gd name="connsiteX149" fmla="*/ 2739135 w 3886200"/>
              <a:gd name="connsiteY149" fmla="*/ 3339376 h 3670596"/>
              <a:gd name="connsiteX150" fmla="*/ 2740739 w 3886200"/>
              <a:gd name="connsiteY150" fmla="*/ 3347841 h 3670596"/>
              <a:gd name="connsiteX151" fmla="*/ 2739938 w 3886200"/>
              <a:gd name="connsiteY151" fmla="*/ 3343615 h 3670596"/>
              <a:gd name="connsiteX152" fmla="*/ 2738007 w 3886200"/>
              <a:gd name="connsiteY152" fmla="*/ 3333434 h 3670596"/>
              <a:gd name="connsiteX153" fmla="*/ 2738010 w 3886200"/>
              <a:gd name="connsiteY153" fmla="*/ 3333434 h 3670596"/>
              <a:gd name="connsiteX154" fmla="*/ 2738486 w 3886200"/>
              <a:gd name="connsiteY154" fmla="*/ 3335949 h 3670596"/>
              <a:gd name="connsiteX155" fmla="*/ 2738475 w 3886200"/>
              <a:gd name="connsiteY155" fmla="*/ 3335893 h 3670596"/>
              <a:gd name="connsiteX156" fmla="*/ 2737253 w 3886200"/>
              <a:gd name="connsiteY156" fmla="*/ 3329444 h 3670596"/>
              <a:gd name="connsiteX157" fmla="*/ 2737438 w 3886200"/>
              <a:gd name="connsiteY157" fmla="*/ 3330417 h 3670596"/>
              <a:gd name="connsiteX158" fmla="*/ 2737537 w 3886200"/>
              <a:gd name="connsiteY158" fmla="*/ 3330941 h 3670596"/>
              <a:gd name="connsiteX159" fmla="*/ 2738007 w 3886200"/>
              <a:gd name="connsiteY159" fmla="*/ 3333428 h 3670596"/>
              <a:gd name="connsiteX160" fmla="*/ 2737667 w 3886200"/>
              <a:gd name="connsiteY160" fmla="*/ 3331640 h 3670596"/>
              <a:gd name="connsiteX161" fmla="*/ 2737253 w 3886200"/>
              <a:gd name="connsiteY161" fmla="*/ 3329445 h 3670596"/>
              <a:gd name="connsiteX162" fmla="*/ 2737252 w 3886200"/>
              <a:gd name="connsiteY162" fmla="*/ 3329438 h 3670596"/>
              <a:gd name="connsiteX163" fmla="*/ 2737253 w 3886200"/>
              <a:gd name="connsiteY163" fmla="*/ 3329442 h 3670596"/>
              <a:gd name="connsiteX164" fmla="*/ 2737253 w 3886200"/>
              <a:gd name="connsiteY164" fmla="*/ 3329444 h 3670596"/>
              <a:gd name="connsiteX165" fmla="*/ 2737252 w 3886200"/>
              <a:gd name="connsiteY165" fmla="*/ 3329439 h 3670596"/>
              <a:gd name="connsiteX166" fmla="*/ 2737250 w 3886200"/>
              <a:gd name="connsiteY166" fmla="*/ 3329431 h 3670596"/>
              <a:gd name="connsiteX167" fmla="*/ 2737252 w 3886200"/>
              <a:gd name="connsiteY167" fmla="*/ 3329438 h 3670596"/>
              <a:gd name="connsiteX168" fmla="*/ 2737251 w 3886200"/>
              <a:gd name="connsiteY168" fmla="*/ 3329437 h 3670596"/>
              <a:gd name="connsiteX169" fmla="*/ 2737216 w 3886200"/>
              <a:gd name="connsiteY169" fmla="*/ 3329252 h 3670596"/>
              <a:gd name="connsiteX170" fmla="*/ 2737218 w 3886200"/>
              <a:gd name="connsiteY170" fmla="*/ 3329259 h 3670596"/>
              <a:gd name="connsiteX171" fmla="*/ 2737237 w 3886200"/>
              <a:gd name="connsiteY171" fmla="*/ 3329360 h 3670596"/>
              <a:gd name="connsiteX172" fmla="*/ 2737250 w 3886200"/>
              <a:gd name="connsiteY172" fmla="*/ 3329431 h 3670596"/>
              <a:gd name="connsiteX173" fmla="*/ 2737240 w 3886200"/>
              <a:gd name="connsiteY173" fmla="*/ 3329376 h 3670596"/>
              <a:gd name="connsiteX174" fmla="*/ 2737177 w 3886200"/>
              <a:gd name="connsiteY174" fmla="*/ 3329045 h 3670596"/>
              <a:gd name="connsiteX175" fmla="*/ 2737216 w 3886200"/>
              <a:gd name="connsiteY175" fmla="*/ 3329252 h 3670596"/>
              <a:gd name="connsiteX176" fmla="*/ 2737179 w 3886200"/>
              <a:gd name="connsiteY176" fmla="*/ 3329058 h 3670596"/>
              <a:gd name="connsiteX177" fmla="*/ 2737173 w 3886200"/>
              <a:gd name="connsiteY177" fmla="*/ 3329026 h 3670596"/>
              <a:gd name="connsiteX178" fmla="*/ 2737176 w 3886200"/>
              <a:gd name="connsiteY178" fmla="*/ 3329040 h 3670596"/>
              <a:gd name="connsiteX179" fmla="*/ 2737177 w 3886200"/>
              <a:gd name="connsiteY179" fmla="*/ 3329045 h 3670596"/>
              <a:gd name="connsiteX180" fmla="*/ 2737169 w 3886200"/>
              <a:gd name="connsiteY180" fmla="*/ 3329003 h 3670596"/>
              <a:gd name="connsiteX181" fmla="*/ 2737173 w 3886200"/>
              <a:gd name="connsiteY181" fmla="*/ 3329026 h 3670596"/>
              <a:gd name="connsiteX182" fmla="*/ 2737172 w 3886200"/>
              <a:gd name="connsiteY182" fmla="*/ 3329017 h 3670596"/>
              <a:gd name="connsiteX183" fmla="*/ 2737158 w 3886200"/>
              <a:gd name="connsiteY183" fmla="*/ 3328949 h 3670596"/>
              <a:gd name="connsiteX184" fmla="*/ 2737172 w 3886200"/>
              <a:gd name="connsiteY184" fmla="*/ 3329017 h 3670596"/>
              <a:gd name="connsiteX185" fmla="*/ 2737179 w 3886200"/>
              <a:gd name="connsiteY185" fmla="*/ 3329058 h 3670596"/>
              <a:gd name="connsiteX186" fmla="*/ 2737240 w 3886200"/>
              <a:gd name="connsiteY186" fmla="*/ 3329376 h 3670596"/>
              <a:gd name="connsiteX187" fmla="*/ 2737251 w 3886200"/>
              <a:gd name="connsiteY187" fmla="*/ 3329437 h 3670596"/>
              <a:gd name="connsiteX188" fmla="*/ 2737252 w 3886200"/>
              <a:gd name="connsiteY188" fmla="*/ 3329439 h 3670596"/>
              <a:gd name="connsiteX189" fmla="*/ 2737253 w 3886200"/>
              <a:gd name="connsiteY189" fmla="*/ 3329445 h 3670596"/>
              <a:gd name="connsiteX190" fmla="*/ 2737253 w 3886200"/>
              <a:gd name="connsiteY190" fmla="*/ 3329452 h 3670596"/>
              <a:gd name="connsiteX191" fmla="*/ 2737154 w 3886200"/>
              <a:gd name="connsiteY191" fmla="*/ 3328925 h 3670596"/>
              <a:gd name="connsiteX192" fmla="*/ 2737157 w 3886200"/>
              <a:gd name="connsiteY192" fmla="*/ 3328939 h 3670596"/>
              <a:gd name="connsiteX193" fmla="*/ 2737169 w 3886200"/>
              <a:gd name="connsiteY193" fmla="*/ 3329003 h 3670596"/>
              <a:gd name="connsiteX194" fmla="*/ 2737142 w 3886200"/>
              <a:gd name="connsiteY194" fmla="*/ 3328867 h 3670596"/>
              <a:gd name="connsiteX195" fmla="*/ 2737149 w 3886200"/>
              <a:gd name="connsiteY195" fmla="*/ 3328899 h 3670596"/>
              <a:gd name="connsiteX196" fmla="*/ 2737158 w 3886200"/>
              <a:gd name="connsiteY196" fmla="*/ 3328949 h 3670596"/>
              <a:gd name="connsiteX197" fmla="*/ 2737120 w 3886200"/>
              <a:gd name="connsiteY197" fmla="*/ 3328750 h 3670596"/>
              <a:gd name="connsiteX198" fmla="*/ 2737124 w 3886200"/>
              <a:gd name="connsiteY198" fmla="*/ 3328768 h 3670596"/>
              <a:gd name="connsiteX199" fmla="*/ 2737142 w 3886200"/>
              <a:gd name="connsiteY199" fmla="*/ 3328867 h 3670596"/>
              <a:gd name="connsiteX200" fmla="*/ 2737002 w 3886200"/>
              <a:gd name="connsiteY200" fmla="*/ 3328131 h 3670596"/>
              <a:gd name="connsiteX201" fmla="*/ 2737066 w 3886200"/>
              <a:gd name="connsiteY201" fmla="*/ 3328466 h 3670596"/>
              <a:gd name="connsiteX202" fmla="*/ 2737120 w 3886200"/>
              <a:gd name="connsiteY202" fmla="*/ 3328750 h 3670596"/>
              <a:gd name="connsiteX203" fmla="*/ 2736882 w 3886200"/>
              <a:gd name="connsiteY203" fmla="*/ 3327493 h 3670596"/>
              <a:gd name="connsiteX204" fmla="*/ 2737054 w 3886200"/>
              <a:gd name="connsiteY204" fmla="*/ 3328394 h 3670596"/>
              <a:gd name="connsiteX205" fmla="*/ 2737154 w 3886200"/>
              <a:gd name="connsiteY205" fmla="*/ 3328925 h 3670596"/>
              <a:gd name="connsiteX206" fmla="*/ 2737149 w 3886200"/>
              <a:gd name="connsiteY206" fmla="*/ 3328899 h 3670596"/>
              <a:gd name="connsiteX207" fmla="*/ 2737124 w 3886200"/>
              <a:gd name="connsiteY207" fmla="*/ 3328768 h 3670596"/>
              <a:gd name="connsiteX208" fmla="*/ 2737066 w 3886200"/>
              <a:gd name="connsiteY208" fmla="*/ 3328466 h 3670596"/>
              <a:gd name="connsiteX209" fmla="*/ 2736914 w 3886200"/>
              <a:gd name="connsiteY209" fmla="*/ 3327662 h 3670596"/>
              <a:gd name="connsiteX210" fmla="*/ 2736720 w 3886200"/>
              <a:gd name="connsiteY210" fmla="*/ 3326636 h 3670596"/>
              <a:gd name="connsiteX211" fmla="*/ 2736882 w 3886200"/>
              <a:gd name="connsiteY211" fmla="*/ 3327493 h 3670596"/>
              <a:gd name="connsiteX212" fmla="*/ 2736720 w 3886200"/>
              <a:gd name="connsiteY212" fmla="*/ 3326638 h 3670596"/>
              <a:gd name="connsiteX213" fmla="*/ 2736396 w 3886200"/>
              <a:gd name="connsiteY213" fmla="*/ 3324932 h 3670596"/>
              <a:gd name="connsiteX214" fmla="*/ 2736719 w 3886200"/>
              <a:gd name="connsiteY214" fmla="*/ 3326634 h 3670596"/>
              <a:gd name="connsiteX215" fmla="*/ 2736720 w 3886200"/>
              <a:gd name="connsiteY215" fmla="*/ 3326638 h 3670596"/>
              <a:gd name="connsiteX216" fmla="*/ 2736914 w 3886200"/>
              <a:gd name="connsiteY216" fmla="*/ 3327662 h 3670596"/>
              <a:gd name="connsiteX217" fmla="*/ 2737002 w 3886200"/>
              <a:gd name="connsiteY217" fmla="*/ 3328131 h 3670596"/>
              <a:gd name="connsiteX218" fmla="*/ 2681569 w 3886200"/>
              <a:gd name="connsiteY218" fmla="*/ 3323251 h 3670596"/>
              <a:gd name="connsiteX219" fmla="*/ 2684268 w 3886200"/>
              <a:gd name="connsiteY219" fmla="*/ 3328602 h 3670596"/>
              <a:gd name="connsiteX220" fmla="*/ 2736971 w 3886200"/>
              <a:gd name="connsiteY220" fmla="*/ 3433060 h 3670596"/>
              <a:gd name="connsiteX221" fmla="*/ 2768895 w 3886200"/>
              <a:gd name="connsiteY221" fmla="*/ 3496332 h 3670596"/>
              <a:gd name="connsiteX222" fmla="*/ 2768896 w 3886200"/>
              <a:gd name="connsiteY222" fmla="*/ 3496336 h 3670596"/>
              <a:gd name="connsiteX223" fmla="*/ 2769261 w 3886200"/>
              <a:gd name="connsiteY223" fmla="*/ 3511316 h 3670596"/>
              <a:gd name="connsiteX224" fmla="*/ 2763306 w 3886200"/>
              <a:gd name="connsiteY224" fmla="*/ 3511630 h 3670596"/>
              <a:gd name="connsiteX225" fmla="*/ 2751431 w 3886200"/>
              <a:gd name="connsiteY225" fmla="*/ 3499487 h 3670596"/>
              <a:gd name="connsiteX226" fmla="*/ 2729389 w 3886200"/>
              <a:gd name="connsiteY226" fmla="*/ 3472052 h 3670596"/>
              <a:gd name="connsiteX227" fmla="*/ 2698167 w 3886200"/>
              <a:gd name="connsiteY227" fmla="*/ 3401907 h 3670596"/>
              <a:gd name="connsiteX228" fmla="*/ 2679036 w 3886200"/>
              <a:gd name="connsiteY228" fmla="*/ 3334259 h 3670596"/>
              <a:gd name="connsiteX229" fmla="*/ 2735615 w 3886200"/>
              <a:gd name="connsiteY229" fmla="*/ 3320811 h 3670596"/>
              <a:gd name="connsiteX230" fmla="*/ 2736720 w 3886200"/>
              <a:gd name="connsiteY230" fmla="*/ 3326636 h 3670596"/>
              <a:gd name="connsiteX231" fmla="*/ 2736719 w 3886200"/>
              <a:gd name="connsiteY231" fmla="*/ 3326634 h 3670596"/>
              <a:gd name="connsiteX232" fmla="*/ 2734872 w 3886200"/>
              <a:gd name="connsiteY232" fmla="*/ 3316892 h 3670596"/>
              <a:gd name="connsiteX233" fmla="*/ 2735615 w 3886200"/>
              <a:gd name="connsiteY233" fmla="*/ 3320811 h 3670596"/>
              <a:gd name="connsiteX234" fmla="*/ 2735152 w 3886200"/>
              <a:gd name="connsiteY234" fmla="*/ 3318369 h 3670596"/>
              <a:gd name="connsiteX235" fmla="*/ 2672178 w 3886200"/>
              <a:gd name="connsiteY235" fmla="*/ 3304642 h 3670596"/>
              <a:gd name="connsiteX236" fmla="*/ 2673059 w 3886200"/>
              <a:gd name="connsiteY236" fmla="*/ 3306384 h 3670596"/>
              <a:gd name="connsiteX237" fmla="*/ 2678130 w 3886200"/>
              <a:gd name="connsiteY237" fmla="*/ 3331051 h 3670596"/>
              <a:gd name="connsiteX238" fmla="*/ 2679036 w 3886200"/>
              <a:gd name="connsiteY238" fmla="*/ 3334259 h 3670596"/>
              <a:gd name="connsiteX239" fmla="*/ 2678356 w 3886200"/>
              <a:gd name="connsiteY239" fmla="*/ 3337221 h 3670596"/>
              <a:gd name="connsiteX240" fmla="*/ 2673143 w 3886200"/>
              <a:gd name="connsiteY240" fmla="*/ 3309730 h 3670596"/>
              <a:gd name="connsiteX241" fmla="*/ 2732458 w 3886200"/>
              <a:gd name="connsiteY241" fmla="*/ 3304148 h 3670596"/>
              <a:gd name="connsiteX242" fmla="*/ 2732982 w 3886200"/>
              <a:gd name="connsiteY242" fmla="*/ 3306914 h 3670596"/>
              <a:gd name="connsiteX243" fmla="*/ 2734872 w 3886200"/>
              <a:gd name="connsiteY243" fmla="*/ 3316892 h 3670596"/>
              <a:gd name="connsiteX244" fmla="*/ 2732549 w 3886200"/>
              <a:gd name="connsiteY244" fmla="*/ 3304635 h 3670596"/>
              <a:gd name="connsiteX245" fmla="*/ 2732246 w 3886200"/>
              <a:gd name="connsiteY245" fmla="*/ 3303033 h 3670596"/>
              <a:gd name="connsiteX246" fmla="*/ 2732379 w 3886200"/>
              <a:gd name="connsiteY246" fmla="*/ 3303733 h 3670596"/>
              <a:gd name="connsiteX247" fmla="*/ 2732458 w 3886200"/>
              <a:gd name="connsiteY247" fmla="*/ 3304148 h 3670596"/>
              <a:gd name="connsiteX248" fmla="*/ 2272660 w 3886200"/>
              <a:gd name="connsiteY248" fmla="*/ 3302527 h 3670596"/>
              <a:gd name="connsiteX249" fmla="*/ 2275240 w 3886200"/>
              <a:gd name="connsiteY249" fmla="*/ 3305624 h 3670596"/>
              <a:gd name="connsiteX250" fmla="*/ 2320438 w 3886200"/>
              <a:gd name="connsiteY250" fmla="*/ 3359942 h 3670596"/>
              <a:gd name="connsiteX251" fmla="*/ 2275819 w 3886200"/>
              <a:gd name="connsiteY251" fmla="*/ 3308681 h 3670596"/>
              <a:gd name="connsiteX252" fmla="*/ 2731775 w 3886200"/>
              <a:gd name="connsiteY252" fmla="*/ 3300550 h 3670596"/>
              <a:gd name="connsiteX253" fmla="*/ 2731833 w 3886200"/>
              <a:gd name="connsiteY253" fmla="*/ 3300852 h 3670596"/>
              <a:gd name="connsiteX254" fmla="*/ 2732246 w 3886200"/>
              <a:gd name="connsiteY254" fmla="*/ 3303033 h 3670596"/>
              <a:gd name="connsiteX255" fmla="*/ 2732004 w 3886200"/>
              <a:gd name="connsiteY255" fmla="*/ 3301758 h 3670596"/>
              <a:gd name="connsiteX256" fmla="*/ 2731568 w 3886200"/>
              <a:gd name="connsiteY256" fmla="*/ 3299462 h 3670596"/>
              <a:gd name="connsiteX257" fmla="*/ 2731619 w 3886200"/>
              <a:gd name="connsiteY257" fmla="*/ 3299727 h 3670596"/>
              <a:gd name="connsiteX258" fmla="*/ 2731775 w 3886200"/>
              <a:gd name="connsiteY258" fmla="*/ 3300550 h 3670596"/>
              <a:gd name="connsiteX259" fmla="*/ 2731768 w 3886200"/>
              <a:gd name="connsiteY259" fmla="*/ 3300512 h 3670596"/>
              <a:gd name="connsiteX260" fmla="*/ 2731530 w 3886200"/>
              <a:gd name="connsiteY260" fmla="*/ 3299256 h 3670596"/>
              <a:gd name="connsiteX261" fmla="*/ 2731530 w 3886200"/>
              <a:gd name="connsiteY261" fmla="*/ 3299257 h 3670596"/>
              <a:gd name="connsiteX262" fmla="*/ 2731568 w 3886200"/>
              <a:gd name="connsiteY262" fmla="*/ 3299462 h 3670596"/>
              <a:gd name="connsiteX263" fmla="*/ 2731510 w 3886200"/>
              <a:gd name="connsiteY263" fmla="*/ 3299163 h 3670596"/>
              <a:gd name="connsiteX264" fmla="*/ 2731768 w 3886200"/>
              <a:gd name="connsiteY264" fmla="*/ 3300512 h 3670596"/>
              <a:gd name="connsiteX265" fmla="*/ 2732004 w 3886200"/>
              <a:gd name="connsiteY265" fmla="*/ 3301758 h 3670596"/>
              <a:gd name="connsiteX266" fmla="*/ 2732549 w 3886200"/>
              <a:gd name="connsiteY266" fmla="*/ 3304635 h 3670596"/>
              <a:gd name="connsiteX267" fmla="*/ 2733857 w 3886200"/>
              <a:gd name="connsiteY267" fmla="*/ 3311543 h 3670596"/>
              <a:gd name="connsiteX268" fmla="*/ 2735152 w 3886200"/>
              <a:gd name="connsiteY268" fmla="*/ 3318369 h 3670596"/>
              <a:gd name="connsiteX269" fmla="*/ 2736396 w 3886200"/>
              <a:gd name="connsiteY269" fmla="*/ 3324932 h 3670596"/>
              <a:gd name="connsiteX270" fmla="*/ 2735690 w 3886200"/>
              <a:gd name="connsiteY270" fmla="*/ 3321215 h 3670596"/>
              <a:gd name="connsiteX271" fmla="*/ 2731485 w 3886200"/>
              <a:gd name="connsiteY271" fmla="*/ 3299019 h 3670596"/>
              <a:gd name="connsiteX272" fmla="*/ 2731833 w 3886200"/>
              <a:gd name="connsiteY272" fmla="*/ 3300852 h 3670596"/>
              <a:gd name="connsiteX273" fmla="*/ 2731619 w 3886200"/>
              <a:gd name="connsiteY273" fmla="*/ 3299727 h 3670596"/>
              <a:gd name="connsiteX274" fmla="*/ 2731530 w 3886200"/>
              <a:gd name="connsiteY274" fmla="*/ 3299257 h 3670596"/>
              <a:gd name="connsiteX275" fmla="*/ 2731482 w 3886200"/>
              <a:gd name="connsiteY275" fmla="*/ 3299004 h 3670596"/>
              <a:gd name="connsiteX276" fmla="*/ 2731485 w 3886200"/>
              <a:gd name="connsiteY276" fmla="*/ 3299017 h 3670596"/>
              <a:gd name="connsiteX277" fmla="*/ 2731530 w 3886200"/>
              <a:gd name="connsiteY277" fmla="*/ 3299256 h 3670596"/>
              <a:gd name="connsiteX278" fmla="*/ 2731487 w 3886200"/>
              <a:gd name="connsiteY278" fmla="*/ 3299030 h 3670596"/>
              <a:gd name="connsiteX279" fmla="*/ 2731476 w 3886200"/>
              <a:gd name="connsiteY279" fmla="*/ 3298973 h 3670596"/>
              <a:gd name="connsiteX280" fmla="*/ 2731485 w 3886200"/>
              <a:gd name="connsiteY280" fmla="*/ 3299019 h 3670596"/>
              <a:gd name="connsiteX281" fmla="*/ 2731485 w 3886200"/>
              <a:gd name="connsiteY281" fmla="*/ 3299017 h 3670596"/>
              <a:gd name="connsiteX282" fmla="*/ 2731482 w 3886200"/>
              <a:gd name="connsiteY282" fmla="*/ 3299002 h 3670596"/>
              <a:gd name="connsiteX283" fmla="*/ 2731475 w 3886200"/>
              <a:gd name="connsiteY283" fmla="*/ 3298968 h 3670596"/>
              <a:gd name="connsiteX284" fmla="*/ 2731475 w 3886200"/>
              <a:gd name="connsiteY284" fmla="*/ 3298969 h 3670596"/>
              <a:gd name="connsiteX285" fmla="*/ 2731482 w 3886200"/>
              <a:gd name="connsiteY285" fmla="*/ 3299002 h 3670596"/>
              <a:gd name="connsiteX286" fmla="*/ 2731482 w 3886200"/>
              <a:gd name="connsiteY286" fmla="*/ 3299004 h 3670596"/>
              <a:gd name="connsiteX287" fmla="*/ 2731470 w 3886200"/>
              <a:gd name="connsiteY287" fmla="*/ 3298939 h 3670596"/>
              <a:gd name="connsiteX288" fmla="*/ 2731471 w 3886200"/>
              <a:gd name="connsiteY288" fmla="*/ 3298944 h 3670596"/>
              <a:gd name="connsiteX289" fmla="*/ 2731475 w 3886200"/>
              <a:gd name="connsiteY289" fmla="*/ 3298968 h 3670596"/>
              <a:gd name="connsiteX290" fmla="*/ 2731471 w 3886200"/>
              <a:gd name="connsiteY290" fmla="*/ 3298949 h 3670596"/>
              <a:gd name="connsiteX291" fmla="*/ 2731470 w 3886200"/>
              <a:gd name="connsiteY291" fmla="*/ 3298938 h 3670596"/>
              <a:gd name="connsiteX292" fmla="*/ 2731470 w 3886200"/>
              <a:gd name="connsiteY292" fmla="*/ 3298939 h 3670596"/>
              <a:gd name="connsiteX293" fmla="*/ 2731470 w 3886200"/>
              <a:gd name="connsiteY293" fmla="*/ 3298939 h 3670596"/>
              <a:gd name="connsiteX294" fmla="*/ 2731438 w 3886200"/>
              <a:gd name="connsiteY294" fmla="*/ 3298771 h 3670596"/>
              <a:gd name="connsiteX295" fmla="*/ 2731470 w 3886200"/>
              <a:gd name="connsiteY295" fmla="*/ 3298938 h 3670596"/>
              <a:gd name="connsiteX296" fmla="*/ 2731455 w 3886200"/>
              <a:gd name="connsiteY296" fmla="*/ 3298864 h 3670596"/>
              <a:gd name="connsiteX297" fmla="*/ 2731436 w 3886200"/>
              <a:gd name="connsiteY297" fmla="*/ 3298760 h 3670596"/>
              <a:gd name="connsiteX298" fmla="*/ 2731476 w 3886200"/>
              <a:gd name="connsiteY298" fmla="*/ 3298973 h 3670596"/>
              <a:gd name="connsiteX299" fmla="*/ 2731475 w 3886200"/>
              <a:gd name="connsiteY299" fmla="*/ 3298969 h 3670596"/>
              <a:gd name="connsiteX300" fmla="*/ 2731471 w 3886200"/>
              <a:gd name="connsiteY300" fmla="*/ 3298944 h 3670596"/>
              <a:gd name="connsiteX301" fmla="*/ 2731470 w 3886200"/>
              <a:gd name="connsiteY301" fmla="*/ 3298939 h 3670596"/>
              <a:gd name="connsiteX302" fmla="*/ 2731404 w 3886200"/>
              <a:gd name="connsiteY302" fmla="*/ 3298592 h 3670596"/>
              <a:gd name="connsiteX303" fmla="*/ 2731416 w 3886200"/>
              <a:gd name="connsiteY303" fmla="*/ 3298654 h 3670596"/>
              <a:gd name="connsiteX304" fmla="*/ 2731438 w 3886200"/>
              <a:gd name="connsiteY304" fmla="*/ 3298771 h 3670596"/>
              <a:gd name="connsiteX305" fmla="*/ 2731432 w 3886200"/>
              <a:gd name="connsiteY305" fmla="*/ 3298740 h 3670596"/>
              <a:gd name="connsiteX306" fmla="*/ 2731361 w 3886200"/>
              <a:gd name="connsiteY306" fmla="*/ 3298363 h 3670596"/>
              <a:gd name="connsiteX307" fmla="*/ 2731436 w 3886200"/>
              <a:gd name="connsiteY307" fmla="*/ 3298760 h 3670596"/>
              <a:gd name="connsiteX308" fmla="*/ 2731416 w 3886200"/>
              <a:gd name="connsiteY308" fmla="*/ 3298654 h 3670596"/>
              <a:gd name="connsiteX309" fmla="*/ 2731398 w 3886200"/>
              <a:gd name="connsiteY309" fmla="*/ 3298558 h 3670596"/>
              <a:gd name="connsiteX310" fmla="*/ 2669648 w 3886200"/>
              <a:gd name="connsiteY310" fmla="*/ 3291290 h 3670596"/>
              <a:gd name="connsiteX311" fmla="*/ 2672180 w 3886200"/>
              <a:gd name="connsiteY311" fmla="*/ 3304641 h 3670596"/>
              <a:gd name="connsiteX312" fmla="*/ 2672178 w 3886200"/>
              <a:gd name="connsiteY312" fmla="*/ 3304642 h 3670596"/>
              <a:gd name="connsiteX313" fmla="*/ 2314768 w 3886200"/>
              <a:gd name="connsiteY313" fmla="*/ 3290236 h 3670596"/>
              <a:gd name="connsiteX314" fmla="*/ 2322995 w 3886200"/>
              <a:gd name="connsiteY314" fmla="*/ 3291767 h 3670596"/>
              <a:gd name="connsiteX315" fmla="*/ 2333958 w 3886200"/>
              <a:gd name="connsiteY315" fmla="*/ 3301897 h 3670596"/>
              <a:gd name="connsiteX316" fmla="*/ 2380091 w 3886200"/>
              <a:gd name="connsiteY316" fmla="*/ 3356154 h 3670596"/>
              <a:gd name="connsiteX317" fmla="*/ 2314259 w 3886200"/>
              <a:gd name="connsiteY317" fmla="*/ 3327362 h 3670596"/>
              <a:gd name="connsiteX318" fmla="*/ 2314768 w 3886200"/>
              <a:gd name="connsiteY318" fmla="*/ 3290236 h 3670596"/>
              <a:gd name="connsiteX319" fmla="*/ 2729722 w 3886200"/>
              <a:gd name="connsiteY319" fmla="*/ 3289723 h 3670596"/>
              <a:gd name="connsiteX320" fmla="*/ 2730887 w 3886200"/>
              <a:gd name="connsiteY320" fmla="*/ 3295865 h 3670596"/>
              <a:gd name="connsiteX321" fmla="*/ 2731361 w 3886200"/>
              <a:gd name="connsiteY321" fmla="*/ 3298363 h 3670596"/>
              <a:gd name="connsiteX322" fmla="*/ 2730677 w 3886200"/>
              <a:gd name="connsiteY322" fmla="*/ 3294763 h 3670596"/>
              <a:gd name="connsiteX323" fmla="*/ 2668799 w 3886200"/>
              <a:gd name="connsiteY323" fmla="*/ 3286818 h 3670596"/>
              <a:gd name="connsiteX324" fmla="*/ 2668800 w 3886200"/>
              <a:gd name="connsiteY324" fmla="*/ 3286821 h 3670596"/>
              <a:gd name="connsiteX325" fmla="*/ 2669648 w 3886200"/>
              <a:gd name="connsiteY325" fmla="*/ 3291290 h 3670596"/>
              <a:gd name="connsiteX326" fmla="*/ 2668738 w 3886200"/>
              <a:gd name="connsiteY326" fmla="*/ 3286493 h 3670596"/>
              <a:gd name="connsiteX327" fmla="*/ 2668801 w 3886200"/>
              <a:gd name="connsiteY327" fmla="*/ 3286823 h 3670596"/>
              <a:gd name="connsiteX328" fmla="*/ 2668800 w 3886200"/>
              <a:gd name="connsiteY328" fmla="*/ 3286821 h 3670596"/>
              <a:gd name="connsiteX329" fmla="*/ 2668760 w 3886200"/>
              <a:gd name="connsiteY329" fmla="*/ 3286609 h 3670596"/>
              <a:gd name="connsiteX330" fmla="*/ 2668579 w 3886200"/>
              <a:gd name="connsiteY330" fmla="*/ 3285652 h 3670596"/>
              <a:gd name="connsiteX331" fmla="*/ 2668705 w 3886200"/>
              <a:gd name="connsiteY331" fmla="*/ 3286313 h 3670596"/>
              <a:gd name="connsiteX332" fmla="*/ 2668738 w 3886200"/>
              <a:gd name="connsiteY332" fmla="*/ 3286493 h 3670596"/>
              <a:gd name="connsiteX333" fmla="*/ 2668590 w 3886200"/>
              <a:gd name="connsiteY333" fmla="*/ 3285713 h 3670596"/>
              <a:gd name="connsiteX334" fmla="*/ 2668568 w 3886200"/>
              <a:gd name="connsiteY334" fmla="*/ 3285598 h 3670596"/>
              <a:gd name="connsiteX335" fmla="*/ 2668590 w 3886200"/>
              <a:gd name="connsiteY335" fmla="*/ 3285713 h 3670596"/>
              <a:gd name="connsiteX336" fmla="*/ 2668760 w 3886200"/>
              <a:gd name="connsiteY336" fmla="*/ 3286609 h 3670596"/>
              <a:gd name="connsiteX337" fmla="*/ 2668799 w 3886200"/>
              <a:gd name="connsiteY337" fmla="*/ 3286818 h 3670596"/>
              <a:gd name="connsiteX338" fmla="*/ 2668567 w 3886200"/>
              <a:gd name="connsiteY338" fmla="*/ 3285591 h 3670596"/>
              <a:gd name="connsiteX339" fmla="*/ 2668579 w 3886200"/>
              <a:gd name="connsiteY339" fmla="*/ 3285652 h 3670596"/>
              <a:gd name="connsiteX340" fmla="*/ 2668568 w 3886200"/>
              <a:gd name="connsiteY340" fmla="*/ 3285595 h 3670596"/>
              <a:gd name="connsiteX341" fmla="*/ 2668548 w 3886200"/>
              <a:gd name="connsiteY341" fmla="*/ 3285489 h 3670596"/>
              <a:gd name="connsiteX342" fmla="*/ 2668567 w 3886200"/>
              <a:gd name="connsiteY342" fmla="*/ 3285591 h 3670596"/>
              <a:gd name="connsiteX343" fmla="*/ 2668560 w 3886200"/>
              <a:gd name="connsiteY343" fmla="*/ 3285553 h 3670596"/>
              <a:gd name="connsiteX344" fmla="*/ 2668508 w 3886200"/>
              <a:gd name="connsiteY344" fmla="*/ 3285285 h 3670596"/>
              <a:gd name="connsiteX345" fmla="*/ 2668521 w 3886200"/>
              <a:gd name="connsiteY345" fmla="*/ 3285349 h 3670596"/>
              <a:gd name="connsiteX346" fmla="*/ 2668560 w 3886200"/>
              <a:gd name="connsiteY346" fmla="*/ 3285553 h 3670596"/>
              <a:gd name="connsiteX347" fmla="*/ 2668568 w 3886200"/>
              <a:gd name="connsiteY347" fmla="*/ 3285595 h 3670596"/>
              <a:gd name="connsiteX348" fmla="*/ 2668568 w 3886200"/>
              <a:gd name="connsiteY348" fmla="*/ 3285598 h 3670596"/>
              <a:gd name="connsiteX349" fmla="*/ 2668475 w 3886200"/>
              <a:gd name="connsiteY349" fmla="*/ 3285113 h 3670596"/>
              <a:gd name="connsiteX350" fmla="*/ 2668483 w 3886200"/>
              <a:gd name="connsiteY350" fmla="*/ 3285155 h 3670596"/>
              <a:gd name="connsiteX351" fmla="*/ 2668508 w 3886200"/>
              <a:gd name="connsiteY351" fmla="*/ 3285285 h 3670596"/>
              <a:gd name="connsiteX352" fmla="*/ 2668414 w 3886200"/>
              <a:gd name="connsiteY352" fmla="*/ 3284800 h 3670596"/>
              <a:gd name="connsiteX353" fmla="*/ 2668458 w 3886200"/>
              <a:gd name="connsiteY353" fmla="*/ 3285024 h 3670596"/>
              <a:gd name="connsiteX354" fmla="*/ 2668475 w 3886200"/>
              <a:gd name="connsiteY354" fmla="*/ 3285113 h 3670596"/>
              <a:gd name="connsiteX355" fmla="*/ 2728693 w 3886200"/>
              <a:gd name="connsiteY355" fmla="*/ 3284298 h 3670596"/>
              <a:gd name="connsiteX356" fmla="*/ 2729722 w 3886200"/>
              <a:gd name="connsiteY356" fmla="*/ 3289723 h 3670596"/>
              <a:gd name="connsiteX357" fmla="*/ 2729291 w 3886200"/>
              <a:gd name="connsiteY357" fmla="*/ 3287448 h 3670596"/>
              <a:gd name="connsiteX358" fmla="*/ 2728721 w 3886200"/>
              <a:gd name="connsiteY358" fmla="*/ 3284444 h 3670596"/>
              <a:gd name="connsiteX359" fmla="*/ 2727531 w 3886200"/>
              <a:gd name="connsiteY359" fmla="*/ 3278176 h 3670596"/>
              <a:gd name="connsiteX360" fmla="*/ 2728075 w 3886200"/>
              <a:gd name="connsiteY360" fmla="*/ 3281040 h 3670596"/>
              <a:gd name="connsiteX361" fmla="*/ 2728721 w 3886200"/>
              <a:gd name="connsiteY361" fmla="*/ 3284444 h 3670596"/>
              <a:gd name="connsiteX362" fmla="*/ 2728743 w 3886200"/>
              <a:gd name="connsiteY362" fmla="*/ 3284562 h 3670596"/>
              <a:gd name="connsiteX363" fmla="*/ 2729291 w 3886200"/>
              <a:gd name="connsiteY363" fmla="*/ 3287448 h 3670596"/>
              <a:gd name="connsiteX364" fmla="*/ 2730677 w 3886200"/>
              <a:gd name="connsiteY364" fmla="*/ 3294763 h 3670596"/>
              <a:gd name="connsiteX365" fmla="*/ 2731398 w 3886200"/>
              <a:gd name="connsiteY365" fmla="*/ 3298558 h 3670596"/>
              <a:gd name="connsiteX366" fmla="*/ 2731404 w 3886200"/>
              <a:gd name="connsiteY366" fmla="*/ 3298592 h 3670596"/>
              <a:gd name="connsiteX367" fmla="*/ 2731156 w 3886200"/>
              <a:gd name="connsiteY367" fmla="*/ 3297289 h 3670596"/>
              <a:gd name="connsiteX368" fmla="*/ 2731432 w 3886200"/>
              <a:gd name="connsiteY368" fmla="*/ 3298740 h 3670596"/>
              <a:gd name="connsiteX369" fmla="*/ 2731455 w 3886200"/>
              <a:gd name="connsiteY369" fmla="*/ 3298864 h 3670596"/>
              <a:gd name="connsiteX370" fmla="*/ 2731471 w 3886200"/>
              <a:gd name="connsiteY370" fmla="*/ 3298949 h 3670596"/>
              <a:gd name="connsiteX371" fmla="*/ 2731487 w 3886200"/>
              <a:gd name="connsiteY371" fmla="*/ 3299030 h 3670596"/>
              <a:gd name="connsiteX372" fmla="*/ 2731510 w 3886200"/>
              <a:gd name="connsiteY372" fmla="*/ 3299163 h 3670596"/>
              <a:gd name="connsiteX373" fmla="*/ 2546203 w 3886200"/>
              <a:gd name="connsiteY373" fmla="*/ 3277039 h 3670596"/>
              <a:gd name="connsiteX374" fmla="*/ 2546332 w 3886200"/>
              <a:gd name="connsiteY374" fmla="*/ 3277714 h 3670596"/>
              <a:gd name="connsiteX375" fmla="*/ 2546695 w 3886200"/>
              <a:gd name="connsiteY375" fmla="*/ 3279633 h 3670596"/>
              <a:gd name="connsiteX376" fmla="*/ 2726561 w 3886200"/>
              <a:gd name="connsiteY376" fmla="*/ 3273060 h 3670596"/>
              <a:gd name="connsiteX377" fmla="*/ 2726607 w 3886200"/>
              <a:gd name="connsiteY377" fmla="*/ 3273299 h 3670596"/>
              <a:gd name="connsiteX378" fmla="*/ 2727531 w 3886200"/>
              <a:gd name="connsiteY378" fmla="*/ 3278176 h 3670596"/>
              <a:gd name="connsiteX379" fmla="*/ 2726534 w 3886200"/>
              <a:gd name="connsiteY379" fmla="*/ 3272921 h 3670596"/>
              <a:gd name="connsiteX380" fmla="*/ 2726547 w 3886200"/>
              <a:gd name="connsiteY380" fmla="*/ 3272988 h 3670596"/>
              <a:gd name="connsiteX381" fmla="*/ 2726561 w 3886200"/>
              <a:gd name="connsiteY381" fmla="*/ 3273060 h 3670596"/>
              <a:gd name="connsiteX382" fmla="*/ 2726455 w 3886200"/>
              <a:gd name="connsiteY382" fmla="*/ 3272500 h 3670596"/>
              <a:gd name="connsiteX383" fmla="*/ 2726460 w 3886200"/>
              <a:gd name="connsiteY383" fmla="*/ 3272524 h 3670596"/>
              <a:gd name="connsiteX384" fmla="*/ 2726619 w 3886200"/>
              <a:gd name="connsiteY384" fmla="*/ 3273363 h 3670596"/>
              <a:gd name="connsiteX385" fmla="*/ 2726505 w 3886200"/>
              <a:gd name="connsiteY385" fmla="*/ 3272758 h 3670596"/>
              <a:gd name="connsiteX386" fmla="*/ 2727698 w 3886200"/>
              <a:gd name="connsiteY386" fmla="*/ 3279041 h 3670596"/>
              <a:gd name="connsiteX387" fmla="*/ 2728693 w 3886200"/>
              <a:gd name="connsiteY387" fmla="*/ 3284298 h 3670596"/>
              <a:gd name="connsiteX388" fmla="*/ 2728075 w 3886200"/>
              <a:gd name="connsiteY388" fmla="*/ 3281040 h 3670596"/>
              <a:gd name="connsiteX389" fmla="*/ 2726607 w 3886200"/>
              <a:gd name="connsiteY389" fmla="*/ 3273299 h 3670596"/>
              <a:gd name="connsiteX390" fmla="*/ 2726547 w 3886200"/>
              <a:gd name="connsiteY390" fmla="*/ 3272988 h 3670596"/>
              <a:gd name="connsiteX391" fmla="*/ 2726447 w 3886200"/>
              <a:gd name="connsiteY391" fmla="*/ 3272458 h 3670596"/>
              <a:gd name="connsiteX392" fmla="*/ 2726453 w 3886200"/>
              <a:gd name="connsiteY392" fmla="*/ 3272485 h 3670596"/>
              <a:gd name="connsiteX393" fmla="*/ 2726455 w 3886200"/>
              <a:gd name="connsiteY393" fmla="*/ 3272500 h 3670596"/>
              <a:gd name="connsiteX394" fmla="*/ 2726429 w 3886200"/>
              <a:gd name="connsiteY394" fmla="*/ 3272361 h 3670596"/>
              <a:gd name="connsiteX395" fmla="*/ 2726440 w 3886200"/>
              <a:gd name="connsiteY395" fmla="*/ 3272418 h 3670596"/>
              <a:gd name="connsiteX396" fmla="*/ 2726447 w 3886200"/>
              <a:gd name="connsiteY396" fmla="*/ 3272458 h 3670596"/>
              <a:gd name="connsiteX397" fmla="*/ 2726422 w 3886200"/>
              <a:gd name="connsiteY397" fmla="*/ 3272327 h 3670596"/>
              <a:gd name="connsiteX398" fmla="*/ 2726498 w 3886200"/>
              <a:gd name="connsiteY398" fmla="*/ 3272726 h 3670596"/>
              <a:gd name="connsiteX399" fmla="*/ 2726534 w 3886200"/>
              <a:gd name="connsiteY399" fmla="*/ 3272921 h 3670596"/>
              <a:gd name="connsiteX400" fmla="*/ 2666001 w 3886200"/>
              <a:gd name="connsiteY400" fmla="*/ 3272060 h 3670596"/>
              <a:gd name="connsiteX401" fmla="*/ 2668548 w 3886200"/>
              <a:gd name="connsiteY401" fmla="*/ 3285489 h 3670596"/>
              <a:gd name="connsiteX402" fmla="*/ 2668521 w 3886200"/>
              <a:gd name="connsiteY402" fmla="*/ 3285349 h 3670596"/>
              <a:gd name="connsiteX403" fmla="*/ 2668483 w 3886200"/>
              <a:gd name="connsiteY403" fmla="*/ 3285155 h 3670596"/>
              <a:gd name="connsiteX404" fmla="*/ 2668458 w 3886200"/>
              <a:gd name="connsiteY404" fmla="*/ 3285024 h 3670596"/>
              <a:gd name="connsiteX405" fmla="*/ 2726352 w 3886200"/>
              <a:gd name="connsiteY405" fmla="*/ 3271961 h 3670596"/>
              <a:gd name="connsiteX406" fmla="*/ 2726429 w 3886200"/>
              <a:gd name="connsiteY406" fmla="*/ 3272361 h 3670596"/>
              <a:gd name="connsiteX407" fmla="*/ 2726392 w 3886200"/>
              <a:gd name="connsiteY407" fmla="*/ 3272172 h 3670596"/>
              <a:gd name="connsiteX408" fmla="*/ 2726351 w 3886200"/>
              <a:gd name="connsiteY408" fmla="*/ 3271947 h 3670596"/>
              <a:gd name="connsiteX409" fmla="*/ 2726505 w 3886200"/>
              <a:gd name="connsiteY409" fmla="*/ 3272758 h 3670596"/>
              <a:gd name="connsiteX410" fmla="*/ 2726460 w 3886200"/>
              <a:gd name="connsiteY410" fmla="*/ 3272524 h 3670596"/>
              <a:gd name="connsiteX411" fmla="*/ 2726453 w 3886200"/>
              <a:gd name="connsiteY411" fmla="*/ 3272485 h 3670596"/>
              <a:gd name="connsiteX412" fmla="*/ 2726440 w 3886200"/>
              <a:gd name="connsiteY412" fmla="*/ 3272418 h 3670596"/>
              <a:gd name="connsiteX413" fmla="*/ 2726336 w 3886200"/>
              <a:gd name="connsiteY413" fmla="*/ 3271877 h 3670596"/>
              <a:gd name="connsiteX414" fmla="*/ 2726392 w 3886200"/>
              <a:gd name="connsiteY414" fmla="*/ 3272172 h 3670596"/>
              <a:gd name="connsiteX415" fmla="*/ 2726422 w 3886200"/>
              <a:gd name="connsiteY415" fmla="*/ 3272327 h 3670596"/>
              <a:gd name="connsiteX416" fmla="*/ 2726324 w 3886200"/>
              <a:gd name="connsiteY416" fmla="*/ 3271812 h 3670596"/>
              <a:gd name="connsiteX417" fmla="*/ 2726352 w 3886200"/>
              <a:gd name="connsiteY417" fmla="*/ 3271961 h 3670596"/>
              <a:gd name="connsiteX418" fmla="*/ 2726328 w 3886200"/>
              <a:gd name="connsiteY418" fmla="*/ 3271835 h 3670596"/>
              <a:gd name="connsiteX419" fmla="*/ 2726318 w 3886200"/>
              <a:gd name="connsiteY419" fmla="*/ 3271777 h 3670596"/>
              <a:gd name="connsiteX420" fmla="*/ 2726324 w 3886200"/>
              <a:gd name="connsiteY420" fmla="*/ 3271812 h 3670596"/>
              <a:gd name="connsiteX421" fmla="*/ 2726320 w 3886200"/>
              <a:gd name="connsiteY421" fmla="*/ 3271793 h 3670596"/>
              <a:gd name="connsiteX422" fmla="*/ 2726311 w 3886200"/>
              <a:gd name="connsiteY422" fmla="*/ 3271745 h 3670596"/>
              <a:gd name="connsiteX423" fmla="*/ 2726317 w 3886200"/>
              <a:gd name="connsiteY423" fmla="*/ 3271774 h 3670596"/>
              <a:gd name="connsiteX424" fmla="*/ 2726320 w 3886200"/>
              <a:gd name="connsiteY424" fmla="*/ 3271793 h 3670596"/>
              <a:gd name="connsiteX425" fmla="*/ 2726328 w 3886200"/>
              <a:gd name="connsiteY425" fmla="*/ 3271835 h 3670596"/>
              <a:gd name="connsiteX426" fmla="*/ 2726336 w 3886200"/>
              <a:gd name="connsiteY426" fmla="*/ 3271877 h 3670596"/>
              <a:gd name="connsiteX427" fmla="*/ 2726289 w 3886200"/>
              <a:gd name="connsiteY427" fmla="*/ 3271626 h 3670596"/>
              <a:gd name="connsiteX428" fmla="*/ 2726307 w 3886200"/>
              <a:gd name="connsiteY428" fmla="*/ 3271721 h 3670596"/>
              <a:gd name="connsiteX429" fmla="*/ 2726311 w 3886200"/>
              <a:gd name="connsiteY429" fmla="*/ 3271745 h 3670596"/>
              <a:gd name="connsiteX430" fmla="*/ 2726286 w 3886200"/>
              <a:gd name="connsiteY430" fmla="*/ 3271603 h 3670596"/>
              <a:gd name="connsiteX431" fmla="*/ 2726305 w 3886200"/>
              <a:gd name="connsiteY431" fmla="*/ 3271704 h 3670596"/>
              <a:gd name="connsiteX432" fmla="*/ 2726351 w 3886200"/>
              <a:gd name="connsiteY432" fmla="*/ 3271947 h 3670596"/>
              <a:gd name="connsiteX433" fmla="*/ 2726290 w 3886200"/>
              <a:gd name="connsiteY433" fmla="*/ 3271625 h 3670596"/>
              <a:gd name="connsiteX434" fmla="*/ 2726242 w 3886200"/>
              <a:gd name="connsiteY434" fmla="*/ 3271368 h 3670596"/>
              <a:gd name="connsiteX435" fmla="*/ 2726290 w 3886200"/>
              <a:gd name="connsiteY435" fmla="*/ 3271625 h 3670596"/>
              <a:gd name="connsiteX436" fmla="*/ 2726318 w 3886200"/>
              <a:gd name="connsiteY436" fmla="*/ 3271777 h 3670596"/>
              <a:gd name="connsiteX437" fmla="*/ 2726317 w 3886200"/>
              <a:gd name="connsiteY437" fmla="*/ 3271774 h 3670596"/>
              <a:gd name="connsiteX438" fmla="*/ 2726307 w 3886200"/>
              <a:gd name="connsiteY438" fmla="*/ 3271721 h 3670596"/>
              <a:gd name="connsiteX439" fmla="*/ 2726268 w 3886200"/>
              <a:gd name="connsiteY439" fmla="*/ 3271510 h 3670596"/>
              <a:gd name="connsiteX440" fmla="*/ 2726217 w 3886200"/>
              <a:gd name="connsiteY440" fmla="*/ 3271236 h 3670596"/>
              <a:gd name="connsiteX441" fmla="*/ 2726238 w 3886200"/>
              <a:gd name="connsiteY441" fmla="*/ 3271348 h 3670596"/>
              <a:gd name="connsiteX442" fmla="*/ 2726242 w 3886200"/>
              <a:gd name="connsiteY442" fmla="*/ 3271368 h 3670596"/>
              <a:gd name="connsiteX443" fmla="*/ 2726217 w 3886200"/>
              <a:gd name="connsiteY443" fmla="*/ 3271237 h 3670596"/>
              <a:gd name="connsiteX444" fmla="*/ 2726211 w 3886200"/>
              <a:gd name="connsiteY444" fmla="*/ 3271207 h 3670596"/>
              <a:gd name="connsiteX445" fmla="*/ 2726215 w 3886200"/>
              <a:gd name="connsiteY445" fmla="*/ 3271225 h 3670596"/>
              <a:gd name="connsiteX446" fmla="*/ 2726217 w 3886200"/>
              <a:gd name="connsiteY446" fmla="*/ 3271236 h 3670596"/>
              <a:gd name="connsiteX447" fmla="*/ 2726212 w 3886200"/>
              <a:gd name="connsiteY447" fmla="*/ 3271213 h 3670596"/>
              <a:gd name="connsiteX448" fmla="*/ 2726208 w 3886200"/>
              <a:gd name="connsiteY448" fmla="*/ 3271189 h 3670596"/>
              <a:gd name="connsiteX449" fmla="*/ 2726208 w 3886200"/>
              <a:gd name="connsiteY449" fmla="*/ 3271189 h 3670596"/>
              <a:gd name="connsiteX450" fmla="*/ 2726211 w 3886200"/>
              <a:gd name="connsiteY450" fmla="*/ 3271207 h 3670596"/>
              <a:gd name="connsiteX451" fmla="*/ 2726211 w 3886200"/>
              <a:gd name="connsiteY451" fmla="*/ 3271206 h 3670596"/>
              <a:gd name="connsiteX452" fmla="*/ 2726186 w 3886200"/>
              <a:gd name="connsiteY452" fmla="*/ 3271072 h 3670596"/>
              <a:gd name="connsiteX453" fmla="*/ 2726208 w 3886200"/>
              <a:gd name="connsiteY453" fmla="*/ 3271186 h 3670596"/>
              <a:gd name="connsiteX454" fmla="*/ 2726208 w 3886200"/>
              <a:gd name="connsiteY454" fmla="*/ 3271189 h 3670596"/>
              <a:gd name="connsiteX455" fmla="*/ 2726197 w 3886200"/>
              <a:gd name="connsiteY455" fmla="*/ 3271132 h 3670596"/>
              <a:gd name="connsiteX456" fmla="*/ 2726182 w 3886200"/>
              <a:gd name="connsiteY456" fmla="*/ 3271049 h 3670596"/>
              <a:gd name="connsiteX457" fmla="*/ 2726182 w 3886200"/>
              <a:gd name="connsiteY457" fmla="*/ 3271052 h 3670596"/>
              <a:gd name="connsiteX458" fmla="*/ 2726186 w 3886200"/>
              <a:gd name="connsiteY458" fmla="*/ 3271072 h 3670596"/>
              <a:gd name="connsiteX459" fmla="*/ 2726169 w 3886200"/>
              <a:gd name="connsiteY459" fmla="*/ 3270985 h 3670596"/>
              <a:gd name="connsiteX460" fmla="*/ 2726179 w 3886200"/>
              <a:gd name="connsiteY460" fmla="*/ 3271035 h 3670596"/>
              <a:gd name="connsiteX461" fmla="*/ 2726182 w 3886200"/>
              <a:gd name="connsiteY461" fmla="*/ 3271049 h 3670596"/>
              <a:gd name="connsiteX462" fmla="*/ 2726178 w 3886200"/>
              <a:gd name="connsiteY462" fmla="*/ 3271031 h 3670596"/>
              <a:gd name="connsiteX463" fmla="*/ 2726150 w 3886200"/>
              <a:gd name="connsiteY463" fmla="*/ 3270885 h 3670596"/>
              <a:gd name="connsiteX464" fmla="*/ 2726160 w 3886200"/>
              <a:gd name="connsiteY464" fmla="*/ 3270937 h 3670596"/>
              <a:gd name="connsiteX465" fmla="*/ 2726169 w 3886200"/>
              <a:gd name="connsiteY465" fmla="*/ 3270985 h 3670596"/>
              <a:gd name="connsiteX466" fmla="*/ 2628704 w 3886200"/>
              <a:gd name="connsiteY466" fmla="*/ 3270716 h 3670596"/>
              <a:gd name="connsiteX467" fmla="*/ 2637720 w 3886200"/>
              <a:gd name="connsiteY467" fmla="*/ 3282099 h 3670596"/>
              <a:gd name="connsiteX468" fmla="*/ 2690709 w 3886200"/>
              <a:gd name="connsiteY468" fmla="*/ 3402381 h 3670596"/>
              <a:gd name="connsiteX469" fmla="*/ 2638367 w 3886200"/>
              <a:gd name="connsiteY469" fmla="*/ 3310391 h 3670596"/>
              <a:gd name="connsiteX470" fmla="*/ 2638165 w 3886200"/>
              <a:gd name="connsiteY470" fmla="*/ 3310038 h 3670596"/>
              <a:gd name="connsiteX471" fmla="*/ 2638271 w 3886200"/>
              <a:gd name="connsiteY471" fmla="*/ 3309883 h 3670596"/>
              <a:gd name="connsiteX472" fmla="*/ 2726068 w 3886200"/>
              <a:gd name="connsiteY472" fmla="*/ 3270454 h 3670596"/>
              <a:gd name="connsiteX473" fmla="*/ 2726129 w 3886200"/>
              <a:gd name="connsiteY473" fmla="*/ 3270775 h 3670596"/>
              <a:gd name="connsiteX474" fmla="*/ 2726178 w 3886200"/>
              <a:gd name="connsiteY474" fmla="*/ 3271031 h 3670596"/>
              <a:gd name="connsiteX475" fmla="*/ 2726197 w 3886200"/>
              <a:gd name="connsiteY475" fmla="*/ 3271132 h 3670596"/>
              <a:gd name="connsiteX476" fmla="*/ 2726211 w 3886200"/>
              <a:gd name="connsiteY476" fmla="*/ 3271206 h 3670596"/>
              <a:gd name="connsiteX477" fmla="*/ 2726212 w 3886200"/>
              <a:gd name="connsiteY477" fmla="*/ 3271213 h 3670596"/>
              <a:gd name="connsiteX478" fmla="*/ 2726217 w 3886200"/>
              <a:gd name="connsiteY478" fmla="*/ 3271237 h 3670596"/>
              <a:gd name="connsiteX479" fmla="*/ 2726268 w 3886200"/>
              <a:gd name="connsiteY479" fmla="*/ 3271510 h 3670596"/>
              <a:gd name="connsiteX480" fmla="*/ 2726289 w 3886200"/>
              <a:gd name="connsiteY480" fmla="*/ 3271626 h 3670596"/>
              <a:gd name="connsiteX481" fmla="*/ 2725954 w 3886200"/>
              <a:gd name="connsiteY481" fmla="*/ 3269856 h 3670596"/>
              <a:gd name="connsiteX482" fmla="*/ 2726022 w 3886200"/>
              <a:gd name="connsiteY482" fmla="*/ 3270211 h 3670596"/>
              <a:gd name="connsiteX483" fmla="*/ 2726068 w 3886200"/>
              <a:gd name="connsiteY483" fmla="*/ 3270454 h 3670596"/>
              <a:gd name="connsiteX484" fmla="*/ 2725915 w 3886200"/>
              <a:gd name="connsiteY484" fmla="*/ 3269646 h 3670596"/>
              <a:gd name="connsiteX485" fmla="*/ 2726020 w 3886200"/>
              <a:gd name="connsiteY485" fmla="*/ 3270196 h 3670596"/>
              <a:gd name="connsiteX486" fmla="*/ 2726041 w 3886200"/>
              <a:gd name="connsiteY486" fmla="*/ 3270308 h 3670596"/>
              <a:gd name="connsiteX487" fmla="*/ 2726150 w 3886200"/>
              <a:gd name="connsiteY487" fmla="*/ 3270885 h 3670596"/>
              <a:gd name="connsiteX488" fmla="*/ 2726129 w 3886200"/>
              <a:gd name="connsiteY488" fmla="*/ 3270775 h 3670596"/>
              <a:gd name="connsiteX489" fmla="*/ 2726022 w 3886200"/>
              <a:gd name="connsiteY489" fmla="*/ 3270211 h 3670596"/>
              <a:gd name="connsiteX490" fmla="*/ 2725900 w 3886200"/>
              <a:gd name="connsiteY490" fmla="*/ 3269569 h 3670596"/>
              <a:gd name="connsiteX491" fmla="*/ 2725907 w 3886200"/>
              <a:gd name="connsiteY491" fmla="*/ 3269603 h 3670596"/>
              <a:gd name="connsiteX492" fmla="*/ 2725954 w 3886200"/>
              <a:gd name="connsiteY492" fmla="*/ 3269856 h 3670596"/>
              <a:gd name="connsiteX493" fmla="*/ 2725900 w 3886200"/>
              <a:gd name="connsiteY493" fmla="*/ 3269566 h 3670596"/>
              <a:gd name="connsiteX494" fmla="*/ 2725915 w 3886200"/>
              <a:gd name="connsiteY494" fmla="*/ 3269646 h 3670596"/>
              <a:gd name="connsiteX495" fmla="*/ 2725907 w 3886200"/>
              <a:gd name="connsiteY495" fmla="*/ 3269603 h 3670596"/>
              <a:gd name="connsiteX496" fmla="*/ 2725899 w 3886200"/>
              <a:gd name="connsiteY496" fmla="*/ 3269561 h 3670596"/>
              <a:gd name="connsiteX497" fmla="*/ 2725900 w 3886200"/>
              <a:gd name="connsiteY497" fmla="*/ 3269566 h 3670596"/>
              <a:gd name="connsiteX498" fmla="*/ 2725899 w 3886200"/>
              <a:gd name="connsiteY498" fmla="*/ 3269562 h 3670596"/>
              <a:gd name="connsiteX499" fmla="*/ 2725889 w 3886200"/>
              <a:gd name="connsiteY499" fmla="*/ 3269510 h 3670596"/>
              <a:gd name="connsiteX500" fmla="*/ 2725891 w 3886200"/>
              <a:gd name="connsiteY500" fmla="*/ 3269518 h 3670596"/>
              <a:gd name="connsiteX501" fmla="*/ 2725899 w 3886200"/>
              <a:gd name="connsiteY501" fmla="*/ 3269561 h 3670596"/>
              <a:gd name="connsiteX502" fmla="*/ 2725888 w 3886200"/>
              <a:gd name="connsiteY502" fmla="*/ 3269506 h 3670596"/>
              <a:gd name="connsiteX503" fmla="*/ 2725889 w 3886200"/>
              <a:gd name="connsiteY503" fmla="*/ 3269508 h 3670596"/>
              <a:gd name="connsiteX504" fmla="*/ 2725899 w 3886200"/>
              <a:gd name="connsiteY504" fmla="*/ 3269562 h 3670596"/>
              <a:gd name="connsiteX505" fmla="*/ 2725900 w 3886200"/>
              <a:gd name="connsiteY505" fmla="*/ 3269569 h 3670596"/>
              <a:gd name="connsiteX506" fmla="*/ 2725879 w 3886200"/>
              <a:gd name="connsiteY506" fmla="*/ 3269457 h 3670596"/>
              <a:gd name="connsiteX507" fmla="*/ 2725889 w 3886200"/>
              <a:gd name="connsiteY507" fmla="*/ 3269510 h 3670596"/>
              <a:gd name="connsiteX508" fmla="*/ 2725889 w 3886200"/>
              <a:gd name="connsiteY508" fmla="*/ 3269508 h 3670596"/>
              <a:gd name="connsiteX509" fmla="*/ 2725885 w 3886200"/>
              <a:gd name="connsiteY509" fmla="*/ 3269486 h 3670596"/>
              <a:gd name="connsiteX510" fmla="*/ 2725839 w 3886200"/>
              <a:gd name="connsiteY510" fmla="*/ 3269248 h 3670596"/>
              <a:gd name="connsiteX511" fmla="*/ 2725870 w 3886200"/>
              <a:gd name="connsiteY511" fmla="*/ 3269411 h 3670596"/>
              <a:gd name="connsiteX512" fmla="*/ 2725885 w 3886200"/>
              <a:gd name="connsiteY512" fmla="*/ 3269486 h 3670596"/>
              <a:gd name="connsiteX513" fmla="*/ 2725888 w 3886200"/>
              <a:gd name="connsiteY513" fmla="*/ 3269506 h 3670596"/>
              <a:gd name="connsiteX514" fmla="*/ 2725721 w 3886200"/>
              <a:gd name="connsiteY514" fmla="*/ 3268624 h 3670596"/>
              <a:gd name="connsiteX515" fmla="*/ 2725738 w 3886200"/>
              <a:gd name="connsiteY515" fmla="*/ 3268713 h 3670596"/>
              <a:gd name="connsiteX516" fmla="*/ 2725879 w 3886200"/>
              <a:gd name="connsiteY516" fmla="*/ 3269457 h 3670596"/>
              <a:gd name="connsiteX517" fmla="*/ 2725870 w 3886200"/>
              <a:gd name="connsiteY517" fmla="*/ 3269411 h 3670596"/>
              <a:gd name="connsiteX518" fmla="*/ 2725724 w 3886200"/>
              <a:gd name="connsiteY518" fmla="*/ 3268639 h 3670596"/>
              <a:gd name="connsiteX519" fmla="*/ 2544589 w 3886200"/>
              <a:gd name="connsiteY519" fmla="*/ 3268530 h 3670596"/>
              <a:gd name="connsiteX520" fmla="*/ 2545151 w 3886200"/>
              <a:gd name="connsiteY520" fmla="*/ 3271488 h 3670596"/>
              <a:gd name="connsiteX521" fmla="*/ 2546203 w 3886200"/>
              <a:gd name="connsiteY521" fmla="*/ 3277039 h 3670596"/>
              <a:gd name="connsiteX522" fmla="*/ 2725687 w 3886200"/>
              <a:gd name="connsiteY522" fmla="*/ 3268448 h 3670596"/>
              <a:gd name="connsiteX523" fmla="*/ 2725688 w 3886200"/>
              <a:gd name="connsiteY523" fmla="*/ 3268452 h 3670596"/>
              <a:gd name="connsiteX524" fmla="*/ 2725721 w 3886200"/>
              <a:gd name="connsiteY524" fmla="*/ 3268624 h 3670596"/>
              <a:gd name="connsiteX525" fmla="*/ 2725720 w 3886200"/>
              <a:gd name="connsiteY525" fmla="*/ 3268621 h 3670596"/>
              <a:gd name="connsiteX526" fmla="*/ 2725672 w 3886200"/>
              <a:gd name="connsiteY526" fmla="*/ 3268368 h 3670596"/>
              <a:gd name="connsiteX527" fmla="*/ 2725683 w 3886200"/>
              <a:gd name="connsiteY527" fmla="*/ 3268424 h 3670596"/>
              <a:gd name="connsiteX528" fmla="*/ 2725720 w 3886200"/>
              <a:gd name="connsiteY528" fmla="*/ 3268621 h 3670596"/>
              <a:gd name="connsiteX529" fmla="*/ 2725724 w 3886200"/>
              <a:gd name="connsiteY529" fmla="*/ 3268639 h 3670596"/>
              <a:gd name="connsiteX530" fmla="*/ 2725839 w 3886200"/>
              <a:gd name="connsiteY530" fmla="*/ 3269248 h 3670596"/>
              <a:gd name="connsiteX531" fmla="*/ 2725671 w 3886200"/>
              <a:gd name="connsiteY531" fmla="*/ 3268362 h 3670596"/>
              <a:gd name="connsiteX532" fmla="*/ 2725686 w 3886200"/>
              <a:gd name="connsiteY532" fmla="*/ 3268439 h 3670596"/>
              <a:gd name="connsiteX533" fmla="*/ 2725687 w 3886200"/>
              <a:gd name="connsiteY533" fmla="*/ 3268448 h 3670596"/>
              <a:gd name="connsiteX534" fmla="*/ 2725683 w 3886200"/>
              <a:gd name="connsiteY534" fmla="*/ 3268424 h 3670596"/>
              <a:gd name="connsiteX535" fmla="*/ 2725671 w 3886200"/>
              <a:gd name="connsiteY535" fmla="*/ 3268363 h 3670596"/>
              <a:gd name="connsiteX536" fmla="*/ 2725658 w 3886200"/>
              <a:gd name="connsiteY536" fmla="*/ 3268296 h 3670596"/>
              <a:gd name="connsiteX537" fmla="*/ 2725662 w 3886200"/>
              <a:gd name="connsiteY537" fmla="*/ 3268314 h 3670596"/>
              <a:gd name="connsiteX538" fmla="*/ 2725671 w 3886200"/>
              <a:gd name="connsiteY538" fmla="*/ 3268363 h 3670596"/>
              <a:gd name="connsiteX539" fmla="*/ 2725672 w 3886200"/>
              <a:gd name="connsiteY539" fmla="*/ 3268368 h 3670596"/>
              <a:gd name="connsiteX540" fmla="*/ 2725658 w 3886200"/>
              <a:gd name="connsiteY540" fmla="*/ 3268291 h 3670596"/>
              <a:gd name="connsiteX541" fmla="*/ 2725671 w 3886200"/>
              <a:gd name="connsiteY541" fmla="*/ 3268360 h 3670596"/>
              <a:gd name="connsiteX542" fmla="*/ 2725671 w 3886200"/>
              <a:gd name="connsiteY542" fmla="*/ 3268362 h 3670596"/>
              <a:gd name="connsiteX543" fmla="*/ 2725662 w 3886200"/>
              <a:gd name="connsiteY543" fmla="*/ 3268314 h 3670596"/>
              <a:gd name="connsiteX544" fmla="*/ 2725658 w 3886200"/>
              <a:gd name="connsiteY544" fmla="*/ 3268292 h 3670596"/>
              <a:gd name="connsiteX545" fmla="*/ 2725654 w 3886200"/>
              <a:gd name="connsiteY545" fmla="*/ 3268273 h 3670596"/>
              <a:gd name="connsiteX546" fmla="*/ 2725654 w 3886200"/>
              <a:gd name="connsiteY546" fmla="*/ 3268274 h 3670596"/>
              <a:gd name="connsiteX547" fmla="*/ 2725658 w 3886200"/>
              <a:gd name="connsiteY547" fmla="*/ 3268292 h 3670596"/>
              <a:gd name="connsiteX548" fmla="*/ 2725658 w 3886200"/>
              <a:gd name="connsiteY548" fmla="*/ 3268296 h 3670596"/>
              <a:gd name="connsiteX549" fmla="*/ 2725629 w 3886200"/>
              <a:gd name="connsiteY549" fmla="*/ 3268139 h 3670596"/>
              <a:gd name="connsiteX550" fmla="*/ 2725657 w 3886200"/>
              <a:gd name="connsiteY550" fmla="*/ 3268288 h 3670596"/>
              <a:gd name="connsiteX551" fmla="*/ 2725658 w 3886200"/>
              <a:gd name="connsiteY551" fmla="*/ 3268291 h 3670596"/>
              <a:gd name="connsiteX552" fmla="*/ 2725654 w 3886200"/>
              <a:gd name="connsiteY552" fmla="*/ 3268274 h 3670596"/>
              <a:gd name="connsiteX553" fmla="*/ 2725654 w 3886200"/>
              <a:gd name="connsiteY553" fmla="*/ 3268273 h 3670596"/>
              <a:gd name="connsiteX554" fmla="*/ 2725375 w 3886200"/>
              <a:gd name="connsiteY554" fmla="*/ 3266811 h 3670596"/>
              <a:gd name="connsiteX555" fmla="*/ 2725627 w 3886200"/>
              <a:gd name="connsiteY555" fmla="*/ 3268131 h 3670596"/>
              <a:gd name="connsiteX556" fmla="*/ 2725654 w 3886200"/>
              <a:gd name="connsiteY556" fmla="*/ 3268273 h 3670596"/>
              <a:gd name="connsiteX557" fmla="*/ 2725654 w 3886200"/>
              <a:gd name="connsiteY557" fmla="*/ 3268273 h 3670596"/>
              <a:gd name="connsiteX558" fmla="*/ 2253786 w 3886200"/>
              <a:gd name="connsiteY558" fmla="*/ 3265755 h 3670596"/>
              <a:gd name="connsiteX559" fmla="*/ 2272660 w 3886200"/>
              <a:gd name="connsiteY559" fmla="*/ 3302527 h 3670596"/>
              <a:gd name="connsiteX560" fmla="*/ 2252027 w 3886200"/>
              <a:gd name="connsiteY560" fmla="*/ 3277733 h 3670596"/>
              <a:gd name="connsiteX561" fmla="*/ 2242254 w 3886200"/>
              <a:gd name="connsiteY561" fmla="*/ 3265989 h 3670596"/>
              <a:gd name="connsiteX562" fmla="*/ 2724848 w 3886200"/>
              <a:gd name="connsiteY562" fmla="*/ 3264027 h 3670596"/>
              <a:gd name="connsiteX563" fmla="*/ 2725343 w 3886200"/>
              <a:gd name="connsiteY563" fmla="*/ 3266631 h 3670596"/>
              <a:gd name="connsiteX564" fmla="*/ 2725629 w 3886200"/>
              <a:gd name="connsiteY564" fmla="*/ 3268139 h 3670596"/>
              <a:gd name="connsiteX565" fmla="*/ 2725627 w 3886200"/>
              <a:gd name="connsiteY565" fmla="*/ 3268131 h 3670596"/>
              <a:gd name="connsiteX566" fmla="*/ 2724753 w 3886200"/>
              <a:gd name="connsiteY566" fmla="*/ 3263528 h 3670596"/>
              <a:gd name="connsiteX567" fmla="*/ 2724782 w 3886200"/>
              <a:gd name="connsiteY567" fmla="*/ 3263679 h 3670596"/>
              <a:gd name="connsiteX568" fmla="*/ 2725375 w 3886200"/>
              <a:gd name="connsiteY568" fmla="*/ 3266811 h 3670596"/>
              <a:gd name="connsiteX569" fmla="*/ 2724675 w 3886200"/>
              <a:gd name="connsiteY569" fmla="*/ 3263114 h 3670596"/>
              <a:gd name="connsiteX570" fmla="*/ 2724682 w 3886200"/>
              <a:gd name="connsiteY570" fmla="*/ 3263150 h 3670596"/>
              <a:gd name="connsiteX571" fmla="*/ 2724753 w 3886200"/>
              <a:gd name="connsiteY571" fmla="*/ 3263528 h 3670596"/>
              <a:gd name="connsiteX572" fmla="*/ 2611327 w 3886200"/>
              <a:gd name="connsiteY572" fmla="*/ 3262875 h 3670596"/>
              <a:gd name="connsiteX573" fmla="*/ 2611489 w 3886200"/>
              <a:gd name="connsiteY573" fmla="*/ 3263155 h 3670596"/>
              <a:gd name="connsiteX574" fmla="*/ 2638165 w 3886200"/>
              <a:gd name="connsiteY574" fmla="*/ 3310038 h 3670596"/>
              <a:gd name="connsiteX575" fmla="*/ 2631895 w 3886200"/>
              <a:gd name="connsiteY575" fmla="*/ 3319176 h 3670596"/>
              <a:gd name="connsiteX576" fmla="*/ 2612527 w 3886200"/>
              <a:gd name="connsiteY576" fmla="*/ 3308427 h 3670596"/>
              <a:gd name="connsiteX577" fmla="*/ 2608286 w 3886200"/>
              <a:gd name="connsiteY577" fmla="*/ 3272374 h 3670596"/>
              <a:gd name="connsiteX578" fmla="*/ 2724529 w 3886200"/>
              <a:gd name="connsiteY578" fmla="*/ 3262342 h 3670596"/>
              <a:gd name="connsiteX579" fmla="*/ 2724533 w 3886200"/>
              <a:gd name="connsiteY579" fmla="*/ 3262363 h 3670596"/>
              <a:gd name="connsiteX580" fmla="*/ 2724848 w 3886200"/>
              <a:gd name="connsiteY580" fmla="*/ 3264027 h 3670596"/>
              <a:gd name="connsiteX581" fmla="*/ 2724782 w 3886200"/>
              <a:gd name="connsiteY581" fmla="*/ 3263679 h 3670596"/>
              <a:gd name="connsiteX582" fmla="*/ 2724682 w 3886200"/>
              <a:gd name="connsiteY582" fmla="*/ 3263150 h 3670596"/>
              <a:gd name="connsiteX583" fmla="*/ 2724624 w 3886200"/>
              <a:gd name="connsiteY583" fmla="*/ 3262846 h 3670596"/>
              <a:gd name="connsiteX584" fmla="*/ 2724348 w 3886200"/>
              <a:gd name="connsiteY584" fmla="*/ 3261389 h 3670596"/>
              <a:gd name="connsiteX585" fmla="*/ 2724529 w 3886200"/>
              <a:gd name="connsiteY585" fmla="*/ 3262342 h 3670596"/>
              <a:gd name="connsiteX586" fmla="*/ 2724413 w 3886200"/>
              <a:gd name="connsiteY586" fmla="*/ 3261731 h 3670596"/>
              <a:gd name="connsiteX587" fmla="*/ 2723913 w 3886200"/>
              <a:gd name="connsiteY587" fmla="*/ 3259097 h 3670596"/>
              <a:gd name="connsiteX588" fmla="*/ 2723928 w 3886200"/>
              <a:gd name="connsiteY588" fmla="*/ 3259173 h 3670596"/>
              <a:gd name="connsiteX589" fmla="*/ 2724413 w 3886200"/>
              <a:gd name="connsiteY589" fmla="*/ 3261731 h 3670596"/>
              <a:gd name="connsiteX590" fmla="*/ 2724624 w 3886200"/>
              <a:gd name="connsiteY590" fmla="*/ 3262846 h 3670596"/>
              <a:gd name="connsiteX591" fmla="*/ 2724675 w 3886200"/>
              <a:gd name="connsiteY591" fmla="*/ 3263114 h 3670596"/>
              <a:gd name="connsiteX592" fmla="*/ 2723874 w 3886200"/>
              <a:gd name="connsiteY592" fmla="*/ 3258890 h 3670596"/>
              <a:gd name="connsiteX593" fmla="*/ 2724110 w 3886200"/>
              <a:gd name="connsiteY593" fmla="*/ 3260128 h 3670596"/>
              <a:gd name="connsiteX594" fmla="*/ 2724348 w 3886200"/>
              <a:gd name="connsiteY594" fmla="*/ 3261389 h 3670596"/>
              <a:gd name="connsiteX595" fmla="*/ 2723928 w 3886200"/>
              <a:gd name="connsiteY595" fmla="*/ 3259173 h 3670596"/>
              <a:gd name="connsiteX596" fmla="*/ 2723876 w 3886200"/>
              <a:gd name="connsiteY596" fmla="*/ 3258897 h 3670596"/>
              <a:gd name="connsiteX597" fmla="*/ 2723857 w 3886200"/>
              <a:gd name="connsiteY597" fmla="*/ 3258800 h 3670596"/>
              <a:gd name="connsiteX598" fmla="*/ 2723876 w 3886200"/>
              <a:gd name="connsiteY598" fmla="*/ 3258897 h 3670596"/>
              <a:gd name="connsiteX599" fmla="*/ 2723913 w 3886200"/>
              <a:gd name="connsiteY599" fmla="*/ 3259097 h 3670596"/>
              <a:gd name="connsiteX600" fmla="*/ 2723836 w 3886200"/>
              <a:gd name="connsiteY600" fmla="*/ 3258687 h 3670596"/>
              <a:gd name="connsiteX601" fmla="*/ 2723856 w 3886200"/>
              <a:gd name="connsiteY601" fmla="*/ 3258794 h 3670596"/>
              <a:gd name="connsiteX602" fmla="*/ 2723857 w 3886200"/>
              <a:gd name="connsiteY602" fmla="*/ 3258800 h 3670596"/>
              <a:gd name="connsiteX603" fmla="*/ 2723836 w 3886200"/>
              <a:gd name="connsiteY603" fmla="*/ 3258683 h 3670596"/>
              <a:gd name="connsiteX604" fmla="*/ 2723874 w 3886200"/>
              <a:gd name="connsiteY604" fmla="*/ 3258890 h 3670596"/>
              <a:gd name="connsiteX605" fmla="*/ 2723856 w 3886200"/>
              <a:gd name="connsiteY605" fmla="*/ 3258794 h 3670596"/>
              <a:gd name="connsiteX606" fmla="*/ 2723836 w 3886200"/>
              <a:gd name="connsiteY606" fmla="*/ 3258685 h 3670596"/>
              <a:gd name="connsiteX607" fmla="*/ 2723825 w 3886200"/>
              <a:gd name="connsiteY607" fmla="*/ 3258631 h 3670596"/>
              <a:gd name="connsiteX608" fmla="*/ 2723836 w 3886200"/>
              <a:gd name="connsiteY608" fmla="*/ 3258685 h 3670596"/>
              <a:gd name="connsiteX609" fmla="*/ 2723836 w 3886200"/>
              <a:gd name="connsiteY609" fmla="*/ 3258687 h 3670596"/>
              <a:gd name="connsiteX610" fmla="*/ 2723814 w 3886200"/>
              <a:gd name="connsiteY610" fmla="*/ 3258572 h 3670596"/>
              <a:gd name="connsiteX611" fmla="*/ 2723836 w 3886200"/>
              <a:gd name="connsiteY611" fmla="*/ 3258683 h 3670596"/>
              <a:gd name="connsiteX612" fmla="*/ 2723820 w 3886200"/>
              <a:gd name="connsiteY612" fmla="*/ 3258603 h 3670596"/>
              <a:gd name="connsiteX613" fmla="*/ 2723808 w 3886200"/>
              <a:gd name="connsiteY613" fmla="*/ 3258540 h 3670596"/>
              <a:gd name="connsiteX614" fmla="*/ 2723813 w 3886200"/>
              <a:gd name="connsiteY614" fmla="*/ 3258563 h 3670596"/>
              <a:gd name="connsiteX615" fmla="*/ 2723820 w 3886200"/>
              <a:gd name="connsiteY615" fmla="*/ 3258603 h 3670596"/>
              <a:gd name="connsiteX616" fmla="*/ 2723825 w 3886200"/>
              <a:gd name="connsiteY616" fmla="*/ 3258631 h 3670596"/>
              <a:gd name="connsiteX617" fmla="*/ 2723729 w 3886200"/>
              <a:gd name="connsiteY617" fmla="*/ 3258120 h 3670596"/>
              <a:gd name="connsiteX618" fmla="*/ 2723740 w 3886200"/>
              <a:gd name="connsiteY618" fmla="*/ 3258182 h 3670596"/>
              <a:gd name="connsiteX619" fmla="*/ 2723808 w 3886200"/>
              <a:gd name="connsiteY619" fmla="*/ 3258540 h 3670596"/>
              <a:gd name="connsiteX620" fmla="*/ 2723726 w 3886200"/>
              <a:gd name="connsiteY620" fmla="*/ 3258105 h 3670596"/>
              <a:gd name="connsiteX621" fmla="*/ 2723761 w 3886200"/>
              <a:gd name="connsiteY621" fmla="*/ 3258291 h 3670596"/>
              <a:gd name="connsiteX622" fmla="*/ 2723814 w 3886200"/>
              <a:gd name="connsiteY622" fmla="*/ 3258572 h 3670596"/>
              <a:gd name="connsiteX623" fmla="*/ 2723813 w 3886200"/>
              <a:gd name="connsiteY623" fmla="*/ 3258563 h 3670596"/>
              <a:gd name="connsiteX624" fmla="*/ 2723740 w 3886200"/>
              <a:gd name="connsiteY624" fmla="*/ 3258182 h 3670596"/>
              <a:gd name="connsiteX625" fmla="*/ 2723728 w 3886200"/>
              <a:gd name="connsiteY625" fmla="*/ 3258119 h 3670596"/>
              <a:gd name="connsiteX626" fmla="*/ 2723661 w 3886200"/>
              <a:gd name="connsiteY626" fmla="*/ 3257764 h 3670596"/>
              <a:gd name="connsiteX627" fmla="*/ 2723719 w 3886200"/>
              <a:gd name="connsiteY627" fmla="*/ 3258066 h 3670596"/>
              <a:gd name="connsiteX628" fmla="*/ 2723726 w 3886200"/>
              <a:gd name="connsiteY628" fmla="*/ 3258105 h 3670596"/>
              <a:gd name="connsiteX629" fmla="*/ 2723703 w 3886200"/>
              <a:gd name="connsiteY629" fmla="*/ 3257986 h 3670596"/>
              <a:gd name="connsiteX630" fmla="*/ 2723651 w 3886200"/>
              <a:gd name="connsiteY630" fmla="*/ 3257710 h 3670596"/>
              <a:gd name="connsiteX631" fmla="*/ 2723703 w 3886200"/>
              <a:gd name="connsiteY631" fmla="*/ 3257986 h 3670596"/>
              <a:gd name="connsiteX632" fmla="*/ 2723728 w 3886200"/>
              <a:gd name="connsiteY632" fmla="*/ 3258119 h 3670596"/>
              <a:gd name="connsiteX633" fmla="*/ 2723729 w 3886200"/>
              <a:gd name="connsiteY633" fmla="*/ 3258120 h 3670596"/>
              <a:gd name="connsiteX634" fmla="*/ 2723579 w 3886200"/>
              <a:gd name="connsiteY634" fmla="*/ 3257330 h 3670596"/>
              <a:gd name="connsiteX635" fmla="*/ 2723609 w 3886200"/>
              <a:gd name="connsiteY635" fmla="*/ 3257487 h 3670596"/>
              <a:gd name="connsiteX636" fmla="*/ 2723651 w 3886200"/>
              <a:gd name="connsiteY636" fmla="*/ 3257710 h 3670596"/>
              <a:gd name="connsiteX637" fmla="*/ 2723564 w 3886200"/>
              <a:gd name="connsiteY637" fmla="*/ 3257253 h 3670596"/>
              <a:gd name="connsiteX638" fmla="*/ 2723571 w 3886200"/>
              <a:gd name="connsiteY638" fmla="*/ 3257287 h 3670596"/>
              <a:gd name="connsiteX639" fmla="*/ 2723579 w 3886200"/>
              <a:gd name="connsiteY639" fmla="*/ 3257330 h 3670596"/>
              <a:gd name="connsiteX640" fmla="*/ 2723530 w 3886200"/>
              <a:gd name="connsiteY640" fmla="*/ 3257070 h 3670596"/>
              <a:gd name="connsiteX641" fmla="*/ 2723661 w 3886200"/>
              <a:gd name="connsiteY641" fmla="*/ 3257764 h 3670596"/>
              <a:gd name="connsiteX642" fmla="*/ 2723609 w 3886200"/>
              <a:gd name="connsiteY642" fmla="*/ 3257487 h 3670596"/>
              <a:gd name="connsiteX643" fmla="*/ 2723571 w 3886200"/>
              <a:gd name="connsiteY643" fmla="*/ 3257287 h 3670596"/>
              <a:gd name="connsiteX644" fmla="*/ 2723464 w 3886200"/>
              <a:gd name="connsiteY644" fmla="*/ 3256722 h 3670596"/>
              <a:gd name="connsiteX645" fmla="*/ 2723483 w 3886200"/>
              <a:gd name="connsiteY645" fmla="*/ 3256821 h 3670596"/>
              <a:gd name="connsiteX646" fmla="*/ 2723530 w 3886200"/>
              <a:gd name="connsiteY646" fmla="*/ 3257070 h 3670596"/>
              <a:gd name="connsiteX647" fmla="*/ 2723470 w 3886200"/>
              <a:gd name="connsiteY647" fmla="*/ 3256754 h 3670596"/>
              <a:gd name="connsiteX648" fmla="*/ 2723430 w 3886200"/>
              <a:gd name="connsiteY648" fmla="*/ 3256548 h 3670596"/>
              <a:gd name="connsiteX649" fmla="*/ 2723463 w 3886200"/>
              <a:gd name="connsiteY649" fmla="*/ 3256716 h 3670596"/>
              <a:gd name="connsiteX650" fmla="*/ 2723470 w 3886200"/>
              <a:gd name="connsiteY650" fmla="*/ 3256754 h 3670596"/>
              <a:gd name="connsiteX651" fmla="*/ 2723564 w 3886200"/>
              <a:gd name="connsiteY651" fmla="*/ 3257253 h 3670596"/>
              <a:gd name="connsiteX652" fmla="*/ 3086699 w 3886200"/>
              <a:gd name="connsiteY652" fmla="*/ 3251046 h 3670596"/>
              <a:gd name="connsiteX653" fmla="*/ 3094890 w 3886200"/>
              <a:gd name="connsiteY653" fmla="*/ 3265439 h 3670596"/>
              <a:gd name="connsiteX654" fmla="*/ 3174110 w 3886200"/>
              <a:gd name="connsiteY654" fmla="*/ 3404664 h 3670596"/>
              <a:gd name="connsiteX655" fmla="*/ 3125959 w 3886200"/>
              <a:gd name="connsiteY655" fmla="*/ 3377068 h 3670596"/>
              <a:gd name="connsiteX656" fmla="*/ 3102105 w 3886200"/>
              <a:gd name="connsiteY656" fmla="*/ 3343292 h 3670596"/>
              <a:gd name="connsiteX657" fmla="*/ 3101137 w 3886200"/>
              <a:gd name="connsiteY657" fmla="*/ 3338200 h 3670596"/>
              <a:gd name="connsiteX658" fmla="*/ 3095925 w 3886200"/>
              <a:gd name="connsiteY658" fmla="*/ 3310710 h 3670596"/>
              <a:gd name="connsiteX659" fmla="*/ 3087333 w 3886200"/>
              <a:gd name="connsiteY659" fmla="*/ 3258327 h 3670596"/>
              <a:gd name="connsiteX660" fmla="*/ 2541010 w 3886200"/>
              <a:gd name="connsiteY660" fmla="*/ 3249663 h 3670596"/>
              <a:gd name="connsiteX661" fmla="*/ 2541482 w 3886200"/>
              <a:gd name="connsiteY661" fmla="*/ 3252143 h 3670596"/>
              <a:gd name="connsiteX662" fmla="*/ 2544589 w 3886200"/>
              <a:gd name="connsiteY662" fmla="*/ 3268530 h 3670596"/>
              <a:gd name="connsiteX663" fmla="*/ 2544378 w 3886200"/>
              <a:gd name="connsiteY663" fmla="*/ 3267416 h 3670596"/>
              <a:gd name="connsiteX664" fmla="*/ 2600170 w 3886200"/>
              <a:gd name="connsiteY664" fmla="*/ 3243266 h 3670596"/>
              <a:gd name="connsiteX665" fmla="*/ 2623439 w 3886200"/>
              <a:gd name="connsiteY665" fmla="*/ 3253443 h 3670596"/>
              <a:gd name="connsiteX666" fmla="*/ 2625629 w 3886200"/>
              <a:gd name="connsiteY666" fmla="*/ 3258137 h 3670596"/>
              <a:gd name="connsiteX667" fmla="*/ 2628704 w 3886200"/>
              <a:gd name="connsiteY667" fmla="*/ 3270716 h 3670596"/>
              <a:gd name="connsiteX668" fmla="*/ 2623148 w 3886200"/>
              <a:gd name="connsiteY668" fmla="*/ 3263702 h 3670596"/>
              <a:gd name="connsiteX669" fmla="*/ 2612581 w 3886200"/>
              <a:gd name="connsiteY669" fmla="*/ 3258965 h 3670596"/>
              <a:gd name="connsiteX670" fmla="*/ 2611327 w 3886200"/>
              <a:gd name="connsiteY670" fmla="*/ 3262875 h 3670596"/>
              <a:gd name="connsiteX671" fmla="*/ 2601587 w 3886200"/>
              <a:gd name="connsiteY671" fmla="*/ 3245752 h 3670596"/>
              <a:gd name="connsiteX672" fmla="*/ 2600170 w 3886200"/>
              <a:gd name="connsiteY672" fmla="*/ 3243266 h 3670596"/>
              <a:gd name="connsiteX673" fmla="*/ 2534340 w 3886200"/>
              <a:gd name="connsiteY673" fmla="*/ 3214472 h 3670596"/>
              <a:gd name="connsiteX674" fmla="*/ 2538876 w 3886200"/>
              <a:gd name="connsiteY674" fmla="*/ 3238399 h 3670596"/>
              <a:gd name="connsiteX675" fmla="*/ 2541010 w 3886200"/>
              <a:gd name="connsiteY675" fmla="*/ 3249663 h 3670596"/>
              <a:gd name="connsiteX676" fmla="*/ 2531734 w 3886200"/>
              <a:gd name="connsiteY676" fmla="*/ 3200728 h 3670596"/>
              <a:gd name="connsiteX677" fmla="*/ 2531854 w 3886200"/>
              <a:gd name="connsiteY677" fmla="*/ 3201356 h 3670596"/>
              <a:gd name="connsiteX678" fmla="*/ 2533085 w 3886200"/>
              <a:gd name="connsiteY678" fmla="*/ 3207847 h 3670596"/>
              <a:gd name="connsiteX679" fmla="*/ 2533472 w 3886200"/>
              <a:gd name="connsiteY679" fmla="*/ 3209891 h 3670596"/>
              <a:gd name="connsiteX680" fmla="*/ 2534340 w 3886200"/>
              <a:gd name="connsiteY680" fmla="*/ 3214472 h 3670596"/>
              <a:gd name="connsiteX681" fmla="*/ 2531734 w 3886200"/>
              <a:gd name="connsiteY681" fmla="*/ 3200728 h 3670596"/>
              <a:gd name="connsiteX682" fmla="*/ 1074182 w 3886200"/>
              <a:gd name="connsiteY682" fmla="*/ 3172016 h 3670596"/>
              <a:gd name="connsiteX683" fmla="*/ 1076520 w 3886200"/>
              <a:gd name="connsiteY683" fmla="*/ 3174996 h 3670596"/>
              <a:gd name="connsiteX684" fmla="*/ 1074336 w 3886200"/>
              <a:gd name="connsiteY684" fmla="*/ 3172212 h 3670596"/>
              <a:gd name="connsiteX685" fmla="*/ 1070237 w 3886200"/>
              <a:gd name="connsiteY685" fmla="*/ 3166985 h 3670596"/>
              <a:gd name="connsiteX686" fmla="*/ 1076520 w 3886200"/>
              <a:gd name="connsiteY686" fmla="*/ 3174996 h 3670596"/>
              <a:gd name="connsiteX687" fmla="*/ 1073562 w 3886200"/>
              <a:gd name="connsiteY687" fmla="*/ 3171225 h 3670596"/>
              <a:gd name="connsiteX688" fmla="*/ 1073125 w 3886200"/>
              <a:gd name="connsiteY688" fmla="*/ 3170668 h 3670596"/>
              <a:gd name="connsiteX689" fmla="*/ 1065772 w 3886200"/>
              <a:gd name="connsiteY689" fmla="*/ 3161292 h 3670596"/>
              <a:gd name="connsiteX690" fmla="*/ 1069802 w 3886200"/>
              <a:gd name="connsiteY690" fmla="*/ 3166431 h 3670596"/>
              <a:gd name="connsiteX691" fmla="*/ 1073125 w 3886200"/>
              <a:gd name="connsiteY691" fmla="*/ 3170668 h 3670596"/>
              <a:gd name="connsiteX692" fmla="*/ 1073335 w 3886200"/>
              <a:gd name="connsiteY692" fmla="*/ 3170936 h 3670596"/>
              <a:gd name="connsiteX693" fmla="*/ 1073562 w 3886200"/>
              <a:gd name="connsiteY693" fmla="*/ 3171225 h 3670596"/>
              <a:gd name="connsiteX694" fmla="*/ 1074182 w 3886200"/>
              <a:gd name="connsiteY694" fmla="*/ 3172016 h 3670596"/>
              <a:gd name="connsiteX695" fmla="*/ 2098237 w 3886200"/>
              <a:gd name="connsiteY695" fmla="*/ 3143241 h 3670596"/>
              <a:gd name="connsiteX696" fmla="*/ 2104416 w 3886200"/>
              <a:gd name="connsiteY696" fmla="*/ 3175823 h 3670596"/>
              <a:gd name="connsiteX697" fmla="*/ 2099781 w 3886200"/>
              <a:gd name="connsiteY697" fmla="*/ 3167528 h 3670596"/>
              <a:gd name="connsiteX698" fmla="*/ 1051043 w 3886200"/>
              <a:gd name="connsiteY698" fmla="*/ 3142507 h 3670596"/>
              <a:gd name="connsiteX699" fmla="*/ 1051045 w 3886200"/>
              <a:gd name="connsiteY699" fmla="*/ 3142509 h 3670596"/>
              <a:gd name="connsiteX700" fmla="*/ 1065773 w 3886200"/>
              <a:gd name="connsiteY700" fmla="*/ 3161291 h 3670596"/>
              <a:gd name="connsiteX701" fmla="*/ 1070237 w 3886200"/>
              <a:gd name="connsiteY701" fmla="*/ 3166985 h 3670596"/>
              <a:gd name="connsiteX702" fmla="*/ 3178167 w 3886200"/>
              <a:gd name="connsiteY702" fmla="*/ 3107654 h 3670596"/>
              <a:gd name="connsiteX703" fmla="*/ 3199512 w 3886200"/>
              <a:gd name="connsiteY703" fmla="*/ 3164259 h 3670596"/>
              <a:gd name="connsiteX704" fmla="*/ 3182801 w 3886200"/>
              <a:gd name="connsiteY704" fmla="*/ 3132092 h 3670596"/>
              <a:gd name="connsiteX705" fmla="*/ 3182801 w 3886200"/>
              <a:gd name="connsiteY705" fmla="*/ 3132090 h 3670596"/>
              <a:gd name="connsiteX706" fmla="*/ 3182800 w 3886200"/>
              <a:gd name="connsiteY706" fmla="*/ 3132089 h 3670596"/>
              <a:gd name="connsiteX707" fmla="*/ 3178940 w 3886200"/>
              <a:gd name="connsiteY707" fmla="*/ 3111728 h 3670596"/>
              <a:gd name="connsiteX708" fmla="*/ 3178167 w 3886200"/>
              <a:gd name="connsiteY708" fmla="*/ 3107654 h 3670596"/>
              <a:gd name="connsiteX709" fmla="*/ 2028683 w 3886200"/>
              <a:gd name="connsiteY709" fmla="*/ 3094807 h 3670596"/>
              <a:gd name="connsiteX710" fmla="*/ 2029383 w 3886200"/>
              <a:gd name="connsiteY710" fmla="*/ 3098495 h 3670596"/>
              <a:gd name="connsiteX711" fmla="*/ 2030405 w 3886200"/>
              <a:gd name="connsiteY711" fmla="*/ 3103886 h 3670596"/>
              <a:gd name="connsiteX712" fmla="*/ 2028067 w 3886200"/>
              <a:gd name="connsiteY712" fmla="*/ 3091555 h 3670596"/>
              <a:gd name="connsiteX713" fmla="*/ 2028499 w 3886200"/>
              <a:gd name="connsiteY713" fmla="*/ 3093833 h 3670596"/>
              <a:gd name="connsiteX714" fmla="*/ 2028683 w 3886200"/>
              <a:gd name="connsiteY714" fmla="*/ 3094807 h 3670596"/>
              <a:gd name="connsiteX715" fmla="*/ 2027725 w 3886200"/>
              <a:gd name="connsiteY715" fmla="*/ 3089752 h 3670596"/>
              <a:gd name="connsiteX716" fmla="*/ 2027775 w 3886200"/>
              <a:gd name="connsiteY716" fmla="*/ 3090013 h 3670596"/>
              <a:gd name="connsiteX717" fmla="*/ 2028063 w 3886200"/>
              <a:gd name="connsiteY717" fmla="*/ 3091531 h 3670596"/>
              <a:gd name="connsiteX718" fmla="*/ 2028067 w 3886200"/>
              <a:gd name="connsiteY718" fmla="*/ 3091555 h 3670596"/>
              <a:gd name="connsiteX719" fmla="*/ 2027027 w 3886200"/>
              <a:gd name="connsiteY719" fmla="*/ 3086069 h 3670596"/>
              <a:gd name="connsiteX720" fmla="*/ 2027693 w 3886200"/>
              <a:gd name="connsiteY720" fmla="*/ 3089581 h 3670596"/>
              <a:gd name="connsiteX721" fmla="*/ 2027725 w 3886200"/>
              <a:gd name="connsiteY721" fmla="*/ 3089752 h 3670596"/>
              <a:gd name="connsiteX722" fmla="*/ 1991265 w 3886200"/>
              <a:gd name="connsiteY722" fmla="*/ 3085597 h 3670596"/>
              <a:gd name="connsiteX723" fmla="*/ 1992420 w 3886200"/>
              <a:gd name="connsiteY723" fmla="*/ 3087622 h 3670596"/>
              <a:gd name="connsiteX724" fmla="*/ 1994011 w 3886200"/>
              <a:gd name="connsiteY724" fmla="*/ 3090418 h 3670596"/>
              <a:gd name="connsiteX725" fmla="*/ 1982516 w 3886200"/>
              <a:gd name="connsiteY725" fmla="*/ 3070219 h 3670596"/>
              <a:gd name="connsiteX726" fmla="*/ 1991265 w 3886200"/>
              <a:gd name="connsiteY726" fmla="*/ 3085597 h 3670596"/>
              <a:gd name="connsiteX727" fmla="*/ 1988174 w 3886200"/>
              <a:gd name="connsiteY727" fmla="*/ 3080164 h 3670596"/>
              <a:gd name="connsiteX728" fmla="*/ 1975046 w 3886200"/>
              <a:gd name="connsiteY728" fmla="*/ 3057090 h 3670596"/>
              <a:gd name="connsiteX729" fmla="*/ 1980217 w 3886200"/>
              <a:gd name="connsiteY729" fmla="*/ 3066179 h 3670596"/>
              <a:gd name="connsiteX730" fmla="*/ 1982516 w 3886200"/>
              <a:gd name="connsiteY730" fmla="*/ 3070219 h 3670596"/>
              <a:gd name="connsiteX731" fmla="*/ 1954220 w 3886200"/>
              <a:gd name="connsiteY731" fmla="*/ 3020496 h 3670596"/>
              <a:gd name="connsiteX732" fmla="*/ 1966955 w 3886200"/>
              <a:gd name="connsiteY732" fmla="*/ 3042870 h 3670596"/>
              <a:gd name="connsiteX733" fmla="*/ 1975046 w 3886200"/>
              <a:gd name="connsiteY733" fmla="*/ 3057090 h 3670596"/>
              <a:gd name="connsiteX734" fmla="*/ 3295138 w 3886200"/>
              <a:gd name="connsiteY734" fmla="*/ 2987323 h 3670596"/>
              <a:gd name="connsiteX735" fmla="*/ 3295210 w 3886200"/>
              <a:gd name="connsiteY735" fmla="*/ 2987397 h 3670596"/>
              <a:gd name="connsiteX736" fmla="*/ 3300331 w 3886200"/>
              <a:gd name="connsiteY736" fmla="*/ 2994584 h 3670596"/>
              <a:gd name="connsiteX737" fmla="*/ 3300288 w 3886200"/>
              <a:gd name="connsiteY737" fmla="*/ 2994593 h 3670596"/>
              <a:gd name="connsiteX738" fmla="*/ 3303578 w 3886200"/>
              <a:gd name="connsiteY738" fmla="*/ 2975134 h 3670596"/>
              <a:gd name="connsiteX739" fmla="*/ 3304133 w 3886200"/>
              <a:gd name="connsiteY739" fmla="*/ 2976011 h 3670596"/>
              <a:gd name="connsiteX740" fmla="*/ 3350949 w 3886200"/>
              <a:gd name="connsiteY740" fmla="*/ 3063713 h 3670596"/>
              <a:gd name="connsiteX741" fmla="*/ 3310313 w 3886200"/>
              <a:gd name="connsiteY741" fmla="*/ 3008592 h 3670596"/>
              <a:gd name="connsiteX742" fmla="*/ 3300331 w 3886200"/>
              <a:gd name="connsiteY742" fmla="*/ 2994584 h 3670596"/>
              <a:gd name="connsiteX743" fmla="*/ 3304939 w 3886200"/>
              <a:gd name="connsiteY743" fmla="*/ 2993591 h 3670596"/>
              <a:gd name="connsiteX744" fmla="*/ 3304415 w 3886200"/>
              <a:gd name="connsiteY744" fmla="*/ 2979987 h 3670596"/>
              <a:gd name="connsiteX745" fmla="*/ 3802375 w 3886200"/>
              <a:gd name="connsiteY745" fmla="*/ 2938058 h 3670596"/>
              <a:gd name="connsiteX746" fmla="*/ 3853326 w 3886200"/>
              <a:gd name="connsiteY746" fmla="*/ 3003030 h 3670596"/>
              <a:gd name="connsiteX747" fmla="*/ 3843804 w 3886200"/>
              <a:gd name="connsiteY747" fmla="*/ 3026343 h 3670596"/>
              <a:gd name="connsiteX748" fmla="*/ 3809817 w 3886200"/>
              <a:gd name="connsiteY748" fmla="*/ 2959365 h 3670596"/>
              <a:gd name="connsiteX749" fmla="*/ 3799095 w 3886200"/>
              <a:gd name="connsiteY749" fmla="*/ 2933874 h 3670596"/>
              <a:gd name="connsiteX750" fmla="*/ 3802374 w 3886200"/>
              <a:gd name="connsiteY750" fmla="*/ 2938055 h 3670596"/>
              <a:gd name="connsiteX751" fmla="*/ 3802375 w 3886200"/>
              <a:gd name="connsiteY751" fmla="*/ 2938058 h 3670596"/>
              <a:gd name="connsiteX752" fmla="*/ 3594620 w 3886200"/>
              <a:gd name="connsiteY752" fmla="*/ 2925234 h 3670596"/>
              <a:gd name="connsiteX753" fmla="*/ 3613454 w 3886200"/>
              <a:gd name="connsiteY753" fmla="*/ 2949250 h 3670596"/>
              <a:gd name="connsiteX754" fmla="*/ 3638431 w 3886200"/>
              <a:gd name="connsiteY754" fmla="*/ 2981102 h 3670596"/>
              <a:gd name="connsiteX755" fmla="*/ 3663905 w 3886200"/>
              <a:gd name="connsiteY755" fmla="*/ 3013589 h 3670596"/>
              <a:gd name="connsiteX756" fmla="*/ 3587483 w 3886200"/>
              <a:gd name="connsiteY756" fmla="*/ 2916132 h 3670596"/>
              <a:gd name="connsiteX757" fmla="*/ 3587485 w 3886200"/>
              <a:gd name="connsiteY757" fmla="*/ 2916134 h 3670596"/>
              <a:gd name="connsiteX758" fmla="*/ 3594620 w 3886200"/>
              <a:gd name="connsiteY758" fmla="*/ 2925234 h 3670596"/>
              <a:gd name="connsiteX759" fmla="*/ 3604791 w 3886200"/>
              <a:gd name="connsiteY759" fmla="*/ 2906687 h 3670596"/>
              <a:gd name="connsiteX760" fmla="*/ 3612957 w 3886200"/>
              <a:gd name="connsiteY760" fmla="*/ 2948615 h 3670596"/>
              <a:gd name="connsiteX761" fmla="*/ 3605412 w 3886200"/>
              <a:gd name="connsiteY761" fmla="*/ 2913850 h 3670596"/>
              <a:gd name="connsiteX762" fmla="*/ 3773912 w 3886200"/>
              <a:gd name="connsiteY762" fmla="*/ 2901759 h 3670596"/>
              <a:gd name="connsiteX763" fmla="*/ 3789639 w 3886200"/>
              <a:gd name="connsiteY763" fmla="*/ 2921813 h 3670596"/>
              <a:gd name="connsiteX764" fmla="*/ 3799095 w 3886200"/>
              <a:gd name="connsiteY764" fmla="*/ 2933874 h 3670596"/>
              <a:gd name="connsiteX765" fmla="*/ 3783270 w 3886200"/>
              <a:gd name="connsiteY765" fmla="*/ 2913692 h 3670596"/>
              <a:gd name="connsiteX766" fmla="*/ 3427158 w 3886200"/>
              <a:gd name="connsiteY766" fmla="*/ 2853587 h 3670596"/>
              <a:gd name="connsiteX767" fmla="*/ 3448853 w 3886200"/>
              <a:gd name="connsiteY767" fmla="*/ 2895600 h 3670596"/>
              <a:gd name="connsiteX768" fmla="*/ 3455897 w 3886200"/>
              <a:gd name="connsiteY768" fmla="*/ 2912955 h 3670596"/>
              <a:gd name="connsiteX769" fmla="*/ 3452712 w 3886200"/>
              <a:gd name="connsiteY769" fmla="*/ 2912339 h 3670596"/>
              <a:gd name="connsiteX770" fmla="*/ 3725950 w 3886200"/>
              <a:gd name="connsiteY770" fmla="*/ 2840598 h 3670596"/>
              <a:gd name="connsiteX771" fmla="*/ 3760183 w 3886200"/>
              <a:gd name="connsiteY771" fmla="*/ 2884250 h 3670596"/>
              <a:gd name="connsiteX772" fmla="*/ 3773912 w 3886200"/>
              <a:gd name="connsiteY772" fmla="*/ 2901759 h 3670596"/>
              <a:gd name="connsiteX773" fmla="*/ 3764164 w 3886200"/>
              <a:gd name="connsiteY773" fmla="*/ 2889327 h 3670596"/>
              <a:gd name="connsiteX774" fmla="*/ 3725950 w 3886200"/>
              <a:gd name="connsiteY774" fmla="*/ 2840598 h 3670596"/>
              <a:gd name="connsiteX775" fmla="*/ 3591181 w 3886200"/>
              <a:gd name="connsiteY775" fmla="*/ 2836807 h 3670596"/>
              <a:gd name="connsiteX776" fmla="*/ 3637693 w 3886200"/>
              <a:gd name="connsiteY776" fmla="*/ 2978847 h 3670596"/>
              <a:gd name="connsiteX777" fmla="*/ 3638431 w 3886200"/>
              <a:gd name="connsiteY777" fmla="*/ 2981102 h 3670596"/>
              <a:gd name="connsiteX778" fmla="*/ 3621590 w 3886200"/>
              <a:gd name="connsiteY778" fmla="*/ 2940214 h 3670596"/>
              <a:gd name="connsiteX779" fmla="*/ 3603786 w 3886200"/>
              <a:gd name="connsiteY779" fmla="*/ 2899989 h 3670596"/>
              <a:gd name="connsiteX780" fmla="*/ 3604791 w 3886200"/>
              <a:gd name="connsiteY780" fmla="*/ 2906687 h 3670596"/>
              <a:gd name="connsiteX781" fmla="*/ 3600368 w 3886200"/>
              <a:gd name="connsiteY781" fmla="*/ 2883975 h 3670596"/>
              <a:gd name="connsiteX782" fmla="*/ 3591181 w 3886200"/>
              <a:gd name="connsiteY782" fmla="*/ 2836807 h 3670596"/>
              <a:gd name="connsiteX783" fmla="*/ 3511058 w 3886200"/>
              <a:gd name="connsiteY783" fmla="*/ 2818669 h 3670596"/>
              <a:gd name="connsiteX784" fmla="*/ 3575540 w 3886200"/>
              <a:gd name="connsiteY784" fmla="*/ 2900900 h 3670596"/>
              <a:gd name="connsiteX785" fmla="*/ 3587480 w 3886200"/>
              <a:gd name="connsiteY785" fmla="*/ 2916128 h 3670596"/>
              <a:gd name="connsiteX786" fmla="*/ 3511058 w 3886200"/>
              <a:gd name="connsiteY786" fmla="*/ 2818669 h 3670596"/>
              <a:gd name="connsiteX787" fmla="*/ 3503173 w 3886200"/>
              <a:gd name="connsiteY787" fmla="*/ 2808614 h 3670596"/>
              <a:gd name="connsiteX788" fmla="*/ 3507138 w 3886200"/>
              <a:gd name="connsiteY788" fmla="*/ 2813667 h 3670596"/>
              <a:gd name="connsiteX789" fmla="*/ 3511058 w 3886200"/>
              <a:gd name="connsiteY789" fmla="*/ 2818669 h 3670596"/>
              <a:gd name="connsiteX790" fmla="*/ 3500034 w 3886200"/>
              <a:gd name="connsiteY790" fmla="*/ 2804610 h 3670596"/>
              <a:gd name="connsiteX791" fmla="*/ 3500936 w 3886200"/>
              <a:gd name="connsiteY791" fmla="*/ 2805759 h 3670596"/>
              <a:gd name="connsiteX792" fmla="*/ 3503173 w 3886200"/>
              <a:gd name="connsiteY792" fmla="*/ 2808614 h 3670596"/>
              <a:gd name="connsiteX793" fmla="*/ 3495230 w 3886200"/>
              <a:gd name="connsiteY793" fmla="*/ 2798485 h 3670596"/>
              <a:gd name="connsiteX794" fmla="*/ 3496794 w 3886200"/>
              <a:gd name="connsiteY794" fmla="*/ 2800479 h 3670596"/>
              <a:gd name="connsiteX795" fmla="*/ 3500034 w 3886200"/>
              <a:gd name="connsiteY795" fmla="*/ 2804610 h 3670596"/>
              <a:gd name="connsiteX796" fmla="*/ 3498318 w 3886200"/>
              <a:gd name="connsiteY796" fmla="*/ 2802424 h 3670596"/>
              <a:gd name="connsiteX797" fmla="*/ 3492767 w 3886200"/>
              <a:gd name="connsiteY797" fmla="*/ 2795345 h 3670596"/>
              <a:gd name="connsiteX798" fmla="*/ 3494249 w 3886200"/>
              <a:gd name="connsiteY798" fmla="*/ 2797233 h 3670596"/>
              <a:gd name="connsiteX799" fmla="*/ 3495230 w 3886200"/>
              <a:gd name="connsiteY799" fmla="*/ 2798485 h 3670596"/>
              <a:gd name="connsiteX800" fmla="*/ 3490922 w 3886200"/>
              <a:gd name="connsiteY800" fmla="*/ 2792992 h 3670596"/>
              <a:gd name="connsiteX801" fmla="*/ 3491913 w 3886200"/>
              <a:gd name="connsiteY801" fmla="*/ 2794255 h 3670596"/>
              <a:gd name="connsiteX802" fmla="*/ 3492767 w 3886200"/>
              <a:gd name="connsiteY802" fmla="*/ 2795345 h 3670596"/>
              <a:gd name="connsiteX803" fmla="*/ 3485579 w 3886200"/>
              <a:gd name="connsiteY803" fmla="*/ 2786179 h 3670596"/>
              <a:gd name="connsiteX804" fmla="*/ 3485581 w 3886200"/>
              <a:gd name="connsiteY804" fmla="*/ 2786182 h 3670596"/>
              <a:gd name="connsiteX805" fmla="*/ 3490922 w 3886200"/>
              <a:gd name="connsiteY805" fmla="*/ 2792992 h 3670596"/>
              <a:gd name="connsiteX806" fmla="*/ 3485580 w 3886200"/>
              <a:gd name="connsiteY806" fmla="*/ 2786181 h 3670596"/>
              <a:gd name="connsiteX807" fmla="*/ 3744248 w 3886200"/>
              <a:gd name="connsiteY807" fmla="*/ 2779889 h 3670596"/>
              <a:gd name="connsiteX808" fmla="*/ 3748309 w 3886200"/>
              <a:gd name="connsiteY808" fmla="*/ 2785069 h 3670596"/>
              <a:gd name="connsiteX809" fmla="*/ 3749951 w 3886200"/>
              <a:gd name="connsiteY809" fmla="*/ 2787164 h 3670596"/>
              <a:gd name="connsiteX810" fmla="*/ 3734161 w 3886200"/>
              <a:gd name="connsiteY810" fmla="*/ 2767027 h 3670596"/>
              <a:gd name="connsiteX811" fmla="*/ 3744248 w 3886200"/>
              <a:gd name="connsiteY811" fmla="*/ 2779889 h 3670596"/>
              <a:gd name="connsiteX812" fmla="*/ 3739053 w 3886200"/>
              <a:gd name="connsiteY812" fmla="*/ 2773267 h 3670596"/>
              <a:gd name="connsiteX813" fmla="*/ 3729651 w 3886200"/>
              <a:gd name="connsiteY813" fmla="*/ 2761274 h 3670596"/>
              <a:gd name="connsiteX814" fmla="*/ 3734161 w 3886200"/>
              <a:gd name="connsiteY814" fmla="*/ 2767027 h 3670596"/>
              <a:gd name="connsiteX815" fmla="*/ 3729651 w 3886200"/>
              <a:gd name="connsiteY815" fmla="*/ 2761275 h 3670596"/>
              <a:gd name="connsiteX816" fmla="*/ 3456497 w 3886200"/>
              <a:gd name="connsiteY816" fmla="*/ 2749091 h 3670596"/>
              <a:gd name="connsiteX817" fmla="*/ 3460107 w 3886200"/>
              <a:gd name="connsiteY817" fmla="*/ 2753695 h 3670596"/>
              <a:gd name="connsiteX818" fmla="*/ 3456853 w 3886200"/>
              <a:gd name="connsiteY818" fmla="*/ 2749546 h 3670596"/>
              <a:gd name="connsiteX819" fmla="*/ 3456475 w 3886200"/>
              <a:gd name="connsiteY819" fmla="*/ 2749063 h 3670596"/>
              <a:gd name="connsiteX820" fmla="*/ 3456497 w 3886200"/>
              <a:gd name="connsiteY820" fmla="*/ 2749091 h 3670596"/>
              <a:gd name="connsiteX821" fmla="*/ 3456476 w 3886200"/>
              <a:gd name="connsiteY821" fmla="*/ 2749064 h 3670596"/>
              <a:gd name="connsiteX822" fmla="*/ 3455725 w 3886200"/>
              <a:gd name="connsiteY822" fmla="*/ 2748106 h 3670596"/>
              <a:gd name="connsiteX823" fmla="*/ 3456302 w 3886200"/>
              <a:gd name="connsiteY823" fmla="*/ 2748841 h 3670596"/>
              <a:gd name="connsiteX824" fmla="*/ 3456475 w 3886200"/>
              <a:gd name="connsiteY824" fmla="*/ 2749063 h 3670596"/>
              <a:gd name="connsiteX825" fmla="*/ 3456466 w 3886200"/>
              <a:gd name="connsiteY825" fmla="*/ 2749052 h 3670596"/>
              <a:gd name="connsiteX826" fmla="*/ 3784299 w 3886200"/>
              <a:gd name="connsiteY826" fmla="*/ 2746925 h 3670596"/>
              <a:gd name="connsiteX827" fmla="*/ 3809177 w 3886200"/>
              <a:gd name="connsiteY827" fmla="*/ 2778651 h 3670596"/>
              <a:gd name="connsiteX828" fmla="*/ 3809775 w 3886200"/>
              <a:gd name="connsiteY828" fmla="*/ 2779414 h 3670596"/>
              <a:gd name="connsiteX829" fmla="*/ 3821474 w 3886200"/>
              <a:gd name="connsiteY829" fmla="*/ 2808182 h 3670596"/>
              <a:gd name="connsiteX830" fmla="*/ 3836475 w 3886200"/>
              <a:gd name="connsiteY830" fmla="*/ 2848917 h 3670596"/>
              <a:gd name="connsiteX831" fmla="*/ 3788375 w 3886200"/>
              <a:gd name="connsiteY831" fmla="*/ 2755573 h 3670596"/>
              <a:gd name="connsiteX832" fmla="*/ 3454399 w 3886200"/>
              <a:gd name="connsiteY832" fmla="*/ 2746416 h 3670596"/>
              <a:gd name="connsiteX833" fmla="*/ 3455725 w 3886200"/>
              <a:gd name="connsiteY833" fmla="*/ 2748106 h 3670596"/>
              <a:gd name="connsiteX834" fmla="*/ 3454975 w 3886200"/>
              <a:gd name="connsiteY834" fmla="*/ 2747150 h 3670596"/>
              <a:gd name="connsiteX835" fmla="*/ 3451633 w 3886200"/>
              <a:gd name="connsiteY835" fmla="*/ 2742889 h 3670596"/>
              <a:gd name="connsiteX836" fmla="*/ 3454399 w 3886200"/>
              <a:gd name="connsiteY836" fmla="*/ 2746416 h 3670596"/>
              <a:gd name="connsiteX837" fmla="*/ 3453751 w 3886200"/>
              <a:gd name="connsiteY837" fmla="*/ 2745590 h 3670596"/>
              <a:gd name="connsiteX838" fmla="*/ 3451847 w 3886200"/>
              <a:gd name="connsiteY838" fmla="*/ 2743163 h 3670596"/>
              <a:gd name="connsiteX839" fmla="*/ 3451540 w 3886200"/>
              <a:gd name="connsiteY839" fmla="*/ 2742770 h 3670596"/>
              <a:gd name="connsiteX840" fmla="*/ 3451633 w 3886200"/>
              <a:gd name="connsiteY840" fmla="*/ 2742889 h 3670596"/>
              <a:gd name="connsiteX841" fmla="*/ 3451603 w 3886200"/>
              <a:gd name="connsiteY841" fmla="*/ 2742852 h 3670596"/>
              <a:gd name="connsiteX842" fmla="*/ 3450171 w 3886200"/>
              <a:gd name="connsiteY842" fmla="*/ 2741025 h 3670596"/>
              <a:gd name="connsiteX843" fmla="*/ 3451494 w 3886200"/>
              <a:gd name="connsiteY843" fmla="*/ 2742711 h 3670596"/>
              <a:gd name="connsiteX844" fmla="*/ 3451540 w 3886200"/>
              <a:gd name="connsiteY844" fmla="*/ 2742770 h 3670596"/>
              <a:gd name="connsiteX845" fmla="*/ 3451407 w 3886200"/>
              <a:gd name="connsiteY845" fmla="*/ 2742600 h 3670596"/>
              <a:gd name="connsiteX846" fmla="*/ 3447356 w 3886200"/>
              <a:gd name="connsiteY846" fmla="*/ 2737435 h 3670596"/>
              <a:gd name="connsiteX847" fmla="*/ 3450171 w 3886200"/>
              <a:gd name="connsiteY847" fmla="*/ 2741025 h 3670596"/>
              <a:gd name="connsiteX848" fmla="*/ 3449899 w 3886200"/>
              <a:gd name="connsiteY848" fmla="*/ 2740678 h 3670596"/>
              <a:gd name="connsiteX849" fmla="*/ 3775932 w 3886200"/>
              <a:gd name="connsiteY849" fmla="*/ 2736258 h 3670596"/>
              <a:gd name="connsiteX850" fmla="*/ 3781115 w 3886200"/>
              <a:gd name="connsiteY850" fmla="*/ 2742865 h 3670596"/>
              <a:gd name="connsiteX851" fmla="*/ 3781565 w 3886200"/>
              <a:gd name="connsiteY851" fmla="*/ 2743438 h 3670596"/>
              <a:gd name="connsiteX852" fmla="*/ 3782136 w 3886200"/>
              <a:gd name="connsiteY852" fmla="*/ 2744168 h 3670596"/>
              <a:gd name="connsiteX853" fmla="*/ 3780318 w 3886200"/>
              <a:gd name="connsiteY853" fmla="*/ 2741851 h 3670596"/>
              <a:gd name="connsiteX854" fmla="*/ 3774789 w 3886200"/>
              <a:gd name="connsiteY854" fmla="*/ 2734799 h 3670596"/>
              <a:gd name="connsiteX855" fmla="*/ 3775857 w 3886200"/>
              <a:gd name="connsiteY855" fmla="*/ 2736161 h 3670596"/>
              <a:gd name="connsiteX856" fmla="*/ 3775932 w 3886200"/>
              <a:gd name="connsiteY856" fmla="*/ 2736258 h 3670596"/>
              <a:gd name="connsiteX857" fmla="*/ 3774233 w 3886200"/>
              <a:gd name="connsiteY857" fmla="*/ 2734090 h 3670596"/>
              <a:gd name="connsiteX858" fmla="*/ 3774491 w 3886200"/>
              <a:gd name="connsiteY858" fmla="*/ 2734419 h 3670596"/>
              <a:gd name="connsiteX859" fmla="*/ 3774789 w 3886200"/>
              <a:gd name="connsiteY859" fmla="*/ 2734799 h 3670596"/>
              <a:gd name="connsiteX860" fmla="*/ 3443146 w 3886200"/>
              <a:gd name="connsiteY860" fmla="*/ 2732066 h 3670596"/>
              <a:gd name="connsiteX861" fmla="*/ 3447356 w 3886200"/>
              <a:gd name="connsiteY861" fmla="*/ 2737435 h 3670596"/>
              <a:gd name="connsiteX862" fmla="*/ 3446577 w 3886200"/>
              <a:gd name="connsiteY862" fmla="*/ 2736442 h 3670596"/>
              <a:gd name="connsiteX863" fmla="*/ 3442944 w 3886200"/>
              <a:gd name="connsiteY863" fmla="*/ 2731808 h 3670596"/>
              <a:gd name="connsiteX864" fmla="*/ 3443146 w 3886200"/>
              <a:gd name="connsiteY864" fmla="*/ 2732066 h 3670596"/>
              <a:gd name="connsiteX865" fmla="*/ 3442991 w 3886200"/>
              <a:gd name="connsiteY865" fmla="*/ 2731868 h 3670596"/>
              <a:gd name="connsiteX866" fmla="*/ 3442962 w 3886200"/>
              <a:gd name="connsiteY866" fmla="*/ 2731832 h 3670596"/>
              <a:gd name="connsiteX867" fmla="*/ 3771823 w 3886200"/>
              <a:gd name="connsiteY867" fmla="*/ 2731017 h 3670596"/>
              <a:gd name="connsiteX868" fmla="*/ 3773980 w 3886200"/>
              <a:gd name="connsiteY868" fmla="*/ 2733768 h 3670596"/>
              <a:gd name="connsiteX869" fmla="*/ 3774233 w 3886200"/>
              <a:gd name="connsiteY869" fmla="*/ 2734090 h 3670596"/>
              <a:gd name="connsiteX870" fmla="*/ 3441308 w 3886200"/>
              <a:gd name="connsiteY870" fmla="*/ 2729722 h 3670596"/>
              <a:gd name="connsiteX871" fmla="*/ 3468069 w 3886200"/>
              <a:gd name="connsiteY871" fmla="*/ 2763846 h 3670596"/>
              <a:gd name="connsiteX872" fmla="*/ 3485581 w 3886200"/>
              <a:gd name="connsiteY872" fmla="*/ 2786176 h 3670596"/>
              <a:gd name="connsiteX873" fmla="*/ 3485579 w 3886200"/>
              <a:gd name="connsiteY873" fmla="*/ 2786178 h 3670596"/>
              <a:gd name="connsiteX874" fmla="*/ 3485579 w 3886200"/>
              <a:gd name="connsiteY874" fmla="*/ 2786179 h 3670596"/>
              <a:gd name="connsiteX875" fmla="*/ 3463291 w 3886200"/>
              <a:gd name="connsiteY875" fmla="*/ 2757756 h 3670596"/>
              <a:gd name="connsiteX876" fmla="*/ 3460107 w 3886200"/>
              <a:gd name="connsiteY876" fmla="*/ 2753695 h 3670596"/>
              <a:gd name="connsiteX877" fmla="*/ 3468475 w 3886200"/>
              <a:gd name="connsiteY877" fmla="*/ 2764366 h 3670596"/>
              <a:gd name="connsiteX878" fmla="*/ 3474039 w 3886200"/>
              <a:gd name="connsiteY878" fmla="*/ 2771461 h 3670596"/>
              <a:gd name="connsiteX879" fmla="*/ 3484051 w 3886200"/>
              <a:gd name="connsiteY879" fmla="*/ 2784230 h 3670596"/>
              <a:gd name="connsiteX880" fmla="*/ 3468475 w 3886200"/>
              <a:gd name="connsiteY880" fmla="*/ 2764366 h 3670596"/>
              <a:gd name="connsiteX881" fmla="*/ 3456302 w 3886200"/>
              <a:gd name="connsiteY881" fmla="*/ 2748841 h 3670596"/>
              <a:gd name="connsiteX882" fmla="*/ 3451494 w 3886200"/>
              <a:gd name="connsiteY882" fmla="*/ 2742711 h 3670596"/>
              <a:gd name="connsiteX883" fmla="*/ 3441037 w 3886200"/>
              <a:gd name="connsiteY883" fmla="*/ 2729376 h 3670596"/>
              <a:gd name="connsiteX884" fmla="*/ 3442944 w 3886200"/>
              <a:gd name="connsiteY884" fmla="*/ 2731808 h 3670596"/>
              <a:gd name="connsiteX885" fmla="*/ 3442617 w 3886200"/>
              <a:gd name="connsiteY885" fmla="*/ 2731392 h 3670596"/>
              <a:gd name="connsiteX886" fmla="*/ 3769299 w 3886200"/>
              <a:gd name="connsiteY886" fmla="*/ 2727798 h 3670596"/>
              <a:gd name="connsiteX887" fmla="*/ 3769401 w 3886200"/>
              <a:gd name="connsiteY887" fmla="*/ 2727928 h 3670596"/>
              <a:gd name="connsiteX888" fmla="*/ 3771823 w 3886200"/>
              <a:gd name="connsiteY888" fmla="*/ 2731017 h 3670596"/>
              <a:gd name="connsiteX889" fmla="*/ 3771561 w 3886200"/>
              <a:gd name="connsiteY889" fmla="*/ 2730683 h 3670596"/>
              <a:gd name="connsiteX890" fmla="*/ 3437967 w 3886200"/>
              <a:gd name="connsiteY890" fmla="*/ 2725463 h 3670596"/>
              <a:gd name="connsiteX891" fmla="*/ 3438949 w 3886200"/>
              <a:gd name="connsiteY891" fmla="*/ 2726715 h 3670596"/>
              <a:gd name="connsiteX892" fmla="*/ 3441037 w 3886200"/>
              <a:gd name="connsiteY892" fmla="*/ 2729376 h 3670596"/>
              <a:gd name="connsiteX893" fmla="*/ 3440882 w 3886200"/>
              <a:gd name="connsiteY893" fmla="*/ 2729180 h 3670596"/>
              <a:gd name="connsiteX894" fmla="*/ 3437088 w 3886200"/>
              <a:gd name="connsiteY894" fmla="*/ 2724341 h 3670596"/>
              <a:gd name="connsiteX895" fmla="*/ 3437363 w 3886200"/>
              <a:gd name="connsiteY895" fmla="*/ 2724691 h 3670596"/>
              <a:gd name="connsiteX896" fmla="*/ 3437967 w 3886200"/>
              <a:gd name="connsiteY896" fmla="*/ 2725463 h 3670596"/>
              <a:gd name="connsiteX897" fmla="*/ 3496381 w 3886200"/>
              <a:gd name="connsiteY897" fmla="*/ 2721990 h 3670596"/>
              <a:gd name="connsiteX898" fmla="*/ 3498925 w 3886200"/>
              <a:gd name="connsiteY898" fmla="*/ 2722768 h 3670596"/>
              <a:gd name="connsiteX899" fmla="*/ 3509014 w 3886200"/>
              <a:gd name="connsiteY899" fmla="*/ 2733333 h 3670596"/>
              <a:gd name="connsiteX900" fmla="*/ 3509125 w 3886200"/>
              <a:gd name="connsiteY900" fmla="*/ 2733479 h 3670596"/>
              <a:gd name="connsiteX901" fmla="*/ 3598378 w 3886200"/>
              <a:gd name="connsiteY901" fmla="*/ 2881439 h 3670596"/>
              <a:gd name="connsiteX902" fmla="*/ 3605412 w 3886200"/>
              <a:gd name="connsiteY902" fmla="*/ 2913850 h 3670596"/>
              <a:gd name="connsiteX903" fmla="*/ 3606710 w 3886200"/>
              <a:gd name="connsiteY903" fmla="*/ 2928832 h 3670596"/>
              <a:gd name="connsiteX904" fmla="*/ 3601317 w 3886200"/>
              <a:gd name="connsiteY904" fmla="*/ 2930322 h 3670596"/>
              <a:gd name="connsiteX905" fmla="*/ 3587485 w 3886200"/>
              <a:gd name="connsiteY905" fmla="*/ 2916134 h 3670596"/>
              <a:gd name="connsiteX906" fmla="*/ 3587480 w 3886200"/>
              <a:gd name="connsiteY906" fmla="*/ 2916128 h 3670596"/>
              <a:gd name="connsiteX907" fmla="*/ 3555068 w 3886200"/>
              <a:gd name="connsiteY907" fmla="*/ 2847054 h 3670596"/>
              <a:gd name="connsiteX908" fmla="*/ 3501557 w 3886200"/>
              <a:gd name="connsiteY908" fmla="*/ 2733019 h 3670596"/>
              <a:gd name="connsiteX909" fmla="*/ 3434987 w 3886200"/>
              <a:gd name="connsiteY909" fmla="*/ 2721661 h 3670596"/>
              <a:gd name="connsiteX910" fmla="*/ 3437088 w 3886200"/>
              <a:gd name="connsiteY910" fmla="*/ 2724341 h 3670596"/>
              <a:gd name="connsiteX911" fmla="*/ 3435368 w 3886200"/>
              <a:gd name="connsiteY911" fmla="*/ 2722148 h 3670596"/>
              <a:gd name="connsiteX912" fmla="*/ 3429508 w 3886200"/>
              <a:gd name="connsiteY912" fmla="*/ 2714674 h 3670596"/>
              <a:gd name="connsiteX913" fmla="*/ 3434633 w 3886200"/>
              <a:gd name="connsiteY913" fmla="*/ 2721209 h 3670596"/>
              <a:gd name="connsiteX914" fmla="*/ 3434987 w 3886200"/>
              <a:gd name="connsiteY914" fmla="*/ 2721661 h 3670596"/>
              <a:gd name="connsiteX915" fmla="*/ 3432880 w 3886200"/>
              <a:gd name="connsiteY915" fmla="*/ 2718975 h 3670596"/>
              <a:gd name="connsiteX916" fmla="*/ 3430624 w 3886200"/>
              <a:gd name="connsiteY916" fmla="*/ 2716097 h 3670596"/>
              <a:gd name="connsiteX917" fmla="*/ 3758825 w 3886200"/>
              <a:gd name="connsiteY917" fmla="*/ 2714440 h 3670596"/>
              <a:gd name="connsiteX918" fmla="*/ 3768164 w 3886200"/>
              <a:gd name="connsiteY918" fmla="*/ 2726350 h 3670596"/>
              <a:gd name="connsiteX919" fmla="*/ 3769299 w 3886200"/>
              <a:gd name="connsiteY919" fmla="*/ 2727798 h 3670596"/>
              <a:gd name="connsiteX920" fmla="*/ 3489281 w 3886200"/>
              <a:gd name="connsiteY920" fmla="*/ 2706862 h 3670596"/>
              <a:gd name="connsiteX921" fmla="*/ 3493261 w 3886200"/>
              <a:gd name="connsiteY921" fmla="*/ 2711936 h 3670596"/>
              <a:gd name="connsiteX922" fmla="*/ 3514756 w 3886200"/>
              <a:gd name="connsiteY922" fmla="*/ 2739347 h 3670596"/>
              <a:gd name="connsiteX923" fmla="*/ 3509014 w 3886200"/>
              <a:gd name="connsiteY923" fmla="*/ 2733333 h 3670596"/>
              <a:gd name="connsiteX924" fmla="*/ 3490174 w 3886200"/>
              <a:gd name="connsiteY924" fmla="*/ 2708763 h 3670596"/>
              <a:gd name="connsiteX925" fmla="*/ 3421794 w 3886200"/>
              <a:gd name="connsiteY925" fmla="*/ 2704837 h 3670596"/>
              <a:gd name="connsiteX926" fmla="*/ 3434633 w 3886200"/>
              <a:gd name="connsiteY926" fmla="*/ 2721209 h 3670596"/>
              <a:gd name="connsiteX927" fmla="*/ 3422003 w 3886200"/>
              <a:gd name="connsiteY927" fmla="*/ 2705104 h 3670596"/>
              <a:gd name="connsiteX928" fmla="*/ 3420771 w 3886200"/>
              <a:gd name="connsiteY928" fmla="*/ 2703533 h 3670596"/>
              <a:gd name="connsiteX929" fmla="*/ 3421794 w 3886200"/>
              <a:gd name="connsiteY929" fmla="*/ 2704837 h 3670596"/>
              <a:gd name="connsiteX930" fmla="*/ 3420864 w 3886200"/>
              <a:gd name="connsiteY930" fmla="*/ 2703652 h 3670596"/>
              <a:gd name="connsiteX931" fmla="*/ 3420758 w 3886200"/>
              <a:gd name="connsiteY931" fmla="*/ 2703516 h 3670596"/>
              <a:gd name="connsiteX932" fmla="*/ 3420771 w 3886200"/>
              <a:gd name="connsiteY932" fmla="*/ 2703533 h 3670596"/>
              <a:gd name="connsiteX933" fmla="*/ 3420762 w 3886200"/>
              <a:gd name="connsiteY933" fmla="*/ 2703521 h 3670596"/>
              <a:gd name="connsiteX934" fmla="*/ 3420390 w 3886200"/>
              <a:gd name="connsiteY934" fmla="*/ 2703046 h 3670596"/>
              <a:gd name="connsiteX935" fmla="*/ 3421898 w 3886200"/>
              <a:gd name="connsiteY935" fmla="*/ 2704966 h 3670596"/>
              <a:gd name="connsiteX936" fmla="*/ 3441308 w 3886200"/>
              <a:gd name="connsiteY936" fmla="*/ 2729722 h 3670596"/>
              <a:gd name="connsiteX937" fmla="*/ 3438949 w 3886200"/>
              <a:gd name="connsiteY937" fmla="*/ 2726715 h 3670596"/>
              <a:gd name="connsiteX938" fmla="*/ 3437363 w 3886200"/>
              <a:gd name="connsiteY938" fmla="*/ 2724691 h 3670596"/>
              <a:gd name="connsiteX939" fmla="*/ 3434633 w 3886200"/>
              <a:gd name="connsiteY939" fmla="*/ 2721209 h 3670596"/>
              <a:gd name="connsiteX940" fmla="*/ 3420539 w 3886200"/>
              <a:gd name="connsiteY940" fmla="*/ 2703237 h 3670596"/>
              <a:gd name="connsiteX941" fmla="*/ 3420018 w 3886200"/>
              <a:gd name="connsiteY941" fmla="*/ 2702572 h 3670596"/>
              <a:gd name="connsiteX942" fmla="*/ 3420390 w 3886200"/>
              <a:gd name="connsiteY942" fmla="*/ 2703046 h 3670596"/>
              <a:gd name="connsiteX943" fmla="*/ 3420295 w 3886200"/>
              <a:gd name="connsiteY943" fmla="*/ 2702926 h 3670596"/>
              <a:gd name="connsiteX944" fmla="*/ 3419882 w 3886200"/>
              <a:gd name="connsiteY944" fmla="*/ 2702399 h 3670596"/>
              <a:gd name="connsiteX945" fmla="*/ 3419945 w 3886200"/>
              <a:gd name="connsiteY945" fmla="*/ 2702479 h 3670596"/>
              <a:gd name="connsiteX946" fmla="*/ 3420295 w 3886200"/>
              <a:gd name="connsiteY946" fmla="*/ 2702926 h 3670596"/>
              <a:gd name="connsiteX947" fmla="*/ 3420539 w 3886200"/>
              <a:gd name="connsiteY947" fmla="*/ 2703237 h 3670596"/>
              <a:gd name="connsiteX948" fmla="*/ 3420758 w 3886200"/>
              <a:gd name="connsiteY948" fmla="*/ 2703516 h 3670596"/>
              <a:gd name="connsiteX949" fmla="*/ 3419316 w 3886200"/>
              <a:gd name="connsiteY949" fmla="*/ 2701677 h 3670596"/>
              <a:gd name="connsiteX950" fmla="*/ 3419537 w 3886200"/>
              <a:gd name="connsiteY950" fmla="*/ 2701959 h 3670596"/>
              <a:gd name="connsiteX951" fmla="*/ 3419882 w 3886200"/>
              <a:gd name="connsiteY951" fmla="*/ 2702399 h 3670596"/>
              <a:gd name="connsiteX952" fmla="*/ 3419362 w 3886200"/>
              <a:gd name="connsiteY952" fmla="*/ 2701738 h 3670596"/>
              <a:gd name="connsiteX953" fmla="*/ 3419281 w 3886200"/>
              <a:gd name="connsiteY953" fmla="*/ 2701632 h 3670596"/>
              <a:gd name="connsiteX954" fmla="*/ 3420018 w 3886200"/>
              <a:gd name="connsiteY954" fmla="*/ 2702572 h 3670596"/>
              <a:gd name="connsiteX955" fmla="*/ 3419945 w 3886200"/>
              <a:gd name="connsiteY955" fmla="*/ 2702479 h 3670596"/>
              <a:gd name="connsiteX956" fmla="*/ 3419537 w 3886200"/>
              <a:gd name="connsiteY956" fmla="*/ 2701959 h 3670596"/>
              <a:gd name="connsiteX957" fmla="*/ 3419306 w 3886200"/>
              <a:gd name="connsiteY957" fmla="*/ 2701664 h 3670596"/>
              <a:gd name="connsiteX958" fmla="*/ 3418744 w 3886200"/>
              <a:gd name="connsiteY958" fmla="*/ 2700948 h 3670596"/>
              <a:gd name="connsiteX959" fmla="*/ 3419281 w 3886200"/>
              <a:gd name="connsiteY959" fmla="*/ 2701632 h 3670596"/>
              <a:gd name="connsiteX960" fmla="*/ 3419141 w 3886200"/>
              <a:gd name="connsiteY960" fmla="*/ 2701453 h 3670596"/>
              <a:gd name="connsiteX961" fmla="*/ 3418629 w 3886200"/>
              <a:gd name="connsiteY961" fmla="*/ 2700802 h 3670596"/>
              <a:gd name="connsiteX962" fmla="*/ 3419141 w 3886200"/>
              <a:gd name="connsiteY962" fmla="*/ 2701453 h 3670596"/>
              <a:gd name="connsiteX963" fmla="*/ 3419306 w 3886200"/>
              <a:gd name="connsiteY963" fmla="*/ 2701664 h 3670596"/>
              <a:gd name="connsiteX964" fmla="*/ 3419316 w 3886200"/>
              <a:gd name="connsiteY964" fmla="*/ 2701677 h 3670596"/>
              <a:gd name="connsiteX965" fmla="*/ 3418207 w 3886200"/>
              <a:gd name="connsiteY965" fmla="*/ 2700262 h 3670596"/>
              <a:gd name="connsiteX966" fmla="*/ 3418629 w 3886200"/>
              <a:gd name="connsiteY966" fmla="*/ 2700802 h 3670596"/>
              <a:gd name="connsiteX967" fmla="*/ 3418347 w 3886200"/>
              <a:gd name="connsiteY967" fmla="*/ 2700441 h 3670596"/>
              <a:gd name="connsiteX968" fmla="*/ 3418010 w 3886200"/>
              <a:gd name="connsiteY968" fmla="*/ 2700012 h 3670596"/>
              <a:gd name="connsiteX969" fmla="*/ 3418744 w 3886200"/>
              <a:gd name="connsiteY969" fmla="*/ 2700948 h 3670596"/>
              <a:gd name="connsiteX970" fmla="*/ 3418083 w 3886200"/>
              <a:gd name="connsiteY970" fmla="*/ 2700105 h 3670596"/>
              <a:gd name="connsiteX971" fmla="*/ 3417936 w 3886200"/>
              <a:gd name="connsiteY971" fmla="*/ 2699918 h 3670596"/>
              <a:gd name="connsiteX972" fmla="*/ 3417976 w 3886200"/>
              <a:gd name="connsiteY972" fmla="*/ 2699968 h 3670596"/>
              <a:gd name="connsiteX973" fmla="*/ 3418083 w 3886200"/>
              <a:gd name="connsiteY973" fmla="*/ 2700105 h 3670596"/>
              <a:gd name="connsiteX974" fmla="*/ 3418207 w 3886200"/>
              <a:gd name="connsiteY974" fmla="*/ 2700262 h 3670596"/>
              <a:gd name="connsiteX975" fmla="*/ 3417726 w 3886200"/>
              <a:gd name="connsiteY975" fmla="*/ 2699649 h 3670596"/>
              <a:gd name="connsiteX976" fmla="*/ 3418010 w 3886200"/>
              <a:gd name="connsiteY976" fmla="*/ 2700012 h 3670596"/>
              <a:gd name="connsiteX977" fmla="*/ 3417976 w 3886200"/>
              <a:gd name="connsiteY977" fmla="*/ 2699968 h 3670596"/>
              <a:gd name="connsiteX978" fmla="*/ 3417342 w 3886200"/>
              <a:gd name="connsiteY978" fmla="*/ 2699160 h 3670596"/>
              <a:gd name="connsiteX979" fmla="*/ 3417726 w 3886200"/>
              <a:gd name="connsiteY979" fmla="*/ 2699649 h 3670596"/>
              <a:gd name="connsiteX980" fmla="*/ 3417589 w 3886200"/>
              <a:gd name="connsiteY980" fmla="*/ 2699475 h 3670596"/>
              <a:gd name="connsiteX981" fmla="*/ 3417137 w 3886200"/>
              <a:gd name="connsiteY981" fmla="*/ 2698899 h 3670596"/>
              <a:gd name="connsiteX982" fmla="*/ 3417589 w 3886200"/>
              <a:gd name="connsiteY982" fmla="*/ 2699475 h 3670596"/>
              <a:gd name="connsiteX983" fmla="*/ 3417936 w 3886200"/>
              <a:gd name="connsiteY983" fmla="*/ 2699918 h 3670596"/>
              <a:gd name="connsiteX984" fmla="*/ 3417778 w 3886200"/>
              <a:gd name="connsiteY984" fmla="*/ 2699716 h 3670596"/>
              <a:gd name="connsiteX985" fmla="*/ 3416342 w 3886200"/>
              <a:gd name="connsiteY985" fmla="*/ 2697884 h 3670596"/>
              <a:gd name="connsiteX986" fmla="*/ 3417342 w 3886200"/>
              <a:gd name="connsiteY986" fmla="*/ 2699160 h 3670596"/>
              <a:gd name="connsiteX987" fmla="*/ 3416660 w 3886200"/>
              <a:gd name="connsiteY987" fmla="*/ 2698290 h 3670596"/>
              <a:gd name="connsiteX988" fmla="*/ 3416316 w 3886200"/>
              <a:gd name="connsiteY988" fmla="*/ 2697852 h 3670596"/>
              <a:gd name="connsiteX989" fmla="*/ 3416660 w 3886200"/>
              <a:gd name="connsiteY989" fmla="*/ 2698290 h 3670596"/>
              <a:gd name="connsiteX990" fmla="*/ 3417137 w 3886200"/>
              <a:gd name="connsiteY990" fmla="*/ 2698899 h 3670596"/>
              <a:gd name="connsiteX991" fmla="*/ 3416784 w 3886200"/>
              <a:gd name="connsiteY991" fmla="*/ 2698449 h 3670596"/>
              <a:gd name="connsiteX992" fmla="*/ 3416191 w 3886200"/>
              <a:gd name="connsiteY992" fmla="*/ 2697693 h 3670596"/>
              <a:gd name="connsiteX993" fmla="*/ 3416200 w 3886200"/>
              <a:gd name="connsiteY993" fmla="*/ 2697704 h 3670596"/>
              <a:gd name="connsiteX994" fmla="*/ 3416316 w 3886200"/>
              <a:gd name="connsiteY994" fmla="*/ 2697852 h 3670596"/>
              <a:gd name="connsiteX995" fmla="*/ 3416278 w 3886200"/>
              <a:gd name="connsiteY995" fmla="*/ 2697803 h 3670596"/>
              <a:gd name="connsiteX996" fmla="*/ 3415973 w 3886200"/>
              <a:gd name="connsiteY996" fmla="*/ 2697415 h 3670596"/>
              <a:gd name="connsiteX997" fmla="*/ 3416191 w 3886200"/>
              <a:gd name="connsiteY997" fmla="*/ 2697693 h 3670596"/>
              <a:gd name="connsiteX998" fmla="*/ 3416171 w 3886200"/>
              <a:gd name="connsiteY998" fmla="*/ 2697668 h 3670596"/>
              <a:gd name="connsiteX999" fmla="*/ 3415091 w 3886200"/>
              <a:gd name="connsiteY999" fmla="*/ 2696290 h 3670596"/>
              <a:gd name="connsiteX1000" fmla="*/ 3415825 w 3886200"/>
              <a:gd name="connsiteY1000" fmla="*/ 2697226 h 3670596"/>
              <a:gd name="connsiteX1001" fmla="*/ 3415973 w 3886200"/>
              <a:gd name="connsiteY1001" fmla="*/ 2697415 h 3670596"/>
              <a:gd name="connsiteX1002" fmla="*/ 3415331 w 3886200"/>
              <a:gd name="connsiteY1002" fmla="*/ 2696596 h 3670596"/>
              <a:gd name="connsiteX1003" fmla="*/ 3414652 w 3886200"/>
              <a:gd name="connsiteY1003" fmla="*/ 2695729 h 3670596"/>
              <a:gd name="connsiteX1004" fmla="*/ 3416342 w 3886200"/>
              <a:gd name="connsiteY1004" fmla="*/ 2697884 h 3670596"/>
              <a:gd name="connsiteX1005" fmla="*/ 3416200 w 3886200"/>
              <a:gd name="connsiteY1005" fmla="*/ 2697704 h 3670596"/>
              <a:gd name="connsiteX1006" fmla="*/ 3415825 w 3886200"/>
              <a:gd name="connsiteY1006" fmla="*/ 2697226 h 3670596"/>
              <a:gd name="connsiteX1007" fmla="*/ 3413057 w 3886200"/>
              <a:gd name="connsiteY1007" fmla="*/ 2693697 h 3670596"/>
              <a:gd name="connsiteX1008" fmla="*/ 3413094 w 3886200"/>
              <a:gd name="connsiteY1008" fmla="*/ 2693743 h 3670596"/>
              <a:gd name="connsiteX1009" fmla="*/ 3415091 w 3886200"/>
              <a:gd name="connsiteY1009" fmla="*/ 2696290 h 3670596"/>
              <a:gd name="connsiteX1010" fmla="*/ 3414206 w 3886200"/>
              <a:gd name="connsiteY1010" fmla="*/ 2695161 h 3670596"/>
              <a:gd name="connsiteX1011" fmla="*/ 3412987 w 3886200"/>
              <a:gd name="connsiteY1011" fmla="*/ 2693607 h 3670596"/>
              <a:gd name="connsiteX1012" fmla="*/ 3413137 w 3886200"/>
              <a:gd name="connsiteY1012" fmla="*/ 2693798 h 3670596"/>
              <a:gd name="connsiteX1013" fmla="*/ 3413094 w 3886200"/>
              <a:gd name="connsiteY1013" fmla="*/ 2693743 h 3670596"/>
              <a:gd name="connsiteX1014" fmla="*/ 3413022 w 3886200"/>
              <a:gd name="connsiteY1014" fmla="*/ 2693652 h 3670596"/>
              <a:gd name="connsiteX1015" fmla="*/ 3412921 w 3886200"/>
              <a:gd name="connsiteY1015" fmla="*/ 2693522 h 3670596"/>
              <a:gd name="connsiteX1016" fmla="*/ 3414652 w 3886200"/>
              <a:gd name="connsiteY1016" fmla="*/ 2695729 h 3670596"/>
              <a:gd name="connsiteX1017" fmla="*/ 3412931 w 3886200"/>
              <a:gd name="connsiteY1017" fmla="*/ 2693534 h 3670596"/>
              <a:gd name="connsiteX1018" fmla="*/ 3412870 w 3886200"/>
              <a:gd name="connsiteY1018" fmla="*/ 2693456 h 3670596"/>
              <a:gd name="connsiteX1019" fmla="*/ 3412921 w 3886200"/>
              <a:gd name="connsiteY1019" fmla="*/ 2693522 h 3670596"/>
              <a:gd name="connsiteX1020" fmla="*/ 3412910 w 3886200"/>
              <a:gd name="connsiteY1020" fmla="*/ 2693508 h 3670596"/>
              <a:gd name="connsiteX1021" fmla="*/ 3412829 w 3886200"/>
              <a:gd name="connsiteY1021" fmla="*/ 2693405 h 3670596"/>
              <a:gd name="connsiteX1022" fmla="*/ 3413022 w 3886200"/>
              <a:gd name="connsiteY1022" fmla="*/ 2693652 h 3670596"/>
              <a:gd name="connsiteX1023" fmla="*/ 3413057 w 3886200"/>
              <a:gd name="connsiteY1023" fmla="*/ 2693697 h 3670596"/>
              <a:gd name="connsiteX1024" fmla="*/ 3412828 w 3886200"/>
              <a:gd name="connsiteY1024" fmla="*/ 2693404 h 3670596"/>
              <a:gd name="connsiteX1025" fmla="*/ 3412910 w 3886200"/>
              <a:gd name="connsiteY1025" fmla="*/ 2693508 h 3670596"/>
              <a:gd name="connsiteX1026" fmla="*/ 3412931 w 3886200"/>
              <a:gd name="connsiteY1026" fmla="*/ 2693534 h 3670596"/>
              <a:gd name="connsiteX1027" fmla="*/ 3412987 w 3886200"/>
              <a:gd name="connsiteY1027" fmla="*/ 2693607 h 3670596"/>
              <a:gd name="connsiteX1028" fmla="*/ 3412814 w 3886200"/>
              <a:gd name="connsiteY1028" fmla="*/ 2693387 h 3670596"/>
              <a:gd name="connsiteX1029" fmla="*/ 3412822 w 3886200"/>
              <a:gd name="connsiteY1029" fmla="*/ 2693396 h 3670596"/>
              <a:gd name="connsiteX1030" fmla="*/ 3412828 w 3886200"/>
              <a:gd name="connsiteY1030" fmla="*/ 2693404 h 3670596"/>
              <a:gd name="connsiteX1031" fmla="*/ 3412702 w 3886200"/>
              <a:gd name="connsiteY1031" fmla="*/ 2693243 h 3670596"/>
              <a:gd name="connsiteX1032" fmla="*/ 3412814 w 3886200"/>
              <a:gd name="connsiteY1032" fmla="*/ 2693387 h 3670596"/>
              <a:gd name="connsiteX1033" fmla="*/ 3412722 w 3886200"/>
              <a:gd name="connsiteY1033" fmla="*/ 2693269 h 3670596"/>
              <a:gd name="connsiteX1034" fmla="*/ 3412664 w 3886200"/>
              <a:gd name="connsiteY1034" fmla="*/ 2693195 h 3670596"/>
              <a:gd name="connsiteX1035" fmla="*/ 3412700 w 3886200"/>
              <a:gd name="connsiteY1035" fmla="*/ 2693240 h 3670596"/>
              <a:gd name="connsiteX1036" fmla="*/ 3412702 w 3886200"/>
              <a:gd name="connsiteY1036" fmla="*/ 2693243 h 3670596"/>
              <a:gd name="connsiteX1037" fmla="*/ 3412642 w 3886200"/>
              <a:gd name="connsiteY1037" fmla="*/ 2693167 h 3670596"/>
              <a:gd name="connsiteX1038" fmla="*/ 3412663 w 3886200"/>
              <a:gd name="connsiteY1038" fmla="*/ 2693194 h 3670596"/>
              <a:gd name="connsiteX1039" fmla="*/ 3412722 w 3886200"/>
              <a:gd name="connsiteY1039" fmla="*/ 2693269 h 3670596"/>
              <a:gd name="connsiteX1040" fmla="*/ 3412829 w 3886200"/>
              <a:gd name="connsiteY1040" fmla="*/ 2693405 h 3670596"/>
              <a:gd name="connsiteX1041" fmla="*/ 3411795 w 3886200"/>
              <a:gd name="connsiteY1041" fmla="*/ 2692087 h 3670596"/>
              <a:gd name="connsiteX1042" fmla="*/ 3412642 w 3886200"/>
              <a:gd name="connsiteY1042" fmla="*/ 2693167 h 3670596"/>
              <a:gd name="connsiteX1043" fmla="*/ 3412584 w 3886200"/>
              <a:gd name="connsiteY1043" fmla="*/ 2693094 h 3670596"/>
              <a:gd name="connsiteX1044" fmla="*/ 3410468 w 3886200"/>
              <a:gd name="connsiteY1044" fmla="*/ 2690394 h 3670596"/>
              <a:gd name="connsiteX1045" fmla="*/ 3410749 w 3886200"/>
              <a:gd name="connsiteY1045" fmla="*/ 2690753 h 3670596"/>
              <a:gd name="connsiteX1046" fmla="*/ 3411163 w 3886200"/>
              <a:gd name="connsiteY1046" fmla="*/ 2691281 h 3670596"/>
              <a:gd name="connsiteX1047" fmla="*/ 3411795 w 3886200"/>
              <a:gd name="connsiteY1047" fmla="*/ 2692087 h 3670596"/>
              <a:gd name="connsiteX1048" fmla="*/ 3411538 w 3886200"/>
              <a:gd name="connsiteY1048" fmla="*/ 2691759 h 3670596"/>
              <a:gd name="connsiteX1049" fmla="*/ 3410466 w 3886200"/>
              <a:gd name="connsiteY1049" fmla="*/ 2690391 h 3670596"/>
              <a:gd name="connsiteX1050" fmla="*/ 3412640 w 3886200"/>
              <a:gd name="connsiteY1050" fmla="*/ 2693163 h 3670596"/>
              <a:gd name="connsiteX1051" fmla="*/ 3412870 w 3886200"/>
              <a:gd name="connsiteY1051" fmla="*/ 2693456 h 3670596"/>
              <a:gd name="connsiteX1052" fmla="*/ 3412822 w 3886200"/>
              <a:gd name="connsiteY1052" fmla="*/ 2693396 h 3670596"/>
              <a:gd name="connsiteX1053" fmla="*/ 3412700 w 3886200"/>
              <a:gd name="connsiteY1053" fmla="*/ 2693240 h 3670596"/>
              <a:gd name="connsiteX1054" fmla="*/ 3412139 w 3886200"/>
              <a:gd name="connsiteY1054" fmla="*/ 2692525 h 3670596"/>
              <a:gd name="connsiteX1055" fmla="*/ 3412664 w 3886200"/>
              <a:gd name="connsiteY1055" fmla="*/ 2693195 h 3670596"/>
              <a:gd name="connsiteX1056" fmla="*/ 3412663 w 3886200"/>
              <a:gd name="connsiteY1056" fmla="*/ 2693194 h 3670596"/>
              <a:gd name="connsiteX1057" fmla="*/ 3411163 w 3886200"/>
              <a:gd name="connsiteY1057" fmla="*/ 2691281 h 3670596"/>
              <a:gd name="connsiteX1058" fmla="*/ 3408643 w 3886200"/>
              <a:gd name="connsiteY1058" fmla="*/ 2688066 h 3670596"/>
              <a:gd name="connsiteX1059" fmla="*/ 3410466 w 3886200"/>
              <a:gd name="connsiteY1059" fmla="*/ 2690391 h 3670596"/>
              <a:gd name="connsiteX1060" fmla="*/ 3408994 w 3886200"/>
              <a:gd name="connsiteY1060" fmla="*/ 2688515 h 3670596"/>
              <a:gd name="connsiteX1061" fmla="*/ 3408410 w 3886200"/>
              <a:gd name="connsiteY1061" fmla="*/ 2687770 h 3670596"/>
              <a:gd name="connsiteX1062" fmla="*/ 3408994 w 3886200"/>
              <a:gd name="connsiteY1062" fmla="*/ 2688515 h 3670596"/>
              <a:gd name="connsiteX1063" fmla="*/ 3410468 w 3886200"/>
              <a:gd name="connsiteY1063" fmla="*/ 2690394 h 3670596"/>
              <a:gd name="connsiteX1064" fmla="*/ 3409156 w 3886200"/>
              <a:gd name="connsiteY1064" fmla="*/ 2688722 h 3670596"/>
              <a:gd name="connsiteX1065" fmla="*/ 3407868 w 3886200"/>
              <a:gd name="connsiteY1065" fmla="*/ 2687079 h 3670596"/>
              <a:gd name="connsiteX1066" fmla="*/ 3408001 w 3886200"/>
              <a:gd name="connsiteY1066" fmla="*/ 2687248 h 3670596"/>
              <a:gd name="connsiteX1067" fmla="*/ 3408410 w 3886200"/>
              <a:gd name="connsiteY1067" fmla="*/ 2687770 h 3670596"/>
              <a:gd name="connsiteX1068" fmla="*/ 3407795 w 3886200"/>
              <a:gd name="connsiteY1068" fmla="*/ 2686985 h 3670596"/>
              <a:gd name="connsiteX1069" fmla="*/ 3407868 w 3886200"/>
              <a:gd name="connsiteY1069" fmla="*/ 2687079 h 3670596"/>
              <a:gd name="connsiteX1070" fmla="*/ 3407857 w 3886200"/>
              <a:gd name="connsiteY1070" fmla="*/ 2687065 h 3670596"/>
              <a:gd name="connsiteX1071" fmla="*/ 3472807 w 3886200"/>
              <a:gd name="connsiteY1071" fmla="*/ 2685852 h 3670596"/>
              <a:gd name="connsiteX1072" fmla="*/ 3475349 w 3886200"/>
              <a:gd name="connsiteY1072" fmla="*/ 2689094 h 3670596"/>
              <a:gd name="connsiteX1073" fmla="*/ 3474951 w 3886200"/>
              <a:gd name="connsiteY1073" fmla="*/ 2688587 h 3670596"/>
              <a:gd name="connsiteX1074" fmla="*/ 3406693 w 3886200"/>
              <a:gd name="connsiteY1074" fmla="*/ 2685580 h 3670596"/>
              <a:gd name="connsiteX1075" fmla="*/ 3407474 w 3886200"/>
              <a:gd name="connsiteY1075" fmla="*/ 2686575 h 3670596"/>
              <a:gd name="connsiteX1076" fmla="*/ 3407795 w 3886200"/>
              <a:gd name="connsiteY1076" fmla="*/ 2686985 h 3670596"/>
              <a:gd name="connsiteX1077" fmla="*/ 3407287 w 3886200"/>
              <a:gd name="connsiteY1077" fmla="*/ 2686338 h 3670596"/>
              <a:gd name="connsiteX1078" fmla="*/ 3406201 w 3886200"/>
              <a:gd name="connsiteY1078" fmla="*/ 2684953 h 3670596"/>
              <a:gd name="connsiteX1079" fmla="*/ 3406669 w 3886200"/>
              <a:gd name="connsiteY1079" fmla="*/ 2685549 h 3670596"/>
              <a:gd name="connsiteX1080" fmla="*/ 3406693 w 3886200"/>
              <a:gd name="connsiteY1080" fmla="*/ 2685580 h 3670596"/>
              <a:gd name="connsiteX1081" fmla="*/ 3406213 w 3886200"/>
              <a:gd name="connsiteY1081" fmla="*/ 2684968 h 3670596"/>
              <a:gd name="connsiteX1082" fmla="*/ 3406030 w 3886200"/>
              <a:gd name="connsiteY1082" fmla="*/ 2684734 h 3670596"/>
              <a:gd name="connsiteX1083" fmla="*/ 3408643 w 3886200"/>
              <a:gd name="connsiteY1083" fmla="*/ 2688066 h 3670596"/>
              <a:gd name="connsiteX1084" fmla="*/ 3408001 w 3886200"/>
              <a:gd name="connsiteY1084" fmla="*/ 2687248 h 3670596"/>
              <a:gd name="connsiteX1085" fmla="*/ 3407474 w 3886200"/>
              <a:gd name="connsiteY1085" fmla="*/ 2686575 h 3670596"/>
              <a:gd name="connsiteX1086" fmla="*/ 3406669 w 3886200"/>
              <a:gd name="connsiteY1086" fmla="*/ 2685549 h 3670596"/>
              <a:gd name="connsiteX1087" fmla="*/ 3406122 w 3886200"/>
              <a:gd name="connsiteY1087" fmla="*/ 2684852 h 3670596"/>
              <a:gd name="connsiteX1088" fmla="*/ 3405963 w 3886200"/>
              <a:gd name="connsiteY1088" fmla="*/ 2684649 h 3670596"/>
              <a:gd name="connsiteX1089" fmla="*/ 3406122 w 3886200"/>
              <a:gd name="connsiteY1089" fmla="*/ 2684852 h 3670596"/>
              <a:gd name="connsiteX1090" fmla="*/ 3406201 w 3886200"/>
              <a:gd name="connsiteY1090" fmla="*/ 2684953 h 3670596"/>
              <a:gd name="connsiteX1091" fmla="*/ 3406187 w 3886200"/>
              <a:gd name="connsiteY1091" fmla="*/ 2684935 h 3670596"/>
              <a:gd name="connsiteX1092" fmla="*/ 3470693 w 3886200"/>
              <a:gd name="connsiteY1092" fmla="*/ 2683155 h 3670596"/>
              <a:gd name="connsiteX1093" fmla="*/ 3472807 w 3886200"/>
              <a:gd name="connsiteY1093" fmla="*/ 2685852 h 3670596"/>
              <a:gd name="connsiteX1094" fmla="*/ 3470763 w 3886200"/>
              <a:gd name="connsiteY1094" fmla="*/ 2683244 h 3670596"/>
              <a:gd name="connsiteX1095" fmla="*/ 3470459 w 3886200"/>
              <a:gd name="connsiteY1095" fmla="*/ 2682857 h 3670596"/>
              <a:gd name="connsiteX1096" fmla="*/ 3470693 w 3886200"/>
              <a:gd name="connsiteY1096" fmla="*/ 2683155 h 3670596"/>
              <a:gd name="connsiteX1097" fmla="*/ 3470499 w 3886200"/>
              <a:gd name="connsiteY1097" fmla="*/ 2682907 h 3670596"/>
              <a:gd name="connsiteX1098" fmla="*/ 3404514 w 3886200"/>
              <a:gd name="connsiteY1098" fmla="*/ 2682800 h 3670596"/>
              <a:gd name="connsiteX1099" fmla="*/ 3406030 w 3886200"/>
              <a:gd name="connsiteY1099" fmla="*/ 2684734 h 3670596"/>
              <a:gd name="connsiteX1100" fmla="*/ 3404929 w 3886200"/>
              <a:gd name="connsiteY1100" fmla="*/ 2683330 h 3670596"/>
              <a:gd name="connsiteX1101" fmla="*/ 3470267 w 3886200"/>
              <a:gd name="connsiteY1101" fmla="*/ 2682612 h 3670596"/>
              <a:gd name="connsiteX1102" fmla="*/ 3470459 w 3886200"/>
              <a:gd name="connsiteY1102" fmla="*/ 2682857 h 3670596"/>
              <a:gd name="connsiteX1103" fmla="*/ 3470285 w 3886200"/>
              <a:gd name="connsiteY1103" fmla="*/ 2682635 h 3670596"/>
              <a:gd name="connsiteX1104" fmla="*/ 3469826 w 3886200"/>
              <a:gd name="connsiteY1104" fmla="*/ 2682049 h 3670596"/>
              <a:gd name="connsiteX1105" fmla="*/ 3470267 w 3886200"/>
              <a:gd name="connsiteY1105" fmla="*/ 2682612 h 3670596"/>
              <a:gd name="connsiteX1106" fmla="*/ 3470256 w 3886200"/>
              <a:gd name="connsiteY1106" fmla="*/ 2682598 h 3670596"/>
              <a:gd name="connsiteX1107" fmla="*/ 3402893 w 3886200"/>
              <a:gd name="connsiteY1107" fmla="*/ 2680735 h 3670596"/>
              <a:gd name="connsiteX1108" fmla="*/ 3403862 w 3886200"/>
              <a:gd name="connsiteY1108" fmla="*/ 2681969 h 3670596"/>
              <a:gd name="connsiteX1109" fmla="*/ 3404929 w 3886200"/>
              <a:gd name="connsiteY1109" fmla="*/ 2683330 h 3670596"/>
              <a:gd name="connsiteX1110" fmla="*/ 3405963 w 3886200"/>
              <a:gd name="connsiteY1110" fmla="*/ 2684649 h 3670596"/>
              <a:gd name="connsiteX1111" fmla="*/ 3403321 w 3886200"/>
              <a:gd name="connsiteY1111" fmla="*/ 2681282 h 3670596"/>
              <a:gd name="connsiteX1112" fmla="*/ 3402742 w 3886200"/>
              <a:gd name="connsiteY1112" fmla="*/ 2680542 h 3670596"/>
              <a:gd name="connsiteX1113" fmla="*/ 3402893 w 3886200"/>
              <a:gd name="connsiteY1113" fmla="*/ 2680735 h 3670596"/>
              <a:gd name="connsiteX1114" fmla="*/ 3402787 w 3886200"/>
              <a:gd name="connsiteY1114" fmla="*/ 2680601 h 3670596"/>
              <a:gd name="connsiteX1115" fmla="*/ 3402232 w 3886200"/>
              <a:gd name="connsiteY1115" fmla="*/ 2679890 h 3670596"/>
              <a:gd name="connsiteX1116" fmla="*/ 3404514 w 3886200"/>
              <a:gd name="connsiteY1116" fmla="*/ 2682800 h 3670596"/>
              <a:gd name="connsiteX1117" fmla="*/ 3403862 w 3886200"/>
              <a:gd name="connsiteY1117" fmla="*/ 2681969 h 3670596"/>
              <a:gd name="connsiteX1118" fmla="*/ 3402305 w 3886200"/>
              <a:gd name="connsiteY1118" fmla="*/ 2679984 h 3670596"/>
              <a:gd name="connsiteX1119" fmla="*/ 3402141 w 3886200"/>
              <a:gd name="connsiteY1119" fmla="*/ 2679775 h 3670596"/>
              <a:gd name="connsiteX1120" fmla="*/ 3402232 w 3886200"/>
              <a:gd name="connsiteY1120" fmla="*/ 2679890 h 3670596"/>
              <a:gd name="connsiteX1121" fmla="*/ 3402227 w 3886200"/>
              <a:gd name="connsiteY1121" fmla="*/ 2679885 h 3670596"/>
              <a:gd name="connsiteX1122" fmla="*/ 3402076 w 3886200"/>
              <a:gd name="connsiteY1122" fmla="*/ 2679694 h 3670596"/>
              <a:gd name="connsiteX1123" fmla="*/ 3402227 w 3886200"/>
              <a:gd name="connsiteY1123" fmla="*/ 2679885 h 3670596"/>
              <a:gd name="connsiteX1124" fmla="*/ 3402305 w 3886200"/>
              <a:gd name="connsiteY1124" fmla="*/ 2679984 h 3670596"/>
              <a:gd name="connsiteX1125" fmla="*/ 3402742 w 3886200"/>
              <a:gd name="connsiteY1125" fmla="*/ 2680542 h 3670596"/>
              <a:gd name="connsiteX1126" fmla="*/ 3402629 w 3886200"/>
              <a:gd name="connsiteY1126" fmla="*/ 2680399 h 3670596"/>
              <a:gd name="connsiteX1127" fmla="*/ 3467131 w 3886200"/>
              <a:gd name="connsiteY1127" fmla="*/ 2678614 h 3670596"/>
              <a:gd name="connsiteX1128" fmla="*/ 3470256 w 3886200"/>
              <a:gd name="connsiteY1128" fmla="*/ 2682598 h 3670596"/>
              <a:gd name="connsiteX1129" fmla="*/ 3470285 w 3886200"/>
              <a:gd name="connsiteY1129" fmla="*/ 2682635 h 3670596"/>
              <a:gd name="connsiteX1130" fmla="*/ 3470499 w 3886200"/>
              <a:gd name="connsiteY1130" fmla="*/ 2682907 h 3670596"/>
              <a:gd name="connsiteX1131" fmla="*/ 3470763 w 3886200"/>
              <a:gd name="connsiteY1131" fmla="*/ 2683244 h 3670596"/>
              <a:gd name="connsiteX1132" fmla="*/ 3470916 w 3886200"/>
              <a:gd name="connsiteY1132" fmla="*/ 2683440 h 3670596"/>
              <a:gd name="connsiteX1133" fmla="*/ 3399662 w 3886200"/>
              <a:gd name="connsiteY1133" fmla="*/ 2676612 h 3670596"/>
              <a:gd name="connsiteX1134" fmla="*/ 3402141 w 3886200"/>
              <a:gd name="connsiteY1134" fmla="*/ 2679775 h 3670596"/>
              <a:gd name="connsiteX1135" fmla="*/ 3401622 w 3886200"/>
              <a:gd name="connsiteY1135" fmla="*/ 2679115 h 3670596"/>
              <a:gd name="connsiteX1136" fmla="*/ 3464429 w 3886200"/>
              <a:gd name="connsiteY1136" fmla="*/ 2675165 h 3670596"/>
              <a:gd name="connsiteX1137" fmla="*/ 3469826 w 3886200"/>
              <a:gd name="connsiteY1137" fmla="*/ 2682049 h 3670596"/>
              <a:gd name="connsiteX1138" fmla="*/ 3464900 w 3886200"/>
              <a:gd name="connsiteY1138" fmla="*/ 2675767 h 3670596"/>
              <a:gd name="connsiteX1139" fmla="*/ 3463870 w 3886200"/>
              <a:gd name="connsiteY1139" fmla="*/ 2674454 h 3670596"/>
              <a:gd name="connsiteX1140" fmla="*/ 3464429 w 3886200"/>
              <a:gd name="connsiteY1140" fmla="*/ 2675165 h 3670596"/>
              <a:gd name="connsiteX1141" fmla="*/ 3464102 w 3886200"/>
              <a:gd name="connsiteY1141" fmla="*/ 2674749 h 3670596"/>
              <a:gd name="connsiteX1142" fmla="*/ 3463844 w 3886200"/>
              <a:gd name="connsiteY1142" fmla="*/ 2674420 h 3670596"/>
              <a:gd name="connsiteX1143" fmla="*/ 3464102 w 3886200"/>
              <a:gd name="connsiteY1143" fmla="*/ 2674749 h 3670596"/>
              <a:gd name="connsiteX1144" fmla="*/ 3464900 w 3886200"/>
              <a:gd name="connsiteY1144" fmla="*/ 2675767 h 3670596"/>
              <a:gd name="connsiteX1145" fmla="*/ 3467131 w 3886200"/>
              <a:gd name="connsiteY1145" fmla="*/ 2678614 h 3670596"/>
              <a:gd name="connsiteX1146" fmla="*/ 3463844 w 3886200"/>
              <a:gd name="connsiteY1146" fmla="*/ 2674421 h 3670596"/>
              <a:gd name="connsiteX1147" fmla="*/ 3463841 w 3886200"/>
              <a:gd name="connsiteY1147" fmla="*/ 2674416 h 3670596"/>
              <a:gd name="connsiteX1148" fmla="*/ 3463844 w 3886200"/>
              <a:gd name="connsiteY1148" fmla="*/ 2674420 h 3670596"/>
              <a:gd name="connsiteX1149" fmla="*/ 3463844 w 3886200"/>
              <a:gd name="connsiteY1149" fmla="*/ 2674420 h 3670596"/>
              <a:gd name="connsiteX1150" fmla="*/ 3463839 w 3886200"/>
              <a:gd name="connsiteY1150" fmla="*/ 2674413 h 3670596"/>
              <a:gd name="connsiteX1151" fmla="*/ 3463841 w 3886200"/>
              <a:gd name="connsiteY1151" fmla="*/ 2674416 h 3670596"/>
              <a:gd name="connsiteX1152" fmla="*/ 3463840 w 3886200"/>
              <a:gd name="connsiteY1152" fmla="*/ 2674415 h 3670596"/>
              <a:gd name="connsiteX1153" fmla="*/ 3463836 w 3886200"/>
              <a:gd name="connsiteY1153" fmla="*/ 2674409 h 3670596"/>
              <a:gd name="connsiteX1154" fmla="*/ 3463870 w 3886200"/>
              <a:gd name="connsiteY1154" fmla="*/ 2674454 h 3670596"/>
              <a:gd name="connsiteX1155" fmla="*/ 3463844 w 3886200"/>
              <a:gd name="connsiteY1155" fmla="*/ 2674420 h 3670596"/>
              <a:gd name="connsiteX1156" fmla="*/ 3463836 w 3886200"/>
              <a:gd name="connsiteY1156" fmla="*/ 2674409 h 3670596"/>
              <a:gd name="connsiteX1157" fmla="*/ 3463835 w 3886200"/>
              <a:gd name="connsiteY1157" fmla="*/ 2674408 h 3670596"/>
              <a:gd name="connsiteX1158" fmla="*/ 3463835 w 3886200"/>
              <a:gd name="connsiteY1158" fmla="*/ 2674409 h 3670596"/>
              <a:gd name="connsiteX1159" fmla="*/ 3463836 w 3886200"/>
              <a:gd name="connsiteY1159" fmla="*/ 2674409 h 3670596"/>
              <a:gd name="connsiteX1160" fmla="*/ 3463839 w 3886200"/>
              <a:gd name="connsiteY1160" fmla="*/ 2674413 h 3670596"/>
              <a:gd name="connsiteX1161" fmla="*/ 3463833 w 3886200"/>
              <a:gd name="connsiteY1161" fmla="*/ 2674406 h 3670596"/>
              <a:gd name="connsiteX1162" fmla="*/ 3463835 w 3886200"/>
              <a:gd name="connsiteY1162" fmla="*/ 2674408 h 3670596"/>
              <a:gd name="connsiteX1163" fmla="*/ 3463833 w 3886200"/>
              <a:gd name="connsiteY1163" fmla="*/ 2674407 h 3670596"/>
              <a:gd name="connsiteX1164" fmla="*/ 3463833 w 3886200"/>
              <a:gd name="connsiteY1164" fmla="*/ 2674406 h 3670596"/>
              <a:gd name="connsiteX1165" fmla="*/ 3463836 w 3886200"/>
              <a:gd name="connsiteY1165" fmla="*/ 2674409 h 3670596"/>
              <a:gd name="connsiteX1166" fmla="*/ 3463835 w 3886200"/>
              <a:gd name="connsiteY1166" fmla="*/ 2674409 h 3670596"/>
              <a:gd name="connsiteX1167" fmla="*/ 3463833 w 3886200"/>
              <a:gd name="connsiteY1167" fmla="*/ 2674406 h 3670596"/>
              <a:gd name="connsiteX1168" fmla="*/ 3463830 w 3886200"/>
              <a:gd name="connsiteY1168" fmla="*/ 2674402 h 3670596"/>
              <a:gd name="connsiteX1169" fmla="*/ 3463831 w 3886200"/>
              <a:gd name="connsiteY1169" fmla="*/ 2674403 h 3670596"/>
              <a:gd name="connsiteX1170" fmla="*/ 3463833 w 3886200"/>
              <a:gd name="connsiteY1170" fmla="*/ 2674406 h 3670596"/>
              <a:gd name="connsiteX1171" fmla="*/ 3463833 w 3886200"/>
              <a:gd name="connsiteY1171" fmla="*/ 2674406 h 3670596"/>
              <a:gd name="connsiteX1172" fmla="*/ 3463824 w 3886200"/>
              <a:gd name="connsiteY1172" fmla="*/ 2674395 h 3670596"/>
              <a:gd name="connsiteX1173" fmla="*/ 3463833 w 3886200"/>
              <a:gd name="connsiteY1173" fmla="*/ 2674406 h 3670596"/>
              <a:gd name="connsiteX1174" fmla="*/ 3463831 w 3886200"/>
              <a:gd name="connsiteY1174" fmla="*/ 2674403 h 3670596"/>
              <a:gd name="connsiteX1175" fmla="*/ 3463825 w 3886200"/>
              <a:gd name="connsiteY1175" fmla="*/ 2674396 h 3670596"/>
              <a:gd name="connsiteX1176" fmla="*/ 3463823 w 3886200"/>
              <a:gd name="connsiteY1176" fmla="*/ 2674394 h 3670596"/>
              <a:gd name="connsiteX1177" fmla="*/ 3463825 w 3886200"/>
              <a:gd name="connsiteY1177" fmla="*/ 2674396 h 3670596"/>
              <a:gd name="connsiteX1178" fmla="*/ 3463830 w 3886200"/>
              <a:gd name="connsiteY1178" fmla="*/ 2674402 h 3670596"/>
              <a:gd name="connsiteX1179" fmla="*/ 3463828 w 3886200"/>
              <a:gd name="connsiteY1179" fmla="*/ 2674400 h 3670596"/>
              <a:gd name="connsiteX1180" fmla="*/ 3463814 w 3886200"/>
              <a:gd name="connsiteY1180" fmla="*/ 2674382 h 3670596"/>
              <a:gd name="connsiteX1181" fmla="*/ 3463824 w 3886200"/>
              <a:gd name="connsiteY1181" fmla="*/ 2674395 h 3670596"/>
              <a:gd name="connsiteX1182" fmla="*/ 3463823 w 3886200"/>
              <a:gd name="connsiteY1182" fmla="*/ 2674394 h 3670596"/>
              <a:gd name="connsiteX1183" fmla="*/ 3463811 w 3886200"/>
              <a:gd name="connsiteY1183" fmla="*/ 2674378 h 3670596"/>
              <a:gd name="connsiteX1184" fmla="*/ 3463811 w 3886200"/>
              <a:gd name="connsiteY1184" fmla="*/ 2674378 h 3670596"/>
              <a:gd name="connsiteX1185" fmla="*/ 3463814 w 3886200"/>
              <a:gd name="connsiteY1185" fmla="*/ 2674382 h 3670596"/>
              <a:gd name="connsiteX1186" fmla="*/ 3463807 w 3886200"/>
              <a:gd name="connsiteY1186" fmla="*/ 2674373 h 3670596"/>
              <a:gd name="connsiteX1187" fmla="*/ 3463811 w 3886200"/>
              <a:gd name="connsiteY1187" fmla="*/ 2674378 h 3670596"/>
              <a:gd name="connsiteX1188" fmla="*/ 3463807 w 3886200"/>
              <a:gd name="connsiteY1188" fmla="*/ 2674376 h 3670596"/>
              <a:gd name="connsiteX1189" fmla="*/ 3494471 w 3886200"/>
              <a:gd name="connsiteY1189" fmla="*/ 2661912 h 3670596"/>
              <a:gd name="connsiteX1190" fmla="*/ 3523263 w 3886200"/>
              <a:gd name="connsiteY1190" fmla="*/ 2701611 h 3670596"/>
              <a:gd name="connsiteX1191" fmla="*/ 3523499 w 3886200"/>
              <a:gd name="connsiteY1191" fmla="*/ 2701725 h 3670596"/>
              <a:gd name="connsiteX1192" fmla="*/ 3523661 w 3886200"/>
              <a:gd name="connsiteY1192" fmla="*/ 2702118 h 3670596"/>
              <a:gd name="connsiteX1193" fmla="*/ 3565706 w 3886200"/>
              <a:gd name="connsiteY1193" fmla="*/ 2804321 h 3670596"/>
              <a:gd name="connsiteX1194" fmla="*/ 3497498 w 3886200"/>
              <a:gd name="connsiteY1194" fmla="*/ 2675321 h 3670596"/>
              <a:gd name="connsiteX1195" fmla="*/ 3501943 w 3886200"/>
              <a:gd name="connsiteY1195" fmla="*/ 2649323 h 3670596"/>
              <a:gd name="connsiteX1196" fmla="*/ 3513518 w 3886200"/>
              <a:gd name="connsiteY1196" fmla="*/ 2657343 h 3670596"/>
              <a:gd name="connsiteX1197" fmla="*/ 3543931 w 3886200"/>
              <a:gd name="connsiteY1197" fmla="*/ 2692513 h 3670596"/>
              <a:gd name="connsiteX1198" fmla="*/ 3537493 w 3886200"/>
              <a:gd name="connsiteY1198" fmla="*/ 2708433 h 3670596"/>
              <a:gd name="connsiteX1199" fmla="*/ 3523499 w 3886200"/>
              <a:gd name="connsiteY1199" fmla="*/ 2701725 h 3670596"/>
              <a:gd name="connsiteX1200" fmla="*/ 3502069 w 3886200"/>
              <a:gd name="connsiteY1200" fmla="*/ 2649637 h 3670596"/>
              <a:gd name="connsiteX1201" fmla="*/ 3492981 w 3886200"/>
              <a:gd name="connsiteY1201" fmla="*/ 2627538 h 3670596"/>
              <a:gd name="connsiteX1202" fmla="*/ 3492981 w 3886200"/>
              <a:gd name="connsiteY1202" fmla="*/ 2627540 h 3670596"/>
              <a:gd name="connsiteX1203" fmla="*/ 3494117 w 3886200"/>
              <a:gd name="connsiteY1203" fmla="*/ 2630301 h 3670596"/>
              <a:gd name="connsiteX1204" fmla="*/ 3501943 w 3886200"/>
              <a:gd name="connsiteY1204" fmla="*/ 2649323 h 3670596"/>
              <a:gd name="connsiteX1205" fmla="*/ 3497177 w 3886200"/>
              <a:gd name="connsiteY1205" fmla="*/ 2646023 h 3670596"/>
              <a:gd name="connsiteX1206" fmla="*/ 3492606 w 3886200"/>
              <a:gd name="connsiteY1206" fmla="*/ 2653651 h 3670596"/>
              <a:gd name="connsiteX1207" fmla="*/ 3494471 w 3886200"/>
              <a:gd name="connsiteY1207" fmla="*/ 2661912 h 3670596"/>
              <a:gd name="connsiteX1208" fmla="*/ 3485222 w 3886200"/>
              <a:gd name="connsiteY1208" fmla="*/ 2649162 h 3670596"/>
              <a:gd name="connsiteX1209" fmla="*/ 3482666 w 3886200"/>
              <a:gd name="connsiteY1209" fmla="*/ 2644092 h 3670596"/>
              <a:gd name="connsiteX1210" fmla="*/ 3544107 w 3886200"/>
              <a:gd name="connsiteY1210" fmla="*/ 2608699 h 3670596"/>
              <a:gd name="connsiteX1211" fmla="*/ 3547629 w 3886200"/>
              <a:gd name="connsiteY1211" fmla="*/ 2613189 h 3670596"/>
              <a:gd name="connsiteX1212" fmla="*/ 3573103 w 3886200"/>
              <a:gd name="connsiteY1212" fmla="*/ 2645676 h 3670596"/>
              <a:gd name="connsiteX1213" fmla="*/ 3569277 w 3886200"/>
              <a:gd name="connsiteY1213" fmla="*/ 2640797 h 3670596"/>
              <a:gd name="connsiteX1214" fmla="*/ 3566734 w 3886200"/>
              <a:gd name="connsiteY1214" fmla="*/ 2637555 h 3670596"/>
              <a:gd name="connsiteX1215" fmla="*/ 3555323 w 3886200"/>
              <a:gd name="connsiteY1215" fmla="*/ 2623006 h 3670596"/>
              <a:gd name="connsiteX1216" fmla="*/ 3551133 w 3886200"/>
              <a:gd name="connsiteY1216" fmla="*/ 2617660 h 3670596"/>
              <a:gd name="connsiteX1217" fmla="*/ 3534435 w 3886200"/>
              <a:gd name="connsiteY1217" fmla="*/ 2596368 h 3670596"/>
              <a:gd name="connsiteX1218" fmla="*/ 3540862 w 3886200"/>
              <a:gd name="connsiteY1218" fmla="*/ 2604562 h 3670596"/>
              <a:gd name="connsiteX1219" fmla="*/ 3544107 w 3886200"/>
              <a:gd name="connsiteY1219" fmla="*/ 2608699 h 3670596"/>
              <a:gd name="connsiteX1220" fmla="*/ 3534634 w 3886200"/>
              <a:gd name="connsiteY1220" fmla="*/ 2596623 h 3670596"/>
              <a:gd name="connsiteX1221" fmla="*/ 3533770 w 3886200"/>
              <a:gd name="connsiteY1221" fmla="*/ 2595518 h 3670596"/>
              <a:gd name="connsiteX1222" fmla="*/ 3534435 w 3886200"/>
              <a:gd name="connsiteY1222" fmla="*/ 2596368 h 3670596"/>
              <a:gd name="connsiteX1223" fmla="*/ 3534182 w 3886200"/>
              <a:gd name="connsiteY1223" fmla="*/ 2596046 h 3670596"/>
              <a:gd name="connsiteX1224" fmla="*/ 3781682 w 3886200"/>
              <a:gd name="connsiteY1224" fmla="*/ 2586017 h 3670596"/>
              <a:gd name="connsiteX1225" fmla="*/ 3817170 w 3886200"/>
              <a:gd name="connsiteY1225" fmla="*/ 2620771 h 3670596"/>
              <a:gd name="connsiteX1226" fmla="*/ 3787996 w 3886200"/>
              <a:gd name="connsiteY1226" fmla="*/ 2667605 h 3670596"/>
              <a:gd name="connsiteX1227" fmla="*/ 3776262 w 3886200"/>
              <a:gd name="connsiteY1227" fmla="*/ 2602741 h 3670596"/>
              <a:gd name="connsiteX1228" fmla="*/ 3776081 w 3886200"/>
              <a:gd name="connsiteY1228" fmla="*/ 2589927 h 3670596"/>
              <a:gd name="connsiteX1229" fmla="*/ 3829338 w 3886200"/>
              <a:gd name="connsiteY1229" fmla="*/ 2584930 h 3670596"/>
              <a:gd name="connsiteX1230" fmla="*/ 3832445 w 3886200"/>
              <a:gd name="connsiteY1230" fmla="*/ 2591664 h 3670596"/>
              <a:gd name="connsiteX1231" fmla="*/ 3842644 w 3886200"/>
              <a:gd name="connsiteY1231" fmla="*/ 2653256 h 3670596"/>
              <a:gd name="connsiteX1232" fmla="*/ 3830057 w 3886200"/>
              <a:gd name="connsiteY1232" fmla="*/ 2588618 h 3670596"/>
              <a:gd name="connsiteX1233" fmla="*/ 3522153 w 3886200"/>
              <a:gd name="connsiteY1233" fmla="*/ 2580703 h 3670596"/>
              <a:gd name="connsiteX1234" fmla="*/ 3533770 w 3886200"/>
              <a:gd name="connsiteY1234" fmla="*/ 2595518 h 3670596"/>
              <a:gd name="connsiteX1235" fmla="*/ 3525508 w 3886200"/>
              <a:gd name="connsiteY1235" fmla="*/ 2584984 h 3670596"/>
              <a:gd name="connsiteX1236" fmla="*/ 3525337 w 3886200"/>
              <a:gd name="connsiteY1236" fmla="*/ 2584765 h 3670596"/>
              <a:gd name="connsiteX1237" fmla="*/ 3522153 w 3886200"/>
              <a:gd name="connsiteY1237" fmla="*/ 2580704 h 3670596"/>
              <a:gd name="connsiteX1238" fmla="*/ 3514247 w 3886200"/>
              <a:gd name="connsiteY1238" fmla="*/ 2570621 h 3670596"/>
              <a:gd name="connsiteX1239" fmla="*/ 3514570 w 3886200"/>
              <a:gd name="connsiteY1239" fmla="*/ 2571032 h 3670596"/>
              <a:gd name="connsiteX1240" fmla="*/ 3522153 w 3886200"/>
              <a:gd name="connsiteY1240" fmla="*/ 2580704 h 3670596"/>
              <a:gd name="connsiteX1241" fmla="*/ 3511493 w 3886200"/>
              <a:gd name="connsiteY1241" fmla="*/ 2567111 h 3670596"/>
              <a:gd name="connsiteX1242" fmla="*/ 3511543 w 3886200"/>
              <a:gd name="connsiteY1242" fmla="*/ 2567171 h 3670596"/>
              <a:gd name="connsiteX1243" fmla="*/ 3514247 w 3886200"/>
              <a:gd name="connsiteY1243" fmla="*/ 2570621 h 3670596"/>
              <a:gd name="connsiteX1244" fmla="*/ 3820870 w 3886200"/>
              <a:gd name="connsiteY1244" fmla="*/ 2541448 h 3670596"/>
              <a:gd name="connsiteX1245" fmla="*/ 3823592 w 3886200"/>
              <a:gd name="connsiteY1245" fmla="*/ 2555424 h 3670596"/>
              <a:gd name="connsiteX1246" fmla="*/ 3829338 w 3886200"/>
              <a:gd name="connsiteY1246" fmla="*/ 2584930 h 3670596"/>
              <a:gd name="connsiteX1247" fmla="*/ 3810773 w 3886200"/>
              <a:gd name="connsiteY1247" fmla="*/ 2544691 h 3670596"/>
              <a:gd name="connsiteX1248" fmla="*/ 3749321 w 3886200"/>
              <a:gd name="connsiteY1248" fmla="*/ 2450206 h 3670596"/>
              <a:gd name="connsiteX1249" fmla="*/ 3757182 w 3886200"/>
              <a:gd name="connsiteY1249" fmla="*/ 2460232 h 3670596"/>
              <a:gd name="connsiteX1250" fmla="*/ 3765939 w 3886200"/>
              <a:gd name="connsiteY1250" fmla="*/ 2471399 h 3670596"/>
              <a:gd name="connsiteX1251" fmla="*/ 3766735 w 3886200"/>
              <a:gd name="connsiteY1251" fmla="*/ 2472414 h 3670596"/>
              <a:gd name="connsiteX1252" fmla="*/ 3759172 w 3886200"/>
              <a:gd name="connsiteY1252" fmla="*/ 2462770 h 3670596"/>
              <a:gd name="connsiteX1253" fmla="*/ 3744445 w 3886200"/>
              <a:gd name="connsiteY1253" fmla="*/ 2443988 h 3670596"/>
              <a:gd name="connsiteX1254" fmla="*/ 3749321 w 3886200"/>
              <a:gd name="connsiteY1254" fmla="*/ 2450206 h 3670596"/>
              <a:gd name="connsiteX1255" fmla="*/ 3748425 w 3886200"/>
              <a:gd name="connsiteY1255" fmla="*/ 2449064 h 3670596"/>
              <a:gd name="connsiteX1256" fmla="*/ 3744445 w 3886200"/>
              <a:gd name="connsiteY1256" fmla="*/ 2443988 h 3670596"/>
              <a:gd name="connsiteX1257" fmla="*/ 3828264 w 3886200"/>
              <a:gd name="connsiteY1257" fmla="*/ 2382805 h 3670596"/>
              <a:gd name="connsiteX1258" fmla="*/ 3849877 w 3886200"/>
              <a:gd name="connsiteY1258" fmla="*/ 2406102 h 3670596"/>
              <a:gd name="connsiteX1259" fmla="*/ 3853739 w 3886200"/>
              <a:gd name="connsiteY1259" fmla="*/ 2415292 h 3670596"/>
              <a:gd name="connsiteX1260" fmla="*/ 3828264 w 3886200"/>
              <a:gd name="connsiteY1260" fmla="*/ 2382805 h 3670596"/>
              <a:gd name="connsiteX1261" fmla="*/ 3831965 w 3886200"/>
              <a:gd name="connsiteY1261" fmla="*/ 2303483 h 3670596"/>
              <a:gd name="connsiteX1262" fmla="*/ 3849478 w 3886200"/>
              <a:gd name="connsiteY1262" fmla="*/ 2325818 h 3670596"/>
              <a:gd name="connsiteX1263" fmla="*/ 3848661 w 3886200"/>
              <a:gd name="connsiteY1263" fmla="*/ 2324777 h 3670596"/>
              <a:gd name="connsiteX1264" fmla="*/ 3863561 w 3886200"/>
              <a:gd name="connsiteY1264" fmla="*/ 2291975 h 3670596"/>
              <a:gd name="connsiteX1265" fmla="*/ 3867624 w 3886200"/>
              <a:gd name="connsiteY1265" fmla="*/ 2301848 h 3670596"/>
              <a:gd name="connsiteX1266" fmla="*/ 3866345 w 3886200"/>
              <a:gd name="connsiteY1266" fmla="*/ 2298741 h 3670596"/>
              <a:gd name="connsiteX1267" fmla="*/ 3857928 w 3886200"/>
              <a:gd name="connsiteY1267" fmla="*/ 2278287 h 3670596"/>
              <a:gd name="connsiteX1268" fmla="*/ 3863561 w 3886200"/>
              <a:gd name="connsiteY1268" fmla="*/ 2291975 h 3670596"/>
              <a:gd name="connsiteX1269" fmla="*/ 3862933 w 3886200"/>
              <a:gd name="connsiteY1269" fmla="*/ 2290454 h 3670596"/>
              <a:gd name="connsiteX1270" fmla="*/ 3842560 w 3886200"/>
              <a:gd name="connsiteY1270" fmla="*/ 2240931 h 3670596"/>
              <a:gd name="connsiteX1271" fmla="*/ 3845890 w 3886200"/>
              <a:gd name="connsiteY1271" fmla="*/ 2249020 h 3670596"/>
              <a:gd name="connsiteX1272" fmla="*/ 3857928 w 3886200"/>
              <a:gd name="connsiteY1272" fmla="*/ 2278287 h 3670596"/>
              <a:gd name="connsiteX1273" fmla="*/ 3856542 w 3886200"/>
              <a:gd name="connsiteY1273" fmla="*/ 2274918 h 3670596"/>
              <a:gd name="connsiteX1274" fmla="*/ 3835664 w 3886200"/>
              <a:gd name="connsiteY1274" fmla="*/ 2224162 h 3670596"/>
              <a:gd name="connsiteX1275" fmla="*/ 3842560 w 3886200"/>
              <a:gd name="connsiteY1275" fmla="*/ 2240931 h 3670596"/>
              <a:gd name="connsiteX1276" fmla="*/ 3838644 w 3886200"/>
              <a:gd name="connsiteY1276" fmla="*/ 2231413 h 3670596"/>
              <a:gd name="connsiteX1277" fmla="*/ 3835664 w 3886200"/>
              <a:gd name="connsiteY1277" fmla="*/ 2224162 h 3670596"/>
              <a:gd name="connsiteX1278" fmla="*/ 392393 w 3886200"/>
              <a:gd name="connsiteY1278" fmla="*/ 2218535 h 3670596"/>
              <a:gd name="connsiteX1279" fmla="*/ 392394 w 3886200"/>
              <a:gd name="connsiteY1279" fmla="*/ 2218537 h 3670596"/>
              <a:gd name="connsiteX1280" fmla="*/ 392405 w 3886200"/>
              <a:gd name="connsiteY1280" fmla="*/ 2218552 h 3670596"/>
              <a:gd name="connsiteX1281" fmla="*/ 387595 w 3886200"/>
              <a:gd name="connsiteY1281" fmla="*/ 2212418 h 3670596"/>
              <a:gd name="connsiteX1282" fmla="*/ 392388 w 3886200"/>
              <a:gd name="connsiteY1282" fmla="*/ 2218528 h 3670596"/>
              <a:gd name="connsiteX1283" fmla="*/ 392393 w 3886200"/>
              <a:gd name="connsiteY1283" fmla="*/ 2218535 h 3670596"/>
              <a:gd name="connsiteX1284" fmla="*/ 391597 w 3886200"/>
              <a:gd name="connsiteY1284" fmla="*/ 2217520 h 3670596"/>
              <a:gd name="connsiteX1285" fmla="*/ 385785 w 3886200"/>
              <a:gd name="connsiteY1285" fmla="*/ 2210109 h 3670596"/>
              <a:gd name="connsiteX1286" fmla="*/ 386024 w 3886200"/>
              <a:gd name="connsiteY1286" fmla="*/ 2210414 h 3670596"/>
              <a:gd name="connsiteX1287" fmla="*/ 387595 w 3886200"/>
              <a:gd name="connsiteY1287" fmla="*/ 2212418 h 3670596"/>
              <a:gd name="connsiteX1288" fmla="*/ 341444 w 3886200"/>
              <a:gd name="connsiteY1288" fmla="*/ 2153562 h 3670596"/>
              <a:gd name="connsiteX1289" fmla="*/ 370898 w 3886200"/>
              <a:gd name="connsiteY1289" fmla="*/ 2191125 h 3670596"/>
              <a:gd name="connsiteX1290" fmla="*/ 385785 w 3886200"/>
              <a:gd name="connsiteY1290" fmla="*/ 2210109 h 3670596"/>
              <a:gd name="connsiteX1291" fmla="*/ 378061 w 3886200"/>
              <a:gd name="connsiteY1291" fmla="*/ 2200262 h 3670596"/>
              <a:gd name="connsiteX1292" fmla="*/ 341444 w 3886200"/>
              <a:gd name="connsiteY1292" fmla="*/ 2153562 h 3670596"/>
              <a:gd name="connsiteX1293" fmla="*/ 3737460 w 3886200"/>
              <a:gd name="connsiteY1293" fmla="*/ 2014894 h 3670596"/>
              <a:gd name="connsiteX1294" fmla="*/ 3813887 w 3886200"/>
              <a:gd name="connsiteY1294" fmla="*/ 2112353 h 3670596"/>
              <a:gd name="connsiteX1295" fmla="*/ 3802225 w 3886200"/>
              <a:gd name="connsiteY1295" fmla="*/ 2121612 h 3670596"/>
              <a:gd name="connsiteX1296" fmla="*/ 3745300 w 3886200"/>
              <a:gd name="connsiteY1296" fmla="*/ 2036709 h 3670596"/>
              <a:gd name="connsiteX1297" fmla="*/ 225870 w 3886200"/>
              <a:gd name="connsiteY1297" fmla="*/ 1585985 h 3670596"/>
              <a:gd name="connsiteX1298" fmla="*/ 229875 w 3886200"/>
              <a:gd name="connsiteY1298" fmla="*/ 1591093 h 3670596"/>
              <a:gd name="connsiteX1299" fmla="*/ 232562 w 3886200"/>
              <a:gd name="connsiteY1299" fmla="*/ 1594519 h 3670596"/>
              <a:gd name="connsiteX1300" fmla="*/ 218865 w 3886200"/>
              <a:gd name="connsiteY1300" fmla="*/ 1577052 h 3670596"/>
              <a:gd name="connsiteX1301" fmla="*/ 225870 w 3886200"/>
              <a:gd name="connsiteY1301" fmla="*/ 1585985 h 3670596"/>
              <a:gd name="connsiteX1302" fmla="*/ 223494 w 3886200"/>
              <a:gd name="connsiteY1302" fmla="*/ 1582955 h 3670596"/>
              <a:gd name="connsiteX1303" fmla="*/ 210710 w 3886200"/>
              <a:gd name="connsiteY1303" fmla="*/ 1566653 h 3670596"/>
              <a:gd name="connsiteX1304" fmla="*/ 211067 w 3886200"/>
              <a:gd name="connsiteY1304" fmla="*/ 1567108 h 3670596"/>
              <a:gd name="connsiteX1305" fmla="*/ 218865 w 3886200"/>
              <a:gd name="connsiteY1305" fmla="*/ 1577052 h 3670596"/>
              <a:gd name="connsiteX1306" fmla="*/ 83974 w 3886200"/>
              <a:gd name="connsiteY1306" fmla="*/ 1548984 h 3670596"/>
              <a:gd name="connsiteX1307" fmla="*/ 140900 w 3886200"/>
              <a:gd name="connsiteY1307" fmla="*/ 1633888 h 3670596"/>
              <a:gd name="connsiteX1308" fmla="*/ 148740 w 3886200"/>
              <a:gd name="connsiteY1308" fmla="*/ 1655701 h 3670596"/>
              <a:gd name="connsiteX1309" fmla="*/ 72313 w 3886200"/>
              <a:gd name="connsiteY1309" fmla="*/ 1558242 h 3670596"/>
              <a:gd name="connsiteX1310" fmla="*/ 83974 w 3886200"/>
              <a:gd name="connsiteY1310" fmla="*/ 1548984 h 3670596"/>
              <a:gd name="connsiteX1311" fmla="*/ 188536 w 3886200"/>
              <a:gd name="connsiteY1311" fmla="*/ 1538376 h 3670596"/>
              <a:gd name="connsiteX1312" fmla="*/ 199125 w 3886200"/>
              <a:gd name="connsiteY1312" fmla="*/ 1551880 h 3670596"/>
              <a:gd name="connsiteX1313" fmla="*/ 210710 w 3886200"/>
              <a:gd name="connsiteY1313" fmla="*/ 1566653 h 3670596"/>
              <a:gd name="connsiteX1314" fmla="*/ 192870 w 3886200"/>
              <a:gd name="connsiteY1314" fmla="*/ 1543905 h 3670596"/>
              <a:gd name="connsiteX1315" fmla="*/ 185508 w 3886200"/>
              <a:gd name="connsiteY1315" fmla="*/ 1534515 h 3670596"/>
              <a:gd name="connsiteX1316" fmla="*/ 187980 w 3886200"/>
              <a:gd name="connsiteY1316" fmla="*/ 1537667 h 3670596"/>
              <a:gd name="connsiteX1317" fmla="*/ 188536 w 3886200"/>
              <a:gd name="connsiteY1317" fmla="*/ 1538376 h 3670596"/>
              <a:gd name="connsiteX1318" fmla="*/ 3500031 w 3886200"/>
              <a:gd name="connsiteY1318" fmla="*/ 1459997 h 3670596"/>
              <a:gd name="connsiteX1319" fmla="*/ 3508138 w 3886200"/>
              <a:gd name="connsiteY1319" fmla="*/ 1470335 h 3670596"/>
              <a:gd name="connsiteX1320" fmla="*/ 3544756 w 3886200"/>
              <a:gd name="connsiteY1320" fmla="*/ 1517034 h 3670596"/>
              <a:gd name="connsiteX1321" fmla="*/ 3500176 w 3886200"/>
              <a:gd name="connsiteY1321" fmla="*/ 1460183 h 3670596"/>
              <a:gd name="connsiteX1322" fmla="*/ 3493808 w 3886200"/>
              <a:gd name="connsiteY1322" fmla="*/ 1452061 h 3670596"/>
              <a:gd name="connsiteX1323" fmla="*/ 3494603 w 3886200"/>
              <a:gd name="connsiteY1323" fmla="*/ 1453076 h 3670596"/>
              <a:gd name="connsiteX1324" fmla="*/ 3500031 w 3886200"/>
              <a:gd name="connsiteY1324" fmla="*/ 1459997 h 3670596"/>
              <a:gd name="connsiteX1325" fmla="*/ 3493810 w 3886200"/>
              <a:gd name="connsiteY1325" fmla="*/ 1452066 h 3670596"/>
              <a:gd name="connsiteX1326" fmla="*/ 3493799 w 3886200"/>
              <a:gd name="connsiteY1326" fmla="*/ 1452050 h 3670596"/>
              <a:gd name="connsiteX1327" fmla="*/ 3493808 w 3886200"/>
              <a:gd name="connsiteY1327" fmla="*/ 1452061 h 3670596"/>
              <a:gd name="connsiteX1328" fmla="*/ 3493806 w 3886200"/>
              <a:gd name="connsiteY1328" fmla="*/ 1452060 h 3670596"/>
              <a:gd name="connsiteX1329" fmla="*/ 43640 w 3886200"/>
              <a:gd name="connsiteY1329" fmla="*/ 1429665 h 3670596"/>
              <a:gd name="connsiteX1330" fmla="*/ 47556 w 3886200"/>
              <a:gd name="connsiteY1330" fmla="*/ 1439184 h 3670596"/>
              <a:gd name="connsiteX1331" fmla="*/ 50536 w 3886200"/>
              <a:gd name="connsiteY1331" fmla="*/ 1446435 h 3670596"/>
              <a:gd name="connsiteX1332" fmla="*/ 28272 w 3886200"/>
              <a:gd name="connsiteY1332" fmla="*/ 1392309 h 3670596"/>
              <a:gd name="connsiteX1333" fmla="*/ 29659 w 3886200"/>
              <a:gd name="connsiteY1333" fmla="*/ 1395678 h 3670596"/>
              <a:gd name="connsiteX1334" fmla="*/ 43640 w 3886200"/>
              <a:gd name="connsiteY1334" fmla="*/ 1429665 h 3670596"/>
              <a:gd name="connsiteX1335" fmla="*/ 40310 w 3886200"/>
              <a:gd name="connsiteY1335" fmla="*/ 1421575 h 3670596"/>
              <a:gd name="connsiteX1336" fmla="*/ 22638 w 3886200"/>
              <a:gd name="connsiteY1336" fmla="*/ 1378621 h 3670596"/>
              <a:gd name="connsiteX1337" fmla="*/ 23267 w 3886200"/>
              <a:gd name="connsiteY1337" fmla="*/ 1380142 h 3670596"/>
              <a:gd name="connsiteX1338" fmla="*/ 28272 w 3886200"/>
              <a:gd name="connsiteY1338" fmla="*/ 1392309 h 3670596"/>
              <a:gd name="connsiteX1339" fmla="*/ 18576 w 3886200"/>
              <a:gd name="connsiteY1339" fmla="*/ 1368747 h 3670596"/>
              <a:gd name="connsiteX1340" fmla="*/ 19855 w 3886200"/>
              <a:gd name="connsiteY1340" fmla="*/ 1371855 h 3670596"/>
              <a:gd name="connsiteX1341" fmla="*/ 22638 w 3886200"/>
              <a:gd name="connsiteY1341" fmla="*/ 1378621 h 3670596"/>
              <a:gd name="connsiteX1342" fmla="*/ 36723 w 3886200"/>
              <a:gd name="connsiteY1342" fmla="*/ 1344778 h 3670596"/>
              <a:gd name="connsiteX1343" fmla="*/ 37397 w 3886200"/>
              <a:gd name="connsiteY1343" fmla="*/ 1345638 h 3670596"/>
              <a:gd name="connsiteX1344" fmla="*/ 54236 w 3886200"/>
              <a:gd name="connsiteY1344" fmla="*/ 1367113 h 3670596"/>
              <a:gd name="connsiteX1345" fmla="*/ 36723 w 3886200"/>
              <a:gd name="connsiteY1345" fmla="*/ 1344778 h 3670596"/>
              <a:gd name="connsiteX1346" fmla="*/ 32461 w 3886200"/>
              <a:gd name="connsiteY1346" fmla="*/ 1255303 h 3670596"/>
              <a:gd name="connsiteX1347" fmla="*/ 57935 w 3886200"/>
              <a:gd name="connsiteY1347" fmla="*/ 1287790 h 3670596"/>
              <a:gd name="connsiteX1348" fmla="*/ 36323 w 3886200"/>
              <a:gd name="connsiteY1348" fmla="*/ 1264494 h 3670596"/>
              <a:gd name="connsiteX1349" fmla="*/ 136194 w 3886200"/>
              <a:gd name="connsiteY1349" fmla="*/ 1219517 h 3670596"/>
              <a:gd name="connsiteX1350" fmla="*/ 141755 w 3886200"/>
              <a:gd name="connsiteY1350" fmla="*/ 1226608 h 3670596"/>
              <a:gd name="connsiteX1351" fmla="*/ 137775 w 3886200"/>
              <a:gd name="connsiteY1351" fmla="*/ 1221532 h 3670596"/>
              <a:gd name="connsiteX1352" fmla="*/ 120705 w 3886200"/>
              <a:gd name="connsiteY1352" fmla="*/ 1199763 h 3670596"/>
              <a:gd name="connsiteX1353" fmla="*/ 129018 w 3886200"/>
              <a:gd name="connsiteY1353" fmla="*/ 1210364 h 3670596"/>
              <a:gd name="connsiteX1354" fmla="*/ 136194 w 3886200"/>
              <a:gd name="connsiteY1354" fmla="*/ 1219517 h 3670596"/>
              <a:gd name="connsiteX1355" fmla="*/ 127028 w 3886200"/>
              <a:gd name="connsiteY1355" fmla="*/ 1207826 h 3670596"/>
              <a:gd name="connsiteX1356" fmla="*/ 116281 w 3886200"/>
              <a:gd name="connsiteY1356" fmla="*/ 1194121 h 3670596"/>
              <a:gd name="connsiteX1357" fmla="*/ 119465 w 3886200"/>
              <a:gd name="connsiteY1357" fmla="*/ 1198182 h 3670596"/>
              <a:gd name="connsiteX1358" fmla="*/ 120705 w 3886200"/>
              <a:gd name="connsiteY1358" fmla="*/ 1199763 h 3670596"/>
              <a:gd name="connsiteX1359" fmla="*/ 120261 w 3886200"/>
              <a:gd name="connsiteY1359" fmla="*/ 1199197 h 3670596"/>
              <a:gd name="connsiteX1360" fmla="*/ 116281 w 3886200"/>
              <a:gd name="connsiteY1360" fmla="*/ 1194121 h 3670596"/>
              <a:gd name="connsiteX1361" fmla="*/ 371953 w 3886200"/>
              <a:gd name="connsiteY1361" fmla="*/ 1099975 h 3670596"/>
              <a:gd name="connsiteX1362" fmla="*/ 374707 w 3886200"/>
              <a:gd name="connsiteY1362" fmla="*/ 1103485 h 3670596"/>
              <a:gd name="connsiteX1363" fmla="*/ 374657 w 3886200"/>
              <a:gd name="connsiteY1363" fmla="*/ 1103426 h 3670596"/>
              <a:gd name="connsiteX1364" fmla="*/ 364047 w 3886200"/>
              <a:gd name="connsiteY1364" fmla="*/ 1089892 h 3670596"/>
              <a:gd name="connsiteX1365" fmla="*/ 371953 w 3886200"/>
              <a:gd name="connsiteY1365" fmla="*/ 1099975 h 3670596"/>
              <a:gd name="connsiteX1366" fmla="*/ 371630 w 3886200"/>
              <a:gd name="connsiteY1366" fmla="*/ 1099564 h 3670596"/>
              <a:gd name="connsiteX1367" fmla="*/ 56862 w 3886200"/>
              <a:gd name="connsiteY1367" fmla="*/ 1085666 h 3670596"/>
              <a:gd name="connsiteX1368" fmla="*/ 75427 w 3886200"/>
              <a:gd name="connsiteY1368" fmla="*/ 1125905 h 3670596"/>
              <a:gd name="connsiteX1369" fmla="*/ 65330 w 3886200"/>
              <a:gd name="connsiteY1369" fmla="*/ 1129148 h 3670596"/>
              <a:gd name="connsiteX1370" fmla="*/ 62608 w 3886200"/>
              <a:gd name="connsiteY1370" fmla="*/ 1115172 h 3670596"/>
              <a:gd name="connsiteX1371" fmla="*/ 352430 w 3886200"/>
              <a:gd name="connsiteY1371" fmla="*/ 1075078 h 3670596"/>
              <a:gd name="connsiteX1372" fmla="*/ 364047 w 3886200"/>
              <a:gd name="connsiteY1372" fmla="*/ 1089892 h 3670596"/>
              <a:gd name="connsiteX1373" fmla="*/ 364047 w 3886200"/>
              <a:gd name="connsiteY1373" fmla="*/ 1089893 h 3670596"/>
              <a:gd name="connsiteX1374" fmla="*/ 351765 w 3886200"/>
              <a:gd name="connsiteY1374" fmla="*/ 1074227 h 3670596"/>
              <a:gd name="connsiteX1375" fmla="*/ 352018 w 3886200"/>
              <a:gd name="connsiteY1375" fmla="*/ 1074549 h 3670596"/>
              <a:gd name="connsiteX1376" fmla="*/ 352430 w 3886200"/>
              <a:gd name="connsiteY1376" fmla="*/ 1075078 h 3670596"/>
              <a:gd name="connsiteX1377" fmla="*/ 351566 w 3886200"/>
              <a:gd name="connsiteY1377" fmla="*/ 1073973 h 3670596"/>
              <a:gd name="connsiteX1378" fmla="*/ 351738 w 3886200"/>
              <a:gd name="connsiteY1378" fmla="*/ 1074193 h 3670596"/>
              <a:gd name="connsiteX1379" fmla="*/ 351765 w 3886200"/>
              <a:gd name="connsiteY1379" fmla="*/ 1074227 h 3670596"/>
              <a:gd name="connsiteX1380" fmla="*/ 347765 w 3886200"/>
              <a:gd name="connsiteY1380" fmla="*/ 1069128 h 3670596"/>
              <a:gd name="connsiteX1381" fmla="*/ 350879 w 3886200"/>
              <a:gd name="connsiteY1381" fmla="*/ 1073098 h 3670596"/>
              <a:gd name="connsiteX1382" fmla="*/ 351566 w 3886200"/>
              <a:gd name="connsiteY1382" fmla="*/ 1073973 h 3670596"/>
              <a:gd name="connsiteX1383" fmla="*/ 342092 w 3886200"/>
              <a:gd name="connsiteY1383" fmla="*/ 1061897 h 3670596"/>
              <a:gd name="connsiteX1384" fmla="*/ 347765 w 3886200"/>
              <a:gd name="connsiteY1384" fmla="*/ 1069128 h 3670596"/>
              <a:gd name="connsiteX1385" fmla="*/ 345338 w 3886200"/>
              <a:gd name="connsiteY1385" fmla="*/ 1066034 h 3670596"/>
              <a:gd name="connsiteX1386" fmla="*/ 318806 w 3886200"/>
              <a:gd name="connsiteY1386" fmla="*/ 1032201 h 3670596"/>
              <a:gd name="connsiteX1387" fmla="*/ 319466 w 3886200"/>
              <a:gd name="connsiteY1387" fmla="*/ 1033041 h 3670596"/>
              <a:gd name="connsiteX1388" fmla="*/ 330876 w 3886200"/>
              <a:gd name="connsiteY1388" fmla="*/ 1047591 h 3670596"/>
              <a:gd name="connsiteX1389" fmla="*/ 342092 w 3886200"/>
              <a:gd name="connsiteY1389" fmla="*/ 1061897 h 3670596"/>
              <a:gd name="connsiteX1390" fmla="*/ 338571 w 3886200"/>
              <a:gd name="connsiteY1390" fmla="*/ 1057406 h 3670596"/>
              <a:gd name="connsiteX1391" fmla="*/ 327824 w 3886200"/>
              <a:gd name="connsiteY1391" fmla="*/ 1043701 h 3670596"/>
              <a:gd name="connsiteX1392" fmla="*/ 316923 w 3886200"/>
              <a:gd name="connsiteY1392" fmla="*/ 1029799 h 3670596"/>
              <a:gd name="connsiteX1393" fmla="*/ 317850 w 3886200"/>
              <a:gd name="connsiteY1393" fmla="*/ 1030981 h 3670596"/>
              <a:gd name="connsiteX1394" fmla="*/ 318806 w 3886200"/>
              <a:gd name="connsiteY1394" fmla="*/ 1032201 h 3670596"/>
              <a:gd name="connsiteX1395" fmla="*/ 313097 w 3886200"/>
              <a:gd name="connsiteY1395" fmla="*/ 1024919 h 3670596"/>
              <a:gd name="connsiteX1396" fmla="*/ 316470 w 3886200"/>
              <a:gd name="connsiteY1396" fmla="*/ 1029221 h 3670596"/>
              <a:gd name="connsiteX1397" fmla="*/ 316923 w 3886200"/>
              <a:gd name="connsiteY1397" fmla="*/ 1029799 h 3670596"/>
              <a:gd name="connsiteX1398" fmla="*/ 43555 w 3886200"/>
              <a:gd name="connsiteY1398" fmla="*/ 1017339 h 3670596"/>
              <a:gd name="connsiteX1399" fmla="*/ 56143 w 3886200"/>
              <a:gd name="connsiteY1399" fmla="*/ 1081978 h 3670596"/>
              <a:gd name="connsiteX1400" fmla="*/ 56862 w 3886200"/>
              <a:gd name="connsiteY1400" fmla="*/ 1085666 h 3670596"/>
              <a:gd name="connsiteX1401" fmla="*/ 53755 w 3886200"/>
              <a:gd name="connsiteY1401" fmla="*/ 1078932 h 3670596"/>
              <a:gd name="connsiteX1402" fmla="*/ 43555 w 3886200"/>
              <a:gd name="connsiteY1402" fmla="*/ 1017339 h 3670596"/>
              <a:gd name="connsiteX1403" fmla="*/ 391729 w 3886200"/>
              <a:gd name="connsiteY1403" fmla="*/ 1008684 h 3670596"/>
              <a:gd name="connsiteX1404" fmla="*/ 400977 w 3886200"/>
              <a:gd name="connsiteY1404" fmla="*/ 1021434 h 3670596"/>
              <a:gd name="connsiteX1405" fmla="*/ 403534 w 3886200"/>
              <a:gd name="connsiteY1405" fmla="*/ 1026503 h 3670596"/>
              <a:gd name="connsiteX1406" fmla="*/ 393219 w 3886200"/>
              <a:gd name="connsiteY1406" fmla="*/ 1043058 h 3670596"/>
              <a:gd name="connsiteX1407" fmla="*/ 393219 w 3886200"/>
              <a:gd name="connsiteY1407" fmla="*/ 1043056 h 3670596"/>
              <a:gd name="connsiteX1408" fmla="*/ 392082 w 3886200"/>
              <a:gd name="connsiteY1408" fmla="*/ 1040294 h 3670596"/>
              <a:gd name="connsiteX1409" fmla="*/ 384257 w 3886200"/>
              <a:gd name="connsiteY1409" fmla="*/ 1021273 h 3670596"/>
              <a:gd name="connsiteX1410" fmla="*/ 389022 w 3886200"/>
              <a:gd name="connsiteY1410" fmla="*/ 1024572 h 3670596"/>
              <a:gd name="connsiteX1411" fmla="*/ 393594 w 3886200"/>
              <a:gd name="connsiteY1411" fmla="*/ 1016945 h 3670596"/>
              <a:gd name="connsiteX1412" fmla="*/ 98203 w 3886200"/>
              <a:gd name="connsiteY1412" fmla="*/ 1002991 h 3670596"/>
              <a:gd name="connsiteX1413" fmla="*/ 109938 w 3886200"/>
              <a:gd name="connsiteY1413" fmla="*/ 1067855 h 3670596"/>
              <a:gd name="connsiteX1414" fmla="*/ 110119 w 3886200"/>
              <a:gd name="connsiteY1414" fmla="*/ 1080669 h 3670596"/>
              <a:gd name="connsiteX1415" fmla="*/ 104518 w 3886200"/>
              <a:gd name="connsiteY1415" fmla="*/ 1084579 h 3670596"/>
              <a:gd name="connsiteX1416" fmla="*/ 69030 w 3886200"/>
              <a:gd name="connsiteY1416" fmla="*/ 1049825 h 3670596"/>
              <a:gd name="connsiteX1417" fmla="*/ 98203 w 3886200"/>
              <a:gd name="connsiteY1417" fmla="*/ 1002991 h 3670596"/>
              <a:gd name="connsiteX1418" fmla="*/ 422386 w 3886200"/>
              <a:gd name="connsiteY1418" fmla="*/ 996214 h 3670596"/>
              <a:gd name="connsiteX1419" fmla="*/ 422389 w 3886200"/>
              <a:gd name="connsiteY1419" fmla="*/ 996217 h 3670596"/>
              <a:gd name="connsiteX1420" fmla="*/ 422393 w 3886200"/>
              <a:gd name="connsiteY1420" fmla="*/ 996220 h 3670596"/>
              <a:gd name="connsiteX1421" fmla="*/ 422393 w 3886200"/>
              <a:gd name="connsiteY1421" fmla="*/ 996222 h 3670596"/>
              <a:gd name="connsiteX1422" fmla="*/ 422372 w 3886200"/>
              <a:gd name="connsiteY1422" fmla="*/ 996195 h 3670596"/>
              <a:gd name="connsiteX1423" fmla="*/ 422372 w 3886200"/>
              <a:gd name="connsiteY1423" fmla="*/ 996195 h 3670596"/>
              <a:gd name="connsiteX1424" fmla="*/ 422377 w 3886200"/>
              <a:gd name="connsiteY1424" fmla="*/ 996202 h 3670596"/>
              <a:gd name="connsiteX1425" fmla="*/ 422368 w 3886200"/>
              <a:gd name="connsiteY1425" fmla="*/ 996191 h 3670596"/>
              <a:gd name="connsiteX1426" fmla="*/ 422377 w 3886200"/>
              <a:gd name="connsiteY1426" fmla="*/ 996202 h 3670596"/>
              <a:gd name="connsiteX1427" fmla="*/ 422386 w 3886200"/>
              <a:gd name="connsiteY1427" fmla="*/ 996214 h 3670596"/>
              <a:gd name="connsiteX1428" fmla="*/ 422365 w 3886200"/>
              <a:gd name="connsiteY1428" fmla="*/ 996188 h 3670596"/>
              <a:gd name="connsiteX1429" fmla="*/ 422367 w 3886200"/>
              <a:gd name="connsiteY1429" fmla="*/ 996189 h 3670596"/>
              <a:gd name="connsiteX1430" fmla="*/ 422368 w 3886200"/>
              <a:gd name="connsiteY1430" fmla="*/ 996191 h 3670596"/>
              <a:gd name="connsiteX1431" fmla="*/ 422337 w 3886200"/>
              <a:gd name="connsiteY1431" fmla="*/ 996151 h 3670596"/>
              <a:gd name="connsiteX1432" fmla="*/ 422372 w 3886200"/>
              <a:gd name="connsiteY1432" fmla="*/ 996195 h 3670596"/>
              <a:gd name="connsiteX1433" fmla="*/ 422367 w 3886200"/>
              <a:gd name="connsiteY1433" fmla="*/ 996189 h 3670596"/>
              <a:gd name="connsiteX1434" fmla="*/ 422356 w 3886200"/>
              <a:gd name="connsiteY1434" fmla="*/ 996176 h 3670596"/>
              <a:gd name="connsiteX1435" fmla="*/ 421837 w 3886200"/>
              <a:gd name="connsiteY1435" fmla="*/ 995514 h 3670596"/>
              <a:gd name="connsiteX1436" fmla="*/ 422330 w 3886200"/>
              <a:gd name="connsiteY1436" fmla="*/ 996142 h 3670596"/>
              <a:gd name="connsiteX1437" fmla="*/ 422337 w 3886200"/>
              <a:gd name="connsiteY1437" fmla="*/ 996151 h 3670596"/>
              <a:gd name="connsiteX1438" fmla="*/ 422257 w 3886200"/>
              <a:gd name="connsiteY1438" fmla="*/ 996050 h 3670596"/>
              <a:gd name="connsiteX1439" fmla="*/ 421671 w 3886200"/>
              <a:gd name="connsiteY1439" fmla="*/ 995302 h 3670596"/>
              <a:gd name="connsiteX1440" fmla="*/ 421816 w 3886200"/>
              <a:gd name="connsiteY1440" fmla="*/ 995488 h 3670596"/>
              <a:gd name="connsiteX1441" fmla="*/ 422257 w 3886200"/>
              <a:gd name="connsiteY1441" fmla="*/ 996050 h 3670596"/>
              <a:gd name="connsiteX1442" fmla="*/ 422356 w 3886200"/>
              <a:gd name="connsiteY1442" fmla="*/ 996176 h 3670596"/>
              <a:gd name="connsiteX1443" fmla="*/ 422365 w 3886200"/>
              <a:gd name="connsiteY1443" fmla="*/ 996188 h 3670596"/>
              <a:gd name="connsiteX1444" fmla="*/ 421586 w 3886200"/>
              <a:gd name="connsiteY1444" fmla="*/ 995194 h 3670596"/>
              <a:gd name="connsiteX1445" fmla="*/ 421837 w 3886200"/>
              <a:gd name="connsiteY1445" fmla="*/ 995514 h 3670596"/>
              <a:gd name="connsiteX1446" fmla="*/ 421816 w 3886200"/>
              <a:gd name="connsiteY1446" fmla="*/ 995488 h 3670596"/>
              <a:gd name="connsiteX1447" fmla="*/ 421602 w 3886200"/>
              <a:gd name="connsiteY1447" fmla="*/ 995214 h 3670596"/>
              <a:gd name="connsiteX1448" fmla="*/ 420481 w 3886200"/>
              <a:gd name="connsiteY1448" fmla="*/ 993784 h 3670596"/>
              <a:gd name="connsiteX1449" fmla="*/ 420650 w 3886200"/>
              <a:gd name="connsiteY1449" fmla="*/ 994001 h 3670596"/>
              <a:gd name="connsiteX1450" fmla="*/ 421602 w 3886200"/>
              <a:gd name="connsiteY1450" fmla="*/ 995214 h 3670596"/>
              <a:gd name="connsiteX1451" fmla="*/ 421671 w 3886200"/>
              <a:gd name="connsiteY1451" fmla="*/ 995302 h 3670596"/>
              <a:gd name="connsiteX1452" fmla="*/ 419068 w 3886200"/>
              <a:gd name="connsiteY1452" fmla="*/ 991982 h 3670596"/>
              <a:gd name="connsiteX1453" fmla="*/ 421586 w 3886200"/>
              <a:gd name="connsiteY1453" fmla="*/ 995194 h 3670596"/>
              <a:gd name="connsiteX1454" fmla="*/ 420650 w 3886200"/>
              <a:gd name="connsiteY1454" fmla="*/ 994001 h 3670596"/>
              <a:gd name="connsiteX1455" fmla="*/ 420430 w 3886200"/>
              <a:gd name="connsiteY1455" fmla="*/ 993719 h 3670596"/>
              <a:gd name="connsiteX1456" fmla="*/ 484068 w 3886200"/>
              <a:gd name="connsiteY1456" fmla="*/ 990833 h 3670596"/>
              <a:gd name="connsiteX1457" fmla="*/ 484070 w 3886200"/>
              <a:gd name="connsiteY1457" fmla="*/ 990835 h 3670596"/>
              <a:gd name="connsiteX1458" fmla="*/ 484569 w 3886200"/>
              <a:gd name="connsiteY1458" fmla="*/ 991472 h 3670596"/>
              <a:gd name="connsiteX1459" fmla="*/ 486538 w 3886200"/>
              <a:gd name="connsiteY1459" fmla="*/ 993984 h 3670596"/>
              <a:gd name="connsiteX1460" fmla="*/ 483972 w 3886200"/>
              <a:gd name="connsiteY1460" fmla="*/ 990711 h 3670596"/>
              <a:gd name="connsiteX1461" fmla="*/ 484059 w 3886200"/>
              <a:gd name="connsiteY1461" fmla="*/ 990821 h 3670596"/>
              <a:gd name="connsiteX1462" fmla="*/ 484068 w 3886200"/>
              <a:gd name="connsiteY1462" fmla="*/ 990833 h 3670596"/>
              <a:gd name="connsiteX1463" fmla="*/ 483921 w 3886200"/>
              <a:gd name="connsiteY1463" fmla="*/ 990646 h 3670596"/>
              <a:gd name="connsiteX1464" fmla="*/ 483967 w 3886200"/>
              <a:gd name="connsiteY1464" fmla="*/ 990705 h 3670596"/>
              <a:gd name="connsiteX1465" fmla="*/ 483972 w 3886200"/>
              <a:gd name="connsiteY1465" fmla="*/ 990711 h 3670596"/>
              <a:gd name="connsiteX1466" fmla="*/ 483503 w 3886200"/>
              <a:gd name="connsiteY1466" fmla="*/ 990111 h 3670596"/>
              <a:gd name="connsiteX1467" fmla="*/ 483581 w 3886200"/>
              <a:gd name="connsiteY1467" fmla="*/ 990209 h 3670596"/>
              <a:gd name="connsiteX1468" fmla="*/ 484124 w 3886200"/>
              <a:gd name="connsiteY1468" fmla="*/ 990903 h 3670596"/>
              <a:gd name="connsiteX1469" fmla="*/ 484070 w 3886200"/>
              <a:gd name="connsiteY1469" fmla="*/ 990835 h 3670596"/>
              <a:gd name="connsiteX1470" fmla="*/ 484059 w 3886200"/>
              <a:gd name="connsiteY1470" fmla="*/ 990821 h 3670596"/>
              <a:gd name="connsiteX1471" fmla="*/ 483967 w 3886200"/>
              <a:gd name="connsiteY1471" fmla="*/ 990705 h 3670596"/>
              <a:gd name="connsiteX1472" fmla="*/ 483885 w 3886200"/>
              <a:gd name="connsiteY1472" fmla="*/ 990600 h 3670596"/>
              <a:gd name="connsiteX1473" fmla="*/ 483412 w 3886200"/>
              <a:gd name="connsiteY1473" fmla="*/ 989995 h 3670596"/>
              <a:gd name="connsiteX1474" fmla="*/ 483460 w 3886200"/>
              <a:gd name="connsiteY1474" fmla="*/ 990056 h 3670596"/>
              <a:gd name="connsiteX1475" fmla="*/ 483503 w 3886200"/>
              <a:gd name="connsiteY1475" fmla="*/ 990111 h 3670596"/>
              <a:gd name="connsiteX1476" fmla="*/ 483069 w 3886200"/>
              <a:gd name="connsiteY1476" fmla="*/ 989557 h 3670596"/>
              <a:gd name="connsiteX1477" fmla="*/ 483293 w 3886200"/>
              <a:gd name="connsiteY1477" fmla="*/ 989843 h 3670596"/>
              <a:gd name="connsiteX1478" fmla="*/ 483412 w 3886200"/>
              <a:gd name="connsiteY1478" fmla="*/ 989995 h 3670596"/>
              <a:gd name="connsiteX1479" fmla="*/ 416635 w 3886200"/>
              <a:gd name="connsiteY1479" fmla="*/ 988879 h 3670596"/>
              <a:gd name="connsiteX1480" fmla="*/ 417781 w 3886200"/>
              <a:gd name="connsiteY1480" fmla="*/ 990341 h 3670596"/>
              <a:gd name="connsiteX1481" fmla="*/ 420430 w 3886200"/>
              <a:gd name="connsiteY1481" fmla="*/ 993719 h 3670596"/>
              <a:gd name="connsiteX1482" fmla="*/ 420481 w 3886200"/>
              <a:gd name="connsiteY1482" fmla="*/ 993784 h 3670596"/>
              <a:gd name="connsiteX1483" fmla="*/ 416369 w 3886200"/>
              <a:gd name="connsiteY1483" fmla="*/ 988540 h 3670596"/>
              <a:gd name="connsiteX1484" fmla="*/ 416554 w 3886200"/>
              <a:gd name="connsiteY1484" fmla="*/ 988775 h 3670596"/>
              <a:gd name="connsiteX1485" fmla="*/ 416635 w 3886200"/>
              <a:gd name="connsiteY1485" fmla="*/ 988879 h 3670596"/>
              <a:gd name="connsiteX1486" fmla="*/ 481685 w 3886200"/>
              <a:gd name="connsiteY1486" fmla="*/ 987796 h 3670596"/>
              <a:gd name="connsiteX1487" fmla="*/ 482308 w 3886200"/>
              <a:gd name="connsiteY1487" fmla="*/ 988589 h 3670596"/>
              <a:gd name="connsiteX1488" fmla="*/ 483885 w 3886200"/>
              <a:gd name="connsiteY1488" fmla="*/ 990600 h 3670596"/>
              <a:gd name="connsiteX1489" fmla="*/ 483921 w 3886200"/>
              <a:gd name="connsiteY1489" fmla="*/ 990646 h 3670596"/>
              <a:gd name="connsiteX1490" fmla="*/ 415507 w 3886200"/>
              <a:gd name="connsiteY1490" fmla="*/ 987441 h 3670596"/>
              <a:gd name="connsiteX1491" fmla="*/ 415741 w 3886200"/>
              <a:gd name="connsiteY1491" fmla="*/ 987739 h 3670596"/>
              <a:gd name="connsiteX1492" fmla="*/ 416369 w 3886200"/>
              <a:gd name="connsiteY1492" fmla="*/ 988540 h 3670596"/>
              <a:gd name="connsiteX1493" fmla="*/ 415313 w 3886200"/>
              <a:gd name="connsiteY1493" fmla="*/ 987193 h 3670596"/>
              <a:gd name="connsiteX1494" fmla="*/ 419068 w 3886200"/>
              <a:gd name="connsiteY1494" fmla="*/ 991982 h 3670596"/>
              <a:gd name="connsiteX1495" fmla="*/ 417781 w 3886200"/>
              <a:gd name="connsiteY1495" fmla="*/ 990341 h 3670596"/>
              <a:gd name="connsiteX1496" fmla="*/ 416554 w 3886200"/>
              <a:gd name="connsiteY1496" fmla="*/ 988775 h 3670596"/>
              <a:gd name="connsiteX1497" fmla="*/ 415741 w 3886200"/>
              <a:gd name="connsiteY1497" fmla="*/ 987739 h 3670596"/>
              <a:gd name="connsiteX1498" fmla="*/ 415358 w 3886200"/>
              <a:gd name="connsiteY1498" fmla="*/ 987250 h 3670596"/>
              <a:gd name="connsiteX1499" fmla="*/ 480358 w 3886200"/>
              <a:gd name="connsiteY1499" fmla="*/ 986102 h 3670596"/>
              <a:gd name="connsiteX1500" fmla="*/ 481271 w 3886200"/>
              <a:gd name="connsiteY1500" fmla="*/ 987266 h 3670596"/>
              <a:gd name="connsiteX1501" fmla="*/ 481685 w 3886200"/>
              <a:gd name="connsiteY1501" fmla="*/ 987796 h 3670596"/>
              <a:gd name="connsiteX1502" fmla="*/ 414230 w 3886200"/>
              <a:gd name="connsiteY1502" fmla="*/ 985811 h 3670596"/>
              <a:gd name="connsiteX1503" fmla="*/ 415313 w 3886200"/>
              <a:gd name="connsiteY1503" fmla="*/ 987193 h 3670596"/>
              <a:gd name="connsiteX1504" fmla="*/ 415284 w 3886200"/>
              <a:gd name="connsiteY1504" fmla="*/ 987156 h 3670596"/>
              <a:gd name="connsiteX1505" fmla="*/ 415358 w 3886200"/>
              <a:gd name="connsiteY1505" fmla="*/ 987250 h 3670596"/>
              <a:gd name="connsiteX1506" fmla="*/ 415507 w 3886200"/>
              <a:gd name="connsiteY1506" fmla="*/ 987441 h 3670596"/>
              <a:gd name="connsiteX1507" fmla="*/ 480072 w 3886200"/>
              <a:gd name="connsiteY1507" fmla="*/ 985737 h 3670596"/>
              <a:gd name="connsiteX1508" fmla="*/ 482722 w 3886200"/>
              <a:gd name="connsiteY1508" fmla="*/ 989114 h 3670596"/>
              <a:gd name="connsiteX1509" fmla="*/ 483069 w 3886200"/>
              <a:gd name="connsiteY1509" fmla="*/ 989557 h 3670596"/>
              <a:gd name="connsiteX1510" fmla="*/ 482308 w 3886200"/>
              <a:gd name="connsiteY1510" fmla="*/ 988589 h 3670596"/>
              <a:gd name="connsiteX1511" fmla="*/ 481271 w 3886200"/>
              <a:gd name="connsiteY1511" fmla="*/ 987266 h 3670596"/>
              <a:gd name="connsiteX1512" fmla="*/ 479986 w 3886200"/>
              <a:gd name="connsiteY1512" fmla="*/ 985628 h 3670596"/>
              <a:gd name="connsiteX1513" fmla="*/ 479995 w 3886200"/>
              <a:gd name="connsiteY1513" fmla="*/ 985640 h 3670596"/>
              <a:gd name="connsiteX1514" fmla="*/ 480358 w 3886200"/>
              <a:gd name="connsiteY1514" fmla="*/ 986102 h 3670596"/>
              <a:gd name="connsiteX1515" fmla="*/ 479933 w 3886200"/>
              <a:gd name="connsiteY1515" fmla="*/ 985561 h 3670596"/>
              <a:gd name="connsiteX1516" fmla="*/ 479935 w 3886200"/>
              <a:gd name="connsiteY1516" fmla="*/ 985562 h 3670596"/>
              <a:gd name="connsiteX1517" fmla="*/ 479986 w 3886200"/>
              <a:gd name="connsiteY1517" fmla="*/ 985628 h 3670596"/>
              <a:gd name="connsiteX1518" fmla="*/ 479506 w 3886200"/>
              <a:gd name="connsiteY1518" fmla="*/ 985015 h 3670596"/>
              <a:gd name="connsiteX1519" fmla="*/ 480072 w 3886200"/>
              <a:gd name="connsiteY1519" fmla="*/ 985737 h 3670596"/>
              <a:gd name="connsiteX1520" fmla="*/ 479995 w 3886200"/>
              <a:gd name="connsiteY1520" fmla="*/ 985640 h 3670596"/>
              <a:gd name="connsiteX1521" fmla="*/ 479935 w 3886200"/>
              <a:gd name="connsiteY1521" fmla="*/ 985562 h 3670596"/>
              <a:gd name="connsiteX1522" fmla="*/ 479287 w 3886200"/>
              <a:gd name="connsiteY1522" fmla="*/ 984735 h 3670596"/>
              <a:gd name="connsiteX1523" fmla="*/ 479288 w 3886200"/>
              <a:gd name="connsiteY1523" fmla="*/ 984736 h 3670596"/>
              <a:gd name="connsiteX1524" fmla="*/ 479506 w 3886200"/>
              <a:gd name="connsiteY1524" fmla="*/ 985015 h 3670596"/>
              <a:gd name="connsiteX1525" fmla="*/ 479494 w 3886200"/>
              <a:gd name="connsiteY1525" fmla="*/ 984999 h 3670596"/>
              <a:gd name="connsiteX1526" fmla="*/ 478806 w 3886200"/>
              <a:gd name="connsiteY1526" fmla="*/ 984122 h 3670596"/>
              <a:gd name="connsiteX1527" fmla="*/ 479256 w 3886200"/>
              <a:gd name="connsiteY1527" fmla="*/ 984696 h 3670596"/>
              <a:gd name="connsiteX1528" fmla="*/ 479287 w 3886200"/>
              <a:gd name="connsiteY1528" fmla="*/ 984735 h 3670596"/>
              <a:gd name="connsiteX1529" fmla="*/ 478815 w 3886200"/>
              <a:gd name="connsiteY1529" fmla="*/ 984134 h 3670596"/>
              <a:gd name="connsiteX1530" fmla="*/ 478610 w 3886200"/>
              <a:gd name="connsiteY1530" fmla="*/ 983872 h 3670596"/>
              <a:gd name="connsiteX1531" fmla="*/ 478692 w 3886200"/>
              <a:gd name="connsiteY1531" fmla="*/ 983976 h 3670596"/>
              <a:gd name="connsiteX1532" fmla="*/ 478806 w 3886200"/>
              <a:gd name="connsiteY1532" fmla="*/ 984122 h 3670596"/>
              <a:gd name="connsiteX1533" fmla="*/ 478799 w 3886200"/>
              <a:gd name="connsiteY1533" fmla="*/ 984113 h 3670596"/>
              <a:gd name="connsiteX1534" fmla="*/ 477746 w 3886200"/>
              <a:gd name="connsiteY1534" fmla="*/ 982771 h 3670596"/>
              <a:gd name="connsiteX1535" fmla="*/ 478799 w 3886200"/>
              <a:gd name="connsiteY1535" fmla="*/ 984113 h 3670596"/>
              <a:gd name="connsiteX1536" fmla="*/ 478815 w 3886200"/>
              <a:gd name="connsiteY1536" fmla="*/ 984134 h 3670596"/>
              <a:gd name="connsiteX1537" fmla="*/ 479494 w 3886200"/>
              <a:gd name="connsiteY1537" fmla="*/ 984999 h 3670596"/>
              <a:gd name="connsiteX1538" fmla="*/ 479933 w 3886200"/>
              <a:gd name="connsiteY1538" fmla="*/ 985561 h 3670596"/>
              <a:gd name="connsiteX1539" fmla="*/ 477469 w 3886200"/>
              <a:gd name="connsiteY1539" fmla="*/ 982417 h 3670596"/>
              <a:gd name="connsiteX1540" fmla="*/ 477706 w 3886200"/>
              <a:gd name="connsiteY1540" fmla="*/ 982720 h 3670596"/>
              <a:gd name="connsiteX1541" fmla="*/ 477746 w 3886200"/>
              <a:gd name="connsiteY1541" fmla="*/ 982771 h 3670596"/>
              <a:gd name="connsiteX1542" fmla="*/ 477004 w 3886200"/>
              <a:gd name="connsiteY1542" fmla="*/ 981825 h 3670596"/>
              <a:gd name="connsiteX1543" fmla="*/ 477205 w 3886200"/>
              <a:gd name="connsiteY1543" fmla="*/ 982081 h 3670596"/>
              <a:gd name="connsiteX1544" fmla="*/ 477469 w 3886200"/>
              <a:gd name="connsiteY1544" fmla="*/ 982417 h 3670596"/>
              <a:gd name="connsiteX1545" fmla="*/ 410851 w 3886200"/>
              <a:gd name="connsiteY1545" fmla="*/ 981502 h 3670596"/>
              <a:gd name="connsiteX1546" fmla="*/ 414230 w 3886200"/>
              <a:gd name="connsiteY1546" fmla="*/ 985811 h 3670596"/>
              <a:gd name="connsiteX1547" fmla="*/ 411249 w 3886200"/>
              <a:gd name="connsiteY1547" fmla="*/ 982009 h 3670596"/>
              <a:gd name="connsiteX1548" fmla="*/ 410851 w 3886200"/>
              <a:gd name="connsiteY1548" fmla="*/ 981502 h 3670596"/>
              <a:gd name="connsiteX1549" fmla="*/ 476168 w 3886200"/>
              <a:gd name="connsiteY1549" fmla="*/ 980758 h 3670596"/>
              <a:gd name="connsiteX1550" fmla="*/ 477043 w 3886200"/>
              <a:gd name="connsiteY1550" fmla="*/ 981874 h 3670596"/>
              <a:gd name="connsiteX1551" fmla="*/ 478610 w 3886200"/>
              <a:gd name="connsiteY1551" fmla="*/ 983872 h 3670596"/>
              <a:gd name="connsiteX1552" fmla="*/ 477706 w 3886200"/>
              <a:gd name="connsiteY1552" fmla="*/ 982720 h 3670596"/>
              <a:gd name="connsiteX1553" fmla="*/ 477205 w 3886200"/>
              <a:gd name="connsiteY1553" fmla="*/ 982081 h 3670596"/>
              <a:gd name="connsiteX1554" fmla="*/ 475734 w 3886200"/>
              <a:gd name="connsiteY1554" fmla="*/ 980205 h 3670596"/>
              <a:gd name="connsiteX1555" fmla="*/ 476168 w 3886200"/>
              <a:gd name="connsiteY1555" fmla="*/ 980758 h 3670596"/>
              <a:gd name="connsiteX1556" fmla="*/ 476097 w 3886200"/>
              <a:gd name="connsiteY1556" fmla="*/ 980667 h 3670596"/>
              <a:gd name="connsiteX1557" fmla="*/ 475553 w 3886200"/>
              <a:gd name="connsiteY1557" fmla="*/ 979974 h 3670596"/>
              <a:gd name="connsiteX1558" fmla="*/ 476097 w 3886200"/>
              <a:gd name="connsiteY1558" fmla="*/ 980667 h 3670596"/>
              <a:gd name="connsiteX1559" fmla="*/ 477004 w 3886200"/>
              <a:gd name="connsiteY1559" fmla="*/ 981825 h 3670596"/>
              <a:gd name="connsiteX1560" fmla="*/ 475509 w 3886200"/>
              <a:gd name="connsiteY1560" fmla="*/ 979918 h 3670596"/>
              <a:gd name="connsiteX1561" fmla="*/ 475734 w 3886200"/>
              <a:gd name="connsiteY1561" fmla="*/ 980205 h 3670596"/>
              <a:gd name="connsiteX1562" fmla="*/ 475515 w 3886200"/>
              <a:gd name="connsiteY1562" fmla="*/ 979926 h 3670596"/>
              <a:gd name="connsiteX1563" fmla="*/ 475247 w 3886200"/>
              <a:gd name="connsiteY1563" fmla="*/ 979584 h 3670596"/>
              <a:gd name="connsiteX1564" fmla="*/ 475515 w 3886200"/>
              <a:gd name="connsiteY1564" fmla="*/ 979926 h 3670596"/>
              <a:gd name="connsiteX1565" fmla="*/ 475553 w 3886200"/>
              <a:gd name="connsiteY1565" fmla="*/ 979974 h 3670596"/>
              <a:gd name="connsiteX1566" fmla="*/ 475161 w 3886200"/>
              <a:gd name="connsiteY1566" fmla="*/ 979475 h 3670596"/>
              <a:gd name="connsiteX1567" fmla="*/ 475451 w 3886200"/>
              <a:gd name="connsiteY1567" fmla="*/ 979843 h 3670596"/>
              <a:gd name="connsiteX1568" fmla="*/ 475509 w 3886200"/>
              <a:gd name="connsiteY1568" fmla="*/ 979918 h 3670596"/>
              <a:gd name="connsiteX1569" fmla="*/ 475106 w 3886200"/>
              <a:gd name="connsiteY1569" fmla="*/ 979404 h 3670596"/>
              <a:gd name="connsiteX1570" fmla="*/ 475161 w 3886200"/>
              <a:gd name="connsiteY1570" fmla="*/ 979475 h 3670596"/>
              <a:gd name="connsiteX1571" fmla="*/ 475143 w 3886200"/>
              <a:gd name="connsiteY1571" fmla="*/ 979452 h 3670596"/>
              <a:gd name="connsiteX1572" fmla="*/ 475068 w 3886200"/>
              <a:gd name="connsiteY1572" fmla="*/ 979356 h 3670596"/>
              <a:gd name="connsiteX1573" fmla="*/ 475143 w 3886200"/>
              <a:gd name="connsiteY1573" fmla="*/ 979452 h 3670596"/>
              <a:gd name="connsiteX1574" fmla="*/ 475247 w 3886200"/>
              <a:gd name="connsiteY1574" fmla="*/ 979584 h 3670596"/>
              <a:gd name="connsiteX1575" fmla="*/ 474342 w 3886200"/>
              <a:gd name="connsiteY1575" fmla="*/ 978430 h 3670596"/>
              <a:gd name="connsiteX1576" fmla="*/ 474902 w 3886200"/>
              <a:gd name="connsiteY1576" fmla="*/ 979144 h 3670596"/>
              <a:gd name="connsiteX1577" fmla="*/ 475068 w 3886200"/>
              <a:gd name="connsiteY1577" fmla="*/ 979356 h 3670596"/>
              <a:gd name="connsiteX1578" fmla="*/ 473969 w 3886200"/>
              <a:gd name="connsiteY1578" fmla="*/ 977953 h 3670596"/>
              <a:gd name="connsiteX1579" fmla="*/ 474045 w 3886200"/>
              <a:gd name="connsiteY1579" fmla="*/ 978050 h 3670596"/>
              <a:gd name="connsiteX1580" fmla="*/ 475106 w 3886200"/>
              <a:gd name="connsiteY1580" fmla="*/ 979404 h 3670596"/>
              <a:gd name="connsiteX1581" fmla="*/ 474902 w 3886200"/>
              <a:gd name="connsiteY1581" fmla="*/ 979144 h 3670596"/>
              <a:gd name="connsiteX1582" fmla="*/ 473572 w 3886200"/>
              <a:gd name="connsiteY1582" fmla="*/ 977447 h 3670596"/>
              <a:gd name="connsiteX1583" fmla="*/ 473616 w 3886200"/>
              <a:gd name="connsiteY1583" fmla="*/ 977503 h 3670596"/>
              <a:gd name="connsiteX1584" fmla="*/ 473969 w 3886200"/>
              <a:gd name="connsiteY1584" fmla="*/ 977953 h 3670596"/>
              <a:gd name="connsiteX1585" fmla="*/ 473510 w 3886200"/>
              <a:gd name="connsiteY1585" fmla="*/ 977369 h 3670596"/>
              <a:gd name="connsiteX1586" fmla="*/ 473535 w 3886200"/>
              <a:gd name="connsiteY1586" fmla="*/ 977400 h 3670596"/>
              <a:gd name="connsiteX1587" fmla="*/ 474061 w 3886200"/>
              <a:gd name="connsiteY1587" fmla="*/ 978071 h 3670596"/>
              <a:gd name="connsiteX1588" fmla="*/ 473330 w 3886200"/>
              <a:gd name="connsiteY1588" fmla="*/ 977140 h 3670596"/>
              <a:gd name="connsiteX1589" fmla="*/ 473399 w 3886200"/>
              <a:gd name="connsiteY1589" fmla="*/ 977227 h 3670596"/>
              <a:gd name="connsiteX1590" fmla="*/ 474342 w 3886200"/>
              <a:gd name="connsiteY1590" fmla="*/ 978430 h 3670596"/>
              <a:gd name="connsiteX1591" fmla="*/ 473560 w 3886200"/>
              <a:gd name="connsiteY1591" fmla="*/ 977433 h 3670596"/>
              <a:gd name="connsiteX1592" fmla="*/ 473262 w 3886200"/>
              <a:gd name="connsiteY1592" fmla="*/ 977054 h 3670596"/>
              <a:gd name="connsiteX1593" fmla="*/ 473291 w 3886200"/>
              <a:gd name="connsiteY1593" fmla="*/ 977090 h 3670596"/>
              <a:gd name="connsiteX1594" fmla="*/ 473330 w 3886200"/>
              <a:gd name="connsiteY1594" fmla="*/ 977140 h 3670596"/>
              <a:gd name="connsiteX1595" fmla="*/ 473117 w 3886200"/>
              <a:gd name="connsiteY1595" fmla="*/ 976867 h 3670596"/>
              <a:gd name="connsiteX1596" fmla="*/ 473510 w 3886200"/>
              <a:gd name="connsiteY1596" fmla="*/ 977369 h 3670596"/>
              <a:gd name="connsiteX1597" fmla="*/ 473399 w 3886200"/>
              <a:gd name="connsiteY1597" fmla="*/ 977227 h 3670596"/>
              <a:gd name="connsiteX1598" fmla="*/ 473291 w 3886200"/>
              <a:gd name="connsiteY1598" fmla="*/ 977090 h 3670596"/>
              <a:gd name="connsiteX1599" fmla="*/ 473246 w 3886200"/>
              <a:gd name="connsiteY1599" fmla="*/ 977032 h 3670596"/>
              <a:gd name="connsiteX1600" fmla="*/ 473063 w 3886200"/>
              <a:gd name="connsiteY1600" fmla="*/ 976798 h 3670596"/>
              <a:gd name="connsiteX1601" fmla="*/ 473071 w 3886200"/>
              <a:gd name="connsiteY1601" fmla="*/ 976809 h 3670596"/>
              <a:gd name="connsiteX1602" fmla="*/ 473117 w 3886200"/>
              <a:gd name="connsiteY1602" fmla="*/ 976867 h 3670596"/>
              <a:gd name="connsiteX1603" fmla="*/ 472939 w 3886200"/>
              <a:gd name="connsiteY1603" fmla="*/ 976640 h 3670596"/>
              <a:gd name="connsiteX1604" fmla="*/ 473572 w 3886200"/>
              <a:gd name="connsiteY1604" fmla="*/ 977447 h 3670596"/>
              <a:gd name="connsiteX1605" fmla="*/ 473535 w 3886200"/>
              <a:gd name="connsiteY1605" fmla="*/ 977400 h 3670596"/>
              <a:gd name="connsiteX1606" fmla="*/ 473071 w 3886200"/>
              <a:gd name="connsiteY1606" fmla="*/ 976809 h 3670596"/>
              <a:gd name="connsiteX1607" fmla="*/ 471148 w 3886200"/>
              <a:gd name="connsiteY1607" fmla="*/ 974357 h 3670596"/>
              <a:gd name="connsiteX1608" fmla="*/ 473246 w 3886200"/>
              <a:gd name="connsiteY1608" fmla="*/ 977032 h 3670596"/>
              <a:gd name="connsiteX1609" fmla="*/ 473262 w 3886200"/>
              <a:gd name="connsiteY1609" fmla="*/ 977054 h 3670596"/>
              <a:gd name="connsiteX1610" fmla="*/ 471109 w 3886200"/>
              <a:gd name="connsiteY1610" fmla="*/ 974306 h 3670596"/>
              <a:gd name="connsiteX1611" fmla="*/ 472156 w 3886200"/>
              <a:gd name="connsiteY1611" fmla="*/ 975640 h 3670596"/>
              <a:gd name="connsiteX1612" fmla="*/ 472939 w 3886200"/>
              <a:gd name="connsiteY1612" fmla="*/ 976640 h 3670596"/>
              <a:gd name="connsiteX1613" fmla="*/ 470745 w 3886200"/>
              <a:gd name="connsiteY1613" fmla="*/ 973842 h 3670596"/>
              <a:gd name="connsiteX1614" fmla="*/ 470828 w 3886200"/>
              <a:gd name="connsiteY1614" fmla="*/ 973948 h 3670596"/>
              <a:gd name="connsiteX1615" fmla="*/ 471109 w 3886200"/>
              <a:gd name="connsiteY1615" fmla="*/ 974306 h 3670596"/>
              <a:gd name="connsiteX1616" fmla="*/ 469990 w 3886200"/>
              <a:gd name="connsiteY1616" fmla="*/ 972881 h 3670596"/>
              <a:gd name="connsiteX1617" fmla="*/ 470043 w 3886200"/>
              <a:gd name="connsiteY1617" fmla="*/ 972948 h 3670596"/>
              <a:gd name="connsiteX1618" fmla="*/ 471148 w 3886200"/>
              <a:gd name="connsiteY1618" fmla="*/ 974357 h 3670596"/>
              <a:gd name="connsiteX1619" fmla="*/ 469601 w 3886200"/>
              <a:gd name="connsiteY1619" fmla="*/ 972385 h 3670596"/>
              <a:gd name="connsiteX1620" fmla="*/ 469858 w 3886200"/>
              <a:gd name="connsiteY1620" fmla="*/ 972712 h 3670596"/>
              <a:gd name="connsiteX1621" fmla="*/ 469990 w 3886200"/>
              <a:gd name="connsiteY1621" fmla="*/ 972881 h 3670596"/>
              <a:gd name="connsiteX1622" fmla="*/ 468989 w 3886200"/>
              <a:gd name="connsiteY1622" fmla="*/ 971605 h 3670596"/>
              <a:gd name="connsiteX1623" fmla="*/ 469516 w 3886200"/>
              <a:gd name="connsiteY1623" fmla="*/ 972277 h 3670596"/>
              <a:gd name="connsiteX1624" fmla="*/ 469601 w 3886200"/>
              <a:gd name="connsiteY1624" fmla="*/ 972385 h 3670596"/>
              <a:gd name="connsiteX1625" fmla="*/ 468432 w 3886200"/>
              <a:gd name="connsiteY1625" fmla="*/ 970893 h 3670596"/>
              <a:gd name="connsiteX1626" fmla="*/ 469293 w 3886200"/>
              <a:gd name="connsiteY1626" fmla="*/ 971990 h 3670596"/>
              <a:gd name="connsiteX1627" fmla="*/ 470745 w 3886200"/>
              <a:gd name="connsiteY1627" fmla="*/ 973842 h 3670596"/>
              <a:gd name="connsiteX1628" fmla="*/ 470043 w 3886200"/>
              <a:gd name="connsiteY1628" fmla="*/ 972948 h 3670596"/>
              <a:gd name="connsiteX1629" fmla="*/ 469858 w 3886200"/>
              <a:gd name="connsiteY1629" fmla="*/ 972712 h 3670596"/>
              <a:gd name="connsiteX1630" fmla="*/ 469516 w 3886200"/>
              <a:gd name="connsiteY1630" fmla="*/ 972277 h 3670596"/>
              <a:gd name="connsiteX1631" fmla="*/ 466913 w 3886200"/>
              <a:gd name="connsiteY1631" fmla="*/ 968955 h 3670596"/>
              <a:gd name="connsiteX1632" fmla="*/ 468206 w 3886200"/>
              <a:gd name="connsiteY1632" fmla="*/ 970605 h 3670596"/>
              <a:gd name="connsiteX1633" fmla="*/ 468432 w 3886200"/>
              <a:gd name="connsiteY1633" fmla="*/ 970893 h 3670596"/>
              <a:gd name="connsiteX1634" fmla="*/ 466919 w 3886200"/>
              <a:gd name="connsiteY1634" fmla="*/ 968963 h 3670596"/>
              <a:gd name="connsiteX1635" fmla="*/ 466837 w 3886200"/>
              <a:gd name="connsiteY1635" fmla="*/ 968858 h 3670596"/>
              <a:gd name="connsiteX1636" fmla="*/ 466894 w 3886200"/>
              <a:gd name="connsiteY1636" fmla="*/ 968931 h 3670596"/>
              <a:gd name="connsiteX1637" fmla="*/ 466913 w 3886200"/>
              <a:gd name="connsiteY1637" fmla="*/ 968955 h 3670596"/>
              <a:gd name="connsiteX1638" fmla="*/ 466633 w 3886200"/>
              <a:gd name="connsiteY1638" fmla="*/ 968598 h 3670596"/>
              <a:gd name="connsiteX1639" fmla="*/ 466644 w 3886200"/>
              <a:gd name="connsiteY1639" fmla="*/ 968612 h 3670596"/>
              <a:gd name="connsiteX1640" fmla="*/ 466837 w 3886200"/>
              <a:gd name="connsiteY1640" fmla="*/ 968858 h 3670596"/>
              <a:gd name="connsiteX1641" fmla="*/ 466729 w 3886200"/>
              <a:gd name="connsiteY1641" fmla="*/ 968721 h 3670596"/>
              <a:gd name="connsiteX1642" fmla="*/ 466259 w 3886200"/>
              <a:gd name="connsiteY1642" fmla="*/ 968122 h 3670596"/>
              <a:gd name="connsiteX1643" fmla="*/ 466615 w 3886200"/>
              <a:gd name="connsiteY1643" fmla="*/ 968575 h 3670596"/>
              <a:gd name="connsiteX1644" fmla="*/ 466633 w 3886200"/>
              <a:gd name="connsiteY1644" fmla="*/ 968598 h 3670596"/>
              <a:gd name="connsiteX1645" fmla="*/ 466339 w 3886200"/>
              <a:gd name="connsiteY1645" fmla="*/ 968224 h 3670596"/>
              <a:gd name="connsiteX1646" fmla="*/ 466136 w 3886200"/>
              <a:gd name="connsiteY1646" fmla="*/ 967965 h 3670596"/>
              <a:gd name="connsiteX1647" fmla="*/ 466196 w 3886200"/>
              <a:gd name="connsiteY1647" fmla="*/ 968041 h 3670596"/>
              <a:gd name="connsiteX1648" fmla="*/ 466259 w 3886200"/>
              <a:gd name="connsiteY1648" fmla="*/ 968122 h 3670596"/>
              <a:gd name="connsiteX1649" fmla="*/ 465935 w 3886200"/>
              <a:gd name="connsiteY1649" fmla="*/ 967709 h 3670596"/>
              <a:gd name="connsiteX1650" fmla="*/ 466083 w 3886200"/>
              <a:gd name="connsiteY1650" fmla="*/ 967897 h 3670596"/>
              <a:gd name="connsiteX1651" fmla="*/ 466339 w 3886200"/>
              <a:gd name="connsiteY1651" fmla="*/ 968224 h 3670596"/>
              <a:gd name="connsiteX1652" fmla="*/ 466729 w 3886200"/>
              <a:gd name="connsiteY1652" fmla="*/ 968721 h 3670596"/>
              <a:gd name="connsiteX1653" fmla="*/ 466919 w 3886200"/>
              <a:gd name="connsiteY1653" fmla="*/ 968963 h 3670596"/>
              <a:gd name="connsiteX1654" fmla="*/ 468989 w 3886200"/>
              <a:gd name="connsiteY1654" fmla="*/ 971605 h 3670596"/>
              <a:gd name="connsiteX1655" fmla="*/ 465458 w 3886200"/>
              <a:gd name="connsiteY1655" fmla="*/ 967101 h 3670596"/>
              <a:gd name="connsiteX1656" fmla="*/ 466136 w 3886200"/>
              <a:gd name="connsiteY1656" fmla="*/ 967965 h 3670596"/>
              <a:gd name="connsiteX1657" fmla="*/ 466083 w 3886200"/>
              <a:gd name="connsiteY1657" fmla="*/ 967897 h 3670596"/>
              <a:gd name="connsiteX1658" fmla="*/ 465335 w 3886200"/>
              <a:gd name="connsiteY1658" fmla="*/ 966943 h 3670596"/>
              <a:gd name="connsiteX1659" fmla="*/ 465426 w 3886200"/>
              <a:gd name="connsiteY1659" fmla="*/ 967060 h 3670596"/>
              <a:gd name="connsiteX1660" fmla="*/ 465458 w 3886200"/>
              <a:gd name="connsiteY1660" fmla="*/ 967101 h 3670596"/>
              <a:gd name="connsiteX1661" fmla="*/ 348707 w 3886200"/>
              <a:gd name="connsiteY1661" fmla="*/ 962163 h 3670596"/>
              <a:gd name="connsiteX1662" fmla="*/ 362700 w 3886200"/>
              <a:gd name="connsiteY1662" fmla="*/ 968871 h 3670596"/>
              <a:gd name="connsiteX1663" fmla="*/ 384130 w 3886200"/>
              <a:gd name="connsiteY1663" fmla="*/ 1020959 h 3670596"/>
              <a:gd name="connsiteX1664" fmla="*/ 384257 w 3886200"/>
              <a:gd name="connsiteY1664" fmla="*/ 1021273 h 3670596"/>
              <a:gd name="connsiteX1665" fmla="*/ 372682 w 3886200"/>
              <a:gd name="connsiteY1665" fmla="*/ 1013252 h 3670596"/>
              <a:gd name="connsiteX1666" fmla="*/ 342268 w 3886200"/>
              <a:gd name="connsiteY1666" fmla="*/ 978083 h 3670596"/>
              <a:gd name="connsiteX1667" fmla="*/ 348707 w 3886200"/>
              <a:gd name="connsiteY1667" fmla="*/ 962163 h 3670596"/>
              <a:gd name="connsiteX1668" fmla="*/ 456506 w 3886200"/>
              <a:gd name="connsiteY1668" fmla="*/ 955685 h 3670596"/>
              <a:gd name="connsiteX1669" fmla="*/ 464058 w 3886200"/>
              <a:gd name="connsiteY1669" fmla="*/ 965314 h 3670596"/>
              <a:gd name="connsiteX1670" fmla="*/ 465335 w 3886200"/>
              <a:gd name="connsiteY1670" fmla="*/ 966943 h 3670596"/>
              <a:gd name="connsiteX1671" fmla="*/ 456662 w 3886200"/>
              <a:gd name="connsiteY1671" fmla="*/ 955884 h 3670596"/>
              <a:gd name="connsiteX1672" fmla="*/ 456692 w 3886200"/>
              <a:gd name="connsiteY1672" fmla="*/ 955922 h 3670596"/>
              <a:gd name="connsiteX1673" fmla="*/ 456553 w 3886200"/>
              <a:gd name="connsiteY1673" fmla="*/ 955746 h 3670596"/>
              <a:gd name="connsiteX1674" fmla="*/ 454497 w 3886200"/>
              <a:gd name="connsiteY1674" fmla="*/ 953124 h 3670596"/>
              <a:gd name="connsiteX1675" fmla="*/ 455635 w 3886200"/>
              <a:gd name="connsiteY1675" fmla="*/ 954575 h 3670596"/>
              <a:gd name="connsiteX1676" fmla="*/ 456553 w 3886200"/>
              <a:gd name="connsiteY1676" fmla="*/ 955746 h 3670596"/>
              <a:gd name="connsiteX1677" fmla="*/ 456662 w 3886200"/>
              <a:gd name="connsiteY1677" fmla="*/ 955884 h 3670596"/>
              <a:gd name="connsiteX1678" fmla="*/ 454337 w 3886200"/>
              <a:gd name="connsiteY1678" fmla="*/ 952920 h 3670596"/>
              <a:gd name="connsiteX1679" fmla="*/ 454497 w 3886200"/>
              <a:gd name="connsiteY1679" fmla="*/ 953124 h 3670596"/>
              <a:gd name="connsiteX1680" fmla="*/ 454353 w 3886200"/>
              <a:gd name="connsiteY1680" fmla="*/ 952940 h 3670596"/>
              <a:gd name="connsiteX1681" fmla="*/ 454222 w 3886200"/>
              <a:gd name="connsiteY1681" fmla="*/ 952773 h 3670596"/>
              <a:gd name="connsiteX1682" fmla="*/ 456506 w 3886200"/>
              <a:gd name="connsiteY1682" fmla="*/ 955685 h 3670596"/>
              <a:gd name="connsiteX1683" fmla="*/ 455635 w 3886200"/>
              <a:gd name="connsiteY1683" fmla="*/ 954575 h 3670596"/>
              <a:gd name="connsiteX1684" fmla="*/ 454257 w 3886200"/>
              <a:gd name="connsiteY1684" fmla="*/ 952817 h 3670596"/>
              <a:gd name="connsiteX1685" fmla="*/ 122573 w 3886200"/>
              <a:gd name="connsiteY1685" fmla="*/ 950032 h 3670596"/>
              <a:gd name="connsiteX1686" fmla="*/ 126580 w 3886200"/>
              <a:gd name="connsiteY1686" fmla="*/ 955140 h 3670596"/>
              <a:gd name="connsiteX1687" fmla="*/ 127375 w 3886200"/>
              <a:gd name="connsiteY1687" fmla="*/ 956156 h 3670596"/>
              <a:gd name="connsiteX1688" fmla="*/ 451567 w 3886200"/>
              <a:gd name="connsiteY1688" fmla="*/ 949387 h 3670596"/>
              <a:gd name="connsiteX1689" fmla="*/ 454257 w 3886200"/>
              <a:gd name="connsiteY1689" fmla="*/ 952817 h 3670596"/>
              <a:gd name="connsiteX1690" fmla="*/ 454337 w 3886200"/>
              <a:gd name="connsiteY1690" fmla="*/ 952920 h 3670596"/>
              <a:gd name="connsiteX1691" fmla="*/ 451525 w 3886200"/>
              <a:gd name="connsiteY1691" fmla="*/ 949333 h 3670596"/>
              <a:gd name="connsiteX1692" fmla="*/ 451567 w 3886200"/>
              <a:gd name="connsiteY1692" fmla="*/ 949387 h 3670596"/>
              <a:gd name="connsiteX1693" fmla="*/ 465935 w 3886200"/>
              <a:gd name="connsiteY1693" fmla="*/ 967709 h 3670596"/>
              <a:gd name="connsiteX1694" fmla="*/ 464302 w 3886200"/>
              <a:gd name="connsiteY1694" fmla="*/ 965630 h 3670596"/>
              <a:gd name="connsiteX1695" fmla="*/ 451202 w 3886200"/>
              <a:gd name="connsiteY1695" fmla="*/ 948922 h 3670596"/>
              <a:gd name="connsiteX1696" fmla="*/ 453649 w 3886200"/>
              <a:gd name="connsiteY1696" fmla="*/ 952041 h 3670596"/>
              <a:gd name="connsiteX1697" fmla="*/ 454222 w 3886200"/>
              <a:gd name="connsiteY1697" fmla="*/ 952773 h 3670596"/>
              <a:gd name="connsiteX1698" fmla="*/ 451567 w 3886200"/>
              <a:gd name="connsiteY1698" fmla="*/ 949387 h 3670596"/>
              <a:gd name="connsiteX1699" fmla="*/ 120979 w 3886200"/>
              <a:gd name="connsiteY1699" fmla="*/ 947999 h 3670596"/>
              <a:gd name="connsiteX1700" fmla="*/ 121007 w 3886200"/>
              <a:gd name="connsiteY1700" fmla="*/ 948034 h 3670596"/>
              <a:gd name="connsiteX1701" fmla="*/ 122573 w 3886200"/>
              <a:gd name="connsiteY1701" fmla="*/ 950032 h 3670596"/>
              <a:gd name="connsiteX1702" fmla="*/ 120995 w 3886200"/>
              <a:gd name="connsiteY1702" fmla="*/ 948019 h 3670596"/>
              <a:gd name="connsiteX1703" fmla="*/ 120974 w 3886200"/>
              <a:gd name="connsiteY1703" fmla="*/ 947993 h 3670596"/>
              <a:gd name="connsiteX1704" fmla="*/ 120979 w 3886200"/>
              <a:gd name="connsiteY1704" fmla="*/ 947999 h 3670596"/>
              <a:gd name="connsiteX1705" fmla="*/ 120979 w 3886200"/>
              <a:gd name="connsiteY1705" fmla="*/ 947999 h 3670596"/>
              <a:gd name="connsiteX1706" fmla="*/ 448335 w 3886200"/>
              <a:gd name="connsiteY1706" fmla="*/ 945266 h 3670596"/>
              <a:gd name="connsiteX1707" fmla="*/ 450271 w 3886200"/>
              <a:gd name="connsiteY1707" fmla="*/ 947734 h 3670596"/>
              <a:gd name="connsiteX1708" fmla="*/ 451525 w 3886200"/>
              <a:gd name="connsiteY1708" fmla="*/ 949333 h 3670596"/>
              <a:gd name="connsiteX1709" fmla="*/ 445231 w 3886200"/>
              <a:gd name="connsiteY1709" fmla="*/ 941306 h 3670596"/>
              <a:gd name="connsiteX1710" fmla="*/ 450832 w 3886200"/>
              <a:gd name="connsiteY1710" fmla="*/ 948448 h 3670596"/>
              <a:gd name="connsiteX1711" fmla="*/ 451202 w 3886200"/>
              <a:gd name="connsiteY1711" fmla="*/ 948922 h 3670596"/>
              <a:gd name="connsiteX1712" fmla="*/ 450271 w 3886200"/>
              <a:gd name="connsiteY1712" fmla="*/ 947734 h 3670596"/>
              <a:gd name="connsiteX1713" fmla="*/ 446656 w 3886200"/>
              <a:gd name="connsiteY1713" fmla="*/ 943124 h 3670596"/>
              <a:gd name="connsiteX1714" fmla="*/ 115435 w 3886200"/>
              <a:gd name="connsiteY1714" fmla="*/ 940928 h 3670596"/>
              <a:gd name="connsiteX1715" fmla="*/ 120974 w 3886200"/>
              <a:gd name="connsiteY1715" fmla="*/ 947993 h 3670596"/>
              <a:gd name="connsiteX1716" fmla="*/ 118035 w 3886200"/>
              <a:gd name="connsiteY1716" fmla="*/ 944245 h 3670596"/>
              <a:gd name="connsiteX1717" fmla="*/ 444892 w 3886200"/>
              <a:gd name="connsiteY1717" fmla="*/ 940874 h 3670596"/>
              <a:gd name="connsiteX1718" fmla="*/ 446656 w 3886200"/>
              <a:gd name="connsiteY1718" fmla="*/ 943124 h 3670596"/>
              <a:gd name="connsiteX1719" fmla="*/ 448335 w 3886200"/>
              <a:gd name="connsiteY1719" fmla="*/ 945266 h 3670596"/>
              <a:gd name="connsiteX1720" fmla="*/ 443934 w 3886200"/>
              <a:gd name="connsiteY1720" fmla="*/ 939652 h 3670596"/>
              <a:gd name="connsiteX1721" fmla="*/ 445164 w 3886200"/>
              <a:gd name="connsiteY1721" fmla="*/ 941220 h 3670596"/>
              <a:gd name="connsiteX1722" fmla="*/ 445231 w 3886200"/>
              <a:gd name="connsiteY1722" fmla="*/ 941306 h 3670596"/>
              <a:gd name="connsiteX1723" fmla="*/ 114414 w 3886200"/>
              <a:gd name="connsiteY1723" fmla="*/ 939626 h 3670596"/>
              <a:gd name="connsiteX1724" fmla="*/ 115435 w 3886200"/>
              <a:gd name="connsiteY1724" fmla="*/ 940928 h 3670596"/>
              <a:gd name="connsiteX1725" fmla="*/ 114639 w 3886200"/>
              <a:gd name="connsiteY1725" fmla="*/ 939913 h 3670596"/>
              <a:gd name="connsiteX1726" fmla="*/ 443246 w 3886200"/>
              <a:gd name="connsiteY1726" fmla="*/ 938775 h 3670596"/>
              <a:gd name="connsiteX1727" fmla="*/ 443256 w 3886200"/>
              <a:gd name="connsiteY1727" fmla="*/ 938787 h 3670596"/>
              <a:gd name="connsiteX1728" fmla="*/ 443934 w 3886200"/>
              <a:gd name="connsiteY1728" fmla="*/ 939652 h 3670596"/>
              <a:gd name="connsiteX1729" fmla="*/ 443268 w 3886200"/>
              <a:gd name="connsiteY1729" fmla="*/ 938803 h 3670596"/>
              <a:gd name="connsiteX1730" fmla="*/ 443245 w 3886200"/>
              <a:gd name="connsiteY1730" fmla="*/ 938774 h 3670596"/>
              <a:gd name="connsiteX1731" fmla="*/ 443246 w 3886200"/>
              <a:gd name="connsiteY1731" fmla="*/ 938775 h 3670596"/>
              <a:gd name="connsiteX1732" fmla="*/ 443246 w 3886200"/>
              <a:gd name="connsiteY1732" fmla="*/ 938775 h 3670596"/>
              <a:gd name="connsiteX1733" fmla="*/ 111710 w 3886200"/>
              <a:gd name="connsiteY1733" fmla="*/ 936177 h 3670596"/>
              <a:gd name="connsiteX1734" fmla="*/ 114414 w 3886200"/>
              <a:gd name="connsiteY1734" fmla="*/ 939626 h 3670596"/>
              <a:gd name="connsiteX1735" fmla="*/ 114278 w 3886200"/>
              <a:gd name="connsiteY1735" fmla="*/ 939453 h 3670596"/>
              <a:gd name="connsiteX1736" fmla="*/ 112465 w 3886200"/>
              <a:gd name="connsiteY1736" fmla="*/ 937141 h 3670596"/>
              <a:gd name="connsiteX1737" fmla="*/ 439622 w 3886200"/>
              <a:gd name="connsiteY1737" fmla="*/ 934153 h 3670596"/>
              <a:gd name="connsiteX1738" fmla="*/ 443236 w 3886200"/>
              <a:gd name="connsiteY1738" fmla="*/ 938763 h 3670596"/>
              <a:gd name="connsiteX1739" fmla="*/ 443245 w 3886200"/>
              <a:gd name="connsiteY1739" fmla="*/ 938774 h 3670596"/>
              <a:gd name="connsiteX1740" fmla="*/ 443169 w 3886200"/>
              <a:gd name="connsiteY1740" fmla="*/ 938677 h 3670596"/>
              <a:gd name="connsiteX1741" fmla="*/ 371445 w 3886200"/>
              <a:gd name="connsiteY1741" fmla="*/ 931249 h 3670596"/>
              <a:gd name="connsiteX1742" fmla="*/ 377185 w 3886200"/>
              <a:gd name="connsiteY1742" fmla="*/ 937262 h 3670596"/>
              <a:gd name="connsiteX1743" fmla="*/ 396026 w 3886200"/>
              <a:gd name="connsiteY1743" fmla="*/ 961832 h 3670596"/>
              <a:gd name="connsiteX1744" fmla="*/ 396919 w 3886200"/>
              <a:gd name="connsiteY1744" fmla="*/ 963734 h 3670596"/>
              <a:gd name="connsiteX1745" fmla="*/ 392938 w 3886200"/>
              <a:gd name="connsiteY1745" fmla="*/ 958659 h 3670596"/>
              <a:gd name="connsiteX1746" fmla="*/ 371445 w 3886200"/>
              <a:gd name="connsiteY1746" fmla="*/ 931249 h 3670596"/>
              <a:gd name="connsiteX1747" fmla="*/ 434687 w 3886200"/>
              <a:gd name="connsiteY1747" fmla="*/ 927861 h 3670596"/>
              <a:gd name="connsiteX1748" fmla="*/ 435607 w 3886200"/>
              <a:gd name="connsiteY1748" fmla="*/ 929033 h 3670596"/>
              <a:gd name="connsiteX1749" fmla="*/ 435893 w 3886200"/>
              <a:gd name="connsiteY1749" fmla="*/ 929397 h 3670596"/>
              <a:gd name="connsiteX1750" fmla="*/ 439622 w 3886200"/>
              <a:gd name="connsiteY1750" fmla="*/ 934153 h 3670596"/>
              <a:gd name="connsiteX1751" fmla="*/ 434706 w 3886200"/>
              <a:gd name="connsiteY1751" fmla="*/ 927885 h 3670596"/>
              <a:gd name="connsiteX1752" fmla="*/ 434581 w 3886200"/>
              <a:gd name="connsiteY1752" fmla="*/ 927726 h 3670596"/>
              <a:gd name="connsiteX1753" fmla="*/ 434687 w 3886200"/>
              <a:gd name="connsiteY1753" fmla="*/ 927861 h 3670596"/>
              <a:gd name="connsiteX1754" fmla="*/ 434596 w 3886200"/>
              <a:gd name="connsiteY1754" fmla="*/ 927744 h 3670596"/>
              <a:gd name="connsiteX1755" fmla="*/ 434523 w 3886200"/>
              <a:gd name="connsiteY1755" fmla="*/ 927651 h 3670596"/>
              <a:gd name="connsiteX1756" fmla="*/ 434596 w 3886200"/>
              <a:gd name="connsiteY1756" fmla="*/ 927744 h 3670596"/>
              <a:gd name="connsiteX1757" fmla="*/ 434706 w 3886200"/>
              <a:gd name="connsiteY1757" fmla="*/ 927885 h 3670596"/>
              <a:gd name="connsiteX1758" fmla="*/ 443169 w 3886200"/>
              <a:gd name="connsiteY1758" fmla="*/ 938677 h 3670596"/>
              <a:gd name="connsiteX1759" fmla="*/ 443246 w 3886200"/>
              <a:gd name="connsiteY1759" fmla="*/ 938775 h 3670596"/>
              <a:gd name="connsiteX1760" fmla="*/ 443268 w 3886200"/>
              <a:gd name="connsiteY1760" fmla="*/ 938803 h 3670596"/>
              <a:gd name="connsiteX1761" fmla="*/ 444892 w 3886200"/>
              <a:gd name="connsiteY1761" fmla="*/ 940874 h 3670596"/>
              <a:gd name="connsiteX1762" fmla="*/ 104064 w 3886200"/>
              <a:gd name="connsiteY1762" fmla="*/ 926428 h 3670596"/>
              <a:gd name="connsiteX1763" fmla="*/ 105882 w 3886200"/>
              <a:gd name="connsiteY1763" fmla="*/ 928745 h 3670596"/>
              <a:gd name="connsiteX1764" fmla="*/ 111710 w 3886200"/>
              <a:gd name="connsiteY1764" fmla="*/ 936177 h 3670596"/>
              <a:gd name="connsiteX1765" fmla="*/ 110326 w 3886200"/>
              <a:gd name="connsiteY1765" fmla="*/ 934413 h 3670596"/>
              <a:gd name="connsiteX1766" fmla="*/ 105085 w 3886200"/>
              <a:gd name="connsiteY1766" fmla="*/ 927730 h 3670596"/>
              <a:gd name="connsiteX1767" fmla="*/ 104635 w 3886200"/>
              <a:gd name="connsiteY1767" fmla="*/ 927158 h 3670596"/>
              <a:gd name="connsiteX1768" fmla="*/ 430801 w 3886200"/>
              <a:gd name="connsiteY1768" fmla="*/ 922905 h 3670596"/>
              <a:gd name="connsiteX1769" fmla="*/ 432624 w 3886200"/>
              <a:gd name="connsiteY1769" fmla="*/ 925229 h 3670596"/>
              <a:gd name="connsiteX1770" fmla="*/ 434395 w 3886200"/>
              <a:gd name="connsiteY1770" fmla="*/ 927487 h 3670596"/>
              <a:gd name="connsiteX1771" fmla="*/ 434581 w 3886200"/>
              <a:gd name="connsiteY1771" fmla="*/ 927726 h 3670596"/>
              <a:gd name="connsiteX1772" fmla="*/ 434073 w 3886200"/>
              <a:gd name="connsiteY1772" fmla="*/ 927078 h 3670596"/>
              <a:gd name="connsiteX1773" fmla="*/ 430731 w 3886200"/>
              <a:gd name="connsiteY1773" fmla="*/ 922817 h 3670596"/>
              <a:gd name="connsiteX1774" fmla="*/ 434073 w 3886200"/>
              <a:gd name="connsiteY1774" fmla="*/ 927078 h 3670596"/>
              <a:gd name="connsiteX1775" fmla="*/ 434523 w 3886200"/>
              <a:gd name="connsiteY1775" fmla="*/ 927651 h 3670596"/>
              <a:gd name="connsiteX1776" fmla="*/ 430609 w 3886200"/>
              <a:gd name="connsiteY1776" fmla="*/ 922661 h 3670596"/>
              <a:gd name="connsiteX1777" fmla="*/ 430801 w 3886200"/>
              <a:gd name="connsiteY1777" fmla="*/ 922905 h 3670596"/>
              <a:gd name="connsiteX1778" fmla="*/ 430639 w 3886200"/>
              <a:gd name="connsiteY1778" fmla="*/ 922699 h 3670596"/>
              <a:gd name="connsiteX1779" fmla="*/ 430525 w 3886200"/>
              <a:gd name="connsiteY1779" fmla="*/ 922553 h 3670596"/>
              <a:gd name="connsiteX1780" fmla="*/ 430639 w 3886200"/>
              <a:gd name="connsiteY1780" fmla="*/ 922699 h 3670596"/>
              <a:gd name="connsiteX1781" fmla="*/ 430731 w 3886200"/>
              <a:gd name="connsiteY1781" fmla="*/ 922817 h 3670596"/>
              <a:gd name="connsiteX1782" fmla="*/ 430475 w 3886200"/>
              <a:gd name="connsiteY1782" fmla="*/ 922489 h 3670596"/>
              <a:gd name="connsiteX1783" fmla="*/ 430609 w 3886200"/>
              <a:gd name="connsiteY1783" fmla="*/ 922661 h 3670596"/>
              <a:gd name="connsiteX1784" fmla="*/ 430511 w 3886200"/>
              <a:gd name="connsiteY1784" fmla="*/ 922536 h 3670596"/>
              <a:gd name="connsiteX1785" fmla="*/ 430407 w 3886200"/>
              <a:gd name="connsiteY1785" fmla="*/ 922403 h 3670596"/>
              <a:gd name="connsiteX1786" fmla="*/ 430427 w 3886200"/>
              <a:gd name="connsiteY1786" fmla="*/ 922428 h 3670596"/>
              <a:gd name="connsiteX1787" fmla="*/ 430511 w 3886200"/>
              <a:gd name="connsiteY1787" fmla="*/ 922536 h 3670596"/>
              <a:gd name="connsiteX1788" fmla="*/ 430525 w 3886200"/>
              <a:gd name="connsiteY1788" fmla="*/ 922553 h 3670596"/>
              <a:gd name="connsiteX1789" fmla="*/ 429898 w 3886200"/>
              <a:gd name="connsiteY1789" fmla="*/ 921754 h 3670596"/>
              <a:gd name="connsiteX1790" fmla="*/ 430475 w 3886200"/>
              <a:gd name="connsiteY1790" fmla="*/ 922489 h 3670596"/>
              <a:gd name="connsiteX1791" fmla="*/ 430427 w 3886200"/>
              <a:gd name="connsiteY1791" fmla="*/ 922428 h 3670596"/>
              <a:gd name="connsiteX1792" fmla="*/ 430162 w 3886200"/>
              <a:gd name="connsiteY1792" fmla="*/ 922090 h 3670596"/>
              <a:gd name="connsiteX1793" fmla="*/ 429837 w 3886200"/>
              <a:gd name="connsiteY1793" fmla="*/ 921676 h 3670596"/>
              <a:gd name="connsiteX1794" fmla="*/ 430162 w 3886200"/>
              <a:gd name="connsiteY1794" fmla="*/ 922090 h 3670596"/>
              <a:gd name="connsiteX1795" fmla="*/ 430407 w 3886200"/>
              <a:gd name="connsiteY1795" fmla="*/ 922403 h 3670596"/>
              <a:gd name="connsiteX1796" fmla="*/ 429708 w 3886200"/>
              <a:gd name="connsiteY1796" fmla="*/ 921512 h 3670596"/>
              <a:gd name="connsiteX1797" fmla="*/ 429898 w 3886200"/>
              <a:gd name="connsiteY1797" fmla="*/ 921754 h 3670596"/>
              <a:gd name="connsiteX1798" fmla="*/ 429804 w 3886200"/>
              <a:gd name="connsiteY1798" fmla="*/ 921634 h 3670596"/>
              <a:gd name="connsiteX1799" fmla="*/ 426093 w 3886200"/>
              <a:gd name="connsiteY1799" fmla="*/ 916900 h 3670596"/>
              <a:gd name="connsiteX1800" fmla="*/ 429277 w 3886200"/>
              <a:gd name="connsiteY1800" fmla="*/ 920961 h 3670596"/>
              <a:gd name="connsiteX1801" fmla="*/ 429342 w 3886200"/>
              <a:gd name="connsiteY1801" fmla="*/ 921043 h 3670596"/>
              <a:gd name="connsiteX1802" fmla="*/ 429708 w 3886200"/>
              <a:gd name="connsiteY1802" fmla="*/ 921512 h 3670596"/>
              <a:gd name="connsiteX1803" fmla="*/ 429099 w 3886200"/>
              <a:gd name="connsiteY1803" fmla="*/ 920734 h 3670596"/>
              <a:gd name="connsiteX1804" fmla="*/ 423329 w 3886200"/>
              <a:gd name="connsiteY1804" fmla="*/ 913377 h 3670596"/>
              <a:gd name="connsiteX1805" fmla="*/ 429099 w 3886200"/>
              <a:gd name="connsiteY1805" fmla="*/ 920734 h 3670596"/>
              <a:gd name="connsiteX1806" fmla="*/ 429804 w 3886200"/>
              <a:gd name="connsiteY1806" fmla="*/ 921634 h 3670596"/>
              <a:gd name="connsiteX1807" fmla="*/ 429837 w 3886200"/>
              <a:gd name="connsiteY1807" fmla="*/ 921676 h 3670596"/>
              <a:gd name="connsiteX1808" fmla="*/ 418754 w 3886200"/>
              <a:gd name="connsiteY1808" fmla="*/ 907543 h 3670596"/>
              <a:gd name="connsiteX1809" fmla="*/ 419759 w 3886200"/>
              <a:gd name="connsiteY1809" fmla="*/ 908824 h 3670596"/>
              <a:gd name="connsiteX1810" fmla="*/ 423329 w 3886200"/>
              <a:gd name="connsiteY1810" fmla="*/ 913377 h 3670596"/>
              <a:gd name="connsiteX1811" fmla="*/ 416840 w 3886200"/>
              <a:gd name="connsiteY1811" fmla="*/ 905102 h 3670596"/>
              <a:gd name="connsiteX1812" fmla="*/ 417763 w 3886200"/>
              <a:gd name="connsiteY1812" fmla="*/ 906279 h 3670596"/>
              <a:gd name="connsiteX1813" fmla="*/ 418754 w 3886200"/>
              <a:gd name="connsiteY1813" fmla="*/ 907543 h 3670596"/>
              <a:gd name="connsiteX1814" fmla="*/ 150252 w 3886200"/>
              <a:gd name="connsiteY1814" fmla="*/ 901289 h 3670596"/>
              <a:gd name="connsiteX1815" fmla="*/ 156549 w 3886200"/>
              <a:gd name="connsiteY1815" fmla="*/ 909320 h 3670596"/>
              <a:gd name="connsiteX1816" fmla="*/ 156549 w 3886200"/>
              <a:gd name="connsiteY1816" fmla="*/ 909322 h 3670596"/>
              <a:gd name="connsiteX1817" fmla="*/ 141952 w 3886200"/>
              <a:gd name="connsiteY1817" fmla="*/ 890707 h 3670596"/>
              <a:gd name="connsiteX1818" fmla="*/ 150252 w 3886200"/>
              <a:gd name="connsiteY1818" fmla="*/ 901289 h 3670596"/>
              <a:gd name="connsiteX1819" fmla="*/ 147146 w 3886200"/>
              <a:gd name="connsiteY1819" fmla="*/ 897329 h 3670596"/>
              <a:gd name="connsiteX1820" fmla="*/ 400621 w 3886200"/>
              <a:gd name="connsiteY1820" fmla="*/ 884416 h 3670596"/>
              <a:gd name="connsiteX1821" fmla="*/ 422908 w 3886200"/>
              <a:gd name="connsiteY1821" fmla="*/ 912840 h 3670596"/>
              <a:gd name="connsiteX1822" fmla="*/ 426093 w 3886200"/>
              <a:gd name="connsiteY1822" fmla="*/ 916900 h 3670596"/>
              <a:gd name="connsiteX1823" fmla="*/ 419759 w 3886200"/>
              <a:gd name="connsiteY1823" fmla="*/ 908824 h 3670596"/>
              <a:gd name="connsiteX1824" fmla="*/ 418131 w 3886200"/>
              <a:gd name="connsiteY1824" fmla="*/ 906749 h 3670596"/>
              <a:gd name="connsiteX1825" fmla="*/ 417763 w 3886200"/>
              <a:gd name="connsiteY1825" fmla="*/ 906279 h 3670596"/>
              <a:gd name="connsiteX1826" fmla="*/ 402149 w 3886200"/>
              <a:gd name="connsiteY1826" fmla="*/ 886366 h 3670596"/>
              <a:gd name="connsiteX1827" fmla="*/ 412160 w 3886200"/>
              <a:gd name="connsiteY1827" fmla="*/ 899135 h 3670596"/>
              <a:gd name="connsiteX1828" fmla="*/ 416840 w 3886200"/>
              <a:gd name="connsiteY1828" fmla="*/ 905102 h 3670596"/>
              <a:gd name="connsiteX1829" fmla="*/ 400618 w 3886200"/>
              <a:gd name="connsiteY1829" fmla="*/ 884420 h 3670596"/>
              <a:gd name="connsiteX1830" fmla="*/ 400621 w 3886200"/>
              <a:gd name="connsiteY1830" fmla="*/ 884418 h 3670596"/>
              <a:gd name="connsiteX1831" fmla="*/ 136249 w 3886200"/>
              <a:gd name="connsiteY1831" fmla="*/ 883432 h 3670596"/>
              <a:gd name="connsiteX1832" fmla="*/ 141952 w 3886200"/>
              <a:gd name="connsiteY1832" fmla="*/ 890707 h 3670596"/>
              <a:gd name="connsiteX1833" fmla="*/ 137891 w 3886200"/>
              <a:gd name="connsiteY1833" fmla="*/ 885527 h 3670596"/>
              <a:gd name="connsiteX1834" fmla="*/ 136249 w 3886200"/>
              <a:gd name="connsiteY1834" fmla="*/ 883432 h 3670596"/>
              <a:gd name="connsiteX1835" fmla="*/ 391952 w 3886200"/>
              <a:gd name="connsiteY1835" fmla="*/ 873363 h 3670596"/>
              <a:gd name="connsiteX1836" fmla="*/ 400621 w 3886200"/>
              <a:gd name="connsiteY1836" fmla="*/ 884416 h 3670596"/>
              <a:gd name="connsiteX1837" fmla="*/ 400618 w 3886200"/>
              <a:gd name="connsiteY1837" fmla="*/ 884414 h 3670596"/>
              <a:gd name="connsiteX1838" fmla="*/ 393433 w 3886200"/>
              <a:gd name="connsiteY1838" fmla="*/ 875251 h 3670596"/>
              <a:gd name="connsiteX1839" fmla="*/ 320494 w 3886200"/>
              <a:gd name="connsiteY1839" fmla="*/ 866275 h 3670596"/>
              <a:gd name="connsiteX1840" fmla="*/ 388701 w 3886200"/>
              <a:gd name="connsiteY1840" fmla="*/ 995275 h 3670596"/>
              <a:gd name="connsiteX1841" fmla="*/ 391729 w 3886200"/>
              <a:gd name="connsiteY1841" fmla="*/ 1008684 h 3670596"/>
              <a:gd name="connsiteX1842" fmla="*/ 362937 w 3886200"/>
              <a:gd name="connsiteY1842" fmla="*/ 968986 h 3670596"/>
              <a:gd name="connsiteX1843" fmla="*/ 362700 w 3886200"/>
              <a:gd name="connsiteY1843" fmla="*/ 968871 h 3670596"/>
              <a:gd name="connsiteX1844" fmla="*/ 362539 w 3886200"/>
              <a:gd name="connsiteY1844" fmla="*/ 968478 h 3670596"/>
              <a:gd name="connsiteX1845" fmla="*/ 320494 w 3886200"/>
              <a:gd name="connsiteY1845" fmla="*/ 866275 h 3670596"/>
              <a:gd name="connsiteX1846" fmla="*/ 386166 w 3886200"/>
              <a:gd name="connsiteY1846" fmla="*/ 865985 h 3670596"/>
              <a:gd name="connsiteX1847" fmla="*/ 387882 w 3886200"/>
              <a:gd name="connsiteY1847" fmla="*/ 868171 h 3670596"/>
              <a:gd name="connsiteX1848" fmla="*/ 391952 w 3886200"/>
              <a:gd name="connsiteY1848" fmla="*/ 873363 h 3670596"/>
              <a:gd name="connsiteX1849" fmla="*/ 383027 w 3886200"/>
              <a:gd name="connsiteY1849" fmla="*/ 861982 h 3670596"/>
              <a:gd name="connsiteX1850" fmla="*/ 386166 w 3886200"/>
              <a:gd name="connsiteY1850" fmla="*/ 865985 h 3670596"/>
              <a:gd name="connsiteX1851" fmla="*/ 385264 w 3886200"/>
              <a:gd name="connsiteY1851" fmla="*/ 864837 h 3670596"/>
              <a:gd name="connsiteX1852" fmla="*/ 375142 w 3886200"/>
              <a:gd name="connsiteY1852" fmla="*/ 851927 h 3670596"/>
              <a:gd name="connsiteX1853" fmla="*/ 383027 w 3886200"/>
              <a:gd name="connsiteY1853" fmla="*/ 861982 h 3670596"/>
              <a:gd name="connsiteX1854" fmla="*/ 379062 w 3886200"/>
              <a:gd name="connsiteY1854" fmla="*/ 856929 h 3670596"/>
              <a:gd name="connsiteX1855" fmla="*/ 50538 w 3886200"/>
              <a:gd name="connsiteY1855" fmla="*/ 820825 h 3670596"/>
              <a:gd name="connsiteX1856" fmla="*/ 97824 w 3886200"/>
              <a:gd name="connsiteY1856" fmla="*/ 915023 h 3670596"/>
              <a:gd name="connsiteX1857" fmla="*/ 101901 w 3886200"/>
              <a:gd name="connsiteY1857" fmla="*/ 923670 h 3670596"/>
              <a:gd name="connsiteX1858" fmla="*/ 77023 w 3886200"/>
              <a:gd name="connsiteY1858" fmla="*/ 891944 h 3670596"/>
              <a:gd name="connsiteX1859" fmla="*/ 76764 w 3886200"/>
              <a:gd name="connsiteY1859" fmla="*/ 891615 h 3670596"/>
              <a:gd name="connsiteX1860" fmla="*/ 76425 w 3886200"/>
              <a:gd name="connsiteY1860" fmla="*/ 891182 h 3670596"/>
              <a:gd name="connsiteX1861" fmla="*/ 76424 w 3886200"/>
              <a:gd name="connsiteY1861" fmla="*/ 891181 h 3670596"/>
              <a:gd name="connsiteX1862" fmla="*/ 64726 w 3886200"/>
              <a:gd name="connsiteY1862" fmla="*/ 862414 h 3670596"/>
              <a:gd name="connsiteX1863" fmla="*/ 49725 w 3886200"/>
              <a:gd name="connsiteY1863" fmla="*/ 821680 h 3670596"/>
              <a:gd name="connsiteX1864" fmla="*/ 50538 w 3886200"/>
              <a:gd name="connsiteY1864" fmla="*/ 820825 h 3670596"/>
              <a:gd name="connsiteX1865" fmla="*/ 109175 w 3886200"/>
              <a:gd name="connsiteY1865" fmla="*/ 764868 h 3670596"/>
              <a:gd name="connsiteX1866" fmla="*/ 122036 w 3886200"/>
              <a:gd name="connsiteY1866" fmla="*/ 781269 h 3670596"/>
              <a:gd name="connsiteX1867" fmla="*/ 160249 w 3886200"/>
              <a:gd name="connsiteY1867" fmla="*/ 829998 h 3670596"/>
              <a:gd name="connsiteX1868" fmla="*/ 126017 w 3886200"/>
              <a:gd name="connsiteY1868" fmla="*/ 786346 h 3670596"/>
              <a:gd name="connsiteX1869" fmla="*/ 430304 w 3886200"/>
              <a:gd name="connsiteY1869" fmla="*/ 757641 h 3670596"/>
              <a:gd name="connsiteX1870" fmla="*/ 433488 w 3886200"/>
              <a:gd name="connsiteY1870" fmla="*/ 758257 h 3670596"/>
              <a:gd name="connsiteX1871" fmla="*/ 459042 w 3886200"/>
              <a:gd name="connsiteY1871" fmla="*/ 817008 h 3670596"/>
              <a:gd name="connsiteX1872" fmla="*/ 437347 w 3886200"/>
              <a:gd name="connsiteY1872" fmla="*/ 774996 h 3670596"/>
              <a:gd name="connsiteX1873" fmla="*/ 430304 w 3886200"/>
              <a:gd name="connsiteY1873" fmla="*/ 757641 h 3670596"/>
              <a:gd name="connsiteX1874" fmla="*/ 298720 w 3886200"/>
              <a:gd name="connsiteY1874" fmla="*/ 754467 h 3670596"/>
              <a:gd name="connsiteX1875" fmla="*/ 375142 w 3886200"/>
              <a:gd name="connsiteY1875" fmla="*/ 851927 h 3670596"/>
              <a:gd name="connsiteX1876" fmla="*/ 310660 w 3886200"/>
              <a:gd name="connsiteY1876" fmla="*/ 769696 h 3670596"/>
              <a:gd name="connsiteX1877" fmla="*/ 83827 w 3886200"/>
              <a:gd name="connsiteY1877" fmla="*/ 732542 h 3670596"/>
              <a:gd name="connsiteX1878" fmla="*/ 96561 w 3886200"/>
              <a:gd name="connsiteY1878" fmla="*/ 748782 h 3670596"/>
              <a:gd name="connsiteX1879" fmla="*/ 109175 w 3886200"/>
              <a:gd name="connsiteY1879" fmla="*/ 764868 h 3670596"/>
              <a:gd name="connsiteX1880" fmla="*/ 102930 w 3886200"/>
              <a:gd name="connsiteY1880" fmla="*/ 756904 h 3670596"/>
              <a:gd name="connsiteX1881" fmla="*/ 83830 w 3886200"/>
              <a:gd name="connsiteY1881" fmla="*/ 732546 h 3670596"/>
              <a:gd name="connsiteX1882" fmla="*/ 83826 w 3886200"/>
              <a:gd name="connsiteY1882" fmla="*/ 732540 h 3670596"/>
              <a:gd name="connsiteX1883" fmla="*/ 83827 w 3886200"/>
              <a:gd name="connsiteY1883" fmla="*/ 732542 h 3670596"/>
              <a:gd name="connsiteX1884" fmla="*/ 83826 w 3886200"/>
              <a:gd name="connsiteY1884" fmla="*/ 732541 h 3670596"/>
              <a:gd name="connsiteX1885" fmla="*/ 83824 w 3886200"/>
              <a:gd name="connsiteY1885" fmla="*/ 732537 h 3670596"/>
              <a:gd name="connsiteX1886" fmla="*/ 83826 w 3886200"/>
              <a:gd name="connsiteY1886" fmla="*/ 732540 h 3670596"/>
              <a:gd name="connsiteX1887" fmla="*/ 83824 w 3886200"/>
              <a:gd name="connsiteY1887" fmla="*/ 732538 h 3670596"/>
              <a:gd name="connsiteX1888" fmla="*/ 273243 w 3886200"/>
              <a:gd name="connsiteY1888" fmla="*/ 721981 h 3670596"/>
              <a:gd name="connsiteX1889" fmla="*/ 280788 w 3886200"/>
              <a:gd name="connsiteY1889" fmla="*/ 756746 h 3670596"/>
              <a:gd name="connsiteX1890" fmla="*/ 281408 w 3886200"/>
              <a:gd name="connsiteY1890" fmla="*/ 763909 h 3670596"/>
              <a:gd name="connsiteX1891" fmla="*/ 247768 w 3886200"/>
              <a:gd name="connsiteY1891" fmla="*/ 689494 h 3670596"/>
              <a:gd name="connsiteX1892" fmla="*/ 282414 w 3886200"/>
              <a:gd name="connsiteY1892" fmla="*/ 770607 h 3670596"/>
              <a:gd name="connsiteX1893" fmla="*/ 281408 w 3886200"/>
              <a:gd name="connsiteY1893" fmla="*/ 763909 h 3670596"/>
              <a:gd name="connsiteX1894" fmla="*/ 285832 w 3886200"/>
              <a:gd name="connsiteY1894" fmla="*/ 786620 h 3670596"/>
              <a:gd name="connsiteX1895" fmla="*/ 295020 w 3886200"/>
              <a:gd name="connsiteY1895" fmla="*/ 833789 h 3670596"/>
              <a:gd name="connsiteX1896" fmla="*/ 247768 w 3886200"/>
              <a:gd name="connsiteY1896" fmla="*/ 689494 h 3670596"/>
              <a:gd name="connsiteX1897" fmla="*/ 585912 w 3886200"/>
              <a:gd name="connsiteY1897" fmla="*/ 676003 h 3670596"/>
              <a:gd name="connsiteX1898" fmla="*/ 591062 w 3886200"/>
              <a:gd name="connsiteY1898" fmla="*/ 683273 h 3670596"/>
              <a:gd name="connsiteX1899" fmla="*/ 590990 w 3886200"/>
              <a:gd name="connsiteY1899" fmla="*/ 683199 h 3670596"/>
              <a:gd name="connsiteX1900" fmla="*/ 585869 w 3886200"/>
              <a:gd name="connsiteY1900" fmla="*/ 676012 h 3670596"/>
              <a:gd name="connsiteX1901" fmla="*/ 222295 w 3886200"/>
              <a:gd name="connsiteY1901" fmla="*/ 657007 h 3670596"/>
              <a:gd name="connsiteX1902" fmla="*/ 298720 w 3886200"/>
              <a:gd name="connsiteY1902" fmla="*/ 754467 h 3670596"/>
              <a:gd name="connsiteX1903" fmla="*/ 331131 w 3886200"/>
              <a:gd name="connsiteY1903" fmla="*/ 823542 h 3670596"/>
              <a:gd name="connsiteX1904" fmla="*/ 384643 w 3886200"/>
              <a:gd name="connsiteY1904" fmla="*/ 937577 h 3670596"/>
              <a:gd name="connsiteX1905" fmla="*/ 389819 w 3886200"/>
              <a:gd name="connsiteY1905" fmla="*/ 948606 h 3670596"/>
              <a:gd name="connsiteX1906" fmla="*/ 387275 w 3886200"/>
              <a:gd name="connsiteY1906" fmla="*/ 947828 h 3670596"/>
              <a:gd name="connsiteX1907" fmla="*/ 377185 w 3886200"/>
              <a:gd name="connsiteY1907" fmla="*/ 937262 h 3670596"/>
              <a:gd name="connsiteX1908" fmla="*/ 377075 w 3886200"/>
              <a:gd name="connsiteY1908" fmla="*/ 937117 h 3670596"/>
              <a:gd name="connsiteX1909" fmla="*/ 287822 w 3886200"/>
              <a:gd name="connsiteY1909" fmla="*/ 789157 h 3670596"/>
              <a:gd name="connsiteX1910" fmla="*/ 280788 w 3886200"/>
              <a:gd name="connsiteY1910" fmla="*/ 756746 h 3670596"/>
              <a:gd name="connsiteX1911" fmla="*/ 279490 w 3886200"/>
              <a:gd name="connsiteY1911" fmla="*/ 741765 h 3670596"/>
              <a:gd name="connsiteX1912" fmla="*/ 284884 w 3886200"/>
              <a:gd name="connsiteY1912" fmla="*/ 740273 h 3670596"/>
              <a:gd name="connsiteX1913" fmla="*/ 298717 w 3886200"/>
              <a:gd name="connsiteY1913" fmla="*/ 754464 h 3670596"/>
              <a:gd name="connsiteX1914" fmla="*/ 272746 w 3886200"/>
              <a:gd name="connsiteY1914" fmla="*/ 721346 h 3670596"/>
              <a:gd name="connsiteX1915" fmla="*/ 222295 w 3886200"/>
              <a:gd name="connsiteY1915" fmla="*/ 657007 h 3670596"/>
              <a:gd name="connsiteX1916" fmla="*/ 42396 w 3886200"/>
              <a:gd name="connsiteY1916" fmla="*/ 644253 h 3670596"/>
              <a:gd name="connsiteX1917" fmla="*/ 76383 w 3886200"/>
              <a:gd name="connsiteY1917" fmla="*/ 711231 h 3670596"/>
              <a:gd name="connsiteX1918" fmla="*/ 83824 w 3886200"/>
              <a:gd name="connsiteY1918" fmla="*/ 732537 h 3670596"/>
              <a:gd name="connsiteX1919" fmla="*/ 83250 w 3886200"/>
              <a:gd name="connsiteY1919" fmla="*/ 731807 h 3670596"/>
              <a:gd name="connsiteX1920" fmla="*/ 51831 w 3886200"/>
              <a:gd name="connsiteY1920" fmla="*/ 691743 h 3670596"/>
              <a:gd name="connsiteX1921" fmla="*/ 47402 w 3886200"/>
              <a:gd name="connsiteY1921" fmla="*/ 686093 h 3670596"/>
              <a:gd name="connsiteX1922" fmla="*/ 32873 w 3886200"/>
              <a:gd name="connsiteY1922" fmla="*/ 667566 h 3670596"/>
              <a:gd name="connsiteX1923" fmla="*/ 36124 w 3886200"/>
              <a:gd name="connsiteY1923" fmla="*/ 647583 h 3670596"/>
              <a:gd name="connsiteX1924" fmla="*/ 42396 w 3886200"/>
              <a:gd name="connsiteY1924" fmla="*/ 644253 h 3670596"/>
              <a:gd name="connsiteX1925" fmla="*/ 1911155 w 3886200"/>
              <a:gd name="connsiteY1925" fmla="*/ 613506 h 3670596"/>
              <a:gd name="connsiteX1926" fmla="*/ 1931980 w 3886200"/>
              <a:gd name="connsiteY1926" fmla="*/ 650101 h 3670596"/>
              <a:gd name="connsiteX1927" fmla="*/ 1919245 w 3886200"/>
              <a:gd name="connsiteY1927" fmla="*/ 627726 h 3670596"/>
              <a:gd name="connsiteX1928" fmla="*/ 537331 w 3886200"/>
              <a:gd name="connsiteY1928" fmla="*/ 604175 h 3670596"/>
              <a:gd name="connsiteX1929" fmla="*/ 575887 w 3886200"/>
              <a:gd name="connsiteY1929" fmla="*/ 662005 h 3670596"/>
              <a:gd name="connsiteX1930" fmla="*/ 585869 w 3886200"/>
              <a:gd name="connsiteY1930" fmla="*/ 676012 h 3670596"/>
              <a:gd name="connsiteX1931" fmla="*/ 581260 w 3886200"/>
              <a:gd name="connsiteY1931" fmla="*/ 677004 h 3670596"/>
              <a:gd name="connsiteX1932" fmla="*/ 581785 w 3886200"/>
              <a:gd name="connsiteY1932" fmla="*/ 690610 h 3670596"/>
              <a:gd name="connsiteX1933" fmla="*/ 582621 w 3886200"/>
              <a:gd name="connsiteY1933" fmla="*/ 695462 h 3670596"/>
              <a:gd name="connsiteX1934" fmla="*/ 582066 w 3886200"/>
              <a:gd name="connsiteY1934" fmla="*/ 694585 h 3670596"/>
              <a:gd name="connsiteX1935" fmla="*/ 535251 w 3886200"/>
              <a:gd name="connsiteY1935" fmla="*/ 606883 h 3670596"/>
              <a:gd name="connsiteX1936" fmla="*/ 537331 w 3886200"/>
              <a:gd name="connsiteY1936" fmla="*/ 604175 h 3670596"/>
              <a:gd name="connsiteX1937" fmla="*/ 1903326 w 3886200"/>
              <a:gd name="connsiteY1937" fmla="*/ 599747 h 3670596"/>
              <a:gd name="connsiteX1938" fmla="*/ 1911155 w 3886200"/>
              <a:gd name="connsiteY1938" fmla="*/ 613506 h 3670596"/>
              <a:gd name="connsiteX1939" fmla="*/ 1905983 w 3886200"/>
              <a:gd name="connsiteY1939" fmla="*/ 604417 h 3670596"/>
              <a:gd name="connsiteX1940" fmla="*/ 1894935 w 3886200"/>
              <a:gd name="connsiteY1940" fmla="*/ 585000 h 3670596"/>
              <a:gd name="connsiteX1941" fmla="*/ 1903326 w 3886200"/>
              <a:gd name="connsiteY1941" fmla="*/ 599747 h 3670596"/>
              <a:gd name="connsiteX1942" fmla="*/ 1898025 w 3886200"/>
              <a:gd name="connsiteY1942" fmla="*/ 590432 h 3670596"/>
              <a:gd name="connsiteX1943" fmla="*/ 1892189 w 3886200"/>
              <a:gd name="connsiteY1943" fmla="*/ 580178 h 3670596"/>
              <a:gd name="connsiteX1944" fmla="*/ 1894935 w 3886200"/>
              <a:gd name="connsiteY1944" fmla="*/ 585000 h 3670596"/>
              <a:gd name="connsiteX1945" fmla="*/ 1893780 w 3886200"/>
              <a:gd name="connsiteY1945" fmla="*/ 582974 h 3670596"/>
              <a:gd name="connsiteX1946" fmla="*/ 1892189 w 3886200"/>
              <a:gd name="connsiteY1946" fmla="*/ 580178 h 3670596"/>
              <a:gd name="connsiteX1947" fmla="*/ 1858302 w 3886200"/>
              <a:gd name="connsiteY1947" fmla="*/ 579936 h 3670596"/>
              <a:gd name="connsiteX1948" fmla="*/ 1858496 w 3886200"/>
              <a:gd name="connsiteY1948" fmla="*/ 580959 h 3670596"/>
              <a:gd name="connsiteX1949" fmla="*/ 1858458 w 3886200"/>
              <a:gd name="connsiteY1949" fmla="*/ 580757 h 3670596"/>
              <a:gd name="connsiteX1950" fmla="*/ 1857701 w 3886200"/>
              <a:gd name="connsiteY1950" fmla="*/ 576763 h 3670596"/>
              <a:gd name="connsiteX1951" fmla="*/ 1858302 w 3886200"/>
              <a:gd name="connsiteY1951" fmla="*/ 579936 h 3670596"/>
              <a:gd name="connsiteX1952" fmla="*/ 1858157 w 3886200"/>
              <a:gd name="connsiteY1952" fmla="*/ 579167 h 3670596"/>
              <a:gd name="connsiteX1953" fmla="*/ 1857082 w 3886200"/>
              <a:gd name="connsiteY1953" fmla="*/ 573499 h 3670596"/>
              <a:gd name="connsiteX1954" fmla="*/ 1857701 w 3886200"/>
              <a:gd name="connsiteY1954" fmla="*/ 576763 h 3670596"/>
              <a:gd name="connsiteX1955" fmla="*/ 1857503 w 3886200"/>
              <a:gd name="connsiteY1955" fmla="*/ 575718 h 3670596"/>
              <a:gd name="connsiteX1956" fmla="*/ 1855723 w 3886200"/>
              <a:gd name="connsiteY1956" fmla="*/ 566329 h 3670596"/>
              <a:gd name="connsiteX1957" fmla="*/ 1856688 w 3886200"/>
              <a:gd name="connsiteY1957" fmla="*/ 571420 h 3670596"/>
              <a:gd name="connsiteX1958" fmla="*/ 1857082 w 3886200"/>
              <a:gd name="connsiteY1958" fmla="*/ 573499 h 3670596"/>
              <a:gd name="connsiteX1959" fmla="*/ 1856925 w 3886200"/>
              <a:gd name="connsiteY1959" fmla="*/ 572667 h 3670596"/>
              <a:gd name="connsiteX1960" fmla="*/ 2821403 w 3886200"/>
              <a:gd name="connsiteY1960" fmla="*/ 510549 h 3670596"/>
              <a:gd name="connsiteX1961" fmla="*/ 2835157 w 3886200"/>
              <a:gd name="connsiteY1961" fmla="*/ 528089 h 3670596"/>
              <a:gd name="connsiteX1962" fmla="*/ 2835155 w 3886200"/>
              <a:gd name="connsiteY1962" fmla="*/ 528087 h 3670596"/>
              <a:gd name="connsiteX1963" fmla="*/ 2809680 w 3886200"/>
              <a:gd name="connsiteY1963" fmla="*/ 495600 h 3670596"/>
              <a:gd name="connsiteX1964" fmla="*/ 2821403 w 3886200"/>
              <a:gd name="connsiteY1964" fmla="*/ 510549 h 3670596"/>
              <a:gd name="connsiteX1965" fmla="*/ 2820427 w 3886200"/>
              <a:gd name="connsiteY1965" fmla="*/ 509305 h 3670596"/>
              <a:gd name="connsiteX1966" fmla="*/ 2809680 w 3886200"/>
              <a:gd name="connsiteY1966" fmla="*/ 495600 h 3670596"/>
              <a:gd name="connsiteX1967" fmla="*/ 2809680 w 3886200"/>
              <a:gd name="connsiteY1967" fmla="*/ 495600 h 3670596"/>
              <a:gd name="connsiteX1968" fmla="*/ 2820428 w 3886200"/>
              <a:gd name="connsiteY1968" fmla="*/ 509304 h 3670596"/>
              <a:gd name="connsiteX1969" fmla="*/ 2809680 w 3886200"/>
              <a:gd name="connsiteY1969" fmla="*/ 495600 h 3670596"/>
              <a:gd name="connsiteX1970" fmla="*/ 1781785 w 3886200"/>
              <a:gd name="connsiteY1970" fmla="*/ 494773 h 3670596"/>
              <a:gd name="connsiteX1971" fmla="*/ 1786419 w 3886200"/>
              <a:gd name="connsiteY1971" fmla="*/ 503068 h 3670596"/>
              <a:gd name="connsiteX1972" fmla="*/ 1787963 w 3886200"/>
              <a:gd name="connsiteY1972" fmla="*/ 527355 h 3670596"/>
              <a:gd name="connsiteX1973" fmla="*/ 1781785 w 3886200"/>
              <a:gd name="connsiteY1973" fmla="*/ 494773 h 3670596"/>
              <a:gd name="connsiteX1974" fmla="*/ 1352873 w 3886200"/>
              <a:gd name="connsiteY1974" fmla="*/ 461464 h 3670596"/>
              <a:gd name="connsiteX1975" fmla="*/ 1354466 w 3886200"/>
              <a:gd name="connsiteY1975" fmla="*/ 469869 h 3670596"/>
              <a:gd name="connsiteX1976" fmla="*/ 1354346 w 3886200"/>
              <a:gd name="connsiteY1976" fmla="*/ 469240 h 3670596"/>
              <a:gd name="connsiteX1977" fmla="*/ 1353116 w 3886200"/>
              <a:gd name="connsiteY1977" fmla="*/ 462749 h 3670596"/>
              <a:gd name="connsiteX1978" fmla="*/ 1351860 w 3886200"/>
              <a:gd name="connsiteY1978" fmla="*/ 456124 h 3670596"/>
              <a:gd name="connsiteX1979" fmla="*/ 1352760 w 3886200"/>
              <a:gd name="connsiteY1979" fmla="*/ 460871 h 3670596"/>
              <a:gd name="connsiteX1980" fmla="*/ 1352873 w 3886200"/>
              <a:gd name="connsiteY1980" fmla="*/ 461464 h 3670596"/>
              <a:gd name="connsiteX1981" fmla="*/ 1345189 w 3886200"/>
              <a:gd name="connsiteY1981" fmla="*/ 420933 h 3670596"/>
              <a:gd name="connsiteX1982" fmla="*/ 1351860 w 3886200"/>
              <a:gd name="connsiteY1982" fmla="*/ 456124 h 3670596"/>
              <a:gd name="connsiteX1983" fmla="*/ 1347324 w 3886200"/>
              <a:gd name="connsiteY1983" fmla="*/ 432197 h 3670596"/>
              <a:gd name="connsiteX1984" fmla="*/ 1162718 w 3886200"/>
              <a:gd name="connsiteY1984" fmla="*/ 413776 h 3670596"/>
              <a:gd name="connsiteX1985" fmla="*/ 1162769 w 3886200"/>
              <a:gd name="connsiteY1985" fmla="*/ 414046 h 3670596"/>
              <a:gd name="connsiteX1986" fmla="*/ 1162730 w 3886200"/>
              <a:gd name="connsiteY1986" fmla="*/ 413842 h 3670596"/>
              <a:gd name="connsiteX1987" fmla="*/ 1162659 w 3886200"/>
              <a:gd name="connsiteY1987" fmla="*/ 413464 h 3670596"/>
              <a:gd name="connsiteX1988" fmla="*/ 1162718 w 3886200"/>
              <a:gd name="connsiteY1988" fmla="*/ 413776 h 3670596"/>
              <a:gd name="connsiteX1989" fmla="*/ 1162699 w 3886200"/>
              <a:gd name="connsiteY1989" fmla="*/ 413678 h 3670596"/>
              <a:gd name="connsiteX1990" fmla="*/ 1162640 w 3886200"/>
              <a:gd name="connsiteY1990" fmla="*/ 413368 h 3670596"/>
              <a:gd name="connsiteX1991" fmla="*/ 1162699 w 3886200"/>
              <a:gd name="connsiteY1991" fmla="*/ 413678 h 3670596"/>
              <a:gd name="connsiteX1992" fmla="*/ 1162730 w 3886200"/>
              <a:gd name="connsiteY1992" fmla="*/ 413842 h 3670596"/>
              <a:gd name="connsiteX1993" fmla="*/ 1162769 w 3886200"/>
              <a:gd name="connsiteY1993" fmla="*/ 414048 h 3670596"/>
              <a:gd name="connsiteX1994" fmla="*/ 1162698 w 3886200"/>
              <a:gd name="connsiteY1994" fmla="*/ 413674 h 3670596"/>
              <a:gd name="connsiteX1995" fmla="*/ 1162525 w 3886200"/>
              <a:gd name="connsiteY1995" fmla="*/ 412760 h 3670596"/>
              <a:gd name="connsiteX1996" fmla="*/ 1162537 w 3886200"/>
              <a:gd name="connsiteY1996" fmla="*/ 412826 h 3670596"/>
              <a:gd name="connsiteX1997" fmla="*/ 1162640 w 3886200"/>
              <a:gd name="connsiteY1997" fmla="*/ 413368 h 3670596"/>
              <a:gd name="connsiteX1998" fmla="*/ 1162504 w 3886200"/>
              <a:gd name="connsiteY1998" fmla="*/ 412654 h 3670596"/>
              <a:gd name="connsiteX1999" fmla="*/ 1162525 w 3886200"/>
              <a:gd name="connsiteY1999" fmla="*/ 412760 h 3670596"/>
              <a:gd name="connsiteX2000" fmla="*/ 1162520 w 3886200"/>
              <a:gd name="connsiteY2000" fmla="*/ 412735 h 3670596"/>
              <a:gd name="connsiteX2001" fmla="*/ 1162434 w 3886200"/>
              <a:gd name="connsiteY2001" fmla="*/ 412278 h 3670596"/>
              <a:gd name="connsiteX2002" fmla="*/ 1162659 w 3886200"/>
              <a:gd name="connsiteY2002" fmla="*/ 413464 h 3670596"/>
              <a:gd name="connsiteX2003" fmla="*/ 1162537 w 3886200"/>
              <a:gd name="connsiteY2003" fmla="*/ 412826 h 3670596"/>
              <a:gd name="connsiteX2004" fmla="*/ 1162392 w 3886200"/>
              <a:gd name="connsiteY2004" fmla="*/ 412056 h 3670596"/>
              <a:gd name="connsiteX2005" fmla="*/ 1162396 w 3886200"/>
              <a:gd name="connsiteY2005" fmla="*/ 412079 h 3670596"/>
              <a:gd name="connsiteX2006" fmla="*/ 1162504 w 3886200"/>
              <a:gd name="connsiteY2006" fmla="*/ 412654 h 3670596"/>
              <a:gd name="connsiteX2007" fmla="*/ 1162504 w 3886200"/>
              <a:gd name="connsiteY2007" fmla="*/ 412652 h 3670596"/>
              <a:gd name="connsiteX2008" fmla="*/ 1162353 w 3886200"/>
              <a:gd name="connsiteY2008" fmla="*/ 411849 h 3670596"/>
              <a:gd name="connsiteX2009" fmla="*/ 1162434 w 3886200"/>
              <a:gd name="connsiteY2009" fmla="*/ 412278 h 3670596"/>
              <a:gd name="connsiteX2010" fmla="*/ 1162396 w 3886200"/>
              <a:gd name="connsiteY2010" fmla="*/ 412079 h 3670596"/>
              <a:gd name="connsiteX2011" fmla="*/ 1162351 w 3886200"/>
              <a:gd name="connsiteY2011" fmla="*/ 411842 h 3670596"/>
              <a:gd name="connsiteX2012" fmla="*/ 1162351 w 3886200"/>
              <a:gd name="connsiteY2012" fmla="*/ 411843 h 3670596"/>
              <a:gd name="connsiteX2013" fmla="*/ 1162392 w 3886200"/>
              <a:gd name="connsiteY2013" fmla="*/ 412056 h 3670596"/>
              <a:gd name="connsiteX2014" fmla="*/ 1162348 w 3886200"/>
              <a:gd name="connsiteY2014" fmla="*/ 411826 h 3670596"/>
              <a:gd name="connsiteX2015" fmla="*/ 1162353 w 3886200"/>
              <a:gd name="connsiteY2015" fmla="*/ 411849 h 3670596"/>
              <a:gd name="connsiteX2016" fmla="*/ 1162351 w 3886200"/>
              <a:gd name="connsiteY2016" fmla="*/ 411843 h 3670596"/>
              <a:gd name="connsiteX2017" fmla="*/ 1162346 w 3886200"/>
              <a:gd name="connsiteY2017" fmla="*/ 411818 h 3670596"/>
              <a:gd name="connsiteX2018" fmla="*/ 1162347 w 3886200"/>
              <a:gd name="connsiteY2018" fmla="*/ 411819 h 3670596"/>
              <a:gd name="connsiteX2019" fmla="*/ 1162351 w 3886200"/>
              <a:gd name="connsiteY2019" fmla="*/ 411842 h 3670596"/>
              <a:gd name="connsiteX2020" fmla="*/ 1162347 w 3886200"/>
              <a:gd name="connsiteY2020" fmla="*/ 411822 h 3670596"/>
              <a:gd name="connsiteX2021" fmla="*/ 1162270 w 3886200"/>
              <a:gd name="connsiteY2021" fmla="*/ 411419 h 3670596"/>
              <a:gd name="connsiteX2022" fmla="*/ 1162346 w 3886200"/>
              <a:gd name="connsiteY2022" fmla="*/ 411818 h 3670596"/>
              <a:gd name="connsiteX2023" fmla="*/ 1162346 w 3886200"/>
              <a:gd name="connsiteY2023" fmla="*/ 411818 h 3670596"/>
              <a:gd name="connsiteX2024" fmla="*/ 1162222 w 3886200"/>
              <a:gd name="connsiteY2024" fmla="*/ 411159 h 3670596"/>
              <a:gd name="connsiteX2025" fmla="*/ 1162348 w 3886200"/>
              <a:gd name="connsiteY2025" fmla="*/ 411826 h 3670596"/>
              <a:gd name="connsiteX2026" fmla="*/ 1162347 w 3886200"/>
              <a:gd name="connsiteY2026" fmla="*/ 411819 h 3670596"/>
              <a:gd name="connsiteX2027" fmla="*/ 1342913 w 3886200"/>
              <a:gd name="connsiteY2027" fmla="*/ 408931 h 3670596"/>
              <a:gd name="connsiteX2028" fmla="*/ 1345189 w 3886200"/>
              <a:gd name="connsiteY2028" fmla="*/ 420933 h 3670596"/>
              <a:gd name="connsiteX2029" fmla="*/ 1344719 w 3886200"/>
              <a:gd name="connsiteY2029" fmla="*/ 418453 h 3670596"/>
              <a:gd name="connsiteX2030" fmla="*/ 1161783 w 3886200"/>
              <a:gd name="connsiteY2030" fmla="*/ 408847 h 3670596"/>
              <a:gd name="connsiteX2031" fmla="*/ 1162203 w 3886200"/>
              <a:gd name="connsiteY2031" fmla="*/ 411066 h 3670596"/>
              <a:gd name="connsiteX2032" fmla="*/ 1162270 w 3886200"/>
              <a:gd name="connsiteY2032" fmla="*/ 411419 h 3670596"/>
              <a:gd name="connsiteX2033" fmla="*/ 1162090 w 3886200"/>
              <a:gd name="connsiteY2033" fmla="*/ 410468 h 3670596"/>
              <a:gd name="connsiteX2034" fmla="*/ 1161776 w 3886200"/>
              <a:gd name="connsiteY2034" fmla="*/ 408809 h 3670596"/>
              <a:gd name="connsiteX2035" fmla="*/ 1161779 w 3886200"/>
              <a:gd name="connsiteY2035" fmla="*/ 408824 h 3670596"/>
              <a:gd name="connsiteX2036" fmla="*/ 1161783 w 3886200"/>
              <a:gd name="connsiteY2036" fmla="*/ 408847 h 3670596"/>
              <a:gd name="connsiteX2037" fmla="*/ 1161674 w 3886200"/>
              <a:gd name="connsiteY2037" fmla="*/ 408272 h 3670596"/>
              <a:gd name="connsiteX2038" fmla="*/ 1162222 w 3886200"/>
              <a:gd name="connsiteY2038" fmla="*/ 411159 h 3670596"/>
              <a:gd name="connsiteX2039" fmla="*/ 1162203 w 3886200"/>
              <a:gd name="connsiteY2039" fmla="*/ 411066 h 3670596"/>
              <a:gd name="connsiteX2040" fmla="*/ 1161779 w 3886200"/>
              <a:gd name="connsiteY2040" fmla="*/ 408824 h 3670596"/>
              <a:gd name="connsiteX2041" fmla="*/ 1161573 w 3886200"/>
              <a:gd name="connsiteY2041" fmla="*/ 407735 h 3670596"/>
              <a:gd name="connsiteX2042" fmla="*/ 1161674 w 3886200"/>
              <a:gd name="connsiteY2042" fmla="*/ 408272 h 3670596"/>
              <a:gd name="connsiteX2043" fmla="*/ 1161673 w 3886200"/>
              <a:gd name="connsiteY2043" fmla="*/ 408264 h 3670596"/>
              <a:gd name="connsiteX2044" fmla="*/ 1161559 w 3886200"/>
              <a:gd name="connsiteY2044" fmla="*/ 407665 h 3670596"/>
              <a:gd name="connsiteX2045" fmla="*/ 1161673 w 3886200"/>
              <a:gd name="connsiteY2045" fmla="*/ 408264 h 3670596"/>
              <a:gd name="connsiteX2046" fmla="*/ 1161776 w 3886200"/>
              <a:gd name="connsiteY2046" fmla="*/ 408809 h 3670596"/>
              <a:gd name="connsiteX2047" fmla="*/ 1161661 w 3886200"/>
              <a:gd name="connsiteY2047" fmla="*/ 408201 h 3670596"/>
              <a:gd name="connsiteX2048" fmla="*/ 1161518 w 3886200"/>
              <a:gd name="connsiteY2048" fmla="*/ 407446 h 3670596"/>
              <a:gd name="connsiteX2049" fmla="*/ 1161534 w 3886200"/>
              <a:gd name="connsiteY2049" fmla="*/ 407529 h 3670596"/>
              <a:gd name="connsiteX2050" fmla="*/ 1161559 w 3886200"/>
              <a:gd name="connsiteY2050" fmla="*/ 407665 h 3670596"/>
              <a:gd name="connsiteX2051" fmla="*/ 1161463 w 3886200"/>
              <a:gd name="connsiteY2051" fmla="*/ 407157 h 3670596"/>
              <a:gd name="connsiteX2052" fmla="*/ 1161573 w 3886200"/>
              <a:gd name="connsiteY2052" fmla="*/ 407735 h 3670596"/>
              <a:gd name="connsiteX2053" fmla="*/ 1161534 w 3886200"/>
              <a:gd name="connsiteY2053" fmla="*/ 407529 h 3670596"/>
              <a:gd name="connsiteX2054" fmla="*/ 1161352 w 3886200"/>
              <a:gd name="connsiteY2054" fmla="*/ 406569 h 3670596"/>
              <a:gd name="connsiteX2055" fmla="*/ 1161463 w 3886200"/>
              <a:gd name="connsiteY2055" fmla="*/ 407157 h 3670596"/>
              <a:gd name="connsiteX2056" fmla="*/ 1161451 w 3886200"/>
              <a:gd name="connsiteY2056" fmla="*/ 407092 h 3670596"/>
              <a:gd name="connsiteX2057" fmla="*/ 1161163 w 3886200"/>
              <a:gd name="connsiteY2057" fmla="*/ 405574 h 3670596"/>
              <a:gd name="connsiteX2058" fmla="*/ 1161352 w 3886200"/>
              <a:gd name="connsiteY2058" fmla="*/ 406569 h 3670596"/>
              <a:gd name="connsiteX2059" fmla="*/ 1161166 w 3886200"/>
              <a:gd name="connsiteY2059" fmla="*/ 405588 h 3670596"/>
              <a:gd name="connsiteX2060" fmla="*/ 1161101 w 3886200"/>
              <a:gd name="connsiteY2060" fmla="*/ 405247 h 3670596"/>
              <a:gd name="connsiteX2061" fmla="*/ 1161166 w 3886200"/>
              <a:gd name="connsiteY2061" fmla="*/ 405588 h 3670596"/>
              <a:gd name="connsiteX2062" fmla="*/ 1161451 w 3886200"/>
              <a:gd name="connsiteY2062" fmla="*/ 407092 h 3670596"/>
              <a:gd name="connsiteX2063" fmla="*/ 1161518 w 3886200"/>
              <a:gd name="connsiteY2063" fmla="*/ 407446 h 3670596"/>
              <a:gd name="connsiteX2064" fmla="*/ 1160824 w 3886200"/>
              <a:gd name="connsiteY2064" fmla="*/ 403786 h 3670596"/>
              <a:gd name="connsiteX2065" fmla="*/ 1161163 w 3886200"/>
              <a:gd name="connsiteY2065" fmla="*/ 405574 h 3670596"/>
              <a:gd name="connsiteX2066" fmla="*/ 1161098 w 3886200"/>
              <a:gd name="connsiteY2066" fmla="*/ 405232 h 3670596"/>
              <a:gd name="connsiteX2067" fmla="*/ 1160554 w 3886200"/>
              <a:gd name="connsiteY2067" fmla="*/ 402369 h 3670596"/>
              <a:gd name="connsiteX2068" fmla="*/ 1160563 w 3886200"/>
              <a:gd name="connsiteY2068" fmla="*/ 402414 h 3670596"/>
              <a:gd name="connsiteX2069" fmla="*/ 1161098 w 3886200"/>
              <a:gd name="connsiteY2069" fmla="*/ 405232 h 3670596"/>
              <a:gd name="connsiteX2070" fmla="*/ 1161101 w 3886200"/>
              <a:gd name="connsiteY2070" fmla="*/ 405247 h 3670596"/>
              <a:gd name="connsiteX2071" fmla="*/ 1160546 w 3886200"/>
              <a:gd name="connsiteY2071" fmla="*/ 402323 h 3670596"/>
              <a:gd name="connsiteX2072" fmla="*/ 1160554 w 3886200"/>
              <a:gd name="connsiteY2072" fmla="*/ 402369 h 3670596"/>
              <a:gd name="connsiteX2073" fmla="*/ 1160551 w 3886200"/>
              <a:gd name="connsiteY2073" fmla="*/ 402352 h 3670596"/>
              <a:gd name="connsiteX2074" fmla="*/ 1160546 w 3886200"/>
              <a:gd name="connsiteY2074" fmla="*/ 402322 h 3670596"/>
              <a:gd name="connsiteX2075" fmla="*/ 1160824 w 3886200"/>
              <a:gd name="connsiteY2075" fmla="*/ 403786 h 3670596"/>
              <a:gd name="connsiteX2076" fmla="*/ 1160563 w 3886200"/>
              <a:gd name="connsiteY2076" fmla="*/ 402414 h 3670596"/>
              <a:gd name="connsiteX2077" fmla="*/ 1160546 w 3886200"/>
              <a:gd name="connsiteY2077" fmla="*/ 402322 h 3670596"/>
              <a:gd name="connsiteX2078" fmla="*/ 1160540 w 3886200"/>
              <a:gd name="connsiteY2078" fmla="*/ 402293 h 3670596"/>
              <a:gd name="connsiteX2079" fmla="*/ 1160546 w 3886200"/>
              <a:gd name="connsiteY2079" fmla="*/ 402322 h 3670596"/>
              <a:gd name="connsiteX2080" fmla="*/ 1160545 w 3886200"/>
              <a:gd name="connsiteY2080" fmla="*/ 402318 h 3670596"/>
              <a:gd name="connsiteX2081" fmla="*/ 1160538 w 3886200"/>
              <a:gd name="connsiteY2081" fmla="*/ 402281 h 3670596"/>
              <a:gd name="connsiteX2082" fmla="*/ 1160538 w 3886200"/>
              <a:gd name="connsiteY2082" fmla="*/ 402282 h 3670596"/>
              <a:gd name="connsiteX2083" fmla="*/ 1160545 w 3886200"/>
              <a:gd name="connsiteY2083" fmla="*/ 402318 h 3670596"/>
              <a:gd name="connsiteX2084" fmla="*/ 1160546 w 3886200"/>
              <a:gd name="connsiteY2084" fmla="*/ 402322 h 3670596"/>
              <a:gd name="connsiteX2085" fmla="*/ 1160546 w 3886200"/>
              <a:gd name="connsiteY2085" fmla="*/ 402323 h 3670596"/>
              <a:gd name="connsiteX2086" fmla="*/ 1160545 w 3886200"/>
              <a:gd name="connsiteY2086" fmla="*/ 402320 h 3670596"/>
              <a:gd name="connsiteX2087" fmla="*/ 1160525 w 3886200"/>
              <a:gd name="connsiteY2087" fmla="*/ 402212 h 3670596"/>
              <a:gd name="connsiteX2088" fmla="*/ 1160540 w 3886200"/>
              <a:gd name="connsiteY2088" fmla="*/ 402293 h 3670596"/>
              <a:gd name="connsiteX2089" fmla="*/ 1160538 w 3886200"/>
              <a:gd name="connsiteY2089" fmla="*/ 402282 h 3670596"/>
              <a:gd name="connsiteX2090" fmla="*/ 1160529 w 3886200"/>
              <a:gd name="connsiteY2090" fmla="*/ 402237 h 3670596"/>
              <a:gd name="connsiteX2091" fmla="*/ 1160516 w 3886200"/>
              <a:gd name="connsiteY2091" fmla="*/ 402166 h 3670596"/>
              <a:gd name="connsiteX2092" fmla="*/ 1160521 w 3886200"/>
              <a:gd name="connsiteY2092" fmla="*/ 402192 h 3670596"/>
              <a:gd name="connsiteX2093" fmla="*/ 1160529 w 3886200"/>
              <a:gd name="connsiteY2093" fmla="*/ 402237 h 3670596"/>
              <a:gd name="connsiteX2094" fmla="*/ 1160538 w 3886200"/>
              <a:gd name="connsiteY2094" fmla="*/ 402281 h 3670596"/>
              <a:gd name="connsiteX2095" fmla="*/ 1160536 w 3886200"/>
              <a:gd name="connsiteY2095" fmla="*/ 402272 h 3670596"/>
              <a:gd name="connsiteX2096" fmla="*/ 1341611 w 3886200"/>
              <a:gd name="connsiteY2096" fmla="*/ 402067 h 3670596"/>
              <a:gd name="connsiteX2097" fmla="*/ 1342913 w 3886200"/>
              <a:gd name="connsiteY2097" fmla="*/ 408931 h 3670596"/>
              <a:gd name="connsiteX2098" fmla="*/ 1341822 w 3886200"/>
              <a:gd name="connsiteY2098" fmla="*/ 403180 h 3670596"/>
              <a:gd name="connsiteX2099" fmla="*/ 1160421 w 3886200"/>
              <a:gd name="connsiteY2099" fmla="*/ 401671 h 3670596"/>
              <a:gd name="connsiteX2100" fmla="*/ 1160516 w 3886200"/>
              <a:gd name="connsiteY2100" fmla="*/ 402166 h 3670596"/>
              <a:gd name="connsiteX2101" fmla="*/ 1160507 w 3886200"/>
              <a:gd name="connsiteY2101" fmla="*/ 402124 h 3670596"/>
              <a:gd name="connsiteX2102" fmla="*/ 1160330 w 3886200"/>
              <a:gd name="connsiteY2102" fmla="*/ 401186 h 3670596"/>
              <a:gd name="connsiteX2103" fmla="*/ 1160525 w 3886200"/>
              <a:gd name="connsiteY2103" fmla="*/ 402212 h 3670596"/>
              <a:gd name="connsiteX2104" fmla="*/ 1160521 w 3886200"/>
              <a:gd name="connsiteY2104" fmla="*/ 402192 h 3670596"/>
              <a:gd name="connsiteX2105" fmla="*/ 1160321 w 3886200"/>
              <a:gd name="connsiteY2105" fmla="*/ 401141 h 3670596"/>
              <a:gd name="connsiteX2106" fmla="*/ 1160327 w 3886200"/>
              <a:gd name="connsiteY2106" fmla="*/ 401171 h 3670596"/>
              <a:gd name="connsiteX2107" fmla="*/ 1160421 w 3886200"/>
              <a:gd name="connsiteY2107" fmla="*/ 401671 h 3670596"/>
              <a:gd name="connsiteX2108" fmla="*/ 1160345 w 3886200"/>
              <a:gd name="connsiteY2108" fmla="*/ 401270 h 3670596"/>
              <a:gd name="connsiteX2109" fmla="*/ 1160310 w 3886200"/>
              <a:gd name="connsiteY2109" fmla="*/ 401082 h 3670596"/>
              <a:gd name="connsiteX2110" fmla="*/ 1160312 w 3886200"/>
              <a:gd name="connsiteY2110" fmla="*/ 401092 h 3670596"/>
              <a:gd name="connsiteX2111" fmla="*/ 1160321 w 3886200"/>
              <a:gd name="connsiteY2111" fmla="*/ 401141 h 3670596"/>
              <a:gd name="connsiteX2112" fmla="*/ 1160299 w 3886200"/>
              <a:gd name="connsiteY2112" fmla="*/ 401030 h 3670596"/>
              <a:gd name="connsiteX2113" fmla="*/ 1160304 w 3886200"/>
              <a:gd name="connsiteY2113" fmla="*/ 401050 h 3670596"/>
              <a:gd name="connsiteX2114" fmla="*/ 1160310 w 3886200"/>
              <a:gd name="connsiteY2114" fmla="*/ 401082 h 3670596"/>
              <a:gd name="connsiteX2115" fmla="*/ 1160309 w 3886200"/>
              <a:gd name="connsiteY2115" fmla="*/ 401078 h 3670596"/>
              <a:gd name="connsiteX2116" fmla="*/ 1160291 w 3886200"/>
              <a:gd name="connsiteY2116" fmla="*/ 400987 h 3670596"/>
              <a:gd name="connsiteX2117" fmla="*/ 1160299 w 3886200"/>
              <a:gd name="connsiteY2117" fmla="*/ 401030 h 3670596"/>
              <a:gd name="connsiteX2118" fmla="*/ 1160298 w 3886200"/>
              <a:gd name="connsiteY2118" fmla="*/ 401021 h 3670596"/>
              <a:gd name="connsiteX2119" fmla="*/ 1160178 w 3886200"/>
              <a:gd name="connsiteY2119" fmla="*/ 400385 h 3670596"/>
              <a:gd name="connsiteX2120" fmla="*/ 1160330 w 3886200"/>
              <a:gd name="connsiteY2120" fmla="*/ 401186 h 3670596"/>
              <a:gd name="connsiteX2121" fmla="*/ 1160327 w 3886200"/>
              <a:gd name="connsiteY2121" fmla="*/ 401171 h 3670596"/>
              <a:gd name="connsiteX2122" fmla="*/ 1160312 w 3886200"/>
              <a:gd name="connsiteY2122" fmla="*/ 401092 h 3670596"/>
              <a:gd name="connsiteX2123" fmla="*/ 1160304 w 3886200"/>
              <a:gd name="connsiteY2123" fmla="*/ 401050 h 3670596"/>
              <a:gd name="connsiteX2124" fmla="*/ 1160241 w 3886200"/>
              <a:gd name="connsiteY2124" fmla="*/ 400718 h 3670596"/>
              <a:gd name="connsiteX2125" fmla="*/ 1160088 w 3886200"/>
              <a:gd name="connsiteY2125" fmla="*/ 399916 h 3670596"/>
              <a:gd name="connsiteX2126" fmla="*/ 1160100 w 3886200"/>
              <a:gd name="connsiteY2126" fmla="*/ 399976 h 3670596"/>
              <a:gd name="connsiteX2127" fmla="*/ 1160241 w 3886200"/>
              <a:gd name="connsiteY2127" fmla="*/ 400718 h 3670596"/>
              <a:gd name="connsiteX2128" fmla="*/ 1160291 w 3886200"/>
              <a:gd name="connsiteY2128" fmla="*/ 400987 h 3670596"/>
              <a:gd name="connsiteX2129" fmla="*/ 1160180 w 3886200"/>
              <a:gd name="connsiteY2129" fmla="*/ 400400 h 3670596"/>
              <a:gd name="connsiteX2130" fmla="*/ 1160159 w 3886200"/>
              <a:gd name="connsiteY2130" fmla="*/ 400288 h 3670596"/>
              <a:gd name="connsiteX2131" fmla="*/ 1257496 w 3886200"/>
              <a:gd name="connsiteY2131" fmla="*/ 399880 h 3670596"/>
              <a:gd name="connsiteX2132" fmla="*/ 1263052 w 3886200"/>
              <a:gd name="connsiteY2132" fmla="*/ 406894 h 3670596"/>
              <a:gd name="connsiteX2133" fmla="*/ 1273619 w 3886200"/>
              <a:gd name="connsiteY2133" fmla="*/ 411632 h 3670596"/>
              <a:gd name="connsiteX2134" fmla="*/ 1274873 w 3886200"/>
              <a:gd name="connsiteY2134" fmla="*/ 407721 h 3670596"/>
              <a:gd name="connsiteX2135" fmla="*/ 1284613 w 3886200"/>
              <a:gd name="connsiteY2135" fmla="*/ 424844 h 3670596"/>
              <a:gd name="connsiteX2136" fmla="*/ 1286031 w 3886200"/>
              <a:gd name="connsiteY2136" fmla="*/ 427330 h 3670596"/>
              <a:gd name="connsiteX2137" fmla="*/ 1262761 w 3886200"/>
              <a:gd name="connsiteY2137" fmla="*/ 417153 h 3670596"/>
              <a:gd name="connsiteX2138" fmla="*/ 1260570 w 3886200"/>
              <a:gd name="connsiteY2138" fmla="*/ 412459 h 3670596"/>
              <a:gd name="connsiteX2139" fmla="*/ 1160041 w 3886200"/>
              <a:gd name="connsiteY2139" fmla="*/ 399667 h 3670596"/>
              <a:gd name="connsiteX2140" fmla="*/ 1160051 w 3886200"/>
              <a:gd name="connsiteY2140" fmla="*/ 399720 h 3670596"/>
              <a:gd name="connsiteX2141" fmla="*/ 1160088 w 3886200"/>
              <a:gd name="connsiteY2141" fmla="*/ 399916 h 3670596"/>
              <a:gd name="connsiteX2142" fmla="*/ 1160060 w 3886200"/>
              <a:gd name="connsiteY2142" fmla="*/ 399770 h 3670596"/>
              <a:gd name="connsiteX2143" fmla="*/ 1160015 w 3886200"/>
              <a:gd name="connsiteY2143" fmla="*/ 399530 h 3670596"/>
              <a:gd name="connsiteX2144" fmla="*/ 1160028 w 3886200"/>
              <a:gd name="connsiteY2144" fmla="*/ 399599 h 3670596"/>
              <a:gd name="connsiteX2145" fmla="*/ 1160041 w 3886200"/>
              <a:gd name="connsiteY2145" fmla="*/ 399667 h 3670596"/>
              <a:gd name="connsiteX2146" fmla="*/ 1160018 w 3886200"/>
              <a:gd name="connsiteY2146" fmla="*/ 399548 h 3670596"/>
              <a:gd name="connsiteX2147" fmla="*/ 1160014 w 3886200"/>
              <a:gd name="connsiteY2147" fmla="*/ 399526 h 3670596"/>
              <a:gd name="connsiteX2148" fmla="*/ 1160014 w 3886200"/>
              <a:gd name="connsiteY2148" fmla="*/ 399528 h 3670596"/>
              <a:gd name="connsiteX2149" fmla="*/ 1160015 w 3886200"/>
              <a:gd name="connsiteY2149" fmla="*/ 399530 h 3670596"/>
              <a:gd name="connsiteX2150" fmla="*/ 1160014 w 3886200"/>
              <a:gd name="connsiteY2150" fmla="*/ 399528 h 3670596"/>
              <a:gd name="connsiteX2151" fmla="*/ 1159991 w 3886200"/>
              <a:gd name="connsiteY2151" fmla="*/ 399405 h 3670596"/>
              <a:gd name="connsiteX2152" fmla="*/ 1160009 w 3886200"/>
              <a:gd name="connsiteY2152" fmla="*/ 399496 h 3670596"/>
              <a:gd name="connsiteX2153" fmla="*/ 1160014 w 3886200"/>
              <a:gd name="connsiteY2153" fmla="*/ 399526 h 3670596"/>
              <a:gd name="connsiteX2154" fmla="*/ 1159992 w 3886200"/>
              <a:gd name="connsiteY2154" fmla="*/ 399411 h 3670596"/>
              <a:gd name="connsiteX2155" fmla="*/ 1159989 w 3886200"/>
              <a:gd name="connsiteY2155" fmla="*/ 399390 h 3670596"/>
              <a:gd name="connsiteX2156" fmla="*/ 1159989 w 3886200"/>
              <a:gd name="connsiteY2156" fmla="*/ 399392 h 3670596"/>
              <a:gd name="connsiteX2157" fmla="*/ 1159991 w 3886200"/>
              <a:gd name="connsiteY2157" fmla="*/ 399405 h 3670596"/>
              <a:gd name="connsiteX2158" fmla="*/ 1159991 w 3886200"/>
              <a:gd name="connsiteY2158" fmla="*/ 399404 h 3670596"/>
              <a:gd name="connsiteX2159" fmla="*/ 1159986 w 3886200"/>
              <a:gd name="connsiteY2159" fmla="*/ 399376 h 3670596"/>
              <a:gd name="connsiteX2160" fmla="*/ 1159988 w 3886200"/>
              <a:gd name="connsiteY2160" fmla="*/ 399384 h 3670596"/>
              <a:gd name="connsiteX2161" fmla="*/ 1159989 w 3886200"/>
              <a:gd name="connsiteY2161" fmla="*/ 399390 h 3670596"/>
              <a:gd name="connsiteX2162" fmla="*/ 1159987 w 3886200"/>
              <a:gd name="connsiteY2162" fmla="*/ 399381 h 3670596"/>
              <a:gd name="connsiteX2163" fmla="*/ 1159951 w 3886200"/>
              <a:gd name="connsiteY2163" fmla="*/ 399188 h 3670596"/>
              <a:gd name="connsiteX2164" fmla="*/ 1159970 w 3886200"/>
              <a:gd name="connsiteY2164" fmla="*/ 399291 h 3670596"/>
              <a:gd name="connsiteX2165" fmla="*/ 1159986 w 3886200"/>
              <a:gd name="connsiteY2165" fmla="*/ 399376 h 3670596"/>
              <a:gd name="connsiteX2166" fmla="*/ 1159985 w 3886200"/>
              <a:gd name="connsiteY2166" fmla="*/ 399372 h 3670596"/>
              <a:gd name="connsiteX2167" fmla="*/ 1159911 w 3886200"/>
              <a:gd name="connsiteY2167" fmla="*/ 398970 h 3670596"/>
              <a:gd name="connsiteX2168" fmla="*/ 1160178 w 3886200"/>
              <a:gd name="connsiteY2168" fmla="*/ 400385 h 3670596"/>
              <a:gd name="connsiteX2169" fmla="*/ 1160100 w 3886200"/>
              <a:gd name="connsiteY2169" fmla="*/ 399976 h 3670596"/>
              <a:gd name="connsiteX2170" fmla="*/ 1160051 w 3886200"/>
              <a:gd name="connsiteY2170" fmla="*/ 399720 h 3670596"/>
              <a:gd name="connsiteX2171" fmla="*/ 1160028 w 3886200"/>
              <a:gd name="connsiteY2171" fmla="*/ 399599 h 3670596"/>
              <a:gd name="connsiteX2172" fmla="*/ 1160014 w 3886200"/>
              <a:gd name="connsiteY2172" fmla="*/ 399528 h 3670596"/>
              <a:gd name="connsiteX2173" fmla="*/ 1160009 w 3886200"/>
              <a:gd name="connsiteY2173" fmla="*/ 399496 h 3670596"/>
              <a:gd name="connsiteX2174" fmla="*/ 1159989 w 3886200"/>
              <a:gd name="connsiteY2174" fmla="*/ 399392 h 3670596"/>
              <a:gd name="connsiteX2175" fmla="*/ 1159988 w 3886200"/>
              <a:gd name="connsiteY2175" fmla="*/ 399384 h 3670596"/>
              <a:gd name="connsiteX2176" fmla="*/ 1159970 w 3886200"/>
              <a:gd name="connsiteY2176" fmla="*/ 399291 h 3670596"/>
              <a:gd name="connsiteX2177" fmla="*/ 1159906 w 3886200"/>
              <a:gd name="connsiteY2177" fmla="*/ 398952 h 3670596"/>
              <a:gd name="connsiteX2178" fmla="*/ 1159915 w 3886200"/>
              <a:gd name="connsiteY2178" fmla="*/ 399002 h 3670596"/>
              <a:gd name="connsiteX2179" fmla="*/ 1159917 w 3886200"/>
              <a:gd name="connsiteY2179" fmla="*/ 399013 h 3670596"/>
              <a:gd name="connsiteX2180" fmla="*/ 1159890 w 3886200"/>
              <a:gd name="connsiteY2180" fmla="*/ 398862 h 3670596"/>
              <a:gd name="connsiteX2181" fmla="*/ 1159911 w 3886200"/>
              <a:gd name="connsiteY2181" fmla="*/ 398970 h 3670596"/>
              <a:gd name="connsiteX2182" fmla="*/ 1159891 w 3886200"/>
              <a:gd name="connsiteY2182" fmla="*/ 398867 h 3670596"/>
              <a:gd name="connsiteX2183" fmla="*/ 1159882 w 3886200"/>
              <a:gd name="connsiteY2183" fmla="*/ 398823 h 3670596"/>
              <a:gd name="connsiteX2184" fmla="*/ 1159890 w 3886200"/>
              <a:gd name="connsiteY2184" fmla="*/ 398862 h 3670596"/>
              <a:gd name="connsiteX2185" fmla="*/ 1159886 w 3886200"/>
              <a:gd name="connsiteY2185" fmla="*/ 398841 h 3670596"/>
              <a:gd name="connsiteX2186" fmla="*/ 1159878 w 3886200"/>
              <a:gd name="connsiteY2186" fmla="*/ 398798 h 3670596"/>
              <a:gd name="connsiteX2187" fmla="*/ 1159879 w 3886200"/>
              <a:gd name="connsiteY2187" fmla="*/ 398806 h 3670596"/>
              <a:gd name="connsiteX2188" fmla="*/ 1159886 w 3886200"/>
              <a:gd name="connsiteY2188" fmla="*/ 398841 h 3670596"/>
              <a:gd name="connsiteX2189" fmla="*/ 1159891 w 3886200"/>
              <a:gd name="connsiteY2189" fmla="*/ 398867 h 3670596"/>
              <a:gd name="connsiteX2190" fmla="*/ 1159951 w 3886200"/>
              <a:gd name="connsiteY2190" fmla="*/ 399188 h 3670596"/>
              <a:gd name="connsiteX2191" fmla="*/ 1159915 w 3886200"/>
              <a:gd name="connsiteY2191" fmla="*/ 399002 h 3670596"/>
              <a:gd name="connsiteX2192" fmla="*/ 1159874 w 3886200"/>
              <a:gd name="connsiteY2192" fmla="*/ 398778 h 3670596"/>
              <a:gd name="connsiteX2193" fmla="*/ 1159882 w 3886200"/>
              <a:gd name="connsiteY2193" fmla="*/ 398823 h 3670596"/>
              <a:gd name="connsiteX2194" fmla="*/ 1159879 w 3886200"/>
              <a:gd name="connsiteY2194" fmla="*/ 398806 h 3670596"/>
              <a:gd name="connsiteX2195" fmla="*/ 1159877 w 3886200"/>
              <a:gd name="connsiteY2195" fmla="*/ 398796 h 3670596"/>
              <a:gd name="connsiteX2196" fmla="*/ 1159863 w 3886200"/>
              <a:gd name="connsiteY2196" fmla="*/ 398719 h 3670596"/>
              <a:gd name="connsiteX2197" fmla="*/ 1159874 w 3886200"/>
              <a:gd name="connsiteY2197" fmla="*/ 398778 h 3670596"/>
              <a:gd name="connsiteX2198" fmla="*/ 1159864 w 3886200"/>
              <a:gd name="connsiteY2198" fmla="*/ 398722 h 3670596"/>
              <a:gd name="connsiteX2199" fmla="*/ 1159808 w 3886200"/>
              <a:gd name="connsiteY2199" fmla="*/ 398425 h 3670596"/>
              <a:gd name="connsiteX2200" fmla="*/ 1159863 w 3886200"/>
              <a:gd name="connsiteY2200" fmla="*/ 398719 h 3670596"/>
              <a:gd name="connsiteX2201" fmla="*/ 1159862 w 3886200"/>
              <a:gd name="connsiteY2201" fmla="*/ 398712 h 3670596"/>
              <a:gd name="connsiteX2202" fmla="*/ 1159747 w 3886200"/>
              <a:gd name="connsiteY2202" fmla="*/ 398112 h 3670596"/>
              <a:gd name="connsiteX2203" fmla="*/ 1159784 w 3886200"/>
              <a:gd name="connsiteY2203" fmla="*/ 398300 h 3670596"/>
              <a:gd name="connsiteX2204" fmla="*/ 1159862 w 3886200"/>
              <a:gd name="connsiteY2204" fmla="*/ 398712 h 3670596"/>
              <a:gd name="connsiteX2205" fmla="*/ 1159864 w 3886200"/>
              <a:gd name="connsiteY2205" fmla="*/ 398722 h 3670596"/>
              <a:gd name="connsiteX2206" fmla="*/ 1159877 w 3886200"/>
              <a:gd name="connsiteY2206" fmla="*/ 398796 h 3670596"/>
              <a:gd name="connsiteX2207" fmla="*/ 1159878 w 3886200"/>
              <a:gd name="connsiteY2207" fmla="*/ 398798 h 3670596"/>
              <a:gd name="connsiteX2208" fmla="*/ 1159747 w 3886200"/>
              <a:gd name="connsiteY2208" fmla="*/ 398109 h 3670596"/>
              <a:gd name="connsiteX2209" fmla="*/ 1159747 w 3886200"/>
              <a:gd name="connsiteY2209" fmla="*/ 398112 h 3670596"/>
              <a:gd name="connsiteX2210" fmla="*/ 1159747 w 3886200"/>
              <a:gd name="connsiteY2210" fmla="*/ 398111 h 3670596"/>
              <a:gd name="connsiteX2211" fmla="*/ 1159740 w 3886200"/>
              <a:gd name="connsiteY2211" fmla="*/ 398072 h 3670596"/>
              <a:gd name="connsiteX2212" fmla="*/ 1159747 w 3886200"/>
              <a:gd name="connsiteY2212" fmla="*/ 398109 h 3670596"/>
              <a:gd name="connsiteX2213" fmla="*/ 1159744 w 3886200"/>
              <a:gd name="connsiteY2213" fmla="*/ 398094 h 3670596"/>
              <a:gd name="connsiteX2214" fmla="*/ 1159709 w 3886200"/>
              <a:gd name="connsiteY2214" fmla="*/ 397911 h 3670596"/>
              <a:gd name="connsiteX2215" fmla="*/ 1159740 w 3886200"/>
              <a:gd name="connsiteY2215" fmla="*/ 398072 h 3670596"/>
              <a:gd name="connsiteX2216" fmla="*/ 1159721 w 3886200"/>
              <a:gd name="connsiteY2216" fmla="*/ 397976 h 3670596"/>
              <a:gd name="connsiteX2217" fmla="*/ 1159705 w 3886200"/>
              <a:gd name="connsiteY2217" fmla="*/ 397885 h 3670596"/>
              <a:gd name="connsiteX2218" fmla="*/ 1159808 w 3886200"/>
              <a:gd name="connsiteY2218" fmla="*/ 398425 h 3670596"/>
              <a:gd name="connsiteX2219" fmla="*/ 1159784 w 3886200"/>
              <a:gd name="connsiteY2219" fmla="*/ 398300 h 3670596"/>
              <a:gd name="connsiteX2220" fmla="*/ 1159687 w 3886200"/>
              <a:gd name="connsiteY2220" fmla="*/ 397791 h 3670596"/>
              <a:gd name="connsiteX2221" fmla="*/ 1159702 w 3886200"/>
              <a:gd name="connsiteY2221" fmla="*/ 397871 h 3670596"/>
              <a:gd name="connsiteX2222" fmla="*/ 1159705 w 3886200"/>
              <a:gd name="connsiteY2222" fmla="*/ 397885 h 3670596"/>
              <a:gd name="connsiteX2223" fmla="*/ 1159580 w 3886200"/>
              <a:gd name="connsiteY2223" fmla="*/ 397233 h 3670596"/>
              <a:gd name="connsiteX2224" fmla="*/ 1159721 w 3886200"/>
              <a:gd name="connsiteY2224" fmla="*/ 397976 h 3670596"/>
              <a:gd name="connsiteX2225" fmla="*/ 1159744 w 3886200"/>
              <a:gd name="connsiteY2225" fmla="*/ 398094 h 3670596"/>
              <a:gd name="connsiteX2226" fmla="*/ 1159747 w 3886200"/>
              <a:gd name="connsiteY2226" fmla="*/ 398111 h 3670596"/>
              <a:gd name="connsiteX2227" fmla="*/ 1159906 w 3886200"/>
              <a:gd name="connsiteY2227" fmla="*/ 398952 h 3670596"/>
              <a:gd name="connsiteX2228" fmla="*/ 1159718 w 3886200"/>
              <a:gd name="connsiteY2228" fmla="*/ 397963 h 3670596"/>
              <a:gd name="connsiteX2229" fmla="*/ 1159527 w 3886200"/>
              <a:gd name="connsiteY2229" fmla="*/ 396944 h 3670596"/>
              <a:gd name="connsiteX2230" fmla="*/ 1159687 w 3886200"/>
              <a:gd name="connsiteY2230" fmla="*/ 397791 h 3670596"/>
              <a:gd name="connsiteX2231" fmla="*/ 1159638 w 3886200"/>
              <a:gd name="connsiteY2231" fmla="*/ 397536 h 3670596"/>
              <a:gd name="connsiteX2232" fmla="*/ 1339997 w 3886200"/>
              <a:gd name="connsiteY2232" fmla="*/ 393557 h 3670596"/>
              <a:gd name="connsiteX2233" fmla="*/ 1341611 w 3886200"/>
              <a:gd name="connsiteY2233" fmla="*/ 402067 h 3670596"/>
              <a:gd name="connsiteX2234" fmla="*/ 1341049 w 3886200"/>
              <a:gd name="connsiteY2234" fmla="*/ 399108 h 3670596"/>
              <a:gd name="connsiteX2235" fmla="*/ 1339505 w 3886200"/>
              <a:gd name="connsiteY2235" fmla="*/ 390964 h 3670596"/>
              <a:gd name="connsiteX2236" fmla="*/ 1339997 w 3886200"/>
              <a:gd name="connsiteY2236" fmla="*/ 393557 h 3670596"/>
              <a:gd name="connsiteX2237" fmla="*/ 1339868 w 3886200"/>
              <a:gd name="connsiteY2237" fmla="*/ 392882 h 3670596"/>
              <a:gd name="connsiteX2238" fmla="*/ 1157507 w 3886200"/>
              <a:gd name="connsiteY2238" fmla="*/ 386298 h 3670596"/>
              <a:gd name="connsiteX2239" fmla="*/ 1158125 w 3886200"/>
              <a:gd name="connsiteY2239" fmla="*/ 389556 h 3670596"/>
              <a:gd name="connsiteX2240" fmla="*/ 1159638 w 3886200"/>
              <a:gd name="connsiteY2240" fmla="*/ 397536 h 3670596"/>
              <a:gd name="connsiteX2241" fmla="*/ 1159709 w 3886200"/>
              <a:gd name="connsiteY2241" fmla="*/ 397911 h 3670596"/>
              <a:gd name="connsiteX2242" fmla="*/ 1158502 w 3886200"/>
              <a:gd name="connsiteY2242" fmla="*/ 391555 h 3670596"/>
              <a:gd name="connsiteX2243" fmla="*/ 1217717 w 3886200"/>
              <a:gd name="connsiteY2243" fmla="*/ 385442 h 3670596"/>
              <a:gd name="connsiteX2244" fmla="*/ 1217785 w 3886200"/>
              <a:gd name="connsiteY2244" fmla="*/ 385796 h 3670596"/>
              <a:gd name="connsiteX2245" fmla="*/ 1217729 w 3886200"/>
              <a:gd name="connsiteY2245" fmla="*/ 385505 h 3670596"/>
              <a:gd name="connsiteX2246" fmla="*/ 1217640 w 3886200"/>
              <a:gd name="connsiteY2246" fmla="*/ 385043 h 3670596"/>
              <a:gd name="connsiteX2247" fmla="*/ 1217662 w 3886200"/>
              <a:gd name="connsiteY2247" fmla="*/ 385158 h 3670596"/>
              <a:gd name="connsiteX2248" fmla="*/ 1217729 w 3886200"/>
              <a:gd name="connsiteY2248" fmla="*/ 385505 h 3670596"/>
              <a:gd name="connsiteX2249" fmla="*/ 1220199 w 3886200"/>
              <a:gd name="connsiteY2249" fmla="*/ 398536 h 3670596"/>
              <a:gd name="connsiteX2250" fmla="*/ 1217634 w 3886200"/>
              <a:gd name="connsiteY2250" fmla="*/ 385009 h 3670596"/>
              <a:gd name="connsiteX2251" fmla="*/ 1217717 w 3886200"/>
              <a:gd name="connsiteY2251" fmla="*/ 385442 h 3670596"/>
              <a:gd name="connsiteX2252" fmla="*/ 1217662 w 3886200"/>
              <a:gd name="connsiteY2252" fmla="*/ 385158 h 3670596"/>
              <a:gd name="connsiteX2253" fmla="*/ 1217636 w 3886200"/>
              <a:gd name="connsiteY2253" fmla="*/ 385021 h 3670596"/>
              <a:gd name="connsiteX2254" fmla="*/ 1217619 w 3886200"/>
              <a:gd name="connsiteY2254" fmla="*/ 384935 h 3670596"/>
              <a:gd name="connsiteX2255" fmla="*/ 1217636 w 3886200"/>
              <a:gd name="connsiteY2255" fmla="*/ 385021 h 3670596"/>
              <a:gd name="connsiteX2256" fmla="*/ 1217640 w 3886200"/>
              <a:gd name="connsiteY2256" fmla="*/ 385043 h 3670596"/>
              <a:gd name="connsiteX2257" fmla="*/ 1217609 w 3886200"/>
              <a:gd name="connsiteY2257" fmla="*/ 384883 h 3670596"/>
              <a:gd name="connsiteX2258" fmla="*/ 1217617 w 3886200"/>
              <a:gd name="connsiteY2258" fmla="*/ 384918 h 3670596"/>
              <a:gd name="connsiteX2259" fmla="*/ 1217619 w 3886200"/>
              <a:gd name="connsiteY2259" fmla="*/ 384935 h 3670596"/>
              <a:gd name="connsiteX2260" fmla="*/ 1217607 w 3886200"/>
              <a:gd name="connsiteY2260" fmla="*/ 384867 h 3670596"/>
              <a:gd name="connsiteX2261" fmla="*/ 1217607 w 3886200"/>
              <a:gd name="connsiteY2261" fmla="*/ 384868 h 3670596"/>
              <a:gd name="connsiteX2262" fmla="*/ 1217609 w 3886200"/>
              <a:gd name="connsiteY2262" fmla="*/ 384883 h 3670596"/>
              <a:gd name="connsiteX2263" fmla="*/ 1217581 w 3886200"/>
              <a:gd name="connsiteY2263" fmla="*/ 384733 h 3670596"/>
              <a:gd name="connsiteX2264" fmla="*/ 1217606 w 3886200"/>
              <a:gd name="connsiteY2264" fmla="*/ 384860 h 3670596"/>
              <a:gd name="connsiteX2265" fmla="*/ 1217607 w 3886200"/>
              <a:gd name="connsiteY2265" fmla="*/ 384867 h 3670596"/>
              <a:gd name="connsiteX2266" fmla="*/ 1217462 w 3886200"/>
              <a:gd name="connsiteY2266" fmla="*/ 384108 h 3670596"/>
              <a:gd name="connsiteX2267" fmla="*/ 1217569 w 3886200"/>
              <a:gd name="connsiteY2267" fmla="*/ 384666 h 3670596"/>
              <a:gd name="connsiteX2268" fmla="*/ 1217581 w 3886200"/>
              <a:gd name="connsiteY2268" fmla="*/ 384733 h 3670596"/>
              <a:gd name="connsiteX2269" fmla="*/ 1217495 w 3886200"/>
              <a:gd name="connsiteY2269" fmla="*/ 384283 h 3670596"/>
              <a:gd name="connsiteX2270" fmla="*/ 1217401 w 3886200"/>
              <a:gd name="connsiteY2270" fmla="*/ 383778 h 3670596"/>
              <a:gd name="connsiteX2271" fmla="*/ 1217634 w 3886200"/>
              <a:gd name="connsiteY2271" fmla="*/ 385009 h 3670596"/>
              <a:gd name="connsiteX2272" fmla="*/ 1217617 w 3886200"/>
              <a:gd name="connsiteY2272" fmla="*/ 384918 h 3670596"/>
              <a:gd name="connsiteX2273" fmla="*/ 1217607 w 3886200"/>
              <a:gd name="connsiteY2273" fmla="*/ 384868 h 3670596"/>
              <a:gd name="connsiteX2274" fmla="*/ 1217606 w 3886200"/>
              <a:gd name="connsiteY2274" fmla="*/ 384860 h 3670596"/>
              <a:gd name="connsiteX2275" fmla="*/ 1217569 w 3886200"/>
              <a:gd name="connsiteY2275" fmla="*/ 384666 h 3670596"/>
              <a:gd name="connsiteX2276" fmla="*/ 1217441 w 3886200"/>
              <a:gd name="connsiteY2276" fmla="*/ 383993 h 3670596"/>
              <a:gd name="connsiteX2277" fmla="*/ 1217399 w 3886200"/>
              <a:gd name="connsiteY2277" fmla="*/ 383774 h 3670596"/>
              <a:gd name="connsiteX2278" fmla="*/ 1217400 w 3886200"/>
              <a:gd name="connsiteY2278" fmla="*/ 383775 h 3670596"/>
              <a:gd name="connsiteX2279" fmla="*/ 1217441 w 3886200"/>
              <a:gd name="connsiteY2279" fmla="*/ 383993 h 3670596"/>
              <a:gd name="connsiteX2280" fmla="*/ 1217462 w 3886200"/>
              <a:gd name="connsiteY2280" fmla="*/ 384108 h 3670596"/>
              <a:gd name="connsiteX2281" fmla="*/ 1156478 w 3886200"/>
              <a:gd name="connsiteY2281" fmla="*/ 380873 h 3670596"/>
              <a:gd name="connsiteX2282" fmla="*/ 1156882 w 3886200"/>
              <a:gd name="connsiteY2282" fmla="*/ 383003 h 3670596"/>
              <a:gd name="connsiteX2283" fmla="*/ 1157483 w 3886200"/>
              <a:gd name="connsiteY2283" fmla="*/ 386170 h 3670596"/>
              <a:gd name="connsiteX2284" fmla="*/ 1157507 w 3886200"/>
              <a:gd name="connsiteY2284" fmla="*/ 386298 h 3670596"/>
              <a:gd name="connsiteX2285" fmla="*/ 1216534 w 3886200"/>
              <a:gd name="connsiteY2285" fmla="*/ 379210 h 3670596"/>
              <a:gd name="connsiteX2286" fmla="*/ 1217401 w 3886200"/>
              <a:gd name="connsiteY2286" fmla="*/ 383778 h 3670596"/>
              <a:gd name="connsiteX2287" fmla="*/ 1217400 w 3886200"/>
              <a:gd name="connsiteY2287" fmla="*/ 383775 h 3670596"/>
              <a:gd name="connsiteX2288" fmla="*/ 1154938 w 3886200"/>
              <a:gd name="connsiteY2288" fmla="*/ 372754 h 3670596"/>
              <a:gd name="connsiteX2289" fmla="*/ 1155605 w 3886200"/>
              <a:gd name="connsiteY2289" fmla="*/ 376270 h 3670596"/>
              <a:gd name="connsiteX2290" fmla="*/ 1156478 w 3886200"/>
              <a:gd name="connsiteY2290" fmla="*/ 380873 h 3670596"/>
              <a:gd name="connsiteX2291" fmla="*/ 1155392 w 3886200"/>
              <a:gd name="connsiteY2291" fmla="*/ 375150 h 3670596"/>
              <a:gd name="connsiteX2292" fmla="*/ 1154780 w 3886200"/>
              <a:gd name="connsiteY2292" fmla="*/ 371920 h 3670596"/>
              <a:gd name="connsiteX2293" fmla="*/ 1154793 w 3886200"/>
              <a:gd name="connsiteY2293" fmla="*/ 371989 h 3670596"/>
              <a:gd name="connsiteX2294" fmla="*/ 1154885 w 3886200"/>
              <a:gd name="connsiteY2294" fmla="*/ 372477 h 3670596"/>
              <a:gd name="connsiteX2295" fmla="*/ 1154938 w 3886200"/>
              <a:gd name="connsiteY2295" fmla="*/ 372754 h 3670596"/>
              <a:gd name="connsiteX2296" fmla="*/ 1154757 w 3886200"/>
              <a:gd name="connsiteY2296" fmla="*/ 371798 h 3670596"/>
              <a:gd name="connsiteX2297" fmla="*/ 1154829 w 3886200"/>
              <a:gd name="connsiteY2297" fmla="*/ 372180 h 3670596"/>
              <a:gd name="connsiteX2298" fmla="*/ 1154793 w 3886200"/>
              <a:gd name="connsiteY2298" fmla="*/ 371989 h 3670596"/>
              <a:gd name="connsiteX2299" fmla="*/ 1154727 w 3886200"/>
              <a:gd name="connsiteY2299" fmla="*/ 371639 h 3670596"/>
              <a:gd name="connsiteX2300" fmla="*/ 1154757 w 3886200"/>
              <a:gd name="connsiteY2300" fmla="*/ 371798 h 3670596"/>
              <a:gd name="connsiteX2301" fmla="*/ 1154730 w 3886200"/>
              <a:gd name="connsiteY2301" fmla="*/ 371657 h 3670596"/>
              <a:gd name="connsiteX2302" fmla="*/ 1154722 w 3886200"/>
              <a:gd name="connsiteY2302" fmla="*/ 371617 h 3670596"/>
              <a:gd name="connsiteX2303" fmla="*/ 1154723 w 3886200"/>
              <a:gd name="connsiteY2303" fmla="*/ 371623 h 3670596"/>
              <a:gd name="connsiteX2304" fmla="*/ 1154730 w 3886200"/>
              <a:gd name="connsiteY2304" fmla="*/ 371657 h 3670596"/>
              <a:gd name="connsiteX2305" fmla="*/ 1154780 w 3886200"/>
              <a:gd name="connsiteY2305" fmla="*/ 371920 h 3670596"/>
              <a:gd name="connsiteX2306" fmla="*/ 1154720 w 3886200"/>
              <a:gd name="connsiteY2306" fmla="*/ 371601 h 3670596"/>
              <a:gd name="connsiteX2307" fmla="*/ 1154727 w 3886200"/>
              <a:gd name="connsiteY2307" fmla="*/ 371639 h 3670596"/>
              <a:gd name="connsiteX2308" fmla="*/ 1154723 w 3886200"/>
              <a:gd name="connsiteY2308" fmla="*/ 371623 h 3670596"/>
              <a:gd name="connsiteX2309" fmla="*/ 1154721 w 3886200"/>
              <a:gd name="connsiteY2309" fmla="*/ 371612 h 3670596"/>
              <a:gd name="connsiteX2310" fmla="*/ 1154701 w 3886200"/>
              <a:gd name="connsiteY2310" fmla="*/ 371505 h 3670596"/>
              <a:gd name="connsiteX2311" fmla="*/ 1154721 w 3886200"/>
              <a:gd name="connsiteY2311" fmla="*/ 371612 h 3670596"/>
              <a:gd name="connsiteX2312" fmla="*/ 1154722 w 3886200"/>
              <a:gd name="connsiteY2312" fmla="*/ 371617 h 3670596"/>
              <a:gd name="connsiteX2313" fmla="*/ 1154690 w 3886200"/>
              <a:gd name="connsiteY2313" fmla="*/ 371433 h 3670596"/>
              <a:gd name="connsiteX2314" fmla="*/ 1159527 w 3886200"/>
              <a:gd name="connsiteY2314" fmla="*/ 396944 h 3670596"/>
              <a:gd name="connsiteX2315" fmla="*/ 1158125 w 3886200"/>
              <a:gd name="connsiteY2315" fmla="*/ 389556 h 3670596"/>
              <a:gd name="connsiteX2316" fmla="*/ 1157483 w 3886200"/>
              <a:gd name="connsiteY2316" fmla="*/ 386170 h 3670596"/>
              <a:gd name="connsiteX2317" fmla="*/ 1157457 w 3886200"/>
              <a:gd name="connsiteY2317" fmla="*/ 386034 h 3670596"/>
              <a:gd name="connsiteX2318" fmla="*/ 1156882 w 3886200"/>
              <a:gd name="connsiteY2318" fmla="*/ 383003 h 3670596"/>
              <a:gd name="connsiteX2319" fmla="*/ 1155605 w 3886200"/>
              <a:gd name="connsiteY2319" fmla="*/ 376270 h 3670596"/>
              <a:gd name="connsiteX2320" fmla="*/ 1154885 w 3886200"/>
              <a:gd name="connsiteY2320" fmla="*/ 372477 h 3670596"/>
              <a:gd name="connsiteX2321" fmla="*/ 1154829 w 3886200"/>
              <a:gd name="connsiteY2321" fmla="*/ 372180 h 3670596"/>
              <a:gd name="connsiteX2322" fmla="*/ 1155044 w 3886200"/>
              <a:gd name="connsiteY2322" fmla="*/ 373308 h 3670596"/>
              <a:gd name="connsiteX2323" fmla="*/ 1154719 w 3886200"/>
              <a:gd name="connsiteY2323" fmla="*/ 371594 h 3670596"/>
              <a:gd name="connsiteX2324" fmla="*/ 1154654 w 3886200"/>
              <a:gd name="connsiteY2324" fmla="*/ 371254 h 3670596"/>
              <a:gd name="connsiteX2325" fmla="*/ 1154719 w 3886200"/>
              <a:gd name="connsiteY2325" fmla="*/ 371594 h 3670596"/>
              <a:gd name="connsiteX2326" fmla="*/ 1154720 w 3886200"/>
              <a:gd name="connsiteY2326" fmla="*/ 371601 h 3670596"/>
              <a:gd name="connsiteX2327" fmla="*/ 1154662 w 3886200"/>
              <a:gd name="connsiteY2327" fmla="*/ 371298 h 3670596"/>
              <a:gd name="connsiteX2328" fmla="*/ 1154553 w 3886200"/>
              <a:gd name="connsiteY2328" fmla="*/ 370724 h 3670596"/>
              <a:gd name="connsiteX2329" fmla="*/ 1154654 w 3886200"/>
              <a:gd name="connsiteY2329" fmla="*/ 371254 h 3670596"/>
              <a:gd name="connsiteX2330" fmla="*/ 1154603 w 3886200"/>
              <a:gd name="connsiteY2330" fmla="*/ 370990 h 3670596"/>
              <a:gd name="connsiteX2331" fmla="*/ 1154437 w 3886200"/>
              <a:gd name="connsiteY2331" fmla="*/ 370112 h 3670596"/>
              <a:gd name="connsiteX2332" fmla="*/ 1154475 w 3886200"/>
              <a:gd name="connsiteY2332" fmla="*/ 370310 h 3670596"/>
              <a:gd name="connsiteX2333" fmla="*/ 1154553 w 3886200"/>
              <a:gd name="connsiteY2333" fmla="*/ 370724 h 3670596"/>
              <a:gd name="connsiteX2334" fmla="*/ 1154405 w 3886200"/>
              <a:gd name="connsiteY2334" fmla="*/ 369944 h 3670596"/>
              <a:gd name="connsiteX2335" fmla="*/ 1154430 w 3886200"/>
              <a:gd name="connsiteY2335" fmla="*/ 370076 h 3670596"/>
              <a:gd name="connsiteX2336" fmla="*/ 1154437 w 3886200"/>
              <a:gd name="connsiteY2336" fmla="*/ 370112 h 3670596"/>
              <a:gd name="connsiteX2337" fmla="*/ 1154366 w 3886200"/>
              <a:gd name="connsiteY2337" fmla="*/ 369744 h 3670596"/>
              <a:gd name="connsiteX2338" fmla="*/ 1154603 w 3886200"/>
              <a:gd name="connsiteY2338" fmla="*/ 370990 h 3670596"/>
              <a:gd name="connsiteX2339" fmla="*/ 1154662 w 3886200"/>
              <a:gd name="connsiteY2339" fmla="*/ 371298 h 3670596"/>
              <a:gd name="connsiteX2340" fmla="*/ 1154701 w 3886200"/>
              <a:gd name="connsiteY2340" fmla="*/ 371505 h 3670596"/>
              <a:gd name="connsiteX2341" fmla="*/ 1613540 w 3886200"/>
              <a:gd name="connsiteY2341" fmla="*/ 368069 h 3670596"/>
              <a:gd name="connsiteX2342" fmla="*/ 1634174 w 3886200"/>
              <a:gd name="connsiteY2342" fmla="*/ 392864 h 3670596"/>
              <a:gd name="connsiteX2343" fmla="*/ 1643946 w 3886200"/>
              <a:gd name="connsiteY2343" fmla="*/ 404607 h 3670596"/>
              <a:gd name="connsiteX2344" fmla="*/ 1632414 w 3886200"/>
              <a:gd name="connsiteY2344" fmla="*/ 404841 h 3670596"/>
              <a:gd name="connsiteX2345" fmla="*/ 1153856 w 3886200"/>
              <a:gd name="connsiteY2345" fmla="*/ 367048 h 3670596"/>
              <a:gd name="connsiteX2346" fmla="*/ 1154195 w 3886200"/>
              <a:gd name="connsiteY2346" fmla="*/ 368839 h 3670596"/>
              <a:gd name="connsiteX2347" fmla="*/ 1154405 w 3886200"/>
              <a:gd name="connsiteY2347" fmla="*/ 369944 h 3670596"/>
              <a:gd name="connsiteX2348" fmla="*/ 1154366 w 3886200"/>
              <a:gd name="connsiteY2348" fmla="*/ 369744 h 3670596"/>
              <a:gd name="connsiteX2349" fmla="*/ 1153700 w 3886200"/>
              <a:gd name="connsiteY2349" fmla="*/ 366224 h 3670596"/>
              <a:gd name="connsiteX2350" fmla="*/ 1153856 w 3886200"/>
              <a:gd name="connsiteY2350" fmla="*/ 367048 h 3670596"/>
              <a:gd name="connsiteX2351" fmla="*/ 1153785 w 3886200"/>
              <a:gd name="connsiteY2351" fmla="*/ 366677 h 3670596"/>
              <a:gd name="connsiteX2352" fmla="*/ 1214022 w 3886200"/>
              <a:gd name="connsiteY2352" fmla="*/ 365954 h 3670596"/>
              <a:gd name="connsiteX2353" fmla="*/ 1216534 w 3886200"/>
              <a:gd name="connsiteY2353" fmla="*/ 379210 h 3670596"/>
              <a:gd name="connsiteX2354" fmla="*/ 1214020 w 3886200"/>
              <a:gd name="connsiteY2354" fmla="*/ 365955 h 3670596"/>
              <a:gd name="connsiteX2355" fmla="*/ 1153446 w 3886200"/>
              <a:gd name="connsiteY2355" fmla="*/ 364883 h 3670596"/>
              <a:gd name="connsiteX2356" fmla="*/ 1153614 w 3886200"/>
              <a:gd name="connsiteY2356" fmla="*/ 365773 h 3670596"/>
              <a:gd name="connsiteX2357" fmla="*/ 1153700 w 3886200"/>
              <a:gd name="connsiteY2357" fmla="*/ 366224 h 3670596"/>
              <a:gd name="connsiteX2358" fmla="*/ 1153129 w 3886200"/>
              <a:gd name="connsiteY2358" fmla="*/ 363210 h 3670596"/>
              <a:gd name="connsiteX2359" fmla="*/ 1153446 w 3886200"/>
              <a:gd name="connsiteY2359" fmla="*/ 364883 h 3670596"/>
              <a:gd name="connsiteX2360" fmla="*/ 1153381 w 3886200"/>
              <a:gd name="connsiteY2360" fmla="*/ 364540 h 3670596"/>
              <a:gd name="connsiteX2361" fmla="*/ 1151327 w 3886200"/>
              <a:gd name="connsiteY2361" fmla="*/ 353705 h 3670596"/>
              <a:gd name="connsiteX2362" fmla="*/ 1153129 w 3886200"/>
              <a:gd name="connsiteY2362" fmla="*/ 363210 h 3670596"/>
              <a:gd name="connsiteX2363" fmla="*/ 1152738 w 3886200"/>
              <a:gd name="connsiteY2363" fmla="*/ 361150 h 3670596"/>
              <a:gd name="connsiteX2364" fmla="*/ 1254305 w 3886200"/>
              <a:gd name="connsiteY2364" fmla="*/ 351421 h 3670596"/>
              <a:gd name="connsiteX2365" fmla="*/ 1273673 w 3886200"/>
              <a:gd name="connsiteY2365" fmla="*/ 362169 h 3670596"/>
              <a:gd name="connsiteX2366" fmla="*/ 1277914 w 3886200"/>
              <a:gd name="connsiteY2366" fmla="*/ 398222 h 3670596"/>
              <a:gd name="connsiteX2367" fmla="*/ 1274873 w 3886200"/>
              <a:gd name="connsiteY2367" fmla="*/ 407721 h 3670596"/>
              <a:gd name="connsiteX2368" fmla="*/ 1274711 w 3886200"/>
              <a:gd name="connsiteY2368" fmla="*/ 407441 h 3670596"/>
              <a:gd name="connsiteX2369" fmla="*/ 1248035 w 3886200"/>
              <a:gd name="connsiteY2369" fmla="*/ 360558 h 3670596"/>
              <a:gd name="connsiteX2370" fmla="*/ 1150575 w 3886200"/>
              <a:gd name="connsiteY2370" fmla="*/ 349739 h 3670596"/>
              <a:gd name="connsiteX2371" fmla="*/ 1151015 w 3886200"/>
              <a:gd name="connsiteY2371" fmla="*/ 352058 h 3670596"/>
              <a:gd name="connsiteX2372" fmla="*/ 1151327 w 3886200"/>
              <a:gd name="connsiteY2372" fmla="*/ 353705 h 3670596"/>
              <a:gd name="connsiteX2373" fmla="*/ 1149823 w 3886200"/>
              <a:gd name="connsiteY2373" fmla="*/ 345765 h 3670596"/>
              <a:gd name="connsiteX2374" fmla="*/ 1150510 w 3886200"/>
              <a:gd name="connsiteY2374" fmla="*/ 349381 h 3670596"/>
              <a:gd name="connsiteX2375" fmla="*/ 1154690 w 3886200"/>
              <a:gd name="connsiteY2375" fmla="*/ 371433 h 3670596"/>
              <a:gd name="connsiteX2376" fmla="*/ 1154475 w 3886200"/>
              <a:gd name="connsiteY2376" fmla="*/ 370310 h 3670596"/>
              <a:gd name="connsiteX2377" fmla="*/ 1154430 w 3886200"/>
              <a:gd name="connsiteY2377" fmla="*/ 370076 h 3670596"/>
              <a:gd name="connsiteX2378" fmla="*/ 1154195 w 3886200"/>
              <a:gd name="connsiteY2378" fmla="*/ 368839 h 3670596"/>
              <a:gd name="connsiteX2379" fmla="*/ 1153614 w 3886200"/>
              <a:gd name="connsiteY2379" fmla="*/ 365773 h 3670596"/>
              <a:gd name="connsiteX2380" fmla="*/ 1152342 w 3886200"/>
              <a:gd name="connsiteY2380" fmla="*/ 359053 h 3670596"/>
              <a:gd name="connsiteX2381" fmla="*/ 1151015 w 3886200"/>
              <a:gd name="connsiteY2381" fmla="*/ 352058 h 3670596"/>
              <a:gd name="connsiteX2382" fmla="*/ 1149396 w 3886200"/>
              <a:gd name="connsiteY2382" fmla="*/ 343517 h 3670596"/>
              <a:gd name="connsiteX2383" fmla="*/ 1149506 w 3886200"/>
              <a:gd name="connsiteY2383" fmla="*/ 344095 h 3670596"/>
              <a:gd name="connsiteX2384" fmla="*/ 1150575 w 3886200"/>
              <a:gd name="connsiteY2384" fmla="*/ 349739 h 3670596"/>
              <a:gd name="connsiteX2385" fmla="*/ 1149282 w 3886200"/>
              <a:gd name="connsiteY2385" fmla="*/ 342915 h 3670596"/>
              <a:gd name="connsiteX2386" fmla="*/ 1149318 w 3886200"/>
              <a:gd name="connsiteY2386" fmla="*/ 343104 h 3670596"/>
              <a:gd name="connsiteX2387" fmla="*/ 1149396 w 3886200"/>
              <a:gd name="connsiteY2387" fmla="*/ 343517 h 3670596"/>
              <a:gd name="connsiteX2388" fmla="*/ 1149243 w 3886200"/>
              <a:gd name="connsiteY2388" fmla="*/ 342713 h 3670596"/>
              <a:gd name="connsiteX2389" fmla="*/ 1149278 w 3886200"/>
              <a:gd name="connsiteY2389" fmla="*/ 342892 h 3670596"/>
              <a:gd name="connsiteX2390" fmla="*/ 1149282 w 3886200"/>
              <a:gd name="connsiteY2390" fmla="*/ 342915 h 3670596"/>
              <a:gd name="connsiteX2391" fmla="*/ 1149198 w 3886200"/>
              <a:gd name="connsiteY2391" fmla="*/ 342465 h 3670596"/>
              <a:gd name="connsiteX2392" fmla="*/ 1149823 w 3886200"/>
              <a:gd name="connsiteY2392" fmla="*/ 345765 h 3670596"/>
              <a:gd name="connsiteX2393" fmla="*/ 1149506 w 3886200"/>
              <a:gd name="connsiteY2393" fmla="*/ 344095 h 3670596"/>
              <a:gd name="connsiteX2394" fmla="*/ 1149318 w 3886200"/>
              <a:gd name="connsiteY2394" fmla="*/ 343104 h 3670596"/>
              <a:gd name="connsiteX2395" fmla="*/ 1149278 w 3886200"/>
              <a:gd name="connsiteY2395" fmla="*/ 342892 h 3670596"/>
              <a:gd name="connsiteX2396" fmla="*/ 1149082 w 3886200"/>
              <a:gd name="connsiteY2396" fmla="*/ 341864 h 3670596"/>
              <a:gd name="connsiteX2397" fmla="*/ 1149084 w 3886200"/>
              <a:gd name="connsiteY2397" fmla="*/ 341874 h 3670596"/>
              <a:gd name="connsiteX2398" fmla="*/ 1149243 w 3886200"/>
              <a:gd name="connsiteY2398" fmla="*/ 342713 h 3670596"/>
              <a:gd name="connsiteX2399" fmla="*/ 1149171 w 3886200"/>
              <a:gd name="connsiteY2399" fmla="*/ 342330 h 3670596"/>
              <a:gd name="connsiteX2400" fmla="*/ 1149076 w 3886200"/>
              <a:gd name="connsiteY2400" fmla="*/ 341828 h 3670596"/>
              <a:gd name="connsiteX2401" fmla="*/ 1149198 w 3886200"/>
              <a:gd name="connsiteY2401" fmla="*/ 342465 h 3670596"/>
              <a:gd name="connsiteX2402" fmla="*/ 1149084 w 3886200"/>
              <a:gd name="connsiteY2402" fmla="*/ 341874 h 3670596"/>
              <a:gd name="connsiteX2403" fmla="*/ 1149057 w 3886200"/>
              <a:gd name="connsiteY2403" fmla="*/ 341730 h 3670596"/>
              <a:gd name="connsiteX2404" fmla="*/ 1149065 w 3886200"/>
              <a:gd name="connsiteY2404" fmla="*/ 341771 h 3670596"/>
              <a:gd name="connsiteX2405" fmla="*/ 1149082 w 3886200"/>
              <a:gd name="connsiteY2405" fmla="*/ 341864 h 3670596"/>
              <a:gd name="connsiteX2406" fmla="*/ 1149028 w 3886200"/>
              <a:gd name="connsiteY2406" fmla="*/ 341576 h 3670596"/>
              <a:gd name="connsiteX2407" fmla="*/ 1149036 w 3886200"/>
              <a:gd name="connsiteY2407" fmla="*/ 341620 h 3670596"/>
              <a:gd name="connsiteX2408" fmla="*/ 1149057 w 3886200"/>
              <a:gd name="connsiteY2408" fmla="*/ 341730 h 3670596"/>
              <a:gd name="connsiteX2409" fmla="*/ 1149043 w 3886200"/>
              <a:gd name="connsiteY2409" fmla="*/ 341657 h 3670596"/>
              <a:gd name="connsiteX2410" fmla="*/ 1149024 w 3886200"/>
              <a:gd name="connsiteY2410" fmla="*/ 341558 h 3670596"/>
              <a:gd name="connsiteX2411" fmla="*/ 1149025 w 3886200"/>
              <a:gd name="connsiteY2411" fmla="*/ 341560 h 3670596"/>
              <a:gd name="connsiteX2412" fmla="*/ 1149028 w 3886200"/>
              <a:gd name="connsiteY2412" fmla="*/ 341576 h 3670596"/>
              <a:gd name="connsiteX2413" fmla="*/ 1148985 w 3886200"/>
              <a:gd name="connsiteY2413" fmla="*/ 341349 h 3670596"/>
              <a:gd name="connsiteX2414" fmla="*/ 1149024 w 3886200"/>
              <a:gd name="connsiteY2414" fmla="*/ 341558 h 3670596"/>
              <a:gd name="connsiteX2415" fmla="*/ 1149021 w 3886200"/>
              <a:gd name="connsiteY2415" fmla="*/ 341544 h 3670596"/>
              <a:gd name="connsiteX2416" fmla="*/ 1148971 w 3886200"/>
              <a:gd name="connsiteY2416" fmla="*/ 341278 h 3670596"/>
              <a:gd name="connsiteX2417" fmla="*/ 1148985 w 3886200"/>
              <a:gd name="connsiteY2417" fmla="*/ 341349 h 3670596"/>
              <a:gd name="connsiteX2418" fmla="*/ 1148972 w 3886200"/>
              <a:gd name="connsiteY2418" fmla="*/ 341281 h 3670596"/>
              <a:gd name="connsiteX2419" fmla="*/ 1148948 w 3886200"/>
              <a:gd name="connsiteY2419" fmla="*/ 341160 h 3670596"/>
              <a:gd name="connsiteX2420" fmla="*/ 1148950 w 3886200"/>
              <a:gd name="connsiteY2420" fmla="*/ 341165 h 3670596"/>
              <a:gd name="connsiteX2421" fmla="*/ 1148971 w 3886200"/>
              <a:gd name="connsiteY2421" fmla="*/ 341278 h 3670596"/>
              <a:gd name="connsiteX2422" fmla="*/ 1148948 w 3886200"/>
              <a:gd name="connsiteY2422" fmla="*/ 341158 h 3670596"/>
              <a:gd name="connsiteX2423" fmla="*/ 1148948 w 3886200"/>
              <a:gd name="connsiteY2423" fmla="*/ 341160 h 3670596"/>
              <a:gd name="connsiteX2424" fmla="*/ 1148948 w 3886200"/>
              <a:gd name="connsiteY2424" fmla="*/ 341160 h 3670596"/>
              <a:gd name="connsiteX2425" fmla="*/ 1148947 w 3886200"/>
              <a:gd name="connsiteY2425" fmla="*/ 341153 h 3670596"/>
              <a:gd name="connsiteX2426" fmla="*/ 1148948 w 3886200"/>
              <a:gd name="connsiteY2426" fmla="*/ 341158 h 3670596"/>
              <a:gd name="connsiteX2427" fmla="*/ 1148947 w 3886200"/>
              <a:gd name="connsiteY2427" fmla="*/ 341154 h 3670596"/>
              <a:gd name="connsiteX2428" fmla="*/ 1148947 w 3886200"/>
              <a:gd name="connsiteY2428" fmla="*/ 341144 h 3670596"/>
              <a:gd name="connsiteX2429" fmla="*/ 1149076 w 3886200"/>
              <a:gd name="connsiteY2429" fmla="*/ 341828 h 3670596"/>
              <a:gd name="connsiteX2430" fmla="*/ 1149065 w 3886200"/>
              <a:gd name="connsiteY2430" fmla="*/ 341771 h 3670596"/>
              <a:gd name="connsiteX2431" fmla="*/ 1149036 w 3886200"/>
              <a:gd name="connsiteY2431" fmla="*/ 341620 h 3670596"/>
              <a:gd name="connsiteX2432" fmla="*/ 1149025 w 3886200"/>
              <a:gd name="connsiteY2432" fmla="*/ 341560 h 3670596"/>
              <a:gd name="connsiteX2433" fmla="*/ 1148964 w 3886200"/>
              <a:gd name="connsiteY2433" fmla="*/ 341237 h 3670596"/>
              <a:gd name="connsiteX2434" fmla="*/ 1148950 w 3886200"/>
              <a:gd name="connsiteY2434" fmla="*/ 341165 h 3670596"/>
              <a:gd name="connsiteX2435" fmla="*/ 1148947 w 3886200"/>
              <a:gd name="connsiteY2435" fmla="*/ 341150 h 3670596"/>
              <a:gd name="connsiteX2436" fmla="*/ 1148192 w 3886200"/>
              <a:gd name="connsiteY2436" fmla="*/ 337168 h 3670596"/>
              <a:gd name="connsiteX2437" fmla="*/ 1148533 w 3886200"/>
              <a:gd name="connsiteY2437" fmla="*/ 338956 h 3670596"/>
              <a:gd name="connsiteX2438" fmla="*/ 1148947 w 3886200"/>
              <a:gd name="connsiteY2438" fmla="*/ 341150 h 3670596"/>
              <a:gd name="connsiteX2439" fmla="*/ 1148947 w 3886200"/>
              <a:gd name="connsiteY2439" fmla="*/ 341153 h 3670596"/>
              <a:gd name="connsiteX2440" fmla="*/ 1148757 w 3886200"/>
              <a:gd name="connsiteY2440" fmla="*/ 340149 h 3670596"/>
              <a:gd name="connsiteX2441" fmla="*/ 1148641 w 3886200"/>
              <a:gd name="connsiteY2441" fmla="*/ 339537 h 3670596"/>
              <a:gd name="connsiteX2442" fmla="*/ 1147809 w 3886200"/>
              <a:gd name="connsiteY2442" fmla="*/ 335147 h 3670596"/>
              <a:gd name="connsiteX2443" fmla="*/ 1148192 w 3886200"/>
              <a:gd name="connsiteY2443" fmla="*/ 337163 h 3670596"/>
              <a:gd name="connsiteX2444" fmla="*/ 1148191 w 3886200"/>
              <a:gd name="connsiteY2444" fmla="*/ 337163 h 3670596"/>
              <a:gd name="connsiteX2445" fmla="*/ 1147691 w 3886200"/>
              <a:gd name="connsiteY2445" fmla="*/ 334528 h 3670596"/>
              <a:gd name="connsiteX2446" fmla="*/ 1147720 w 3886200"/>
              <a:gd name="connsiteY2446" fmla="*/ 334681 h 3670596"/>
              <a:gd name="connsiteX2447" fmla="*/ 1147809 w 3886200"/>
              <a:gd name="connsiteY2447" fmla="*/ 335147 h 3670596"/>
              <a:gd name="connsiteX2448" fmla="*/ 1207844 w 3886200"/>
              <a:gd name="connsiteY2448" fmla="*/ 333376 h 3670596"/>
              <a:gd name="connsiteX2449" fmla="*/ 1213057 w 3886200"/>
              <a:gd name="connsiteY2449" fmla="*/ 360866 h 3670596"/>
              <a:gd name="connsiteX2450" fmla="*/ 1214022 w 3886200"/>
              <a:gd name="connsiteY2450" fmla="*/ 365954 h 3670596"/>
              <a:gd name="connsiteX2451" fmla="*/ 1213141 w 3886200"/>
              <a:gd name="connsiteY2451" fmla="*/ 364213 h 3670596"/>
              <a:gd name="connsiteX2452" fmla="*/ 1208071 w 3886200"/>
              <a:gd name="connsiteY2452" fmla="*/ 339545 h 3670596"/>
              <a:gd name="connsiteX2453" fmla="*/ 1207164 w 3886200"/>
              <a:gd name="connsiteY2453" fmla="*/ 336337 h 3670596"/>
              <a:gd name="connsiteX2454" fmla="*/ 1146989 w 3886200"/>
              <a:gd name="connsiteY2454" fmla="*/ 330827 h 3670596"/>
              <a:gd name="connsiteX2455" fmla="*/ 1147584 w 3886200"/>
              <a:gd name="connsiteY2455" fmla="*/ 333962 h 3670596"/>
              <a:gd name="connsiteX2456" fmla="*/ 1147691 w 3886200"/>
              <a:gd name="connsiteY2456" fmla="*/ 334528 h 3670596"/>
              <a:gd name="connsiteX2457" fmla="*/ 1145461 w 3886200"/>
              <a:gd name="connsiteY2457" fmla="*/ 322755 h 3670596"/>
              <a:gd name="connsiteX2458" fmla="*/ 1146262 w 3886200"/>
              <a:gd name="connsiteY2458" fmla="*/ 326982 h 3670596"/>
              <a:gd name="connsiteX2459" fmla="*/ 1147839 w 3886200"/>
              <a:gd name="connsiteY2459" fmla="*/ 335299 h 3670596"/>
              <a:gd name="connsiteX2460" fmla="*/ 1147720 w 3886200"/>
              <a:gd name="connsiteY2460" fmla="*/ 334681 h 3670596"/>
              <a:gd name="connsiteX2461" fmla="*/ 1147584 w 3886200"/>
              <a:gd name="connsiteY2461" fmla="*/ 333962 h 3670596"/>
              <a:gd name="connsiteX2462" fmla="*/ 1147419 w 3886200"/>
              <a:gd name="connsiteY2462" fmla="*/ 333090 h 3670596"/>
              <a:gd name="connsiteX2463" fmla="*/ 1506109 w 3886200"/>
              <a:gd name="connsiteY2463" fmla="*/ 314442 h 3670596"/>
              <a:gd name="connsiteX2464" fmla="*/ 1571941 w 3886200"/>
              <a:gd name="connsiteY2464" fmla="*/ 343234 h 3670596"/>
              <a:gd name="connsiteX2465" fmla="*/ 1571432 w 3886200"/>
              <a:gd name="connsiteY2465" fmla="*/ 380360 h 3670596"/>
              <a:gd name="connsiteX2466" fmla="*/ 1563205 w 3886200"/>
              <a:gd name="connsiteY2466" fmla="*/ 378830 h 3670596"/>
              <a:gd name="connsiteX2467" fmla="*/ 1552243 w 3886200"/>
              <a:gd name="connsiteY2467" fmla="*/ 368699 h 3670596"/>
              <a:gd name="connsiteX2468" fmla="*/ 1506109 w 3886200"/>
              <a:gd name="connsiteY2468" fmla="*/ 314442 h 3670596"/>
              <a:gd name="connsiteX2469" fmla="*/ 1565762 w 3886200"/>
              <a:gd name="connsiteY2469" fmla="*/ 310654 h 3670596"/>
              <a:gd name="connsiteX2470" fmla="*/ 1610382 w 3886200"/>
              <a:gd name="connsiteY2470" fmla="*/ 361915 h 3670596"/>
              <a:gd name="connsiteX2471" fmla="*/ 1613540 w 3886200"/>
              <a:gd name="connsiteY2471" fmla="*/ 368069 h 3670596"/>
              <a:gd name="connsiteX2472" fmla="*/ 1610961 w 3886200"/>
              <a:gd name="connsiteY2472" fmla="*/ 364972 h 3670596"/>
              <a:gd name="connsiteX2473" fmla="*/ 1565762 w 3886200"/>
              <a:gd name="connsiteY2473" fmla="*/ 310654 h 3670596"/>
              <a:gd name="connsiteX2474" fmla="*/ 1142192 w 3886200"/>
              <a:gd name="connsiteY2474" fmla="*/ 305527 h 3670596"/>
              <a:gd name="connsiteX2475" fmla="*/ 1143131 w 3886200"/>
              <a:gd name="connsiteY2475" fmla="*/ 310474 h 3670596"/>
              <a:gd name="connsiteX2476" fmla="*/ 1144934 w 3886200"/>
              <a:gd name="connsiteY2476" fmla="*/ 319980 h 3670596"/>
              <a:gd name="connsiteX2477" fmla="*/ 1146989 w 3886200"/>
              <a:gd name="connsiteY2477" fmla="*/ 330827 h 3670596"/>
              <a:gd name="connsiteX2478" fmla="*/ 1142185 w 3886200"/>
              <a:gd name="connsiteY2478" fmla="*/ 305488 h 3670596"/>
              <a:gd name="connsiteX2479" fmla="*/ 1142191 w 3886200"/>
              <a:gd name="connsiteY2479" fmla="*/ 305523 h 3670596"/>
              <a:gd name="connsiteX2480" fmla="*/ 1142192 w 3886200"/>
              <a:gd name="connsiteY2480" fmla="*/ 305527 h 3670596"/>
              <a:gd name="connsiteX2481" fmla="*/ 1142014 w 3886200"/>
              <a:gd name="connsiteY2481" fmla="*/ 304590 h 3670596"/>
              <a:gd name="connsiteX2482" fmla="*/ 1142018 w 3886200"/>
              <a:gd name="connsiteY2482" fmla="*/ 304602 h 3670596"/>
              <a:gd name="connsiteX2483" fmla="*/ 1145461 w 3886200"/>
              <a:gd name="connsiteY2483" fmla="*/ 322755 h 3670596"/>
              <a:gd name="connsiteX2484" fmla="*/ 1144934 w 3886200"/>
              <a:gd name="connsiteY2484" fmla="*/ 319980 h 3670596"/>
              <a:gd name="connsiteX2485" fmla="*/ 1144814 w 3886200"/>
              <a:gd name="connsiteY2485" fmla="*/ 319345 h 3670596"/>
              <a:gd name="connsiteX2486" fmla="*/ 1143131 w 3886200"/>
              <a:gd name="connsiteY2486" fmla="*/ 310474 h 3670596"/>
              <a:gd name="connsiteX2487" fmla="*/ 1142191 w 3886200"/>
              <a:gd name="connsiteY2487" fmla="*/ 305523 h 3670596"/>
              <a:gd name="connsiteX2488" fmla="*/ 1142185 w 3886200"/>
              <a:gd name="connsiteY2488" fmla="*/ 305484 h 3670596"/>
              <a:gd name="connsiteX2489" fmla="*/ 1142014 w 3886200"/>
              <a:gd name="connsiteY2489" fmla="*/ 304584 h 3670596"/>
              <a:gd name="connsiteX2490" fmla="*/ 1142017 w 3886200"/>
              <a:gd name="connsiteY2490" fmla="*/ 304585 h 3670596"/>
              <a:gd name="connsiteX2491" fmla="*/ 1142014 w 3886200"/>
              <a:gd name="connsiteY2491" fmla="*/ 304587 h 3670596"/>
              <a:gd name="connsiteX2492" fmla="*/ 1137878 w 3886200"/>
              <a:gd name="connsiteY2492" fmla="*/ 282771 h 3670596"/>
              <a:gd name="connsiteX2493" fmla="*/ 1142014 w 3886200"/>
              <a:gd name="connsiteY2493" fmla="*/ 304587 h 3670596"/>
              <a:gd name="connsiteX2494" fmla="*/ 1138924 w 3886200"/>
              <a:gd name="connsiteY2494" fmla="*/ 288294 h 3670596"/>
              <a:gd name="connsiteX2495" fmla="*/ 1439429 w 3886200"/>
              <a:gd name="connsiteY2495" fmla="*/ 281173 h 3670596"/>
              <a:gd name="connsiteX2496" fmla="*/ 1440277 w 3886200"/>
              <a:gd name="connsiteY2496" fmla="*/ 285648 h 3670596"/>
              <a:gd name="connsiteX2497" fmla="*/ 1439625 w 3886200"/>
              <a:gd name="connsiteY2497" fmla="*/ 282212 h 3670596"/>
              <a:gd name="connsiteX2498" fmla="*/ 1439264 w 3886200"/>
              <a:gd name="connsiteY2498" fmla="*/ 280306 h 3670596"/>
              <a:gd name="connsiteX2499" fmla="*/ 1439429 w 3886200"/>
              <a:gd name="connsiteY2499" fmla="*/ 281173 h 3670596"/>
              <a:gd name="connsiteX2500" fmla="*/ 1439312 w 3886200"/>
              <a:gd name="connsiteY2500" fmla="*/ 280557 h 3670596"/>
              <a:gd name="connsiteX2501" fmla="*/ 1438607 w 3886200"/>
              <a:gd name="connsiteY2501" fmla="*/ 276837 h 3670596"/>
              <a:gd name="connsiteX2502" fmla="*/ 1439074 w 3886200"/>
              <a:gd name="connsiteY2502" fmla="*/ 279302 h 3670596"/>
              <a:gd name="connsiteX2503" fmla="*/ 1439264 w 3886200"/>
              <a:gd name="connsiteY2503" fmla="*/ 280306 h 3670596"/>
              <a:gd name="connsiteX2504" fmla="*/ 1438413 w 3886200"/>
              <a:gd name="connsiteY2504" fmla="*/ 275811 h 3670596"/>
              <a:gd name="connsiteX2505" fmla="*/ 1438454 w 3886200"/>
              <a:gd name="connsiteY2505" fmla="*/ 276028 h 3670596"/>
              <a:gd name="connsiteX2506" fmla="*/ 1438607 w 3886200"/>
              <a:gd name="connsiteY2506" fmla="*/ 276837 h 3670596"/>
              <a:gd name="connsiteX2507" fmla="*/ 1135837 w 3886200"/>
              <a:gd name="connsiteY2507" fmla="*/ 272002 h 3670596"/>
              <a:gd name="connsiteX2508" fmla="*/ 1137878 w 3886200"/>
              <a:gd name="connsiteY2508" fmla="*/ 282771 h 3670596"/>
              <a:gd name="connsiteX2509" fmla="*/ 1136221 w 3886200"/>
              <a:gd name="connsiteY2509" fmla="*/ 274040 h 3670596"/>
              <a:gd name="connsiteX2510" fmla="*/ 1135837 w 3886200"/>
              <a:gd name="connsiteY2510" fmla="*/ 272002 h 3670596"/>
              <a:gd name="connsiteX2511" fmla="*/ 1195490 w 3886200"/>
              <a:gd name="connsiteY2511" fmla="*/ 268215 h 3670596"/>
              <a:gd name="connsiteX2512" fmla="*/ 1247833 w 3886200"/>
              <a:gd name="connsiteY2512" fmla="*/ 360205 h 3670596"/>
              <a:gd name="connsiteX2513" fmla="*/ 1248035 w 3886200"/>
              <a:gd name="connsiteY2513" fmla="*/ 360558 h 3670596"/>
              <a:gd name="connsiteX2514" fmla="*/ 1247929 w 3886200"/>
              <a:gd name="connsiteY2514" fmla="*/ 360713 h 3670596"/>
              <a:gd name="connsiteX2515" fmla="*/ 1257496 w 3886200"/>
              <a:gd name="connsiteY2515" fmla="*/ 399880 h 3670596"/>
              <a:gd name="connsiteX2516" fmla="*/ 1248480 w 3886200"/>
              <a:gd name="connsiteY2516" fmla="*/ 388497 h 3670596"/>
              <a:gd name="connsiteX2517" fmla="*/ 1195490 w 3886200"/>
              <a:gd name="connsiteY2517" fmla="*/ 268215 h 3670596"/>
              <a:gd name="connsiteX2518" fmla="*/ 1134932 w 3886200"/>
              <a:gd name="connsiteY2518" fmla="*/ 267227 h 3670596"/>
              <a:gd name="connsiteX2519" fmla="*/ 1135593 w 3886200"/>
              <a:gd name="connsiteY2519" fmla="*/ 270713 h 3670596"/>
              <a:gd name="connsiteX2520" fmla="*/ 1135837 w 3886200"/>
              <a:gd name="connsiteY2520" fmla="*/ 272002 h 3670596"/>
              <a:gd name="connsiteX2521" fmla="*/ 1436719 w 3886200"/>
              <a:gd name="connsiteY2521" fmla="*/ 266879 h 3670596"/>
              <a:gd name="connsiteX2522" fmla="*/ 1438235 w 3886200"/>
              <a:gd name="connsiteY2522" fmla="*/ 274877 h 3670596"/>
              <a:gd name="connsiteX2523" fmla="*/ 1438413 w 3886200"/>
              <a:gd name="connsiteY2523" fmla="*/ 275811 h 3670596"/>
              <a:gd name="connsiteX2524" fmla="*/ 1438078 w 3886200"/>
              <a:gd name="connsiteY2524" fmla="*/ 274052 h 3670596"/>
              <a:gd name="connsiteX2525" fmla="*/ 1436586 w 3886200"/>
              <a:gd name="connsiteY2525" fmla="*/ 266180 h 3670596"/>
              <a:gd name="connsiteX2526" fmla="*/ 1436719 w 3886200"/>
              <a:gd name="connsiteY2526" fmla="*/ 266879 h 3670596"/>
              <a:gd name="connsiteX2527" fmla="*/ 1436706 w 3886200"/>
              <a:gd name="connsiteY2527" fmla="*/ 266813 h 3670596"/>
              <a:gd name="connsiteX2528" fmla="*/ 712090 w 3886200"/>
              <a:gd name="connsiteY2528" fmla="*/ 265932 h 3670596"/>
              <a:gd name="connsiteX2529" fmla="*/ 760240 w 3886200"/>
              <a:gd name="connsiteY2529" fmla="*/ 293528 h 3670596"/>
              <a:gd name="connsiteX2530" fmla="*/ 784095 w 3886200"/>
              <a:gd name="connsiteY2530" fmla="*/ 327304 h 3670596"/>
              <a:gd name="connsiteX2531" fmla="*/ 785063 w 3886200"/>
              <a:gd name="connsiteY2531" fmla="*/ 332396 h 3670596"/>
              <a:gd name="connsiteX2532" fmla="*/ 790274 w 3886200"/>
              <a:gd name="connsiteY2532" fmla="*/ 359886 h 3670596"/>
              <a:gd name="connsiteX2533" fmla="*/ 798867 w 3886200"/>
              <a:gd name="connsiteY2533" fmla="*/ 412269 h 3670596"/>
              <a:gd name="connsiteX2534" fmla="*/ 799501 w 3886200"/>
              <a:gd name="connsiteY2534" fmla="*/ 419550 h 3670596"/>
              <a:gd name="connsiteX2535" fmla="*/ 791310 w 3886200"/>
              <a:gd name="connsiteY2535" fmla="*/ 405157 h 3670596"/>
              <a:gd name="connsiteX2536" fmla="*/ 712090 w 3886200"/>
              <a:gd name="connsiteY2536" fmla="*/ 265932 h 3670596"/>
              <a:gd name="connsiteX2537" fmla="*/ 1435289 w 3886200"/>
              <a:gd name="connsiteY2537" fmla="*/ 259338 h 3670596"/>
              <a:gd name="connsiteX2538" fmla="*/ 1435987 w 3886200"/>
              <a:gd name="connsiteY2538" fmla="*/ 263016 h 3670596"/>
              <a:gd name="connsiteX2539" fmla="*/ 1436586 w 3886200"/>
              <a:gd name="connsiteY2539" fmla="*/ 266180 h 3670596"/>
              <a:gd name="connsiteX2540" fmla="*/ 1434713 w 3886200"/>
              <a:gd name="connsiteY2540" fmla="*/ 256294 h 3670596"/>
              <a:gd name="connsiteX2541" fmla="*/ 1434963 w 3886200"/>
              <a:gd name="connsiteY2541" fmla="*/ 257615 h 3670596"/>
              <a:gd name="connsiteX2542" fmla="*/ 1435030 w 3886200"/>
              <a:gd name="connsiteY2542" fmla="*/ 257973 h 3670596"/>
              <a:gd name="connsiteX2543" fmla="*/ 1373769 w 3886200"/>
              <a:gd name="connsiteY2543" fmla="*/ 253276 h 3670596"/>
              <a:gd name="connsiteX2544" fmla="*/ 1374448 w 3886200"/>
              <a:gd name="connsiteY2544" fmla="*/ 256854 h 3670596"/>
              <a:gd name="connsiteX2545" fmla="*/ 1374448 w 3886200"/>
              <a:gd name="connsiteY2545" fmla="*/ 256855 h 3670596"/>
              <a:gd name="connsiteX2546" fmla="*/ 1434101 w 3886200"/>
              <a:gd name="connsiteY2546" fmla="*/ 253068 h 3670596"/>
              <a:gd name="connsiteX2547" fmla="*/ 1434497 w 3886200"/>
              <a:gd name="connsiteY2547" fmla="*/ 255155 h 3670596"/>
              <a:gd name="connsiteX2548" fmla="*/ 1434713 w 3886200"/>
              <a:gd name="connsiteY2548" fmla="*/ 256294 h 3670596"/>
              <a:gd name="connsiteX2549" fmla="*/ 1434100 w 3886200"/>
              <a:gd name="connsiteY2549" fmla="*/ 253064 h 3670596"/>
              <a:gd name="connsiteX2550" fmla="*/ 1434101 w 3886200"/>
              <a:gd name="connsiteY2550" fmla="*/ 253065 h 3670596"/>
              <a:gd name="connsiteX2551" fmla="*/ 1434101 w 3886200"/>
              <a:gd name="connsiteY2551" fmla="*/ 253068 h 3670596"/>
              <a:gd name="connsiteX2552" fmla="*/ 1369276 w 3886200"/>
              <a:gd name="connsiteY2552" fmla="*/ 229579 h 3670596"/>
              <a:gd name="connsiteX2553" fmla="*/ 1372168 w 3886200"/>
              <a:gd name="connsiteY2553" fmla="*/ 244828 h 3670596"/>
              <a:gd name="connsiteX2554" fmla="*/ 1373769 w 3886200"/>
              <a:gd name="connsiteY2554" fmla="*/ 253276 h 3670596"/>
              <a:gd name="connsiteX2555" fmla="*/ 1370625 w 3886200"/>
              <a:gd name="connsiteY2555" fmla="*/ 236693 h 3670596"/>
              <a:gd name="connsiteX2556" fmla="*/ 1369276 w 3886200"/>
              <a:gd name="connsiteY2556" fmla="*/ 229579 h 3670596"/>
              <a:gd name="connsiteX2557" fmla="*/ 1125543 w 3886200"/>
              <a:gd name="connsiteY2557" fmla="*/ 217712 h 3670596"/>
              <a:gd name="connsiteX2558" fmla="*/ 1129720 w 3886200"/>
              <a:gd name="connsiteY2558" fmla="*/ 239740 h 3670596"/>
              <a:gd name="connsiteX2559" fmla="*/ 1134932 w 3886200"/>
              <a:gd name="connsiteY2559" fmla="*/ 267227 h 3670596"/>
              <a:gd name="connsiteX2560" fmla="*/ 1133882 w 3886200"/>
              <a:gd name="connsiteY2560" fmla="*/ 261694 h 3670596"/>
              <a:gd name="connsiteX2561" fmla="*/ 1129240 w 3886200"/>
              <a:gd name="connsiteY2561" fmla="*/ 237211 h 3670596"/>
              <a:gd name="connsiteX2562" fmla="*/ 1006393 w 3886200"/>
              <a:gd name="connsiteY2562" fmla="*/ 213052 h 3670596"/>
              <a:gd name="connsiteX2563" fmla="*/ 1015365 w 3886200"/>
              <a:gd name="connsiteY2563" fmla="*/ 228646 h 3670596"/>
              <a:gd name="connsiteX2564" fmla="*/ 1033071 w 3886200"/>
              <a:gd name="connsiteY2564" fmla="*/ 267679 h 3670596"/>
              <a:gd name="connsiteX2565" fmla="*/ 1004177 w 3886200"/>
              <a:gd name="connsiteY2565" fmla="*/ 214417 h 3670596"/>
              <a:gd name="connsiteX2566" fmla="*/ 1006393 w 3886200"/>
              <a:gd name="connsiteY2566" fmla="*/ 213052 h 3670596"/>
              <a:gd name="connsiteX2567" fmla="*/ 1124613 w 3886200"/>
              <a:gd name="connsiteY2567" fmla="*/ 212809 h 3670596"/>
              <a:gd name="connsiteX2568" fmla="*/ 1125361 w 3886200"/>
              <a:gd name="connsiteY2568" fmla="*/ 216755 h 3670596"/>
              <a:gd name="connsiteX2569" fmla="*/ 1125543 w 3886200"/>
              <a:gd name="connsiteY2569" fmla="*/ 217712 h 3670596"/>
              <a:gd name="connsiteX2570" fmla="*/ 1125123 w 3886200"/>
              <a:gd name="connsiteY2570" fmla="*/ 215496 h 3670596"/>
              <a:gd name="connsiteX2571" fmla="*/ 1121511 w 3886200"/>
              <a:gd name="connsiteY2571" fmla="*/ 196451 h 3670596"/>
              <a:gd name="connsiteX2572" fmla="*/ 1121829 w 3886200"/>
              <a:gd name="connsiteY2572" fmla="*/ 198125 h 3670596"/>
              <a:gd name="connsiteX2573" fmla="*/ 1124613 w 3886200"/>
              <a:gd name="connsiteY2573" fmla="*/ 212809 h 3670596"/>
              <a:gd name="connsiteX2574" fmla="*/ 1119666 w 3886200"/>
              <a:gd name="connsiteY2574" fmla="*/ 186721 h 3670596"/>
              <a:gd name="connsiteX2575" fmla="*/ 1120200 w 3886200"/>
              <a:gd name="connsiteY2575" fmla="*/ 189534 h 3670596"/>
              <a:gd name="connsiteX2576" fmla="*/ 1121511 w 3886200"/>
              <a:gd name="connsiteY2576" fmla="*/ 196451 h 3670596"/>
              <a:gd name="connsiteX2577" fmla="*/ 1118534 w 3886200"/>
              <a:gd name="connsiteY2577" fmla="*/ 180751 h 3670596"/>
              <a:gd name="connsiteX2578" fmla="*/ 1119620 w 3886200"/>
              <a:gd name="connsiteY2578" fmla="*/ 186480 h 3670596"/>
              <a:gd name="connsiteX2579" fmla="*/ 1119666 w 3886200"/>
              <a:gd name="connsiteY2579" fmla="*/ 186721 h 3670596"/>
              <a:gd name="connsiteX2580" fmla="*/ 1140444 w 3886200"/>
              <a:gd name="connsiteY2580" fmla="*/ 176911 h 3670596"/>
              <a:gd name="connsiteX2581" fmla="*/ 1140447 w 3886200"/>
              <a:gd name="connsiteY2581" fmla="*/ 176913 h 3670596"/>
              <a:gd name="connsiteX2582" fmla="*/ 1140447 w 3886200"/>
              <a:gd name="connsiteY2582" fmla="*/ 176915 h 3670596"/>
              <a:gd name="connsiteX2583" fmla="*/ 1117303 w 3886200"/>
              <a:gd name="connsiteY2583" fmla="*/ 174263 h 3670596"/>
              <a:gd name="connsiteX2584" fmla="*/ 1117304 w 3886200"/>
              <a:gd name="connsiteY2584" fmla="*/ 174265 h 3670596"/>
              <a:gd name="connsiteX2585" fmla="*/ 1118534 w 3886200"/>
              <a:gd name="connsiteY2585" fmla="*/ 180751 h 3670596"/>
              <a:gd name="connsiteX2586" fmla="*/ 1117593 w 3886200"/>
              <a:gd name="connsiteY2586" fmla="*/ 175790 h 3670596"/>
              <a:gd name="connsiteX2587" fmla="*/ 1117303 w 3886200"/>
              <a:gd name="connsiteY2587" fmla="*/ 174263 h 3670596"/>
              <a:gd name="connsiteX2588" fmla="*/ 1122895 w 3886200"/>
              <a:gd name="connsiteY2588" fmla="*/ 158967 h 3670596"/>
              <a:gd name="connsiteX2589" fmla="*/ 1134769 w 3886200"/>
              <a:gd name="connsiteY2589" fmla="*/ 171109 h 3670596"/>
              <a:gd name="connsiteX2590" fmla="*/ 1156811 w 3886200"/>
              <a:gd name="connsiteY2590" fmla="*/ 198544 h 3670596"/>
              <a:gd name="connsiteX2591" fmla="*/ 1188033 w 3886200"/>
              <a:gd name="connsiteY2591" fmla="*/ 268690 h 3670596"/>
              <a:gd name="connsiteX2592" fmla="*/ 1207164 w 3886200"/>
              <a:gd name="connsiteY2592" fmla="*/ 336337 h 3670596"/>
              <a:gd name="connsiteX2593" fmla="*/ 1204631 w 3886200"/>
              <a:gd name="connsiteY2593" fmla="*/ 347345 h 3670596"/>
              <a:gd name="connsiteX2594" fmla="*/ 1201932 w 3886200"/>
              <a:gd name="connsiteY2594" fmla="*/ 341995 h 3670596"/>
              <a:gd name="connsiteX2595" fmla="*/ 1149229 w 3886200"/>
              <a:gd name="connsiteY2595" fmla="*/ 237536 h 3670596"/>
              <a:gd name="connsiteX2596" fmla="*/ 1117304 w 3886200"/>
              <a:gd name="connsiteY2596" fmla="*/ 174265 h 3670596"/>
              <a:gd name="connsiteX2597" fmla="*/ 1117303 w 3886200"/>
              <a:gd name="connsiteY2597" fmla="*/ 174260 h 3670596"/>
              <a:gd name="connsiteX2598" fmla="*/ 1116939 w 3886200"/>
              <a:gd name="connsiteY2598" fmla="*/ 159280 h 3670596"/>
              <a:gd name="connsiteX2599" fmla="*/ 1122895 w 3886200"/>
              <a:gd name="connsiteY2599" fmla="*/ 158967 h 3670596"/>
              <a:gd name="connsiteX2600" fmla="*/ 1389490 w 3886200"/>
              <a:gd name="connsiteY2600" fmla="*/ 157340 h 3670596"/>
              <a:gd name="connsiteX2601" fmla="*/ 1402195 w 3886200"/>
              <a:gd name="connsiteY2601" fmla="*/ 176204 h 3670596"/>
              <a:gd name="connsiteX2602" fmla="*/ 1427921 w 3886200"/>
              <a:gd name="connsiteY2602" fmla="*/ 220486 h 3670596"/>
              <a:gd name="connsiteX2603" fmla="*/ 1430077 w 3886200"/>
              <a:gd name="connsiteY2603" fmla="*/ 231843 h 3670596"/>
              <a:gd name="connsiteX2604" fmla="*/ 1431605 w 3886200"/>
              <a:gd name="connsiteY2604" fmla="*/ 239908 h 3670596"/>
              <a:gd name="connsiteX2605" fmla="*/ 1434007 w 3886200"/>
              <a:gd name="connsiteY2605" fmla="*/ 252568 h 3670596"/>
              <a:gd name="connsiteX2606" fmla="*/ 1434100 w 3886200"/>
              <a:gd name="connsiteY2606" fmla="*/ 253064 h 3670596"/>
              <a:gd name="connsiteX2607" fmla="*/ 1423189 w 3886200"/>
              <a:gd name="connsiteY2607" fmla="*/ 231228 h 3670596"/>
              <a:gd name="connsiteX2608" fmla="*/ 1389490 w 3886200"/>
              <a:gd name="connsiteY2608" fmla="*/ 157340 h 3670596"/>
              <a:gd name="connsiteX2609" fmla="*/ 1111127 w 3886200"/>
              <a:gd name="connsiteY2609" fmla="*/ 141682 h 3670596"/>
              <a:gd name="connsiteX2610" fmla="*/ 1117303 w 3886200"/>
              <a:gd name="connsiteY2610" fmla="*/ 174260 h 3670596"/>
              <a:gd name="connsiteX2611" fmla="*/ 1117303 w 3886200"/>
              <a:gd name="connsiteY2611" fmla="*/ 174263 h 3670596"/>
              <a:gd name="connsiteX2612" fmla="*/ 1111127 w 3886200"/>
              <a:gd name="connsiteY2612" fmla="*/ 141682 h 3670596"/>
              <a:gd name="connsiteX2613" fmla="*/ 1140444 w 3886200"/>
              <a:gd name="connsiteY2613" fmla="*/ 176911 h 3670596"/>
              <a:gd name="connsiteX2614" fmla="*/ 1134769 w 3886200"/>
              <a:gd name="connsiteY2614" fmla="*/ 171109 h 3670596"/>
              <a:gd name="connsiteX2615" fmla="*/ 1290422 w 3886200"/>
              <a:gd name="connsiteY2615" fmla="*/ 132098 h 3670596"/>
              <a:gd name="connsiteX2616" fmla="*/ 1293174 w 3886200"/>
              <a:gd name="connsiteY2616" fmla="*/ 146611 h 3670596"/>
              <a:gd name="connsiteX2617" fmla="*/ 1302441 w 3886200"/>
              <a:gd name="connsiteY2617" fmla="*/ 195481 h 3670596"/>
              <a:gd name="connsiteX2618" fmla="*/ 1287347 w 3886200"/>
              <a:gd name="connsiteY2618" fmla="*/ 115872 h 3670596"/>
              <a:gd name="connsiteX2619" fmla="*/ 1288543 w 3886200"/>
              <a:gd name="connsiteY2619" fmla="*/ 122175 h 3670596"/>
              <a:gd name="connsiteX2620" fmla="*/ 1290422 w 3886200"/>
              <a:gd name="connsiteY2620" fmla="*/ 132098 h 3670596"/>
              <a:gd name="connsiteX2621" fmla="*/ 1104951 w 3886200"/>
              <a:gd name="connsiteY2621" fmla="*/ 109102 h 3670596"/>
              <a:gd name="connsiteX2622" fmla="*/ 1111127 w 3886200"/>
              <a:gd name="connsiteY2622" fmla="*/ 141682 h 3670596"/>
              <a:gd name="connsiteX2623" fmla="*/ 1111005 w 3886200"/>
              <a:gd name="connsiteY2623" fmla="*/ 141045 h 3670596"/>
              <a:gd name="connsiteX2624" fmla="*/ 1104951 w 3886200"/>
              <a:gd name="connsiteY2624" fmla="*/ 109102 h 3670596"/>
              <a:gd name="connsiteX2625" fmla="*/ 1106265 w 3886200"/>
              <a:gd name="connsiteY2625" fmla="*/ 111079 h 3670596"/>
              <a:gd name="connsiteX2626" fmla="*/ 1189312 w 3886200"/>
              <a:gd name="connsiteY2626" fmla="*/ 235636 h 3670596"/>
              <a:gd name="connsiteX2627" fmla="*/ 1156328 w 3886200"/>
              <a:gd name="connsiteY2627" fmla="*/ 195999 h 3670596"/>
              <a:gd name="connsiteX2628" fmla="*/ 1140447 w 3886200"/>
              <a:gd name="connsiteY2628" fmla="*/ 176915 h 3670596"/>
              <a:gd name="connsiteX2629" fmla="*/ 1145388 w 3886200"/>
              <a:gd name="connsiteY2629" fmla="*/ 182461 h 3670596"/>
              <a:gd name="connsiteX2630" fmla="*/ 1130969 w 3886200"/>
              <a:gd name="connsiteY2630" fmla="*/ 154912 h 3670596"/>
              <a:gd name="connsiteX2631" fmla="*/ 1283908 w 3886200"/>
              <a:gd name="connsiteY2631" fmla="*/ 97743 h 3670596"/>
              <a:gd name="connsiteX2632" fmla="*/ 1283912 w 3886200"/>
              <a:gd name="connsiteY2632" fmla="*/ 97760 h 3670596"/>
              <a:gd name="connsiteX2633" fmla="*/ 1286999 w 3886200"/>
              <a:gd name="connsiteY2633" fmla="*/ 114031 h 3670596"/>
              <a:gd name="connsiteX2634" fmla="*/ 1287347 w 3886200"/>
              <a:gd name="connsiteY2634" fmla="*/ 115872 h 3670596"/>
              <a:gd name="connsiteX2635" fmla="*/ 1283908 w 3886200"/>
              <a:gd name="connsiteY2635" fmla="*/ 97740 h 3670596"/>
              <a:gd name="connsiteX2636" fmla="*/ 1283910 w 3886200"/>
              <a:gd name="connsiteY2636" fmla="*/ 97742 h 3670596"/>
              <a:gd name="connsiteX2637" fmla="*/ 1283908 w 3886200"/>
              <a:gd name="connsiteY2637" fmla="*/ 97743 h 3670596"/>
              <a:gd name="connsiteX2638" fmla="*/ 1251409 w 3886200"/>
              <a:gd name="connsiteY2638" fmla="*/ 17758 h 3670596"/>
              <a:gd name="connsiteX2639" fmla="*/ 1271555 w 3886200"/>
              <a:gd name="connsiteY2639" fmla="*/ 32580 h 3670596"/>
              <a:gd name="connsiteX2640" fmla="*/ 1279512 w 3886200"/>
              <a:gd name="connsiteY2640" fmla="*/ 74559 h 3670596"/>
              <a:gd name="connsiteX2641" fmla="*/ 1281998 w 3886200"/>
              <a:gd name="connsiteY2641" fmla="*/ 87664 h 3670596"/>
              <a:gd name="connsiteX2642" fmla="*/ 1283908 w 3886200"/>
              <a:gd name="connsiteY2642" fmla="*/ 97739 h 3670596"/>
              <a:gd name="connsiteX2643" fmla="*/ 1274318 w 3886200"/>
              <a:gd name="connsiteY2643" fmla="*/ 82867 h 3670596"/>
              <a:gd name="connsiteX2644" fmla="*/ 1251409 w 3886200"/>
              <a:gd name="connsiteY2644" fmla="*/ 17758 h 3670596"/>
              <a:gd name="connsiteX2645" fmla="*/ 1265376 w 3886200"/>
              <a:gd name="connsiteY2645" fmla="*/ 0 h 3670596"/>
              <a:gd name="connsiteX2646" fmla="*/ 1392982 w 3886200"/>
              <a:gd name="connsiteY2646" fmla="*/ 354595 h 3670596"/>
              <a:gd name="connsiteX2647" fmla="*/ 1376765 w 3886200"/>
              <a:gd name="connsiteY2647" fmla="*/ 269072 h 3670596"/>
              <a:gd name="connsiteX2648" fmla="*/ 1374448 w 3886200"/>
              <a:gd name="connsiteY2648" fmla="*/ 256855 h 3670596"/>
              <a:gd name="connsiteX2649" fmla="*/ 1375460 w 3886200"/>
              <a:gd name="connsiteY2649" fmla="*/ 258860 h 3670596"/>
              <a:gd name="connsiteX2650" fmla="*/ 1439241 w 3886200"/>
              <a:gd name="connsiteY2650" fmla="*/ 385275 h 3670596"/>
              <a:gd name="connsiteX2651" fmla="*/ 1450664 w 3886200"/>
              <a:gd name="connsiteY2651" fmla="*/ 407915 h 3670596"/>
              <a:gd name="connsiteX2652" fmla="*/ 1458917 w 3886200"/>
              <a:gd name="connsiteY2652" fmla="*/ 428720 h 3670596"/>
              <a:gd name="connsiteX2653" fmla="*/ 1471166 w 3886200"/>
              <a:gd name="connsiteY2653" fmla="*/ 448549 h 3670596"/>
              <a:gd name="connsiteX2654" fmla="*/ 1450664 w 3886200"/>
              <a:gd name="connsiteY2654" fmla="*/ 407915 h 3670596"/>
              <a:gd name="connsiteX2655" fmla="*/ 1431809 w 3886200"/>
              <a:gd name="connsiteY2655" fmla="*/ 360374 h 3670596"/>
              <a:gd name="connsiteX2656" fmla="*/ 1418203 w 3886200"/>
              <a:gd name="connsiteY2656" fmla="*/ 303536 h 3670596"/>
              <a:gd name="connsiteX2657" fmla="*/ 1420545 w 3886200"/>
              <a:gd name="connsiteY2657" fmla="*/ 301776 h 3670596"/>
              <a:gd name="connsiteX2658" fmla="*/ 1420998 w 3886200"/>
              <a:gd name="connsiteY2658" fmla="*/ 303358 h 3670596"/>
              <a:gd name="connsiteX2659" fmla="*/ 1446456 w 3886200"/>
              <a:gd name="connsiteY2659" fmla="*/ 318228 h 3670596"/>
              <a:gd name="connsiteX2660" fmla="*/ 1425323 w 3886200"/>
              <a:gd name="connsiteY2660" fmla="*/ 298190 h 3670596"/>
              <a:gd name="connsiteX2661" fmla="*/ 1420545 w 3886200"/>
              <a:gd name="connsiteY2661" fmla="*/ 301776 h 3670596"/>
              <a:gd name="connsiteX2662" fmla="*/ 1412602 w 3886200"/>
              <a:gd name="connsiteY2662" fmla="*/ 274010 h 3670596"/>
              <a:gd name="connsiteX2663" fmla="*/ 1440277 w 3886200"/>
              <a:gd name="connsiteY2663" fmla="*/ 285648 h 3670596"/>
              <a:gd name="connsiteX2664" fmla="*/ 1444453 w 3886200"/>
              <a:gd name="connsiteY2664" fmla="*/ 307661 h 3670596"/>
              <a:gd name="connsiteX2665" fmla="*/ 1445490 w 3886200"/>
              <a:gd name="connsiteY2665" fmla="*/ 313137 h 3670596"/>
              <a:gd name="connsiteX2666" fmla="*/ 1444912 w 3886200"/>
              <a:gd name="connsiteY2666" fmla="*/ 310084 h 3670596"/>
              <a:gd name="connsiteX2667" fmla="*/ 1444453 w 3886200"/>
              <a:gd name="connsiteY2667" fmla="*/ 307661 h 3670596"/>
              <a:gd name="connsiteX2668" fmla="*/ 1442016 w 3886200"/>
              <a:gd name="connsiteY2668" fmla="*/ 294812 h 3670596"/>
              <a:gd name="connsiteX2669" fmla="*/ 1440277 w 3886200"/>
              <a:gd name="connsiteY2669" fmla="*/ 285648 h 3670596"/>
              <a:gd name="connsiteX2670" fmla="*/ 1439074 w 3886200"/>
              <a:gd name="connsiteY2670" fmla="*/ 279302 h 3670596"/>
              <a:gd name="connsiteX2671" fmla="*/ 1438454 w 3886200"/>
              <a:gd name="connsiteY2671" fmla="*/ 276028 h 3670596"/>
              <a:gd name="connsiteX2672" fmla="*/ 1438235 w 3886200"/>
              <a:gd name="connsiteY2672" fmla="*/ 274877 h 3670596"/>
              <a:gd name="connsiteX2673" fmla="*/ 1437189 w 3886200"/>
              <a:gd name="connsiteY2673" fmla="*/ 269358 h 3670596"/>
              <a:gd name="connsiteX2674" fmla="*/ 1435987 w 3886200"/>
              <a:gd name="connsiteY2674" fmla="*/ 263016 h 3670596"/>
              <a:gd name="connsiteX2675" fmla="*/ 1435066 w 3886200"/>
              <a:gd name="connsiteY2675" fmla="*/ 258159 h 3670596"/>
              <a:gd name="connsiteX2676" fmla="*/ 1435289 w 3886200"/>
              <a:gd name="connsiteY2676" fmla="*/ 259338 h 3670596"/>
              <a:gd name="connsiteX2677" fmla="*/ 1435030 w 3886200"/>
              <a:gd name="connsiteY2677" fmla="*/ 257973 h 3670596"/>
              <a:gd name="connsiteX2678" fmla="*/ 1435039 w 3886200"/>
              <a:gd name="connsiteY2678" fmla="*/ 258016 h 3670596"/>
              <a:gd name="connsiteX2679" fmla="*/ 1434963 w 3886200"/>
              <a:gd name="connsiteY2679" fmla="*/ 257615 h 3670596"/>
              <a:gd name="connsiteX2680" fmla="*/ 1434873 w 3886200"/>
              <a:gd name="connsiteY2680" fmla="*/ 257141 h 3670596"/>
              <a:gd name="connsiteX2681" fmla="*/ 1434497 w 3886200"/>
              <a:gd name="connsiteY2681" fmla="*/ 255155 h 3670596"/>
              <a:gd name="connsiteX2682" fmla="*/ 1434101 w 3886200"/>
              <a:gd name="connsiteY2682" fmla="*/ 253065 h 3670596"/>
              <a:gd name="connsiteX2683" fmla="*/ 1434007 w 3886200"/>
              <a:gd name="connsiteY2683" fmla="*/ 252568 h 3670596"/>
              <a:gd name="connsiteX2684" fmla="*/ 1433717 w 3886200"/>
              <a:gd name="connsiteY2684" fmla="*/ 251031 h 3670596"/>
              <a:gd name="connsiteX2685" fmla="*/ 1431605 w 3886200"/>
              <a:gd name="connsiteY2685" fmla="*/ 239908 h 3670596"/>
              <a:gd name="connsiteX2686" fmla="*/ 1431013 w 3886200"/>
              <a:gd name="connsiteY2686" fmla="*/ 236776 h 3670596"/>
              <a:gd name="connsiteX2687" fmla="*/ 1430077 w 3886200"/>
              <a:gd name="connsiteY2687" fmla="*/ 231843 h 3670596"/>
              <a:gd name="connsiteX2688" fmla="*/ 1427924 w 3886200"/>
              <a:gd name="connsiteY2688" fmla="*/ 220488 h 3670596"/>
              <a:gd name="connsiteX2689" fmla="*/ 1427921 w 3886200"/>
              <a:gd name="connsiteY2689" fmla="*/ 220486 h 3670596"/>
              <a:gd name="connsiteX2690" fmla="*/ 1423676 w 3886200"/>
              <a:gd name="connsiteY2690" fmla="*/ 198089 h 3670596"/>
              <a:gd name="connsiteX2691" fmla="*/ 1409392 w 3886200"/>
              <a:gd name="connsiteY2691" fmla="*/ 122746 h 3670596"/>
              <a:gd name="connsiteX2692" fmla="*/ 1512288 w 3886200"/>
              <a:gd name="connsiteY2692" fmla="*/ 347022 h 3670596"/>
              <a:gd name="connsiteX2693" fmla="*/ 1552854 w 3886200"/>
              <a:gd name="connsiteY2693" fmla="*/ 376903 h 3670596"/>
              <a:gd name="connsiteX2694" fmla="*/ 1563205 w 3886200"/>
              <a:gd name="connsiteY2694" fmla="*/ 378830 h 3670596"/>
              <a:gd name="connsiteX2695" fmla="*/ 1581979 w 3886200"/>
              <a:gd name="connsiteY2695" fmla="*/ 396179 h 3670596"/>
              <a:gd name="connsiteX2696" fmla="*/ 1608237 w 3886200"/>
              <a:gd name="connsiteY2696" fmla="*/ 405328 h 3670596"/>
              <a:gd name="connsiteX2697" fmla="*/ 1632414 w 3886200"/>
              <a:gd name="connsiteY2697" fmla="*/ 404841 h 3670596"/>
              <a:gd name="connsiteX2698" fmla="*/ 1638806 w 3886200"/>
              <a:gd name="connsiteY2698" fmla="*/ 417299 h 3670596"/>
              <a:gd name="connsiteX2699" fmla="*/ 1662480 w 3886200"/>
              <a:gd name="connsiteY2699" fmla="*/ 502348 h 3670596"/>
              <a:gd name="connsiteX2700" fmla="*/ 1668657 w 3886200"/>
              <a:gd name="connsiteY2700" fmla="*/ 534928 h 3670596"/>
              <a:gd name="connsiteX2701" fmla="*/ 1676474 w 3886200"/>
              <a:gd name="connsiteY2701" fmla="*/ 576163 h 3670596"/>
              <a:gd name="connsiteX2702" fmla="*/ 1681012 w 3886200"/>
              <a:gd name="connsiteY2702" fmla="*/ 600090 h 3670596"/>
              <a:gd name="connsiteX2703" fmla="*/ 1687189 w 3886200"/>
              <a:gd name="connsiteY2703" fmla="*/ 632669 h 3670596"/>
              <a:gd name="connsiteX2704" fmla="*/ 1720172 w 3886200"/>
              <a:gd name="connsiteY2704" fmla="*/ 672306 h 3670596"/>
              <a:gd name="connsiteX2705" fmla="*/ 1720562 w 3886200"/>
              <a:gd name="connsiteY2705" fmla="*/ 672771 h 3670596"/>
              <a:gd name="connsiteX2706" fmla="*/ 1715491 w 3886200"/>
              <a:gd name="connsiteY2706" fmla="*/ 653962 h 3670596"/>
              <a:gd name="connsiteX2707" fmla="*/ 1714514 w 3886200"/>
              <a:gd name="connsiteY2707" fmla="*/ 650338 h 3670596"/>
              <a:gd name="connsiteX2708" fmla="*/ 1681012 w 3886200"/>
              <a:gd name="connsiteY2708" fmla="*/ 600090 h 3670596"/>
              <a:gd name="connsiteX2709" fmla="*/ 1708075 w 3886200"/>
              <a:gd name="connsiteY2709" fmla="*/ 637718 h 3670596"/>
              <a:gd name="connsiteX2710" fmla="*/ 1712391 w 3886200"/>
              <a:gd name="connsiteY2710" fmla="*/ 642458 h 3670596"/>
              <a:gd name="connsiteX2711" fmla="*/ 1707267 w 3886200"/>
              <a:gd name="connsiteY2711" fmla="*/ 623448 h 3670596"/>
              <a:gd name="connsiteX2712" fmla="*/ 1698640 w 3886200"/>
              <a:gd name="connsiteY2712" fmla="*/ 591436 h 3670596"/>
              <a:gd name="connsiteX2713" fmla="*/ 1742844 w 3886200"/>
              <a:gd name="connsiteY2713" fmla="*/ 607804 h 3670596"/>
              <a:gd name="connsiteX2714" fmla="*/ 1728307 w 3886200"/>
              <a:gd name="connsiteY2714" fmla="*/ 531142 h 3670596"/>
              <a:gd name="connsiteX2715" fmla="*/ 1750825 w 3886200"/>
              <a:gd name="connsiteY2715" fmla="*/ 610759 h 3670596"/>
              <a:gd name="connsiteX2716" fmla="*/ 1806008 w 3886200"/>
              <a:gd name="connsiteY2716" fmla="*/ 631191 h 3670596"/>
              <a:gd name="connsiteX2717" fmla="*/ 1858521 w 3886200"/>
              <a:gd name="connsiteY2717" fmla="*/ 650634 h 3670596"/>
              <a:gd name="connsiteX2718" fmla="*/ 1834612 w 3886200"/>
              <a:gd name="connsiteY2718" fmla="*/ 589307 h 3670596"/>
              <a:gd name="connsiteX2719" fmla="*/ 1786419 w 3886200"/>
              <a:gd name="connsiteY2719" fmla="*/ 503068 h 3670596"/>
              <a:gd name="connsiteX2720" fmla="*/ 1785407 w 3886200"/>
              <a:gd name="connsiteY2720" fmla="*/ 487139 h 3670596"/>
              <a:gd name="connsiteX2721" fmla="*/ 1842475 w 3886200"/>
              <a:gd name="connsiteY2721" fmla="*/ 536258 h 3670596"/>
              <a:gd name="connsiteX2722" fmla="*/ 1854472 w 3886200"/>
              <a:gd name="connsiteY2722" fmla="*/ 559732 h 3670596"/>
              <a:gd name="connsiteX2723" fmla="*/ 1856925 w 3886200"/>
              <a:gd name="connsiteY2723" fmla="*/ 572667 h 3670596"/>
              <a:gd name="connsiteX2724" fmla="*/ 1857503 w 3886200"/>
              <a:gd name="connsiteY2724" fmla="*/ 575718 h 3670596"/>
              <a:gd name="connsiteX2725" fmla="*/ 1858157 w 3886200"/>
              <a:gd name="connsiteY2725" fmla="*/ 579167 h 3670596"/>
              <a:gd name="connsiteX2726" fmla="*/ 1858425 w 3886200"/>
              <a:gd name="connsiteY2726" fmla="*/ 580583 h 3670596"/>
              <a:gd name="connsiteX2727" fmla="*/ 1858458 w 3886200"/>
              <a:gd name="connsiteY2727" fmla="*/ 580757 h 3670596"/>
              <a:gd name="connsiteX2728" fmla="*/ 1859969 w 3886200"/>
              <a:gd name="connsiteY2728" fmla="*/ 588728 h 3670596"/>
              <a:gd name="connsiteX2729" fmla="*/ 1858496 w 3886200"/>
              <a:gd name="connsiteY2729" fmla="*/ 580959 h 3670596"/>
              <a:gd name="connsiteX2730" fmla="*/ 1863445 w 3886200"/>
              <a:gd name="connsiteY2730" fmla="*/ 607054 h 3670596"/>
              <a:gd name="connsiteX2731" fmla="*/ 1866147 w 3886200"/>
              <a:gd name="connsiteY2731" fmla="*/ 621309 h 3670596"/>
              <a:gd name="connsiteX2732" fmla="*/ 1879965 w 3886200"/>
              <a:gd name="connsiteY2732" fmla="*/ 609612 h 3670596"/>
              <a:gd name="connsiteX2733" fmla="*/ 1854472 w 3886200"/>
              <a:gd name="connsiteY2733" fmla="*/ 559732 h 3670596"/>
              <a:gd name="connsiteX2734" fmla="*/ 1851475 w 3886200"/>
              <a:gd name="connsiteY2734" fmla="*/ 543929 h 3670596"/>
              <a:gd name="connsiteX2735" fmla="*/ 1847616 w 3886200"/>
              <a:gd name="connsiteY2735" fmla="*/ 523568 h 3670596"/>
              <a:gd name="connsiteX2736" fmla="*/ 1931980 w 3886200"/>
              <a:gd name="connsiteY2736" fmla="*/ 650101 h 3670596"/>
              <a:gd name="connsiteX2737" fmla="*/ 1941378 w 3886200"/>
              <a:gd name="connsiteY2737" fmla="*/ 699666 h 3670596"/>
              <a:gd name="connsiteX2738" fmla="*/ 1954902 w 3886200"/>
              <a:gd name="connsiteY2738" fmla="*/ 711917 h 3670596"/>
              <a:gd name="connsiteX2739" fmla="*/ 1939006 w 3886200"/>
              <a:gd name="connsiteY2739" fmla="*/ 645851 h 3670596"/>
              <a:gd name="connsiteX2740" fmla="*/ 1964484 w 3886200"/>
              <a:gd name="connsiteY2740" fmla="*/ 678337 h 3670596"/>
              <a:gd name="connsiteX2741" fmla="*/ 1999859 w 3886200"/>
              <a:gd name="connsiteY2741" fmla="*/ 723451 h 3670596"/>
              <a:gd name="connsiteX2742" fmla="*/ 2011474 w 3886200"/>
              <a:gd name="connsiteY2742" fmla="*/ 738263 h 3670596"/>
              <a:gd name="connsiteX2743" fmla="*/ 2016029 w 3886200"/>
              <a:gd name="connsiteY2743" fmla="*/ 744072 h 3670596"/>
              <a:gd name="connsiteX2744" fmla="*/ 2018844 w 3886200"/>
              <a:gd name="connsiteY2744" fmla="*/ 747661 h 3670596"/>
              <a:gd name="connsiteX2745" fmla="*/ 2032548 w 3886200"/>
              <a:gd name="connsiteY2745" fmla="*/ 765139 h 3670596"/>
              <a:gd name="connsiteX2746" fmla="*/ 2038068 w 3886200"/>
              <a:gd name="connsiteY2746" fmla="*/ 772176 h 3670596"/>
              <a:gd name="connsiteX2747" fmla="*/ 2039315 w 3886200"/>
              <a:gd name="connsiteY2747" fmla="*/ 773769 h 3670596"/>
              <a:gd name="connsiteX2748" fmla="*/ 2040908 w 3886200"/>
              <a:gd name="connsiteY2748" fmla="*/ 775798 h 3670596"/>
              <a:gd name="connsiteX2749" fmla="*/ 2038068 w 3886200"/>
              <a:gd name="connsiteY2749" fmla="*/ 772176 h 3670596"/>
              <a:gd name="connsiteX2750" fmla="*/ 2028171 w 3886200"/>
              <a:gd name="connsiteY2750" fmla="*/ 759554 h 3670596"/>
              <a:gd name="connsiteX2751" fmla="*/ 2018844 w 3886200"/>
              <a:gd name="connsiteY2751" fmla="*/ 747661 h 3670596"/>
              <a:gd name="connsiteX2752" fmla="*/ 2018051 w 3886200"/>
              <a:gd name="connsiteY2752" fmla="*/ 746650 h 3670596"/>
              <a:gd name="connsiteX2753" fmla="*/ 2011474 w 3886200"/>
              <a:gd name="connsiteY2753" fmla="*/ 738263 h 3670596"/>
              <a:gd name="connsiteX2754" fmla="*/ 1997919 w 3886200"/>
              <a:gd name="connsiteY2754" fmla="*/ 720975 h 3670596"/>
              <a:gd name="connsiteX2755" fmla="*/ 1964484 w 3886200"/>
              <a:gd name="connsiteY2755" fmla="*/ 678337 h 3670596"/>
              <a:gd name="connsiteX2756" fmla="*/ 2042089 w 3886200"/>
              <a:gd name="connsiteY2756" fmla="*/ 714275 h 3670596"/>
              <a:gd name="connsiteX2757" fmla="*/ 2179376 w 3886200"/>
              <a:gd name="connsiteY2757" fmla="*/ 700266 h 3670596"/>
              <a:gd name="connsiteX2758" fmla="*/ 2132128 w 3886200"/>
              <a:gd name="connsiteY2758" fmla="*/ 555972 h 3670596"/>
              <a:gd name="connsiteX2759" fmla="*/ 2288673 w 3886200"/>
              <a:gd name="connsiteY2759" fmla="*/ 671570 h 3670596"/>
              <a:gd name="connsiteX2760" fmla="*/ 2305955 w 3886200"/>
              <a:gd name="connsiteY2760" fmla="*/ 693610 h 3670596"/>
              <a:gd name="connsiteX2761" fmla="*/ 2310963 w 3886200"/>
              <a:gd name="connsiteY2761" fmla="*/ 699996 h 3670596"/>
              <a:gd name="connsiteX2762" fmla="*/ 2314147 w 3886200"/>
              <a:gd name="connsiteY2762" fmla="*/ 704056 h 3670596"/>
              <a:gd name="connsiteX2763" fmla="*/ 2305955 w 3886200"/>
              <a:gd name="connsiteY2763" fmla="*/ 693610 h 3670596"/>
              <a:gd name="connsiteX2764" fmla="*/ 2291857 w 3886200"/>
              <a:gd name="connsiteY2764" fmla="*/ 675630 h 3670596"/>
              <a:gd name="connsiteX2765" fmla="*/ 2288673 w 3886200"/>
              <a:gd name="connsiteY2765" fmla="*/ 671570 h 3670596"/>
              <a:gd name="connsiteX2766" fmla="*/ 2292372 w 3886200"/>
              <a:gd name="connsiteY2766" fmla="*/ 592248 h 3670596"/>
              <a:gd name="connsiteX2767" fmla="*/ 2561915 w 3886200"/>
              <a:gd name="connsiteY2767" fmla="*/ 599828 h 3670596"/>
              <a:gd name="connsiteX2768" fmla="*/ 2594785 w 3886200"/>
              <a:gd name="connsiteY2768" fmla="*/ 473671 h 3670596"/>
              <a:gd name="connsiteX2769" fmla="*/ 2729558 w 3886200"/>
              <a:gd name="connsiteY2769" fmla="*/ 477460 h 3670596"/>
              <a:gd name="connsiteX2770" fmla="*/ 2802285 w 3886200"/>
              <a:gd name="connsiteY2770" fmla="*/ 654243 h 3670596"/>
              <a:gd name="connsiteX2771" fmla="*/ 2882408 w 3886200"/>
              <a:gd name="connsiteY2771" fmla="*/ 672380 h 3670596"/>
              <a:gd name="connsiteX2772" fmla="*/ 2856933 w 3886200"/>
              <a:gd name="connsiteY2772" fmla="*/ 639894 h 3670596"/>
              <a:gd name="connsiteX2773" fmla="*/ 2880691 w 3886200"/>
              <a:gd name="connsiteY2773" fmla="*/ 600947 h 3670596"/>
              <a:gd name="connsiteX2774" fmla="*/ 2835157 w 3886200"/>
              <a:gd name="connsiteY2774" fmla="*/ 528089 h 3670596"/>
              <a:gd name="connsiteX2775" fmla="*/ 2853864 w 3886200"/>
              <a:gd name="connsiteY2775" fmla="*/ 551944 h 3670596"/>
              <a:gd name="connsiteX2776" fmla="*/ 2886105 w 3886200"/>
              <a:gd name="connsiteY2776" fmla="*/ 593060 h 3670596"/>
              <a:gd name="connsiteX2777" fmla="*/ 2912774 w 3886200"/>
              <a:gd name="connsiteY2777" fmla="*/ 627069 h 3670596"/>
              <a:gd name="connsiteX2778" fmla="*/ 2937056 w 3886200"/>
              <a:gd name="connsiteY2778" fmla="*/ 658033 h 3670596"/>
              <a:gd name="connsiteX2779" fmla="*/ 2941912 w 3886200"/>
              <a:gd name="connsiteY2779" fmla="*/ 664226 h 3670596"/>
              <a:gd name="connsiteX2780" fmla="*/ 2949329 w 3886200"/>
              <a:gd name="connsiteY2780" fmla="*/ 673684 h 3670596"/>
              <a:gd name="connsiteX2781" fmla="*/ 2956834 w 3886200"/>
              <a:gd name="connsiteY2781" fmla="*/ 683256 h 3670596"/>
              <a:gd name="connsiteX2782" fmla="*/ 2988005 w 3886200"/>
              <a:gd name="connsiteY2782" fmla="*/ 723007 h 3670596"/>
              <a:gd name="connsiteX2783" fmla="*/ 2975666 w 3886200"/>
              <a:gd name="connsiteY2783" fmla="*/ 707271 h 3670596"/>
              <a:gd name="connsiteX2784" fmla="*/ 2956834 w 3886200"/>
              <a:gd name="connsiteY2784" fmla="*/ 683256 h 3670596"/>
              <a:gd name="connsiteX2785" fmla="*/ 2952977 w 3886200"/>
              <a:gd name="connsiteY2785" fmla="*/ 678337 h 3670596"/>
              <a:gd name="connsiteX2786" fmla="*/ 2949329 w 3886200"/>
              <a:gd name="connsiteY2786" fmla="*/ 673684 h 3670596"/>
              <a:gd name="connsiteX2787" fmla="*/ 2946609 w 3886200"/>
              <a:gd name="connsiteY2787" fmla="*/ 670215 h 3670596"/>
              <a:gd name="connsiteX2788" fmla="*/ 2941912 w 3886200"/>
              <a:gd name="connsiteY2788" fmla="*/ 664226 h 3670596"/>
              <a:gd name="connsiteX2789" fmla="*/ 2941434 w 3886200"/>
              <a:gd name="connsiteY2789" fmla="*/ 663616 h 3670596"/>
              <a:gd name="connsiteX2790" fmla="*/ 2937056 w 3886200"/>
              <a:gd name="connsiteY2790" fmla="*/ 658033 h 3670596"/>
              <a:gd name="connsiteX2791" fmla="*/ 2924466 w 3886200"/>
              <a:gd name="connsiteY2791" fmla="*/ 593394 h 3670596"/>
              <a:gd name="connsiteX2792" fmla="*/ 2915279 w 3886200"/>
              <a:gd name="connsiteY2792" fmla="*/ 546224 h 3670596"/>
              <a:gd name="connsiteX2793" fmla="*/ 3042655 w 3886200"/>
              <a:gd name="connsiteY2793" fmla="*/ 708658 h 3670596"/>
              <a:gd name="connsiteX2794" fmla="*/ 3115380 w 3886200"/>
              <a:gd name="connsiteY2794" fmla="*/ 885440 h 3670596"/>
              <a:gd name="connsiteX2795" fmla="*/ 3119080 w 3886200"/>
              <a:gd name="connsiteY2795" fmla="*/ 806119 h 3670596"/>
              <a:gd name="connsiteX2796" fmla="*/ 3220979 w 3886200"/>
              <a:gd name="connsiteY2796" fmla="*/ 936065 h 3670596"/>
              <a:gd name="connsiteX2797" fmla="*/ 3445514 w 3886200"/>
              <a:gd name="connsiteY2797" fmla="*/ 1383254 h 3670596"/>
              <a:gd name="connsiteX2798" fmla="*/ 3493799 w 3886200"/>
              <a:gd name="connsiteY2798" fmla="*/ 1452050 h 3670596"/>
              <a:gd name="connsiteX2799" fmla="*/ 3479280 w 3886200"/>
              <a:gd name="connsiteY2799" fmla="*/ 1433533 h 3670596"/>
              <a:gd name="connsiteX2800" fmla="*/ 3481071 w 3886200"/>
              <a:gd name="connsiteY2800" fmla="*/ 1435818 h 3670596"/>
              <a:gd name="connsiteX2801" fmla="*/ 3493806 w 3886200"/>
              <a:gd name="connsiteY2801" fmla="*/ 1452060 h 3670596"/>
              <a:gd name="connsiteX2802" fmla="*/ 3493810 w 3886200"/>
              <a:gd name="connsiteY2802" fmla="*/ 1452066 h 3670596"/>
              <a:gd name="connsiteX2803" fmla="*/ 3517255 w 3886200"/>
              <a:gd name="connsiteY2803" fmla="*/ 1489719 h 3670596"/>
              <a:gd name="connsiteX2804" fmla="*/ 3551589 w 3886200"/>
              <a:gd name="connsiteY2804" fmla="*/ 1596653 h 3670596"/>
              <a:gd name="connsiteX2805" fmla="*/ 3566533 w 3886200"/>
              <a:gd name="connsiteY2805" fmla="*/ 1628844 h 3670596"/>
              <a:gd name="connsiteX2806" fmla="*/ 3559766 w 3886200"/>
              <a:gd name="connsiteY2806" fmla="*/ 1620213 h 3670596"/>
              <a:gd name="connsiteX2807" fmla="*/ 3550764 w 3886200"/>
              <a:gd name="connsiteY2807" fmla="*/ 1608734 h 3670596"/>
              <a:gd name="connsiteX2808" fmla="*/ 3544243 w 3886200"/>
              <a:gd name="connsiteY2808" fmla="*/ 1600417 h 3670596"/>
              <a:gd name="connsiteX2809" fmla="*/ 3541059 w 3886200"/>
              <a:gd name="connsiteY2809" fmla="*/ 1596358 h 3670596"/>
              <a:gd name="connsiteX2810" fmla="*/ 3515583 w 3886200"/>
              <a:gd name="connsiteY2810" fmla="*/ 1563869 h 3670596"/>
              <a:gd name="connsiteX2811" fmla="*/ 3550764 w 3886200"/>
              <a:gd name="connsiteY2811" fmla="*/ 1608734 h 3670596"/>
              <a:gd name="connsiteX2812" fmla="*/ 3558341 w 3886200"/>
              <a:gd name="connsiteY2812" fmla="*/ 1618398 h 3670596"/>
              <a:gd name="connsiteX2813" fmla="*/ 3566533 w 3886200"/>
              <a:gd name="connsiteY2813" fmla="*/ 1628844 h 3670596"/>
              <a:gd name="connsiteX2814" fmla="*/ 3582454 w 3886200"/>
              <a:gd name="connsiteY2814" fmla="*/ 1649148 h 3670596"/>
              <a:gd name="connsiteX2815" fmla="*/ 3592008 w 3886200"/>
              <a:gd name="connsiteY2815" fmla="*/ 1661330 h 3670596"/>
              <a:gd name="connsiteX2816" fmla="*/ 3715684 w 3886200"/>
              <a:gd name="connsiteY2816" fmla="*/ 1903085 h 3670596"/>
              <a:gd name="connsiteX2817" fmla="*/ 3661035 w 3886200"/>
              <a:gd name="connsiteY2817" fmla="*/ 1917433 h 3670596"/>
              <a:gd name="connsiteX2818" fmla="*/ 3727907 w 3886200"/>
              <a:gd name="connsiteY2818" fmla="*/ 2002711 h 3670596"/>
              <a:gd name="connsiteX2819" fmla="*/ 3737460 w 3886200"/>
              <a:gd name="connsiteY2819" fmla="*/ 2014894 h 3670596"/>
              <a:gd name="connsiteX2820" fmla="*/ 3750052 w 3886200"/>
              <a:gd name="connsiteY2820" fmla="*/ 2079532 h 3670596"/>
              <a:gd name="connsiteX2821" fmla="*/ 3759239 w 3886200"/>
              <a:gd name="connsiteY2821" fmla="*/ 2126702 h 3670596"/>
              <a:gd name="connsiteX2822" fmla="*/ 3835664 w 3886200"/>
              <a:gd name="connsiteY2822" fmla="*/ 2224162 h 3670596"/>
              <a:gd name="connsiteX2823" fmla="*/ 3882912 w 3886200"/>
              <a:gd name="connsiteY2823" fmla="*/ 2368457 h 3670596"/>
              <a:gd name="connsiteX2824" fmla="*/ 3866991 w 3886200"/>
              <a:gd name="connsiteY2824" fmla="*/ 2348154 h 3670596"/>
              <a:gd name="connsiteX2825" fmla="*/ 3857487 w 3886200"/>
              <a:gd name="connsiteY2825" fmla="*/ 2336034 h 3670596"/>
              <a:gd name="connsiteX2826" fmla="*/ 3848591 w 3886200"/>
              <a:gd name="connsiteY2826" fmla="*/ 2314344 h 3670596"/>
              <a:gd name="connsiteX2827" fmla="*/ 3806487 w 3886200"/>
              <a:gd name="connsiteY2827" fmla="*/ 2270997 h 3670596"/>
              <a:gd name="connsiteX2828" fmla="*/ 3846293 w 3886200"/>
              <a:gd name="connsiteY2828" fmla="*/ 2321758 h 3670596"/>
              <a:gd name="connsiteX2829" fmla="*/ 3848661 w 3886200"/>
              <a:gd name="connsiteY2829" fmla="*/ 2324777 h 3670596"/>
              <a:gd name="connsiteX2830" fmla="*/ 3857487 w 3886200"/>
              <a:gd name="connsiteY2830" fmla="*/ 2336034 h 3670596"/>
              <a:gd name="connsiteX2831" fmla="*/ 3866530 w 3886200"/>
              <a:gd name="connsiteY2831" fmla="*/ 2358068 h 3670596"/>
              <a:gd name="connsiteX2832" fmla="*/ 3864051 w 3886200"/>
              <a:gd name="connsiteY2832" fmla="*/ 2421384 h 3670596"/>
              <a:gd name="connsiteX2833" fmla="*/ 3849877 w 3886200"/>
              <a:gd name="connsiteY2833" fmla="*/ 2406102 h 3670596"/>
              <a:gd name="connsiteX2834" fmla="*/ 3809705 w 3886200"/>
              <a:gd name="connsiteY2834" fmla="*/ 2310553 h 3670596"/>
              <a:gd name="connsiteX2835" fmla="*/ 3755076 w 3886200"/>
              <a:gd name="connsiteY2835" fmla="*/ 2215939 h 3670596"/>
              <a:gd name="connsiteX2836" fmla="*/ 3719643 w 3886200"/>
              <a:gd name="connsiteY2836" fmla="*/ 2164864 h 3670596"/>
              <a:gd name="connsiteX2837" fmla="*/ 3730062 w 3886200"/>
              <a:gd name="connsiteY2837" fmla="*/ 2173537 h 3670596"/>
              <a:gd name="connsiteX2838" fmla="*/ 3653637 w 3886200"/>
              <a:gd name="connsiteY2838" fmla="*/ 2076077 h 3670596"/>
              <a:gd name="connsiteX2839" fmla="*/ 3675133 w 3886200"/>
              <a:gd name="connsiteY2839" fmla="*/ 2103487 h 3670596"/>
              <a:gd name="connsiteX2840" fmla="*/ 3693330 w 3886200"/>
              <a:gd name="connsiteY2840" fmla="*/ 2126691 h 3670596"/>
              <a:gd name="connsiteX2841" fmla="*/ 3698220 w 3886200"/>
              <a:gd name="connsiteY2841" fmla="*/ 2132929 h 3670596"/>
              <a:gd name="connsiteX2842" fmla="*/ 3704589 w 3886200"/>
              <a:gd name="connsiteY2842" fmla="*/ 2141050 h 3670596"/>
              <a:gd name="connsiteX2843" fmla="*/ 3693330 w 3886200"/>
              <a:gd name="connsiteY2843" fmla="*/ 2126691 h 3670596"/>
              <a:gd name="connsiteX2844" fmla="*/ 3683096 w 3886200"/>
              <a:gd name="connsiteY2844" fmla="*/ 2113640 h 3670596"/>
              <a:gd name="connsiteX2845" fmla="*/ 3653637 w 3886200"/>
              <a:gd name="connsiteY2845" fmla="*/ 2076077 h 3670596"/>
              <a:gd name="connsiteX2846" fmla="*/ 3699755 w 3886200"/>
              <a:gd name="connsiteY2846" fmla="*/ 2136199 h 3670596"/>
              <a:gd name="connsiteX2847" fmla="*/ 3719643 w 3886200"/>
              <a:gd name="connsiteY2847" fmla="*/ 2164864 h 3670596"/>
              <a:gd name="connsiteX2848" fmla="*/ 3700428 w 3886200"/>
              <a:gd name="connsiteY2848" fmla="*/ 2148877 h 3670596"/>
              <a:gd name="connsiteX2849" fmla="*/ 3700889 w 3886200"/>
              <a:gd name="connsiteY2849" fmla="*/ 2220372 h 3670596"/>
              <a:gd name="connsiteX2850" fmla="*/ 3626432 w 3886200"/>
              <a:gd name="connsiteY2850" fmla="*/ 2097682 h 3670596"/>
              <a:gd name="connsiteX2851" fmla="*/ 3604215 w 3886200"/>
              <a:gd name="connsiteY2851" fmla="*/ 2061071 h 3670596"/>
              <a:gd name="connsiteX2852" fmla="*/ 3577213 w 3886200"/>
              <a:gd name="connsiteY2852" fmla="*/ 1978617 h 3670596"/>
              <a:gd name="connsiteX2853" fmla="*/ 3475314 w 3886200"/>
              <a:gd name="connsiteY2853" fmla="*/ 1848670 h 3670596"/>
              <a:gd name="connsiteX2854" fmla="*/ 3570479 w 3886200"/>
              <a:gd name="connsiteY2854" fmla="*/ 2005482 h 3670596"/>
              <a:gd name="connsiteX2855" fmla="*/ 3604215 w 3886200"/>
              <a:gd name="connsiteY2855" fmla="*/ 2061071 h 3670596"/>
              <a:gd name="connsiteX2856" fmla="*/ 3604531 w 3886200"/>
              <a:gd name="connsiteY2856" fmla="*/ 2062037 h 3670596"/>
              <a:gd name="connsiteX2857" fmla="*/ 3624464 w 3886200"/>
              <a:gd name="connsiteY2857" fmla="*/ 2122911 h 3670596"/>
              <a:gd name="connsiteX2858" fmla="*/ 3639001 w 3886200"/>
              <a:gd name="connsiteY2858" fmla="*/ 2172962 h 3670596"/>
              <a:gd name="connsiteX2859" fmla="*/ 3608217 w 3886200"/>
              <a:gd name="connsiteY2859" fmla="*/ 2118593 h 3670596"/>
              <a:gd name="connsiteX2860" fmla="*/ 3598989 w 3886200"/>
              <a:gd name="connsiteY2860" fmla="*/ 2090425 h 3670596"/>
              <a:gd name="connsiteX2861" fmla="*/ 3598868 w 3886200"/>
              <a:gd name="connsiteY2861" fmla="*/ 2102087 h 3670596"/>
              <a:gd name="connsiteX2862" fmla="*/ 3608217 w 3886200"/>
              <a:gd name="connsiteY2862" fmla="*/ 2118593 h 3670596"/>
              <a:gd name="connsiteX2863" fmla="*/ 3626308 w 3886200"/>
              <a:gd name="connsiteY2863" fmla="*/ 2173845 h 3670596"/>
              <a:gd name="connsiteX2864" fmla="*/ 3646243 w 3886200"/>
              <a:gd name="connsiteY2864" fmla="*/ 2234719 h 3670596"/>
              <a:gd name="connsiteX2865" fmla="*/ 3700889 w 3886200"/>
              <a:gd name="connsiteY2865" fmla="*/ 2220372 h 3670596"/>
              <a:gd name="connsiteX2866" fmla="*/ 3773619 w 3886200"/>
              <a:gd name="connsiteY2866" fmla="*/ 2397154 h 3670596"/>
              <a:gd name="connsiteX2867" fmla="*/ 3671719 w 3886200"/>
              <a:gd name="connsiteY2867" fmla="*/ 2267208 h 3670596"/>
              <a:gd name="connsiteX2868" fmla="*/ 3655657 w 3886200"/>
              <a:gd name="connsiteY2868" fmla="*/ 2303024 h 3670596"/>
              <a:gd name="connsiteX2869" fmla="*/ 3668020 w 3886200"/>
              <a:gd name="connsiteY2869" fmla="*/ 2346528 h 3670596"/>
              <a:gd name="connsiteX2870" fmla="*/ 3640701 w 3886200"/>
              <a:gd name="connsiteY2870" fmla="*/ 2263107 h 3670596"/>
              <a:gd name="connsiteX2871" fmla="*/ 3620769 w 3886200"/>
              <a:gd name="connsiteY2871" fmla="*/ 2202233 h 3670596"/>
              <a:gd name="connsiteX2872" fmla="*/ 3642544 w 3886200"/>
              <a:gd name="connsiteY2872" fmla="*/ 2314042 h 3670596"/>
              <a:gd name="connsiteX2873" fmla="*/ 3668020 w 3886200"/>
              <a:gd name="connsiteY2873" fmla="*/ 2346528 h 3670596"/>
              <a:gd name="connsiteX2874" fmla="*/ 3686728 w 3886200"/>
              <a:gd name="connsiteY2874" fmla="*/ 2370385 h 3670596"/>
              <a:gd name="connsiteX2875" fmla="*/ 3718969 w 3886200"/>
              <a:gd name="connsiteY2875" fmla="*/ 2411501 h 3670596"/>
              <a:gd name="connsiteX2876" fmla="*/ 3744445 w 3886200"/>
              <a:gd name="connsiteY2876" fmla="*/ 2443988 h 3670596"/>
              <a:gd name="connsiteX2877" fmla="*/ 3804487 w 3886200"/>
              <a:gd name="connsiteY2877" fmla="*/ 2531059 h 3670596"/>
              <a:gd name="connsiteX2878" fmla="*/ 3810773 w 3886200"/>
              <a:gd name="connsiteY2878" fmla="*/ 2544691 h 3670596"/>
              <a:gd name="connsiteX2879" fmla="*/ 3789615 w 3886200"/>
              <a:gd name="connsiteY2879" fmla="*/ 2551491 h 3670596"/>
              <a:gd name="connsiteX2880" fmla="*/ 3775772 w 3886200"/>
              <a:gd name="connsiteY2880" fmla="*/ 2567980 h 3670596"/>
              <a:gd name="connsiteX2881" fmla="*/ 3776081 w 3886200"/>
              <a:gd name="connsiteY2881" fmla="*/ 2589927 h 3670596"/>
              <a:gd name="connsiteX2882" fmla="*/ 3769038 w 3886200"/>
              <a:gd name="connsiteY2882" fmla="*/ 2594844 h 3670596"/>
              <a:gd name="connsiteX2883" fmla="*/ 3762524 w 3886200"/>
              <a:gd name="connsiteY2883" fmla="*/ 2635119 h 3670596"/>
              <a:gd name="connsiteX2884" fmla="*/ 3886200 w 3886200"/>
              <a:gd name="connsiteY2884" fmla="*/ 2876874 h 3670596"/>
              <a:gd name="connsiteX2885" fmla="*/ 3827289 w 3886200"/>
              <a:gd name="connsiteY2885" fmla="*/ 2801748 h 3670596"/>
              <a:gd name="connsiteX2886" fmla="*/ 3809775 w 3886200"/>
              <a:gd name="connsiteY2886" fmla="*/ 2779414 h 3670596"/>
              <a:gd name="connsiteX2887" fmla="*/ 3784299 w 3886200"/>
              <a:gd name="connsiteY2887" fmla="*/ 2746925 h 3670596"/>
              <a:gd name="connsiteX2888" fmla="*/ 3781565 w 3886200"/>
              <a:gd name="connsiteY2888" fmla="*/ 2743438 h 3670596"/>
              <a:gd name="connsiteX2889" fmla="*/ 3775857 w 3886200"/>
              <a:gd name="connsiteY2889" fmla="*/ 2736161 h 3670596"/>
              <a:gd name="connsiteX2890" fmla="*/ 3774491 w 3886200"/>
              <a:gd name="connsiteY2890" fmla="*/ 2734419 h 3670596"/>
              <a:gd name="connsiteX2891" fmla="*/ 3773980 w 3886200"/>
              <a:gd name="connsiteY2891" fmla="*/ 2733768 h 3670596"/>
              <a:gd name="connsiteX2892" fmla="*/ 3773552 w 3886200"/>
              <a:gd name="connsiteY2892" fmla="*/ 2733221 h 3670596"/>
              <a:gd name="connsiteX2893" fmla="*/ 3769401 w 3886200"/>
              <a:gd name="connsiteY2893" fmla="*/ 2727928 h 3670596"/>
              <a:gd name="connsiteX2894" fmla="*/ 3768164 w 3886200"/>
              <a:gd name="connsiteY2894" fmla="*/ 2726350 h 3670596"/>
              <a:gd name="connsiteX2895" fmla="*/ 3765193 w 3886200"/>
              <a:gd name="connsiteY2895" fmla="*/ 2722562 h 3670596"/>
              <a:gd name="connsiteX2896" fmla="*/ 3758825 w 3886200"/>
              <a:gd name="connsiteY2896" fmla="*/ 2714440 h 3670596"/>
              <a:gd name="connsiteX2897" fmla="*/ 3748700 w 3886200"/>
              <a:gd name="connsiteY2897" fmla="*/ 2701527 h 3670596"/>
              <a:gd name="connsiteX2898" fmla="*/ 3739719 w 3886200"/>
              <a:gd name="connsiteY2898" fmla="*/ 2690075 h 3670596"/>
              <a:gd name="connsiteX2899" fmla="*/ 3737329 w 3886200"/>
              <a:gd name="connsiteY2899" fmla="*/ 2687029 h 3670596"/>
              <a:gd name="connsiteX2900" fmla="*/ 3748700 w 3886200"/>
              <a:gd name="connsiteY2900" fmla="*/ 2701527 h 3670596"/>
              <a:gd name="connsiteX2901" fmla="*/ 3751659 w 3886200"/>
              <a:gd name="connsiteY2901" fmla="*/ 2705304 h 3670596"/>
              <a:gd name="connsiteX2902" fmla="*/ 3758825 w 3886200"/>
              <a:gd name="connsiteY2902" fmla="*/ 2714440 h 3670596"/>
              <a:gd name="connsiteX2903" fmla="*/ 3746120 w 3886200"/>
              <a:gd name="connsiteY2903" fmla="*/ 2733692 h 3670596"/>
              <a:gd name="connsiteX2904" fmla="*/ 3726701 w 3886200"/>
              <a:gd name="connsiteY2904" fmla="*/ 2705200 h 3670596"/>
              <a:gd name="connsiteX2905" fmla="*/ 3734177 w 3886200"/>
              <a:gd name="connsiteY2905" fmla="*/ 2707140 h 3670596"/>
              <a:gd name="connsiteX2906" fmla="*/ 3733350 w 3886200"/>
              <a:gd name="connsiteY2906" fmla="*/ 2681954 h 3670596"/>
              <a:gd name="connsiteX2907" fmla="*/ 3725592 w 3886200"/>
              <a:gd name="connsiteY2907" fmla="*/ 2703578 h 3670596"/>
              <a:gd name="connsiteX2908" fmla="*/ 3726701 w 3886200"/>
              <a:gd name="connsiteY2908" fmla="*/ 2705200 h 3670596"/>
              <a:gd name="connsiteX2909" fmla="*/ 3723031 w 3886200"/>
              <a:gd name="connsiteY2909" fmla="*/ 2704250 h 3670596"/>
              <a:gd name="connsiteX2910" fmla="*/ 3681010 w 3886200"/>
              <a:gd name="connsiteY2910" fmla="*/ 2646726 h 3670596"/>
              <a:gd name="connsiteX2911" fmla="*/ 3652264 w 3886200"/>
              <a:gd name="connsiteY2911" fmla="*/ 2596364 h 3670596"/>
              <a:gd name="connsiteX2912" fmla="*/ 3631449 w 3886200"/>
              <a:gd name="connsiteY2912" fmla="*/ 2552007 h 3670596"/>
              <a:gd name="connsiteX2913" fmla="*/ 3639685 w 3886200"/>
              <a:gd name="connsiteY2913" fmla="*/ 2574330 h 3670596"/>
              <a:gd name="connsiteX2914" fmla="*/ 3652264 w 3886200"/>
              <a:gd name="connsiteY2914" fmla="*/ 2596364 h 3670596"/>
              <a:gd name="connsiteX2915" fmla="*/ 3663863 w 3886200"/>
              <a:gd name="connsiteY2915" fmla="*/ 2621082 h 3670596"/>
              <a:gd name="connsiteX2916" fmla="*/ 3728116 w 3886200"/>
              <a:gd name="connsiteY2916" fmla="*/ 2758005 h 3670596"/>
              <a:gd name="connsiteX2917" fmla="*/ 3729651 w 3886200"/>
              <a:gd name="connsiteY2917" fmla="*/ 2761274 h 3670596"/>
              <a:gd name="connsiteX2918" fmla="*/ 3720098 w 3886200"/>
              <a:gd name="connsiteY2918" fmla="*/ 2749093 h 3670596"/>
              <a:gd name="connsiteX2919" fmla="*/ 3653226 w 3886200"/>
              <a:gd name="connsiteY2919" fmla="*/ 2663814 h 3670596"/>
              <a:gd name="connsiteX2920" fmla="*/ 3878803 w 3886200"/>
              <a:gd name="connsiteY2920" fmla="*/ 3035516 h 3670596"/>
              <a:gd name="connsiteX2921" fmla="*/ 3811931 w 3886200"/>
              <a:gd name="connsiteY2921" fmla="*/ 2950240 h 3670596"/>
              <a:gd name="connsiteX2922" fmla="*/ 3802374 w 3886200"/>
              <a:gd name="connsiteY2922" fmla="*/ 2938055 h 3670596"/>
              <a:gd name="connsiteX2923" fmla="*/ 3728123 w 3886200"/>
              <a:gd name="connsiteY2923" fmla="*/ 2830234 h 3670596"/>
              <a:gd name="connsiteX2924" fmla="*/ 3602274 w 3886200"/>
              <a:gd name="connsiteY2924" fmla="*/ 2598842 h 3670596"/>
              <a:gd name="connsiteX2925" fmla="*/ 3551326 w 3886200"/>
              <a:gd name="connsiteY2925" fmla="*/ 2533867 h 3670596"/>
              <a:gd name="connsiteX2926" fmla="*/ 3525849 w 3886200"/>
              <a:gd name="connsiteY2926" fmla="*/ 2501382 h 3670596"/>
              <a:gd name="connsiteX2927" fmla="*/ 3518686 w 3886200"/>
              <a:gd name="connsiteY2927" fmla="*/ 2492246 h 3670596"/>
              <a:gd name="connsiteX2928" fmla="*/ 3502927 w 3886200"/>
              <a:gd name="connsiteY2928" fmla="*/ 2472147 h 3670596"/>
              <a:gd name="connsiteX2929" fmla="*/ 3501173 w 3886200"/>
              <a:gd name="connsiteY2929" fmla="*/ 2469910 h 3670596"/>
              <a:gd name="connsiteX2930" fmla="*/ 3500376 w 3886200"/>
              <a:gd name="connsiteY2930" fmla="*/ 2468896 h 3670596"/>
              <a:gd name="connsiteX2931" fmla="*/ 3502927 w 3886200"/>
              <a:gd name="connsiteY2931" fmla="*/ 2472147 h 3670596"/>
              <a:gd name="connsiteX2932" fmla="*/ 3525849 w 3886200"/>
              <a:gd name="connsiteY2932" fmla="*/ 2501382 h 3670596"/>
              <a:gd name="connsiteX2933" fmla="*/ 3523713 w 3886200"/>
              <a:gd name="connsiteY2933" fmla="*/ 2547240 h 3670596"/>
              <a:gd name="connsiteX2934" fmla="*/ 3522616 w 3886200"/>
              <a:gd name="connsiteY2934" fmla="*/ 2570789 h 3670596"/>
              <a:gd name="connsiteX2935" fmla="*/ 3522153 w 3886200"/>
              <a:gd name="connsiteY2935" fmla="*/ 2580703 h 3670596"/>
              <a:gd name="connsiteX2936" fmla="*/ 3514570 w 3886200"/>
              <a:gd name="connsiteY2936" fmla="*/ 2571032 h 3670596"/>
              <a:gd name="connsiteX2937" fmla="*/ 3512602 w 3886200"/>
              <a:gd name="connsiteY2937" fmla="*/ 2568521 h 3670596"/>
              <a:gd name="connsiteX2938" fmla="*/ 3511543 w 3886200"/>
              <a:gd name="connsiteY2938" fmla="*/ 2567171 h 3670596"/>
              <a:gd name="connsiteX2939" fmla="*/ 3502358 w 3886200"/>
              <a:gd name="connsiteY2939" fmla="*/ 2555461 h 3670596"/>
              <a:gd name="connsiteX2940" fmla="*/ 3496675 w 3886200"/>
              <a:gd name="connsiteY2940" fmla="*/ 2548216 h 3670596"/>
              <a:gd name="connsiteX2941" fmla="*/ 3499860 w 3886200"/>
              <a:gd name="connsiteY2941" fmla="*/ 2552277 h 3670596"/>
              <a:gd name="connsiteX2942" fmla="*/ 3502358 w 3886200"/>
              <a:gd name="connsiteY2942" fmla="*/ 2555461 h 3670596"/>
              <a:gd name="connsiteX2943" fmla="*/ 3511493 w 3886200"/>
              <a:gd name="connsiteY2943" fmla="*/ 2567111 h 3670596"/>
              <a:gd name="connsiteX2944" fmla="*/ 3511405 w 3886200"/>
              <a:gd name="connsiteY2944" fmla="*/ 2566999 h 3670596"/>
              <a:gd name="connsiteX2945" fmla="*/ 3522153 w 3886200"/>
              <a:gd name="connsiteY2945" fmla="*/ 2580704 h 3670596"/>
              <a:gd name="connsiteX2946" fmla="*/ 3525508 w 3886200"/>
              <a:gd name="connsiteY2946" fmla="*/ 2584984 h 3670596"/>
              <a:gd name="connsiteX2947" fmla="*/ 3534182 w 3886200"/>
              <a:gd name="connsiteY2947" fmla="*/ 2596046 h 3670596"/>
              <a:gd name="connsiteX2948" fmla="*/ 3534634 w 3886200"/>
              <a:gd name="connsiteY2948" fmla="*/ 2596623 h 3670596"/>
              <a:gd name="connsiteX2949" fmla="*/ 3551133 w 3886200"/>
              <a:gd name="connsiteY2949" fmla="*/ 2617660 h 3670596"/>
              <a:gd name="connsiteX2950" fmla="*/ 3551607 w 3886200"/>
              <a:gd name="connsiteY2950" fmla="*/ 2618266 h 3670596"/>
              <a:gd name="connsiteX2951" fmla="*/ 3555323 w 3886200"/>
              <a:gd name="connsiteY2951" fmla="*/ 2623006 h 3670596"/>
              <a:gd name="connsiteX2952" fmla="*/ 3563548 w 3886200"/>
              <a:gd name="connsiteY2952" fmla="*/ 2633494 h 3670596"/>
              <a:gd name="connsiteX2953" fmla="*/ 3569277 w 3886200"/>
              <a:gd name="connsiteY2953" fmla="*/ 2640797 h 3670596"/>
              <a:gd name="connsiteX2954" fmla="*/ 3571909 w 3886200"/>
              <a:gd name="connsiteY2954" fmla="*/ 2644155 h 3670596"/>
              <a:gd name="connsiteX2955" fmla="*/ 3573103 w 3886200"/>
              <a:gd name="connsiteY2955" fmla="*/ 2645676 h 3670596"/>
              <a:gd name="connsiteX2956" fmla="*/ 3467506 w 3886200"/>
              <a:gd name="connsiteY2956" fmla="*/ 2595051 h 3670596"/>
              <a:gd name="connsiteX2957" fmla="*/ 3457432 w 3886200"/>
              <a:gd name="connsiteY2957" fmla="*/ 2594024 h 3670596"/>
              <a:gd name="connsiteX2958" fmla="*/ 3482666 w 3886200"/>
              <a:gd name="connsiteY2958" fmla="*/ 2644092 h 3670596"/>
              <a:gd name="connsiteX2959" fmla="*/ 3476115 w 3886200"/>
              <a:gd name="connsiteY2959" fmla="*/ 2654615 h 3670596"/>
              <a:gd name="connsiteX2960" fmla="*/ 3465344 w 3886200"/>
              <a:gd name="connsiteY2960" fmla="*/ 2671903 h 3670596"/>
              <a:gd name="connsiteX2961" fmla="*/ 3463807 w 3886200"/>
              <a:gd name="connsiteY2961" fmla="*/ 2674373 h 3670596"/>
              <a:gd name="connsiteX2962" fmla="*/ 3457438 w 3886200"/>
              <a:gd name="connsiteY2962" fmla="*/ 2666252 h 3670596"/>
              <a:gd name="connsiteX2963" fmla="*/ 3461018 w 3886200"/>
              <a:gd name="connsiteY2963" fmla="*/ 2670820 h 3670596"/>
              <a:gd name="connsiteX2964" fmla="*/ 3463807 w 3886200"/>
              <a:gd name="connsiteY2964" fmla="*/ 2674376 h 3670596"/>
              <a:gd name="connsiteX2965" fmla="*/ 3463828 w 3886200"/>
              <a:gd name="connsiteY2965" fmla="*/ 2674400 h 3670596"/>
              <a:gd name="connsiteX2966" fmla="*/ 3463833 w 3886200"/>
              <a:gd name="connsiteY2966" fmla="*/ 2674407 h 3670596"/>
              <a:gd name="connsiteX2967" fmla="*/ 3463840 w 3886200"/>
              <a:gd name="connsiteY2967" fmla="*/ 2674415 h 3670596"/>
              <a:gd name="connsiteX2968" fmla="*/ 3463844 w 3886200"/>
              <a:gd name="connsiteY2968" fmla="*/ 2674421 h 3670596"/>
              <a:gd name="connsiteX2969" fmla="*/ 3490174 w 3886200"/>
              <a:gd name="connsiteY2969" fmla="*/ 2708763 h 3670596"/>
              <a:gd name="connsiteX2970" fmla="*/ 3490815 w 3886200"/>
              <a:gd name="connsiteY2970" fmla="*/ 2710129 h 3670596"/>
              <a:gd name="connsiteX2971" fmla="*/ 3496381 w 3886200"/>
              <a:gd name="connsiteY2971" fmla="*/ 2721990 h 3670596"/>
              <a:gd name="connsiteX2972" fmla="*/ 3489101 w 3886200"/>
              <a:gd name="connsiteY2972" fmla="*/ 2719762 h 3670596"/>
              <a:gd name="connsiteX2973" fmla="*/ 3511058 w 3886200"/>
              <a:gd name="connsiteY2973" fmla="*/ 2818669 h 3670596"/>
              <a:gd name="connsiteX2974" fmla="*/ 3509467 w 3886200"/>
              <a:gd name="connsiteY2974" fmla="*/ 2816638 h 3670596"/>
              <a:gd name="connsiteX2975" fmla="*/ 3507138 w 3886200"/>
              <a:gd name="connsiteY2975" fmla="*/ 2813667 h 3670596"/>
              <a:gd name="connsiteX2976" fmla="*/ 3500936 w 3886200"/>
              <a:gd name="connsiteY2976" fmla="*/ 2805759 h 3670596"/>
              <a:gd name="connsiteX2977" fmla="*/ 3496794 w 3886200"/>
              <a:gd name="connsiteY2977" fmla="*/ 2800479 h 3670596"/>
              <a:gd name="connsiteX2978" fmla="*/ 3494249 w 3886200"/>
              <a:gd name="connsiteY2978" fmla="*/ 2797233 h 3670596"/>
              <a:gd name="connsiteX2979" fmla="*/ 3491913 w 3886200"/>
              <a:gd name="connsiteY2979" fmla="*/ 2794255 h 3670596"/>
              <a:gd name="connsiteX2980" fmla="*/ 3485581 w 3886200"/>
              <a:gd name="connsiteY2980" fmla="*/ 2786176 h 3670596"/>
              <a:gd name="connsiteX2981" fmla="*/ 3427193 w 3886200"/>
              <a:gd name="connsiteY2981" fmla="*/ 2699902 h 3670596"/>
              <a:gd name="connsiteX2982" fmla="*/ 3383681 w 3886200"/>
              <a:gd name="connsiteY2982" fmla="*/ 2656235 h 3670596"/>
              <a:gd name="connsiteX2983" fmla="*/ 3399662 w 3886200"/>
              <a:gd name="connsiteY2983" fmla="*/ 2676612 h 3670596"/>
              <a:gd name="connsiteX2984" fmla="*/ 3398807 w 3886200"/>
              <a:gd name="connsiteY2984" fmla="*/ 2675525 h 3670596"/>
              <a:gd name="connsiteX2985" fmla="*/ 3401622 w 3886200"/>
              <a:gd name="connsiteY2985" fmla="*/ 2679115 h 3670596"/>
              <a:gd name="connsiteX2986" fmla="*/ 3402076 w 3886200"/>
              <a:gd name="connsiteY2986" fmla="*/ 2679694 h 3670596"/>
              <a:gd name="connsiteX2987" fmla="*/ 3401991 w 3886200"/>
              <a:gd name="connsiteY2987" fmla="*/ 2679586 h 3670596"/>
              <a:gd name="connsiteX2988" fmla="*/ 3402629 w 3886200"/>
              <a:gd name="connsiteY2988" fmla="*/ 2680399 h 3670596"/>
              <a:gd name="connsiteX2989" fmla="*/ 3402787 w 3886200"/>
              <a:gd name="connsiteY2989" fmla="*/ 2680601 h 3670596"/>
              <a:gd name="connsiteX2990" fmla="*/ 3403321 w 3886200"/>
              <a:gd name="connsiteY2990" fmla="*/ 2681282 h 3670596"/>
              <a:gd name="connsiteX2991" fmla="*/ 3406187 w 3886200"/>
              <a:gd name="connsiteY2991" fmla="*/ 2684935 h 3670596"/>
              <a:gd name="connsiteX2992" fmla="*/ 3406213 w 3886200"/>
              <a:gd name="connsiteY2992" fmla="*/ 2684968 h 3670596"/>
              <a:gd name="connsiteX2993" fmla="*/ 3407287 w 3886200"/>
              <a:gd name="connsiteY2993" fmla="*/ 2686338 h 3670596"/>
              <a:gd name="connsiteX2994" fmla="*/ 3407857 w 3886200"/>
              <a:gd name="connsiteY2994" fmla="*/ 2687065 h 3670596"/>
              <a:gd name="connsiteX2995" fmla="*/ 3409156 w 3886200"/>
              <a:gd name="connsiteY2995" fmla="*/ 2688722 h 3670596"/>
              <a:gd name="connsiteX2996" fmla="*/ 3411538 w 3886200"/>
              <a:gd name="connsiteY2996" fmla="*/ 2691759 h 3670596"/>
              <a:gd name="connsiteX2997" fmla="*/ 3412584 w 3886200"/>
              <a:gd name="connsiteY2997" fmla="*/ 2693094 h 3670596"/>
              <a:gd name="connsiteX2998" fmla="*/ 3414206 w 3886200"/>
              <a:gd name="connsiteY2998" fmla="*/ 2695161 h 3670596"/>
              <a:gd name="connsiteX2999" fmla="*/ 3415331 w 3886200"/>
              <a:gd name="connsiteY2999" fmla="*/ 2696596 h 3670596"/>
              <a:gd name="connsiteX3000" fmla="*/ 3416171 w 3886200"/>
              <a:gd name="connsiteY3000" fmla="*/ 2697668 h 3670596"/>
              <a:gd name="connsiteX3001" fmla="*/ 3416278 w 3886200"/>
              <a:gd name="connsiteY3001" fmla="*/ 2697803 h 3670596"/>
              <a:gd name="connsiteX3002" fmla="*/ 3416784 w 3886200"/>
              <a:gd name="connsiteY3002" fmla="*/ 2698449 h 3670596"/>
              <a:gd name="connsiteX3003" fmla="*/ 3417778 w 3886200"/>
              <a:gd name="connsiteY3003" fmla="*/ 2699716 h 3670596"/>
              <a:gd name="connsiteX3004" fmla="*/ 3418347 w 3886200"/>
              <a:gd name="connsiteY3004" fmla="*/ 2700441 h 3670596"/>
              <a:gd name="connsiteX3005" fmla="*/ 3419362 w 3886200"/>
              <a:gd name="connsiteY3005" fmla="*/ 2701738 h 3670596"/>
              <a:gd name="connsiteX3006" fmla="*/ 3420762 w 3886200"/>
              <a:gd name="connsiteY3006" fmla="*/ 2703521 h 3670596"/>
              <a:gd name="connsiteX3007" fmla="*/ 3420864 w 3886200"/>
              <a:gd name="connsiteY3007" fmla="*/ 2703652 h 3670596"/>
              <a:gd name="connsiteX3008" fmla="*/ 3422003 w 3886200"/>
              <a:gd name="connsiteY3008" fmla="*/ 2705104 h 3670596"/>
              <a:gd name="connsiteX3009" fmla="*/ 3430624 w 3886200"/>
              <a:gd name="connsiteY3009" fmla="*/ 2716097 h 3670596"/>
              <a:gd name="connsiteX3010" fmla="*/ 3431846 w 3886200"/>
              <a:gd name="connsiteY3010" fmla="*/ 2717657 h 3670596"/>
              <a:gd name="connsiteX3011" fmla="*/ 3432880 w 3886200"/>
              <a:gd name="connsiteY3011" fmla="*/ 2718975 h 3670596"/>
              <a:gd name="connsiteX3012" fmla="*/ 3435368 w 3886200"/>
              <a:gd name="connsiteY3012" fmla="*/ 2722148 h 3670596"/>
              <a:gd name="connsiteX3013" fmla="*/ 3440882 w 3886200"/>
              <a:gd name="connsiteY3013" fmla="*/ 2729180 h 3670596"/>
              <a:gd name="connsiteX3014" fmla="*/ 3442617 w 3886200"/>
              <a:gd name="connsiteY3014" fmla="*/ 2731392 h 3670596"/>
              <a:gd name="connsiteX3015" fmla="*/ 3442962 w 3886200"/>
              <a:gd name="connsiteY3015" fmla="*/ 2731832 h 3670596"/>
              <a:gd name="connsiteX3016" fmla="*/ 3446577 w 3886200"/>
              <a:gd name="connsiteY3016" fmla="*/ 2736442 h 3670596"/>
              <a:gd name="connsiteX3017" fmla="*/ 3449899 w 3886200"/>
              <a:gd name="connsiteY3017" fmla="*/ 2740678 h 3670596"/>
              <a:gd name="connsiteX3018" fmla="*/ 3450554 w 3886200"/>
              <a:gd name="connsiteY3018" fmla="*/ 2741513 h 3670596"/>
              <a:gd name="connsiteX3019" fmla="*/ 3451407 w 3886200"/>
              <a:gd name="connsiteY3019" fmla="*/ 2742600 h 3670596"/>
              <a:gd name="connsiteX3020" fmla="*/ 3451603 w 3886200"/>
              <a:gd name="connsiteY3020" fmla="*/ 2742852 h 3670596"/>
              <a:gd name="connsiteX3021" fmla="*/ 3451847 w 3886200"/>
              <a:gd name="connsiteY3021" fmla="*/ 2743163 h 3670596"/>
              <a:gd name="connsiteX3022" fmla="*/ 3452145 w 3886200"/>
              <a:gd name="connsiteY3022" fmla="*/ 2743543 h 3670596"/>
              <a:gd name="connsiteX3023" fmla="*/ 3453751 w 3886200"/>
              <a:gd name="connsiteY3023" fmla="*/ 2745590 h 3670596"/>
              <a:gd name="connsiteX3024" fmla="*/ 3454975 w 3886200"/>
              <a:gd name="connsiteY3024" fmla="*/ 2747150 h 3670596"/>
              <a:gd name="connsiteX3025" fmla="*/ 3456466 w 3886200"/>
              <a:gd name="connsiteY3025" fmla="*/ 2749052 h 3670596"/>
              <a:gd name="connsiteX3026" fmla="*/ 3456476 w 3886200"/>
              <a:gd name="connsiteY3026" fmla="*/ 2749064 h 3670596"/>
              <a:gd name="connsiteX3027" fmla="*/ 3456853 w 3886200"/>
              <a:gd name="connsiteY3027" fmla="*/ 2749546 h 3670596"/>
              <a:gd name="connsiteX3028" fmla="*/ 3456923 w 3886200"/>
              <a:gd name="connsiteY3028" fmla="*/ 2749634 h 3670596"/>
              <a:gd name="connsiteX3029" fmla="*/ 3460107 w 3886200"/>
              <a:gd name="connsiteY3029" fmla="*/ 2753695 h 3670596"/>
              <a:gd name="connsiteX3030" fmla="*/ 3443243 w 3886200"/>
              <a:gd name="connsiteY3030" fmla="*/ 2780772 h 3670596"/>
              <a:gd name="connsiteX3031" fmla="*/ 3430935 w 3886200"/>
              <a:gd name="connsiteY3031" fmla="*/ 2800529 h 3670596"/>
              <a:gd name="connsiteX3032" fmla="*/ 3507360 w 3886200"/>
              <a:gd name="connsiteY3032" fmla="*/ 2897990 h 3670596"/>
              <a:gd name="connsiteX3033" fmla="*/ 3432807 w 3886200"/>
              <a:gd name="connsiteY3033" fmla="*/ 2827048 h 3670596"/>
              <a:gd name="connsiteX3034" fmla="*/ 3419670 w 3886200"/>
              <a:gd name="connsiteY3034" fmla="*/ 2798700 h 3670596"/>
              <a:gd name="connsiteX3035" fmla="*/ 3420918 w 3886200"/>
              <a:gd name="connsiteY3035" fmla="*/ 2798262 h 3670596"/>
              <a:gd name="connsiteX3036" fmla="*/ 3405461 w 3886200"/>
              <a:gd name="connsiteY3036" fmla="*/ 2768044 h 3670596"/>
              <a:gd name="connsiteX3037" fmla="*/ 3419670 w 3886200"/>
              <a:gd name="connsiteY3037" fmla="*/ 2798700 h 3670596"/>
              <a:gd name="connsiteX3038" fmla="*/ 3414756 w 3886200"/>
              <a:gd name="connsiteY3038" fmla="*/ 2800417 h 3670596"/>
              <a:gd name="connsiteX3039" fmla="*/ 3425621 w 3886200"/>
              <a:gd name="connsiteY3039" fmla="*/ 2850053 h 3670596"/>
              <a:gd name="connsiteX3040" fmla="*/ 3427158 w 3886200"/>
              <a:gd name="connsiteY3040" fmla="*/ 2853587 h 3670596"/>
              <a:gd name="connsiteX3041" fmla="*/ 3419070 w 3886200"/>
              <a:gd name="connsiteY3041" fmla="*/ 2837924 h 3670596"/>
              <a:gd name="connsiteX3042" fmla="*/ 3401762 w 3886200"/>
              <a:gd name="connsiteY3042" fmla="*/ 2847365 h 3670596"/>
              <a:gd name="connsiteX3043" fmla="*/ 3449012 w 3886200"/>
              <a:gd name="connsiteY3043" fmla="*/ 2991659 h 3670596"/>
              <a:gd name="connsiteX3044" fmla="*/ 3384453 w 3886200"/>
              <a:gd name="connsiteY3044" fmla="*/ 2952070 h 3670596"/>
              <a:gd name="connsiteX3045" fmla="*/ 3392068 w 3886200"/>
              <a:gd name="connsiteY3045" fmla="*/ 2962186 h 3670596"/>
              <a:gd name="connsiteX3046" fmla="*/ 3398247 w 3886200"/>
              <a:gd name="connsiteY3046" fmla="*/ 2994766 h 3670596"/>
              <a:gd name="connsiteX3047" fmla="*/ 3380210 w 3886200"/>
              <a:gd name="connsiteY3047" fmla="*/ 2949469 h 3670596"/>
              <a:gd name="connsiteX3048" fmla="*/ 3375625 w 3886200"/>
              <a:gd name="connsiteY3048" fmla="*/ 2946657 h 3670596"/>
              <a:gd name="connsiteX3049" fmla="*/ 3358690 w 3886200"/>
              <a:gd name="connsiteY3049" fmla="*/ 2932055 h 3670596"/>
              <a:gd name="connsiteX3050" fmla="*/ 3357927 w 3886200"/>
              <a:gd name="connsiteY3050" fmla="*/ 2936460 h 3670596"/>
              <a:gd name="connsiteX3051" fmla="*/ 3332417 w 3886200"/>
              <a:gd name="connsiteY3051" fmla="*/ 2965974 h 3670596"/>
              <a:gd name="connsiteX3052" fmla="*/ 3299499 w 3886200"/>
              <a:gd name="connsiteY3052" fmla="*/ 2951575 h 3670596"/>
              <a:gd name="connsiteX3053" fmla="*/ 3303578 w 3886200"/>
              <a:gd name="connsiteY3053" fmla="*/ 2975134 h 3670596"/>
              <a:gd name="connsiteX3054" fmla="*/ 3274554 w 3886200"/>
              <a:gd name="connsiteY3054" fmla="*/ 2929460 h 3670596"/>
              <a:gd name="connsiteX3055" fmla="*/ 3266585 w 3886200"/>
              <a:gd name="connsiteY3055" fmla="*/ 2937179 h 3670596"/>
              <a:gd name="connsiteX3056" fmla="*/ 3288242 w 3886200"/>
              <a:gd name="connsiteY3056" fmla="*/ 2977590 h 3670596"/>
              <a:gd name="connsiteX3057" fmla="*/ 3295138 w 3886200"/>
              <a:gd name="connsiteY3057" fmla="*/ 2987323 h 3670596"/>
              <a:gd name="connsiteX3058" fmla="*/ 3283244 w 3886200"/>
              <a:gd name="connsiteY3058" fmla="*/ 2975277 h 3670596"/>
              <a:gd name="connsiteX3059" fmla="*/ 3278943 w 3886200"/>
              <a:gd name="connsiteY3059" fmla="*/ 3002341 h 3670596"/>
              <a:gd name="connsiteX3060" fmla="*/ 3303651 w 3886200"/>
              <a:gd name="connsiteY3060" fmla="*/ 3132662 h 3670596"/>
              <a:gd name="connsiteX3061" fmla="*/ 3301915 w 3886200"/>
              <a:gd name="connsiteY3061" fmla="*/ 3123498 h 3670596"/>
              <a:gd name="connsiteX3062" fmla="*/ 3299740 w 3886200"/>
              <a:gd name="connsiteY3062" fmla="*/ 3112043 h 3670596"/>
              <a:gd name="connsiteX3063" fmla="*/ 3299019 w 3886200"/>
              <a:gd name="connsiteY3063" fmla="*/ 3108226 h 3670596"/>
              <a:gd name="connsiteX3064" fmla="*/ 3298438 w 3886200"/>
              <a:gd name="connsiteY3064" fmla="*/ 3105171 h 3670596"/>
              <a:gd name="connsiteX3065" fmla="*/ 3299740 w 3886200"/>
              <a:gd name="connsiteY3065" fmla="*/ 3112043 h 3670596"/>
              <a:gd name="connsiteX3066" fmla="*/ 3303651 w 3886200"/>
              <a:gd name="connsiteY3066" fmla="*/ 3132662 h 3670596"/>
              <a:gd name="connsiteX3067" fmla="*/ 3309827 w 3886200"/>
              <a:gd name="connsiteY3067" fmla="*/ 3165243 h 3670596"/>
              <a:gd name="connsiteX3068" fmla="*/ 3178167 w 3886200"/>
              <a:gd name="connsiteY3068" fmla="*/ 3107654 h 3670596"/>
              <a:gd name="connsiteX3069" fmla="*/ 3165509 w 3886200"/>
              <a:gd name="connsiteY3069" fmla="*/ 3096866 h 3670596"/>
              <a:gd name="connsiteX3070" fmla="*/ 3182800 w 3886200"/>
              <a:gd name="connsiteY3070" fmla="*/ 3132089 h 3670596"/>
              <a:gd name="connsiteX3071" fmla="*/ 3182801 w 3886200"/>
              <a:gd name="connsiteY3071" fmla="*/ 3132092 h 3670596"/>
              <a:gd name="connsiteX3072" fmla="*/ 3184345 w 3886200"/>
              <a:gd name="connsiteY3072" fmla="*/ 3140234 h 3670596"/>
              <a:gd name="connsiteX3073" fmla="*/ 3202876 w 3886200"/>
              <a:gd name="connsiteY3073" fmla="*/ 3237976 h 3670596"/>
              <a:gd name="connsiteX3074" fmla="*/ 3124692 w 3886200"/>
              <a:gd name="connsiteY3074" fmla="*/ 3144021 h 3670596"/>
              <a:gd name="connsiteX3075" fmla="*/ 3084154 w 3886200"/>
              <a:gd name="connsiteY3075" fmla="*/ 3221879 h 3670596"/>
              <a:gd name="connsiteX3076" fmla="*/ 3086699 w 3886200"/>
              <a:gd name="connsiteY3076" fmla="*/ 3251046 h 3670596"/>
              <a:gd name="connsiteX3077" fmla="*/ 3084988 w 3886200"/>
              <a:gd name="connsiteY3077" fmla="*/ 3248036 h 3670596"/>
              <a:gd name="connsiteX3078" fmla="*/ 3083573 w 3886200"/>
              <a:gd name="connsiteY3078" fmla="*/ 3245550 h 3670596"/>
              <a:gd name="connsiteX3079" fmla="*/ 3089749 w 3886200"/>
              <a:gd name="connsiteY3079" fmla="*/ 3278130 h 3670596"/>
              <a:gd name="connsiteX3080" fmla="*/ 3095925 w 3886200"/>
              <a:gd name="connsiteY3080" fmla="*/ 3310710 h 3670596"/>
              <a:gd name="connsiteX3081" fmla="*/ 3095199 w 3886200"/>
              <a:gd name="connsiteY3081" fmla="*/ 3309269 h 3670596"/>
              <a:gd name="connsiteX3082" fmla="*/ 3087755 w 3886200"/>
              <a:gd name="connsiteY3082" fmla="*/ 3272590 h 3670596"/>
              <a:gd name="connsiteX3083" fmla="*/ 3017741 w 3886200"/>
              <a:gd name="connsiteY3083" fmla="*/ 3216757 h 3670596"/>
              <a:gd name="connsiteX3084" fmla="*/ 3083837 w 3886200"/>
              <a:gd name="connsiteY3084" fmla="*/ 3286749 h 3670596"/>
              <a:gd name="connsiteX3085" fmla="*/ 3095199 w 3886200"/>
              <a:gd name="connsiteY3085" fmla="*/ 3309269 h 3670596"/>
              <a:gd name="connsiteX3086" fmla="*/ 3102105 w 3886200"/>
              <a:gd name="connsiteY3086" fmla="*/ 3343292 h 3670596"/>
              <a:gd name="connsiteX3087" fmla="*/ 3108281 w 3886200"/>
              <a:gd name="connsiteY3087" fmla="*/ 3375871 h 3670596"/>
              <a:gd name="connsiteX3088" fmla="*/ 3023917 w 3886200"/>
              <a:gd name="connsiteY3088" fmla="*/ 3249337 h 3670596"/>
              <a:gd name="connsiteX3089" fmla="*/ 3042449 w 3886200"/>
              <a:gd name="connsiteY3089" fmla="*/ 3347077 h 3670596"/>
              <a:gd name="connsiteX3090" fmla="*/ 2976622 w 3886200"/>
              <a:gd name="connsiteY3090" fmla="*/ 3318284 h 3670596"/>
              <a:gd name="connsiteX3091" fmla="*/ 2954032 w 3886200"/>
              <a:gd name="connsiteY3091" fmla="*/ 3517552 h 3670596"/>
              <a:gd name="connsiteX3092" fmla="*/ 2869671 w 3886200"/>
              <a:gd name="connsiteY3092" fmla="*/ 3391019 h 3670596"/>
              <a:gd name="connsiteX3093" fmla="*/ 2846528 w 3886200"/>
              <a:gd name="connsiteY3093" fmla="*/ 3388368 h 3670596"/>
              <a:gd name="connsiteX3094" fmla="*/ 2853129 w 3886200"/>
              <a:gd name="connsiteY3094" fmla="*/ 3402918 h 3670596"/>
              <a:gd name="connsiteX3095" fmla="*/ 2851392 w 3886200"/>
              <a:gd name="connsiteY3095" fmla="*/ 3399714 h 3670596"/>
              <a:gd name="connsiteX3096" fmla="*/ 2817715 w 3886200"/>
              <a:gd name="connsiteY3096" fmla="*/ 3357674 h 3670596"/>
              <a:gd name="connsiteX3097" fmla="*/ 2811984 w 3886200"/>
              <a:gd name="connsiteY3097" fmla="*/ 3357679 h 3670596"/>
              <a:gd name="connsiteX3098" fmla="*/ 2797660 w 3886200"/>
              <a:gd name="connsiteY3098" fmla="*/ 3329646 h 3670596"/>
              <a:gd name="connsiteX3099" fmla="*/ 2810524 w 3886200"/>
              <a:gd name="connsiteY3099" fmla="*/ 3357681 h 3670596"/>
              <a:gd name="connsiteX3100" fmla="*/ 2811984 w 3886200"/>
              <a:gd name="connsiteY3100" fmla="*/ 3357679 h 3670596"/>
              <a:gd name="connsiteX3101" fmla="*/ 2825225 w 3886200"/>
              <a:gd name="connsiteY3101" fmla="*/ 3383601 h 3670596"/>
              <a:gd name="connsiteX3102" fmla="*/ 2822370 w 3886200"/>
              <a:gd name="connsiteY3102" fmla="*/ 3459966 h 3670596"/>
              <a:gd name="connsiteX3103" fmla="*/ 2803839 w 3886200"/>
              <a:gd name="connsiteY3103" fmla="*/ 3362226 h 3670596"/>
              <a:gd name="connsiteX3104" fmla="*/ 2776066 w 3886200"/>
              <a:gd name="connsiteY3104" fmla="*/ 3350079 h 3670596"/>
              <a:gd name="connsiteX3105" fmla="*/ 2738010 w 3886200"/>
              <a:gd name="connsiteY3105" fmla="*/ 3333434 h 3670596"/>
              <a:gd name="connsiteX3106" fmla="*/ 2737438 w 3886200"/>
              <a:gd name="connsiteY3106" fmla="*/ 3330417 h 3670596"/>
              <a:gd name="connsiteX3107" fmla="*/ 2737253 w 3886200"/>
              <a:gd name="connsiteY3107" fmla="*/ 3329442 h 3670596"/>
              <a:gd name="connsiteX3108" fmla="*/ 2737218 w 3886200"/>
              <a:gd name="connsiteY3108" fmla="*/ 3329259 h 3670596"/>
              <a:gd name="connsiteX3109" fmla="*/ 2737176 w 3886200"/>
              <a:gd name="connsiteY3109" fmla="*/ 3329040 h 3670596"/>
              <a:gd name="connsiteX3110" fmla="*/ 2737157 w 3886200"/>
              <a:gd name="connsiteY3110" fmla="*/ 3328939 h 3670596"/>
              <a:gd name="connsiteX3111" fmla="*/ 2737054 w 3886200"/>
              <a:gd name="connsiteY3111" fmla="*/ 3328394 h 3670596"/>
              <a:gd name="connsiteX3112" fmla="*/ 2736078 w 3886200"/>
              <a:gd name="connsiteY3112" fmla="*/ 3323251 h 3670596"/>
              <a:gd name="connsiteX3113" fmla="*/ 2732982 w 3886200"/>
              <a:gd name="connsiteY3113" fmla="*/ 3306914 h 3670596"/>
              <a:gd name="connsiteX3114" fmla="*/ 2732379 w 3886200"/>
              <a:gd name="connsiteY3114" fmla="*/ 3303733 h 3670596"/>
              <a:gd name="connsiteX3115" fmla="*/ 2731833 w 3886200"/>
              <a:gd name="connsiteY3115" fmla="*/ 3300852 h 3670596"/>
              <a:gd name="connsiteX3116" fmla="*/ 2730887 w 3886200"/>
              <a:gd name="connsiteY3116" fmla="*/ 3295865 h 3670596"/>
              <a:gd name="connsiteX3117" fmla="*/ 2727698 w 3886200"/>
              <a:gd name="connsiteY3117" fmla="*/ 3279041 h 3670596"/>
              <a:gd name="connsiteX3118" fmla="*/ 2726305 w 3886200"/>
              <a:gd name="connsiteY3118" fmla="*/ 3271704 h 3670596"/>
              <a:gd name="connsiteX3119" fmla="*/ 2726283 w 3886200"/>
              <a:gd name="connsiteY3119" fmla="*/ 3271583 h 3670596"/>
              <a:gd name="connsiteX3120" fmla="*/ 2726286 w 3886200"/>
              <a:gd name="connsiteY3120" fmla="*/ 3271603 h 3670596"/>
              <a:gd name="connsiteX3121" fmla="*/ 2726238 w 3886200"/>
              <a:gd name="connsiteY3121" fmla="*/ 3271348 h 3670596"/>
              <a:gd name="connsiteX3122" fmla="*/ 2726215 w 3886200"/>
              <a:gd name="connsiteY3122" fmla="*/ 3271225 h 3670596"/>
              <a:gd name="connsiteX3123" fmla="*/ 2726208 w 3886200"/>
              <a:gd name="connsiteY3123" fmla="*/ 3271189 h 3670596"/>
              <a:gd name="connsiteX3124" fmla="*/ 2726208 w 3886200"/>
              <a:gd name="connsiteY3124" fmla="*/ 3271186 h 3670596"/>
              <a:gd name="connsiteX3125" fmla="*/ 2726182 w 3886200"/>
              <a:gd name="connsiteY3125" fmla="*/ 3271052 h 3670596"/>
              <a:gd name="connsiteX3126" fmla="*/ 2726179 w 3886200"/>
              <a:gd name="connsiteY3126" fmla="*/ 3271035 h 3670596"/>
              <a:gd name="connsiteX3127" fmla="*/ 2726160 w 3886200"/>
              <a:gd name="connsiteY3127" fmla="*/ 3270937 h 3670596"/>
              <a:gd name="connsiteX3128" fmla="*/ 2726020 w 3886200"/>
              <a:gd name="connsiteY3128" fmla="*/ 3270196 h 3670596"/>
              <a:gd name="connsiteX3129" fmla="*/ 2725891 w 3886200"/>
              <a:gd name="connsiteY3129" fmla="*/ 3269518 h 3670596"/>
              <a:gd name="connsiteX3130" fmla="*/ 2725738 w 3886200"/>
              <a:gd name="connsiteY3130" fmla="*/ 3268713 h 3670596"/>
              <a:gd name="connsiteX3131" fmla="*/ 2725688 w 3886200"/>
              <a:gd name="connsiteY3131" fmla="*/ 3268452 h 3670596"/>
              <a:gd name="connsiteX3132" fmla="*/ 2725686 w 3886200"/>
              <a:gd name="connsiteY3132" fmla="*/ 3268439 h 3670596"/>
              <a:gd name="connsiteX3133" fmla="*/ 2725671 w 3886200"/>
              <a:gd name="connsiteY3133" fmla="*/ 3268360 h 3670596"/>
              <a:gd name="connsiteX3134" fmla="*/ 2725657 w 3886200"/>
              <a:gd name="connsiteY3134" fmla="*/ 3268288 h 3670596"/>
              <a:gd name="connsiteX3135" fmla="*/ 2725343 w 3886200"/>
              <a:gd name="connsiteY3135" fmla="*/ 3266631 h 3670596"/>
              <a:gd name="connsiteX3136" fmla="*/ 2724533 w 3886200"/>
              <a:gd name="connsiteY3136" fmla="*/ 3262363 h 3670596"/>
              <a:gd name="connsiteX3137" fmla="*/ 2724110 w 3886200"/>
              <a:gd name="connsiteY3137" fmla="*/ 3260128 h 3670596"/>
              <a:gd name="connsiteX3138" fmla="*/ 2723761 w 3886200"/>
              <a:gd name="connsiteY3138" fmla="*/ 3258291 h 3670596"/>
              <a:gd name="connsiteX3139" fmla="*/ 2723719 w 3886200"/>
              <a:gd name="connsiteY3139" fmla="*/ 3258066 h 3670596"/>
              <a:gd name="connsiteX3140" fmla="*/ 2723483 w 3886200"/>
              <a:gd name="connsiteY3140" fmla="*/ 3256821 h 3670596"/>
              <a:gd name="connsiteX3141" fmla="*/ 2723145 w 3886200"/>
              <a:gd name="connsiteY3141" fmla="*/ 3255037 h 3670596"/>
              <a:gd name="connsiteX3142" fmla="*/ 2723464 w 3886200"/>
              <a:gd name="connsiteY3142" fmla="*/ 3256722 h 3670596"/>
              <a:gd name="connsiteX3143" fmla="*/ 2723463 w 3886200"/>
              <a:gd name="connsiteY3143" fmla="*/ 3256716 h 3670596"/>
              <a:gd name="connsiteX3144" fmla="*/ 2719478 w 3886200"/>
              <a:gd name="connsiteY3144" fmla="*/ 3235691 h 3670596"/>
              <a:gd name="connsiteX3145" fmla="*/ 2719776 w 3886200"/>
              <a:gd name="connsiteY3145" fmla="*/ 3282041 h 3670596"/>
              <a:gd name="connsiteX3146" fmla="*/ 2744182 w 3886200"/>
              <a:gd name="connsiteY3146" fmla="*/ 3365994 h 3670596"/>
              <a:gd name="connsiteX3147" fmla="*/ 2744183 w 3886200"/>
              <a:gd name="connsiteY3147" fmla="*/ 3366012 h 3670596"/>
              <a:gd name="connsiteX3148" fmla="*/ 2750362 w 3886200"/>
              <a:gd name="connsiteY3148" fmla="*/ 3398594 h 3670596"/>
              <a:gd name="connsiteX3149" fmla="*/ 2683525 w 3886200"/>
              <a:gd name="connsiteY3149" fmla="*/ 3314739 h 3670596"/>
              <a:gd name="connsiteX3150" fmla="*/ 2681569 w 3886200"/>
              <a:gd name="connsiteY3150" fmla="*/ 3323251 h 3670596"/>
              <a:gd name="connsiteX3151" fmla="*/ 2673689 w 3886200"/>
              <a:gd name="connsiteY3151" fmla="*/ 3307636 h 3670596"/>
              <a:gd name="connsiteX3152" fmla="*/ 2673059 w 3886200"/>
              <a:gd name="connsiteY3152" fmla="*/ 3306384 h 3670596"/>
              <a:gd name="connsiteX3153" fmla="*/ 2666001 w 3886200"/>
              <a:gd name="connsiteY3153" fmla="*/ 3272060 h 3670596"/>
              <a:gd name="connsiteX3154" fmla="*/ 2664457 w 3886200"/>
              <a:gd name="connsiteY3154" fmla="*/ 3263914 h 3670596"/>
              <a:gd name="connsiteX3155" fmla="*/ 2665324 w 3886200"/>
              <a:gd name="connsiteY3155" fmla="*/ 3268496 h 3670596"/>
              <a:gd name="connsiteX3156" fmla="*/ 2666001 w 3886200"/>
              <a:gd name="connsiteY3156" fmla="*/ 3272060 h 3670596"/>
              <a:gd name="connsiteX3157" fmla="*/ 2657773 w 3886200"/>
              <a:gd name="connsiteY3157" fmla="*/ 3268461 h 3670596"/>
              <a:gd name="connsiteX3158" fmla="*/ 2638231 w 3886200"/>
              <a:gd name="connsiteY3158" fmla="*/ 3259914 h 3670596"/>
              <a:gd name="connsiteX3159" fmla="*/ 2623439 w 3886200"/>
              <a:gd name="connsiteY3159" fmla="*/ 3253443 h 3670596"/>
              <a:gd name="connsiteX3160" fmla="*/ 2601802 w 3886200"/>
              <a:gd name="connsiteY3160" fmla="*/ 3207099 h 3670596"/>
              <a:gd name="connsiteX3161" fmla="*/ 2593993 w 3886200"/>
              <a:gd name="connsiteY3161" fmla="*/ 3210685 h 3670596"/>
              <a:gd name="connsiteX3162" fmla="*/ 2546695 w 3886200"/>
              <a:gd name="connsiteY3162" fmla="*/ 3279633 h 3670596"/>
              <a:gd name="connsiteX3163" fmla="*/ 2546407 w 3886200"/>
              <a:gd name="connsiteY3163" fmla="*/ 3278107 h 3670596"/>
              <a:gd name="connsiteX3164" fmla="*/ 2546332 w 3886200"/>
              <a:gd name="connsiteY3164" fmla="*/ 3277714 h 3670596"/>
              <a:gd name="connsiteX3165" fmla="*/ 2541289 w 3886200"/>
              <a:gd name="connsiteY3165" fmla="*/ 3251125 h 3670596"/>
              <a:gd name="connsiteX3166" fmla="*/ 2540518 w 3886200"/>
              <a:gd name="connsiteY3166" fmla="*/ 3247052 h 3670596"/>
              <a:gd name="connsiteX3167" fmla="*/ 2534340 w 3886200"/>
              <a:gd name="connsiteY3167" fmla="*/ 3214472 h 3670596"/>
              <a:gd name="connsiteX3168" fmla="*/ 2533085 w 3886200"/>
              <a:gd name="connsiteY3168" fmla="*/ 3207847 h 3670596"/>
              <a:gd name="connsiteX3169" fmla="*/ 2532025 w 3886200"/>
              <a:gd name="connsiteY3169" fmla="*/ 3202256 h 3670596"/>
              <a:gd name="connsiteX3170" fmla="*/ 2531854 w 3886200"/>
              <a:gd name="connsiteY3170" fmla="*/ 3201356 h 3670596"/>
              <a:gd name="connsiteX3171" fmla="*/ 2528934 w 3886200"/>
              <a:gd name="connsiteY3171" fmla="*/ 3185966 h 3670596"/>
              <a:gd name="connsiteX3172" fmla="*/ 2528161 w 3886200"/>
              <a:gd name="connsiteY3172" fmla="*/ 3181893 h 3670596"/>
              <a:gd name="connsiteX3173" fmla="*/ 2534340 w 3886200"/>
              <a:gd name="connsiteY3173" fmla="*/ 3214472 h 3670596"/>
              <a:gd name="connsiteX3174" fmla="*/ 2525340 w 3886200"/>
              <a:gd name="connsiteY3174" fmla="*/ 3206801 h 3670596"/>
              <a:gd name="connsiteX3175" fmla="*/ 2462334 w 3886200"/>
              <a:gd name="connsiteY3175" fmla="*/ 3153099 h 3670596"/>
              <a:gd name="connsiteX3176" fmla="*/ 2468508 w 3886200"/>
              <a:gd name="connsiteY3176" fmla="*/ 3185680 h 3670596"/>
              <a:gd name="connsiteX3177" fmla="*/ 2480863 w 3886200"/>
              <a:gd name="connsiteY3177" fmla="*/ 3250841 h 3670596"/>
              <a:gd name="connsiteX3178" fmla="*/ 2572896 w 3886200"/>
              <a:gd name="connsiteY3178" fmla="*/ 3467562 h 3670596"/>
              <a:gd name="connsiteX3179" fmla="*/ 2602287 w 3886200"/>
              <a:gd name="connsiteY3179" fmla="*/ 3572836 h 3670596"/>
              <a:gd name="connsiteX3180" fmla="*/ 2602290 w 3886200"/>
              <a:gd name="connsiteY3180" fmla="*/ 3572854 h 3670596"/>
              <a:gd name="connsiteX3181" fmla="*/ 2604202 w 3886200"/>
              <a:gd name="connsiteY3181" fmla="*/ 3582932 h 3670596"/>
              <a:gd name="connsiteX3182" fmla="*/ 2604607 w 3886200"/>
              <a:gd name="connsiteY3182" fmla="*/ 3585073 h 3670596"/>
              <a:gd name="connsiteX3183" fmla="*/ 2606688 w 3886200"/>
              <a:gd name="connsiteY3183" fmla="*/ 3596037 h 3670596"/>
              <a:gd name="connsiteX3184" fmla="*/ 2611123 w 3886200"/>
              <a:gd name="connsiteY3184" fmla="*/ 3619436 h 3670596"/>
              <a:gd name="connsiteX3185" fmla="*/ 2614645 w 3886200"/>
              <a:gd name="connsiteY3185" fmla="*/ 3638016 h 3670596"/>
              <a:gd name="connsiteX3186" fmla="*/ 2620824 w 3886200"/>
              <a:gd name="connsiteY3186" fmla="*/ 3670596 h 3670596"/>
              <a:gd name="connsiteX3187" fmla="*/ 2493219 w 3886200"/>
              <a:gd name="connsiteY3187" fmla="*/ 3316001 h 3670596"/>
              <a:gd name="connsiteX3188" fmla="*/ 2509435 w 3886200"/>
              <a:gd name="connsiteY3188" fmla="*/ 3401524 h 3670596"/>
              <a:gd name="connsiteX3189" fmla="*/ 2511752 w 3886200"/>
              <a:gd name="connsiteY3189" fmla="*/ 3413741 h 3670596"/>
              <a:gd name="connsiteX3190" fmla="*/ 2510741 w 3886200"/>
              <a:gd name="connsiteY3190" fmla="*/ 3411736 h 3670596"/>
              <a:gd name="connsiteX3191" fmla="*/ 2446958 w 3886200"/>
              <a:gd name="connsiteY3191" fmla="*/ 3285321 h 3670596"/>
              <a:gd name="connsiteX3192" fmla="*/ 2435536 w 3886200"/>
              <a:gd name="connsiteY3192" fmla="*/ 3262681 h 3670596"/>
              <a:gd name="connsiteX3193" fmla="*/ 2427284 w 3886200"/>
              <a:gd name="connsiteY3193" fmla="*/ 3241877 h 3670596"/>
              <a:gd name="connsiteX3194" fmla="*/ 2415034 w 3886200"/>
              <a:gd name="connsiteY3194" fmla="*/ 3222047 h 3670596"/>
              <a:gd name="connsiteX3195" fmla="*/ 2435536 w 3886200"/>
              <a:gd name="connsiteY3195" fmla="*/ 3262681 h 3670596"/>
              <a:gd name="connsiteX3196" fmla="*/ 2454391 w 3886200"/>
              <a:gd name="connsiteY3196" fmla="*/ 3310222 h 3670596"/>
              <a:gd name="connsiteX3197" fmla="*/ 2467998 w 3886200"/>
              <a:gd name="connsiteY3197" fmla="*/ 3367061 h 3670596"/>
              <a:gd name="connsiteX3198" fmla="*/ 2465654 w 3886200"/>
              <a:gd name="connsiteY3198" fmla="*/ 3368820 h 3670596"/>
              <a:gd name="connsiteX3199" fmla="*/ 2465202 w 3886200"/>
              <a:gd name="connsiteY3199" fmla="*/ 3367238 h 3670596"/>
              <a:gd name="connsiteX3200" fmla="*/ 2439744 w 3886200"/>
              <a:gd name="connsiteY3200" fmla="*/ 3352368 h 3670596"/>
              <a:gd name="connsiteX3201" fmla="*/ 2460877 w 3886200"/>
              <a:gd name="connsiteY3201" fmla="*/ 3372407 h 3670596"/>
              <a:gd name="connsiteX3202" fmla="*/ 2465654 w 3886200"/>
              <a:gd name="connsiteY3202" fmla="*/ 3368820 h 3670596"/>
              <a:gd name="connsiteX3203" fmla="*/ 2473597 w 3886200"/>
              <a:gd name="connsiteY3203" fmla="*/ 3396586 h 3670596"/>
              <a:gd name="connsiteX3204" fmla="*/ 2445923 w 3886200"/>
              <a:gd name="connsiteY3204" fmla="*/ 3384948 h 3670596"/>
              <a:gd name="connsiteX3205" fmla="*/ 2444185 w 3886200"/>
              <a:gd name="connsiteY3205" fmla="*/ 3375784 h 3670596"/>
              <a:gd name="connsiteX3206" fmla="*/ 2441748 w 3886200"/>
              <a:gd name="connsiteY3206" fmla="*/ 3362935 h 3670596"/>
              <a:gd name="connsiteX3207" fmla="*/ 2441288 w 3886200"/>
              <a:gd name="connsiteY3207" fmla="*/ 3360512 h 3670596"/>
              <a:gd name="connsiteX3208" fmla="*/ 2441097 w 3886200"/>
              <a:gd name="connsiteY3208" fmla="*/ 3359505 h 3670596"/>
              <a:gd name="connsiteX3209" fmla="*/ 2440709 w 3886200"/>
              <a:gd name="connsiteY3209" fmla="*/ 3357459 h 3670596"/>
              <a:gd name="connsiteX3210" fmla="*/ 2440492 w 3886200"/>
              <a:gd name="connsiteY3210" fmla="*/ 3356313 h 3670596"/>
              <a:gd name="connsiteX3211" fmla="*/ 2441097 w 3886200"/>
              <a:gd name="connsiteY3211" fmla="*/ 3359505 h 3670596"/>
              <a:gd name="connsiteX3212" fmla="*/ 2441748 w 3886200"/>
              <a:gd name="connsiteY3212" fmla="*/ 3362935 h 3670596"/>
              <a:gd name="connsiteX3213" fmla="*/ 2445923 w 3886200"/>
              <a:gd name="connsiteY3213" fmla="*/ 3384948 h 3670596"/>
              <a:gd name="connsiteX3214" fmla="*/ 2446888 w 3886200"/>
              <a:gd name="connsiteY3214" fmla="*/ 3390039 h 3670596"/>
              <a:gd name="connsiteX3215" fmla="*/ 2447126 w 3886200"/>
              <a:gd name="connsiteY3215" fmla="*/ 3391296 h 3670596"/>
              <a:gd name="connsiteX3216" fmla="*/ 2447540 w 3886200"/>
              <a:gd name="connsiteY3216" fmla="*/ 3393477 h 3670596"/>
              <a:gd name="connsiteX3217" fmla="*/ 2447607 w 3886200"/>
              <a:gd name="connsiteY3217" fmla="*/ 3393828 h 3670596"/>
              <a:gd name="connsiteX3218" fmla="*/ 2448121 w 3886200"/>
              <a:gd name="connsiteY3218" fmla="*/ 3396546 h 3670596"/>
              <a:gd name="connsiteX3219" fmla="*/ 2449397 w 3886200"/>
              <a:gd name="connsiteY3219" fmla="*/ 3403276 h 3670596"/>
              <a:gd name="connsiteX3220" fmla="*/ 2449493 w 3886200"/>
              <a:gd name="connsiteY3220" fmla="*/ 3403783 h 3670596"/>
              <a:gd name="connsiteX3221" fmla="*/ 2449920 w 3886200"/>
              <a:gd name="connsiteY3221" fmla="*/ 3406035 h 3670596"/>
              <a:gd name="connsiteX3222" fmla="*/ 2451168 w 3886200"/>
              <a:gd name="connsiteY3222" fmla="*/ 3412618 h 3670596"/>
              <a:gd name="connsiteX3223" fmla="*/ 2452099 w 3886200"/>
              <a:gd name="connsiteY3223" fmla="*/ 3417531 h 3670596"/>
              <a:gd name="connsiteX3224" fmla="*/ 2452193 w 3886200"/>
              <a:gd name="connsiteY3224" fmla="*/ 3418023 h 3670596"/>
              <a:gd name="connsiteX3225" fmla="*/ 2452484 w 3886200"/>
              <a:gd name="connsiteY3225" fmla="*/ 3419565 h 3670596"/>
              <a:gd name="connsiteX3226" fmla="*/ 2454595 w 3886200"/>
              <a:gd name="connsiteY3226" fmla="*/ 3430688 h 3670596"/>
              <a:gd name="connsiteX3227" fmla="*/ 2455188 w 3886200"/>
              <a:gd name="connsiteY3227" fmla="*/ 3433820 h 3670596"/>
              <a:gd name="connsiteX3228" fmla="*/ 2456154 w 3886200"/>
              <a:gd name="connsiteY3228" fmla="*/ 3438913 h 3670596"/>
              <a:gd name="connsiteX3229" fmla="*/ 2458276 w 3886200"/>
              <a:gd name="connsiteY3229" fmla="*/ 3450108 h 3670596"/>
              <a:gd name="connsiteX3230" fmla="*/ 2458278 w 3886200"/>
              <a:gd name="connsiteY3230" fmla="*/ 3450110 h 3670596"/>
              <a:gd name="connsiteX3231" fmla="*/ 2462524 w 3886200"/>
              <a:gd name="connsiteY3231" fmla="*/ 3472508 h 3670596"/>
              <a:gd name="connsiteX3232" fmla="*/ 2476807 w 3886200"/>
              <a:gd name="connsiteY3232" fmla="*/ 3547850 h 3670596"/>
              <a:gd name="connsiteX3233" fmla="*/ 2373913 w 3886200"/>
              <a:gd name="connsiteY3233" fmla="*/ 3323574 h 3670596"/>
              <a:gd name="connsiteX3234" fmla="*/ 2333347 w 3886200"/>
              <a:gd name="connsiteY3234" fmla="*/ 3293694 h 3670596"/>
              <a:gd name="connsiteX3235" fmla="*/ 2322995 w 3886200"/>
              <a:gd name="connsiteY3235" fmla="*/ 3291767 h 3670596"/>
              <a:gd name="connsiteX3236" fmla="*/ 2304221 w 3886200"/>
              <a:gd name="connsiteY3236" fmla="*/ 3274418 h 3670596"/>
              <a:gd name="connsiteX3237" fmla="*/ 2277962 w 3886200"/>
              <a:gd name="connsiteY3237" fmla="*/ 3265268 h 3670596"/>
              <a:gd name="connsiteX3238" fmla="*/ 2253786 w 3886200"/>
              <a:gd name="connsiteY3238" fmla="*/ 3265755 h 3670596"/>
              <a:gd name="connsiteX3239" fmla="*/ 2247394 w 3886200"/>
              <a:gd name="connsiteY3239" fmla="*/ 3253297 h 3670596"/>
              <a:gd name="connsiteX3240" fmla="*/ 2223719 w 3886200"/>
              <a:gd name="connsiteY3240" fmla="*/ 3168248 h 3670596"/>
              <a:gd name="connsiteX3241" fmla="*/ 2217543 w 3886200"/>
              <a:gd name="connsiteY3241" fmla="*/ 3135668 h 3670596"/>
              <a:gd name="connsiteX3242" fmla="*/ 2209726 w 3886200"/>
              <a:gd name="connsiteY3242" fmla="*/ 3094433 h 3670596"/>
              <a:gd name="connsiteX3243" fmla="*/ 2205188 w 3886200"/>
              <a:gd name="connsiteY3243" fmla="*/ 3070506 h 3670596"/>
              <a:gd name="connsiteX3244" fmla="*/ 2199011 w 3886200"/>
              <a:gd name="connsiteY3244" fmla="*/ 3037927 h 3670596"/>
              <a:gd name="connsiteX3245" fmla="*/ 2166027 w 3886200"/>
              <a:gd name="connsiteY3245" fmla="*/ 2998290 h 3670596"/>
              <a:gd name="connsiteX3246" fmla="*/ 2165639 w 3886200"/>
              <a:gd name="connsiteY3246" fmla="*/ 2997824 h 3670596"/>
              <a:gd name="connsiteX3247" fmla="*/ 2170709 w 3886200"/>
              <a:gd name="connsiteY3247" fmla="*/ 3016634 h 3670596"/>
              <a:gd name="connsiteX3248" fmla="*/ 2171686 w 3886200"/>
              <a:gd name="connsiteY3248" fmla="*/ 3020258 h 3670596"/>
              <a:gd name="connsiteX3249" fmla="*/ 2205188 w 3886200"/>
              <a:gd name="connsiteY3249" fmla="*/ 3070506 h 3670596"/>
              <a:gd name="connsiteX3250" fmla="*/ 2178125 w 3886200"/>
              <a:gd name="connsiteY3250" fmla="*/ 3032878 h 3670596"/>
              <a:gd name="connsiteX3251" fmla="*/ 2173809 w 3886200"/>
              <a:gd name="connsiteY3251" fmla="*/ 3028138 h 3670596"/>
              <a:gd name="connsiteX3252" fmla="*/ 2178933 w 3886200"/>
              <a:gd name="connsiteY3252" fmla="*/ 3047149 h 3670596"/>
              <a:gd name="connsiteX3253" fmla="*/ 2187561 w 3886200"/>
              <a:gd name="connsiteY3253" fmla="*/ 3079160 h 3670596"/>
              <a:gd name="connsiteX3254" fmla="*/ 2143356 w 3886200"/>
              <a:gd name="connsiteY3254" fmla="*/ 3062792 h 3670596"/>
              <a:gd name="connsiteX3255" fmla="*/ 2157892 w 3886200"/>
              <a:gd name="connsiteY3255" fmla="*/ 3139454 h 3670596"/>
              <a:gd name="connsiteX3256" fmla="*/ 2135375 w 3886200"/>
              <a:gd name="connsiteY3256" fmla="*/ 3059837 h 3670596"/>
              <a:gd name="connsiteX3257" fmla="*/ 2080193 w 3886200"/>
              <a:gd name="connsiteY3257" fmla="*/ 3039405 h 3670596"/>
              <a:gd name="connsiteX3258" fmla="*/ 2027679 w 3886200"/>
              <a:gd name="connsiteY3258" fmla="*/ 3019963 h 3670596"/>
              <a:gd name="connsiteX3259" fmla="*/ 2051588 w 3886200"/>
              <a:gd name="connsiteY3259" fmla="*/ 3081289 h 3670596"/>
              <a:gd name="connsiteX3260" fmla="*/ 2099781 w 3886200"/>
              <a:gd name="connsiteY3260" fmla="*/ 3167528 h 3670596"/>
              <a:gd name="connsiteX3261" fmla="*/ 2100793 w 3886200"/>
              <a:gd name="connsiteY3261" fmla="*/ 3183457 h 3670596"/>
              <a:gd name="connsiteX3262" fmla="*/ 2043724 w 3886200"/>
              <a:gd name="connsiteY3262" fmla="*/ 3134338 h 3670596"/>
              <a:gd name="connsiteX3263" fmla="*/ 2031728 w 3886200"/>
              <a:gd name="connsiteY3263" fmla="*/ 3110864 h 3670596"/>
              <a:gd name="connsiteX3264" fmla="*/ 2030405 w 3886200"/>
              <a:gd name="connsiteY3264" fmla="*/ 3103886 h 3670596"/>
              <a:gd name="connsiteX3265" fmla="*/ 2030477 w 3886200"/>
              <a:gd name="connsiteY3265" fmla="*/ 3104267 h 3670596"/>
              <a:gd name="connsiteX3266" fmla="*/ 2029512 w 3886200"/>
              <a:gd name="connsiteY3266" fmla="*/ 3099176 h 3670596"/>
              <a:gd name="connsiteX3267" fmla="*/ 2029383 w 3886200"/>
              <a:gd name="connsiteY3267" fmla="*/ 3098495 h 3670596"/>
              <a:gd name="connsiteX3268" fmla="*/ 2028499 w 3886200"/>
              <a:gd name="connsiteY3268" fmla="*/ 3093833 h 3670596"/>
              <a:gd name="connsiteX3269" fmla="*/ 2028063 w 3886200"/>
              <a:gd name="connsiteY3269" fmla="*/ 3091531 h 3670596"/>
              <a:gd name="connsiteX3270" fmla="*/ 2027693 w 3886200"/>
              <a:gd name="connsiteY3270" fmla="*/ 3089581 h 3670596"/>
              <a:gd name="connsiteX3271" fmla="*/ 2026231 w 3886200"/>
              <a:gd name="connsiteY3271" fmla="*/ 3081868 h 3670596"/>
              <a:gd name="connsiteX3272" fmla="*/ 2027027 w 3886200"/>
              <a:gd name="connsiteY3272" fmla="*/ 3086069 h 3670596"/>
              <a:gd name="connsiteX3273" fmla="*/ 2022754 w 3886200"/>
              <a:gd name="connsiteY3273" fmla="*/ 3063542 h 3670596"/>
              <a:gd name="connsiteX3274" fmla="*/ 2020052 w 3886200"/>
              <a:gd name="connsiteY3274" fmla="*/ 3049287 h 3670596"/>
              <a:gd name="connsiteX3275" fmla="*/ 2006235 w 3886200"/>
              <a:gd name="connsiteY3275" fmla="*/ 3060984 h 3670596"/>
              <a:gd name="connsiteX3276" fmla="*/ 2031728 w 3886200"/>
              <a:gd name="connsiteY3276" fmla="*/ 3110864 h 3670596"/>
              <a:gd name="connsiteX3277" fmla="*/ 2034725 w 3886200"/>
              <a:gd name="connsiteY3277" fmla="*/ 3126667 h 3670596"/>
              <a:gd name="connsiteX3278" fmla="*/ 2038584 w 3886200"/>
              <a:gd name="connsiteY3278" fmla="*/ 3147028 h 3670596"/>
              <a:gd name="connsiteX3279" fmla="*/ 1954220 w 3886200"/>
              <a:gd name="connsiteY3279" fmla="*/ 3020496 h 3670596"/>
              <a:gd name="connsiteX3280" fmla="*/ 1944823 w 3886200"/>
              <a:gd name="connsiteY3280" fmla="*/ 2970930 h 3670596"/>
              <a:gd name="connsiteX3281" fmla="*/ 1931298 w 3886200"/>
              <a:gd name="connsiteY3281" fmla="*/ 2958679 h 3670596"/>
              <a:gd name="connsiteX3282" fmla="*/ 1947194 w 3886200"/>
              <a:gd name="connsiteY3282" fmla="*/ 3024745 h 3670596"/>
              <a:gd name="connsiteX3283" fmla="*/ 1921717 w 3886200"/>
              <a:gd name="connsiteY3283" fmla="*/ 2992259 h 3670596"/>
              <a:gd name="connsiteX3284" fmla="*/ 1886341 w 3886200"/>
              <a:gd name="connsiteY3284" fmla="*/ 2947145 h 3670596"/>
              <a:gd name="connsiteX3285" fmla="*/ 1874937 w 3886200"/>
              <a:gd name="connsiteY3285" fmla="*/ 2932601 h 3670596"/>
              <a:gd name="connsiteX3286" fmla="*/ 1869751 w 3886200"/>
              <a:gd name="connsiteY3286" fmla="*/ 2925988 h 3670596"/>
              <a:gd name="connsiteX3287" fmla="*/ 1867294 w 3886200"/>
              <a:gd name="connsiteY3287" fmla="*/ 2922854 h 3670596"/>
              <a:gd name="connsiteX3288" fmla="*/ 1853652 w 3886200"/>
              <a:gd name="connsiteY3288" fmla="*/ 2905458 h 3670596"/>
              <a:gd name="connsiteX3289" fmla="*/ 1848132 w 3886200"/>
              <a:gd name="connsiteY3289" fmla="*/ 2898419 h 3670596"/>
              <a:gd name="connsiteX3290" fmla="*/ 1846885 w 3886200"/>
              <a:gd name="connsiteY3290" fmla="*/ 2896827 h 3670596"/>
              <a:gd name="connsiteX3291" fmla="*/ 1845292 w 3886200"/>
              <a:gd name="connsiteY3291" fmla="*/ 2894797 h 3670596"/>
              <a:gd name="connsiteX3292" fmla="*/ 1848132 w 3886200"/>
              <a:gd name="connsiteY3292" fmla="*/ 2898419 h 3670596"/>
              <a:gd name="connsiteX3293" fmla="*/ 1858029 w 3886200"/>
              <a:gd name="connsiteY3293" fmla="*/ 2911042 h 3670596"/>
              <a:gd name="connsiteX3294" fmla="*/ 1867294 w 3886200"/>
              <a:gd name="connsiteY3294" fmla="*/ 2922854 h 3670596"/>
              <a:gd name="connsiteX3295" fmla="*/ 1868149 w 3886200"/>
              <a:gd name="connsiteY3295" fmla="*/ 2923946 h 3670596"/>
              <a:gd name="connsiteX3296" fmla="*/ 1869751 w 3886200"/>
              <a:gd name="connsiteY3296" fmla="*/ 2925988 h 3670596"/>
              <a:gd name="connsiteX3297" fmla="*/ 1870171 w 3886200"/>
              <a:gd name="connsiteY3297" fmla="*/ 2926524 h 3670596"/>
              <a:gd name="connsiteX3298" fmla="*/ 1874937 w 3886200"/>
              <a:gd name="connsiteY3298" fmla="*/ 2932601 h 3670596"/>
              <a:gd name="connsiteX3299" fmla="*/ 1888281 w 3886200"/>
              <a:gd name="connsiteY3299" fmla="*/ 2949620 h 3670596"/>
              <a:gd name="connsiteX3300" fmla="*/ 1921717 w 3886200"/>
              <a:gd name="connsiteY3300" fmla="*/ 2992259 h 3670596"/>
              <a:gd name="connsiteX3301" fmla="*/ 1844111 w 3886200"/>
              <a:gd name="connsiteY3301" fmla="*/ 2956320 h 3670596"/>
              <a:gd name="connsiteX3302" fmla="*/ 1706824 w 3886200"/>
              <a:gd name="connsiteY3302" fmla="*/ 2970330 h 3670596"/>
              <a:gd name="connsiteX3303" fmla="*/ 1754073 w 3886200"/>
              <a:gd name="connsiteY3303" fmla="*/ 3114624 h 3670596"/>
              <a:gd name="connsiteX3304" fmla="*/ 1597528 w 3886200"/>
              <a:gd name="connsiteY3304" fmla="*/ 2999026 h 3670596"/>
              <a:gd name="connsiteX3305" fmla="*/ 1580245 w 3886200"/>
              <a:gd name="connsiteY3305" fmla="*/ 2976986 h 3670596"/>
              <a:gd name="connsiteX3306" fmla="*/ 1575238 w 3886200"/>
              <a:gd name="connsiteY3306" fmla="*/ 2970600 h 3670596"/>
              <a:gd name="connsiteX3307" fmla="*/ 1572053 w 3886200"/>
              <a:gd name="connsiteY3307" fmla="*/ 2966540 h 3670596"/>
              <a:gd name="connsiteX3308" fmla="*/ 1580245 w 3886200"/>
              <a:gd name="connsiteY3308" fmla="*/ 2976986 h 3670596"/>
              <a:gd name="connsiteX3309" fmla="*/ 1594343 w 3886200"/>
              <a:gd name="connsiteY3309" fmla="*/ 2994965 h 3670596"/>
              <a:gd name="connsiteX3310" fmla="*/ 1597528 w 3886200"/>
              <a:gd name="connsiteY3310" fmla="*/ 2999026 h 3670596"/>
              <a:gd name="connsiteX3311" fmla="*/ 1593827 w 3886200"/>
              <a:gd name="connsiteY3311" fmla="*/ 3078348 h 3670596"/>
              <a:gd name="connsiteX3312" fmla="*/ 1324284 w 3886200"/>
              <a:gd name="connsiteY3312" fmla="*/ 3070768 h 3670596"/>
              <a:gd name="connsiteX3313" fmla="*/ 1291415 w 3886200"/>
              <a:gd name="connsiteY3313" fmla="*/ 3196925 h 3670596"/>
              <a:gd name="connsiteX3314" fmla="*/ 1156642 w 3886200"/>
              <a:gd name="connsiteY3314" fmla="*/ 3193136 h 3670596"/>
              <a:gd name="connsiteX3315" fmla="*/ 1083914 w 3886200"/>
              <a:gd name="connsiteY3315" fmla="*/ 3016353 h 3670596"/>
              <a:gd name="connsiteX3316" fmla="*/ 1003792 w 3886200"/>
              <a:gd name="connsiteY3316" fmla="*/ 2998216 h 3670596"/>
              <a:gd name="connsiteX3317" fmla="*/ 1029266 w 3886200"/>
              <a:gd name="connsiteY3317" fmla="*/ 3030702 h 3670596"/>
              <a:gd name="connsiteX3318" fmla="*/ 1005509 w 3886200"/>
              <a:gd name="connsiteY3318" fmla="*/ 3069649 h 3670596"/>
              <a:gd name="connsiteX3319" fmla="*/ 1051043 w 3886200"/>
              <a:gd name="connsiteY3319" fmla="*/ 3142507 h 3670596"/>
              <a:gd name="connsiteX3320" fmla="*/ 1032336 w 3886200"/>
              <a:gd name="connsiteY3320" fmla="*/ 3118653 h 3670596"/>
              <a:gd name="connsiteX3321" fmla="*/ 1000095 w 3886200"/>
              <a:gd name="connsiteY3321" fmla="*/ 3077536 h 3670596"/>
              <a:gd name="connsiteX3322" fmla="*/ 973426 w 3886200"/>
              <a:gd name="connsiteY3322" fmla="*/ 3043527 h 3670596"/>
              <a:gd name="connsiteX3323" fmla="*/ 949144 w 3886200"/>
              <a:gd name="connsiteY3323" fmla="*/ 3012563 h 3670596"/>
              <a:gd name="connsiteX3324" fmla="*/ 944523 w 3886200"/>
              <a:gd name="connsiteY3324" fmla="*/ 3006670 h 3670596"/>
              <a:gd name="connsiteX3325" fmla="*/ 939591 w 3886200"/>
              <a:gd name="connsiteY3325" fmla="*/ 3000380 h 3670596"/>
              <a:gd name="connsiteX3326" fmla="*/ 937494 w 3886200"/>
              <a:gd name="connsiteY3326" fmla="*/ 2997707 h 3670596"/>
              <a:gd name="connsiteX3327" fmla="*/ 929365 w 3886200"/>
              <a:gd name="connsiteY3327" fmla="*/ 2987340 h 3670596"/>
              <a:gd name="connsiteX3328" fmla="*/ 910534 w 3886200"/>
              <a:gd name="connsiteY3328" fmla="*/ 2963324 h 3670596"/>
              <a:gd name="connsiteX3329" fmla="*/ 910071 w 3886200"/>
              <a:gd name="connsiteY3329" fmla="*/ 2962735 h 3670596"/>
              <a:gd name="connsiteX3330" fmla="*/ 898195 w 3886200"/>
              <a:gd name="connsiteY3330" fmla="*/ 2947589 h 3670596"/>
              <a:gd name="connsiteX3331" fmla="*/ 901528 w 3886200"/>
              <a:gd name="connsiteY3331" fmla="*/ 2951840 h 3670596"/>
              <a:gd name="connsiteX3332" fmla="*/ 910071 w 3886200"/>
              <a:gd name="connsiteY3332" fmla="*/ 2962735 h 3670596"/>
              <a:gd name="connsiteX3333" fmla="*/ 929365 w 3886200"/>
              <a:gd name="connsiteY3333" fmla="*/ 2987340 h 3670596"/>
              <a:gd name="connsiteX3334" fmla="*/ 933222 w 3886200"/>
              <a:gd name="connsiteY3334" fmla="*/ 2992259 h 3670596"/>
              <a:gd name="connsiteX3335" fmla="*/ 937494 w 3886200"/>
              <a:gd name="connsiteY3335" fmla="*/ 2997707 h 3670596"/>
              <a:gd name="connsiteX3336" fmla="*/ 944523 w 3886200"/>
              <a:gd name="connsiteY3336" fmla="*/ 3006670 h 3670596"/>
              <a:gd name="connsiteX3337" fmla="*/ 944766 w 3886200"/>
              <a:gd name="connsiteY3337" fmla="*/ 3006980 h 3670596"/>
              <a:gd name="connsiteX3338" fmla="*/ 949144 w 3886200"/>
              <a:gd name="connsiteY3338" fmla="*/ 3012563 h 3670596"/>
              <a:gd name="connsiteX3339" fmla="*/ 961734 w 3886200"/>
              <a:gd name="connsiteY3339" fmla="*/ 3077203 h 3670596"/>
              <a:gd name="connsiteX3340" fmla="*/ 970921 w 3886200"/>
              <a:gd name="connsiteY3340" fmla="*/ 3124372 h 3670596"/>
              <a:gd name="connsiteX3341" fmla="*/ 843544 w 3886200"/>
              <a:gd name="connsiteY3341" fmla="*/ 2961938 h 3670596"/>
              <a:gd name="connsiteX3342" fmla="*/ 770820 w 3886200"/>
              <a:gd name="connsiteY3342" fmla="*/ 2785156 h 3670596"/>
              <a:gd name="connsiteX3343" fmla="*/ 767119 w 3886200"/>
              <a:gd name="connsiteY3343" fmla="*/ 2864478 h 3670596"/>
              <a:gd name="connsiteX3344" fmla="*/ 665221 w 3886200"/>
              <a:gd name="connsiteY3344" fmla="*/ 2734531 h 3670596"/>
              <a:gd name="connsiteX3345" fmla="*/ 440686 w 3886200"/>
              <a:gd name="connsiteY3345" fmla="*/ 2287343 h 3670596"/>
              <a:gd name="connsiteX3346" fmla="*/ 392405 w 3886200"/>
              <a:gd name="connsiteY3346" fmla="*/ 2218552 h 3670596"/>
              <a:gd name="connsiteX3347" fmla="*/ 406920 w 3886200"/>
              <a:gd name="connsiteY3347" fmla="*/ 2237063 h 3670596"/>
              <a:gd name="connsiteX3348" fmla="*/ 405129 w 3886200"/>
              <a:gd name="connsiteY3348" fmla="*/ 2234778 h 3670596"/>
              <a:gd name="connsiteX3349" fmla="*/ 392394 w 3886200"/>
              <a:gd name="connsiteY3349" fmla="*/ 2218537 h 3670596"/>
              <a:gd name="connsiteX3350" fmla="*/ 392388 w 3886200"/>
              <a:gd name="connsiteY3350" fmla="*/ 2218528 h 3670596"/>
              <a:gd name="connsiteX3351" fmla="*/ 368944 w 3886200"/>
              <a:gd name="connsiteY3351" fmla="*/ 2180877 h 3670596"/>
              <a:gd name="connsiteX3352" fmla="*/ 334611 w 3886200"/>
              <a:gd name="connsiteY3352" fmla="*/ 2073943 h 3670596"/>
              <a:gd name="connsiteX3353" fmla="*/ 319667 w 3886200"/>
              <a:gd name="connsiteY3353" fmla="*/ 2041752 h 3670596"/>
              <a:gd name="connsiteX3354" fmla="*/ 326434 w 3886200"/>
              <a:gd name="connsiteY3354" fmla="*/ 2050383 h 3670596"/>
              <a:gd name="connsiteX3355" fmla="*/ 327467 w 3886200"/>
              <a:gd name="connsiteY3355" fmla="*/ 2051700 h 3670596"/>
              <a:gd name="connsiteX3356" fmla="*/ 327858 w 3886200"/>
              <a:gd name="connsiteY3356" fmla="*/ 2052199 h 3670596"/>
              <a:gd name="connsiteX3357" fmla="*/ 335436 w 3886200"/>
              <a:gd name="connsiteY3357" fmla="*/ 2061861 h 3670596"/>
              <a:gd name="connsiteX3358" fmla="*/ 341957 w 3886200"/>
              <a:gd name="connsiteY3358" fmla="*/ 2070179 h 3670596"/>
              <a:gd name="connsiteX3359" fmla="*/ 345141 w 3886200"/>
              <a:gd name="connsiteY3359" fmla="*/ 2074239 h 3670596"/>
              <a:gd name="connsiteX3360" fmla="*/ 370618 w 3886200"/>
              <a:gd name="connsiteY3360" fmla="*/ 2106726 h 3670596"/>
              <a:gd name="connsiteX3361" fmla="*/ 335436 w 3886200"/>
              <a:gd name="connsiteY3361" fmla="*/ 2061861 h 3670596"/>
              <a:gd name="connsiteX3362" fmla="*/ 327467 w 3886200"/>
              <a:gd name="connsiteY3362" fmla="*/ 2051700 h 3670596"/>
              <a:gd name="connsiteX3363" fmla="*/ 319667 w 3886200"/>
              <a:gd name="connsiteY3363" fmla="*/ 2041752 h 3670596"/>
              <a:gd name="connsiteX3364" fmla="*/ 303746 w 3886200"/>
              <a:gd name="connsiteY3364" fmla="*/ 2021449 h 3670596"/>
              <a:gd name="connsiteX3365" fmla="*/ 294193 w 3886200"/>
              <a:gd name="connsiteY3365" fmla="*/ 2009267 h 3670596"/>
              <a:gd name="connsiteX3366" fmla="*/ 170516 w 3886200"/>
              <a:gd name="connsiteY3366" fmla="*/ 1767512 h 3670596"/>
              <a:gd name="connsiteX3367" fmla="*/ 225165 w 3886200"/>
              <a:gd name="connsiteY3367" fmla="*/ 1753163 h 3670596"/>
              <a:gd name="connsiteX3368" fmla="*/ 158293 w 3886200"/>
              <a:gd name="connsiteY3368" fmla="*/ 1667885 h 3670596"/>
              <a:gd name="connsiteX3369" fmla="*/ 148740 w 3886200"/>
              <a:gd name="connsiteY3369" fmla="*/ 1655701 h 3670596"/>
              <a:gd name="connsiteX3370" fmla="*/ 136148 w 3886200"/>
              <a:gd name="connsiteY3370" fmla="*/ 1591065 h 3670596"/>
              <a:gd name="connsiteX3371" fmla="*/ 126961 w 3886200"/>
              <a:gd name="connsiteY3371" fmla="*/ 1543894 h 3670596"/>
              <a:gd name="connsiteX3372" fmla="*/ 50536 w 3886200"/>
              <a:gd name="connsiteY3372" fmla="*/ 1446435 h 3670596"/>
              <a:gd name="connsiteX3373" fmla="*/ 3287 w 3886200"/>
              <a:gd name="connsiteY3373" fmla="*/ 1302139 h 3670596"/>
              <a:gd name="connsiteX3374" fmla="*/ 19209 w 3886200"/>
              <a:gd name="connsiteY3374" fmla="*/ 1322442 h 3670596"/>
              <a:gd name="connsiteX3375" fmla="*/ 28712 w 3886200"/>
              <a:gd name="connsiteY3375" fmla="*/ 1334562 h 3670596"/>
              <a:gd name="connsiteX3376" fmla="*/ 37609 w 3886200"/>
              <a:gd name="connsiteY3376" fmla="*/ 1356253 h 3670596"/>
              <a:gd name="connsiteX3377" fmla="*/ 79712 w 3886200"/>
              <a:gd name="connsiteY3377" fmla="*/ 1399599 h 3670596"/>
              <a:gd name="connsiteX3378" fmla="*/ 39907 w 3886200"/>
              <a:gd name="connsiteY3378" fmla="*/ 1348839 h 3670596"/>
              <a:gd name="connsiteX3379" fmla="*/ 37397 w 3886200"/>
              <a:gd name="connsiteY3379" fmla="*/ 1345638 h 3670596"/>
              <a:gd name="connsiteX3380" fmla="*/ 28712 w 3886200"/>
              <a:gd name="connsiteY3380" fmla="*/ 1334562 h 3670596"/>
              <a:gd name="connsiteX3381" fmla="*/ 19670 w 3886200"/>
              <a:gd name="connsiteY3381" fmla="*/ 1312528 h 3670596"/>
              <a:gd name="connsiteX3382" fmla="*/ 22149 w 3886200"/>
              <a:gd name="connsiteY3382" fmla="*/ 1249212 h 3670596"/>
              <a:gd name="connsiteX3383" fmla="*/ 36323 w 3886200"/>
              <a:gd name="connsiteY3383" fmla="*/ 1264494 h 3670596"/>
              <a:gd name="connsiteX3384" fmla="*/ 76495 w 3886200"/>
              <a:gd name="connsiteY3384" fmla="*/ 1360043 h 3670596"/>
              <a:gd name="connsiteX3385" fmla="*/ 131124 w 3886200"/>
              <a:gd name="connsiteY3385" fmla="*/ 1454658 h 3670596"/>
              <a:gd name="connsiteX3386" fmla="*/ 166557 w 3886200"/>
              <a:gd name="connsiteY3386" fmla="*/ 1505732 h 3670596"/>
              <a:gd name="connsiteX3387" fmla="*/ 156137 w 3886200"/>
              <a:gd name="connsiteY3387" fmla="*/ 1497059 h 3670596"/>
              <a:gd name="connsiteX3388" fmla="*/ 175243 w 3886200"/>
              <a:gd name="connsiteY3388" fmla="*/ 1521424 h 3670596"/>
              <a:gd name="connsiteX3389" fmla="*/ 185508 w 3886200"/>
              <a:gd name="connsiteY3389" fmla="*/ 1534515 h 3670596"/>
              <a:gd name="connsiteX3390" fmla="*/ 182407 w 3886200"/>
              <a:gd name="connsiteY3390" fmla="*/ 1530561 h 3670596"/>
              <a:gd name="connsiteX3391" fmla="*/ 181611 w 3886200"/>
              <a:gd name="connsiteY3391" fmla="*/ 1529545 h 3670596"/>
              <a:gd name="connsiteX3392" fmla="*/ 192870 w 3886200"/>
              <a:gd name="connsiteY3392" fmla="*/ 1543905 h 3670596"/>
              <a:gd name="connsiteX3393" fmla="*/ 203104 w 3886200"/>
              <a:gd name="connsiteY3393" fmla="*/ 1556956 h 3670596"/>
              <a:gd name="connsiteX3394" fmla="*/ 232562 w 3886200"/>
              <a:gd name="connsiteY3394" fmla="*/ 1594519 h 3670596"/>
              <a:gd name="connsiteX3395" fmla="*/ 186445 w 3886200"/>
              <a:gd name="connsiteY3395" fmla="*/ 1534396 h 3670596"/>
              <a:gd name="connsiteX3396" fmla="*/ 166557 w 3886200"/>
              <a:gd name="connsiteY3396" fmla="*/ 1505732 h 3670596"/>
              <a:gd name="connsiteX3397" fmla="*/ 185773 w 3886200"/>
              <a:gd name="connsiteY3397" fmla="*/ 1521720 h 3670596"/>
              <a:gd name="connsiteX3398" fmla="*/ 185311 w 3886200"/>
              <a:gd name="connsiteY3398" fmla="*/ 1450224 h 3670596"/>
              <a:gd name="connsiteX3399" fmla="*/ 259768 w 3886200"/>
              <a:gd name="connsiteY3399" fmla="*/ 1572914 h 3670596"/>
              <a:gd name="connsiteX3400" fmla="*/ 281986 w 3886200"/>
              <a:gd name="connsiteY3400" fmla="*/ 1609525 h 3670596"/>
              <a:gd name="connsiteX3401" fmla="*/ 308987 w 3886200"/>
              <a:gd name="connsiteY3401" fmla="*/ 1691979 h 3670596"/>
              <a:gd name="connsiteX3402" fmla="*/ 410886 w 3886200"/>
              <a:gd name="connsiteY3402" fmla="*/ 1821926 h 3670596"/>
              <a:gd name="connsiteX3403" fmla="*/ 315721 w 3886200"/>
              <a:gd name="connsiteY3403" fmla="*/ 1665113 h 3670596"/>
              <a:gd name="connsiteX3404" fmla="*/ 281986 w 3886200"/>
              <a:gd name="connsiteY3404" fmla="*/ 1609525 h 3670596"/>
              <a:gd name="connsiteX3405" fmla="*/ 281669 w 3886200"/>
              <a:gd name="connsiteY3405" fmla="*/ 1608558 h 3670596"/>
              <a:gd name="connsiteX3406" fmla="*/ 261736 w 3886200"/>
              <a:gd name="connsiteY3406" fmla="*/ 1547685 h 3670596"/>
              <a:gd name="connsiteX3407" fmla="*/ 247199 w 3886200"/>
              <a:gd name="connsiteY3407" fmla="*/ 1497634 h 3670596"/>
              <a:gd name="connsiteX3408" fmla="*/ 277983 w 3886200"/>
              <a:gd name="connsiteY3408" fmla="*/ 1552003 h 3670596"/>
              <a:gd name="connsiteX3409" fmla="*/ 287210 w 3886200"/>
              <a:gd name="connsiteY3409" fmla="*/ 1580170 h 3670596"/>
              <a:gd name="connsiteX3410" fmla="*/ 287332 w 3886200"/>
              <a:gd name="connsiteY3410" fmla="*/ 1568509 h 3670596"/>
              <a:gd name="connsiteX3411" fmla="*/ 277983 w 3886200"/>
              <a:gd name="connsiteY3411" fmla="*/ 1552003 h 3670596"/>
              <a:gd name="connsiteX3412" fmla="*/ 259892 w 3886200"/>
              <a:gd name="connsiteY3412" fmla="*/ 1496751 h 3670596"/>
              <a:gd name="connsiteX3413" fmla="*/ 239957 w 3886200"/>
              <a:gd name="connsiteY3413" fmla="*/ 1435876 h 3670596"/>
              <a:gd name="connsiteX3414" fmla="*/ 185311 w 3886200"/>
              <a:gd name="connsiteY3414" fmla="*/ 1450224 h 3670596"/>
              <a:gd name="connsiteX3415" fmla="*/ 112581 w 3886200"/>
              <a:gd name="connsiteY3415" fmla="*/ 1273442 h 3670596"/>
              <a:gd name="connsiteX3416" fmla="*/ 214481 w 3886200"/>
              <a:gd name="connsiteY3416" fmla="*/ 1403389 h 3670596"/>
              <a:gd name="connsiteX3417" fmla="*/ 230542 w 3886200"/>
              <a:gd name="connsiteY3417" fmla="*/ 1367572 h 3670596"/>
              <a:gd name="connsiteX3418" fmla="*/ 218180 w 3886200"/>
              <a:gd name="connsiteY3418" fmla="*/ 1324068 h 3670596"/>
              <a:gd name="connsiteX3419" fmla="*/ 245498 w 3886200"/>
              <a:gd name="connsiteY3419" fmla="*/ 1407488 h 3670596"/>
              <a:gd name="connsiteX3420" fmla="*/ 265431 w 3886200"/>
              <a:gd name="connsiteY3420" fmla="*/ 1468363 h 3670596"/>
              <a:gd name="connsiteX3421" fmla="*/ 243656 w 3886200"/>
              <a:gd name="connsiteY3421" fmla="*/ 1356555 h 3670596"/>
              <a:gd name="connsiteX3422" fmla="*/ 218180 w 3886200"/>
              <a:gd name="connsiteY3422" fmla="*/ 1324068 h 3670596"/>
              <a:gd name="connsiteX3423" fmla="*/ 199473 w 3886200"/>
              <a:gd name="connsiteY3423" fmla="*/ 1300211 h 3670596"/>
              <a:gd name="connsiteX3424" fmla="*/ 167231 w 3886200"/>
              <a:gd name="connsiteY3424" fmla="*/ 1259095 h 3670596"/>
              <a:gd name="connsiteX3425" fmla="*/ 141755 w 3886200"/>
              <a:gd name="connsiteY3425" fmla="*/ 1226608 h 3670596"/>
              <a:gd name="connsiteX3426" fmla="*/ 81713 w 3886200"/>
              <a:gd name="connsiteY3426" fmla="*/ 1139536 h 3670596"/>
              <a:gd name="connsiteX3427" fmla="*/ 75427 w 3886200"/>
              <a:gd name="connsiteY3427" fmla="*/ 1125905 h 3670596"/>
              <a:gd name="connsiteX3428" fmla="*/ 96584 w 3886200"/>
              <a:gd name="connsiteY3428" fmla="*/ 1119105 h 3670596"/>
              <a:gd name="connsiteX3429" fmla="*/ 110428 w 3886200"/>
              <a:gd name="connsiteY3429" fmla="*/ 1102616 h 3670596"/>
              <a:gd name="connsiteX3430" fmla="*/ 110119 w 3886200"/>
              <a:gd name="connsiteY3430" fmla="*/ 1080669 h 3670596"/>
              <a:gd name="connsiteX3431" fmla="*/ 117162 w 3886200"/>
              <a:gd name="connsiteY3431" fmla="*/ 1075752 h 3670596"/>
              <a:gd name="connsiteX3432" fmla="*/ 123676 w 3886200"/>
              <a:gd name="connsiteY3432" fmla="*/ 1035477 h 3670596"/>
              <a:gd name="connsiteX3433" fmla="*/ 0 w 3886200"/>
              <a:gd name="connsiteY3433" fmla="*/ 793723 h 3670596"/>
              <a:gd name="connsiteX3434" fmla="*/ 58912 w 3886200"/>
              <a:gd name="connsiteY3434" fmla="*/ 868848 h 3670596"/>
              <a:gd name="connsiteX3435" fmla="*/ 76424 w 3886200"/>
              <a:gd name="connsiteY3435" fmla="*/ 891181 h 3670596"/>
              <a:gd name="connsiteX3436" fmla="*/ 76764 w 3886200"/>
              <a:gd name="connsiteY3436" fmla="*/ 891615 h 3670596"/>
              <a:gd name="connsiteX3437" fmla="*/ 101901 w 3886200"/>
              <a:gd name="connsiteY3437" fmla="*/ 923670 h 3670596"/>
              <a:gd name="connsiteX3438" fmla="*/ 104635 w 3886200"/>
              <a:gd name="connsiteY3438" fmla="*/ 927158 h 3670596"/>
              <a:gd name="connsiteX3439" fmla="*/ 110326 w 3886200"/>
              <a:gd name="connsiteY3439" fmla="*/ 934413 h 3670596"/>
              <a:gd name="connsiteX3440" fmla="*/ 112465 w 3886200"/>
              <a:gd name="connsiteY3440" fmla="*/ 937141 h 3670596"/>
              <a:gd name="connsiteX3441" fmla="*/ 112648 w 3886200"/>
              <a:gd name="connsiteY3441" fmla="*/ 937375 h 3670596"/>
              <a:gd name="connsiteX3442" fmla="*/ 114278 w 3886200"/>
              <a:gd name="connsiteY3442" fmla="*/ 939453 h 3670596"/>
              <a:gd name="connsiteX3443" fmla="*/ 118035 w 3886200"/>
              <a:gd name="connsiteY3443" fmla="*/ 944245 h 3670596"/>
              <a:gd name="connsiteX3444" fmla="*/ 120979 w 3886200"/>
              <a:gd name="connsiteY3444" fmla="*/ 947999 h 3670596"/>
              <a:gd name="connsiteX3445" fmla="*/ 120995 w 3886200"/>
              <a:gd name="connsiteY3445" fmla="*/ 948019 h 3670596"/>
              <a:gd name="connsiteX3446" fmla="*/ 127375 w 3886200"/>
              <a:gd name="connsiteY3446" fmla="*/ 956156 h 3670596"/>
              <a:gd name="connsiteX3447" fmla="*/ 137500 w 3886200"/>
              <a:gd name="connsiteY3447" fmla="*/ 969068 h 3670596"/>
              <a:gd name="connsiteX3448" fmla="*/ 146481 w 3886200"/>
              <a:gd name="connsiteY3448" fmla="*/ 980521 h 3670596"/>
              <a:gd name="connsiteX3449" fmla="*/ 148871 w 3886200"/>
              <a:gd name="connsiteY3449" fmla="*/ 983568 h 3670596"/>
              <a:gd name="connsiteX3450" fmla="*/ 137500 w 3886200"/>
              <a:gd name="connsiteY3450" fmla="*/ 969068 h 3670596"/>
              <a:gd name="connsiteX3451" fmla="*/ 134541 w 3886200"/>
              <a:gd name="connsiteY3451" fmla="*/ 965292 h 3670596"/>
              <a:gd name="connsiteX3452" fmla="*/ 127375 w 3886200"/>
              <a:gd name="connsiteY3452" fmla="*/ 956156 h 3670596"/>
              <a:gd name="connsiteX3453" fmla="*/ 140079 w 3886200"/>
              <a:gd name="connsiteY3453" fmla="*/ 936904 h 3670596"/>
              <a:gd name="connsiteX3454" fmla="*/ 159500 w 3886200"/>
              <a:gd name="connsiteY3454" fmla="*/ 965395 h 3670596"/>
              <a:gd name="connsiteX3455" fmla="*/ 152023 w 3886200"/>
              <a:gd name="connsiteY3455" fmla="*/ 963457 h 3670596"/>
              <a:gd name="connsiteX3456" fmla="*/ 152850 w 3886200"/>
              <a:gd name="connsiteY3456" fmla="*/ 988642 h 3670596"/>
              <a:gd name="connsiteX3457" fmla="*/ 160607 w 3886200"/>
              <a:gd name="connsiteY3457" fmla="*/ 967018 h 3670596"/>
              <a:gd name="connsiteX3458" fmla="*/ 159500 w 3886200"/>
              <a:gd name="connsiteY3458" fmla="*/ 965395 h 3670596"/>
              <a:gd name="connsiteX3459" fmla="*/ 163169 w 3886200"/>
              <a:gd name="connsiteY3459" fmla="*/ 966346 h 3670596"/>
              <a:gd name="connsiteX3460" fmla="*/ 205190 w 3886200"/>
              <a:gd name="connsiteY3460" fmla="*/ 1023870 h 3670596"/>
              <a:gd name="connsiteX3461" fmla="*/ 233935 w 3886200"/>
              <a:gd name="connsiteY3461" fmla="*/ 1074232 h 3670596"/>
              <a:gd name="connsiteX3462" fmla="*/ 254751 w 3886200"/>
              <a:gd name="connsiteY3462" fmla="*/ 1118589 h 3670596"/>
              <a:gd name="connsiteX3463" fmla="*/ 246515 w 3886200"/>
              <a:gd name="connsiteY3463" fmla="*/ 1096267 h 3670596"/>
              <a:gd name="connsiteX3464" fmla="*/ 233935 w 3886200"/>
              <a:gd name="connsiteY3464" fmla="*/ 1074232 h 3670596"/>
              <a:gd name="connsiteX3465" fmla="*/ 222337 w 3886200"/>
              <a:gd name="connsiteY3465" fmla="*/ 1049514 h 3670596"/>
              <a:gd name="connsiteX3466" fmla="*/ 158084 w 3886200"/>
              <a:gd name="connsiteY3466" fmla="*/ 912590 h 3670596"/>
              <a:gd name="connsiteX3467" fmla="*/ 156549 w 3886200"/>
              <a:gd name="connsiteY3467" fmla="*/ 909322 h 3670596"/>
              <a:gd name="connsiteX3468" fmla="*/ 166103 w 3886200"/>
              <a:gd name="connsiteY3468" fmla="*/ 921503 h 3670596"/>
              <a:gd name="connsiteX3469" fmla="*/ 232974 w 3886200"/>
              <a:gd name="connsiteY3469" fmla="*/ 1006781 h 3670596"/>
              <a:gd name="connsiteX3470" fmla="*/ 7397 w 3886200"/>
              <a:gd name="connsiteY3470" fmla="*/ 635080 h 3670596"/>
              <a:gd name="connsiteX3471" fmla="*/ 32873 w 3886200"/>
              <a:gd name="connsiteY3471" fmla="*/ 667566 h 3670596"/>
              <a:gd name="connsiteX3472" fmla="*/ 32873 w 3886200"/>
              <a:gd name="connsiteY3472" fmla="*/ 667567 h 3670596"/>
              <a:gd name="connsiteX3473" fmla="*/ 51831 w 3886200"/>
              <a:gd name="connsiteY3473" fmla="*/ 691743 h 3670596"/>
              <a:gd name="connsiteX3474" fmla="*/ 74269 w 3886200"/>
              <a:gd name="connsiteY3474" fmla="*/ 720356 h 3670596"/>
              <a:gd name="connsiteX3475" fmla="*/ 83250 w 3886200"/>
              <a:gd name="connsiteY3475" fmla="*/ 731807 h 3670596"/>
              <a:gd name="connsiteX3476" fmla="*/ 83824 w 3886200"/>
              <a:gd name="connsiteY3476" fmla="*/ 732538 h 3670596"/>
              <a:gd name="connsiteX3477" fmla="*/ 83826 w 3886200"/>
              <a:gd name="connsiteY3477" fmla="*/ 732541 h 3670596"/>
              <a:gd name="connsiteX3478" fmla="*/ 83830 w 3886200"/>
              <a:gd name="connsiteY3478" fmla="*/ 732546 h 3670596"/>
              <a:gd name="connsiteX3479" fmla="*/ 158077 w 3886200"/>
              <a:gd name="connsiteY3479" fmla="*/ 840362 h 3670596"/>
              <a:gd name="connsiteX3480" fmla="*/ 283925 w 3886200"/>
              <a:gd name="connsiteY3480" fmla="*/ 1071753 h 3670596"/>
              <a:gd name="connsiteX3481" fmla="*/ 334874 w 3886200"/>
              <a:gd name="connsiteY3481" fmla="*/ 1136728 h 3670596"/>
              <a:gd name="connsiteX3482" fmla="*/ 360350 w 3886200"/>
              <a:gd name="connsiteY3482" fmla="*/ 1169214 h 3670596"/>
              <a:gd name="connsiteX3483" fmla="*/ 367513 w 3886200"/>
              <a:gd name="connsiteY3483" fmla="*/ 1178350 h 3670596"/>
              <a:gd name="connsiteX3484" fmla="*/ 383273 w 3886200"/>
              <a:gd name="connsiteY3484" fmla="*/ 1198449 h 3670596"/>
              <a:gd name="connsiteX3485" fmla="*/ 385027 w 3886200"/>
              <a:gd name="connsiteY3485" fmla="*/ 1200686 h 3670596"/>
              <a:gd name="connsiteX3486" fmla="*/ 385824 w 3886200"/>
              <a:gd name="connsiteY3486" fmla="*/ 1201700 h 3670596"/>
              <a:gd name="connsiteX3487" fmla="*/ 383273 w 3886200"/>
              <a:gd name="connsiteY3487" fmla="*/ 1198449 h 3670596"/>
              <a:gd name="connsiteX3488" fmla="*/ 360350 w 3886200"/>
              <a:gd name="connsiteY3488" fmla="*/ 1169214 h 3670596"/>
              <a:gd name="connsiteX3489" fmla="*/ 362487 w 3886200"/>
              <a:gd name="connsiteY3489" fmla="*/ 1123356 h 3670596"/>
              <a:gd name="connsiteX3490" fmla="*/ 363584 w 3886200"/>
              <a:gd name="connsiteY3490" fmla="*/ 1099807 h 3670596"/>
              <a:gd name="connsiteX3491" fmla="*/ 364047 w 3886200"/>
              <a:gd name="connsiteY3491" fmla="*/ 1089893 h 3670596"/>
              <a:gd name="connsiteX3492" fmla="*/ 371630 w 3886200"/>
              <a:gd name="connsiteY3492" fmla="*/ 1099564 h 3670596"/>
              <a:gd name="connsiteX3493" fmla="*/ 373598 w 3886200"/>
              <a:gd name="connsiteY3493" fmla="*/ 1102075 h 3670596"/>
              <a:gd name="connsiteX3494" fmla="*/ 374657 w 3886200"/>
              <a:gd name="connsiteY3494" fmla="*/ 1103426 h 3670596"/>
              <a:gd name="connsiteX3495" fmla="*/ 383842 w 3886200"/>
              <a:gd name="connsiteY3495" fmla="*/ 1115134 h 3670596"/>
              <a:gd name="connsiteX3496" fmla="*/ 389524 w 3886200"/>
              <a:gd name="connsiteY3496" fmla="*/ 1122380 h 3670596"/>
              <a:gd name="connsiteX3497" fmla="*/ 386340 w 3886200"/>
              <a:gd name="connsiteY3497" fmla="*/ 1118319 h 3670596"/>
              <a:gd name="connsiteX3498" fmla="*/ 383842 w 3886200"/>
              <a:gd name="connsiteY3498" fmla="*/ 1115134 h 3670596"/>
              <a:gd name="connsiteX3499" fmla="*/ 374707 w 3886200"/>
              <a:gd name="connsiteY3499" fmla="*/ 1103485 h 3670596"/>
              <a:gd name="connsiteX3500" fmla="*/ 374795 w 3886200"/>
              <a:gd name="connsiteY3500" fmla="*/ 1103597 h 3670596"/>
              <a:gd name="connsiteX3501" fmla="*/ 364047 w 3886200"/>
              <a:gd name="connsiteY3501" fmla="*/ 1089892 h 3670596"/>
              <a:gd name="connsiteX3502" fmla="*/ 360863 w 3886200"/>
              <a:gd name="connsiteY3502" fmla="*/ 1085830 h 3670596"/>
              <a:gd name="connsiteX3503" fmla="*/ 352018 w 3886200"/>
              <a:gd name="connsiteY3503" fmla="*/ 1074549 h 3670596"/>
              <a:gd name="connsiteX3504" fmla="*/ 351738 w 3886200"/>
              <a:gd name="connsiteY3504" fmla="*/ 1074193 h 3670596"/>
              <a:gd name="connsiteX3505" fmla="*/ 350879 w 3886200"/>
              <a:gd name="connsiteY3505" fmla="*/ 1073098 h 3670596"/>
              <a:gd name="connsiteX3506" fmla="*/ 334593 w 3886200"/>
              <a:gd name="connsiteY3506" fmla="*/ 1052330 h 3670596"/>
              <a:gd name="connsiteX3507" fmla="*/ 330876 w 3886200"/>
              <a:gd name="connsiteY3507" fmla="*/ 1047591 h 3670596"/>
              <a:gd name="connsiteX3508" fmla="*/ 322652 w 3886200"/>
              <a:gd name="connsiteY3508" fmla="*/ 1037102 h 3670596"/>
              <a:gd name="connsiteX3509" fmla="*/ 317850 w 3886200"/>
              <a:gd name="connsiteY3509" fmla="*/ 1030981 h 3670596"/>
              <a:gd name="connsiteX3510" fmla="*/ 316470 w 3886200"/>
              <a:gd name="connsiteY3510" fmla="*/ 1029221 h 3670596"/>
              <a:gd name="connsiteX3511" fmla="*/ 314292 w 3886200"/>
              <a:gd name="connsiteY3511" fmla="*/ 1026441 h 3670596"/>
              <a:gd name="connsiteX3512" fmla="*/ 313097 w 3886200"/>
              <a:gd name="connsiteY3512" fmla="*/ 1024919 h 3670596"/>
              <a:gd name="connsiteX3513" fmla="*/ 418693 w 3886200"/>
              <a:gd name="connsiteY3513" fmla="*/ 1075545 h 3670596"/>
              <a:gd name="connsiteX3514" fmla="*/ 428769 w 3886200"/>
              <a:gd name="connsiteY3514" fmla="*/ 1076572 h 3670596"/>
              <a:gd name="connsiteX3515" fmla="*/ 403534 w 3886200"/>
              <a:gd name="connsiteY3515" fmla="*/ 1026503 h 3670596"/>
              <a:gd name="connsiteX3516" fmla="*/ 410085 w 3886200"/>
              <a:gd name="connsiteY3516" fmla="*/ 1015981 h 3670596"/>
              <a:gd name="connsiteX3517" fmla="*/ 420856 w 3886200"/>
              <a:gd name="connsiteY3517" fmla="*/ 998693 h 3670596"/>
              <a:gd name="connsiteX3518" fmla="*/ 422393 w 3886200"/>
              <a:gd name="connsiteY3518" fmla="*/ 996222 h 3670596"/>
              <a:gd name="connsiteX3519" fmla="*/ 428762 w 3886200"/>
              <a:gd name="connsiteY3519" fmla="*/ 1004343 h 3670596"/>
              <a:gd name="connsiteX3520" fmla="*/ 425182 w 3886200"/>
              <a:gd name="connsiteY3520" fmla="*/ 999776 h 3670596"/>
              <a:gd name="connsiteX3521" fmla="*/ 422393 w 3886200"/>
              <a:gd name="connsiteY3521" fmla="*/ 996220 h 3670596"/>
              <a:gd name="connsiteX3522" fmla="*/ 422372 w 3886200"/>
              <a:gd name="connsiteY3522" fmla="*/ 996195 h 3670596"/>
              <a:gd name="connsiteX3523" fmla="*/ 422330 w 3886200"/>
              <a:gd name="connsiteY3523" fmla="*/ 996142 h 3670596"/>
              <a:gd name="connsiteX3524" fmla="*/ 396026 w 3886200"/>
              <a:gd name="connsiteY3524" fmla="*/ 961832 h 3670596"/>
              <a:gd name="connsiteX3525" fmla="*/ 395384 w 3886200"/>
              <a:gd name="connsiteY3525" fmla="*/ 960467 h 3670596"/>
              <a:gd name="connsiteX3526" fmla="*/ 389819 w 3886200"/>
              <a:gd name="connsiteY3526" fmla="*/ 948606 h 3670596"/>
              <a:gd name="connsiteX3527" fmla="*/ 397099 w 3886200"/>
              <a:gd name="connsiteY3527" fmla="*/ 950834 h 3670596"/>
              <a:gd name="connsiteX3528" fmla="*/ 375142 w 3886200"/>
              <a:gd name="connsiteY3528" fmla="*/ 851927 h 3670596"/>
              <a:gd name="connsiteX3529" fmla="*/ 376733 w 3886200"/>
              <a:gd name="connsiteY3529" fmla="*/ 853958 h 3670596"/>
              <a:gd name="connsiteX3530" fmla="*/ 379062 w 3886200"/>
              <a:gd name="connsiteY3530" fmla="*/ 856929 h 3670596"/>
              <a:gd name="connsiteX3531" fmla="*/ 385264 w 3886200"/>
              <a:gd name="connsiteY3531" fmla="*/ 864837 h 3670596"/>
              <a:gd name="connsiteX3532" fmla="*/ 393433 w 3886200"/>
              <a:gd name="connsiteY3532" fmla="*/ 875251 h 3670596"/>
              <a:gd name="connsiteX3533" fmla="*/ 400618 w 3886200"/>
              <a:gd name="connsiteY3533" fmla="*/ 884420 h 3670596"/>
              <a:gd name="connsiteX3534" fmla="*/ 459006 w 3886200"/>
              <a:gd name="connsiteY3534" fmla="*/ 970694 h 3670596"/>
              <a:gd name="connsiteX3535" fmla="*/ 502518 w 3886200"/>
              <a:gd name="connsiteY3535" fmla="*/ 1014361 h 3670596"/>
              <a:gd name="connsiteX3536" fmla="*/ 486538 w 3886200"/>
              <a:gd name="connsiteY3536" fmla="*/ 993984 h 3670596"/>
              <a:gd name="connsiteX3537" fmla="*/ 487393 w 3886200"/>
              <a:gd name="connsiteY3537" fmla="*/ 995071 h 3670596"/>
              <a:gd name="connsiteX3538" fmla="*/ 484569 w 3886200"/>
              <a:gd name="connsiteY3538" fmla="*/ 991472 h 3670596"/>
              <a:gd name="connsiteX3539" fmla="*/ 484124 w 3886200"/>
              <a:gd name="connsiteY3539" fmla="*/ 990903 h 3670596"/>
              <a:gd name="connsiteX3540" fmla="*/ 484209 w 3886200"/>
              <a:gd name="connsiteY3540" fmla="*/ 991011 h 3670596"/>
              <a:gd name="connsiteX3541" fmla="*/ 483581 w 3886200"/>
              <a:gd name="connsiteY3541" fmla="*/ 990209 h 3670596"/>
              <a:gd name="connsiteX3542" fmla="*/ 483460 w 3886200"/>
              <a:gd name="connsiteY3542" fmla="*/ 990056 h 3670596"/>
              <a:gd name="connsiteX3543" fmla="*/ 483293 w 3886200"/>
              <a:gd name="connsiteY3543" fmla="*/ 989843 h 3670596"/>
              <a:gd name="connsiteX3544" fmla="*/ 482722 w 3886200"/>
              <a:gd name="connsiteY3544" fmla="*/ 989114 h 3670596"/>
              <a:gd name="connsiteX3545" fmla="*/ 479288 w 3886200"/>
              <a:gd name="connsiteY3545" fmla="*/ 984736 h 3670596"/>
              <a:gd name="connsiteX3546" fmla="*/ 479256 w 3886200"/>
              <a:gd name="connsiteY3546" fmla="*/ 984696 h 3670596"/>
              <a:gd name="connsiteX3547" fmla="*/ 478692 w 3886200"/>
              <a:gd name="connsiteY3547" fmla="*/ 983976 h 3670596"/>
              <a:gd name="connsiteX3548" fmla="*/ 477043 w 3886200"/>
              <a:gd name="connsiteY3548" fmla="*/ 981874 h 3670596"/>
              <a:gd name="connsiteX3549" fmla="*/ 474045 w 3886200"/>
              <a:gd name="connsiteY3549" fmla="*/ 978050 h 3670596"/>
              <a:gd name="connsiteX3550" fmla="*/ 473616 w 3886200"/>
              <a:gd name="connsiteY3550" fmla="*/ 977503 h 3670596"/>
              <a:gd name="connsiteX3551" fmla="*/ 472156 w 3886200"/>
              <a:gd name="connsiteY3551" fmla="*/ 975640 h 3670596"/>
              <a:gd name="connsiteX3552" fmla="*/ 470828 w 3886200"/>
              <a:gd name="connsiteY3552" fmla="*/ 973948 h 3670596"/>
              <a:gd name="connsiteX3553" fmla="*/ 469293 w 3886200"/>
              <a:gd name="connsiteY3553" fmla="*/ 971990 h 3670596"/>
              <a:gd name="connsiteX3554" fmla="*/ 468206 w 3886200"/>
              <a:gd name="connsiteY3554" fmla="*/ 970605 h 3670596"/>
              <a:gd name="connsiteX3555" fmla="*/ 466894 w 3886200"/>
              <a:gd name="connsiteY3555" fmla="*/ 968931 h 3670596"/>
              <a:gd name="connsiteX3556" fmla="*/ 466644 w 3886200"/>
              <a:gd name="connsiteY3556" fmla="*/ 968612 h 3670596"/>
              <a:gd name="connsiteX3557" fmla="*/ 466615 w 3886200"/>
              <a:gd name="connsiteY3557" fmla="*/ 968575 h 3670596"/>
              <a:gd name="connsiteX3558" fmla="*/ 466196 w 3886200"/>
              <a:gd name="connsiteY3558" fmla="*/ 968041 h 3670596"/>
              <a:gd name="connsiteX3559" fmla="*/ 465426 w 3886200"/>
              <a:gd name="connsiteY3559" fmla="*/ 967060 h 3670596"/>
              <a:gd name="connsiteX3560" fmla="*/ 464058 w 3886200"/>
              <a:gd name="connsiteY3560" fmla="*/ 965314 h 3670596"/>
              <a:gd name="connsiteX3561" fmla="*/ 453649 w 3886200"/>
              <a:gd name="connsiteY3561" fmla="*/ 952041 h 3670596"/>
              <a:gd name="connsiteX3562" fmla="*/ 450832 w 3886200"/>
              <a:gd name="connsiteY3562" fmla="*/ 948448 h 3670596"/>
              <a:gd name="connsiteX3563" fmla="*/ 445164 w 3886200"/>
              <a:gd name="connsiteY3563" fmla="*/ 941220 h 3670596"/>
              <a:gd name="connsiteX3564" fmla="*/ 443256 w 3886200"/>
              <a:gd name="connsiteY3564" fmla="*/ 938787 h 3670596"/>
              <a:gd name="connsiteX3565" fmla="*/ 443236 w 3886200"/>
              <a:gd name="connsiteY3565" fmla="*/ 938763 h 3670596"/>
              <a:gd name="connsiteX3566" fmla="*/ 443210 w 3886200"/>
              <a:gd name="connsiteY3566" fmla="*/ 938728 h 3670596"/>
              <a:gd name="connsiteX3567" fmla="*/ 435893 w 3886200"/>
              <a:gd name="connsiteY3567" fmla="*/ 929397 h 3670596"/>
              <a:gd name="connsiteX3568" fmla="*/ 435646 w 3886200"/>
              <a:gd name="connsiteY3568" fmla="*/ 929082 h 3670596"/>
              <a:gd name="connsiteX3569" fmla="*/ 435607 w 3886200"/>
              <a:gd name="connsiteY3569" fmla="*/ 929033 h 3670596"/>
              <a:gd name="connsiteX3570" fmla="*/ 434395 w 3886200"/>
              <a:gd name="connsiteY3570" fmla="*/ 927487 h 3670596"/>
              <a:gd name="connsiteX3571" fmla="*/ 434055 w 3886200"/>
              <a:gd name="connsiteY3571" fmla="*/ 927053 h 3670596"/>
              <a:gd name="connsiteX3572" fmla="*/ 432624 w 3886200"/>
              <a:gd name="connsiteY3572" fmla="*/ 925229 h 3670596"/>
              <a:gd name="connsiteX3573" fmla="*/ 429342 w 3886200"/>
              <a:gd name="connsiteY3573" fmla="*/ 921043 h 3670596"/>
              <a:gd name="connsiteX3574" fmla="*/ 426093 w 3886200"/>
              <a:gd name="connsiteY3574" fmla="*/ 916900 h 3670596"/>
              <a:gd name="connsiteX3575" fmla="*/ 442956 w 3886200"/>
              <a:gd name="connsiteY3575" fmla="*/ 889823 h 3670596"/>
              <a:gd name="connsiteX3576" fmla="*/ 455265 w 3886200"/>
              <a:gd name="connsiteY3576" fmla="*/ 870066 h 3670596"/>
              <a:gd name="connsiteX3577" fmla="*/ 378840 w 3886200"/>
              <a:gd name="connsiteY3577" fmla="*/ 772605 h 3670596"/>
              <a:gd name="connsiteX3578" fmla="*/ 453392 w 3886200"/>
              <a:gd name="connsiteY3578" fmla="*/ 843549 h 3670596"/>
              <a:gd name="connsiteX3579" fmla="*/ 466530 w 3886200"/>
              <a:gd name="connsiteY3579" fmla="*/ 871895 h 3670596"/>
              <a:gd name="connsiteX3580" fmla="*/ 465281 w 3886200"/>
              <a:gd name="connsiteY3580" fmla="*/ 872333 h 3670596"/>
              <a:gd name="connsiteX3581" fmla="*/ 480739 w 3886200"/>
              <a:gd name="connsiteY3581" fmla="*/ 902552 h 3670596"/>
              <a:gd name="connsiteX3582" fmla="*/ 466530 w 3886200"/>
              <a:gd name="connsiteY3582" fmla="*/ 871895 h 3670596"/>
              <a:gd name="connsiteX3583" fmla="*/ 471444 w 3886200"/>
              <a:gd name="connsiteY3583" fmla="*/ 870180 h 3670596"/>
              <a:gd name="connsiteX3584" fmla="*/ 460579 w 3886200"/>
              <a:gd name="connsiteY3584" fmla="*/ 820543 h 3670596"/>
              <a:gd name="connsiteX3585" fmla="*/ 459042 w 3886200"/>
              <a:gd name="connsiteY3585" fmla="*/ 817008 h 3670596"/>
              <a:gd name="connsiteX3586" fmla="*/ 467130 w 3886200"/>
              <a:gd name="connsiteY3586" fmla="*/ 832671 h 3670596"/>
              <a:gd name="connsiteX3587" fmla="*/ 484439 w 3886200"/>
              <a:gd name="connsiteY3587" fmla="*/ 823231 h 3670596"/>
              <a:gd name="connsiteX3588" fmla="*/ 437187 w 3886200"/>
              <a:gd name="connsiteY3588" fmla="*/ 678936 h 3670596"/>
              <a:gd name="connsiteX3589" fmla="*/ 501747 w 3886200"/>
              <a:gd name="connsiteY3589" fmla="*/ 718526 h 3670596"/>
              <a:gd name="connsiteX3590" fmla="*/ 494132 w 3886200"/>
              <a:gd name="connsiteY3590" fmla="*/ 708410 h 3670596"/>
              <a:gd name="connsiteX3591" fmla="*/ 487953 w 3886200"/>
              <a:gd name="connsiteY3591" fmla="*/ 675830 h 3670596"/>
              <a:gd name="connsiteX3592" fmla="*/ 505989 w 3886200"/>
              <a:gd name="connsiteY3592" fmla="*/ 721128 h 3670596"/>
              <a:gd name="connsiteX3593" fmla="*/ 510575 w 3886200"/>
              <a:gd name="connsiteY3593" fmla="*/ 723939 h 3670596"/>
              <a:gd name="connsiteX3594" fmla="*/ 527510 w 3886200"/>
              <a:gd name="connsiteY3594" fmla="*/ 738541 h 3670596"/>
              <a:gd name="connsiteX3595" fmla="*/ 528273 w 3886200"/>
              <a:gd name="connsiteY3595" fmla="*/ 734135 h 3670596"/>
              <a:gd name="connsiteX3596" fmla="*/ 553783 w 3886200"/>
              <a:gd name="connsiteY3596" fmla="*/ 704622 h 3670596"/>
              <a:gd name="connsiteX3597" fmla="*/ 586701 w 3886200"/>
              <a:gd name="connsiteY3597" fmla="*/ 719021 h 3670596"/>
              <a:gd name="connsiteX3598" fmla="*/ 582621 w 3886200"/>
              <a:gd name="connsiteY3598" fmla="*/ 695462 h 3670596"/>
              <a:gd name="connsiteX3599" fmla="*/ 611646 w 3886200"/>
              <a:gd name="connsiteY3599" fmla="*/ 741135 h 3670596"/>
              <a:gd name="connsiteX3600" fmla="*/ 619615 w 3886200"/>
              <a:gd name="connsiteY3600" fmla="*/ 733417 h 3670596"/>
              <a:gd name="connsiteX3601" fmla="*/ 597958 w 3886200"/>
              <a:gd name="connsiteY3601" fmla="*/ 693006 h 3670596"/>
              <a:gd name="connsiteX3602" fmla="*/ 591062 w 3886200"/>
              <a:gd name="connsiteY3602" fmla="*/ 683273 h 3670596"/>
              <a:gd name="connsiteX3603" fmla="*/ 602956 w 3886200"/>
              <a:gd name="connsiteY3603" fmla="*/ 695319 h 3670596"/>
              <a:gd name="connsiteX3604" fmla="*/ 607257 w 3886200"/>
              <a:gd name="connsiteY3604" fmla="*/ 668255 h 3670596"/>
              <a:gd name="connsiteX3605" fmla="*/ 582549 w 3886200"/>
              <a:gd name="connsiteY3605" fmla="*/ 537934 h 3670596"/>
              <a:gd name="connsiteX3606" fmla="*/ 584285 w 3886200"/>
              <a:gd name="connsiteY3606" fmla="*/ 547098 h 3670596"/>
              <a:gd name="connsiteX3607" fmla="*/ 586460 w 3886200"/>
              <a:gd name="connsiteY3607" fmla="*/ 558553 h 3670596"/>
              <a:gd name="connsiteX3608" fmla="*/ 587181 w 3886200"/>
              <a:gd name="connsiteY3608" fmla="*/ 562370 h 3670596"/>
              <a:gd name="connsiteX3609" fmla="*/ 587762 w 3886200"/>
              <a:gd name="connsiteY3609" fmla="*/ 565425 h 3670596"/>
              <a:gd name="connsiteX3610" fmla="*/ 586460 w 3886200"/>
              <a:gd name="connsiteY3610" fmla="*/ 558553 h 3670596"/>
              <a:gd name="connsiteX3611" fmla="*/ 582549 w 3886200"/>
              <a:gd name="connsiteY3611" fmla="*/ 537934 h 3670596"/>
              <a:gd name="connsiteX3612" fmla="*/ 576372 w 3886200"/>
              <a:gd name="connsiteY3612" fmla="*/ 505354 h 3670596"/>
              <a:gd name="connsiteX3613" fmla="*/ 708034 w 3886200"/>
              <a:gd name="connsiteY3613" fmla="*/ 562942 h 3670596"/>
              <a:gd name="connsiteX3614" fmla="*/ 720691 w 3886200"/>
              <a:gd name="connsiteY3614" fmla="*/ 573730 h 3670596"/>
              <a:gd name="connsiteX3615" fmla="*/ 703399 w 3886200"/>
              <a:gd name="connsiteY3615" fmla="*/ 538507 h 3670596"/>
              <a:gd name="connsiteX3616" fmla="*/ 707261 w 3886200"/>
              <a:gd name="connsiteY3616" fmla="*/ 558868 h 3670596"/>
              <a:gd name="connsiteX3617" fmla="*/ 708034 w 3886200"/>
              <a:gd name="connsiteY3617" fmla="*/ 562942 h 3670596"/>
              <a:gd name="connsiteX3618" fmla="*/ 678626 w 3886200"/>
              <a:gd name="connsiteY3618" fmla="*/ 492323 h 3670596"/>
              <a:gd name="connsiteX3619" fmla="*/ 686688 w 3886200"/>
              <a:gd name="connsiteY3619" fmla="*/ 506337 h 3670596"/>
              <a:gd name="connsiteX3620" fmla="*/ 703399 w 3886200"/>
              <a:gd name="connsiteY3620" fmla="*/ 538505 h 3670596"/>
              <a:gd name="connsiteX3621" fmla="*/ 701855 w 3886200"/>
              <a:gd name="connsiteY3621" fmla="*/ 530362 h 3670596"/>
              <a:gd name="connsiteX3622" fmla="*/ 683323 w 3886200"/>
              <a:gd name="connsiteY3622" fmla="*/ 432620 h 3670596"/>
              <a:gd name="connsiteX3623" fmla="*/ 761508 w 3886200"/>
              <a:gd name="connsiteY3623" fmla="*/ 526575 h 3670596"/>
              <a:gd name="connsiteX3624" fmla="*/ 802046 w 3886200"/>
              <a:gd name="connsiteY3624" fmla="*/ 448717 h 3670596"/>
              <a:gd name="connsiteX3625" fmla="*/ 799501 w 3886200"/>
              <a:gd name="connsiteY3625" fmla="*/ 419550 h 3670596"/>
              <a:gd name="connsiteX3626" fmla="*/ 801212 w 3886200"/>
              <a:gd name="connsiteY3626" fmla="*/ 422560 h 3670596"/>
              <a:gd name="connsiteX3627" fmla="*/ 802627 w 3886200"/>
              <a:gd name="connsiteY3627" fmla="*/ 425047 h 3670596"/>
              <a:gd name="connsiteX3628" fmla="*/ 796451 w 3886200"/>
              <a:gd name="connsiteY3628" fmla="*/ 392466 h 3670596"/>
              <a:gd name="connsiteX3629" fmla="*/ 790274 w 3886200"/>
              <a:gd name="connsiteY3629" fmla="*/ 359886 h 3670596"/>
              <a:gd name="connsiteX3630" fmla="*/ 791000 w 3886200"/>
              <a:gd name="connsiteY3630" fmla="*/ 361327 h 3670596"/>
              <a:gd name="connsiteX3631" fmla="*/ 798445 w 3886200"/>
              <a:gd name="connsiteY3631" fmla="*/ 398006 h 3670596"/>
              <a:gd name="connsiteX3632" fmla="*/ 868459 w 3886200"/>
              <a:gd name="connsiteY3632" fmla="*/ 453839 h 3670596"/>
              <a:gd name="connsiteX3633" fmla="*/ 802362 w 3886200"/>
              <a:gd name="connsiteY3633" fmla="*/ 383847 h 3670596"/>
              <a:gd name="connsiteX3634" fmla="*/ 791000 w 3886200"/>
              <a:gd name="connsiteY3634" fmla="*/ 361327 h 3670596"/>
              <a:gd name="connsiteX3635" fmla="*/ 784095 w 3886200"/>
              <a:gd name="connsiteY3635" fmla="*/ 327304 h 3670596"/>
              <a:gd name="connsiteX3636" fmla="*/ 777920 w 3886200"/>
              <a:gd name="connsiteY3636" fmla="*/ 294726 h 3670596"/>
              <a:gd name="connsiteX3637" fmla="*/ 862282 w 3886200"/>
              <a:gd name="connsiteY3637" fmla="*/ 421260 h 3670596"/>
              <a:gd name="connsiteX3638" fmla="*/ 843751 w 3886200"/>
              <a:gd name="connsiteY3638" fmla="*/ 323519 h 3670596"/>
              <a:gd name="connsiteX3639" fmla="*/ 909578 w 3886200"/>
              <a:gd name="connsiteY3639" fmla="*/ 352312 h 3670596"/>
              <a:gd name="connsiteX3640" fmla="*/ 932168 w 3886200"/>
              <a:gd name="connsiteY3640" fmla="*/ 153044 h 3670596"/>
              <a:gd name="connsiteX3641" fmla="*/ 1016529 w 3886200"/>
              <a:gd name="connsiteY3641" fmla="*/ 279577 h 3670596"/>
              <a:gd name="connsiteX3642" fmla="*/ 1039672 w 3886200"/>
              <a:gd name="connsiteY3642" fmla="*/ 282229 h 3670596"/>
              <a:gd name="connsiteX3643" fmla="*/ 1033071 w 3886200"/>
              <a:gd name="connsiteY3643" fmla="*/ 267679 h 3670596"/>
              <a:gd name="connsiteX3644" fmla="*/ 1034808 w 3886200"/>
              <a:gd name="connsiteY3644" fmla="*/ 270882 h 3670596"/>
              <a:gd name="connsiteX3645" fmla="*/ 1068485 w 3886200"/>
              <a:gd name="connsiteY3645" fmla="*/ 312922 h 3670596"/>
              <a:gd name="connsiteX3646" fmla="*/ 1074216 w 3886200"/>
              <a:gd name="connsiteY3646" fmla="*/ 312917 h 3670596"/>
              <a:gd name="connsiteX3647" fmla="*/ 1088539 w 3886200"/>
              <a:gd name="connsiteY3647" fmla="*/ 340951 h 3670596"/>
              <a:gd name="connsiteX3648" fmla="*/ 1075676 w 3886200"/>
              <a:gd name="connsiteY3648" fmla="*/ 312915 h 3670596"/>
              <a:gd name="connsiteX3649" fmla="*/ 1074216 w 3886200"/>
              <a:gd name="connsiteY3649" fmla="*/ 312917 h 3670596"/>
              <a:gd name="connsiteX3650" fmla="*/ 1060976 w 3886200"/>
              <a:gd name="connsiteY3650" fmla="*/ 286995 h 3670596"/>
              <a:gd name="connsiteX3651" fmla="*/ 1063830 w 3886200"/>
              <a:gd name="connsiteY3651" fmla="*/ 210630 h 3670596"/>
              <a:gd name="connsiteX3652" fmla="*/ 1082361 w 3886200"/>
              <a:gd name="connsiteY3652" fmla="*/ 308370 h 3670596"/>
              <a:gd name="connsiteX3653" fmla="*/ 1110134 w 3886200"/>
              <a:gd name="connsiteY3653" fmla="*/ 320517 h 3670596"/>
              <a:gd name="connsiteX3654" fmla="*/ 1148191 w 3886200"/>
              <a:gd name="connsiteY3654" fmla="*/ 337163 h 3670596"/>
              <a:gd name="connsiteX3655" fmla="*/ 1148641 w 3886200"/>
              <a:gd name="connsiteY3655" fmla="*/ 339537 h 3670596"/>
              <a:gd name="connsiteX3656" fmla="*/ 1148663 w 3886200"/>
              <a:gd name="connsiteY3656" fmla="*/ 339655 h 3670596"/>
              <a:gd name="connsiteX3657" fmla="*/ 1148757 w 3886200"/>
              <a:gd name="connsiteY3657" fmla="*/ 340149 h 3670596"/>
              <a:gd name="connsiteX3658" fmla="*/ 1148947 w 3886200"/>
              <a:gd name="connsiteY3658" fmla="*/ 341154 h 3670596"/>
              <a:gd name="connsiteX3659" fmla="*/ 1148948 w 3886200"/>
              <a:gd name="connsiteY3659" fmla="*/ 341160 h 3670596"/>
              <a:gd name="connsiteX3660" fmla="*/ 1148972 w 3886200"/>
              <a:gd name="connsiteY3660" fmla="*/ 341281 h 3670596"/>
              <a:gd name="connsiteX3661" fmla="*/ 1149021 w 3886200"/>
              <a:gd name="connsiteY3661" fmla="*/ 341544 h 3670596"/>
              <a:gd name="connsiteX3662" fmla="*/ 1149043 w 3886200"/>
              <a:gd name="connsiteY3662" fmla="*/ 341657 h 3670596"/>
              <a:gd name="connsiteX3663" fmla="*/ 1149171 w 3886200"/>
              <a:gd name="connsiteY3663" fmla="*/ 342330 h 3670596"/>
              <a:gd name="connsiteX3664" fmla="*/ 1150121 w 3886200"/>
              <a:gd name="connsiteY3664" fmla="*/ 347345 h 3670596"/>
              <a:gd name="connsiteX3665" fmla="*/ 1152738 w 3886200"/>
              <a:gd name="connsiteY3665" fmla="*/ 361150 h 3670596"/>
              <a:gd name="connsiteX3666" fmla="*/ 1153381 w 3886200"/>
              <a:gd name="connsiteY3666" fmla="*/ 364540 h 3670596"/>
              <a:gd name="connsiteX3667" fmla="*/ 1153785 w 3886200"/>
              <a:gd name="connsiteY3667" fmla="*/ 366677 h 3670596"/>
              <a:gd name="connsiteX3668" fmla="*/ 1154366 w 3886200"/>
              <a:gd name="connsiteY3668" fmla="*/ 369744 h 3670596"/>
              <a:gd name="connsiteX3669" fmla="*/ 1155392 w 3886200"/>
              <a:gd name="connsiteY3669" fmla="*/ 375150 h 3670596"/>
              <a:gd name="connsiteX3670" fmla="*/ 1158502 w 3886200"/>
              <a:gd name="connsiteY3670" fmla="*/ 391555 h 3670596"/>
              <a:gd name="connsiteX3671" fmla="*/ 1159718 w 3886200"/>
              <a:gd name="connsiteY3671" fmla="*/ 397963 h 3670596"/>
              <a:gd name="connsiteX3672" fmla="*/ 1159985 w 3886200"/>
              <a:gd name="connsiteY3672" fmla="*/ 399372 h 3670596"/>
              <a:gd name="connsiteX3673" fmla="*/ 1159987 w 3886200"/>
              <a:gd name="connsiteY3673" fmla="*/ 399381 h 3670596"/>
              <a:gd name="connsiteX3674" fmla="*/ 1159991 w 3886200"/>
              <a:gd name="connsiteY3674" fmla="*/ 399404 h 3670596"/>
              <a:gd name="connsiteX3675" fmla="*/ 1159992 w 3886200"/>
              <a:gd name="connsiteY3675" fmla="*/ 399411 h 3670596"/>
              <a:gd name="connsiteX3676" fmla="*/ 1160014 w 3886200"/>
              <a:gd name="connsiteY3676" fmla="*/ 399528 h 3670596"/>
              <a:gd name="connsiteX3677" fmla="*/ 1160018 w 3886200"/>
              <a:gd name="connsiteY3677" fmla="*/ 399548 h 3670596"/>
              <a:gd name="connsiteX3678" fmla="*/ 1160060 w 3886200"/>
              <a:gd name="connsiteY3678" fmla="*/ 399770 h 3670596"/>
              <a:gd name="connsiteX3679" fmla="*/ 1160180 w 3886200"/>
              <a:gd name="connsiteY3679" fmla="*/ 400400 h 3670596"/>
              <a:gd name="connsiteX3680" fmla="*/ 1160298 w 3886200"/>
              <a:gd name="connsiteY3680" fmla="*/ 401021 h 3670596"/>
              <a:gd name="connsiteX3681" fmla="*/ 1160309 w 3886200"/>
              <a:gd name="connsiteY3681" fmla="*/ 401078 h 3670596"/>
              <a:gd name="connsiteX3682" fmla="*/ 1160345 w 3886200"/>
              <a:gd name="connsiteY3682" fmla="*/ 401270 h 3670596"/>
              <a:gd name="connsiteX3683" fmla="*/ 1160507 w 3886200"/>
              <a:gd name="connsiteY3683" fmla="*/ 402124 h 3670596"/>
              <a:gd name="connsiteX3684" fmla="*/ 1160536 w 3886200"/>
              <a:gd name="connsiteY3684" fmla="*/ 402272 h 3670596"/>
              <a:gd name="connsiteX3685" fmla="*/ 1160545 w 3886200"/>
              <a:gd name="connsiteY3685" fmla="*/ 402320 h 3670596"/>
              <a:gd name="connsiteX3686" fmla="*/ 1160551 w 3886200"/>
              <a:gd name="connsiteY3686" fmla="*/ 402352 h 3670596"/>
              <a:gd name="connsiteX3687" fmla="*/ 1161661 w 3886200"/>
              <a:gd name="connsiteY3687" fmla="*/ 408201 h 3670596"/>
              <a:gd name="connsiteX3688" fmla="*/ 1162090 w 3886200"/>
              <a:gd name="connsiteY3688" fmla="*/ 410468 h 3670596"/>
              <a:gd name="connsiteX3689" fmla="*/ 1162346 w 3886200"/>
              <a:gd name="connsiteY3689" fmla="*/ 411818 h 3670596"/>
              <a:gd name="connsiteX3690" fmla="*/ 1162347 w 3886200"/>
              <a:gd name="connsiteY3690" fmla="*/ 411822 h 3670596"/>
              <a:gd name="connsiteX3691" fmla="*/ 1162504 w 3886200"/>
              <a:gd name="connsiteY3691" fmla="*/ 412652 h 3670596"/>
              <a:gd name="connsiteX3692" fmla="*/ 1162520 w 3886200"/>
              <a:gd name="connsiteY3692" fmla="*/ 412735 h 3670596"/>
              <a:gd name="connsiteX3693" fmla="*/ 1162698 w 3886200"/>
              <a:gd name="connsiteY3693" fmla="*/ 413674 h 3670596"/>
              <a:gd name="connsiteX3694" fmla="*/ 1163055 w 3886200"/>
              <a:gd name="connsiteY3694" fmla="*/ 415560 h 3670596"/>
              <a:gd name="connsiteX3695" fmla="*/ 1162769 w 3886200"/>
              <a:gd name="connsiteY3695" fmla="*/ 414046 h 3670596"/>
              <a:gd name="connsiteX3696" fmla="*/ 1166722 w 3886200"/>
              <a:gd name="connsiteY3696" fmla="*/ 434905 h 3670596"/>
              <a:gd name="connsiteX3697" fmla="*/ 1166424 w 3886200"/>
              <a:gd name="connsiteY3697" fmla="*/ 388555 h 3670596"/>
              <a:gd name="connsiteX3698" fmla="*/ 1142018 w 3886200"/>
              <a:gd name="connsiteY3698" fmla="*/ 304602 h 3670596"/>
              <a:gd name="connsiteX3699" fmla="*/ 1142017 w 3886200"/>
              <a:gd name="connsiteY3699" fmla="*/ 304585 h 3670596"/>
              <a:gd name="connsiteX3700" fmla="*/ 1135837 w 3886200"/>
              <a:gd name="connsiteY3700" fmla="*/ 272002 h 3670596"/>
              <a:gd name="connsiteX3701" fmla="*/ 1202674 w 3886200"/>
              <a:gd name="connsiteY3701" fmla="*/ 355858 h 3670596"/>
              <a:gd name="connsiteX3702" fmla="*/ 1204631 w 3886200"/>
              <a:gd name="connsiteY3702" fmla="*/ 347345 h 3670596"/>
              <a:gd name="connsiteX3703" fmla="*/ 1212511 w 3886200"/>
              <a:gd name="connsiteY3703" fmla="*/ 362961 h 3670596"/>
              <a:gd name="connsiteX3704" fmla="*/ 1213141 w 3886200"/>
              <a:gd name="connsiteY3704" fmla="*/ 364213 h 3670596"/>
              <a:gd name="connsiteX3705" fmla="*/ 1220199 w 3886200"/>
              <a:gd name="connsiteY3705" fmla="*/ 398536 h 3670596"/>
              <a:gd name="connsiteX3706" fmla="*/ 1221743 w 3886200"/>
              <a:gd name="connsiteY3706" fmla="*/ 406682 h 3670596"/>
              <a:gd name="connsiteX3707" fmla="*/ 1220876 w 3886200"/>
              <a:gd name="connsiteY3707" fmla="*/ 402100 h 3670596"/>
              <a:gd name="connsiteX3708" fmla="*/ 1220199 w 3886200"/>
              <a:gd name="connsiteY3708" fmla="*/ 398536 h 3670596"/>
              <a:gd name="connsiteX3709" fmla="*/ 1228428 w 3886200"/>
              <a:gd name="connsiteY3709" fmla="*/ 402135 h 3670596"/>
              <a:gd name="connsiteX3710" fmla="*/ 1247970 w 3886200"/>
              <a:gd name="connsiteY3710" fmla="*/ 410682 h 3670596"/>
              <a:gd name="connsiteX3711" fmla="*/ 1262761 w 3886200"/>
              <a:gd name="connsiteY3711" fmla="*/ 417153 h 3670596"/>
              <a:gd name="connsiteX3712" fmla="*/ 1284398 w 3886200"/>
              <a:gd name="connsiteY3712" fmla="*/ 463498 h 3670596"/>
              <a:gd name="connsiteX3713" fmla="*/ 1292207 w 3886200"/>
              <a:gd name="connsiteY3713" fmla="*/ 459911 h 3670596"/>
              <a:gd name="connsiteX3714" fmla="*/ 1339505 w 3886200"/>
              <a:gd name="connsiteY3714" fmla="*/ 390964 h 3670596"/>
              <a:gd name="connsiteX3715" fmla="*/ 1339793 w 3886200"/>
              <a:gd name="connsiteY3715" fmla="*/ 392489 h 3670596"/>
              <a:gd name="connsiteX3716" fmla="*/ 1339868 w 3886200"/>
              <a:gd name="connsiteY3716" fmla="*/ 392882 h 3670596"/>
              <a:gd name="connsiteX3717" fmla="*/ 1344911 w 3886200"/>
              <a:gd name="connsiteY3717" fmla="*/ 419471 h 3670596"/>
              <a:gd name="connsiteX3718" fmla="*/ 1345681 w 3886200"/>
              <a:gd name="connsiteY3718" fmla="*/ 423544 h 3670596"/>
              <a:gd name="connsiteX3719" fmla="*/ 1351860 w 3886200"/>
              <a:gd name="connsiteY3719" fmla="*/ 456124 h 3670596"/>
              <a:gd name="connsiteX3720" fmla="*/ 1353116 w 3886200"/>
              <a:gd name="connsiteY3720" fmla="*/ 462749 h 3670596"/>
              <a:gd name="connsiteX3721" fmla="*/ 1354175 w 3886200"/>
              <a:gd name="connsiteY3721" fmla="*/ 468341 h 3670596"/>
              <a:gd name="connsiteX3722" fmla="*/ 1354346 w 3886200"/>
              <a:gd name="connsiteY3722" fmla="*/ 469240 h 3670596"/>
              <a:gd name="connsiteX3723" fmla="*/ 1357265 w 3886200"/>
              <a:gd name="connsiteY3723" fmla="*/ 484630 h 3670596"/>
              <a:gd name="connsiteX3724" fmla="*/ 1358039 w 3886200"/>
              <a:gd name="connsiteY3724" fmla="*/ 488703 h 3670596"/>
              <a:gd name="connsiteX3725" fmla="*/ 1352760 w 3886200"/>
              <a:gd name="connsiteY3725" fmla="*/ 460871 h 3670596"/>
              <a:gd name="connsiteX3726" fmla="*/ 1352729 w 3886200"/>
              <a:gd name="connsiteY3726" fmla="*/ 460705 h 3670596"/>
              <a:gd name="connsiteX3727" fmla="*/ 1351860 w 3886200"/>
              <a:gd name="connsiteY3727" fmla="*/ 456124 h 3670596"/>
              <a:gd name="connsiteX3728" fmla="*/ 1360860 w 3886200"/>
              <a:gd name="connsiteY3728" fmla="*/ 463796 h 3670596"/>
              <a:gd name="connsiteX3729" fmla="*/ 1423866 w 3886200"/>
              <a:gd name="connsiteY3729" fmla="*/ 517497 h 3670596"/>
              <a:gd name="connsiteX3730" fmla="*/ 1417692 w 3886200"/>
              <a:gd name="connsiteY3730" fmla="*/ 484916 h 3670596"/>
              <a:gd name="connsiteX3731" fmla="*/ 1405337 w 3886200"/>
              <a:gd name="connsiteY3731" fmla="*/ 419755 h 3670596"/>
              <a:gd name="connsiteX3732" fmla="*/ 1313305 w 3886200"/>
              <a:gd name="connsiteY3732" fmla="*/ 203034 h 3670596"/>
              <a:gd name="connsiteX3733" fmla="*/ 1283912 w 3886200"/>
              <a:gd name="connsiteY3733" fmla="*/ 97760 h 3670596"/>
              <a:gd name="connsiteX3734" fmla="*/ 1283910 w 3886200"/>
              <a:gd name="connsiteY3734" fmla="*/ 97742 h 3670596"/>
              <a:gd name="connsiteX3735" fmla="*/ 1281998 w 3886200"/>
              <a:gd name="connsiteY3735" fmla="*/ 87664 h 3670596"/>
              <a:gd name="connsiteX3736" fmla="*/ 1281593 w 3886200"/>
              <a:gd name="connsiteY3736" fmla="*/ 85523 h 3670596"/>
              <a:gd name="connsiteX3737" fmla="*/ 1279512 w 3886200"/>
              <a:gd name="connsiteY3737" fmla="*/ 74559 h 3670596"/>
              <a:gd name="connsiteX3738" fmla="*/ 1275077 w 3886200"/>
              <a:gd name="connsiteY3738" fmla="*/ 51160 h 3670596"/>
              <a:gd name="connsiteX3739" fmla="*/ 1271555 w 3886200"/>
              <a:gd name="connsiteY3739" fmla="*/ 32580 h 367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</a:cxnLst>
            <a:rect l="l" t="t" r="r" b="b"/>
            <a:pathLst>
              <a:path w="3886200" h="3670596">
                <a:moveTo>
                  <a:pt x="2602292" y="3572857"/>
                </a:moveTo>
                <a:lnTo>
                  <a:pt x="2611883" y="3587729"/>
                </a:lnTo>
                <a:cubicBezTo>
                  <a:pt x="2628545" y="3614184"/>
                  <a:pt x="2658859" y="3665510"/>
                  <a:pt x="2634791" y="3652838"/>
                </a:cubicBezTo>
                <a:lnTo>
                  <a:pt x="2614645" y="3638016"/>
                </a:lnTo>
                <a:lnTo>
                  <a:pt x="2606688" y="3596037"/>
                </a:lnTo>
                <a:lnTo>
                  <a:pt x="2604202" y="3582932"/>
                </a:lnTo>
                <a:close/>
                <a:moveTo>
                  <a:pt x="2602292" y="3572853"/>
                </a:moveTo>
                <a:lnTo>
                  <a:pt x="2602292" y="3572856"/>
                </a:lnTo>
                <a:lnTo>
                  <a:pt x="2602290" y="3572854"/>
                </a:lnTo>
                <a:close/>
                <a:moveTo>
                  <a:pt x="2599406" y="3557641"/>
                </a:moveTo>
                <a:lnTo>
                  <a:pt x="2602292" y="3572853"/>
                </a:lnTo>
                <a:lnTo>
                  <a:pt x="2602287" y="3572836"/>
                </a:lnTo>
                <a:close/>
                <a:moveTo>
                  <a:pt x="2598852" y="3554724"/>
                </a:moveTo>
                <a:lnTo>
                  <a:pt x="2599202" y="3556566"/>
                </a:lnTo>
                <a:lnTo>
                  <a:pt x="2599406" y="3557641"/>
                </a:lnTo>
                <a:close/>
                <a:moveTo>
                  <a:pt x="2595779" y="3538498"/>
                </a:moveTo>
                <a:lnTo>
                  <a:pt x="2598852" y="3554724"/>
                </a:lnTo>
                <a:lnTo>
                  <a:pt x="2597658" y="3548421"/>
                </a:lnTo>
                <a:close/>
                <a:moveTo>
                  <a:pt x="2775073" y="3528914"/>
                </a:moveTo>
                <a:lnTo>
                  <a:pt x="2775194" y="3529551"/>
                </a:lnTo>
                <a:lnTo>
                  <a:pt x="2781249" y="3561494"/>
                </a:lnTo>
                <a:close/>
                <a:moveTo>
                  <a:pt x="2768896" y="3496333"/>
                </a:moveTo>
                <a:lnTo>
                  <a:pt x="2775073" y="3528914"/>
                </a:lnTo>
                <a:lnTo>
                  <a:pt x="2768896" y="3496336"/>
                </a:lnTo>
                <a:close/>
                <a:moveTo>
                  <a:pt x="2745756" y="3493686"/>
                </a:moveTo>
                <a:lnTo>
                  <a:pt x="2751431" y="3499487"/>
                </a:lnTo>
                <a:lnTo>
                  <a:pt x="2775073" y="3528914"/>
                </a:lnTo>
                <a:close/>
                <a:moveTo>
                  <a:pt x="2745753" y="3493681"/>
                </a:moveTo>
                <a:lnTo>
                  <a:pt x="2745756" y="3493686"/>
                </a:lnTo>
                <a:lnTo>
                  <a:pt x="2745753" y="3493683"/>
                </a:lnTo>
                <a:close/>
                <a:moveTo>
                  <a:pt x="2766484" y="3483615"/>
                </a:moveTo>
                <a:lnTo>
                  <a:pt x="2766580" y="3484116"/>
                </a:lnTo>
                <a:cubicBezTo>
                  <a:pt x="2768896" y="3496333"/>
                  <a:pt x="2768896" y="3496333"/>
                  <a:pt x="2768896" y="3496333"/>
                </a:cubicBezTo>
                <a:lnTo>
                  <a:pt x="2768895" y="3496332"/>
                </a:lnTo>
                <a:close/>
                <a:moveTo>
                  <a:pt x="2583758" y="3475115"/>
                </a:moveTo>
                <a:lnTo>
                  <a:pt x="2595779" y="3538498"/>
                </a:lnTo>
                <a:lnTo>
                  <a:pt x="2593025" y="3523985"/>
                </a:lnTo>
                <a:cubicBezTo>
                  <a:pt x="2591095" y="3513805"/>
                  <a:pt x="2588393" y="3499551"/>
                  <a:pt x="2583758" y="3475115"/>
                </a:cubicBezTo>
                <a:close/>
                <a:moveTo>
                  <a:pt x="2696888" y="3434961"/>
                </a:moveTo>
                <a:cubicBezTo>
                  <a:pt x="2696888" y="3434961"/>
                  <a:pt x="2696888" y="3434961"/>
                  <a:pt x="2729871" y="3474597"/>
                </a:cubicBezTo>
                <a:lnTo>
                  <a:pt x="2745753" y="3493681"/>
                </a:lnTo>
                <a:lnTo>
                  <a:pt x="2740812" y="3488135"/>
                </a:lnTo>
                <a:cubicBezTo>
                  <a:pt x="2739476" y="3487319"/>
                  <a:pt x="2742806" y="3493676"/>
                  <a:pt x="2755232" y="3515684"/>
                </a:cubicBezTo>
                <a:lnTo>
                  <a:pt x="2781249" y="3561494"/>
                </a:lnTo>
                <a:lnTo>
                  <a:pt x="2779935" y="3559517"/>
                </a:lnTo>
                <a:cubicBezTo>
                  <a:pt x="2775977" y="3553587"/>
                  <a:pt x="2760159" y="3529861"/>
                  <a:pt x="2696888" y="3434961"/>
                </a:cubicBezTo>
                <a:close/>
                <a:moveTo>
                  <a:pt x="2452100" y="3417533"/>
                </a:moveTo>
                <a:lnTo>
                  <a:pt x="2463011" y="3439368"/>
                </a:lnTo>
                <a:cubicBezTo>
                  <a:pt x="2481861" y="3477370"/>
                  <a:pt x="2515612" y="3546819"/>
                  <a:pt x="2484006" y="3494392"/>
                </a:cubicBezTo>
                <a:lnTo>
                  <a:pt x="2458278" y="3450110"/>
                </a:lnTo>
                <a:lnTo>
                  <a:pt x="2456154" y="3438913"/>
                </a:lnTo>
                <a:lnTo>
                  <a:pt x="2454595" y="3430688"/>
                </a:lnTo>
                <a:lnTo>
                  <a:pt x="2452193" y="3418023"/>
                </a:lnTo>
                <a:close/>
                <a:moveTo>
                  <a:pt x="2452099" y="3417529"/>
                </a:moveTo>
                <a:lnTo>
                  <a:pt x="2452100" y="3417533"/>
                </a:lnTo>
                <a:lnTo>
                  <a:pt x="2452099" y="3417531"/>
                </a:lnTo>
                <a:close/>
                <a:moveTo>
                  <a:pt x="2512263" y="3416434"/>
                </a:moveTo>
                <a:lnTo>
                  <a:pt x="2515575" y="3433903"/>
                </a:lnTo>
                <a:cubicBezTo>
                  <a:pt x="2518084" y="3447137"/>
                  <a:pt x="2516883" y="3440803"/>
                  <a:pt x="2514032" y="3425768"/>
                </a:cubicBezTo>
                <a:close/>
                <a:moveTo>
                  <a:pt x="2511752" y="3413741"/>
                </a:moveTo>
                <a:lnTo>
                  <a:pt x="2512263" y="3416434"/>
                </a:lnTo>
                <a:lnTo>
                  <a:pt x="2511752" y="3413742"/>
                </a:lnTo>
                <a:close/>
                <a:moveTo>
                  <a:pt x="2451205" y="3412810"/>
                </a:moveTo>
                <a:lnTo>
                  <a:pt x="2451327" y="3413456"/>
                </a:lnTo>
                <a:cubicBezTo>
                  <a:pt x="2452099" y="3417529"/>
                  <a:pt x="2452099" y="3417529"/>
                  <a:pt x="2452099" y="3417529"/>
                </a:cubicBezTo>
                <a:close/>
                <a:moveTo>
                  <a:pt x="2451162" y="3412584"/>
                </a:moveTo>
                <a:lnTo>
                  <a:pt x="2451205" y="3412810"/>
                </a:lnTo>
                <a:lnTo>
                  <a:pt x="2451168" y="3412618"/>
                </a:lnTo>
                <a:close/>
                <a:moveTo>
                  <a:pt x="2751300" y="3403540"/>
                </a:moveTo>
                <a:lnTo>
                  <a:pt x="2752317" y="3408903"/>
                </a:lnTo>
                <a:cubicBezTo>
                  <a:pt x="2754272" y="3419211"/>
                  <a:pt x="2758182" y="3439828"/>
                  <a:pt x="2766001" y="3481062"/>
                </a:cubicBezTo>
                <a:lnTo>
                  <a:pt x="2766484" y="3483615"/>
                </a:lnTo>
                <a:lnTo>
                  <a:pt x="2764371" y="3472471"/>
                </a:lnTo>
                <a:cubicBezTo>
                  <a:pt x="2762561" y="3462927"/>
                  <a:pt x="2760028" y="3449564"/>
                  <a:pt x="2756480" y="3430856"/>
                </a:cubicBezTo>
                <a:close/>
                <a:moveTo>
                  <a:pt x="2853129" y="3402918"/>
                </a:moveTo>
                <a:lnTo>
                  <a:pt x="2882023" y="3456179"/>
                </a:lnTo>
                <a:cubicBezTo>
                  <a:pt x="2883570" y="3464325"/>
                  <a:pt x="2878296" y="3456417"/>
                  <a:pt x="2870836" y="3441951"/>
                </a:cubicBezTo>
                <a:close/>
                <a:moveTo>
                  <a:pt x="2750362" y="3398594"/>
                </a:moveTo>
                <a:lnTo>
                  <a:pt x="2751300" y="3403540"/>
                </a:lnTo>
                <a:lnTo>
                  <a:pt x="2750606" y="3399883"/>
                </a:lnTo>
                <a:cubicBezTo>
                  <a:pt x="2750362" y="3398594"/>
                  <a:pt x="2750362" y="3398594"/>
                  <a:pt x="2750362" y="3398594"/>
                </a:cubicBezTo>
                <a:close/>
                <a:moveTo>
                  <a:pt x="2447677" y="3394197"/>
                </a:moveTo>
                <a:lnTo>
                  <a:pt x="2449011" y="3401238"/>
                </a:lnTo>
                <a:lnTo>
                  <a:pt x="2450321" y="3408148"/>
                </a:lnTo>
                <a:lnTo>
                  <a:pt x="2449920" y="3406035"/>
                </a:lnTo>
                <a:lnTo>
                  <a:pt x="2449397" y="3403276"/>
                </a:lnTo>
                <a:close/>
                <a:moveTo>
                  <a:pt x="2447589" y="3393734"/>
                </a:moveTo>
                <a:lnTo>
                  <a:pt x="2447677" y="3394197"/>
                </a:lnTo>
                <a:lnTo>
                  <a:pt x="2447607" y="3393828"/>
                </a:lnTo>
                <a:close/>
                <a:moveTo>
                  <a:pt x="2447218" y="3391779"/>
                </a:moveTo>
                <a:lnTo>
                  <a:pt x="2447589" y="3393734"/>
                </a:lnTo>
                <a:lnTo>
                  <a:pt x="2447540" y="3393477"/>
                </a:lnTo>
                <a:close/>
                <a:moveTo>
                  <a:pt x="2446882" y="3390006"/>
                </a:moveTo>
                <a:lnTo>
                  <a:pt x="2447218" y="3391779"/>
                </a:lnTo>
                <a:lnTo>
                  <a:pt x="2447126" y="3391296"/>
                </a:lnTo>
                <a:close/>
                <a:moveTo>
                  <a:pt x="2748321" y="3387825"/>
                </a:moveTo>
                <a:lnTo>
                  <a:pt x="2749978" y="3396556"/>
                </a:lnTo>
                <a:cubicBezTo>
                  <a:pt x="2750362" y="3398594"/>
                  <a:pt x="2750362" y="3398594"/>
                  <a:pt x="2750362" y="3398594"/>
                </a:cubicBezTo>
                <a:close/>
                <a:moveTo>
                  <a:pt x="2445923" y="3384948"/>
                </a:moveTo>
                <a:lnTo>
                  <a:pt x="2446882" y="3390006"/>
                </a:lnTo>
                <a:lnTo>
                  <a:pt x="2446574" y="3388384"/>
                </a:lnTo>
                <a:cubicBezTo>
                  <a:pt x="2445923" y="3384948"/>
                  <a:pt x="2445923" y="3384948"/>
                  <a:pt x="2445923" y="3384948"/>
                </a:cubicBezTo>
                <a:close/>
                <a:moveTo>
                  <a:pt x="2744186" y="3366009"/>
                </a:moveTo>
                <a:lnTo>
                  <a:pt x="2744186" y="3366012"/>
                </a:lnTo>
                <a:lnTo>
                  <a:pt x="2744183" y="3366012"/>
                </a:lnTo>
                <a:close/>
                <a:moveTo>
                  <a:pt x="2744186" y="3366009"/>
                </a:moveTo>
                <a:lnTo>
                  <a:pt x="2747276" y="3382303"/>
                </a:lnTo>
                <a:lnTo>
                  <a:pt x="2748321" y="3387825"/>
                </a:lnTo>
                <a:close/>
                <a:moveTo>
                  <a:pt x="2744008" y="3365069"/>
                </a:moveTo>
                <a:lnTo>
                  <a:pt x="2744015" y="3365109"/>
                </a:lnTo>
                <a:lnTo>
                  <a:pt x="2744009" y="3365075"/>
                </a:lnTo>
                <a:close/>
                <a:moveTo>
                  <a:pt x="2741360" y="3351116"/>
                </a:moveTo>
                <a:lnTo>
                  <a:pt x="2742726" y="3358314"/>
                </a:lnTo>
                <a:lnTo>
                  <a:pt x="2744009" y="3365075"/>
                </a:lnTo>
                <a:lnTo>
                  <a:pt x="2744015" y="3365112"/>
                </a:lnTo>
                <a:lnTo>
                  <a:pt x="2744186" y="3366006"/>
                </a:lnTo>
                <a:lnTo>
                  <a:pt x="2744182" y="3365994"/>
                </a:lnTo>
                <a:close/>
                <a:moveTo>
                  <a:pt x="2741269" y="3350636"/>
                </a:moveTo>
                <a:lnTo>
                  <a:pt x="2741287" y="3350729"/>
                </a:lnTo>
                <a:lnTo>
                  <a:pt x="2741360" y="3351116"/>
                </a:lnTo>
                <a:close/>
                <a:moveTo>
                  <a:pt x="2740739" y="3347841"/>
                </a:moveTo>
                <a:lnTo>
                  <a:pt x="2741174" y="3350133"/>
                </a:lnTo>
                <a:lnTo>
                  <a:pt x="2741269" y="3350636"/>
                </a:lnTo>
                <a:close/>
                <a:moveTo>
                  <a:pt x="2738752" y="3337352"/>
                </a:moveTo>
                <a:lnTo>
                  <a:pt x="2744008" y="3365069"/>
                </a:lnTo>
                <a:lnTo>
                  <a:pt x="2742726" y="3358314"/>
                </a:lnTo>
                <a:lnTo>
                  <a:pt x="2741386" y="3351251"/>
                </a:lnTo>
                <a:lnTo>
                  <a:pt x="2741287" y="3350729"/>
                </a:lnTo>
                <a:lnTo>
                  <a:pt x="2741174" y="3350133"/>
                </a:lnTo>
                <a:lnTo>
                  <a:pt x="2739135" y="3339376"/>
                </a:lnTo>
                <a:lnTo>
                  <a:pt x="2738781" y="3337506"/>
                </a:lnTo>
                <a:close/>
                <a:moveTo>
                  <a:pt x="2738544" y="3336256"/>
                </a:moveTo>
                <a:lnTo>
                  <a:pt x="2738752" y="3337352"/>
                </a:lnTo>
                <a:lnTo>
                  <a:pt x="2738569" y="3336390"/>
                </a:lnTo>
                <a:close/>
                <a:moveTo>
                  <a:pt x="2738509" y="3336068"/>
                </a:moveTo>
                <a:lnTo>
                  <a:pt x="2738544" y="3336256"/>
                </a:lnTo>
                <a:lnTo>
                  <a:pt x="2738520" y="3336129"/>
                </a:lnTo>
                <a:close/>
                <a:moveTo>
                  <a:pt x="2738505" y="3336047"/>
                </a:moveTo>
                <a:lnTo>
                  <a:pt x="2738509" y="3336068"/>
                </a:lnTo>
                <a:lnTo>
                  <a:pt x="2738506" y="3336054"/>
                </a:lnTo>
                <a:close/>
                <a:moveTo>
                  <a:pt x="2738486" y="3335949"/>
                </a:moveTo>
                <a:lnTo>
                  <a:pt x="2738505" y="3336047"/>
                </a:lnTo>
                <a:lnTo>
                  <a:pt x="2738501" y="3336026"/>
                </a:lnTo>
                <a:close/>
                <a:moveTo>
                  <a:pt x="2738361" y="3335297"/>
                </a:moveTo>
                <a:lnTo>
                  <a:pt x="2738475" y="3335893"/>
                </a:lnTo>
                <a:lnTo>
                  <a:pt x="2738501" y="3336026"/>
                </a:lnTo>
                <a:lnTo>
                  <a:pt x="2738506" y="3336054"/>
                </a:lnTo>
                <a:lnTo>
                  <a:pt x="2738520" y="3336129"/>
                </a:lnTo>
                <a:lnTo>
                  <a:pt x="2738569" y="3336390"/>
                </a:lnTo>
                <a:lnTo>
                  <a:pt x="2739135" y="3339376"/>
                </a:lnTo>
                <a:lnTo>
                  <a:pt x="2740739" y="3347841"/>
                </a:lnTo>
                <a:lnTo>
                  <a:pt x="2739938" y="3343615"/>
                </a:lnTo>
                <a:close/>
                <a:moveTo>
                  <a:pt x="2738007" y="3333434"/>
                </a:moveTo>
                <a:lnTo>
                  <a:pt x="2738010" y="3333434"/>
                </a:lnTo>
                <a:lnTo>
                  <a:pt x="2738486" y="3335949"/>
                </a:lnTo>
                <a:lnTo>
                  <a:pt x="2738475" y="3335893"/>
                </a:lnTo>
                <a:close/>
                <a:moveTo>
                  <a:pt x="2737253" y="3329444"/>
                </a:moveTo>
                <a:lnTo>
                  <a:pt x="2737438" y="3330417"/>
                </a:lnTo>
                <a:lnTo>
                  <a:pt x="2737537" y="3330941"/>
                </a:lnTo>
                <a:lnTo>
                  <a:pt x="2738007" y="3333428"/>
                </a:lnTo>
                <a:lnTo>
                  <a:pt x="2737667" y="3331640"/>
                </a:lnTo>
                <a:lnTo>
                  <a:pt x="2737253" y="3329445"/>
                </a:lnTo>
                <a:close/>
                <a:moveTo>
                  <a:pt x="2737252" y="3329438"/>
                </a:moveTo>
                <a:lnTo>
                  <a:pt x="2737253" y="3329442"/>
                </a:lnTo>
                <a:lnTo>
                  <a:pt x="2737253" y="3329444"/>
                </a:lnTo>
                <a:lnTo>
                  <a:pt x="2737252" y="3329439"/>
                </a:lnTo>
                <a:close/>
                <a:moveTo>
                  <a:pt x="2737250" y="3329431"/>
                </a:moveTo>
                <a:lnTo>
                  <a:pt x="2737252" y="3329438"/>
                </a:lnTo>
                <a:lnTo>
                  <a:pt x="2737251" y="3329437"/>
                </a:lnTo>
                <a:close/>
                <a:moveTo>
                  <a:pt x="2737216" y="3329252"/>
                </a:moveTo>
                <a:lnTo>
                  <a:pt x="2737218" y="3329259"/>
                </a:lnTo>
                <a:lnTo>
                  <a:pt x="2737237" y="3329360"/>
                </a:lnTo>
                <a:lnTo>
                  <a:pt x="2737250" y="3329431"/>
                </a:lnTo>
                <a:lnTo>
                  <a:pt x="2737240" y="3329376"/>
                </a:lnTo>
                <a:close/>
                <a:moveTo>
                  <a:pt x="2737177" y="3329045"/>
                </a:moveTo>
                <a:lnTo>
                  <a:pt x="2737216" y="3329252"/>
                </a:lnTo>
                <a:lnTo>
                  <a:pt x="2737179" y="3329058"/>
                </a:lnTo>
                <a:close/>
                <a:moveTo>
                  <a:pt x="2737173" y="3329026"/>
                </a:moveTo>
                <a:lnTo>
                  <a:pt x="2737176" y="3329040"/>
                </a:lnTo>
                <a:lnTo>
                  <a:pt x="2737177" y="3329045"/>
                </a:lnTo>
                <a:close/>
                <a:moveTo>
                  <a:pt x="2737169" y="3329003"/>
                </a:moveTo>
                <a:lnTo>
                  <a:pt x="2737173" y="3329026"/>
                </a:lnTo>
                <a:lnTo>
                  <a:pt x="2737172" y="3329017"/>
                </a:lnTo>
                <a:close/>
                <a:moveTo>
                  <a:pt x="2737158" y="3328949"/>
                </a:moveTo>
                <a:lnTo>
                  <a:pt x="2737172" y="3329017"/>
                </a:lnTo>
                <a:lnTo>
                  <a:pt x="2737179" y="3329058"/>
                </a:lnTo>
                <a:lnTo>
                  <a:pt x="2737240" y="3329376"/>
                </a:lnTo>
                <a:lnTo>
                  <a:pt x="2737251" y="3329437"/>
                </a:lnTo>
                <a:lnTo>
                  <a:pt x="2737252" y="3329439"/>
                </a:lnTo>
                <a:lnTo>
                  <a:pt x="2737253" y="3329445"/>
                </a:lnTo>
                <a:lnTo>
                  <a:pt x="2737253" y="3329452"/>
                </a:lnTo>
                <a:close/>
                <a:moveTo>
                  <a:pt x="2737154" y="3328925"/>
                </a:moveTo>
                <a:lnTo>
                  <a:pt x="2737157" y="3328939"/>
                </a:lnTo>
                <a:lnTo>
                  <a:pt x="2737169" y="3329003"/>
                </a:lnTo>
                <a:close/>
                <a:moveTo>
                  <a:pt x="2737142" y="3328867"/>
                </a:moveTo>
                <a:lnTo>
                  <a:pt x="2737149" y="3328899"/>
                </a:lnTo>
                <a:lnTo>
                  <a:pt x="2737158" y="3328949"/>
                </a:lnTo>
                <a:close/>
                <a:moveTo>
                  <a:pt x="2737120" y="3328750"/>
                </a:moveTo>
                <a:lnTo>
                  <a:pt x="2737124" y="3328768"/>
                </a:lnTo>
                <a:lnTo>
                  <a:pt x="2737142" y="3328867"/>
                </a:lnTo>
                <a:close/>
                <a:moveTo>
                  <a:pt x="2737002" y="3328131"/>
                </a:moveTo>
                <a:lnTo>
                  <a:pt x="2737066" y="3328466"/>
                </a:lnTo>
                <a:lnTo>
                  <a:pt x="2737120" y="3328750"/>
                </a:lnTo>
                <a:close/>
                <a:moveTo>
                  <a:pt x="2736882" y="3327493"/>
                </a:moveTo>
                <a:lnTo>
                  <a:pt x="2737054" y="3328394"/>
                </a:lnTo>
                <a:lnTo>
                  <a:pt x="2737154" y="3328925"/>
                </a:lnTo>
                <a:lnTo>
                  <a:pt x="2737149" y="3328899"/>
                </a:lnTo>
                <a:lnTo>
                  <a:pt x="2737124" y="3328768"/>
                </a:lnTo>
                <a:lnTo>
                  <a:pt x="2737066" y="3328466"/>
                </a:lnTo>
                <a:lnTo>
                  <a:pt x="2736914" y="3327662"/>
                </a:lnTo>
                <a:close/>
                <a:moveTo>
                  <a:pt x="2736720" y="3326636"/>
                </a:moveTo>
                <a:lnTo>
                  <a:pt x="2736882" y="3327493"/>
                </a:lnTo>
                <a:lnTo>
                  <a:pt x="2736720" y="3326638"/>
                </a:lnTo>
                <a:close/>
                <a:moveTo>
                  <a:pt x="2736396" y="3324932"/>
                </a:moveTo>
                <a:lnTo>
                  <a:pt x="2736719" y="3326634"/>
                </a:lnTo>
                <a:lnTo>
                  <a:pt x="2736720" y="3326638"/>
                </a:lnTo>
                <a:lnTo>
                  <a:pt x="2736914" y="3327662"/>
                </a:lnTo>
                <a:lnTo>
                  <a:pt x="2737002" y="3328131"/>
                </a:lnTo>
                <a:close/>
                <a:moveTo>
                  <a:pt x="2681569" y="3323251"/>
                </a:moveTo>
                <a:lnTo>
                  <a:pt x="2684268" y="3328602"/>
                </a:lnTo>
                <a:cubicBezTo>
                  <a:pt x="2693334" y="3346574"/>
                  <a:pt x="2709202" y="3378023"/>
                  <a:pt x="2736971" y="3433060"/>
                </a:cubicBezTo>
                <a:lnTo>
                  <a:pt x="2768895" y="3496332"/>
                </a:lnTo>
                <a:lnTo>
                  <a:pt x="2768896" y="3496336"/>
                </a:lnTo>
                <a:lnTo>
                  <a:pt x="2769261" y="3511316"/>
                </a:lnTo>
                <a:cubicBezTo>
                  <a:pt x="2768144" y="3513512"/>
                  <a:pt x="2765974" y="3513264"/>
                  <a:pt x="2763306" y="3511630"/>
                </a:cubicBezTo>
                <a:lnTo>
                  <a:pt x="2751431" y="3499487"/>
                </a:lnTo>
                <a:lnTo>
                  <a:pt x="2729389" y="3472052"/>
                </a:lnTo>
                <a:cubicBezTo>
                  <a:pt x="2716755" y="3450185"/>
                  <a:pt x="2706528" y="3426105"/>
                  <a:pt x="2698167" y="3401907"/>
                </a:cubicBezTo>
                <a:lnTo>
                  <a:pt x="2679036" y="3334259"/>
                </a:lnTo>
                <a:close/>
                <a:moveTo>
                  <a:pt x="2735615" y="3320811"/>
                </a:moveTo>
                <a:lnTo>
                  <a:pt x="2736720" y="3326636"/>
                </a:lnTo>
                <a:lnTo>
                  <a:pt x="2736719" y="3326634"/>
                </a:lnTo>
                <a:close/>
                <a:moveTo>
                  <a:pt x="2734872" y="3316892"/>
                </a:moveTo>
                <a:lnTo>
                  <a:pt x="2735615" y="3320811"/>
                </a:lnTo>
                <a:lnTo>
                  <a:pt x="2735152" y="3318369"/>
                </a:lnTo>
                <a:close/>
                <a:moveTo>
                  <a:pt x="2672178" y="3304642"/>
                </a:moveTo>
                <a:lnTo>
                  <a:pt x="2673059" y="3306384"/>
                </a:lnTo>
                <a:lnTo>
                  <a:pt x="2678130" y="3331051"/>
                </a:lnTo>
                <a:lnTo>
                  <a:pt x="2679036" y="3334259"/>
                </a:lnTo>
                <a:lnTo>
                  <a:pt x="2678356" y="3337221"/>
                </a:lnTo>
                <a:cubicBezTo>
                  <a:pt x="2678356" y="3337221"/>
                  <a:pt x="2678356" y="3337221"/>
                  <a:pt x="2673143" y="3309730"/>
                </a:cubicBezTo>
                <a:close/>
                <a:moveTo>
                  <a:pt x="2732458" y="3304148"/>
                </a:moveTo>
                <a:lnTo>
                  <a:pt x="2732982" y="3306914"/>
                </a:lnTo>
                <a:lnTo>
                  <a:pt x="2734872" y="3316892"/>
                </a:lnTo>
                <a:lnTo>
                  <a:pt x="2732549" y="3304635"/>
                </a:lnTo>
                <a:close/>
                <a:moveTo>
                  <a:pt x="2732246" y="3303033"/>
                </a:moveTo>
                <a:lnTo>
                  <a:pt x="2732379" y="3303733"/>
                </a:lnTo>
                <a:lnTo>
                  <a:pt x="2732458" y="3304148"/>
                </a:lnTo>
                <a:close/>
                <a:moveTo>
                  <a:pt x="2272660" y="3302527"/>
                </a:moveTo>
                <a:lnTo>
                  <a:pt x="2275240" y="3305624"/>
                </a:lnTo>
                <a:cubicBezTo>
                  <a:pt x="2286234" y="3318838"/>
                  <a:pt x="2300892" y="3336453"/>
                  <a:pt x="2320438" y="3359942"/>
                </a:cubicBezTo>
                <a:cubicBezTo>
                  <a:pt x="2302436" y="3344599"/>
                  <a:pt x="2287778" y="3326983"/>
                  <a:pt x="2275819" y="3308681"/>
                </a:cubicBezTo>
                <a:close/>
                <a:moveTo>
                  <a:pt x="2731775" y="3300550"/>
                </a:moveTo>
                <a:lnTo>
                  <a:pt x="2731833" y="3300852"/>
                </a:lnTo>
                <a:lnTo>
                  <a:pt x="2732246" y="3303033"/>
                </a:lnTo>
                <a:lnTo>
                  <a:pt x="2732004" y="3301758"/>
                </a:lnTo>
                <a:close/>
                <a:moveTo>
                  <a:pt x="2731568" y="3299462"/>
                </a:moveTo>
                <a:lnTo>
                  <a:pt x="2731619" y="3299727"/>
                </a:lnTo>
                <a:lnTo>
                  <a:pt x="2731775" y="3300550"/>
                </a:lnTo>
                <a:lnTo>
                  <a:pt x="2731768" y="3300512"/>
                </a:lnTo>
                <a:close/>
                <a:moveTo>
                  <a:pt x="2731530" y="3299256"/>
                </a:moveTo>
                <a:lnTo>
                  <a:pt x="2731530" y="3299257"/>
                </a:lnTo>
                <a:lnTo>
                  <a:pt x="2731568" y="3299462"/>
                </a:lnTo>
                <a:close/>
                <a:moveTo>
                  <a:pt x="2731510" y="3299163"/>
                </a:moveTo>
                <a:lnTo>
                  <a:pt x="2731768" y="3300512"/>
                </a:lnTo>
                <a:lnTo>
                  <a:pt x="2732004" y="3301758"/>
                </a:lnTo>
                <a:lnTo>
                  <a:pt x="2732549" y="3304635"/>
                </a:lnTo>
                <a:lnTo>
                  <a:pt x="2733857" y="3311543"/>
                </a:lnTo>
                <a:lnTo>
                  <a:pt x="2735152" y="3318369"/>
                </a:lnTo>
                <a:lnTo>
                  <a:pt x="2736396" y="3324932"/>
                </a:lnTo>
                <a:lnTo>
                  <a:pt x="2735690" y="3321215"/>
                </a:lnTo>
                <a:close/>
                <a:moveTo>
                  <a:pt x="2731485" y="3299019"/>
                </a:moveTo>
                <a:lnTo>
                  <a:pt x="2731833" y="3300852"/>
                </a:lnTo>
                <a:lnTo>
                  <a:pt x="2731619" y="3299727"/>
                </a:lnTo>
                <a:lnTo>
                  <a:pt x="2731530" y="3299257"/>
                </a:lnTo>
                <a:close/>
                <a:moveTo>
                  <a:pt x="2731482" y="3299004"/>
                </a:moveTo>
                <a:lnTo>
                  <a:pt x="2731485" y="3299017"/>
                </a:lnTo>
                <a:lnTo>
                  <a:pt x="2731530" y="3299256"/>
                </a:lnTo>
                <a:lnTo>
                  <a:pt x="2731487" y="3299030"/>
                </a:lnTo>
                <a:close/>
                <a:moveTo>
                  <a:pt x="2731476" y="3298973"/>
                </a:moveTo>
                <a:lnTo>
                  <a:pt x="2731485" y="3299019"/>
                </a:lnTo>
                <a:lnTo>
                  <a:pt x="2731485" y="3299017"/>
                </a:lnTo>
                <a:lnTo>
                  <a:pt x="2731482" y="3299002"/>
                </a:lnTo>
                <a:close/>
                <a:moveTo>
                  <a:pt x="2731475" y="3298968"/>
                </a:moveTo>
                <a:lnTo>
                  <a:pt x="2731475" y="3298969"/>
                </a:lnTo>
                <a:lnTo>
                  <a:pt x="2731482" y="3299002"/>
                </a:lnTo>
                <a:lnTo>
                  <a:pt x="2731482" y="3299004"/>
                </a:lnTo>
                <a:close/>
                <a:moveTo>
                  <a:pt x="2731470" y="3298939"/>
                </a:moveTo>
                <a:lnTo>
                  <a:pt x="2731471" y="3298944"/>
                </a:lnTo>
                <a:lnTo>
                  <a:pt x="2731475" y="3298968"/>
                </a:lnTo>
                <a:lnTo>
                  <a:pt x="2731471" y="3298949"/>
                </a:lnTo>
                <a:close/>
                <a:moveTo>
                  <a:pt x="2731470" y="3298938"/>
                </a:moveTo>
                <a:lnTo>
                  <a:pt x="2731470" y="3298939"/>
                </a:lnTo>
                <a:lnTo>
                  <a:pt x="2731470" y="3298939"/>
                </a:lnTo>
                <a:close/>
                <a:moveTo>
                  <a:pt x="2731438" y="3298771"/>
                </a:moveTo>
                <a:lnTo>
                  <a:pt x="2731470" y="3298938"/>
                </a:lnTo>
                <a:lnTo>
                  <a:pt x="2731455" y="3298864"/>
                </a:lnTo>
                <a:close/>
                <a:moveTo>
                  <a:pt x="2731436" y="3298760"/>
                </a:moveTo>
                <a:lnTo>
                  <a:pt x="2731476" y="3298973"/>
                </a:lnTo>
                <a:lnTo>
                  <a:pt x="2731475" y="3298969"/>
                </a:lnTo>
                <a:lnTo>
                  <a:pt x="2731471" y="3298944"/>
                </a:lnTo>
                <a:lnTo>
                  <a:pt x="2731470" y="3298939"/>
                </a:lnTo>
                <a:close/>
                <a:moveTo>
                  <a:pt x="2731404" y="3298592"/>
                </a:moveTo>
                <a:lnTo>
                  <a:pt x="2731416" y="3298654"/>
                </a:lnTo>
                <a:lnTo>
                  <a:pt x="2731438" y="3298771"/>
                </a:lnTo>
                <a:lnTo>
                  <a:pt x="2731432" y="3298740"/>
                </a:lnTo>
                <a:close/>
                <a:moveTo>
                  <a:pt x="2731361" y="3298363"/>
                </a:moveTo>
                <a:lnTo>
                  <a:pt x="2731436" y="3298760"/>
                </a:lnTo>
                <a:lnTo>
                  <a:pt x="2731416" y="3298654"/>
                </a:lnTo>
                <a:lnTo>
                  <a:pt x="2731398" y="3298558"/>
                </a:lnTo>
                <a:close/>
                <a:moveTo>
                  <a:pt x="2669648" y="3291290"/>
                </a:moveTo>
                <a:lnTo>
                  <a:pt x="2672180" y="3304641"/>
                </a:lnTo>
                <a:lnTo>
                  <a:pt x="2672178" y="3304642"/>
                </a:lnTo>
                <a:close/>
                <a:moveTo>
                  <a:pt x="2314768" y="3290236"/>
                </a:moveTo>
                <a:lnTo>
                  <a:pt x="2322995" y="3291767"/>
                </a:lnTo>
                <a:lnTo>
                  <a:pt x="2333958" y="3301897"/>
                </a:lnTo>
                <a:cubicBezTo>
                  <a:pt x="2345884" y="3315050"/>
                  <a:pt x="2360545" y="3332666"/>
                  <a:pt x="2380091" y="3356154"/>
                </a:cubicBezTo>
                <a:cubicBezTo>
                  <a:pt x="2314259" y="3327362"/>
                  <a:pt x="2314259" y="3327362"/>
                  <a:pt x="2314259" y="3327362"/>
                </a:cubicBezTo>
                <a:cubicBezTo>
                  <a:pt x="2311174" y="3311071"/>
                  <a:pt x="2308083" y="3294783"/>
                  <a:pt x="2314768" y="3290236"/>
                </a:cubicBezTo>
                <a:close/>
                <a:moveTo>
                  <a:pt x="2729722" y="3289723"/>
                </a:moveTo>
                <a:lnTo>
                  <a:pt x="2730887" y="3295865"/>
                </a:lnTo>
                <a:lnTo>
                  <a:pt x="2731361" y="3298363"/>
                </a:lnTo>
                <a:lnTo>
                  <a:pt x="2730677" y="3294763"/>
                </a:lnTo>
                <a:close/>
                <a:moveTo>
                  <a:pt x="2668799" y="3286818"/>
                </a:moveTo>
                <a:lnTo>
                  <a:pt x="2668800" y="3286821"/>
                </a:lnTo>
                <a:lnTo>
                  <a:pt x="2669648" y="3291290"/>
                </a:lnTo>
                <a:close/>
                <a:moveTo>
                  <a:pt x="2668738" y="3286493"/>
                </a:moveTo>
                <a:lnTo>
                  <a:pt x="2668801" y="3286823"/>
                </a:lnTo>
                <a:lnTo>
                  <a:pt x="2668800" y="3286821"/>
                </a:lnTo>
                <a:lnTo>
                  <a:pt x="2668760" y="3286609"/>
                </a:lnTo>
                <a:close/>
                <a:moveTo>
                  <a:pt x="2668579" y="3285652"/>
                </a:moveTo>
                <a:lnTo>
                  <a:pt x="2668705" y="3286313"/>
                </a:lnTo>
                <a:lnTo>
                  <a:pt x="2668738" y="3286493"/>
                </a:lnTo>
                <a:lnTo>
                  <a:pt x="2668590" y="3285713"/>
                </a:lnTo>
                <a:close/>
                <a:moveTo>
                  <a:pt x="2668568" y="3285598"/>
                </a:moveTo>
                <a:lnTo>
                  <a:pt x="2668590" y="3285713"/>
                </a:lnTo>
                <a:lnTo>
                  <a:pt x="2668760" y="3286609"/>
                </a:lnTo>
                <a:lnTo>
                  <a:pt x="2668799" y="3286818"/>
                </a:lnTo>
                <a:close/>
                <a:moveTo>
                  <a:pt x="2668567" y="3285591"/>
                </a:moveTo>
                <a:lnTo>
                  <a:pt x="2668579" y="3285652"/>
                </a:lnTo>
                <a:lnTo>
                  <a:pt x="2668568" y="3285595"/>
                </a:lnTo>
                <a:close/>
                <a:moveTo>
                  <a:pt x="2668548" y="3285489"/>
                </a:moveTo>
                <a:lnTo>
                  <a:pt x="2668567" y="3285591"/>
                </a:lnTo>
                <a:lnTo>
                  <a:pt x="2668560" y="3285553"/>
                </a:lnTo>
                <a:close/>
                <a:moveTo>
                  <a:pt x="2668508" y="3285285"/>
                </a:moveTo>
                <a:lnTo>
                  <a:pt x="2668521" y="3285349"/>
                </a:lnTo>
                <a:lnTo>
                  <a:pt x="2668560" y="3285553"/>
                </a:lnTo>
                <a:lnTo>
                  <a:pt x="2668568" y="3285595"/>
                </a:lnTo>
                <a:lnTo>
                  <a:pt x="2668568" y="3285598"/>
                </a:lnTo>
                <a:close/>
                <a:moveTo>
                  <a:pt x="2668475" y="3285113"/>
                </a:moveTo>
                <a:lnTo>
                  <a:pt x="2668483" y="3285155"/>
                </a:lnTo>
                <a:lnTo>
                  <a:pt x="2668508" y="3285285"/>
                </a:lnTo>
                <a:close/>
                <a:moveTo>
                  <a:pt x="2668414" y="3284800"/>
                </a:moveTo>
                <a:lnTo>
                  <a:pt x="2668458" y="3285024"/>
                </a:lnTo>
                <a:lnTo>
                  <a:pt x="2668475" y="3285113"/>
                </a:lnTo>
                <a:close/>
                <a:moveTo>
                  <a:pt x="2728693" y="3284298"/>
                </a:moveTo>
                <a:lnTo>
                  <a:pt x="2729722" y="3289723"/>
                </a:lnTo>
                <a:lnTo>
                  <a:pt x="2729291" y="3287448"/>
                </a:lnTo>
                <a:lnTo>
                  <a:pt x="2728721" y="3284444"/>
                </a:lnTo>
                <a:close/>
                <a:moveTo>
                  <a:pt x="2727531" y="3278176"/>
                </a:moveTo>
                <a:lnTo>
                  <a:pt x="2728075" y="3281040"/>
                </a:lnTo>
                <a:lnTo>
                  <a:pt x="2728721" y="3284444"/>
                </a:lnTo>
                <a:lnTo>
                  <a:pt x="2728743" y="3284562"/>
                </a:lnTo>
                <a:lnTo>
                  <a:pt x="2729291" y="3287448"/>
                </a:lnTo>
                <a:lnTo>
                  <a:pt x="2730677" y="3294763"/>
                </a:lnTo>
                <a:lnTo>
                  <a:pt x="2731398" y="3298558"/>
                </a:lnTo>
                <a:lnTo>
                  <a:pt x="2731404" y="3298592"/>
                </a:lnTo>
                <a:lnTo>
                  <a:pt x="2731156" y="3297289"/>
                </a:lnTo>
                <a:lnTo>
                  <a:pt x="2731432" y="3298740"/>
                </a:lnTo>
                <a:lnTo>
                  <a:pt x="2731455" y="3298864"/>
                </a:lnTo>
                <a:lnTo>
                  <a:pt x="2731471" y="3298949"/>
                </a:lnTo>
                <a:lnTo>
                  <a:pt x="2731487" y="3299030"/>
                </a:lnTo>
                <a:lnTo>
                  <a:pt x="2731510" y="3299163"/>
                </a:lnTo>
                <a:close/>
                <a:moveTo>
                  <a:pt x="2546203" y="3277039"/>
                </a:moveTo>
                <a:lnTo>
                  <a:pt x="2546332" y="3277714"/>
                </a:lnTo>
                <a:lnTo>
                  <a:pt x="2546695" y="3279633"/>
                </a:lnTo>
                <a:close/>
                <a:moveTo>
                  <a:pt x="2726561" y="3273060"/>
                </a:moveTo>
                <a:lnTo>
                  <a:pt x="2726607" y="3273299"/>
                </a:lnTo>
                <a:lnTo>
                  <a:pt x="2727531" y="3278176"/>
                </a:lnTo>
                <a:close/>
                <a:moveTo>
                  <a:pt x="2726534" y="3272921"/>
                </a:moveTo>
                <a:lnTo>
                  <a:pt x="2726547" y="3272988"/>
                </a:lnTo>
                <a:lnTo>
                  <a:pt x="2726561" y="3273060"/>
                </a:lnTo>
                <a:close/>
                <a:moveTo>
                  <a:pt x="2726455" y="3272500"/>
                </a:moveTo>
                <a:lnTo>
                  <a:pt x="2726460" y="3272524"/>
                </a:lnTo>
                <a:lnTo>
                  <a:pt x="2726619" y="3273363"/>
                </a:lnTo>
                <a:lnTo>
                  <a:pt x="2726505" y="3272758"/>
                </a:lnTo>
                <a:lnTo>
                  <a:pt x="2727698" y="3279041"/>
                </a:lnTo>
                <a:lnTo>
                  <a:pt x="2728693" y="3284298"/>
                </a:lnTo>
                <a:lnTo>
                  <a:pt x="2728075" y="3281040"/>
                </a:lnTo>
                <a:lnTo>
                  <a:pt x="2726607" y="3273299"/>
                </a:lnTo>
                <a:lnTo>
                  <a:pt x="2726547" y="3272988"/>
                </a:lnTo>
                <a:close/>
                <a:moveTo>
                  <a:pt x="2726447" y="3272458"/>
                </a:moveTo>
                <a:lnTo>
                  <a:pt x="2726453" y="3272485"/>
                </a:lnTo>
                <a:lnTo>
                  <a:pt x="2726455" y="3272500"/>
                </a:lnTo>
                <a:close/>
                <a:moveTo>
                  <a:pt x="2726429" y="3272361"/>
                </a:moveTo>
                <a:lnTo>
                  <a:pt x="2726440" y="3272418"/>
                </a:lnTo>
                <a:lnTo>
                  <a:pt x="2726447" y="3272458"/>
                </a:lnTo>
                <a:close/>
                <a:moveTo>
                  <a:pt x="2726422" y="3272327"/>
                </a:moveTo>
                <a:lnTo>
                  <a:pt x="2726498" y="3272726"/>
                </a:lnTo>
                <a:lnTo>
                  <a:pt x="2726534" y="3272921"/>
                </a:lnTo>
                <a:close/>
                <a:moveTo>
                  <a:pt x="2666001" y="3272060"/>
                </a:moveTo>
                <a:lnTo>
                  <a:pt x="2668548" y="3285489"/>
                </a:lnTo>
                <a:lnTo>
                  <a:pt x="2668521" y="3285349"/>
                </a:lnTo>
                <a:lnTo>
                  <a:pt x="2668483" y="3285155"/>
                </a:lnTo>
                <a:lnTo>
                  <a:pt x="2668458" y="3285024"/>
                </a:lnTo>
                <a:close/>
                <a:moveTo>
                  <a:pt x="2726352" y="3271961"/>
                </a:moveTo>
                <a:lnTo>
                  <a:pt x="2726429" y="3272361"/>
                </a:lnTo>
                <a:lnTo>
                  <a:pt x="2726392" y="3272172"/>
                </a:lnTo>
                <a:close/>
                <a:moveTo>
                  <a:pt x="2726351" y="3271947"/>
                </a:moveTo>
                <a:lnTo>
                  <a:pt x="2726505" y="3272758"/>
                </a:lnTo>
                <a:lnTo>
                  <a:pt x="2726460" y="3272524"/>
                </a:lnTo>
                <a:lnTo>
                  <a:pt x="2726453" y="3272485"/>
                </a:lnTo>
                <a:lnTo>
                  <a:pt x="2726440" y="3272418"/>
                </a:lnTo>
                <a:close/>
                <a:moveTo>
                  <a:pt x="2726336" y="3271877"/>
                </a:moveTo>
                <a:lnTo>
                  <a:pt x="2726392" y="3272172"/>
                </a:lnTo>
                <a:lnTo>
                  <a:pt x="2726422" y="3272327"/>
                </a:lnTo>
                <a:close/>
                <a:moveTo>
                  <a:pt x="2726324" y="3271812"/>
                </a:moveTo>
                <a:lnTo>
                  <a:pt x="2726352" y="3271961"/>
                </a:lnTo>
                <a:lnTo>
                  <a:pt x="2726328" y="3271835"/>
                </a:lnTo>
                <a:close/>
                <a:moveTo>
                  <a:pt x="2726318" y="3271777"/>
                </a:moveTo>
                <a:lnTo>
                  <a:pt x="2726324" y="3271812"/>
                </a:lnTo>
                <a:lnTo>
                  <a:pt x="2726320" y="3271793"/>
                </a:lnTo>
                <a:close/>
                <a:moveTo>
                  <a:pt x="2726311" y="3271745"/>
                </a:moveTo>
                <a:lnTo>
                  <a:pt x="2726317" y="3271774"/>
                </a:lnTo>
                <a:lnTo>
                  <a:pt x="2726320" y="3271793"/>
                </a:lnTo>
                <a:lnTo>
                  <a:pt x="2726328" y="3271835"/>
                </a:lnTo>
                <a:lnTo>
                  <a:pt x="2726336" y="3271877"/>
                </a:lnTo>
                <a:close/>
                <a:moveTo>
                  <a:pt x="2726289" y="3271626"/>
                </a:moveTo>
                <a:lnTo>
                  <a:pt x="2726307" y="3271721"/>
                </a:lnTo>
                <a:lnTo>
                  <a:pt x="2726311" y="3271745"/>
                </a:lnTo>
                <a:close/>
                <a:moveTo>
                  <a:pt x="2726286" y="3271603"/>
                </a:moveTo>
                <a:lnTo>
                  <a:pt x="2726305" y="3271704"/>
                </a:lnTo>
                <a:lnTo>
                  <a:pt x="2726351" y="3271947"/>
                </a:lnTo>
                <a:lnTo>
                  <a:pt x="2726290" y="3271625"/>
                </a:lnTo>
                <a:close/>
                <a:moveTo>
                  <a:pt x="2726242" y="3271368"/>
                </a:moveTo>
                <a:lnTo>
                  <a:pt x="2726290" y="3271625"/>
                </a:lnTo>
                <a:lnTo>
                  <a:pt x="2726318" y="3271777"/>
                </a:lnTo>
                <a:lnTo>
                  <a:pt x="2726317" y="3271774"/>
                </a:lnTo>
                <a:lnTo>
                  <a:pt x="2726307" y="3271721"/>
                </a:lnTo>
                <a:lnTo>
                  <a:pt x="2726268" y="3271510"/>
                </a:lnTo>
                <a:close/>
                <a:moveTo>
                  <a:pt x="2726217" y="3271236"/>
                </a:moveTo>
                <a:lnTo>
                  <a:pt x="2726238" y="3271348"/>
                </a:lnTo>
                <a:lnTo>
                  <a:pt x="2726242" y="3271368"/>
                </a:lnTo>
                <a:lnTo>
                  <a:pt x="2726217" y="3271237"/>
                </a:lnTo>
                <a:close/>
                <a:moveTo>
                  <a:pt x="2726211" y="3271207"/>
                </a:moveTo>
                <a:lnTo>
                  <a:pt x="2726215" y="3271225"/>
                </a:lnTo>
                <a:lnTo>
                  <a:pt x="2726217" y="3271236"/>
                </a:lnTo>
                <a:lnTo>
                  <a:pt x="2726212" y="3271213"/>
                </a:lnTo>
                <a:close/>
                <a:moveTo>
                  <a:pt x="2726208" y="3271189"/>
                </a:moveTo>
                <a:lnTo>
                  <a:pt x="2726208" y="3271189"/>
                </a:lnTo>
                <a:lnTo>
                  <a:pt x="2726211" y="3271207"/>
                </a:lnTo>
                <a:lnTo>
                  <a:pt x="2726211" y="3271206"/>
                </a:lnTo>
                <a:close/>
                <a:moveTo>
                  <a:pt x="2726186" y="3271072"/>
                </a:moveTo>
                <a:lnTo>
                  <a:pt x="2726208" y="3271186"/>
                </a:lnTo>
                <a:lnTo>
                  <a:pt x="2726208" y="3271189"/>
                </a:lnTo>
                <a:lnTo>
                  <a:pt x="2726197" y="3271132"/>
                </a:lnTo>
                <a:close/>
                <a:moveTo>
                  <a:pt x="2726182" y="3271049"/>
                </a:moveTo>
                <a:lnTo>
                  <a:pt x="2726182" y="3271052"/>
                </a:lnTo>
                <a:lnTo>
                  <a:pt x="2726186" y="3271072"/>
                </a:lnTo>
                <a:close/>
                <a:moveTo>
                  <a:pt x="2726169" y="3270985"/>
                </a:moveTo>
                <a:lnTo>
                  <a:pt x="2726179" y="3271035"/>
                </a:lnTo>
                <a:lnTo>
                  <a:pt x="2726182" y="3271049"/>
                </a:lnTo>
                <a:lnTo>
                  <a:pt x="2726178" y="3271031"/>
                </a:lnTo>
                <a:close/>
                <a:moveTo>
                  <a:pt x="2726150" y="3270885"/>
                </a:moveTo>
                <a:lnTo>
                  <a:pt x="2726160" y="3270937"/>
                </a:lnTo>
                <a:lnTo>
                  <a:pt x="2726169" y="3270985"/>
                </a:lnTo>
                <a:close/>
                <a:moveTo>
                  <a:pt x="2628704" y="3270716"/>
                </a:moveTo>
                <a:lnTo>
                  <a:pt x="2637720" y="3282099"/>
                </a:lnTo>
                <a:cubicBezTo>
                  <a:pt x="2658810" y="3313732"/>
                  <a:pt x="2684533" y="3369800"/>
                  <a:pt x="2690709" y="3402381"/>
                </a:cubicBezTo>
                <a:cubicBezTo>
                  <a:pt x="2668077" y="3362602"/>
                  <a:pt x="2651099" y="3332768"/>
                  <a:pt x="2638367" y="3310391"/>
                </a:cubicBezTo>
                <a:lnTo>
                  <a:pt x="2638165" y="3310038"/>
                </a:lnTo>
                <a:lnTo>
                  <a:pt x="2638271" y="3309883"/>
                </a:lnTo>
                <a:close/>
                <a:moveTo>
                  <a:pt x="2726068" y="3270454"/>
                </a:moveTo>
                <a:lnTo>
                  <a:pt x="2726129" y="3270775"/>
                </a:lnTo>
                <a:lnTo>
                  <a:pt x="2726178" y="3271031"/>
                </a:lnTo>
                <a:lnTo>
                  <a:pt x="2726197" y="3271132"/>
                </a:lnTo>
                <a:lnTo>
                  <a:pt x="2726211" y="3271206"/>
                </a:lnTo>
                <a:lnTo>
                  <a:pt x="2726212" y="3271213"/>
                </a:lnTo>
                <a:lnTo>
                  <a:pt x="2726217" y="3271237"/>
                </a:lnTo>
                <a:lnTo>
                  <a:pt x="2726268" y="3271510"/>
                </a:lnTo>
                <a:lnTo>
                  <a:pt x="2726289" y="3271626"/>
                </a:lnTo>
                <a:close/>
                <a:moveTo>
                  <a:pt x="2725954" y="3269856"/>
                </a:moveTo>
                <a:lnTo>
                  <a:pt x="2726022" y="3270211"/>
                </a:lnTo>
                <a:lnTo>
                  <a:pt x="2726068" y="3270454"/>
                </a:lnTo>
                <a:close/>
                <a:moveTo>
                  <a:pt x="2725915" y="3269646"/>
                </a:moveTo>
                <a:lnTo>
                  <a:pt x="2726020" y="3270196"/>
                </a:lnTo>
                <a:lnTo>
                  <a:pt x="2726041" y="3270308"/>
                </a:lnTo>
                <a:lnTo>
                  <a:pt x="2726150" y="3270885"/>
                </a:lnTo>
                <a:lnTo>
                  <a:pt x="2726129" y="3270775"/>
                </a:lnTo>
                <a:lnTo>
                  <a:pt x="2726022" y="3270211"/>
                </a:lnTo>
                <a:close/>
                <a:moveTo>
                  <a:pt x="2725900" y="3269569"/>
                </a:moveTo>
                <a:lnTo>
                  <a:pt x="2725907" y="3269603"/>
                </a:lnTo>
                <a:lnTo>
                  <a:pt x="2725954" y="3269856"/>
                </a:lnTo>
                <a:close/>
                <a:moveTo>
                  <a:pt x="2725900" y="3269566"/>
                </a:moveTo>
                <a:lnTo>
                  <a:pt x="2725915" y="3269646"/>
                </a:lnTo>
                <a:lnTo>
                  <a:pt x="2725907" y="3269603"/>
                </a:lnTo>
                <a:close/>
                <a:moveTo>
                  <a:pt x="2725899" y="3269561"/>
                </a:moveTo>
                <a:lnTo>
                  <a:pt x="2725900" y="3269566"/>
                </a:lnTo>
                <a:lnTo>
                  <a:pt x="2725899" y="3269562"/>
                </a:lnTo>
                <a:close/>
                <a:moveTo>
                  <a:pt x="2725889" y="3269510"/>
                </a:moveTo>
                <a:lnTo>
                  <a:pt x="2725891" y="3269518"/>
                </a:lnTo>
                <a:lnTo>
                  <a:pt x="2725899" y="3269561"/>
                </a:lnTo>
                <a:close/>
                <a:moveTo>
                  <a:pt x="2725888" y="3269506"/>
                </a:moveTo>
                <a:lnTo>
                  <a:pt x="2725889" y="3269508"/>
                </a:lnTo>
                <a:lnTo>
                  <a:pt x="2725899" y="3269562"/>
                </a:lnTo>
                <a:lnTo>
                  <a:pt x="2725900" y="3269569"/>
                </a:lnTo>
                <a:close/>
                <a:moveTo>
                  <a:pt x="2725879" y="3269457"/>
                </a:moveTo>
                <a:lnTo>
                  <a:pt x="2725889" y="3269510"/>
                </a:lnTo>
                <a:lnTo>
                  <a:pt x="2725889" y="3269508"/>
                </a:lnTo>
                <a:lnTo>
                  <a:pt x="2725885" y="3269486"/>
                </a:lnTo>
                <a:close/>
                <a:moveTo>
                  <a:pt x="2725839" y="3269248"/>
                </a:moveTo>
                <a:lnTo>
                  <a:pt x="2725870" y="3269411"/>
                </a:lnTo>
                <a:lnTo>
                  <a:pt x="2725885" y="3269486"/>
                </a:lnTo>
                <a:lnTo>
                  <a:pt x="2725888" y="3269506"/>
                </a:lnTo>
                <a:close/>
                <a:moveTo>
                  <a:pt x="2725721" y="3268624"/>
                </a:moveTo>
                <a:lnTo>
                  <a:pt x="2725738" y="3268713"/>
                </a:lnTo>
                <a:lnTo>
                  <a:pt x="2725879" y="3269457"/>
                </a:lnTo>
                <a:lnTo>
                  <a:pt x="2725870" y="3269411"/>
                </a:lnTo>
                <a:lnTo>
                  <a:pt x="2725724" y="3268639"/>
                </a:lnTo>
                <a:close/>
                <a:moveTo>
                  <a:pt x="2544589" y="3268530"/>
                </a:moveTo>
                <a:lnTo>
                  <a:pt x="2545151" y="3271488"/>
                </a:lnTo>
                <a:lnTo>
                  <a:pt x="2546203" y="3277039"/>
                </a:lnTo>
                <a:close/>
                <a:moveTo>
                  <a:pt x="2725687" y="3268448"/>
                </a:moveTo>
                <a:lnTo>
                  <a:pt x="2725688" y="3268452"/>
                </a:lnTo>
                <a:lnTo>
                  <a:pt x="2725721" y="3268624"/>
                </a:lnTo>
                <a:lnTo>
                  <a:pt x="2725720" y="3268621"/>
                </a:lnTo>
                <a:close/>
                <a:moveTo>
                  <a:pt x="2725672" y="3268368"/>
                </a:moveTo>
                <a:lnTo>
                  <a:pt x="2725683" y="3268424"/>
                </a:lnTo>
                <a:lnTo>
                  <a:pt x="2725720" y="3268621"/>
                </a:lnTo>
                <a:lnTo>
                  <a:pt x="2725724" y="3268639"/>
                </a:lnTo>
                <a:lnTo>
                  <a:pt x="2725839" y="3269248"/>
                </a:lnTo>
                <a:close/>
                <a:moveTo>
                  <a:pt x="2725671" y="3268362"/>
                </a:moveTo>
                <a:lnTo>
                  <a:pt x="2725686" y="3268439"/>
                </a:lnTo>
                <a:lnTo>
                  <a:pt x="2725687" y="3268448"/>
                </a:lnTo>
                <a:lnTo>
                  <a:pt x="2725683" y="3268424"/>
                </a:lnTo>
                <a:lnTo>
                  <a:pt x="2725671" y="3268363"/>
                </a:lnTo>
                <a:close/>
                <a:moveTo>
                  <a:pt x="2725658" y="3268296"/>
                </a:moveTo>
                <a:lnTo>
                  <a:pt x="2725662" y="3268314"/>
                </a:lnTo>
                <a:lnTo>
                  <a:pt x="2725671" y="3268363"/>
                </a:lnTo>
                <a:lnTo>
                  <a:pt x="2725672" y="3268368"/>
                </a:lnTo>
                <a:close/>
                <a:moveTo>
                  <a:pt x="2725658" y="3268291"/>
                </a:moveTo>
                <a:lnTo>
                  <a:pt x="2725671" y="3268360"/>
                </a:lnTo>
                <a:lnTo>
                  <a:pt x="2725671" y="3268362"/>
                </a:lnTo>
                <a:lnTo>
                  <a:pt x="2725662" y="3268314"/>
                </a:lnTo>
                <a:lnTo>
                  <a:pt x="2725658" y="3268292"/>
                </a:lnTo>
                <a:close/>
                <a:moveTo>
                  <a:pt x="2725654" y="3268273"/>
                </a:moveTo>
                <a:lnTo>
                  <a:pt x="2725654" y="3268274"/>
                </a:lnTo>
                <a:lnTo>
                  <a:pt x="2725658" y="3268292"/>
                </a:lnTo>
                <a:lnTo>
                  <a:pt x="2725658" y="3268296"/>
                </a:lnTo>
                <a:close/>
                <a:moveTo>
                  <a:pt x="2725629" y="3268139"/>
                </a:moveTo>
                <a:lnTo>
                  <a:pt x="2725657" y="3268288"/>
                </a:lnTo>
                <a:lnTo>
                  <a:pt x="2725658" y="3268291"/>
                </a:lnTo>
                <a:lnTo>
                  <a:pt x="2725654" y="3268274"/>
                </a:lnTo>
                <a:lnTo>
                  <a:pt x="2725654" y="3268273"/>
                </a:lnTo>
                <a:close/>
                <a:moveTo>
                  <a:pt x="2725375" y="3266811"/>
                </a:moveTo>
                <a:lnTo>
                  <a:pt x="2725627" y="3268131"/>
                </a:lnTo>
                <a:lnTo>
                  <a:pt x="2725654" y="3268273"/>
                </a:lnTo>
                <a:lnTo>
                  <a:pt x="2725654" y="3268273"/>
                </a:lnTo>
                <a:close/>
                <a:moveTo>
                  <a:pt x="2253786" y="3265755"/>
                </a:moveTo>
                <a:lnTo>
                  <a:pt x="2272660" y="3302527"/>
                </a:lnTo>
                <a:lnTo>
                  <a:pt x="2252027" y="3277733"/>
                </a:lnTo>
                <a:cubicBezTo>
                  <a:pt x="2242254" y="3265989"/>
                  <a:pt x="2242254" y="3265989"/>
                  <a:pt x="2242254" y="3265989"/>
                </a:cubicBezTo>
                <a:close/>
                <a:moveTo>
                  <a:pt x="2724848" y="3264027"/>
                </a:moveTo>
                <a:lnTo>
                  <a:pt x="2725343" y="3266631"/>
                </a:lnTo>
                <a:lnTo>
                  <a:pt x="2725629" y="3268139"/>
                </a:lnTo>
                <a:lnTo>
                  <a:pt x="2725627" y="3268131"/>
                </a:lnTo>
                <a:close/>
                <a:moveTo>
                  <a:pt x="2724753" y="3263528"/>
                </a:moveTo>
                <a:lnTo>
                  <a:pt x="2724782" y="3263679"/>
                </a:lnTo>
                <a:lnTo>
                  <a:pt x="2725375" y="3266811"/>
                </a:lnTo>
                <a:close/>
                <a:moveTo>
                  <a:pt x="2724675" y="3263114"/>
                </a:moveTo>
                <a:lnTo>
                  <a:pt x="2724682" y="3263150"/>
                </a:lnTo>
                <a:lnTo>
                  <a:pt x="2724753" y="3263528"/>
                </a:lnTo>
                <a:close/>
                <a:moveTo>
                  <a:pt x="2611327" y="3262875"/>
                </a:moveTo>
                <a:lnTo>
                  <a:pt x="2611489" y="3263155"/>
                </a:lnTo>
                <a:lnTo>
                  <a:pt x="2638165" y="3310038"/>
                </a:lnTo>
                <a:lnTo>
                  <a:pt x="2631895" y="3319176"/>
                </a:lnTo>
                <a:cubicBezTo>
                  <a:pt x="2627795" y="3319308"/>
                  <a:pt x="2621526" y="3316099"/>
                  <a:pt x="2612527" y="3308427"/>
                </a:cubicBezTo>
                <a:cubicBezTo>
                  <a:pt x="2609436" y="3292137"/>
                  <a:pt x="2608150" y="3280368"/>
                  <a:pt x="2608286" y="3272374"/>
                </a:cubicBezTo>
                <a:close/>
                <a:moveTo>
                  <a:pt x="2724529" y="3262342"/>
                </a:moveTo>
                <a:lnTo>
                  <a:pt x="2724533" y="3262363"/>
                </a:lnTo>
                <a:lnTo>
                  <a:pt x="2724848" y="3264027"/>
                </a:lnTo>
                <a:lnTo>
                  <a:pt x="2724782" y="3263679"/>
                </a:lnTo>
                <a:lnTo>
                  <a:pt x="2724682" y="3263150"/>
                </a:lnTo>
                <a:lnTo>
                  <a:pt x="2724624" y="3262846"/>
                </a:lnTo>
                <a:close/>
                <a:moveTo>
                  <a:pt x="2724348" y="3261389"/>
                </a:moveTo>
                <a:lnTo>
                  <a:pt x="2724529" y="3262342"/>
                </a:lnTo>
                <a:lnTo>
                  <a:pt x="2724413" y="3261731"/>
                </a:lnTo>
                <a:close/>
                <a:moveTo>
                  <a:pt x="2723913" y="3259097"/>
                </a:moveTo>
                <a:lnTo>
                  <a:pt x="2723928" y="3259173"/>
                </a:lnTo>
                <a:lnTo>
                  <a:pt x="2724413" y="3261731"/>
                </a:lnTo>
                <a:lnTo>
                  <a:pt x="2724624" y="3262846"/>
                </a:lnTo>
                <a:lnTo>
                  <a:pt x="2724675" y="3263114"/>
                </a:lnTo>
                <a:close/>
                <a:moveTo>
                  <a:pt x="2723874" y="3258890"/>
                </a:moveTo>
                <a:lnTo>
                  <a:pt x="2724110" y="3260128"/>
                </a:lnTo>
                <a:lnTo>
                  <a:pt x="2724348" y="3261389"/>
                </a:lnTo>
                <a:lnTo>
                  <a:pt x="2723928" y="3259173"/>
                </a:lnTo>
                <a:lnTo>
                  <a:pt x="2723876" y="3258897"/>
                </a:lnTo>
                <a:close/>
                <a:moveTo>
                  <a:pt x="2723857" y="3258800"/>
                </a:moveTo>
                <a:lnTo>
                  <a:pt x="2723876" y="3258897"/>
                </a:lnTo>
                <a:lnTo>
                  <a:pt x="2723913" y="3259097"/>
                </a:lnTo>
                <a:close/>
                <a:moveTo>
                  <a:pt x="2723836" y="3258687"/>
                </a:moveTo>
                <a:lnTo>
                  <a:pt x="2723856" y="3258794"/>
                </a:lnTo>
                <a:lnTo>
                  <a:pt x="2723857" y="3258800"/>
                </a:lnTo>
                <a:close/>
                <a:moveTo>
                  <a:pt x="2723836" y="3258683"/>
                </a:moveTo>
                <a:lnTo>
                  <a:pt x="2723874" y="3258890"/>
                </a:lnTo>
                <a:lnTo>
                  <a:pt x="2723856" y="3258794"/>
                </a:lnTo>
                <a:lnTo>
                  <a:pt x="2723836" y="3258685"/>
                </a:lnTo>
                <a:close/>
                <a:moveTo>
                  <a:pt x="2723825" y="3258631"/>
                </a:moveTo>
                <a:lnTo>
                  <a:pt x="2723836" y="3258685"/>
                </a:lnTo>
                <a:lnTo>
                  <a:pt x="2723836" y="3258687"/>
                </a:lnTo>
                <a:close/>
                <a:moveTo>
                  <a:pt x="2723814" y="3258572"/>
                </a:moveTo>
                <a:lnTo>
                  <a:pt x="2723836" y="3258683"/>
                </a:lnTo>
                <a:lnTo>
                  <a:pt x="2723820" y="3258603"/>
                </a:lnTo>
                <a:close/>
                <a:moveTo>
                  <a:pt x="2723808" y="3258540"/>
                </a:moveTo>
                <a:lnTo>
                  <a:pt x="2723813" y="3258563"/>
                </a:lnTo>
                <a:lnTo>
                  <a:pt x="2723820" y="3258603"/>
                </a:lnTo>
                <a:lnTo>
                  <a:pt x="2723825" y="3258631"/>
                </a:lnTo>
                <a:close/>
                <a:moveTo>
                  <a:pt x="2723729" y="3258120"/>
                </a:moveTo>
                <a:lnTo>
                  <a:pt x="2723740" y="3258182"/>
                </a:lnTo>
                <a:lnTo>
                  <a:pt x="2723808" y="3258540"/>
                </a:lnTo>
                <a:close/>
                <a:moveTo>
                  <a:pt x="2723726" y="3258105"/>
                </a:moveTo>
                <a:lnTo>
                  <a:pt x="2723761" y="3258291"/>
                </a:lnTo>
                <a:lnTo>
                  <a:pt x="2723814" y="3258572"/>
                </a:lnTo>
                <a:lnTo>
                  <a:pt x="2723813" y="3258563"/>
                </a:lnTo>
                <a:lnTo>
                  <a:pt x="2723740" y="3258182"/>
                </a:lnTo>
                <a:lnTo>
                  <a:pt x="2723728" y="3258119"/>
                </a:lnTo>
                <a:close/>
                <a:moveTo>
                  <a:pt x="2723661" y="3257764"/>
                </a:moveTo>
                <a:lnTo>
                  <a:pt x="2723719" y="3258066"/>
                </a:lnTo>
                <a:lnTo>
                  <a:pt x="2723726" y="3258105"/>
                </a:lnTo>
                <a:lnTo>
                  <a:pt x="2723703" y="3257986"/>
                </a:lnTo>
                <a:close/>
                <a:moveTo>
                  <a:pt x="2723651" y="3257710"/>
                </a:moveTo>
                <a:lnTo>
                  <a:pt x="2723703" y="3257986"/>
                </a:lnTo>
                <a:lnTo>
                  <a:pt x="2723728" y="3258119"/>
                </a:lnTo>
                <a:lnTo>
                  <a:pt x="2723729" y="3258120"/>
                </a:lnTo>
                <a:close/>
                <a:moveTo>
                  <a:pt x="2723579" y="3257330"/>
                </a:moveTo>
                <a:lnTo>
                  <a:pt x="2723609" y="3257487"/>
                </a:lnTo>
                <a:lnTo>
                  <a:pt x="2723651" y="3257710"/>
                </a:lnTo>
                <a:close/>
                <a:moveTo>
                  <a:pt x="2723564" y="3257253"/>
                </a:moveTo>
                <a:lnTo>
                  <a:pt x="2723571" y="3257287"/>
                </a:lnTo>
                <a:lnTo>
                  <a:pt x="2723579" y="3257330"/>
                </a:lnTo>
                <a:close/>
                <a:moveTo>
                  <a:pt x="2723530" y="3257070"/>
                </a:moveTo>
                <a:lnTo>
                  <a:pt x="2723661" y="3257764"/>
                </a:lnTo>
                <a:lnTo>
                  <a:pt x="2723609" y="3257487"/>
                </a:lnTo>
                <a:lnTo>
                  <a:pt x="2723571" y="3257287"/>
                </a:lnTo>
                <a:close/>
                <a:moveTo>
                  <a:pt x="2723464" y="3256722"/>
                </a:moveTo>
                <a:lnTo>
                  <a:pt x="2723483" y="3256821"/>
                </a:lnTo>
                <a:lnTo>
                  <a:pt x="2723530" y="3257070"/>
                </a:lnTo>
                <a:lnTo>
                  <a:pt x="2723470" y="3256754"/>
                </a:lnTo>
                <a:close/>
                <a:moveTo>
                  <a:pt x="2723430" y="3256548"/>
                </a:moveTo>
                <a:lnTo>
                  <a:pt x="2723463" y="3256716"/>
                </a:lnTo>
                <a:lnTo>
                  <a:pt x="2723470" y="3256754"/>
                </a:lnTo>
                <a:lnTo>
                  <a:pt x="2723564" y="3257253"/>
                </a:lnTo>
                <a:close/>
                <a:moveTo>
                  <a:pt x="3086699" y="3251046"/>
                </a:moveTo>
                <a:lnTo>
                  <a:pt x="3094890" y="3265439"/>
                </a:lnTo>
                <a:cubicBezTo>
                  <a:pt x="3106205" y="3285329"/>
                  <a:pt x="3128842" y="3325108"/>
                  <a:pt x="3174110" y="3404664"/>
                </a:cubicBezTo>
                <a:cubicBezTo>
                  <a:pt x="3100293" y="3293947"/>
                  <a:pt x="3165117" y="3426874"/>
                  <a:pt x="3125959" y="3377068"/>
                </a:cubicBezTo>
                <a:lnTo>
                  <a:pt x="3102105" y="3343292"/>
                </a:lnTo>
                <a:lnTo>
                  <a:pt x="3101137" y="3338200"/>
                </a:lnTo>
                <a:cubicBezTo>
                  <a:pt x="3095925" y="3310710"/>
                  <a:pt x="3095925" y="3310710"/>
                  <a:pt x="3095925" y="3310710"/>
                </a:cubicBezTo>
                <a:cubicBezTo>
                  <a:pt x="3092067" y="3290348"/>
                  <a:pt x="3089248" y="3273009"/>
                  <a:pt x="3087333" y="3258327"/>
                </a:cubicBezTo>
                <a:close/>
                <a:moveTo>
                  <a:pt x="2541010" y="3249663"/>
                </a:moveTo>
                <a:lnTo>
                  <a:pt x="2541482" y="3252143"/>
                </a:lnTo>
                <a:lnTo>
                  <a:pt x="2544589" y="3268530"/>
                </a:lnTo>
                <a:lnTo>
                  <a:pt x="2544378" y="3267416"/>
                </a:lnTo>
                <a:close/>
                <a:moveTo>
                  <a:pt x="2600170" y="3243266"/>
                </a:moveTo>
                <a:lnTo>
                  <a:pt x="2623439" y="3253443"/>
                </a:lnTo>
                <a:lnTo>
                  <a:pt x="2625629" y="3258137"/>
                </a:lnTo>
                <a:lnTo>
                  <a:pt x="2628704" y="3270716"/>
                </a:lnTo>
                <a:lnTo>
                  <a:pt x="2623148" y="3263702"/>
                </a:lnTo>
                <a:cubicBezTo>
                  <a:pt x="2618832" y="3259598"/>
                  <a:pt x="2615184" y="3257770"/>
                  <a:pt x="2612581" y="3258965"/>
                </a:cubicBezTo>
                <a:lnTo>
                  <a:pt x="2611327" y="3262875"/>
                </a:lnTo>
                <a:lnTo>
                  <a:pt x="2601587" y="3245752"/>
                </a:lnTo>
                <a:cubicBezTo>
                  <a:pt x="2600170" y="3243266"/>
                  <a:pt x="2600170" y="3243266"/>
                  <a:pt x="2600170" y="3243266"/>
                </a:cubicBezTo>
                <a:close/>
                <a:moveTo>
                  <a:pt x="2534340" y="3214472"/>
                </a:moveTo>
                <a:lnTo>
                  <a:pt x="2538876" y="3238399"/>
                </a:lnTo>
                <a:lnTo>
                  <a:pt x="2541010" y="3249663"/>
                </a:lnTo>
                <a:close/>
                <a:moveTo>
                  <a:pt x="2531734" y="3200728"/>
                </a:moveTo>
                <a:lnTo>
                  <a:pt x="2531854" y="3201356"/>
                </a:lnTo>
                <a:lnTo>
                  <a:pt x="2533085" y="3207847"/>
                </a:lnTo>
                <a:lnTo>
                  <a:pt x="2533472" y="3209891"/>
                </a:lnTo>
                <a:cubicBezTo>
                  <a:pt x="2533954" y="3212436"/>
                  <a:pt x="2534340" y="3214472"/>
                  <a:pt x="2534340" y="3214472"/>
                </a:cubicBezTo>
                <a:cubicBezTo>
                  <a:pt x="2532796" y="3206328"/>
                  <a:pt x="2532025" y="3202256"/>
                  <a:pt x="2531734" y="3200728"/>
                </a:cubicBezTo>
                <a:close/>
                <a:moveTo>
                  <a:pt x="1074182" y="3172016"/>
                </a:moveTo>
                <a:lnTo>
                  <a:pt x="1076520" y="3174996"/>
                </a:lnTo>
                <a:cubicBezTo>
                  <a:pt x="1076520" y="3174996"/>
                  <a:pt x="1075624" y="3173854"/>
                  <a:pt x="1074336" y="3172212"/>
                </a:cubicBezTo>
                <a:close/>
                <a:moveTo>
                  <a:pt x="1070237" y="3166985"/>
                </a:moveTo>
                <a:lnTo>
                  <a:pt x="1076520" y="3174996"/>
                </a:lnTo>
                <a:lnTo>
                  <a:pt x="1073562" y="3171225"/>
                </a:lnTo>
                <a:lnTo>
                  <a:pt x="1073125" y="3170668"/>
                </a:lnTo>
                <a:close/>
                <a:moveTo>
                  <a:pt x="1065772" y="3161292"/>
                </a:moveTo>
                <a:cubicBezTo>
                  <a:pt x="1063981" y="3159008"/>
                  <a:pt x="1066667" y="3162434"/>
                  <a:pt x="1069802" y="3166431"/>
                </a:cubicBezTo>
                <a:lnTo>
                  <a:pt x="1073125" y="3170668"/>
                </a:lnTo>
                <a:lnTo>
                  <a:pt x="1073335" y="3170936"/>
                </a:lnTo>
                <a:lnTo>
                  <a:pt x="1073562" y="3171225"/>
                </a:lnTo>
                <a:lnTo>
                  <a:pt x="1074182" y="3172016"/>
                </a:lnTo>
                <a:close/>
                <a:moveTo>
                  <a:pt x="2098237" y="3143241"/>
                </a:moveTo>
                <a:cubicBezTo>
                  <a:pt x="2104416" y="3175823"/>
                  <a:pt x="2104416" y="3175823"/>
                  <a:pt x="2104416" y="3175823"/>
                </a:cubicBezTo>
                <a:lnTo>
                  <a:pt x="2099781" y="3167528"/>
                </a:lnTo>
                <a:close/>
                <a:moveTo>
                  <a:pt x="1051043" y="3142507"/>
                </a:moveTo>
                <a:lnTo>
                  <a:pt x="1051045" y="3142509"/>
                </a:lnTo>
                <a:cubicBezTo>
                  <a:pt x="1057414" y="3150631"/>
                  <a:pt x="1062190" y="3156722"/>
                  <a:pt x="1065773" y="3161291"/>
                </a:cubicBezTo>
                <a:lnTo>
                  <a:pt x="1070237" y="3166985"/>
                </a:lnTo>
                <a:close/>
                <a:moveTo>
                  <a:pt x="3178167" y="3107654"/>
                </a:moveTo>
                <a:cubicBezTo>
                  <a:pt x="3216753" y="3191758"/>
                  <a:pt x="3213666" y="3190407"/>
                  <a:pt x="3199512" y="3164259"/>
                </a:cubicBezTo>
                <a:lnTo>
                  <a:pt x="3182801" y="3132092"/>
                </a:lnTo>
                <a:lnTo>
                  <a:pt x="3182801" y="3132090"/>
                </a:lnTo>
                <a:lnTo>
                  <a:pt x="3182800" y="3132089"/>
                </a:lnTo>
                <a:lnTo>
                  <a:pt x="3178940" y="3111728"/>
                </a:lnTo>
                <a:cubicBezTo>
                  <a:pt x="3178167" y="3107654"/>
                  <a:pt x="3178167" y="3107654"/>
                  <a:pt x="3178167" y="3107654"/>
                </a:cubicBezTo>
                <a:close/>
                <a:moveTo>
                  <a:pt x="2028683" y="3094807"/>
                </a:moveTo>
                <a:lnTo>
                  <a:pt x="2029383" y="3098495"/>
                </a:lnTo>
                <a:lnTo>
                  <a:pt x="2030405" y="3103886"/>
                </a:lnTo>
                <a:close/>
                <a:moveTo>
                  <a:pt x="2028067" y="3091555"/>
                </a:moveTo>
                <a:lnTo>
                  <a:pt x="2028499" y="3093833"/>
                </a:lnTo>
                <a:lnTo>
                  <a:pt x="2028683" y="3094807"/>
                </a:lnTo>
                <a:close/>
                <a:moveTo>
                  <a:pt x="2027725" y="3089752"/>
                </a:moveTo>
                <a:lnTo>
                  <a:pt x="2027775" y="3090013"/>
                </a:lnTo>
                <a:lnTo>
                  <a:pt x="2028063" y="3091531"/>
                </a:lnTo>
                <a:lnTo>
                  <a:pt x="2028067" y="3091555"/>
                </a:lnTo>
                <a:close/>
                <a:moveTo>
                  <a:pt x="2027027" y="3086069"/>
                </a:moveTo>
                <a:lnTo>
                  <a:pt x="2027693" y="3089581"/>
                </a:lnTo>
                <a:lnTo>
                  <a:pt x="2027725" y="3089752"/>
                </a:lnTo>
                <a:close/>
                <a:moveTo>
                  <a:pt x="1991265" y="3085597"/>
                </a:moveTo>
                <a:lnTo>
                  <a:pt x="1992420" y="3087622"/>
                </a:lnTo>
                <a:cubicBezTo>
                  <a:pt x="1994540" y="3091351"/>
                  <a:pt x="1994894" y="3091971"/>
                  <a:pt x="1994011" y="3090418"/>
                </a:cubicBezTo>
                <a:close/>
                <a:moveTo>
                  <a:pt x="1982516" y="3070219"/>
                </a:moveTo>
                <a:lnTo>
                  <a:pt x="1991265" y="3085597"/>
                </a:lnTo>
                <a:lnTo>
                  <a:pt x="1988174" y="3080164"/>
                </a:lnTo>
                <a:close/>
                <a:moveTo>
                  <a:pt x="1975046" y="3057090"/>
                </a:moveTo>
                <a:lnTo>
                  <a:pt x="1980217" y="3066179"/>
                </a:lnTo>
                <a:lnTo>
                  <a:pt x="1982516" y="3070219"/>
                </a:lnTo>
                <a:close/>
                <a:moveTo>
                  <a:pt x="1954220" y="3020496"/>
                </a:moveTo>
                <a:cubicBezTo>
                  <a:pt x="1954220" y="3020496"/>
                  <a:pt x="1959881" y="3030439"/>
                  <a:pt x="1966955" y="3042870"/>
                </a:cubicBezTo>
                <a:lnTo>
                  <a:pt x="1975046" y="3057090"/>
                </a:lnTo>
                <a:close/>
                <a:moveTo>
                  <a:pt x="3295138" y="2987323"/>
                </a:moveTo>
                <a:lnTo>
                  <a:pt x="3295210" y="2987397"/>
                </a:lnTo>
                <a:lnTo>
                  <a:pt x="3300331" y="2994584"/>
                </a:lnTo>
                <a:lnTo>
                  <a:pt x="3300288" y="2994593"/>
                </a:lnTo>
                <a:close/>
                <a:moveTo>
                  <a:pt x="3303578" y="2975134"/>
                </a:moveTo>
                <a:lnTo>
                  <a:pt x="3304133" y="2976011"/>
                </a:lnTo>
                <a:cubicBezTo>
                  <a:pt x="3326770" y="3015790"/>
                  <a:pt x="3350949" y="3063713"/>
                  <a:pt x="3350949" y="3063713"/>
                </a:cubicBezTo>
                <a:cubicBezTo>
                  <a:pt x="3354038" y="3080004"/>
                  <a:pt x="3331403" y="3040225"/>
                  <a:pt x="3310313" y="3008592"/>
                </a:cubicBezTo>
                <a:lnTo>
                  <a:pt x="3300331" y="2994584"/>
                </a:lnTo>
                <a:lnTo>
                  <a:pt x="3304939" y="2993591"/>
                </a:lnTo>
                <a:cubicBezTo>
                  <a:pt x="3305505" y="2990857"/>
                  <a:pt x="3305206" y="2986021"/>
                  <a:pt x="3304415" y="2979987"/>
                </a:cubicBezTo>
                <a:close/>
                <a:moveTo>
                  <a:pt x="3802375" y="2938058"/>
                </a:moveTo>
                <a:lnTo>
                  <a:pt x="3853326" y="3003030"/>
                </a:lnTo>
                <a:cubicBezTo>
                  <a:pt x="3852403" y="3022861"/>
                  <a:pt x="3848755" y="3028716"/>
                  <a:pt x="3843804" y="3026343"/>
                </a:cubicBezTo>
                <a:cubicBezTo>
                  <a:pt x="3833905" y="3021596"/>
                  <a:pt x="3818794" y="2983940"/>
                  <a:pt x="3809817" y="2959365"/>
                </a:cubicBezTo>
                <a:close/>
                <a:moveTo>
                  <a:pt x="3799095" y="2933874"/>
                </a:moveTo>
                <a:lnTo>
                  <a:pt x="3802374" y="2938055"/>
                </a:lnTo>
                <a:lnTo>
                  <a:pt x="3802375" y="2938058"/>
                </a:lnTo>
                <a:close/>
                <a:moveTo>
                  <a:pt x="3594620" y="2925234"/>
                </a:moveTo>
                <a:lnTo>
                  <a:pt x="3613454" y="2949250"/>
                </a:lnTo>
                <a:lnTo>
                  <a:pt x="3638431" y="2981102"/>
                </a:lnTo>
                <a:lnTo>
                  <a:pt x="3663905" y="3013589"/>
                </a:lnTo>
                <a:close/>
                <a:moveTo>
                  <a:pt x="3587483" y="2916132"/>
                </a:moveTo>
                <a:lnTo>
                  <a:pt x="3587485" y="2916134"/>
                </a:lnTo>
                <a:lnTo>
                  <a:pt x="3594620" y="2925234"/>
                </a:lnTo>
                <a:close/>
                <a:moveTo>
                  <a:pt x="3604791" y="2906687"/>
                </a:moveTo>
                <a:lnTo>
                  <a:pt x="3612957" y="2948615"/>
                </a:lnTo>
                <a:lnTo>
                  <a:pt x="3605412" y="2913850"/>
                </a:lnTo>
                <a:close/>
                <a:moveTo>
                  <a:pt x="3773912" y="2901759"/>
                </a:moveTo>
                <a:lnTo>
                  <a:pt x="3789639" y="2921813"/>
                </a:lnTo>
                <a:lnTo>
                  <a:pt x="3799095" y="2933874"/>
                </a:lnTo>
                <a:lnTo>
                  <a:pt x="3783270" y="2913692"/>
                </a:lnTo>
                <a:close/>
                <a:moveTo>
                  <a:pt x="3427158" y="2853587"/>
                </a:moveTo>
                <a:lnTo>
                  <a:pt x="3448853" y="2895600"/>
                </a:lnTo>
                <a:cubicBezTo>
                  <a:pt x="3452489" y="2903521"/>
                  <a:pt x="3455048" y="2909736"/>
                  <a:pt x="3455897" y="2912955"/>
                </a:cubicBezTo>
                <a:cubicBezTo>
                  <a:pt x="3456749" y="2916175"/>
                  <a:pt x="3455897" y="2916400"/>
                  <a:pt x="3452712" y="2912339"/>
                </a:cubicBezTo>
                <a:close/>
                <a:moveTo>
                  <a:pt x="3725950" y="2840598"/>
                </a:moveTo>
                <a:cubicBezTo>
                  <a:pt x="3738688" y="2856841"/>
                  <a:pt x="3749833" y="2871053"/>
                  <a:pt x="3760183" y="2884250"/>
                </a:cubicBezTo>
                <a:lnTo>
                  <a:pt x="3773912" y="2901759"/>
                </a:lnTo>
                <a:lnTo>
                  <a:pt x="3764164" y="2889327"/>
                </a:lnTo>
                <a:cubicBezTo>
                  <a:pt x="3756203" y="2879175"/>
                  <a:pt x="3745058" y="2864963"/>
                  <a:pt x="3725950" y="2840598"/>
                </a:cubicBezTo>
                <a:close/>
                <a:moveTo>
                  <a:pt x="3591181" y="2836807"/>
                </a:moveTo>
                <a:cubicBezTo>
                  <a:pt x="3626618" y="2945028"/>
                  <a:pt x="3635478" y="2972084"/>
                  <a:pt x="3637693" y="2978847"/>
                </a:cubicBezTo>
                <a:lnTo>
                  <a:pt x="3638431" y="2981102"/>
                </a:lnTo>
                <a:lnTo>
                  <a:pt x="3621590" y="2940214"/>
                </a:lnTo>
                <a:cubicBezTo>
                  <a:pt x="3608142" y="2907667"/>
                  <a:pt x="3604203" y="2898673"/>
                  <a:pt x="3603786" y="2899989"/>
                </a:cubicBezTo>
                <a:lnTo>
                  <a:pt x="3604791" y="2906687"/>
                </a:lnTo>
                <a:lnTo>
                  <a:pt x="3600368" y="2883975"/>
                </a:lnTo>
                <a:cubicBezTo>
                  <a:pt x="3591181" y="2836807"/>
                  <a:pt x="3591181" y="2836807"/>
                  <a:pt x="3591181" y="2836807"/>
                </a:cubicBezTo>
                <a:close/>
                <a:moveTo>
                  <a:pt x="3511058" y="2818669"/>
                </a:moveTo>
                <a:cubicBezTo>
                  <a:pt x="3511058" y="2818669"/>
                  <a:pt x="3511058" y="2818669"/>
                  <a:pt x="3575540" y="2900900"/>
                </a:cubicBezTo>
                <a:lnTo>
                  <a:pt x="3587480" y="2916128"/>
                </a:lnTo>
                <a:cubicBezTo>
                  <a:pt x="3587480" y="2916128"/>
                  <a:pt x="3587480" y="2916128"/>
                  <a:pt x="3511058" y="2818669"/>
                </a:cubicBezTo>
                <a:close/>
                <a:moveTo>
                  <a:pt x="3503173" y="2808614"/>
                </a:moveTo>
                <a:lnTo>
                  <a:pt x="3507138" y="2813667"/>
                </a:lnTo>
                <a:lnTo>
                  <a:pt x="3511058" y="2818669"/>
                </a:lnTo>
                <a:close/>
                <a:moveTo>
                  <a:pt x="3500034" y="2804610"/>
                </a:moveTo>
                <a:lnTo>
                  <a:pt x="3500936" y="2805759"/>
                </a:lnTo>
                <a:lnTo>
                  <a:pt x="3503173" y="2808614"/>
                </a:lnTo>
                <a:close/>
                <a:moveTo>
                  <a:pt x="3495230" y="2798485"/>
                </a:moveTo>
                <a:lnTo>
                  <a:pt x="3496794" y="2800479"/>
                </a:lnTo>
                <a:lnTo>
                  <a:pt x="3500034" y="2804610"/>
                </a:lnTo>
                <a:lnTo>
                  <a:pt x="3498318" y="2802424"/>
                </a:lnTo>
                <a:close/>
                <a:moveTo>
                  <a:pt x="3492767" y="2795345"/>
                </a:moveTo>
                <a:lnTo>
                  <a:pt x="3494249" y="2797233"/>
                </a:lnTo>
                <a:lnTo>
                  <a:pt x="3495230" y="2798485"/>
                </a:lnTo>
                <a:close/>
                <a:moveTo>
                  <a:pt x="3490922" y="2792992"/>
                </a:moveTo>
                <a:lnTo>
                  <a:pt x="3491913" y="2794255"/>
                </a:lnTo>
                <a:lnTo>
                  <a:pt x="3492767" y="2795345"/>
                </a:lnTo>
                <a:close/>
                <a:moveTo>
                  <a:pt x="3485579" y="2786179"/>
                </a:moveTo>
                <a:lnTo>
                  <a:pt x="3485581" y="2786182"/>
                </a:lnTo>
                <a:lnTo>
                  <a:pt x="3490922" y="2792992"/>
                </a:lnTo>
                <a:lnTo>
                  <a:pt x="3485580" y="2786181"/>
                </a:lnTo>
                <a:close/>
                <a:moveTo>
                  <a:pt x="3744248" y="2779889"/>
                </a:moveTo>
                <a:lnTo>
                  <a:pt x="3748309" y="2785069"/>
                </a:lnTo>
                <a:cubicBezTo>
                  <a:pt x="3751444" y="2789066"/>
                  <a:pt x="3751741" y="2789447"/>
                  <a:pt x="3749951" y="2787164"/>
                </a:cubicBezTo>
                <a:close/>
                <a:moveTo>
                  <a:pt x="3734161" y="2767027"/>
                </a:moveTo>
                <a:lnTo>
                  <a:pt x="3744248" y="2779889"/>
                </a:lnTo>
                <a:lnTo>
                  <a:pt x="3739053" y="2773267"/>
                </a:lnTo>
                <a:close/>
                <a:moveTo>
                  <a:pt x="3729651" y="2761274"/>
                </a:moveTo>
                <a:lnTo>
                  <a:pt x="3734161" y="2767027"/>
                </a:lnTo>
                <a:lnTo>
                  <a:pt x="3729651" y="2761275"/>
                </a:lnTo>
                <a:close/>
                <a:moveTo>
                  <a:pt x="3456497" y="2749091"/>
                </a:moveTo>
                <a:lnTo>
                  <a:pt x="3460107" y="2753695"/>
                </a:lnTo>
                <a:lnTo>
                  <a:pt x="3456853" y="2749546"/>
                </a:lnTo>
                <a:close/>
                <a:moveTo>
                  <a:pt x="3456475" y="2749063"/>
                </a:moveTo>
                <a:lnTo>
                  <a:pt x="3456497" y="2749091"/>
                </a:lnTo>
                <a:lnTo>
                  <a:pt x="3456476" y="2749064"/>
                </a:lnTo>
                <a:close/>
                <a:moveTo>
                  <a:pt x="3455725" y="2748106"/>
                </a:moveTo>
                <a:lnTo>
                  <a:pt x="3456302" y="2748841"/>
                </a:lnTo>
                <a:lnTo>
                  <a:pt x="3456475" y="2749063"/>
                </a:lnTo>
                <a:lnTo>
                  <a:pt x="3456466" y="2749052"/>
                </a:lnTo>
                <a:close/>
                <a:moveTo>
                  <a:pt x="3784299" y="2746925"/>
                </a:moveTo>
                <a:cubicBezTo>
                  <a:pt x="3784299" y="2746925"/>
                  <a:pt x="3784299" y="2746925"/>
                  <a:pt x="3809177" y="2778651"/>
                </a:cubicBezTo>
                <a:lnTo>
                  <a:pt x="3809775" y="2779414"/>
                </a:lnTo>
                <a:lnTo>
                  <a:pt x="3821474" y="2808182"/>
                </a:lnTo>
                <a:cubicBezTo>
                  <a:pt x="3831300" y="2832717"/>
                  <a:pt x="3835710" y="2844987"/>
                  <a:pt x="3836475" y="2848917"/>
                </a:cubicBezTo>
                <a:cubicBezTo>
                  <a:pt x="3839027" y="2862019"/>
                  <a:pt x="3801092" y="2782459"/>
                  <a:pt x="3788375" y="2755573"/>
                </a:cubicBezTo>
                <a:close/>
                <a:moveTo>
                  <a:pt x="3454399" y="2746416"/>
                </a:moveTo>
                <a:lnTo>
                  <a:pt x="3455725" y="2748106"/>
                </a:lnTo>
                <a:lnTo>
                  <a:pt x="3454975" y="2747150"/>
                </a:lnTo>
                <a:close/>
                <a:moveTo>
                  <a:pt x="3451633" y="2742889"/>
                </a:moveTo>
                <a:lnTo>
                  <a:pt x="3454399" y="2746416"/>
                </a:lnTo>
                <a:lnTo>
                  <a:pt x="3453751" y="2745590"/>
                </a:lnTo>
                <a:lnTo>
                  <a:pt x="3451847" y="2743163"/>
                </a:lnTo>
                <a:close/>
                <a:moveTo>
                  <a:pt x="3451540" y="2742770"/>
                </a:moveTo>
                <a:lnTo>
                  <a:pt x="3451633" y="2742889"/>
                </a:lnTo>
                <a:lnTo>
                  <a:pt x="3451603" y="2742852"/>
                </a:lnTo>
                <a:close/>
                <a:moveTo>
                  <a:pt x="3450171" y="2741025"/>
                </a:moveTo>
                <a:lnTo>
                  <a:pt x="3451494" y="2742711"/>
                </a:lnTo>
                <a:lnTo>
                  <a:pt x="3451540" y="2742770"/>
                </a:lnTo>
                <a:lnTo>
                  <a:pt x="3451407" y="2742600"/>
                </a:lnTo>
                <a:close/>
                <a:moveTo>
                  <a:pt x="3447356" y="2737435"/>
                </a:moveTo>
                <a:lnTo>
                  <a:pt x="3450171" y="2741025"/>
                </a:lnTo>
                <a:lnTo>
                  <a:pt x="3449899" y="2740678"/>
                </a:lnTo>
                <a:close/>
                <a:moveTo>
                  <a:pt x="3775932" y="2736258"/>
                </a:moveTo>
                <a:lnTo>
                  <a:pt x="3781115" y="2742865"/>
                </a:lnTo>
                <a:lnTo>
                  <a:pt x="3781565" y="2743438"/>
                </a:lnTo>
                <a:lnTo>
                  <a:pt x="3782136" y="2744168"/>
                </a:lnTo>
                <a:lnTo>
                  <a:pt x="3780318" y="2741851"/>
                </a:lnTo>
                <a:close/>
                <a:moveTo>
                  <a:pt x="3774789" y="2734799"/>
                </a:moveTo>
                <a:lnTo>
                  <a:pt x="3775857" y="2736161"/>
                </a:lnTo>
                <a:lnTo>
                  <a:pt x="3775932" y="2736258"/>
                </a:lnTo>
                <a:close/>
                <a:moveTo>
                  <a:pt x="3774233" y="2734090"/>
                </a:moveTo>
                <a:lnTo>
                  <a:pt x="3774491" y="2734419"/>
                </a:lnTo>
                <a:lnTo>
                  <a:pt x="3774789" y="2734799"/>
                </a:lnTo>
                <a:close/>
                <a:moveTo>
                  <a:pt x="3443146" y="2732066"/>
                </a:moveTo>
                <a:lnTo>
                  <a:pt x="3447356" y="2737435"/>
                </a:lnTo>
                <a:lnTo>
                  <a:pt x="3446577" y="2736442"/>
                </a:lnTo>
                <a:close/>
                <a:moveTo>
                  <a:pt x="3442944" y="2731808"/>
                </a:moveTo>
                <a:lnTo>
                  <a:pt x="3443146" y="2732066"/>
                </a:lnTo>
                <a:lnTo>
                  <a:pt x="3442991" y="2731868"/>
                </a:lnTo>
                <a:lnTo>
                  <a:pt x="3442962" y="2731832"/>
                </a:lnTo>
                <a:close/>
                <a:moveTo>
                  <a:pt x="3771823" y="2731017"/>
                </a:moveTo>
                <a:lnTo>
                  <a:pt x="3773980" y="2733768"/>
                </a:lnTo>
                <a:lnTo>
                  <a:pt x="3774233" y="2734090"/>
                </a:lnTo>
                <a:close/>
                <a:moveTo>
                  <a:pt x="3441308" y="2729722"/>
                </a:moveTo>
                <a:lnTo>
                  <a:pt x="3468069" y="2763846"/>
                </a:lnTo>
                <a:lnTo>
                  <a:pt x="3485581" y="2786176"/>
                </a:lnTo>
                <a:lnTo>
                  <a:pt x="3485579" y="2786178"/>
                </a:lnTo>
                <a:lnTo>
                  <a:pt x="3485579" y="2786179"/>
                </a:lnTo>
                <a:lnTo>
                  <a:pt x="3463291" y="2757756"/>
                </a:lnTo>
                <a:lnTo>
                  <a:pt x="3460107" y="2753695"/>
                </a:lnTo>
                <a:lnTo>
                  <a:pt x="3468475" y="2764366"/>
                </a:lnTo>
                <a:lnTo>
                  <a:pt x="3474039" y="2771461"/>
                </a:lnTo>
                <a:lnTo>
                  <a:pt x="3484051" y="2784230"/>
                </a:lnTo>
                <a:lnTo>
                  <a:pt x="3468475" y="2764366"/>
                </a:lnTo>
                <a:lnTo>
                  <a:pt x="3456302" y="2748841"/>
                </a:lnTo>
                <a:lnTo>
                  <a:pt x="3451494" y="2742711"/>
                </a:lnTo>
                <a:close/>
                <a:moveTo>
                  <a:pt x="3441037" y="2729376"/>
                </a:moveTo>
                <a:lnTo>
                  <a:pt x="3442944" y="2731808"/>
                </a:lnTo>
                <a:lnTo>
                  <a:pt x="3442617" y="2731392"/>
                </a:lnTo>
                <a:close/>
                <a:moveTo>
                  <a:pt x="3769299" y="2727798"/>
                </a:moveTo>
                <a:lnTo>
                  <a:pt x="3769401" y="2727928"/>
                </a:lnTo>
                <a:lnTo>
                  <a:pt x="3771823" y="2731017"/>
                </a:lnTo>
                <a:lnTo>
                  <a:pt x="3771561" y="2730683"/>
                </a:lnTo>
                <a:close/>
                <a:moveTo>
                  <a:pt x="3437967" y="2725463"/>
                </a:moveTo>
                <a:lnTo>
                  <a:pt x="3438949" y="2726715"/>
                </a:lnTo>
                <a:lnTo>
                  <a:pt x="3441037" y="2729376"/>
                </a:lnTo>
                <a:lnTo>
                  <a:pt x="3440882" y="2729180"/>
                </a:lnTo>
                <a:close/>
                <a:moveTo>
                  <a:pt x="3437088" y="2724341"/>
                </a:moveTo>
                <a:lnTo>
                  <a:pt x="3437363" y="2724691"/>
                </a:lnTo>
                <a:lnTo>
                  <a:pt x="3437967" y="2725463"/>
                </a:lnTo>
                <a:close/>
                <a:moveTo>
                  <a:pt x="3496381" y="2721990"/>
                </a:moveTo>
                <a:lnTo>
                  <a:pt x="3498925" y="2722768"/>
                </a:lnTo>
                <a:lnTo>
                  <a:pt x="3509014" y="2733333"/>
                </a:lnTo>
                <a:lnTo>
                  <a:pt x="3509125" y="2733479"/>
                </a:lnTo>
                <a:cubicBezTo>
                  <a:pt x="3542446" y="2778598"/>
                  <a:pt x="3578719" y="2832734"/>
                  <a:pt x="3598378" y="2881439"/>
                </a:cubicBezTo>
                <a:lnTo>
                  <a:pt x="3605412" y="2913850"/>
                </a:lnTo>
                <a:lnTo>
                  <a:pt x="3606710" y="2928832"/>
                </a:lnTo>
                <a:cubicBezTo>
                  <a:pt x="3605970" y="2931169"/>
                  <a:pt x="3604346" y="2932053"/>
                  <a:pt x="3601317" y="2930322"/>
                </a:cubicBezTo>
                <a:lnTo>
                  <a:pt x="3587485" y="2916134"/>
                </a:lnTo>
                <a:lnTo>
                  <a:pt x="3587480" y="2916128"/>
                </a:lnTo>
                <a:lnTo>
                  <a:pt x="3555068" y="2847054"/>
                </a:lnTo>
                <a:cubicBezTo>
                  <a:pt x="3526876" y="2786971"/>
                  <a:pt x="3510762" y="2752636"/>
                  <a:pt x="3501557" y="2733019"/>
                </a:cubicBezTo>
                <a:close/>
                <a:moveTo>
                  <a:pt x="3434987" y="2721661"/>
                </a:moveTo>
                <a:lnTo>
                  <a:pt x="3437088" y="2724341"/>
                </a:lnTo>
                <a:lnTo>
                  <a:pt x="3435368" y="2722148"/>
                </a:lnTo>
                <a:close/>
                <a:moveTo>
                  <a:pt x="3429508" y="2714674"/>
                </a:moveTo>
                <a:cubicBezTo>
                  <a:pt x="3429856" y="2715118"/>
                  <a:pt x="3431449" y="2717148"/>
                  <a:pt x="3434633" y="2721209"/>
                </a:cubicBezTo>
                <a:lnTo>
                  <a:pt x="3434987" y="2721661"/>
                </a:lnTo>
                <a:lnTo>
                  <a:pt x="3432880" y="2718975"/>
                </a:lnTo>
                <a:lnTo>
                  <a:pt x="3430624" y="2716097"/>
                </a:lnTo>
                <a:close/>
                <a:moveTo>
                  <a:pt x="3758825" y="2714440"/>
                </a:moveTo>
                <a:lnTo>
                  <a:pt x="3768164" y="2726350"/>
                </a:lnTo>
                <a:lnTo>
                  <a:pt x="3769299" y="2727798"/>
                </a:lnTo>
                <a:close/>
                <a:moveTo>
                  <a:pt x="3489281" y="2706862"/>
                </a:moveTo>
                <a:lnTo>
                  <a:pt x="3493261" y="2711936"/>
                </a:lnTo>
                <a:cubicBezTo>
                  <a:pt x="3514756" y="2739347"/>
                  <a:pt x="3514756" y="2739347"/>
                  <a:pt x="3514756" y="2739347"/>
                </a:cubicBezTo>
                <a:lnTo>
                  <a:pt x="3509014" y="2733333"/>
                </a:lnTo>
                <a:lnTo>
                  <a:pt x="3490174" y="2708763"/>
                </a:lnTo>
                <a:close/>
                <a:moveTo>
                  <a:pt x="3421794" y="2704837"/>
                </a:moveTo>
                <a:lnTo>
                  <a:pt x="3434633" y="2721209"/>
                </a:lnTo>
                <a:lnTo>
                  <a:pt x="3422003" y="2705104"/>
                </a:lnTo>
                <a:close/>
                <a:moveTo>
                  <a:pt x="3420771" y="2703533"/>
                </a:moveTo>
                <a:lnTo>
                  <a:pt x="3421794" y="2704837"/>
                </a:lnTo>
                <a:lnTo>
                  <a:pt x="3420864" y="2703652"/>
                </a:lnTo>
                <a:close/>
                <a:moveTo>
                  <a:pt x="3420758" y="2703516"/>
                </a:moveTo>
                <a:lnTo>
                  <a:pt x="3420771" y="2703533"/>
                </a:lnTo>
                <a:lnTo>
                  <a:pt x="3420762" y="2703521"/>
                </a:lnTo>
                <a:close/>
                <a:moveTo>
                  <a:pt x="3420390" y="2703046"/>
                </a:moveTo>
                <a:lnTo>
                  <a:pt x="3421898" y="2704966"/>
                </a:lnTo>
                <a:lnTo>
                  <a:pt x="3441308" y="2729722"/>
                </a:lnTo>
                <a:lnTo>
                  <a:pt x="3438949" y="2726715"/>
                </a:lnTo>
                <a:lnTo>
                  <a:pt x="3437363" y="2724691"/>
                </a:lnTo>
                <a:lnTo>
                  <a:pt x="3434633" y="2721209"/>
                </a:lnTo>
                <a:lnTo>
                  <a:pt x="3420539" y="2703237"/>
                </a:lnTo>
                <a:close/>
                <a:moveTo>
                  <a:pt x="3420018" y="2702572"/>
                </a:moveTo>
                <a:lnTo>
                  <a:pt x="3420390" y="2703046"/>
                </a:lnTo>
                <a:lnTo>
                  <a:pt x="3420295" y="2702926"/>
                </a:lnTo>
                <a:close/>
                <a:moveTo>
                  <a:pt x="3419882" y="2702399"/>
                </a:moveTo>
                <a:lnTo>
                  <a:pt x="3419945" y="2702479"/>
                </a:lnTo>
                <a:lnTo>
                  <a:pt x="3420295" y="2702926"/>
                </a:lnTo>
                <a:lnTo>
                  <a:pt x="3420539" y="2703237"/>
                </a:lnTo>
                <a:lnTo>
                  <a:pt x="3420758" y="2703516"/>
                </a:lnTo>
                <a:close/>
                <a:moveTo>
                  <a:pt x="3419316" y="2701677"/>
                </a:moveTo>
                <a:lnTo>
                  <a:pt x="3419537" y="2701959"/>
                </a:lnTo>
                <a:lnTo>
                  <a:pt x="3419882" y="2702399"/>
                </a:lnTo>
                <a:lnTo>
                  <a:pt x="3419362" y="2701738"/>
                </a:lnTo>
                <a:close/>
                <a:moveTo>
                  <a:pt x="3419281" y="2701632"/>
                </a:moveTo>
                <a:lnTo>
                  <a:pt x="3420018" y="2702572"/>
                </a:lnTo>
                <a:lnTo>
                  <a:pt x="3419945" y="2702479"/>
                </a:lnTo>
                <a:lnTo>
                  <a:pt x="3419537" y="2701959"/>
                </a:lnTo>
                <a:lnTo>
                  <a:pt x="3419306" y="2701664"/>
                </a:lnTo>
                <a:close/>
                <a:moveTo>
                  <a:pt x="3418744" y="2700948"/>
                </a:moveTo>
                <a:lnTo>
                  <a:pt x="3419281" y="2701632"/>
                </a:lnTo>
                <a:lnTo>
                  <a:pt x="3419141" y="2701453"/>
                </a:lnTo>
                <a:close/>
                <a:moveTo>
                  <a:pt x="3418629" y="2700802"/>
                </a:moveTo>
                <a:lnTo>
                  <a:pt x="3419141" y="2701453"/>
                </a:lnTo>
                <a:lnTo>
                  <a:pt x="3419306" y="2701664"/>
                </a:lnTo>
                <a:lnTo>
                  <a:pt x="3419316" y="2701677"/>
                </a:lnTo>
                <a:close/>
                <a:moveTo>
                  <a:pt x="3418207" y="2700262"/>
                </a:moveTo>
                <a:lnTo>
                  <a:pt x="3418629" y="2700802"/>
                </a:lnTo>
                <a:lnTo>
                  <a:pt x="3418347" y="2700441"/>
                </a:lnTo>
                <a:close/>
                <a:moveTo>
                  <a:pt x="3418010" y="2700012"/>
                </a:moveTo>
                <a:lnTo>
                  <a:pt x="3418744" y="2700948"/>
                </a:lnTo>
                <a:lnTo>
                  <a:pt x="3418083" y="2700105"/>
                </a:lnTo>
                <a:close/>
                <a:moveTo>
                  <a:pt x="3417936" y="2699918"/>
                </a:moveTo>
                <a:lnTo>
                  <a:pt x="3417976" y="2699968"/>
                </a:lnTo>
                <a:lnTo>
                  <a:pt x="3418083" y="2700105"/>
                </a:lnTo>
                <a:lnTo>
                  <a:pt x="3418207" y="2700262"/>
                </a:lnTo>
                <a:close/>
                <a:moveTo>
                  <a:pt x="3417726" y="2699649"/>
                </a:moveTo>
                <a:lnTo>
                  <a:pt x="3418010" y="2700012"/>
                </a:lnTo>
                <a:lnTo>
                  <a:pt x="3417976" y="2699968"/>
                </a:lnTo>
                <a:close/>
                <a:moveTo>
                  <a:pt x="3417342" y="2699160"/>
                </a:moveTo>
                <a:lnTo>
                  <a:pt x="3417726" y="2699649"/>
                </a:lnTo>
                <a:lnTo>
                  <a:pt x="3417589" y="2699475"/>
                </a:lnTo>
                <a:close/>
                <a:moveTo>
                  <a:pt x="3417137" y="2698899"/>
                </a:moveTo>
                <a:lnTo>
                  <a:pt x="3417589" y="2699475"/>
                </a:lnTo>
                <a:lnTo>
                  <a:pt x="3417936" y="2699918"/>
                </a:lnTo>
                <a:lnTo>
                  <a:pt x="3417778" y="2699716"/>
                </a:lnTo>
                <a:close/>
                <a:moveTo>
                  <a:pt x="3416342" y="2697884"/>
                </a:moveTo>
                <a:lnTo>
                  <a:pt x="3417342" y="2699160"/>
                </a:lnTo>
                <a:lnTo>
                  <a:pt x="3416660" y="2698290"/>
                </a:lnTo>
                <a:close/>
                <a:moveTo>
                  <a:pt x="3416316" y="2697852"/>
                </a:moveTo>
                <a:lnTo>
                  <a:pt x="3416660" y="2698290"/>
                </a:lnTo>
                <a:lnTo>
                  <a:pt x="3417137" y="2698899"/>
                </a:lnTo>
                <a:lnTo>
                  <a:pt x="3416784" y="2698449"/>
                </a:lnTo>
                <a:close/>
                <a:moveTo>
                  <a:pt x="3416191" y="2697693"/>
                </a:moveTo>
                <a:lnTo>
                  <a:pt x="3416200" y="2697704"/>
                </a:lnTo>
                <a:lnTo>
                  <a:pt x="3416316" y="2697852"/>
                </a:lnTo>
                <a:lnTo>
                  <a:pt x="3416278" y="2697803"/>
                </a:lnTo>
                <a:close/>
                <a:moveTo>
                  <a:pt x="3415973" y="2697415"/>
                </a:moveTo>
                <a:lnTo>
                  <a:pt x="3416191" y="2697693"/>
                </a:lnTo>
                <a:lnTo>
                  <a:pt x="3416171" y="2697668"/>
                </a:lnTo>
                <a:close/>
                <a:moveTo>
                  <a:pt x="3415091" y="2696290"/>
                </a:moveTo>
                <a:lnTo>
                  <a:pt x="3415825" y="2697226"/>
                </a:lnTo>
                <a:lnTo>
                  <a:pt x="3415973" y="2697415"/>
                </a:lnTo>
                <a:lnTo>
                  <a:pt x="3415331" y="2696596"/>
                </a:lnTo>
                <a:close/>
                <a:moveTo>
                  <a:pt x="3414652" y="2695729"/>
                </a:moveTo>
                <a:lnTo>
                  <a:pt x="3416342" y="2697884"/>
                </a:lnTo>
                <a:lnTo>
                  <a:pt x="3416200" y="2697704"/>
                </a:lnTo>
                <a:lnTo>
                  <a:pt x="3415825" y="2697226"/>
                </a:lnTo>
                <a:close/>
                <a:moveTo>
                  <a:pt x="3413057" y="2693697"/>
                </a:moveTo>
                <a:lnTo>
                  <a:pt x="3413094" y="2693743"/>
                </a:lnTo>
                <a:lnTo>
                  <a:pt x="3415091" y="2696290"/>
                </a:lnTo>
                <a:lnTo>
                  <a:pt x="3414206" y="2695161"/>
                </a:lnTo>
                <a:close/>
                <a:moveTo>
                  <a:pt x="3412987" y="2693607"/>
                </a:moveTo>
                <a:lnTo>
                  <a:pt x="3413137" y="2693798"/>
                </a:lnTo>
                <a:lnTo>
                  <a:pt x="3413094" y="2693743"/>
                </a:lnTo>
                <a:lnTo>
                  <a:pt x="3413022" y="2693652"/>
                </a:lnTo>
                <a:close/>
                <a:moveTo>
                  <a:pt x="3412921" y="2693522"/>
                </a:moveTo>
                <a:lnTo>
                  <a:pt x="3414652" y="2695729"/>
                </a:lnTo>
                <a:lnTo>
                  <a:pt x="3412931" y="2693534"/>
                </a:lnTo>
                <a:close/>
                <a:moveTo>
                  <a:pt x="3412870" y="2693456"/>
                </a:moveTo>
                <a:lnTo>
                  <a:pt x="3412921" y="2693522"/>
                </a:lnTo>
                <a:lnTo>
                  <a:pt x="3412910" y="2693508"/>
                </a:lnTo>
                <a:close/>
                <a:moveTo>
                  <a:pt x="3412829" y="2693405"/>
                </a:moveTo>
                <a:lnTo>
                  <a:pt x="3413022" y="2693652"/>
                </a:lnTo>
                <a:lnTo>
                  <a:pt x="3413057" y="2693697"/>
                </a:lnTo>
                <a:close/>
                <a:moveTo>
                  <a:pt x="3412828" y="2693404"/>
                </a:moveTo>
                <a:lnTo>
                  <a:pt x="3412910" y="2693508"/>
                </a:lnTo>
                <a:lnTo>
                  <a:pt x="3412931" y="2693534"/>
                </a:lnTo>
                <a:lnTo>
                  <a:pt x="3412987" y="2693607"/>
                </a:lnTo>
                <a:close/>
                <a:moveTo>
                  <a:pt x="3412814" y="2693387"/>
                </a:moveTo>
                <a:lnTo>
                  <a:pt x="3412822" y="2693396"/>
                </a:lnTo>
                <a:lnTo>
                  <a:pt x="3412828" y="2693404"/>
                </a:lnTo>
                <a:close/>
                <a:moveTo>
                  <a:pt x="3412702" y="2693243"/>
                </a:moveTo>
                <a:lnTo>
                  <a:pt x="3412814" y="2693387"/>
                </a:lnTo>
                <a:lnTo>
                  <a:pt x="3412722" y="2693269"/>
                </a:lnTo>
                <a:close/>
                <a:moveTo>
                  <a:pt x="3412664" y="2693195"/>
                </a:moveTo>
                <a:lnTo>
                  <a:pt x="3412700" y="2693240"/>
                </a:lnTo>
                <a:lnTo>
                  <a:pt x="3412702" y="2693243"/>
                </a:lnTo>
                <a:close/>
                <a:moveTo>
                  <a:pt x="3412642" y="2693167"/>
                </a:moveTo>
                <a:lnTo>
                  <a:pt x="3412663" y="2693194"/>
                </a:lnTo>
                <a:lnTo>
                  <a:pt x="3412722" y="2693269"/>
                </a:lnTo>
                <a:lnTo>
                  <a:pt x="3412829" y="2693405"/>
                </a:lnTo>
                <a:close/>
                <a:moveTo>
                  <a:pt x="3411795" y="2692087"/>
                </a:moveTo>
                <a:lnTo>
                  <a:pt x="3412642" y="2693167"/>
                </a:lnTo>
                <a:lnTo>
                  <a:pt x="3412584" y="2693094"/>
                </a:lnTo>
                <a:close/>
                <a:moveTo>
                  <a:pt x="3410468" y="2690394"/>
                </a:moveTo>
                <a:lnTo>
                  <a:pt x="3410749" y="2690753"/>
                </a:lnTo>
                <a:lnTo>
                  <a:pt x="3411163" y="2691281"/>
                </a:lnTo>
                <a:lnTo>
                  <a:pt x="3411795" y="2692087"/>
                </a:lnTo>
                <a:lnTo>
                  <a:pt x="3411538" y="2691759"/>
                </a:lnTo>
                <a:close/>
                <a:moveTo>
                  <a:pt x="3410466" y="2690391"/>
                </a:moveTo>
                <a:lnTo>
                  <a:pt x="3412640" y="2693163"/>
                </a:lnTo>
                <a:lnTo>
                  <a:pt x="3412870" y="2693456"/>
                </a:lnTo>
                <a:lnTo>
                  <a:pt x="3412822" y="2693396"/>
                </a:lnTo>
                <a:lnTo>
                  <a:pt x="3412700" y="2693240"/>
                </a:lnTo>
                <a:lnTo>
                  <a:pt x="3412139" y="2692525"/>
                </a:lnTo>
                <a:lnTo>
                  <a:pt x="3412664" y="2693195"/>
                </a:lnTo>
                <a:lnTo>
                  <a:pt x="3412663" y="2693194"/>
                </a:lnTo>
                <a:lnTo>
                  <a:pt x="3411163" y="2691281"/>
                </a:lnTo>
                <a:close/>
                <a:moveTo>
                  <a:pt x="3408643" y="2688066"/>
                </a:moveTo>
                <a:lnTo>
                  <a:pt x="3410466" y="2690391"/>
                </a:lnTo>
                <a:lnTo>
                  <a:pt x="3408994" y="2688515"/>
                </a:lnTo>
                <a:close/>
                <a:moveTo>
                  <a:pt x="3408410" y="2687770"/>
                </a:moveTo>
                <a:lnTo>
                  <a:pt x="3408994" y="2688515"/>
                </a:lnTo>
                <a:lnTo>
                  <a:pt x="3410468" y="2690394"/>
                </a:lnTo>
                <a:lnTo>
                  <a:pt x="3409156" y="2688722"/>
                </a:lnTo>
                <a:close/>
                <a:moveTo>
                  <a:pt x="3407868" y="2687079"/>
                </a:moveTo>
                <a:lnTo>
                  <a:pt x="3408001" y="2687248"/>
                </a:lnTo>
                <a:lnTo>
                  <a:pt x="3408410" y="2687770"/>
                </a:lnTo>
                <a:close/>
                <a:moveTo>
                  <a:pt x="3407795" y="2686985"/>
                </a:moveTo>
                <a:lnTo>
                  <a:pt x="3407868" y="2687079"/>
                </a:lnTo>
                <a:lnTo>
                  <a:pt x="3407857" y="2687065"/>
                </a:lnTo>
                <a:close/>
                <a:moveTo>
                  <a:pt x="3472807" y="2685852"/>
                </a:moveTo>
                <a:lnTo>
                  <a:pt x="3475349" y="2689094"/>
                </a:lnTo>
                <a:cubicBezTo>
                  <a:pt x="3476942" y="2691125"/>
                  <a:pt x="3476544" y="2690616"/>
                  <a:pt x="3474951" y="2688587"/>
                </a:cubicBezTo>
                <a:close/>
                <a:moveTo>
                  <a:pt x="3406693" y="2685580"/>
                </a:moveTo>
                <a:lnTo>
                  <a:pt x="3407474" y="2686575"/>
                </a:lnTo>
                <a:lnTo>
                  <a:pt x="3407795" y="2686985"/>
                </a:lnTo>
                <a:lnTo>
                  <a:pt x="3407287" y="2686338"/>
                </a:lnTo>
                <a:close/>
                <a:moveTo>
                  <a:pt x="3406201" y="2684953"/>
                </a:moveTo>
                <a:lnTo>
                  <a:pt x="3406669" y="2685549"/>
                </a:lnTo>
                <a:lnTo>
                  <a:pt x="3406693" y="2685580"/>
                </a:lnTo>
                <a:lnTo>
                  <a:pt x="3406213" y="2684968"/>
                </a:lnTo>
                <a:close/>
                <a:moveTo>
                  <a:pt x="3406030" y="2684734"/>
                </a:moveTo>
                <a:lnTo>
                  <a:pt x="3408643" y="2688066"/>
                </a:lnTo>
                <a:lnTo>
                  <a:pt x="3408001" y="2687248"/>
                </a:lnTo>
                <a:lnTo>
                  <a:pt x="3407474" y="2686575"/>
                </a:lnTo>
                <a:lnTo>
                  <a:pt x="3406669" y="2685549"/>
                </a:lnTo>
                <a:lnTo>
                  <a:pt x="3406122" y="2684852"/>
                </a:lnTo>
                <a:close/>
                <a:moveTo>
                  <a:pt x="3405963" y="2684649"/>
                </a:moveTo>
                <a:lnTo>
                  <a:pt x="3406122" y="2684852"/>
                </a:lnTo>
                <a:lnTo>
                  <a:pt x="3406201" y="2684953"/>
                </a:lnTo>
                <a:lnTo>
                  <a:pt x="3406187" y="2684935"/>
                </a:lnTo>
                <a:close/>
                <a:moveTo>
                  <a:pt x="3470693" y="2683155"/>
                </a:moveTo>
                <a:lnTo>
                  <a:pt x="3472807" y="2685852"/>
                </a:lnTo>
                <a:lnTo>
                  <a:pt x="3470763" y="2683244"/>
                </a:lnTo>
                <a:close/>
                <a:moveTo>
                  <a:pt x="3470459" y="2682857"/>
                </a:moveTo>
                <a:lnTo>
                  <a:pt x="3470693" y="2683155"/>
                </a:lnTo>
                <a:lnTo>
                  <a:pt x="3470499" y="2682907"/>
                </a:lnTo>
                <a:close/>
                <a:moveTo>
                  <a:pt x="3404514" y="2682800"/>
                </a:moveTo>
                <a:lnTo>
                  <a:pt x="3406030" y="2684734"/>
                </a:lnTo>
                <a:lnTo>
                  <a:pt x="3404929" y="2683330"/>
                </a:lnTo>
                <a:close/>
                <a:moveTo>
                  <a:pt x="3470267" y="2682612"/>
                </a:moveTo>
                <a:lnTo>
                  <a:pt x="3470459" y="2682857"/>
                </a:lnTo>
                <a:lnTo>
                  <a:pt x="3470285" y="2682635"/>
                </a:lnTo>
                <a:close/>
                <a:moveTo>
                  <a:pt x="3469826" y="2682049"/>
                </a:moveTo>
                <a:lnTo>
                  <a:pt x="3470267" y="2682612"/>
                </a:lnTo>
                <a:lnTo>
                  <a:pt x="3470256" y="2682598"/>
                </a:lnTo>
                <a:close/>
                <a:moveTo>
                  <a:pt x="3402893" y="2680735"/>
                </a:moveTo>
                <a:lnTo>
                  <a:pt x="3403862" y="2681969"/>
                </a:lnTo>
                <a:lnTo>
                  <a:pt x="3404929" y="2683330"/>
                </a:lnTo>
                <a:lnTo>
                  <a:pt x="3405963" y="2684649"/>
                </a:lnTo>
                <a:lnTo>
                  <a:pt x="3403321" y="2681282"/>
                </a:lnTo>
                <a:close/>
                <a:moveTo>
                  <a:pt x="3402742" y="2680542"/>
                </a:moveTo>
                <a:lnTo>
                  <a:pt x="3402893" y="2680735"/>
                </a:lnTo>
                <a:lnTo>
                  <a:pt x="3402787" y="2680601"/>
                </a:lnTo>
                <a:close/>
                <a:moveTo>
                  <a:pt x="3402232" y="2679890"/>
                </a:moveTo>
                <a:lnTo>
                  <a:pt x="3404514" y="2682800"/>
                </a:lnTo>
                <a:lnTo>
                  <a:pt x="3403862" y="2681969"/>
                </a:lnTo>
                <a:lnTo>
                  <a:pt x="3402305" y="2679984"/>
                </a:lnTo>
                <a:close/>
                <a:moveTo>
                  <a:pt x="3402141" y="2679775"/>
                </a:moveTo>
                <a:lnTo>
                  <a:pt x="3402232" y="2679890"/>
                </a:lnTo>
                <a:lnTo>
                  <a:pt x="3402227" y="2679885"/>
                </a:lnTo>
                <a:close/>
                <a:moveTo>
                  <a:pt x="3402076" y="2679694"/>
                </a:moveTo>
                <a:lnTo>
                  <a:pt x="3402227" y="2679885"/>
                </a:lnTo>
                <a:lnTo>
                  <a:pt x="3402305" y="2679984"/>
                </a:lnTo>
                <a:lnTo>
                  <a:pt x="3402742" y="2680542"/>
                </a:lnTo>
                <a:lnTo>
                  <a:pt x="3402629" y="2680399"/>
                </a:lnTo>
                <a:close/>
                <a:moveTo>
                  <a:pt x="3467131" y="2678614"/>
                </a:moveTo>
                <a:lnTo>
                  <a:pt x="3470256" y="2682598"/>
                </a:lnTo>
                <a:lnTo>
                  <a:pt x="3470285" y="2682635"/>
                </a:lnTo>
                <a:lnTo>
                  <a:pt x="3470499" y="2682907"/>
                </a:lnTo>
                <a:lnTo>
                  <a:pt x="3470763" y="2683244"/>
                </a:lnTo>
                <a:lnTo>
                  <a:pt x="3470916" y="2683440"/>
                </a:lnTo>
                <a:close/>
                <a:moveTo>
                  <a:pt x="3399662" y="2676612"/>
                </a:moveTo>
                <a:lnTo>
                  <a:pt x="3402141" y="2679775"/>
                </a:lnTo>
                <a:lnTo>
                  <a:pt x="3401622" y="2679115"/>
                </a:lnTo>
                <a:close/>
                <a:moveTo>
                  <a:pt x="3464429" y="2675165"/>
                </a:moveTo>
                <a:lnTo>
                  <a:pt x="3469826" y="2682049"/>
                </a:lnTo>
                <a:lnTo>
                  <a:pt x="3464900" y="2675767"/>
                </a:lnTo>
                <a:close/>
                <a:moveTo>
                  <a:pt x="3463870" y="2674454"/>
                </a:moveTo>
                <a:lnTo>
                  <a:pt x="3464429" y="2675165"/>
                </a:lnTo>
                <a:lnTo>
                  <a:pt x="3464102" y="2674749"/>
                </a:lnTo>
                <a:close/>
                <a:moveTo>
                  <a:pt x="3463844" y="2674420"/>
                </a:moveTo>
                <a:lnTo>
                  <a:pt x="3464102" y="2674749"/>
                </a:lnTo>
                <a:lnTo>
                  <a:pt x="3464900" y="2675767"/>
                </a:lnTo>
                <a:lnTo>
                  <a:pt x="3467131" y="2678614"/>
                </a:lnTo>
                <a:lnTo>
                  <a:pt x="3463844" y="2674421"/>
                </a:lnTo>
                <a:close/>
                <a:moveTo>
                  <a:pt x="3463841" y="2674416"/>
                </a:moveTo>
                <a:lnTo>
                  <a:pt x="3463844" y="2674420"/>
                </a:lnTo>
                <a:lnTo>
                  <a:pt x="3463844" y="2674420"/>
                </a:lnTo>
                <a:close/>
                <a:moveTo>
                  <a:pt x="3463839" y="2674413"/>
                </a:moveTo>
                <a:lnTo>
                  <a:pt x="3463841" y="2674416"/>
                </a:lnTo>
                <a:lnTo>
                  <a:pt x="3463840" y="2674415"/>
                </a:lnTo>
                <a:close/>
                <a:moveTo>
                  <a:pt x="3463836" y="2674409"/>
                </a:moveTo>
                <a:lnTo>
                  <a:pt x="3463870" y="2674454"/>
                </a:lnTo>
                <a:lnTo>
                  <a:pt x="3463844" y="2674420"/>
                </a:lnTo>
                <a:lnTo>
                  <a:pt x="3463836" y="2674409"/>
                </a:lnTo>
                <a:close/>
                <a:moveTo>
                  <a:pt x="3463835" y="2674408"/>
                </a:moveTo>
                <a:lnTo>
                  <a:pt x="3463835" y="2674409"/>
                </a:lnTo>
                <a:lnTo>
                  <a:pt x="3463836" y="2674409"/>
                </a:lnTo>
                <a:lnTo>
                  <a:pt x="3463839" y="2674413"/>
                </a:lnTo>
                <a:close/>
                <a:moveTo>
                  <a:pt x="3463833" y="2674406"/>
                </a:moveTo>
                <a:lnTo>
                  <a:pt x="3463835" y="2674408"/>
                </a:lnTo>
                <a:lnTo>
                  <a:pt x="3463833" y="2674407"/>
                </a:lnTo>
                <a:close/>
                <a:moveTo>
                  <a:pt x="3463833" y="2674406"/>
                </a:moveTo>
                <a:lnTo>
                  <a:pt x="3463836" y="2674409"/>
                </a:lnTo>
                <a:lnTo>
                  <a:pt x="3463835" y="2674409"/>
                </a:lnTo>
                <a:lnTo>
                  <a:pt x="3463833" y="2674406"/>
                </a:lnTo>
                <a:close/>
                <a:moveTo>
                  <a:pt x="3463830" y="2674402"/>
                </a:moveTo>
                <a:lnTo>
                  <a:pt x="3463831" y="2674403"/>
                </a:lnTo>
                <a:lnTo>
                  <a:pt x="3463833" y="2674406"/>
                </a:lnTo>
                <a:lnTo>
                  <a:pt x="3463833" y="2674406"/>
                </a:lnTo>
                <a:close/>
                <a:moveTo>
                  <a:pt x="3463824" y="2674395"/>
                </a:moveTo>
                <a:lnTo>
                  <a:pt x="3463833" y="2674406"/>
                </a:lnTo>
                <a:lnTo>
                  <a:pt x="3463831" y="2674403"/>
                </a:lnTo>
                <a:lnTo>
                  <a:pt x="3463825" y="2674396"/>
                </a:lnTo>
                <a:close/>
                <a:moveTo>
                  <a:pt x="3463823" y="2674394"/>
                </a:moveTo>
                <a:lnTo>
                  <a:pt x="3463825" y="2674396"/>
                </a:lnTo>
                <a:lnTo>
                  <a:pt x="3463830" y="2674402"/>
                </a:lnTo>
                <a:lnTo>
                  <a:pt x="3463828" y="2674400"/>
                </a:lnTo>
                <a:close/>
                <a:moveTo>
                  <a:pt x="3463814" y="2674382"/>
                </a:moveTo>
                <a:lnTo>
                  <a:pt x="3463824" y="2674395"/>
                </a:lnTo>
                <a:lnTo>
                  <a:pt x="3463823" y="2674394"/>
                </a:lnTo>
                <a:close/>
                <a:moveTo>
                  <a:pt x="3463811" y="2674378"/>
                </a:moveTo>
                <a:lnTo>
                  <a:pt x="3463811" y="2674378"/>
                </a:lnTo>
                <a:lnTo>
                  <a:pt x="3463814" y="2674382"/>
                </a:lnTo>
                <a:close/>
                <a:moveTo>
                  <a:pt x="3463807" y="2674373"/>
                </a:moveTo>
                <a:lnTo>
                  <a:pt x="3463811" y="2674378"/>
                </a:lnTo>
                <a:lnTo>
                  <a:pt x="3463807" y="2674376"/>
                </a:lnTo>
                <a:close/>
                <a:moveTo>
                  <a:pt x="3494471" y="2661912"/>
                </a:moveTo>
                <a:lnTo>
                  <a:pt x="3523263" y="2701611"/>
                </a:lnTo>
                <a:lnTo>
                  <a:pt x="3523499" y="2701725"/>
                </a:lnTo>
                <a:lnTo>
                  <a:pt x="3523661" y="2702118"/>
                </a:lnTo>
                <a:cubicBezTo>
                  <a:pt x="3533887" y="2726977"/>
                  <a:pt x="3547524" y="2760125"/>
                  <a:pt x="3565706" y="2804321"/>
                </a:cubicBezTo>
                <a:cubicBezTo>
                  <a:pt x="3540232" y="2771834"/>
                  <a:pt x="3509313" y="2711395"/>
                  <a:pt x="3497498" y="2675321"/>
                </a:cubicBezTo>
                <a:close/>
                <a:moveTo>
                  <a:pt x="3501943" y="2649323"/>
                </a:moveTo>
                <a:lnTo>
                  <a:pt x="3513518" y="2657343"/>
                </a:lnTo>
                <a:cubicBezTo>
                  <a:pt x="3521185" y="2664818"/>
                  <a:pt x="3531192" y="2676268"/>
                  <a:pt x="3543931" y="2692513"/>
                </a:cubicBezTo>
                <a:cubicBezTo>
                  <a:pt x="3543467" y="2702428"/>
                  <a:pt x="3541129" y="2707327"/>
                  <a:pt x="3537493" y="2708433"/>
                </a:cubicBezTo>
                <a:lnTo>
                  <a:pt x="3523499" y="2701725"/>
                </a:lnTo>
                <a:lnTo>
                  <a:pt x="3502069" y="2649637"/>
                </a:lnTo>
                <a:close/>
                <a:moveTo>
                  <a:pt x="3492981" y="2627538"/>
                </a:moveTo>
                <a:lnTo>
                  <a:pt x="3492981" y="2627540"/>
                </a:lnTo>
                <a:lnTo>
                  <a:pt x="3494117" y="2630301"/>
                </a:lnTo>
                <a:lnTo>
                  <a:pt x="3501943" y="2649323"/>
                </a:lnTo>
                <a:lnTo>
                  <a:pt x="3497177" y="2646023"/>
                </a:lnTo>
                <a:cubicBezTo>
                  <a:pt x="3493819" y="2645681"/>
                  <a:pt x="3492425" y="2648495"/>
                  <a:pt x="3492606" y="2653651"/>
                </a:cubicBezTo>
                <a:lnTo>
                  <a:pt x="3494471" y="2661912"/>
                </a:lnTo>
                <a:lnTo>
                  <a:pt x="3485222" y="2649162"/>
                </a:lnTo>
                <a:lnTo>
                  <a:pt x="3482666" y="2644092"/>
                </a:lnTo>
                <a:close/>
                <a:moveTo>
                  <a:pt x="3544107" y="2608699"/>
                </a:moveTo>
                <a:lnTo>
                  <a:pt x="3547629" y="2613189"/>
                </a:lnTo>
                <a:cubicBezTo>
                  <a:pt x="3547629" y="2613189"/>
                  <a:pt x="3547629" y="2613189"/>
                  <a:pt x="3573103" y="2645676"/>
                </a:cubicBezTo>
                <a:lnTo>
                  <a:pt x="3569277" y="2640797"/>
                </a:lnTo>
                <a:lnTo>
                  <a:pt x="3566734" y="2637555"/>
                </a:lnTo>
                <a:lnTo>
                  <a:pt x="3555323" y="2623006"/>
                </a:lnTo>
                <a:lnTo>
                  <a:pt x="3551133" y="2617660"/>
                </a:lnTo>
                <a:close/>
                <a:moveTo>
                  <a:pt x="3534435" y="2596368"/>
                </a:moveTo>
                <a:lnTo>
                  <a:pt x="3540862" y="2604562"/>
                </a:lnTo>
                <a:lnTo>
                  <a:pt x="3544107" y="2608699"/>
                </a:lnTo>
                <a:lnTo>
                  <a:pt x="3534634" y="2596623"/>
                </a:lnTo>
                <a:close/>
                <a:moveTo>
                  <a:pt x="3533770" y="2595518"/>
                </a:moveTo>
                <a:lnTo>
                  <a:pt x="3534435" y="2596368"/>
                </a:lnTo>
                <a:lnTo>
                  <a:pt x="3534182" y="2596046"/>
                </a:lnTo>
                <a:close/>
                <a:moveTo>
                  <a:pt x="3781682" y="2586017"/>
                </a:moveTo>
                <a:cubicBezTo>
                  <a:pt x="3791696" y="2588284"/>
                  <a:pt x="3804433" y="2604526"/>
                  <a:pt x="3817170" y="2620771"/>
                </a:cubicBezTo>
                <a:cubicBezTo>
                  <a:pt x="3817170" y="2620771"/>
                  <a:pt x="3817170" y="2620771"/>
                  <a:pt x="3787996" y="2667605"/>
                </a:cubicBezTo>
                <a:cubicBezTo>
                  <a:pt x="3782553" y="2639654"/>
                  <a:pt x="3778472" y="2618688"/>
                  <a:pt x="3776262" y="2602741"/>
                </a:cubicBezTo>
                <a:lnTo>
                  <a:pt x="3776081" y="2589927"/>
                </a:lnTo>
                <a:close/>
                <a:moveTo>
                  <a:pt x="3829338" y="2584930"/>
                </a:moveTo>
                <a:lnTo>
                  <a:pt x="3832445" y="2591664"/>
                </a:lnTo>
                <a:cubicBezTo>
                  <a:pt x="3839488" y="2612462"/>
                  <a:pt x="3843570" y="2633427"/>
                  <a:pt x="3842644" y="2653256"/>
                </a:cubicBezTo>
                <a:cubicBezTo>
                  <a:pt x="3837201" y="2625305"/>
                  <a:pt x="3833117" y="2604341"/>
                  <a:pt x="3830057" y="2588618"/>
                </a:cubicBezTo>
                <a:close/>
                <a:moveTo>
                  <a:pt x="3522153" y="2580703"/>
                </a:moveTo>
                <a:lnTo>
                  <a:pt x="3533770" y="2595518"/>
                </a:lnTo>
                <a:lnTo>
                  <a:pt x="3525508" y="2584984"/>
                </a:lnTo>
                <a:lnTo>
                  <a:pt x="3525337" y="2584765"/>
                </a:lnTo>
                <a:cubicBezTo>
                  <a:pt x="3522153" y="2580704"/>
                  <a:pt x="3522153" y="2580704"/>
                  <a:pt x="3522153" y="2580704"/>
                </a:cubicBezTo>
                <a:close/>
                <a:moveTo>
                  <a:pt x="3514247" y="2570621"/>
                </a:moveTo>
                <a:lnTo>
                  <a:pt x="3514570" y="2571032"/>
                </a:lnTo>
                <a:lnTo>
                  <a:pt x="3522153" y="2580704"/>
                </a:lnTo>
                <a:close/>
                <a:moveTo>
                  <a:pt x="3511493" y="2567111"/>
                </a:moveTo>
                <a:lnTo>
                  <a:pt x="3511543" y="2567171"/>
                </a:lnTo>
                <a:lnTo>
                  <a:pt x="3514247" y="2570621"/>
                </a:lnTo>
                <a:close/>
                <a:moveTo>
                  <a:pt x="3820870" y="2541448"/>
                </a:moveTo>
                <a:cubicBezTo>
                  <a:pt x="3820870" y="2541448"/>
                  <a:pt x="3820870" y="2541448"/>
                  <a:pt x="3823592" y="2555424"/>
                </a:cubicBezTo>
                <a:lnTo>
                  <a:pt x="3829338" y="2584930"/>
                </a:lnTo>
                <a:lnTo>
                  <a:pt x="3810773" y="2544691"/>
                </a:lnTo>
                <a:close/>
                <a:moveTo>
                  <a:pt x="3749321" y="2450206"/>
                </a:moveTo>
                <a:lnTo>
                  <a:pt x="3757182" y="2460232"/>
                </a:lnTo>
                <a:cubicBezTo>
                  <a:pt x="3760366" y="2464293"/>
                  <a:pt x="3763551" y="2468353"/>
                  <a:pt x="3765939" y="2471399"/>
                </a:cubicBezTo>
                <a:lnTo>
                  <a:pt x="3766735" y="2472414"/>
                </a:lnTo>
                <a:cubicBezTo>
                  <a:pt x="3765143" y="2470384"/>
                  <a:pt x="3762755" y="2467338"/>
                  <a:pt x="3759172" y="2462770"/>
                </a:cubicBezTo>
                <a:close/>
                <a:moveTo>
                  <a:pt x="3744445" y="2443988"/>
                </a:moveTo>
                <a:lnTo>
                  <a:pt x="3749321" y="2450206"/>
                </a:lnTo>
                <a:lnTo>
                  <a:pt x="3748425" y="2449064"/>
                </a:lnTo>
                <a:cubicBezTo>
                  <a:pt x="3746037" y="2446019"/>
                  <a:pt x="3744445" y="2443988"/>
                  <a:pt x="3744445" y="2443988"/>
                </a:cubicBezTo>
                <a:close/>
                <a:moveTo>
                  <a:pt x="3828264" y="2382805"/>
                </a:moveTo>
                <a:lnTo>
                  <a:pt x="3849877" y="2406102"/>
                </a:lnTo>
                <a:lnTo>
                  <a:pt x="3853739" y="2415292"/>
                </a:lnTo>
                <a:cubicBezTo>
                  <a:pt x="3853739" y="2415292"/>
                  <a:pt x="3853739" y="2415292"/>
                  <a:pt x="3828264" y="2382805"/>
                </a:cubicBezTo>
                <a:close/>
                <a:moveTo>
                  <a:pt x="3831965" y="2303483"/>
                </a:moveTo>
                <a:cubicBezTo>
                  <a:pt x="3844701" y="2319727"/>
                  <a:pt x="3849478" y="2325818"/>
                  <a:pt x="3849478" y="2325818"/>
                </a:cubicBezTo>
                <a:lnTo>
                  <a:pt x="3848661" y="2324777"/>
                </a:lnTo>
                <a:close/>
                <a:moveTo>
                  <a:pt x="3863561" y="2291975"/>
                </a:moveTo>
                <a:lnTo>
                  <a:pt x="3867624" y="2301848"/>
                </a:lnTo>
                <a:cubicBezTo>
                  <a:pt x="3868331" y="2303575"/>
                  <a:pt x="3868048" y="2302884"/>
                  <a:pt x="3866345" y="2298741"/>
                </a:cubicBezTo>
                <a:close/>
                <a:moveTo>
                  <a:pt x="3857928" y="2278287"/>
                </a:moveTo>
                <a:lnTo>
                  <a:pt x="3863561" y="2291975"/>
                </a:lnTo>
                <a:lnTo>
                  <a:pt x="3862933" y="2290454"/>
                </a:lnTo>
                <a:close/>
                <a:moveTo>
                  <a:pt x="3842560" y="2240931"/>
                </a:moveTo>
                <a:lnTo>
                  <a:pt x="3845890" y="2249020"/>
                </a:lnTo>
                <a:lnTo>
                  <a:pt x="3857928" y="2278287"/>
                </a:lnTo>
                <a:lnTo>
                  <a:pt x="3856542" y="2274918"/>
                </a:lnTo>
                <a:close/>
                <a:moveTo>
                  <a:pt x="3835664" y="2224162"/>
                </a:moveTo>
                <a:lnTo>
                  <a:pt x="3842560" y="2240931"/>
                </a:lnTo>
                <a:lnTo>
                  <a:pt x="3838644" y="2231413"/>
                </a:lnTo>
                <a:cubicBezTo>
                  <a:pt x="3836798" y="2226924"/>
                  <a:pt x="3835664" y="2224162"/>
                  <a:pt x="3835664" y="2224162"/>
                </a:cubicBezTo>
                <a:close/>
                <a:moveTo>
                  <a:pt x="392393" y="2218535"/>
                </a:moveTo>
                <a:lnTo>
                  <a:pt x="392394" y="2218537"/>
                </a:lnTo>
                <a:lnTo>
                  <a:pt x="392405" y="2218552"/>
                </a:lnTo>
                <a:close/>
                <a:moveTo>
                  <a:pt x="387595" y="2212418"/>
                </a:moveTo>
                <a:lnTo>
                  <a:pt x="392388" y="2218528"/>
                </a:lnTo>
                <a:lnTo>
                  <a:pt x="392393" y="2218535"/>
                </a:lnTo>
                <a:cubicBezTo>
                  <a:pt x="392393" y="2218535"/>
                  <a:pt x="392393" y="2218535"/>
                  <a:pt x="391597" y="2217520"/>
                </a:cubicBezTo>
                <a:close/>
                <a:moveTo>
                  <a:pt x="385785" y="2210109"/>
                </a:moveTo>
                <a:lnTo>
                  <a:pt x="386024" y="2210414"/>
                </a:lnTo>
                <a:lnTo>
                  <a:pt x="387595" y="2212418"/>
                </a:lnTo>
                <a:close/>
                <a:moveTo>
                  <a:pt x="341444" y="2153562"/>
                </a:moveTo>
                <a:cubicBezTo>
                  <a:pt x="354180" y="2169806"/>
                  <a:pt x="363734" y="2181988"/>
                  <a:pt x="370898" y="2191125"/>
                </a:cubicBezTo>
                <a:lnTo>
                  <a:pt x="385785" y="2210109"/>
                </a:lnTo>
                <a:lnTo>
                  <a:pt x="378061" y="2200262"/>
                </a:lnTo>
                <a:cubicBezTo>
                  <a:pt x="366918" y="2186048"/>
                  <a:pt x="354180" y="2169805"/>
                  <a:pt x="341444" y="2153562"/>
                </a:cubicBezTo>
                <a:close/>
                <a:moveTo>
                  <a:pt x="3737460" y="2014894"/>
                </a:moveTo>
                <a:lnTo>
                  <a:pt x="3813887" y="2112353"/>
                </a:lnTo>
                <a:cubicBezTo>
                  <a:pt x="3810239" y="2118208"/>
                  <a:pt x="3806310" y="2121075"/>
                  <a:pt x="3802225" y="2121612"/>
                </a:cubicBezTo>
                <a:cubicBezTo>
                  <a:pt x="3781805" y="2124297"/>
                  <a:pt x="3757515" y="2068697"/>
                  <a:pt x="3745300" y="2036709"/>
                </a:cubicBezTo>
                <a:close/>
                <a:moveTo>
                  <a:pt x="225870" y="1585985"/>
                </a:moveTo>
                <a:lnTo>
                  <a:pt x="229875" y="1591093"/>
                </a:lnTo>
                <a:cubicBezTo>
                  <a:pt x="232562" y="1594519"/>
                  <a:pt x="232562" y="1594519"/>
                  <a:pt x="232562" y="1594519"/>
                </a:cubicBezTo>
                <a:close/>
                <a:moveTo>
                  <a:pt x="218865" y="1577052"/>
                </a:moveTo>
                <a:lnTo>
                  <a:pt x="225870" y="1585985"/>
                </a:lnTo>
                <a:lnTo>
                  <a:pt x="223494" y="1582955"/>
                </a:lnTo>
                <a:close/>
                <a:moveTo>
                  <a:pt x="210710" y="1566653"/>
                </a:moveTo>
                <a:lnTo>
                  <a:pt x="211067" y="1567108"/>
                </a:lnTo>
                <a:lnTo>
                  <a:pt x="218865" y="1577052"/>
                </a:lnTo>
                <a:close/>
                <a:moveTo>
                  <a:pt x="83974" y="1548984"/>
                </a:moveTo>
                <a:cubicBezTo>
                  <a:pt x="104394" y="1546300"/>
                  <a:pt x="128685" y="1601899"/>
                  <a:pt x="140900" y="1633888"/>
                </a:cubicBezTo>
                <a:lnTo>
                  <a:pt x="148740" y="1655701"/>
                </a:lnTo>
                <a:lnTo>
                  <a:pt x="72313" y="1558242"/>
                </a:lnTo>
                <a:cubicBezTo>
                  <a:pt x="75961" y="1552388"/>
                  <a:pt x="79890" y="1549521"/>
                  <a:pt x="83974" y="1548984"/>
                </a:cubicBezTo>
                <a:close/>
                <a:moveTo>
                  <a:pt x="188536" y="1538376"/>
                </a:moveTo>
                <a:lnTo>
                  <a:pt x="199125" y="1551880"/>
                </a:lnTo>
                <a:lnTo>
                  <a:pt x="210710" y="1566653"/>
                </a:lnTo>
                <a:lnTo>
                  <a:pt x="192870" y="1543905"/>
                </a:lnTo>
                <a:close/>
                <a:moveTo>
                  <a:pt x="185508" y="1534515"/>
                </a:moveTo>
                <a:lnTo>
                  <a:pt x="187980" y="1537667"/>
                </a:lnTo>
                <a:lnTo>
                  <a:pt x="188536" y="1538376"/>
                </a:lnTo>
                <a:close/>
                <a:moveTo>
                  <a:pt x="3500031" y="1459997"/>
                </a:moveTo>
                <a:lnTo>
                  <a:pt x="3508138" y="1470335"/>
                </a:lnTo>
                <a:cubicBezTo>
                  <a:pt x="3519282" y="1484547"/>
                  <a:pt x="3532019" y="1500792"/>
                  <a:pt x="3544756" y="1517034"/>
                </a:cubicBezTo>
                <a:cubicBezTo>
                  <a:pt x="3519282" y="1484547"/>
                  <a:pt x="3506545" y="1468304"/>
                  <a:pt x="3500176" y="1460183"/>
                </a:cubicBezTo>
                <a:close/>
                <a:moveTo>
                  <a:pt x="3493808" y="1452061"/>
                </a:moveTo>
                <a:cubicBezTo>
                  <a:pt x="3493808" y="1452061"/>
                  <a:pt x="3493808" y="1452061"/>
                  <a:pt x="3494603" y="1453076"/>
                </a:cubicBezTo>
                <a:lnTo>
                  <a:pt x="3500031" y="1459997"/>
                </a:lnTo>
                <a:lnTo>
                  <a:pt x="3493810" y="1452066"/>
                </a:lnTo>
                <a:close/>
                <a:moveTo>
                  <a:pt x="3493799" y="1452050"/>
                </a:moveTo>
                <a:lnTo>
                  <a:pt x="3493808" y="1452061"/>
                </a:lnTo>
                <a:lnTo>
                  <a:pt x="3493806" y="1452060"/>
                </a:lnTo>
                <a:close/>
                <a:moveTo>
                  <a:pt x="43640" y="1429665"/>
                </a:moveTo>
                <a:lnTo>
                  <a:pt x="47556" y="1439184"/>
                </a:lnTo>
                <a:cubicBezTo>
                  <a:pt x="49402" y="1443673"/>
                  <a:pt x="50536" y="1446435"/>
                  <a:pt x="50536" y="1446435"/>
                </a:cubicBezTo>
                <a:close/>
                <a:moveTo>
                  <a:pt x="28272" y="1392309"/>
                </a:moveTo>
                <a:lnTo>
                  <a:pt x="29659" y="1395678"/>
                </a:lnTo>
                <a:lnTo>
                  <a:pt x="43640" y="1429665"/>
                </a:lnTo>
                <a:lnTo>
                  <a:pt x="40310" y="1421575"/>
                </a:lnTo>
                <a:close/>
                <a:moveTo>
                  <a:pt x="22638" y="1378621"/>
                </a:moveTo>
                <a:lnTo>
                  <a:pt x="23267" y="1380142"/>
                </a:lnTo>
                <a:lnTo>
                  <a:pt x="28272" y="1392309"/>
                </a:lnTo>
                <a:close/>
                <a:moveTo>
                  <a:pt x="18576" y="1368747"/>
                </a:moveTo>
                <a:cubicBezTo>
                  <a:pt x="17868" y="1367022"/>
                  <a:pt x="18151" y="1367712"/>
                  <a:pt x="19855" y="1371855"/>
                </a:cubicBezTo>
                <a:lnTo>
                  <a:pt x="22638" y="1378621"/>
                </a:lnTo>
                <a:close/>
                <a:moveTo>
                  <a:pt x="36723" y="1344778"/>
                </a:moveTo>
                <a:lnTo>
                  <a:pt x="37397" y="1345638"/>
                </a:lnTo>
                <a:lnTo>
                  <a:pt x="54236" y="1367113"/>
                </a:lnTo>
                <a:cubicBezTo>
                  <a:pt x="41498" y="1350869"/>
                  <a:pt x="36722" y="1344778"/>
                  <a:pt x="36723" y="1344778"/>
                </a:cubicBezTo>
                <a:close/>
                <a:moveTo>
                  <a:pt x="32461" y="1255303"/>
                </a:moveTo>
                <a:cubicBezTo>
                  <a:pt x="32461" y="1255303"/>
                  <a:pt x="32461" y="1255303"/>
                  <a:pt x="57935" y="1287790"/>
                </a:cubicBezTo>
                <a:lnTo>
                  <a:pt x="36323" y="1264494"/>
                </a:lnTo>
                <a:close/>
                <a:moveTo>
                  <a:pt x="136194" y="1219517"/>
                </a:moveTo>
                <a:lnTo>
                  <a:pt x="141755" y="1226608"/>
                </a:lnTo>
                <a:cubicBezTo>
                  <a:pt x="141755" y="1226608"/>
                  <a:pt x="140163" y="1224578"/>
                  <a:pt x="137775" y="1221532"/>
                </a:cubicBezTo>
                <a:close/>
                <a:moveTo>
                  <a:pt x="120705" y="1199763"/>
                </a:moveTo>
                <a:lnTo>
                  <a:pt x="129018" y="1210364"/>
                </a:lnTo>
                <a:lnTo>
                  <a:pt x="136194" y="1219517"/>
                </a:lnTo>
                <a:lnTo>
                  <a:pt x="127028" y="1207826"/>
                </a:lnTo>
                <a:close/>
                <a:moveTo>
                  <a:pt x="116281" y="1194121"/>
                </a:moveTo>
                <a:cubicBezTo>
                  <a:pt x="116281" y="1194121"/>
                  <a:pt x="116281" y="1194121"/>
                  <a:pt x="119465" y="1198182"/>
                </a:cubicBezTo>
                <a:lnTo>
                  <a:pt x="120705" y="1199763"/>
                </a:lnTo>
                <a:lnTo>
                  <a:pt x="120261" y="1199197"/>
                </a:lnTo>
                <a:cubicBezTo>
                  <a:pt x="117873" y="1196152"/>
                  <a:pt x="116281" y="1194121"/>
                  <a:pt x="116281" y="1194121"/>
                </a:cubicBezTo>
                <a:close/>
                <a:moveTo>
                  <a:pt x="371953" y="1099975"/>
                </a:moveTo>
                <a:lnTo>
                  <a:pt x="374707" y="1103485"/>
                </a:lnTo>
                <a:lnTo>
                  <a:pt x="374657" y="1103426"/>
                </a:lnTo>
                <a:close/>
                <a:moveTo>
                  <a:pt x="364047" y="1089892"/>
                </a:moveTo>
                <a:lnTo>
                  <a:pt x="371953" y="1099975"/>
                </a:lnTo>
                <a:lnTo>
                  <a:pt x="371630" y="1099564"/>
                </a:lnTo>
                <a:close/>
                <a:moveTo>
                  <a:pt x="56862" y="1085666"/>
                </a:moveTo>
                <a:lnTo>
                  <a:pt x="75427" y="1125905"/>
                </a:lnTo>
                <a:lnTo>
                  <a:pt x="65330" y="1129148"/>
                </a:lnTo>
                <a:cubicBezTo>
                  <a:pt x="65330" y="1129148"/>
                  <a:pt x="65330" y="1129148"/>
                  <a:pt x="62608" y="1115172"/>
                </a:cubicBezTo>
                <a:close/>
                <a:moveTo>
                  <a:pt x="352430" y="1075078"/>
                </a:moveTo>
                <a:lnTo>
                  <a:pt x="364047" y="1089892"/>
                </a:lnTo>
                <a:lnTo>
                  <a:pt x="364047" y="1089893"/>
                </a:lnTo>
                <a:close/>
                <a:moveTo>
                  <a:pt x="351765" y="1074227"/>
                </a:moveTo>
                <a:lnTo>
                  <a:pt x="352018" y="1074549"/>
                </a:lnTo>
                <a:lnTo>
                  <a:pt x="352430" y="1075078"/>
                </a:lnTo>
                <a:close/>
                <a:moveTo>
                  <a:pt x="351566" y="1073973"/>
                </a:moveTo>
                <a:lnTo>
                  <a:pt x="351738" y="1074193"/>
                </a:lnTo>
                <a:lnTo>
                  <a:pt x="351765" y="1074227"/>
                </a:lnTo>
                <a:close/>
                <a:moveTo>
                  <a:pt x="347765" y="1069128"/>
                </a:moveTo>
                <a:lnTo>
                  <a:pt x="350879" y="1073098"/>
                </a:lnTo>
                <a:lnTo>
                  <a:pt x="351566" y="1073973"/>
                </a:lnTo>
                <a:close/>
                <a:moveTo>
                  <a:pt x="342092" y="1061897"/>
                </a:moveTo>
                <a:lnTo>
                  <a:pt x="347765" y="1069128"/>
                </a:lnTo>
                <a:lnTo>
                  <a:pt x="345338" y="1066034"/>
                </a:lnTo>
                <a:close/>
                <a:moveTo>
                  <a:pt x="318806" y="1032201"/>
                </a:moveTo>
                <a:lnTo>
                  <a:pt x="319466" y="1033041"/>
                </a:lnTo>
                <a:lnTo>
                  <a:pt x="330876" y="1047591"/>
                </a:lnTo>
                <a:lnTo>
                  <a:pt x="342092" y="1061897"/>
                </a:lnTo>
                <a:lnTo>
                  <a:pt x="338571" y="1057406"/>
                </a:lnTo>
                <a:cubicBezTo>
                  <a:pt x="338571" y="1057406"/>
                  <a:pt x="338571" y="1057406"/>
                  <a:pt x="327824" y="1043701"/>
                </a:cubicBezTo>
                <a:close/>
                <a:moveTo>
                  <a:pt x="316923" y="1029799"/>
                </a:moveTo>
                <a:lnTo>
                  <a:pt x="317850" y="1030981"/>
                </a:lnTo>
                <a:lnTo>
                  <a:pt x="318806" y="1032201"/>
                </a:lnTo>
                <a:close/>
                <a:moveTo>
                  <a:pt x="313097" y="1024919"/>
                </a:moveTo>
                <a:lnTo>
                  <a:pt x="316470" y="1029221"/>
                </a:lnTo>
                <a:lnTo>
                  <a:pt x="316923" y="1029799"/>
                </a:lnTo>
                <a:close/>
                <a:moveTo>
                  <a:pt x="43555" y="1017339"/>
                </a:moveTo>
                <a:cubicBezTo>
                  <a:pt x="48998" y="1045290"/>
                  <a:pt x="53083" y="1066254"/>
                  <a:pt x="56143" y="1081978"/>
                </a:cubicBezTo>
                <a:lnTo>
                  <a:pt x="56862" y="1085666"/>
                </a:lnTo>
                <a:lnTo>
                  <a:pt x="53755" y="1078932"/>
                </a:lnTo>
                <a:cubicBezTo>
                  <a:pt x="46711" y="1058134"/>
                  <a:pt x="42630" y="1037169"/>
                  <a:pt x="43555" y="1017339"/>
                </a:cubicBezTo>
                <a:close/>
                <a:moveTo>
                  <a:pt x="391729" y="1008684"/>
                </a:moveTo>
                <a:lnTo>
                  <a:pt x="400977" y="1021434"/>
                </a:lnTo>
                <a:lnTo>
                  <a:pt x="403534" y="1026503"/>
                </a:lnTo>
                <a:lnTo>
                  <a:pt x="393219" y="1043058"/>
                </a:lnTo>
                <a:lnTo>
                  <a:pt x="393219" y="1043056"/>
                </a:lnTo>
                <a:lnTo>
                  <a:pt x="392082" y="1040294"/>
                </a:lnTo>
                <a:lnTo>
                  <a:pt x="384257" y="1021273"/>
                </a:lnTo>
                <a:lnTo>
                  <a:pt x="389022" y="1024572"/>
                </a:lnTo>
                <a:cubicBezTo>
                  <a:pt x="392381" y="1024914"/>
                  <a:pt x="393775" y="1022101"/>
                  <a:pt x="393594" y="1016945"/>
                </a:cubicBezTo>
                <a:close/>
                <a:moveTo>
                  <a:pt x="98203" y="1002991"/>
                </a:moveTo>
                <a:cubicBezTo>
                  <a:pt x="103647" y="1030942"/>
                  <a:pt x="107728" y="1051907"/>
                  <a:pt x="109938" y="1067855"/>
                </a:cubicBezTo>
                <a:lnTo>
                  <a:pt x="110119" y="1080669"/>
                </a:lnTo>
                <a:lnTo>
                  <a:pt x="104518" y="1084579"/>
                </a:lnTo>
                <a:cubicBezTo>
                  <a:pt x="94504" y="1082312"/>
                  <a:pt x="81767" y="1066070"/>
                  <a:pt x="69030" y="1049825"/>
                </a:cubicBezTo>
                <a:cubicBezTo>
                  <a:pt x="69030" y="1049825"/>
                  <a:pt x="69030" y="1049825"/>
                  <a:pt x="98203" y="1002991"/>
                </a:cubicBezTo>
                <a:close/>
                <a:moveTo>
                  <a:pt x="422386" y="996214"/>
                </a:moveTo>
                <a:lnTo>
                  <a:pt x="422389" y="996217"/>
                </a:lnTo>
                <a:lnTo>
                  <a:pt x="422393" y="996220"/>
                </a:lnTo>
                <a:lnTo>
                  <a:pt x="422393" y="996222"/>
                </a:lnTo>
                <a:close/>
                <a:moveTo>
                  <a:pt x="422372" y="996195"/>
                </a:moveTo>
                <a:lnTo>
                  <a:pt x="422372" y="996195"/>
                </a:lnTo>
                <a:lnTo>
                  <a:pt x="422377" y="996202"/>
                </a:lnTo>
                <a:close/>
                <a:moveTo>
                  <a:pt x="422368" y="996191"/>
                </a:moveTo>
                <a:lnTo>
                  <a:pt x="422377" y="996202"/>
                </a:lnTo>
                <a:lnTo>
                  <a:pt x="422386" y="996214"/>
                </a:lnTo>
                <a:close/>
                <a:moveTo>
                  <a:pt x="422365" y="996188"/>
                </a:moveTo>
                <a:lnTo>
                  <a:pt x="422367" y="996189"/>
                </a:lnTo>
                <a:lnTo>
                  <a:pt x="422368" y="996191"/>
                </a:lnTo>
                <a:close/>
                <a:moveTo>
                  <a:pt x="422337" y="996151"/>
                </a:moveTo>
                <a:lnTo>
                  <a:pt x="422372" y="996195"/>
                </a:lnTo>
                <a:lnTo>
                  <a:pt x="422367" y="996189"/>
                </a:lnTo>
                <a:lnTo>
                  <a:pt x="422356" y="996176"/>
                </a:lnTo>
                <a:close/>
                <a:moveTo>
                  <a:pt x="421837" y="995514"/>
                </a:moveTo>
                <a:lnTo>
                  <a:pt x="422330" y="996142"/>
                </a:lnTo>
                <a:lnTo>
                  <a:pt x="422337" y="996151"/>
                </a:lnTo>
                <a:lnTo>
                  <a:pt x="422257" y="996050"/>
                </a:lnTo>
                <a:close/>
                <a:moveTo>
                  <a:pt x="421671" y="995302"/>
                </a:moveTo>
                <a:lnTo>
                  <a:pt x="421816" y="995488"/>
                </a:lnTo>
                <a:lnTo>
                  <a:pt x="422257" y="996050"/>
                </a:lnTo>
                <a:lnTo>
                  <a:pt x="422356" y="996176"/>
                </a:lnTo>
                <a:lnTo>
                  <a:pt x="422365" y="996188"/>
                </a:lnTo>
                <a:close/>
                <a:moveTo>
                  <a:pt x="421586" y="995194"/>
                </a:moveTo>
                <a:lnTo>
                  <a:pt x="421837" y="995514"/>
                </a:lnTo>
                <a:lnTo>
                  <a:pt x="421816" y="995488"/>
                </a:lnTo>
                <a:lnTo>
                  <a:pt x="421602" y="995214"/>
                </a:lnTo>
                <a:close/>
                <a:moveTo>
                  <a:pt x="420481" y="993784"/>
                </a:moveTo>
                <a:lnTo>
                  <a:pt x="420650" y="994001"/>
                </a:lnTo>
                <a:lnTo>
                  <a:pt x="421602" y="995214"/>
                </a:lnTo>
                <a:lnTo>
                  <a:pt x="421671" y="995302"/>
                </a:lnTo>
                <a:close/>
                <a:moveTo>
                  <a:pt x="419068" y="991982"/>
                </a:moveTo>
                <a:lnTo>
                  <a:pt x="421586" y="995194"/>
                </a:lnTo>
                <a:lnTo>
                  <a:pt x="420650" y="994001"/>
                </a:lnTo>
                <a:lnTo>
                  <a:pt x="420430" y="993719"/>
                </a:lnTo>
                <a:close/>
                <a:moveTo>
                  <a:pt x="484068" y="990833"/>
                </a:moveTo>
                <a:lnTo>
                  <a:pt x="484070" y="990835"/>
                </a:lnTo>
                <a:lnTo>
                  <a:pt x="484569" y="991472"/>
                </a:lnTo>
                <a:lnTo>
                  <a:pt x="486538" y="993984"/>
                </a:lnTo>
                <a:close/>
                <a:moveTo>
                  <a:pt x="483972" y="990711"/>
                </a:moveTo>
                <a:lnTo>
                  <a:pt x="484059" y="990821"/>
                </a:lnTo>
                <a:lnTo>
                  <a:pt x="484068" y="990833"/>
                </a:lnTo>
                <a:close/>
                <a:moveTo>
                  <a:pt x="483921" y="990646"/>
                </a:moveTo>
                <a:lnTo>
                  <a:pt x="483967" y="990705"/>
                </a:lnTo>
                <a:lnTo>
                  <a:pt x="483972" y="990711"/>
                </a:lnTo>
                <a:close/>
                <a:moveTo>
                  <a:pt x="483503" y="990111"/>
                </a:moveTo>
                <a:lnTo>
                  <a:pt x="483581" y="990209"/>
                </a:lnTo>
                <a:lnTo>
                  <a:pt x="484124" y="990903"/>
                </a:lnTo>
                <a:lnTo>
                  <a:pt x="484070" y="990835"/>
                </a:lnTo>
                <a:lnTo>
                  <a:pt x="484059" y="990821"/>
                </a:lnTo>
                <a:lnTo>
                  <a:pt x="483967" y="990705"/>
                </a:lnTo>
                <a:lnTo>
                  <a:pt x="483885" y="990600"/>
                </a:lnTo>
                <a:close/>
                <a:moveTo>
                  <a:pt x="483412" y="989995"/>
                </a:moveTo>
                <a:lnTo>
                  <a:pt x="483460" y="990056"/>
                </a:lnTo>
                <a:lnTo>
                  <a:pt x="483503" y="990111"/>
                </a:lnTo>
                <a:close/>
                <a:moveTo>
                  <a:pt x="483069" y="989557"/>
                </a:moveTo>
                <a:lnTo>
                  <a:pt x="483293" y="989843"/>
                </a:lnTo>
                <a:lnTo>
                  <a:pt x="483412" y="989995"/>
                </a:lnTo>
                <a:close/>
                <a:moveTo>
                  <a:pt x="416635" y="988879"/>
                </a:moveTo>
                <a:lnTo>
                  <a:pt x="417781" y="990341"/>
                </a:lnTo>
                <a:lnTo>
                  <a:pt x="420430" y="993719"/>
                </a:lnTo>
                <a:lnTo>
                  <a:pt x="420481" y="993784"/>
                </a:lnTo>
                <a:close/>
                <a:moveTo>
                  <a:pt x="416369" y="988540"/>
                </a:moveTo>
                <a:lnTo>
                  <a:pt x="416554" y="988775"/>
                </a:lnTo>
                <a:lnTo>
                  <a:pt x="416635" y="988879"/>
                </a:lnTo>
                <a:close/>
                <a:moveTo>
                  <a:pt x="481685" y="987796"/>
                </a:moveTo>
                <a:lnTo>
                  <a:pt x="482308" y="988589"/>
                </a:lnTo>
                <a:lnTo>
                  <a:pt x="483885" y="990600"/>
                </a:lnTo>
                <a:lnTo>
                  <a:pt x="483921" y="990646"/>
                </a:lnTo>
                <a:close/>
                <a:moveTo>
                  <a:pt x="415507" y="987441"/>
                </a:moveTo>
                <a:lnTo>
                  <a:pt x="415741" y="987739"/>
                </a:lnTo>
                <a:lnTo>
                  <a:pt x="416369" y="988540"/>
                </a:lnTo>
                <a:close/>
                <a:moveTo>
                  <a:pt x="415313" y="987193"/>
                </a:moveTo>
                <a:lnTo>
                  <a:pt x="419068" y="991982"/>
                </a:lnTo>
                <a:lnTo>
                  <a:pt x="417781" y="990341"/>
                </a:lnTo>
                <a:lnTo>
                  <a:pt x="416554" y="988775"/>
                </a:lnTo>
                <a:lnTo>
                  <a:pt x="415741" y="987739"/>
                </a:lnTo>
                <a:lnTo>
                  <a:pt x="415358" y="987250"/>
                </a:lnTo>
                <a:close/>
                <a:moveTo>
                  <a:pt x="480358" y="986102"/>
                </a:moveTo>
                <a:lnTo>
                  <a:pt x="481271" y="987266"/>
                </a:lnTo>
                <a:lnTo>
                  <a:pt x="481685" y="987796"/>
                </a:lnTo>
                <a:close/>
                <a:moveTo>
                  <a:pt x="414230" y="985811"/>
                </a:moveTo>
                <a:lnTo>
                  <a:pt x="415313" y="987193"/>
                </a:lnTo>
                <a:lnTo>
                  <a:pt x="415284" y="987156"/>
                </a:lnTo>
                <a:lnTo>
                  <a:pt x="415358" y="987250"/>
                </a:lnTo>
                <a:lnTo>
                  <a:pt x="415507" y="987441"/>
                </a:lnTo>
                <a:close/>
                <a:moveTo>
                  <a:pt x="480072" y="985737"/>
                </a:moveTo>
                <a:lnTo>
                  <a:pt x="482722" y="989114"/>
                </a:lnTo>
                <a:lnTo>
                  <a:pt x="483069" y="989557"/>
                </a:lnTo>
                <a:lnTo>
                  <a:pt x="482308" y="988589"/>
                </a:lnTo>
                <a:lnTo>
                  <a:pt x="481271" y="987266"/>
                </a:lnTo>
                <a:close/>
                <a:moveTo>
                  <a:pt x="479986" y="985628"/>
                </a:moveTo>
                <a:lnTo>
                  <a:pt x="479995" y="985640"/>
                </a:lnTo>
                <a:lnTo>
                  <a:pt x="480358" y="986102"/>
                </a:lnTo>
                <a:close/>
                <a:moveTo>
                  <a:pt x="479933" y="985561"/>
                </a:moveTo>
                <a:lnTo>
                  <a:pt x="479935" y="985562"/>
                </a:lnTo>
                <a:lnTo>
                  <a:pt x="479986" y="985628"/>
                </a:lnTo>
                <a:close/>
                <a:moveTo>
                  <a:pt x="479506" y="985015"/>
                </a:moveTo>
                <a:lnTo>
                  <a:pt x="480072" y="985737"/>
                </a:lnTo>
                <a:lnTo>
                  <a:pt x="479995" y="985640"/>
                </a:lnTo>
                <a:lnTo>
                  <a:pt x="479935" y="985562"/>
                </a:lnTo>
                <a:close/>
                <a:moveTo>
                  <a:pt x="479287" y="984735"/>
                </a:moveTo>
                <a:lnTo>
                  <a:pt x="479288" y="984736"/>
                </a:lnTo>
                <a:lnTo>
                  <a:pt x="479506" y="985015"/>
                </a:lnTo>
                <a:lnTo>
                  <a:pt x="479494" y="984999"/>
                </a:lnTo>
                <a:close/>
                <a:moveTo>
                  <a:pt x="478806" y="984122"/>
                </a:moveTo>
                <a:lnTo>
                  <a:pt x="479256" y="984696"/>
                </a:lnTo>
                <a:lnTo>
                  <a:pt x="479287" y="984735"/>
                </a:lnTo>
                <a:lnTo>
                  <a:pt x="478815" y="984134"/>
                </a:lnTo>
                <a:close/>
                <a:moveTo>
                  <a:pt x="478610" y="983872"/>
                </a:moveTo>
                <a:lnTo>
                  <a:pt x="478692" y="983976"/>
                </a:lnTo>
                <a:lnTo>
                  <a:pt x="478806" y="984122"/>
                </a:lnTo>
                <a:lnTo>
                  <a:pt x="478799" y="984113"/>
                </a:lnTo>
                <a:close/>
                <a:moveTo>
                  <a:pt x="477746" y="982771"/>
                </a:moveTo>
                <a:lnTo>
                  <a:pt x="478799" y="984113"/>
                </a:lnTo>
                <a:lnTo>
                  <a:pt x="478815" y="984134"/>
                </a:lnTo>
                <a:lnTo>
                  <a:pt x="479494" y="984999"/>
                </a:lnTo>
                <a:lnTo>
                  <a:pt x="479933" y="985561"/>
                </a:lnTo>
                <a:close/>
                <a:moveTo>
                  <a:pt x="477469" y="982417"/>
                </a:moveTo>
                <a:lnTo>
                  <a:pt x="477706" y="982720"/>
                </a:lnTo>
                <a:lnTo>
                  <a:pt x="477746" y="982771"/>
                </a:lnTo>
                <a:close/>
                <a:moveTo>
                  <a:pt x="477004" y="981825"/>
                </a:moveTo>
                <a:lnTo>
                  <a:pt x="477205" y="982081"/>
                </a:lnTo>
                <a:lnTo>
                  <a:pt x="477469" y="982417"/>
                </a:lnTo>
                <a:close/>
                <a:moveTo>
                  <a:pt x="410851" y="981502"/>
                </a:moveTo>
                <a:lnTo>
                  <a:pt x="414230" y="985811"/>
                </a:lnTo>
                <a:lnTo>
                  <a:pt x="411249" y="982009"/>
                </a:lnTo>
                <a:cubicBezTo>
                  <a:pt x="409656" y="979980"/>
                  <a:pt x="409258" y="979471"/>
                  <a:pt x="410851" y="981502"/>
                </a:cubicBezTo>
                <a:close/>
                <a:moveTo>
                  <a:pt x="476168" y="980758"/>
                </a:moveTo>
                <a:lnTo>
                  <a:pt x="477043" y="981874"/>
                </a:lnTo>
                <a:lnTo>
                  <a:pt x="478610" y="983872"/>
                </a:lnTo>
                <a:lnTo>
                  <a:pt x="477706" y="982720"/>
                </a:lnTo>
                <a:lnTo>
                  <a:pt x="477205" y="982081"/>
                </a:lnTo>
                <a:close/>
                <a:moveTo>
                  <a:pt x="475734" y="980205"/>
                </a:moveTo>
                <a:lnTo>
                  <a:pt x="476168" y="980758"/>
                </a:lnTo>
                <a:lnTo>
                  <a:pt x="476097" y="980667"/>
                </a:lnTo>
                <a:close/>
                <a:moveTo>
                  <a:pt x="475553" y="979974"/>
                </a:moveTo>
                <a:lnTo>
                  <a:pt x="476097" y="980667"/>
                </a:lnTo>
                <a:lnTo>
                  <a:pt x="477004" y="981825"/>
                </a:lnTo>
                <a:close/>
                <a:moveTo>
                  <a:pt x="475509" y="979918"/>
                </a:moveTo>
                <a:lnTo>
                  <a:pt x="475734" y="980205"/>
                </a:lnTo>
                <a:lnTo>
                  <a:pt x="475515" y="979926"/>
                </a:lnTo>
                <a:close/>
                <a:moveTo>
                  <a:pt x="475247" y="979584"/>
                </a:moveTo>
                <a:lnTo>
                  <a:pt x="475515" y="979926"/>
                </a:lnTo>
                <a:lnTo>
                  <a:pt x="475553" y="979974"/>
                </a:lnTo>
                <a:close/>
                <a:moveTo>
                  <a:pt x="475161" y="979475"/>
                </a:moveTo>
                <a:lnTo>
                  <a:pt x="475451" y="979843"/>
                </a:lnTo>
                <a:lnTo>
                  <a:pt x="475509" y="979918"/>
                </a:lnTo>
                <a:close/>
                <a:moveTo>
                  <a:pt x="475106" y="979404"/>
                </a:moveTo>
                <a:lnTo>
                  <a:pt x="475161" y="979475"/>
                </a:lnTo>
                <a:lnTo>
                  <a:pt x="475143" y="979452"/>
                </a:lnTo>
                <a:close/>
                <a:moveTo>
                  <a:pt x="475068" y="979356"/>
                </a:moveTo>
                <a:lnTo>
                  <a:pt x="475143" y="979452"/>
                </a:lnTo>
                <a:lnTo>
                  <a:pt x="475247" y="979584"/>
                </a:lnTo>
                <a:close/>
                <a:moveTo>
                  <a:pt x="474342" y="978430"/>
                </a:moveTo>
                <a:lnTo>
                  <a:pt x="474902" y="979144"/>
                </a:lnTo>
                <a:lnTo>
                  <a:pt x="475068" y="979356"/>
                </a:lnTo>
                <a:close/>
                <a:moveTo>
                  <a:pt x="473969" y="977953"/>
                </a:moveTo>
                <a:lnTo>
                  <a:pt x="474045" y="978050"/>
                </a:lnTo>
                <a:lnTo>
                  <a:pt x="475106" y="979404"/>
                </a:lnTo>
                <a:lnTo>
                  <a:pt x="474902" y="979144"/>
                </a:lnTo>
                <a:close/>
                <a:moveTo>
                  <a:pt x="473572" y="977447"/>
                </a:moveTo>
                <a:lnTo>
                  <a:pt x="473616" y="977503"/>
                </a:lnTo>
                <a:lnTo>
                  <a:pt x="473969" y="977953"/>
                </a:lnTo>
                <a:close/>
                <a:moveTo>
                  <a:pt x="473510" y="977369"/>
                </a:moveTo>
                <a:lnTo>
                  <a:pt x="473535" y="977400"/>
                </a:lnTo>
                <a:lnTo>
                  <a:pt x="474061" y="978071"/>
                </a:lnTo>
                <a:close/>
                <a:moveTo>
                  <a:pt x="473330" y="977140"/>
                </a:moveTo>
                <a:lnTo>
                  <a:pt x="473399" y="977227"/>
                </a:lnTo>
                <a:lnTo>
                  <a:pt x="474342" y="978430"/>
                </a:lnTo>
                <a:lnTo>
                  <a:pt x="473560" y="977433"/>
                </a:lnTo>
                <a:close/>
                <a:moveTo>
                  <a:pt x="473262" y="977054"/>
                </a:moveTo>
                <a:lnTo>
                  <a:pt x="473291" y="977090"/>
                </a:lnTo>
                <a:lnTo>
                  <a:pt x="473330" y="977140"/>
                </a:lnTo>
                <a:close/>
                <a:moveTo>
                  <a:pt x="473117" y="976867"/>
                </a:moveTo>
                <a:lnTo>
                  <a:pt x="473510" y="977369"/>
                </a:lnTo>
                <a:lnTo>
                  <a:pt x="473399" y="977227"/>
                </a:lnTo>
                <a:lnTo>
                  <a:pt x="473291" y="977090"/>
                </a:lnTo>
                <a:lnTo>
                  <a:pt x="473246" y="977032"/>
                </a:lnTo>
                <a:close/>
                <a:moveTo>
                  <a:pt x="473063" y="976798"/>
                </a:moveTo>
                <a:lnTo>
                  <a:pt x="473071" y="976809"/>
                </a:lnTo>
                <a:lnTo>
                  <a:pt x="473117" y="976867"/>
                </a:lnTo>
                <a:close/>
                <a:moveTo>
                  <a:pt x="472939" y="976640"/>
                </a:moveTo>
                <a:lnTo>
                  <a:pt x="473572" y="977447"/>
                </a:lnTo>
                <a:lnTo>
                  <a:pt x="473535" y="977400"/>
                </a:lnTo>
                <a:lnTo>
                  <a:pt x="473071" y="976809"/>
                </a:lnTo>
                <a:close/>
                <a:moveTo>
                  <a:pt x="471148" y="974357"/>
                </a:moveTo>
                <a:lnTo>
                  <a:pt x="473246" y="977032"/>
                </a:lnTo>
                <a:lnTo>
                  <a:pt x="473262" y="977054"/>
                </a:lnTo>
                <a:close/>
                <a:moveTo>
                  <a:pt x="471109" y="974306"/>
                </a:moveTo>
                <a:lnTo>
                  <a:pt x="472156" y="975640"/>
                </a:lnTo>
                <a:lnTo>
                  <a:pt x="472939" y="976640"/>
                </a:lnTo>
                <a:close/>
                <a:moveTo>
                  <a:pt x="470745" y="973842"/>
                </a:moveTo>
                <a:lnTo>
                  <a:pt x="470828" y="973948"/>
                </a:lnTo>
                <a:lnTo>
                  <a:pt x="471109" y="974306"/>
                </a:lnTo>
                <a:close/>
                <a:moveTo>
                  <a:pt x="469990" y="972881"/>
                </a:moveTo>
                <a:lnTo>
                  <a:pt x="470043" y="972948"/>
                </a:lnTo>
                <a:lnTo>
                  <a:pt x="471148" y="974357"/>
                </a:lnTo>
                <a:close/>
                <a:moveTo>
                  <a:pt x="469601" y="972385"/>
                </a:moveTo>
                <a:lnTo>
                  <a:pt x="469858" y="972712"/>
                </a:lnTo>
                <a:lnTo>
                  <a:pt x="469990" y="972881"/>
                </a:lnTo>
                <a:close/>
                <a:moveTo>
                  <a:pt x="468989" y="971605"/>
                </a:moveTo>
                <a:lnTo>
                  <a:pt x="469516" y="972277"/>
                </a:lnTo>
                <a:lnTo>
                  <a:pt x="469601" y="972385"/>
                </a:lnTo>
                <a:close/>
                <a:moveTo>
                  <a:pt x="468432" y="970893"/>
                </a:moveTo>
                <a:lnTo>
                  <a:pt x="469293" y="971990"/>
                </a:lnTo>
                <a:lnTo>
                  <a:pt x="470745" y="973842"/>
                </a:lnTo>
                <a:lnTo>
                  <a:pt x="470043" y="972948"/>
                </a:lnTo>
                <a:lnTo>
                  <a:pt x="469858" y="972712"/>
                </a:lnTo>
                <a:lnTo>
                  <a:pt x="469516" y="972277"/>
                </a:lnTo>
                <a:close/>
                <a:moveTo>
                  <a:pt x="466913" y="968955"/>
                </a:moveTo>
                <a:lnTo>
                  <a:pt x="468206" y="970605"/>
                </a:lnTo>
                <a:lnTo>
                  <a:pt x="468432" y="970893"/>
                </a:lnTo>
                <a:lnTo>
                  <a:pt x="466919" y="968963"/>
                </a:lnTo>
                <a:close/>
                <a:moveTo>
                  <a:pt x="466837" y="968858"/>
                </a:moveTo>
                <a:lnTo>
                  <a:pt x="466894" y="968931"/>
                </a:lnTo>
                <a:lnTo>
                  <a:pt x="466913" y="968955"/>
                </a:lnTo>
                <a:close/>
                <a:moveTo>
                  <a:pt x="466633" y="968598"/>
                </a:moveTo>
                <a:lnTo>
                  <a:pt x="466644" y="968612"/>
                </a:lnTo>
                <a:lnTo>
                  <a:pt x="466837" y="968858"/>
                </a:lnTo>
                <a:lnTo>
                  <a:pt x="466729" y="968721"/>
                </a:lnTo>
                <a:close/>
                <a:moveTo>
                  <a:pt x="466259" y="968122"/>
                </a:moveTo>
                <a:lnTo>
                  <a:pt x="466615" y="968575"/>
                </a:lnTo>
                <a:lnTo>
                  <a:pt x="466633" y="968598"/>
                </a:lnTo>
                <a:lnTo>
                  <a:pt x="466339" y="968224"/>
                </a:lnTo>
                <a:close/>
                <a:moveTo>
                  <a:pt x="466136" y="967965"/>
                </a:moveTo>
                <a:lnTo>
                  <a:pt x="466196" y="968041"/>
                </a:lnTo>
                <a:lnTo>
                  <a:pt x="466259" y="968122"/>
                </a:lnTo>
                <a:close/>
                <a:moveTo>
                  <a:pt x="465935" y="967709"/>
                </a:moveTo>
                <a:lnTo>
                  <a:pt x="466083" y="967897"/>
                </a:lnTo>
                <a:lnTo>
                  <a:pt x="466339" y="968224"/>
                </a:lnTo>
                <a:lnTo>
                  <a:pt x="466729" y="968721"/>
                </a:lnTo>
                <a:lnTo>
                  <a:pt x="466919" y="968963"/>
                </a:lnTo>
                <a:lnTo>
                  <a:pt x="468989" y="971605"/>
                </a:lnTo>
                <a:close/>
                <a:moveTo>
                  <a:pt x="465458" y="967101"/>
                </a:moveTo>
                <a:lnTo>
                  <a:pt x="466136" y="967965"/>
                </a:lnTo>
                <a:lnTo>
                  <a:pt x="466083" y="967897"/>
                </a:lnTo>
                <a:close/>
                <a:moveTo>
                  <a:pt x="465335" y="966943"/>
                </a:moveTo>
                <a:lnTo>
                  <a:pt x="465426" y="967060"/>
                </a:lnTo>
                <a:lnTo>
                  <a:pt x="465458" y="967101"/>
                </a:lnTo>
                <a:close/>
                <a:moveTo>
                  <a:pt x="348707" y="962163"/>
                </a:moveTo>
                <a:lnTo>
                  <a:pt x="362700" y="968871"/>
                </a:lnTo>
                <a:lnTo>
                  <a:pt x="384130" y="1020959"/>
                </a:lnTo>
                <a:lnTo>
                  <a:pt x="384257" y="1021273"/>
                </a:lnTo>
                <a:lnTo>
                  <a:pt x="372682" y="1013252"/>
                </a:lnTo>
                <a:cubicBezTo>
                  <a:pt x="365015" y="1005778"/>
                  <a:pt x="355007" y="994328"/>
                  <a:pt x="342268" y="978083"/>
                </a:cubicBezTo>
                <a:cubicBezTo>
                  <a:pt x="342733" y="968168"/>
                  <a:pt x="345071" y="963270"/>
                  <a:pt x="348707" y="962163"/>
                </a:cubicBezTo>
                <a:close/>
                <a:moveTo>
                  <a:pt x="456506" y="955685"/>
                </a:moveTo>
                <a:lnTo>
                  <a:pt x="464058" y="965314"/>
                </a:lnTo>
                <a:lnTo>
                  <a:pt x="465335" y="966943"/>
                </a:lnTo>
                <a:lnTo>
                  <a:pt x="456662" y="955884"/>
                </a:lnTo>
                <a:lnTo>
                  <a:pt x="456692" y="955922"/>
                </a:lnTo>
                <a:lnTo>
                  <a:pt x="456553" y="955746"/>
                </a:lnTo>
                <a:close/>
                <a:moveTo>
                  <a:pt x="454497" y="953124"/>
                </a:moveTo>
                <a:lnTo>
                  <a:pt x="455635" y="954575"/>
                </a:lnTo>
                <a:lnTo>
                  <a:pt x="456553" y="955746"/>
                </a:lnTo>
                <a:lnTo>
                  <a:pt x="456662" y="955884"/>
                </a:lnTo>
                <a:close/>
                <a:moveTo>
                  <a:pt x="454337" y="952920"/>
                </a:moveTo>
                <a:lnTo>
                  <a:pt x="454497" y="953124"/>
                </a:lnTo>
                <a:lnTo>
                  <a:pt x="454353" y="952940"/>
                </a:lnTo>
                <a:close/>
                <a:moveTo>
                  <a:pt x="454222" y="952773"/>
                </a:moveTo>
                <a:lnTo>
                  <a:pt x="456506" y="955685"/>
                </a:lnTo>
                <a:lnTo>
                  <a:pt x="455635" y="954575"/>
                </a:lnTo>
                <a:lnTo>
                  <a:pt x="454257" y="952817"/>
                </a:lnTo>
                <a:close/>
                <a:moveTo>
                  <a:pt x="122573" y="950032"/>
                </a:moveTo>
                <a:lnTo>
                  <a:pt x="126580" y="955140"/>
                </a:lnTo>
                <a:cubicBezTo>
                  <a:pt x="127375" y="956156"/>
                  <a:pt x="127375" y="956156"/>
                  <a:pt x="127375" y="956156"/>
                </a:cubicBezTo>
                <a:close/>
                <a:moveTo>
                  <a:pt x="451567" y="949387"/>
                </a:moveTo>
                <a:lnTo>
                  <a:pt x="454257" y="952817"/>
                </a:lnTo>
                <a:lnTo>
                  <a:pt x="454337" y="952920"/>
                </a:lnTo>
                <a:close/>
                <a:moveTo>
                  <a:pt x="451525" y="949333"/>
                </a:moveTo>
                <a:lnTo>
                  <a:pt x="451567" y="949387"/>
                </a:lnTo>
                <a:lnTo>
                  <a:pt x="465935" y="967709"/>
                </a:lnTo>
                <a:lnTo>
                  <a:pt x="464302" y="965630"/>
                </a:lnTo>
                <a:close/>
                <a:moveTo>
                  <a:pt x="451202" y="948922"/>
                </a:moveTo>
                <a:lnTo>
                  <a:pt x="453649" y="952041"/>
                </a:lnTo>
                <a:lnTo>
                  <a:pt x="454222" y="952773"/>
                </a:lnTo>
                <a:lnTo>
                  <a:pt x="451567" y="949387"/>
                </a:lnTo>
                <a:close/>
                <a:moveTo>
                  <a:pt x="120979" y="947999"/>
                </a:moveTo>
                <a:lnTo>
                  <a:pt x="121007" y="948034"/>
                </a:lnTo>
                <a:lnTo>
                  <a:pt x="122573" y="950032"/>
                </a:lnTo>
                <a:lnTo>
                  <a:pt x="120995" y="948019"/>
                </a:lnTo>
                <a:close/>
                <a:moveTo>
                  <a:pt x="120974" y="947993"/>
                </a:moveTo>
                <a:lnTo>
                  <a:pt x="120979" y="947999"/>
                </a:lnTo>
                <a:lnTo>
                  <a:pt x="120979" y="947999"/>
                </a:lnTo>
                <a:close/>
                <a:moveTo>
                  <a:pt x="448335" y="945266"/>
                </a:moveTo>
                <a:lnTo>
                  <a:pt x="450271" y="947734"/>
                </a:lnTo>
                <a:lnTo>
                  <a:pt x="451525" y="949333"/>
                </a:lnTo>
                <a:close/>
                <a:moveTo>
                  <a:pt x="445231" y="941306"/>
                </a:moveTo>
                <a:lnTo>
                  <a:pt x="450832" y="948448"/>
                </a:lnTo>
                <a:lnTo>
                  <a:pt x="451202" y="948922"/>
                </a:lnTo>
                <a:lnTo>
                  <a:pt x="450271" y="947734"/>
                </a:lnTo>
                <a:lnTo>
                  <a:pt x="446656" y="943124"/>
                </a:lnTo>
                <a:close/>
                <a:moveTo>
                  <a:pt x="115435" y="940928"/>
                </a:moveTo>
                <a:lnTo>
                  <a:pt x="120974" y="947993"/>
                </a:lnTo>
                <a:lnTo>
                  <a:pt x="118035" y="944245"/>
                </a:lnTo>
                <a:close/>
                <a:moveTo>
                  <a:pt x="444892" y="940874"/>
                </a:moveTo>
                <a:lnTo>
                  <a:pt x="446656" y="943124"/>
                </a:lnTo>
                <a:lnTo>
                  <a:pt x="448335" y="945266"/>
                </a:lnTo>
                <a:close/>
                <a:moveTo>
                  <a:pt x="443934" y="939652"/>
                </a:moveTo>
                <a:lnTo>
                  <a:pt x="445164" y="941220"/>
                </a:lnTo>
                <a:lnTo>
                  <a:pt x="445231" y="941306"/>
                </a:lnTo>
                <a:close/>
                <a:moveTo>
                  <a:pt x="114414" y="939626"/>
                </a:moveTo>
                <a:lnTo>
                  <a:pt x="115435" y="940928"/>
                </a:lnTo>
                <a:lnTo>
                  <a:pt x="114639" y="939913"/>
                </a:lnTo>
                <a:close/>
                <a:moveTo>
                  <a:pt x="443246" y="938775"/>
                </a:moveTo>
                <a:lnTo>
                  <a:pt x="443256" y="938787"/>
                </a:lnTo>
                <a:lnTo>
                  <a:pt x="443934" y="939652"/>
                </a:lnTo>
                <a:lnTo>
                  <a:pt x="443268" y="938803"/>
                </a:lnTo>
                <a:close/>
                <a:moveTo>
                  <a:pt x="443245" y="938774"/>
                </a:moveTo>
                <a:lnTo>
                  <a:pt x="443246" y="938775"/>
                </a:lnTo>
                <a:lnTo>
                  <a:pt x="443246" y="938775"/>
                </a:lnTo>
                <a:close/>
                <a:moveTo>
                  <a:pt x="111710" y="936177"/>
                </a:moveTo>
                <a:lnTo>
                  <a:pt x="114414" y="939626"/>
                </a:lnTo>
                <a:lnTo>
                  <a:pt x="114278" y="939453"/>
                </a:lnTo>
                <a:lnTo>
                  <a:pt x="112465" y="937141"/>
                </a:lnTo>
                <a:close/>
                <a:moveTo>
                  <a:pt x="439622" y="934153"/>
                </a:moveTo>
                <a:lnTo>
                  <a:pt x="443236" y="938763"/>
                </a:lnTo>
                <a:lnTo>
                  <a:pt x="443245" y="938774"/>
                </a:lnTo>
                <a:lnTo>
                  <a:pt x="443169" y="938677"/>
                </a:lnTo>
                <a:close/>
                <a:moveTo>
                  <a:pt x="371445" y="931249"/>
                </a:moveTo>
                <a:lnTo>
                  <a:pt x="377185" y="937262"/>
                </a:lnTo>
                <a:lnTo>
                  <a:pt x="396026" y="961832"/>
                </a:lnTo>
                <a:lnTo>
                  <a:pt x="396919" y="963734"/>
                </a:lnTo>
                <a:lnTo>
                  <a:pt x="392938" y="958659"/>
                </a:lnTo>
                <a:cubicBezTo>
                  <a:pt x="371445" y="931249"/>
                  <a:pt x="371445" y="931249"/>
                  <a:pt x="371445" y="931249"/>
                </a:cubicBezTo>
                <a:close/>
                <a:moveTo>
                  <a:pt x="434687" y="927861"/>
                </a:moveTo>
                <a:lnTo>
                  <a:pt x="435607" y="929033"/>
                </a:lnTo>
                <a:lnTo>
                  <a:pt x="435893" y="929397"/>
                </a:lnTo>
                <a:lnTo>
                  <a:pt x="439622" y="934153"/>
                </a:lnTo>
                <a:lnTo>
                  <a:pt x="434706" y="927885"/>
                </a:lnTo>
                <a:close/>
                <a:moveTo>
                  <a:pt x="434581" y="927726"/>
                </a:moveTo>
                <a:lnTo>
                  <a:pt x="434687" y="927861"/>
                </a:lnTo>
                <a:lnTo>
                  <a:pt x="434596" y="927744"/>
                </a:lnTo>
                <a:close/>
                <a:moveTo>
                  <a:pt x="434523" y="927651"/>
                </a:moveTo>
                <a:lnTo>
                  <a:pt x="434596" y="927744"/>
                </a:lnTo>
                <a:lnTo>
                  <a:pt x="434706" y="927885"/>
                </a:lnTo>
                <a:lnTo>
                  <a:pt x="443169" y="938677"/>
                </a:lnTo>
                <a:lnTo>
                  <a:pt x="443246" y="938775"/>
                </a:lnTo>
                <a:lnTo>
                  <a:pt x="443268" y="938803"/>
                </a:lnTo>
                <a:lnTo>
                  <a:pt x="444892" y="940874"/>
                </a:lnTo>
                <a:close/>
                <a:moveTo>
                  <a:pt x="104064" y="926428"/>
                </a:moveTo>
                <a:lnTo>
                  <a:pt x="105882" y="928745"/>
                </a:lnTo>
                <a:lnTo>
                  <a:pt x="111710" y="936177"/>
                </a:lnTo>
                <a:lnTo>
                  <a:pt x="110326" y="934413"/>
                </a:lnTo>
                <a:lnTo>
                  <a:pt x="105085" y="927730"/>
                </a:lnTo>
                <a:lnTo>
                  <a:pt x="104635" y="927158"/>
                </a:lnTo>
                <a:close/>
                <a:moveTo>
                  <a:pt x="430801" y="922905"/>
                </a:moveTo>
                <a:lnTo>
                  <a:pt x="432624" y="925229"/>
                </a:lnTo>
                <a:lnTo>
                  <a:pt x="434395" y="927487"/>
                </a:lnTo>
                <a:lnTo>
                  <a:pt x="434581" y="927726"/>
                </a:lnTo>
                <a:lnTo>
                  <a:pt x="434073" y="927078"/>
                </a:lnTo>
                <a:close/>
                <a:moveTo>
                  <a:pt x="430731" y="922817"/>
                </a:moveTo>
                <a:lnTo>
                  <a:pt x="434073" y="927078"/>
                </a:lnTo>
                <a:lnTo>
                  <a:pt x="434523" y="927651"/>
                </a:lnTo>
                <a:close/>
                <a:moveTo>
                  <a:pt x="430609" y="922661"/>
                </a:moveTo>
                <a:lnTo>
                  <a:pt x="430801" y="922905"/>
                </a:lnTo>
                <a:lnTo>
                  <a:pt x="430639" y="922699"/>
                </a:lnTo>
                <a:close/>
                <a:moveTo>
                  <a:pt x="430525" y="922553"/>
                </a:moveTo>
                <a:lnTo>
                  <a:pt x="430639" y="922699"/>
                </a:lnTo>
                <a:lnTo>
                  <a:pt x="430731" y="922817"/>
                </a:lnTo>
                <a:close/>
                <a:moveTo>
                  <a:pt x="430475" y="922489"/>
                </a:moveTo>
                <a:lnTo>
                  <a:pt x="430609" y="922661"/>
                </a:lnTo>
                <a:lnTo>
                  <a:pt x="430511" y="922536"/>
                </a:lnTo>
                <a:close/>
                <a:moveTo>
                  <a:pt x="430407" y="922403"/>
                </a:moveTo>
                <a:lnTo>
                  <a:pt x="430427" y="922428"/>
                </a:lnTo>
                <a:lnTo>
                  <a:pt x="430511" y="922536"/>
                </a:lnTo>
                <a:lnTo>
                  <a:pt x="430525" y="922553"/>
                </a:lnTo>
                <a:close/>
                <a:moveTo>
                  <a:pt x="429898" y="921754"/>
                </a:moveTo>
                <a:lnTo>
                  <a:pt x="430475" y="922489"/>
                </a:lnTo>
                <a:lnTo>
                  <a:pt x="430427" y="922428"/>
                </a:lnTo>
                <a:lnTo>
                  <a:pt x="430162" y="922090"/>
                </a:lnTo>
                <a:close/>
                <a:moveTo>
                  <a:pt x="429837" y="921676"/>
                </a:moveTo>
                <a:lnTo>
                  <a:pt x="430162" y="922090"/>
                </a:lnTo>
                <a:lnTo>
                  <a:pt x="430407" y="922403"/>
                </a:lnTo>
                <a:close/>
                <a:moveTo>
                  <a:pt x="429708" y="921512"/>
                </a:moveTo>
                <a:lnTo>
                  <a:pt x="429898" y="921754"/>
                </a:lnTo>
                <a:lnTo>
                  <a:pt x="429804" y="921634"/>
                </a:lnTo>
                <a:close/>
                <a:moveTo>
                  <a:pt x="426093" y="916900"/>
                </a:moveTo>
                <a:cubicBezTo>
                  <a:pt x="426093" y="916900"/>
                  <a:pt x="426093" y="916900"/>
                  <a:pt x="429277" y="920961"/>
                </a:cubicBezTo>
                <a:lnTo>
                  <a:pt x="429342" y="921043"/>
                </a:lnTo>
                <a:lnTo>
                  <a:pt x="429708" y="921512"/>
                </a:lnTo>
                <a:lnTo>
                  <a:pt x="429099" y="920734"/>
                </a:lnTo>
                <a:close/>
                <a:moveTo>
                  <a:pt x="423329" y="913377"/>
                </a:moveTo>
                <a:lnTo>
                  <a:pt x="429099" y="920734"/>
                </a:lnTo>
                <a:lnTo>
                  <a:pt x="429804" y="921634"/>
                </a:lnTo>
                <a:lnTo>
                  <a:pt x="429837" y="921676"/>
                </a:lnTo>
                <a:close/>
                <a:moveTo>
                  <a:pt x="418754" y="907543"/>
                </a:moveTo>
                <a:lnTo>
                  <a:pt x="419759" y="908824"/>
                </a:lnTo>
                <a:lnTo>
                  <a:pt x="423329" y="913377"/>
                </a:lnTo>
                <a:close/>
                <a:moveTo>
                  <a:pt x="416840" y="905102"/>
                </a:moveTo>
                <a:lnTo>
                  <a:pt x="417763" y="906279"/>
                </a:lnTo>
                <a:lnTo>
                  <a:pt x="418754" y="907543"/>
                </a:lnTo>
                <a:close/>
                <a:moveTo>
                  <a:pt x="150252" y="901289"/>
                </a:moveTo>
                <a:lnTo>
                  <a:pt x="156549" y="909320"/>
                </a:lnTo>
                <a:lnTo>
                  <a:pt x="156549" y="909322"/>
                </a:lnTo>
                <a:close/>
                <a:moveTo>
                  <a:pt x="141952" y="890707"/>
                </a:moveTo>
                <a:lnTo>
                  <a:pt x="150252" y="901289"/>
                </a:lnTo>
                <a:lnTo>
                  <a:pt x="147146" y="897329"/>
                </a:lnTo>
                <a:close/>
                <a:moveTo>
                  <a:pt x="400621" y="884416"/>
                </a:moveTo>
                <a:lnTo>
                  <a:pt x="422908" y="912840"/>
                </a:lnTo>
                <a:lnTo>
                  <a:pt x="426093" y="916900"/>
                </a:lnTo>
                <a:lnTo>
                  <a:pt x="419759" y="908824"/>
                </a:lnTo>
                <a:lnTo>
                  <a:pt x="418131" y="906749"/>
                </a:lnTo>
                <a:lnTo>
                  <a:pt x="417763" y="906279"/>
                </a:lnTo>
                <a:lnTo>
                  <a:pt x="402149" y="886366"/>
                </a:lnTo>
                <a:lnTo>
                  <a:pt x="412160" y="899135"/>
                </a:lnTo>
                <a:lnTo>
                  <a:pt x="416840" y="905102"/>
                </a:lnTo>
                <a:lnTo>
                  <a:pt x="400618" y="884420"/>
                </a:lnTo>
                <a:lnTo>
                  <a:pt x="400621" y="884418"/>
                </a:lnTo>
                <a:close/>
                <a:moveTo>
                  <a:pt x="136249" y="883432"/>
                </a:moveTo>
                <a:lnTo>
                  <a:pt x="141952" y="890707"/>
                </a:lnTo>
                <a:lnTo>
                  <a:pt x="137891" y="885527"/>
                </a:lnTo>
                <a:cubicBezTo>
                  <a:pt x="134756" y="881530"/>
                  <a:pt x="134459" y="881149"/>
                  <a:pt x="136249" y="883432"/>
                </a:cubicBezTo>
                <a:close/>
                <a:moveTo>
                  <a:pt x="391952" y="873363"/>
                </a:moveTo>
                <a:lnTo>
                  <a:pt x="400621" y="884416"/>
                </a:lnTo>
                <a:lnTo>
                  <a:pt x="400618" y="884414"/>
                </a:lnTo>
                <a:lnTo>
                  <a:pt x="393433" y="875251"/>
                </a:lnTo>
                <a:close/>
                <a:moveTo>
                  <a:pt x="320494" y="866275"/>
                </a:moveTo>
                <a:cubicBezTo>
                  <a:pt x="345968" y="898763"/>
                  <a:pt x="376888" y="959200"/>
                  <a:pt x="388701" y="995275"/>
                </a:cubicBezTo>
                <a:lnTo>
                  <a:pt x="391729" y="1008684"/>
                </a:lnTo>
                <a:lnTo>
                  <a:pt x="362937" y="968986"/>
                </a:lnTo>
                <a:lnTo>
                  <a:pt x="362700" y="968871"/>
                </a:lnTo>
                <a:lnTo>
                  <a:pt x="362539" y="968478"/>
                </a:lnTo>
                <a:cubicBezTo>
                  <a:pt x="352313" y="943618"/>
                  <a:pt x="338676" y="910472"/>
                  <a:pt x="320494" y="866275"/>
                </a:cubicBezTo>
                <a:close/>
                <a:moveTo>
                  <a:pt x="386166" y="865985"/>
                </a:moveTo>
                <a:lnTo>
                  <a:pt x="387882" y="868171"/>
                </a:lnTo>
                <a:lnTo>
                  <a:pt x="391952" y="873363"/>
                </a:lnTo>
                <a:close/>
                <a:moveTo>
                  <a:pt x="383027" y="861982"/>
                </a:moveTo>
                <a:lnTo>
                  <a:pt x="386166" y="865985"/>
                </a:lnTo>
                <a:lnTo>
                  <a:pt x="385264" y="864837"/>
                </a:lnTo>
                <a:close/>
                <a:moveTo>
                  <a:pt x="375142" y="851927"/>
                </a:moveTo>
                <a:lnTo>
                  <a:pt x="383027" y="861982"/>
                </a:lnTo>
                <a:lnTo>
                  <a:pt x="379062" y="856929"/>
                </a:lnTo>
                <a:close/>
                <a:moveTo>
                  <a:pt x="50538" y="820825"/>
                </a:moveTo>
                <a:cubicBezTo>
                  <a:pt x="56264" y="827643"/>
                  <a:pt x="86698" y="891497"/>
                  <a:pt x="97824" y="915023"/>
                </a:cubicBezTo>
                <a:lnTo>
                  <a:pt x="101901" y="923670"/>
                </a:lnTo>
                <a:cubicBezTo>
                  <a:pt x="101901" y="923670"/>
                  <a:pt x="101901" y="923670"/>
                  <a:pt x="77023" y="891944"/>
                </a:cubicBezTo>
                <a:lnTo>
                  <a:pt x="76764" y="891615"/>
                </a:lnTo>
                <a:lnTo>
                  <a:pt x="76425" y="891182"/>
                </a:lnTo>
                <a:lnTo>
                  <a:pt x="76424" y="891181"/>
                </a:lnTo>
                <a:lnTo>
                  <a:pt x="64726" y="862414"/>
                </a:lnTo>
                <a:cubicBezTo>
                  <a:pt x="54900" y="837879"/>
                  <a:pt x="50489" y="825609"/>
                  <a:pt x="49725" y="821680"/>
                </a:cubicBezTo>
                <a:cubicBezTo>
                  <a:pt x="49406" y="820041"/>
                  <a:pt x="49720" y="819852"/>
                  <a:pt x="50538" y="820825"/>
                </a:cubicBezTo>
                <a:close/>
                <a:moveTo>
                  <a:pt x="109175" y="764868"/>
                </a:moveTo>
                <a:lnTo>
                  <a:pt x="122036" y="781269"/>
                </a:lnTo>
                <a:cubicBezTo>
                  <a:pt x="129996" y="791421"/>
                  <a:pt x="141142" y="805633"/>
                  <a:pt x="160249" y="829998"/>
                </a:cubicBezTo>
                <a:cubicBezTo>
                  <a:pt x="147512" y="813755"/>
                  <a:pt x="136366" y="799543"/>
                  <a:pt x="126017" y="786346"/>
                </a:cubicBezTo>
                <a:close/>
                <a:moveTo>
                  <a:pt x="430304" y="757641"/>
                </a:moveTo>
                <a:cubicBezTo>
                  <a:pt x="429451" y="754421"/>
                  <a:pt x="430304" y="754196"/>
                  <a:pt x="433488" y="758257"/>
                </a:cubicBezTo>
                <a:lnTo>
                  <a:pt x="459042" y="817008"/>
                </a:lnTo>
                <a:lnTo>
                  <a:pt x="437347" y="774996"/>
                </a:lnTo>
                <a:cubicBezTo>
                  <a:pt x="433710" y="767075"/>
                  <a:pt x="431152" y="760860"/>
                  <a:pt x="430304" y="757641"/>
                </a:cubicBezTo>
                <a:close/>
                <a:moveTo>
                  <a:pt x="298720" y="754467"/>
                </a:moveTo>
                <a:cubicBezTo>
                  <a:pt x="298720" y="754467"/>
                  <a:pt x="298720" y="754467"/>
                  <a:pt x="375142" y="851927"/>
                </a:cubicBezTo>
                <a:cubicBezTo>
                  <a:pt x="375142" y="851927"/>
                  <a:pt x="375142" y="851927"/>
                  <a:pt x="310660" y="769696"/>
                </a:cubicBezTo>
                <a:close/>
                <a:moveTo>
                  <a:pt x="83827" y="732542"/>
                </a:moveTo>
                <a:lnTo>
                  <a:pt x="96561" y="748782"/>
                </a:lnTo>
                <a:lnTo>
                  <a:pt x="109175" y="764868"/>
                </a:lnTo>
                <a:lnTo>
                  <a:pt x="102930" y="756904"/>
                </a:lnTo>
                <a:lnTo>
                  <a:pt x="83830" y="732546"/>
                </a:lnTo>
                <a:close/>
                <a:moveTo>
                  <a:pt x="83826" y="732540"/>
                </a:moveTo>
                <a:lnTo>
                  <a:pt x="83827" y="732542"/>
                </a:lnTo>
                <a:lnTo>
                  <a:pt x="83826" y="732541"/>
                </a:lnTo>
                <a:close/>
                <a:moveTo>
                  <a:pt x="83824" y="732537"/>
                </a:moveTo>
                <a:lnTo>
                  <a:pt x="83826" y="732540"/>
                </a:lnTo>
                <a:lnTo>
                  <a:pt x="83824" y="732538"/>
                </a:lnTo>
                <a:close/>
                <a:moveTo>
                  <a:pt x="273243" y="721981"/>
                </a:moveTo>
                <a:lnTo>
                  <a:pt x="280788" y="756746"/>
                </a:lnTo>
                <a:lnTo>
                  <a:pt x="281408" y="763909"/>
                </a:lnTo>
                <a:close/>
                <a:moveTo>
                  <a:pt x="247768" y="689494"/>
                </a:moveTo>
                <a:cubicBezTo>
                  <a:pt x="275040" y="755788"/>
                  <a:pt x="281858" y="772361"/>
                  <a:pt x="282414" y="770607"/>
                </a:cubicBezTo>
                <a:lnTo>
                  <a:pt x="281408" y="763909"/>
                </a:lnTo>
                <a:lnTo>
                  <a:pt x="285832" y="786620"/>
                </a:lnTo>
                <a:cubicBezTo>
                  <a:pt x="295020" y="833789"/>
                  <a:pt x="295020" y="833789"/>
                  <a:pt x="295020" y="833789"/>
                </a:cubicBezTo>
                <a:cubicBezTo>
                  <a:pt x="247768" y="689494"/>
                  <a:pt x="247768" y="689494"/>
                  <a:pt x="247768" y="689494"/>
                </a:cubicBezTo>
                <a:close/>
                <a:moveTo>
                  <a:pt x="585912" y="676003"/>
                </a:moveTo>
                <a:lnTo>
                  <a:pt x="591062" y="683273"/>
                </a:lnTo>
                <a:lnTo>
                  <a:pt x="590990" y="683199"/>
                </a:lnTo>
                <a:lnTo>
                  <a:pt x="585869" y="676012"/>
                </a:lnTo>
                <a:close/>
                <a:moveTo>
                  <a:pt x="222295" y="657007"/>
                </a:moveTo>
                <a:cubicBezTo>
                  <a:pt x="247768" y="689494"/>
                  <a:pt x="273243" y="721981"/>
                  <a:pt x="298720" y="754467"/>
                </a:cubicBezTo>
                <a:lnTo>
                  <a:pt x="331131" y="823542"/>
                </a:lnTo>
                <a:cubicBezTo>
                  <a:pt x="359323" y="883625"/>
                  <a:pt x="375438" y="917959"/>
                  <a:pt x="384643" y="937577"/>
                </a:cubicBezTo>
                <a:lnTo>
                  <a:pt x="389819" y="948606"/>
                </a:lnTo>
                <a:lnTo>
                  <a:pt x="387275" y="947828"/>
                </a:lnTo>
                <a:lnTo>
                  <a:pt x="377185" y="937262"/>
                </a:lnTo>
                <a:lnTo>
                  <a:pt x="377075" y="937117"/>
                </a:lnTo>
                <a:cubicBezTo>
                  <a:pt x="343754" y="891998"/>
                  <a:pt x="307480" y="837862"/>
                  <a:pt x="287822" y="789157"/>
                </a:cubicBezTo>
                <a:lnTo>
                  <a:pt x="280788" y="756746"/>
                </a:lnTo>
                <a:lnTo>
                  <a:pt x="279490" y="741765"/>
                </a:lnTo>
                <a:cubicBezTo>
                  <a:pt x="280230" y="739428"/>
                  <a:pt x="281854" y="738543"/>
                  <a:pt x="284884" y="740273"/>
                </a:cubicBezTo>
                <a:lnTo>
                  <a:pt x="298717" y="754464"/>
                </a:lnTo>
                <a:lnTo>
                  <a:pt x="272746" y="721346"/>
                </a:lnTo>
                <a:cubicBezTo>
                  <a:pt x="258118" y="702692"/>
                  <a:pt x="241400" y="681373"/>
                  <a:pt x="222295" y="657007"/>
                </a:cubicBezTo>
                <a:close/>
                <a:moveTo>
                  <a:pt x="42396" y="644253"/>
                </a:moveTo>
                <a:cubicBezTo>
                  <a:pt x="52295" y="649000"/>
                  <a:pt x="67406" y="686656"/>
                  <a:pt x="76383" y="711231"/>
                </a:cubicBezTo>
                <a:lnTo>
                  <a:pt x="83824" y="732537"/>
                </a:lnTo>
                <a:lnTo>
                  <a:pt x="83250" y="731807"/>
                </a:lnTo>
                <a:lnTo>
                  <a:pt x="51831" y="691743"/>
                </a:lnTo>
                <a:lnTo>
                  <a:pt x="47402" y="686093"/>
                </a:lnTo>
                <a:lnTo>
                  <a:pt x="32873" y="667566"/>
                </a:lnTo>
                <a:lnTo>
                  <a:pt x="36124" y="647583"/>
                </a:lnTo>
                <a:cubicBezTo>
                  <a:pt x="37770" y="643937"/>
                  <a:pt x="39920" y="643066"/>
                  <a:pt x="42396" y="644253"/>
                </a:cubicBezTo>
                <a:close/>
                <a:moveTo>
                  <a:pt x="1911155" y="613506"/>
                </a:moveTo>
                <a:lnTo>
                  <a:pt x="1931980" y="650101"/>
                </a:lnTo>
                <a:cubicBezTo>
                  <a:pt x="1931980" y="650101"/>
                  <a:pt x="1926319" y="640157"/>
                  <a:pt x="1919245" y="627726"/>
                </a:cubicBezTo>
                <a:close/>
                <a:moveTo>
                  <a:pt x="537331" y="604175"/>
                </a:moveTo>
                <a:cubicBezTo>
                  <a:pt x="543383" y="609973"/>
                  <a:pt x="560070" y="638280"/>
                  <a:pt x="575887" y="662005"/>
                </a:cubicBezTo>
                <a:lnTo>
                  <a:pt x="585869" y="676012"/>
                </a:lnTo>
                <a:lnTo>
                  <a:pt x="581260" y="677004"/>
                </a:lnTo>
                <a:cubicBezTo>
                  <a:pt x="580695" y="679739"/>
                  <a:pt x="580994" y="684574"/>
                  <a:pt x="581785" y="690610"/>
                </a:cubicBezTo>
                <a:lnTo>
                  <a:pt x="582621" y="695462"/>
                </a:lnTo>
                <a:lnTo>
                  <a:pt x="582066" y="694585"/>
                </a:lnTo>
                <a:cubicBezTo>
                  <a:pt x="559429" y="654805"/>
                  <a:pt x="535251" y="606883"/>
                  <a:pt x="535251" y="606883"/>
                </a:cubicBezTo>
                <a:cubicBezTo>
                  <a:pt x="534479" y="602810"/>
                  <a:pt x="535314" y="602242"/>
                  <a:pt x="537331" y="604175"/>
                </a:cubicBezTo>
                <a:close/>
                <a:moveTo>
                  <a:pt x="1903326" y="599747"/>
                </a:moveTo>
                <a:lnTo>
                  <a:pt x="1911155" y="613506"/>
                </a:lnTo>
                <a:lnTo>
                  <a:pt x="1905983" y="604417"/>
                </a:lnTo>
                <a:close/>
                <a:moveTo>
                  <a:pt x="1894935" y="585000"/>
                </a:moveTo>
                <a:lnTo>
                  <a:pt x="1903326" y="599747"/>
                </a:lnTo>
                <a:lnTo>
                  <a:pt x="1898025" y="590432"/>
                </a:lnTo>
                <a:close/>
                <a:moveTo>
                  <a:pt x="1892189" y="580178"/>
                </a:moveTo>
                <a:lnTo>
                  <a:pt x="1894935" y="585000"/>
                </a:lnTo>
                <a:lnTo>
                  <a:pt x="1893780" y="582974"/>
                </a:lnTo>
                <a:cubicBezTo>
                  <a:pt x="1891659" y="579245"/>
                  <a:pt x="1891306" y="578625"/>
                  <a:pt x="1892189" y="580178"/>
                </a:cubicBezTo>
                <a:close/>
                <a:moveTo>
                  <a:pt x="1858302" y="579936"/>
                </a:moveTo>
                <a:lnTo>
                  <a:pt x="1858496" y="580959"/>
                </a:lnTo>
                <a:lnTo>
                  <a:pt x="1858458" y="580757"/>
                </a:lnTo>
                <a:close/>
                <a:moveTo>
                  <a:pt x="1857701" y="576763"/>
                </a:moveTo>
                <a:lnTo>
                  <a:pt x="1858302" y="579936"/>
                </a:lnTo>
                <a:lnTo>
                  <a:pt x="1858157" y="579167"/>
                </a:lnTo>
                <a:close/>
                <a:moveTo>
                  <a:pt x="1857082" y="573499"/>
                </a:moveTo>
                <a:lnTo>
                  <a:pt x="1857701" y="576763"/>
                </a:lnTo>
                <a:lnTo>
                  <a:pt x="1857503" y="575718"/>
                </a:lnTo>
                <a:close/>
                <a:moveTo>
                  <a:pt x="1855723" y="566329"/>
                </a:moveTo>
                <a:cubicBezTo>
                  <a:pt x="1855723" y="566329"/>
                  <a:pt x="1856012" y="567856"/>
                  <a:pt x="1856688" y="571420"/>
                </a:cubicBezTo>
                <a:lnTo>
                  <a:pt x="1857082" y="573499"/>
                </a:lnTo>
                <a:lnTo>
                  <a:pt x="1856925" y="572667"/>
                </a:lnTo>
                <a:close/>
                <a:moveTo>
                  <a:pt x="2821403" y="510549"/>
                </a:moveTo>
                <a:lnTo>
                  <a:pt x="2835157" y="528089"/>
                </a:lnTo>
                <a:lnTo>
                  <a:pt x="2835155" y="528087"/>
                </a:lnTo>
                <a:close/>
                <a:moveTo>
                  <a:pt x="2809680" y="495600"/>
                </a:moveTo>
                <a:lnTo>
                  <a:pt x="2821403" y="510549"/>
                </a:lnTo>
                <a:lnTo>
                  <a:pt x="2820427" y="509305"/>
                </a:lnTo>
                <a:cubicBezTo>
                  <a:pt x="2809680" y="495600"/>
                  <a:pt x="2809680" y="495600"/>
                  <a:pt x="2809680" y="495600"/>
                </a:cubicBezTo>
                <a:close/>
                <a:moveTo>
                  <a:pt x="2809680" y="495600"/>
                </a:moveTo>
                <a:cubicBezTo>
                  <a:pt x="2816049" y="503721"/>
                  <a:pt x="2819233" y="507782"/>
                  <a:pt x="2820428" y="509304"/>
                </a:cubicBezTo>
                <a:cubicBezTo>
                  <a:pt x="2824011" y="513872"/>
                  <a:pt x="2809680" y="495600"/>
                  <a:pt x="2809680" y="495600"/>
                </a:cubicBezTo>
                <a:close/>
                <a:moveTo>
                  <a:pt x="1781785" y="494773"/>
                </a:moveTo>
                <a:lnTo>
                  <a:pt x="1786419" y="503068"/>
                </a:lnTo>
                <a:lnTo>
                  <a:pt x="1787963" y="527355"/>
                </a:lnTo>
                <a:cubicBezTo>
                  <a:pt x="1781785" y="494773"/>
                  <a:pt x="1781785" y="494773"/>
                  <a:pt x="1781785" y="494773"/>
                </a:cubicBezTo>
                <a:close/>
                <a:moveTo>
                  <a:pt x="1352873" y="461464"/>
                </a:moveTo>
                <a:lnTo>
                  <a:pt x="1354466" y="469869"/>
                </a:lnTo>
                <a:lnTo>
                  <a:pt x="1354346" y="469240"/>
                </a:lnTo>
                <a:lnTo>
                  <a:pt x="1353116" y="462749"/>
                </a:lnTo>
                <a:close/>
                <a:moveTo>
                  <a:pt x="1351860" y="456124"/>
                </a:moveTo>
                <a:lnTo>
                  <a:pt x="1352760" y="460871"/>
                </a:lnTo>
                <a:lnTo>
                  <a:pt x="1352873" y="461464"/>
                </a:lnTo>
                <a:close/>
                <a:moveTo>
                  <a:pt x="1345189" y="420933"/>
                </a:moveTo>
                <a:lnTo>
                  <a:pt x="1351860" y="456124"/>
                </a:lnTo>
                <a:lnTo>
                  <a:pt x="1347324" y="432197"/>
                </a:lnTo>
                <a:close/>
                <a:moveTo>
                  <a:pt x="1162718" y="413776"/>
                </a:moveTo>
                <a:lnTo>
                  <a:pt x="1162769" y="414046"/>
                </a:lnTo>
                <a:lnTo>
                  <a:pt x="1162730" y="413842"/>
                </a:lnTo>
                <a:close/>
                <a:moveTo>
                  <a:pt x="1162659" y="413464"/>
                </a:moveTo>
                <a:lnTo>
                  <a:pt x="1162718" y="413776"/>
                </a:lnTo>
                <a:lnTo>
                  <a:pt x="1162699" y="413678"/>
                </a:lnTo>
                <a:close/>
                <a:moveTo>
                  <a:pt x="1162640" y="413368"/>
                </a:moveTo>
                <a:lnTo>
                  <a:pt x="1162699" y="413678"/>
                </a:lnTo>
                <a:lnTo>
                  <a:pt x="1162730" y="413842"/>
                </a:lnTo>
                <a:lnTo>
                  <a:pt x="1162769" y="414048"/>
                </a:lnTo>
                <a:lnTo>
                  <a:pt x="1162698" y="413674"/>
                </a:lnTo>
                <a:close/>
                <a:moveTo>
                  <a:pt x="1162525" y="412760"/>
                </a:moveTo>
                <a:lnTo>
                  <a:pt x="1162537" y="412826"/>
                </a:lnTo>
                <a:lnTo>
                  <a:pt x="1162640" y="413368"/>
                </a:lnTo>
                <a:close/>
                <a:moveTo>
                  <a:pt x="1162504" y="412654"/>
                </a:moveTo>
                <a:lnTo>
                  <a:pt x="1162525" y="412760"/>
                </a:lnTo>
                <a:lnTo>
                  <a:pt x="1162520" y="412735"/>
                </a:lnTo>
                <a:close/>
                <a:moveTo>
                  <a:pt x="1162434" y="412278"/>
                </a:moveTo>
                <a:lnTo>
                  <a:pt x="1162659" y="413464"/>
                </a:lnTo>
                <a:lnTo>
                  <a:pt x="1162537" y="412826"/>
                </a:lnTo>
                <a:close/>
                <a:moveTo>
                  <a:pt x="1162392" y="412056"/>
                </a:moveTo>
                <a:lnTo>
                  <a:pt x="1162396" y="412079"/>
                </a:lnTo>
                <a:lnTo>
                  <a:pt x="1162504" y="412654"/>
                </a:lnTo>
                <a:lnTo>
                  <a:pt x="1162504" y="412652"/>
                </a:lnTo>
                <a:close/>
                <a:moveTo>
                  <a:pt x="1162353" y="411849"/>
                </a:moveTo>
                <a:lnTo>
                  <a:pt x="1162434" y="412278"/>
                </a:lnTo>
                <a:lnTo>
                  <a:pt x="1162396" y="412079"/>
                </a:lnTo>
                <a:close/>
                <a:moveTo>
                  <a:pt x="1162351" y="411842"/>
                </a:moveTo>
                <a:lnTo>
                  <a:pt x="1162351" y="411843"/>
                </a:lnTo>
                <a:lnTo>
                  <a:pt x="1162392" y="412056"/>
                </a:lnTo>
                <a:close/>
                <a:moveTo>
                  <a:pt x="1162348" y="411826"/>
                </a:moveTo>
                <a:lnTo>
                  <a:pt x="1162353" y="411849"/>
                </a:lnTo>
                <a:lnTo>
                  <a:pt x="1162351" y="411843"/>
                </a:lnTo>
                <a:close/>
                <a:moveTo>
                  <a:pt x="1162346" y="411818"/>
                </a:moveTo>
                <a:lnTo>
                  <a:pt x="1162347" y="411819"/>
                </a:lnTo>
                <a:lnTo>
                  <a:pt x="1162351" y="411842"/>
                </a:lnTo>
                <a:lnTo>
                  <a:pt x="1162347" y="411822"/>
                </a:lnTo>
                <a:close/>
                <a:moveTo>
                  <a:pt x="1162270" y="411419"/>
                </a:moveTo>
                <a:lnTo>
                  <a:pt x="1162346" y="411818"/>
                </a:lnTo>
                <a:lnTo>
                  <a:pt x="1162346" y="411818"/>
                </a:lnTo>
                <a:close/>
                <a:moveTo>
                  <a:pt x="1162222" y="411159"/>
                </a:moveTo>
                <a:lnTo>
                  <a:pt x="1162348" y="411826"/>
                </a:lnTo>
                <a:lnTo>
                  <a:pt x="1162347" y="411819"/>
                </a:lnTo>
                <a:close/>
                <a:moveTo>
                  <a:pt x="1342913" y="408931"/>
                </a:moveTo>
                <a:lnTo>
                  <a:pt x="1345189" y="420933"/>
                </a:lnTo>
                <a:lnTo>
                  <a:pt x="1344719" y="418453"/>
                </a:lnTo>
                <a:close/>
                <a:moveTo>
                  <a:pt x="1161783" y="408847"/>
                </a:moveTo>
                <a:lnTo>
                  <a:pt x="1162203" y="411066"/>
                </a:lnTo>
                <a:lnTo>
                  <a:pt x="1162270" y="411419"/>
                </a:lnTo>
                <a:lnTo>
                  <a:pt x="1162090" y="410468"/>
                </a:lnTo>
                <a:close/>
                <a:moveTo>
                  <a:pt x="1161776" y="408809"/>
                </a:moveTo>
                <a:lnTo>
                  <a:pt x="1161779" y="408824"/>
                </a:lnTo>
                <a:lnTo>
                  <a:pt x="1161783" y="408847"/>
                </a:lnTo>
                <a:close/>
                <a:moveTo>
                  <a:pt x="1161674" y="408272"/>
                </a:moveTo>
                <a:lnTo>
                  <a:pt x="1162222" y="411159"/>
                </a:lnTo>
                <a:lnTo>
                  <a:pt x="1162203" y="411066"/>
                </a:lnTo>
                <a:lnTo>
                  <a:pt x="1161779" y="408824"/>
                </a:lnTo>
                <a:close/>
                <a:moveTo>
                  <a:pt x="1161573" y="407735"/>
                </a:moveTo>
                <a:lnTo>
                  <a:pt x="1161674" y="408272"/>
                </a:lnTo>
                <a:lnTo>
                  <a:pt x="1161673" y="408264"/>
                </a:lnTo>
                <a:close/>
                <a:moveTo>
                  <a:pt x="1161559" y="407665"/>
                </a:moveTo>
                <a:lnTo>
                  <a:pt x="1161673" y="408264"/>
                </a:lnTo>
                <a:lnTo>
                  <a:pt x="1161776" y="408809"/>
                </a:lnTo>
                <a:lnTo>
                  <a:pt x="1161661" y="408201"/>
                </a:lnTo>
                <a:close/>
                <a:moveTo>
                  <a:pt x="1161518" y="407446"/>
                </a:moveTo>
                <a:lnTo>
                  <a:pt x="1161534" y="407529"/>
                </a:lnTo>
                <a:lnTo>
                  <a:pt x="1161559" y="407665"/>
                </a:lnTo>
                <a:close/>
                <a:moveTo>
                  <a:pt x="1161463" y="407157"/>
                </a:moveTo>
                <a:lnTo>
                  <a:pt x="1161573" y="407735"/>
                </a:lnTo>
                <a:lnTo>
                  <a:pt x="1161534" y="407529"/>
                </a:lnTo>
                <a:close/>
                <a:moveTo>
                  <a:pt x="1161352" y="406569"/>
                </a:moveTo>
                <a:lnTo>
                  <a:pt x="1161463" y="407157"/>
                </a:lnTo>
                <a:lnTo>
                  <a:pt x="1161451" y="407092"/>
                </a:lnTo>
                <a:close/>
                <a:moveTo>
                  <a:pt x="1161163" y="405574"/>
                </a:moveTo>
                <a:lnTo>
                  <a:pt x="1161352" y="406569"/>
                </a:lnTo>
                <a:lnTo>
                  <a:pt x="1161166" y="405588"/>
                </a:lnTo>
                <a:close/>
                <a:moveTo>
                  <a:pt x="1161101" y="405247"/>
                </a:moveTo>
                <a:lnTo>
                  <a:pt x="1161166" y="405588"/>
                </a:lnTo>
                <a:lnTo>
                  <a:pt x="1161451" y="407092"/>
                </a:lnTo>
                <a:lnTo>
                  <a:pt x="1161518" y="407446"/>
                </a:lnTo>
                <a:close/>
                <a:moveTo>
                  <a:pt x="1160824" y="403786"/>
                </a:moveTo>
                <a:lnTo>
                  <a:pt x="1161163" y="405574"/>
                </a:lnTo>
                <a:lnTo>
                  <a:pt x="1161098" y="405232"/>
                </a:lnTo>
                <a:close/>
                <a:moveTo>
                  <a:pt x="1160554" y="402369"/>
                </a:moveTo>
                <a:lnTo>
                  <a:pt x="1160563" y="402414"/>
                </a:lnTo>
                <a:lnTo>
                  <a:pt x="1161098" y="405232"/>
                </a:lnTo>
                <a:lnTo>
                  <a:pt x="1161101" y="405247"/>
                </a:lnTo>
                <a:close/>
                <a:moveTo>
                  <a:pt x="1160546" y="402323"/>
                </a:moveTo>
                <a:lnTo>
                  <a:pt x="1160554" y="402369"/>
                </a:lnTo>
                <a:lnTo>
                  <a:pt x="1160551" y="402352"/>
                </a:lnTo>
                <a:close/>
                <a:moveTo>
                  <a:pt x="1160546" y="402322"/>
                </a:moveTo>
                <a:lnTo>
                  <a:pt x="1160824" y="403786"/>
                </a:lnTo>
                <a:lnTo>
                  <a:pt x="1160563" y="402414"/>
                </a:lnTo>
                <a:lnTo>
                  <a:pt x="1160546" y="402322"/>
                </a:lnTo>
                <a:close/>
                <a:moveTo>
                  <a:pt x="1160540" y="402293"/>
                </a:moveTo>
                <a:lnTo>
                  <a:pt x="1160546" y="402322"/>
                </a:lnTo>
                <a:lnTo>
                  <a:pt x="1160545" y="402318"/>
                </a:lnTo>
                <a:close/>
                <a:moveTo>
                  <a:pt x="1160538" y="402281"/>
                </a:moveTo>
                <a:lnTo>
                  <a:pt x="1160538" y="402282"/>
                </a:lnTo>
                <a:lnTo>
                  <a:pt x="1160545" y="402318"/>
                </a:lnTo>
                <a:lnTo>
                  <a:pt x="1160546" y="402322"/>
                </a:lnTo>
                <a:lnTo>
                  <a:pt x="1160546" y="402323"/>
                </a:lnTo>
                <a:lnTo>
                  <a:pt x="1160545" y="402320"/>
                </a:lnTo>
                <a:close/>
                <a:moveTo>
                  <a:pt x="1160525" y="402212"/>
                </a:moveTo>
                <a:lnTo>
                  <a:pt x="1160540" y="402293"/>
                </a:lnTo>
                <a:lnTo>
                  <a:pt x="1160538" y="402282"/>
                </a:lnTo>
                <a:lnTo>
                  <a:pt x="1160529" y="402237"/>
                </a:lnTo>
                <a:close/>
                <a:moveTo>
                  <a:pt x="1160516" y="402166"/>
                </a:moveTo>
                <a:lnTo>
                  <a:pt x="1160521" y="402192"/>
                </a:lnTo>
                <a:lnTo>
                  <a:pt x="1160529" y="402237"/>
                </a:lnTo>
                <a:lnTo>
                  <a:pt x="1160538" y="402281"/>
                </a:lnTo>
                <a:lnTo>
                  <a:pt x="1160536" y="402272"/>
                </a:lnTo>
                <a:close/>
                <a:moveTo>
                  <a:pt x="1341611" y="402067"/>
                </a:moveTo>
                <a:lnTo>
                  <a:pt x="1342913" y="408931"/>
                </a:lnTo>
                <a:lnTo>
                  <a:pt x="1341822" y="403180"/>
                </a:lnTo>
                <a:close/>
                <a:moveTo>
                  <a:pt x="1160421" y="401671"/>
                </a:moveTo>
                <a:lnTo>
                  <a:pt x="1160516" y="402166"/>
                </a:lnTo>
                <a:lnTo>
                  <a:pt x="1160507" y="402124"/>
                </a:lnTo>
                <a:close/>
                <a:moveTo>
                  <a:pt x="1160330" y="401186"/>
                </a:moveTo>
                <a:lnTo>
                  <a:pt x="1160525" y="402212"/>
                </a:lnTo>
                <a:lnTo>
                  <a:pt x="1160521" y="402192"/>
                </a:lnTo>
                <a:close/>
                <a:moveTo>
                  <a:pt x="1160321" y="401141"/>
                </a:moveTo>
                <a:lnTo>
                  <a:pt x="1160327" y="401171"/>
                </a:lnTo>
                <a:lnTo>
                  <a:pt x="1160421" y="401671"/>
                </a:lnTo>
                <a:lnTo>
                  <a:pt x="1160345" y="401270"/>
                </a:lnTo>
                <a:close/>
                <a:moveTo>
                  <a:pt x="1160310" y="401082"/>
                </a:moveTo>
                <a:lnTo>
                  <a:pt x="1160312" y="401092"/>
                </a:lnTo>
                <a:lnTo>
                  <a:pt x="1160321" y="401141"/>
                </a:lnTo>
                <a:close/>
                <a:moveTo>
                  <a:pt x="1160299" y="401030"/>
                </a:moveTo>
                <a:lnTo>
                  <a:pt x="1160304" y="401050"/>
                </a:lnTo>
                <a:lnTo>
                  <a:pt x="1160310" y="401082"/>
                </a:lnTo>
                <a:lnTo>
                  <a:pt x="1160309" y="401078"/>
                </a:lnTo>
                <a:close/>
                <a:moveTo>
                  <a:pt x="1160291" y="400987"/>
                </a:moveTo>
                <a:lnTo>
                  <a:pt x="1160299" y="401030"/>
                </a:lnTo>
                <a:lnTo>
                  <a:pt x="1160298" y="401021"/>
                </a:lnTo>
                <a:close/>
                <a:moveTo>
                  <a:pt x="1160178" y="400385"/>
                </a:moveTo>
                <a:lnTo>
                  <a:pt x="1160330" y="401186"/>
                </a:lnTo>
                <a:lnTo>
                  <a:pt x="1160327" y="401171"/>
                </a:lnTo>
                <a:lnTo>
                  <a:pt x="1160312" y="401092"/>
                </a:lnTo>
                <a:lnTo>
                  <a:pt x="1160304" y="401050"/>
                </a:lnTo>
                <a:lnTo>
                  <a:pt x="1160241" y="400718"/>
                </a:lnTo>
                <a:close/>
                <a:moveTo>
                  <a:pt x="1160088" y="399916"/>
                </a:moveTo>
                <a:lnTo>
                  <a:pt x="1160100" y="399976"/>
                </a:lnTo>
                <a:lnTo>
                  <a:pt x="1160241" y="400718"/>
                </a:lnTo>
                <a:lnTo>
                  <a:pt x="1160291" y="400987"/>
                </a:lnTo>
                <a:lnTo>
                  <a:pt x="1160180" y="400400"/>
                </a:lnTo>
                <a:lnTo>
                  <a:pt x="1160159" y="400288"/>
                </a:lnTo>
                <a:close/>
                <a:moveTo>
                  <a:pt x="1257496" y="399880"/>
                </a:moveTo>
                <a:lnTo>
                  <a:pt x="1263052" y="406894"/>
                </a:lnTo>
                <a:cubicBezTo>
                  <a:pt x="1267368" y="410998"/>
                  <a:pt x="1271016" y="412827"/>
                  <a:pt x="1273619" y="411632"/>
                </a:cubicBezTo>
                <a:lnTo>
                  <a:pt x="1274873" y="407721"/>
                </a:lnTo>
                <a:lnTo>
                  <a:pt x="1284613" y="424844"/>
                </a:lnTo>
                <a:cubicBezTo>
                  <a:pt x="1286031" y="427330"/>
                  <a:pt x="1286031" y="427330"/>
                  <a:pt x="1286031" y="427330"/>
                </a:cubicBezTo>
                <a:lnTo>
                  <a:pt x="1262761" y="417153"/>
                </a:lnTo>
                <a:lnTo>
                  <a:pt x="1260570" y="412459"/>
                </a:lnTo>
                <a:close/>
                <a:moveTo>
                  <a:pt x="1160041" y="399667"/>
                </a:moveTo>
                <a:lnTo>
                  <a:pt x="1160051" y="399720"/>
                </a:lnTo>
                <a:lnTo>
                  <a:pt x="1160088" y="399916"/>
                </a:lnTo>
                <a:lnTo>
                  <a:pt x="1160060" y="399770"/>
                </a:lnTo>
                <a:close/>
                <a:moveTo>
                  <a:pt x="1160015" y="399530"/>
                </a:moveTo>
                <a:lnTo>
                  <a:pt x="1160028" y="399599"/>
                </a:lnTo>
                <a:lnTo>
                  <a:pt x="1160041" y="399667"/>
                </a:lnTo>
                <a:lnTo>
                  <a:pt x="1160018" y="399548"/>
                </a:lnTo>
                <a:close/>
                <a:moveTo>
                  <a:pt x="1160014" y="399526"/>
                </a:moveTo>
                <a:lnTo>
                  <a:pt x="1160014" y="399528"/>
                </a:lnTo>
                <a:lnTo>
                  <a:pt x="1160015" y="399530"/>
                </a:lnTo>
                <a:lnTo>
                  <a:pt x="1160014" y="399528"/>
                </a:lnTo>
                <a:close/>
                <a:moveTo>
                  <a:pt x="1159991" y="399405"/>
                </a:moveTo>
                <a:lnTo>
                  <a:pt x="1160009" y="399496"/>
                </a:lnTo>
                <a:lnTo>
                  <a:pt x="1160014" y="399526"/>
                </a:lnTo>
                <a:lnTo>
                  <a:pt x="1159992" y="399411"/>
                </a:lnTo>
                <a:close/>
                <a:moveTo>
                  <a:pt x="1159989" y="399390"/>
                </a:moveTo>
                <a:lnTo>
                  <a:pt x="1159989" y="399392"/>
                </a:lnTo>
                <a:lnTo>
                  <a:pt x="1159991" y="399405"/>
                </a:lnTo>
                <a:lnTo>
                  <a:pt x="1159991" y="399404"/>
                </a:lnTo>
                <a:close/>
                <a:moveTo>
                  <a:pt x="1159986" y="399376"/>
                </a:moveTo>
                <a:lnTo>
                  <a:pt x="1159988" y="399384"/>
                </a:lnTo>
                <a:lnTo>
                  <a:pt x="1159989" y="399390"/>
                </a:lnTo>
                <a:lnTo>
                  <a:pt x="1159987" y="399381"/>
                </a:lnTo>
                <a:close/>
                <a:moveTo>
                  <a:pt x="1159951" y="399188"/>
                </a:moveTo>
                <a:lnTo>
                  <a:pt x="1159970" y="399291"/>
                </a:lnTo>
                <a:lnTo>
                  <a:pt x="1159986" y="399376"/>
                </a:lnTo>
                <a:lnTo>
                  <a:pt x="1159985" y="399372"/>
                </a:lnTo>
                <a:close/>
                <a:moveTo>
                  <a:pt x="1159911" y="398970"/>
                </a:moveTo>
                <a:lnTo>
                  <a:pt x="1160178" y="400385"/>
                </a:lnTo>
                <a:lnTo>
                  <a:pt x="1160100" y="399976"/>
                </a:lnTo>
                <a:lnTo>
                  <a:pt x="1160051" y="399720"/>
                </a:lnTo>
                <a:lnTo>
                  <a:pt x="1160028" y="399599"/>
                </a:lnTo>
                <a:lnTo>
                  <a:pt x="1160014" y="399528"/>
                </a:lnTo>
                <a:lnTo>
                  <a:pt x="1160009" y="399496"/>
                </a:lnTo>
                <a:lnTo>
                  <a:pt x="1159989" y="399392"/>
                </a:lnTo>
                <a:lnTo>
                  <a:pt x="1159988" y="399384"/>
                </a:lnTo>
                <a:lnTo>
                  <a:pt x="1159970" y="399291"/>
                </a:lnTo>
                <a:close/>
                <a:moveTo>
                  <a:pt x="1159906" y="398952"/>
                </a:moveTo>
                <a:lnTo>
                  <a:pt x="1159915" y="399002"/>
                </a:lnTo>
                <a:lnTo>
                  <a:pt x="1159917" y="399013"/>
                </a:lnTo>
                <a:close/>
                <a:moveTo>
                  <a:pt x="1159890" y="398862"/>
                </a:moveTo>
                <a:lnTo>
                  <a:pt x="1159911" y="398970"/>
                </a:lnTo>
                <a:lnTo>
                  <a:pt x="1159891" y="398867"/>
                </a:lnTo>
                <a:close/>
                <a:moveTo>
                  <a:pt x="1159882" y="398823"/>
                </a:moveTo>
                <a:lnTo>
                  <a:pt x="1159890" y="398862"/>
                </a:lnTo>
                <a:lnTo>
                  <a:pt x="1159886" y="398841"/>
                </a:lnTo>
                <a:close/>
                <a:moveTo>
                  <a:pt x="1159878" y="398798"/>
                </a:moveTo>
                <a:lnTo>
                  <a:pt x="1159879" y="398806"/>
                </a:lnTo>
                <a:lnTo>
                  <a:pt x="1159886" y="398841"/>
                </a:lnTo>
                <a:lnTo>
                  <a:pt x="1159891" y="398867"/>
                </a:lnTo>
                <a:lnTo>
                  <a:pt x="1159951" y="399188"/>
                </a:lnTo>
                <a:lnTo>
                  <a:pt x="1159915" y="399002"/>
                </a:lnTo>
                <a:close/>
                <a:moveTo>
                  <a:pt x="1159874" y="398778"/>
                </a:moveTo>
                <a:lnTo>
                  <a:pt x="1159882" y="398823"/>
                </a:lnTo>
                <a:lnTo>
                  <a:pt x="1159879" y="398806"/>
                </a:lnTo>
                <a:lnTo>
                  <a:pt x="1159877" y="398796"/>
                </a:lnTo>
                <a:close/>
                <a:moveTo>
                  <a:pt x="1159863" y="398719"/>
                </a:moveTo>
                <a:lnTo>
                  <a:pt x="1159874" y="398778"/>
                </a:lnTo>
                <a:lnTo>
                  <a:pt x="1159864" y="398722"/>
                </a:lnTo>
                <a:close/>
                <a:moveTo>
                  <a:pt x="1159808" y="398425"/>
                </a:moveTo>
                <a:lnTo>
                  <a:pt x="1159863" y="398719"/>
                </a:lnTo>
                <a:lnTo>
                  <a:pt x="1159862" y="398712"/>
                </a:lnTo>
                <a:close/>
                <a:moveTo>
                  <a:pt x="1159747" y="398112"/>
                </a:moveTo>
                <a:lnTo>
                  <a:pt x="1159784" y="398300"/>
                </a:lnTo>
                <a:lnTo>
                  <a:pt x="1159862" y="398712"/>
                </a:lnTo>
                <a:lnTo>
                  <a:pt x="1159864" y="398722"/>
                </a:lnTo>
                <a:lnTo>
                  <a:pt x="1159877" y="398796"/>
                </a:lnTo>
                <a:lnTo>
                  <a:pt x="1159878" y="398798"/>
                </a:lnTo>
                <a:close/>
                <a:moveTo>
                  <a:pt x="1159747" y="398109"/>
                </a:moveTo>
                <a:lnTo>
                  <a:pt x="1159747" y="398112"/>
                </a:lnTo>
                <a:lnTo>
                  <a:pt x="1159747" y="398111"/>
                </a:lnTo>
                <a:close/>
                <a:moveTo>
                  <a:pt x="1159740" y="398072"/>
                </a:moveTo>
                <a:lnTo>
                  <a:pt x="1159747" y="398109"/>
                </a:lnTo>
                <a:lnTo>
                  <a:pt x="1159744" y="398094"/>
                </a:lnTo>
                <a:close/>
                <a:moveTo>
                  <a:pt x="1159709" y="397911"/>
                </a:moveTo>
                <a:lnTo>
                  <a:pt x="1159740" y="398072"/>
                </a:lnTo>
                <a:lnTo>
                  <a:pt x="1159721" y="397976"/>
                </a:lnTo>
                <a:close/>
                <a:moveTo>
                  <a:pt x="1159705" y="397885"/>
                </a:moveTo>
                <a:lnTo>
                  <a:pt x="1159808" y="398425"/>
                </a:lnTo>
                <a:lnTo>
                  <a:pt x="1159784" y="398300"/>
                </a:lnTo>
                <a:close/>
                <a:moveTo>
                  <a:pt x="1159687" y="397791"/>
                </a:moveTo>
                <a:lnTo>
                  <a:pt x="1159702" y="397871"/>
                </a:lnTo>
                <a:lnTo>
                  <a:pt x="1159705" y="397885"/>
                </a:lnTo>
                <a:close/>
                <a:moveTo>
                  <a:pt x="1159580" y="397233"/>
                </a:moveTo>
                <a:lnTo>
                  <a:pt x="1159721" y="397976"/>
                </a:lnTo>
                <a:lnTo>
                  <a:pt x="1159744" y="398094"/>
                </a:lnTo>
                <a:lnTo>
                  <a:pt x="1159747" y="398111"/>
                </a:lnTo>
                <a:lnTo>
                  <a:pt x="1159906" y="398952"/>
                </a:lnTo>
                <a:lnTo>
                  <a:pt x="1159718" y="397963"/>
                </a:lnTo>
                <a:close/>
                <a:moveTo>
                  <a:pt x="1159527" y="396944"/>
                </a:moveTo>
                <a:lnTo>
                  <a:pt x="1159687" y="397791"/>
                </a:lnTo>
                <a:lnTo>
                  <a:pt x="1159638" y="397536"/>
                </a:lnTo>
                <a:close/>
                <a:moveTo>
                  <a:pt x="1339997" y="393557"/>
                </a:moveTo>
                <a:lnTo>
                  <a:pt x="1341611" y="402067"/>
                </a:lnTo>
                <a:lnTo>
                  <a:pt x="1341049" y="399108"/>
                </a:lnTo>
                <a:close/>
                <a:moveTo>
                  <a:pt x="1339505" y="390964"/>
                </a:moveTo>
                <a:lnTo>
                  <a:pt x="1339997" y="393557"/>
                </a:lnTo>
                <a:lnTo>
                  <a:pt x="1339868" y="392882"/>
                </a:lnTo>
                <a:close/>
                <a:moveTo>
                  <a:pt x="1157507" y="386298"/>
                </a:moveTo>
                <a:lnTo>
                  <a:pt x="1158125" y="389556"/>
                </a:lnTo>
                <a:lnTo>
                  <a:pt x="1159638" y="397536"/>
                </a:lnTo>
                <a:lnTo>
                  <a:pt x="1159709" y="397911"/>
                </a:lnTo>
                <a:lnTo>
                  <a:pt x="1158502" y="391555"/>
                </a:lnTo>
                <a:close/>
                <a:moveTo>
                  <a:pt x="1217717" y="385442"/>
                </a:moveTo>
                <a:lnTo>
                  <a:pt x="1217785" y="385796"/>
                </a:lnTo>
                <a:lnTo>
                  <a:pt x="1217729" y="385505"/>
                </a:lnTo>
                <a:close/>
                <a:moveTo>
                  <a:pt x="1217640" y="385043"/>
                </a:moveTo>
                <a:lnTo>
                  <a:pt x="1217662" y="385158"/>
                </a:lnTo>
                <a:lnTo>
                  <a:pt x="1217729" y="385505"/>
                </a:lnTo>
                <a:lnTo>
                  <a:pt x="1220199" y="398536"/>
                </a:lnTo>
                <a:close/>
                <a:moveTo>
                  <a:pt x="1217634" y="385009"/>
                </a:moveTo>
                <a:lnTo>
                  <a:pt x="1217717" y="385442"/>
                </a:lnTo>
                <a:lnTo>
                  <a:pt x="1217662" y="385158"/>
                </a:lnTo>
                <a:lnTo>
                  <a:pt x="1217636" y="385021"/>
                </a:lnTo>
                <a:close/>
                <a:moveTo>
                  <a:pt x="1217619" y="384935"/>
                </a:moveTo>
                <a:lnTo>
                  <a:pt x="1217636" y="385021"/>
                </a:lnTo>
                <a:lnTo>
                  <a:pt x="1217640" y="385043"/>
                </a:lnTo>
                <a:close/>
                <a:moveTo>
                  <a:pt x="1217609" y="384883"/>
                </a:moveTo>
                <a:lnTo>
                  <a:pt x="1217617" y="384918"/>
                </a:lnTo>
                <a:lnTo>
                  <a:pt x="1217619" y="384935"/>
                </a:lnTo>
                <a:close/>
                <a:moveTo>
                  <a:pt x="1217607" y="384867"/>
                </a:moveTo>
                <a:lnTo>
                  <a:pt x="1217607" y="384868"/>
                </a:lnTo>
                <a:lnTo>
                  <a:pt x="1217609" y="384883"/>
                </a:lnTo>
                <a:close/>
                <a:moveTo>
                  <a:pt x="1217581" y="384733"/>
                </a:moveTo>
                <a:lnTo>
                  <a:pt x="1217606" y="384860"/>
                </a:lnTo>
                <a:lnTo>
                  <a:pt x="1217607" y="384867"/>
                </a:lnTo>
                <a:close/>
                <a:moveTo>
                  <a:pt x="1217462" y="384108"/>
                </a:moveTo>
                <a:lnTo>
                  <a:pt x="1217569" y="384666"/>
                </a:lnTo>
                <a:lnTo>
                  <a:pt x="1217581" y="384733"/>
                </a:lnTo>
                <a:lnTo>
                  <a:pt x="1217495" y="384283"/>
                </a:lnTo>
                <a:close/>
                <a:moveTo>
                  <a:pt x="1217401" y="383778"/>
                </a:moveTo>
                <a:lnTo>
                  <a:pt x="1217634" y="385009"/>
                </a:lnTo>
                <a:lnTo>
                  <a:pt x="1217617" y="384918"/>
                </a:lnTo>
                <a:lnTo>
                  <a:pt x="1217607" y="384868"/>
                </a:lnTo>
                <a:lnTo>
                  <a:pt x="1217606" y="384860"/>
                </a:lnTo>
                <a:lnTo>
                  <a:pt x="1217569" y="384666"/>
                </a:lnTo>
                <a:lnTo>
                  <a:pt x="1217441" y="383993"/>
                </a:lnTo>
                <a:close/>
                <a:moveTo>
                  <a:pt x="1217399" y="383774"/>
                </a:moveTo>
                <a:lnTo>
                  <a:pt x="1217400" y="383775"/>
                </a:lnTo>
                <a:lnTo>
                  <a:pt x="1217441" y="383993"/>
                </a:lnTo>
                <a:lnTo>
                  <a:pt x="1217462" y="384108"/>
                </a:lnTo>
                <a:close/>
                <a:moveTo>
                  <a:pt x="1156478" y="380873"/>
                </a:moveTo>
                <a:lnTo>
                  <a:pt x="1156882" y="383003"/>
                </a:lnTo>
                <a:lnTo>
                  <a:pt x="1157483" y="386170"/>
                </a:lnTo>
                <a:lnTo>
                  <a:pt x="1157507" y="386298"/>
                </a:lnTo>
                <a:close/>
                <a:moveTo>
                  <a:pt x="1216534" y="379210"/>
                </a:moveTo>
                <a:lnTo>
                  <a:pt x="1217401" y="383778"/>
                </a:lnTo>
                <a:lnTo>
                  <a:pt x="1217400" y="383775"/>
                </a:lnTo>
                <a:close/>
                <a:moveTo>
                  <a:pt x="1154938" y="372754"/>
                </a:moveTo>
                <a:lnTo>
                  <a:pt x="1155605" y="376270"/>
                </a:lnTo>
                <a:lnTo>
                  <a:pt x="1156478" y="380873"/>
                </a:lnTo>
                <a:lnTo>
                  <a:pt x="1155392" y="375150"/>
                </a:lnTo>
                <a:close/>
                <a:moveTo>
                  <a:pt x="1154780" y="371920"/>
                </a:moveTo>
                <a:lnTo>
                  <a:pt x="1154793" y="371989"/>
                </a:lnTo>
                <a:lnTo>
                  <a:pt x="1154885" y="372477"/>
                </a:lnTo>
                <a:lnTo>
                  <a:pt x="1154938" y="372754"/>
                </a:lnTo>
                <a:close/>
                <a:moveTo>
                  <a:pt x="1154757" y="371798"/>
                </a:moveTo>
                <a:lnTo>
                  <a:pt x="1154829" y="372180"/>
                </a:lnTo>
                <a:lnTo>
                  <a:pt x="1154793" y="371989"/>
                </a:lnTo>
                <a:close/>
                <a:moveTo>
                  <a:pt x="1154727" y="371639"/>
                </a:moveTo>
                <a:lnTo>
                  <a:pt x="1154757" y="371798"/>
                </a:lnTo>
                <a:lnTo>
                  <a:pt x="1154730" y="371657"/>
                </a:lnTo>
                <a:close/>
                <a:moveTo>
                  <a:pt x="1154722" y="371617"/>
                </a:moveTo>
                <a:lnTo>
                  <a:pt x="1154723" y="371623"/>
                </a:lnTo>
                <a:lnTo>
                  <a:pt x="1154730" y="371657"/>
                </a:lnTo>
                <a:lnTo>
                  <a:pt x="1154780" y="371920"/>
                </a:lnTo>
                <a:close/>
                <a:moveTo>
                  <a:pt x="1154720" y="371601"/>
                </a:moveTo>
                <a:lnTo>
                  <a:pt x="1154727" y="371639"/>
                </a:lnTo>
                <a:lnTo>
                  <a:pt x="1154723" y="371623"/>
                </a:lnTo>
                <a:lnTo>
                  <a:pt x="1154721" y="371612"/>
                </a:lnTo>
                <a:close/>
                <a:moveTo>
                  <a:pt x="1154701" y="371505"/>
                </a:moveTo>
                <a:lnTo>
                  <a:pt x="1154721" y="371612"/>
                </a:lnTo>
                <a:lnTo>
                  <a:pt x="1154722" y="371617"/>
                </a:lnTo>
                <a:close/>
                <a:moveTo>
                  <a:pt x="1154690" y="371433"/>
                </a:moveTo>
                <a:lnTo>
                  <a:pt x="1159527" y="396944"/>
                </a:lnTo>
                <a:lnTo>
                  <a:pt x="1158125" y="389556"/>
                </a:lnTo>
                <a:lnTo>
                  <a:pt x="1157483" y="386170"/>
                </a:lnTo>
                <a:lnTo>
                  <a:pt x="1157457" y="386034"/>
                </a:lnTo>
                <a:lnTo>
                  <a:pt x="1156882" y="383003"/>
                </a:lnTo>
                <a:lnTo>
                  <a:pt x="1155605" y="376270"/>
                </a:lnTo>
                <a:lnTo>
                  <a:pt x="1154885" y="372477"/>
                </a:lnTo>
                <a:lnTo>
                  <a:pt x="1154829" y="372180"/>
                </a:lnTo>
                <a:lnTo>
                  <a:pt x="1155044" y="373308"/>
                </a:lnTo>
                <a:lnTo>
                  <a:pt x="1154719" y="371594"/>
                </a:lnTo>
                <a:close/>
                <a:moveTo>
                  <a:pt x="1154654" y="371254"/>
                </a:moveTo>
                <a:lnTo>
                  <a:pt x="1154719" y="371594"/>
                </a:lnTo>
                <a:lnTo>
                  <a:pt x="1154720" y="371601"/>
                </a:lnTo>
                <a:lnTo>
                  <a:pt x="1154662" y="371298"/>
                </a:lnTo>
                <a:close/>
                <a:moveTo>
                  <a:pt x="1154553" y="370724"/>
                </a:moveTo>
                <a:lnTo>
                  <a:pt x="1154654" y="371254"/>
                </a:lnTo>
                <a:lnTo>
                  <a:pt x="1154603" y="370990"/>
                </a:lnTo>
                <a:close/>
                <a:moveTo>
                  <a:pt x="1154437" y="370112"/>
                </a:moveTo>
                <a:lnTo>
                  <a:pt x="1154475" y="370310"/>
                </a:lnTo>
                <a:lnTo>
                  <a:pt x="1154553" y="370724"/>
                </a:lnTo>
                <a:close/>
                <a:moveTo>
                  <a:pt x="1154405" y="369944"/>
                </a:moveTo>
                <a:lnTo>
                  <a:pt x="1154430" y="370076"/>
                </a:lnTo>
                <a:lnTo>
                  <a:pt x="1154437" y="370112"/>
                </a:lnTo>
                <a:close/>
                <a:moveTo>
                  <a:pt x="1154366" y="369744"/>
                </a:moveTo>
                <a:lnTo>
                  <a:pt x="1154603" y="370990"/>
                </a:lnTo>
                <a:lnTo>
                  <a:pt x="1154662" y="371298"/>
                </a:lnTo>
                <a:lnTo>
                  <a:pt x="1154701" y="371505"/>
                </a:lnTo>
                <a:close/>
                <a:moveTo>
                  <a:pt x="1613540" y="368069"/>
                </a:moveTo>
                <a:lnTo>
                  <a:pt x="1634174" y="392864"/>
                </a:lnTo>
                <a:cubicBezTo>
                  <a:pt x="1643946" y="404607"/>
                  <a:pt x="1643946" y="404607"/>
                  <a:pt x="1643946" y="404607"/>
                </a:cubicBezTo>
                <a:lnTo>
                  <a:pt x="1632414" y="404841"/>
                </a:lnTo>
                <a:close/>
                <a:moveTo>
                  <a:pt x="1153856" y="367048"/>
                </a:moveTo>
                <a:lnTo>
                  <a:pt x="1154195" y="368839"/>
                </a:lnTo>
                <a:lnTo>
                  <a:pt x="1154405" y="369944"/>
                </a:lnTo>
                <a:lnTo>
                  <a:pt x="1154366" y="369744"/>
                </a:lnTo>
                <a:close/>
                <a:moveTo>
                  <a:pt x="1153700" y="366224"/>
                </a:moveTo>
                <a:lnTo>
                  <a:pt x="1153856" y="367048"/>
                </a:lnTo>
                <a:lnTo>
                  <a:pt x="1153785" y="366677"/>
                </a:lnTo>
                <a:close/>
                <a:moveTo>
                  <a:pt x="1214022" y="365954"/>
                </a:moveTo>
                <a:lnTo>
                  <a:pt x="1216534" y="379210"/>
                </a:lnTo>
                <a:lnTo>
                  <a:pt x="1214020" y="365955"/>
                </a:lnTo>
                <a:close/>
                <a:moveTo>
                  <a:pt x="1153446" y="364883"/>
                </a:moveTo>
                <a:lnTo>
                  <a:pt x="1153614" y="365773"/>
                </a:lnTo>
                <a:lnTo>
                  <a:pt x="1153700" y="366224"/>
                </a:lnTo>
                <a:close/>
                <a:moveTo>
                  <a:pt x="1153129" y="363210"/>
                </a:moveTo>
                <a:lnTo>
                  <a:pt x="1153446" y="364883"/>
                </a:lnTo>
                <a:lnTo>
                  <a:pt x="1153381" y="364540"/>
                </a:lnTo>
                <a:close/>
                <a:moveTo>
                  <a:pt x="1151327" y="353705"/>
                </a:moveTo>
                <a:lnTo>
                  <a:pt x="1153129" y="363210"/>
                </a:lnTo>
                <a:lnTo>
                  <a:pt x="1152738" y="361150"/>
                </a:lnTo>
                <a:close/>
                <a:moveTo>
                  <a:pt x="1254305" y="351421"/>
                </a:moveTo>
                <a:cubicBezTo>
                  <a:pt x="1258406" y="351289"/>
                  <a:pt x="1264673" y="354498"/>
                  <a:pt x="1273673" y="362169"/>
                </a:cubicBezTo>
                <a:cubicBezTo>
                  <a:pt x="1276764" y="378459"/>
                  <a:pt x="1278050" y="390228"/>
                  <a:pt x="1277914" y="398222"/>
                </a:cubicBezTo>
                <a:lnTo>
                  <a:pt x="1274873" y="407721"/>
                </a:lnTo>
                <a:lnTo>
                  <a:pt x="1274711" y="407441"/>
                </a:lnTo>
                <a:lnTo>
                  <a:pt x="1248035" y="360558"/>
                </a:lnTo>
                <a:close/>
                <a:moveTo>
                  <a:pt x="1150575" y="349739"/>
                </a:moveTo>
                <a:lnTo>
                  <a:pt x="1151015" y="352058"/>
                </a:lnTo>
                <a:lnTo>
                  <a:pt x="1151327" y="353705"/>
                </a:lnTo>
                <a:close/>
                <a:moveTo>
                  <a:pt x="1149823" y="345765"/>
                </a:moveTo>
                <a:lnTo>
                  <a:pt x="1150510" y="349381"/>
                </a:lnTo>
                <a:lnTo>
                  <a:pt x="1154690" y="371433"/>
                </a:lnTo>
                <a:lnTo>
                  <a:pt x="1154475" y="370310"/>
                </a:lnTo>
                <a:lnTo>
                  <a:pt x="1154430" y="370076"/>
                </a:lnTo>
                <a:lnTo>
                  <a:pt x="1154195" y="368839"/>
                </a:lnTo>
                <a:lnTo>
                  <a:pt x="1153614" y="365773"/>
                </a:lnTo>
                <a:lnTo>
                  <a:pt x="1152342" y="359053"/>
                </a:lnTo>
                <a:lnTo>
                  <a:pt x="1151015" y="352058"/>
                </a:lnTo>
                <a:close/>
                <a:moveTo>
                  <a:pt x="1149396" y="343517"/>
                </a:moveTo>
                <a:lnTo>
                  <a:pt x="1149506" y="344095"/>
                </a:lnTo>
                <a:lnTo>
                  <a:pt x="1150575" y="349739"/>
                </a:lnTo>
                <a:close/>
                <a:moveTo>
                  <a:pt x="1149282" y="342915"/>
                </a:moveTo>
                <a:lnTo>
                  <a:pt x="1149318" y="343104"/>
                </a:lnTo>
                <a:lnTo>
                  <a:pt x="1149396" y="343517"/>
                </a:lnTo>
                <a:close/>
                <a:moveTo>
                  <a:pt x="1149243" y="342713"/>
                </a:moveTo>
                <a:lnTo>
                  <a:pt x="1149278" y="342892"/>
                </a:lnTo>
                <a:lnTo>
                  <a:pt x="1149282" y="342915"/>
                </a:lnTo>
                <a:close/>
                <a:moveTo>
                  <a:pt x="1149198" y="342465"/>
                </a:moveTo>
                <a:lnTo>
                  <a:pt x="1149823" y="345765"/>
                </a:lnTo>
                <a:lnTo>
                  <a:pt x="1149506" y="344095"/>
                </a:lnTo>
                <a:lnTo>
                  <a:pt x="1149318" y="343104"/>
                </a:lnTo>
                <a:lnTo>
                  <a:pt x="1149278" y="342892"/>
                </a:lnTo>
                <a:close/>
                <a:moveTo>
                  <a:pt x="1149082" y="341864"/>
                </a:moveTo>
                <a:lnTo>
                  <a:pt x="1149084" y="341874"/>
                </a:lnTo>
                <a:lnTo>
                  <a:pt x="1149243" y="342713"/>
                </a:lnTo>
                <a:lnTo>
                  <a:pt x="1149171" y="342330"/>
                </a:lnTo>
                <a:close/>
                <a:moveTo>
                  <a:pt x="1149076" y="341828"/>
                </a:moveTo>
                <a:lnTo>
                  <a:pt x="1149198" y="342465"/>
                </a:lnTo>
                <a:lnTo>
                  <a:pt x="1149084" y="341874"/>
                </a:lnTo>
                <a:close/>
                <a:moveTo>
                  <a:pt x="1149057" y="341730"/>
                </a:moveTo>
                <a:lnTo>
                  <a:pt x="1149065" y="341771"/>
                </a:lnTo>
                <a:lnTo>
                  <a:pt x="1149082" y="341864"/>
                </a:lnTo>
                <a:close/>
                <a:moveTo>
                  <a:pt x="1149028" y="341576"/>
                </a:moveTo>
                <a:lnTo>
                  <a:pt x="1149036" y="341620"/>
                </a:lnTo>
                <a:lnTo>
                  <a:pt x="1149057" y="341730"/>
                </a:lnTo>
                <a:lnTo>
                  <a:pt x="1149043" y="341657"/>
                </a:lnTo>
                <a:close/>
                <a:moveTo>
                  <a:pt x="1149024" y="341558"/>
                </a:moveTo>
                <a:lnTo>
                  <a:pt x="1149025" y="341560"/>
                </a:lnTo>
                <a:lnTo>
                  <a:pt x="1149028" y="341576"/>
                </a:lnTo>
                <a:close/>
                <a:moveTo>
                  <a:pt x="1148985" y="341349"/>
                </a:moveTo>
                <a:lnTo>
                  <a:pt x="1149024" y="341558"/>
                </a:lnTo>
                <a:lnTo>
                  <a:pt x="1149021" y="341544"/>
                </a:lnTo>
                <a:close/>
                <a:moveTo>
                  <a:pt x="1148971" y="341278"/>
                </a:moveTo>
                <a:lnTo>
                  <a:pt x="1148985" y="341349"/>
                </a:lnTo>
                <a:lnTo>
                  <a:pt x="1148972" y="341281"/>
                </a:lnTo>
                <a:close/>
                <a:moveTo>
                  <a:pt x="1148948" y="341160"/>
                </a:moveTo>
                <a:lnTo>
                  <a:pt x="1148950" y="341165"/>
                </a:lnTo>
                <a:lnTo>
                  <a:pt x="1148971" y="341278"/>
                </a:lnTo>
                <a:close/>
                <a:moveTo>
                  <a:pt x="1148948" y="341158"/>
                </a:moveTo>
                <a:lnTo>
                  <a:pt x="1148948" y="341160"/>
                </a:lnTo>
                <a:lnTo>
                  <a:pt x="1148948" y="341160"/>
                </a:lnTo>
                <a:close/>
                <a:moveTo>
                  <a:pt x="1148947" y="341153"/>
                </a:moveTo>
                <a:lnTo>
                  <a:pt x="1148948" y="341158"/>
                </a:lnTo>
                <a:lnTo>
                  <a:pt x="1148947" y="341154"/>
                </a:lnTo>
                <a:close/>
                <a:moveTo>
                  <a:pt x="1148947" y="341144"/>
                </a:moveTo>
                <a:lnTo>
                  <a:pt x="1149076" y="341828"/>
                </a:lnTo>
                <a:lnTo>
                  <a:pt x="1149065" y="341771"/>
                </a:lnTo>
                <a:lnTo>
                  <a:pt x="1149036" y="341620"/>
                </a:lnTo>
                <a:lnTo>
                  <a:pt x="1149025" y="341560"/>
                </a:lnTo>
                <a:lnTo>
                  <a:pt x="1148964" y="341237"/>
                </a:lnTo>
                <a:lnTo>
                  <a:pt x="1148950" y="341165"/>
                </a:lnTo>
                <a:lnTo>
                  <a:pt x="1148947" y="341150"/>
                </a:lnTo>
                <a:close/>
                <a:moveTo>
                  <a:pt x="1148192" y="337168"/>
                </a:moveTo>
                <a:lnTo>
                  <a:pt x="1148533" y="338956"/>
                </a:lnTo>
                <a:lnTo>
                  <a:pt x="1148947" y="341150"/>
                </a:lnTo>
                <a:lnTo>
                  <a:pt x="1148947" y="341153"/>
                </a:lnTo>
                <a:lnTo>
                  <a:pt x="1148757" y="340149"/>
                </a:lnTo>
                <a:lnTo>
                  <a:pt x="1148641" y="339537"/>
                </a:lnTo>
                <a:close/>
                <a:moveTo>
                  <a:pt x="1147809" y="335147"/>
                </a:moveTo>
                <a:lnTo>
                  <a:pt x="1148192" y="337163"/>
                </a:lnTo>
                <a:lnTo>
                  <a:pt x="1148191" y="337163"/>
                </a:lnTo>
                <a:close/>
                <a:moveTo>
                  <a:pt x="1147691" y="334528"/>
                </a:moveTo>
                <a:lnTo>
                  <a:pt x="1147720" y="334681"/>
                </a:lnTo>
                <a:lnTo>
                  <a:pt x="1147809" y="335147"/>
                </a:lnTo>
                <a:close/>
                <a:moveTo>
                  <a:pt x="1207844" y="333376"/>
                </a:moveTo>
                <a:cubicBezTo>
                  <a:pt x="1207844" y="333376"/>
                  <a:pt x="1207844" y="333376"/>
                  <a:pt x="1213057" y="360866"/>
                </a:cubicBezTo>
                <a:lnTo>
                  <a:pt x="1214022" y="365954"/>
                </a:lnTo>
                <a:lnTo>
                  <a:pt x="1213141" y="364213"/>
                </a:lnTo>
                <a:lnTo>
                  <a:pt x="1208071" y="339545"/>
                </a:lnTo>
                <a:lnTo>
                  <a:pt x="1207164" y="336337"/>
                </a:lnTo>
                <a:close/>
                <a:moveTo>
                  <a:pt x="1146989" y="330827"/>
                </a:moveTo>
                <a:lnTo>
                  <a:pt x="1147584" y="333962"/>
                </a:lnTo>
                <a:lnTo>
                  <a:pt x="1147691" y="334528"/>
                </a:lnTo>
                <a:close/>
                <a:moveTo>
                  <a:pt x="1145461" y="322755"/>
                </a:moveTo>
                <a:lnTo>
                  <a:pt x="1146262" y="326982"/>
                </a:lnTo>
                <a:lnTo>
                  <a:pt x="1147839" y="335299"/>
                </a:lnTo>
                <a:lnTo>
                  <a:pt x="1147720" y="334681"/>
                </a:lnTo>
                <a:lnTo>
                  <a:pt x="1147584" y="333962"/>
                </a:lnTo>
                <a:lnTo>
                  <a:pt x="1147419" y="333090"/>
                </a:lnTo>
                <a:close/>
                <a:moveTo>
                  <a:pt x="1506109" y="314442"/>
                </a:moveTo>
                <a:cubicBezTo>
                  <a:pt x="1571941" y="343234"/>
                  <a:pt x="1571941" y="343234"/>
                  <a:pt x="1571941" y="343234"/>
                </a:cubicBezTo>
                <a:cubicBezTo>
                  <a:pt x="1575026" y="359525"/>
                  <a:pt x="1578118" y="375814"/>
                  <a:pt x="1571432" y="380360"/>
                </a:cubicBezTo>
                <a:lnTo>
                  <a:pt x="1563205" y="378830"/>
                </a:lnTo>
                <a:lnTo>
                  <a:pt x="1552243" y="368699"/>
                </a:lnTo>
                <a:cubicBezTo>
                  <a:pt x="1540316" y="355546"/>
                  <a:pt x="1525655" y="337930"/>
                  <a:pt x="1506109" y="314442"/>
                </a:cubicBezTo>
                <a:close/>
                <a:moveTo>
                  <a:pt x="1565762" y="310654"/>
                </a:moveTo>
                <a:cubicBezTo>
                  <a:pt x="1583764" y="325997"/>
                  <a:pt x="1598422" y="343614"/>
                  <a:pt x="1610382" y="361915"/>
                </a:cubicBezTo>
                <a:lnTo>
                  <a:pt x="1613540" y="368069"/>
                </a:lnTo>
                <a:lnTo>
                  <a:pt x="1610961" y="364972"/>
                </a:lnTo>
                <a:cubicBezTo>
                  <a:pt x="1599967" y="351758"/>
                  <a:pt x="1585308" y="334143"/>
                  <a:pt x="1565762" y="310654"/>
                </a:cubicBezTo>
                <a:close/>
                <a:moveTo>
                  <a:pt x="1142192" y="305527"/>
                </a:moveTo>
                <a:lnTo>
                  <a:pt x="1143131" y="310474"/>
                </a:lnTo>
                <a:lnTo>
                  <a:pt x="1144934" y="319980"/>
                </a:lnTo>
                <a:lnTo>
                  <a:pt x="1146989" y="330827"/>
                </a:lnTo>
                <a:close/>
                <a:moveTo>
                  <a:pt x="1142185" y="305488"/>
                </a:moveTo>
                <a:lnTo>
                  <a:pt x="1142191" y="305523"/>
                </a:lnTo>
                <a:lnTo>
                  <a:pt x="1142192" y="305527"/>
                </a:lnTo>
                <a:close/>
                <a:moveTo>
                  <a:pt x="1142014" y="304590"/>
                </a:moveTo>
                <a:lnTo>
                  <a:pt x="1142018" y="304602"/>
                </a:lnTo>
                <a:lnTo>
                  <a:pt x="1145461" y="322755"/>
                </a:lnTo>
                <a:lnTo>
                  <a:pt x="1144934" y="319980"/>
                </a:lnTo>
                <a:lnTo>
                  <a:pt x="1144814" y="319345"/>
                </a:lnTo>
                <a:lnTo>
                  <a:pt x="1143131" y="310474"/>
                </a:lnTo>
                <a:lnTo>
                  <a:pt x="1142191" y="305523"/>
                </a:lnTo>
                <a:lnTo>
                  <a:pt x="1142185" y="305484"/>
                </a:lnTo>
                <a:close/>
                <a:moveTo>
                  <a:pt x="1142014" y="304584"/>
                </a:moveTo>
                <a:lnTo>
                  <a:pt x="1142017" y="304585"/>
                </a:lnTo>
                <a:lnTo>
                  <a:pt x="1142014" y="304587"/>
                </a:lnTo>
                <a:close/>
                <a:moveTo>
                  <a:pt x="1137878" y="282771"/>
                </a:moveTo>
                <a:lnTo>
                  <a:pt x="1142014" y="304587"/>
                </a:lnTo>
                <a:lnTo>
                  <a:pt x="1138924" y="288294"/>
                </a:lnTo>
                <a:close/>
                <a:moveTo>
                  <a:pt x="1439429" y="281173"/>
                </a:moveTo>
                <a:lnTo>
                  <a:pt x="1440277" y="285648"/>
                </a:lnTo>
                <a:cubicBezTo>
                  <a:pt x="1440277" y="285648"/>
                  <a:pt x="1440277" y="285648"/>
                  <a:pt x="1439625" y="282212"/>
                </a:cubicBezTo>
                <a:close/>
                <a:moveTo>
                  <a:pt x="1439264" y="280306"/>
                </a:moveTo>
                <a:lnTo>
                  <a:pt x="1439429" y="281173"/>
                </a:lnTo>
                <a:lnTo>
                  <a:pt x="1439312" y="280557"/>
                </a:lnTo>
                <a:close/>
                <a:moveTo>
                  <a:pt x="1438607" y="276837"/>
                </a:moveTo>
                <a:lnTo>
                  <a:pt x="1439074" y="279302"/>
                </a:lnTo>
                <a:lnTo>
                  <a:pt x="1439264" y="280306"/>
                </a:lnTo>
                <a:close/>
                <a:moveTo>
                  <a:pt x="1438413" y="275811"/>
                </a:moveTo>
                <a:lnTo>
                  <a:pt x="1438454" y="276028"/>
                </a:lnTo>
                <a:lnTo>
                  <a:pt x="1438607" y="276837"/>
                </a:lnTo>
                <a:close/>
                <a:moveTo>
                  <a:pt x="1135837" y="272002"/>
                </a:moveTo>
                <a:lnTo>
                  <a:pt x="1137878" y="282771"/>
                </a:lnTo>
                <a:lnTo>
                  <a:pt x="1136221" y="274040"/>
                </a:lnTo>
                <a:cubicBezTo>
                  <a:pt x="1135837" y="272002"/>
                  <a:pt x="1135837" y="272002"/>
                  <a:pt x="1135837" y="272002"/>
                </a:cubicBezTo>
                <a:close/>
                <a:moveTo>
                  <a:pt x="1195490" y="268215"/>
                </a:moveTo>
                <a:cubicBezTo>
                  <a:pt x="1218123" y="307995"/>
                  <a:pt x="1235101" y="337828"/>
                  <a:pt x="1247833" y="360205"/>
                </a:cubicBezTo>
                <a:lnTo>
                  <a:pt x="1248035" y="360558"/>
                </a:lnTo>
                <a:lnTo>
                  <a:pt x="1247929" y="360713"/>
                </a:lnTo>
                <a:lnTo>
                  <a:pt x="1257496" y="399880"/>
                </a:lnTo>
                <a:lnTo>
                  <a:pt x="1248480" y="388497"/>
                </a:lnTo>
                <a:cubicBezTo>
                  <a:pt x="1227389" y="356864"/>
                  <a:pt x="1201667" y="300796"/>
                  <a:pt x="1195490" y="268215"/>
                </a:cubicBezTo>
                <a:close/>
                <a:moveTo>
                  <a:pt x="1134932" y="267227"/>
                </a:moveTo>
                <a:lnTo>
                  <a:pt x="1135593" y="270713"/>
                </a:lnTo>
                <a:cubicBezTo>
                  <a:pt x="1135837" y="272002"/>
                  <a:pt x="1135837" y="272002"/>
                  <a:pt x="1135837" y="272002"/>
                </a:cubicBezTo>
                <a:close/>
                <a:moveTo>
                  <a:pt x="1436719" y="266879"/>
                </a:moveTo>
                <a:lnTo>
                  <a:pt x="1438235" y="274877"/>
                </a:lnTo>
                <a:lnTo>
                  <a:pt x="1438413" y="275811"/>
                </a:lnTo>
                <a:lnTo>
                  <a:pt x="1438078" y="274052"/>
                </a:lnTo>
                <a:close/>
                <a:moveTo>
                  <a:pt x="1436586" y="266180"/>
                </a:moveTo>
                <a:lnTo>
                  <a:pt x="1436719" y="266879"/>
                </a:lnTo>
                <a:lnTo>
                  <a:pt x="1436706" y="266813"/>
                </a:lnTo>
                <a:close/>
                <a:moveTo>
                  <a:pt x="712090" y="265932"/>
                </a:moveTo>
                <a:cubicBezTo>
                  <a:pt x="785907" y="376649"/>
                  <a:pt x="721082" y="243722"/>
                  <a:pt x="760240" y="293528"/>
                </a:cubicBezTo>
                <a:lnTo>
                  <a:pt x="784095" y="327304"/>
                </a:lnTo>
                <a:lnTo>
                  <a:pt x="785063" y="332396"/>
                </a:lnTo>
                <a:cubicBezTo>
                  <a:pt x="790274" y="359886"/>
                  <a:pt x="790274" y="359886"/>
                  <a:pt x="790274" y="359886"/>
                </a:cubicBezTo>
                <a:cubicBezTo>
                  <a:pt x="794133" y="380249"/>
                  <a:pt x="796952" y="397587"/>
                  <a:pt x="798867" y="412269"/>
                </a:cubicBezTo>
                <a:lnTo>
                  <a:pt x="799501" y="419550"/>
                </a:lnTo>
                <a:lnTo>
                  <a:pt x="791310" y="405157"/>
                </a:lnTo>
                <a:cubicBezTo>
                  <a:pt x="779995" y="385267"/>
                  <a:pt x="757359" y="345488"/>
                  <a:pt x="712090" y="265932"/>
                </a:cubicBezTo>
                <a:close/>
                <a:moveTo>
                  <a:pt x="1435289" y="259338"/>
                </a:moveTo>
                <a:lnTo>
                  <a:pt x="1435987" y="263016"/>
                </a:lnTo>
                <a:lnTo>
                  <a:pt x="1436586" y="266180"/>
                </a:lnTo>
                <a:close/>
                <a:moveTo>
                  <a:pt x="1434713" y="256294"/>
                </a:moveTo>
                <a:lnTo>
                  <a:pt x="1434963" y="257615"/>
                </a:lnTo>
                <a:lnTo>
                  <a:pt x="1435030" y="257973"/>
                </a:lnTo>
                <a:close/>
                <a:moveTo>
                  <a:pt x="1373769" y="253276"/>
                </a:moveTo>
                <a:lnTo>
                  <a:pt x="1374448" y="256854"/>
                </a:lnTo>
                <a:lnTo>
                  <a:pt x="1374448" y="256855"/>
                </a:lnTo>
                <a:close/>
                <a:moveTo>
                  <a:pt x="1434101" y="253068"/>
                </a:moveTo>
                <a:lnTo>
                  <a:pt x="1434497" y="255155"/>
                </a:lnTo>
                <a:lnTo>
                  <a:pt x="1434713" y="256294"/>
                </a:lnTo>
                <a:close/>
                <a:moveTo>
                  <a:pt x="1434100" y="253064"/>
                </a:moveTo>
                <a:lnTo>
                  <a:pt x="1434101" y="253065"/>
                </a:lnTo>
                <a:lnTo>
                  <a:pt x="1434101" y="253068"/>
                </a:lnTo>
                <a:close/>
                <a:moveTo>
                  <a:pt x="1369276" y="229579"/>
                </a:moveTo>
                <a:cubicBezTo>
                  <a:pt x="1369100" y="228649"/>
                  <a:pt x="1370267" y="234805"/>
                  <a:pt x="1372168" y="244828"/>
                </a:cubicBezTo>
                <a:lnTo>
                  <a:pt x="1373769" y="253276"/>
                </a:lnTo>
                <a:lnTo>
                  <a:pt x="1370625" y="236693"/>
                </a:lnTo>
                <a:cubicBezTo>
                  <a:pt x="1369789" y="232282"/>
                  <a:pt x="1369364" y="230045"/>
                  <a:pt x="1369276" y="229579"/>
                </a:cubicBezTo>
                <a:close/>
                <a:moveTo>
                  <a:pt x="1125543" y="217712"/>
                </a:moveTo>
                <a:lnTo>
                  <a:pt x="1129720" y="239740"/>
                </a:lnTo>
                <a:lnTo>
                  <a:pt x="1134932" y="267227"/>
                </a:lnTo>
                <a:lnTo>
                  <a:pt x="1133882" y="261694"/>
                </a:lnTo>
                <a:cubicBezTo>
                  <a:pt x="1132905" y="256539"/>
                  <a:pt x="1131439" y="248808"/>
                  <a:pt x="1129240" y="237211"/>
                </a:cubicBezTo>
                <a:close/>
                <a:moveTo>
                  <a:pt x="1006393" y="213052"/>
                </a:moveTo>
                <a:cubicBezTo>
                  <a:pt x="1008451" y="215819"/>
                  <a:pt x="1011634" y="221413"/>
                  <a:pt x="1015365" y="228646"/>
                </a:cubicBezTo>
                <a:lnTo>
                  <a:pt x="1033071" y="267679"/>
                </a:lnTo>
                <a:lnTo>
                  <a:pt x="1004177" y="214417"/>
                </a:lnTo>
                <a:cubicBezTo>
                  <a:pt x="1003403" y="210345"/>
                  <a:pt x="1004335" y="210285"/>
                  <a:pt x="1006393" y="213052"/>
                </a:cubicBezTo>
                <a:close/>
                <a:moveTo>
                  <a:pt x="1124613" y="212809"/>
                </a:moveTo>
                <a:lnTo>
                  <a:pt x="1125361" y="216755"/>
                </a:lnTo>
                <a:lnTo>
                  <a:pt x="1125543" y="217712"/>
                </a:lnTo>
                <a:lnTo>
                  <a:pt x="1125123" y="215496"/>
                </a:lnTo>
                <a:close/>
                <a:moveTo>
                  <a:pt x="1121511" y="196451"/>
                </a:moveTo>
                <a:lnTo>
                  <a:pt x="1121829" y="198125"/>
                </a:lnTo>
                <a:lnTo>
                  <a:pt x="1124613" y="212809"/>
                </a:lnTo>
                <a:close/>
                <a:moveTo>
                  <a:pt x="1119666" y="186721"/>
                </a:moveTo>
                <a:lnTo>
                  <a:pt x="1120200" y="189534"/>
                </a:lnTo>
                <a:lnTo>
                  <a:pt x="1121511" y="196451"/>
                </a:lnTo>
                <a:close/>
                <a:moveTo>
                  <a:pt x="1118534" y="180751"/>
                </a:moveTo>
                <a:lnTo>
                  <a:pt x="1119620" y="186480"/>
                </a:lnTo>
                <a:lnTo>
                  <a:pt x="1119666" y="186721"/>
                </a:lnTo>
                <a:close/>
                <a:moveTo>
                  <a:pt x="1140444" y="176911"/>
                </a:moveTo>
                <a:lnTo>
                  <a:pt x="1140447" y="176913"/>
                </a:lnTo>
                <a:lnTo>
                  <a:pt x="1140447" y="176915"/>
                </a:lnTo>
                <a:close/>
                <a:moveTo>
                  <a:pt x="1117303" y="174263"/>
                </a:moveTo>
                <a:lnTo>
                  <a:pt x="1117304" y="174265"/>
                </a:lnTo>
                <a:lnTo>
                  <a:pt x="1118534" y="180751"/>
                </a:lnTo>
                <a:lnTo>
                  <a:pt x="1117593" y="175790"/>
                </a:lnTo>
                <a:cubicBezTo>
                  <a:pt x="1117303" y="174263"/>
                  <a:pt x="1117303" y="174263"/>
                  <a:pt x="1117303" y="174263"/>
                </a:cubicBezTo>
                <a:close/>
                <a:moveTo>
                  <a:pt x="1122895" y="158967"/>
                </a:moveTo>
                <a:lnTo>
                  <a:pt x="1134769" y="171109"/>
                </a:lnTo>
                <a:lnTo>
                  <a:pt x="1156811" y="198544"/>
                </a:lnTo>
                <a:cubicBezTo>
                  <a:pt x="1169445" y="220411"/>
                  <a:pt x="1179672" y="244491"/>
                  <a:pt x="1188033" y="268690"/>
                </a:cubicBezTo>
                <a:lnTo>
                  <a:pt x="1207164" y="336337"/>
                </a:lnTo>
                <a:lnTo>
                  <a:pt x="1204631" y="347345"/>
                </a:lnTo>
                <a:lnTo>
                  <a:pt x="1201932" y="341995"/>
                </a:lnTo>
                <a:cubicBezTo>
                  <a:pt x="1192866" y="324023"/>
                  <a:pt x="1176998" y="292573"/>
                  <a:pt x="1149229" y="237536"/>
                </a:cubicBezTo>
                <a:lnTo>
                  <a:pt x="1117304" y="174265"/>
                </a:lnTo>
                <a:lnTo>
                  <a:pt x="1117303" y="174260"/>
                </a:lnTo>
                <a:lnTo>
                  <a:pt x="1116939" y="159280"/>
                </a:lnTo>
                <a:cubicBezTo>
                  <a:pt x="1118055" y="157085"/>
                  <a:pt x="1120225" y="157333"/>
                  <a:pt x="1122895" y="158967"/>
                </a:cubicBezTo>
                <a:close/>
                <a:moveTo>
                  <a:pt x="1389490" y="157340"/>
                </a:moveTo>
                <a:cubicBezTo>
                  <a:pt x="1390476" y="157608"/>
                  <a:pt x="1394293" y="163097"/>
                  <a:pt x="1402195" y="176204"/>
                </a:cubicBezTo>
                <a:lnTo>
                  <a:pt x="1427921" y="220486"/>
                </a:lnTo>
                <a:lnTo>
                  <a:pt x="1430077" y="231843"/>
                </a:lnTo>
                <a:lnTo>
                  <a:pt x="1431605" y="239908"/>
                </a:lnTo>
                <a:lnTo>
                  <a:pt x="1434007" y="252568"/>
                </a:lnTo>
                <a:lnTo>
                  <a:pt x="1434100" y="253064"/>
                </a:lnTo>
                <a:lnTo>
                  <a:pt x="1423189" y="231228"/>
                </a:lnTo>
                <a:cubicBezTo>
                  <a:pt x="1409051" y="202727"/>
                  <a:pt x="1386532" y="156537"/>
                  <a:pt x="1389490" y="157340"/>
                </a:cubicBezTo>
                <a:close/>
                <a:moveTo>
                  <a:pt x="1111127" y="141682"/>
                </a:moveTo>
                <a:lnTo>
                  <a:pt x="1117303" y="174260"/>
                </a:lnTo>
                <a:lnTo>
                  <a:pt x="1117303" y="174263"/>
                </a:lnTo>
                <a:close/>
                <a:moveTo>
                  <a:pt x="1111127" y="141682"/>
                </a:moveTo>
                <a:lnTo>
                  <a:pt x="1140444" y="176911"/>
                </a:lnTo>
                <a:lnTo>
                  <a:pt x="1134769" y="171109"/>
                </a:lnTo>
                <a:close/>
                <a:moveTo>
                  <a:pt x="1290422" y="132098"/>
                </a:moveTo>
                <a:lnTo>
                  <a:pt x="1293174" y="146611"/>
                </a:lnTo>
                <a:cubicBezTo>
                  <a:pt x="1295106" y="156792"/>
                  <a:pt x="1297807" y="171045"/>
                  <a:pt x="1302441" y="195481"/>
                </a:cubicBezTo>
                <a:close/>
                <a:moveTo>
                  <a:pt x="1287347" y="115872"/>
                </a:moveTo>
                <a:lnTo>
                  <a:pt x="1288543" y="122175"/>
                </a:lnTo>
                <a:lnTo>
                  <a:pt x="1290422" y="132098"/>
                </a:lnTo>
                <a:close/>
                <a:moveTo>
                  <a:pt x="1104951" y="109102"/>
                </a:moveTo>
                <a:lnTo>
                  <a:pt x="1111127" y="141682"/>
                </a:lnTo>
                <a:lnTo>
                  <a:pt x="1111005" y="141045"/>
                </a:lnTo>
                <a:close/>
                <a:moveTo>
                  <a:pt x="1104951" y="109102"/>
                </a:moveTo>
                <a:lnTo>
                  <a:pt x="1106265" y="111079"/>
                </a:lnTo>
                <a:cubicBezTo>
                  <a:pt x="1110223" y="117009"/>
                  <a:pt x="1126041" y="140735"/>
                  <a:pt x="1189312" y="235636"/>
                </a:cubicBezTo>
                <a:cubicBezTo>
                  <a:pt x="1189312" y="235636"/>
                  <a:pt x="1189312" y="235636"/>
                  <a:pt x="1156328" y="195999"/>
                </a:cubicBezTo>
                <a:lnTo>
                  <a:pt x="1140447" y="176915"/>
                </a:lnTo>
                <a:lnTo>
                  <a:pt x="1145388" y="182461"/>
                </a:lnTo>
                <a:cubicBezTo>
                  <a:pt x="1146723" y="183277"/>
                  <a:pt x="1143394" y="176921"/>
                  <a:pt x="1130969" y="154912"/>
                </a:cubicBezTo>
                <a:close/>
                <a:moveTo>
                  <a:pt x="1283908" y="97743"/>
                </a:moveTo>
                <a:lnTo>
                  <a:pt x="1283912" y="97760"/>
                </a:lnTo>
                <a:lnTo>
                  <a:pt x="1286999" y="114031"/>
                </a:lnTo>
                <a:lnTo>
                  <a:pt x="1287347" y="115872"/>
                </a:lnTo>
                <a:close/>
                <a:moveTo>
                  <a:pt x="1283908" y="97740"/>
                </a:moveTo>
                <a:lnTo>
                  <a:pt x="1283910" y="97742"/>
                </a:lnTo>
                <a:lnTo>
                  <a:pt x="1283908" y="97743"/>
                </a:lnTo>
                <a:close/>
                <a:moveTo>
                  <a:pt x="1251409" y="17758"/>
                </a:moveTo>
                <a:lnTo>
                  <a:pt x="1271555" y="32580"/>
                </a:lnTo>
                <a:lnTo>
                  <a:pt x="1279512" y="74559"/>
                </a:lnTo>
                <a:lnTo>
                  <a:pt x="1281998" y="87664"/>
                </a:lnTo>
                <a:lnTo>
                  <a:pt x="1283908" y="97739"/>
                </a:lnTo>
                <a:lnTo>
                  <a:pt x="1274318" y="82867"/>
                </a:lnTo>
                <a:cubicBezTo>
                  <a:pt x="1257656" y="56412"/>
                  <a:pt x="1227341" y="5087"/>
                  <a:pt x="1251409" y="17758"/>
                </a:cubicBezTo>
                <a:close/>
                <a:moveTo>
                  <a:pt x="1265376" y="0"/>
                </a:moveTo>
                <a:cubicBezTo>
                  <a:pt x="1290087" y="130321"/>
                  <a:pt x="1380624" y="289436"/>
                  <a:pt x="1392982" y="354595"/>
                </a:cubicBezTo>
                <a:cubicBezTo>
                  <a:pt x="1392982" y="354595"/>
                  <a:pt x="1383715" y="305725"/>
                  <a:pt x="1376765" y="269072"/>
                </a:cubicBezTo>
                <a:lnTo>
                  <a:pt x="1374448" y="256855"/>
                </a:lnTo>
                <a:lnTo>
                  <a:pt x="1375460" y="258860"/>
                </a:lnTo>
                <a:cubicBezTo>
                  <a:pt x="1378497" y="264880"/>
                  <a:pt x="1390645" y="288959"/>
                  <a:pt x="1439241" y="385275"/>
                </a:cubicBezTo>
                <a:lnTo>
                  <a:pt x="1450664" y="407915"/>
                </a:lnTo>
                <a:lnTo>
                  <a:pt x="1458917" y="428720"/>
                </a:lnTo>
                <a:cubicBezTo>
                  <a:pt x="1467052" y="446750"/>
                  <a:pt x="1472710" y="456693"/>
                  <a:pt x="1471166" y="448549"/>
                </a:cubicBezTo>
                <a:lnTo>
                  <a:pt x="1450664" y="407915"/>
                </a:lnTo>
                <a:lnTo>
                  <a:pt x="1431809" y="360374"/>
                </a:lnTo>
                <a:cubicBezTo>
                  <a:pt x="1423446" y="336176"/>
                  <a:pt x="1417335" y="313895"/>
                  <a:pt x="1418203" y="303536"/>
                </a:cubicBezTo>
                <a:lnTo>
                  <a:pt x="1420545" y="301776"/>
                </a:lnTo>
                <a:lnTo>
                  <a:pt x="1420998" y="303358"/>
                </a:lnTo>
                <a:cubicBezTo>
                  <a:pt x="1433086" y="327321"/>
                  <a:pt x="1452635" y="350809"/>
                  <a:pt x="1446456" y="318228"/>
                </a:cubicBezTo>
                <a:cubicBezTo>
                  <a:pt x="1436682" y="306483"/>
                  <a:pt x="1429836" y="300220"/>
                  <a:pt x="1425323" y="298190"/>
                </a:cubicBezTo>
                <a:lnTo>
                  <a:pt x="1420545" y="301776"/>
                </a:lnTo>
                <a:lnTo>
                  <a:pt x="1412602" y="274010"/>
                </a:lnTo>
                <a:cubicBezTo>
                  <a:pt x="1414435" y="268741"/>
                  <a:pt x="1422275" y="270304"/>
                  <a:pt x="1440277" y="285648"/>
                </a:cubicBezTo>
                <a:lnTo>
                  <a:pt x="1444453" y="307661"/>
                </a:lnTo>
                <a:lnTo>
                  <a:pt x="1445490" y="313137"/>
                </a:lnTo>
                <a:cubicBezTo>
                  <a:pt x="1446072" y="316192"/>
                  <a:pt x="1445682" y="314156"/>
                  <a:pt x="1444912" y="310084"/>
                </a:cubicBezTo>
                <a:lnTo>
                  <a:pt x="1444453" y="307661"/>
                </a:lnTo>
                <a:lnTo>
                  <a:pt x="1442016" y="294812"/>
                </a:lnTo>
                <a:cubicBezTo>
                  <a:pt x="1441051" y="289719"/>
                  <a:pt x="1440277" y="285648"/>
                  <a:pt x="1440277" y="285648"/>
                </a:cubicBezTo>
                <a:lnTo>
                  <a:pt x="1439074" y="279302"/>
                </a:lnTo>
                <a:lnTo>
                  <a:pt x="1438454" y="276028"/>
                </a:lnTo>
                <a:lnTo>
                  <a:pt x="1438235" y="274877"/>
                </a:lnTo>
                <a:lnTo>
                  <a:pt x="1437189" y="269358"/>
                </a:lnTo>
                <a:lnTo>
                  <a:pt x="1435987" y="263016"/>
                </a:lnTo>
                <a:lnTo>
                  <a:pt x="1435066" y="258159"/>
                </a:lnTo>
                <a:lnTo>
                  <a:pt x="1435289" y="259338"/>
                </a:lnTo>
                <a:lnTo>
                  <a:pt x="1435030" y="257973"/>
                </a:lnTo>
                <a:lnTo>
                  <a:pt x="1435039" y="258016"/>
                </a:lnTo>
                <a:lnTo>
                  <a:pt x="1434963" y="257615"/>
                </a:lnTo>
                <a:lnTo>
                  <a:pt x="1434873" y="257141"/>
                </a:lnTo>
                <a:lnTo>
                  <a:pt x="1434497" y="255155"/>
                </a:lnTo>
                <a:lnTo>
                  <a:pt x="1434101" y="253065"/>
                </a:lnTo>
                <a:lnTo>
                  <a:pt x="1434007" y="252568"/>
                </a:lnTo>
                <a:lnTo>
                  <a:pt x="1433717" y="251031"/>
                </a:lnTo>
                <a:lnTo>
                  <a:pt x="1431605" y="239908"/>
                </a:lnTo>
                <a:lnTo>
                  <a:pt x="1431013" y="236776"/>
                </a:lnTo>
                <a:lnTo>
                  <a:pt x="1430077" y="231843"/>
                </a:lnTo>
                <a:lnTo>
                  <a:pt x="1427924" y="220488"/>
                </a:lnTo>
                <a:lnTo>
                  <a:pt x="1427921" y="220486"/>
                </a:lnTo>
                <a:lnTo>
                  <a:pt x="1423676" y="198089"/>
                </a:lnTo>
                <a:cubicBezTo>
                  <a:pt x="1420203" y="179763"/>
                  <a:pt x="1415569" y="155328"/>
                  <a:pt x="1409392" y="122746"/>
                </a:cubicBezTo>
                <a:cubicBezTo>
                  <a:pt x="1434101" y="253068"/>
                  <a:pt x="1506109" y="314442"/>
                  <a:pt x="1512288" y="347022"/>
                </a:cubicBezTo>
                <a:cubicBezTo>
                  <a:pt x="1530287" y="362364"/>
                  <a:pt x="1543402" y="371836"/>
                  <a:pt x="1552854" y="376903"/>
                </a:cubicBezTo>
                <a:lnTo>
                  <a:pt x="1563205" y="378830"/>
                </a:lnTo>
                <a:lnTo>
                  <a:pt x="1581979" y="396179"/>
                </a:lnTo>
                <a:cubicBezTo>
                  <a:pt x="1590592" y="401813"/>
                  <a:pt x="1598626" y="404393"/>
                  <a:pt x="1608237" y="405328"/>
                </a:cubicBezTo>
                <a:lnTo>
                  <a:pt x="1632414" y="404841"/>
                </a:lnTo>
                <a:lnTo>
                  <a:pt x="1638806" y="417299"/>
                </a:lnTo>
                <a:cubicBezTo>
                  <a:pt x="1653212" y="453478"/>
                  <a:pt x="1659390" y="486058"/>
                  <a:pt x="1662480" y="502348"/>
                </a:cubicBezTo>
                <a:cubicBezTo>
                  <a:pt x="1662480" y="502348"/>
                  <a:pt x="1668657" y="534928"/>
                  <a:pt x="1668657" y="534928"/>
                </a:cubicBezTo>
                <a:cubicBezTo>
                  <a:pt x="1668657" y="534928"/>
                  <a:pt x="1668657" y="534928"/>
                  <a:pt x="1676474" y="576163"/>
                </a:cubicBezTo>
                <a:lnTo>
                  <a:pt x="1681012" y="600090"/>
                </a:lnTo>
                <a:lnTo>
                  <a:pt x="1687189" y="632669"/>
                </a:lnTo>
                <a:cubicBezTo>
                  <a:pt x="1687189" y="632669"/>
                  <a:pt x="1687189" y="632669"/>
                  <a:pt x="1720172" y="672306"/>
                </a:cubicBezTo>
                <a:lnTo>
                  <a:pt x="1720562" y="672771"/>
                </a:lnTo>
                <a:lnTo>
                  <a:pt x="1715491" y="653962"/>
                </a:lnTo>
                <a:lnTo>
                  <a:pt x="1714514" y="650338"/>
                </a:lnTo>
                <a:lnTo>
                  <a:pt x="1681012" y="600090"/>
                </a:lnTo>
                <a:lnTo>
                  <a:pt x="1708075" y="637718"/>
                </a:lnTo>
                <a:lnTo>
                  <a:pt x="1712391" y="642458"/>
                </a:lnTo>
                <a:lnTo>
                  <a:pt x="1707267" y="623448"/>
                </a:lnTo>
                <a:cubicBezTo>
                  <a:pt x="1698640" y="591436"/>
                  <a:pt x="1698640" y="591436"/>
                  <a:pt x="1698640" y="591436"/>
                </a:cubicBezTo>
                <a:lnTo>
                  <a:pt x="1742844" y="607804"/>
                </a:lnTo>
                <a:lnTo>
                  <a:pt x="1728307" y="531142"/>
                </a:lnTo>
                <a:lnTo>
                  <a:pt x="1750825" y="610759"/>
                </a:lnTo>
                <a:lnTo>
                  <a:pt x="1806008" y="631191"/>
                </a:lnTo>
                <a:lnTo>
                  <a:pt x="1858521" y="650634"/>
                </a:lnTo>
                <a:lnTo>
                  <a:pt x="1834612" y="589307"/>
                </a:lnTo>
                <a:lnTo>
                  <a:pt x="1786419" y="503068"/>
                </a:lnTo>
                <a:lnTo>
                  <a:pt x="1785407" y="487139"/>
                </a:lnTo>
                <a:cubicBezTo>
                  <a:pt x="1790972" y="466112"/>
                  <a:pt x="1818171" y="497617"/>
                  <a:pt x="1842475" y="536258"/>
                </a:cubicBezTo>
                <a:lnTo>
                  <a:pt x="1854472" y="559732"/>
                </a:lnTo>
                <a:lnTo>
                  <a:pt x="1856925" y="572667"/>
                </a:lnTo>
                <a:lnTo>
                  <a:pt x="1857503" y="575718"/>
                </a:lnTo>
                <a:lnTo>
                  <a:pt x="1858157" y="579167"/>
                </a:lnTo>
                <a:lnTo>
                  <a:pt x="1858425" y="580583"/>
                </a:lnTo>
                <a:lnTo>
                  <a:pt x="1858458" y="580757"/>
                </a:lnTo>
                <a:lnTo>
                  <a:pt x="1859969" y="588728"/>
                </a:lnTo>
                <a:lnTo>
                  <a:pt x="1858496" y="580959"/>
                </a:lnTo>
                <a:lnTo>
                  <a:pt x="1863445" y="607054"/>
                </a:lnTo>
                <a:cubicBezTo>
                  <a:pt x="1864989" y="615200"/>
                  <a:pt x="1866147" y="621309"/>
                  <a:pt x="1866147" y="621309"/>
                </a:cubicBezTo>
                <a:cubicBezTo>
                  <a:pt x="1884150" y="636652"/>
                  <a:pt x="1886331" y="628269"/>
                  <a:pt x="1879965" y="609612"/>
                </a:cubicBezTo>
                <a:lnTo>
                  <a:pt x="1854472" y="559732"/>
                </a:lnTo>
                <a:lnTo>
                  <a:pt x="1851475" y="543929"/>
                </a:lnTo>
                <a:cubicBezTo>
                  <a:pt x="1849160" y="531714"/>
                  <a:pt x="1847616" y="523568"/>
                  <a:pt x="1847616" y="523568"/>
                </a:cubicBezTo>
                <a:cubicBezTo>
                  <a:pt x="1847616" y="523568"/>
                  <a:pt x="1859969" y="588728"/>
                  <a:pt x="1931980" y="650101"/>
                </a:cubicBezTo>
                <a:lnTo>
                  <a:pt x="1941378" y="699666"/>
                </a:lnTo>
                <a:lnTo>
                  <a:pt x="1954902" y="711917"/>
                </a:lnTo>
                <a:cubicBezTo>
                  <a:pt x="1970709" y="725672"/>
                  <a:pt x="1975833" y="724328"/>
                  <a:pt x="1939006" y="645851"/>
                </a:cubicBezTo>
                <a:lnTo>
                  <a:pt x="1964484" y="678337"/>
                </a:lnTo>
                <a:cubicBezTo>
                  <a:pt x="1974036" y="690520"/>
                  <a:pt x="1987172" y="707271"/>
                  <a:pt x="1999859" y="723451"/>
                </a:cubicBezTo>
                <a:lnTo>
                  <a:pt x="2011474" y="738263"/>
                </a:lnTo>
                <a:lnTo>
                  <a:pt x="2016029" y="744072"/>
                </a:lnTo>
                <a:lnTo>
                  <a:pt x="2018844" y="747661"/>
                </a:lnTo>
                <a:lnTo>
                  <a:pt x="2032548" y="765139"/>
                </a:lnTo>
                <a:lnTo>
                  <a:pt x="2038068" y="772176"/>
                </a:lnTo>
                <a:lnTo>
                  <a:pt x="2039315" y="773769"/>
                </a:lnTo>
                <a:cubicBezTo>
                  <a:pt x="2040908" y="775798"/>
                  <a:pt x="2040908" y="775798"/>
                  <a:pt x="2040908" y="775798"/>
                </a:cubicBezTo>
                <a:lnTo>
                  <a:pt x="2038068" y="772176"/>
                </a:lnTo>
                <a:lnTo>
                  <a:pt x="2028171" y="759554"/>
                </a:lnTo>
                <a:lnTo>
                  <a:pt x="2018844" y="747661"/>
                </a:lnTo>
                <a:lnTo>
                  <a:pt x="2018051" y="746650"/>
                </a:lnTo>
                <a:lnTo>
                  <a:pt x="2011474" y="738263"/>
                </a:lnTo>
                <a:lnTo>
                  <a:pt x="1997919" y="720975"/>
                </a:lnTo>
                <a:lnTo>
                  <a:pt x="1964484" y="678337"/>
                </a:lnTo>
                <a:lnTo>
                  <a:pt x="2042089" y="714275"/>
                </a:lnTo>
                <a:cubicBezTo>
                  <a:pt x="2130839" y="764429"/>
                  <a:pt x="2233921" y="832852"/>
                  <a:pt x="2179376" y="700266"/>
                </a:cubicBezTo>
                <a:cubicBezTo>
                  <a:pt x="2157602" y="588457"/>
                  <a:pt x="2208550" y="653432"/>
                  <a:pt x="2132128" y="555972"/>
                </a:cubicBezTo>
                <a:cubicBezTo>
                  <a:pt x="2259501" y="718404"/>
                  <a:pt x="2314147" y="704056"/>
                  <a:pt x="2288673" y="671570"/>
                </a:cubicBezTo>
                <a:lnTo>
                  <a:pt x="2305955" y="693610"/>
                </a:lnTo>
                <a:lnTo>
                  <a:pt x="2310963" y="699996"/>
                </a:lnTo>
                <a:cubicBezTo>
                  <a:pt x="2314147" y="704056"/>
                  <a:pt x="2314147" y="704056"/>
                  <a:pt x="2314147" y="704056"/>
                </a:cubicBezTo>
                <a:lnTo>
                  <a:pt x="2305955" y="693610"/>
                </a:lnTo>
                <a:lnTo>
                  <a:pt x="2291857" y="675630"/>
                </a:lnTo>
                <a:cubicBezTo>
                  <a:pt x="2288673" y="671570"/>
                  <a:pt x="2288673" y="671570"/>
                  <a:pt x="2288673" y="671570"/>
                </a:cubicBezTo>
                <a:cubicBezTo>
                  <a:pt x="2365098" y="769030"/>
                  <a:pt x="2343321" y="657222"/>
                  <a:pt x="2292372" y="592248"/>
                </a:cubicBezTo>
                <a:cubicBezTo>
                  <a:pt x="2321546" y="545413"/>
                  <a:pt x="2579993" y="790959"/>
                  <a:pt x="2561915" y="599828"/>
                </a:cubicBezTo>
                <a:cubicBezTo>
                  <a:pt x="2438240" y="358073"/>
                  <a:pt x="2667515" y="650453"/>
                  <a:pt x="2594785" y="473671"/>
                </a:cubicBezTo>
                <a:cubicBezTo>
                  <a:pt x="2547534" y="329376"/>
                  <a:pt x="2678609" y="412487"/>
                  <a:pt x="2729558" y="477460"/>
                </a:cubicBezTo>
                <a:cubicBezTo>
                  <a:pt x="2802285" y="654243"/>
                  <a:pt x="2802285" y="654243"/>
                  <a:pt x="2802285" y="654243"/>
                </a:cubicBezTo>
                <a:cubicBezTo>
                  <a:pt x="2853234" y="719216"/>
                  <a:pt x="2780508" y="542434"/>
                  <a:pt x="2882408" y="672380"/>
                </a:cubicBezTo>
                <a:cubicBezTo>
                  <a:pt x="2856933" y="639894"/>
                  <a:pt x="2856933" y="639894"/>
                  <a:pt x="2856933" y="639894"/>
                </a:cubicBezTo>
                <a:cubicBezTo>
                  <a:pt x="2833051" y="609439"/>
                  <a:pt x="3077848" y="921614"/>
                  <a:pt x="2880691" y="600947"/>
                </a:cubicBezTo>
                <a:lnTo>
                  <a:pt x="2835157" y="528089"/>
                </a:lnTo>
                <a:lnTo>
                  <a:pt x="2853864" y="551944"/>
                </a:lnTo>
                <a:cubicBezTo>
                  <a:pt x="2886105" y="593060"/>
                  <a:pt x="2886105" y="593060"/>
                  <a:pt x="2886105" y="593060"/>
                </a:cubicBezTo>
                <a:cubicBezTo>
                  <a:pt x="2892474" y="601182"/>
                  <a:pt x="2902026" y="613364"/>
                  <a:pt x="2912774" y="627069"/>
                </a:cubicBezTo>
                <a:lnTo>
                  <a:pt x="2937056" y="658033"/>
                </a:lnTo>
                <a:lnTo>
                  <a:pt x="2941912" y="664226"/>
                </a:lnTo>
                <a:lnTo>
                  <a:pt x="2949329" y="673684"/>
                </a:lnTo>
                <a:lnTo>
                  <a:pt x="2956834" y="683256"/>
                </a:lnTo>
                <a:lnTo>
                  <a:pt x="2988005" y="723007"/>
                </a:lnTo>
                <a:cubicBezTo>
                  <a:pt x="2988005" y="723007"/>
                  <a:pt x="2983229" y="716915"/>
                  <a:pt x="2975666" y="707271"/>
                </a:cubicBezTo>
                <a:lnTo>
                  <a:pt x="2956834" y="683256"/>
                </a:lnTo>
                <a:lnTo>
                  <a:pt x="2952977" y="678337"/>
                </a:lnTo>
                <a:lnTo>
                  <a:pt x="2949329" y="673684"/>
                </a:lnTo>
                <a:lnTo>
                  <a:pt x="2946609" y="670215"/>
                </a:lnTo>
                <a:lnTo>
                  <a:pt x="2941912" y="664226"/>
                </a:lnTo>
                <a:lnTo>
                  <a:pt x="2941434" y="663616"/>
                </a:lnTo>
                <a:cubicBezTo>
                  <a:pt x="2938648" y="660064"/>
                  <a:pt x="2937056" y="658033"/>
                  <a:pt x="2937056" y="658033"/>
                </a:cubicBezTo>
                <a:lnTo>
                  <a:pt x="2924466" y="593394"/>
                </a:lnTo>
                <a:cubicBezTo>
                  <a:pt x="2915279" y="546224"/>
                  <a:pt x="2915279" y="546224"/>
                  <a:pt x="2915279" y="546224"/>
                </a:cubicBezTo>
                <a:cubicBezTo>
                  <a:pt x="2966230" y="611198"/>
                  <a:pt x="3089906" y="852954"/>
                  <a:pt x="3042655" y="708658"/>
                </a:cubicBezTo>
                <a:cubicBezTo>
                  <a:pt x="3115380" y="885440"/>
                  <a:pt x="3064430" y="820467"/>
                  <a:pt x="3115380" y="885440"/>
                </a:cubicBezTo>
                <a:cubicBezTo>
                  <a:pt x="3115380" y="885440"/>
                  <a:pt x="3089906" y="852954"/>
                  <a:pt x="3119080" y="806119"/>
                </a:cubicBezTo>
                <a:cubicBezTo>
                  <a:pt x="3119080" y="806119"/>
                  <a:pt x="3170028" y="871091"/>
                  <a:pt x="3220979" y="936065"/>
                </a:cubicBezTo>
                <a:cubicBezTo>
                  <a:pt x="3220979" y="936065"/>
                  <a:pt x="3332339" y="1206761"/>
                  <a:pt x="3445514" y="1383254"/>
                </a:cubicBezTo>
                <a:lnTo>
                  <a:pt x="3493799" y="1452050"/>
                </a:lnTo>
                <a:lnTo>
                  <a:pt x="3479280" y="1433533"/>
                </a:lnTo>
                <a:cubicBezTo>
                  <a:pt x="3469129" y="1420590"/>
                  <a:pt x="3471518" y="1423635"/>
                  <a:pt x="3481071" y="1435818"/>
                </a:cubicBezTo>
                <a:lnTo>
                  <a:pt x="3493806" y="1452060"/>
                </a:lnTo>
                <a:lnTo>
                  <a:pt x="3493810" y="1452066"/>
                </a:lnTo>
                <a:lnTo>
                  <a:pt x="3517255" y="1489719"/>
                </a:lnTo>
                <a:cubicBezTo>
                  <a:pt x="3536044" y="1528083"/>
                  <a:pt x="3542516" y="1567358"/>
                  <a:pt x="3551589" y="1596653"/>
                </a:cubicBezTo>
                <a:lnTo>
                  <a:pt x="3566533" y="1628844"/>
                </a:lnTo>
                <a:lnTo>
                  <a:pt x="3559766" y="1620213"/>
                </a:lnTo>
                <a:lnTo>
                  <a:pt x="3550764" y="1608734"/>
                </a:lnTo>
                <a:lnTo>
                  <a:pt x="3544243" y="1600417"/>
                </a:lnTo>
                <a:cubicBezTo>
                  <a:pt x="3541059" y="1596358"/>
                  <a:pt x="3541059" y="1596358"/>
                  <a:pt x="3541059" y="1596358"/>
                </a:cubicBezTo>
                <a:cubicBezTo>
                  <a:pt x="3515583" y="1563869"/>
                  <a:pt x="3515583" y="1563869"/>
                  <a:pt x="3515583" y="1563869"/>
                </a:cubicBezTo>
                <a:lnTo>
                  <a:pt x="3550764" y="1608734"/>
                </a:lnTo>
                <a:lnTo>
                  <a:pt x="3558341" y="1618398"/>
                </a:lnTo>
                <a:lnTo>
                  <a:pt x="3566533" y="1628844"/>
                </a:lnTo>
                <a:lnTo>
                  <a:pt x="3582454" y="1649148"/>
                </a:lnTo>
                <a:cubicBezTo>
                  <a:pt x="3592008" y="1661330"/>
                  <a:pt x="3592008" y="1661330"/>
                  <a:pt x="3592008" y="1661330"/>
                </a:cubicBezTo>
                <a:cubicBezTo>
                  <a:pt x="3464634" y="1498897"/>
                  <a:pt x="3715684" y="1903085"/>
                  <a:pt x="3715684" y="1903085"/>
                </a:cubicBezTo>
                <a:cubicBezTo>
                  <a:pt x="3737462" y="2014893"/>
                  <a:pt x="3690209" y="1870600"/>
                  <a:pt x="3661035" y="1917433"/>
                </a:cubicBezTo>
                <a:cubicBezTo>
                  <a:pt x="3673772" y="1933677"/>
                  <a:pt x="3699248" y="1966162"/>
                  <a:pt x="3727907" y="2002711"/>
                </a:cubicBezTo>
                <a:lnTo>
                  <a:pt x="3737460" y="2014894"/>
                </a:lnTo>
                <a:lnTo>
                  <a:pt x="3750052" y="2079532"/>
                </a:lnTo>
                <a:cubicBezTo>
                  <a:pt x="3759239" y="2126702"/>
                  <a:pt x="3759239" y="2126702"/>
                  <a:pt x="3759239" y="2126702"/>
                </a:cubicBezTo>
                <a:cubicBezTo>
                  <a:pt x="3784713" y="2159189"/>
                  <a:pt x="3810188" y="2191675"/>
                  <a:pt x="3835664" y="2224162"/>
                </a:cubicBezTo>
                <a:cubicBezTo>
                  <a:pt x="3831965" y="2303483"/>
                  <a:pt x="3882912" y="2368457"/>
                  <a:pt x="3882912" y="2368457"/>
                </a:cubicBezTo>
                <a:cubicBezTo>
                  <a:pt x="3882912" y="2368457"/>
                  <a:pt x="3876545" y="2360336"/>
                  <a:pt x="3866991" y="2348154"/>
                </a:cubicBezTo>
                <a:lnTo>
                  <a:pt x="3857487" y="2336034"/>
                </a:lnTo>
                <a:lnTo>
                  <a:pt x="3848591" y="2314344"/>
                </a:lnTo>
                <a:cubicBezTo>
                  <a:pt x="3829197" y="2272380"/>
                  <a:pt x="3807877" y="2241252"/>
                  <a:pt x="3806487" y="2270997"/>
                </a:cubicBezTo>
                <a:cubicBezTo>
                  <a:pt x="3806487" y="2270997"/>
                  <a:pt x="3836341" y="2309068"/>
                  <a:pt x="3846293" y="2321758"/>
                </a:cubicBezTo>
                <a:lnTo>
                  <a:pt x="3848661" y="2324777"/>
                </a:lnTo>
                <a:lnTo>
                  <a:pt x="3857487" y="2336034"/>
                </a:lnTo>
                <a:lnTo>
                  <a:pt x="3866530" y="2358068"/>
                </a:lnTo>
                <a:cubicBezTo>
                  <a:pt x="3882207" y="2401697"/>
                  <a:pt x="3888670" y="2439481"/>
                  <a:pt x="3864051" y="2421384"/>
                </a:cubicBezTo>
                <a:lnTo>
                  <a:pt x="3849877" y="2406102"/>
                </a:lnTo>
                <a:lnTo>
                  <a:pt x="3809705" y="2310553"/>
                </a:lnTo>
                <a:cubicBezTo>
                  <a:pt x="3792712" y="2277063"/>
                  <a:pt x="3773952" y="2245262"/>
                  <a:pt x="3755076" y="2215939"/>
                </a:cubicBezTo>
                <a:lnTo>
                  <a:pt x="3719643" y="2164864"/>
                </a:lnTo>
                <a:lnTo>
                  <a:pt x="3730062" y="2173537"/>
                </a:lnTo>
                <a:cubicBezTo>
                  <a:pt x="3730062" y="2173537"/>
                  <a:pt x="3704589" y="2141050"/>
                  <a:pt x="3653637" y="2076077"/>
                </a:cubicBezTo>
                <a:cubicBezTo>
                  <a:pt x="3653637" y="2076077"/>
                  <a:pt x="3653637" y="2076077"/>
                  <a:pt x="3675133" y="2103487"/>
                </a:cubicBezTo>
                <a:lnTo>
                  <a:pt x="3693330" y="2126691"/>
                </a:lnTo>
                <a:lnTo>
                  <a:pt x="3698220" y="2132929"/>
                </a:lnTo>
                <a:cubicBezTo>
                  <a:pt x="3704589" y="2141050"/>
                  <a:pt x="3704589" y="2141050"/>
                  <a:pt x="3704589" y="2141050"/>
                </a:cubicBezTo>
                <a:lnTo>
                  <a:pt x="3693330" y="2126691"/>
                </a:lnTo>
                <a:lnTo>
                  <a:pt x="3683096" y="2113640"/>
                </a:lnTo>
                <a:cubicBezTo>
                  <a:pt x="3675930" y="2104503"/>
                  <a:pt x="3666377" y="2092320"/>
                  <a:pt x="3653637" y="2076077"/>
                </a:cubicBezTo>
                <a:cubicBezTo>
                  <a:pt x="3666377" y="2092320"/>
                  <a:pt x="3682299" y="2112625"/>
                  <a:pt x="3699755" y="2136199"/>
                </a:cubicBezTo>
                <a:lnTo>
                  <a:pt x="3719643" y="2164864"/>
                </a:lnTo>
                <a:lnTo>
                  <a:pt x="3700428" y="2148877"/>
                </a:lnTo>
                <a:cubicBezTo>
                  <a:pt x="3679089" y="2145297"/>
                  <a:pt x="3681783" y="2196007"/>
                  <a:pt x="3700889" y="2220372"/>
                </a:cubicBezTo>
                <a:cubicBezTo>
                  <a:pt x="3672695" y="2173909"/>
                  <a:pt x="3648022" y="2133255"/>
                  <a:pt x="3626432" y="2097682"/>
                </a:cubicBezTo>
                <a:lnTo>
                  <a:pt x="3604215" y="2061071"/>
                </a:lnTo>
                <a:lnTo>
                  <a:pt x="3577213" y="1978617"/>
                </a:lnTo>
                <a:cubicBezTo>
                  <a:pt x="3624464" y="2122911"/>
                  <a:pt x="3551739" y="1946130"/>
                  <a:pt x="3475314" y="1848670"/>
                </a:cubicBezTo>
                <a:cubicBezTo>
                  <a:pt x="3475314" y="1848670"/>
                  <a:pt x="3475314" y="1848670"/>
                  <a:pt x="3570479" y="2005482"/>
                </a:cubicBezTo>
                <a:lnTo>
                  <a:pt x="3604215" y="2061071"/>
                </a:lnTo>
                <a:lnTo>
                  <a:pt x="3604531" y="2062037"/>
                </a:lnTo>
                <a:cubicBezTo>
                  <a:pt x="3624464" y="2122911"/>
                  <a:pt x="3624464" y="2122911"/>
                  <a:pt x="3624464" y="2122911"/>
                </a:cubicBezTo>
                <a:cubicBezTo>
                  <a:pt x="3686303" y="2243790"/>
                  <a:pt x="3667198" y="2219425"/>
                  <a:pt x="3639001" y="2172962"/>
                </a:cubicBezTo>
                <a:lnTo>
                  <a:pt x="3608217" y="2118593"/>
                </a:lnTo>
                <a:lnTo>
                  <a:pt x="3598989" y="2090425"/>
                </a:lnTo>
                <a:cubicBezTo>
                  <a:pt x="3586253" y="2074182"/>
                  <a:pt x="3589207" y="2083201"/>
                  <a:pt x="3598868" y="2102087"/>
                </a:cubicBezTo>
                <a:lnTo>
                  <a:pt x="3608217" y="2118593"/>
                </a:lnTo>
                <a:lnTo>
                  <a:pt x="3626308" y="2173845"/>
                </a:lnTo>
                <a:cubicBezTo>
                  <a:pt x="3646243" y="2234719"/>
                  <a:pt x="3646243" y="2234719"/>
                  <a:pt x="3646243" y="2234719"/>
                </a:cubicBezTo>
                <a:cubicBezTo>
                  <a:pt x="3700889" y="2220372"/>
                  <a:pt x="3700889" y="2220372"/>
                  <a:pt x="3700889" y="2220372"/>
                </a:cubicBezTo>
                <a:cubicBezTo>
                  <a:pt x="3697194" y="2299693"/>
                  <a:pt x="3722668" y="2332180"/>
                  <a:pt x="3773619" y="2397154"/>
                </a:cubicBezTo>
                <a:cubicBezTo>
                  <a:pt x="3722668" y="2332180"/>
                  <a:pt x="3671719" y="2267208"/>
                  <a:pt x="3671719" y="2267208"/>
                </a:cubicBezTo>
                <a:cubicBezTo>
                  <a:pt x="3694009" y="2295632"/>
                  <a:pt x="3638284" y="2224569"/>
                  <a:pt x="3655657" y="2303024"/>
                </a:cubicBezTo>
                <a:lnTo>
                  <a:pt x="3668020" y="2346528"/>
                </a:lnTo>
                <a:lnTo>
                  <a:pt x="3640701" y="2263107"/>
                </a:lnTo>
                <a:cubicBezTo>
                  <a:pt x="3620769" y="2202233"/>
                  <a:pt x="3620769" y="2202233"/>
                  <a:pt x="3620769" y="2202233"/>
                </a:cubicBezTo>
                <a:cubicBezTo>
                  <a:pt x="3642544" y="2314042"/>
                  <a:pt x="3642544" y="2314042"/>
                  <a:pt x="3642544" y="2314042"/>
                </a:cubicBezTo>
                <a:lnTo>
                  <a:pt x="3668020" y="2346528"/>
                </a:lnTo>
                <a:lnTo>
                  <a:pt x="3686728" y="2370385"/>
                </a:lnTo>
                <a:cubicBezTo>
                  <a:pt x="3718969" y="2411501"/>
                  <a:pt x="3718969" y="2411501"/>
                  <a:pt x="3718969" y="2411501"/>
                </a:cubicBezTo>
                <a:cubicBezTo>
                  <a:pt x="3718969" y="2411501"/>
                  <a:pt x="3744445" y="2443988"/>
                  <a:pt x="3744445" y="2443988"/>
                </a:cubicBezTo>
                <a:cubicBezTo>
                  <a:pt x="3757182" y="2460233"/>
                  <a:pt x="3782656" y="2492719"/>
                  <a:pt x="3804487" y="2531059"/>
                </a:cubicBezTo>
                <a:lnTo>
                  <a:pt x="3810773" y="2544691"/>
                </a:lnTo>
                <a:lnTo>
                  <a:pt x="3789615" y="2551491"/>
                </a:lnTo>
                <a:cubicBezTo>
                  <a:pt x="3782272" y="2555256"/>
                  <a:pt x="3777830" y="2560095"/>
                  <a:pt x="3775772" y="2567980"/>
                </a:cubicBezTo>
                <a:lnTo>
                  <a:pt x="3776081" y="2589927"/>
                </a:lnTo>
                <a:lnTo>
                  <a:pt x="3769038" y="2594844"/>
                </a:lnTo>
                <a:cubicBezTo>
                  <a:pt x="3765734" y="2602446"/>
                  <a:pt x="3763445" y="2615288"/>
                  <a:pt x="3762524" y="2635119"/>
                </a:cubicBezTo>
                <a:cubicBezTo>
                  <a:pt x="3787996" y="2667605"/>
                  <a:pt x="3784299" y="2746925"/>
                  <a:pt x="3886200" y="2876874"/>
                </a:cubicBezTo>
                <a:cubicBezTo>
                  <a:pt x="3860725" y="2844387"/>
                  <a:pt x="3841618" y="2820021"/>
                  <a:pt x="3827289" y="2801748"/>
                </a:cubicBezTo>
                <a:lnTo>
                  <a:pt x="3809775" y="2779414"/>
                </a:lnTo>
                <a:lnTo>
                  <a:pt x="3784299" y="2746925"/>
                </a:lnTo>
                <a:lnTo>
                  <a:pt x="3781565" y="2743438"/>
                </a:lnTo>
                <a:lnTo>
                  <a:pt x="3775857" y="2736161"/>
                </a:lnTo>
                <a:lnTo>
                  <a:pt x="3774491" y="2734419"/>
                </a:lnTo>
                <a:lnTo>
                  <a:pt x="3773980" y="2733768"/>
                </a:lnTo>
                <a:lnTo>
                  <a:pt x="3773552" y="2733221"/>
                </a:lnTo>
                <a:lnTo>
                  <a:pt x="3769401" y="2727928"/>
                </a:lnTo>
                <a:lnTo>
                  <a:pt x="3768164" y="2726350"/>
                </a:lnTo>
                <a:lnTo>
                  <a:pt x="3765193" y="2722562"/>
                </a:lnTo>
                <a:cubicBezTo>
                  <a:pt x="3758825" y="2714440"/>
                  <a:pt x="3758825" y="2714440"/>
                  <a:pt x="3758825" y="2714440"/>
                </a:cubicBezTo>
                <a:lnTo>
                  <a:pt x="3748700" y="2701527"/>
                </a:lnTo>
                <a:lnTo>
                  <a:pt x="3739719" y="2690075"/>
                </a:lnTo>
                <a:cubicBezTo>
                  <a:pt x="3736535" y="2686014"/>
                  <a:pt x="3734941" y="2683983"/>
                  <a:pt x="3737329" y="2687029"/>
                </a:cubicBezTo>
                <a:lnTo>
                  <a:pt x="3748700" y="2701527"/>
                </a:lnTo>
                <a:lnTo>
                  <a:pt x="3751659" y="2705304"/>
                </a:lnTo>
                <a:cubicBezTo>
                  <a:pt x="3755640" y="2710380"/>
                  <a:pt x="3758825" y="2714440"/>
                  <a:pt x="3758825" y="2714440"/>
                </a:cubicBezTo>
                <a:cubicBezTo>
                  <a:pt x="3757899" y="2734271"/>
                  <a:pt x="3752662" y="2738094"/>
                  <a:pt x="3746120" y="2733692"/>
                </a:cubicBezTo>
                <a:lnTo>
                  <a:pt x="3726701" y="2705200"/>
                </a:lnTo>
                <a:lnTo>
                  <a:pt x="3734177" y="2707140"/>
                </a:lnTo>
                <a:cubicBezTo>
                  <a:pt x="3736122" y="2703875"/>
                  <a:pt x="3736071" y="2695930"/>
                  <a:pt x="3733350" y="2681954"/>
                </a:cubicBezTo>
                <a:cubicBezTo>
                  <a:pt x="3707874" y="2649467"/>
                  <a:pt x="3713319" y="2677418"/>
                  <a:pt x="3725592" y="2703578"/>
                </a:cubicBezTo>
                <a:lnTo>
                  <a:pt x="3726701" y="2705200"/>
                </a:lnTo>
                <a:lnTo>
                  <a:pt x="3723031" y="2704250"/>
                </a:lnTo>
                <a:cubicBezTo>
                  <a:pt x="3712508" y="2694770"/>
                  <a:pt x="3696704" y="2671987"/>
                  <a:pt x="3681010" y="2646726"/>
                </a:cubicBezTo>
                <a:lnTo>
                  <a:pt x="3652264" y="2596364"/>
                </a:lnTo>
                <a:lnTo>
                  <a:pt x="3631449" y="2552007"/>
                </a:lnTo>
                <a:cubicBezTo>
                  <a:pt x="3625080" y="2543886"/>
                  <a:pt x="3629626" y="2554935"/>
                  <a:pt x="3639685" y="2574330"/>
                </a:cubicBezTo>
                <a:lnTo>
                  <a:pt x="3652264" y="2596364"/>
                </a:lnTo>
                <a:lnTo>
                  <a:pt x="3663863" y="2621082"/>
                </a:lnTo>
                <a:cubicBezTo>
                  <a:pt x="3710854" y="2721220"/>
                  <a:pt x="3724280" y="2749832"/>
                  <a:pt x="3728116" y="2758005"/>
                </a:cubicBezTo>
                <a:lnTo>
                  <a:pt x="3729651" y="2761274"/>
                </a:lnTo>
                <a:lnTo>
                  <a:pt x="3720098" y="2749093"/>
                </a:lnTo>
                <a:cubicBezTo>
                  <a:pt x="3691437" y="2712545"/>
                  <a:pt x="3653226" y="2663814"/>
                  <a:pt x="3653226" y="2663814"/>
                </a:cubicBezTo>
                <a:cubicBezTo>
                  <a:pt x="3704176" y="2728789"/>
                  <a:pt x="3776904" y="2905571"/>
                  <a:pt x="3878803" y="3035516"/>
                </a:cubicBezTo>
                <a:cubicBezTo>
                  <a:pt x="3846958" y="2994908"/>
                  <a:pt x="3826259" y="2968514"/>
                  <a:pt x="3811931" y="2950240"/>
                </a:cubicBezTo>
                <a:lnTo>
                  <a:pt x="3802374" y="2938055"/>
                </a:lnTo>
                <a:lnTo>
                  <a:pt x="3728123" y="2830234"/>
                </a:lnTo>
                <a:cubicBezTo>
                  <a:pt x="3657515" y="2716555"/>
                  <a:pt x="3602274" y="2598842"/>
                  <a:pt x="3602274" y="2598842"/>
                </a:cubicBezTo>
                <a:cubicBezTo>
                  <a:pt x="3551326" y="2533867"/>
                  <a:pt x="3551326" y="2533867"/>
                  <a:pt x="3551326" y="2533867"/>
                </a:cubicBezTo>
                <a:lnTo>
                  <a:pt x="3525849" y="2501382"/>
                </a:lnTo>
                <a:lnTo>
                  <a:pt x="3518686" y="2492246"/>
                </a:lnTo>
                <a:lnTo>
                  <a:pt x="3502927" y="2472147"/>
                </a:lnTo>
                <a:lnTo>
                  <a:pt x="3501173" y="2469910"/>
                </a:lnTo>
                <a:cubicBezTo>
                  <a:pt x="3497191" y="2464835"/>
                  <a:pt x="3497191" y="2464835"/>
                  <a:pt x="3500376" y="2468896"/>
                </a:cubicBezTo>
                <a:lnTo>
                  <a:pt x="3502927" y="2472147"/>
                </a:lnTo>
                <a:lnTo>
                  <a:pt x="3525849" y="2501382"/>
                </a:lnTo>
                <a:lnTo>
                  <a:pt x="3523713" y="2547240"/>
                </a:lnTo>
                <a:cubicBezTo>
                  <a:pt x="3523193" y="2558394"/>
                  <a:pt x="3522846" y="2565829"/>
                  <a:pt x="3522616" y="2570789"/>
                </a:cubicBezTo>
                <a:lnTo>
                  <a:pt x="3522153" y="2580703"/>
                </a:lnTo>
                <a:lnTo>
                  <a:pt x="3514570" y="2571032"/>
                </a:lnTo>
                <a:lnTo>
                  <a:pt x="3512602" y="2568521"/>
                </a:lnTo>
                <a:lnTo>
                  <a:pt x="3511543" y="2567171"/>
                </a:lnTo>
                <a:lnTo>
                  <a:pt x="3502358" y="2555461"/>
                </a:lnTo>
                <a:lnTo>
                  <a:pt x="3496675" y="2548216"/>
                </a:lnTo>
                <a:cubicBezTo>
                  <a:pt x="3496675" y="2548216"/>
                  <a:pt x="3496675" y="2548216"/>
                  <a:pt x="3499860" y="2552277"/>
                </a:cubicBezTo>
                <a:lnTo>
                  <a:pt x="3502358" y="2555461"/>
                </a:lnTo>
                <a:lnTo>
                  <a:pt x="3511493" y="2567111"/>
                </a:lnTo>
                <a:lnTo>
                  <a:pt x="3511405" y="2566999"/>
                </a:lnTo>
                <a:cubicBezTo>
                  <a:pt x="3512602" y="2568521"/>
                  <a:pt x="3515784" y="2572583"/>
                  <a:pt x="3522153" y="2580704"/>
                </a:cubicBezTo>
                <a:lnTo>
                  <a:pt x="3525508" y="2584984"/>
                </a:lnTo>
                <a:lnTo>
                  <a:pt x="3534182" y="2596046"/>
                </a:lnTo>
                <a:lnTo>
                  <a:pt x="3534634" y="2596623"/>
                </a:lnTo>
                <a:lnTo>
                  <a:pt x="3551133" y="2617660"/>
                </a:lnTo>
                <a:lnTo>
                  <a:pt x="3551607" y="2618266"/>
                </a:lnTo>
                <a:lnTo>
                  <a:pt x="3555323" y="2623006"/>
                </a:lnTo>
                <a:lnTo>
                  <a:pt x="3563548" y="2633494"/>
                </a:lnTo>
                <a:lnTo>
                  <a:pt x="3569277" y="2640797"/>
                </a:lnTo>
                <a:lnTo>
                  <a:pt x="3571909" y="2644155"/>
                </a:lnTo>
                <a:cubicBezTo>
                  <a:pt x="3573103" y="2645676"/>
                  <a:pt x="3573103" y="2645676"/>
                  <a:pt x="3573103" y="2645676"/>
                </a:cubicBezTo>
                <a:cubicBezTo>
                  <a:pt x="3620354" y="2789973"/>
                  <a:pt x="3467506" y="2595051"/>
                  <a:pt x="3467506" y="2595051"/>
                </a:cubicBezTo>
                <a:cubicBezTo>
                  <a:pt x="3454767" y="2578808"/>
                  <a:pt x="3452944" y="2581736"/>
                  <a:pt x="3457432" y="2594024"/>
                </a:cubicBezTo>
                <a:lnTo>
                  <a:pt x="3482666" y="2644092"/>
                </a:lnTo>
                <a:lnTo>
                  <a:pt x="3476115" y="2654615"/>
                </a:lnTo>
                <a:cubicBezTo>
                  <a:pt x="3469960" y="2664494"/>
                  <a:pt x="3466883" y="2669434"/>
                  <a:pt x="3465344" y="2671903"/>
                </a:cubicBezTo>
                <a:lnTo>
                  <a:pt x="3463807" y="2674373"/>
                </a:lnTo>
                <a:lnTo>
                  <a:pt x="3457438" y="2666252"/>
                </a:lnTo>
                <a:cubicBezTo>
                  <a:pt x="3447885" y="2654069"/>
                  <a:pt x="3441913" y="2646454"/>
                  <a:pt x="3461018" y="2670820"/>
                </a:cubicBezTo>
                <a:lnTo>
                  <a:pt x="3463807" y="2674376"/>
                </a:lnTo>
                <a:lnTo>
                  <a:pt x="3463828" y="2674400"/>
                </a:lnTo>
                <a:lnTo>
                  <a:pt x="3463833" y="2674407"/>
                </a:lnTo>
                <a:lnTo>
                  <a:pt x="3463840" y="2674415"/>
                </a:lnTo>
                <a:lnTo>
                  <a:pt x="3463844" y="2674421"/>
                </a:lnTo>
                <a:lnTo>
                  <a:pt x="3490174" y="2708763"/>
                </a:lnTo>
                <a:lnTo>
                  <a:pt x="3490815" y="2710129"/>
                </a:lnTo>
                <a:lnTo>
                  <a:pt x="3496381" y="2721990"/>
                </a:lnTo>
                <a:lnTo>
                  <a:pt x="3489101" y="2719762"/>
                </a:lnTo>
                <a:cubicBezTo>
                  <a:pt x="3474927" y="2725321"/>
                  <a:pt x="3491950" y="2794303"/>
                  <a:pt x="3511058" y="2818669"/>
                </a:cubicBezTo>
                <a:cubicBezTo>
                  <a:pt x="3511058" y="2818669"/>
                  <a:pt x="3511058" y="2818669"/>
                  <a:pt x="3509467" y="2816638"/>
                </a:cubicBezTo>
                <a:lnTo>
                  <a:pt x="3507138" y="2813667"/>
                </a:lnTo>
                <a:lnTo>
                  <a:pt x="3500936" y="2805759"/>
                </a:lnTo>
                <a:lnTo>
                  <a:pt x="3496794" y="2800479"/>
                </a:lnTo>
                <a:lnTo>
                  <a:pt x="3494249" y="2797233"/>
                </a:lnTo>
                <a:lnTo>
                  <a:pt x="3491913" y="2794255"/>
                </a:lnTo>
                <a:lnTo>
                  <a:pt x="3485581" y="2786176"/>
                </a:lnTo>
                <a:lnTo>
                  <a:pt x="3427193" y="2699902"/>
                </a:lnTo>
                <a:cubicBezTo>
                  <a:pt x="3385071" y="2626490"/>
                  <a:pt x="3386456" y="2596744"/>
                  <a:pt x="3383681" y="2656235"/>
                </a:cubicBezTo>
                <a:lnTo>
                  <a:pt x="3399662" y="2676612"/>
                </a:lnTo>
                <a:lnTo>
                  <a:pt x="3398807" y="2675525"/>
                </a:lnTo>
                <a:lnTo>
                  <a:pt x="3401622" y="2679115"/>
                </a:lnTo>
                <a:lnTo>
                  <a:pt x="3402076" y="2679694"/>
                </a:lnTo>
                <a:lnTo>
                  <a:pt x="3401991" y="2679586"/>
                </a:lnTo>
                <a:lnTo>
                  <a:pt x="3402629" y="2680399"/>
                </a:lnTo>
                <a:lnTo>
                  <a:pt x="3402787" y="2680601"/>
                </a:lnTo>
                <a:lnTo>
                  <a:pt x="3403321" y="2681282"/>
                </a:lnTo>
                <a:lnTo>
                  <a:pt x="3406187" y="2684935"/>
                </a:lnTo>
                <a:lnTo>
                  <a:pt x="3406213" y="2684968"/>
                </a:lnTo>
                <a:lnTo>
                  <a:pt x="3407287" y="2686338"/>
                </a:lnTo>
                <a:lnTo>
                  <a:pt x="3407857" y="2687065"/>
                </a:lnTo>
                <a:lnTo>
                  <a:pt x="3409156" y="2688722"/>
                </a:lnTo>
                <a:lnTo>
                  <a:pt x="3411538" y="2691759"/>
                </a:lnTo>
                <a:lnTo>
                  <a:pt x="3412584" y="2693094"/>
                </a:lnTo>
                <a:lnTo>
                  <a:pt x="3414206" y="2695161"/>
                </a:lnTo>
                <a:lnTo>
                  <a:pt x="3415331" y="2696596"/>
                </a:lnTo>
                <a:lnTo>
                  <a:pt x="3416171" y="2697668"/>
                </a:lnTo>
                <a:lnTo>
                  <a:pt x="3416278" y="2697803"/>
                </a:lnTo>
                <a:lnTo>
                  <a:pt x="3416784" y="2698449"/>
                </a:lnTo>
                <a:lnTo>
                  <a:pt x="3417778" y="2699716"/>
                </a:lnTo>
                <a:lnTo>
                  <a:pt x="3418347" y="2700441"/>
                </a:lnTo>
                <a:lnTo>
                  <a:pt x="3419362" y="2701738"/>
                </a:lnTo>
                <a:lnTo>
                  <a:pt x="3420762" y="2703521"/>
                </a:lnTo>
                <a:lnTo>
                  <a:pt x="3420864" y="2703652"/>
                </a:lnTo>
                <a:lnTo>
                  <a:pt x="3422003" y="2705104"/>
                </a:lnTo>
                <a:lnTo>
                  <a:pt x="3430624" y="2716097"/>
                </a:lnTo>
                <a:lnTo>
                  <a:pt x="3431846" y="2717657"/>
                </a:lnTo>
                <a:lnTo>
                  <a:pt x="3432880" y="2718975"/>
                </a:lnTo>
                <a:lnTo>
                  <a:pt x="3435368" y="2722148"/>
                </a:lnTo>
                <a:lnTo>
                  <a:pt x="3440882" y="2729180"/>
                </a:lnTo>
                <a:lnTo>
                  <a:pt x="3442617" y="2731392"/>
                </a:lnTo>
                <a:lnTo>
                  <a:pt x="3442962" y="2731832"/>
                </a:lnTo>
                <a:lnTo>
                  <a:pt x="3446577" y="2736442"/>
                </a:lnTo>
                <a:lnTo>
                  <a:pt x="3449899" y="2740678"/>
                </a:lnTo>
                <a:lnTo>
                  <a:pt x="3450554" y="2741513"/>
                </a:lnTo>
                <a:lnTo>
                  <a:pt x="3451407" y="2742600"/>
                </a:lnTo>
                <a:lnTo>
                  <a:pt x="3451603" y="2742852"/>
                </a:lnTo>
                <a:lnTo>
                  <a:pt x="3451847" y="2743163"/>
                </a:lnTo>
                <a:lnTo>
                  <a:pt x="3452145" y="2743543"/>
                </a:lnTo>
                <a:lnTo>
                  <a:pt x="3453751" y="2745590"/>
                </a:lnTo>
                <a:lnTo>
                  <a:pt x="3454975" y="2747150"/>
                </a:lnTo>
                <a:lnTo>
                  <a:pt x="3456466" y="2749052"/>
                </a:lnTo>
                <a:lnTo>
                  <a:pt x="3456476" y="2749064"/>
                </a:lnTo>
                <a:lnTo>
                  <a:pt x="3456853" y="2749546"/>
                </a:lnTo>
                <a:lnTo>
                  <a:pt x="3456923" y="2749634"/>
                </a:lnTo>
                <a:cubicBezTo>
                  <a:pt x="3460107" y="2753695"/>
                  <a:pt x="3460107" y="2753695"/>
                  <a:pt x="3460107" y="2753695"/>
                </a:cubicBezTo>
                <a:lnTo>
                  <a:pt x="3443243" y="2780772"/>
                </a:lnTo>
                <a:cubicBezTo>
                  <a:pt x="3430935" y="2800529"/>
                  <a:pt x="3430935" y="2800529"/>
                  <a:pt x="3430935" y="2800529"/>
                </a:cubicBezTo>
                <a:cubicBezTo>
                  <a:pt x="3507360" y="2897990"/>
                  <a:pt x="3507360" y="2897990"/>
                  <a:pt x="3507360" y="2897990"/>
                </a:cubicBezTo>
                <a:cubicBezTo>
                  <a:pt x="3395908" y="2755860"/>
                  <a:pt x="3476666" y="2923187"/>
                  <a:pt x="3432807" y="2827048"/>
                </a:cubicBezTo>
                <a:lnTo>
                  <a:pt x="3419670" y="2798700"/>
                </a:lnTo>
                <a:lnTo>
                  <a:pt x="3420918" y="2798262"/>
                </a:lnTo>
                <a:cubicBezTo>
                  <a:pt x="3430935" y="2800529"/>
                  <a:pt x="3443672" y="2816773"/>
                  <a:pt x="3405461" y="2768044"/>
                </a:cubicBezTo>
                <a:lnTo>
                  <a:pt x="3419670" y="2798700"/>
                </a:lnTo>
                <a:lnTo>
                  <a:pt x="3414756" y="2800417"/>
                </a:lnTo>
                <a:cubicBezTo>
                  <a:pt x="3412108" y="2805244"/>
                  <a:pt x="3413491" y="2818500"/>
                  <a:pt x="3425621" y="2850053"/>
                </a:cubicBezTo>
                <a:lnTo>
                  <a:pt x="3427158" y="2853587"/>
                </a:lnTo>
                <a:lnTo>
                  <a:pt x="3419070" y="2837924"/>
                </a:lnTo>
                <a:cubicBezTo>
                  <a:pt x="3397242" y="2799583"/>
                  <a:pt x="3378136" y="2775218"/>
                  <a:pt x="3401762" y="2847365"/>
                </a:cubicBezTo>
                <a:cubicBezTo>
                  <a:pt x="3474486" y="3024148"/>
                  <a:pt x="3423538" y="2959173"/>
                  <a:pt x="3449012" y="2991659"/>
                </a:cubicBezTo>
                <a:lnTo>
                  <a:pt x="3384453" y="2952070"/>
                </a:lnTo>
                <a:lnTo>
                  <a:pt x="3392068" y="2962186"/>
                </a:lnTo>
                <a:cubicBezTo>
                  <a:pt x="3392068" y="2962186"/>
                  <a:pt x="3398247" y="2994766"/>
                  <a:pt x="3398247" y="2994766"/>
                </a:cubicBezTo>
                <a:lnTo>
                  <a:pt x="3380210" y="2949469"/>
                </a:lnTo>
                <a:lnTo>
                  <a:pt x="3375625" y="2946657"/>
                </a:lnTo>
                <a:lnTo>
                  <a:pt x="3358690" y="2932055"/>
                </a:lnTo>
                <a:lnTo>
                  <a:pt x="3357927" y="2936460"/>
                </a:lnTo>
                <a:cubicBezTo>
                  <a:pt x="3359836" y="2966936"/>
                  <a:pt x="3387778" y="3049011"/>
                  <a:pt x="3332417" y="2965974"/>
                </a:cubicBezTo>
                <a:cubicBezTo>
                  <a:pt x="3284058" y="2870125"/>
                  <a:pt x="3291778" y="2910850"/>
                  <a:pt x="3299499" y="2951575"/>
                </a:cubicBezTo>
                <a:lnTo>
                  <a:pt x="3303578" y="2975134"/>
                </a:lnTo>
                <a:lnTo>
                  <a:pt x="3274554" y="2929460"/>
                </a:lnTo>
                <a:cubicBezTo>
                  <a:pt x="3267225" y="2920653"/>
                  <a:pt x="3263497" y="2920889"/>
                  <a:pt x="3266585" y="2937179"/>
                </a:cubicBezTo>
                <a:cubicBezTo>
                  <a:pt x="3275653" y="2955151"/>
                  <a:pt x="3282748" y="2968321"/>
                  <a:pt x="3288242" y="2977590"/>
                </a:cubicBezTo>
                <a:lnTo>
                  <a:pt x="3295138" y="2987323"/>
                </a:lnTo>
                <a:lnTo>
                  <a:pt x="3283244" y="2975277"/>
                </a:lnTo>
                <a:cubicBezTo>
                  <a:pt x="3276879" y="2971560"/>
                  <a:pt x="3274309" y="2977905"/>
                  <a:pt x="3278943" y="3002341"/>
                </a:cubicBezTo>
                <a:cubicBezTo>
                  <a:pt x="3278943" y="3002341"/>
                  <a:pt x="3381835" y="3226615"/>
                  <a:pt x="3303651" y="3132662"/>
                </a:cubicBezTo>
                <a:cubicBezTo>
                  <a:pt x="3303651" y="3132662"/>
                  <a:pt x="3302877" y="3128588"/>
                  <a:pt x="3301915" y="3123498"/>
                </a:cubicBezTo>
                <a:lnTo>
                  <a:pt x="3299740" y="3112043"/>
                </a:lnTo>
                <a:lnTo>
                  <a:pt x="3299019" y="3108226"/>
                </a:lnTo>
                <a:cubicBezTo>
                  <a:pt x="3298246" y="3104153"/>
                  <a:pt x="3297859" y="3102117"/>
                  <a:pt x="3298438" y="3105171"/>
                </a:cubicBezTo>
                <a:lnTo>
                  <a:pt x="3299740" y="3112043"/>
                </a:lnTo>
                <a:lnTo>
                  <a:pt x="3303651" y="3132662"/>
                </a:lnTo>
                <a:cubicBezTo>
                  <a:pt x="3303651" y="3132662"/>
                  <a:pt x="3303651" y="3132662"/>
                  <a:pt x="3309827" y="3165243"/>
                </a:cubicBezTo>
                <a:cubicBezTo>
                  <a:pt x="3237820" y="3103868"/>
                  <a:pt x="3268706" y="3266770"/>
                  <a:pt x="3178167" y="3107654"/>
                </a:cubicBezTo>
                <a:cubicBezTo>
                  <a:pt x="3144215" y="3047987"/>
                  <a:pt x="3150196" y="3064608"/>
                  <a:pt x="3165509" y="3096866"/>
                </a:cubicBezTo>
                <a:lnTo>
                  <a:pt x="3182800" y="3132089"/>
                </a:lnTo>
                <a:lnTo>
                  <a:pt x="3182801" y="3132092"/>
                </a:lnTo>
                <a:lnTo>
                  <a:pt x="3184345" y="3140234"/>
                </a:lnTo>
                <a:cubicBezTo>
                  <a:pt x="3190524" y="3172815"/>
                  <a:pt x="3299595" y="3429671"/>
                  <a:pt x="3202876" y="3237976"/>
                </a:cubicBezTo>
                <a:cubicBezTo>
                  <a:pt x="3112337" y="3078861"/>
                  <a:pt x="3215231" y="3303137"/>
                  <a:pt x="3124692" y="3144021"/>
                </a:cubicBezTo>
                <a:cubicBezTo>
                  <a:pt x="3225534" y="3397278"/>
                  <a:pt x="3080583" y="3085515"/>
                  <a:pt x="3084154" y="3221879"/>
                </a:cubicBezTo>
                <a:lnTo>
                  <a:pt x="3086699" y="3251046"/>
                </a:lnTo>
                <a:lnTo>
                  <a:pt x="3084988" y="3248036"/>
                </a:lnTo>
                <a:cubicBezTo>
                  <a:pt x="3083573" y="3245550"/>
                  <a:pt x="3083573" y="3245550"/>
                  <a:pt x="3083573" y="3245550"/>
                </a:cubicBezTo>
                <a:cubicBezTo>
                  <a:pt x="3089749" y="3278130"/>
                  <a:pt x="3089749" y="3278130"/>
                  <a:pt x="3089749" y="3278130"/>
                </a:cubicBezTo>
                <a:cubicBezTo>
                  <a:pt x="3095925" y="3310710"/>
                  <a:pt x="3095925" y="3310710"/>
                  <a:pt x="3095925" y="3310710"/>
                </a:cubicBezTo>
                <a:lnTo>
                  <a:pt x="3095199" y="3309269"/>
                </a:lnTo>
                <a:lnTo>
                  <a:pt x="3087755" y="3272590"/>
                </a:lnTo>
                <a:cubicBezTo>
                  <a:pt x="3075984" y="3225423"/>
                  <a:pt x="3067113" y="3238352"/>
                  <a:pt x="3017741" y="3216757"/>
                </a:cubicBezTo>
                <a:cubicBezTo>
                  <a:pt x="3053745" y="3247442"/>
                  <a:pt x="3073291" y="3270931"/>
                  <a:pt x="3083837" y="3286749"/>
                </a:cubicBezTo>
                <a:lnTo>
                  <a:pt x="3095199" y="3309269"/>
                </a:lnTo>
                <a:lnTo>
                  <a:pt x="3102105" y="3343292"/>
                </a:lnTo>
                <a:lnTo>
                  <a:pt x="3108281" y="3375871"/>
                </a:lnTo>
                <a:cubicBezTo>
                  <a:pt x="3017741" y="3216757"/>
                  <a:pt x="3054806" y="3412239"/>
                  <a:pt x="3023917" y="3249337"/>
                </a:cubicBezTo>
                <a:cubicBezTo>
                  <a:pt x="3023917" y="3249337"/>
                  <a:pt x="3023917" y="3249337"/>
                  <a:pt x="3042449" y="3347077"/>
                </a:cubicBezTo>
                <a:cubicBezTo>
                  <a:pt x="2958088" y="3220543"/>
                  <a:pt x="3079517" y="3542558"/>
                  <a:pt x="2976622" y="3318284"/>
                </a:cubicBezTo>
                <a:cubicBezTo>
                  <a:pt x="2982799" y="3350864"/>
                  <a:pt x="3001330" y="3448605"/>
                  <a:pt x="2954032" y="3517552"/>
                </a:cubicBezTo>
                <a:cubicBezTo>
                  <a:pt x="2947855" y="3484973"/>
                  <a:pt x="2960209" y="3550133"/>
                  <a:pt x="2869671" y="3391019"/>
                </a:cubicBezTo>
                <a:cubicBezTo>
                  <a:pt x="2827488" y="3327753"/>
                  <a:pt x="2832120" y="3352187"/>
                  <a:pt x="2846528" y="3388368"/>
                </a:cubicBezTo>
                <a:lnTo>
                  <a:pt x="2853129" y="3402918"/>
                </a:lnTo>
                <a:lnTo>
                  <a:pt x="2851392" y="3399714"/>
                </a:lnTo>
                <a:cubicBezTo>
                  <a:pt x="2834496" y="3371550"/>
                  <a:pt x="2824194" y="3360742"/>
                  <a:pt x="2817715" y="3357674"/>
                </a:cubicBezTo>
                <a:lnTo>
                  <a:pt x="2811984" y="3357679"/>
                </a:lnTo>
                <a:lnTo>
                  <a:pt x="2797660" y="3329646"/>
                </a:lnTo>
                <a:cubicBezTo>
                  <a:pt x="2806927" y="3378516"/>
                  <a:pt x="2803839" y="3362226"/>
                  <a:pt x="2810524" y="3357681"/>
                </a:cubicBezTo>
                <a:lnTo>
                  <a:pt x="2811984" y="3357679"/>
                </a:lnTo>
                <a:lnTo>
                  <a:pt x="2825225" y="3383601"/>
                </a:lnTo>
                <a:cubicBezTo>
                  <a:pt x="2870747" y="3471322"/>
                  <a:pt x="2795345" y="3317427"/>
                  <a:pt x="2822370" y="3459966"/>
                </a:cubicBezTo>
                <a:cubicBezTo>
                  <a:pt x="2822370" y="3459966"/>
                  <a:pt x="2822370" y="3459966"/>
                  <a:pt x="2803839" y="3362226"/>
                </a:cubicBezTo>
                <a:cubicBezTo>
                  <a:pt x="2803839" y="3362226"/>
                  <a:pt x="2803839" y="3362226"/>
                  <a:pt x="2776066" y="3350079"/>
                </a:cubicBezTo>
                <a:lnTo>
                  <a:pt x="2738010" y="3333434"/>
                </a:lnTo>
                <a:lnTo>
                  <a:pt x="2737438" y="3330417"/>
                </a:lnTo>
                <a:lnTo>
                  <a:pt x="2737253" y="3329442"/>
                </a:lnTo>
                <a:lnTo>
                  <a:pt x="2737218" y="3329259"/>
                </a:lnTo>
                <a:lnTo>
                  <a:pt x="2737176" y="3329040"/>
                </a:lnTo>
                <a:lnTo>
                  <a:pt x="2737157" y="3328939"/>
                </a:lnTo>
                <a:lnTo>
                  <a:pt x="2737054" y="3328394"/>
                </a:lnTo>
                <a:lnTo>
                  <a:pt x="2736078" y="3323251"/>
                </a:lnTo>
                <a:lnTo>
                  <a:pt x="2732982" y="3306914"/>
                </a:lnTo>
                <a:lnTo>
                  <a:pt x="2732379" y="3303733"/>
                </a:lnTo>
                <a:lnTo>
                  <a:pt x="2731833" y="3300852"/>
                </a:lnTo>
                <a:lnTo>
                  <a:pt x="2730887" y="3295865"/>
                </a:lnTo>
                <a:lnTo>
                  <a:pt x="2727698" y="3279041"/>
                </a:lnTo>
                <a:lnTo>
                  <a:pt x="2726305" y="3271704"/>
                </a:lnTo>
                <a:lnTo>
                  <a:pt x="2726283" y="3271583"/>
                </a:lnTo>
                <a:lnTo>
                  <a:pt x="2726286" y="3271603"/>
                </a:lnTo>
                <a:lnTo>
                  <a:pt x="2726238" y="3271348"/>
                </a:lnTo>
                <a:lnTo>
                  <a:pt x="2726215" y="3271225"/>
                </a:lnTo>
                <a:lnTo>
                  <a:pt x="2726208" y="3271189"/>
                </a:lnTo>
                <a:lnTo>
                  <a:pt x="2726208" y="3271186"/>
                </a:lnTo>
                <a:lnTo>
                  <a:pt x="2726182" y="3271052"/>
                </a:lnTo>
                <a:lnTo>
                  <a:pt x="2726179" y="3271035"/>
                </a:lnTo>
                <a:lnTo>
                  <a:pt x="2726160" y="3270937"/>
                </a:lnTo>
                <a:lnTo>
                  <a:pt x="2726020" y="3270196"/>
                </a:lnTo>
                <a:lnTo>
                  <a:pt x="2725891" y="3269518"/>
                </a:lnTo>
                <a:lnTo>
                  <a:pt x="2725738" y="3268713"/>
                </a:lnTo>
                <a:lnTo>
                  <a:pt x="2725688" y="3268452"/>
                </a:lnTo>
                <a:lnTo>
                  <a:pt x="2725686" y="3268439"/>
                </a:lnTo>
                <a:lnTo>
                  <a:pt x="2725671" y="3268360"/>
                </a:lnTo>
                <a:lnTo>
                  <a:pt x="2725657" y="3268288"/>
                </a:lnTo>
                <a:lnTo>
                  <a:pt x="2725343" y="3266631"/>
                </a:lnTo>
                <a:lnTo>
                  <a:pt x="2724533" y="3262363"/>
                </a:lnTo>
                <a:lnTo>
                  <a:pt x="2724110" y="3260128"/>
                </a:lnTo>
                <a:lnTo>
                  <a:pt x="2723761" y="3258291"/>
                </a:lnTo>
                <a:lnTo>
                  <a:pt x="2723719" y="3258066"/>
                </a:lnTo>
                <a:lnTo>
                  <a:pt x="2723483" y="3256821"/>
                </a:lnTo>
                <a:lnTo>
                  <a:pt x="2723145" y="3255037"/>
                </a:lnTo>
                <a:lnTo>
                  <a:pt x="2723464" y="3256722"/>
                </a:lnTo>
                <a:lnTo>
                  <a:pt x="2723463" y="3256716"/>
                </a:lnTo>
                <a:lnTo>
                  <a:pt x="2719478" y="3235691"/>
                </a:lnTo>
                <a:cubicBezTo>
                  <a:pt x="2665472" y="3189662"/>
                  <a:pt x="2692474" y="3212679"/>
                  <a:pt x="2719776" y="3282041"/>
                </a:cubicBezTo>
                <a:lnTo>
                  <a:pt x="2744182" y="3365994"/>
                </a:lnTo>
                <a:lnTo>
                  <a:pt x="2744183" y="3366012"/>
                </a:lnTo>
                <a:lnTo>
                  <a:pt x="2750362" y="3398594"/>
                </a:lnTo>
                <a:cubicBezTo>
                  <a:pt x="2745730" y="3374158"/>
                  <a:pt x="2700595" y="3315201"/>
                  <a:pt x="2683525" y="3314739"/>
                </a:cubicBezTo>
                <a:lnTo>
                  <a:pt x="2681569" y="3323251"/>
                </a:lnTo>
                <a:lnTo>
                  <a:pt x="2673689" y="3307636"/>
                </a:lnTo>
                <a:lnTo>
                  <a:pt x="2673059" y="3306384"/>
                </a:lnTo>
                <a:lnTo>
                  <a:pt x="2666001" y="3272060"/>
                </a:lnTo>
                <a:lnTo>
                  <a:pt x="2664457" y="3263914"/>
                </a:lnTo>
                <a:cubicBezTo>
                  <a:pt x="2662140" y="3251697"/>
                  <a:pt x="2660692" y="3244061"/>
                  <a:pt x="2665324" y="3268496"/>
                </a:cubicBezTo>
                <a:lnTo>
                  <a:pt x="2666001" y="3272060"/>
                </a:lnTo>
                <a:lnTo>
                  <a:pt x="2657773" y="3268461"/>
                </a:lnTo>
                <a:cubicBezTo>
                  <a:pt x="2653658" y="3266661"/>
                  <a:pt x="2647488" y="3263962"/>
                  <a:pt x="2638231" y="3259914"/>
                </a:cubicBezTo>
                <a:lnTo>
                  <a:pt x="2623439" y="3253443"/>
                </a:lnTo>
                <a:lnTo>
                  <a:pt x="2601802" y="3207099"/>
                </a:lnTo>
                <a:cubicBezTo>
                  <a:pt x="2595019" y="3196195"/>
                  <a:pt x="2590904" y="3194395"/>
                  <a:pt x="2593993" y="3210685"/>
                </a:cubicBezTo>
                <a:cubicBezTo>
                  <a:pt x="2593993" y="3210685"/>
                  <a:pt x="2631056" y="3406168"/>
                  <a:pt x="2546695" y="3279633"/>
                </a:cubicBezTo>
                <a:cubicBezTo>
                  <a:pt x="2546695" y="3279633"/>
                  <a:pt x="2546695" y="3279633"/>
                  <a:pt x="2546407" y="3278107"/>
                </a:cubicBezTo>
                <a:lnTo>
                  <a:pt x="2546332" y="3277714"/>
                </a:lnTo>
                <a:lnTo>
                  <a:pt x="2541289" y="3251125"/>
                </a:lnTo>
                <a:cubicBezTo>
                  <a:pt x="2540518" y="3247052"/>
                  <a:pt x="2540518" y="3247052"/>
                  <a:pt x="2540518" y="3247052"/>
                </a:cubicBezTo>
                <a:cubicBezTo>
                  <a:pt x="2534340" y="3214472"/>
                  <a:pt x="2534340" y="3214472"/>
                  <a:pt x="2534340" y="3214472"/>
                </a:cubicBezTo>
                <a:lnTo>
                  <a:pt x="2533085" y="3207847"/>
                </a:lnTo>
                <a:lnTo>
                  <a:pt x="2532025" y="3202256"/>
                </a:lnTo>
                <a:lnTo>
                  <a:pt x="2531854" y="3201356"/>
                </a:lnTo>
                <a:lnTo>
                  <a:pt x="2528934" y="3185966"/>
                </a:lnTo>
                <a:cubicBezTo>
                  <a:pt x="2528161" y="3181893"/>
                  <a:pt x="2528161" y="3181893"/>
                  <a:pt x="2528161" y="3181893"/>
                </a:cubicBezTo>
                <a:lnTo>
                  <a:pt x="2534340" y="3214472"/>
                </a:lnTo>
                <a:lnTo>
                  <a:pt x="2525340" y="3206801"/>
                </a:lnTo>
                <a:cubicBezTo>
                  <a:pt x="2516338" y="3199130"/>
                  <a:pt x="2498336" y="3183786"/>
                  <a:pt x="2462334" y="3153099"/>
                </a:cubicBezTo>
                <a:cubicBezTo>
                  <a:pt x="2449979" y="3087939"/>
                  <a:pt x="2456156" y="3120520"/>
                  <a:pt x="2468508" y="3185680"/>
                </a:cubicBezTo>
                <a:cubicBezTo>
                  <a:pt x="2468508" y="3185680"/>
                  <a:pt x="2468508" y="3185680"/>
                  <a:pt x="2480863" y="3250841"/>
                </a:cubicBezTo>
                <a:cubicBezTo>
                  <a:pt x="2480863" y="3250841"/>
                  <a:pt x="2535268" y="3358669"/>
                  <a:pt x="2572896" y="3467562"/>
                </a:cubicBezTo>
                <a:lnTo>
                  <a:pt x="2602287" y="3572836"/>
                </a:lnTo>
                <a:lnTo>
                  <a:pt x="2602290" y="3572854"/>
                </a:lnTo>
                <a:lnTo>
                  <a:pt x="2604202" y="3582932"/>
                </a:lnTo>
                <a:lnTo>
                  <a:pt x="2604607" y="3585073"/>
                </a:lnTo>
                <a:lnTo>
                  <a:pt x="2606688" y="3596037"/>
                </a:lnTo>
                <a:lnTo>
                  <a:pt x="2611123" y="3619436"/>
                </a:lnTo>
                <a:lnTo>
                  <a:pt x="2614645" y="3638016"/>
                </a:lnTo>
                <a:lnTo>
                  <a:pt x="2620824" y="3670596"/>
                </a:lnTo>
                <a:cubicBezTo>
                  <a:pt x="2596113" y="3540275"/>
                  <a:pt x="2505576" y="3381161"/>
                  <a:pt x="2493219" y="3316001"/>
                </a:cubicBezTo>
                <a:cubicBezTo>
                  <a:pt x="2493219" y="3316001"/>
                  <a:pt x="2502486" y="3364871"/>
                  <a:pt x="2509435" y="3401524"/>
                </a:cubicBezTo>
                <a:lnTo>
                  <a:pt x="2511752" y="3413741"/>
                </a:lnTo>
                <a:lnTo>
                  <a:pt x="2510741" y="3411736"/>
                </a:lnTo>
                <a:cubicBezTo>
                  <a:pt x="2507704" y="3405717"/>
                  <a:pt x="2495555" y="3381637"/>
                  <a:pt x="2446958" y="3285321"/>
                </a:cubicBezTo>
                <a:lnTo>
                  <a:pt x="2435536" y="3262681"/>
                </a:lnTo>
                <a:lnTo>
                  <a:pt x="2427284" y="3241877"/>
                </a:lnTo>
                <a:cubicBezTo>
                  <a:pt x="2419148" y="3223846"/>
                  <a:pt x="2413489" y="3213903"/>
                  <a:pt x="2415034" y="3222047"/>
                </a:cubicBezTo>
                <a:lnTo>
                  <a:pt x="2435536" y="3262681"/>
                </a:lnTo>
                <a:lnTo>
                  <a:pt x="2454391" y="3310222"/>
                </a:lnTo>
                <a:cubicBezTo>
                  <a:pt x="2462753" y="3334421"/>
                  <a:pt x="2468864" y="3356701"/>
                  <a:pt x="2467998" y="3367061"/>
                </a:cubicBezTo>
                <a:lnTo>
                  <a:pt x="2465654" y="3368820"/>
                </a:lnTo>
                <a:lnTo>
                  <a:pt x="2465202" y="3367238"/>
                </a:lnTo>
                <a:cubicBezTo>
                  <a:pt x="2453114" y="3343276"/>
                  <a:pt x="2433566" y="3319787"/>
                  <a:pt x="2439744" y="3352368"/>
                </a:cubicBezTo>
                <a:cubicBezTo>
                  <a:pt x="2449517" y="3364114"/>
                  <a:pt x="2456364" y="3370376"/>
                  <a:pt x="2460877" y="3372407"/>
                </a:cubicBezTo>
                <a:lnTo>
                  <a:pt x="2465654" y="3368820"/>
                </a:lnTo>
                <a:lnTo>
                  <a:pt x="2473597" y="3396586"/>
                </a:lnTo>
                <a:cubicBezTo>
                  <a:pt x="2471765" y="3401855"/>
                  <a:pt x="2463925" y="3400292"/>
                  <a:pt x="2445923" y="3384948"/>
                </a:cubicBezTo>
                <a:cubicBezTo>
                  <a:pt x="2445923" y="3384948"/>
                  <a:pt x="2445150" y="3380877"/>
                  <a:pt x="2444185" y="3375784"/>
                </a:cubicBezTo>
                <a:lnTo>
                  <a:pt x="2441748" y="3362935"/>
                </a:lnTo>
                <a:lnTo>
                  <a:pt x="2441288" y="3360512"/>
                </a:lnTo>
                <a:lnTo>
                  <a:pt x="2441097" y="3359505"/>
                </a:lnTo>
                <a:lnTo>
                  <a:pt x="2440709" y="3357459"/>
                </a:lnTo>
                <a:cubicBezTo>
                  <a:pt x="2440419" y="3355932"/>
                  <a:pt x="2440371" y="3355677"/>
                  <a:pt x="2440492" y="3356313"/>
                </a:cubicBezTo>
                <a:lnTo>
                  <a:pt x="2441097" y="3359505"/>
                </a:lnTo>
                <a:lnTo>
                  <a:pt x="2441748" y="3362935"/>
                </a:lnTo>
                <a:lnTo>
                  <a:pt x="2445923" y="3384948"/>
                </a:lnTo>
                <a:cubicBezTo>
                  <a:pt x="2445923" y="3384948"/>
                  <a:pt x="2446309" y="3386984"/>
                  <a:pt x="2446888" y="3390039"/>
                </a:cubicBezTo>
                <a:lnTo>
                  <a:pt x="2447126" y="3391296"/>
                </a:lnTo>
                <a:lnTo>
                  <a:pt x="2447540" y="3393477"/>
                </a:lnTo>
                <a:lnTo>
                  <a:pt x="2447607" y="3393828"/>
                </a:lnTo>
                <a:lnTo>
                  <a:pt x="2448121" y="3396546"/>
                </a:lnTo>
                <a:lnTo>
                  <a:pt x="2449397" y="3403276"/>
                </a:lnTo>
                <a:lnTo>
                  <a:pt x="2449493" y="3403783"/>
                </a:lnTo>
                <a:lnTo>
                  <a:pt x="2449920" y="3406035"/>
                </a:lnTo>
                <a:lnTo>
                  <a:pt x="2451168" y="3412618"/>
                </a:lnTo>
                <a:lnTo>
                  <a:pt x="2452099" y="3417531"/>
                </a:lnTo>
                <a:lnTo>
                  <a:pt x="2452193" y="3418023"/>
                </a:lnTo>
                <a:lnTo>
                  <a:pt x="2452484" y="3419565"/>
                </a:lnTo>
                <a:lnTo>
                  <a:pt x="2454595" y="3430688"/>
                </a:lnTo>
                <a:lnTo>
                  <a:pt x="2455188" y="3433820"/>
                </a:lnTo>
                <a:lnTo>
                  <a:pt x="2456154" y="3438913"/>
                </a:lnTo>
                <a:lnTo>
                  <a:pt x="2458276" y="3450108"/>
                </a:lnTo>
                <a:lnTo>
                  <a:pt x="2458278" y="3450110"/>
                </a:lnTo>
                <a:lnTo>
                  <a:pt x="2462524" y="3472508"/>
                </a:lnTo>
                <a:cubicBezTo>
                  <a:pt x="2465996" y="3490833"/>
                  <a:pt x="2470631" y="3515269"/>
                  <a:pt x="2476807" y="3547850"/>
                </a:cubicBezTo>
                <a:cubicBezTo>
                  <a:pt x="2452099" y="3417529"/>
                  <a:pt x="2380091" y="3356154"/>
                  <a:pt x="2373913" y="3323574"/>
                </a:cubicBezTo>
                <a:cubicBezTo>
                  <a:pt x="2355913" y="3308232"/>
                  <a:pt x="2342798" y="3298760"/>
                  <a:pt x="2333347" y="3293694"/>
                </a:cubicBezTo>
                <a:lnTo>
                  <a:pt x="2322995" y="3291767"/>
                </a:lnTo>
                <a:lnTo>
                  <a:pt x="2304221" y="3274418"/>
                </a:lnTo>
                <a:cubicBezTo>
                  <a:pt x="2295609" y="3268783"/>
                  <a:pt x="2287574" y="3266203"/>
                  <a:pt x="2277962" y="3265268"/>
                </a:cubicBezTo>
                <a:lnTo>
                  <a:pt x="2253786" y="3265755"/>
                </a:lnTo>
                <a:lnTo>
                  <a:pt x="2247394" y="3253297"/>
                </a:lnTo>
                <a:cubicBezTo>
                  <a:pt x="2232989" y="3217118"/>
                  <a:pt x="2226810" y="3184538"/>
                  <a:pt x="2223719" y="3168248"/>
                </a:cubicBezTo>
                <a:cubicBezTo>
                  <a:pt x="2223719" y="3168248"/>
                  <a:pt x="2217543" y="3135668"/>
                  <a:pt x="2217543" y="3135668"/>
                </a:cubicBezTo>
                <a:cubicBezTo>
                  <a:pt x="2217543" y="3135668"/>
                  <a:pt x="2217543" y="3135668"/>
                  <a:pt x="2209726" y="3094433"/>
                </a:cubicBezTo>
                <a:lnTo>
                  <a:pt x="2205188" y="3070506"/>
                </a:lnTo>
                <a:lnTo>
                  <a:pt x="2199011" y="3037927"/>
                </a:lnTo>
                <a:cubicBezTo>
                  <a:pt x="2199011" y="3037927"/>
                  <a:pt x="2199011" y="3037927"/>
                  <a:pt x="2166027" y="2998290"/>
                </a:cubicBezTo>
                <a:lnTo>
                  <a:pt x="2165639" y="2997824"/>
                </a:lnTo>
                <a:lnTo>
                  <a:pt x="2170709" y="3016634"/>
                </a:lnTo>
                <a:lnTo>
                  <a:pt x="2171686" y="3020258"/>
                </a:lnTo>
                <a:lnTo>
                  <a:pt x="2205188" y="3070506"/>
                </a:lnTo>
                <a:lnTo>
                  <a:pt x="2178125" y="3032878"/>
                </a:lnTo>
                <a:lnTo>
                  <a:pt x="2173809" y="3028138"/>
                </a:lnTo>
                <a:lnTo>
                  <a:pt x="2178933" y="3047149"/>
                </a:lnTo>
                <a:cubicBezTo>
                  <a:pt x="2187561" y="3079160"/>
                  <a:pt x="2187561" y="3079160"/>
                  <a:pt x="2187561" y="3079160"/>
                </a:cubicBezTo>
                <a:lnTo>
                  <a:pt x="2143356" y="3062792"/>
                </a:lnTo>
                <a:lnTo>
                  <a:pt x="2157892" y="3139454"/>
                </a:lnTo>
                <a:lnTo>
                  <a:pt x="2135375" y="3059837"/>
                </a:lnTo>
                <a:lnTo>
                  <a:pt x="2080193" y="3039405"/>
                </a:lnTo>
                <a:lnTo>
                  <a:pt x="2027679" y="3019963"/>
                </a:lnTo>
                <a:lnTo>
                  <a:pt x="2051588" y="3081289"/>
                </a:lnTo>
                <a:lnTo>
                  <a:pt x="2099781" y="3167528"/>
                </a:lnTo>
                <a:lnTo>
                  <a:pt x="2100793" y="3183457"/>
                </a:lnTo>
                <a:cubicBezTo>
                  <a:pt x="2095228" y="3204484"/>
                  <a:pt x="2068030" y="3172980"/>
                  <a:pt x="2043724" y="3134338"/>
                </a:cubicBezTo>
                <a:lnTo>
                  <a:pt x="2031728" y="3110864"/>
                </a:lnTo>
                <a:lnTo>
                  <a:pt x="2030405" y="3103886"/>
                </a:lnTo>
                <a:lnTo>
                  <a:pt x="2030477" y="3104267"/>
                </a:lnTo>
                <a:cubicBezTo>
                  <a:pt x="2030477" y="3104267"/>
                  <a:pt x="2030187" y="3102740"/>
                  <a:pt x="2029512" y="3099176"/>
                </a:cubicBezTo>
                <a:lnTo>
                  <a:pt x="2029383" y="3098495"/>
                </a:lnTo>
                <a:lnTo>
                  <a:pt x="2028499" y="3093833"/>
                </a:lnTo>
                <a:lnTo>
                  <a:pt x="2028063" y="3091531"/>
                </a:lnTo>
                <a:lnTo>
                  <a:pt x="2027693" y="3089581"/>
                </a:lnTo>
                <a:lnTo>
                  <a:pt x="2026231" y="3081868"/>
                </a:lnTo>
                <a:lnTo>
                  <a:pt x="2027027" y="3086069"/>
                </a:lnTo>
                <a:lnTo>
                  <a:pt x="2022754" y="3063542"/>
                </a:lnTo>
                <a:cubicBezTo>
                  <a:pt x="2021210" y="3055396"/>
                  <a:pt x="2020052" y="3049287"/>
                  <a:pt x="2020052" y="3049287"/>
                </a:cubicBezTo>
                <a:cubicBezTo>
                  <a:pt x="2002051" y="3033943"/>
                  <a:pt x="1999869" y="3042327"/>
                  <a:pt x="2006235" y="3060984"/>
                </a:cubicBezTo>
                <a:lnTo>
                  <a:pt x="2031728" y="3110864"/>
                </a:lnTo>
                <a:lnTo>
                  <a:pt x="2034725" y="3126667"/>
                </a:lnTo>
                <a:cubicBezTo>
                  <a:pt x="2037040" y="3138882"/>
                  <a:pt x="2038584" y="3147028"/>
                  <a:pt x="2038584" y="3147028"/>
                </a:cubicBezTo>
                <a:cubicBezTo>
                  <a:pt x="2038584" y="3147028"/>
                  <a:pt x="2026231" y="3081868"/>
                  <a:pt x="1954220" y="3020496"/>
                </a:cubicBezTo>
                <a:lnTo>
                  <a:pt x="1944823" y="2970930"/>
                </a:lnTo>
                <a:lnTo>
                  <a:pt x="1931298" y="2958679"/>
                </a:lnTo>
                <a:cubicBezTo>
                  <a:pt x="1915492" y="2944924"/>
                  <a:pt x="1910367" y="2946268"/>
                  <a:pt x="1947194" y="3024745"/>
                </a:cubicBezTo>
                <a:lnTo>
                  <a:pt x="1921717" y="2992259"/>
                </a:lnTo>
                <a:cubicBezTo>
                  <a:pt x="1912164" y="2980076"/>
                  <a:pt x="1899029" y="2963324"/>
                  <a:pt x="1886341" y="2947145"/>
                </a:cubicBezTo>
                <a:lnTo>
                  <a:pt x="1874937" y="2932601"/>
                </a:lnTo>
                <a:lnTo>
                  <a:pt x="1869751" y="2925988"/>
                </a:lnTo>
                <a:lnTo>
                  <a:pt x="1867294" y="2922854"/>
                </a:lnTo>
                <a:lnTo>
                  <a:pt x="1853652" y="2905458"/>
                </a:lnTo>
                <a:lnTo>
                  <a:pt x="1848132" y="2898419"/>
                </a:lnTo>
                <a:lnTo>
                  <a:pt x="1846885" y="2896827"/>
                </a:lnTo>
                <a:cubicBezTo>
                  <a:pt x="1845292" y="2894797"/>
                  <a:pt x="1845292" y="2894797"/>
                  <a:pt x="1845292" y="2894797"/>
                </a:cubicBezTo>
                <a:lnTo>
                  <a:pt x="1848132" y="2898419"/>
                </a:lnTo>
                <a:lnTo>
                  <a:pt x="1858029" y="2911042"/>
                </a:lnTo>
                <a:lnTo>
                  <a:pt x="1867294" y="2922854"/>
                </a:lnTo>
                <a:lnTo>
                  <a:pt x="1868149" y="2923946"/>
                </a:lnTo>
                <a:lnTo>
                  <a:pt x="1869751" y="2925988"/>
                </a:lnTo>
                <a:lnTo>
                  <a:pt x="1870171" y="2926524"/>
                </a:lnTo>
                <a:lnTo>
                  <a:pt x="1874937" y="2932601"/>
                </a:lnTo>
                <a:lnTo>
                  <a:pt x="1888281" y="2949620"/>
                </a:lnTo>
                <a:lnTo>
                  <a:pt x="1921717" y="2992259"/>
                </a:lnTo>
                <a:lnTo>
                  <a:pt x="1844111" y="2956320"/>
                </a:lnTo>
                <a:cubicBezTo>
                  <a:pt x="1755362" y="2906167"/>
                  <a:pt x="1652278" y="2837744"/>
                  <a:pt x="1706824" y="2970330"/>
                </a:cubicBezTo>
                <a:cubicBezTo>
                  <a:pt x="1728598" y="3082139"/>
                  <a:pt x="1677649" y="3017164"/>
                  <a:pt x="1754073" y="3114624"/>
                </a:cubicBezTo>
                <a:cubicBezTo>
                  <a:pt x="1626699" y="2952192"/>
                  <a:pt x="1572053" y="2966540"/>
                  <a:pt x="1597528" y="2999026"/>
                </a:cubicBezTo>
                <a:lnTo>
                  <a:pt x="1580245" y="2976986"/>
                </a:lnTo>
                <a:lnTo>
                  <a:pt x="1575238" y="2970600"/>
                </a:lnTo>
                <a:cubicBezTo>
                  <a:pt x="1572053" y="2966540"/>
                  <a:pt x="1572053" y="2966540"/>
                  <a:pt x="1572053" y="2966540"/>
                </a:cubicBezTo>
                <a:lnTo>
                  <a:pt x="1580245" y="2976986"/>
                </a:lnTo>
                <a:lnTo>
                  <a:pt x="1594343" y="2994965"/>
                </a:lnTo>
                <a:cubicBezTo>
                  <a:pt x="1597528" y="2999026"/>
                  <a:pt x="1597528" y="2999026"/>
                  <a:pt x="1597528" y="2999026"/>
                </a:cubicBezTo>
                <a:cubicBezTo>
                  <a:pt x="1521103" y="2901566"/>
                  <a:pt x="1542880" y="3013375"/>
                  <a:pt x="1593827" y="3078348"/>
                </a:cubicBezTo>
                <a:cubicBezTo>
                  <a:pt x="1564654" y="3125183"/>
                  <a:pt x="1306208" y="2879637"/>
                  <a:pt x="1324284" y="3070768"/>
                </a:cubicBezTo>
                <a:cubicBezTo>
                  <a:pt x="1447960" y="3312523"/>
                  <a:pt x="1218685" y="3020143"/>
                  <a:pt x="1291415" y="3196925"/>
                </a:cubicBezTo>
                <a:cubicBezTo>
                  <a:pt x="1338666" y="3341220"/>
                  <a:pt x="1207590" y="3258109"/>
                  <a:pt x="1156642" y="3193136"/>
                </a:cubicBezTo>
                <a:cubicBezTo>
                  <a:pt x="1083914" y="3016353"/>
                  <a:pt x="1083914" y="3016353"/>
                  <a:pt x="1083914" y="3016353"/>
                </a:cubicBezTo>
                <a:cubicBezTo>
                  <a:pt x="1032966" y="2951380"/>
                  <a:pt x="1105691" y="3128162"/>
                  <a:pt x="1003792" y="2998216"/>
                </a:cubicBezTo>
                <a:cubicBezTo>
                  <a:pt x="1029266" y="3030702"/>
                  <a:pt x="1029266" y="3030702"/>
                  <a:pt x="1029266" y="3030702"/>
                </a:cubicBezTo>
                <a:cubicBezTo>
                  <a:pt x="1053149" y="3061158"/>
                  <a:pt x="808351" y="2748981"/>
                  <a:pt x="1005509" y="3069649"/>
                </a:cubicBezTo>
                <a:lnTo>
                  <a:pt x="1051043" y="3142507"/>
                </a:lnTo>
                <a:lnTo>
                  <a:pt x="1032336" y="3118653"/>
                </a:lnTo>
                <a:cubicBezTo>
                  <a:pt x="1000095" y="3077536"/>
                  <a:pt x="1000095" y="3077536"/>
                  <a:pt x="1000095" y="3077536"/>
                </a:cubicBezTo>
                <a:cubicBezTo>
                  <a:pt x="993726" y="3069414"/>
                  <a:pt x="984174" y="3057232"/>
                  <a:pt x="973426" y="3043527"/>
                </a:cubicBezTo>
                <a:lnTo>
                  <a:pt x="949144" y="3012563"/>
                </a:lnTo>
                <a:lnTo>
                  <a:pt x="944523" y="3006670"/>
                </a:lnTo>
                <a:lnTo>
                  <a:pt x="939591" y="3000380"/>
                </a:lnTo>
                <a:lnTo>
                  <a:pt x="937494" y="2997707"/>
                </a:lnTo>
                <a:lnTo>
                  <a:pt x="929365" y="2987340"/>
                </a:lnTo>
                <a:lnTo>
                  <a:pt x="910534" y="2963324"/>
                </a:lnTo>
                <a:lnTo>
                  <a:pt x="910071" y="2962735"/>
                </a:lnTo>
                <a:lnTo>
                  <a:pt x="898195" y="2947589"/>
                </a:lnTo>
                <a:cubicBezTo>
                  <a:pt x="898195" y="2947589"/>
                  <a:pt x="899389" y="2949112"/>
                  <a:pt x="901528" y="2951840"/>
                </a:cubicBezTo>
                <a:lnTo>
                  <a:pt x="910071" y="2962735"/>
                </a:lnTo>
                <a:lnTo>
                  <a:pt x="929365" y="2987340"/>
                </a:lnTo>
                <a:lnTo>
                  <a:pt x="933222" y="2992259"/>
                </a:lnTo>
                <a:lnTo>
                  <a:pt x="937494" y="2997707"/>
                </a:lnTo>
                <a:lnTo>
                  <a:pt x="944523" y="3006670"/>
                </a:lnTo>
                <a:lnTo>
                  <a:pt x="944766" y="3006980"/>
                </a:lnTo>
                <a:cubicBezTo>
                  <a:pt x="947552" y="3010532"/>
                  <a:pt x="949144" y="3012563"/>
                  <a:pt x="949144" y="3012563"/>
                </a:cubicBezTo>
                <a:lnTo>
                  <a:pt x="961734" y="3077203"/>
                </a:lnTo>
                <a:cubicBezTo>
                  <a:pt x="970921" y="3124372"/>
                  <a:pt x="970921" y="3124372"/>
                  <a:pt x="970921" y="3124372"/>
                </a:cubicBezTo>
                <a:cubicBezTo>
                  <a:pt x="919969" y="3059398"/>
                  <a:pt x="796294" y="2817643"/>
                  <a:pt x="843544" y="2961938"/>
                </a:cubicBezTo>
                <a:cubicBezTo>
                  <a:pt x="770820" y="2785156"/>
                  <a:pt x="821770" y="2850129"/>
                  <a:pt x="770820" y="2785156"/>
                </a:cubicBezTo>
                <a:cubicBezTo>
                  <a:pt x="770820" y="2785156"/>
                  <a:pt x="796294" y="2817643"/>
                  <a:pt x="767119" y="2864478"/>
                </a:cubicBezTo>
                <a:cubicBezTo>
                  <a:pt x="767119" y="2864478"/>
                  <a:pt x="716172" y="2799505"/>
                  <a:pt x="665221" y="2734531"/>
                </a:cubicBezTo>
                <a:cubicBezTo>
                  <a:pt x="665221" y="2734531"/>
                  <a:pt x="553860" y="2463835"/>
                  <a:pt x="440686" y="2287343"/>
                </a:cubicBezTo>
                <a:lnTo>
                  <a:pt x="392405" y="2218552"/>
                </a:lnTo>
                <a:lnTo>
                  <a:pt x="406920" y="2237063"/>
                </a:lnTo>
                <a:cubicBezTo>
                  <a:pt x="417070" y="2250006"/>
                  <a:pt x="414682" y="2246961"/>
                  <a:pt x="405129" y="2234778"/>
                </a:cubicBezTo>
                <a:lnTo>
                  <a:pt x="392394" y="2218537"/>
                </a:lnTo>
                <a:lnTo>
                  <a:pt x="392388" y="2218528"/>
                </a:lnTo>
                <a:lnTo>
                  <a:pt x="368944" y="2180877"/>
                </a:lnTo>
                <a:cubicBezTo>
                  <a:pt x="350155" y="2142513"/>
                  <a:pt x="343684" y="2103238"/>
                  <a:pt x="334611" y="2073943"/>
                </a:cubicBezTo>
                <a:lnTo>
                  <a:pt x="319667" y="2041752"/>
                </a:lnTo>
                <a:lnTo>
                  <a:pt x="326434" y="2050383"/>
                </a:lnTo>
                <a:lnTo>
                  <a:pt x="327467" y="2051700"/>
                </a:lnTo>
                <a:lnTo>
                  <a:pt x="327858" y="2052199"/>
                </a:lnTo>
                <a:lnTo>
                  <a:pt x="335436" y="2061861"/>
                </a:lnTo>
                <a:lnTo>
                  <a:pt x="341957" y="2070179"/>
                </a:lnTo>
                <a:cubicBezTo>
                  <a:pt x="345141" y="2074239"/>
                  <a:pt x="345141" y="2074239"/>
                  <a:pt x="345141" y="2074239"/>
                </a:cubicBezTo>
                <a:cubicBezTo>
                  <a:pt x="370618" y="2106726"/>
                  <a:pt x="370618" y="2106726"/>
                  <a:pt x="370618" y="2106726"/>
                </a:cubicBezTo>
                <a:lnTo>
                  <a:pt x="335436" y="2061861"/>
                </a:lnTo>
                <a:lnTo>
                  <a:pt x="327467" y="2051700"/>
                </a:lnTo>
                <a:lnTo>
                  <a:pt x="319667" y="2041752"/>
                </a:lnTo>
                <a:lnTo>
                  <a:pt x="303746" y="2021449"/>
                </a:lnTo>
                <a:cubicBezTo>
                  <a:pt x="294193" y="2009267"/>
                  <a:pt x="294193" y="2009267"/>
                  <a:pt x="294193" y="2009267"/>
                </a:cubicBezTo>
                <a:cubicBezTo>
                  <a:pt x="421566" y="2171698"/>
                  <a:pt x="170516" y="1767512"/>
                  <a:pt x="170516" y="1767512"/>
                </a:cubicBezTo>
                <a:cubicBezTo>
                  <a:pt x="148738" y="1655703"/>
                  <a:pt x="195991" y="1799997"/>
                  <a:pt x="225165" y="1753163"/>
                </a:cubicBezTo>
                <a:cubicBezTo>
                  <a:pt x="212428" y="1736919"/>
                  <a:pt x="186951" y="1704433"/>
                  <a:pt x="158293" y="1667885"/>
                </a:cubicBezTo>
                <a:lnTo>
                  <a:pt x="148740" y="1655701"/>
                </a:lnTo>
                <a:lnTo>
                  <a:pt x="136148" y="1591065"/>
                </a:lnTo>
                <a:cubicBezTo>
                  <a:pt x="126961" y="1543894"/>
                  <a:pt x="126961" y="1543894"/>
                  <a:pt x="126961" y="1543894"/>
                </a:cubicBezTo>
                <a:cubicBezTo>
                  <a:pt x="101487" y="1511407"/>
                  <a:pt x="76012" y="1478921"/>
                  <a:pt x="50536" y="1446435"/>
                </a:cubicBezTo>
                <a:cubicBezTo>
                  <a:pt x="54236" y="1367113"/>
                  <a:pt x="3287" y="1302139"/>
                  <a:pt x="3287" y="1302139"/>
                </a:cubicBezTo>
                <a:cubicBezTo>
                  <a:pt x="3287" y="1302139"/>
                  <a:pt x="9656" y="1310260"/>
                  <a:pt x="19209" y="1322442"/>
                </a:cubicBezTo>
                <a:lnTo>
                  <a:pt x="28712" y="1334562"/>
                </a:lnTo>
                <a:lnTo>
                  <a:pt x="37609" y="1356253"/>
                </a:lnTo>
                <a:cubicBezTo>
                  <a:pt x="57003" y="1398216"/>
                  <a:pt x="78322" y="1429344"/>
                  <a:pt x="79712" y="1399599"/>
                </a:cubicBezTo>
                <a:cubicBezTo>
                  <a:pt x="79712" y="1399599"/>
                  <a:pt x="49858" y="1361529"/>
                  <a:pt x="39907" y="1348839"/>
                </a:cubicBezTo>
                <a:lnTo>
                  <a:pt x="37397" y="1345638"/>
                </a:lnTo>
                <a:lnTo>
                  <a:pt x="28712" y="1334562"/>
                </a:lnTo>
                <a:lnTo>
                  <a:pt x="19670" y="1312528"/>
                </a:lnTo>
                <a:cubicBezTo>
                  <a:pt x="3992" y="1268899"/>
                  <a:pt x="-2470" y="1231115"/>
                  <a:pt x="22149" y="1249212"/>
                </a:cubicBezTo>
                <a:lnTo>
                  <a:pt x="36323" y="1264494"/>
                </a:lnTo>
                <a:lnTo>
                  <a:pt x="76495" y="1360043"/>
                </a:lnTo>
                <a:cubicBezTo>
                  <a:pt x="93487" y="1393533"/>
                  <a:pt x="112248" y="1425334"/>
                  <a:pt x="131124" y="1454658"/>
                </a:cubicBezTo>
                <a:lnTo>
                  <a:pt x="166557" y="1505732"/>
                </a:lnTo>
                <a:lnTo>
                  <a:pt x="156137" y="1497059"/>
                </a:lnTo>
                <a:cubicBezTo>
                  <a:pt x="156137" y="1497059"/>
                  <a:pt x="162505" y="1505181"/>
                  <a:pt x="175243" y="1521424"/>
                </a:cubicBezTo>
                <a:lnTo>
                  <a:pt x="185508" y="1534515"/>
                </a:lnTo>
                <a:lnTo>
                  <a:pt x="182407" y="1530561"/>
                </a:lnTo>
                <a:cubicBezTo>
                  <a:pt x="181611" y="1529545"/>
                  <a:pt x="181611" y="1529545"/>
                  <a:pt x="181611" y="1529545"/>
                </a:cubicBezTo>
                <a:lnTo>
                  <a:pt x="192870" y="1543905"/>
                </a:lnTo>
                <a:lnTo>
                  <a:pt x="203104" y="1556956"/>
                </a:lnTo>
                <a:cubicBezTo>
                  <a:pt x="210270" y="1566093"/>
                  <a:pt x="219822" y="1578277"/>
                  <a:pt x="232562" y="1594519"/>
                </a:cubicBezTo>
                <a:cubicBezTo>
                  <a:pt x="219822" y="1578277"/>
                  <a:pt x="203901" y="1557972"/>
                  <a:pt x="186445" y="1534396"/>
                </a:cubicBezTo>
                <a:lnTo>
                  <a:pt x="166557" y="1505732"/>
                </a:lnTo>
                <a:lnTo>
                  <a:pt x="185773" y="1521720"/>
                </a:lnTo>
                <a:cubicBezTo>
                  <a:pt x="207111" y="1525300"/>
                  <a:pt x="204417" y="1474589"/>
                  <a:pt x="185311" y="1450224"/>
                </a:cubicBezTo>
                <a:cubicBezTo>
                  <a:pt x="213506" y="1496688"/>
                  <a:pt x="238179" y="1537342"/>
                  <a:pt x="259768" y="1572914"/>
                </a:cubicBezTo>
                <a:lnTo>
                  <a:pt x="281986" y="1609525"/>
                </a:lnTo>
                <a:lnTo>
                  <a:pt x="308987" y="1691979"/>
                </a:lnTo>
                <a:cubicBezTo>
                  <a:pt x="261736" y="1547685"/>
                  <a:pt x="334461" y="1724466"/>
                  <a:pt x="410886" y="1821926"/>
                </a:cubicBezTo>
                <a:cubicBezTo>
                  <a:pt x="410886" y="1821926"/>
                  <a:pt x="410886" y="1821926"/>
                  <a:pt x="315721" y="1665113"/>
                </a:cubicBezTo>
                <a:lnTo>
                  <a:pt x="281986" y="1609525"/>
                </a:lnTo>
                <a:lnTo>
                  <a:pt x="281669" y="1608558"/>
                </a:lnTo>
                <a:cubicBezTo>
                  <a:pt x="261736" y="1547685"/>
                  <a:pt x="261736" y="1547685"/>
                  <a:pt x="261736" y="1547685"/>
                </a:cubicBezTo>
                <a:cubicBezTo>
                  <a:pt x="199897" y="1426806"/>
                  <a:pt x="219003" y="1451172"/>
                  <a:pt x="247199" y="1497634"/>
                </a:cubicBezTo>
                <a:lnTo>
                  <a:pt x="277983" y="1552003"/>
                </a:lnTo>
                <a:lnTo>
                  <a:pt x="287210" y="1580170"/>
                </a:lnTo>
                <a:cubicBezTo>
                  <a:pt x="299948" y="1596414"/>
                  <a:pt x="296993" y="1587395"/>
                  <a:pt x="287332" y="1568509"/>
                </a:cubicBezTo>
                <a:lnTo>
                  <a:pt x="277983" y="1552003"/>
                </a:lnTo>
                <a:lnTo>
                  <a:pt x="259892" y="1496751"/>
                </a:lnTo>
                <a:cubicBezTo>
                  <a:pt x="239957" y="1435876"/>
                  <a:pt x="239957" y="1435876"/>
                  <a:pt x="239957" y="1435876"/>
                </a:cubicBezTo>
                <a:cubicBezTo>
                  <a:pt x="185311" y="1450224"/>
                  <a:pt x="185311" y="1450224"/>
                  <a:pt x="185311" y="1450224"/>
                </a:cubicBezTo>
                <a:cubicBezTo>
                  <a:pt x="189006" y="1370904"/>
                  <a:pt x="163532" y="1338417"/>
                  <a:pt x="112581" y="1273442"/>
                </a:cubicBezTo>
                <a:cubicBezTo>
                  <a:pt x="163532" y="1338417"/>
                  <a:pt x="214481" y="1403389"/>
                  <a:pt x="214481" y="1403389"/>
                </a:cubicBezTo>
                <a:cubicBezTo>
                  <a:pt x="192191" y="1374964"/>
                  <a:pt x="247917" y="1446027"/>
                  <a:pt x="230542" y="1367572"/>
                </a:cubicBezTo>
                <a:lnTo>
                  <a:pt x="218180" y="1324068"/>
                </a:lnTo>
                <a:lnTo>
                  <a:pt x="245498" y="1407488"/>
                </a:lnTo>
                <a:cubicBezTo>
                  <a:pt x="265431" y="1468363"/>
                  <a:pt x="265431" y="1468363"/>
                  <a:pt x="265431" y="1468363"/>
                </a:cubicBezTo>
                <a:cubicBezTo>
                  <a:pt x="243656" y="1356555"/>
                  <a:pt x="243656" y="1356555"/>
                  <a:pt x="243656" y="1356555"/>
                </a:cubicBezTo>
                <a:lnTo>
                  <a:pt x="218180" y="1324068"/>
                </a:lnTo>
                <a:lnTo>
                  <a:pt x="199473" y="1300211"/>
                </a:lnTo>
                <a:cubicBezTo>
                  <a:pt x="167231" y="1259095"/>
                  <a:pt x="167231" y="1259095"/>
                  <a:pt x="167231" y="1259095"/>
                </a:cubicBezTo>
                <a:cubicBezTo>
                  <a:pt x="167231" y="1259095"/>
                  <a:pt x="141755" y="1226608"/>
                  <a:pt x="141755" y="1226608"/>
                </a:cubicBezTo>
                <a:cubicBezTo>
                  <a:pt x="129018" y="1210364"/>
                  <a:pt x="103544" y="1177877"/>
                  <a:pt x="81713" y="1139536"/>
                </a:cubicBezTo>
                <a:lnTo>
                  <a:pt x="75427" y="1125905"/>
                </a:lnTo>
                <a:lnTo>
                  <a:pt x="96584" y="1119105"/>
                </a:lnTo>
                <a:cubicBezTo>
                  <a:pt x="103928" y="1115340"/>
                  <a:pt x="108371" y="1110501"/>
                  <a:pt x="110428" y="1102616"/>
                </a:cubicBezTo>
                <a:lnTo>
                  <a:pt x="110119" y="1080669"/>
                </a:lnTo>
                <a:lnTo>
                  <a:pt x="117162" y="1075752"/>
                </a:lnTo>
                <a:cubicBezTo>
                  <a:pt x="120466" y="1068149"/>
                  <a:pt x="122755" y="1055307"/>
                  <a:pt x="123676" y="1035477"/>
                </a:cubicBezTo>
                <a:cubicBezTo>
                  <a:pt x="98203" y="1002991"/>
                  <a:pt x="101901" y="923670"/>
                  <a:pt x="0" y="793723"/>
                </a:cubicBezTo>
                <a:cubicBezTo>
                  <a:pt x="25475" y="826209"/>
                  <a:pt x="44582" y="850574"/>
                  <a:pt x="58912" y="868848"/>
                </a:cubicBezTo>
                <a:lnTo>
                  <a:pt x="76424" y="891181"/>
                </a:lnTo>
                <a:lnTo>
                  <a:pt x="76764" y="891615"/>
                </a:lnTo>
                <a:lnTo>
                  <a:pt x="101901" y="923670"/>
                </a:lnTo>
                <a:lnTo>
                  <a:pt x="104635" y="927158"/>
                </a:lnTo>
                <a:lnTo>
                  <a:pt x="110326" y="934413"/>
                </a:lnTo>
                <a:lnTo>
                  <a:pt x="112465" y="937141"/>
                </a:lnTo>
                <a:lnTo>
                  <a:pt x="112648" y="937375"/>
                </a:lnTo>
                <a:lnTo>
                  <a:pt x="114278" y="939453"/>
                </a:lnTo>
                <a:lnTo>
                  <a:pt x="118035" y="944245"/>
                </a:lnTo>
                <a:lnTo>
                  <a:pt x="120979" y="947999"/>
                </a:lnTo>
                <a:lnTo>
                  <a:pt x="120995" y="948019"/>
                </a:lnTo>
                <a:lnTo>
                  <a:pt x="127375" y="956156"/>
                </a:lnTo>
                <a:lnTo>
                  <a:pt x="137500" y="969068"/>
                </a:lnTo>
                <a:lnTo>
                  <a:pt x="146481" y="980521"/>
                </a:lnTo>
                <a:cubicBezTo>
                  <a:pt x="149665" y="984581"/>
                  <a:pt x="151259" y="986613"/>
                  <a:pt x="148871" y="983568"/>
                </a:cubicBezTo>
                <a:lnTo>
                  <a:pt x="137500" y="969068"/>
                </a:lnTo>
                <a:lnTo>
                  <a:pt x="134541" y="965292"/>
                </a:lnTo>
                <a:cubicBezTo>
                  <a:pt x="130560" y="960216"/>
                  <a:pt x="127375" y="956156"/>
                  <a:pt x="127375" y="956156"/>
                </a:cubicBezTo>
                <a:cubicBezTo>
                  <a:pt x="128301" y="936325"/>
                  <a:pt x="133538" y="932502"/>
                  <a:pt x="140079" y="936904"/>
                </a:cubicBezTo>
                <a:lnTo>
                  <a:pt x="159500" y="965395"/>
                </a:lnTo>
                <a:lnTo>
                  <a:pt x="152023" y="963457"/>
                </a:lnTo>
                <a:cubicBezTo>
                  <a:pt x="150078" y="966721"/>
                  <a:pt x="150129" y="974666"/>
                  <a:pt x="152850" y="988642"/>
                </a:cubicBezTo>
                <a:cubicBezTo>
                  <a:pt x="178326" y="1021129"/>
                  <a:pt x="172881" y="993177"/>
                  <a:pt x="160607" y="967018"/>
                </a:cubicBezTo>
                <a:lnTo>
                  <a:pt x="159500" y="965395"/>
                </a:lnTo>
                <a:lnTo>
                  <a:pt x="163169" y="966346"/>
                </a:lnTo>
                <a:cubicBezTo>
                  <a:pt x="173692" y="975826"/>
                  <a:pt x="189496" y="998609"/>
                  <a:pt x="205190" y="1023870"/>
                </a:cubicBezTo>
                <a:lnTo>
                  <a:pt x="233935" y="1074232"/>
                </a:lnTo>
                <a:lnTo>
                  <a:pt x="254751" y="1118589"/>
                </a:lnTo>
                <a:cubicBezTo>
                  <a:pt x="261120" y="1126710"/>
                  <a:pt x="256574" y="1115661"/>
                  <a:pt x="246515" y="1096267"/>
                </a:cubicBezTo>
                <a:lnTo>
                  <a:pt x="233935" y="1074232"/>
                </a:lnTo>
                <a:lnTo>
                  <a:pt x="222337" y="1049514"/>
                </a:lnTo>
                <a:cubicBezTo>
                  <a:pt x="175346" y="949376"/>
                  <a:pt x="161920" y="920764"/>
                  <a:pt x="158084" y="912590"/>
                </a:cubicBezTo>
                <a:lnTo>
                  <a:pt x="156549" y="909322"/>
                </a:lnTo>
                <a:lnTo>
                  <a:pt x="166103" y="921503"/>
                </a:lnTo>
                <a:cubicBezTo>
                  <a:pt x="194763" y="958051"/>
                  <a:pt x="232974" y="1006781"/>
                  <a:pt x="232974" y="1006781"/>
                </a:cubicBezTo>
                <a:cubicBezTo>
                  <a:pt x="182024" y="941807"/>
                  <a:pt x="109296" y="765025"/>
                  <a:pt x="7397" y="635080"/>
                </a:cubicBezTo>
                <a:lnTo>
                  <a:pt x="32873" y="667566"/>
                </a:lnTo>
                <a:lnTo>
                  <a:pt x="32873" y="667567"/>
                </a:lnTo>
                <a:lnTo>
                  <a:pt x="51831" y="691743"/>
                </a:lnTo>
                <a:lnTo>
                  <a:pt x="74269" y="720356"/>
                </a:lnTo>
                <a:lnTo>
                  <a:pt x="83250" y="731807"/>
                </a:lnTo>
                <a:lnTo>
                  <a:pt x="83824" y="732538"/>
                </a:lnTo>
                <a:lnTo>
                  <a:pt x="83826" y="732541"/>
                </a:lnTo>
                <a:lnTo>
                  <a:pt x="83830" y="732546"/>
                </a:lnTo>
                <a:lnTo>
                  <a:pt x="158077" y="840362"/>
                </a:lnTo>
                <a:cubicBezTo>
                  <a:pt x="228684" y="954040"/>
                  <a:pt x="283925" y="1071753"/>
                  <a:pt x="283925" y="1071753"/>
                </a:cubicBezTo>
                <a:cubicBezTo>
                  <a:pt x="334874" y="1136728"/>
                  <a:pt x="334874" y="1136728"/>
                  <a:pt x="334874" y="1136728"/>
                </a:cubicBezTo>
                <a:lnTo>
                  <a:pt x="360350" y="1169214"/>
                </a:lnTo>
                <a:lnTo>
                  <a:pt x="367513" y="1178350"/>
                </a:lnTo>
                <a:lnTo>
                  <a:pt x="383273" y="1198449"/>
                </a:lnTo>
                <a:lnTo>
                  <a:pt x="385027" y="1200686"/>
                </a:lnTo>
                <a:cubicBezTo>
                  <a:pt x="389009" y="1205761"/>
                  <a:pt x="389009" y="1205761"/>
                  <a:pt x="385824" y="1201700"/>
                </a:cubicBezTo>
                <a:lnTo>
                  <a:pt x="383273" y="1198449"/>
                </a:lnTo>
                <a:lnTo>
                  <a:pt x="360350" y="1169214"/>
                </a:lnTo>
                <a:lnTo>
                  <a:pt x="362487" y="1123356"/>
                </a:lnTo>
                <a:cubicBezTo>
                  <a:pt x="363007" y="1112201"/>
                  <a:pt x="363354" y="1104766"/>
                  <a:pt x="363584" y="1099807"/>
                </a:cubicBezTo>
                <a:lnTo>
                  <a:pt x="364047" y="1089893"/>
                </a:lnTo>
                <a:lnTo>
                  <a:pt x="371630" y="1099564"/>
                </a:lnTo>
                <a:lnTo>
                  <a:pt x="373598" y="1102075"/>
                </a:lnTo>
                <a:lnTo>
                  <a:pt x="374657" y="1103426"/>
                </a:lnTo>
                <a:lnTo>
                  <a:pt x="383842" y="1115134"/>
                </a:lnTo>
                <a:lnTo>
                  <a:pt x="389524" y="1122380"/>
                </a:lnTo>
                <a:cubicBezTo>
                  <a:pt x="389524" y="1122380"/>
                  <a:pt x="389524" y="1122380"/>
                  <a:pt x="386340" y="1118319"/>
                </a:cubicBezTo>
                <a:lnTo>
                  <a:pt x="383842" y="1115134"/>
                </a:lnTo>
                <a:lnTo>
                  <a:pt x="374707" y="1103485"/>
                </a:lnTo>
                <a:lnTo>
                  <a:pt x="374795" y="1103597"/>
                </a:lnTo>
                <a:cubicBezTo>
                  <a:pt x="373598" y="1102075"/>
                  <a:pt x="370416" y="1098013"/>
                  <a:pt x="364047" y="1089892"/>
                </a:cubicBezTo>
                <a:cubicBezTo>
                  <a:pt x="364047" y="1089892"/>
                  <a:pt x="364047" y="1089892"/>
                  <a:pt x="360863" y="1085830"/>
                </a:cubicBezTo>
                <a:lnTo>
                  <a:pt x="352018" y="1074549"/>
                </a:lnTo>
                <a:lnTo>
                  <a:pt x="351738" y="1074193"/>
                </a:lnTo>
                <a:lnTo>
                  <a:pt x="350879" y="1073098"/>
                </a:lnTo>
                <a:lnTo>
                  <a:pt x="334593" y="1052330"/>
                </a:lnTo>
                <a:lnTo>
                  <a:pt x="330876" y="1047591"/>
                </a:lnTo>
                <a:lnTo>
                  <a:pt x="322652" y="1037102"/>
                </a:lnTo>
                <a:lnTo>
                  <a:pt x="317850" y="1030981"/>
                </a:lnTo>
                <a:lnTo>
                  <a:pt x="316470" y="1029221"/>
                </a:lnTo>
                <a:lnTo>
                  <a:pt x="314292" y="1026441"/>
                </a:lnTo>
                <a:cubicBezTo>
                  <a:pt x="313097" y="1024919"/>
                  <a:pt x="313097" y="1024919"/>
                  <a:pt x="313097" y="1024919"/>
                </a:cubicBezTo>
                <a:cubicBezTo>
                  <a:pt x="265846" y="880623"/>
                  <a:pt x="418693" y="1075545"/>
                  <a:pt x="418693" y="1075545"/>
                </a:cubicBezTo>
                <a:cubicBezTo>
                  <a:pt x="431432" y="1091788"/>
                  <a:pt x="433256" y="1088860"/>
                  <a:pt x="428769" y="1076572"/>
                </a:cubicBezTo>
                <a:lnTo>
                  <a:pt x="403534" y="1026503"/>
                </a:lnTo>
                <a:lnTo>
                  <a:pt x="410085" y="1015981"/>
                </a:lnTo>
                <a:cubicBezTo>
                  <a:pt x="416240" y="1006102"/>
                  <a:pt x="419317" y="1001162"/>
                  <a:pt x="420856" y="998693"/>
                </a:cubicBezTo>
                <a:lnTo>
                  <a:pt x="422393" y="996222"/>
                </a:lnTo>
                <a:lnTo>
                  <a:pt x="428762" y="1004343"/>
                </a:lnTo>
                <a:cubicBezTo>
                  <a:pt x="438314" y="1016527"/>
                  <a:pt x="444287" y="1024141"/>
                  <a:pt x="425182" y="999776"/>
                </a:cubicBezTo>
                <a:lnTo>
                  <a:pt x="422393" y="996220"/>
                </a:lnTo>
                <a:lnTo>
                  <a:pt x="422372" y="996195"/>
                </a:lnTo>
                <a:lnTo>
                  <a:pt x="422330" y="996142"/>
                </a:lnTo>
                <a:lnTo>
                  <a:pt x="396026" y="961832"/>
                </a:lnTo>
                <a:lnTo>
                  <a:pt x="395384" y="960467"/>
                </a:lnTo>
                <a:lnTo>
                  <a:pt x="389819" y="948606"/>
                </a:lnTo>
                <a:lnTo>
                  <a:pt x="397099" y="950834"/>
                </a:lnTo>
                <a:cubicBezTo>
                  <a:pt x="411273" y="945275"/>
                  <a:pt x="394250" y="876292"/>
                  <a:pt x="375142" y="851927"/>
                </a:cubicBezTo>
                <a:cubicBezTo>
                  <a:pt x="375142" y="851927"/>
                  <a:pt x="375142" y="851927"/>
                  <a:pt x="376733" y="853958"/>
                </a:cubicBezTo>
                <a:lnTo>
                  <a:pt x="379062" y="856929"/>
                </a:lnTo>
                <a:lnTo>
                  <a:pt x="385264" y="864837"/>
                </a:lnTo>
                <a:lnTo>
                  <a:pt x="393433" y="875251"/>
                </a:lnTo>
                <a:lnTo>
                  <a:pt x="400618" y="884420"/>
                </a:lnTo>
                <a:lnTo>
                  <a:pt x="459006" y="970694"/>
                </a:lnTo>
                <a:cubicBezTo>
                  <a:pt x="501128" y="1044106"/>
                  <a:pt x="499744" y="1073852"/>
                  <a:pt x="502518" y="1014361"/>
                </a:cubicBezTo>
                <a:lnTo>
                  <a:pt x="486538" y="993984"/>
                </a:lnTo>
                <a:lnTo>
                  <a:pt x="487393" y="995071"/>
                </a:lnTo>
                <a:lnTo>
                  <a:pt x="484569" y="991472"/>
                </a:lnTo>
                <a:lnTo>
                  <a:pt x="484124" y="990903"/>
                </a:lnTo>
                <a:lnTo>
                  <a:pt x="484209" y="991011"/>
                </a:lnTo>
                <a:lnTo>
                  <a:pt x="483581" y="990209"/>
                </a:lnTo>
                <a:lnTo>
                  <a:pt x="483460" y="990056"/>
                </a:lnTo>
                <a:lnTo>
                  <a:pt x="483293" y="989843"/>
                </a:lnTo>
                <a:lnTo>
                  <a:pt x="482722" y="989114"/>
                </a:lnTo>
                <a:lnTo>
                  <a:pt x="479288" y="984736"/>
                </a:lnTo>
                <a:lnTo>
                  <a:pt x="479256" y="984696"/>
                </a:lnTo>
                <a:lnTo>
                  <a:pt x="478692" y="983976"/>
                </a:lnTo>
                <a:lnTo>
                  <a:pt x="477043" y="981874"/>
                </a:lnTo>
                <a:lnTo>
                  <a:pt x="474045" y="978050"/>
                </a:lnTo>
                <a:lnTo>
                  <a:pt x="473616" y="977503"/>
                </a:lnTo>
                <a:lnTo>
                  <a:pt x="472156" y="975640"/>
                </a:lnTo>
                <a:lnTo>
                  <a:pt x="470828" y="973948"/>
                </a:lnTo>
                <a:lnTo>
                  <a:pt x="469293" y="971990"/>
                </a:lnTo>
                <a:lnTo>
                  <a:pt x="468206" y="970605"/>
                </a:lnTo>
                <a:lnTo>
                  <a:pt x="466894" y="968931"/>
                </a:lnTo>
                <a:lnTo>
                  <a:pt x="466644" y="968612"/>
                </a:lnTo>
                <a:lnTo>
                  <a:pt x="466615" y="968575"/>
                </a:lnTo>
                <a:lnTo>
                  <a:pt x="466196" y="968041"/>
                </a:lnTo>
                <a:lnTo>
                  <a:pt x="465426" y="967060"/>
                </a:lnTo>
                <a:lnTo>
                  <a:pt x="464058" y="965314"/>
                </a:lnTo>
                <a:lnTo>
                  <a:pt x="453649" y="952041"/>
                </a:lnTo>
                <a:lnTo>
                  <a:pt x="450832" y="948448"/>
                </a:lnTo>
                <a:lnTo>
                  <a:pt x="445164" y="941220"/>
                </a:lnTo>
                <a:lnTo>
                  <a:pt x="443256" y="938787"/>
                </a:lnTo>
                <a:lnTo>
                  <a:pt x="443236" y="938763"/>
                </a:lnTo>
                <a:lnTo>
                  <a:pt x="443210" y="938728"/>
                </a:lnTo>
                <a:lnTo>
                  <a:pt x="435893" y="929397"/>
                </a:lnTo>
                <a:lnTo>
                  <a:pt x="435646" y="929082"/>
                </a:lnTo>
                <a:lnTo>
                  <a:pt x="435607" y="929033"/>
                </a:lnTo>
                <a:lnTo>
                  <a:pt x="434395" y="927487"/>
                </a:lnTo>
                <a:lnTo>
                  <a:pt x="434055" y="927053"/>
                </a:lnTo>
                <a:lnTo>
                  <a:pt x="432624" y="925229"/>
                </a:lnTo>
                <a:lnTo>
                  <a:pt x="429342" y="921043"/>
                </a:lnTo>
                <a:lnTo>
                  <a:pt x="426093" y="916900"/>
                </a:lnTo>
                <a:lnTo>
                  <a:pt x="442956" y="889823"/>
                </a:lnTo>
                <a:cubicBezTo>
                  <a:pt x="455265" y="870066"/>
                  <a:pt x="455265" y="870066"/>
                  <a:pt x="455265" y="870066"/>
                </a:cubicBezTo>
                <a:cubicBezTo>
                  <a:pt x="378840" y="772605"/>
                  <a:pt x="378840" y="772605"/>
                  <a:pt x="378840" y="772605"/>
                </a:cubicBezTo>
                <a:cubicBezTo>
                  <a:pt x="490291" y="914735"/>
                  <a:pt x="409534" y="747409"/>
                  <a:pt x="453392" y="843549"/>
                </a:cubicBezTo>
                <a:lnTo>
                  <a:pt x="466530" y="871895"/>
                </a:lnTo>
                <a:lnTo>
                  <a:pt x="465281" y="872333"/>
                </a:lnTo>
                <a:cubicBezTo>
                  <a:pt x="455265" y="870066"/>
                  <a:pt x="442527" y="853823"/>
                  <a:pt x="480739" y="902552"/>
                </a:cubicBezTo>
                <a:lnTo>
                  <a:pt x="466530" y="871895"/>
                </a:lnTo>
                <a:lnTo>
                  <a:pt x="471444" y="870180"/>
                </a:lnTo>
                <a:cubicBezTo>
                  <a:pt x="474091" y="865352"/>
                  <a:pt x="472709" y="852096"/>
                  <a:pt x="460579" y="820543"/>
                </a:cubicBezTo>
                <a:lnTo>
                  <a:pt x="459042" y="817008"/>
                </a:lnTo>
                <a:lnTo>
                  <a:pt x="467130" y="832671"/>
                </a:lnTo>
                <a:cubicBezTo>
                  <a:pt x="488959" y="871013"/>
                  <a:pt x="508064" y="895378"/>
                  <a:pt x="484439" y="823231"/>
                </a:cubicBezTo>
                <a:cubicBezTo>
                  <a:pt x="411713" y="646448"/>
                  <a:pt x="462662" y="711423"/>
                  <a:pt x="437187" y="678936"/>
                </a:cubicBezTo>
                <a:lnTo>
                  <a:pt x="501747" y="718526"/>
                </a:lnTo>
                <a:lnTo>
                  <a:pt x="494132" y="708410"/>
                </a:lnTo>
                <a:cubicBezTo>
                  <a:pt x="494132" y="708410"/>
                  <a:pt x="487953" y="675830"/>
                  <a:pt x="487953" y="675830"/>
                </a:cubicBezTo>
                <a:lnTo>
                  <a:pt x="505989" y="721128"/>
                </a:lnTo>
                <a:lnTo>
                  <a:pt x="510575" y="723939"/>
                </a:lnTo>
                <a:lnTo>
                  <a:pt x="527510" y="738541"/>
                </a:lnTo>
                <a:lnTo>
                  <a:pt x="528273" y="734135"/>
                </a:lnTo>
                <a:cubicBezTo>
                  <a:pt x="526363" y="703660"/>
                  <a:pt x="498421" y="621585"/>
                  <a:pt x="553783" y="704622"/>
                </a:cubicBezTo>
                <a:cubicBezTo>
                  <a:pt x="602142" y="800471"/>
                  <a:pt x="594421" y="759746"/>
                  <a:pt x="586701" y="719021"/>
                </a:cubicBezTo>
                <a:lnTo>
                  <a:pt x="582621" y="695462"/>
                </a:lnTo>
                <a:lnTo>
                  <a:pt x="611646" y="741135"/>
                </a:lnTo>
                <a:cubicBezTo>
                  <a:pt x="618974" y="749943"/>
                  <a:pt x="622703" y="749707"/>
                  <a:pt x="619615" y="733417"/>
                </a:cubicBezTo>
                <a:cubicBezTo>
                  <a:pt x="610547" y="715445"/>
                  <a:pt x="603451" y="702275"/>
                  <a:pt x="597958" y="693006"/>
                </a:cubicBezTo>
                <a:lnTo>
                  <a:pt x="591062" y="683273"/>
                </a:lnTo>
                <a:lnTo>
                  <a:pt x="602956" y="695319"/>
                </a:lnTo>
                <a:cubicBezTo>
                  <a:pt x="609320" y="699036"/>
                  <a:pt x="611890" y="692691"/>
                  <a:pt x="607257" y="668255"/>
                </a:cubicBezTo>
                <a:cubicBezTo>
                  <a:pt x="607257" y="668255"/>
                  <a:pt x="504364" y="443981"/>
                  <a:pt x="582549" y="537934"/>
                </a:cubicBezTo>
                <a:cubicBezTo>
                  <a:pt x="582549" y="537934"/>
                  <a:pt x="583322" y="542008"/>
                  <a:pt x="584285" y="547098"/>
                </a:cubicBezTo>
                <a:lnTo>
                  <a:pt x="586460" y="558553"/>
                </a:lnTo>
                <a:lnTo>
                  <a:pt x="587181" y="562370"/>
                </a:lnTo>
                <a:cubicBezTo>
                  <a:pt x="587954" y="566443"/>
                  <a:pt x="588341" y="568479"/>
                  <a:pt x="587762" y="565425"/>
                </a:cubicBezTo>
                <a:lnTo>
                  <a:pt x="586460" y="558553"/>
                </a:lnTo>
                <a:lnTo>
                  <a:pt x="582549" y="537934"/>
                </a:lnTo>
                <a:cubicBezTo>
                  <a:pt x="582549" y="537934"/>
                  <a:pt x="582549" y="537934"/>
                  <a:pt x="576372" y="505354"/>
                </a:cubicBezTo>
                <a:cubicBezTo>
                  <a:pt x="648380" y="566728"/>
                  <a:pt x="617494" y="403826"/>
                  <a:pt x="708034" y="562942"/>
                </a:cubicBezTo>
                <a:cubicBezTo>
                  <a:pt x="741985" y="622609"/>
                  <a:pt x="736004" y="605988"/>
                  <a:pt x="720691" y="573730"/>
                </a:cubicBezTo>
                <a:lnTo>
                  <a:pt x="703399" y="538507"/>
                </a:lnTo>
                <a:lnTo>
                  <a:pt x="707261" y="558868"/>
                </a:lnTo>
                <a:cubicBezTo>
                  <a:pt x="708034" y="562942"/>
                  <a:pt x="708034" y="562942"/>
                  <a:pt x="708034" y="562942"/>
                </a:cubicBezTo>
                <a:cubicBezTo>
                  <a:pt x="679094" y="499864"/>
                  <a:pt x="673595" y="484854"/>
                  <a:pt x="678626" y="492323"/>
                </a:cubicBezTo>
                <a:cubicBezTo>
                  <a:pt x="680302" y="494813"/>
                  <a:pt x="683149" y="499800"/>
                  <a:pt x="686688" y="506337"/>
                </a:cubicBezTo>
                <a:lnTo>
                  <a:pt x="703399" y="538505"/>
                </a:lnTo>
                <a:lnTo>
                  <a:pt x="701855" y="530362"/>
                </a:lnTo>
                <a:cubicBezTo>
                  <a:pt x="695676" y="497781"/>
                  <a:pt x="586605" y="240925"/>
                  <a:pt x="683323" y="432620"/>
                </a:cubicBezTo>
                <a:cubicBezTo>
                  <a:pt x="773863" y="591735"/>
                  <a:pt x="670968" y="367460"/>
                  <a:pt x="761508" y="526575"/>
                </a:cubicBezTo>
                <a:cubicBezTo>
                  <a:pt x="660665" y="273319"/>
                  <a:pt x="805617" y="585081"/>
                  <a:pt x="802046" y="448717"/>
                </a:cubicBezTo>
                <a:lnTo>
                  <a:pt x="799501" y="419550"/>
                </a:lnTo>
                <a:lnTo>
                  <a:pt x="801212" y="422560"/>
                </a:lnTo>
                <a:cubicBezTo>
                  <a:pt x="802627" y="425047"/>
                  <a:pt x="802627" y="425047"/>
                  <a:pt x="802627" y="425047"/>
                </a:cubicBezTo>
                <a:cubicBezTo>
                  <a:pt x="796451" y="392466"/>
                  <a:pt x="796451" y="392466"/>
                  <a:pt x="796451" y="392466"/>
                </a:cubicBezTo>
                <a:cubicBezTo>
                  <a:pt x="790274" y="359886"/>
                  <a:pt x="790274" y="359886"/>
                  <a:pt x="790274" y="359886"/>
                </a:cubicBezTo>
                <a:lnTo>
                  <a:pt x="791000" y="361327"/>
                </a:lnTo>
                <a:lnTo>
                  <a:pt x="798445" y="398006"/>
                </a:lnTo>
                <a:cubicBezTo>
                  <a:pt x="810217" y="445174"/>
                  <a:pt x="819087" y="432245"/>
                  <a:pt x="868459" y="453839"/>
                </a:cubicBezTo>
                <a:cubicBezTo>
                  <a:pt x="832455" y="423154"/>
                  <a:pt x="812909" y="399666"/>
                  <a:pt x="802362" y="383847"/>
                </a:cubicBezTo>
                <a:lnTo>
                  <a:pt x="791000" y="361327"/>
                </a:lnTo>
                <a:lnTo>
                  <a:pt x="784095" y="327304"/>
                </a:lnTo>
                <a:lnTo>
                  <a:pt x="777920" y="294726"/>
                </a:lnTo>
                <a:cubicBezTo>
                  <a:pt x="868459" y="453839"/>
                  <a:pt x="831393" y="258357"/>
                  <a:pt x="862282" y="421260"/>
                </a:cubicBezTo>
                <a:cubicBezTo>
                  <a:pt x="862282" y="421260"/>
                  <a:pt x="862282" y="421260"/>
                  <a:pt x="843751" y="323519"/>
                </a:cubicBezTo>
                <a:cubicBezTo>
                  <a:pt x="928112" y="450053"/>
                  <a:pt x="806683" y="128038"/>
                  <a:pt x="909578" y="352312"/>
                </a:cubicBezTo>
                <a:cubicBezTo>
                  <a:pt x="903402" y="319732"/>
                  <a:pt x="884870" y="221991"/>
                  <a:pt x="932168" y="153044"/>
                </a:cubicBezTo>
                <a:cubicBezTo>
                  <a:pt x="938344" y="185623"/>
                  <a:pt x="925992" y="120463"/>
                  <a:pt x="1016529" y="279577"/>
                </a:cubicBezTo>
                <a:cubicBezTo>
                  <a:pt x="1058712" y="342843"/>
                  <a:pt x="1054080" y="318409"/>
                  <a:pt x="1039672" y="282229"/>
                </a:cubicBezTo>
                <a:lnTo>
                  <a:pt x="1033071" y="267679"/>
                </a:lnTo>
                <a:lnTo>
                  <a:pt x="1034808" y="270882"/>
                </a:lnTo>
                <a:cubicBezTo>
                  <a:pt x="1051704" y="299046"/>
                  <a:pt x="1062006" y="309855"/>
                  <a:pt x="1068485" y="312922"/>
                </a:cubicBezTo>
                <a:lnTo>
                  <a:pt x="1074216" y="312917"/>
                </a:lnTo>
                <a:lnTo>
                  <a:pt x="1088539" y="340951"/>
                </a:lnTo>
                <a:cubicBezTo>
                  <a:pt x="1079272" y="292081"/>
                  <a:pt x="1082361" y="308370"/>
                  <a:pt x="1075676" y="312915"/>
                </a:cubicBezTo>
                <a:lnTo>
                  <a:pt x="1074216" y="312917"/>
                </a:lnTo>
                <a:lnTo>
                  <a:pt x="1060976" y="286995"/>
                </a:lnTo>
                <a:cubicBezTo>
                  <a:pt x="1015453" y="199275"/>
                  <a:pt x="1090855" y="353169"/>
                  <a:pt x="1063830" y="210630"/>
                </a:cubicBezTo>
                <a:cubicBezTo>
                  <a:pt x="1063830" y="210630"/>
                  <a:pt x="1063830" y="210630"/>
                  <a:pt x="1082361" y="308370"/>
                </a:cubicBezTo>
                <a:cubicBezTo>
                  <a:pt x="1082361" y="308370"/>
                  <a:pt x="1082361" y="308370"/>
                  <a:pt x="1110134" y="320517"/>
                </a:cubicBezTo>
                <a:lnTo>
                  <a:pt x="1148191" y="337163"/>
                </a:lnTo>
                <a:lnTo>
                  <a:pt x="1148641" y="339537"/>
                </a:lnTo>
                <a:lnTo>
                  <a:pt x="1148663" y="339655"/>
                </a:lnTo>
                <a:lnTo>
                  <a:pt x="1148757" y="340149"/>
                </a:lnTo>
                <a:lnTo>
                  <a:pt x="1148947" y="341154"/>
                </a:lnTo>
                <a:lnTo>
                  <a:pt x="1148948" y="341160"/>
                </a:lnTo>
                <a:lnTo>
                  <a:pt x="1148972" y="341281"/>
                </a:lnTo>
                <a:lnTo>
                  <a:pt x="1149021" y="341544"/>
                </a:lnTo>
                <a:lnTo>
                  <a:pt x="1149043" y="341657"/>
                </a:lnTo>
                <a:lnTo>
                  <a:pt x="1149171" y="342330"/>
                </a:lnTo>
                <a:lnTo>
                  <a:pt x="1150121" y="347345"/>
                </a:lnTo>
                <a:lnTo>
                  <a:pt x="1152738" y="361150"/>
                </a:lnTo>
                <a:lnTo>
                  <a:pt x="1153381" y="364540"/>
                </a:lnTo>
                <a:lnTo>
                  <a:pt x="1153785" y="366677"/>
                </a:lnTo>
                <a:lnTo>
                  <a:pt x="1154366" y="369744"/>
                </a:lnTo>
                <a:lnTo>
                  <a:pt x="1155392" y="375150"/>
                </a:lnTo>
                <a:lnTo>
                  <a:pt x="1158502" y="391555"/>
                </a:lnTo>
                <a:lnTo>
                  <a:pt x="1159718" y="397963"/>
                </a:lnTo>
                <a:lnTo>
                  <a:pt x="1159985" y="399372"/>
                </a:lnTo>
                <a:lnTo>
                  <a:pt x="1159987" y="399381"/>
                </a:lnTo>
                <a:lnTo>
                  <a:pt x="1159991" y="399404"/>
                </a:lnTo>
                <a:lnTo>
                  <a:pt x="1159992" y="399411"/>
                </a:lnTo>
                <a:lnTo>
                  <a:pt x="1160014" y="399528"/>
                </a:lnTo>
                <a:lnTo>
                  <a:pt x="1160018" y="399548"/>
                </a:lnTo>
                <a:lnTo>
                  <a:pt x="1160060" y="399770"/>
                </a:lnTo>
                <a:lnTo>
                  <a:pt x="1160180" y="400400"/>
                </a:lnTo>
                <a:lnTo>
                  <a:pt x="1160298" y="401021"/>
                </a:lnTo>
                <a:lnTo>
                  <a:pt x="1160309" y="401078"/>
                </a:lnTo>
                <a:lnTo>
                  <a:pt x="1160345" y="401270"/>
                </a:lnTo>
                <a:lnTo>
                  <a:pt x="1160507" y="402124"/>
                </a:lnTo>
                <a:lnTo>
                  <a:pt x="1160536" y="402272"/>
                </a:lnTo>
                <a:lnTo>
                  <a:pt x="1160545" y="402320"/>
                </a:lnTo>
                <a:lnTo>
                  <a:pt x="1160551" y="402352"/>
                </a:lnTo>
                <a:lnTo>
                  <a:pt x="1161661" y="408201"/>
                </a:lnTo>
                <a:lnTo>
                  <a:pt x="1162090" y="410468"/>
                </a:lnTo>
                <a:lnTo>
                  <a:pt x="1162346" y="411818"/>
                </a:lnTo>
                <a:lnTo>
                  <a:pt x="1162347" y="411822"/>
                </a:lnTo>
                <a:lnTo>
                  <a:pt x="1162504" y="412652"/>
                </a:lnTo>
                <a:lnTo>
                  <a:pt x="1162520" y="412735"/>
                </a:lnTo>
                <a:lnTo>
                  <a:pt x="1162698" y="413674"/>
                </a:lnTo>
                <a:lnTo>
                  <a:pt x="1163055" y="415560"/>
                </a:lnTo>
                <a:lnTo>
                  <a:pt x="1162769" y="414046"/>
                </a:lnTo>
                <a:lnTo>
                  <a:pt x="1166722" y="434905"/>
                </a:lnTo>
                <a:cubicBezTo>
                  <a:pt x="1220728" y="480934"/>
                  <a:pt x="1193727" y="457918"/>
                  <a:pt x="1166424" y="388555"/>
                </a:cubicBezTo>
                <a:lnTo>
                  <a:pt x="1142018" y="304602"/>
                </a:lnTo>
                <a:lnTo>
                  <a:pt x="1142017" y="304585"/>
                </a:lnTo>
                <a:lnTo>
                  <a:pt x="1135837" y="272002"/>
                </a:lnTo>
                <a:cubicBezTo>
                  <a:pt x="1140470" y="296438"/>
                  <a:pt x="1185605" y="355395"/>
                  <a:pt x="1202674" y="355858"/>
                </a:cubicBezTo>
                <a:lnTo>
                  <a:pt x="1204631" y="347345"/>
                </a:lnTo>
                <a:lnTo>
                  <a:pt x="1212511" y="362961"/>
                </a:lnTo>
                <a:lnTo>
                  <a:pt x="1213141" y="364213"/>
                </a:lnTo>
                <a:lnTo>
                  <a:pt x="1220199" y="398536"/>
                </a:lnTo>
                <a:lnTo>
                  <a:pt x="1221743" y="406682"/>
                </a:lnTo>
                <a:cubicBezTo>
                  <a:pt x="1224061" y="418899"/>
                  <a:pt x="1225509" y="426535"/>
                  <a:pt x="1220876" y="402100"/>
                </a:cubicBezTo>
                <a:lnTo>
                  <a:pt x="1220199" y="398536"/>
                </a:lnTo>
                <a:lnTo>
                  <a:pt x="1228428" y="402135"/>
                </a:lnTo>
                <a:cubicBezTo>
                  <a:pt x="1232543" y="403935"/>
                  <a:pt x="1238712" y="406634"/>
                  <a:pt x="1247970" y="410682"/>
                </a:cubicBezTo>
                <a:lnTo>
                  <a:pt x="1262761" y="417153"/>
                </a:lnTo>
                <a:lnTo>
                  <a:pt x="1284398" y="463498"/>
                </a:lnTo>
                <a:cubicBezTo>
                  <a:pt x="1291181" y="474401"/>
                  <a:pt x="1295295" y="476202"/>
                  <a:pt x="1292207" y="459911"/>
                </a:cubicBezTo>
                <a:cubicBezTo>
                  <a:pt x="1292207" y="459911"/>
                  <a:pt x="1255144" y="264428"/>
                  <a:pt x="1339505" y="390964"/>
                </a:cubicBezTo>
                <a:cubicBezTo>
                  <a:pt x="1339505" y="390964"/>
                  <a:pt x="1339505" y="390964"/>
                  <a:pt x="1339793" y="392489"/>
                </a:cubicBezTo>
                <a:lnTo>
                  <a:pt x="1339868" y="392882"/>
                </a:lnTo>
                <a:lnTo>
                  <a:pt x="1344911" y="419471"/>
                </a:lnTo>
                <a:cubicBezTo>
                  <a:pt x="1345681" y="423544"/>
                  <a:pt x="1345681" y="423544"/>
                  <a:pt x="1345681" y="423544"/>
                </a:cubicBezTo>
                <a:cubicBezTo>
                  <a:pt x="1351860" y="456124"/>
                  <a:pt x="1351860" y="456124"/>
                  <a:pt x="1351860" y="456124"/>
                </a:cubicBezTo>
                <a:lnTo>
                  <a:pt x="1353116" y="462749"/>
                </a:lnTo>
                <a:lnTo>
                  <a:pt x="1354175" y="468341"/>
                </a:lnTo>
                <a:lnTo>
                  <a:pt x="1354346" y="469240"/>
                </a:lnTo>
                <a:lnTo>
                  <a:pt x="1357265" y="484630"/>
                </a:lnTo>
                <a:cubicBezTo>
                  <a:pt x="1358039" y="488703"/>
                  <a:pt x="1358039" y="488703"/>
                  <a:pt x="1358039" y="488703"/>
                </a:cubicBezTo>
                <a:lnTo>
                  <a:pt x="1352760" y="460871"/>
                </a:lnTo>
                <a:lnTo>
                  <a:pt x="1352729" y="460705"/>
                </a:lnTo>
                <a:cubicBezTo>
                  <a:pt x="1352246" y="458160"/>
                  <a:pt x="1351860" y="456124"/>
                  <a:pt x="1351860" y="456124"/>
                </a:cubicBezTo>
                <a:lnTo>
                  <a:pt x="1360860" y="463796"/>
                </a:lnTo>
                <a:cubicBezTo>
                  <a:pt x="1369862" y="471467"/>
                  <a:pt x="1387864" y="486810"/>
                  <a:pt x="1423866" y="517497"/>
                </a:cubicBezTo>
                <a:cubicBezTo>
                  <a:pt x="1436221" y="582657"/>
                  <a:pt x="1430045" y="550076"/>
                  <a:pt x="1417692" y="484916"/>
                </a:cubicBezTo>
                <a:cubicBezTo>
                  <a:pt x="1417692" y="484916"/>
                  <a:pt x="1417692" y="484916"/>
                  <a:pt x="1405337" y="419755"/>
                </a:cubicBezTo>
                <a:cubicBezTo>
                  <a:pt x="1405337" y="419755"/>
                  <a:pt x="1350932" y="311927"/>
                  <a:pt x="1313305" y="203034"/>
                </a:cubicBezTo>
                <a:lnTo>
                  <a:pt x="1283912" y="97760"/>
                </a:lnTo>
                <a:lnTo>
                  <a:pt x="1283910" y="97742"/>
                </a:lnTo>
                <a:lnTo>
                  <a:pt x="1281998" y="87664"/>
                </a:lnTo>
                <a:lnTo>
                  <a:pt x="1281593" y="85523"/>
                </a:lnTo>
                <a:lnTo>
                  <a:pt x="1279512" y="74559"/>
                </a:lnTo>
                <a:lnTo>
                  <a:pt x="1275077" y="51160"/>
                </a:lnTo>
                <a:lnTo>
                  <a:pt x="1271555" y="32580"/>
                </a:lnTo>
                <a:close/>
              </a:path>
            </a:pathLst>
          </a:custGeom>
          <a:ln>
            <a:noFill/>
          </a:ln>
        </p:spPr>
        <p:txBody>
          <a:bodyPr wrap="square" tIns="0" bIns="1005840" anchor="b">
            <a:noAutofit/>
          </a:bodyPr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01057388"/>
      </p:ext>
    </p:extLst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ide placeholder abstrac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321286" y="2067340"/>
            <a:ext cx="5244627" cy="4543160"/>
          </a:xfrm>
          <a:custGeom>
            <a:avLst/>
            <a:gdLst>
              <a:gd name="connsiteX0" fmla="*/ 2047278 w 4110601"/>
              <a:gd name="connsiteY0" fmla="*/ 3437988 h 3474663"/>
              <a:gd name="connsiteX1" fmla="*/ 2074420 w 4110601"/>
              <a:gd name="connsiteY1" fmla="*/ 3457100 h 3474663"/>
              <a:gd name="connsiteX2" fmla="*/ 2047410 w 4110601"/>
              <a:gd name="connsiteY2" fmla="*/ 3439059 h 3474663"/>
              <a:gd name="connsiteX3" fmla="*/ 2058788 w 4110601"/>
              <a:gd name="connsiteY3" fmla="*/ 3411001 h 3474663"/>
              <a:gd name="connsiteX4" fmla="*/ 2067457 w 4110601"/>
              <a:gd name="connsiteY4" fmla="*/ 3425983 h 3474663"/>
              <a:gd name="connsiteX5" fmla="*/ 2074420 w 4110601"/>
              <a:gd name="connsiteY5" fmla="*/ 3457100 h 3474663"/>
              <a:gd name="connsiteX6" fmla="*/ 2399609 w 4110601"/>
              <a:gd name="connsiteY6" fmla="*/ 3203382 h 3474663"/>
              <a:gd name="connsiteX7" fmla="*/ 2416566 w 4110601"/>
              <a:gd name="connsiteY7" fmla="*/ 3233920 h 3474663"/>
              <a:gd name="connsiteX8" fmla="*/ 2400248 w 4110601"/>
              <a:gd name="connsiteY8" fmla="*/ 3208904 h 3474663"/>
              <a:gd name="connsiteX9" fmla="*/ 1409460 w 4110601"/>
              <a:gd name="connsiteY9" fmla="*/ 3082733 h 3474663"/>
              <a:gd name="connsiteX10" fmla="*/ 1418838 w 4110601"/>
              <a:gd name="connsiteY10" fmla="*/ 3104364 h 3474663"/>
              <a:gd name="connsiteX11" fmla="*/ 1410793 w 4110601"/>
              <a:gd name="connsiteY11" fmla="*/ 3088378 h 3474663"/>
              <a:gd name="connsiteX12" fmla="*/ 2987153 w 4110601"/>
              <a:gd name="connsiteY12" fmla="*/ 3075920 h 3474663"/>
              <a:gd name="connsiteX13" fmla="*/ 2992367 w 4110601"/>
              <a:gd name="connsiteY13" fmla="*/ 3085633 h 3474663"/>
              <a:gd name="connsiteX14" fmla="*/ 3001228 w 4110601"/>
              <a:gd name="connsiteY14" fmla="*/ 3102138 h 3474663"/>
              <a:gd name="connsiteX15" fmla="*/ 2988024 w 4110601"/>
              <a:gd name="connsiteY15" fmla="*/ 3077879 h 3474663"/>
              <a:gd name="connsiteX16" fmla="*/ 3089699 w 4110601"/>
              <a:gd name="connsiteY16" fmla="*/ 3073319 h 3474663"/>
              <a:gd name="connsiteX17" fmla="*/ 3092388 w 4110601"/>
              <a:gd name="connsiteY17" fmla="*/ 3078330 h 3474663"/>
              <a:gd name="connsiteX18" fmla="*/ 3090076 w 4110601"/>
              <a:gd name="connsiteY18" fmla="*/ 3076031 h 3474663"/>
              <a:gd name="connsiteX19" fmla="*/ 3090347 w 4110601"/>
              <a:gd name="connsiteY19" fmla="*/ 3075201 h 3474663"/>
              <a:gd name="connsiteX20" fmla="*/ 1393749 w 4110601"/>
              <a:gd name="connsiteY20" fmla="*/ 3046494 h 3474663"/>
              <a:gd name="connsiteX21" fmla="*/ 1396803 w 4110601"/>
              <a:gd name="connsiteY21" fmla="*/ 3047213 h 3474663"/>
              <a:gd name="connsiteX22" fmla="*/ 1407821 w 4110601"/>
              <a:gd name="connsiteY22" fmla="*/ 3075789 h 3474663"/>
              <a:gd name="connsiteX23" fmla="*/ 1409460 w 4110601"/>
              <a:gd name="connsiteY23" fmla="*/ 3082733 h 3474663"/>
              <a:gd name="connsiteX24" fmla="*/ 3049063 w 4110601"/>
              <a:gd name="connsiteY24" fmla="*/ 3035276 h 3474663"/>
              <a:gd name="connsiteX25" fmla="*/ 3054480 w 4110601"/>
              <a:gd name="connsiteY25" fmla="*/ 3040659 h 3474663"/>
              <a:gd name="connsiteX26" fmla="*/ 3090076 w 4110601"/>
              <a:gd name="connsiteY26" fmla="*/ 3076031 h 3474663"/>
              <a:gd name="connsiteX27" fmla="*/ 3086823 w 4110601"/>
              <a:gd name="connsiteY27" fmla="*/ 3085861 h 3474663"/>
              <a:gd name="connsiteX28" fmla="*/ 3049063 w 4110601"/>
              <a:gd name="connsiteY28" fmla="*/ 3035276 h 3474663"/>
              <a:gd name="connsiteX29" fmla="*/ 3052021 w 4110601"/>
              <a:gd name="connsiteY29" fmla="*/ 2917503 h 3474663"/>
              <a:gd name="connsiteX30" fmla="*/ 3056250 w 4110601"/>
              <a:gd name="connsiteY30" fmla="*/ 2923623 h 3474663"/>
              <a:gd name="connsiteX31" fmla="*/ 3108150 w 4110601"/>
              <a:gd name="connsiteY31" fmla="*/ 3032394 h 3474663"/>
              <a:gd name="connsiteX32" fmla="*/ 3052874 w 4110601"/>
              <a:gd name="connsiteY32" fmla="*/ 2921369 h 3474663"/>
              <a:gd name="connsiteX33" fmla="*/ 1700882 w 4110601"/>
              <a:gd name="connsiteY33" fmla="*/ 2779559 h 3474663"/>
              <a:gd name="connsiteX34" fmla="*/ 1716824 w 4110601"/>
              <a:gd name="connsiteY34" fmla="*/ 2811777 h 3474663"/>
              <a:gd name="connsiteX35" fmla="*/ 1718666 w 4110601"/>
              <a:gd name="connsiteY35" fmla="*/ 2814761 h 3474663"/>
              <a:gd name="connsiteX36" fmla="*/ 1717200 w 4110601"/>
              <a:gd name="connsiteY36" fmla="*/ 2811914 h 3474663"/>
              <a:gd name="connsiteX37" fmla="*/ 1708975 w 4110601"/>
              <a:gd name="connsiteY37" fmla="*/ 2791898 h 3474663"/>
              <a:gd name="connsiteX38" fmla="*/ 1707493 w 4110601"/>
              <a:gd name="connsiteY38" fmla="*/ 2789235 h 3474663"/>
              <a:gd name="connsiteX39" fmla="*/ 1730785 w 4110601"/>
              <a:gd name="connsiteY39" fmla="*/ 2661729 h 3474663"/>
              <a:gd name="connsiteX40" fmla="*/ 1733603 w 4110601"/>
              <a:gd name="connsiteY40" fmla="*/ 2675540 h 3474663"/>
              <a:gd name="connsiteX41" fmla="*/ 1735531 w 4110601"/>
              <a:gd name="connsiteY41" fmla="*/ 2680543 h 3474663"/>
              <a:gd name="connsiteX42" fmla="*/ 1753288 w 4110601"/>
              <a:gd name="connsiteY42" fmla="*/ 2707765 h 3474663"/>
              <a:gd name="connsiteX43" fmla="*/ 1800450 w 4110601"/>
              <a:gd name="connsiteY43" fmla="*/ 2780067 h 3474663"/>
              <a:gd name="connsiteX44" fmla="*/ 1800030 w 4110601"/>
              <a:gd name="connsiteY44" fmla="*/ 2758612 h 3474663"/>
              <a:gd name="connsiteX45" fmla="*/ 1794844 w 4110601"/>
              <a:gd name="connsiteY45" fmla="*/ 2738877 h 3474663"/>
              <a:gd name="connsiteX46" fmla="*/ 1764750 w 4110601"/>
              <a:gd name="connsiteY46" fmla="*/ 2699920 h 3474663"/>
              <a:gd name="connsiteX47" fmla="*/ 1748387 w 4110601"/>
              <a:gd name="connsiteY47" fmla="*/ 2674836 h 3474663"/>
              <a:gd name="connsiteX48" fmla="*/ 1730785 w 4110601"/>
              <a:gd name="connsiteY48" fmla="*/ 2661729 h 3474663"/>
              <a:gd name="connsiteX49" fmla="*/ 2255433 w 4110601"/>
              <a:gd name="connsiteY49" fmla="*/ 2657150 h 3474663"/>
              <a:gd name="connsiteX50" fmla="*/ 2272567 w 4110601"/>
              <a:gd name="connsiteY50" fmla="*/ 2686043 h 3474663"/>
              <a:gd name="connsiteX51" fmla="*/ 2269401 w 4110601"/>
              <a:gd name="connsiteY51" fmla="*/ 2677176 h 3474663"/>
              <a:gd name="connsiteX52" fmla="*/ 1581021 w 4110601"/>
              <a:gd name="connsiteY52" fmla="*/ 2605205 h 3474663"/>
              <a:gd name="connsiteX53" fmla="*/ 1621126 w 4110601"/>
              <a:gd name="connsiteY53" fmla="*/ 2681325 h 3474663"/>
              <a:gd name="connsiteX54" fmla="*/ 1624721 w 4110601"/>
              <a:gd name="connsiteY54" fmla="*/ 2672401 h 3474663"/>
              <a:gd name="connsiteX55" fmla="*/ 1630838 w 4110601"/>
              <a:gd name="connsiteY55" fmla="*/ 2677388 h 3474663"/>
              <a:gd name="connsiteX56" fmla="*/ 1746970 w 4110601"/>
              <a:gd name="connsiteY56" fmla="*/ 2603414 h 3474663"/>
              <a:gd name="connsiteX57" fmla="*/ 1754497 w 4110601"/>
              <a:gd name="connsiteY57" fmla="*/ 2614689 h 3474663"/>
              <a:gd name="connsiteX58" fmla="*/ 1747737 w 4110601"/>
              <a:gd name="connsiteY58" fmla="*/ 2603734 h 3474663"/>
              <a:gd name="connsiteX59" fmla="*/ 1640157 w 4110601"/>
              <a:gd name="connsiteY59" fmla="*/ 2602388 h 3474663"/>
              <a:gd name="connsiteX60" fmla="*/ 1663610 w 4110601"/>
              <a:gd name="connsiteY60" fmla="*/ 2667555 h 3474663"/>
              <a:gd name="connsiteX61" fmla="*/ 1679572 w 4110601"/>
              <a:gd name="connsiteY61" fmla="*/ 2690568 h 3474663"/>
              <a:gd name="connsiteX62" fmla="*/ 1676103 w 4110601"/>
              <a:gd name="connsiteY62" fmla="*/ 2682902 h 3474663"/>
              <a:gd name="connsiteX63" fmla="*/ 1715346 w 4110601"/>
              <a:gd name="connsiteY63" fmla="*/ 2719698 h 3474663"/>
              <a:gd name="connsiteX64" fmla="*/ 1716668 w 4110601"/>
              <a:gd name="connsiteY64" fmla="*/ 2720720 h 3474663"/>
              <a:gd name="connsiteX65" fmla="*/ 1677057 w 4110601"/>
              <a:gd name="connsiteY65" fmla="*/ 2667722 h 3474663"/>
              <a:gd name="connsiteX66" fmla="*/ 1640157 w 4110601"/>
              <a:gd name="connsiteY66" fmla="*/ 2602388 h 3474663"/>
              <a:gd name="connsiteX67" fmla="*/ 1723538 w 4110601"/>
              <a:gd name="connsiteY67" fmla="*/ 2593611 h 3474663"/>
              <a:gd name="connsiteX68" fmla="*/ 1778824 w 4110601"/>
              <a:gd name="connsiteY68" fmla="*/ 2695209 h 3474663"/>
              <a:gd name="connsiteX69" fmla="*/ 1785991 w 4110601"/>
              <a:gd name="connsiteY69" fmla="*/ 2706061 h 3474663"/>
              <a:gd name="connsiteX70" fmla="*/ 1780835 w 4110601"/>
              <a:gd name="connsiteY70" fmla="*/ 2687566 h 3474663"/>
              <a:gd name="connsiteX71" fmla="*/ 1783579 w 4110601"/>
              <a:gd name="connsiteY71" fmla="*/ 2684106 h 3474663"/>
              <a:gd name="connsiteX72" fmla="*/ 1785617 w 4110601"/>
              <a:gd name="connsiteY72" fmla="*/ 2687232 h 3474663"/>
              <a:gd name="connsiteX73" fmla="*/ 1799062 w 4110601"/>
              <a:gd name="connsiteY73" fmla="*/ 2707842 h 3474663"/>
              <a:gd name="connsiteX74" fmla="*/ 1796253 w 4110601"/>
              <a:gd name="connsiteY74" fmla="*/ 2702377 h 3474663"/>
              <a:gd name="connsiteX75" fmla="*/ 1792164 w 4110601"/>
              <a:gd name="connsiteY75" fmla="*/ 2695013 h 3474663"/>
              <a:gd name="connsiteX76" fmla="*/ 1769773 w 4110601"/>
              <a:gd name="connsiteY76" fmla="*/ 2660886 h 3474663"/>
              <a:gd name="connsiteX77" fmla="*/ 1772777 w 4110601"/>
              <a:gd name="connsiteY77" fmla="*/ 2660102 h 3474663"/>
              <a:gd name="connsiteX78" fmla="*/ 1760807 w 4110601"/>
              <a:gd name="connsiteY78" fmla="*/ 2638544 h 3474663"/>
              <a:gd name="connsiteX79" fmla="*/ 1746389 w 4110601"/>
              <a:gd name="connsiteY79" fmla="*/ 2603172 h 3474663"/>
              <a:gd name="connsiteX80" fmla="*/ 1645180 w 4110601"/>
              <a:gd name="connsiteY80" fmla="*/ 2563354 h 3474663"/>
              <a:gd name="connsiteX81" fmla="*/ 1672884 w 4110601"/>
              <a:gd name="connsiteY81" fmla="*/ 2652561 h 3474663"/>
              <a:gd name="connsiteX82" fmla="*/ 1716307 w 4110601"/>
              <a:gd name="connsiteY82" fmla="*/ 2695761 h 3474663"/>
              <a:gd name="connsiteX83" fmla="*/ 1704982 w 4110601"/>
              <a:gd name="connsiteY83" fmla="*/ 2698119 h 3474663"/>
              <a:gd name="connsiteX84" fmla="*/ 1718903 w 4110601"/>
              <a:gd name="connsiteY84" fmla="*/ 2722449 h 3474663"/>
              <a:gd name="connsiteX85" fmla="*/ 1727847 w 4110601"/>
              <a:gd name="connsiteY85" fmla="*/ 2729371 h 3474663"/>
              <a:gd name="connsiteX86" fmla="*/ 1730118 w 4110601"/>
              <a:gd name="connsiteY86" fmla="*/ 2718978 h 3474663"/>
              <a:gd name="connsiteX87" fmla="*/ 1746434 w 4110601"/>
              <a:gd name="connsiteY87" fmla="*/ 2743991 h 3474663"/>
              <a:gd name="connsiteX88" fmla="*/ 1738772 w 4110601"/>
              <a:gd name="connsiteY88" fmla="*/ 2708878 h 3474663"/>
              <a:gd name="connsiteX89" fmla="*/ 1737048 w 4110601"/>
              <a:gd name="connsiteY89" fmla="*/ 2705234 h 3474663"/>
              <a:gd name="connsiteX90" fmla="*/ 1690262 w 4110601"/>
              <a:gd name="connsiteY90" fmla="*/ 2641230 h 3474663"/>
              <a:gd name="connsiteX91" fmla="*/ 1645180 w 4110601"/>
              <a:gd name="connsiteY91" fmla="*/ 2563354 h 3474663"/>
              <a:gd name="connsiteX92" fmla="*/ 1966384 w 4110601"/>
              <a:gd name="connsiteY92" fmla="*/ 2558695 h 3474663"/>
              <a:gd name="connsiteX93" fmla="*/ 1967922 w 4110601"/>
              <a:gd name="connsiteY93" fmla="*/ 2567392 h 3474663"/>
              <a:gd name="connsiteX94" fmla="*/ 1970759 w 4110601"/>
              <a:gd name="connsiteY94" fmla="*/ 2583425 h 3474663"/>
              <a:gd name="connsiteX95" fmla="*/ 1972095 w 4110601"/>
              <a:gd name="connsiteY95" fmla="*/ 2590984 h 3474663"/>
              <a:gd name="connsiteX96" fmla="*/ 1975930 w 4110601"/>
              <a:gd name="connsiteY96" fmla="*/ 2585734 h 3474663"/>
              <a:gd name="connsiteX97" fmla="*/ 895838 w 4110601"/>
              <a:gd name="connsiteY97" fmla="*/ 2372686 h 3474663"/>
              <a:gd name="connsiteX98" fmla="*/ 926231 w 4110601"/>
              <a:gd name="connsiteY98" fmla="*/ 2433886 h 3474663"/>
              <a:gd name="connsiteX99" fmla="*/ 933003 w 4110601"/>
              <a:gd name="connsiteY99" fmla="*/ 2447249 h 3474663"/>
              <a:gd name="connsiteX100" fmla="*/ 934236 w 4110601"/>
              <a:gd name="connsiteY100" fmla="*/ 2454922 h 3474663"/>
              <a:gd name="connsiteX101" fmla="*/ 895838 w 4110601"/>
              <a:gd name="connsiteY101" fmla="*/ 2372686 h 3474663"/>
              <a:gd name="connsiteX102" fmla="*/ 2102863 w 4110601"/>
              <a:gd name="connsiteY102" fmla="*/ 2367617 h 3474663"/>
              <a:gd name="connsiteX103" fmla="*/ 2102096 w 4110601"/>
              <a:gd name="connsiteY103" fmla="*/ 2367766 h 3474663"/>
              <a:gd name="connsiteX104" fmla="*/ 2102776 w 4110601"/>
              <a:gd name="connsiteY104" fmla="*/ 2368945 h 3474663"/>
              <a:gd name="connsiteX105" fmla="*/ 2103688 w 4110601"/>
              <a:gd name="connsiteY105" fmla="*/ 2368775 h 3474663"/>
              <a:gd name="connsiteX106" fmla="*/ 2103682 w 4110601"/>
              <a:gd name="connsiteY106" fmla="*/ 2368761 h 3474663"/>
              <a:gd name="connsiteX107" fmla="*/ 1020418 w 4110601"/>
              <a:gd name="connsiteY107" fmla="*/ 2191960 h 3474663"/>
              <a:gd name="connsiteX108" fmla="*/ 1029022 w 4110601"/>
              <a:gd name="connsiteY108" fmla="*/ 2248956 h 3474663"/>
              <a:gd name="connsiteX109" fmla="*/ 1061765 w 4110601"/>
              <a:gd name="connsiteY109" fmla="*/ 2299152 h 3474663"/>
              <a:gd name="connsiteX110" fmla="*/ 1031402 w 4110601"/>
              <a:gd name="connsiteY110" fmla="*/ 2287650 h 3474663"/>
              <a:gd name="connsiteX111" fmla="*/ 1030976 w 4110601"/>
              <a:gd name="connsiteY111" fmla="*/ 2299438 h 3474663"/>
              <a:gd name="connsiteX112" fmla="*/ 1049216 w 4110601"/>
              <a:gd name="connsiteY112" fmla="*/ 2327400 h 3474663"/>
              <a:gd name="connsiteX113" fmla="*/ 1105979 w 4110601"/>
              <a:gd name="connsiteY113" fmla="*/ 2414420 h 3474663"/>
              <a:gd name="connsiteX114" fmla="*/ 1083295 w 4110601"/>
              <a:gd name="connsiteY114" fmla="*/ 2286171 h 3474663"/>
              <a:gd name="connsiteX115" fmla="*/ 1099660 w 4110601"/>
              <a:gd name="connsiteY115" fmla="*/ 2311259 h 3474663"/>
              <a:gd name="connsiteX116" fmla="*/ 1132225 w 4110601"/>
              <a:gd name="connsiteY116" fmla="*/ 2307355 h 3474663"/>
              <a:gd name="connsiteX117" fmla="*/ 1118852 w 4110601"/>
              <a:gd name="connsiteY117" fmla="*/ 2293216 h 3474663"/>
              <a:gd name="connsiteX118" fmla="*/ 1093837 w 4110601"/>
              <a:gd name="connsiteY118" fmla="*/ 2278231 h 3474663"/>
              <a:gd name="connsiteX119" fmla="*/ 1077466 w 4110601"/>
              <a:gd name="connsiteY119" fmla="*/ 2253133 h 3474663"/>
              <a:gd name="connsiteX120" fmla="*/ 1020418 w 4110601"/>
              <a:gd name="connsiteY120" fmla="*/ 2191960 h 3474663"/>
              <a:gd name="connsiteX121" fmla="*/ 1173684 w 4110601"/>
              <a:gd name="connsiteY121" fmla="*/ 2190371 h 3474663"/>
              <a:gd name="connsiteX122" fmla="*/ 1184972 w 4110601"/>
              <a:gd name="connsiteY122" fmla="*/ 2228802 h 3474663"/>
              <a:gd name="connsiteX123" fmla="*/ 1205079 w 4110601"/>
              <a:gd name="connsiteY123" fmla="*/ 2248808 h 3474663"/>
              <a:gd name="connsiteX124" fmla="*/ 479769 w 4110601"/>
              <a:gd name="connsiteY124" fmla="*/ 2177919 h 3474663"/>
              <a:gd name="connsiteX125" fmla="*/ 501820 w 4110601"/>
              <a:gd name="connsiteY125" fmla="*/ 2235088 h 3474663"/>
              <a:gd name="connsiteX126" fmla="*/ 479769 w 4110601"/>
              <a:gd name="connsiteY126" fmla="*/ 2177919 h 3474663"/>
              <a:gd name="connsiteX127" fmla="*/ 2946069 w 4110601"/>
              <a:gd name="connsiteY127" fmla="*/ 2175317 h 3474663"/>
              <a:gd name="connsiteX128" fmla="*/ 2945853 w 4110601"/>
              <a:gd name="connsiteY128" fmla="*/ 2175947 h 3474663"/>
              <a:gd name="connsiteX129" fmla="*/ 2949884 w 4110601"/>
              <a:gd name="connsiteY129" fmla="*/ 2179981 h 3474663"/>
              <a:gd name="connsiteX130" fmla="*/ 813075 w 4110601"/>
              <a:gd name="connsiteY130" fmla="*/ 2097517 h 3474663"/>
              <a:gd name="connsiteX131" fmla="*/ 828896 w 4110601"/>
              <a:gd name="connsiteY131" fmla="*/ 2129063 h 3474663"/>
              <a:gd name="connsiteX132" fmla="*/ 812527 w 4110601"/>
              <a:gd name="connsiteY132" fmla="*/ 2103968 h 3474663"/>
              <a:gd name="connsiteX133" fmla="*/ 1059756 w 4110601"/>
              <a:gd name="connsiteY133" fmla="*/ 2085803 h 3474663"/>
              <a:gd name="connsiteX134" fmla="*/ 1076797 w 4110601"/>
              <a:gd name="connsiteY134" fmla="*/ 2182017 h 3474663"/>
              <a:gd name="connsiteX135" fmla="*/ 1104193 w 4110601"/>
              <a:gd name="connsiteY135" fmla="*/ 2235699 h 3474663"/>
              <a:gd name="connsiteX136" fmla="*/ 1130406 w 4110601"/>
              <a:gd name="connsiteY136" fmla="*/ 2287060 h 3474663"/>
              <a:gd name="connsiteX137" fmla="*/ 1129643 w 4110601"/>
              <a:gd name="connsiteY137" fmla="*/ 2281642 h 3474663"/>
              <a:gd name="connsiteX138" fmla="*/ 1109704 w 4110601"/>
              <a:gd name="connsiteY138" fmla="*/ 2233182 h 3474663"/>
              <a:gd name="connsiteX139" fmla="*/ 1185855 w 4110601"/>
              <a:gd name="connsiteY139" fmla="*/ 2326555 h 3474663"/>
              <a:gd name="connsiteX140" fmla="*/ 1136115 w 4110601"/>
              <a:gd name="connsiteY140" fmla="*/ 2180197 h 3474663"/>
              <a:gd name="connsiteX141" fmla="*/ 1146970 w 4110601"/>
              <a:gd name="connsiteY141" fmla="*/ 2190995 h 3474663"/>
              <a:gd name="connsiteX142" fmla="*/ 1162679 w 4110601"/>
              <a:gd name="connsiteY142" fmla="*/ 2206624 h 3474663"/>
              <a:gd name="connsiteX143" fmla="*/ 1146622 w 4110601"/>
              <a:gd name="connsiteY143" fmla="*/ 2172247 h 3474663"/>
              <a:gd name="connsiteX144" fmla="*/ 1108200 w 4110601"/>
              <a:gd name="connsiteY144" fmla="*/ 2089980 h 3474663"/>
              <a:gd name="connsiteX145" fmla="*/ 1125241 w 4110601"/>
              <a:gd name="connsiteY145" fmla="*/ 2186194 h 3474663"/>
              <a:gd name="connsiteX146" fmla="*/ 1130921 w 4110601"/>
              <a:gd name="connsiteY146" fmla="*/ 2218265 h 3474663"/>
              <a:gd name="connsiteX147" fmla="*/ 1059756 w 4110601"/>
              <a:gd name="connsiteY147" fmla="*/ 2085803 h 3474663"/>
              <a:gd name="connsiteX148" fmla="*/ 3173121 w 4110601"/>
              <a:gd name="connsiteY148" fmla="*/ 2052681 h 3474663"/>
              <a:gd name="connsiteX149" fmla="*/ 3172552 w 4110601"/>
              <a:gd name="connsiteY149" fmla="*/ 2056300 h 3474663"/>
              <a:gd name="connsiteX150" fmla="*/ 3171235 w 4110601"/>
              <a:gd name="connsiteY150" fmla="*/ 2064703 h 3474663"/>
              <a:gd name="connsiteX151" fmla="*/ 3174916 w 4110601"/>
              <a:gd name="connsiteY151" fmla="*/ 2070145 h 3474663"/>
              <a:gd name="connsiteX152" fmla="*/ 3192085 w 4110601"/>
              <a:gd name="connsiteY152" fmla="*/ 2086245 h 3474663"/>
              <a:gd name="connsiteX153" fmla="*/ 3183928 w 4110601"/>
              <a:gd name="connsiteY153" fmla="*/ 2073738 h 3474663"/>
              <a:gd name="connsiteX154" fmla="*/ 3175770 w 4110601"/>
              <a:gd name="connsiteY154" fmla="*/ 2061232 h 3474663"/>
              <a:gd name="connsiteX155" fmla="*/ 1481029 w 4110601"/>
              <a:gd name="connsiteY155" fmla="*/ 2036497 h 3474663"/>
              <a:gd name="connsiteX156" fmla="*/ 1482285 w 4110601"/>
              <a:gd name="connsiteY156" fmla="*/ 2039203 h 3474663"/>
              <a:gd name="connsiteX157" fmla="*/ 1485716 w 4110601"/>
              <a:gd name="connsiteY157" fmla="*/ 2040214 h 3474663"/>
              <a:gd name="connsiteX158" fmla="*/ 1484905 w 4110601"/>
              <a:gd name="connsiteY158" fmla="*/ 2038705 h 3474663"/>
              <a:gd name="connsiteX159" fmla="*/ 3178435 w 4110601"/>
              <a:gd name="connsiteY159" fmla="*/ 1995676 h 3474663"/>
              <a:gd name="connsiteX160" fmla="*/ 3177380 w 4110601"/>
              <a:gd name="connsiteY160" fmla="*/ 2012466 h 3474663"/>
              <a:gd name="connsiteX161" fmla="*/ 3194342 w 4110601"/>
              <a:gd name="connsiteY161" fmla="*/ 2031290 h 3474663"/>
              <a:gd name="connsiteX162" fmla="*/ 3201078 w 4110601"/>
              <a:gd name="connsiteY162" fmla="*/ 2033582 h 3474663"/>
              <a:gd name="connsiteX163" fmla="*/ 3041150 w 4110601"/>
              <a:gd name="connsiteY163" fmla="*/ 1970604 h 3474663"/>
              <a:gd name="connsiteX164" fmla="*/ 3049085 w 4110601"/>
              <a:gd name="connsiteY164" fmla="*/ 1996642 h 3474663"/>
              <a:gd name="connsiteX165" fmla="*/ 3054697 w 4110601"/>
              <a:gd name="connsiteY165" fmla="*/ 2007646 h 3474663"/>
              <a:gd name="connsiteX166" fmla="*/ 3067603 w 4110601"/>
              <a:gd name="connsiteY166" fmla="*/ 2014792 h 3474663"/>
              <a:gd name="connsiteX167" fmla="*/ 3065300 w 4110601"/>
              <a:gd name="connsiteY167" fmla="*/ 2001233 h 3474663"/>
              <a:gd name="connsiteX168" fmla="*/ 3189134 w 4110601"/>
              <a:gd name="connsiteY168" fmla="*/ 1961142 h 3474663"/>
              <a:gd name="connsiteX169" fmla="*/ 3182180 w 4110601"/>
              <a:gd name="connsiteY169" fmla="*/ 1969779 h 3474663"/>
              <a:gd name="connsiteX170" fmla="*/ 3185407 w 4110601"/>
              <a:gd name="connsiteY170" fmla="*/ 1973049 h 3474663"/>
              <a:gd name="connsiteX171" fmla="*/ 3218539 w 4110601"/>
              <a:gd name="connsiteY171" fmla="*/ 2033334 h 3474663"/>
              <a:gd name="connsiteX172" fmla="*/ 3285308 w 4110601"/>
              <a:gd name="connsiteY172" fmla="*/ 1959995 h 3474663"/>
              <a:gd name="connsiteX173" fmla="*/ 3285748 w 4110601"/>
              <a:gd name="connsiteY173" fmla="*/ 1980503 h 3474663"/>
              <a:gd name="connsiteX174" fmla="*/ 3294413 w 4110601"/>
              <a:gd name="connsiteY174" fmla="*/ 2013870 h 3474663"/>
              <a:gd name="connsiteX175" fmla="*/ 3292090 w 4110601"/>
              <a:gd name="connsiteY175" fmla="*/ 2017681 h 3474663"/>
              <a:gd name="connsiteX176" fmla="*/ 3326644 w 4110601"/>
              <a:gd name="connsiteY176" fmla="*/ 2072013 h 3474663"/>
              <a:gd name="connsiteX177" fmla="*/ 3353579 w 4110601"/>
              <a:gd name="connsiteY177" fmla="*/ 2123528 h 3474663"/>
              <a:gd name="connsiteX178" fmla="*/ 3301207 w 4110601"/>
              <a:gd name="connsiteY178" fmla="*/ 1997238 h 3474663"/>
              <a:gd name="connsiteX179" fmla="*/ 3003442 w 4110601"/>
              <a:gd name="connsiteY179" fmla="*/ 1959528 h 3474663"/>
              <a:gd name="connsiteX180" fmla="*/ 3043461 w 4110601"/>
              <a:gd name="connsiteY180" fmla="*/ 2028179 h 3474663"/>
              <a:gd name="connsiteX181" fmla="*/ 3054399 w 4110601"/>
              <a:gd name="connsiteY181" fmla="*/ 2056998 h 3474663"/>
              <a:gd name="connsiteX182" fmla="*/ 3059570 w 4110601"/>
              <a:gd name="connsiteY182" fmla="*/ 2061258 h 3474663"/>
              <a:gd name="connsiteX183" fmla="*/ 3084611 w 4110601"/>
              <a:gd name="connsiteY183" fmla="*/ 2085040 h 3474663"/>
              <a:gd name="connsiteX184" fmla="*/ 3144248 w 4110601"/>
              <a:gd name="connsiteY184" fmla="*/ 2153104 h 3474663"/>
              <a:gd name="connsiteX185" fmla="*/ 3102949 w 4110601"/>
              <a:gd name="connsiteY185" fmla="*/ 2089790 h 3474663"/>
              <a:gd name="connsiteX186" fmla="*/ 3072397 w 4110601"/>
              <a:gd name="connsiteY186" fmla="*/ 2042953 h 3474663"/>
              <a:gd name="connsiteX187" fmla="*/ 3081208 w 4110601"/>
              <a:gd name="connsiteY187" fmla="*/ 2064873 h 3474663"/>
              <a:gd name="connsiteX188" fmla="*/ 3052414 w 4110601"/>
              <a:gd name="connsiteY188" fmla="*/ 2034605 h 3474663"/>
              <a:gd name="connsiteX189" fmla="*/ 3003442 w 4110601"/>
              <a:gd name="connsiteY189" fmla="*/ 1959528 h 3474663"/>
              <a:gd name="connsiteX190" fmla="*/ 3250778 w 4110601"/>
              <a:gd name="connsiteY190" fmla="*/ 1943425 h 3474663"/>
              <a:gd name="connsiteX191" fmla="*/ 3258638 w 4110601"/>
              <a:gd name="connsiteY191" fmla="*/ 1964836 h 3474663"/>
              <a:gd name="connsiteX192" fmla="*/ 3272332 w 4110601"/>
              <a:gd name="connsiteY192" fmla="*/ 1986478 h 3474663"/>
              <a:gd name="connsiteX193" fmla="*/ 3259362 w 4110601"/>
              <a:gd name="connsiteY193" fmla="*/ 1957580 h 3474663"/>
              <a:gd name="connsiteX194" fmla="*/ 3234174 w 4110601"/>
              <a:gd name="connsiteY194" fmla="*/ 1916044 h 3474663"/>
              <a:gd name="connsiteX195" fmla="*/ 3233592 w 4110601"/>
              <a:gd name="connsiteY195" fmla="*/ 1916218 h 3474663"/>
              <a:gd name="connsiteX196" fmla="*/ 3243374 w 4110601"/>
              <a:gd name="connsiteY196" fmla="*/ 1931215 h 3474663"/>
              <a:gd name="connsiteX197" fmla="*/ 3257917 w 4110601"/>
              <a:gd name="connsiteY197" fmla="*/ 1861537 h 3474663"/>
              <a:gd name="connsiteX198" fmla="*/ 3266249 w 4110601"/>
              <a:gd name="connsiteY198" fmla="*/ 1895121 h 3474663"/>
              <a:gd name="connsiteX199" fmla="*/ 3286725 w 4110601"/>
              <a:gd name="connsiteY199" fmla="*/ 1935271 h 3474663"/>
              <a:gd name="connsiteX200" fmla="*/ 3308489 w 4110601"/>
              <a:gd name="connsiteY200" fmla="*/ 1961946 h 3474663"/>
              <a:gd name="connsiteX201" fmla="*/ 3327254 w 4110601"/>
              <a:gd name="connsiteY201" fmla="*/ 1967435 h 3474663"/>
              <a:gd name="connsiteX202" fmla="*/ 3340656 w 4110601"/>
              <a:gd name="connsiteY202" fmla="*/ 1931394 h 3474663"/>
              <a:gd name="connsiteX203" fmla="*/ 3345425 w 4110601"/>
              <a:gd name="connsiteY203" fmla="*/ 1908842 h 3474663"/>
              <a:gd name="connsiteX204" fmla="*/ 3335471 w 4110601"/>
              <a:gd name="connsiteY204" fmla="*/ 1899019 h 3474663"/>
              <a:gd name="connsiteX205" fmla="*/ 3314647 w 4110601"/>
              <a:gd name="connsiteY205" fmla="*/ 1899221 h 3474663"/>
              <a:gd name="connsiteX206" fmla="*/ 3330971 w 4110601"/>
              <a:gd name="connsiteY206" fmla="*/ 1924247 h 3474663"/>
              <a:gd name="connsiteX207" fmla="*/ 3257917 w 4110601"/>
              <a:gd name="connsiteY207" fmla="*/ 1861537 h 3474663"/>
              <a:gd name="connsiteX208" fmla="*/ 3319708 w 4110601"/>
              <a:gd name="connsiteY208" fmla="*/ 1860250 h 3474663"/>
              <a:gd name="connsiteX209" fmla="*/ 3340112 w 4110601"/>
              <a:gd name="connsiteY209" fmla="*/ 1891531 h 3474663"/>
              <a:gd name="connsiteX210" fmla="*/ 3346888 w 4110601"/>
              <a:gd name="connsiteY210" fmla="*/ 1901919 h 3474663"/>
              <a:gd name="connsiteX211" fmla="*/ 3348703 w 4110601"/>
              <a:gd name="connsiteY211" fmla="*/ 1893345 h 3474663"/>
              <a:gd name="connsiteX212" fmla="*/ 1159649 w 4110601"/>
              <a:gd name="connsiteY212" fmla="*/ 1841765 h 3474663"/>
              <a:gd name="connsiteX213" fmla="*/ 1171677 w 4110601"/>
              <a:gd name="connsiteY213" fmla="*/ 1977021 h 3474663"/>
              <a:gd name="connsiteX214" fmla="*/ 1254651 w 4110601"/>
              <a:gd name="connsiteY214" fmla="*/ 2114079 h 3474663"/>
              <a:gd name="connsiteX215" fmla="*/ 1259566 w 4110601"/>
              <a:gd name="connsiteY215" fmla="*/ 2127076 h 3474663"/>
              <a:gd name="connsiteX216" fmla="*/ 1259824 w 4110601"/>
              <a:gd name="connsiteY216" fmla="*/ 2128290 h 3474663"/>
              <a:gd name="connsiteX217" fmla="*/ 1259214 w 4110601"/>
              <a:gd name="connsiteY217" fmla="*/ 2134581 h 3474663"/>
              <a:gd name="connsiteX218" fmla="*/ 1227141 w 4110601"/>
              <a:gd name="connsiteY218" fmla="*/ 2155502 h 3474663"/>
              <a:gd name="connsiteX219" fmla="*/ 1210769 w 4110601"/>
              <a:gd name="connsiteY219" fmla="*/ 2130404 h 3474663"/>
              <a:gd name="connsiteX220" fmla="*/ 1236701 w 4110601"/>
              <a:gd name="connsiteY220" fmla="*/ 2185672 h 3474663"/>
              <a:gd name="connsiteX221" fmla="*/ 1241794 w 4110601"/>
              <a:gd name="connsiteY221" fmla="*/ 2199280 h 3474663"/>
              <a:gd name="connsiteX222" fmla="*/ 1240694 w 4110601"/>
              <a:gd name="connsiteY222" fmla="*/ 2202500 h 3474663"/>
              <a:gd name="connsiteX223" fmla="*/ 1245120 w 4110601"/>
              <a:gd name="connsiteY223" fmla="*/ 2208168 h 3474663"/>
              <a:gd name="connsiteX224" fmla="*/ 1246830 w 4110601"/>
              <a:gd name="connsiteY224" fmla="*/ 2212737 h 3474663"/>
              <a:gd name="connsiteX225" fmla="*/ 1249367 w 4110601"/>
              <a:gd name="connsiteY225" fmla="*/ 2213606 h 3474663"/>
              <a:gd name="connsiteX226" fmla="*/ 1245120 w 4110601"/>
              <a:gd name="connsiteY226" fmla="*/ 2208168 h 3474663"/>
              <a:gd name="connsiteX227" fmla="*/ 1241794 w 4110601"/>
              <a:gd name="connsiteY227" fmla="*/ 2199280 h 3474663"/>
              <a:gd name="connsiteX228" fmla="*/ 1245114 w 4110601"/>
              <a:gd name="connsiteY228" fmla="*/ 2189559 h 3474663"/>
              <a:gd name="connsiteX229" fmla="*/ 1232355 w 4110601"/>
              <a:gd name="connsiteY229" fmla="*/ 2117420 h 3474663"/>
              <a:gd name="connsiteX230" fmla="*/ 1265082 w 4110601"/>
              <a:gd name="connsiteY230" fmla="*/ 2167593 h 3474663"/>
              <a:gd name="connsiteX231" fmla="*/ 1264153 w 4110601"/>
              <a:gd name="connsiteY231" fmla="*/ 2148642 h 3474663"/>
              <a:gd name="connsiteX232" fmla="*/ 1259824 w 4110601"/>
              <a:gd name="connsiteY232" fmla="*/ 2128290 h 3474663"/>
              <a:gd name="connsiteX233" fmla="*/ 1259865 w 4110601"/>
              <a:gd name="connsiteY233" fmla="*/ 2127867 h 3474663"/>
              <a:gd name="connsiteX234" fmla="*/ 1259566 w 4110601"/>
              <a:gd name="connsiteY234" fmla="*/ 2127076 h 3474663"/>
              <a:gd name="connsiteX235" fmla="*/ 1258621 w 4110601"/>
              <a:gd name="connsiteY235" fmla="*/ 2122636 h 3474663"/>
              <a:gd name="connsiteX236" fmla="*/ 1285322 w 4110601"/>
              <a:gd name="connsiteY236" fmla="*/ 2137279 h 3474663"/>
              <a:gd name="connsiteX237" fmla="*/ 1311145 w 4110601"/>
              <a:gd name="connsiteY237" fmla="*/ 2168844 h 3474663"/>
              <a:gd name="connsiteX238" fmla="*/ 1307373 w 4110601"/>
              <a:gd name="connsiteY238" fmla="*/ 2144081 h 3474663"/>
              <a:gd name="connsiteX239" fmla="*/ 1288862 w 4110601"/>
              <a:gd name="connsiteY239" fmla="*/ 2088837 h 3474663"/>
              <a:gd name="connsiteX240" fmla="*/ 1235006 w 4110601"/>
              <a:gd name="connsiteY240" fmla="*/ 1988392 h 3474663"/>
              <a:gd name="connsiteX241" fmla="*/ 1231834 w 4110601"/>
              <a:gd name="connsiteY241" fmla="*/ 1968751 h 3474663"/>
              <a:gd name="connsiteX242" fmla="*/ 1220288 w 4110601"/>
              <a:gd name="connsiteY242" fmla="*/ 1945313 h 3474663"/>
              <a:gd name="connsiteX243" fmla="*/ 1159649 w 4110601"/>
              <a:gd name="connsiteY243" fmla="*/ 1841765 h 3474663"/>
              <a:gd name="connsiteX244" fmla="*/ 3136803 w 4110601"/>
              <a:gd name="connsiteY244" fmla="*/ 1836863 h 3474663"/>
              <a:gd name="connsiteX245" fmla="*/ 3146548 w 4110601"/>
              <a:gd name="connsiteY245" fmla="*/ 1858374 h 3474663"/>
              <a:gd name="connsiteX246" fmla="*/ 3173153 w 4110601"/>
              <a:gd name="connsiteY246" fmla="*/ 1893532 h 3474663"/>
              <a:gd name="connsiteX247" fmla="*/ 3175800 w 4110601"/>
              <a:gd name="connsiteY247" fmla="*/ 1889109 h 3474663"/>
              <a:gd name="connsiteX248" fmla="*/ 3306605 w 4110601"/>
              <a:gd name="connsiteY248" fmla="*/ 1797449 h 3474663"/>
              <a:gd name="connsiteX249" fmla="*/ 3287060 w 4110601"/>
              <a:gd name="connsiteY249" fmla="*/ 1810199 h 3474663"/>
              <a:gd name="connsiteX250" fmla="*/ 3330400 w 4110601"/>
              <a:gd name="connsiteY250" fmla="*/ 1853276 h 3474663"/>
              <a:gd name="connsiteX251" fmla="*/ 3348763 w 4110601"/>
              <a:gd name="connsiteY251" fmla="*/ 1881427 h 3474663"/>
              <a:gd name="connsiteX252" fmla="*/ 3356214 w 4110601"/>
              <a:gd name="connsiteY252" fmla="*/ 1892850 h 3474663"/>
              <a:gd name="connsiteX253" fmla="*/ 3362933 w 4110601"/>
              <a:gd name="connsiteY253" fmla="*/ 1893670 h 3474663"/>
              <a:gd name="connsiteX254" fmla="*/ 3389612 w 4110601"/>
              <a:gd name="connsiteY254" fmla="*/ 1921744 h 3474663"/>
              <a:gd name="connsiteX255" fmla="*/ 3471192 w 4110601"/>
              <a:gd name="connsiteY255" fmla="*/ 2046810 h 3474663"/>
              <a:gd name="connsiteX256" fmla="*/ 3383987 w 4110601"/>
              <a:gd name="connsiteY256" fmla="*/ 1889758 h 3474663"/>
              <a:gd name="connsiteX257" fmla="*/ 3430521 w 4110601"/>
              <a:gd name="connsiteY257" fmla="*/ 1849377 h 3474663"/>
              <a:gd name="connsiteX258" fmla="*/ 3434336 w 4110601"/>
              <a:gd name="connsiteY258" fmla="*/ 1849058 h 3474663"/>
              <a:gd name="connsiteX259" fmla="*/ 3433808 w 4110601"/>
              <a:gd name="connsiteY259" fmla="*/ 1848250 h 3474663"/>
              <a:gd name="connsiteX260" fmla="*/ 3405242 w 4110601"/>
              <a:gd name="connsiteY260" fmla="*/ 1804457 h 3474663"/>
              <a:gd name="connsiteX261" fmla="*/ 3356843 w 4110601"/>
              <a:gd name="connsiteY261" fmla="*/ 1800354 h 3474663"/>
              <a:gd name="connsiteX262" fmla="*/ 3411445 w 4110601"/>
              <a:gd name="connsiteY262" fmla="*/ 1907428 h 3474663"/>
              <a:gd name="connsiteX263" fmla="*/ 3341091 w 4110601"/>
              <a:gd name="connsiteY263" fmla="*/ 1846302 h 3474663"/>
              <a:gd name="connsiteX264" fmla="*/ 3306605 w 4110601"/>
              <a:gd name="connsiteY264" fmla="*/ 1797449 h 3474663"/>
              <a:gd name="connsiteX265" fmla="*/ 3963582 w 4110601"/>
              <a:gd name="connsiteY265" fmla="*/ 1796937 h 3474663"/>
              <a:gd name="connsiteX266" fmla="*/ 3967588 w 4110601"/>
              <a:gd name="connsiteY266" fmla="*/ 1804350 h 3474663"/>
              <a:gd name="connsiteX267" fmla="*/ 3965406 w 4110601"/>
              <a:gd name="connsiteY267" fmla="*/ 1802321 h 3474663"/>
              <a:gd name="connsiteX268" fmla="*/ 3984966 w 4110601"/>
              <a:gd name="connsiteY268" fmla="*/ 1782988 h 3474663"/>
              <a:gd name="connsiteX269" fmla="*/ 4023221 w 4110601"/>
              <a:gd name="connsiteY269" fmla="*/ 1865000 h 3474663"/>
              <a:gd name="connsiteX270" fmla="*/ 4011973 w 4110601"/>
              <a:gd name="connsiteY270" fmla="*/ 1801027 h 3474663"/>
              <a:gd name="connsiteX271" fmla="*/ 4044604 w 4110601"/>
              <a:gd name="connsiteY271" fmla="*/ 1851052 h 3474663"/>
              <a:gd name="connsiteX272" fmla="*/ 4022665 w 4110601"/>
              <a:gd name="connsiteY272" fmla="*/ 1794052 h 3474663"/>
              <a:gd name="connsiteX273" fmla="*/ 4039536 w 4110601"/>
              <a:gd name="connsiteY273" fmla="*/ 1890013 h 3474663"/>
              <a:gd name="connsiteX274" fmla="*/ 4104801 w 4110601"/>
              <a:gd name="connsiteY274" fmla="*/ 1990066 h 3474663"/>
              <a:gd name="connsiteX275" fmla="*/ 4099732 w 4110601"/>
              <a:gd name="connsiteY275" fmla="*/ 2029028 h 3474663"/>
              <a:gd name="connsiteX276" fmla="*/ 4028844 w 4110601"/>
              <a:gd name="connsiteY276" fmla="*/ 1896987 h 3474663"/>
              <a:gd name="connsiteX277" fmla="*/ 4018786 w 4110601"/>
              <a:gd name="connsiteY277" fmla="*/ 1899092 h 3474663"/>
              <a:gd name="connsiteX278" fmla="*/ 3967588 w 4110601"/>
              <a:gd name="connsiteY278" fmla="*/ 1804350 h 3474663"/>
              <a:gd name="connsiteX279" fmla="*/ 3969700 w 4110601"/>
              <a:gd name="connsiteY279" fmla="*/ 1806317 h 3474663"/>
              <a:gd name="connsiteX280" fmla="*/ 3996213 w 4110601"/>
              <a:gd name="connsiteY280" fmla="*/ 1846962 h 3474663"/>
              <a:gd name="connsiteX281" fmla="*/ 3984966 w 4110601"/>
              <a:gd name="connsiteY281" fmla="*/ 1782988 h 3474663"/>
              <a:gd name="connsiteX282" fmla="*/ 3436409 w 4110601"/>
              <a:gd name="connsiteY282" fmla="*/ 1775206 h 3474663"/>
              <a:gd name="connsiteX283" fmla="*/ 3437317 w 4110601"/>
              <a:gd name="connsiteY283" fmla="*/ 1783535 h 3474663"/>
              <a:gd name="connsiteX284" fmla="*/ 3421649 w 4110601"/>
              <a:gd name="connsiteY284" fmla="*/ 1808801 h 3474663"/>
              <a:gd name="connsiteX285" fmla="*/ 3435908 w 4110601"/>
              <a:gd name="connsiteY285" fmla="*/ 1848929 h 3474663"/>
              <a:gd name="connsiteX286" fmla="*/ 3448140 w 4110601"/>
              <a:gd name="connsiteY286" fmla="*/ 1847911 h 3474663"/>
              <a:gd name="connsiteX287" fmla="*/ 3519029 w 4110601"/>
              <a:gd name="connsiteY287" fmla="*/ 1979951 h 3474663"/>
              <a:gd name="connsiteX288" fmla="*/ 3469524 w 4110601"/>
              <a:gd name="connsiteY288" fmla="*/ 1833962 h 3474663"/>
              <a:gd name="connsiteX289" fmla="*/ 3502155 w 4110601"/>
              <a:gd name="connsiteY289" fmla="*/ 1883987 h 3474663"/>
              <a:gd name="connsiteX290" fmla="*/ 3477749 w 4110601"/>
              <a:gd name="connsiteY290" fmla="*/ 1830963 h 3474663"/>
              <a:gd name="connsiteX291" fmla="*/ 3479270 w 4110601"/>
              <a:gd name="connsiteY291" fmla="*/ 1824619 h 3474663"/>
              <a:gd name="connsiteX292" fmla="*/ 3450752 w 4110601"/>
              <a:gd name="connsiteY292" fmla="*/ 1783687 h 3474663"/>
              <a:gd name="connsiteX293" fmla="*/ 3436409 w 4110601"/>
              <a:gd name="connsiteY293" fmla="*/ 1775206 h 3474663"/>
              <a:gd name="connsiteX294" fmla="*/ 2721318 w 4110601"/>
              <a:gd name="connsiteY294" fmla="*/ 1643857 h 3474663"/>
              <a:gd name="connsiteX295" fmla="*/ 2721019 w 4110601"/>
              <a:gd name="connsiteY295" fmla="*/ 1644026 h 3474663"/>
              <a:gd name="connsiteX296" fmla="*/ 2721448 w 4110601"/>
              <a:gd name="connsiteY296" fmla="*/ 1644041 h 3474663"/>
              <a:gd name="connsiteX297" fmla="*/ 2526895 w 4110601"/>
              <a:gd name="connsiteY297" fmla="*/ 1642517 h 3474663"/>
              <a:gd name="connsiteX298" fmla="*/ 2524689 w 4110601"/>
              <a:gd name="connsiteY298" fmla="*/ 1646147 h 3474663"/>
              <a:gd name="connsiteX299" fmla="*/ 2525567 w 4110601"/>
              <a:gd name="connsiteY299" fmla="*/ 1647494 h 3474663"/>
              <a:gd name="connsiteX300" fmla="*/ 2527754 w 4110601"/>
              <a:gd name="connsiteY300" fmla="*/ 1644747 h 3474663"/>
              <a:gd name="connsiteX301" fmla="*/ 2506772 w 4110601"/>
              <a:gd name="connsiteY301" fmla="*/ 1637754 h 3474663"/>
              <a:gd name="connsiteX302" fmla="*/ 2507082 w 4110601"/>
              <a:gd name="connsiteY302" fmla="*/ 1642809 h 3474663"/>
              <a:gd name="connsiteX303" fmla="*/ 2504846 w 4110601"/>
              <a:gd name="connsiteY303" fmla="*/ 1639383 h 3474663"/>
              <a:gd name="connsiteX304" fmla="*/ 2506247 w 4110601"/>
              <a:gd name="connsiteY304" fmla="*/ 1643150 h 3474663"/>
              <a:gd name="connsiteX305" fmla="*/ 2509331 w 4110601"/>
              <a:gd name="connsiteY305" fmla="*/ 1642363 h 3474663"/>
              <a:gd name="connsiteX306" fmla="*/ 2505594 w 4110601"/>
              <a:gd name="connsiteY306" fmla="*/ 1616829 h 3474663"/>
              <a:gd name="connsiteX307" fmla="*/ 2505581 w 4110601"/>
              <a:gd name="connsiteY307" fmla="*/ 1616854 h 3474663"/>
              <a:gd name="connsiteX308" fmla="*/ 2520380 w 4110601"/>
              <a:gd name="connsiteY308" fmla="*/ 1639542 h 3474663"/>
              <a:gd name="connsiteX309" fmla="*/ 2525269 w 4110601"/>
              <a:gd name="connsiteY309" fmla="*/ 1638294 h 3474663"/>
              <a:gd name="connsiteX310" fmla="*/ 2522932 w 4110601"/>
              <a:gd name="connsiteY310" fmla="*/ 1632225 h 3474663"/>
              <a:gd name="connsiteX311" fmla="*/ 2518127 w 4110601"/>
              <a:gd name="connsiteY311" fmla="*/ 1626597 h 3474663"/>
              <a:gd name="connsiteX312" fmla="*/ 2518790 w 4110601"/>
              <a:gd name="connsiteY312" fmla="*/ 1635891 h 3474663"/>
              <a:gd name="connsiteX313" fmla="*/ 2512654 w 4110601"/>
              <a:gd name="connsiteY313" fmla="*/ 1626484 h 3474663"/>
              <a:gd name="connsiteX314" fmla="*/ 2506917 w 4110601"/>
              <a:gd name="connsiteY314" fmla="*/ 1617690 h 3474663"/>
              <a:gd name="connsiteX315" fmla="*/ 2719771 w 4110601"/>
              <a:gd name="connsiteY315" fmla="*/ 1427705 h 3474663"/>
              <a:gd name="connsiteX316" fmla="*/ 2719260 w 4110601"/>
              <a:gd name="connsiteY316" fmla="*/ 1433180 h 3474663"/>
              <a:gd name="connsiteX317" fmla="*/ 2736053 w 4110601"/>
              <a:gd name="connsiteY317" fmla="*/ 1456146 h 3474663"/>
              <a:gd name="connsiteX318" fmla="*/ 502032 w 4110601"/>
              <a:gd name="connsiteY318" fmla="*/ 1419250 h 3474663"/>
              <a:gd name="connsiteX319" fmla="*/ 504274 w 4110601"/>
              <a:gd name="connsiteY319" fmla="*/ 1424049 h 3474663"/>
              <a:gd name="connsiteX320" fmla="*/ 537893 w 4110601"/>
              <a:gd name="connsiteY320" fmla="*/ 1496032 h 3474663"/>
              <a:gd name="connsiteX321" fmla="*/ 518682 w 4110601"/>
              <a:gd name="connsiteY321" fmla="*/ 1454899 h 3474663"/>
              <a:gd name="connsiteX322" fmla="*/ 499471 w 4110601"/>
              <a:gd name="connsiteY322" fmla="*/ 1413766 h 3474663"/>
              <a:gd name="connsiteX323" fmla="*/ 502032 w 4110601"/>
              <a:gd name="connsiteY323" fmla="*/ 1419250 h 3474663"/>
              <a:gd name="connsiteX324" fmla="*/ 500071 w 4110601"/>
              <a:gd name="connsiteY324" fmla="*/ 1415051 h 3474663"/>
              <a:gd name="connsiteX325" fmla="*/ 499471 w 4110601"/>
              <a:gd name="connsiteY325" fmla="*/ 1413766 h 3474663"/>
              <a:gd name="connsiteX326" fmla="*/ 2614998 w 4110601"/>
              <a:gd name="connsiteY326" fmla="*/ 1413171 h 3474663"/>
              <a:gd name="connsiteX327" fmla="*/ 2646671 w 4110601"/>
              <a:gd name="connsiteY327" fmla="*/ 1471250 h 3474663"/>
              <a:gd name="connsiteX328" fmla="*/ 2660683 w 4110601"/>
              <a:gd name="connsiteY328" fmla="*/ 1497798 h 3474663"/>
              <a:gd name="connsiteX329" fmla="*/ 2639254 w 4110601"/>
              <a:gd name="connsiteY329" fmla="*/ 1447940 h 3474663"/>
              <a:gd name="connsiteX330" fmla="*/ 2655578 w 4110601"/>
              <a:gd name="connsiteY330" fmla="*/ 1472965 h 3474663"/>
              <a:gd name="connsiteX331" fmla="*/ 2623084 w 4110601"/>
              <a:gd name="connsiteY331" fmla="*/ 1421157 h 3474663"/>
              <a:gd name="connsiteX332" fmla="*/ 2624428 w 4110601"/>
              <a:gd name="connsiteY332" fmla="*/ 1423943 h 3474663"/>
              <a:gd name="connsiteX333" fmla="*/ 2616953 w 4110601"/>
              <a:gd name="connsiteY333" fmla="*/ 1415405 h 3474663"/>
              <a:gd name="connsiteX334" fmla="*/ 510162 w 4110601"/>
              <a:gd name="connsiteY334" fmla="*/ 1406792 h 3474663"/>
              <a:gd name="connsiteX335" fmla="*/ 522905 w 4110601"/>
              <a:gd name="connsiteY335" fmla="*/ 1430343 h 3474663"/>
              <a:gd name="connsiteX336" fmla="*/ 528987 w 4110601"/>
              <a:gd name="connsiteY336" fmla="*/ 1445380 h 3474663"/>
              <a:gd name="connsiteX337" fmla="*/ 527139 w 4110601"/>
              <a:gd name="connsiteY337" fmla="*/ 1442675 h 3474663"/>
              <a:gd name="connsiteX338" fmla="*/ 510162 w 4110601"/>
              <a:gd name="connsiteY338" fmla="*/ 1406792 h 3474663"/>
              <a:gd name="connsiteX339" fmla="*/ 2601310 w 4110601"/>
              <a:gd name="connsiteY339" fmla="*/ 1366662 h 3474663"/>
              <a:gd name="connsiteX340" fmla="*/ 2605756 w 4110601"/>
              <a:gd name="connsiteY340" fmla="*/ 1385472 h 3474663"/>
              <a:gd name="connsiteX341" fmla="*/ 2606182 w 4110601"/>
              <a:gd name="connsiteY341" fmla="*/ 1386113 h 3474663"/>
              <a:gd name="connsiteX342" fmla="*/ 2607133 w 4110601"/>
              <a:gd name="connsiteY342" fmla="*/ 1388082 h 3474663"/>
              <a:gd name="connsiteX343" fmla="*/ 2607097 w 4110601"/>
              <a:gd name="connsiteY343" fmla="*/ 1375275 h 3474663"/>
              <a:gd name="connsiteX344" fmla="*/ 2609388 w 4110601"/>
              <a:gd name="connsiteY344" fmla="*/ 1374760 h 3474663"/>
              <a:gd name="connsiteX345" fmla="*/ 1493393 w 4110601"/>
              <a:gd name="connsiteY345" fmla="*/ 1316009 h 3474663"/>
              <a:gd name="connsiteX346" fmla="*/ 1493764 w 4110601"/>
              <a:gd name="connsiteY346" fmla="*/ 1316737 h 3474663"/>
              <a:gd name="connsiteX347" fmla="*/ 1493814 w 4110601"/>
              <a:gd name="connsiteY347" fmla="*/ 1316644 h 3474663"/>
              <a:gd name="connsiteX348" fmla="*/ 2712303 w 4110601"/>
              <a:gd name="connsiteY348" fmla="*/ 1304966 h 3474663"/>
              <a:gd name="connsiteX349" fmla="*/ 2747724 w 4110601"/>
              <a:gd name="connsiteY349" fmla="*/ 1379275 h 3474663"/>
              <a:gd name="connsiteX350" fmla="*/ 2714996 w 4110601"/>
              <a:gd name="connsiteY350" fmla="*/ 1329103 h 3474663"/>
              <a:gd name="connsiteX351" fmla="*/ 2714688 w 4110601"/>
              <a:gd name="connsiteY351" fmla="*/ 1330172 h 3474663"/>
              <a:gd name="connsiteX352" fmla="*/ 2726196 w 4110601"/>
              <a:gd name="connsiteY352" fmla="*/ 1347814 h 3474663"/>
              <a:gd name="connsiteX353" fmla="*/ 2730291 w 4110601"/>
              <a:gd name="connsiteY353" fmla="*/ 1354091 h 3474663"/>
              <a:gd name="connsiteX354" fmla="*/ 2714183 w 4110601"/>
              <a:gd name="connsiteY354" fmla="*/ 1331924 h 3474663"/>
              <a:gd name="connsiteX355" fmla="*/ 2711534 w 4110601"/>
              <a:gd name="connsiteY355" fmla="*/ 1341136 h 3474663"/>
              <a:gd name="connsiteX356" fmla="*/ 2718021 w 4110601"/>
              <a:gd name="connsiteY356" fmla="*/ 1358409 h 3474663"/>
              <a:gd name="connsiteX357" fmla="*/ 2720942 w 4110601"/>
              <a:gd name="connsiteY357" fmla="*/ 1362886 h 3474663"/>
              <a:gd name="connsiteX358" fmla="*/ 2768127 w 4110601"/>
              <a:gd name="connsiteY358" fmla="*/ 1435224 h 3474663"/>
              <a:gd name="connsiteX359" fmla="*/ 2740541 w 4110601"/>
              <a:gd name="connsiteY359" fmla="*/ 1346201 h 3474663"/>
              <a:gd name="connsiteX360" fmla="*/ 2947437 w 4110601"/>
              <a:gd name="connsiteY360" fmla="*/ 1262525 h 3474663"/>
              <a:gd name="connsiteX361" fmla="*/ 2965638 w 4110601"/>
              <a:gd name="connsiteY361" fmla="*/ 1270715 h 3474663"/>
              <a:gd name="connsiteX362" fmla="*/ 2992165 w 4110601"/>
              <a:gd name="connsiteY362" fmla="*/ 1311382 h 3474663"/>
              <a:gd name="connsiteX363" fmla="*/ 3014610 w 4110601"/>
              <a:gd name="connsiteY363" fmla="*/ 1345792 h 3474663"/>
              <a:gd name="connsiteX364" fmla="*/ 2954947 w 4110601"/>
              <a:gd name="connsiteY364" fmla="*/ 1277688 h 3474663"/>
              <a:gd name="connsiteX365" fmla="*/ 2947437 w 4110601"/>
              <a:gd name="connsiteY365" fmla="*/ 1262525 h 3474663"/>
              <a:gd name="connsiteX366" fmla="*/ 2754568 w 4110601"/>
              <a:gd name="connsiteY366" fmla="*/ 1228136 h 3474663"/>
              <a:gd name="connsiteX367" fmla="*/ 2749474 w 4110601"/>
              <a:gd name="connsiteY367" fmla="*/ 1230063 h 3474663"/>
              <a:gd name="connsiteX368" fmla="*/ 2731201 w 4110601"/>
              <a:gd name="connsiteY368" fmla="*/ 1272156 h 3474663"/>
              <a:gd name="connsiteX369" fmla="*/ 2728294 w 4110601"/>
              <a:gd name="connsiteY369" fmla="*/ 1271398 h 3474663"/>
              <a:gd name="connsiteX370" fmla="*/ 2747892 w 4110601"/>
              <a:gd name="connsiteY370" fmla="*/ 1289566 h 3474663"/>
              <a:gd name="connsiteX371" fmla="*/ 2755719 w 4110601"/>
              <a:gd name="connsiteY371" fmla="*/ 1229279 h 3474663"/>
              <a:gd name="connsiteX372" fmla="*/ 1415503 w 4110601"/>
              <a:gd name="connsiteY372" fmla="*/ 1207045 h 3474663"/>
              <a:gd name="connsiteX373" fmla="*/ 1437344 w 4110601"/>
              <a:gd name="connsiteY373" fmla="*/ 1246575 h 3474663"/>
              <a:gd name="connsiteX374" fmla="*/ 1440805 w 4110601"/>
              <a:gd name="connsiteY374" fmla="*/ 1242143 h 3474663"/>
              <a:gd name="connsiteX375" fmla="*/ 1624144 w 4110601"/>
              <a:gd name="connsiteY375" fmla="*/ 1166895 h 3474663"/>
              <a:gd name="connsiteX376" fmla="*/ 1622680 w 4110601"/>
              <a:gd name="connsiteY376" fmla="*/ 1169720 h 3474663"/>
              <a:gd name="connsiteX377" fmla="*/ 1620907 w 4110601"/>
              <a:gd name="connsiteY377" fmla="*/ 1167517 h 3474663"/>
              <a:gd name="connsiteX378" fmla="*/ 1631326 w 4110601"/>
              <a:gd name="connsiteY378" fmla="*/ 1185025 h 3474663"/>
              <a:gd name="connsiteX379" fmla="*/ 1638276 w 4110601"/>
              <a:gd name="connsiteY379" fmla="*/ 1194157 h 3474663"/>
              <a:gd name="connsiteX380" fmla="*/ 1638783 w 4110601"/>
              <a:gd name="connsiteY380" fmla="*/ 1194144 h 3474663"/>
              <a:gd name="connsiteX381" fmla="*/ 1627641 w 4110601"/>
              <a:gd name="connsiteY381" fmla="*/ 1173403 h 3474663"/>
              <a:gd name="connsiteX382" fmla="*/ 2637066 w 4110601"/>
              <a:gd name="connsiteY382" fmla="*/ 1164438 h 3474663"/>
              <a:gd name="connsiteX383" fmla="*/ 2640650 w 4110601"/>
              <a:gd name="connsiteY383" fmla="*/ 1175789 h 3474663"/>
              <a:gd name="connsiteX384" fmla="*/ 2644814 w 4110601"/>
              <a:gd name="connsiteY384" fmla="*/ 1182773 h 3474663"/>
              <a:gd name="connsiteX385" fmla="*/ 2670521 w 4110601"/>
              <a:gd name="connsiteY385" fmla="*/ 1218647 h 3474663"/>
              <a:gd name="connsiteX386" fmla="*/ 2682098 w 4110601"/>
              <a:gd name="connsiteY386" fmla="*/ 1236631 h 3474663"/>
              <a:gd name="connsiteX387" fmla="*/ 2682558 w 4110601"/>
              <a:gd name="connsiteY387" fmla="*/ 1236867 h 3474663"/>
              <a:gd name="connsiteX388" fmla="*/ 2686522 w 4110601"/>
              <a:gd name="connsiteY388" fmla="*/ 1238714 h 3474663"/>
              <a:gd name="connsiteX389" fmla="*/ 2646380 w 4110601"/>
              <a:gd name="connsiteY389" fmla="*/ 1177175 h 3474663"/>
              <a:gd name="connsiteX390" fmla="*/ 2641014 w 4110601"/>
              <a:gd name="connsiteY390" fmla="*/ 1168950 h 3474663"/>
              <a:gd name="connsiteX391" fmla="*/ 2777859 w 4110601"/>
              <a:gd name="connsiteY391" fmla="*/ 1145053 h 3474663"/>
              <a:gd name="connsiteX392" fmla="*/ 2780254 w 4110601"/>
              <a:gd name="connsiteY392" fmla="*/ 1149140 h 3474663"/>
              <a:gd name="connsiteX393" fmla="*/ 2780501 w 4110601"/>
              <a:gd name="connsiteY393" fmla="*/ 1148723 h 3474663"/>
              <a:gd name="connsiteX394" fmla="*/ 1800107 w 4110601"/>
              <a:gd name="connsiteY394" fmla="*/ 1050500 h 3474663"/>
              <a:gd name="connsiteX395" fmla="*/ 1807082 w 4110601"/>
              <a:gd name="connsiteY395" fmla="*/ 1061174 h 3474663"/>
              <a:gd name="connsiteX396" fmla="*/ 1811161 w 4110601"/>
              <a:gd name="connsiteY396" fmla="*/ 1067108 h 3474663"/>
              <a:gd name="connsiteX397" fmla="*/ 1810538 w 4110601"/>
              <a:gd name="connsiteY397" fmla="*/ 1066035 h 3474663"/>
              <a:gd name="connsiteX398" fmla="*/ 1757267 w 4110601"/>
              <a:gd name="connsiteY398" fmla="*/ 1033948 h 3474663"/>
              <a:gd name="connsiteX399" fmla="*/ 1775245 w 4110601"/>
              <a:gd name="connsiteY399" fmla="*/ 1070520 h 3474663"/>
              <a:gd name="connsiteX400" fmla="*/ 1777627 w 4110601"/>
              <a:gd name="connsiteY400" fmla="*/ 1071117 h 3474663"/>
              <a:gd name="connsiteX401" fmla="*/ 1790085 w 4110601"/>
              <a:gd name="connsiteY401" fmla="*/ 1084975 h 3474663"/>
              <a:gd name="connsiteX402" fmla="*/ 1761425 w 4110601"/>
              <a:gd name="connsiteY402" fmla="*/ 1038677 h 3474663"/>
              <a:gd name="connsiteX403" fmla="*/ 1666136 w 4110601"/>
              <a:gd name="connsiteY403" fmla="*/ 936237 h 3474663"/>
              <a:gd name="connsiteX404" fmla="*/ 1673026 w 4110601"/>
              <a:gd name="connsiteY404" fmla="*/ 950756 h 3474663"/>
              <a:gd name="connsiteX405" fmla="*/ 1668139 w 4110601"/>
              <a:gd name="connsiteY405" fmla="*/ 939112 h 3474663"/>
              <a:gd name="connsiteX406" fmla="*/ 2760403 w 4110601"/>
              <a:gd name="connsiteY406" fmla="*/ 856170 h 3474663"/>
              <a:gd name="connsiteX407" fmla="*/ 2758297 w 4110601"/>
              <a:gd name="connsiteY407" fmla="*/ 863296 h 3474663"/>
              <a:gd name="connsiteX408" fmla="*/ 2764793 w 4110601"/>
              <a:gd name="connsiteY408" fmla="*/ 875384 h 3474663"/>
              <a:gd name="connsiteX409" fmla="*/ 2781155 w 4110601"/>
              <a:gd name="connsiteY409" fmla="*/ 892285 h 3474663"/>
              <a:gd name="connsiteX410" fmla="*/ 2761943 w 4110601"/>
              <a:gd name="connsiteY410" fmla="*/ 857703 h 3474663"/>
              <a:gd name="connsiteX411" fmla="*/ 1638438 w 4110601"/>
              <a:gd name="connsiteY411" fmla="*/ 846985 h 3474663"/>
              <a:gd name="connsiteX412" fmla="*/ 1680982 w 4110601"/>
              <a:gd name="connsiteY412" fmla="*/ 917269 h 3474663"/>
              <a:gd name="connsiteX413" fmla="*/ 1681372 w 4110601"/>
              <a:gd name="connsiteY413" fmla="*/ 917491 h 3474663"/>
              <a:gd name="connsiteX414" fmla="*/ 1677944 w 4110601"/>
              <a:gd name="connsiteY414" fmla="*/ 911207 h 3474663"/>
              <a:gd name="connsiteX415" fmla="*/ 1638438 w 4110601"/>
              <a:gd name="connsiteY415" fmla="*/ 846985 h 3474663"/>
              <a:gd name="connsiteX416" fmla="*/ 1694092 w 4110601"/>
              <a:gd name="connsiteY416" fmla="*/ 795593 h 3474663"/>
              <a:gd name="connsiteX417" fmla="*/ 1691179 w 4110601"/>
              <a:gd name="connsiteY417" fmla="*/ 799168 h 3474663"/>
              <a:gd name="connsiteX418" fmla="*/ 1691964 w 4110601"/>
              <a:gd name="connsiteY418" fmla="*/ 812070 h 3474663"/>
              <a:gd name="connsiteX419" fmla="*/ 1727745 w 4110601"/>
              <a:gd name="connsiteY419" fmla="*/ 863633 h 3474663"/>
              <a:gd name="connsiteX420" fmla="*/ 1738376 w 4110601"/>
              <a:gd name="connsiteY420" fmla="*/ 878665 h 3474663"/>
              <a:gd name="connsiteX421" fmla="*/ 1727948 w 4110601"/>
              <a:gd name="connsiteY421" fmla="*/ 848262 h 3474663"/>
              <a:gd name="connsiteX422" fmla="*/ 1702669 w 4110601"/>
              <a:gd name="connsiteY422" fmla="*/ 805087 h 3474663"/>
              <a:gd name="connsiteX423" fmla="*/ 1694092 w 4110601"/>
              <a:gd name="connsiteY423" fmla="*/ 795593 h 3474663"/>
              <a:gd name="connsiteX424" fmla="*/ 1872890 w 4110601"/>
              <a:gd name="connsiteY424" fmla="*/ 778591 h 3474663"/>
              <a:gd name="connsiteX425" fmla="*/ 1875798 w 4110601"/>
              <a:gd name="connsiteY425" fmla="*/ 782941 h 3474663"/>
              <a:gd name="connsiteX426" fmla="*/ 1912208 w 4110601"/>
              <a:gd name="connsiteY426" fmla="*/ 848614 h 3474663"/>
              <a:gd name="connsiteX427" fmla="*/ 1922897 w 4110601"/>
              <a:gd name="connsiteY427" fmla="*/ 841641 h 3474663"/>
              <a:gd name="connsiteX428" fmla="*/ 1895578 w 4110601"/>
              <a:gd name="connsiteY428" fmla="*/ 796698 h 3474663"/>
              <a:gd name="connsiteX429" fmla="*/ 1890945 w 4110601"/>
              <a:gd name="connsiteY429" fmla="*/ 789596 h 3474663"/>
              <a:gd name="connsiteX430" fmla="*/ 1883100 w 4110601"/>
              <a:gd name="connsiteY430" fmla="*/ 657854 h 3474663"/>
              <a:gd name="connsiteX431" fmla="*/ 1885238 w 4110601"/>
              <a:gd name="connsiteY431" fmla="*/ 660533 h 3474663"/>
              <a:gd name="connsiteX432" fmla="*/ 1992715 w 4110601"/>
              <a:gd name="connsiteY432" fmla="*/ 831871 h 3474663"/>
              <a:gd name="connsiteX433" fmla="*/ 1926451 w 4110601"/>
              <a:gd name="connsiteY433" fmla="*/ 718603 h 3474663"/>
              <a:gd name="connsiteX434" fmla="*/ 1900160 w 4110601"/>
              <a:gd name="connsiteY434" fmla="*/ 672611 h 3474663"/>
              <a:gd name="connsiteX435" fmla="*/ 1899912 w 4110601"/>
              <a:gd name="connsiteY435" fmla="*/ 629657 h 3474663"/>
              <a:gd name="connsiteX436" fmla="*/ 1902448 w 4110601"/>
              <a:gd name="connsiteY436" fmla="*/ 643470 h 3474663"/>
              <a:gd name="connsiteX437" fmla="*/ 1910374 w 4110601"/>
              <a:gd name="connsiteY437" fmla="*/ 674632 h 3474663"/>
              <a:gd name="connsiteX438" fmla="*/ 1907569 w 4110601"/>
              <a:gd name="connsiteY438" fmla="*/ 674558 h 3474663"/>
              <a:gd name="connsiteX439" fmla="*/ 1909935 w 4110601"/>
              <a:gd name="connsiteY439" fmla="*/ 677955 h 3474663"/>
              <a:gd name="connsiteX440" fmla="*/ 1964989 w 4110601"/>
              <a:gd name="connsiteY440" fmla="*/ 742646 h 3474663"/>
              <a:gd name="connsiteX441" fmla="*/ 1906910 w 4110601"/>
              <a:gd name="connsiteY441" fmla="*/ 641926 h 3474663"/>
              <a:gd name="connsiteX442" fmla="*/ 1898624 w 4110601"/>
              <a:gd name="connsiteY442" fmla="*/ 617541 h 3474663"/>
              <a:gd name="connsiteX443" fmla="*/ 1910210 w 4110601"/>
              <a:gd name="connsiteY443" fmla="*/ 635304 h 3474663"/>
              <a:gd name="connsiteX444" fmla="*/ 1902710 w 4110601"/>
              <a:gd name="connsiteY444" fmla="*/ 619626 h 3474663"/>
              <a:gd name="connsiteX445" fmla="*/ 1509528 w 4110601"/>
              <a:gd name="connsiteY445" fmla="*/ 533313 h 3474663"/>
              <a:gd name="connsiteX446" fmla="*/ 1511899 w 4110601"/>
              <a:gd name="connsiteY446" fmla="*/ 536021 h 3474663"/>
              <a:gd name="connsiteX447" fmla="*/ 1510966 w 4110601"/>
              <a:gd name="connsiteY447" fmla="*/ 535384 h 3474663"/>
              <a:gd name="connsiteX448" fmla="*/ 1970148 w 4110601"/>
              <a:gd name="connsiteY448" fmla="*/ 516946 h 3474663"/>
              <a:gd name="connsiteX449" fmla="*/ 1973073 w 4110601"/>
              <a:gd name="connsiteY449" fmla="*/ 521430 h 3474663"/>
              <a:gd name="connsiteX450" fmla="*/ 1990048 w 4110601"/>
              <a:gd name="connsiteY450" fmla="*/ 547454 h 3474663"/>
              <a:gd name="connsiteX451" fmla="*/ 2002829 w 4110601"/>
              <a:gd name="connsiteY451" fmla="*/ 563417 h 3474663"/>
              <a:gd name="connsiteX452" fmla="*/ 1989037 w 4110601"/>
              <a:gd name="connsiteY452" fmla="*/ 542273 h 3474663"/>
              <a:gd name="connsiteX453" fmla="*/ 1974713 w 4110601"/>
              <a:gd name="connsiteY453" fmla="*/ 520314 h 3474663"/>
              <a:gd name="connsiteX454" fmla="*/ 1770071 w 4110601"/>
              <a:gd name="connsiteY454" fmla="*/ 501209 h 3474663"/>
              <a:gd name="connsiteX455" fmla="*/ 1780300 w 4110601"/>
              <a:gd name="connsiteY455" fmla="*/ 526395 h 3474663"/>
              <a:gd name="connsiteX456" fmla="*/ 1785789 w 4110601"/>
              <a:gd name="connsiteY456" fmla="*/ 538733 h 3474663"/>
              <a:gd name="connsiteX457" fmla="*/ 1785610 w 4110601"/>
              <a:gd name="connsiteY457" fmla="*/ 537730 h 3474663"/>
              <a:gd name="connsiteX458" fmla="*/ 1838806 w 4110601"/>
              <a:gd name="connsiteY458" fmla="*/ 619282 h 3474663"/>
              <a:gd name="connsiteX459" fmla="*/ 1843592 w 4110601"/>
              <a:gd name="connsiteY459" fmla="*/ 626620 h 3474663"/>
              <a:gd name="connsiteX460" fmla="*/ 1868287 w 4110601"/>
              <a:gd name="connsiteY460" fmla="*/ 661283 h 3474663"/>
              <a:gd name="connsiteX461" fmla="*/ 1868066 w 4110601"/>
              <a:gd name="connsiteY461" fmla="*/ 664138 h 3474663"/>
              <a:gd name="connsiteX462" fmla="*/ 1916554 w 4110601"/>
              <a:gd name="connsiteY462" fmla="*/ 738473 h 3474663"/>
              <a:gd name="connsiteX463" fmla="*/ 1909068 w 4110601"/>
              <a:gd name="connsiteY463" fmla="*/ 723802 h 3474663"/>
              <a:gd name="connsiteX464" fmla="*/ 1889163 w 4110601"/>
              <a:gd name="connsiteY464" fmla="*/ 684800 h 3474663"/>
              <a:gd name="connsiteX465" fmla="*/ 1861772 w 4110601"/>
              <a:gd name="connsiteY465" fmla="*/ 631129 h 3474663"/>
              <a:gd name="connsiteX466" fmla="*/ 1873296 w 4110601"/>
              <a:gd name="connsiteY466" fmla="*/ 645568 h 3474663"/>
              <a:gd name="connsiteX467" fmla="*/ 1838069 w 4110601"/>
              <a:gd name="connsiteY467" fmla="*/ 591563 h 3474663"/>
              <a:gd name="connsiteX468" fmla="*/ 1797145 w 4110601"/>
              <a:gd name="connsiteY468" fmla="*/ 528825 h 3474663"/>
              <a:gd name="connsiteX469" fmla="*/ 1770071 w 4110601"/>
              <a:gd name="connsiteY469" fmla="*/ 501209 h 3474663"/>
              <a:gd name="connsiteX470" fmla="*/ 1979754 w 4110601"/>
              <a:gd name="connsiteY470" fmla="*/ 481254 h 3474663"/>
              <a:gd name="connsiteX471" fmla="*/ 2014066 w 4110601"/>
              <a:gd name="connsiteY471" fmla="*/ 557249 h 3474663"/>
              <a:gd name="connsiteX472" fmla="*/ 2022559 w 4110601"/>
              <a:gd name="connsiteY472" fmla="*/ 574365 h 3474663"/>
              <a:gd name="connsiteX473" fmla="*/ 2024293 w 4110601"/>
              <a:gd name="connsiteY473" fmla="*/ 570388 h 3474663"/>
              <a:gd name="connsiteX474" fmla="*/ 2033474 w 4110601"/>
              <a:gd name="connsiteY474" fmla="*/ 590667 h 3474663"/>
              <a:gd name="connsiteX475" fmla="*/ 2028025 w 4110601"/>
              <a:gd name="connsiteY475" fmla="*/ 565159 h 3474663"/>
              <a:gd name="connsiteX476" fmla="*/ 1995319 w 4110601"/>
              <a:gd name="connsiteY476" fmla="*/ 505114 h 3474663"/>
              <a:gd name="connsiteX477" fmla="*/ 1994078 w 4110601"/>
              <a:gd name="connsiteY477" fmla="*/ 503212 h 3474663"/>
              <a:gd name="connsiteX478" fmla="*/ 1979754 w 4110601"/>
              <a:gd name="connsiteY478" fmla="*/ 481254 h 3474663"/>
              <a:gd name="connsiteX479" fmla="*/ 1453733 w 4110601"/>
              <a:gd name="connsiteY479" fmla="*/ 462522 h 3474663"/>
              <a:gd name="connsiteX480" fmla="*/ 1488054 w 4110601"/>
              <a:gd name="connsiteY480" fmla="*/ 502390 h 3474663"/>
              <a:gd name="connsiteX481" fmla="*/ 1509528 w 4110601"/>
              <a:gd name="connsiteY481" fmla="*/ 533313 h 3474663"/>
              <a:gd name="connsiteX482" fmla="*/ 1504423 w 4110601"/>
              <a:gd name="connsiteY482" fmla="*/ 527484 h 3474663"/>
              <a:gd name="connsiteX483" fmla="*/ 1452085 w 4110601"/>
              <a:gd name="connsiteY483" fmla="*/ 467718 h 3474663"/>
              <a:gd name="connsiteX484" fmla="*/ 1453733 w 4110601"/>
              <a:gd name="connsiteY484" fmla="*/ 462522 h 3474663"/>
              <a:gd name="connsiteX485" fmla="*/ 2152016 w 4110601"/>
              <a:gd name="connsiteY485" fmla="*/ 453766 h 3474663"/>
              <a:gd name="connsiteX486" fmla="*/ 2199726 w 4110601"/>
              <a:gd name="connsiteY486" fmla="*/ 535210 h 3474663"/>
              <a:gd name="connsiteX487" fmla="*/ 2202024 w 4110601"/>
              <a:gd name="connsiteY487" fmla="*/ 536930 h 3474663"/>
              <a:gd name="connsiteX488" fmla="*/ 2206958 w 4110601"/>
              <a:gd name="connsiteY488" fmla="*/ 536549 h 3474663"/>
              <a:gd name="connsiteX489" fmla="*/ 2192415 w 4110601"/>
              <a:gd name="connsiteY489" fmla="*/ 506554 h 3474663"/>
              <a:gd name="connsiteX490" fmla="*/ 2170060 w 4110601"/>
              <a:gd name="connsiteY490" fmla="*/ 461331 h 3474663"/>
              <a:gd name="connsiteX491" fmla="*/ 2169898 w 4110601"/>
              <a:gd name="connsiteY491" fmla="*/ 459048 h 3474663"/>
              <a:gd name="connsiteX492" fmla="*/ 1984796 w 4110601"/>
              <a:gd name="connsiteY492" fmla="*/ 442193 h 3474663"/>
              <a:gd name="connsiteX493" fmla="*/ 1985200 w 4110601"/>
              <a:gd name="connsiteY493" fmla="*/ 452390 h 3474663"/>
              <a:gd name="connsiteX494" fmla="*/ 2000070 w 4110601"/>
              <a:gd name="connsiteY494" fmla="*/ 469378 h 3474663"/>
              <a:gd name="connsiteX495" fmla="*/ 1996871 w 4110601"/>
              <a:gd name="connsiteY495" fmla="*/ 460706 h 3474663"/>
              <a:gd name="connsiteX496" fmla="*/ 1858264 w 4110601"/>
              <a:gd name="connsiteY496" fmla="*/ 415506 h 3474663"/>
              <a:gd name="connsiteX497" fmla="*/ 1858680 w 4110601"/>
              <a:gd name="connsiteY497" fmla="*/ 416191 h 3474663"/>
              <a:gd name="connsiteX498" fmla="*/ 1859771 w 4110601"/>
              <a:gd name="connsiteY498" fmla="*/ 417817 h 3474663"/>
              <a:gd name="connsiteX499" fmla="*/ 2759121 w 4110601"/>
              <a:gd name="connsiteY499" fmla="*/ 368102 h 3474663"/>
              <a:gd name="connsiteX500" fmla="*/ 2758855 w 4110601"/>
              <a:gd name="connsiteY500" fmla="*/ 368976 h 3474663"/>
              <a:gd name="connsiteX501" fmla="*/ 2760038 w 4110601"/>
              <a:gd name="connsiteY501" fmla="*/ 369939 h 3474663"/>
              <a:gd name="connsiteX502" fmla="*/ 1932964 w 4110601"/>
              <a:gd name="connsiteY502" fmla="*/ 343306 h 3474663"/>
              <a:gd name="connsiteX503" fmla="*/ 1945210 w 4110601"/>
              <a:gd name="connsiteY503" fmla="*/ 378583 h 3474663"/>
              <a:gd name="connsiteX504" fmla="*/ 1996138 w 4110601"/>
              <a:gd name="connsiteY504" fmla="*/ 458716 h 3474663"/>
              <a:gd name="connsiteX505" fmla="*/ 1988606 w 4110601"/>
              <a:gd name="connsiteY505" fmla="*/ 438294 h 3474663"/>
              <a:gd name="connsiteX506" fmla="*/ 1957654 w 4110601"/>
              <a:gd name="connsiteY506" fmla="*/ 381355 h 3474663"/>
              <a:gd name="connsiteX507" fmla="*/ 2371090 w 4110601"/>
              <a:gd name="connsiteY507" fmla="*/ 341682 h 3474663"/>
              <a:gd name="connsiteX508" fmla="*/ 2386233 w 4110601"/>
              <a:gd name="connsiteY508" fmla="*/ 360562 h 3474663"/>
              <a:gd name="connsiteX509" fmla="*/ 2388760 w 4110601"/>
              <a:gd name="connsiteY509" fmla="*/ 364436 h 3474663"/>
              <a:gd name="connsiteX510" fmla="*/ 2386234 w 4110601"/>
              <a:gd name="connsiteY510" fmla="*/ 360563 h 3474663"/>
              <a:gd name="connsiteX511" fmla="*/ 2386233 w 4110601"/>
              <a:gd name="connsiteY511" fmla="*/ 360562 h 3474663"/>
              <a:gd name="connsiteX512" fmla="*/ 2384955 w 4110601"/>
              <a:gd name="connsiteY512" fmla="*/ 358603 h 3474663"/>
              <a:gd name="connsiteX513" fmla="*/ 2382489 w 4110601"/>
              <a:gd name="connsiteY513" fmla="*/ 354823 h 3474663"/>
              <a:gd name="connsiteX514" fmla="*/ 1951433 w 4110601"/>
              <a:gd name="connsiteY514" fmla="*/ 320864 h 3474663"/>
              <a:gd name="connsiteX515" fmla="*/ 1985509 w 4110601"/>
              <a:gd name="connsiteY515" fmla="*/ 370180 h 3474663"/>
              <a:gd name="connsiteX516" fmla="*/ 1993166 w 4110601"/>
              <a:gd name="connsiteY516" fmla="*/ 378198 h 3474663"/>
              <a:gd name="connsiteX517" fmla="*/ 1992476 w 4110601"/>
              <a:gd name="connsiteY517" fmla="*/ 375970 h 3474663"/>
              <a:gd name="connsiteX518" fmla="*/ 1985406 w 4110601"/>
              <a:gd name="connsiteY518" fmla="*/ 357103 h 3474663"/>
              <a:gd name="connsiteX519" fmla="*/ 1979323 w 4110601"/>
              <a:gd name="connsiteY519" fmla="*/ 346869 h 3474663"/>
              <a:gd name="connsiteX520" fmla="*/ 1986524 w 4110601"/>
              <a:gd name="connsiteY520" fmla="*/ 361134 h 3474663"/>
              <a:gd name="connsiteX521" fmla="*/ 1951433 w 4110601"/>
              <a:gd name="connsiteY521" fmla="*/ 320864 h 3474663"/>
              <a:gd name="connsiteX522" fmla="*/ 2367247 w 4110601"/>
              <a:gd name="connsiteY522" fmla="*/ 305832 h 3474663"/>
              <a:gd name="connsiteX523" fmla="*/ 2380486 w 4110601"/>
              <a:gd name="connsiteY523" fmla="*/ 326609 h 3474663"/>
              <a:gd name="connsiteX524" fmla="*/ 2391645 w 4110601"/>
              <a:gd name="connsiteY524" fmla="*/ 334723 h 3474663"/>
              <a:gd name="connsiteX525" fmla="*/ 2386032 w 4110601"/>
              <a:gd name="connsiteY525" fmla="*/ 324527 h 3474663"/>
              <a:gd name="connsiteX526" fmla="*/ 2623369 w 4110601"/>
              <a:gd name="connsiteY526" fmla="*/ 278862 h 3474663"/>
              <a:gd name="connsiteX527" fmla="*/ 2675233 w 4110601"/>
              <a:gd name="connsiteY527" fmla="*/ 324418 h 3474663"/>
              <a:gd name="connsiteX528" fmla="*/ 2693482 w 4110601"/>
              <a:gd name="connsiteY528" fmla="*/ 345337 h 3474663"/>
              <a:gd name="connsiteX529" fmla="*/ 2725452 w 4110601"/>
              <a:gd name="connsiteY529" fmla="*/ 355622 h 3474663"/>
              <a:gd name="connsiteX530" fmla="*/ 2730162 w 4110601"/>
              <a:gd name="connsiteY530" fmla="*/ 352839 h 3474663"/>
              <a:gd name="connsiteX531" fmla="*/ 2697173 w 4110601"/>
              <a:gd name="connsiteY531" fmla="*/ 333589 h 3474663"/>
              <a:gd name="connsiteX532" fmla="*/ 2623369 w 4110601"/>
              <a:gd name="connsiteY532" fmla="*/ 278862 h 3474663"/>
              <a:gd name="connsiteX533" fmla="*/ 2286941 w 4110601"/>
              <a:gd name="connsiteY533" fmla="*/ 278427 h 3474663"/>
              <a:gd name="connsiteX534" fmla="*/ 2288692 w 4110601"/>
              <a:gd name="connsiteY534" fmla="*/ 281111 h 3474663"/>
              <a:gd name="connsiteX535" fmla="*/ 2321428 w 4110601"/>
              <a:gd name="connsiteY535" fmla="*/ 331297 h 3474663"/>
              <a:gd name="connsiteX536" fmla="*/ 2336080 w 4110601"/>
              <a:gd name="connsiteY536" fmla="*/ 343538 h 3474663"/>
              <a:gd name="connsiteX537" fmla="*/ 2300325 w 4110601"/>
              <a:gd name="connsiteY537" fmla="*/ 287726 h 3474663"/>
              <a:gd name="connsiteX538" fmla="*/ 2289894 w 4110601"/>
              <a:gd name="connsiteY538" fmla="*/ 281704 h 3474663"/>
              <a:gd name="connsiteX539" fmla="*/ 1963140 w 4110601"/>
              <a:gd name="connsiteY539" fmla="*/ 249988 h 3474663"/>
              <a:gd name="connsiteX540" fmla="*/ 1971265 w 4110601"/>
              <a:gd name="connsiteY540" fmla="*/ 264611 h 3474663"/>
              <a:gd name="connsiteX541" fmla="*/ 2047842 w 4110601"/>
              <a:gd name="connsiteY541" fmla="*/ 402450 h 3474663"/>
              <a:gd name="connsiteX542" fmla="*/ 1960324 w 4110601"/>
              <a:gd name="connsiteY542" fmla="*/ 244920 h 3474663"/>
              <a:gd name="connsiteX543" fmla="*/ 1961693 w 4110601"/>
              <a:gd name="connsiteY543" fmla="*/ 247382 h 3474663"/>
              <a:gd name="connsiteX544" fmla="*/ 1963140 w 4110601"/>
              <a:gd name="connsiteY544" fmla="*/ 249988 h 3474663"/>
              <a:gd name="connsiteX545" fmla="*/ 2758743 w 4110601"/>
              <a:gd name="connsiteY545" fmla="*/ 227744 h 3474663"/>
              <a:gd name="connsiteX546" fmla="*/ 2785217 w 4110601"/>
              <a:gd name="connsiteY546" fmla="*/ 282694 h 3474663"/>
              <a:gd name="connsiteX547" fmla="*/ 2780776 w 4110601"/>
              <a:gd name="connsiteY547" fmla="*/ 284892 h 3474663"/>
              <a:gd name="connsiteX548" fmla="*/ 2758743 w 4110601"/>
              <a:gd name="connsiteY548" fmla="*/ 227744 h 3474663"/>
              <a:gd name="connsiteX549" fmla="*/ 1875250 w 4110601"/>
              <a:gd name="connsiteY549" fmla="*/ 227466 h 3474663"/>
              <a:gd name="connsiteX550" fmla="*/ 1889966 w 4110601"/>
              <a:gd name="connsiteY550" fmla="*/ 252197 h 3474663"/>
              <a:gd name="connsiteX551" fmla="*/ 1884033 w 4110601"/>
              <a:gd name="connsiteY551" fmla="*/ 243819 h 3474663"/>
              <a:gd name="connsiteX552" fmla="*/ 2267577 w 4110601"/>
              <a:gd name="connsiteY552" fmla="*/ 225380 h 3474663"/>
              <a:gd name="connsiteX553" fmla="*/ 2279562 w 4110601"/>
              <a:gd name="connsiteY553" fmla="*/ 243755 h 3474663"/>
              <a:gd name="connsiteX554" fmla="*/ 2283015 w 4110601"/>
              <a:gd name="connsiteY554" fmla="*/ 249048 h 3474663"/>
              <a:gd name="connsiteX555" fmla="*/ 2296852 w 4110601"/>
              <a:gd name="connsiteY555" fmla="*/ 270260 h 3474663"/>
              <a:gd name="connsiteX556" fmla="*/ 2314225 w 4110601"/>
              <a:gd name="connsiteY556" fmla="*/ 280530 h 3474663"/>
              <a:gd name="connsiteX557" fmla="*/ 2310072 w 4110601"/>
              <a:gd name="connsiteY557" fmla="*/ 267165 h 3474663"/>
              <a:gd name="connsiteX558" fmla="*/ 2331701 w 4110601"/>
              <a:gd name="connsiteY558" fmla="*/ 279884 h 3474663"/>
              <a:gd name="connsiteX559" fmla="*/ 2331986 w 4110601"/>
              <a:gd name="connsiteY559" fmla="*/ 280221 h 3474663"/>
              <a:gd name="connsiteX560" fmla="*/ 2343443 w 4110601"/>
              <a:gd name="connsiteY560" fmla="*/ 300663 h 3474663"/>
              <a:gd name="connsiteX561" fmla="*/ 2350274 w 4110601"/>
              <a:gd name="connsiteY561" fmla="*/ 305436 h 3474663"/>
              <a:gd name="connsiteX562" fmla="*/ 2324212 w 4110601"/>
              <a:gd name="connsiteY562" fmla="*/ 265482 h 3474663"/>
              <a:gd name="connsiteX563" fmla="*/ 2324130 w 4110601"/>
              <a:gd name="connsiteY563" fmla="*/ 265423 h 3474663"/>
              <a:gd name="connsiteX564" fmla="*/ 2339009 w 4110601"/>
              <a:gd name="connsiteY564" fmla="*/ 288532 h 3474663"/>
              <a:gd name="connsiteX565" fmla="*/ 2331986 w 4110601"/>
              <a:gd name="connsiteY565" fmla="*/ 280221 h 3474663"/>
              <a:gd name="connsiteX566" fmla="*/ 2323405 w 4110601"/>
              <a:gd name="connsiteY566" fmla="*/ 264911 h 3474663"/>
              <a:gd name="connsiteX567" fmla="*/ 1896660 w 4110601"/>
              <a:gd name="connsiteY567" fmla="*/ 213500 h 3474663"/>
              <a:gd name="connsiteX568" fmla="*/ 1945767 w 4110601"/>
              <a:gd name="connsiteY568" fmla="*/ 288783 h 3474663"/>
              <a:gd name="connsiteX569" fmla="*/ 1937926 w 4110601"/>
              <a:gd name="connsiteY569" fmla="*/ 277129 h 3474663"/>
              <a:gd name="connsiteX570" fmla="*/ 1936066 w 4110601"/>
              <a:gd name="connsiteY570" fmla="*/ 274540 h 3474663"/>
              <a:gd name="connsiteX571" fmla="*/ 1932044 w 4110601"/>
              <a:gd name="connsiteY571" fmla="*/ 268112 h 3474663"/>
              <a:gd name="connsiteX572" fmla="*/ 1896660 w 4110601"/>
              <a:gd name="connsiteY572" fmla="*/ 213500 h 3474663"/>
              <a:gd name="connsiteX573" fmla="*/ 2328108 w 4110601"/>
              <a:gd name="connsiteY573" fmla="*/ 198629 h 3474663"/>
              <a:gd name="connsiteX574" fmla="*/ 2336463 w 4110601"/>
              <a:gd name="connsiteY574" fmla="*/ 214183 h 3474663"/>
              <a:gd name="connsiteX575" fmla="*/ 2342522 w 4110601"/>
              <a:gd name="connsiteY575" fmla="*/ 206317 h 3474663"/>
              <a:gd name="connsiteX576" fmla="*/ 2341908 w 4110601"/>
              <a:gd name="connsiteY576" fmla="*/ 204860 h 3474663"/>
              <a:gd name="connsiteX577" fmla="*/ 2340265 w 4110601"/>
              <a:gd name="connsiteY577" fmla="*/ 204117 h 3474663"/>
              <a:gd name="connsiteX578" fmla="*/ 2249824 w 4110601"/>
              <a:gd name="connsiteY578" fmla="*/ 198165 h 3474663"/>
              <a:gd name="connsiteX579" fmla="*/ 2250892 w 4110601"/>
              <a:gd name="connsiteY579" fmla="*/ 199801 h 3474663"/>
              <a:gd name="connsiteX580" fmla="*/ 2251468 w 4110601"/>
              <a:gd name="connsiteY580" fmla="*/ 199425 h 3474663"/>
              <a:gd name="connsiteX581" fmla="*/ 2298321 w 4110601"/>
              <a:gd name="connsiteY581" fmla="*/ 185175 h 3474663"/>
              <a:gd name="connsiteX582" fmla="*/ 2318180 w 4110601"/>
              <a:gd name="connsiteY582" fmla="*/ 221220 h 3474663"/>
              <a:gd name="connsiteX583" fmla="*/ 2331774 w 4110601"/>
              <a:gd name="connsiteY583" fmla="*/ 226214 h 3474663"/>
              <a:gd name="connsiteX584" fmla="*/ 2312682 w 4110601"/>
              <a:gd name="connsiteY584" fmla="*/ 191661 h 3474663"/>
              <a:gd name="connsiteX585" fmla="*/ 2290380 w 4110601"/>
              <a:gd name="connsiteY585" fmla="*/ 170759 h 3474663"/>
              <a:gd name="connsiteX586" fmla="*/ 2294669 w 4110601"/>
              <a:gd name="connsiteY586" fmla="*/ 178547 h 3474663"/>
              <a:gd name="connsiteX587" fmla="*/ 2294237 w 4110601"/>
              <a:gd name="connsiteY587" fmla="*/ 171527 h 3474663"/>
              <a:gd name="connsiteX588" fmla="*/ 2077911 w 4110601"/>
              <a:gd name="connsiteY588" fmla="*/ 168219 h 3474663"/>
              <a:gd name="connsiteX589" fmla="*/ 2094990 w 4110601"/>
              <a:gd name="connsiteY589" fmla="*/ 197320 h 3474663"/>
              <a:gd name="connsiteX590" fmla="*/ 2095227 w 4110601"/>
              <a:gd name="connsiteY590" fmla="*/ 198131 h 3474663"/>
              <a:gd name="connsiteX591" fmla="*/ 2275767 w 4110601"/>
              <a:gd name="connsiteY591" fmla="*/ 167852 h 3474663"/>
              <a:gd name="connsiteX592" fmla="*/ 2282349 w 4110601"/>
              <a:gd name="connsiteY592" fmla="*/ 177943 h 3474663"/>
              <a:gd name="connsiteX593" fmla="*/ 2281639 w 4110601"/>
              <a:gd name="connsiteY593" fmla="*/ 173936 h 3474663"/>
              <a:gd name="connsiteX594" fmla="*/ 2280737 w 4110601"/>
              <a:gd name="connsiteY594" fmla="*/ 168842 h 3474663"/>
              <a:gd name="connsiteX595" fmla="*/ 2281268 w 4110601"/>
              <a:gd name="connsiteY595" fmla="*/ 111443 h 3474663"/>
              <a:gd name="connsiteX596" fmla="*/ 2288813 w 4110601"/>
              <a:gd name="connsiteY596" fmla="*/ 125488 h 3474663"/>
              <a:gd name="connsiteX597" fmla="*/ 2299250 w 4110601"/>
              <a:gd name="connsiteY597" fmla="*/ 132476 h 3474663"/>
              <a:gd name="connsiteX598" fmla="*/ 2293826 w 4110601"/>
              <a:gd name="connsiteY598" fmla="*/ 118686 h 3474663"/>
              <a:gd name="connsiteX599" fmla="*/ 2237811 w 4110601"/>
              <a:gd name="connsiteY599" fmla="*/ 109664 h 3474663"/>
              <a:gd name="connsiteX600" fmla="*/ 2250401 w 4110601"/>
              <a:gd name="connsiteY600" fmla="*/ 128965 h 3474663"/>
              <a:gd name="connsiteX601" fmla="*/ 2277864 w 4110601"/>
              <a:gd name="connsiteY601" fmla="*/ 146426 h 3474663"/>
              <a:gd name="connsiteX602" fmla="*/ 2251048 w 4110601"/>
              <a:gd name="connsiteY602" fmla="*/ 129957 h 3474663"/>
              <a:gd name="connsiteX603" fmla="*/ 2255755 w 4110601"/>
              <a:gd name="connsiteY603" fmla="*/ 137174 h 3474663"/>
              <a:gd name="connsiteX604" fmla="*/ 2276680 w 4110601"/>
              <a:gd name="connsiteY604" fmla="*/ 145929 h 3474663"/>
              <a:gd name="connsiteX605" fmla="*/ 2276669 w 4110601"/>
              <a:gd name="connsiteY605" fmla="*/ 145876 h 3474663"/>
              <a:gd name="connsiteX606" fmla="*/ 2276706 w 4110601"/>
              <a:gd name="connsiteY606" fmla="*/ 145941 h 3474663"/>
              <a:gd name="connsiteX607" fmla="*/ 2277864 w 4110601"/>
              <a:gd name="connsiteY607" fmla="*/ 146426 h 3474663"/>
              <a:gd name="connsiteX608" fmla="*/ 2114993 w 4110601"/>
              <a:gd name="connsiteY608" fmla="*/ 108263 h 3474663"/>
              <a:gd name="connsiteX609" fmla="*/ 2133526 w 4110601"/>
              <a:gd name="connsiteY609" fmla="*/ 126705 h 3474663"/>
              <a:gd name="connsiteX610" fmla="*/ 2131297 w 4110601"/>
              <a:gd name="connsiteY610" fmla="*/ 125502 h 3474663"/>
              <a:gd name="connsiteX611" fmla="*/ 2114993 w 4110601"/>
              <a:gd name="connsiteY611" fmla="*/ 108263 h 3474663"/>
              <a:gd name="connsiteX612" fmla="*/ 2291778 w 4110601"/>
              <a:gd name="connsiteY612" fmla="*/ 99203 h 3474663"/>
              <a:gd name="connsiteX613" fmla="*/ 2292047 w 4110601"/>
              <a:gd name="connsiteY613" fmla="*/ 99616 h 3474663"/>
              <a:gd name="connsiteX614" fmla="*/ 2293569 w 4110601"/>
              <a:gd name="connsiteY614" fmla="*/ 100401 h 3474663"/>
              <a:gd name="connsiteX615" fmla="*/ 2185307 w 4110601"/>
              <a:gd name="connsiteY615" fmla="*/ 27899 h 3474663"/>
              <a:gd name="connsiteX616" fmla="*/ 2239440 w 4110601"/>
              <a:gd name="connsiteY616" fmla="*/ 64151 h 3474663"/>
              <a:gd name="connsiteX617" fmla="*/ 2212373 w 4110601"/>
              <a:gd name="connsiteY617" fmla="*/ 46026 h 3474663"/>
              <a:gd name="connsiteX618" fmla="*/ 2185307 w 4110601"/>
              <a:gd name="connsiteY618" fmla="*/ 27899 h 3474663"/>
              <a:gd name="connsiteX619" fmla="*/ 2228078 w 4110601"/>
              <a:gd name="connsiteY619" fmla="*/ 0 h 3474663"/>
              <a:gd name="connsiteX620" fmla="*/ 2379110 w 4110601"/>
              <a:gd name="connsiteY620" fmla="*/ 44602 h 3474663"/>
              <a:gd name="connsiteX621" fmla="*/ 2426844 w 4110601"/>
              <a:gd name="connsiteY621" fmla="*/ 72412 h 3474663"/>
              <a:gd name="connsiteX622" fmla="*/ 2415635 w 4110601"/>
              <a:gd name="connsiteY622" fmla="*/ 55229 h 3474663"/>
              <a:gd name="connsiteX623" fmla="*/ 2433191 w 4110601"/>
              <a:gd name="connsiteY623" fmla="*/ 76111 h 3474663"/>
              <a:gd name="connsiteX624" fmla="*/ 2480522 w 4110601"/>
              <a:gd name="connsiteY624" fmla="*/ 103684 h 3474663"/>
              <a:gd name="connsiteX625" fmla="*/ 2589953 w 4110601"/>
              <a:gd name="connsiteY625" fmla="*/ 157534 h 3474663"/>
              <a:gd name="connsiteX626" fmla="*/ 2741654 w 4110601"/>
              <a:gd name="connsiteY626" fmla="*/ 273263 h 3474663"/>
              <a:gd name="connsiteX627" fmla="*/ 2676832 w 4110601"/>
              <a:gd name="connsiteY627" fmla="*/ 243988 h 3474663"/>
              <a:gd name="connsiteX628" fmla="*/ 2732686 w 4110601"/>
              <a:gd name="connsiteY628" fmla="*/ 301345 h 3474663"/>
              <a:gd name="connsiteX629" fmla="*/ 2741852 w 4110601"/>
              <a:gd name="connsiteY629" fmla="*/ 292403 h 3474663"/>
              <a:gd name="connsiteX630" fmla="*/ 2829868 w 4110601"/>
              <a:gd name="connsiteY630" fmla="*/ 360152 h 3474663"/>
              <a:gd name="connsiteX631" fmla="*/ 2796430 w 4110601"/>
              <a:gd name="connsiteY631" fmla="*/ 305968 h 3474663"/>
              <a:gd name="connsiteX632" fmla="*/ 2785217 w 4110601"/>
              <a:gd name="connsiteY632" fmla="*/ 282694 h 3474663"/>
              <a:gd name="connsiteX633" fmla="*/ 2865776 w 4110601"/>
              <a:gd name="connsiteY633" fmla="*/ 242856 h 3474663"/>
              <a:gd name="connsiteX634" fmla="*/ 2881391 w 4110601"/>
              <a:gd name="connsiteY634" fmla="*/ 111978 h 3474663"/>
              <a:gd name="connsiteX635" fmla="*/ 2930483 w 4110601"/>
              <a:gd name="connsiteY635" fmla="*/ 187238 h 3474663"/>
              <a:gd name="connsiteX636" fmla="*/ 2913471 w 4110601"/>
              <a:gd name="connsiteY636" fmla="*/ 91053 h 3474663"/>
              <a:gd name="connsiteX637" fmla="*/ 3005984 w 4110601"/>
              <a:gd name="connsiteY637" fmla="*/ 209510 h 3474663"/>
              <a:gd name="connsiteX638" fmla="*/ 2967584 w 4110601"/>
              <a:gd name="connsiteY638" fmla="*/ 127275 h 3474663"/>
              <a:gd name="connsiteX639" fmla="*/ 3027370 w 4110601"/>
              <a:gd name="connsiteY639" fmla="*/ 195560 h 3474663"/>
              <a:gd name="connsiteX640" fmla="*/ 2988972 w 4110601"/>
              <a:gd name="connsiteY640" fmla="*/ 113324 h 3474663"/>
              <a:gd name="connsiteX641" fmla="*/ 3038064 w 4110601"/>
              <a:gd name="connsiteY641" fmla="*/ 188585 h 3474663"/>
              <a:gd name="connsiteX642" fmla="*/ 3010358 w 4110601"/>
              <a:gd name="connsiteY642" fmla="*/ 99374 h 3474663"/>
              <a:gd name="connsiteX643" fmla="*/ 3043735 w 4110601"/>
              <a:gd name="connsiteY643" fmla="*/ 220648 h 3474663"/>
              <a:gd name="connsiteX644" fmla="*/ 3119883 w 4110601"/>
              <a:gd name="connsiteY644" fmla="*/ 314017 h 3474663"/>
              <a:gd name="connsiteX645" fmla="*/ 3104168 w 4110601"/>
              <a:gd name="connsiteY645" fmla="*/ 360031 h 3474663"/>
              <a:gd name="connsiteX646" fmla="*/ 3038713 w 4110601"/>
              <a:gd name="connsiteY646" fmla="*/ 259686 h 3474663"/>
              <a:gd name="connsiteX647" fmla="*/ 2962563 w 4110601"/>
              <a:gd name="connsiteY647" fmla="*/ 166313 h 3474663"/>
              <a:gd name="connsiteX648" fmla="*/ 3022996 w 4110601"/>
              <a:gd name="connsiteY648" fmla="*/ 305696 h 3474663"/>
              <a:gd name="connsiteX649" fmla="*/ 3006634 w 4110601"/>
              <a:gd name="connsiteY649" fmla="*/ 280611 h 3474663"/>
              <a:gd name="connsiteX650" fmla="*/ 3072736 w 4110601"/>
              <a:gd name="connsiteY650" fmla="*/ 452054 h 3474663"/>
              <a:gd name="connsiteX651" fmla="*/ 3023644 w 4110601"/>
              <a:gd name="connsiteY651" fmla="*/ 376794 h 3474663"/>
              <a:gd name="connsiteX652" fmla="*/ 3045679 w 4110601"/>
              <a:gd name="connsiteY652" fmla="*/ 433945 h 3474663"/>
              <a:gd name="connsiteX653" fmla="*/ 3029315 w 4110601"/>
              <a:gd name="connsiteY653" fmla="*/ 408857 h 3474663"/>
              <a:gd name="connsiteX654" fmla="*/ 3051348 w 4110601"/>
              <a:gd name="connsiteY654" fmla="*/ 466005 h 3474663"/>
              <a:gd name="connsiteX655" fmla="*/ 3029962 w 4110601"/>
              <a:gd name="connsiteY655" fmla="*/ 479955 h 3474663"/>
              <a:gd name="connsiteX656" fmla="*/ 3013600 w 4110601"/>
              <a:gd name="connsiteY656" fmla="*/ 454870 h 3474663"/>
              <a:gd name="connsiteX657" fmla="*/ 3052645 w 4110601"/>
              <a:gd name="connsiteY657" fmla="*/ 608204 h 3474663"/>
              <a:gd name="connsiteX658" fmla="*/ 2954461 w 4110601"/>
              <a:gd name="connsiteY658" fmla="*/ 457684 h 3474663"/>
              <a:gd name="connsiteX659" fmla="*/ 2987189 w 4110601"/>
              <a:gd name="connsiteY659" fmla="*/ 507856 h 3474663"/>
              <a:gd name="connsiteX660" fmla="*/ 2960132 w 4110601"/>
              <a:gd name="connsiteY660" fmla="*/ 489747 h 3474663"/>
              <a:gd name="connsiteX661" fmla="*/ 3041951 w 4110601"/>
              <a:gd name="connsiteY661" fmla="*/ 615180 h 3474663"/>
              <a:gd name="connsiteX662" fmla="*/ 2900995 w 4110601"/>
              <a:gd name="connsiteY662" fmla="*/ 492559 h 3474663"/>
              <a:gd name="connsiteX663" fmla="*/ 2824847 w 4110601"/>
              <a:gd name="connsiteY663" fmla="*/ 399190 h 3474663"/>
              <a:gd name="connsiteX664" fmla="*/ 2972770 w 4110601"/>
              <a:gd name="connsiteY664" fmla="*/ 696069 h 3474663"/>
              <a:gd name="connsiteX665" fmla="*/ 3000476 w 4110601"/>
              <a:gd name="connsiteY665" fmla="*/ 785279 h 3474663"/>
              <a:gd name="connsiteX666" fmla="*/ 2826142 w 4110601"/>
              <a:gd name="connsiteY666" fmla="*/ 541386 h 3474663"/>
              <a:gd name="connsiteX667" fmla="*/ 2897917 w 4110601"/>
              <a:gd name="connsiteY667" fmla="*/ 744895 h 3474663"/>
              <a:gd name="connsiteX668" fmla="*/ 2883327 w 4110601"/>
              <a:gd name="connsiteY668" fmla="*/ 737466 h 3474663"/>
              <a:gd name="connsiteX669" fmla="*/ 2915417 w 4110601"/>
              <a:gd name="connsiteY669" fmla="*/ 793747 h 3474663"/>
              <a:gd name="connsiteX670" fmla="*/ 2933729 w 4110601"/>
              <a:gd name="connsiteY670" fmla="*/ 826131 h 3474663"/>
              <a:gd name="connsiteX671" fmla="*/ 2884624 w 4110601"/>
              <a:gd name="connsiteY671" fmla="*/ 750851 h 3474663"/>
              <a:gd name="connsiteX672" fmla="*/ 2895981 w 4110601"/>
              <a:gd name="connsiteY672" fmla="*/ 814982 h 3474663"/>
              <a:gd name="connsiteX673" fmla="*/ 2858959 w 4110601"/>
              <a:gd name="connsiteY673" fmla="*/ 764797 h 3474663"/>
              <a:gd name="connsiteX674" fmla="*/ 2854714 w 4110601"/>
              <a:gd name="connsiteY674" fmla="*/ 756313 h 3474663"/>
              <a:gd name="connsiteX675" fmla="*/ 2855131 w 4110601"/>
              <a:gd name="connsiteY675" fmla="*/ 772315 h 3474663"/>
              <a:gd name="connsiteX676" fmla="*/ 2885292 w 4110601"/>
              <a:gd name="connsiteY676" fmla="*/ 821954 h 3474663"/>
              <a:gd name="connsiteX677" fmla="*/ 2855728 w 4110601"/>
              <a:gd name="connsiteY677" fmla="*/ 795155 h 3474663"/>
              <a:gd name="connsiteX678" fmla="*/ 2856176 w 4110601"/>
              <a:gd name="connsiteY678" fmla="*/ 812351 h 3474663"/>
              <a:gd name="connsiteX679" fmla="*/ 2850534 w 4110601"/>
              <a:gd name="connsiteY679" fmla="*/ 813931 h 3474663"/>
              <a:gd name="connsiteX680" fmla="*/ 2861011 w 4110601"/>
              <a:gd name="connsiteY680" fmla="*/ 831088 h 3474663"/>
              <a:gd name="connsiteX681" fmla="*/ 2880280 w 4110601"/>
              <a:gd name="connsiteY681" fmla="*/ 860995 h 3474663"/>
              <a:gd name="connsiteX682" fmla="*/ 2868004 w 4110601"/>
              <a:gd name="connsiteY682" fmla="*/ 842175 h 3474663"/>
              <a:gd name="connsiteX683" fmla="*/ 2849726 w 4110601"/>
              <a:gd name="connsiteY683" fmla="*/ 814155 h 3474663"/>
              <a:gd name="connsiteX684" fmla="*/ 2842679 w 4110601"/>
              <a:gd name="connsiteY684" fmla="*/ 816125 h 3474663"/>
              <a:gd name="connsiteX685" fmla="*/ 2816284 w 4110601"/>
              <a:gd name="connsiteY685" fmla="*/ 802688 h 3474663"/>
              <a:gd name="connsiteX686" fmla="*/ 2820074 w 4110601"/>
              <a:gd name="connsiteY686" fmla="*/ 811400 h 3474663"/>
              <a:gd name="connsiteX687" fmla="*/ 2826165 w 4110601"/>
              <a:gd name="connsiteY687" fmla="*/ 824755 h 3474663"/>
              <a:gd name="connsiteX688" fmla="*/ 2809796 w 4110601"/>
              <a:gd name="connsiteY688" fmla="*/ 799661 h 3474663"/>
              <a:gd name="connsiteX689" fmla="*/ 2798563 w 4110601"/>
              <a:gd name="connsiteY689" fmla="*/ 801328 h 3474663"/>
              <a:gd name="connsiteX690" fmla="*/ 2799242 w 4110601"/>
              <a:gd name="connsiteY690" fmla="*/ 805416 h 3474663"/>
              <a:gd name="connsiteX691" fmla="*/ 2801678 w 4110601"/>
              <a:gd name="connsiteY691" fmla="*/ 807672 h 3474663"/>
              <a:gd name="connsiteX692" fmla="*/ 2867132 w 4110601"/>
              <a:gd name="connsiteY692" fmla="*/ 908017 h 3474663"/>
              <a:gd name="connsiteX693" fmla="*/ 2835007 w 4110601"/>
              <a:gd name="connsiteY693" fmla="*/ 868626 h 3474663"/>
              <a:gd name="connsiteX694" fmla="*/ 2809223 w 4110601"/>
              <a:gd name="connsiteY694" fmla="*/ 837010 h 3474663"/>
              <a:gd name="connsiteX695" fmla="*/ 2817324 w 4110601"/>
              <a:gd name="connsiteY695" fmla="*/ 855195 h 3474663"/>
              <a:gd name="connsiteX696" fmla="*/ 2822516 w 4110601"/>
              <a:gd name="connsiteY696" fmla="*/ 864568 h 3474663"/>
              <a:gd name="connsiteX697" fmla="*/ 2820689 w 4110601"/>
              <a:gd name="connsiteY697" fmla="*/ 862751 h 3474663"/>
              <a:gd name="connsiteX698" fmla="*/ 2821153 w 4110601"/>
              <a:gd name="connsiteY698" fmla="*/ 863792 h 3474663"/>
              <a:gd name="connsiteX699" fmla="*/ 2820075 w 4110601"/>
              <a:gd name="connsiteY699" fmla="*/ 862139 h 3474663"/>
              <a:gd name="connsiteX700" fmla="*/ 2817084 w 4110601"/>
              <a:gd name="connsiteY700" fmla="*/ 859163 h 3474663"/>
              <a:gd name="connsiteX701" fmla="*/ 2797576 w 4110601"/>
              <a:gd name="connsiteY701" fmla="*/ 839750 h 3474663"/>
              <a:gd name="connsiteX702" fmla="*/ 2801251 w 4110601"/>
              <a:gd name="connsiteY702" fmla="*/ 847151 h 3474663"/>
              <a:gd name="connsiteX703" fmla="*/ 2792813 w 4110601"/>
              <a:gd name="connsiteY703" fmla="*/ 842918 h 3474663"/>
              <a:gd name="connsiteX704" fmla="*/ 2808300 w 4110601"/>
              <a:gd name="connsiteY704" fmla="*/ 870403 h 3474663"/>
              <a:gd name="connsiteX705" fmla="*/ 2878473 w 4110601"/>
              <a:gd name="connsiteY705" fmla="*/ 972139 h 3474663"/>
              <a:gd name="connsiteX706" fmla="*/ 2840480 w 4110601"/>
              <a:gd name="connsiteY706" fmla="*/ 934342 h 3474663"/>
              <a:gd name="connsiteX707" fmla="*/ 2802743 w 4110601"/>
              <a:gd name="connsiteY707" fmla="*/ 878511 h 3474663"/>
              <a:gd name="connsiteX708" fmla="*/ 2816142 w 4110601"/>
              <a:gd name="connsiteY708" fmla="*/ 902832 h 3474663"/>
              <a:gd name="connsiteX709" fmla="*/ 2807956 w 4110601"/>
              <a:gd name="connsiteY709" fmla="*/ 890283 h 3474663"/>
              <a:gd name="connsiteX710" fmla="*/ 2793778 w 4110601"/>
              <a:gd name="connsiteY710" fmla="*/ 868547 h 3474663"/>
              <a:gd name="connsiteX711" fmla="*/ 2791670 w 4110601"/>
              <a:gd name="connsiteY711" fmla="*/ 873506 h 3474663"/>
              <a:gd name="connsiteX712" fmla="*/ 2779075 w 4110601"/>
              <a:gd name="connsiteY712" fmla="*/ 864696 h 3474663"/>
              <a:gd name="connsiteX713" fmla="*/ 2784993 w 4110601"/>
              <a:gd name="connsiteY713" fmla="*/ 878439 h 3474663"/>
              <a:gd name="connsiteX714" fmla="*/ 2791153 w 4110601"/>
              <a:gd name="connsiteY714" fmla="*/ 902611 h 3474663"/>
              <a:gd name="connsiteX715" fmla="*/ 2823183 w 4110601"/>
              <a:gd name="connsiteY715" fmla="*/ 935691 h 3474663"/>
              <a:gd name="connsiteX716" fmla="*/ 2816417 w 4110601"/>
              <a:gd name="connsiteY716" fmla="*/ 931160 h 3474663"/>
              <a:gd name="connsiteX717" fmla="*/ 2794726 w 4110601"/>
              <a:gd name="connsiteY717" fmla="*/ 916634 h 3474663"/>
              <a:gd name="connsiteX718" fmla="*/ 2794763 w 4110601"/>
              <a:gd name="connsiteY718" fmla="*/ 916778 h 3474663"/>
              <a:gd name="connsiteX719" fmla="*/ 2794658 w 4110601"/>
              <a:gd name="connsiteY719" fmla="*/ 916589 h 3474663"/>
              <a:gd name="connsiteX720" fmla="*/ 2769053 w 4110601"/>
              <a:gd name="connsiteY720" fmla="*/ 899442 h 3474663"/>
              <a:gd name="connsiteX721" fmla="*/ 2768824 w 4110601"/>
              <a:gd name="connsiteY721" fmla="*/ 899241 h 3474663"/>
              <a:gd name="connsiteX722" fmla="*/ 2781344 w 4110601"/>
              <a:gd name="connsiteY722" fmla="*/ 937158 h 3474663"/>
              <a:gd name="connsiteX723" fmla="*/ 2785951 w 4110601"/>
              <a:gd name="connsiteY723" fmla="*/ 948714 h 3474663"/>
              <a:gd name="connsiteX724" fmla="*/ 2807478 w 4110601"/>
              <a:gd name="connsiteY724" fmla="*/ 981716 h 3474663"/>
              <a:gd name="connsiteX725" fmla="*/ 2800001 w 4110601"/>
              <a:gd name="connsiteY725" fmla="*/ 973175 h 3474663"/>
              <a:gd name="connsiteX726" fmla="*/ 2792109 w 4110601"/>
              <a:gd name="connsiteY726" fmla="*/ 964158 h 3474663"/>
              <a:gd name="connsiteX727" fmla="*/ 2795017 w 4110601"/>
              <a:gd name="connsiteY727" fmla="*/ 971457 h 3474663"/>
              <a:gd name="connsiteX728" fmla="*/ 2823851 w 4110601"/>
              <a:gd name="connsiteY728" fmla="*/ 1006817 h 3474663"/>
              <a:gd name="connsiteX729" fmla="*/ 2802314 w 4110601"/>
              <a:gd name="connsiteY729" fmla="*/ 989760 h 3474663"/>
              <a:gd name="connsiteX730" fmla="*/ 2813164 w 4110601"/>
              <a:gd name="connsiteY730" fmla="*/ 1016975 h 3474663"/>
              <a:gd name="connsiteX731" fmla="*/ 2809291 w 4110601"/>
              <a:gd name="connsiteY731" fmla="*/ 1053029 h 3474663"/>
              <a:gd name="connsiteX732" fmla="*/ 2792926 w 4110601"/>
              <a:gd name="connsiteY732" fmla="*/ 1027941 h 3474663"/>
              <a:gd name="connsiteX733" fmla="*/ 2770198 w 4110601"/>
              <a:gd name="connsiteY733" fmla="*/ 1014274 h 3474663"/>
              <a:gd name="connsiteX734" fmla="*/ 2767281 w 4110601"/>
              <a:gd name="connsiteY734" fmla="*/ 1025349 h 3474663"/>
              <a:gd name="connsiteX735" fmla="*/ 2797454 w 4110601"/>
              <a:gd name="connsiteY735" fmla="*/ 1059817 h 3474663"/>
              <a:gd name="connsiteX736" fmla="*/ 2792442 w 4110601"/>
              <a:gd name="connsiteY736" fmla="*/ 1098867 h 3474663"/>
              <a:gd name="connsiteX737" fmla="*/ 2786369 w 4110601"/>
              <a:gd name="connsiteY737" fmla="*/ 1093582 h 3474663"/>
              <a:gd name="connsiteX738" fmla="*/ 2799245 w 4110601"/>
              <a:gd name="connsiteY738" fmla="*/ 1131103 h 3474663"/>
              <a:gd name="connsiteX739" fmla="*/ 2848337 w 4110601"/>
              <a:gd name="connsiteY739" fmla="*/ 1206363 h 3474663"/>
              <a:gd name="connsiteX740" fmla="*/ 2841860 w 4110601"/>
              <a:gd name="connsiteY740" fmla="*/ 1204149 h 3474663"/>
              <a:gd name="connsiteX741" fmla="*/ 2849628 w 4110601"/>
              <a:gd name="connsiteY741" fmla="*/ 1212613 h 3474663"/>
              <a:gd name="connsiteX742" fmla="*/ 2912179 w 4110601"/>
              <a:gd name="connsiteY742" fmla="*/ 1305585 h 3474663"/>
              <a:gd name="connsiteX743" fmla="*/ 2934137 w 4110601"/>
              <a:gd name="connsiteY743" fmla="*/ 1362611 h 3474663"/>
              <a:gd name="connsiteX744" fmla="*/ 2857577 w 4110601"/>
              <a:gd name="connsiteY744" fmla="*/ 1198512 h 3474663"/>
              <a:gd name="connsiteX745" fmla="*/ 2906547 w 4110601"/>
              <a:gd name="connsiteY745" fmla="*/ 1273585 h 3474663"/>
              <a:gd name="connsiteX746" fmla="*/ 2851944 w 4110601"/>
              <a:gd name="connsiteY746" fmla="*/ 1166512 h 3474663"/>
              <a:gd name="connsiteX747" fmla="*/ 2933563 w 4110601"/>
              <a:gd name="connsiteY747" fmla="*/ 1291637 h 3474663"/>
              <a:gd name="connsiteX748" fmla="*/ 2927931 w 4110601"/>
              <a:gd name="connsiteY748" fmla="*/ 1259637 h 3474663"/>
              <a:gd name="connsiteX749" fmla="*/ 3025875 w 4110601"/>
              <a:gd name="connsiteY749" fmla="*/ 1409791 h 3474663"/>
              <a:gd name="connsiteX750" fmla="*/ 3014610 w 4110601"/>
              <a:gd name="connsiteY750" fmla="*/ 1345792 h 3474663"/>
              <a:gd name="connsiteX751" fmla="*/ 3030935 w 4110601"/>
              <a:gd name="connsiteY751" fmla="*/ 1370817 h 3474663"/>
              <a:gd name="connsiteX752" fmla="*/ 3003562 w 4110601"/>
              <a:gd name="connsiteY752" fmla="*/ 1308408 h 3474663"/>
              <a:gd name="connsiteX753" fmla="*/ 2969244 w 4110601"/>
              <a:gd name="connsiteY753" fmla="*/ 1254123 h 3474663"/>
              <a:gd name="connsiteX754" fmla="*/ 2976330 w 4110601"/>
              <a:gd name="connsiteY754" fmla="*/ 1263740 h 3474663"/>
              <a:gd name="connsiteX755" fmla="*/ 2943684 w 4110601"/>
              <a:gd name="connsiteY755" fmla="*/ 1213692 h 3474663"/>
              <a:gd name="connsiteX756" fmla="*/ 2969244 w 4110601"/>
              <a:gd name="connsiteY756" fmla="*/ 1254123 h 3474663"/>
              <a:gd name="connsiteX757" fmla="*/ 2938192 w 4110601"/>
              <a:gd name="connsiteY757" fmla="*/ 1211979 h 3474663"/>
              <a:gd name="connsiteX758" fmla="*/ 2845739 w 4110601"/>
              <a:gd name="connsiteY758" fmla="*/ 1063538 h 3474663"/>
              <a:gd name="connsiteX759" fmla="*/ 2911036 w 4110601"/>
              <a:gd name="connsiteY759" fmla="*/ 1163641 h 3474663"/>
              <a:gd name="connsiteX760" fmla="*/ 2916095 w 4110601"/>
              <a:gd name="connsiteY760" fmla="*/ 1124667 h 3474663"/>
              <a:gd name="connsiteX761" fmla="*/ 3079334 w 4110601"/>
              <a:gd name="connsiteY761" fmla="*/ 1374920 h 3474663"/>
              <a:gd name="connsiteX762" fmla="*/ 2909889 w 4110601"/>
              <a:gd name="connsiteY762" fmla="*/ 1021693 h 3474663"/>
              <a:gd name="connsiteX763" fmla="*/ 3007834 w 4110601"/>
              <a:gd name="connsiteY763" fmla="*/ 1171847 h 3474663"/>
              <a:gd name="connsiteX764" fmla="*/ 2914948 w 4110601"/>
              <a:gd name="connsiteY764" fmla="*/ 982719 h 3474663"/>
              <a:gd name="connsiteX765" fmla="*/ 3143484 w 4110601"/>
              <a:gd name="connsiteY765" fmla="*/ 1333076 h 3474663"/>
              <a:gd name="connsiteX766" fmla="*/ 3115896 w 4110601"/>
              <a:gd name="connsiteY766" fmla="*/ 1244050 h 3474663"/>
              <a:gd name="connsiteX767" fmla="*/ 3083248 w 4110601"/>
              <a:gd name="connsiteY767" fmla="*/ 1193998 h 3474663"/>
              <a:gd name="connsiteX768" fmla="*/ 3077615 w 4110601"/>
              <a:gd name="connsiteY768" fmla="*/ 1161999 h 3474663"/>
              <a:gd name="connsiteX769" fmla="*/ 3191884 w 4110601"/>
              <a:gd name="connsiteY769" fmla="*/ 1337179 h 3474663"/>
              <a:gd name="connsiteX770" fmla="*/ 3055661 w 4110601"/>
              <a:gd name="connsiteY770" fmla="*/ 1104976 h 3474663"/>
              <a:gd name="connsiteX771" fmla="*/ 3191311 w 4110601"/>
              <a:gd name="connsiteY771" fmla="*/ 1266205 h 3474663"/>
              <a:gd name="connsiteX772" fmla="*/ 3044396 w 4110601"/>
              <a:gd name="connsiteY772" fmla="*/ 1040976 h 3474663"/>
              <a:gd name="connsiteX773" fmla="*/ 3092795 w 4110601"/>
              <a:gd name="connsiteY773" fmla="*/ 1045079 h 3474663"/>
              <a:gd name="connsiteX774" fmla="*/ 3109120 w 4110601"/>
              <a:gd name="connsiteY774" fmla="*/ 1070105 h 3474663"/>
              <a:gd name="connsiteX775" fmla="*/ 3190164 w 4110601"/>
              <a:gd name="connsiteY775" fmla="*/ 1124257 h 3474663"/>
              <a:gd name="connsiteX776" fmla="*/ 3130503 w 4110601"/>
              <a:gd name="connsiteY776" fmla="*/ 1056157 h 3474663"/>
              <a:gd name="connsiteX777" fmla="*/ 3141194 w 4110601"/>
              <a:gd name="connsiteY777" fmla="*/ 1049183 h 3474663"/>
              <a:gd name="connsiteX778" fmla="*/ 3092221 w 4110601"/>
              <a:gd name="connsiteY778" fmla="*/ 974106 h 3474663"/>
              <a:gd name="connsiteX779" fmla="*/ 3151886 w 4110601"/>
              <a:gd name="connsiteY779" fmla="*/ 1042209 h 3474663"/>
              <a:gd name="connsiteX780" fmla="*/ 3070265 w 4110601"/>
              <a:gd name="connsiteY780" fmla="*/ 917080 h 3474663"/>
              <a:gd name="connsiteX781" fmla="*/ 3162578 w 4110601"/>
              <a:gd name="connsiteY781" fmla="*/ 1035234 h 3474663"/>
              <a:gd name="connsiteX782" fmla="*/ 3134989 w 4110601"/>
              <a:gd name="connsiteY782" fmla="*/ 946209 h 3474663"/>
              <a:gd name="connsiteX783" fmla="*/ 3200286 w 4110601"/>
              <a:gd name="connsiteY783" fmla="*/ 1046312 h 3474663"/>
              <a:gd name="connsiteX784" fmla="*/ 3113032 w 4110601"/>
              <a:gd name="connsiteY784" fmla="*/ 889184 h 3474663"/>
              <a:gd name="connsiteX785" fmla="*/ 3210977 w 4110601"/>
              <a:gd name="connsiteY785" fmla="*/ 1039338 h 3474663"/>
              <a:gd name="connsiteX786" fmla="*/ 3123724 w 4110601"/>
              <a:gd name="connsiteY786" fmla="*/ 882209 h 3474663"/>
              <a:gd name="connsiteX787" fmla="*/ 3172696 w 4110601"/>
              <a:gd name="connsiteY787" fmla="*/ 957287 h 3474663"/>
              <a:gd name="connsiteX788" fmla="*/ 3150740 w 4110601"/>
              <a:gd name="connsiteY788" fmla="*/ 900261 h 3474663"/>
              <a:gd name="connsiteX789" fmla="*/ 3134416 w 4110601"/>
              <a:gd name="connsiteY789" fmla="*/ 875235 h 3474663"/>
              <a:gd name="connsiteX790" fmla="*/ 3280757 w 4110601"/>
              <a:gd name="connsiteY790" fmla="*/ 1029490 h 3474663"/>
              <a:gd name="connsiteX791" fmla="*/ 3215463 w 4110601"/>
              <a:gd name="connsiteY791" fmla="*/ 929390 h 3474663"/>
              <a:gd name="connsiteX792" fmla="*/ 3209831 w 4110601"/>
              <a:gd name="connsiteY792" fmla="*/ 897390 h 3474663"/>
              <a:gd name="connsiteX793" fmla="*/ 3378129 w 4110601"/>
              <a:gd name="connsiteY793" fmla="*/ 1108670 h 3474663"/>
              <a:gd name="connsiteX794" fmla="*/ 3698978 w 4110601"/>
              <a:gd name="connsiteY794" fmla="*/ 1577180 h 3474663"/>
              <a:gd name="connsiteX795" fmla="*/ 3639314 w 4110601"/>
              <a:gd name="connsiteY795" fmla="*/ 1509077 h 3474663"/>
              <a:gd name="connsiteX796" fmla="*/ 3645520 w 4110601"/>
              <a:gd name="connsiteY796" fmla="*/ 1612051 h 3474663"/>
              <a:gd name="connsiteX797" fmla="*/ 3531251 w 4110601"/>
              <a:gd name="connsiteY797" fmla="*/ 1436871 h 3474663"/>
              <a:gd name="connsiteX798" fmla="*/ 3624136 w 4110601"/>
              <a:gd name="connsiteY798" fmla="*/ 1625999 h 3474663"/>
              <a:gd name="connsiteX799" fmla="*/ 3575737 w 4110601"/>
              <a:gd name="connsiteY799" fmla="*/ 1621896 h 3474663"/>
              <a:gd name="connsiteX800" fmla="*/ 3543088 w 4110601"/>
              <a:gd name="connsiteY800" fmla="*/ 1571845 h 3474663"/>
              <a:gd name="connsiteX801" fmla="*/ 3597693 w 4110601"/>
              <a:gd name="connsiteY801" fmla="*/ 1678922 h 3474663"/>
              <a:gd name="connsiteX802" fmla="*/ 3505381 w 4110601"/>
              <a:gd name="connsiteY802" fmla="*/ 1560767 h 3474663"/>
              <a:gd name="connsiteX803" fmla="*/ 3538602 w 4110601"/>
              <a:gd name="connsiteY803" fmla="*/ 1681793 h 3474663"/>
              <a:gd name="connsiteX804" fmla="*/ 3522278 w 4110601"/>
              <a:gd name="connsiteY804" fmla="*/ 1656767 h 3474663"/>
              <a:gd name="connsiteX805" fmla="*/ 3539173 w 4110601"/>
              <a:gd name="connsiteY805" fmla="*/ 1752763 h 3474663"/>
              <a:gd name="connsiteX806" fmla="*/ 3463187 w 4110601"/>
              <a:gd name="connsiteY806" fmla="*/ 1659638 h 3474663"/>
              <a:gd name="connsiteX807" fmla="*/ 3523421 w 4110601"/>
              <a:gd name="connsiteY807" fmla="*/ 1798712 h 3474663"/>
              <a:gd name="connsiteX808" fmla="*/ 3436744 w 4110601"/>
              <a:gd name="connsiteY808" fmla="*/ 1712561 h 3474663"/>
              <a:gd name="connsiteX809" fmla="*/ 3474952 w 4110601"/>
              <a:gd name="connsiteY809" fmla="*/ 1785738 h 3474663"/>
              <a:gd name="connsiteX810" fmla="*/ 3479971 w 4110601"/>
              <a:gd name="connsiteY810" fmla="*/ 1821698 h 3474663"/>
              <a:gd name="connsiteX811" fmla="*/ 3480006 w 4110601"/>
              <a:gd name="connsiteY811" fmla="*/ 1821554 h 3474663"/>
              <a:gd name="connsiteX812" fmla="*/ 3517361 w 4110601"/>
              <a:gd name="connsiteY812" fmla="*/ 1767103 h 3474663"/>
              <a:gd name="connsiteX813" fmla="*/ 3588247 w 4110601"/>
              <a:gd name="connsiteY813" fmla="*/ 1899141 h 3474663"/>
              <a:gd name="connsiteX814" fmla="*/ 3601505 w 4110601"/>
              <a:gd name="connsiteY814" fmla="*/ 1919466 h 3474663"/>
              <a:gd name="connsiteX815" fmla="*/ 3702458 w 4110601"/>
              <a:gd name="connsiteY815" fmla="*/ 2074232 h 3474663"/>
              <a:gd name="connsiteX816" fmla="*/ 3593316 w 4110601"/>
              <a:gd name="connsiteY816" fmla="*/ 1860179 h 3474663"/>
              <a:gd name="connsiteX817" fmla="*/ 3615257 w 4110601"/>
              <a:gd name="connsiteY817" fmla="*/ 1917182 h 3474663"/>
              <a:gd name="connsiteX818" fmla="*/ 3592760 w 4110601"/>
              <a:gd name="connsiteY818" fmla="*/ 1789231 h 3474663"/>
              <a:gd name="connsiteX819" fmla="*/ 3695167 w 4110601"/>
              <a:gd name="connsiteY819" fmla="*/ 1829397 h 3474663"/>
              <a:gd name="connsiteX820" fmla="*/ 3727800 w 4110601"/>
              <a:gd name="connsiteY820" fmla="*/ 1879425 h 3474663"/>
              <a:gd name="connsiteX821" fmla="*/ 3786885 w 4110601"/>
              <a:gd name="connsiteY821" fmla="*/ 1876540 h 3474663"/>
              <a:gd name="connsiteX822" fmla="*/ 3743004 w 4110601"/>
              <a:gd name="connsiteY822" fmla="*/ 1762538 h 3474663"/>
              <a:gd name="connsiteX823" fmla="*/ 3764945 w 4110601"/>
              <a:gd name="connsiteY823" fmla="*/ 1819541 h 3474663"/>
              <a:gd name="connsiteX824" fmla="*/ 3893250 w 4110601"/>
              <a:gd name="connsiteY824" fmla="*/ 1735848 h 3474663"/>
              <a:gd name="connsiteX825" fmla="*/ 3931505 w 4110601"/>
              <a:gd name="connsiteY825" fmla="*/ 1817860 h 3474663"/>
              <a:gd name="connsiteX826" fmla="*/ 3930950 w 4110601"/>
              <a:gd name="connsiteY826" fmla="*/ 1746912 h 3474663"/>
              <a:gd name="connsiteX827" fmla="*/ 3958790 w 4110601"/>
              <a:gd name="connsiteY827" fmla="*/ 1796162 h 3474663"/>
              <a:gd name="connsiteX828" fmla="*/ 3965406 w 4110601"/>
              <a:gd name="connsiteY828" fmla="*/ 1802321 h 3474663"/>
              <a:gd name="connsiteX829" fmla="*/ 3969770 w 4110601"/>
              <a:gd name="connsiteY829" fmla="*/ 1815184 h 3474663"/>
              <a:gd name="connsiteX830" fmla="*/ 4013085 w 4110601"/>
              <a:gd name="connsiteY830" fmla="*/ 1942927 h 3474663"/>
              <a:gd name="connsiteX831" fmla="*/ 3996767 w 4110601"/>
              <a:gd name="connsiteY831" fmla="*/ 1917911 h 3474663"/>
              <a:gd name="connsiteX832" fmla="*/ 4046272 w 4110601"/>
              <a:gd name="connsiteY832" fmla="*/ 2063900 h 3474663"/>
              <a:gd name="connsiteX833" fmla="*/ 4013641 w 4110601"/>
              <a:gd name="connsiteY833" fmla="*/ 2013875 h 3474663"/>
              <a:gd name="connsiteX834" fmla="*/ 4019264 w 4110601"/>
              <a:gd name="connsiteY834" fmla="*/ 2045862 h 3474663"/>
              <a:gd name="connsiteX835" fmla="*/ 4002948 w 4110601"/>
              <a:gd name="connsiteY835" fmla="*/ 2020849 h 3474663"/>
              <a:gd name="connsiteX836" fmla="*/ 4024887 w 4110601"/>
              <a:gd name="connsiteY836" fmla="*/ 2077849 h 3474663"/>
              <a:gd name="connsiteX837" fmla="*/ 4008571 w 4110601"/>
              <a:gd name="connsiteY837" fmla="*/ 2052836 h 3474663"/>
              <a:gd name="connsiteX838" fmla="*/ 3987188 w 4110601"/>
              <a:gd name="connsiteY838" fmla="*/ 2066785 h 3474663"/>
              <a:gd name="connsiteX839" fmla="*/ 3981565 w 4110601"/>
              <a:gd name="connsiteY839" fmla="*/ 2034797 h 3474663"/>
              <a:gd name="connsiteX840" fmla="*/ 3993366 w 4110601"/>
              <a:gd name="connsiteY840" fmla="*/ 2169721 h 3474663"/>
              <a:gd name="connsiteX841" fmla="*/ 3922480 w 4110601"/>
              <a:gd name="connsiteY841" fmla="*/ 2037683 h 3474663"/>
              <a:gd name="connsiteX842" fmla="*/ 3993366 w 4110601"/>
              <a:gd name="connsiteY842" fmla="*/ 2169721 h 3474663"/>
              <a:gd name="connsiteX843" fmla="*/ 3847079 w 4110601"/>
              <a:gd name="connsiteY843" fmla="*/ 2015552 h 3474663"/>
              <a:gd name="connsiteX844" fmla="*/ 3792509 w 4110601"/>
              <a:gd name="connsiteY844" fmla="*/ 1908527 h 3474663"/>
              <a:gd name="connsiteX845" fmla="*/ 3902207 w 4110601"/>
              <a:gd name="connsiteY845" fmla="*/ 2193528 h 3474663"/>
              <a:gd name="connsiteX846" fmla="*/ 3902763 w 4110601"/>
              <a:gd name="connsiteY846" fmla="*/ 2264480 h 3474663"/>
              <a:gd name="connsiteX847" fmla="*/ 3760987 w 4110601"/>
              <a:gd name="connsiteY847" fmla="*/ 2000398 h 3474663"/>
              <a:gd name="connsiteX848" fmla="*/ 3805423 w 4110601"/>
              <a:gd name="connsiteY848" fmla="*/ 2185349 h 3474663"/>
              <a:gd name="connsiteX849" fmla="*/ 3714263 w 4110601"/>
              <a:gd name="connsiteY849" fmla="*/ 2209158 h 3474663"/>
              <a:gd name="connsiteX850" fmla="*/ 3643375 w 4110601"/>
              <a:gd name="connsiteY850" fmla="*/ 2077117 h 3474663"/>
              <a:gd name="connsiteX851" fmla="*/ 3605674 w 4110601"/>
              <a:gd name="connsiteY851" fmla="*/ 2066053 h 3474663"/>
              <a:gd name="connsiteX852" fmla="*/ 3714263 w 4110601"/>
              <a:gd name="connsiteY852" fmla="*/ 2209158 h 3474663"/>
              <a:gd name="connsiteX853" fmla="*/ 3741825 w 4110601"/>
              <a:gd name="connsiteY853" fmla="*/ 2298144 h 3474663"/>
              <a:gd name="connsiteX854" fmla="*/ 3703570 w 4110601"/>
              <a:gd name="connsiteY854" fmla="*/ 2216132 h 3474663"/>
              <a:gd name="connsiteX855" fmla="*/ 3763767 w 4110601"/>
              <a:gd name="connsiteY855" fmla="*/ 2355147 h 3474663"/>
              <a:gd name="connsiteX856" fmla="*/ 3682187 w 4110601"/>
              <a:gd name="connsiteY856" fmla="*/ 2230080 h 3474663"/>
              <a:gd name="connsiteX857" fmla="*/ 3688922 w 4110601"/>
              <a:gd name="connsiteY857" fmla="*/ 2403967 h 3474663"/>
              <a:gd name="connsiteX858" fmla="*/ 3666981 w 4110601"/>
              <a:gd name="connsiteY858" fmla="*/ 2346964 h 3474663"/>
              <a:gd name="connsiteX859" fmla="*/ 3656845 w 4110601"/>
              <a:gd name="connsiteY859" fmla="*/ 2424891 h 3474663"/>
              <a:gd name="connsiteX860" fmla="*/ 3695101 w 4110601"/>
              <a:gd name="connsiteY860" fmla="*/ 2506903 h 3474663"/>
              <a:gd name="connsiteX861" fmla="*/ 3635462 w 4110601"/>
              <a:gd name="connsiteY861" fmla="*/ 2438839 h 3474663"/>
              <a:gd name="connsiteX862" fmla="*/ 3674271 w 4110601"/>
              <a:gd name="connsiteY862" fmla="*/ 2591801 h 3474663"/>
              <a:gd name="connsiteX863" fmla="*/ 3592693 w 4110601"/>
              <a:gd name="connsiteY863" fmla="*/ 2466738 h 3474663"/>
              <a:gd name="connsiteX864" fmla="*/ 3549925 w 4110601"/>
              <a:gd name="connsiteY864" fmla="*/ 2494635 h 3474663"/>
              <a:gd name="connsiteX865" fmla="*/ 3435714 w 4110601"/>
              <a:gd name="connsiteY865" fmla="*/ 2319543 h 3474663"/>
              <a:gd name="connsiteX866" fmla="*/ 3566796 w 4110601"/>
              <a:gd name="connsiteY866" fmla="*/ 2590595 h 3474663"/>
              <a:gd name="connsiteX867" fmla="*/ 3534165 w 4110601"/>
              <a:gd name="connsiteY867" fmla="*/ 2540570 h 3474663"/>
              <a:gd name="connsiteX868" fmla="*/ 3502088 w 4110601"/>
              <a:gd name="connsiteY868" fmla="*/ 2561494 h 3474663"/>
              <a:gd name="connsiteX869" fmla="*/ 3425577 w 4110601"/>
              <a:gd name="connsiteY869" fmla="*/ 2397466 h 3474663"/>
              <a:gd name="connsiteX870" fmla="*/ 3458762 w 4110601"/>
              <a:gd name="connsiteY870" fmla="*/ 2518440 h 3474663"/>
              <a:gd name="connsiteX871" fmla="*/ 3333860 w 4110601"/>
              <a:gd name="connsiteY871" fmla="*/ 2350322 h 3474663"/>
              <a:gd name="connsiteX872" fmla="*/ 3323168 w 4110601"/>
              <a:gd name="connsiteY872" fmla="*/ 2357297 h 3474663"/>
              <a:gd name="connsiteX873" fmla="*/ 3432312 w 4110601"/>
              <a:gd name="connsiteY873" fmla="*/ 2571353 h 3474663"/>
              <a:gd name="connsiteX874" fmla="*/ 3383363 w 4110601"/>
              <a:gd name="connsiteY874" fmla="*/ 2496312 h 3474663"/>
              <a:gd name="connsiteX875" fmla="*/ 3465499 w 4110601"/>
              <a:gd name="connsiteY875" fmla="*/ 2692326 h 3474663"/>
              <a:gd name="connsiteX876" fmla="*/ 3432868 w 4110601"/>
              <a:gd name="connsiteY876" fmla="*/ 2642301 h 3474663"/>
              <a:gd name="connsiteX877" fmla="*/ 3427799 w 4110601"/>
              <a:gd name="connsiteY877" fmla="*/ 2681263 h 3474663"/>
              <a:gd name="connsiteX878" fmla="*/ 3297272 w 4110601"/>
              <a:gd name="connsiteY878" fmla="*/ 2481159 h 3474663"/>
              <a:gd name="connsiteX879" fmla="*/ 3341150 w 4110601"/>
              <a:gd name="connsiteY879" fmla="*/ 2595158 h 3474663"/>
              <a:gd name="connsiteX880" fmla="*/ 3292203 w 4110601"/>
              <a:gd name="connsiteY880" fmla="*/ 2520120 h 3474663"/>
              <a:gd name="connsiteX881" fmla="*/ 3330459 w 4110601"/>
              <a:gd name="connsiteY881" fmla="*/ 2602132 h 3474663"/>
              <a:gd name="connsiteX882" fmla="*/ 3210623 w 4110601"/>
              <a:gd name="connsiteY882" fmla="*/ 2395054 h 3474663"/>
              <a:gd name="connsiteX883" fmla="*/ 3309074 w 4110601"/>
              <a:gd name="connsiteY883" fmla="*/ 2616081 h 3474663"/>
              <a:gd name="connsiteX884" fmla="*/ 3216804 w 4110601"/>
              <a:gd name="connsiteY884" fmla="*/ 2497992 h 3474663"/>
              <a:gd name="connsiteX885" fmla="*/ 3298940 w 4110601"/>
              <a:gd name="connsiteY885" fmla="*/ 2694007 h 3474663"/>
              <a:gd name="connsiteX886" fmla="*/ 3244368 w 4110601"/>
              <a:gd name="connsiteY886" fmla="*/ 2586978 h 3474663"/>
              <a:gd name="connsiteX887" fmla="*/ 3332125 w 4110601"/>
              <a:gd name="connsiteY887" fmla="*/ 2814981 h 3474663"/>
              <a:gd name="connsiteX888" fmla="*/ 3315810 w 4110601"/>
              <a:gd name="connsiteY888" fmla="*/ 2789968 h 3474663"/>
              <a:gd name="connsiteX889" fmla="*/ 3332683 w 4110601"/>
              <a:gd name="connsiteY889" fmla="*/ 2885932 h 3474663"/>
              <a:gd name="connsiteX890" fmla="*/ 3251103 w 4110601"/>
              <a:gd name="connsiteY890" fmla="*/ 2760866 h 3474663"/>
              <a:gd name="connsiteX891" fmla="*/ 3321991 w 4110601"/>
              <a:gd name="connsiteY891" fmla="*/ 2892906 h 3474663"/>
              <a:gd name="connsiteX892" fmla="*/ 3229718 w 4110601"/>
              <a:gd name="connsiteY892" fmla="*/ 2774815 h 3474663"/>
              <a:gd name="connsiteX893" fmla="*/ 3300606 w 4110601"/>
              <a:gd name="connsiteY893" fmla="*/ 2906855 h 3474663"/>
              <a:gd name="connsiteX894" fmla="*/ 3257282 w 4110601"/>
              <a:gd name="connsiteY894" fmla="*/ 2863801 h 3474663"/>
              <a:gd name="connsiteX895" fmla="*/ 3197643 w 4110601"/>
              <a:gd name="connsiteY895" fmla="*/ 2795738 h 3474663"/>
              <a:gd name="connsiteX896" fmla="*/ 3279223 w 4110601"/>
              <a:gd name="connsiteY896" fmla="*/ 2920804 h 3474663"/>
              <a:gd name="connsiteX897" fmla="*/ 3247146 w 4110601"/>
              <a:gd name="connsiteY897" fmla="*/ 2941727 h 3474663"/>
              <a:gd name="connsiteX898" fmla="*/ 3192574 w 4110601"/>
              <a:gd name="connsiteY898" fmla="*/ 2834699 h 3474663"/>
              <a:gd name="connsiteX899" fmla="*/ 3252769 w 4110601"/>
              <a:gd name="connsiteY899" fmla="*/ 2973714 h 3474663"/>
              <a:gd name="connsiteX900" fmla="*/ 3165566 w 4110601"/>
              <a:gd name="connsiteY900" fmla="*/ 2816661 h 3474663"/>
              <a:gd name="connsiteX901" fmla="*/ 3247701 w 4110601"/>
              <a:gd name="connsiteY901" fmla="*/ 3012675 h 3474663"/>
              <a:gd name="connsiteX902" fmla="*/ 3095233 w 4110601"/>
              <a:gd name="connsiteY902" fmla="*/ 2755568 h 3474663"/>
              <a:gd name="connsiteX903" fmla="*/ 3014210 w 4110601"/>
              <a:gd name="connsiteY903" fmla="*/ 2701454 h 3474663"/>
              <a:gd name="connsiteX904" fmla="*/ 3101969 w 4110601"/>
              <a:gd name="connsiteY904" fmla="*/ 2929456 h 3474663"/>
              <a:gd name="connsiteX905" fmla="*/ 3053022 w 4110601"/>
              <a:gd name="connsiteY905" fmla="*/ 2854418 h 3474663"/>
              <a:gd name="connsiteX906" fmla="*/ 3107592 w 4110601"/>
              <a:gd name="connsiteY906" fmla="*/ 2961443 h 3474663"/>
              <a:gd name="connsiteX907" fmla="*/ 3042330 w 4110601"/>
              <a:gd name="connsiteY907" fmla="*/ 2861392 h 3474663"/>
              <a:gd name="connsiteX908" fmla="*/ 3047390 w 4110601"/>
              <a:gd name="connsiteY908" fmla="*/ 2896532 h 3474663"/>
              <a:gd name="connsiteX909" fmla="*/ 3052021 w 4110601"/>
              <a:gd name="connsiteY909" fmla="*/ 2917503 h 3474663"/>
              <a:gd name="connsiteX910" fmla="*/ 2988312 w 4110601"/>
              <a:gd name="connsiteY910" fmla="*/ 2825313 h 3474663"/>
              <a:gd name="connsiteX911" fmla="*/ 2977621 w 4110601"/>
              <a:gd name="connsiteY911" fmla="*/ 2832287 h 3474663"/>
              <a:gd name="connsiteX912" fmla="*/ 3070448 w 4110601"/>
              <a:gd name="connsiteY912" fmla="*/ 3021327 h 3474663"/>
              <a:gd name="connsiteX913" fmla="*/ 3078581 w 4110601"/>
              <a:gd name="connsiteY913" fmla="*/ 3041095 h 3474663"/>
              <a:gd name="connsiteX914" fmla="*/ 3089699 w 4110601"/>
              <a:gd name="connsiteY914" fmla="*/ 3073319 h 3474663"/>
              <a:gd name="connsiteX915" fmla="*/ 3083526 w 4110601"/>
              <a:gd name="connsiteY915" fmla="*/ 3061823 h 3474663"/>
              <a:gd name="connsiteX916" fmla="*/ 3021501 w 4110601"/>
              <a:gd name="connsiteY916" fmla="*/ 2946289 h 3474663"/>
              <a:gd name="connsiteX917" fmla="*/ 3027680 w 4110601"/>
              <a:gd name="connsiteY917" fmla="*/ 3049224 h 3474663"/>
              <a:gd name="connsiteX918" fmla="*/ 2995048 w 4110601"/>
              <a:gd name="connsiteY918" fmla="*/ 2999199 h 3474663"/>
              <a:gd name="connsiteX919" fmla="*/ 2941033 w 4110601"/>
              <a:gd name="connsiteY919" fmla="*/ 2963123 h 3474663"/>
              <a:gd name="connsiteX920" fmla="*/ 2973238 w 4110601"/>
              <a:gd name="connsiteY920" fmla="*/ 3044625 h 3474663"/>
              <a:gd name="connsiteX921" fmla="*/ 2987153 w 4110601"/>
              <a:gd name="connsiteY921" fmla="*/ 3075920 h 3474663"/>
              <a:gd name="connsiteX922" fmla="*/ 2983922 w 4110601"/>
              <a:gd name="connsiteY922" fmla="*/ 3069902 h 3474663"/>
              <a:gd name="connsiteX923" fmla="*/ 2930340 w 4110601"/>
              <a:gd name="connsiteY923" fmla="*/ 2970098 h 3474663"/>
              <a:gd name="connsiteX924" fmla="*/ 2941588 w 4110601"/>
              <a:gd name="connsiteY924" fmla="*/ 3034071 h 3474663"/>
              <a:gd name="connsiteX925" fmla="*/ 3006853 w 4110601"/>
              <a:gd name="connsiteY925" fmla="*/ 3134125 h 3474663"/>
              <a:gd name="connsiteX926" fmla="*/ 2833557 w 4110601"/>
              <a:gd name="connsiteY926" fmla="*/ 2961919 h 3474663"/>
              <a:gd name="connsiteX927" fmla="*/ 2899375 w 4110601"/>
              <a:gd name="connsiteY927" fmla="*/ 3132917 h 3474663"/>
              <a:gd name="connsiteX928" fmla="*/ 2687270 w 4110601"/>
              <a:gd name="connsiteY928" fmla="*/ 2807750 h 3474663"/>
              <a:gd name="connsiteX929" fmla="*/ 2709763 w 4110601"/>
              <a:gd name="connsiteY929" fmla="*/ 2935699 h 3474663"/>
              <a:gd name="connsiteX930" fmla="*/ 2796966 w 4110601"/>
              <a:gd name="connsiteY930" fmla="*/ 3092752 h 3474663"/>
              <a:gd name="connsiteX931" fmla="*/ 2781206 w 4110601"/>
              <a:gd name="connsiteY931" fmla="*/ 3138688 h 3474663"/>
              <a:gd name="connsiteX932" fmla="*/ 2764891 w 4110601"/>
              <a:gd name="connsiteY932" fmla="*/ 3113675 h 3474663"/>
              <a:gd name="connsiteX933" fmla="*/ 2798078 w 4110601"/>
              <a:gd name="connsiteY933" fmla="*/ 3234652 h 3474663"/>
              <a:gd name="connsiteX934" fmla="*/ 2781760 w 4110601"/>
              <a:gd name="connsiteY934" fmla="*/ 3209637 h 3474663"/>
              <a:gd name="connsiteX935" fmla="*/ 2809326 w 4110601"/>
              <a:gd name="connsiteY935" fmla="*/ 3298626 h 3474663"/>
              <a:gd name="connsiteX936" fmla="*/ 2744062 w 4110601"/>
              <a:gd name="connsiteY936" fmla="*/ 3198572 h 3474663"/>
              <a:gd name="connsiteX937" fmla="*/ 2755310 w 4110601"/>
              <a:gd name="connsiteY937" fmla="*/ 3262549 h 3474663"/>
              <a:gd name="connsiteX938" fmla="*/ 2702018 w 4110601"/>
              <a:gd name="connsiteY938" fmla="*/ 3166570 h 3474663"/>
              <a:gd name="connsiteX939" fmla="*/ 2702241 w 4110601"/>
              <a:gd name="connsiteY939" fmla="*/ 3165128 h 3474663"/>
              <a:gd name="connsiteX940" fmla="*/ 2668107 w 4110601"/>
              <a:gd name="connsiteY940" fmla="*/ 3105496 h 3474663"/>
              <a:gd name="connsiteX941" fmla="*/ 2702018 w 4110601"/>
              <a:gd name="connsiteY941" fmla="*/ 3166570 h 3474663"/>
              <a:gd name="connsiteX942" fmla="*/ 2700243 w 4110601"/>
              <a:gd name="connsiteY942" fmla="*/ 3178128 h 3474663"/>
              <a:gd name="connsiteX943" fmla="*/ 2695669 w 4110601"/>
              <a:gd name="connsiteY943" fmla="*/ 3194483 h 3474663"/>
              <a:gd name="connsiteX944" fmla="*/ 2717608 w 4110601"/>
              <a:gd name="connsiteY944" fmla="*/ 3251483 h 3474663"/>
              <a:gd name="connsiteX945" fmla="*/ 2619714 w 4110601"/>
              <a:gd name="connsiteY945" fmla="*/ 3101407 h 3474663"/>
              <a:gd name="connsiteX946" fmla="*/ 2652901 w 4110601"/>
              <a:gd name="connsiteY946" fmla="*/ 3222380 h 3474663"/>
              <a:gd name="connsiteX947" fmla="*/ 2718166 w 4110601"/>
              <a:gd name="connsiteY947" fmla="*/ 3322434 h 3474663"/>
              <a:gd name="connsiteX948" fmla="*/ 2696781 w 4110601"/>
              <a:gd name="connsiteY948" fmla="*/ 3336383 h 3474663"/>
              <a:gd name="connsiteX949" fmla="*/ 2664148 w 4110601"/>
              <a:gd name="connsiteY949" fmla="*/ 3286355 h 3474663"/>
              <a:gd name="connsiteX950" fmla="*/ 2621380 w 4110601"/>
              <a:gd name="connsiteY950" fmla="*/ 3314252 h 3474663"/>
              <a:gd name="connsiteX951" fmla="*/ 2664706 w 4110601"/>
              <a:gd name="connsiteY951" fmla="*/ 3357306 h 3474663"/>
              <a:gd name="connsiteX952" fmla="*/ 2605622 w 4110601"/>
              <a:gd name="connsiteY952" fmla="*/ 3360190 h 3474663"/>
              <a:gd name="connsiteX953" fmla="*/ 2551048 w 4110601"/>
              <a:gd name="connsiteY953" fmla="*/ 3253163 h 3474663"/>
              <a:gd name="connsiteX954" fmla="*/ 2557227 w 4110601"/>
              <a:gd name="connsiteY954" fmla="*/ 3356098 h 3474663"/>
              <a:gd name="connsiteX955" fmla="*/ 2448642 w 4110601"/>
              <a:gd name="connsiteY955" fmla="*/ 3212997 h 3474663"/>
              <a:gd name="connsiteX956" fmla="*/ 2426700 w 4110601"/>
              <a:gd name="connsiteY956" fmla="*/ 3155994 h 3474663"/>
              <a:gd name="connsiteX957" fmla="*/ 2492521 w 4110601"/>
              <a:gd name="connsiteY957" fmla="*/ 3326996 h 3474663"/>
              <a:gd name="connsiteX958" fmla="*/ 2437951 w 4110601"/>
              <a:gd name="connsiteY958" fmla="*/ 3219971 h 3474663"/>
              <a:gd name="connsiteX959" fmla="*/ 2492521 w 4110601"/>
              <a:gd name="connsiteY959" fmla="*/ 3326996 h 3474663"/>
              <a:gd name="connsiteX960" fmla="*/ 2410941 w 4110601"/>
              <a:gd name="connsiteY960" fmla="*/ 3201930 h 3474663"/>
              <a:gd name="connsiteX961" fmla="*/ 2397368 w 4110601"/>
              <a:gd name="connsiteY961" fmla="*/ 3184044 h 3474663"/>
              <a:gd name="connsiteX962" fmla="*/ 2399609 w 4110601"/>
              <a:gd name="connsiteY962" fmla="*/ 3203382 h 3474663"/>
              <a:gd name="connsiteX963" fmla="*/ 2329363 w 4110601"/>
              <a:gd name="connsiteY963" fmla="*/ 3076867 h 3474663"/>
              <a:gd name="connsiteX964" fmla="*/ 2340609 w 4110601"/>
              <a:gd name="connsiteY964" fmla="*/ 3140841 h 3474663"/>
              <a:gd name="connsiteX965" fmla="*/ 2389556 w 4110601"/>
              <a:gd name="connsiteY965" fmla="*/ 3215879 h 3474663"/>
              <a:gd name="connsiteX966" fmla="*/ 2378864 w 4110601"/>
              <a:gd name="connsiteY966" fmla="*/ 3222853 h 3474663"/>
              <a:gd name="connsiteX967" fmla="*/ 2324293 w 4110601"/>
              <a:gd name="connsiteY967" fmla="*/ 3115828 h 3474663"/>
              <a:gd name="connsiteX968" fmla="*/ 2384489 w 4110601"/>
              <a:gd name="connsiteY968" fmla="*/ 3254844 h 3474663"/>
              <a:gd name="connsiteX969" fmla="*/ 2378864 w 4110601"/>
              <a:gd name="connsiteY969" fmla="*/ 3222853 h 3474663"/>
              <a:gd name="connsiteX970" fmla="*/ 2488009 w 4110601"/>
              <a:gd name="connsiteY970" fmla="*/ 3436909 h 3474663"/>
              <a:gd name="connsiteX971" fmla="*/ 2406429 w 4110601"/>
              <a:gd name="connsiteY971" fmla="*/ 3311843 h 3474663"/>
              <a:gd name="connsiteX972" fmla="*/ 2412053 w 4110601"/>
              <a:gd name="connsiteY972" fmla="*/ 3343830 h 3474663"/>
              <a:gd name="connsiteX973" fmla="*/ 2259587 w 4110601"/>
              <a:gd name="connsiteY973" fmla="*/ 3086726 h 3474663"/>
              <a:gd name="connsiteX974" fmla="*/ 2380531 w 4110601"/>
              <a:gd name="connsiteY974" fmla="*/ 3435701 h 3474663"/>
              <a:gd name="connsiteX975" fmla="*/ 2304020 w 4110601"/>
              <a:gd name="connsiteY975" fmla="*/ 3271673 h 3474663"/>
              <a:gd name="connsiteX976" fmla="*/ 2375462 w 4110601"/>
              <a:gd name="connsiteY976" fmla="*/ 3474663 h 3474663"/>
              <a:gd name="connsiteX977" fmla="*/ 2179116 w 4110601"/>
              <a:gd name="connsiteY977" fmla="*/ 3103556 h 3474663"/>
              <a:gd name="connsiteX978" fmla="*/ 2195988 w 4110601"/>
              <a:gd name="connsiteY978" fmla="*/ 3199521 h 3474663"/>
              <a:gd name="connsiteX979" fmla="*/ 2212304 w 4110601"/>
              <a:gd name="connsiteY979" fmla="*/ 3224534 h 3474663"/>
              <a:gd name="connsiteX980" fmla="*/ 2217927 w 4110601"/>
              <a:gd name="connsiteY980" fmla="*/ 3256521 h 3474663"/>
              <a:gd name="connsiteX981" fmla="*/ 2130724 w 4110601"/>
              <a:gd name="connsiteY981" fmla="*/ 3099467 h 3474663"/>
              <a:gd name="connsiteX982" fmla="*/ 2239868 w 4110601"/>
              <a:gd name="connsiteY982" fmla="*/ 3313520 h 3474663"/>
              <a:gd name="connsiteX983" fmla="*/ 2114964 w 4110601"/>
              <a:gd name="connsiteY983" fmla="*/ 3145403 h 3474663"/>
              <a:gd name="connsiteX984" fmla="*/ 2213416 w 4110601"/>
              <a:gd name="connsiteY984" fmla="*/ 3366434 h 3474663"/>
              <a:gd name="connsiteX985" fmla="*/ 2165023 w 4110601"/>
              <a:gd name="connsiteY985" fmla="*/ 3362341 h 3474663"/>
              <a:gd name="connsiteX986" fmla="*/ 2143084 w 4110601"/>
              <a:gd name="connsiteY986" fmla="*/ 3305341 h 3474663"/>
              <a:gd name="connsiteX987" fmla="*/ 2072752 w 4110601"/>
              <a:gd name="connsiteY987" fmla="*/ 3244252 h 3474663"/>
              <a:gd name="connsiteX988" fmla="*/ 2121699 w 4110601"/>
              <a:gd name="connsiteY988" fmla="*/ 3319290 h 3474663"/>
              <a:gd name="connsiteX989" fmla="*/ 2111007 w 4110601"/>
              <a:gd name="connsiteY989" fmla="*/ 3326265 h 3474663"/>
              <a:gd name="connsiteX990" fmla="*/ 2159956 w 4110601"/>
              <a:gd name="connsiteY990" fmla="*/ 3401306 h 3474663"/>
              <a:gd name="connsiteX991" fmla="*/ 2100315 w 4110601"/>
              <a:gd name="connsiteY991" fmla="*/ 3333239 h 3474663"/>
              <a:gd name="connsiteX992" fmla="*/ 2171204 w 4110601"/>
              <a:gd name="connsiteY992" fmla="*/ 3465279 h 3474663"/>
              <a:gd name="connsiteX993" fmla="*/ 2089624 w 4110601"/>
              <a:gd name="connsiteY993" fmla="*/ 3340213 h 3474663"/>
              <a:gd name="connsiteX994" fmla="*/ 2090178 w 4110601"/>
              <a:gd name="connsiteY994" fmla="*/ 3411162 h 3474663"/>
              <a:gd name="connsiteX995" fmla="*/ 2035608 w 4110601"/>
              <a:gd name="connsiteY995" fmla="*/ 3304137 h 3474663"/>
              <a:gd name="connsiteX996" fmla="*/ 2095803 w 4110601"/>
              <a:gd name="connsiteY996" fmla="*/ 3443152 h 3474663"/>
              <a:gd name="connsiteX997" fmla="*/ 2024916 w 4110601"/>
              <a:gd name="connsiteY997" fmla="*/ 3311111 h 3474663"/>
              <a:gd name="connsiteX998" fmla="*/ 2045800 w 4110601"/>
              <a:gd name="connsiteY998" fmla="*/ 3372700 h 3474663"/>
              <a:gd name="connsiteX999" fmla="*/ 2058788 w 4110601"/>
              <a:gd name="connsiteY999" fmla="*/ 3411001 h 3474663"/>
              <a:gd name="connsiteX1000" fmla="*/ 2052478 w 4110601"/>
              <a:gd name="connsiteY1000" fmla="*/ 3400098 h 3474663"/>
              <a:gd name="connsiteX1001" fmla="*/ 2043828 w 4110601"/>
              <a:gd name="connsiteY1001" fmla="*/ 3410201 h 3474663"/>
              <a:gd name="connsiteX1002" fmla="*/ 2047278 w 4110601"/>
              <a:gd name="connsiteY1002" fmla="*/ 3437988 h 3474663"/>
              <a:gd name="connsiteX1003" fmla="*/ 2037863 w 4110601"/>
              <a:gd name="connsiteY1003" fmla="*/ 3431360 h 3474663"/>
              <a:gd name="connsiteX1004" fmla="*/ 1922506 w 4110601"/>
              <a:gd name="connsiteY1004" fmla="*/ 3270942 h 3474663"/>
              <a:gd name="connsiteX1005" fmla="*/ 1987771 w 4110601"/>
              <a:gd name="connsiteY1005" fmla="*/ 3370996 h 3474663"/>
              <a:gd name="connsiteX1006" fmla="*/ 1972011 w 4110601"/>
              <a:gd name="connsiteY1006" fmla="*/ 3416931 h 3474663"/>
              <a:gd name="connsiteX1007" fmla="*/ 1835859 w 4110601"/>
              <a:gd name="connsiteY1007" fmla="*/ 3184841 h 3474663"/>
              <a:gd name="connsiteX1008" fmla="*/ 1835494 w 4110601"/>
              <a:gd name="connsiteY1008" fmla="*/ 3184188 h 3474663"/>
              <a:gd name="connsiteX1009" fmla="*/ 1828961 w 4110601"/>
              <a:gd name="connsiteY1009" fmla="*/ 3176011 h 3474663"/>
              <a:gd name="connsiteX1010" fmla="*/ 1793080 w 4110601"/>
              <a:gd name="connsiteY1010" fmla="*/ 3141449 h 3474663"/>
              <a:gd name="connsiteX1011" fmla="*/ 1815037 w 4110601"/>
              <a:gd name="connsiteY1011" fmla="*/ 3198474 h 3474663"/>
              <a:gd name="connsiteX1012" fmla="*/ 1755373 w 4110601"/>
              <a:gd name="connsiteY1012" fmla="*/ 3130372 h 3474663"/>
              <a:gd name="connsiteX1013" fmla="*/ 1804345 w 4110601"/>
              <a:gd name="connsiteY1013" fmla="*/ 3205449 h 3474663"/>
              <a:gd name="connsiteX1014" fmla="*/ 1744680 w 4110601"/>
              <a:gd name="connsiteY1014" fmla="*/ 3137346 h 3474663"/>
              <a:gd name="connsiteX1015" fmla="*/ 1782962 w 4110601"/>
              <a:gd name="connsiteY1015" fmla="*/ 3219397 h 3474663"/>
              <a:gd name="connsiteX1016" fmla="*/ 1749741 w 4110601"/>
              <a:gd name="connsiteY1016" fmla="*/ 3098371 h 3474663"/>
              <a:gd name="connsiteX1017" fmla="*/ 1663060 w 4110601"/>
              <a:gd name="connsiteY1017" fmla="*/ 3012218 h 3474663"/>
              <a:gd name="connsiteX1018" fmla="*/ 1678811 w 4110601"/>
              <a:gd name="connsiteY1018" fmla="*/ 2966269 h 3474663"/>
              <a:gd name="connsiteX1019" fmla="*/ 1760432 w 4110601"/>
              <a:gd name="connsiteY1019" fmla="*/ 3091398 h 3474663"/>
              <a:gd name="connsiteX1020" fmla="*/ 1820097 w 4110601"/>
              <a:gd name="connsiteY1020" fmla="*/ 3159500 h 3474663"/>
              <a:gd name="connsiteX1021" fmla="*/ 1790173 w 4110601"/>
              <a:gd name="connsiteY1021" fmla="*/ 3103771 h 3474663"/>
              <a:gd name="connsiteX1022" fmla="*/ 1782776 w 4110601"/>
              <a:gd name="connsiteY1022" fmla="*/ 3089994 h 3474663"/>
              <a:gd name="connsiteX1023" fmla="*/ 1763907 w 4110601"/>
              <a:gd name="connsiteY1023" fmla="*/ 3056279 h 3474663"/>
              <a:gd name="connsiteX1024" fmla="*/ 1755995 w 4110601"/>
              <a:gd name="connsiteY1024" fmla="*/ 3040114 h 3474663"/>
              <a:gd name="connsiteX1025" fmla="*/ 1749167 w 4110601"/>
              <a:gd name="connsiteY1025" fmla="*/ 3027398 h 3474663"/>
              <a:gd name="connsiteX1026" fmla="*/ 1751208 w 4110601"/>
              <a:gd name="connsiteY1026" fmla="*/ 3030527 h 3474663"/>
              <a:gd name="connsiteX1027" fmla="*/ 1751584 w 4110601"/>
              <a:gd name="connsiteY1027" fmla="*/ 3031103 h 3474663"/>
              <a:gd name="connsiteX1028" fmla="*/ 1685154 w 4110601"/>
              <a:gd name="connsiteY1028" fmla="*/ 2895389 h 3474663"/>
              <a:gd name="connsiteX1029" fmla="*/ 1679141 w 4110601"/>
              <a:gd name="connsiteY1029" fmla="*/ 2882361 h 3474663"/>
              <a:gd name="connsiteX1030" fmla="*/ 1642101 w 4110601"/>
              <a:gd name="connsiteY1030" fmla="*/ 2815685 h 3474663"/>
              <a:gd name="connsiteX1031" fmla="*/ 1740933 w 4110601"/>
              <a:gd name="connsiteY1031" fmla="*/ 3037304 h 3474663"/>
              <a:gd name="connsiteX1032" fmla="*/ 1522530 w 4110601"/>
              <a:gd name="connsiteY1032" fmla="*/ 2679116 h 3474663"/>
              <a:gd name="connsiteX1033" fmla="*/ 1523177 w 4110601"/>
              <a:gd name="connsiteY1033" fmla="*/ 2750214 h 3474663"/>
              <a:gd name="connsiteX1034" fmla="*/ 1555907 w 4110601"/>
              <a:gd name="connsiteY1034" fmla="*/ 2800390 h 3474663"/>
              <a:gd name="connsiteX1035" fmla="*/ 1561577 w 4110601"/>
              <a:gd name="connsiteY1035" fmla="*/ 2832449 h 3474663"/>
              <a:gd name="connsiteX1036" fmla="*/ 1457723 w 4110601"/>
              <a:gd name="connsiteY1036" fmla="*/ 2649869 h 3474663"/>
              <a:gd name="connsiteX1037" fmla="*/ 1583613 w 4110601"/>
              <a:gd name="connsiteY1037" fmla="*/ 2889600 h 3474663"/>
              <a:gd name="connsiteX1038" fmla="*/ 1436984 w 4110601"/>
              <a:gd name="connsiteY1038" fmla="*/ 2734917 h 3474663"/>
              <a:gd name="connsiteX1039" fmla="*/ 1573566 w 4110601"/>
              <a:gd name="connsiteY1039" fmla="*/ 2967673 h 3474663"/>
              <a:gd name="connsiteX1040" fmla="*/ 1557202 w 4110601"/>
              <a:gd name="connsiteY1040" fmla="*/ 2942586 h 3474663"/>
              <a:gd name="connsiteX1041" fmla="*/ 1498066 w 4110601"/>
              <a:gd name="connsiteY1041" fmla="*/ 2945402 h 3474663"/>
              <a:gd name="connsiteX1042" fmla="*/ 1492394 w 4110601"/>
              <a:gd name="connsiteY1042" fmla="*/ 2913338 h 3474663"/>
              <a:gd name="connsiteX1043" fmla="*/ 1400529 w 4110601"/>
              <a:gd name="connsiteY1043" fmla="*/ 2865979 h 3474663"/>
              <a:gd name="connsiteX1044" fmla="*/ 1425753 w 4110601"/>
              <a:gd name="connsiteY1044" fmla="*/ 2894787 h 3474663"/>
              <a:gd name="connsiteX1045" fmla="*/ 1452842 w 4110601"/>
              <a:gd name="connsiteY1045" fmla="*/ 2925729 h 3474663"/>
              <a:gd name="connsiteX1046" fmla="*/ 1449621 w 4110601"/>
              <a:gd name="connsiteY1046" fmla="*/ 2941239 h 3474663"/>
              <a:gd name="connsiteX1047" fmla="*/ 1498713 w 4110601"/>
              <a:gd name="connsiteY1047" fmla="*/ 3016500 h 3474663"/>
              <a:gd name="connsiteX1048" fmla="*/ 1438929 w 4110601"/>
              <a:gd name="connsiteY1048" fmla="*/ 2948214 h 3474663"/>
              <a:gd name="connsiteX1049" fmla="*/ 1510054 w 4110601"/>
              <a:gd name="connsiteY1049" fmla="*/ 3080622 h 3474663"/>
              <a:gd name="connsiteX1050" fmla="*/ 1428235 w 4110601"/>
              <a:gd name="connsiteY1050" fmla="*/ 2955190 h 3474663"/>
              <a:gd name="connsiteX1051" fmla="*/ 1428882 w 4110601"/>
              <a:gd name="connsiteY1051" fmla="*/ 3026288 h 3474663"/>
              <a:gd name="connsiteX1052" fmla="*/ 1379790 w 4110601"/>
              <a:gd name="connsiteY1052" fmla="*/ 2951027 h 3474663"/>
              <a:gd name="connsiteX1053" fmla="*/ 1440226 w 4110601"/>
              <a:gd name="connsiteY1053" fmla="*/ 3090413 h 3474663"/>
              <a:gd name="connsiteX1054" fmla="*/ 1358404 w 4110601"/>
              <a:gd name="connsiteY1054" fmla="*/ 2964977 h 3474663"/>
              <a:gd name="connsiteX1055" fmla="*/ 1383899 w 4110601"/>
              <a:gd name="connsiteY1055" fmla="*/ 3023782 h 3474663"/>
              <a:gd name="connsiteX1056" fmla="*/ 1393749 w 4110601"/>
              <a:gd name="connsiteY1056" fmla="*/ 3046494 h 3474663"/>
              <a:gd name="connsiteX1057" fmla="*/ 1386107 w 4110601"/>
              <a:gd name="connsiteY1057" fmla="*/ 3044690 h 3474663"/>
              <a:gd name="connsiteX1058" fmla="*/ 1391781 w 4110601"/>
              <a:gd name="connsiteY1058" fmla="*/ 3086251 h 3474663"/>
              <a:gd name="connsiteX1059" fmla="*/ 1418838 w 4110601"/>
              <a:gd name="connsiteY1059" fmla="*/ 3104364 h 3474663"/>
              <a:gd name="connsiteX1060" fmla="*/ 1272210 w 4110601"/>
              <a:gd name="connsiteY1060" fmla="*/ 2949681 h 3474663"/>
              <a:gd name="connsiteX1061" fmla="*/ 1337667 w 4110601"/>
              <a:gd name="connsiteY1061" fmla="*/ 3050030 h 3474663"/>
              <a:gd name="connsiteX1062" fmla="*/ 1305587 w 4110601"/>
              <a:gd name="connsiteY1062" fmla="*/ 3070955 h 3474663"/>
              <a:gd name="connsiteX1063" fmla="*/ 1163981 w 4110601"/>
              <a:gd name="connsiteY1063" fmla="*/ 2877237 h 3474663"/>
              <a:gd name="connsiteX1064" fmla="*/ 999227 w 4110601"/>
              <a:gd name="connsiteY1064" fmla="*/ 2577923 h 3474663"/>
              <a:gd name="connsiteX1065" fmla="*/ 933003 w 4110601"/>
              <a:gd name="connsiteY1065" fmla="*/ 2447249 h 3474663"/>
              <a:gd name="connsiteX1066" fmla="*/ 919271 w 4110601"/>
              <a:gd name="connsiteY1066" fmla="*/ 2361871 h 3474663"/>
              <a:gd name="connsiteX1067" fmla="*/ 965670 w 4110601"/>
              <a:gd name="connsiteY1067" fmla="*/ 2362898 h 3474663"/>
              <a:gd name="connsiteX1068" fmla="*/ 1053160 w 4110601"/>
              <a:gd name="connsiteY1068" fmla="*/ 2520394 h 3474663"/>
              <a:gd name="connsiteX1069" fmla="*/ 981385 w 4110601"/>
              <a:gd name="connsiteY1069" fmla="*/ 2316884 h 3474663"/>
              <a:gd name="connsiteX1070" fmla="*/ 1035501 w 4110601"/>
              <a:gd name="connsiteY1070" fmla="*/ 2353110 h 3474663"/>
              <a:gd name="connsiteX1071" fmla="*/ 1051863 w 4110601"/>
              <a:gd name="connsiteY1071" fmla="*/ 2378195 h 3474663"/>
              <a:gd name="connsiteX1072" fmla="*/ 1042102 w 4110601"/>
              <a:gd name="connsiteY1072" fmla="*/ 2339860 h 3474663"/>
              <a:gd name="connsiteX1073" fmla="*/ 1021674 w 4110601"/>
              <a:gd name="connsiteY1073" fmla="*/ 2299408 h 3474663"/>
              <a:gd name="connsiteX1074" fmla="*/ 1013321 w 4110601"/>
              <a:gd name="connsiteY1074" fmla="*/ 2294975 h 3474663"/>
              <a:gd name="connsiteX1075" fmla="*/ 958527 w 4110601"/>
              <a:gd name="connsiteY1075" fmla="*/ 2187611 h 3474663"/>
              <a:gd name="connsiteX1076" fmla="*/ 948504 w 4110601"/>
              <a:gd name="connsiteY1076" fmla="*/ 2265701 h 3474663"/>
              <a:gd name="connsiteX1077" fmla="*/ 860969 w 4110601"/>
              <a:gd name="connsiteY1077" fmla="*/ 2108142 h 3474663"/>
              <a:gd name="connsiteX1078" fmla="*/ 849612 w 4110601"/>
              <a:gd name="connsiteY1078" fmla="*/ 2044001 h 3474663"/>
              <a:gd name="connsiteX1079" fmla="*/ 888700 w 4110601"/>
              <a:gd name="connsiteY1079" fmla="*/ 2197382 h 3474663"/>
              <a:gd name="connsiteX1080" fmla="*/ 850278 w 4110601"/>
              <a:gd name="connsiteY1080" fmla="*/ 2115115 h 3474663"/>
              <a:gd name="connsiteX1081" fmla="*/ 894380 w 4110601"/>
              <a:gd name="connsiteY1081" fmla="*/ 2229453 h 3474663"/>
              <a:gd name="connsiteX1082" fmla="*/ 833909 w 4110601"/>
              <a:gd name="connsiteY1082" fmla="*/ 2090021 h 3474663"/>
              <a:gd name="connsiteX1083" fmla="*/ 814950 w 4110601"/>
              <a:gd name="connsiteY1083" fmla="*/ 2075555 h 3474663"/>
              <a:gd name="connsiteX1084" fmla="*/ 813075 w 4110601"/>
              <a:gd name="connsiteY1084" fmla="*/ 2097517 h 3474663"/>
              <a:gd name="connsiteX1085" fmla="*/ 778197 w 4110601"/>
              <a:gd name="connsiteY1085" fmla="*/ 2027976 h 3474663"/>
              <a:gd name="connsiteX1086" fmla="*/ 752053 w 4110601"/>
              <a:gd name="connsiteY1086" fmla="*/ 1964532 h 3474663"/>
              <a:gd name="connsiteX1087" fmla="*/ 747043 w 4110601"/>
              <a:gd name="connsiteY1087" fmla="*/ 2003577 h 3474663"/>
              <a:gd name="connsiteX1088" fmla="*/ 796156 w 4110601"/>
              <a:gd name="connsiteY1088" fmla="*/ 2078870 h 3474663"/>
              <a:gd name="connsiteX1089" fmla="*/ 785465 w 4110601"/>
              <a:gd name="connsiteY1089" fmla="*/ 2085844 h 3474663"/>
              <a:gd name="connsiteX1090" fmla="*/ 730671 w 4110601"/>
              <a:gd name="connsiteY1090" fmla="*/ 1978480 h 3474663"/>
              <a:gd name="connsiteX1091" fmla="*/ 791145 w 4110601"/>
              <a:gd name="connsiteY1091" fmla="*/ 2117915 h 3474663"/>
              <a:gd name="connsiteX1092" fmla="*/ 774774 w 4110601"/>
              <a:gd name="connsiteY1092" fmla="*/ 2092818 h 3474663"/>
              <a:gd name="connsiteX1093" fmla="*/ 857297 w 4110601"/>
              <a:gd name="connsiteY1093" fmla="*/ 2289419 h 3474663"/>
              <a:gd name="connsiteX1094" fmla="*/ 813194 w 4110601"/>
              <a:gd name="connsiteY1094" fmla="*/ 2175081 h 3474663"/>
              <a:gd name="connsiteX1095" fmla="*/ 791813 w 4110601"/>
              <a:gd name="connsiteY1095" fmla="*/ 2189028 h 3474663"/>
              <a:gd name="connsiteX1096" fmla="*/ 676547 w 4110601"/>
              <a:gd name="connsiteY1096" fmla="*/ 1942232 h 3474663"/>
              <a:gd name="connsiteX1097" fmla="*/ 771100 w 4110601"/>
              <a:gd name="connsiteY1097" fmla="*/ 2274092 h 3474663"/>
              <a:gd name="connsiteX1098" fmla="*/ 704948 w 4110601"/>
              <a:gd name="connsiteY1098" fmla="*/ 2102588 h 3474663"/>
              <a:gd name="connsiteX1099" fmla="*/ 776780 w 4110601"/>
              <a:gd name="connsiteY1099" fmla="*/ 2306163 h 3474663"/>
              <a:gd name="connsiteX1100" fmla="*/ 606722 w 4110601"/>
              <a:gd name="connsiteY1100" fmla="*/ 1952002 h 3474663"/>
              <a:gd name="connsiteX1101" fmla="*/ 607391 w 4110601"/>
              <a:gd name="connsiteY1101" fmla="*/ 2023118 h 3474663"/>
              <a:gd name="connsiteX1102" fmla="*/ 623762 w 4110601"/>
              <a:gd name="connsiteY1102" fmla="*/ 2048216 h 3474663"/>
              <a:gd name="connsiteX1103" fmla="*/ 629443 w 4110601"/>
              <a:gd name="connsiteY1103" fmla="*/ 2080287 h 3474663"/>
              <a:gd name="connsiteX1104" fmla="*/ 552598 w 4110601"/>
              <a:gd name="connsiteY1104" fmla="*/ 1915754 h 3474663"/>
              <a:gd name="connsiteX1105" fmla="*/ 640803 w 4110601"/>
              <a:gd name="connsiteY1105" fmla="*/ 2144430 h 3474663"/>
              <a:gd name="connsiteX1106" fmla="*/ 520525 w 4110601"/>
              <a:gd name="connsiteY1106" fmla="*/ 1936675 h 3474663"/>
              <a:gd name="connsiteX1107" fmla="*/ 625101 w 4110601"/>
              <a:gd name="connsiteY1107" fmla="*/ 2190448 h 3474663"/>
              <a:gd name="connsiteX1108" fmla="*/ 619421 w 4110601"/>
              <a:gd name="connsiteY1108" fmla="*/ 2158377 h 3474663"/>
              <a:gd name="connsiteX1109" fmla="*/ 570976 w 4110601"/>
              <a:gd name="connsiteY1109" fmla="*/ 2154201 h 3474663"/>
              <a:gd name="connsiteX1110" fmla="*/ 548926 w 4110601"/>
              <a:gd name="connsiteY1110" fmla="*/ 2097031 h 3474663"/>
              <a:gd name="connsiteX1111" fmla="*/ 478430 w 4110601"/>
              <a:gd name="connsiteY1111" fmla="*/ 2035686 h 3474663"/>
              <a:gd name="connsiteX1112" fmla="*/ 538234 w 4110601"/>
              <a:gd name="connsiteY1112" fmla="*/ 2104006 h 3474663"/>
              <a:gd name="connsiteX1113" fmla="*/ 527543 w 4110601"/>
              <a:gd name="connsiteY1113" fmla="*/ 2110980 h 3474663"/>
              <a:gd name="connsiteX1114" fmla="*/ 565965 w 4110601"/>
              <a:gd name="connsiteY1114" fmla="*/ 2193246 h 3474663"/>
              <a:gd name="connsiteX1115" fmla="*/ 516852 w 4110601"/>
              <a:gd name="connsiteY1115" fmla="*/ 2117953 h 3474663"/>
              <a:gd name="connsiteX1116" fmla="*/ 588017 w 4110601"/>
              <a:gd name="connsiteY1116" fmla="*/ 2250415 h 3474663"/>
              <a:gd name="connsiteX1117" fmla="*/ 506161 w 4110601"/>
              <a:gd name="connsiteY1117" fmla="*/ 2124927 h 3474663"/>
              <a:gd name="connsiteX1118" fmla="*/ 517521 w 4110601"/>
              <a:gd name="connsiteY1118" fmla="*/ 2189069 h 3474663"/>
              <a:gd name="connsiteX1119" fmla="*/ 462728 w 4110601"/>
              <a:gd name="connsiteY1119" fmla="*/ 2081705 h 3474663"/>
              <a:gd name="connsiteX1120" fmla="*/ 523202 w 4110601"/>
              <a:gd name="connsiteY1120" fmla="*/ 2221141 h 3474663"/>
              <a:gd name="connsiteX1121" fmla="*/ 441346 w 4110601"/>
              <a:gd name="connsiteY1121" fmla="*/ 2095652 h 3474663"/>
              <a:gd name="connsiteX1122" fmla="*/ 479769 w 4110601"/>
              <a:gd name="connsiteY1122" fmla="*/ 2177919 h 3474663"/>
              <a:gd name="connsiteX1123" fmla="*/ 485449 w 4110601"/>
              <a:gd name="connsiteY1123" fmla="*/ 2209990 h 3474663"/>
              <a:gd name="connsiteX1124" fmla="*/ 489542 w 4110601"/>
              <a:gd name="connsiteY1124" fmla="*/ 2216265 h 3474663"/>
              <a:gd name="connsiteX1125" fmla="*/ 501820 w 4110601"/>
              <a:gd name="connsiteY1125" fmla="*/ 2235088 h 3474663"/>
              <a:gd name="connsiteX1126" fmla="*/ 518191 w 4110601"/>
              <a:gd name="connsiteY1126" fmla="*/ 2260186 h 3474663"/>
              <a:gd name="connsiteX1127" fmla="*/ 376531 w 4110601"/>
              <a:gd name="connsiteY1127" fmla="*/ 2066378 h 3474663"/>
              <a:gd name="connsiteX1128" fmla="*/ 431325 w 4110601"/>
              <a:gd name="connsiteY1128" fmla="*/ 2173742 h 3474663"/>
              <a:gd name="connsiteX1129" fmla="*/ 420634 w 4110601"/>
              <a:gd name="connsiteY1129" fmla="*/ 2180716 h 3474663"/>
              <a:gd name="connsiteX1130" fmla="*/ 262605 w 4110601"/>
              <a:gd name="connsiteY1130" fmla="*/ 1961814 h 3474663"/>
              <a:gd name="connsiteX1131" fmla="*/ 103905 w 4110601"/>
              <a:gd name="connsiteY1131" fmla="*/ 1671792 h 3474663"/>
              <a:gd name="connsiteX1132" fmla="*/ 0 w 4110601"/>
              <a:gd name="connsiteY1132" fmla="*/ 1489137 h 3474663"/>
              <a:gd name="connsiteX1133" fmla="*/ 49113 w 4110601"/>
              <a:gd name="connsiteY1133" fmla="*/ 1564431 h 3474663"/>
              <a:gd name="connsiteX1134" fmla="*/ 69825 w 4110601"/>
              <a:gd name="connsiteY1134" fmla="*/ 1479367 h 3474663"/>
              <a:gd name="connsiteX1135" fmla="*/ 173730 w 4110601"/>
              <a:gd name="connsiteY1135" fmla="*/ 1662021 h 3474663"/>
              <a:gd name="connsiteX1136" fmla="*/ 101898 w 4110601"/>
              <a:gd name="connsiteY1136" fmla="*/ 1458446 h 3474663"/>
              <a:gd name="connsiteX1137" fmla="*/ 156024 w 4110601"/>
              <a:gd name="connsiteY1137" fmla="*/ 1494693 h 3474663"/>
              <a:gd name="connsiteX1138" fmla="*/ 172395 w 4110601"/>
              <a:gd name="connsiteY1138" fmla="*/ 1519791 h 3474663"/>
              <a:gd name="connsiteX1139" fmla="*/ 144663 w 4110601"/>
              <a:gd name="connsiteY1139" fmla="*/ 1430551 h 3474663"/>
              <a:gd name="connsiteX1140" fmla="*/ 215828 w 4110601"/>
              <a:gd name="connsiteY1140" fmla="*/ 1563013 h 3474663"/>
              <a:gd name="connsiteX1141" fmla="*/ 236540 w 4110601"/>
              <a:gd name="connsiteY1141" fmla="*/ 1477949 h 3474663"/>
              <a:gd name="connsiteX1142" fmla="*/ 225849 w 4110601"/>
              <a:gd name="connsiteY1142" fmla="*/ 1484923 h 3474663"/>
              <a:gd name="connsiteX1143" fmla="*/ 252242 w 4110601"/>
              <a:gd name="connsiteY1143" fmla="*/ 1431931 h 3474663"/>
              <a:gd name="connsiteX1144" fmla="*/ 317724 w 4110601"/>
              <a:gd name="connsiteY1144" fmla="*/ 1532318 h 3474663"/>
              <a:gd name="connsiteX1145" fmla="*/ 284314 w 4110601"/>
              <a:gd name="connsiteY1145" fmla="*/ 1411010 h 3474663"/>
              <a:gd name="connsiteX1146" fmla="*/ 360488 w 4110601"/>
              <a:gd name="connsiteY1146" fmla="*/ 1504424 h 3474663"/>
              <a:gd name="connsiteX1147" fmla="*/ 343449 w 4110601"/>
              <a:gd name="connsiteY1147" fmla="*/ 1408213 h 3474663"/>
              <a:gd name="connsiteX1148" fmla="*/ 392560 w 4110601"/>
              <a:gd name="connsiteY1148" fmla="*/ 1483503 h 3474663"/>
              <a:gd name="connsiteX1149" fmla="*/ 391893 w 4110601"/>
              <a:gd name="connsiteY1149" fmla="*/ 1412390 h 3474663"/>
              <a:gd name="connsiteX1150" fmla="*/ 424633 w 4110601"/>
              <a:gd name="connsiteY1150" fmla="*/ 1462582 h 3474663"/>
              <a:gd name="connsiteX1151" fmla="*/ 478757 w 4110601"/>
              <a:gd name="connsiteY1151" fmla="*/ 1498830 h 3474663"/>
              <a:gd name="connsiteX1152" fmla="*/ 451029 w 4110601"/>
              <a:gd name="connsiteY1152" fmla="*/ 1409592 h 3474663"/>
              <a:gd name="connsiteX1153" fmla="*/ 510831 w 4110601"/>
              <a:gd name="connsiteY1153" fmla="*/ 1477908 h 3474663"/>
              <a:gd name="connsiteX1154" fmla="*/ 554264 w 4110601"/>
              <a:gd name="connsiteY1154" fmla="*/ 1521130 h 3474663"/>
              <a:gd name="connsiteX1155" fmla="*/ 537893 w 4110601"/>
              <a:gd name="connsiteY1155" fmla="*/ 1496032 h 3474663"/>
              <a:gd name="connsiteX1156" fmla="*/ 534176 w 4110601"/>
              <a:gd name="connsiteY1156" fmla="*/ 1458209 h 3474663"/>
              <a:gd name="connsiteX1157" fmla="*/ 528987 w 4110601"/>
              <a:gd name="connsiteY1157" fmla="*/ 1445380 h 3474663"/>
              <a:gd name="connsiteX1158" fmla="*/ 542988 w 4110601"/>
              <a:gd name="connsiteY1158" fmla="*/ 1465877 h 3474663"/>
              <a:gd name="connsiteX1159" fmla="*/ 559275 w 4110601"/>
              <a:gd name="connsiteY1159" fmla="*/ 1482085 h 3474663"/>
              <a:gd name="connsiteX1160" fmla="*/ 553595 w 4110601"/>
              <a:gd name="connsiteY1160" fmla="*/ 1450014 h 3474663"/>
              <a:gd name="connsiteX1161" fmla="*/ 624090 w 4110601"/>
              <a:gd name="connsiteY1161" fmla="*/ 1511359 h 3474663"/>
              <a:gd name="connsiteX1162" fmla="*/ 585668 w 4110601"/>
              <a:gd name="connsiteY1162" fmla="*/ 1429093 h 3474663"/>
              <a:gd name="connsiteX1163" fmla="*/ 617740 w 4110601"/>
              <a:gd name="connsiteY1163" fmla="*/ 1408172 h 3474663"/>
              <a:gd name="connsiteX1164" fmla="*/ 672534 w 4110601"/>
              <a:gd name="connsiteY1164" fmla="*/ 1515536 h 3474663"/>
              <a:gd name="connsiteX1165" fmla="*/ 661173 w 4110601"/>
              <a:gd name="connsiteY1165" fmla="*/ 1451394 h 3474663"/>
              <a:gd name="connsiteX1166" fmla="*/ 738018 w 4110601"/>
              <a:gd name="connsiteY1166" fmla="*/ 1615927 h 3474663"/>
              <a:gd name="connsiteX1167" fmla="*/ 693916 w 4110601"/>
              <a:gd name="connsiteY1167" fmla="*/ 1501589 h 3474663"/>
              <a:gd name="connsiteX1168" fmla="*/ 774432 w 4110601"/>
              <a:gd name="connsiteY1168" fmla="*/ 1484845 h 3474663"/>
              <a:gd name="connsiteX1169" fmla="*/ 833568 w 4110601"/>
              <a:gd name="connsiteY1169" fmla="*/ 1482047 h 3474663"/>
              <a:gd name="connsiteX1170" fmla="*/ 871991 w 4110601"/>
              <a:gd name="connsiteY1170" fmla="*/ 1564314 h 3474663"/>
              <a:gd name="connsiteX1171" fmla="*/ 893372 w 4110601"/>
              <a:gd name="connsiteY1171" fmla="*/ 1550367 h 3474663"/>
              <a:gd name="connsiteX1172" fmla="*/ 915422 w 4110601"/>
              <a:gd name="connsiteY1172" fmla="*/ 1607532 h 3474663"/>
              <a:gd name="connsiteX1173" fmla="*/ 843590 w 4110601"/>
              <a:gd name="connsiteY1173" fmla="*/ 1403957 h 3474663"/>
              <a:gd name="connsiteX1174" fmla="*/ 876332 w 4110601"/>
              <a:gd name="connsiteY1174" fmla="*/ 1454153 h 3474663"/>
              <a:gd name="connsiteX1175" fmla="*/ 892033 w 4110601"/>
              <a:gd name="connsiteY1175" fmla="*/ 1408134 h 3474663"/>
              <a:gd name="connsiteX1176" fmla="*/ 924776 w 4110601"/>
              <a:gd name="connsiteY1176" fmla="*/ 1458330 h 3474663"/>
              <a:gd name="connsiteX1177" fmla="*/ 909699 w 4110601"/>
              <a:gd name="connsiteY1177" fmla="*/ 1420140 h 3474663"/>
              <a:gd name="connsiteX1178" fmla="*/ 905749 w 4110601"/>
              <a:gd name="connsiteY1178" fmla="*/ 1414347 h 3474663"/>
              <a:gd name="connsiteX1179" fmla="*/ 698309 w 4110601"/>
              <a:gd name="connsiteY1179" fmla="*/ 1066722 h 3474663"/>
              <a:gd name="connsiteX1180" fmla="*/ 747418 w 4110601"/>
              <a:gd name="connsiteY1180" fmla="*/ 1142009 h 3474663"/>
              <a:gd name="connsiteX1181" fmla="*/ 746793 w 4110601"/>
              <a:gd name="connsiteY1181" fmla="*/ 1070868 h 3474663"/>
              <a:gd name="connsiteX1182" fmla="*/ 845011 w 4110601"/>
              <a:gd name="connsiteY1182" fmla="*/ 1221441 h 3474663"/>
              <a:gd name="connsiteX1183" fmla="*/ 757498 w 4110601"/>
              <a:gd name="connsiteY1183" fmla="*/ 1063885 h 3474663"/>
              <a:gd name="connsiteX1184" fmla="*/ 784574 w 4110601"/>
              <a:gd name="connsiteY1184" fmla="*/ 1082000 h 3474663"/>
              <a:gd name="connsiteX1185" fmla="*/ 817312 w 4110601"/>
              <a:gd name="connsiteY1185" fmla="*/ 1132189 h 3474663"/>
              <a:gd name="connsiteX1186" fmla="*/ 762539 w 4110601"/>
              <a:gd name="connsiteY1186" fmla="*/ 1024825 h 3474663"/>
              <a:gd name="connsiteX1187" fmla="*/ 844389 w 4110601"/>
              <a:gd name="connsiteY1187" fmla="*/ 1150304 h 3474663"/>
              <a:gd name="connsiteX1188" fmla="*/ 816690 w 4110601"/>
              <a:gd name="connsiteY1188" fmla="*/ 1061051 h 3474663"/>
              <a:gd name="connsiteX1189" fmla="*/ 805360 w 4110601"/>
              <a:gd name="connsiteY1189" fmla="*/ 996894 h 3474663"/>
              <a:gd name="connsiteX1190" fmla="*/ 881543 w 4110601"/>
              <a:gd name="connsiteY1190" fmla="*/ 1090292 h 3474663"/>
              <a:gd name="connsiteX1191" fmla="*/ 810401 w 4110601"/>
              <a:gd name="connsiteY1191" fmla="*/ 957833 h 3474663"/>
              <a:gd name="connsiteX1192" fmla="*/ 902953 w 4110601"/>
              <a:gd name="connsiteY1192" fmla="*/ 1076326 h 3474663"/>
              <a:gd name="connsiteX1193" fmla="*/ 848180 w 4110601"/>
              <a:gd name="connsiteY1193" fmla="*/ 968962 h 3474663"/>
              <a:gd name="connsiteX1194" fmla="*/ 907994 w 4110601"/>
              <a:gd name="connsiteY1194" fmla="*/ 1037266 h 3474663"/>
              <a:gd name="connsiteX1195" fmla="*/ 869590 w 4110601"/>
              <a:gd name="connsiteY1195" fmla="*/ 954996 h 3474663"/>
              <a:gd name="connsiteX1196" fmla="*/ 902330 w 4110601"/>
              <a:gd name="connsiteY1196" fmla="*/ 1005188 h 3474663"/>
              <a:gd name="connsiteX1197" fmla="*/ 956479 w 4110601"/>
              <a:gd name="connsiteY1197" fmla="*/ 1041411 h 3474663"/>
              <a:gd name="connsiteX1198" fmla="*/ 901706 w 4110601"/>
              <a:gd name="connsiteY1198" fmla="*/ 934048 h 3474663"/>
              <a:gd name="connsiteX1199" fmla="*/ 961520 w 4110601"/>
              <a:gd name="connsiteY1199" fmla="*/ 1002351 h 3474663"/>
              <a:gd name="connsiteX1200" fmla="*/ 1004965 w 4110601"/>
              <a:gd name="connsiteY1200" fmla="*/ 1045560 h 3474663"/>
              <a:gd name="connsiteX1201" fmla="*/ 972225 w 4110601"/>
              <a:gd name="connsiteY1201" fmla="*/ 995368 h 3474663"/>
              <a:gd name="connsiteX1202" fmla="*/ 953808 w 4110601"/>
              <a:gd name="connsiteY1202" fmla="*/ 967135 h 3474663"/>
              <a:gd name="connsiteX1203" fmla="*/ 943834 w 4110601"/>
              <a:gd name="connsiteY1203" fmla="*/ 951843 h 3474663"/>
              <a:gd name="connsiteX1204" fmla="*/ 929254 w 4110601"/>
              <a:gd name="connsiteY1204" fmla="*/ 929492 h 3474663"/>
              <a:gd name="connsiteX1205" fmla="*/ 923116 w 4110601"/>
              <a:gd name="connsiteY1205" fmla="*/ 920082 h 3474663"/>
              <a:gd name="connsiteX1206" fmla="*/ 982930 w 4110601"/>
              <a:gd name="connsiteY1206" fmla="*/ 988385 h 3474663"/>
              <a:gd name="connsiteX1207" fmla="*/ 950190 w 4110601"/>
              <a:gd name="connsiteY1207" fmla="*/ 938193 h 3474663"/>
              <a:gd name="connsiteX1208" fmla="*/ 1004340 w 4110601"/>
              <a:gd name="connsiteY1208" fmla="*/ 974420 h 3474663"/>
              <a:gd name="connsiteX1209" fmla="*/ 955231 w 4110601"/>
              <a:gd name="connsiteY1209" fmla="*/ 899133 h 3474663"/>
              <a:gd name="connsiteX1210" fmla="*/ 976641 w 4110601"/>
              <a:gd name="connsiteY1210" fmla="*/ 885167 h 3474663"/>
              <a:gd name="connsiteX1211" fmla="*/ 1042119 w 4110601"/>
              <a:gd name="connsiteY1211" fmla="*/ 985548 h 3474663"/>
              <a:gd name="connsiteX1212" fmla="*/ 1020086 w 4110601"/>
              <a:gd name="connsiteY1212" fmla="*/ 928377 h 3474663"/>
              <a:gd name="connsiteX1213" fmla="*/ 1118302 w 4110601"/>
              <a:gd name="connsiteY1213" fmla="*/ 1078946 h 3474663"/>
              <a:gd name="connsiteX1214" fmla="*/ 1047160 w 4110601"/>
              <a:gd name="connsiteY1214" fmla="*/ 946488 h 3474663"/>
              <a:gd name="connsiteX1215" fmla="*/ 1111391 w 4110601"/>
              <a:gd name="connsiteY1215" fmla="*/ 904591 h 3474663"/>
              <a:gd name="connsiteX1216" fmla="*/ 1160500 w 4110601"/>
              <a:gd name="connsiteY1216" fmla="*/ 979878 h 3474663"/>
              <a:gd name="connsiteX1217" fmla="*/ 1154836 w 4110601"/>
              <a:gd name="connsiteY1217" fmla="*/ 947800 h 3474663"/>
              <a:gd name="connsiteX1218" fmla="*/ 1203943 w 4110601"/>
              <a:gd name="connsiteY1218" fmla="*/ 1023083 h 3474663"/>
              <a:gd name="connsiteX1219" fmla="*/ 1078028 w 4110601"/>
              <a:gd name="connsiteY1219" fmla="*/ 783261 h 3474663"/>
              <a:gd name="connsiteX1220" fmla="*/ 1127137 w 4110601"/>
              <a:gd name="connsiteY1220" fmla="*/ 858548 h 3474663"/>
              <a:gd name="connsiteX1221" fmla="*/ 1115807 w 4110601"/>
              <a:gd name="connsiteY1221" fmla="*/ 794390 h 3474663"/>
              <a:gd name="connsiteX1222" fmla="*/ 1132176 w 4110601"/>
              <a:gd name="connsiteY1222" fmla="*/ 819484 h 3474663"/>
              <a:gd name="connsiteX1223" fmla="*/ 1104481 w 4110601"/>
              <a:gd name="connsiteY1223" fmla="*/ 730234 h 3474663"/>
              <a:gd name="connsiteX1224" fmla="*/ 1207738 w 4110601"/>
              <a:gd name="connsiteY1224" fmla="*/ 841744 h 3474663"/>
              <a:gd name="connsiteX1225" fmla="*/ 1158007 w 4110601"/>
              <a:gd name="connsiteY1225" fmla="*/ 695320 h 3474663"/>
              <a:gd name="connsiteX1226" fmla="*/ 1217819 w 4110601"/>
              <a:gd name="connsiteY1226" fmla="*/ 763620 h 3474663"/>
              <a:gd name="connsiteX1227" fmla="*/ 1185081 w 4110601"/>
              <a:gd name="connsiteY1227" fmla="*/ 713431 h 3474663"/>
              <a:gd name="connsiteX1228" fmla="*/ 1200827 w 4110601"/>
              <a:gd name="connsiteY1228" fmla="*/ 667389 h 3474663"/>
              <a:gd name="connsiteX1229" fmla="*/ 1217196 w 4110601"/>
              <a:gd name="connsiteY1229" fmla="*/ 692483 h 3474663"/>
              <a:gd name="connsiteX1230" fmla="*/ 1260639 w 4110601"/>
              <a:gd name="connsiteY1230" fmla="*/ 735689 h 3474663"/>
              <a:gd name="connsiteX1231" fmla="*/ 1205866 w 4110601"/>
              <a:gd name="connsiteY1231" fmla="*/ 628325 h 3474663"/>
              <a:gd name="connsiteX1232" fmla="*/ 1298421 w 4110601"/>
              <a:gd name="connsiteY1232" fmla="*/ 746821 h 3474663"/>
              <a:gd name="connsiteX1233" fmla="*/ 1297796 w 4110601"/>
              <a:gd name="connsiteY1233" fmla="*/ 675680 h 3474663"/>
              <a:gd name="connsiteX1234" fmla="*/ 1314165 w 4110601"/>
              <a:gd name="connsiteY1234" fmla="*/ 700774 h 3474663"/>
              <a:gd name="connsiteX1235" fmla="*/ 1324870 w 4110601"/>
              <a:gd name="connsiteY1235" fmla="*/ 693791 h 3474663"/>
              <a:gd name="connsiteX1236" fmla="*/ 1384684 w 4110601"/>
              <a:gd name="connsiteY1236" fmla="*/ 762095 h 3474663"/>
              <a:gd name="connsiteX1237" fmla="*/ 1313542 w 4110601"/>
              <a:gd name="connsiteY1237" fmla="*/ 629637 h 3474663"/>
              <a:gd name="connsiteX1238" fmla="*/ 1340616 w 4110601"/>
              <a:gd name="connsiteY1238" fmla="*/ 647748 h 3474663"/>
              <a:gd name="connsiteX1239" fmla="*/ 1307878 w 4110601"/>
              <a:gd name="connsiteY1239" fmla="*/ 597560 h 3474663"/>
              <a:gd name="connsiteX1240" fmla="*/ 1410511 w 4110601"/>
              <a:gd name="connsiteY1240" fmla="*/ 637928 h 3474663"/>
              <a:gd name="connsiteX1241" fmla="*/ 1409888 w 4110601"/>
              <a:gd name="connsiteY1241" fmla="*/ 566791 h 3474663"/>
              <a:gd name="connsiteX1242" fmla="*/ 1475366 w 4110601"/>
              <a:gd name="connsiteY1242" fmla="*/ 667172 h 3474663"/>
              <a:gd name="connsiteX1243" fmla="*/ 1409263 w 4110601"/>
              <a:gd name="connsiteY1243" fmla="*/ 495650 h 3474663"/>
              <a:gd name="connsiteX1244" fmla="*/ 1469077 w 4110601"/>
              <a:gd name="connsiteY1244" fmla="*/ 563954 h 3474663"/>
              <a:gd name="connsiteX1245" fmla="*/ 1515279 w 4110601"/>
              <a:gd name="connsiteY1245" fmla="*/ 614309 h 3474663"/>
              <a:gd name="connsiteX1246" fmla="*/ 1530261 w 4110601"/>
              <a:gd name="connsiteY1246" fmla="*/ 634719 h 3474663"/>
              <a:gd name="connsiteX1247" fmla="*/ 1528893 w 4110601"/>
              <a:gd name="connsiteY1247" fmla="*/ 632256 h 3474663"/>
              <a:gd name="connsiteX1248" fmla="*/ 1527191 w 4110601"/>
              <a:gd name="connsiteY1248" fmla="*/ 630012 h 3474663"/>
              <a:gd name="connsiteX1249" fmla="*/ 1515279 w 4110601"/>
              <a:gd name="connsiteY1249" fmla="*/ 614309 h 3474663"/>
              <a:gd name="connsiteX1250" fmla="*/ 1482940 w 4110601"/>
              <a:gd name="connsiteY1250" fmla="*/ 571679 h 3474663"/>
              <a:gd name="connsiteX1251" fmla="*/ 1419968 w 4110601"/>
              <a:gd name="connsiteY1251" fmla="*/ 488667 h 3474663"/>
              <a:gd name="connsiteX1252" fmla="*/ 1468456 w 4110601"/>
              <a:gd name="connsiteY1252" fmla="*/ 492815 h 3474663"/>
              <a:gd name="connsiteX1253" fmla="*/ 1495991 w 4110601"/>
              <a:gd name="connsiteY1253" fmla="*/ 525160 h 3474663"/>
              <a:gd name="connsiteX1254" fmla="*/ 1510966 w 4110601"/>
              <a:gd name="connsiteY1254" fmla="*/ 535384 h 3474663"/>
              <a:gd name="connsiteX1255" fmla="*/ 1515568 w 4110601"/>
              <a:gd name="connsiteY1255" fmla="*/ 542012 h 3474663"/>
              <a:gd name="connsiteX1256" fmla="*/ 1528268 w 4110601"/>
              <a:gd name="connsiteY1256" fmla="*/ 561116 h 3474663"/>
              <a:gd name="connsiteX1257" fmla="*/ 1520085 w 4110601"/>
              <a:gd name="connsiteY1257" fmla="*/ 548570 h 3474663"/>
              <a:gd name="connsiteX1258" fmla="*/ 1511899 w 4110601"/>
              <a:gd name="connsiteY1258" fmla="*/ 536021 h 3474663"/>
              <a:gd name="connsiteX1259" fmla="*/ 1500646 w 4110601"/>
              <a:gd name="connsiteY1259" fmla="*/ 518769 h 3474663"/>
              <a:gd name="connsiteX1260" fmla="*/ 1462790 w 4110601"/>
              <a:gd name="connsiteY1260" fmla="*/ 460735 h 3474663"/>
              <a:gd name="connsiteX1261" fmla="*/ 1522604 w 4110601"/>
              <a:gd name="connsiteY1261" fmla="*/ 529039 h 3474663"/>
              <a:gd name="connsiteX1262" fmla="*/ 1501886 w 4110601"/>
              <a:gd name="connsiteY1262" fmla="*/ 497277 h 3474663"/>
              <a:gd name="connsiteX1263" fmla="*/ 1489866 w 4110601"/>
              <a:gd name="connsiteY1263" fmla="*/ 478850 h 3474663"/>
              <a:gd name="connsiteX1264" fmla="*/ 1484200 w 4110601"/>
              <a:gd name="connsiteY1264" fmla="*/ 446769 h 3474663"/>
              <a:gd name="connsiteX1265" fmla="*/ 1467831 w 4110601"/>
              <a:gd name="connsiteY1265" fmla="*/ 421675 h 3474663"/>
              <a:gd name="connsiteX1266" fmla="*/ 1544014 w 4110601"/>
              <a:gd name="connsiteY1266" fmla="*/ 515073 h 3474663"/>
              <a:gd name="connsiteX1267" fmla="*/ 1467611 w 4110601"/>
              <a:gd name="connsiteY1267" fmla="*/ 348595 h 3474663"/>
              <a:gd name="connsiteX1268" fmla="*/ 1477912 w 4110601"/>
              <a:gd name="connsiteY1268" fmla="*/ 343551 h 3474663"/>
              <a:gd name="connsiteX1269" fmla="*/ 1527021 w 4110601"/>
              <a:gd name="connsiteY1269" fmla="*/ 418837 h 3474663"/>
              <a:gd name="connsiteX1270" fmla="*/ 1641608 w 4110601"/>
              <a:gd name="connsiteY1270" fmla="*/ 594505 h 3474663"/>
              <a:gd name="connsiteX1271" fmla="*/ 1537726 w 4110601"/>
              <a:gd name="connsiteY1271" fmla="*/ 411855 h 3474663"/>
              <a:gd name="connsiteX1272" fmla="*/ 1607622 w 4110601"/>
              <a:gd name="connsiteY1272" fmla="*/ 402038 h 3474663"/>
              <a:gd name="connsiteX1273" fmla="*/ 1689469 w 4110601"/>
              <a:gd name="connsiteY1273" fmla="*/ 527513 h 3474663"/>
              <a:gd name="connsiteX1274" fmla="*/ 1646498 w 4110601"/>
              <a:gd name="connsiteY1274" fmla="*/ 461637 h 3474663"/>
              <a:gd name="connsiteX1275" fmla="*/ 1607622 w 4110601"/>
              <a:gd name="connsiteY1275" fmla="*/ 402038 h 3474663"/>
              <a:gd name="connsiteX1276" fmla="*/ 1591251 w 4110601"/>
              <a:gd name="connsiteY1276" fmla="*/ 376940 h 3474663"/>
              <a:gd name="connsiteX1277" fmla="*/ 1601334 w 4110601"/>
              <a:gd name="connsiteY1277" fmla="*/ 298820 h 3474663"/>
              <a:gd name="connsiteX1278" fmla="*/ 1699550 w 4110601"/>
              <a:gd name="connsiteY1278" fmla="*/ 449390 h 3474663"/>
              <a:gd name="connsiteX1279" fmla="*/ 1628408 w 4110601"/>
              <a:gd name="connsiteY1279" fmla="*/ 316931 h 3474663"/>
              <a:gd name="connsiteX1280" fmla="*/ 1661148 w 4110601"/>
              <a:gd name="connsiteY1280" fmla="*/ 367123 h 3474663"/>
              <a:gd name="connsiteX1281" fmla="*/ 1627783 w 4110601"/>
              <a:gd name="connsiteY1281" fmla="*/ 245791 h 3474663"/>
              <a:gd name="connsiteX1282" fmla="*/ 1662314 w 4110601"/>
              <a:gd name="connsiteY1282" fmla="*/ 298729 h 3474663"/>
              <a:gd name="connsiteX1283" fmla="*/ 1676892 w 4110601"/>
              <a:gd name="connsiteY1283" fmla="*/ 321077 h 3474663"/>
              <a:gd name="connsiteX1284" fmla="*/ 1834924 w 4110601"/>
              <a:gd name="connsiteY1284" fmla="*/ 539954 h 3474663"/>
              <a:gd name="connsiteX1285" fmla="*/ 1769446 w 4110601"/>
              <a:gd name="connsiteY1285" fmla="*/ 439573 h 3474663"/>
              <a:gd name="connsiteX1286" fmla="*/ 1736706 w 4110601"/>
              <a:gd name="connsiteY1286" fmla="*/ 389381 h 3474663"/>
              <a:gd name="connsiteX1287" fmla="*/ 1665564 w 4110601"/>
              <a:gd name="connsiteY1287" fmla="*/ 256923 h 3474663"/>
              <a:gd name="connsiteX1288" fmla="*/ 1741123 w 4110601"/>
              <a:gd name="connsiteY1288" fmla="*/ 279180 h 3474663"/>
              <a:gd name="connsiteX1289" fmla="*/ 1773863 w 4110601"/>
              <a:gd name="connsiteY1289" fmla="*/ 329372 h 3474663"/>
              <a:gd name="connsiteX1290" fmla="*/ 1811642 w 4110601"/>
              <a:gd name="connsiteY1290" fmla="*/ 340501 h 3474663"/>
              <a:gd name="connsiteX1291" fmla="*/ 1756869 w 4110601"/>
              <a:gd name="connsiteY1291" fmla="*/ 233137 h 3474663"/>
              <a:gd name="connsiteX1292" fmla="*/ 1773238 w 4110601"/>
              <a:gd name="connsiteY1292" fmla="*/ 258231 h 3474663"/>
              <a:gd name="connsiteX1293" fmla="*/ 1804730 w 4110601"/>
              <a:gd name="connsiteY1293" fmla="*/ 166145 h 3474663"/>
              <a:gd name="connsiteX1294" fmla="*/ 1829207 w 4110601"/>
              <a:gd name="connsiteY1294" fmla="*/ 194895 h 3474663"/>
              <a:gd name="connsiteX1295" fmla="*/ 1837425 w 4110601"/>
              <a:gd name="connsiteY1295" fmla="*/ 210745 h 3474663"/>
              <a:gd name="connsiteX1296" fmla="*/ 1838887 w 4110601"/>
              <a:gd name="connsiteY1296" fmla="*/ 214853 h 3474663"/>
              <a:gd name="connsiteX1297" fmla="*/ 1870209 w 4110601"/>
              <a:gd name="connsiteY1297" fmla="*/ 266526 h 3474663"/>
              <a:gd name="connsiteX1298" fmla="*/ 1843067 w 4110601"/>
              <a:gd name="connsiteY1298" fmla="*/ 221626 h 3474663"/>
              <a:gd name="connsiteX1299" fmla="*/ 1837425 w 4110601"/>
              <a:gd name="connsiteY1299" fmla="*/ 210745 h 3474663"/>
              <a:gd name="connsiteX1300" fmla="*/ 1832590 w 4110601"/>
              <a:gd name="connsiteY1300" fmla="*/ 197158 h 3474663"/>
              <a:gd name="connsiteX1301" fmla="*/ 1831805 w 4110601"/>
              <a:gd name="connsiteY1301" fmla="*/ 184257 h 3474663"/>
              <a:gd name="connsiteX1302" fmla="*/ 1877669 w 4110601"/>
              <a:gd name="connsiteY1302" fmla="*/ 234827 h 3474663"/>
              <a:gd name="connsiteX1303" fmla="*/ 1884033 w 4110601"/>
              <a:gd name="connsiteY1303" fmla="*/ 243819 h 3474663"/>
              <a:gd name="connsiteX1304" fmla="*/ 1884142 w 4110601"/>
              <a:gd name="connsiteY1304" fmla="*/ 244023 h 3474663"/>
              <a:gd name="connsiteX1305" fmla="*/ 1946392 w 4110601"/>
              <a:gd name="connsiteY1305" fmla="*/ 359924 h 3474663"/>
              <a:gd name="connsiteX1306" fmla="*/ 1930023 w 4110601"/>
              <a:gd name="connsiteY1306" fmla="*/ 334829 h 3474663"/>
              <a:gd name="connsiteX1307" fmla="*/ 1932843 w 4110601"/>
              <a:gd name="connsiteY1307" fmla="*/ 342951 h 3474663"/>
              <a:gd name="connsiteX1308" fmla="*/ 1975980 w 4110601"/>
              <a:gd name="connsiteY1308" fmla="*/ 409083 h 3474663"/>
              <a:gd name="connsiteX1309" fmla="*/ 2027130 w 4110601"/>
              <a:gd name="connsiteY1309" fmla="*/ 487499 h 3474663"/>
              <a:gd name="connsiteX1310" fmla="*/ 2054186 w 4110601"/>
              <a:gd name="connsiteY1310" fmla="*/ 505617 h 3474663"/>
              <a:gd name="connsiteX1311" fmla="*/ 1959816 w 4110601"/>
              <a:gd name="connsiteY1311" fmla="*/ 360942 h 3474663"/>
              <a:gd name="connsiteX1312" fmla="*/ 1943047 w 4110601"/>
              <a:gd name="connsiteY1312" fmla="*/ 335236 h 3474663"/>
              <a:gd name="connsiteX1313" fmla="*/ 1946699 w 4110601"/>
              <a:gd name="connsiteY1313" fmla="*/ 346869 h 3474663"/>
              <a:gd name="connsiteX1314" fmla="*/ 1934666 w 4110601"/>
              <a:gd name="connsiteY1314" fmla="*/ 327326 h 3474663"/>
              <a:gd name="connsiteX1315" fmla="*/ 1889966 w 4110601"/>
              <a:gd name="connsiteY1315" fmla="*/ 252197 h 3474663"/>
              <a:gd name="connsiteX1316" fmla="*/ 1907988 w 4110601"/>
              <a:gd name="connsiteY1316" fmla="*/ 277655 h 3474663"/>
              <a:gd name="connsiteX1317" fmla="*/ 1885955 w 4110601"/>
              <a:gd name="connsiteY1317" fmla="*/ 220483 h 3474663"/>
              <a:gd name="connsiteX1318" fmla="*/ 1919876 w 4110601"/>
              <a:gd name="connsiteY1318" fmla="*/ 252016 h 3474663"/>
              <a:gd name="connsiteX1319" fmla="*/ 1936066 w 4110601"/>
              <a:gd name="connsiteY1319" fmla="*/ 274540 h 3474663"/>
              <a:gd name="connsiteX1320" fmla="*/ 1971031 w 4110601"/>
              <a:gd name="connsiteY1320" fmla="*/ 330438 h 3474663"/>
              <a:gd name="connsiteX1321" fmla="*/ 1973210 w 4110601"/>
              <a:gd name="connsiteY1321" fmla="*/ 334756 h 3474663"/>
              <a:gd name="connsiteX1322" fmla="*/ 1977358 w 4110601"/>
              <a:gd name="connsiteY1322" fmla="*/ 341115 h 3474663"/>
              <a:gd name="connsiteX1323" fmla="*/ 2047842 w 4110601"/>
              <a:gd name="connsiteY1323" fmla="*/ 402450 h 3474663"/>
              <a:gd name="connsiteX1324" fmla="*/ 2025795 w 4110601"/>
              <a:gd name="connsiteY1324" fmla="*/ 345291 h 3474663"/>
              <a:gd name="connsiteX1325" fmla="*/ 1960324 w 4110601"/>
              <a:gd name="connsiteY1325" fmla="*/ 244920 h 3474663"/>
              <a:gd name="connsiteX1326" fmla="*/ 2096278 w 4110601"/>
              <a:gd name="connsiteY1326" fmla="*/ 406622 h 3474663"/>
              <a:gd name="connsiteX1327" fmla="*/ 2019450 w 4110601"/>
              <a:gd name="connsiteY1327" fmla="*/ 242120 h 3474663"/>
              <a:gd name="connsiteX1328" fmla="*/ 2120413 w 4110601"/>
              <a:gd name="connsiteY1328" fmla="*/ 399823 h 3474663"/>
              <a:gd name="connsiteX1329" fmla="*/ 2150989 w 4110601"/>
              <a:gd name="connsiteY1329" fmla="*/ 452015 h 3474663"/>
              <a:gd name="connsiteX1330" fmla="*/ 2165189 w 4110601"/>
              <a:gd name="connsiteY1330" fmla="*/ 454174 h 3474663"/>
              <a:gd name="connsiteX1331" fmla="*/ 2145877 w 4110601"/>
              <a:gd name="connsiteY1331" fmla="*/ 411422 h 3474663"/>
              <a:gd name="connsiteX1332" fmla="*/ 2187157 w 4110601"/>
              <a:gd name="connsiteY1332" fmla="*/ 452502 h 3474663"/>
              <a:gd name="connsiteX1333" fmla="*/ 2132898 w 4110601"/>
              <a:gd name="connsiteY1333" fmla="*/ 369321 h 3474663"/>
              <a:gd name="connsiteX1334" fmla="*/ 2089934 w 4110601"/>
              <a:gd name="connsiteY1334" fmla="*/ 303454 h 3474663"/>
              <a:gd name="connsiteX1335" fmla="*/ 2111314 w 4110601"/>
              <a:gd name="connsiteY1335" fmla="*/ 289508 h 3474663"/>
              <a:gd name="connsiteX1336" fmla="*/ 2100623 w 4110601"/>
              <a:gd name="connsiteY1336" fmla="*/ 296482 h 3474663"/>
              <a:gd name="connsiteX1337" fmla="*/ 2056532 w 4110601"/>
              <a:gd name="connsiteY1337" fmla="*/ 182164 h 3474663"/>
              <a:gd name="connsiteX1338" fmla="*/ 2072899 w 4110601"/>
              <a:gd name="connsiteY1338" fmla="*/ 207255 h 3474663"/>
              <a:gd name="connsiteX1339" fmla="*/ 2034486 w 4110601"/>
              <a:gd name="connsiteY1339" fmla="*/ 125006 h 3474663"/>
              <a:gd name="connsiteX1340" fmla="*/ 2116324 w 4110601"/>
              <a:gd name="connsiteY1340" fmla="*/ 250468 h 3474663"/>
              <a:gd name="connsiteX1341" fmla="*/ 2098720 w 4110601"/>
              <a:gd name="connsiteY1341" fmla="*/ 209976 h 3474663"/>
              <a:gd name="connsiteX1342" fmla="*/ 2095227 w 4110601"/>
              <a:gd name="connsiteY1342" fmla="*/ 198131 h 3474663"/>
              <a:gd name="connsiteX1343" fmla="*/ 2123005 w 4110601"/>
              <a:gd name="connsiteY1343" fmla="*/ 246110 h 3474663"/>
              <a:gd name="connsiteX1344" fmla="*/ 2176118 w 4110601"/>
              <a:gd name="connsiteY1344" fmla="*/ 318776 h 3474663"/>
              <a:gd name="connsiteX1345" fmla="*/ 2161521 w 4110601"/>
              <a:gd name="connsiteY1345" fmla="*/ 294914 h 3474663"/>
              <a:gd name="connsiteX1346" fmla="*/ 2160915 w 4110601"/>
              <a:gd name="connsiteY1346" fmla="*/ 294274 h 3474663"/>
              <a:gd name="connsiteX1347" fmla="*/ 2161464 w 4110601"/>
              <a:gd name="connsiteY1347" fmla="*/ 294821 h 3474663"/>
              <a:gd name="connsiteX1348" fmla="*/ 2140194 w 4110601"/>
              <a:gd name="connsiteY1348" fmla="*/ 260051 h 3474663"/>
              <a:gd name="connsiteX1349" fmla="*/ 2137703 w 4110601"/>
              <a:gd name="connsiteY1349" fmla="*/ 236523 h 3474663"/>
              <a:gd name="connsiteX1350" fmla="*/ 2146399 w 4110601"/>
              <a:gd name="connsiteY1350" fmla="*/ 249854 h 3474663"/>
              <a:gd name="connsiteX1351" fmla="*/ 2202122 w 4110601"/>
              <a:gd name="connsiteY1351" fmla="*/ 335280 h 3474663"/>
              <a:gd name="connsiteX1352" fmla="*/ 2202821 w 4110601"/>
              <a:gd name="connsiteY1352" fmla="*/ 335977 h 3474663"/>
              <a:gd name="connsiteX1353" fmla="*/ 2197665 w 4110601"/>
              <a:gd name="connsiteY1353" fmla="*/ 322604 h 3474663"/>
              <a:gd name="connsiteX1354" fmla="*/ 2159082 w 4110601"/>
              <a:gd name="connsiteY1354" fmla="*/ 222577 h 3474663"/>
              <a:gd name="connsiteX1355" fmla="*/ 2093612 w 4110601"/>
              <a:gd name="connsiteY1355" fmla="*/ 122210 h 3474663"/>
              <a:gd name="connsiteX1356" fmla="*/ 2104304 w 4110601"/>
              <a:gd name="connsiteY1356" fmla="*/ 115236 h 3474663"/>
              <a:gd name="connsiteX1357" fmla="*/ 2120670 w 4110601"/>
              <a:gd name="connsiteY1357" fmla="*/ 140327 h 3474663"/>
              <a:gd name="connsiteX1358" fmla="*/ 2158416 w 4110601"/>
              <a:gd name="connsiteY1358" fmla="*/ 151473 h 3474663"/>
              <a:gd name="connsiteX1359" fmla="*/ 2140097 w 4110601"/>
              <a:gd name="connsiteY1359" fmla="*/ 133244 h 3474663"/>
              <a:gd name="connsiteX1360" fmla="*/ 2133526 w 4110601"/>
              <a:gd name="connsiteY1360" fmla="*/ 126705 h 3474663"/>
              <a:gd name="connsiteX1361" fmla="*/ 2137452 w 4110601"/>
              <a:gd name="connsiteY1361" fmla="*/ 128823 h 3474663"/>
              <a:gd name="connsiteX1362" fmla="*/ 2136372 w 4110601"/>
              <a:gd name="connsiteY1362" fmla="*/ 94318 h 3474663"/>
              <a:gd name="connsiteX1363" fmla="*/ 2201841 w 4110601"/>
              <a:gd name="connsiteY1363" fmla="*/ 194686 h 3474663"/>
              <a:gd name="connsiteX1364" fmla="*/ 2174118 w 4110601"/>
              <a:gd name="connsiteY1364" fmla="*/ 105463 h 3474663"/>
              <a:gd name="connsiteX1365" fmla="*/ 2190484 w 4110601"/>
              <a:gd name="connsiteY1365" fmla="*/ 130555 h 3474663"/>
              <a:gd name="connsiteX1366" fmla="*/ 2227313 w 4110601"/>
              <a:gd name="connsiteY1366" fmla="*/ 187015 h 3474663"/>
              <a:gd name="connsiteX1367" fmla="*/ 2272052 w 4110601"/>
              <a:gd name="connsiteY1367" fmla="*/ 255601 h 3474663"/>
              <a:gd name="connsiteX1368" fmla="*/ 2284434 w 4110601"/>
              <a:gd name="connsiteY1368" fmla="*/ 262921 h 3474663"/>
              <a:gd name="connsiteX1369" fmla="*/ 2283809 w 4110601"/>
              <a:gd name="connsiteY1369" fmla="*/ 261943 h 3474663"/>
              <a:gd name="connsiteX1370" fmla="*/ 2254359 w 4110601"/>
              <a:gd name="connsiteY1370" fmla="*/ 216020 h 3474663"/>
              <a:gd name="connsiteX1371" fmla="*/ 2240774 w 4110601"/>
              <a:gd name="connsiteY1371" fmla="*/ 206401 h 3474663"/>
              <a:gd name="connsiteX1372" fmla="*/ 2246003 w 4110601"/>
              <a:gd name="connsiteY1372" fmla="*/ 202990 h 3474663"/>
              <a:gd name="connsiteX1373" fmla="*/ 2236205 w 4110601"/>
              <a:gd name="connsiteY1373" fmla="*/ 187709 h 3474663"/>
              <a:gd name="connsiteX1374" fmla="*/ 2226662 w 4110601"/>
              <a:gd name="connsiteY1374" fmla="*/ 180385 h 3474663"/>
              <a:gd name="connsiteX1375" fmla="*/ 2227702 w 4110601"/>
              <a:gd name="connsiteY1375" fmla="*/ 174677 h 3474663"/>
              <a:gd name="connsiteX1376" fmla="*/ 2228001 w 4110601"/>
              <a:gd name="connsiteY1376" fmla="*/ 174747 h 3474663"/>
              <a:gd name="connsiteX1377" fmla="*/ 2219601 w 4110601"/>
              <a:gd name="connsiteY1377" fmla="*/ 158583 h 3474663"/>
              <a:gd name="connsiteX1378" fmla="*/ 2233910 w 4110601"/>
              <a:gd name="connsiteY1378" fmla="*/ 173767 h 3474663"/>
              <a:gd name="connsiteX1379" fmla="*/ 2235759 w 4110601"/>
              <a:gd name="connsiteY1379" fmla="*/ 176602 h 3474663"/>
              <a:gd name="connsiteX1380" fmla="*/ 2272852 w 4110601"/>
              <a:gd name="connsiteY1380" fmla="*/ 185476 h 3474663"/>
              <a:gd name="connsiteX1381" fmla="*/ 2289226 w 4110601"/>
              <a:gd name="connsiteY1381" fmla="*/ 210577 h 3474663"/>
              <a:gd name="connsiteX1382" fmla="*/ 2290107 w 4110601"/>
              <a:gd name="connsiteY1382" fmla="*/ 210903 h 3474663"/>
              <a:gd name="connsiteX1383" fmla="*/ 2272051 w 4110601"/>
              <a:gd name="connsiteY1383" fmla="*/ 181865 h 3474663"/>
              <a:gd name="connsiteX1384" fmla="*/ 2262526 w 4110601"/>
              <a:gd name="connsiteY1384" fmla="*/ 162907 h 3474663"/>
              <a:gd name="connsiteX1385" fmla="*/ 2229414 w 4110601"/>
              <a:gd name="connsiteY1385" fmla="*/ 142249 h 3474663"/>
              <a:gd name="connsiteX1386" fmla="*/ 2244449 w 4110601"/>
              <a:gd name="connsiteY1386" fmla="*/ 132441 h 3474663"/>
              <a:gd name="connsiteX1387" fmla="*/ 2248338 w 4110601"/>
              <a:gd name="connsiteY1387" fmla="*/ 134071 h 3474663"/>
              <a:gd name="connsiteX1388" fmla="*/ 2244572 w 4110601"/>
              <a:gd name="connsiteY1388" fmla="*/ 126207 h 3474663"/>
              <a:gd name="connsiteX1389" fmla="*/ 2185977 w 4110601"/>
              <a:gd name="connsiteY1389" fmla="*/ 99025 h 3474663"/>
              <a:gd name="connsiteX1390" fmla="*/ 2225780 w 4110601"/>
              <a:gd name="connsiteY1390" fmla="*/ 113312 h 3474663"/>
              <a:gd name="connsiteX1391" fmla="*/ 2243919 w 4110601"/>
              <a:gd name="connsiteY1391" fmla="*/ 124846 h 3474663"/>
              <a:gd name="connsiteX1392" fmla="*/ 2240015 w 4110601"/>
              <a:gd name="connsiteY1392" fmla="*/ 116694 h 3474663"/>
              <a:gd name="connsiteX1393" fmla="*/ 2232939 w 4110601"/>
              <a:gd name="connsiteY1393" fmla="*/ 105195 h 3474663"/>
              <a:gd name="connsiteX1394" fmla="*/ 2220894 w 4110601"/>
              <a:gd name="connsiteY1394" fmla="*/ 94137 h 3474663"/>
              <a:gd name="connsiteX1395" fmla="*/ 2216780 w 4110601"/>
              <a:gd name="connsiteY1395" fmla="*/ 85641 h 3474663"/>
              <a:gd name="connsiteX1396" fmla="*/ 2222143 w 4110601"/>
              <a:gd name="connsiteY1396" fmla="*/ 87644 h 3474663"/>
              <a:gd name="connsiteX1397" fmla="*/ 2200510 w 4110601"/>
              <a:gd name="connsiteY1397" fmla="*/ 52481 h 3474663"/>
              <a:gd name="connsiteX1398" fmla="*/ 2201789 w 4110601"/>
              <a:gd name="connsiteY1398" fmla="*/ 54441 h 3474663"/>
              <a:gd name="connsiteX1399" fmla="*/ 2206481 w 4110601"/>
              <a:gd name="connsiteY1399" fmla="*/ 61634 h 3474663"/>
              <a:gd name="connsiteX1400" fmla="*/ 2208381 w 4110601"/>
              <a:gd name="connsiteY1400" fmla="*/ 65051 h 3474663"/>
              <a:gd name="connsiteX1401" fmla="*/ 2209126 w 4110601"/>
              <a:gd name="connsiteY1401" fmla="*/ 65689 h 3474663"/>
              <a:gd name="connsiteX1402" fmla="*/ 2210739 w 4110601"/>
              <a:gd name="connsiteY1402" fmla="*/ 68162 h 3474663"/>
              <a:gd name="connsiteX1403" fmla="*/ 2223867 w 4110601"/>
              <a:gd name="connsiteY1403" fmla="*/ 88288 h 3474663"/>
              <a:gd name="connsiteX1404" fmla="*/ 2245119 w 4110601"/>
              <a:gd name="connsiteY1404" fmla="*/ 96228 h 3474663"/>
              <a:gd name="connsiteX1405" fmla="*/ 2272184 w 4110601"/>
              <a:gd name="connsiteY1405" fmla="*/ 114350 h 3474663"/>
              <a:gd name="connsiteX1406" fmla="*/ 2272628 w 4110601"/>
              <a:gd name="connsiteY1406" fmla="*/ 114648 h 3474663"/>
              <a:gd name="connsiteX1407" fmla="*/ 2266674 w 4110601"/>
              <a:gd name="connsiteY1407" fmla="*/ 103028 h 3474663"/>
              <a:gd name="connsiteX1408" fmla="*/ 2260615 w 4110601"/>
              <a:gd name="connsiteY1408" fmla="*/ 99534 h 3474663"/>
              <a:gd name="connsiteX1409" fmla="*/ 2222330 w 4110601"/>
              <a:gd name="connsiteY1409" fmla="*/ 76987 h 3474663"/>
              <a:gd name="connsiteX1410" fmla="*/ 2209126 w 4110601"/>
              <a:gd name="connsiteY1410" fmla="*/ 65689 h 3474663"/>
              <a:gd name="connsiteX1411" fmla="*/ 2206481 w 4110601"/>
              <a:gd name="connsiteY1411" fmla="*/ 61634 h 3474663"/>
              <a:gd name="connsiteX1412" fmla="*/ 2201681 w 4110601"/>
              <a:gd name="connsiteY1412" fmla="*/ 53000 h 3474663"/>
              <a:gd name="connsiteX1413" fmla="*/ 2258468 w 4110601"/>
              <a:gd name="connsiteY1413" fmla="*/ 82295 h 3474663"/>
              <a:gd name="connsiteX1414" fmla="*/ 2256989 w 4110601"/>
              <a:gd name="connsiteY1414" fmla="*/ 77745 h 3474663"/>
              <a:gd name="connsiteX1415" fmla="*/ 2265312 w 4110601"/>
              <a:gd name="connsiteY1415" fmla="*/ 81745 h 3474663"/>
              <a:gd name="connsiteX1416" fmla="*/ 2268345 w 4110601"/>
              <a:gd name="connsiteY1416" fmla="*/ 87390 h 3474663"/>
              <a:gd name="connsiteX1417" fmla="*/ 2284933 w 4110601"/>
              <a:gd name="connsiteY1417" fmla="*/ 95947 h 3474663"/>
              <a:gd name="connsiteX1418" fmla="*/ 2283659 w 4110601"/>
              <a:gd name="connsiteY1418" fmla="*/ 93764 h 3474663"/>
              <a:gd name="connsiteX1419" fmla="*/ 2276654 w 4110601"/>
              <a:gd name="connsiteY1419" fmla="*/ 89072 h 3474663"/>
              <a:gd name="connsiteX1420" fmla="*/ 2239440 w 4110601"/>
              <a:gd name="connsiteY1420" fmla="*/ 64151 h 3474663"/>
              <a:gd name="connsiteX1421" fmla="*/ 2185307 w 4110601"/>
              <a:gd name="connsiteY1421" fmla="*/ 27899 h 3474663"/>
              <a:gd name="connsiteX1422" fmla="*/ 2210948 w 4110601"/>
              <a:gd name="connsiteY1422" fmla="*/ 28507 h 3474663"/>
              <a:gd name="connsiteX1423" fmla="*/ 2259839 w 4110601"/>
              <a:gd name="connsiteY1423" fmla="*/ 52968 h 3474663"/>
              <a:gd name="connsiteX1424" fmla="*/ 2243268 w 4110601"/>
              <a:gd name="connsiteY1424" fmla="*/ 24590 h 3474663"/>
              <a:gd name="connsiteX1425" fmla="*/ 2262625 w 4110601"/>
              <a:gd name="connsiteY1425" fmla="*/ 54361 h 3474663"/>
              <a:gd name="connsiteX1426" fmla="*/ 2269638 w 4110601"/>
              <a:gd name="connsiteY1426" fmla="*/ 57871 h 3474663"/>
              <a:gd name="connsiteX1427" fmla="*/ 2325647 w 4110601"/>
              <a:gd name="connsiteY1427" fmla="*/ 79476 h 3474663"/>
              <a:gd name="connsiteX1428" fmla="*/ 2244451 w 4110601"/>
              <a:gd name="connsiteY1428" fmla="*/ 25101 h 3474663"/>
              <a:gd name="connsiteX1429" fmla="*/ 2228078 w 4110601"/>
              <a:gd name="connsiteY1429" fmla="*/ 0 h 3474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</a:cxnLst>
            <a:rect l="l" t="t" r="r" b="b"/>
            <a:pathLst>
              <a:path w="4110601" h="3474663">
                <a:moveTo>
                  <a:pt x="2047278" y="3437988"/>
                </a:moveTo>
                <a:lnTo>
                  <a:pt x="2074420" y="3457100"/>
                </a:lnTo>
                <a:cubicBezTo>
                  <a:pt x="2047410" y="3439059"/>
                  <a:pt x="2047410" y="3439059"/>
                  <a:pt x="2047410" y="3439059"/>
                </a:cubicBezTo>
                <a:close/>
                <a:moveTo>
                  <a:pt x="2058788" y="3411001"/>
                </a:moveTo>
                <a:lnTo>
                  <a:pt x="2067457" y="3425983"/>
                </a:lnTo>
                <a:cubicBezTo>
                  <a:pt x="2070201" y="3433108"/>
                  <a:pt x="2071608" y="3441107"/>
                  <a:pt x="2074420" y="3457100"/>
                </a:cubicBezTo>
                <a:close/>
                <a:moveTo>
                  <a:pt x="2399609" y="3203382"/>
                </a:moveTo>
                <a:lnTo>
                  <a:pt x="2416566" y="3233920"/>
                </a:lnTo>
                <a:cubicBezTo>
                  <a:pt x="2400248" y="3208904"/>
                  <a:pt x="2400248" y="3208904"/>
                  <a:pt x="2400248" y="3208904"/>
                </a:cubicBezTo>
                <a:close/>
                <a:moveTo>
                  <a:pt x="1409460" y="3082733"/>
                </a:moveTo>
                <a:lnTo>
                  <a:pt x="1418838" y="3104364"/>
                </a:lnTo>
                <a:cubicBezTo>
                  <a:pt x="1414747" y="3098092"/>
                  <a:pt x="1412347" y="3092952"/>
                  <a:pt x="1410793" y="3088378"/>
                </a:cubicBezTo>
                <a:close/>
                <a:moveTo>
                  <a:pt x="2987153" y="3075920"/>
                </a:moveTo>
                <a:lnTo>
                  <a:pt x="2992367" y="3085633"/>
                </a:lnTo>
                <a:cubicBezTo>
                  <a:pt x="3001228" y="3102138"/>
                  <a:pt x="3001228" y="3102138"/>
                  <a:pt x="3001228" y="3102138"/>
                </a:cubicBezTo>
                <a:cubicBezTo>
                  <a:pt x="2997149" y="3095884"/>
                  <a:pt x="2992718" y="3087632"/>
                  <a:pt x="2988024" y="3077879"/>
                </a:cubicBezTo>
                <a:close/>
                <a:moveTo>
                  <a:pt x="3089699" y="3073319"/>
                </a:moveTo>
                <a:lnTo>
                  <a:pt x="3092388" y="3078330"/>
                </a:lnTo>
                <a:lnTo>
                  <a:pt x="3090076" y="3076031"/>
                </a:lnTo>
                <a:lnTo>
                  <a:pt x="3090347" y="3075201"/>
                </a:lnTo>
                <a:close/>
                <a:moveTo>
                  <a:pt x="1393749" y="3046494"/>
                </a:moveTo>
                <a:lnTo>
                  <a:pt x="1396803" y="3047213"/>
                </a:lnTo>
                <a:cubicBezTo>
                  <a:pt x="1404985" y="3059757"/>
                  <a:pt x="1406403" y="3067773"/>
                  <a:pt x="1407821" y="3075789"/>
                </a:cubicBezTo>
                <a:lnTo>
                  <a:pt x="1409460" y="3082733"/>
                </a:lnTo>
                <a:close/>
                <a:moveTo>
                  <a:pt x="3049063" y="3035276"/>
                </a:moveTo>
                <a:cubicBezTo>
                  <a:pt x="3049063" y="3035276"/>
                  <a:pt x="3049063" y="3035276"/>
                  <a:pt x="3054480" y="3040659"/>
                </a:cubicBezTo>
                <a:lnTo>
                  <a:pt x="3090076" y="3076031"/>
                </a:lnTo>
                <a:lnTo>
                  <a:pt x="3086823" y="3085861"/>
                </a:lnTo>
                <a:cubicBezTo>
                  <a:pt x="3080992" y="3081304"/>
                  <a:pt x="3069458" y="3066544"/>
                  <a:pt x="3049063" y="3035276"/>
                </a:cubicBezTo>
                <a:close/>
                <a:moveTo>
                  <a:pt x="3052021" y="2917503"/>
                </a:moveTo>
                <a:lnTo>
                  <a:pt x="3056250" y="2923623"/>
                </a:lnTo>
                <a:cubicBezTo>
                  <a:pt x="3078050" y="2962885"/>
                  <a:pt x="3097178" y="3003891"/>
                  <a:pt x="3108150" y="3032394"/>
                </a:cubicBezTo>
                <a:cubicBezTo>
                  <a:pt x="3072704" y="2966372"/>
                  <a:pt x="3059062" y="2939616"/>
                  <a:pt x="3052874" y="2921369"/>
                </a:cubicBezTo>
                <a:close/>
                <a:moveTo>
                  <a:pt x="1700882" y="2779559"/>
                </a:moveTo>
                <a:lnTo>
                  <a:pt x="1716824" y="2811777"/>
                </a:lnTo>
                <a:lnTo>
                  <a:pt x="1718666" y="2814761"/>
                </a:lnTo>
                <a:lnTo>
                  <a:pt x="1717200" y="2811914"/>
                </a:lnTo>
                <a:lnTo>
                  <a:pt x="1708975" y="2791898"/>
                </a:lnTo>
                <a:lnTo>
                  <a:pt x="1707493" y="2789235"/>
                </a:lnTo>
                <a:close/>
                <a:moveTo>
                  <a:pt x="1730785" y="2661729"/>
                </a:moveTo>
                <a:cubicBezTo>
                  <a:pt x="1729115" y="2662818"/>
                  <a:pt x="1730846" y="2668394"/>
                  <a:pt x="1733603" y="2675540"/>
                </a:cubicBezTo>
                <a:lnTo>
                  <a:pt x="1735531" y="2680543"/>
                </a:lnTo>
                <a:lnTo>
                  <a:pt x="1753288" y="2707765"/>
                </a:lnTo>
                <a:cubicBezTo>
                  <a:pt x="1764759" y="2725351"/>
                  <a:pt x="1780056" y="2748802"/>
                  <a:pt x="1800450" y="2780067"/>
                </a:cubicBezTo>
                <a:cubicBezTo>
                  <a:pt x="1803123" y="2778323"/>
                  <a:pt x="1802386" y="2769892"/>
                  <a:pt x="1800030" y="2758612"/>
                </a:cubicBezTo>
                <a:lnTo>
                  <a:pt x="1794844" y="2738877"/>
                </a:lnTo>
                <a:lnTo>
                  <a:pt x="1764750" y="2699920"/>
                </a:lnTo>
                <a:lnTo>
                  <a:pt x="1748387" y="2674836"/>
                </a:lnTo>
                <a:cubicBezTo>
                  <a:pt x="1737530" y="2664034"/>
                  <a:pt x="1732457" y="2660638"/>
                  <a:pt x="1730785" y="2661729"/>
                </a:cubicBezTo>
                <a:close/>
                <a:moveTo>
                  <a:pt x="2255433" y="2657150"/>
                </a:moveTo>
                <a:lnTo>
                  <a:pt x="2272567" y="2686043"/>
                </a:lnTo>
                <a:lnTo>
                  <a:pt x="2269401" y="2677176"/>
                </a:lnTo>
                <a:close/>
                <a:moveTo>
                  <a:pt x="1581021" y="2605205"/>
                </a:moveTo>
                <a:lnTo>
                  <a:pt x="1621126" y="2681325"/>
                </a:lnTo>
                <a:lnTo>
                  <a:pt x="1624721" y="2672401"/>
                </a:lnTo>
                <a:lnTo>
                  <a:pt x="1630838" y="2677388"/>
                </a:lnTo>
                <a:close/>
                <a:moveTo>
                  <a:pt x="1746970" y="2603414"/>
                </a:moveTo>
                <a:lnTo>
                  <a:pt x="1754497" y="2614689"/>
                </a:lnTo>
                <a:lnTo>
                  <a:pt x="1747737" y="2603734"/>
                </a:lnTo>
                <a:close/>
                <a:moveTo>
                  <a:pt x="1640157" y="2602388"/>
                </a:moveTo>
                <a:cubicBezTo>
                  <a:pt x="1634810" y="2605876"/>
                  <a:pt x="1645828" y="2634452"/>
                  <a:pt x="1663610" y="2667555"/>
                </a:cubicBezTo>
                <a:lnTo>
                  <a:pt x="1679572" y="2690568"/>
                </a:lnTo>
                <a:lnTo>
                  <a:pt x="1676103" y="2682902"/>
                </a:lnTo>
                <a:cubicBezTo>
                  <a:pt x="1689607" y="2691920"/>
                  <a:pt x="1704516" y="2708934"/>
                  <a:pt x="1715346" y="2719698"/>
                </a:cubicBezTo>
                <a:lnTo>
                  <a:pt x="1716668" y="2720720"/>
                </a:lnTo>
                <a:lnTo>
                  <a:pt x="1677057" y="2667722"/>
                </a:lnTo>
                <a:cubicBezTo>
                  <a:pt x="1666120" y="2648034"/>
                  <a:pt x="1656521" y="2627476"/>
                  <a:pt x="1640157" y="2602388"/>
                </a:cubicBezTo>
                <a:close/>
                <a:moveTo>
                  <a:pt x="1723538" y="2593611"/>
                </a:moveTo>
                <a:cubicBezTo>
                  <a:pt x="1714290" y="2599013"/>
                  <a:pt x="1745607" y="2646476"/>
                  <a:pt x="1778824" y="2695209"/>
                </a:cubicBezTo>
                <a:lnTo>
                  <a:pt x="1785991" y="2706061"/>
                </a:lnTo>
                <a:lnTo>
                  <a:pt x="1780835" y="2687566"/>
                </a:lnTo>
                <a:cubicBezTo>
                  <a:pt x="1779182" y="2680288"/>
                  <a:pt x="1779499" y="2677851"/>
                  <a:pt x="1783579" y="2684106"/>
                </a:cubicBezTo>
                <a:cubicBezTo>
                  <a:pt x="1783579" y="2684106"/>
                  <a:pt x="1783579" y="2684106"/>
                  <a:pt x="1785617" y="2687232"/>
                </a:cubicBezTo>
                <a:lnTo>
                  <a:pt x="1799062" y="2707842"/>
                </a:lnTo>
                <a:lnTo>
                  <a:pt x="1796253" y="2702377"/>
                </a:lnTo>
                <a:lnTo>
                  <a:pt x="1792164" y="2695013"/>
                </a:lnTo>
                <a:lnTo>
                  <a:pt x="1769773" y="2660886"/>
                </a:lnTo>
                <a:lnTo>
                  <a:pt x="1772777" y="2660102"/>
                </a:lnTo>
                <a:lnTo>
                  <a:pt x="1760807" y="2638544"/>
                </a:lnTo>
                <a:lnTo>
                  <a:pt x="1746389" y="2603172"/>
                </a:lnTo>
                <a:close/>
                <a:moveTo>
                  <a:pt x="1645180" y="2563354"/>
                </a:moveTo>
                <a:cubicBezTo>
                  <a:pt x="1667215" y="2620501"/>
                  <a:pt x="1618123" y="2545240"/>
                  <a:pt x="1672884" y="2652561"/>
                </a:cubicBezTo>
                <a:cubicBezTo>
                  <a:pt x="1672884" y="2652561"/>
                  <a:pt x="1672884" y="2652561"/>
                  <a:pt x="1716307" y="2695761"/>
                </a:cubicBezTo>
                <a:cubicBezTo>
                  <a:pt x="1740853" y="2733391"/>
                  <a:pt x="1704154" y="2690275"/>
                  <a:pt x="1704982" y="2698119"/>
                </a:cubicBezTo>
                <a:lnTo>
                  <a:pt x="1718903" y="2722449"/>
                </a:lnTo>
                <a:lnTo>
                  <a:pt x="1727847" y="2729371"/>
                </a:lnTo>
                <a:cubicBezTo>
                  <a:pt x="1730540" y="2729845"/>
                  <a:pt x="1731524" y="2726972"/>
                  <a:pt x="1730118" y="2718978"/>
                </a:cubicBezTo>
                <a:cubicBezTo>
                  <a:pt x="1730118" y="2718978"/>
                  <a:pt x="1730118" y="2718978"/>
                  <a:pt x="1746434" y="2743991"/>
                </a:cubicBezTo>
                <a:cubicBezTo>
                  <a:pt x="1759939" y="2753009"/>
                  <a:pt x="1750373" y="2732505"/>
                  <a:pt x="1738772" y="2708878"/>
                </a:cubicBezTo>
                <a:lnTo>
                  <a:pt x="1737048" y="2705234"/>
                </a:lnTo>
                <a:lnTo>
                  <a:pt x="1690262" y="2641230"/>
                </a:lnTo>
                <a:cubicBezTo>
                  <a:pt x="1672562" y="2617013"/>
                  <a:pt x="1656197" y="2591925"/>
                  <a:pt x="1645180" y="2563354"/>
                </a:cubicBezTo>
                <a:close/>
                <a:moveTo>
                  <a:pt x="1966384" y="2558695"/>
                </a:moveTo>
                <a:lnTo>
                  <a:pt x="1967922" y="2567392"/>
                </a:lnTo>
                <a:cubicBezTo>
                  <a:pt x="1967922" y="2567392"/>
                  <a:pt x="1969341" y="2575410"/>
                  <a:pt x="1970759" y="2583425"/>
                </a:cubicBezTo>
                <a:lnTo>
                  <a:pt x="1972095" y="2590984"/>
                </a:lnTo>
                <a:lnTo>
                  <a:pt x="1975930" y="2585734"/>
                </a:lnTo>
                <a:close/>
                <a:moveTo>
                  <a:pt x="895838" y="2372686"/>
                </a:moveTo>
                <a:cubicBezTo>
                  <a:pt x="895838" y="2372686"/>
                  <a:pt x="907484" y="2396383"/>
                  <a:pt x="926231" y="2433886"/>
                </a:cubicBezTo>
                <a:lnTo>
                  <a:pt x="933003" y="2447249"/>
                </a:lnTo>
                <a:lnTo>
                  <a:pt x="934236" y="2454922"/>
                </a:lnTo>
                <a:cubicBezTo>
                  <a:pt x="917874" y="2429838"/>
                  <a:pt x="901509" y="2404750"/>
                  <a:pt x="895838" y="2372686"/>
                </a:cubicBezTo>
                <a:close/>
                <a:moveTo>
                  <a:pt x="2102863" y="2367617"/>
                </a:moveTo>
                <a:lnTo>
                  <a:pt x="2102096" y="2367766"/>
                </a:lnTo>
                <a:lnTo>
                  <a:pt x="2102776" y="2368945"/>
                </a:lnTo>
                <a:lnTo>
                  <a:pt x="2103688" y="2368775"/>
                </a:lnTo>
                <a:lnTo>
                  <a:pt x="2103682" y="2368761"/>
                </a:lnTo>
                <a:close/>
                <a:moveTo>
                  <a:pt x="1020418" y="2191960"/>
                </a:moveTo>
                <a:cubicBezTo>
                  <a:pt x="1013736" y="2196319"/>
                  <a:pt x="1017997" y="2220372"/>
                  <a:pt x="1029022" y="2248956"/>
                </a:cubicBezTo>
                <a:cubicBezTo>
                  <a:pt x="1029022" y="2248956"/>
                  <a:pt x="1029022" y="2248956"/>
                  <a:pt x="1061765" y="2299152"/>
                </a:cubicBezTo>
                <a:cubicBezTo>
                  <a:pt x="1031863" y="2264992"/>
                  <a:pt x="1030610" y="2274753"/>
                  <a:pt x="1031402" y="2287650"/>
                </a:cubicBezTo>
                <a:lnTo>
                  <a:pt x="1030976" y="2299438"/>
                </a:lnTo>
                <a:lnTo>
                  <a:pt x="1049216" y="2327400"/>
                </a:lnTo>
                <a:cubicBezTo>
                  <a:pt x="1063023" y="2348567"/>
                  <a:pt x="1081433" y="2376790"/>
                  <a:pt x="1105979" y="2414420"/>
                </a:cubicBezTo>
                <a:cubicBezTo>
                  <a:pt x="1111001" y="2375382"/>
                  <a:pt x="1072602" y="2293147"/>
                  <a:pt x="1083295" y="2286171"/>
                </a:cubicBezTo>
                <a:cubicBezTo>
                  <a:pt x="1083295" y="2286171"/>
                  <a:pt x="1083295" y="2286171"/>
                  <a:pt x="1099660" y="2311259"/>
                </a:cubicBezTo>
                <a:lnTo>
                  <a:pt x="1132225" y="2307355"/>
                </a:lnTo>
                <a:lnTo>
                  <a:pt x="1118852" y="2293216"/>
                </a:lnTo>
                <a:cubicBezTo>
                  <a:pt x="1101855" y="2273001"/>
                  <a:pt x="1082812" y="2249647"/>
                  <a:pt x="1093837" y="2278231"/>
                </a:cubicBezTo>
                <a:cubicBezTo>
                  <a:pt x="1093837" y="2278231"/>
                  <a:pt x="1093837" y="2278231"/>
                  <a:pt x="1077466" y="2253133"/>
                </a:cubicBezTo>
                <a:cubicBezTo>
                  <a:pt x="1044724" y="2202938"/>
                  <a:pt x="1027100" y="2187601"/>
                  <a:pt x="1020418" y="2191960"/>
                </a:cubicBezTo>
                <a:close/>
                <a:moveTo>
                  <a:pt x="1173684" y="2190371"/>
                </a:moveTo>
                <a:lnTo>
                  <a:pt x="1184972" y="2228802"/>
                </a:lnTo>
                <a:lnTo>
                  <a:pt x="1205079" y="2248808"/>
                </a:lnTo>
                <a:close/>
                <a:moveTo>
                  <a:pt x="479769" y="2177919"/>
                </a:moveTo>
                <a:cubicBezTo>
                  <a:pt x="496140" y="2203017"/>
                  <a:pt x="512511" y="2228114"/>
                  <a:pt x="501820" y="2235088"/>
                </a:cubicBezTo>
                <a:cubicBezTo>
                  <a:pt x="501820" y="2235088"/>
                  <a:pt x="496140" y="2203017"/>
                  <a:pt x="479769" y="2177919"/>
                </a:cubicBezTo>
                <a:close/>
                <a:moveTo>
                  <a:pt x="2946069" y="2175317"/>
                </a:moveTo>
                <a:lnTo>
                  <a:pt x="2945853" y="2175947"/>
                </a:lnTo>
                <a:lnTo>
                  <a:pt x="2949884" y="2179981"/>
                </a:lnTo>
                <a:close/>
                <a:moveTo>
                  <a:pt x="813075" y="2097517"/>
                </a:moveTo>
                <a:lnTo>
                  <a:pt x="828896" y="2129063"/>
                </a:lnTo>
                <a:cubicBezTo>
                  <a:pt x="812527" y="2103968"/>
                  <a:pt x="812527" y="2103968"/>
                  <a:pt x="812527" y="2103968"/>
                </a:cubicBezTo>
                <a:close/>
                <a:moveTo>
                  <a:pt x="1059756" y="2085803"/>
                </a:moveTo>
                <a:cubicBezTo>
                  <a:pt x="1059756" y="2085803"/>
                  <a:pt x="1059756" y="2085803"/>
                  <a:pt x="1076797" y="2182017"/>
                </a:cubicBezTo>
                <a:cubicBezTo>
                  <a:pt x="1093168" y="2207115"/>
                  <a:pt x="1098680" y="2221407"/>
                  <a:pt x="1104193" y="2235699"/>
                </a:cubicBezTo>
                <a:lnTo>
                  <a:pt x="1130406" y="2287060"/>
                </a:lnTo>
                <a:lnTo>
                  <a:pt x="1129643" y="2281642"/>
                </a:lnTo>
                <a:cubicBezTo>
                  <a:pt x="1125835" y="2269597"/>
                  <a:pt x="1119305" y="2253743"/>
                  <a:pt x="1109704" y="2233182"/>
                </a:cubicBezTo>
                <a:cubicBezTo>
                  <a:pt x="1126069" y="2258270"/>
                  <a:pt x="1142434" y="2283358"/>
                  <a:pt x="1185855" y="2326555"/>
                </a:cubicBezTo>
                <a:cubicBezTo>
                  <a:pt x="1054944" y="2125862"/>
                  <a:pt x="1239969" y="2362777"/>
                  <a:pt x="1136115" y="2180197"/>
                </a:cubicBezTo>
                <a:cubicBezTo>
                  <a:pt x="1136115" y="2180197"/>
                  <a:pt x="1136115" y="2180197"/>
                  <a:pt x="1146970" y="2190995"/>
                </a:cubicBezTo>
                <a:lnTo>
                  <a:pt x="1162679" y="2206624"/>
                </a:lnTo>
                <a:lnTo>
                  <a:pt x="1146622" y="2172247"/>
                </a:lnTo>
                <a:cubicBezTo>
                  <a:pt x="1135597" y="2143662"/>
                  <a:pt x="1124571" y="2115078"/>
                  <a:pt x="1108200" y="2089980"/>
                </a:cubicBezTo>
                <a:cubicBezTo>
                  <a:pt x="1168674" y="2229416"/>
                  <a:pt x="1092498" y="2135998"/>
                  <a:pt x="1125241" y="2186194"/>
                </a:cubicBezTo>
                <a:cubicBezTo>
                  <a:pt x="1125241" y="2186194"/>
                  <a:pt x="1125241" y="2186194"/>
                  <a:pt x="1130921" y="2218265"/>
                </a:cubicBezTo>
                <a:cubicBezTo>
                  <a:pt x="1130921" y="2218265"/>
                  <a:pt x="1130921" y="2218265"/>
                  <a:pt x="1059756" y="2085803"/>
                </a:cubicBezTo>
                <a:close/>
                <a:moveTo>
                  <a:pt x="3173121" y="2052681"/>
                </a:moveTo>
                <a:lnTo>
                  <a:pt x="3172552" y="2056300"/>
                </a:lnTo>
                <a:lnTo>
                  <a:pt x="3171235" y="2064703"/>
                </a:lnTo>
                <a:lnTo>
                  <a:pt x="3174916" y="2070145"/>
                </a:lnTo>
                <a:cubicBezTo>
                  <a:pt x="3182978" y="2081044"/>
                  <a:pt x="3189413" y="2087988"/>
                  <a:pt x="3192085" y="2086245"/>
                </a:cubicBezTo>
                <a:cubicBezTo>
                  <a:pt x="3192085" y="2086245"/>
                  <a:pt x="3192085" y="2086245"/>
                  <a:pt x="3183928" y="2073738"/>
                </a:cubicBezTo>
                <a:lnTo>
                  <a:pt x="3175770" y="2061232"/>
                </a:lnTo>
                <a:close/>
                <a:moveTo>
                  <a:pt x="1481029" y="2036497"/>
                </a:moveTo>
                <a:lnTo>
                  <a:pt x="1482285" y="2039203"/>
                </a:lnTo>
                <a:lnTo>
                  <a:pt x="1485716" y="2040214"/>
                </a:lnTo>
                <a:lnTo>
                  <a:pt x="1484905" y="2038705"/>
                </a:lnTo>
                <a:close/>
                <a:moveTo>
                  <a:pt x="3178435" y="1995676"/>
                </a:moveTo>
                <a:lnTo>
                  <a:pt x="3177380" y="2012466"/>
                </a:lnTo>
                <a:lnTo>
                  <a:pt x="3194342" y="2031290"/>
                </a:lnTo>
                <a:cubicBezTo>
                  <a:pt x="3199756" y="2036669"/>
                  <a:pt x="3203134" y="2038927"/>
                  <a:pt x="3201078" y="2033582"/>
                </a:cubicBezTo>
                <a:close/>
                <a:moveTo>
                  <a:pt x="3041150" y="1970604"/>
                </a:moveTo>
                <a:cubicBezTo>
                  <a:pt x="3038477" y="1972348"/>
                  <a:pt x="3042593" y="1983040"/>
                  <a:pt x="3049085" y="1996642"/>
                </a:cubicBezTo>
                <a:lnTo>
                  <a:pt x="3054697" y="2007646"/>
                </a:lnTo>
                <a:lnTo>
                  <a:pt x="3067603" y="2014792"/>
                </a:lnTo>
                <a:lnTo>
                  <a:pt x="3065300" y="2001233"/>
                </a:lnTo>
                <a:close/>
                <a:moveTo>
                  <a:pt x="3189134" y="1961142"/>
                </a:moveTo>
                <a:lnTo>
                  <a:pt x="3182180" y="1969779"/>
                </a:lnTo>
                <a:lnTo>
                  <a:pt x="3185407" y="1973049"/>
                </a:lnTo>
                <a:cubicBezTo>
                  <a:pt x="3190935" y="1982255"/>
                  <a:pt x="3200815" y="2000324"/>
                  <a:pt x="3218539" y="2033334"/>
                </a:cubicBezTo>
                <a:close/>
                <a:moveTo>
                  <a:pt x="3285308" y="1959995"/>
                </a:moveTo>
                <a:lnTo>
                  <a:pt x="3285748" y="1980503"/>
                </a:lnTo>
                <a:cubicBezTo>
                  <a:pt x="3288527" y="1992067"/>
                  <a:pt x="3292662" y="2004977"/>
                  <a:pt x="3294413" y="2013870"/>
                </a:cubicBezTo>
                <a:lnTo>
                  <a:pt x="3292090" y="2017681"/>
                </a:lnTo>
                <a:lnTo>
                  <a:pt x="3326644" y="2072013"/>
                </a:lnTo>
                <a:cubicBezTo>
                  <a:pt x="3338213" y="2091211"/>
                  <a:pt x="3348093" y="2109279"/>
                  <a:pt x="3353579" y="2123528"/>
                </a:cubicBezTo>
                <a:cubicBezTo>
                  <a:pt x="3345142" y="2075545"/>
                  <a:pt x="3327841" y="2053405"/>
                  <a:pt x="3301207" y="1997238"/>
                </a:cubicBezTo>
                <a:close/>
                <a:moveTo>
                  <a:pt x="3003442" y="1959528"/>
                </a:moveTo>
                <a:cubicBezTo>
                  <a:pt x="3023846" y="1990808"/>
                  <a:pt x="3035772" y="2012012"/>
                  <a:pt x="3043461" y="2028179"/>
                </a:cubicBezTo>
                <a:lnTo>
                  <a:pt x="3054399" y="2056998"/>
                </a:lnTo>
                <a:lnTo>
                  <a:pt x="3059570" y="2061258"/>
                </a:lnTo>
                <a:cubicBezTo>
                  <a:pt x="3073779" y="2074277"/>
                  <a:pt x="3084611" y="2085040"/>
                  <a:pt x="3084611" y="2085040"/>
                </a:cubicBezTo>
                <a:cubicBezTo>
                  <a:pt x="3117242" y="2135065"/>
                  <a:pt x="3166191" y="2210106"/>
                  <a:pt x="3144248" y="2153104"/>
                </a:cubicBezTo>
                <a:cubicBezTo>
                  <a:pt x="3144248" y="2153104"/>
                  <a:pt x="3144248" y="2153104"/>
                  <a:pt x="3102949" y="2089790"/>
                </a:cubicBezTo>
                <a:lnTo>
                  <a:pt x="3072397" y="2042953"/>
                </a:lnTo>
                <a:lnTo>
                  <a:pt x="3081208" y="2064873"/>
                </a:lnTo>
                <a:cubicBezTo>
                  <a:pt x="3079538" y="2065963"/>
                  <a:pt x="3071409" y="2057883"/>
                  <a:pt x="3052414" y="2034605"/>
                </a:cubicBezTo>
                <a:cubicBezTo>
                  <a:pt x="3036090" y="2009579"/>
                  <a:pt x="3030458" y="1977579"/>
                  <a:pt x="3003442" y="1959528"/>
                </a:cubicBezTo>
                <a:close/>
                <a:moveTo>
                  <a:pt x="3250778" y="1943425"/>
                </a:moveTo>
                <a:lnTo>
                  <a:pt x="3258638" y="1964836"/>
                </a:lnTo>
                <a:lnTo>
                  <a:pt x="3272332" y="1986478"/>
                </a:lnTo>
                <a:lnTo>
                  <a:pt x="3259362" y="1957580"/>
                </a:lnTo>
                <a:close/>
                <a:moveTo>
                  <a:pt x="3234174" y="1916044"/>
                </a:moveTo>
                <a:lnTo>
                  <a:pt x="3233592" y="1916218"/>
                </a:lnTo>
                <a:lnTo>
                  <a:pt x="3243374" y="1931215"/>
                </a:lnTo>
                <a:close/>
                <a:moveTo>
                  <a:pt x="3257917" y="1861537"/>
                </a:moveTo>
                <a:cubicBezTo>
                  <a:pt x="3251857" y="1859915"/>
                  <a:pt x="3252598" y="1868352"/>
                  <a:pt x="3266249" y="1895121"/>
                </a:cubicBezTo>
                <a:cubicBezTo>
                  <a:pt x="3274409" y="1907631"/>
                  <a:pt x="3279899" y="1921886"/>
                  <a:pt x="3286725" y="1935271"/>
                </a:cubicBezTo>
                <a:lnTo>
                  <a:pt x="3308489" y="1961946"/>
                </a:lnTo>
                <a:lnTo>
                  <a:pt x="3327254" y="1967435"/>
                </a:lnTo>
                <a:cubicBezTo>
                  <a:pt x="3336713" y="1964050"/>
                  <a:pt x="3339106" y="1948003"/>
                  <a:pt x="3340656" y="1931394"/>
                </a:cubicBezTo>
                <a:lnTo>
                  <a:pt x="3345425" y="1908842"/>
                </a:lnTo>
                <a:lnTo>
                  <a:pt x="3335471" y="1899019"/>
                </a:lnTo>
                <a:cubicBezTo>
                  <a:pt x="3325338" y="1892247"/>
                  <a:pt x="3319992" y="1895734"/>
                  <a:pt x="3314647" y="1899221"/>
                </a:cubicBezTo>
                <a:cubicBezTo>
                  <a:pt x="3325338" y="1892247"/>
                  <a:pt x="3330971" y="1924247"/>
                  <a:pt x="3330971" y="1924247"/>
                </a:cubicBezTo>
                <a:cubicBezTo>
                  <a:pt x="3355457" y="1961785"/>
                  <a:pt x="3276093" y="1866403"/>
                  <a:pt x="3257917" y="1861537"/>
                </a:cubicBezTo>
                <a:close/>
                <a:moveTo>
                  <a:pt x="3319708" y="1860250"/>
                </a:moveTo>
                <a:cubicBezTo>
                  <a:pt x="3319708" y="1860250"/>
                  <a:pt x="3327870" y="1872763"/>
                  <a:pt x="3340112" y="1891531"/>
                </a:cubicBezTo>
                <a:lnTo>
                  <a:pt x="3346888" y="1901919"/>
                </a:lnTo>
                <a:lnTo>
                  <a:pt x="3348703" y="1893345"/>
                </a:lnTo>
                <a:close/>
                <a:moveTo>
                  <a:pt x="1159649" y="1841765"/>
                </a:moveTo>
                <a:cubicBezTo>
                  <a:pt x="1209430" y="1988171"/>
                  <a:pt x="1236493" y="2006295"/>
                  <a:pt x="1171677" y="1977021"/>
                </a:cubicBezTo>
                <a:cubicBezTo>
                  <a:pt x="1196234" y="2014668"/>
                  <a:pt x="1239208" y="2080549"/>
                  <a:pt x="1254651" y="2114079"/>
                </a:cubicBezTo>
                <a:lnTo>
                  <a:pt x="1259566" y="2127076"/>
                </a:lnTo>
                <a:lnTo>
                  <a:pt x="1259824" y="2128290"/>
                </a:lnTo>
                <a:lnTo>
                  <a:pt x="1259214" y="2134581"/>
                </a:lnTo>
                <a:cubicBezTo>
                  <a:pt x="1232151" y="2116457"/>
                  <a:pt x="1188718" y="2073235"/>
                  <a:pt x="1227141" y="2155502"/>
                </a:cubicBezTo>
                <a:cubicBezTo>
                  <a:pt x="1227141" y="2155502"/>
                  <a:pt x="1227141" y="2155502"/>
                  <a:pt x="1210769" y="2130404"/>
                </a:cubicBezTo>
                <a:cubicBezTo>
                  <a:pt x="1222420" y="2154107"/>
                  <a:pt x="1230825" y="2172102"/>
                  <a:pt x="1236701" y="2185672"/>
                </a:cubicBezTo>
                <a:lnTo>
                  <a:pt x="1241794" y="2199280"/>
                </a:lnTo>
                <a:lnTo>
                  <a:pt x="1240694" y="2202500"/>
                </a:lnTo>
                <a:lnTo>
                  <a:pt x="1245120" y="2208168"/>
                </a:lnTo>
                <a:lnTo>
                  <a:pt x="1246830" y="2212737"/>
                </a:lnTo>
                <a:lnTo>
                  <a:pt x="1249367" y="2213606"/>
                </a:lnTo>
                <a:lnTo>
                  <a:pt x="1245120" y="2208168"/>
                </a:lnTo>
                <a:lnTo>
                  <a:pt x="1241794" y="2199280"/>
                </a:lnTo>
                <a:lnTo>
                  <a:pt x="1245114" y="2189559"/>
                </a:lnTo>
                <a:cubicBezTo>
                  <a:pt x="1249043" y="2178056"/>
                  <a:pt x="1251554" y="2158538"/>
                  <a:pt x="1232355" y="2117420"/>
                </a:cubicBezTo>
                <a:cubicBezTo>
                  <a:pt x="1232355" y="2117420"/>
                  <a:pt x="1232355" y="2117420"/>
                  <a:pt x="1265082" y="2167593"/>
                </a:cubicBezTo>
                <a:cubicBezTo>
                  <a:pt x="1267755" y="2165849"/>
                  <a:pt x="1266338" y="2157834"/>
                  <a:pt x="1264153" y="2148642"/>
                </a:cubicBezTo>
                <a:lnTo>
                  <a:pt x="1259824" y="2128290"/>
                </a:lnTo>
                <a:lnTo>
                  <a:pt x="1259865" y="2127867"/>
                </a:lnTo>
                <a:lnTo>
                  <a:pt x="1259566" y="2127076"/>
                </a:lnTo>
                <a:lnTo>
                  <a:pt x="1258621" y="2122636"/>
                </a:lnTo>
                <a:cubicBezTo>
                  <a:pt x="1258029" y="2112964"/>
                  <a:pt x="1263190" y="2112112"/>
                  <a:pt x="1285322" y="2137279"/>
                </a:cubicBezTo>
                <a:lnTo>
                  <a:pt x="1311145" y="2168844"/>
                </a:lnTo>
                <a:lnTo>
                  <a:pt x="1307373" y="2144081"/>
                </a:lnTo>
                <a:cubicBezTo>
                  <a:pt x="1302324" y="2126504"/>
                  <a:pt x="1295593" y="2108926"/>
                  <a:pt x="1288862" y="2088837"/>
                </a:cubicBezTo>
                <a:cubicBezTo>
                  <a:pt x="1275397" y="2058703"/>
                  <a:pt x="1248471" y="2028570"/>
                  <a:pt x="1235006" y="1988392"/>
                </a:cubicBezTo>
                <a:lnTo>
                  <a:pt x="1231834" y="1968751"/>
                </a:lnTo>
                <a:lnTo>
                  <a:pt x="1220288" y="1945313"/>
                </a:lnTo>
                <a:cubicBezTo>
                  <a:pt x="1203687" y="1913658"/>
                  <a:pt x="1184205" y="1879410"/>
                  <a:pt x="1159649" y="1841765"/>
                </a:cubicBezTo>
                <a:close/>
                <a:moveTo>
                  <a:pt x="3136803" y="1836863"/>
                </a:moveTo>
                <a:cubicBezTo>
                  <a:pt x="3134130" y="1838607"/>
                  <a:pt x="3138562" y="1846862"/>
                  <a:pt x="3146548" y="1858374"/>
                </a:cubicBezTo>
                <a:lnTo>
                  <a:pt x="3173153" y="1893532"/>
                </a:lnTo>
                <a:lnTo>
                  <a:pt x="3175800" y="1889109"/>
                </a:lnTo>
                <a:close/>
                <a:moveTo>
                  <a:pt x="3306605" y="1797449"/>
                </a:moveTo>
                <a:cubicBezTo>
                  <a:pt x="3293914" y="1785659"/>
                  <a:pt x="3331807" y="1861273"/>
                  <a:pt x="3287060" y="1810199"/>
                </a:cubicBezTo>
                <a:cubicBezTo>
                  <a:pt x="3287060" y="1810199"/>
                  <a:pt x="3287060" y="1810199"/>
                  <a:pt x="3330400" y="1853276"/>
                </a:cubicBezTo>
                <a:cubicBezTo>
                  <a:pt x="3330400" y="1853276"/>
                  <a:pt x="3338562" y="1865789"/>
                  <a:pt x="3348763" y="1881427"/>
                </a:cubicBezTo>
                <a:lnTo>
                  <a:pt x="3356214" y="1892850"/>
                </a:lnTo>
                <a:lnTo>
                  <a:pt x="3362933" y="1893670"/>
                </a:lnTo>
                <a:cubicBezTo>
                  <a:pt x="3369444" y="1898129"/>
                  <a:pt x="3378078" y="1906984"/>
                  <a:pt x="3389612" y="1921744"/>
                </a:cubicBezTo>
                <a:cubicBezTo>
                  <a:pt x="3411551" y="1978744"/>
                  <a:pt x="3444184" y="2028772"/>
                  <a:pt x="3471192" y="2046810"/>
                </a:cubicBezTo>
                <a:cubicBezTo>
                  <a:pt x="3449250" y="1989808"/>
                  <a:pt x="3422243" y="1971769"/>
                  <a:pt x="3383987" y="1889758"/>
                </a:cubicBezTo>
                <a:cubicBezTo>
                  <a:pt x="3440953" y="1959565"/>
                  <a:pt x="3424188" y="1876907"/>
                  <a:pt x="3430521" y="1849377"/>
                </a:cubicBezTo>
                <a:lnTo>
                  <a:pt x="3434336" y="1849058"/>
                </a:lnTo>
                <a:lnTo>
                  <a:pt x="3433808" y="1848250"/>
                </a:lnTo>
                <a:cubicBezTo>
                  <a:pt x="3429726" y="1841992"/>
                  <a:pt x="3421566" y="1829482"/>
                  <a:pt x="3405242" y="1804457"/>
                </a:cubicBezTo>
                <a:cubicBezTo>
                  <a:pt x="3394550" y="1811431"/>
                  <a:pt x="3449153" y="1918504"/>
                  <a:pt x="3356843" y="1800354"/>
                </a:cubicBezTo>
                <a:cubicBezTo>
                  <a:pt x="3329826" y="1782302"/>
                  <a:pt x="3362475" y="1832354"/>
                  <a:pt x="3411445" y="1907428"/>
                </a:cubicBezTo>
                <a:cubicBezTo>
                  <a:pt x="3411445" y="1907428"/>
                  <a:pt x="3411445" y="1907428"/>
                  <a:pt x="3341091" y="1846302"/>
                </a:cubicBezTo>
                <a:cubicBezTo>
                  <a:pt x="3320686" y="1815020"/>
                  <a:pt x="3310835" y="1801379"/>
                  <a:pt x="3306605" y="1797449"/>
                </a:cubicBezTo>
                <a:close/>
                <a:moveTo>
                  <a:pt x="3963582" y="1796937"/>
                </a:moveTo>
                <a:lnTo>
                  <a:pt x="3967588" y="1804350"/>
                </a:lnTo>
                <a:lnTo>
                  <a:pt x="3965406" y="1802321"/>
                </a:lnTo>
                <a:close/>
                <a:moveTo>
                  <a:pt x="3984966" y="1782988"/>
                </a:moveTo>
                <a:cubicBezTo>
                  <a:pt x="3984966" y="1782988"/>
                  <a:pt x="3984966" y="1782988"/>
                  <a:pt x="4023221" y="1865000"/>
                </a:cubicBezTo>
                <a:cubicBezTo>
                  <a:pt x="4023221" y="1865000"/>
                  <a:pt x="4023221" y="1865000"/>
                  <a:pt x="4011973" y="1801027"/>
                </a:cubicBezTo>
                <a:cubicBezTo>
                  <a:pt x="4011973" y="1801027"/>
                  <a:pt x="4033913" y="1858025"/>
                  <a:pt x="4044604" y="1851052"/>
                </a:cubicBezTo>
                <a:cubicBezTo>
                  <a:pt x="4022665" y="1794052"/>
                  <a:pt x="4022665" y="1794052"/>
                  <a:pt x="4022665" y="1794052"/>
                </a:cubicBezTo>
                <a:cubicBezTo>
                  <a:pt x="4044604" y="1851052"/>
                  <a:pt x="4148124" y="2033117"/>
                  <a:pt x="4039536" y="1890013"/>
                </a:cubicBezTo>
                <a:cubicBezTo>
                  <a:pt x="4061477" y="1947016"/>
                  <a:pt x="4072170" y="1940041"/>
                  <a:pt x="4104801" y="1990066"/>
                </a:cubicBezTo>
                <a:cubicBezTo>
                  <a:pt x="4126740" y="2047066"/>
                  <a:pt x="4077793" y="1972028"/>
                  <a:pt x="4099732" y="2029028"/>
                </a:cubicBezTo>
                <a:cubicBezTo>
                  <a:pt x="4099732" y="2029028"/>
                  <a:pt x="4099732" y="2029028"/>
                  <a:pt x="4028844" y="1896987"/>
                </a:cubicBezTo>
                <a:cubicBezTo>
                  <a:pt x="4034469" y="1928978"/>
                  <a:pt x="4030389" y="1922723"/>
                  <a:pt x="4018786" y="1899092"/>
                </a:cubicBezTo>
                <a:lnTo>
                  <a:pt x="3967588" y="1804350"/>
                </a:lnTo>
                <a:lnTo>
                  <a:pt x="3969700" y="1806317"/>
                </a:lnTo>
                <a:cubicBezTo>
                  <a:pt x="3974413" y="1807699"/>
                  <a:pt x="3977085" y="1805956"/>
                  <a:pt x="3996213" y="1846962"/>
                </a:cubicBezTo>
                <a:cubicBezTo>
                  <a:pt x="3996213" y="1846962"/>
                  <a:pt x="3996213" y="1846962"/>
                  <a:pt x="3984966" y="1782988"/>
                </a:cubicBezTo>
                <a:close/>
                <a:moveTo>
                  <a:pt x="3436409" y="1775206"/>
                </a:moveTo>
                <a:cubicBezTo>
                  <a:pt x="3433550" y="1774840"/>
                  <a:pt x="3433234" y="1777277"/>
                  <a:pt x="3437317" y="1783535"/>
                </a:cubicBezTo>
                <a:cubicBezTo>
                  <a:pt x="3437317" y="1783535"/>
                  <a:pt x="3416106" y="1777303"/>
                  <a:pt x="3421649" y="1808801"/>
                </a:cubicBezTo>
                <a:lnTo>
                  <a:pt x="3435908" y="1848929"/>
                </a:lnTo>
                <a:lnTo>
                  <a:pt x="3448140" y="1847911"/>
                </a:lnTo>
                <a:cubicBezTo>
                  <a:pt x="3464455" y="1872924"/>
                  <a:pt x="3486396" y="1929923"/>
                  <a:pt x="3519029" y="1979951"/>
                </a:cubicBezTo>
                <a:cubicBezTo>
                  <a:pt x="3497086" y="1922949"/>
                  <a:pt x="3426201" y="1790912"/>
                  <a:pt x="3469524" y="1833962"/>
                </a:cubicBezTo>
                <a:cubicBezTo>
                  <a:pt x="3485840" y="1858975"/>
                  <a:pt x="3485840" y="1858975"/>
                  <a:pt x="3502155" y="1883987"/>
                </a:cubicBezTo>
                <a:cubicBezTo>
                  <a:pt x="3488513" y="1857231"/>
                  <a:pt x="3480909" y="1840463"/>
                  <a:pt x="3477749" y="1830963"/>
                </a:cubicBezTo>
                <a:lnTo>
                  <a:pt x="3479270" y="1824619"/>
                </a:lnTo>
                <a:lnTo>
                  <a:pt x="3450752" y="1783687"/>
                </a:lnTo>
                <a:cubicBezTo>
                  <a:pt x="3444667" y="1778740"/>
                  <a:pt x="3439267" y="1775572"/>
                  <a:pt x="3436409" y="1775206"/>
                </a:cubicBezTo>
                <a:close/>
                <a:moveTo>
                  <a:pt x="2721318" y="1643857"/>
                </a:moveTo>
                <a:lnTo>
                  <a:pt x="2721019" y="1644026"/>
                </a:lnTo>
                <a:lnTo>
                  <a:pt x="2721448" y="1644041"/>
                </a:lnTo>
                <a:close/>
                <a:moveTo>
                  <a:pt x="2526895" y="1642517"/>
                </a:moveTo>
                <a:lnTo>
                  <a:pt x="2524689" y="1646147"/>
                </a:lnTo>
                <a:lnTo>
                  <a:pt x="2525567" y="1647494"/>
                </a:lnTo>
                <a:lnTo>
                  <a:pt x="2527754" y="1644747"/>
                </a:lnTo>
                <a:close/>
                <a:moveTo>
                  <a:pt x="2506772" y="1637754"/>
                </a:moveTo>
                <a:lnTo>
                  <a:pt x="2507082" y="1642809"/>
                </a:lnTo>
                <a:lnTo>
                  <a:pt x="2504846" y="1639383"/>
                </a:lnTo>
                <a:lnTo>
                  <a:pt x="2506247" y="1643150"/>
                </a:lnTo>
                <a:lnTo>
                  <a:pt x="2509331" y="1642363"/>
                </a:lnTo>
                <a:close/>
                <a:moveTo>
                  <a:pt x="2505594" y="1616829"/>
                </a:moveTo>
                <a:lnTo>
                  <a:pt x="2505581" y="1616854"/>
                </a:lnTo>
                <a:lnTo>
                  <a:pt x="2520380" y="1639542"/>
                </a:lnTo>
                <a:lnTo>
                  <a:pt x="2525269" y="1638294"/>
                </a:lnTo>
                <a:lnTo>
                  <a:pt x="2522932" y="1632225"/>
                </a:lnTo>
                <a:lnTo>
                  <a:pt x="2518127" y="1626597"/>
                </a:lnTo>
                <a:lnTo>
                  <a:pt x="2518790" y="1635891"/>
                </a:lnTo>
                <a:cubicBezTo>
                  <a:pt x="2518790" y="1635891"/>
                  <a:pt x="2518790" y="1635891"/>
                  <a:pt x="2512654" y="1626484"/>
                </a:cubicBezTo>
                <a:lnTo>
                  <a:pt x="2506917" y="1617690"/>
                </a:lnTo>
                <a:close/>
                <a:moveTo>
                  <a:pt x="2719771" y="1427705"/>
                </a:moveTo>
                <a:lnTo>
                  <a:pt x="2719260" y="1433180"/>
                </a:lnTo>
                <a:lnTo>
                  <a:pt x="2736053" y="1456146"/>
                </a:lnTo>
                <a:close/>
                <a:moveTo>
                  <a:pt x="502032" y="1419250"/>
                </a:moveTo>
                <a:lnTo>
                  <a:pt x="504274" y="1424049"/>
                </a:lnTo>
                <a:cubicBezTo>
                  <a:pt x="509076" y="1434332"/>
                  <a:pt x="518682" y="1454899"/>
                  <a:pt x="537893" y="1496032"/>
                </a:cubicBezTo>
                <a:cubicBezTo>
                  <a:pt x="529708" y="1483483"/>
                  <a:pt x="524195" y="1469191"/>
                  <a:pt x="518682" y="1454899"/>
                </a:cubicBezTo>
                <a:close/>
                <a:moveTo>
                  <a:pt x="499471" y="1413766"/>
                </a:moveTo>
                <a:lnTo>
                  <a:pt x="502032" y="1419250"/>
                </a:lnTo>
                <a:lnTo>
                  <a:pt x="500071" y="1415051"/>
                </a:lnTo>
                <a:cubicBezTo>
                  <a:pt x="499471" y="1413766"/>
                  <a:pt x="499471" y="1413766"/>
                  <a:pt x="499471" y="1413766"/>
                </a:cubicBezTo>
                <a:close/>
                <a:moveTo>
                  <a:pt x="2614998" y="1413171"/>
                </a:moveTo>
                <a:lnTo>
                  <a:pt x="2646671" y="1471250"/>
                </a:lnTo>
                <a:lnTo>
                  <a:pt x="2660683" y="1497798"/>
                </a:lnTo>
                <a:lnTo>
                  <a:pt x="2639254" y="1447940"/>
                </a:lnTo>
                <a:cubicBezTo>
                  <a:pt x="2639254" y="1447940"/>
                  <a:pt x="2655578" y="1472965"/>
                  <a:pt x="2655578" y="1472965"/>
                </a:cubicBezTo>
                <a:lnTo>
                  <a:pt x="2623084" y="1421157"/>
                </a:lnTo>
                <a:lnTo>
                  <a:pt x="2624428" y="1423943"/>
                </a:lnTo>
                <a:cubicBezTo>
                  <a:pt x="2624428" y="1423943"/>
                  <a:pt x="2624428" y="1423943"/>
                  <a:pt x="2616953" y="1415405"/>
                </a:cubicBezTo>
                <a:close/>
                <a:moveTo>
                  <a:pt x="510162" y="1406792"/>
                </a:moveTo>
                <a:cubicBezTo>
                  <a:pt x="514255" y="1413066"/>
                  <a:pt x="518702" y="1421345"/>
                  <a:pt x="522905" y="1430343"/>
                </a:cubicBezTo>
                <a:lnTo>
                  <a:pt x="528987" y="1445380"/>
                </a:lnTo>
                <a:lnTo>
                  <a:pt x="527139" y="1442675"/>
                </a:lnTo>
                <a:cubicBezTo>
                  <a:pt x="521501" y="1432936"/>
                  <a:pt x="515675" y="1421084"/>
                  <a:pt x="510162" y="1406792"/>
                </a:cubicBezTo>
                <a:close/>
                <a:moveTo>
                  <a:pt x="2601310" y="1366662"/>
                </a:moveTo>
                <a:lnTo>
                  <a:pt x="2605756" y="1385472"/>
                </a:lnTo>
                <a:lnTo>
                  <a:pt x="2606182" y="1386113"/>
                </a:lnTo>
                <a:lnTo>
                  <a:pt x="2607133" y="1388082"/>
                </a:lnTo>
                <a:lnTo>
                  <a:pt x="2607097" y="1375275"/>
                </a:lnTo>
                <a:lnTo>
                  <a:pt x="2609388" y="1374760"/>
                </a:lnTo>
                <a:close/>
                <a:moveTo>
                  <a:pt x="1493393" y="1316009"/>
                </a:moveTo>
                <a:lnTo>
                  <a:pt x="1493764" y="1316737"/>
                </a:lnTo>
                <a:lnTo>
                  <a:pt x="1493814" y="1316644"/>
                </a:lnTo>
                <a:close/>
                <a:moveTo>
                  <a:pt x="2712303" y="1304966"/>
                </a:moveTo>
                <a:lnTo>
                  <a:pt x="2747724" y="1379275"/>
                </a:lnTo>
                <a:cubicBezTo>
                  <a:pt x="2747724" y="1379275"/>
                  <a:pt x="2747724" y="1379275"/>
                  <a:pt x="2714996" y="1329103"/>
                </a:cubicBezTo>
                <a:lnTo>
                  <a:pt x="2714688" y="1330172"/>
                </a:lnTo>
                <a:lnTo>
                  <a:pt x="2726196" y="1347814"/>
                </a:lnTo>
                <a:cubicBezTo>
                  <a:pt x="2730291" y="1354091"/>
                  <a:pt x="2730291" y="1354091"/>
                  <a:pt x="2730291" y="1354091"/>
                </a:cubicBezTo>
                <a:lnTo>
                  <a:pt x="2714183" y="1331924"/>
                </a:lnTo>
                <a:lnTo>
                  <a:pt x="2711534" y="1341136"/>
                </a:lnTo>
                <a:lnTo>
                  <a:pt x="2718021" y="1358409"/>
                </a:lnTo>
                <a:lnTo>
                  <a:pt x="2720942" y="1362886"/>
                </a:lnTo>
                <a:cubicBezTo>
                  <a:pt x="2732419" y="1380482"/>
                  <a:pt x="2747723" y="1403943"/>
                  <a:pt x="2768127" y="1435224"/>
                </a:cubicBezTo>
                <a:cubicBezTo>
                  <a:pt x="2768127" y="1435224"/>
                  <a:pt x="2768127" y="1435224"/>
                  <a:pt x="2740541" y="1346201"/>
                </a:cubicBezTo>
                <a:close/>
                <a:moveTo>
                  <a:pt x="2947437" y="1262525"/>
                </a:moveTo>
                <a:cubicBezTo>
                  <a:pt x="2953503" y="1265254"/>
                  <a:pt x="2990124" y="1308253"/>
                  <a:pt x="2965638" y="1270715"/>
                </a:cubicBezTo>
                <a:cubicBezTo>
                  <a:pt x="2973800" y="1283227"/>
                  <a:pt x="2981962" y="1295740"/>
                  <a:pt x="2992165" y="1311382"/>
                </a:cubicBezTo>
                <a:lnTo>
                  <a:pt x="3014610" y="1345792"/>
                </a:lnTo>
                <a:cubicBezTo>
                  <a:pt x="3014610" y="1345792"/>
                  <a:pt x="3014610" y="1345792"/>
                  <a:pt x="2954947" y="1277688"/>
                </a:cubicBezTo>
                <a:cubicBezTo>
                  <a:pt x="2946785" y="1265175"/>
                  <a:pt x="2945414" y="1261614"/>
                  <a:pt x="2947437" y="1262525"/>
                </a:cubicBezTo>
                <a:close/>
                <a:moveTo>
                  <a:pt x="2754568" y="1228136"/>
                </a:moveTo>
                <a:lnTo>
                  <a:pt x="2749474" y="1230063"/>
                </a:lnTo>
                <a:cubicBezTo>
                  <a:pt x="2742358" y="1242525"/>
                  <a:pt x="2742405" y="1265963"/>
                  <a:pt x="2731201" y="1272156"/>
                </a:cubicBezTo>
                <a:lnTo>
                  <a:pt x="2728294" y="1271398"/>
                </a:lnTo>
                <a:lnTo>
                  <a:pt x="2747892" y="1289566"/>
                </a:lnTo>
                <a:cubicBezTo>
                  <a:pt x="2773457" y="1304663"/>
                  <a:pt x="2772186" y="1272049"/>
                  <a:pt x="2755719" y="1229279"/>
                </a:cubicBezTo>
                <a:close/>
                <a:moveTo>
                  <a:pt x="1415503" y="1207045"/>
                </a:moveTo>
                <a:lnTo>
                  <a:pt x="1437344" y="1246575"/>
                </a:lnTo>
                <a:lnTo>
                  <a:pt x="1440805" y="1242143"/>
                </a:lnTo>
                <a:close/>
                <a:moveTo>
                  <a:pt x="1624144" y="1166895"/>
                </a:moveTo>
                <a:lnTo>
                  <a:pt x="1622680" y="1169720"/>
                </a:lnTo>
                <a:lnTo>
                  <a:pt x="1620907" y="1167517"/>
                </a:lnTo>
                <a:lnTo>
                  <a:pt x="1631326" y="1185025"/>
                </a:lnTo>
                <a:lnTo>
                  <a:pt x="1638276" y="1194157"/>
                </a:lnTo>
                <a:lnTo>
                  <a:pt x="1638783" y="1194144"/>
                </a:lnTo>
                <a:lnTo>
                  <a:pt x="1627641" y="1173403"/>
                </a:lnTo>
                <a:close/>
                <a:moveTo>
                  <a:pt x="2637066" y="1164438"/>
                </a:moveTo>
                <a:lnTo>
                  <a:pt x="2640650" y="1175789"/>
                </a:lnTo>
                <a:lnTo>
                  <a:pt x="2644814" y="1182773"/>
                </a:lnTo>
                <a:lnTo>
                  <a:pt x="2670521" y="1218647"/>
                </a:lnTo>
                <a:lnTo>
                  <a:pt x="2682098" y="1236631"/>
                </a:lnTo>
                <a:lnTo>
                  <a:pt x="2682558" y="1236867"/>
                </a:lnTo>
                <a:lnTo>
                  <a:pt x="2686522" y="1238714"/>
                </a:lnTo>
                <a:lnTo>
                  <a:pt x="2646380" y="1177175"/>
                </a:lnTo>
                <a:lnTo>
                  <a:pt x="2641014" y="1168950"/>
                </a:lnTo>
                <a:close/>
                <a:moveTo>
                  <a:pt x="2777859" y="1145053"/>
                </a:moveTo>
                <a:lnTo>
                  <a:pt x="2780254" y="1149140"/>
                </a:lnTo>
                <a:lnTo>
                  <a:pt x="2780501" y="1148723"/>
                </a:lnTo>
                <a:close/>
                <a:moveTo>
                  <a:pt x="1800107" y="1050500"/>
                </a:moveTo>
                <a:lnTo>
                  <a:pt x="1807082" y="1061174"/>
                </a:lnTo>
                <a:cubicBezTo>
                  <a:pt x="1810332" y="1066109"/>
                  <a:pt x="1811460" y="1067748"/>
                  <a:pt x="1811161" y="1067108"/>
                </a:cubicBezTo>
                <a:lnTo>
                  <a:pt x="1810538" y="1066035"/>
                </a:lnTo>
                <a:close/>
                <a:moveTo>
                  <a:pt x="1757267" y="1033948"/>
                </a:moveTo>
                <a:lnTo>
                  <a:pt x="1775245" y="1070520"/>
                </a:lnTo>
                <a:lnTo>
                  <a:pt x="1777627" y="1071117"/>
                </a:lnTo>
                <a:lnTo>
                  <a:pt x="1790085" y="1084975"/>
                </a:lnTo>
                <a:lnTo>
                  <a:pt x="1761425" y="1038677"/>
                </a:lnTo>
                <a:close/>
                <a:moveTo>
                  <a:pt x="1666136" y="936237"/>
                </a:moveTo>
                <a:lnTo>
                  <a:pt x="1673026" y="950756"/>
                </a:lnTo>
                <a:lnTo>
                  <a:pt x="1668139" y="939112"/>
                </a:lnTo>
                <a:close/>
                <a:moveTo>
                  <a:pt x="2760403" y="856170"/>
                </a:moveTo>
                <a:lnTo>
                  <a:pt x="2758297" y="863296"/>
                </a:lnTo>
                <a:lnTo>
                  <a:pt x="2764793" y="875384"/>
                </a:lnTo>
                <a:lnTo>
                  <a:pt x="2781155" y="892285"/>
                </a:lnTo>
                <a:lnTo>
                  <a:pt x="2761943" y="857703"/>
                </a:lnTo>
                <a:close/>
                <a:moveTo>
                  <a:pt x="1638438" y="846985"/>
                </a:moveTo>
                <a:lnTo>
                  <a:pt x="1680982" y="917269"/>
                </a:lnTo>
                <a:lnTo>
                  <a:pt x="1681372" y="917491"/>
                </a:lnTo>
                <a:lnTo>
                  <a:pt x="1677944" y="911207"/>
                </a:lnTo>
                <a:cubicBezTo>
                  <a:pt x="1667439" y="892907"/>
                  <a:pt x="1654806" y="872079"/>
                  <a:pt x="1638438" y="846985"/>
                </a:cubicBezTo>
                <a:close/>
                <a:moveTo>
                  <a:pt x="1694092" y="795593"/>
                </a:moveTo>
                <a:cubicBezTo>
                  <a:pt x="1692321" y="795071"/>
                  <a:pt x="1691494" y="796728"/>
                  <a:pt x="1691179" y="799168"/>
                </a:cubicBezTo>
                <a:cubicBezTo>
                  <a:pt x="1690548" y="804050"/>
                  <a:pt x="1691964" y="812070"/>
                  <a:pt x="1691964" y="812070"/>
                </a:cubicBezTo>
                <a:cubicBezTo>
                  <a:pt x="1700150" y="824619"/>
                  <a:pt x="1713094" y="843003"/>
                  <a:pt x="1727745" y="863633"/>
                </a:cubicBezTo>
                <a:lnTo>
                  <a:pt x="1738376" y="878665"/>
                </a:lnTo>
                <a:lnTo>
                  <a:pt x="1727948" y="848262"/>
                </a:lnTo>
                <a:lnTo>
                  <a:pt x="1702669" y="805087"/>
                </a:lnTo>
                <a:cubicBezTo>
                  <a:pt x="1698578" y="798814"/>
                  <a:pt x="1695863" y="796114"/>
                  <a:pt x="1694092" y="795593"/>
                </a:cubicBezTo>
                <a:close/>
                <a:moveTo>
                  <a:pt x="1872890" y="778591"/>
                </a:moveTo>
                <a:lnTo>
                  <a:pt x="1875798" y="782941"/>
                </a:lnTo>
                <a:cubicBezTo>
                  <a:pt x="1886551" y="800520"/>
                  <a:pt x="1898513" y="821780"/>
                  <a:pt x="1912208" y="848614"/>
                </a:cubicBezTo>
                <a:cubicBezTo>
                  <a:pt x="1928576" y="873708"/>
                  <a:pt x="1922897" y="841641"/>
                  <a:pt x="1922897" y="841641"/>
                </a:cubicBezTo>
                <a:lnTo>
                  <a:pt x="1895578" y="796698"/>
                </a:lnTo>
                <a:lnTo>
                  <a:pt x="1890945" y="789596"/>
                </a:lnTo>
                <a:close/>
                <a:moveTo>
                  <a:pt x="1883100" y="657854"/>
                </a:moveTo>
                <a:lnTo>
                  <a:pt x="1885238" y="660533"/>
                </a:lnTo>
                <a:cubicBezTo>
                  <a:pt x="1911857" y="703530"/>
                  <a:pt x="1947870" y="780640"/>
                  <a:pt x="1992715" y="831871"/>
                </a:cubicBezTo>
                <a:cubicBezTo>
                  <a:pt x="1959979" y="781685"/>
                  <a:pt x="1942193" y="748576"/>
                  <a:pt x="1926451" y="718603"/>
                </a:cubicBezTo>
                <a:lnTo>
                  <a:pt x="1900160" y="672611"/>
                </a:lnTo>
                <a:close/>
                <a:moveTo>
                  <a:pt x="1899912" y="629657"/>
                </a:moveTo>
                <a:lnTo>
                  <a:pt x="1902448" y="643470"/>
                </a:lnTo>
                <a:cubicBezTo>
                  <a:pt x="1906934" y="656197"/>
                  <a:pt x="1911931" y="669706"/>
                  <a:pt x="1910374" y="674632"/>
                </a:cubicBezTo>
                <a:lnTo>
                  <a:pt x="1907569" y="674558"/>
                </a:lnTo>
                <a:lnTo>
                  <a:pt x="1909935" y="677955"/>
                </a:lnTo>
                <a:cubicBezTo>
                  <a:pt x="1928288" y="699521"/>
                  <a:pt x="1903610" y="648549"/>
                  <a:pt x="1964989" y="742646"/>
                </a:cubicBezTo>
                <a:cubicBezTo>
                  <a:pt x="1964989" y="742646"/>
                  <a:pt x="1934929" y="690719"/>
                  <a:pt x="1906910" y="641926"/>
                </a:cubicBezTo>
                <a:close/>
                <a:moveTo>
                  <a:pt x="1898624" y="617541"/>
                </a:moveTo>
                <a:lnTo>
                  <a:pt x="1910210" y="635304"/>
                </a:lnTo>
                <a:lnTo>
                  <a:pt x="1902710" y="619626"/>
                </a:lnTo>
                <a:close/>
                <a:moveTo>
                  <a:pt x="1509528" y="533313"/>
                </a:moveTo>
                <a:lnTo>
                  <a:pt x="1511899" y="536021"/>
                </a:lnTo>
                <a:lnTo>
                  <a:pt x="1510966" y="535384"/>
                </a:lnTo>
                <a:close/>
                <a:moveTo>
                  <a:pt x="1970148" y="516946"/>
                </a:moveTo>
                <a:lnTo>
                  <a:pt x="1973073" y="521430"/>
                </a:lnTo>
                <a:cubicBezTo>
                  <a:pt x="1981034" y="533636"/>
                  <a:pt x="1986980" y="542751"/>
                  <a:pt x="1990048" y="547454"/>
                </a:cubicBezTo>
                <a:lnTo>
                  <a:pt x="2002829" y="563417"/>
                </a:lnTo>
                <a:lnTo>
                  <a:pt x="1989037" y="542273"/>
                </a:lnTo>
                <a:lnTo>
                  <a:pt x="1974713" y="520314"/>
                </a:lnTo>
                <a:close/>
                <a:moveTo>
                  <a:pt x="1770071" y="501209"/>
                </a:moveTo>
                <a:cubicBezTo>
                  <a:pt x="1769165" y="503476"/>
                  <a:pt x="1774477" y="514544"/>
                  <a:pt x="1780300" y="526395"/>
                </a:cubicBezTo>
                <a:lnTo>
                  <a:pt x="1785789" y="538733"/>
                </a:lnTo>
                <a:lnTo>
                  <a:pt x="1785610" y="537730"/>
                </a:lnTo>
                <a:cubicBezTo>
                  <a:pt x="1801979" y="562825"/>
                  <a:pt x="1818346" y="587916"/>
                  <a:pt x="1838806" y="619282"/>
                </a:cubicBezTo>
                <a:lnTo>
                  <a:pt x="1843592" y="626620"/>
                </a:lnTo>
                <a:lnTo>
                  <a:pt x="1868287" y="661283"/>
                </a:lnTo>
                <a:lnTo>
                  <a:pt x="1868066" y="664138"/>
                </a:lnTo>
                <a:lnTo>
                  <a:pt x="1916554" y="738473"/>
                </a:lnTo>
                <a:lnTo>
                  <a:pt x="1909068" y="723802"/>
                </a:lnTo>
                <a:lnTo>
                  <a:pt x="1889163" y="684800"/>
                </a:lnTo>
                <a:cubicBezTo>
                  <a:pt x="1883652" y="670512"/>
                  <a:pt x="1878141" y="656223"/>
                  <a:pt x="1861772" y="631129"/>
                </a:cubicBezTo>
                <a:lnTo>
                  <a:pt x="1873296" y="645568"/>
                </a:lnTo>
                <a:lnTo>
                  <a:pt x="1838069" y="591563"/>
                </a:lnTo>
                <a:cubicBezTo>
                  <a:pt x="1821700" y="566468"/>
                  <a:pt x="1805329" y="541371"/>
                  <a:pt x="1797145" y="528825"/>
                </a:cubicBezTo>
                <a:cubicBezTo>
                  <a:pt x="1778098" y="505473"/>
                  <a:pt x="1770974" y="498941"/>
                  <a:pt x="1770071" y="501209"/>
                </a:cubicBezTo>
                <a:close/>
                <a:moveTo>
                  <a:pt x="1979754" y="481254"/>
                </a:moveTo>
                <a:cubicBezTo>
                  <a:pt x="1974402" y="484745"/>
                  <a:pt x="1996280" y="524134"/>
                  <a:pt x="2014066" y="557249"/>
                </a:cubicBezTo>
                <a:lnTo>
                  <a:pt x="2022559" y="574365"/>
                </a:lnTo>
                <a:lnTo>
                  <a:pt x="2024293" y="570388"/>
                </a:lnTo>
                <a:cubicBezTo>
                  <a:pt x="2025560" y="571236"/>
                  <a:pt x="2027963" y="576378"/>
                  <a:pt x="2033474" y="590667"/>
                </a:cubicBezTo>
                <a:cubicBezTo>
                  <a:pt x="2044330" y="601469"/>
                  <a:pt x="2039842" y="588748"/>
                  <a:pt x="2028025" y="565159"/>
                </a:cubicBezTo>
                <a:lnTo>
                  <a:pt x="1995319" y="505114"/>
                </a:lnTo>
                <a:lnTo>
                  <a:pt x="1994078" y="503212"/>
                </a:lnTo>
                <a:cubicBezTo>
                  <a:pt x="1992033" y="500077"/>
                  <a:pt x="1987940" y="493802"/>
                  <a:pt x="1979754" y="481254"/>
                </a:cubicBezTo>
                <a:close/>
                <a:moveTo>
                  <a:pt x="1453733" y="462522"/>
                </a:moveTo>
                <a:cubicBezTo>
                  <a:pt x="1458821" y="463606"/>
                  <a:pt x="1473238" y="481869"/>
                  <a:pt x="1488054" y="502390"/>
                </a:cubicBezTo>
                <a:lnTo>
                  <a:pt x="1509528" y="533313"/>
                </a:lnTo>
                <a:lnTo>
                  <a:pt x="1504423" y="527484"/>
                </a:lnTo>
                <a:cubicBezTo>
                  <a:pt x="1496947" y="518947"/>
                  <a:pt x="1481992" y="501870"/>
                  <a:pt x="1452085" y="467718"/>
                </a:cubicBezTo>
                <a:cubicBezTo>
                  <a:pt x="1451378" y="463708"/>
                  <a:pt x="1452037" y="462161"/>
                  <a:pt x="1453733" y="462522"/>
                </a:cubicBezTo>
                <a:close/>
                <a:moveTo>
                  <a:pt x="2152016" y="453766"/>
                </a:moveTo>
                <a:lnTo>
                  <a:pt x="2199726" y="535210"/>
                </a:lnTo>
                <a:lnTo>
                  <a:pt x="2202024" y="536930"/>
                </a:lnTo>
                <a:lnTo>
                  <a:pt x="2206958" y="536549"/>
                </a:lnTo>
                <a:lnTo>
                  <a:pt x="2192415" y="506554"/>
                </a:lnTo>
                <a:cubicBezTo>
                  <a:pt x="2181198" y="484248"/>
                  <a:pt x="2173839" y="470045"/>
                  <a:pt x="2170060" y="461331"/>
                </a:cubicBezTo>
                <a:lnTo>
                  <a:pt x="2169898" y="459048"/>
                </a:lnTo>
                <a:close/>
                <a:moveTo>
                  <a:pt x="1984796" y="442193"/>
                </a:moveTo>
                <a:lnTo>
                  <a:pt x="1985200" y="452390"/>
                </a:lnTo>
                <a:lnTo>
                  <a:pt x="2000070" y="469378"/>
                </a:lnTo>
                <a:lnTo>
                  <a:pt x="1996871" y="460706"/>
                </a:lnTo>
                <a:close/>
                <a:moveTo>
                  <a:pt x="1858264" y="415506"/>
                </a:moveTo>
                <a:lnTo>
                  <a:pt x="1858680" y="416191"/>
                </a:lnTo>
                <a:lnTo>
                  <a:pt x="1859771" y="417817"/>
                </a:lnTo>
                <a:close/>
                <a:moveTo>
                  <a:pt x="2759121" y="368102"/>
                </a:moveTo>
                <a:lnTo>
                  <a:pt x="2758855" y="368976"/>
                </a:lnTo>
                <a:lnTo>
                  <a:pt x="2760038" y="369939"/>
                </a:lnTo>
                <a:close/>
                <a:moveTo>
                  <a:pt x="1932964" y="343306"/>
                </a:moveTo>
                <a:lnTo>
                  <a:pt x="1945210" y="378583"/>
                </a:lnTo>
                <a:lnTo>
                  <a:pt x="1996138" y="458716"/>
                </a:lnTo>
                <a:lnTo>
                  <a:pt x="1988606" y="438294"/>
                </a:lnTo>
                <a:cubicBezTo>
                  <a:pt x="1982915" y="423003"/>
                  <a:pt x="1978293" y="413724"/>
                  <a:pt x="1957654" y="381355"/>
                </a:cubicBezTo>
                <a:close/>
                <a:moveTo>
                  <a:pt x="2371090" y="341682"/>
                </a:moveTo>
                <a:lnTo>
                  <a:pt x="2386233" y="360562"/>
                </a:lnTo>
                <a:lnTo>
                  <a:pt x="2388760" y="364436"/>
                </a:lnTo>
                <a:cubicBezTo>
                  <a:pt x="2389048" y="364877"/>
                  <a:pt x="2388280" y="363701"/>
                  <a:pt x="2386234" y="360563"/>
                </a:cubicBezTo>
                <a:lnTo>
                  <a:pt x="2386233" y="360562"/>
                </a:lnTo>
                <a:lnTo>
                  <a:pt x="2384955" y="358603"/>
                </a:lnTo>
                <a:lnTo>
                  <a:pt x="2382489" y="354823"/>
                </a:lnTo>
                <a:close/>
                <a:moveTo>
                  <a:pt x="1951433" y="320864"/>
                </a:moveTo>
                <a:cubicBezTo>
                  <a:pt x="1967802" y="345958"/>
                  <a:pt x="1975987" y="358507"/>
                  <a:pt x="1985509" y="370180"/>
                </a:cubicBezTo>
                <a:lnTo>
                  <a:pt x="1993166" y="378198"/>
                </a:lnTo>
                <a:lnTo>
                  <a:pt x="1992476" y="375970"/>
                </a:lnTo>
                <a:cubicBezTo>
                  <a:pt x="1991764" y="371960"/>
                  <a:pt x="1990032" y="366385"/>
                  <a:pt x="1985406" y="357103"/>
                </a:cubicBezTo>
                <a:lnTo>
                  <a:pt x="1979323" y="346869"/>
                </a:lnTo>
                <a:lnTo>
                  <a:pt x="1986524" y="361134"/>
                </a:lnTo>
                <a:cubicBezTo>
                  <a:pt x="1984762" y="361723"/>
                  <a:pt x="1974571" y="350487"/>
                  <a:pt x="1951433" y="320864"/>
                </a:cubicBezTo>
                <a:close/>
                <a:moveTo>
                  <a:pt x="2367247" y="305832"/>
                </a:moveTo>
                <a:lnTo>
                  <a:pt x="2380486" y="326609"/>
                </a:lnTo>
                <a:lnTo>
                  <a:pt x="2391645" y="334723"/>
                </a:lnTo>
                <a:lnTo>
                  <a:pt x="2386032" y="324527"/>
                </a:lnTo>
                <a:close/>
                <a:moveTo>
                  <a:pt x="2623369" y="278862"/>
                </a:moveTo>
                <a:cubicBezTo>
                  <a:pt x="2647761" y="298732"/>
                  <a:pt x="2663696" y="312935"/>
                  <a:pt x="2675233" y="324418"/>
                </a:cubicBezTo>
                <a:lnTo>
                  <a:pt x="2693482" y="345337"/>
                </a:lnTo>
                <a:lnTo>
                  <a:pt x="2725452" y="355622"/>
                </a:lnTo>
                <a:lnTo>
                  <a:pt x="2730162" y="352839"/>
                </a:lnTo>
                <a:lnTo>
                  <a:pt x="2697173" y="333589"/>
                </a:lnTo>
                <a:cubicBezTo>
                  <a:pt x="2684267" y="319645"/>
                  <a:pt x="2669313" y="302562"/>
                  <a:pt x="2623369" y="278862"/>
                </a:cubicBezTo>
                <a:close/>
                <a:moveTo>
                  <a:pt x="2286941" y="278427"/>
                </a:moveTo>
                <a:lnTo>
                  <a:pt x="2288692" y="281111"/>
                </a:lnTo>
                <a:lnTo>
                  <a:pt x="2321428" y="331297"/>
                </a:lnTo>
                <a:cubicBezTo>
                  <a:pt x="2344559" y="360920"/>
                  <a:pt x="2345896" y="360048"/>
                  <a:pt x="2336080" y="343538"/>
                </a:cubicBezTo>
                <a:lnTo>
                  <a:pt x="2300325" y="287726"/>
                </a:lnTo>
                <a:lnTo>
                  <a:pt x="2289894" y="281704"/>
                </a:lnTo>
                <a:close/>
                <a:moveTo>
                  <a:pt x="1963140" y="249988"/>
                </a:moveTo>
                <a:lnTo>
                  <a:pt x="1971265" y="264611"/>
                </a:lnTo>
                <a:cubicBezTo>
                  <a:pt x="1982204" y="284303"/>
                  <a:pt x="2004082" y="323683"/>
                  <a:pt x="2047842" y="402450"/>
                </a:cubicBezTo>
                <a:close/>
                <a:moveTo>
                  <a:pt x="1960324" y="244920"/>
                </a:moveTo>
                <a:cubicBezTo>
                  <a:pt x="1960324" y="244920"/>
                  <a:pt x="1960324" y="244920"/>
                  <a:pt x="1961693" y="247382"/>
                </a:cubicBezTo>
                <a:lnTo>
                  <a:pt x="1963140" y="249988"/>
                </a:lnTo>
                <a:close/>
                <a:moveTo>
                  <a:pt x="2758743" y="227744"/>
                </a:moveTo>
                <a:lnTo>
                  <a:pt x="2785217" y="282694"/>
                </a:lnTo>
                <a:lnTo>
                  <a:pt x="2780776" y="284892"/>
                </a:lnTo>
                <a:cubicBezTo>
                  <a:pt x="2758743" y="227744"/>
                  <a:pt x="2758743" y="227744"/>
                  <a:pt x="2758743" y="227744"/>
                </a:cubicBezTo>
                <a:close/>
                <a:moveTo>
                  <a:pt x="1875250" y="227466"/>
                </a:moveTo>
                <a:lnTo>
                  <a:pt x="1889966" y="252197"/>
                </a:lnTo>
                <a:lnTo>
                  <a:pt x="1884033" y="243819"/>
                </a:lnTo>
                <a:close/>
                <a:moveTo>
                  <a:pt x="2267577" y="225380"/>
                </a:moveTo>
                <a:lnTo>
                  <a:pt x="2279562" y="243755"/>
                </a:lnTo>
                <a:cubicBezTo>
                  <a:pt x="2283015" y="249048"/>
                  <a:pt x="2283015" y="249048"/>
                  <a:pt x="2283015" y="249048"/>
                </a:cubicBezTo>
                <a:lnTo>
                  <a:pt x="2296852" y="270260"/>
                </a:lnTo>
                <a:lnTo>
                  <a:pt x="2314225" y="280530"/>
                </a:lnTo>
                <a:lnTo>
                  <a:pt x="2310072" y="267165"/>
                </a:lnTo>
                <a:cubicBezTo>
                  <a:pt x="2307233" y="251133"/>
                  <a:pt x="2322181" y="268211"/>
                  <a:pt x="2331701" y="279884"/>
                </a:cubicBezTo>
                <a:lnTo>
                  <a:pt x="2331986" y="280221"/>
                </a:lnTo>
                <a:lnTo>
                  <a:pt x="2343443" y="300663"/>
                </a:lnTo>
                <a:lnTo>
                  <a:pt x="2350274" y="305436"/>
                </a:lnTo>
                <a:lnTo>
                  <a:pt x="2324212" y="265482"/>
                </a:lnTo>
                <a:lnTo>
                  <a:pt x="2324130" y="265423"/>
                </a:lnTo>
                <a:lnTo>
                  <a:pt x="2339009" y="288532"/>
                </a:lnTo>
                <a:lnTo>
                  <a:pt x="2331986" y="280221"/>
                </a:lnTo>
                <a:lnTo>
                  <a:pt x="2323405" y="264911"/>
                </a:lnTo>
                <a:close/>
                <a:moveTo>
                  <a:pt x="1896660" y="213500"/>
                </a:moveTo>
                <a:cubicBezTo>
                  <a:pt x="1896660" y="213500"/>
                  <a:pt x="1896660" y="213500"/>
                  <a:pt x="1945767" y="288783"/>
                </a:cubicBezTo>
                <a:cubicBezTo>
                  <a:pt x="1945767" y="288783"/>
                  <a:pt x="1942699" y="284080"/>
                  <a:pt x="1937926" y="277129"/>
                </a:cubicBezTo>
                <a:lnTo>
                  <a:pt x="1936066" y="274540"/>
                </a:lnTo>
                <a:lnTo>
                  <a:pt x="1932044" y="268112"/>
                </a:lnTo>
                <a:cubicBezTo>
                  <a:pt x="1918144" y="246437"/>
                  <a:pt x="1904843" y="226046"/>
                  <a:pt x="1896660" y="213500"/>
                </a:cubicBezTo>
                <a:close/>
                <a:moveTo>
                  <a:pt x="2328108" y="198629"/>
                </a:moveTo>
                <a:lnTo>
                  <a:pt x="2336463" y="214183"/>
                </a:lnTo>
                <a:cubicBezTo>
                  <a:pt x="2343226" y="218711"/>
                  <a:pt x="2344877" y="215400"/>
                  <a:pt x="2342522" y="206317"/>
                </a:cubicBezTo>
                <a:lnTo>
                  <a:pt x="2341908" y="204860"/>
                </a:lnTo>
                <a:lnTo>
                  <a:pt x="2340265" y="204117"/>
                </a:lnTo>
                <a:close/>
                <a:moveTo>
                  <a:pt x="2249824" y="198165"/>
                </a:moveTo>
                <a:lnTo>
                  <a:pt x="2250892" y="199801"/>
                </a:lnTo>
                <a:lnTo>
                  <a:pt x="2251468" y="199425"/>
                </a:lnTo>
                <a:close/>
                <a:moveTo>
                  <a:pt x="2298321" y="185175"/>
                </a:moveTo>
                <a:lnTo>
                  <a:pt x="2318180" y="221220"/>
                </a:lnTo>
                <a:lnTo>
                  <a:pt x="2331774" y="226214"/>
                </a:lnTo>
                <a:lnTo>
                  <a:pt x="2312682" y="191661"/>
                </a:lnTo>
                <a:close/>
                <a:moveTo>
                  <a:pt x="2290380" y="170759"/>
                </a:moveTo>
                <a:lnTo>
                  <a:pt x="2294669" y="178547"/>
                </a:lnTo>
                <a:lnTo>
                  <a:pt x="2294237" y="171527"/>
                </a:lnTo>
                <a:close/>
                <a:moveTo>
                  <a:pt x="2077911" y="168219"/>
                </a:moveTo>
                <a:cubicBezTo>
                  <a:pt x="2094278" y="193310"/>
                  <a:pt x="2094278" y="193310"/>
                  <a:pt x="2094990" y="197320"/>
                </a:cubicBezTo>
                <a:lnTo>
                  <a:pt x="2095227" y="198131"/>
                </a:lnTo>
                <a:close/>
                <a:moveTo>
                  <a:pt x="2275767" y="167852"/>
                </a:moveTo>
                <a:lnTo>
                  <a:pt x="2282349" y="177943"/>
                </a:lnTo>
                <a:cubicBezTo>
                  <a:pt x="2282349" y="177943"/>
                  <a:pt x="2282349" y="177943"/>
                  <a:pt x="2281639" y="173936"/>
                </a:cubicBezTo>
                <a:lnTo>
                  <a:pt x="2280737" y="168842"/>
                </a:lnTo>
                <a:close/>
                <a:moveTo>
                  <a:pt x="2281268" y="111443"/>
                </a:moveTo>
                <a:lnTo>
                  <a:pt x="2288813" y="125488"/>
                </a:lnTo>
                <a:lnTo>
                  <a:pt x="2299250" y="132476"/>
                </a:lnTo>
                <a:cubicBezTo>
                  <a:pt x="2304595" y="128989"/>
                  <a:pt x="2301525" y="124283"/>
                  <a:pt x="2293826" y="118686"/>
                </a:cubicBezTo>
                <a:close/>
                <a:moveTo>
                  <a:pt x="2237811" y="109664"/>
                </a:moveTo>
                <a:lnTo>
                  <a:pt x="2250401" y="128965"/>
                </a:lnTo>
                <a:lnTo>
                  <a:pt x="2277864" y="146426"/>
                </a:lnTo>
                <a:lnTo>
                  <a:pt x="2251048" y="129957"/>
                </a:lnTo>
                <a:lnTo>
                  <a:pt x="2255755" y="137174"/>
                </a:lnTo>
                <a:lnTo>
                  <a:pt x="2276680" y="145929"/>
                </a:lnTo>
                <a:lnTo>
                  <a:pt x="2276669" y="145876"/>
                </a:lnTo>
                <a:lnTo>
                  <a:pt x="2276706" y="145941"/>
                </a:lnTo>
                <a:lnTo>
                  <a:pt x="2277864" y="146426"/>
                </a:lnTo>
                <a:close/>
                <a:moveTo>
                  <a:pt x="2114993" y="108263"/>
                </a:moveTo>
                <a:lnTo>
                  <a:pt x="2133526" y="126705"/>
                </a:lnTo>
                <a:lnTo>
                  <a:pt x="2131297" y="125502"/>
                </a:lnTo>
                <a:cubicBezTo>
                  <a:pt x="2127728" y="122312"/>
                  <a:pt x="2122467" y="116801"/>
                  <a:pt x="2114993" y="108263"/>
                </a:cubicBezTo>
                <a:close/>
                <a:moveTo>
                  <a:pt x="2291778" y="99203"/>
                </a:moveTo>
                <a:lnTo>
                  <a:pt x="2292047" y="99616"/>
                </a:lnTo>
                <a:lnTo>
                  <a:pt x="2293569" y="100401"/>
                </a:lnTo>
                <a:close/>
                <a:moveTo>
                  <a:pt x="2185307" y="27899"/>
                </a:moveTo>
                <a:cubicBezTo>
                  <a:pt x="2212373" y="46026"/>
                  <a:pt x="2212373" y="46026"/>
                  <a:pt x="2239440" y="64151"/>
                </a:cubicBezTo>
                <a:cubicBezTo>
                  <a:pt x="2266505" y="82278"/>
                  <a:pt x="2212373" y="46026"/>
                  <a:pt x="2212373" y="46026"/>
                </a:cubicBezTo>
                <a:cubicBezTo>
                  <a:pt x="2212373" y="46026"/>
                  <a:pt x="2212373" y="46026"/>
                  <a:pt x="2185307" y="27899"/>
                </a:cubicBezTo>
                <a:close/>
                <a:moveTo>
                  <a:pt x="2228078" y="0"/>
                </a:moveTo>
                <a:cubicBezTo>
                  <a:pt x="2276530" y="4177"/>
                  <a:pt x="2314287" y="15329"/>
                  <a:pt x="2379110" y="44602"/>
                </a:cubicBezTo>
                <a:lnTo>
                  <a:pt x="2426844" y="72412"/>
                </a:lnTo>
                <a:lnTo>
                  <a:pt x="2415635" y="55229"/>
                </a:lnTo>
                <a:lnTo>
                  <a:pt x="2433191" y="76111"/>
                </a:lnTo>
                <a:lnTo>
                  <a:pt x="2480522" y="103684"/>
                </a:lnTo>
                <a:cubicBezTo>
                  <a:pt x="2518364" y="123725"/>
                  <a:pt x="2557544" y="142898"/>
                  <a:pt x="2589953" y="157534"/>
                </a:cubicBezTo>
                <a:cubicBezTo>
                  <a:pt x="2671151" y="211912"/>
                  <a:pt x="2741654" y="273263"/>
                  <a:pt x="2741654" y="273263"/>
                </a:cubicBezTo>
                <a:cubicBezTo>
                  <a:pt x="2714590" y="255140"/>
                  <a:pt x="2687525" y="237013"/>
                  <a:pt x="2676832" y="243988"/>
                </a:cubicBezTo>
                <a:lnTo>
                  <a:pt x="2732686" y="301345"/>
                </a:lnTo>
                <a:lnTo>
                  <a:pt x="2741852" y="292403"/>
                </a:lnTo>
                <a:cubicBezTo>
                  <a:pt x="2762064" y="297098"/>
                  <a:pt x="2799975" y="326010"/>
                  <a:pt x="2829868" y="360152"/>
                </a:cubicBezTo>
                <a:cubicBezTo>
                  <a:pt x="2821687" y="347609"/>
                  <a:pt x="2809413" y="328793"/>
                  <a:pt x="2796430" y="305968"/>
                </a:cubicBezTo>
                <a:lnTo>
                  <a:pt x="2785217" y="282694"/>
                </a:lnTo>
                <a:lnTo>
                  <a:pt x="2865776" y="242856"/>
                </a:lnTo>
                <a:cubicBezTo>
                  <a:pt x="2885036" y="216883"/>
                  <a:pt x="2892732" y="176101"/>
                  <a:pt x="2881391" y="111978"/>
                </a:cubicBezTo>
                <a:cubicBezTo>
                  <a:pt x="2892085" y="105003"/>
                  <a:pt x="2887062" y="144041"/>
                  <a:pt x="2930483" y="187238"/>
                </a:cubicBezTo>
                <a:cubicBezTo>
                  <a:pt x="2875720" y="79915"/>
                  <a:pt x="2935504" y="148200"/>
                  <a:pt x="2913471" y="91053"/>
                </a:cubicBezTo>
                <a:cubicBezTo>
                  <a:pt x="2968234" y="198376"/>
                  <a:pt x="2940529" y="109165"/>
                  <a:pt x="3005984" y="209510"/>
                </a:cubicBezTo>
                <a:cubicBezTo>
                  <a:pt x="3005984" y="209510"/>
                  <a:pt x="3005984" y="209510"/>
                  <a:pt x="2967584" y="127275"/>
                </a:cubicBezTo>
                <a:cubicBezTo>
                  <a:pt x="2967584" y="127275"/>
                  <a:pt x="2967584" y="127275"/>
                  <a:pt x="3027370" y="195560"/>
                </a:cubicBezTo>
                <a:cubicBezTo>
                  <a:pt x="3027370" y="195560"/>
                  <a:pt x="3027370" y="195560"/>
                  <a:pt x="2988972" y="113324"/>
                </a:cubicBezTo>
                <a:cubicBezTo>
                  <a:pt x="3005336" y="138412"/>
                  <a:pt x="3038064" y="188585"/>
                  <a:pt x="3038064" y="188585"/>
                </a:cubicBezTo>
                <a:cubicBezTo>
                  <a:pt x="2999665" y="106349"/>
                  <a:pt x="2999665" y="106349"/>
                  <a:pt x="3010358" y="99374"/>
                </a:cubicBezTo>
                <a:cubicBezTo>
                  <a:pt x="3032395" y="156524"/>
                  <a:pt x="3146941" y="332130"/>
                  <a:pt x="3043735" y="220648"/>
                </a:cubicBezTo>
                <a:cubicBezTo>
                  <a:pt x="3065768" y="277796"/>
                  <a:pt x="3076462" y="270820"/>
                  <a:pt x="3119883" y="314017"/>
                </a:cubicBezTo>
                <a:cubicBezTo>
                  <a:pt x="3141919" y="371168"/>
                  <a:pt x="3092827" y="295908"/>
                  <a:pt x="3104168" y="360031"/>
                </a:cubicBezTo>
                <a:cubicBezTo>
                  <a:pt x="3104168" y="360031"/>
                  <a:pt x="3104168" y="360031"/>
                  <a:pt x="3038713" y="259686"/>
                </a:cubicBezTo>
                <a:cubicBezTo>
                  <a:pt x="3050053" y="323809"/>
                  <a:pt x="3005984" y="209510"/>
                  <a:pt x="2962563" y="166313"/>
                </a:cubicBezTo>
                <a:cubicBezTo>
                  <a:pt x="2962563" y="166313"/>
                  <a:pt x="2962563" y="166313"/>
                  <a:pt x="3022996" y="305696"/>
                </a:cubicBezTo>
                <a:cubicBezTo>
                  <a:pt x="3022996" y="305696"/>
                  <a:pt x="3022996" y="305696"/>
                  <a:pt x="3006634" y="280611"/>
                </a:cubicBezTo>
                <a:cubicBezTo>
                  <a:pt x="2995940" y="287587"/>
                  <a:pt x="3007281" y="351709"/>
                  <a:pt x="3072736" y="452054"/>
                </a:cubicBezTo>
                <a:cubicBezTo>
                  <a:pt x="3072736" y="452054"/>
                  <a:pt x="3072736" y="452054"/>
                  <a:pt x="3023644" y="376794"/>
                </a:cubicBezTo>
                <a:cubicBezTo>
                  <a:pt x="3040008" y="401882"/>
                  <a:pt x="3056373" y="426970"/>
                  <a:pt x="3045679" y="433945"/>
                </a:cubicBezTo>
                <a:cubicBezTo>
                  <a:pt x="3045679" y="433945"/>
                  <a:pt x="3045679" y="433945"/>
                  <a:pt x="3029315" y="408857"/>
                </a:cubicBezTo>
                <a:cubicBezTo>
                  <a:pt x="3029315" y="408857"/>
                  <a:pt x="3029315" y="408857"/>
                  <a:pt x="3051348" y="466005"/>
                </a:cubicBezTo>
                <a:cubicBezTo>
                  <a:pt x="3051348" y="466005"/>
                  <a:pt x="3051348" y="466005"/>
                  <a:pt x="3029962" y="479955"/>
                </a:cubicBezTo>
                <a:cubicBezTo>
                  <a:pt x="3029962" y="479955"/>
                  <a:pt x="3029962" y="479955"/>
                  <a:pt x="3013600" y="454870"/>
                </a:cubicBezTo>
                <a:cubicBezTo>
                  <a:pt x="2992213" y="468821"/>
                  <a:pt x="3090397" y="619341"/>
                  <a:pt x="3052645" y="608204"/>
                </a:cubicBezTo>
                <a:cubicBezTo>
                  <a:pt x="3019918" y="558032"/>
                  <a:pt x="2997882" y="500881"/>
                  <a:pt x="2954461" y="457684"/>
                </a:cubicBezTo>
                <a:cubicBezTo>
                  <a:pt x="2954461" y="457684"/>
                  <a:pt x="2954461" y="457684"/>
                  <a:pt x="2987189" y="507856"/>
                </a:cubicBezTo>
                <a:cubicBezTo>
                  <a:pt x="2987189" y="507856"/>
                  <a:pt x="2960132" y="489747"/>
                  <a:pt x="2960132" y="489747"/>
                </a:cubicBezTo>
                <a:cubicBezTo>
                  <a:pt x="2949440" y="496722"/>
                  <a:pt x="3036281" y="583116"/>
                  <a:pt x="3041951" y="615180"/>
                </a:cubicBezTo>
                <a:cubicBezTo>
                  <a:pt x="3031259" y="622154"/>
                  <a:pt x="2873289" y="403349"/>
                  <a:pt x="2900995" y="492559"/>
                </a:cubicBezTo>
                <a:cubicBezTo>
                  <a:pt x="2846233" y="385240"/>
                  <a:pt x="2851903" y="417299"/>
                  <a:pt x="2824847" y="399190"/>
                </a:cubicBezTo>
                <a:cubicBezTo>
                  <a:pt x="2950087" y="567820"/>
                  <a:pt x="2890949" y="570633"/>
                  <a:pt x="2972770" y="696069"/>
                </a:cubicBezTo>
                <a:cubicBezTo>
                  <a:pt x="2880255" y="577608"/>
                  <a:pt x="3011169" y="778305"/>
                  <a:pt x="3000476" y="785279"/>
                </a:cubicBezTo>
                <a:cubicBezTo>
                  <a:pt x="2951384" y="710019"/>
                  <a:pt x="2891599" y="641734"/>
                  <a:pt x="2826142" y="541386"/>
                </a:cubicBezTo>
                <a:cubicBezTo>
                  <a:pt x="2864540" y="623622"/>
                  <a:pt x="2859519" y="662659"/>
                  <a:pt x="2897917" y="744895"/>
                </a:cubicBezTo>
                <a:lnTo>
                  <a:pt x="2883327" y="737466"/>
                </a:lnTo>
                <a:lnTo>
                  <a:pt x="2915417" y="793747"/>
                </a:lnTo>
                <a:cubicBezTo>
                  <a:pt x="2926999" y="814172"/>
                  <a:pt x="2933729" y="826131"/>
                  <a:pt x="2933729" y="826131"/>
                </a:cubicBezTo>
                <a:cubicBezTo>
                  <a:pt x="2917360" y="801036"/>
                  <a:pt x="2900993" y="775945"/>
                  <a:pt x="2884624" y="750851"/>
                </a:cubicBezTo>
                <a:cubicBezTo>
                  <a:pt x="2906671" y="808009"/>
                  <a:pt x="2955775" y="883289"/>
                  <a:pt x="2895981" y="814982"/>
                </a:cubicBezTo>
                <a:cubicBezTo>
                  <a:pt x="2876942" y="791633"/>
                  <a:pt x="2866043" y="776385"/>
                  <a:pt x="2858959" y="764797"/>
                </a:cubicBezTo>
                <a:lnTo>
                  <a:pt x="2854714" y="756313"/>
                </a:lnTo>
                <a:lnTo>
                  <a:pt x="2855131" y="772315"/>
                </a:lnTo>
                <a:lnTo>
                  <a:pt x="2885292" y="821954"/>
                </a:lnTo>
                <a:lnTo>
                  <a:pt x="2855728" y="795155"/>
                </a:lnTo>
                <a:lnTo>
                  <a:pt x="2856176" y="812351"/>
                </a:lnTo>
                <a:lnTo>
                  <a:pt x="2850534" y="813931"/>
                </a:lnTo>
                <a:lnTo>
                  <a:pt x="2861011" y="831088"/>
                </a:lnTo>
                <a:cubicBezTo>
                  <a:pt x="2869027" y="843743"/>
                  <a:pt x="2876187" y="854721"/>
                  <a:pt x="2880280" y="860995"/>
                </a:cubicBezTo>
                <a:cubicBezTo>
                  <a:pt x="2880280" y="860995"/>
                  <a:pt x="2880280" y="860995"/>
                  <a:pt x="2868004" y="842175"/>
                </a:cubicBezTo>
                <a:lnTo>
                  <a:pt x="2849726" y="814155"/>
                </a:lnTo>
                <a:lnTo>
                  <a:pt x="2842679" y="816125"/>
                </a:lnTo>
                <a:lnTo>
                  <a:pt x="2816284" y="802688"/>
                </a:lnTo>
                <a:lnTo>
                  <a:pt x="2820074" y="811400"/>
                </a:lnTo>
                <a:cubicBezTo>
                  <a:pt x="2823764" y="819612"/>
                  <a:pt x="2826165" y="824755"/>
                  <a:pt x="2826165" y="824755"/>
                </a:cubicBezTo>
                <a:cubicBezTo>
                  <a:pt x="2826165" y="824755"/>
                  <a:pt x="2826165" y="824755"/>
                  <a:pt x="2809796" y="799661"/>
                </a:cubicBezTo>
                <a:cubicBezTo>
                  <a:pt x="2805788" y="802275"/>
                  <a:pt x="2800982" y="800381"/>
                  <a:pt x="2798563" y="801328"/>
                </a:cubicBezTo>
                <a:lnTo>
                  <a:pt x="2799242" y="805416"/>
                </a:lnTo>
                <a:lnTo>
                  <a:pt x="2801678" y="807672"/>
                </a:lnTo>
                <a:cubicBezTo>
                  <a:pt x="2801678" y="807672"/>
                  <a:pt x="2801678" y="807672"/>
                  <a:pt x="2867132" y="908017"/>
                </a:cubicBezTo>
                <a:cubicBezTo>
                  <a:pt x="2867132" y="908017"/>
                  <a:pt x="2867132" y="908017"/>
                  <a:pt x="2835007" y="868626"/>
                </a:cubicBezTo>
                <a:lnTo>
                  <a:pt x="2809223" y="837010"/>
                </a:lnTo>
                <a:lnTo>
                  <a:pt x="2817324" y="855195"/>
                </a:lnTo>
                <a:lnTo>
                  <a:pt x="2822516" y="864568"/>
                </a:lnTo>
                <a:lnTo>
                  <a:pt x="2820689" y="862751"/>
                </a:lnTo>
                <a:lnTo>
                  <a:pt x="2821153" y="863792"/>
                </a:lnTo>
                <a:lnTo>
                  <a:pt x="2820075" y="862139"/>
                </a:lnTo>
                <a:lnTo>
                  <a:pt x="2817084" y="859163"/>
                </a:lnTo>
                <a:lnTo>
                  <a:pt x="2797576" y="839750"/>
                </a:lnTo>
                <a:lnTo>
                  <a:pt x="2801251" y="847151"/>
                </a:lnTo>
                <a:lnTo>
                  <a:pt x="2792813" y="842918"/>
                </a:lnTo>
                <a:lnTo>
                  <a:pt x="2808300" y="870403"/>
                </a:lnTo>
                <a:cubicBezTo>
                  <a:pt x="2830801" y="904897"/>
                  <a:pt x="2862111" y="947055"/>
                  <a:pt x="2878473" y="972139"/>
                </a:cubicBezTo>
                <a:cubicBezTo>
                  <a:pt x="2873127" y="975627"/>
                  <a:pt x="2858181" y="958557"/>
                  <a:pt x="2840480" y="934342"/>
                </a:cubicBezTo>
                <a:lnTo>
                  <a:pt x="2802743" y="878511"/>
                </a:lnTo>
                <a:lnTo>
                  <a:pt x="2816142" y="902832"/>
                </a:lnTo>
                <a:cubicBezTo>
                  <a:pt x="2816142" y="902832"/>
                  <a:pt x="2816142" y="902832"/>
                  <a:pt x="2807956" y="890283"/>
                </a:cubicBezTo>
                <a:lnTo>
                  <a:pt x="2793778" y="868547"/>
                </a:lnTo>
                <a:lnTo>
                  <a:pt x="2791670" y="873506"/>
                </a:lnTo>
                <a:lnTo>
                  <a:pt x="2779075" y="864696"/>
                </a:lnTo>
                <a:lnTo>
                  <a:pt x="2784993" y="878439"/>
                </a:lnTo>
                <a:lnTo>
                  <a:pt x="2791153" y="902611"/>
                </a:lnTo>
                <a:lnTo>
                  <a:pt x="2823183" y="935691"/>
                </a:lnTo>
                <a:cubicBezTo>
                  <a:pt x="2823183" y="935691"/>
                  <a:pt x="2823183" y="935691"/>
                  <a:pt x="2816417" y="931160"/>
                </a:cubicBezTo>
                <a:lnTo>
                  <a:pt x="2794726" y="916634"/>
                </a:lnTo>
                <a:lnTo>
                  <a:pt x="2794763" y="916778"/>
                </a:lnTo>
                <a:lnTo>
                  <a:pt x="2794658" y="916589"/>
                </a:lnTo>
                <a:lnTo>
                  <a:pt x="2769053" y="899442"/>
                </a:lnTo>
                <a:lnTo>
                  <a:pt x="2768824" y="899241"/>
                </a:lnTo>
                <a:lnTo>
                  <a:pt x="2781344" y="937158"/>
                </a:lnTo>
                <a:lnTo>
                  <a:pt x="2785951" y="948714"/>
                </a:lnTo>
                <a:lnTo>
                  <a:pt x="2807478" y="981716"/>
                </a:lnTo>
                <a:cubicBezTo>
                  <a:pt x="2807478" y="981716"/>
                  <a:pt x="2807478" y="981716"/>
                  <a:pt x="2800001" y="973175"/>
                </a:cubicBezTo>
                <a:lnTo>
                  <a:pt x="2792109" y="964158"/>
                </a:lnTo>
                <a:lnTo>
                  <a:pt x="2795017" y="971457"/>
                </a:lnTo>
                <a:lnTo>
                  <a:pt x="2823851" y="1006817"/>
                </a:lnTo>
                <a:lnTo>
                  <a:pt x="2802314" y="989760"/>
                </a:lnTo>
                <a:lnTo>
                  <a:pt x="2813164" y="1016975"/>
                </a:lnTo>
                <a:cubicBezTo>
                  <a:pt x="2820259" y="1039170"/>
                  <a:pt x="2821402" y="1054069"/>
                  <a:pt x="2809291" y="1053029"/>
                </a:cubicBezTo>
                <a:cubicBezTo>
                  <a:pt x="2809291" y="1053029"/>
                  <a:pt x="2809291" y="1053029"/>
                  <a:pt x="2792926" y="1027941"/>
                </a:cubicBezTo>
                <a:cubicBezTo>
                  <a:pt x="2782072" y="1017143"/>
                  <a:pt x="2774639" y="1013052"/>
                  <a:pt x="2770198" y="1014274"/>
                </a:cubicBezTo>
                <a:lnTo>
                  <a:pt x="2767281" y="1025349"/>
                </a:lnTo>
                <a:lnTo>
                  <a:pt x="2797454" y="1059817"/>
                </a:lnTo>
                <a:cubicBezTo>
                  <a:pt x="2726950" y="998464"/>
                  <a:pt x="2835879" y="1142092"/>
                  <a:pt x="2792442" y="1098867"/>
                </a:cubicBezTo>
                <a:lnTo>
                  <a:pt x="2786369" y="1093582"/>
                </a:lnTo>
                <a:lnTo>
                  <a:pt x="2799245" y="1131103"/>
                </a:lnTo>
                <a:cubicBezTo>
                  <a:pt x="2799245" y="1131103"/>
                  <a:pt x="2815609" y="1156191"/>
                  <a:pt x="2848337" y="1206363"/>
                </a:cubicBezTo>
                <a:lnTo>
                  <a:pt x="2841860" y="1204149"/>
                </a:lnTo>
                <a:lnTo>
                  <a:pt x="2849628" y="1212613"/>
                </a:lnTo>
                <a:cubicBezTo>
                  <a:pt x="2867289" y="1236766"/>
                  <a:pt x="2887693" y="1268047"/>
                  <a:pt x="2912179" y="1305585"/>
                </a:cubicBezTo>
                <a:cubicBezTo>
                  <a:pt x="2885164" y="1287533"/>
                  <a:pt x="2901488" y="1312559"/>
                  <a:pt x="2934137" y="1362611"/>
                </a:cubicBezTo>
                <a:cubicBezTo>
                  <a:pt x="3031507" y="1441791"/>
                  <a:pt x="2787221" y="1137382"/>
                  <a:pt x="2857577" y="1198512"/>
                </a:cubicBezTo>
                <a:cubicBezTo>
                  <a:pt x="2873901" y="1223537"/>
                  <a:pt x="2890225" y="1248563"/>
                  <a:pt x="2906547" y="1273585"/>
                </a:cubicBezTo>
                <a:cubicBezTo>
                  <a:pt x="2906547" y="1273585"/>
                  <a:pt x="2906547" y="1273585"/>
                  <a:pt x="2851944" y="1166512"/>
                </a:cubicBezTo>
                <a:cubicBezTo>
                  <a:pt x="2851944" y="1166512"/>
                  <a:pt x="2851944" y="1166512"/>
                  <a:pt x="2933563" y="1291637"/>
                </a:cubicBezTo>
                <a:cubicBezTo>
                  <a:pt x="2966211" y="1341689"/>
                  <a:pt x="2944255" y="1284663"/>
                  <a:pt x="2927931" y="1259637"/>
                </a:cubicBezTo>
                <a:cubicBezTo>
                  <a:pt x="2960579" y="1309688"/>
                  <a:pt x="3003919" y="1352765"/>
                  <a:pt x="3025875" y="1409791"/>
                </a:cubicBezTo>
                <a:cubicBezTo>
                  <a:pt x="3003919" y="1352765"/>
                  <a:pt x="3063583" y="1420869"/>
                  <a:pt x="3014610" y="1345792"/>
                </a:cubicBezTo>
                <a:lnTo>
                  <a:pt x="3030935" y="1370817"/>
                </a:lnTo>
                <a:cubicBezTo>
                  <a:pt x="3036280" y="1367330"/>
                  <a:pt x="3022629" y="1340561"/>
                  <a:pt x="3003562" y="1308408"/>
                </a:cubicBezTo>
                <a:lnTo>
                  <a:pt x="2969244" y="1254123"/>
                </a:lnTo>
                <a:lnTo>
                  <a:pt x="2976330" y="1263740"/>
                </a:lnTo>
                <a:cubicBezTo>
                  <a:pt x="2960006" y="1238714"/>
                  <a:pt x="2943684" y="1213692"/>
                  <a:pt x="2943684" y="1213692"/>
                </a:cubicBezTo>
                <a:lnTo>
                  <a:pt x="2969244" y="1254123"/>
                </a:lnTo>
                <a:lnTo>
                  <a:pt x="2938192" y="1211979"/>
                </a:lnTo>
                <a:cubicBezTo>
                  <a:pt x="2867906" y="1115410"/>
                  <a:pt x="2917157" y="1173024"/>
                  <a:pt x="2845739" y="1063538"/>
                </a:cubicBezTo>
                <a:cubicBezTo>
                  <a:pt x="2845739" y="1063538"/>
                  <a:pt x="2845739" y="1063538"/>
                  <a:pt x="2911036" y="1163641"/>
                </a:cubicBezTo>
                <a:cubicBezTo>
                  <a:pt x="2911036" y="1163641"/>
                  <a:pt x="2911036" y="1163641"/>
                  <a:pt x="2916095" y="1124667"/>
                </a:cubicBezTo>
                <a:cubicBezTo>
                  <a:pt x="2970697" y="1231741"/>
                  <a:pt x="3014038" y="1274818"/>
                  <a:pt x="3079334" y="1374920"/>
                </a:cubicBezTo>
                <a:cubicBezTo>
                  <a:pt x="3008406" y="1242817"/>
                  <a:pt x="2872182" y="1010616"/>
                  <a:pt x="2909889" y="1021693"/>
                </a:cubicBezTo>
                <a:cubicBezTo>
                  <a:pt x="2909889" y="1021693"/>
                  <a:pt x="2909889" y="1021693"/>
                  <a:pt x="3007834" y="1171847"/>
                </a:cubicBezTo>
                <a:cubicBezTo>
                  <a:pt x="3034848" y="1189895"/>
                  <a:pt x="2969554" y="1089796"/>
                  <a:pt x="2914948" y="982719"/>
                </a:cubicBezTo>
                <a:cubicBezTo>
                  <a:pt x="3029217" y="1157899"/>
                  <a:pt x="3012893" y="1132873"/>
                  <a:pt x="3143484" y="1333076"/>
                </a:cubicBezTo>
                <a:cubicBezTo>
                  <a:pt x="3078188" y="1232973"/>
                  <a:pt x="3208208" y="1362204"/>
                  <a:pt x="3115896" y="1244050"/>
                </a:cubicBezTo>
                <a:cubicBezTo>
                  <a:pt x="3115896" y="1244050"/>
                  <a:pt x="3115896" y="1244050"/>
                  <a:pt x="3083248" y="1193998"/>
                </a:cubicBezTo>
                <a:cubicBezTo>
                  <a:pt x="3099572" y="1219024"/>
                  <a:pt x="3066924" y="1168973"/>
                  <a:pt x="3077615" y="1161999"/>
                </a:cubicBezTo>
                <a:cubicBezTo>
                  <a:pt x="3077615" y="1161999"/>
                  <a:pt x="3077615" y="1161999"/>
                  <a:pt x="3191884" y="1337179"/>
                </a:cubicBezTo>
                <a:cubicBezTo>
                  <a:pt x="3159235" y="1287127"/>
                  <a:pt x="3115322" y="1173076"/>
                  <a:pt x="3055661" y="1104976"/>
                </a:cubicBezTo>
                <a:cubicBezTo>
                  <a:pt x="3001055" y="997900"/>
                  <a:pt x="3164294" y="1248153"/>
                  <a:pt x="3191311" y="1266205"/>
                </a:cubicBezTo>
                <a:cubicBezTo>
                  <a:pt x="3147397" y="1152154"/>
                  <a:pt x="3098998" y="1148051"/>
                  <a:pt x="3044396" y="1040976"/>
                </a:cubicBezTo>
                <a:cubicBezTo>
                  <a:pt x="3006116" y="958925"/>
                  <a:pt x="3065779" y="1027028"/>
                  <a:pt x="3092795" y="1045079"/>
                </a:cubicBezTo>
                <a:cubicBezTo>
                  <a:pt x="3092795" y="1045079"/>
                  <a:pt x="3109120" y="1070105"/>
                  <a:pt x="3109120" y="1070105"/>
                </a:cubicBezTo>
                <a:cubicBezTo>
                  <a:pt x="3152457" y="1113180"/>
                  <a:pt x="3244770" y="1231334"/>
                  <a:pt x="3190164" y="1124257"/>
                </a:cubicBezTo>
                <a:cubicBezTo>
                  <a:pt x="3190164" y="1124257"/>
                  <a:pt x="3190164" y="1124257"/>
                  <a:pt x="3130503" y="1056157"/>
                </a:cubicBezTo>
                <a:cubicBezTo>
                  <a:pt x="3130503" y="1056157"/>
                  <a:pt x="3157518" y="1074209"/>
                  <a:pt x="3141194" y="1049183"/>
                </a:cubicBezTo>
                <a:cubicBezTo>
                  <a:pt x="3141194" y="1049183"/>
                  <a:pt x="3108545" y="999132"/>
                  <a:pt x="3092221" y="974106"/>
                </a:cubicBezTo>
                <a:cubicBezTo>
                  <a:pt x="3108545" y="999132"/>
                  <a:pt x="3086589" y="942106"/>
                  <a:pt x="3151886" y="1042209"/>
                </a:cubicBezTo>
                <a:cubicBezTo>
                  <a:pt x="3146254" y="1010209"/>
                  <a:pt x="3086589" y="942106"/>
                  <a:pt x="3070265" y="917080"/>
                </a:cubicBezTo>
                <a:cubicBezTo>
                  <a:pt x="3113606" y="960157"/>
                  <a:pt x="3086589" y="942106"/>
                  <a:pt x="3162578" y="1035234"/>
                </a:cubicBezTo>
                <a:cubicBezTo>
                  <a:pt x="3113606" y="960157"/>
                  <a:pt x="3064633" y="885080"/>
                  <a:pt x="3134989" y="946209"/>
                </a:cubicBezTo>
                <a:cubicBezTo>
                  <a:pt x="3167637" y="996260"/>
                  <a:pt x="3156945" y="1003235"/>
                  <a:pt x="3200286" y="1046312"/>
                </a:cubicBezTo>
                <a:cubicBezTo>
                  <a:pt x="3237991" y="1057386"/>
                  <a:pt x="3107973" y="928158"/>
                  <a:pt x="3113032" y="889184"/>
                </a:cubicBezTo>
                <a:cubicBezTo>
                  <a:pt x="3145680" y="939235"/>
                  <a:pt x="3162004" y="964261"/>
                  <a:pt x="3210977" y="1039338"/>
                </a:cubicBezTo>
                <a:cubicBezTo>
                  <a:pt x="3210977" y="1039338"/>
                  <a:pt x="3210977" y="1039338"/>
                  <a:pt x="3123724" y="882209"/>
                </a:cubicBezTo>
                <a:cubicBezTo>
                  <a:pt x="3140048" y="907235"/>
                  <a:pt x="3156372" y="932261"/>
                  <a:pt x="3172696" y="957287"/>
                </a:cubicBezTo>
                <a:cubicBezTo>
                  <a:pt x="3199713" y="975338"/>
                  <a:pt x="3150740" y="900261"/>
                  <a:pt x="3150740" y="900261"/>
                </a:cubicBezTo>
                <a:cubicBezTo>
                  <a:pt x="3150740" y="900261"/>
                  <a:pt x="3150740" y="900261"/>
                  <a:pt x="3134416" y="875235"/>
                </a:cubicBezTo>
                <a:cubicBezTo>
                  <a:pt x="3139475" y="836261"/>
                  <a:pt x="3302715" y="1086515"/>
                  <a:pt x="3280757" y="1029490"/>
                </a:cubicBezTo>
                <a:cubicBezTo>
                  <a:pt x="3280757" y="1029490"/>
                  <a:pt x="3280757" y="1029490"/>
                  <a:pt x="3215463" y="929390"/>
                </a:cubicBezTo>
                <a:cubicBezTo>
                  <a:pt x="3291450" y="1022515"/>
                  <a:pt x="3258804" y="972467"/>
                  <a:pt x="3209831" y="897390"/>
                </a:cubicBezTo>
                <a:cubicBezTo>
                  <a:pt x="3280187" y="958519"/>
                  <a:pt x="3312833" y="1008567"/>
                  <a:pt x="3378129" y="1108670"/>
                </a:cubicBezTo>
                <a:cubicBezTo>
                  <a:pt x="3481133" y="1219850"/>
                  <a:pt x="3698978" y="1577180"/>
                  <a:pt x="3698978" y="1577180"/>
                </a:cubicBezTo>
                <a:cubicBezTo>
                  <a:pt x="3666330" y="1527129"/>
                  <a:pt x="3666330" y="1527129"/>
                  <a:pt x="3639314" y="1509077"/>
                </a:cubicBezTo>
                <a:cubicBezTo>
                  <a:pt x="3661270" y="1566103"/>
                  <a:pt x="3699549" y="1648151"/>
                  <a:pt x="3645520" y="1612051"/>
                </a:cubicBezTo>
                <a:cubicBezTo>
                  <a:pt x="3553207" y="1493897"/>
                  <a:pt x="3623562" y="1555026"/>
                  <a:pt x="3531251" y="1436871"/>
                </a:cubicBezTo>
                <a:cubicBezTo>
                  <a:pt x="3585855" y="1543948"/>
                  <a:pt x="3558840" y="1525896"/>
                  <a:pt x="3624136" y="1625999"/>
                </a:cubicBezTo>
                <a:cubicBezTo>
                  <a:pt x="3597120" y="1607948"/>
                  <a:pt x="3570103" y="1589897"/>
                  <a:pt x="3575737" y="1621896"/>
                </a:cubicBezTo>
                <a:cubicBezTo>
                  <a:pt x="3570103" y="1589897"/>
                  <a:pt x="3570103" y="1589897"/>
                  <a:pt x="3543088" y="1571845"/>
                </a:cubicBezTo>
                <a:cubicBezTo>
                  <a:pt x="3526764" y="1546819"/>
                  <a:pt x="3608385" y="1671948"/>
                  <a:pt x="3597693" y="1678922"/>
                </a:cubicBezTo>
                <a:cubicBezTo>
                  <a:pt x="3597693" y="1678922"/>
                  <a:pt x="3597693" y="1678922"/>
                  <a:pt x="3505381" y="1560767"/>
                </a:cubicBezTo>
                <a:cubicBezTo>
                  <a:pt x="3511013" y="1592767"/>
                  <a:pt x="3549293" y="1674819"/>
                  <a:pt x="3538602" y="1681793"/>
                </a:cubicBezTo>
                <a:cubicBezTo>
                  <a:pt x="3538602" y="1681793"/>
                  <a:pt x="3538602" y="1681793"/>
                  <a:pt x="3522278" y="1656767"/>
                </a:cubicBezTo>
                <a:cubicBezTo>
                  <a:pt x="3511586" y="1663742"/>
                  <a:pt x="3484571" y="1645690"/>
                  <a:pt x="3539173" y="1752763"/>
                </a:cubicBezTo>
                <a:cubicBezTo>
                  <a:pt x="3522851" y="1727741"/>
                  <a:pt x="3490202" y="1677690"/>
                  <a:pt x="3463187" y="1659638"/>
                </a:cubicBezTo>
                <a:cubicBezTo>
                  <a:pt x="3588145" y="1827841"/>
                  <a:pt x="3409154" y="1623536"/>
                  <a:pt x="3523421" y="1798712"/>
                </a:cubicBezTo>
                <a:cubicBezTo>
                  <a:pt x="3523421" y="1798712"/>
                  <a:pt x="3523421" y="1798712"/>
                  <a:pt x="3436744" y="1712561"/>
                </a:cubicBezTo>
                <a:cubicBezTo>
                  <a:pt x="3461228" y="1750096"/>
                  <a:pt x="3470800" y="1770610"/>
                  <a:pt x="3474952" y="1785738"/>
                </a:cubicBezTo>
                <a:lnTo>
                  <a:pt x="3479971" y="1821698"/>
                </a:lnTo>
                <a:lnTo>
                  <a:pt x="3480006" y="1821554"/>
                </a:lnTo>
                <a:cubicBezTo>
                  <a:pt x="3504798" y="1835467"/>
                  <a:pt x="3632128" y="2013142"/>
                  <a:pt x="3517361" y="1767103"/>
                </a:cubicBezTo>
                <a:cubicBezTo>
                  <a:pt x="3517361" y="1767103"/>
                  <a:pt x="3517361" y="1767103"/>
                  <a:pt x="3588247" y="1899141"/>
                </a:cubicBezTo>
                <a:lnTo>
                  <a:pt x="3601505" y="1919466"/>
                </a:lnTo>
                <a:cubicBezTo>
                  <a:pt x="3635157" y="1971056"/>
                  <a:pt x="3641274" y="1980433"/>
                  <a:pt x="3702458" y="2074232"/>
                </a:cubicBezTo>
                <a:cubicBezTo>
                  <a:pt x="3669827" y="2024207"/>
                  <a:pt x="3642265" y="1935220"/>
                  <a:pt x="3593316" y="1860179"/>
                </a:cubicBezTo>
                <a:cubicBezTo>
                  <a:pt x="3593316" y="1860179"/>
                  <a:pt x="3593316" y="1860179"/>
                  <a:pt x="3615257" y="1917182"/>
                </a:cubicBezTo>
                <a:cubicBezTo>
                  <a:pt x="3506113" y="1703125"/>
                  <a:pt x="3679964" y="1946284"/>
                  <a:pt x="3592760" y="1789231"/>
                </a:cubicBezTo>
                <a:cubicBezTo>
                  <a:pt x="3597829" y="1750269"/>
                  <a:pt x="3700794" y="1861386"/>
                  <a:pt x="3695167" y="1829397"/>
                </a:cubicBezTo>
                <a:cubicBezTo>
                  <a:pt x="3711485" y="1854413"/>
                  <a:pt x="3711485" y="1854413"/>
                  <a:pt x="3727800" y="1879425"/>
                </a:cubicBezTo>
                <a:cubicBezTo>
                  <a:pt x="3640597" y="1722372"/>
                  <a:pt x="3737937" y="1801499"/>
                  <a:pt x="3786885" y="1876540"/>
                </a:cubicBezTo>
                <a:cubicBezTo>
                  <a:pt x="3770570" y="1851527"/>
                  <a:pt x="3764945" y="1819541"/>
                  <a:pt x="3743004" y="1762538"/>
                </a:cubicBezTo>
                <a:cubicBezTo>
                  <a:pt x="3743004" y="1762538"/>
                  <a:pt x="3743004" y="1762538"/>
                  <a:pt x="3764945" y="1819541"/>
                </a:cubicBezTo>
                <a:cubicBezTo>
                  <a:pt x="3824030" y="1816655"/>
                  <a:pt x="3899429" y="1838783"/>
                  <a:pt x="3893250" y="1735848"/>
                </a:cubicBezTo>
                <a:cubicBezTo>
                  <a:pt x="3903942" y="1728874"/>
                  <a:pt x="3898874" y="1767835"/>
                  <a:pt x="3931505" y="1817860"/>
                </a:cubicBezTo>
                <a:cubicBezTo>
                  <a:pt x="3887625" y="1703858"/>
                  <a:pt x="3936574" y="1778899"/>
                  <a:pt x="3930950" y="1746912"/>
                </a:cubicBezTo>
                <a:cubicBezTo>
                  <a:pt x="3944593" y="1773668"/>
                  <a:pt x="3953102" y="1788171"/>
                  <a:pt x="3958790" y="1796162"/>
                </a:cubicBezTo>
                <a:lnTo>
                  <a:pt x="3965406" y="1802321"/>
                </a:lnTo>
                <a:lnTo>
                  <a:pt x="3969770" y="1815184"/>
                </a:lnTo>
                <a:cubicBezTo>
                  <a:pt x="3975958" y="1833435"/>
                  <a:pt x="3988333" y="1869930"/>
                  <a:pt x="4013085" y="1942927"/>
                </a:cubicBezTo>
                <a:cubicBezTo>
                  <a:pt x="4013085" y="1942927"/>
                  <a:pt x="4013085" y="1942927"/>
                  <a:pt x="3996767" y="1917911"/>
                </a:cubicBezTo>
                <a:cubicBezTo>
                  <a:pt x="3986076" y="1924884"/>
                  <a:pt x="3981009" y="1963849"/>
                  <a:pt x="4046272" y="2063900"/>
                </a:cubicBezTo>
                <a:cubicBezTo>
                  <a:pt x="4046272" y="2063900"/>
                  <a:pt x="4046272" y="2063900"/>
                  <a:pt x="4013641" y="2013875"/>
                </a:cubicBezTo>
                <a:cubicBezTo>
                  <a:pt x="4013641" y="2013875"/>
                  <a:pt x="4019264" y="2045862"/>
                  <a:pt x="4019264" y="2045862"/>
                </a:cubicBezTo>
                <a:cubicBezTo>
                  <a:pt x="4019264" y="2045862"/>
                  <a:pt x="4019264" y="2045862"/>
                  <a:pt x="4002948" y="2020849"/>
                </a:cubicBezTo>
                <a:cubicBezTo>
                  <a:pt x="4002948" y="2020849"/>
                  <a:pt x="4002948" y="2020849"/>
                  <a:pt x="4024887" y="2077849"/>
                </a:cubicBezTo>
                <a:cubicBezTo>
                  <a:pt x="4024887" y="2077849"/>
                  <a:pt x="4024887" y="2077849"/>
                  <a:pt x="4008571" y="2052836"/>
                </a:cubicBezTo>
                <a:cubicBezTo>
                  <a:pt x="4008571" y="2052836"/>
                  <a:pt x="4008571" y="2052836"/>
                  <a:pt x="3987188" y="2066785"/>
                </a:cubicBezTo>
                <a:cubicBezTo>
                  <a:pt x="3987188" y="2066785"/>
                  <a:pt x="3987188" y="2066785"/>
                  <a:pt x="3981565" y="2034797"/>
                </a:cubicBezTo>
                <a:cubicBezTo>
                  <a:pt x="3960180" y="2048746"/>
                  <a:pt x="4036691" y="2212775"/>
                  <a:pt x="3993366" y="2169721"/>
                </a:cubicBezTo>
                <a:cubicBezTo>
                  <a:pt x="3960735" y="2119695"/>
                  <a:pt x="3938796" y="2062696"/>
                  <a:pt x="3922480" y="2037683"/>
                </a:cubicBezTo>
                <a:cubicBezTo>
                  <a:pt x="3911788" y="2044658"/>
                  <a:pt x="3977050" y="2144708"/>
                  <a:pt x="3993366" y="2169721"/>
                </a:cubicBezTo>
                <a:cubicBezTo>
                  <a:pt x="3982675" y="2176694"/>
                  <a:pt x="3835832" y="1951577"/>
                  <a:pt x="3847079" y="2015552"/>
                </a:cubicBezTo>
                <a:cubicBezTo>
                  <a:pt x="3803201" y="1901552"/>
                  <a:pt x="3808824" y="1933539"/>
                  <a:pt x="3792509" y="1908527"/>
                </a:cubicBezTo>
                <a:cubicBezTo>
                  <a:pt x="3896028" y="2090593"/>
                  <a:pt x="3831321" y="2061490"/>
                  <a:pt x="3902207" y="2193528"/>
                </a:cubicBezTo>
                <a:cubicBezTo>
                  <a:pt x="3804311" y="2043449"/>
                  <a:pt x="3929771" y="2282518"/>
                  <a:pt x="3902763" y="2264480"/>
                </a:cubicBezTo>
                <a:cubicBezTo>
                  <a:pt x="3864507" y="2182464"/>
                  <a:pt x="3815560" y="2107427"/>
                  <a:pt x="3760987" y="2000398"/>
                </a:cubicBezTo>
                <a:cubicBezTo>
                  <a:pt x="3788552" y="2089389"/>
                  <a:pt x="3777859" y="2096363"/>
                  <a:pt x="3805423" y="2185349"/>
                </a:cubicBezTo>
                <a:cubicBezTo>
                  <a:pt x="3691766" y="2081207"/>
                  <a:pt x="3811602" y="2288284"/>
                  <a:pt x="3714263" y="2209158"/>
                </a:cubicBezTo>
                <a:cubicBezTo>
                  <a:pt x="3681631" y="2159132"/>
                  <a:pt x="3643375" y="2077117"/>
                  <a:pt x="3643375" y="2077117"/>
                </a:cubicBezTo>
                <a:cubicBezTo>
                  <a:pt x="3567420" y="1984041"/>
                  <a:pt x="3681631" y="2159132"/>
                  <a:pt x="3605674" y="2066053"/>
                </a:cubicBezTo>
                <a:cubicBezTo>
                  <a:pt x="3643929" y="2148066"/>
                  <a:pt x="3638306" y="2116078"/>
                  <a:pt x="3714263" y="2209158"/>
                </a:cubicBezTo>
                <a:cubicBezTo>
                  <a:pt x="3714263" y="2209158"/>
                  <a:pt x="3714263" y="2209158"/>
                  <a:pt x="3741825" y="2298144"/>
                </a:cubicBezTo>
                <a:cubicBezTo>
                  <a:pt x="3741825" y="2298144"/>
                  <a:pt x="3741825" y="2298144"/>
                  <a:pt x="3703570" y="2216132"/>
                </a:cubicBezTo>
                <a:cubicBezTo>
                  <a:pt x="3660247" y="2173082"/>
                  <a:pt x="3731134" y="2305118"/>
                  <a:pt x="3763767" y="2355147"/>
                </a:cubicBezTo>
                <a:cubicBezTo>
                  <a:pt x="3753075" y="2362121"/>
                  <a:pt x="3698503" y="2255093"/>
                  <a:pt x="3682187" y="2230080"/>
                </a:cubicBezTo>
                <a:cubicBezTo>
                  <a:pt x="3584846" y="2150950"/>
                  <a:pt x="3726621" y="2415032"/>
                  <a:pt x="3688922" y="2403967"/>
                </a:cubicBezTo>
                <a:cubicBezTo>
                  <a:pt x="3688922" y="2403967"/>
                  <a:pt x="3688922" y="2403967"/>
                  <a:pt x="3666981" y="2346964"/>
                </a:cubicBezTo>
                <a:cubicBezTo>
                  <a:pt x="3623658" y="2303914"/>
                  <a:pt x="3634904" y="2367888"/>
                  <a:pt x="3656845" y="2424891"/>
                </a:cubicBezTo>
                <a:cubicBezTo>
                  <a:pt x="3646155" y="2431865"/>
                  <a:pt x="3662470" y="2456877"/>
                  <a:pt x="3695101" y="2506903"/>
                </a:cubicBezTo>
                <a:cubicBezTo>
                  <a:pt x="3678786" y="2481890"/>
                  <a:pt x="3668093" y="2488865"/>
                  <a:pt x="3635462" y="2438839"/>
                </a:cubicBezTo>
                <a:cubicBezTo>
                  <a:pt x="3722664" y="2595889"/>
                  <a:pt x="3652332" y="2534801"/>
                  <a:pt x="3674271" y="2591801"/>
                </a:cubicBezTo>
                <a:cubicBezTo>
                  <a:pt x="3657955" y="2566788"/>
                  <a:pt x="3652332" y="2534801"/>
                  <a:pt x="3592693" y="2466738"/>
                </a:cubicBezTo>
                <a:cubicBezTo>
                  <a:pt x="3582002" y="2473711"/>
                  <a:pt x="3593249" y="2537686"/>
                  <a:pt x="3549925" y="2494635"/>
                </a:cubicBezTo>
                <a:cubicBezTo>
                  <a:pt x="3500976" y="2419594"/>
                  <a:pt x="3495353" y="2387607"/>
                  <a:pt x="3435714" y="2319543"/>
                </a:cubicBezTo>
                <a:cubicBezTo>
                  <a:pt x="3490284" y="2426568"/>
                  <a:pt x="3571864" y="2551635"/>
                  <a:pt x="3566796" y="2590595"/>
                </a:cubicBezTo>
                <a:cubicBezTo>
                  <a:pt x="3566796" y="2590595"/>
                  <a:pt x="3566796" y="2590595"/>
                  <a:pt x="3534165" y="2540570"/>
                </a:cubicBezTo>
                <a:cubicBezTo>
                  <a:pt x="3507157" y="2522532"/>
                  <a:pt x="3599984" y="2711573"/>
                  <a:pt x="3502088" y="2561494"/>
                </a:cubicBezTo>
                <a:cubicBezTo>
                  <a:pt x="3512781" y="2554519"/>
                  <a:pt x="3463832" y="2479478"/>
                  <a:pt x="3425577" y="2397466"/>
                </a:cubicBezTo>
                <a:cubicBezTo>
                  <a:pt x="3463832" y="2479478"/>
                  <a:pt x="3469455" y="2511465"/>
                  <a:pt x="3458762" y="2518440"/>
                </a:cubicBezTo>
                <a:cubicBezTo>
                  <a:pt x="3409816" y="2443402"/>
                  <a:pt x="3388432" y="2457350"/>
                  <a:pt x="3333860" y="2350322"/>
                </a:cubicBezTo>
                <a:cubicBezTo>
                  <a:pt x="3317545" y="2325309"/>
                  <a:pt x="3323168" y="2357297"/>
                  <a:pt x="3323168" y="2357297"/>
                </a:cubicBezTo>
                <a:cubicBezTo>
                  <a:pt x="3345109" y="2414300"/>
                  <a:pt x="3426687" y="2539363"/>
                  <a:pt x="3432312" y="2571353"/>
                </a:cubicBezTo>
                <a:cubicBezTo>
                  <a:pt x="3432312" y="2571353"/>
                  <a:pt x="3432312" y="2571353"/>
                  <a:pt x="3383363" y="2496312"/>
                </a:cubicBezTo>
                <a:cubicBezTo>
                  <a:pt x="3470567" y="2653365"/>
                  <a:pt x="3378296" y="2535273"/>
                  <a:pt x="3465499" y="2692326"/>
                </a:cubicBezTo>
                <a:cubicBezTo>
                  <a:pt x="3465499" y="2692326"/>
                  <a:pt x="3465499" y="2692326"/>
                  <a:pt x="3432868" y="2642301"/>
                </a:cubicBezTo>
                <a:cubicBezTo>
                  <a:pt x="3471122" y="2724313"/>
                  <a:pt x="3422176" y="2649276"/>
                  <a:pt x="3427799" y="2681263"/>
                </a:cubicBezTo>
                <a:cubicBezTo>
                  <a:pt x="3395168" y="2631238"/>
                  <a:pt x="3346219" y="2556196"/>
                  <a:pt x="3297272" y="2481159"/>
                </a:cubicBezTo>
                <a:cubicBezTo>
                  <a:pt x="3329903" y="2531184"/>
                  <a:pt x="3319211" y="2538158"/>
                  <a:pt x="3341150" y="2595158"/>
                </a:cubicBezTo>
                <a:cubicBezTo>
                  <a:pt x="3341150" y="2595158"/>
                  <a:pt x="3341150" y="2595158"/>
                  <a:pt x="3292203" y="2520120"/>
                </a:cubicBezTo>
                <a:cubicBezTo>
                  <a:pt x="3292203" y="2520120"/>
                  <a:pt x="3292203" y="2520120"/>
                  <a:pt x="3330459" y="2602132"/>
                </a:cubicBezTo>
                <a:cubicBezTo>
                  <a:pt x="3287135" y="2559081"/>
                  <a:pt x="3259572" y="2470095"/>
                  <a:pt x="3210623" y="2395054"/>
                </a:cubicBezTo>
                <a:cubicBezTo>
                  <a:pt x="3265196" y="2502081"/>
                  <a:pt x="3270820" y="2534069"/>
                  <a:pt x="3309074" y="2616081"/>
                </a:cubicBezTo>
                <a:cubicBezTo>
                  <a:pt x="3238188" y="2484043"/>
                  <a:pt x="3287690" y="2630030"/>
                  <a:pt x="3216804" y="2497992"/>
                </a:cubicBezTo>
                <a:cubicBezTo>
                  <a:pt x="3206112" y="2504967"/>
                  <a:pt x="3336639" y="2705071"/>
                  <a:pt x="3298940" y="2694007"/>
                </a:cubicBezTo>
                <a:cubicBezTo>
                  <a:pt x="3298940" y="2694007"/>
                  <a:pt x="3298940" y="2694007"/>
                  <a:pt x="3244368" y="2586978"/>
                </a:cubicBezTo>
                <a:cubicBezTo>
                  <a:pt x="3288247" y="2700981"/>
                  <a:pt x="3293871" y="2732968"/>
                  <a:pt x="3332125" y="2814981"/>
                </a:cubicBezTo>
                <a:cubicBezTo>
                  <a:pt x="3315810" y="2789968"/>
                  <a:pt x="3315810" y="2789968"/>
                  <a:pt x="3315810" y="2789968"/>
                </a:cubicBezTo>
                <a:cubicBezTo>
                  <a:pt x="3337748" y="2846968"/>
                  <a:pt x="3261795" y="2753891"/>
                  <a:pt x="3332683" y="2885932"/>
                </a:cubicBezTo>
                <a:cubicBezTo>
                  <a:pt x="3300050" y="2835903"/>
                  <a:pt x="3310742" y="2828929"/>
                  <a:pt x="3251103" y="2760866"/>
                </a:cubicBezTo>
                <a:cubicBezTo>
                  <a:pt x="3316365" y="2860916"/>
                  <a:pt x="3278665" y="2849853"/>
                  <a:pt x="3321991" y="2892906"/>
                </a:cubicBezTo>
                <a:cubicBezTo>
                  <a:pt x="3305673" y="2867891"/>
                  <a:pt x="3284288" y="2881840"/>
                  <a:pt x="3229718" y="2774815"/>
                </a:cubicBezTo>
                <a:cubicBezTo>
                  <a:pt x="3235341" y="2806802"/>
                  <a:pt x="3267973" y="2856827"/>
                  <a:pt x="3300606" y="2906855"/>
                </a:cubicBezTo>
                <a:cubicBezTo>
                  <a:pt x="3219026" y="2781789"/>
                  <a:pt x="3338862" y="2988867"/>
                  <a:pt x="3257282" y="2863801"/>
                </a:cubicBezTo>
                <a:cubicBezTo>
                  <a:pt x="3240966" y="2838788"/>
                  <a:pt x="3192019" y="2763750"/>
                  <a:pt x="3197643" y="2795738"/>
                </a:cubicBezTo>
                <a:cubicBezTo>
                  <a:pt x="3197643" y="2795738"/>
                  <a:pt x="3197643" y="2795738"/>
                  <a:pt x="3279223" y="2920804"/>
                </a:cubicBezTo>
                <a:cubicBezTo>
                  <a:pt x="3268530" y="2927778"/>
                  <a:pt x="3268530" y="2927778"/>
                  <a:pt x="3247146" y="2941727"/>
                </a:cubicBezTo>
                <a:cubicBezTo>
                  <a:pt x="3225205" y="2884724"/>
                  <a:pt x="3214512" y="2891699"/>
                  <a:pt x="3192574" y="2834699"/>
                </a:cubicBezTo>
                <a:cubicBezTo>
                  <a:pt x="3203820" y="2898674"/>
                  <a:pt x="3214512" y="2891699"/>
                  <a:pt x="3252769" y="2973714"/>
                </a:cubicBezTo>
                <a:cubicBezTo>
                  <a:pt x="3252769" y="2973714"/>
                  <a:pt x="3252769" y="2973714"/>
                  <a:pt x="3165566" y="2816661"/>
                </a:cubicBezTo>
                <a:cubicBezTo>
                  <a:pt x="3160498" y="2855622"/>
                  <a:pt x="3301716" y="3048752"/>
                  <a:pt x="3247701" y="3012675"/>
                </a:cubicBezTo>
                <a:cubicBezTo>
                  <a:pt x="3209445" y="2930660"/>
                  <a:pt x="3100859" y="2787559"/>
                  <a:pt x="3095233" y="2755568"/>
                </a:cubicBezTo>
                <a:cubicBezTo>
                  <a:pt x="3035594" y="2687505"/>
                  <a:pt x="3063157" y="2776492"/>
                  <a:pt x="3014210" y="2701454"/>
                </a:cubicBezTo>
                <a:cubicBezTo>
                  <a:pt x="2976511" y="2690390"/>
                  <a:pt x="3188618" y="3015560"/>
                  <a:pt x="3101969" y="2929456"/>
                </a:cubicBezTo>
                <a:cubicBezTo>
                  <a:pt x="3101969" y="2929456"/>
                  <a:pt x="3101969" y="2929456"/>
                  <a:pt x="3053022" y="2854418"/>
                </a:cubicBezTo>
                <a:cubicBezTo>
                  <a:pt x="3074961" y="2911418"/>
                  <a:pt x="3091276" y="2936430"/>
                  <a:pt x="3107592" y="2961443"/>
                </a:cubicBezTo>
                <a:cubicBezTo>
                  <a:pt x="3091276" y="2936430"/>
                  <a:pt x="3074961" y="2911418"/>
                  <a:pt x="3042330" y="2861392"/>
                </a:cubicBezTo>
                <a:cubicBezTo>
                  <a:pt x="3045142" y="2877385"/>
                  <a:pt x="3046230" y="2887817"/>
                  <a:pt x="3047390" y="2896532"/>
                </a:cubicBezTo>
                <a:lnTo>
                  <a:pt x="3052021" y="2917503"/>
                </a:lnTo>
                <a:lnTo>
                  <a:pt x="2988312" y="2825313"/>
                </a:lnTo>
                <a:cubicBezTo>
                  <a:pt x="2971996" y="2800300"/>
                  <a:pt x="2977621" y="2832287"/>
                  <a:pt x="2977621" y="2832287"/>
                </a:cubicBezTo>
                <a:cubicBezTo>
                  <a:pt x="2999562" y="2889290"/>
                  <a:pt x="3048509" y="2964327"/>
                  <a:pt x="3070448" y="3021327"/>
                </a:cubicBezTo>
                <a:cubicBezTo>
                  <a:pt x="3070448" y="3021327"/>
                  <a:pt x="3074211" y="3030018"/>
                  <a:pt x="3078581" y="3041095"/>
                </a:cubicBezTo>
                <a:lnTo>
                  <a:pt x="3089699" y="3073319"/>
                </a:lnTo>
                <a:lnTo>
                  <a:pt x="3083526" y="3061823"/>
                </a:lnTo>
                <a:cubicBezTo>
                  <a:pt x="3074666" y="3045319"/>
                  <a:pt x="3056944" y="3012308"/>
                  <a:pt x="3021501" y="2946289"/>
                </a:cubicBezTo>
                <a:cubicBezTo>
                  <a:pt x="3016432" y="2985251"/>
                  <a:pt x="2989425" y="2967212"/>
                  <a:pt x="3027680" y="3049224"/>
                </a:cubicBezTo>
                <a:cubicBezTo>
                  <a:pt x="3011364" y="3024212"/>
                  <a:pt x="3011364" y="3024212"/>
                  <a:pt x="2995048" y="2999199"/>
                </a:cubicBezTo>
                <a:cubicBezTo>
                  <a:pt x="3082252" y="3156253"/>
                  <a:pt x="2913468" y="2874133"/>
                  <a:pt x="2941033" y="2963123"/>
                </a:cubicBezTo>
                <a:cubicBezTo>
                  <a:pt x="2952002" y="2991623"/>
                  <a:pt x="2962972" y="3020123"/>
                  <a:pt x="2973238" y="3044625"/>
                </a:cubicBezTo>
                <a:lnTo>
                  <a:pt x="2987153" y="3075920"/>
                </a:lnTo>
                <a:lnTo>
                  <a:pt x="2983922" y="3069902"/>
                </a:lnTo>
                <a:cubicBezTo>
                  <a:pt x="2973538" y="3050560"/>
                  <a:pt x="2956923" y="3019613"/>
                  <a:pt x="2930340" y="2970098"/>
                </a:cubicBezTo>
                <a:cubicBezTo>
                  <a:pt x="2930340" y="2970098"/>
                  <a:pt x="2930340" y="2970098"/>
                  <a:pt x="2941588" y="3034071"/>
                </a:cubicBezTo>
                <a:cubicBezTo>
                  <a:pt x="2941588" y="3034071"/>
                  <a:pt x="2941588" y="3034071"/>
                  <a:pt x="3006853" y="3134125"/>
                </a:cubicBezTo>
                <a:cubicBezTo>
                  <a:pt x="2930896" y="3041046"/>
                  <a:pt x="2876880" y="3004970"/>
                  <a:pt x="2833557" y="2961919"/>
                </a:cubicBezTo>
                <a:cubicBezTo>
                  <a:pt x="2828489" y="3000880"/>
                  <a:pt x="2850428" y="3057879"/>
                  <a:pt x="2899375" y="3132917"/>
                </a:cubicBezTo>
                <a:cubicBezTo>
                  <a:pt x="2812728" y="3046816"/>
                  <a:pt x="2795856" y="2950851"/>
                  <a:pt x="2687270" y="2807750"/>
                </a:cubicBezTo>
                <a:cubicBezTo>
                  <a:pt x="2747463" y="2946762"/>
                  <a:pt x="2747463" y="2946762"/>
                  <a:pt x="2709763" y="2935699"/>
                </a:cubicBezTo>
                <a:cubicBezTo>
                  <a:pt x="2742394" y="2985724"/>
                  <a:pt x="2807659" y="3085778"/>
                  <a:pt x="2796966" y="3092752"/>
                </a:cubicBezTo>
                <a:cubicBezTo>
                  <a:pt x="2786274" y="3099727"/>
                  <a:pt x="2726636" y="3031663"/>
                  <a:pt x="2781206" y="3138688"/>
                </a:cubicBezTo>
                <a:cubicBezTo>
                  <a:pt x="2764891" y="3113675"/>
                  <a:pt x="2764891" y="3113675"/>
                  <a:pt x="2764891" y="3113675"/>
                </a:cubicBezTo>
                <a:cubicBezTo>
                  <a:pt x="2852094" y="3270728"/>
                  <a:pt x="2743506" y="3127624"/>
                  <a:pt x="2798078" y="3234652"/>
                </a:cubicBezTo>
                <a:cubicBezTo>
                  <a:pt x="2798078" y="3234652"/>
                  <a:pt x="2781760" y="3209637"/>
                  <a:pt x="2781760" y="3209637"/>
                </a:cubicBezTo>
                <a:cubicBezTo>
                  <a:pt x="2781760" y="3209637"/>
                  <a:pt x="2781760" y="3209637"/>
                  <a:pt x="2809326" y="3298626"/>
                </a:cubicBezTo>
                <a:cubicBezTo>
                  <a:pt x="2809326" y="3298626"/>
                  <a:pt x="2809326" y="3298626"/>
                  <a:pt x="2744062" y="3198572"/>
                </a:cubicBezTo>
                <a:cubicBezTo>
                  <a:pt x="2766003" y="3255575"/>
                  <a:pt x="2733369" y="3205547"/>
                  <a:pt x="2755310" y="3262549"/>
                </a:cubicBezTo>
                <a:lnTo>
                  <a:pt x="2702018" y="3166570"/>
                </a:lnTo>
                <a:lnTo>
                  <a:pt x="2702241" y="3165128"/>
                </a:lnTo>
                <a:cubicBezTo>
                  <a:pt x="2698381" y="3154829"/>
                  <a:pt x="2688500" y="3136760"/>
                  <a:pt x="2668107" y="3105496"/>
                </a:cubicBezTo>
                <a:lnTo>
                  <a:pt x="2702018" y="3166570"/>
                </a:lnTo>
                <a:lnTo>
                  <a:pt x="2700243" y="3178128"/>
                </a:lnTo>
                <a:cubicBezTo>
                  <a:pt x="2692858" y="3178489"/>
                  <a:pt x="2679354" y="3169471"/>
                  <a:pt x="2695669" y="3194483"/>
                </a:cubicBezTo>
                <a:cubicBezTo>
                  <a:pt x="2695669" y="3194483"/>
                  <a:pt x="2695669" y="3194483"/>
                  <a:pt x="2717608" y="3251483"/>
                </a:cubicBezTo>
                <a:cubicBezTo>
                  <a:pt x="2717608" y="3251483"/>
                  <a:pt x="2717608" y="3251483"/>
                  <a:pt x="2619714" y="3101407"/>
                </a:cubicBezTo>
                <a:cubicBezTo>
                  <a:pt x="2619714" y="3101407"/>
                  <a:pt x="2619714" y="3101407"/>
                  <a:pt x="2652901" y="3222380"/>
                </a:cubicBezTo>
                <a:cubicBezTo>
                  <a:pt x="2679909" y="3240418"/>
                  <a:pt x="2685532" y="3272406"/>
                  <a:pt x="2718166" y="3322434"/>
                </a:cubicBezTo>
                <a:cubicBezTo>
                  <a:pt x="2750797" y="3372459"/>
                  <a:pt x="2658525" y="3254368"/>
                  <a:pt x="2696781" y="3336383"/>
                </a:cubicBezTo>
                <a:cubicBezTo>
                  <a:pt x="2696781" y="3336383"/>
                  <a:pt x="2696781" y="3336383"/>
                  <a:pt x="2664148" y="3286355"/>
                </a:cubicBezTo>
                <a:cubicBezTo>
                  <a:pt x="2604510" y="3218291"/>
                  <a:pt x="2583126" y="3232240"/>
                  <a:pt x="2621380" y="3314252"/>
                </a:cubicBezTo>
                <a:cubicBezTo>
                  <a:pt x="2621380" y="3314252"/>
                  <a:pt x="2621380" y="3314252"/>
                  <a:pt x="2664706" y="3357306"/>
                </a:cubicBezTo>
                <a:cubicBezTo>
                  <a:pt x="2578056" y="3271201"/>
                  <a:pt x="2659636" y="3396268"/>
                  <a:pt x="2605622" y="3360190"/>
                </a:cubicBezTo>
                <a:cubicBezTo>
                  <a:pt x="2599995" y="3328201"/>
                  <a:pt x="2583680" y="3303189"/>
                  <a:pt x="2551048" y="3253163"/>
                </a:cubicBezTo>
                <a:cubicBezTo>
                  <a:pt x="2605622" y="3360190"/>
                  <a:pt x="2567920" y="3349124"/>
                  <a:pt x="2557227" y="3356098"/>
                </a:cubicBezTo>
                <a:cubicBezTo>
                  <a:pt x="2513904" y="3313048"/>
                  <a:pt x="2497588" y="3288035"/>
                  <a:pt x="2448642" y="3212997"/>
                </a:cubicBezTo>
                <a:cubicBezTo>
                  <a:pt x="2475649" y="3231036"/>
                  <a:pt x="2443016" y="3181007"/>
                  <a:pt x="2426700" y="3155994"/>
                </a:cubicBezTo>
                <a:cubicBezTo>
                  <a:pt x="2323739" y="3044879"/>
                  <a:pt x="2562853" y="3388089"/>
                  <a:pt x="2492521" y="3326996"/>
                </a:cubicBezTo>
                <a:cubicBezTo>
                  <a:pt x="2486897" y="3295009"/>
                  <a:pt x="2454266" y="3244984"/>
                  <a:pt x="2437951" y="3219971"/>
                </a:cubicBezTo>
                <a:cubicBezTo>
                  <a:pt x="2437951" y="3219971"/>
                  <a:pt x="2437951" y="3219971"/>
                  <a:pt x="2492521" y="3326996"/>
                </a:cubicBezTo>
                <a:cubicBezTo>
                  <a:pt x="2492521" y="3326996"/>
                  <a:pt x="2492521" y="3326996"/>
                  <a:pt x="2410941" y="3201930"/>
                </a:cubicBezTo>
                <a:cubicBezTo>
                  <a:pt x="2394625" y="3176917"/>
                  <a:pt x="2394625" y="3176917"/>
                  <a:pt x="2397368" y="3184044"/>
                </a:cubicBezTo>
                <a:lnTo>
                  <a:pt x="2399609" y="3203382"/>
                </a:lnTo>
                <a:lnTo>
                  <a:pt x="2329363" y="3076867"/>
                </a:lnTo>
                <a:cubicBezTo>
                  <a:pt x="2351301" y="3133866"/>
                  <a:pt x="2286037" y="3033813"/>
                  <a:pt x="2340609" y="3140841"/>
                </a:cubicBezTo>
                <a:cubicBezTo>
                  <a:pt x="2340609" y="3140841"/>
                  <a:pt x="2340609" y="3140841"/>
                  <a:pt x="2389556" y="3215879"/>
                </a:cubicBezTo>
                <a:cubicBezTo>
                  <a:pt x="2405874" y="3240895"/>
                  <a:pt x="2340609" y="3140841"/>
                  <a:pt x="2378864" y="3222853"/>
                </a:cubicBezTo>
                <a:cubicBezTo>
                  <a:pt x="2346232" y="3172828"/>
                  <a:pt x="2340609" y="3140841"/>
                  <a:pt x="2324293" y="3115828"/>
                </a:cubicBezTo>
                <a:cubicBezTo>
                  <a:pt x="2297285" y="3097790"/>
                  <a:pt x="2351856" y="3204815"/>
                  <a:pt x="2384489" y="3254844"/>
                </a:cubicBezTo>
                <a:cubicBezTo>
                  <a:pt x="2384489" y="3254844"/>
                  <a:pt x="2384489" y="3254844"/>
                  <a:pt x="2378864" y="3222853"/>
                </a:cubicBezTo>
                <a:cubicBezTo>
                  <a:pt x="2466067" y="3379907"/>
                  <a:pt x="2417120" y="3304869"/>
                  <a:pt x="2488009" y="3436909"/>
                </a:cubicBezTo>
                <a:cubicBezTo>
                  <a:pt x="2488009" y="3436909"/>
                  <a:pt x="2488009" y="3436909"/>
                  <a:pt x="2406429" y="3311843"/>
                </a:cubicBezTo>
                <a:cubicBezTo>
                  <a:pt x="2406429" y="3311843"/>
                  <a:pt x="2406429" y="3311843"/>
                  <a:pt x="2412053" y="3343830"/>
                </a:cubicBezTo>
                <a:cubicBezTo>
                  <a:pt x="2357480" y="3236802"/>
                  <a:pt x="2314157" y="3193751"/>
                  <a:pt x="2259587" y="3086726"/>
                </a:cubicBezTo>
                <a:cubicBezTo>
                  <a:pt x="2319780" y="3225738"/>
                  <a:pt x="2418232" y="3446765"/>
                  <a:pt x="2380531" y="3435701"/>
                </a:cubicBezTo>
                <a:cubicBezTo>
                  <a:pt x="2380531" y="3435701"/>
                  <a:pt x="2380531" y="3435701"/>
                  <a:pt x="2304020" y="3271673"/>
                </a:cubicBezTo>
                <a:cubicBezTo>
                  <a:pt x="2277012" y="3253635"/>
                  <a:pt x="2331584" y="3360664"/>
                  <a:pt x="2375462" y="3474663"/>
                </a:cubicBezTo>
                <a:cubicBezTo>
                  <a:pt x="2271943" y="3292597"/>
                  <a:pt x="2288261" y="3317613"/>
                  <a:pt x="2179116" y="3103556"/>
                </a:cubicBezTo>
                <a:cubicBezTo>
                  <a:pt x="2233689" y="3210585"/>
                  <a:pt x="2108785" y="3042468"/>
                  <a:pt x="2195988" y="3199521"/>
                </a:cubicBezTo>
                <a:cubicBezTo>
                  <a:pt x="2195988" y="3199521"/>
                  <a:pt x="2195988" y="3199521"/>
                  <a:pt x="2212304" y="3224534"/>
                </a:cubicBezTo>
                <a:cubicBezTo>
                  <a:pt x="2212304" y="3224534"/>
                  <a:pt x="2217927" y="3256521"/>
                  <a:pt x="2217927" y="3256521"/>
                </a:cubicBezTo>
                <a:cubicBezTo>
                  <a:pt x="2217927" y="3256521"/>
                  <a:pt x="2217927" y="3256521"/>
                  <a:pt x="2130724" y="3099467"/>
                </a:cubicBezTo>
                <a:cubicBezTo>
                  <a:pt x="2136347" y="3131455"/>
                  <a:pt x="2180228" y="3245457"/>
                  <a:pt x="2239868" y="3313520"/>
                </a:cubicBezTo>
                <a:cubicBezTo>
                  <a:pt x="2273055" y="3434497"/>
                  <a:pt x="2114964" y="3145403"/>
                  <a:pt x="2114964" y="3145403"/>
                </a:cubicBezTo>
                <a:cubicBezTo>
                  <a:pt x="2131836" y="3241368"/>
                  <a:pt x="2185852" y="3277444"/>
                  <a:pt x="2213416" y="3366434"/>
                </a:cubicBezTo>
                <a:cubicBezTo>
                  <a:pt x="2251672" y="3448445"/>
                  <a:pt x="2192033" y="3380382"/>
                  <a:pt x="2165023" y="3362341"/>
                </a:cubicBezTo>
                <a:cubicBezTo>
                  <a:pt x="2159399" y="3330354"/>
                  <a:pt x="2159399" y="3330354"/>
                  <a:pt x="2143084" y="3305341"/>
                </a:cubicBezTo>
                <a:cubicBezTo>
                  <a:pt x="2116076" y="3287303"/>
                  <a:pt x="2034496" y="3162237"/>
                  <a:pt x="2072752" y="3244252"/>
                </a:cubicBezTo>
                <a:cubicBezTo>
                  <a:pt x="2072752" y="3244252"/>
                  <a:pt x="2072752" y="3244252"/>
                  <a:pt x="2121699" y="3319290"/>
                </a:cubicBezTo>
                <a:cubicBezTo>
                  <a:pt x="2121699" y="3319290"/>
                  <a:pt x="2105384" y="3294278"/>
                  <a:pt x="2111007" y="3326265"/>
                </a:cubicBezTo>
                <a:cubicBezTo>
                  <a:pt x="2111007" y="3326265"/>
                  <a:pt x="2143638" y="3376290"/>
                  <a:pt x="2159956" y="3401306"/>
                </a:cubicBezTo>
                <a:cubicBezTo>
                  <a:pt x="2132946" y="3383264"/>
                  <a:pt x="2154888" y="3440267"/>
                  <a:pt x="2100315" y="3333239"/>
                </a:cubicBezTo>
                <a:cubicBezTo>
                  <a:pt x="2089624" y="3340213"/>
                  <a:pt x="2138573" y="3415254"/>
                  <a:pt x="2171204" y="3465279"/>
                </a:cubicBezTo>
                <a:cubicBezTo>
                  <a:pt x="2127880" y="3422229"/>
                  <a:pt x="2138573" y="3415254"/>
                  <a:pt x="2089624" y="3340213"/>
                </a:cubicBezTo>
                <a:cubicBezTo>
                  <a:pt x="2111563" y="3397213"/>
                  <a:pt x="2149819" y="3479228"/>
                  <a:pt x="2090178" y="3411162"/>
                </a:cubicBezTo>
                <a:cubicBezTo>
                  <a:pt x="2068239" y="3354162"/>
                  <a:pt x="2068239" y="3354162"/>
                  <a:pt x="2035608" y="3304137"/>
                </a:cubicBezTo>
                <a:cubicBezTo>
                  <a:pt x="1981592" y="3268061"/>
                  <a:pt x="2117188" y="3429203"/>
                  <a:pt x="2095803" y="3443152"/>
                </a:cubicBezTo>
                <a:cubicBezTo>
                  <a:pt x="2079486" y="3418136"/>
                  <a:pt x="2057547" y="3361137"/>
                  <a:pt x="2024916" y="3311111"/>
                </a:cubicBezTo>
                <a:cubicBezTo>
                  <a:pt x="2024916" y="3311111"/>
                  <a:pt x="2024916" y="3311111"/>
                  <a:pt x="2045800" y="3372700"/>
                </a:cubicBezTo>
                <a:lnTo>
                  <a:pt x="2058788" y="3411001"/>
                </a:lnTo>
                <a:lnTo>
                  <a:pt x="2052478" y="3400098"/>
                </a:lnTo>
                <a:cubicBezTo>
                  <a:pt x="2038974" y="3391079"/>
                  <a:pt x="2040381" y="3399077"/>
                  <a:pt x="2043828" y="3410201"/>
                </a:cubicBezTo>
                <a:lnTo>
                  <a:pt x="2047278" y="3437988"/>
                </a:lnTo>
                <a:lnTo>
                  <a:pt x="2037863" y="3431360"/>
                </a:lnTo>
                <a:cubicBezTo>
                  <a:pt x="1991815" y="3372814"/>
                  <a:pt x="1926309" y="3241723"/>
                  <a:pt x="1922506" y="3270942"/>
                </a:cubicBezTo>
                <a:cubicBezTo>
                  <a:pt x="1922506" y="3270942"/>
                  <a:pt x="1922506" y="3270942"/>
                  <a:pt x="1987771" y="3370996"/>
                </a:cubicBezTo>
                <a:cubicBezTo>
                  <a:pt x="1922506" y="3270942"/>
                  <a:pt x="1950071" y="3359932"/>
                  <a:pt x="1972011" y="3416931"/>
                </a:cubicBezTo>
                <a:cubicBezTo>
                  <a:pt x="1912372" y="3348868"/>
                  <a:pt x="1890431" y="3291865"/>
                  <a:pt x="1835859" y="3184841"/>
                </a:cubicBezTo>
                <a:lnTo>
                  <a:pt x="1835494" y="3184188"/>
                </a:lnTo>
                <a:lnTo>
                  <a:pt x="1828961" y="3176011"/>
                </a:lnTo>
                <a:cubicBezTo>
                  <a:pt x="1825585" y="3173757"/>
                  <a:pt x="1822913" y="3175500"/>
                  <a:pt x="1793080" y="3141449"/>
                </a:cubicBezTo>
                <a:cubicBezTo>
                  <a:pt x="1793080" y="3141449"/>
                  <a:pt x="1793080" y="3141449"/>
                  <a:pt x="1815037" y="3198474"/>
                </a:cubicBezTo>
                <a:cubicBezTo>
                  <a:pt x="1815037" y="3198474"/>
                  <a:pt x="1815037" y="3198474"/>
                  <a:pt x="1755373" y="3130372"/>
                </a:cubicBezTo>
                <a:cubicBezTo>
                  <a:pt x="1755373" y="3130372"/>
                  <a:pt x="1755373" y="3130372"/>
                  <a:pt x="1804345" y="3205449"/>
                </a:cubicBezTo>
                <a:cubicBezTo>
                  <a:pt x="1804345" y="3205449"/>
                  <a:pt x="1755373" y="3130372"/>
                  <a:pt x="1744680" y="3137346"/>
                </a:cubicBezTo>
                <a:cubicBezTo>
                  <a:pt x="1793653" y="3212423"/>
                  <a:pt x="1793653" y="3212423"/>
                  <a:pt x="1782962" y="3219397"/>
                </a:cubicBezTo>
                <a:cubicBezTo>
                  <a:pt x="1761004" y="3162372"/>
                  <a:pt x="1646735" y="2987192"/>
                  <a:pt x="1749741" y="3098371"/>
                </a:cubicBezTo>
                <a:cubicBezTo>
                  <a:pt x="1717093" y="3048320"/>
                  <a:pt x="1706400" y="3055295"/>
                  <a:pt x="1663060" y="3012218"/>
                </a:cubicBezTo>
                <a:cubicBezTo>
                  <a:pt x="1641106" y="2955195"/>
                  <a:pt x="1700768" y="3023294"/>
                  <a:pt x="1678811" y="2966269"/>
                </a:cubicBezTo>
                <a:cubicBezTo>
                  <a:pt x="1678811" y="2966269"/>
                  <a:pt x="1678811" y="2966269"/>
                  <a:pt x="1760432" y="3091398"/>
                </a:cubicBezTo>
                <a:cubicBezTo>
                  <a:pt x="1738476" y="3034372"/>
                  <a:pt x="1776756" y="3116423"/>
                  <a:pt x="1820097" y="3159500"/>
                </a:cubicBezTo>
                <a:cubicBezTo>
                  <a:pt x="1820097" y="3159500"/>
                  <a:pt x="1820097" y="3159500"/>
                  <a:pt x="1790173" y="3103771"/>
                </a:cubicBezTo>
                <a:lnTo>
                  <a:pt x="1782776" y="3089994"/>
                </a:lnTo>
                <a:lnTo>
                  <a:pt x="1763907" y="3056279"/>
                </a:lnTo>
                <a:lnTo>
                  <a:pt x="1755995" y="3040114"/>
                </a:lnTo>
                <a:lnTo>
                  <a:pt x="1749167" y="3027398"/>
                </a:lnTo>
                <a:cubicBezTo>
                  <a:pt x="1749167" y="3027398"/>
                  <a:pt x="1749167" y="3027398"/>
                  <a:pt x="1751208" y="3030527"/>
                </a:cubicBezTo>
                <a:lnTo>
                  <a:pt x="1751584" y="3031103"/>
                </a:lnTo>
                <a:lnTo>
                  <a:pt x="1685154" y="2895389"/>
                </a:lnTo>
                <a:lnTo>
                  <a:pt x="1679141" y="2882361"/>
                </a:lnTo>
                <a:lnTo>
                  <a:pt x="1642101" y="2815685"/>
                </a:lnTo>
                <a:cubicBezTo>
                  <a:pt x="1631407" y="2822661"/>
                  <a:pt x="1669806" y="2904897"/>
                  <a:pt x="1740933" y="3037304"/>
                </a:cubicBezTo>
                <a:cubicBezTo>
                  <a:pt x="1610021" y="2836611"/>
                  <a:pt x="1626386" y="2861699"/>
                  <a:pt x="1522530" y="2679116"/>
                </a:cubicBezTo>
                <a:cubicBezTo>
                  <a:pt x="1560929" y="2761351"/>
                  <a:pt x="1441358" y="2624781"/>
                  <a:pt x="1523177" y="2750214"/>
                </a:cubicBezTo>
                <a:cubicBezTo>
                  <a:pt x="1523177" y="2750214"/>
                  <a:pt x="1523177" y="2750214"/>
                  <a:pt x="1555907" y="2800390"/>
                </a:cubicBezTo>
                <a:cubicBezTo>
                  <a:pt x="1539542" y="2775302"/>
                  <a:pt x="1561577" y="2832449"/>
                  <a:pt x="1561577" y="2832449"/>
                </a:cubicBezTo>
                <a:cubicBezTo>
                  <a:pt x="1561577" y="2832449"/>
                  <a:pt x="1561577" y="2832449"/>
                  <a:pt x="1457723" y="2649869"/>
                </a:cubicBezTo>
                <a:cubicBezTo>
                  <a:pt x="1479758" y="2707016"/>
                  <a:pt x="1513135" y="2828290"/>
                  <a:pt x="1583613" y="2889600"/>
                </a:cubicBezTo>
                <a:cubicBezTo>
                  <a:pt x="1616987" y="3010870"/>
                  <a:pt x="1447678" y="2727941"/>
                  <a:pt x="1436984" y="2734917"/>
                </a:cubicBezTo>
                <a:cubicBezTo>
                  <a:pt x="1464690" y="2824127"/>
                  <a:pt x="1529497" y="2853374"/>
                  <a:pt x="1573566" y="2967673"/>
                </a:cubicBezTo>
                <a:cubicBezTo>
                  <a:pt x="1573566" y="2967673"/>
                  <a:pt x="1573566" y="2967673"/>
                  <a:pt x="1557202" y="2942586"/>
                </a:cubicBezTo>
                <a:cubicBezTo>
                  <a:pt x="1595601" y="3024820"/>
                  <a:pt x="1541486" y="2988599"/>
                  <a:pt x="1498066" y="2945402"/>
                </a:cubicBezTo>
                <a:cubicBezTo>
                  <a:pt x="1498066" y="2945402"/>
                  <a:pt x="1508759" y="2938426"/>
                  <a:pt x="1492394" y="2913338"/>
                </a:cubicBezTo>
                <a:cubicBezTo>
                  <a:pt x="1448974" y="2870142"/>
                  <a:pt x="1372824" y="2776768"/>
                  <a:pt x="1400529" y="2865979"/>
                </a:cubicBezTo>
                <a:cubicBezTo>
                  <a:pt x="1400529" y="2865979"/>
                  <a:pt x="1400529" y="2865979"/>
                  <a:pt x="1425753" y="2894787"/>
                </a:cubicBezTo>
                <a:lnTo>
                  <a:pt x="1452842" y="2925729"/>
                </a:lnTo>
                <a:lnTo>
                  <a:pt x="1449621" y="2941239"/>
                </a:lnTo>
                <a:cubicBezTo>
                  <a:pt x="1449621" y="2941239"/>
                  <a:pt x="1482348" y="2991412"/>
                  <a:pt x="1498713" y="3016500"/>
                </a:cubicBezTo>
                <a:cubicBezTo>
                  <a:pt x="1471656" y="2998387"/>
                  <a:pt x="1493692" y="3055538"/>
                  <a:pt x="1438929" y="2948214"/>
                </a:cubicBezTo>
                <a:cubicBezTo>
                  <a:pt x="1444600" y="2980277"/>
                  <a:pt x="1493692" y="3055538"/>
                  <a:pt x="1510054" y="3080622"/>
                </a:cubicBezTo>
                <a:cubicBezTo>
                  <a:pt x="1466633" y="3037425"/>
                  <a:pt x="1493692" y="3055538"/>
                  <a:pt x="1428235" y="2955190"/>
                </a:cubicBezTo>
                <a:cubicBezTo>
                  <a:pt x="1450268" y="3012338"/>
                  <a:pt x="1488668" y="3094573"/>
                  <a:pt x="1428882" y="3026288"/>
                </a:cubicBezTo>
                <a:cubicBezTo>
                  <a:pt x="1412520" y="3001203"/>
                  <a:pt x="1406849" y="2969140"/>
                  <a:pt x="1379790" y="2951027"/>
                </a:cubicBezTo>
                <a:cubicBezTo>
                  <a:pt x="1325677" y="2914805"/>
                  <a:pt x="1461612" y="3076463"/>
                  <a:pt x="1440226" y="3090413"/>
                </a:cubicBezTo>
                <a:cubicBezTo>
                  <a:pt x="1418189" y="3033263"/>
                  <a:pt x="1401826" y="3008178"/>
                  <a:pt x="1358404" y="2964977"/>
                </a:cubicBezTo>
                <a:cubicBezTo>
                  <a:pt x="1358404" y="2964977"/>
                  <a:pt x="1358404" y="2964977"/>
                  <a:pt x="1383899" y="3023782"/>
                </a:cubicBezTo>
                <a:lnTo>
                  <a:pt x="1393749" y="3046494"/>
                </a:lnTo>
                <a:lnTo>
                  <a:pt x="1386107" y="3044690"/>
                </a:lnTo>
                <a:cubicBezTo>
                  <a:pt x="1383395" y="3051489"/>
                  <a:pt x="1399800" y="3081020"/>
                  <a:pt x="1391781" y="3086251"/>
                </a:cubicBezTo>
                <a:cubicBezTo>
                  <a:pt x="1391781" y="3086251"/>
                  <a:pt x="1391781" y="3086251"/>
                  <a:pt x="1418838" y="3104364"/>
                </a:cubicBezTo>
                <a:cubicBezTo>
                  <a:pt x="1403121" y="3150375"/>
                  <a:pt x="1260870" y="2885558"/>
                  <a:pt x="1272210" y="2949681"/>
                </a:cubicBezTo>
                <a:cubicBezTo>
                  <a:pt x="1272210" y="2949681"/>
                  <a:pt x="1272210" y="2949681"/>
                  <a:pt x="1337667" y="3050030"/>
                </a:cubicBezTo>
                <a:cubicBezTo>
                  <a:pt x="1261516" y="2956657"/>
                  <a:pt x="1283551" y="3013804"/>
                  <a:pt x="1305587" y="3070955"/>
                </a:cubicBezTo>
                <a:cubicBezTo>
                  <a:pt x="1235109" y="3009645"/>
                  <a:pt x="1213071" y="2952494"/>
                  <a:pt x="1163981" y="2877237"/>
                </a:cubicBezTo>
                <a:cubicBezTo>
                  <a:pt x="1123070" y="2814519"/>
                  <a:pt x="1056036" y="2688382"/>
                  <a:pt x="999227" y="2577923"/>
                </a:cubicBezTo>
                <a:lnTo>
                  <a:pt x="933003" y="2447249"/>
                </a:lnTo>
                <a:lnTo>
                  <a:pt x="919271" y="2361871"/>
                </a:lnTo>
                <a:cubicBezTo>
                  <a:pt x="919737" y="2339218"/>
                  <a:pt x="930430" y="2332243"/>
                  <a:pt x="965670" y="2362898"/>
                </a:cubicBezTo>
                <a:cubicBezTo>
                  <a:pt x="1041819" y="2456271"/>
                  <a:pt x="960647" y="2401937"/>
                  <a:pt x="1053160" y="2520394"/>
                </a:cubicBezTo>
                <a:cubicBezTo>
                  <a:pt x="998397" y="2413070"/>
                  <a:pt x="1025454" y="2431183"/>
                  <a:pt x="981385" y="2316884"/>
                </a:cubicBezTo>
                <a:cubicBezTo>
                  <a:pt x="1014115" y="2367060"/>
                  <a:pt x="1041169" y="2385170"/>
                  <a:pt x="1035501" y="2353110"/>
                </a:cubicBezTo>
                <a:cubicBezTo>
                  <a:pt x="1035501" y="2353110"/>
                  <a:pt x="1051863" y="2378195"/>
                  <a:pt x="1051863" y="2378195"/>
                </a:cubicBezTo>
                <a:cubicBezTo>
                  <a:pt x="1065393" y="2387252"/>
                  <a:pt x="1055793" y="2366692"/>
                  <a:pt x="1042102" y="2339860"/>
                </a:cubicBezTo>
                <a:lnTo>
                  <a:pt x="1021674" y="2299408"/>
                </a:lnTo>
                <a:lnTo>
                  <a:pt x="1013321" y="2294975"/>
                </a:lnTo>
                <a:cubicBezTo>
                  <a:pt x="1007641" y="2262904"/>
                  <a:pt x="991269" y="2237806"/>
                  <a:pt x="958527" y="2187611"/>
                </a:cubicBezTo>
                <a:cubicBezTo>
                  <a:pt x="996950" y="2269877"/>
                  <a:pt x="975566" y="2283826"/>
                  <a:pt x="948504" y="2265701"/>
                </a:cubicBezTo>
                <a:cubicBezTo>
                  <a:pt x="915762" y="2215506"/>
                  <a:pt x="899391" y="2190408"/>
                  <a:pt x="860969" y="2108142"/>
                </a:cubicBezTo>
                <a:cubicBezTo>
                  <a:pt x="877340" y="2133239"/>
                  <a:pt x="871660" y="2101168"/>
                  <a:pt x="849612" y="2044001"/>
                </a:cubicBezTo>
                <a:cubicBezTo>
                  <a:pt x="746373" y="1932461"/>
                  <a:pt x="964876" y="2290799"/>
                  <a:pt x="888700" y="2197382"/>
                </a:cubicBezTo>
                <a:cubicBezTo>
                  <a:pt x="888700" y="2197382"/>
                  <a:pt x="866649" y="2140213"/>
                  <a:pt x="850278" y="2115115"/>
                </a:cubicBezTo>
                <a:cubicBezTo>
                  <a:pt x="850278" y="2115115"/>
                  <a:pt x="850278" y="2115115"/>
                  <a:pt x="894380" y="2229453"/>
                </a:cubicBezTo>
                <a:cubicBezTo>
                  <a:pt x="894380" y="2229453"/>
                  <a:pt x="894380" y="2229453"/>
                  <a:pt x="833909" y="2090021"/>
                </a:cubicBezTo>
                <a:cubicBezTo>
                  <a:pt x="817538" y="2064923"/>
                  <a:pt x="814866" y="2066666"/>
                  <a:pt x="814950" y="2075555"/>
                </a:cubicBezTo>
                <a:lnTo>
                  <a:pt x="813075" y="2097517"/>
                </a:lnTo>
                <a:lnTo>
                  <a:pt x="778197" y="2027976"/>
                </a:lnTo>
                <a:cubicBezTo>
                  <a:pt x="764500" y="2001134"/>
                  <a:pt x="754893" y="1980568"/>
                  <a:pt x="752053" y="1964532"/>
                </a:cubicBezTo>
                <a:cubicBezTo>
                  <a:pt x="774105" y="2021701"/>
                  <a:pt x="708620" y="1921311"/>
                  <a:pt x="747043" y="2003577"/>
                </a:cubicBezTo>
                <a:cubicBezTo>
                  <a:pt x="747043" y="2003577"/>
                  <a:pt x="747043" y="2003577"/>
                  <a:pt x="796156" y="2078870"/>
                </a:cubicBezTo>
                <a:cubicBezTo>
                  <a:pt x="818205" y="2136036"/>
                  <a:pt x="763414" y="2028675"/>
                  <a:pt x="785465" y="2085844"/>
                </a:cubicBezTo>
                <a:cubicBezTo>
                  <a:pt x="752723" y="2035649"/>
                  <a:pt x="763414" y="2028675"/>
                  <a:pt x="730671" y="1978480"/>
                </a:cubicBezTo>
                <a:cubicBezTo>
                  <a:pt x="719981" y="1985453"/>
                  <a:pt x="758403" y="2067720"/>
                  <a:pt x="791145" y="2117915"/>
                </a:cubicBezTo>
                <a:cubicBezTo>
                  <a:pt x="791145" y="2117915"/>
                  <a:pt x="791145" y="2117915"/>
                  <a:pt x="774774" y="2092818"/>
                </a:cubicBezTo>
                <a:cubicBezTo>
                  <a:pt x="862308" y="2250374"/>
                  <a:pt x="813194" y="2175081"/>
                  <a:pt x="857297" y="2289419"/>
                </a:cubicBezTo>
                <a:cubicBezTo>
                  <a:pt x="857297" y="2289419"/>
                  <a:pt x="857297" y="2289419"/>
                  <a:pt x="813194" y="2175081"/>
                </a:cubicBezTo>
                <a:cubicBezTo>
                  <a:pt x="813194" y="2175081"/>
                  <a:pt x="813194" y="2175081"/>
                  <a:pt x="791813" y="2189028"/>
                </a:cubicBezTo>
                <a:cubicBezTo>
                  <a:pt x="764083" y="2099791"/>
                  <a:pt x="731341" y="2049596"/>
                  <a:pt x="676547" y="1942232"/>
                </a:cubicBezTo>
                <a:cubicBezTo>
                  <a:pt x="726330" y="2088641"/>
                  <a:pt x="808853" y="2285242"/>
                  <a:pt x="771100" y="2274092"/>
                </a:cubicBezTo>
                <a:cubicBezTo>
                  <a:pt x="771100" y="2274092"/>
                  <a:pt x="771100" y="2274092"/>
                  <a:pt x="704948" y="2102588"/>
                </a:cubicBezTo>
                <a:cubicBezTo>
                  <a:pt x="677886" y="2084464"/>
                  <a:pt x="721987" y="2198799"/>
                  <a:pt x="776780" y="2306163"/>
                </a:cubicBezTo>
                <a:cubicBezTo>
                  <a:pt x="667196" y="2091438"/>
                  <a:pt x="689247" y="2148607"/>
                  <a:pt x="606722" y="1952002"/>
                </a:cubicBezTo>
                <a:cubicBezTo>
                  <a:pt x="634453" y="2041242"/>
                  <a:pt x="530546" y="1858585"/>
                  <a:pt x="607391" y="2023118"/>
                </a:cubicBezTo>
                <a:cubicBezTo>
                  <a:pt x="607391" y="2023118"/>
                  <a:pt x="607391" y="2023118"/>
                  <a:pt x="623762" y="2048216"/>
                </a:cubicBezTo>
                <a:cubicBezTo>
                  <a:pt x="607391" y="2023118"/>
                  <a:pt x="629443" y="2080287"/>
                  <a:pt x="629443" y="2080287"/>
                </a:cubicBezTo>
                <a:cubicBezTo>
                  <a:pt x="629443" y="2080287"/>
                  <a:pt x="629443" y="2080287"/>
                  <a:pt x="552598" y="1915754"/>
                </a:cubicBezTo>
                <a:cubicBezTo>
                  <a:pt x="558278" y="1947825"/>
                  <a:pt x="575319" y="2044039"/>
                  <a:pt x="640803" y="2144430"/>
                </a:cubicBezTo>
                <a:cubicBezTo>
                  <a:pt x="668532" y="2233667"/>
                  <a:pt x="536896" y="1961772"/>
                  <a:pt x="520525" y="1936675"/>
                </a:cubicBezTo>
                <a:cubicBezTo>
                  <a:pt x="537566" y="2032889"/>
                  <a:pt x="608061" y="2094235"/>
                  <a:pt x="625101" y="2190448"/>
                </a:cubicBezTo>
                <a:cubicBezTo>
                  <a:pt x="625101" y="2190448"/>
                  <a:pt x="625101" y="2190448"/>
                  <a:pt x="619421" y="2158377"/>
                </a:cubicBezTo>
                <a:cubicBezTo>
                  <a:pt x="647151" y="2247614"/>
                  <a:pt x="598039" y="2172325"/>
                  <a:pt x="570976" y="2154201"/>
                </a:cubicBezTo>
                <a:cubicBezTo>
                  <a:pt x="581668" y="2147227"/>
                  <a:pt x="565297" y="2122129"/>
                  <a:pt x="548926" y="2097031"/>
                </a:cubicBezTo>
                <a:cubicBezTo>
                  <a:pt x="532555" y="2071934"/>
                  <a:pt x="450699" y="1946445"/>
                  <a:pt x="478430" y="2035686"/>
                </a:cubicBezTo>
                <a:cubicBezTo>
                  <a:pt x="478430" y="2035686"/>
                  <a:pt x="478430" y="2035686"/>
                  <a:pt x="538234" y="2104006"/>
                </a:cubicBezTo>
                <a:cubicBezTo>
                  <a:pt x="543914" y="2136077"/>
                  <a:pt x="511172" y="2085882"/>
                  <a:pt x="527543" y="2110980"/>
                </a:cubicBezTo>
                <a:cubicBezTo>
                  <a:pt x="516852" y="2117953"/>
                  <a:pt x="549594" y="2168149"/>
                  <a:pt x="565965" y="2193246"/>
                </a:cubicBezTo>
                <a:cubicBezTo>
                  <a:pt x="549594" y="2168149"/>
                  <a:pt x="571645" y="2225318"/>
                  <a:pt x="516852" y="2117953"/>
                </a:cubicBezTo>
                <a:cubicBezTo>
                  <a:pt x="522532" y="2150025"/>
                  <a:pt x="555274" y="2200220"/>
                  <a:pt x="588017" y="2250415"/>
                </a:cubicBezTo>
                <a:cubicBezTo>
                  <a:pt x="544584" y="2207194"/>
                  <a:pt x="555274" y="2200220"/>
                  <a:pt x="506161" y="2124927"/>
                </a:cubicBezTo>
                <a:cubicBezTo>
                  <a:pt x="528212" y="2182096"/>
                  <a:pt x="566635" y="2264363"/>
                  <a:pt x="517521" y="2189069"/>
                </a:cubicBezTo>
                <a:cubicBezTo>
                  <a:pt x="484779" y="2138874"/>
                  <a:pt x="495470" y="2131900"/>
                  <a:pt x="462728" y="2081705"/>
                </a:cubicBezTo>
                <a:cubicBezTo>
                  <a:pt x="408604" y="2045457"/>
                  <a:pt x="533893" y="2214167"/>
                  <a:pt x="523202" y="2221141"/>
                </a:cubicBezTo>
                <a:cubicBezTo>
                  <a:pt x="506831" y="2196043"/>
                  <a:pt x="490459" y="2170945"/>
                  <a:pt x="441346" y="2095652"/>
                </a:cubicBezTo>
                <a:cubicBezTo>
                  <a:pt x="441346" y="2095652"/>
                  <a:pt x="474088" y="2145848"/>
                  <a:pt x="479769" y="2177919"/>
                </a:cubicBezTo>
                <a:cubicBezTo>
                  <a:pt x="463397" y="2152821"/>
                  <a:pt x="485449" y="2209990"/>
                  <a:pt x="485449" y="2209990"/>
                </a:cubicBezTo>
                <a:cubicBezTo>
                  <a:pt x="485449" y="2209990"/>
                  <a:pt x="485449" y="2209990"/>
                  <a:pt x="489542" y="2216265"/>
                </a:cubicBezTo>
                <a:lnTo>
                  <a:pt x="501820" y="2235088"/>
                </a:lnTo>
                <a:lnTo>
                  <a:pt x="518191" y="2260186"/>
                </a:lnTo>
                <a:cubicBezTo>
                  <a:pt x="496809" y="2274133"/>
                  <a:pt x="354480" y="2009209"/>
                  <a:pt x="376531" y="2066378"/>
                </a:cubicBezTo>
                <a:cubicBezTo>
                  <a:pt x="376531" y="2066378"/>
                  <a:pt x="376531" y="2066378"/>
                  <a:pt x="431325" y="2173742"/>
                </a:cubicBezTo>
                <a:cubicBezTo>
                  <a:pt x="365840" y="2073351"/>
                  <a:pt x="387892" y="2130520"/>
                  <a:pt x="420634" y="2180716"/>
                </a:cubicBezTo>
                <a:cubicBezTo>
                  <a:pt x="360830" y="2112396"/>
                  <a:pt x="328087" y="2062201"/>
                  <a:pt x="262605" y="1961814"/>
                </a:cubicBezTo>
                <a:cubicBezTo>
                  <a:pt x="229863" y="1911618"/>
                  <a:pt x="158698" y="1779156"/>
                  <a:pt x="103905" y="1671792"/>
                </a:cubicBezTo>
                <a:cubicBezTo>
                  <a:pt x="38422" y="1571404"/>
                  <a:pt x="0" y="1489137"/>
                  <a:pt x="0" y="1489137"/>
                </a:cubicBezTo>
                <a:cubicBezTo>
                  <a:pt x="16371" y="1514235"/>
                  <a:pt x="32742" y="1539333"/>
                  <a:pt x="49113" y="1564431"/>
                </a:cubicBezTo>
                <a:cubicBezTo>
                  <a:pt x="37753" y="1500288"/>
                  <a:pt x="10021" y="1411048"/>
                  <a:pt x="69825" y="1479367"/>
                </a:cubicBezTo>
                <a:cubicBezTo>
                  <a:pt x="146001" y="1572784"/>
                  <a:pt x="91877" y="1536536"/>
                  <a:pt x="173730" y="1662021"/>
                </a:cubicBezTo>
                <a:cubicBezTo>
                  <a:pt x="113259" y="1522589"/>
                  <a:pt x="146001" y="1572784"/>
                  <a:pt x="101898" y="1458446"/>
                </a:cubicBezTo>
                <a:cubicBezTo>
                  <a:pt x="118269" y="1483544"/>
                  <a:pt x="161702" y="1526766"/>
                  <a:pt x="156024" y="1494693"/>
                </a:cubicBezTo>
                <a:cubicBezTo>
                  <a:pt x="156024" y="1494693"/>
                  <a:pt x="172395" y="1519791"/>
                  <a:pt x="172395" y="1519791"/>
                </a:cubicBezTo>
                <a:cubicBezTo>
                  <a:pt x="205137" y="1569986"/>
                  <a:pt x="133972" y="1437524"/>
                  <a:pt x="144663" y="1430551"/>
                </a:cubicBezTo>
                <a:cubicBezTo>
                  <a:pt x="144663" y="1430551"/>
                  <a:pt x="144663" y="1430551"/>
                  <a:pt x="215828" y="1563013"/>
                </a:cubicBezTo>
                <a:cubicBezTo>
                  <a:pt x="237210" y="1549065"/>
                  <a:pt x="209478" y="1459825"/>
                  <a:pt x="236540" y="1477949"/>
                </a:cubicBezTo>
                <a:cubicBezTo>
                  <a:pt x="236540" y="1477949"/>
                  <a:pt x="236540" y="1477949"/>
                  <a:pt x="225849" y="1484923"/>
                </a:cubicBezTo>
                <a:cubicBezTo>
                  <a:pt x="252911" y="1503047"/>
                  <a:pt x="279973" y="1521171"/>
                  <a:pt x="252242" y="1431931"/>
                </a:cubicBezTo>
                <a:cubicBezTo>
                  <a:pt x="268613" y="1457028"/>
                  <a:pt x="284984" y="1482126"/>
                  <a:pt x="317724" y="1532318"/>
                </a:cubicBezTo>
                <a:cubicBezTo>
                  <a:pt x="224510" y="1342690"/>
                  <a:pt x="361157" y="1575540"/>
                  <a:pt x="284314" y="1411010"/>
                </a:cubicBezTo>
                <a:cubicBezTo>
                  <a:pt x="284314" y="1411010"/>
                  <a:pt x="284314" y="1411010"/>
                  <a:pt x="360488" y="1504424"/>
                </a:cubicBezTo>
                <a:cubicBezTo>
                  <a:pt x="322067" y="1422160"/>
                  <a:pt x="349129" y="1440284"/>
                  <a:pt x="343449" y="1408213"/>
                </a:cubicBezTo>
                <a:cubicBezTo>
                  <a:pt x="349129" y="1440284"/>
                  <a:pt x="392560" y="1483503"/>
                  <a:pt x="392560" y="1483503"/>
                </a:cubicBezTo>
                <a:cubicBezTo>
                  <a:pt x="376191" y="1458408"/>
                  <a:pt x="430313" y="1494653"/>
                  <a:pt x="391893" y="1412390"/>
                </a:cubicBezTo>
                <a:cubicBezTo>
                  <a:pt x="391893" y="1412390"/>
                  <a:pt x="391893" y="1412390"/>
                  <a:pt x="424633" y="1462582"/>
                </a:cubicBezTo>
                <a:cubicBezTo>
                  <a:pt x="441004" y="1487680"/>
                  <a:pt x="407596" y="1366370"/>
                  <a:pt x="478757" y="1498830"/>
                </a:cubicBezTo>
                <a:cubicBezTo>
                  <a:pt x="505821" y="1516953"/>
                  <a:pt x="473078" y="1466758"/>
                  <a:pt x="451029" y="1409592"/>
                </a:cubicBezTo>
                <a:cubicBezTo>
                  <a:pt x="451029" y="1409592"/>
                  <a:pt x="451029" y="1409592"/>
                  <a:pt x="510831" y="1477908"/>
                </a:cubicBezTo>
                <a:cubicBezTo>
                  <a:pt x="571305" y="1617344"/>
                  <a:pt x="521522" y="1470935"/>
                  <a:pt x="554264" y="1521130"/>
                </a:cubicBezTo>
                <a:cubicBezTo>
                  <a:pt x="554264" y="1521130"/>
                  <a:pt x="554264" y="1521130"/>
                  <a:pt x="537893" y="1496032"/>
                </a:cubicBezTo>
                <a:cubicBezTo>
                  <a:pt x="543239" y="1492545"/>
                  <a:pt x="540399" y="1476510"/>
                  <a:pt x="534176" y="1458209"/>
                </a:cubicBezTo>
                <a:lnTo>
                  <a:pt x="528987" y="1445380"/>
                </a:lnTo>
                <a:lnTo>
                  <a:pt x="542988" y="1465877"/>
                </a:lnTo>
                <a:cubicBezTo>
                  <a:pt x="552510" y="1477554"/>
                  <a:pt x="559275" y="1482085"/>
                  <a:pt x="559275" y="1482085"/>
                </a:cubicBezTo>
                <a:cubicBezTo>
                  <a:pt x="542904" y="1456987"/>
                  <a:pt x="553595" y="1450014"/>
                  <a:pt x="553595" y="1450014"/>
                </a:cubicBezTo>
                <a:cubicBezTo>
                  <a:pt x="520853" y="1399818"/>
                  <a:pt x="651822" y="1600600"/>
                  <a:pt x="624090" y="1511359"/>
                </a:cubicBezTo>
                <a:cubicBezTo>
                  <a:pt x="618410" y="1479288"/>
                  <a:pt x="602039" y="1454190"/>
                  <a:pt x="585668" y="1429093"/>
                </a:cubicBezTo>
                <a:cubicBezTo>
                  <a:pt x="651152" y="1529484"/>
                  <a:pt x="584998" y="1357976"/>
                  <a:pt x="617740" y="1408172"/>
                </a:cubicBezTo>
                <a:cubicBezTo>
                  <a:pt x="623420" y="1440243"/>
                  <a:pt x="639792" y="1465341"/>
                  <a:pt x="672534" y="1515536"/>
                </a:cubicBezTo>
                <a:cubicBezTo>
                  <a:pt x="672534" y="1515536"/>
                  <a:pt x="688905" y="1540634"/>
                  <a:pt x="661173" y="1451394"/>
                </a:cubicBezTo>
                <a:cubicBezTo>
                  <a:pt x="693916" y="1501589"/>
                  <a:pt x="715967" y="1558758"/>
                  <a:pt x="738018" y="1615927"/>
                </a:cubicBezTo>
                <a:cubicBezTo>
                  <a:pt x="765080" y="1634051"/>
                  <a:pt x="677545" y="1476491"/>
                  <a:pt x="693916" y="1501589"/>
                </a:cubicBezTo>
                <a:cubicBezTo>
                  <a:pt x="748040" y="1537837"/>
                  <a:pt x="753050" y="1498792"/>
                  <a:pt x="774432" y="1484845"/>
                </a:cubicBezTo>
                <a:cubicBezTo>
                  <a:pt x="768753" y="1452773"/>
                  <a:pt x="773764" y="1413728"/>
                  <a:pt x="833568" y="1482047"/>
                </a:cubicBezTo>
                <a:cubicBezTo>
                  <a:pt x="839248" y="1514119"/>
                  <a:pt x="855620" y="1539216"/>
                  <a:pt x="871991" y="1564314"/>
                </a:cubicBezTo>
                <a:cubicBezTo>
                  <a:pt x="915422" y="1607532"/>
                  <a:pt x="811517" y="1424878"/>
                  <a:pt x="893372" y="1550367"/>
                </a:cubicBezTo>
                <a:cubicBezTo>
                  <a:pt x="893372" y="1550367"/>
                  <a:pt x="899053" y="1582438"/>
                  <a:pt x="915422" y="1607532"/>
                </a:cubicBezTo>
                <a:cubicBezTo>
                  <a:pt x="871321" y="1493198"/>
                  <a:pt x="914754" y="1536419"/>
                  <a:pt x="843590" y="1403957"/>
                </a:cubicBezTo>
                <a:cubicBezTo>
                  <a:pt x="843590" y="1403957"/>
                  <a:pt x="843590" y="1403957"/>
                  <a:pt x="876332" y="1454153"/>
                </a:cubicBezTo>
                <a:cubicBezTo>
                  <a:pt x="864971" y="1390010"/>
                  <a:pt x="859291" y="1357939"/>
                  <a:pt x="892033" y="1408134"/>
                </a:cubicBezTo>
                <a:cubicBezTo>
                  <a:pt x="892033" y="1408134"/>
                  <a:pt x="908405" y="1433232"/>
                  <a:pt x="924776" y="1458330"/>
                </a:cubicBezTo>
                <a:lnTo>
                  <a:pt x="909699" y="1420140"/>
                </a:lnTo>
                <a:lnTo>
                  <a:pt x="905749" y="1414347"/>
                </a:lnTo>
                <a:cubicBezTo>
                  <a:pt x="805968" y="1258088"/>
                  <a:pt x="698309" y="1066722"/>
                  <a:pt x="698309" y="1066722"/>
                </a:cubicBezTo>
                <a:cubicBezTo>
                  <a:pt x="714678" y="1091817"/>
                  <a:pt x="731049" y="1116914"/>
                  <a:pt x="747418" y="1142009"/>
                </a:cubicBezTo>
                <a:cubicBezTo>
                  <a:pt x="725383" y="1084834"/>
                  <a:pt x="686981" y="1002568"/>
                  <a:pt x="746793" y="1070868"/>
                </a:cubicBezTo>
                <a:cubicBezTo>
                  <a:pt x="812273" y="1171253"/>
                  <a:pt x="768828" y="1128043"/>
                  <a:pt x="845011" y="1221441"/>
                </a:cubicBezTo>
                <a:cubicBezTo>
                  <a:pt x="779533" y="1121060"/>
                  <a:pt x="822978" y="1164270"/>
                  <a:pt x="757498" y="1063885"/>
                </a:cubicBezTo>
                <a:cubicBezTo>
                  <a:pt x="773869" y="1088983"/>
                  <a:pt x="800943" y="1107094"/>
                  <a:pt x="784574" y="1082000"/>
                </a:cubicBezTo>
                <a:cubicBezTo>
                  <a:pt x="784574" y="1082000"/>
                  <a:pt x="800943" y="1107094"/>
                  <a:pt x="817312" y="1132189"/>
                </a:cubicBezTo>
                <a:cubicBezTo>
                  <a:pt x="844389" y="1150304"/>
                  <a:pt x="778908" y="1049919"/>
                  <a:pt x="762539" y="1024825"/>
                </a:cubicBezTo>
                <a:cubicBezTo>
                  <a:pt x="762539" y="1024825"/>
                  <a:pt x="762539" y="1024825"/>
                  <a:pt x="844389" y="1150304"/>
                </a:cubicBezTo>
                <a:cubicBezTo>
                  <a:pt x="855094" y="1143321"/>
                  <a:pt x="800319" y="1035954"/>
                  <a:pt x="816690" y="1061051"/>
                </a:cubicBezTo>
                <a:cubicBezTo>
                  <a:pt x="843764" y="1079163"/>
                  <a:pt x="870838" y="1097274"/>
                  <a:pt x="805360" y="996894"/>
                </a:cubicBezTo>
                <a:cubicBezTo>
                  <a:pt x="821729" y="1021988"/>
                  <a:pt x="854469" y="1072180"/>
                  <a:pt x="881543" y="1090292"/>
                </a:cubicBezTo>
                <a:cubicBezTo>
                  <a:pt x="766956" y="914624"/>
                  <a:pt x="924988" y="1133501"/>
                  <a:pt x="810401" y="957833"/>
                </a:cubicBezTo>
                <a:cubicBezTo>
                  <a:pt x="810401" y="957833"/>
                  <a:pt x="810401" y="957833"/>
                  <a:pt x="902953" y="1076326"/>
                </a:cubicBezTo>
                <a:cubicBezTo>
                  <a:pt x="853844" y="1001039"/>
                  <a:pt x="864549" y="994056"/>
                  <a:pt x="848180" y="968962"/>
                </a:cubicBezTo>
                <a:cubicBezTo>
                  <a:pt x="864549" y="994056"/>
                  <a:pt x="907994" y="1037266"/>
                  <a:pt x="907994" y="1037266"/>
                </a:cubicBezTo>
                <a:cubicBezTo>
                  <a:pt x="891625" y="1012171"/>
                  <a:pt x="918699" y="1030283"/>
                  <a:pt x="869590" y="954996"/>
                </a:cubicBezTo>
                <a:cubicBezTo>
                  <a:pt x="869590" y="954996"/>
                  <a:pt x="869590" y="954996"/>
                  <a:pt x="902330" y="1005188"/>
                </a:cubicBezTo>
                <a:cubicBezTo>
                  <a:pt x="929405" y="1023300"/>
                  <a:pt x="858263" y="890842"/>
                  <a:pt x="956479" y="1041411"/>
                </a:cubicBezTo>
                <a:cubicBezTo>
                  <a:pt x="967184" y="1034429"/>
                  <a:pt x="934446" y="984240"/>
                  <a:pt x="901706" y="934048"/>
                </a:cubicBezTo>
                <a:cubicBezTo>
                  <a:pt x="901706" y="934048"/>
                  <a:pt x="901706" y="934048"/>
                  <a:pt x="961520" y="1002351"/>
                </a:cubicBezTo>
                <a:cubicBezTo>
                  <a:pt x="1043367" y="1127827"/>
                  <a:pt x="945151" y="977257"/>
                  <a:pt x="1004965" y="1045560"/>
                </a:cubicBezTo>
                <a:cubicBezTo>
                  <a:pt x="1004965" y="1045560"/>
                  <a:pt x="1004965" y="1045560"/>
                  <a:pt x="972225" y="995368"/>
                </a:cubicBezTo>
                <a:cubicBezTo>
                  <a:pt x="972225" y="995368"/>
                  <a:pt x="964039" y="982819"/>
                  <a:pt x="953808" y="967135"/>
                </a:cubicBezTo>
                <a:lnTo>
                  <a:pt x="943834" y="951843"/>
                </a:lnTo>
                <a:lnTo>
                  <a:pt x="929254" y="929492"/>
                </a:lnTo>
                <a:lnTo>
                  <a:pt x="923116" y="920082"/>
                </a:lnTo>
                <a:cubicBezTo>
                  <a:pt x="955856" y="970274"/>
                  <a:pt x="982930" y="988385"/>
                  <a:pt x="982930" y="988385"/>
                </a:cubicBezTo>
                <a:cubicBezTo>
                  <a:pt x="966561" y="963291"/>
                  <a:pt x="950190" y="938193"/>
                  <a:pt x="950190" y="938193"/>
                </a:cubicBezTo>
                <a:cubicBezTo>
                  <a:pt x="917452" y="888004"/>
                  <a:pt x="1059113" y="1081784"/>
                  <a:pt x="1004340" y="974420"/>
                </a:cubicBezTo>
                <a:cubicBezTo>
                  <a:pt x="987971" y="949325"/>
                  <a:pt x="987971" y="949325"/>
                  <a:pt x="955231" y="899133"/>
                </a:cubicBezTo>
                <a:cubicBezTo>
                  <a:pt x="1031414" y="992531"/>
                  <a:pt x="943903" y="834979"/>
                  <a:pt x="976641" y="885167"/>
                </a:cubicBezTo>
                <a:cubicBezTo>
                  <a:pt x="993010" y="910262"/>
                  <a:pt x="1009381" y="935359"/>
                  <a:pt x="1042119" y="985548"/>
                </a:cubicBezTo>
                <a:cubicBezTo>
                  <a:pt x="1042119" y="985548"/>
                  <a:pt x="1069196" y="1003663"/>
                  <a:pt x="1020086" y="928377"/>
                </a:cubicBezTo>
                <a:cubicBezTo>
                  <a:pt x="1036455" y="953471"/>
                  <a:pt x="1069196" y="1003663"/>
                  <a:pt x="1118302" y="1078946"/>
                </a:cubicBezTo>
                <a:cubicBezTo>
                  <a:pt x="1129007" y="1071963"/>
                  <a:pt x="1036455" y="953471"/>
                  <a:pt x="1047160" y="946488"/>
                </a:cubicBezTo>
                <a:cubicBezTo>
                  <a:pt x="1134049" y="1032903"/>
                  <a:pt x="1008134" y="793081"/>
                  <a:pt x="1111391" y="904591"/>
                </a:cubicBezTo>
                <a:cubicBezTo>
                  <a:pt x="1111391" y="904591"/>
                  <a:pt x="1144131" y="954783"/>
                  <a:pt x="1160500" y="979878"/>
                </a:cubicBezTo>
                <a:cubicBezTo>
                  <a:pt x="1187574" y="997989"/>
                  <a:pt x="1072987" y="822321"/>
                  <a:pt x="1154836" y="947800"/>
                </a:cubicBezTo>
                <a:cubicBezTo>
                  <a:pt x="1171205" y="972895"/>
                  <a:pt x="1187574" y="997989"/>
                  <a:pt x="1203943" y="1023083"/>
                </a:cubicBezTo>
                <a:cubicBezTo>
                  <a:pt x="1122096" y="897608"/>
                  <a:pt x="1159875" y="908737"/>
                  <a:pt x="1078028" y="783261"/>
                </a:cubicBezTo>
                <a:cubicBezTo>
                  <a:pt x="1078028" y="783261"/>
                  <a:pt x="1078028" y="783261"/>
                  <a:pt x="1127137" y="858548"/>
                </a:cubicBezTo>
                <a:cubicBezTo>
                  <a:pt x="1105102" y="801373"/>
                  <a:pt x="1066698" y="719103"/>
                  <a:pt x="1115807" y="794390"/>
                </a:cubicBezTo>
                <a:cubicBezTo>
                  <a:pt x="1115807" y="794390"/>
                  <a:pt x="1132176" y="819484"/>
                  <a:pt x="1132176" y="819484"/>
                </a:cubicBezTo>
                <a:cubicBezTo>
                  <a:pt x="1066698" y="719103"/>
                  <a:pt x="1126513" y="787407"/>
                  <a:pt x="1104481" y="730234"/>
                </a:cubicBezTo>
                <a:cubicBezTo>
                  <a:pt x="1219069" y="905902"/>
                  <a:pt x="1098815" y="698154"/>
                  <a:pt x="1207738" y="841744"/>
                </a:cubicBezTo>
                <a:cubicBezTo>
                  <a:pt x="1245518" y="852873"/>
                  <a:pt x="1114561" y="652111"/>
                  <a:pt x="1158007" y="695320"/>
                </a:cubicBezTo>
                <a:cubicBezTo>
                  <a:pt x="1190744" y="745509"/>
                  <a:pt x="1250559" y="813812"/>
                  <a:pt x="1217819" y="763620"/>
                </a:cubicBezTo>
                <a:cubicBezTo>
                  <a:pt x="1217819" y="763620"/>
                  <a:pt x="1217819" y="763620"/>
                  <a:pt x="1185081" y="713431"/>
                </a:cubicBezTo>
                <a:cubicBezTo>
                  <a:pt x="1195786" y="706449"/>
                  <a:pt x="1271969" y="799847"/>
                  <a:pt x="1200827" y="667389"/>
                </a:cubicBezTo>
                <a:lnTo>
                  <a:pt x="1217196" y="692483"/>
                </a:lnTo>
                <a:cubicBezTo>
                  <a:pt x="1244270" y="710594"/>
                  <a:pt x="1260639" y="735689"/>
                  <a:pt x="1260639" y="735689"/>
                </a:cubicBezTo>
                <a:cubicBezTo>
                  <a:pt x="1227901" y="685500"/>
                  <a:pt x="1205866" y="628325"/>
                  <a:pt x="1205866" y="628325"/>
                </a:cubicBezTo>
                <a:cubicBezTo>
                  <a:pt x="1238607" y="678517"/>
                  <a:pt x="1298421" y="746821"/>
                  <a:pt x="1298421" y="746821"/>
                </a:cubicBezTo>
                <a:cubicBezTo>
                  <a:pt x="1249312" y="671534"/>
                  <a:pt x="1270722" y="657568"/>
                  <a:pt x="1297796" y="675680"/>
                </a:cubicBezTo>
                <a:cubicBezTo>
                  <a:pt x="1297796" y="675680"/>
                  <a:pt x="1297796" y="675680"/>
                  <a:pt x="1314165" y="700774"/>
                </a:cubicBezTo>
                <a:cubicBezTo>
                  <a:pt x="1346905" y="750967"/>
                  <a:pt x="1324870" y="693791"/>
                  <a:pt x="1324870" y="693791"/>
                </a:cubicBezTo>
                <a:cubicBezTo>
                  <a:pt x="1324870" y="693791"/>
                  <a:pt x="1357610" y="743984"/>
                  <a:pt x="1384684" y="762095"/>
                </a:cubicBezTo>
                <a:cubicBezTo>
                  <a:pt x="1335575" y="686809"/>
                  <a:pt x="1362651" y="704923"/>
                  <a:pt x="1313542" y="629637"/>
                </a:cubicBezTo>
                <a:cubicBezTo>
                  <a:pt x="1313542" y="629637"/>
                  <a:pt x="1313542" y="629637"/>
                  <a:pt x="1340616" y="647748"/>
                </a:cubicBezTo>
                <a:cubicBezTo>
                  <a:pt x="1340616" y="647748"/>
                  <a:pt x="1340616" y="647748"/>
                  <a:pt x="1307878" y="597560"/>
                </a:cubicBezTo>
                <a:cubicBezTo>
                  <a:pt x="1378395" y="658877"/>
                  <a:pt x="1323623" y="551513"/>
                  <a:pt x="1410511" y="637928"/>
                </a:cubicBezTo>
                <a:cubicBezTo>
                  <a:pt x="1486696" y="731330"/>
                  <a:pt x="1350074" y="498487"/>
                  <a:pt x="1409888" y="566791"/>
                </a:cubicBezTo>
                <a:cubicBezTo>
                  <a:pt x="1426257" y="591885"/>
                  <a:pt x="1458997" y="642078"/>
                  <a:pt x="1475366" y="667172"/>
                </a:cubicBezTo>
                <a:cubicBezTo>
                  <a:pt x="1360779" y="491504"/>
                  <a:pt x="1529516" y="703398"/>
                  <a:pt x="1409263" y="495650"/>
                </a:cubicBezTo>
                <a:cubicBezTo>
                  <a:pt x="1436339" y="513765"/>
                  <a:pt x="1469077" y="563954"/>
                  <a:pt x="1469077" y="563954"/>
                </a:cubicBezTo>
                <a:lnTo>
                  <a:pt x="1515279" y="614309"/>
                </a:lnTo>
                <a:lnTo>
                  <a:pt x="1530261" y="634719"/>
                </a:lnTo>
                <a:cubicBezTo>
                  <a:pt x="1532986" y="638531"/>
                  <a:pt x="1532986" y="638531"/>
                  <a:pt x="1528893" y="632256"/>
                </a:cubicBezTo>
                <a:cubicBezTo>
                  <a:pt x="1528893" y="632256"/>
                  <a:pt x="1528893" y="632256"/>
                  <a:pt x="1527191" y="630012"/>
                </a:cubicBezTo>
                <a:lnTo>
                  <a:pt x="1515279" y="614309"/>
                </a:lnTo>
                <a:lnTo>
                  <a:pt x="1482940" y="571679"/>
                </a:lnTo>
                <a:cubicBezTo>
                  <a:pt x="1467624" y="551488"/>
                  <a:pt x="1447199" y="524565"/>
                  <a:pt x="1419968" y="488667"/>
                </a:cubicBezTo>
                <a:cubicBezTo>
                  <a:pt x="1463415" y="531876"/>
                  <a:pt x="1359533" y="349225"/>
                  <a:pt x="1468456" y="492815"/>
                </a:cubicBezTo>
                <a:cubicBezTo>
                  <a:pt x="1517563" y="568099"/>
                  <a:pt x="1493011" y="530459"/>
                  <a:pt x="1495991" y="525160"/>
                </a:cubicBezTo>
                <a:lnTo>
                  <a:pt x="1510966" y="535384"/>
                </a:lnTo>
                <a:lnTo>
                  <a:pt x="1515568" y="542012"/>
                </a:lnTo>
                <a:cubicBezTo>
                  <a:pt x="1523153" y="553273"/>
                  <a:pt x="1528268" y="561116"/>
                  <a:pt x="1528268" y="561116"/>
                </a:cubicBezTo>
                <a:cubicBezTo>
                  <a:pt x="1528268" y="561116"/>
                  <a:pt x="1528268" y="561116"/>
                  <a:pt x="1520085" y="548570"/>
                </a:cubicBezTo>
                <a:lnTo>
                  <a:pt x="1511899" y="536021"/>
                </a:lnTo>
                <a:lnTo>
                  <a:pt x="1500646" y="518769"/>
                </a:lnTo>
                <a:cubicBezTo>
                  <a:pt x="1491438" y="504653"/>
                  <a:pt x="1479161" y="485832"/>
                  <a:pt x="1462790" y="460735"/>
                </a:cubicBezTo>
                <a:cubicBezTo>
                  <a:pt x="1495530" y="510927"/>
                  <a:pt x="1522604" y="529039"/>
                  <a:pt x="1522604" y="529039"/>
                </a:cubicBezTo>
                <a:cubicBezTo>
                  <a:pt x="1522604" y="529039"/>
                  <a:pt x="1522604" y="529039"/>
                  <a:pt x="1501886" y="497277"/>
                </a:cubicBezTo>
                <a:lnTo>
                  <a:pt x="1489866" y="478850"/>
                </a:lnTo>
                <a:cubicBezTo>
                  <a:pt x="1484200" y="446769"/>
                  <a:pt x="1566049" y="572248"/>
                  <a:pt x="1484200" y="446769"/>
                </a:cubicBezTo>
                <a:cubicBezTo>
                  <a:pt x="1484200" y="446769"/>
                  <a:pt x="1484200" y="446769"/>
                  <a:pt x="1467831" y="421675"/>
                </a:cubicBezTo>
                <a:cubicBezTo>
                  <a:pt x="1527646" y="489978"/>
                  <a:pt x="1451462" y="396580"/>
                  <a:pt x="1544014" y="515073"/>
                </a:cubicBezTo>
                <a:cubicBezTo>
                  <a:pt x="1458075" y="383323"/>
                  <a:pt x="1457840" y="356644"/>
                  <a:pt x="1467611" y="348595"/>
                </a:cubicBezTo>
                <a:cubicBezTo>
                  <a:pt x="1470867" y="345911"/>
                  <a:pt x="1475235" y="345297"/>
                  <a:pt x="1477912" y="343551"/>
                </a:cubicBezTo>
                <a:cubicBezTo>
                  <a:pt x="1477912" y="343551"/>
                  <a:pt x="1477912" y="343551"/>
                  <a:pt x="1527021" y="418837"/>
                </a:cubicBezTo>
                <a:cubicBezTo>
                  <a:pt x="1516316" y="425820"/>
                  <a:pt x="1608870" y="544316"/>
                  <a:pt x="1641608" y="594505"/>
                </a:cubicBezTo>
                <a:cubicBezTo>
                  <a:pt x="1619575" y="537333"/>
                  <a:pt x="1586835" y="487141"/>
                  <a:pt x="1537726" y="411855"/>
                </a:cubicBezTo>
                <a:cubicBezTo>
                  <a:pt x="1640985" y="523367"/>
                  <a:pt x="1504363" y="290525"/>
                  <a:pt x="1607622" y="402038"/>
                </a:cubicBezTo>
                <a:cubicBezTo>
                  <a:pt x="1629655" y="459210"/>
                  <a:pt x="1673100" y="502419"/>
                  <a:pt x="1689469" y="527513"/>
                </a:cubicBezTo>
                <a:cubicBezTo>
                  <a:pt x="1673100" y="502419"/>
                  <a:pt x="1660822" y="483596"/>
                  <a:pt x="1646498" y="461637"/>
                </a:cubicBezTo>
                <a:lnTo>
                  <a:pt x="1607622" y="402038"/>
                </a:lnTo>
                <a:lnTo>
                  <a:pt x="1591251" y="376940"/>
                </a:lnTo>
                <a:cubicBezTo>
                  <a:pt x="1651065" y="445244"/>
                  <a:pt x="1563552" y="287688"/>
                  <a:pt x="1601334" y="298820"/>
                </a:cubicBezTo>
                <a:cubicBezTo>
                  <a:pt x="1634072" y="349009"/>
                  <a:pt x="1656107" y="406184"/>
                  <a:pt x="1699550" y="449390"/>
                </a:cubicBezTo>
                <a:cubicBezTo>
                  <a:pt x="1666812" y="399201"/>
                  <a:pt x="1584963" y="273722"/>
                  <a:pt x="1628408" y="316931"/>
                </a:cubicBezTo>
                <a:cubicBezTo>
                  <a:pt x="1628408" y="316931"/>
                  <a:pt x="1644777" y="342026"/>
                  <a:pt x="1661148" y="367123"/>
                </a:cubicBezTo>
                <a:cubicBezTo>
                  <a:pt x="1513821" y="141264"/>
                  <a:pt x="1824219" y="546937"/>
                  <a:pt x="1627783" y="245791"/>
                </a:cubicBezTo>
                <a:cubicBezTo>
                  <a:pt x="1627783" y="245791"/>
                  <a:pt x="1627783" y="245791"/>
                  <a:pt x="1662314" y="298729"/>
                </a:cubicBezTo>
                <a:lnTo>
                  <a:pt x="1676892" y="321077"/>
                </a:lnTo>
                <a:cubicBezTo>
                  <a:pt x="1769446" y="439573"/>
                  <a:pt x="1726001" y="396364"/>
                  <a:pt x="1834924" y="539954"/>
                </a:cubicBezTo>
                <a:cubicBezTo>
                  <a:pt x="1818555" y="514859"/>
                  <a:pt x="1794001" y="477216"/>
                  <a:pt x="1769446" y="439573"/>
                </a:cubicBezTo>
                <a:lnTo>
                  <a:pt x="1736706" y="389381"/>
                </a:lnTo>
                <a:cubicBezTo>
                  <a:pt x="1578674" y="170504"/>
                  <a:pt x="1774485" y="400509"/>
                  <a:pt x="1665564" y="256923"/>
                </a:cubicBezTo>
                <a:cubicBezTo>
                  <a:pt x="1659898" y="224842"/>
                  <a:pt x="1746789" y="311260"/>
                  <a:pt x="1741123" y="279180"/>
                </a:cubicBezTo>
                <a:cubicBezTo>
                  <a:pt x="1757494" y="304278"/>
                  <a:pt x="1773863" y="329372"/>
                  <a:pt x="1773863" y="329372"/>
                </a:cubicBezTo>
                <a:cubicBezTo>
                  <a:pt x="1675645" y="178799"/>
                  <a:pt x="1762533" y="265214"/>
                  <a:pt x="1811642" y="340501"/>
                </a:cubicBezTo>
                <a:cubicBezTo>
                  <a:pt x="1795273" y="315406"/>
                  <a:pt x="1773238" y="258231"/>
                  <a:pt x="1756869" y="233137"/>
                </a:cubicBezTo>
                <a:cubicBezTo>
                  <a:pt x="1756869" y="233137"/>
                  <a:pt x="1756869" y="233137"/>
                  <a:pt x="1773238" y="258231"/>
                </a:cubicBezTo>
                <a:cubicBezTo>
                  <a:pt x="1811019" y="269363"/>
                  <a:pt x="1848798" y="280492"/>
                  <a:pt x="1804730" y="166145"/>
                </a:cubicBezTo>
                <a:cubicBezTo>
                  <a:pt x="1818266" y="175199"/>
                  <a:pt x="1822359" y="181474"/>
                  <a:pt x="1829207" y="194895"/>
                </a:cubicBezTo>
                <a:lnTo>
                  <a:pt x="1837425" y="210745"/>
                </a:lnTo>
                <a:lnTo>
                  <a:pt x="1838887" y="214853"/>
                </a:lnTo>
                <a:cubicBezTo>
                  <a:pt x="1844278" y="225310"/>
                  <a:pt x="1853840" y="241431"/>
                  <a:pt x="1870209" y="266526"/>
                </a:cubicBezTo>
                <a:cubicBezTo>
                  <a:pt x="1857930" y="247703"/>
                  <a:pt x="1849394" y="233152"/>
                  <a:pt x="1843067" y="221626"/>
                </a:cubicBezTo>
                <a:lnTo>
                  <a:pt x="1837425" y="210745"/>
                </a:lnTo>
                <a:lnTo>
                  <a:pt x="1832590" y="197158"/>
                </a:lnTo>
                <a:cubicBezTo>
                  <a:pt x="1833221" y="192277"/>
                  <a:pt x="1839990" y="196805"/>
                  <a:pt x="1831805" y="184257"/>
                </a:cubicBezTo>
                <a:cubicBezTo>
                  <a:pt x="1880914" y="259543"/>
                  <a:pt x="1862381" y="217972"/>
                  <a:pt x="1877669" y="234827"/>
                </a:cubicBezTo>
                <a:lnTo>
                  <a:pt x="1884033" y="243819"/>
                </a:lnTo>
                <a:lnTo>
                  <a:pt x="1884142" y="244023"/>
                </a:lnTo>
                <a:cubicBezTo>
                  <a:pt x="1893035" y="260580"/>
                  <a:pt x="1910821" y="293695"/>
                  <a:pt x="1946392" y="359924"/>
                </a:cubicBezTo>
                <a:cubicBezTo>
                  <a:pt x="1946392" y="359924"/>
                  <a:pt x="1946392" y="359924"/>
                  <a:pt x="1930023" y="334829"/>
                </a:cubicBezTo>
                <a:lnTo>
                  <a:pt x="1932843" y="342951"/>
                </a:lnTo>
                <a:lnTo>
                  <a:pt x="1975980" y="409083"/>
                </a:lnTo>
                <a:cubicBezTo>
                  <a:pt x="1998485" y="443584"/>
                  <a:pt x="2018945" y="474950"/>
                  <a:pt x="2027130" y="487499"/>
                </a:cubicBezTo>
                <a:cubicBezTo>
                  <a:pt x="2059866" y="537684"/>
                  <a:pt x="2027130" y="487499"/>
                  <a:pt x="2054186" y="505617"/>
                </a:cubicBezTo>
                <a:cubicBezTo>
                  <a:pt x="2029634" y="467977"/>
                  <a:pt x="1986669" y="402111"/>
                  <a:pt x="1959816" y="360942"/>
                </a:cubicBezTo>
                <a:lnTo>
                  <a:pt x="1943047" y="335236"/>
                </a:lnTo>
                <a:lnTo>
                  <a:pt x="1946699" y="346869"/>
                </a:lnTo>
                <a:cubicBezTo>
                  <a:pt x="1945428" y="346019"/>
                  <a:pt x="1941160" y="338743"/>
                  <a:pt x="1934666" y="327326"/>
                </a:cubicBezTo>
                <a:lnTo>
                  <a:pt x="1889966" y="252197"/>
                </a:lnTo>
                <a:lnTo>
                  <a:pt x="1907988" y="277655"/>
                </a:lnTo>
                <a:cubicBezTo>
                  <a:pt x="1907988" y="277655"/>
                  <a:pt x="1907988" y="277655"/>
                  <a:pt x="1885955" y="220483"/>
                </a:cubicBezTo>
                <a:cubicBezTo>
                  <a:pt x="1891307" y="216991"/>
                  <a:pt x="1906260" y="234066"/>
                  <a:pt x="1919876" y="252016"/>
                </a:cubicBezTo>
                <a:lnTo>
                  <a:pt x="1936066" y="274540"/>
                </a:lnTo>
                <a:lnTo>
                  <a:pt x="1971031" y="330438"/>
                </a:lnTo>
                <a:lnTo>
                  <a:pt x="1973210" y="334756"/>
                </a:lnTo>
                <a:lnTo>
                  <a:pt x="1977358" y="341115"/>
                </a:lnTo>
                <a:cubicBezTo>
                  <a:pt x="1906209" y="208680"/>
                  <a:pt x="2086255" y="484699"/>
                  <a:pt x="2047842" y="402450"/>
                </a:cubicBezTo>
                <a:cubicBezTo>
                  <a:pt x="2047842" y="402450"/>
                  <a:pt x="2047842" y="402450"/>
                  <a:pt x="2025795" y="345291"/>
                </a:cubicBezTo>
                <a:cubicBezTo>
                  <a:pt x="2025795" y="345291"/>
                  <a:pt x="2025795" y="345291"/>
                  <a:pt x="1960324" y="244920"/>
                </a:cubicBezTo>
                <a:cubicBezTo>
                  <a:pt x="2036486" y="338318"/>
                  <a:pt x="2063543" y="356436"/>
                  <a:pt x="2096278" y="406622"/>
                </a:cubicBezTo>
                <a:cubicBezTo>
                  <a:pt x="2090601" y="374558"/>
                  <a:pt x="2068555" y="317400"/>
                  <a:pt x="2019450" y="242120"/>
                </a:cubicBezTo>
                <a:cubicBezTo>
                  <a:pt x="2057531" y="288818"/>
                  <a:pt x="2087594" y="340748"/>
                  <a:pt x="2120413" y="399823"/>
                </a:cubicBezTo>
                <a:lnTo>
                  <a:pt x="2150989" y="452015"/>
                </a:lnTo>
                <a:lnTo>
                  <a:pt x="2165189" y="454174"/>
                </a:lnTo>
                <a:cubicBezTo>
                  <a:pt x="2169372" y="443061"/>
                  <a:pt x="2125578" y="397830"/>
                  <a:pt x="2145877" y="411422"/>
                </a:cubicBezTo>
                <a:lnTo>
                  <a:pt x="2187157" y="452502"/>
                </a:lnTo>
                <a:lnTo>
                  <a:pt x="2132898" y="369321"/>
                </a:lnTo>
                <a:cubicBezTo>
                  <a:pt x="2114486" y="341094"/>
                  <a:pt x="2098117" y="316000"/>
                  <a:pt x="2089934" y="303454"/>
                </a:cubicBezTo>
                <a:cubicBezTo>
                  <a:pt x="2106301" y="328545"/>
                  <a:pt x="2149726" y="371758"/>
                  <a:pt x="2111314" y="289508"/>
                </a:cubicBezTo>
                <a:cubicBezTo>
                  <a:pt x="2111314" y="289508"/>
                  <a:pt x="2111314" y="289508"/>
                  <a:pt x="2100623" y="296482"/>
                </a:cubicBezTo>
                <a:cubicBezTo>
                  <a:pt x="2013107" y="138951"/>
                  <a:pt x="2122004" y="282535"/>
                  <a:pt x="2056532" y="182164"/>
                </a:cubicBezTo>
                <a:cubicBezTo>
                  <a:pt x="2072899" y="207255"/>
                  <a:pt x="2072899" y="207255"/>
                  <a:pt x="2072899" y="207255"/>
                </a:cubicBezTo>
                <a:cubicBezTo>
                  <a:pt x="2072899" y="207255"/>
                  <a:pt x="2072899" y="207255"/>
                  <a:pt x="2034486" y="125006"/>
                </a:cubicBezTo>
                <a:cubicBezTo>
                  <a:pt x="2034486" y="125006"/>
                  <a:pt x="2034486" y="125006"/>
                  <a:pt x="2116324" y="250468"/>
                </a:cubicBezTo>
                <a:cubicBezTo>
                  <a:pt x="2106722" y="229908"/>
                  <a:pt x="2101564" y="217619"/>
                  <a:pt x="2098720" y="209976"/>
                </a:cubicBezTo>
                <a:lnTo>
                  <a:pt x="2095227" y="198131"/>
                </a:lnTo>
                <a:lnTo>
                  <a:pt x="2123005" y="246110"/>
                </a:lnTo>
                <a:cubicBezTo>
                  <a:pt x="2138039" y="272076"/>
                  <a:pt x="2154405" y="297167"/>
                  <a:pt x="2176118" y="318776"/>
                </a:cubicBezTo>
                <a:lnTo>
                  <a:pt x="2161521" y="294914"/>
                </a:lnTo>
                <a:lnTo>
                  <a:pt x="2160915" y="294274"/>
                </a:lnTo>
                <a:lnTo>
                  <a:pt x="2161464" y="294821"/>
                </a:lnTo>
                <a:lnTo>
                  <a:pt x="2140194" y="260051"/>
                </a:lnTo>
                <a:cubicBezTo>
                  <a:pt x="2125553" y="231035"/>
                  <a:pt x="2162256" y="274163"/>
                  <a:pt x="2137703" y="236523"/>
                </a:cubicBezTo>
                <a:lnTo>
                  <a:pt x="2146399" y="249854"/>
                </a:lnTo>
                <a:lnTo>
                  <a:pt x="2202122" y="335280"/>
                </a:lnTo>
                <a:lnTo>
                  <a:pt x="2202821" y="335977"/>
                </a:lnTo>
                <a:lnTo>
                  <a:pt x="2197665" y="322604"/>
                </a:lnTo>
                <a:cubicBezTo>
                  <a:pt x="2192153" y="308316"/>
                  <a:pt x="2181128" y="279736"/>
                  <a:pt x="2159082" y="222577"/>
                </a:cubicBezTo>
                <a:cubicBezTo>
                  <a:pt x="2132026" y="204459"/>
                  <a:pt x="2126346" y="172392"/>
                  <a:pt x="2093612" y="122210"/>
                </a:cubicBezTo>
                <a:cubicBezTo>
                  <a:pt x="2060877" y="72024"/>
                  <a:pt x="2142715" y="197486"/>
                  <a:pt x="2104304" y="115236"/>
                </a:cubicBezTo>
                <a:cubicBezTo>
                  <a:pt x="2104304" y="115236"/>
                  <a:pt x="2104304" y="115236"/>
                  <a:pt x="2120670" y="140327"/>
                </a:cubicBezTo>
                <a:cubicBezTo>
                  <a:pt x="2186142" y="240698"/>
                  <a:pt x="2196831" y="233725"/>
                  <a:pt x="2158416" y="151473"/>
                </a:cubicBezTo>
                <a:cubicBezTo>
                  <a:pt x="2158416" y="151473"/>
                  <a:pt x="2158416" y="151473"/>
                  <a:pt x="2140097" y="133244"/>
                </a:cubicBezTo>
                <a:lnTo>
                  <a:pt x="2133526" y="126705"/>
                </a:lnTo>
                <a:lnTo>
                  <a:pt x="2137452" y="128823"/>
                </a:lnTo>
                <a:cubicBezTo>
                  <a:pt x="2141695" y="124378"/>
                  <a:pt x="2103803" y="61908"/>
                  <a:pt x="2136372" y="94318"/>
                </a:cubicBezTo>
                <a:cubicBezTo>
                  <a:pt x="2169106" y="144500"/>
                  <a:pt x="2185475" y="169594"/>
                  <a:pt x="2201841" y="194686"/>
                </a:cubicBezTo>
                <a:cubicBezTo>
                  <a:pt x="2152739" y="119409"/>
                  <a:pt x="2163428" y="112436"/>
                  <a:pt x="2174118" y="105463"/>
                </a:cubicBezTo>
                <a:cubicBezTo>
                  <a:pt x="2174118" y="105463"/>
                  <a:pt x="2190484" y="130555"/>
                  <a:pt x="2190484" y="130555"/>
                </a:cubicBezTo>
                <a:cubicBezTo>
                  <a:pt x="2198670" y="143104"/>
                  <a:pt x="2210946" y="161923"/>
                  <a:pt x="2227313" y="187015"/>
                </a:cubicBezTo>
                <a:lnTo>
                  <a:pt x="2272052" y="255601"/>
                </a:lnTo>
                <a:lnTo>
                  <a:pt x="2284434" y="262921"/>
                </a:lnTo>
                <a:lnTo>
                  <a:pt x="2283809" y="261943"/>
                </a:lnTo>
                <a:lnTo>
                  <a:pt x="2254359" y="216020"/>
                </a:lnTo>
                <a:lnTo>
                  <a:pt x="2240774" y="206401"/>
                </a:lnTo>
                <a:lnTo>
                  <a:pt x="2246003" y="202990"/>
                </a:lnTo>
                <a:lnTo>
                  <a:pt x="2236205" y="187709"/>
                </a:lnTo>
                <a:lnTo>
                  <a:pt x="2226662" y="180385"/>
                </a:lnTo>
                <a:cubicBezTo>
                  <a:pt x="2223180" y="176507"/>
                  <a:pt x="2224004" y="174849"/>
                  <a:pt x="2227702" y="174677"/>
                </a:cubicBezTo>
                <a:lnTo>
                  <a:pt x="2228001" y="174747"/>
                </a:lnTo>
                <a:lnTo>
                  <a:pt x="2219601" y="158583"/>
                </a:lnTo>
                <a:cubicBezTo>
                  <a:pt x="2220064" y="157651"/>
                  <a:pt x="2224391" y="162093"/>
                  <a:pt x="2233910" y="173767"/>
                </a:cubicBezTo>
                <a:lnTo>
                  <a:pt x="2235759" y="176602"/>
                </a:lnTo>
                <a:lnTo>
                  <a:pt x="2272852" y="185476"/>
                </a:lnTo>
                <a:cubicBezTo>
                  <a:pt x="2272852" y="185476"/>
                  <a:pt x="2289226" y="210577"/>
                  <a:pt x="2289226" y="210577"/>
                </a:cubicBezTo>
                <a:lnTo>
                  <a:pt x="2290107" y="210903"/>
                </a:lnTo>
                <a:lnTo>
                  <a:pt x="2272051" y="181865"/>
                </a:lnTo>
                <a:lnTo>
                  <a:pt x="2262526" y="162907"/>
                </a:lnTo>
                <a:lnTo>
                  <a:pt x="2229414" y="142249"/>
                </a:lnTo>
                <a:cubicBezTo>
                  <a:pt x="2237432" y="137018"/>
                  <a:pt x="2224216" y="125516"/>
                  <a:pt x="2244449" y="132441"/>
                </a:cubicBezTo>
                <a:lnTo>
                  <a:pt x="2248338" y="134071"/>
                </a:lnTo>
                <a:lnTo>
                  <a:pt x="2244572" y="126207"/>
                </a:lnTo>
                <a:lnTo>
                  <a:pt x="2185977" y="99025"/>
                </a:lnTo>
                <a:cubicBezTo>
                  <a:pt x="2204855" y="104599"/>
                  <a:pt x="2214294" y="107386"/>
                  <a:pt x="2225780" y="113312"/>
                </a:cubicBezTo>
                <a:lnTo>
                  <a:pt x="2243919" y="124846"/>
                </a:lnTo>
                <a:lnTo>
                  <a:pt x="2240015" y="116694"/>
                </a:lnTo>
                <a:lnTo>
                  <a:pt x="2232939" y="105195"/>
                </a:lnTo>
                <a:lnTo>
                  <a:pt x="2220894" y="94137"/>
                </a:lnTo>
                <a:cubicBezTo>
                  <a:pt x="2215464" y="88734"/>
                  <a:pt x="2213417" y="85596"/>
                  <a:pt x="2216780" y="85641"/>
                </a:cubicBezTo>
                <a:lnTo>
                  <a:pt x="2222143" y="87644"/>
                </a:lnTo>
                <a:lnTo>
                  <a:pt x="2200510" y="52481"/>
                </a:lnTo>
                <a:cubicBezTo>
                  <a:pt x="2200510" y="52481"/>
                  <a:pt x="2200510" y="52481"/>
                  <a:pt x="2201789" y="54441"/>
                </a:cubicBezTo>
                <a:lnTo>
                  <a:pt x="2206481" y="61634"/>
                </a:lnTo>
                <a:lnTo>
                  <a:pt x="2208381" y="65051"/>
                </a:lnTo>
                <a:lnTo>
                  <a:pt x="2209126" y="65689"/>
                </a:lnTo>
                <a:lnTo>
                  <a:pt x="2210739" y="68162"/>
                </a:lnTo>
                <a:lnTo>
                  <a:pt x="2223867" y="88288"/>
                </a:lnTo>
                <a:lnTo>
                  <a:pt x="2245119" y="96228"/>
                </a:lnTo>
                <a:cubicBezTo>
                  <a:pt x="2258652" y="105289"/>
                  <a:pt x="2265418" y="109819"/>
                  <a:pt x="2272184" y="114350"/>
                </a:cubicBezTo>
                <a:lnTo>
                  <a:pt x="2272628" y="114648"/>
                </a:lnTo>
                <a:lnTo>
                  <a:pt x="2266674" y="103028"/>
                </a:lnTo>
                <a:lnTo>
                  <a:pt x="2260615" y="99534"/>
                </a:lnTo>
                <a:cubicBezTo>
                  <a:pt x="2247437" y="92476"/>
                  <a:pt x="2233414" y="84852"/>
                  <a:pt x="2222330" y="76987"/>
                </a:cubicBezTo>
                <a:lnTo>
                  <a:pt x="2209126" y="65689"/>
                </a:lnTo>
                <a:lnTo>
                  <a:pt x="2206481" y="61634"/>
                </a:lnTo>
                <a:lnTo>
                  <a:pt x="2201681" y="53000"/>
                </a:lnTo>
                <a:lnTo>
                  <a:pt x="2258468" y="82295"/>
                </a:lnTo>
                <a:lnTo>
                  <a:pt x="2256989" y="77745"/>
                </a:lnTo>
                <a:cubicBezTo>
                  <a:pt x="2257271" y="75256"/>
                  <a:pt x="2259886" y="76345"/>
                  <a:pt x="2265312" y="81745"/>
                </a:cubicBezTo>
                <a:lnTo>
                  <a:pt x="2268345" y="87390"/>
                </a:lnTo>
                <a:lnTo>
                  <a:pt x="2284933" y="95947"/>
                </a:lnTo>
                <a:lnTo>
                  <a:pt x="2283659" y="93764"/>
                </a:lnTo>
                <a:lnTo>
                  <a:pt x="2276654" y="89072"/>
                </a:lnTo>
                <a:cubicBezTo>
                  <a:pt x="2266505" y="82278"/>
                  <a:pt x="2252971" y="73213"/>
                  <a:pt x="2239440" y="64151"/>
                </a:cubicBezTo>
                <a:cubicBezTo>
                  <a:pt x="2212373" y="46026"/>
                  <a:pt x="2185307" y="27899"/>
                  <a:pt x="2185307" y="27899"/>
                </a:cubicBezTo>
                <a:cubicBezTo>
                  <a:pt x="2183888" y="19881"/>
                  <a:pt x="2194663" y="21797"/>
                  <a:pt x="2210948" y="28507"/>
                </a:cubicBezTo>
                <a:lnTo>
                  <a:pt x="2259839" y="52968"/>
                </a:lnTo>
                <a:lnTo>
                  <a:pt x="2243268" y="24590"/>
                </a:lnTo>
                <a:lnTo>
                  <a:pt x="2262625" y="54361"/>
                </a:lnTo>
                <a:lnTo>
                  <a:pt x="2269638" y="57871"/>
                </a:lnTo>
                <a:cubicBezTo>
                  <a:pt x="2310861" y="80177"/>
                  <a:pt x="2347366" y="101090"/>
                  <a:pt x="2325647" y="79476"/>
                </a:cubicBezTo>
                <a:cubicBezTo>
                  <a:pt x="2325647" y="79476"/>
                  <a:pt x="2325647" y="79476"/>
                  <a:pt x="2244451" y="25101"/>
                </a:cubicBezTo>
                <a:cubicBezTo>
                  <a:pt x="2319969" y="47404"/>
                  <a:pt x="2265836" y="11152"/>
                  <a:pt x="2228078" y="0"/>
                </a:cubicBezTo>
                <a:close/>
              </a:path>
            </a:pathLst>
          </a:custGeom>
          <a:ln>
            <a:noFill/>
          </a:ln>
        </p:spPr>
        <p:txBody>
          <a:bodyPr wrap="square" tIns="0" bIns="1005840" anchor="b">
            <a:noAutofit/>
          </a:bodyPr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37301771"/>
      </p:ext>
    </p:extLst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ide placeholder creativ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3"/>
          <p:cNvSpPr>
            <a:spLocks noGrp="1"/>
          </p:cNvSpPr>
          <p:nvPr>
            <p:ph type="pic" sz="quarter" idx="33" hasCustomPrompt="1"/>
          </p:nvPr>
        </p:nvSpPr>
        <p:spPr>
          <a:xfrm flipH="1">
            <a:off x="-1048274" y="-430940"/>
            <a:ext cx="5713039" cy="4552366"/>
          </a:xfrm>
          <a:custGeom>
            <a:avLst/>
            <a:gdLst>
              <a:gd name="connsiteX0" fmla="*/ 7187484 w 8328384"/>
              <a:gd name="connsiteY0" fmla="*/ 3202389 h 4794329"/>
              <a:gd name="connsiteX1" fmla="*/ 7336349 w 8328384"/>
              <a:gd name="connsiteY1" fmla="*/ 3264051 h 4794329"/>
              <a:gd name="connsiteX2" fmla="*/ 7336349 w 8328384"/>
              <a:gd name="connsiteY2" fmla="*/ 3561781 h 4794329"/>
              <a:gd name="connsiteX3" fmla="*/ 6675910 w 8328384"/>
              <a:gd name="connsiteY3" fmla="*/ 4222219 h 4794329"/>
              <a:gd name="connsiteX4" fmla="*/ 6378180 w 8328384"/>
              <a:gd name="connsiteY4" fmla="*/ 4222219 h 4794329"/>
              <a:gd name="connsiteX5" fmla="*/ 6378181 w 8328384"/>
              <a:gd name="connsiteY5" fmla="*/ 4222219 h 4794329"/>
              <a:gd name="connsiteX6" fmla="*/ 6378181 w 8328384"/>
              <a:gd name="connsiteY6" fmla="*/ 3924488 h 4794329"/>
              <a:gd name="connsiteX7" fmla="*/ 7038619 w 8328384"/>
              <a:gd name="connsiteY7" fmla="*/ 3264051 h 4794329"/>
              <a:gd name="connsiteX8" fmla="*/ 7187484 w 8328384"/>
              <a:gd name="connsiteY8" fmla="*/ 3202389 h 4794329"/>
              <a:gd name="connsiteX9" fmla="*/ 7154253 w 8328384"/>
              <a:gd name="connsiteY9" fmla="*/ 1896653 h 4794329"/>
              <a:gd name="connsiteX10" fmla="*/ 7303118 w 8328384"/>
              <a:gd name="connsiteY10" fmla="*/ 1958315 h 4794329"/>
              <a:gd name="connsiteX11" fmla="*/ 7303118 w 8328384"/>
              <a:gd name="connsiteY11" fmla="*/ 2256046 h 4794329"/>
              <a:gd name="connsiteX12" fmla="*/ 4826495 w 8328384"/>
              <a:gd name="connsiteY12" fmla="*/ 4732667 h 4794329"/>
              <a:gd name="connsiteX13" fmla="*/ 4528765 w 8328384"/>
              <a:gd name="connsiteY13" fmla="*/ 4732667 h 4794329"/>
              <a:gd name="connsiteX14" fmla="*/ 4528767 w 8328384"/>
              <a:gd name="connsiteY14" fmla="*/ 4732667 h 4794329"/>
              <a:gd name="connsiteX15" fmla="*/ 4528767 w 8328384"/>
              <a:gd name="connsiteY15" fmla="*/ 4434937 h 4794329"/>
              <a:gd name="connsiteX16" fmla="*/ 7005388 w 8328384"/>
              <a:gd name="connsiteY16" fmla="*/ 1958315 h 4794329"/>
              <a:gd name="connsiteX17" fmla="*/ 7154253 w 8328384"/>
              <a:gd name="connsiteY17" fmla="*/ 1896653 h 4794329"/>
              <a:gd name="connsiteX18" fmla="*/ 8117857 w 8328384"/>
              <a:gd name="connsiteY18" fmla="*/ 1606041 h 4794329"/>
              <a:gd name="connsiteX19" fmla="*/ 8266722 w 8328384"/>
              <a:gd name="connsiteY19" fmla="*/ 1667703 h 4794329"/>
              <a:gd name="connsiteX20" fmla="*/ 8266722 w 8328384"/>
              <a:gd name="connsiteY20" fmla="*/ 1965433 h 4794329"/>
              <a:gd name="connsiteX21" fmla="*/ 6381647 w 8328384"/>
              <a:gd name="connsiteY21" fmla="*/ 3850507 h 4794329"/>
              <a:gd name="connsiteX22" fmla="*/ 6083917 w 8328384"/>
              <a:gd name="connsiteY22" fmla="*/ 3850507 h 4794329"/>
              <a:gd name="connsiteX23" fmla="*/ 6083918 w 8328384"/>
              <a:gd name="connsiteY23" fmla="*/ 3850507 h 4794329"/>
              <a:gd name="connsiteX24" fmla="*/ 6083918 w 8328384"/>
              <a:gd name="connsiteY24" fmla="*/ 3552777 h 4794329"/>
              <a:gd name="connsiteX25" fmla="*/ 7968992 w 8328384"/>
              <a:gd name="connsiteY25" fmla="*/ 1667703 h 4794329"/>
              <a:gd name="connsiteX26" fmla="*/ 8117857 w 8328384"/>
              <a:gd name="connsiteY26" fmla="*/ 1606041 h 4794329"/>
              <a:gd name="connsiteX27" fmla="*/ 677527 w 8328384"/>
              <a:gd name="connsiteY27" fmla="*/ 898884 h 4794329"/>
              <a:gd name="connsiteX28" fmla="*/ 1028254 w 8328384"/>
              <a:gd name="connsiteY28" fmla="*/ 898884 h 4794329"/>
              <a:gd name="connsiteX29" fmla="*/ 1705781 w 8328384"/>
              <a:gd name="connsiteY29" fmla="*/ 1576410 h 4794329"/>
              <a:gd name="connsiteX30" fmla="*/ 1028254 w 8328384"/>
              <a:gd name="connsiteY30" fmla="*/ 2253937 h 4794329"/>
              <a:gd name="connsiteX31" fmla="*/ 677527 w 8328384"/>
              <a:gd name="connsiteY31" fmla="*/ 2253937 h 4794329"/>
              <a:gd name="connsiteX32" fmla="*/ 0 w 8328384"/>
              <a:gd name="connsiteY32" fmla="*/ 1576410 h 4794329"/>
              <a:gd name="connsiteX33" fmla="*/ 677527 w 8328384"/>
              <a:gd name="connsiteY33" fmla="*/ 898884 h 4794329"/>
              <a:gd name="connsiteX34" fmla="*/ 7665818 w 8328384"/>
              <a:gd name="connsiteY34" fmla="*/ 717042 h 4794329"/>
              <a:gd name="connsiteX35" fmla="*/ 7814683 w 8328384"/>
              <a:gd name="connsiteY35" fmla="*/ 778704 h 4794329"/>
              <a:gd name="connsiteX36" fmla="*/ 7814683 w 8328384"/>
              <a:gd name="connsiteY36" fmla="*/ 1076435 h 4794329"/>
              <a:gd name="connsiteX37" fmla="*/ 4739492 w 8328384"/>
              <a:gd name="connsiteY37" fmla="*/ 4151624 h 4794329"/>
              <a:gd name="connsiteX38" fmla="*/ 4441762 w 8328384"/>
              <a:gd name="connsiteY38" fmla="*/ 4151624 h 4794329"/>
              <a:gd name="connsiteX39" fmla="*/ 4441763 w 8328384"/>
              <a:gd name="connsiteY39" fmla="*/ 4151624 h 4794329"/>
              <a:gd name="connsiteX40" fmla="*/ 4441763 w 8328384"/>
              <a:gd name="connsiteY40" fmla="*/ 3853894 h 4794329"/>
              <a:gd name="connsiteX41" fmla="*/ 7516953 w 8328384"/>
              <a:gd name="connsiteY41" fmla="*/ 778704 h 4794329"/>
              <a:gd name="connsiteX42" fmla="*/ 7665818 w 8328384"/>
              <a:gd name="connsiteY42" fmla="*/ 717042 h 4794329"/>
              <a:gd name="connsiteX43" fmla="*/ 7109580 w 8328384"/>
              <a:gd name="connsiteY43" fmla="*/ 598413 h 4794329"/>
              <a:gd name="connsiteX44" fmla="*/ 7258445 w 8328384"/>
              <a:gd name="connsiteY44" fmla="*/ 660075 h 4794329"/>
              <a:gd name="connsiteX45" fmla="*/ 7258445 w 8328384"/>
              <a:gd name="connsiteY45" fmla="*/ 957805 h 4794329"/>
              <a:gd name="connsiteX46" fmla="*/ 3512618 w 8328384"/>
              <a:gd name="connsiteY46" fmla="*/ 4703631 h 4794329"/>
              <a:gd name="connsiteX47" fmla="*/ 3214888 w 8328384"/>
              <a:gd name="connsiteY47" fmla="*/ 4703631 h 4794329"/>
              <a:gd name="connsiteX48" fmla="*/ 3214889 w 8328384"/>
              <a:gd name="connsiteY48" fmla="*/ 4703631 h 4794329"/>
              <a:gd name="connsiteX49" fmla="*/ 3214889 w 8328384"/>
              <a:gd name="connsiteY49" fmla="*/ 4405901 h 4794329"/>
              <a:gd name="connsiteX50" fmla="*/ 6960715 w 8328384"/>
              <a:gd name="connsiteY50" fmla="*/ 660075 h 4794329"/>
              <a:gd name="connsiteX51" fmla="*/ 7109580 w 8328384"/>
              <a:gd name="connsiteY51" fmla="*/ 598413 h 4794329"/>
              <a:gd name="connsiteX52" fmla="*/ 5839303 w 8328384"/>
              <a:gd name="connsiteY52" fmla="*/ 530016 h 4794329"/>
              <a:gd name="connsiteX53" fmla="*/ 5988168 w 8328384"/>
              <a:gd name="connsiteY53" fmla="*/ 591677 h 4794329"/>
              <a:gd name="connsiteX54" fmla="*/ 5988168 w 8328384"/>
              <a:gd name="connsiteY54" fmla="*/ 889408 h 4794329"/>
              <a:gd name="connsiteX55" fmla="*/ 2912977 w 8328384"/>
              <a:gd name="connsiteY55" fmla="*/ 3964597 h 4794329"/>
              <a:gd name="connsiteX56" fmla="*/ 2615248 w 8328384"/>
              <a:gd name="connsiteY56" fmla="*/ 3964597 h 4794329"/>
              <a:gd name="connsiteX57" fmla="*/ 2615249 w 8328384"/>
              <a:gd name="connsiteY57" fmla="*/ 3964597 h 4794329"/>
              <a:gd name="connsiteX58" fmla="*/ 2615249 w 8328384"/>
              <a:gd name="connsiteY58" fmla="*/ 3666867 h 4794329"/>
              <a:gd name="connsiteX59" fmla="*/ 5690438 w 8328384"/>
              <a:gd name="connsiteY59" fmla="*/ 591677 h 4794329"/>
              <a:gd name="connsiteX60" fmla="*/ 5839303 w 8328384"/>
              <a:gd name="connsiteY60" fmla="*/ 530016 h 4794329"/>
              <a:gd name="connsiteX61" fmla="*/ 6693121 w 8328384"/>
              <a:gd name="connsiteY61" fmla="*/ 347526 h 4794329"/>
              <a:gd name="connsiteX62" fmla="*/ 6841986 w 8328384"/>
              <a:gd name="connsiteY62" fmla="*/ 409188 h 4794329"/>
              <a:gd name="connsiteX63" fmla="*/ 6841986 w 8328384"/>
              <a:gd name="connsiteY63" fmla="*/ 706919 h 4794329"/>
              <a:gd name="connsiteX64" fmla="*/ 3766795 w 8328384"/>
              <a:gd name="connsiteY64" fmla="*/ 3782108 h 4794329"/>
              <a:gd name="connsiteX65" fmla="*/ 3469065 w 8328384"/>
              <a:gd name="connsiteY65" fmla="*/ 3782108 h 4794329"/>
              <a:gd name="connsiteX66" fmla="*/ 3469066 w 8328384"/>
              <a:gd name="connsiteY66" fmla="*/ 3782108 h 4794329"/>
              <a:gd name="connsiteX67" fmla="*/ 3469066 w 8328384"/>
              <a:gd name="connsiteY67" fmla="*/ 3484378 h 4794329"/>
              <a:gd name="connsiteX68" fmla="*/ 6544256 w 8328384"/>
              <a:gd name="connsiteY68" fmla="*/ 409188 h 4794329"/>
              <a:gd name="connsiteX69" fmla="*/ 6693121 w 8328384"/>
              <a:gd name="connsiteY69" fmla="*/ 347526 h 4794329"/>
              <a:gd name="connsiteX70" fmla="*/ 4217989 w 8328384"/>
              <a:gd name="connsiteY70" fmla="*/ 126303 h 4794329"/>
              <a:gd name="connsiteX71" fmla="*/ 4366854 w 8328384"/>
              <a:gd name="connsiteY71" fmla="*/ 187965 h 4794329"/>
              <a:gd name="connsiteX72" fmla="*/ 4366854 w 8328384"/>
              <a:gd name="connsiteY72" fmla="*/ 485695 h 4794329"/>
              <a:gd name="connsiteX73" fmla="*/ 3108136 w 8328384"/>
              <a:gd name="connsiteY73" fmla="*/ 1744412 h 4794329"/>
              <a:gd name="connsiteX74" fmla="*/ 2810405 w 8328384"/>
              <a:gd name="connsiteY74" fmla="*/ 1744412 h 4794329"/>
              <a:gd name="connsiteX75" fmla="*/ 2810407 w 8328384"/>
              <a:gd name="connsiteY75" fmla="*/ 1744412 h 4794329"/>
              <a:gd name="connsiteX76" fmla="*/ 2810407 w 8328384"/>
              <a:gd name="connsiteY76" fmla="*/ 1446682 h 4794329"/>
              <a:gd name="connsiteX77" fmla="*/ 4069124 w 8328384"/>
              <a:gd name="connsiteY77" fmla="*/ 187965 h 4794329"/>
              <a:gd name="connsiteX78" fmla="*/ 4217989 w 8328384"/>
              <a:gd name="connsiteY78" fmla="*/ 126303 h 4794329"/>
              <a:gd name="connsiteX79" fmla="*/ 5679047 w 8328384"/>
              <a:gd name="connsiteY79" fmla="*/ 18853 h 4794329"/>
              <a:gd name="connsiteX80" fmla="*/ 5827912 w 8328384"/>
              <a:gd name="connsiteY80" fmla="*/ 80515 h 4794329"/>
              <a:gd name="connsiteX81" fmla="*/ 5827912 w 8328384"/>
              <a:gd name="connsiteY81" fmla="*/ 378245 h 4794329"/>
              <a:gd name="connsiteX82" fmla="*/ 3106228 w 8328384"/>
              <a:gd name="connsiteY82" fmla="*/ 3099928 h 4794329"/>
              <a:gd name="connsiteX83" fmla="*/ 2808498 w 8328384"/>
              <a:gd name="connsiteY83" fmla="*/ 3099928 h 4794329"/>
              <a:gd name="connsiteX84" fmla="*/ 2808499 w 8328384"/>
              <a:gd name="connsiteY84" fmla="*/ 3099928 h 4794329"/>
              <a:gd name="connsiteX85" fmla="*/ 2808499 w 8328384"/>
              <a:gd name="connsiteY85" fmla="*/ 2802198 h 4794329"/>
              <a:gd name="connsiteX86" fmla="*/ 5530182 w 8328384"/>
              <a:gd name="connsiteY86" fmla="*/ 80515 h 4794329"/>
              <a:gd name="connsiteX87" fmla="*/ 5679047 w 8328384"/>
              <a:gd name="connsiteY87" fmla="*/ 18853 h 4794329"/>
              <a:gd name="connsiteX88" fmla="*/ 5019170 w 8328384"/>
              <a:gd name="connsiteY88" fmla="*/ 0 h 4794329"/>
              <a:gd name="connsiteX89" fmla="*/ 5168035 w 8328384"/>
              <a:gd name="connsiteY89" fmla="*/ 61662 h 4794329"/>
              <a:gd name="connsiteX90" fmla="*/ 5168035 w 8328384"/>
              <a:gd name="connsiteY90" fmla="*/ 359392 h 4794329"/>
              <a:gd name="connsiteX91" fmla="*/ 3186355 w 8328384"/>
              <a:gd name="connsiteY91" fmla="*/ 2341071 h 4794329"/>
              <a:gd name="connsiteX92" fmla="*/ 2888624 w 8328384"/>
              <a:gd name="connsiteY92" fmla="*/ 2341071 h 4794329"/>
              <a:gd name="connsiteX93" fmla="*/ 2888626 w 8328384"/>
              <a:gd name="connsiteY93" fmla="*/ 2341071 h 4794329"/>
              <a:gd name="connsiteX94" fmla="*/ 2888626 w 8328384"/>
              <a:gd name="connsiteY94" fmla="*/ 2043341 h 4794329"/>
              <a:gd name="connsiteX95" fmla="*/ 4870305 w 8328384"/>
              <a:gd name="connsiteY95" fmla="*/ 61662 h 4794329"/>
              <a:gd name="connsiteX96" fmla="*/ 5019170 w 8328384"/>
              <a:gd name="connsiteY96" fmla="*/ 0 h 4794329"/>
              <a:gd name="connsiteX0" fmla="*/ 7193726 w 8334626"/>
              <a:gd name="connsiteY0" fmla="*/ 3202389 h 4794329"/>
              <a:gd name="connsiteX1" fmla="*/ 7342591 w 8334626"/>
              <a:gd name="connsiteY1" fmla="*/ 3264051 h 4794329"/>
              <a:gd name="connsiteX2" fmla="*/ 7342591 w 8334626"/>
              <a:gd name="connsiteY2" fmla="*/ 3561781 h 4794329"/>
              <a:gd name="connsiteX3" fmla="*/ 6682152 w 8334626"/>
              <a:gd name="connsiteY3" fmla="*/ 4222219 h 4794329"/>
              <a:gd name="connsiteX4" fmla="*/ 6384422 w 8334626"/>
              <a:gd name="connsiteY4" fmla="*/ 4222219 h 4794329"/>
              <a:gd name="connsiteX5" fmla="*/ 6384423 w 8334626"/>
              <a:gd name="connsiteY5" fmla="*/ 4222219 h 4794329"/>
              <a:gd name="connsiteX6" fmla="*/ 6384423 w 8334626"/>
              <a:gd name="connsiteY6" fmla="*/ 3924488 h 4794329"/>
              <a:gd name="connsiteX7" fmla="*/ 7044861 w 8334626"/>
              <a:gd name="connsiteY7" fmla="*/ 3264051 h 4794329"/>
              <a:gd name="connsiteX8" fmla="*/ 7193726 w 8334626"/>
              <a:gd name="connsiteY8" fmla="*/ 3202389 h 4794329"/>
              <a:gd name="connsiteX9" fmla="*/ 7160495 w 8334626"/>
              <a:gd name="connsiteY9" fmla="*/ 1896653 h 4794329"/>
              <a:gd name="connsiteX10" fmla="*/ 7309360 w 8334626"/>
              <a:gd name="connsiteY10" fmla="*/ 1958315 h 4794329"/>
              <a:gd name="connsiteX11" fmla="*/ 7309360 w 8334626"/>
              <a:gd name="connsiteY11" fmla="*/ 2256046 h 4794329"/>
              <a:gd name="connsiteX12" fmla="*/ 4832737 w 8334626"/>
              <a:gd name="connsiteY12" fmla="*/ 4732667 h 4794329"/>
              <a:gd name="connsiteX13" fmla="*/ 4535007 w 8334626"/>
              <a:gd name="connsiteY13" fmla="*/ 4732667 h 4794329"/>
              <a:gd name="connsiteX14" fmla="*/ 4535009 w 8334626"/>
              <a:gd name="connsiteY14" fmla="*/ 4732667 h 4794329"/>
              <a:gd name="connsiteX15" fmla="*/ 4535009 w 8334626"/>
              <a:gd name="connsiteY15" fmla="*/ 4434937 h 4794329"/>
              <a:gd name="connsiteX16" fmla="*/ 7011630 w 8334626"/>
              <a:gd name="connsiteY16" fmla="*/ 1958315 h 4794329"/>
              <a:gd name="connsiteX17" fmla="*/ 7160495 w 8334626"/>
              <a:gd name="connsiteY17" fmla="*/ 1896653 h 4794329"/>
              <a:gd name="connsiteX18" fmla="*/ 8124099 w 8334626"/>
              <a:gd name="connsiteY18" fmla="*/ 1606041 h 4794329"/>
              <a:gd name="connsiteX19" fmla="*/ 8272964 w 8334626"/>
              <a:gd name="connsiteY19" fmla="*/ 1667703 h 4794329"/>
              <a:gd name="connsiteX20" fmla="*/ 8272964 w 8334626"/>
              <a:gd name="connsiteY20" fmla="*/ 1965433 h 4794329"/>
              <a:gd name="connsiteX21" fmla="*/ 6387889 w 8334626"/>
              <a:gd name="connsiteY21" fmla="*/ 3850507 h 4794329"/>
              <a:gd name="connsiteX22" fmla="*/ 6090159 w 8334626"/>
              <a:gd name="connsiteY22" fmla="*/ 3850507 h 4794329"/>
              <a:gd name="connsiteX23" fmla="*/ 6090160 w 8334626"/>
              <a:gd name="connsiteY23" fmla="*/ 3850507 h 4794329"/>
              <a:gd name="connsiteX24" fmla="*/ 6090160 w 8334626"/>
              <a:gd name="connsiteY24" fmla="*/ 3552777 h 4794329"/>
              <a:gd name="connsiteX25" fmla="*/ 7975234 w 8334626"/>
              <a:gd name="connsiteY25" fmla="*/ 1667703 h 4794329"/>
              <a:gd name="connsiteX26" fmla="*/ 8124099 w 8334626"/>
              <a:gd name="connsiteY26" fmla="*/ 1606041 h 4794329"/>
              <a:gd name="connsiteX27" fmla="*/ 6242 w 8334626"/>
              <a:gd name="connsiteY27" fmla="*/ 1576410 h 4794329"/>
              <a:gd name="connsiteX28" fmla="*/ 1034496 w 8334626"/>
              <a:gd name="connsiteY28" fmla="*/ 898884 h 4794329"/>
              <a:gd name="connsiteX29" fmla="*/ 1712023 w 8334626"/>
              <a:gd name="connsiteY29" fmla="*/ 1576410 h 4794329"/>
              <a:gd name="connsiteX30" fmla="*/ 1034496 w 8334626"/>
              <a:gd name="connsiteY30" fmla="*/ 2253937 h 4794329"/>
              <a:gd name="connsiteX31" fmla="*/ 683769 w 8334626"/>
              <a:gd name="connsiteY31" fmla="*/ 2253937 h 4794329"/>
              <a:gd name="connsiteX32" fmla="*/ 6242 w 8334626"/>
              <a:gd name="connsiteY32" fmla="*/ 1576410 h 4794329"/>
              <a:gd name="connsiteX33" fmla="*/ 7672060 w 8334626"/>
              <a:gd name="connsiteY33" fmla="*/ 717042 h 4794329"/>
              <a:gd name="connsiteX34" fmla="*/ 7820925 w 8334626"/>
              <a:gd name="connsiteY34" fmla="*/ 778704 h 4794329"/>
              <a:gd name="connsiteX35" fmla="*/ 7820925 w 8334626"/>
              <a:gd name="connsiteY35" fmla="*/ 1076435 h 4794329"/>
              <a:gd name="connsiteX36" fmla="*/ 4745734 w 8334626"/>
              <a:gd name="connsiteY36" fmla="*/ 4151624 h 4794329"/>
              <a:gd name="connsiteX37" fmla="*/ 4448004 w 8334626"/>
              <a:gd name="connsiteY37" fmla="*/ 4151624 h 4794329"/>
              <a:gd name="connsiteX38" fmla="*/ 4448005 w 8334626"/>
              <a:gd name="connsiteY38" fmla="*/ 4151624 h 4794329"/>
              <a:gd name="connsiteX39" fmla="*/ 4448005 w 8334626"/>
              <a:gd name="connsiteY39" fmla="*/ 3853894 h 4794329"/>
              <a:gd name="connsiteX40" fmla="*/ 7523195 w 8334626"/>
              <a:gd name="connsiteY40" fmla="*/ 778704 h 4794329"/>
              <a:gd name="connsiteX41" fmla="*/ 7672060 w 8334626"/>
              <a:gd name="connsiteY41" fmla="*/ 717042 h 4794329"/>
              <a:gd name="connsiteX42" fmla="*/ 7115822 w 8334626"/>
              <a:gd name="connsiteY42" fmla="*/ 598413 h 4794329"/>
              <a:gd name="connsiteX43" fmla="*/ 7264687 w 8334626"/>
              <a:gd name="connsiteY43" fmla="*/ 660075 h 4794329"/>
              <a:gd name="connsiteX44" fmla="*/ 7264687 w 8334626"/>
              <a:gd name="connsiteY44" fmla="*/ 957805 h 4794329"/>
              <a:gd name="connsiteX45" fmla="*/ 3518860 w 8334626"/>
              <a:gd name="connsiteY45" fmla="*/ 4703631 h 4794329"/>
              <a:gd name="connsiteX46" fmla="*/ 3221130 w 8334626"/>
              <a:gd name="connsiteY46" fmla="*/ 4703631 h 4794329"/>
              <a:gd name="connsiteX47" fmla="*/ 3221131 w 8334626"/>
              <a:gd name="connsiteY47" fmla="*/ 4703631 h 4794329"/>
              <a:gd name="connsiteX48" fmla="*/ 3221131 w 8334626"/>
              <a:gd name="connsiteY48" fmla="*/ 4405901 h 4794329"/>
              <a:gd name="connsiteX49" fmla="*/ 6966957 w 8334626"/>
              <a:gd name="connsiteY49" fmla="*/ 660075 h 4794329"/>
              <a:gd name="connsiteX50" fmla="*/ 7115822 w 8334626"/>
              <a:gd name="connsiteY50" fmla="*/ 598413 h 4794329"/>
              <a:gd name="connsiteX51" fmla="*/ 5845545 w 8334626"/>
              <a:gd name="connsiteY51" fmla="*/ 530016 h 4794329"/>
              <a:gd name="connsiteX52" fmla="*/ 5994410 w 8334626"/>
              <a:gd name="connsiteY52" fmla="*/ 591677 h 4794329"/>
              <a:gd name="connsiteX53" fmla="*/ 5994410 w 8334626"/>
              <a:gd name="connsiteY53" fmla="*/ 889408 h 4794329"/>
              <a:gd name="connsiteX54" fmla="*/ 2919219 w 8334626"/>
              <a:gd name="connsiteY54" fmla="*/ 3964597 h 4794329"/>
              <a:gd name="connsiteX55" fmla="*/ 2621490 w 8334626"/>
              <a:gd name="connsiteY55" fmla="*/ 3964597 h 4794329"/>
              <a:gd name="connsiteX56" fmla="*/ 2621491 w 8334626"/>
              <a:gd name="connsiteY56" fmla="*/ 3964597 h 4794329"/>
              <a:gd name="connsiteX57" fmla="*/ 2621491 w 8334626"/>
              <a:gd name="connsiteY57" fmla="*/ 3666867 h 4794329"/>
              <a:gd name="connsiteX58" fmla="*/ 5696680 w 8334626"/>
              <a:gd name="connsiteY58" fmla="*/ 591677 h 4794329"/>
              <a:gd name="connsiteX59" fmla="*/ 5845545 w 8334626"/>
              <a:gd name="connsiteY59" fmla="*/ 530016 h 4794329"/>
              <a:gd name="connsiteX60" fmla="*/ 6699363 w 8334626"/>
              <a:gd name="connsiteY60" fmla="*/ 347526 h 4794329"/>
              <a:gd name="connsiteX61" fmla="*/ 6848228 w 8334626"/>
              <a:gd name="connsiteY61" fmla="*/ 409188 h 4794329"/>
              <a:gd name="connsiteX62" fmla="*/ 6848228 w 8334626"/>
              <a:gd name="connsiteY62" fmla="*/ 706919 h 4794329"/>
              <a:gd name="connsiteX63" fmla="*/ 3773037 w 8334626"/>
              <a:gd name="connsiteY63" fmla="*/ 3782108 h 4794329"/>
              <a:gd name="connsiteX64" fmla="*/ 3475307 w 8334626"/>
              <a:gd name="connsiteY64" fmla="*/ 3782108 h 4794329"/>
              <a:gd name="connsiteX65" fmla="*/ 3475308 w 8334626"/>
              <a:gd name="connsiteY65" fmla="*/ 3782108 h 4794329"/>
              <a:gd name="connsiteX66" fmla="*/ 3475308 w 8334626"/>
              <a:gd name="connsiteY66" fmla="*/ 3484378 h 4794329"/>
              <a:gd name="connsiteX67" fmla="*/ 6550498 w 8334626"/>
              <a:gd name="connsiteY67" fmla="*/ 409188 h 4794329"/>
              <a:gd name="connsiteX68" fmla="*/ 6699363 w 8334626"/>
              <a:gd name="connsiteY68" fmla="*/ 347526 h 4794329"/>
              <a:gd name="connsiteX69" fmla="*/ 4224231 w 8334626"/>
              <a:gd name="connsiteY69" fmla="*/ 126303 h 4794329"/>
              <a:gd name="connsiteX70" fmla="*/ 4373096 w 8334626"/>
              <a:gd name="connsiteY70" fmla="*/ 187965 h 4794329"/>
              <a:gd name="connsiteX71" fmla="*/ 4373096 w 8334626"/>
              <a:gd name="connsiteY71" fmla="*/ 485695 h 4794329"/>
              <a:gd name="connsiteX72" fmla="*/ 3114378 w 8334626"/>
              <a:gd name="connsiteY72" fmla="*/ 1744412 h 4794329"/>
              <a:gd name="connsiteX73" fmla="*/ 2816647 w 8334626"/>
              <a:gd name="connsiteY73" fmla="*/ 1744412 h 4794329"/>
              <a:gd name="connsiteX74" fmla="*/ 2816649 w 8334626"/>
              <a:gd name="connsiteY74" fmla="*/ 1744412 h 4794329"/>
              <a:gd name="connsiteX75" fmla="*/ 2816649 w 8334626"/>
              <a:gd name="connsiteY75" fmla="*/ 1446682 h 4794329"/>
              <a:gd name="connsiteX76" fmla="*/ 4075366 w 8334626"/>
              <a:gd name="connsiteY76" fmla="*/ 187965 h 4794329"/>
              <a:gd name="connsiteX77" fmla="*/ 4224231 w 8334626"/>
              <a:gd name="connsiteY77" fmla="*/ 126303 h 4794329"/>
              <a:gd name="connsiteX78" fmla="*/ 5685289 w 8334626"/>
              <a:gd name="connsiteY78" fmla="*/ 18853 h 4794329"/>
              <a:gd name="connsiteX79" fmla="*/ 5834154 w 8334626"/>
              <a:gd name="connsiteY79" fmla="*/ 80515 h 4794329"/>
              <a:gd name="connsiteX80" fmla="*/ 5834154 w 8334626"/>
              <a:gd name="connsiteY80" fmla="*/ 378245 h 4794329"/>
              <a:gd name="connsiteX81" fmla="*/ 3112470 w 8334626"/>
              <a:gd name="connsiteY81" fmla="*/ 3099928 h 4794329"/>
              <a:gd name="connsiteX82" fmla="*/ 2814740 w 8334626"/>
              <a:gd name="connsiteY82" fmla="*/ 3099928 h 4794329"/>
              <a:gd name="connsiteX83" fmla="*/ 2814741 w 8334626"/>
              <a:gd name="connsiteY83" fmla="*/ 3099928 h 4794329"/>
              <a:gd name="connsiteX84" fmla="*/ 2814741 w 8334626"/>
              <a:gd name="connsiteY84" fmla="*/ 2802198 h 4794329"/>
              <a:gd name="connsiteX85" fmla="*/ 5536424 w 8334626"/>
              <a:gd name="connsiteY85" fmla="*/ 80515 h 4794329"/>
              <a:gd name="connsiteX86" fmla="*/ 5685289 w 8334626"/>
              <a:gd name="connsiteY86" fmla="*/ 18853 h 4794329"/>
              <a:gd name="connsiteX87" fmla="*/ 5025412 w 8334626"/>
              <a:gd name="connsiteY87" fmla="*/ 0 h 4794329"/>
              <a:gd name="connsiteX88" fmla="*/ 5174277 w 8334626"/>
              <a:gd name="connsiteY88" fmla="*/ 61662 h 4794329"/>
              <a:gd name="connsiteX89" fmla="*/ 5174277 w 8334626"/>
              <a:gd name="connsiteY89" fmla="*/ 359392 h 4794329"/>
              <a:gd name="connsiteX90" fmla="*/ 3192597 w 8334626"/>
              <a:gd name="connsiteY90" fmla="*/ 2341071 h 4794329"/>
              <a:gd name="connsiteX91" fmla="*/ 2894866 w 8334626"/>
              <a:gd name="connsiteY91" fmla="*/ 2341071 h 4794329"/>
              <a:gd name="connsiteX92" fmla="*/ 2894868 w 8334626"/>
              <a:gd name="connsiteY92" fmla="*/ 2341071 h 4794329"/>
              <a:gd name="connsiteX93" fmla="*/ 2894868 w 8334626"/>
              <a:gd name="connsiteY93" fmla="*/ 2043341 h 4794329"/>
              <a:gd name="connsiteX94" fmla="*/ 4876547 w 8334626"/>
              <a:gd name="connsiteY94" fmla="*/ 61662 h 4794329"/>
              <a:gd name="connsiteX95" fmla="*/ 5025412 w 8334626"/>
              <a:gd name="connsiteY95" fmla="*/ 0 h 4794329"/>
              <a:gd name="connsiteX0" fmla="*/ 7223556 w 8364456"/>
              <a:gd name="connsiteY0" fmla="*/ 3202389 h 4794329"/>
              <a:gd name="connsiteX1" fmla="*/ 7372421 w 8364456"/>
              <a:gd name="connsiteY1" fmla="*/ 3264051 h 4794329"/>
              <a:gd name="connsiteX2" fmla="*/ 7372421 w 8364456"/>
              <a:gd name="connsiteY2" fmla="*/ 3561781 h 4794329"/>
              <a:gd name="connsiteX3" fmla="*/ 6711982 w 8364456"/>
              <a:gd name="connsiteY3" fmla="*/ 4222219 h 4794329"/>
              <a:gd name="connsiteX4" fmla="*/ 6414252 w 8364456"/>
              <a:gd name="connsiteY4" fmla="*/ 4222219 h 4794329"/>
              <a:gd name="connsiteX5" fmla="*/ 6414253 w 8364456"/>
              <a:gd name="connsiteY5" fmla="*/ 4222219 h 4794329"/>
              <a:gd name="connsiteX6" fmla="*/ 6414253 w 8364456"/>
              <a:gd name="connsiteY6" fmla="*/ 3924488 h 4794329"/>
              <a:gd name="connsiteX7" fmla="*/ 7074691 w 8364456"/>
              <a:gd name="connsiteY7" fmla="*/ 3264051 h 4794329"/>
              <a:gd name="connsiteX8" fmla="*/ 7223556 w 8364456"/>
              <a:gd name="connsiteY8" fmla="*/ 3202389 h 4794329"/>
              <a:gd name="connsiteX9" fmla="*/ 7190325 w 8364456"/>
              <a:gd name="connsiteY9" fmla="*/ 1896653 h 4794329"/>
              <a:gd name="connsiteX10" fmla="*/ 7339190 w 8364456"/>
              <a:gd name="connsiteY10" fmla="*/ 1958315 h 4794329"/>
              <a:gd name="connsiteX11" fmla="*/ 7339190 w 8364456"/>
              <a:gd name="connsiteY11" fmla="*/ 2256046 h 4794329"/>
              <a:gd name="connsiteX12" fmla="*/ 4862567 w 8364456"/>
              <a:gd name="connsiteY12" fmla="*/ 4732667 h 4794329"/>
              <a:gd name="connsiteX13" fmla="*/ 4564837 w 8364456"/>
              <a:gd name="connsiteY13" fmla="*/ 4732667 h 4794329"/>
              <a:gd name="connsiteX14" fmla="*/ 4564839 w 8364456"/>
              <a:gd name="connsiteY14" fmla="*/ 4732667 h 4794329"/>
              <a:gd name="connsiteX15" fmla="*/ 4564839 w 8364456"/>
              <a:gd name="connsiteY15" fmla="*/ 4434937 h 4794329"/>
              <a:gd name="connsiteX16" fmla="*/ 7041460 w 8364456"/>
              <a:gd name="connsiteY16" fmla="*/ 1958315 h 4794329"/>
              <a:gd name="connsiteX17" fmla="*/ 7190325 w 8364456"/>
              <a:gd name="connsiteY17" fmla="*/ 1896653 h 4794329"/>
              <a:gd name="connsiteX18" fmla="*/ 8153929 w 8364456"/>
              <a:gd name="connsiteY18" fmla="*/ 1606041 h 4794329"/>
              <a:gd name="connsiteX19" fmla="*/ 8302794 w 8364456"/>
              <a:gd name="connsiteY19" fmla="*/ 1667703 h 4794329"/>
              <a:gd name="connsiteX20" fmla="*/ 8302794 w 8364456"/>
              <a:gd name="connsiteY20" fmla="*/ 1965433 h 4794329"/>
              <a:gd name="connsiteX21" fmla="*/ 6417719 w 8364456"/>
              <a:gd name="connsiteY21" fmla="*/ 3850507 h 4794329"/>
              <a:gd name="connsiteX22" fmla="*/ 6119989 w 8364456"/>
              <a:gd name="connsiteY22" fmla="*/ 3850507 h 4794329"/>
              <a:gd name="connsiteX23" fmla="*/ 6119990 w 8364456"/>
              <a:gd name="connsiteY23" fmla="*/ 3850507 h 4794329"/>
              <a:gd name="connsiteX24" fmla="*/ 6119990 w 8364456"/>
              <a:gd name="connsiteY24" fmla="*/ 3552777 h 4794329"/>
              <a:gd name="connsiteX25" fmla="*/ 8005064 w 8364456"/>
              <a:gd name="connsiteY25" fmla="*/ 1667703 h 4794329"/>
              <a:gd name="connsiteX26" fmla="*/ 8153929 w 8364456"/>
              <a:gd name="connsiteY26" fmla="*/ 1606041 h 4794329"/>
              <a:gd name="connsiteX27" fmla="*/ 36072 w 8364456"/>
              <a:gd name="connsiteY27" fmla="*/ 1576410 h 4794329"/>
              <a:gd name="connsiteX28" fmla="*/ 1741853 w 8364456"/>
              <a:gd name="connsiteY28" fmla="*/ 1576410 h 4794329"/>
              <a:gd name="connsiteX29" fmla="*/ 1064326 w 8364456"/>
              <a:gd name="connsiteY29" fmla="*/ 2253937 h 4794329"/>
              <a:gd name="connsiteX30" fmla="*/ 713599 w 8364456"/>
              <a:gd name="connsiteY30" fmla="*/ 2253937 h 4794329"/>
              <a:gd name="connsiteX31" fmla="*/ 36072 w 8364456"/>
              <a:gd name="connsiteY31" fmla="*/ 1576410 h 4794329"/>
              <a:gd name="connsiteX32" fmla="*/ 7701890 w 8364456"/>
              <a:gd name="connsiteY32" fmla="*/ 717042 h 4794329"/>
              <a:gd name="connsiteX33" fmla="*/ 7850755 w 8364456"/>
              <a:gd name="connsiteY33" fmla="*/ 778704 h 4794329"/>
              <a:gd name="connsiteX34" fmla="*/ 7850755 w 8364456"/>
              <a:gd name="connsiteY34" fmla="*/ 1076435 h 4794329"/>
              <a:gd name="connsiteX35" fmla="*/ 4775564 w 8364456"/>
              <a:gd name="connsiteY35" fmla="*/ 4151624 h 4794329"/>
              <a:gd name="connsiteX36" fmla="*/ 4477834 w 8364456"/>
              <a:gd name="connsiteY36" fmla="*/ 4151624 h 4794329"/>
              <a:gd name="connsiteX37" fmla="*/ 4477835 w 8364456"/>
              <a:gd name="connsiteY37" fmla="*/ 4151624 h 4794329"/>
              <a:gd name="connsiteX38" fmla="*/ 4477835 w 8364456"/>
              <a:gd name="connsiteY38" fmla="*/ 3853894 h 4794329"/>
              <a:gd name="connsiteX39" fmla="*/ 7553025 w 8364456"/>
              <a:gd name="connsiteY39" fmla="*/ 778704 h 4794329"/>
              <a:gd name="connsiteX40" fmla="*/ 7701890 w 8364456"/>
              <a:gd name="connsiteY40" fmla="*/ 717042 h 4794329"/>
              <a:gd name="connsiteX41" fmla="*/ 7145652 w 8364456"/>
              <a:gd name="connsiteY41" fmla="*/ 598413 h 4794329"/>
              <a:gd name="connsiteX42" fmla="*/ 7294517 w 8364456"/>
              <a:gd name="connsiteY42" fmla="*/ 660075 h 4794329"/>
              <a:gd name="connsiteX43" fmla="*/ 7294517 w 8364456"/>
              <a:gd name="connsiteY43" fmla="*/ 957805 h 4794329"/>
              <a:gd name="connsiteX44" fmla="*/ 3548690 w 8364456"/>
              <a:gd name="connsiteY44" fmla="*/ 4703631 h 4794329"/>
              <a:gd name="connsiteX45" fmla="*/ 3250960 w 8364456"/>
              <a:gd name="connsiteY45" fmla="*/ 4703631 h 4794329"/>
              <a:gd name="connsiteX46" fmla="*/ 3250961 w 8364456"/>
              <a:gd name="connsiteY46" fmla="*/ 4703631 h 4794329"/>
              <a:gd name="connsiteX47" fmla="*/ 3250961 w 8364456"/>
              <a:gd name="connsiteY47" fmla="*/ 4405901 h 4794329"/>
              <a:gd name="connsiteX48" fmla="*/ 6996787 w 8364456"/>
              <a:gd name="connsiteY48" fmla="*/ 660075 h 4794329"/>
              <a:gd name="connsiteX49" fmla="*/ 7145652 w 8364456"/>
              <a:gd name="connsiteY49" fmla="*/ 598413 h 4794329"/>
              <a:gd name="connsiteX50" fmla="*/ 5875375 w 8364456"/>
              <a:gd name="connsiteY50" fmla="*/ 530016 h 4794329"/>
              <a:gd name="connsiteX51" fmla="*/ 6024240 w 8364456"/>
              <a:gd name="connsiteY51" fmla="*/ 591677 h 4794329"/>
              <a:gd name="connsiteX52" fmla="*/ 6024240 w 8364456"/>
              <a:gd name="connsiteY52" fmla="*/ 889408 h 4794329"/>
              <a:gd name="connsiteX53" fmla="*/ 2949049 w 8364456"/>
              <a:gd name="connsiteY53" fmla="*/ 3964597 h 4794329"/>
              <a:gd name="connsiteX54" fmla="*/ 2651320 w 8364456"/>
              <a:gd name="connsiteY54" fmla="*/ 3964597 h 4794329"/>
              <a:gd name="connsiteX55" fmla="*/ 2651321 w 8364456"/>
              <a:gd name="connsiteY55" fmla="*/ 3964597 h 4794329"/>
              <a:gd name="connsiteX56" fmla="*/ 2651321 w 8364456"/>
              <a:gd name="connsiteY56" fmla="*/ 3666867 h 4794329"/>
              <a:gd name="connsiteX57" fmla="*/ 5726510 w 8364456"/>
              <a:gd name="connsiteY57" fmla="*/ 591677 h 4794329"/>
              <a:gd name="connsiteX58" fmla="*/ 5875375 w 8364456"/>
              <a:gd name="connsiteY58" fmla="*/ 530016 h 4794329"/>
              <a:gd name="connsiteX59" fmla="*/ 6729193 w 8364456"/>
              <a:gd name="connsiteY59" fmla="*/ 347526 h 4794329"/>
              <a:gd name="connsiteX60" fmla="*/ 6878058 w 8364456"/>
              <a:gd name="connsiteY60" fmla="*/ 409188 h 4794329"/>
              <a:gd name="connsiteX61" fmla="*/ 6878058 w 8364456"/>
              <a:gd name="connsiteY61" fmla="*/ 706919 h 4794329"/>
              <a:gd name="connsiteX62" fmla="*/ 3802867 w 8364456"/>
              <a:gd name="connsiteY62" fmla="*/ 3782108 h 4794329"/>
              <a:gd name="connsiteX63" fmla="*/ 3505137 w 8364456"/>
              <a:gd name="connsiteY63" fmla="*/ 3782108 h 4794329"/>
              <a:gd name="connsiteX64" fmla="*/ 3505138 w 8364456"/>
              <a:gd name="connsiteY64" fmla="*/ 3782108 h 4794329"/>
              <a:gd name="connsiteX65" fmla="*/ 3505138 w 8364456"/>
              <a:gd name="connsiteY65" fmla="*/ 3484378 h 4794329"/>
              <a:gd name="connsiteX66" fmla="*/ 6580328 w 8364456"/>
              <a:gd name="connsiteY66" fmla="*/ 409188 h 4794329"/>
              <a:gd name="connsiteX67" fmla="*/ 6729193 w 8364456"/>
              <a:gd name="connsiteY67" fmla="*/ 347526 h 4794329"/>
              <a:gd name="connsiteX68" fmla="*/ 4254061 w 8364456"/>
              <a:gd name="connsiteY68" fmla="*/ 126303 h 4794329"/>
              <a:gd name="connsiteX69" fmla="*/ 4402926 w 8364456"/>
              <a:gd name="connsiteY69" fmla="*/ 187965 h 4794329"/>
              <a:gd name="connsiteX70" fmla="*/ 4402926 w 8364456"/>
              <a:gd name="connsiteY70" fmla="*/ 485695 h 4794329"/>
              <a:gd name="connsiteX71" fmla="*/ 3144208 w 8364456"/>
              <a:gd name="connsiteY71" fmla="*/ 1744412 h 4794329"/>
              <a:gd name="connsiteX72" fmla="*/ 2846477 w 8364456"/>
              <a:gd name="connsiteY72" fmla="*/ 1744412 h 4794329"/>
              <a:gd name="connsiteX73" fmla="*/ 2846479 w 8364456"/>
              <a:gd name="connsiteY73" fmla="*/ 1744412 h 4794329"/>
              <a:gd name="connsiteX74" fmla="*/ 2846479 w 8364456"/>
              <a:gd name="connsiteY74" fmla="*/ 1446682 h 4794329"/>
              <a:gd name="connsiteX75" fmla="*/ 4105196 w 8364456"/>
              <a:gd name="connsiteY75" fmla="*/ 187965 h 4794329"/>
              <a:gd name="connsiteX76" fmla="*/ 4254061 w 8364456"/>
              <a:gd name="connsiteY76" fmla="*/ 126303 h 4794329"/>
              <a:gd name="connsiteX77" fmla="*/ 5715119 w 8364456"/>
              <a:gd name="connsiteY77" fmla="*/ 18853 h 4794329"/>
              <a:gd name="connsiteX78" fmla="*/ 5863984 w 8364456"/>
              <a:gd name="connsiteY78" fmla="*/ 80515 h 4794329"/>
              <a:gd name="connsiteX79" fmla="*/ 5863984 w 8364456"/>
              <a:gd name="connsiteY79" fmla="*/ 378245 h 4794329"/>
              <a:gd name="connsiteX80" fmla="*/ 3142300 w 8364456"/>
              <a:gd name="connsiteY80" fmla="*/ 3099928 h 4794329"/>
              <a:gd name="connsiteX81" fmla="*/ 2844570 w 8364456"/>
              <a:gd name="connsiteY81" fmla="*/ 3099928 h 4794329"/>
              <a:gd name="connsiteX82" fmla="*/ 2844571 w 8364456"/>
              <a:gd name="connsiteY82" fmla="*/ 3099928 h 4794329"/>
              <a:gd name="connsiteX83" fmla="*/ 2844571 w 8364456"/>
              <a:gd name="connsiteY83" fmla="*/ 2802198 h 4794329"/>
              <a:gd name="connsiteX84" fmla="*/ 5566254 w 8364456"/>
              <a:gd name="connsiteY84" fmla="*/ 80515 h 4794329"/>
              <a:gd name="connsiteX85" fmla="*/ 5715119 w 8364456"/>
              <a:gd name="connsiteY85" fmla="*/ 18853 h 4794329"/>
              <a:gd name="connsiteX86" fmla="*/ 5055242 w 8364456"/>
              <a:gd name="connsiteY86" fmla="*/ 0 h 4794329"/>
              <a:gd name="connsiteX87" fmla="*/ 5204107 w 8364456"/>
              <a:gd name="connsiteY87" fmla="*/ 61662 h 4794329"/>
              <a:gd name="connsiteX88" fmla="*/ 5204107 w 8364456"/>
              <a:gd name="connsiteY88" fmla="*/ 359392 h 4794329"/>
              <a:gd name="connsiteX89" fmla="*/ 3222427 w 8364456"/>
              <a:gd name="connsiteY89" fmla="*/ 2341071 h 4794329"/>
              <a:gd name="connsiteX90" fmla="*/ 2924696 w 8364456"/>
              <a:gd name="connsiteY90" fmla="*/ 2341071 h 4794329"/>
              <a:gd name="connsiteX91" fmla="*/ 2924698 w 8364456"/>
              <a:gd name="connsiteY91" fmla="*/ 2341071 h 4794329"/>
              <a:gd name="connsiteX92" fmla="*/ 2924698 w 8364456"/>
              <a:gd name="connsiteY92" fmla="*/ 2043341 h 4794329"/>
              <a:gd name="connsiteX93" fmla="*/ 4906377 w 8364456"/>
              <a:gd name="connsiteY93" fmla="*/ 61662 h 4794329"/>
              <a:gd name="connsiteX94" fmla="*/ 5055242 w 8364456"/>
              <a:gd name="connsiteY94" fmla="*/ 0 h 4794329"/>
              <a:gd name="connsiteX0" fmla="*/ 7193727 w 8334627"/>
              <a:gd name="connsiteY0" fmla="*/ 3202389 h 4794329"/>
              <a:gd name="connsiteX1" fmla="*/ 7342592 w 8334627"/>
              <a:gd name="connsiteY1" fmla="*/ 3264051 h 4794329"/>
              <a:gd name="connsiteX2" fmla="*/ 7342592 w 8334627"/>
              <a:gd name="connsiteY2" fmla="*/ 3561781 h 4794329"/>
              <a:gd name="connsiteX3" fmla="*/ 6682153 w 8334627"/>
              <a:gd name="connsiteY3" fmla="*/ 4222219 h 4794329"/>
              <a:gd name="connsiteX4" fmla="*/ 6384423 w 8334627"/>
              <a:gd name="connsiteY4" fmla="*/ 4222219 h 4794329"/>
              <a:gd name="connsiteX5" fmla="*/ 6384424 w 8334627"/>
              <a:gd name="connsiteY5" fmla="*/ 4222219 h 4794329"/>
              <a:gd name="connsiteX6" fmla="*/ 6384424 w 8334627"/>
              <a:gd name="connsiteY6" fmla="*/ 3924488 h 4794329"/>
              <a:gd name="connsiteX7" fmla="*/ 7044862 w 8334627"/>
              <a:gd name="connsiteY7" fmla="*/ 3264051 h 4794329"/>
              <a:gd name="connsiteX8" fmla="*/ 7193727 w 8334627"/>
              <a:gd name="connsiteY8" fmla="*/ 3202389 h 4794329"/>
              <a:gd name="connsiteX9" fmla="*/ 7160496 w 8334627"/>
              <a:gd name="connsiteY9" fmla="*/ 1896653 h 4794329"/>
              <a:gd name="connsiteX10" fmla="*/ 7309361 w 8334627"/>
              <a:gd name="connsiteY10" fmla="*/ 1958315 h 4794329"/>
              <a:gd name="connsiteX11" fmla="*/ 7309361 w 8334627"/>
              <a:gd name="connsiteY11" fmla="*/ 2256046 h 4794329"/>
              <a:gd name="connsiteX12" fmla="*/ 4832738 w 8334627"/>
              <a:gd name="connsiteY12" fmla="*/ 4732667 h 4794329"/>
              <a:gd name="connsiteX13" fmla="*/ 4535008 w 8334627"/>
              <a:gd name="connsiteY13" fmla="*/ 4732667 h 4794329"/>
              <a:gd name="connsiteX14" fmla="*/ 4535010 w 8334627"/>
              <a:gd name="connsiteY14" fmla="*/ 4732667 h 4794329"/>
              <a:gd name="connsiteX15" fmla="*/ 4535010 w 8334627"/>
              <a:gd name="connsiteY15" fmla="*/ 4434937 h 4794329"/>
              <a:gd name="connsiteX16" fmla="*/ 7011631 w 8334627"/>
              <a:gd name="connsiteY16" fmla="*/ 1958315 h 4794329"/>
              <a:gd name="connsiteX17" fmla="*/ 7160496 w 8334627"/>
              <a:gd name="connsiteY17" fmla="*/ 1896653 h 4794329"/>
              <a:gd name="connsiteX18" fmla="*/ 8124100 w 8334627"/>
              <a:gd name="connsiteY18" fmla="*/ 1606041 h 4794329"/>
              <a:gd name="connsiteX19" fmla="*/ 8272965 w 8334627"/>
              <a:gd name="connsiteY19" fmla="*/ 1667703 h 4794329"/>
              <a:gd name="connsiteX20" fmla="*/ 8272965 w 8334627"/>
              <a:gd name="connsiteY20" fmla="*/ 1965433 h 4794329"/>
              <a:gd name="connsiteX21" fmla="*/ 6387890 w 8334627"/>
              <a:gd name="connsiteY21" fmla="*/ 3850507 h 4794329"/>
              <a:gd name="connsiteX22" fmla="*/ 6090160 w 8334627"/>
              <a:gd name="connsiteY22" fmla="*/ 3850507 h 4794329"/>
              <a:gd name="connsiteX23" fmla="*/ 6090161 w 8334627"/>
              <a:gd name="connsiteY23" fmla="*/ 3850507 h 4794329"/>
              <a:gd name="connsiteX24" fmla="*/ 6090161 w 8334627"/>
              <a:gd name="connsiteY24" fmla="*/ 3552777 h 4794329"/>
              <a:gd name="connsiteX25" fmla="*/ 7975235 w 8334627"/>
              <a:gd name="connsiteY25" fmla="*/ 1667703 h 4794329"/>
              <a:gd name="connsiteX26" fmla="*/ 8124100 w 8334627"/>
              <a:gd name="connsiteY26" fmla="*/ 1606041 h 4794329"/>
              <a:gd name="connsiteX27" fmla="*/ 6243 w 8334627"/>
              <a:gd name="connsiteY27" fmla="*/ 1576410 h 4794329"/>
              <a:gd name="connsiteX28" fmla="*/ 1034497 w 8334627"/>
              <a:gd name="connsiteY28" fmla="*/ 2253937 h 4794329"/>
              <a:gd name="connsiteX29" fmla="*/ 683770 w 8334627"/>
              <a:gd name="connsiteY29" fmla="*/ 2253937 h 4794329"/>
              <a:gd name="connsiteX30" fmla="*/ 6243 w 8334627"/>
              <a:gd name="connsiteY30" fmla="*/ 1576410 h 4794329"/>
              <a:gd name="connsiteX31" fmla="*/ 7672061 w 8334627"/>
              <a:gd name="connsiteY31" fmla="*/ 717042 h 4794329"/>
              <a:gd name="connsiteX32" fmla="*/ 7820926 w 8334627"/>
              <a:gd name="connsiteY32" fmla="*/ 778704 h 4794329"/>
              <a:gd name="connsiteX33" fmla="*/ 7820926 w 8334627"/>
              <a:gd name="connsiteY33" fmla="*/ 1076435 h 4794329"/>
              <a:gd name="connsiteX34" fmla="*/ 4745735 w 8334627"/>
              <a:gd name="connsiteY34" fmla="*/ 4151624 h 4794329"/>
              <a:gd name="connsiteX35" fmla="*/ 4448005 w 8334627"/>
              <a:gd name="connsiteY35" fmla="*/ 4151624 h 4794329"/>
              <a:gd name="connsiteX36" fmla="*/ 4448006 w 8334627"/>
              <a:gd name="connsiteY36" fmla="*/ 4151624 h 4794329"/>
              <a:gd name="connsiteX37" fmla="*/ 4448006 w 8334627"/>
              <a:gd name="connsiteY37" fmla="*/ 3853894 h 4794329"/>
              <a:gd name="connsiteX38" fmla="*/ 7523196 w 8334627"/>
              <a:gd name="connsiteY38" fmla="*/ 778704 h 4794329"/>
              <a:gd name="connsiteX39" fmla="*/ 7672061 w 8334627"/>
              <a:gd name="connsiteY39" fmla="*/ 717042 h 4794329"/>
              <a:gd name="connsiteX40" fmla="*/ 7115823 w 8334627"/>
              <a:gd name="connsiteY40" fmla="*/ 598413 h 4794329"/>
              <a:gd name="connsiteX41" fmla="*/ 7264688 w 8334627"/>
              <a:gd name="connsiteY41" fmla="*/ 660075 h 4794329"/>
              <a:gd name="connsiteX42" fmla="*/ 7264688 w 8334627"/>
              <a:gd name="connsiteY42" fmla="*/ 957805 h 4794329"/>
              <a:gd name="connsiteX43" fmla="*/ 3518861 w 8334627"/>
              <a:gd name="connsiteY43" fmla="*/ 4703631 h 4794329"/>
              <a:gd name="connsiteX44" fmla="*/ 3221131 w 8334627"/>
              <a:gd name="connsiteY44" fmla="*/ 4703631 h 4794329"/>
              <a:gd name="connsiteX45" fmla="*/ 3221132 w 8334627"/>
              <a:gd name="connsiteY45" fmla="*/ 4703631 h 4794329"/>
              <a:gd name="connsiteX46" fmla="*/ 3221132 w 8334627"/>
              <a:gd name="connsiteY46" fmla="*/ 4405901 h 4794329"/>
              <a:gd name="connsiteX47" fmla="*/ 6966958 w 8334627"/>
              <a:gd name="connsiteY47" fmla="*/ 660075 h 4794329"/>
              <a:gd name="connsiteX48" fmla="*/ 7115823 w 8334627"/>
              <a:gd name="connsiteY48" fmla="*/ 598413 h 4794329"/>
              <a:gd name="connsiteX49" fmla="*/ 5845546 w 8334627"/>
              <a:gd name="connsiteY49" fmla="*/ 530016 h 4794329"/>
              <a:gd name="connsiteX50" fmla="*/ 5994411 w 8334627"/>
              <a:gd name="connsiteY50" fmla="*/ 591677 h 4794329"/>
              <a:gd name="connsiteX51" fmla="*/ 5994411 w 8334627"/>
              <a:gd name="connsiteY51" fmla="*/ 889408 h 4794329"/>
              <a:gd name="connsiteX52" fmla="*/ 2919220 w 8334627"/>
              <a:gd name="connsiteY52" fmla="*/ 3964597 h 4794329"/>
              <a:gd name="connsiteX53" fmla="*/ 2621491 w 8334627"/>
              <a:gd name="connsiteY53" fmla="*/ 3964597 h 4794329"/>
              <a:gd name="connsiteX54" fmla="*/ 2621492 w 8334627"/>
              <a:gd name="connsiteY54" fmla="*/ 3964597 h 4794329"/>
              <a:gd name="connsiteX55" fmla="*/ 2621492 w 8334627"/>
              <a:gd name="connsiteY55" fmla="*/ 3666867 h 4794329"/>
              <a:gd name="connsiteX56" fmla="*/ 5696681 w 8334627"/>
              <a:gd name="connsiteY56" fmla="*/ 591677 h 4794329"/>
              <a:gd name="connsiteX57" fmla="*/ 5845546 w 8334627"/>
              <a:gd name="connsiteY57" fmla="*/ 530016 h 4794329"/>
              <a:gd name="connsiteX58" fmla="*/ 6699364 w 8334627"/>
              <a:gd name="connsiteY58" fmla="*/ 347526 h 4794329"/>
              <a:gd name="connsiteX59" fmla="*/ 6848229 w 8334627"/>
              <a:gd name="connsiteY59" fmla="*/ 409188 h 4794329"/>
              <a:gd name="connsiteX60" fmla="*/ 6848229 w 8334627"/>
              <a:gd name="connsiteY60" fmla="*/ 706919 h 4794329"/>
              <a:gd name="connsiteX61" fmla="*/ 3773038 w 8334627"/>
              <a:gd name="connsiteY61" fmla="*/ 3782108 h 4794329"/>
              <a:gd name="connsiteX62" fmla="*/ 3475308 w 8334627"/>
              <a:gd name="connsiteY62" fmla="*/ 3782108 h 4794329"/>
              <a:gd name="connsiteX63" fmla="*/ 3475309 w 8334627"/>
              <a:gd name="connsiteY63" fmla="*/ 3782108 h 4794329"/>
              <a:gd name="connsiteX64" fmla="*/ 3475309 w 8334627"/>
              <a:gd name="connsiteY64" fmla="*/ 3484378 h 4794329"/>
              <a:gd name="connsiteX65" fmla="*/ 6550499 w 8334627"/>
              <a:gd name="connsiteY65" fmla="*/ 409188 h 4794329"/>
              <a:gd name="connsiteX66" fmla="*/ 6699364 w 8334627"/>
              <a:gd name="connsiteY66" fmla="*/ 347526 h 4794329"/>
              <a:gd name="connsiteX67" fmla="*/ 4224232 w 8334627"/>
              <a:gd name="connsiteY67" fmla="*/ 126303 h 4794329"/>
              <a:gd name="connsiteX68" fmla="*/ 4373097 w 8334627"/>
              <a:gd name="connsiteY68" fmla="*/ 187965 h 4794329"/>
              <a:gd name="connsiteX69" fmla="*/ 4373097 w 8334627"/>
              <a:gd name="connsiteY69" fmla="*/ 485695 h 4794329"/>
              <a:gd name="connsiteX70" fmla="*/ 3114379 w 8334627"/>
              <a:gd name="connsiteY70" fmla="*/ 1744412 h 4794329"/>
              <a:gd name="connsiteX71" fmla="*/ 2816648 w 8334627"/>
              <a:gd name="connsiteY71" fmla="*/ 1744412 h 4794329"/>
              <a:gd name="connsiteX72" fmla="*/ 2816650 w 8334627"/>
              <a:gd name="connsiteY72" fmla="*/ 1744412 h 4794329"/>
              <a:gd name="connsiteX73" fmla="*/ 2816650 w 8334627"/>
              <a:gd name="connsiteY73" fmla="*/ 1446682 h 4794329"/>
              <a:gd name="connsiteX74" fmla="*/ 4075367 w 8334627"/>
              <a:gd name="connsiteY74" fmla="*/ 187965 h 4794329"/>
              <a:gd name="connsiteX75" fmla="*/ 4224232 w 8334627"/>
              <a:gd name="connsiteY75" fmla="*/ 126303 h 4794329"/>
              <a:gd name="connsiteX76" fmla="*/ 5685290 w 8334627"/>
              <a:gd name="connsiteY76" fmla="*/ 18853 h 4794329"/>
              <a:gd name="connsiteX77" fmla="*/ 5834155 w 8334627"/>
              <a:gd name="connsiteY77" fmla="*/ 80515 h 4794329"/>
              <a:gd name="connsiteX78" fmla="*/ 5834155 w 8334627"/>
              <a:gd name="connsiteY78" fmla="*/ 378245 h 4794329"/>
              <a:gd name="connsiteX79" fmla="*/ 3112471 w 8334627"/>
              <a:gd name="connsiteY79" fmla="*/ 3099928 h 4794329"/>
              <a:gd name="connsiteX80" fmla="*/ 2814741 w 8334627"/>
              <a:gd name="connsiteY80" fmla="*/ 3099928 h 4794329"/>
              <a:gd name="connsiteX81" fmla="*/ 2814742 w 8334627"/>
              <a:gd name="connsiteY81" fmla="*/ 3099928 h 4794329"/>
              <a:gd name="connsiteX82" fmla="*/ 2814742 w 8334627"/>
              <a:gd name="connsiteY82" fmla="*/ 2802198 h 4794329"/>
              <a:gd name="connsiteX83" fmla="*/ 5536425 w 8334627"/>
              <a:gd name="connsiteY83" fmla="*/ 80515 h 4794329"/>
              <a:gd name="connsiteX84" fmla="*/ 5685290 w 8334627"/>
              <a:gd name="connsiteY84" fmla="*/ 18853 h 4794329"/>
              <a:gd name="connsiteX85" fmla="*/ 5025413 w 8334627"/>
              <a:gd name="connsiteY85" fmla="*/ 0 h 4794329"/>
              <a:gd name="connsiteX86" fmla="*/ 5174278 w 8334627"/>
              <a:gd name="connsiteY86" fmla="*/ 61662 h 4794329"/>
              <a:gd name="connsiteX87" fmla="*/ 5174278 w 8334627"/>
              <a:gd name="connsiteY87" fmla="*/ 359392 h 4794329"/>
              <a:gd name="connsiteX88" fmla="*/ 3192598 w 8334627"/>
              <a:gd name="connsiteY88" fmla="*/ 2341071 h 4794329"/>
              <a:gd name="connsiteX89" fmla="*/ 2894867 w 8334627"/>
              <a:gd name="connsiteY89" fmla="*/ 2341071 h 4794329"/>
              <a:gd name="connsiteX90" fmla="*/ 2894869 w 8334627"/>
              <a:gd name="connsiteY90" fmla="*/ 2341071 h 4794329"/>
              <a:gd name="connsiteX91" fmla="*/ 2894869 w 8334627"/>
              <a:gd name="connsiteY91" fmla="*/ 2043341 h 4794329"/>
              <a:gd name="connsiteX92" fmla="*/ 4876548 w 8334627"/>
              <a:gd name="connsiteY92" fmla="*/ 61662 h 4794329"/>
              <a:gd name="connsiteX93" fmla="*/ 5025413 w 8334627"/>
              <a:gd name="connsiteY93" fmla="*/ 0 h 4794329"/>
              <a:gd name="connsiteX0" fmla="*/ 7187484 w 8328384"/>
              <a:gd name="connsiteY0" fmla="*/ 3202389 h 4794329"/>
              <a:gd name="connsiteX1" fmla="*/ 7336349 w 8328384"/>
              <a:gd name="connsiteY1" fmla="*/ 3264051 h 4794329"/>
              <a:gd name="connsiteX2" fmla="*/ 7336349 w 8328384"/>
              <a:gd name="connsiteY2" fmla="*/ 3561781 h 4794329"/>
              <a:gd name="connsiteX3" fmla="*/ 6675910 w 8328384"/>
              <a:gd name="connsiteY3" fmla="*/ 4222219 h 4794329"/>
              <a:gd name="connsiteX4" fmla="*/ 6378180 w 8328384"/>
              <a:gd name="connsiteY4" fmla="*/ 4222219 h 4794329"/>
              <a:gd name="connsiteX5" fmla="*/ 6378181 w 8328384"/>
              <a:gd name="connsiteY5" fmla="*/ 4222219 h 4794329"/>
              <a:gd name="connsiteX6" fmla="*/ 6378181 w 8328384"/>
              <a:gd name="connsiteY6" fmla="*/ 3924488 h 4794329"/>
              <a:gd name="connsiteX7" fmla="*/ 7038619 w 8328384"/>
              <a:gd name="connsiteY7" fmla="*/ 3264051 h 4794329"/>
              <a:gd name="connsiteX8" fmla="*/ 7187484 w 8328384"/>
              <a:gd name="connsiteY8" fmla="*/ 3202389 h 4794329"/>
              <a:gd name="connsiteX9" fmla="*/ 7154253 w 8328384"/>
              <a:gd name="connsiteY9" fmla="*/ 1896653 h 4794329"/>
              <a:gd name="connsiteX10" fmla="*/ 7303118 w 8328384"/>
              <a:gd name="connsiteY10" fmla="*/ 1958315 h 4794329"/>
              <a:gd name="connsiteX11" fmla="*/ 7303118 w 8328384"/>
              <a:gd name="connsiteY11" fmla="*/ 2256046 h 4794329"/>
              <a:gd name="connsiteX12" fmla="*/ 4826495 w 8328384"/>
              <a:gd name="connsiteY12" fmla="*/ 4732667 h 4794329"/>
              <a:gd name="connsiteX13" fmla="*/ 4528765 w 8328384"/>
              <a:gd name="connsiteY13" fmla="*/ 4732667 h 4794329"/>
              <a:gd name="connsiteX14" fmla="*/ 4528767 w 8328384"/>
              <a:gd name="connsiteY14" fmla="*/ 4732667 h 4794329"/>
              <a:gd name="connsiteX15" fmla="*/ 4528767 w 8328384"/>
              <a:gd name="connsiteY15" fmla="*/ 4434937 h 4794329"/>
              <a:gd name="connsiteX16" fmla="*/ 7005388 w 8328384"/>
              <a:gd name="connsiteY16" fmla="*/ 1958315 h 4794329"/>
              <a:gd name="connsiteX17" fmla="*/ 7154253 w 8328384"/>
              <a:gd name="connsiteY17" fmla="*/ 1896653 h 4794329"/>
              <a:gd name="connsiteX18" fmla="*/ 8117857 w 8328384"/>
              <a:gd name="connsiteY18" fmla="*/ 1606041 h 4794329"/>
              <a:gd name="connsiteX19" fmla="*/ 8266722 w 8328384"/>
              <a:gd name="connsiteY19" fmla="*/ 1667703 h 4794329"/>
              <a:gd name="connsiteX20" fmla="*/ 8266722 w 8328384"/>
              <a:gd name="connsiteY20" fmla="*/ 1965433 h 4794329"/>
              <a:gd name="connsiteX21" fmla="*/ 6381647 w 8328384"/>
              <a:gd name="connsiteY21" fmla="*/ 3850507 h 4794329"/>
              <a:gd name="connsiteX22" fmla="*/ 6083917 w 8328384"/>
              <a:gd name="connsiteY22" fmla="*/ 3850507 h 4794329"/>
              <a:gd name="connsiteX23" fmla="*/ 6083918 w 8328384"/>
              <a:gd name="connsiteY23" fmla="*/ 3850507 h 4794329"/>
              <a:gd name="connsiteX24" fmla="*/ 6083918 w 8328384"/>
              <a:gd name="connsiteY24" fmla="*/ 3552777 h 4794329"/>
              <a:gd name="connsiteX25" fmla="*/ 7968992 w 8328384"/>
              <a:gd name="connsiteY25" fmla="*/ 1667703 h 4794329"/>
              <a:gd name="connsiteX26" fmla="*/ 8117857 w 8328384"/>
              <a:gd name="connsiteY26" fmla="*/ 1606041 h 4794329"/>
              <a:gd name="connsiteX27" fmla="*/ 0 w 8328384"/>
              <a:gd name="connsiteY27" fmla="*/ 1576410 h 4794329"/>
              <a:gd name="connsiteX28" fmla="*/ 677527 w 8328384"/>
              <a:gd name="connsiteY28" fmla="*/ 2253937 h 4794329"/>
              <a:gd name="connsiteX29" fmla="*/ 0 w 8328384"/>
              <a:gd name="connsiteY29" fmla="*/ 1576410 h 4794329"/>
              <a:gd name="connsiteX30" fmla="*/ 7665818 w 8328384"/>
              <a:gd name="connsiteY30" fmla="*/ 717042 h 4794329"/>
              <a:gd name="connsiteX31" fmla="*/ 7814683 w 8328384"/>
              <a:gd name="connsiteY31" fmla="*/ 778704 h 4794329"/>
              <a:gd name="connsiteX32" fmla="*/ 7814683 w 8328384"/>
              <a:gd name="connsiteY32" fmla="*/ 1076435 h 4794329"/>
              <a:gd name="connsiteX33" fmla="*/ 4739492 w 8328384"/>
              <a:gd name="connsiteY33" fmla="*/ 4151624 h 4794329"/>
              <a:gd name="connsiteX34" fmla="*/ 4441762 w 8328384"/>
              <a:gd name="connsiteY34" fmla="*/ 4151624 h 4794329"/>
              <a:gd name="connsiteX35" fmla="*/ 4441763 w 8328384"/>
              <a:gd name="connsiteY35" fmla="*/ 4151624 h 4794329"/>
              <a:gd name="connsiteX36" fmla="*/ 4441763 w 8328384"/>
              <a:gd name="connsiteY36" fmla="*/ 3853894 h 4794329"/>
              <a:gd name="connsiteX37" fmla="*/ 7516953 w 8328384"/>
              <a:gd name="connsiteY37" fmla="*/ 778704 h 4794329"/>
              <a:gd name="connsiteX38" fmla="*/ 7665818 w 8328384"/>
              <a:gd name="connsiteY38" fmla="*/ 717042 h 4794329"/>
              <a:gd name="connsiteX39" fmla="*/ 7109580 w 8328384"/>
              <a:gd name="connsiteY39" fmla="*/ 598413 h 4794329"/>
              <a:gd name="connsiteX40" fmla="*/ 7258445 w 8328384"/>
              <a:gd name="connsiteY40" fmla="*/ 660075 h 4794329"/>
              <a:gd name="connsiteX41" fmla="*/ 7258445 w 8328384"/>
              <a:gd name="connsiteY41" fmla="*/ 957805 h 4794329"/>
              <a:gd name="connsiteX42" fmla="*/ 3512618 w 8328384"/>
              <a:gd name="connsiteY42" fmla="*/ 4703631 h 4794329"/>
              <a:gd name="connsiteX43" fmla="*/ 3214888 w 8328384"/>
              <a:gd name="connsiteY43" fmla="*/ 4703631 h 4794329"/>
              <a:gd name="connsiteX44" fmla="*/ 3214889 w 8328384"/>
              <a:gd name="connsiteY44" fmla="*/ 4703631 h 4794329"/>
              <a:gd name="connsiteX45" fmla="*/ 3214889 w 8328384"/>
              <a:gd name="connsiteY45" fmla="*/ 4405901 h 4794329"/>
              <a:gd name="connsiteX46" fmla="*/ 6960715 w 8328384"/>
              <a:gd name="connsiteY46" fmla="*/ 660075 h 4794329"/>
              <a:gd name="connsiteX47" fmla="*/ 7109580 w 8328384"/>
              <a:gd name="connsiteY47" fmla="*/ 598413 h 4794329"/>
              <a:gd name="connsiteX48" fmla="*/ 5839303 w 8328384"/>
              <a:gd name="connsiteY48" fmla="*/ 530016 h 4794329"/>
              <a:gd name="connsiteX49" fmla="*/ 5988168 w 8328384"/>
              <a:gd name="connsiteY49" fmla="*/ 591677 h 4794329"/>
              <a:gd name="connsiteX50" fmla="*/ 5988168 w 8328384"/>
              <a:gd name="connsiteY50" fmla="*/ 889408 h 4794329"/>
              <a:gd name="connsiteX51" fmla="*/ 2912977 w 8328384"/>
              <a:gd name="connsiteY51" fmla="*/ 3964597 h 4794329"/>
              <a:gd name="connsiteX52" fmla="*/ 2615248 w 8328384"/>
              <a:gd name="connsiteY52" fmla="*/ 3964597 h 4794329"/>
              <a:gd name="connsiteX53" fmla="*/ 2615249 w 8328384"/>
              <a:gd name="connsiteY53" fmla="*/ 3964597 h 4794329"/>
              <a:gd name="connsiteX54" fmla="*/ 2615249 w 8328384"/>
              <a:gd name="connsiteY54" fmla="*/ 3666867 h 4794329"/>
              <a:gd name="connsiteX55" fmla="*/ 5690438 w 8328384"/>
              <a:gd name="connsiteY55" fmla="*/ 591677 h 4794329"/>
              <a:gd name="connsiteX56" fmla="*/ 5839303 w 8328384"/>
              <a:gd name="connsiteY56" fmla="*/ 530016 h 4794329"/>
              <a:gd name="connsiteX57" fmla="*/ 6693121 w 8328384"/>
              <a:gd name="connsiteY57" fmla="*/ 347526 h 4794329"/>
              <a:gd name="connsiteX58" fmla="*/ 6841986 w 8328384"/>
              <a:gd name="connsiteY58" fmla="*/ 409188 h 4794329"/>
              <a:gd name="connsiteX59" fmla="*/ 6841986 w 8328384"/>
              <a:gd name="connsiteY59" fmla="*/ 706919 h 4794329"/>
              <a:gd name="connsiteX60" fmla="*/ 3766795 w 8328384"/>
              <a:gd name="connsiteY60" fmla="*/ 3782108 h 4794329"/>
              <a:gd name="connsiteX61" fmla="*/ 3469065 w 8328384"/>
              <a:gd name="connsiteY61" fmla="*/ 3782108 h 4794329"/>
              <a:gd name="connsiteX62" fmla="*/ 3469066 w 8328384"/>
              <a:gd name="connsiteY62" fmla="*/ 3782108 h 4794329"/>
              <a:gd name="connsiteX63" fmla="*/ 3469066 w 8328384"/>
              <a:gd name="connsiteY63" fmla="*/ 3484378 h 4794329"/>
              <a:gd name="connsiteX64" fmla="*/ 6544256 w 8328384"/>
              <a:gd name="connsiteY64" fmla="*/ 409188 h 4794329"/>
              <a:gd name="connsiteX65" fmla="*/ 6693121 w 8328384"/>
              <a:gd name="connsiteY65" fmla="*/ 347526 h 4794329"/>
              <a:gd name="connsiteX66" fmla="*/ 4217989 w 8328384"/>
              <a:gd name="connsiteY66" fmla="*/ 126303 h 4794329"/>
              <a:gd name="connsiteX67" fmla="*/ 4366854 w 8328384"/>
              <a:gd name="connsiteY67" fmla="*/ 187965 h 4794329"/>
              <a:gd name="connsiteX68" fmla="*/ 4366854 w 8328384"/>
              <a:gd name="connsiteY68" fmla="*/ 485695 h 4794329"/>
              <a:gd name="connsiteX69" fmla="*/ 3108136 w 8328384"/>
              <a:gd name="connsiteY69" fmla="*/ 1744412 h 4794329"/>
              <a:gd name="connsiteX70" fmla="*/ 2810405 w 8328384"/>
              <a:gd name="connsiteY70" fmla="*/ 1744412 h 4794329"/>
              <a:gd name="connsiteX71" fmla="*/ 2810407 w 8328384"/>
              <a:gd name="connsiteY71" fmla="*/ 1744412 h 4794329"/>
              <a:gd name="connsiteX72" fmla="*/ 2810407 w 8328384"/>
              <a:gd name="connsiteY72" fmla="*/ 1446682 h 4794329"/>
              <a:gd name="connsiteX73" fmla="*/ 4069124 w 8328384"/>
              <a:gd name="connsiteY73" fmla="*/ 187965 h 4794329"/>
              <a:gd name="connsiteX74" fmla="*/ 4217989 w 8328384"/>
              <a:gd name="connsiteY74" fmla="*/ 126303 h 4794329"/>
              <a:gd name="connsiteX75" fmla="*/ 5679047 w 8328384"/>
              <a:gd name="connsiteY75" fmla="*/ 18853 h 4794329"/>
              <a:gd name="connsiteX76" fmla="*/ 5827912 w 8328384"/>
              <a:gd name="connsiteY76" fmla="*/ 80515 h 4794329"/>
              <a:gd name="connsiteX77" fmla="*/ 5827912 w 8328384"/>
              <a:gd name="connsiteY77" fmla="*/ 378245 h 4794329"/>
              <a:gd name="connsiteX78" fmla="*/ 3106228 w 8328384"/>
              <a:gd name="connsiteY78" fmla="*/ 3099928 h 4794329"/>
              <a:gd name="connsiteX79" fmla="*/ 2808498 w 8328384"/>
              <a:gd name="connsiteY79" fmla="*/ 3099928 h 4794329"/>
              <a:gd name="connsiteX80" fmla="*/ 2808499 w 8328384"/>
              <a:gd name="connsiteY80" fmla="*/ 3099928 h 4794329"/>
              <a:gd name="connsiteX81" fmla="*/ 2808499 w 8328384"/>
              <a:gd name="connsiteY81" fmla="*/ 2802198 h 4794329"/>
              <a:gd name="connsiteX82" fmla="*/ 5530182 w 8328384"/>
              <a:gd name="connsiteY82" fmla="*/ 80515 h 4794329"/>
              <a:gd name="connsiteX83" fmla="*/ 5679047 w 8328384"/>
              <a:gd name="connsiteY83" fmla="*/ 18853 h 4794329"/>
              <a:gd name="connsiteX84" fmla="*/ 5019170 w 8328384"/>
              <a:gd name="connsiteY84" fmla="*/ 0 h 4794329"/>
              <a:gd name="connsiteX85" fmla="*/ 5168035 w 8328384"/>
              <a:gd name="connsiteY85" fmla="*/ 61662 h 4794329"/>
              <a:gd name="connsiteX86" fmla="*/ 5168035 w 8328384"/>
              <a:gd name="connsiteY86" fmla="*/ 359392 h 4794329"/>
              <a:gd name="connsiteX87" fmla="*/ 3186355 w 8328384"/>
              <a:gd name="connsiteY87" fmla="*/ 2341071 h 4794329"/>
              <a:gd name="connsiteX88" fmla="*/ 2888624 w 8328384"/>
              <a:gd name="connsiteY88" fmla="*/ 2341071 h 4794329"/>
              <a:gd name="connsiteX89" fmla="*/ 2888626 w 8328384"/>
              <a:gd name="connsiteY89" fmla="*/ 2341071 h 4794329"/>
              <a:gd name="connsiteX90" fmla="*/ 2888626 w 8328384"/>
              <a:gd name="connsiteY90" fmla="*/ 2043341 h 4794329"/>
              <a:gd name="connsiteX91" fmla="*/ 4870305 w 8328384"/>
              <a:gd name="connsiteY91" fmla="*/ 61662 h 4794329"/>
              <a:gd name="connsiteX92" fmla="*/ 5019170 w 8328384"/>
              <a:gd name="connsiteY92" fmla="*/ 0 h 4794329"/>
              <a:gd name="connsiteX0" fmla="*/ 4633897 w 5774797"/>
              <a:gd name="connsiteY0" fmla="*/ 3202389 h 4794329"/>
              <a:gd name="connsiteX1" fmla="*/ 4782762 w 5774797"/>
              <a:gd name="connsiteY1" fmla="*/ 3264051 h 4794329"/>
              <a:gd name="connsiteX2" fmla="*/ 4782762 w 5774797"/>
              <a:gd name="connsiteY2" fmla="*/ 3561781 h 4794329"/>
              <a:gd name="connsiteX3" fmla="*/ 4122323 w 5774797"/>
              <a:gd name="connsiteY3" fmla="*/ 4222219 h 4794329"/>
              <a:gd name="connsiteX4" fmla="*/ 3824593 w 5774797"/>
              <a:gd name="connsiteY4" fmla="*/ 4222219 h 4794329"/>
              <a:gd name="connsiteX5" fmla="*/ 3824594 w 5774797"/>
              <a:gd name="connsiteY5" fmla="*/ 4222219 h 4794329"/>
              <a:gd name="connsiteX6" fmla="*/ 3824594 w 5774797"/>
              <a:gd name="connsiteY6" fmla="*/ 3924488 h 4794329"/>
              <a:gd name="connsiteX7" fmla="*/ 4485032 w 5774797"/>
              <a:gd name="connsiteY7" fmla="*/ 3264051 h 4794329"/>
              <a:gd name="connsiteX8" fmla="*/ 4633897 w 5774797"/>
              <a:gd name="connsiteY8" fmla="*/ 3202389 h 4794329"/>
              <a:gd name="connsiteX9" fmla="*/ 4600666 w 5774797"/>
              <a:gd name="connsiteY9" fmla="*/ 1896653 h 4794329"/>
              <a:gd name="connsiteX10" fmla="*/ 4749531 w 5774797"/>
              <a:gd name="connsiteY10" fmla="*/ 1958315 h 4794329"/>
              <a:gd name="connsiteX11" fmla="*/ 4749531 w 5774797"/>
              <a:gd name="connsiteY11" fmla="*/ 2256046 h 4794329"/>
              <a:gd name="connsiteX12" fmla="*/ 2272908 w 5774797"/>
              <a:gd name="connsiteY12" fmla="*/ 4732667 h 4794329"/>
              <a:gd name="connsiteX13" fmla="*/ 1975178 w 5774797"/>
              <a:gd name="connsiteY13" fmla="*/ 4732667 h 4794329"/>
              <a:gd name="connsiteX14" fmla="*/ 1975180 w 5774797"/>
              <a:gd name="connsiteY14" fmla="*/ 4732667 h 4794329"/>
              <a:gd name="connsiteX15" fmla="*/ 1975180 w 5774797"/>
              <a:gd name="connsiteY15" fmla="*/ 4434937 h 4794329"/>
              <a:gd name="connsiteX16" fmla="*/ 4451801 w 5774797"/>
              <a:gd name="connsiteY16" fmla="*/ 1958315 h 4794329"/>
              <a:gd name="connsiteX17" fmla="*/ 4600666 w 5774797"/>
              <a:gd name="connsiteY17" fmla="*/ 1896653 h 4794329"/>
              <a:gd name="connsiteX18" fmla="*/ 5564270 w 5774797"/>
              <a:gd name="connsiteY18" fmla="*/ 1606041 h 4794329"/>
              <a:gd name="connsiteX19" fmla="*/ 5713135 w 5774797"/>
              <a:gd name="connsiteY19" fmla="*/ 1667703 h 4794329"/>
              <a:gd name="connsiteX20" fmla="*/ 5713135 w 5774797"/>
              <a:gd name="connsiteY20" fmla="*/ 1965433 h 4794329"/>
              <a:gd name="connsiteX21" fmla="*/ 3828060 w 5774797"/>
              <a:gd name="connsiteY21" fmla="*/ 3850507 h 4794329"/>
              <a:gd name="connsiteX22" fmla="*/ 3530330 w 5774797"/>
              <a:gd name="connsiteY22" fmla="*/ 3850507 h 4794329"/>
              <a:gd name="connsiteX23" fmla="*/ 3530331 w 5774797"/>
              <a:gd name="connsiteY23" fmla="*/ 3850507 h 4794329"/>
              <a:gd name="connsiteX24" fmla="*/ 3530331 w 5774797"/>
              <a:gd name="connsiteY24" fmla="*/ 3552777 h 4794329"/>
              <a:gd name="connsiteX25" fmla="*/ 5415405 w 5774797"/>
              <a:gd name="connsiteY25" fmla="*/ 1667703 h 4794329"/>
              <a:gd name="connsiteX26" fmla="*/ 5564270 w 5774797"/>
              <a:gd name="connsiteY26" fmla="*/ 1606041 h 4794329"/>
              <a:gd name="connsiteX27" fmla="*/ 5112231 w 5774797"/>
              <a:gd name="connsiteY27" fmla="*/ 717042 h 4794329"/>
              <a:gd name="connsiteX28" fmla="*/ 5261096 w 5774797"/>
              <a:gd name="connsiteY28" fmla="*/ 778704 h 4794329"/>
              <a:gd name="connsiteX29" fmla="*/ 5261096 w 5774797"/>
              <a:gd name="connsiteY29" fmla="*/ 1076435 h 4794329"/>
              <a:gd name="connsiteX30" fmla="*/ 2185905 w 5774797"/>
              <a:gd name="connsiteY30" fmla="*/ 4151624 h 4794329"/>
              <a:gd name="connsiteX31" fmla="*/ 1888175 w 5774797"/>
              <a:gd name="connsiteY31" fmla="*/ 4151624 h 4794329"/>
              <a:gd name="connsiteX32" fmla="*/ 1888176 w 5774797"/>
              <a:gd name="connsiteY32" fmla="*/ 4151624 h 4794329"/>
              <a:gd name="connsiteX33" fmla="*/ 1888176 w 5774797"/>
              <a:gd name="connsiteY33" fmla="*/ 3853894 h 4794329"/>
              <a:gd name="connsiteX34" fmla="*/ 4963366 w 5774797"/>
              <a:gd name="connsiteY34" fmla="*/ 778704 h 4794329"/>
              <a:gd name="connsiteX35" fmla="*/ 5112231 w 5774797"/>
              <a:gd name="connsiteY35" fmla="*/ 717042 h 4794329"/>
              <a:gd name="connsiteX36" fmla="*/ 4555993 w 5774797"/>
              <a:gd name="connsiteY36" fmla="*/ 598413 h 4794329"/>
              <a:gd name="connsiteX37" fmla="*/ 4704858 w 5774797"/>
              <a:gd name="connsiteY37" fmla="*/ 660075 h 4794329"/>
              <a:gd name="connsiteX38" fmla="*/ 4704858 w 5774797"/>
              <a:gd name="connsiteY38" fmla="*/ 957805 h 4794329"/>
              <a:gd name="connsiteX39" fmla="*/ 959031 w 5774797"/>
              <a:gd name="connsiteY39" fmla="*/ 4703631 h 4794329"/>
              <a:gd name="connsiteX40" fmla="*/ 661301 w 5774797"/>
              <a:gd name="connsiteY40" fmla="*/ 4703631 h 4794329"/>
              <a:gd name="connsiteX41" fmla="*/ 661302 w 5774797"/>
              <a:gd name="connsiteY41" fmla="*/ 4703631 h 4794329"/>
              <a:gd name="connsiteX42" fmla="*/ 661302 w 5774797"/>
              <a:gd name="connsiteY42" fmla="*/ 4405901 h 4794329"/>
              <a:gd name="connsiteX43" fmla="*/ 4407128 w 5774797"/>
              <a:gd name="connsiteY43" fmla="*/ 660075 h 4794329"/>
              <a:gd name="connsiteX44" fmla="*/ 4555993 w 5774797"/>
              <a:gd name="connsiteY44" fmla="*/ 598413 h 4794329"/>
              <a:gd name="connsiteX45" fmla="*/ 3285716 w 5774797"/>
              <a:gd name="connsiteY45" fmla="*/ 530016 h 4794329"/>
              <a:gd name="connsiteX46" fmla="*/ 3434581 w 5774797"/>
              <a:gd name="connsiteY46" fmla="*/ 591677 h 4794329"/>
              <a:gd name="connsiteX47" fmla="*/ 3434581 w 5774797"/>
              <a:gd name="connsiteY47" fmla="*/ 889408 h 4794329"/>
              <a:gd name="connsiteX48" fmla="*/ 359390 w 5774797"/>
              <a:gd name="connsiteY48" fmla="*/ 3964597 h 4794329"/>
              <a:gd name="connsiteX49" fmla="*/ 61661 w 5774797"/>
              <a:gd name="connsiteY49" fmla="*/ 3964597 h 4794329"/>
              <a:gd name="connsiteX50" fmla="*/ 61662 w 5774797"/>
              <a:gd name="connsiteY50" fmla="*/ 3964597 h 4794329"/>
              <a:gd name="connsiteX51" fmla="*/ 61662 w 5774797"/>
              <a:gd name="connsiteY51" fmla="*/ 3666867 h 4794329"/>
              <a:gd name="connsiteX52" fmla="*/ 3136851 w 5774797"/>
              <a:gd name="connsiteY52" fmla="*/ 591677 h 4794329"/>
              <a:gd name="connsiteX53" fmla="*/ 3285716 w 5774797"/>
              <a:gd name="connsiteY53" fmla="*/ 530016 h 4794329"/>
              <a:gd name="connsiteX54" fmla="*/ 4139534 w 5774797"/>
              <a:gd name="connsiteY54" fmla="*/ 347526 h 4794329"/>
              <a:gd name="connsiteX55" fmla="*/ 4288399 w 5774797"/>
              <a:gd name="connsiteY55" fmla="*/ 409188 h 4794329"/>
              <a:gd name="connsiteX56" fmla="*/ 4288399 w 5774797"/>
              <a:gd name="connsiteY56" fmla="*/ 706919 h 4794329"/>
              <a:gd name="connsiteX57" fmla="*/ 1213208 w 5774797"/>
              <a:gd name="connsiteY57" fmla="*/ 3782108 h 4794329"/>
              <a:gd name="connsiteX58" fmla="*/ 915478 w 5774797"/>
              <a:gd name="connsiteY58" fmla="*/ 3782108 h 4794329"/>
              <a:gd name="connsiteX59" fmla="*/ 915479 w 5774797"/>
              <a:gd name="connsiteY59" fmla="*/ 3782108 h 4794329"/>
              <a:gd name="connsiteX60" fmla="*/ 915479 w 5774797"/>
              <a:gd name="connsiteY60" fmla="*/ 3484378 h 4794329"/>
              <a:gd name="connsiteX61" fmla="*/ 3990669 w 5774797"/>
              <a:gd name="connsiteY61" fmla="*/ 409188 h 4794329"/>
              <a:gd name="connsiteX62" fmla="*/ 4139534 w 5774797"/>
              <a:gd name="connsiteY62" fmla="*/ 347526 h 4794329"/>
              <a:gd name="connsiteX63" fmla="*/ 1664402 w 5774797"/>
              <a:gd name="connsiteY63" fmla="*/ 126303 h 4794329"/>
              <a:gd name="connsiteX64" fmla="*/ 1813267 w 5774797"/>
              <a:gd name="connsiteY64" fmla="*/ 187965 h 4794329"/>
              <a:gd name="connsiteX65" fmla="*/ 1813267 w 5774797"/>
              <a:gd name="connsiteY65" fmla="*/ 485695 h 4794329"/>
              <a:gd name="connsiteX66" fmla="*/ 554549 w 5774797"/>
              <a:gd name="connsiteY66" fmla="*/ 1744412 h 4794329"/>
              <a:gd name="connsiteX67" fmla="*/ 256818 w 5774797"/>
              <a:gd name="connsiteY67" fmla="*/ 1744412 h 4794329"/>
              <a:gd name="connsiteX68" fmla="*/ 256820 w 5774797"/>
              <a:gd name="connsiteY68" fmla="*/ 1744412 h 4794329"/>
              <a:gd name="connsiteX69" fmla="*/ 256820 w 5774797"/>
              <a:gd name="connsiteY69" fmla="*/ 1446682 h 4794329"/>
              <a:gd name="connsiteX70" fmla="*/ 1515537 w 5774797"/>
              <a:gd name="connsiteY70" fmla="*/ 187965 h 4794329"/>
              <a:gd name="connsiteX71" fmla="*/ 1664402 w 5774797"/>
              <a:gd name="connsiteY71" fmla="*/ 126303 h 4794329"/>
              <a:gd name="connsiteX72" fmla="*/ 3125460 w 5774797"/>
              <a:gd name="connsiteY72" fmla="*/ 18853 h 4794329"/>
              <a:gd name="connsiteX73" fmla="*/ 3274325 w 5774797"/>
              <a:gd name="connsiteY73" fmla="*/ 80515 h 4794329"/>
              <a:gd name="connsiteX74" fmla="*/ 3274325 w 5774797"/>
              <a:gd name="connsiteY74" fmla="*/ 378245 h 4794329"/>
              <a:gd name="connsiteX75" fmla="*/ 552641 w 5774797"/>
              <a:gd name="connsiteY75" fmla="*/ 3099928 h 4794329"/>
              <a:gd name="connsiteX76" fmla="*/ 254911 w 5774797"/>
              <a:gd name="connsiteY76" fmla="*/ 3099928 h 4794329"/>
              <a:gd name="connsiteX77" fmla="*/ 254912 w 5774797"/>
              <a:gd name="connsiteY77" fmla="*/ 3099928 h 4794329"/>
              <a:gd name="connsiteX78" fmla="*/ 254912 w 5774797"/>
              <a:gd name="connsiteY78" fmla="*/ 2802198 h 4794329"/>
              <a:gd name="connsiteX79" fmla="*/ 2976595 w 5774797"/>
              <a:gd name="connsiteY79" fmla="*/ 80515 h 4794329"/>
              <a:gd name="connsiteX80" fmla="*/ 3125460 w 5774797"/>
              <a:gd name="connsiteY80" fmla="*/ 18853 h 4794329"/>
              <a:gd name="connsiteX81" fmla="*/ 2465583 w 5774797"/>
              <a:gd name="connsiteY81" fmla="*/ 0 h 4794329"/>
              <a:gd name="connsiteX82" fmla="*/ 2614448 w 5774797"/>
              <a:gd name="connsiteY82" fmla="*/ 61662 h 4794329"/>
              <a:gd name="connsiteX83" fmla="*/ 2614448 w 5774797"/>
              <a:gd name="connsiteY83" fmla="*/ 359392 h 4794329"/>
              <a:gd name="connsiteX84" fmla="*/ 632768 w 5774797"/>
              <a:gd name="connsiteY84" fmla="*/ 2341071 h 4794329"/>
              <a:gd name="connsiteX85" fmla="*/ 335037 w 5774797"/>
              <a:gd name="connsiteY85" fmla="*/ 2341071 h 4794329"/>
              <a:gd name="connsiteX86" fmla="*/ 335039 w 5774797"/>
              <a:gd name="connsiteY86" fmla="*/ 2341071 h 4794329"/>
              <a:gd name="connsiteX87" fmla="*/ 335039 w 5774797"/>
              <a:gd name="connsiteY87" fmla="*/ 2043341 h 4794329"/>
              <a:gd name="connsiteX88" fmla="*/ 2316718 w 5774797"/>
              <a:gd name="connsiteY88" fmla="*/ 61662 h 4794329"/>
              <a:gd name="connsiteX89" fmla="*/ 2465583 w 5774797"/>
              <a:gd name="connsiteY89" fmla="*/ 0 h 4794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5774797" h="4794329">
                <a:moveTo>
                  <a:pt x="4633897" y="3202389"/>
                </a:moveTo>
                <a:cubicBezTo>
                  <a:pt x="4687776" y="3202389"/>
                  <a:pt x="4741654" y="3222943"/>
                  <a:pt x="4782762" y="3264051"/>
                </a:cubicBezTo>
                <a:cubicBezTo>
                  <a:pt x="4864978" y="3346267"/>
                  <a:pt x="4864978" y="3479565"/>
                  <a:pt x="4782762" y="3561781"/>
                </a:cubicBezTo>
                <a:lnTo>
                  <a:pt x="4122323" y="4222219"/>
                </a:lnTo>
                <a:cubicBezTo>
                  <a:pt x="4040107" y="4304435"/>
                  <a:pt x="3906809" y="4304435"/>
                  <a:pt x="3824593" y="4222219"/>
                </a:cubicBezTo>
                <a:lnTo>
                  <a:pt x="3824594" y="4222219"/>
                </a:lnTo>
                <a:cubicBezTo>
                  <a:pt x="3742378" y="4140003"/>
                  <a:pt x="3742378" y="4006704"/>
                  <a:pt x="3824594" y="3924488"/>
                </a:cubicBezTo>
                <a:lnTo>
                  <a:pt x="4485032" y="3264051"/>
                </a:lnTo>
                <a:cubicBezTo>
                  <a:pt x="4526140" y="3222943"/>
                  <a:pt x="4580018" y="3202389"/>
                  <a:pt x="4633897" y="3202389"/>
                </a:cubicBezTo>
                <a:close/>
                <a:moveTo>
                  <a:pt x="4600666" y="1896653"/>
                </a:moveTo>
                <a:cubicBezTo>
                  <a:pt x="4654544" y="1896653"/>
                  <a:pt x="4708423" y="1917207"/>
                  <a:pt x="4749531" y="1958315"/>
                </a:cubicBezTo>
                <a:cubicBezTo>
                  <a:pt x="4831747" y="2040531"/>
                  <a:pt x="4831747" y="2173830"/>
                  <a:pt x="4749531" y="2256046"/>
                </a:cubicBezTo>
                <a:lnTo>
                  <a:pt x="2272908" y="4732667"/>
                </a:lnTo>
                <a:cubicBezTo>
                  <a:pt x="2190692" y="4814883"/>
                  <a:pt x="2057394" y="4814883"/>
                  <a:pt x="1975178" y="4732667"/>
                </a:cubicBezTo>
                <a:lnTo>
                  <a:pt x="1975180" y="4732667"/>
                </a:lnTo>
                <a:cubicBezTo>
                  <a:pt x="1892964" y="4650451"/>
                  <a:pt x="1892964" y="4517153"/>
                  <a:pt x="1975180" y="4434937"/>
                </a:cubicBezTo>
                <a:lnTo>
                  <a:pt x="4451801" y="1958315"/>
                </a:lnTo>
                <a:cubicBezTo>
                  <a:pt x="4492909" y="1917207"/>
                  <a:pt x="4546787" y="1896653"/>
                  <a:pt x="4600666" y="1896653"/>
                </a:cubicBezTo>
                <a:close/>
                <a:moveTo>
                  <a:pt x="5564270" y="1606041"/>
                </a:moveTo>
                <a:cubicBezTo>
                  <a:pt x="5618148" y="1606041"/>
                  <a:pt x="5672027" y="1626595"/>
                  <a:pt x="5713135" y="1667703"/>
                </a:cubicBezTo>
                <a:cubicBezTo>
                  <a:pt x="5795351" y="1749919"/>
                  <a:pt x="5795351" y="1883217"/>
                  <a:pt x="5713135" y="1965433"/>
                </a:cubicBezTo>
                <a:lnTo>
                  <a:pt x="3828060" y="3850507"/>
                </a:lnTo>
                <a:cubicBezTo>
                  <a:pt x="3745844" y="3932723"/>
                  <a:pt x="3612546" y="3932723"/>
                  <a:pt x="3530330" y="3850507"/>
                </a:cubicBezTo>
                <a:lnTo>
                  <a:pt x="3530331" y="3850507"/>
                </a:lnTo>
                <a:cubicBezTo>
                  <a:pt x="3448115" y="3768291"/>
                  <a:pt x="3448115" y="3634993"/>
                  <a:pt x="3530331" y="3552777"/>
                </a:cubicBezTo>
                <a:lnTo>
                  <a:pt x="5415405" y="1667703"/>
                </a:lnTo>
                <a:cubicBezTo>
                  <a:pt x="5456513" y="1626595"/>
                  <a:pt x="5510391" y="1606041"/>
                  <a:pt x="5564270" y="1606041"/>
                </a:cubicBezTo>
                <a:close/>
                <a:moveTo>
                  <a:pt x="5112231" y="717042"/>
                </a:moveTo>
                <a:cubicBezTo>
                  <a:pt x="5166109" y="717042"/>
                  <a:pt x="5219988" y="737596"/>
                  <a:pt x="5261096" y="778704"/>
                </a:cubicBezTo>
                <a:cubicBezTo>
                  <a:pt x="5343312" y="860920"/>
                  <a:pt x="5343312" y="994218"/>
                  <a:pt x="5261096" y="1076435"/>
                </a:cubicBezTo>
                <a:lnTo>
                  <a:pt x="2185905" y="4151624"/>
                </a:lnTo>
                <a:cubicBezTo>
                  <a:pt x="2103689" y="4233840"/>
                  <a:pt x="1970391" y="4233840"/>
                  <a:pt x="1888175" y="4151624"/>
                </a:cubicBezTo>
                <a:lnTo>
                  <a:pt x="1888176" y="4151624"/>
                </a:lnTo>
                <a:cubicBezTo>
                  <a:pt x="1805960" y="4069408"/>
                  <a:pt x="1805960" y="3936110"/>
                  <a:pt x="1888176" y="3853894"/>
                </a:cubicBezTo>
                <a:lnTo>
                  <a:pt x="4963366" y="778704"/>
                </a:lnTo>
                <a:cubicBezTo>
                  <a:pt x="5004474" y="737596"/>
                  <a:pt x="5058352" y="717042"/>
                  <a:pt x="5112231" y="717042"/>
                </a:cubicBezTo>
                <a:close/>
                <a:moveTo>
                  <a:pt x="4555993" y="598413"/>
                </a:moveTo>
                <a:cubicBezTo>
                  <a:pt x="4609872" y="598413"/>
                  <a:pt x="4663750" y="618967"/>
                  <a:pt x="4704858" y="660075"/>
                </a:cubicBezTo>
                <a:cubicBezTo>
                  <a:pt x="4787074" y="742291"/>
                  <a:pt x="4787074" y="875589"/>
                  <a:pt x="4704858" y="957805"/>
                </a:cubicBezTo>
                <a:lnTo>
                  <a:pt x="959031" y="4703631"/>
                </a:lnTo>
                <a:cubicBezTo>
                  <a:pt x="876815" y="4785847"/>
                  <a:pt x="743517" y="4785847"/>
                  <a:pt x="661301" y="4703631"/>
                </a:cubicBezTo>
                <a:lnTo>
                  <a:pt x="661302" y="4703631"/>
                </a:lnTo>
                <a:cubicBezTo>
                  <a:pt x="579087" y="4621415"/>
                  <a:pt x="579087" y="4488117"/>
                  <a:pt x="661302" y="4405901"/>
                </a:cubicBezTo>
                <a:lnTo>
                  <a:pt x="4407128" y="660075"/>
                </a:lnTo>
                <a:cubicBezTo>
                  <a:pt x="4448236" y="618967"/>
                  <a:pt x="4502115" y="598413"/>
                  <a:pt x="4555993" y="598413"/>
                </a:cubicBezTo>
                <a:close/>
                <a:moveTo>
                  <a:pt x="3285716" y="530016"/>
                </a:moveTo>
                <a:cubicBezTo>
                  <a:pt x="3339595" y="530015"/>
                  <a:pt x="3393473" y="550569"/>
                  <a:pt x="3434581" y="591677"/>
                </a:cubicBezTo>
                <a:cubicBezTo>
                  <a:pt x="3516797" y="673894"/>
                  <a:pt x="3516797" y="807191"/>
                  <a:pt x="3434581" y="889408"/>
                </a:cubicBezTo>
                <a:lnTo>
                  <a:pt x="359390" y="3964597"/>
                </a:lnTo>
                <a:cubicBezTo>
                  <a:pt x="277175" y="4046813"/>
                  <a:pt x="143876" y="4046813"/>
                  <a:pt x="61661" y="3964597"/>
                </a:cubicBezTo>
                <a:lnTo>
                  <a:pt x="61662" y="3964597"/>
                </a:lnTo>
                <a:cubicBezTo>
                  <a:pt x="-20554" y="3882381"/>
                  <a:pt x="-20554" y="3749083"/>
                  <a:pt x="61662" y="3666867"/>
                </a:cubicBezTo>
                <a:lnTo>
                  <a:pt x="3136851" y="591677"/>
                </a:lnTo>
                <a:cubicBezTo>
                  <a:pt x="3177959" y="550569"/>
                  <a:pt x="3231837" y="530015"/>
                  <a:pt x="3285716" y="530016"/>
                </a:cubicBezTo>
                <a:close/>
                <a:moveTo>
                  <a:pt x="4139534" y="347526"/>
                </a:moveTo>
                <a:cubicBezTo>
                  <a:pt x="4193413" y="347526"/>
                  <a:pt x="4247291" y="368080"/>
                  <a:pt x="4288399" y="409188"/>
                </a:cubicBezTo>
                <a:cubicBezTo>
                  <a:pt x="4370615" y="491405"/>
                  <a:pt x="4370615" y="624702"/>
                  <a:pt x="4288399" y="706919"/>
                </a:cubicBezTo>
                <a:lnTo>
                  <a:pt x="1213208" y="3782108"/>
                </a:lnTo>
                <a:cubicBezTo>
                  <a:pt x="1130992" y="3864324"/>
                  <a:pt x="997694" y="3864324"/>
                  <a:pt x="915478" y="3782108"/>
                </a:cubicBezTo>
                <a:lnTo>
                  <a:pt x="915479" y="3782108"/>
                </a:lnTo>
                <a:cubicBezTo>
                  <a:pt x="833263" y="3699892"/>
                  <a:pt x="833263" y="3566594"/>
                  <a:pt x="915479" y="3484378"/>
                </a:cubicBezTo>
                <a:lnTo>
                  <a:pt x="3990669" y="409188"/>
                </a:lnTo>
                <a:cubicBezTo>
                  <a:pt x="4031777" y="368080"/>
                  <a:pt x="4085655" y="347526"/>
                  <a:pt x="4139534" y="347526"/>
                </a:cubicBezTo>
                <a:close/>
                <a:moveTo>
                  <a:pt x="1664402" y="126303"/>
                </a:moveTo>
                <a:cubicBezTo>
                  <a:pt x="1718280" y="126303"/>
                  <a:pt x="1772159" y="146856"/>
                  <a:pt x="1813267" y="187965"/>
                </a:cubicBezTo>
                <a:cubicBezTo>
                  <a:pt x="1895483" y="270181"/>
                  <a:pt x="1895483" y="403479"/>
                  <a:pt x="1813267" y="485695"/>
                </a:cubicBezTo>
                <a:lnTo>
                  <a:pt x="554549" y="1744412"/>
                </a:lnTo>
                <a:cubicBezTo>
                  <a:pt x="472333" y="1826628"/>
                  <a:pt x="339035" y="1826628"/>
                  <a:pt x="256818" y="1744412"/>
                </a:cubicBezTo>
                <a:lnTo>
                  <a:pt x="256820" y="1744412"/>
                </a:lnTo>
                <a:cubicBezTo>
                  <a:pt x="174605" y="1662196"/>
                  <a:pt x="174605" y="1528898"/>
                  <a:pt x="256820" y="1446682"/>
                </a:cubicBezTo>
                <a:lnTo>
                  <a:pt x="1515537" y="187965"/>
                </a:lnTo>
                <a:cubicBezTo>
                  <a:pt x="1556645" y="146856"/>
                  <a:pt x="1610523" y="126303"/>
                  <a:pt x="1664402" y="126303"/>
                </a:cubicBezTo>
                <a:close/>
                <a:moveTo>
                  <a:pt x="3125460" y="18853"/>
                </a:moveTo>
                <a:cubicBezTo>
                  <a:pt x="3179339" y="18853"/>
                  <a:pt x="3233217" y="39407"/>
                  <a:pt x="3274325" y="80515"/>
                </a:cubicBezTo>
                <a:cubicBezTo>
                  <a:pt x="3356541" y="162731"/>
                  <a:pt x="3356541" y="296029"/>
                  <a:pt x="3274325" y="378245"/>
                </a:cubicBezTo>
                <a:lnTo>
                  <a:pt x="552641" y="3099928"/>
                </a:lnTo>
                <a:cubicBezTo>
                  <a:pt x="470425" y="3182144"/>
                  <a:pt x="337126" y="3182144"/>
                  <a:pt x="254911" y="3099928"/>
                </a:cubicBezTo>
                <a:lnTo>
                  <a:pt x="254912" y="3099928"/>
                </a:lnTo>
                <a:cubicBezTo>
                  <a:pt x="172696" y="3017712"/>
                  <a:pt x="172696" y="2884414"/>
                  <a:pt x="254912" y="2802198"/>
                </a:cubicBezTo>
                <a:lnTo>
                  <a:pt x="2976595" y="80515"/>
                </a:lnTo>
                <a:cubicBezTo>
                  <a:pt x="3017703" y="39407"/>
                  <a:pt x="3071581" y="18853"/>
                  <a:pt x="3125460" y="18853"/>
                </a:cubicBezTo>
                <a:close/>
                <a:moveTo>
                  <a:pt x="2465583" y="0"/>
                </a:moveTo>
                <a:cubicBezTo>
                  <a:pt x="2519461" y="0"/>
                  <a:pt x="2573340" y="20554"/>
                  <a:pt x="2614448" y="61662"/>
                </a:cubicBezTo>
                <a:cubicBezTo>
                  <a:pt x="2696664" y="143878"/>
                  <a:pt x="2696664" y="277176"/>
                  <a:pt x="2614448" y="359392"/>
                </a:cubicBezTo>
                <a:lnTo>
                  <a:pt x="632768" y="2341071"/>
                </a:lnTo>
                <a:cubicBezTo>
                  <a:pt x="550552" y="2423287"/>
                  <a:pt x="417253" y="2423287"/>
                  <a:pt x="335037" y="2341071"/>
                </a:cubicBezTo>
                <a:lnTo>
                  <a:pt x="335039" y="2341071"/>
                </a:lnTo>
                <a:cubicBezTo>
                  <a:pt x="252822" y="2258855"/>
                  <a:pt x="252822" y="2125557"/>
                  <a:pt x="335039" y="2043341"/>
                </a:cubicBezTo>
                <a:lnTo>
                  <a:pt x="2316718" y="61662"/>
                </a:lnTo>
                <a:cubicBezTo>
                  <a:pt x="2357826" y="20554"/>
                  <a:pt x="2411704" y="0"/>
                  <a:pt x="2465583" y="0"/>
                </a:cubicBezTo>
                <a:close/>
              </a:path>
            </a:pathLst>
          </a:custGeom>
          <a:pattFill prst="pct20">
            <a:fgClr>
              <a:schemeClr val="bg1">
                <a:lumMod val="50000"/>
                <a:lumOff val="50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600" baseline="0"/>
            </a:lvl1pPr>
          </a:lstStyle>
          <a:p>
            <a:r>
              <a:rPr lang="en-US" dirty="0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2422406568"/>
      </p:ext>
    </p:extLst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TW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3299791" cy="6857999"/>
          </a:xfrm>
        </p:spPr>
        <p:txBody>
          <a:bodyPr/>
          <a:lstStyle/>
          <a:p>
            <a:endParaRPr lang="id-ID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9051234" y="1"/>
            <a:ext cx="3140765" cy="6857999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88495619"/>
      </p:ext>
    </p:extLst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" y="1"/>
            <a:ext cx="4081670" cy="6241774"/>
          </a:xfr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253948" y="3352800"/>
            <a:ext cx="7938051" cy="2888974"/>
          </a:xfr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253950" y="1"/>
            <a:ext cx="4015408" cy="3161933"/>
          </a:xfr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8441637" y="13253"/>
            <a:ext cx="3750362" cy="3148681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78551678"/>
      </p:ext>
    </p:extLst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415130" y="0"/>
            <a:ext cx="3776870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21980151"/>
      </p:ext>
    </p:extLst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155096" y="0"/>
            <a:ext cx="7036904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63792813"/>
      </p:ext>
    </p:extLst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ide placeholder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2955235" y="0"/>
            <a:ext cx="9236765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99140296"/>
      </p:ext>
    </p:extLst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ide placehol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267198" y="0"/>
            <a:ext cx="7924802" cy="4770783"/>
          </a:xfrm>
        </p:spPr>
        <p:txBody>
          <a:bodyPr/>
          <a:lstStyle/>
          <a:p>
            <a:endParaRPr lang="id-ID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4267198" y="4915882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6288154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8309110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0330066" y="4928795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6751371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34821" y="940343"/>
            <a:ext cx="6035998" cy="4977317"/>
          </a:xfrm>
          <a:custGeom>
            <a:avLst/>
            <a:gdLst>
              <a:gd name="connsiteX0" fmla="*/ 0 w 6035998"/>
              <a:gd name="connsiteY0" fmla="*/ 3 h 4977317"/>
              <a:gd name="connsiteX1" fmla="*/ 1454575 w 6035998"/>
              <a:gd name="connsiteY1" fmla="*/ 3 h 4977317"/>
              <a:gd name="connsiteX2" fmla="*/ 2909149 w 6035998"/>
              <a:gd name="connsiteY2" fmla="*/ 2488660 h 4977317"/>
              <a:gd name="connsiteX3" fmla="*/ 1454575 w 6035998"/>
              <a:gd name="connsiteY3" fmla="*/ 4977317 h 4977317"/>
              <a:gd name="connsiteX4" fmla="*/ 0 w 6035998"/>
              <a:gd name="connsiteY4" fmla="*/ 4977317 h 4977317"/>
              <a:gd name="connsiteX5" fmla="*/ 1454575 w 6035998"/>
              <a:gd name="connsiteY5" fmla="*/ 2488660 h 4977317"/>
              <a:gd name="connsiteX6" fmla="*/ 1563424 w 6035998"/>
              <a:gd name="connsiteY6" fmla="*/ 1 h 4977317"/>
              <a:gd name="connsiteX7" fmla="*/ 3017999 w 6035998"/>
              <a:gd name="connsiteY7" fmla="*/ 1 h 4977317"/>
              <a:gd name="connsiteX8" fmla="*/ 4472573 w 6035998"/>
              <a:gd name="connsiteY8" fmla="*/ 2488658 h 4977317"/>
              <a:gd name="connsiteX9" fmla="*/ 3017999 w 6035998"/>
              <a:gd name="connsiteY9" fmla="*/ 4977315 h 4977317"/>
              <a:gd name="connsiteX10" fmla="*/ 1563424 w 6035998"/>
              <a:gd name="connsiteY10" fmla="*/ 4977315 h 4977317"/>
              <a:gd name="connsiteX11" fmla="*/ 3017999 w 6035998"/>
              <a:gd name="connsiteY11" fmla="*/ 2488658 h 4977317"/>
              <a:gd name="connsiteX12" fmla="*/ 3126849 w 6035998"/>
              <a:gd name="connsiteY12" fmla="*/ 0 h 4977317"/>
              <a:gd name="connsiteX13" fmla="*/ 4581424 w 6035998"/>
              <a:gd name="connsiteY13" fmla="*/ 0 h 4977317"/>
              <a:gd name="connsiteX14" fmla="*/ 6035998 w 6035998"/>
              <a:gd name="connsiteY14" fmla="*/ 2488657 h 4977317"/>
              <a:gd name="connsiteX15" fmla="*/ 4581424 w 6035998"/>
              <a:gd name="connsiteY15" fmla="*/ 4977314 h 4977317"/>
              <a:gd name="connsiteX16" fmla="*/ 3126849 w 6035998"/>
              <a:gd name="connsiteY16" fmla="*/ 4977314 h 4977317"/>
              <a:gd name="connsiteX17" fmla="*/ 4581424 w 6035998"/>
              <a:gd name="connsiteY17" fmla="*/ 2488657 h 4977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035998" h="4977317">
                <a:moveTo>
                  <a:pt x="0" y="3"/>
                </a:moveTo>
                <a:lnTo>
                  <a:pt x="1454575" y="3"/>
                </a:lnTo>
                <a:lnTo>
                  <a:pt x="2909149" y="2488660"/>
                </a:lnTo>
                <a:lnTo>
                  <a:pt x="1454575" y="4977317"/>
                </a:lnTo>
                <a:lnTo>
                  <a:pt x="0" y="4977317"/>
                </a:lnTo>
                <a:lnTo>
                  <a:pt x="1454575" y="2488660"/>
                </a:lnTo>
                <a:close/>
                <a:moveTo>
                  <a:pt x="1563424" y="1"/>
                </a:moveTo>
                <a:lnTo>
                  <a:pt x="3017999" y="1"/>
                </a:lnTo>
                <a:lnTo>
                  <a:pt x="4472573" y="2488658"/>
                </a:lnTo>
                <a:lnTo>
                  <a:pt x="3017999" y="4977315"/>
                </a:lnTo>
                <a:lnTo>
                  <a:pt x="1563424" y="4977315"/>
                </a:lnTo>
                <a:lnTo>
                  <a:pt x="3017999" y="2488658"/>
                </a:lnTo>
                <a:close/>
                <a:moveTo>
                  <a:pt x="3126849" y="0"/>
                </a:moveTo>
                <a:lnTo>
                  <a:pt x="4581424" y="0"/>
                </a:lnTo>
                <a:lnTo>
                  <a:pt x="6035998" y="2488657"/>
                </a:lnTo>
                <a:lnTo>
                  <a:pt x="4581424" y="4977314"/>
                </a:lnTo>
                <a:lnTo>
                  <a:pt x="3126849" y="4977314"/>
                </a:lnTo>
                <a:lnTo>
                  <a:pt x="4581424" y="248865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88445941"/>
      </p:ext>
    </p:extLst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ide placeholder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4770783"/>
          </a:xfrm>
        </p:spPr>
        <p:txBody>
          <a:bodyPr/>
          <a:lstStyle/>
          <a:p>
            <a:endParaRPr lang="id-ID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4207564" y="4915882"/>
            <a:ext cx="1914938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6288154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8309110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0330066" y="4928795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2034210" y="4915880"/>
            <a:ext cx="2007702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30"/>
          </p:nvPr>
        </p:nvSpPr>
        <p:spPr>
          <a:xfrm>
            <a:off x="0" y="4915879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42291586"/>
      </p:ext>
    </p:extLst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side placeholder 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4770783"/>
          </a:xfr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6288154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0330066" y="4928795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2034210" y="4915880"/>
            <a:ext cx="2007702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512614"/>
      </p:ext>
    </p:extLst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335617" y="1974574"/>
            <a:ext cx="3856383" cy="4883426"/>
          </a:xfrm>
        </p:spPr>
        <p:txBody>
          <a:bodyPr/>
          <a:lstStyle/>
          <a:p>
            <a:endParaRPr lang="id-ID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1974574"/>
            <a:ext cx="3935896" cy="4883426"/>
          </a:xfr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108174" y="1974574"/>
            <a:ext cx="4055165" cy="4883426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68205758"/>
      </p:ext>
    </p:extLst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415130" y="0"/>
            <a:ext cx="3776870" cy="3392557"/>
          </a:xfrm>
        </p:spPr>
        <p:txBody>
          <a:bodyPr/>
          <a:lstStyle/>
          <a:p>
            <a:endParaRPr lang="id-ID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8415130" y="3392557"/>
            <a:ext cx="3776870" cy="3465443"/>
          </a:xfr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638260" y="0"/>
            <a:ext cx="3776870" cy="3392557"/>
          </a:xfr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638260" y="3392557"/>
            <a:ext cx="3776870" cy="3465443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56197559"/>
      </p:ext>
    </p:extLst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21427" y="0"/>
            <a:ext cx="3763616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52963598"/>
      </p:ext>
    </p:extLst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ide placeholder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8288" y="0"/>
            <a:ext cx="3063240" cy="343814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079744" y="0"/>
            <a:ext cx="3063240" cy="343814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3030728" y="3438144"/>
            <a:ext cx="3063240" cy="343814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9128760" y="3438144"/>
            <a:ext cx="3063240" cy="343814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6061132"/>
      </p:ext>
    </p:extLst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ide placeholder center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27179" y="0"/>
            <a:ext cx="3770915" cy="6858000"/>
          </a:xfr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3909389" y="688438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5930345" y="688437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7951301" y="688437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9972257" y="70135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9901924"/>
      </p:ext>
    </p:extLst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2663688" y="0"/>
            <a:ext cx="2451652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89110549"/>
      </p:ext>
    </p:extLst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ide placeholder bot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4234068"/>
            <a:ext cx="12192000" cy="2623932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93184043"/>
      </p:ext>
    </p:extLst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ide placehol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2623932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4874390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4877428" y="940343"/>
            <a:ext cx="6035998" cy="4977317"/>
          </a:xfrm>
          <a:custGeom>
            <a:avLst/>
            <a:gdLst>
              <a:gd name="connsiteX0" fmla="*/ 4581423 w 6035998"/>
              <a:gd name="connsiteY0" fmla="*/ 3 h 4977317"/>
              <a:gd name="connsiteX1" fmla="*/ 6035998 w 6035998"/>
              <a:gd name="connsiteY1" fmla="*/ 3 h 4977317"/>
              <a:gd name="connsiteX2" fmla="*/ 4581423 w 6035998"/>
              <a:gd name="connsiteY2" fmla="*/ 2488660 h 4977317"/>
              <a:gd name="connsiteX3" fmla="*/ 6035998 w 6035998"/>
              <a:gd name="connsiteY3" fmla="*/ 4977317 h 4977317"/>
              <a:gd name="connsiteX4" fmla="*/ 4581423 w 6035998"/>
              <a:gd name="connsiteY4" fmla="*/ 4977317 h 4977317"/>
              <a:gd name="connsiteX5" fmla="*/ 3126849 w 6035998"/>
              <a:gd name="connsiteY5" fmla="*/ 2488660 h 4977317"/>
              <a:gd name="connsiteX6" fmla="*/ 3017999 w 6035998"/>
              <a:gd name="connsiteY6" fmla="*/ 1 h 4977317"/>
              <a:gd name="connsiteX7" fmla="*/ 4472574 w 6035998"/>
              <a:gd name="connsiteY7" fmla="*/ 1 h 4977317"/>
              <a:gd name="connsiteX8" fmla="*/ 3017999 w 6035998"/>
              <a:gd name="connsiteY8" fmla="*/ 2488658 h 4977317"/>
              <a:gd name="connsiteX9" fmla="*/ 4472574 w 6035998"/>
              <a:gd name="connsiteY9" fmla="*/ 4977315 h 4977317"/>
              <a:gd name="connsiteX10" fmla="*/ 3017999 w 6035998"/>
              <a:gd name="connsiteY10" fmla="*/ 4977315 h 4977317"/>
              <a:gd name="connsiteX11" fmla="*/ 1563425 w 6035998"/>
              <a:gd name="connsiteY11" fmla="*/ 2488658 h 4977317"/>
              <a:gd name="connsiteX12" fmla="*/ 1454574 w 6035998"/>
              <a:gd name="connsiteY12" fmla="*/ 0 h 4977317"/>
              <a:gd name="connsiteX13" fmla="*/ 2909149 w 6035998"/>
              <a:gd name="connsiteY13" fmla="*/ 0 h 4977317"/>
              <a:gd name="connsiteX14" fmla="*/ 1454574 w 6035998"/>
              <a:gd name="connsiteY14" fmla="*/ 2488657 h 4977317"/>
              <a:gd name="connsiteX15" fmla="*/ 2909149 w 6035998"/>
              <a:gd name="connsiteY15" fmla="*/ 4977314 h 4977317"/>
              <a:gd name="connsiteX16" fmla="*/ 1454574 w 6035998"/>
              <a:gd name="connsiteY16" fmla="*/ 4977314 h 4977317"/>
              <a:gd name="connsiteX17" fmla="*/ 0 w 6035998"/>
              <a:gd name="connsiteY17" fmla="*/ 2488657 h 4977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035998" h="4977317">
                <a:moveTo>
                  <a:pt x="4581423" y="3"/>
                </a:moveTo>
                <a:lnTo>
                  <a:pt x="6035998" y="3"/>
                </a:lnTo>
                <a:lnTo>
                  <a:pt x="4581423" y="2488660"/>
                </a:lnTo>
                <a:lnTo>
                  <a:pt x="6035998" y="4977317"/>
                </a:lnTo>
                <a:lnTo>
                  <a:pt x="4581423" y="4977317"/>
                </a:lnTo>
                <a:lnTo>
                  <a:pt x="3126849" y="2488660"/>
                </a:lnTo>
                <a:close/>
                <a:moveTo>
                  <a:pt x="3017999" y="1"/>
                </a:moveTo>
                <a:lnTo>
                  <a:pt x="4472574" y="1"/>
                </a:lnTo>
                <a:lnTo>
                  <a:pt x="3017999" y="2488658"/>
                </a:lnTo>
                <a:lnTo>
                  <a:pt x="4472574" y="4977315"/>
                </a:lnTo>
                <a:lnTo>
                  <a:pt x="3017999" y="4977315"/>
                </a:lnTo>
                <a:lnTo>
                  <a:pt x="1563425" y="2488658"/>
                </a:lnTo>
                <a:close/>
                <a:moveTo>
                  <a:pt x="1454574" y="0"/>
                </a:moveTo>
                <a:lnTo>
                  <a:pt x="2909149" y="0"/>
                </a:lnTo>
                <a:lnTo>
                  <a:pt x="1454574" y="2488657"/>
                </a:lnTo>
                <a:lnTo>
                  <a:pt x="2909149" y="4977314"/>
                </a:lnTo>
                <a:lnTo>
                  <a:pt x="1454574" y="4977314"/>
                </a:lnTo>
                <a:lnTo>
                  <a:pt x="0" y="248865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91133504"/>
      </p:ext>
    </p:extLst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ide placehol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-1"/>
            <a:ext cx="12192000" cy="5287617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80740338"/>
      </p:ext>
    </p:extLst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1941442"/>
            <a:ext cx="12192000" cy="2623932"/>
          </a:xfrm>
        </p:spPr>
        <p:txBody>
          <a:bodyPr/>
          <a:lstStyle/>
          <a:p>
            <a:endParaRPr lang="id-ID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48560649"/>
      </p:ext>
    </p:extLst>
  </p:cSld>
  <p:clrMapOvr>
    <a:masterClrMapping/>
  </p:clrMapOvr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742123" y="1934818"/>
            <a:ext cx="10831414" cy="3306417"/>
          </a:xfrm>
        </p:spPr>
        <p:txBody>
          <a:bodyPr/>
          <a:lstStyle/>
          <a:p>
            <a:endParaRPr lang="id-ID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209821236"/>
      </p:ext>
    </p:extLst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0" y="2411896"/>
            <a:ext cx="3037024" cy="184191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3047585" y="2411896"/>
            <a:ext cx="2991886" cy="184191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063284" y="2411896"/>
            <a:ext cx="3100594" cy="184191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2411896"/>
            <a:ext cx="3028122" cy="184191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2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62728980"/>
      </p:ext>
    </p:extLst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13"/>
          <p:cNvSpPr>
            <a:spLocks noGrp="1"/>
          </p:cNvSpPr>
          <p:nvPr>
            <p:ph type="pic" sz="quarter" idx="57"/>
          </p:nvPr>
        </p:nvSpPr>
        <p:spPr>
          <a:xfrm>
            <a:off x="10150350" y="0"/>
            <a:ext cx="2041650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58"/>
          </p:nvPr>
        </p:nvSpPr>
        <p:spPr>
          <a:xfrm>
            <a:off x="8119854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5" name="Picture Placeholder 13"/>
          <p:cNvSpPr>
            <a:spLocks noGrp="1"/>
          </p:cNvSpPr>
          <p:nvPr>
            <p:ph type="pic" sz="quarter" idx="59"/>
          </p:nvPr>
        </p:nvSpPr>
        <p:spPr>
          <a:xfrm>
            <a:off x="2025987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6" name="Picture Placeholder 13"/>
          <p:cNvSpPr>
            <a:spLocks noGrp="1"/>
          </p:cNvSpPr>
          <p:nvPr>
            <p:ph type="pic" sz="quarter" idx="60"/>
          </p:nvPr>
        </p:nvSpPr>
        <p:spPr>
          <a:xfrm>
            <a:off x="-4509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7" name="Picture Placeholder 13"/>
          <p:cNvSpPr>
            <a:spLocks noGrp="1"/>
          </p:cNvSpPr>
          <p:nvPr>
            <p:ph type="pic" sz="quarter" idx="61"/>
          </p:nvPr>
        </p:nvSpPr>
        <p:spPr>
          <a:xfrm>
            <a:off x="6086980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8" name="Picture Placeholder 13"/>
          <p:cNvSpPr>
            <a:spLocks noGrp="1"/>
          </p:cNvSpPr>
          <p:nvPr>
            <p:ph type="pic" sz="quarter" idx="62"/>
          </p:nvPr>
        </p:nvSpPr>
        <p:spPr>
          <a:xfrm>
            <a:off x="4056484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5904502"/>
      </p:ext>
    </p:extLst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ide placeholder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ounded Rectangle 6"/>
          <p:cNvSpPr/>
          <p:nvPr userDrawn="1"/>
        </p:nvSpPr>
        <p:spPr>
          <a:xfrm>
            <a:off x="0" y="-27384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dirty="0">
              <a:solidFill>
                <a:srgbClr val="7F7F7F"/>
              </a:solidFill>
            </a:endParaRPr>
          </a:p>
        </p:txBody>
      </p:sp>
      <p:sp>
        <p:nvSpPr>
          <p:cNvPr id="8" name="Rounded Rectangle 7"/>
          <p:cNvSpPr/>
          <p:nvPr userDrawn="1"/>
        </p:nvSpPr>
        <p:spPr>
          <a:xfrm>
            <a:off x="4876800" y="-27384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dirty="0">
              <a:solidFill>
                <a:srgbClr val="7F7F7F"/>
              </a:solidFill>
            </a:endParaRPr>
          </a:p>
        </p:txBody>
      </p:sp>
      <p:sp>
        <p:nvSpPr>
          <p:cNvPr id="12" name="Rounded Rectangle 11"/>
          <p:cNvSpPr/>
          <p:nvPr userDrawn="1"/>
        </p:nvSpPr>
        <p:spPr>
          <a:xfrm>
            <a:off x="9753600" y="-27384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dirty="0">
              <a:solidFill>
                <a:srgbClr val="7F7F7F"/>
              </a:solidFill>
            </a:endParaRPr>
          </a:p>
        </p:txBody>
      </p:sp>
      <p:sp>
        <p:nvSpPr>
          <p:cNvPr id="13" name="Rounded Rectangle 12"/>
          <p:cNvSpPr/>
          <p:nvPr userDrawn="1"/>
        </p:nvSpPr>
        <p:spPr>
          <a:xfrm>
            <a:off x="2438400" y="2266479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dirty="0">
              <a:solidFill>
                <a:srgbClr val="7F7F7F"/>
              </a:solidFill>
            </a:endParaRPr>
          </a:p>
        </p:txBody>
      </p:sp>
      <p:sp>
        <p:nvSpPr>
          <p:cNvPr id="14" name="Rounded Rectangle 13"/>
          <p:cNvSpPr/>
          <p:nvPr userDrawn="1"/>
        </p:nvSpPr>
        <p:spPr>
          <a:xfrm>
            <a:off x="7315200" y="2266479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dirty="0">
              <a:solidFill>
                <a:srgbClr val="7F7F7F"/>
              </a:solidFill>
            </a:endParaRPr>
          </a:p>
        </p:txBody>
      </p:sp>
      <p:sp>
        <p:nvSpPr>
          <p:cNvPr id="15" name="Rounded Rectangle 14"/>
          <p:cNvSpPr/>
          <p:nvPr userDrawn="1"/>
        </p:nvSpPr>
        <p:spPr>
          <a:xfrm>
            <a:off x="0" y="4564138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dirty="0">
              <a:solidFill>
                <a:srgbClr val="7F7F7F"/>
              </a:solidFill>
            </a:endParaRPr>
          </a:p>
        </p:txBody>
      </p:sp>
      <p:sp>
        <p:nvSpPr>
          <p:cNvPr id="16" name="Rounded Rectangle 15"/>
          <p:cNvSpPr/>
          <p:nvPr userDrawn="1"/>
        </p:nvSpPr>
        <p:spPr>
          <a:xfrm>
            <a:off x="4876800" y="4564138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dirty="0">
              <a:solidFill>
                <a:srgbClr val="7F7F7F"/>
              </a:solidFill>
            </a:endParaRPr>
          </a:p>
        </p:txBody>
      </p:sp>
      <p:sp>
        <p:nvSpPr>
          <p:cNvPr id="17" name="Rounded Rectangle 16"/>
          <p:cNvSpPr/>
          <p:nvPr userDrawn="1"/>
        </p:nvSpPr>
        <p:spPr>
          <a:xfrm>
            <a:off x="9753600" y="4564138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dirty="0">
              <a:solidFill>
                <a:srgbClr val="7F7F7F"/>
              </a:solidFill>
            </a:endParaRPr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438399" y="-27384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>
                <a:solidFill>
                  <a:srgbClr val="7F7F7F"/>
                </a:solidFill>
                <a:latin typeface="Lato Regular"/>
                <a:cs typeface="Lato Regular"/>
              </a:defRPr>
            </a:lvl1pPr>
          </a:lstStyle>
          <a:p>
            <a:endParaRPr lang="en-US" dirty="0"/>
          </a:p>
        </p:txBody>
      </p:sp>
      <p:sp>
        <p:nvSpPr>
          <p:cNvPr id="19" name="Picture Placeholder 2"/>
          <p:cNvSpPr>
            <a:spLocks noGrp="1"/>
          </p:cNvSpPr>
          <p:nvPr>
            <p:ph type="pic" sz="quarter" idx="55"/>
          </p:nvPr>
        </p:nvSpPr>
        <p:spPr>
          <a:xfrm>
            <a:off x="7315199" y="-27384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>
                <a:solidFill>
                  <a:srgbClr val="7F7F7F"/>
                </a:solidFill>
                <a:latin typeface="Lato Regular"/>
                <a:cs typeface="Lato Regular"/>
              </a:defRPr>
            </a:lvl1pPr>
          </a:lstStyle>
          <a:p>
            <a:endParaRPr lang="en-US" dirty="0"/>
          </a:p>
        </p:txBody>
      </p:sp>
      <p:sp>
        <p:nvSpPr>
          <p:cNvPr id="20" name="Picture Placeholder 2"/>
          <p:cNvSpPr>
            <a:spLocks noGrp="1"/>
          </p:cNvSpPr>
          <p:nvPr>
            <p:ph type="pic" sz="quarter" idx="56"/>
          </p:nvPr>
        </p:nvSpPr>
        <p:spPr>
          <a:xfrm>
            <a:off x="0" y="2262681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>
                <a:solidFill>
                  <a:srgbClr val="7F7F7F"/>
                </a:solidFill>
                <a:latin typeface="Lato Regular"/>
                <a:cs typeface="Lato Regular"/>
              </a:defRPr>
            </a:lvl1pPr>
          </a:lstStyle>
          <a:p>
            <a:endParaRPr lang="en-US" dirty="0"/>
          </a:p>
        </p:txBody>
      </p:sp>
      <p:sp>
        <p:nvSpPr>
          <p:cNvPr id="21" name="Picture Placeholder 2"/>
          <p:cNvSpPr>
            <a:spLocks noGrp="1"/>
          </p:cNvSpPr>
          <p:nvPr>
            <p:ph type="pic" sz="quarter" idx="57"/>
          </p:nvPr>
        </p:nvSpPr>
        <p:spPr>
          <a:xfrm>
            <a:off x="4876886" y="2262681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>
                <a:solidFill>
                  <a:srgbClr val="7F7F7F"/>
                </a:solidFill>
                <a:latin typeface="Lato Regular"/>
                <a:cs typeface="Lato Regular"/>
              </a:defRPr>
            </a:lvl1pPr>
          </a:lstStyle>
          <a:p>
            <a:endParaRPr lang="en-US" dirty="0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58"/>
          </p:nvPr>
        </p:nvSpPr>
        <p:spPr>
          <a:xfrm>
            <a:off x="9753599" y="2262681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>
                <a:solidFill>
                  <a:srgbClr val="7F7F7F"/>
                </a:solidFill>
                <a:latin typeface="Lato Regular"/>
                <a:cs typeface="Lato Regular"/>
              </a:defRPr>
            </a:lvl1pPr>
          </a:lstStyle>
          <a:p>
            <a:endParaRPr lang="en-US" dirty="0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59"/>
          </p:nvPr>
        </p:nvSpPr>
        <p:spPr>
          <a:xfrm>
            <a:off x="2438399" y="4564138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>
                <a:solidFill>
                  <a:srgbClr val="7F7F7F"/>
                </a:solidFill>
                <a:latin typeface="Lato Regular"/>
                <a:cs typeface="Lato Regular"/>
              </a:defRPr>
            </a:lvl1pPr>
          </a:lstStyle>
          <a:p>
            <a:endParaRPr lang="en-US" dirty="0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60"/>
          </p:nvPr>
        </p:nvSpPr>
        <p:spPr>
          <a:xfrm>
            <a:off x="7319976" y="4564138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>
                <a:solidFill>
                  <a:srgbClr val="7F7F7F"/>
                </a:solidFill>
                <a:latin typeface="Lato Regular"/>
                <a:cs typeface="Lato Regular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927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300"/>
                            </p:stCondLst>
                            <p:childTnLst>
                              <p:par>
                                <p:cTn id="1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3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900"/>
                            </p:stCondLst>
                            <p:childTnLst>
                              <p:par>
                                <p:cTn id="2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20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3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80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1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3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3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400"/>
                            </p:stCondLst>
                            <p:childTnLst>
                              <p:par>
                                <p:cTn id="53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900"/>
                            </p:stCondLst>
                            <p:childTnLst>
                              <p:par>
                                <p:cTn id="59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400"/>
                            </p:stCondLst>
                            <p:childTnLst>
                              <p:par>
                                <p:cTn id="65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6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3900"/>
                            </p:stCondLst>
                            <p:childTnLst>
                              <p:par>
                                <p:cTn id="71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71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400"/>
                            </p:stCondLst>
                            <p:childTnLst>
                              <p:par>
                                <p:cTn id="77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7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4900"/>
                            </p:stCondLst>
                            <p:childTnLst>
                              <p:par>
                                <p:cTn id="83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400"/>
                            </p:stCondLst>
                            <p:childTnLst>
                              <p:par>
                                <p:cTn id="89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/>
      <p:bldP spid="19" grpId="0"/>
      <p:bldP spid="20" grpId="0"/>
      <p:bldP spid="21" grpId="0"/>
      <p:bldP spid="22" grpId="0"/>
      <p:bldP spid="23" grpId="0"/>
      <p:bldP spid="24" grpId="0"/>
    </p:bldLst>
  </p:timing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9163878" y="5247860"/>
            <a:ext cx="3037024" cy="1610139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9143999" y="3552716"/>
            <a:ext cx="3048001" cy="169514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9153938" y="1842052"/>
            <a:ext cx="3028122" cy="169741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0"/>
            <a:ext cx="3028122" cy="18288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34029286"/>
      </p:ext>
    </p:extLst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3"/>
          <p:cNvSpPr>
            <a:spLocks noGrp="1" noChangeAspect="1"/>
          </p:cNvSpPr>
          <p:nvPr>
            <p:ph type="pic" sz="quarter" idx="15"/>
          </p:nvPr>
        </p:nvSpPr>
        <p:spPr>
          <a:xfrm>
            <a:off x="1470157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8" name="Picture Placeholder 13"/>
          <p:cNvSpPr>
            <a:spLocks noGrp="1" noChangeAspect="1"/>
          </p:cNvSpPr>
          <p:nvPr>
            <p:ph type="pic" sz="quarter" idx="16"/>
          </p:nvPr>
        </p:nvSpPr>
        <p:spPr>
          <a:xfrm>
            <a:off x="2632437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2" name="Picture Placeholder 13"/>
          <p:cNvSpPr>
            <a:spLocks noGrp="1" noChangeAspect="1"/>
          </p:cNvSpPr>
          <p:nvPr>
            <p:ph type="pic" sz="quarter" idx="18"/>
          </p:nvPr>
        </p:nvSpPr>
        <p:spPr>
          <a:xfrm>
            <a:off x="1470157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3" name="Picture Placeholder 13"/>
          <p:cNvSpPr>
            <a:spLocks noGrp="1" noChangeAspect="1"/>
          </p:cNvSpPr>
          <p:nvPr>
            <p:ph type="pic" sz="quarter" idx="19"/>
          </p:nvPr>
        </p:nvSpPr>
        <p:spPr>
          <a:xfrm>
            <a:off x="2632437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4" name="Picture Placeholder 13"/>
          <p:cNvSpPr>
            <a:spLocks noGrp="1" noChangeAspect="1"/>
          </p:cNvSpPr>
          <p:nvPr>
            <p:ph type="pic" sz="quarter" idx="20"/>
          </p:nvPr>
        </p:nvSpPr>
        <p:spPr>
          <a:xfrm>
            <a:off x="7284298" y="137241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5" name="Picture Placeholder 13"/>
          <p:cNvSpPr>
            <a:spLocks noGrp="1" noChangeAspect="1"/>
          </p:cNvSpPr>
          <p:nvPr>
            <p:ph type="pic" sz="quarter" idx="21"/>
          </p:nvPr>
        </p:nvSpPr>
        <p:spPr>
          <a:xfrm>
            <a:off x="8450934" y="137241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6" name="Picture Placeholder 13"/>
          <p:cNvSpPr>
            <a:spLocks noGrp="1" noChangeAspect="1"/>
          </p:cNvSpPr>
          <p:nvPr>
            <p:ph type="pic" sz="quarter" idx="22"/>
          </p:nvPr>
        </p:nvSpPr>
        <p:spPr>
          <a:xfrm>
            <a:off x="9613213" y="137241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7" name="Picture Placeholder 13"/>
          <p:cNvSpPr>
            <a:spLocks noGrp="1" noChangeAspect="1"/>
          </p:cNvSpPr>
          <p:nvPr>
            <p:ph type="pic" sz="quarter" idx="23"/>
          </p:nvPr>
        </p:nvSpPr>
        <p:spPr>
          <a:xfrm>
            <a:off x="7284298" y="253364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8" name="Picture Placeholder 13"/>
          <p:cNvSpPr>
            <a:spLocks noGrp="1" noChangeAspect="1"/>
          </p:cNvSpPr>
          <p:nvPr>
            <p:ph type="pic" sz="quarter" idx="24"/>
          </p:nvPr>
        </p:nvSpPr>
        <p:spPr>
          <a:xfrm>
            <a:off x="8450934" y="253364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9" name="Picture Placeholder 13"/>
          <p:cNvSpPr>
            <a:spLocks noGrp="1" noChangeAspect="1"/>
          </p:cNvSpPr>
          <p:nvPr>
            <p:ph type="pic" sz="quarter" idx="25"/>
          </p:nvPr>
        </p:nvSpPr>
        <p:spPr>
          <a:xfrm>
            <a:off x="9613213" y="253364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0" name="Picture Placeholder 13"/>
          <p:cNvSpPr>
            <a:spLocks noGrp="1" noChangeAspect="1"/>
          </p:cNvSpPr>
          <p:nvPr>
            <p:ph type="pic" sz="quarter" idx="26"/>
          </p:nvPr>
        </p:nvSpPr>
        <p:spPr>
          <a:xfrm>
            <a:off x="3793104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1" name="Picture Placeholder 13"/>
          <p:cNvSpPr>
            <a:spLocks noGrp="1" noChangeAspect="1"/>
          </p:cNvSpPr>
          <p:nvPr>
            <p:ph type="pic" sz="quarter" idx="27"/>
          </p:nvPr>
        </p:nvSpPr>
        <p:spPr>
          <a:xfrm>
            <a:off x="4959739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2" name="Picture Placeholder 13"/>
          <p:cNvSpPr>
            <a:spLocks noGrp="1" noChangeAspect="1"/>
          </p:cNvSpPr>
          <p:nvPr>
            <p:ph type="pic" sz="quarter" idx="28"/>
          </p:nvPr>
        </p:nvSpPr>
        <p:spPr>
          <a:xfrm>
            <a:off x="6122019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3" name="Picture Placeholder 13"/>
          <p:cNvSpPr>
            <a:spLocks noGrp="1" noChangeAspect="1"/>
          </p:cNvSpPr>
          <p:nvPr>
            <p:ph type="pic" sz="quarter" idx="29"/>
          </p:nvPr>
        </p:nvSpPr>
        <p:spPr>
          <a:xfrm>
            <a:off x="3793104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4" name="Picture Placeholder 13"/>
          <p:cNvSpPr>
            <a:spLocks noGrp="1" noChangeAspect="1"/>
          </p:cNvSpPr>
          <p:nvPr>
            <p:ph type="pic" sz="quarter" idx="30"/>
          </p:nvPr>
        </p:nvSpPr>
        <p:spPr>
          <a:xfrm>
            <a:off x="4959739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5" name="Picture Placeholder 13"/>
          <p:cNvSpPr>
            <a:spLocks noGrp="1" noChangeAspect="1"/>
          </p:cNvSpPr>
          <p:nvPr>
            <p:ph type="pic" sz="quarter" idx="31"/>
          </p:nvPr>
        </p:nvSpPr>
        <p:spPr>
          <a:xfrm>
            <a:off x="6122019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18712540"/>
      </p:ext>
    </p:extLst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ide placeholder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13"/>
          <p:cNvSpPr>
            <a:spLocks noGrp="1" noChangeAspect="1"/>
          </p:cNvSpPr>
          <p:nvPr>
            <p:ph type="pic" sz="quarter" idx="15"/>
          </p:nvPr>
        </p:nvSpPr>
        <p:spPr>
          <a:xfrm>
            <a:off x="7494360" y="109993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7" name="Picture Placeholder 13"/>
          <p:cNvSpPr>
            <a:spLocks noGrp="1" noChangeAspect="1"/>
          </p:cNvSpPr>
          <p:nvPr>
            <p:ph type="pic" sz="quarter" idx="16"/>
          </p:nvPr>
        </p:nvSpPr>
        <p:spPr>
          <a:xfrm>
            <a:off x="8656640" y="109993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8" name="Picture Placeholder 13"/>
          <p:cNvSpPr>
            <a:spLocks noGrp="1" noChangeAspect="1"/>
          </p:cNvSpPr>
          <p:nvPr>
            <p:ph type="pic" sz="quarter" idx="18"/>
          </p:nvPr>
        </p:nvSpPr>
        <p:spPr>
          <a:xfrm>
            <a:off x="7494360" y="226116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9" name="Picture Placeholder 13"/>
          <p:cNvSpPr>
            <a:spLocks noGrp="1" noChangeAspect="1"/>
          </p:cNvSpPr>
          <p:nvPr>
            <p:ph type="pic" sz="quarter" idx="19"/>
          </p:nvPr>
        </p:nvSpPr>
        <p:spPr>
          <a:xfrm>
            <a:off x="8656640" y="226116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0" name="Picture Placeholder 13"/>
          <p:cNvSpPr>
            <a:spLocks noGrp="1" noChangeAspect="1"/>
          </p:cNvSpPr>
          <p:nvPr>
            <p:ph type="pic" sz="quarter" idx="20"/>
          </p:nvPr>
        </p:nvSpPr>
        <p:spPr>
          <a:xfrm>
            <a:off x="7490006" y="342925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1" name="Picture Placeholder 13"/>
          <p:cNvSpPr>
            <a:spLocks noGrp="1" noChangeAspect="1"/>
          </p:cNvSpPr>
          <p:nvPr>
            <p:ph type="pic" sz="quarter" idx="21"/>
          </p:nvPr>
        </p:nvSpPr>
        <p:spPr>
          <a:xfrm>
            <a:off x="8656640" y="342925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2" name="Picture Placeholder 13"/>
          <p:cNvSpPr>
            <a:spLocks noGrp="1" noChangeAspect="1"/>
          </p:cNvSpPr>
          <p:nvPr>
            <p:ph type="pic" sz="quarter" idx="22"/>
          </p:nvPr>
        </p:nvSpPr>
        <p:spPr>
          <a:xfrm>
            <a:off x="9818920" y="342925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3" name="Picture Placeholder 13"/>
          <p:cNvSpPr>
            <a:spLocks noGrp="1" noChangeAspect="1"/>
          </p:cNvSpPr>
          <p:nvPr>
            <p:ph type="pic" sz="quarter" idx="23"/>
          </p:nvPr>
        </p:nvSpPr>
        <p:spPr>
          <a:xfrm>
            <a:off x="7490006" y="459048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4" name="Picture Placeholder 13"/>
          <p:cNvSpPr>
            <a:spLocks noGrp="1" noChangeAspect="1"/>
          </p:cNvSpPr>
          <p:nvPr>
            <p:ph type="pic" sz="quarter" idx="24"/>
          </p:nvPr>
        </p:nvSpPr>
        <p:spPr>
          <a:xfrm>
            <a:off x="8656640" y="459048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5" name="Picture Placeholder 13"/>
          <p:cNvSpPr>
            <a:spLocks noGrp="1" noChangeAspect="1"/>
          </p:cNvSpPr>
          <p:nvPr>
            <p:ph type="pic" sz="quarter" idx="25"/>
          </p:nvPr>
        </p:nvSpPr>
        <p:spPr>
          <a:xfrm>
            <a:off x="9818920" y="459048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6" name="Picture Placeholder 13"/>
          <p:cNvSpPr>
            <a:spLocks noGrp="1" noChangeAspect="1"/>
          </p:cNvSpPr>
          <p:nvPr>
            <p:ph type="pic" sz="quarter" idx="26"/>
          </p:nvPr>
        </p:nvSpPr>
        <p:spPr>
          <a:xfrm>
            <a:off x="9817307" y="109993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7" name="Picture Placeholder 13"/>
          <p:cNvSpPr>
            <a:spLocks noGrp="1" noChangeAspect="1"/>
          </p:cNvSpPr>
          <p:nvPr>
            <p:ph type="pic" sz="quarter" idx="29"/>
          </p:nvPr>
        </p:nvSpPr>
        <p:spPr>
          <a:xfrm>
            <a:off x="9817307" y="226116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233495219"/>
      </p:ext>
    </p:extLst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side placeholder s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3"/>
          <p:cNvSpPr>
            <a:spLocks noGrp="1" noChangeAspect="1"/>
          </p:cNvSpPr>
          <p:nvPr>
            <p:ph type="pic" sz="quarter" idx="51"/>
          </p:nvPr>
        </p:nvSpPr>
        <p:spPr>
          <a:xfrm>
            <a:off x="7030736" y="2221766"/>
            <a:ext cx="2160000" cy="2160001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20" name="Picture Placeholder 3"/>
          <p:cNvSpPr>
            <a:spLocks noGrp="1" noChangeAspect="1"/>
          </p:cNvSpPr>
          <p:nvPr>
            <p:ph type="pic" sz="quarter" idx="52"/>
          </p:nvPr>
        </p:nvSpPr>
        <p:spPr>
          <a:xfrm>
            <a:off x="4612214" y="2221767"/>
            <a:ext cx="2160000" cy="2160001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21" name="Picture Placeholder 3"/>
          <p:cNvSpPr>
            <a:spLocks noGrp="1" noChangeAspect="1"/>
          </p:cNvSpPr>
          <p:nvPr>
            <p:ph type="pic" sz="quarter" idx="53"/>
          </p:nvPr>
        </p:nvSpPr>
        <p:spPr>
          <a:xfrm>
            <a:off x="9449258" y="2122376"/>
            <a:ext cx="2160000" cy="2160001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784368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1363365" y="744539"/>
            <a:ext cx="4064000" cy="5145087"/>
          </a:xfrm>
          <a:custGeom>
            <a:avLst/>
            <a:gdLst>
              <a:gd name="connsiteX0" fmla="*/ 0 w 4064000"/>
              <a:gd name="connsiteY0" fmla="*/ 817562 h 5145087"/>
              <a:gd name="connsiteX1" fmla="*/ 1754188 w 4064000"/>
              <a:gd name="connsiteY1" fmla="*/ 2572636 h 5145087"/>
              <a:gd name="connsiteX2" fmla="*/ 0 w 4064000"/>
              <a:gd name="connsiteY2" fmla="*/ 4329112 h 5145087"/>
              <a:gd name="connsiteX3" fmla="*/ 0 w 4064000"/>
              <a:gd name="connsiteY3" fmla="*/ 3527273 h 5145087"/>
              <a:gd name="connsiteX4" fmla="*/ 953393 w 4064000"/>
              <a:gd name="connsiteY4" fmla="*/ 2572636 h 5145087"/>
              <a:gd name="connsiteX5" fmla="*/ 0 w 4064000"/>
              <a:gd name="connsiteY5" fmla="*/ 1617999 h 5145087"/>
              <a:gd name="connsiteX6" fmla="*/ 641350 w 4064000"/>
              <a:gd name="connsiteY6" fmla="*/ 395287 h 5145087"/>
              <a:gd name="connsiteX7" fmla="*/ 2816225 w 4064000"/>
              <a:gd name="connsiteY7" fmla="*/ 2572543 h 5145087"/>
              <a:gd name="connsiteX8" fmla="*/ 641350 w 4064000"/>
              <a:gd name="connsiteY8" fmla="*/ 4749799 h 5145087"/>
              <a:gd name="connsiteX9" fmla="*/ 641350 w 4064000"/>
              <a:gd name="connsiteY9" fmla="*/ 3755804 h 5145087"/>
              <a:gd name="connsiteX10" fmla="*/ 1823317 w 4064000"/>
              <a:gd name="connsiteY10" fmla="*/ 2572543 h 5145087"/>
              <a:gd name="connsiteX11" fmla="*/ 641350 w 4064000"/>
              <a:gd name="connsiteY11" fmla="*/ 1389282 h 5145087"/>
              <a:gd name="connsiteX12" fmla="*/ 1492250 w 4064000"/>
              <a:gd name="connsiteY12" fmla="*/ 0 h 5145087"/>
              <a:gd name="connsiteX13" fmla="*/ 4064000 w 4064000"/>
              <a:gd name="connsiteY13" fmla="*/ 2572544 h 5145087"/>
              <a:gd name="connsiteX14" fmla="*/ 1492250 w 4064000"/>
              <a:gd name="connsiteY14" fmla="*/ 5145087 h 5145087"/>
              <a:gd name="connsiteX15" fmla="*/ 1492250 w 4064000"/>
              <a:gd name="connsiteY15" fmla="*/ 3970269 h 5145087"/>
              <a:gd name="connsiteX16" fmla="*/ 2890184 w 4064000"/>
              <a:gd name="connsiteY16" fmla="*/ 2572544 h 5145087"/>
              <a:gd name="connsiteX17" fmla="*/ 1492250 w 4064000"/>
              <a:gd name="connsiteY17" fmla="*/ 1173416 h 5145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064000" h="5145087">
                <a:moveTo>
                  <a:pt x="0" y="817562"/>
                </a:moveTo>
                <a:lnTo>
                  <a:pt x="1754188" y="2572636"/>
                </a:lnTo>
                <a:lnTo>
                  <a:pt x="0" y="4329112"/>
                </a:lnTo>
                <a:lnTo>
                  <a:pt x="0" y="3527273"/>
                </a:lnTo>
                <a:lnTo>
                  <a:pt x="953393" y="2572636"/>
                </a:lnTo>
                <a:lnTo>
                  <a:pt x="0" y="1617999"/>
                </a:lnTo>
                <a:close/>
                <a:moveTo>
                  <a:pt x="641350" y="395287"/>
                </a:moveTo>
                <a:lnTo>
                  <a:pt x="2816225" y="2572543"/>
                </a:lnTo>
                <a:lnTo>
                  <a:pt x="641350" y="4749799"/>
                </a:lnTo>
                <a:lnTo>
                  <a:pt x="641350" y="3755804"/>
                </a:lnTo>
                <a:lnTo>
                  <a:pt x="1823317" y="2572543"/>
                </a:lnTo>
                <a:lnTo>
                  <a:pt x="641350" y="1389282"/>
                </a:lnTo>
                <a:close/>
                <a:moveTo>
                  <a:pt x="1492250" y="0"/>
                </a:moveTo>
                <a:lnTo>
                  <a:pt x="4064000" y="2572544"/>
                </a:lnTo>
                <a:lnTo>
                  <a:pt x="1492250" y="5145087"/>
                </a:lnTo>
                <a:lnTo>
                  <a:pt x="1492250" y="3970269"/>
                </a:lnTo>
                <a:lnTo>
                  <a:pt x="2890184" y="2572544"/>
                </a:lnTo>
                <a:lnTo>
                  <a:pt x="1492250" y="117341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 marL="0" indent="0">
              <a:buNone/>
              <a:defRPr sz="180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46923340"/>
      </p:ext>
    </p:extLst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ide 12 placehol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9163878" y="5247860"/>
            <a:ext cx="3055866" cy="1610139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9143999" y="3552716"/>
            <a:ext cx="3056903" cy="169514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9153938" y="1842052"/>
            <a:ext cx="3046964" cy="169741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0"/>
            <a:ext cx="3028122" cy="18288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6098073" y="5261112"/>
            <a:ext cx="3065804" cy="1610139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6104700" y="3565968"/>
            <a:ext cx="3034747" cy="169514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6088132" y="1855304"/>
            <a:ext cx="3075745" cy="171066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6098073" y="0"/>
            <a:ext cx="3065804" cy="184205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3061049" y="5261112"/>
            <a:ext cx="3037024" cy="1610139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3051108" y="3565968"/>
            <a:ext cx="3051316" cy="169514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3051109" y="1855304"/>
            <a:ext cx="3028122" cy="169741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9" name="Picture Placeholder 2"/>
          <p:cNvSpPr>
            <a:spLocks noGrp="1"/>
          </p:cNvSpPr>
          <p:nvPr>
            <p:ph type="pic" sz="quarter" idx="30"/>
          </p:nvPr>
        </p:nvSpPr>
        <p:spPr>
          <a:xfrm>
            <a:off x="3061049" y="13252"/>
            <a:ext cx="3028122" cy="18288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3785100"/>
      </p:ext>
    </p:extLst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Normal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887896" y="2859710"/>
            <a:ext cx="3328416" cy="1472184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4405288" y="2859710"/>
            <a:ext cx="3328416" cy="1472184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7922680" y="2859710"/>
            <a:ext cx="3328416" cy="1472184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34857595"/>
      </p:ext>
    </p:extLst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laceholder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868024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868023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9236770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9236769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46800118"/>
      </p:ext>
    </p:extLst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laceholder 4-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57206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57205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9846371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9846370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5151788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5151787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5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7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50075134"/>
      </p:ext>
    </p:extLst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laceholder 4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048547" y="2014123"/>
            <a:ext cx="1855305" cy="1709530"/>
          </a:xfr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048546" y="4088088"/>
            <a:ext cx="1855305" cy="1709530"/>
          </a:xfr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255027" y="2014123"/>
            <a:ext cx="1855305" cy="1709530"/>
          </a:xfr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6255026" y="4088088"/>
            <a:ext cx="1855305" cy="1709530"/>
          </a:xfr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36768938"/>
      </p:ext>
    </p:extLst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irc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1442872" y="2504663"/>
            <a:ext cx="2520000" cy="252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16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4732617" y="2504663"/>
            <a:ext cx="2520000" cy="252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17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8022362" y="2504663"/>
            <a:ext cx="2520000" cy="252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0198698"/>
      </p:ext>
    </p:extLst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ircl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Picture Placeholder 7"/>
          <p:cNvSpPr>
            <a:spLocks noGrp="1"/>
          </p:cNvSpPr>
          <p:nvPr>
            <p:ph type="pic" sz="quarter" idx="53"/>
          </p:nvPr>
        </p:nvSpPr>
        <p:spPr>
          <a:xfrm>
            <a:off x="1089948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37" name="Picture Placeholder 7"/>
          <p:cNvSpPr>
            <a:spLocks noGrp="1"/>
          </p:cNvSpPr>
          <p:nvPr>
            <p:ph type="pic" sz="quarter" idx="54"/>
          </p:nvPr>
        </p:nvSpPr>
        <p:spPr>
          <a:xfrm>
            <a:off x="3100584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38" name="Picture Placeholder 7"/>
          <p:cNvSpPr>
            <a:spLocks noGrp="1"/>
          </p:cNvSpPr>
          <p:nvPr>
            <p:ph type="pic" sz="quarter" idx="58"/>
          </p:nvPr>
        </p:nvSpPr>
        <p:spPr>
          <a:xfrm>
            <a:off x="5111220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39" name="Picture Placeholder 7"/>
          <p:cNvSpPr>
            <a:spLocks noGrp="1"/>
          </p:cNvSpPr>
          <p:nvPr>
            <p:ph type="pic" sz="quarter" idx="62"/>
          </p:nvPr>
        </p:nvSpPr>
        <p:spPr>
          <a:xfrm>
            <a:off x="7121857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0" name="Picture Placeholder 7"/>
          <p:cNvSpPr>
            <a:spLocks noGrp="1"/>
          </p:cNvSpPr>
          <p:nvPr>
            <p:ph type="pic" sz="quarter" idx="63"/>
          </p:nvPr>
        </p:nvSpPr>
        <p:spPr>
          <a:xfrm>
            <a:off x="9132494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1" name="Picture Placeholder 7"/>
          <p:cNvSpPr>
            <a:spLocks noGrp="1"/>
          </p:cNvSpPr>
          <p:nvPr>
            <p:ph type="pic" sz="quarter" idx="64"/>
          </p:nvPr>
        </p:nvSpPr>
        <p:spPr>
          <a:xfrm>
            <a:off x="1089948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2" name="Picture Placeholder 7"/>
          <p:cNvSpPr>
            <a:spLocks noGrp="1"/>
          </p:cNvSpPr>
          <p:nvPr>
            <p:ph type="pic" sz="quarter" idx="65"/>
          </p:nvPr>
        </p:nvSpPr>
        <p:spPr>
          <a:xfrm>
            <a:off x="3100584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3" name="Picture Placeholder 7"/>
          <p:cNvSpPr>
            <a:spLocks noGrp="1"/>
          </p:cNvSpPr>
          <p:nvPr>
            <p:ph type="pic" sz="quarter" idx="66"/>
          </p:nvPr>
        </p:nvSpPr>
        <p:spPr>
          <a:xfrm>
            <a:off x="5111220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4" name="Picture Placeholder 7"/>
          <p:cNvSpPr>
            <a:spLocks noGrp="1"/>
          </p:cNvSpPr>
          <p:nvPr>
            <p:ph type="pic" sz="quarter" idx="67"/>
          </p:nvPr>
        </p:nvSpPr>
        <p:spPr>
          <a:xfrm>
            <a:off x="7121857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5" name="Picture Placeholder 7"/>
          <p:cNvSpPr>
            <a:spLocks noGrp="1"/>
          </p:cNvSpPr>
          <p:nvPr>
            <p:ph type="pic" sz="quarter" idx="68"/>
          </p:nvPr>
        </p:nvSpPr>
        <p:spPr>
          <a:xfrm>
            <a:off x="9132494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56951389"/>
      </p:ext>
    </p:extLst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 box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856057" y="2726465"/>
            <a:ext cx="2350008" cy="1609344"/>
          </a:xfrm>
          <a:prstGeom prst="rect">
            <a:avLst/>
          </a:prstGeom>
        </p:spPr>
        <p:txBody>
          <a:bodyPr tIns="0" bIns="274320" anchor="b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3512172" y="2726465"/>
            <a:ext cx="2350008" cy="1609344"/>
          </a:xfrm>
          <a:prstGeom prst="rect">
            <a:avLst/>
          </a:prstGeom>
        </p:spPr>
        <p:txBody>
          <a:bodyPr tIns="0" bIns="274320" anchor="b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168286" y="2726465"/>
            <a:ext cx="2350008" cy="1609344"/>
          </a:xfrm>
          <a:prstGeom prst="rect">
            <a:avLst/>
          </a:prstGeom>
        </p:spPr>
        <p:txBody>
          <a:bodyPr tIns="0" bIns="274320" anchor="b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8824400" y="2726465"/>
            <a:ext cx="2350008" cy="1609344"/>
          </a:xfrm>
          <a:prstGeom prst="rect">
            <a:avLst/>
          </a:prstGeom>
        </p:spPr>
        <p:txBody>
          <a:bodyPr tIns="0" bIns="274320" anchor="b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3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93303673"/>
      </p:ext>
    </p:extLst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 box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53"/>
          </p:nvPr>
        </p:nvSpPr>
        <p:spPr>
          <a:xfrm>
            <a:off x="1182715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4" name="Picture Placeholder 7"/>
          <p:cNvSpPr>
            <a:spLocks noGrp="1"/>
          </p:cNvSpPr>
          <p:nvPr>
            <p:ph type="pic" sz="quarter" idx="54"/>
          </p:nvPr>
        </p:nvSpPr>
        <p:spPr>
          <a:xfrm>
            <a:off x="3193351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5" name="Picture Placeholder 7"/>
          <p:cNvSpPr>
            <a:spLocks noGrp="1"/>
          </p:cNvSpPr>
          <p:nvPr>
            <p:ph type="pic" sz="quarter" idx="58"/>
          </p:nvPr>
        </p:nvSpPr>
        <p:spPr>
          <a:xfrm>
            <a:off x="5203987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6" name="Picture Placeholder 7"/>
          <p:cNvSpPr>
            <a:spLocks noGrp="1"/>
          </p:cNvSpPr>
          <p:nvPr>
            <p:ph type="pic" sz="quarter" idx="62"/>
          </p:nvPr>
        </p:nvSpPr>
        <p:spPr>
          <a:xfrm>
            <a:off x="7214624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7" name="Picture Placeholder 7"/>
          <p:cNvSpPr>
            <a:spLocks noGrp="1"/>
          </p:cNvSpPr>
          <p:nvPr>
            <p:ph type="pic" sz="quarter" idx="63"/>
          </p:nvPr>
        </p:nvSpPr>
        <p:spPr>
          <a:xfrm>
            <a:off x="9225261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97833085"/>
      </p:ext>
    </p:extLst>
  </p:cSld>
  <p:clrMapOvr>
    <a:masterClrMapping/>
  </p:clrMapOvr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laceholder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176462"/>
            <a:ext cx="4267200" cy="4189917"/>
          </a:xfr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406348" y="2176463"/>
            <a:ext cx="2511287" cy="1630018"/>
          </a:xfr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7043531" y="2176463"/>
            <a:ext cx="2511287" cy="1630018"/>
          </a:xfr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9680713" y="2176462"/>
            <a:ext cx="2511287" cy="1630018"/>
          </a:xfr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54742244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6505520" y="744539"/>
            <a:ext cx="4064000" cy="5145087"/>
          </a:xfrm>
          <a:custGeom>
            <a:avLst/>
            <a:gdLst>
              <a:gd name="connsiteX0" fmla="*/ 4064000 w 4064000"/>
              <a:gd name="connsiteY0" fmla="*/ 817562 h 5145087"/>
              <a:gd name="connsiteX1" fmla="*/ 4064000 w 4064000"/>
              <a:gd name="connsiteY1" fmla="*/ 1617999 h 5145087"/>
              <a:gd name="connsiteX2" fmla="*/ 3110607 w 4064000"/>
              <a:gd name="connsiteY2" fmla="*/ 2572636 h 5145087"/>
              <a:gd name="connsiteX3" fmla="*/ 4064000 w 4064000"/>
              <a:gd name="connsiteY3" fmla="*/ 3527273 h 5145087"/>
              <a:gd name="connsiteX4" fmla="*/ 4064000 w 4064000"/>
              <a:gd name="connsiteY4" fmla="*/ 4329112 h 5145087"/>
              <a:gd name="connsiteX5" fmla="*/ 2309812 w 4064000"/>
              <a:gd name="connsiteY5" fmla="*/ 2572636 h 5145087"/>
              <a:gd name="connsiteX6" fmla="*/ 3422650 w 4064000"/>
              <a:gd name="connsiteY6" fmla="*/ 395287 h 5145087"/>
              <a:gd name="connsiteX7" fmla="*/ 3422650 w 4064000"/>
              <a:gd name="connsiteY7" fmla="*/ 1389282 h 5145087"/>
              <a:gd name="connsiteX8" fmla="*/ 2240683 w 4064000"/>
              <a:gd name="connsiteY8" fmla="*/ 2572543 h 5145087"/>
              <a:gd name="connsiteX9" fmla="*/ 3422650 w 4064000"/>
              <a:gd name="connsiteY9" fmla="*/ 3755804 h 5145087"/>
              <a:gd name="connsiteX10" fmla="*/ 3422650 w 4064000"/>
              <a:gd name="connsiteY10" fmla="*/ 4749799 h 5145087"/>
              <a:gd name="connsiteX11" fmla="*/ 1247775 w 4064000"/>
              <a:gd name="connsiteY11" fmla="*/ 2572543 h 5145087"/>
              <a:gd name="connsiteX12" fmla="*/ 2571750 w 4064000"/>
              <a:gd name="connsiteY12" fmla="*/ 0 h 5145087"/>
              <a:gd name="connsiteX13" fmla="*/ 2571750 w 4064000"/>
              <a:gd name="connsiteY13" fmla="*/ 1173416 h 5145087"/>
              <a:gd name="connsiteX14" fmla="*/ 1173816 w 4064000"/>
              <a:gd name="connsiteY14" fmla="*/ 2572544 h 5145087"/>
              <a:gd name="connsiteX15" fmla="*/ 2571750 w 4064000"/>
              <a:gd name="connsiteY15" fmla="*/ 3970269 h 5145087"/>
              <a:gd name="connsiteX16" fmla="*/ 2571750 w 4064000"/>
              <a:gd name="connsiteY16" fmla="*/ 5145087 h 5145087"/>
              <a:gd name="connsiteX17" fmla="*/ 0 w 4064000"/>
              <a:gd name="connsiteY17" fmla="*/ 2572544 h 5145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064000" h="5145087">
                <a:moveTo>
                  <a:pt x="4064000" y="817562"/>
                </a:moveTo>
                <a:lnTo>
                  <a:pt x="4064000" y="1617999"/>
                </a:lnTo>
                <a:lnTo>
                  <a:pt x="3110607" y="2572636"/>
                </a:lnTo>
                <a:lnTo>
                  <a:pt x="4064000" y="3527273"/>
                </a:lnTo>
                <a:lnTo>
                  <a:pt x="4064000" y="4329112"/>
                </a:lnTo>
                <a:lnTo>
                  <a:pt x="2309812" y="2572636"/>
                </a:lnTo>
                <a:close/>
                <a:moveTo>
                  <a:pt x="3422650" y="395287"/>
                </a:moveTo>
                <a:lnTo>
                  <a:pt x="3422650" y="1389282"/>
                </a:lnTo>
                <a:lnTo>
                  <a:pt x="2240683" y="2572543"/>
                </a:lnTo>
                <a:lnTo>
                  <a:pt x="3422650" y="3755804"/>
                </a:lnTo>
                <a:lnTo>
                  <a:pt x="3422650" y="4749799"/>
                </a:lnTo>
                <a:lnTo>
                  <a:pt x="1247775" y="2572543"/>
                </a:lnTo>
                <a:close/>
                <a:moveTo>
                  <a:pt x="2571750" y="0"/>
                </a:moveTo>
                <a:lnTo>
                  <a:pt x="2571750" y="1173416"/>
                </a:lnTo>
                <a:lnTo>
                  <a:pt x="1173816" y="2572544"/>
                </a:lnTo>
                <a:lnTo>
                  <a:pt x="2571750" y="3970269"/>
                </a:lnTo>
                <a:lnTo>
                  <a:pt x="2571750" y="5145087"/>
                </a:lnTo>
                <a:lnTo>
                  <a:pt x="0" y="257254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3275865"/>
      </p:ext>
    </p:extLst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Normal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0" y="2448891"/>
            <a:ext cx="12191999" cy="2215873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34848694"/>
      </p:ext>
    </p:extLst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0" y="4121427"/>
            <a:ext cx="12191999" cy="2736574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81725778"/>
      </p:ext>
    </p:extLst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27EA30-1FDA-4D41-985F-575650A826E1}" type="datetimeFigureOut">
              <a:rPr lang="th-TH" smtClean="0"/>
              <a:t>04/06/67</a:t>
            </a:fld>
            <a:endParaRPr lang="th-TH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4455F2-8F09-4596-9682-4DA1636796BC}" type="slidenum">
              <a:rPr lang="th-TH" smtClean="0"/>
              <a:t>‹#›</a:t>
            </a:fld>
            <a:endParaRPr lang="th-TH"/>
          </a:p>
        </p:txBody>
      </p:sp>
    </p:spTree>
    <p:extLst>
      <p:ext uri="{BB962C8B-B14F-4D97-AF65-F5344CB8AC3E}">
        <p14:creationId xmlns:p14="http://schemas.microsoft.com/office/powerpoint/2010/main" val="618073583"/>
      </p:ext>
    </p:extLst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Google Shape;16;p2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/>
          <a:lstStyle>
            <a:lvl1pPr marR="0" lvl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Calibri"/>
              <a:buNone/>
              <a:defRPr sz="6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7" name="Google Shape;17;p2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/>
          <a:lstStyle>
            <a:lvl1pPr marR="0" lvl="0" algn="ctr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None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ctr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None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8" name="Google Shape;18;p2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/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9197A0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9" name="Google Shape;19;p2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/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rgbClr val="9197A0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0" name="Google Shape;20;p2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7A0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7A0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7A0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7A0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7A0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7A0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7A0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7A0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spcBef>
                <a:spcPts val="0"/>
              </a:spcBef>
              <a:buNone/>
              <a:defRPr sz="1200" b="0" i="0" u="none" strike="noStrike" cap="none">
                <a:solidFill>
                  <a:srgbClr val="9197A0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333175565"/>
      </p:ext>
    </p:extLst>
  </p:cSld>
  <p:clrMapOvr>
    <a:masterClrMapping/>
  </p:clrMapOvr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7208035"/>
      </p:ext>
    </p:extLst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77967412"/>
      </p:ext>
    </p:extLst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54731446"/>
      </p:ext>
    </p:extLst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36262228"/>
      </p:ext>
    </p:extLst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96491403"/>
      </p:ext>
    </p:extLst>
  </p:cSld>
  <p:clrMapOvr>
    <a:masterClrMapping/>
  </p:clrMapOvr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7658588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226372" y="1070912"/>
            <a:ext cx="4978915" cy="4716176"/>
          </a:xfrm>
          <a:custGeom>
            <a:avLst/>
            <a:gdLst>
              <a:gd name="connsiteX0" fmla="*/ 803132 w 4978915"/>
              <a:gd name="connsiteY0" fmla="*/ 3113464 h 4716176"/>
              <a:gd name="connsiteX1" fmla="*/ 1609278 w 4978915"/>
              <a:gd name="connsiteY1" fmla="*/ 4442756 h 4716176"/>
              <a:gd name="connsiteX2" fmla="*/ 0 w 4978915"/>
              <a:gd name="connsiteY2" fmla="*/ 4505984 h 4716176"/>
              <a:gd name="connsiteX3" fmla="*/ 1494461 w 4978915"/>
              <a:gd name="connsiteY3" fmla="*/ 1576438 h 4716176"/>
              <a:gd name="connsiteX4" fmla="*/ 3290811 w 4978915"/>
              <a:gd name="connsiteY4" fmla="*/ 4545396 h 4716176"/>
              <a:gd name="connsiteX5" fmla="*/ 1720512 w 4978915"/>
              <a:gd name="connsiteY5" fmla="*/ 4528810 h 4716176"/>
              <a:gd name="connsiteX6" fmla="*/ 781648 w 4978915"/>
              <a:gd name="connsiteY6" fmla="*/ 2975724 h 4716176"/>
              <a:gd name="connsiteX7" fmla="*/ 2122575 w 4978915"/>
              <a:gd name="connsiteY7" fmla="*/ 0 h 4716176"/>
              <a:gd name="connsiteX8" fmla="*/ 4978915 w 4978915"/>
              <a:gd name="connsiteY8" fmla="*/ 4716176 h 4716176"/>
              <a:gd name="connsiteX9" fmla="*/ 3419679 w 4978915"/>
              <a:gd name="connsiteY9" fmla="*/ 4649900 h 4716176"/>
              <a:gd name="connsiteX10" fmla="*/ 1458205 w 4978915"/>
              <a:gd name="connsiteY10" fmla="*/ 1411389 h 4716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978915" h="4716176">
                <a:moveTo>
                  <a:pt x="803132" y="3113464"/>
                </a:moveTo>
                <a:lnTo>
                  <a:pt x="1609278" y="4442756"/>
                </a:lnTo>
                <a:lnTo>
                  <a:pt x="0" y="4505984"/>
                </a:lnTo>
                <a:close/>
                <a:moveTo>
                  <a:pt x="1494461" y="1576438"/>
                </a:moveTo>
                <a:lnTo>
                  <a:pt x="3290811" y="4545396"/>
                </a:lnTo>
                <a:lnTo>
                  <a:pt x="1720512" y="4528810"/>
                </a:lnTo>
                <a:lnTo>
                  <a:pt x="781648" y="2975724"/>
                </a:lnTo>
                <a:close/>
                <a:moveTo>
                  <a:pt x="2122575" y="0"/>
                </a:moveTo>
                <a:lnTo>
                  <a:pt x="4978915" y="4716176"/>
                </a:lnTo>
                <a:lnTo>
                  <a:pt x="3419679" y="4649900"/>
                </a:lnTo>
                <a:lnTo>
                  <a:pt x="1458205" y="141138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55790334"/>
      </p:ext>
    </p:extLst>
  </p:cSld>
  <p:clrMapOvr>
    <a:masterClrMapping/>
  </p:clrMapOvr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06982780"/>
      </p:ext>
    </p:extLst>
  </p:cSld>
  <p:clrMapOvr>
    <a:masterClrMapping/>
  </p:clrMapOvr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99971"/>
      </p:ext>
    </p:extLst>
  </p:cSld>
  <p:clrMapOvr>
    <a:masterClrMapping/>
  </p:clrMapOvr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id-ID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64284538"/>
      </p:ext>
    </p:extLst>
  </p:cSld>
  <p:clrMapOvr>
    <a:masterClrMapping/>
  </p:clrMapOvr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06461787"/>
      </p:ext>
    </p:extLst>
  </p:cSld>
  <p:clrMapOvr>
    <a:masterClrMapping/>
  </p:clrMapOvr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99308731"/>
      </p:ext>
    </p:extLst>
  </p:cSld>
  <p:clrMapOvr>
    <a:masterClrMapping/>
  </p:clrMapOvr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2417779" y="802298"/>
            <a:ext cx="8637073" cy="2541431"/>
          </a:xfrm>
        </p:spPr>
        <p:txBody>
          <a:bodyPr bIns="0" anchor="b">
            <a:normAutofit/>
          </a:bodyPr>
          <a:lstStyle>
            <a:lvl1pPr algn="l">
              <a:defRPr sz="66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2417780" y="3531204"/>
            <a:ext cx="8637072" cy="977621"/>
          </a:xfrm>
        </p:spPr>
        <p:txBody>
          <a:bodyPr tIns="91440" bIns="91440">
            <a:normAutofit/>
          </a:bodyPr>
          <a:lstStyle>
            <a:lvl1pPr marL="0" indent="0" algn="l">
              <a:buNone/>
              <a:defRPr sz="1800" b="0" cap="all" baseline="0">
                <a:solidFill>
                  <a:schemeClr val="tx1"/>
                </a:solidFill>
              </a:defRPr>
            </a:lvl1pPr>
            <a:lvl2pPr marL="457200" indent="0" algn="ctr">
              <a:buNone/>
              <a:defRPr sz="18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416500" y="329307"/>
            <a:ext cx="4973915" cy="309201"/>
          </a:xfr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437664" y="798973"/>
            <a:ext cx="811019" cy="503578"/>
          </a:xfrm>
        </p:spPr>
        <p:txBody>
          <a:bodyPr/>
          <a:lstStyle/>
          <a:p>
            <a:pPr marL="0" lvl="0" indent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smtClean="0"/>
              <a:t>‹#›</a:t>
            </a:fld>
            <a:endParaRPr lang="en-US"/>
          </a:p>
        </p:txBody>
      </p:sp>
      <p:cxnSp>
        <p:nvCxnSpPr>
          <p:cNvPr id="15" name="Straight Connector 14"/>
          <p:cNvCxnSpPr/>
          <p:nvPr/>
        </p:nvCxnSpPr>
        <p:spPr>
          <a:xfrm>
            <a:off x="2417780" y="3528542"/>
            <a:ext cx="8637072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3890352"/>
      </p:ext>
    </p:extLst>
  </p:cSld>
  <p:clrMapOvr>
    <a:masterClrMapping/>
  </p:clrMapOvr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 anchor="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C27EA30-1FDA-4D41-985F-575650A826E1}" type="datetimeFigureOut">
              <a:rPr lang="th-TH" smtClean="0"/>
              <a:t>04/06/67</a:t>
            </a:fld>
            <a:endParaRPr lang="th-TH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th-TH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74455F2-8F09-4596-9682-4DA1636796BC}" type="slidenum">
              <a:rPr lang="th-TH" smtClean="0"/>
              <a:t>‹#›</a:t>
            </a:fld>
            <a:endParaRPr lang="th-TH"/>
          </a:p>
        </p:txBody>
      </p:sp>
      <p:cxnSp>
        <p:nvCxnSpPr>
          <p:cNvPr id="33" name="Straight Connector 32"/>
          <p:cNvCxnSpPr/>
          <p:nvPr/>
        </p:nvCxnSpPr>
        <p:spPr>
          <a:xfrm>
            <a:off x="1453896" y="1847088"/>
            <a:ext cx="9607522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298847917"/>
      </p:ext>
    </p:extLst>
  </p:cSld>
  <p:clrMapOvr>
    <a:masterClrMapping/>
  </p:clrMapOvr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54239" y="1756130"/>
            <a:ext cx="8643154" cy="1887950"/>
          </a:xfrm>
        </p:spPr>
        <p:txBody>
          <a:bodyPr anchor="b">
            <a:normAutofit/>
          </a:bodyPr>
          <a:lstStyle>
            <a:lvl1pPr algn="l">
              <a:defRPr sz="36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454239" y="3806195"/>
            <a:ext cx="8630446" cy="1012929"/>
          </a:xfrm>
        </p:spPr>
        <p:txBody>
          <a:bodyPr tIns="91440">
            <a:normAutofit/>
          </a:bodyPr>
          <a:lstStyle>
            <a:lvl1pPr marL="0" indent="0" algn="l">
              <a:buNone/>
              <a:defRPr sz="1800">
                <a:solidFill>
                  <a:schemeClr val="tx1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B34C31-475E-4A2F-A9AA-BA95AC06B52C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31DBCB-4155-4B19-A4F9-A41664CA698D}" type="slidenum">
              <a:rPr lang="id-ID" smtClean="0"/>
              <a:pPr/>
              <a:t>‹#›</a:t>
            </a:fld>
            <a:endParaRPr lang="id-ID"/>
          </a:p>
        </p:txBody>
      </p:sp>
      <p:cxnSp>
        <p:nvCxnSpPr>
          <p:cNvPr id="15" name="Straight Connector 14"/>
          <p:cNvCxnSpPr/>
          <p:nvPr/>
        </p:nvCxnSpPr>
        <p:spPr>
          <a:xfrm>
            <a:off x="1454239" y="3804985"/>
            <a:ext cx="8630446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82055406"/>
      </p:ext>
    </p:extLst>
  </p:cSld>
  <p:clrMapOvr>
    <a:masterClrMapping/>
  </p:clrMapOvr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49217" y="804889"/>
            <a:ext cx="9605635" cy="105930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447331" y="2010878"/>
            <a:ext cx="4645152" cy="344859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413771" y="2017343"/>
            <a:ext cx="4645152" cy="344152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B34C31-475E-4A2F-A9AA-BA95AC06B52C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31DBCB-4155-4B19-A4F9-A41664CA698D}" type="slidenum">
              <a:rPr lang="id-ID" smtClean="0"/>
              <a:pPr/>
              <a:t>‹#›</a:t>
            </a:fld>
            <a:endParaRPr lang="id-ID"/>
          </a:p>
        </p:txBody>
      </p:sp>
      <p:cxnSp>
        <p:nvCxnSpPr>
          <p:cNvPr id="35" name="Straight Connector 34"/>
          <p:cNvCxnSpPr/>
          <p:nvPr/>
        </p:nvCxnSpPr>
        <p:spPr>
          <a:xfrm>
            <a:off x="1453896" y="1847088"/>
            <a:ext cx="9607522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20253934"/>
      </p:ext>
    </p:extLst>
  </p:cSld>
  <p:clrMapOvr>
    <a:masterClrMapping/>
  </p:clrMapOvr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47191" y="804163"/>
            <a:ext cx="9607661" cy="105631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447191" y="2019549"/>
            <a:ext cx="4645152" cy="801943"/>
          </a:xfrm>
        </p:spPr>
        <p:txBody>
          <a:bodyPr anchor="b">
            <a:normAutofit/>
          </a:bodyPr>
          <a:lstStyle>
            <a:lvl1pPr marL="0" indent="0">
              <a:lnSpc>
                <a:spcPct val="100000"/>
              </a:lnSpc>
              <a:buNone/>
              <a:defRPr sz="2200" b="0" cap="all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447191" y="2824269"/>
            <a:ext cx="4645152" cy="264445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412362" y="2023003"/>
            <a:ext cx="4645152" cy="802237"/>
          </a:xfrm>
        </p:spPr>
        <p:txBody>
          <a:bodyPr anchor="b">
            <a:normAutofit/>
          </a:bodyPr>
          <a:lstStyle>
            <a:lvl1pPr marL="0" indent="0">
              <a:lnSpc>
                <a:spcPct val="100000"/>
              </a:lnSpc>
              <a:buNone/>
              <a:defRPr sz="2200" b="0" cap="all" baseline="0">
                <a:solidFill>
                  <a:schemeClr val="accent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412362" y="2821491"/>
            <a:ext cx="4645152" cy="2637371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B34C31-475E-4A2F-A9AA-BA95AC06B52C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31DBCB-4155-4B19-A4F9-A41664CA698D}" type="slidenum">
              <a:rPr lang="id-ID" smtClean="0"/>
              <a:pPr/>
              <a:t>‹#›</a:t>
            </a:fld>
            <a:endParaRPr lang="id-ID"/>
          </a:p>
        </p:txBody>
      </p:sp>
      <p:cxnSp>
        <p:nvCxnSpPr>
          <p:cNvPr id="29" name="Straight Connector 28"/>
          <p:cNvCxnSpPr/>
          <p:nvPr/>
        </p:nvCxnSpPr>
        <p:spPr>
          <a:xfrm>
            <a:off x="1453896" y="1847088"/>
            <a:ext cx="9607522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686114874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024282" y="1070912"/>
            <a:ext cx="4978915" cy="4716176"/>
          </a:xfrm>
          <a:custGeom>
            <a:avLst/>
            <a:gdLst>
              <a:gd name="connsiteX0" fmla="*/ 4978915 w 4978915"/>
              <a:gd name="connsiteY0" fmla="*/ 210192 h 4716176"/>
              <a:gd name="connsiteX1" fmla="*/ 4175783 w 4978915"/>
              <a:gd name="connsiteY1" fmla="*/ 1602712 h 4716176"/>
              <a:gd name="connsiteX2" fmla="*/ 3369637 w 4978915"/>
              <a:gd name="connsiteY2" fmla="*/ 273420 h 4716176"/>
              <a:gd name="connsiteX3" fmla="*/ 1688104 w 4978915"/>
              <a:gd name="connsiteY3" fmla="*/ 170780 h 4716176"/>
              <a:gd name="connsiteX4" fmla="*/ 3258403 w 4978915"/>
              <a:gd name="connsiteY4" fmla="*/ 187366 h 4716176"/>
              <a:gd name="connsiteX5" fmla="*/ 4197267 w 4978915"/>
              <a:gd name="connsiteY5" fmla="*/ 1740452 h 4716176"/>
              <a:gd name="connsiteX6" fmla="*/ 3484454 w 4978915"/>
              <a:gd name="connsiteY6" fmla="*/ 3139738 h 4716176"/>
              <a:gd name="connsiteX7" fmla="*/ 0 w 4978915"/>
              <a:gd name="connsiteY7" fmla="*/ 0 h 4716176"/>
              <a:gd name="connsiteX8" fmla="*/ 1559236 w 4978915"/>
              <a:gd name="connsiteY8" fmla="*/ 66276 h 4716176"/>
              <a:gd name="connsiteX9" fmla="*/ 3520710 w 4978915"/>
              <a:gd name="connsiteY9" fmla="*/ 3304787 h 4716176"/>
              <a:gd name="connsiteX10" fmla="*/ 2856340 w 4978915"/>
              <a:gd name="connsiteY10" fmla="*/ 4716176 h 4716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978915" h="4716176">
                <a:moveTo>
                  <a:pt x="4978915" y="210192"/>
                </a:moveTo>
                <a:lnTo>
                  <a:pt x="4175783" y="1602712"/>
                </a:lnTo>
                <a:lnTo>
                  <a:pt x="3369637" y="273420"/>
                </a:lnTo>
                <a:close/>
                <a:moveTo>
                  <a:pt x="1688104" y="170780"/>
                </a:moveTo>
                <a:lnTo>
                  <a:pt x="3258403" y="187366"/>
                </a:lnTo>
                <a:lnTo>
                  <a:pt x="4197267" y="1740452"/>
                </a:lnTo>
                <a:lnTo>
                  <a:pt x="3484454" y="3139738"/>
                </a:lnTo>
                <a:close/>
                <a:moveTo>
                  <a:pt x="0" y="0"/>
                </a:moveTo>
                <a:lnTo>
                  <a:pt x="1559236" y="66276"/>
                </a:lnTo>
                <a:lnTo>
                  <a:pt x="3520710" y="3304787"/>
                </a:lnTo>
                <a:lnTo>
                  <a:pt x="2856340" y="471617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69487667"/>
      </p:ext>
    </p:extLst>
  </p:cSld>
  <p:clrMapOvr>
    <a:masterClrMapping/>
  </p:clrMapOvr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B34C31-475E-4A2F-A9AA-BA95AC06B52C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31DBCB-4155-4B19-A4F9-A41664CA698D}" type="slidenum">
              <a:rPr lang="id-ID" smtClean="0"/>
              <a:pPr/>
              <a:t>‹#›</a:t>
            </a:fld>
            <a:endParaRPr lang="id-ID"/>
          </a:p>
        </p:txBody>
      </p:sp>
      <p:cxnSp>
        <p:nvCxnSpPr>
          <p:cNvPr id="25" name="Straight Connector 24"/>
          <p:cNvCxnSpPr/>
          <p:nvPr/>
        </p:nvCxnSpPr>
        <p:spPr>
          <a:xfrm>
            <a:off x="1453896" y="1847088"/>
            <a:ext cx="9607522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70828318"/>
      </p:ext>
    </p:extLst>
  </p:cSld>
  <p:clrMapOvr>
    <a:masterClrMapping/>
  </p:clrMapOvr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B34C31-475E-4A2F-A9AA-BA95AC06B52C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31DBCB-4155-4B19-A4F9-A41664CA698D}" type="slidenum">
              <a:rPr lang="id-ID" smtClean="0"/>
              <a:pPr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39666582"/>
      </p:ext>
    </p:extLst>
  </p:cSld>
  <p:clrMapOvr>
    <a:masterClrMapping/>
  </p:clrMapOvr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44671" y="798973"/>
            <a:ext cx="3273099" cy="2247117"/>
          </a:xfrm>
        </p:spPr>
        <p:txBody>
          <a:bodyPr anchor="b">
            <a:normAutofit/>
          </a:bodyPr>
          <a:lstStyle>
            <a:lvl1pPr algn="l">
              <a:defRPr sz="2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43714" y="798974"/>
            <a:ext cx="6012470" cy="4658826"/>
          </a:xfrm>
        </p:spPr>
        <p:txBody>
          <a:bodyPr anchor="ctr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444671" y="3205491"/>
            <a:ext cx="3275013" cy="2248181"/>
          </a:xfrm>
        </p:spPr>
        <p:txBody>
          <a:bodyPr/>
          <a:lstStyle>
            <a:lvl1pPr marL="0" indent="0" algn="l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B34C31-475E-4A2F-A9AA-BA95AC06B52C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31DBCB-4155-4B19-A4F9-A41664CA698D}" type="slidenum">
              <a:rPr lang="id-ID" smtClean="0"/>
              <a:pPr/>
              <a:t>‹#›</a:t>
            </a:fld>
            <a:endParaRPr lang="id-ID"/>
          </a:p>
        </p:txBody>
      </p:sp>
      <p:cxnSp>
        <p:nvCxnSpPr>
          <p:cNvPr id="17" name="Straight Connector 16"/>
          <p:cNvCxnSpPr/>
          <p:nvPr/>
        </p:nvCxnSpPr>
        <p:spPr>
          <a:xfrm>
            <a:off x="1448280" y="3205491"/>
            <a:ext cx="3269490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89590627"/>
      </p:ext>
    </p:extLst>
  </p:cSld>
  <p:clrMapOvr>
    <a:masterClrMapping/>
  </p:clrMapOvr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477387" y="482170"/>
            <a:ext cx="4074533" cy="5149101"/>
            <a:chOff x="7477387" y="482170"/>
            <a:chExt cx="4074533" cy="5149101"/>
          </a:xfrm>
        </p:grpSpPr>
        <p:sp>
          <p:nvSpPr>
            <p:cNvPr id="18" name="Rectangle 17"/>
            <p:cNvSpPr/>
            <p:nvPr/>
          </p:nvSpPr>
          <p:spPr bwMode="black">
            <a:xfrm>
              <a:off x="7477387" y="482170"/>
              <a:ext cx="4074533" cy="5149101"/>
            </a:xfrm>
            <a:prstGeom prst="rect">
              <a:avLst/>
            </a:prstGeom>
            <a:gradFill>
              <a:gsLst>
                <a:gs pos="0">
                  <a:srgbClr val="000001"/>
                </a:gs>
                <a:gs pos="100000">
                  <a:srgbClr val="191919"/>
                </a:gs>
              </a:gsLst>
            </a:gradFill>
            <a:ln w="76200" cmpd="sng">
              <a:noFill/>
              <a:miter lim="800000"/>
            </a:ln>
            <a:effectLst>
              <a:outerShdw blurRad="127000" dist="228600" dir="4740000" sx="98000" sy="98000" algn="tl" rotWithShape="0">
                <a:srgbClr val="000000">
                  <a:alpha val="34000"/>
                </a:srgbClr>
              </a:outerShdw>
            </a:effectLst>
            <a:scene3d>
              <a:camera prst="orthographicFront"/>
              <a:lightRig rig="threePt" dir="t"/>
            </a:scene3d>
            <a:sp3d>
              <a:bevelT w="152400" h="50800" prst="softRound"/>
            </a:sp3d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  <p:sp>
          <p:nvSpPr>
            <p:cNvPr id="19" name="Rectangle 18"/>
            <p:cNvSpPr/>
            <p:nvPr/>
          </p:nvSpPr>
          <p:spPr bwMode="blackWhite">
            <a:xfrm>
              <a:off x="7790446" y="812506"/>
              <a:ext cx="3450289" cy="4466452"/>
            </a:xfrm>
            <a:prstGeom prst="rect">
              <a:avLst/>
            </a:prstGeom>
            <a:gradFill>
              <a:gsLst>
                <a:gs pos="0">
                  <a:srgbClr val="DADADA"/>
                </a:gs>
                <a:gs pos="100000">
                  <a:srgbClr val="FFFFFE"/>
                </a:gs>
              </a:gsLst>
              <a:lin ang="16200000" scaled="0"/>
            </a:gradFill>
            <a:ln w="50800" cmpd="sng">
              <a:solidFill>
                <a:srgbClr val="191919"/>
              </a:solidFill>
              <a:miter lim="800000"/>
            </a:ln>
            <a:effectLst>
              <a:innerShdw blurRad="63500" dist="88900" dir="14100000">
                <a:srgbClr val="000000">
                  <a:alpha val="30000"/>
                </a:srgbClr>
              </a:innerShdw>
            </a:effectLst>
            <a:scene3d>
              <a:camera prst="orthographicFront"/>
              <a:lightRig rig="threePt" dir="t"/>
            </a:scene3d>
            <a:sp3d>
              <a:bevelT prst="relaxedInset"/>
            </a:sp3d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</p:sp>
      </p:grp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51206" y="1129513"/>
            <a:ext cx="5532328" cy="1830584"/>
          </a:xfrm>
        </p:spPr>
        <p:txBody>
          <a:bodyPr anchor="b">
            <a:normAutofit/>
          </a:bodyPr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8124389" y="1122542"/>
            <a:ext cx="2791171" cy="3866327"/>
          </a:xfrm>
          <a:solidFill>
            <a:schemeClr val="bg1">
              <a:lumMod val="85000"/>
            </a:schemeClr>
          </a:solidFill>
          <a:ln w="9525" cap="sq">
            <a:noFill/>
            <a:miter lim="800000"/>
          </a:ln>
          <a:effectLst/>
        </p:spPr>
        <p:txBody>
          <a:bodyPr anchor="t"/>
          <a:lstStyle>
            <a:lvl1pPr marL="0" indent="0" algn="ctr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450329" y="3145992"/>
            <a:ext cx="5524404" cy="2003742"/>
          </a:xfrm>
        </p:spPr>
        <p:txBody>
          <a:bodyPr>
            <a:normAutofit/>
          </a:bodyPr>
          <a:lstStyle>
            <a:lvl1pPr marL="0" indent="0" algn="l">
              <a:buNone/>
              <a:defRPr sz="18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1447382" y="5469856"/>
            <a:ext cx="5527351" cy="320123"/>
          </a:xfrm>
        </p:spPr>
        <p:txBody>
          <a:bodyPr/>
          <a:lstStyle>
            <a:lvl1pPr algn="l">
              <a:defRPr/>
            </a:lvl1pPr>
          </a:lstStyle>
          <a:p>
            <a:fld id="{3BB34C31-475E-4A2F-A9AA-BA95AC06B52C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1447382" y="318640"/>
            <a:ext cx="5541004" cy="320931"/>
          </a:xfrm>
        </p:spPr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31DBCB-4155-4B19-A4F9-A41664CA698D}" type="slidenum">
              <a:rPr lang="id-ID" smtClean="0"/>
              <a:pPr/>
              <a:t>‹#›</a:t>
            </a:fld>
            <a:endParaRPr lang="id-ID"/>
          </a:p>
        </p:txBody>
      </p:sp>
      <p:cxnSp>
        <p:nvCxnSpPr>
          <p:cNvPr id="31" name="Straight Connector 30"/>
          <p:cNvCxnSpPr/>
          <p:nvPr/>
        </p:nvCxnSpPr>
        <p:spPr>
          <a:xfrm>
            <a:off x="1447382" y="3143605"/>
            <a:ext cx="5527351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0930684"/>
      </p:ext>
    </p:extLst>
  </p:cSld>
  <p:clrMapOvr>
    <a:masterClrMapping/>
  </p:clrMapOvr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B34C31-475E-4A2F-A9AA-BA95AC06B52C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31DBCB-4155-4B19-A4F9-A41664CA698D}" type="slidenum">
              <a:rPr lang="id-ID" smtClean="0"/>
              <a:pPr/>
              <a:t>‹#›</a:t>
            </a:fld>
            <a:endParaRPr lang="id-ID"/>
          </a:p>
        </p:txBody>
      </p:sp>
      <p:cxnSp>
        <p:nvCxnSpPr>
          <p:cNvPr id="26" name="Straight Connector 25"/>
          <p:cNvCxnSpPr/>
          <p:nvPr/>
        </p:nvCxnSpPr>
        <p:spPr>
          <a:xfrm>
            <a:off x="1453896" y="1847088"/>
            <a:ext cx="9607522" cy="0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60422905"/>
      </p:ext>
    </p:extLst>
  </p:cSld>
  <p:clrMapOvr>
    <a:masterClrMapping/>
  </p:clrMapOvr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9439111" y="798973"/>
            <a:ext cx="1615742" cy="4659889"/>
          </a:xfrm>
        </p:spPr>
        <p:txBody>
          <a:bodyPr vert="eaVert"/>
          <a:lstStyle>
            <a:lvl1pPr algn="l">
              <a:defRPr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1444672" y="798973"/>
            <a:ext cx="7828830" cy="4659889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BB34C31-475E-4A2F-A9AA-BA95AC06B52C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631DBCB-4155-4B19-A4F9-A41664CA698D}" type="slidenum">
              <a:rPr lang="id-ID" smtClean="0"/>
              <a:pPr/>
              <a:t>‹#›</a:t>
            </a:fld>
            <a:endParaRPr lang="id-ID"/>
          </a:p>
        </p:txBody>
      </p:sp>
      <p:cxnSp>
        <p:nvCxnSpPr>
          <p:cNvPr id="15" name="Straight Connector 14"/>
          <p:cNvCxnSpPr/>
          <p:nvPr/>
        </p:nvCxnSpPr>
        <p:spPr>
          <a:xfrm>
            <a:off x="9439111" y="798973"/>
            <a:ext cx="0" cy="4659889"/>
          </a:xfrm>
          <a:prstGeom prst="line">
            <a:avLst/>
          </a:prstGeom>
          <a:ln w="31750"/>
        </p:spPr>
        <p:style>
          <a:lnRef idx="3">
            <a:schemeClr val="accent1"/>
          </a:lnRef>
          <a:fillRef idx="0">
            <a:schemeClr val="accent1"/>
          </a:fillRef>
          <a:effectRef idx="2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64111635"/>
      </p:ext>
    </p:extLst>
  </p:cSld>
  <p:clrMapOvr>
    <a:masterClrMapping/>
  </p:clrMapOvr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Normal 3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8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0" y="2584021"/>
            <a:ext cx="3974123" cy="2759661"/>
          </a:xfrm>
          <a:prstGeom prst="rect">
            <a:avLst/>
          </a:prstGeom>
          <a:pattFill prst="pct80">
            <a:fgClr>
              <a:schemeClr val="bg1">
                <a:lumMod val="6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8217877" y="2584021"/>
            <a:ext cx="3974123" cy="2759661"/>
          </a:xfrm>
          <a:prstGeom prst="rect">
            <a:avLst/>
          </a:prstGeom>
          <a:pattFill prst="pct80">
            <a:fgClr>
              <a:schemeClr val="bg1">
                <a:lumMod val="6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8" name="Rectangle 7"/>
          <p:cNvSpPr/>
          <p:nvPr userDrawn="1"/>
        </p:nvSpPr>
        <p:spPr>
          <a:xfrm>
            <a:off x="3974123" y="2584020"/>
            <a:ext cx="4243754" cy="275966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Roboto Thi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75040514"/>
      </p:ext>
    </p:extLst>
  </p:cSld>
  <p:clrMapOvr>
    <a:masterClrMapping/>
  </p:clrMapOvr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side image sm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8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186608"/>
            <a:ext cx="5751444" cy="3617843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41167352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-1087" y="-10758"/>
            <a:ext cx="7778866" cy="6901548"/>
          </a:xfrm>
          <a:custGeom>
            <a:avLst/>
            <a:gdLst>
              <a:gd name="connsiteX0" fmla="*/ 0 w 8162545"/>
              <a:gd name="connsiteY0" fmla="*/ 0 h 6894282"/>
              <a:gd name="connsiteX1" fmla="*/ 8162545 w 8162545"/>
              <a:gd name="connsiteY1" fmla="*/ 0 h 6894282"/>
              <a:gd name="connsiteX2" fmla="*/ 8162545 w 8162545"/>
              <a:gd name="connsiteY2" fmla="*/ 6894282 h 6894282"/>
              <a:gd name="connsiteX3" fmla="*/ 0 w 8162545"/>
              <a:gd name="connsiteY3" fmla="*/ 6894282 h 6894282"/>
              <a:gd name="connsiteX4" fmla="*/ 0 w 8162545"/>
              <a:gd name="connsiteY4" fmla="*/ 0 h 6894282"/>
              <a:gd name="connsiteX0" fmla="*/ 0 w 8162545"/>
              <a:gd name="connsiteY0" fmla="*/ 0 h 6932382"/>
              <a:gd name="connsiteX1" fmla="*/ 8162545 w 8162545"/>
              <a:gd name="connsiteY1" fmla="*/ 0 h 6932382"/>
              <a:gd name="connsiteX2" fmla="*/ 2955545 w 8162545"/>
              <a:gd name="connsiteY2" fmla="*/ 6932382 h 6932382"/>
              <a:gd name="connsiteX3" fmla="*/ 0 w 8162545"/>
              <a:gd name="connsiteY3" fmla="*/ 6894282 h 6932382"/>
              <a:gd name="connsiteX4" fmla="*/ 0 w 8162545"/>
              <a:gd name="connsiteY4" fmla="*/ 0 h 6932382"/>
              <a:gd name="connsiteX0" fmla="*/ 0 w 8162545"/>
              <a:gd name="connsiteY0" fmla="*/ 0 h 6932382"/>
              <a:gd name="connsiteX1" fmla="*/ 8162545 w 8162545"/>
              <a:gd name="connsiteY1" fmla="*/ 0 h 6932382"/>
              <a:gd name="connsiteX2" fmla="*/ 2955545 w 8162545"/>
              <a:gd name="connsiteY2" fmla="*/ 6932382 h 6932382"/>
              <a:gd name="connsiteX3" fmla="*/ 45155 w 8162545"/>
              <a:gd name="connsiteY3" fmla="*/ 6905634 h 6932382"/>
              <a:gd name="connsiteX4" fmla="*/ 0 w 8162545"/>
              <a:gd name="connsiteY4" fmla="*/ 0 h 6932382"/>
              <a:gd name="connsiteX0" fmla="*/ 0 w 8162545"/>
              <a:gd name="connsiteY0" fmla="*/ 0 h 6909679"/>
              <a:gd name="connsiteX1" fmla="*/ 8162545 w 8162545"/>
              <a:gd name="connsiteY1" fmla="*/ 0 h 6909679"/>
              <a:gd name="connsiteX2" fmla="*/ 2955545 w 8162545"/>
              <a:gd name="connsiteY2" fmla="*/ 6909679 h 6909679"/>
              <a:gd name="connsiteX3" fmla="*/ 45155 w 8162545"/>
              <a:gd name="connsiteY3" fmla="*/ 6905634 h 6909679"/>
              <a:gd name="connsiteX4" fmla="*/ 0 w 8162545"/>
              <a:gd name="connsiteY4" fmla="*/ 0 h 6909679"/>
              <a:gd name="connsiteX0" fmla="*/ 0 w 8162545"/>
              <a:gd name="connsiteY0" fmla="*/ 0 h 6962391"/>
              <a:gd name="connsiteX1" fmla="*/ 8162545 w 8162545"/>
              <a:gd name="connsiteY1" fmla="*/ 0 h 6962391"/>
              <a:gd name="connsiteX2" fmla="*/ 2955545 w 8162545"/>
              <a:gd name="connsiteY2" fmla="*/ 6909679 h 6962391"/>
              <a:gd name="connsiteX3" fmla="*/ 11288 w 8162545"/>
              <a:gd name="connsiteY3" fmla="*/ 6962391 h 6962391"/>
              <a:gd name="connsiteX4" fmla="*/ 0 w 8162545"/>
              <a:gd name="connsiteY4" fmla="*/ 0 h 6962391"/>
              <a:gd name="connsiteX0" fmla="*/ 0 w 8162545"/>
              <a:gd name="connsiteY0" fmla="*/ 0 h 6928337"/>
              <a:gd name="connsiteX1" fmla="*/ 8162545 w 8162545"/>
              <a:gd name="connsiteY1" fmla="*/ 0 h 6928337"/>
              <a:gd name="connsiteX2" fmla="*/ 2955545 w 8162545"/>
              <a:gd name="connsiteY2" fmla="*/ 6909679 h 6928337"/>
              <a:gd name="connsiteX3" fmla="*/ 11288 w 8162545"/>
              <a:gd name="connsiteY3" fmla="*/ 6928337 h 6928337"/>
              <a:gd name="connsiteX4" fmla="*/ 0 w 8162545"/>
              <a:gd name="connsiteY4" fmla="*/ 0 h 6928337"/>
              <a:gd name="connsiteX0" fmla="*/ 1087 w 8163632"/>
              <a:gd name="connsiteY0" fmla="*/ 0 h 6939688"/>
              <a:gd name="connsiteX1" fmla="*/ 8163632 w 8163632"/>
              <a:gd name="connsiteY1" fmla="*/ 0 h 6939688"/>
              <a:gd name="connsiteX2" fmla="*/ 2956632 w 8163632"/>
              <a:gd name="connsiteY2" fmla="*/ 6909679 h 6939688"/>
              <a:gd name="connsiteX3" fmla="*/ 1086 w 8163632"/>
              <a:gd name="connsiteY3" fmla="*/ 6939688 h 6939688"/>
              <a:gd name="connsiteX4" fmla="*/ 1087 w 8163632"/>
              <a:gd name="connsiteY4" fmla="*/ 0 h 6939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63632" h="6939688">
                <a:moveTo>
                  <a:pt x="1087" y="0"/>
                </a:moveTo>
                <a:lnTo>
                  <a:pt x="8163632" y="0"/>
                </a:lnTo>
                <a:lnTo>
                  <a:pt x="2956632" y="6909679"/>
                </a:lnTo>
                <a:lnTo>
                  <a:pt x="1086" y="6939688"/>
                </a:lnTo>
                <a:cubicBezTo>
                  <a:pt x="-2677" y="4618891"/>
                  <a:pt x="4850" y="2320797"/>
                  <a:pt x="1087" y="0"/>
                </a:cubicBezTo>
                <a:close/>
              </a:path>
            </a:pathLst>
          </a:custGeom>
          <a:ln>
            <a:noFill/>
          </a:ln>
        </p:spPr>
        <p:txBody>
          <a:bodyPr>
            <a:normAutofit/>
          </a:bodyPr>
          <a:lstStyle>
            <a:lvl1pPr marL="0" indent="0">
              <a:buNone/>
              <a:defRPr sz="180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0150260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2806700" cy="6858002"/>
          </a:xfrm>
          <a:custGeom>
            <a:avLst/>
            <a:gdLst>
              <a:gd name="connsiteX0" fmla="*/ 2168326 w 5848742"/>
              <a:gd name="connsiteY0" fmla="*/ 6850666 h 6858002"/>
              <a:gd name="connsiteX1" fmla="*/ 2178485 w 5848742"/>
              <a:gd name="connsiteY1" fmla="*/ 6852009 h 6858002"/>
              <a:gd name="connsiteX2" fmla="*/ 2168326 w 5848742"/>
              <a:gd name="connsiteY2" fmla="*/ 6850666 h 6858002"/>
              <a:gd name="connsiteX3" fmla="*/ 2654949 w 5848742"/>
              <a:gd name="connsiteY3" fmla="*/ 6733253 h 6858002"/>
              <a:gd name="connsiteX4" fmla="*/ 2667067 w 5848742"/>
              <a:gd name="connsiteY4" fmla="*/ 6735187 h 6858002"/>
              <a:gd name="connsiteX5" fmla="*/ 2694241 w 5848742"/>
              <a:gd name="connsiteY5" fmla="*/ 6737530 h 6858002"/>
              <a:gd name="connsiteX6" fmla="*/ 2743182 w 5848742"/>
              <a:gd name="connsiteY6" fmla="*/ 6766059 h 6858002"/>
              <a:gd name="connsiteX7" fmla="*/ 2793148 w 5848742"/>
              <a:gd name="connsiteY7" fmla="*/ 6798052 h 6858002"/>
              <a:gd name="connsiteX8" fmla="*/ 2776170 w 5848742"/>
              <a:gd name="connsiteY8" fmla="*/ 6795631 h 6858002"/>
              <a:gd name="connsiteX9" fmla="*/ 2762015 w 5848742"/>
              <a:gd name="connsiteY9" fmla="*/ 6792578 h 6858002"/>
              <a:gd name="connsiteX10" fmla="*/ 2749089 w 5848742"/>
              <a:gd name="connsiteY10" fmla="*/ 6606826 h 6858002"/>
              <a:gd name="connsiteX11" fmla="*/ 2752474 w 5848742"/>
              <a:gd name="connsiteY11" fmla="*/ 6613759 h 6858002"/>
              <a:gd name="connsiteX12" fmla="*/ 2749089 w 5848742"/>
              <a:gd name="connsiteY12" fmla="*/ 6606826 h 6858002"/>
              <a:gd name="connsiteX13" fmla="*/ 2786265 w 5848742"/>
              <a:gd name="connsiteY13" fmla="*/ 6587999 h 6858002"/>
              <a:gd name="connsiteX14" fmla="*/ 2789987 w 5848742"/>
              <a:gd name="connsiteY14" fmla="*/ 6594870 h 6858002"/>
              <a:gd name="connsiteX15" fmla="*/ 2786265 w 5848742"/>
              <a:gd name="connsiteY15" fmla="*/ 6587999 h 6858002"/>
              <a:gd name="connsiteX16" fmla="*/ 2576040 w 5848742"/>
              <a:gd name="connsiteY16" fmla="*/ 6587584 h 6858002"/>
              <a:gd name="connsiteX17" fmla="*/ 2583192 w 5848742"/>
              <a:gd name="connsiteY17" fmla="*/ 6593725 h 6858002"/>
              <a:gd name="connsiteX18" fmla="*/ 2571525 w 5848742"/>
              <a:gd name="connsiteY18" fmla="*/ 6595139 h 6858002"/>
              <a:gd name="connsiteX19" fmla="*/ 2566881 w 5848742"/>
              <a:gd name="connsiteY19" fmla="*/ 6590772 h 6858002"/>
              <a:gd name="connsiteX20" fmla="*/ 2576040 w 5848742"/>
              <a:gd name="connsiteY20" fmla="*/ 6587584 h 6858002"/>
              <a:gd name="connsiteX21" fmla="*/ 2559727 w 5848742"/>
              <a:gd name="connsiteY21" fmla="*/ 6584630 h 6858002"/>
              <a:gd name="connsiteX22" fmla="*/ 2566881 w 5848742"/>
              <a:gd name="connsiteY22" fmla="*/ 6590772 h 6858002"/>
              <a:gd name="connsiteX23" fmla="*/ 2555214 w 5848742"/>
              <a:gd name="connsiteY23" fmla="*/ 6592187 h 6858002"/>
              <a:gd name="connsiteX24" fmla="*/ 2550567 w 5848742"/>
              <a:gd name="connsiteY24" fmla="*/ 6587818 h 6858002"/>
              <a:gd name="connsiteX25" fmla="*/ 2559727 w 5848742"/>
              <a:gd name="connsiteY25" fmla="*/ 6584630 h 6858002"/>
              <a:gd name="connsiteX26" fmla="*/ 2764486 w 5848742"/>
              <a:gd name="connsiteY26" fmla="*/ 6582184 h 6858002"/>
              <a:gd name="connsiteX27" fmla="*/ 2786265 w 5848742"/>
              <a:gd name="connsiteY27" fmla="*/ 6587999 h 6858002"/>
              <a:gd name="connsiteX28" fmla="*/ 2768610 w 5848742"/>
              <a:gd name="connsiteY28" fmla="*/ 6584572 h 6858002"/>
              <a:gd name="connsiteX29" fmla="*/ 2335935 w 5848742"/>
              <a:gd name="connsiteY29" fmla="*/ 6577702 h 6858002"/>
              <a:gd name="connsiteX30" fmla="*/ 2407853 w 5848742"/>
              <a:gd name="connsiteY30" fmla="*/ 6597308 h 6858002"/>
              <a:gd name="connsiteX31" fmla="*/ 2462519 w 5848742"/>
              <a:gd name="connsiteY31" fmla="*/ 6607646 h 6858002"/>
              <a:gd name="connsiteX32" fmla="*/ 2591334 w 5848742"/>
              <a:gd name="connsiteY32" fmla="*/ 6677541 h 6858002"/>
              <a:gd name="connsiteX33" fmla="*/ 2610749 w 5848742"/>
              <a:gd name="connsiteY33" fmla="*/ 6688858 h 6858002"/>
              <a:gd name="connsiteX34" fmla="*/ 2596649 w 5848742"/>
              <a:gd name="connsiteY34" fmla="*/ 6686498 h 6858002"/>
              <a:gd name="connsiteX35" fmla="*/ 2558811 w 5848742"/>
              <a:gd name="connsiteY35" fmla="*/ 6680870 h 6858002"/>
              <a:gd name="connsiteX36" fmla="*/ 2559401 w 5848742"/>
              <a:gd name="connsiteY36" fmla="*/ 6682488 h 6858002"/>
              <a:gd name="connsiteX37" fmla="*/ 2496466 w 5848742"/>
              <a:gd name="connsiteY37" fmla="*/ 6649460 h 6858002"/>
              <a:gd name="connsiteX38" fmla="*/ 2362884 w 5848742"/>
              <a:gd name="connsiteY38" fmla="*/ 6593296 h 6858002"/>
              <a:gd name="connsiteX39" fmla="*/ 2507869 w 5848742"/>
              <a:gd name="connsiteY39" fmla="*/ 6576805 h 6858002"/>
              <a:gd name="connsiteX40" fmla="*/ 2550567 w 5848742"/>
              <a:gd name="connsiteY40" fmla="*/ 6587818 h 6858002"/>
              <a:gd name="connsiteX41" fmla="*/ 2525774 w 5848742"/>
              <a:gd name="connsiteY41" fmla="*/ 6585564 h 6858002"/>
              <a:gd name="connsiteX42" fmla="*/ 2507869 w 5848742"/>
              <a:gd name="connsiteY42" fmla="*/ 6576805 h 6858002"/>
              <a:gd name="connsiteX43" fmla="*/ 2062486 w 5848742"/>
              <a:gd name="connsiteY43" fmla="*/ 6537625 h 6858002"/>
              <a:gd name="connsiteX44" fmla="*/ 2062716 w 5848742"/>
              <a:gd name="connsiteY44" fmla="*/ 6538669 h 6858002"/>
              <a:gd name="connsiteX45" fmla="*/ 2064567 w 5848742"/>
              <a:gd name="connsiteY45" fmla="*/ 6547050 h 6858002"/>
              <a:gd name="connsiteX46" fmla="*/ 2063268 w 5848742"/>
              <a:gd name="connsiteY46" fmla="*/ 6541161 h 6858002"/>
              <a:gd name="connsiteX47" fmla="*/ 2062716 w 5848742"/>
              <a:gd name="connsiteY47" fmla="*/ 6538669 h 6858002"/>
              <a:gd name="connsiteX48" fmla="*/ 2062519 w 5848742"/>
              <a:gd name="connsiteY48" fmla="*/ 6537773 h 6858002"/>
              <a:gd name="connsiteX49" fmla="*/ 2062486 w 5848742"/>
              <a:gd name="connsiteY49" fmla="*/ 6537625 h 6858002"/>
              <a:gd name="connsiteX50" fmla="*/ 2290458 w 5848742"/>
              <a:gd name="connsiteY50" fmla="*/ 6534104 h 6858002"/>
              <a:gd name="connsiteX51" fmla="*/ 2293842 w 5848742"/>
              <a:gd name="connsiteY51" fmla="*/ 6541039 h 6858002"/>
              <a:gd name="connsiteX52" fmla="*/ 2290458 w 5848742"/>
              <a:gd name="connsiteY52" fmla="*/ 6534104 h 6858002"/>
              <a:gd name="connsiteX53" fmla="*/ 2263269 w 5848742"/>
              <a:gd name="connsiteY53" fmla="*/ 6526194 h 6858002"/>
              <a:gd name="connsiteX54" fmla="*/ 2266730 w 5848742"/>
              <a:gd name="connsiteY54" fmla="*/ 6533534 h 6858002"/>
              <a:gd name="connsiteX55" fmla="*/ 2263269 w 5848742"/>
              <a:gd name="connsiteY55" fmla="*/ 6526194 h 6858002"/>
              <a:gd name="connsiteX56" fmla="*/ 2159921 w 5848742"/>
              <a:gd name="connsiteY56" fmla="*/ 6525941 h 6858002"/>
              <a:gd name="connsiteX57" fmla="*/ 2260190 w 5848742"/>
              <a:gd name="connsiteY57" fmla="*/ 6555517 h 6858002"/>
              <a:gd name="connsiteX58" fmla="*/ 2263804 w 5848742"/>
              <a:gd name="connsiteY58" fmla="*/ 6558791 h 6858002"/>
              <a:gd name="connsiteX59" fmla="*/ 2268062 w 5848742"/>
              <a:gd name="connsiteY59" fmla="*/ 6567076 h 6858002"/>
              <a:gd name="connsiteX60" fmla="*/ 2169872 w 5848742"/>
              <a:gd name="connsiteY60" fmla="*/ 6531139 h 6858002"/>
              <a:gd name="connsiteX61" fmla="*/ 2203362 w 5848742"/>
              <a:gd name="connsiteY61" fmla="*/ 6491798 h 6858002"/>
              <a:gd name="connsiteX62" fmla="*/ 2200907 w 5848742"/>
              <a:gd name="connsiteY62" fmla="*/ 6495055 h 6858002"/>
              <a:gd name="connsiteX63" fmla="*/ 2226629 w 5848742"/>
              <a:gd name="connsiteY63" fmla="*/ 6505411 h 6858002"/>
              <a:gd name="connsiteX64" fmla="*/ 2226428 w 5848742"/>
              <a:gd name="connsiteY64" fmla="*/ 6496490 h 6858002"/>
              <a:gd name="connsiteX65" fmla="*/ 2218558 w 5848742"/>
              <a:gd name="connsiteY65" fmla="*/ 6492843 h 6858002"/>
              <a:gd name="connsiteX66" fmla="*/ 2215401 w 5848742"/>
              <a:gd name="connsiteY66" fmla="*/ 6492057 h 6858002"/>
              <a:gd name="connsiteX67" fmla="*/ 1980424 w 5848742"/>
              <a:gd name="connsiteY67" fmla="*/ 6437177 h 6858002"/>
              <a:gd name="connsiteX68" fmla="*/ 1976862 w 5848742"/>
              <a:gd name="connsiteY68" fmla="*/ 6440224 h 6858002"/>
              <a:gd name="connsiteX69" fmla="*/ 1991661 w 5848742"/>
              <a:gd name="connsiteY69" fmla="*/ 6443488 h 6858002"/>
              <a:gd name="connsiteX70" fmla="*/ 1993066 w 5848742"/>
              <a:gd name="connsiteY70" fmla="*/ 6442943 h 6858002"/>
              <a:gd name="connsiteX71" fmla="*/ 1991124 w 5848742"/>
              <a:gd name="connsiteY71" fmla="*/ 6441170 h 6858002"/>
              <a:gd name="connsiteX72" fmla="*/ 1980424 w 5848742"/>
              <a:gd name="connsiteY72" fmla="*/ 6437177 h 6858002"/>
              <a:gd name="connsiteX73" fmla="*/ 1823356 w 5848742"/>
              <a:gd name="connsiteY73" fmla="*/ 6422443 h 6858002"/>
              <a:gd name="connsiteX74" fmla="*/ 1820902 w 5848742"/>
              <a:gd name="connsiteY74" fmla="*/ 6429368 h 6858002"/>
              <a:gd name="connsiteX75" fmla="*/ 1825673 w 5848742"/>
              <a:gd name="connsiteY75" fmla="*/ 6434957 h 6858002"/>
              <a:gd name="connsiteX76" fmla="*/ 1823356 w 5848742"/>
              <a:gd name="connsiteY76" fmla="*/ 6422443 h 6858002"/>
              <a:gd name="connsiteX77" fmla="*/ 2257399 w 5848742"/>
              <a:gd name="connsiteY77" fmla="*/ 6384731 h 6858002"/>
              <a:gd name="connsiteX78" fmla="*/ 2268097 w 5848742"/>
              <a:gd name="connsiteY78" fmla="*/ 6393207 h 6858002"/>
              <a:gd name="connsiteX79" fmla="*/ 2252887 w 5848742"/>
              <a:gd name="connsiteY79" fmla="*/ 6392288 h 6858002"/>
              <a:gd name="connsiteX80" fmla="*/ 2241085 w 5848742"/>
              <a:gd name="connsiteY80" fmla="*/ 6386259 h 6858002"/>
              <a:gd name="connsiteX81" fmla="*/ 2257399 w 5848742"/>
              <a:gd name="connsiteY81" fmla="*/ 6384731 h 6858002"/>
              <a:gd name="connsiteX82" fmla="*/ 2404220 w 5848742"/>
              <a:gd name="connsiteY82" fmla="*/ 6379956 h 6858002"/>
              <a:gd name="connsiteX83" fmla="*/ 2426596 w 5848742"/>
              <a:gd name="connsiteY83" fmla="*/ 6388758 h 6858002"/>
              <a:gd name="connsiteX84" fmla="*/ 2413850 w 5848742"/>
              <a:gd name="connsiteY84" fmla="*/ 6389647 h 6858002"/>
              <a:gd name="connsiteX85" fmla="*/ 2400760 w 5848742"/>
              <a:gd name="connsiteY85" fmla="*/ 6383462 h 6858002"/>
              <a:gd name="connsiteX86" fmla="*/ 2404220 w 5848742"/>
              <a:gd name="connsiteY86" fmla="*/ 6379956 h 6858002"/>
              <a:gd name="connsiteX87" fmla="*/ 1607837 w 5848742"/>
              <a:gd name="connsiteY87" fmla="*/ 6353150 h 6858002"/>
              <a:gd name="connsiteX88" fmla="*/ 1589359 w 5848742"/>
              <a:gd name="connsiteY88" fmla="*/ 6355248 h 6858002"/>
              <a:gd name="connsiteX89" fmla="*/ 1592694 w 5848742"/>
              <a:gd name="connsiteY89" fmla="*/ 6359950 h 6858002"/>
              <a:gd name="connsiteX90" fmla="*/ 1593946 w 5848742"/>
              <a:gd name="connsiteY90" fmla="*/ 6360889 h 6858002"/>
              <a:gd name="connsiteX91" fmla="*/ 1595947 w 5848742"/>
              <a:gd name="connsiteY91" fmla="*/ 6361906 h 6858002"/>
              <a:gd name="connsiteX92" fmla="*/ 1594917 w 5848742"/>
              <a:gd name="connsiteY92" fmla="*/ 6361617 h 6858002"/>
              <a:gd name="connsiteX93" fmla="*/ 1598987 w 5848742"/>
              <a:gd name="connsiteY93" fmla="*/ 6364667 h 6858002"/>
              <a:gd name="connsiteX94" fmla="*/ 1607811 w 5848742"/>
              <a:gd name="connsiteY94" fmla="*/ 6369753 h 6858002"/>
              <a:gd name="connsiteX95" fmla="*/ 1776287 w 5848742"/>
              <a:gd name="connsiteY95" fmla="*/ 6419208 h 6858002"/>
              <a:gd name="connsiteX96" fmla="*/ 1682335 w 5848742"/>
              <a:gd name="connsiteY96" fmla="*/ 6386821 h 6858002"/>
              <a:gd name="connsiteX97" fmla="*/ 1607837 w 5848742"/>
              <a:gd name="connsiteY97" fmla="*/ 6353150 h 6858002"/>
              <a:gd name="connsiteX98" fmla="*/ 1562100 w 5848742"/>
              <a:gd name="connsiteY98" fmla="*/ 6352443 h 6858002"/>
              <a:gd name="connsiteX99" fmla="*/ 1562098 w 5848742"/>
              <a:gd name="connsiteY99" fmla="*/ 6354049 h 6858002"/>
              <a:gd name="connsiteX100" fmla="*/ 1566823 w 5848742"/>
              <a:gd name="connsiteY100" fmla="*/ 6355935 h 6858002"/>
              <a:gd name="connsiteX101" fmla="*/ 1575372 w 5848742"/>
              <a:gd name="connsiteY101" fmla="*/ 6357915 h 6858002"/>
              <a:gd name="connsiteX102" fmla="*/ 1579023 w 5848742"/>
              <a:gd name="connsiteY102" fmla="*/ 6357174 h 6858002"/>
              <a:gd name="connsiteX103" fmla="*/ 2305150 w 5848742"/>
              <a:gd name="connsiteY103" fmla="*/ 6351381 h 6858002"/>
              <a:gd name="connsiteX104" fmla="*/ 2313386 w 5848742"/>
              <a:gd name="connsiteY104" fmla="*/ 6359934 h 6858002"/>
              <a:gd name="connsiteX105" fmla="*/ 2305150 w 5848742"/>
              <a:gd name="connsiteY105" fmla="*/ 6351381 h 6858002"/>
              <a:gd name="connsiteX106" fmla="*/ 1562098 w 5848742"/>
              <a:gd name="connsiteY106" fmla="*/ 6341857 h 6858002"/>
              <a:gd name="connsiteX107" fmla="*/ 1562099 w 5848742"/>
              <a:gd name="connsiteY107" fmla="*/ 6347119 h 6858002"/>
              <a:gd name="connsiteX108" fmla="*/ 1578650 w 5848742"/>
              <a:gd name="connsiteY108" fmla="*/ 6353878 h 6858002"/>
              <a:gd name="connsiteX109" fmla="*/ 1578479 w 5848742"/>
              <a:gd name="connsiteY109" fmla="*/ 6353379 h 6858002"/>
              <a:gd name="connsiteX110" fmla="*/ 1566701 w 5848742"/>
              <a:gd name="connsiteY110" fmla="*/ 6344377 h 6858002"/>
              <a:gd name="connsiteX111" fmla="*/ 1599082 w 5848742"/>
              <a:gd name="connsiteY111" fmla="*/ 6322587 h 6858002"/>
              <a:gd name="connsiteX112" fmla="*/ 1635107 w 5848742"/>
              <a:gd name="connsiteY112" fmla="*/ 6349151 h 6858002"/>
              <a:gd name="connsiteX113" fmla="*/ 1644846 w 5848742"/>
              <a:gd name="connsiteY113" fmla="*/ 6351077 h 6858002"/>
              <a:gd name="connsiteX114" fmla="*/ 1622347 w 5848742"/>
              <a:gd name="connsiteY114" fmla="*/ 6336200 h 6858002"/>
              <a:gd name="connsiteX115" fmla="*/ 1599082 w 5848742"/>
              <a:gd name="connsiteY115" fmla="*/ 6322587 h 6858002"/>
              <a:gd name="connsiteX116" fmla="*/ 3330603 w 5848742"/>
              <a:gd name="connsiteY116" fmla="*/ 6297027 h 6858002"/>
              <a:gd name="connsiteX117" fmla="*/ 3337816 w 5848742"/>
              <a:gd name="connsiteY117" fmla="*/ 6298180 h 6858002"/>
              <a:gd name="connsiteX118" fmla="*/ 3331120 w 5848742"/>
              <a:gd name="connsiteY118" fmla="*/ 6299072 h 6858002"/>
              <a:gd name="connsiteX119" fmla="*/ 1973724 w 5848742"/>
              <a:gd name="connsiteY119" fmla="*/ 6279325 h 6858002"/>
              <a:gd name="connsiteX120" fmla="*/ 1978849 w 5848742"/>
              <a:gd name="connsiteY120" fmla="*/ 6281544 h 6858002"/>
              <a:gd name="connsiteX121" fmla="*/ 2008371 w 5848742"/>
              <a:gd name="connsiteY121" fmla="*/ 6288897 h 6858002"/>
              <a:gd name="connsiteX122" fmla="*/ 2009323 w 5848742"/>
              <a:gd name="connsiteY122" fmla="*/ 6289070 h 6858002"/>
              <a:gd name="connsiteX123" fmla="*/ 2766456 w 5848742"/>
              <a:gd name="connsiteY123" fmla="*/ 6182971 h 6858002"/>
              <a:gd name="connsiteX124" fmla="*/ 2783854 w 5848742"/>
              <a:gd name="connsiteY124" fmla="*/ 6192974 h 6858002"/>
              <a:gd name="connsiteX125" fmla="*/ 2774564 w 5848742"/>
              <a:gd name="connsiteY125" fmla="*/ 6189507 h 6858002"/>
              <a:gd name="connsiteX126" fmla="*/ 2770888 w 5848742"/>
              <a:gd name="connsiteY126" fmla="*/ 6186766 h 6858002"/>
              <a:gd name="connsiteX127" fmla="*/ 2766456 w 5848742"/>
              <a:gd name="connsiteY127" fmla="*/ 6182971 h 6858002"/>
              <a:gd name="connsiteX128" fmla="*/ 2919945 w 5848742"/>
              <a:gd name="connsiteY128" fmla="*/ 6165753 h 6858002"/>
              <a:gd name="connsiteX129" fmla="*/ 2922045 w 5848742"/>
              <a:gd name="connsiteY129" fmla="*/ 6174698 h 6858002"/>
              <a:gd name="connsiteX130" fmla="*/ 2919945 w 5848742"/>
              <a:gd name="connsiteY130" fmla="*/ 6165753 h 6858002"/>
              <a:gd name="connsiteX131" fmla="*/ 2888074 w 5848742"/>
              <a:gd name="connsiteY131" fmla="*/ 6163364 h 6858002"/>
              <a:gd name="connsiteX132" fmla="*/ 2898234 w 5848742"/>
              <a:gd name="connsiteY132" fmla="*/ 6164706 h 6858002"/>
              <a:gd name="connsiteX133" fmla="*/ 2888074 w 5848742"/>
              <a:gd name="connsiteY133" fmla="*/ 6163364 h 6858002"/>
              <a:gd name="connsiteX134" fmla="*/ 2299034 w 5848742"/>
              <a:gd name="connsiteY134" fmla="*/ 6141142 h 6858002"/>
              <a:gd name="connsiteX135" fmla="*/ 2339586 w 5848742"/>
              <a:gd name="connsiteY135" fmla="*/ 6159124 h 6858002"/>
              <a:gd name="connsiteX136" fmla="*/ 2389336 w 5848742"/>
              <a:gd name="connsiteY136" fmla="*/ 6183601 h 6858002"/>
              <a:gd name="connsiteX137" fmla="*/ 2405191 w 5848742"/>
              <a:gd name="connsiteY137" fmla="*/ 6193566 h 6858002"/>
              <a:gd name="connsiteX138" fmla="*/ 2415696 w 5848742"/>
              <a:gd name="connsiteY138" fmla="*/ 6196205 h 6858002"/>
              <a:gd name="connsiteX139" fmla="*/ 2372306 w 5848742"/>
              <a:gd name="connsiteY139" fmla="*/ 6173433 h 6858002"/>
              <a:gd name="connsiteX140" fmla="*/ 2320012 w 5848742"/>
              <a:gd name="connsiteY140" fmla="*/ 6146172 h 6858002"/>
              <a:gd name="connsiteX141" fmla="*/ 3390014 w 5848742"/>
              <a:gd name="connsiteY141" fmla="*/ 6139729 h 6858002"/>
              <a:gd name="connsiteX142" fmla="*/ 3388998 w 5848742"/>
              <a:gd name="connsiteY142" fmla="*/ 6140674 h 6858002"/>
              <a:gd name="connsiteX143" fmla="*/ 3391769 w 5848742"/>
              <a:gd name="connsiteY143" fmla="*/ 6141352 h 6858002"/>
              <a:gd name="connsiteX144" fmla="*/ 3396115 w 5848742"/>
              <a:gd name="connsiteY144" fmla="*/ 6150736 h 6858002"/>
              <a:gd name="connsiteX145" fmla="*/ 3377775 w 5848742"/>
              <a:gd name="connsiteY145" fmla="*/ 6142781 h 6858002"/>
              <a:gd name="connsiteX146" fmla="*/ 3369312 w 5848742"/>
              <a:gd name="connsiteY146" fmla="*/ 6134553 h 6858002"/>
              <a:gd name="connsiteX147" fmla="*/ 3373810 w 5848742"/>
              <a:gd name="connsiteY147" fmla="*/ 6135221 h 6858002"/>
              <a:gd name="connsiteX148" fmla="*/ 3377775 w 5848742"/>
              <a:gd name="connsiteY148" fmla="*/ 6142781 h 6858002"/>
              <a:gd name="connsiteX149" fmla="*/ 3369312 w 5848742"/>
              <a:gd name="connsiteY149" fmla="*/ 6134553 h 6858002"/>
              <a:gd name="connsiteX150" fmla="*/ 2111548 w 5848742"/>
              <a:gd name="connsiteY150" fmla="*/ 6116061 h 6858002"/>
              <a:gd name="connsiteX151" fmla="*/ 2112307 w 5848742"/>
              <a:gd name="connsiteY151" fmla="*/ 6119291 h 6858002"/>
              <a:gd name="connsiteX152" fmla="*/ 2112307 w 5848742"/>
              <a:gd name="connsiteY152" fmla="*/ 6119291 h 6858002"/>
              <a:gd name="connsiteX153" fmla="*/ 2111582 w 5848742"/>
              <a:gd name="connsiteY153" fmla="*/ 6116200 h 6858002"/>
              <a:gd name="connsiteX154" fmla="*/ 2111548 w 5848742"/>
              <a:gd name="connsiteY154" fmla="*/ 6116061 h 6858002"/>
              <a:gd name="connsiteX155" fmla="*/ 2199243 w 5848742"/>
              <a:gd name="connsiteY155" fmla="*/ 6077254 h 6858002"/>
              <a:gd name="connsiteX156" fmla="*/ 2188111 w 5848742"/>
              <a:gd name="connsiteY156" fmla="*/ 6077772 h 6858002"/>
              <a:gd name="connsiteX157" fmla="*/ 2197266 w 5848742"/>
              <a:gd name="connsiteY157" fmla="*/ 6088896 h 6858002"/>
              <a:gd name="connsiteX158" fmla="*/ 2219651 w 5848742"/>
              <a:gd name="connsiteY158" fmla="*/ 6103704 h 6858002"/>
              <a:gd name="connsiteX159" fmla="*/ 2257673 w 5848742"/>
              <a:gd name="connsiteY159" fmla="*/ 6115103 h 6858002"/>
              <a:gd name="connsiteX160" fmla="*/ 2255518 w 5848742"/>
              <a:gd name="connsiteY160" fmla="*/ 6113420 h 6858002"/>
              <a:gd name="connsiteX161" fmla="*/ 2199243 w 5848742"/>
              <a:gd name="connsiteY161" fmla="*/ 6077254 h 6858002"/>
              <a:gd name="connsiteX162" fmla="*/ 3423716 w 5848742"/>
              <a:gd name="connsiteY162" fmla="*/ 6062429 h 6858002"/>
              <a:gd name="connsiteX163" fmla="*/ 3452727 w 5848742"/>
              <a:gd name="connsiteY163" fmla="*/ 6064617 h 6858002"/>
              <a:gd name="connsiteX164" fmla="*/ 3474523 w 5848742"/>
              <a:gd name="connsiteY164" fmla="*/ 6065901 h 6858002"/>
              <a:gd name="connsiteX165" fmla="*/ 3492865 w 5848742"/>
              <a:gd name="connsiteY165" fmla="*/ 6073814 h 6858002"/>
              <a:gd name="connsiteX166" fmla="*/ 3503665 w 5848742"/>
              <a:gd name="connsiteY166" fmla="*/ 6092340 h 6858002"/>
              <a:gd name="connsiteX167" fmla="*/ 3433520 w 5848742"/>
              <a:gd name="connsiteY167" fmla="*/ 6066934 h 6858002"/>
              <a:gd name="connsiteX168" fmla="*/ 3446350 w 5848742"/>
              <a:gd name="connsiteY168" fmla="*/ 6019336 h 6858002"/>
              <a:gd name="connsiteX169" fmla="*/ 3448494 w 5848742"/>
              <a:gd name="connsiteY169" fmla="*/ 6019585 h 6858002"/>
              <a:gd name="connsiteX170" fmla="*/ 3565431 w 5848742"/>
              <a:gd name="connsiteY170" fmla="*/ 6039039 h 6858002"/>
              <a:gd name="connsiteX171" fmla="*/ 3578621 w 5848742"/>
              <a:gd name="connsiteY171" fmla="*/ 6043716 h 6858002"/>
              <a:gd name="connsiteX172" fmla="*/ 3584101 w 5848742"/>
              <a:gd name="connsiteY172" fmla="*/ 6048269 h 6858002"/>
              <a:gd name="connsiteX173" fmla="*/ 3571909 w 5848742"/>
              <a:gd name="connsiteY173" fmla="*/ 6053628 h 6858002"/>
              <a:gd name="connsiteX174" fmla="*/ 3546574 w 5848742"/>
              <a:gd name="connsiteY174" fmla="*/ 6055053 h 6858002"/>
              <a:gd name="connsiteX175" fmla="*/ 4524498 w 5848742"/>
              <a:gd name="connsiteY175" fmla="*/ 5959056 h 6858002"/>
              <a:gd name="connsiteX176" fmla="*/ 4528085 w 5848742"/>
              <a:gd name="connsiteY176" fmla="*/ 5964020 h 6858002"/>
              <a:gd name="connsiteX177" fmla="*/ 4516780 w 5848742"/>
              <a:gd name="connsiteY177" fmla="*/ 5967226 h 6858002"/>
              <a:gd name="connsiteX178" fmla="*/ 4511512 w 5848742"/>
              <a:gd name="connsiteY178" fmla="*/ 5963635 h 6858002"/>
              <a:gd name="connsiteX179" fmla="*/ 4520067 w 5848742"/>
              <a:gd name="connsiteY179" fmla="*/ 5959061 h 6858002"/>
              <a:gd name="connsiteX180" fmla="*/ 4524498 w 5848742"/>
              <a:gd name="connsiteY180" fmla="*/ 5959056 h 6858002"/>
              <a:gd name="connsiteX181" fmla="*/ 4507925 w 5848742"/>
              <a:gd name="connsiteY181" fmla="*/ 5958673 h 6858002"/>
              <a:gd name="connsiteX182" fmla="*/ 4511512 w 5848742"/>
              <a:gd name="connsiteY182" fmla="*/ 5963635 h 6858002"/>
              <a:gd name="connsiteX183" fmla="*/ 4500205 w 5848742"/>
              <a:gd name="connsiteY183" fmla="*/ 5966842 h 6858002"/>
              <a:gd name="connsiteX184" fmla="*/ 4494937 w 5848742"/>
              <a:gd name="connsiteY184" fmla="*/ 5963249 h 6858002"/>
              <a:gd name="connsiteX185" fmla="*/ 4503493 w 5848742"/>
              <a:gd name="connsiteY185" fmla="*/ 5958677 h 6858002"/>
              <a:gd name="connsiteX186" fmla="*/ 4507925 w 5848742"/>
              <a:gd name="connsiteY186" fmla="*/ 5958673 h 6858002"/>
              <a:gd name="connsiteX187" fmla="*/ 4473260 w 5848742"/>
              <a:gd name="connsiteY187" fmla="*/ 5956361 h 6858002"/>
              <a:gd name="connsiteX188" fmla="*/ 4494937 w 5848742"/>
              <a:gd name="connsiteY188" fmla="*/ 5963249 h 6858002"/>
              <a:gd name="connsiteX189" fmla="*/ 4470096 w 5848742"/>
              <a:gd name="connsiteY189" fmla="*/ 5964872 h 6858002"/>
              <a:gd name="connsiteX190" fmla="*/ 4451049 w 5848742"/>
              <a:gd name="connsiteY190" fmla="*/ 5959001 h 6858002"/>
              <a:gd name="connsiteX191" fmla="*/ 4473260 w 5848742"/>
              <a:gd name="connsiteY191" fmla="*/ 5956361 h 6858002"/>
              <a:gd name="connsiteX192" fmla="*/ 4694007 w 5848742"/>
              <a:gd name="connsiteY192" fmla="*/ 5951197 h 6858002"/>
              <a:gd name="connsiteX193" fmla="*/ 4698425 w 5848742"/>
              <a:gd name="connsiteY193" fmla="*/ 5957521 h 6858002"/>
              <a:gd name="connsiteX194" fmla="*/ 4694007 w 5848742"/>
              <a:gd name="connsiteY194" fmla="*/ 5951197 h 6858002"/>
              <a:gd name="connsiteX195" fmla="*/ 2402488 w 5848742"/>
              <a:gd name="connsiteY195" fmla="*/ 5934467 h 6858002"/>
              <a:gd name="connsiteX196" fmla="*/ 2406698 w 5848742"/>
              <a:gd name="connsiteY196" fmla="*/ 5938165 h 6858002"/>
              <a:gd name="connsiteX197" fmla="*/ 2401191 w 5848742"/>
              <a:gd name="connsiteY197" fmla="*/ 5935641 h 6858002"/>
              <a:gd name="connsiteX198" fmla="*/ 2391626 w 5848742"/>
              <a:gd name="connsiteY198" fmla="*/ 5931255 h 6858002"/>
              <a:gd name="connsiteX199" fmla="*/ 2401191 w 5848742"/>
              <a:gd name="connsiteY199" fmla="*/ 5935641 h 6858002"/>
              <a:gd name="connsiteX200" fmla="*/ 2396271 w 5848742"/>
              <a:gd name="connsiteY200" fmla="*/ 5940098 h 6858002"/>
              <a:gd name="connsiteX201" fmla="*/ 2392508 w 5848742"/>
              <a:gd name="connsiteY201" fmla="*/ 5938964 h 6858002"/>
              <a:gd name="connsiteX202" fmla="*/ 2395414 w 5848742"/>
              <a:gd name="connsiteY202" fmla="*/ 5940412 h 6858002"/>
              <a:gd name="connsiteX203" fmla="*/ 2396271 w 5848742"/>
              <a:gd name="connsiteY203" fmla="*/ 5940098 h 6858002"/>
              <a:gd name="connsiteX204" fmla="*/ 2433471 w 5848742"/>
              <a:gd name="connsiteY204" fmla="*/ 5952516 h 6858002"/>
              <a:gd name="connsiteX205" fmla="*/ 2467090 w 5848742"/>
              <a:gd name="connsiteY205" fmla="*/ 5964858 h 6858002"/>
              <a:gd name="connsiteX206" fmla="*/ 2491161 w 5848742"/>
              <a:gd name="connsiteY206" fmla="*/ 5970530 h 6858002"/>
              <a:gd name="connsiteX207" fmla="*/ 2450628 w 5848742"/>
              <a:gd name="connsiteY207" fmla="*/ 5950362 h 6858002"/>
              <a:gd name="connsiteX208" fmla="*/ 2438234 w 5848742"/>
              <a:gd name="connsiteY208" fmla="*/ 5944040 h 6858002"/>
              <a:gd name="connsiteX209" fmla="*/ 2429167 w 5848742"/>
              <a:gd name="connsiteY209" fmla="*/ 5938829 h 6858002"/>
              <a:gd name="connsiteX210" fmla="*/ 4727806 w 5848742"/>
              <a:gd name="connsiteY210" fmla="*/ 5926826 h 6858002"/>
              <a:gd name="connsiteX211" fmla="*/ 4732550 w 5848742"/>
              <a:gd name="connsiteY211" fmla="*/ 5933036 h 6858002"/>
              <a:gd name="connsiteX212" fmla="*/ 4727806 w 5848742"/>
              <a:gd name="connsiteY212" fmla="*/ 5926826 h 6858002"/>
              <a:gd name="connsiteX213" fmla="*/ 4705387 w 5848742"/>
              <a:gd name="connsiteY213" fmla="*/ 5924464 h 6858002"/>
              <a:gd name="connsiteX214" fmla="*/ 4727806 w 5848742"/>
              <a:gd name="connsiteY214" fmla="*/ 5926826 h 6858002"/>
              <a:gd name="connsiteX215" fmla="*/ 4709831 w 5848742"/>
              <a:gd name="connsiteY215" fmla="*/ 5926184 h 6858002"/>
              <a:gd name="connsiteX216" fmla="*/ 4137036 w 5848742"/>
              <a:gd name="connsiteY216" fmla="*/ 5922311 h 6858002"/>
              <a:gd name="connsiteX217" fmla="*/ 4135116 w 5848742"/>
              <a:gd name="connsiteY217" fmla="*/ 5925908 h 6858002"/>
              <a:gd name="connsiteX218" fmla="*/ 4162131 w 5848742"/>
              <a:gd name="connsiteY218" fmla="*/ 5932146 h 6858002"/>
              <a:gd name="connsiteX219" fmla="*/ 4137036 w 5848742"/>
              <a:gd name="connsiteY219" fmla="*/ 5922311 h 6858002"/>
              <a:gd name="connsiteX220" fmla="*/ 3410481 w 5848742"/>
              <a:gd name="connsiteY220" fmla="*/ 5904349 h 6858002"/>
              <a:gd name="connsiteX221" fmla="*/ 3417073 w 5848742"/>
              <a:gd name="connsiteY221" fmla="*/ 5918993 h 6858002"/>
              <a:gd name="connsiteX222" fmla="*/ 3403409 w 5848742"/>
              <a:gd name="connsiteY222" fmla="*/ 5912272 h 6858002"/>
              <a:gd name="connsiteX223" fmla="*/ 3410481 w 5848742"/>
              <a:gd name="connsiteY223" fmla="*/ 5904349 h 6858002"/>
              <a:gd name="connsiteX224" fmla="*/ 2602021 w 5848742"/>
              <a:gd name="connsiteY224" fmla="*/ 5859941 h 6858002"/>
              <a:gd name="connsiteX225" fmla="*/ 2604054 w 5848742"/>
              <a:gd name="connsiteY225" fmla="*/ 5864475 h 6858002"/>
              <a:gd name="connsiteX226" fmla="*/ 2620736 w 5848742"/>
              <a:gd name="connsiteY226" fmla="*/ 5881835 h 6858002"/>
              <a:gd name="connsiteX227" fmla="*/ 2637433 w 5848742"/>
              <a:gd name="connsiteY227" fmla="*/ 5885355 h 6858002"/>
              <a:gd name="connsiteX228" fmla="*/ 2664579 w 5848742"/>
              <a:gd name="connsiteY228" fmla="*/ 5877905 h 6858002"/>
              <a:gd name="connsiteX229" fmla="*/ 2647457 w 5848742"/>
              <a:gd name="connsiteY229" fmla="*/ 5872182 h 6858002"/>
              <a:gd name="connsiteX230" fmla="*/ 2627432 w 5848742"/>
              <a:gd name="connsiteY230" fmla="*/ 5866787 h 6858002"/>
              <a:gd name="connsiteX231" fmla="*/ 2628134 w 5848742"/>
              <a:gd name="connsiteY231" fmla="*/ 5867655 h 6858002"/>
              <a:gd name="connsiteX232" fmla="*/ 2611398 w 5848742"/>
              <a:gd name="connsiteY232" fmla="*/ 5865445 h 6858002"/>
              <a:gd name="connsiteX233" fmla="*/ 2604892 w 5848742"/>
              <a:gd name="connsiteY233" fmla="*/ 5860715 h 6858002"/>
              <a:gd name="connsiteX234" fmla="*/ 3859203 w 5848742"/>
              <a:gd name="connsiteY234" fmla="*/ 5857113 h 6858002"/>
              <a:gd name="connsiteX235" fmla="*/ 3859742 w 5848742"/>
              <a:gd name="connsiteY235" fmla="*/ 5857574 h 6858002"/>
              <a:gd name="connsiteX236" fmla="*/ 3859218 w 5848742"/>
              <a:gd name="connsiteY236" fmla="*/ 5857597 h 6858002"/>
              <a:gd name="connsiteX237" fmla="*/ 3860560 w 5848742"/>
              <a:gd name="connsiteY237" fmla="*/ 5857973 h 6858002"/>
              <a:gd name="connsiteX238" fmla="*/ 2442697 w 5848742"/>
              <a:gd name="connsiteY238" fmla="*/ 5827670 h 6858002"/>
              <a:gd name="connsiteX239" fmla="*/ 2443980 w 5848742"/>
              <a:gd name="connsiteY239" fmla="*/ 5828843 h 6858002"/>
              <a:gd name="connsiteX240" fmla="*/ 2454248 w 5848742"/>
              <a:gd name="connsiteY240" fmla="*/ 5835865 h 6858002"/>
              <a:gd name="connsiteX241" fmla="*/ 2511768 w 5848742"/>
              <a:gd name="connsiteY241" fmla="*/ 5855269 h 6858002"/>
              <a:gd name="connsiteX242" fmla="*/ 2548642 w 5848742"/>
              <a:gd name="connsiteY242" fmla="*/ 5864346 h 6858002"/>
              <a:gd name="connsiteX243" fmla="*/ 2522183 w 5848742"/>
              <a:gd name="connsiteY243" fmla="*/ 5850667 h 6858002"/>
              <a:gd name="connsiteX244" fmla="*/ 2487046 w 5848742"/>
              <a:gd name="connsiteY244" fmla="*/ 5834512 h 6858002"/>
              <a:gd name="connsiteX245" fmla="*/ 2477200 w 5848742"/>
              <a:gd name="connsiteY245" fmla="*/ 5832563 h 6858002"/>
              <a:gd name="connsiteX246" fmla="*/ 4173791 w 5848742"/>
              <a:gd name="connsiteY246" fmla="*/ 5808152 h 6858002"/>
              <a:gd name="connsiteX247" fmla="*/ 4185674 w 5848742"/>
              <a:gd name="connsiteY247" fmla="*/ 5814862 h 6858002"/>
              <a:gd name="connsiteX248" fmla="*/ 4170505 w 5848742"/>
              <a:gd name="connsiteY248" fmla="*/ 5816318 h 6858002"/>
              <a:gd name="connsiteX249" fmla="*/ 4157912 w 5848742"/>
              <a:gd name="connsiteY249" fmla="*/ 5812193 h 6858002"/>
              <a:gd name="connsiteX250" fmla="*/ 4173791 w 5848742"/>
              <a:gd name="connsiteY250" fmla="*/ 5808152 h 6858002"/>
              <a:gd name="connsiteX251" fmla="*/ 4187694 w 5848742"/>
              <a:gd name="connsiteY251" fmla="*/ 5793158 h 6858002"/>
              <a:gd name="connsiteX252" fmla="*/ 4194906 w 5848742"/>
              <a:gd name="connsiteY252" fmla="*/ 5794310 h 6858002"/>
              <a:gd name="connsiteX253" fmla="*/ 4188211 w 5848742"/>
              <a:gd name="connsiteY253" fmla="*/ 5795203 h 6858002"/>
              <a:gd name="connsiteX254" fmla="*/ 4318090 w 5848742"/>
              <a:gd name="connsiteY254" fmla="*/ 5780636 h 6858002"/>
              <a:gd name="connsiteX255" fmla="*/ 4341560 w 5848742"/>
              <a:gd name="connsiteY255" fmla="*/ 5785855 h 6858002"/>
              <a:gd name="connsiteX256" fmla="*/ 4329108 w 5848742"/>
              <a:gd name="connsiteY256" fmla="*/ 5788713 h 6858002"/>
              <a:gd name="connsiteX257" fmla="*/ 4315214 w 5848742"/>
              <a:gd name="connsiteY257" fmla="*/ 5784634 h 6858002"/>
              <a:gd name="connsiteX258" fmla="*/ 4318090 w 5848742"/>
              <a:gd name="connsiteY258" fmla="*/ 5780636 h 6858002"/>
              <a:gd name="connsiteX259" fmla="*/ 4088926 w 5848742"/>
              <a:gd name="connsiteY259" fmla="*/ 5753195 h 6858002"/>
              <a:gd name="connsiteX260" fmla="*/ 4095571 w 5848742"/>
              <a:gd name="connsiteY260" fmla="*/ 5756605 h 6858002"/>
              <a:gd name="connsiteX261" fmla="*/ 4102724 w 5848742"/>
              <a:gd name="connsiteY261" fmla="*/ 5759087 h 6858002"/>
              <a:gd name="connsiteX262" fmla="*/ 4152628 w 5848742"/>
              <a:gd name="connsiteY262" fmla="*/ 5767270 h 6858002"/>
              <a:gd name="connsiteX263" fmla="*/ 4135242 w 5848742"/>
              <a:gd name="connsiteY263" fmla="*/ 5762914 h 6858002"/>
              <a:gd name="connsiteX264" fmla="*/ 4088926 w 5848742"/>
              <a:gd name="connsiteY264" fmla="*/ 5753195 h 6858002"/>
              <a:gd name="connsiteX265" fmla="*/ 2374576 w 5848742"/>
              <a:gd name="connsiteY265" fmla="*/ 5703060 h 6858002"/>
              <a:gd name="connsiteX266" fmla="*/ 2390482 w 5848742"/>
              <a:gd name="connsiteY266" fmla="*/ 5712429 h 6858002"/>
              <a:gd name="connsiteX267" fmla="*/ 2441296 w 5848742"/>
              <a:gd name="connsiteY267" fmla="*/ 5743680 h 6858002"/>
              <a:gd name="connsiteX268" fmla="*/ 2443362 w 5848742"/>
              <a:gd name="connsiteY268" fmla="*/ 5750064 h 6858002"/>
              <a:gd name="connsiteX269" fmla="*/ 2574985 w 5848742"/>
              <a:gd name="connsiteY269" fmla="*/ 5775756 h 6858002"/>
              <a:gd name="connsiteX270" fmla="*/ 2547942 w 5848742"/>
              <a:gd name="connsiteY270" fmla="*/ 5764612 h 6858002"/>
              <a:gd name="connsiteX271" fmla="*/ 2499927 w 5848742"/>
              <a:gd name="connsiteY271" fmla="*/ 5745288 h 6858002"/>
              <a:gd name="connsiteX272" fmla="*/ 2446666 w 5848742"/>
              <a:gd name="connsiteY272" fmla="*/ 5715927 h 6858002"/>
              <a:gd name="connsiteX273" fmla="*/ 3775598 w 5848742"/>
              <a:gd name="connsiteY273" fmla="*/ 5702013 h 6858002"/>
              <a:gd name="connsiteX274" fmla="*/ 3816113 w 5848742"/>
              <a:gd name="connsiteY274" fmla="*/ 5726135 h 6858002"/>
              <a:gd name="connsiteX275" fmla="*/ 3997071 w 5848742"/>
              <a:gd name="connsiteY275" fmla="*/ 5749530 h 6858002"/>
              <a:gd name="connsiteX276" fmla="*/ 4061432 w 5848742"/>
              <a:gd name="connsiteY276" fmla="*/ 5754447 h 6858002"/>
              <a:gd name="connsiteX277" fmla="*/ 4002837 w 5848742"/>
              <a:gd name="connsiteY277" fmla="*/ 5729366 h 6858002"/>
              <a:gd name="connsiteX278" fmla="*/ 3984597 w 5848742"/>
              <a:gd name="connsiteY278" fmla="*/ 5723891 h 6858002"/>
              <a:gd name="connsiteX279" fmla="*/ 3888971 w 5848742"/>
              <a:gd name="connsiteY279" fmla="*/ 5713813 h 6858002"/>
              <a:gd name="connsiteX280" fmla="*/ 3775598 w 5848742"/>
              <a:gd name="connsiteY280" fmla="*/ 5702013 h 6858002"/>
              <a:gd name="connsiteX281" fmla="*/ 4068071 w 5848742"/>
              <a:gd name="connsiteY281" fmla="*/ 5688425 h 6858002"/>
              <a:gd name="connsiteX282" fmla="*/ 4132559 w 5848742"/>
              <a:gd name="connsiteY282" fmla="*/ 5711996 h 6858002"/>
              <a:gd name="connsiteX283" fmla="*/ 4246295 w 5848742"/>
              <a:gd name="connsiteY283" fmla="*/ 5729137 h 6858002"/>
              <a:gd name="connsiteX284" fmla="*/ 4256237 w 5848742"/>
              <a:gd name="connsiteY284" fmla="*/ 5731096 h 6858002"/>
              <a:gd name="connsiteX285" fmla="*/ 4237457 w 5848742"/>
              <a:gd name="connsiteY285" fmla="*/ 5723741 h 6858002"/>
              <a:gd name="connsiteX286" fmla="*/ 4162223 w 5848742"/>
              <a:gd name="connsiteY286" fmla="*/ 5698457 h 6858002"/>
              <a:gd name="connsiteX287" fmla="*/ 4152601 w 5848742"/>
              <a:gd name="connsiteY287" fmla="*/ 5697424 h 6858002"/>
              <a:gd name="connsiteX288" fmla="*/ 3987988 w 5848742"/>
              <a:gd name="connsiteY288" fmla="*/ 5565389 h 6858002"/>
              <a:gd name="connsiteX289" fmla="*/ 3991452 w 5848742"/>
              <a:gd name="connsiteY289" fmla="*/ 5573898 h 6858002"/>
              <a:gd name="connsiteX290" fmla="*/ 3993652 w 5848742"/>
              <a:gd name="connsiteY290" fmla="*/ 5579515 h 6858002"/>
              <a:gd name="connsiteX291" fmla="*/ 3994286 w 5848742"/>
              <a:gd name="connsiteY291" fmla="*/ 5581134 h 6858002"/>
              <a:gd name="connsiteX292" fmla="*/ 3994288 w 5848742"/>
              <a:gd name="connsiteY292" fmla="*/ 5581135 h 6858002"/>
              <a:gd name="connsiteX293" fmla="*/ 3991452 w 5848742"/>
              <a:gd name="connsiteY293" fmla="*/ 5573898 h 6858002"/>
              <a:gd name="connsiteX294" fmla="*/ 3987988 w 5848742"/>
              <a:gd name="connsiteY294" fmla="*/ 5565389 h 6858002"/>
              <a:gd name="connsiteX295" fmla="*/ 4645339 w 5848742"/>
              <a:gd name="connsiteY295" fmla="*/ 5529790 h 6858002"/>
              <a:gd name="connsiteX296" fmla="*/ 4664081 w 5848742"/>
              <a:gd name="connsiteY296" fmla="*/ 5536966 h 6858002"/>
              <a:gd name="connsiteX297" fmla="*/ 4654368 w 5848742"/>
              <a:gd name="connsiteY297" fmla="*/ 5534987 h 6858002"/>
              <a:gd name="connsiteX298" fmla="*/ 4650310 w 5848742"/>
              <a:gd name="connsiteY298" fmla="*/ 5532849 h 6858002"/>
              <a:gd name="connsiteX299" fmla="*/ 4645339 w 5848742"/>
              <a:gd name="connsiteY299" fmla="*/ 5529790 h 6858002"/>
              <a:gd name="connsiteX300" fmla="*/ 4826068 w 5848742"/>
              <a:gd name="connsiteY300" fmla="*/ 5502400 h 6858002"/>
              <a:gd name="connsiteX301" fmla="*/ 4828415 w 5848742"/>
              <a:gd name="connsiteY301" fmla="*/ 5508391 h 6858002"/>
              <a:gd name="connsiteX302" fmla="*/ 4826068 w 5848742"/>
              <a:gd name="connsiteY302" fmla="*/ 5502400 h 6858002"/>
              <a:gd name="connsiteX303" fmla="*/ 4772683 w 5848742"/>
              <a:gd name="connsiteY303" fmla="*/ 5491282 h 6858002"/>
              <a:gd name="connsiteX304" fmla="*/ 4762440 w 5848742"/>
              <a:gd name="connsiteY304" fmla="*/ 5491534 h 6858002"/>
              <a:gd name="connsiteX305" fmla="*/ 4772683 w 5848742"/>
              <a:gd name="connsiteY305" fmla="*/ 5491282 h 6858002"/>
              <a:gd name="connsiteX306" fmla="*/ 4794297 w 5848742"/>
              <a:gd name="connsiteY306" fmla="*/ 5488945 h 6858002"/>
              <a:gd name="connsiteX307" fmla="*/ 4797758 w 5848742"/>
              <a:gd name="connsiteY307" fmla="*/ 5497457 h 6858002"/>
              <a:gd name="connsiteX308" fmla="*/ 4794297 w 5848742"/>
              <a:gd name="connsiteY308" fmla="*/ 5488945 h 6858002"/>
              <a:gd name="connsiteX309" fmla="*/ 4257882 w 5848742"/>
              <a:gd name="connsiteY309" fmla="*/ 5435794 h 6858002"/>
              <a:gd name="connsiteX310" fmla="*/ 4256998 w 5848742"/>
              <a:gd name="connsiteY310" fmla="*/ 5443172 h 6858002"/>
              <a:gd name="connsiteX311" fmla="*/ 4276579 w 5848742"/>
              <a:gd name="connsiteY311" fmla="*/ 5447100 h 6858002"/>
              <a:gd name="connsiteX312" fmla="*/ 4294368 w 5848742"/>
              <a:gd name="connsiteY312" fmla="*/ 5449037 h 6858002"/>
              <a:gd name="connsiteX313" fmla="*/ 4613589 w 5848742"/>
              <a:gd name="connsiteY313" fmla="*/ 5214484 h 6858002"/>
              <a:gd name="connsiteX314" fmla="*/ 4655552 w 5848742"/>
              <a:gd name="connsiteY314" fmla="*/ 5233506 h 6858002"/>
              <a:gd name="connsiteX315" fmla="*/ 4644778 w 5848742"/>
              <a:gd name="connsiteY315" fmla="*/ 5232815 h 6858002"/>
              <a:gd name="connsiteX316" fmla="*/ 4613589 w 5848742"/>
              <a:gd name="connsiteY316" fmla="*/ 5214484 h 6858002"/>
              <a:gd name="connsiteX317" fmla="*/ 4341817 w 5848742"/>
              <a:gd name="connsiteY317" fmla="*/ 5214383 h 6858002"/>
              <a:gd name="connsiteX318" fmla="*/ 4331574 w 5848742"/>
              <a:gd name="connsiteY318" fmla="*/ 5214635 h 6858002"/>
              <a:gd name="connsiteX319" fmla="*/ 4341817 w 5848742"/>
              <a:gd name="connsiteY319" fmla="*/ 5214383 h 6858002"/>
              <a:gd name="connsiteX320" fmla="*/ 4975921 w 5848742"/>
              <a:gd name="connsiteY320" fmla="*/ 5163020 h 6858002"/>
              <a:gd name="connsiteX321" fmla="*/ 5122997 w 5848742"/>
              <a:gd name="connsiteY321" fmla="*/ 5175166 h 6858002"/>
              <a:gd name="connsiteX322" fmla="*/ 5139237 w 5848742"/>
              <a:gd name="connsiteY322" fmla="*/ 5181574 h 6858002"/>
              <a:gd name="connsiteX323" fmla="*/ 5157882 w 5848742"/>
              <a:gd name="connsiteY323" fmla="*/ 5190509 h 6858002"/>
              <a:gd name="connsiteX324" fmla="*/ 5086363 w 5848742"/>
              <a:gd name="connsiteY324" fmla="*/ 5189158 h 6858002"/>
              <a:gd name="connsiteX325" fmla="*/ 5018188 w 5848742"/>
              <a:gd name="connsiteY325" fmla="*/ 5185023 h 6858002"/>
              <a:gd name="connsiteX326" fmla="*/ 4989365 w 5848742"/>
              <a:gd name="connsiteY326" fmla="*/ 5169190 h 6858002"/>
              <a:gd name="connsiteX327" fmla="*/ 4362138 w 5848742"/>
              <a:gd name="connsiteY327" fmla="*/ 5149889 h 6858002"/>
              <a:gd name="connsiteX328" fmla="*/ 4354488 w 5848742"/>
              <a:gd name="connsiteY328" fmla="*/ 5157041 h 6858002"/>
              <a:gd name="connsiteX329" fmla="*/ 4357522 w 5848742"/>
              <a:gd name="connsiteY329" fmla="*/ 5154205 h 6858002"/>
              <a:gd name="connsiteX330" fmla="*/ 4485136 w 5848742"/>
              <a:gd name="connsiteY330" fmla="*/ 5114158 h 6858002"/>
              <a:gd name="connsiteX331" fmla="*/ 4477101 w 5848742"/>
              <a:gd name="connsiteY331" fmla="*/ 5118849 h 6858002"/>
              <a:gd name="connsiteX332" fmla="*/ 4485136 w 5848742"/>
              <a:gd name="connsiteY332" fmla="*/ 5114158 h 6858002"/>
              <a:gd name="connsiteX333" fmla="*/ 4551886 w 5848742"/>
              <a:gd name="connsiteY333" fmla="*/ 5105555 h 6858002"/>
              <a:gd name="connsiteX334" fmla="*/ 4589348 w 5848742"/>
              <a:gd name="connsiteY334" fmla="*/ 5107948 h 6858002"/>
              <a:gd name="connsiteX335" fmla="*/ 4760905 w 5848742"/>
              <a:gd name="connsiteY335" fmla="*/ 5141009 h 6858002"/>
              <a:gd name="connsiteX336" fmla="*/ 4846122 w 5848742"/>
              <a:gd name="connsiteY336" fmla="*/ 5149996 h 6858002"/>
              <a:gd name="connsiteX337" fmla="*/ 4844448 w 5848742"/>
              <a:gd name="connsiteY337" fmla="*/ 5151224 h 6858002"/>
              <a:gd name="connsiteX338" fmla="*/ 4886162 w 5848742"/>
              <a:gd name="connsiteY338" fmla="*/ 5170900 h 6858002"/>
              <a:gd name="connsiteX339" fmla="*/ 4901883 w 5848742"/>
              <a:gd name="connsiteY339" fmla="*/ 5177968 h 6858002"/>
              <a:gd name="connsiteX340" fmla="*/ 4874841 w 5848742"/>
              <a:gd name="connsiteY340" fmla="*/ 5176328 h 6858002"/>
              <a:gd name="connsiteX341" fmla="*/ 4698879 w 5848742"/>
              <a:gd name="connsiteY341" fmla="*/ 5160228 h 6858002"/>
              <a:gd name="connsiteX342" fmla="*/ 4637133 w 5848742"/>
              <a:gd name="connsiteY342" fmla="*/ 5134016 h 6858002"/>
              <a:gd name="connsiteX343" fmla="*/ 4452922 w 5848742"/>
              <a:gd name="connsiteY343" fmla="*/ 5103543 h 6858002"/>
              <a:gd name="connsiteX344" fmla="*/ 4444541 w 5848742"/>
              <a:gd name="connsiteY344" fmla="*/ 5108588 h 6858002"/>
              <a:gd name="connsiteX345" fmla="*/ 4452922 w 5848742"/>
              <a:gd name="connsiteY345" fmla="*/ 5103543 h 6858002"/>
              <a:gd name="connsiteX346" fmla="*/ 4340720 w 5848742"/>
              <a:gd name="connsiteY346" fmla="*/ 5039686 h 6858002"/>
              <a:gd name="connsiteX347" fmla="*/ 4354180 w 5848742"/>
              <a:gd name="connsiteY347" fmla="*/ 5041131 h 6858002"/>
              <a:gd name="connsiteX348" fmla="*/ 4476706 w 5848742"/>
              <a:gd name="connsiteY348" fmla="*/ 5070794 h 6858002"/>
              <a:gd name="connsiteX349" fmla="*/ 4466891 w 5848742"/>
              <a:gd name="connsiteY349" fmla="*/ 5076253 h 6858002"/>
              <a:gd name="connsiteX350" fmla="*/ 4461075 w 5848742"/>
              <a:gd name="connsiteY350" fmla="*/ 5077120 h 6858002"/>
              <a:gd name="connsiteX351" fmla="*/ 4833540 w 5848742"/>
              <a:gd name="connsiteY351" fmla="*/ 5021204 h 6858002"/>
              <a:gd name="connsiteX352" fmla="*/ 4886317 w 5848742"/>
              <a:gd name="connsiteY352" fmla="*/ 5041787 h 6858002"/>
              <a:gd name="connsiteX353" fmla="*/ 4940646 w 5848742"/>
              <a:gd name="connsiteY353" fmla="*/ 5065632 h 6858002"/>
              <a:gd name="connsiteX354" fmla="*/ 4923499 w 5848742"/>
              <a:gd name="connsiteY354" fmla="*/ 5065878 h 6858002"/>
              <a:gd name="connsiteX355" fmla="*/ 4909042 w 5848742"/>
              <a:gd name="connsiteY355" fmla="*/ 5065059 h 6858002"/>
              <a:gd name="connsiteX356" fmla="*/ 4794062 w 5848742"/>
              <a:gd name="connsiteY356" fmla="*/ 5023080 h 6858002"/>
              <a:gd name="connsiteX357" fmla="*/ 4806332 w 5848742"/>
              <a:gd name="connsiteY357" fmla="*/ 5023108 h 6858002"/>
              <a:gd name="connsiteX358" fmla="*/ 4142391 w 5848742"/>
              <a:gd name="connsiteY358" fmla="*/ 5015189 h 6858002"/>
              <a:gd name="connsiteX359" fmla="*/ 4141948 w 5848742"/>
              <a:gd name="connsiteY359" fmla="*/ 5017980 h 6858002"/>
              <a:gd name="connsiteX360" fmla="*/ 4162392 w 5848742"/>
              <a:gd name="connsiteY360" fmla="*/ 5020830 h 6858002"/>
              <a:gd name="connsiteX361" fmla="*/ 4165957 w 5848742"/>
              <a:gd name="connsiteY361" fmla="*/ 5020682 h 6858002"/>
              <a:gd name="connsiteX362" fmla="*/ 4148437 w 5848742"/>
              <a:gd name="connsiteY362" fmla="*/ 5016111 h 6858002"/>
              <a:gd name="connsiteX363" fmla="*/ 4104668 w 5848742"/>
              <a:gd name="connsiteY363" fmla="*/ 4962483 h 6858002"/>
              <a:gd name="connsiteX364" fmla="*/ 4109221 w 5848742"/>
              <a:gd name="connsiteY364" fmla="*/ 4964073 h 6858002"/>
              <a:gd name="connsiteX365" fmla="*/ 4110693 w 5848742"/>
              <a:gd name="connsiteY365" fmla="*/ 4964428 h 6858002"/>
              <a:gd name="connsiteX366" fmla="*/ 4259214 w 5848742"/>
              <a:gd name="connsiteY366" fmla="*/ 4954708 h 6858002"/>
              <a:gd name="connsiteX367" fmla="*/ 4253968 w 5848742"/>
              <a:gd name="connsiteY367" fmla="*/ 4959746 h 6858002"/>
              <a:gd name="connsiteX368" fmla="*/ 4253578 w 5848742"/>
              <a:gd name="connsiteY368" fmla="*/ 4960122 h 6858002"/>
              <a:gd name="connsiteX369" fmla="*/ 4250821 w 5848742"/>
              <a:gd name="connsiteY369" fmla="*/ 4962768 h 6858002"/>
              <a:gd name="connsiteX370" fmla="*/ 4250953 w 5848742"/>
              <a:gd name="connsiteY370" fmla="*/ 4962641 h 6858002"/>
              <a:gd name="connsiteX371" fmla="*/ 4253578 w 5848742"/>
              <a:gd name="connsiteY371" fmla="*/ 4960122 h 6858002"/>
              <a:gd name="connsiteX372" fmla="*/ 4454761 w 5848742"/>
              <a:gd name="connsiteY372" fmla="*/ 4918954 h 6858002"/>
              <a:gd name="connsiteX373" fmla="*/ 4528851 w 5848742"/>
              <a:gd name="connsiteY373" fmla="*/ 4927154 h 6858002"/>
              <a:gd name="connsiteX374" fmla="*/ 4584463 w 5848742"/>
              <a:gd name="connsiteY374" fmla="*/ 4928880 h 6858002"/>
              <a:gd name="connsiteX375" fmla="*/ 4722568 w 5848742"/>
              <a:gd name="connsiteY375" fmla="*/ 4977922 h 6858002"/>
              <a:gd name="connsiteX376" fmla="*/ 4743503 w 5848742"/>
              <a:gd name="connsiteY376" fmla="*/ 4986086 h 6858002"/>
              <a:gd name="connsiteX377" fmla="*/ 4729208 w 5848742"/>
              <a:gd name="connsiteY377" fmla="*/ 4985945 h 6858002"/>
              <a:gd name="connsiteX378" fmla="*/ 4690954 w 5848742"/>
              <a:gd name="connsiteY378" fmla="*/ 4986260 h 6858002"/>
              <a:gd name="connsiteX379" fmla="*/ 4691788 w 5848742"/>
              <a:gd name="connsiteY379" fmla="*/ 4987768 h 6858002"/>
              <a:gd name="connsiteX380" fmla="*/ 4624489 w 5848742"/>
              <a:gd name="connsiteY380" fmla="*/ 4964913 h 6858002"/>
              <a:gd name="connsiteX381" fmla="*/ 4483805 w 5848742"/>
              <a:gd name="connsiteY381" fmla="*/ 4930175 h 6858002"/>
              <a:gd name="connsiteX382" fmla="*/ 4690063 w 5848742"/>
              <a:gd name="connsiteY382" fmla="*/ 4893264 h 6858002"/>
              <a:gd name="connsiteX383" fmla="*/ 4700435 w 5848742"/>
              <a:gd name="connsiteY383" fmla="*/ 4894901 h 6858002"/>
              <a:gd name="connsiteX384" fmla="*/ 4701508 w 5848742"/>
              <a:gd name="connsiteY384" fmla="*/ 4896387 h 6858002"/>
              <a:gd name="connsiteX385" fmla="*/ 4690202 w 5848742"/>
              <a:gd name="connsiteY385" fmla="*/ 4899596 h 6858002"/>
              <a:gd name="connsiteX386" fmla="*/ 4684936 w 5848742"/>
              <a:gd name="connsiteY386" fmla="*/ 4896004 h 6858002"/>
              <a:gd name="connsiteX387" fmla="*/ 4676713 w 5848742"/>
              <a:gd name="connsiteY387" fmla="*/ 4891155 h 6858002"/>
              <a:gd name="connsiteX388" fmla="*/ 4682038 w 5848742"/>
              <a:gd name="connsiteY388" fmla="*/ 4891996 h 6858002"/>
              <a:gd name="connsiteX389" fmla="*/ 4684936 w 5848742"/>
              <a:gd name="connsiteY389" fmla="*/ 4896004 h 6858002"/>
              <a:gd name="connsiteX390" fmla="*/ 4673631 w 5848742"/>
              <a:gd name="connsiteY390" fmla="*/ 4899211 h 6858002"/>
              <a:gd name="connsiteX391" fmla="*/ 4668361 w 5848742"/>
              <a:gd name="connsiteY391" fmla="*/ 4895618 h 6858002"/>
              <a:gd name="connsiteX392" fmla="*/ 4646684 w 5848742"/>
              <a:gd name="connsiteY392" fmla="*/ 4888730 h 6858002"/>
              <a:gd name="connsiteX393" fmla="*/ 4668361 w 5848742"/>
              <a:gd name="connsiteY393" fmla="*/ 4895618 h 6858002"/>
              <a:gd name="connsiteX394" fmla="*/ 4643518 w 5848742"/>
              <a:gd name="connsiteY394" fmla="*/ 4897241 h 6858002"/>
              <a:gd name="connsiteX395" fmla="*/ 4624471 w 5848742"/>
              <a:gd name="connsiteY395" fmla="*/ 4891370 h 6858002"/>
              <a:gd name="connsiteX396" fmla="*/ 4646684 w 5848742"/>
              <a:gd name="connsiteY396" fmla="*/ 4888730 h 6858002"/>
              <a:gd name="connsiteX397" fmla="*/ 4403066 w 5848742"/>
              <a:gd name="connsiteY397" fmla="*/ 4882947 h 6858002"/>
              <a:gd name="connsiteX398" fmla="*/ 4407486 w 5848742"/>
              <a:gd name="connsiteY398" fmla="*/ 4889273 h 6858002"/>
              <a:gd name="connsiteX399" fmla="*/ 4403066 w 5848742"/>
              <a:gd name="connsiteY399" fmla="*/ 4882947 h 6858002"/>
              <a:gd name="connsiteX400" fmla="*/ 4374979 w 5848742"/>
              <a:gd name="connsiteY400" fmla="*/ 4879355 h 6858002"/>
              <a:gd name="connsiteX401" fmla="*/ 4379537 w 5848742"/>
              <a:gd name="connsiteY401" fmla="*/ 4886068 h 6858002"/>
              <a:gd name="connsiteX402" fmla="*/ 4374979 w 5848742"/>
              <a:gd name="connsiteY402" fmla="*/ 4879355 h 6858002"/>
              <a:gd name="connsiteX403" fmla="*/ 4668588 w 5848742"/>
              <a:gd name="connsiteY403" fmla="*/ 4862280 h 6858002"/>
              <a:gd name="connsiteX404" fmla="*/ 4687587 w 5848742"/>
              <a:gd name="connsiteY404" fmla="*/ 4868982 h 6858002"/>
              <a:gd name="connsiteX405" fmla="*/ 4689736 w 5848742"/>
              <a:gd name="connsiteY405" fmla="*/ 4874294 h 6858002"/>
              <a:gd name="connsiteX406" fmla="*/ 4649868 w 5848742"/>
              <a:gd name="connsiteY406" fmla="*/ 4873731 h 6858002"/>
              <a:gd name="connsiteX407" fmla="*/ 4653636 w 5848742"/>
              <a:gd name="connsiteY407" fmla="*/ 4862784 h 6858002"/>
              <a:gd name="connsiteX408" fmla="*/ 4668588 w 5848742"/>
              <a:gd name="connsiteY408" fmla="*/ 4862280 h 6858002"/>
              <a:gd name="connsiteX409" fmla="*/ 4322391 w 5848742"/>
              <a:gd name="connsiteY409" fmla="*/ 4853065 h 6858002"/>
              <a:gd name="connsiteX410" fmla="*/ 4310458 w 5848742"/>
              <a:gd name="connsiteY410" fmla="*/ 4854679 h 6858002"/>
              <a:gd name="connsiteX411" fmla="*/ 4308537 w 5848742"/>
              <a:gd name="connsiteY411" fmla="*/ 4858277 h 6858002"/>
              <a:gd name="connsiteX412" fmla="*/ 4335556 w 5848742"/>
              <a:gd name="connsiteY412" fmla="*/ 4864514 h 6858002"/>
              <a:gd name="connsiteX413" fmla="*/ 4333973 w 5848742"/>
              <a:gd name="connsiteY413" fmla="*/ 4855732 h 6858002"/>
              <a:gd name="connsiteX414" fmla="*/ 4325629 w 5848742"/>
              <a:gd name="connsiteY414" fmla="*/ 4853351 h 6858002"/>
              <a:gd name="connsiteX415" fmla="*/ 4656013 w 5848742"/>
              <a:gd name="connsiteY415" fmla="*/ 4709077 h 6858002"/>
              <a:gd name="connsiteX416" fmla="*/ 4717349 w 5848742"/>
              <a:gd name="connsiteY416" fmla="*/ 4717836 h 6858002"/>
              <a:gd name="connsiteX417" fmla="*/ 4773035 w 5848742"/>
              <a:gd name="connsiteY417" fmla="*/ 4725933 h 6858002"/>
              <a:gd name="connsiteX418" fmla="*/ 4773433 w 5848742"/>
              <a:gd name="connsiteY418" fmla="*/ 4726190 h 6858002"/>
              <a:gd name="connsiteX419" fmla="*/ 4742677 w 5848742"/>
              <a:gd name="connsiteY419" fmla="*/ 4721537 h 6858002"/>
              <a:gd name="connsiteX420" fmla="*/ 4676346 w 5848742"/>
              <a:gd name="connsiteY420" fmla="*/ 4718622 h 6858002"/>
              <a:gd name="connsiteX421" fmla="*/ 3838320 w 5848742"/>
              <a:gd name="connsiteY421" fmla="*/ 4684649 h 6858002"/>
              <a:gd name="connsiteX422" fmla="*/ 3830449 w 5848742"/>
              <a:gd name="connsiteY422" fmla="*/ 4691221 h 6858002"/>
              <a:gd name="connsiteX423" fmla="*/ 3838320 w 5848742"/>
              <a:gd name="connsiteY423" fmla="*/ 4684649 h 6858002"/>
              <a:gd name="connsiteX424" fmla="*/ 3864245 w 5848742"/>
              <a:gd name="connsiteY424" fmla="*/ 4689597 h 6858002"/>
              <a:gd name="connsiteX425" fmla="*/ 3870922 w 5848742"/>
              <a:gd name="connsiteY425" fmla="*/ 4688786 h 6858002"/>
              <a:gd name="connsiteX426" fmla="*/ 4429596 w 5848742"/>
              <a:gd name="connsiteY426" fmla="*/ 4622801 h 6858002"/>
              <a:gd name="connsiteX427" fmla="*/ 4417064 w 5848742"/>
              <a:gd name="connsiteY427" fmla="*/ 4625136 h 6858002"/>
              <a:gd name="connsiteX428" fmla="*/ 4434462 w 5848742"/>
              <a:gd name="connsiteY428" fmla="*/ 4632871 h 6858002"/>
              <a:gd name="connsiteX429" fmla="*/ 4455108 w 5848742"/>
              <a:gd name="connsiteY429" fmla="*/ 4632025 h 6858002"/>
              <a:gd name="connsiteX430" fmla="*/ 4451661 w 5848742"/>
              <a:gd name="connsiteY430" fmla="*/ 4625883 h 6858002"/>
              <a:gd name="connsiteX431" fmla="*/ 4429596 w 5848742"/>
              <a:gd name="connsiteY431" fmla="*/ 4622801 h 6858002"/>
              <a:gd name="connsiteX432" fmla="*/ 4489459 w 5848742"/>
              <a:gd name="connsiteY432" fmla="*/ 4546878 h 6858002"/>
              <a:gd name="connsiteX433" fmla="*/ 4489743 w 5848742"/>
              <a:gd name="connsiteY433" fmla="*/ 4547190 h 6858002"/>
              <a:gd name="connsiteX434" fmla="*/ 4492371 w 5848742"/>
              <a:gd name="connsiteY434" fmla="*/ 4547518 h 6858002"/>
              <a:gd name="connsiteX435" fmla="*/ 4492606 w 5848742"/>
              <a:gd name="connsiteY435" fmla="*/ 4547532 h 6858002"/>
              <a:gd name="connsiteX436" fmla="*/ 4521994 w 5848742"/>
              <a:gd name="connsiteY436" fmla="*/ 4545892 h 6858002"/>
              <a:gd name="connsiteX437" fmla="*/ 4522845 w 5848742"/>
              <a:gd name="connsiteY437" fmla="*/ 4546554 h 6858002"/>
              <a:gd name="connsiteX438" fmla="*/ 4523795 w 5848742"/>
              <a:gd name="connsiteY438" fmla="*/ 4549522 h 6858002"/>
              <a:gd name="connsiteX439" fmla="*/ 4534741 w 5848742"/>
              <a:gd name="connsiteY439" fmla="*/ 4550221 h 6858002"/>
              <a:gd name="connsiteX440" fmla="*/ 4962409 w 5848742"/>
              <a:gd name="connsiteY440" fmla="*/ 4451404 h 6858002"/>
              <a:gd name="connsiteX441" fmla="*/ 4961245 w 5848742"/>
              <a:gd name="connsiteY441" fmla="*/ 4453214 h 6858002"/>
              <a:gd name="connsiteX442" fmla="*/ 4961244 w 5848742"/>
              <a:gd name="connsiteY442" fmla="*/ 4453213 h 6858002"/>
              <a:gd name="connsiteX443" fmla="*/ 4788978 w 5848742"/>
              <a:gd name="connsiteY443" fmla="*/ 4383453 h 6858002"/>
              <a:gd name="connsiteX444" fmla="*/ 4782399 w 5848742"/>
              <a:gd name="connsiteY444" fmla="*/ 4384271 h 6858002"/>
              <a:gd name="connsiteX445" fmla="*/ 4780499 w 5848742"/>
              <a:gd name="connsiteY445" fmla="*/ 4384385 h 6858002"/>
              <a:gd name="connsiteX446" fmla="*/ 4793071 w 5848742"/>
              <a:gd name="connsiteY446" fmla="*/ 4383003 h 6858002"/>
              <a:gd name="connsiteX447" fmla="*/ 4788978 w 5848742"/>
              <a:gd name="connsiteY447" fmla="*/ 4383453 h 6858002"/>
              <a:gd name="connsiteX448" fmla="*/ 4792497 w 5848742"/>
              <a:gd name="connsiteY448" fmla="*/ 4383014 h 6858002"/>
              <a:gd name="connsiteX449" fmla="*/ 3994347 w 5848742"/>
              <a:gd name="connsiteY449" fmla="*/ 4201047 h 6858002"/>
              <a:gd name="connsiteX450" fmla="*/ 3993152 w 5848742"/>
              <a:gd name="connsiteY450" fmla="*/ 4203883 h 6858002"/>
              <a:gd name="connsiteX451" fmla="*/ 3985565 w 5848742"/>
              <a:gd name="connsiteY451" fmla="*/ 4203148 h 6858002"/>
              <a:gd name="connsiteX452" fmla="*/ 3996204 w 5848742"/>
              <a:gd name="connsiteY452" fmla="*/ 4196634 h 6858002"/>
              <a:gd name="connsiteX453" fmla="*/ 4010492 w 5848742"/>
              <a:gd name="connsiteY453" fmla="*/ 4197179 h 6858002"/>
              <a:gd name="connsiteX454" fmla="*/ 3994347 w 5848742"/>
              <a:gd name="connsiteY454" fmla="*/ 4201047 h 6858002"/>
              <a:gd name="connsiteX455" fmla="*/ 3723175 w 5848742"/>
              <a:gd name="connsiteY455" fmla="*/ 4107215 h 6858002"/>
              <a:gd name="connsiteX456" fmla="*/ 3762845 w 5848742"/>
              <a:gd name="connsiteY456" fmla="*/ 4109974 h 6858002"/>
              <a:gd name="connsiteX457" fmla="*/ 3686039 w 5848742"/>
              <a:gd name="connsiteY457" fmla="*/ 4119941 h 6858002"/>
              <a:gd name="connsiteX458" fmla="*/ 3723175 w 5848742"/>
              <a:gd name="connsiteY458" fmla="*/ 4107215 h 6858002"/>
              <a:gd name="connsiteX459" fmla="*/ 3766542 w 5848742"/>
              <a:gd name="connsiteY459" fmla="*/ 4104031 h 6858002"/>
              <a:gd name="connsiteX460" fmla="*/ 3765041 w 5848742"/>
              <a:gd name="connsiteY460" fmla="*/ 4106446 h 6858002"/>
              <a:gd name="connsiteX461" fmla="*/ 3762845 w 5848742"/>
              <a:gd name="connsiteY461" fmla="*/ 4109974 h 6858002"/>
              <a:gd name="connsiteX462" fmla="*/ 3847999 w 5848742"/>
              <a:gd name="connsiteY462" fmla="*/ 4102073 h 6858002"/>
              <a:gd name="connsiteX463" fmla="*/ 3862667 w 5848742"/>
              <a:gd name="connsiteY463" fmla="*/ 4105701 h 6858002"/>
              <a:gd name="connsiteX464" fmla="*/ 3847999 w 5848742"/>
              <a:gd name="connsiteY464" fmla="*/ 4102073 h 6858002"/>
              <a:gd name="connsiteX465" fmla="*/ 3769431 w 5848742"/>
              <a:gd name="connsiteY465" fmla="*/ 4099386 h 6858002"/>
              <a:gd name="connsiteX466" fmla="*/ 3768699 w 5848742"/>
              <a:gd name="connsiteY466" fmla="*/ 4100563 h 6858002"/>
              <a:gd name="connsiteX467" fmla="*/ 3766542 w 5848742"/>
              <a:gd name="connsiteY467" fmla="*/ 4104031 h 6858002"/>
              <a:gd name="connsiteX468" fmla="*/ 3600380 w 5848742"/>
              <a:gd name="connsiteY468" fmla="*/ 4096471 h 6858002"/>
              <a:gd name="connsiteX469" fmla="*/ 3607741 w 5848742"/>
              <a:gd name="connsiteY469" fmla="*/ 4111559 h 6858002"/>
              <a:gd name="connsiteX470" fmla="*/ 3593977 w 5848742"/>
              <a:gd name="connsiteY470" fmla="*/ 4103739 h 6858002"/>
              <a:gd name="connsiteX471" fmla="*/ 3600380 w 5848742"/>
              <a:gd name="connsiteY471" fmla="*/ 4096471 h 6858002"/>
              <a:gd name="connsiteX472" fmla="*/ 3817354 w 5848742"/>
              <a:gd name="connsiteY472" fmla="*/ 4092065 h 6858002"/>
              <a:gd name="connsiteX473" fmla="*/ 3810931 w 5848742"/>
              <a:gd name="connsiteY473" fmla="*/ 4102052 h 6858002"/>
              <a:gd name="connsiteX474" fmla="*/ 3817354 w 5848742"/>
              <a:gd name="connsiteY474" fmla="*/ 4092065 h 6858002"/>
              <a:gd name="connsiteX475" fmla="*/ 4764849 w 5848742"/>
              <a:gd name="connsiteY475" fmla="*/ 4057053 h 6858002"/>
              <a:gd name="connsiteX476" fmla="*/ 4786779 w 5848742"/>
              <a:gd name="connsiteY476" fmla="*/ 4060659 h 6858002"/>
              <a:gd name="connsiteX477" fmla="*/ 4783516 w 5848742"/>
              <a:gd name="connsiteY477" fmla="*/ 4063475 h 6858002"/>
              <a:gd name="connsiteX478" fmla="*/ 4733184 w 5848742"/>
              <a:gd name="connsiteY478" fmla="*/ 4052542 h 6858002"/>
              <a:gd name="connsiteX479" fmla="*/ 4719200 w 5848742"/>
              <a:gd name="connsiteY479" fmla="*/ 4055610 h 6858002"/>
              <a:gd name="connsiteX480" fmla="*/ 4733184 w 5848742"/>
              <a:gd name="connsiteY480" fmla="*/ 4052542 h 6858002"/>
              <a:gd name="connsiteX481" fmla="*/ 4513962 w 5848742"/>
              <a:gd name="connsiteY481" fmla="*/ 3879621 h 6858002"/>
              <a:gd name="connsiteX482" fmla="*/ 4528632 w 5848742"/>
              <a:gd name="connsiteY482" fmla="*/ 3883250 h 6858002"/>
              <a:gd name="connsiteX483" fmla="*/ 4513962 w 5848742"/>
              <a:gd name="connsiteY483" fmla="*/ 3879621 h 6858002"/>
              <a:gd name="connsiteX484" fmla="*/ 5052149 w 5848742"/>
              <a:gd name="connsiteY484" fmla="*/ 3619307 h 6858002"/>
              <a:gd name="connsiteX485" fmla="*/ 5050576 w 5848742"/>
              <a:gd name="connsiteY485" fmla="*/ 3625185 h 6858002"/>
              <a:gd name="connsiteX486" fmla="*/ 5051275 w 5848742"/>
              <a:gd name="connsiteY486" fmla="*/ 3622572 h 6858002"/>
              <a:gd name="connsiteX487" fmla="*/ 5052672 w 5848742"/>
              <a:gd name="connsiteY487" fmla="*/ 3617347 h 6858002"/>
              <a:gd name="connsiteX488" fmla="*/ 5052149 w 5848742"/>
              <a:gd name="connsiteY488" fmla="*/ 3619307 h 6858002"/>
              <a:gd name="connsiteX489" fmla="*/ 5052440 w 5848742"/>
              <a:gd name="connsiteY489" fmla="*/ 3618216 h 6858002"/>
              <a:gd name="connsiteX490" fmla="*/ 5052672 w 5848742"/>
              <a:gd name="connsiteY490" fmla="*/ 3617347 h 6858002"/>
              <a:gd name="connsiteX491" fmla="*/ 5543320 w 5848742"/>
              <a:gd name="connsiteY491" fmla="*/ 3578966 h 6858002"/>
              <a:gd name="connsiteX492" fmla="*/ 5543893 w 5848742"/>
              <a:gd name="connsiteY492" fmla="*/ 3579032 h 6858002"/>
              <a:gd name="connsiteX493" fmla="*/ 5543056 w 5848742"/>
              <a:gd name="connsiteY493" fmla="*/ 3579328 h 6858002"/>
              <a:gd name="connsiteX494" fmla="*/ 5542829 w 5848742"/>
              <a:gd name="connsiteY494" fmla="*/ 3579196 h 6858002"/>
              <a:gd name="connsiteX495" fmla="*/ 5569127 w 5848742"/>
              <a:gd name="connsiteY495" fmla="*/ 3568937 h 6858002"/>
              <a:gd name="connsiteX496" fmla="*/ 5559301 w 5848742"/>
              <a:gd name="connsiteY496" fmla="*/ 3573580 h 6858002"/>
              <a:gd name="connsiteX497" fmla="*/ 5555134 w 5848742"/>
              <a:gd name="connsiteY497" fmla="*/ 3575055 h 6858002"/>
              <a:gd name="connsiteX498" fmla="*/ 5551740 w 5848742"/>
              <a:gd name="connsiteY498" fmla="*/ 3575023 h 6858002"/>
              <a:gd name="connsiteX499" fmla="*/ 5562989 w 5848742"/>
              <a:gd name="connsiteY499" fmla="*/ 3569754 h 6858002"/>
              <a:gd name="connsiteX500" fmla="*/ 5564384 w 5848742"/>
              <a:gd name="connsiteY500" fmla="*/ 3569402 h 6858002"/>
              <a:gd name="connsiteX501" fmla="*/ 4797728 w 5848742"/>
              <a:gd name="connsiteY501" fmla="*/ 3551802 h 6858002"/>
              <a:gd name="connsiteX502" fmla="*/ 4791872 w 5848742"/>
              <a:gd name="connsiteY502" fmla="*/ 3561218 h 6858002"/>
              <a:gd name="connsiteX503" fmla="*/ 4795987 w 5848742"/>
              <a:gd name="connsiteY503" fmla="*/ 3554599 h 6858002"/>
              <a:gd name="connsiteX504" fmla="*/ 4798458 w 5848742"/>
              <a:gd name="connsiteY504" fmla="*/ 3550629 h 6858002"/>
              <a:gd name="connsiteX505" fmla="*/ 4797728 w 5848742"/>
              <a:gd name="connsiteY505" fmla="*/ 3551802 h 6858002"/>
              <a:gd name="connsiteX506" fmla="*/ 4798354 w 5848742"/>
              <a:gd name="connsiteY506" fmla="*/ 3550795 h 6858002"/>
              <a:gd name="connsiteX507" fmla="*/ 4798458 w 5848742"/>
              <a:gd name="connsiteY507" fmla="*/ 3550629 h 6858002"/>
              <a:gd name="connsiteX508" fmla="*/ 5273818 w 5848742"/>
              <a:gd name="connsiteY508" fmla="*/ 3548727 h 6858002"/>
              <a:gd name="connsiteX509" fmla="*/ 5386774 w 5848742"/>
              <a:gd name="connsiteY509" fmla="*/ 3561769 h 6858002"/>
              <a:gd name="connsiteX510" fmla="*/ 5459347 w 5848742"/>
              <a:gd name="connsiteY510" fmla="*/ 3557008 h 6858002"/>
              <a:gd name="connsiteX511" fmla="*/ 5502492 w 5848742"/>
              <a:gd name="connsiteY511" fmla="*/ 3558803 h 6858002"/>
              <a:gd name="connsiteX512" fmla="*/ 5453644 w 5848742"/>
              <a:gd name="connsiteY512" fmla="*/ 3578838 h 6858002"/>
              <a:gd name="connsiteX513" fmla="*/ 5430097 w 5848742"/>
              <a:gd name="connsiteY513" fmla="*/ 3578520 h 6858002"/>
              <a:gd name="connsiteX514" fmla="*/ 5243284 w 5848742"/>
              <a:gd name="connsiteY514" fmla="*/ 3552968 h 6858002"/>
              <a:gd name="connsiteX515" fmla="*/ 5273818 w 5848742"/>
              <a:gd name="connsiteY515" fmla="*/ 3548727 h 6858002"/>
              <a:gd name="connsiteX516" fmla="*/ 5176479 w 5848742"/>
              <a:gd name="connsiteY516" fmla="*/ 3532469 h 6858002"/>
              <a:gd name="connsiteX517" fmla="*/ 5177187 w 5848742"/>
              <a:gd name="connsiteY517" fmla="*/ 3542323 h 6858002"/>
              <a:gd name="connsiteX518" fmla="*/ 5168358 w 5848742"/>
              <a:gd name="connsiteY518" fmla="*/ 3546762 h 6858002"/>
              <a:gd name="connsiteX519" fmla="*/ 5176479 w 5848742"/>
              <a:gd name="connsiteY519" fmla="*/ 3532469 h 6858002"/>
              <a:gd name="connsiteX520" fmla="*/ 5519246 w 5848742"/>
              <a:gd name="connsiteY520" fmla="*/ 3524774 h 6858002"/>
              <a:gd name="connsiteX521" fmla="*/ 5527820 w 5848742"/>
              <a:gd name="connsiteY521" fmla="*/ 3525555 h 6858002"/>
              <a:gd name="connsiteX522" fmla="*/ 5467269 w 5848742"/>
              <a:gd name="connsiteY522" fmla="*/ 3539701 h 6858002"/>
              <a:gd name="connsiteX523" fmla="*/ 5452954 w 5848742"/>
              <a:gd name="connsiteY523" fmla="*/ 3537014 h 6858002"/>
              <a:gd name="connsiteX524" fmla="*/ 5461188 w 5848742"/>
              <a:gd name="connsiteY524" fmla="*/ 3533988 h 6858002"/>
              <a:gd name="connsiteX525" fmla="*/ 5490102 w 5848742"/>
              <a:gd name="connsiteY525" fmla="*/ 3530305 h 6858002"/>
              <a:gd name="connsiteX526" fmla="*/ 5519246 w 5848742"/>
              <a:gd name="connsiteY526" fmla="*/ 3524774 h 6858002"/>
              <a:gd name="connsiteX527" fmla="*/ 5058706 w 5848742"/>
              <a:gd name="connsiteY527" fmla="*/ 3519122 h 6858002"/>
              <a:gd name="connsiteX528" fmla="*/ 5050502 w 5848742"/>
              <a:gd name="connsiteY528" fmla="*/ 3524891 h 6858002"/>
              <a:gd name="connsiteX529" fmla="*/ 5058706 w 5848742"/>
              <a:gd name="connsiteY529" fmla="*/ 3519122 h 6858002"/>
              <a:gd name="connsiteX530" fmla="*/ 4516174 w 5848742"/>
              <a:gd name="connsiteY530" fmla="*/ 3469854 h 6858002"/>
              <a:gd name="connsiteX531" fmla="*/ 4509862 w 5848742"/>
              <a:gd name="connsiteY531" fmla="*/ 3472029 h 6858002"/>
              <a:gd name="connsiteX532" fmla="*/ 4500691 w 5848742"/>
              <a:gd name="connsiteY532" fmla="*/ 3480073 h 6858002"/>
              <a:gd name="connsiteX533" fmla="*/ 4651471 w 5848742"/>
              <a:gd name="connsiteY533" fmla="*/ 3486684 h 6858002"/>
              <a:gd name="connsiteX534" fmla="*/ 4667362 w 5848742"/>
              <a:gd name="connsiteY534" fmla="*/ 3485427 h 6858002"/>
              <a:gd name="connsiteX535" fmla="*/ 3840602 w 5848742"/>
              <a:gd name="connsiteY535" fmla="*/ 3469306 h 6858002"/>
              <a:gd name="connsiteX536" fmla="*/ 3761297 w 5848742"/>
              <a:gd name="connsiteY536" fmla="*/ 3479162 h 6858002"/>
              <a:gd name="connsiteX537" fmla="*/ 3679210 w 5848742"/>
              <a:gd name="connsiteY537" fmla="*/ 3492771 h 6858002"/>
              <a:gd name="connsiteX538" fmla="*/ 3703795 w 5848742"/>
              <a:gd name="connsiteY538" fmla="*/ 3498615 h 6858002"/>
              <a:gd name="connsiteX539" fmla="*/ 3724697 w 5848742"/>
              <a:gd name="connsiteY539" fmla="*/ 3502202 h 6858002"/>
              <a:gd name="connsiteX540" fmla="*/ 3896983 w 5848742"/>
              <a:gd name="connsiteY540" fmla="*/ 3484464 h 6858002"/>
              <a:gd name="connsiteX541" fmla="*/ 3879358 w 5848742"/>
              <a:gd name="connsiteY541" fmla="*/ 3480552 h 6858002"/>
              <a:gd name="connsiteX542" fmla="*/ 4935553 w 5848742"/>
              <a:gd name="connsiteY542" fmla="*/ 3468315 h 6858002"/>
              <a:gd name="connsiteX543" fmla="*/ 4952013 w 5848742"/>
              <a:gd name="connsiteY543" fmla="*/ 3468938 h 6858002"/>
              <a:gd name="connsiteX544" fmla="*/ 4955779 w 5848742"/>
              <a:gd name="connsiteY544" fmla="*/ 3474569 h 6858002"/>
              <a:gd name="connsiteX545" fmla="*/ 4933898 w 5848742"/>
              <a:gd name="connsiteY545" fmla="*/ 3470908 h 6858002"/>
              <a:gd name="connsiteX546" fmla="*/ 4932154 w 5848742"/>
              <a:gd name="connsiteY546" fmla="*/ 3469501 h 6858002"/>
              <a:gd name="connsiteX547" fmla="*/ 4523357 w 5848742"/>
              <a:gd name="connsiteY547" fmla="*/ 3431933 h 6858002"/>
              <a:gd name="connsiteX548" fmla="*/ 4515669 w 5848742"/>
              <a:gd name="connsiteY548" fmla="*/ 3439221 h 6858002"/>
              <a:gd name="connsiteX549" fmla="*/ 4523357 w 5848742"/>
              <a:gd name="connsiteY549" fmla="*/ 3431933 h 6858002"/>
              <a:gd name="connsiteX550" fmla="*/ 4214057 w 5848742"/>
              <a:gd name="connsiteY550" fmla="*/ 3429080 h 6858002"/>
              <a:gd name="connsiteX551" fmla="*/ 4007356 w 5848742"/>
              <a:gd name="connsiteY551" fmla="*/ 3448581 h 6858002"/>
              <a:gd name="connsiteX552" fmla="*/ 3975896 w 5848742"/>
              <a:gd name="connsiteY552" fmla="*/ 3452490 h 6858002"/>
              <a:gd name="connsiteX553" fmla="*/ 3996452 w 5848742"/>
              <a:gd name="connsiteY553" fmla="*/ 3456909 h 6858002"/>
              <a:gd name="connsiteX554" fmla="*/ 4051340 w 5848742"/>
              <a:gd name="connsiteY554" fmla="*/ 3469638 h 6858002"/>
              <a:gd name="connsiteX555" fmla="*/ 4049885 w 5848742"/>
              <a:gd name="connsiteY555" fmla="*/ 3471337 h 6858002"/>
              <a:gd name="connsiteX556" fmla="*/ 4150433 w 5848742"/>
              <a:gd name="connsiteY556" fmla="*/ 3463193 h 6858002"/>
              <a:gd name="connsiteX557" fmla="*/ 4358406 w 5848742"/>
              <a:gd name="connsiteY557" fmla="*/ 3463180 h 6858002"/>
              <a:gd name="connsiteX558" fmla="*/ 4402030 w 5848742"/>
              <a:gd name="connsiteY558" fmla="*/ 3457896 h 6858002"/>
              <a:gd name="connsiteX559" fmla="*/ 4294220 w 5848742"/>
              <a:gd name="connsiteY559" fmla="*/ 3444737 h 6858002"/>
              <a:gd name="connsiteX560" fmla="*/ 4482407 w 5848742"/>
              <a:gd name="connsiteY560" fmla="*/ 3427574 h 6858002"/>
              <a:gd name="connsiteX561" fmla="*/ 4474982 w 5848742"/>
              <a:gd name="connsiteY561" fmla="*/ 3434402 h 6858002"/>
              <a:gd name="connsiteX562" fmla="*/ 4482407 w 5848742"/>
              <a:gd name="connsiteY562" fmla="*/ 3427574 h 6858002"/>
              <a:gd name="connsiteX563" fmla="*/ 4598664 w 5848742"/>
              <a:gd name="connsiteY563" fmla="*/ 3413904 h 6858002"/>
              <a:gd name="connsiteX564" fmla="*/ 4603363 w 5848742"/>
              <a:gd name="connsiteY564" fmla="*/ 3414572 h 6858002"/>
              <a:gd name="connsiteX565" fmla="*/ 4620228 w 5848742"/>
              <a:gd name="connsiteY565" fmla="*/ 3420521 h 6858002"/>
              <a:gd name="connsiteX566" fmla="*/ 4622375 w 5848742"/>
              <a:gd name="connsiteY566" fmla="*/ 3425832 h 6858002"/>
              <a:gd name="connsiteX567" fmla="*/ 4582507 w 5848742"/>
              <a:gd name="connsiteY567" fmla="*/ 3425270 h 6858002"/>
              <a:gd name="connsiteX568" fmla="*/ 4586276 w 5848742"/>
              <a:gd name="connsiteY568" fmla="*/ 3414323 h 6858002"/>
              <a:gd name="connsiteX569" fmla="*/ 4969710 w 5848742"/>
              <a:gd name="connsiteY569" fmla="*/ 3270451 h 6858002"/>
              <a:gd name="connsiteX570" fmla="*/ 4990681 w 5848742"/>
              <a:gd name="connsiteY570" fmla="*/ 3272991 h 6858002"/>
              <a:gd name="connsiteX571" fmla="*/ 4989742 w 5848742"/>
              <a:gd name="connsiteY571" fmla="*/ 3273387 h 6858002"/>
              <a:gd name="connsiteX572" fmla="*/ 4971103 w 5848742"/>
              <a:gd name="connsiteY572" fmla="*/ 3270734 h 6858002"/>
              <a:gd name="connsiteX573" fmla="*/ 4999936 w 5848742"/>
              <a:gd name="connsiteY573" fmla="*/ 3258391 h 6858002"/>
              <a:gd name="connsiteX574" fmla="*/ 5014519 w 5848742"/>
              <a:gd name="connsiteY574" fmla="*/ 3261661 h 6858002"/>
              <a:gd name="connsiteX575" fmla="*/ 4992700 w 5848742"/>
              <a:gd name="connsiteY575" fmla="*/ 3260284 h 6858002"/>
              <a:gd name="connsiteX576" fmla="*/ 3770959 w 5848742"/>
              <a:gd name="connsiteY576" fmla="*/ 3236188 h 6858002"/>
              <a:gd name="connsiteX577" fmla="*/ 3763088 w 5848742"/>
              <a:gd name="connsiteY577" fmla="*/ 3242761 h 6858002"/>
              <a:gd name="connsiteX578" fmla="*/ 3770959 w 5848742"/>
              <a:gd name="connsiteY578" fmla="*/ 3236188 h 6858002"/>
              <a:gd name="connsiteX579" fmla="*/ 3796885 w 5848742"/>
              <a:gd name="connsiteY579" fmla="*/ 3241136 h 6858002"/>
              <a:gd name="connsiteX580" fmla="*/ 3803562 w 5848742"/>
              <a:gd name="connsiteY580" fmla="*/ 3240326 h 6858002"/>
              <a:gd name="connsiteX581" fmla="*/ 4533424 w 5848742"/>
              <a:gd name="connsiteY581" fmla="*/ 3193608 h 6858002"/>
              <a:gd name="connsiteX582" fmla="*/ 4518612 w 5848742"/>
              <a:gd name="connsiteY582" fmla="*/ 3199915 h 6858002"/>
              <a:gd name="connsiteX583" fmla="*/ 4533424 w 5848742"/>
              <a:gd name="connsiteY583" fmla="*/ 3193608 h 6858002"/>
              <a:gd name="connsiteX584" fmla="*/ 4362236 w 5848742"/>
              <a:gd name="connsiteY584" fmla="*/ 3174342 h 6858002"/>
              <a:gd name="connsiteX585" fmla="*/ 4349705 w 5848742"/>
              <a:gd name="connsiteY585" fmla="*/ 3176675 h 6858002"/>
              <a:gd name="connsiteX586" fmla="*/ 4367101 w 5848742"/>
              <a:gd name="connsiteY586" fmla="*/ 3184411 h 6858002"/>
              <a:gd name="connsiteX587" fmla="*/ 4387749 w 5848742"/>
              <a:gd name="connsiteY587" fmla="*/ 3183564 h 6858002"/>
              <a:gd name="connsiteX588" fmla="*/ 4384299 w 5848742"/>
              <a:gd name="connsiteY588" fmla="*/ 3177424 h 6858002"/>
              <a:gd name="connsiteX589" fmla="*/ 4362236 w 5848742"/>
              <a:gd name="connsiteY589" fmla="*/ 3174342 h 6858002"/>
              <a:gd name="connsiteX590" fmla="*/ 4895048 w 5848742"/>
              <a:gd name="connsiteY590" fmla="*/ 3002944 h 6858002"/>
              <a:gd name="connsiteX591" fmla="*/ 4892728 w 5848742"/>
              <a:gd name="connsiteY591" fmla="*/ 3006550 h 6858002"/>
              <a:gd name="connsiteX592" fmla="*/ 4892726 w 5848742"/>
              <a:gd name="connsiteY592" fmla="*/ 3006550 h 6858002"/>
              <a:gd name="connsiteX593" fmla="*/ 4894946 w 5848742"/>
              <a:gd name="connsiteY593" fmla="*/ 3003099 h 6858002"/>
              <a:gd name="connsiteX594" fmla="*/ 4895048 w 5848742"/>
              <a:gd name="connsiteY594" fmla="*/ 3002944 h 6858002"/>
              <a:gd name="connsiteX595" fmla="*/ 4593005 w 5848742"/>
              <a:gd name="connsiteY595" fmla="*/ 2931704 h 6858002"/>
              <a:gd name="connsiteX596" fmla="*/ 4624182 w 5848742"/>
              <a:gd name="connsiteY596" fmla="*/ 2936397 h 6858002"/>
              <a:gd name="connsiteX597" fmla="*/ 4560682 w 5848742"/>
              <a:gd name="connsiteY597" fmla="*/ 2937556 h 6858002"/>
              <a:gd name="connsiteX598" fmla="*/ 4481838 w 5848742"/>
              <a:gd name="connsiteY598" fmla="*/ 2941970 h 6858002"/>
              <a:gd name="connsiteX599" fmla="*/ 4455862 w 5848742"/>
              <a:gd name="connsiteY599" fmla="*/ 2946058 h 6858002"/>
              <a:gd name="connsiteX600" fmla="*/ 4440202 w 5848742"/>
              <a:gd name="connsiteY600" fmla="*/ 2943857 h 6858002"/>
              <a:gd name="connsiteX601" fmla="*/ 4509524 w 5848742"/>
              <a:gd name="connsiteY601" fmla="*/ 2938241 h 6858002"/>
              <a:gd name="connsiteX602" fmla="*/ 4788123 w 5848742"/>
              <a:gd name="connsiteY602" fmla="*/ 2909220 h 6858002"/>
              <a:gd name="connsiteX603" fmla="*/ 4803420 w 5848742"/>
              <a:gd name="connsiteY603" fmla="*/ 2915658 h 6858002"/>
              <a:gd name="connsiteX604" fmla="*/ 4786323 w 5848742"/>
              <a:gd name="connsiteY604" fmla="*/ 2924669 h 6858002"/>
              <a:gd name="connsiteX605" fmla="*/ 4749359 w 5848742"/>
              <a:gd name="connsiteY605" fmla="*/ 2931355 h 6858002"/>
              <a:gd name="connsiteX606" fmla="*/ 4691959 w 5848742"/>
              <a:gd name="connsiteY606" fmla="*/ 2925679 h 6858002"/>
              <a:gd name="connsiteX607" fmla="*/ 4695619 w 5848742"/>
              <a:gd name="connsiteY607" fmla="*/ 2924714 h 6858002"/>
              <a:gd name="connsiteX608" fmla="*/ 4788123 w 5848742"/>
              <a:gd name="connsiteY608" fmla="*/ 2909220 h 6858002"/>
              <a:gd name="connsiteX609" fmla="*/ 3926987 w 5848742"/>
              <a:gd name="connsiteY609" fmla="*/ 2752585 h 6858002"/>
              <a:gd name="connsiteX610" fmla="*/ 3925793 w 5848742"/>
              <a:gd name="connsiteY610" fmla="*/ 2755421 h 6858002"/>
              <a:gd name="connsiteX611" fmla="*/ 3918204 w 5848742"/>
              <a:gd name="connsiteY611" fmla="*/ 2754688 h 6858002"/>
              <a:gd name="connsiteX612" fmla="*/ 3928844 w 5848742"/>
              <a:gd name="connsiteY612" fmla="*/ 2748174 h 6858002"/>
              <a:gd name="connsiteX613" fmla="*/ 3943132 w 5848742"/>
              <a:gd name="connsiteY613" fmla="*/ 2748718 h 6858002"/>
              <a:gd name="connsiteX614" fmla="*/ 3926987 w 5848742"/>
              <a:gd name="connsiteY614" fmla="*/ 2752585 h 6858002"/>
              <a:gd name="connsiteX615" fmla="*/ 3655814 w 5848742"/>
              <a:gd name="connsiteY615" fmla="*/ 2658755 h 6858002"/>
              <a:gd name="connsiteX616" fmla="*/ 3695484 w 5848742"/>
              <a:gd name="connsiteY616" fmla="*/ 2661514 h 6858002"/>
              <a:gd name="connsiteX617" fmla="*/ 3618677 w 5848742"/>
              <a:gd name="connsiteY617" fmla="*/ 2671480 h 6858002"/>
              <a:gd name="connsiteX618" fmla="*/ 3655814 w 5848742"/>
              <a:gd name="connsiteY618" fmla="*/ 2658755 h 6858002"/>
              <a:gd name="connsiteX619" fmla="*/ 3780637 w 5848742"/>
              <a:gd name="connsiteY619" fmla="*/ 2653611 h 6858002"/>
              <a:gd name="connsiteX620" fmla="*/ 3795307 w 5848742"/>
              <a:gd name="connsiteY620" fmla="*/ 2657239 h 6858002"/>
              <a:gd name="connsiteX621" fmla="*/ 3780637 w 5848742"/>
              <a:gd name="connsiteY621" fmla="*/ 2653611 h 6858002"/>
              <a:gd name="connsiteX622" fmla="*/ 3700423 w 5848742"/>
              <a:gd name="connsiteY622" fmla="*/ 2653574 h 6858002"/>
              <a:gd name="connsiteX623" fmla="*/ 3695484 w 5848742"/>
              <a:gd name="connsiteY623" fmla="*/ 2661514 h 6858002"/>
              <a:gd name="connsiteX624" fmla="*/ 3697680 w 5848742"/>
              <a:gd name="connsiteY624" fmla="*/ 2657984 h 6858002"/>
              <a:gd name="connsiteX625" fmla="*/ 3702070 w 5848742"/>
              <a:gd name="connsiteY625" fmla="*/ 2650926 h 6858002"/>
              <a:gd name="connsiteX626" fmla="*/ 3701338 w 5848742"/>
              <a:gd name="connsiteY626" fmla="*/ 2652103 h 6858002"/>
              <a:gd name="connsiteX627" fmla="*/ 3700423 w 5848742"/>
              <a:gd name="connsiteY627" fmla="*/ 2653574 h 6858002"/>
              <a:gd name="connsiteX628" fmla="*/ 3533020 w 5848742"/>
              <a:gd name="connsiteY628" fmla="*/ 2648010 h 6858002"/>
              <a:gd name="connsiteX629" fmla="*/ 3540380 w 5848742"/>
              <a:gd name="connsiteY629" fmla="*/ 2663098 h 6858002"/>
              <a:gd name="connsiteX630" fmla="*/ 3526616 w 5848742"/>
              <a:gd name="connsiteY630" fmla="*/ 2655279 h 6858002"/>
              <a:gd name="connsiteX631" fmla="*/ 3533020 w 5848742"/>
              <a:gd name="connsiteY631" fmla="*/ 2648010 h 6858002"/>
              <a:gd name="connsiteX632" fmla="*/ 3749993 w 5848742"/>
              <a:gd name="connsiteY632" fmla="*/ 2643607 h 6858002"/>
              <a:gd name="connsiteX633" fmla="*/ 3743572 w 5848742"/>
              <a:gd name="connsiteY633" fmla="*/ 2653591 h 6858002"/>
              <a:gd name="connsiteX634" fmla="*/ 3749993 w 5848742"/>
              <a:gd name="connsiteY634" fmla="*/ 2643607 h 6858002"/>
              <a:gd name="connsiteX635" fmla="*/ 4475742 w 5848742"/>
              <a:gd name="connsiteY635" fmla="*/ 2638186 h 6858002"/>
              <a:gd name="connsiteX636" fmla="*/ 4508546 w 5848742"/>
              <a:gd name="connsiteY636" fmla="*/ 2639117 h 6858002"/>
              <a:gd name="connsiteX637" fmla="*/ 4457978 w 5848742"/>
              <a:gd name="connsiteY637" fmla="*/ 2640289 h 6858002"/>
              <a:gd name="connsiteX638" fmla="*/ 4444063 w 5848742"/>
              <a:gd name="connsiteY638" fmla="*/ 2639391 h 6858002"/>
              <a:gd name="connsiteX639" fmla="*/ 4475742 w 5848742"/>
              <a:gd name="connsiteY639" fmla="*/ 2638186 h 6858002"/>
              <a:gd name="connsiteX640" fmla="*/ 4567435 w 5848742"/>
              <a:gd name="connsiteY640" fmla="*/ 2636761 h 6858002"/>
              <a:gd name="connsiteX641" fmla="*/ 4573114 w 5848742"/>
              <a:gd name="connsiteY641" fmla="*/ 2637316 h 6858002"/>
              <a:gd name="connsiteX642" fmla="*/ 4568503 w 5848742"/>
              <a:gd name="connsiteY642" fmla="*/ 2637596 h 6858002"/>
              <a:gd name="connsiteX643" fmla="*/ 4446601 w 5848742"/>
              <a:gd name="connsiteY643" fmla="*/ 2431161 h 6858002"/>
              <a:gd name="connsiteX644" fmla="*/ 4461271 w 5848742"/>
              <a:gd name="connsiteY644" fmla="*/ 2434789 h 6858002"/>
              <a:gd name="connsiteX645" fmla="*/ 4446601 w 5848742"/>
              <a:gd name="connsiteY645" fmla="*/ 2431161 h 6858002"/>
              <a:gd name="connsiteX646" fmla="*/ 4975489 w 5848742"/>
              <a:gd name="connsiteY646" fmla="*/ 2175811 h 6858002"/>
              <a:gd name="connsiteX647" fmla="*/ 4983214 w 5848742"/>
              <a:gd name="connsiteY647" fmla="*/ 2176726 h 6858002"/>
              <a:gd name="connsiteX648" fmla="*/ 4945521 w 5848742"/>
              <a:gd name="connsiteY648" fmla="*/ 2195172 h 6858002"/>
              <a:gd name="connsiteX649" fmla="*/ 4896182 w 5848742"/>
              <a:gd name="connsiteY649" fmla="*/ 2196018 h 6858002"/>
              <a:gd name="connsiteX650" fmla="*/ 4947281 w 5848742"/>
              <a:gd name="connsiteY650" fmla="*/ 2182615 h 6858002"/>
              <a:gd name="connsiteX651" fmla="*/ 4984010 w 5848742"/>
              <a:gd name="connsiteY651" fmla="*/ 2173756 h 6858002"/>
              <a:gd name="connsiteX652" fmla="*/ 4983915 w 5848742"/>
              <a:gd name="connsiteY652" fmla="*/ 2174113 h 6858002"/>
              <a:gd name="connsiteX653" fmla="*/ 4983214 w 5848742"/>
              <a:gd name="connsiteY653" fmla="*/ 2176726 h 6858002"/>
              <a:gd name="connsiteX654" fmla="*/ 4984009 w 5848742"/>
              <a:gd name="connsiteY654" fmla="*/ 2173757 h 6858002"/>
              <a:gd name="connsiteX655" fmla="*/ 5693491 w 5848742"/>
              <a:gd name="connsiteY655" fmla="*/ 2128803 h 6858002"/>
              <a:gd name="connsiteX656" fmla="*/ 5702256 w 5848742"/>
              <a:gd name="connsiteY656" fmla="*/ 2128861 h 6858002"/>
              <a:gd name="connsiteX657" fmla="*/ 5699154 w 5848742"/>
              <a:gd name="connsiteY657" fmla="*/ 2129994 h 6858002"/>
              <a:gd name="connsiteX658" fmla="*/ 5688605 w 5848742"/>
              <a:gd name="connsiteY658" fmla="*/ 2130088 h 6858002"/>
              <a:gd name="connsiteX659" fmla="*/ 5623030 w 5848742"/>
              <a:gd name="connsiteY659" fmla="*/ 2124327 h 6858002"/>
              <a:gd name="connsiteX660" fmla="*/ 5638062 w 5848742"/>
              <a:gd name="connsiteY660" fmla="*/ 2126566 h 6858002"/>
              <a:gd name="connsiteX661" fmla="*/ 5647471 w 5848742"/>
              <a:gd name="connsiteY661" fmla="*/ 2127146 h 6858002"/>
              <a:gd name="connsiteX662" fmla="*/ 5641165 w 5848742"/>
              <a:gd name="connsiteY662" fmla="*/ 2130129 h 6858002"/>
              <a:gd name="connsiteX663" fmla="*/ 5634513 w 5848742"/>
              <a:gd name="connsiteY663" fmla="*/ 2137983 h 6858002"/>
              <a:gd name="connsiteX664" fmla="*/ 5644074 w 5848742"/>
              <a:gd name="connsiteY664" fmla="*/ 2139872 h 6858002"/>
              <a:gd name="connsiteX665" fmla="*/ 5646720 w 5848742"/>
              <a:gd name="connsiteY665" fmla="*/ 2139386 h 6858002"/>
              <a:gd name="connsiteX666" fmla="*/ 5644977 w 5848742"/>
              <a:gd name="connsiteY666" fmla="*/ 2140197 h 6858002"/>
              <a:gd name="connsiteX667" fmla="*/ 5625142 w 5848742"/>
              <a:gd name="connsiteY667" fmla="*/ 2138921 h 6858002"/>
              <a:gd name="connsiteX668" fmla="*/ 5602764 w 5848742"/>
              <a:gd name="connsiteY668" fmla="*/ 2136500 h 6858002"/>
              <a:gd name="connsiteX669" fmla="*/ 5593550 w 5848742"/>
              <a:gd name="connsiteY669" fmla="*/ 2133796 h 6858002"/>
              <a:gd name="connsiteX670" fmla="*/ 5604385 w 5848742"/>
              <a:gd name="connsiteY670" fmla="*/ 2126362 h 6858002"/>
              <a:gd name="connsiteX671" fmla="*/ 5555947 w 5848742"/>
              <a:gd name="connsiteY671" fmla="*/ 2117469 h 6858002"/>
              <a:gd name="connsiteX672" fmla="*/ 5567073 w 5848742"/>
              <a:gd name="connsiteY672" fmla="*/ 2118755 h 6858002"/>
              <a:gd name="connsiteX673" fmla="*/ 5492332 w 5848742"/>
              <a:gd name="connsiteY673" fmla="*/ 2135195 h 6858002"/>
              <a:gd name="connsiteX674" fmla="*/ 5489896 w 5848742"/>
              <a:gd name="connsiteY674" fmla="*/ 2134812 h 6858002"/>
              <a:gd name="connsiteX675" fmla="*/ 5489708 w 5848742"/>
              <a:gd name="connsiteY675" fmla="*/ 2134565 h 6858002"/>
              <a:gd name="connsiteX676" fmla="*/ 5489248 w 5848742"/>
              <a:gd name="connsiteY676" fmla="*/ 2134710 h 6858002"/>
              <a:gd name="connsiteX677" fmla="*/ 5479654 w 5848742"/>
              <a:gd name="connsiteY677" fmla="*/ 2133197 h 6858002"/>
              <a:gd name="connsiteX678" fmla="*/ 5473929 w 5848742"/>
              <a:gd name="connsiteY678" fmla="*/ 2129831 h 6858002"/>
              <a:gd name="connsiteX679" fmla="*/ 5486753 w 5848742"/>
              <a:gd name="connsiteY679" fmla="*/ 2122823 h 6858002"/>
              <a:gd name="connsiteX680" fmla="*/ 5555947 w 5848742"/>
              <a:gd name="connsiteY680" fmla="*/ 2117469 h 6858002"/>
              <a:gd name="connsiteX681" fmla="*/ 4728935 w 5848742"/>
              <a:gd name="connsiteY681" fmla="*/ 2105646 h 6858002"/>
              <a:gd name="connsiteX682" fmla="*/ 4724511 w 5848742"/>
              <a:gd name="connsiteY682" fmla="*/ 2112758 h 6858002"/>
              <a:gd name="connsiteX683" fmla="*/ 4728627 w 5848742"/>
              <a:gd name="connsiteY683" fmla="*/ 2106140 h 6858002"/>
              <a:gd name="connsiteX684" fmla="*/ 4731097 w 5848742"/>
              <a:gd name="connsiteY684" fmla="*/ 2102167 h 6858002"/>
              <a:gd name="connsiteX685" fmla="*/ 4730995 w 5848742"/>
              <a:gd name="connsiteY685" fmla="*/ 2102334 h 6858002"/>
              <a:gd name="connsiteX686" fmla="*/ 4728935 w 5848742"/>
              <a:gd name="connsiteY686" fmla="*/ 2105646 h 6858002"/>
              <a:gd name="connsiteX687" fmla="*/ 5206457 w 5848742"/>
              <a:gd name="connsiteY687" fmla="*/ 2100267 h 6858002"/>
              <a:gd name="connsiteX688" fmla="*/ 5319412 w 5848742"/>
              <a:gd name="connsiteY688" fmla="*/ 2113308 h 6858002"/>
              <a:gd name="connsiteX689" fmla="*/ 5461221 w 5848742"/>
              <a:gd name="connsiteY689" fmla="*/ 2122611 h 6858002"/>
              <a:gd name="connsiteX690" fmla="*/ 5429855 w 5848742"/>
              <a:gd name="connsiteY690" fmla="*/ 2130969 h 6858002"/>
              <a:gd name="connsiteX691" fmla="*/ 5175922 w 5848742"/>
              <a:gd name="connsiteY691" fmla="*/ 2104507 h 6858002"/>
              <a:gd name="connsiteX692" fmla="*/ 5206457 w 5848742"/>
              <a:gd name="connsiteY692" fmla="*/ 2100267 h 6858002"/>
              <a:gd name="connsiteX693" fmla="*/ 5620255 w 5848742"/>
              <a:gd name="connsiteY693" fmla="*/ 2090796 h 6858002"/>
              <a:gd name="connsiteX694" fmla="*/ 5625293 w 5848742"/>
              <a:gd name="connsiteY694" fmla="*/ 2092079 h 6858002"/>
              <a:gd name="connsiteX695" fmla="*/ 5617574 w 5848742"/>
              <a:gd name="connsiteY695" fmla="*/ 2095069 h 6858002"/>
              <a:gd name="connsiteX696" fmla="*/ 5616659 w 5848742"/>
              <a:gd name="connsiteY696" fmla="*/ 2093118 h 6858002"/>
              <a:gd name="connsiteX697" fmla="*/ 5620255 w 5848742"/>
              <a:gd name="connsiteY697" fmla="*/ 2090796 h 6858002"/>
              <a:gd name="connsiteX698" fmla="*/ 5109119 w 5848742"/>
              <a:gd name="connsiteY698" fmla="*/ 2084010 h 6858002"/>
              <a:gd name="connsiteX699" fmla="*/ 5109825 w 5848742"/>
              <a:gd name="connsiteY699" fmla="*/ 2093863 h 6858002"/>
              <a:gd name="connsiteX700" fmla="*/ 5101000 w 5848742"/>
              <a:gd name="connsiteY700" fmla="*/ 2098301 h 6858002"/>
              <a:gd name="connsiteX701" fmla="*/ 5109119 w 5848742"/>
              <a:gd name="connsiteY701" fmla="*/ 2084010 h 6858002"/>
              <a:gd name="connsiteX702" fmla="*/ 5745691 w 5848742"/>
              <a:gd name="connsiteY702" fmla="*/ 2081542 h 6858002"/>
              <a:gd name="connsiteX703" fmla="*/ 5762418 w 5848742"/>
              <a:gd name="connsiteY703" fmla="*/ 2084089 h 6858002"/>
              <a:gd name="connsiteX704" fmla="*/ 5779624 w 5848742"/>
              <a:gd name="connsiteY704" fmla="*/ 2085642 h 6858002"/>
              <a:gd name="connsiteX705" fmla="*/ 5768838 w 5848742"/>
              <a:gd name="connsiteY705" fmla="*/ 2090014 h 6858002"/>
              <a:gd name="connsiteX706" fmla="*/ 5725984 w 5848742"/>
              <a:gd name="connsiteY706" fmla="*/ 2102170 h 6858002"/>
              <a:gd name="connsiteX707" fmla="*/ 5724455 w 5848742"/>
              <a:gd name="connsiteY707" fmla="*/ 2102183 h 6858002"/>
              <a:gd name="connsiteX708" fmla="*/ 5651051 w 5848742"/>
              <a:gd name="connsiteY708" fmla="*/ 2095807 h 6858002"/>
              <a:gd name="connsiteX709" fmla="*/ 5676766 w 5848742"/>
              <a:gd name="connsiteY709" fmla="*/ 2089742 h 6858002"/>
              <a:gd name="connsiteX710" fmla="*/ 5684141 w 5848742"/>
              <a:gd name="connsiteY710" fmla="*/ 2097594 h 6858002"/>
              <a:gd name="connsiteX711" fmla="*/ 5711933 w 5848742"/>
              <a:gd name="connsiteY711" fmla="*/ 2094260 h 6858002"/>
              <a:gd name="connsiteX712" fmla="*/ 5451886 w 5848742"/>
              <a:gd name="connsiteY712" fmla="*/ 2076314 h 6858002"/>
              <a:gd name="connsiteX713" fmla="*/ 5460461 w 5848742"/>
              <a:gd name="connsiteY713" fmla="*/ 2077094 h 6858002"/>
              <a:gd name="connsiteX714" fmla="*/ 5399908 w 5848742"/>
              <a:gd name="connsiteY714" fmla="*/ 2091241 h 6858002"/>
              <a:gd name="connsiteX715" fmla="*/ 5385592 w 5848742"/>
              <a:gd name="connsiteY715" fmla="*/ 2088556 h 6858002"/>
              <a:gd name="connsiteX716" fmla="*/ 5393827 w 5848742"/>
              <a:gd name="connsiteY716" fmla="*/ 2085529 h 6858002"/>
              <a:gd name="connsiteX717" fmla="*/ 5422741 w 5848742"/>
              <a:gd name="connsiteY717" fmla="*/ 2081844 h 6858002"/>
              <a:gd name="connsiteX718" fmla="*/ 5451886 w 5848742"/>
              <a:gd name="connsiteY718" fmla="*/ 2076314 h 6858002"/>
              <a:gd name="connsiteX719" fmla="*/ 4991346 w 5848742"/>
              <a:gd name="connsiteY719" fmla="*/ 2070661 h 6858002"/>
              <a:gd name="connsiteX720" fmla="*/ 4983142 w 5848742"/>
              <a:gd name="connsiteY720" fmla="*/ 2076431 h 6858002"/>
              <a:gd name="connsiteX721" fmla="*/ 4991346 w 5848742"/>
              <a:gd name="connsiteY721" fmla="*/ 2070661 h 6858002"/>
              <a:gd name="connsiteX722" fmla="*/ 4912859 w 5848742"/>
              <a:gd name="connsiteY722" fmla="*/ 2061139 h 6858002"/>
              <a:gd name="connsiteX723" fmla="*/ 4983142 w 5848742"/>
              <a:gd name="connsiteY723" fmla="*/ 2076431 h 6858002"/>
              <a:gd name="connsiteX724" fmla="*/ 4911184 w 5848742"/>
              <a:gd name="connsiteY724" fmla="*/ 2069021 h 6858002"/>
              <a:gd name="connsiteX725" fmla="*/ 4894070 w 5848742"/>
              <a:gd name="connsiteY725" fmla="*/ 2067258 h 6858002"/>
              <a:gd name="connsiteX726" fmla="*/ 4448813 w 5848742"/>
              <a:gd name="connsiteY726" fmla="*/ 2021394 h 6858002"/>
              <a:gd name="connsiteX727" fmla="*/ 4442500 w 5848742"/>
              <a:gd name="connsiteY727" fmla="*/ 2023569 h 6858002"/>
              <a:gd name="connsiteX728" fmla="*/ 4433330 w 5848742"/>
              <a:gd name="connsiteY728" fmla="*/ 2031612 h 6858002"/>
              <a:gd name="connsiteX729" fmla="*/ 4584111 w 5848742"/>
              <a:gd name="connsiteY729" fmla="*/ 2038224 h 6858002"/>
              <a:gd name="connsiteX730" fmla="*/ 4600002 w 5848742"/>
              <a:gd name="connsiteY730" fmla="*/ 2036966 h 6858002"/>
              <a:gd name="connsiteX731" fmla="*/ 3773242 w 5848742"/>
              <a:gd name="connsiteY731" fmla="*/ 2020846 h 6858002"/>
              <a:gd name="connsiteX732" fmla="*/ 3693936 w 5848742"/>
              <a:gd name="connsiteY732" fmla="*/ 2030702 h 6858002"/>
              <a:gd name="connsiteX733" fmla="*/ 3611849 w 5848742"/>
              <a:gd name="connsiteY733" fmla="*/ 2044311 h 6858002"/>
              <a:gd name="connsiteX734" fmla="*/ 3636434 w 5848742"/>
              <a:gd name="connsiteY734" fmla="*/ 2050154 h 6858002"/>
              <a:gd name="connsiteX735" fmla="*/ 3657337 w 5848742"/>
              <a:gd name="connsiteY735" fmla="*/ 2053741 h 6858002"/>
              <a:gd name="connsiteX736" fmla="*/ 3829622 w 5848742"/>
              <a:gd name="connsiteY736" fmla="*/ 2036005 h 6858002"/>
              <a:gd name="connsiteX737" fmla="*/ 3811997 w 5848742"/>
              <a:gd name="connsiteY737" fmla="*/ 2032091 h 6858002"/>
              <a:gd name="connsiteX738" fmla="*/ 4868192 w 5848742"/>
              <a:gd name="connsiteY738" fmla="*/ 2019855 h 6858002"/>
              <a:gd name="connsiteX739" fmla="*/ 4884652 w 5848742"/>
              <a:gd name="connsiteY739" fmla="*/ 2020480 h 6858002"/>
              <a:gd name="connsiteX740" fmla="*/ 4888921 w 5848742"/>
              <a:gd name="connsiteY740" fmla="*/ 2026859 h 6858002"/>
              <a:gd name="connsiteX741" fmla="*/ 4886362 w 5848742"/>
              <a:gd name="connsiteY741" fmla="*/ 2030177 h 6858002"/>
              <a:gd name="connsiteX742" fmla="*/ 4875212 w 5848742"/>
              <a:gd name="connsiteY742" fmla="*/ 2030745 h 6858002"/>
              <a:gd name="connsiteX743" fmla="*/ 4862817 w 5848742"/>
              <a:gd name="connsiteY743" fmla="*/ 2027846 h 6858002"/>
              <a:gd name="connsiteX744" fmla="*/ 4868192 w 5848742"/>
              <a:gd name="connsiteY744" fmla="*/ 2019855 h 6858002"/>
              <a:gd name="connsiteX745" fmla="*/ 4455996 w 5848742"/>
              <a:gd name="connsiteY745" fmla="*/ 1983473 h 6858002"/>
              <a:gd name="connsiteX746" fmla="*/ 4448307 w 5848742"/>
              <a:gd name="connsiteY746" fmla="*/ 1990761 h 6858002"/>
              <a:gd name="connsiteX747" fmla="*/ 4455996 w 5848742"/>
              <a:gd name="connsiteY747" fmla="*/ 1983473 h 6858002"/>
              <a:gd name="connsiteX748" fmla="*/ 4146697 w 5848742"/>
              <a:gd name="connsiteY748" fmla="*/ 1980620 h 6858002"/>
              <a:gd name="connsiteX749" fmla="*/ 3939994 w 5848742"/>
              <a:gd name="connsiteY749" fmla="*/ 2000121 h 6858002"/>
              <a:gd name="connsiteX750" fmla="*/ 3908536 w 5848742"/>
              <a:gd name="connsiteY750" fmla="*/ 2004031 h 6858002"/>
              <a:gd name="connsiteX751" fmla="*/ 3929093 w 5848742"/>
              <a:gd name="connsiteY751" fmla="*/ 2008449 h 6858002"/>
              <a:gd name="connsiteX752" fmla="*/ 3983979 w 5848742"/>
              <a:gd name="connsiteY752" fmla="*/ 2021177 h 6858002"/>
              <a:gd name="connsiteX753" fmla="*/ 3982524 w 5848742"/>
              <a:gd name="connsiteY753" fmla="*/ 2022876 h 6858002"/>
              <a:gd name="connsiteX754" fmla="*/ 4083073 w 5848742"/>
              <a:gd name="connsiteY754" fmla="*/ 2014733 h 6858002"/>
              <a:gd name="connsiteX755" fmla="*/ 4291046 w 5848742"/>
              <a:gd name="connsiteY755" fmla="*/ 2014720 h 6858002"/>
              <a:gd name="connsiteX756" fmla="*/ 4334669 w 5848742"/>
              <a:gd name="connsiteY756" fmla="*/ 2009436 h 6858002"/>
              <a:gd name="connsiteX757" fmla="*/ 4226862 w 5848742"/>
              <a:gd name="connsiteY757" fmla="*/ 1996276 h 6858002"/>
              <a:gd name="connsiteX758" fmla="*/ 4415047 w 5848742"/>
              <a:gd name="connsiteY758" fmla="*/ 1979113 h 6858002"/>
              <a:gd name="connsiteX759" fmla="*/ 4407621 w 5848742"/>
              <a:gd name="connsiteY759" fmla="*/ 1985942 h 6858002"/>
              <a:gd name="connsiteX760" fmla="*/ 4415047 w 5848742"/>
              <a:gd name="connsiteY760" fmla="*/ 1979113 h 6858002"/>
              <a:gd name="connsiteX761" fmla="*/ 5848742 w 5848742"/>
              <a:gd name="connsiteY761" fmla="*/ 1856877 h 6858002"/>
              <a:gd name="connsiteX762" fmla="*/ 5830135 w 5848742"/>
              <a:gd name="connsiteY762" fmla="*/ 1863061 h 6858002"/>
              <a:gd name="connsiteX763" fmla="*/ 5823315 w 5848742"/>
              <a:gd name="connsiteY763" fmla="*/ 1865535 h 6858002"/>
              <a:gd name="connsiteX764" fmla="*/ 5808483 w 5848742"/>
              <a:gd name="connsiteY764" fmla="*/ 1867116 h 6858002"/>
              <a:gd name="connsiteX765" fmla="*/ 5811871 w 5848742"/>
              <a:gd name="connsiteY765" fmla="*/ 1865428 h 6858002"/>
              <a:gd name="connsiteX766" fmla="*/ 5828050 w 5848742"/>
              <a:gd name="connsiteY766" fmla="*/ 1857700 h 6858002"/>
              <a:gd name="connsiteX767" fmla="*/ 5829446 w 5848742"/>
              <a:gd name="connsiteY767" fmla="*/ 1857082 h 6858002"/>
              <a:gd name="connsiteX768" fmla="*/ 5254758 w 5848742"/>
              <a:gd name="connsiteY768" fmla="*/ 1842440 h 6858002"/>
              <a:gd name="connsiteX769" fmla="*/ 5429729 w 5848742"/>
              <a:gd name="connsiteY769" fmla="*/ 1853663 h 6858002"/>
              <a:gd name="connsiteX770" fmla="*/ 5396628 w 5848742"/>
              <a:gd name="connsiteY770" fmla="*/ 1865494 h 6858002"/>
              <a:gd name="connsiteX771" fmla="*/ 5217472 w 5848742"/>
              <a:gd name="connsiteY771" fmla="*/ 1848891 h 6858002"/>
              <a:gd name="connsiteX772" fmla="*/ 5190900 w 5848742"/>
              <a:gd name="connsiteY772" fmla="*/ 1846656 h 6858002"/>
              <a:gd name="connsiteX773" fmla="*/ 5254758 w 5848742"/>
              <a:gd name="connsiteY773" fmla="*/ 1842440 h 6858002"/>
              <a:gd name="connsiteX774" fmla="*/ 4617294 w 5848742"/>
              <a:gd name="connsiteY774" fmla="*/ 1830928 h 6858002"/>
              <a:gd name="connsiteX775" fmla="*/ 4621224 w 5848742"/>
              <a:gd name="connsiteY775" fmla="*/ 1833516 h 6858002"/>
              <a:gd name="connsiteX776" fmla="*/ 4615174 w 5848742"/>
              <a:gd name="connsiteY776" fmla="*/ 1834652 h 6858002"/>
              <a:gd name="connsiteX777" fmla="*/ 4753644 w 5848742"/>
              <a:gd name="connsiteY777" fmla="*/ 1814579 h 6858002"/>
              <a:gd name="connsiteX778" fmla="*/ 4748740 w 5848742"/>
              <a:gd name="connsiteY778" fmla="*/ 1816976 h 6858002"/>
              <a:gd name="connsiteX779" fmla="*/ 4737025 w 5848742"/>
              <a:gd name="connsiteY779" fmla="*/ 1818067 h 6858002"/>
              <a:gd name="connsiteX780" fmla="*/ 4739708 w 5848742"/>
              <a:gd name="connsiteY780" fmla="*/ 1816477 h 6858002"/>
              <a:gd name="connsiteX781" fmla="*/ 4898872 w 5848742"/>
              <a:gd name="connsiteY781" fmla="*/ 1804600 h 6858002"/>
              <a:gd name="connsiteX782" fmla="*/ 4930460 w 5848742"/>
              <a:gd name="connsiteY782" fmla="*/ 1809456 h 6858002"/>
              <a:gd name="connsiteX783" fmla="*/ 4970519 w 5848742"/>
              <a:gd name="connsiteY783" fmla="*/ 1824942 h 6858002"/>
              <a:gd name="connsiteX784" fmla="*/ 4903741 w 5848742"/>
              <a:gd name="connsiteY784" fmla="*/ 1822274 h 6858002"/>
              <a:gd name="connsiteX785" fmla="*/ 4868544 w 5848742"/>
              <a:gd name="connsiteY785" fmla="*/ 1815114 h 6858002"/>
              <a:gd name="connsiteX786" fmla="*/ 4783404 w 5848742"/>
              <a:gd name="connsiteY786" fmla="*/ 1799405 h 6858002"/>
              <a:gd name="connsiteX787" fmla="*/ 4782813 w 5848742"/>
              <a:gd name="connsiteY787" fmla="*/ 1801018 h 6858002"/>
              <a:gd name="connsiteX788" fmla="*/ 4782927 w 5848742"/>
              <a:gd name="connsiteY788" fmla="*/ 1800705 h 6858002"/>
              <a:gd name="connsiteX789" fmla="*/ 4783404 w 5848742"/>
              <a:gd name="connsiteY789" fmla="*/ 1799405 h 6858002"/>
              <a:gd name="connsiteX790" fmla="*/ 5570628 w 5848742"/>
              <a:gd name="connsiteY790" fmla="*/ 1623840 h 6858002"/>
              <a:gd name="connsiteX791" fmla="*/ 5556573 w 5848742"/>
              <a:gd name="connsiteY791" fmla="*/ 1627101 h 6858002"/>
              <a:gd name="connsiteX792" fmla="*/ 5553298 w 5848742"/>
              <a:gd name="connsiteY792" fmla="*/ 1626929 h 6858002"/>
              <a:gd name="connsiteX793" fmla="*/ 5633481 w 5848742"/>
              <a:gd name="connsiteY793" fmla="*/ 1608946 h 6858002"/>
              <a:gd name="connsiteX794" fmla="*/ 5629023 w 5848742"/>
              <a:gd name="connsiteY794" fmla="*/ 1610158 h 6858002"/>
              <a:gd name="connsiteX795" fmla="*/ 5627807 w 5848742"/>
              <a:gd name="connsiteY795" fmla="*/ 1609557 h 6858002"/>
              <a:gd name="connsiteX796" fmla="*/ 4629722 w 5848742"/>
              <a:gd name="connsiteY796" fmla="*/ 1607703 h 6858002"/>
              <a:gd name="connsiteX797" fmla="*/ 4588068 w 5848742"/>
              <a:gd name="connsiteY797" fmla="*/ 1624838 h 6858002"/>
              <a:gd name="connsiteX798" fmla="*/ 4506593 w 5848742"/>
              <a:gd name="connsiteY798" fmla="*/ 1653653 h 6858002"/>
              <a:gd name="connsiteX799" fmla="*/ 4492760 w 5848742"/>
              <a:gd name="connsiteY799" fmla="*/ 1657691 h 6858002"/>
              <a:gd name="connsiteX800" fmla="*/ 4580034 w 5848742"/>
              <a:gd name="connsiteY800" fmla="*/ 1613753 h 6858002"/>
              <a:gd name="connsiteX801" fmla="*/ 4602453 w 5848742"/>
              <a:gd name="connsiteY801" fmla="*/ 1611249 h 6858002"/>
              <a:gd name="connsiteX802" fmla="*/ 4629722 w 5848742"/>
              <a:gd name="connsiteY802" fmla="*/ 1607703 h 6858002"/>
              <a:gd name="connsiteX803" fmla="*/ 5606849 w 5848742"/>
              <a:gd name="connsiteY803" fmla="*/ 1591333 h 6858002"/>
              <a:gd name="connsiteX804" fmla="*/ 5668045 w 5848742"/>
              <a:gd name="connsiteY804" fmla="*/ 1591466 h 6858002"/>
              <a:gd name="connsiteX805" fmla="*/ 5621159 w 5848742"/>
              <a:gd name="connsiteY805" fmla="*/ 1602685 h 6858002"/>
              <a:gd name="connsiteX806" fmla="*/ 5619409 w 5848742"/>
              <a:gd name="connsiteY806" fmla="*/ 1600874 h 6858002"/>
              <a:gd name="connsiteX807" fmla="*/ 5612736 w 5848742"/>
              <a:gd name="connsiteY807" fmla="*/ 1604700 h 6858002"/>
              <a:gd name="connsiteX808" fmla="*/ 5621159 w 5848742"/>
              <a:gd name="connsiteY808" fmla="*/ 1602685 h 6858002"/>
              <a:gd name="connsiteX809" fmla="*/ 5627807 w 5848742"/>
              <a:gd name="connsiteY809" fmla="*/ 1609557 h 6858002"/>
              <a:gd name="connsiteX810" fmla="*/ 5571521 w 5848742"/>
              <a:gd name="connsiteY810" fmla="*/ 1617177 h 6858002"/>
              <a:gd name="connsiteX811" fmla="*/ 5521879 w 5848742"/>
              <a:gd name="connsiteY811" fmla="*/ 1625284 h 6858002"/>
              <a:gd name="connsiteX812" fmla="*/ 5496943 w 5848742"/>
              <a:gd name="connsiteY812" fmla="*/ 1623978 h 6858002"/>
              <a:gd name="connsiteX813" fmla="*/ 5546597 w 5848742"/>
              <a:gd name="connsiteY813" fmla="*/ 1610505 h 6858002"/>
              <a:gd name="connsiteX814" fmla="*/ 5593474 w 5848742"/>
              <a:gd name="connsiteY814" fmla="*/ 1595845 h 6858002"/>
              <a:gd name="connsiteX815" fmla="*/ 5756468 w 5848742"/>
              <a:gd name="connsiteY815" fmla="*/ 1550594 h 6858002"/>
              <a:gd name="connsiteX816" fmla="*/ 5772195 w 5848742"/>
              <a:gd name="connsiteY816" fmla="*/ 1553852 h 6858002"/>
              <a:gd name="connsiteX817" fmla="*/ 5762127 w 5848742"/>
              <a:gd name="connsiteY817" fmla="*/ 1566983 h 6858002"/>
              <a:gd name="connsiteX818" fmla="*/ 5753298 w 5848742"/>
              <a:gd name="connsiteY818" fmla="*/ 1571910 h 6858002"/>
              <a:gd name="connsiteX819" fmla="*/ 5662535 w 5848742"/>
              <a:gd name="connsiteY819" fmla="*/ 1572546 h 6858002"/>
              <a:gd name="connsiteX820" fmla="*/ 5663182 w 5848742"/>
              <a:gd name="connsiteY820" fmla="*/ 1572327 h 6858002"/>
              <a:gd name="connsiteX821" fmla="*/ 5756468 w 5848742"/>
              <a:gd name="connsiteY821" fmla="*/ 1550594 h 6858002"/>
              <a:gd name="connsiteX822" fmla="*/ 4982434 w 5848742"/>
              <a:gd name="connsiteY822" fmla="*/ 1548479 h 6858002"/>
              <a:gd name="connsiteX823" fmla="*/ 5155856 w 5848742"/>
              <a:gd name="connsiteY823" fmla="*/ 1568067 h 6858002"/>
              <a:gd name="connsiteX824" fmla="*/ 5154463 w 5848742"/>
              <a:gd name="connsiteY824" fmla="*/ 1572481 h 6858002"/>
              <a:gd name="connsiteX825" fmla="*/ 5153251 w 5848742"/>
              <a:gd name="connsiteY825" fmla="*/ 1576320 h 6858002"/>
              <a:gd name="connsiteX826" fmla="*/ 5155856 w 5848742"/>
              <a:gd name="connsiteY826" fmla="*/ 1568067 h 6858002"/>
              <a:gd name="connsiteX827" fmla="*/ 5289953 w 5848742"/>
              <a:gd name="connsiteY827" fmla="*/ 1583212 h 6858002"/>
              <a:gd name="connsiteX828" fmla="*/ 5309980 w 5848742"/>
              <a:gd name="connsiteY828" fmla="*/ 1583894 h 6858002"/>
              <a:gd name="connsiteX829" fmla="*/ 5284409 w 5848742"/>
              <a:gd name="connsiteY829" fmla="*/ 1594254 h 6858002"/>
              <a:gd name="connsiteX830" fmla="*/ 5243917 w 5848742"/>
              <a:gd name="connsiteY830" fmla="*/ 1606502 h 6858002"/>
              <a:gd name="connsiteX831" fmla="*/ 5043838 w 5848742"/>
              <a:gd name="connsiteY831" fmla="*/ 1587373 h 6858002"/>
              <a:gd name="connsiteX832" fmla="*/ 4908682 w 5848742"/>
              <a:gd name="connsiteY832" fmla="*/ 1569257 h 6858002"/>
              <a:gd name="connsiteX833" fmla="*/ 4457405 w 5848742"/>
              <a:gd name="connsiteY833" fmla="*/ 1543083 h 6858002"/>
              <a:gd name="connsiteX834" fmla="*/ 4457037 w 5848742"/>
              <a:gd name="connsiteY834" fmla="*/ 1545762 h 6858002"/>
              <a:gd name="connsiteX835" fmla="*/ 4480305 w 5848742"/>
              <a:gd name="connsiteY835" fmla="*/ 1550944 h 6858002"/>
              <a:gd name="connsiteX836" fmla="*/ 4430825 w 5848742"/>
              <a:gd name="connsiteY836" fmla="*/ 1558522 h 6858002"/>
              <a:gd name="connsiteX837" fmla="*/ 4429696 w 5848742"/>
              <a:gd name="connsiteY837" fmla="*/ 1558696 h 6858002"/>
              <a:gd name="connsiteX838" fmla="*/ 4759053 w 5848742"/>
              <a:gd name="connsiteY838" fmla="*/ 1518371 h 6858002"/>
              <a:gd name="connsiteX839" fmla="*/ 4881871 w 5848742"/>
              <a:gd name="connsiteY839" fmla="*/ 1536854 h 6858002"/>
              <a:gd name="connsiteX840" fmla="*/ 4861465 w 5848742"/>
              <a:gd name="connsiteY840" fmla="*/ 1549581 h 6858002"/>
              <a:gd name="connsiteX841" fmla="*/ 4841270 w 5848742"/>
              <a:gd name="connsiteY841" fmla="*/ 1560222 h 6858002"/>
              <a:gd name="connsiteX842" fmla="*/ 4791402 w 5848742"/>
              <a:gd name="connsiteY842" fmla="*/ 1553537 h 6858002"/>
              <a:gd name="connsiteX843" fmla="*/ 4714909 w 5848742"/>
              <a:gd name="connsiteY843" fmla="*/ 1542993 h 6858002"/>
              <a:gd name="connsiteX844" fmla="*/ 5376994 w 5848742"/>
              <a:gd name="connsiteY844" fmla="*/ 1505116 h 6858002"/>
              <a:gd name="connsiteX845" fmla="*/ 5377120 w 5848742"/>
              <a:gd name="connsiteY845" fmla="*/ 1506212 h 6858002"/>
              <a:gd name="connsiteX846" fmla="*/ 5366733 w 5848742"/>
              <a:gd name="connsiteY846" fmla="*/ 1509229 h 6858002"/>
              <a:gd name="connsiteX847" fmla="*/ 5361826 w 5848742"/>
              <a:gd name="connsiteY847" fmla="*/ 1509174 h 6858002"/>
              <a:gd name="connsiteX848" fmla="*/ 5145411 w 5848742"/>
              <a:gd name="connsiteY848" fmla="*/ 1502561 h 6858002"/>
              <a:gd name="connsiteX849" fmla="*/ 5158625 w 5848742"/>
              <a:gd name="connsiteY849" fmla="*/ 1508608 h 6858002"/>
              <a:gd name="connsiteX850" fmla="*/ 5311079 w 5848742"/>
              <a:gd name="connsiteY850" fmla="*/ 1531228 h 6858002"/>
              <a:gd name="connsiteX851" fmla="*/ 5367218 w 5848742"/>
              <a:gd name="connsiteY851" fmla="*/ 1534764 h 6858002"/>
              <a:gd name="connsiteX852" fmla="*/ 5346705 w 5848742"/>
              <a:gd name="connsiteY852" fmla="*/ 1551161 h 6858002"/>
              <a:gd name="connsiteX853" fmla="*/ 5417119 w 5848742"/>
              <a:gd name="connsiteY853" fmla="*/ 1540487 h 6858002"/>
              <a:gd name="connsiteX854" fmla="*/ 5362838 w 5848742"/>
              <a:gd name="connsiteY854" fmla="*/ 1562479 h 6858002"/>
              <a:gd name="connsiteX855" fmla="*/ 5311920 w 5848742"/>
              <a:gd name="connsiteY855" fmla="*/ 1559337 h 6858002"/>
              <a:gd name="connsiteX856" fmla="*/ 5097842 w 5848742"/>
              <a:gd name="connsiteY856" fmla="*/ 1535659 h 6858002"/>
              <a:gd name="connsiteX857" fmla="*/ 5050137 w 5848742"/>
              <a:gd name="connsiteY857" fmla="*/ 1529404 h 6858002"/>
              <a:gd name="connsiteX858" fmla="*/ 5365469 w 5848742"/>
              <a:gd name="connsiteY858" fmla="*/ 1490473 h 6858002"/>
              <a:gd name="connsiteX859" fmla="*/ 5376135 w 5848742"/>
              <a:gd name="connsiteY859" fmla="*/ 1497631 h 6858002"/>
              <a:gd name="connsiteX860" fmla="*/ 5376756 w 5848742"/>
              <a:gd name="connsiteY860" fmla="*/ 1503037 h 6858002"/>
              <a:gd name="connsiteX861" fmla="*/ 5359920 w 5848742"/>
              <a:gd name="connsiteY861" fmla="*/ 1509152 h 6858002"/>
              <a:gd name="connsiteX862" fmla="*/ 5343730 w 5848742"/>
              <a:gd name="connsiteY862" fmla="*/ 1508967 h 6858002"/>
              <a:gd name="connsiteX863" fmla="*/ 5307224 w 5848742"/>
              <a:gd name="connsiteY863" fmla="*/ 1505298 h 6858002"/>
              <a:gd name="connsiteX864" fmla="*/ 5321768 w 5848742"/>
              <a:gd name="connsiteY864" fmla="*/ 1501363 h 6858002"/>
              <a:gd name="connsiteX865" fmla="*/ 4561191 w 5848742"/>
              <a:gd name="connsiteY865" fmla="*/ 1488594 h 6858002"/>
              <a:gd name="connsiteX866" fmla="*/ 4684927 w 5848742"/>
              <a:gd name="connsiteY866" fmla="*/ 1507216 h 6858002"/>
              <a:gd name="connsiteX867" fmla="*/ 4678465 w 5848742"/>
              <a:gd name="connsiteY867" fmla="*/ 1510598 h 6858002"/>
              <a:gd name="connsiteX868" fmla="*/ 4647344 w 5848742"/>
              <a:gd name="connsiteY868" fmla="*/ 1528885 h 6858002"/>
              <a:gd name="connsiteX869" fmla="*/ 4644687 w 5848742"/>
              <a:gd name="connsiteY869" fmla="*/ 1533312 h 6858002"/>
              <a:gd name="connsiteX870" fmla="*/ 4532288 w 5848742"/>
              <a:gd name="connsiteY870" fmla="*/ 1517818 h 6858002"/>
              <a:gd name="connsiteX871" fmla="*/ 4530356 w 5848742"/>
              <a:gd name="connsiteY871" fmla="*/ 1517545 h 6858002"/>
              <a:gd name="connsiteX872" fmla="*/ 4499614 w 5848742"/>
              <a:gd name="connsiteY872" fmla="*/ 1519327 h 6858002"/>
              <a:gd name="connsiteX873" fmla="*/ 4515834 w 5848742"/>
              <a:gd name="connsiteY873" fmla="*/ 1510240 h 6858002"/>
              <a:gd name="connsiteX874" fmla="*/ 4530590 w 5848742"/>
              <a:gd name="connsiteY874" fmla="*/ 1502180 h 6858002"/>
              <a:gd name="connsiteX875" fmla="*/ 5422685 w 5848742"/>
              <a:gd name="connsiteY875" fmla="*/ 1486354 h 6858002"/>
              <a:gd name="connsiteX876" fmla="*/ 5401447 w 5848742"/>
              <a:gd name="connsiteY876" fmla="*/ 1494068 h 6858002"/>
              <a:gd name="connsiteX877" fmla="*/ 5398887 w 5848742"/>
              <a:gd name="connsiteY877" fmla="*/ 1492831 h 6858002"/>
              <a:gd name="connsiteX878" fmla="*/ 5411918 w 5848742"/>
              <a:gd name="connsiteY878" fmla="*/ 1487648 h 6858002"/>
              <a:gd name="connsiteX879" fmla="*/ 5453338 w 5848742"/>
              <a:gd name="connsiteY879" fmla="*/ 1484700 h 6858002"/>
              <a:gd name="connsiteX880" fmla="*/ 5467659 w 5848742"/>
              <a:gd name="connsiteY880" fmla="*/ 1484932 h 6858002"/>
              <a:gd name="connsiteX881" fmla="*/ 5494551 w 5848742"/>
              <a:gd name="connsiteY881" fmla="*/ 1486206 h 6858002"/>
              <a:gd name="connsiteX882" fmla="*/ 5449381 w 5848742"/>
              <a:gd name="connsiteY882" fmla="*/ 1502166 h 6858002"/>
              <a:gd name="connsiteX883" fmla="*/ 5431922 w 5848742"/>
              <a:gd name="connsiteY883" fmla="*/ 1500987 h 6858002"/>
              <a:gd name="connsiteX884" fmla="*/ 5410268 w 5848742"/>
              <a:gd name="connsiteY884" fmla="*/ 1498336 h 6858002"/>
              <a:gd name="connsiteX885" fmla="*/ 5407448 w 5848742"/>
              <a:gd name="connsiteY885" fmla="*/ 1496972 h 6858002"/>
              <a:gd name="connsiteX886" fmla="*/ 4948195 w 5848742"/>
              <a:gd name="connsiteY886" fmla="*/ 1479825 h 6858002"/>
              <a:gd name="connsiteX887" fmla="*/ 4968623 w 5848742"/>
              <a:gd name="connsiteY887" fmla="*/ 1482626 h 6858002"/>
              <a:gd name="connsiteX888" fmla="*/ 4964167 w 5848742"/>
              <a:gd name="connsiteY888" fmla="*/ 1485523 h 6858002"/>
              <a:gd name="connsiteX889" fmla="*/ 4920967 w 5848742"/>
              <a:gd name="connsiteY889" fmla="*/ 1512469 h 6858002"/>
              <a:gd name="connsiteX890" fmla="*/ 4904296 w 5848742"/>
              <a:gd name="connsiteY890" fmla="*/ 1510282 h 6858002"/>
              <a:gd name="connsiteX891" fmla="*/ 4848309 w 5848742"/>
              <a:gd name="connsiteY891" fmla="*/ 1503110 h 6858002"/>
              <a:gd name="connsiteX892" fmla="*/ 4878354 w 5848742"/>
              <a:gd name="connsiteY892" fmla="*/ 1498730 h 6858002"/>
              <a:gd name="connsiteX893" fmla="*/ 4919664 w 5848742"/>
              <a:gd name="connsiteY893" fmla="*/ 1487998 h 6858002"/>
              <a:gd name="connsiteX894" fmla="*/ 5230785 w 5848742"/>
              <a:gd name="connsiteY894" fmla="*/ 1478508 h 6858002"/>
              <a:gd name="connsiteX895" fmla="*/ 5285824 w 5848742"/>
              <a:gd name="connsiteY895" fmla="*/ 1481978 h 6858002"/>
              <a:gd name="connsiteX896" fmla="*/ 5308133 w 5848742"/>
              <a:gd name="connsiteY896" fmla="*/ 1481682 h 6858002"/>
              <a:gd name="connsiteX897" fmla="*/ 5294499 w 5848742"/>
              <a:gd name="connsiteY897" fmla="*/ 1491176 h 6858002"/>
              <a:gd name="connsiteX898" fmla="*/ 5275377 w 5848742"/>
              <a:gd name="connsiteY898" fmla="*/ 1502096 h 6858002"/>
              <a:gd name="connsiteX899" fmla="*/ 5275111 w 5848742"/>
              <a:gd name="connsiteY899" fmla="*/ 1502070 h 6858002"/>
              <a:gd name="connsiteX900" fmla="*/ 5201726 w 5848742"/>
              <a:gd name="connsiteY900" fmla="*/ 1492465 h 6858002"/>
              <a:gd name="connsiteX901" fmla="*/ 5187575 w 5848742"/>
              <a:gd name="connsiteY901" fmla="*/ 1490683 h 6858002"/>
              <a:gd name="connsiteX902" fmla="*/ 4851851 w 5848742"/>
              <a:gd name="connsiteY902" fmla="*/ 1466611 h 6858002"/>
              <a:gd name="connsiteX903" fmla="*/ 4916495 w 5848742"/>
              <a:gd name="connsiteY903" fmla="*/ 1475477 h 6858002"/>
              <a:gd name="connsiteX904" fmla="*/ 4898551 w 5848742"/>
              <a:gd name="connsiteY904" fmla="*/ 1480183 h 6858002"/>
              <a:gd name="connsiteX905" fmla="*/ 4833622 w 5848742"/>
              <a:gd name="connsiteY905" fmla="*/ 1498988 h 6858002"/>
              <a:gd name="connsiteX906" fmla="*/ 4832928 w 5848742"/>
              <a:gd name="connsiteY906" fmla="*/ 1501139 h 6858002"/>
              <a:gd name="connsiteX907" fmla="*/ 4797977 w 5848742"/>
              <a:gd name="connsiteY907" fmla="*/ 1496660 h 6858002"/>
              <a:gd name="connsiteX908" fmla="*/ 4032260 w 5848742"/>
              <a:gd name="connsiteY908" fmla="*/ 1465710 h 6858002"/>
              <a:gd name="connsiteX909" fmla="*/ 4030575 w 5848742"/>
              <a:gd name="connsiteY909" fmla="*/ 1473521 h 6858002"/>
              <a:gd name="connsiteX910" fmla="*/ 4031340 w 5848742"/>
              <a:gd name="connsiteY910" fmla="*/ 1469978 h 6858002"/>
              <a:gd name="connsiteX911" fmla="*/ 4032260 w 5848742"/>
              <a:gd name="connsiteY911" fmla="*/ 1465710 h 6858002"/>
              <a:gd name="connsiteX912" fmla="*/ 5282551 w 5848742"/>
              <a:gd name="connsiteY912" fmla="*/ 1463925 h 6858002"/>
              <a:gd name="connsiteX913" fmla="*/ 5296542 w 5848742"/>
              <a:gd name="connsiteY913" fmla="*/ 1467170 h 6858002"/>
              <a:gd name="connsiteX914" fmla="*/ 5296450 w 5848742"/>
              <a:gd name="connsiteY914" fmla="*/ 1470319 h 6858002"/>
              <a:gd name="connsiteX915" fmla="*/ 5302001 w 5848742"/>
              <a:gd name="connsiteY915" fmla="*/ 1471518 h 6858002"/>
              <a:gd name="connsiteX916" fmla="*/ 5307139 w 5848742"/>
              <a:gd name="connsiteY916" fmla="*/ 1469630 h 6858002"/>
              <a:gd name="connsiteX917" fmla="*/ 5308060 w 5848742"/>
              <a:gd name="connsiteY917" fmla="*/ 1469843 h 6858002"/>
              <a:gd name="connsiteX918" fmla="*/ 5319506 w 5848742"/>
              <a:gd name="connsiteY918" fmla="*/ 1473762 h 6858002"/>
              <a:gd name="connsiteX919" fmla="*/ 5309541 w 5848742"/>
              <a:gd name="connsiteY919" fmla="*/ 1480702 h 6858002"/>
              <a:gd name="connsiteX920" fmla="*/ 5258657 w 5848742"/>
              <a:gd name="connsiteY920" fmla="*/ 1470656 h 6858002"/>
              <a:gd name="connsiteX921" fmla="*/ 5580588 w 5848742"/>
              <a:gd name="connsiteY921" fmla="*/ 1450001 h 6858002"/>
              <a:gd name="connsiteX922" fmla="*/ 5572300 w 5848742"/>
              <a:gd name="connsiteY922" fmla="*/ 1454979 h 6858002"/>
              <a:gd name="connsiteX923" fmla="*/ 5558073 w 5848742"/>
              <a:gd name="connsiteY923" fmla="*/ 1460737 h 6858002"/>
              <a:gd name="connsiteX924" fmla="*/ 5544069 w 5848742"/>
              <a:gd name="connsiteY924" fmla="*/ 1460162 h 6858002"/>
              <a:gd name="connsiteX925" fmla="*/ 5529473 w 5848742"/>
              <a:gd name="connsiteY925" fmla="*/ 1448388 h 6858002"/>
              <a:gd name="connsiteX926" fmla="*/ 5515241 w 5848742"/>
              <a:gd name="connsiteY926" fmla="*/ 1452738 h 6858002"/>
              <a:gd name="connsiteX927" fmla="*/ 5499807 w 5848742"/>
              <a:gd name="connsiteY927" fmla="*/ 1458344 h 6858002"/>
              <a:gd name="connsiteX928" fmla="*/ 5488046 w 5848742"/>
              <a:gd name="connsiteY928" fmla="*/ 1457860 h 6858002"/>
              <a:gd name="connsiteX929" fmla="*/ 5519385 w 5848742"/>
              <a:gd name="connsiteY929" fmla="*/ 1449879 h 6858002"/>
              <a:gd name="connsiteX930" fmla="*/ 4892228 w 5848742"/>
              <a:gd name="connsiteY930" fmla="*/ 1443695 h 6858002"/>
              <a:gd name="connsiteX931" fmla="*/ 4992340 w 5848742"/>
              <a:gd name="connsiteY931" fmla="*/ 1456898 h 6858002"/>
              <a:gd name="connsiteX932" fmla="*/ 4991313 w 5848742"/>
              <a:gd name="connsiteY932" fmla="*/ 1457192 h 6858002"/>
              <a:gd name="connsiteX933" fmla="*/ 4968983 w 5848742"/>
              <a:gd name="connsiteY933" fmla="*/ 1462609 h 6858002"/>
              <a:gd name="connsiteX934" fmla="*/ 4879446 w 5848742"/>
              <a:gd name="connsiteY934" fmla="*/ 1451220 h 6858002"/>
              <a:gd name="connsiteX935" fmla="*/ 4882041 w 5848742"/>
              <a:gd name="connsiteY935" fmla="*/ 1449773 h 6858002"/>
              <a:gd name="connsiteX936" fmla="*/ 4373499 w 5848742"/>
              <a:gd name="connsiteY936" fmla="*/ 1440700 h 6858002"/>
              <a:gd name="connsiteX937" fmla="*/ 4362389 w 5848742"/>
              <a:gd name="connsiteY937" fmla="*/ 1444419 h 6858002"/>
              <a:gd name="connsiteX938" fmla="*/ 4392696 w 5848742"/>
              <a:gd name="connsiteY938" fmla="*/ 1458694 h 6858002"/>
              <a:gd name="connsiteX939" fmla="*/ 4416556 w 5848742"/>
              <a:gd name="connsiteY939" fmla="*/ 1463483 h 6858002"/>
              <a:gd name="connsiteX940" fmla="*/ 4441893 w 5848742"/>
              <a:gd name="connsiteY940" fmla="*/ 1460289 h 6858002"/>
              <a:gd name="connsiteX941" fmla="*/ 4475803 w 5848742"/>
              <a:gd name="connsiteY941" fmla="*/ 1456564 h 6858002"/>
              <a:gd name="connsiteX942" fmla="*/ 4462946 w 5848742"/>
              <a:gd name="connsiteY942" fmla="*/ 1453702 h 6858002"/>
              <a:gd name="connsiteX943" fmla="*/ 4373499 w 5848742"/>
              <a:gd name="connsiteY943" fmla="*/ 1440700 h 6858002"/>
              <a:gd name="connsiteX944" fmla="*/ 4677185 w 5848742"/>
              <a:gd name="connsiteY944" fmla="*/ 1440061 h 6858002"/>
              <a:gd name="connsiteX945" fmla="*/ 4775994 w 5848742"/>
              <a:gd name="connsiteY945" fmla="*/ 1455445 h 6858002"/>
              <a:gd name="connsiteX946" fmla="*/ 4764349 w 5848742"/>
              <a:gd name="connsiteY946" fmla="*/ 1464073 h 6858002"/>
              <a:gd name="connsiteX947" fmla="*/ 4723258 w 5848742"/>
              <a:gd name="connsiteY947" fmla="*/ 1487087 h 6858002"/>
              <a:gd name="connsiteX948" fmla="*/ 4719502 w 5848742"/>
              <a:gd name="connsiteY948" fmla="*/ 1486607 h 6858002"/>
              <a:gd name="connsiteX949" fmla="*/ 4593698 w 5848742"/>
              <a:gd name="connsiteY949" fmla="*/ 1474162 h 6858002"/>
              <a:gd name="connsiteX950" fmla="*/ 4610180 w 5848742"/>
              <a:gd name="connsiteY950" fmla="*/ 1466844 h 6858002"/>
              <a:gd name="connsiteX951" fmla="*/ 4762323 w 5848742"/>
              <a:gd name="connsiteY951" fmla="*/ 1419713 h 6858002"/>
              <a:gd name="connsiteX952" fmla="*/ 4802887 w 5848742"/>
              <a:gd name="connsiteY952" fmla="*/ 1427212 h 6858002"/>
              <a:gd name="connsiteX953" fmla="*/ 4795557 w 5848742"/>
              <a:gd name="connsiteY953" fmla="*/ 1440637 h 6858002"/>
              <a:gd name="connsiteX954" fmla="*/ 4734905 w 5848742"/>
              <a:gd name="connsiteY954" fmla="*/ 1433113 h 6858002"/>
              <a:gd name="connsiteX955" fmla="*/ 4972554 w 5848742"/>
              <a:gd name="connsiteY955" fmla="*/ 1395768 h 6858002"/>
              <a:gd name="connsiteX956" fmla="*/ 5086324 w 5848742"/>
              <a:gd name="connsiteY956" fmla="*/ 1406084 h 6858002"/>
              <a:gd name="connsiteX957" fmla="*/ 5060842 w 5848742"/>
              <a:gd name="connsiteY957" fmla="*/ 1422654 h 6858002"/>
              <a:gd name="connsiteX958" fmla="*/ 5003224 w 5848742"/>
              <a:gd name="connsiteY958" fmla="*/ 1416657 h 6858002"/>
              <a:gd name="connsiteX959" fmla="*/ 5004162 w 5848742"/>
              <a:gd name="connsiteY959" fmla="*/ 1412575 h 6858002"/>
              <a:gd name="connsiteX960" fmla="*/ 5003224 w 5848742"/>
              <a:gd name="connsiteY960" fmla="*/ 1416657 h 6858002"/>
              <a:gd name="connsiteX961" fmla="*/ 4958879 w 5848742"/>
              <a:gd name="connsiteY961" fmla="*/ 1412041 h 6858002"/>
              <a:gd name="connsiteX962" fmla="*/ 4947273 w 5848742"/>
              <a:gd name="connsiteY962" fmla="*/ 1410853 h 6858002"/>
              <a:gd name="connsiteX963" fmla="*/ 4837445 w 5848742"/>
              <a:gd name="connsiteY963" fmla="*/ 1391329 h 6858002"/>
              <a:gd name="connsiteX964" fmla="*/ 4825560 w 5848742"/>
              <a:gd name="connsiteY964" fmla="*/ 1398383 h 6858002"/>
              <a:gd name="connsiteX965" fmla="*/ 4822883 w 5848742"/>
              <a:gd name="connsiteY965" fmla="*/ 1398109 h 6858002"/>
              <a:gd name="connsiteX966" fmla="*/ 4826267 w 5848742"/>
              <a:gd name="connsiteY966" fmla="*/ 1395560 h 6858002"/>
              <a:gd name="connsiteX967" fmla="*/ 4823615 w 5848742"/>
              <a:gd name="connsiteY967" fmla="*/ 1375610 h 6858002"/>
              <a:gd name="connsiteX968" fmla="*/ 4847781 w 5848742"/>
              <a:gd name="connsiteY968" fmla="*/ 1379061 h 6858002"/>
              <a:gd name="connsiteX969" fmla="*/ 4837445 w 5848742"/>
              <a:gd name="connsiteY969" fmla="*/ 1391329 h 6858002"/>
              <a:gd name="connsiteX970" fmla="*/ 4837784 w 5848742"/>
              <a:gd name="connsiteY970" fmla="*/ 1386882 h 6858002"/>
              <a:gd name="connsiteX971" fmla="*/ 4844047 w 5848742"/>
              <a:gd name="connsiteY971" fmla="*/ 1382164 h 6858002"/>
              <a:gd name="connsiteX972" fmla="*/ 4838001 w 5848742"/>
              <a:gd name="connsiteY972" fmla="*/ 1384023 h 6858002"/>
              <a:gd name="connsiteX973" fmla="*/ 4837784 w 5848742"/>
              <a:gd name="connsiteY973" fmla="*/ 1386882 h 6858002"/>
              <a:gd name="connsiteX974" fmla="*/ 4826267 w 5848742"/>
              <a:gd name="connsiteY974" fmla="*/ 1395560 h 6858002"/>
              <a:gd name="connsiteX975" fmla="*/ 4820243 w 5848742"/>
              <a:gd name="connsiteY975" fmla="*/ 1397839 h 6858002"/>
              <a:gd name="connsiteX976" fmla="*/ 4796655 w 5848742"/>
              <a:gd name="connsiteY976" fmla="*/ 1395422 h 6858002"/>
              <a:gd name="connsiteX977" fmla="*/ 4814572 w 5848742"/>
              <a:gd name="connsiteY977" fmla="*/ 1382239 h 6858002"/>
              <a:gd name="connsiteX978" fmla="*/ 3924263 w 5848742"/>
              <a:gd name="connsiteY978" fmla="*/ 1370706 h 6858002"/>
              <a:gd name="connsiteX979" fmla="*/ 3879584 w 5848742"/>
              <a:gd name="connsiteY979" fmla="*/ 1376470 h 6858002"/>
              <a:gd name="connsiteX980" fmla="*/ 3877113 w 5848742"/>
              <a:gd name="connsiteY980" fmla="*/ 1378751 h 6858002"/>
              <a:gd name="connsiteX981" fmla="*/ 3913861 w 5848742"/>
              <a:gd name="connsiteY981" fmla="*/ 1373306 h 6858002"/>
              <a:gd name="connsiteX982" fmla="*/ 5144741 w 5848742"/>
              <a:gd name="connsiteY982" fmla="*/ 1332061 h 6858002"/>
              <a:gd name="connsiteX983" fmla="*/ 5170210 w 5848742"/>
              <a:gd name="connsiteY983" fmla="*/ 1335005 h 6858002"/>
              <a:gd name="connsiteX984" fmla="*/ 5171423 w 5848742"/>
              <a:gd name="connsiteY984" fmla="*/ 1339688 h 6858002"/>
              <a:gd name="connsiteX985" fmla="*/ 5158840 w 5848742"/>
              <a:gd name="connsiteY985" fmla="*/ 1337419 h 6858002"/>
              <a:gd name="connsiteX986" fmla="*/ 5171423 w 5848742"/>
              <a:gd name="connsiteY986" fmla="*/ 1339688 h 6858002"/>
              <a:gd name="connsiteX987" fmla="*/ 5184439 w 5848742"/>
              <a:gd name="connsiteY987" fmla="*/ 1336650 h 6858002"/>
              <a:gd name="connsiteX988" fmla="*/ 5191787 w 5848742"/>
              <a:gd name="connsiteY988" fmla="*/ 1337499 h 6858002"/>
              <a:gd name="connsiteX989" fmla="*/ 5168824 w 5848742"/>
              <a:gd name="connsiteY989" fmla="*/ 1352431 h 6858002"/>
              <a:gd name="connsiteX990" fmla="*/ 5140956 w 5848742"/>
              <a:gd name="connsiteY990" fmla="*/ 1350031 h 6858002"/>
              <a:gd name="connsiteX991" fmla="*/ 5114452 w 5848742"/>
              <a:gd name="connsiteY991" fmla="*/ 1346954 h 6858002"/>
              <a:gd name="connsiteX992" fmla="*/ 5089944 w 5848742"/>
              <a:gd name="connsiteY992" fmla="*/ 1325726 h 6858002"/>
              <a:gd name="connsiteX993" fmla="*/ 5132712 w 5848742"/>
              <a:gd name="connsiteY993" fmla="*/ 1330670 h 6858002"/>
              <a:gd name="connsiteX994" fmla="*/ 5109937 w 5848742"/>
              <a:gd name="connsiteY994" fmla="*/ 1346429 h 6858002"/>
              <a:gd name="connsiteX995" fmla="*/ 5064157 w 5848742"/>
              <a:gd name="connsiteY995" fmla="*/ 1341113 h 6858002"/>
              <a:gd name="connsiteX996" fmla="*/ 4643494 w 5848742"/>
              <a:gd name="connsiteY996" fmla="*/ 1281551 h 6858002"/>
              <a:gd name="connsiteX997" fmla="*/ 4654197 w 5848742"/>
              <a:gd name="connsiteY997" fmla="*/ 1290245 h 6858002"/>
              <a:gd name="connsiteX998" fmla="*/ 4616855 w 5848742"/>
              <a:gd name="connsiteY998" fmla="*/ 1285618 h 6858002"/>
              <a:gd name="connsiteX999" fmla="*/ 4623799 w 5848742"/>
              <a:gd name="connsiteY999" fmla="*/ 1282526 h 6858002"/>
              <a:gd name="connsiteX1000" fmla="*/ 4643494 w 5848742"/>
              <a:gd name="connsiteY1000" fmla="*/ 1281551 h 6858002"/>
              <a:gd name="connsiteX1001" fmla="*/ 4744399 w 5848742"/>
              <a:gd name="connsiteY1001" fmla="*/ 1280551 h 6858002"/>
              <a:gd name="connsiteX1002" fmla="*/ 4772835 w 5848742"/>
              <a:gd name="connsiteY1002" fmla="*/ 1284499 h 6858002"/>
              <a:gd name="connsiteX1003" fmla="*/ 4744949 w 5848742"/>
              <a:gd name="connsiteY1003" fmla="*/ 1301764 h 6858002"/>
              <a:gd name="connsiteX1004" fmla="*/ 4714037 w 5848742"/>
              <a:gd name="connsiteY1004" fmla="*/ 1297764 h 6858002"/>
              <a:gd name="connsiteX1005" fmla="*/ 4717801 w 5848742"/>
              <a:gd name="connsiteY1005" fmla="*/ 1296275 h 6858002"/>
              <a:gd name="connsiteX1006" fmla="*/ 4535109 w 5848742"/>
              <a:gd name="connsiteY1006" fmla="*/ 1249567 h 6858002"/>
              <a:gd name="connsiteX1007" fmla="*/ 4559699 w 5848742"/>
              <a:gd name="connsiteY1007" fmla="*/ 1253208 h 6858002"/>
              <a:gd name="connsiteX1008" fmla="*/ 4558675 w 5848742"/>
              <a:gd name="connsiteY1008" fmla="*/ 1254261 h 6858002"/>
              <a:gd name="connsiteX1009" fmla="*/ 4529152 w 5848742"/>
              <a:gd name="connsiteY1009" fmla="*/ 1274751 h 6858002"/>
              <a:gd name="connsiteX1010" fmla="*/ 4495474 w 5848742"/>
              <a:gd name="connsiteY1010" fmla="*/ 1270578 h 6858002"/>
              <a:gd name="connsiteX1011" fmla="*/ 4515260 w 5848742"/>
              <a:gd name="connsiteY1011" fmla="*/ 1258438 h 6858002"/>
              <a:gd name="connsiteX1012" fmla="*/ 4443477 w 5848742"/>
              <a:gd name="connsiteY1012" fmla="*/ 1234140 h 6858002"/>
              <a:gd name="connsiteX1013" fmla="*/ 4450144 w 5848742"/>
              <a:gd name="connsiteY1013" fmla="*/ 1235196 h 6858002"/>
              <a:gd name="connsiteX1014" fmla="*/ 4457822 w 5848742"/>
              <a:gd name="connsiteY1014" fmla="*/ 1236513 h 6858002"/>
              <a:gd name="connsiteX1015" fmla="*/ 4446855 w 5848742"/>
              <a:gd name="connsiteY1015" fmla="*/ 1243574 h 6858002"/>
              <a:gd name="connsiteX1016" fmla="*/ 4420377 w 5848742"/>
              <a:gd name="connsiteY1016" fmla="*/ 1259302 h 6858002"/>
              <a:gd name="connsiteX1017" fmla="*/ 4398336 w 5848742"/>
              <a:gd name="connsiteY1017" fmla="*/ 1255573 h 6858002"/>
              <a:gd name="connsiteX1018" fmla="*/ 4391061 w 5848742"/>
              <a:gd name="connsiteY1018" fmla="*/ 1254622 h 6858002"/>
              <a:gd name="connsiteX1019" fmla="*/ 4414640 w 5848742"/>
              <a:gd name="connsiteY1019" fmla="*/ 1241367 h 6858002"/>
              <a:gd name="connsiteX1020" fmla="*/ 4326091 w 5848742"/>
              <a:gd name="connsiteY1020" fmla="*/ 1224831 h 6858002"/>
              <a:gd name="connsiteX1021" fmla="*/ 4303163 w 5848742"/>
              <a:gd name="connsiteY1021" fmla="*/ 1243186 h 6858002"/>
              <a:gd name="connsiteX1022" fmla="*/ 4300414 w 5848742"/>
              <a:gd name="connsiteY1022" fmla="*/ 1244068 h 6858002"/>
              <a:gd name="connsiteX1023" fmla="*/ 4276017 w 5848742"/>
              <a:gd name="connsiteY1023" fmla="*/ 1241712 h 6858002"/>
              <a:gd name="connsiteX1024" fmla="*/ 4237603 w 5848742"/>
              <a:gd name="connsiteY1024" fmla="*/ 1238723 h 6858002"/>
              <a:gd name="connsiteX1025" fmla="*/ 4254755 w 5848742"/>
              <a:gd name="connsiteY1025" fmla="*/ 1234463 h 6858002"/>
              <a:gd name="connsiteX1026" fmla="*/ 4326091 w 5848742"/>
              <a:gd name="connsiteY1026" fmla="*/ 1224831 h 6858002"/>
              <a:gd name="connsiteX1027" fmla="*/ 4961959 w 5848742"/>
              <a:gd name="connsiteY1027" fmla="*/ 1169734 h 6858002"/>
              <a:gd name="connsiteX1028" fmla="*/ 4940523 w 5848742"/>
              <a:gd name="connsiteY1028" fmla="*/ 1182891 h 6858002"/>
              <a:gd name="connsiteX1029" fmla="*/ 4870417 w 5848742"/>
              <a:gd name="connsiteY1029" fmla="*/ 1225309 h 6858002"/>
              <a:gd name="connsiteX1030" fmla="*/ 4837581 w 5848742"/>
              <a:gd name="connsiteY1030" fmla="*/ 1221981 h 6858002"/>
              <a:gd name="connsiteX1031" fmla="*/ 4857488 w 5848742"/>
              <a:gd name="connsiteY1031" fmla="*/ 1209576 h 6858002"/>
              <a:gd name="connsiteX1032" fmla="*/ 4925497 w 5848742"/>
              <a:gd name="connsiteY1032" fmla="*/ 1170777 h 6858002"/>
              <a:gd name="connsiteX1033" fmla="*/ 4934904 w 5848742"/>
              <a:gd name="connsiteY1033" fmla="*/ 1171145 h 6858002"/>
              <a:gd name="connsiteX1034" fmla="*/ 4292541 w 5848742"/>
              <a:gd name="connsiteY1034" fmla="*/ 1168055 h 6858002"/>
              <a:gd name="connsiteX1035" fmla="*/ 4302784 w 5848742"/>
              <a:gd name="connsiteY1035" fmla="*/ 1168306 h 6858002"/>
              <a:gd name="connsiteX1036" fmla="*/ 4292541 w 5848742"/>
              <a:gd name="connsiteY1036" fmla="*/ 1168055 h 6858002"/>
              <a:gd name="connsiteX1037" fmla="*/ 3819242 w 5848742"/>
              <a:gd name="connsiteY1037" fmla="*/ 1164238 h 6858002"/>
              <a:gd name="connsiteX1038" fmla="*/ 3812617 w 5848742"/>
              <a:gd name="connsiteY1038" fmla="*/ 1167313 h 6858002"/>
              <a:gd name="connsiteX1039" fmla="*/ 3810588 w 5848742"/>
              <a:gd name="connsiteY1039" fmla="*/ 1165496 h 6858002"/>
              <a:gd name="connsiteX1040" fmla="*/ 3805577 w 5848742"/>
              <a:gd name="connsiteY1040" fmla="*/ 1167641 h 6858002"/>
              <a:gd name="connsiteX1041" fmla="*/ 3795971 w 5848742"/>
              <a:gd name="connsiteY1041" fmla="*/ 1172898 h 6858002"/>
              <a:gd name="connsiteX1042" fmla="*/ 3798499 w 5848742"/>
              <a:gd name="connsiteY1042" fmla="*/ 1173868 h 6858002"/>
              <a:gd name="connsiteX1043" fmla="*/ 3812617 w 5848742"/>
              <a:gd name="connsiteY1043" fmla="*/ 1167313 h 6858002"/>
              <a:gd name="connsiteX1044" fmla="*/ 3814185 w 5848742"/>
              <a:gd name="connsiteY1044" fmla="*/ 1168721 h 6858002"/>
              <a:gd name="connsiteX1045" fmla="*/ 3819242 w 5848742"/>
              <a:gd name="connsiteY1045" fmla="*/ 1164238 h 6858002"/>
              <a:gd name="connsiteX1046" fmla="*/ 4327859 w 5848742"/>
              <a:gd name="connsiteY1046" fmla="*/ 1162133 h 6858002"/>
              <a:gd name="connsiteX1047" fmla="*/ 4324396 w 5848742"/>
              <a:gd name="connsiteY1047" fmla="*/ 1170643 h 6858002"/>
              <a:gd name="connsiteX1048" fmla="*/ 4327859 w 5848742"/>
              <a:gd name="connsiteY1048" fmla="*/ 1162133 h 6858002"/>
              <a:gd name="connsiteX1049" fmla="*/ 4214486 w 5848742"/>
              <a:gd name="connsiteY1049" fmla="*/ 1152850 h 6858002"/>
              <a:gd name="connsiteX1050" fmla="*/ 4181961 w 5848742"/>
              <a:gd name="connsiteY1050" fmla="*/ 1161383 h 6858002"/>
              <a:gd name="connsiteX1051" fmla="*/ 4196153 w 5848742"/>
              <a:gd name="connsiteY1051" fmla="*/ 1154045 h 6858002"/>
              <a:gd name="connsiteX1052" fmla="*/ 4214486 w 5848742"/>
              <a:gd name="connsiteY1052" fmla="*/ 1152850 h 6858002"/>
              <a:gd name="connsiteX1053" fmla="*/ 4200802 w 5848742"/>
              <a:gd name="connsiteY1053" fmla="*/ 1115994 h 6858002"/>
              <a:gd name="connsiteX1054" fmla="*/ 4195605 w 5848742"/>
              <a:gd name="connsiteY1054" fmla="*/ 1116713 h 6858002"/>
              <a:gd name="connsiteX1055" fmla="*/ 4195047 w 5848742"/>
              <a:gd name="connsiteY1055" fmla="*/ 1119025 h 6858002"/>
              <a:gd name="connsiteX1056" fmla="*/ 4192312 w 5848742"/>
              <a:gd name="connsiteY1056" fmla="*/ 1120468 h 6858002"/>
              <a:gd name="connsiteX1057" fmla="*/ 4194835 w 5848742"/>
              <a:gd name="connsiteY1057" fmla="*/ 1119905 h 6858002"/>
              <a:gd name="connsiteX1058" fmla="*/ 4195047 w 5848742"/>
              <a:gd name="connsiteY1058" fmla="*/ 1119025 h 6858002"/>
              <a:gd name="connsiteX1059" fmla="*/ 4205152 w 5848742"/>
              <a:gd name="connsiteY1059" fmla="*/ 1097601 h 6858002"/>
              <a:gd name="connsiteX1060" fmla="*/ 4204419 w 5848742"/>
              <a:gd name="connsiteY1060" fmla="*/ 1097765 h 6858002"/>
              <a:gd name="connsiteX1061" fmla="*/ 4067010 w 5848742"/>
              <a:gd name="connsiteY1061" fmla="*/ 1138950 h 6858002"/>
              <a:gd name="connsiteX1062" fmla="*/ 4064539 w 5848742"/>
              <a:gd name="connsiteY1062" fmla="*/ 1142312 h 6858002"/>
              <a:gd name="connsiteX1063" fmla="*/ 4073262 w 5848742"/>
              <a:gd name="connsiteY1063" fmla="*/ 1144547 h 6858002"/>
              <a:gd name="connsiteX1064" fmla="*/ 4087918 w 5848742"/>
              <a:gd name="connsiteY1064" fmla="*/ 1148302 h 6858002"/>
              <a:gd name="connsiteX1065" fmla="*/ 4111357 w 5848742"/>
              <a:gd name="connsiteY1065" fmla="*/ 1141208 h 6858002"/>
              <a:gd name="connsiteX1066" fmla="*/ 4110492 w 5848742"/>
              <a:gd name="connsiteY1066" fmla="*/ 1141191 h 6858002"/>
              <a:gd name="connsiteX1067" fmla="*/ 4086111 w 5848742"/>
              <a:gd name="connsiteY1067" fmla="*/ 1144109 h 6858002"/>
              <a:gd name="connsiteX1068" fmla="*/ 4135953 w 5848742"/>
              <a:gd name="connsiteY1068" fmla="*/ 1133015 h 6858002"/>
              <a:gd name="connsiteX1069" fmla="*/ 4176658 w 5848742"/>
              <a:gd name="connsiteY1069" fmla="*/ 1112144 h 6858002"/>
              <a:gd name="connsiteX1070" fmla="*/ 3525073 w 5848742"/>
              <a:gd name="connsiteY1070" fmla="*/ 1076701 h 6858002"/>
              <a:gd name="connsiteX1071" fmla="*/ 3521553 w 5848742"/>
              <a:gd name="connsiteY1071" fmla="*/ 1085689 h 6858002"/>
              <a:gd name="connsiteX1072" fmla="*/ 3518088 w 5848742"/>
              <a:gd name="connsiteY1072" fmla="*/ 1094200 h 6858002"/>
              <a:gd name="connsiteX1073" fmla="*/ 3521553 w 5848742"/>
              <a:gd name="connsiteY1073" fmla="*/ 1085689 h 6858002"/>
              <a:gd name="connsiteX1074" fmla="*/ 3525073 w 5848742"/>
              <a:gd name="connsiteY1074" fmla="*/ 1076701 h 6858002"/>
              <a:gd name="connsiteX1075" fmla="*/ 4167731 w 5848742"/>
              <a:gd name="connsiteY1075" fmla="*/ 1021519 h 6858002"/>
              <a:gd name="connsiteX1076" fmla="*/ 4164888 w 5848742"/>
              <a:gd name="connsiteY1076" fmla="*/ 1022663 h 6858002"/>
              <a:gd name="connsiteX1077" fmla="*/ 4136810 w 5848742"/>
              <a:gd name="connsiteY1077" fmla="*/ 1034328 h 6858002"/>
              <a:gd name="connsiteX1078" fmla="*/ 4152231 w 5848742"/>
              <a:gd name="connsiteY1078" fmla="*/ 1033927 h 6858002"/>
              <a:gd name="connsiteX1079" fmla="*/ 4168195 w 5848742"/>
              <a:gd name="connsiteY1079" fmla="*/ 1021963 h 6858002"/>
              <a:gd name="connsiteX1080" fmla="*/ 4553939 w 5848742"/>
              <a:gd name="connsiteY1080" fmla="*/ 916611 h 6858002"/>
              <a:gd name="connsiteX1081" fmla="*/ 4502524 w 5848742"/>
              <a:gd name="connsiteY1081" fmla="*/ 930131 h 6858002"/>
              <a:gd name="connsiteX1082" fmla="*/ 4524061 w 5848742"/>
              <a:gd name="connsiteY1082" fmla="*/ 919472 h 6858002"/>
              <a:gd name="connsiteX1083" fmla="*/ 4553939 w 5848742"/>
              <a:gd name="connsiteY1083" fmla="*/ 916611 h 6858002"/>
              <a:gd name="connsiteX1084" fmla="*/ 4838108 w 5848742"/>
              <a:gd name="connsiteY1084" fmla="*/ 915053 h 6858002"/>
              <a:gd name="connsiteX1085" fmla="*/ 4811882 w 5848742"/>
              <a:gd name="connsiteY1085" fmla="*/ 922188 h 6858002"/>
              <a:gd name="connsiteX1086" fmla="*/ 4816840 w 5848742"/>
              <a:gd name="connsiteY1086" fmla="*/ 919285 h 6858002"/>
              <a:gd name="connsiteX1087" fmla="*/ 4559515 w 5848742"/>
              <a:gd name="connsiteY1087" fmla="*/ 911319 h 6858002"/>
              <a:gd name="connsiteX1088" fmla="*/ 4573589 w 5848742"/>
              <a:gd name="connsiteY1088" fmla="*/ 912956 h 6858002"/>
              <a:gd name="connsiteX1089" fmla="*/ 4553939 w 5848742"/>
              <a:gd name="connsiteY1089" fmla="*/ 916611 h 6858002"/>
              <a:gd name="connsiteX1090" fmla="*/ 4559515 w 5848742"/>
              <a:gd name="connsiteY1090" fmla="*/ 911319 h 6858002"/>
              <a:gd name="connsiteX1091" fmla="*/ 4579167 w 5848742"/>
              <a:gd name="connsiteY1091" fmla="*/ 907666 h 6858002"/>
              <a:gd name="connsiteX1092" fmla="*/ 4593242 w 5848742"/>
              <a:gd name="connsiteY1092" fmla="*/ 909303 h 6858002"/>
              <a:gd name="connsiteX1093" fmla="*/ 4573589 w 5848742"/>
              <a:gd name="connsiteY1093" fmla="*/ 912956 h 6858002"/>
              <a:gd name="connsiteX1094" fmla="*/ 4579167 w 5848742"/>
              <a:gd name="connsiteY1094" fmla="*/ 907666 h 6858002"/>
              <a:gd name="connsiteX1095" fmla="*/ 4842555 w 5848742"/>
              <a:gd name="connsiteY1095" fmla="*/ 906748 h 6858002"/>
              <a:gd name="connsiteX1096" fmla="*/ 4838108 w 5848742"/>
              <a:gd name="connsiteY1096" fmla="*/ 915053 h 6858002"/>
              <a:gd name="connsiteX1097" fmla="*/ 4842555 w 5848742"/>
              <a:gd name="connsiteY1097" fmla="*/ 906748 h 6858002"/>
              <a:gd name="connsiteX1098" fmla="*/ 3755347 w 5848742"/>
              <a:gd name="connsiteY1098" fmla="*/ 884627 h 6858002"/>
              <a:gd name="connsiteX1099" fmla="*/ 3745882 w 5848742"/>
              <a:gd name="connsiteY1099" fmla="*/ 891798 h 6858002"/>
              <a:gd name="connsiteX1100" fmla="*/ 3755347 w 5848742"/>
              <a:gd name="connsiteY1100" fmla="*/ 884627 h 6858002"/>
              <a:gd name="connsiteX1101" fmla="*/ 4797221 w 5848742"/>
              <a:gd name="connsiteY1101" fmla="*/ 884187 h 6858002"/>
              <a:gd name="connsiteX1102" fmla="*/ 4793181 w 5848742"/>
              <a:gd name="connsiteY1102" fmla="*/ 892566 h 6858002"/>
              <a:gd name="connsiteX1103" fmla="*/ 4797221 w 5848742"/>
              <a:gd name="connsiteY1103" fmla="*/ 884187 h 6858002"/>
              <a:gd name="connsiteX1104" fmla="*/ 3859208 w 5848742"/>
              <a:gd name="connsiteY1104" fmla="*/ 870874 h 6858002"/>
              <a:gd name="connsiteX1105" fmla="*/ 3871659 w 5848742"/>
              <a:gd name="connsiteY1105" fmla="*/ 873732 h 6858002"/>
              <a:gd name="connsiteX1106" fmla="*/ 3848190 w 5848742"/>
              <a:gd name="connsiteY1106" fmla="*/ 878952 h 6858002"/>
              <a:gd name="connsiteX1107" fmla="*/ 3845315 w 5848742"/>
              <a:gd name="connsiteY1107" fmla="*/ 874954 h 6858002"/>
              <a:gd name="connsiteX1108" fmla="*/ 3859208 w 5848742"/>
              <a:gd name="connsiteY1108" fmla="*/ 870874 h 6858002"/>
              <a:gd name="connsiteX1109" fmla="*/ 3700604 w 5848742"/>
              <a:gd name="connsiteY1109" fmla="*/ 843270 h 6858002"/>
              <a:gd name="connsiteX1110" fmla="*/ 3715775 w 5848742"/>
              <a:gd name="connsiteY1110" fmla="*/ 844726 h 6858002"/>
              <a:gd name="connsiteX1111" fmla="*/ 3688012 w 5848742"/>
              <a:gd name="connsiteY1111" fmla="*/ 847395 h 6858002"/>
              <a:gd name="connsiteX1112" fmla="*/ 3700604 w 5848742"/>
              <a:gd name="connsiteY1112" fmla="*/ 843270 h 6858002"/>
              <a:gd name="connsiteX1113" fmla="*/ 3463881 w 5848742"/>
              <a:gd name="connsiteY1113" fmla="*/ 775529 h 6858002"/>
              <a:gd name="connsiteX1114" fmla="*/ 3377994 w 5848742"/>
              <a:gd name="connsiteY1114" fmla="*/ 790921 h 6858002"/>
              <a:gd name="connsiteX1115" fmla="*/ 3380656 w 5848742"/>
              <a:gd name="connsiteY1115" fmla="*/ 798088 h 6858002"/>
              <a:gd name="connsiteX1116" fmla="*/ 3463881 w 5848742"/>
              <a:gd name="connsiteY1116" fmla="*/ 775529 h 6858002"/>
              <a:gd name="connsiteX1117" fmla="*/ 3450499 w 5848742"/>
              <a:gd name="connsiteY1117" fmla="*/ 752127 h 6858002"/>
              <a:gd name="connsiteX1118" fmla="*/ 3357657 w 5848742"/>
              <a:gd name="connsiteY1118" fmla="*/ 757802 h 6858002"/>
              <a:gd name="connsiteX1119" fmla="*/ 3240293 w 5848742"/>
              <a:gd name="connsiteY1119" fmla="*/ 767451 h 6858002"/>
              <a:gd name="connsiteX1120" fmla="*/ 3144600 w 5848742"/>
              <a:gd name="connsiteY1120" fmla="*/ 817871 h 6858002"/>
              <a:gd name="connsiteX1121" fmla="*/ 3112664 w 5848742"/>
              <a:gd name="connsiteY1121" fmla="*/ 835175 h 6858002"/>
              <a:gd name="connsiteX1122" fmla="*/ 3223443 w 5848742"/>
              <a:gd name="connsiteY1122" fmla="*/ 819473 h 6858002"/>
              <a:gd name="connsiteX1123" fmla="*/ 3351679 w 5848742"/>
              <a:gd name="connsiteY1123" fmla="*/ 812573 h 6858002"/>
              <a:gd name="connsiteX1124" fmla="*/ 3384827 w 5848742"/>
              <a:gd name="connsiteY1124" fmla="*/ 803253 h 6858002"/>
              <a:gd name="connsiteX1125" fmla="*/ 3385926 w 5848742"/>
              <a:gd name="connsiteY1125" fmla="*/ 804614 h 6858002"/>
              <a:gd name="connsiteX1126" fmla="*/ 3390660 w 5848742"/>
              <a:gd name="connsiteY1126" fmla="*/ 801614 h 6858002"/>
              <a:gd name="connsiteX1127" fmla="*/ 3384827 w 5848742"/>
              <a:gd name="connsiteY1127" fmla="*/ 803253 h 6858002"/>
              <a:gd name="connsiteX1128" fmla="*/ 3380656 w 5848742"/>
              <a:gd name="connsiteY1128" fmla="*/ 798088 h 6858002"/>
              <a:gd name="connsiteX1129" fmla="*/ 3491641 w 5848742"/>
              <a:gd name="connsiteY1129" fmla="*/ 772858 h 6858002"/>
              <a:gd name="connsiteX1130" fmla="*/ 3465834 w 5848742"/>
              <a:gd name="connsiteY1130" fmla="*/ 769988 h 6858002"/>
              <a:gd name="connsiteX1131" fmla="*/ 3450499 w 5848742"/>
              <a:gd name="connsiteY1131" fmla="*/ 752127 h 6858002"/>
              <a:gd name="connsiteX1132" fmla="*/ 4257906 w 5848742"/>
              <a:gd name="connsiteY1132" fmla="*/ 732762 h 6858002"/>
              <a:gd name="connsiteX1133" fmla="*/ 4235486 w 5848742"/>
              <a:gd name="connsiteY1133" fmla="*/ 735124 h 6858002"/>
              <a:gd name="connsiteX1134" fmla="*/ 4239931 w 5848742"/>
              <a:gd name="connsiteY1134" fmla="*/ 733404 h 6858002"/>
              <a:gd name="connsiteX1135" fmla="*/ 3692233 w 5848742"/>
              <a:gd name="connsiteY1135" fmla="*/ 727442 h 6858002"/>
              <a:gd name="connsiteX1136" fmla="*/ 3665214 w 5848742"/>
              <a:gd name="connsiteY1136" fmla="*/ 733681 h 6858002"/>
              <a:gd name="connsiteX1137" fmla="*/ 3667134 w 5848742"/>
              <a:gd name="connsiteY1137" fmla="*/ 737277 h 6858002"/>
              <a:gd name="connsiteX1138" fmla="*/ 3692233 w 5848742"/>
              <a:gd name="connsiteY1138" fmla="*/ 727442 h 6858002"/>
              <a:gd name="connsiteX1139" fmla="*/ 4262649 w 5848742"/>
              <a:gd name="connsiteY1139" fmla="*/ 726551 h 6858002"/>
              <a:gd name="connsiteX1140" fmla="*/ 4257906 w 5848742"/>
              <a:gd name="connsiteY1140" fmla="*/ 732762 h 6858002"/>
              <a:gd name="connsiteX1141" fmla="*/ 4262649 w 5848742"/>
              <a:gd name="connsiteY1141" fmla="*/ 726551 h 6858002"/>
              <a:gd name="connsiteX1142" fmla="*/ 4228526 w 5848742"/>
              <a:gd name="connsiteY1142" fmla="*/ 702065 h 6858002"/>
              <a:gd name="connsiteX1143" fmla="*/ 4224107 w 5848742"/>
              <a:gd name="connsiteY1143" fmla="*/ 708391 h 6858002"/>
              <a:gd name="connsiteX1144" fmla="*/ 4228526 w 5848742"/>
              <a:gd name="connsiteY1144" fmla="*/ 702065 h 6858002"/>
              <a:gd name="connsiteX1145" fmla="*/ 4000196 w 5848742"/>
              <a:gd name="connsiteY1145" fmla="*/ 694716 h 6858002"/>
              <a:gd name="connsiteX1146" fmla="*/ 4025037 w 5848742"/>
              <a:gd name="connsiteY1146" fmla="*/ 696338 h 6858002"/>
              <a:gd name="connsiteX1147" fmla="*/ 3981149 w 5848742"/>
              <a:gd name="connsiteY1147" fmla="*/ 700587 h 6858002"/>
              <a:gd name="connsiteX1148" fmla="*/ 4000196 w 5848742"/>
              <a:gd name="connsiteY1148" fmla="*/ 694716 h 6858002"/>
              <a:gd name="connsiteX1149" fmla="*/ 4030306 w 5848742"/>
              <a:gd name="connsiteY1149" fmla="*/ 692746 h 6858002"/>
              <a:gd name="connsiteX1150" fmla="*/ 4041612 w 5848742"/>
              <a:gd name="connsiteY1150" fmla="*/ 695953 h 6858002"/>
              <a:gd name="connsiteX1151" fmla="*/ 4025037 w 5848742"/>
              <a:gd name="connsiteY1151" fmla="*/ 696338 h 6858002"/>
              <a:gd name="connsiteX1152" fmla="*/ 4030306 w 5848742"/>
              <a:gd name="connsiteY1152" fmla="*/ 692746 h 6858002"/>
              <a:gd name="connsiteX1153" fmla="*/ 4046880 w 5848742"/>
              <a:gd name="connsiteY1153" fmla="*/ 692361 h 6858002"/>
              <a:gd name="connsiteX1154" fmla="*/ 4058187 w 5848742"/>
              <a:gd name="connsiteY1154" fmla="*/ 695569 h 6858002"/>
              <a:gd name="connsiteX1155" fmla="*/ 4041612 w 5848742"/>
              <a:gd name="connsiteY1155" fmla="*/ 695953 h 6858002"/>
              <a:gd name="connsiteX1156" fmla="*/ 4046880 w 5848742"/>
              <a:gd name="connsiteY1156" fmla="*/ 692361 h 6858002"/>
              <a:gd name="connsiteX1157" fmla="*/ 2619640 w 5848742"/>
              <a:gd name="connsiteY1157" fmla="*/ 679239 h 6858002"/>
              <a:gd name="connsiteX1158" fmla="*/ 2564481 w 5848742"/>
              <a:gd name="connsiteY1158" fmla="*/ 704010 h 6858002"/>
              <a:gd name="connsiteX1159" fmla="*/ 2567091 w 5848742"/>
              <a:gd name="connsiteY1159" fmla="*/ 702470 h 6858002"/>
              <a:gd name="connsiteX1160" fmla="*/ 2573413 w 5848742"/>
              <a:gd name="connsiteY1160" fmla="*/ 698869 h 6858002"/>
              <a:gd name="connsiteX1161" fmla="*/ 2571972 w 5848742"/>
              <a:gd name="connsiteY1161" fmla="*/ 699594 h 6858002"/>
              <a:gd name="connsiteX1162" fmla="*/ 2567091 w 5848742"/>
              <a:gd name="connsiteY1162" fmla="*/ 702470 h 6858002"/>
              <a:gd name="connsiteX1163" fmla="*/ 2564038 w 5848742"/>
              <a:gd name="connsiteY1163" fmla="*/ 704209 h 6858002"/>
              <a:gd name="connsiteX1164" fmla="*/ 2564481 w 5848742"/>
              <a:gd name="connsiteY1164" fmla="*/ 704010 h 6858002"/>
              <a:gd name="connsiteX1165" fmla="*/ 2548962 w 5848742"/>
              <a:gd name="connsiteY1165" fmla="*/ 713156 h 6858002"/>
              <a:gd name="connsiteX1166" fmla="*/ 2519649 w 5848742"/>
              <a:gd name="connsiteY1166" fmla="*/ 732746 h 6858002"/>
              <a:gd name="connsiteX1167" fmla="*/ 2516847 w 5848742"/>
              <a:gd name="connsiteY1167" fmla="*/ 735230 h 6858002"/>
              <a:gd name="connsiteX1168" fmla="*/ 2536999 w 5848742"/>
              <a:gd name="connsiteY1168" fmla="*/ 728310 h 6858002"/>
              <a:gd name="connsiteX1169" fmla="*/ 2560363 w 5848742"/>
              <a:gd name="connsiteY1169" fmla="*/ 722758 h 6858002"/>
              <a:gd name="connsiteX1170" fmla="*/ 2560480 w 5848742"/>
              <a:gd name="connsiteY1170" fmla="*/ 722673 h 6858002"/>
              <a:gd name="connsiteX1171" fmla="*/ 2612559 w 5848742"/>
              <a:gd name="connsiteY1171" fmla="*/ 684414 h 6858002"/>
              <a:gd name="connsiteX1172" fmla="*/ 3364338 w 5848742"/>
              <a:gd name="connsiteY1172" fmla="*/ 637359 h 6858002"/>
              <a:gd name="connsiteX1173" fmla="*/ 3352099 w 5848742"/>
              <a:gd name="connsiteY1173" fmla="*/ 639033 h 6858002"/>
              <a:gd name="connsiteX1174" fmla="*/ 3364338 w 5848742"/>
              <a:gd name="connsiteY1174" fmla="*/ 637359 h 6858002"/>
              <a:gd name="connsiteX1175" fmla="*/ 3392991 w 5848742"/>
              <a:gd name="connsiteY1175" fmla="*/ 625174 h 6858002"/>
              <a:gd name="connsiteX1176" fmla="*/ 3390510 w 5848742"/>
              <a:gd name="connsiteY1176" fmla="*/ 635971 h 6858002"/>
              <a:gd name="connsiteX1177" fmla="*/ 3392991 w 5848742"/>
              <a:gd name="connsiteY1177" fmla="*/ 625174 h 6858002"/>
              <a:gd name="connsiteX1178" fmla="*/ 3427367 w 5848742"/>
              <a:gd name="connsiteY1178" fmla="*/ 606248 h 6858002"/>
              <a:gd name="connsiteX1179" fmla="*/ 3425730 w 5848742"/>
              <a:gd name="connsiteY1179" fmla="*/ 613830 h 6858002"/>
              <a:gd name="connsiteX1180" fmla="*/ 3427367 w 5848742"/>
              <a:gd name="connsiteY1180" fmla="*/ 606248 h 6858002"/>
              <a:gd name="connsiteX1181" fmla="*/ 3226275 w 5848742"/>
              <a:gd name="connsiteY1181" fmla="*/ 603929 h 6858002"/>
              <a:gd name="connsiteX1182" fmla="*/ 3205356 w 5848742"/>
              <a:gd name="connsiteY1182" fmla="*/ 616087 h 6858002"/>
              <a:gd name="connsiteX1183" fmla="*/ 3210681 w 5848742"/>
              <a:gd name="connsiteY1183" fmla="*/ 611485 h 6858002"/>
              <a:gd name="connsiteX1184" fmla="*/ 3215096 w 5848742"/>
              <a:gd name="connsiteY1184" fmla="*/ 608160 h 6858002"/>
              <a:gd name="connsiteX1185" fmla="*/ 2104615 w 5848742"/>
              <a:gd name="connsiteY1185" fmla="*/ 541498 h 6858002"/>
              <a:gd name="connsiteX1186" fmla="*/ 2103693 w 5848742"/>
              <a:gd name="connsiteY1186" fmla="*/ 541788 h 6858002"/>
              <a:gd name="connsiteX1187" fmla="*/ 2075320 w 5848742"/>
              <a:gd name="connsiteY1187" fmla="*/ 552768 h 6858002"/>
              <a:gd name="connsiteX1188" fmla="*/ 2070512 w 5848742"/>
              <a:gd name="connsiteY1188" fmla="*/ 555609 h 6858002"/>
              <a:gd name="connsiteX1189" fmla="*/ 2885083 w 5848742"/>
              <a:gd name="connsiteY1189" fmla="*/ 540166 h 6858002"/>
              <a:gd name="connsiteX1190" fmla="*/ 2869068 w 5848742"/>
              <a:gd name="connsiteY1190" fmla="*/ 552261 h 6858002"/>
              <a:gd name="connsiteX1191" fmla="*/ 2872995 w 5848742"/>
              <a:gd name="connsiteY1191" fmla="*/ 547942 h 6858002"/>
              <a:gd name="connsiteX1192" fmla="*/ 2876298 w 5848742"/>
              <a:gd name="connsiteY1192" fmla="*/ 544764 h 6858002"/>
              <a:gd name="connsiteX1193" fmla="*/ 1669221 w 5848742"/>
              <a:gd name="connsiteY1193" fmla="*/ 530952 h 6858002"/>
              <a:gd name="connsiteX1194" fmla="*/ 1644976 w 5848742"/>
              <a:gd name="connsiteY1194" fmla="*/ 544606 h 6858002"/>
              <a:gd name="connsiteX1195" fmla="*/ 1660757 w 5848742"/>
              <a:gd name="connsiteY1195" fmla="*/ 539698 h 6858002"/>
              <a:gd name="connsiteX1196" fmla="*/ 1669114 w 5848742"/>
              <a:gd name="connsiteY1196" fmla="*/ 531468 h 6858002"/>
              <a:gd name="connsiteX1197" fmla="*/ 1665465 w 5848742"/>
              <a:gd name="connsiteY1197" fmla="*/ 527355 h 6858002"/>
              <a:gd name="connsiteX1198" fmla="*/ 1657231 w 5848742"/>
              <a:gd name="connsiteY1198" fmla="*/ 530386 h 6858002"/>
              <a:gd name="connsiteX1199" fmla="*/ 1641230 w 5848742"/>
              <a:gd name="connsiteY1199" fmla="*/ 539234 h 6858002"/>
              <a:gd name="connsiteX1200" fmla="*/ 1640749 w 5848742"/>
              <a:gd name="connsiteY1200" fmla="*/ 539581 h 6858002"/>
              <a:gd name="connsiteX1201" fmla="*/ 1669180 w 5848742"/>
              <a:gd name="connsiteY1201" fmla="*/ 527635 h 6858002"/>
              <a:gd name="connsiteX1202" fmla="*/ 3107195 w 5848742"/>
              <a:gd name="connsiteY1202" fmla="*/ 508541 h 6858002"/>
              <a:gd name="connsiteX1203" fmla="*/ 3101604 w 5848742"/>
              <a:gd name="connsiteY1203" fmla="*/ 510302 h 6858002"/>
              <a:gd name="connsiteX1204" fmla="*/ 3102043 w 5848742"/>
              <a:gd name="connsiteY1204" fmla="*/ 510691 h 6858002"/>
              <a:gd name="connsiteX1205" fmla="*/ 3106631 w 5848742"/>
              <a:gd name="connsiteY1205" fmla="*/ 508876 h 6858002"/>
              <a:gd name="connsiteX1206" fmla="*/ 2212614 w 5848742"/>
              <a:gd name="connsiteY1206" fmla="*/ 497752 h 6858002"/>
              <a:gd name="connsiteX1207" fmla="*/ 2190054 w 5848742"/>
              <a:gd name="connsiteY1207" fmla="*/ 504502 h 6858002"/>
              <a:gd name="connsiteX1208" fmla="*/ 2189627 w 5848742"/>
              <a:gd name="connsiteY1208" fmla="*/ 505135 h 6858002"/>
              <a:gd name="connsiteX1209" fmla="*/ 2195517 w 5848742"/>
              <a:gd name="connsiteY1209" fmla="*/ 505189 h 6858002"/>
              <a:gd name="connsiteX1210" fmla="*/ 2204113 w 5848742"/>
              <a:gd name="connsiteY1210" fmla="*/ 501899 h 6858002"/>
              <a:gd name="connsiteX1211" fmla="*/ 2566549 w 5848742"/>
              <a:gd name="connsiteY1211" fmla="*/ 495999 h 6858002"/>
              <a:gd name="connsiteX1212" fmla="*/ 2529148 w 5848742"/>
              <a:gd name="connsiteY1212" fmla="*/ 507989 h 6858002"/>
              <a:gd name="connsiteX1213" fmla="*/ 2452185 w 5848742"/>
              <a:gd name="connsiteY1213" fmla="*/ 530703 h 6858002"/>
              <a:gd name="connsiteX1214" fmla="*/ 2420455 w 5848742"/>
              <a:gd name="connsiteY1214" fmla="*/ 552918 h 6858002"/>
              <a:gd name="connsiteX1215" fmla="*/ 2411648 w 5848742"/>
              <a:gd name="connsiteY1215" fmla="*/ 558668 h 6858002"/>
              <a:gd name="connsiteX1216" fmla="*/ 2442909 w 5848742"/>
              <a:gd name="connsiteY1216" fmla="*/ 550855 h 6858002"/>
              <a:gd name="connsiteX1217" fmla="*/ 2447648 w 5848742"/>
              <a:gd name="connsiteY1217" fmla="*/ 549560 h 6858002"/>
              <a:gd name="connsiteX1218" fmla="*/ 2452652 w 5848742"/>
              <a:gd name="connsiteY1218" fmla="*/ 546297 h 6858002"/>
              <a:gd name="connsiteX1219" fmla="*/ 2473937 w 5848742"/>
              <a:gd name="connsiteY1219" fmla="*/ 536328 h 6858002"/>
              <a:gd name="connsiteX1220" fmla="*/ 2484504 w 5848742"/>
              <a:gd name="connsiteY1220" fmla="*/ 535321 h 6858002"/>
              <a:gd name="connsiteX1221" fmla="*/ 2487108 w 5848742"/>
              <a:gd name="connsiteY1221" fmla="*/ 538778 h 6858002"/>
              <a:gd name="connsiteX1222" fmla="*/ 2493245 w 5848742"/>
              <a:gd name="connsiteY1222" fmla="*/ 537102 h 6858002"/>
              <a:gd name="connsiteX1223" fmla="*/ 2504874 w 5848742"/>
              <a:gd name="connsiteY1223" fmla="*/ 524055 h 6858002"/>
              <a:gd name="connsiteX1224" fmla="*/ 2546223 w 5848742"/>
              <a:gd name="connsiteY1224" fmla="*/ 513212 h 6858002"/>
              <a:gd name="connsiteX1225" fmla="*/ 2561487 w 5848742"/>
              <a:gd name="connsiteY1225" fmla="*/ 500472 h 6858002"/>
              <a:gd name="connsiteX1226" fmla="*/ 1857157 w 5848742"/>
              <a:gd name="connsiteY1226" fmla="*/ 441464 h 6858002"/>
              <a:gd name="connsiteX1227" fmla="*/ 1696173 w 5848742"/>
              <a:gd name="connsiteY1227" fmla="*/ 511561 h 6858002"/>
              <a:gd name="connsiteX1228" fmla="*/ 1688052 w 5848742"/>
              <a:gd name="connsiteY1228" fmla="*/ 517710 h 6858002"/>
              <a:gd name="connsiteX1229" fmla="*/ 1684395 w 5848742"/>
              <a:gd name="connsiteY1229" fmla="*/ 521244 h 6858002"/>
              <a:gd name="connsiteX1230" fmla="*/ 1685381 w 5848742"/>
              <a:gd name="connsiteY1230" fmla="*/ 520829 h 6858002"/>
              <a:gd name="connsiteX1231" fmla="*/ 1683522 w 5848742"/>
              <a:gd name="connsiteY1231" fmla="*/ 522086 h 6858002"/>
              <a:gd name="connsiteX1232" fmla="*/ 1682397 w 5848742"/>
              <a:gd name="connsiteY1232" fmla="*/ 523175 h 6858002"/>
              <a:gd name="connsiteX1233" fmla="*/ 1679676 w 5848742"/>
              <a:gd name="connsiteY1233" fmla="*/ 528256 h 6858002"/>
              <a:gd name="connsiteX1234" fmla="*/ 1767981 w 5848742"/>
              <a:gd name="connsiteY1234" fmla="*/ 485325 h 6858002"/>
              <a:gd name="connsiteX1235" fmla="*/ 1857157 w 5848742"/>
              <a:gd name="connsiteY1235" fmla="*/ 441464 h 6858002"/>
              <a:gd name="connsiteX1236" fmla="*/ 2397454 w 5848742"/>
              <a:gd name="connsiteY1236" fmla="*/ 433234 h 6858002"/>
              <a:gd name="connsiteX1237" fmla="*/ 2390351 w 5848742"/>
              <a:gd name="connsiteY1237" fmla="*/ 442749 h 6858002"/>
              <a:gd name="connsiteX1238" fmla="*/ 2397454 w 5848742"/>
              <a:gd name="connsiteY1238" fmla="*/ 433234 h 6858002"/>
              <a:gd name="connsiteX1239" fmla="*/ 1906281 w 5848742"/>
              <a:gd name="connsiteY1239" fmla="*/ 419304 h 6858002"/>
              <a:gd name="connsiteX1240" fmla="*/ 1904192 w 5848742"/>
              <a:gd name="connsiteY1240" fmla="*/ 419674 h 6858002"/>
              <a:gd name="connsiteX1241" fmla="*/ 1900156 w 5848742"/>
              <a:gd name="connsiteY1241" fmla="*/ 425814 h 6858002"/>
              <a:gd name="connsiteX1242" fmla="*/ 1903455 w 5848742"/>
              <a:gd name="connsiteY1242" fmla="*/ 432379 h 6858002"/>
              <a:gd name="connsiteX1243" fmla="*/ 1906281 w 5848742"/>
              <a:gd name="connsiteY1243" fmla="*/ 419304 h 6858002"/>
              <a:gd name="connsiteX1244" fmla="*/ 2658108 w 5848742"/>
              <a:gd name="connsiteY1244" fmla="*/ 405307 h 6858002"/>
              <a:gd name="connsiteX1245" fmla="*/ 2648227 w 5848742"/>
              <a:gd name="connsiteY1245" fmla="*/ 415667 h 6858002"/>
              <a:gd name="connsiteX1246" fmla="*/ 2658108 w 5848742"/>
              <a:gd name="connsiteY1246" fmla="*/ 405307 h 6858002"/>
              <a:gd name="connsiteX1247" fmla="*/ 2067817 w 5848742"/>
              <a:gd name="connsiteY1247" fmla="*/ 390491 h 6858002"/>
              <a:gd name="connsiteX1248" fmla="*/ 2053541 w 5848742"/>
              <a:gd name="connsiteY1248" fmla="*/ 395576 h 6858002"/>
              <a:gd name="connsiteX1249" fmla="*/ 2057456 w 5848742"/>
              <a:gd name="connsiteY1249" fmla="*/ 398155 h 6858002"/>
              <a:gd name="connsiteX1250" fmla="*/ 2067574 w 5848742"/>
              <a:gd name="connsiteY1250" fmla="*/ 392858 h 6858002"/>
              <a:gd name="connsiteX1251" fmla="*/ 2069279 w 5848742"/>
              <a:gd name="connsiteY1251" fmla="*/ 390856 h 6858002"/>
              <a:gd name="connsiteX1252" fmla="*/ 2484927 w 5848742"/>
              <a:gd name="connsiteY1252" fmla="*/ 378870 h 6858002"/>
              <a:gd name="connsiteX1253" fmla="*/ 2484574 w 5848742"/>
              <a:gd name="connsiteY1253" fmla="*/ 378966 h 6858002"/>
              <a:gd name="connsiteX1254" fmla="*/ 2331158 w 5848742"/>
              <a:gd name="connsiteY1254" fmla="*/ 427936 h 6858002"/>
              <a:gd name="connsiteX1255" fmla="*/ 2448801 w 5848742"/>
              <a:gd name="connsiteY1255" fmla="*/ 396372 h 6858002"/>
              <a:gd name="connsiteX1256" fmla="*/ 2459886 w 5848742"/>
              <a:gd name="connsiteY1256" fmla="*/ 394242 h 6858002"/>
              <a:gd name="connsiteX1257" fmla="*/ 2788685 w 5848742"/>
              <a:gd name="connsiteY1257" fmla="*/ 367642 h 6858002"/>
              <a:gd name="connsiteX1258" fmla="*/ 2794434 w 5848742"/>
              <a:gd name="connsiteY1258" fmla="*/ 369912 h 6858002"/>
              <a:gd name="connsiteX1259" fmla="*/ 2767510 w 5848742"/>
              <a:gd name="connsiteY1259" fmla="*/ 380650 h 6858002"/>
              <a:gd name="connsiteX1260" fmla="*/ 2763316 w 5848742"/>
              <a:gd name="connsiteY1260" fmla="*/ 376446 h 6858002"/>
              <a:gd name="connsiteX1261" fmla="*/ 2779065 w 5848742"/>
              <a:gd name="connsiteY1261" fmla="*/ 368913 h 6858002"/>
              <a:gd name="connsiteX1262" fmla="*/ 2788685 w 5848742"/>
              <a:gd name="connsiteY1262" fmla="*/ 367642 h 6858002"/>
              <a:gd name="connsiteX1263" fmla="*/ 2603316 w 5848742"/>
              <a:gd name="connsiteY1263" fmla="*/ 365451 h 6858002"/>
              <a:gd name="connsiteX1264" fmla="*/ 2570790 w 5848742"/>
              <a:gd name="connsiteY1264" fmla="*/ 373982 h 6858002"/>
              <a:gd name="connsiteX1265" fmla="*/ 2584982 w 5848742"/>
              <a:gd name="connsiteY1265" fmla="*/ 366644 h 6858002"/>
              <a:gd name="connsiteX1266" fmla="*/ 2603316 w 5848742"/>
              <a:gd name="connsiteY1266" fmla="*/ 365451 h 6858002"/>
              <a:gd name="connsiteX1267" fmla="*/ 2055224 w 5848742"/>
              <a:gd name="connsiteY1267" fmla="*/ 357081 h 6858002"/>
              <a:gd name="connsiteX1268" fmla="*/ 2036197 w 5848742"/>
              <a:gd name="connsiteY1268" fmla="*/ 361791 h 6858002"/>
              <a:gd name="connsiteX1269" fmla="*/ 2026743 w 5848742"/>
              <a:gd name="connsiteY1269" fmla="*/ 370498 h 6858002"/>
              <a:gd name="connsiteX1270" fmla="*/ 2053979 w 5848742"/>
              <a:gd name="connsiteY1270" fmla="*/ 357800 h 6858002"/>
              <a:gd name="connsiteX1271" fmla="*/ 2162858 w 5848742"/>
              <a:gd name="connsiteY1271" fmla="*/ 330504 h 6858002"/>
              <a:gd name="connsiteX1272" fmla="*/ 2160344 w 5848742"/>
              <a:gd name="connsiteY1272" fmla="*/ 331058 h 6858002"/>
              <a:gd name="connsiteX1273" fmla="*/ 2079281 w 5848742"/>
              <a:gd name="connsiteY1273" fmla="*/ 351126 h 6858002"/>
              <a:gd name="connsiteX1274" fmla="*/ 2027295 w 5848742"/>
              <a:gd name="connsiteY1274" fmla="*/ 373842 h 6858002"/>
              <a:gd name="connsiteX1275" fmla="*/ 1981702 w 5848742"/>
              <a:gd name="connsiteY1275" fmla="*/ 393768 h 6858002"/>
              <a:gd name="connsiteX1276" fmla="*/ 1981702 w 5848742"/>
              <a:gd name="connsiteY1276" fmla="*/ 393768 h 6858002"/>
              <a:gd name="connsiteX1277" fmla="*/ 2059405 w 5848742"/>
              <a:gd name="connsiteY1277" fmla="*/ 370736 h 6858002"/>
              <a:gd name="connsiteX1278" fmla="*/ 2107146 w 5848742"/>
              <a:gd name="connsiteY1278" fmla="*/ 352137 h 6858002"/>
              <a:gd name="connsiteX1279" fmla="*/ 2105416 w 5848742"/>
              <a:gd name="connsiteY1279" fmla="*/ 358625 h 6858002"/>
              <a:gd name="connsiteX1280" fmla="*/ 2143274 w 5848742"/>
              <a:gd name="connsiteY1280" fmla="*/ 339941 h 6858002"/>
              <a:gd name="connsiteX1281" fmla="*/ 2151814 w 5848742"/>
              <a:gd name="connsiteY1281" fmla="*/ 334779 h 6858002"/>
              <a:gd name="connsiteX1282" fmla="*/ 2568775 w 5848742"/>
              <a:gd name="connsiteY1282" fmla="*/ 316115 h 6858002"/>
              <a:gd name="connsiteX1283" fmla="*/ 2532449 w 5848742"/>
              <a:gd name="connsiteY1283" fmla="*/ 324649 h 6858002"/>
              <a:gd name="connsiteX1284" fmla="*/ 2449273 w 5848742"/>
              <a:gd name="connsiteY1284" fmla="*/ 360479 h 6858002"/>
              <a:gd name="connsiteX1285" fmla="*/ 2474941 w 5848742"/>
              <a:gd name="connsiteY1285" fmla="*/ 356709 h 6858002"/>
              <a:gd name="connsiteX1286" fmla="*/ 2534389 w 5848742"/>
              <a:gd name="connsiteY1286" fmla="*/ 343475 h 6858002"/>
              <a:gd name="connsiteX1287" fmla="*/ 2539206 w 5848742"/>
              <a:gd name="connsiteY1287" fmla="*/ 339577 h 6858002"/>
              <a:gd name="connsiteX1288" fmla="*/ 2276028 w 5848742"/>
              <a:gd name="connsiteY1288" fmla="*/ 308800 h 6858002"/>
              <a:gd name="connsiteX1289" fmla="*/ 2268988 w 5848742"/>
              <a:gd name="connsiteY1289" fmla="*/ 313211 h 6858002"/>
              <a:gd name="connsiteX1290" fmla="*/ 2271831 w 5848742"/>
              <a:gd name="connsiteY1290" fmla="*/ 316134 h 6858002"/>
              <a:gd name="connsiteX1291" fmla="*/ 2282527 w 5848742"/>
              <a:gd name="connsiteY1291" fmla="*/ 314557 h 6858002"/>
              <a:gd name="connsiteX1292" fmla="*/ 2280898 w 5848742"/>
              <a:gd name="connsiteY1292" fmla="*/ 310659 h 6858002"/>
              <a:gd name="connsiteX1293" fmla="*/ 2127226 w 5848742"/>
              <a:gd name="connsiteY1293" fmla="*/ 278639 h 6858002"/>
              <a:gd name="connsiteX1294" fmla="*/ 2126671 w 5848742"/>
              <a:gd name="connsiteY1294" fmla="*/ 284646 h 6858002"/>
              <a:gd name="connsiteX1295" fmla="*/ 2126436 w 5848742"/>
              <a:gd name="connsiteY1295" fmla="*/ 287184 h 6858002"/>
              <a:gd name="connsiteX1296" fmla="*/ 2126336 w 5848742"/>
              <a:gd name="connsiteY1296" fmla="*/ 288250 h 6858002"/>
              <a:gd name="connsiteX1297" fmla="*/ 2126351 w 5848742"/>
              <a:gd name="connsiteY1297" fmla="*/ 288099 h 6858002"/>
              <a:gd name="connsiteX1298" fmla="*/ 2126436 w 5848742"/>
              <a:gd name="connsiteY1298" fmla="*/ 287184 h 6858002"/>
              <a:gd name="connsiteX1299" fmla="*/ 2329494 w 5848742"/>
              <a:gd name="connsiteY1299" fmla="*/ 266816 h 6858002"/>
              <a:gd name="connsiteX1300" fmla="*/ 2326977 w 5848742"/>
              <a:gd name="connsiteY1300" fmla="*/ 274531 h 6858002"/>
              <a:gd name="connsiteX1301" fmla="*/ 2329494 w 5848742"/>
              <a:gd name="connsiteY1301" fmla="*/ 266816 h 6858002"/>
              <a:gd name="connsiteX1302" fmla="*/ 2355457 w 5848742"/>
              <a:gd name="connsiteY1302" fmla="*/ 255985 h 6858002"/>
              <a:gd name="connsiteX1303" fmla="*/ 2352965 w 5848742"/>
              <a:gd name="connsiteY1303" fmla="*/ 263288 h 6858002"/>
              <a:gd name="connsiteX1304" fmla="*/ 2355457 w 5848742"/>
              <a:gd name="connsiteY1304" fmla="*/ 255985 h 6858002"/>
              <a:gd name="connsiteX1305" fmla="*/ 2326630 w 5848742"/>
              <a:gd name="connsiteY1305" fmla="*/ 233369 h 6858002"/>
              <a:gd name="connsiteX1306" fmla="*/ 2323439 w 5848742"/>
              <a:gd name="connsiteY1306" fmla="*/ 242121 h 6858002"/>
              <a:gd name="connsiteX1307" fmla="*/ 2320262 w 5848742"/>
              <a:gd name="connsiteY1307" fmla="*/ 245821 h 6858002"/>
              <a:gd name="connsiteX1308" fmla="*/ 2224467 w 5848742"/>
              <a:gd name="connsiteY1308" fmla="*/ 287683 h 6858002"/>
              <a:gd name="connsiteX1309" fmla="*/ 2233692 w 5848742"/>
              <a:gd name="connsiteY1309" fmla="*/ 281282 h 6858002"/>
              <a:gd name="connsiteX1310" fmla="*/ 2326630 w 5848742"/>
              <a:gd name="connsiteY1310" fmla="*/ 233369 h 6858002"/>
              <a:gd name="connsiteX1311" fmla="*/ 2554445 w 5848742"/>
              <a:gd name="connsiteY1311" fmla="*/ 232094 h 6858002"/>
              <a:gd name="connsiteX1312" fmla="*/ 2522228 w 5848742"/>
              <a:gd name="connsiteY1312" fmla="*/ 243696 h 6858002"/>
              <a:gd name="connsiteX1313" fmla="*/ 2524709 w 5848742"/>
              <a:gd name="connsiteY1313" fmla="*/ 246952 h 6858002"/>
              <a:gd name="connsiteX1314" fmla="*/ 2557024 w 5848742"/>
              <a:gd name="connsiteY1314" fmla="*/ 234562 h 6858002"/>
              <a:gd name="connsiteX1315" fmla="*/ 2697005 w 5848742"/>
              <a:gd name="connsiteY1315" fmla="*/ 194222 h 6858002"/>
              <a:gd name="connsiteX1316" fmla="*/ 2656481 w 5848742"/>
              <a:gd name="connsiteY1316" fmla="*/ 203542 h 6858002"/>
              <a:gd name="connsiteX1317" fmla="*/ 2578349 w 5848742"/>
              <a:gd name="connsiteY1317" fmla="*/ 226637 h 6858002"/>
              <a:gd name="connsiteX1318" fmla="*/ 2585098 w 5848742"/>
              <a:gd name="connsiteY1318" fmla="*/ 232030 h 6858002"/>
              <a:gd name="connsiteX1319" fmla="*/ 2628528 w 5848742"/>
              <a:gd name="connsiteY1319" fmla="*/ 216680 h 6858002"/>
              <a:gd name="connsiteX1320" fmla="*/ 2604335 w 5848742"/>
              <a:gd name="connsiteY1320" fmla="*/ 177527 h 6858002"/>
              <a:gd name="connsiteX1321" fmla="*/ 2563346 w 5848742"/>
              <a:gd name="connsiteY1321" fmla="*/ 193782 h 6858002"/>
              <a:gd name="connsiteX1322" fmla="*/ 2580017 w 5848742"/>
              <a:gd name="connsiteY1322" fmla="*/ 182858 h 6858002"/>
              <a:gd name="connsiteX1323" fmla="*/ 2604335 w 5848742"/>
              <a:gd name="connsiteY1323" fmla="*/ 177527 h 6858002"/>
              <a:gd name="connsiteX1324" fmla="*/ 2620152 w 5848742"/>
              <a:gd name="connsiteY1324" fmla="*/ 172560 h 6858002"/>
              <a:gd name="connsiteX1325" fmla="*/ 2604335 w 5848742"/>
              <a:gd name="connsiteY1325" fmla="*/ 177527 h 6858002"/>
              <a:gd name="connsiteX1326" fmla="*/ 2608400 w 5848742"/>
              <a:gd name="connsiteY1326" fmla="*/ 172612 h 6858002"/>
              <a:gd name="connsiteX1327" fmla="*/ 2620152 w 5848742"/>
              <a:gd name="connsiteY1327" fmla="*/ 172560 h 6858002"/>
              <a:gd name="connsiteX1328" fmla="*/ 2635969 w 5848742"/>
              <a:gd name="connsiteY1328" fmla="*/ 167593 h 6858002"/>
              <a:gd name="connsiteX1329" fmla="*/ 2620152 w 5848742"/>
              <a:gd name="connsiteY1329" fmla="*/ 172560 h 6858002"/>
              <a:gd name="connsiteX1330" fmla="*/ 2624216 w 5848742"/>
              <a:gd name="connsiteY1330" fmla="*/ 167648 h 6858002"/>
              <a:gd name="connsiteX1331" fmla="*/ 2635969 w 5848742"/>
              <a:gd name="connsiteY1331" fmla="*/ 167593 h 6858002"/>
              <a:gd name="connsiteX1332" fmla="*/ 2838168 w 5848742"/>
              <a:gd name="connsiteY1332" fmla="*/ 147928 h 6858002"/>
              <a:gd name="connsiteX1333" fmla="*/ 2817285 w 5848742"/>
              <a:gd name="connsiteY1333" fmla="*/ 156417 h 6858002"/>
              <a:gd name="connsiteX1334" fmla="*/ 2821078 w 5848742"/>
              <a:gd name="connsiteY1334" fmla="*/ 153532 h 6858002"/>
              <a:gd name="connsiteX1335" fmla="*/ 2841003 w 5848742"/>
              <a:gd name="connsiteY1335" fmla="*/ 140645 h 6858002"/>
              <a:gd name="connsiteX1336" fmla="*/ 2838168 w 5848742"/>
              <a:gd name="connsiteY1336" fmla="*/ 147928 h 6858002"/>
              <a:gd name="connsiteX1337" fmla="*/ 2841003 w 5848742"/>
              <a:gd name="connsiteY1337" fmla="*/ 140645 h 6858002"/>
              <a:gd name="connsiteX1338" fmla="*/ 2942767 w 5848742"/>
              <a:gd name="connsiteY1338" fmla="*/ 129210 h 6858002"/>
              <a:gd name="connsiteX1339" fmla="*/ 2891354 w 5848742"/>
              <a:gd name="connsiteY1339" fmla="*/ 142730 h 6858002"/>
              <a:gd name="connsiteX1340" fmla="*/ 2912890 w 5848742"/>
              <a:gd name="connsiteY1340" fmla="*/ 132071 h 6858002"/>
              <a:gd name="connsiteX1341" fmla="*/ 2942767 w 5848742"/>
              <a:gd name="connsiteY1341" fmla="*/ 129210 h 6858002"/>
              <a:gd name="connsiteX1342" fmla="*/ 3226937 w 5848742"/>
              <a:gd name="connsiteY1342" fmla="*/ 127652 h 6858002"/>
              <a:gd name="connsiteX1343" fmla="*/ 3200712 w 5848742"/>
              <a:gd name="connsiteY1343" fmla="*/ 134788 h 6858002"/>
              <a:gd name="connsiteX1344" fmla="*/ 3205670 w 5848742"/>
              <a:gd name="connsiteY1344" fmla="*/ 131886 h 6858002"/>
              <a:gd name="connsiteX1345" fmla="*/ 2801427 w 5848742"/>
              <a:gd name="connsiteY1345" fmla="*/ 126586 h 6858002"/>
              <a:gd name="connsiteX1346" fmla="*/ 2798934 w 5848742"/>
              <a:gd name="connsiteY1346" fmla="*/ 133888 h 6858002"/>
              <a:gd name="connsiteX1347" fmla="*/ 2801427 w 5848742"/>
              <a:gd name="connsiteY1347" fmla="*/ 126586 h 6858002"/>
              <a:gd name="connsiteX1348" fmla="*/ 2948345 w 5848742"/>
              <a:gd name="connsiteY1348" fmla="*/ 123919 h 6858002"/>
              <a:gd name="connsiteX1349" fmla="*/ 2962420 w 5848742"/>
              <a:gd name="connsiteY1349" fmla="*/ 125557 h 6858002"/>
              <a:gd name="connsiteX1350" fmla="*/ 2942767 w 5848742"/>
              <a:gd name="connsiteY1350" fmla="*/ 129210 h 6858002"/>
              <a:gd name="connsiteX1351" fmla="*/ 2948345 w 5848742"/>
              <a:gd name="connsiteY1351" fmla="*/ 123919 h 6858002"/>
              <a:gd name="connsiteX1352" fmla="*/ 2967996 w 5848742"/>
              <a:gd name="connsiteY1352" fmla="*/ 120265 h 6858002"/>
              <a:gd name="connsiteX1353" fmla="*/ 2982071 w 5848742"/>
              <a:gd name="connsiteY1353" fmla="*/ 121903 h 6858002"/>
              <a:gd name="connsiteX1354" fmla="*/ 2962420 w 5848742"/>
              <a:gd name="connsiteY1354" fmla="*/ 125557 h 6858002"/>
              <a:gd name="connsiteX1355" fmla="*/ 2967996 w 5848742"/>
              <a:gd name="connsiteY1355" fmla="*/ 120265 h 6858002"/>
              <a:gd name="connsiteX1356" fmla="*/ 3231386 w 5848742"/>
              <a:gd name="connsiteY1356" fmla="*/ 119348 h 6858002"/>
              <a:gd name="connsiteX1357" fmla="*/ 3226937 w 5848742"/>
              <a:gd name="connsiteY1357" fmla="*/ 127652 h 6858002"/>
              <a:gd name="connsiteX1358" fmla="*/ 3231386 w 5848742"/>
              <a:gd name="connsiteY1358" fmla="*/ 119348 h 6858002"/>
              <a:gd name="connsiteX1359" fmla="*/ 3186051 w 5848742"/>
              <a:gd name="connsiteY1359" fmla="*/ 96787 h 6858002"/>
              <a:gd name="connsiteX1360" fmla="*/ 3182011 w 5848742"/>
              <a:gd name="connsiteY1360" fmla="*/ 105166 h 6858002"/>
              <a:gd name="connsiteX1361" fmla="*/ 3186051 w 5848742"/>
              <a:gd name="connsiteY1361" fmla="*/ 96787 h 6858002"/>
              <a:gd name="connsiteX1362" fmla="*/ 2651435 w 5848742"/>
              <a:gd name="connsiteY1362" fmla="*/ 69766 h 6858002"/>
              <a:gd name="connsiteX1363" fmla="*/ 2633585 w 5848742"/>
              <a:gd name="connsiteY1363" fmla="*/ 83418 h 6858002"/>
              <a:gd name="connsiteX1364" fmla="*/ 2514503 w 5848742"/>
              <a:gd name="connsiteY1364" fmla="*/ 168843 h 6858002"/>
              <a:gd name="connsiteX1365" fmla="*/ 2461554 w 5848742"/>
              <a:gd name="connsiteY1365" fmla="*/ 185926 h 6858002"/>
              <a:gd name="connsiteX1366" fmla="*/ 2392645 w 5848742"/>
              <a:gd name="connsiteY1366" fmla="*/ 214356 h 6858002"/>
              <a:gd name="connsiteX1367" fmla="*/ 2417437 w 5848742"/>
              <a:gd name="connsiteY1367" fmla="*/ 195519 h 6858002"/>
              <a:gd name="connsiteX1368" fmla="*/ 2542965 w 5848742"/>
              <a:gd name="connsiteY1368" fmla="*/ 123120 h 6858002"/>
              <a:gd name="connsiteX1369" fmla="*/ 2601283 w 5848742"/>
              <a:gd name="connsiteY1369" fmla="*/ 82495 h 6858002"/>
              <a:gd name="connsiteX1370" fmla="*/ 2600900 w 5848742"/>
              <a:gd name="connsiteY1370" fmla="*/ 84175 h 6858002"/>
              <a:gd name="connsiteX1371" fmla="*/ 2637740 w 5848742"/>
              <a:gd name="connsiteY1371" fmla="*/ 73867 h 6858002"/>
              <a:gd name="connsiteX1372" fmla="*/ 375352 w 5848742"/>
              <a:gd name="connsiteY1372" fmla="*/ 1 h 6858002"/>
              <a:gd name="connsiteX1373" fmla="*/ 2176098 w 5848742"/>
              <a:gd name="connsiteY1373" fmla="*/ 1 h 6858002"/>
              <a:gd name="connsiteX1374" fmla="*/ 2140638 w 5848742"/>
              <a:gd name="connsiteY1374" fmla="*/ 28289 h 6858002"/>
              <a:gd name="connsiteX1375" fmla="*/ 2138528 w 5848742"/>
              <a:gd name="connsiteY1375" fmla="*/ 51069 h 6858002"/>
              <a:gd name="connsiteX1376" fmla="*/ 2041269 w 5848742"/>
              <a:gd name="connsiteY1376" fmla="*/ 126875 h 6858002"/>
              <a:gd name="connsiteX1377" fmla="*/ 2132074 w 5848742"/>
              <a:gd name="connsiteY1377" fmla="*/ 89026 h 6858002"/>
              <a:gd name="connsiteX1378" fmla="*/ 2241728 w 5848742"/>
              <a:gd name="connsiteY1378" fmla="*/ 16989 h 6858002"/>
              <a:gd name="connsiteX1379" fmla="*/ 2271674 w 5848742"/>
              <a:gd name="connsiteY1379" fmla="*/ 1 h 6858002"/>
              <a:gd name="connsiteX1380" fmla="*/ 2307886 w 5848742"/>
              <a:gd name="connsiteY1380" fmla="*/ 1 h 6858002"/>
              <a:gd name="connsiteX1381" fmla="*/ 2262928 w 5848742"/>
              <a:gd name="connsiteY1381" fmla="*/ 32486 h 6858002"/>
              <a:gd name="connsiteX1382" fmla="*/ 2171490 w 5848742"/>
              <a:gd name="connsiteY1382" fmla="*/ 107935 h 6858002"/>
              <a:gd name="connsiteX1383" fmla="*/ 2159223 w 5848742"/>
              <a:gd name="connsiteY1383" fmla="*/ 140399 h 6858002"/>
              <a:gd name="connsiteX1384" fmla="*/ 2059546 w 5848742"/>
              <a:gd name="connsiteY1384" fmla="*/ 201632 h 6858002"/>
              <a:gd name="connsiteX1385" fmla="*/ 2070945 w 5848742"/>
              <a:gd name="connsiteY1385" fmla="*/ 234907 h 6858002"/>
              <a:gd name="connsiteX1386" fmla="*/ 1952432 w 5848742"/>
              <a:gd name="connsiteY1386" fmla="*/ 324475 h 6858002"/>
              <a:gd name="connsiteX1387" fmla="*/ 1952770 w 5848742"/>
              <a:gd name="connsiteY1387" fmla="*/ 326525 h 6858002"/>
              <a:gd name="connsiteX1388" fmla="*/ 1953196 w 5848742"/>
              <a:gd name="connsiteY1388" fmla="*/ 329087 h 6858002"/>
              <a:gd name="connsiteX1389" fmla="*/ 1953337 w 5848742"/>
              <a:gd name="connsiteY1389" fmla="*/ 329941 h 6858002"/>
              <a:gd name="connsiteX1390" fmla="*/ 1953450 w 5848742"/>
              <a:gd name="connsiteY1390" fmla="*/ 330623 h 6858002"/>
              <a:gd name="connsiteX1391" fmla="*/ 1953196 w 5848742"/>
              <a:gd name="connsiteY1391" fmla="*/ 329087 h 6858002"/>
              <a:gd name="connsiteX1392" fmla="*/ 1952432 w 5848742"/>
              <a:gd name="connsiteY1392" fmla="*/ 324475 h 6858002"/>
              <a:gd name="connsiteX1393" fmla="*/ 2057560 w 5848742"/>
              <a:gd name="connsiteY1393" fmla="*/ 260643 h 6858002"/>
              <a:gd name="connsiteX1394" fmla="*/ 2224365 w 5848742"/>
              <a:gd name="connsiteY1394" fmla="*/ 166599 h 6858002"/>
              <a:gd name="connsiteX1395" fmla="*/ 2119358 w 5848742"/>
              <a:gd name="connsiteY1395" fmla="*/ 266664 h 6858002"/>
              <a:gd name="connsiteX1396" fmla="*/ 2190015 w 5848742"/>
              <a:gd name="connsiteY1396" fmla="*/ 255155 h 6858002"/>
              <a:gd name="connsiteX1397" fmla="*/ 2108377 w 5848742"/>
              <a:gd name="connsiteY1397" fmla="*/ 312827 h 6858002"/>
              <a:gd name="connsiteX1398" fmla="*/ 2045085 w 5848742"/>
              <a:gd name="connsiteY1398" fmla="*/ 353606 h 6858002"/>
              <a:gd name="connsiteX1399" fmla="*/ 2042068 w 5848742"/>
              <a:gd name="connsiteY1399" fmla="*/ 356385 h 6858002"/>
              <a:gd name="connsiteX1400" fmla="*/ 2066271 w 5848742"/>
              <a:gd name="connsiteY1400" fmla="*/ 350223 h 6858002"/>
              <a:gd name="connsiteX1401" fmla="*/ 2067821 w 5848742"/>
              <a:gd name="connsiteY1401" fmla="*/ 349805 h 6858002"/>
              <a:gd name="connsiteX1402" fmla="*/ 2091076 w 5848742"/>
              <a:gd name="connsiteY1402" fmla="*/ 336374 h 6858002"/>
              <a:gd name="connsiteX1403" fmla="*/ 2138625 w 5848742"/>
              <a:gd name="connsiteY1403" fmla="*/ 311916 h 6858002"/>
              <a:gd name="connsiteX1404" fmla="*/ 2127393 w 5848742"/>
              <a:gd name="connsiteY1404" fmla="*/ 326504 h 6858002"/>
              <a:gd name="connsiteX1405" fmla="*/ 2122178 w 5848742"/>
              <a:gd name="connsiteY1405" fmla="*/ 332381 h 6858002"/>
              <a:gd name="connsiteX1406" fmla="*/ 2105692 w 5848742"/>
              <a:gd name="connsiteY1406" fmla="*/ 339584 h 6858002"/>
              <a:gd name="connsiteX1407" fmla="*/ 2264308 w 5848742"/>
              <a:gd name="connsiteY1407" fmla="*/ 296777 h 6858002"/>
              <a:gd name="connsiteX1408" fmla="*/ 2285174 w 5848742"/>
              <a:gd name="connsiteY1408" fmla="*/ 290737 h 6858002"/>
              <a:gd name="connsiteX1409" fmla="*/ 2284837 w 5848742"/>
              <a:gd name="connsiteY1409" fmla="*/ 290910 h 6858002"/>
              <a:gd name="connsiteX1410" fmla="*/ 2301789 w 5848742"/>
              <a:gd name="connsiteY1410" fmla="*/ 286046 h 6858002"/>
              <a:gd name="connsiteX1411" fmla="*/ 2400941 w 5848742"/>
              <a:gd name="connsiteY1411" fmla="*/ 249582 h 6858002"/>
              <a:gd name="connsiteX1412" fmla="*/ 2563346 w 5848742"/>
              <a:gd name="connsiteY1412" fmla="*/ 193782 h 6858002"/>
              <a:gd name="connsiteX1413" fmla="*/ 2471385 w 5848742"/>
              <a:gd name="connsiteY1413" fmla="*/ 232826 h 6858002"/>
              <a:gd name="connsiteX1414" fmla="*/ 2409906 w 5848742"/>
              <a:gd name="connsiteY1414" fmla="*/ 255020 h 6858002"/>
              <a:gd name="connsiteX1415" fmla="*/ 2471459 w 5848742"/>
              <a:gd name="connsiteY1415" fmla="*/ 237357 h 6858002"/>
              <a:gd name="connsiteX1416" fmla="*/ 2555089 w 5848742"/>
              <a:gd name="connsiteY1416" fmla="*/ 217601 h 6858002"/>
              <a:gd name="connsiteX1417" fmla="*/ 2591614 w 5848742"/>
              <a:gd name="connsiteY1417" fmla="*/ 203143 h 6858002"/>
              <a:gd name="connsiteX1418" fmla="*/ 2798934 w 5848742"/>
              <a:gd name="connsiteY1418" fmla="*/ 133888 h 6858002"/>
              <a:gd name="connsiteX1419" fmla="*/ 2706797 w 5848742"/>
              <a:gd name="connsiteY1419" fmla="*/ 175710 h 6858002"/>
              <a:gd name="connsiteX1420" fmla="*/ 2663288 w 5848742"/>
              <a:gd name="connsiteY1420" fmla="*/ 192041 h 6858002"/>
              <a:gd name="connsiteX1421" fmla="*/ 2688882 w 5848742"/>
              <a:gd name="connsiteY1421" fmla="*/ 185995 h 6858002"/>
              <a:gd name="connsiteX1422" fmla="*/ 2891354 w 5848742"/>
              <a:gd name="connsiteY1422" fmla="*/ 142730 h 6858002"/>
              <a:gd name="connsiteX1423" fmla="*/ 2775626 w 5848742"/>
              <a:gd name="connsiteY1423" fmla="*/ 176142 h 6858002"/>
              <a:gd name="connsiteX1424" fmla="*/ 2754276 w 5848742"/>
              <a:gd name="connsiteY1424" fmla="*/ 181052 h 6858002"/>
              <a:gd name="connsiteX1425" fmla="*/ 2752031 w 5848742"/>
              <a:gd name="connsiteY1425" fmla="*/ 182617 h 6858002"/>
              <a:gd name="connsiteX1426" fmla="*/ 2751320 w 5848742"/>
              <a:gd name="connsiteY1426" fmla="*/ 183228 h 6858002"/>
              <a:gd name="connsiteX1427" fmla="*/ 2745259 w 5848742"/>
              <a:gd name="connsiteY1427" fmla="*/ 185690 h 6858002"/>
              <a:gd name="connsiteX1428" fmla="*/ 2647519 w 5848742"/>
              <a:gd name="connsiteY1428" fmla="*/ 222191 h 6858002"/>
              <a:gd name="connsiteX1429" fmla="*/ 2650157 w 5848742"/>
              <a:gd name="connsiteY1429" fmla="*/ 226195 h 6858002"/>
              <a:gd name="connsiteX1430" fmla="*/ 2652505 w 5848742"/>
              <a:gd name="connsiteY1430" fmla="*/ 225609 h 6858002"/>
              <a:gd name="connsiteX1431" fmla="*/ 2718312 w 5848742"/>
              <a:gd name="connsiteY1431" fmla="*/ 210104 h 6858002"/>
              <a:gd name="connsiteX1432" fmla="*/ 2718591 w 5848742"/>
              <a:gd name="connsiteY1432" fmla="*/ 208660 h 6858002"/>
              <a:gd name="connsiteX1433" fmla="*/ 2725527 w 5848742"/>
              <a:gd name="connsiteY1433" fmla="*/ 205906 h 6858002"/>
              <a:gd name="connsiteX1434" fmla="*/ 2725129 w 5848742"/>
              <a:gd name="connsiteY1434" fmla="*/ 208499 h 6858002"/>
              <a:gd name="connsiteX1435" fmla="*/ 2751046 w 5848742"/>
              <a:gd name="connsiteY1435" fmla="*/ 202391 h 6858002"/>
              <a:gd name="connsiteX1436" fmla="*/ 2771341 w 5848742"/>
              <a:gd name="connsiteY1436" fmla="*/ 188833 h 6858002"/>
              <a:gd name="connsiteX1437" fmla="*/ 2791215 w 5848742"/>
              <a:gd name="connsiteY1437" fmla="*/ 182469 h 6858002"/>
              <a:gd name="connsiteX1438" fmla="*/ 2788149 w 5848742"/>
              <a:gd name="connsiteY1438" fmla="*/ 190442 h 6858002"/>
              <a:gd name="connsiteX1439" fmla="*/ 2777287 w 5848742"/>
              <a:gd name="connsiteY1439" fmla="*/ 196209 h 6858002"/>
              <a:gd name="connsiteX1440" fmla="*/ 2786748 w 5848742"/>
              <a:gd name="connsiteY1440" fmla="*/ 193980 h 6858002"/>
              <a:gd name="connsiteX1441" fmla="*/ 3182011 w 5848742"/>
              <a:gd name="connsiteY1441" fmla="*/ 105166 h 6858002"/>
              <a:gd name="connsiteX1442" fmla="*/ 2695104 w 5848742"/>
              <a:gd name="connsiteY1442" fmla="*/ 233286 h 6858002"/>
              <a:gd name="connsiteX1443" fmla="*/ 2661115 w 5848742"/>
              <a:gd name="connsiteY1443" fmla="*/ 249948 h 6858002"/>
              <a:gd name="connsiteX1444" fmla="*/ 2693849 w 5848742"/>
              <a:gd name="connsiteY1444" fmla="*/ 240255 h 6858002"/>
              <a:gd name="connsiteX1445" fmla="*/ 2966054 w 5848742"/>
              <a:gd name="connsiteY1445" fmla="*/ 179577 h 6858002"/>
              <a:gd name="connsiteX1446" fmla="*/ 3141461 w 5848742"/>
              <a:gd name="connsiteY1446" fmla="*/ 144664 h 6858002"/>
              <a:gd name="connsiteX1447" fmla="*/ 3118811 w 5848742"/>
              <a:gd name="connsiteY1447" fmla="*/ 156696 h 6858002"/>
              <a:gd name="connsiteX1448" fmla="*/ 3117872 w 5848742"/>
              <a:gd name="connsiteY1448" fmla="*/ 157324 h 6858002"/>
              <a:gd name="connsiteX1449" fmla="*/ 3110261 w 5848742"/>
              <a:gd name="connsiteY1449" fmla="*/ 159393 h 6858002"/>
              <a:gd name="connsiteX1450" fmla="*/ 2987987 w 5848742"/>
              <a:gd name="connsiteY1450" fmla="*/ 188926 h 6858002"/>
              <a:gd name="connsiteX1451" fmla="*/ 3075016 w 5848742"/>
              <a:gd name="connsiteY1451" fmla="*/ 183024 h 6858002"/>
              <a:gd name="connsiteX1452" fmla="*/ 3083716 w 5848742"/>
              <a:gd name="connsiteY1452" fmla="*/ 180734 h 6858002"/>
              <a:gd name="connsiteX1453" fmla="*/ 3080130 w 5848742"/>
              <a:gd name="connsiteY1453" fmla="*/ 193511 h 6858002"/>
              <a:gd name="connsiteX1454" fmla="*/ 3108580 w 5848742"/>
              <a:gd name="connsiteY1454" fmla="*/ 183355 h 6858002"/>
              <a:gd name="connsiteX1455" fmla="*/ 3141024 w 5848742"/>
              <a:gd name="connsiteY1455" fmla="*/ 166935 h 6858002"/>
              <a:gd name="connsiteX1456" fmla="*/ 3165736 w 5848742"/>
              <a:gd name="connsiteY1456" fmla="*/ 162195 h 6858002"/>
              <a:gd name="connsiteX1457" fmla="*/ 3091188 w 5848742"/>
              <a:gd name="connsiteY1457" fmla="*/ 193134 h 6858002"/>
              <a:gd name="connsiteX1458" fmla="*/ 2626654 w 5848742"/>
              <a:gd name="connsiteY1458" fmla="*/ 302500 h 6858002"/>
              <a:gd name="connsiteX1459" fmla="*/ 2615261 w 5848742"/>
              <a:gd name="connsiteY1459" fmla="*/ 305443 h 6858002"/>
              <a:gd name="connsiteX1460" fmla="*/ 2596221 w 5848742"/>
              <a:gd name="connsiteY1460" fmla="*/ 309700 h 6858002"/>
              <a:gd name="connsiteX1461" fmla="*/ 2581473 w 5848742"/>
              <a:gd name="connsiteY1461" fmla="*/ 321224 h 6858002"/>
              <a:gd name="connsiteX1462" fmla="*/ 2566010 w 5848742"/>
              <a:gd name="connsiteY1462" fmla="*/ 333009 h 6858002"/>
              <a:gd name="connsiteX1463" fmla="*/ 2560190 w 5848742"/>
              <a:gd name="connsiteY1463" fmla="*/ 337731 h 6858002"/>
              <a:gd name="connsiteX1464" fmla="*/ 2667337 w 5848742"/>
              <a:gd name="connsiteY1464" fmla="*/ 313878 h 6858002"/>
              <a:gd name="connsiteX1465" fmla="*/ 2855531 w 5848742"/>
              <a:gd name="connsiteY1465" fmla="*/ 269391 h 6858002"/>
              <a:gd name="connsiteX1466" fmla="*/ 2998638 w 5848742"/>
              <a:gd name="connsiteY1466" fmla="*/ 235217 h 6858002"/>
              <a:gd name="connsiteX1467" fmla="*/ 2918069 w 5848742"/>
              <a:gd name="connsiteY1467" fmla="*/ 266270 h 6858002"/>
              <a:gd name="connsiteX1468" fmla="*/ 2605998 w 5848742"/>
              <a:gd name="connsiteY1468" fmla="*/ 348996 h 6858002"/>
              <a:gd name="connsiteX1469" fmla="*/ 2516185 w 5848742"/>
              <a:gd name="connsiteY1469" fmla="*/ 370933 h 6858002"/>
              <a:gd name="connsiteX1470" fmla="*/ 2500504 w 5848742"/>
              <a:gd name="connsiteY1470" fmla="*/ 383079 h 6858002"/>
              <a:gd name="connsiteX1471" fmla="*/ 2495147 w 5848742"/>
              <a:gd name="connsiteY1471" fmla="*/ 387465 h 6858002"/>
              <a:gd name="connsiteX1472" fmla="*/ 2507176 w 5848742"/>
              <a:gd name="connsiteY1472" fmla="*/ 385154 h 6858002"/>
              <a:gd name="connsiteX1473" fmla="*/ 2570790 w 5848742"/>
              <a:gd name="connsiteY1473" fmla="*/ 373982 h 6858002"/>
              <a:gd name="connsiteX1474" fmla="*/ 2518799 w 5848742"/>
              <a:gd name="connsiteY1474" fmla="*/ 393282 h 6858002"/>
              <a:gd name="connsiteX1475" fmla="*/ 2488656 w 5848742"/>
              <a:gd name="connsiteY1475" fmla="*/ 400633 h 6858002"/>
              <a:gd name="connsiteX1476" fmla="*/ 2485080 w 5848742"/>
              <a:gd name="connsiteY1476" fmla="*/ 402030 h 6858002"/>
              <a:gd name="connsiteX1477" fmla="*/ 2484572 w 5848742"/>
              <a:gd name="connsiteY1477" fmla="*/ 401630 h 6858002"/>
              <a:gd name="connsiteX1478" fmla="*/ 2465509 w 5848742"/>
              <a:gd name="connsiteY1478" fmla="*/ 406278 h 6858002"/>
              <a:gd name="connsiteX1479" fmla="*/ 2433619 w 5848742"/>
              <a:gd name="connsiteY1479" fmla="*/ 413303 h 6858002"/>
              <a:gd name="connsiteX1480" fmla="*/ 2419761 w 5848742"/>
              <a:gd name="connsiteY1480" fmla="*/ 418874 h 6858002"/>
              <a:gd name="connsiteX1481" fmla="*/ 2426158 w 5848742"/>
              <a:gd name="connsiteY1481" fmla="*/ 414946 h 6858002"/>
              <a:gd name="connsiteX1482" fmla="*/ 2412455 w 5848742"/>
              <a:gd name="connsiteY1482" fmla="*/ 417965 h 6858002"/>
              <a:gd name="connsiteX1483" fmla="*/ 2361172 w 5848742"/>
              <a:gd name="connsiteY1483" fmla="*/ 433345 h 6858002"/>
              <a:gd name="connsiteX1484" fmla="*/ 2333202 w 5848742"/>
              <a:gd name="connsiteY1484" fmla="*/ 447793 h 6858002"/>
              <a:gd name="connsiteX1485" fmla="*/ 2315689 w 5848742"/>
              <a:gd name="connsiteY1485" fmla="*/ 457458 h 6858002"/>
              <a:gd name="connsiteX1486" fmla="*/ 2309554 w 5848742"/>
              <a:gd name="connsiteY1486" fmla="*/ 463279 h 6858002"/>
              <a:gd name="connsiteX1487" fmla="*/ 2298304 w 5848742"/>
              <a:gd name="connsiteY1487" fmla="*/ 467819 h 6858002"/>
              <a:gd name="connsiteX1488" fmla="*/ 2355706 w 5848742"/>
              <a:gd name="connsiteY1488" fmla="*/ 448464 h 6858002"/>
              <a:gd name="connsiteX1489" fmla="*/ 2226675 w 5848742"/>
              <a:gd name="connsiteY1489" fmla="*/ 506039 h 6858002"/>
              <a:gd name="connsiteX1490" fmla="*/ 2176874 w 5848742"/>
              <a:gd name="connsiteY1490" fmla="*/ 524551 h 6858002"/>
              <a:gd name="connsiteX1491" fmla="*/ 2197556 w 5848742"/>
              <a:gd name="connsiteY1491" fmla="*/ 518784 h 6858002"/>
              <a:gd name="connsiteX1492" fmla="*/ 2285985 w 5848742"/>
              <a:gd name="connsiteY1492" fmla="*/ 483096 h 6858002"/>
              <a:gd name="connsiteX1493" fmla="*/ 2290327 w 5848742"/>
              <a:gd name="connsiteY1493" fmla="*/ 481518 h 6858002"/>
              <a:gd name="connsiteX1494" fmla="*/ 2290093 w 5848742"/>
              <a:gd name="connsiteY1494" fmla="*/ 481740 h 6858002"/>
              <a:gd name="connsiteX1495" fmla="*/ 2277962 w 5848742"/>
              <a:gd name="connsiteY1495" fmla="*/ 492737 h 6858002"/>
              <a:gd name="connsiteX1496" fmla="*/ 2273081 w 5848742"/>
              <a:gd name="connsiteY1496" fmla="*/ 497728 h 6858002"/>
              <a:gd name="connsiteX1497" fmla="*/ 2279602 w 5848742"/>
              <a:gd name="connsiteY1497" fmla="*/ 495910 h 6858002"/>
              <a:gd name="connsiteX1498" fmla="*/ 2289727 w 5848742"/>
              <a:gd name="connsiteY1498" fmla="*/ 489879 h 6858002"/>
              <a:gd name="connsiteX1499" fmla="*/ 2339339 w 5848742"/>
              <a:gd name="connsiteY1499" fmla="*/ 463714 h 6858002"/>
              <a:gd name="connsiteX1500" fmla="*/ 2439917 w 5848742"/>
              <a:gd name="connsiteY1500" fmla="*/ 427173 h 6858002"/>
              <a:gd name="connsiteX1501" fmla="*/ 2453612 w 5848742"/>
              <a:gd name="connsiteY1501" fmla="*/ 421533 h 6858002"/>
              <a:gd name="connsiteX1502" fmla="*/ 2414882 w 5848742"/>
              <a:gd name="connsiteY1502" fmla="*/ 453677 h 6858002"/>
              <a:gd name="connsiteX1503" fmla="*/ 2401615 w 5848742"/>
              <a:gd name="connsiteY1503" fmla="*/ 464299 h 6858002"/>
              <a:gd name="connsiteX1504" fmla="*/ 2418347 w 5848742"/>
              <a:gd name="connsiteY1504" fmla="*/ 460465 h 6858002"/>
              <a:gd name="connsiteX1505" fmla="*/ 2418963 w 5848742"/>
              <a:gd name="connsiteY1505" fmla="*/ 460281 h 6858002"/>
              <a:gd name="connsiteX1506" fmla="*/ 2441373 w 5848742"/>
              <a:gd name="connsiteY1506" fmla="*/ 455045 h 6858002"/>
              <a:gd name="connsiteX1507" fmla="*/ 2442502 w 5848742"/>
              <a:gd name="connsiteY1507" fmla="*/ 454931 h 6858002"/>
              <a:gd name="connsiteX1508" fmla="*/ 2605933 w 5848742"/>
              <a:gd name="connsiteY1508" fmla="*/ 417490 h 6858002"/>
              <a:gd name="connsiteX1509" fmla="*/ 2495713 w 5848742"/>
              <a:gd name="connsiteY1509" fmla="*/ 454405 h 6858002"/>
              <a:gd name="connsiteX1510" fmla="*/ 2435142 w 5848742"/>
              <a:gd name="connsiteY1510" fmla="*/ 469029 h 6858002"/>
              <a:gd name="connsiteX1511" fmla="*/ 2430386 w 5848742"/>
              <a:gd name="connsiteY1511" fmla="*/ 471421 h 6858002"/>
              <a:gd name="connsiteX1512" fmla="*/ 2337026 w 5848742"/>
              <a:gd name="connsiteY1512" fmla="*/ 514312 h 6858002"/>
              <a:gd name="connsiteX1513" fmla="*/ 2315406 w 5848742"/>
              <a:gd name="connsiteY1513" fmla="*/ 530492 h 6858002"/>
              <a:gd name="connsiteX1514" fmla="*/ 2373140 w 5848742"/>
              <a:gd name="connsiteY1514" fmla="*/ 514785 h 6858002"/>
              <a:gd name="connsiteX1515" fmla="*/ 2375228 w 5848742"/>
              <a:gd name="connsiteY1515" fmla="*/ 513100 h 6858002"/>
              <a:gd name="connsiteX1516" fmla="*/ 2423296 w 5848742"/>
              <a:gd name="connsiteY1516" fmla="*/ 491118 h 6858002"/>
              <a:gd name="connsiteX1517" fmla="*/ 2413687 w 5848742"/>
              <a:gd name="connsiteY1517" fmla="*/ 497676 h 6858002"/>
              <a:gd name="connsiteX1518" fmla="*/ 2407799 w 5848742"/>
              <a:gd name="connsiteY1518" fmla="*/ 503921 h 6858002"/>
              <a:gd name="connsiteX1519" fmla="*/ 2439995 w 5848742"/>
              <a:gd name="connsiteY1519" fmla="*/ 490767 h 6858002"/>
              <a:gd name="connsiteX1520" fmla="*/ 2430112 w 5848742"/>
              <a:gd name="connsiteY1520" fmla="*/ 500092 h 6858002"/>
              <a:gd name="connsiteX1521" fmla="*/ 2483912 w 5848742"/>
              <a:gd name="connsiteY1521" fmla="*/ 486728 h 6858002"/>
              <a:gd name="connsiteX1522" fmla="*/ 2521996 w 5848742"/>
              <a:gd name="connsiteY1522" fmla="*/ 458816 h 6858002"/>
              <a:gd name="connsiteX1523" fmla="*/ 2563630 w 5848742"/>
              <a:gd name="connsiteY1523" fmla="*/ 442859 h 6858002"/>
              <a:gd name="connsiteX1524" fmla="*/ 2568643 w 5848742"/>
              <a:gd name="connsiteY1524" fmla="*/ 440916 h 6858002"/>
              <a:gd name="connsiteX1525" fmla="*/ 2548743 w 5848742"/>
              <a:gd name="connsiteY1525" fmla="*/ 457423 h 6858002"/>
              <a:gd name="connsiteX1526" fmla="*/ 2523451 w 5848742"/>
              <a:gd name="connsiteY1526" fmla="*/ 476905 h 6858002"/>
              <a:gd name="connsiteX1527" fmla="*/ 2625253 w 5848742"/>
              <a:gd name="connsiteY1527" fmla="*/ 451617 h 6858002"/>
              <a:gd name="connsiteX1528" fmla="*/ 2632384 w 5848742"/>
              <a:gd name="connsiteY1528" fmla="*/ 447335 h 6858002"/>
              <a:gd name="connsiteX1529" fmla="*/ 2652818 w 5848742"/>
              <a:gd name="connsiteY1529" fmla="*/ 440734 h 6858002"/>
              <a:gd name="connsiteX1530" fmla="*/ 2650269 w 5848742"/>
              <a:gd name="connsiteY1530" fmla="*/ 445910 h 6858002"/>
              <a:gd name="connsiteX1531" fmla="*/ 2679936 w 5848742"/>
              <a:gd name="connsiteY1531" fmla="*/ 440796 h 6858002"/>
              <a:gd name="connsiteX1532" fmla="*/ 2691994 w 5848742"/>
              <a:gd name="connsiteY1532" fmla="*/ 455786 h 6858002"/>
              <a:gd name="connsiteX1533" fmla="*/ 2611245 w 5848742"/>
              <a:gd name="connsiteY1533" fmla="*/ 481672 h 6858002"/>
              <a:gd name="connsiteX1534" fmla="*/ 2596795 w 5848742"/>
              <a:gd name="connsiteY1534" fmla="*/ 492932 h 6858002"/>
              <a:gd name="connsiteX1535" fmla="*/ 2566216 w 5848742"/>
              <a:gd name="connsiteY1535" fmla="*/ 517166 h 6858002"/>
              <a:gd name="connsiteX1536" fmla="*/ 2586601 w 5848742"/>
              <a:gd name="connsiteY1536" fmla="*/ 511596 h 6858002"/>
              <a:gd name="connsiteX1537" fmla="*/ 2676022 w 5848742"/>
              <a:gd name="connsiteY1537" fmla="*/ 487092 h 6858002"/>
              <a:gd name="connsiteX1538" fmla="*/ 2684410 w 5848742"/>
              <a:gd name="connsiteY1538" fmla="*/ 480193 h 6858002"/>
              <a:gd name="connsiteX1539" fmla="*/ 2714441 w 5848742"/>
              <a:gd name="connsiteY1539" fmla="*/ 469100 h 6858002"/>
              <a:gd name="connsiteX1540" fmla="*/ 2740878 w 5848742"/>
              <a:gd name="connsiteY1540" fmla="*/ 487995 h 6858002"/>
              <a:gd name="connsiteX1541" fmla="*/ 2742384 w 5848742"/>
              <a:gd name="connsiteY1541" fmla="*/ 488301 h 6858002"/>
              <a:gd name="connsiteX1542" fmla="*/ 2801610 w 5848742"/>
              <a:gd name="connsiteY1542" fmla="*/ 455013 h 6858002"/>
              <a:gd name="connsiteX1543" fmla="*/ 2814639 w 5848742"/>
              <a:gd name="connsiteY1543" fmla="*/ 445019 h 6858002"/>
              <a:gd name="connsiteX1544" fmla="*/ 2883474 w 5848742"/>
              <a:gd name="connsiteY1544" fmla="*/ 388511 h 6858002"/>
              <a:gd name="connsiteX1545" fmla="*/ 2935609 w 5848742"/>
              <a:gd name="connsiteY1545" fmla="*/ 349788 h 6858002"/>
              <a:gd name="connsiteX1546" fmla="*/ 2943390 w 5848742"/>
              <a:gd name="connsiteY1546" fmla="*/ 349153 h 6858002"/>
              <a:gd name="connsiteX1547" fmla="*/ 2965527 w 5848742"/>
              <a:gd name="connsiteY1547" fmla="*/ 345296 h 6858002"/>
              <a:gd name="connsiteX1548" fmla="*/ 2949188 w 5848742"/>
              <a:gd name="connsiteY1548" fmla="*/ 358264 h 6858002"/>
              <a:gd name="connsiteX1549" fmla="*/ 2838112 w 5848742"/>
              <a:gd name="connsiteY1549" fmla="*/ 445285 h 6858002"/>
              <a:gd name="connsiteX1550" fmla="*/ 2855616 w 5848742"/>
              <a:gd name="connsiteY1550" fmla="*/ 440899 h 6858002"/>
              <a:gd name="connsiteX1551" fmla="*/ 2861896 w 5848742"/>
              <a:gd name="connsiteY1551" fmla="*/ 439299 h 6858002"/>
              <a:gd name="connsiteX1552" fmla="*/ 2835686 w 5848742"/>
              <a:gd name="connsiteY1552" fmla="*/ 456174 h 6858002"/>
              <a:gd name="connsiteX1553" fmla="*/ 2791551 w 5848742"/>
              <a:gd name="connsiteY1553" fmla="*/ 482387 h 6858002"/>
              <a:gd name="connsiteX1554" fmla="*/ 2703772 w 5848742"/>
              <a:gd name="connsiteY1554" fmla="*/ 552616 h 6858002"/>
              <a:gd name="connsiteX1555" fmla="*/ 2688166 w 5848742"/>
              <a:gd name="connsiteY1555" fmla="*/ 564404 h 6858002"/>
              <a:gd name="connsiteX1556" fmla="*/ 2683564 w 5848742"/>
              <a:gd name="connsiteY1556" fmla="*/ 568049 h 6858002"/>
              <a:gd name="connsiteX1557" fmla="*/ 2709389 w 5848742"/>
              <a:gd name="connsiteY1557" fmla="*/ 564515 h 6858002"/>
              <a:gd name="connsiteX1558" fmla="*/ 2731729 w 5848742"/>
              <a:gd name="connsiteY1558" fmla="*/ 561456 h 6858002"/>
              <a:gd name="connsiteX1559" fmla="*/ 2773528 w 5848742"/>
              <a:gd name="connsiteY1559" fmla="*/ 529573 h 6858002"/>
              <a:gd name="connsiteX1560" fmla="*/ 2824590 w 5848742"/>
              <a:gd name="connsiteY1560" fmla="*/ 522585 h 6858002"/>
              <a:gd name="connsiteX1561" fmla="*/ 2937260 w 5848742"/>
              <a:gd name="connsiteY1561" fmla="*/ 456213 h 6858002"/>
              <a:gd name="connsiteX1562" fmla="*/ 2888058 w 5848742"/>
              <a:gd name="connsiteY1562" fmla="*/ 505635 h 6858002"/>
              <a:gd name="connsiteX1563" fmla="*/ 2810645 w 5848742"/>
              <a:gd name="connsiteY1563" fmla="*/ 550657 h 6858002"/>
              <a:gd name="connsiteX1564" fmla="*/ 2791258 w 5848742"/>
              <a:gd name="connsiteY1564" fmla="*/ 587734 h 6858002"/>
              <a:gd name="connsiteX1565" fmla="*/ 2783436 w 5848742"/>
              <a:gd name="connsiteY1565" fmla="*/ 594516 h 6858002"/>
              <a:gd name="connsiteX1566" fmla="*/ 2790113 w 5848742"/>
              <a:gd name="connsiteY1566" fmla="*/ 594315 h 6858002"/>
              <a:gd name="connsiteX1567" fmla="*/ 2908814 w 5848742"/>
              <a:gd name="connsiteY1567" fmla="*/ 505868 h 6858002"/>
              <a:gd name="connsiteX1568" fmla="*/ 2885083 w 5848742"/>
              <a:gd name="connsiteY1568" fmla="*/ 540166 h 6858002"/>
              <a:gd name="connsiteX1569" fmla="*/ 2884918 w 5848742"/>
              <a:gd name="connsiteY1569" fmla="*/ 536471 h 6858002"/>
              <a:gd name="connsiteX1570" fmla="*/ 2889606 w 5848742"/>
              <a:gd name="connsiteY1570" fmla="*/ 531961 h 6858002"/>
              <a:gd name="connsiteX1571" fmla="*/ 2884811 w 5848742"/>
              <a:gd name="connsiteY1571" fmla="*/ 534095 h 6858002"/>
              <a:gd name="connsiteX1572" fmla="*/ 2884918 w 5848742"/>
              <a:gd name="connsiteY1572" fmla="*/ 536471 h 6858002"/>
              <a:gd name="connsiteX1573" fmla="*/ 2876298 w 5848742"/>
              <a:gd name="connsiteY1573" fmla="*/ 544764 h 6858002"/>
              <a:gd name="connsiteX1574" fmla="*/ 2869404 w 5848742"/>
              <a:gd name="connsiteY1574" fmla="*/ 548371 h 6858002"/>
              <a:gd name="connsiteX1575" fmla="*/ 2862888 w 5848742"/>
              <a:gd name="connsiteY1575" fmla="*/ 554175 h 6858002"/>
              <a:gd name="connsiteX1576" fmla="*/ 2863035 w 5848742"/>
              <a:gd name="connsiteY1576" fmla="*/ 559625 h 6858002"/>
              <a:gd name="connsiteX1577" fmla="*/ 2899205 w 5848742"/>
              <a:gd name="connsiteY1577" fmla="*/ 546796 h 6858002"/>
              <a:gd name="connsiteX1578" fmla="*/ 2947587 w 5848742"/>
              <a:gd name="connsiteY1578" fmla="*/ 531913 h 6858002"/>
              <a:gd name="connsiteX1579" fmla="*/ 3032324 w 5848742"/>
              <a:gd name="connsiteY1579" fmla="*/ 494150 h 6858002"/>
              <a:gd name="connsiteX1580" fmla="*/ 3038808 w 5848742"/>
              <a:gd name="connsiteY1580" fmla="*/ 497842 h 6858002"/>
              <a:gd name="connsiteX1581" fmla="*/ 3096425 w 5848742"/>
              <a:gd name="connsiteY1581" fmla="*/ 453275 h 6858002"/>
              <a:gd name="connsiteX1582" fmla="*/ 3111123 w 5848742"/>
              <a:gd name="connsiteY1582" fmla="*/ 450061 h 6858002"/>
              <a:gd name="connsiteX1583" fmla="*/ 3145058 w 5848742"/>
              <a:gd name="connsiteY1583" fmla="*/ 440481 h 6858002"/>
              <a:gd name="connsiteX1584" fmla="*/ 3094647 w 5848742"/>
              <a:gd name="connsiteY1584" fmla="*/ 485212 h 6858002"/>
              <a:gd name="connsiteX1585" fmla="*/ 3065388 w 5848742"/>
              <a:gd name="connsiteY1585" fmla="*/ 498734 h 6858002"/>
              <a:gd name="connsiteX1586" fmla="*/ 3055210 w 5848742"/>
              <a:gd name="connsiteY1586" fmla="*/ 513145 h 6858002"/>
              <a:gd name="connsiteX1587" fmla="*/ 3057396 w 5848742"/>
              <a:gd name="connsiteY1587" fmla="*/ 515851 h 6858002"/>
              <a:gd name="connsiteX1588" fmla="*/ 3075940 w 5848742"/>
              <a:gd name="connsiteY1588" fmla="*/ 506934 h 6858002"/>
              <a:gd name="connsiteX1589" fmla="*/ 3094647 w 5848742"/>
              <a:gd name="connsiteY1589" fmla="*/ 485212 h 6858002"/>
              <a:gd name="connsiteX1590" fmla="*/ 3149178 w 5848742"/>
              <a:gd name="connsiteY1590" fmla="*/ 449688 h 6858002"/>
              <a:gd name="connsiteX1591" fmla="*/ 3154938 w 5848742"/>
              <a:gd name="connsiteY1591" fmla="*/ 464366 h 6858002"/>
              <a:gd name="connsiteX1592" fmla="*/ 3144351 w 5848742"/>
              <a:gd name="connsiteY1592" fmla="*/ 463751 h 6858002"/>
              <a:gd name="connsiteX1593" fmla="*/ 3154938 w 5848742"/>
              <a:gd name="connsiteY1593" fmla="*/ 464366 h 6858002"/>
              <a:gd name="connsiteX1594" fmla="*/ 3176157 w 5848742"/>
              <a:gd name="connsiteY1594" fmla="*/ 456624 h 6858002"/>
              <a:gd name="connsiteX1595" fmla="*/ 3130839 w 5848742"/>
              <a:gd name="connsiteY1595" fmla="*/ 494564 h 6858002"/>
              <a:gd name="connsiteX1596" fmla="*/ 3155740 w 5848742"/>
              <a:gd name="connsiteY1596" fmla="*/ 479842 h 6858002"/>
              <a:gd name="connsiteX1597" fmla="*/ 3246317 w 5848742"/>
              <a:gd name="connsiteY1597" fmla="*/ 422176 h 6858002"/>
              <a:gd name="connsiteX1598" fmla="*/ 3314327 w 5848742"/>
              <a:gd name="connsiteY1598" fmla="*/ 383378 h 6858002"/>
              <a:gd name="connsiteX1599" fmla="*/ 3323733 w 5848742"/>
              <a:gd name="connsiteY1599" fmla="*/ 383744 h 6858002"/>
              <a:gd name="connsiteX1600" fmla="*/ 3350789 w 5848742"/>
              <a:gd name="connsiteY1600" fmla="*/ 382335 h 6858002"/>
              <a:gd name="connsiteX1601" fmla="*/ 3329352 w 5848742"/>
              <a:gd name="connsiteY1601" fmla="*/ 395491 h 6858002"/>
              <a:gd name="connsiteX1602" fmla="*/ 3007456 w 5848742"/>
              <a:gd name="connsiteY1602" fmla="*/ 592569 h 6858002"/>
              <a:gd name="connsiteX1603" fmla="*/ 3003619 w 5848742"/>
              <a:gd name="connsiteY1603" fmla="*/ 594799 h 6858002"/>
              <a:gd name="connsiteX1604" fmla="*/ 3015221 w 5848742"/>
              <a:gd name="connsiteY1604" fmla="*/ 590605 h 6858002"/>
              <a:gd name="connsiteX1605" fmla="*/ 3016523 w 5848742"/>
              <a:gd name="connsiteY1605" fmla="*/ 590271 h 6858002"/>
              <a:gd name="connsiteX1606" fmla="*/ 2998812 w 5848742"/>
              <a:gd name="connsiteY1606" fmla="*/ 605100 h 6858002"/>
              <a:gd name="connsiteX1607" fmla="*/ 2757876 w 5848742"/>
              <a:gd name="connsiteY1607" fmla="*/ 782117 h 6858002"/>
              <a:gd name="connsiteX1608" fmla="*/ 2715023 w 5848742"/>
              <a:gd name="connsiteY1608" fmla="*/ 819007 h 6858002"/>
              <a:gd name="connsiteX1609" fmla="*/ 2741336 w 5848742"/>
              <a:gd name="connsiteY1609" fmla="*/ 814304 h 6858002"/>
              <a:gd name="connsiteX1610" fmla="*/ 2746197 w 5848742"/>
              <a:gd name="connsiteY1610" fmla="*/ 811684 h 6858002"/>
              <a:gd name="connsiteX1611" fmla="*/ 2919420 w 5848742"/>
              <a:gd name="connsiteY1611" fmla="*/ 714780 h 6858002"/>
              <a:gd name="connsiteX1612" fmla="*/ 3068426 w 5848742"/>
              <a:gd name="connsiteY1612" fmla="*/ 651697 h 6858002"/>
              <a:gd name="connsiteX1613" fmla="*/ 3104761 w 5848742"/>
              <a:gd name="connsiteY1613" fmla="*/ 654984 h 6858002"/>
              <a:gd name="connsiteX1614" fmla="*/ 3259648 w 5848742"/>
              <a:gd name="connsiteY1614" fmla="*/ 566313 h 6858002"/>
              <a:gd name="connsiteX1615" fmla="*/ 3226275 w 5848742"/>
              <a:gd name="connsiteY1615" fmla="*/ 603929 h 6858002"/>
              <a:gd name="connsiteX1616" fmla="*/ 3226612 w 5848742"/>
              <a:gd name="connsiteY1616" fmla="*/ 599482 h 6858002"/>
              <a:gd name="connsiteX1617" fmla="*/ 3232877 w 5848742"/>
              <a:gd name="connsiteY1617" fmla="*/ 594764 h 6858002"/>
              <a:gd name="connsiteX1618" fmla="*/ 3226830 w 5848742"/>
              <a:gd name="connsiteY1618" fmla="*/ 596623 h 6858002"/>
              <a:gd name="connsiteX1619" fmla="*/ 3226612 w 5848742"/>
              <a:gd name="connsiteY1619" fmla="*/ 599482 h 6858002"/>
              <a:gd name="connsiteX1620" fmla="*/ 3215096 w 5848742"/>
              <a:gd name="connsiteY1620" fmla="*/ 608160 h 6858002"/>
              <a:gd name="connsiteX1621" fmla="*/ 3206321 w 5848742"/>
              <a:gd name="connsiteY1621" fmla="*/ 611479 h 6858002"/>
              <a:gd name="connsiteX1622" fmla="*/ 3197682 w 5848742"/>
              <a:gd name="connsiteY1622" fmla="*/ 617482 h 6858002"/>
              <a:gd name="connsiteX1623" fmla="*/ 3184097 w 5848742"/>
              <a:gd name="connsiteY1623" fmla="*/ 653766 h 6858002"/>
              <a:gd name="connsiteX1624" fmla="*/ 3036174 w 5848742"/>
              <a:gd name="connsiteY1624" fmla="*/ 741485 h 6858002"/>
              <a:gd name="connsiteX1625" fmla="*/ 3023390 w 5848742"/>
              <a:gd name="connsiteY1625" fmla="*/ 769399 h 6858002"/>
              <a:gd name="connsiteX1626" fmla="*/ 3016286 w 5848742"/>
              <a:gd name="connsiteY1626" fmla="*/ 774862 h 6858002"/>
              <a:gd name="connsiteX1627" fmla="*/ 3046917 w 5848742"/>
              <a:gd name="connsiteY1627" fmla="*/ 771271 h 6858002"/>
              <a:gd name="connsiteX1628" fmla="*/ 3036559 w 5848742"/>
              <a:gd name="connsiteY1628" fmla="*/ 774631 h 6858002"/>
              <a:gd name="connsiteX1629" fmla="*/ 3007739 w 5848742"/>
              <a:gd name="connsiteY1629" fmla="*/ 781435 h 6858002"/>
              <a:gd name="connsiteX1630" fmla="*/ 2988096 w 5848742"/>
              <a:gd name="connsiteY1630" fmla="*/ 796541 h 6858002"/>
              <a:gd name="connsiteX1631" fmla="*/ 2846872 w 5848742"/>
              <a:gd name="connsiteY1631" fmla="*/ 870670 h 6858002"/>
              <a:gd name="connsiteX1632" fmla="*/ 2839933 w 5848742"/>
              <a:gd name="connsiteY1632" fmla="*/ 873830 h 6858002"/>
              <a:gd name="connsiteX1633" fmla="*/ 2888124 w 5848742"/>
              <a:gd name="connsiteY1633" fmla="*/ 867000 h 6858002"/>
              <a:gd name="connsiteX1634" fmla="*/ 3051105 w 5848742"/>
              <a:gd name="connsiteY1634" fmla="*/ 784947 h 6858002"/>
              <a:gd name="connsiteX1635" fmla="*/ 3270870 w 5848742"/>
              <a:gd name="connsiteY1635" fmla="*/ 662372 h 6858002"/>
              <a:gd name="connsiteX1636" fmla="*/ 3491822 w 5848742"/>
              <a:gd name="connsiteY1636" fmla="*/ 530540 h 6858002"/>
              <a:gd name="connsiteX1637" fmla="*/ 3509881 w 5848742"/>
              <a:gd name="connsiteY1637" fmla="*/ 528820 h 6858002"/>
              <a:gd name="connsiteX1638" fmla="*/ 3551888 w 5848742"/>
              <a:gd name="connsiteY1638" fmla="*/ 522269 h 6858002"/>
              <a:gd name="connsiteX1639" fmla="*/ 3485070 w 5848742"/>
              <a:gd name="connsiteY1639" fmla="*/ 568507 h 6858002"/>
              <a:gd name="connsiteX1640" fmla="*/ 3428187 w 5848742"/>
              <a:gd name="connsiteY1640" fmla="*/ 602457 h 6858002"/>
              <a:gd name="connsiteX1641" fmla="*/ 3485070 w 5848742"/>
              <a:gd name="connsiteY1641" fmla="*/ 568507 h 6858002"/>
              <a:gd name="connsiteX1642" fmla="*/ 3555485 w 5848742"/>
              <a:gd name="connsiteY1642" fmla="*/ 533885 h 6858002"/>
              <a:gd name="connsiteX1643" fmla="*/ 3560252 w 5848742"/>
              <a:gd name="connsiteY1643" fmla="*/ 552287 h 6858002"/>
              <a:gd name="connsiteX1644" fmla="*/ 3547671 w 5848742"/>
              <a:gd name="connsiteY1644" fmla="*/ 550019 h 6858002"/>
              <a:gd name="connsiteX1645" fmla="*/ 3560252 w 5848742"/>
              <a:gd name="connsiteY1645" fmla="*/ 552287 h 6858002"/>
              <a:gd name="connsiteX1646" fmla="*/ 3586771 w 5848742"/>
              <a:gd name="connsiteY1646" fmla="*/ 546097 h 6858002"/>
              <a:gd name="connsiteX1647" fmla="*/ 3522761 w 5848742"/>
              <a:gd name="connsiteY1647" fmla="*/ 587722 h 6858002"/>
              <a:gd name="connsiteX1648" fmla="*/ 3501044 w 5848742"/>
              <a:gd name="connsiteY1648" fmla="*/ 597440 h 6858002"/>
              <a:gd name="connsiteX1649" fmla="*/ 3489762 w 5848742"/>
              <a:gd name="connsiteY1649" fmla="*/ 599547 h 6858002"/>
              <a:gd name="connsiteX1650" fmla="*/ 3495180 w 5848742"/>
              <a:gd name="connsiteY1650" fmla="*/ 605660 h 6858002"/>
              <a:gd name="connsiteX1651" fmla="*/ 3409536 w 5848742"/>
              <a:gd name="connsiteY1651" fmla="*/ 661353 h 6858002"/>
              <a:gd name="connsiteX1652" fmla="*/ 3380142 w 5848742"/>
              <a:gd name="connsiteY1652" fmla="*/ 669792 h 6858002"/>
              <a:gd name="connsiteX1653" fmla="*/ 3312198 w 5848742"/>
              <a:gd name="connsiteY1653" fmla="*/ 686273 h 6858002"/>
              <a:gd name="connsiteX1654" fmla="*/ 3232809 w 5848742"/>
              <a:gd name="connsiteY1654" fmla="*/ 716339 h 6858002"/>
              <a:gd name="connsiteX1655" fmla="*/ 3374736 w 5848742"/>
              <a:gd name="connsiteY1655" fmla="*/ 683153 h 6858002"/>
              <a:gd name="connsiteX1656" fmla="*/ 3376345 w 5848742"/>
              <a:gd name="connsiteY1656" fmla="*/ 682939 h 6858002"/>
              <a:gd name="connsiteX1657" fmla="*/ 3352996 w 5848742"/>
              <a:gd name="connsiteY1657" fmla="*/ 698122 h 6858002"/>
              <a:gd name="connsiteX1658" fmla="*/ 3250295 w 5848742"/>
              <a:gd name="connsiteY1658" fmla="*/ 762181 h 6858002"/>
              <a:gd name="connsiteX1659" fmla="*/ 3247322 w 5848742"/>
              <a:gd name="connsiteY1659" fmla="*/ 763747 h 6858002"/>
              <a:gd name="connsiteX1660" fmla="*/ 3278092 w 5848742"/>
              <a:gd name="connsiteY1660" fmla="*/ 761013 h 6858002"/>
              <a:gd name="connsiteX1661" fmla="*/ 3624809 w 5848742"/>
              <a:gd name="connsiteY1661" fmla="*/ 722358 h 6858002"/>
              <a:gd name="connsiteX1662" fmla="*/ 3809637 w 5848742"/>
              <a:gd name="connsiteY1662" fmla="*/ 709148 h 6858002"/>
              <a:gd name="connsiteX1663" fmla="*/ 3981149 w 5848742"/>
              <a:gd name="connsiteY1663" fmla="*/ 700587 h 6858002"/>
              <a:gd name="connsiteX1664" fmla="*/ 3780782 w 5848742"/>
              <a:gd name="connsiteY1664" fmla="*/ 719216 h 6858002"/>
              <a:gd name="connsiteX1665" fmla="*/ 3713747 w 5848742"/>
              <a:gd name="connsiteY1665" fmla="*/ 727760 h 6858002"/>
              <a:gd name="connsiteX1666" fmla="*/ 3774599 w 5848742"/>
              <a:gd name="connsiteY1666" fmla="*/ 736757 h 6858002"/>
              <a:gd name="connsiteX1667" fmla="*/ 4224107 w 5848742"/>
              <a:gd name="connsiteY1667" fmla="*/ 708391 h 6858002"/>
              <a:gd name="connsiteX1668" fmla="*/ 3808458 w 5848742"/>
              <a:gd name="connsiteY1668" fmla="*/ 748693 h 6858002"/>
              <a:gd name="connsiteX1669" fmla="*/ 3778418 w 5848742"/>
              <a:gd name="connsiteY1669" fmla="*/ 757825 h 6858002"/>
              <a:gd name="connsiteX1670" fmla="*/ 3806506 w 5848742"/>
              <a:gd name="connsiteY1670" fmla="*/ 754232 h 6858002"/>
              <a:gd name="connsiteX1671" fmla="*/ 4037421 w 5848742"/>
              <a:gd name="connsiteY1671" fmla="*/ 740664 h 6858002"/>
              <a:gd name="connsiteX1672" fmla="*/ 4185666 w 5848742"/>
              <a:gd name="connsiteY1672" fmla="*/ 735350 h 6858002"/>
              <a:gd name="connsiteX1673" fmla="*/ 4165525 w 5848742"/>
              <a:gd name="connsiteY1673" fmla="*/ 742195 h 6858002"/>
              <a:gd name="connsiteX1674" fmla="*/ 4164675 w 5848742"/>
              <a:gd name="connsiteY1674" fmla="*/ 742586 h 6858002"/>
              <a:gd name="connsiteX1675" fmla="*/ 4158167 w 5848742"/>
              <a:gd name="connsiteY1675" fmla="*/ 743270 h 6858002"/>
              <a:gd name="connsiteX1676" fmla="*/ 4054139 w 5848742"/>
              <a:gd name="connsiteY1676" fmla="*/ 751228 h 6858002"/>
              <a:gd name="connsiteX1677" fmla="*/ 4126175 w 5848742"/>
              <a:gd name="connsiteY1677" fmla="*/ 757942 h 6858002"/>
              <a:gd name="connsiteX1678" fmla="*/ 4133603 w 5848742"/>
              <a:gd name="connsiteY1678" fmla="*/ 757220 h 6858002"/>
              <a:gd name="connsiteX1679" fmla="*/ 4128972 w 5848742"/>
              <a:gd name="connsiteY1679" fmla="*/ 767205 h 6858002"/>
              <a:gd name="connsiteX1680" fmla="*/ 4153612 w 5848742"/>
              <a:gd name="connsiteY1680" fmla="*/ 762665 h 6858002"/>
              <a:gd name="connsiteX1681" fmla="*/ 4182353 w 5848742"/>
              <a:gd name="connsiteY1681" fmla="*/ 753526 h 6858002"/>
              <a:gd name="connsiteX1682" fmla="*/ 4203215 w 5848742"/>
              <a:gd name="connsiteY1682" fmla="*/ 752922 h 6858002"/>
              <a:gd name="connsiteX1683" fmla="*/ 4138076 w 5848742"/>
              <a:gd name="connsiteY1683" fmla="*/ 768365 h 6858002"/>
              <a:gd name="connsiteX1684" fmla="*/ 3743233 w 5848742"/>
              <a:gd name="connsiteY1684" fmla="*/ 796281 h 6858002"/>
              <a:gd name="connsiteX1685" fmla="*/ 3590311 w 5848742"/>
              <a:gd name="connsiteY1685" fmla="*/ 820219 h 6858002"/>
              <a:gd name="connsiteX1686" fmla="*/ 3611827 w 5848742"/>
              <a:gd name="connsiteY1686" fmla="*/ 820538 h 6858002"/>
              <a:gd name="connsiteX1687" fmla="*/ 3935017 w 5848742"/>
              <a:gd name="connsiteY1687" fmla="*/ 799536 h 6858002"/>
              <a:gd name="connsiteX1688" fmla="*/ 4056717 w 5848742"/>
              <a:gd name="connsiteY1688" fmla="*/ 790542 h 6858002"/>
              <a:gd name="connsiteX1689" fmla="*/ 3986633 w 5848742"/>
              <a:gd name="connsiteY1689" fmla="*/ 805278 h 6858002"/>
              <a:gd name="connsiteX1690" fmla="*/ 3626066 w 5848742"/>
              <a:gd name="connsiteY1690" fmla="*/ 839050 h 6858002"/>
              <a:gd name="connsiteX1691" fmla="*/ 3484656 w 5848742"/>
              <a:gd name="connsiteY1691" fmla="*/ 859779 h 6858002"/>
              <a:gd name="connsiteX1692" fmla="*/ 3585163 w 5848742"/>
              <a:gd name="connsiteY1692" fmla="*/ 849543 h 6858002"/>
              <a:gd name="connsiteX1693" fmla="*/ 3688012 w 5848742"/>
              <a:gd name="connsiteY1693" fmla="*/ 847395 h 6858002"/>
              <a:gd name="connsiteX1694" fmla="*/ 3508513 w 5848742"/>
              <a:gd name="connsiteY1694" fmla="*/ 868190 h 6858002"/>
              <a:gd name="connsiteX1695" fmla="*/ 3453375 w 5848742"/>
              <a:gd name="connsiteY1695" fmla="*/ 887158 h 6858002"/>
              <a:gd name="connsiteX1696" fmla="*/ 3249549 w 5848742"/>
              <a:gd name="connsiteY1696" fmla="*/ 918061 h 6858002"/>
              <a:gd name="connsiteX1697" fmla="*/ 3219509 w 5848742"/>
              <a:gd name="connsiteY1697" fmla="*/ 927190 h 6858002"/>
              <a:gd name="connsiteX1698" fmla="*/ 3224672 w 5848742"/>
              <a:gd name="connsiteY1698" fmla="*/ 934250 h 6858002"/>
              <a:gd name="connsiteX1699" fmla="*/ 3241376 w 5848742"/>
              <a:gd name="connsiteY1699" fmla="*/ 932883 h 6858002"/>
              <a:gd name="connsiteX1700" fmla="*/ 3251329 w 5848742"/>
              <a:gd name="connsiteY1700" fmla="*/ 925609 h 6858002"/>
              <a:gd name="connsiteX1701" fmla="*/ 3264990 w 5848742"/>
              <a:gd name="connsiteY1701" fmla="*/ 920812 h 6858002"/>
              <a:gd name="connsiteX1702" fmla="*/ 3281533 w 5848742"/>
              <a:gd name="connsiteY1702" fmla="*/ 916294 h 6858002"/>
              <a:gd name="connsiteX1703" fmla="*/ 3268281 w 5848742"/>
              <a:gd name="connsiteY1703" fmla="*/ 927334 h 6858002"/>
              <a:gd name="connsiteX1704" fmla="*/ 3273405 w 5848742"/>
              <a:gd name="connsiteY1704" fmla="*/ 926471 h 6858002"/>
              <a:gd name="connsiteX1705" fmla="*/ 3711012 w 5848742"/>
              <a:gd name="connsiteY1705" fmla="*/ 887680 h 6858002"/>
              <a:gd name="connsiteX1706" fmla="*/ 3346213 w 5848742"/>
              <a:gd name="connsiteY1706" fmla="*/ 933453 h 6858002"/>
              <a:gd name="connsiteX1707" fmla="*/ 3305698 w 5848742"/>
              <a:gd name="connsiteY1707" fmla="*/ 957575 h 6858002"/>
              <a:gd name="connsiteX1708" fmla="*/ 3737917 w 5848742"/>
              <a:gd name="connsiteY1708" fmla="*/ 916887 h 6858002"/>
              <a:gd name="connsiteX1709" fmla="*/ 3776395 w 5848742"/>
              <a:gd name="connsiteY1709" fmla="*/ 930450 h 6858002"/>
              <a:gd name="connsiteX1710" fmla="*/ 3488962 w 5848742"/>
              <a:gd name="connsiteY1710" fmla="*/ 970284 h 6858002"/>
              <a:gd name="connsiteX1711" fmla="*/ 3440393 w 5848742"/>
              <a:gd name="connsiteY1711" fmla="*/ 985340 h 6858002"/>
              <a:gd name="connsiteX1712" fmla="*/ 3682701 w 5848742"/>
              <a:gd name="connsiteY1712" fmla="*/ 962163 h 6858002"/>
              <a:gd name="connsiteX1713" fmla="*/ 3780261 w 5848742"/>
              <a:gd name="connsiteY1713" fmla="*/ 951701 h 6858002"/>
              <a:gd name="connsiteX1714" fmla="*/ 3740387 w 5848742"/>
              <a:gd name="connsiteY1714" fmla="*/ 972227 h 6858002"/>
              <a:gd name="connsiteX1715" fmla="*/ 3807356 w 5848742"/>
              <a:gd name="connsiteY1715" fmla="*/ 965951 h 6858002"/>
              <a:gd name="connsiteX1716" fmla="*/ 3867906 w 5848742"/>
              <a:gd name="connsiteY1716" fmla="*/ 943752 h 6858002"/>
              <a:gd name="connsiteX1717" fmla="*/ 3912333 w 5848742"/>
              <a:gd name="connsiteY1717" fmla="*/ 939968 h 6858002"/>
              <a:gd name="connsiteX1718" fmla="*/ 3917688 w 5848742"/>
              <a:gd name="connsiteY1718" fmla="*/ 939491 h 6858002"/>
              <a:gd name="connsiteX1719" fmla="*/ 3893990 w 5848742"/>
              <a:gd name="connsiteY1719" fmla="*/ 949832 h 6858002"/>
              <a:gd name="connsiteX1720" fmla="*/ 3799014 w 5848742"/>
              <a:gd name="connsiteY1720" fmla="*/ 987251 h 6858002"/>
              <a:gd name="connsiteX1721" fmla="*/ 3572630 w 5848742"/>
              <a:gd name="connsiteY1721" fmla="*/ 1065439 h 6858002"/>
              <a:gd name="connsiteX1722" fmla="*/ 3646090 w 5848742"/>
              <a:gd name="connsiteY1722" fmla="*/ 1053667 h 6858002"/>
              <a:gd name="connsiteX1723" fmla="*/ 3753146 w 5848742"/>
              <a:gd name="connsiteY1723" fmla="*/ 1021212 h 6858002"/>
              <a:gd name="connsiteX1724" fmla="*/ 3794909 w 5848742"/>
              <a:gd name="connsiteY1724" fmla="*/ 1022239 h 6858002"/>
              <a:gd name="connsiteX1725" fmla="*/ 3833360 w 5848742"/>
              <a:gd name="connsiteY1725" fmla="*/ 1001679 h 6858002"/>
              <a:gd name="connsiteX1726" fmla="*/ 3876096 w 5848742"/>
              <a:gd name="connsiteY1726" fmla="*/ 1002733 h 6858002"/>
              <a:gd name="connsiteX1727" fmla="*/ 3977147 w 5848742"/>
              <a:gd name="connsiteY1727" fmla="*/ 963339 h 6858002"/>
              <a:gd name="connsiteX1728" fmla="*/ 3930309 w 5848742"/>
              <a:gd name="connsiteY1728" fmla="*/ 997276 h 6858002"/>
              <a:gd name="connsiteX1729" fmla="*/ 3860954 w 5848742"/>
              <a:gd name="connsiteY1729" fmla="*/ 1023867 h 6858002"/>
              <a:gd name="connsiteX1730" fmla="*/ 3840162 w 5848742"/>
              <a:gd name="connsiteY1730" fmla="*/ 1051650 h 6858002"/>
              <a:gd name="connsiteX1731" fmla="*/ 3750046 w 5848742"/>
              <a:gd name="connsiteY1731" fmla="*/ 1087069 h 6858002"/>
              <a:gd name="connsiteX1732" fmla="*/ 3639065 w 5848742"/>
              <a:gd name="connsiteY1732" fmla="*/ 1116766 h 6858002"/>
              <a:gd name="connsiteX1733" fmla="*/ 3641405 w 5848742"/>
              <a:gd name="connsiteY1733" fmla="*/ 1115853 h 6858002"/>
              <a:gd name="connsiteX1734" fmla="*/ 3647059 w 5848742"/>
              <a:gd name="connsiteY1734" fmla="*/ 1113743 h 6858002"/>
              <a:gd name="connsiteX1735" fmla="*/ 3645783 w 5848742"/>
              <a:gd name="connsiteY1735" fmla="*/ 1114145 h 6858002"/>
              <a:gd name="connsiteX1736" fmla="*/ 3641405 w 5848742"/>
              <a:gd name="connsiteY1736" fmla="*/ 1115853 h 6858002"/>
              <a:gd name="connsiteX1737" fmla="*/ 3638675 w 5848742"/>
              <a:gd name="connsiteY1737" fmla="*/ 1116871 h 6858002"/>
              <a:gd name="connsiteX1738" fmla="*/ 3639065 w 5848742"/>
              <a:gd name="connsiteY1738" fmla="*/ 1116766 h 6858002"/>
              <a:gd name="connsiteX1739" fmla="*/ 3637031 w 5848742"/>
              <a:gd name="connsiteY1739" fmla="*/ 1117559 h 6858002"/>
              <a:gd name="connsiteX1740" fmla="*/ 3594948 w 5848742"/>
              <a:gd name="connsiteY1740" fmla="*/ 1144784 h 6858002"/>
              <a:gd name="connsiteX1741" fmla="*/ 3601310 w 5848742"/>
              <a:gd name="connsiteY1741" fmla="*/ 1145557 h 6858002"/>
              <a:gd name="connsiteX1742" fmla="*/ 3662956 w 5848742"/>
              <a:gd name="connsiteY1742" fmla="*/ 1117469 h 6858002"/>
              <a:gd name="connsiteX1743" fmla="*/ 3901127 w 5848742"/>
              <a:gd name="connsiteY1743" fmla="*/ 1038438 h 6858002"/>
              <a:gd name="connsiteX1744" fmla="*/ 3975559 w 5848742"/>
              <a:gd name="connsiteY1744" fmla="*/ 1026687 h 6858002"/>
              <a:gd name="connsiteX1745" fmla="*/ 4049948 w 5848742"/>
              <a:gd name="connsiteY1745" fmla="*/ 1007011 h 6858002"/>
              <a:gd name="connsiteX1746" fmla="*/ 4065548 w 5848742"/>
              <a:gd name="connsiteY1746" fmla="*/ 1024516 h 6858002"/>
              <a:gd name="connsiteX1747" fmla="*/ 4069474 w 5848742"/>
              <a:gd name="connsiteY1747" fmla="*/ 1028532 h 6858002"/>
              <a:gd name="connsiteX1748" fmla="*/ 4082629 w 5848742"/>
              <a:gd name="connsiteY1748" fmla="*/ 1024757 h 6858002"/>
              <a:gd name="connsiteX1749" fmla="*/ 4170173 w 5848742"/>
              <a:gd name="connsiteY1749" fmla="*/ 1004076 h 6858002"/>
              <a:gd name="connsiteX1750" fmla="*/ 4198369 w 5848742"/>
              <a:gd name="connsiteY1750" fmla="*/ 991689 h 6858002"/>
              <a:gd name="connsiteX1751" fmla="*/ 4234702 w 5848742"/>
              <a:gd name="connsiteY1751" fmla="*/ 976471 h 6858002"/>
              <a:gd name="connsiteX1752" fmla="*/ 4295531 w 5848742"/>
              <a:gd name="connsiteY1752" fmla="*/ 953727 h 6858002"/>
              <a:gd name="connsiteX1753" fmla="*/ 4303183 w 5848742"/>
              <a:gd name="connsiteY1753" fmla="*/ 955275 h 6858002"/>
              <a:gd name="connsiteX1754" fmla="*/ 4325521 w 5848742"/>
              <a:gd name="connsiteY1754" fmla="*/ 957710 h 6858002"/>
              <a:gd name="connsiteX1755" fmla="*/ 4306225 w 5848742"/>
              <a:gd name="connsiteY1755" fmla="*/ 965638 h 6858002"/>
              <a:gd name="connsiteX1756" fmla="*/ 4268571 w 5848742"/>
              <a:gd name="connsiteY1756" fmla="*/ 980832 h 6858002"/>
              <a:gd name="connsiteX1757" fmla="*/ 4300053 w 5848742"/>
              <a:gd name="connsiteY1757" fmla="*/ 973395 h 6858002"/>
              <a:gd name="connsiteX1758" fmla="*/ 4502524 w 5848742"/>
              <a:gd name="connsiteY1758" fmla="*/ 930131 h 6858002"/>
              <a:gd name="connsiteX1759" fmla="*/ 4267652 w 5848742"/>
              <a:gd name="connsiteY1759" fmla="*/ 990942 h 6858002"/>
              <a:gd name="connsiteX1760" fmla="*/ 4189520 w 5848742"/>
              <a:gd name="connsiteY1760" fmla="*/ 1014038 h 6858002"/>
              <a:gd name="connsiteX1761" fmla="*/ 4263676 w 5848742"/>
              <a:gd name="connsiteY1761" fmla="*/ 1013009 h 6858002"/>
              <a:gd name="connsiteX1762" fmla="*/ 4793181 w 5848742"/>
              <a:gd name="connsiteY1762" fmla="*/ 892566 h 6858002"/>
              <a:gd name="connsiteX1763" fmla="*/ 4306275 w 5848742"/>
              <a:gd name="connsiteY1763" fmla="*/ 1020686 h 6858002"/>
              <a:gd name="connsiteX1764" fmla="*/ 4272284 w 5848742"/>
              <a:gd name="connsiteY1764" fmla="*/ 1037347 h 6858002"/>
              <a:gd name="connsiteX1765" fmla="*/ 4305019 w 5848742"/>
              <a:gd name="connsiteY1765" fmla="*/ 1027654 h 6858002"/>
              <a:gd name="connsiteX1766" fmla="*/ 4577223 w 5848742"/>
              <a:gd name="connsiteY1766" fmla="*/ 966978 h 6858002"/>
              <a:gd name="connsiteX1767" fmla="*/ 4752632 w 5848742"/>
              <a:gd name="connsiteY1767" fmla="*/ 932065 h 6858002"/>
              <a:gd name="connsiteX1768" fmla="*/ 4729981 w 5848742"/>
              <a:gd name="connsiteY1768" fmla="*/ 944095 h 6858002"/>
              <a:gd name="connsiteX1769" fmla="*/ 4729044 w 5848742"/>
              <a:gd name="connsiteY1769" fmla="*/ 944725 h 6858002"/>
              <a:gd name="connsiteX1770" fmla="*/ 4721431 w 5848742"/>
              <a:gd name="connsiteY1770" fmla="*/ 946793 h 6858002"/>
              <a:gd name="connsiteX1771" fmla="*/ 4599158 w 5848742"/>
              <a:gd name="connsiteY1771" fmla="*/ 976326 h 6858002"/>
              <a:gd name="connsiteX1772" fmla="*/ 4686186 w 5848742"/>
              <a:gd name="connsiteY1772" fmla="*/ 970424 h 6858002"/>
              <a:gd name="connsiteX1773" fmla="*/ 4694886 w 5848742"/>
              <a:gd name="connsiteY1773" fmla="*/ 968134 h 6858002"/>
              <a:gd name="connsiteX1774" fmla="*/ 4691300 w 5848742"/>
              <a:gd name="connsiteY1774" fmla="*/ 980911 h 6858002"/>
              <a:gd name="connsiteX1775" fmla="*/ 4719752 w 5848742"/>
              <a:gd name="connsiteY1775" fmla="*/ 970755 h 6858002"/>
              <a:gd name="connsiteX1776" fmla="*/ 4752194 w 5848742"/>
              <a:gd name="connsiteY1776" fmla="*/ 954335 h 6858002"/>
              <a:gd name="connsiteX1777" fmla="*/ 4776905 w 5848742"/>
              <a:gd name="connsiteY1777" fmla="*/ 949594 h 6858002"/>
              <a:gd name="connsiteX1778" fmla="*/ 4702358 w 5848742"/>
              <a:gd name="connsiteY1778" fmla="*/ 980534 h 6858002"/>
              <a:gd name="connsiteX1779" fmla="*/ 4237824 w 5848742"/>
              <a:gd name="connsiteY1779" fmla="*/ 1089900 h 6858002"/>
              <a:gd name="connsiteX1780" fmla="*/ 4226432 w 5848742"/>
              <a:gd name="connsiteY1780" fmla="*/ 1092843 h 6858002"/>
              <a:gd name="connsiteX1781" fmla="*/ 4223454 w 5848742"/>
              <a:gd name="connsiteY1781" fmla="*/ 1093509 h 6858002"/>
              <a:gd name="connsiteX1782" fmla="*/ 4226494 w 5848742"/>
              <a:gd name="connsiteY1782" fmla="*/ 1096249 h 6858002"/>
              <a:gd name="connsiteX1783" fmla="*/ 4215303 w 5848742"/>
              <a:gd name="connsiteY1783" fmla="*/ 1104463 h 6858002"/>
              <a:gd name="connsiteX1784" fmla="*/ 4198215 w 5848742"/>
              <a:gd name="connsiteY1784" fmla="*/ 1119153 h 6858002"/>
              <a:gd name="connsiteX1785" fmla="*/ 4278507 w 5848742"/>
              <a:gd name="connsiteY1785" fmla="*/ 1101278 h 6858002"/>
              <a:gd name="connsiteX1786" fmla="*/ 4466701 w 5848742"/>
              <a:gd name="connsiteY1786" fmla="*/ 1056791 h 6858002"/>
              <a:gd name="connsiteX1787" fmla="*/ 4609807 w 5848742"/>
              <a:gd name="connsiteY1787" fmla="*/ 1022617 h 6858002"/>
              <a:gd name="connsiteX1788" fmla="*/ 4529239 w 5848742"/>
              <a:gd name="connsiteY1788" fmla="*/ 1053670 h 6858002"/>
              <a:gd name="connsiteX1789" fmla="*/ 4217169 w 5848742"/>
              <a:gd name="connsiteY1789" fmla="*/ 1136396 h 6858002"/>
              <a:gd name="connsiteX1790" fmla="*/ 4158568 w 5848742"/>
              <a:gd name="connsiteY1790" fmla="*/ 1150710 h 6858002"/>
              <a:gd name="connsiteX1791" fmla="*/ 4153035 w 5848742"/>
              <a:gd name="connsiteY1791" fmla="*/ 1157830 h 6858002"/>
              <a:gd name="connsiteX1792" fmla="*/ 4128515 w 5848742"/>
              <a:gd name="connsiteY1792" fmla="*/ 1170502 h 6858002"/>
              <a:gd name="connsiteX1793" fmla="*/ 4147537 w 5848742"/>
              <a:gd name="connsiteY1793" fmla="*/ 1166664 h 6858002"/>
              <a:gd name="connsiteX1794" fmla="*/ 4181961 w 5848742"/>
              <a:gd name="connsiteY1794" fmla="*/ 1161383 h 6858002"/>
              <a:gd name="connsiteX1795" fmla="*/ 4076680 w 5848742"/>
              <a:gd name="connsiteY1795" fmla="*/ 1193678 h 6858002"/>
              <a:gd name="connsiteX1796" fmla="*/ 4043606 w 5848742"/>
              <a:gd name="connsiteY1796" fmla="*/ 1200964 h 6858002"/>
              <a:gd name="connsiteX1797" fmla="*/ 4020288 w 5848742"/>
              <a:gd name="connsiteY1797" fmla="*/ 1210026 h 6858002"/>
              <a:gd name="connsiteX1798" fmla="*/ 4006118 w 5848742"/>
              <a:gd name="connsiteY1798" fmla="*/ 1231183 h 6858002"/>
              <a:gd name="connsiteX1799" fmla="*/ 3848159 w 5848742"/>
              <a:gd name="connsiteY1799" fmla="*/ 1290681 h 6858002"/>
              <a:gd name="connsiteX1800" fmla="*/ 3773569 w 5848742"/>
              <a:gd name="connsiteY1800" fmla="*/ 1311059 h 6858002"/>
              <a:gd name="connsiteX1801" fmla="*/ 3706340 w 5848742"/>
              <a:gd name="connsiteY1801" fmla="*/ 1334730 h 6858002"/>
              <a:gd name="connsiteX1802" fmla="*/ 3964391 w 5848742"/>
              <a:gd name="connsiteY1802" fmla="*/ 1262785 h 6858002"/>
              <a:gd name="connsiteX1803" fmla="*/ 4016242 w 5848742"/>
              <a:gd name="connsiteY1803" fmla="*/ 1250907 h 6858002"/>
              <a:gd name="connsiteX1804" fmla="*/ 4026747 w 5848742"/>
              <a:gd name="connsiteY1804" fmla="*/ 1247590 h 6858002"/>
              <a:gd name="connsiteX1805" fmla="*/ 4222938 w 5848742"/>
              <a:gd name="connsiteY1805" fmla="*/ 1176388 h 6858002"/>
              <a:gd name="connsiteX1806" fmla="*/ 4421331 w 5848742"/>
              <a:gd name="connsiteY1806" fmla="*/ 1097763 h 6858002"/>
              <a:gd name="connsiteX1807" fmla="*/ 4436345 w 5848742"/>
              <a:gd name="connsiteY1807" fmla="*/ 1098750 h 6858002"/>
              <a:gd name="connsiteX1808" fmla="*/ 4471607 w 5848742"/>
              <a:gd name="connsiteY1808" fmla="*/ 1098960 h 6858002"/>
              <a:gd name="connsiteX1809" fmla="*/ 4410767 w 5848742"/>
              <a:gd name="connsiteY1809" fmla="*/ 1127952 h 6858002"/>
              <a:gd name="connsiteX1810" fmla="*/ 4359688 w 5848742"/>
              <a:gd name="connsiteY1810" fmla="*/ 1148202 h 6858002"/>
              <a:gd name="connsiteX1811" fmla="*/ 4410767 w 5848742"/>
              <a:gd name="connsiteY1811" fmla="*/ 1127952 h 6858002"/>
              <a:gd name="connsiteX1812" fmla="*/ 4473010 w 5848742"/>
              <a:gd name="connsiteY1812" fmla="*/ 1108946 h 6858002"/>
              <a:gd name="connsiteX1813" fmla="*/ 4474473 w 5848742"/>
              <a:gd name="connsiteY1813" fmla="*/ 1124646 h 6858002"/>
              <a:gd name="connsiteX1814" fmla="*/ 4464475 w 5848742"/>
              <a:gd name="connsiteY1814" fmla="*/ 1121122 h 6858002"/>
              <a:gd name="connsiteX1815" fmla="*/ 4474473 w 5848742"/>
              <a:gd name="connsiteY1815" fmla="*/ 1124646 h 6858002"/>
              <a:gd name="connsiteX1816" fmla="*/ 4497006 w 5848742"/>
              <a:gd name="connsiteY1816" fmla="*/ 1123095 h 6858002"/>
              <a:gd name="connsiteX1817" fmla="*/ 4439077 w 5848742"/>
              <a:gd name="connsiteY1817" fmla="*/ 1148685 h 6858002"/>
              <a:gd name="connsiteX1818" fmla="*/ 4420006 w 5848742"/>
              <a:gd name="connsiteY1818" fmla="*/ 1153758 h 6858002"/>
              <a:gd name="connsiteX1819" fmla="*/ 4410491 w 5848742"/>
              <a:gd name="connsiteY1819" fmla="*/ 1153989 h 6858002"/>
              <a:gd name="connsiteX1820" fmla="*/ 4414114 w 5848742"/>
              <a:gd name="connsiteY1820" fmla="*/ 1159711 h 6858002"/>
              <a:gd name="connsiteX1821" fmla="*/ 4363175 w 5848742"/>
              <a:gd name="connsiteY1821" fmla="*/ 1182213 h 6858002"/>
              <a:gd name="connsiteX1822" fmla="*/ 4353000 w 5848742"/>
              <a:gd name="connsiteY1822" fmla="*/ 1182259 h 6858002"/>
              <a:gd name="connsiteX1823" fmla="*/ 4336379 w 5848742"/>
              <a:gd name="connsiteY1823" fmla="*/ 1185471 h 6858002"/>
              <a:gd name="connsiteX1824" fmla="*/ 4343674 w 5848742"/>
              <a:gd name="connsiteY1824" fmla="*/ 1184572 h 6858002"/>
              <a:gd name="connsiteX1825" fmla="*/ 4351484 w 5848742"/>
              <a:gd name="connsiteY1825" fmla="*/ 1187377 h 6858002"/>
              <a:gd name="connsiteX1826" fmla="*/ 4336606 w 5848742"/>
              <a:gd name="connsiteY1826" fmla="*/ 1193949 h 6858002"/>
              <a:gd name="connsiteX1827" fmla="*/ 4311421 w 5848742"/>
              <a:gd name="connsiteY1827" fmla="*/ 1196959 h 6858002"/>
              <a:gd name="connsiteX1828" fmla="*/ 4285274 w 5848742"/>
              <a:gd name="connsiteY1828" fmla="*/ 1199303 h 6858002"/>
              <a:gd name="connsiteX1829" fmla="*/ 4261456 w 5848742"/>
              <a:gd name="connsiteY1829" fmla="*/ 1200909 h 6858002"/>
              <a:gd name="connsiteX1830" fmla="*/ 4253604 w 5848742"/>
              <a:gd name="connsiteY1830" fmla="*/ 1201439 h 6858002"/>
              <a:gd name="connsiteX1831" fmla="*/ 4175515 w 5848742"/>
              <a:gd name="connsiteY1831" fmla="*/ 1212708 h 6858002"/>
              <a:gd name="connsiteX1832" fmla="*/ 4178692 w 5848742"/>
              <a:gd name="connsiteY1832" fmla="*/ 1213691 h 6858002"/>
              <a:gd name="connsiteX1833" fmla="*/ 4217103 w 5848742"/>
              <a:gd name="connsiteY1833" fmla="*/ 1204890 h 6858002"/>
              <a:gd name="connsiteX1834" fmla="*/ 4185319 w 5848742"/>
              <a:gd name="connsiteY1834" fmla="*/ 1215534 h 6858002"/>
              <a:gd name="connsiteX1835" fmla="*/ 4213426 w 5848742"/>
              <a:gd name="connsiteY1835" fmla="*/ 1215981 h 6858002"/>
              <a:gd name="connsiteX1836" fmla="*/ 4305222 w 5848742"/>
              <a:gd name="connsiteY1836" fmla="*/ 1207181 h 6858002"/>
              <a:gd name="connsiteX1837" fmla="*/ 4306566 w 5848742"/>
              <a:gd name="connsiteY1837" fmla="*/ 1207218 h 6858002"/>
              <a:gd name="connsiteX1838" fmla="*/ 4285437 w 5848742"/>
              <a:gd name="connsiteY1838" fmla="*/ 1216552 h 6858002"/>
              <a:gd name="connsiteX1839" fmla="*/ 4233351 w 5848742"/>
              <a:gd name="connsiteY1839" fmla="*/ 1238393 h 6858002"/>
              <a:gd name="connsiteX1840" fmla="*/ 4202608 w 5848742"/>
              <a:gd name="connsiteY1840" fmla="*/ 1236001 h 6858002"/>
              <a:gd name="connsiteX1841" fmla="*/ 4174963 w 5848742"/>
              <a:gd name="connsiteY1841" fmla="*/ 1239315 h 6858002"/>
              <a:gd name="connsiteX1842" fmla="*/ 4242854 w 5848742"/>
              <a:gd name="connsiteY1842" fmla="*/ 1258865 h 6858002"/>
              <a:gd name="connsiteX1843" fmla="*/ 4252309 w 5848742"/>
              <a:gd name="connsiteY1843" fmla="*/ 1259489 h 6858002"/>
              <a:gd name="connsiteX1844" fmla="*/ 4140319 w 5848742"/>
              <a:gd name="connsiteY1844" fmla="*/ 1295389 h 6858002"/>
              <a:gd name="connsiteX1845" fmla="*/ 3968760 w 5848742"/>
              <a:gd name="connsiteY1845" fmla="*/ 1346020 h 6858002"/>
              <a:gd name="connsiteX1846" fmla="*/ 3953043 w 5848742"/>
              <a:gd name="connsiteY1846" fmla="*/ 1350787 h 6858002"/>
              <a:gd name="connsiteX1847" fmla="*/ 3947152 w 5848742"/>
              <a:gd name="connsiteY1847" fmla="*/ 1352640 h 6858002"/>
              <a:gd name="connsiteX1848" fmla="*/ 3958286 w 5848742"/>
              <a:gd name="connsiteY1848" fmla="*/ 1350468 h 6858002"/>
              <a:gd name="connsiteX1849" fmla="*/ 3960271 w 5848742"/>
              <a:gd name="connsiteY1849" fmla="*/ 1353432 h 6858002"/>
              <a:gd name="connsiteX1850" fmla="*/ 3946772 w 5848742"/>
              <a:gd name="connsiteY1850" fmla="*/ 1365078 h 6858002"/>
              <a:gd name="connsiteX1851" fmla="*/ 4054079 w 5848742"/>
              <a:gd name="connsiteY1851" fmla="*/ 1338255 h 6858002"/>
              <a:gd name="connsiteX1852" fmla="*/ 4197771 w 5848742"/>
              <a:gd name="connsiteY1852" fmla="*/ 1298995 h 6858002"/>
              <a:gd name="connsiteX1853" fmla="*/ 4306700 w 5848742"/>
              <a:gd name="connsiteY1853" fmla="*/ 1269145 h 6858002"/>
              <a:gd name="connsiteX1854" fmla="*/ 4308995 w 5848742"/>
              <a:gd name="connsiteY1854" fmla="*/ 1269848 h 6858002"/>
              <a:gd name="connsiteX1855" fmla="*/ 4268366 w 5848742"/>
              <a:gd name="connsiteY1855" fmla="*/ 1299849 h 6858002"/>
              <a:gd name="connsiteX1856" fmla="*/ 4307157 w 5848742"/>
              <a:gd name="connsiteY1856" fmla="*/ 1304608 h 6858002"/>
              <a:gd name="connsiteX1857" fmla="*/ 4339509 w 5848742"/>
              <a:gd name="connsiteY1857" fmla="*/ 1284120 h 6858002"/>
              <a:gd name="connsiteX1858" fmla="*/ 4360885 w 5848742"/>
              <a:gd name="connsiteY1858" fmla="*/ 1294636 h 6858002"/>
              <a:gd name="connsiteX1859" fmla="*/ 4341038 w 5848742"/>
              <a:gd name="connsiteY1859" fmla="*/ 1306424 h 6858002"/>
              <a:gd name="connsiteX1860" fmla="*/ 4086690 w 5848742"/>
              <a:gd name="connsiteY1860" fmla="*/ 1443135 h 6858002"/>
              <a:gd name="connsiteX1861" fmla="*/ 4171845 w 5848742"/>
              <a:gd name="connsiteY1861" fmla="*/ 1414958 h 6858002"/>
              <a:gd name="connsiteX1862" fmla="*/ 4292997 w 5848742"/>
              <a:gd name="connsiteY1862" fmla="*/ 1355688 h 6858002"/>
              <a:gd name="connsiteX1863" fmla="*/ 4342899 w 5848742"/>
              <a:gd name="connsiteY1863" fmla="*/ 1348856 h 6858002"/>
              <a:gd name="connsiteX1864" fmla="*/ 4384697 w 5848742"/>
              <a:gd name="connsiteY1864" fmla="*/ 1316972 h 6858002"/>
              <a:gd name="connsiteX1865" fmla="*/ 4404728 w 5848742"/>
              <a:gd name="connsiteY1865" fmla="*/ 1317846 h 6858002"/>
              <a:gd name="connsiteX1866" fmla="*/ 4424991 w 5848742"/>
              <a:gd name="connsiteY1866" fmla="*/ 1312714 h 6858002"/>
              <a:gd name="connsiteX1867" fmla="*/ 4431089 w 5848742"/>
              <a:gd name="connsiteY1867" fmla="*/ 1314355 h 6858002"/>
              <a:gd name="connsiteX1868" fmla="*/ 4456927 w 5848742"/>
              <a:gd name="connsiteY1868" fmla="*/ 1318955 h 6858002"/>
              <a:gd name="connsiteX1869" fmla="*/ 4455458 w 5848742"/>
              <a:gd name="connsiteY1869" fmla="*/ 1319855 h 6858002"/>
              <a:gd name="connsiteX1870" fmla="*/ 4421815 w 5848742"/>
              <a:gd name="connsiteY1870" fmla="*/ 1338057 h 6858002"/>
              <a:gd name="connsiteX1871" fmla="*/ 4402428 w 5848742"/>
              <a:gd name="connsiteY1871" fmla="*/ 1375134 h 6858002"/>
              <a:gd name="connsiteX1872" fmla="*/ 4302010 w 5848742"/>
              <a:gd name="connsiteY1872" fmla="*/ 1434665 h 6858002"/>
              <a:gd name="connsiteX1873" fmla="*/ 4175652 w 5848742"/>
              <a:gd name="connsiteY1873" fmla="*/ 1491411 h 6858002"/>
              <a:gd name="connsiteX1874" fmla="*/ 4178264 w 5848742"/>
              <a:gd name="connsiteY1874" fmla="*/ 1489871 h 6858002"/>
              <a:gd name="connsiteX1875" fmla="*/ 4184585 w 5848742"/>
              <a:gd name="connsiteY1875" fmla="*/ 1486270 h 6858002"/>
              <a:gd name="connsiteX1876" fmla="*/ 4183143 w 5848742"/>
              <a:gd name="connsiteY1876" fmla="*/ 1486994 h 6858002"/>
              <a:gd name="connsiteX1877" fmla="*/ 4178264 w 5848742"/>
              <a:gd name="connsiteY1877" fmla="*/ 1489871 h 6858002"/>
              <a:gd name="connsiteX1878" fmla="*/ 4175211 w 5848742"/>
              <a:gd name="connsiteY1878" fmla="*/ 1491610 h 6858002"/>
              <a:gd name="connsiteX1879" fmla="*/ 4175652 w 5848742"/>
              <a:gd name="connsiteY1879" fmla="*/ 1491411 h 6858002"/>
              <a:gd name="connsiteX1880" fmla="*/ 4160132 w 5848742"/>
              <a:gd name="connsiteY1880" fmla="*/ 1500556 h 6858002"/>
              <a:gd name="connsiteX1881" fmla="*/ 4119848 w 5848742"/>
              <a:gd name="connsiteY1881" fmla="*/ 1533612 h 6858002"/>
              <a:gd name="connsiteX1882" fmla="*/ 4204221 w 5848742"/>
              <a:gd name="connsiteY1882" fmla="*/ 1487639 h 6858002"/>
              <a:gd name="connsiteX1883" fmla="*/ 4472438 w 5848742"/>
              <a:gd name="connsiteY1883" fmla="*/ 1347651 h 6858002"/>
              <a:gd name="connsiteX1884" fmla="*/ 4510376 w 5848742"/>
              <a:gd name="connsiteY1884" fmla="*/ 1334197 h 6858002"/>
              <a:gd name="connsiteX1885" fmla="*/ 4522170 w 5848742"/>
              <a:gd name="connsiteY1885" fmla="*/ 1330569 h 6858002"/>
              <a:gd name="connsiteX1886" fmla="*/ 4578824 w 5848742"/>
              <a:gd name="connsiteY1886" fmla="*/ 1340654 h 6858002"/>
              <a:gd name="connsiteX1887" fmla="*/ 4662767 w 5848742"/>
              <a:gd name="connsiteY1887" fmla="*/ 1352641 h 6858002"/>
              <a:gd name="connsiteX1888" fmla="*/ 4622486 w 5848742"/>
              <a:gd name="connsiteY1888" fmla="*/ 1377580 h 6858002"/>
              <a:gd name="connsiteX1889" fmla="*/ 4511098 w 5848742"/>
              <a:gd name="connsiteY1889" fmla="*/ 1366168 h 6858002"/>
              <a:gd name="connsiteX1890" fmla="*/ 4498390 w 5848742"/>
              <a:gd name="connsiteY1890" fmla="*/ 1358949 h 6858002"/>
              <a:gd name="connsiteX1891" fmla="*/ 4482698 w 5848742"/>
              <a:gd name="connsiteY1891" fmla="*/ 1351125 h 6858002"/>
              <a:gd name="connsiteX1892" fmla="*/ 4474519 w 5848742"/>
              <a:gd name="connsiteY1892" fmla="*/ 1354114 h 6858002"/>
              <a:gd name="connsiteX1893" fmla="*/ 4482958 w 5848742"/>
              <a:gd name="connsiteY1893" fmla="*/ 1363465 h 6858002"/>
              <a:gd name="connsiteX1894" fmla="*/ 4486371 w 5848742"/>
              <a:gd name="connsiteY1894" fmla="*/ 1363622 h 6858002"/>
              <a:gd name="connsiteX1895" fmla="*/ 4485563 w 5848742"/>
              <a:gd name="connsiteY1895" fmla="*/ 1364873 h 6858002"/>
              <a:gd name="connsiteX1896" fmla="*/ 4498390 w 5848742"/>
              <a:gd name="connsiteY1896" fmla="*/ 1358949 h 6858002"/>
              <a:gd name="connsiteX1897" fmla="*/ 4505722 w 5848742"/>
              <a:gd name="connsiteY1897" fmla="*/ 1366386 h 6858002"/>
              <a:gd name="connsiteX1898" fmla="*/ 4511098 w 5848742"/>
              <a:gd name="connsiteY1898" fmla="*/ 1366168 h 6858002"/>
              <a:gd name="connsiteX1899" fmla="*/ 4606004 w 5848742"/>
              <a:gd name="connsiteY1899" fmla="*/ 1387305 h 6858002"/>
              <a:gd name="connsiteX1900" fmla="*/ 4598241 w 5848742"/>
              <a:gd name="connsiteY1900" fmla="*/ 1391817 h 6858002"/>
              <a:gd name="connsiteX1901" fmla="*/ 4569142 w 5848742"/>
              <a:gd name="connsiteY1901" fmla="*/ 1409635 h 6858002"/>
              <a:gd name="connsiteX1902" fmla="*/ 4565073 w 5848742"/>
              <a:gd name="connsiteY1902" fmla="*/ 1412117 h 6858002"/>
              <a:gd name="connsiteX1903" fmla="*/ 4498090 w 5848742"/>
              <a:gd name="connsiteY1903" fmla="*/ 1403862 h 6858002"/>
              <a:gd name="connsiteX1904" fmla="*/ 4558220 w 5848742"/>
              <a:gd name="connsiteY1904" fmla="*/ 1416298 h 6858002"/>
              <a:gd name="connsiteX1905" fmla="*/ 4492391 w 5848742"/>
              <a:gd name="connsiteY1905" fmla="*/ 1456457 h 6858002"/>
              <a:gd name="connsiteX1906" fmla="*/ 4456006 w 5848742"/>
              <a:gd name="connsiteY1906" fmla="*/ 1476563 h 6858002"/>
              <a:gd name="connsiteX1907" fmla="*/ 4413873 w 5848742"/>
              <a:gd name="connsiteY1907" fmla="*/ 1501165 h 6858002"/>
              <a:gd name="connsiteX1908" fmla="*/ 4338388 w 5848742"/>
              <a:gd name="connsiteY1908" fmla="*/ 1490552 h 6858002"/>
              <a:gd name="connsiteX1909" fmla="*/ 4310015 w 5848742"/>
              <a:gd name="connsiteY1909" fmla="*/ 1497455 h 6858002"/>
              <a:gd name="connsiteX1910" fmla="*/ 4298097 w 5848742"/>
              <a:gd name="connsiteY1910" fmla="*/ 1505890 h 6858002"/>
              <a:gd name="connsiteX1911" fmla="*/ 4306035 w 5848742"/>
              <a:gd name="connsiteY1911" fmla="*/ 1509716 h 6858002"/>
              <a:gd name="connsiteX1912" fmla="*/ 4322817 w 5848742"/>
              <a:gd name="connsiteY1912" fmla="*/ 1512053 h 6858002"/>
              <a:gd name="connsiteX1913" fmla="*/ 4358878 w 5848742"/>
              <a:gd name="connsiteY1913" fmla="*/ 1513300 h 6858002"/>
              <a:gd name="connsiteX1914" fmla="*/ 4394935 w 5848742"/>
              <a:gd name="connsiteY1914" fmla="*/ 1512680 h 6858002"/>
              <a:gd name="connsiteX1915" fmla="*/ 4383636 w 5848742"/>
              <a:gd name="connsiteY1915" fmla="*/ 1519848 h 6858002"/>
              <a:gd name="connsiteX1916" fmla="*/ 4400614 w 5848742"/>
              <a:gd name="connsiteY1916" fmla="*/ 1519968 h 6858002"/>
              <a:gd name="connsiteX1917" fmla="*/ 4421750 w 5848742"/>
              <a:gd name="connsiteY1917" fmla="*/ 1511551 h 6858002"/>
              <a:gd name="connsiteX1918" fmla="*/ 4428321 w 5848742"/>
              <a:gd name="connsiteY1918" fmla="*/ 1511233 h 6858002"/>
              <a:gd name="connsiteX1919" fmla="*/ 4424447 w 5848742"/>
              <a:gd name="connsiteY1919" fmla="*/ 1514529 h 6858002"/>
              <a:gd name="connsiteX1920" fmla="*/ 4345248 w 5848742"/>
              <a:gd name="connsiteY1920" fmla="*/ 1561971 h 6858002"/>
              <a:gd name="connsiteX1921" fmla="*/ 4325421 w 5848742"/>
              <a:gd name="connsiteY1921" fmla="*/ 1615634 h 6858002"/>
              <a:gd name="connsiteX1922" fmla="*/ 4357368 w 5848742"/>
              <a:gd name="connsiteY1922" fmla="*/ 1599084 h 6858002"/>
              <a:gd name="connsiteX1923" fmla="*/ 4397788 w 5848742"/>
              <a:gd name="connsiteY1923" fmla="*/ 1576537 h 6858002"/>
              <a:gd name="connsiteX1924" fmla="*/ 4400385 w 5848742"/>
              <a:gd name="connsiteY1924" fmla="*/ 1578001 h 6858002"/>
              <a:gd name="connsiteX1925" fmla="*/ 4407254 w 5848742"/>
              <a:gd name="connsiteY1925" fmla="*/ 1580129 h 6858002"/>
              <a:gd name="connsiteX1926" fmla="*/ 4545781 w 5848742"/>
              <a:gd name="connsiteY1926" fmla="*/ 1577802 h 6858002"/>
              <a:gd name="connsiteX1927" fmla="*/ 4548303 w 5848742"/>
              <a:gd name="connsiteY1927" fmla="*/ 1589857 h 6858002"/>
              <a:gd name="connsiteX1928" fmla="*/ 4552797 w 5848742"/>
              <a:gd name="connsiteY1928" fmla="*/ 1608669 h 6858002"/>
              <a:gd name="connsiteX1929" fmla="*/ 4551637 w 5848742"/>
              <a:gd name="connsiteY1929" fmla="*/ 1609287 h 6858002"/>
              <a:gd name="connsiteX1930" fmla="*/ 4542708 w 5848742"/>
              <a:gd name="connsiteY1930" fmla="*/ 1613622 h 6858002"/>
              <a:gd name="connsiteX1931" fmla="*/ 4541996 w 5848742"/>
              <a:gd name="connsiteY1931" fmla="*/ 1613445 h 6858002"/>
              <a:gd name="connsiteX1932" fmla="*/ 4536608 w 5848742"/>
              <a:gd name="connsiteY1932" fmla="*/ 1612113 h 6858002"/>
              <a:gd name="connsiteX1933" fmla="*/ 4538879 w 5848742"/>
              <a:gd name="connsiteY1933" fmla="*/ 1615481 h 6858002"/>
              <a:gd name="connsiteX1934" fmla="*/ 4501339 w 5848742"/>
              <a:gd name="connsiteY1934" fmla="*/ 1633707 h 6858002"/>
              <a:gd name="connsiteX1935" fmla="*/ 4458041 w 5848742"/>
              <a:gd name="connsiteY1935" fmla="*/ 1658071 h 6858002"/>
              <a:gd name="connsiteX1936" fmla="*/ 4373198 w 5848742"/>
              <a:gd name="connsiteY1936" fmla="*/ 1696707 h 6858002"/>
              <a:gd name="connsiteX1937" fmla="*/ 4295343 w 5848742"/>
              <a:gd name="connsiteY1937" fmla="*/ 1739156 h 6858002"/>
              <a:gd name="connsiteX1938" fmla="*/ 4285735 w 5848742"/>
              <a:gd name="connsiteY1938" fmla="*/ 1740666 h 6858002"/>
              <a:gd name="connsiteX1939" fmla="*/ 4186173 w 5848742"/>
              <a:gd name="connsiteY1939" fmla="*/ 1752552 h 6858002"/>
              <a:gd name="connsiteX1940" fmla="*/ 4054420 w 5848742"/>
              <a:gd name="connsiteY1940" fmla="*/ 1772698 h 6858002"/>
              <a:gd name="connsiteX1941" fmla="*/ 4065457 w 5848742"/>
              <a:gd name="connsiteY1941" fmla="*/ 1778186 h 6858002"/>
              <a:gd name="connsiteX1942" fmla="*/ 4071208 w 5848742"/>
              <a:gd name="connsiteY1942" fmla="*/ 1779919 h 6858002"/>
              <a:gd name="connsiteX1943" fmla="*/ 4119247 w 5848742"/>
              <a:gd name="connsiteY1943" fmla="*/ 1778157 h 6858002"/>
              <a:gd name="connsiteX1944" fmla="*/ 4276994 w 5848742"/>
              <a:gd name="connsiteY1944" fmla="*/ 1756722 h 6858002"/>
              <a:gd name="connsiteX1945" fmla="*/ 4413454 w 5848742"/>
              <a:gd name="connsiteY1945" fmla="*/ 1753197 h 6858002"/>
              <a:gd name="connsiteX1946" fmla="*/ 4302651 w 5848742"/>
              <a:gd name="connsiteY1946" fmla="*/ 1738744 h 6858002"/>
              <a:gd name="connsiteX1947" fmla="*/ 4382761 w 5848742"/>
              <a:gd name="connsiteY1947" fmla="*/ 1716385 h 6858002"/>
              <a:gd name="connsiteX1948" fmla="*/ 4400494 w 5848742"/>
              <a:gd name="connsiteY1948" fmla="*/ 1706009 h 6858002"/>
              <a:gd name="connsiteX1949" fmla="*/ 4437074 w 5848742"/>
              <a:gd name="connsiteY1949" fmla="*/ 1685726 h 6858002"/>
              <a:gd name="connsiteX1950" fmla="*/ 4457206 w 5848742"/>
              <a:gd name="connsiteY1950" fmla="*/ 1675590 h 6858002"/>
              <a:gd name="connsiteX1951" fmla="*/ 4460542 w 5848742"/>
              <a:gd name="connsiteY1951" fmla="*/ 1679345 h 6858002"/>
              <a:gd name="connsiteX1952" fmla="*/ 4567872 w 5848742"/>
              <a:gd name="connsiteY1952" fmla="*/ 1667092 h 6858002"/>
              <a:gd name="connsiteX1953" fmla="*/ 4674483 w 5848742"/>
              <a:gd name="connsiteY1953" fmla="*/ 1684307 h 6858002"/>
              <a:gd name="connsiteX1954" fmla="*/ 4549973 w 5848742"/>
              <a:gd name="connsiteY1954" fmla="*/ 1700767 h 6858002"/>
              <a:gd name="connsiteX1955" fmla="*/ 4439514 w 5848742"/>
              <a:gd name="connsiteY1955" fmla="*/ 1715965 h 6858002"/>
              <a:gd name="connsiteX1956" fmla="*/ 4369835 w 5848742"/>
              <a:gd name="connsiteY1956" fmla="*/ 1727385 h 6858002"/>
              <a:gd name="connsiteX1957" fmla="*/ 4391258 w 5848742"/>
              <a:gd name="connsiteY1957" fmla="*/ 1730009 h 6858002"/>
              <a:gd name="connsiteX1958" fmla="*/ 4545829 w 5848742"/>
              <a:gd name="connsiteY1958" fmla="*/ 1754986 h 6858002"/>
              <a:gd name="connsiteX1959" fmla="*/ 4626649 w 5848742"/>
              <a:gd name="connsiteY1959" fmla="*/ 1757829 h 6858002"/>
              <a:gd name="connsiteX1960" fmla="*/ 4621587 w 5848742"/>
              <a:gd name="connsiteY1960" fmla="*/ 1767056 h 6858002"/>
              <a:gd name="connsiteX1961" fmla="*/ 4621152 w 5848742"/>
              <a:gd name="connsiteY1961" fmla="*/ 1767157 h 6858002"/>
              <a:gd name="connsiteX1962" fmla="*/ 4627824 w 5848742"/>
              <a:gd name="connsiteY1962" fmla="*/ 1768236 h 6858002"/>
              <a:gd name="connsiteX1963" fmla="*/ 4731554 w 5848742"/>
              <a:gd name="connsiteY1963" fmla="*/ 1781634 h 6858002"/>
              <a:gd name="connsiteX1964" fmla="*/ 4706960 w 5848742"/>
              <a:gd name="connsiteY1964" fmla="*/ 1791212 h 6858002"/>
              <a:gd name="connsiteX1965" fmla="*/ 4585279 w 5848742"/>
              <a:gd name="connsiteY1965" fmla="*/ 1775482 h 6858002"/>
              <a:gd name="connsiteX1966" fmla="*/ 4568774 w 5848742"/>
              <a:gd name="connsiteY1966" fmla="*/ 1779310 h 6858002"/>
              <a:gd name="connsiteX1967" fmla="*/ 4542959 w 5848742"/>
              <a:gd name="connsiteY1967" fmla="*/ 1793529 h 6858002"/>
              <a:gd name="connsiteX1968" fmla="*/ 4681771 w 5848742"/>
              <a:gd name="connsiteY1968" fmla="*/ 1799846 h 6858002"/>
              <a:gd name="connsiteX1969" fmla="*/ 4701872 w 5848742"/>
              <a:gd name="connsiteY1969" fmla="*/ 1799895 h 6858002"/>
              <a:gd name="connsiteX1970" fmla="*/ 4703773 w 5848742"/>
              <a:gd name="connsiteY1970" fmla="*/ 1802342 h 6858002"/>
              <a:gd name="connsiteX1971" fmla="*/ 4689791 w 5848742"/>
              <a:gd name="connsiteY1971" fmla="*/ 1802421 h 6858002"/>
              <a:gd name="connsiteX1972" fmla="*/ 4662225 w 5848742"/>
              <a:gd name="connsiteY1972" fmla="*/ 1808635 h 6858002"/>
              <a:gd name="connsiteX1973" fmla="*/ 4579491 w 5848742"/>
              <a:gd name="connsiteY1973" fmla="*/ 1840859 h 6858002"/>
              <a:gd name="connsiteX1974" fmla="*/ 4582958 w 5848742"/>
              <a:gd name="connsiteY1974" fmla="*/ 1840700 h 6858002"/>
              <a:gd name="connsiteX1975" fmla="*/ 4566182 w 5848742"/>
              <a:gd name="connsiteY1975" fmla="*/ 1843849 h 6858002"/>
              <a:gd name="connsiteX1976" fmla="*/ 4534869 w 5848742"/>
              <a:gd name="connsiteY1976" fmla="*/ 1857063 h 6858002"/>
              <a:gd name="connsiteX1977" fmla="*/ 4578167 w 5848742"/>
              <a:gd name="connsiteY1977" fmla="*/ 1905871 h 6858002"/>
              <a:gd name="connsiteX1978" fmla="*/ 4603202 w 5848742"/>
              <a:gd name="connsiteY1978" fmla="*/ 1912062 h 6858002"/>
              <a:gd name="connsiteX1979" fmla="*/ 4550528 w 5848742"/>
              <a:gd name="connsiteY1979" fmla="*/ 1937141 h 6858002"/>
              <a:gd name="connsiteX1980" fmla="*/ 4454737 w 5848742"/>
              <a:gd name="connsiteY1980" fmla="*/ 1951557 h 6858002"/>
              <a:gd name="connsiteX1981" fmla="*/ 4441947 w 5848742"/>
              <a:gd name="connsiteY1981" fmla="*/ 1952762 h 6858002"/>
              <a:gd name="connsiteX1982" fmla="*/ 4791289 w 5848742"/>
              <a:gd name="connsiteY1982" fmla="*/ 2002343 h 6858002"/>
              <a:gd name="connsiteX1983" fmla="*/ 4805981 w 5848742"/>
              <a:gd name="connsiteY1983" fmla="*/ 2020869 h 6858002"/>
              <a:gd name="connsiteX1984" fmla="*/ 4520815 w 5848742"/>
              <a:gd name="connsiteY1984" fmla="*/ 1992666 h 6858002"/>
              <a:gd name="connsiteX1985" fmla="*/ 4636959 w 5848742"/>
              <a:gd name="connsiteY1985" fmla="*/ 2018631 h 6858002"/>
              <a:gd name="connsiteX1986" fmla="*/ 4723289 w 5848742"/>
              <a:gd name="connsiteY1986" fmla="*/ 2030913 h 6858002"/>
              <a:gd name="connsiteX1987" fmla="*/ 4737573 w 5848742"/>
              <a:gd name="connsiteY1987" fmla="*/ 2030638 h 6858002"/>
              <a:gd name="connsiteX1988" fmla="*/ 4798524 w 5848742"/>
              <a:gd name="connsiteY1988" fmla="*/ 2034303 h 6858002"/>
              <a:gd name="connsiteX1989" fmla="*/ 4792571 w 5848742"/>
              <a:gd name="connsiteY1989" fmla="*/ 2040690 h 6858002"/>
              <a:gd name="connsiteX1990" fmla="*/ 4866648 w 5848742"/>
              <a:gd name="connsiteY1990" fmla="*/ 2051086 h 6858002"/>
              <a:gd name="connsiteX1991" fmla="*/ 4873636 w 5848742"/>
              <a:gd name="connsiteY1991" fmla="*/ 2052606 h 6858002"/>
              <a:gd name="connsiteX1992" fmla="*/ 4848179 w 5848742"/>
              <a:gd name="connsiteY1992" fmla="*/ 2061783 h 6858002"/>
              <a:gd name="connsiteX1993" fmla="*/ 4881294 w 5848742"/>
              <a:gd name="connsiteY1993" fmla="*/ 2065492 h 6858002"/>
              <a:gd name="connsiteX1994" fmla="*/ 4886264 w 5848742"/>
              <a:gd name="connsiteY1994" fmla="*/ 2066454 h 6858002"/>
              <a:gd name="connsiteX1995" fmla="*/ 4761439 w 5848742"/>
              <a:gd name="connsiteY1995" fmla="*/ 2053595 h 6858002"/>
              <a:gd name="connsiteX1996" fmla="*/ 4751186 w 5848742"/>
              <a:gd name="connsiteY1996" fmla="*/ 2056935 h 6858002"/>
              <a:gd name="connsiteX1997" fmla="*/ 4728017 w 5848742"/>
              <a:gd name="connsiteY1997" fmla="*/ 2066376 h 6858002"/>
              <a:gd name="connsiteX1998" fmla="*/ 4910042 w 5848742"/>
              <a:gd name="connsiteY1998" fmla="*/ 2073283 h 6858002"/>
              <a:gd name="connsiteX1999" fmla="*/ 4768840 w 5848742"/>
              <a:gd name="connsiteY1999" fmla="*/ 2085617 h 6858002"/>
              <a:gd name="connsiteX2000" fmla="*/ 4627638 w 5848742"/>
              <a:gd name="connsiteY2000" fmla="*/ 2097948 h 6858002"/>
              <a:gd name="connsiteX2001" fmla="*/ 4728269 w 5848742"/>
              <a:gd name="connsiteY2001" fmla="*/ 2131975 h 6858002"/>
              <a:gd name="connsiteX2002" fmla="*/ 4532100 w 5848742"/>
              <a:gd name="connsiteY2002" fmla="*/ 2177963 h 6858002"/>
              <a:gd name="connsiteX2003" fmla="*/ 4807243 w 5848742"/>
              <a:gd name="connsiteY2003" fmla="*/ 2180461 h 6858002"/>
              <a:gd name="connsiteX2004" fmla="*/ 4935896 w 5848742"/>
              <a:gd name="connsiteY2004" fmla="*/ 2171122 h 6858002"/>
              <a:gd name="connsiteX2005" fmla="*/ 4954410 w 5848742"/>
              <a:gd name="connsiteY2005" fmla="*/ 2173315 h 6858002"/>
              <a:gd name="connsiteX2006" fmla="*/ 4936740 w 5848742"/>
              <a:gd name="connsiteY2006" fmla="*/ 2179259 h 6858002"/>
              <a:gd name="connsiteX2007" fmla="*/ 4879562 w 5848742"/>
              <a:gd name="connsiteY2007" fmla="*/ 2196250 h 6858002"/>
              <a:gd name="connsiteX2008" fmla="*/ 4814750 w 5848742"/>
              <a:gd name="connsiteY2008" fmla="*/ 2193795 h 6858002"/>
              <a:gd name="connsiteX2009" fmla="*/ 4774942 w 5848742"/>
              <a:gd name="connsiteY2009" fmla="*/ 2201431 h 6858002"/>
              <a:gd name="connsiteX2010" fmla="*/ 4771438 w 5848742"/>
              <a:gd name="connsiteY2010" fmla="*/ 2247812 h 6858002"/>
              <a:gd name="connsiteX2011" fmla="*/ 4604190 w 5848742"/>
              <a:gd name="connsiteY2011" fmla="*/ 2252179 h 6858002"/>
              <a:gd name="connsiteX2012" fmla="*/ 4569599 w 5848742"/>
              <a:gd name="connsiteY2012" fmla="*/ 2281730 h 6858002"/>
              <a:gd name="connsiteX2013" fmla="*/ 4405346 w 5848742"/>
              <a:gd name="connsiteY2013" fmla="*/ 2308175 h 6858002"/>
              <a:gd name="connsiteX2014" fmla="*/ 4056252 w 5848742"/>
              <a:gd name="connsiteY2014" fmla="*/ 2343784 h 6858002"/>
              <a:gd name="connsiteX2015" fmla="*/ 4003326 w 5848742"/>
              <a:gd name="connsiteY2015" fmla="*/ 2344562 h 6858002"/>
              <a:gd name="connsiteX2016" fmla="*/ 3992744 w 5848742"/>
              <a:gd name="connsiteY2016" fmla="*/ 2355086 h 6858002"/>
              <a:gd name="connsiteX2017" fmla="*/ 4008336 w 5848742"/>
              <a:gd name="connsiteY2017" fmla="*/ 2357654 h 6858002"/>
              <a:gd name="connsiteX2018" fmla="*/ 4056252 w 5848742"/>
              <a:gd name="connsiteY2018" fmla="*/ 2343784 h 6858002"/>
              <a:gd name="connsiteX2019" fmla="*/ 4424891 w 5848742"/>
              <a:gd name="connsiteY2019" fmla="*/ 2340443 h 6858002"/>
              <a:gd name="connsiteX2020" fmla="*/ 4611506 w 5848742"/>
              <a:gd name="connsiteY2020" fmla="*/ 2330195 h 6858002"/>
              <a:gd name="connsiteX2021" fmla="*/ 4753788 w 5848742"/>
              <a:gd name="connsiteY2021" fmla="*/ 2347086 h 6858002"/>
              <a:gd name="connsiteX2022" fmla="*/ 4581573 w 5848742"/>
              <a:gd name="connsiteY2022" fmla="*/ 2370041 h 6858002"/>
              <a:gd name="connsiteX2023" fmla="*/ 4565962 w 5848742"/>
              <a:gd name="connsiteY2023" fmla="*/ 2395139 h 6858002"/>
              <a:gd name="connsiteX2024" fmla="*/ 4416416 w 5848742"/>
              <a:gd name="connsiteY2024" fmla="*/ 2405409 h 6858002"/>
              <a:gd name="connsiteX2025" fmla="*/ 4272922 w 5848742"/>
              <a:gd name="connsiteY2025" fmla="*/ 2426318 h 6858002"/>
              <a:gd name="connsiteX2026" fmla="*/ 4307694 w 5848742"/>
              <a:gd name="connsiteY2026" fmla="*/ 2434916 h 6858002"/>
              <a:gd name="connsiteX2027" fmla="*/ 4289792 w 5848742"/>
              <a:gd name="connsiteY2027" fmla="*/ 2468592 h 6858002"/>
              <a:gd name="connsiteX2028" fmla="*/ 4575954 w 5848742"/>
              <a:gd name="connsiteY2028" fmla="*/ 2463145 h 6858002"/>
              <a:gd name="connsiteX2029" fmla="*/ 4383988 w 5848742"/>
              <a:gd name="connsiteY2029" fmla="*/ 2499480 h 6858002"/>
              <a:gd name="connsiteX2030" fmla="*/ 4375686 w 5848742"/>
              <a:gd name="connsiteY2030" fmla="*/ 2500747 h 6858002"/>
              <a:gd name="connsiteX2031" fmla="*/ 4509816 w 5848742"/>
              <a:gd name="connsiteY2031" fmla="*/ 2527405 h 6858002"/>
              <a:gd name="connsiteX2032" fmla="*/ 4331329 w 5848742"/>
              <a:gd name="connsiteY2032" fmla="*/ 2508594 h 6858002"/>
              <a:gd name="connsiteX2033" fmla="*/ 4304082 w 5848742"/>
              <a:gd name="connsiteY2033" fmla="*/ 2522421 h 6858002"/>
              <a:gd name="connsiteX2034" fmla="*/ 4375196 w 5848742"/>
              <a:gd name="connsiteY2034" fmla="*/ 2526289 h 6858002"/>
              <a:gd name="connsiteX2035" fmla="*/ 3813765 w 5848742"/>
              <a:gd name="connsiteY2035" fmla="*/ 2596266 h 6858002"/>
              <a:gd name="connsiteX2036" fmla="*/ 3781827 w 5848742"/>
              <a:gd name="connsiteY2036" fmla="*/ 2601639 h 6858002"/>
              <a:gd name="connsiteX2037" fmla="*/ 3783753 w 5848742"/>
              <a:gd name="connsiteY2037" fmla="*/ 2602121 h 6858002"/>
              <a:gd name="connsiteX2038" fmla="*/ 3958393 w 5848742"/>
              <a:gd name="connsiteY2038" fmla="*/ 2630072 h 6858002"/>
              <a:gd name="connsiteX2039" fmla="*/ 3856909 w 5848742"/>
              <a:gd name="connsiteY2039" fmla="*/ 2626229 h 6858002"/>
              <a:gd name="connsiteX2040" fmla="*/ 3773108 w 5848742"/>
              <a:gd name="connsiteY2040" fmla="*/ 2613459 h 6858002"/>
              <a:gd name="connsiteX2041" fmla="*/ 3736424 w 5848742"/>
              <a:gd name="connsiteY2041" fmla="*/ 2609274 h 6858002"/>
              <a:gd name="connsiteX2042" fmla="*/ 3619274 w 5848742"/>
              <a:gd name="connsiteY2042" fmla="*/ 2628977 h 6858002"/>
              <a:gd name="connsiteX2043" fmla="*/ 3623505 w 5848742"/>
              <a:gd name="connsiteY2043" fmla="*/ 2637609 h 6858002"/>
              <a:gd name="connsiteX2044" fmla="*/ 3609800 w 5848742"/>
              <a:gd name="connsiteY2044" fmla="*/ 2634843 h 6858002"/>
              <a:gd name="connsiteX2045" fmla="*/ 3581545 w 5848742"/>
              <a:gd name="connsiteY2045" fmla="*/ 2635322 h 6858002"/>
              <a:gd name="connsiteX2046" fmla="*/ 3493988 w 5848742"/>
              <a:gd name="connsiteY2046" fmla="*/ 2650047 h 6858002"/>
              <a:gd name="connsiteX2047" fmla="*/ 3526616 w 5848742"/>
              <a:gd name="connsiteY2047" fmla="*/ 2655279 h 6858002"/>
              <a:gd name="connsiteX2048" fmla="*/ 3526044 w 5848742"/>
              <a:gd name="connsiteY2048" fmla="*/ 2676228 h 6858002"/>
              <a:gd name="connsiteX2049" fmla="*/ 3618677 w 5848742"/>
              <a:gd name="connsiteY2049" fmla="*/ 2671480 h 6858002"/>
              <a:gd name="connsiteX2050" fmla="*/ 3526359 w 5848742"/>
              <a:gd name="connsiteY2050" fmla="*/ 2689709 h 6858002"/>
              <a:gd name="connsiteX2051" fmla="*/ 3576970 w 5848742"/>
              <a:gd name="connsiteY2051" fmla="*/ 2701335 h 6858002"/>
              <a:gd name="connsiteX2052" fmla="*/ 3598365 w 5848742"/>
              <a:gd name="connsiteY2052" fmla="*/ 2707460 h 6858002"/>
              <a:gd name="connsiteX2053" fmla="*/ 3896691 w 5848742"/>
              <a:gd name="connsiteY2053" fmla="*/ 2668782 h 6858002"/>
              <a:gd name="connsiteX2054" fmla="*/ 4487729 w 5848742"/>
              <a:gd name="connsiteY2054" fmla="*/ 2621173 h 6858002"/>
              <a:gd name="connsiteX2055" fmla="*/ 4720134 w 5848742"/>
              <a:gd name="connsiteY2055" fmla="*/ 2611580 h 6858002"/>
              <a:gd name="connsiteX2056" fmla="*/ 4697083 w 5848742"/>
              <a:gd name="connsiteY2056" fmla="*/ 2625694 h 6858002"/>
              <a:gd name="connsiteX2057" fmla="*/ 4644142 w 5848742"/>
              <a:gd name="connsiteY2057" fmla="*/ 2632060 h 6858002"/>
              <a:gd name="connsiteX2058" fmla="*/ 4611522 w 5848742"/>
              <a:gd name="connsiteY2058" fmla="*/ 2627198 h 6858002"/>
              <a:gd name="connsiteX2059" fmla="*/ 4562324 w 5848742"/>
              <a:gd name="connsiteY2059" fmla="*/ 2628679 h 6858002"/>
              <a:gd name="connsiteX2060" fmla="*/ 4560979 w 5848742"/>
              <a:gd name="connsiteY2060" fmla="*/ 2626551 h 6858002"/>
              <a:gd name="connsiteX2061" fmla="*/ 4553668 w 5848742"/>
              <a:gd name="connsiteY2061" fmla="*/ 2628939 h 6858002"/>
              <a:gd name="connsiteX2062" fmla="*/ 4562324 w 5848742"/>
              <a:gd name="connsiteY2062" fmla="*/ 2628679 h 6858002"/>
              <a:gd name="connsiteX2063" fmla="*/ 4567435 w 5848742"/>
              <a:gd name="connsiteY2063" fmla="*/ 2636761 h 6858002"/>
              <a:gd name="connsiteX2064" fmla="*/ 4403739 w 5848742"/>
              <a:gd name="connsiteY2064" fmla="*/ 2633933 h 6858002"/>
              <a:gd name="connsiteX2065" fmla="*/ 4423433 w 5848742"/>
              <a:gd name="connsiteY2065" fmla="*/ 2637488 h 6858002"/>
              <a:gd name="connsiteX2066" fmla="*/ 4433805 w 5848742"/>
              <a:gd name="connsiteY2066" fmla="*/ 2642532 h 6858002"/>
              <a:gd name="connsiteX2067" fmla="*/ 4396449 w 5848742"/>
              <a:gd name="connsiteY2067" fmla="*/ 2646446 h 6858002"/>
              <a:gd name="connsiteX2068" fmla="*/ 4217428 w 5848742"/>
              <a:gd name="connsiteY2068" fmla="*/ 2667121 h 6858002"/>
              <a:gd name="connsiteX2069" fmla="*/ 4193474 w 5848742"/>
              <a:gd name="connsiteY2069" fmla="*/ 2690156 h 6858002"/>
              <a:gd name="connsiteX2070" fmla="*/ 3993929 w 5848742"/>
              <a:gd name="connsiteY2070" fmla="*/ 2715497 h 6858002"/>
              <a:gd name="connsiteX2071" fmla="*/ 3966292 w 5848742"/>
              <a:gd name="connsiteY2071" fmla="*/ 2746765 h 6858002"/>
              <a:gd name="connsiteX2072" fmla="*/ 3954347 w 5848742"/>
              <a:gd name="connsiteY2072" fmla="*/ 2749147 h 6858002"/>
              <a:gd name="connsiteX2073" fmla="*/ 3943132 w 5848742"/>
              <a:gd name="connsiteY2073" fmla="*/ 2748718 h 6858002"/>
              <a:gd name="connsiteX2074" fmla="*/ 3949322 w 5848742"/>
              <a:gd name="connsiteY2074" fmla="*/ 2747237 h 6858002"/>
              <a:gd name="connsiteX2075" fmla="*/ 3956980 w 5848742"/>
              <a:gd name="connsiteY2075" fmla="*/ 2744843 h 6858002"/>
              <a:gd name="connsiteX2076" fmla="*/ 3928844 w 5848742"/>
              <a:gd name="connsiteY2076" fmla="*/ 2748174 h 6858002"/>
              <a:gd name="connsiteX2077" fmla="*/ 3877943 w 5848742"/>
              <a:gd name="connsiteY2077" fmla="*/ 2772168 h 6858002"/>
              <a:gd name="connsiteX2078" fmla="*/ 4085835 w 5848742"/>
              <a:gd name="connsiteY2078" fmla="*/ 2748890 h 6858002"/>
              <a:gd name="connsiteX2079" fmla="*/ 4126656 w 5848742"/>
              <a:gd name="connsiteY2079" fmla="*/ 2768129 h 6858002"/>
              <a:gd name="connsiteX2080" fmla="*/ 4319321 w 5848742"/>
              <a:gd name="connsiteY2080" fmla="*/ 2768521 h 6858002"/>
              <a:gd name="connsiteX2081" fmla="*/ 4463991 w 5848742"/>
              <a:gd name="connsiteY2081" fmla="*/ 2753617 h 6858002"/>
              <a:gd name="connsiteX2082" fmla="*/ 4464194 w 5848742"/>
              <a:gd name="connsiteY2082" fmla="*/ 2753598 h 6858002"/>
              <a:gd name="connsiteX2083" fmla="*/ 4498451 w 5848742"/>
              <a:gd name="connsiteY2083" fmla="*/ 2762816 h 6858002"/>
              <a:gd name="connsiteX2084" fmla="*/ 4569880 w 5848742"/>
              <a:gd name="connsiteY2084" fmla="*/ 2775531 h 6858002"/>
              <a:gd name="connsiteX2085" fmla="*/ 4565076 w 5848742"/>
              <a:gd name="connsiteY2085" fmla="*/ 2779803 h 6858002"/>
              <a:gd name="connsiteX2086" fmla="*/ 4552811 w 5848742"/>
              <a:gd name="connsiteY2086" fmla="*/ 2788153 h 6858002"/>
              <a:gd name="connsiteX2087" fmla="*/ 4475099 w 5848742"/>
              <a:gd name="connsiteY2087" fmla="*/ 2807040 h 6858002"/>
              <a:gd name="connsiteX2088" fmla="*/ 4348295 w 5848742"/>
              <a:gd name="connsiteY2088" fmla="*/ 2832078 h 6858002"/>
              <a:gd name="connsiteX2089" fmla="*/ 4177470 w 5848742"/>
              <a:gd name="connsiteY2089" fmla="*/ 2855375 h 6858002"/>
              <a:gd name="connsiteX2090" fmla="*/ 3741197 w 5848742"/>
              <a:gd name="connsiteY2090" fmla="*/ 2916863 h 6858002"/>
              <a:gd name="connsiteX2091" fmla="*/ 3712135 w 5848742"/>
              <a:gd name="connsiteY2091" fmla="*/ 2920994 h 6858002"/>
              <a:gd name="connsiteX2092" fmla="*/ 3743804 w 5848742"/>
              <a:gd name="connsiteY2092" fmla="*/ 2931360 h 6858002"/>
              <a:gd name="connsiteX2093" fmla="*/ 3754531 w 5848742"/>
              <a:gd name="connsiteY2093" fmla="*/ 2935844 h 6858002"/>
              <a:gd name="connsiteX2094" fmla="*/ 3845768 w 5848742"/>
              <a:gd name="connsiteY2094" fmla="*/ 2925766 h 6858002"/>
              <a:gd name="connsiteX2095" fmla="*/ 4082760 w 5848742"/>
              <a:gd name="connsiteY2095" fmla="*/ 2899016 h 6858002"/>
              <a:gd name="connsiteX2096" fmla="*/ 4116322 w 5848742"/>
              <a:gd name="connsiteY2096" fmla="*/ 2945418 h 6858002"/>
              <a:gd name="connsiteX2097" fmla="*/ 4226510 w 5848742"/>
              <a:gd name="connsiteY2097" fmla="*/ 2943704 h 6858002"/>
              <a:gd name="connsiteX2098" fmla="*/ 4335413 w 5848742"/>
              <a:gd name="connsiteY2098" fmla="*/ 2952344 h 6858002"/>
              <a:gd name="connsiteX2099" fmla="*/ 4368967 w 5848742"/>
              <a:gd name="connsiteY2099" fmla="*/ 2949626 h 6858002"/>
              <a:gd name="connsiteX2100" fmla="*/ 4367633 w 5848742"/>
              <a:gd name="connsiteY2100" fmla="*/ 2950215 h 6858002"/>
              <a:gd name="connsiteX2101" fmla="*/ 4365458 w 5848742"/>
              <a:gd name="connsiteY2101" fmla="*/ 2954352 h 6858002"/>
              <a:gd name="connsiteX2102" fmla="*/ 4390177 w 5848742"/>
              <a:gd name="connsiteY2102" fmla="*/ 2960512 h 6858002"/>
              <a:gd name="connsiteX2103" fmla="*/ 4415524 w 5848742"/>
              <a:gd name="connsiteY2103" fmla="*/ 2961388 h 6858002"/>
              <a:gd name="connsiteX2104" fmla="*/ 4404799 w 5848742"/>
              <a:gd name="connsiteY2104" fmla="*/ 2968740 h 6858002"/>
              <a:gd name="connsiteX2105" fmla="*/ 4390634 w 5848742"/>
              <a:gd name="connsiteY2105" fmla="*/ 2984286 h 6858002"/>
              <a:gd name="connsiteX2106" fmla="*/ 4286497 w 5848742"/>
              <a:gd name="connsiteY2106" fmla="*/ 2996640 h 6858002"/>
              <a:gd name="connsiteX2107" fmla="*/ 4213447 w 5848742"/>
              <a:gd name="connsiteY2107" fmla="*/ 3025824 h 6858002"/>
              <a:gd name="connsiteX2108" fmla="*/ 4365287 w 5848742"/>
              <a:gd name="connsiteY2108" fmla="*/ 3006979 h 6858002"/>
              <a:gd name="connsiteX2109" fmla="*/ 4426486 w 5848742"/>
              <a:gd name="connsiteY2109" fmla="*/ 3022110 h 6858002"/>
              <a:gd name="connsiteX2110" fmla="*/ 4485213 w 5848742"/>
              <a:gd name="connsiteY2110" fmla="*/ 3007674 h 6858002"/>
              <a:gd name="connsiteX2111" fmla="*/ 4488475 w 5848742"/>
              <a:gd name="connsiteY2111" fmla="*/ 3008481 h 6858002"/>
              <a:gd name="connsiteX2112" fmla="*/ 4475630 w 5848742"/>
              <a:gd name="connsiteY2112" fmla="*/ 3010460 h 6858002"/>
              <a:gd name="connsiteX2113" fmla="*/ 4474614 w 5848742"/>
              <a:gd name="connsiteY2113" fmla="*/ 3028590 h 6858002"/>
              <a:gd name="connsiteX2114" fmla="*/ 4613140 w 5848742"/>
              <a:gd name="connsiteY2114" fmla="*/ 3026263 h 6858002"/>
              <a:gd name="connsiteX2115" fmla="*/ 4615664 w 5848742"/>
              <a:gd name="connsiteY2115" fmla="*/ 3038318 h 6858002"/>
              <a:gd name="connsiteX2116" fmla="*/ 4616537 w 5848742"/>
              <a:gd name="connsiteY2116" fmla="*/ 3041976 h 6858002"/>
              <a:gd name="connsiteX2117" fmla="*/ 4555211 w 5848742"/>
              <a:gd name="connsiteY2117" fmla="*/ 3045175 h 6858002"/>
              <a:gd name="connsiteX2118" fmla="*/ 4473363 w 5848742"/>
              <a:gd name="connsiteY2118" fmla="*/ 3051990 h 6858002"/>
              <a:gd name="connsiteX2119" fmla="*/ 4330584 w 5848742"/>
              <a:gd name="connsiteY2119" fmla="*/ 3070220 h 6858002"/>
              <a:gd name="connsiteX2120" fmla="*/ 4294788 w 5848742"/>
              <a:gd name="connsiteY2120" fmla="*/ 3076075 h 6858002"/>
              <a:gd name="connsiteX2121" fmla="*/ 4302561 w 5848742"/>
              <a:gd name="connsiteY2121" fmla="*/ 3077180 h 6858002"/>
              <a:gd name="connsiteX2122" fmla="*/ 4367011 w 5848742"/>
              <a:gd name="connsiteY2122" fmla="*/ 3086552 h 6858002"/>
              <a:gd name="connsiteX2123" fmla="*/ 4457756 w 5848742"/>
              <a:gd name="connsiteY2123" fmla="*/ 3077090 h 6858002"/>
              <a:gd name="connsiteX2124" fmla="*/ 4555010 w 5848742"/>
              <a:gd name="connsiteY2124" fmla="*/ 3090468 h 6858002"/>
              <a:gd name="connsiteX2125" fmla="*/ 4494247 w 5848742"/>
              <a:gd name="connsiteY2125" fmla="*/ 3104401 h 6858002"/>
              <a:gd name="connsiteX2126" fmla="*/ 4544546 w 5848742"/>
              <a:gd name="connsiteY2126" fmla="*/ 3110699 h 6858002"/>
              <a:gd name="connsiteX2127" fmla="*/ 4533191 w 5848742"/>
              <a:gd name="connsiteY2127" fmla="*/ 3114014 h 6858002"/>
              <a:gd name="connsiteX2128" fmla="*/ 4516702 w 5848742"/>
              <a:gd name="connsiteY2128" fmla="*/ 3115199 h 6858002"/>
              <a:gd name="connsiteX2129" fmla="*/ 4593110 w 5848742"/>
              <a:gd name="connsiteY2129" fmla="*/ 3121877 h 6858002"/>
              <a:gd name="connsiteX2130" fmla="*/ 4611619 w 5848742"/>
              <a:gd name="connsiteY2130" fmla="*/ 3119097 h 6858002"/>
              <a:gd name="connsiteX2131" fmla="*/ 4636149 w 5848742"/>
              <a:gd name="connsiteY2131" fmla="*/ 3122167 h 6858002"/>
              <a:gd name="connsiteX2132" fmla="*/ 4732107 w 5848742"/>
              <a:gd name="connsiteY2132" fmla="*/ 3134251 h 6858002"/>
              <a:gd name="connsiteX2133" fmla="*/ 4682717 w 5848742"/>
              <a:gd name="connsiteY2133" fmla="*/ 3141771 h 6858002"/>
              <a:gd name="connsiteX2134" fmla="*/ 4644704 w 5848742"/>
              <a:gd name="connsiteY2134" fmla="*/ 3146106 h 6858002"/>
              <a:gd name="connsiteX2135" fmla="*/ 4496183 w 5848742"/>
              <a:gd name="connsiteY2135" fmla="*/ 3133366 h 6858002"/>
              <a:gd name="connsiteX2136" fmla="*/ 4505144 w 5848742"/>
              <a:gd name="connsiteY2136" fmla="*/ 3153999 h 6858002"/>
              <a:gd name="connsiteX2137" fmla="*/ 4534724 w 5848742"/>
              <a:gd name="connsiteY2137" fmla="*/ 3160354 h 6858002"/>
              <a:gd name="connsiteX2138" fmla="*/ 4506874 w 5848742"/>
              <a:gd name="connsiteY2138" fmla="*/ 3164424 h 6858002"/>
              <a:gd name="connsiteX2139" fmla="*/ 4437196 w 5848742"/>
              <a:gd name="connsiteY2139" fmla="*/ 3175845 h 6858002"/>
              <a:gd name="connsiteX2140" fmla="*/ 4458619 w 5848742"/>
              <a:gd name="connsiteY2140" fmla="*/ 3178469 h 6858002"/>
              <a:gd name="connsiteX2141" fmla="*/ 4613190 w 5848742"/>
              <a:gd name="connsiteY2141" fmla="*/ 3203445 h 6858002"/>
              <a:gd name="connsiteX2142" fmla="*/ 4694009 w 5848742"/>
              <a:gd name="connsiteY2142" fmla="*/ 3206290 h 6858002"/>
              <a:gd name="connsiteX2143" fmla="*/ 4688949 w 5848742"/>
              <a:gd name="connsiteY2143" fmla="*/ 3215516 h 6858002"/>
              <a:gd name="connsiteX2144" fmla="*/ 4688511 w 5848742"/>
              <a:gd name="connsiteY2144" fmla="*/ 3215617 h 6858002"/>
              <a:gd name="connsiteX2145" fmla="*/ 4695186 w 5848742"/>
              <a:gd name="connsiteY2145" fmla="*/ 3216696 h 6858002"/>
              <a:gd name="connsiteX2146" fmla="*/ 4946581 w 5848742"/>
              <a:gd name="connsiteY2146" fmla="*/ 3249167 h 6858002"/>
              <a:gd name="connsiteX2147" fmla="*/ 4965028 w 5848742"/>
              <a:gd name="connsiteY2147" fmla="*/ 3252876 h 6858002"/>
              <a:gd name="connsiteX2148" fmla="*/ 4974900 w 5848742"/>
              <a:gd name="connsiteY2148" fmla="*/ 3254393 h 6858002"/>
              <a:gd name="connsiteX2149" fmla="*/ 4975724 w 5848742"/>
              <a:gd name="connsiteY2149" fmla="*/ 3258985 h 6858002"/>
              <a:gd name="connsiteX2150" fmla="*/ 4787119 w 5848742"/>
              <a:gd name="connsiteY2150" fmla="*/ 3229799 h 6858002"/>
              <a:gd name="connsiteX2151" fmla="*/ 4582807 w 5848742"/>
              <a:gd name="connsiteY2151" fmla="*/ 3210209 h 6858002"/>
              <a:gd name="connsiteX2152" fmla="*/ 4670181 w 5848742"/>
              <a:gd name="connsiteY2152" fmla="*/ 3226210 h 6858002"/>
              <a:gd name="connsiteX2153" fmla="*/ 4652639 w 5848742"/>
              <a:gd name="connsiteY2153" fmla="*/ 3223943 h 6858002"/>
              <a:gd name="connsiteX2154" fmla="*/ 4636135 w 5848742"/>
              <a:gd name="connsiteY2154" fmla="*/ 3227771 h 6858002"/>
              <a:gd name="connsiteX2155" fmla="*/ 4610322 w 5848742"/>
              <a:gd name="connsiteY2155" fmla="*/ 3241990 h 6858002"/>
              <a:gd name="connsiteX2156" fmla="*/ 4793958 w 5848742"/>
              <a:gd name="connsiteY2156" fmla="*/ 3248416 h 6858002"/>
              <a:gd name="connsiteX2157" fmla="*/ 4814862 w 5848742"/>
              <a:gd name="connsiteY2157" fmla="*/ 3249763 h 6858002"/>
              <a:gd name="connsiteX2158" fmla="*/ 4828164 w 5848742"/>
              <a:gd name="connsiteY2158" fmla="*/ 3251701 h 6858002"/>
              <a:gd name="connsiteX2159" fmla="*/ 4835984 w 5848742"/>
              <a:gd name="connsiteY2159" fmla="*/ 3255716 h 6858002"/>
              <a:gd name="connsiteX2160" fmla="*/ 4816100 w 5848742"/>
              <a:gd name="connsiteY2160" fmla="*/ 3265437 h 6858002"/>
              <a:gd name="connsiteX2161" fmla="*/ 4771210 w 5848742"/>
              <a:gd name="connsiteY2161" fmla="*/ 3270150 h 6858002"/>
              <a:gd name="connsiteX2162" fmla="*/ 4710503 w 5848742"/>
              <a:gd name="connsiteY2162" fmla="*/ 3278400 h 6858002"/>
              <a:gd name="connsiteX2163" fmla="*/ 4675315 w 5848742"/>
              <a:gd name="connsiteY2163" fmla="*/ 3273077 h 6858002"/>
              <a:gd name="connsiteX2164" fmla="*/ 4608986 w 5848742"/>
              <a:gd name="connsiteY2164" fmla="*/ 3270162 h 6858002"/>
              <a:gd name="connsiteX2165" fmla="*/ 4568657 w 5848742"/>
              <a:gd name="connsiteY2165" fmla="*/ 3264706 h 6858002"/>
              <a:gd name="connsiteX2166" fmla="*/ 4590198 w 5848742"/>
              <a:gd name="connsiteY2166" fmla="*/ 3271486 h 6858002"/>
              <a:gd name="connsiteX2167" fmla="*/ 4608986 w 5848742"/>
              <a:gd name="connsiteY2167" fmla="*/ 3270162 h 6858002"/>
              <a:gd name="connsiteX2168" fmla="*/ 4650431 w 5848742"/>
              <a:gd name="connsiteY2168" fmla="*/ 3279778 h 6858002"/>
              <a:gd name="connsiteX2169" fmla="*/ 4673986 w 5848742"/>
              <a:gd name="connsiteY2169" fmla="*/ 3284216 h 6858002"/>
              <a:gd name="connsiteX2170" fmla="*/ 4664342 w 5848742"/>
              <a:gd name="connsiteY2170" fmla="*/ 3285840 h 6858002"/>
              <a:gd name="connsiteX2171" fmla="*/ 4635830 w 5848742"/>
              <a:gd name="connsiteY2171" fmla="*/ 3291828 h 6858002"/>
              <a:gd name="connsiteX2172" fmla="*/ 4560136 w 5848742"/>
              <a:gd name="connsiteY2172" fmla="*/ 3280403 h 6858002"/>
              <a:gd name="connsiteX2173" fmla="*/ 4172920 w 5848742"/>
              <a:gd name="connsiteY2173" fmla="*/ 3228944 h 6858002"/>
              <a:gd name="connsiteX2174" fmla="*/ 4168453 w 5848742"/>
              <a:gd name="connsiteY2174" fmla="*/ 3227648 h 6858002"/>
              <a:gd name="connsiteX2175" fmla="*/ 4167265 w 5848742"/>
              <a:gd name="connsiteY2175" fmla="*/ 3227327 h 6858002"/>
              <a:gd name="connsiteX2176" fmla="*/ 4186609 w 5848742"/>
              <a:gd name="connsiteY2176" fmla="*/ 3226617 h 6858002"/>
              <a:gd name="connsiteX2177" fmla="*/ 4344354 w 5848742"/>
              <a:gd name="connsiteY2177" fmla="*/ 3205181 h 6858002"/>
              <a:gd name="connsiteX2178" fmla="*/ 4480813 w 5848742"/>
              <a:gd name="connsiteY2178" fmla="*/ 3201658 h 6858002"/>
              <a:gd name="connsiteX2179" fmla="*/ 4367447 w 5848742"/>
              <a:gd name="connsiteY2179" fmla="*/ 3186870 h 6858002"/>
              <a:gd name="connsiteX2180" fmla="*/ 4353098 w 5848742"/>
              <a:gd name="connsiteY2180" fmla="*/ 3189126 h 6858002"/>
              <a:gd name="connsiteX2181" fmla="*/ 4253532 w 5848742"/>
              <a:gd name="connsiteY2181" fmla="*/ 3201014 h 6858002"/>
              <a:gd name="connsiteX2182" fmla="*/ 4148115 w 5848742"/>
              <a:gd name="connsiteY2182" fmla="*/ 3215154 h 6858002"/>
              <a:gd name="connsiteX2183" fmla="*/ 4131361 w 5848742"/>
              <a:gd name="connsiteY2183" fmla="*/ 3218973 h 6858002"/>
              <a:gd name="connsiteX2184" fmla="*/ 4121020 w 5848742"/>
              <a:gd name="connsiteY2184" fmla="*/ 3216731 h 6858002"/>
              <a:gd name="connsiteX2185" fmla="*/ 4069753 w 5848742"/>
              <a:gd name="connsiteY2185" fmla="*/ 3225600 h 6858002"/>
              <a:gd name="connsiteX2186" fmla="*/ 4246076 w 5848742"/>
              <a:gd name="connsiteY2186" fmla="*/ 3253055 h 6858002"/>
              <a:gd name="connsiteX2187" fmla="*/ 4477806 w 5848742"/>
              <a:gd name="connsiteY2187" fmla="*/ 3289624 h 6858002"/>
              <a:gd name="connsiteX2188" fmla="*/ 4605479 w 5848742"/>
              <a:gd name="connsiteY2188" fmla="*/ 3311314 h 6858002"/>
              <a:gd name="connsiteX2189" fmla="*/ 4609040 w 5848742"/>
              <a:gd name="connsiteY2189" fmla="*/ 3317660 h 6858002"/>
              <a:gd name="connsiteX2190" fmla="*/ 4626003 w 5848742"/>
              <a:gd name="connsiteY2190" fmla="*/ 3334454 h 6858002"/>
              <a:gd name="connsiteX2191" fmla="*/ 4627797 w 5848742"/>
              <a:gd name="connsiteY2191" fmla="*/ 3336095 h 6858002"/>
              <a:gd name="connsiteX2192" fmla="*/ 4597535 w 5848742"/>
              <a:gd name="connsiteY2192" fmla="*/ 3331488 h 6858002"/>
              <a:gd name="connsiteX2193" fmla="*/ 4520974 w 5848742"/>
              <a:gd name="connsiteY2193" fmla="*/ 3319053 h 6858002"/>
              <a:gd name="connsiteX2194" fmla="*/ 3949127 w 5848742"/>
              <a:gd name="connsiteY2194" fmla="*/ 3228331 h 6858002"/>
              <a:gd name="connsiteX2195" fmla="*/ 3852941 w 5848742"/>
              <a:gd name="connsiteY2195" fmla="*/ 3227499 h 6858002"/>
              <a:gd name="connsiteX2196" fmla="*/ 3883006 w 5848742"/>
              <a:gd name="connsiteY2196" fmla="*/ 3233430 h 6858002"/>
              <a:gd name="connsiteX2197" fmla="*/ 3925843 w 5848742"/>
              <a:gd name="connsiteY2197" fmla="*/ 3230762 h 6858002"/>
              <a:gd name="connsiteX2198" fmla="*/ 3962004 w 5848742"/>
              <a:gd name="connsiteY2198" fmla="*/ 3232772 h 6858002"/>
              <a:gd name="connsiteX2199" fmla="*/ 3953655 w 5848742"/>
              <a:gd name="connsiteY2199" fmla="*/ 3244308 h 6858002"/>
              <a:gd name="connsiteX2200" fmla="*/ 3964444 w 5848742"/>
              <a:gd name="connsiteY2200" fmla="*/ 3245759 h 6858002"/>
              <a:gd name="connsiteX2201" fmla="*/ 4066765 w 5848742"/>
              <a:gd name="connsiteY2201" fmla="*/ 3277712 h 6858002"/>
              <a:gd name="connsiteX2202" fmla="*/ 3915997 w 5848742"/>
              <a:gd name="connsiteY2202" fmla="*/ 3254594 h 6858002"/>
              <a:gd name="connsiteX2203" fmla="*/ 3906538 w 5848742"/>
              <a:gd name="connsiteY2203" fmla="*/ 3253394 h 6858002"/>
              <a:gd name="connsiteX2204" fmla="*/ 3905248 w 5848742"/>
              <a:gd name="connsiteY2204" fmla="*/ 3253627 h 6858002"/>
              <a:gd name="connsiteX2205" fmla="*/ 3875155 w 5848742"/>
              <a:gd name="connsiteY2205" fmla="*/ 3256073 h 6858002"/>
              <a:gd name="connsiteX2206" fmla="*/ 4088977 w 5848742"/>
              <a:gd name="connsiteY2206" fmla="*/ 3296872 h 6858002"/>
              <a:gd name="connsiteX2207" fmla="*/ 4422940 w 5848742"/>
              <a:gd name="connsiteY2207" fmla="*/ 3353529 h 6858002"/>
              <a:gd name="connsiteX2208" fmla="*/ 4463892 w 5848742"/>
              <a:gd name="connsiteY2208" fmla="*/ 3357887 h 6858002"/>
              <a:gd name="connsiteX2209" fmla="*/ 4419194 w 5848742"/>
              <a:gd name="connsiteY2209" fmla="*/ 3360124 h 6858002"/>
              <a:gd name="connsiteX2210" fmla="*/ 3815356 w 5848742"/>
              <a:gd name="connsiteY2210" fmla="*/ 3278861 h 6858002"/>
              <a:gd name="connsiteX2211" fmla="*/ 3807932 w 5848742"/>
              <a:gd name="connsiteY2211" fmla="*/ 3285689 h 6858002"/>
              <a:gd name="connsiteX2212" fmla="*/ 3815356 w 5848742"/>
              <a:gd name="connsiteY2212" fmla="*/ 3278861 h 6858002"/>
              <a:gd name="connsiteX2213" fmla="*/ 4465794 w 5848742"/>
              <a:gd name="connsiteY2213" fmla="*/ 3386597 h 6858002"/>
              <a:gd name="connsiteX2214" fmla="*/ 4517942 w 5848742"/>
              <a:gd name="connsiteY2214" fmla="*/ 3397135 h 6858002"/>
              <a:gd name="connsiteX2215" fmla="*/ 4524904 w 5848742"/>
              <a:gd name="connsiteY2215" fmla="*/ 3399797 h 6858002"/>
              <a:gd name="connsiteX2216" fmla="*/ 4522098 w 5848742"/>
              <a:gd name="connsiteY2216" fmla="*/ 3400016 h 6858002"/>
              <a:gd name="connsiteX2217" fmla="*/ 4509308 w 5848742"/>
              <a:gd name="connsiteY2217" fmla="*/ 3401223 h 6858002"/>
              <a:gd name="connsiteX2218" fmla="*/ 4540050 w 5848742"/>
              <a:gd name="connsiteY2218" fmla="*/ 3405587 h 6858002"/>
              <a:gd name="connsiteX2219" fmla="*/ 4543982 w 5848742"/>
              <a:gd name="connsiteY2219" fmla="*/ 3407088 h 6858002"/>
              <a:gd name="connsiteX2220" fmla="*/ 4551660 w 5848742"/>
              <a:gd name="connsiteY2220" fmla="*/ 3417926 h 6858002"/>
              <a:gd name="connsiteX2221" fmla="*/ 4453925 w 5848742"/>
              <a:gd name="connsiteY2221" fmla="*/ 3407488 h 6858002"/>
              <a:gd name="connsiteX2222" fmla="*/ 4162978 w 5848742"/>
              <a:gd name="connsiteY2222" fmla="*/ 3367270 h 6858002"/>
              <a:gd name="connsiteX2223" fmla="*/ 4099218 w 5848742"/>
              <a:gd name="connsiteY2223" fmla="*/ 3358680 h 6858002"/>
              <a:gd name="connsiteX2224" fmla="*/ 4081346 w 5848742"/>
              <a:gd name="connsiteY2224" fmla="*/ 3348527 h 6858002"/>
              <a:gd name="connsiteX2225" fmla="*/ 4075348 w 5848742"/>
              <a:gd name="connsiteY2225" fmla="*/ 3353845 h 6858002"/>
              <a:gd name="connsiteX2226" fmla="*/ 4057477 w 5848742"/>
              <a:gd name="connsiteY2226" fmla="*/ 3343693 h 6858002"/>
              <a:gd name="connsiteX2227" fmla="*/ 4051479 w 5848742"/>
              <a:gd name="connsiteY2227" fmla="*/ 3349010 h 6858002"/>
              <a:gd name="connsiteX2228" fmla="*/ 4067172 w 5848742"/>
              <a:gd name="connsiteY2228" fmla="*/ 3356835 h 6858002"/>
              <a:gd name="connsiteX2229" fmla="*/ 4075348 w 5848742"/>
              <a:gd name="connsiteY2229" fmla="*/ 3353845 h 6858002"/>
              <a:gd name="connsiteX2230" fmla="*/ 4091041 w 5848742"/>
              <a:gd name="connsiteY2230" fmla="*/ 3361670 h 6858002"/>
              <a:gd name="connsiteX2231" fmla="*/ 4099218 w 5848742"/>
              <a:gd name="connsiteY2231" fmla="*/ 3358680 h 6858002"/>
              <a:gd name="connsiteX2232" fmla="*/ 4134622 w 5848742"/>
              <a:gd name="connsiteY2232" fmla="*/ 3368795 h 6858002"/>
              <a:gd name="connsiteX2233" fmla="*/ 4162978 w 5848742"/>
              <a:gd name="connsiteY2233" fmla="*/ 3367270 h 6858002"/>
              <a:gd name="connsiteX2234" fmla="*/ 4410769 w 5848742"/>
              <a:gd name="connsiteY2234" fmla="*/ 3411328 h 6858002"/>
              <a:gd name="connsiteX2235" fmla="*/ 4603759 w 5848742"/>
              <a:gd name="connsiteY2235" fmla="*/ 3441810 h 6858002"/>
              <a:gd name="connsiteX2236" fmla="*/ 4588175 w 5848742"/>
              <a:gd name="connsiteY2236" fmla="*/ 3441126 h 6858002"/>
              <a:gd name="connsiteX2237" fmla="*/ 4704322 w 5848742"/>
              <a:gd name="connsiteY2237" fmla="*/ 3467090 h 6858002"/>
              <a:gd name="connsiteX2238" fmla="*/ 4790649 w 5848742"/>
              <a:gd name="connsiteY2238" fmla="*/ 3479374 h 6858002"/>
              <a:gd name="connsiteX2239" fmla="*/ 4804935 w 5848742"/>
              <a:gd name="connsiteY2239" fmla="*/ 3479098 h 6858002"/>
              <a:gd name="connsiteX2240" fmla="*/ 4865884 w 5848742"/>
              <a:gd name="connsiteY2240" fmla="*/ 3482762 h 6858002"/>
              <a:gd name="connsiteX2241" fmla="*/ 4859933 w 5848742"/>
              <a:gd name="connsiteY2241" fmla="*/ 3489151 h 6858002"/>
              <a:gd name="connsiteX2242" fmla="*/ 4934008 w 5848742"/>
              <a:gd name="connsiteY2242" fmla="*/ 3499545 h 6858002"/>
              <a:gd name="connsiteX2243" fmla="*/ 5050502 w 5848742"/>
              <a:gd name="connsiteY2243" fmla="*/ 3524891 h 6858002"/>
              <a:gd name="connsiteX2244" fmla="*/ 4978545 w 5848742"/>
              <a:gd name="connsiteY2244" fmla="*/ 3517480 h 6858002"/>
              <a:gd name="connsiteX2245" fmla="*/ 4828797 w 5848742"/>
              <a:gd name="connsiteY2245" fmla="*/ 3502055 h 6858002"/>
              <a:gd name="connsiteX2246" fmla="*/ 4818546 w 5848742"/>
              <a:gd name="connsiteY2246" fmla="*/ 3505396 h 6858002"/>
              <a:gd name="connsiteX2247" fmla="*/ 4795377 w 5848742"/>
              <a:gd name="connsiteY2247" fmla="*/ 3514837 h 6858002"/>
              <a:gd name="connsiteX2248" fmla="*/ 4977403 w 5848742"/>
              <a:gd name="connsiteY2248" fmla="*/ 3521744 h 6858002"/>
              <a:gd name="connsiteX2249" fmla="*/ 4836201 w 5848742"/>
              <a:gd name="connsiteY2249" fmla="*/ 3534077 h 6858002"/>
              <a:gd name="connsiteX2250" fmla="*/ 4694999 w 5848742"/>
              <a:gd name="connsiteY2250" fmla="*/ 3546408 h 6858002"/>
              <a:gd name="connsiteX2251" fmla="*/ 4795629 w 5848742"/>
              <a:gd name="connsiteY2251" fmla="*/ 3580435 h 6858002"/>
              <a:gd name="connsiteX2252" fmla="*/ 4599460 w 5848742"/>
              <a:gd name="connsiteY2252" fmla="*/ 3626425 h 6858002"/>
              <a:gd name="connsiteX2253" fmla="*/ 4874604 w 5848742"/>
              <a:gd name="connsiteY2253" fmla="*/ 3628922 h 6858002"/>
              <a:gd name="connsiteX2254" fmla="*/ 5050576 w 5848742"/>
              <a:gd name="connsiteY2254" fmla="*/ 3625185 h 6858002"/>
              <a:gd name="connsiteX2255" fmla="*/ 4842305 w 5848742"/>
              <a:gd name="connsiteY2255" fmla="*/ 3649892 h 6858002"/>
              <a:gd name="connsiteX2256" fmla="*/ 4838799 w 5848742"/>
              <a:gd name="connsiteY2256" fmla="*/ 3696273 h 6858002"/>
              <a:gd name="connsiteX2257" fmla="*/ 4671551 w 5848742"/>
              <a:gd name="connsiteY2257" fmla="*/ 3700642 h 6858002"/>
              <a:gd name="connsiteX2258" fmla="*/ 4636959 w 5848742"/>
              <a:gd name="connsiteY2258" fmla="*/ 3730191 h 6858002"/>
              <a:gd name="connsiteX2259" fmla="*/ 4472707 w 5848742"/>
              <a:gd name="connsiteY2259" fmla="*/ 3756636 h 6858002"/>
              <a:gd name="connsiteX2260" fmla="*/ 4123613 w 5848742"/>
              <a:gd name="connsiteY2260" fmla="*/ 3792245 h 6858002"/>
              <a:gd name="connsiteX2261" fmla="*/ 4070685 w 5848742"/>
              <a:gd name="connsiteY2261" fmla="*/ 3793023 h 6858002"/>
              <a:gd name="connsiteX2262" fmla="*/ 4060105 w 5848742"/>
              <a:gd name="connsiteY2262" fmla="*/ 3803546 h 6858002"/>
              <a:gd name="connsiteX2263" fmla="*/ 4075696 w 5848742"/>
              <a:gd name="connsiteY2263" fmla="*/ 3806115 h 6858002"/>
              <a:gd name="connsiteX2264" fmla="*/ 4123613 w 5848742"/>
              <a:gd name="connsiteY2264" fmla="*/ 3792245 h 6858002"/>
              <a:gd name="connsiteX2265" fmla="*/ 4492251 w 5848742"/>
              <a:gd name="connsiteY2265" fmla="*/ 3788902 h 6858002"/>
              <a:gd name="connsiteX2266" fmla="*/ 4678866 w 5848742"/>
              <a:gd name="connsiteY2266" fmla="*/ 3778655 h 6858002"/>
              <a:gd name="connsiteX2267" fmla="*/ 4821148 w 5848742"/>
              <a:gd name="connsiteY2267" fmla="*/ 3795547 h 6858002"/>
              <a:gd name="connsiteX2268" fmla="*/ 4648934 w 5848742"/>
              <a:gd name="connsiteY2268" fmla="*/ 3818501 h 6858002"/>
              <a:gd name="connsiteX2269" fmla="*/ 4633324 w 5848742"/>
              <a:gd name="connsiteY2269" fmla="*/ 3843599 h 6858002"/>
              <a:gd name="connsiteX2270" fmla="*/ 4483776 w 5848742"/>
              <a:gd name="connsiteY2270" fmla="*/ 3853868 h 6858002"/>
              <a:gd name="connsiteX2271" fmla="*/ 4340282 w 5848742"/>
              <a:gd name="connsiteY2271" fmla="*/ 3874779 h 6858002"/>
              <a:gd name="connsiteX2272" fmla="*/ 4375054 w 5848742"/>
              <a:gd name="connsiteY2272" fmla="*/ 3883376 h 6858002"/>
              <a:gd name="connsiteX2273" fmla="*/ 4357153 w 5848742"/>
              <a:gd name="connsiteY2273" fmla="*/ 3917053 h 6858002"/>
              <a:gd name="connsiteX2274" fmla="*/ 4643314 w 5848742"/>
              <a:gd name="connsiteY2274" fmla="*/ 3911606 h 6858002"/>
              <a:gd name="connsiteX2275" fmla="*/ 4451348 w 5848742"/>
              <a:gd name="connsiteY2275" fmla="*/ 3947940 h 6858002"/>
              <a:gd name="connsiteX2276" fmla="*/ 4443046 w 5848742"/>
              <a:gd name="connsiteY2276" fmla="*/ 3949207 h 6858002"/>
              <a:gd name="connsiteX2277" fmla="*/ 4577177 w 5848742"/>
              <a:gd name="connsiteY2277" fmla="*/ 3975868 h 6858002"/>
              <a:gd name="connsiteX2278" fmla="*/ 4398688 w 5848742"/>
              <a:gd name="connsiteY2278" fmla="*/ 3957056 h 6858002"/>
              <a:gd name="connsiteX2279" fmla="*/ 4371443 w 5848742"/>
              <a:gd name="connsiteY2279" fmla="*/ 3970881 h 6858002"/>
              <a:gd name="connsiteX2280" fmla="*/ 4442556 w 5848742"/>
              <a:gd name="connsiteY2280" fmla="*/ 3974750 h 6858002"/>
              <a:gd name="connsiteX2281" fmla="*/ 3881124 w 5848742"/>
              <a:gd name="connsiteY2281" fmla="*/ 4044728 h 6858002"/>
              <a:gd name="connsiteX2282" fmla="*/ 3849187 w 5848742"/>
              <a:gd name="connsiteY2282" fmla="*/ 4050098 h 6858002"/>
              <a:gd name="connsiteX2283" fmla="*/ 3851115 w 5848742"/>
              <a:gd name="connsiteY2283" fmla="*/ 4050580 h 6858002"/>
              <a:gd name="connsiteX2284" fmla="*/ 4025753 w 5848742"/>
              <a:gd name="connsiteY2284" fmla="*/ 4078533 h 6858002"/>
              <a:gd name="connsiteX2285" fmla="*/ 3924271 w 5848742"/>
              <a:gd name="connsiteY2285" fmla="*/ 4074689 h 6858002"/>
              <a:gd name="connsiteX2286" fmla="*/ 3840469 w 5848742"/>
              <a:gd name="connsiteY2286" fmla="*/ 4061918 h 6858002"/>
              <a:gd name="connsiteX2287" fmla="*/ 3803784 w 5848742"/>
              <a:gd name="connsiteY2287" fmla="*/ 4057734 h 6858002"/>
              <a:gd name="connsiteX2288" fmla="*/ 3686634 w 5848742"/>
              <a:gd name="connsiteY2288" fmla="*/ 4077436 h 6858002"/>
              <a:gd name="connsiteX2289" fmla="*/ 3690867 w 5848742"/>
              <a:gd name="connsiteY2289" fmla="*/ 4086068 h 6858002"/>
              <a:gd name="connsiteX2290" fmla="*/ 3677160 w 5848742"/>
              <a:gd name="connsiteY2290" fmla="*/ 4083305 h 6858002"/>
              <a:gd name="connsiteX2291" fmla="*/ 3648906 w 5848742"/>
              <a:gd name="connsiteY2291" fmla="*/ 4083784 h 6858002"/>
              <a:gd name="connsiteX2292" fmla="*/ 3561349 w 5848742"/>
              <a:gd name="connsiteY2292" fmla="*/ 4098507 h 6858002"/>
              <a:gd name="connsiteX2293" fmla="*/ 3593977 w 5848742"/>
              <a:gd name="connsiteY2293" fmla="*/ 4103739 h 6858002"/>
              <a:gd name="connsiteX2294" fmla="*/ 3593405 w 5848742"/>
              <a:gd name="connsiteY2294" fmla="*/ 4124689 h 6858002"/>
              <a:gd name="connsiteX2295" fmla="*/ 3686039 w 5848742"/>
              <a:gd name="connsiteY2295" fmla="*/ 4119941 h 6858002"/>
              <a:gd name="connsiteX2296" fmla="*/ 3593721 w 5848742"/>
              <a:gd name="connsiteY2296" fmla="*/ 4138169 h 6858002"/>
              <a:gd name="connsiteX2297" fmla="*/ 3644330 w 5848742"/>
              <a:gd name="connsiteY2297" fmla="*/ 4149795 h 6858002"/>
              <a:gd name="connsiteX2298" fmla="*/ 3665725 w 5848742"/>
              <a:gd name="connsiteY2298" fmla="*/ 4155918 h 6858002"/>
              <a:gd name="connsiteX2299" fmla="*/ 3964052 w 5848742"/>
              <a:gd name="connsiteY2299" fmla="*/ 4117242 h 6858002"/>
              <a:gd name="connsiteX2300" fmla="*/ 4555089 w 5848742"/>
              <a:gd name="connsiteY2300" fmla="*/ 4069635 h 6858002"/>
              <a:gd name="connsiteX2301" fmla="*/ 4677003 w 5848742"/>
              <a:gd name="connsiteY2301" fmla="*/ 4055962 h 6858002"/>
              <a:gd name="connsiteX2302" fmla="*/ 4707401 w 5848742"/>
              <a:gd name="connsiteY2302" fmla="*/ 4054050 h 6858002"/>
              <a:gd name="connsiteX2303" fmla="*/ 4755619 w 5848742"/>
              <a:gd name="connsiteY2303" fmla="*/ 4072478 h 6858002"/>
              <a:gd name="connsiteX2304" fmla="*/ 4780619 w 5848742"/>
              <a:gd name="connsiteY2304" fmla="*/ 4065974 h 6858002"/>
              <a:gd name="connsiteX2305" fmla="*/ 4774966 w 5848742"/>
              <a:gd name="connsiteY2305" fmla="*/ 4070851 h 6858002"/>
              <a:gd name="connsiteX2306" fmla="*/ 4764444 w 5848742"/>
              <a:gd name="connsiteY2306" fmla="*/ 4074155 h 6858002"/>
              <a:gd name="connsiteX2307" fmla="*/ 4638129 w 5848742"/>
              <a:gd name="connsiteY2307" fmla="*/ 4085743 h 6858002"/>
              <a:gd name="connsiteX2308" fmla="*/ 4614120 w 5848742"/>
              <a:gd name="connsiteY2308" fmla="*/ 4078764 h 6858002"/>
              <a:gd name="connsiteX2309" fmla="*/ 4610208 w 5848742"/>
              <a:gd name="connsiteY2309" fmla="*/ 4078486 h 6858002"/>
              <a:gd name="connsiteX2310" fmla="*/ 4606300 w 5848742"/>
              <a:gd name="connsiteY2310" fmla="*/ 4079623 h 6858002"/>
              <a:gd name="connsiteX2311" fmla="*/ 4626469 w 5848742"/>
              <a:gd name="connsiteY2311" fmla="*/ 4086407 h 6858002"/>
              <a:gd name="connsiteX2312" fmla="*/ 4521781 w 5848742"/>
              <a:gd name="connsiteY2312" fmla="*/ 4088832 h 6858002"/>
              <a:gd name="connsiteX2313" fmla="*/ 4284788 w 5848742"/>
              <a:gd name="connsiteY2313" fmla="*/ 4115581 h 6858002"/>
              <a:gd name="connsiteX2314" fmla="*/ 4260835 w 5848742"/>
              <a:gd name="connsiteY2314" fmla="*/ 4138617 h 6858002"/>
              <a:gd name="connsiteX2315" fmla="*/ 4061291 w 5848742"/>
              <a:gd name="connsiteY2315" fmla="*/ 4163958 h 6858002"/>
              <a:gd name="connsiteX2316" fmla="*/ 4033652 w 5848742"/>
              <a:gd name="connsiteY2316" fmla="*/ 4195226 h 6858002"/>
              <a:gd name="connsiteX2317" fmla="*/ 4021708 w 5848742"/>
              <a:gd name="connsiteY2317" fmla="*/ 4197607 h 6858002"/>
              <a:gd name="connsiteX2318" fmla="*/ 4010492 w 5848742"/>
              <a:gd name="connsiteY2318" fmla="*/ 4197179 h 6858002"/>
              <a:gd name="connsiteX2319" fmla="*/ 4016682 w 5848742"/>
              <a:gd name="connsiteY2319" fmla="*/ 4195697 h 6858002"/>
              <a:gd name="connsiteX2320" fmla="*/ 4024340 w 5848742"/>
              <a:gd name="connsiteY2320" fmla="*/ 4193304 h 6858002"/>
              <a:gd name="connsiteX2321" fmla="*/ 3996204 w 5848742"/>
              <a:gd name="connsiteY2321" fmla="*/ 4196634 h 6858002"/>
              <a:gd name="connsiteX2322" fmla="*/ 3945303 w 5848742"/>
              <a:gd name="connsiteY2322" fmla="*/ 4220628 h 6858002"/>
              <a:gd name="connsiteX2323" fmla="*/ 4153195 w 5848742"/>
              <a:gd name="connsiteY2323" fmla="*/ 4197352 h 6858002"/>
              <a:gd name="connsiteX2324" fmla="*/ 4194017 w 5848742"/>
              <a:gd name="connsiteY2324" fmla="*/ 4216590 h 6858002"/>
              <a:gd name="connsiteX2325" fmla="*/ 4386681 w 5848742"/>
              <a:gd name="connsiteY2325" fmla="*/ 4216981 h 6858002"/>
              <a:gd name="connsiteX2326" fmla="*/ 4618437 w 5848742"/>
              <a:gd name="connsiteY2326" fmla="*/ 4193273 h 6858002"/>
              <a:gd name="connsiteX2327" fmla="*/ 4635537 w 5848742"/>
              <a:gd name="connsiteY2327" fmla="*/ 4191787 h 6858002"/>
              <a:gd name="connsiteX2328" fmla="*/ 4638898 w 5848742"/>
              <a:gd name="connsiteY2328" fmla="*/ 4192153 h 6858002"/>
              <a:gd name="connsiteX2329" fmla="*/ 4641787 w 5848742"/>
              <a:gd name="connsiteY2329" fmla="*/ 4191244 h 6858002"/>
              <a:gd name="connsiteX2330" fmla="*/ 4647747 w 5848742"/>
              <a:gd name="connsiteY2330" fmla="*/ 4190726 h 6858002"/>
              <a:gd name="connsiteX2331" fmla="*/ 4660741 w 5848742"/>
              <a:gd name="connsiteY2331" fmla="*/ 4190255 h 6858002"/>
              <a:gd name="connsiteX2332" fmla="*/ 4620172 w 5848742"/>
              <a:gd name="connsiteY2332" fmla="*/ 4236614 h 6858002"/>
              <a:gd name="connsiteX2333" fmla="*/ 4542460 w 5848742"/>
              <a:gd name="connsiteY2333" fmla="*/ 4255499 h 6858002"/>
              <a:gd name="connsiteX2334" fmla="*/ 4415656 w 5848742"/>
              <a:gd name="connsiteY2334" fmla="*/ 4280538 h 6858002"/>
              <a:gd name="connsiteX2335" fmla="*/ 4244830 w 5848742"/>
              <a:gd name="connsiteY2335" fmla="*/ 4303835 h 6858002"/>
              <a:gd name="connsiteX2336" fmla="*/ 3808558 w 5848742"/>
              <a:gd name="connsiteY2336" fmla="*/ 4365324 h 6858002"/>
              <a:gd name="connsiteX2337" fmla="*/ 3779496 w 5848742"/>
              <a:gd name="connsiteY2337" fmla="*/ 4369454 h 6858002"/>
              <a:gd name="connsiteX2338" fmla="*/ 3811164 w 5848742"/>
              <a:gd name="connsiteY2338" fmla="*/ 4379821 h 6858002"/>
              <a:gd name="connsiteX2339" fmla="*/ 3821891 w 5848742"/>
              <a:gd name="connsiteY2339" fmla="*/ 4384305 h 6858002"/>
              <a:gd name="connsiteX2340" fmla="*/ 3913130 w 5848742"/>
              <a:gd name="connsiteY2340" fmla="*/ 4374225 h 6858002"/>
              <a:gd name="connsiteX2341" fmla="*/ 4150122 w 5848742"/>
              <a:gd name="connsiteY2341" fmla="*/ 4347475 h 6858002"/>
              <a:gd name="connsiteX2342" fmla="*/ 4183682 w 5848742"/>
              <a:gd name="connsiteY2342" fmla="*/ 4393878 h 6858002"/>
              <a:gd name="connsiteX2343" fmla="*/ 4293871 w 5848742"/>
              <a:gd name="connsiteY2343" fmla="*/ 4392165 h 6858002"/>
              <a:gd name="connsiteX2344" fmla="*/ 4402774 w 5848742"/>
              <a:gd name="connsiteY2344" fmla="*/ 4400803 h 6858002"/>
              <a:gd name="connsiteX2345" fmla="*/ 4758300 w 5848742"/>
              <a:gd name="connsiteY2345" fmla="*/ 4374406 h 6858002"/>
              <a:gd name="connsiteX2346" fmla="*/ 4870782 w 5848742"/>
              <a:gd name="connsiteY2346" fmla="*/ 4364117 h 6858002"/>
              <a:gd name="connsiteX2347" fmla="*/ 4813413 w 5848742"/>
              <a:gd name="connsiteY2347" fmla="*/ 4380414 h 6858002"/>
              <a:gd name="connsiteX2348" fmla="*/ 4792497 w 5848742"/>
              <a:gd name="connsiteY2348" fmla="*/ 4383014 h 6858002"/>
              <a:gd name="connsiteX2349" fmla="*/ 4628042 w 5848742"/>
              <a:gd name="connsiteY2349" fmla="*/ 4386015 h 6858002"/>
              <a:gd name="connsiteX2350" fmla="*/ 4492584 w 5848742"/>
              <a:gd name="connsiteY2350" fmla="*/ 4403200 h 6858002"/>
              <a:gd name="connsiteX2351" fmla="*/ 4457996 w 5848742"/>
              <a:gd name="connsiteY2351" fmla="*/ 4432747 h 6858002"/>
              <a:gd name="connsiteX2352" fmla="*/ 4353857 w 5848742"/>
              <a:gd name="connsiteY2352" fmla="*/ 4445102 h 6858002"/>
              <a:gd name="connsiteX2353" fmla="*/ 4280807 w 5848742"/>
              <a:gd name="connsiteY2353" fmla="*/ 4474285 h 6858002"/>
              <a:gd name="connsiteX2354" fmla="*/ 4432651 w 5848742"/>
              <a:gd name="connsiteY2354" fmla="*/ 4455439 h 6858002"/>
              <a:gd name="connsiteX2355" fmla="*/ 4493847 w 5848742"/>
              <a:gd name="connsiteY2355" fmla="*/ 4470573 h 6858002"/>
              <a:gd name="connsiteX2356" fmla="*/ 4552574 w 5848742"/>
              <a:gd name="connsiteY2356" fmla="*/ 4456135 h 6858002"/>
              <a:gd name="connsiteX2357" fmla="*/ 4612382 w 5848742"/>
              <a:gd name="connsiteY2357" fmla="*/ 4470923 h 6858002"/>
              <a:gd name="connsiteX2358" fmla="*/ 4771666 w 5848742"/>
              <a:gd name="connsiteY2358" fmla="*/ 4463061 h 6858002"/>
              <a:gd name="connsiteX2359" fmla="*/ 4812406 w 5848742"/>
              <a:gd name="connsiteY2359" fmla="*/ 4461503 h 6858002"/>
              <a:gd name="connsiteX2360" fmla="*/ 4819837 w 5848742"/>
              <a:gd name="connsiteY2360" fmla="*/ 4462819 h 6858002"/>
              <a:gd name="connsiteX2361" fmla="*/ 4818762 w 5848742"/>
              <a:gd name="connsiteY2361" fmla="*/ 4462158 h 6858002"/>
              <a:gd name="connsiteX2362" fmla="*/ 4821323 w 5848742"/>
              <a:gd name="connsiteY2362" fmla="*/ 4463082 h 6858002"/>
              <a:gd name="connsiteX2363" fmla="*/ 4862641 w 5848742"/>
              <a:gd name="connsiteY2363" fmla="*/ 4470398 h 6858002"/>
              <a:gd name="connsiteX2364" fmla="*/ 4871829 w 5848742"/>
              <a:gd name="connsiteY2364" fmla="*/ 4472384 h 6858002"/>
              <a:gd name="connsiteX2365" fmla="*/ 4796037 w 5848742"/>
              <a:gd name="connsiteY2365" fmla="*/ 4482994 h 6858002"/>
              <a:gd name="connsiteX2366" fmla="*/ 4540725 w 5848742"/>
              <a:gd name="connsiteY2366" fmla="*/ 4500451 h 6858002"/>
              <a:gd name="connsiteX2367" fmla="*/ 4397945 w 5848742"/>
              <a:gd name="connsiteY2367" fmla="*/ 4518681 h 6858002"/>
              <a:gd name="connsiteX2368" fmla="*/ 4362148 w 5848742"/>
              <a:gd name="connsiteY2368" fmla="*/ 4524537 h 6858002"/>
              <a:gd name="connsiteX2369" fmla="*/ 4369921 w 5848742"/>
              <a:gd name="connsiteY2369" fmla="*/ 4525640 h 6858002"/>
              <a:gd name="connsiteX2370" fmla="*/ 4434371 w 5848742"/>
              <a:gd name="connsiteY2370" fmla="*/ 4535011 h 6858002"/>
              <a:gd name="connsiteX2371" fmla="*/ 4525115 w 5848742"/>
              <a:gd name="connsiteY2371" fmla="*/ 4525551 h 6858002"/>
              <a:gd name="connsiteX2372" fmla="*/ 4622369 w 5848742"/>
              <a:gd name="connsiteY2372" fmla="*/ 4538928 h 6858002"/>
              <a:gd name="connsiteX2373" fmla="*/ 4561606 w 5848742"/>
              <a:gd name="connsiteY2373" fmla="*/ 4552863 h 6858002"/>
              <a:gd name="connsiteX2374" fmla="*/ 4703508 w 5848742"/>
              <a:gd name="connsiteY2374" fmla="*/ 4570629 h 6858002"/>
              <a:gd name="connsiteX2375" fmla="*/ 5055470 w 5848742"/>
              <a:gd name="connsiteY2375" fmla="*/ 4618419 h 6858002"/>
              <a:gd name="connsiteX2376" fmla="*/ 5078863 w 5848742"/>
              <a:gd name="connsiteY2376" fmla="*/ 4630256 h 6858002"/>
              <a:gd name="connsiteX2377" fmla="*/ 5054468 w 5848742"/>
              <a:gd name="connsiteY2377" fmla="*/ 4628545 h 6858002"/>
              <a:gd name="connsiteX2378" fmla="*/ 5029955 w 5848742"/>
              <a:gd name="connsiteY2378" fmla="*/ 4621941 h 6858002"/>
              <a:gd name="connsiteX2379" fmla="*/ 5027347 w 5848742"/>
              <a:gd name="connsiteY2379" fmla="*/ 4623989 h 6858002"/>
              <a:gd name="connsiteX2380" fmla="*/ 5030548 w 5848742"/>
              <a:gd name="connsiteY2380" fmla="*/ 4626868 h 6858002"/>
              <a:gd name="connsiteX2381" fmla="*/ 5028301 w 5848742"/>
              <a:gd name="connsiteY2381" fmla="*/ 4626709 h 6858002"/>
              <a:gd name="connsiteX2382" fmla="*/ 4983150 w 5848742"/>
              <a:gd name="connsiteY2382" fmla="*/ 4622421 h 6858002"/>
              <a:gd name="connsiteX2383" fmla="*/ 4563543 w 5848742"/>
              <a:gd name="connsiteY2383" fmla="*/ 4581826 h 6858002"/>
              <a:gd name="connsiteX2384" fmla="*/ 4616497 w 5848742"/>
              <a:gd name="connsiteY2384" fmla="*/ 4611908 h 6858002"/>
              <a:gd name="connsiteX2385" fmla="*/ 5079358 w 5848742"/>
              <a:gd name="connsiteY2385" fmla="*/ 4676893 h 6858002"/>
              <a:gd name="connsiteX2386" fmla="*/ 5127901 w 5848742"/>
              <a:gd name="connsiteY2386" fmla="*/ 4683110 h 6858002"/>
              <a:gd name="connsiteX2387" fmla="*/ 5024766 w 5848742"/>
              <a:gd name="connsiteY2387" fmla="*/ 4679457 h 6858002"/>
              <a:gd name="connsiteX2388" fmla="*/ 4663042 w 5848742"/>
              <a:gd name="connsiteY2388" fmla="*/ 4654638 h 6858002"/>
              <a:gd name="connsiteX2389" fmla="*/ 4706276 w 5848742"/>
              <a:gd name="connsiteY2389" fmla="*/ 4661684 h 6858002"/>
              <a:gd name="connsiteX2390" fmla="*/ 4712883 w 5848742"/>
              <a:gd name="connsiteY2390" fmla="*/ 4663298 h 6858002"/>
              <a:gd name="connsiteX2391" fmla="*/ 4650168 w 5848742"/>
              <a:gd name="connsiteY2391" fmla="*/ 4658669 h 6858002"/>
              <a:gd name="connsiteX2392" fmla="*/ 4718482 w 5848742"/>
              <a:gd name="connsiteY2392" fmla="*/ 4669887 h 6858002"/>
              <a:gd name="connsiteX2393" fmla="*/ 4694278 w 5848742"/>
              <a:gd name="connsiteY2393" fmla="*/ 4676831 h 6858002"/>
              <a:gd name="connsiteX2394" fmla="*/ 4593462 w 5848742"/>
              <a:gd name="connsiteY2394" fmla="*/ 4645187 h 6858002"/>
              <a:gd name="connsiteX2395" fmla="*/ 4600785 w 5848742"/>
              <a:gd name="connsiteY2395" fmla="*/ 4642069 h 6858002"/>
              <a:gd name="connsiteX2396" fmla="*/ 4595230 w 5848742"/>
              <a:gd name="connsiteY2396" fmla="*/ 4644433 h 6858002"/>
              <a:gd name="connsiteX2397" fmla="*/ 4593460 w 5848742"/>
              <a:gd name="connsiteY2397" fmla="*/ 4645186 h 6858002"/>
              <a:gd name="connsiteX2398" fmla="*/ 4552310 w 5848742"/>
              <a:gd name="connsiteY2398" fmla="*/ 4632270 h 6858002"/>
              <a:gd name="connsiteX2399" fmla="*/ 4587923 w 5848742"/>
              <a:gd name="connsiteY2399" fmla="*/ 4647545 h 6858002"/>
              <a:gd name="connsiteX2400" fmla="*/ 4655493 w 5848742"/>
              <a:gd name="connsiteY2400" fmla="*/ 4676526 h 6858002"/>
              <a:gd name="connsiteX2401" fmla="*/ 4648290 w 5848742"/>
              <a:gd name="connsiteY2401" fmla="*/ 4676295 h 6858002"/>
              <a:gd name="connsiteX2402" fmla="*/ 4479778 w 5848742"/>
              <a:gd name="connsiteY2402" fmla="*/ 4677013 h 6858002"/>
              <a:gd name="connsiteX2403" fmla="*/ 4601810 w 5848742"/>
              <a:gd name="connsiteY2403" fmla="*/ 4703014 h 6858002"/>
              <a:gd name="connsiteX2404" fmla="*/ 4652578 w 5848742"/>
              <a:gd name="connsiteY2404" fmla="*/ 4708685 h 6858002"/>
              <a:gd name="connsiteX2405" fmla="*/ 4636018 w 5848742"/>
              <a:gd name="connsiteY2405" fmla="*/ 4713165 h 6858002"/>
              <a:gd name="connsiteX2406" fmla="*/ 4657557 w 5848742"/>
              <a:gd name="connsiteY2406" fmla="*/ 4719947 h 6858002"/>
              <a:gd name="connsiteX2407" fmla="*/ 4676346 w 5848742"/>
              <a:gd name="connsiteY2407" fmla="*/ 4718622 h 6858002"/>
              <a:gd name="connsiteX2408" fmla="*/ 4746157 w 5848742"/>
              <a:gd name="connsiteY2408" fmla="*/ 4733413 h 6858002"/>
              <a:gd name="connsiteX2409" fmla="*/ 4733323 w 5848742"/>
              <a:gd name="connsiteY2409" fmla="*/ 4735099 h 6858002"/>
              <a:gd name="connsiteX2410" fmla="*/ 4707094 w 5848742"/>
              <a:gd name="connsiteY2410" fmla="*/ 4740880 h 6858002"/>
              <a:gd name="connsiteX2411" fmla="*/ 4627497 w 5848742"/>
              <a:gd name="connsiteY2411" fmla="*/ 4728865 h 6858002"/>
              <a:gd name="connsiteX2412" fmla="*/ 4569026 w 5848742"/>
              <a:gd name="connsiteY2412" fmla="*/ 4720905 h 6858002"/>
              <a:gd name="connsiteX2413" fmla="*/ 4566447 w 5848742"/>
              <a:gd name="connsiteY2413" fmla="*/ 4719637 h 6858002"/>
              <a:gd name="connsiteX2414" fmla="*/ 4569025 w 5848742"/>
              <a:gd name="connsiteY2414" fmla="*/ 4720905 h 6858002"/>
              <a:gd name="connsiteX2415" fmla="*/ 4505877 w 5848742"/>
              <a:gd name="connsiteY2415" fmla="*/ 4712309 h 6858002"/>
              <a:gd name="connsiteX2416" fmla="*/ 4240281 w 5848742"/>
              <a:gd name="connsiteY2416" fmla="*/ 4677406 h 6858002"/>
              <a:gd name="connsiteX2417" fmla="*/ 4137114 w 5848742"/>
              <a:gd name="connsiteY2417" fmla="*/ 4674060 h 6858002"/>
              <a:gd name="connsiteX2418" fmla="*/ 4313437 w 5848742"/>
              <a:gd name="connsiteY2418" fmla="*/ 4701515 h 6858002"/>
              <a:gd name="connsiteX2419" fmla="*/ 4545167 w 5848742"/>
              <a:gd name="connsiteY2419" fmla="*/ 4738085 h 6858002"/>
              <a:gd name="connsiteX2420" fmla="*/ 4696995 w 5848742"/>
              <a:gd name="connsiteY2420" fmla="*/ 4763879 h 6858002"/>
              <a:gd name="connsiteX2421" fmla="*/ 4696541 w 5848742"/>
              <a:gd name="connsiteY2421" fmla="*/ 4764021 h 6858002"/>
              <a:gd name="connsiteX2422" fmla="*/ 4595225 w 5848742"/>
              <a:gd name="connsiteY2422" fmla="*/ 4752036 h 6858002"/>
              <a:gd name="connsiteX2423" fmla="*/ 4554758 w 5848742"/>
              <a:gd name="connsiteY2423" fmla="*/ 4743766 h 6858002"/>
              <a:gd name="connsiteX2424" fmla="*/ 4577890 w 5848742"/>
              <a:gd name="connsiteY2424" fmla="*/ 4752413 h 6858002"/>
              <a:gd name="connsiteX2425" fmla="*/ 4606537 w 5848742"/>
              <a:gd name="connsiteY2425" fmla="*/ 4763902 h 6858002"/>
              <a:gd name="connsiteX2426" fmla="*/ 4633264 w 5848742"/>
              <a:gd name="connsiteY2426" fmla="*/ 4774643 h 6858002"/>
              <a:gd name="connsiteX2427" fmla="*/ 4629455 w 5848742"/>
              <a:gd name="connsiteY2427" fmla="*/ 4774037 h 6858002"/>
              <a:gd name="connsiteX2428" fmla="*/ 4588333 w 5848742"/>
              <a:gd name="connsiteY2428" fmla="*/ 4767513 h 6858002"/>
              <a:gd name="connsiteX2429" fmla="*/ 4581479 w 5848742"/>
              <a:gd name="connsiteY2429" fmla="*/ 4766469 h 6858002"/>
              <a:gd name="connsiteX2430" fmla="*/ 4560839 w 5848742"/>
              <a:gd name="connsiteY2430" fmla="*/ 4757994 h 6858002"/>
              <a:gd name="connsiteX2431" fmla="*/ 4516085 w 5848742"/>
              <a:gd name="connsiteY2431" fmla="*/ 4740351 h 6858002"/>
              <a:gd name="connsiteX2432" fmla="*/ 4510266 w 5848742"/>
              <a:gd name="connsiteY2432" fmla="*/ 4738744 h 6858002"/>
              <a:gd name="connsiteX2433" fmla="*/ 4468994 w 5848742"/>
              <a:gd name="connsiteY2433" fmla="*/ 4737085 h 6858002"/>
              <a:gd name="connsiteX2434" fmla="*/ 4463019 w 5848742"/>
              <a:gd name="connsiteY2434" fmla="*/ 4745169 h 6858002"/>
              <a:gd name="connsiteX2435" fmla="*/ 4459564 w 5848742"/>
              <a:gd name="connsiteY2435" fmla="*/ 4747904 h 6858002"/>
              <a:gd name="connsiteX2436" fmla="*/ 4315965 w 5848742"/>
              <a:gd name="connsiteY2436" fmla="*/ 4726036 h 6858002"/>
              <a:gd name="connsiteX2437" fmla="*/ 4016488 w 5848742"/>
              <a:gd name="connsiteY2437" fmla="*/ 4676792 h 6858002"/>
              <a:gd name="connsiteX2438" fmla="*/ 3920302 w 5848742"/>
              <a:gd name="connsiteY2438" fmla="*/ 4675960 h 6858002"/>
              <a:gd name="connsiteX2439" fmla="*/ 3950367 w 5848742"/>
              <a:gd name="connsiteY2439" fmla="*/ 4681890 h 6858002"/>
              <a:gd name="connsiteX2440" fmla="*/ 3993202 w 5848742"/>
              <a:gd name="connsiteY2440" fmla="*/ 4679222 h 6858002"/>
              <a:gd name="connsiteX2441" fmla="*/ 4029364 w 5848742"/>
              <a:gd name="connsiteY2441" fmla="*/ 4681234 h 6858002"/>
              <a:gd name="connsiteX2442" fmla="*/ 4021015 w 5848742"/>
              <a:gd name="connsiteY2442" fmla="*/ 4692768 h 6858002"/>
              <a:gd name="connsiteX2443" fmla="*/ 4031804 w 5848742"/>
              <a:gd name="connsiteY2443" fmla="*/ 4694221 h 6858002"/>
              <a:gd name="connsiteX2444" fmla="*/ 4134126 w 5848742"/>
              <a:gd name="connsiteY2444" fmla="*/ 4726172 h 6858002"/>
              <a:gd name="connsiteX2445" fmla="*/ 3983360 w 5848742"/>
              <a:gd name="connsiteY2445" fmla="*/ 4703055 h 6858002"/>
              <a:gd name="connsiteX2446" fmla="*/ 3973898 w 5848742"/>
              <a:gd name="connsiteY2446" fmla="*/ 4701854 h 6858002"/>
              <a:gd name="connsiteX2447" fmla="*/ 3972608 w 5848742"/>
              <a:gd name="connsiteY2447" fmla="*/ 4702088 h 6858002"/>
              <a:gd name="connsiteX2448" fmla="*/ 3942515 w 5848742"/>
              <a:gd name="connsiteY2448" fmla="*/ 4704533 h 6858002"/>
              <a:gd name="connsiteX2449" fmla="*/ 4156338 w 5848742"/>
              <a:gd name="connsiteY2449" fmla="*/ 4745333 h 6858002"/>
              <a:gd name="connsiteX2450" fmla="*/ 4490301 w 5848742"/>
              <a:gd name="connsiteY2450" fmla="*/ 4801989 h 6858002"/>
              <a:gd name="connsiteX2451" fmla="*/ 4531253 w 5848742"/>
              <a:gd name="connsiteY2451" fmla="*/ 4806348 h 6858002"/>
              <a:gd name="connsiteX2452" fmla="*/ 4486554 w 5848742"/>
              <a:gd name="connsiteY2452" fmla="*/ 4808585 h 6858002"/>
              <a:gd name="connsiteX2453" fmla="*/ 3882717 w 5848742"/>
              <a:gd name="connsiteY2453" fmla="*/ 4727322 h 6858002"/>
              <a:gd name="connsiteX2454" fmla="*/ 3875293 w 5848742"/>
              <a:gd name="connsiteY2454" fmla="*/ 4734150 h 6858002"/>
              <a:gd name="connsiteX2455" fmla="*/ 3882717 w 5848742"/>
              <a:gd name="connsiteY2455" fmla="*/ 4727322 h 6858002"/>
              <a:gd name="connsiteX2456" fmla="*/ 4533155 w 5848742"/>
              <a:gd name="connsiteY2456" fmla="*/ 4835059 h 6858002"/>
              <a:gd name="connsiteX2457" fmla="*/ 4585302 w 5848742"/>
              <a:gd name="connsiteY2457" fmla="*/ 4845597 h 6858002"/>
              <a:gd name="connsiteX2458" fmla="*/ 4585572 w 5848742"/>
              <a:gd name="connsiteY2458" fmla="*/ 4845699 h 6858002"/>
              <a:gd name="connsiteX2459" fmla="*/ 4449829 w 5848742"/>
              <a:gd name="connsiteY2459" fmla="*/ 4837723 h 6858002"/>
              <a:gd name="connsiteX2460" fmla="*/ 4446190 w 5848742"/>
              <a:gd name="connsiteY2460" fmla="*/ 4835147 h 6858002"/>
              <a:gd name="connsiteX2461" fmla="*/ 4441459 w 5848742"/>
              <a:gd name="connsiteY2461" fmla="*/ 4832561 h 6858002"/>
              <a:gd name="connsiteX2462" fmla="*/ 4434269 w 5848742"/>
              <a:gd name="connsiteY2462" fmla="*/ 4834033 h 6858002"/>
              <a:gd name="connsiteX2463" fmla="*/ 4428625 w 5848742"/>
              <a:gd name="connsiteY2463" fmla="*/ 4838357 h 6858002"/>
              <a:gd name="connsiteX2464" fmla="*/ 4430971 w 5848742"/>
              <a:gd name="connsiteY2464" fmla="*/ 4839797 h 6858002"/>
              <a:gd name="connsiteX2465" fmla="*/ 4451781 w 5848742"/>
              <a:gd name="connsiteY2465" fmla="*/ 4843263 h 6858002"/>
              <a:gd name="connsiteX2466" fmla="*/ 4553834 w 5848742"/>
              <a:gd name="connsiteY2466" fmla="*/ 4853703 h 6858002"/>
              <a:gd name="connsiteX2467" fmla="*/ 4612733 w 5848742"/>
              <a:gd name="connsiteY2467" fmla="*/ 4857512 h 6858002"/>
              <a:gd name="connsiteX2468" fmla="*/ 4619021 w 5848742"/>
              <a:gd name="connsiteY2468" fmla="*/ 4866388 h 6858002"/>
              <a:gd name="connsiteX2469" fmla="*/ 4521287 w 5848742"/>
              <a:gd name="connsiteY2469" fmla="*/ 4855946 h 6858002"/>
              <a:gd name="connsiteX2470" fmla="*/ 4230338 w 5848742"/>
              <a:gd name="connsiteY2470" fmla="*/ 4815732 h 6858002"/>
              <a:gd name="connsiteX2471" fmla="*/ 4166580 w 5848742"/>
              <a:gd name="connsiteY2471" fmla="*/ 4807143 h 6858002"/>
              <a:gd name="connsiteX2472" fmla="*/ 4148706 w 5848742"/>
              <a:gd name="connsiteY2472" fmla="*/ 4796989 h 6858002"/>
              <a:gd name="connsiteX2473" fmla="*/ 4142708 w 5848742"/>
              <a:gd name="connsiteY2473" fmla="*/ 4802307 h 6858002"/>
              <a:gd name="connsiteX2474" fmla="*/ 4124836 w 5848742"/>
              <a:gd name="connsiteY2474" fmla="*/ 4792153 h 6858002"/>
              <a:gd name="connsiteX2475" fmla="*/ 4118838 w 5848742"/>
              <a:gd name="connsiteY2475" fmla="*/ 4797470 h 6858002"/>
              <a:gd name="connsiteX2476" fmla="*/ 4134531 w 5848742"/>
              <a:gd name="connsiteY2476" fmla="*/ 4805296 h 6858002"/>
              <a:gd name="connsiteX2477" fmla="*/ 4142708 w 5848742"/>
              <a:gd name="connsiteY2477" fmla="*/ 4802307 h 6858002"/>
              <a:gd name="connsiteX2478" fmla="*/ 4158401 w 5848742"/>
              <a:gd name="connsiteY2478" fmla="*/ 4810130 h 6858002"/>
              <a:gd name="connsiteX2479" fmla="*/ 4166580 w 5848742"/>
              <a:gd name="connsiteY2479" fmla="*/ 4807143 h 6858002"/>
              <a:gd name="connsiteX2480" fmla="*/ 4201982 w 5848742"/>
              <a:gd name="connsiteY2480" fmla="*/ 4817256 h 6858002"/>
              <a:gd name="connsiteX2481" fmla="*/ 4230338 w 5848742"/>
              <a:gd name="connsiteY2481" fmla="*/ 4815732 h 6858002"/>
              <a:gd name="connsiteX2482" fmla="*/ 4475114 w 5848742"/>
              <a:gd name="connsiteY2482" fmla="*/ 4859253 h 6858002"/>
              <a:gd name="connsiteX2483" fmla="*/ 4417921 w 5848742"/>
              <a:gd name="connsiteY2483" fmla="*/ 4855199 h 6858002"/>
              <a:gd name="connsiteX2484" fmla="*/ 4381714 w 5848742"/>
              <a:gd name="connsiteY2484" fmla="*/ 4854340 h 6858002"/>
              <a:gd name="connsiteX2485" fmla="*/ 4376770 w 5848742"/>
              <a:gd name="connsiteY2485" fmla="*/ 4855161 h 6858002"/>
              <a:gd name="connsiteX2486" fmla="*/ 4378648 w 5848742"/>
              <a:gd name="connsiteY2486" fmla="*/ 4855792 h 6858002"/>
              <a:gd name="connsiteX2487" fmla="*/ 4387195 w 5848742"/>
              <a:gd name="connsiteY2487" fmla="*/ 4858827 h 6858002"/>
              <a:gd name="connsiteX2488" fmla="*/ 4366013 w 5848742"/>
              <a:gd name="connsiteY2488" fmla="*/ 4856944 h 6858002"/>
              <a:gd name="connsiteX2489" fmla="*/ 4363220 w 5848742"/>
              <a:gd name="connsiteY2489" fmla="*/ 4857407 h 6858002"/>
              <a:gd name="connsiteX2490" fmla="*/ 4357071 w 5848742"/>
              <a:gd name="connsiteY2490" fmla="*/ 4864196 h 6858002"/>
              <a:gd name="connsiteX2491" fmla="*/ 4424104 w 5848742"/>
              <a:gd name="connsiteY2491" fmla="*/ 4872740 h 6858002"/>
              <a:gd name="connsiteX2492" fmla="*/ 4624471 w 5848742"/>
              <a:gd name="connsiteY2492" fmla="*/ 4891370 h 6858002"/>
              <a:gd name="connsiteX2493" fmla="*/ 4452960 w 5848742"/>
              <a:gd name="connsiteY2493" fmla="*/ 4882808 h 6858002"/>
              <a:gd name="connsiteX2494" fmla="*/ 4319719 w 5848742"/>
              <a:gd name="connsiteY2494" fmla="*/ 4873286 h 6858002"/>
              <a:gd name="connsiteX2495" fmla="*/ 4330320 w 5848742"/>
              <a:gd name="connsiteY2495" fmla="*/ 4875379 h 6858002"/>
              <a:gd name="connsiteX2496" fmla="*/ 4249460 w 5848742"/>
              <a:gd name="connsiteY2496" fmla="*/ 4875325 h 6858002"/>
              <a:gd name="connsiteX2497" fmla="*/ 4189979 w 5848742"/>
              <a:gd name="connsiteY2497" fmla="*/ 4870057 h 6858002"/>
              <a:gd name="connsiteX2498" fmla="*/ 4180341 w 5848742"/>
              <a:gd name="connsiteY2498" fmla="*/ 4867466 h 6858002"/>
              <a:gd name="connsiteX2499" fmla="*/ 4151894 w 5848742"/>
              <a:gd name="connsiteY2499" fmla="*/ 4860979 h 6858002"/>
              <a:gd name="connsiteX2500" fmla="*/ 4144357 w 5848742"/>
              <a:gd name="connsiteY2500" fmla="*/ 4860426 h 6858002"/>
              <a:gd name="connsiteX2501" fmla="*/ 4144974 w 5848742"/>
              <a:gd name="connsiteY2501" fmla="*/ 4866285 h 6858002"/>
              <a:gd name="connsiteX2502" fmla="*/ 4145685 w 5848742"/>
              <a:gd name="connsiteY2502" fmla="*/ 4874503 h 6858002"/>
              <a:gd name="connsiteX2503" fmla="*/ 4155024 w 5848742"/>
              <a:gd name="connsiteY2503" fmla="*/ 4875258 h 6858002"/>
              <a:gd name="connsiteX2504" fmla="*/ 4209912 w 5848742"/>
              <a:gd name="connsiteY2504" fmla="*/ 4883330 h 6858002"/>
              <a:gd name="connsiteX2505" fmla="*/ 4257075 w 5848742"/>
              <a:gd name="connsiteY2505" fmla="*/ 4896542 h 6858002"/>
              <a:gd name="connsiteX2506" fmla="*/ 4278112 w 5848742"/>
              <a:gd name="connsiteY2506" fmla="*/ 4896930 h 6858002"/>
              <a:gd name="connsiteX2507" fmla="*/ 4272844 w 5848742"/>
              <a:gd name="connsiteY2507" fmla="*/ 4895153 h 6858002"/>
              <a:gd name="connsiteX2508" fmla="*/ 4287694 w 5848742"/>
              <a:gd name="connsiteY2508" fmla="*/ 4897109 h 6858002"/>
              <a:gd name="connsiteX2509" fmla="*/ 4306956 w 5848742"/>
              <a:gd name="connsiteY2509" fmla="*/ 4897465 h 6858002"/>
              <a:gd name="connsiteX2510" fmla="*/ 4354417 w 5848742"/>
              <a:gd name="connsiteY2510" fmla="*/ 4899166 h 6858002"/>
              <a:gd name="connsiteX2511" fmla="*/ 4432496 w 5848742"/>
              <a:gd name="connsiteY2511" fmla="*/ 4905007 h 6858002"/>
              <a:gd name="connsiteX2512" fmla="*/ 4440092 w 5848742"/>
              <a:gd name="connsiteY2512" fmla="*/ 4910568 h 6858002"/>
              <a:gd name="connsiteX2513" fmla="*/ 4463314 w 5848742"/>
              <a:gd name="connsiteY2513" fmla="*/ 4924519 h 6858002"/>
              <a:gd name="connsiteX2514" fmla="*/ 4438186 w 5848742"/>
              <a:gd name="connsiteY2514" fmla="*/ 4923449 h 6858002"/>
              <a:gd name="connsiteX2515" fmla="*/ 4353544 w 5848742"/>
              <a:gd name="connsiteY2515" fmla="*/ 4919301 h 6858002"/>
              <a:gd name="connsiteX2516" fmla="*/ 4373193 w 5848742"/>
              <a:gd name="connsiteY2516" fmla="*/ 4922583 h 6858002"/>
              <a:gd name="connsiteX2517" fmla="*/ 4436173 w 5848742"/>
              <a:gd name="connsiteY2517" fmla="*/ 4929231 h 6858002"/>
              <a:gd name="connsiteX2518" fmla="*/ 4261493 w 5848742"/>
              <a:gd name="connsiteY2518" fmla="*/ 4937585 h 6858002"/>
              <a:gd name="connsiteX2519" fmla="*/ 4334982 w 5848742"/>
              <a:gd name="connsiteY2519" fmla="*/ 4982850 h 6858002"/>
              <a:gd name="connsiteX2520" fmla="*/ 4273410 w 5848742"/>
              <a:gd name="connsiteY2520" fmla="*/ 4979553 h 6858002"/>
              <a:gd name="connsiteX2521" fmla="*/ 4246309 w 5848742"/>
              <a:gd name="connsiteY2521" fmla="*/ 4975701 h 6858002"/>
              <a:gd name="connsiteX2522" fmla="*/ 4249786 w 5848742"/>
              <a:gd name="connsiteY2522" fmla="*/ 4977167 h 6858002"/>
              <a:gd name="connsiteX2523" fmla="*/ 4306330 w 5848742"/>
              <a:gd name="connsiteY2523" fmla="*/ 5011512 h 6858002"/>
              <a:gd name="connsiteX2524" fmla="*/ 4210080 w 5848742"/>
              <a:gd name="connsiteY2524" fmla="*/ 4981906 h 6858002"/>
              <a:gd name="connsiteX2525" fmla="*/ 4129544 w 5848742"/>
              <a:gd name="connsiteY2525" fmla="*/ 4968963 h 6858002"/>
              <a:gd name="connsiteX2526" fmla="*/ 4129982 w 5848742"/>
              <a:gd name="connsiteY2526" fmla="*/ 4969070 h 6858002"/>
              <a:gd name="connsiteX2527" fmla="*/ 4243349 w 5848742"/>
              <a:gd name="connsiteY2527" fmla="*/ 4994037 h 6858002"/>
              <a:gd name="connsiteX2528" fmla="*/ 4221597 w 5848742"/>
              <a:gd name="connsiteY2528" fmla="*/ 4998472 h 6858002"/>
              <a:gd name="connsiteX2529" fmla="*/ 4212205 w 5848742"/>
              <a:gd name="connsiteY2529" fmla="*/ 4999716 h 6858002"/>
              <a:gd name="connsiteX2530" fmla="*/ 4092998 w 5848742"/>
              <a:gd name="connsiteY2530" fmla="*/ 4962636 h 6858002"/>
              <a:gd name="connsiteX2531" fmla="*/ 4035715 w 5848742"/>
              <a:gd name="connsiteY2531" fmla="*/ 4944822 h 6858002"/>
              <a:gd name="connsiteX2532" fmla="*/ 4028929 w 5848742"/>
              <a:gd name="connsiteY2532" fmla="*/ 4938431 h 6858002"/>
              <a:gd name="connsiteX2533" fmla="*/ 4027781 w 5848742"/>
              <a:gd name="connsiteY2533" fmla="*/ 4938299 h 6858002"/>
              <a:gd name="connsiteX2534" fmla="*/ 4025091 w 5848742"/>
              <a:gd name="connsiteY2534" fmla="*/ 4942515 h 6858002"/>
              <a:gd name="connsiteX2535" fmla="*/ 4035715 w 5848742"/>
              <a:gd name="connsiteY2535" fmla="*/ 4944822 h 6858002"/>
              <a:gd name="connsiteX2536" fmla="*/ 4097428 w 5848742"/>
              <a:gd name="connsiteY2536" fmla="*/ 4972778 h 6858002"/>
              <a:gd name="connsiteX2537" fmla="*/ 4113730 w 5848742"/>
              <a:gd name="connsiteY2537" fmla="*/ 4976106 h 6858002"/>
              <a:gd name="connsiteX2538" fmla="*/ 4139985 w 5848742"/>
              <a:gd name="connsiteY2538" fmla="*/ 4988442 h 6858002"/>
              <a:gd name="connsiteX2539" fmla="*/ 4141731 w 5848742"/>
              <a:gd name="connsiteY2539" fmla="*/ 4991199 h 6858002"/>
              <a:gd name="connsiteX2540" fmla="*/ 4182915 w 5848742"/>
              <a:gd name="connsiteY2540" fmla="*/ 5005861 h 6858002"/>
              <a:gd name="connsiteX2541" fmla="*/ 4176218 w 5848742"/>
              <a:gd name="connsiteY2541" fmla="*/ 5010408 h 6858002"/>
              <a:gd name="connsiteX2542" fmla="*/ 4191051 w 5848742"/>
              <a:gd name="connsiteY2542" fmla="*/ 5015979 h 6858002"/>
              <a:gd name="connsiteX2543" fmla="*/ 4205563 w 5848742"/>
              <a:gd name="connsiteY2543" fmla="*/ 5019046 h 6858002"/>
              <a:gd name="connsiteX2544" fmla="*/ 4222324 w 5848742"/>
              <a:gd name="connsiteY2544" fmla="*/ 5018353 h 6858002"/>
              <a:gd name="connsiteX2545" fmla="*/ 4284908 w 5848742"/>
              <a:gd name="connsiteY2545" fmla="*/ 5026138 h 6858002"/>
              <a:gd name="connsiteX2546" fmla="*/ 4268509 w 5848742"/>
              <a:gd name="connsiteY2546" fmla="*/ 5029474 h 6858002"/>
              <a:gd name="connsiteX2547" fmla="*/ 4257647 w 5848742"/>
              <a:gd name="connsiteY2547" fmla="*/ 5032568 h 6858002"/>
              <a:gd name="connsiteX2548" fmla="*/ 4305104 w 5848742"/>
              <a:gd name="connsiteY2548" fmla="*/ 5049577 h 6858002"/>
              <a:gd name="connsiteX2549" fmla="*/ 4393646 w 5848742"/>
              <a:gd name="connsiteY2549" fmla="*/ 5090374 h 6858002"/>
              <a:gd name="connsiteX2550" fmla="*/ 4279448 w 5848742"/>
              <a:gd name="connsiteY2550" fmla="*/ 5058765 h 6858002"/>
              <a:gd name="connsiteX2551" fmla="*/ 4215780 w 5848742"/>
              <a:gd name="connsiteY2551" fmla="*/ 5037385 h 6858002"/>
              <a:gd name="connsiteX2552" fmla="*/ 4212070 w 5848742"/>
              <a:gd name="connsiteY2552" fmla="*/ 5037065 h 6858002"/>
              <a:gd name="connsiteX2553" fmla="*/ 4214099 w 5848742"/>
              <a:gd name="connsiteY2553" fmla="*/ 5036821 h 6858002"/>
              <a:gd name="connsiteX2554" fmla="*/ 4205474 w 5848742"/>
              <a:gd name="connsiteY2554" fmla="*/ 5033924 h 6858002"/>
              <a:gd name="connsiteX2555" fmla="*/ 4204925 w 5848742"/>
              <a:gd name="connsiteY2555" fmla="*/ 5033932 h 6858002"/>
              <a:gd name="connsiteX2556" fmla="*/ 4200326 w 5848742"/>
              <a:gd name="connsiteY2556" fmla="*/ 5039545 h 6858002"/>
              <a:gd name="connsiteX2557" fmla="*/ 4211162 w 5848742"/>
              <a:gd name="connsiteY2557" fmla="*/ 5041411 h 6858002"/>
              <a:gd name="connsiteX2558" fmla="*/ 4251012 w 5848742"/>
              <a:gd name="connsiteY2558" fmla="*/ 5054754 h 6858002"/>
              <a:gd name="connsiteX2559" fmla="*/ 4263347 w 5848742"/>
              <a:gd name="connsiteY2559" fmla="*/ 5066478 h 6858002"/>
              <a:gd name="connsiteX2560" fmla="*/ 4266471 w 5848742"/>
              <a:gd name="connsiteY2560" fmla="*/ 5072414 h 6858002"/>
              <a:gd name="connsiteX2561" fmla="*/ 4402152 w 5848742"/>
              <a:gd name="connsiteY2561" fmla="*/ 5120984 h 6858002"/>
              <a:gd name="connsiteX2562" fmla="*/ 4497426 w 5848742"/>
              <a:gd name="connsiteY2562" fmla="*/ 5126243 h 6858002"/>
              <a:gd name="connsiteX2563" fmla="*/ 4513361 w 5848742"/>
              <a:gd name="connsiteY2563" fmla="*/ 5134911 h 6858002"/>
              <a:gd name="connsiteX2564" fmla="*/ 4551854 w 5848742"/>
              <a:gd name="connsiteY2564" fmla="*/ 5152958 h 6858002"/>
              <a:gd name="connsiteX2565" fmla="*/ 4470607 w 5848742"/>
              <a:gd name="connsiteY2565" fmla="*/ 5153952 h 6858002"/>
              <a:gd name="connsiteX2566" fmla="*/ 4433263 w 5848742"/>
              <a:gd name="connsiteY2566" fmla="*/ 5143189 h 6858002"/>
              <a:gd name="connsiteX2567" fmla="*/ 4426073 w 5848742"/>
              <a:gd name="connsiteY2567" fmla="*/ 5144966 h 6858002"/>
              <a:gd name="connsiteX2568" fmla="*/ 4458219 w 5848742"/>
              <a:gd name="connsiteY2568" fmla="*/ 5155777 h 6858002"/>
              <a:gd name="connsiteX2569" fmla="*/ 4470607 w 5848742"/>
              <a:gd name="connsiteY2569" fmla="*/ 5153952 h 6858002"/>
              <a:gd name="connsiteX2570" fmla="*/ 4548345 w 5848742"/>
              <a:gd name="connsiteY2570" fmla="*/ 5164601 h 6858002"/>
              <a:gd name="connsiteX2571" fmla="*/ 4542013 w 5848742"/>
              <a:gd name="connsiteY2571" fmla="*/ 5182525 h 6858002"/>
              <a:gd name="connsiteX2572" fmla="*/ 4532847 w 5848742"/>
              <a:gd name="connsiteY2572" fmla="*/ 5173611 h 6858002"/>
              <a:gd name="connsiteX2573" fmla="*/ 4532832 w 5848742"/>
              <a:gd name="connsiteY2573" fmla="*/ 5181018 h 6858002"/>
              <a:gd name="connsiteX2574" fmla="*/ 4540478 w 5848742"/>
              <a:gd name="connsiteY2574" fmla="*/ 5183623 h 6858002"/>
              <a:gd name="connsiteX2575" fmla="*/ 4542013 w 5848742"/>
              <a:gd name="connsiteY2575" fmla="*/ 5182525 h 6858002"/>
              <a:gd name="connsiteX2576" fmla="*/ 4567465 w 5848742"/>
              <a:gd name="connsiteY2576" fmla="*/ 5192212 h 6858002"/>
              <a:gd name="connsiteX2577" fmla="*/ 4563341 w 5848742"/>
              <a:gd name="connsiteY2577" fmla="*/ 5192143 h 6858002"/>
              <a:gd name="connsiteX2578" fmla="*/ 4613589 w 5848742"/>
              <a:gd name="connsiteY2578" fmla="*/ 5214484 h 6858002"/>
              <a:gd name="connsiteX2579" fmla="*/ 4548614 w 5848742"/>
              <a:gd name="connsiteY2579" fmla="*/ 5199547 h 6858002"/>
              <a:gd name="connsiteX2580" fmla="*/ 4519592 w 5848742"/>
              <a:gd name="connsiteY2580" fmla="*/ 5191421 h 6858002"/>
              <a:gd name="connsiteX2581" fmla="*/ 4491121 w 5848742"/>
              <a:gd name="connsiteY2581" fmla="*/ 5190952 h 6858002"/>
              <a:gd name="connsiteX2582" fmla="*/ 4467680 w 5848742"/>
              <a:gd name="connsiteY2582" fmla="*/ 5186871 h 6858002"/>
              <a:gd name="connsiteX2583" fmla="*/ 4457148 w 5848742"/>
              <a:gd name="connsiteY2583" fmla="*/ 5182313 h 6858002"/>
              <a:gd name="connsiteX2584" fmla="*/ 4458223 w 5848742"/>
              <a:gd name="connsiteY2584" fmla="*/ 5190409 h 6858002"/>
              <a:gd name="connsiteX2585" fmla="*/ 4356076 w 5848742"/>
              <a:gd name="connsiteY2585" fmla="*/ 5188723 h 6858002"/>
              <a:gd name="connsiteX2586" fmla="*/ 4335620 w 5848742"/>
              <a:gd name="connsiteY2586" fmla="*/ 5182090 h 6858002"/>
              <a:gd name="connsiteX2587" fmla="*/ 4341898 w 5848742"/>
              <a:gd name="connsiteY2587" fmla="*/ 5193232 h 6858002"/>
              <a:gd name="connsiteX2588" fmla="*/ 4342240 w 5848742"/>
              <a:gd name="connsiteY2588" fmla="*/ 5195006 h 6858002"/>
              <a:gd name="connsiteX2589" fmla="*/ 4364509 w 5848742"/>
              <a:gd name="connsiteY2589" fmla="*/ 5200241 h 6858002"/>
              <a:gd name="connsiteX2590" fmla="*/ 4459733 w 5848742"/>
              <a:gd name="connsiteY2590" fmla="*/ 5239778 h 6858002"/>
              <a:gd name="connsiteX2591" fmla="*/ 4435453 w 5848742"/>
              <a:gd name="connsiteY2591" fmla="*/ 5240374 h 6858002"/>
              <a:gd name="connsiteX2592" fmla="*/ 4444590 w 5848742"/>
              <a:gd name="connsiteY2592" fmla="*/ 5268448 h 6858002"/>
              <a:gd name="connsiteX2593" fmla="*/ 4251493 w 5848742"/>
              <a:gd name="connsiteY2593" fmla="*/ 5216605 h 6858002"/>
              <a:gd name="connsiteX2594" fmla="*/ 4378143 w 5848742"/>
              <a:gd name="connsiteY2594" fmla="*/ 5275726 h 6858002"/>
              <a:gd name="connsiteX2595" fmla="*/ 4383648 w 5848742"/>
              <a:gd name="connsiteY2595" fmla="*/ 5278055 h 6858002"/>
              <a:gd name="connsiteX2596" fmla="*/ 4290560 w 5848742"/>
              <a:gd name="connsiteY2596" fmla="*/ 5275515 h 6858002"/>
              <a:gd name="connsiteX2597" fmla="*/ 4412961 w 5848742"/>
              <a:gd name="connsiteY2597" fmla="*/ 5291308 h 6858002"/>
              <a:gd name="connsiteX2598" fmla="*/ 4430173 w 5848742"/>
              <a:gd name="connsiteY2598" fmla="*/ 5306156 h 6858002"/>
              <a:gd name="connsiteX2599" fmla="*/ 4381724 w 5848742"/>
              <a:gd name="connsiteY2599" fmla="*/ 5297163 h 6858002"/>
              <a:gd name="connsiteX2600" fmla="*/ 4418179 w 5848742"/>
              <a:gd name="connsiteY2600" fmla="*/ 5313869 h 6858002"/>
              <a:gd name="connsiteX2601" fmla="*/ 4528766 w 5848742"/>
              <a:gd name="connsiteY2601" fmla="*/ 5332051 h 6858002"/>
              <a:gd name="connsiteX2602" fmla="*/ 4664885 w 5848742"/>
              <a:gd name="connsiteY2602" fmla="*/ 5338704 h 6858002"/>
              <a:gd name="connsiteX2603" fmla="*/ 4705005 w 5848742"/>
              <a:gd name="connsiteY2603" fmla="*/ 5344826 h 6858002"/>
              <a:gd name="connsiteX2604" fmla="*/ 4709262 w 5848742"/>
              <a:gd name="connsiteY2604" fmla="*/ 5347232 h 6858002"/>
              <a:gd name="connsiteX2605" fmla="*/ 4716832 w 5848742"/>
              <a:gd name="connsiteY2605" fmla="*/ 5353705 h 6858002"/>
              <a:gd name="connsiteX2606" fmla="*/ 4602516 w 5848742"/>
              <a:gd name="connsiteY2606" fmla="*/ 5350078 h 6858002"/>
              <a:gd name="connsiteX2607" fmla="*/ 4517061 w 5848742"/>
              <a:gd name="connsiteY2607" fmla="*/ 5344470 h 6858002"/>
              <a:gd name="connsiteX2608" fmla="*/ 4504593 w 5848742"/>
              <a:gd name="connsiteY2608" fmla="*/ 5344127 h 6858002"/>
              <a:gd name="connsiteX2609" fmla="*/ 4422833 w 5848742"/>
              <a:gd name="connsiteY2609" fmla="*/ 5316001 h 6858002"/>
              <a:gd name="connsiteX2610" fmla="*/ 4474753 w 5848742"/>
              <a:gd name="connsiteY2610" fmla="*/ 5339796 h 6858002"/>
              <a:gd name="connsiteX2611" fmla="*/ 4755336 w 5848742"/>
              <a:gd name="connsiteY2611" fmla="*/ 5443038 h 6858002"/>
              <a:gd name="connsiteX2612" fmla="*/ 4776467 w 5848742"/>
              <a:gd name="connsiteY2612" fmla="*/ 5452369 h 6858002"/>
              <a:gd name="connsiteX2613" fmla="*/ 4775121 w 5848742"/>
              <a:gd name="connsiteY2613" fmla="*/ 5452408 h 6858002"/>
              <a:gd name="connsiteX2614" fmla="*/ 4654517 w 5848742"/>
              <a:gd name="connsiteY2614" fmla="*/ 5444064 h 6858002"/>
              <a:gd name="connsiteX2615" fmla="*/ 4723505 w 5848742"/>
              <a:gd name="connsiteY2615" fmla="*/ 5458149 h 6858002"/>
              <a:gd name="connsiteX2616" fmla="*/ 4781321 w 5848742"/>
              <a:gd name="connsiteY2616" fmla="*/ 5462631 h 6858002"/>
              <a:gd name="connsiteX2617" fmla="*/ 4806507 w 5848742"/>
              <a:gd name="connsiteY2617" fmla="*/ 5465639 h 6858002"/>
              <a:gd name="connsiteX2618" fmla="*/ 4884014 w 5848742"/>
              <a:gd name="connsiteY2618" fmla="*/ 5499876 h 6858002"/>
              <a:gd name="connsiteX2619" fmla="*/ 4880390 w 5848742"/>
              <a:gd name="connsiteY2619" fmla="*/ 5505599 h 6858002"/>
              <a:gd name="connsiteX2620" fmla="*/ 4889905 w 5848742"/>
              <a:gd name="connsiteY2620" fmla="*/ 5505829 h 6858002"/>
              <a:gd name="connsiteX2621" fmla="*/ 4908976 w 5848742"/>
              <a:gd name="connsiteY2621" fmla="*/ 5510903 h 6858002"/>
              <a:gd name="connsiteX2622" fmla="*/ 4966906 w 5848742"/>
              <a:gd name="connsiteY2622" fmla="*/ 5536492 h 6858002"/>
              <a:gd name="connsiteX2623" fmla="*/ 4944373 w 5848742"/>
              <a:gd name="connsiteY2623" fmla="*/ 5534943 h 6858002"/>
              <a:gd name="connsiteX2624" fmla="*/ 4934373 w 5848742"/>
              <a:gd name="connsiteY2624" fmla="*/ 5538468 h 6858002"/>
              <a:gd name="connsiteX2625" fmla="*/ 4944373 w 5848742"/>
              <a:gd name="connsiteY2625" fmla="*/ 5534943 h 6858002"/>
              <a:gd name="connsiteX2626" fmla="*/ 4942911 w 5848742"/>
              <a:gd name="connsiteY2626" fmla="*/ 5550640 h 6858002"/>
              <a:gd name="connsiteX2627" fmla="*/ 4880666 w 5848742"/>
              <a:gd name="connsiteY2627" fmla="*/ 5531635 h 6858002"/>
              <a:gd name="connsiteX2628" fmla="*/ 4829588 w 5848742"/>
              <a:gd name="connsiteY2628" fmla="*/ 5511387 h 6858002"/>
              <a:gd name="connsiteX2629" fmla="*/ 4880666 w 5848742"/>
              <a:gd name="connsiteY2629" fmla="*/ 5531635 h 6858002"/>
              <a:gd name="connsiteX2630" fmla="*/ 4941507 w 5848742"/>
              <a:gd name="connsiteY2630" fmla="*/ 5560628 h 6858002"/>
              <a:gd name="connsiteX2631" fmla="*/ 4906245 w 5848742"/>
              <a:gd name="connsiteY2631" fmla="*/ 5560838 h 6858002"/>
              <a:gd name="connsiteX2632" fmla="*/ 4891231 w 5848742"/>
              <a:gd name="connsiteY2632" fmla="*/ 5561826 h 6858002"/>
              <a:gd name="connsiteX2633" fmla="*/ 4692839 w 5848742"/>
              <a:gd name="connsiteY2633" fmla="*/ 5483202 h 6858002"/>
              <a:gd name="connsiteX2634" fmla="*/ 4297224 w 5848742"/>
              <a:gd name="connsiteY2634" fmla="*/ 5349047 h 6858002"/>
              <a:gd name="connsiteX2635" fmla="*/ 4264585 w 5848742"/>
              <a:gd name="connsiteY2635" fmla="*/ 5337293 h 6858002"/>
              <a:gd name="connsiteX2636" fmla="*/ 4257624 w 5848742"/>
              <a:gd name="connsiteY2636" fmla="*/ 5334603 h 6858002"/>
              <a:gd name="connsiteX2637" fmla="*/ 4231918 w 5848742"/>
              <a:gd name="connsiteY2637" fmla="*/ 5332774 h 6858002"/>
              <a:gd name="connsiteX2638" fmla="*/ 4195362 w 5848742"/>
              <a:gd name="connsiteY2638" fmla="*/ 5331591 h 6858002"/>
              <a:gd name="connsiteX2639" fmla="*/ 4243470 w 5848742"/>
              <a:gd name="connsiteY2639" fmla="*/ 5348529 h 6858002"/>
              <a:gd name="connsiteX2640" fmla="*/ 4300609 w 5848742"/>
              <a:gd name="connsiteY2640" fmla="*/ 5364139 h 6858002"/>
              <a:gd name="connsiteX2641" fmla="*/ 4333125 w 5848742"/>
              <a:gd name="connsiteY2641" fmla="*/ 5364873 h 6858002"/>
              <a:gd name="connsiteX2642" fmla="*/ 4361428 w 5848742"/>
              <a:gd name="connsiteY2642" fmla="*/ 5382024 h 6858002"/>
              <a:gd name="connsiteX2643" fmla="*/ 4358398 w 5848742"/>
              <a:gd name="connsiteY2643" fmla="*/ 5380371 h 6858002"/>
              <a:gd name="connsiteX2644" fmla="*/ 4349392 w 5848742"/>
              <a:gd name="connsiteY2644" fmla="*/ 5380413 h 6858002"/>
              <a:gd name="connsiteX2645" fmla="*/ 4356742 w 5848742"/>
              <a:gd name="connsiteY2645" fmla="*/ 5383113 h 6858002"/>
              <a:gd name="connsiteX2646" fmla="*/ 4476017 w 5848742"/>
              <a:gd name="connsiteY2646" fmla="*/ 5428404 h 6858002"/>
              <a:gd name="connsiteX2647" fmla="*/ 4490188 w 5848742"/>
              <a:gd name="connsiteY2647" fmla="*/ 5449563 h 6858002"/>
              <a:gd name="connsiteX2648" fmla="*/ 4622936 w 5848742"/>
              <a:gd name="connsiteY2648" fmla="*/ 5501759 h 6858002"/>
              <a:gd name="connsiteX2649" fmla="*/ 4638873 w 5848742"/>
              <a:gd name="connsiteY2649" fmla="*/ 5529664 h 6858002"/>
              <a:gd name="connsiteX2650" fmla="*/ 4646741 w 5848742"/>
              <a:gd name="connsiteY2650" fmla="*/ 5533432 h 6858002"/>
              <a:gd name="connsiteX2651" fmla="*/ 4654368 w 5848742"/>
              <a:gd name="connsiteY2651" fmla="*/ 5534987 h 6858002"/>
              <a:gd name="connsiteX2652" fmla="*/ 4664945 w 5848742"/>
              <a:gd name="connsiteY2652" fmla="*/ 5540563 h 6858002"/>
              <a:gd name="connsiteX2653" fmla="*/ 4665504 w 5848742"/>
              <a:gd name="connsiteY2653" fmla="*/ 5542875 h 6858002"/>
              <a:gd name="connsiteX2654" fmla="*/ 4670702 w 5848742"/>
              <a:gd name="connsiteY2654" fmla="*/ 5543594 h 6858002"/>
              <a:gd name="connsiteX2655" fmla="*/ 4664945 w 5848742"/>
              <a:gd name="connsiteY2655" fmla="*/ 5540563 h 6858002"/>
              <a:gd name="connsiteX2656" fmla="*/ 4664081 w 5848742"/>
              <a:gd name="connsiteY2656" fmla="*/ 5536966 h 6858002"/>
              <a:gd name="connsiteX2657" fmla="*/ 4696395 w 5848742"/>
              <a:gd name="connsiteY2657" fmla="*/ 5563338 h 6858002"/>
              <a:gd name="connsiteX2658" fmla="*/ 4557820 w 5848742"/>
              <a:gd name="connsiteY2658" fmla="*/ 5511287 h 6858002"/>
              <a:gd name="connsiteX2659" fmla="*/ 4528504 w 5848742"/>
              <a:gd name="connsiteY2659" fmla="*/ 5518798 h 6858002"/>
              <a:gd name="connsiteX2660" fmla="*/ 4398140 w 5848742"/>
              <a:gd name="connsiteY2660" fmla="*/ 5486917 h 6858002"/>
              <a:gd name="connsiteX2661" fmla="*/ 4384988 w 5848742"/>
              <a:gd name="connsiteY2661" fmla="*/ 5482276 h 6858002"/>
              <a:gd name="connsiteX2662" fmla="*/ 4373135 w 5848742"/>
              <a:gd name="connsiteY2662" fmla="*/ 5477948 h 6858002"/>
              <a:gd name="connsiteX2663" fmla="*/ 4366007 w 5848742"/>
              <a:gd name="connsiteY2663" fmla="*/ 5478627 h 6858002"/>
              <a:gd name="connsiteX2664" fmla="*/ 4346429 w 5848742"/>
              <a:gd name="connsiteY2664" fmla="*/ 5478031 h 6858002"/>
              <a:gd name="connsiteX2665" fmla="*/ 4303494 w 5848742"/>
              <a:gd name="connsiteY2665" fmla="*/ 5476679 h 6858002"/>
              <a:gd name="connsiteX2666" fmla="*/ 4321237 w 5848742"/>
              <a:gd name="connsiteY2666" fmla="*/ 5484836 h 6858002"/>
              <a:gd name="connsiteX2667" fmla="*/ 4311094 w 5848742"/>
              <a:gd name="connsiteY2667" fmla="*/ 5506463 h 6858002"/>
              <a:gd name="connsiteX2668" fmla="*/ 4340472 w 5848742"/>
              <a:gd name="connsiteY2668" fmla="*/ 5517785 h 6858002"/>
              <a:gd name="connsiteX2669" fmla="*/ 4349571 w 5848742"/>
              <a:gd name="connsiteY2669" fmla="*/ 5521102 h 6858002"/>
              <a:gd name="connsiteX2670" fmla="*/ 4358848 w 5848742"/>
              <a:gd name="connsiteY2670" fmla="*/ 5522403 h 6858002"/>
              <a:gd name="connsiteX2671" fmla="*/ 4422522 w 5848742"/>
              <a:gd name="connsiteY2671" fmla="*/ 5535170 h 6858002"/>
              <a:gd name="connsiteX2672" fmla="*/ 4435711 w 5848742"/>
              <a:gd name="connsiteY2672" fmla="*/ 5539848 h 6858002"/>
              <a:gd name="connsiteX2673" fmla="*/ 4441189 w 5848742"/>
              <a:gd name="connsiteY2673" fmla="*/ 5544399 h 6858002"/>
              <a:gd name="connsiteX2674" fmla="*/ 4428999 w 5848742"/>
              <a:gd name="connsiteY2674" fmla="*/ 5549760 h 6858002"/>
              <a:gd name="connsiteX2675" fmla="*/ 4423566 w 5848742"/>
              <a:gd name="connsiteY2675" fmla="*/ 5550065 h 6858002"/>
              <a:gd name="connsiteX2676" fmla="*/ 4441981 w 5848742"/>
              <a:gd name="connsiteY2676" fmla="*/ 5557573 h 6858002"/>
              <a:gd name="connsiteX2677" fmla="*/ 4486430 w 5848742"/>
              <a:gd name="connsiteY2677" fmla="*/ 5575298 h 6858002"/>
              <a:gd name="connsiteX2678" fmla="*/ 4776126 w 5848742"/>
              <a:gd name="connsiteY2678" fmla="*/ 5693949 h 6858002"/>
              <a:gd name="connsiteX2679" fmla="*/ 4795421 w 5848742"/>
              <a:gd name="connsiteY2679" fmla="*/ 5701878 h 6858002"/>
              <a:gd name="connsiteX2680" fmla="*/ 4773085 w 5848742"/>
              <a:gd name="connsiteY2680" fmla="*/ 5704312 h 6858002"/>
              <a:gd name="connsiteX2681" fmla="*/ 4765431 w 5848742"/>
              <a:gd name="connsiteY2681" fmla="*/ 5705861 h 6858002"/>
              <a:gd name="connsiteX2682" fmla="*/ 4704601 w 5848742"/>
              <a:gd name="connsiteY2682" fmla="*/ 5683116 h 6858002"/>
              <a:gd name="connsiteX2683" fmla="*/ 4546645 w 5848742"/>
              <a:gd name="connsiteY2683" fmla="*/ 5623621 h 6858002"/>
              <a:gd name="connsiteX2684" fmla="*/ 4519848 w 5848742"/>
              <a:gd name="connsiteY2684" fmla="*/ 5652577 h 6858002"/>
              <a:gd name="connsiteX2685" fmla="*/ 4445460 w 5848742"/>
              <a:gd name="connsiteY2685" fmla="*/ 5632901 h 6858002"/>
              <a:gd name="connsiteX2686" fmla="*/ 4371028 w 5848742"/>
              <a:gd name="connsiteY2686" fmla="*/ 5621150 h 6858002"/>
              <a:gd name="connsiteX2687" fmla="*/ 4132855 w 5848742"/>
              <a:gd name="connsiteY2687" fmla="*/ 5542119 h 6858002"/>
              <a:gd name="connsiteX2688" fmla="*/ 4057675 w 5848742"/>
              <a:gd name="connsiteY2688" fmla="*/ 5515674 h 6858002"/>
              <a:gd name="connsiteX2689" fmla="*/ 4059720 w 5848742"/>
              <a:gd name="connsiteY2689" fmla="*/ 5519717 h 6858002"/>
              <a:gd name="connsiteX2690" fmla="*/ 4067980 w 5848742"/>
              <a:gd name="connsiteY2690" fmla="*/ 5524947 h 6858002"/>
              <a:gd name="connsiteX2691" fmla="*/ 4122920 w 5848742"/>
              <a:gd name="connsiteY2691" fmla="*/ 5545542 h 6858002"/>
              <a:gd name="connsiteX2692" fmla="*/ 4128824 w 5848742"/>
              <a:gd name="connsiteY2692" fmla="*/ 5548135 h 6858002"/>
              <a:gd name="connsiteX2693" fmla="*/ 4219947 w 5848742"/>
              <a:gd name="connsiteY2693" fmla="*/ 5572518 h 6858002"/>
              <a:gd name="connsiteX2694" fmla="*/ 4310062 w 5848742"/>
              <a:gd name="connsiteY2694" fmla="*/ 5607937 h 6858002"/>
              <a:gd name="connsiteX2695" fmla="*/ 4330853 w 5848742"/>
              <a:gd name="connsiteY2695" fmla="*/ 5635722 h 6858002"/>
              <a:gd name="connsiteX2696" fmla="*/ 4400208 w 5848742"/>
              <a:gd name="connsiteY2696" fmla="*/ 5662312 h 6858002"/>
              <a:gd name="connsiteX2697" fmla="*/ 4447049 w 5848742"/>
              <a:gd name="connsiteY2697" fmla="*/ 5696250 h 6858002"/>
              <a:gd name="connsiteX2698" fmla="*/ 4345996 w 5848742"/>
              <a:gd name="connsiteY2698" fmla="*/ 5656855 h 6858002"/>
              <a:gd name="connsiteX2699" fmla="*/ 4303260 w 5848742"/>
              <a:gd name="connsiteY2699" fmla="*/ 5657909 h 6858002"/>
              <a:gd name="connsiteX2700" fmla="*/ 4264809 w 5848742"/>
              <a:gd name="connsiteY2700" fmla="*/ 5637350 h 6858002"/>
              <a:gd name="connsiteX2701" fmla="*/ 4248977 w 5848742"/>
              <a:gd name="connsiteY2701" fmla="*/ 5637738 h 6858002"/>
              <a:gd name="connsiteX2702" fmla="*/ 4253203 w 5848742"/>
              <a:gd name="connsiteY2702" fmla="*/ 5646866 h 6858002"/>
              <a:gd name="connsiteX2703" fmla="*/ 4234865 w 5848742"/>
              <a:gd name="connsiteY2703" fmla="*/ 5638912 h 6858002"/>
              <a:gd name="connsiteX2704" fmla="*/ 4238541 w 5848742"/>
              <a:gd name="connsiteY2704" fmla="*/ 5637995 h 6858002"/>
              <a:gd name="connsiteX2705" fmla="*/ 4234437 w 5848742"/>
              <a:gd name="connsiteY2705" fmla="*/ 5638096 h 6858002"/>
              <a:gd name="connsiteX2706" fmla="*/ 4234865 w 5848742"/>
              <a:gd name="connsiteY2706" fmla="*/ 5638912 h 6858002"/>
              <a:gd name="connsiteX2707" fmla="*/ 4230369 w 5848742"/>
              <a:gd name="connsiteY2707" fmla="*/ 5638244 h 6858002"/>
              <a:gd name="connsiteX2708" fmla="*/ 4230345 w 5848742"/>
              <a:gd name="connsiteY2708" fmla="*/ 5638197 h 6858002"/>
              <a:gd name="connsiteX2709" fmla="*/ 4223045 w 5848742"/>
              <a:gd name="connsiteY2709" fmla="*/ 5638377 h 6858002"/>
              <a:gd name="connsiteX2710" fmla="*/ 4115989 w 5848742"/>
              <a:gd name="connsiteY2710" fmla="*/ 5605921 h 6858002"/>
              <a:gd name="connsiteX2711" fmla="*/ 4042532 w 5848742"/>
              <a:gd name="connsiteY2711" fmla="*/ 5594149 h 6858002"/>
              <a:gd name="connsiteX2712" fmla="*/ 4268914 w 5848742"/>
              <a:gd name="connsiteY2712" fmla="*/ 5672336 h 6858002"/>
              <a:gd name="connsiteX2713" fmla="*/ 4363891 w 5848742"/>
              <a:gd name="connsiteY2713" fmla="*/ 5709756 h 6858002"/>
              <a:gd name="connsiteX2714" fmla="*/ 4387589 w 5848742"/>
              <a:gd name="connsiteY2714" fmla="*/ 5720096 h 6858002"/>
              <a:gd name="connsiteX2715" fmla="*/ 4382232 w 5848742"/>
              <a:gd name="connsiteY2715" fmla="*/ 5719620 h 6858002"/>
              <a:gd name="connsiteX2716" fmla="*/ 4337806 w 5848742"/>
              <a:gd name="connsiteY2716" fmla="*/ 5715837 h 6858002"/>
              <a:gd name="connsiteX2717" fmla="*/ 4316233 w 5848742"/>
              <a:gd name="connsiteY2717" fmla="*/ 5707927 h 6858002"/>
              <a:gd name="connsiteX2718" fmla="*/ 4327759 w 5848742"/>
              <a:gd name="connsiteY2718" fmla="*/ 5713932 h 6858002"/>
              <a:gd name="connsiteX2719" fmla="*/ 4363230 w 5848742"/>
              <a:gd name="connsiteY2719" fmla="*/ 5743974 h 6858002"/>
              <a:gd name="connsiteX2720" fmla="*/ 4417654 w 5848742"/>
              <a:gd name="connsiteY2720" fmla="*/ 5765616 h 6858002"/>
              <a:gd name="connsiteX2721" fmla="*/ 4444457 w 5848742"/>
              <a:gd name="connsiteY2721" fmla="*/ 5791677 h 6858002"/>
              <a:gd name="connsiteX2722" fmla="*/ 4288480 w 5848742"/>
              <a:gd name="connsiteY2722" fmla="*/ 5743722 h 6858002"/>
              <a:gd name="connsiteX2723" fmla="*/ 4275769 w 5848742"/>
              <a:gd name="connsiteY2723" fmla="*/ 5738744 h 6858002"/>
              <a:gd name="connsiteX2724" fmla="*/ 4275631 w 5848742"/>
              <a:gd name="connsiteY2724" fmla="*/ 5739231 h 6858002"/>
              <a:gd name="connsiteX2725" fmla="*/ 4238412 w 5848742"/>
              <a:gd name="connsiteY2725" fmla="*/ 5743010 h 6858002"/>
              <a:gd name="connsiteX2726" fmla="*/ 4214090 w 5848742"/>
              <a:gd name="connsiteY2726" fmla="*/ 5742764 h 6858002"/>
              <a:gd name="connsiteX2727" fmla="*/ 4240044 w 5848742"/>
              <a:gd name="connsiteY2727" fmla="*/ 5753008 h 6858002"/>
              <a:gd name="connsiteX2728" fmla="*/ 4285418 w 5848742"/>
              <a:gd name="connsiteY2728" fmla="*/ 5770376 h 6858002"/>
              <a:gd name="connsiteX2729" fmla="*/ 4293177 w 5848742"/>
              <a:gd name="connsiteY2729" fmla="*/ 5797676 h 6858002"/>
              <a:gd name="connsiteX2730" fmla="*/ 4319977 w 5848742"/>
              <a:gd name="connsiteY2730" fmla="*/ 5813858 h 6858002"/>
              <a:gd name="connsiteX2731" fmla="*/ 4185739 w 5848742"/>
              <a:gd name="connsiteY2731" fmla="*/ 5785395 h 6858002"/>
              <a:gd name="connsiteX2732" fmla="*/ 4186447 w 5848742"/>
              <a:gd name="connsiteY2732" fmla="*/ 5776205 h 6858002"/>
              <a:gd name="connsiteX2733" fmla="*/ 4288241 w 5848742"/>
              <a:gd name="connsiteY2733" fmla="*/ 5802753 h 6858002"/>
              <a:gd name="connsiteX2734" fmla="*/ 4196364 w 5848742"/>
              <a:gd name="connsiteY2734" fmla="*/ 5778464 h 6858002"/>
              <a:gd name="connsiteX2735" fmla="*/ 4167544 w 5848742"/>
              <a:gd name="connsiteY2735" fmla="*/ 5771043 h 6858002"/>
              <a:gd name="connsiteX2736" fmla="*/ 4131770 w 5848742"/>
              <a:gd name="connsiteY2736" fmla="*/ 5768731 h 6858002"/>
              <a:gd name="connsiteX2737" fmla="*/ 4148058 w 5848742"/>
              <a:gd name="connsiteY2737" fmla="*/ 5773915 h 6858002"/>
              <a:gd name="connsiteX2738" fmla="*/ 4185739 w 5848742"/>
              <a:gd name="connsiteY2738" fmla="*/ 5785395 h 6858002"/>
              <a:gd name="connsiteX2739" fmla="*/ 4187694 w 5848742"/>
              <a:gd name="connsiteY2739" fmla="*/ 5793158 h 6858002"/>
              <a:gd name="connsiteX2740" fmla="*/ 4146700 w 5848742"/>
              <a:gd name="connsiteY2740" fmla="*/ 5786608 h 6858002"/>
              <a:gd name="connsiteX2741" fmla="*/ 4090702 w 5848742"/>
              <a:gd name="connsiteY2741" fmla="*/ 5766075 h 6858002"/>
              <a:gd name="connsiteX2742" fmla="*/ 3966326 w 5848742"/>
              <a:gd name="connsiteY2742" fmla="*/ 5758032 h 6858002"/>
              <a:gd name="connsiteX2743" fmla="*/ 3743307 w 5848742"/>
              <a:gd name="connsiteY2743" fmla="*/ 5733117 h 6858002"/>
              <a:gd name="connsiteX2744" fmla="*/ 3689410 w 5848742"/>
              <a:gd name="connsiteY2744" fmla="*/ 5732397 h 6858002"/>
              <a:gd name="connsiteX2745" fmla="*/ 3719449 w 5848742"/>
              <a:gd name="connsiteY2745" fmla="*/ 5741527 h 6858002"/>
              <a:gd name="connsiteX2746" fmla="*/ 3923278 w 5848742"/>
              <a:gd name="connsiteY2746" fmla="*/ 5772430 h 6858002"/>
              <a:gd name="connsiteX2747" fmla="*/ 3978414 w 5848742"/>
              <a:gd name="connsiteY2747" fmla="*/ 5791398 h 6858002"/>
              <a:gd name="connsiteX2748" fmla="*/ 4157912 w 5848742"/>
              <a:gd name="connsiteY2748" fmla="*/ 5812193 h 6858002"/>
              <a:gd name="connsiteX2749" fmla="*/ 4055066 w 5848742"/>
              <a:gd name="connsiteY2749" fmla="*/ 5810045 h 6858002"/>
              <a:gd name="connsiteX2750" fmla="*/ 3954556 w 5848742"/>
              <a:gd name="connsiteY2750" fmla="*/ 5799808 h 6858002"/>
              <a:gd name="connsiteX2751" fmla="*/ 4095965 w 5848742"/>
              <a:gd name="connsiteY2751" fmla="*/ 5820536 h 6858002"/>
              <a:gd name="connsiteX2752" fmla="*/ 4456533 w 5848742"/>
              <a:gd name="connsiteY2752" fmla="*/ 5854309 h 6858002"/>
              <a:gd name="connsiteX2753" fmla="*/ 4526618 w 5848742"/>
              <a:gd name="connsiteY2753" fmla="*/ 5869046 h 6858002"/>
              <a:gd name="connsiteX2754" fmla="*/ 4404917 w 5848742"/>
              <a:gd name="connsiteY2754" fmla="*/ 5860051 h 6858002"/>
              <a:gd name="connsiteX2755" fmla="*/ 4081726 w 5848742"/>
              <a:gd name="connsiteY2755" fmla="*/ 5839050 h 6858002"/>
              <a:gd name="connsiteX2756" fmla="*/ 4060213 w 5848742"/>
              <a:gd name="connsiteY2756" fmla="*/ 5839369 h 6858002"/>
              <a:gd name="connsiteX2757" fmla="*/ 4213133 w 5848742"/>
              <a:gd name="connsiteY2757" fmla="*/ 5863306 h 6858002"/>
              <a:gd name="connsiteX2758" fmla="*/ 4607975 w 5848742"/>
              <a:gd name="connsiteY2758" fmla="*/ 5891223 h 6858002"/>
              <a:gd name="connsiteX2759" fmla="*/ 4673115 w 5848742"/>
              <a:gd name="connsiteY2759" fmla="*/ 5906666 h 6858002"/>
              <a:gd name="connsiteX2760" fmla="*/ 4652255 w 5848742"/>
              <a:gd name="connsiteY2760" fmla="*/ 5906062 h 6858002"/>
              <a:gd name="connsiteX2761" fmla="*/ 4623513 w 5848742"/>
              <a:gd name="connsiteY2761" fmla="*/ 5896922 h 6858002"/>
              <a:gd name="connsiteX2762" fmla="*/ 4598872 w 5848742"/>
              <a:gd name="connsiteY2762" fmla="*/ 5892381 h 6858002"/>
              <a:gd name="connsiteX2763" fmla="*/ 4603503 w 5848742"/>
              <a:gd name="connsiteY2763" fmla="*/ 5902366 h 6858002"/>
              <a:gd name="connsiteX2764" fmla="*/ 4596078 w 5848742"/>
              <a:gd name="connsiteY2764" fmla="*/ 5901646 h 6858002"/>
              <a:gd name="connsiteX2765" fmla="*/ 4524040 w 5848742"/>
              <a:gd name="connsiteY2765" fmla="*/ 5908359 h 6858002"/>
              <a:gd name="connsiteX2766" fmla="*/ 4628067 w 5848742"/>
              <a:gd name="connsiteY2766" fmla="*/ 5916318 h 6858002"/>
              <a:gd name="connsiteX2767" fmla="*/ 4634574 w 5848742"/>
              <a:gd name="connsiteY2767" fmla="*/ 5917003 h 6858002"/>
              <a:gd name="connsiteX2768" fmla="*/ 4635426 w 5848742"/>
              <a:gd name="connsiteY2768" fmla="*/ 5917393 h 6858002"/>
              <a:gd name="connsiteX2769" fmla="*/ 4655566 w 5848742"/>
              <a:gd name="connsiteY2769" fmla="*/ 5924239 h 6858002"/>
              <a:gd name="connsiteX2770" fmla="*/ 4507321 w 5848742"/>
              <a:gd name="connsiteY2770" fmla="*/ 5918923 h 6858002"/>
              <a:gd name="connsiteX2771" fmla="*/ 4276406 w 5848742"/>
              <a:gd name="connsiteY2771" fmla="*/ 5905355 h 6858002"/>
              <a:gd name="connsiteX2772" fmla="*/ 4248318 w 5848742"/>
              <a:gd name="connsiteY2772" fmla="*/ 5901764 h 6858002"/>
              <a:gd name="connsiteX2773" fmla="*/ 4278359 w 5848742"/>
              <a:gd name="connsiteY2773" fmla="*/ 5910894 h 6858002"/>
              <a:gd name="connsiteX2774" fmla="*/ 4694007 w 5848742"/>
              <a:gd name="connsiteY2774" fmla="*/ 5951197 h 6858002"/>
              <a:gd name="connsiteX2775" fmla="*/ 4244498 w 5848742"/>
              <a:gd name="connsiteY2775" fmla="*/ 5922830 h 6858002"/>
              <a:gd name="connsiteX2776" fmla="*/ 4183649 w 5848742"/>
              <a:gd name="connsiteY2776" fmla="*/ 5931827 h 6858002"/>
              <a:gd name="connsiteX2777" fmla="*/ 4250682 w 5848742"/>
              <a:gd name="connsiteY2777" fmla="*/ 5940371 h 6858002"/>
              <a:gd name="connsiteX2778" fmla="*/ 4451049 w 5848742"/>
              <a:gd name="connsiteY2778" fmla="*/ 5959001 h 6858002"/>
              <a:gd name="connsiteX2779" fmla="*/ 4279537 w 5848742"/>
              <a:gd name="connsiteY2779" fmla="*/ 5950440 h 6858002"/>
              <a:gd name="connsiteX2780" fmla="*/ 4094711 w 5848742"/>
              <a:gd name="connsiteY2780" fmla="*/ 5937231 h 6858002"/>
              <a:gd name="connsiteX2781" fmla="*/ 3747994 w 5848742"/>
              <a:gd name="connsiteY2781" fmla="*/ 5898576 h 6858002"/>
              <a:gd name="connsiteX2782" fmla="*/ 3579860 w 5848742"/>
              <a:gd name="connsiteY2782" fmla="*/ 5883634 h 6858002"/>
              <a:gd name="connsiteX2783" fmla="*/ 3547866 w 5848742"/>
              <a:gd name="connsiteY2783" fmla="*/ 5877485 h 6858002"/>
              <a:gd name="connsiteX2784" fmla="*/ 3677705 w 5848742"/>
              <a:gd name="connsiteY2784" fmla="*/ 5889466 h 6858002"/>
              <a:gd name="connsiteX2785" fmla="*/ 3827557 w 5848742"/>
              <a:gd name="connsiteY2785" fmla="*/ 5901787 h 6858002"/>
              <a:gd name="connsiteX2786" fmla="*/ 3920402 w 5848742"/>
              <a:gd name="connsiteY2786" fmla="*/ 5907461 h 6858002"/>
              <a:gd name="connsiteX2787" fmla="*/ 3935735 w 5848742"/>
              <a:gd name="connsiteY2787" fmla="*/ 5889600 h 6858002"/>
              <a:gd name="connsiteX2788" fmla="*/ 3961543 w 5848742"/>
              <a:gd name="connsiteY2788" fmla="*/ 5886730 h 6858002"/>
              <a:gd name="connsiteX2789" fmla="*/ 3850556 w 5848742"/>
              <a:gd name="connsiteY2789" fmla="*/ 5861500 h 6858002"/>
              <a:gd name="connsiteX2790" fmla="*/ 3853518 w 5848742"/>
              <a:gd name="connsiteY2790" fmla="*/ 5857835 h 6858002"/>
              <a:gd name="connsiteX2791" fmla="*/ 3836340 w 5848742"/>
              <a:gd name="connsiteY2791" fmla="*/ 5858552 h 6858002"/>
              <a:gd name="connsiteX2792" fmla="*/ 3824965 w 5848742"/>
              <a:gd name="connsiteY2792" fmla="*/ 5858048 h 6858002"/>
              <a:gd name="connsiteX2793" fmla="*/ 3850556 w 5848742"/>
              <a:gd name="connsiteY2793" fmla="*/ 5861500 h 6858002"/>
              <a:gd name="connsiteX2794" fmla="*/ 3847893 w 5848742"/>
              <a:gd name="connsiteY2794" fmla="*/ 5868667 h 6858002"/>
              <a:gd name="connsiteX2795" fmla="*/ 3933782 w 5848742"/>
              <a:gd name="connsiteY2795" fmla="*/ 5884060 h 6858002"/>
              <a:gd name="connsiteX2796" fmla="*/ 3787729 w 5848742"/>
              <a:gd name="connsiteY2796" fmla="*/ 5857490 h 6858002"/>
              <a:gd name="connsiteX2797" fmla="*/ 3779253 w 5848742"/>
              <a:gd name="connsiteY2797" fmla="*/ 5855623 h 6858002"/>
              <a:gd name="connsiteX2798" fmla="*/ 3766196 w 5848742"/>
              <a:gd name="connsiteY2798" fmla="*/ 5854801 h 6858002"/>
              <a:gd name="connsiteX2799" fmla="*/ 3745428 w 5848742"/>
              <a:gd name="connsiteY2799" fmla="*/ 5853948 h 6858002"/>
              <a:gd name="connsiteX2800" fmla="*/ 3659972 w 5848742"/>
              <a:gd name="connsiteY2800" fmla="*/ 5848337 h 6858002"/>
              <a:gd name="connsiteX2801" fmla="*/ 3647504 w 5848742"/>
              <a:gd name="connsiteY2801" fmla="*/ 5847995 h 6858002"/>
              <a:gd name="connsiteX2802" fmla="*/ 3576417 w 5848742"/>
              <a:gd name="connsiteY2802" fmla="*/ 5823543 h 6858002"/>
              <a:gd name="connsiteX2803" fmla="*/ 3494690 w 5848742"/>
              <a:gd name="connsiteY2803" fmla="*/ 5811959 h 6858002"/>
              <a:gd name="connsiteX2804" fmla="*/ 3569947 w 5848742"/>
              <a:gd name="connsiteY2804" fmla="*/ 5840720 h 6858002"/>
              <a:gd name="connsiteX2805" fmla="*/ 3586886 w 5848742"/>
              <a:gd name="connsiteY2805" fmla="*/ 5846384 h 6858002"/>
              <a:gd name="connsiteX2806" fmla="*/ 3526214 w 5848742"/>
              <a:gd name="connsiteY2806" fmla="*/ 5845126 h 6858002"/>
              <a:gd name="connsiteX2807" fmla="*/ 3430847 w 5848742"/>
              <a:gd name="connsiteY2807" fmla="*/ 5840628 h 6858002"/>
              <a:gd name="connsiteX2808" fmla="*/ 3323538 w 5848742"/>
              <a:gd name="connsiteY2808" fmla="*/ 5834984 h 6858002"/>
              <a:gd name="connsiteX2809" fmla="*/ 3306630 w 5848742"/>
              <a:gd name="connsiteY2809" fmla="*/ 5846900 h 6858002"/>
              <a:gd name="connsiteX2810" fmla="*/ 3307752 w 5848742"/>
              <a:gd name="connsiteY2810" fmla="*/ 5847207 h 6858002"/>
              <a:gd name="connsiteX2811" fmla="*/ 3367410 w 5848742"/>
              <a:gd name="connsiteY2811" fmla="*/ 5856880 h 6858002"/>
              <a:gd name="connsiteX2812" fmla="*/ 3413530 w 5848742"/>
              <a:gd name="connsiteY2812" fmla="*/ 5862315 h 6858002"/>
              <a:gd name="connsiteX2813" fmla="*/ 3421616 w 5848742"/>
              <a:gd name="connsiteY2813" fmla="*/ 5864849 h 6858002"/>
              <a:gd name="connsiteX2814" fmla="*/ 3433455 w 5848742"/>
              <a:gd name="connsiteY2814" fmla="*/ 5867665 h 6858002"/>
              <a:gd name="connsiteX2815" fmla="*/ 3443178 w 5848742"/>
              <a:gd name="connsiteY2815" fmla="*/ 5868000 h 6858002"/>
              <a:gd name="connsiteX2816" fmla="*/ 3498625 w 5848742"/>
              <a:gd name="connsiteY2816" fmla="*/ 5873272 h 6858002"/>
              <a:gd name="connsiteX2817" fmla="*/ 3503611 w 5848742"/>
              <a:gd name="connsiteY2817" fmla="*/ 5884284 h 6858002"/>
              <a:gd name="connsiteX2818" fmla="*/ 3506460 w 5848742"/>
              <a:gd name="connsiteY2818" fmla="*/ 5884956 h 6858002"/>
              <a:gd name="connsiteX2819" fmla="*/ 3516820 w 5848742"/>
              <a:gd name="connsiteY2819" fmla="*/ 5888317 h 6858002"/>
              <a:gd name="connsiteX2820" fmla="*/ 3486158 w 5848742"/>
              <a:gd name="connsiteY2820" fmla="*/ 5884723 h 6858002"/>
              <a:gd name="connsiteX2821" fmla="*/ 3453454 w 5848742"/>
              <a:gd name="connsiteY2821" fmla="*/ 5888045 h 6858002"/>
              <a:gd name="connsiteX2822" fmla="*/ 3378181 w 5848742"/>
              <a:gd name="connsiteY2822" fmla="*/ 5899867 h 6858002"/>
              <a:gd name="connsiteX2823" fmla="*/ 3339031 w 5848742"/>
              <a:gd name="connsiteY2823" fmla="*/ 5907978 h 6858002"/>
              <a:gd name="connsiteX2824" fmla="*/ 3403409 w 5848742"/>
              <a:gd name="connsiteY2824" fmla="*/ 5912272 h 6858002"/>
              <a:gd name="connsiteX2825" fmla="*/ 3399907 w 5848742"/>
              <a:gd name="connsiteY2825" fmla="*/ 5947041 h 6858002"/>
              <a:gd name="connsiteX2826" fmla="*/ 3514826 w 5848742"/>
              <a:gd name="connsiteY2826" fmla="*/ 5967068 h 6858002"/>
              <a:gd name="connsiteX2827" fmla="*/ 3489338 w 5848742"/>
              <a:gd name="connsiteY2827" fmla="*/ 5981900 h 6858002"/>
              <a:gd name="connsiteX2828" fmla="*/ 3446406 w 5848742"/>
              <a:gd name="connsiteY2828" fmla="*/ 5980549 h 6858002"/>
              <a:gd name="connsiteX2829" fmla="*/ 3453501 w 5848742"/>
              <a:gd name="connsiteY2829" fmla="*/ 6011406 h 6858002"/>
              <a:gd name="connsiteX2830" fmla="*/ 3436211 w 5848742"/>
              <a:gd name="connsiteY2830" fmla="*/ 6006560 h 6858002"/>
              <a:gd name="connsiteX2831" fmla="*/ 3395775 w 5848742"/>
              <a:gd name="connsiteY2831" fmla="*/ 6001312 h 6858002"/>
              <a:gd name="connsiteX2832" fmla="*/ 3394257 w 5848742"/>
              <a:gd name="connsiteY2832" fmla="*/ 6000771 h 6858002"/>
              <a:gd name="connsiteX2833" fmla="*/ 2991747 w 5848742"/>
              <a:gd name="connsiteY2833" fmla="*/ 5859608 h 6858002"/>
              <a:gd name="connsiteX2834" fmla="*/ 2940401 w 5848742"/>
              <a:gd name="connsiteY2834" fmla="*/ 5844088 h 6858002"/>
              <a:gd name="connsiteX2835" fmla="*/ 2901337 w 5848742"/>
              <a:gd name="connsiteY2835" fmla="*/ 5837420 h 6858002"/>
              <a:gd name="connsiteX2836" fmla="*/ 2648306 w 5848742"/>
              <a:gd name="connsiteY2836" fmla="*/ 5764276 h 6858002"/>
              <a:gd name="connsiteX2837" fmla="*/ 2622785 w 5848742"/>
              <a:gd name="connsiteY2837" fmla="*/ 5756633 h 6858002"/>
              <a:gd name="connsiteX2838" fmla="*/ 2616273 w 5848742"/>
              <a:gd name="connsiteY2838" fmla="*/ 5753063 h 6858002"/>
              <a:gd name="connsiteX2839" fmla="*/ 2542718 w 5848742"/>
              <a:gd name="connsiteY2839" fmla="*/ 5734539 h 6858002"/>
              <a:gd name="connsiteX2840" fmla="*/ 2567044 w 5848742"/>
              <a:gd name="connsiteY2840" fmla="*/ 5746590 h 6858002"/>
              <a:gd name="connsiteX2841" fmla="*/ 2623082 w 5848742"/>
              <a:gd name="connsiteY2841" fmla="*/ 5777247 h 6858002"/>
              <a:gd name="connsiteX2842" fmla="*/ 2656560 w 5848742"/>
              <a:gd name="connsiteY2842" fmla="*/ 5793799 h 6858002"/>
              <a:gd name="connsiteX2843" fmla="*/ 2787568 w 5848742"/>
              <a:gd name="connsiteY2843" fmla="*/ 5824047 h 6858002"/>
              <a:gd name="connsiteX2844" fmla="*/ 3423261 w 5848742"/>
              <a:gd name="connsiteY2844" fmla="*/ 6043791 h 6858002"/>
              <a:gd name="connsiteX2845" fmla="*/ 3429417 w 5848742"/>
              <a:gd name="connsiteY2845" fmla="*/ 6046446 h 6858002"/>
              <a:gd name="connsiteX2846" fmla="*/ 3395106 w 5848742"/>
              <a:gd name="connsiteY2846" fmla="*/ 6046210 h 6858002"/>
              <a:gd name="connsiteX2847" fmla="*/ 3390251 w 5848742"/>
              <a:gd name="connsiteY2847" fmla="*/ 6047553 h 6858002"/>
              <a:gd name="connsiteX2848" fmla="*/ 3380830 w 5848742"/>
              <a:gd name="connsiteY2848" fmla="*/ 6043686 h 6858002"/>
              <a:gd name="connsiteX2849" fmla="*/ 2762770 w 5848742"/>
              <a:gd name="connsiteY2849" fmla="*/ 5841086 h 6858002"/>
              <a:gd name="connsiteX2850" fmla="*/ 2732320 w 5848742"/>
              <a:gd name="connsiteY2850" fmla="*/ 5833091 h 6858002"/>
              <a:gd name="connsiteX2851" fmla="*/ 2784051 w 5848742"/>
              <a:gd name="connsiteY2851" fmla="*/ 5866560 h 6858002"/>
              <a:gd name="connsiteX2852" fmla="*/ 2665978 w 5848742"/>
              <a:gd name="connsiteY2852" fmla="*/ 5816012 h 6858002"/>
              <a:gd name="connsiteX2853" fmla="*/ 2664250 w 5848742"/>
              <a:gd name="connsiteY2853" fmla="*/ 5815216 h 6858002"/>
              <a:gd name="connsiteX2854" fmla="*/ 2632558 w 5848742"/>
              <a:gd name="connsiteY2854" fmla="*/ 5806893 h 6858002"/>
              <a:gd name="connsiteX2855" fmla="*/ 2493985 w 5848742"/>
              <a:gd name="connsiteY2855" fmla="*/ 5777069 h 6858002"/>
              <a:gd name="connsiteX2856" fmla="*/ 2451432 w 5848742"/>
              <a:gd name="connsiteY2856" fmla="*/ 5769193 h 6858002"/>
              <a:gd name="connsiteX2857" fmla="*/ 2493033 w 5848742"/>
              <a:gd name="connsiteY2857" fmla="*/ 5794599 h 6858002"/>
              <a:gd name="connsiteX2858" fmla="*/ 2536292 w 5848742"/>
              <a:gd name="connsiteY2858" fmla="*/ 5812219 h 6858002"/>
              <a:gd name="connsiteX2859" fmla="*/ 2624859 w 5848742"/>
              <a:gd name="connsiteY2859" fmla="*/ 5830863 h 6858002"/>
              <a:gd name="connsiteX2860" fmla="*/ 2755598 w 5848742"/>
              <a:gd name="connsiteY2860" fmla="*/ 5865393 h 6858002"/>
              <a:gd name="connsiteX2861" fmla="*/ 2792078 w 5848742"/>
              <a:gd name="connsiteY2861" fmla="*/ 5874730 h 6858002"/>
              <a:gd name="connsiteX2862" fmla="*/ 2794840 w 5848742"/>
              <a:gd name="connsiteY2862" fmla="*/ 5875417 h 6858002"/>
              <a:gd name="connsiteX2863" fmla="*/ 2784051 w 5848742"/>
              <a:gd name="connsiteY2863" fmla="*/ 5866560 h 6858002"/>
              <a:gd name="connsiteX2864" fmla="*/ 2804942 w 5848742"/>
              <a:gd name="connsiteY2864" fmla="*/ 5873665 h 6858002"/>
              <a:gd name="connsiteX2865" fmla="*/ 2817118 w 5848742"/>
              <a:gd name="connsiteY2865" fmla="*/ 5880951 h 6858002"/>
              <a:gd name="connsiteX2866" fmla="*/ 2838410 w 5848742"/>
              <a:gd name="connsiteY2866" fmla="*/ 5886241 h 6858002"/>
              <a:gd name="connsiteX2867" fmla="*/ 2875026 w 5848742"/>
              <a:gd name="connsiteY2867" fmla="*/ 5909088 h 6858002"/>
              <a:gd name="connsiteX2868" fmla="*/ 2906765 w 5848742"/>
              <a:gd name="connsiteY2868" fmla="*/ 5920193 h 6858002"/>
              <a:gd name="connsiteX2869" fmla="*/ 3390589 w 5848742"/>
              <a:gd name="connsiteY2869" fmla="*/ 6104206 h 6858002"/>
              <a:gd name="connsiteX2870" fmla="*/ 2872793 w 5848742"/>
              <a:gd name="connsiteY2870" fmla="*/ 5928316 h 6858002"/>
              <a:gd name="connsiteX2871" fmla="*/ 2694124 w 5848742"/>
              <a:gd name="connsiteY2871" fmla="*/ 5876404 h 6858002"/>
              <a:gd name="connsiteX2872" fmla="*/ 2715987 w 5848742"/>
              <a:gd name="connsiteY2872" fmla="*/ 5897662 h 6858002"/>
              <a:gd name="connsiteX2873" fmla="*/ 2762653 w 5848742"/>
              <a:gd name="connsiteY2873" fmla="*/ 5911761 h 6858002"/>
              <a:gd name="connsiteX2874" fmla="*/ 3369312 w 5848742"/>
              <a:gd name="connsiteY2874" fmla="*/ 6134553 h 6858002"/>
              <a:gd name="connsiteX2875" fmla="*/ 2648752 w 5848742"/>
              <a:gd name="connsiteY2875" fmla="*/ 5914596 h 6858002"/>
              <a:gd name="connsiteX2876" fmla="*/ 2537961 w 5848742"/>
              <a:gd name="connsiteY2876" fmla="*/ 5888125 h 6858002"/>
              <a:gd name="connsiteX2877" fmla="*/ 2541952 w 5848742"/>
              <a:gd name="connsiteY2877" fmla="*/ 5890498 h 6858002"/>
              <a:gd name="connsiteX2878" fmla="*/ 2547026 w 5848742"/>
              <a:gd name="connsiteY2878" fmla="*/ 5893654 h 6858002"/>
              <a:gd name="connsiteX2879" fmla="*/ 2455464 w 5848742"/>
              <a:gd name="connsiteY2879" fmla="*/ 5876690 h 6858002"/>
              <a:gd name="connsiteX2880" fmla="*/ 2573927 w 5848742"/>
              <a:gd name="connsiteY2880" fmla="*/ 5911297 h 6858002"/>
              <a:gd name="connsiteX2881" fmla="*/ 2581510 w 5848742"/>
              <a:gd name="connsiteY2881" fmla="*/ 5920245 h 6858002"/>
              <a:gd name="connsiteX2882" fmla="*/ 2717256 w 5848742"/>
              <a:gd name="connsiteY2882" fmla="*/ 5952808 h 6858002"/>
              <a:gd name="connsiteX2883" fmla="*/ 3306310 w 5848742"/>
              <a:gd name="connsiteY2883" fmla="*/ 6145723 h 6858002"/>
              <a:gd name="connsiteX2884" fmla="*/ 3506142 w 5848742"/>
              <a:gd name="connsiteY2884" fmla="*/ 6247844 h 6858002"/>
              <a:gd name="connsiteX2885" fmla="*/ 3560564 w 5848742"/>
              <a:gd name="connsiteY2885" fmla="*/ 6269485 h 6858002"/>
              <a:gd name="connsiteX2886" fmla="*/ 3587368 w 5848742"/>
              <a:gd name="connsiteY2886" fmla="*/ 6295546 h 6858002"/>
              <a:gd name="connsiteX2887" fmla="*/ 3380368 w 5848742"/>
              <a:gd name="connsiteY2887" fmla="*/ 6227610 h 6858002"/>
              <a:gd name="connsiteX2888" fmla="*/ 2845241 w 5848742"/>
              <a:gd name="connsiteY2888" fmla="*/ 6048267 h 6858002"/>
              <a:gd name="connsiteX2889" fmla="*/ 2693151 w 5848742"/>
              <a:gd name="connsiteY2889" fmla="*/ 6003994 h 6858002"/>
              <a:gd name="connsiteX2890" fmla="*/ 2715272 w 5848742"/>
              <a:gd name="connsiteY2890" fmla="*/ 6015845 h 6858002"/>
              <a:gd name="connsiteX2891" fmla="*/ 2762540 w 5848742"/>
              <a:gd name="connsiteY2891" fmla="*/ 6040466 h 6858002"/>
              <a:gd name="connsiteX2892" fmla="*/ 2797428 w 5848742"/>
              <a:gd name="connsiteY2892" fmla="*/ 6050186 h 6858002"/>
              <a:gd name="connsiteX2893" fmla="*/ 3323828 w 5848742"/>
              <a:gd name="connsiteY2893" fmla="*/ 6233541 h 6858002"/>
              <a:gd name="connsiteX2894" fmla="*/ 3428331 w 5848742"/>
              <a:gd name="connsiteY2894" fmla="*/ 6274247 h 6858002"/>
              <a:gd name="connsiteX2895" fmla="*/ 3436087 w 5848742"/>
              <a:gd name="connsiteY2895" fmla="*/ 6301544 h 6858002"/>
              <a:gd name="connsiteX2896" fmla="*/ 3462888 w 5848742"/>
              <a:gd name="connsiteY2896" fmla="*/ 6317728 h 6858002"/>
              <a:gd name="connsiteX2897" fmla="*/ 3328647 w 5848742"/>
              <a:gd name="connsiteY2897" fmla="*/ 6289264 h 6858002"/>
              <a:gd name="connsiteX2898" fmla="*/ 3329356 w 5848742"/>
              <a:gd name="connsiteY2898" fmla="*/ 6280074 h 6858002"/>
              <a:gd name="connsiteX2899" fmla="*/ 3431153 w 5848742"/>
              <a:gd name="connsiteY2899" fmla="*/ 6306622 h 6858002"/>
              <a:gd name="connsiteX2900" fmla="*/ 3328647 w 5848742"/>
              <a:gd name="connsiteY2900" fmla="*/ 6289264 h 6858002"/>
              <a:gd name="connsiteX2901" fmla="*/ 3330603 w 5848742"/>
              <a:gd name="connsiteY2901" fmla="*/ 6297027 h 6858002"/>
              <a:gd name="connsiteX2902" fmla="*/ 3289610 w 5848742"/>
              <a:gd name="connsiteY2902" fmla="*/ 6290477 h 6858002"/>
              <a:gd name="connsiteX2903" fmla="*/ 3145745 w 5848742"/>
              <a:gd name="connsiteY2903" fmla="*/ 6233235 h 6858002"/>
              <a:gd name="connsiteX2904" fmla="*/ 3006364 w 5848742"/>
              <a:gd name="connsiteY2904" fmla="*/ 6190153 h 6858002"/>
              <a:gd name="connsiteX2905" fmla="*/ 3006878 w 5848742"/>
              <a:gd name="connsiteY2905" fmla="*/ 6190485 h 6858002"/>
              <a:gd name="connsiteX2906" fmla="*/ 3002409 w 5848742"/>
              <a:gd name="connsiteY2906" fmla="*/ 6195576 h 6858002"/>
              <a:gd name="connsiteX2907" fmla="*/ 3011774 w 5848742"/>
              <a:gd name="connsiteY2907" fmla="*/ 6197280 h 6858002"/>
              <a:gd name="connsiteX2908" fmla="*/ 3029824 w 5848742"/>
              <a:gd name="connsiteY2908" fmla="*/ 6205253 h 6858002"/>
              <a:gd name="connsiteX2909" fmla="*/ 3083078 w 5848742"/>
              <a:gd name="connsiteY2909" fmla="*/ 6239529 h 6858002"/>
              <a:gd name="connsiteX2910" fmla="*/ 3061061 w 5848742"/>
              <a:gd name="connsiteY2910" fmla="*/ 6234497 h 6858002"/>
              <a:gd name="connsiteX2911" fmla="*/ 3050631 w 5848742"/>
              <a:gd name="connsiteY2911" fmla="*/ 6236427 h 6858002"/>
              <a:gd name="connsiteX2912" fmla="*/ 3061061 w 5848742"/>
              <a:gd name="connsiteY2912" fmla="*/ 6234497 h 6858002"/>
              <a:gd name="connsiteX2913" fmla="*/ 3057177 w 5848742"/>
              <a:gd name="connsiteY2913" fmla="*/ 6249778 h 6858002"/>
              <a:gd name="connsiteX2914" fmla="*/ 2998638 w 5848742"/>
              <a:gd name="connsiteY2914" fmla="*/ 6221338 h 6858002"/>
              <a:gd name="connsiteX2915" fmla="*/ 2951327 w 5848742"/>
              <a:gd name="connsiteY2915" fmla="*/ 6193403 h 6858002"/>
              <a:gd name="connsiteX2916" fmla="*/ 2950219 w 5848742"/>
              <a:gd name="connsiteY2916" fmla="*/ 6188396 h 6858002"/>
              <a:gd name="connsiteX2917" fmla="*/ 2949477 w 5848742"/>
              <a:gd name="connsiteY2917" fmla="*/ 6185027 h 6858002"/>
              <a:gd name="connsiteX2918" fmla="*/ 2949244 w 5848742"/>
              <a:gd name="connsiteY2918" fmla="*/ 6183980 h 6858002"/>
              <a:gd name="connsiteX2919" fmla="*/ 2950219 w 5848742"/>
              <a:gd name="connsiteY2919" fmla="*/ 6188396 h 6858002"/>
              <a:gd name="connsiteX2920" fmla="*/ 2950631 w 5848742"/>
              <a:gd name="connsiteY2920" fmla="*/ 6190261 h 6858002"/>
              <a:gd name="connsiteX2921" fmla="*/ 2951327 w 5848742"/>
              <a:gd name="connsiteY2921" fmla="*/ 6193403 h 6858002"/>
              <a:gd name="connsiteX2922" fmla="*/ 2998638 w 5848742"/>
              <a:gd name="connsiteY2922" fmla="*/ 6221338 h 6858002"/>
              <a:gd name="connsiteX2923" fmla="*/ 3054238 w 5848742"/>
              <a:gd name="connsiteY2923" fmla="*/ 6259427 h 6858002"/>
              <a:gd name="connsiteX2924" fmla="*/ 3019372 w 5848742"/>
              <a:gd name="connsiteY2924" fmla="*/ 6254158 h 6858002"/>
              <a:gd name="connsiteX2925" fmla="*/ 3004389 w 5848742"/>
              <a:gd name="connsiteY2925" fmla="*/ 6252804 h 6858002"/>
              <a:gd name="connsiteX2926" fmla="*/ 2820610 w 5848742"/>
              <a:gd name="connsiteY2926" fmla="*/ 6144325 h 6858002"/>
              <a:gd name="connsiteX2927" fmla="*/ 2781572 w 5848742"/>
              <a:gd name="connsiteY2927" fmla="*/ 6122791 h 6858002"/>
              <a:gd name="connsiteX2928" fmla="*/ 2656518 w 5848742"/>
              <a:gd name="connsiteY2928" fmla="*/ 6086356 h 6858002"/>
              <a:gd name="connsiteX2929" fmla="*/ 2624820 w 5848742"/>
              <a:gd name="connsiteY2929" fmla="*/ 6078271 h 6858002"/>
              <a:gd name="connsiteX2930" fmla="*/ 2625643 w 5848742"/>
              <a:gd name="connsiteY2930" fmla="*/ 6079626 h 6858002"/>
              <a:gd name="connsiteX2931" fmla="*/ 2748676 w 5848742"/>
              <a:gd name="connsiteY2931" fmla="*/ 6151803 h 6858002"/>
              <a:gd name="connsiteX2932" fmla="*/ 2760084 w 5848742"/>
              <a:gd name="connsiteY2932" fmla="*/ 6181844 h 6858002"/>
              <a:gd name="connsiteX2933" fmla="*/ 2767273 w 5848742"/>
              <a:gd name="connsiteY2933" fmla="*/ 6186789 h 6858002"/>
              <a:gd name="connsiteX2934" fmla="*/ 2774564 w 5848742"/>
              <a:gd name="connsiteY2934" fmla="*/ 6189507 h 6858002"/>
              <a:gd name="connsiteX2935" fmla="*/ 2784149 w 5848742"/>
              <a:gd name="connsiteY2935" fmla="*/ 6196658 h 6858002"/>
              <a:gd name="connsiteX2936" fmla="*/ 2784341 w 5848742"/>
              <a:gd name="connsiteY2936" fmla="*/ 6199029 h 6858002"/>
              <a:gd name="connsiteX2937" fmla="*/ 2789365 w 5848742"/>
              <a:gd name="connsiteY2937" fmla="*/ 6200549 h 6858002"/>
              <a:gd name="connsiteX2938" fmla="*/ 2784149 w 5848742"/>
              <a:gd name="connsiteY2938" fmla="*/ 6196658 h 6858002"/>
              <a:gd name="connsiteX2939" fmla="*/ 2783854 w 5848742"/>
              <a:gd name="connsiteY2939" fmla="*/ 6192974 h 6858002"/>
              <a:gd name="connsiteX2940" fmla="*/ 2811681 w 5848742"/>
              <a:gd name="connsiteY2940" fmla="*/ 6224041 h 6858002"/>
              <a:gd name="connsiteX2941" fmla="*/ 2682868 w 5848742"/>
              <a:gd name="connsiteY2941" fmla="*/ 6151101 h 6858002"/>
              <a:gd name="connsiteX2942" fmla="*/ 2652744 w 5848742"/>
              <a:gd name="connsiteY2942" fmla="*/ 6153971 h 6858002"/>
              <a:gd name="connsiteX2943" fmla="*/ 2528910 w 5848742"/>
              <a:gd name="connsiteY2943" fmla="*/ 6102232 h 6858002"/>
              <a:gd name="connsiteX2944" fmla="*/ 2439007 w 5848742"/>
              <a:gd name="connsiteY2944" fmla="*/ 6052410 h 6858002"/>
              <a:gd name="connsiteX2945" fmla="*/ 2438883 w 5848742"/>
              <a:gd name="connsiteY2945" fmla="*/ 6052340 h 6858002"/>
              <a:gd name="connsiteX2946" fmla="*/ 2415009 w 5848742"/>
              <a:gd name="connsiteY2946" fmla="*/ 6049748 h 6858002"/>
              <a:gd name="connsiteX2947" fmla="*/ 2366546 w 5848742"/>
              <a:gd name="connsiteY2947" fmla="*/ 6039643 h 6858002"/>
              <a:gd name="connsiteX2948" fmla="*/ 2368767 w 5848742"/>
              <a:gd name="connsiteY2948" fmla="*/ 6044024 h 6858002"/>
              <a:gd name="connsiteX2949" fmla="*/ 2374949 w 5848742"/>
              <a:gd name="connsiteY2949" fmla="*/ 6053366 h 6858002"/>
              <a:gd name="connsiteX2950" fmla="*/ 2421038 w 5848742"/>
              <a:gd name="connsiteY2950" fmla="*/ 6087987 h 6858002"/>
              <a:gd name="connsiteX2951" fmla="*/ 2497404 w 5848742"/>
              <a:gd name="connsiteY2951" fmla="*/ 6140304 h 6858002"/>
              <a:gd name="connsiteX2952" fmla="*/ 2602406 w 5848742"/>
              <a:gd name="connsiteY2952" fmla="*/ 6203250 h 6858002"/>
              <a:gd name="connsiteX2953" fmla="*/ 2870163 w 5848742"/>
              <a:gd name="connsiteY2953" fmla="*/ 6365451 h 6858002"/>
              <a:gd name="connsiteX2954" fmla="*/ 2887991 w 5848742"/>
              <a:gd name="connsiteY2954" fmla="*/ 6376278 h 6858002"/>
              <a:gd name="connsiteX2955" fmla="*/ 2865546 w 5848742"/>
              <a:gd name="connsiteY2955" fmla="*/ 6375213 h 6858002"/>
              <a:gd name="connsiteX2956" fmla="*/ 2857745 w 5848742"/>
              <a:gd name="connsiteY2956" fmla="*/ 6375555 h 6858002"/>
              <a:gd name="connsiteX2957" fmla="*/ 2801187 w 5848742"/>
              <a:gd name="connsiteY2957" fmla="*/ 6343642 h 6858002"/>
              <a:gd name="connsiteX2958" fmla="*/ 2654387 w 5848742"/>
              <a:gd name="connsiteY2958" fmla="*/ 6260338 h 6858002"/>
              <a:gd name="connsiteX2959" fmla="*/ 2623416 w 5848742"/>
              <a:gd name="connsiteY2959" fmla="*/ 6284781 h 6858002"/>
              <a:gd name="connsiteX2960" fmla="*/ 2552986 w 5848742"/>
              <a:gd name="connsiteY2960" fmla="*/ 6253793 h 6858002"/>
              <a:gd name="connsiteX2961" fmla="*/ 2481283 w 5848742"/>
              <a:gd name="connsiteY2961" fmla="*/ 6230628 h 6858002"/>
              <a:gd name="connsiteX2962" fmla="*/ 2460281 w 5848742"/>
              <a:gd name="connsiteY2962" fmla="*/ 6219605 h 6858002"/>
              <a:gd name="connsiteX2963" fmla="*/ 2461019 w 5848742"/>
              <a:gd name="connsiteY2963" fmla="*/ 6220391 h 6858002"/>
              <a:gd name="connsiteX2964" fmla="*/ 2461578 w 5848742"/>
              <a:gd name="connsiteY2964" fmla="*/ 6223965 h 6858002"/>
              <a:gd name="connsiteX2965" fmla="*/ 2444449 w 5848742"/>
              <a:gd name="connsiteY2965" fmla="*/ 6221738 h 6858002"/>
              <a:gd name="connsiteX2966" fmla="*/ 2427991 w 5848742"/>
              <a:gd name="connsiteY2966" fmla="*/ 6215528 h 6858002"/>
              <a:gd name="connsiteX2967" fmla="*/ 2433386 w 5848742"/>
              <a:gd name="connsiteY2967" fmla="*/ 6223731 h 6858002"/>
              <a:gd name="connsiteX2968" fmla="*/ 2439333 w 5848742"/>
              <a:gd name="connsiteY2968" fmla="*/ 6238783 h 6858002"/>
              <a:gd name="connsiteX2969" fmla="*/ 2503716 w 5848742"/>
              <a:gd name="connsiteY2969" fmla="*/ 6275821 h 6858002"/>
              <a:gd name="connsiteX2970" fmla="*/ 2544718 w 5848742"/>
              <a:gd name="connsiteY2970" fmla="*/ 6316620 h 6858002"/>
              <a:gd name="connsiteX2971" fmla="*/ 2451009 w 5848742"/>
              <a:gd name="connsiteY2971" fmla="*/ 6262011 h 6858002"/>
              <a:gd name="connsiteX2972" fmla="*/ 2408630 w 5848742"/>
              <a:gd name="connsiteY2972" fmla="*/ 6256415 h 6858002"/>
              <a:gd name="connsiteX2973" fmla="*/ 2373837 w 5848742"/>
              <a:gd name="connsiteY2973" fmla="*/ 6230135 h 6858002"/>
              <a:gd name="connsiteX2974" fmla="*/ 2371578 w 5848742"/>
              <a:gd name="connsiteY2974" fmla="*/ 6229837 h 6858002"/>
              <a:gd name="connsiteX2975" fmla="*/ 2379429 w 5848742"/>
              <a:gd name="connsiteY2975" fmla="*/ 6234736 h 6858002"/>
              <a:gd name="connsiteX2976" fmla="*/ 2376403 w 5848742"/>
              <a:gd name="connsiteY2976" fmla="*/ 6248100 h 6858002"/>
              <a:gd name="connsiteX2977" fmla="*/ 2287895 w 5848742"/>
              <a:gd name="connsiteY2977" fmla="*/ 6209016 h 6858002"/>
              <a:gd name="connsiteX2978" fmla="*/ 2283830 w 5848742"/>
              <a:gd name="connsiteY2978" fmla="*/ 6217040 h 6858002"/>
              <a:gd name="connsiteX2979" fmla="*/ 2282526 w 5848742"/>
              <a:gd name="connsiteY2979" fmla="*/ 6219445 h 6858002"/>
              <a:gd name="connsiteX2980" fmla="*/ 2321267 w 5848742"/>
              <a:gd name="connsiteY2980" fmla="*/ 6238314 h 6858002"/>
              <a:gd name="connsiteX2981" fmla="*/ 2372459 w 5848742"/>
              <a:gd name="connsiteY2981" fmla="*/ 6265335 h 6858002"/>
              <a:gd name="connsiteX2982" fmla="*/ 2460471 w 5848742"/>
              <a:gd name="connsiteY2982" fmla="*/ 6317050 h 6858002"/>
              <a:gd name="connsiteX2983" fmla="*/ 2482277 w 5848742"/>
              <a:gd name="connsiteY2983" fmla="*/ 6330943 h 6858002"/>
              <a:gd name="connsiteX2984" fmla="*/ 2477059 w 5848742"/>
              <a:gd name="connsiteY2984" fmla="*/ 6329641 h 6858002"/>
              <a:gd name="connsiteX2985" fmla="*/ 2433760 w 5848742"/>
              <a:gd name="connsiteY2985" fmla="*/ 6319006 h 6858002"/>
              <a:gd name="connsiteX2986" fmla="*/ 2377392 w 5848742"/>
              <a:gd name="connsiteY2986" fmla="*/ 6287675 h 6858002"/>
              <a:gd name="connsiteX2987" fmla="*/ 2312210 w 5848742"/>
              <a:gd name="connsiteY2987" fmla="*/ 6271074 h 6858002"/>
              <a:gd name="connsiteX2988" fmla="*/ 2348413 w 5848742"/>
              <a:gd name="connsiteY2988" fmla="*/ 6297542 h 6858002"/>
              <a:gd name="connsiteX2989" fmla="*/ 2314827 w 5848742"/>
              <a:gd name="connsiteY2989" fmla="*/ 6288508 h 6858002"/>
              <a:gd name="connsiteX2990" fmla="*/ 2321449 w 5848742"/>
              <a:gd name="connsiteY2990" fmla="*/ 6293969 h 6858002"/>
              <a:gd name="connsiteX2991" fmla="*/ 2331801 w 5848742"/>
              <a:gd name="connsiteY2991" fmla="*/ 6299277 h 6858002"/>
              <a:gd name="connsiteX2992" fmla="*/ 2281365 w 5848742"/>
              <a:gd name="connsiteY2992" fmla="*/ 6283467 h 6858002"/>
              <a:gd name="connsiteX2993" fmla="*/ 2270040 w 5848742"/>
              <a:gd name="connsiteY2993" fmla="*/ 6276464 h 6858002"/>
              <a:gd name="connsiteX2994" fmla="*/ 2253661 w 5848742"/>
              <a:gd name="connsiteY2994" fmla="*/ 6272059 h 6858002"/>
              <a:gd name="connsiteX2995" fmla="*/ 2189572 w 5848742"/>
              <a:gd name="connsiteY2995" fmla="*/ 6254871 h 6858002"/>
              <a:gd name="connsiteX2996" fmla="*/ 2219771 w 5848742"/>
              <a:gd name="connsiteY2996" fmla="*/ 6273640 h 6858002"/>
              <a:gd name="connsiteX2997" fmla="*/ 2243308 w 5848742"/>
              <a:gd name="connsiteY2997" fmla="*/ 6287032 h 6858002"/>
              <a:gd name="connsiteX2998" fmla="*/ 2341294 w 5848742"/>
              <a:gd name="connsiteY2998" fmla="*/ 6317935 h 6858002"/>
              <a:gd name="connsiteX2999" fmla="*/ 2331350 w 5848742"/>
              <a:gd name="connsiteY2999" fmla="*/ 6330414 h 6858002"/>
              <a:gd name="connsiteX3000" fmla="*/ 2311064 w 5848742"/>
              <a:gd name="connsiteY3000" fmla="*/ 6327016 h 6858002"/>
              <a:gd name="connsiteX3001" fmla="*/ 2328126 w 5848742"/>
              <a:gd name="connsiteY3001" fmla="*/ 6337476 h 6858002"/>
              <a:gd name="connsiteX3002" fmla="*/ 2370564 w 5848742"/>
              <a:gd name="connsiteY3002" fmla="*/ 6364536 h 6858002"/>
              <a:gd name="connsiteX3003" fmla="*/ 2356272 w 5848742"/>
              <a:gd name="connsiteY3003" fmla="*/ 6360647 h 6858002"/>
              <a:gd name="connsiteX3004" fmla="*/ 2251921 w 5848742"/>
              <a:gd name="connsiteY3004" fmla="*/ 6336947 h 6858002"/>
              <a:gd name="connsiteX3005" fmla="*/ 2199432 w 5848742"/>
              <a:gd name="connsiteY3005" fmla="*/ 6317180 h 6858002"/>
              <a:gd name="connsiteX3006" fmla="*/ 2200811 w 5848742"/>
              <a:gd name="connsiteY3006" fmla="*/ 6325210 h 6858002"/>
              <a:gd name="connsiteX3007" fmla="*/ 2201071 w 5848742"/>
              <a:gd name="connsiteY3007" fmla="*/ 6325401 h 6858002"/>
              <a:gd name="connsiteX3008" fmla="*/ 2196564 w 5848742"/>
              <a:gd name="connsiteY3008" fmla="*/ 6324376 h 6858002"/>
              <a:gd name="connsiteX3009" fmla="*/ 2028499 w 5848742"/>
              <a:gd name="connsiteY3009" fmla="*/ 6279945 h 6858002"/>
              <a:gd name="connsiteX3010" fmla="*/ 1993810 w 5848742"/>
              <a:gd name="connsiteY3010" fmla="*/ 6272428 h 6858002"/>
              <a:gd name="connsiteX3011" fmla="*/ 1982324 w 5848742"/>
              <a:gd name="connsiteY3011" fmla="*/ 6270622 h 6858002"/>
              <a:gd name="connsiteX3012" fmla="*/ 2006103 w 5848742"/>
              <a:gd name="connsiteY3012" fmla="*/ 6278769 h 6858002"/>
              <a:gd name="connsiteX3013" fmla="*/ 2270065 w 5848742"/>
              <a:gd name="connsiteY3013" fmla="*/ 6350034 h 6858002"/>
              <a:gd name="connsiteX3014" fmla="*/ 2210695 w 5848742"/>
              <a:gd name="connsiteY3014" fmla="*/ 6337997 h 6858002"/>
              <a:gd name="connsiteX3015" fmla="*/ 2222423 w 5848742"/>
              <a:gd name="connsiteY3015" fmla="*/ 6341097 h 6858002"/>
              <a:gd name="connsiteX3016" fmla="*/ 2232247 w 5848742"/>
              <a:gd name="connsiteY3016" fmla="*/ 6348318 h 6858002"/>
              <a:gd name="connsiteX3017" fmla="*/ 2245944 w 5848742"/>
              <a:gd name="connsiteY3017" fmla="*/ 6365554 h 6858002"/>
              <a:gd name="connsiteX3018" fmla="*/ 2126685 w 5848742"/>
              <a:gd name="connsiteY3018" fmla="*/ 6320611 h 6858002"/>
              <a:gd name="connsiteX3019" fmla="*/ 2112986 w 5848742"/>
              <a:gd name="connsiteY3019" fmla="*/ 6315941 h 6858002"/>
              <a:gd name="connsiteX3020" fmla="*/ 2104046 w 5848742"/>
              <a:gd name="connsiteY3020" fmla="*/ 6313748 h 6858002"/>
              <a:gd name="connsiteX3021" fmla="*/ 2098209 w 5848742"/>
              <a:gd name="connsiteY3021" fmla="*/ 6314537 h 6858002"/>
              <a:gd name="connsiteX3022" fmla="*/ 2109011 w 5848742"/>
              <a:gd name="connsiteY3022" fmla="*/ 6326924 h 6858002"/>
              <a:gd name="connsiteX3023" fmla="*/ 2136886 w 5848742"/>
              <a:gd name="connsiteY3023" fmla="*/ 6342447 h 6858002"/>
              <a:gd name="connsiteX3024" fmla="*/ 2174206 w 5848742"/>
              <a:gd name="connsiteY3024" fmla="*/ 6364796 h 6858002"/>
              <a:gd name="connsiteX3025" fmla="*/ 2197889 w 5848742"/>
              <a:gd name="connsiteY3025" fmla="*/ 6370454 h 6858002"/>
              <a:gd name="connsiteX3026" fmla="*/ 2241085 w 5848742"/>
              <a:gd name="connsiteY3026" fmla="*/ 6386259 h 6858002"/>
              <a:gd name="connsiteX3027" fmla="*/ 2212514 w 5848742"/>
              <a:gd name="connsiteY3027" fmla="*/ 6382010 h 6858002"/>
              <a:gd name="connsiteX3028" fmla="*/ 2196484 w 5848742"/>
              <a:gd name="connsiteY3028" fmla="*/ 6378855 h 6858002"/>
              <a:gd name="connsiteX3029" fmla="*/ 2202349 w 5848742"/>
              <a:gd name="connsiteY3029" fmla="*/ 6382633 h 6858002"/>
              <a:gd name="connsiteX3030" fmla="*/ 2219446 w 5848742"/>
              <a:gd name="connsiteY3030" fmla="*/ 6394657 h 6858002"/>
              <a:gd name="connsiteX3031" fmla="*/ 2270385 w 5848742"/>
              <a:gd name="connsiteY3031" fmla="*/ 6406842 h 6858002"/>
              <a:gd name="connsiteX3032" fmla="*/ 2529544 w 5848742"/>
              <a:gd name="connsiteY3032" fmla="*/ 6474236 h 6858002"/>
              <a:gd name="connsiteX3033" fmla="*/ 2532678 w 5848742"/>
              <a:gd name="connsiteY3033" fmla="*/ 6474506 h 6858002"/>
              <a:gd name="connsiteX3034" fmla="*/ 2533504 w 5848742"/>
              <a:gd name="connsiteY3034" fmla="*/ 6474594 h 6858002"/>
              <a:gd name="connsiteX3035" fmla="*/ 2521223 w 5848742"/>
              <a:gd name="connsiteY3035" fmla="*/ 6468858 h 6858002"/>
              <a:gd name="connsiteX3036" fmla="*/ 2424249 w 5848742"/>
              <a:gd name="connsiteY3036" fmla="*/ 6410789 h 6858002"/>
              <a:gd name="connsiteX3037" fmla="*/ 2337309 w 5848742"/>
              <a:gd name="connsiteY3037" fmla="*/ 6371398 h 6858002"/>
              <a:gd name="connsiteX3038" fmla="*/ 2413129 w 5848742"/>
              <a:gd name="connsiteY3038" fmla="*/ 6391329 h 6858002"/>
              <a:gd name="connsiteX3039" fmla="*/ 2421889 w 5848742"/>
              <a:gd name="connsiteY3039" fmla="*/ 6396833 h 6858002"/>
              <a:gd name="connsiteX3040" fmla="*/ 2483430 w 5848742"/>
              <a:gd name="connsiteY3040" fmla="*/ 6432300 h 6858002"/>
              <a:gd name="connsiteX3041" fmla="*/ 2548274 w 5848742"/>
              <a:gd name="connsiteY3041" fmla="*/ 6470974 h 6858002"/>
              <a:gd name="connsiteX3042" fmla="*/ 2558262 w 5848742"/>
              <a:gd name="connsiteY3042" fmla="*/ 6478258 h 6858002"/>
              <a:gd name="connsiteX3043" fmla="*/ 2565359 w 5848742"/>
              <a:gd name="connsiteY3043" fmla="*/ 6479429 h 6858002"/>
              <a:gd name="connsiteX3044" fmla="*/ 2596490 w 5848742"/>
              <a:gd name="connsiteY3044" fmla="*/ 6499677 h 6858002"/>
              <a:gd name="connsiteX3045" fmla="*/ 2477664 w 5848742"/>
              <a:gd name="connsiteY3045" fmla="*/ 6471893 h 6858002"/>
              <a:gd name="connsiteX3046" fmla="*/ 2321398 w 5848742"/>
              <a:gd name="connsiteY3046" fmla="*/ 6435731 h 6858002"/>
              <a:gd name="connsiteX3047" fmla="*/ 2234991 w 5848742"/>
              <a:gd name="connsiteY3047" fmla="*/ 6416922 h 6858002"/>
              <a:gd name="connsiteX3048" fmla="*/ 2231414 w 5848742"/>
              <a:gd name="connsiteY3048" fmla="*/ 6420543 h 6858002"/>
              <a:gd name="connsiteX3049" fmla="*/ 2217112 w 5848742"/>
              <a:gd name="connsiteY3049" fmla="*/ 6428089 h 6858002"/>
              <a:gd name="connsiteX3050" fmla="*/ 2215627 w 5848742"/>
              <a:gd name="connsiteY3050" fmla="*/ 6428788 h 6858002"/>
              <a:gd name="connsiteX3051" fmla="*/ 2236001 w 5848742"/>
              <a:gd name="connsiteY3051" fmla="*/ 6433634 h 6858002"/>
              <a:gd name="connsiteX3052" fmla="*/ 2287702 w 5848742"/>
              <a:gd name="connsiteY3052" fmla="*/ 6445328 h 6858002"/>
              <a:gd name="connsiteX3053" fmla="*/ 2673418 w 5848742"/>
              <a:gd name="connsiteY3053" fmla="*/ 6534219 h 6858002"/>
              <a:gd name="connsiteX3054" fmla="*/ 2735368 w 5848742"/>
              <a:gd name="connsiteY3054" fmla="*/ 6559588 h 6858002"/>
              <a:gd name="connsiteX3055" fmla="*/ 2714855 w 5848742"/>
              <a:gd name="connsiteY3055" fmla="*/ 6555754 h 6858002"/>
              <a:gd name="connsiteX3056" fmla="*/ 2687881 w 5848742"/>
              <a:gd name="connsiteY3056" fmla="*/ 6542262 h 6858002"/>
              <a:gd name="connsiteX3057" fmla="*/ 2664245 w 5848742"/>
              <a:gd name="connsiteY3057" fmla="*/ 6533950 h 6858002"/>
              <a:gd name="connsiteX3058" fmla="*/ 2667267 w 5848742"/>
              <a:gd name="connsiteY3058" fmla="*/ 6544534 h 6858002"/>
              <a:gd name="connsiteX3059" fmla="*/ 2660043 w 5848742"/>
              <a:gd name="connsiteY3059" fmla="*/ 6542667 h 6858002"/>
              <a:gd name="connsiteX3060" fmla="*/ 2587837 w 5848742"/>
              <a:gd name="connsiteY3060" fmla="*/ 6538113 h 6858002"/>
              <a:gd name="connsiteX3061" fmla="*/ 2689370 w 5848742"/>
              <a:gd name="connsiteY3061" fmla="*/ 6562128 h 6858002"/>
              <a:gd name="connsiteX3062" fmla="*/ 2695688 w 5848742"/>
              <a:gd name="connsiteY3062" fmla="*/ 6563815 h 6858002"/>
              <a:gd name="connsiteX3063" fmla="*/ 2696470 w 5848742"/>
              <a:gd name="connsiteY3063" fmla="*/ 6564333 h 6858002"/>
              <a:gd name="connsiteX3064" fmla="*/ 2715304 w 5848742"/>
              <a:gd name="connsiteY3064" fmla="*/ 6574224 h 6858002"/>
              <a:gd name="connsiteX3065" fmla="*/ 2569686 w 5848742"/>
              <a:gd name="connsiteY3065" fmla="*/ 6545953 h 6858002"/>
              <a:gd name="connsiteX3066" fmla="*/ 2343674 w 5848742"/>
              <a:gd name="connsiteY3066" fmla="*/ 6496691 h 6858002"/>
              <a:gd name="connsiteX3067" fmla="*/ 2316486 w 5848742"/>
              <a:gd name="connsiteY3067" fmla="*/ 6488780 h 6858002"/>
              <a:gd name="connsiteX3068" fmla="*/ 2344745 w 5848742"/>
              <a:gd name="connsiteY3068" fmla="*/ 6502466 h 6858002"/>
              <a:gd name="connsiteX3069" fmla="*/ 2749089 w 5848742"/>
              <a:gd name="connsiteY3069" fmla="*/ 6606826 h 6858002"/>
              <a:gd name="connsiteX3070" fmla="*/ 2309441 w 5848742"/>
              <a:gd name="connsiteY3070" fmla="*/ 6508998 h 6858002"/>
              <a:gd name="connsiteX3071" fmla="*/ 2273806 w 5848742"/>
              <a:gd name="connsiteY3071" fmla="*/ 6502529 h 6858002"/>
              <a:gd name="connsiteX3072" fmla="*/ 2268795 w 5848742"/>
              <a:gd name="connsiteY3072" fmla="*/ 6502571 h 6858002"/>
              <a:gd name="connsiteX3073" fmla="*/ 2270553 w 5848742"/>
              <a:gd name="connsiteY3073" fmla="*/ 6503487 h 6858002"/>
              <a:gd name="connsiteX3074" fmla="*/ 2278524 w 5848742"/>
              <a:gd name="connsiteY3074" fmla="*/ 6507812 h 6858002"/>
              <a:gd name="connsiteX3075" fmla="*/ 2257893 w 5848742"/>
              <a:gd name="connsiteY3075" fmla="*/ 6502662 h 6858002"/>
              <a:gd name="connsiteX3076" fmla="*/ 2255062 w 5848742"/>
              <a:gd name="connsiteY3076" fmla="*/ 6502686 h 6858002"/>
              <a:gd name="connsiteX3077" fmla="*/ 2247931 w 5848742"/>
              <a:gd name="connsiteY3077" fmla="*/ 6508438 h 6858002"/>
              <a:gd name="connsiteX3078" fmla="*/ 2312826 w 5848742"/>
              <a:gd name="connsiteY3078" fmla="*/ 6527289 h 6858002"/>
              <a:gd name="connsiteX3079" fmla="*/ 2507869 w 5848742"/>
              <a:gd name="connsiteY3079" fmla="*/ 6576805 h 6858002"/>
              <a:gd name="connsiteX3080" fmla="*/ 2339769 w 5848742"/>
              <a:gd name="connsiteY3080" fmla="*/ 6541714 h 6858002"/>
              <a:gd name="connsiteX3081" fmla="*/ 2209622 w 5848742"/>
              <a:gd name="connsiteY3081" fmla="*/ 6511618 h 6858002"/>
              <a:gd name="connsiteX3082" fmla="*/ 2219770 w 5848742"/>
              <a:gd name="connsiteY3082" fmla="*/ 6515331 h 6858002"/>
              <a:gd name="connsiteX3083" fmla="*/ 2139898 w 5848742"/>
              <a:gd name="connsiteY3083" fmla="*/ 6502720 h 6858002"/>
              <a:gd name="connsiteX3084" fmla="*/ 2081956 w 5848742"/>
              <a:gd name="connsiteY3084" fmla="*/ 6488280 h 6858002"/>
              <a:gd name="connsiteX3085" fmla="*/ 2072837 w 5848742"/>
              <a:gd name="connsiteY3085" fmla="*/ 6484225 h 6858002"/>
              <a:gd name="connsiteX3086" fmla="*/ 2032945 w 5848742"/>
              <a:gd name="connsiteY3086" fmla="*/ 6470413 h 6858002"/>
              <a:gd name="connsiteX3087" fmla="*/ 2035471 w 5848742"/>
              <a:gd name="connsiteY3087" fmla="*/ 6476633 h 6858002"/>
              <a:gd name="connsiteX3088" fmla="*/ 1985780 w 5848742"/>
              <a:gd name="connsiteY3088" fmla="*/ 6464139 h 6858002"/>
              <a:gd name="connsiteX3089" fmla="*/ 1905811 w 5848742"/>
              <a:gd name="connsiteY3089" fmla="*/ 6450987 h 6858002"/>
              <a:gd name="connsiteX3090" fmla="*/ 1905811 w 5848742"/>
              <a:gd name="connsiteY3090" fmla="*/ 6450987 h 6858002"/>
              <a:gd name="connsiteX3091" fmla="*/ 1953535 w 5848742"/>
              <a:gd name="connsiteY3091" fmla="*/ 6465065 h 6858002"/>
              <a:gd name="connsiteX3092" fmla="*/ 2052850 w 5848742"/>
              <a:gd name="connsiteY3092" fmla="*/ 6494359 h 6858002"/>
              <a:gd name="connsiteX3093" fmla="*/ 2058758 w 5848742"/>
              <a:gd name="connsiteY3093" fmla="*/ 6499539 h 6858002"/>
              <a:gd name="connsiteX3094" fmla="*/ 2071726 w 5848742"/>
              <a:gd name="connsiteY3094" fmla="*/ 6512611 h 6858002"/>
              <a:gd name="connsiteX3095" fmla="*/ 1953403 w 5848742"/>
              <a:gd name="connsiteY3095" fmla="*/ 6468451 h 6858002"/>
              <a:gd name="connsiteX3096" fmla="*/ 2041599 w 5848742"/>
              <a:gd name="connsiteY3096" fmla="*/ 6515482 h 6858002"/>
              <a:gd name="connsiteX3097" fmla="*/ 2129796 w 5848742"/>
              <a:gd name="connsiteY3097" fmla="*/ 6562513 h 6858002"/>
              <a:gd name="connsiteX3098" fmla="*/ 2058257 w 5848742"/>
              <a:gd name="connsiteY3098" fmla="*/ 6559914 h 6858002"/>
              <a:gd name="connsiteX3099" fmla="*/ 2174931 w 5848742"/>
              <a:gd name="connsiteY3099" fmla="*/ 6646089 h 6858002"/>
              <a:gd name="connsiteX3100" fmla="*/ 1997692 w 5848742"/>
              <a:gd name="connsiteY3100" fmla="*/ 6573601 h 6858002"/>
              <a:gd name="connsiteX3101" fmla="*/ 1885418 w 5848742"/>
              <a:gd name="connsiteY3101" fmla="*/ 6523390 h 6858002"/>
              <a:gd name="connsiteX3102" fmla="*/ 1885500 w 5848742"/>
              <a:gd name="connsiteY3102" fmla="*/ 6521314 h 6858002"/>
              <a:gd name="connsiteX3103" fmla="*/ 1885601 w 5848742"/>
              <a:gd name="connsiteY3103" fmla="*/ 6518719 h 6858002"/>
              <a:gd name="connsiteX3104" fmla="*/ 1885635 w 5848742"/>
              <a:gd name="connsiteY3104" fmla="*/ 6517855 h 6858002"/>
              <a:gd name="connsiteX3105" fmla="*/ 1885662 w 5848742"/>
              <a:gd name="connsiteY3105" fmla="*/ 6517163 h 6858002"/>
              <a:gd name="connsiteX3106" fmla="*/ 1885601 w 5848742"/>
              <a:gd name="connsiteY3106" fmla="*/ 6518719 h 6858002"/>
              <a:gd name="connsiteX3107" fmla="*/ 1885418 w 5848742"/>
              <a:gd name="connsiteY3107" fmla="*/ 6523390 h 6858002"/>
              <a:gd name="connsiteX3108" fmla="*/ 2014185 w 5848742"/>
              <a:gd name="connsiteY3108" fmla="*/ 6597465 h 6858002"/>
              <a:gd name="connsiteX3109" fmla="*/ 2007028 w 5848742"/>
              <a:gd name="connsiteY3109" fmla="*/ 6631902 h 6858002"/>
              <a:gd name="connsiteX3110" fmla="*/ 2113569 w 5848742"/>
              <a:gd name="connsiteY3110" fmla="*/ 6680215 h 6858002"/>
              <a:gd name="connsiteX3111" fmla="*/ 2129794 w 5848742"/>
              <a:gd name="connsiteY3111" fmla="*/ 6710894 h 6858002"/>
              <a:gd name="connsiteX3112" fmla="*/ 2229934 w 5848742"/>
              <a:gd name="connsiteY3112" fmla="*/ 6774340 h 6858002"/>
              <a:gd name="connsiteX3113" fmla="*/ 2340706 w 5848742"/>
              <a:gd name="connsiteY3113" fmla="*/ 6832058 h 6858002"/>
              <a:gd name="connsiteX3114" fmla="*/ 2390026 w 5848742"/>
              <a:gd name="connsiteY3114" fmla="*/ 6858001 h 6858002"/>
              <a:gd name="connsiteX3115" fmla="*/ 2360009 w 5848742"/>
              <a:gd name="connsiteY3115" fmla="*/ 6858002 h 6858002"/>
              <a:gd name="connsiteX3116" fmla="*/ 2328872 w 5848742"/>
              <a:gd name="connsiteY3116" fmla="*/ 6843762 h 6858002"/>
              <a:gd name="connsiteX3117" fmla="*/ 2210834 w 5848742"/>
              <a:gd name="connsiteY3117" fmla="*/ 6792362 h 6858002"/>
              <a:gd name="connsiteX3118" fmla="*/ 2093045 w 5848742"/>
              <a:gd name="connsiteY3118" fmla="*/ 6734574 h 6858002"/>
              <a:gd name="connsiteX3119" fmla="*/ 1998226 w 5848742"/>
              <a:gd name="connsiteY3119" fmla="*/ 6708356 h 6858002"/>
              <a:gd name="connsiteX3120" fmla="*/ 2104188 w 5848742"/>
              <a:gd name="connsiteY3120" fmla="*/ 6771430 h 6858002"/>
              <a:gd name="connsiteX3121" fmla="*/ 2109123 w 5848742"/>
              <a:gd name="connsiteY3121" fmla="*/ 6793768 h 6858002"/>
              <a:gd name="connsiteX3122" fmla="*/ 2203099 w 5848742"/>
              <a:gd name="connsiteY3122" fmla="*/ 6841563 h 6858002"/>
              <a:gd name="connsiteX3123" fmla="*/ 2226075 w 5848742"/>
              <a:gd name="connsiteY3123" fmla="*/ 6853924 h 6858002"/>
              <a:gd name="connsiteX3124" fmla="*/ 2235208 w 5848742"/>
              <a:gd name="connsiteY3124" fmla="*/ 6858001 h 6858002"/>
              <a:gd name="connsiteX3125" fmla="*/ 2140031 w 5848742"/>
              <a:gd name="connsiteY3125" fmla="*/ 6858002 h 6858002"/>
              <a:gd name="connsiteX3126" fmla="*/ 2088911 w 5848742"/>
              <a:gd name="connsiteY3126" fmla="*/ 6840178 h 6858002"/>
              <a:gd name="connsiteX3127" fmla="*/ 2106874 w 5848742"/>
              <a:gd name="connsiteY3127" fmla="*/ 6856593 h 6858002"/>
              <a:gd name="connsiteX3128" fmla="*/ 2108932 w 5848742"/>
              <a:gd name="connsiteY3128" fmla="*/ 6858001 h 6858002"/>
              <a:gd name="connsiteX3129" fmla="*/ 109481 w 5848742"/>
              <a:gd name="connsiteY3129" fmla="*/ 6858001 h 6858002"/>
              <a:gd name="connsiteX3130" fmla="*/ 0 w 5848742"/>
              <a:gd name="connsiteY3130" fmla="*/ 6858001 h 6858002"/>
              <a:gd name="connsiteX3131" fmla="*/ 0 w 5848742"/>
              <a:gd name="connsiteY3131" fmla="*/ 5700621 h 6858002"/>
              <a:gd name="connsiteX3132" fmla="*/ 0 w 5848742"/>
              <a:gd name="connsiteY3132" fmla="*/ 2 h 6858002"/>
              <a:gd name="connsiteX3133" fmla="*/ 2717388 w 5848742"/>
              <a:gd name="connsiteY3133" fmla="*/ 0 h 6858002"/>
              <a:gd name="connsiteX3134" fmla="*/ 2742649 w 5848742"/>
              <a:gd name="connsiteY3134" fmla="*/ 1 h 6858002"/>
              <a:gd name="connsiteX3135" fmla="*/ 2728200 w 5848742"/>
              <a:gd name="connsiteY3135" fmla="*/ 11052 h 6858002"/>
              <a:gd name="connsiteX3136" fmla="*/ 2701530 w 5848742"/>
              <a:gd name="connsiteY3136" fmla="*/ 16770 h 6858002"/>
              <a:gd name="connsiteX3137" fmla="*/ 2689750 w 5848742"/>
              <a:gd name="connsiteY3137" fmla="*/ 20200 h 6858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</a:cxnLst>
            <a:rect l="l" t="t" r="r" b="b"/>
            <a:pathLst>
              <a:path w="5848742" h="6858002">
                <a:moveTo>
                  <a:pt x="2168326" y="6850666"/>
                </a:moveTo>
                <a:cubicBezTo>
                  <a:pt x="2164941" y="6850219"/>
                  <a:pt x="2178485" y="6852009"/>
                  <a:pt x="2178485" y="6852009"/>
                </a:cubicBezTo>
                <a:cubicBezTo>
                  <a:pt x="2172465" y="6851212"/>
                  <a:pt x="2169454" y="6850814"/>
                  <a:pt x="2168326" y="6850666"/>
                </a:cubicBezTo>
                <a:close/>
                <a:moveTo>
                  <a:pt x="2654949" y="6733253"/>
                </a:moveTo>
                <a:lnTo>
                  <a:pt x="2667067" y="6735187"/>
                </a:lnTo>
                <a:lnTo>
                  <a:pt x="2694241" y="6737530"/>
                </a:lnTo>
                <a:lnTo>
                  <a:pt x="2743182" y="6766059"/>
                </a:lnTo>
                <a:lnTo>
                  <a:pt x="2793148" y="6798052"/>
                </a:lnTo>
                <a:lnTo>
                  <a:pt x="2776170" y="6795631"/>
                </a:lnTo>
                <a:lnTo>
                  <a:pt x="2762015" y="6792578"/>
                </a:lnTo>
                <a:close/>
                <a:moveTo>
                  <a:pt x="2749089" y="6606826"/>
                </a:moveTo>
                <a:cubicBezTo>
                  <a:pt x="2751095" y="6610933"/>
                  <a:pt x="2752098" y="6612988"/>
                  <a:pt x="2752474" y="6613759"/>
                </a:cubicBezTo>
                <a:cubicBezTo>
                  <a:pt x="2753601" y="6616071"/>
                  <a:pt x="2749089" y="6606826"/>
                  <a:pt x="2749089" y="6606826"/>
                </a:cubicBezTo>
                <a:close/>
                <a:moveTo>
                  <a:pt x="2786265" y="6587999"/>
                </a:moveTo>
                <a:cubicBezTo>
                  <a:pt x="2786265" y="6587999"/>
                  <a:pt x="2791230" y="6597160"/>
                  <a:pt x="2789987" y="6594870"/>
                </a:cubicBezTo>
                <a:cubicBezTo>
                  <a:pt x="2789573" y="6594107"/>
                  <a:pt x="2788472" y="6592071"/>
                  <a:pt x="2786265" y="6587999"/>
                </a:cubicBezTo>
                <a:close/>
                <a:moveTo>
                  <a:pt x="2576040" y="6587584"/>
                </a:moveTo>
                <a:cubicBezTo>
                  <a:pt x="2579249" y="6586991"/>
                  <a:pt x="2582123" y="6587950"/>
                  <a:pt x="2583192" y="6593725"/>
                </a:cubicBezTo>
                <a:cubicBezTo>
                  <a:pt x="2577978" y="6594691"/>
                  <a:pt x="2574166" y="6595396"/>
                  <a:pt x="2571525" y="6595139"/>
                </a:cubicBezTo>
                <a:cubicBezTo>
                  <a:pt x="2568883" y="6594881"/>
                  <a:pt x="2567414" y="6593660"/>
                  <a:pt x="2566881" y="6590772"/>
                </a:cubicBezTo>
                <a:cubicBezTo>
                  <a:pt x="2569286" y="6590326"/>
                  <a:pt x="2572831" y="6588178"/>
                  <a:pt x="2576040" y="6587584"/>
                </a:cubicBezTo>
                <a:close/>
                <a:moveTo>
                  <a:pt x="2559727" y="6584630"/>
                </a:moveTo>
                <a:cubicBezTo>
                  <a:pt x="2562937" y="6584036"/>
                  <a:pt x="2565812" y="6584998"/>
                  <a:pt x="2566881" y="6590772"/>
                </a:cubicBezTo>
                <a:cubicBezTo>
                  <a:pt x="2561666" y="6591737"/>
                  <a:pt x="2557854" y="6592443"/>
                  <a:pt x="2555214" y="6592187"/>
                </a:cubicBezTo>
                <a:cubicBezTo>
                  <a:pt x="2552573" y="6591927"/>
                  <a:pt x="2551100" y="6590706"/>
                  <a:pt x="2550567" y="6587818"/>
                </a:cubicBezTo>
                <a:cubicBezTo>
                  <a:pt x="2552973" y="6587372"/>
                  <a:pt x="2556518" y="6585225"/>
                  <a:pt x="2559727" y="6584630"/>
                </a:cubicBezTo>
                <a:close/>
                <a:moveTo>
                  <a:pt x="2764486" y="6582184"/>
                </a:moveTo>
                <a:lnTo>
                  <a:pt x="2786265" y="6587999"/>
                </a:lnTo>
                <a:lnTo>
                  <a:pt x="2768610" y="6584572"/>
                </a:lnTo>
                <a:close/>
                <a:moveTo>
                  <a:pt x="2335935" y="6577702"/>
                </a:moveTo>
                <a:lnTo>
                  <a:pt x="2407853" y="6597308"/>
                </a:lnTo>
                <a:lnTo>
                  <a:pt x="2462519" y="6607646"/>
                </a:lnTo>
                <a:lnTo>
                  <a:pt x="2591334" y="6677541"/>
                </a:lnTo>
                <a:lnTo>
                  <a:pt x="2610749" y="6688858"/>
                </a:lnTo>
                <a:lnTo>
                  <a:pt x="2596649" y="6686498"/>
                </a:lnTo>
                <a:cubicBezTo>
                  <a:pt x="2575412" y="6682712"/>
                  <a:pt x="2563838" y="6680996"/>
                  <a:pt x="2558811" y="6680870"/>
                </a:cubicBezTo>
                <a:lnTo>
                  <a:pt x="2559401" y="6682488"/>
                </a:lnTo>
                <a:lnTo>
                  <a:pt x="2496466" y="6649460"/>
                </a:lnTo>
                <a:cubicBezTo>
                  <a:pt x="2451549" y="6628404"/>
                  <a:pt x="2407248" y="6609998"/>
                  <a:pt x="2362884" y="6593296"/>
                </a:cubicBezTo>
                <a:close/>
                <a:moveTo>
                  <a:pt x="2507869" y="6576805"/>
                </a:moveTo>
                <a:cubicBezTo>
                  <a:pt x="2522309" y="6574133"/>
                  <a:pt x="2538802" y="6578049"/>
                  <a:pt x="2550567" y="6587818"/>
                </a:cubicBezTo>
                <a:cubicBezTo>
                  <a:pt x="2540004" y="6586787"/>
                  <a:pt x="2532315" y="6586716"/>
                  <a:pt x="2525774" y="6585564"/>
                </a:cubicBezTo>
                <a:cubicBezTo>
                  <a:pt x="2519233" y="6584409"/>
                  <a:pt x="2513843" y="6582172"/>
                  <a:pt x="2507869" y="6576805"/>
                </a:cubicBezTo>
                <a:close/>
                <a:moveTo>
                  <a:pt x="2062486" y="6537625"/>
                </a:moveTo>
                <a:lnTo>
                  <a:pt x="2062716" y="6538669"/>
                </a:lnTo>
                <a:lnTo>
                  <a:pt x="2064567" y="6547050"/>
                </a:lnTo>
                <a:cubicBezTo>
                  <a:pt x="2064567" y="6547050"/>
                  <a:pt x="2063874" y="6543909"/>
                  <a:pt x="2063268" y="6541161"/>
                </a:cubicBezTo>
                <a:lnTo>
                  <a:pt x="2062716" y="6538669"/>
                </a:lnTo>
                <a:lnTo>
                  <a:pt x="2062519" y="6537773"/>
                </a:lnTo>
                <a:cubicBezTo>
                  <a:pt x="2062356" y="6537036"/>
                  <a:pt x="2062313" y="6536840"/>
                  <a:pt x="2062486" y="6537625"/>
                </a:cubicBezTo>
                <a:close/>
                <a:moveTo>
                  <a:pt x="2290458" y="6534104"/>
                </a:moveTo>
                <a:cubicBezTo>
                  <a:pt x="2290458" y="6534104"/>
                  <a:pt x="2294970" y="6543350"/>
                  <a:pt x="2293842" y="6541039"/>
                </a:cubicBezTo>
                <a:cubicBezTo>
                  <a:pt x="2293466" y="6540266"/>
                  <a:pt x="2292464" y="6538212"/>
                  <a:pt x="2290458" y="6534104"/>
                </a:cubicBezTo>
                <a:close/>
                <a:moveTo>
                  <a:pt x="2263269" y="6526194"/>
                </a:moveTo>
                <a:cubicBezTo>
                  <a:pt x="2265319" y="6530542"/>
                  <a:pt x="2266344" y="6532719"/>
                  <a:pt x="2266730" y="6533534"/>
                </a:cubicBezTo>
                <a:cubicBezTo>
                  <a:pt x="2267881" y="6535980"/>
                  <a:pt x="2263269" y="6526194"/>
                  <a:pt x="2263269" y="6526194"/>
                </a:cubicBezTo>
                <a:close/>
                <a:moveTo>
                  <a:pt x="2159921" y="6525941"/>
                </a:moveTo>
                <a:lnTo>
                  <a:pt x="2260190" y="6555517"/>
                </a:lnTo>
                <a:lnTo>
                  <a:pt x="2263804" y="6558791"/>
                </a:lnTo>
                <a:cubicBezTo>
                  <a:pt x="2268787" y="6564035"/>
                  <a:pt x="2270952" y="6567457"/>
                  <a:pt x="2268062" y="6567076"/>
                </a:cubicBezTo>
                <a:cubicBezTo>
                  <a:pt x="2234834" y="6562689"/>
                  <a:pt x="2202255" y="6547829"/>
                  <a:pt x="2169872" y="6531139"/>
                </a:cubicBezTo>
                <a:close/>
                <a:moveTo>
                  <a:pt x="2203362" y="6491798"/>
                </a:moveTo>
                <a:cubicBezTo>
                  <a:pt x="2199754" y="6492467"/>
                  <a:pt x="2199401" y="6493653"/>
                  <a:pt x="2200907" y="6495055"/>
                </a:cubicBezTo>
                <a:cubicBezTo>
                  <a:pt x="2205419" y="6499260"/>
                  <a:pt x="2226629" y="6505411"/>
                  <a:pt x="2226629" y="6505411"/>
                </a:cubicBezTo>
                <a:cubicBezTo>
                  <a:pt x="2231842" y="6504447"/>
                  <a:pt x="2231041" y="6500114"/>
                  <a:pt x="2226428" y="6496490"/>
                </a:cubicBezTo>
                <a:lnTo>
                  <a:pt x="2218558" y="6492843"/>
                </a:lnTo>
                <a:lnTo>
                  <a:pt x="2215401" y="6492057"/>
                </a:lnTo>
                <a:close/>
                <a:moveTo>
                  <a:pt x="1980424" y="6437177"/>
                </a:moveTo>
                <a:lnTo>
                  <a:pt x="1976862" y="6440224"/>
                </a:lnTo>
                <a:lnTo>
                  <a:pt x="1991661" y="6443488"/>
                </a:lnTo>
                <a:lnTo>
                  <a:pt x="1993066" y="6442943"/>
                </a:lnTo>
                <a:lnTo>
                  <a:pt x="1991124" y="6441170"/>
                </a:lnTo>
                <a:cubicBezTo>
                  <a:pt x="1986309" y="6442061"/>
                  <a:pt x="1985239" y="6436285"/>
                  <a:pt x="1980424" y="6437177"/>
                </a:cubicBezTo>
                <a:close/>
                <a:moveTo>
                  <a:pt x="1823356" y="6422443"/>
                </a:moveTo>
                <a:cubicBezTo>
                  <a:pt x="1820948" y="6422890"/>
                  <a:pt x="1820323" y="6426241"/>
                  <a:pt x="1820902" y="6429368"/>
                </a:cubicBezTo>
                <a:cubicBezTo>
                  <a:pt x="1821481" y="6432497"/>
                  <a:pt x="1823263" y="6435403"/>
                  <a:pt x="1825673" y="6434957"/>
                </a:cubicBezTo>
                <a:cubicBezTo>
                  <a:pt x="1831554" y="6439843"/>
                  <a:pt x="1823356" y="6422443"/>
                  <a:pt x="1823356" y="6422443"/>
                </a:cubicBezTo>
                <a:close/>
                <a:moveTo>
                  <a:pt x="2257399" y="6384731"/>
                </a:moveTo>
                <a:cubicBezTo>
                  <a:pt x="2261477" y="6385470"/>
                  <a:pt x="2264622" y="6387876"/>
                  <a:pt x="2268097" y="6393207"/>
                </a:cubicBezTo>
                <a:cubicBezTo>
                  <a:pt x="2262880" y="6394173"/>
                  <a:pt x="2257598" y="6393655"/>
                  <a:pt x="2252887" y="6392288"/>
                </a:cubicBezTo>
                <a:cubicBezTo>
                  <a:pt x="2248170" y="6390920"/>
                  <a:pt x="2244027" y="6388702"/>
                  <a:pt x="2241085" y="6386259"/>
                </a:cubicBezTo>
                <a:cubicBezTo>
                  <a:pt x="2248306" y="6384922"/>
                  <a:pt x="2253320" y="6383993"/>
                  <a:pt x="2257399" y="6384731"/>
                </a:cubicBezTo>
                <a:close/>
                <a:moveTo>
                  <a:pt x="2404220" y="6379956"/>
                </a:moveTo>
                <a:cubicBezTo>
                  <a:pt x="2413849" y="6378176"/>
                  <a:pt x="2426596" y="6388758"/>
                  <a:pt x="2426596" y="6388758"/>
                </a:cubicBezTo>
                <a:cubicBezTo>
                  <a:pt x="2425192" y="6391260"/>
                  <a:pt x="2419553" y="6391043"/>
                  <a:pt x="2413850" y="6389647"/>
                </a:cubicBezTo>
                <a:cubicBezTo>
                  <a:pt x="2408154" y="6388252"/>
                  <a:pt x="2402396" y="6385679"/>
                  <a:pt x="2400760" y="6383462"/>
                </a:cubicBezTo>
                <a:cubicBezTo>
                  <a:pt x="2399668" y="6381983"/>
                  <a:pt x="2400412" y="6380663"/>
                  <a:pt x="2404220" y="6379956"/>
                </a:cubicBezTo>
                <a:close/>
                <a:moveTo>
                  <a:pt x="1607837" y="6353150"/>
                </a:moveTo>
                <a:cubicBezTo>
                  <a:pt x="1599350" y="6351221"/>
                  <a:pt x="1592592" y="6351414"/>
                  <a:pt x="1589359" y="6355248"/>
                </a:cubicBezTo>
                <a:cubicBezTo>
                  <a:pt x="1589627" y="6356692"/>
                  <a:pt x="1590914" y="6358321"/>
                  <a:pt x="1592694" y="6359950"/>
                </a:cubicBezTo>
                <a:lnTo>
                  <a:pt x="1593946" y="6360889"/>
                </a:lnTo>
                <a:lnTo>
                  <a:pt x="1595947" y="6361906"/>
                </a:lnTo>
                <a:lnTo>
                  <a:pt x="1594917" y="6361617"/>
                </a:lnTo>
                <a:lnTo>
                  <a:pt x="1598987" y="6364667"/>
                </a:lnTo>
                <a:cubicBezTo>
                  <a:pt x="1603465" y="6367569"/>
                  <a:pt x="1607811" y="6369753"/>
                  <a:pt x="1607811" y="6369753"/>
                </a:cubicBezTo>
                <a:cubicBezTo>
                  <a:pt x="1664145" y="6396160"/>
                  <a:pt x="1727974" y="6409237"/>
                  <a:pt x="1776287" y="6419208"/>
                </a:cubicBezTo>
                <a:cubicBezTo>
                  <a:pt x="1751776" y="6398857"/>
                  <a:pt x="1726904" y="6403460"/>
                  <a:pt x="1682335" y="6386821"/>
                </a:cubicBezTo>
                <a:cubicBezTo>
                  <a:pt x="1674312" y="6383826"/>
                  <a:pt x="1633297" y="6358938"/>
                  <a:pt x="1607837" y="6353150"/>
                </a:cubicBezTo>
                <a:close/>
                <a:moveTo>
                  <a:pt x="1562100" y="6352443"/>
                </a:moveTo>
                <a:lnTo>
                  <a:pt x="1562098" y="6354049"/>
                </a:lnTo>
                <a:lnTo>
                  <a:pt x="1566823" y="6355935"/>
                </a:lnTo>
                <a:cubicBezTo>
                  <a:pt x="1570183" y="6356994"/>
                  <a:pt x="1573127" y="6357693"/>
                  <a:pt x="1575372" y="6357915"/>
                </a:cubicBezTo>
                <a:lnTo>
                  <a:pt x="1579023" y="6357174"/>
                </a:lnTo>
                <a:close/>
                <a:moveTo>
                  <a:pt x="2305150" y="6351381"/>
                </a:moveTo>
                <a:cubicBezTo>
                  <a:pt x="2302405" y="6348529"/>
                  <a:pt x="2313386" y="6359934"/>
                  <a:pt x="2313386" y="6359934"/>
                </a:cubicBezTo>
                <a:cubicBezTo>
                  <a:pt x="2308507" y="6354864"/>
                  <a:pt x="2306065" y="6352331"/>
                  <a:pt x="2305150" y="6351381"/>
                </a:cubicBezTo>
                <a:close/>
                <a:moveTo>
                  <a:pt x="1562098" y="6341857"/>
                </a:moveTo>
                <a:lnTo>
                  <a:pt x="1562099" y="6347119"/>
                </a:lnTo>
                <a:lnTo>
                  <a:pt x="1578650" y="6353878"/>
                </a:lnTo>
                <a:lnTo>
                  <a:pt x="1578479" y="6353379"/>
                </a:lnTo>
                <a:cubicBezTo>
                  <a:pt x="1576365" y="6350840"/>
                  <a:pt x="1572050" y="6347679"/>
                  <a:pt x="1566701" y="6344377"/>
                </a:cubicBezTo>
                <a:close/>
                <a:moveTo>
                  <a:pt x="1599082" y="6322587"/>
                </a:moveTo>
                <a:cubicBezTo>
                  <a:pt x="1588402" y="6327923"/>
                  <a:pt x="1618701" y="6343316"/>
                  <a:pt x="1635107" y="6349151"/>
                </a:cubicBezTo>
                <a:cubicBezTo>
                  <a:pt x="1640575" y="6351096"/>
                  <a:pt x="1644499" y="6351979"/>
                  <a:pt x="1644846" y="6351077"/>
                </a:cubicBezTo>
                <a:cubicBezTo>
                  <a:pt x="1645310" y="6349870"/>
                  <a:pt x="1639416" y="6345485"/>
                  <a:pt x="1622347" y="6336200"/>
                </a:cubicBezTo>
                <a:cubicBezTo>
                  <a:pt x="1622347" y="6336200"/>
                  <a:pt x="1603896" y="6321698"/>
                  <a:pt x="1599082" y="6322587"/>
                </a:cubicBezTo>
                <a:close/>
                <a:moveTo>
                  <a:pt x="3330603" y="6297027"/>
                </a:moveTo>
                <a:lnTo>
                  <a:pt x="3337816" y="6298180"/>
                </a:lnTo>
                <a:cubicBezTo>
                  <a:pt x="3335352" y="6300718"/>
                  <a:pt x="3332883" y="6300786"/>
                  <a:pt x="3331120" y="6299072"/>
                </a:cubicBezTo>
                <a:close/>
                <a:moveTo>
                  <a:pt x="1973724" y="6279325"/>
                </a:moveTo>
                <a:lnTo>
                  <a:pt x="1978849" y="6281544"/>
                </a:lnTo>
                <a:cubicBezTo>
                  <a:pt x="1986816" y="6284237"/>
                  <a:pt x="1997385" y="6286700"/>
                  <a:pt x="2008371" y="6288897"/>
                </a:cubicBezTo>
                <a:lnTo>
                  <a:pt x="2009323" y="6289070"/>
                </a:lnTo>
                <a:close/>
                <a:moveTo>
                  <a:pt x="2766456" y="6182971"/>
                </a:moveTo>
                <a:cubicBezTo>
                  <a:pt x="2767296" y="6183082"/>
                  <a:pt x="2774857" y="6187790"/>
                  <a:pt x="2783854" y="6192974"/>
                </a:cubicBezTo>
                <a:lnTo>
                  <a:pt x="2774564" y="6189507"/>
                </a:lnTo>
                <a:lnTo>
                  <a:pt x="2770888" y="6186766"/>
                </a:lnTo>
                <a:cubicBezTo>
                  <a:pt x="2767291" y="6184008"/>
                  <a:pt x="2766034" y="6182915"/>
                  <a:pt x="2766456" y="6182971"/>
                </a:cubicBezTo>
                <a:close/>
                <a:moveTo>
                  <a:pt x="2919945" y="6165753"/>
                </a:moveTo>
                <a:cubicBezTo>
                  <a:pt x="2920180" y="6166748"/>
                  <a:pt x="2920802" y="6169399"/>
                  <a:pt x="2922045" y="6174698"/>
                </a:cubicBezTo>
                <a:cubicBezTo>
                  <a:pt x="2922045" y="6174698"/>
                  <a:pt x="2919246" y="6162773"/>
                  <a:pt x="2919945" y="6165753"/>
                </a:cubicBezTo>
                <a:close/>
                <a:moveTo>
                  <a:pt x="2888074" y="6163364"/>
                </a:moveTo>
                <a:cubicBezTo>
                  <a:pt x="2884690" y="6162917"/>
                  <a:pt x="2898234" y="6164706"/>
                  <a:pt x="2898234" y="6164706"/>
                </a:cubicBezTo>
                <a:cubicBezTo>
                  <a:pt x="2892214" y="6163910"/>
                  <a:pt x="2889204" y="6163513"/>
                  <a:pt x="2888074" y="6163364"/>
                </a:cubicBezTo>
                <a:close/>
                <a:moveTo>
                  <a:pt x="2299034" y="6141142"/>
                </a:moveTo>
                <a:lnTo>
                  <a:pt x="2339586" y="6159124"/>
                </a:lnTo>
                <a:cubicBezTo>
                  <a:pt x="2357665" y="6167220"/>
                  <a:pt x="2374830" y="6175409"/>
                  <a:pt x="2389336" y="6183601"/>
                </a:cubicBezTo>
                <a:lnTo>
                  <a:pt x="2405191" y="6193566"/>
                </a:lnTo>
                <a:lnTo>
                  <a:pt x="2415696" y="6196205"/>
                </a:lnTo>
                <a:lnTo>
                  <a:pt x="2372306" y="6173433"/>
                </a:lnTo>
                <a:lnTo>
                  <a:pt x="2320012" y="6146172"/>
                </a:lnTo>
                <a:close/>
                <a:moveTo>
                  <a:pt x="3390014" y="6139729"/>
                </a:moveTo>
                <a:lnTo>
                  <a:pt x="3388998" y="6140674"/>
                </a:lnTo>
                <a:lnTo>
                  <a:pt x="3391769" y="6141352"/>
                </a:lnTo>
                <a:lnTo>
                  <a:pt x="3396115" y="6150736"/>
                </a:lnTo>
                <a:cubicBezTo>
                  <a:pt x="3391179" y="6155814"/>
                  <a:pt x="3386944" y="6151698"/>
                  <a:pt x="3377775" y="6142781"/>
                </a:cubicBezTo>
                <a:close/>
                <a:moveTo>
                  <a:pt x="3369312" y="6134553"/>
                </a:moveTo>
                <a:cubicBezTo>
                  <a:pt x="3369312" y="6134553"/>
                  <a:pt x="3371604" y="6134313"/>
                  <a:pt x="3373810" y="6135221"/>
                </a:cubicBezTo>
                <a:cubicBezTo>
                  <a:pt x="3376013" y="6136129"/>
                  <a:pt x="3378128" y="6138187"/>
                  <a:pt x="3377775" y="6142781"/>
                </a:cubicBezTo>
                <a:cubicBezTo>
                  <a:pt x="3377775" y="6142781"/>
                  <a:pt x="3368610" y="6143744"/>
                  <a:pt x="3369312" y="6134553"/>
                </a:cubicBezTo>
                <a:close/>
                <a:moveTo>
                  <a:pt x="2111548" y="6116061"/>
                </a:moveTo>
                <a:lnTo>
                  <a:pt x="2112307" y="6119291"/>
                </a:lnTo>
                <a:lnTo>
                  <a:pt x="2112307" y="6119291"/>
                </a:lnTo>
                <a:lnTo>
                  <a:pt x="2111582" y="6116200"/>
                </a:lnTo>
                <a:cubicBezTo>
                  <a:pt x="2111416" y="6115501"/>
                  <a:pt x="2111374" y="6115316"/>
                  <a:pt x="2111548" y="6116061"/>
                </a:cubicBezTo>
                <a:close/>
                <a:moveTo>
                  <a:pt x="2199243" y="6077254"/>
                </a:moveTo>
                <a:cubicBezTo>
                  <a:pt x="2193627" y="6075183"/>
                  <a:pt x="2189493" y="6074957"/>
                  <a:pt x="2188111" y="6077772"/>
                </a:cubicBezTo>
                <a:cubicBezTo>
                  <a:pt x="2186347" y="6079536"/>
                  <a:pt x="2190536" y="6083797"/>
                  <a:pt x="2197266" y="6088896"/>
                </a:cubicBezTo>
                <a:lnTo>
                  <a:pt x="2219651" y="6103704"/>
                </a:lnTo>
                <a:lnTo>
                  <a:pt x="2257673" y="6115103"/>
                </a:lnTo>
                <a:lnTo>
                  <a:pt x="2255518" y="6113420"/>
                </a:lnTo>
                <a:cubicBezTo>
                  <a:pt x="2246286" y="6106277"/>
                  <a:pt x="2216093" y="6083464"/>
                  <a:pt x="2199243" y="6077254"/>
                </a:cubicBezTo>
                <a:close/>
                <a:moveTo>
                  <a:pt x="3423716" y="6062429"/>
                </a:moveTo>
                <a:lnTo>
                  <a:pt x="3452727" y="6064617"/>
                </a:lnTo>
                <a:lnTo>
                  <a:pt x="3474523" y="6065901"/>
                </a:lnTo>
                <a:lnTo>
                  <a:pt x="3492865" y="6073814"/>
                </a:lnTo>
                <a:cubicBezTo>
                  <a:pt x="3513774" y="6084060"/>
                  <a:pt x="3524883" y="6092393"/>
                  <a:pt x="3503665" y="6092340"/>
                </a:cubicBezTo>
                <a:cubicBezTo>
                  <a:pt x="3485329" y="6089325"/>
                  <a:pt x="3457969" y="6077949"/>
                  <a:pt x="3433520" y="6066934"/>
                </a:cubicBezTo>
                <a:close/>
                <a:moveTo>
                  <a:pt x="3446350" y="6019336"/>
                </a:moveTo>
                <a:lnTo>
                  <a:pt x="3448494" y="6019585"/>
                </a:lnTo>
                <a:cubicBezTo>
                  <a:pt x="3467228" y="6020817"/>
                  <a:pt x="3532818" y="6029699"/>
                  <a:pt x="3565431" y="6039039"/>
                </a:cubicBezTo>
                <a:cubicBezTo>
                  <a:pt x="3570868" y="6040597"/>
                  <a:pt x="3575387" y="6042167"/>
                  <a:pt x="3578621" y="6043716"/>
                </a:cubicBezTo>
                <a:cubicBezTo>
                  <a:pt x="3581856" y="6045265"/>
                  <a:pt x="3583805" y="6046795"/>
                  <a:pt x="3584101" y="6048269"/>
                </a:cubicBezTo>
                <a:cubicBezTo>
                  <a:pt x="3584603" y="6050798"/>
                  <a:pt x="3579789" y="6052516"/>
                  <a:pt x="3571909" y="6053628"/>
                </a:cubicBezTo>
                <a:lnTo>
                  <a:pt x="3546574" y="6055053"/>
                </a:lnTo>
                <a:close/>
                <a:moveTo>
                  <a:pt x="4524498" y="5959056"/>
                </a:moveTo>
                <a:cubicBezTo>
                  <a:pt x="4525875" y="5959739"/>
                  <a:pt x="4527111" y="5961250"/>
                  <a:pt x="4528085" y="5964020"/>
                </a:cubicBezTo>
                <a:cubicBezTo>
                  <a:pt x="4523085" y="5965782"/>
                  <a:pt x="4519429" y="5967071"/>
                  <a:pt x="4516780" y="5967226"/>
                </a:cubicBezTo>
                <a:cubicBezTo>
                  <a:pt x="4514129" y="5967383"/>
                  <a:pt x="4512490" y="5966405"/>
                  <a:pt x="4511512" y="5963635"/>
                </a:cubicBezTo>
                <a:cubicBezTo>
                  <a:pt x="4513821" y="5962821"/>
                  <a:pt x="4516989" y="5960147"/>
                  <a:pt x="4520067" y="5959061"/>
                </a:cubicBezTo>
                <a:cubicBezTo>
                  <a:pt x="4521607" y="5958521"/>
                  <a:pt x="4523124" y="5958374"/>
                  <a:pt x="4524498" y="5959056"/>
                </a:cubicBezTo>
                <a:close/>
                <a:moveTo>
                  <a:pt x="4507925" y="5958673"/>
                </a:moveTo>
                <a:cubicBezTo>
                  <a:pt x="4509301" y="5959355"/>
                  <a:pt x="4510536" y="5960865"/>
                  <a:pt x="4511512" y="5963635"/>
                </a:cubicBezTo>
                <a:cubicBezTo>
                  <a:pt x="4506512" y="5965399"/>
                  <a:pt x="4502855" y="5966687"/>
                  <a:pt x="4500205" y="5966842"/>
                </a:cubicBezTo>
                <a:cubicBezTo>
                  <a:pt x="4497558" y="5966997"/>
                  <a:pt x="4495913" y="5966021"/>
                  <a:pt x="4494937" y="5963249"/>
                </a:cubicBezTo>
                <a:cubicBezTo>
                  <a:pt x="4497246" y="5962436"/>
                  <a:pt x="4500414" y="5959762"/>
                  <a:pt x="4503493" y="5958677"/>
                </a:cubicBezTo>
                <a:cubicBezTo>
                  <a:pt x="4505033" y="5958135"/>
                  <a:pt x="4506548" y="5957989"/>
                  <a:pt x="4507925" y="5958673"/>
                </a:cubicBezTo>
                <a:close/>
                <a:moveTo>
                  <a:pt x="4473260" y="5956361"/>
                </a:moveTo>
                <a:cubicBezTo>
                  <a:pt x="4480858" y="5957055"/>
                  <a:pt x="4488369" y="5959340"/>
                  <a:pt x="4494937" y="5963249"/>
                </a:cubicBezTo>
                <a:cubicBezTo>
                  <a:pt x="4484343" y="5963872"/>
                  <a:pt x="4476738" y="5964995"/>
                  <a:pt x="4470096" y="5964872"/>
                </a:cubicBezTo>
                <a:cubicBezTo>
                  <a:pt x="4463456" y="5964748"/>
                  <a:pt x="4457781" y="5963375"/>
                  <a:pt x="4451049" y="5959001"/>
                </a:cubicBezTo>
                <a:cubicBezTo>
                  <a:pt x="4457975" y="5956560"/>
                  <a:pt x="4465662" y="5955665"/>
                  <a:pt x="4473260" y="5956361"/>
                </a:cubicBezTo>
                <a:close/>
                <a:moveTo>
                  <a:pt x="4694007" y="5951197"/>
                </a:moveTo>
                <a:cubicBezTo>
                  <a:pt x="4696626" y="5954945"/>
                  <a:pt x="4697934" y="5956820"/>
                  <a:pt x="4698425" y="5957521"/>
                </a:cubicBezTo>
                <a:cubicBezTo>
                  <a:pt x="4699898" y="5959630"/>
                  <a:pt x="4694007" y="5951197"/>
                  <a:pt x="4694007" y="5951197"/>
                </a:cubicBezTo>
                <a:close/>
                <a:moveTo>
                  <a:pt x="2402488" y="5934467"/>
                </a:moveTo>
                <a:cubicBezTo>
                  <a:pt x="2404495" y="5934096"/>
                  <a:pt x="2406166" y="5935281"/>
                  <a:pt x="2406698" y="5938165"/>
                </a:cubicBezTo>
                <a:lnTo>
                  <a:pt x="2401191" y="5935641"/>
                </a:lnTo>
                <a:close/>
                <a:moveTo>
                  <a:pt x="2391626" y="5931255"/>
                </a:moveTo>
                <a:lnTo>
                  <a:pt x="2401191" y="5935641"/>
                </a:lnTo>
                <a:lnTo>
                  <a:pt x="2396271" y="5940098"/>
                </a:lnTo>
                <a:lnTo>
                  <a:pt x="2392508" y="5938964"/>
                </a:lnTo>
                <a:lnTo>
                  <a:pt x="2395414" y="5940412"/>
                </a:lnTo>
                <a:lnTo>
                  <a:pt x="2396271" y="5940098"/>
                </a:lnTo>
                <a:cubicBezTo>
                  <a:pt x="2408616" y="5944035"/>
                  <a:pt x="2421329" y="5948277"/>
                  <a:pt x="2433471" y="5952516"/>
                </a:cubicBezTo>
                <a:lnTo>
                  <a:pt x="2467090" y="5964858"/>
                </a:lnTo>
                <a:lnTo>
                  <a:pt x="2491161" y="5970530"/>
                </a:lnTo>
                <a:lnTo>
                  <a:pt x="2450628" y="5950362"/>
                </a:lnTo>
                <a:cubicBezTo>
                  <a:pt x="2447651" y="5949113"/>
                  <a:pt x="2443411" y="5946912"/>
                  <a:pt x="2438234" y="5944040"/>
                </a:cubicBezTo>
                <a:lnTo>
                  <a:pt x="2429167" y="5938829"/>
                </a:lnTo>
                <a:close/>
                <a:moveTo>
                  <a:pt x="4727806" y="5926826"/>
                </a:moveTo>
                <a:cubicBezTo>
                  <a:pt x="4727806" y="5926826"/>
                  <a:pt x="4734133" y="5935106"/>
                  <a:pt x="4732550" y="5933036"/>
                </a:cubicBezTo>
                <a:cubicBezTo>
                  <a:pt x="4732023" y="5932348"/>
                  <a:pt x="4730619" y="5930507"/>
                  <a:pt x="4727806" y="5926826"/>
                </a:cubicBezTo>
                <a:close/>
                <a:moveTo>
                  <a:pt x="4705387" y="5924464"/>
                </a:moveTo>
                <a:lnTo>
                  <a:pt x="4727806" y="5926826"/>
                </a:lnTo>
                <a:lnTo>
                  <a:pt x="4709831" y="5926184"/>
                </a:lnTo>
                <a:close/>
                <a:moveTo>
                  <a:pt x="4137036" y="5922311"/>
                </a:moveTo>
                <a:cubicBezTo>
                  <a:pt x="4133573" y="5923531"/>
                  <a:pt x="4133409" y="5924758"/>
                  <a:pt x="4135116" y="5925908"/>
                </a:cubicBezTo>
                <a:cubicBezTo>
                  <a:pt x="4140223" y="5929360"/>
                  <a:pt x="4162131" y="5932146"/>
                  <a:pt x="4162131" y="5932146"/>
                </a:cubicBezTo>
                <a:cubicBezTo>
                  <a:pt x="4172137" y="5928619"/>
                  <a:pt x="4156273" y="5915527"/>
                  <a:pt x="4137036" y="5922311"/>
                </a:cubicBezTo>
                <a:close/>
                <a:moveTo>
                  <a:pt x="3410481" y="5904349"/>
                </a:moveTo>
                <a:cubicBezTo>
                  <a:pt x="3412728" y="5904314"/>
                  <a:pt x="3414891" y="5908038"/>
                  <a:pt x="3417073" y="5918993"/>
                </a:cubicBezTo>
                <a:cubicBezTo>
                  <a:pt x="3417073" y="5918993"/>
                  <a:pt x="3410767" y="5915892"/>
                  <a:pt x="3403409" y="5912272"/>
                </a:cubicBezTo>
                <a:cubicBezTo>
                  <a:pt x="3405914" y="5908184"/>
                  <a:pt x="3408239" y="5904386"/>
                  <a:pt x="3410481" y="5904349"/>
                </a:cubicBezTo>
                <a:close/>
                <a:moveTo>
                  <a:pt x="2602021" y="5859941"/>
                </a:moveTo>
                <a:lnTo>
                  <a:pt x="2604054" y="5864475"/>
                </a:lnTo>
                <a:lnTo>
                  <a:pt x="2620736" y="5881835"/>
                </a:lnTo>
                <a:lnTo>
                  <a:pt x="2637433" y="5885355"/>
                </a:lnTo>
                <a:cubicBezTo>
                  <a:pt x="2662378" y="5888668"/>
                  <a:pt x="2685600" y="5886630"/>
                  <a:pt x="2664579" y="5877905"/>
                </a:cubicBezTo>
                <a:cubicBezTo>
                  <a:pt x="2660574" y="5876242"/>
                  <a:pt x="2654966" y="5874339"/>
                  <a:pt x="2647457" y="5872182"/>
                </a:cubicBezTo>
                <a:lnTo>
                  <a:pt x="2627432" y="5866787"/>
                </a:lnTo>
                <a:lnTo>
                  <a:pt x="2628134" y="5867655"/>
                </a:lnTo>
                <a:cubicBezTo>
                  <a:pt x="2630600" y="5878825"/>
                  <a:pt x="2620218" y="5872031"/>
                  <a:pt x="2611398" y="5865445"/>
                </a:cubicBezTo>
                <a:lnTo>
                  <a:pt x="2604892" y="5860715"/>
                </a:lnTo>
                <a:close/>
                <a:moveTo>
                  <a:pt x="3859203" y="5857113"/>
                </a:moveTo>
                <a:lnTo>
                  <a:pt x="3859742" y="5857574"/>
                </a:lnTo>
                <a:lnTo>
                  <a:pt x="3859218" y="5857597"/>
                </a:lnTo>
                <a:lnTo>
                  <a:pt x="3860560" y="5857973"/>
                </a:lnTo>
                <a:close/>
                <a:moveTo>
                  <a:pt x="2442697" y="5827670"/>
                </a:moveTo>
                <a:lnTo>
                  <a:pt x="2443980" y="5828843"/>
                </a:lnTo>
                <a:lnTo>
                  <a:pt x="2454248" y="5835865"/>
                </a:lnTo>
                <a:lnTo>
                  <a:pt x="2511768" y="5855269"/>
                </a:lnTo>
                <a:lnTo>
                  <a:pt x="2548642" y="5864346"/>
                </a:lnTo>
                <a:lnTo>
                  <a:pt x="2522183" y="5850667"/>
                </a:lnTo>
                <a:lnTo>
                  <a:pt x="2487046" y="5834512"/>
                </a:lnTo>
                <a:lnTo>
                  <a:pt x="2477200" y="5832563"/>
                </a:lnTo>
                <a:close/>
                <a:moveTo>
                  <a:pt x="4173791" y="5808152"/>
                </a:moveTo>
                <a:cubicBezTo>
                  <a:pt x="4177936" y="5808249"/>
                  <a:pt x="4181411" y="5810136"/>
                  <a:pt x="4185674" y="5814862"/>
                </a:cubicBezTo>
                <a:cubicBezTo>
                  <a:pt x="4180672" y="5816626"/>
                  <a:pt x="4175374" y="5816935"/>
                  <a:pt x="4170505" y="5816318"/>
                </a:cubicBezTo>
                <a:cubicBezTo>
                  <a:pt x="4165637" y="5815698"/>
                  <a:pt x="4161196" y="5814148"/>
                  <a:pt x="4157912" y="5812193"/>
                </a:cubicBezTo>
                <a:cubicBezTo>
                  <a:pt x="4164839" y="5809751"/>
                  <a:pt x="4169649" y="5808056"/>
                  <a:pt x="4173791" y="5808152"/>
                </a:cubicBezTo>
                <a:close/>
                <a:moveTo>
                  <a:pt x="4187694" y="5793158"/>
                </a:moveTo>
                <a:lnTo>
                  <a:pt x="4194906" y="5794310"/>
                </a:lnTo>
                <a:cubicBezTo>
                  <a:pt x="4192441" y="5796848"/>
                  <a:pt x="4189972" y="5796916"/>
                  <a:pt x="4188211" y="5795203"/>
                </a:cubicBezTo>
                <a:close/>
                <a:moveTo>
                  <a:pt x="4318090" y="5780636"/>
                </a:moveTo>
                <a:cubicBezTo>
                  <a:pt x="4327326" y="5777380"/>
                  <a:pt x="4341560" y="5785855"/>
                  <a:pt x="4341560" y="5785855"/>
                </a:cubicBezTo>
                <a:cubicBezTo>
                  <a:pt x="4340561" y="5788544"/>
                  <a:pt x="4334954" y="5789207"/>
                  <a:pt x="4329108" y="5788713"/>
                </a:cubicBezTo>
                <a:cubicBezTo>
                  <a:pt x="4323262" y="5788219"/>
                  <a:pt x="4317175" y="5786572"/>
                  <a:pt x="4315214" y="5784634"/>
                </a:cubicBezTo>
                <a:cubicBezTo>
                  <a:pt x="4313907" y="5783346"/>
                  <a:pt x="4314434" y="5781925"/>
                  <a:pt x="4318090" y="5780636"/>
                </a:cubicBezTo>
                <a:close/>
                <a:moveTo>
                  <a:pt x="4088926" y="5753195"/>
                </a:moveTo>
                <a:cubicBezTo>
                  <a:pt x="4088282" y="5753547"/>
                  <a:pt x="4090724" y="5754751"/>
                  <a:pt x="4095571" y="5756605"/>
                </a:cubicBezTo>
                <a:lnTo>
                  <a:pt x="4102724" y="5759087"/>
                </a:lnTo>
                <a:lnTo>
                  <a:pt x="4152628" y="5767270"/>
                </a:lnTo>
                <a:lnTo>
                  <a:pt x="4135242" y="5762914"/>
                </a:lnTo>
                <a:cubicBezTo>
                  <a:pt x="4103835" y="5755192"/>
                  <a:pt x="4090212" y="5752490"/>
                  <a:pt x="4088926" y="5753195"/>
                </a:cubicBezTo>
                <a:close/>
                <a:moveTo>
                  <a:pt x="2374576" y="5703060"/>
                </a:moveTo>
                <a:lnTo>
                  <a:pt x="2390482" y="5712429"/>
                </a:lnTo>
                <a:cubicBezTo>
                  <a:pt x="2413185" y="5725985"/>
                  <a:pt x="2435170" y="5739448"/>
                  <a:pt x="2441296" y="5743680"/>
                </a:cubicBezTo>
                <a:lnTo>
                  <a:pt x="2443362" y="5750064"/>
                </a:lnTo>
                <a:lnTo>
                  <a:pt x="2574985" y="5775756"/>
                </a:lnTo>
                <a:lnTo>
                  <a:pt x="2547942" y="5764612"/>
                </a:lnTo>
                <a:cubicBezTo>
                  <a:pt x="2535902" y="5763023"/>
                  <a:pt x="2519727" y="5755750"/>
                  <a:pt x="2499927" y="5745288"/>
                </a:cubicBezTo>
                <a:lnTo>
                  <a:pt x="2446666" y="5715927"/>
                </a:lnTo>
                <a:close/>
                <a:moveTo>
                  <a:pt x="3775598" y="5702013"/>
                </a:moveTo>
                <a:cubicBezTo>
                  <a:pt x="3730939" y="5698035"/>
                  <a:pt x="3818392" y="5732597"/>
                  <a:pt x="3816113" y="5726135"/>
                </a:cubicBezTo>
                <a:cubicBezTo>
                  <a:pt x="3881030" y="5742171"/>
                  <a:pt x="3938809" y="5745935"/>
                  <a:pt x="3997071" y="5749530"/>
                </a:cubicBezTo>
                <a:lnTo>
                  <a:pt x="4061432" y="5754447"/>
                </a:lnTo>
                <a:lnTo>
                  <a:pt x="4002837" y="5729366"/>
                </a:lnTo>
                <a:lnTo>
                  <a:pt x="3984597" y="5723891"/>
                </a:lnTo>
                <a:lnTo>
                  <a:pt x="3888971" y="5713813"/>
                </a:lnTo>
                <a:cubicBezTo>
                  <a:pt x="3852241" y="5709895"/>
                  <a:pt x="3814607" y="5705907"/>
                  <a:pt x="3775598" y="5702013"/>
                </a:cubicBezTo>
                <a:close/>
                <a:moveTo>
                  <a:pt x="4068071" y="5688425"/>
                </a:moveTo>
                <a:lnTo>
                  <a:pt x="4132559" y="5711996"/>
                </a:lnTo>
                <a:lnTo>
                  <a:pt x="4246295" y="5729137"/>
                </a:lnTo>
                <a:lnTo>
                  <a:pt x="4256237" y="5731096"/>
                </a:lnTo>
                <a:lnTo>
                  <a:pt x="4237457" y="5723741"/>
                </a:lnTo>
                <a:lnTo>
                  <a:pt x="4162223" y="5698457"/>
                </a:lnTo>
                <a:lnTo>
                  <a:pt x="4152601" y="5697424"/>
                </a:lnTo>
                <a:close/>
                <a:moveTo>
                  <a:pt x="3987988" y="5565389"/>
                </a:moveTo>
                <a:cubicBezTo>
                  <a:pt x="3988375" y="5566334"/>
                  <a:pt x="3989399" y="5568856"/>
                  <a:pt x="3991452" y="5573898"/>
                </a:cubicBezTo>
                <a:cubicBezTo>
                  <a:pt x="3991452" y="5573898"/>
                  <a:pt x="3992626" y="5576894"/>
                  <a:pt x="3993652" y="5579515"/>
                </a:cubicBezTo>
                <a:lnTo>
                  <a:pt x="3994286" y="5581134"/>
                </a:lnTo>
                <a:lnTo>
                  <a:pt x="3994288" y="5581135"/>
                </a:lnTo>
                <a:lnTo>
                  <a:pt x="3991452" y="5573898"/>
                </a:lnTo>
                <a:cubicBezTo>
                  <a:pt x="3991452" y="5573898"/>
                  <a:pt x="3986834" y="5562552"/>
                  <a:pt x="3987988" y="5565389"/>
                </a:cubicBezTo>
                <a:close/>
                <a:moveTo>
                  <a:pt x="4645339" y="5529790"/>
                </a:moveTo>
                <a:cubicBezTo>
                  <a:pt x="4646188" y="5529767"/>
                  <a:pt x="4654390" y="5533244"/>
                  <a:pt x="4664081" y="5536966"/>
                </a:cubicBezTo>
                <a:lnTo>
                  <a:pt x="4654368" y="5534987"/>
                </a:lnTo>
                <a:lnTo>
                  <a:pt x="4650310" y="5532849"/>
                </a:lnTo>
                <a:cubicBezTo>
                  <a:pt x="4646327" y="5530682"/>
                  <a:pt x="4644916" y="5529800"/>
                  <a:pt x="4645339" y="5529790"/>
                </a:cubicBezTo>
                <a:close/>
                <a:moveTo>
                  <a:pt x="4826068" y="5502400"/>
                </a:moveTo>
                <a:lnTo>
                  <a:pt x="4828415" y="5508391"/>
                </a:lnTo>
                <a:cubicBezTo>
                  <a:pt x="4827112" y="5505062"/>
                  <a:pt x="4825287" y="5500403"/>
                  <a:pt x="4826068" y="5502400"/>
                </a:cubicBezTo>
                <a:close/>
                <a:moveTo>
                  <a:pt x="4772683" y="5491282"/>
                </a:moveTo>
                <a:cubicBezTo>
                  <a:pt x="4766613" y="5491432"/>
                  <a:pt x="4763578" y="5491505"/>
                  <a:pt x="4762440" y="5491534"/>
                </a:cubicBezTo>
                <a:cubicBezTo>
                  <a:pt x="4759025" y="5491618"/>
                  <a:pt x="4772683" y="5491282"/>
                  <a:pt x="4772683" y="5491282"/>
                </a:cubicBezTo>
                <a:close/>
                <a:moveTo>
                  <a:pt x="4794297" y="5488945"/>
                </a:moveTo>
                <a:cubicBezTo>
                  <a:pt x="4793140" y="5486111"/>
                  <a:pt x="4797758" y="5497457"/>
                  <a:pt x="4797758" y="5497457"/>
                </a:cubicBezTo>
                <a:cubicBezTo>
                  <a:pt x="4795707" y="5492412"/>
                  <a:pt x="4794681" y="5489889"/>
                  <a:pt x="4794297" y="5488945"/>
                </a:cubicBezTo>
                <a:close/>
                <a:moveTo>
                  <a:pt x="4257882" y="5435794"/>
                </a:moveTo>
                <a:lnTo>
                  <a:pt x="4256998" y="5443172"/>
                </a:lnTo>
                <a:cubicBezTo>
                  <a:pt x="4260151" y="5444722"/>
                  <a:pt x="4267267" y="5445942"/>
                  <a:pt x="4276579" y="5447100"/>
                </a:cubicBezTo>
                <a:lnTo>
                  <a:pt x="4294368" y="5449037"/>
                </a:lnTo>
                <a:close/>
                <a:moveTo>
                  <a:pt x="4613589" y="5214484"/>
                </a:moveTo>
                <a:cubicBezTo>
                  <a:pt x="4647908" y="5217460"/>
                  <a:pt x="4660575" y="5230281"/>
                  <a:pt x="4655552" y="5233506"/>
                </a:cubicBezTo>
                <a:cubicBezTo>
                  <a:pt x="4653878" y="5234584"/>
                  <a:pt x="4650237" y="5234593"/>
                  <a:pt x="4644778" y="5232815"/>
                </a:cubicBezTo>
                <a:cubicBezTo>
                  <a:pt x="4637499" y="5230449"/>
                  <a:pt x="4626986" y="5224907"/>
                  <a:pt x="4613589" y="5214484"/>
                </a:cubicBezTo>
                <a:close/>
                <a:moveTo>
                  <a:pt x="4341817" y="5214383"/>
                </a:moveTo>
                <a:cubicBezTo>
                  <a:pt x="4341817" y="5214383"/>
                  <a:pt x="4328160" y="5214719"/>
                  <a:pt x="4331574" y="5214635"/>
                </a:cubicBezTo>
                <a:cubicBezTo>
                  <a:pt x="4332712" y="5214607"/>
                  <a:pt x="4335747" y="5214533"/>
                  <a:pt x="4341817" y="5214383"/>
                </a:cubicBezTo>
                <a:close/>
                <a:moveTo>
                  <a:pt x="4975921" y="5163020"/>
                </a:moveTo>
                <a:lnTo>
                  <a:pt x="5122997" y="5175166"/>
                </a:lnTo>
                <a:lnTo>
                  <a:pt x="5139237" y="5181574"/>
                </a:lnTo>
                <a:lnTo>
                  <a:pt x="5157882" y="5190509"/>
                </a:lnTo>
                <a:lnTo>
                  <a:pt x="5086363" y="5189158"/>
                </a:lnTo>
                <a:lnTo>
                  <a:pt x="5018188" y="5185023"/>
                </a:lnTo>
                <a:lnTo>
                  <a:pt x="4989365" y="5169190"/>
                </a:lnTo>
                <a:close/>
                <a:moveTo>
                  <a:pt x="4362138" y="5149889"/>
                </a:moveTo>
                <a:lnTo>
                  <a:pt x="4354488" y="5157041"/>
                </a:lnTo>
                <a:cubicBezTo>
                  <a:pt x="4353139" y="5158302"/>
                  <a:pt x="4355161" y="5156410"/>
                  <a:pt x="4357522" y="5154205"/>
                </a:cubicBezTo>
                <a:close/>
                <a:moveTo>
                  <a:pt x="4485136" y="5114158"/>
                </a:moveTo>
                <a:cubicBezTo>
                  <a:pt x="4487815" y="5112595"/>
                  <a:pt x="4477101" y="5118849"/>
                  <a:pt x="4477101" y="5118849"/>
                </a:cubicBezTo>
                <a:cubicBezTo>
                  <a:pt x="4481864" y="5116071"/>
                  <a:pt x="4484245" y="5114681"/>
                  <a:pt x="4485136" y="5114158"/>
                </a:cubicBezTo>
                <a:close/>
                <a:moveTo>
                  <a:pt x="4551886" y="5105555"/>
                </a:moveTo>
                <a:lnTo>
                  <a:pt x="4589348" y="5107948"/>
                </a:lnTo>
                <a:cubicBezTo>
                  <a:pt x="4645018" y="5120884"/>
                  <a:pt x="4701763" y="5132067"/>
                  <a:pt x="4760905" y="5141009"/>
                </a:cubicBezTo>
                <a:lnTo>
                  <a:pt x="4846122" y="5149996"/>
                </a:lnTo>
                <a:lnTo>
                  <a:pt x="4844448" y="5151224"/>
                </a:lnTo>
                <a:cubicBezTo>
                  <a:pt x="4849576" y="5154462"/>
                  <a:pt x="4862329" y="5160484"/>
                  <a:pt x="4886162" y="5170900"/>
                </a:cubicBezTo>
                <a:lnTo>
                  <a:pt x="4901883" y="5177968"/>
                </a:lnTo>
                <a:lnTo>
                  <a:pt x="4874841" y="5176328"/>
                </a:lnTo>
                <a:lnTo>
                  <a:pt x="4698879" y="5160228"/>
                </a:lnTo>
                <a:lnTo>
                  <a:pt x="4637133" y="5134016"/>
                </a:lnTo>
                <a:close/>
                <a:moveTo>
                  <a:pt x="4452922" y="5103543"/>
                </a:moveTo>
                <a:cubicBezTo>
                  <a:pt x="4451991" y="5104103"/>
                  <a:pt x="4449507" y="5105599"/>
                  <a:pt x="4444541" y="5108588"/>
                </a:cubicBezTo>
                <a:cubicBezTo>
                  <a:pt x="4444541" y="5108588"/>
                  <a:pt x="4455717" y="5101860"/>
                  <a:pt x="4452922" y="5103543"/>
                </a:cubicBezTo>
                <a:close/>
                <a:moveTo>
                  <a:pt x="4340720" y="5039686"/>
                </a:moveTo>
                <a:lnTo>
                  <a:pt x="4354180" y="5041131"/>
                </a:lnTo>
                <a:cubicBezTo>
                  <a:pt x="4397828" y="5046064"/>
                  <a:pt x="4440444" y="5052961"/>
                  <a:pt x="4476706" y="5070794"/>
                </a:cubicBezTo>
                <a:cubicBezTo>
                  <a:pt x="4479860" y="5072345"/>
                  <a:pt x="4475396" y="5074331"/>
                  <a:pt x="4466891" y="5076253"/>
                </a:cubicBezTo>
                <a:lnTo>
                  <a:pt x="4461075" y="5077120"/>
                </a:lnTo>
                <a:close/>
                <a:moveTo>
                  <a:pt x="4833540" y="5021204"/>
                </a:moveTo>
                <a:lnTo>
                  <a:pt x="4886317" y="5041787"/>
                </a:lnTo>
                <a:lnTo>
                  <a:pt x="4940646" y="5065632"/>
                </a:lnTo>
                <a:lnTo>
                  <a:pt x="4923499" y="5065878"/>
                </a:lnTo>
                <a:lnTo>
                  <a:pt x="4909042" y="5065059"/>
                </a:lnTo>
                <a:lnTo>
                  <a:pt x="4794062" y="5023080"/>
                </a:lnTo>
                <a:lnTo>
                  <a:pt x="4806332" y="5023108"/>
                </a:lnTo>
                <a:close/>
                <a:moveTo>
                  <a:pt x="4142391" y="5015189"/>
                </a:moveTo>
                <a:lnTo>
                  <a:pt x="4141948" y="5017980"/>
                </a:lnTo>
                <a:lnTo>
                  <a:pt x="4162392" y="5020830"/>
                </a:lnTo>
                <a:lnTo>
                  <a:pt x="4165957" y="5020682"/>
                </a:lnTo>
                <a:lnTo>
                  <a:pt x="4148437" y="5016111"/>
                </a:lnTo>
                <a:close/>
                <a:moveTo>
                  <a:pt x="4104668" y="4962483"/>
                </a:moveTo>
                <a:lnTo>
                  <a:pt x="4109221" y="4964073"/>
                </a:lnTo>
                <a:lnTo>
                  <a:pt x="4110693" y="4964428"/>
                </a:lnTo>
                <a:close/>
                <a:moveTo>
                  <a:pt x="4259214" y="4954708"/>
                </a:moveTo>
                <a:cubicBezTo>
                  <a:pt x="4259214" y="4954708"/>
                  <a:pt x="4256418" y="4957396"/>
                  <a:pt x="4253968" y="4959746"/>
                </a:cubicBezTo>
                <a:lnTo>
                  <a:pt x="4253578" y="4960122"/>
                </a:lnTo>
                <a:lnTo>
                  <a:pt x="4250821" y="4962768"/>
                </a:lnTo>
                <a:cubicBezTo>
                  <a:pt x="4250122" y="4963440"/>
                  <a:pt x="4250297" y="4963271"/>
                  <a:pt x="4250953" y="4962641"/>
                </a:cubicBezTo>
                <a:lnTo>
                  <a:pt x="4253578" y="4960122"/>
                </a:lnTo>
                <a:close/>
                <a:moveTo>
                  <a:pt x="4454761" y="4918954"/>
                </a:moveTo>
                <a:lnTo>
                  <a:pt x="4528851" y="4927154"/>
                </a:lnTo>
                <a:lnTo>
                  <a:pt x="4584463" y="4928880"/>
                </a:lnTo>
                <a:lnTo>
                  <a:pt x="4722568" y="4977922"/>
                </a:lnTo>
                <a:lnTo>
                  <a:pt x="4743503" y="4986086"/>
                </a:lnTo>
                <a:lnTo>
                  <a:pt x="4729208" y="4985945"/>
                </a:lnTo>
                <a:cubicBezTo>
                  <a:pt x="4707639" y="4985503"/>
                  <a:pt x="4695941" y="4985606"/>
                  <a:pt x="4690954" y="4986260"/>
                </a:cubicBezTo>
                <a:lnTo>
                  <a:pt x="4691788" y="4987768"/>
                </a:lnTo>
                <a:lnTo>
                  <a:pt x="4624489" y="4964913"/>
                </a:lnTo>
                <a:cubicBezTo>
                  <a:pt x="4576845" y="4951087"/>
                  <a:pt x="4530225" y="4939785"/>
                  <a:pt x="4483805" y="4930175"/>
                </a:cubicBezTo>
                <a:close/>
                <a:moveTo>
                  <a:pt x="4690063" y="4893264"/>
                </a:moveTo>
                <a:lnTo>
                  <a:pt x="4700435" y="4894901"/>
                </a:lnTo>
                <a:lnTo>
                  <a:pt x="4701508" y="4896387"/>
                </a:lnTo>
                <a:cubicBezTo>
                  <a:pt x="4696507" y="4898150"/>
                  <a:pt x="4692852" y="4899439"/>
                  <a:pt x="4690202" y="4899596"/>
                </a:cubicBezTo>
                <a:cubicBezTo>
                  <a:pt x="4687554" y="4899750"/>
                  <a:pt x="4685911" y="4898773"/>
                  <a:pt x="4684936" y="4896004"/>
                </a:cubicBezTo>
                <a:close/>
                <a:moveTo>
                  <a:pt x="4676713" y="4891155"/>
                </a:moveTo>
                <a:lnTo>
                  <a:pt x="4682038" y="4891996"/>
                </a:lnTo>
                <a:lnTo>
                  <a:pt x="4684936" y="4896004"/>
                </a:lnTo>
                <a:cubicBezTo>
                  <a:pt x="4679933" y="4897767"/>
                  <a:pt x="4676277" y="4899055"/>
                  <a:pt x="4673631" y="4899211"/>
                </a:cubicBezTo>
                <a:cubicBezTo>
                  <a:pt x="4670981" y="4899367"/>
                  <a:pt x="4669337" y="4898389"/>
                  <a:pt x="4668361" y="4895618"/>
                </a:cubicBezTo>
                <a:close/>
                <a:moveTo>
                  <a:pt x="4646684" y="4888730"/>
                </a:moveTo>
                <a:cubicBezTo>
                  <a:pt x="4654282" y="4889423"/>
                  <a:pt x="4661790" y="4891706"/>
                  <a:pt x="4668361" y="4895618"/>
                </a:cubicBezTo>
                <a:cubicBezTo>
                  <a:pt x="4657766" y="4896240"/>
                  <a:pt x="4650160" y="4897365"/>
                  <a:pt x="4643518" y="4897241"/>
                </a:cubicBezTo>
                <a:cubicBezTo>
                  <a:pt x="4636879" y="4897117"/>
                  <a:pt x="4631204" y="4895744"/>
                  <a:pt x="4624471" y="4891370"/>
                </a:cubicBezTo>
                <a:cubicBezTo>
                  <a:pt x="4631396" y="4888929"/>
                  <a:pt x="4639084" y="4888036"/>
                  <a:pt x="4646684" y="4888730"/>
                </a:cubicBezTo>
                <a:close/>
                <a:moveTo>
                  <a:pt x="4403066" y="4882947"/>
                </a:moveTo>
                <a:cubicBezTo>
                  <a:pt x="4403066" y="4882947"/>
                  <a:pt x="4408960" y="4891380"/>
                  <a:pt x="4407486" y="4889273"/>
                </a:cubicBezTo>
                <a:cubicBezTo>
                  <a:pt x="4406995" y="4888568"/>
                  <a:pt x="4405686" y="4886694"/>
                  <a:pt x="4403066" y="4882947"/>
                </a:cubicBezTo>
                <a:close/>
                <a:moveTo>
                  <a:pt x="4374979" y="4879355"/>
                </a:moveTo>
                <a:cubicBezTo>
                  <a:pt x="4374979" y="4879355"/>
                  <a:pt x="4381057" y="4888306"/>
                  <a:pt x="4379537" y="4886068"/>
                </a:cubicBezTo>
                <a:cubicBezTo>
                  <a:pt x="4379029" y="4885324"/>
                  <a:pt x="4377680" y="4883332"/>
                  <a:pt x="4374979" y="4879355"/>
                </a:cubicBezTo>
                <a:close/>
                <a:moveTo>
                  <a:pt x="4668588" y="4862280"/>
                </a:moveTo>
                <a:cubicBezTo>
                  <a:pt x="4674441" y="4863150"/>
                  <a:pt x="4680968" y="4865222"/>
                  <a:pt x="4687587" y="4868982"/>
                </a:cubicBezTo>
                <a:cubicBezTo>
                  <a:pt x="4692354" y="4871690"/>
                  <a:pt x="4692379" y="4873342"/>
                  <a:pt x="4689736" y="4874294"/>
                </a:cubicBezTo>
                <a:cubicBezTo>
                  <a:pt x="4681808" y="4877154"/>
                  <a:pt x="4649868" y="4873731"/>
                  <a:pt x="4649868" y="4873731"/>
                </a:cubicBezTo>
                <a:cubicBezTo>
                  <a:pt x="4642983" y="4869820"/>
                  <a:pt x="4645795" y="4864873"/>
                  <a:pt x="4653636" y="4862784"/>
                </a:cubicBezTo>
                <a:cubicBezTo>
                  <a:pt x="4657557" y="4861739"/>
                  <a:pt x="4662735" y="4861409"/>
                  <a:pt x="4668588" y="4862280"/>
                </a:cubicBezTo>
                <a:close/>
                <a:moveTo>
                  <a:pt x="4322391" y="4853065"/>
                </a:moveTo>
                <a:lnTo>
                  <a:pt x="4310458" y="4854679"/>
                </a:lnTo>
                <a:cubicBezTo>
                  <a:pt x="4306995" y="4855900"/>
                  <a:pt x="4306833" y="4857126"/>
                  <a:pt x="4308537" y="4858277"/>
                </a:cubicBezTo>
                <a:cubicBezTo>
                  <a:pt x="4313646" y="4861729"/>
                  <a:pt x="4335556" y="4864514"/>
                  <a:pt x="4335556" y="4864514"/>
                </a:cubicBezTo>
                <a:cubicBezTo>
                  <a:pt x="4340557" y="4862752"/>
                  <a:pt x="4339091" y="4858597"/>
                  <a:pt x="4333973" y="4855732"/>
                </a:cubicBezTo>
                <a:lnTo>
                  <a:pt x="4325629" y="4853351"/>
                </a:lnTo>
                <a:close/>
                <a:moveTo>
                  <a:pt x="4656013" y="4709077"/>
                </a:moveTo>
                <a:lnTo>
                  <a:pt x="4717349" y="4717836"/>
                </a:lnTo>
                <a:cubicBezTo>
                  <a:pt x="4748908" y="4721574"/>
                  <a:pt x="4765936" y="4724057"/>
                  <a:pt x="4773035" y="4725933"/>
                </a:cubicBezTo>
                <a:lnTo>
                  <a:pt x="4773433" y="4726190"/>
                </a:lnTo>
                <a:lnTo>
                  <a:pt x="4742677" y="4721537"/>
                </a:lnTo>
                <a:cubicBezTo>
                  <a:pt x="4720656" y="4719071"/>
                  <a:pt x="4698539" y="4717777"/>
                  <a:pt x="4676346" y="4718622"/>
                </a:cubicBezTo>
                <a:close/>
                <a:moveTo>
                  <a:pt x="3838320" y="4684649"/>
                </a:moveTo>
                <a:cubicBezTo>
                  <a:pt x="3838320" y="4684649"/>
                  <a:pt x="3827825" y="4693411"/>
                  <a:pt x="3830449" y="4691221"/>
                </a:cubicBezTo>
                <a:cubicBezTo>
                  <a:pt x="3831324" y="4690492"/>
                  <a:pt x="3833653" y="4688544"/>
                  <a:pt x="3838320" y="4684649"/>
                </a:cubicBezTo>
                <a:lnTo>
                  <a:pt x="3864245" y="4689597"/>
                </a:lnTo>
                <a:lnTo>
                  <a:pt x="3870922" y="4688786"/>
                </a:lnTo>
                <a:close/>
                <a:moveTo>
                  <a:pt x="4429596" y="4622801"/>
                </a:moveTo>
                <a:cubicBezTo>
                  <a:pt x="4422536" y="4623517"/>
                  <a:pt x="4417064" y="4625136"/>
                  <a:pt x="4417064" y="4625136"/>
                </a:cubicBezTo>
                <a:cubicBezTo>
                  <a:pt x="4418041" y="4628961"/>
                  <a:pt x="4425980" y="4631631"/>
                  <a:pt x="4434462" y="4632871"/>
                </a:cubicBezTo>
                <a:cubicBezTo>
                  <a:pt x="4442939" y="4634109"/>
                  <a:pt x="4451965" y="4633920"/>
                  <a:pt x="4455108" y="4632025"/>
                </a:cubicBezTo>
                <a:cubicBezTo>
                  <a:pt x="4457208" y="4630762"/>
                  <a:pt x="4456691" y="4628740"/>
                  <a:pt x="4451661" y="4625883"/>
                </a:cubicBezTo>
                <a:cubicBezTo>
                  <a:pt x="4445306" y="4622273"/>
                  <a:pt x="4436657" y="4622086"/>
                  <a:pt x="4429596" y="4622801"/>
                </a:cubicBezTo>
                <a:close/>
                <a:moveTo>
                  <a:pt x="4489459" y="4546878"/>
                </a:moveTo>
                <a:lnTo>
                  <a:pt x="4489743" y="4547190"/>
                </a:lnTo>
                <a:lnTo>
                  <a:pt x="4492371" y="4547518"/>
                </a:lnTo>
                <a:lnTo>
                  <a:pt x="4492606" y="4547532"/>
                </a:lnTo>
                <a:close/>
                <a:moveTo>
                  <a:pt x="4521994" y="4545892"/>
                </a:moveTo>
                <a:lnTo>
                  <a:pt x="4522845" y="4546554"/>
                </a:lnTo>
                <a:lnTo>
                  <a:pt x="4523795" y="4549522"/>
                </a:lnTo>
                <a:lnTo>
                  <a:pt x="4534741" y="4550221"/>
                </a:lnTo>
                <a:close/>
                <a:moveTo>
                  <a:pt x="4962409" y="4451404"/>
                </a:moveTo>
                <a:lnTo>
                  <a:pt x="4961245" y="4453214"/>
                </a:lnTo>
                <a:lnTo>
                  <a:pt x="4961244" y="4453213"/>
                </a:lnTo>
                <a:close/>
                <a:moveTo>
                  <a:pt x="4788978" y="4383453"/>
                </a:moveTo>
                <a:lnTo>
                  <a:pt x="4782399" y="4384271"/>
                </a:lnTo>
                <a:cubicBezTo>
                  <a:pt x="4779804" y="4384535"/>
                  <a:pt x="4778943" y="4384581"/>
                  <a:pt x="4780499" y="4384385"/>
                </a:cubicBezTo>
                <a:close/>
                <a:moveTo>
                  <a:pt x="4793071" y="4383003"/>
                </a:moveTo>
                <a:lnTo>
                  <a:pt x="4788978" y="4383453"/>
                </a:lnTo>
                <a:lnTo>
                  <a:pt x="4792497" y="4383014"/>
                </a:lnTo>
                <a:close/>
                <a:moveTo>
                  <a:pt x="3994347" y="4201047"/>
                </a:moveTo>
                <a:lnTo>
                  <a:pt x="3993152" y="4203883"/>
                </a:lnTo>
                <a:cubicBezTo>
                  <a:pt x="3991823" y="4204698"/>
                  <a:pt x="3989739" y="4204180"/>
                  <a:pt x="3985565" y="4203148"/>
                </a:cubicBezTo>
                <a:close/>
                <a:moveTo>
                  <a:pt x="3996204" y="4196634"/>
                </a:moveTo>
                <a:lnTo>
                  <a:pt x="4010492" y="4197179"/>
                </a:lnTo>
                <a:lnTo>
                  <a:pt x="3994347" y="4201047"/>
                </a:lnTo>
                <a:close/>
                <a:moveTo>
                  <a:pt x="3723175" y="4107215"/>
                </a:moveTo>
                <a:cubicBezTo>
                  <a:pt x="3736192" y="4105672"/>
                  <a:pt x="3749631" y="4106708"/>
                  <a:pt x="3762845" y="4109974"/>
                </a:cubicBezTo>
                <a:cubicBezTo>
                  <a:pt x="3749912" y="4125065"/>
                  <a:pt x="3720812" y="4128539"/>
                  <a:pt x="3686039" y="4119941"/>
                </a:cubicBezTo>
                <a:cubicBezTo>
                  <a:pt x="3697564" y="4112885"/>
                  <a:pt x="3710158" y="4108760"/>
                  <a:pt x="3723175" y="4107215"/>
                </a:cubicBezTo>
                <a:close/>
                <a:moveTo>
                  <a:pt x="3766542" y="4104031"/>
                </a:moveTo>
                <a:lnTo>
                  <a:pt x="3765041" y="4106446"/>
                </a:lnTo>
                <a:cubicBezTo>
                  <a:pt x="3763821" y="4108406"/>
                  <a:pt x="3762845" y="4109974"/>
                  <a:pt x="3762845" y="4109974"/>
                </a:cubicBezTo>
                <a:close/>
                <a:moveTo>
                  <a:pt x="3847999" y="4102073"/>
                </a:moveTo>
                <a:cubicBezTo>
                  <a:pt x="3847999" y="4102073"/>
                  <a:pt x="3867557" y="4106908"/>
                  <a:pt x="3862667" y="4105701"/>
                </a:cubicBezTo>
                <a:cubicBezTo>
                  <a:pt x="3861039" y="4105295"/>
                  <a:pt x="3856690" y="4104221"/>
                  <a:pt x="3847999" y="4102073"/>
                </a:cubicBezTo>
                <a:close/>
                <a:moveTo>
                  <a:pt x="3769431" y="4099386"/>
                </a:moveTo>
                <a:cubicBezTo>
                  <a:pt x="3770162" y="4098211"/>
                  <a:pt x="3769674" y="4098994"/>
                  <a:pt x="3768699" y="4100563"/>
                </a:cubicBezTo>
                <a:lnTo>
                  <a:pt x="3766542" y="4104031"/>
                </a:lnTo>
                <a:close/>
                <a:moveTo>
                  <a:pt x="3600380" y="4096471"/>
                </a:moveTo>
                <a:cubicBezTo>
                  <a:pt x="3602570" y="4096624"/>
                  <a:pt x="3604917" y="4100503"/>
                  <a:pt x="3607741" y="4111559"/>
                </a:cubicBezTo>
                <a:cubicBezTo>
                  <a:pt x="3607741" y="4111559"/>
                  <a:pt x="3601387" y="4107951"/>
                  <a:pt x="3593977" y="4103739"/>
                </a:cubicBezTo>
                <a:cubicBezTo>
                  <a:pt x="3596162" y="4099891"/>
                  <a:pt x="3598192" y="4096318"/>
                  <a:pt x="3600380" y="4096471"/>
                </a:cubicBezTo>
                <a:close/>
                <a:moveTo>
                  <a:pt x="3817354" y="4092065"/>
                </a:moveTo>
                <a:cubicBezTo>
                  <a:pt x="3819495" y="4088737"/>
                  <a:pt x="3810931" y="4102052"/>
                  <a:pt x="3810931" y="4102052"/>
                </a:cubicBezTo>
                <a:cubicBezTo>
                  <a:pt x="3814736" y="4096135"/>
                  <a:pt x="3816641" y="4093176"/>
                  <a:pt x="3817354" y="4092065"/>
                </a:cubicBezTo>
                <a:close/>
                <a:moveTo>
                  <a:pt x="4764849" y="4057053"/>
                </a:moveTo>
                <a:lnTo>
                  <a:pt x="4786779" y="4060659"/>
                </a:lnTo>
                <a:lnTo>
                  <a:pt x="4783516" y="4063475"/>
                </a:lnTo>
                <a:close/>
                <a:moveTo>
                  <a:pt x="4733184" y="4052542"/>
                </a:moveTo>
                <a:cubicBezTo>
                  <a:pt x="4733184" y="4052542"/>
                  <a:pt x="4714541" y="4056633"/>
                  <a:pt x="4719200" y="4055610"/>
                </a:cubicBezTo>
                <a:cubicBezTo>
                  <a:pt x="4720753" y="4055269"/>
                  <a:pt x="4724897" y="4054361"/>
                  <a:pt x="4733184" y="4052542"/>
                </a:cubicBezTo>
                <a:close/>
                <a:moveTo>
                  <a:pt x="4513962" y="3879621"/>
                </a:moveTo>
                <a:cubicBezTo>
                  <a:pt x="4513962" y="3879621"/>
                  <a:pt x="4533521" y="3884457"/>
                  <a:pt x="4528632" y="3883250"/>
                </a:cubicBezTo>
                <a:cubicBezTo>
                  <a:pt x="4527001" y="3882843"/>
                  <a:pt x="4522655" y="3881771"/>
                  <a:pt x="4513962" y="3879621"/>
                </a:cubicBezTo>
                <a:close/>
                <a:moveTo>
                  <a:pt x="5052149" y="3619307"/>
                </a:moveTo>
                <a:lnTo>
                  <a:pt x="5050576" y="3625185"/>
                </a:lnTo>
                <a:cubicBezTo>
                  <a:pt x="5050576" y="3625185"/>
                  <a:pt x="5050887" y="3624025"/>
                  <a:pt x="5051275" y="3622572"/>
                </a:cubicBezTo>
                <a:close/>
                <a:moveTo>
                  <a:pt x="5052672" y="3617347"/>
                </a:moveTo>
                <a:lnTo>
                  <a:pt x="5052149" y="3619307"/>
                </a:lnTo>
                <a:lnTo>
                  <a:pt x="5052440" y="3618216"/>
                </a:lnTo>
                <a:cubicBezTo>
                  <a:pt x="5052750" y="3617056"/>
                  <a:pt x="5052905" y="3616475"/>
                  <a:pt x="5052672" y="3617347"/>
                </a:cubicBezTo>
                <a:close/>
                <a:moveTo>
                  <a:pt x="5543320" y="3578966"/>
                </a:moveTo>
                <a:lnTo>
                  <a:pt x="5543893" y="3579032"/>
                </a:lnTo>
                <a:lnTo>
                  <a:pt x="5543056" y="3579328"/>
                </a:lnTo>
                <a:lnTo>
                  <a:pt x="5542829" y="3579196"/>
                </a:lnTo>
                <a:close/>
                <a:moveTo>
                  <a:pt x="5569127" y="3568937"/>
                </a:moveTo>
                <a:lnTo>
                  <a:pt x="5559301" y="3573580"/>
                </a:lnTo>
                <a:lnTo>
                  <a:pt x="5555134" y="3575055"/>
                </a:lnTo>
                <a:lnTo>
                  <a:pt x="5551740" y="3575023"/>
                </a:lnTo>
                <a:lnTo>
                  <a:pt x="5562989" y="3569754"/>
                </a:lnTo>
                <a:lnTo>
                  <a:pt x="5564384" y="3569402"/>
                </a:lnTo>
                <a:close/>
                <a:moveTo>
                  <a:pt x="4797728" y="3551802"/>
                </a:moveTo>
                <a:lnTo>
                  <a:pt x="4791872" y="3561218"/>
                </a:lnTo>
                <a:cubicBezTo>
                  <a:pt x="4791872" y="3561218"/>
                  <a:pt x="4794067" y="3557688"/>
                  <a:pt x="4795987" y="3554599"/>
                </a:cubicBezTo>
                <a:close/>
                <a:moveTo>
                  <a:pt x="4798458" y="3550629"/>
                </a:moveTo>
                <a:lnTo>
                  <a:pt x="4797728" y="3551802"/>
                </a:lnTo>
                <a:lnTo>
                  <a:pt x="4798354" y="3550795"/>
                </a:lnTo>
                <a:cubicBezTo>
                  <a:pt x="4798869" y="3549967"/>
                  <a:pt x="4799006" y="3549746"/>
                  <a:pt x="4798458" y="3550629"/>
                </a:cubicBezTo>
                <a:close/>
                <a:moveTo>
                  <a:pt x="5273818" y="3548727"/>
                </a:moveTo>
                <a:cubicBezTo>
                  <a:pt x="5304022" y="3548846"/>
                  <a:pt x="5335346" y="3559824"/>
                  <a:pt x="5386774" y="3561769"/>
                </a:cubicBezTo>
                <a:cubicBezTo>
                  <a:pt x="5395002" y="3562082"/>
                  <a:pt x="5427453" y="3557976"/>
                  <a:pt x="5459347" y="3557008"/>
                </a:cubicBezTo>
                <a:lnTo>
                  <a:pt x="5502492" y="3558803"/>
                </a:lnTo>
                <a:lnTo>
                  <a:pt x="5453644" y="3578838"/>
                </a:lnTo>
                <a:lnTo>
                  <a:pt x="5430097" y="3578520"/>
                </a:lnTo>
                <a:cubicBezTo>
                  <a:pt x="5362876" y="3574555"/>
                  <a:pt x="5296663" y="3562571"/>
                  <a:pt x="5243284" y="3552968"/>
                </a:cubicBezTo>
                <a:cubicBezTo>
                  <a:pt x="5253806" y="3549856"/>
                  <a:pt x="5263750" y="3548688"/>
                  <a:pt x="5273818" y="3548727"/>
                </a:cubicBezTo>
                <a:close/>
                <a:moveTo>
                  <a:pt x="5176479" y="3532469"/>
                </a:moveTo>
                <a:cubicBezTo>
                  <a:pt x="5179658" y="3534275"/>
                  <a:pt x="5179216" y="3538750"/>
                  <a:pt x="5177187" y="3542323"/>
                </a:cubicBezTo>
                <a:cubicBezTo>
                  <a:pt x="5175157" y="3545895"/>
                  <a:pt x="5171537" y="3548567"/>
                  <a:pt x="5168358" y="3546762"/>
                </a:cubicBezTo>
                <a:cubicBezTo>
                  <a:pt x="5158257" y="3549751"/>
                  <a:pt x="5176479" y="3532469"/>
                  <a:pt x="5176479" y="3532469"/>
                </a:cubicBezTo>
                <a:close/>
                <a:moveTo>
                  <a:pt x="5519246" y="3524774"/>
                </a:moveTo>
                <a:cubicBezTo>
                  <a:pt x="5523080" y="3524498"/>
                  <a:pt x="5526231" y="3524653"/>
                  <a:pt x="5527820" y="3525555"/>
                </a:cubicBezTo>
                <a:cubicBezTo>
                  <a:pt x="5540605" y="3537726"/>
                  <a:pt x="5492395" y="3541015"/>
                  <a:pt x="5467269" y="3539701"/>
                </a:cubicBezTo>
                <a:cubicBezTo>
                  <a:pt x="5458894" y="3539263"/>
                  <a:pt x="5453084" y="3538314"/>
                  <a:pt x="5452954" y="3537014"/>
                </a:cubicBezTo>
                <a:cubicBezTo>
                  <a:pt x="5452866" y="3536147"/>
                  <a:pt x="5455304" y="3535123"/>
                  <a:pt x="5461188" y="3533988"/>
                </a:cubicBezTo>
                <a:cubicBezTo>
                  <a:pt x="5467071" y="3532854"/>
                  <a:pt x="5476403" y="3531611"/>
                  <a:pt x="5490102" y="3530305"/>
                </a:cubicBezTo>
                <a:cubicBezTo>
                  <a:pt x="5490102" y="3530305"/>
                  <a:pt x="5507744" y="3525603"/>
                  <a:pt x="5519246" y="3524774"/>
                </a:cubicBezTo>
                <a:close/>
                <a:moveTo>
                  <a:pt x="5058706" y="3519122"/>
                </a:moveTo>
                <a:cubicBezTo>
                  <a:pt x="5065702" y="3521256"/>
                  <a:pt x="5067550" y="3541120"/>
                  <a:pt x="5050502" y="3524891"/>
                </a:cubicBezTo>
                <a:cubicBezTo>
                  <a:pt x="5053470" y="3519669"/>
                  <a:pt x="5056374" y="3518410"/>
                  <a:pt x="5058706" y="3519122"/>
                </a:cubicBezTo>
                <a:close/>
                <a:moveTo>
                  <a:pt x="4516174" y="3469854"/>
                </a:moveTo>
                <a:lnTo>
                  <a:pt x="4509862" y="3472029"/>
                </a:lnTo>
                <a:cubicBezTo>
                  <a:pt x="4500874" y="3475927"/>
                  <a:pt x="4496519" y="3479040"/>
                  <a:pt x="4500691" y="3480073"/>
                </a:cubicBezTo>
                <a:cubicBezTo>
                  <a:pt x="4548676" y="3491938"/>
                  <a:pt x="4599851" y="3490496"/>
                  <a:pt x="4651471" y="3486684"/>
                </a:cubicBezTo>
                <a:lnTo>
                  <a:pt x="4667362" y="3485427"/>
                </a:lnTo>
                <a:close/>
                <a:moveTo>
                  <a:pt x="3840602" y="3469306"/>
                </a:moveTo>
                <a:lnTo>
                  <a:pt x="3761297" y="3479162"/>
                </a:lnTo>
                <a:lnTo>
                  <a:pt x="3679210" y="3492771"/>
                </a:lnTo>
                <a:lnTo>
                  <a:pt x="3703795" y="3498615"/>
                </a:lnTo>
                <a:lnTo>
                  <a:pt x="3724697" y="3502202"/>
                </a:lnTo>
                <a:lnTo>
                  <a:pt x="3896983" y="3484464"/>
                </a:lnTo>
                <a:lnTo>
                  <a:pt x="3879358" y="3480552"/>
                </a:lnTo>
                <a:close/>
                <a:moveTo>
                  <a:pt x="4935553" y="3468315"/>
                </a:moveTo>
                <a:cubicBezTo>
                  <a:pt x="4941908" y="3471926"/>
                  <a:pt x="4945656" y="3465328"/>
                  <a:pt x="4952013" y="3468938"/>
                </a:cubicBezTo>
                <a:lnTo>
                  <a:pt x="4955779" y="3474569"/>
                </a:lnTo>
                <a:lnTo>
                  <a:pt x="4933898" y="3470908"/>
                </a:lnTo>
                <a:lnTo>
                  <a:pt x="4932154" y="3469501"/>
                </a:lnTo>
                <a:close/>
                <a:moveTo>
                  <a:pt x="4523357" y="3431933"/>
                </a:moveTo>
                <a:cubicBezTo>
                  <a:pt x="4518801" y="3436251"/>
                  <a:pt x="4516524" y="3438414"/>
                  <a:pt x="4515669" y="3439221"/>
                </a:cubicBezTo>
                <a:cubicBezTo>
                  <a:pt x="4513106" y="3441652"/>
                  <a:pt x="4523357" y="3431933"/>
                  <a:pt x="4523357" y="3431933"/>
                </a:cubicBezTo>
                <a:close/>
                <a:moveTo>
                  <a:pt x="4214057" y="3429080"/>
                </a:moveTo>
                <a:lnTo>
                  <a:pt x="4007356" y="3448581"/>
                </a:lnTo>
                <a:lnTo>
                  <a:pt x="3975896" y="3452490"/>
                </a:lnTo>
                <a:lnTo>
                  <a:pt x="3996452" y="3456909"/>
                </a:lnTo>
                <a:cubicBezTo>
                  <a:pt x="4027505" y="3463279"/>
                  <a:pt x="4044289" y="3467177"/>
                  <a:pt x="4051340" y="3469638"/>
                </a:cubicBezTo>
                <a:lnTo>
                  <a:pt x="4049885" y="3471337"/>
                </a:lnTo>
                <a:lnTo>
                  <a:pt x="4150433" y="3463193"/>
                </a:lnTo>
                <a:cubicBezTo>
                  <a:pt x="4221216" y="3460502"/>
                  <a:pt x="4290098" y="3460770"/>
                  <a:pt x="4358406" y="3463180"/>
                </a:cubicBezTo>
                <a:lnTo>
                  <a:pt x="4402030" y="3457896"/>
                </a:lnTo>
                <a:lnTo>
                  <a:pt x="4294220" y="3444737"/>
                </a:lnTo>
                <a:close/>
                <a:moveTo>
                  <a:pt x="4482407" y="3427574"/>
                </a:moveTo>
                <a:cubicBezTo>
                  <a:pt x="4482407" y="3427574"/>
                  <a:pt x="4472505" y="3436676"/>
                  <a:pt x="4474982" y="3434402"/>
                </a:cubicBezTo>
                <a:cubicBezTo>
                  <a:pt x="4475806" y="3433641"/>
                  <a:pt x="4478006" y="3431619"/>
                  <a:pt x="4482407" y="3427574"/>
                </a:cubicBezTo>
                <a:close/>
                <a:moveTo>
                  <a:pt x="4598664" y="3413904"/>
                </a:moveTo>
                <a:lnTo>
                  <a:pt x="4603363" y="3414572"/>
                </a:lnTo>
                <a:lnTo>
                  <a:pt x="4620228" y="3420521"/>
                </a:lnTo>
                <a:cubicBezTo>
                  <a:pt x="4624994" y="3423229"/>
                  <a:pt x="4625018" y="3424880"/>
                  <a:pt x="4622375" y="3425832"/>
                </a:cubicBezTo>
                <a:cubicBezTo>
                  <a:pt x="4614448" y="3428692"/>
                  <a:pt x="4582507" y="3425270"/>
                  <a:pt x="4582507" y="3425270"/>
                </a:cubicBezTo>
                <a:cubicBezTo>
                  <a:pt x="4575625" y="3421360"/>
                  <a:pt x="4578435" y="3416412"/>
                  <a:pt x="4586276" y="3414323"/>
                </a:cubicBezTo>
                <a:close/>
                <a:moveTo>
                  <a:pt x="4969710" y="3270451"/>
                </a:moveTo>
                <a:lnTo>
                  <a:pt x="4990681" y="3272991"/>
                </a:lnTo>
                <a:lnTo>
                  <a:pt x="4989742" y="3273387"/>
                </a:lnTo>
                <a:lnTo>
                  <a:pt x="4971103" y="3270734"/>
                </a:lnTo>
                <a:close/>
                <a:moveTo>
                  <a:pt x="4999936" y="3258391"/>
                </a:moveTo>
                <a:lnTo>
                  <a:pt x="5014519" y="3261661"/>
                </a:lnTo>
                <a:lnTo>
                  <a:pt x="4992700" y="3260284"/>
                </a:lnTo>
                <a:close/>
                <a:moveTo>
                  <a:pt x="3770959" y="3236188"/>
                </a:moveTo>
                <a:cubicBezTo>
                  <a:pt x="3770959" y="3236188"/>
                  <a:pt x="3760463" y="3244952"/>
                  <a:pt x="3763088" y="3242761"/>
                </a:cubicBezTo>
                <a:cubicBezTo>
                  <a:pt x="3763964" y="3242031"/>
                  <a:pt x="3766293" y="3240084"/>
                  <a:pt x="3770959" y="3236188"/>
                </a:cubicBezTo>
                <a:lnTo>
                  <a:pt x="3796885" y="3241136"/>
                </a:lnTo>
                <a:lnTo>
                  <a:pt x="3803562" y="3240326"/>
                </a:lnTo>
                <a:close/>
                <a:moveTo>
                  <a:pt x="4533424" y="3193608"/>
                </a:moveTo>
                <a:cubicBezTo>
                  <a:pt x="4538361" y="3191504"/>
                  <a:pt x="4518612" y="3199915"/>
                  <a:pt x="4518612" y="3199915"/>
                </a:cubicBezTo>
                <a:cubicBezTo>
                  <a:pt x="4527389" y="3196177"/>
                  <a:pt x="4531780" y="3194307"/>
                  <a:pt x="4533424" y="3193608"/>
                </a:cubicBezTo>
                <a:close/>
                <a:moveTo>
                  <a:pt x="4362236" y="3174342"/>
                </a:moveTo>
                <a:cubicBezTo>
                  <a:pt x="4355177" y="3175057"/>
                  <a:pt x="4349705" y="3176675"/>
                  <a:pt x="4349705" y="3176675"/>
                </a:cubicBezTo>
                <a:cubicBezTo>
                  <a:pt x="4350680" y="3180501"/>
                  <a:pt x="4358618" y="3183172"/>
                  <a:pt x="4367101" y="3184411"/>
                </a:cubicBezTo>
                <a:cubicBezTo>
                  <a:pt x="4375580" y="3185650"/>
                  <a:pt x="4384604" y="3185457"/>
                  <a:pt x="4387749" y="3183564"/>
                </a:cubicBezTo>
                <a:cubicBezTo>
                  <a:pt x="4389846" y="3182301"/>
                  <a:pt x="4389330" y="3180279"/>
                  <a:pt x="4384299" y="3177424"/>
                </a:cubicBezTo>
                <a:cubicBezTo>
                  <a:pt x="4377946" y="3173814"/>
                  <a:pt x="4369296" y="3173627"/>
                  <a:pt x="4362236" y="3174342"/>
                </a:cubicBezTo>
                <a:close/>
                <a:moveTo>
                  <a:pt x="4895048" y="3002944"/>
                </a:moveTo>
                <a:lnTo>
                  <a:pt x="4892728" y="3006550"/>
                </a:lnTo>
                <a:lnTo>
                  <a:pt x="4892726" y="3006550"/>
                </a:lnTo>
                <a:lnTo>
                  <a:pt x="4894946" y="3003099"/>
                </a:lnTo>
                <a:cubicBezTo>
                  <a:pt x="4895449" y="3002320"/>
                  <a:pt x="4895583" y="3002112"/>
                  <a:pt x="4895048" y="3002944"/>
                </a:cubicBezTo>
                <a:close/>
                <a:moveTo>
                  <a:pt x="4593005" y="2931704"/>
                </a:moveTo>
                <a:lnTo>
                  <a:pt x="4624182" y="2936397"/>
                </a:lnTo>
                <a:lnTo>
                  <a:pt x="4560682" y="2937556"/>
                </a:lnTo>
                <a:cubicBezTo>
                  <a:pt x="4532343" y="2938170"/>
                  <a:pt x="4505238" y="2939372"/>
                  <a:pt x="4481838" y="2941970"/>
                </a:cubicBezTo>
                <a:lnTo>
                  <a:pt x="4455862" y="2946058"/>
                </a:lnTo>
                <a:lnTo>
                  <a:pt x="4440202" y="2943857"/>
                </a:lnTo>
                <a:lnTo>
                  <a:pt x="4509524" y="2938241"/>
                </a:lnTo>
                <a:close/>
                <a:moveTo>
                  <a:pt x="4788123" y="2909220"/>
                </a:moveTo>
                <a:cubicBezTo>
                  <a:pt x="4796754" y="2909581"/>
                  <a:pt x="4802598" y="2911453"/>
                  <a:pt x="4803420" y="2915658"/>
                </a:cubicBezTo>
                <a:cubicBezTo>
                  <a:pt x="4805185" y="2918760"/>
                  <a:pt x="4797686" y="2921858"/>
                  <a:pt x="4786323" y="2924669"/>
                </a:cubicBezTo>
                <a:lnTo>
                  <a:pt x="4749359" y="2931355"/>
                </a:lnTo>
                <a:lnTo>
                  <a:pt x="4691959" y="2925679"/>
                </a:lnTo>
                <a:lnTo>
                  <a:pt x="4695619" y="2924714"/>
                </a:lnTo>
                <a:cubicBezTo>
                  <a:pt x="4711266" y="2920677"/>
                  <a:pt x="4762231" y="2908140"/>
                  <a:pt x="4788123" y="2909220"/>
                </a:cubicBezTo>
                <a:close/>
                <a:moveTo>
                  <a:pt x="3926987" y="2752585"/>
                </a:moveTo>
                <a:lnTo>
                  <a:pt x="3925793" y="2755421"/>
                </a:lnTo>
                <a:cubicBezTo>
                  <a:pt x="3924464" y="2756235"/>
                  <a:pt x="3922378" y="2755720"/>
                  <a:pt x="3918204" y="2754688"/>
                </a:cubicBezTo>
                <a:close/>
                <a:moveTo>
                  <a:pt x="3928844" y="2748174"/>
                </a:moveTo>
                <a:lnTo>
                  <a:pt x="3943132" y="2748718"/>
                </a:lnTo>
                <a:lnTo>
                  <a:pt x="3926987" y="2752585"/>
                </a:lnTo>
                <a:close/>
                <a:moveTo>
                  <a:pt x="3655814" y="2658755"/>
                </a:moveTo>
                <a:cubicBezTo>
                  <a:pt x="3668832" y="2657211"/>
                  <a:pt x="3682271" y="2658247"/>
                  <a:pt x="3695484" y="2661514"/>
                </a:cubicBezTo>
                <a:cubicBezTo>
                  <a:pt x="3682550" y="2676606"/>
                  <a:pt x="3653449" y="2680078"/>
                  <a:pt x="3618677" y="2671480"/>
                </a:cubicBezTo>
                <a:cubicBezTo>
                  <a:pt x="3630202" y="2664425"/>
                  <a:pt x="3642798" y="2660299"/>
                  <a:pt x="3655814" y="2658755"/>
                </a:cubicBezTo>
                <a:close/>
                <a:moveTo>
                  <a:pt x="3780637" y="2653611"/>
                </a:moveTo>
                <a:cubicBezTo>
                  <a:pt x="3789329" y="2655762"/>
                  <a:pt x="3793677" y="2656835"/>
                  <a:pt x="3795307" y="2657239"/>
                </a:cubicBezTo>
                <a:cubicBezTo>
                  <a:pt x="3800196" y="2658449"/>
                  <a:pt x="3780637" y="2653611"/>
                  <a:pt x="3780637" y="2653611"/>
                </a:cubicBezTo>
                <a:close/>
                <a:moveTo>
                  <a:pt x="3700423" y="2653574"/>
                </a:moveTo>
                <a:lnTo>
                  <a:pt x="3695484" y="2661514"/>
                </a:lnTo>
                <a:cubicBezTo>
                  <a:pt x="3695484" y="2661514"/>
                  <a:pt x="3696460" y="2659945"/>
                  <a:pt x="3697680" y="2657984"/>
                </a:cubicBezTo>
                <a:close/>
                <a:moveTo>
                  <a:pt x="3702070" y="2650926"/>
                </a:moveTo>
                <a:cubicBezTo>
                  <a:pt x="3702801" y="2649750"/>
                  <a:pt x="3702313" y="2650534"/>
                  <a:pt x="3701338" y="2652103"/>
                </a:cubicBezTo>
                <a:lnTo>
                  <a:pt x="3700423" y="2653574"/>
                </a:lnTo>
                <a:close/>
                <a:moveTo>
                  <a:pt x="3533020" y="2648010"/>
                </a:moveTo>
                <a:cubicBezTo>
                  <a:pt x="3535208" y="2648164"/>
                  <a:pt x="3537557" y="2652042"/>
                  <a:pt x="3540380" y="2663098"/>
                </a:cubicBezTo>
                <a:cubicBezTo>
                  <a:pt x="3540380" y="2663098"/>
                  <a:pt x="3534027" y="2659490"/>
                  <a:pt x="3526616" y="2655279"/>
                </a:cubicBezTo>
                <a:cubicBezTo>
                  <a:pt x="3528802" y="2651431"/>
                  <a:pt x="3530830" y="2647858"/>
                  <a:pt x="3533020" y="2648010"/>
                </a:cubicBezTo>
                <a:close/>
                <a:moveTo>
                  <a:pt x="3749993" y="2643607"/>
                </a:moveTo>
                <a:cubicBezTo>
                  <a:pt x="3752136" y="2640278"/>
                  <a:pt x="3743572" y="2653591"/>
                  <a:pt x="3743572" y="2653591"/>
                </a:cubicBezTo>
                <a:cubicBezTo>
                  <a:pt x="3747376" y="2647673"/>
                  <a:pt x="3749280" y="2644715"/>
                  <a:pt x="3749993" y="2643607"/>
                </a:cubicBezTo>
                <a:close/>
                <a:moveTo>
                  <a:pt x="4475742" y="2638186"/>
                </a:moveTo>
                <a:lnTo>
                  <a:pt x="4508546" y="2639117"/>
                </a:lnTo>
                <a:lnTo>
                  <a:pt x="4457978" y="2640289"/>
                </a:lnTo>
                <a:lnTo>
                  <a:pt x="4444063" y="2639391"/>
                </a:lnTo>
                <a:cubicBezTo>
                  <a:pt x="4450859" y="2638524"/>
                  <a:pt x="4462364" y="2638153"/>
                  <a:pt x="4475742" y="2638186"/>
                </a:cubicBezTo>
                <a:close/>
                <a:moveTo>
                  <a:pt x="4567435" y="2636761"/>
                </a:moveTo>
                <a:lnTo>
                  <a:pt x="4573114" y="2637316"/>
                </a:lnTo>
                <a:lnTo>
                  <a:pt x="4568503" y="2637596"/>
                </a:lnTo>
                <a:close/>
                <a:moveTo>
                  <a:pt x="4446601" y="2431161"/>
                </a:moveTo>
                <a:cubicBezTo>
                  <a:pt x="4455294" y="2433312"/>
                  <a:pt x="4459641" y="2434384"/>
                  <a:pt x="4461271" y="2434789"/>
                </a:cubicBezTo>
                <a:cubicBezTo>
                  <a:pt x="4466160" y="2435998"/>
                  <a:pt x="4446601" y="2431161"/>
                  <a:pt x="4446601" y="2431161"/>
                </a:cubicBezTo>
                <a:close/>
                <a:moveTo>
                  <a:pt x="4975489" y="2175811"/>
                </a:moveTo>
                <a:lnTo>
                  <a:pt x="4983214" y="2176726"/>
                </a:lnTo>
                <a:cubicBezTo>
                  <a:pt x="4978165" y="2187289"/>
                  <a:pt x="4964121" y="2192675"/>
                  <a:pt x="4945521" y="2195172"/>
                </a:cubicBezTo>
                <a:lnTo>
                  <a:pt x="4896182" y="2196018"/>
                </a:lnTo>
                <a:lnTo>
                  <a:pt x="4947281" y="2182615"/>
                </a:lnTo>
                <a:close/>
                <a:moveTo>
                  <a:pt x="4984010" y="2173756"/>
                </a:moveTo>
                <a:lnTo>
                  <a:pt x="4983915" y="2174113"/>
                </a:lnTo>
                <a:cubicBezTo>
                  <a:pt x="4983526" y="2175565"/>
                  <a:pt x="4983214" y="2176726"/>
                  <a:pt x="4983214" y="2176726"/>
                </a:cubicBezTo>
                <a:lnTo>
                  <a:pt x="4984009" y="2173757"/>
                </a:lnTo>
                <a:close/>
                <a:moveTo>
                  <a:pt x="5693491" y="2128803"/>
                </a:moveTo>
                <a:lnTo>
                  <a:pt x="5702256" y="2128861"/>
                </a:lnTo>
                <a:lnTo>
                  <a:pt x="5699154" y="2129994"/>
                </a:lnTo>
                <a:lnTo>
                  <a:pt x="5688605" y="2130088"/>
                </a:lnTo>
                <a:close/>
                <a:moveTo>
                  <a:pt x="5623030" y="2124327"/>
                </a:moveTo>
                <a:lnTo>
                  <a:pt x="5638062" y="2126566"/>
                </a:lnTo>
                <a:lnTo>
                  <a:pt x="5647471" y="2127146"/>
                </a:lnTo>
                <a:lnTo>
                  <a:pt x="5641165" y="2130129"/>
                </a:lnTo>
                <a:cubicBezTo>
                  <a:pt x="5637264" y="2132685"/>
                  <a:pt x="5634920" y="2135289"/>
                  <a:pt x="5634513" y="2137983"/>
                </a:cubicBezTo>
                <a:cubicBezTo>
                  <a:pt x="5634209" y="2140005"/>
                  <a:pt x="5637918" y="2140467"/>
                  <a:pt x="5644074" y="2139872"/>
                </a:cubicBezTo>
                <a:lnTo>
                  <a:pt x="5646720" y="2139386"/>
                </a:lnTo>
                <a:lnTo>
                  <a:pt x="5644977" y="2140197"/>
                </a:lnTo>
                <a:lnTo>
                  <a:pt x="5625142" y="2138921"/>
                </a:lnTo>
                <a:cubicBezTo>
                  <a:pt x="5615939" y="2138155"/>
                  <a:pt x="5608253" y="2137326"/>
                  <a:pt x="5602764" y="2136500"/>
                </a:cubicBezTo>
                <a:cubicBezTo>
                  <a:pt x="5596488" y="2135557"/>
                  <a:pt x="5593081" y="2134622"/>
                  <a:pt x="5593550" y="2133796"/>
                </a:cubicBezTo>
                <a:cubicBezTo>
                  <a:pt x="5591310" y="2130342"/>
                  <a:pt x="5595972" y="2127992"/>
                  <a:pt x="5604385" y="2126362"/>
                </a:cubicBezTo>
                <a:close/>
                <a:moveTo>
                  <a:pt x="5555947" y="2117469"/>
                </a:moveTo>
                <a:cubicBezTo>
                  <a:pt x="5561793" y="2117648"/>
                  <a:pt x="5565882" y="2118079"/>
                  <a:pt x="5567073" y="2118755"/>
                </a:cubicBezTo>
                <a:cubicBezTo>
                  <a:pt x="5579354" y="2132276"/>
                  <a:pt x="5522884" y="2137825"/>
                  <a:pt x="5492332" y="2135195"/>
                </a:cubicBezTo>
                <a:lnTo>
                  <a:pt x="5489896" y="2134812"/>
                </a:lnTo>
                <a:lnTo>
                  <a:pt x="5489708" y="2134565"/>
                </a:lnTo>
                <a:lnTo>
                  <a:pt x="5489248" y="2134710"/>
                </a:lnTo>
                <a:lnTo>
                  <a:pt x="5479654" y="2133197"/>
                </a:lnTo>
                <a:cubicBezTo>
                  <a:pt x="5476441" y="2132302"/>
                  <a:pt x="5474387" y="2131181"/>
                  <a:pt x="5473929" y="2129831"/>
                </a:cubicBezTo>
                <a:cubicBezTo>
                  <a:pt x="5473433" y="2127004"/>
                  <a:pt x="5478611" y="2124672"/>
                  <a:pt x="5486753" y="2122823"/>
                </a:cubicBezTo>
                <a:cubicBezTo>
                  <a:pt x="5505075" y="2118660"/>
                  <a:pt x="5538412" y="2116931"/>
                  <a:pt x="5555947" y="2117469"/>
                </a:cubicBezTo>
                <a:close/>
                <a:moveTo>
                  <a:pt x="4728935" y="2105646"/>
                </a:moveTo>
                <a:lnTo>
                  <a:pt x="4724511" y="2112758"/>
                </a:lnTo>
                <a:cubicBezTo>
                  <a:pt x="4724511" y="2112758"/>
                  <a:pt x="4726707" y="2109228"/>
                  <a:pt x="4728627" y="2106140"/>
                </a:cubicBezTo>
                <a:close/>
                <a:moveTo>
                  <a:pt x="4731097" y="2102167"/>
                </a:moveTo>
                <a:cubicBezTo>
                  <a:pt x="4731645" y="2101286"/>
                  <a:pt x="4731508" y="2101507"/>
                  <a:pt x="4730995" y="2102334"/>
                </a:cubicBezTo>
                <a:lnTo>
                  <a:pt x="4728935" y="2105646"/>
                </a:lnTo>
                <a:close/>
                <a:moveTo>
                  <a:pt x="5206457" y="2100267"/>
                </a:moveTo>
                <a:cubicBezTo>
                  <a:pt x="5236662" y="2100385"/>
                  <a:pt x="5267985" y="2111362"/>
                  <a:pt x="5319412" y="2113308"/>
                </a:cubicBezTo>
                <a:cubicBezTo>
                  <a:pt x="5335868" y="2113935"/>
                  <a:pt x="5449217" y="2096885"/>
                  <a:pt x="5461221" y="2122611"/>
                </a:cubicBezTo>
                <a:cubicBezTo>
                  <a:pt x="5457473" y="2129207"/>
                  <a:pt x="5429855" y="2130969"/>
                  <a:pt x="5429855" y="2130969"/>
                </a:cubicBezTo>
                <a:cubicBezTo>
                  <a:pt x="5341085" y="2134347"/>
                  <a:pt x="5247096" y="2117312"/>
                  <a:pt x="5175922" y="2104507"/>
                </a:cubicBezTo>
                <a:cubicBezTo>
                  <a:pt x="5186445" y="2101396"/>
                  <a:pt x="5196389" y="2100229"/>
                  <a:pt x="5206457" y="2100267"/>
                </a:cubicBezTo>
                <a:close/>
                <a:moveTo>
                  <a:pt x="5620255" y="2090796"/>
                </a:moveTo>
                <a:lnTo>
                  <a:pt x="5625293" y="2092079"/>
                </a:lnTo>
                <a:lnTo>
                  <a:pt x="5617574" y="2095069"/>
                </a:lnTo>
                <a:lnTo>
                  <a:pt x="5616659" y="2093118"/>
                </a:lnTo>
                <a:cubicBezTo>
                  <a:pt x="5616659" y="2093118"/>
                  <a:pt x="5617597" y="2091468"/>
                  <a:pt x="5620255" y="2090796"/>
                </a:cubicBezTo>
                <a:close/>
                <a:moveTo>
                  <a:pt x="5109119" y="2084010"/>
                </a:moveTo>
                <a:cubicBezTo>
                  <a:pt x="5112296" y="2085815"/>
                  <a:pt x="5111855" y="2090289"/>
                  <a:pt x="5109825" y="2093863"/>
                </a:cubicBezTo>
                <a:cubicBezTo>
                  <a:pt x="5107795" y="2097436"/>
                  <a:pt x="5104176" y="2100107"/>
                  <a:pt x="5101000" y="2098301"/>
                </a:cubicBezTo>
                <a:cubicBezTo>
                  <a:pt x="5090897" y="2101289"/>
                  <a:pt x="5109119" y="2084010"/>
                  <a:pt x="5109119" y="2084010"/>
                </a:cubicBezTo>
                <a:close/>
                <a:moveTo>
                  <a:pt x="5745691" y="2081542"/>
                </a:moveTo>
                <a:lnTo>
                  <a:pt x="5762418" y="2084089"/>
                </a:lnTo>
                <a:lnTo>
                  <a:pt x="5779624" y="2085642"/>
                </a:lnTo>
                <a:lnTo>
                  <a:pt x="5768838" y="2090014"/>
                </a:lnTo>
                <a:lnTo>
                  <a:pt x="5725984" y="2102170"/>
                </a:lnTo>
                <a:lnTo>
                  <a:pt x="5724455" y="2102183"/>
                </a:lnTo>
                <a:lnTo>
                  <a:pt x="5651051" y="2095807"/>
                </a:lnTo>
                <a:lnTo>
                  <a:pt x="5676766" y="2089742"/>
                </a:lnTo>
                <a:lnTo>
                  <a:pt x="5684141" y="2097594"/>
                </a:lnTo>
                <a:cubicBezTo>
                  <a:pt x="5690703" y="2099555"/>
                  <a:pt x="5700329" y="2097874"/>
                  <a:pt x="5711933" y="2094260"/>
                </a:cubicBezTo>
                <a:close/>
                <a:moveTo>
                  <a:pt x="5451886" y="2076314"/>
                </a:moveTo>
                <a:cubicBezTo>
                  <a:pt x="5455720" y="2076038"/>
                  <a:pt x="5458872" y="2076192"/>
                  <a:pt x="5460461" y="2077094"/>
                </a:cubicBezTo>
                <a:cubicBezTo>
                  <a:pt x="5473244" y="2089266"/>
                  <a:pt x="5425035" y="2092553"/>
                  <a:pt x="5399908" y="2091241"/>
                </a:cubicBezTo>
                <a:cubicBezTo>
                  <a:pt x="5391532" y="2090803"/>
                  <a:pt x="5385724" y="2089854"/>
                  <a:pt x="5385592" y="2088556"/>
                </a:cubicBezTo>
                <a:cubicBezTo>
                  <a:pt x="5385506" y="2087686"/>
                  <a:pt x="5387942" y="2086662"/>
                  <a:pt x="5393827" y="2085529"/>
                </a:cubicBezTo>
                <a:cubicBezTo>
                  <a:pt x="5399710" y="2084394"/>
                  <a:pt x="5409042" y="2083151"/>
                  <a:pt x="5422741" y="2081844"/>
                </a:cubicBezTo>
                <a:cubicBezTo>
                  <a:pt x="5422741" y="2081844"/>
                  <a:pt x="5440383" y="2077143"/>
                  <a:pt x="5451886" y="2076314"/>
                </a:cubicBezTo>
                <a:close/>
                <a:moveTo>
                  <a:pt x="4991346" y="2070661"/>
                </a:moveTo>
                <a:cubicBezTo>
                  <a:pt x="4998342" y="2072796"/>
                  <a:pt x="5000190" y="2092659"/>
                  <a:pt x="4983142" y="2076431"/>
                </a:cubicBezTo>
                <a:cubicBezTo>
                  <a:pt x="4986109" y="2071209"/>
                  <a:pt x="4989014" y="2069951"/>
                  <a:pt x="4991346" y="2070661"/>
                </a:cubicBezTo>
                <a:close/>
                <a:moveTo>
                  <a:pt x="4912859" y="2061139"/>
                </a:moveTo>
                <a:lnTo>
                  <a:pt x="4983142" y="2076431"/>
                </a:lnTo>
                <a:lnTo>
                  <a:pt x="4911184" y="2069021"/>
                </a:lnTo>
                <a:lnTo>
                  <a:pt x="4894070" y="2067258"/>
                </a:lnTo>
                <a:close/>
                <a:moveTo>
                  <a:pt x="4448813" y="2021394"/>
                </a:moveTo>
                <a:lnTo>
                  <a:pt x="4442500" y="2023569"/>
                </a:lnTo>
                <a:cubicBezTo>
                  <a:pt x="4433512" y="2027467"/>
                  <a:pt x="4429157" y="2030581"/>
                  <a:pt x="4433330" y="2031612"/>
                </a:cubicBezTo>
                <a:cubicBezTo>
                  <a:pt x="4481315" y="2043477"/>
                  <a:pt x="4532490" y="2042035"/>
                  <a:pt x="4584111" y="2038224"/>
                </a:cubicBezTo>
                <a:lnTo>
                  <a:pt x="4600002" y="2036966"/>
                </a:lnTo>
                <a:close/>
                <a:moveTo>
                  <a:pt x="3773242" y="2020846"/>
                </a:moveTo>
                <a:lnTo>
                  <a:pt x="3693936" y="2030702"/>
                </a:lnTo>
                <a:lnTo>
                  <a:pt x="3611849" y="2044311"/>
                </a:lnTo>
                <a:lnTo>
                  <a:pt x="3636434" y="2050154"/>
                </a:lnTo>
                <a:lnTo>
                  <a:pt x="3657337" y="2053741"/>
                </a:lnTo>
                <a:lnTo>
                  <a:pt x="3829622" y="2036005"/>
                </a:lnTo>
                <a:lnTo>
                  <a:pt x="3811997" y="2032091"/>
                </a:lnTo>
                <a:close/>
                <a:moveTo>
                  <a:pt x="4868192" y="2019855"/>
                </a:moveTo>
                <a:cubicBezTo>
                  <a:pt x="4874549" y="2023466"/>
                  <a:pt x="4878296" y="2016868"/>
                  <a:pt x="4884652" y="2020480"/>
                </a:cubicBezTo>
                <a:cubicBezTo>
                  <a:pt x="4887492" y="2023184"/>
                  <a:pt x="4888776" y="2025277"/>
                  <a:pt x="4888921" y="2026859"/>
                </a:cubicBezTo>
                <a:cubicBezTo>
                  <a:pt x="4889068" y="2028442"/>
                  <a:pt x="4888075" y="2029514"/>
                  <a:pt x="4886362" y="2030177"/>
                </a:cubicBezTo>
                <a:cubicBezTo>
                  <a:pt x="4883794" y="2031173"/>
                  <a:pt x="4879607" y="2031248"/>
                  <a:pt x="4875212" y="2030745"/>
                </a:cubicBezTo>
                <a:cubicBezTo>
                  <a:pt x="4870817" y="2030242"/>
                  <a:pt x="4866213" y="2029162"/>
                  <a:pt x="4862817" y="2027846"/>
                </a:cubicBezTo>
                <a:cubicBezTo>
                  <a:pt x="4856024" y="2025214"/>
                  <a:pt x="4854050" y="2021636"/>
                  <a:pt x="4868192" y="2019855"/>
                </a:cubicBezTo>
                <a:close/>
                <a:moveTo>
                  <a:pt x="4455996" y="1983473"/>
                </a:moveTo>
                <a:cubicBezTo>
                  <a:pt x="4451442" y="1987792"/>
                  <a:pt x="4449165" y="1989953"/>
                  <a:pt x="4448307" y="1990761"/>
                </a:cubicBezTo>
                <a:cubicBezTo>
                  <a:pt x="4445746" y="1993193"/>
                  <a:pt x="4455996" y="1983473"/>
                  <a:pt x="4455996" y="1983473"/>
                </a:cubicBezTo>
                <a:close/>
                <a:moveTo>
                  <a:pt x="4146697" y="1980620"/>
                </a:moveTo>
                <a:lnTo>
                  <a:pt x="3939994" y="2000121"/>
                </a:lnTo>
                <a:lnTo>
                  <a:pt x="3908536" y="2004031"/>
                </a:lnTo>
                <a:lnTo>
                  <a:pt x="3929093" y="2008449"/>
                </a:lnTo>
                <a:cubicBezTo>
                  <a:pt x="3960145" y="2014819"/>
                  <a:pt x="3976927" y="2018718"/>
                  <a:pt x="3983979" y="2021177"/>
                </a:cubicBezTo>
                <a:lnTo>
                  <a:pt x="3982524" y="2022876"/>
                </a:lnTo>
                <a:lnTo>
                  <a:pt x="4083073" y="2014733"/>
                </a:lnTo>
                <a:cubicBezTo>
                  <a:pt x="4153857" y="2012042"/>
                  <a:pt x="4222739" y="2012309"/>
                  <a:pt x="4291046" y="2014720"/>
                </a:cubicBezTo>
                <a:lnTo>
                  <a:pt x="4334669" y="2009436"/>
                </a:lnTo>
                <a:lnTo>
                  <a:pt x="4226862" y="1996276"/>
                </a:lnTo>
                <a:close/>
                <a:moveTo>
                  <a:pt x="4415047" y="1979113"/>
                </a:moveTo>
                <a:cubicBezTo>
                  <a:pt x="4415047" y="1979113"/>
                  <a:pt x="4405146" y="1988216"/>
                  <a:pt x="4407621" y="1985942"/>
                </a:cubicBezTo>
                <a:cubicBezTo>
                  <a:pt x="4408446" y="1985181"/>
                  <a:pt x="4410645" y="1983159"/>
                  <a:pt x="4415047" y="1979113"/>
                </a:cubicBezTo>
                <a:close/>
                <a:moveTo>
                  <a:pt x="5848742" y="1856877"/>
                </a:moveTo>
                <a:lnTo>
                  <a:pt x="5830135" y="1863061"/>
                </a:lnTo>
                <a:lnTo>
                  <a:pt x="5823315" y="1865535"/>
                </a:lnTo>
                <a:lnTo>
                  <a:pt x="5808483" y="1867116"/>
                </a:lnTo>
                <a:lnTo>
                  <a:pt x="5811871" y="1865428"/>
                </a:lnTo>
                <a:cubicBezTo>
                  <a:pt x="5815496" y="1863644"/>
                  <a:pt x="5821173" y="1860892"/>
                  <a:pt x="5828050" y="1857700"/>
                </a:cubicBezTo>
                <a:lnTo>
                  <a:pt x="5829446" y="1857082"/>
                </a:lnTo>
                <a:close/>
                <a:moveTo>
                  <a:pt x="5254758" y="1842440"/>
                </a:moveTo>
                <a:lnTo>
                  <a:pt x="5429729" y="1853663"/>
                </a:lnTo>
                <a:lnTo>
                  <a:pt x="5396628" y="1865494"/>
                </a:lnTo>
                <a:lnTo>
                  <a:pt x="5217472" y="1848891"/>
                </a:lnTo>
                <a:cubicBezTo>
                  <a:pt x="5200485" y="1847965"/>
                  <a:pt x="5192663" y="1847249"/>
                  <a:pt x="5190900" y="1846656"/>
                </a:cubicBezTo>
                <a:cubicBezTo>
                  <a:pt x="5185604" y="1844877"/>
                  <a:pt x="5234839" y="1844214"/>
                  <a:pt x="5254758" y="1842440"/>
                </a:cubicBezTo>
                <a:close/>
                <a:moveTo>
                  <a:pt x="4617294" y="1830928"/>
                </a:moveTo>
                <a:lnTo>
                  <a:pt x="4621224" y="1833516"/>
                </a:lnTo>
                <a:lnTo>
                  <a:pt x="4615174" y="1834652"/>
                </a:lnTo>
                <a:close/>
                <a:moveTo>
                  <a:pt x="4753644" y="1814579"/>
                </a:moveTo>
                <a:lnTo>
                  <a:pt x="4748740" y="1816976"/>
                </a:lnTo>
                <a:lnTo>
                  <a:pt x="4737025" y="1818067"/>
                </a:lnTo>
                <a:lnTo>
                  <a:pt x="4739708" y="1816477"/>
                </a:lnTo>
                <a:close/>
                <a:moveTo>
                  <a:pt x="4898872" y="1804600"/>
                </a:moveTo>
                <a:lnTo>
                  <a:pt x="4930460" y="1809456"/>
                </a:lnTo>
                <a:cubicBezTo>
                  <a:pt x="4953295" y="1813339"/>
                  <a:pt x="4974266" y="1818346"/>
                  <a:pt x="4970519" y="1824942"/>
                </a:cubicBezTo>
                <a:cubicBezTo>
                  <a:pt x="4966457" y="1832089"/>
                  <a:pt x="4936057" y="1828271"/>
                  <a:pt x="4903741" y="1822274"/>
                </a:cubicBezTo>
                <a:lnTo>
                  <a:pt x="4868544" y="1815114"/>
                </a:lnTo>
                <a:close/>
                <a:moveTo>
                  <a:pt x="4783404" y="1799405"/>
                </a:moveTo>
                <a:lnTo>
                  <a:pt x="4782813" y="1801018"/>
                </a:lnTo>
                <a:lnTo>
                  <a:pt x="4782927" y="1800705"/>
                </a:lnTo>
                <a:cubicBezTo>
                  <a:pt x="4783564" y="1798971"/>
                  <a:pt x="4783882" y="1798104"/>
                  <a:pt x="4783404" y="1799405"/>
                </a:cubicBezTo>
                <a:close/>
                <a:moveTo>
                  <a:pt x="5570628" y="1623840"/>
                </a:moveTo>
                <a:lnTo>
                  <a:pt x="5556573" y="1627101"/>
                </a:lnTo>
                <a:lnTo>
                  <a:pt x="5553298" y="1626929"/>
                </a:lnTo>
                <a:close/>
                <a:moveTo>
                  <a:pt x="5633481" y="1608946"/>
                </a:moveTo>
                <a:lnTo>
                  <a:pt x="5629023" y="1610158"/>
                </a:lnTo>
                <a:lnTo>
                  <a:pt x="5627807" y="1609557"/>
                </a:lnTo>
                <a:close/>
                <a:moveTo>
                  <a:pt x="4629722" y="1607703"/>
                </a:moveTo>
                <a:cubicBezTo>
                  <a:pt x="4651562" y="1631392"/>
                  <a:pt x="4588068" y="1624838"/>
                  <a:pt x="4588068" y="1624838"/>
                </a:cubicBezTo>
                <a:cubicBezTo>
                  <a:pt x="4573066" y="1631035"/>
                  <a:pt x="4537810" y="1643654"/>
                  <a:pt x="4506593" y="1653653"/>
                </a:cubicBezTo>
                <a:lnTo>
                  <a:pt x="4492760" y="1657691"/>
                </a:lnTo>
                <a:lnTo>
                  <a:pt x="4580034" y="1613753"/>
                </a:lnTo>
                <a:lnTo>
                  <a:pt x="4602453" y="1611249"/>
                </a:lnTo>
                <a:cubicBezTo>
                  <a:pt x="4617796" y="1609327"/>
                  <a:pt x="4629722" y="1607703"/>
                  <a:pt x="4629722" y="1607703"/>
                </a:cubicBezTo>
                <a:close/>
                <a:moveTo>
                  <a:pt x="5606849" y="1591333"/>
                </a:moveTo>
                <a:lnTo>
                  <a:pt x="5668045" y="1591466"/>
                </a:lnTo>
                <a:lnTo>
                  <a:pt x="5621159" y="1602685"/>
                </a:lnTo>
                <a:lnTo>
                  <a:pt x="5619409" y="1600874"/>
                </a:lnTo>
                <a:cubicBezTo>
                  <a:pt x="5616510" y="1599939"/>
                  <a:pt x="5613899" y="1601090"/>
                  <a:pt x="5612736" y="1604700"/>
                </a:cubicBezTo>
                <a:lnTo>
                  <a:pt x="5621159" y="1602685"/>
                </a:lnTo>
                <a:lnTo>
                  <a:pt x="5627807" y="1609557"/>
                </a:lnTo>
                <a:cubicBezTo>
                  <a:pt x="5609153" y="1611848"/>
                  <a:pt x="5589916" y="1614450"/>
                  <a:pt x="5571521" y="1617177"/>
                </a:cubicBezTo>
                <a:lnTo>
                  <a:pt x="5521879" y="1625284"/>
                </a:lnTo>
                <a:lnTo>
                  <a:pt x="5496943" y="1623978"/>
                </a:lnTo>
                <a:lnTo>
                  <a:pt x="5546597" y="1610505"/>
                </a:lnTo>
                <a:cubicBezTo>
                  <a:pt x="5555670" y="1608626"/>
                  <a:pt x="5572671" y="1602973"/>
                  <a:pt x="5593474" y="1595845"/>
                </a:cubicBezTo>
                <a:close/>
                <a:moveTo>
                  <a:pt x="5756468" y="1550594"/>
                </a:moveTo>
                <a:cubicBezTo>
                  <a:pt x="5763507" y="1550518"/>
                  <a:pt x="5768920" y="1551507"/>
                  <a:pt x="5772195" y="1553852"/>
                </a:cubicBezTo>
                <a:cubicBezTo>
                  <a:pt x="5771903" y="1559023"/>
                  <a:pt x="5766979" y="1563650"/>
                  <a:pt x="5762127" y="1566983"/>
                </a:cubicBezTo>
                <a:lnTo>
                  <a:pt x="5753298" y="1571910"/>
                </a:lnTo>
                <a:lnTo>
                  <a:pt x="5662535" y="1572546"/>
                </a:lnTo>
                <a:lnTo>
                  <a:pt x="5663182" y="1572327"/>
                </a:lnTo>
                <a:cubicBezTo>
                  <a:pt x="5699622" y="1560651"/>
                  <a:pt x="5735353" y="1550822"/>
                  <a:pt x="5756468" y="1550594"/>
                </a:cubicBezTo>
                <a:close/>
                <a:moveTo>
                  <a:pt x="4982434" y="1548479"/>
                </a:moveTo>
                <a:lnTo>
                  <a:pt x="5155856" y="1568067"/>
                </a:lnTo>
                <a:lnTo>
                  <a:pt x="5154463" y="1572481"/>
                </a:lnTo>
                <a:cubicBezTo>
                  <a:pt x="5153520" y="1575467"/>
                  <a:pt x="5152713" y="1578026"/>
                  <a:pt x="5153251" y="1576320"/>
                </a:cubicBezTo>
                <a:lnTo>
                  <a:pt x="5155856" y="1568067"/>
                </a:lnTo>
                <a:lnTo>
                  <a:pt x="5289953" y="1583212"/>
                </a:lnTo>
                <a:lnTo>
                  <a:pt x="5309980" y="1583894"/>
                </a:lnTo>
                <a:lnTo>
                  <a:pt x="5284409" y="1594254"/>
                </a:lnTo>
                <a:lnTo>
                  <a:pt x="5243917" y="1606502"/>
                </a:lnTo>
                <a:lnTo>
                  <a:pt x="5043838" y="1587373"/>
                </a:lnTo>
                <a:lnTo>
                  <a:pt x="4908682" y="1569257"/>
                </a:lnTo>
                <a:close/>
                <a:moveTo>
                  <a:pt x="4457405" y="1543083"/>
                </a:moveTo>
                <a:lnTo>
                  <a:pt x="4457037" y="1545762"/>
                </a:lnTo>
                <a:cubicBezTo>
                  <a:pt x="4460659" y="1553708"/>
                  <a:pt x="4468779" y="1558001"/>
                  <a:pt x="4480305" y="1550944"/>
                </a:cubicBezTo>
                <a:cubicBezTo>
                  <a:pt x="4446613" y="1571571"/>
                  <a:pt x="4488648" y="1553007"/>
                  <a:pt x="4430825" y="1558522"/>
                </a:cubicBezTo>
                <a:lnTo>
                  <a:pt x="4429696" y="1558696"/>
                </a:lnTo>
                <a:close/>
                <a:moveTo>
                  <a:pt x="4759053" y="1518371"/>
                </a:moveTo>
                <a:lnTo>
                  <a:pt x="4881871" y="1536854"/>
                </a:lnTo>
                <a:lnTo>
                  <a:pt x="4861465" y="1549581"/>
                </a:lnTo>
                <a:lnTo>
                  <a:pt x="4841270" y="1560222"/>
                </a:lnTo>
                <a:lnTo>
                  <a:pt x="4791402" y="1553537"/>
                </a:lnTo>
                <a:lnTo>
                  <a:pt x="4714909" y="1542993"/>
                </a:lnTo>
                <a:close/>
                <a:moveTo>
                  <a:pt x="5376994" y="1505116"/>
                </a:moveTo>
                <a:lnTo>
                  <a:pt x="5377120" y="1506212"/>
                </a:lnTo>
                <a:cubicBezTo>
                  <a:pt x="5376183" y="1507861"/>
                  <a:pt x="5372509" y="1508818"/>
                  <a:pt x="5366733" y="1509229"/>
                </a:cubicBezTo>
                <a:lnTo>
                  <a:pt x="5361826" y="1509174"/>
                </a:lnTo>
                <a:close/>
                <a:moveTo>
                  <a:pt x="5145411" y="1502561"/>
                </a:moveTo>
                <a:lnTo>
                  <a:pt x="5158625" y="1508608"/>
                </a:lnTo>
                <a:cubicBezTo>
                  <a:pt x="5130304" y="1528878"/>
                  <a:pt x="5270128" y="1526870"/>
                  <a:pt x="5311079" y="1531228"/>
                </a:cubicBezTo>
                <a:lnTo>
                  <a:pt x="5367218" y="1534764"/>
                </a:lnTo>
                <a:lnTo>
                  <a:pt x="5346705" y="1551161"/>
                </a:lnTo>
                <a:cubicBezTo>
                  <a:pt x="5339485" y="1562273"/>
                  <a:pt x="5383394" y="1546990"/>
                  <a:pt x="5417119" y="1540487"/>
                </a:cubicBezTo>
                <a:lnTo>
                  <a:pt x="5362838" y="1562479"/>
                </a:lnTo>
                <a:lnTo>
                  <a:pt x="5311920" y="1559337"/>
                </a:lnTo>
                <a:cubicBezTo>
                  <a:pt x="5235831" y="1552105"/>
                  <a:pt x="5165125" y="1544024"/>
                  <a:pt x="5097842" y="1535659"/>
                </a:cubicBezTo>
                <a:lnTo>
                  <a:pt x="5050137" y="1529404"/>
                </a:lnTo>
                <a:close/>
                <a:moveTo>
                  <a:pt x="5365469" y="1490473"/>
                </a:moveTo>
                <a:lnTo>
                  <a:pt x="5376135" y="1497631"/>
                </a:lnTo>
                <a:lnTo>
                  <a:pt x="5376756" y="1503037"/>
                </a:lnTo>
                <a:lnTo>
                  <a:pt x="5359920" y="1509152"/>
                </a:lnTo>
                <a:lnTo>
                  <a:pt x="5343730" y="1508967"/>
                </a:lnTo>
                <a:lnTo>
                  <a:pt x="5307224" y="1505298"/>
                </a:lnTo>
                <a:lnTo>
                  <a:pt x="5321768" y="1501363"/>
                </a:lnTo>
                <a:close/>
                <a:moveTo>
                  <a:pt x="4561191" y="1488594"/>
                </a:moveTo>
                <a:lnTo>
                  <a:pt x="4684927" y="1507216"/>
                </a:lnTo>
                <a:lnTo>
                  <a:pt x="4678465" y="1510598"/>
                </a:lnTo>
                <a:cubicBezTo>
                  <a:pt x="4665453" y="1517543"/>
                  <a:pt x="4654418" y="1523786"/>
                  <a:pt x="4647344" y="1528885"/>
                </a:cubicBezTo>
                <a:lnTo>
                  <a:pt x="4644687" y="1533312"/>
                </a:lnTo>
                <a:lnTo>
                  <a:pt x="4532288" y="1517818"/>
                </a:lnTo>
                <a:lnTo>
                  <a:pt x="4530356" y="1517545"/>
                </a:lnTo>
                <a:lnTo>
                  <a:pt x="4499614" y="1519327"/>
                </a:lnTo>
                <a:lnTo>
                  <a:pt x="4515834" y="1510240"/>
                </a:lnTo>
                <a:cubicBezTo>
                  <a:pt x="4522749" y="1506394"/>
                  <a:pt x="4527879" y="1503584"/>
                  <a:pt x="4530590" y="1502180"/>
                </a:cubicBezTo>
                <a:close/>
                <a:moveTo>
                  <a:pt x="5422685" y="1486354"/>
                </a:moveTo>
                <a:lnTo>
                  <a:pt x="5401447" y="1494068"/>
                </a:lnTo>
                <a:lnTo>
                  <a:pt x="5398887" y="1492831"/>
                </a:lnTo>
                <a:cubicBezTo>
                  <a:pt x="5399767" y="1490956"/>
                  <a:pt x="5404715" y="1489136"/>
                  <a:pt x="5411918" y="1487648"/>
                </a:cubicBezTo>
                <a:close/>
                <a:moveTo>
                  <a:pt x="5453338" y="1484700"/>
                </a:moveTo>
                <a:lnTo>
                  <a:pt x="5467659" y="1484932"/>
                </a:lnTo>
                <a:lnTo>
                  <a:pt x="5494551" y="1486206"/>
                </a:lnTo>
                <a:lnTo>
                  <a:pt x="5449381" y="1502166"/>
                </a:lnTo>
                <a:lnTo>
                  <a:pt x="5431922" y="1500987"/>
                </a:lnTo>
                <a:cubicBezTo>
                  <a:pt x="5422558" y="1500212"/>
                  <a:pt x="5415451" y="1499310"/>
                  <a:pt x="5410268" y="1498336"/>
                </a:cubicBezTo>
                <a:lnTo>
                  <a:pt x="5407448" y="1496972"/>
                </a:lnTo>
                <a:close/>
                <a:moveTo>
                  <a:pt x="4948195" y="1479825"/>
                </a:moveTo>
                <a:lnTo>
                  <a:pt x="4968623" y="1482626"/>
                </a:lnTo>
                <a:lnTo>
                  <a:pt x="4964167" y="1485523"/>
                </a:lnTo>
                <a:lnTo>
                  <a:pt x="4920967" y="1512469"/>
                </a:lnTo>
                <a:lnTo>
                  <a:pt x="4904296" y="1510282"/>
                </a:lnTo>
                <a:lnTo>
                  <a:pt x="4848309" y="1503110"/>
                </a:lnTo>
                <a:lnTo>
                  <a:pt x="4878354" y="1498730"/>
                </a:lnTo>
                <a:cubicBezTo>
                  <a:pt x="4891485" y="1495811"/>
                  <a:pt x="4905771" y="1491940"/>
                  <a:pt x="4919664" y="1487998"/>
                </a:cubicBezTo>
                <a:close/>
                <a:moveTo>
                  <a:pt x="5230785" y="1478508"/>
                </a:moveTo>
                <a:lnTo>
                  <a:pt x="5285824" y="1481978"/>
                </a:lnTo>
                <a:lnTo>
                  <a:pt x="5308133" y="1481682"/>
                </a:lnTo>
                <a:lnTo>
                  <a:pt x="5294499" y="1491176"/>
                </a:lnTo>
                <a:lnTo>
                  <a:pt x="5275377" y="1502096"/>
                </a:lnTo>
                <a:lnTo>
                  <a:pt x="5275111" y="1502070"/>
                </a:lnTo>
                <a:cubicBezTo>
                  <a:pt x="5249751" y="1498934"/>
                  <a:pt x="5223597" y="1495346"/>
                  <a:pt x="5201726" y="1492465"/>
                </a:cubicBezTo>
                <a:lnTo>
                  <a:pt x="5187575" y="1490683"/>
                </a:lnTo>
                <a:close/>
                <a:moveTo>
                  <a:pt x="4851851" y="1466611"/>
                </a:moveTo>
                <a:lnTo>
                  <a:pt x="4916495" y="1475477"/>
                </a:lnTo>
                <a:lnTo>
                  <a:pt x="4898551" y="1480183"/>
                </a:lnTo>
                <a:cubicBezTo>
                  <a:pt x="4874698" y="1486002"/>
                  <a:pt x="4841840" y="1493948"/>
                  <a:pt x="4833622" y="1498988"/>
                </a:cubicBezTo>
                <a:lnTo>
                  <a:pt x="4832928" y="1501139"/>
                </a:lnTo>
                <a:lnTo>
                  <a:pt x="4797977" y="1496660"/>
                </a:lnTo>
                <a:close/>
                <a:moveTo>
                  <a:pt x="4032260" y="1465710"/>
                </a:moveTo>
                <a:lnTo>
                  <a:pt x="4030575" y="1473521"/>
                </a:lnTo>
                <a:lnTo>
                  <a:pt x="4031340" y="1469978"/>
                </a:lnTo>
                <a:cubicBezTo>
                  <a:pt x="4032056" y="1466660"/>
                  <a:pt x="4032669" y="1463815"/>
                  <a:pt x="4032260" y="1465710"/>
                </a:cubicBezTo>
                <a:close/>
                <a:moveTo>
                  <a:pt x="5282551" y="1463925"/>
                </a:moveTo>
                <a:lnTo>
                  <a:pt x="5296542" y="1467170"/>
                </a:lnTo>
                <a:lnTo>
                  <a:pt x="5296450" y="1470319"/>
                </a:lnTo>
                <a:cubicBezTo>
                  <a:pt x="5297464" y="1471566"/>
                  <a:pt x="5299437" y="1471861"/>
                  <a:pt x="5302001" y="1471518"/>
                </a:cubicBezTo>
                <a:lnTo>
                  <a:pt x="5307139" y="1469630"/>
                </a:lnTo>
                <a:lnTo>
                  <a:pt x="5308060" y="1469843"/>
                </a:lnTo>
                <a:lnTo>
                  <a:pt x="5319506" y="1473762"/>
                </a:lnTo>
                <a:lnTo>
                  <a:pt x="5309541" y="1480702"/>
                </a:lnTo>
                <a:lnTo>
                  <a:pt x="5258657" y="1470656"/>
                </a:lnTo>
                <a:close/>
                <a:moveTo>
                  <a:pt x="5580588" y="1450001"/>
                </a:moveTo>
                <a:lnTo>
                  <a:pt x="5572300" y="1454979"/>
                </a:lnTo>
                <a:lnTo>
                  <a:pt x="5558073" y="1460737"/>
                </a:lnTo>
                <a:lnTo>
                  <a:pt x="5544069" y="1460162"/>
                </a:lnTo>
                <a:close/>
                <a:moveTo>
                  <a:pt x="5529473" y="1448388"/>
                </a:moveTo>
                <a:lnTo>
                  <a:pt x="5515241" y="1452738"/>
                </a:lnTo>
                <a:lnTo>
                  <a:pt x="5499807" y="1458344"/>
                </a:lnTo>
                <a:lnTo>
                  <a:pt x="5488046" y="1457860"/>
                </a:lnTo>
                <a:lnTo>
                  <a:pt x="5519385" y="1449879"/>
                </a:lnTo>
                <a:close/>
                <a:moveTo>
                  <a:pt x="4892228" y="1443695"/>
                </a:moveTo>
                <a:lnTo>
                  <a:pt x="4992340" y="1456898"/>
                </a:lnTo>
                <a:lnTo>
                  <a:pt x="4991313" y="1457192"/>
                </a:lnTo>
                <a:lnTo>
                  <a:pt x="4968983" y="1462609"/>
                </a:lnTo>
                <a:lnTo>
                  <a:pt x="4879446" y="1451220"/>
                </a:lnTo>
                <a:lnTo>
                  <a:pt x="4882041" y="1449773"/>
                </a:lnTo>
                <a:close/>
                <a:moveTo>
                  <a:pt x="4373499" y="1440700"/>
                </a:moveTo>
                <a:cubicBezTo>
                  <a:pt x="4367443" y="1441804"/>
                  <a:pt x="4363886" y="1443056"/>
                  <a:pt x="4362389" y="1444419"/>
                </a:cubicBezTo>
                <a:cubicBezTo>
                  <a:pt x="4357900" y="1448507"/>
                  <a:pt x="4371954" y="1453592"/>
                  <a:pt x="4392696" y="1458694"/>
                </a:cubicBezTo>
                <a:lnTo>
                  <a:pt x="4416556" y="1463483"/>
                </a:lnTo>
                <a:lnTo>
                  <a:pt x="4441893" y="1460289"/>
                </a:lnTo>
                <a:lnTo>
                  <a:pt x="4475803" y="1456564"/>
                </a:lnTo>
                <a:lnTo>
                  <a:pt x="4462946" y="1453702"/>
                </a:lnTo>
                <a:cubicBezTo>
                  <a:pt x="4430968" y="1446807"/>
                  <a:pt x="4395536" y="1440129"/>
                  <a:pt x="4373499" y="1440700"/>
                </a:cubicBezTo>
                <a:close/>
                <a:moveTo>
                  <a:pt x="4677185" y="1440061"/>
                </a:moveTo>
                <a:lnTo>
                  <a:pt x="4775994" y="1455445"/>
                </a:lnTo>
                <a:lnTo>
                  <a:pt x="4764349" y="1464073"/>
                </a:lnTo>
                <a:lnTo>
                  <a:pt x="4723258" y="1487087"/>
                </a:lnTo>
                <a:lnTo>
                  <a:pt x="4719502" y="1486607"/>
                </a:lnTo>
                <a:lnTo>
                  <a:pt x="4593698" y="1474162"/>
                </a:lnTo>
                <a:lnTo>
                  <a:pt x="4610180" y="1466844"/>
                </a:lnTo>
                <a:close/>
                <a:moveTo>
                  <a:pt x="4762323" y="1419713"/>
                </a:moveTo>
                <a:lnTo>
                  <a:pt x="4802887" y="1427212"/>
                </a:lnTo>
                <a:lnTo>
                  <a:pt x="4795557" y="1440637"/>
                </a:lnTo>
                <a:lnTo>
                  <a:pt x="4734905" y="1433113"/>
                </a:lnTo>
                <a:close/>
                <a:moveTo>
                  <a:pt x="4972554" y="1395768"/>
                </a:moveTo>
                <a:lnTo>
                  <a:pt x="5086324" y="1406084"/>
                </a:lnTo>
                <a:lnTo>
                  <a:pt x="5060842" y="1422654"/>
                </a:lnTo>
                <a:lnTo>
                  <a:pt x="5003224" y="1416657"/>
                </a:lnTo>
                <a:lnTo>
                  <a:pt x="5004162" y="1412575"/>
                </a:lnTo>
                <a:lnTo>
                  <a:pt x="5003224" y="1416657"/>
                </a:lnTo>
                <a:lnTo>
                  <a:pt x="4958879" y="1412041"/>
                </a:lnTo>
                <a:lnTo>
                  <a:pt x="4947273" y="1410853"/>
                </a:lnTo>
                <a:close/>
                <a:moveTo>
                  <a:pt x="4837445" y="1391329"/>
                </a:moveTo>
                <a:lnTo>
                  <a:pt x="4825560" y="1398383"/>
                </a:lnTo>
                <a:lnTo>
                  <a:pt x="4822883" y="1398109"/>
                </a:lnTo>
                <a:lnTo>
                  <a:pt x="4826267" y="1395560"/>
                </a:lnTo>
                <a:close/>
                <a:moveTo>
                  <a:pt x="4823615" y="1375610"/>
                </a:moveTo>
                <a:lnTo>
                  <a:pt x="4847781" y="1379061"/>
                </a:lnTo>
                <a:lnTo>
                  <a:pt x="4837445" y="1391329"/>
                </a:lnTo>
                <a:lnTo>
                  <a:pt x="4837784" y="1386882"/>
                </a:lnTo>
                <a:lnTo>
                  <a:pt x="4844047" y="1382164"/>
                </a:lnTo>
                <a:cubicBezTo>
                  <a:pt x="4840566" y="1382641"/>
                  <a:pt x="4838825" y="1382877"/>
                  <a:pt x="4838001" y="1384023"/>
                </a:cubicBezTo>
                <a:lnTo>
                  <a:pt x="4837784" y="1386882"/>
                </a:lnTo>
                <a:lnTo>
                  <a:pt x="4826267" y="1395560"/>
                </a:lnTo>
                <a:lnTo>
                  <a:pt x="4820243" y="1397839"/>
                </a:lnTo>
                <a:lnTo>
                  <a:pt x="4796655" y="1395422"/>
                </a:lnTo>
                <a:lnTo>
                  <a:pt x="4814572" y="1382239"/>
                </a:lnTo>
                <a:close/>
                <a:moveTo>
                  <a:pt x="3924263" y="1370706"/>
                </a:moveTo>
                <a:lnTo>
                  <a:pt x="3879584" y="1376470"/>
                </a:lnTo>
                <a:lnTo>
                  <a:pt x="3877113" y="1378751"/>
                </a:lnTo>
                <a:cubicBezTo>
                  <a:pt x="3879049" y="1379625"/>
                  <a:pt x="3889729" y="1378251"/>
                  <a:pt x="3913861" y="1373306"/>
                </a:cubicBezTo>
                <a:close/>
                <a:moveTo>
                  <a:pt x="5144741" y="1332061"/>
                </a:moveTo>
                <a:lnTo>
                  <a:pt x="5170210" y="1335005"/>
                </a:lnTo>
                <a:lnTo>
                  <a:pt x="5171423" y="1339688"/>
                </a:lnTo>
                <a:cubicBezTo>
                  <a:pt x="5164648" y="1338468"/>
                  <a:pt x="5158840" y="1337419"/>
                  <a:pt x="5158840" y="1337419"/>
                </a:cubicBezTo>
                <a:cubicBezTo>
                  <a:pt x="5168703" y="1354788"/>
                  <a:pt x="5169959" y="1347817"/>
                  <a:pt x="5171423" y="1339688"/>
                </a:cubicBezTo>
                <a:lnTo>
                  <a:pt x="5184439" y="1336650"/>
                </a:lnTo>
                <a:lnTo>
                  <a:pt x="5191787" y="1337499"/>
                </a:lnTo>
                <a:lnTo>
                  <a:pt x="5168824" y="1352431"/>
                </a:lnTo>
                <a:lnTo>
                  <a:pt x="5140956" y="1350031"/>
                </a:lnTo>
                <a:lnTo>
                  <a:pt x="5114452" y="1346954"/>
                </a:lnTo>
                <a:close/>
                <a:moveTo>
                  <a:pt x="5089944" y="1325726"/>
                </a:moveTo>
                <a:lnTo>
                  <a:pt x="5132712" y="1330670"/>
                </a:lnTo>
                <a:lnTo>
                  <a:pt x="5109937" y="1346429"/>
                </a:lnTo>
                <a:lnTo>
                  <a:pt x="5064157" y="1341113"/>
                </a:lnTo>
                <a:close/>
                <a:moveTo>
                  <a:pt x="4643494" y="1281551"/>
                </a:moveTo>
                <a:lnTo>
                  <a:pt x="4654197" y="1290245"/>
                </a:lnTo>
                <a:lnTo>
                  <a:pt x="4616855" y="1285618"/>
                </a:lnTo>
                <a:lnTo>
                  <a:pt x="4623799" y="1282526"/>
                </a:lnTo>
                <a:cubicBezTo>
                  <a:pt x="4629822" y="1280927"/>
                  <a:pt x="4636151" y="1280490"/>
                  <a:pt x="4643494" y="1281551"/>
                </a:cubicBezTo>
                <a:close/>
                <a:moveTo>
                  <a:pt x="4744399" y="1280551"/>
                </a:moveTo>
                <a:lnTo>
                  <a:pt x="4772835" y="1284499"/>
                </a:lnTo>
                <a:lnTo>
                  <a:pt x="4744949" y="1301764"/>
                </a:lnTo>
                <a:lnTo>
                  <a:pt x="4714037" y="1297764"/>
                </a:lnTo>
                <a:lnTo>
                  <a:pt x="4717801" y="1296275"/>
                </a:lnTo>
                <a:close/>
                <a:moveTo>
                  <a:pt x="4535109" y="1249567"/>
                </a:moveTo>
                <a:lnTo>
                  <a:pt x="4559699" y="1253208"/>
                </a:lnTo>
                <a:lnTo>
                  <a:pt x="4558675" y="1254261"/>
                </a:lnTo>
                <a:lnTo>
                  <a:pt x="4529152" y="1274751"/>
                </a:lnTo>
                <a:lnTo>
                  <a:pt x="4495474" y="1270578"/>
                </a:lnTo>
                <a:lnTo>
                  <a:pt x="4515260" y="1258438"/>
                </a:lnTo>
                <a:close/>
                <a:moveTo>
                  <a:pt x="4443477" y="1234140"/>
                </a:moveTo>
                <a:lnTo>
                  <a:pt x="4450144" y="1235196"/>
                </a:lnTo>
                <a:lnTo>
                  <a:pt x="4457822" y="1236513"/>
                </a:lnTo>
                <a:lnTo>
                  <a:pt x="4446855" y="1243574"/>
                </a:lnTo>
                <a:lnTo>
                  <a:pt x="4420377" y="1259302"/>
                </a:lnTo>
                <a:lnTo>
                  <a:pt x="4398336" y="1255573"/>
                </a:lnTo>
                <a:lnTo>
                  <a:pt x="4391061" y="1254622"/>
                </a:lnTo>
                <a:lnTo>
                  <a:pt x="4414640" y="1241367"/>
                </a:lnTo>
                <a:close/>
                <a:moveTo>
                  <a:pt x="4326091" y="1224831"/>
                </a:moveTo>
                <a:cubicBezTo>
                  <a:pt x="4344024" y="1224465"/>
                  <a:pt x="4346248" y="1228763"/>
                  <a:pt x="4303163" y="1243186"/>
                </a:cubicBezTo>
                <a:lnTo>
                  <a:pt x="4300414" y="1244068"/>
                </a:lnTo>
                <a:lnTo>
                  <a:pt x="4276017" y="1241712"/>
                </a:lnTo>
                <a:lnTo>
                  <a:pt x="4237603" y="1238723"/>
                </a:lnTo>
                <a:lnTo>
                  <a:pt x="4254755" y="1234463"/>
                </a:lnTo>
                <a:cubicBezTo>
                  <a:pt x="4274511" y="1230228"/>
                  <a:pt x="4308156" y="1225197"/>
                  <a:pt x="4326091" y="1224831"/>
                </a:cubicBezTo>
                <a:close/>
                <a:moveTo>
                  <a:pt x="4961959" y="1169734"/>
                </a:moveTo>
                <a:lnTo>
                  <a:pt x="4940523" y="1182891"/>
                </a:lnTo>
                <a:lnTo>
                  <a:pt x="4870417" y="1225309"/>
                </a:lnTo>
                <a:lnTo>
                  <a:pt x="4837581" y="1221981"/>
                </a:lnTo>
                <a:lnTo>
                  <a:pt x="4857488" y="1209576"/>
                </a:lnTo>
                <a:lnTo>
                  <a:pt x="4925497" y="1170777"/>
                </a:lnTo>
                <a:lnTo>
                  <a:pt x="4934904" y="1171145"/>
                </a:lnTo>
                <a:close/>
                <a:moveTo>
                  <a:pt x="4292541" y="1168055"/>
                </a:moveTo>
                <a:cubicBezTo>
                  <a:pt x="4293678" y="1168084"/>
                  <a:pt x="4296713" y="1168157"/>
                  <a:pt x="4302784" y="1168306"/>
                </a:cubicBezTo>
                <a:cubicBezTo>
                  <a:pt x="4302784" y="1168306"/>
                  <a:pt x="4289124" y="1167971"/>
                  <a:pt x="4292541" y="1168055"/>
                </a:cubicBezTo>
                <a:close/>
                <a:moveTo>
                  <a:pt x="3819242" y="1164238"/>
                </a:moveTo>
                <a:lnTo>
                  <a:pt x="3812617" y="1167313"/>
                </a:lnTo>
                <a:lnTo>
                  <a:pt x="3810588" y="1165496"/>
                </a:lnTo>
                <a:lnTo>
                  <a:pt x="3805577" y="1167641"/>
                </a:lnTo>
                <a:cubicBezTo>
                  <a:pt x="3800686" y="1169906"/>
                  <a:pt x="3797256" y="1171736"/>
                  <a:pt x="3795971" y="1172898"/>
                </a:cubicBezTo>
                <a:lnTo>
                  <a:pt x="3798499" y="1173868"/>
                </a:lnTo>
                <a:lnTo>
                  <a:pt x="3812617" y="1167313"/>
                </a:lnTo>
                <a:lnTo>
                  <a:pt x="3814185" y="1168721"/>
                </a:lnTo>
                <a:cubicBezTo>
                  <a:pt x="3816607" y="1169157"/>
                  <a:pt x="3818615" y="1167722"/>
                  <a:pt x="3819242" y="1164238"/>
                </a:cubicBezTo>
                <a:close/>
                <a:moveTo>
                  <a:pt x="4327859" y="1162133"/>
                </a:moveTo>
                <a:cubicBezTo>
                  <a:pt x="4327859" y="1162133"/>
                  <a:pt x="4323240" y="1173479"/>
                  <a:pt x="4324396" y="1170643"/>
                </a:cubicBezTo>
                <a:cubicBezTo>
                  <a:pt x="4324780" y="1169697"/>
                  <a:pt x="4325807" y="1167175"/>
                  <a:pt x="4327859" y="1162133"/>
                </a:cubicBezTo>
                <a:close/>
                <a:moveTo>
                  <a:pt x="4214486" y="1152850"/>
                </a:moveTo>
                <a:cubicBezTo>
                  <a:pt x="4206165" y="1165744"/>
                  <a:pt x="4199386" y="1164522"/>
                  <a:pt x="4181961" y="1161383"/>
                </a:cubicBezTo>
                <a:cubicBezTo>
                  <a:pt x="4185492" y="1158422"/>
                  <a:pt x="4190478" y="1155721"/>
                  <a:pt x="4196153" y="1154045"/>
                </a:cubicBezTo>
                <a:cubicBezTo>
                  <a:pt x="4201828" y="1152370"/>
                  <a:pt x="4208193" y="1151717"/>
                  <a:pt x="4214486" y="1152850"/>
                </a:cubicBezTo>
                <a:close/>
                <a:moveTo>
                  <a:pt x="4200802" y="1115994"/>
                </a:moveTo>
                <a:cubicBezTo>
                  <a:pt x="4197889" y="1115922"/>
                  <a:pt x="4196432" y="1115883"/>
                  <a:pt x="4195605" y="1116713"/>
                </a:cubicBezTo>
                <a:lnTo>
                  <a:pt x="4195047" y="1119025"/>
                </a:lnTo>
                <a:lnTo>
                  <a:pt x="4192312" y="1120468"/>
                </a:lnTo>
                <a:lnTo>
                  <a:pt x="4194835" y="1119905"/>
                </a:lnTo>
                <a:lnTo>
                  <a:pt x="4195047" y="1119025"/>
                </a:lnTo>
                <a:close/>
                <a:moveTo>
                  <a:pt x="4205152" y="1097601"/>
                </a:moveTo>
                <a:lnTo>
                  <a:pt x="4204419" y="1097765"/>
                </a:lnTo>
                <a:cubicBezTo>
                  <a:pt x="4160983" y="1107412"/>
                  <a:pt x="4089001" y="1123741"/>
                  <a:pt x="4067010" y="1138950"/>
                </a:cubicBezTo>
                <a:lnTo>
                  <a:pt x="4064539" y="1142312"/>
                </a:lnTo>
                <a:lnTo>
                  <a:pt x="4073262" y="1144547"/>
                </a:lnTo>
                <a:cubicBezTo>
                  <a:pt x="4079133" y="1146390"/>
                  <a:pt x="4085005" y="1148231"/>
                  <a:pt x="4087918" y="1148302"/>
                </a:cubicBezTo>
                <a:lnTo>
                  <a:pt x="4111357" y="1141208"/>
                </a:lnTo>
                <a:lnTo>
                  <a:pt x="4110492" y="1141191"/>
                </a:lnTo>
                <a:cubicBezTo>
                  <a:pt x="4105076" y="1141587"/>
                  <a:pt x="4097148" y="1142500"/>
                  <a:pt x="4086111" y="1144109"/>
                </a:cubicBezTo>
                <a:lnTo>
                  <a:pt x="4135953" y="1133015"/>
                </a:lnTo>
                <a:lnTo>
                  <a:pt x="4176658" y="1112144"/>
                </a:lnTo>
                <a:close/>
                <a:moveTo>
                  <a:pt x="3525073" y="1076701"/>
                </a:moveTo>
                <a:cubicBezTo>
                  <a:pt x="3526245" y="1073708"/>
                  <a:pt x="3521553" y="1085689"/>
                  <a:pt x="3521553" y="1085689"/>
                </a:cubicBezTo>
                <a:cubicBezTo>
                  <a:pt x="3521553" y="1085689"/>
                  <a:pt x="3516933" y="1097036"/>
                  <a:pt x="3518088" y="1094200"/>
                </a:cubicBezTo>
                <a:cubicBezTo>
                  <a:pt x="3518473" y="1093254"/>
                  <a:pt x="3519500" y="1090732"/>
                  <a:pt x="3521553" y="1085689"/>
                </a:cubicBezTo>
                <a:cubicBezTo>
                  <a:pt x="3523637" y="1080365"/>
                  <a:pt x="3524682" y="1077701"/>
                  <a:pt x="3525073" y="1076701"/>
                </a:cubicBezTo>
                <a:close/>
                <a:moveTo>
                  <a:pt x="4167731" y="1021519"/>
                </a:moveTo>
                <a:lnTo>
                  <a:pt x="4164888" y="1022663"/>
                </a:lnTo>
                <a:lnTo>
                  <a:pt x="4136810" y="1034328"/>
                </a:lnTo>
                <a:lnTo>
                  <a:pt x="4152231" y="1033927"/>
                </a:lnTo>
                <a:cubicBezTo>
                  <a:pt x="4161712" y="1031588"/>
                  <a:pt x="4167912" y="1025959"/>
                  <a:pt x="4168195" y="1021963"/>
                </a:cubicBezTo>
                <a:close/>
                <a:moveTo>
                  <a:pt x="4553939" y="916611"/>
                </a:moveTo>
                <a:cubicBezTo>
                  <a:pt x="4539809" y="928456"/>
                  <a:pt x="4519949" y="933272"/>
                  <a:pt x="4502524" y="930131"/>
                </a:cubicBezTo>
                <a:cubicBezTo>
                  <a:pt x="4509693" y="923626"/>
                  <a:pt x="4516182" y="920899"/>
                  <a:pt x="4524061" y="919472"/>
                </a:cubicBezTo>
                <a:cubicBezTo>
                  <a:pt x="4531942" y="918043"/>
                  <a:pt x="4541209" y="917914"/>
                  <a:pt x="4553939" y="916611"/>
                </a:cubicBezTo>
                <a:close/>
                <a:moveTo>
                  <a:pt x="4838108" y="915053"/>
                </a:moveTo>
                <a:lnTo>
                  <a:pt x="4811882" y="922188"/>
                </a:lnTo>
                <a:lnTo>
                  <a:pt x="4816840" y="919285"/>
                </a:lnTo>
                <a:close/>
                <a:moveTo>
                  <a:pt x="4559515" y="911319"/>
                </a:moveTo>
                <a:cubicBezTo>
                  <a:pt x="4562698" y="910993"/>
                  <a:pt x="4567298" y="911822"/>
                  <a:pt x="4573589" y="912956"/>
                </a:cubicBezTo>
                <a:cubicBezTo>
                  <a:pt x="4571079" y="926894"/>
                  <a:pt x="4559748" y="917658"/>
                  <a:pt x="4553939" y="916611"/>
                </a:cubicBezTo>
                <a:cubicBezTo>
                  <a:pt x="4554565" y="913125"/>
                  <a:pt x="4556333" y="911644"/>
                  <a:pt x="4559515" y="911319"/>
                </a:cubicBezTo>
                <a:close/>
                <a:moveTo>
                  <a:pt x="4579167" y="907666"/>
                </a:moveTo>
                <a:cubicBezTo>
                  <a:pt x="4582349" y="907341"/>
                  <a:pt x="4586948" y="908169"/>
                  <a:pt x="4593242" y="909303"/>
                </a:cubicBezTo>
                <a:cubicBezTo>
                  <a:pt x="4590730" y="923242"/>
                  <a:pt x="4579399" y="914002"/>
                  <a:pt x="4573589" y="912956"/>
                </a:cubicBezTo>
                <a:cubicBezTo>
                  <a:pt x="4574219" y="909472"/>
                  <a:pt x="4575984" y="907992"/>
                  <a:pt x="4579167" y="907666"/>
                </a:cubicBezTo>
                <a:close/>
                <a:moveTo>
                  <a:pt x="4842555" y="906748"/>
                </a:moveTo>
                <a:cubicBezTo>
                  <a:pt x="4844040" y="903979"/>
                  <a:pt x="4838108" y="915053"/>
                  <a:pt x="4838108" y="915053"/>
                </a:cubicBezTo>
                <a:cubicBezTo>
                  <a:pt x="4840745" y="910130"/>
                  <a:pt x="4842060" y="907669"/>
                  <a:pt x="4842555" y="906748"/>
                </a:cubicBezTo>
                <a:close/>
                <a:moveTo>
                  <a:pt x="3755347" y="884627"/>
                </a:moveTo>
                <a:cubicBezTo>
                  <a:pt x="3755347" y="884627"/>
                  <a:pt x="3742730" y="894190"/>
                  <a:pt x="3745882" y="891798"/>
                </a:cubicBezTo>
                <a:cubicBezTo>
                  <a:pt x="3746934" y="891003"/>
                  <a:pt x="3749738" y="888877"/>
                  <a:pt x="3755347" y="884627"/>
                </a:cubicBezTo>
                <a:close/>
                <a:moveTo>
                  <a:pt x="4797221" y="884187"/>
                </a:moveTo>
                <a:cubicBezTo>
                  <a:pt x="4796770" y="885118"/>
                  <a:pt x="4795574" y="887601"/>
                  <a:pt x="4793181" y="892566"/>
                </a:cubicBezTo>
                <a:cubicBezTo>
                  <a:pt x="4793181" y="892566"/>
                  <a:pt x="4798566" y="881394"/>
                  <a:pt x="4797221" y="884187"/>
                </a:cubicBezTo>
                <a:close/>
                <a:moveTo>
                  <a:pt x="3859208" y="870874"/>
                </a:moveTo>
                <a:cubicBezTo>
                  <a:pt x="3865054" y="870381"/>
                  <a:pt x="3870661" y="871045"/>
                  <a:pt x="3871659" y="873732"/>
                </a:cubicBezTo>
                <a:cubicBezTo>
                  <a:pt x="3871659" y="873732"/>
                  <a:pt x="3857424" y="882208"/>
                  <a:pt x="3848190" y="878952"/>
                </a:cubicBezTo>
                <a:cubicBezTo>
                  <a:pt x="3844534" y="877663"/>
                  <a:pt x="3844007" y="876245"/>
                  <a:pt x="3845315" y="874954"/>
                </a:cubicBezTo>
                <a:cubicBezTo>
                  <a:pt x="3847275" y="873017"/>
                  <a:pt x="3853363" y="871368"/>
                  <a:pt x="3859208" y="870874"/>
                </a:cubicBezTo>
                <a:close/>
                <a:moveTo>
                  <a:pt x="3700604" y="843270"/>
                </a:moveTo>
                <a:cubicBezTo>
                  <a:pt x="3705473" y="842652"/>
                  <a:pt x="3710771" y="842962"/>
                  <a:pt x="3715775" y="844726"/>
                </a:cubicBezTo>
                <a:cubicBezTo>
                  <a:pt x="3707251" y="854178"/>
                  <a:pt x="3701862" y="852279"/>
                  <a:pt x="3688012" y="847395"/>
                </a:cubicBezTo>
                <a:cubicBezTo>
                  <a:pt x="3691296" y="845439"/>
                  <a:pt x="3695736" y="843890"/>
                  <a:pt x="3700604" y="843270"/>
                </a:cubicBezTo>
                <a:close/>
                <a:moveTo>
                  <a:pt x="3463881" y="775529"/>
                </a:moveTo>
                <a:cubicBezTo>
                  <a:pt x="3445798" y="782646"/>
                  <a:pt x="3376041" y="796461"/>
                  <a:pt x="3377994" y="790921"/>
                </a:cubicBezTo>
                <a:cubicBezTo>
                  <a:pt x="3376041" y="796461"/>
                  <a:pt x="3376041" y="796461"/>
                  <a:pt x="3380656" y="798088"/>
                </a:cubicBezTo>
                <a:cubicBezTo>
                  <a:pt x="3290479" y="810928"/>
                  <a:pt x="3218827" y="817846"/>
                  <a:pt x="3463881" y="775529"/>
                </a:cubicBezTo>
                <a:close/>
                <a:moveTo>
                  <a:pt x="3450499" y="752127"/>
                </a:moveTo>
                <a:cubicBezTo>
                  <a:pt x="3434695" y="752784"/>
                  <a:pt x="3390034" y="756761"/>
                  <a:pt x="3357657" y="757802"/>
                </a:cubicBezTo>
                <a:lnTo>
                  <a:pt x="3240293" y="767451"/>
                </a:lnTo>
                <a:lnTo>
                  <a:pt x="3144600" y="817871"/>
                </a:lnTo>
                <a:lnTo>
                  <a:pt x="3112664" y="835175"/>
                </a:lnTo>
                <a:lnTo>
                  <a:pt x="3223443" y="819473"/>
                </a:lnTo>
                <a:cubicBezTo>
                  <a:pt x="3268547" y="816693"/>
                  <a:pt x="3311639" y="819622"/>
                  <a:pt x="3351679" y="812573"/>
                </a:cubicBezTo>
                <a:lnTo>
                  <a:pt x="3384827" y="803253"/>
                </a:lnTo>
                <a:lnTo>
                  <a:pt x="3385926" y="804614"/>
                </a:lnTo>
                <a:cubicBezTo>
                  <a:pt x="3387852" y="805294"/>
                  <a:pt x="3389684" y="804384"/>
                  <a:pt x="3390660" y="801614"/>
                </a:cubicBezTo>
                <a:lnTo>
                  <a:pt x="3384827" y="803253"/>
                </a:lnTo>
                <a:lnTo>
                  <a:pt x="3380656" y="798088"/>
                </a:lnTo>
                <a:cubicBezTo>
                  <a:pt x="3431887" y="790198"/>
                  <a:pt x="3489688" y="778398"/>
                  <a:pt x="3491641" y="772858"/>
                </a:cubicBezTo>
                <a:cubicBezTo>
                  <a:pt x="3489688" y="778398"/>
                  <a:pt x="3465834" y="769988"/>
                  <a:pt x="3465834" y="769988"/>
                </a:cubicBezTo>
                <a:cubicBezTo>
                  <a:pt x="3451982" y="765106"/>
                  <a:pt x="3469740" y="758910"/>
                  <a:pt x="3450499" y="752127"/>
                </a:cubicBezTo>
                <a:close/>
                <a:moveTo>
                  <a:pt x="4257906" y="732762"/>
                </a:moveTo>
                <a:lnTo>
                  <a:pt x="4235486" y="735124"/>
                </a:lnTo>
                <a:lnTo>
                  <a:pt x="4239931" y="733404"/>
                </a:lnTo>
                <a:close/>
                <a:moveTo>
                  <a:pt x="3692233" y="727442"/>
                </a:moveTo>
                <a:cubicBezTo>
                  <a:pt x="3692233" y="727442"/>
                  <a:pt x="3670324" y="730226"/>
                  <a:pt x="3665214" y="733681"/>
                </a:cubicBezTo>
                <a:cubicBezTo>
                  <a:pt x="3663509" y="734830"/>
                  <a:pt x="3663672" y="736056"/>
                  <a:pt x="3667134" y="737277"/>
                </a:cubicBezTo>
                <a:cubicBezTo>
                  <a:pt x="3686374" y="744060"/>
                  <a:pt x="3702237" y="730969"/>
                  <a:pt x="3692233" y="727442"/>
                </a:cubicBezTo>
                <a:close/>
                <a:moveTo>
                  <a:pt x="4262649" y="726551"/>
                </a:moveTo>
                <a:cubicBezTo>
                  <a:pt x="4264233" y="724482"/>
                  <a:pt x="4257906" y="732762"/>
                  <a:pt x="4257906" y="732762"/>
                </a:cubicBezTo>
                <a:cubicBezTo>
                  <a:pt x="4260718" y="729081"/>
                  <a:pt x="4262122" y="727240"/>
                  <a:pt x="4262649" y="726551"/>
                </a:cubicBezTo>
                <a:close/>
                <a:moveTo>
                  <a:pt x="4228526" y="702065"/>
                </a:moveTo>
                <a:cubicBezTo>
                  <a:pt x="4228035" y="702769"/>
                  <a:pt x="4226724" y="704643"/>
                  <a:pt x="4224107" y="708391"/>
                </a:cubicBezTo>
                <a:cubicBezTo>
                  <a:pt x="4224107" y="708391"/>
                  <a:pt x="4229998" y="699957"/>
                  <a:pt x="4228526" y="702065"/>
                </a:cubicBezTo>
                <a:close/>
                <a:moveTo>
                  <a:pt x="4000196" y="694716"/>
                </a:moveTo>
                <a:cubicBezTo>
                  <a:pt x="4006836" y="694592"/>
                  <a:pt x="4014442" y="695716"/>
                  <a:pt x="4025037" y="696338"/>
                </a:cubicBezTo>
                <a:cubicBezTo>
                  <a:pt x="4011899" y="704162"/>
                  <a:pt x="3995000" y="705470"/>
                  <a:pt x="3981149" y="700587"/>
                </a:cubicBezTo>
                <a:cubicBezTo>
                  <a:pt x="3987881" y="696212"/>
                  <a:pt x="3993555" y="694840"/>
                  <a:pt x="4000196" y="694716"/>
                </a:cubicBezTo>
                <a:close/>
                <a:moveTo>
                  <a:pt x="4030306" y="692746"/>
                </a:moveTo>
                <a:cubicBezTo>
                  <a:pt x="4032956" y="692901"/>
                  <a:pt x="4036610" y="694189"/>
                  <a:pt x="4041612" y="695953"/>
                </a:cubicBezTo>
                <a:cubicBezTo>
                  <a:pt x="4037708" y="707032"/>
                  <a:pt x="4029655" y="697966"/>
                  <a:pt x="4025037" y="696338"/>
                </a:cubicBezTo>
                <a:cubicBezTo>
                  <a:pt x="4026014" y="693567"/>
                  <a:pt x="4027658" y="692590"/>
                  <a:pt x="4030306" y="692746"/>
                </a:cubicBezTo>
                <a:close/>
                <a:moveTo>
                  <a:pt x="4046880" y="692361"/>
                </a:moveTo>
                <a:cubicBezTo>
                  <a:pt x="4049530" y="692517"/>
                  <a:pt x="4053185" y="693806"/>
                  <a:pt x="4058187" y="695569"/>
                </a:cubicBezTo>
                <a:cubicBezTo>
                  <a:pt x="4054280" y="706648"/>
                  <a:pt x="4046230" y="697580"/>
                  <a:pt x="4041612" y="695953"/>
                </a:cubicBezTo>
                <a:cubicBezTo>
                  <a:pt x="4042589" y="693184"/>
                  <a:pt x="4044231" y="692206"/>
                  <a:pt x="4046880" y="692361"/>
                </a:cubicBezTo>
                <a:close/>
                <a:moveTo>
                  <a:pt x="2619640" y="679239"/>
                </a:moveTo>
                <a:lnTo>
                  <a:pt x="2564481" y="704010"/>
                </a:lnTo>
                <a:lnTo>
                  <a:pt x="2567091" y="702470"/>
                </a:lnTo>
                <a:lnTo>
                  <a:pt x="2573413" y="698869"/>
                </a:lnTo>
                <a:cubicBezTo>
                  <a:pt x="2574567" y="698186"/>
                  <a:pt x="2573914" y="698510"/>
                  <a:pt x="2571972" y="699594"/>
                </a:cubicBezTo>
                <a:lnTo>
                  <a:pt x="2567091" y="702470"/>
                </a:lnTo>
                <a:lnTo>
                  <a:pt x="2564038" y="704209"/>
                </a:lnTo>
                <a:lnTo>
                  <a:pt x="2564481" y="704010"/>
                </a:lnTo>
                <a:lnTo>
                  <a:pt x="2548962" y="713156"/>
                </a:lnTo>
                <a:cubicBezTo>
                  <a:pt x="2538872" y="719357"/>
                  <a:pt x="2527732" y="726562"/>
                  <a:pt x="2519649" y="732746"/>
                </a:cubicBezTo>
                <a:lnTo>
                  <a:pt x="2516847" y="735230"/>
                </a:lnTo>
                <a:lnTo>
                  <a:pt x="2536999" y="728310"/>
                </a:lnTo>
                <a:lnTo>
                  <a:pt x="2560363" y="722758"/>
                </a:lnTo>
                <a:lnTo>
                  <a:pt x="2560480" y="722673"/>
                </a:lnTo>
                <a:cubicBezTo>
                  <a:pt x="2578785" y="709246"/>
                  <a:pt x="2597438" y="695509"/>
                  <a:pt x="2612559" y="684414"/>
                </a:cubicBezTo>
                <a:close/>
                <a:moveTo>
                  <a:pt x="3364338" y="637359"/>
                </a:moveTo>
                <a:cubicBezTo>
                  <a:pt x="3357085" y="638351"/>
                  <a:pt x="3353458" y="638848"/>
                  <a:pt x="3352099" y="639033"/>
                </a:cubicBezTo>
                <a:cubicBezTo>
                  <a:pt x="3348018" y="639592"/>
                  <a:pt x="3364338" y="637359"/>
                  <a:pt x="3364338" y="637359"/>
                </a:cubicBezTo>
                <a:close/>
                <a:moveTo>
                  <a:pt x="3392991" y="625174"/>
                </a:moveTo>
                <a:cubicBezTo>
                  <a:pt x="3392991" y="625174"/>
                  <a:pt x="3389683" y="639570"/>
                  <a:pt x="3390510" y="635971"/>
                </a:cubicBezTo>
                <a:cubicBezTo>
                  <a:pt x="3390786" y="634772"/>
                  <a:pt x="3391521" y="631572"/>
                  <a:pt x="3392991" y="625174"/>
                </a:cubicBezTo>
                <a:close/>
                <a:moveTo>
                  <a:pt x="3427367" y="606248"/>
                </a:moveTo>
                <a:lnTo>
                  <a:pt x="3425730" y="613830"/>
                </a:lnTo>
                <a:cubicBezTo>
                  <a:pt x="3425185" y="616359"/>
                  <a:pt x="3426459" y="610461"/>
                  <a:pt x="3427367" y="606248"/>
                </a:cubicBezTo>
                <a:close/>
                <a:moveTo>
                  <a:pt x="3226275" y="603929"/>
                </a:moveTo>
                <a:cubicBezTo>
                  <a:pt x="3215460" y="610228"/>
                  <a:pt x="3206370" y="615948"/>
                  <a:pt x="3205356" y="616087"/>
                </a:cubicBezTo>
                <a:cubicBezTo>
                  <a:pt x="3204848" y="616155"/>
                  <a:pt x="3206360" y="614831"/>
                  <a:pt x="3210681" y="611485"/>
                </a:cubicBezTo>
                <a:lnTo>
                  <a:pt x="3215096" y="608160"/>
                </a:lnTo>
                <a:close/>
                <a:moveTo>
                  <a:pt x="2104615" y="541498"/>
                </a:moveTo>
                <a:lnTo>
                  <a:pt x="2103693" y="541788"/>
                </a:lnTo>
                <a:cubicBezTo>
                  <a:pt x="2093066" y="545339"/>
                  <a:pt x="2082888" y="549100"/>
                  <a:pt x="2075320" y="552768"/>
                </a:cubicBezTo>
                <a:lnTo>
                  <a:pt x="2070512" y="555609"/>
                </a:lnTo>
                <a:close/>
                <a:moveTo>
                  <a:pt x="2885083" y="540166"/>
                </a:moveTo>
                <a:cubicBezTo>
                  <a:pt x="2876805" y="546430"/>
                  <a:pt x="2869891" y="552045"/>
                  <a:pt x="2869068" y="552261"/>
                </a:cubicBezTo>
                <a:cubicBezTo>
                  <a:pt x="2868657" y="552370"/>
                  <a:pt x="2869769" y="551127"/>
                  <a:pt x="2872995" y="547942"/>
                </a:cubicBezTo>
                <a:lnTo>
                  <a:pt x="2876298" y="544764"/>
                </a:lnTo>
                <a:close/>
                <a:moveTo>
                  <a:pt x="1669221" y="530952"/>
                </a:moveTo>
                <a:lnTo>
                  <a:pt x="1644976" y="544606"/>
                </a:lnTo>
                <a:lnTo>
                  <a:pt x="1660757" y="539698"/>
                </a:lnTo>
                <a:lnTo>
                  <a:pt x="1669114" y="531468"/>
                </a:lnTo>
                <a:close/>
                <a:moveTo>
                  <a:pt x="1665465" y="527355"/>
                </a:moveTo>
                <a:cubicBezTo>
                  <a:pt x="1663265" y="527856"/>
                  <a:pt x="1660430" y="528918"/>
                  <a:pt x="1657231" y="530386"/>
                </a:cubicBezTo>
                <a:cubicBezTo>
                  <a:pt x="1652429" y="532591"/>
                  <a:pt x="1646798" y="535713"/>
                  <a:pt x="1641230" y="539234"/>
                </a:cubicBezTo>
                <a:lnTo>
                  <a:pt x="1640749" y="539581"/>
                </a:lnTo>
                <a:lnTo>
                  <a:pt x="1669180" y="527635"/>
                </a:lnTo>
                <a:close/>
                <a:moveTo>
                  <a:pt x="3107195" y="508541"/>
                </a:moveTo>
                <a:lnTo>
                  <a:pt x="3101604" y="510302"/>
                </a:lnTo>
                <a:lnTo>
                  <a:pt x="3102043" y="510691"/>
                </a:lnTo>
                <a:lnTo>
                  <a:pt x="3106631" y="508876"/>
                </a:lnTo>
                <a:close/>
                <a:moveTo>
                  <a:pt x="2212614" y="497752"/>
                </a:moveTo>
                <a:lnTo>
                  <a:pt x="2190054" y="504502"/>
                </a:lnTo>
                <a:lnTo>
                  <a:pt x="2189627" y="505135"/>
                </a:lnTo>
                <a:lnTo>
                  <a:pt x="2195517" y="505189"/>
                </a:lnTo>
                <a:lnTo>
                  <a:pt x="2204113" y="501899"/>
                </a:lnTo>
                <a:close/>
                <a:moveTo>
                  <a:pt x="2566549" y="495999"/>
                </a:moveTo>
                <a:lnTo>
                  <a:pt x="2529148" y="507989"/>
                </a:lnTo>
                <a:lnTo>
                  <a:pt x="2452185" y="530703"/>
                </a:lnTo>
                <a:lnTo>
                  <a:pt x="2420455" y="552918"/>
                </a:lnTo>
                <a:lnTo>
                  <a:pt x="2411648" y="558668"/>
                </a:lnTo>
                <a:lnTo>
                  <a:pt x="2442909" y="550855"/>
                </a:lnTo>
                <a:lnTo>
                  <a:pt x="2447648" y="549560"/>
                </a:lnTo>
                <a:lnTo>
                  <a:pt x="2452652" y="546297"/>
                </a:lnTo>
                <a:cubicBezTo>
                  <a:pt x="2460649" y="541568"/>
                  <a:pt x="2468064" y="537869"/>
                  <a:pt x="2473937" y="536328"/>
                </a:cubicBezTo>
                <a:cubicBezTo>
                  <a:pt x="2473937" y="536328"/>
                  <a:pt x="2480593" y="534583"/>
                  <a:pt x="2484504" y="535321"/>
                </a:cubicBezTo>
                <a:lnTo>
                  <a:pt x="2487108" y="538778"/>
                </a:lnTo>
                <a:lnTo>
                  <a:pt x="2493245" y="537102"/>
                </a:lnTo>
                <a:lnTo>
                  <a:pt x="2504874" y="524055"/>
                </a:lnTo>
                <a:cubicBezTo>
                  <a:pt x="2510512" y="522575"/>
                  <a:pt x="2529669" y="525742"/>
                  <a:pt x="2546223" y="513212"/>
                </a:cubicBezTo>
                <a:cubicBezTo>
                  <a:pt x="2550174" y="510422"/>
                  <a:pt x="2555371" y="505915"/>
                  <a:pt x="2561487" y="500472"/>
                </a:cubicBezTo>
                <a:close/>
                <a:moveTo>
                  <a:pt x="1857157" y="441464"/>
                </a:moveTo>
                <a:cubicBezTo>
                  <a:pt x="1810467" y="457388"/>
                  <a:pt x="1748769" y="478329"/>
                  <a:pt x="1696173" y="511561"/>
                </a:cubicBezTo>
                <a:cubicBezTo>
                  <a:pt x="1696173" y="511561"/>
                  <a:pt x="1692134" y="514271"/>
                  <a:pt x="1688052" y="517710"/>
                </a:cubicBezTo>
                <a:lnTo>
                  <a:pt x="1684395" y="521244"/>
                </a:lnTo>
                <a:lnTo>
                  <a:pt x="1685381" y="520829"/>
                </a:lnTo>
                <a:lnTo>
                  <a:pt x="1683522" y="522086"/>
                </a:lnTo>
                <a:lnTo>
                  <a:pt x="1682397" y="523175"/>
                </a:lnTo>
                <a:cubicBezTo>
                  <a:pt x="1680835" y="525013"/>
                  <a:pt x="1679761" y="526791"/>
                  <a:pt x="1679676" y="528256"/>
                </a:cubicBezTo>
                <a:cubicBezTo>
                  <a:pt x="1694417" y="541858"/>
                  <a:pt x="1757867" y="490622"/>
                  <a:pt x="1767981" y="485325"/>
                </a:cubicBezTo>
                <a:cubicBezTo>
                  <a:pt x="1810127" y="463252"/>
                  <a:pt x="1835378" y="464715"/>
                  <a:pt x="1857157" y="441464"/>
                </a:cubicBezTo>
                <a:close/>
                <a:moveTo>
                  <a:pt x="2397454" y="433234"/>
                </a:moveTo>
                <a:cubicBezTo>
                  <a:pt x="2397454" y="433234"/>
                  <a:pt x="2387985" y="445920"/>
                  <a:pt x="2390351" y="442749"/>
                </a:cubicBezTo>
                <a:cubicBezTo>
                  <a:pt x="2391140" y="441693"/>
                  <a:pt x="2393246" y="438874"/>
                  <a:pt x="2397454" y="433234"/>
                </a:cubicBezTo>
                <a:close/>
                <a:moveTo>
                  <a:pt x="1906281" y="419304"/>
                </a:moveTo>
                <a:cubicBezTo>
                  <a:pt x="1906104" y="418375"/>
                  <a:pt x="1905498" y="418279"/>
                  <a:pt x="1904192" y="419674"/>
                </a:cubicBezTo>
                <a:cubicBezTo>
                  <a:pt x="1901746" y="419532"/>
                  <a:pt x="1900340" y="422638"/>
                  <a:pt x="1900156" y="425814"/>
                </a:cubicBezTo>
                <a:cubicBezTo>
                  <a:pt x="1899972" y="428990"/>
                  <a:pt x="1901010" y="432237"/>
                  <a:pt x="1903455" y="432379"/>
                </a:cubicBezTo>
                <a:cubicBezTo>
                  <a:pt x="1903455" y="432379"/>
                  <a:pt x="1906808" y="422093"/>
                  <a:pt x="1906281" y="419304"/>
                </a:cubicBezTo>
                <a:close/>
                <a:moveTo>
                  <a:pt x="2658108" y="405307"/>
                </a:moveTo>
                <a:cubicBezTo>
                  <a:pt x="2658108" y="405307"/>
                  <a:pt x="2644936" y="419122"/>
                  <a:pt x="2648227" y="415667"/>
                </a:cubicBezTo>
                <a:cubicBezTo>
                  <a:pt x="2649325" y="414518"/>
                  <a:pt x="2652252" y="411448"/>
                  <a:pt x="2658108" y="405307"/>
                </a:cubicBezTo>
                <a:close/>
                <a:moveTo>
                  <a:pt x="2067817" y="390491"/>
                </a:moveTo>
                <a:lnTo>
                  <a:pt x="2053541" y="395576"/>
                </a:lnTo>
                <a:lnTo>
                  <a:pt x="2057456" y="398155"/>
                </a:lnTo>
                <a:cubicBezTo>
                  <a:pt x="2062345" y="398439"/>
                  <a:pt x="2062684" y="392575"/>
                  <a:pt x="2067574" y="392858"/>
                </a:cubicBezTo>
                <a:lnTo>
                  <a:pt x="2069279" y="390856"/>
                </a:lnTo>
                <a:close/>
                <a:moveTo>
                  <a:pt x="2484927" y="378870"/>
                </a:moveTo>
                <a:lnTo>
                  <a:pt x="2484574" y="378966"/>
                </a:lnTo>
                <a:cubicBezTo>
                  <a:pt x="2446417" y="388372"/>
                  <a:pt x="2328457" y="413808"/>
                  <a:pt x="2331158" y="427936"/>
                </a:cubicBezTo>
                <a:cubicBezTo>
                  <a:pt x="2342488" y="437174"/>
                  <a:pt x="2461677" y="391495"/>
                  <a:pt x="2448801" y="396372"/>
                </a:cubicBezTo>
                <a:lnTo>
                  <a:pt x="2459886" y="394242"/>
                </a:lnTo>
                <a:close/>
                <a:moveTo>
                  <a:pt x="2788685" y="367642"/>
                </a:moveTo>
                <a:cubicBezTo>
                  <a:pt x="2791456" y="367731"/>
                  <a:pt x="2793581" y="368409"/>
                  <a:pt x="2794434" y="369912"/>
                </a:cubicBezTo>
                <a:cubicBezTo>
                  <a:pt x="2794434" y="369912"/>
                  <a:pt x="2779128" y="382744"/>
                  <a:pt x="2767510" y="380650"/>
                </a:cubicBezTo>
                <a:cubicBezTo>
                  <a:pt x="2762911" y="379821"/>
                  <a:pt x="2762009" y="378234"/>
                  <a:pt x="2763316" y="376446"/>
                </a:cubicBezTo>
                <a:cubicBezTo>
                  <a:pt x="2765276" y="373763"/>
                  <a:pt x="2772203" y="370626"/>
                  <a:pt x="2779065" y="368913"/>
                </a:cubicBezTo>
                <a:cubicBezTo>
                  <a:pt x="2782496" y="368055"/>
                  <a:pt x="2785912" y="367553"/>
                  <a:pt x="2788685" y="367642"/>
                </a:cubicBezTo>
                <a:close/>
                <a:moveTo>
                  <a:pt x="2603316" y="365451"/>
                </a:moveTo>
                <a:cubicBezTo>
                  <a:pt x="2594994" y="378344"/>
                  <a:pt x="2588216" y="377123"/>
                  <a:pt x="2570790" y="373982"/>
                </a:cubicBezTo>
                <a:cubicBezTo>
                  <a:pt x="2574321" y="371021"/>
                  <a:pt x="2579308" y="368321"/>
                  <a:pt x="2584982" y="366644"/>
                </a:cubicBezTo>
                <a:cubicBezTo>
                  <a:pt x="2590657" y="364970"/>
                  <a:pt x="2597023" y="364317"/>
                  <a:pt x="2603316" y="365451"/>
                </a:cubicBezTo>
                <a:close/>
                <a:moveTo>
                  <a:pt x="2055224" y="357081"/>
                </a:moveTo>
                <a:lnTo>
                  <a:pt x="2036197" y="361791"/>
                </a:lnTo>
                <a:lnTo>
                  <a:pt x="2026743" y="370498"/>
                </a:lnTo>
                <a:cubicBezTo>
                  <a:pt x="2032616" y="368958"/>
                  <a:pt x="2042476" y="364107"/>
                  <a:pt x="2053979" y="357800"/>
                </a:cubicBezTo>
                <a:close/>
                <a:moveTo>
                  <a:pt x="2162858" y="330504"/>
                </a:moveTo>
                <a:lnTo>
                  <a:pt x="2160344" y="331058"/>
                </a:lnTo>
                <a:lnTo>
                  <a:pt x="2079281" y="351126"/>
                </a:lnTo>
                <a:lnTo>
                  <a:pt x="2027295" y="373842"/>
                </a:lnTo>
                <a:lnTo>
                  <a:pt x="1981702" y="393768"/>
                </a:lnTo>
                <a:cubicBezTo>
                  <a:pt x="1961677" y="386723"/>
                  <a:pt x="1980626" y="412335"/>
                  <a:pt x="1981702" y="393768"/>
                </a:cubicBezTo>
                <a:cubicBezTo>
                  <a:pt x="2008614" y="387727"/>
                  <a:pt x="2034313" y="379717"/>
                  <a:pt x="2059405" y="370736"/>
                </a:cubicBezTo>
                <a:lnTo>
                  <a:pt x="2107146" y="352137"/>
                </a:lnTo>
                <a:lnTo>
                  <a:pt x="2105416" y="358625"/>
                </a:lnTo>
                <a:cubicBezTo>
                  <a:pt x="2109906" y="358269"/>
                  <a:pt x="2121176" y="353047"/>
                  <a:pt x="2143274" y="339941"/>
                </a:cubicBezTo>
                <a:lnTo>
                  <a:pt x="2151814" y="334779"/>
                </a:lnTo>
                <a:close/>
                <a:moveTo>
                  <a:pt x="2568775" y="316115"/>
                </a:moveTo>
                <a:lnTo>
                  <a:pt x="2532449" y="324649"/>
                </a:lnTo>
                <a:cubicBezTo>
                  <a:pt x="2489485" y="335644"/>
                  <a:pt x="2448357" y="348921"/>
                  <a:pt x="2449273" y="360479"/>
                </a:cubicBezTo>
                <a:cubicBezTo>
                  <a:pt x="2452569" y="375465"/>
                  <a:pt x="2563227" y="343837"/>
                  <a:pt x="2474941" y="356709"/>
                </a:cubicBezTo>
                <a:lnTo>
                  <a:pt x="2534389" y="343475"/>
                </a:lnTo>
                <a:lnTo>
                  <a:pt x="2539206" y="339577"/>
                </a:lnTo>
                <a:close/>
                <a:moveTo>
                  <a:pt x="2276028" y="308800"/>
                </a:moveTo>
                <a:lnTo>
                  <a:pt x="2268988" y="313211"/>
                </a:lnTo>
                <a:cubicBezTo>
                  <a:pt x="2267670" y="314789"/>
                  <a:pt x="2268166" y="315922"/>
                  <a:pt x="2271831" y="316134"/>
                </a:cubicBezTo>
                <a:lnTo>
                  <a:pt x="2282527" y="314557"/>
                </a:lnTo>
                <a:lnTo>
                  <a:pt x="2280898" y="310659"/>
                </a:lnTo>
                <a:close/>
                <a:moveTo>
                  <a:pt x="2127226" y="278639"/>
                </a:moveTo>
                <a:cubicBezTo>
                  <a:pt x="2127226" y="278639"/>
                  <a:pt x="2126930" y="281843"/>
                  <a:pt x="2126671" y="284646"/>
                </a:cubicBezTo>
                <a:lnTo>
                  <a:pt x="2126436" y="287184"/>
                </a:lnTo>
                <a:lnTo>
                  <a:pt x="2126336" y="288250"/>
                </a:lnTo>
                <a:cubicBezTo>
                  <a:pt x="2126263" y="289050"/>
                  <a:pt x="2126282" y="288850"/>
                  <a:pt x="2126351" y="288099"/>
                </a:cubicBezTo>
                <a:lnTo>
                  <a:pt x="2126436" y="287184"/>
                </a:lnTo>
                <a:close/>
                <a:moveTo>
                  <a:pt x="2329494" y="266816"/>
                </a:moveTo>
                <a:cubicBezTo>
                  <a:pt x="2330333" y="264245"/>
                  <a:pt x="2326977" y="274531"/>
                  <a:pt x="2326977" y="274531"/>
                </a:cubicBezTo>
                <a:cubicBezTo>
                  <a:pt x="2328468" y="269960"/>
                  <a:pt x="2329214" y="267672"/>
                  <a:pt x="2329494" y="266816"/>
                </a:cubicBezTo>
                <a:close/>
                <a:moveTo>
                  <a:pt x="2355457" y="255985"/>
                </a:moveTo>
                <a:cubicBezTo>
                  <a:pt x="2356289" y="253551"/>
                  <a:pt x="2352965" y="263288"/>
                  <a:pt x="2352965" y="263288"/>
                </a:cubicBezTo>
                <a:cubicBezTo>
                  <a:pt x="2354443" y="258962"/>
                  <a:pt x="2355182" y="256798"/>
                  <a:pt x="2355457" y="255985"/>
                </a:cubicBezTo>
                <a:close/>
                <a:moveTo>
                  <a:pt x="2326630" y="233369"/>
                </a:moveTo>
                <a:cubicBezTo>
                  <a:pt x="2329451" y="232629"/>
                  <a:pt x="2327728" y="236297"/>
                  <a:pt x="2323439" y="242121"/>
                </a:cubicBezTo>
                <a:lnTo>
                  <a:pt x="2320262" y="245821"/>
                </a:lnTo>
                <a:lnTo>
                  <a:pt x="2224467" y="287683"/>
                </a:lnTo>
                <a:lnTo>
                  <a:pt x="2233692" y="281282"/>
                </a:lnTo>
                <a:cubicBezTo>
                  <a:pt x="2263740" y="260680"/>
                  <a:pt x="2294208" y="241870"/>
                  <a:pt x="2326630" y="233369"/>
                </a:cubicBezTo>
                <a:close/>
                <a:moveTo>
                  <a:pt x="2554445" y="232094"/>
                </a:moveTo>
                <a:lnTo>
                  <a:pt x="2522228" y="243696"/>
                </a:lnTo>
                <a:lnTo>
                  <a:pt x="2524709" y="246952"/>
                </a:lnTo>
                <a:cubicBezTo>
                  <a:pt x="2542862" y="250224"/>
                  <a:pt x="2556600" y="240557"/>
                  <a:pt x="2557024" y="234562"/>
                </a:cubicBezTo>
                <a:close/>
                <a:moveTo>
                  <a:pt x="2697005" y="194222"/>
                </a:moveTo>
                <a:lnTo>
                  <a:pt x="2656481" y="203542"/>
                </a:lnTo>
                <a:lnTo>
                  <a:pt x="2578349" y="226637"/>
                </a:lnTo>
                <a:lnTo>
                  <a:pt x="2585098" y="232030"/>
                </a:lnTo>
                <a:lnTo>
                  <a:pt x="2628528" y="216680"/>
                </a:lnTo>
                <a:close/>
                <a:moveTo>
                  <a:pt x="2604335" y="177527"/>
                </a:moveTo>
                <a:cubicBezTo>
                  <a:pt x="2593882" y="188687"/>
                  <a:pt x="2578008" y="194632"/>
                  <a:pt x="2563346" y="193782"/>
                </a:cubicBezTo>
                <a:cubicBezTo>
                  <a:pt x="2568602" y="187713"/>
                  <a:pt x="2573674" y="184821"/>
                  <a:pt x="2580017" y="182858"/>
                </a:cubicBezTo>
                <a:cubicBezTo>
                  <a:pt x="2586365" y="180898"/>
                  <a:pt x="2593984" y="179868"/>
                  <a:pt x="2604335" y="177527"/>
                </a:cubicBezTo>
                <a:close/>
                <a:moveTo>
                  <a:pt x="2620152" y="172560"/>
                </a:moveTo>
                <a:cubicBezTo>
                  <a:pt x="2619474" y="184285"/>
                  <a:pt x="2609223" y="177810"/>
                  <a:pt x="2604335" y="177527"/>
                </a:cubicBezTo>
                <a:cubicBezTo>
                  <a:pt x="2604505" y="174594"/>
                  <a:pt x="2605812" y="173199"/>
                  <a:pt x="2608400" y="172612"/>
                </a:cubicBezTo>
                <a:cubicBezTo>
                  <a:pt x="2610988" y="172028"/>
                  <a:pt x="2614858" y="172252"/>
                  <a:pt x="2620152" y="172560"/>
                </a:cubicBezTo>
                <a:close/>
                <a:moveTo>
                  <a:pt x="2635969" y="167593"/>
                </a:moveTo>
                <a:cubicBezTo>
                  <a:pt x="2635290" y="179319"/>
                  <a:pt x="2625039" y="172843"/>
                  <a:pt x="2620152" y="172560"/>
                </a:cubicBezTo>
                <a:cubicBezTo>
                  <a:pt x="2620322" y="169628"/>
                  <a:pt x="2621629" y="168233"/>
                  <a:pt x="2624216" y="167648"/>
                </a:cubicBezTo>
                <a:cubicBezTo>
                  <a:pt x="2626806" y="167062"/>
                  <a:pt x="2630675" y="167286"/>
                  <a:pt x="2635969" y="167593"/>
                </a:cubicBezTo>
                <a:close/>
                <a:moveTo>
                  <a:pt x="2838168" y="147928"/>
                </a:moveTo>
                <a:lnTo>
                  <a:pt x="2817285" y="156417"/>
                </a:lnTo>
                <a:lnTo>
                  <a:pt x="2821078" y="153532"/>
                </a:lnTo>
                <a:close/>
                <a:moveTo>
                  <a:pt x="2841003" y="140645"/>
                </a:moveTo>
                <a:cubicBezTo>
                  <a:pt x="2841951" y="138218"/>
                  <a:pt x="2838168" y="147928"/>
                  <a:pt x="2838168" y="147928"/>
                </a:cubicBezTo>
                <a:cubicBezTo>
                  <a:pt x="2839851" y="143612"/>
                  <a:pt x="2840689" y="141454"/>
                  <a:pt x="2841003" y="140645"/>
                </a:cubicBezTo>
                <a:close/>
                <a:moveTo>
                  <a:pt x="2942767" y="129210"/>
                </a:moveTo>
                <a:cubicBezTo>
                  <a:pt x="2928639" y="141056"/>
                  <a:pt x="2908780" y="145871"/>
                  <a:pt x="2891354" y="142730"/>
                </a:cubicBezTo>
                <a:cubicBezTo>
                  <a:pt x="2898522" y="136226"/>
                  <a:pt x="2905011" y="133498"/>
                  <a:pt x="2912890" y="132071"/>
                </a:cubicBezTo>
                <a:cubicBezTo>
                  <a:pt x="2920770" y="130642"/>
                  <a:pt x="2930039" y="130514"/>
                  <a:pt x="2942767" y="129210"/>
                </a:cubicBezTo>
                <a:close/>
                <a:moveTo>
                  <a:pt x="3226937" y="127652"/>
                </a:moveTo>
                <a:lnTo>
                  <a:pt x="3200712" y="134788"/>
                </a:lnTo>
                <a:lnTo>
                  <a:pt x="3205670" y="131886"/>
                </a:lnTo>
                <a:close/>
                <a:moveTo>
                  <a:pt x="2801427" y="126586"/>
                </a:moveTo>
                <a:cubicBezTo>
                  <a:pt x="2801149" y="127399"/>
                  <a:pt x="2800411" y="129563"/>
                  <a:pt x="2798934" y="133888"/>
                </a:cubicBezTo>
                <a:cubicBezTo>
                  <a:pt x="2798934" y="133888"/>
                  <a:pt x="2802256" y="124153"/>
                  <a:pt x="2801427" y="126586"/>
                </a:cubicBezTo>
                <a:close/>
                <a:moveTo>
                  <a:pt x="2948345" y="123919"/>
                </a:moveTo>
                <a:cubicBezTo>
                  <a:pt x="2951528" y="123593"/>
                  <a:pt x="2956127" y="124422"/>
                  <a:pt x="2962420" y="125557"/>
                </a:cubicBezTo>
                <a:cubicBezTo>
                  <a:pt x="2959909" y="139494"/>
                  <a:pt x="2948577" y="130258"/>
                  <a:pt x="2942767" y="129210"/>
                </a:cubicBezTo>
                <a:cubicBezTo>
                  <a:pt x="2943396" y="125725"/>
                  <a:pt x="2945163" y="124244"/>
                  <a:pt x="2948345" y="123919"/>
                </a:cubicBezTo>
                <a:close/>
                <a:moveTo>
                  <a:pt x="2967996" y="120265"/>
                </a:moveTo>
                <a:cubicBezTo>
                  <a:pt x="2971179" y="119941"/>
                  <a:pt x="2975778" y="120769"/>
                  <a:pt x="2982071" y="121903"/>
                </a:cubicBezTo>
                <a:cubicBezTo>
                  <a:pt x="2979559" y="135841"/>
                  <a:pt x="2968229" y="126603"/>
                  <a:pt x="2962420" y="125557"/>
                </a:cubicBezTo>
                <a:cubicBezTo>
                  <a:pt x="2963048" y="122072"/>
                  <a:pt x="2964813" y="120591"/>
                  <a:pt x="2967996" y="120265"/>
                </a:cubicBezTo>
                <a:close/>
                <a:moveTo>
                  <a:pt x="3231386" y="119348"/>
                </a:moveTo>
                <a:cubicBezTo>
                  <a:pt x="3230891" y="120270"/>
                  <a:pt x="3229574" y="122730"/>
                  <a:pt x="3226937" y="127652"/>
                </a:cubicBezTo>
                <a:cubicBezTo>
                  <a:pt x="3226937" y="127652"/>
                  <a:pt x="3232869" y="116579"/>
                  <a:pt x="3231386" y="119348"/>
                </a:cubicBezTo>
                <a:close/>
                <a:moveTo>
                  <a:pt x="3186051" y="96787"/>
                </a:moveTo>
                <a:cubicBezTo>
                  <a:pt x="3185601" y="97718"/>
                  <a:pt x="3184405" y="100201"/>
                  <a:pt x="3182011" y="105166"/>
                </a:cubicBezTo>
                <a:cubicBezTo>
                  <a:pt x="3182011" y="105166"/>
                  <a:pt x="3187397" y="93994"/>
                  <a:pt x="3186051" y="96787"/>
                </a:cubicBezTo>
                <a:close/>
                <a:moveTo>
                  <a:pt x="2651435" y="69766"/>
                </a:moveTo>
                <a:lnTo>
                  <a:pt x="2633585" y="83418"/>
                </a:lnTo>
                <a:lnTo>
                  <a:pt x="2514503" y="168843"/>
                </a:lnTo>
                <a:lnTo>
                  <a:pt x="2461554" y="185926"/>
                </a:lnTo>
                <a:lnTo>
                  <a:pt x="2392645" y="214356"/>
                </a:lnTo>
                <a:lnTo>
                  <a:pt x="2417437" y="195519"/>
                </a:lnTo>
                <a:cubicBezTo>
                  <a:pt x="2459369" y="173409"/>
                  <a:pt x="2501024" y="149618"/>
                  <a:pt x="2542965" y="123120"/>
                </a:cubicBezTo>
                <a:lnTo>
                  <a:pt x="2601283" y="82495"/>
                </a:lnTo>
                <a:lnTo>
                  <a:pt x="2600900" y="84175"/>
                </a:lnTo>
                <a:cubicBezTo>
                  <a:pt x="2605873" y="83420"/>
                  <a:pt x="2617140" y="80274"/>
                  <a:pt x="2637740" y="73867"/>
                </a:cubicBezTo>
                <a:close/>
                <a:moveTo>
                  <a:pt x="375352" y="1"/>
                </a:moveTo>
                <a:lnTo>
                  <a:pt x="2176098" y="1"/>
                </a:lnTo>
                <a:lnTo>
                  <a:pt x="2140638" y="28289"/>
                </a:lnTo>
                <a:cubicBezTo>
                  <a:pt x="2140638" y="28289"/>
                  <a:pt x="2143053" y="42863"/>
                  <a:pt x="2138528" y="51069"/>
                </a:cubicBezTo>
                <a:cubicBezTo>
                  <a:pt x="2127427" y="60998"/>
                  <a:pt x="2058008" y="115467"/>
                  <a:pt x="2041269" y="126875"/>
                </a:cubicBezTo>
                <a:cubicBezTo>
                  <a:pt x="1968803" y="204369"/>
                  <a:pt x="2104057" y="103393"/>
                  <a:pt x="2132074" y="89026"/>
                </a:cubicBezTo>
                <a:cubicBezTo>
                  <a:pt x="2181169" y="53926"/>
                  <a:pt x="2218234" y="23150"/>
                  <a:pt x="2241728" y="16989"/>
                </a:cubicBezTo>
                <a:lnTo>
                  <a:pt x="2271674" y="1"/>
                </a:lnTo>
                <a:lnTo>
                  <a:pt x="2307886" y="1"/>
                </a:lnTo>
                <a:lnTo>
                  <a:pt x="2262928" y="32486"/>
                </a:lnTo>
                <a:cubicBezTo>
                  <a:pt x="2229634" y="56425"/>
                  <a:pt x="2190339" y="73747"/>
                  <a:pt x="2171490" y="107935"/>
                </a:cubicBezTo>
                <a:cubicBezTo>
                  <a:pt x="2168083" y="122866"/>
                  <a:pt x="2169199" y="129593"/>
                  <a:pt x="2159223" y="140399"/>
                </a:cubicBezTo>
                <a:cubicBezTo>
                  <a:pt x="2133436" y="168216"/>
                  <a:pt x="2090970" y="172334"/>
                  <a:pt x="2059546" y="201632"/>
                </a:cubicBezTo>
                <a:cubicBezTo>
                  <a:pt x="2065184" y="200153"/>
                  <a:pt x="2077524" y="233181"/>
                  <a:pt x="2070945" y="234907"/>
                </a:cubicBezTo>
                <a:cubicBezTo>
                  <a:pt x="2063200" y="259165"/>
                  <a:pt x="1952309" y="288243"/>
                  <a:pt x="1952432" y="324475"/>
                </a:cubicBezTo>
                <a:cubicBezTo>
                  <a:pt x="1952432" y="324475"/>
                  <a:pt x="1952582" y="325386"/>
                  <a:pt x="1952770" y="326525"/>
                </a:cubicBezTo>
                <a:lnTo>
                  <a:pt x="1953196" y="329087"/>
                </a:lnTo>
                <a:lnTo>
                  <a:pt x="1953337" y="329941"/>
                </a:lnTo>
                <a:cubicBezTo>
                  <a:pt x="1953488" y="330852"/>
                  <a:pt x="1953563" y="331307"/>
                  <a:pt x="1953450" y="330623"/>
                </a:cubicBezTo>
                <a:lnTo>
                  <a:pt x="1953196" y="329087"/>
                </a:lnTo>
                <a:lnTo>
                  <a:pt x="1952432" y="324475"/>
                </a:lnTo>
                <a:cubicBezTo>
                  <a:pt x="1998480" y="312401"/>
                  <a:pt x="2017327" y="278212"/>
                  <a:pt x="2057560" y="260643"/>
                </a:cubicBezTo>
                <a:cubicBezTo>
                  <a:pt x="2114710" y="238636"/>
                  <a:pt x="2164922" y="210262"/>
                  <a:pt x="2224365" y="166599"/>
                </a:cubicBezTo>
                <a:cubicBezTo>
                  <a:pt x="2328555" y="103014"/>
                  <a:pt x="2118242" y="259938"/>
                  <a:pt x="2119358" y="266664"/>
                </a:cubicBezTo>
                <a:lnTo>
                  <a:pt x="2190015" y="255155"/>
                </a:lnTo>
                <a:cubicBezTo>
                  <a:pt x="2191130" y="261881"/>
                  <a:pt x="2108377" y="312827"/>
                  <a:pt x="2108377" y="312827"/>
                </a:cubicBezTo>
                <a:cubicBezTo>
                  <a:pt x="2080580" y="335908"/>
                  <a:pt x="2062959" y="340529"/>
                  <a:pt x="2045085" y="353606"/>
                </a:cubicBezTo>
                <a:lnTo>
                  <a:pt x="2042068" y="356385"/>
                </a:lnTo>
                <a:lnTo>
                  <a:pt x="2066271" y="350223"/>
                </a:lnTo>
                <a:lnTo>
                  <a:pt x="2067821" y="349805"/>
                </a:lnTo>
                <a:lnTo>
                  <a:pt x="2091076" y="336374"/>
                </a:lnTo>
                <a:cubicBezTo>
                  <a:pt x="2115971" y="321657"/>
                  <a:pt x="2138069" y="308552"/>
                  <a:pt x="2138625" y="311916"/>
                </a:cubicBezTo>
                <a:cubicBezTo>
                  <a:pt x="2138906" y="313596"/>
                  <a:pt x="2133811" y="319464"/>
                  <a:pt x="2127393" y="326504"/>
                </a:cubicBezTo>
                <a:lnTo>
                  <a:pt x="2122178" y="332381"/>
                </a:lnTo>
                <a:lnTo>
                  <a:pt x="2105692" y="339584"/>
                </a:lnTo>
                <a:lnTo>
                  <a:pt x="2264308" y="296777"/>
                </a:lnTo>
                <a:lnTo>
                  <a:pt x="2285174" y="290737"/>
                </a:lnTo>
                <a:lnTo>
                  <a:pt x="2284837" y="290910"/>
                </a:lnTo>
                <a:lnTo>
                  <a:pt x="2301789" y="286046"/>
                </a:lnTo>
                <a:lnTo>
                  <a:pt x="2400941" y="249582"/>
                </a:lnTo>
                <a:cubicBezTo>
                  <a:pt x="2457325" y="228578"/>
                  <a:pt x="2511794" y="208936"/>
                  <a:pt x="2563346" y="193782"/>
                </a:cubicBezTo>
                <a:cubicBezTo>
                  <a:pt x="2534366" y="207302"/>
                  <a:pt x="2503159" y="220448"/>
                  <a:pt x="2471385" y="232826"/>
                </a:cubicBezTo>
                <a:lnTo>
                  <a:pt x="2409906" y="255020"/>
                </a:lnTo>
                <a:lnTo>
                  <a:pt x="2471459" y="237357"/>
                </a:lnTo>
                <a:lnTo>
                  <a:pt x="2555089" y="217601"/>
                </a:lnTo>
                <a:lnTo>
                  <a:pt x="2591614" y="203143"/>
                </a:lnTo>
                <a:cubicBezTo>
                  <a:pt x="2664169" y="174619"/>
                  <a:pt x="2735164" y="148334"/>
                  <a:pt x="2798934" y="133888"/>
                </a:cubicBezTo>
                <a:cubicBezTo>
                  <a:pt x="2770276" y="148898"/>
                  <a:pt x="2739187" y="162664"/>
                  <a:pt x="2706797" y="175710"/>
                </a:cubicBezTo>
                <a:lnTo>
                  <a:pt x="2663288" y="192041"/>
                </a:lnTo>
                <a:lnTo>
                  <a:pt x="2688882" y="185995"/>
                </a:lnTo>
                <a:cubicBezTo>
                  <a:pt x="2759414" y="169021"/>
                  <a:pt x="2827454" y="153401"/>
                  <a:pt x="2891354" y="142730"/>
                </a:cubicBezTo>
                <a:cubicBezTo>
                  <a:pt x="2854707" y="154715"/>
                  <a:pt x="2815450" y="165929"/>
                  <a:pt x="2775626" y="176142"/>
                </a:cubicBezTo>
                <a:lnTo>
                  <a:pt x="2754276" y="181052"/>
                </a:lnTo>
                <a:lnTo>
                  <a:pt x="2752031" y="182617"/>
                </a:lnTo>
                <a:lnTo>
                  <a:pt x="2751320" y="183228"/>
                </a:lnTo>
                <a:lnTo>
                  <a:pt x="2745259" y="185690"/>
                </a:lnTo>
                <a:cubicBezTo>
                  <a:pt x="2729441" y="190656"/>
                  <a:pt x="2647859" y="216328"/>
                  <a:pt x="2647519" y="222191"/>
                </a:cubicBezTo>
                <a:lnTo>
                  <a:pt x="2650157" y="226195"/>
                </a:lnTo>
                <a:lnTo>
                  <a:pt x="2652505" y="225609"/>
                </a:lnTo>
                <a:lnTo>
                  <a:pt x="2718312" y="210104"/>
                </a:lnTo>
                <a:lnTo>
                  <a:pt x="2718591" y="208660"/>
                </a:lnTo>
                <a:lnTo>
                  <a:pt x="2725527" y="205906"/>
                </a:lnTo>
                <a:lnTo>
                  <a:pt x="2725129" y="208499"/>
                </a:lnTo>
                <a:lnTo>
                  <a:pt x="2751046" y="202391"/>
                </a:lnTo>
                <a:lnTo>
                  <a:pt x="2771341" y="188833"/>
                </a:lnTo>
                <a:lnTo>
                  <a:pt x="2791215" y="182469"/>
                </a:lnTo>
                <a:cubicBezTo>
                  <a:pt x="2794796" y="184148"/>
                  <a:pt x="2792944" y="187043"/>
                  <a:pt x="2788149" y="190442"/>
                </a:cubicBezTo>
                <a:lnTo>
                  <a:pt x="2777287" y="196209"/>
                </a:lnTo>
                <a:lnTo>
                  <a:pt x="2786748" y="193980"/>
                </a:lnTo>
                <a:cubicBezTo>
                  <a:pt x="2923432" y="158855"/>
                  <a:pt x="3064379" y="117247"/>
                  <a:pt x="3182011" y="105166"/>
                </a:cubicBezTo>
                <a:cubicBezTo>
                  <a:pt x="3036106" y="160422"/>
                  <a:pt x="2846530" y="186220"/>
                  <a:pt x="2695104" y="233286"/>
                </a:cubicBezTo>
                <a:cubicBezTo>
                  <a:pt x="2740713" y="218721"/>
                  <a:pt x="2656770" y="240769"/>
                  <a:pt x="2661115" y="249948"/>
                </a:cubicBezTo>
                <a:cubicBezTo>
                  <a:pt x="2670221" y="265979"/>
                  <a:pt x="2693849" y="240255"/>
                  <a:pt x="2693849" y="240255"/>
                </a:cubicBezTo>
                <a:cubicBezTo>
                  <a:pt x="2787473" y="219950"/>
                  <a:pt x="2877707" y="199034"/>
                  <a:pt x="2966054" y="179577"/>
                </a:cubicBezTo>
                <a:lnTo>
                  <a:pt x="3141461" y="144664"/>
                </a:lnTo>
                <a:lnTo>
                  <a:pt x="3118811" y="156696"/>
                </a:lnTo>
                <a:lnTo>
                  <a:pt x="3117872" y="157324"/>
                </a:lnTo>
                <a:lnTo>
                  <a:pt x="3110261" y="159393"/>
                </a:lnTo>
                <a:cubicBezTo>
                  <a:pt x="3090611" y="163048"/>
                  <a:pt x="2989242" y="181957"/>
                  <a:pt x="2987987" y="188926"/>
                </a:cubicBezTo>
                <a:cubicBezTo>
                  <a:pt x="2984009" y="210996"/>
                  <a:pt x="3086634" y="185118"/>
                  <a:pt x="3075016" y="183024"/>
                </a:cubicBezTo>
                <a:lnTo>
                  <a:pt x="3083716" y="180734"/>
                </a:lnTo>
                <a:lnTo>
                  <a:pt x="3080130" y="193511"/>
                </a:lnTo>
                <a:cubicBezTo>
                  <a:pt x="3085232" y="193393"/>
                  <a:pt x="3095709" y="189334"/>
                  <a:pt x="3108580" y="183355"/>
                </a:cubicBezTo>
                <a:lnTo>
                  <a:pt x="3141024" y="166935"/>
                </a:lnTo>
                <a:lnTo>
                  <a:pt x="3165736" y="162195"/>
                </a:lnTo>
                <a:cubicBezTo>
                  <a:pt x="3181906" y="172304"/>
                  <a:pt x="3091188" y="193134"/>
                  <a:pt x="3091188" y="193134"/>
                </a:cubicBezTo>
                <a:cubicBezTo>
                  <a:pt x="2918750" y="229216"/>
                  <a:pt x="2768581" y="269313"/>
                  <a:pt x="2626654" y="302500"/>
                </a:cubicBezTo>
                <a:cubicBezTo>
                  <a:pt x="2625045" y="303110"/>
                  <a:pt x="2621038" y="304111"/>
                  <a:pt x="2615261" y="305443"/>
                </a:cubicBezTo>
                <a:lnTo>
                  <a:pt x="2596221" y="309700"/>
                </a:lnTo>
                <a:lnTo>
                  <a:pt x="2581473" y="321224"/>
                </a:lnTo>
                <a:cubicBezTo>
                  <a:pt x="2575651" y="325643"/>
                  <a:pt x="2570281" y="329708"/>
                  <a:pt x="2566010" y="333009"/>
                </a:cubicBezTo>
                <a:lnTo>
                  <a:pt x="2560190" y="337731"/>
                </a:lnTo>
                <a:lnTo>
                  <a:pt x="2667337" y="313878"/>
                </a:lnTo>
                <a:cubicBezTo>
                  <a:pt x="2729468" y="299141"/>
                  <a:pt x="2790901" y="284128"/>
                  <a:pt x="2855531" y="269391"/>
                </a:cubicBezTo>
                <a:cubicBezTo>
                  <a:pt x="2861342" y="270437"/>
                  <a:pt x="2987307" y="225981"/>
                  <a:pt x="2998638" y="235217"/>
                </a:cubicBezTo>
                <a:cubicBezTo>
                  <a:pt x="3006279" y="259381"/>
                  <a:pt x="2918069" y="266270"/>
                  <a:pt x="2918069" y="266270"/>
                </a:cubicBezTo>
                <a:cubicBezTo>
                  <a:pt x="2791431" y="299215"/>
                  <a:pt x="2708036" y="323087"/>
                  <a:pt x="2605998" y="348996"/>
                </a:cubicBezTo>
                <a:lnTo>
                  <a:pt x="2516185" y="370933"/>
                </a:lnTo>
                <a:lnTo>
                  <a:pt x="2500504" y="383079"/>
                </a:lnTo>
                <a:lnTo>
                  <a:pt x="2495147" y="387465"/>
                </a:lnTo>
                <a:lnTo>
                  <a:pt x="2507176" y="385154"/>
                </a:lnTo>
                <a:cubicBezTo>
                  <a:pt x="2525763" y="381158"/>
                  <a:pt x="2545225" y="377170"/>
                  <a:pt x="2570790" y="373982"/>
                </a:cubicBezTo>
                <a:cubicBezTo>
                  <a:pt x="2553847" y="382023"/>
                  <a:pt x="2536431" y="388178"/>
                  <a:pt x="2518799" y="393282"/>
                </a:cubicBezTo>
                <a:lnTo>
                  <a:pt x="2488656" y="400633"/>
                </a:lnTo>
                <a:lnTo>
                  <a:pt x="2485080" y="402030"/>
                </a:lnTo>
                <a:lnTo>
                  <a:pt x="2484572" y="401630"/>
                </a:lnTo>
                <a:lnTo>
                  <a:pt x="2465509" y="406278"/>
                </a:lnTo>
                <a:lnTo>
                  <a:pt x="2433619" y="413303"/>
                </a:lnTo>
                <a:lnTo>
                  <a:pt x="2419761" y="418874"/>
                </a:lnTo>
                <a:lnTo>
                  <a:pt x="2426158" y="414946"/>
                </a:lnTo>
                <a:lnTo>
                  <a:pt x="2412455" y="417965"/>
                </a:lnTo>
                <a:cubicBezTo>
                  <a:pt x="2394980" y="422199"/>
                  <a:pt x="2377800" y="427047"/>
                  <a:pt x="2361172" y="433345"/>
                </a:cubicBezTo>
                <a:cubicBezTo>
                  <a:pt x="2351830" y="435260"/>
                  <a:pt x="2343019" y="441167"/>
                  <a:pt x="2333202" y="447793"/>
                </a:cubicBezTo>
                <a:lnTo>
                  <a:pt x="2315689" y="457458"/>
                </a:lnTo>
                <a:lnTo>
                  <a:pt x="2309554" y="463279"/>
                </a:lnTo>
                <a:lnTo>
                  <a:pt x="2298304" y="467819"/>
                </a:lnTo>
                <a:lnTo>
                  <a:pt x="2355706" y="448464"/>
                </a:lnTo>
                <a:cubicBezTo>
                  <a:pt x="2310736" y="473437"/>
                  <a:pt x="2268284" y="490696"/>
                  <a:pt x="2226675" y="506039"/>
                </a:cubicBezTo>
                <a:lnTo>
                  <a:pt x="2176874" y="524551"/>
                </a:lnTo>
                <a:lnTo>
                  <a:pt x="2197556" y="518784"/>
                </a:lnTo>
                <a:lnTo>
                  <a:pt x="2285985" y="483096"/>
                </a:lnTo>
                <a:lnTo>
                  <a:pt x="2290327" y="481518"/>
                </a:lnTo>
                <a:lnTo>
                  <a:pt x="2290093" y="481740"/>
                </a:lnTo>
                <a:cubicBezTo>
                  <a:pt x="2285455" y="485918"/>
                  <a:pt x="2281224" y="489704"/>
                  <a:pt x="2277962" y="492737"/>
                </a:cubicBezTo>
                <a:lnTo>
                  <a:pt x="2273081" y="497728"/>
                </a:lnTo>
                <a:lnTo>
                  <a:pt x="2279602" y="495910"/>
                </a:lnTo>
                <a:lnTo>
                  <a:pt x="2289727" y="489879"/>
                </a:lnTo>
                <a:lnTo>
                  <a:pt x="2339339" y="463714"/>
                </a:lnTo>
                <a:lnTo>
                  <a:pt x="2439917" y="427173"/>
                </a:lnTo>
                <a:lnTo>
                  <a:pt x="2453612" y="421533"/>
                </a:lnTo>
                <a:lnTo>
                  <a:pt x="2414882" y="453677"/>
                </a:lnTo>
                <a:lnTo>
                  <a:pt x="2401615" y="464299"/>
                </a:lnTo>
                <a:lnTo>
                  <a:pt x="2418347" y="460465"/>
                </a:lnTo>
                <a:lnTo>
                  <a:pt x="2418963" y="460281"/>
                </a:lnTo>
                <a:cubicBezTo>
                  <a:pt x="2426930" y="458168"/>
                  <a:pt x="2434819" y="456293"/>
                  <a:pt x="2441373" y="455045"/>
                </a:cubicBezTo>
                <a:lnTo>
                  <a:pt x="2442502" y="454931"/>
                </a:lnTo>
                <a:lnTo>
                  <a:pt x="2605933" y="417490"/>
                </a:lnTo>
                <a:cubicBezTo>
                  <a:pt x="2567639" y="433076"/>
                  <a:pt x="2531178" y="444719"/>
                  <a:pt x="2495713" y="454405"/>
                </a:cubicBezTo>
                <a:lnTo>
                  <a:pt x="2435142" y="469029"/>
                </a:lnTo>
                <a:lnTo>
                  <a:pt x="2430386" y="471421"/>
                </a:lnTo>
                <a:lnTo>
                  <a:pt x="2337026" y="514312"/>
                </a:lnTo>
                <a:lnTo>
                  <a:pt x="2315406" y="530492"/>
                </a:lnTo>
                <a:lnTo>
                  <a:pt x="2373140" y="514785"/>
                </a:lnTo>
                <a:lnTo>
                  <a:pt x="2375228" y="513100"/>
                </a:lnTo>
                <a:cubicBezTo>
                  <a:pt x="2397824" y="493848"/>
                  <a:pt x="2416557" y="477092"/>
                  <a:pt x="2423296" y="491118"/>
                </a:cubicBezTo>
                <a:cubicBezTo>
                  <a:pt x="2423016" y="489436"/>
                  <a:pt x="2419313" y="492236"/>
                  <a:pt x="2413687" y="497676"/>
                </a:cubicBezTo>
                <a:lnTo>
                  <a:pt x="2407799" y="503921"/>
                </a:lnTo>
                <a:lnTo>
                  <a:pt x="2439995" y="490767"/>
                </a:lnTo>
                <a:lnTo>
                  <a:pt x="2430112" y="500092"/>
                </a:lnTo>
                <a:lnTo>
                  <a:pt x="2483912" y="486728"/>
                </a:lnTo>
                <a:lnTo>
                  <a:pt x="2521996" y="458816"/>
                </a:lnTo>
                <a:lnTo>
                  <a:pt x="2563630" y="442859"/>
                </a:lnTo>
                <a:lnTo>
                  <a:pt x="2568643" y="440916"/>
                </a:lnTo>
                <a:lnTo>
                  <a:pt x="2548743" y="457423"/>
                </a:lnTo>
                <a:lnTo>
                  <a:pt x="2523451" y="476905"/>
                </a:lnTo>
                <a:lnTo>
                  <a:pt x="2625253" y="451617"/>
                </a:lnTo>
                <a:lnTo>
                  <a:pt x="2632384" y="447335"/>
                </a:lnTo>
                <a:cubicBezTo>
                  <a:pt x="2646392" y="440152"/>
                  <a:pt x="2652219" y="438697"/>
                  <a:pt x="2652818" y="440734"/>
                </a:cubicBezTo>
                <a:lnTo>
                  <a:pt x="2650269" y="445910"/>
                </a:lnTo>
                <a:lnTo>
                  <a:pt x="2679936" y="440796"/>
                </a:lnTo>
                <a:cubicBezTo>
                  <a:pt x="2719304" y="435298"/>
                  <a:pt x="2756620" y="434153"/>
                  <a:pt x="2691994" y="455786"/>
                </a:cubicBezTo>
                <a:lnTo>
                  <a:pt x="2611245" y="481672"/>
                </a:lnTo>
                <a:lnTo>
                  <a:pt x="2596795" y="492932"/>
                </a:lnTo>
                <a:lnTo>
                  <a:pt x="2566216" y="517166"/>
                </a:lnTo>
                <a:lnTo>
                  <a:pt x="2586601" y="511596"/>
                </a:lnTo>
                <a:lnTo>
                  <a:pt x="2676022" y="487092"/>
                </a:lnTo>
                <a:lnTo>
                  <a:pt x="2684410" y="480193"/>
                </a:lnTo>
                <a:cubicBezTo>
                  <a:pt x="2693769" y="473059"/>
                  <a:pt x="2702137" y="468818"/>
                  <a:pt x="2714441" y="469100"/>
                </a:cubicBezTo>
                <a:cubicBezTo>
                  <a:pt x="2728808" y="471474"/>
                  <a:pt x="2734282" y="483420"/>
                  <a:pt x="2740878" y="487995"/>
                </a:cubicBezTo>
                <a:lnTo>
                  <a:pt x="2742384" y="488301"/>
                </a:lnTo>
                <a:lnTo>
                  <a:pt x="2801610" y="455013"/>
                </a:lnTo>
                <a:lnTo>
                  <a:pt x="2814639" y="445019"/>
                </a:lnTo>
                <a:cubicBezTo>
                  <a:pt x="2840766" y="423691"/>
                  <a:pt x="2867297" y="400357"/>
                  <a:pt x="2883474" y="388511"/>
                </a:cubicBezTo>
                <a:lnTo>
                  <a:pt x="2935609" y="349788"/>
                </a:lnTo>
                <a:lnTo>
                  <a:pt x="2943390" y="349153"/>
                </a:lnTo>
                <a:lnTo>
                  <a:pt x="2965527" y="345296"/>
                </a:lnTo>
                <a:lnTo>
                  <a:pt x="2949188" y="358264"/>
                </a:lnTo>
                <a:lnTo>
                  <a:pt x="2838112" y="445285"/>
                </a:lnTo>
                <a:lnTo>
                  <a:pt x="2855616" y="440899"/>
                </a:lnTo>
                <a:lnTo>
                  <a:pt x="2861896" y="439299"/>
                </a:lnTo>
                <a:lnTo>
                  <a:pt x="2835686" y="456174"/>
                </a:lnTo>
                <a:lnTo>
                  <a:pt x="2791551" y="482387"/>
                </a:lnTo>
                <a:lnTo>
                  <a:pt x="2703772" y="552616"/>
                </a:lnTo>
                <a:cubicBezTo>
                  <a:pt x="2699822" y="555406"/>
                  <a:pt x="2694542" y="559424"/>
                  <a:pt x="2688166" y="564404"/>
                </a:cubicBezTo>
                <a:lnTo>
                  <a:pt x="2683564" y="568049"/>
                </a:lnTo>
                <a:lnTo>
                  <a:pt x="2709389" y="564515"/>
                </a:lnTo>
                <a:cubicBezTo>
                  <a:pt x="2719254" y="563165"/>
                  <a:pt x="2728248" y="561933"/>
                  <a:pt x="2731729" y="561456"/>
                </a:cubicBezTo>
                <a:cubicBezTo>
                  <a:pt x="2752259" y="550385"/>
                  <a:pt x="2760020" y="541060"/>
                  <a:pt x="2773528" y="529573"/>
                </a:cubicBezTo>
                <a:cubicBezTo>
                  <a:pt x="2780491" y="528620"/>
                  <a:pt x="2802961" y="535183"/>
                  <a:pt x="2824590" y="522585"/>
                </a:cubicBezTo>
                <a:cubicBezTo>
                  <a:pt x="2845120" y="511513"/>
                  <a:pt x="2893520" y="470463"/>
                  <a:pt x="2937260" y="456213"/>
                </a:cubicBezTo>
                <a:cubicBezTo>
                  <a:pt x="3008490" y="429940"/>
                  <a:pt x="2909749" y="494405"/>
                  <a:pt x="2888058" y="505635"/>
                </a:cubicBezTo>
                <a:cubicBezTo>
                  <a:pt x="2859828" y="527401"/>
                  <a:pt x="2825371" y="540379"/>
                  <a:pt x="2810645" y="550657"/>
                </a:cubicBezTo>
                <a:cubicBezTo>
                  <a:pt x="2804043" y="559821"/>
                  <a:pt x="2804824" y="577615"/>
                  <a:pt x="2791258" y="587734"/>
                </a:cubicBezTo>
                <a:lnTo>
                  <a:pt x="2783436" y="594516"/>
                </a:lnTo>
                <a:lnTo>
                  <a:pt x="2790113" y="594315"/>
                </a:lnTo>
                <a:cubicBezTo>
                  <a:pt x="2841625" y="573788"/>
                  <a:pt x="2899643" y="486045"/>
                  <a:pt x="2908814" y="505868"/>
                </a:cubicBezTo>
                <a:cubicBezTo>
                  <a:pt x="2908814" y="505868"/>
                  <a:pt x="2894129" y="523755"/>
                  <a:pt x="2885083" y="540166"/>
                </a:cubicBezTo>
                <a:lnTo>
                  <a:pt x="2884918" y="536471"/>
                </a:lnTo>
                <a:lnTo>
                  <a:pt x="2889606" y="531961"/>
                </a:lnTo>
                <a:cubicBezTo>
                  <a:pt x="2886784" y="532700"/>
                  <a:pt x="2885376" y="533069"/>
                  <a:pt x="2884811" y="534095"/>
                </a:cubicBezTo>
                <a:lnTo>
                  <a:pt x="2884918" y="536471"/>
                </a:lnTo>
                <a:lnTo>
                  <a:pt x="2876298" y="544764"/>
                </a:lnTo>
                <a:lnTo>
                  <a:pt x="2869404" y="548371"/>
                </a:lnTo>
                <a:cubicBezTo>
                  <a:pt x="2865383" y="551474"/>
                  <a:pt x="2862888" y="554175"/>
                  <a:pt x="2862888" y="554175"/>
                </a:cubicBezTo>
                <a:lnTo>
                  <a:pt x="2863035" y="559625"/>
                </a:lnTo>
                <a:lnTo>
                  <a:pt x="2899205" y="546796"/>
                </a:lnTo>
                <a:cubicBezTo>
                  <a:pt x="2913621" y="542757"/>
                  <a:pt x="2929779" y="538480"/>
                  <a:pt x="2947587" y="531913"/>
                </a:cubicBezTo>
                <a:cubicBezTo>
                  <a:pt x="2989805" y="509610"/>
                  <a:pt x="3002950" y="489910"/>
                  <a:pt x="3032324" y="494150"/>
                </a:cubicBezTo>
                <a:lnTo>
                  <a:pt x="3038808" y="497842"/>
                </a:lnTo>
                <a:lnTo>
                  <a:pt x="3096425" y="453275"/>
                </a:lnTo>
                <a:lnTo>
                  <a:pt x="3111123" y="450061"/>
                </a:lnTo>
                <a:lnTo>
                  <a:pt x="3145058" y="440481"/>
                </a:lnTo>
                <a:lnTo>
                  <a:pt x="3094647" y="485212"/>
                </a:lnTo>
                <a:cubicBezTo>
                  <a:pt x="3082901" y="488292"/>
                  <a:pt x="3072889" y="492964"/>
                  <a:pt x="3065388" y="498734"/>
                </a:cubicBezTo>
                <a:lnTo>
                  <a:pt x="3055210" y="513145"/>
                </a:lnTo>
                <a:lnTo>
                  <a:pt x="3057396" y="515851"/>
                </a:lnTo>
                <a:lnTo>
                  <a:pt x="3075940" y="506934"/>
                </a:lnTo>
                <a:cubicBezTo>
                  <a:pt x="3083348" y="501335"/>
                  <a:pt x="3089747" y="494100"/>
                  <a:pt x="3094647" y="485212"/>
                </a:cubicBezTo>
                <a:lnTo>
                  <a:pt x="3149178" y="449688"/>
                </a:lnTo>
                <a:lnTo>
                  <a:pt x="3154938" y="464366"/>
                </a:lnTo>
                <a:cubicBezTo>
                  <a:pt x="3149237" y="464035"/>
                  <a:pt x="3144351" y="463751"/>
                  <a:pt x="3144351" y="463751"/>
                </a:cubicBezTo>
                <a:cubicBezTo>
                  <a:pt x="3154203" y="477069"/>
                  <a:pt x="3154542" y="471204"/>
                  <a:pt x="3154938" y="464366"/>
                </a:cubicBezTo>
                <a:lnTo>
                  <a:pt x="3176157" y="456624"/>
                </a:lnTo>
                <a:lnTo>
                  <a:pt x="3130839" y="494564"/>
                </a:lnTo>
                <a:lnTo>
                  <a:pt x="3155740" y="479842"/>
                </a:lnTo>
                <a:cubicBezTo>
                  <a:pt x="3190104" y="458098"/>
                  <a:pt x="3225238" y="434011"/>
                  <a:pt x="3246317" y="422176"/>
                </a:cubicBezTo>
                <a:lnTo>
                  <a:pt x="3314327" y="383378"/>
                </a:lnTo>
                <a:lnTo>
                  <a:pt x="3323733" y="383744"/>
                </a:lnTo>
                <a:lnTo>
                  <a:pt x="3350789" y="382335"/>
                </a:lnTo>
                <a:lnTo>
                  <a:pt x="3329352" y="395491"/>
                </a:lnTo>
                <a:cubicBezTo>
                  <a:pt x="3226274" y="457623"/>
                  <a:pt x="3120493" y="521328"/>
                  <a:pt x="3007456" y="592569"/>
                </a:cubicBezTo>
                <a:lnTo>
                  <a:pt x="3003619" y="594799"/>
                </a:lnTo>
                <a:lnTo>
                  <a:pt x="3015221" y="590605"/>
                </a:lnTo>
                <a:lnTo>
                  <a:pt x="3016523" y="590271"/>
                </a:lnTo>
                <a:lnTo>
                  <a:pt x="2998812" y="605100"/>
                </a:lnTo>
                <a:cubicBezTo>
                  <a:pt x="2923448" y="673994"/>
                  <a:pt x="2837874" y="721219"/>
                  <a:pt x="2757876" y="782117"/>
                </a:cubicBezTo>
                <a:lnTo>
                  <a:pt x="2715023" y="819007"/>
                </a:lnTo>
                <a:lnTo>
                  <a:pt x="2741336" y="814304"/>
                </a:lnTo>
                <a:lnTo>
                  <a:pt x="2746197" y="811684"/>
                </a:lnTo>
                <a:cubicBezTo>
                  <a:pt x="2799796" y="782273"/>
                  <a:pt x="2903154" y="723202"/>
                  <a:pt x="2919420" y="714780"/>
                </a:cubicBezTo>
                <a:cubicBezTo>
                  <a:pt x="2975565" y="690571"/>
                  <a:pt x="3025846" y="665787"/>
                  <a:pt x="3068426" y="651697"/>
                </a:cubicBezTo>
                <a:cubicBezTo>
                  <a:pt x="3075389" y="650745"/>
                  <a:pt x="3097798" y="655940"/>
                  <a:pt x="3104761" y="654984"/>
                </a:cubicBezTo>
                <a:cubicBezTo>
                  <a:pt x="3169390" y="637879"/>
                  <a:pt x="3251544" y="541259"/>
                  <a:pt x="3259648" y="566313"/>
                </a:cubicBezTo>
                <a:cubicBezTo>
                  <a:pt x="3259648" y="566313"/>
                  <a:pt x="3239480" y="585598"/>
                  <a:pt x="3226275" y="603929"/>
                </a:cubicBezTo>
                <a:lnTo>
                  <a:pt x="3226612" y="599482"/>
                </a:lnTo>
                <a:lnTo>
                  <a:pt x="3232877" y="594764"/>
                </a:lnTo>
                <a:cubicBezTo>
                  <a:pt x="3229395" y="595241"/>
                  <a:pt x="3227655" y="595477"/>
                  <a:pt x="3226830" y="596623"/>
                </a:cubicBezTo>
                <a:lnTo>
                  <a:pt x="3226612" y="599482"/>
                </a:lnTo>
                <a:lnTo>
                  <a:pt x="3215096" y="608160"/>
                </a:lnTo>
                <a:lnTo>
                  <a:pt x="3206321" y="611479"/>
                </a:lnTo>
                <a:cubicBezTo>
                  <a:pt x="3201059" y="614610"/>
                  <a:pt x="3197682" y="617482"/>
                  <a:pt x="3197682" y="617482"/>
                </a:cubicBezTo>
                <a:cubicBezTo>
                  <a:pt x="3197682" y="617482"/>
                  <a:pt x="3198763" y="642118"/>
                  <a:pt x="3184097" y="653766"/>
                </a:cubicBezTo>
                <a:cubicBezTo>
                  <a:pt x="3156165" y="682374"/>
                  <a:pt x="3064466" y="721089"/>
                  <a:pt x="3036174" y="741485"/>
                </a:cubicBezTo>
                <a:cubicBezTo>
                  <a:pt x="3029210" y="742438"/>
                  <a:pt x="3029992" y="760233"/>
                  <a:pt x="3023390" y="769399"/>
                </a:cubicBezTo>
                <a:lnTo>
                  <a:pt x="3016286" y="774862"/>
                </a:lnTo>
                <a:lnTo>
                  <a:pt x="3046917" y="771271"/>
                </a:lnTo>
                <a:lnTo>
                  <a:pt x="3036559" y="774631"/>
                </a:lnTo>
                <a:lnTo>
                  <a:pt x="3007739" y="781435"/>
                </a:lnTo>
                <a:lnTo>
                  <a:pt x="2988096" y="796541"/>
                </a:lnTo>
                <a:cubicBezTo>
                  <a:pt x="2945024" y="822640"/>
                  <a:pt x="2883444" y="846043"/>
                  <a:pt x="2846872" y="870670"/>
                </a:cubicBezTo>
                <a:lnTo>
                  <a:pt x="2839933" y="873830"/>
                </a:lnTo>
                <a:lnTo>
                  <a:pt x="2888124" y="867000"/>
                </a:lnTo>
                <a:lnTo>
                  <a:pt x="3051105" y="784947"/>
                </a:lnTo>
                <a:cubicBezTo>
                  <a:pt x="3125077" y="745454"/>
                  <a:pt x="3198143" y="704428"/>
                  <a:pt x="3270870" y="662372"/>
                </a:cubicBezTo>
                <a:lnTo>
                  <a:pt x="3491822" y="530540"/>
                </a:lnTo>
                <a:lnTo>
                  <a:pt x="3509881" y="528820"/>
                </a:lnTo>
                <a:lnTo>
                  <a:pt x="3551888" y="522269"/>
                </a:lnTo>
                <a:lnTo>
                  <a:pt x="3485070" y="568507"/>
                </a:lnTo>
                <a:cubicBezTo>
                  <a:pt x="3456058" y="572479"/>
                  <a:pt x="3434430" y="585077"/>
                  <a:pt x="3428187" y="602457"/>
                </a:cubicBezTo>
                <a:cubicBezTo>
                  <a:pt x="3450236" y="599438"/>
                  <a:pt x="3470765" y="588366"/>
                  <a:pt x="3485070" y="568507"/>
                </a:cubicBezTo>
                <a:lnTo>
                  <a:pt x="3555485" y="533885"/>
                </a:lnTo>
                <a:lnTo>
                  <a:pt x="3560252" y="552287"/>
                </a:lnTo>
                <a:cubicBezTo>
                  <a:pt x="3553478" y="551068"/>
                  <a:pt x="3547671" y="550019"/>
                  <a:pt x="3547671" y="550019"/>
                </a:cubicBezTo>
                <a:cubicBezTo>
                  <a:pt x="3557533" y="567388"/>
                  <a:pt x="3558787" y="560417"/>
                  <a:pt x="3560252" y="552287"/>
                </a:cubicBezTo>
                <a:lnTo>
                  <a:pt x="3586771" y="546097"/>
                </a:lnTo>
                <a:lnTo>
                  <a:pt x="3522761" y="587722"/>
                </a:lnTo>
                <a:lnTo>
                  <a:pt x="3501044" y="597440"/>
                </a:lnTo>
                <a:cubicBezTo>
                  <a:pt x="3493890" y="600216"/>
                  <a:pt x="3489448" y="601289"/>
                  <a:pt x="3489762" y="599547"/>
                </a:cubicBezTo>
                <a:lnTo>
                  <a:pt x="3495180" y="605660"/>
                </a:lnTo>
                <a:lnTo>
                  <a:pt x="3409536" y="661353"/>
                </a:lnTo>
                <a:lnTo>
                  <a:pt x="3380142" y="669792"/>
                </a:lnTo>
                <a:cubicBezTo>
                  <a:pt x="3361368" y="674823"/>
                  <a:pt x="3339790" y="680152"/>
                  <a:pt x="3312198" y="686273"/>
                </a:cubicBezTo>
                <a:cubicBezTo>
                  <a:pt x="3299326" y="691150"/>
                  <a:pt x="3183144" y="714586"/>
                  <a:pt x="3232809" y="716339"/>
                </a:cubicBezTo>
                <a:cubicBezTo>
                  <a:pt x="3269888" y="715826"/>
                  <a:pt x="3350244" y="685935"/>
                  <a:pt x="3374736" y="683153"/>
                </a:cubicBezTo>
                <a:lnTo>
                  <a:pt x="3376345" y="682939"/>
                </a:lnTo>
                <a:lnTo>
                  <a:pt x="3352996" y="698122"/>
                </a:lnTo>
                <a:cubicBezTo>
                  <a:pt x="3319602" y="721971"/>
                  <a:pt x="3285198" y="742773"/>
                  <a:pt x="3250295" y="762181"/>
                </a:cubicBezTo>
                <a:lnTo>
                  <a:pt x="3247322" y="763747"/>
                </a:lnTo>
                <a:lnTo>
                  <a:pt x="3278092" y="761013"/>
                </a:lnTo>
                <a:cubicBezTo>
                  <a:pt x="3387511" y="754954"/>
                  <a:pt x="3507728" y="732979"/>
                  <a:pt x="3624809" y="722358"/>
                </a:cubicBezTo>
                <a:cubicBezTo>
                  <a:pt x="3687421" y="718999"/>
                  <a:pt x="3749640" y="713686"/>
                  <a:pt x="3809637" y="709148"/>
                </a:cubicBezTo>
                <a:cubicBezTo>
                  <a:pt x="3869637" y="704609"/>
                  <a:pt x="3927416" y="700847"/>
                  <a:pt x="3981149" y="700587"/>
                </a:cubicBezTo>
                <a:cubicBezTo>
                  <a:pt x="3917961" y="710486"/>
                  <a:pt x="3846634" y="716481"/>
                  <a:pt x="3780782" y="719216"/>
                </a:cubicBezTo>
                <a:lnTo>
                  <a:pt x="3713747" y="727760"/>
                </a:lnTo>
                <a:cubicBezTo>
                  <a:pt x="3709517" y="739762"/>
                  <a:pt x="3763412" y="739041"/>
                  <a:pt x="3774599" y="736757"/>
                </a:cubicBezTo>
                <a:cubicBezTo>
                  <a:pt x="3922105" y="730633"/>
                  <a:pt x="4093554" y="700771"/>
                  <a:pt x="4224107" y="708391"/>
                </a:cubicBezTo>
                <a:cubicBezTo>
                  <a:pt x="4097317" y="734274"/>
                  <a:pt x="3938681" y="730247"/>
                  <a:pt x="3808458" y="748693"/>
                </a:cubicBezTo>
                <a:cubicBezTo>
                  <a:pt x="3847732" y="742818"/>
                  <a:pt x="3776080" y="749735"/>
                  <a:pt x="3778418" y="757825"/>
                </a:cubicBezTo>
                <a:cubicBezTo>
                  <a:pt x="3783747" y="772159"/>
                  <a:pt x="3806506" y="754232"/>
                  <a:pt x="3806506" y="754232"/>
                </a:cubicBezTo>
                <a:cubicBezTo>
                  <a:pt x="3885853" y="750029"/>
                  <a:pt x="3962509" y="744874"/>
                  <a:pt x="4037421" y="740664"/>
                </a:cubicBezTo>
                <a:lnTo>
                  <a:pt x="4185666" y="735350"/>
                </a:lnTo>
                <a:lnTo>
                  <a:pt x="4165525" y="742195"/>
                </a:lnTo>
                <a:lnTo>
                  <a:pt x="4164675" y="742586"/>
                </a:lnTo>
                <a:lnTo>
                  <a:pt x="4158167" y="743270"/>
                </a:lnTo>
                <a:cubicBezTo>
                  <a:pt x="4141593" y="743654"/>
                  <a:pt x="4056091" y="745689"/>
                  <a:pt x="4054139" y="751228"/>
                </a:cubicBezTo>
                <a:cubicBezTo>
                  <a:pt x="4047954" y="768770"/>
                  <a:pt x="4135410" y="761197"/>
                  <a:pt x="4126175" y="757942"/>
                </a:cubicBezTo>
                <a:lnTo>
                  <a:pt x="4133603" y="757220"/>
                </a:lnTo>
                <a:lnTo>
                  <a:pt x="4128972" y="767205"/>
                </a:lnTo>
                <a:cubicBezTo>
                  <a:pt x="4133164" y="767786"/>
                  <a:pt x="4142281" y="765853"/>
                  <a:pt x="4153612" y="762665"/>
                </a:cubicBezTo>
                <a:lnTo>
                  <a:pt x="4182353" y="753526"/>
                </a:lnTo>
                <a:lnTo>
                  <a:pt x="4203215" y="752922"/>
                </a:lnTo>
                <a:cubicBezTo>
                  <a:pt x="4215113" y="763345"/>
                  <a:pt x="4138076" y="768365"/>
                  <a:pt x="4138076" y="768365"/>
                </a:cubicBezTo>
                <a:cubicBezTo>
                  <a:pt x="3992107" y="775030"/>
                  <a:pt x="3863838" y="787938"/>
                  <a:pt x="3743233" y="796281"/>
                </a:cubicBezTo>
                <a:cubicBezTo>
                  <a:pt x="3732047" y="798564"/>
                  <a:pt x="3591878" y="801048"/>
                  <a:pt x="3590311" y="820219"/>
                </a:cubicBezTo>
                <a:cubicBezTo>
                  <a:pt x="3591022" y="832925"/>
                  <a:pt x="3685820" y="821711"/>
                  <a:pt x="3611827" y="820538"/>
                </a:cubicBezTo>
                <a:cubicBezTo>
                  <a:pt x="3725863" y="816106"/>
                  <a:pt x="3825275" y="806520"/>
                  <a:pt x="3935017" y="799536"/>
                </a:cubicBezTo>
                <a:cubicBezTo>
                  <a:pt x="3939636" y="801165"/>
                  <a:pt x="4048666" y="781478"/>
                  <a:pt x="4056717" y="790542"/>
                </a:cubicBezTo>
                <a:cubicBezTo>
                  <a:pt x="4059768" y="811340"/>
                  <a:pt x="3986633" y="805278"/>
                  <a:pt x="3986633" y="805278"/>
                </a:cubicBezTo>
                <a:cubicBezTo>
                  <a:pt x="3842561" y="818842"/>
                  <a:pt x="3763570" y="829398"/>
                  <a:pt x="3626066" y="839050"/>
                </a:cubicBezTo>
                <a:cubicBezTo>
                  <a:pt x="3614879" y="841335"/>
                  <a:pt x="3484272" y="846151"/>
                  <a:pt x="3484656" y="859779"/>
                </a:cubicBezTo>
                <a:cubicBezTo>
                  <a:pt x="3492707" y="868847"/>
                  <a:pt x="3596353" y="847259"/>
                  <a:pt x="3585163" y="849543"/>
                </a:cubicBezTo>
                <a:cubicBezTo>
                  <a:pt x="3622161" y="850129"/>
                  <a:pt x="3645304" y="845833"/>
                  <a:pt x="3688012" y="847395"/>
                </a:cubicBezTo>
                <a:cubicBezTo>
                  <a:pt x="3628258" y="864734"/>
                  <a:pt x="3566312" y="856390"/>
                  <a:pt x="3508513" y="868190"/>
                </a:cubicBezTo>
                <a:cubicBezTo>
                  <a:pt x="3492707" y="868847"/>
                  <a:pt x="3476518" y="882861"/>
                  <a:pt x="3453375" y="887158"/>
                </a:cubicBezTo>
                <a:cubicBezTo>
                  <a:pt x="3394392" y="904769"/>
                  <a:pt x="3307348" y="906259"/>
                  <a:pt x="3249549" y="918061"/>
                </a:cubicBezTo>
                <a:cubicBezTo>
                  <a:pt x="3268076" y="912136"/>
                  <a:pt x="3221462" y="921652"/>
                  <a:pt x="3219509" y="927190"/>
                </a:cubicBezTo>
                <a:cubicBezTo>
                  <a:pt x="3217963" y="931576"/>
                  <a:pt x="3220270" y="933623"/>
                  <a:pt x="3224672" y="934250"/>
                </a:cubicBezTo>
                <a:lnTo>
                  <a:pt x="3241376" y="932883"/>
                </a:lnTo>
                <a:lnTo>
                  <a:pt x="3251329" y="925609"/>
                </a:lnTo>
                <a:lnTo>
                  <a:pt x="3264990" y="920812"/>
                </a:lnTo>
                <a:lnTo>
                  <a:pt x="3281533" y="916294"/>
                </a:lnTo>
                <a:lnTo>
                  <a:pt x="3268281" y="927334"/>
                </a:lnTo>
                <a:lnTo>
                  <a:pt x="3273405" y="926471"/>
                </a:lnTo>
                <a:cubicBezTo>
                  <a:pt x="3424820" y="909266"/>
                  <a:pt x="3570845" y="890165"/>
                  <a:pt x="3711012" y="887680"/>
                </a:cubicBezTo>
                <a:cubicBezTo>
                  <a:pt x="3577329" y="918398"/>
                  <a:pt x="3476048" y="901378"/>
                  <a:pt x="3346213" y="933453"/>
                </a:cubicBezTo>
                <a:cubicBezTo>
                  <a:pt x="3348490" y="926991"/>
                  <a:pt x="3261038" y="961552"/>
                  <a:pt x="3305698" y="957575"/>
                </a:cubicBezTo>
                <a:cubicBezTo>
                  <a:pt x="3461729" y="942001"/>
                  <a:pt x="3595799" y="924910"/>
                  <a:pt x="3737917" y="916887"/>
                </a:cubicBezTo>
                <a:cubicBezTo>
                  <a:pt x="3771392" y="915194"/>
                  <a:pt x="3850771" y="918266"/>
                  <a:pt x="3776395" y="930450"/>
                </a:cubicBezTo>
                <a:cubicBezTo>
                  <a:pt x="3686216" y="943293"/>
                  <a:pt x="3588372" y="960698"/>
                  <a:pt x="3488962" y="970284"/>
                </a:cubicBezTo>
                <a:cubicBezTo>
                  <a:pt x="3460874" y="973875"/>
                  <a:pt x="3358737" y="988729"/>
                  <a:pt x="3440393" y="985340"/>
                </a:cubicBezTo>
                <a:cubicBezTo>
                  <a:pt x="3517433" y="980322"/>
                  <a:pt x="3601122" y="971160"/>
                  <a:pt x="3682701" y="962163"/>
                </a:cubicBezTo>
                <a:lnTo>
                  <a:pt x="3780261" y="951701"/>
                </a:lnTo>
                <a:lnTo>
                  <a:pt x="3740387" y="972227"/>
                </a:lnTo>
                <a:cubicBezTo>
                  <a:pt x="3692753" y="1012933"/>
                  <a:pt x="3763078" y="986368"/>
                  <a:pt x="3807356" y="965951"/>
                </a:cubicBezTo>
                <a:lnTo>
                  <a:pt x="3867906" y="943752"/>
                </a:lnTo>
                <a:lnTo>
                  <a:pt x="3912333" y="939968"/>
                </a:lnTo>
                <a:lnTo>
                  <a:pt x="3917688" y="939491"/>
                </a:lnTo>
                <a:lnTo>
                  <a:pt x="3893990" y="949832"/>
                </a:lnTo>
                <a:cubicBezTo>
                  <a:pt x="3862143" y="963903"/>
                  <a:pt x="3830379" y="977270"/>
                  <a:pt x="3799014" y="987251"/>
                </a:cubicBezTo>
                <a:cubicBezTo>
                  <a:pt x="3729660" y="1013843"/>
                  <a:pt x="3642779" y="1032077"/>
                  <a:pt x="3572630" y="1065439"/>
                </a:cubicBezTo>
                <a:cubicBezTo>
                  <a:pt x="3495683" y="1098636"/>
                  <a:pt x="3602738" y="1066181"/>
                  <a:pt x="3646090" y="1053667"/>
                </a:cubicBezTo>
                <a:cubicBezTo>
                  <a:pt x="3689441" y="1041150"/>
                  <a:pt x="3739725" y="1027672"/>
                  <a:pt x="3753146" y="1021212"/>
                </a:cubicBezTo>
                <a:cubicBezTo>
                  <a:pt x="3764800" y="1021499"/>
                  <a:pt x="3789081" y="1022097"/>
                  <a:pt x="3794909" y="1022239"/>
                </a:cubicBezTo>
                <a:cubicBezTo>
                  <a:pt x="3813185" y="1015898"/>
                  <a:pt x="3820778" y="1009293"/>
                  <a:pt x="3833360" y="1001679"/>
                </a:cubicBezTo>
                <a:cubicBezTo>
                  <a:pt x="3839187" y="1001823"/>
                  <a:pt x="3856716" y="1010178"/>
                  <a:pt x="3876096" y="1002733"/>
                </a:cubicBezTo>
                <a:cubicBezTo>
                  <a:pt x="3894373" y="996391"/>
                  <a:pt x="3939446" y="969202"/>
                  <a:pt x="3977147" y="963339"/>
                </a:cubicBezTo>
                <a:cubicBezTo>
                  <a:pt x="4038952" y="951277"/>
                  <a:pt x="3949556" y="990958"/>
                  <a:pt x="3930309" y="997276"/>
                </a:cubicBezTo>
                <a:cubicBezTo>
                  <a:pt x="3904305" y="1011350"/>
                  <a:pt x="3874372" y="1017406"/>
                  <a:pt x="3860954" y="1023867"/>
                </a:cubicBezTo>
                <a:cubicBezTo>
                  <a:pt x="3854331" y="1030493"/>
                  <a:pt x="3852611" y="1045166"/>
                  <a:pt x="3840162" y="1051650"/>
                </a:cubicBezTo>
                <a:cubicBezTo>
                  <a:pt x="3822967" y="1065377"/>
                  <a:pt x="3788278" y="1076692"/>
                  <a:pt x="3750046" y="1087069"/>
                </a:cubicBezTo>
                <a:lnTo>
                  <a:pt x="3639065" y="1116766"/>
                </a:lnTo>
                <a:lnTo>
                  <a:pt x="3641405" y="1115853"/>
                </a:lnTo>
                <a:lnTo>
                  <a:pt x="3647059" y="1113743"/>
                </a:lnTo>
                <a:cubicBezTo>
                  <a:pt x="3648094" y="1113336"/>
                  <a:pt x="3647517" y="1113515"/>
                  <a:pt x="3645783" y="1114145"/>
                </a:cubicBezTo>
                <a:lnTo>
                  <a:pt x="3641405" y="1115853"/>
                </a:lnTo>
                <a:lnTo>
                  <a:pt x="3638675" y="1116871"/>
                </a:lnTo>
                <a:lnTo>
                  <a:pt x="3639065" y="1116766"/>
                </a:lnTo>
                <a:lnTo>
                  <a:pt x="3637031" y="1117559"/>
                </a:lnTo>
                <a:lnTo>
                  <a:pt x="3594948" y="1144784"/>
                </a:lnTo>
                <a:lnTo>
                  <a:pt x="3601310" y="1145557"/>
                </a:lnTo>
                <a:cubicBezTo>
                  <a:pt x="3623051" y="1140044"/>
                  <a:pt x="3662956" y="1117469"/>
                  <a:pt x="3662956" y="1117469"/>
                </a:cubicBezTo>
                <a:cubicBezTo>
                  <a:pt x="3750766" y="1091332"/>
                  <a:pt x="3820119" y="1064742"/>
                  <a:pt x="3901127" y="1038438"/>
                </a:cubicBezTo>
                <a:cubicBezTo>
                  <a:pt x="3920376" y="1032118"/>
                  <a:pt x="3944657" y="1032716"/>
                  <a:pt x="3975559" y="1026687"/>
                </a:cubicBezTo>
                <a:cubicBezTo>
                  <a:pt x="4013084" y="1014028"/>
                  <a:pt x="4026460" y="999643"/>
                  <a:pt x="4049948" y="1007011"/>
                </a:cubicBezTo>
                <a:cubicBezTo>
                  <a:pt x="4058709" y="1011189"/>
                  <a:pt x="4062496" y="1018357"/>
                  <a:pt x="4065548" y="1024516"/>
                </a:cubicBezTo>
                <a:lnTo>
                  <a:pt x="4069474" y="1028532"/>
                </a:lnTo>
                <a:lnTo>
                  <a:pt x="4082629" y="1024757"/>
                </a:lnTo>
                <a:lnTo>
                  <a:pt x="4170173" y="1004076"/>
                </a:lnTo>
                <a:lnTo>
                  <a:pt x="4198369" y="991689"/>
                </a:lnTo>
                <a:cubicBezTo>
                  <a:pt x="4212590" y="985406"/>
                  <a:pt x="4225288" y="979918"/>
                  <a:pt x="4234702" y="976471"/>
                </a:cubicBezTo>
                <a:lnTo>
                  <a:pt x="4295531" y="953727"/>
                </a:lnTo>
                <a:lnTo>
                  <a:pt x="4303183" y="955275"/>
                </a:lnTo>
                <a:lnTo>
                  <a:pt x="4325521" y="957710"/>
                </a:lnTo>
                <a:lnTo>
                  <a:pt x="4306225" y="965638"/>
                </a:lnTo>
                <a:lnTo>
                  <a:pt x="4268571" y="980832"/>
                </a:lnTo>
                <a:lnTo>
                  <a:pt x="4300053" y="973395"/>
                </a:lnTo>
                <a:cubicBezTo>
                  <a:pt x="4370585" y="956422"/>
                  <a:pt x="4438624" y="940801"/>
                  <a:pt x="4502524" y="930131"/>
                </a:cubicBezTo>
                <a:cubicBezTo>
                  <a:pt x="4429231" y="954098"/>
                  <a:pt x="4345497" y="974987"/>
                  <a:pt x="4267652" y="990942"/>
                </a:cubicBezTo>
                <a:lnTo>
                  <a:pt x="4189520" y="1014038"/>
                </a:lnTo>
                <a:cubicBezTo>
                  <a:pt x="4186800" y="1029137"/>
                  <a:pt x="4250802" y="1017884"/>
                  <a:pt x="4263676" y="1013009"/>
                </a:cubicBezTo>
                <a:cubicBezTo>
                  <a:pt x="4438048" y="977275"/>
                  <a:pt x="4636339" y="908674"/>
                  <a:pt x="4793181" y="892566"/>
                </a:cubicBezTo>
                <a:cubicBezTo>
                  <a:pt x="4647276" y="947822"/>
                  <a:pt x="4457701" y="973621"/>
                  <a:pt x="4306275" y="1020686"/>
                </a:cubicBezTo>
                <a:cubicBezTo>
                  <a:pt x="4351883" y="1006121"/>
                  <a:pt x="4267941" y="1028169"/>
                  <a:pt x="4272284" y="1037347"/>
                </a:cubicBezTo>
                <a:cubicBezTo>
                  <a:pt x="4281392" y="1053379"/>
                  <a:pt x="4305019" y="1027654"/>
                  <a:pt x="4305019" y="1027654"/>
                </a:cubicBezTo>
                <a:cubicBezTo>
                  <a:pt x="4398642" y="1007350"/>
                  <a:pt x="4488877" y="986433"/>
                  <a:pt x="4577223" y="966978"/>
                </a:cubicBezTo>
                <a:lnTo>
                  <a:pt x="4752632" y="932065"/>
                </a:lnTo>
                <a:lnTo>
                  <a:pt x="4729981" y="944095"/>
                </a:lnTo>
                <a:lnTo>
                  <a:pt x="4729044" y="944725"/>
                </a:lnTo>
                <a:lnTo>
                  <a:pt x="4721431" y="946793"/>
                </a:lnTo>
                <a:cubicBezTo>
                  <a:pt x="4701781" y="950448"/>
                  <a:pt x="4600412" y="969357"/>
                  <a:pt x="4599158" y="976326"/>
                </a:cubicBezTo>
                <a:cubicBezTo>
                  <a:pt x="4595179" y="998395"/>
                  <a:pt x="4697804" y="972518"/>
                  <a:pt x="4686186" y="970424"/>
                </a:cubicBezTo>
                <a:lnTo>
                  <a:pt x="4694886" y="968134"/>
                </a:lnTo>
                <a:lnTo>
                  <a:pt x="4691300" y="980911"/>
                </a:lnTo>
                <a:cubicBezTo>
                  <a:pt x="4696402" y="980793"/>
                  <a:pt x="4706880" y="976734"/>
                  <a:pt x="4719752" y="970755"/>
                </a:cubicBezTo>
                <a:lnTo>
                  <a:pt x="4752194" y="954335"/>
                </a:lnTo>
                <a:lnTo>
                  <a:pt x="4776905" y="949594"/>
                </a:lnTo>
                <a:cubicBezTo>
                  <a:pt x="4793076" y="959704"/>
                  <a:pt x="4702358" y="980534"/>
                  <a:pt x="4702358" y="980534"/>
                </a:cubicBezTo>
                <a:cubicBezTo>
                  <a:pt x="4529922" y="1016616"/>
                  <a:pt x="4379752" y="1056714"/>
                  <a:pt x="4237824" y="1089900"/>
                </a:cubicBezTo>
                <a:cubicBezTo>
                  <a:pt x="4236216" y="1090510"/>
                  <a:pt x="4232209" y="1091511"/>
                  <a:pt x="4226432" y="1092843"/>
                </a:cubicBezTo>
                <a:lnTo>
                  <a:pt x="4223454" y="1093509"/>
                </a:lnTo>
                <a:lnTo>
                  <a:pt x="4226494" y="1096249"/>
                </a:lnTo>
                <a:cubicBezTo>
                  <a:pt x="4226494" y="1096249"/>
                  <a:pt x="4221726" y="1099528"/>
                  <a:pt x="4215303" y="1104463"/>
                </a:cubicBezTo>
                <a:lnTo>
                  <a:pt x="4198215" y="1119153"/>
                </a:lnTo>
                <a:lnTo>
                  <a:pt x="4278507" y="1101278"/>
                </a:lnTo>
                <a:cubicBezTo>
                  <a:pt x="4340639" y="1086541"/>
                  <a:pt x="4402071" y="1071527"/>
                  <a:pt x="4466701" y="1056791"/>
                </a:cubicBezTo>
                <a:cubicBezTo>
                  <a:pt x="4472513" y="1057838"/>
                  <a:pt x="4598478" y="1013382"/>
                  <a:pt x="4609807" y="1022617"/>
                </a:cubicBezTo>
                <a:cubicBezTo>
                  <a:pt x="4617449" y="1046781"/>
                  <a:pt x="4529239" y="1053670"/>
                  <a:pt x="4529239" y="1053670"/>
                </a:cubicBezTo>
                <a:cubicBezTo>
                  <a:pt x="4402602" y="1086614"/>
                  <a:pt x="4319205" y="1110487"/>
                  <a:pt x="4217169" y="1136396"/>
                </a:cubicBezTo>
                <a:lnTo>
                  <a:pt x="4158568" y="1150710"/>
                </a:lnTo>
                <a:lnTo>
                  <a:pt x="4153035" y="1157830"/>
                </a:lnTo>
                <a:lnTo>
                  <a:pt x="4128515" y="1170502"/>
                </a:lnTo>
                <a:lnTo>
                  <a:pt x="4147537" y="1166664"/>
                </a:lnTo>
                <a:cubicBezTo>
                  <a:pt x="4157921" y="1164770"/>
                  <a:pt x="4169176" y="1162976"/>
                  <a:pt x="4181961" y="1161383"/>
                </a:cubicBezTo>
                <a:cubicBezTo>
                  <a:pt x="4148074" y="1177463"/>
                  <a:pt x="4112299" y="1186006"/>
                  <a:pt x="4076680" y="1193678"/>
                </a:cubicBezTo>
                <a:lnTo>
                  <a:pt x="4043606" y="1200964"/>
                </a:lnTo>
                <a:lnTo>
                  <a:pt x="4020288" y="1210026"/>
                </a:lnTo>
                <a:cubicBezTo>
                  <a:pt x="4014460" y="1209881"/>
                  <a:pt x="4012739" y="1224554"/>
                  <a:pt x="4006118" y="1231183"/>
                </a:cubicBezTo>
                <a:cubicBezTo>
                  <a:pt x="3972831" y="1257529"/>
                  <a:pt x="3892441" y="1270265"/>
                  <a:pt x="3848159" y="1290681"/>
                </a:cubicBezTo>
                <a:cubicBezTo>
                  <a:pt x="3825999" y="1296928"/>
                  <a:pt x="3800923" y="1303102"/>
                  <a:pt x="3773569" y="1311059"/>
                </a:cubicBezTo>
                <a:lnTo>
                  <a:pt x="3706340" y="1334730"/>
                </a:lnTo>
                <a:lnTo>
                  <a:pt x="3964391" y="1262785"/>
                </a:lnTo>
                <a:lnTo>
                  <a:pt x="4016242" y="1250907"/>
                </a:lnTo>
                <a:lnTo>
                  <a:pt x="4026747" y="1247590"/>
                </a:lnTo>
                <a:cubicBezTo>
                  <a:pt x="4092551" y="1225069"/>
                  <a:pt x="4157815" y="1201172"/>
                  <a:pt x="4222938" y="1176388"/>
                </a:cubicBezTo>
                <a:lnTo>
                  <a:pt x="4421331" y="1097763"/>
                </a:lnTo>
                <a:lnTo>
                  <a:pt x="4436345" y="1098750"/>
                </a:lnTo>
                <a:lnTo>
                  <a:pt x="4471607" y="1098960"/>
                </a:lnTo>
                <a:lnTo>
                  <a:pt x="4410767" y="1127952"/>
                </a:lnTo>
                <a:cubicBezTo>
                  <a:pt x="4386485" y="1127355"/>
                  <a:pt x="4367106" y="1134800"/>
                  <a:pt x="4359688" y="1148202"/>
                </a:cubicBezTo>
                <a:cubicBezTo>
                  <a:pt x="4378143" y="1148655"/>
                  <a:pt x="4396419" y="1142313"/>
                  <a:pt x="4410767" y="1127952"/>
                </a:cubicBezTo>
                <a:lnTo>
                  <a:pt x="4473010" y="1108946"/>
                </a:lnTo>
                <a:lnTo>
                  <a:pt x="4474473" y="1124646"/>
                </a:lnTo>
                <a:cubicBezTo>
                  <a:pt x="4469088" y="1122748"/>
                  <a:pt x="4464475" y="1121122"/>
                  <a:pt x="4464475" y="1121122"/>
                </a:cubicBezTo>
                <a:cubicBezTo>
                  <a:pt x="4470242" y="1136649"/>
                  <a:pt x="4472194" y="1131109"/>
                  <a:pt x="4474473" y="1124646"/>
                </a:cubicBezTo>
                <a:lnTo>
                  <a:pt x="4497006" y="1123095"/>
                </a:lnTo>
                <a:lnTo>
                  <a:pt x="4439077" y="1148685"/>
                </a:lnTo>
                <a:lnTo>
                  <a:pt x="4420006" y="1153758"/>
                </a:lnTo>
                <a:cubicBezTo>
                  <a:pt x="4413780" y="1155083"/>
                  <a:pt x="4410003" y="1155373"/>
                  <a:pt x="4410491" y="1153989"/>
                </a:cubicBezTo>
                <a:lnTo>
                  <a:pt x="4414114" y="1159711"/>
                </a:lnTo>
                <a:lnTo>
                  <a:pt x="4363175" y="1182213"/>
                </a:lnTo>
                <a:lnTo>
                  <a:pt x="4353000" y="1182259"/>
                </a:lnTo>
                <a:cubicBezTo>
                  <a:pt x="4343332" y="1182787"/>
                  <a:pt x="4337316" y="1183822"/>
                  <a:pt x="4336379" y="1185471"/>
                </a:cubicBezTo>
                <a:cubicBezTo>
                  <a:pt x="4337316" y="1183822"/>
                  <a:pt x="4340070" y="1183752"/>
                  <a:pt x="4343674" y="1184572"/>
                </a:cubicBezTo>
                <a:lnTo>
                  <a:pt x="4351484" y="1187377"/>
                </a:lnTo>
                <a:lnTo>
                  <a:pt x="4336606" y="1193949"/>
                </a:lnTo>
                <a:lnTo>
                  <a:pt x="4311421" y="1196959"/>
                </a:lnTo>
                <a:cubicBezTo>
                  <a:pt x="4303401" y="1197773"/>
                  <a:pt x="4294798" y="1198554"/>
                  <a:pt x="4285274" y="1199303"/>
                </a:cubicBezTo>
                <a:lnTo>
                  <a:pt x="4261456" y="1200909"/>
                </a:lnTo>
                <a:lnTo>
                  <a:pt x="4253604" y="1201439"/>
                </a:lnTo>
                <a:cubicBezTo>
                  <a:pt x="4243816" y="1203438"/>
                  <a:pt x="4167385" y="1206578"/>
                  <a:pt x="4175515" y="1212708"/>
                </a:cubicBezTo>
                <a:lnTo>
                  <a:pt x="4178692" y="1213691"/>
                </a:lnTo>
                <a:lnTo>
                  <a:pt x="4217103" y="1204890"/>
                </a:lnTo>
                <a:lnTo>
                  <a:pt x="4185319" y="1215534"/>
                </a:lnTo>
                <a:lnTo>
                  <a:pt x="4213426" y="1215981"/>
                </a:lnTo>
                <a:cubicBezTo>
                  <a:pt x="4246839" y="1214040"/>
                  <a:pt x="4289905" y="1206452"/>
                  <a:pt x="4305222" y="1207181"/>
                </a:cubicBezTo>
                <a:lnTo>
                  <a:pt x="4306566" y="1207218"/>
                </a:lnTo>
                <a:lnTo>
                  <a:pt x="4285437" y="1216552"/>
                </a:lnTo>
                <a:lnTo>
                  <a:pt x="4233351" y="1238393"/>
                </a:lnTo>
                <a:lnTo>
                  <a:pt x="4202608" y="1236001"/>
                </a:lnTo>
                <a:cubicBezTo>
                  <a:pt x="4187320" y="1236405"/>
                  <a:pt x="4178576" y="1237618"/>
                  <a:pt x="4174963" y="1239315"/>
                </a:cubicBezTo>
                <a:cubicBezTo>
                  <a:pt x="4164125" y="1244406"/>
                  <a:pt x="4199471" y="1253852"/>
                  <a:pt x="4242854" y="1258865"/>
                </a:cubicBezTo>
                <a:lnTo>
                  <a:pt x="4252309" y="1259489"/>
                </a:lnTo>
                <a:lnTo>
                  <a:pt x="4140319" y="1295389"/>
                </a:lnTo>
                <a:cubicBezTo>
                  <a:pt x="4084383" y="1313191"/>
                  <a:pt x="4026994" y="1330732"/>
                  <a:pt x="3968760" y="1346020"/>
                </a:cubicBezTo>
                <a:cubicBezTo>
                  <a:pt x="3964668" y="1347232"/>
                  <a:pt x="3959233" y="1348876"/>
                  <a:pt x="3953043" y="1350787"/>
                </a:cubicBezTo>
                <a:lnTo>
                  <a:pt x="3947152" y="1352640"/>
                </a:lnTo>
                <a:lnTo>
                  <a:pt x="3958286" y="1350468"/>
                </a:lnTo>
                <a:cubicBezTo>
                  <a:pt x="3960753" y="1350446"/>
                  <a:pt x="3961641" y="1351290"/>
                  <a:pt x="3960271" y="1353432"/>
                </a:cubicBezTo>
                <a:lnTo>
                  <a:pt x="3946772" y="1365078"/>
                </a:lnTo>
                <a:lnTo>
                  <a:pt x="4054079" y="1338255"/>
                </a:lnTo>
                <a:cubicBezTo>
                  <a:pt x="4101797" y="1325585"/>
                  <a:pt x="4150095" y="1312215"/>
                  <a:pt x="4197771" y="1298995"/>
                </a:cubicBezTo>
                <a:lnTo>
                  <a:pt x="4306700" y="1269145"/>
                </a:lnTo>
                <a:lnTo>
                  <a:pt x="4308995" y="1269848"/>
                </a:lnTo>
                <a:lnTo>
                  <a:pt x="4268366" y="1299849"/>
                </a:lnTo>
                <a:cubicBezTo>
                  <a:pt x="4231735" y="1343074"/>
                  <a:pt x="4266776" y="1328467"/>
                  <a:pt x="4307157" y="1304608"/>
                </a:cubicBezTo>
                <a:lnTo>
                  <a:pt x="4339509" y="1284120"/>
                </a:lnTo>
                <a:lnTo>
                  <a:pt x="4360885" y="1294636"/>
                </a:lnTo>
                <a:lnTo>
                  <a:pt x="4341038" y="1306424"/>
                </a:lnTo>
                <a:cubicBezTo>
                  <a:pt x="4263626" y="1351447"/>
                  <a:pt x="4163741" y="1389903"/>
                  <a:pt x="4086690" y="1443135"/>
                </a:cubicBezTo>
                <a:cubicBezTo>
                  <a:pt x="4001512" y="1497482"/>
                  <a:pt x="4122663" y="1438212"/>
                  <a:pt x="4171845" y="1414958"/>
                </a:cubicBezTo>
                <a:cubicBezTo>
                  <a:pt x="4221025" y="1391702"/>
                  <a:pt x="4278271" y="1365965"/>
                  <a:pt x="4292997" y="1355688"/>
                </a:cubicBezTo>
                <a:cubicBezTo>
                  <a:pt x="4306924" y="1353782"/>
                  <a:pt x="4335936" y="1349810"/>
                  <a:pt x="4342899" y="1348856"/>
                </a:cubicBezTo>
                <a:cubicBezTo>
                  <a:pt x="4363429" y="1337785"/>
                  <a:pt x="4371191" y="1328461"/>
                  <a:pt x="4384697" y="1316972"/>
                </a:cubicBezTo>
                <a:cubicBezTo>
                  <a:pt x="4388178" y="1316496"/>
                  <a:pt x="4395537" y="1317899"/>
                  <a:pt x="4404728" y="1317846"/>
                </a:cubicBezTo>
                <a:lnTo>
                  <a:pt x="4424991" y="1312714"/>
                </a:lnTo>
                <a:lnTo>
                  <a:pt x="4431089" y="1314355"/>
                </a:lnTo>
                <a:lnTo>
                  <a:pt x="4456927" y="1318955"/>
                </a:lnTo>
                <a:lnTo>
                  <a:pt x="4455458" y="1319855"/>
                </a:lnTo>
                <a:cubicBezTo>
                  <a:pt x="4441474" y="1327105"/>
                  <a:pt x="4429178" y="1332919"/>
                  <a:pt x="4421815" y="1338057"/>
                </a:cubicBezTo>
                <a:cubicBezTo>
                  <a:pt x="4415212" y="1347221"/>
                  <a:pt x="4415995" y="1365015"/>
                  <a:pt x="4402428" y="1375134"/>
                </a:cubicBezTo>
                <a:cubicBezTo>
                  <a:pt x="4384610" y="1394786"/>
                  <a:pt x="4345509" y="1414940"/>
                  <a:pt x="4302010" y="1434665"/>
                </a:cubicBezTo>
                <a:lnTo>
                  <a:pt x="4175652" y="1491411"/>
                </a:lnTo>
                <a:lnTo>
                  <a:pt x="4178264" y="1489871"/>
                </a:lnTo>
                <a:lnTo>
                  <a:pt x="4184585" y="1486270"/>
                </a:lnTo>
                <a:cubicBezTo>
                  <a:pt x="4185738" y="1485586"/>
                  <a:pt x="4185085" y="1485911"/>
                  <a:pt x="4183143" y="1486994"/>
                </a:cubicBezTo>
                <a:lnTo>
                  <a:pt x="4178264" y="1489871"/>
                </a:lnTo>
                <a:lnTo>
                  <a:pt x="4175211" y="1491610"/>
                </a:lnTo>
                <a:lnTo>
                  <a:pt x="4175652" y="1491411"/>
                </a:lnTo>
                <a:lnTo>
                  <a:pt x="4160132" y="1500556"/>
                </a:lnTo>
                <a:cubicBezTo>
                  <a:pt x="4139954" y="1512959"/>
                  <a:pt x="4115575" y="1529377"/>
                  <a:pt x="4119848" y="1533612"/>
                </a:cubicBezTo>
                <a:cubicBezTo>
                  <a:pt x="4127532" y="1549084"/>
                  <a:pt x="4204221" y="1487639"/>
                  <a:pt x="4204221" y="1487639"/>
                </a:cubicBezTo>
                <a:cubicBezTo>
                  <a:pt x="4303687" y="1439599"/>
                  <a:pt x="4381099" y="1394579"/>
                  <a:pt x="4472438" y="1347651"/>
                </a:cubicBezTo>
                <a:cubicBezTo>
                  <a:pt x="4483284" y="1342036"/>
                  <a:pt x="4495960" y="1338236"/>
                  <a:pt x="4510376" y="1334197"/>
                </a:cubicBezTo>
                <a:lnTo>
                  <a:pt x="4522170" y="1330569"/>
                </a:lnTo>
                <a:lnTo>
                  <a:pt x="4578824" y="1340654"/>
                </a:lnTo>
                <a:lnTo>
                  <a:pt x="4662767" y="1352641"/>
                </a:lnTo>
                <a:lnTo>
                  <a:pt x="4622486" y="1377580"/>
                </a:lnTo>
                <a:lnTo>
                  <a:pt x="4511098" y="1366168"/>
                </a:lnTo>
                <a:cubicBezTo>
                  <a:pt x="4508490" y="1355962"/>
                  <a:pt x="4498390" y="1358949"/>
                  <a:pt x="4498390" y="1358949"/>
                </a:cubicBezTo>
                <a:cubicBezTo>
                  <a:pt x="4491506" y="1355037"/>
                  <a:pt x="4486476" y="1352180"/>
                  <a:pt x="4482698" y="1351125"/>
                </a:cubicBezTo>
                <a:cubicBezTo>
                  <a:pt x="4478919" y="1350068"/>
                  <a:pt x="4476393" y="1350815"/>
                  <a:pt x="4474519" y="1354114"/>
                </a:cubicBezTo>
                <a:lnTo>
                  <a:pt x="4482958" y="1363465"/>
                </a:lnTo>
                <a:lnTo>
                  <a:pt x="4486371" y="1363622"/>
                </a:lnTo>
                <a:lnTo>
                  <a:pt x="4485563" y="1364873"/>
                </a:lnTo>
                <a:lnTo>
                  <a:pt x="4498390" y="1358949"/>
                </a:lnTo>
                <a:cubicBezTo>
                  <a:pt x="4499692" y="1364051"/>
                  <a:pt x="4502870" y="1365858"/>
                  <a:pt x="4505722" y="1366386"/>
                </a:cubicBezTo>
                <a:cubicBezTo>
                  <a:pt x="4508572" y="1366914"/>
                  <a:pt x="4511098" y="1366168"/>
                  <a:pt x="4511098" y="1366168"/>
                </a:cubicBezTo>
                <a:lnTo>
                  <a:pt x="4606004" y="1387305"/>
                </a:lnTo>
                <a:lnTo>
                  <a:pt x="4598241" y="1391817"/>
                </a:lnTo>
                <a:cubicBezTo>
                  <a:pt x="4589887" y="1396855"/>
                  <a:pt x="4580084" y="1402887"/>
                  <a:pt x="4569142" y="1409635"/>
                </a:cubicBezTo>
                <a:lnTo>
                  <a:pt x="4565073" y="1412117"/>
                </a:lnTo>
                <a:lnTo>
                  <a:pt x="4498090" y="1403862"/>
                </a:lnTo>
                <a:lnTo>
                  <a:pt x="4558220" y="1416298"/>
                </a:lnTo>
                <a:lnTo>
                  <a:pt x="4492391" y="1456457"/>
                </a:lnTo>
                <a:cubicBezTo>
                  <a:pt x="4486969" y="1459265"/>
                  <a:pt x="4472791" y="1467058"/>
                  <a:pt x="4456006" y="1476563"/>
                </a:cubicBezTo>
                <a:lnTo>
                  <a:pt x="4413873" y="1501165"/>
                </a:lnTo>
                <a:lnTo>
                  <a:pt x="4338388" y="1490552"/>
                </a:lnTo>
                <a:lnTo>
                  <a:pt x="4310015" y="1497455"/>
                </a:lnTo>
                <a:cubicBezTo>
                  <a:pt x="4301437" y="1500333"/>
                  <a:pt x="4296583" y="1503229"/>
                  <a:pt x="4298097" y="1505890"/>
                </a:cubicBezTo>
                <a:cubicBezTo>
                  <a:pt x="4298979" y="1507442"/>
                  <a:pt x="4301772" y="1508703"/>
                  <a:pt x="4306035" y="1509716"/>
                </a:cubicBezTo>
                <a:cubicBezTo>
                  <a:pt x="4310299" y="1510728"/>
                  <a:pt x="4316038" y="1511494"/>
                  <a:pt x="4322817" y="1512053"/>
                </a:cubicBezTo>
                <a:cubicBezTo>
                  <a:pt x="4332986" y="1512887"/>
                  <a:pt x="4345494" y="1513256"/>
                  <a:pt x="4358878" y="1513300"/>
                </a:cubicBezTo>
                <a:lnTo>
                  <a:pt x="4394935" y="1512680"/>
                </a:lnTo>
                <a:lnTo>
                  <a:pt x="4383636" y="1519848"/>
                </a:lnTo>
                <a:cubicBezTo>
                  <a:pt x="4367484" y="1530765"/>
                  <a:pt x="4366225" y="1534487"/>
                  <a:pt x="4400614" y="1519968"/>
                </a:cubicBezTo>
                <a:lnTo>
                  <a:pt x="4421750" y="1511551"/>
                </a:lnTo>
                <a:lnTo>
                  <a:pt x="4428321" y="1511233"/>
                </a:lnTo>
                <a:lnTo>
                  <a:pt x="4424447" y="1514529"/>
                </a:lnTo>
                <a:cubicBezTo>
                  <a:pt x="4406812" y="1526544"/>
                  <a:pt x="4353727" y="1555648"/>
                  <a:pt x="4345248" y="1561971"/>
                </a:cubicBezTo>
                <a:cubicBezTo>
                  <a:pt x="4337485" y="1571296"/>
                  <a:pt x="4318099" y="1608375"/>
                  <a:pt x="4325421" y="1615634"/>
                </a:cubicBezTo>
                <a:cubicBezTo>
                  <a:pt x="4327163" y="1615396"/>
                  <a:pt x="4339501" y="1608888"/>
                  <a:pt x="4357368" y="1599084"/>
                </a:cubicBezTo>
                <a:lnTo>
                  <a:pt x="4397788" y="1576537"/>
                </a:lnTo>
                <a:lnTo>
                  <a:pt x="4400385" y="1578001"/>
                </a:lnTo>
                <a:cubicBezTo>
                  <a:pt x="4404038" y="1579334"/>
                  <a:pt x="4407254" y="1580129"/>
                  <a:pt x="4407254" y="1580129"/>
                </a:cubicBezTo>
                <a:cubicBezTo>
                  <a:pt x="4442026" y="1588726"/>
                  <a:pt x="4529090" y="1573675"/>
                  <a:pt x="4545781" y="1577802"/>
                </a:cubicBezTo>
                <a:cubicBezTo>
                  <a:pt x="4545781" y="1577802"/>
                  <a:pt x="4546720" y="1582607"/>
                  <a:pt x="4548303" y="1589857"/>
                </a:cubicBezTo>
                <a:lnTo>
                  <a:pt x="4552797" y="1608669"/>
                </a:lnTo>
                <a:lnTo>
                  <a:pt x="4551637" y="1609287"/>
                </a:lnTo>
                <a:lnTo>
                  <a:pt x="4542708" y="1613622"/>
                </a:lnTo>
                <a:lnTo>
                  <a:pt x="4541996" y="1613445"/>
                </a:lnTo>
                <a:cubicBezTo>
                  <a:pt x="4538693" y="1612629"/>
                  <a:pt x="4536608" y="1612113"/>
                  <a:pt x="4536608" y="1612113"/>
                </a:cubicBezTo>
                <a:lnTo>
                  <a:pt x="4538879" y="1615481"/>
                </a:lnTo>
                <a:lnTo>
                  <a:pt x="4501339" y="1633707"/>
                </a:lnTo>
                <a:cubicBezTo>
                  <a:pt x="4485202" y="1641789"/>
                  <a:pt x="4470233" y="1649862"/>
                  <a:pt x="4458041" y="1658071"/>
                </a:cubicBezTo>
                <a:cubicBezTo>
                  <a:pt x="4432871" y="1669779"/>
                  <a:pt x="4404219" y="1681962"/>
                  <a:pt x="4373198" y="1696707"/>
                </a:cubicBezTo>
                <a:lnTo>
                  <a:pt x="4295343" y="1739156"/>
                </a:lnTo>
                <a:lnTo>
                  <a:pt x="4285735" y="1740666"/>
                </a:lnTo>
                <a:cubicBezTo>
                  <a:pt x="4258192" y="1744547"/>
                  <a:pt x="4226567" y="1748443"/>
                  <a:pt x="4186173" y="1752552"/>
                </a:cubicBezTo>
                <a:cubicBezTo>
                  <a:pt x="4171934" y="1755892"/>
                  <a:pt x="4072794" y="1764811"/>
                  <a:pt x="4054420" y="1772698"/>
                </a:cubicBezTo>
                <a:lnTo>
                  <a:pt x="4065457" y="1778186"/>
                </a:lnTo>
                <a:lnTo>
                  <a:pt x="4071208" y="1779919"/>
                </a:lnTo>
                <a:lnTo>
                  <a:pt x="4119247" y="1778157"/>
                </a:lnTo>
                <a:cubicBezTo>
                  <a:pt x="4176916" y="1772269"/>
                  <a:pt x="4250238" y="1756963"/>
                  <a:pt x="4276994" y="1756722"/>
                </a:cubicBezTo>
                <a:lnTo>
                  <a:pt x="4413454" y="1753197"/>
                </a:lnTo>
                <a:lnTo>
                  <a:pt x="4302651" y="1738744"/>
                </a:lnTo>
                <a:lnTo>
                  <a:pt x="4382761" y="1716385"/>
                </a:lnTo>
                <a:lnTo>
                  <a:pt x="4400494" y="1706009"/>
                </a:lnTo>
                <a:cubicBezTo>
                  <a:pt x="4416675" y="1696436"/>
                  <a:pt x="4429910" y="1688772"/>
                  <a:pt x="4437074" y="1685726"/>
                </a:cubicBezTo>
                <a:lnTo>
                  <a:pt x="4457206" y="1675590"/>
                </a:lnTo>
                <a:lnTo>
                  <a:pt x="4460542" y="1679345"/>
                </a:lnTo>
                <a:cubicBezTo>
                  <a:pt x="4480859" y="1684726"/>
                  <a:pt x="4525548" y="1671486"/>
                  <a:pt x="4567872" y="1667092"/>
                </a:cubicBezTo>
                <a:cubicBezTo>
                  <a:pt x="4604938" y="1667112"/>
                  <a:pt x="4762831" y="1658906"/>
                  <a:pt x="4674483" y="1684307"/>
                </a:cubicBezTo>
                <a:cubicBezTo>
                  <a:pt x="4635124" y="1692864"/>
                  <a:pt x="4597675" y="1694274"/>
                  <a:pt x="4549973" y="1700767"/>
                </a:cubicBezTo>
                <a:cubicBezTo>
                  <a:pt x="4504735" y="1706348"/>
                  <a:pt x="4469479" y="1711346"/>
                  <a:pt x="4439514" y="1715965"/>
                </a:cubicBezTo>
                <a:lnTo>
                  <a:pt x="4369835" y="1727385"/>
                </a:lnTo>
                <a:lnTo>
                  <a:pt x="4391258" y="1730009"/>
                </a:lnTo>
                <a:lnTo>
                  <a:pt x="4545829" y="1754986"/>
                </a:lnTo>
                <a:lnTo>
                  <a:pt x="4626649" y="1757829"/>
                </a:lnTo>
                <a:cubicBezTo>
                  <a:pt x="4677571" y="1755942"/>
                  <a:pt x="4655707" y="1760062"/>
                  <a:pt x="4621587" y="1767056"/>
                </a:cubicBezTo>
                <a:lnTo>
                  <a:pt x="4621152" y="1767157"/>
                </a:lnTo>
                <a:lnTo>
                  <a:pt x="4627824" y="1768236"/>
                </a:lnTo>
                <a:lnTo>
                  <a:pt x="4731554" y="1781634"/>
                </a:lnTo>
                <a:lnTo>
                  <a:pt x="4706960" y="1791212"/>
                </a:lnTo>
                <a:lnTo>
                  <a:pt x="4585279" y="1775482"/>
                </a:lnTo>
                <a:lnTo>
                  <a:pt x="4568774" y="1779310"/>
                </a:lnTo>
                <a:cubicBezTo>
                  <a:pt x="4553148" y="1783854"/>
                  <a:pt x="4542021" y="1788723"/>
                  <a:pt x="4542959" y="1793529"/>
                </a:cubicBezTo>
                <a:cubicBezTo>
                  <a:pt x="4540475" y="1802821"/>
                  <a:pt x="4617110" y="1800432"/>
                  <a:pt x="4681771" y="1799846"/>
                </a:cubicBezTo>
                <a:lnTo>
                  <a:pt x="4701872" y="1799895"/>
                </a:lnTo>
                <a:lnTo>
                  <a:pt x="4703773" y="1802342"/>
                </a:lnTo>
                <a:cubicBezTo>
                  <a:pt x="4704356" y="1800536"/>
                  <a:pt x="4698823" y="1800827"/>
                  <a:pt x="4689791" y="1802421"/>
                </a:cubicBezTo>
                <a:lnTo>
                  <a:pt x="4662225" y="1808635"/>
                </a:lnTo>
                <a:lnTo>
                  <a:pt x="4579491" y="1840859"/>
                </a:lnTo>
                <a:lnTo>
                  <a:pt x="4582958" y="1840700"/>
                </a:lnTo>
                <a:lnTo>
                  <a:pt x="4566182" y="1843849"/>
                </a:lnTo>
                <a:cubicBezTo>
                  <a:pt x="4548161" y="1848252"/>
                  <a:pt x="4536016" y="1852774"/>
                  <a:pt x="4534869" y="1857063"/>
                </a:cubicBezTo>
                <a:cubicBezTo>
                  <a:pt x="4532192" y="1867069"/>
                  <a:pt x="4586511" y="1907936"/>
                  <a:pt x="4578167" y="1905871"/>
                </a:cubicBezTo>
                <a:cubicBezTo>
                  <a:pt x="4586511" y="1907936"/>
                  <a:pt x="4594858" y="1909999"/>
                  <a:pt x="4603202" y="1912062"/>
                </a:cubicBezTo>
                <a:cubicBezTo>
                  <a:pt x="4573197" y="1924456"/>
                  <a:pt x="4450977" y="1932338"/>
                  <a:pt x="4550528" y="1937141"/>
                </a:cubicBezTo>
                <a:cubicBezTo>
                  <a:pt x="4662106" y="1935771"/>
                  <a:pt x="4510787" y="1947126"/>
                  <a:pt x="4454737" y="1951557"/>
                </a:cubicBezTo>
                <a:lnTo>
                  <a:pt x="4441947" y="1952762"/>
                </a:lnTo>
                <a:lnTo>
                  <a:pt x="4791289" y="2002343"/>
                </a:lnTo>
                <a:cubicBezTo>
                  <a:pt x="4821514" y="2010789"/>
                  <a:pt x="4880904" y="2027076"/>
                  <a:pt x="4805981" y="2020869"/>
                </a:cubicBezTo>
                <a:cubicBezTo>
                  <a:pt x="4709307" y="2011034"/>
                  <a:pt x="4615942" y="1992897"/>
                  <a:pt x="4520815" y="1992666"/>
                </a:cubicBezTo>
                <a:cubicBezTo>
                  <a:pt x="4559919" y="2003973"/>
                  <a:pt x="4598553" y="2012104"/>
                  <a:pt x="4636959" y="2018631"/>
                </a:cubicBezTo>
                <a:lnTo>
                  <a:pt x="4723289" y="2030913"/>
                </a:lnTo>
                <a:lnTo>
                  <a:pt x="4737573" y="2030638"/>
                </a:lnTo>
                <a:cubicBezTo>
                  <a:pt x="4774387" y="2030214"/>
                  <a:pt x="4792339" y="2031701"/>
                  <a:pt x="4798524" y="2034303"/>
                </a:cubicBezTo>
                <a:lnTo>
                  <a:pt x="4792571" y="2040690"/>
                </a:lnTo>
                <a:lnTo>
                  <a:pt x="4866648" y="2051086"/>
                </a:lnTo>
                <a:lnTo>
                  <a:pt x="4873636" y="2052606"/>
                </a:lnTo>
                <a:lnTo>
                  <a:pt x="4848179" y="2061783"/>
                </a:lnTo>
                <a:lnTo>
                  <a:pt x="4881294" y="2065492"/>
                </a:lnTo>
                <a:lnTo>
                  <a:pt x="4886264" y="2066454"/>
                </a:lnTo>
                <a:lnTo>
                  <a:pt x="4761439" y="2053595"/>
                </a:lnTo>
                <a:lnTo>
                  <a:pt x="4751186" y="2056935"/>
                </a:lnTo>
                <a:cubicBezTo>
                  <a:pt x="4738677" y="2060821"/>
                  <a:pt x="4728589" y="2064233"/>
                  <a:pt x="4728017" y="2066376"/>
                </a:cubicBezTo>
                <a:cubicBezTo>
                  <a:pt x="4725722" y="2074954"/>
                  <a:pt x="4875271" y="2064684"/>
                  <a:pt x="4910042" y="2073283"/>
                </a:cubicBezTo>
                <a:cubicBezTo>
                  <a:pt x="4859662" y="2089785"/>
                  <a:pt x="4835530" y="2074672"/>
                  <a:pt x="4768840" y="2085617"/>
                </a:cubicBezTo>
                <a:cubicBezTo>
                  <a:pt x="4768840" y="2085617"/>
                  <a:pt x="4629932" y="2089373"/>
                  <a:pt x="4627638" y="2097948"/>
                </a:cubicBezTo>
                <a:lnTo>
                  <a:pt x="4728269" y="2131975"/>
                </a:lnTo>
                <a:cubicBezTo>
                  <a:pt x="4725977" y="2140554"/>
                  <a:pt x="4357517" y="2182041"/>
                  <a:pt x="4532100" y="2177963"/>
                </a:cubicBezTo>
                <a:cubicBezTo>
                  <a:pt x="4635854" y="2167041"/>
                  <a:pt x="4718713" y="2167717"/>
                  <a:pt x="4807243" y="2180461"/>
                </a:cubicBezTo>
                <a:cubicBezTo>
                  <a:pt x="4854862" y="2185377"/>
                  <a:pt x="4891700" y="2171339"/>
                  <a:pt x="4935896" y="2171122"/>
                </a:cubicBezTo>
                <a:lnTo>
                  <a:pt x="4954410" y="2173315"/>
                </a:lnTo>
                <a:lnTo>
                  <a:pt x="4936740" y="2179259"/>
                </a:lnTo>
                <a:lnTo>
                  <a:pt x="4879562" y="2196250"/>
                </a:lnTo>
                <a:lnTo>
                  <a:pt x="4814750" y="2193795"/>
                </a:lnTo>
                <a:cubicBezTo>
                  <a:pt x="4795679" y="2193890"/>
                  <a:pt x="4780930" y="2195673"/>
                  <a:pt x="4774942" y="2201431"/>
                </a:cubicBezTo>
                <a:cubicBezTo>
                  <a:pt x="4765206" y="2199024"/>
                  <a:pt x="4763093" y="2245750"/>
                  <a:pt x="4771438" y="2247812"/>
                </a:cubicBezTo>
                <a:cubicBezTo>
                  <a:pt x="4713094" y="2260819"/>
                  <a:pt x="4654190" y="2237110"/>
                  <a:pt x="4604190" y="2252179"/>
                </a:cubicBezTo>
                <a:cubicBezTo>
                  <a:pt x="4584824" y="2258061"/>
                  <a:pt x="4582530" y="2266639"/>
                  <a:pt x="4569599" y="2281730"/>
                </a:cubicBezTo>
                <a:cubicBezTo>
                  <a:pt x="4525270" y="2308871"/>
                  <a:pt x="4463169" y="2302661"/>
                  <a:pt x="4405346" y="2308175"/>
                </a:cubicBezTo>
                <a:cubicBezTo>
                  <a:pt x="4282225" y="2324981"/>
                  <a:pt x="4173322" y="2316342"/>
                  <a:pt x="4056252" y="2343784"/>
                </a:cubicBezTo>
                <a:cubicBezTo>
                  <a:pt x="4031354" y="2340200"/>
                  <a:pt x="4013810" y="2341569"/>
                  <a:pt x="4003326" y="2344562"/>
                </a:cubicBezTo>
                <a:cubicBezTo>
                  <a:pt x="3992841" y="2347555"/>
                  <a:pt x="3989411" y="2352173"/>
                  <a:pt x="3992744" y="2355086"/>
                </a:cubicBezTo>
                <a:cubicBezTo>
                  <a:pt x="3994965" y="2357029"/>
                  <a:pt x="4000193" y="2358215"/>
                  <a:pt x="4008336" y="2357654"/>
                </a:cubicBezTo>
                <a:cubicBezTo>
                  <a:pt x="4019193" y="2356911"/>
                  <a:pt x="4035235" y="2353066"/>
                  <a:pt x="4056252" y="2343784"/>
                </a:cubicBezTo>
                <a:cubicBezTo>
                  <a:pt x="4192486" y="2350037"/>
                  <a:pt x="4288278" y="2335620"/>
                  <a:pt x="4424891" y="2340443"/>
                </a:cubicBezTo>
                <a:cubicBezTo>
                  <a:pt x="4459663" y="2349040"/>
                  <a:pt x="4526352" y="2338098"/>
                  <a:pt x="4611506" y="2330195"/>
                </a:cubicBezTo>
                <a:cubicBezTo>
                  <a:pt x="4656915" y="2332279"/>
                  <a:pt x="4893906" y="2305528"/>
                  <a:pt x="4753788" y="2347086"/>
                </a:cubicBezTo>
                <a:cubicBezTo>
                  <a:pt x="4725069" y="2349130"/>
                  <a:pt x="4601948" y="2365935"/>
                  <a:pt x="4581573" y="2370041"/>
                </a:cubicBezTo>
                <a:cubicBezTo>
                  <a:pt x="4570935" y="2376554"/>
                  <a:pt x="4565962" y="2395139"/>
                  <a:pt x="4565962" y="2395139"/>
                </a:cubicBezTo>
                <a:cubicBezTo>
                  <a:pt x="4515968" y="2410209"/>
                  <a:pt x="4462210" y="2406063"/>
                  <a:pt x="4416416" y="2405409"/>
                </a:cubicBezTo>
                <a:cubicBezTo>
                  <a:pt x="4377058" y="2413967"/>
                  <a:pt x="4288530" y="2401219"/>
                  <a:pt x="4272922" y="2426318"/>
                </a:cubicBezTo>
                <a:cubicBezTo>
                  <a:pt x="4257313" y="2451417"/>
                  <a:pt x="4341384" y="2414289"/>
                  <a:pt x="4307694" y="2434916"/>
                </a:cubicBezTo>
                <a:cubicBezTo>
                  <a:pt x="4263365" y="2462057"/>
                  <a:pt x="4140244" y="2478861"/>
                  <a:pt x="4289792" y="2468592"/>
                </a:cubicBezTo>
                <a:cubicBezTo>
                  <a:pt x="4399981" y="2466880"/>
                  <a:pt x="4450358" y="2450377"/>
                  <a:pt x="4575954" y="2463145"/>
                </a:cubicBezTo>
                <a:cubicBezTo>
                  <a:pt x="4550686" y="2478616"/>
                  <a:pt x="4449571" y="2490763"/>
                  <a:pt x="4383988" y="2499480"/>
                </a:cubicBezTo>
                <a:lnTo>
                  <a:pt x="4375686" y="2500747"/>
                </a:lnTo>
                <a:lnTo>
                  <a:pt x="4509816" y="2527405"/>
                </a:lnTo>
                <a:lnTo>
                  <a:pt x="4331329" y="2508594"/>
                </a:lnTo>
                <a:lnTo>
                  <a:pt x="4304082" y="2522421"/>
                </a:lnTo>
                <a:cubicBezTo>
                  <a:pt x="4294753" y="2531831"/>
                  <a:pt x="4340853" y="2525798"/>
                  <a:pt x="4375196" y="2526289"/>
                </a:cubicBezTo>
                <a:cubicBezTo>
                  <a:pt x="4187373" y="2574340"/>
                  <a:pt x="3999296" y="2556792"/>
                  <a:pt x="3813765" y="2596266"/>
                </a:cubicBezTo>
                <a:lnTo>
                  <a:pt x="3781827" y="2601639"/>
                </a:lnTo>
                <a:lnTo>
                  <a:pt x="3783753" y="2602121"/>
                </a:lnTo>
                <a:cubicBezTo>
                  <a:pt x="3812917" y="2609963"/>
                  <a:pt x="3915456" y="2614406"/>
                  <a:pt x="3958393" y="2630072"/>
                </a:cubicBezTo>
                <a:cubicBezTo>
                  <a:pt x="4015094" y="2653558"/>
                  <a:pt x="3873365" y="2626850"/>
                  <a:pt x="3856909" y="2626229"/>
                </a:cubicBezTo>
                <a:cubicBezTo>
                  <a:pt x="3823066" y="2620454"/>
                  <a:pt x="3796421" y="2616499"/>
                  <a:pt x="3773108" y="2613459"/>
                </a:cubicBezTo>
                <a:lnTo>
                  <a:pt x="3736424" y="2609274"/>
                </a:lnTo>
                <a:lnTo>
                  <a:pt x="3619274" y="2628977"/>
                </a:lnTo>
                <a:lnTo>
                  <a:pt x="3623505" y="2637609"/>
                </a:lnTo>
                <a:cubicBezTo>
                  <a:pt x="3624443" y="2635959"/>
                  <a:pt x="3618967" y="2635120"/>
                  <a:pt x="3609800" y="2634843"/>
                </a:cubicBezTo>
                <a:lnTo>
                  <a:pt x="3581545" y="2635322"/>
                </a:lnTo>
                <a:lnTo>
                  <a:pt x="3493988" y="2650047"/>
                </a:lnTo>
                <a:lnTo>
                  <a:pt x="3526616" y="2655279"/>
                </a:lnTo>
                <a:lnTo>
                  <a:pt x="3526044" y="2676228"/>
                </a:lnTo>
                <a:lnTo>
                  <a:pt x="3618677" y="2671480"/>
                </a:lnTo>
                <a:lnTo>
                  <a:pt x="3526359" y="2689709"/>
                </a:lnTo>
                <a:lnTo>
                  <a:pt x="3576970" y="2701335"/>
                </a:lnTo>
                <a:lnTo>
                  <a:pt x="3598365" y="2707460"/>
                </a:lnTo>
                <a:lnTo>
                  <a:pt x="3896691" y="2668782"/>
                </a:lnTo>
                <a:cubicBezTo>
                  <a:pt x="4092198" y="2646064"/>
                  <a:pt x="4287904" y="2628154"/>
                  <a:pt x="4487729" y="2621173"/>
                </a:cubicBezTo>
                <a:cubicBezTo>
                  <a:pt x="4524795" y="2621194"/>
                  <a:pt x="4698295" y="2587892"/>
                  <a:pt x="4720134" y="2611580"/>
                </a:cubicBezTo>
                <a:cubicBezTo>
                  <a:pt x="4717460" y="2621588"/>
                  <a:pt x="4697083" y="2625694"/>
                  <a:pt x="4697083" y="2625694"/>
                </a:cubicBezTo>
                <a:lnTo>
                  <a:pt x="4644142" y="2632060"/>
                </a:lnTo>
                <a:lnTo>
                  <a:pt x="4611522" y="2627198"/>
                </a:lnTo>
                <a:lnTo>
                  <a:pt x="4562324" y="2628679"/>
                </a:lnTo>
                <a:lnTo>
                  <a:pt x="4560979" y="2626551"/>
                </a:lnTo>
                <a:cubicBezTo>
                  <a:pt x="4558331" y="2625047"/>
                  <a:pt x="4555540" y="2625642"/>
                  <a:pt x="4553668" y="2628939"/>
                </a:cubicBezTo>
                <a:lnTo>
                  <a:pt x="4562324" y="2628679"/>
                </a:lnTo>
                <a:lnTo>
                  <a:pt x="4567435" y="2636761"/>
                </a:lnTo>
                <a:cubicBezTo>
                  <a:pt x="4492510" y="2630556"/>
                  <a:pt x="4407487" y="2627338"/>
                  <a:pt x="4403739" y="2633933"/>
                </a:cubicBezTo>
                <a:cubicBezTo>
                  <a:pt x="4405612" y="2630636"/>
                  <a:pt x="4414756" y="2633647"/>
                  <a:pt x="4423433" y="2637488"/>
                </a:cubicBezTo>
                <a:lnTo>
                  <a:pt x="4433805" y="2642532"/>
                </a:lnTo>
                <a:lnTo>
                  <a:pt x="4396449" y="2646446"/>
                </a:lnTo>
                <a:cubicBezTo>
                  <a:pt x="4332618" y="2650167"/>
                  <a:pt x="4256650" y="2649385"/>
                  <a:pt x="4217428" y="2667121"/>
                </a:cubicBezTo>
                <a:cubicBezTo>
                  <a:pt x="4206789" y="2673635"/>
                  <a:pt x="4201821" y="2692220"/>
                  <a:pt x="4193474" y="2690156"/>
                </a:cubicBezTo>
                <a:cubicBezTo>
                  <a:pt x="4154115" y="2698713"/>
                  <a:pt x="4035581" y="2698363"/>
                  <a:pt x="3993929" y="2715497"/>
                </a:cubicBezTo>
                <a:cubicBezTo>
                  <a:pt x="3973173" y="2721033"/>
                  <a:pt x="3966292" y="2746765"/>
                  <a:pt x="3966292" y="2746765"/>
                </a:cubicBezTo>
                <a:cubicBezTo>
                  <a:pt x="3966292" y="2746765"/>
                  <a:pt x="3961449" y="2748234"/>
                  <a:pt x="3954347" y="2749147"/>
                </a:cubicBezTo>
                <a:lnTo>
                  <a:pt x="3943132" y="2748718"/>
                </a:lnTo>
                <a:lnTo>
                  <a:pt x="3949322" y="2747237"/>
                </a:lnTo>
                <a:cubicBezTo>
                  <a:pt x="3955410" y="2745694"/>
                  <a:pt x="3957589" y="2744995"/>
                  <a:pt x="3956980" y="2744843"/>
                </a:cubicBezTo>
                <a:cubicBezTo>
                  <a:pt x="3955765" y="2744543"/>
                  <a:pt x="3943395" y="2746439"/>
                  <a:pt x="3928844" y="2748174"/>
                </a:cubicBezTo>
                <a:cubicBezTo>
                  <a:pt x="3907566" y="2761202"/>
                  <a:pt x="3877943" y="2772168"/>
                  <a:pt x="3877943" y="2772168"/>
                </a:cubicBezTo>
                <a:cubicBezTo>
                  <a:pt x="3879026" y="2801392"/>
                  <a:pt x="4005652" y="2738206"/>
                  <a:pt x="4085835" y="2748890"/>
                </a:cubicBezTo>
                <a:cubicBezTo>
                  <a:pt x="4094181" y="2750953"/>
                  <a:pt x="4118313" y="2766065"/>
                  <a:pt x="4126656" y="2768129"/>
                </a:cubicBezTo>
                <a:cubicBezTo>
                  <a:pt x="4180414" y="2772277"/>
                  <a:pt x="4246581" y="2768822"/>
                  <a:pt x="4319321" y="2768521"/>
                </a:cubicBezTo>
                <a:cubicBezTo>
                  <a:pt x="4333682" y="2767498"/>
                  <a:pt x="4400108" y="2760301"/>
                  <a:pt x="4463991" y="2753617"/>
                </a:cubicBezTo>
                <a:lnTo>
                  <a:pt x="4464194" y="2753598"/>
                </a:lnTo>
                <a:lnTo>
                  <a:pt x="4498451" y="2762816"/>
                </a:lnTo>
                <a:lnTo>
                  <a:pt x="4569880" y="2775531"/>
                </a:lnTo>
                <a:lnTo>
                  <a:pt x="4565076" y="2779803"/>
                </a:lnTo>
                <a:cubicBezTo>
                  <a:pt x="4560234" y="2783607"/>
                  <a:pt x="4555818" y="2786610"/>
                  <a:pt x="4552811" y="2788153"/>
                </a:cubicBezTo>
                <a:cubicBezTo>
                  <a:pt x="4533825" y="2792603"/>
                  <a:pt x="4363904" y="2806977"/>
                  <a:pt x="4475099" y="2807040"/>
                </a:cubicBezTo>
                <a:cubicBezTo>
                  <a:pt x="4593634" y="2807390"/>
                  <a:pt x="4377016" y="2830034"/>
                  <a:pt x="4348295" y="2832078"/>
                </a:cubicBezTo>
                <a:cubicBezTo>
                  <a:pt x="4271487" y="2842043"/>
                  <a:pt x="4204799" y="2852987"/>
                  <a:pt x="4177470" y="2855375"/>
                </a:cubicBezTo>
                <a:cubicBezTo>
                  <a:pt x="4023596" y="2879050"/>
                  <a:pt x="3880578" y="2898175"/>
                  <a:pt x="3741197" y="2916863"/>
                </a:cubicBezTo>
                <a:lnTo>
                  <a:pt x="3712135" y="2920994"/>
                </a:lnTo>
                <a:lnTo>
                  <a:pt x="3743804" y="2931360"/>
                </a:lnTo>
                <a:lnTo>
                  <a:pt x="3754531" y="2935844"/>
                </a:lnTo>
                <a:lnTo>
                  <a:pt x="3845768" y="2925766"/>
                </a:lnTo>
                <a:cubicBezTo>
                  <a:pt x="3902200" y="2919906"/>
                  <a:pt x="4039645" y="2888355"/>
                  <a:pt x="4082760" y="2899016"/>
                </a:cubicBezTo>
                <a:cubicBezTo>
                  <a:pt x="4099451" y="2903143"/>
                  <a:pt x="4092571" y="2928876"/>
                  <a:pt x="4116322" y="2945418"/>
                </a:cubicBezTo>
                <a:cubicBezTo>
                  <a:pt x="4148800" y="2962592"/>
                  <a:pt x="4170460" y="2948135"/>
                  <a:pt x="4226510" y="2943704"/>
                </a:cubicBezTo>
                <a:cubicBezTo>
                  <a:pt x="4271922" y="2945790"/>
                  <a:pt x="4306693" y="2954389"/>
                  <a:pt x="4335413" y="2952344"/>
                </a:cubicBezTo>
                <a:lnTo>
                  <a:pt x="4368967" y="2949626"/>
                </a:lnTo>
                <a:lnTo>
                  <a:pt x="4367633" y="2950215"/>
                </a:lnTo>
                <a:cubicBezTo>
                  <a:pt x="4365537" y="2951632"/>
                  <a:pt x="4364702" y="2953020"/>
                  <a:pt x="4365458" y="2954352"/>
                </a:cubicBezTo>
                <a:cubicBezTo>
                  <a:pt x="4367223" y="2957454"/>
                  <a:pt x="4376620" y="2959399"/>
                  <a:pt x="4390177" y="2960512"/>
                </a:cubicBezTo>
                <a:lnTo>
                  <a:pt x="4415524" y="2961388"/>
                </a:lnTo>
                <a:lnTo>
                  <a:pt x="4404799" y="2968740"/>
                </a:lnTo>
                <a:cubicBezTo>
                  <a:pt x="4399856" y="2974756"/>
                  <a:pt x="4395952" y="2981030"/>
                  <a:pt x="4390634" y="2984286"/>
                </a:cubicBezTo>
                <a:cubicBezTo>
                  <a:pt x="4370260" y="2988393"/>
                  <a:pt x="4326238" y="2986652"/>
                  <a:pt x="4286497" y="2996640"/>
                </a:cubicBezTo>
                <a:cubicBezTo>
                  <a:pt x="4257777" y="2998681"/>
                  <a:pt x="4122625" y="3021657"/>
                  <a:pt x="4213447" y="3025824"/>
                </a:cubicBezTo>
                <a:cubicBezTo>
                  <a:pt x="4268595" y="3030317"/>
                  <a:pt x="4337960" y="3009364"/>
                  <a:pt x="4365287" y="3006979"/>
                </a:cubicBezTo>
                <a:cubicBezTo>
                  <a:pt x="4394393" y="3003506"/>
                  <a:pt x="4418142" y="3020047"/>
                  <a:pt x="4426486" y="3022110"/>
                </a:cubicBezTo>
                <a:cubicBezTo>
                  <a:pt x="4445855" y="3016232"/>
                  <a:pt x="4457883" y="3010061"/>
                  <a:pt x="4485213" y="3007674"/>
                </a:cubicBezTo>
                <a:lnTo>
                  <a:pt x="4488475" y="3008481"/>
                </a:lnTo>
                <a:lnTo>
                  <a:pt x="4475630" y="3010460"/>
                </a:lnTo>
                <a:cubicBezTo>
                  <a:pt x="4435215" y="3018846"/>
                  <a:pt x="4474614" y="3028590"/>
                  <a:pt x="4474614" y="3028590"/>
                </a:cubicBezTo>
                <a:cubicBezTo>
                  <a:pt x="4509387" y="3037188"/>
                  <a:pt x="4596450" y="3022135"/>
                  <a:pt x="4613140" y="3026263"/>
                </a:cubicBezTo>
                <a:cubicBezTo>
                  <a:pt x="4613140" y="3026263"/>
                  <a:pt x="4614082" y="3031067"/>
                  <a:pt x="4615664" y="3038318"/>
                </a:cubicBezTo>
                <a:lnTo>
                  <a:pt x="4616537" y="3041976"/>
                </a:lnTo>
                <a:lnTo>
                  <a:pt x="4555211" y="3045175"/>
                </a:lnTo>
                <a:cubicBezTo>
                  <a:pt x="4526914" y="3046848"/>
                  <a:pt x="4499397" y="3048901"/>
                  <a:pt x="4473363" y="3051990"/>
                </a:cubicBezTo>
                <a:cubicBezTo>
                  <a:pt x="4426615" y="3054910"/>
                  <a:pt x="4378720" y="3062118"/>
                  <a:pt x="4330584" y="3070220"/>
                </a:cubicBezTo>
                <a:lnTo>
                  <a:pt x="4294788" y="3076075"/>
                </a:lnTo>
                <a:lnTo>
                  <a:pt x="4302561" y="3077180"/>
                </a:lnTo>
                <a:lnTo>
                  <a:pt x="4367011" y="3086552"/>
                </a:lnTo>
                <a:lnTo>
                  <a:pt x="4457756" y="3077090"/>
                </a:lnTo>
                <a:cubicBezTo>
                  <a:pt x="4524825" y="3064714"/>
                  <a:pt x="4630353" y="3052707"/>
                  <a:pt x="4555010" y="3090468"/>
                </a:cubicBezTo>
                <a:lnTo>
                  <a:pt x="4494247" y="3104401"/>
                </a:lnTo>
                <a:lnTo>
                  <a:pt x="4544546" y="3110699"/>
                </a:lnTo>
                <a:lnTo>
                  <a:pt x="4533191" y="3114014"/>
                </a:lnTo>
                <a:cubicBezTo>
                  <a:pt x="4522635" y="3116571"/>
                  <a:pt x="4516128" y="3117344"/>
                  <a:pt x="4516702" y="3115199"/>
                </a:cubicBezTo>
                <a:cubicBezTo>
                  <a:pt x="4517798" y="3136047"/>
                  <a:pt x="4552181" y="3129117"/>
                  <a:pt x="4593110" y="3121877"/>
                </a:cubicBezTo>
                <a:lnTo>
                  <a:pt x="4611619" y="3119097"/>
                </a:lnTo>
                <a:lnTo>
                  <a:pt x="4636149" y="3122167"/>
                </a:lnTo>
                <a:lnTo>
                  <a:pt x="4732107" y="3134251"/>
                </a:lnTo>
                <a:lnTo>
                  <a:pt x="4682717" y="3141771"/>
                </a:lnTo>
                <a:lnTo>
                  <a:pt x="4644704" y="3146106"/>
                </a:lnTo>
                <a:lnTo>
                  <a:pt x="4496183" y="3133366"/>
                </a:lnTo>
                <a:cubicBezTo>
                  <a:pt x="4414510" y="3127324"/>
                  <a:pt x="4457927" y="3142446"/>
                  <a:pt x="4505144" y="3153999"/>
                </a:cubicBezTo>
                <a:lnTo>
                  <a:pt x="4534724" y="3160354"/>
                </a:lnTo>
                <a:lnTo>
                  <a:pt x="4506874" y="3164424"/>
                </a:lnTo>
                <a:lnTo>
                  <a:pt x="4437196" y="3175845"/>
                </a:lnTo>
                <a:lnTo>
                  <a:pt x="4458619" y="3178469"/>
                </a:lnTo>
                <a:lnTo>
                  <a:pt x="4613190" y="3203445"/>
                </a:lnTo>
                <a:lnTo>
                  <a:pt x="4694009" y="3206290"/>
                </a:lnTo>
                <a:cubicBezTo>
                  <a:pt x="4744931" y="3204401"/>
                  <a:pt x="4723068" y="3208523"/>
                  <a:pt x="4688949" y="3215516"/>
                </a:cubicBezTo>
                <a:lnTo>
                  <a:pt x="4688511" y="3215617"/>
                </a:lnTo>
                <a:lnTo>
                  <a:pt x="4695186" y="3216696"/>
                </a:lnTo>
                <a:cubicBezTo>
                  <a:pt x="4775159" y="3228498"/>
                  <a:pt x="4857604" y="3239340"/>
                  <a:pt x="4946581" y="3249167"/>
                </a:cubicBezTo>
                <a:cubicBezTo>
                  <a:pt x="4948434" y="3250220"/>
                  <a:pt x="4955535" y="3251436"/>
                  <a:pt x="4965028" y="3252876"/>
                </a:cubicBezTo>
                <a:lnTo>
                  <a:pt x="4974900" y="3254393"/>
                </a:lnTo>
                <a:lnTo>
                  <a:pt x="4975724" y="3258985"/>
                </a:lnTo>
                <a:lnTo>
                  <a:pt x="4787119" y="3229799"/>
                </a:lnTo>
                <a:cubicBezTo>
                  <a:pt x="4723045" y="3219729"/>
                  <a:pt x="4656770" y="3211324"/>
                  <a:pt x="4582807" y="3210209"/>
                </a:cubicBezTo>
                <a:lnTo>
                  <a:pt x="4670181" y="3226210"/>
                </a:lnTo>
                <a:lnTo>
                  <a:pt x="4652639" y="3223943"/>
                </a:lnTo>
                <a:lnTo>
                  <a:pt x="4636135" y="3227771"/>
                </a:lnTo>
                <a:cubicBezTo>
                  <a:pt x="4620508" y="3232314"/>
                  <a:pt x="4609381" y="3237184"/>
                  <a:pt x="4610322" y="3241990"/>
                </a:cubicBezTo>
                <a:cubicBezTo>
                  <a:pt x="4607216" y="3253603"/>
                  <a:pt x="4727734" y="3246969"/>
                  <a:pt x="4793958" y="3248416"/>
                </a:cubicBezTo>
                <a:lnTo>
                  <a:pt x="4814862" y="3249763"/>
                </a:lnTo>
                <a:lnTo>
                  <a:pt x="4828164" y="3251701"/>
                </a:lnTo>
                <a:lnTo>
                  <a:pt x="4835984" y="3255716"/>
                </a:lnTo>
                <a:cubicBezTo>
                  <a:pt x="4834848" y="3258142"/>
                  <a:pt x="4828695" y="3261312"/>
                  <a:pt x="4816100" y="3265437"/>
                </a:cubicBezTo>
                <a:cubicBezTo>
                  <a:pt x="4808918" y="3265948"/>
                  <a:pt x="4792249" y="3267636"/>
                  <a:pt x="4771210" y="3270150"/>
                </a:cubicBezTo>
                <a:lnTo>
                  <a:pt x="4710503" y="3278400"/>
                </a:lnTo>
                <a:lnTo>
                  <a:pt x="4675315" y="3273077"/>
                </a:lnTo>
                <a:cubicBezTo>
                  <a:pt x="4653297" y="3270611"/>
                  <a:pt x="4631179" y="3269317"/>
                  <a:pt x="4608986" y="3270162"/>
                </a:cubicBezTo>
                <a:cubicBezTo>
                  <a:pt x="4589923" y="3259332"/>
                  <a:pt x="4582509" y="3255120"/>
                  <a:pt x="4568657" y="3264706"/>
                </a:cubicBezTo>
                <a:cubicBezTo>
                  <a:pt x="4575542" y="3268617"/>
                  <a:pt x="4583099" y="3270728"/>
                  <a:pt x="4590198" y="3271486"/>
                </a:cubicBezTo>
                <a:cubicBezTo>
                  <a:pt x="4597295" y="3272248"/>
                  <a:pt x="4603935" y="3271655"/>
                  <a:pt x="4608986" y="3270162"/>
                </a:cubicBezTo>
                <a:cubicBezTo>
                  <a:pt x="4624255" y="3274110"/>
                  <a:pt x="4637828" y="3277184"/>
                  <a:pt x="4650431" y="3279778"/>
                </a:cubicBezTo>
                <a:lnTo>
                  <a:pt x="4673986" y="3284216"/>
                </a:lnTo>
                <a:lnTo>
                  <a:pt x="4664342" y="3285840"/>
                </a:lnTo>
                <a:lnTo>
                  <a:pt x="4635830" y="3291828"/>
                </a:lnTo>
                <a:lnTo>
                  <a:pt x="4560136" y="3280403"/>
                </a:lnTo>
                <a:cubicBezTo>
                  <a:pt x="4433905" y="3262411"/>
                  <a:pt x="4329844" y="3250468"/>
                  <a:pt x="4172920" y="3228944"/>
                </a:cubicBezTo>
                <a:cubicBezTo>
                  <a:pt x="4172920" y="3228944"/>
                  <a:pt x="4171294" y="3228452"/>
                  <a:pt x="4168453" y="3227648"/>
                </a:cubicBezTo>
                <a:lnTo>
                  <a:pt x="4167265" y="3227327"/>
                </a:lnTo>
                <a:lnTo>
                  <a:pt x="4186609" y="3226617"/>
                </a:lnTo>
                <a:cubicBezTo>
                  <a:pt x="4244276" y="3220730"/>
                  <a:pt x="4317599" y="3205424"/>
                  <a:pt x="4344354" y="3205181"/>
                </a:cubicBezTo>
                <a:lnTo>
                  <a:pt x="4480813" y="3201658"/>
                </a:lnTo>
                <a:lnTo>
                  <a:pt x="4367447" y="3186870"/>
                </a:lnTo>
                <a:lnTo>
                  <a:pt x="4353098" y="3189126"/>
                </a:lnTo>
                <a:cubicBezTo>
                  <a:pt x="4325552" y="3193008"/>
                  <a:pt x="4293928" y="3196903"/>
                  <a:pt x="4253532" y="3201014"/>
                </a:cubicBezTo>
                <a:cubicBezTo>
                  <a:pt x="4242855" y="3203517"/>
                  <a:pt x="4184418" y="3209161"/>
                  <a:pt x="4148115" y="3215154"/>
                </a:cubicBezTo>
                <a:lnTo>
                  <a:pt x="4131361" y="3218973"/>
                </a:lnTo>
                <a:lnTo>
                  <a:pt x="4121020" y="3216731"/>
                </a:lnTo>
                <a:cubicBezTo>
                  <a:pt x="4095123" y="3212381"/>
                  <a:pt x="4069332" y="3211546"/>
                  <a:pt x="4069753" y="3225600"/>
                </a:cubicBezTo>
                <a:cubicBezTo>
                  <a:pt x="4079774" y="3240015"/>
                  <a:pt x="4239721" y="3249443"/>
                  <a:pt x="4246076" y="3253055"/>
                </a:cubicBezTo>
                <a:cubicBezTo>
                  <a:pt x="4325478" y="3266168"/>
                  <a:pt x="4401283" y="3277601"/>
                  <a:pt x="4477806" y="3289624"/>
                </a:cubicBezTo>
                <a:lnTo>
                  <a:pt x="4605479" y="3311314"/>
                </a:lnTo>
                <a:lnTo>
                  <a:pt x="4609040" y="3317660"/>
                </a:lnTo>
                <a:cubicBezTo>
                  <a:pt x="4613624" y="3322867"/>
                  <a:pt x="4619903" y="3328849"/>
                  <a:pt x="4626003" y="3334454"/>
                </a:cubicBezTo>
                <a:lnTo>
                  <a:pt x="4627797" y="3336095"/>
                </a:lnTo>
                <a:lnTo>
                  <a:pt x="4597535" y="3331488"/>
                </a:lnTo>
                <a:cubicBezTo>
                  <a:pt x="4559370" y="3325324"/>
                  <a:pt x="4527146" y="3319287"/>
                  <a:pt x="4520974" y="3319053"/>
                </a:cubicBezTo>
                <a:cubicBezTo>
                  <a:pt x="4346334" y="3291103"/>
                  <a:pt x="4159909" y="3266639"/>
                  <a:pt x="3949127" y="3228331"/>
                </a:cubicBezTo>
                <a:cubicBezTo>
                  <a:pt x="3949127" y="3228331"/>
                  <a:pt x="3837626" y="3210075"/>
                  <a:pt x="3852941" y="3227499"/>
                </a:cubicBezTo>
                <a:lnTo>
                  <a:pt x="3883006" y="3233430"/>
                </a:lnTo>
                <a:lnTo>
                  <a:pt x="3925843" y="3230762"/>
                </a:lnTo>
                <a:cubicBezTo>
                  <a:pt x="3942659" y="3230253"/>
                  <a:pt x="3956081" y="3230666"/>
                  <a:pt x="3962004" y="3232772"/>
                </a:cubicBezTo>
                <a:lnTo>
                  <a:pt x="3953655" y="3244308"/>
                </a:lnTo>
                <a:lnTo>
                  <a:pt x="3964444" y="3245759"/>
                </a:lnTo>
                <a:cubicBezTo>
                  <a:pt x="3951736" y="3238541"/>
                  <a:pt x="4078633" y="3256822"/>
                  <a:pt x="4066765" y="3277712"/>
                </a:cubicBezTo>
                <a:cubicBezTo>
                  <a:pt x="4063019" y="3284308"/>
                  <a:pt x="3939869" y="3259431"/>
                  <a:pt x="3915997" y="3254594"/>
                </a:cubicBezTo>
                <a:lnTo>
                  <a:pt x="3906538" y="3253394"/>
                </a:lnTo>
                <a:lnTo>
                  <a:pt x="3905248" y="3253627"/>
                </a:lnTo>
                <a:lnTo>
                  <a:pt x="3875155" y="3256073"/>
                </a:lnTo>
                <a:lnTo>
                  <a:pt x="4088977" y="3296872"/>
                </a:lnTo>
                <a:cubicBezTo>
                  <a:pt x="4197290" y="3315503"/>
                  <a:pt x="4308260" y="3333463"/>
                  <a:pt x="4422940" y="3353529"/>
                </a:cubicBezTo>
                <a:cubicBezTo>
                  <a:pt x="4422940" y="3353529"/>
                  <a:pt x="4458678" y="3337473"/>
                  <a:pt x="4463892" y="3357887"/>
                </a:cubicBezTo>
                <a:cubicBezTo>
                  <a:pt x="4465877" y="3369193"/>
                  <a:pt x="4361787" y="3355143"/>
                  <a:pt x="4419194" y="3360124"/>
                </a:cubicBezTo>
                <a:cubicBezTo>
                  <a:pt x="4229023" y="3342255"/>
                  <a:pt x="4001864" y="3285923"/>
                  <a:pt x="3815356" y="3278861"/>
                </a:cubicBezTo>
                <a:cubicBezTo>
                  <a:pt x="3815356" y="3278861"/>
                  <a:pt x="3805458" y="3287963"/>
                  <a:pt x="3807932" y="3285689"/>
                </a:cubicBezTo>
                <a:cubicBezTo>
                  <a:pt x="3808758" y="3284930"/>
                  <a:pt x="3810958" y="3282906"/>
                  <a:pt x="3815356" y="3278861"/>
                </a:cubicBezTo>
                <a:cubicBezTo>
                  <a:pt x="4001565" y="3330837"/>
                  <a:pt x="4252893" y="3347089"/>
                  <a:pt x="4465794" y="3386597"/>
                </a:cubicBezTo>
                <a:cubicBezTo>
                  <a:pt x="4474022" y="3386910"/>
                  <a:pt x="4497517" y="3391168"/>
                  <a:pt x="4517942" y="3397135"/>
                </a:cubicBezTo>
                <a:lnTo>
                  <a:pt x="4524904" y="3399797"/>
                </a:lnTo>
                <a:lnTo>
                  <a:pt x="4522098" y="3400016"/>
                </a:lnTo>
                <a:lnTo>
                  <a:pt x="4509308" y="3401223"/>
                </a:lnTo>
                <a:lnTo>
                  <a:pt x="4540050" y="3405587"/>
                </a:lnTo>
                <a:lnTo>
                  <a:pt x="4543982" y="3407088"/>
                </a:lnTo>
                <a:cubicBezTo>
                  <a:pt x="4550366" y="3410647"/>
                  <a:pt x="4553689" y="3414352"/>
                  <a:pt x="4551660" y="3417926"/>
                </a:cubicBezTo>
                <a:lnTo>
                  <a:pt x="4453925" y="3407488"/>
                </a:lnTo>
                <a:cubicBezTo>
                  <a:pt x="4358880" y="3389851"/>
                  <a:pt x="4255415" y="3374703"/>
                  <a:pt x="4162978" y="3367270"/>
                </a:cubicBezTo>
                <a:cubicBezTo>
                  <a:pt x="4143915" y="3356443"/>
                  <a:pt x="4119422" y="3352707"/>
                  <a:pt x="4099218" y="3358680"/>
                </a:cubicBezTo>
                <a:cubicBezTo>
                  <a:pt x="4094454" y="3355973"/>
                  <a:pt x="4087625" y="3347186"/>
                  <a:pt x="4081346" y="3348527"/>
                </a:cubicBezTo>
                <a:cubicBezTo>
                  <a:pt x="4079252" y="3348975"/>
                  <a:pt x="4077222" y="3350546"/>
                  <a:pt x="4075348" y="3353845"/>
                </a:cubicBezTo>
                <a:cubicBezTo>
                  <a:pt x="4070582" y="3351139"/>
                  <a:pt x="4063755" y="3342352"/>
                  <a:pt x="4057477" y="3343693"/>
                </a:cubicBezTo>
                <a:cubicBezTo>
                  <a:pt x="4055383" y="3344140"/>
                  <a:pt x="4053352" y="3345712"/>
                  <a:pt x="4051479" y="3349010"/>
                </a:cubicBezTo>
                <a:cubicBezTo>
                  <a:pt x="4058361" y="3352920"/>
                  <a:pt x="4063394" y="3355780"/>
                  <a:pt x="4067172" y="3356835"/>
                </a:cubicBezTo>
                <a:cubicBezTo>
                  <a:pt x="4070950" y="3357890"/>
                  <a:pt x="4073473" y="3357146"/>
                  <a:pt x="4075348" y="3353845"/>
                </a:cubicBezTo>
                <a:cubicBezTo>
                  <a:pt x="4082231" y="3357756"/>
                  <a:pt x="4087262" y="3360614"/>
                  <a:pt x="4091041" y="3361670"/>
                </a:cubicBezTo>
                <a:cubicBezTo>
                  <a:pt x="4094818" y="3362724"/>
                  <a:pt x="4097345" y="3361980"/>
                  <a:pt x="4099218" y="3358680"/>
                </a:cubicBezTo>
                <a:cubicBezTo>
                  <a:pt x="4114330" y="3362902"/>
                  <a:pt x="4125062" y="3366817"/>
                  <a:pt x="4134622" y="3368795"/>
                </a:cubicBezTo>
                <a:cubicBezTo>
                  <a:pt x="4144181" y="3370771"/>
                  <a:pt x="4152563" y="3370808"/>
                  <a:pt x="4162978" y="3367270"/>
                </a:cubicBezTo>
                <a:cubicBezTo>
                  <a:pt x="4240195" y="3384235"/>
                  <a:pt x="4323824" y="3397930"/>
                  <a:pt x="4410769" y="3411328"/>
                </a:cubicBezTo>
                <a:lnTo>
                  <a:pt x="4603759" y="3441810"/>
                </a:lnTo>
                <a:lnTo>
                  <a:pt x="4588175" y="3441126"/>
                </a:lnTo>
                <a:cubicBezTo>
                  <a:pt x="4627280" y="3452433"/>
                  <a:pt x="4665914" y="3460564"/>
                  <a:pt x="4704322" y="3467090"/>
                </a:cubicBezTo>
                <a:lnTo>
                  <a:pt x="4790649" y="3479374"/>
                </a:lnTo>
                <a:lnTo>
                  <a:pt x="4804935" y="3479098"/>
                </a:lnTo>
                <a:cubicBezTo>
                  <a:pt x="4841746" y="3478674"/>
                  <a:pt x="4859699" y="3480160"/>
                  <a:pt x="4865884" y="3482762"/>
                </a:cubicBezTo>
                <a:lnTo>
                  <a:pt x="4859933" y="3489151"/>
                </a:lnTo>
                <a:lnTo>
                  <a:pt x="4934008" y="3499545"/>
                </a:lnTo>
                <a:cubicBezTo>
                  <a:pt x="4972494" y="3505933"/>
                  <a:pt x="5011242" y="3513859"/>
                  <a:pt x="5050502" y="3524891"/>
                </a:cubicBezTo>
                <a:lnTo>
                  <a:pt x="4978545" y="3517480"/>
                </a:lnTo>
                <a:lnTo>
                  <a:pt x="4828797" y="3502055"/>
                </a:lnTo>
                <a:lnTo>
                  <a:pt x="4818546" y="3505396"/>
                </a:lnTo>
                <a:cubicBezTo>
                  <a:pt x="4806039" y="3509281"/>
                  <a:pt x="4795949" y="3512692"/>
                  <a:pt x="4795377" y="3514837"/>
                </a:cubicBezTo>
                <a:cubicBezTo>
                  <a:pt x="4793083" y="3523413"/>
                  <a:pt x="4942631" y="3513145"/>
                  <a:pt x="4977403" y="3521744"/>
                </a:cubicBezTo>
                <a:cubicBezTo>
                  <a:pt x="4927024" y="3538246"/>
                  <a:pt x="4902890" y="3523133"/>
                  <a:pt x="4836201" y="3534077"/>
                </a:cubicBezTo>
                <a:cubicBezTo>
                  <a:pt x="4836201" y="3534077"/>
                  <a:pt x="4697293" y="3537831"/>
                  <a:pt x="4694999" y="3546408"/>
                </a:cubicBezTo>
                <a:lnTo>
                  <a:pt x="4795629" y="3580435"/>
                </a:lnTo>
                <a:cubicBezTo>
                  <a:pt x="4793337" y="3589015"/>
                  <a:pt x="4424876" y="3630503"/>
                  <a:pt x="4599460" y="3626425"/>
                </a:cubicBezTo>
                <a:cubicBezTo>
                  <a:pt x="4703215" y="3615503"/>
                  <a:pt x="4786074" y="3616177"/>
                  <a:pt x="4874604" y="3628922"/>
                </a:cubicBezTo>
                <a:cubicBezTo>
                  <a:pt x="4938094" y="3635476"/>
                  <a:pt x="4982424" y="3608333"/>
                  <a:pt x="5050576" y="3625185"/>
                </a:cubicBezTo>
                <a:cubicBezTo>
                  <a:pt x="5030379" y="3667440"/>
                  <a:pt x="4866258" y="3626857"/>
                  <a:pt x="4842305" y="3649892"/>
                </a:cubicBezTo>
                <a:cubicBezTo>
                  <a:pt x="4832567" y="3647485"/>
                  <a:pt x="4830454" y="3694210"/>
                  <a:pt x="4838799" y="3696273"/>
                </a:cubicBezTo>
                <a:cubicBezTo>
                  <a:pt x="4780454" y="3709281"/>
                  <a:pt x="4721550" y="3685571"/>
                  <a:pt x="4671551" y="3700642"/>
                </a:cubicBezTo>
                <a:cubicBezTo>
                  <a:pt x="4652185" y="3706521"/>
                  <a:pt x="4649892" y="3715099"/>
                  <a:pt x="4636959" y="3730191"/>
                </a:cubicBezTo>
                <a:cubicBezTo>
                  <a:pt x="4592630" y="3757332"/>
                  <a:pt x="4530529" y="3751122"/>
                  <a:pt x="4472707" y="3756636"/>
                </a:cubicBezTo>
                <a:cubicBezTo>
                  <a:pt x="4349585" y="3773441"/>
                  <a:pt x="4240683" y="3764802"/>
                  <a:pt x="4123613" y="3792245"/>
                </a:cubicBezTo>
                <a:cubicBezTo>
                  <a:pt x="4098714" y="3788661"/>
                  <a:pt x="4081171" y="3790030"/>
                  <a:pt x="4070685" y="3793023"/>
                </a:cubicBezTo>
                <a:cubicBezTo>
                  <a:pt x="4060200" y="3796016"/>
                  <a:pt x="4056773" y="3800633"/>
                  <a:pt x="4060105" y="3803546"/>
                </a:cubicBezTo>
                <a:cubicBezTo>
                  <a:pt x="4062326" y="3805489"/>
                  <a:pt x="4067553" y="3806674"/>
                  <a:pt x="4075696" y="3806115"/>
                </a:cubicBezTo>
                <a:cubicBezTo>
                  <a:pt x="4086553" y="3805370"/>
                  <a:pt x="4102594" y="3801527"/>
                  <a:pt x="4123613" y="3792245"/>
                </a:cubicBezTo>
                <a:cubicBezTo>
                  <a:pt x="4259846" y="3798497"/>
                  <a:pt x="4355637" y="3784082"/>
                  <a:pt x="4492251" y="3788902"/>
                </a:cubicBezTo>
                <a:cubicBezTo>
                  <a:pt x="4527023" y="3797501"/>
                  <a:pt x="4593713" y="3786559"/>
                  <a:pt x="4678866" y="3778655"/>
                </a:cubicBezTo>
                <a:cubicBezTo>
                  <a:pt x="4724276" y="3780739"/>
                  <a:pt x="4961268" y="3753989"/>
                  <a:pt x="4821148" y="3795547"/>
                </a:cubicBezTo>
                <a:cubicBezTo>
                  <a:pt x="4792428" y="3797590"/>
                  <a:pt x="4669308" y="3814395"/>
                  <a:pt x="4648934" y="3818501"/>
                </a:cubicBezTo>
                <a:cubicBezTo>
                  <a:pt x="4638295" y="3825015"/>
                  <a:pt x="4633324" y="3843599"/>
                  <a:pt x="4633324" y="3843599"/>
                </a:cubicBezTo>
                <a:cubicBezTo>
                  <a:pt x="4583329" y="3858672"/>
                  <a:pt x="4529570" y="3854522"/>
                  <a:pt x="4483776" y="3853868"/>
                </a:cubicBezTo>
                <a:cubicBezTo>
                  <a:pt x="4444419" y="3862428"/>
                  <a:pt x="4355890" y="3849681"/>
                  <a:pt x="4340282" y="3874779"/>
                </a:cubicBezTo>
                <a:cubicBezTo>
                  <a:pt x="4324675" y="3899878"/>
                  <a:pt x="4408745" y="3862749"/>
                  <a:pt x="4375054" y="3883376"/>
                </a:cubicBezTo>
                <a:cubicBezTo>
                  <a:pt x="4330725" y="3910517"/>
                  <a:pt x="4207604" y="3927322"/>
                  <a:pt x="4357153" y="3917053"/>
                </a:cubicBezTo>
                <a:cubicBezTo>
                  <a:pt x="4467339" y="3915341"/>
                  <a:pt x="4517719" y="3898839"/>
                  <a:pt x="4643314" y="3911606"/>
                </a:cubicBezTo>
                <a:cubicBezTo>
                  <a:pt x="4618048" y="3927076"/>
                  <a:pt x="4516931" y="3939224"/>
                  <a:pt x="4451348" y="3947940"/>
                </a:cubicBezTo>
                <a:lnTo>
                  <a:pt x="4443046" y="3949207"/>
                </a:lnTo>
                <a:lnTo>
                  <a:pt x="4577177" y="3975868"/>
                </a:lnTo>
                <a:lnTo>
                  <a:pt x="4398688" y="3957056"/>
                </a:lnTo>
                <a:lnTo>
                  <a:pt x="4371443" y="3970881"/>
                </a:lnTo>
                <a:cubicBezTo>
                  <a:pt x="4362115" y="3980292"/>
                  <a:pt x="4408213" y="3974259"/>
                  <a:pt x="4442556" y="3974750"/>
                </a:cubicBezTo>
                <a:cubicBezTo>
                  <a:pt x="4254734" y="4022802"/>
                  <a:pt x="4066657" y="4005252"/>
                  <a:pt x="3881124" y="4044728"/>
                </a:cubicBezTo>
                <a:lnTo>
                  <a:pt x="3849187" y="4050098"/>
                </a:lnTo>
                <a:lnTo>
                  <a:pt x="3851115" y="4050580"/>
                </a:lnTo>
                <a:cubicBezTo>
                  <a:pt x="3880279" y="4058422"/>
                  <a:pt x="3982817" y="4062865"/>
                  <a:pt x="4025753" y="4078533"/>
                </a:cubicBezTo>
                <a:cubicBezTo>
                  <a:pt x="4082454" y="4102019"/>
                  <a:pt x="3940725" y="4075312"/>
                  <a:pt x="3924271" y="4074689"/>
                </a:cubicBezTo>
                <a:cubicBezTo>
                  <a:pt x="3890427" y="4068916"/>
                  <a:pt x="3863782" y="4064959"/>
                  <a:pt x="3840469" y="4061918"/>
                </a:cubicBezTo>
                <a:lnTo>
                  <a:pt x="3803784" y="4057734"/>
                </a:lnTo>
                <a:lnTo>
                  <a:pt x="3686634" y="4077436"/>
                </a:lnTo>
                <a:lnTo>
                  <a:pt x="3690867" y="4086068"/>
                </a:lnTo>
                <a:cubicBezTo>
                  <a:pt x="3691804" y="4084420"/>
                  <a:pt x="3686327" y="4083580"/>
                  <a:pt x="3677160" y="4083305"/>
                </a:cubicBezTo>
                <a:lnTo>
                  <a:pt x="3648906" y="4083784"/>
                </a:lnTo>
                <a:lnTo>
                  <a:pt x="3561349" y="4098507"/>
                </a:lnTo>
                <a:lnTo>
                  <a:pt x="3593977" y="4103739"/>
                </a:lnTo>
                <a:lnTo>
                  <a:pt x="3593405" y="4124689"/>
                </a:lnTo>
                <a:lnTo>
                  <a:pt x="3686039" y="4119941"/>
                </a:lnTo>
                <a:lnTo>
                  <a:pt x="3593721" y="4138169"/>
                </a:lnTo>
                <a:lnTo>
                  <a:pt x="3644330" y="4149795"/>
                </a:lnTo>
                <a:lnTo>
                  <a:pt x="3665725" y="4155918"/>
                </a:lnTo>
                <a:lnTo>
                  <a:pt x="3964052" y="4117242"/>
                </a:lnTo>
                <a:cubicBezTo>
                  <a:pt x="4159559" y="4094524"/>
                  <a:pt x="4355262" y="4076616"/>
                  <a:pt x="4555089" y="4069635"/>
                </a:cubicBezTo>
                <a:cubicBezTo>
                  <a:pt x="4573623" y="4069644"/>
                  <a:pt x="4626264" y="4061324"/>
                  <a:pt x="4677003" y="4055962"/>
                </a:cubicBezTo>
                <a:lnTo>
                  <a:pt x="4707401" y="4054050"/>
                </a:lnTo>
                <a:lnTo>
                  <a:pt x="4755619" y="4072478"/>
                </a:lnTo>
                <a:lnTo>
                  <a:pt x="4780619" y="4065974"/>
                </a:lnTo>
                <a:lnTo>
                  <a:pt x="4774966" y="4070851"/>
                </a:lnTo>
                <a:cubicBezTo>
                  <a:pt x="4769538" y="4073128"/>
                  <a:pt x="4764444" y="4074155"/>
                  <a:pt x="4764444" y="4074155"/>
                </a:cubicBezTo>
                <a:lnTo>
                  <a:pt x="4638129" y="4085743"/>
                </a:lnTo>
                <a:lnTo>
                  <a:pt x="4614120" y="4078764"/>
                </a:lnTo>
                <a:lnTo>
                  <a:pt x="4610208" y="4078486"/>
                </a:lnTo>
                <a:lnTo>
                  <a:pt x="4606300" y="4079623"/>
                </a:lnTo>
                <a:lnTo>
                  <a:pt x="4626469" y="4086407"/>
                </a:lnTo>
                <a:lnTo>
                  <a:pt x="4521781" y="4088832"/>
                </a:lnTo>
                <a:cubicBezTo>
                  <a:pt x="4454710" y="4101206"/>
                  <a:pt x="4337082" y="4091932"/>
                  <a:pt x="4284788" y="4115581"/>
                </a:cubicBezTo>
                <a:cubicBezTo>
                  <a:pt x="4274150" y="4122096"/>
                  <a:pt x="4269180" y="4140681"/>
                  <a:pt x="4260835" y="4138617"/>
                </a:cubicBezTo>
                <a:cubicBezTo>
                  <a:pt x="4221476" y="4147174"/>
                  <a:pt x="4102942" y="4146822"/>
                  <a:pt x="4061291" y="4163958"/>
                </a:cubicBezTo>
                <a:cubicBezTo>
                  <a:pt x="4040533" y="4169493"/>
                  <a:pt x="4033652" y="4195226"/>
                  <a:pt x="4033652" y="4195226"/>
                </a:cubicBezTo>
                <a:cubicBezTo>
                  <a:pt x="4033652" y="4195226"/>
                  <a:pt x="4028810" y="4196695"/>
                  <a:pt x="4021708" y="4197607"/>
                </a:cubicBezTo>
                <a:lnTo>
                  <a:pt x="4010492" y="4197179"/>
                </a:lnTo>
                <a:lnTo>
                  <a:pt x="4016682" y="4195697"/>
                </a:lnTo>
                <a:cubicBezTo>
                  <a:pt x="4022770" y="4194155"/>
                  <a:pt x="4024951" y="4193455"/>
                  <a:pt x="4024340" y="4193304"/>
                </a:cubicBezTo>
                <a:cubicBezTo>
                  <a:pt x="4023125" y="4193004"/>
                  <a:pt x="4010756" y="4194899"/>
                  <a:pt x="3996204" y="4196634"/>
                </a:cubicBezTo>
                <a:cubicBezTo>
                  <a:pt x="3974926" y="4209664"/>
                  <a:pt x="3945303" y="4220628"/>
                  <a:pt x="3945303" y="4220628"/>
                </a:cubicBezTo>
                <a:cubicBezTo>
                  <a:pt x="3946386" y="4249854"/>
                  <a:pt x="4073011" y="4186667"/>
                  <a:pt x="4153195" y="4197352"/>
                </a:cubicBezTo>
                <a:cubicBezTo>
                  <a:pt x="4161539" y="4199413"/>
                  <a:pt x="4185673" y="4214526"/>
                  <a:pt x="4194017" y="4216590"/>
                </a:cubicBezTo>
                <a:cubicBezTo>
                  <a:pt x="4247773" y="4220737"/>
                  <a:pt x="4313941" y="4217284"/>
                  <a:pt x="4386681" y="4216981"/>
                </a:cubicBezTo>
                <a:cubicBezTo>
                  <a:pt x="4408223" y="4215450"/>
                  <a:pt x="4546917" y="4200021"/>
                  <a:pt x="4618437" y="4193273"/>
                </a:cubicBezTo>
                <a:lnTo>
                  <a:pt x="4635537" y="4191787"/>
                </a:lnTo>
                <a:lnTo>
                  <a:pt x="4638898" y="4192153"/>
                </a:lnTo>
                <a:lnTo>
                  <a:pt x="4641787" y="4191244"/>
                </a:lnTo>
                <a:lnTo>
                  <a:pt x="4647747" y="4190726"/>
                </a:lnTo>
                <a:cubicBezTo>
                  <a:pt x="4655081" y="4190189"/>
                  <a:pt x="4659698" y="4189996"/>
                  <a:pt x="4660741" y="4190255"/>
                </a:cubicBezTo>
                <a:cubicBezTo>
                  <a:pt x="4666792" y="4200894"/>
                  <a:pt x="4632200" y="4230442"/>
                  <a:pt x="4620172" y="4236614"/>
                </a:cubicBezTo>
                <a:cubicBezTo>
                  <a:pt x="4601186" y="4241063"/>
                  <a:pt x="4431263" y="4255439"/>
                  <a:pt x="4542460" y="4255499"/>
                </a:cubicBezTo>
                <a:cubicBezTo>
                  <a:pt x="4660994" y="4255851"/>
                  <a:pt x="4444376" y="4278495"/>
                  <a:pt x="4415656" y="4280538"/>
                </a:cubicBezTo>
                <a:cubicBezTo>
                  <a:pt x="4338848" y="4290503"/>
                  <a:pt x="4272159" y="4301448"/>
                  <a:pt x="4244830" y="4303835"/>
                </a:cubicBezTo>
                <a:cubicBezTo>
                  <a:pt x="4090956" y="4327513"/>
                  <a:pt x="3947939" y="4346634"/>
                  <a:pt x="3808558" y="4365324"/>
                </a:cubicBezTo>
                <a:lnTo>
                  <a:pt x="3779496" y="4369454"/>
                </a:lnTo>
                <a:lnTo>
                  <a:pt x="3811164" y="4379821"/>
                </a:lnTo>
                <a:lnTo>
                  <a:pt x="3821891" y="4384305"/>
                </a:lnTo>
                <a:lnTo>
                  <a:pt x="3913130" y="4374225"/>
                </a:lnTo>
                <a:cubicBezTo>
                  <a:pt x="3969560" y="4368367"/>
                  <a:pt x="4107005" y="4336815"/>
                  <a:pt x="4150122" y="4347475"/>
                </a:cubicBezTo>
                <a:cubicBezTo>
                  <a:pt x="4166812" y="4351603"/>
                  <a:pt x="4159934" y="4377335"/>
                  <a:pt x="4183682" y="4393878"/>
                </a:cubicBezTo>
                <a:cubicBezTo>
                  <a:pt x="4216161" y="4411052"/>
                  <a:pt x="4237821" y="4396595"/>
                  <a:pt x="4293871" y="4392165"/>
                </a:cubicBezTo>
                <a:cubicBezTo>
                  <a:pt x="4339280" y="4394250"/>
                  <a:pt x="4374052" y="4402848"/>
                  <a:pt x="4402774" y="4400803"/>
                </a:cubicBezTo>
                <a:cubicBezTo>
                  <a:pt x="4523600" y="4392578"/>
                  <a:pt x="4627736" y="4380226"/>
                  <a:pt x="4758300" y="4374406"/>
                </a:cubicBezTo>
                <a:cubicBezTo>
                  <a:pt x="4758300" y="4374406"/>
                  <a:pt x="4867023" y="4344898"/>
                  <a:pt x="4870782" y="4364117"/>
                </a:cubicBezTo>
                <a:cubicBezTo>
                  <a:pt x="4874312" y="4370324"/>
                  <a:pt x="4840777" y="4376511"/>
                  <a:pt x="4813413" y="4380414"/>
                </a:cubicBezTo>
                <a:lnTo>
                  <a:pt x="4792497" y="4383014"/>
                </a:lnTo>
                <a:lnTo>
                  <a:pt x="4628042" y="4386015"/>
                </a:lnTo>
                <a:cubicBezTo>
                  <a:pt x="4571366" y="4387244"/>
                  <a:pt x="4519619" y="4390833"/>
                  <a:pt x="4492584" y="4403200"/>
                </a:cubicBezTo>
                <a:cubicBezTo>
                  <a:pt x="4473603" y="4407649"/>
                  <a:pt x="4468632" y="4426234"/>
                  <a:pt x="4457996" y="4432747"/>
                </a:cubicBezTo>
                <a:cubicBezTo>
                  <a:pt x="4437619" y="4436854"/>
                  <a:pt x="4393599" y="4435114"/>
                  <a:pt x="4353857" y="4445102"/>
                </a:cubicBezTo>
                <a:cubicBezTo>
                  <a:pt x="4325138" y="4447144"/>
                  <a:pt x="4189986" y="4470119"/>
                  <a:pt x="4280807" y="4474285"/>
                </a:cubicBezTo>
                <a:cubicBezTo>
                  <a:pt x="4335956" y="4478777"/>
                  <a:pt x="4405320" y="4457825"/>
                  <a:pt x="4432651" y="4455439"/>
                </a:cubicBezTo>
                <a:cubicBezTo>
                  <a:pt x="4461753" y="4451968"/>
                  <a:pt x="4485504" y="4468509"/>
                  <a:pt x="4493847" y="4470573"/>
                </a:cubicBezTo>
                <a:cubicBezTo>
                  <a:pt x="4513215" y="4464691"/>
                  <a:pt x="4525245" y="4458521"/>
                  <a:pt x="4552574" y="4456135"/>
                </a:cubicBezTo>
                <a:cubicBezTo>
                  <a:pt x="4560921" y="4458197"/>
                  <a:pt x="4595690" y="4466795"/>
                  <a:pt x="4612382" y="4470923"/>
                </a:cubicBezTo>
                <a:cubicBezTo>
                  <a:pt x="4632757" y="4466817"/>
                  <a:pt x="4707272" y="4465428"/>
                  <a:pt x="4771666" y="4463061"/>
                </a:cubicBezTo>
                <a:lnTo>
                  <a:pt x="4812406" y="4461503"/>
                </a:lnTo>
                <a:lnTo>
                  <a:pt x="4819837" y="4462819"/>
                </a:lnTo>
                <a:lnTo>
                  <a:pt x="4818762" y="4462158"/>
                </a:lnTo>
                <a:lnTo>
                  <a:pt x="4821323" y="4463082"/>
                </a:lnTo>
                <a:lnTo>
                  <a:pt x="4862641" y="4470398"/>
                </a:lnTo>
                <a:lnTo>
                  <a:pt x="4871829" y="4472384"/>
                </a:lnTo>
                <a:lnTo>
                  <a:pt x="4796037" y="4482994"/>
                </a:lnTo>
                <a:cubicBezTo>
                  <a:pt x="4710287" y="4491226"/>
                  <a:pt x="4618825" y="4491185"/>
                  <a:pt x="4540725" y="4500451"/>
                </a:cubicBezTo>
                <a:cubicBezTo>
                  <a:pt x="4493974" y="4503370"/>
                  <a:pt x="4446080" y="4510580"/>
                  <a:pt x="4397945" y="4518681"/>
                </a:cubicBezTo>
                <a:lnTo>
                  <a:pt x="4362148" y="4524537"/>
                </a:lnTo>
                <a:lnTo>
                  <a:pt x="4369921" y="4525640"/>
                </a:lnTo>
                <a:lnTo>
                  <a:pt x="4434371" y="4535011"/>
                </a:lnTo>
                <a:lnTo>
                  <a:pt x="4525115" y="4525551"/>
                </a:lnTo>
                <a:cubicBezTo>
                  <a:pt x="4592187" y="4513175"/>
                  <a:pt x="4697714" y="4501167"/>
                  <a:pt x="4622369" y="4538928"/>
                </a:cubicBezTo>
                <a:lnTo>
                  <a:pt x="4561606" y="4552863"/>
                </a:lnTo>
                <a:lnTo>
                  <a:pt x="4703508" y="4570629"/>
                </a:lnTo>
                <a:cubicBezTo>
                  <a:pt x="4822207" y="4585160"/>
                  <a:pt x="4943967" y="4600157"/>
                  <a:pt x="5055470" y="4618419"/>
                </a:cubicBezTo>
                <a:cubicBezTo>
                  <a:pt x="5114397" y="4629354"/>
                  <a:pt x="5106556" y="4631444"/>
                  <a:pt x="5078863" y="4630256"/>
                </a:cubicBezTo>
                <a:lnTo>
                  <a:pt x="5054468" y="4628545"/>
                </a:lnTo>
                <a:lnTo>
                  <a:pt x="5029955" y="4621941"/>
                </a:lnTo>
                <a:cubicBezTo>
                  <a:pt x="5027548" y="4621837"/>
                  <a:pt x="5026518" y="4622443"/>
                  <a:pt x="5027347" y="4623989"/>
                </a:cubicBezTo>
                <a:lnTo>
                  <a:pt x="5030548" y="4626868"/>
                </a:lnTo>
                <a:lnTo>
                  <a:pt x="5028301" y="4626709"/>
                </a:lnTo>
                <a:cubicBezTo>
                  <a:pt x="5010393" y="4625172"/>
                  <a:pt x="4993389" y="4623510"/>
                  <a:pt x="4983150" y="4622421"/>
                </a:cubicBezTo>
                <a:cubicBezTo>
                  <a:pt x="4838738" y="4602914"/>
                  <a:pt x="4695247" y="4594113"/>
                  <a:pt x="4563543" y="4581826"/>
                </a:cubicBezTo>
                <a:cubicBezTo>
                  <a:pt x="4454645" y="4573771"/>
                  <a:pt x="4568130" y="4603339"/>
                  <a:pt x="4616497" y="4611908"/>
                </a:cubicBezTo>
                <a:cubicBezTo>
                  <a:pt x="4770612" y="4638379"/>
                  <a:pt x="4919090" y="4656741"/>
                  <a:pt x="5079358" y="4676893"/>
                </a:cubicBezTo>
                <a:lnTo>
                  <a:pt x="5127901" y="4683110"/>
                </a:lnTo>
                <a:lnTo>
                  <a:pt x="5024766" y="4679457"/>
                </a:lnTo>
                <a:cubicBezTo>
                  <a:pt x="4905399" y="4669212"/>
                  <a:pt x="4789324" y="4646048"/>
                  <a:pt x="4663042" y="4654638"/>
                </a:cubicBezTo>
                <a:cubicBezTo>
                  <a:pt x="4677139" y="4657580"/>
                  <a:pt x="4694114" y="4659587"/>
                  <a:pt x="4706276" y="4661684"/>
                </a:cubicBezTo>
                <a:lnTo>
                  <a:pt x="4712883" y="4663298"/>
                </a:lnTo>
                <a:lnTo>
                  <a:pt x="4650168" y="4658669"/>
                </a:lnTo>
                <a:lnTo>
                  <a:pt x="4718482" y="4669887"/>
                </a:lnTo>
                <a:lnTo>
                  <a:pt x="4694278" y="4676831"/>
                </a:lnTo>
                <a:lnTo>
                  <a:pt x="4593462" y="4645187"/>
                </a:lnTo>
                <a:lnTo>
                  <a:pt x="4600785" y="4642069"/>
                </a:lnTo>
                <a:cubicBezTo>
                  <a:pt x="4603254" y="4641016"/>
                  <a:pt x="4599551" y="4642593"/>
                  <a:pt x="4595230" y="4644433"/>
                </a:cubicBezTo>
                <a:lnTo>
                  <a:pt x="4593460" y="4645186"/>
                </a:lnTo>
                <a:lnTo>
                  <a:pt x="4552310" y="4632270"/>
                </a:lnTo>
                <a:lnTo>
                  <a:pt x="4587923" y="4647545"/>
                </a:lnTo>
                <a:lnTo>
                  <a:pt x="4655493" y="4676526"/>
                </a:lnTo>
                <a:lnTo>
                  <a:pt x="4648290" y="4676295"/>
                </a:lnTo>
                <a:cubicBezTo>
                  <a:pt x="4591754" y="4673362"/>
                  <a:pt x="4504946" y="4667728"/>
                  <a:pt x="4479778" y="4677013"/>
                </a:cubicBezTo>
                <a:cubicBezTo>
                  <a:pt x="4529793" y="4692490"/>
                  <a:pt x="4566342" y="4698683"/>
                  <a:pt x="4601810" y="4703014"/>
                </a:cubicBezTo>
                <a:lnTo>
                  <a:pt x="4652578" y="4708685"/>
                </a:lnTo>
                <a:lnTo>
                  <a:pt x="4636018" y="4713165"/>
                </a:lnTo>
                <a:cubicBezTo>
                  <a:pt x="4642903" y="4717075"/>
                  <a:pt x="4650460" y="4719187"/>
                  <a:pt x="4657557" y="4719947"/>
                </a:cubicBezTo>
                <a:cubicBezTo>
                  <a:pt x="4664655" y="4720707"/>
                  <a:pt x="4671296" y="4720116"/>
                  <a:pt x="4676346" y="4718622"/>
                </a:cubicBezTo>
                <a:lnTo>
                  <a:pt x="4746157" y="4733413"/>
                </a:lnTo>
                <a:lnTo>
                  <a:pt x="4733323" y="4735099"/>
                </a:lnTo>
                <a:lnTo>
                  <a:pt x="4707094" y="4740880"/>
                </a:lnTo>
                <a:lnTo>
                  <a:pt x="4627497" y="4728865"/>
                </a:lnTo>
                <a:lnTo>
                  <a:pt x="4569026" y="4720905"/>
                </a:lnTo>
                <a:lnTo>
                  <a:pt x="4566447" y="4719637"/>
                </a:lnTo>
                <a:lnTo>
                  <a:pt x="4569025" y="4720905"/>
                </a:lnTo>
                <a:lnTo>
                  <a:pt x="4505877" y="4712309"/>
                </a:lnTo>
                <a:cubicBezTo>
                  <a:pt x="4426018" y="4701846"/>
                  <a:pt x="4344898" y="4691755"/>
                  <a:pt x="4240281" y="4677406"/>
                </a:cubicBezTo>
                <a:cubicBezTo>
                  <a:pt x="4240281" y="4677406"/>
                  <a:pt x="4136271" y="4645950"/>
                  <a:pt x="4137114" y="4674060"/>
                </a:cubicBezTo>
                <a:cubicBezTo>
                  <a:pt x="4147133" y="4688478"/>
                  <a:pt x="4307081" y="4697905"/>
                  <a:pt x="4313437" y="4701515"/>
                </a:cubicBezTo>
                <a:cubicBezTo>
                  <a:pt x="4392841" y="4714629"/>
                  <a:pt x="4468646" y="4726063"/>
                  <a:pt x="4545167" y="4738085"/>
                </a:cubicBezTo>
                <a:lnTo>
                  <a:pt x="4696995" y="4763879"/>
                </a:lnTo>
                <a:lnTo>
                  <a:pt x="4696541" y="4764021"/>
                </a:lnTo>
                <a:cubicBezTo>
                  <a:pt x="4666978" y="4765089"/>
                  <a:pt x="4621370" y="4751210"/>
                  <a:pt x="4595225" y="4752036"/>
                </a:cubicBezTo>
                <a:lnTo>
                  <a:pt x="4554758" y="4743766"/>
                </a:lnTo>
                <a:lnTo>
                  <a:pt x="4577890" y="4752413"/>
                </a:lnTo>
                <a:cubicBezTo>
                  <a:pt x="4581391" y="4754238"/>
                  <a:pt x="4592900" y="4758639"/>
                  <a:pt x="4606537" y="4763902"/>
                </a:cubicBezTo>
                <a:lnTo>
                  <a:pt x="4633264" y="4774643"/>
                </a:lnTo>
                <a:lnTo>
                  <a:pt x="4629455" y="4774037"/>
                </a:lnTo>
                <a:cubicBezTo>
                  <a:pt x="4608142" y="4770405"/>
                  <a:pt x="4592448" y="4767669"/>
                  <a:pt x="4588333" y="4767513"/>
                </a:cubicBezTo>
                <a:lnTo>
                  <a:pt x="4581479" y="4766469"/>
                </a:lnTo>
                <a:lnTo>
                  <a:pt x="4560839" y="4757994"/>
                </a:lnTo>
                <a:cubicBezTo>
                  <a:pt x="4541706" y="4749749"/>
                  <a:pt x="4525125" y="4742676"/>
                  <a:pt x="4516085" y="4740351"/>
                </a:cubicBezTo>
                <a:lnTo>
                  <a:pt x="4510266" y="4738744"/>
                </a:lnTo>
                <a:lnTo>
                  <a:pt x="4468994" y="4737085"/>
                </a:lnTo>
                <a:cubicBezTo>
                  <a:pt x="4468994" y="4737085"/>
                  <a:pt x="4466670" y="4740883"/>
                  <a:pt x="4463019" y="4745169"/>
                </a:cubicBezTo>
                <a:lnTo>
                  <a:pt x="4459564" y="4747904"/>
                </a:lnTo>
                <a:lnTo>
                  <a:pt x="4315965" y="4726036"/>
                </a:lnTo>
                <a:cubicBezTo>
                  <a:pt x="4221181" y="4711638"/>
                  <a:pt x="4121879" y="4695945"/>
                  <a:pt x="4016488" y="4676792"/>
                </a:cubicBezTo>
                <a:cubicBezTo>
                  <a:pt x="4016488" y="4676792"/>
                  <a:pt x="3904986" y="4658533"/>
                  <a:pt x="3920302" y="4675960"/>
                </a:cubicBezTo>
                <a:lnTo>
                  <a:pt x="3950367" y="4681890"/>
                </a:lnTo>
                <a:lnTo>
                  <a:pt x="3993202" y="4679222"/>
                </a:lnTo>
                <a:cubicBezTo>
                  <a:pt x="4010020" y="4678713"/>
                  <a:pt x="4023442" y="4679128"/>
                  <a:pt x="4029364" y="4681234"/>
                </a:cubicBezTo>
                <a:lnTo>
                  <a:pt x="4021015" y="4692768"/>
                </a:lnTo>
                <a:lnTo>
                  <a:pt x="4031804" y="4694221"/>
                </a:lnTo>
                <a:cubicBezTo>
                  <a:pt x="4019097" y="4687000"/>
                  <a:pt x="4145993" y="4705282"/>
                  <a:pt x="4134126" y="4726172"/>
                </a:cubicBezTo>
                <a:cubicBezTo>
                  <a:pt x="4130379" y="4732768"/>
                  <a:pt x="4007228" y="4707891"/>
                  <a:pt x="3983360" y="4703055"/>
                </a:cubicBezTo>
                <a:lnTo>
                  <a:pt x="3973898" y="4701854"/>
                </a:lnTo>
                <a:lnTo>
                  <a:pt x="3972608" y="4702088"/>
                </a:lnTo>
                <a:lnTo>
                  <a:pt x="3942515" y="4704533"/>
                </a:lnTo>
                <a:lnTo>
                  <a:pt x="4156338" y="4745333"/>
                </a:lnTo>
                <a:cubicBezTo>
                  <a:pt x="4264651" y="4763966"/>
                  <a:pt x="4375623" y="4781923"/>
                  <a:pt x="4490301" y="4801989"/>
                </a:cubicBezTo>
                <a:cubicBezTo>
                  <a:pt x="4490301" y="4801989"/>
                  <a:pt x="4526039" y="4785933"/>
                  <a:pt x="4531253" y="4806348"/>
                </a:cubicBezTo>
                <a:cubicBezTo>
                  <a:pt x="4533237" y="4817654"/>
                  <a:pt x="4429147" y="4803605"/>
                  <a:pt x="4486554" y="4808585"/>
                </a:cubicBezTo>
                <a:cubicBezTo>
                  <a:pt x="4296384" y="4790716"/>
                  <a:pt x="4069225" y="4734384"/>
                  <a:pt x="3882717" y="4727322"/>
                </a:cubicBezTo>
                <a:cubicBezTo>
                  <a:pt x="3882717" y="4727322"/>
                  <a:pt x="3872819" y="4736423"/>
                  <a:pt x="3875293" y="4734150"/>
                </a:cubicBezTo>
                <a:cubicBezTo>
                  <a:pt x="3876120" y="4733388"/>
                  <a:pt x="3878319" y="4731366"/>
                  <a:pt x="3882717" y="4727322"/>
                </a:cubicBezTo>
                <a:cubicBezTo>
                  <a:pt x="4068926" y="4779297"/>
                  <a:pt x="4320254" y="4795551"/>
                  <a:pt x="4533155" y="4835059"/>
                </a:cubicBezTo>
                <a:cubicBezTo>
                  <a:pt x="4541382" y="4835371"/>
                  <a:pt x="4564878" y="4839629"/>
                  <a:pt x="4585302" y="4845597"/>
                </a:cubicBezTo>
                <a:lnTo>
                  <a:pt x="4585572" y="4845699"/>
                </a:lnTo>
                <a:lnTo>
                  <a:pt x="4449829" y="4837723"/>
                </a:lnTo>
                <a:cubicBezTo>
                  <a:pt x="4449829" y="4837723"/>
                  <a:pt x="4448407" y="4836603"/>
                  <a:pt x="4446190" y="4835147"/>
                </a:cubicBezTo>
                <a:lnTo>
                  <a:pt x="4441459" y="4832561"/>
                </a:lnTo>
                <a:lnTo>
                  <a:pt x="4434269" y="4834033"/>
                </a:lnTo>
                <a:lnTo>
                  <a:pt x="4428625" y="4838357"/>
                </a:lnTo>
                <a:lnTo>
                  <a:pt x="4430971" y="4839797"/>
                </a:lnTo>
                <a:cubicBezTo>
                  <a:pt x="4448295" y="4844881"/>
                  <a:pt x="4481236" y="4847670"/>
                  <a:pt x="4451781" y="4843263"/>
                </a:cubicBezTo>
                <a:cubicBezTo>
                  <a:pt x="4484336" y="4847875"/>
                  <a:pt x="4518668" y="4851082"/>
                  <a:pt x="4553834" y="4853703"/>
                </a:cubicBezTo>
                <a:lnTo>
                  <a:pt x="4612733" y="4857512"/>
                </a:lnTo>
                <a:lnTo>
                  <a:pt x="4619021" y="4866388"/>
                </a:lnTo>
                <a:lnTo>
                  <a:pt x="4521287" y="4855946"/>
                </a:lnTo>
                <a:cubicBezTo>
                  <a:pt x="4426241" y="4838311"/>
                  <a:pt x="4322777" y="4823162"/>
                  <a:pt x="4230338" y="4815732"/>
                </a:cubicBezTo>
                <a:cubicBezTo>
                  <a:pt x="4211276" y="4804903"/>
                  <a:pt x="4186783" y="4801167"/>
                  <a:pt x="4166580" y="4807143"/>
                </a:cubicBezTo>
                <a:cubicBezTo>
                  <a:pt x="4161814" y="4804433"/>
                  <a:pt x="4154984" y="4795647"/>
                  <a:pt x="4148706" y="4796989"/>
                </a:cubicBezTo>
                <a:cubicBezTo>
                  <a:pt x="4146613" y="4797436"/>
                  <a:pt x="4144581" y="4799009"/>
                  <a:pt x="4142708" y="4802307"/>
                </a:cubicBezTo>
                <a:cubicBezTo>
                  <a:pt x="4137943" y="4799599"/>
                  <a:pt x="4131114" y="4790812"/>
                  <a:pt x="4124836" y="4792153"/>
                </a:cubicBezTo>
                <a:cubicBezTo>
                  <a:pt x="4122744" y="4792601"/>
                  <a:pt x="4120711" y="4794173"/>
                  <a:pt x="4118838" y="4797470"/>
                </a:cubicBezTo>
                <a:cubicBezTo>
                  <a:pt x="4125722" y="4801383"/>
                  <a:pt x="4130754" y="4804241"/>
                  <a:pt x="4134531" y="4805296"/>
                </a:cubicBezTo>
                <a:cubicBezTo>
                  <a:pt x="4138309" y="4806351"/>
                  <a:pt x="4140834" y="4805605"/>
                  <a:pt x="4142708" y="4802307"/>
                </a:cubicBezTo>
                <a:cubicBezTo>
                  <a:pt x="4149591" y="4806217"/>
                  <a:pt x="4154623" y="4809074"/>
                  <a:pt x="4158401" y="4810130"/>
                </a:cubicBezTo>
                <a:cubicBezTo>
                  <a:pt x="4162178" y="4811187"/>
                  <a:pt x="4164706" y="4810440"/>
                  <a:pt x="4166580" y="4807143"/>
                </a:cubicBezTo>
                <a:cubicBezTo>
                  <a:pt x="4181690" y="4811363"/>
                  <a:pt x="4192422" y="4815278"/>
                  <a:pt x="4201982" y="4817256"/>
                </a:cubicBezTo>
                <a:cubicBezTo>
                  <a:pt x="4211540" y="4819233"/>
                  <a:pt x="4219924" y="4819268"/>
                  <a:pt x="4230338" y="4815732"/>
                </a:cubicBezTo>
                <a:lnTo>
                  <a:pt x="4475114" y="4859253"/>
                </a:lnTo>
                <a:lnTo>
                  <a:pt x="4417921" y="4855199"/>
                </a:lnTo>
                <a:cubicBezTo>
                  <a:pt x="4412327" y="4854057"/>
                  <a:pt x="4396057" y="4853306"/>
                  <a:pt x="4381714" y="4854340"/>
                </a:cubicBezTo>
                <a:lnTo>
                  <a:pt x="4376770" y="4855161"/>
                </a:lnTo>
                <a:lnTo>
                  <a:pt x="4378648" y="4855792"/>
                </a:lnTo>
                <a:lnTo>
                  <a:pt x="4387195" y="4858827"/>
                </a:lnTo>
                <a:lnTo>
                  <a:pt x="4366013" y="4856944"/>
                </a:lnTo>
                <a:lnTo>
                  <a:pt x="4363220" y="4857407"/>
                </a:lnTo>
                <a:cubicBezTo>
                  <a:pt x="4358588" y="4858990"/>
                  <a:pt x="4356012" y="4861197"/>
                  <a:pt x="4357071" y="4864196"/>
                </a:cubicBezTo>
                <a:lnTo>
                  <a:pt x="4424104" y="4872740"/>
                </a:lnTo>
                <a:cubicBezTo>
                  <a:pt x="4489957" y="4875476"/>
                  <a:pt x="4561285" y="4881470"/>
                  <a:pt x="4624471" y="4891370"/>
                </a:cubicBezTo>
                <a:cubicBezTo>
                  <a:pt x="4570739" y="4891111"/>
                  <a:pt x="4512959" y="4887348"/>
                  <a:pt x="4452960" y="4882808"/>
                </a:cubicBezTo>
                <a:lnTo>
                  <a:pt x="4319719" y="4873286"/>
                </a:lnTo>
                <a:lnTo>
                  <a:pt x="4330320" y="4875379"/>
                </a:lnTo>
                <a:cubicBezTo>
                  <a:pt x="4302870" y="4877271"/>
                  <a:pt x="4276018" y="4876877"/>
                  <a:pt x="4249460" y="4875325"/>
                </a:cubicBezTo>
                <a:lnTo>
                  <a:pt x="4189979" y="4870057"/>
                </a:lnTo>
                <a:lnTo>
                  <a:pt x="4180341" y="4867466"/>
                </a:lnTo>
                <a:cubicBezTo>
                  <a:pt x="4167907" y="4864235"/>
                  <a:pt x="4158622" y="4862146"/>
                  <a:pt x="4151894" y="4860979"/>
                </a:cubicBezTo>
                <a:lnTo>
                  <a:pt x="4144357" y="4860426"/>
                </a:lnTo>
                <a:lnTo>
                  <a:pt x="4144974" y="4866285"/>
                </a:lnTo>
                <a:lnTo>
                  <a:pt x="4145685" y="4874503"/>
                </a:lnTo>
                <a:lnTo>
                  <a:pt x="4155024" y="4875258"/>
                </a:lnTo>
                <a:cubicBezTo>
                  <a:pt x="4172906" y="4876035"/>
                  <a:pt x="4190960" y="4877431"/>
                  <a:pt x="4209912" y="4883330"/>
                </a:cubicBezTo>
                <a:lnTo>
                  <a:pt x="4257075" y="4896542"/>
                </a:lnTo>
                <a:lnTo>
                  <a:pt x="4278112" y="4896930"/>
                </a:lnTo>
                <a:lnTo>
                  <a:pt x="4272844" y="4895153"/>
                </a:lnTo>
                <a:lnTo>
                  <a:pt x="4287694" y="4897109"/>
                </a:lnTo>
                <a:lnTo>
                  <a:pt x="4306956" y="4897465"/>
                </a:lnTo>
                <a:cubicBezTo>
                  <a:pt x="4325697" y="4897774"/>
                  <a:pt x="4342370" y="4898181"/>
                  <a:pt x="4354417" y="4899166"/>
                </a:cubicBezTo>
                <a:lnTo>
                  <a:pt x="4432496" y="4905007"/>
                </a:lnTo>
                <a:lnTo>
                  <a:pt x="4440092" y="4910568"/>
                </a:lnTo>
                <a:lnTo>
                  <a:pt x="4463314" y="4924519"/>
                </a:lnTo>
                <a:lnTo>
                  <a:pt x="4438186" y="4923449"/>
                </a:lnTo>
                <a:lnTo>
                  <a:pt x="4353544" y="4919301"/>
                </a:lnTo>
                <a:lnTo>
                  <a:pt x="4373193" y="4922583"/>
                </a:lnTo>
                <a:cubicBezTo>
                  <a:pt x="4393133" y="4925263"/>
                  <a:pt x="4414013" y="4927454"/>
                  <a:pt x="4436173" y="4929231"/>
                </a:cubicBezTo>
                <a:cubicBezTo>
                  <a:pt x="4581324" y="4953488"/>
                  <a:pt x="4265783" y="4930572"/>
                  <a:pt x="4261493" y="4937585"/>
                </a:cubicBezTo>
                <a:lnTo>
                  <a:pt x="4334982" y="4982850"/>
                </a:lnTo>
                <a:cubicBezTo>
                  <a:pt x="4332836" y="4986355"/>
                  <a:pt x="4302855" y="4983392"/>
                  <a:pt x="4273410" y="4979553"/>
                </a:cubicBezTo>
                <a:lnTo>
                  <a:pt x="4246309" y="4975701"/>
                </a:lnTo>
                <a:lnTo>
                  <a:pt x="4249786" y="4977167"/>
                </a:lnTo>
                <a:cubicBezTo>
                  <a:pt x="4311580" y="5003072"/>
                  <a:pt x="4379919" y="5031632"/>
                  <a:pt x="4306330" y="5011512"/>
                </a:cubicBezTo>
                <a:cubicBezTo>
                  <a:pt x="4271720" y="4998782"/>
                  <a:pt x="4240387" y="4989083"/>
                  <a:pt x="4210080" y="4981906"/>
                </a:cubicBezTo>
                <a:lnTo>
                  <a:pt x="4129544" y="4968963"/>
                </a:lnTo>
                <a:lnTo>
                  <a:pt x="4129982" y="4969070"/>
                </a:lnTo>
                <a:cubicBezTo>
                  <a:pt x="4176368" y="4979054"/>
                  <a:pt x="4246569" y="4988778"/>
                  <a:pt x="4243349" y="4994037"/>
                </a:cubicBezTo>
                <a:cubicBezTo>
                  <a:pt x="4242278" y="4995789"/>
                  <a:pt x="4233001" y="4997120"/>
                  <a:pt x="4221597" y="4998472"/>
                </a:cubicBezTo>
                <a:lnTo>
                  <a:pt x="4212205" y="4999716"/>
                </a:lnTo>
                <a:lnTo>
                  <a:pt x="4092998" y="4962636"/>
                </a:lnTo>
                <a:lnTo>
                  <a:pt x="4035715" y="4944822"/>
                </a:lnTo>
                <a:lnTo>
                  <a:pt x="4028929" y="4938431"/>
                </a:lnTo>
                <a:lnTo>
                  <a:pt x="4027781" y="4938299"/>
                </a:lnTo>
                <a:lnTo>
                  <a:pt x="4025091" y="4942515"/>
                </a:lnTo>
                <a:cubicBezTo>
                  <a:pt x="4024724" y="4947302"/>
                  <a:pt x="4027897" y="4952859"/>
                  <a:pt x="4035715" y="4944822"/>
                </a:cubicBezTo>
                <a:lnTo>
                  <a:pt x="4097428" y="4972778"/>
                </a:lnTo>
                <a:lnTo>
                  <a:pt x="4113730" y="4976106"/>
                </a:lnTo>
                <a:cubicBezTo>
                  <a:pt x="4126623" y="4979361"/>
                  <a:pt x="4136442" y="4983151"/>
                  <a:pt x="4139985" y="4988442"/>
                </a:cubicBezTo>
                <a:lnTo>
                  <a:pt x="4141731" y="4991199"/>
                </a:lnTo>
                <a:lnTo>
                  <a:pt x="4182915" y="5005861"/>
                </a:lnTo>
                <a:lnTo>
                  <a:pt x="4176218" y="5010408"/>
                </a:lnTo>
                <a:cubicBezTo>
                  <a:pt x="4178405" y="5012019"/>
                  <a:pt x="4183095" y="5013857"/>
                  <a:pt x="4191051" y="5015979"/>
                </a:cubicBezTo>
                <a:lnTo>
                  <a:pt x="4205563" y="5019046"/>
                </a:lnTo>
                <a:lnTo>
                  <a:pt x="4222324" y="5018353"/>
                </a:lnTo>
                <a:cubicBezTo>
                  <a:pt x="4259838" y="5015709"/>
                  <a:pt x="4288550" y="5013484"/>
                  <a:pt x="4284908" y="5026138"/>
                </a:cubicBezTo>
                <a:cubicBezTo>
                  <a:pt x="4284908" y="5026138"/>
                  <a:pt x="4278033" y="5027317"/>
                  <a:pt x="4268509" y="5029474"/>
                </a:cubicBezTo>
                <a:lnTo>
                  <a:pt x="4257647" y="5032568"/>
                </a:lnTo>
                <a:lnTo>
                  <a:pt x="4305104" y="5049577"/>
                </a:lnTo>
                <a:cubicBezTo>
                  <a:pt x="4334961" y="5061297"/>
                  <a:pt x="4364554" y="5074433"/>
                  <a:pt x="4393646" y="5090374"/>
                </a:cubicBezTo>
                <a:cubicBezTo>
                  <a:pt x="4354445" y="5082711"/>
                  <a:pt x="4316858" y="5071269"/>
                  <a:pt x="4279448" y="5058765"/>
                </a:cubicBezTo>
                <a:lnTo>
                  <a:pt x="4215780" y="5037385"/>
                </a:lnTo>
                <a:lnTo>
                  <a:pt x="4212070" y="5037065"/>
                </a:lnTo>
                <a:lnTo>
                  <a:pt x="4214099" y="5036821"/>
                </a:lnTo>
                <a:lnTo>
                  <a:pt x="4205474" y="5033924"/>
                </a:lnTo>
                <a:lnTo>
                  <a:pt x="4204925" y="5033932"/>
                </a:lnTo>
                <a:lnTo>
                  <a:pt x="4200326" y="5039545"/>
                </a:lnTo>
                <a:lnTo>
                  <a:pt x="4211162" y="5041411"/>
                </a:lnTo>
                <a:cubicBezTo>
                  <a:pt x="4225316" y="5043927"/>
                  <a:pt x="4238827" y="5047414"/>
                  <a:pt x="4251012" y="5054754"/>
                </a:cubicBezTo>
                <a:cubicBezTo>
                  <a:pt x="4257303" y="5058561"/>
                  <a:pt x="4260648" y="5062158"/>
                  <a:pt x="4263347" y="5066478"/>
                </a:cubicBezTo>
                <a:lnTo>
                  <a:pt x="4266471" y="5072414"/>
                </a:lnTo>
                <a:lnTo>
                  <a:pt x="4402152" y="5120984"/>
                </a:lnTo>
                <a:lnTo>
                  <a:pt x="4497426" y="5126243"/>
                </a:lnTo>
                <a:lnTo>
                  <a:pt x="4513361" y="5134911"/>
                </a:lnTo>
                <a:lnTo>
                  <a:pt x="4551854" y="5152958"/>
                </a:lnTo>
                <a:lnTo>
                  <a:pt x="4470607" y="5153952"/>
                </a:lnTo>
                <a:cubicBezTo>
                  <a:pt x="4457467" y="5147490"/>
                  <a:pt x="4444654" y="5143849"/>
                  <a:pt x="4433263" y="5143189"/>
                </a:cubicBezTo>
                <a:lnTo>
                  <a:pt x="4426073" y="5144966"/>
                </a:lnTo>
                <a:lnTo>
                  <a:pt x="4458219" y="5155777"/>
                </a:lnTo>
                <a:lnTo>
                  <a:pt x="4470607" y="5153952"/>
                </a:lnTo>
                <a:lnTo>
                  <a:pt x="4548345" y="5164601"/>
                </a:lnTo>
                <a:lnTo>
                  <a:pt x="4542013" y="5182525"/>
                </a:lnTo>
                <a:cubicBezTo>
                  <a:pt x="4537077" y="5177726"/>
                  <a:pt x="4532847" y="5173611"/>
                  <a:pt x="4532847" y="5173611"/>
                </a:cubicBezTo>
                <a:lnTo>
                  <a:pt x="4532832" y="5181018"/>
                </a:lnTo>
                <a:lnTo>
                  <a:pt x="4540478" y="5183623"/>
                </a:lnTo>
                <a:lnTo>
                  <a:pt x="4542013" y="5182525"/>
                </a:lnTo>
                <a:lnTo>
                  <a:pt x="4567465" y="5192212"/>
                </a:lnTo>
                <a:lnTo>
                  <a:pt x="4563341" y="5192143"/>
                </a:lnTo>
                <a:lnTo>
                  <a:pt x="4613589" y="5214484"/>
                </a:lnTo>
                <a:cubicBezTo>
                  <a:pt x="4590412" y="5209961"/>
                  <a:pt x="4569059" y="5204898"/>
                  <a:pt x="4548614" y="5199547"/>
                </a:cubicBezTo>
                <a:lnTo>
                  <a:pt x="4519592" y="5191421"/>
                </a:lnTo>
                <a:lnTo>
                  <a:pt x="4491121" y="5190952"/>
                </a:lnTo>
                <a:lnTo>
                  <a:pt x="4467680" y="5186871"/>
                </a:lnTo>
                <a:cubicBezTo>
                  <a:pt x="4460195" y="5185176"/>
                  <a:pt x="4455914" y="5183582"/>
                  <a:pt x="4457148" y="5182313"/>
                </a:cubicBezTo>
                <a:lnTo>
                  <a:pt x="4458223" y="5190409"/>
                </a:lnTo>
                <a:lnTo>
                  <a:pt x="4356076" y="5188723"/>
                </a:lnTo>
                <a:lnTo>
                  <a:pt x="4335620" y="5182090"/>
                </a:lnTo>
                <a:lnTo>
                  <a:pt x="4341898" y="5193232"/>
                </a:lnTo>
                <a:lnTo>
                  <a:pt x="4342240" y="5195006"/>
                </a:lnTo>
                <a:lnTo>
                  <a:pt x="4364509" y="5200241"/>
                </a:lnTo>
                <a:cubicBezTo>
                  <a:pt x="4390380" y="5213188"/>
                  <a:pt x="4451391" y="5218477"/>
                  <a:pt x="4459733" y="5239778"/>
                </a:cubicBezTo>
                <a:cubicBezTo>
                  <a:pt x="4468075" y="5261078"/>
                  <a:pt x="4414483" y="5219385"/>
                  <a:pt x="4435453" y="5240374"/>
                </a:cubicBezTo>
                <a:cubicBezTo>
                  <a:pt x="4463044" y="5267993"/>
                  <a:pt x="4544848" y="5301070"/>
                  <a:pt x="4444590" y="5268448"/>
                </a:cubicBezTo>
                <a:cubicBezTo>
                  <a:pt x="4370203" y="5248772"/>
                  <a:pt x="4337579" y="5228069"/>
                  <a:pt x="4251493" y="5216605"/>
                </a:cubicBezTo>
                <a:cubicBezTo>
                  <a:pt x="4267219" y="5232348"/>
                  <a:pt x="4334548" y="5258282"/>
                  <a:pt x="4378143" y="5275726"/>
                </a:cubicBezTo>
                <a:lnTo>
                  <a:pt x="4383648" y="5278055"/>
                </a:lnTo>
                <a:lnTo>
                  <a:pt x="4290560" y="5275515"/>
                </a:lnTo>
                <a:lnTo>
                  <a:pt x="4412961" y="5291308"/>
                </a:lnTo>
                <a:lnTo>
                  <a:pt x="4430173" y="5306156"/>
                </a:lnTo>
                <a:cubicBezTo>
                  <a:pt x="4435651" y="5314725"/>
                  <a:pt x="4404999" y="5302531"/>
                  <a:pt x="4381724" y="5297163"/>
                </a:cubicBezTo>
                <a:lnTo>
                  <a:pt x="4418179" y="5313869"/>
                </a:lnTo>
                <a:lnTo>
                  <a:pt x="4528766" y="5332051"/>
                </a:lnTo>
                <a:cubicBezTo>
                  <a:pt x="4550905" y="5336098"/>
                  <a:pt x="4615667" y="5334595"/>
                  <a:pt x="4664885" y="5338704"/>
                </a:cubicBezTo>
                <a:lnTo>
                  <a:pt x="4705005" y="5344826"/>
                </a:lnTo>
                <a:lnTo>
                  <a:pt x="4709262" y="5347232"/>
                </a:lnTo>
                <a:lnTo>
                  <a:pt x="4716832" y="5353705"/>
                </a:lnTo>
                <a:cubicBezTo>
                  <a:pt x="4699471" y="5357566"/>
                  <a:pt x="4615195" y="5349471"/>
                  <a:pt x="4602516" y="5350078"/>
                </a:cubicBezTo>
                <a:cubicBezTo>
                  <a:pt x="4568046" y="5347189"/>
                  <a:pt x="4540870" y="5345512"/>
                  <a:pt x="4517061" y="5344470"/>
                </a:cubicBezTo>
                <a:lnTo>
                  <a:pt x="4504593" y="5344127"/>
                </a:lnTo>
                <a:lnTo>
                  <a:pt x="4422833" y="5316001"/>
                </a:lnTo>
                <a:lnTo>
                  <a:pt x="4474753" y="5339796"/>
                </a:lnTo>
                <a:cubicBezTo>
                  <a:pt x="4568504" y="5376113"/>
                  <a:pt x="4663821" y="5397749"/>
                  <a:pt x="4755336" y="5443038"/>
                </a:cubicBezTo>
                <a:lnTo>
                  <a:pt x="4776467" y="5452369"/>
                </a:lnTo>
                <a:lnTo>
                  <a:pt x="4775121" y="5452408"/>
                </a:lnTo>
                <a:cubicBezTo>
                  <a:pt x="4754700" y="5453379"/>
                  <a:pt x="4684943" y="5439567"/>
                  <a:pt x="4654517" y="5444064"/>
                </a:cubicBezTo>
                <a:cubicBezTo>
                  <a:pt x="4614088" y="5452090"/>
                  <a:pt x="4712320" y="5455864"/>
                  <a:pt x="4723505" y="5458149"/>
                </a:cubicBezTo>
                <a:cubicBezTo>
                  <a:pt x="4746908" y="5459501"/>
                  <a:pt x="4765282" y="5461002"/>
                  <a:pt x="4781321" y="5462631"/>
                </a:cubicBezTo>
                <a:lnTo>
                  <a:pt x="4806507" y="5465639"/>
                </a:lnTo>
                <a:lnTo>
                  <a:pt x="4884014" y="5499876"/>
                </a:lnTo>
                <a:lnTo>
                  <a:pt x="4880390" y="5505599"/>
                </a:lnTo>
                <a:cubicBezTo>
                  <a:pt x="4879901" y="5504215"/>
                  <a:pt x="4883682" y="5504506"/>
                  <a:pt x="4889905" y="5505829"/>
                </a:cubicBezTo>
                <a:lnTo>
                  <a:pt x="4908976" y="5510903"/>
                </a:lnTo>
                <a:lnTo>
                  <a:pt x="4966906" y="5536492"/>
                </a:lnTo>
                <a:lnTo>
                  <a:pt x="4944373" y="5534943"/>
                </a:lnTo>
                <a:cubicBezTo>
                  <a:pt x="4942094" y="5528480"/>
                  <a:pt x="4940143" y="5522939"/>
                  <a:pt x="4934373" y="5538468"/>
                </a:cubicBezTo>
                <a:cubicBezTo>
                  <a:pt x="4934373" y="5538468"/>
                  <a:pt x="4938989" y="5536840"/>
                  <a:pt x="4944373" y="5534943"/>
                </a:cubicBezTo>
                <a:lnTo>
                  <a:pt x="4942911" y="5550640"/>
                </a:lnTo>
                <a:lnTo>
                  <a:pt x="4880666" y="5531635"/>
                </a:lnTo>
                <a:cubicBezTo>
                  <a:pt x="4866320" y="5517275"/>
                  <a:pt x="4848044" y="5510933"/>
                  <a:pt x="4829588" y="5511387"/>
                </a:cubicBezTo>
                <a:cubicBezTo>
                  <a:pt x="4837006" y="5524787"/>
                  <a:pt x="4856385" y="5532233"/>
                  <a:pt x="4880666" y="5531635"/>
                </a:cubicBezTo>
                <a:lnTo>
                  <a:pt x="4941507" y="5560628"/>
                </a:lnTo>
                <a:lnTo>
                  <a:pt x="4906245" y="5560838"/>
                </a:lnTo>
                <a:lnTo>
                  <a:pt x="4891231" y="5561826"/>
                </a:lnTo>
                <a:lnTo>
                  <a:pt x="4692839" y="5483202"/>
                </a:lnTo>
                <a:cubicBezTo>
                  <a:pt x="4562589" y="5433633"/>
                  <a:pt x="4431783" y="5387613"/>
                  <a:pt x="4297224" y="5349047"/>
                </a:cubicBezTo>
                <a:cubicBezTo>
                  <a:pt x="4290956" y="5347503"/>
                  <a:pt x="4279102" y="5342985"/>
                  <a:pt x="4264585" y="5337293"/>
                </a:cubicBezTo>
                <a:lnTo>
                  <a:pt x="4257624" y="5334603"/>
                </a:lnTo>
                <a:lnTo>
                  <a:pt x="4231918" y="5332774"/>
                </a:lnTo>
                <a:lnTo>
                  <a:pt x="4195362" y="5331591"/>
                </a:lnTo>
                <a:lnTo>
                  <a:pt x="4243470" y="5348529"/>
                </a:lnTo>
                <a:lnTo>
                  <a:pt x="4300609" y="5364139"/>
                </a:lnTo>
                <a:lnTo>
                  <a:pt x="4333125" y="5364873"/>
                </a:lnTo>
                <a:cubicBezTo>
                  <a:pt x="4352343" y="5366153"/>
                  <a:pt x="4364713" y="5369956"/>
                  <a:pt x="4361428" y="5382024"/>
                </a:cubicBezTo>
                <a:cubicBezTo>
                  <a:pt x="4361965" y="5381148"/>
                  <a:pt x="4360837" y="5380617"/>
                  <a:pt x="4358398" y="5380371"/>
                </a:cubicBezTo>
                <a:lnTo>
                  <a:pt x="4349392" y="5380413"/>
                </a:lnTo>
                <a:lnTo>
                  <a:pt x="4356742" y="5383113"/>
                </a:lnTo>
                <a:cubicBezTo>
                  <a:pt x="4399592" y="5396542"/>
                  <a:pt x="4451052" y="5408645"/>
                  <a:pt x="4476017" y="5428404"/>
                </a:cubicBezTo>
                <a:cubicBezTo>
                  <a:pt x="4482639" y="5435034"/>
                  <a:pt x="4484360" y="5449706"/>
                  <a:pt x="4490188" y="5449563"/>
                </a:cubicBezTo>
                <a:cubicBezTo>
                  <a:pt x="4516057" y="5462510"/>
                  <a:pt x="4596272" y="5482041"/>
                  <a:pt x="4622936" y="5501759"/>
                </a:cubicBezTo>
                <a:cubicBezTo>
                  <a:pt x="4636489" y="5509350"/>
                  <a:pt x="4638873" y="5529664"/>
                  <a:pt x="4638873" y="5529664"/>
                </a:cubicBezTo>
                <a:cubicBezTo>
                  <a:pt x="4638873" y="5529664"/>
                  <a:pt x="4642019" y="5531567"/>
                  <a:pt x="4646741" y="5533432"/>
                </a:cubicBezTo>
                <a:lnTo>
                  <a:pt x="4654368" y="5534987"/>
                </a:lnTo>
                <a:lnTo>
                  <a:pt x="4664945" y="5540563"/>
                </a:lnTo>
                <a:lnTo>
                  <a:pt x="4665504" y="5542875"/>
                </a:lnTo>
                <a:cubicBezTo>
                  <a:pt x="4666332" y="5543704"/>
                  <a:pt x="4667786" y="5543667"/>
                  <a:pt x="4670702" y="5543594"/>
                </a:cubicBezTo>
                <a:lnTo>
                  <a:pt x="4664945" y="5540563"/>
                </a:lnTo>
                <a:lnTo>
                  <a:pt x="4664081" y="5536966"/>
                </a:lnTo>
                <a:cubicBezTo>
                  <a:pt x="4677323" y="5550225"/>
                  <a:pt x="4696395" y="5563338"/>
                  <a:pt x="4696395" y="5563338"/>
                </a:cubicBezTo>
                <a:cubicBezTo>
                  <a:pt x="4693083" y="5584926"/>
                  <a:pt x="4613002" y="5516718"/>
                  <a:pt x="4557820" y="5511287"/>
                </a:cubicBezTo>
                <a:cubicBezTo>
                  <a:pt x="4551990" y="5511428"/>
                  <a:pt x="4534331" y="5518654"/>
                  <a:pt x="4528504" y="5518798"/>
                </a:cubicBezTo>
                <a:cubicBezTo>
                  <a:pt x="4491774" y="5512911"/>
                  <a:pt x="4447319" y="5499291"/>
                  <a:pt x="4398140" y="5486917"/>
                </a:cubicBezTo>
                <a:cubicBezTo>
                  <a:pt x="4395734" y="5486127"/>
                  <a:pt x="4391161" y="5484506"/>
                  <a:pt x="4384988" y="5482276"/>
                </a:cubicBezTo>
                <a:lnTo>
                  <a:pt x="4373135" y="5477948"/>
                </a:lnTo>
                <a:lnTo>
                  <a:pt x="4366007" y="5478627"/>
                </a:lnTo>
                <a:cubicBezTo>
                  <a:pt x="4360910" y="5478740"/>
                  <a:pt x="4354476" y="5478568"/>
                  <a:pt x="4346429" y="5478031"/>
                </a:cubicBezTo>
                <a:cubicBezTo>
                  <a:pt x="4297187" y="5473579"/>
                  <a:pt x="4337056" y="5464298"/>
                  <a:pt x="4303494" y="5476679"/>
                </a:cubicBezTo>
                <a:cubicBezTo>
                  <a:pt x="4314974" y="5472446"/>
                  <a:pt x="4320473" y="5477428"/>
                  <a:pt x="4321237" y="5484836"/>
                </a:cubicBezTo>
                <a:lnTo>
                  <a:pt x="4311094" y="5506463"/>
                </a:lnTo>
                <a:lnTo>
                  <a:pt x="4340472" y="5517785"/>
                </a:lnTo>
                <a:lnTo>
                  <a:pt x="4349571" y="5521102"/>
                </a:lnTo>
                <a:lnTo>
                  <a:pt x="4358848" y="5522403"/>
                </a:lnTo>
                <a:cubicBezTo>
                  <a:pt x="4381664" y="5525945"/>
                  <a:pt x="4406216" y="5530500"/>
                  <a:pt x="4422522" y="5535170"/>
                </a:cubicBezTo>
                <a:cubicBezTo>
                  <a:pt x="4427958" y="5536728"/>
                  <a:pt x="4432477" y="5538297"/>
                  <a:pt x="4435711" y="5539848"/>
                </a:cubicBezTo>
                <a:cubicBezTo>
                  <a:pt x="4438945" y="5541395"/>
                  <a:pt x="4440895" y="5542925"/>
                  <a:pt x="4441189" y="5544399"/>
                </a:cubicBezTo>
                <a:cubicBezTo>
                  <a:pt x="4441692" y="5546928"/>
                  <a:pt x="4436880" y="5548647"/>
                  <a:pt x="4428999" y="5549760"/>
                </a:cubicBezTo>
                <a:lnTo>
                  <a:pt x="4423566" y="5550065"/>
                </a:lnTo>
                <a:lnTo>
                  <a:pt x="4441981" y="5557573"/>
                </a:lnTo>
                <a:cubicBezTo>
                  <a:pt x="4461686" y="5565718"/>
                  <a:pt x="4477293" y="5572127"/>
                  <a:pt x="4486430" y="5575298"/>
                </a:cubicBezTo>
                <a:cubicBezTo>
                  <a:pt x="4588430" y="5618629"/>
                  <a:pt x="4683488" y="5656754"/>
                  <a:pt x="4776126" y="5693949"/>
                </a:cubicBezTo>
                <a:lnTo>
                  <a:pt x="4795421" y="5701878"/>
                </a:lnTo>
                <a:lnTo>
                  <a:pt x="4773085" y="5704312"/>
                </a:lnTo>
                <a:lnTo>
                  <a:pt x="4765431" y="5705861"/>
                </a:lnTo>
                <a:lnTo>
                  <a:pt x="4704601" y="5683116"/>
                </a:lnTo>
                <a:cubicBezTo>
                  <a:pt x="4666945" y="5669330"/>
                  <a:pt x="4576753" y="5622879"/>
                  <a:pt x="4546645" y="5623621"/>
                </a:cubicBezTo>
                <a:cubicBezTo>
                  <a:pt x="4534990" y="5623905"/>
                  <a:pt x="4537373" y="5644221"/>
                  <a:pt x="4519848" y="5652577"/>
                </a:cubicBezTo>
                <a:cubicBezTo>
                  <a:pt x="4496360" y="5659945"/>
                  <a:pt x="4482984" y="5645562"/>
                  <a:pt x="4445460" y="5632901"/>
                </a:cubicBezTo>
                <a:cubicBezTo>
                  <a:pt x="4414559" y="5626872"/>
                  <a:pt x="4390277" y="5627468"/>
                  <a:pt x="4371028" y="5621150"/>
                </a:cubicBezTo>
                <a:cubicBezTo>
                  <a:pt x="4290020" y="5594846"/>
                  <a:pt x="4220665" y="5568257"/>
                  <a:pt x="4132855" y="5542119"/>
                </a:cubicBezTo>
                <a:cubicBezTo>
                  <a:pt x="4132855" y="5542119"/>
                  <a:pt x="4061916" y="5501987"/>
                  <a:pt x="4057675" y="5515674"/>
                </a:cubicBezTo>
                <a:cubicBezTo>
                  <a:pt x="4056942" y="5516683"/>
                  <a:pt x="4057775" y="5518077"/>
                  <a:pt x="4059720" y="5519717"/>
                </a:cubicBezTo>
                <a:lnTo>
                  <a:pt x="4067980" y="5524947"/>
                </a:lnTo>
                <a:lnTo>
                  <a:pt x="4122920" y="5545542"/>
                </a:lnTo>
                <a:lnTo>
                  <a:pt x="4128824" y="5548135"/>
                </a:lnTo>
                <a:lnTo>
                  <a:pt x="4219947" y="5572518"/>
                </a:lnTo>
                <a:cubicBezTo>
                  <a:pt x="4258179" y="5582897"/>
                  <a:pt x="4292868" y="5594211"/>
                  <a:pt x="4310062" y="5607937"/>
                </a:cubicBezTo>
                <a:cubicBezTo>
                  <a:pt x="4322510" y="5614422"/>
                  <a:pt x="4324231" y="5629095"/>
                  <a:pt x="4330853" y="5635722"/>
                </a:cubicBezTo>
                <a:cubicBezTo>
                  <a:pt x="4344273" y="5642183"/>
                  <a:pt x="4374207" y="5648237"/>
                  <a:pt x="4400208" y="5662312"/>
                </a:cubicBezTo>
                <a:cubicBezTo>
                  <a:pt x="4419456" y="5668631"/>
                  <a:pt x="4508853" y="5708311"/>
                  <a:pt x="4447049" y="5696250"/>
                </a:cubicBezTo>
                <a:cubicBezTo>
                  <a:pt x="4409346" y="5690385"/>
                  <a:pt x="4364272" y="5663197"/>
                  <a:pt x="4345996" y="5656855"/>
                </a:cubicBezTo>
                <a:cubicBezTo>
                  <a:pt x="4326613" y="5649410"/>
                  <a:pt x="4309088" y="5657766"/>
                  <a:pt x="4303260" y="5657909"/>
                </a:cubicBezTo>
                <a:cubicBezTo>
                  <a:pt x="4290678" y="5650295"/>
                  <a:pt x="4283086" y="5643689"/>
                  <a:pt x="4264809" y="5637350"/>
                </a:cubicBezTo>
                <a:lnTo>
                  <a:pt x="4248977" y="5637738"/>
                </a:lnTo>
                <a:lnTo>
                  <a:pt x="4253203" y="5646866"/>
                </a:lnTo>
                <a:cubicBezTo>
                  <a:pt x="4248267" y="5651943"/>
                  <a:pt x="4244035" y="5647829"/>
                  <a:pt x="4234865" y="5638912"/>
                </a:cubicBezTo>
                <a:lnTo>
                  <a:pt x="4238541" y="5637995"/>
                </a:lnTo>
                <a:lnTo>
                  <a:pt x="4234437" y="5638096"/>
                </a:lnTo>
                <a:lnTo>
                  <a:pt x="4234865" y="5638912"/>
                </a:lnTo>
                <a:cubicBezTo>
                  <a:pt x="4234865" y="5638912"/>
                  <a:pt x="4232574" y="5639153"/>
                  <a:pt x="4230369" y="5638244"/>
                </a:cubicBezTo>
                <a:lnTo>
                  <a:pt x="4230345" y="5638197"/>
                </a:lnTo>
                <a:lnTo>
                  <a:pt x="4223045" y="5638377"/>
                </a:lnTo>
                <a:cubicBezTo>
                  <a:pt x="4209625" y="5631914"/>
                  <a:pt x="4159345" y="5618438"/>
                  <a:pt x="4115989" y="5605921"/>
                </a:cubicBezTo>
                <a:cubicBezTo>
                  <a:pt x="4072637" y="5593407"/>
                  <a:pt x="3965584" y="5560952"/>
                  <a:pt x="4042532" y="5594149"/>
                </a:cubicBezTo>
                <a:cubicBezTo>
                  <a:pt x="4112679" y="5627510"/>
                  <a:pt x="4199560" y="5645746"/>
                  <a:pt x="4268914" y="5672336"/>
                </a:cubicBezTo>
                <a:cubicBezTo>
                  <a:pt x="4300280" y="5682318"/>
                  <a:pt x="4332044" y="5695685"/>
                  <a:pt x="4363891" y="5709756"/>
                </a:cubicBezTo>
                <a:lnTo>
                  <a:pt x="4387589" y="5720096"/>
                </a:lnTo>
                <a:lnTo>
                  <a:pt x="4382232" y="5719620"/>
                </a:lnTo>
                <a:lnTo>
                  <a:pt x="4337806" y="5715837"/>
                </a:lnTo>
                <a:lnTo>
                  <a:pt x="4316233" y="5707927"/>
                </a:lnTo>
                <a:lnTo>
                  <a:pt x="4327759" y="5713932"/>
                </a:lnTo>
                <a:cubicBezTo>
                  <a:pt x="4342373" y="5723178"/>
                  <a:pt x="4354591" y="5733104"/>
                  <a:pt x="4363230" y="5743974"/>
                </a:cubicBezTo>
                <a:cubicBezTo>
                  <a:pt x="4394264" y="5764272"/>
                  <a:pt x="4400024" y="5758350"/>
                  <a:pt x="4417654" y="5765616"/>
                </a:cubicBezTo>
                <a:cubicBezTo>
                  <a:pt x="4463499" y="5780562"/>
                  <a:pt x="4495353" y="5800013"/>
                  <a:pt x="4444457" y="5791677"/>
                </a:cubicBezTo>
                <a:cubicBezTo>
                  <a:pt x="4378778" y="5773495"/>
                  <a:pt x="4336505" y="5761405"/>
                  <a:pt x="4288480" y="5743722"/>
                </a:cubicBezTo>
                <a:lnTo>
                  <a:pt x="4275769" y="5738744"/>
                </a:lnTo>
                <a:lnTo>
                  <a:pt x="4275631" y="5739231"/>
                </a:lnTo>
                <a:cubicBezTo>
                  <a:pt x="4270808" y="5741466"/>
                  <a:pt x="4254892" y="5742648"/>
                  <a:pt x="4238412" y="5743010"/>
                </a:cubicBezTo>
                <a:lnTo>
                  <a:pt x="4214090" y="5742764"/>
                </a:lnTo>
                <a:lnTo>
                  <a:pt x="4240044" y="5753008"/>
                </a:lnTo>
                <a:cubicBezTo>
                  <a:pt x="4259469" y="5760372"/>
                  <a:pt x="4276601" y="5766742"/>
                  <a:pt x="4285418" y="5770376"/>
                </a:cubicBezTo>
                <a:cubicBezTo>
                  <a:pt x="4303051" y="5787521"/>
                  <a:pt x="4280482" y="5785331"/>
                  <a:pt x="4293177" y="5797676"/>
                </a:cubicBezTo>
                <a:cubicBezTo>
                  <a:pt x="4293177" y="5797676"/>
                  <a:pt x="4315041" y="5818935"/>
                  <a:pt x="4319977" y="5813858"/>
                </a:cubicBezTo>
                <a:cubicBezTo>
                  <a:pt x="4315041" y="5818935"/>
                  <a:pt x="4245807" y="5802646"/>
                  <a:pt x="4185739" y="5785395"/>
                </a:cubicBezTo>
                <a:cubicBezTo>
                  <a:pt x="4181508" y="5781280"/>
                  <a:pt x="4181508" y="5781280"/>
                  <a:pt x="4186447" y="5776205"/>
                </a:cubicBezTo>
                <a:cubicBezTo>
                  <a:pt x="4181508" y="5781280"/>
                  <a:pt x="4264849" y="5801409"/>
                  <a:pt x="4288241" y="5802753"/>
                </a:cubicBezTo>
                <a:cubicBezTo>
                  <a:pt x="4252036" y="5793065"/>
                  <a:pt x="4221637" y="5785036"/>
                  <a:pt x="4196364" y="5778464"/>
                </a:cubicBezTo>
                <a:lnTo>
                  <a:pt x="4167544" y="5771043"/>
                </a:lnTo>
                <a:lnTo>
                  <a:pt x="4131770" y="5768731"/>
                </a:lnTo>
                <a:lnTo>
                  <a:pt x="4148058" y="5773915"/>
                </a:lnTo>
                <a:cubicBezTo>
                  <a:pt x="4159801" y="5777563"/>
                  <a:pt x="4172589" y="5781457"/>
                  <a:pt x="4185739" y="5785395"/>
                </a:cubicBezTo>
                <a:lnTo>
                  <a:pt x="4187694" y="5793158"/>
                </a:lnTo>
                <a:lnTo>
                  <a:pt x="4146700" y="5786608"/>
                </a:lnTo>
                <a:lnTo>
                  <a:pt x="4090702" y="5766075"/>
                </a:lnTo>
                <a:lnTo>
                  <a:pt x="3966326" y="5758032"/>
                </a:lnTo>
                <a:cubicBezTo>
                  <a:pt x="3893373" y="5750796"/>
                  <a:pt x="3819014" y="5741719"/>
                  <a:pt x="3743307" y="5733117"/>
                </a:cubicBezTo>
                <a:cubicBezTo>
                  <a:pt x="3738689" y="5734746"/>
                  <a:pt x="3683227" y="5714855"/>
                  <a:pt x="3689410" y="5732397"/>
                </a:cubicBezTo>
                <a:cubicBezTo>
                  <a:pt x="3691362" y="5737935"/>
                  <a:pt x="3737976" y="5747452"/>
                  <a:pt x="3719449" y="5741527"/>
                </a:cubicBezTo>
                <a:cubicBezTo>
                  <a:pt x="3777249" y="5753329"/>
                  <a:pt x="3864294" y="5754820"/>
                  <a:pt x="3923278" y="5772430"/>
                </a:cubicBezTo>
                <a:cubicBezTo>
                  <a:pt x="3946421" y="5776727"/>
                  <a:pt x="3962609" y="5790742"/>
                  <a:pt x="3978414" y="5791398"/>
                </a:cubicBezTo>
                <a:cubicBezTo>
                  <a:pt x="4036213" y="5803198"/>
                  <a:pt x="4098160" y="5794853"/>
                  <a:pt x="4157912" y="5812193"/>
                </a:cubicBezTo>
                <a:cubicBezTo>
                  <a:pt x="4115205" y="5813756"/>
                  <a:pt x="4092062" y="5809460"/>
                  <a:pt x="4055066" y="5810045"/>
                </a:cubicBezTo>
                <a:cubicBezTo>
                  <a:pt x="4066254" y="5812329"/>
                  <a:pt x="3962609" y="5790742"/>
                  <a:pt x="3954556" y="5799808"/>
                </a:cubicBezTo>
                <a:cubicBezTo>
                  <a:pt x="3954172" y="5813438"/>
                  <a:pt x="4084780" y="5818252"/>
                  <a:pt x="4095965" y="5820536"/>
                </a:cubicBezTo>
                <a:cubicBezTo>
                  <a:pt x="4233470" y="5830189"/>
                  <a:pt x="4312461" y="5840746"/>
                  <a:pt x="4456533" y="5854309"/>
                </a:cubicBezTo>
                <a:cubicBezTo>
                  <a:pt x="4456533" y="5854309"/>
                  <a:pt x="4529669" y="5848249"/>
                  <a:pt x="4526618" y="5869046"/>
                </a:cubicBezTo>
                <a:cubicBezTo>
                  <a:pt x="4518567" y="5878110"/>
                  <a:pt x="4409537" y="5858423"/>
                  <a:pt x="4404917" y="5860051"/>
                </a:cubicBezTo>
                <a:cubicBezTo>
                  <a:pt x="4295176" y="5853068"/>
                  <a:pt x="4195763" y="5843481"/>
                  <a:pt x="4081726" y="5839050"/>
                </a:cubicBezTo>
                <a:cubicBezTo>
                  <a:pt x="4155720" y="5837877"/>
                  <a:pt x="4060923" y="5826662"/>
                  <a:pt x="4060213" y="5839369"/>
                </a:cubicBezTo>
                <a:cubicBezTo>
                  <a:pt x="4061779" y="5858539"/>
                  <a:pt x="4201947" y="5861022"/>
                  <a:pt x="4213133" y="5863306"/>
                </a:cubicBezTo>
                <a:cubicBezTo>
                  <a:pt x="4333738" y="5871651"/>
                  <a:pt x="4462008" y="5884559"/>
                  <a:pt x="4607975" y="5891223"/>
                </a:cubicBezTo>
                <a:cubicBezTo>
                  <a:pt x="4607975" y="5891223"/>
                  <a:pt x="4685014" y="5896242"/>
                  <a:pt x="4673115" y="5906666"/>
                </a:cubicBezTo>
                <a:lnTo>
                  <a:pt x="4652255" y="5906062"/>
                </a:lnTo>
                <a:lnTo>
                  <a:pt x="4623513" y="5896922"/>
                </a:lnTo>
                <a:cubicBezTo>
                  <a:pt x="4612181" y="5893735"/>
                  <a:pt x="4603065" y="5891801"/>
                  <a:pt x="4598872" y="5892381"/>
                </a:cubicBezTo>
                <a:lnTo>
                  <a:pt x="4603503" y="5902366"/>
                </a:lnTo>
                <a:lnTo>
                  <a:pt x="4596078" y="5901646"/>
                </a:lnTo>
                <a:cubicBezTo>
                  <a:pt x="4605310" y="5898390"/>
                  <a:pt x="4517855" y="5890820"/>
                  <a:pt x="4524040" y="5908359"/>
                </a:cubicBezTo>
                <a:cubicBezTo>
                  <a:pt x="4525991" y="5913898"/>
                  <a:pt x="4611495" y="5915934"/>
                  <a:pt x="4628067" y="5916318"/>
                </a:cubicBezTo>
                <a:lnTo>
                  <a:pt x="4634574" y="5917003"/>
                </a:lnTo>
                <a:lnTo>
                  <a:pt x="4635426" y="5917393"/>
                </a:lnTo>
                <a:lnTo>
                  <a:pt x="4655566" y="5924239"/>
                </a:lnTo>
                <a:lnTo>
                  <a:pt x="4507321" y="5918923"/>
                </a:lnTo>
                <a:cubicBezTo>
                  <a:pt x="4432408" y="5914713"/>
                  <a:pt x="4355756" y="5909560"/>
                  <a:pt x="4276406" y="5905355"/>
                </a:cubicBezTo>
                <a:cubicBezTo>
                  <a:pt x="4276406" y="5905355"/>
                  <a:pt x="4253648" y="5887428"/>
                  <a:pt x="4248318" y="5901764"/>
                </a:cubicBezTo>
                <a:cubicBezTo>
                  <a:pt x="4245979" y="5909852"/>
                  <a:pt x="4317633" y="5916769"/>
                  <a:pt x="4278359" y="5910894"/>
                </a:cubicBezTo>
                <a:cubicBezTo>
                  <a:pt x="4408580" y="5929340"/>
                  <a:pt x="4567218" y="5925314"/>
                  <a:pt x="4694007" y="5951197"/>
                </a:cubicBezTo>
                <a:cubicBezTo>
                  <a:pt x="4563456" y="5958817"/>
                  <a:pt x="4392007" y="5928955"/>
                  <a:pt x="4244498" y="5922830"/>
                </a:cubicBezTo>
                <a:cubicBezTo>
                  <a:pt x="4233313" y="5920546"/>
                  <a:pt x="4179419" y="5919826"/>
                  <a:pt x="4183649" y="5931827"/>
                </a:cubicBezTo>
                <a:lnTo>
                  <a:pt x="4250682" y="5940371"/>
                </a:lnTo>
                <a:cubicBezTo>
                  <a:pt x="4316534" y="5943106"/>
                  <a:pt x="4387860" y="5949102"/>
                  <a:pt x="4451049" y="5959001"/>
                </a:cubicBezTo>
                <a:cubicBezTo>
                  <a:pt x="4397318" y="5958743"/>
                  <a:pt x="4339537" y="5954979"/>
                  <a:pt x="4279537" y="5950440"/>
                </a:cubicBezTo>
                <a:cubicBezTo>
                  <a:pt x="4219539" y="5945902"/>
                  <a:pt x="4157322" y="5940588"/>
                  <a:pt x="4094711" y="5937231"/>
                </a:cubicBezTo>
                <a:cubicBezTo>
                  <a:pt x="3977630" y="5926610"/>
                  <a:pt x="3857411" y="5904635"/>
                  <a:pt x="3747994" y="5898576"/>
                </a:cubicBezTo>
                <a:cubicBezTo>
                  <a:pt x="3693121" y="5895083"/>
                  <a:pt x="3636691" y="5890847"/>
                  <a:pt x="3579860" y="5883634"/>
                </a:cubicBezTo>
                <a:lnTo>
                  <a:pt x="3547866" y="5877485"/>
                </a:lnTo>
                <a:lnTo>
                  <a:pt x="3677705" y="5889466"/>
                </a:lnTo>
                <a:cubicBezTo>
                  <a:pt x="3728924" y="5893807"/>
                  <a:pt x="3779220" y="5897807"/>
                  <a:pt x="3827557" y="5901787"/>
                </a:cubicBezTo>
                <a:cubicBezTo>
                  <a:pt x="3859935" y="5902827"/>
                  <a:pt x="3904597" y="5906804"/>
                  <a:pt x="3920402" y="5907461"/>
                </a:cubicBezTo>
                <a:cubicBezTo>
                  <a:pt x="3939640" y="5900677"/>
                  <a:pt x="3921881" y="5894482"/>
                  <a:pt x="3935735" y="5889600"/>
                </a:cubicBezTo>
                <a:cubicBezTo>
                  <a:pt x="3935735" y="5889600"/>
                  <a:pt x="3959589" y="5881190"/>
                  <a:pt x="3961543" y="5886730"/>
                </a:cubicBezTo>
                <a:cubicBezTo>
                  <a:pt x="3959589" y="5881190"/>
                  <a:pt x="3901787" y="5869389"/>
                  <a:pt x="3850556" y="5861500"/>
                </a:cubicBezTo>
                <a:lnTo>
                  <a:pt x="3853518" y="5857835"/>
                </a:lnTo>
                <a:lnTo>
                  <a:pt x="3836340" y="5858552"/>
                </a:lnTo>
                <a:lnTo>
                  <a:pt x="3824965" y="5858048"/>
                </a:lnTo>
                <a:lnTo>
                  <a:pt x="3850556" y="5861500"/>
                </a:lnTo>
                <a:cubicBezTo>
                  <a:pt x="3845940" y="5863128"/>
                  <a:pt x="3845940" y="5863128"/>
                  <a:pt x="3847893" y="5868667"/>
                </a:cubicBezTo>
                <a:cubicBezTo>
                  <a:pt x="3845940" y="5863128"/>
                  <a:pt x="3915699" y="5876941"/>
                  <a:pt x="3933782" y="5884060"/>
                </a:cubicBezTo>
                <a:cubicBezTo>
                  <a:pt x="3857202" y="5870836"/>
                  <a:pt x="3811551" y="5862419"/>
                  <a:pt x="3787729" y="5857490"/>
                </a:cubicBezTo>
                <a:lnTo>
                  <a:pt x="3779253" y="5855623"/>
                </a:lnTo>
                <a:lnTo>
                  <a:pt x="3766196" y="5854801"/>
                </a:lnTo>
                <a:cubicBezTo>
                  <a:pt x="3756240" y="5854187"/>
                  <a:pt x="3748595" y="5853795"/>
                  <a:pt x="3745428" y="5853948"/>
                </a:cubicBezTo>
                <a:cubicBezTo>
                  <a:pt x="3710956" y="5851059"/>
                  <a:pt x="3683780" y="5849380"/>
                  <a:pt x="3659972" y="5848337"/>
                </a:cubicBezTo>
                <a:lnTo>
                  <a:pt x="3647504" y="5847995"/>
                </a:lnTo>
                <a:lnTo>
                  <a:pt x="3576417" y="5823543"/>
                </a:lnTo>
                <a:lnTo>
                  <a:pt x="3494690" y="5811959"/>
                </a:lnTo>
                <a:lnTo>
                  <a:pt x="3569947" y="5840720"/>
                </a:lnTo>
                <a:lnTo>
                  <a:pt x="3586886" y="5846384"/>
                </a:lnTo>
                <a:lnTo>
                  <a:pt x="3526214" y="5845126"/>
                </a:lnTo>
                <a:cubicBezTo>
                  <a:pt x="3500205" y="5844332"/>
                  <a:pt x="3469725" y="5843024"/>
                  <a:pt x="3430847" y="5840628"/>
                </a:cubicBezTo>
                <a:cubicBezTo>
                  <a:pt x="3389683" y="5838628"/>
                  <a:pt x="3358397" y="5833885"/>
                  <a:pt x="3323538" y="5834984"/>
                </a:cubicBezTo>
                <a:cubicBezTo>
                  <a:pt x="3293543" y="5837907"/>
                  <a:pt x="3293436" y="5842272"/>
                  <a:pt x="3306630" y="5846900"/>
                </a:cubicBezTo>
                <a:lnTo>
                  <a:pt x="3307752" y="5847207"/>
                </a:lnTo>
                <a:lnTo>
                  <a:pt x="3367410" y="5856880"/>
                </a:lnTo>
                <a:lnTo>
                  <a:pt x="3413530" y="5862315"/>
                </a:lnTo>
                <a:lnTo>
                  <a:pt x="3421616" y="5864849"/>
                </a:lnTo>
                <a:lnTo>
                  <a:pt x="3433455" y="5867665"/>
                </a:lnTo>
                <a:lnTo>
                  <a:pt x="3443178" y="5868000"/>
                </a:lnTo>
                <a:cubicBezTo>
                  <a:pt x="3467037" y="5868190"/>
                  <a:pt x="3488455" y="5868033"/>
                  <a:pt x="3498625" y="5873272"/>
                </a:cubicBezTo>
                <a:lnTo>
                  <a:pt x="3503611" y="5884284"/>
                </a:lnTo>
                <a:lnTo>
                  <a:pt x="3506460" y="5884956"/>
                </a:lnTo>
                <a:lnTo>
                  <a:pt x="3516820" y="5888317"/>
                </a:lnTo>
                <a:lnTo>
                  <a:pt x="3486158" y="5884723"/>
                </a:lnTo>
                <a:lnTo>
                  <a:pt x="3453454" y="5888045"/>
                </a:lnTo>
                <a:cubicBezTo>
                  <a:pt x="3424905" y="5891678"/>
                  <a:pt x="3392292" y="5896924"/>
                  <a:pt x="3378181" y="5899867"/>
                </a:cubicBezTo>
                <a:cubicBezTo>
                  <a:pt x="3378181" y="5899867"/>
                  <a:pt x="3327642" y="5884134"/>
                  <a:pt x="3339031" y="5907978"/>
                </a:cubicBezTo>
                <a:cubicBezTo>
                  <a:pt x="3339031" y="5907978"/>
                  <a:pt x="3380198" y="5909979"/>
                  <a:pt x="3403409" y="5912272"/>
                </a:cubicBezTo>
                <a:cubicBezTo>
                  <a:pt x="3402184" y="5929915"/>
                  <a:pt x="3399907" y="5947041"/>
                  <a:pt x="3399907" y="5947041"/>
                </a:cubicBezTo>
                <a:cubicBezTo>
                  <a:pt x="3412520" y="5953244"/>
                  <a:pt x="3488549" y="5954145"/>
                  <a:pt x="3514826" y="5967068"/>
                </a:cubicBezTo>
                <a:cubicBezTo>
                  <a:pt x="3514826" y="5967068"/>
                  <a:pt x="3553716" y="5986195"/>
                  <a:pt x="3489338" y="5981900"/>
                </a:cubicBezTo>
                <a:cubicBezTo>
                  <a:pt x="3440097" y="5977448"/>
                  <a:pt x="3479968" y="5968168"/>
                  <a:pt x="3446406" y="5980549"/>
                </a:cubicBezTo>
                <a:cubicBezTo>
                  <a:pt x="3469367" y="5972078"/>
                  <a:pt x="3468392" y="6000485"/>
                  <a:pt x="3453501" y="6011406"/>
                </a:cubicBezTo>
                <a:cubicBezTo>
                  <a:pt x="3456152" y="6010429"/>
                  <a:pt x="3448798" y="6008618"/>
                  <a:pt x="3436211" y="6006560"/>
                </a:cubicBezTo>
                <a:lnTo>
                  <a:pt x="3395775" y="6001312"/>
                </a:lnTo>
                <a:lnTo>
                  <a:pt x="3394257" y="6000771"/>
                </a:lnTo>
                <a:cubicBezTo>
                  <a:pt x="3257670" y="5952325"/>
                  <a:pt x="3121693" y="5904477"/>
                  <a:pt x="2991747" y="5859608"/>
                </a:cubicBezTo>
                <a:lnTo>
                  <a:pt x="2940401" y="5844088"/>
                </a:lnTo>
                <a:lnTo>
                  <a:pt x="2901337" y="5837420"/>
                </a:lnTo>
                <a:lnTo>
                  <a:pt x="2648306" y="5764276"/>
                </a:lnTo>
                <a:cubicBezTo>
                  <a:pt x="2639627" y="5762664"/>
                  <a:pt x="2629705" y="5759595"/>
                  <a:pt x="2622785" y="5756633"/>
                </a:cubicBezTo>
                <a:lnTo>
                  <a:pt x="2616273" y="5753063"/>
                </a:lnTo>
                <a:lnTo>
                  <a:pt x="2542718" y="5734539"/>
                </a:lnTo>
                <a:lnTo>
                  <a:pt x="2567044" y="5746590"/>
                </a:lnTo>
                <a:cubicBezTo>
                  <a:pt x="2585960" y="5757934"/>
                  <a:pt x="2604631" y="5767891"/>
                  <a:pt x="2623082" y="5777247"/>
                </a:cubicBezTo>
                <a:lnTo>
                  <a:pt x="2656560" y="5793799"/>
                </a:lnTo>
                <a:lnTo>
                  <a:pt x="2787568" y="5824047"/>
                </a:lnTo>
                <a:cubicBezTo>
                  <a:pt x="2998800" y="5886220"/>
                  <a:pt x="3212737" y="5962547"/>
                  <a:pt x="3423261" y="6043791"/>
                </a:cubicBezTo>
                <a:lnTo>
                  <a:pt x="3429417" y="6046446"/>
                </a:lnTo>
                <a:lnTo>
                  <a:pt x="3395106" y="6046210"/>
                </a:lnTo>
                <a:lnTo>
                  <a:pt x="3390251" y="6047553"/>
                </a:lnTo>
                <a:lnTo>
                  <a:pt x="3380830" y="6043686"/>
                </a:lnTo>
                <a:cubicBezTo>
                  <a:pt x="3173830" y="5985625"/>
                  <a:pt x="3005737" y="5914366"/>
                  <a:pt x="2762770" y="5841086"/>
                </a:cubicBezTo>
                <a:lnTo>
                  <a:pt x="2732320" y="5833091"/>
                </a:lnTo>
                <a:lnTo>
                  <a:pt x="2784051" y="5866560"/>
                </a:lnTo>
                <a:cubicBezTo>
                  <a:pt x="2739663" y="5850426"/>
                  <a:pt x="2702818" y="5833291"/>
                  <a:pt x="2665978" y="5816012"/>
                </a:cubicBezTo>
                <a:lnTo>
                  <a:pt x="2664250" y="5815216"/>
                </a:lnTo>
                <a:lnTo>
                  <a:pt x="2632558" y="5806893"/>
                </a:lnTo>
                <a:cubicBezTo>
                  <a:pt x="2587416" y="5796256"/>
                  <a:pt x="2540878" y="5786347"/>
                  <a:pt x="2493985" y="5777069"/>
                </a:cubicBezTo>
                <a:lnTo>
                  <a:pt x="2451432" y="5769193"/>
                </a:lnTo>
                <a:lnTo>
                  <a:pt x="2493033" y="5794599"/>
                </a:lnTo>
                <a:lnTo>
                  <a:pt x="2536292" y="5812219"/>
                </a:lnTo>
                <a:lnTo>
                  <a:pt x="2624859" y="5830863"/>
                </a:lnTo>
                <a:cubicBezTo>
                  <a:pt x="2668557" y="5841665"/>
                  <a:pt x="2712166" y="5853615"/>
                  <a:pt x="2755598" y="5865393"/>
                </a:cubicBezTo>
                <a:cubicBezTo>
                  <a:pt x="2763740" y="5867958"/>
                  <a:pt x="2777088" y="5871163"/>
                  <a:pt x="2792078" y="5874730"/>
                </a:cubicBezTo>
                <a:lnTo>
                  <a:pt x="2794840" y="5875417"/>
                </a:lnTo>
                <a:lnTo>
                  <a:pt x="2784051" y="5866560"/>
                </a:lnTo>
                <a:cubicBezTo>
                  <a:pt x="2792412" y="5868629"/>
                  <a:pt x="2799337" y="5871092"/>
                  <a:pt x="2804942" y="5873665"/>
                </a:cubicBezTo>
                <a:lnTo>
                  <a:pt x="2817118" y="5880951"/>
                </a:lnTo>
                <a:lnTo>
                  <a:pt x="2838410" y="5886241"/>
                </a:lnTo>
                <a:cubicBezTo>
                  <a:pt x="2867825" y="5894266"/>
                  <a:pt x="2889544" y="5902626"/>
                  <a:pt x="2875026" y="5909088"/>
                </a:cubicBezTo>
                <a:cubicBezTo>
                  <a:pt x="2883489" y="5917316"/>
                  <a:pt x="2892659" y="5926233"/>
                  <a:pt x="2906765" y="5920193"/>
                </a:cubicBezTo>
                <a:cubicBezTo>
                  <a:pt x="3061457" y="5978422"/>
                  <a:pt x="3222495" y="6023068"/>
                  <a:pt x="3390589" y="6104206"/>
                </a:cubicBezTo>
                <a:cubicBezTo>
                  <a:pt x="3230254" y="6050369"/>
                  <a:pt x="3037362" y="5986270"/>
                  <a:pt x="2872793" y="5928316"/>
                </a:cubicBezTo>
                <a:cubicBezTo>
                  <a:pt x="2845992" y="5922009"/>
                  <a:pt x="2703997" y="5866248"/>
                  <a:pt x="2694124" y="5876404"/>
                </a:cubicBezTo>
                <a:cubicBezTo>
                  <a:pt x="2654513" y="5908673"/>
                  <a:pt x="3143272" y="6077731"/>
                  <a:pt x="2715987" y="5897662"/>
                </a:cubicBezTo>
                <a:cubicBezTo>
                  <a:pt x="2734324" y="5905616"/>
                  <a:pt x="2751957" y="5912883"/>
                  <a:pt x="2762653" y="5911761"/>
                </a:cubicBezTo>
                <a:cubicBezTo>
                  <a:pt x="2978820" y="5958979"/>
                  <a:pt x="3182883" y="6045462"/>
                  <a:pt x="3369312" y="6134553"/>
                </a:cubicBezTo>
                <a:cubicBezTo>
                  <a:pt x="3130576" y="6065386"/>
                  <a:pt x="2897481" y="5981954"/>
                  <a:pt x="2648752" y="5914596"/>
                </a:cubicBezTo>
                <a:lnTo>
                  <a:pt x="2537961" y="5888125"/>
                </a:lnTo>
                <a:lnTo>
                  <a:pt x="2541952" y="5890498"/>
                </a:lnTo>
                <a:lnTo>
                  <a:pt x="2547026" y="5893654"/>
                </a:lnTo>
                <a:lnTo>
                  <a:pt x="2455464" y="5876690"/>
                </a:lnTo>
                <a:lnTo>
                  <a:pt x="2573927" y="5911297"/>
                </a:lnTo>
                <a:lnTo>
                  <a:pt x="2581510" y="5920245"/>
                </a:lnTo>
                <a:lnTo>
                  <a:pt x="2717256" y="5952808"/>
                </a:lnTo>
                <a:cubicBezTo>
                  <a:pt x="2916290" y="6006003"/>
                  <a:pt x="3113180" y="6069872"/>
                  <a:pt x="3306310" y="6145723"/>
                </a:cubicBezTo>
                <a:cubicBezTo>
                  <a:pt x="3379777" y="6176003"/>
                  <a:pt x="3471582" y="6204361"/>
                  <a:pt x="3506142" y="6247844"/>
                </a:cubicBezTo>
                <a:cubicBezTo>
                  <a:pt x="3537175" y="6268142"/>
                  <a:pt x="3542935" y="6262220"/>
                  <a:pt x="3560564" y="6269485"/>
                </a:cubicBezTo>
                <a:cubicBezTo>
                  <a:pt x="3606410" y="6284432"/>
                  <a:pt x="3638265" y="6303883"/>
                  <a:pt x="3587368" y="6295546"/>
                </a:cubicBezTo>
                <a:cubicBezTo>
                  <a:pt x="3499795" y="6271304"/>
                  <a:pt x="3453835" y="6257892"/>
                  <a:pt x="3380368" y="6227610"/>
                </a:cubicBezTo>
                <a:cubicBezTo>
                  <a:pt x="3191262" y="6165963"/>
                  <a:pt x="3026428" y="6104763"/>
                  <a:pt x="2845241" y="6048267"/>
                </a:cubicBezTo>
                <a:lnTo>
                  <a:pt x="2693151" y="6003994"/>
                </a:lnTo>
                <a:lnTo>
                  <a:pt x="2715272" y="6015845"/>
                </a:lnTo>
                <a:lnTo>
                  <a:pt x="2762540" y="6040466"/>
                </a:lnTo>
                <a:lnTo>
                  <a:pt x="2797428" y="6050186"/>
                </a:lnTo>
                <a:cubicBezTo>
                  <a:pt x="2974912" y="6104469"/>
                  <a:pt x="3159056" y="6173331"/>
                  <a:pt x="3323828" y="6233541"/>
                </a:cubicBezTo>
                <a:cubicBezTo>
                  <a:pt x="3359798" y="6248765"/>
                  <a:pt x="3410694" y="6266978"/>
                  <a:pt x="3428331" y="6274247"/>
                </a:cubicBezTo>
                <a:cubicBezTo>
                  <a:pt x="3445962" y="6291391"/>
                  <a:pt x="3423393" y="6289201"/>
                  <a:pt x="3436087" y="6301544"/>
                </a:cubicBezTo>
                <a:cubicBezTo>
                  <a:pt x="3436087" y="6301544"/>
                  <a:pt x="3457951" y="6322804"/>
                  <a:pt x="3462888" y="6317728"/>
                </a:cubicBezTo>
                <a:cubicBezTo>
                  <a:pt x="3457951" y="6322804"/>
                  <a:pt x="3388717" y="6306515"/>
                  <a:pt x="3328647" y="6289264"/>
                </a:cubicBezTo>
                <a:cubicBezTo>
                  <a:pt x="3324419" y="6285151"/>
                  <a:pt x="3324419" y="6285151"/>
                  <a:pt x="3329356" y="6280074"/>
                </a:cubicBezTo>
                <a:cubicBezTo>
                  <a:pt x="3324419" y="6285151"/>
                  <a:pt x="3407760" y="6305278"/>
                  <a:pt x="3431153" y="6306622"/>
                </a:cubicBezTo>
                <a:cubicBezTo>
                  <a:pt x="3141516" y="6229122"/>
                  <a:pt x="3223445" y="6257752"/>
                  <a:pt x="3328647" y="6289264"/>
                </a:cubicBezTo>
                <a:lnTo>
                  <a:pt x="3330603" y="6297027"/>
                </a:lnTo>
                <a:lnTo>
                  <a:pt x="3289610" y="6290477"/>
                </a:lnTo>
                <a:cubicBezTo>
                  <a:pt x="3242217" y="6277963"/>
                  <a:pt x="3196527" y="6252981"/>
                  <a:pt x="3145745" y="6233235"/>
                </a:cubicBezTo>
                <a:lnTo>
                  <a:pt x="3006364" y="6190153"/>
                </a:lnTo>
                <a:lnTo>
                  <a:pt x="3006878" y="6190485"/>
                </a:lnTo>
                <a:lnTo>
                  <a:pt x="3002409" y="6195576"/>
                </a:lnTo>
                <a:cubicBezTo>
                  <a:pt x="3002142" y="6194133"/>
                  <a:pt x="3005830" y="6195004"/>
                  <a:pt x="3011774" y="6197280"/>
                </a:cubicBezTo>
                <a:lnTo>
                  <a:pt x="3029824" y="6205253"/>
                </a:lnTo>
                <a:lnTo>
                  <a:pt x="3083078" y="6239529"/>
                </a:lnTo>
                <a:lnTo>
                  <a:pt x="3061061" y="6234497"/>
                </a:lnTo>
                <a:cubicBezTo>
                  <a:pt x="3059814" y="6227760"/>
                  <a:pt x="3058745" y="6221985"/>
                  <a:pt x="3050631" y="6236427"/>
                </a:cubicBezTo>
                <a:cubicBezTo>
                  <a:pt x="3050631" y="6236427"/>
                  <a:pt x="3055444" y="6235536"/>
                  <a:pt x="3061061" y="6234497"/>
                </a:cubicBezTo>
                <a:lnTo>
                  <a:pt x="3057177" y="6249778"/>
                </a:lnTo>
                <a:lnTo>
                  <a:pt x="2998638" y="6221338"/>
                </a:lnTo>
                <a:cubicBezTo>
                  <a:pt x="2986696" y="6204923"/>
                  <a:pt x="2969626" y="6195820"/>
                  <a:pt x="2951327" y="6193403"/>
                </a:cubicBezTo>
                <a:lnTo>
                  <a:pt x="2950219" y="6188396"/>
                </a:lnTo>
                <a:lnTo>
                  <a:pt x="2949477" y="6185027"/>
                </a:lnTo>
                <a:cubicBezTo>
                  <a:pt x="2949168" y="6183630"/>
                  <a:pt x="2949015" y="6182933"/>
                  <a:pt x="2949244" y="6183980"/>
                </a:cubicBezTo>
                <a:lnTo>
                  <a:pt x="2950219" y="6188396"/>
                </a:lnTo>
                <a:lnTo>
                  <a:pt x="2950631" y="6190261"/>
                </a:lnTo>
                <a:cubicBezTo>
                  <a:pt x="2951019" y="6192008"/>
                  <a:pt x="2951327" y="6193403"/>
                  <a:pt x="2951327" y="6193403"/>
                </a:cubicBezTo>
                <a:cubicBezTo>
                  <a:pt x="2956572" y="6207793"/>
                  <a:pt x="2974560" y="6218159"/>
                  <a:pt x="2998638" y="6221338"/>
                </a:cubicBezTo>
                <a:lnTo>
                  <a:pt x="3054238" y="6259427"/>
                </a:lnTo>
                <a:lnTo>
                  <a:pt x="3019372" y="6254158"/>
                </a:lnTo>
                <a:lnTo>
                  <a:pt x="3004389" y="6252804"/>
                </a:lnTo>
                <a:lnTo>
                  <a:pt x="2820610" y="6144325"/>
                </a:lnTo>
                <a:lnTo>
                  <a:pt x="2781572" y="6122791"/>
                </a:lnTo>
                <a:lnTo>
                  <a:pt x="2656518" y="6086356"/>
                </a:lnTo>
                <a:lnTo>
                  <a:pt x="2624820" y="6078271"/>
                </a:lnTo>
                <a:lnTo>
                  <a:pt x="2625643" y="6079626"/>
                </a:lnTo>
                <a:cubicBezTo>
                  <a:pt x="2649188" y="6096432"/>
                  <a:pt x="2725398" y="6128184"/>
                  <a:pt x="2748676" y="6151803"/>
                </a:cubicBezTo>
                <a:cubicBezTo>
                  <a:pt x="2760885" y="6161405"/>
                  <a:pt x="2760084" y="6181844"/>
                  <a:pt x="2760084" y="6181844"/>
                </a:cubicBezTo>
                <a:cubicBezTo>
                  <a:pt x="2760084" y="6181844"/>
                  <a:pt x="2762896" y="6184213"/>
                  <a:pt x="2767273" y="6186789"/>
                </a:cubicBezTo>
                <a:lnTo>
                  <a:pt x="2774564" y="6189507"/>
                </a:lnTo>
                <a:lnTo>
                  <a:pt x="2784149" y="6196658"/>
                </a:lnTo>
                <a:lnTo>
                  <a:pt x="2784341" y="6199029"/>
                </a:lnTo>
                <a:cubicBezTo>
                  <a:pt x="2785033" y="6199978"/>
                  <a:pt x="2786474" y="6200167"/>
                  <a:pt x="2789365" y="6200549"/>
                </a:cubicBezTo>
                <a:lnTo>
                  <a:pt x="2784149" y="6196658"/>
                </a:lnTo>
                <a:lnTo>
                  <a:pt x="2783854" y="6192974"/>
                </a:lnTo>
                <a:cubicBezTo>
                  <a:pt x="2794879" y="6208125"/>
                  <a:pt x="2811681" y="6224041"/>
                  <a:pt x="2811681" y="6224041"/>
                </a:cubicBezTo>
                <a:cubicBezTo>
                  <a:pt x="2805058" y="6244853"/>
                  <a:pt x="2736539" y="6165037"/>
                  <a:pt x="2682868" y="6151101"/>
                </a:cubicBezTo>
                <a:cubicBezTo>
                  <a:pt x="2677088" y="6150338"/>
                  <a:pt x="2658522" y="6154734"/>
                  <a:pt x="2652744" y="6153971"/>
                </a:cubicBezTo>
                <a:cubicBezTo>
                  <a:pt x="2617373" y="6142451"/>
                  <a:pt x="2575570" y="6122092"/>
                  <a:pt x="2528910" y="6102232"/>
                </a:cubicBezTo>
                <a:cubicBezTo>
                  <a:pt x="2519893" y="6097618"/>
                  <a:pt x="2478685" y="6074484"/>
                  <a:pt x="2439007" y="6052410"/>
                </a:cubicBezTo>
                <a:lnTo>
                  <a:pt x="2438883" y="6052340"/>
                </a:lnTo>
                <a:lnTo>
                  <a:pt x="2415009" y="6049748"/>
                </a:lnTo>
                <a:lnTo>
                  <a:pt x="2366546" y="6039643"/>
                </a:lnTo>
                <a:lnTo>
                  <a:pt x="2368767" y="6044024"/>
                </a:lnTo>
                <a:cubicBezTo>
                  <a:pt x="2371105" y="6048079"/>
                  <a:pt x="2373332" y="6051439"/>
                  <a:pt x="2374949" y="6053366"/>
                </a:cubicBezTo>
                <a:cubicBezTo>
                  <a:pt x="2386243" y="6061705"/>
                  <a:pt x="2492471" y="6117966"/>
                  <a:pt x="2421038" y="6087987"/>
                </a:cubicBezTo>
                <a:cubicBezTo>
                  <a:pt x="2344827" y="6056235"/>
                  <a:pt x="2479373" y="6131074"/>
                  <a:pt x="2497404" y="6140304"/>
                </a:cubicBezTo>
                <a:cubicBezTo>
                  <a:pt x="2544722" y="6168240"/>
                  <a:pt x="2585337" y="6194149"/>
                  <a:pt x="2602406" y="6203250"/>
                </a:cubicBezTo>
                <a:cubicBezTo>
                  <a:pt x="2696441" y="6261895"/>
                  <a:pt x="2784425" y="6314321"/>
                  <a:pt x="2870163" y="6365451"/>
                </a:cubicBezTo>
                <a:lnTo>
                  <a:pt x="2887991" y="6376278"/>
                </a:lnTo>
                <a:lnTo>
                  <a:pt x="2865546" y="6375213"/>
                </a:lnTo>
                <a:lnTo>
                  <a:pt x="2857745" y="6375555"/>
                </a:lnTo>
                <a:lnTo>
                  <a:pt x="2801187" y="6343642"/>
                </a:lnTo>
                <a:cubicBezTo>
                  <a:pt x="2766131" y="6324175"/>
                  <a:pt x="2684244" y="6264280"/>
                  <a:pt x="2654387" y="6260338"/>
                </a:cubicBezTo>
                <a:cubicBezTo>
                  <a:pt x="2642830" y="6258811"/>
                  <a:pt x="2642027" y="6279250"/>
                  <a:pt x="2623416" y="6284781"/>
                </a:cubicBezTo>
                <a:cubicBezTo>
                  <a:pt x="2599070" y="6288414"/>
                  <a:pt x="2588090" y="6272127"/>
                  <a:pt x="2552986" y="6253793"/>
                </a:cubicBezTo>
                <a:cubicBezTo>
                  <a:pt x="2523396" y="6243038"/>
                  <a:pt x="2499316" y="6239858"/>
                  <a:pt x="2481283" y="6230628"/>
                </a:cubicBezTo>
                <a:lnTo>
                  <a:pt x="2460281" y="6219605"/>
                </a:lnTo>
                <a:lnTo>
                  <a:pt x="2461019" y="6220391"/>
                </a:lnTo>
                <a:cubicBezTo>
                  <a:pt x="2462078" y="6221980"/>
                  <a:pt x="2462331" y="6223208"/>
                  <a:pt x="2461578" y="6223965"/>
                </a:cubicBezTo>
                <a:cubicBezTo>
                  <a:pt x="2459813" y="6225729"/>
                  <a:pt x="2453384" y="6224595"/>
                  <a:pt x="2444449" y="6221738"/>
                </a:cubicBezTo>
                <a:lnTo>
                  <a:pt x="2427991" y="6215528"/>
                </a:lnTo>
                <a:lnTo>
                  <a:pt x="2433386" y="6223731"/>
                </a:lnTo>
                <a:cubicBezTo>
                  <a:pt x="2435344" y="6229413"/>
                  <a:pt x="2436577" y="6234997"/>
                  <a:pt x="2439333" y="6238783"/>
                </a:cubicBezTo>
                <a:cubicBezTo>
                  <a:pt x="2451589" y="6247250"/>
                  <a:pt x="2480218" y="6257881"/>
                  <a:pt x="2503716" y="6275821"/>
                </a:cubicBezTo>
                <a:cubicBezTo>
                  <a:pt x="2521750" y="6285052"/>
                  <a:pt x="2603901" y="6338133"/>
                  <a:pt x="2544718" y="6316620"/>
                </a:cubicBezTo>
                <a:cubicBezTo>
                  <a:pt x="2508385" y="6304974"/>
                  <a:pt x="2468080" y="6271114"/>
                  <a:pt x="2451009" y="6262011"/>
                </a:cubicBezTo>
                <a:cubicBezTo>
                  <a:pt x="2433020" y="6251647"/>
                  <a:pt x="2414411" y="6257180"/>
                  <a:pt x="2408630" y="6256415"/>
                </a:cubicBezTo>
                <a:cubicBezTo>
                  <a:pt x="2397382" y="6246941"/>
                  <a:pt x="2390908" y="6239237"/>
                  <a:pt x="2373837" y="6230135"/>
                </a:cubicBezTo>
                <a:lnTo>
                  <a:pt x="2371578" y="6229837"/>
                </a:lnTo>
                <a:lnTo>
                  <a:pt x="2379429" y="6234736"/>
                </a:lnTo>
                <a:cubicBezTo>
                  <a:pt x="2403687" y="6251702"/>
                  <a:pt x="2376403" y="6248100"/>
                  <a:pt x="2376403" y="6248100"/>
                </a:cubicBezTo>
                <a:cubicBezTo>
                  <a:pt x="2352323" y="6244919"/>
                  <a:pt x="2299454" y="6210543"/>
                  <a:pt x="2287895" y="6209016"/>
                </a:cubicBezTo>
                <a:cubicBezTo>
                  <a:pt x="2287895" y="6209016"/>
                  <a:pt x="2286317" y="6212232"/>
                  <a:pt x="2283830" y="6217040"/>
                </a:cubicBezTo>
                <a:lnTo>
                  <a:pt x="2282526" y="6219445"/>
                </a:lnTo>
                <a:lnTo>
                  <a:pt x="2321267" y="6238314"/>
                </a:lnTo>
                <a:cubicBezTo>
                  <a:pt x="2339105" y="6247163"/>
                  <a:pt x="2356363" y="6256075"/>
                  <a:pt x="2372459" y="6265335"/>
                </a:cubicBezTo>
                <a:cubicBezTo>
                  <a:pt x="2401894" y="6280065"/>
                  <a:pt x="2431197" y="6298204"/>
                  <a:pt x="2460471" y="6317050"/>
                </a:cubicBezTo>
                <a:lnTo>
                  <a:pt x="2482277" y="6330943"/>
                </a:lnTo>
                <a:lnTo>
                  <a:pt x="2477059" y="6329641"/>
                </a:lnTo>
                <a:lnTo>
                  <a:pt x="2433760" y="6319006"/>
                </a:lnTo>
                <a:lnTo>
                  <a:pt x="2377392" y="6287675"/>
                </a:lnTo>
                <a:cubicBezTo>
                  <a:pt x="2336821" y="6260628"/>
                  <a:pt x="2271475" y="6223464"/>
                  <a:pt x="2312210" y="6271074"/>
                </a:cubicBezTo>
                <a:lnTo>
                  <a:pt x="2348413" y="6297542"/>
                </a:lnTo>
                <a:lnTo>
                  <a:pt x="2314827" y="6288508"/>
                </a:lnTo>
                <a:lnTo>
                  <a:pt x="2321449" y="6293969"/>
                </a:lnTo>
                <a:cubicBezTo>
                  <a:pt x="2327711" y="6298666"/>
                  <a:pt x="2331734" y="6300981"/>
                  <a:pt x="2331801" y="6299277"/>
                </a:cubicBezTo>
                <a:cubicBezTo>
                  <a:pt x="2326865" y="6314035"/>
                  <a:pt x="2306186" y="6299747"/>
                  <a:pt x="2281365" y="6283467"/>
                </a:cubicBezTo>
                <a:lnTo>
                  <a:pt x="2270040" y="6276464"/>
                </a:lnTo>
                <a:lnTo>
                  <a:pt x="2253661" y="6272059"/>
                </a:lnTo>
                <a:lnTo>
                  <a:pt x="2189572" y="6254871"/>
                </a:lnTo>
                <a:lnTo>
                  <a:pt x="2219771" y="6273640"/>
                </a:lnTo>
                <a:lnTo>
                  <a:pt x="2243308" y="6287032"/>
                </a:lnTo>
                <a:lnTo>
                  <a:pt x="2341294" y="6317935"/>
                </a:lnTo>
                <a:cubicBezTo>
                  <a:pt x="2394978" y="6335624"/>
                  <a:pt x="2364025" y="6334822"/>
                  <a:pt x="2331350" y="6330414"/>
                </a:cubicBezTo>
                <a:lnTo>
                  <a:pt x="2311064" y="6327016"/>
                </a:lnTo>
                <a:lnTo>
                  <a:pt x="2328126" y="6337476"/>
                </a:lnTo>
                <a:lnTo>
                  <a:pt x="2370564" y="6364536"/>
                </a:lnTo>
                <a:lnTo>
                  <a:pt x="2356272" y="6360647"/>
                </a:lnTo>
                <a:lnTo>
                  <a:pt x="2251921" y="6336947"/>
                </a:lnTo>
                <a:lnTo>
                  <a:pt x="2199432" y="6317180"/>
                </a:lnTo>
                <a:cubicBezTo>
                  <a:pt x="2167103" y="6302066"/>
                  <a:pt x="2180312" y="6310945"/>
                  <a:pt x="2200811" y="6325210"/>
                </a:cubicBezTo>
                <a:lnTo>
                  <a:pt x="2201071" y="6325401"/>
                </a:lnTo>
                <a:lnTo>
                  <a:pt x="2196564" y="6324376"/>
                </a:lnTo>
                <a:cubicBezTo>
                  <a:pt x="2142801" y="6311304"/>
                  <a:pt x="2087643" y="6296873"/>
                  <a:pt x="2028499" y="6279945"/>
                </a:cubicBezTo>
                <a:cubicBezTo>
                  <a:pt x="2025689" y="6280464"/>
                  <a:pt x="2009265" y="6275788"/>
                  <a:pt x="1993810" y="6272428"/>
                </a:cubicBezTo>
                <a:lnTo>
                  <a:pt x="1982324" y="6270622"/>
                </a:lnTo>
                <a:lnTo>
                  <a:pt x="2006103" y="6278769"/>
                </a:lnTo>
                <a:cubicBezTo>
                  <a:pt x="2092962" y="6302734"/>
                  <a:pt x="2174593" y="6311704"/>
                  <a:pt x="2270065" y="6350034"/>
                </a:cubicBezTo>
                <a:lnTo>
                  <a:pt x="2210695" y="6337997"/>
                </a:lnTo>
                <a:lnTo>
                  <a:pt x="2222423" y="6341097"/>
                </a:lnTo>
                <a:lnTo>
                  <a:pt x="2232247" y="6348318"/>
                </a:lnTo>
                <a:cubicBezTo>
                  <a:pt x="2241363" y="6355818"/>
                  <a:pt x="2247520" y="6362337"/>
                  <a:pt x="2245944" y="6365554"/>
                </a:cubicBezTo>
                <a:cubicBezTo>
                  <a:pt x="2245582" y="6374779"/>
                  <a:pt x="2169515" y="6337448"/>
                  <a:pt x="2126685" y="6320611"/>
                </a:cubicBezTo>
                <a:lnTo>
                  <a:pt x="2112986" y="6315941"/>
                </a:lnTo>
                <a:lnTo>
                  <a:pt x="2104046" y="6313748"/>
                </a:lnTo>
                <a:lnTo>
                  <a:pt x="2098209" y="6314537"/>
                </a:lnTo>
                <a:cubicBezTo>
                  <a:pt x="2098445" y="6316594"/>
                  <a:pt x="2101758" y="6320545"/>
                  <a:pt x="2109011" y="6326924"/>
                </a:cubicBezTo>
                <a:cubicBezTo>
                  <a:pt x="2113518" y="6329233"/>
                  <a:pt x="2123882" y="6334952"/>
                  <a:pt x="2136886" y="6342447"/>
                </a:cubicBezTo>
                <a:lnTo>
                  <a:pt x="2174206" y="6364796"/>
                </a:lnTo>
                <a:lnTo>
                  <a:pt x="2197889" y="6370454"/>
                </a:lnTo>
                <a:cubicBezTo>
                  <a:pt x="2212531" y="6374618"/>
                  <a:pt x="2227001" y="6379656"/>
                  <a:pt x="2241085" y="6386259"/>
                </a:cubicBezTo>
                <a:cubicBezTo>
                  <a:pt x="2230479" y="6384986"/>
                  <a:pt x="2221134" y="6383543"/>
                  <a:pt x="2212514" y="6382010"/>
                </a:cubicBezTo>
                <a:lnTo>
                  <a:pt x="2196484" y="6378855"/>
                </a:lnTo>
                <a:lnTo>
                  <a:pt x="2202349" y="6382633"/>
                </a:lnTo>
                <a:lnTo>
                  <a:pt x="2219446" y="6394657"/>
                </a:lnTo>
                <a:lnTo>
                  <a:pt x="2270385" y="6406842"/>
                </a:lnTo>
                <a:cubicBezTo>
                  <a:pt x="2355120" y="6427935"/>
                  <a:pt x="2424380" y="6447407"/>
                  <a:pt x="2529544" y="6474236"/>
                </a:cubicBezTo>
                <a:cubicBezTo>
                  <a:pt x="2529544" y="6474236"/>
                  <a:pt x="2530688" y="6474321"/>
                  <a:pt x="2532678" y="6474506"/>
                </a:cubicBezTo>
                <a:lnTo>
                  <a:pt x="2533504" y="6474594"/>
                </a:lnTo>
                <a:lnTo>
                  <a:pt x="2521223" y="6468858"/>
                </a:lnTo>
                <a:cubicBezTo>
                  <a:pt x="2485377" y="6449037"/>
                  <a:pt x="2441385" y="6418188"/>
                  <a:pt x="2424249" y="6410789"/>
                </a:cubicBezTo>
                <a:lnTo>
                  <a:pt x="2337309" y="6371398"/>
                </a:lnTo>
                <a:lnTo>
                  <a:pt x="2413129" y="6391329"/>
                </a:lnTo>
                <a:lnTo>
                  <a:pt x="2421889" y="6396833"/>
                </a:lnTo>
                <a:cubicBezTo>
                  <a:pt x="2438794" y="6407073"/>
                  <a:pt x="2458318" y="6418427"/>
                  <a:pt x="2483430" y="6432300"/>
                </a:cubicBezTo>
                <a:cubicBezTo>
                  <a:pt x="2489780" y="6436992"/>
                  <a:pt x="2526172" y="6456845"/>
                  <a:pt x="2548274" y="6470974"/>
                </a:cubicBezTo>
                <a:lnTo>
                  <a:pt x="2558262" y="6478258"/>
                </a:lnTo>
                <a:lnTo>
                  <a:pt x="2565359" y="6479429"/>
                </a:lnTo>
                <a:cubicBezTo>
                  <a:pt x="2582878" y="6483282"/>
                  <a:pt x="2599611" y="6489641"/>
                  <a:pt x="2596490" y="6499677"/>
                </a:cubicBezTo>
                <a:cubicBezTo>
                  <a:pt x="2587128" y="6507380"/>
                  <a:pt x="2482478" y="6471002"/>
                  <a:pt x="2477664" y="6471893"/>
                </a:cubicBezTo>
                <a:cubicBezTo>
                  <a:pt x="2424000" y="6459923"/>
                  <a:pt x="2372991" y="6447711"/>
                  <a:pt x="2321398" y="6435731"/>
                </a:cubicBezTo>
                <a:lnTo>
                  <a:pt x="2234991" y="6416922"/>
                </a:lnTo>
                <a:lnTo>
                  <a:pt x="2231414" y="6420543"/>
                </a:lnTo>
                <a:cubicBezTo>
                  <a:pt x="2227414" y="6423064"/>
                  <a:pt x="2222168" y="6425689"/>
                  <a:pt x="2217112" y="6428089"/>
                </a:cubicBezTo>
                <a:lnTo>
                  <a:pt x="2215627" y="6428788"/>
                </a:lnTo>
                <a:lnTo>
                  <a:pt x="2236001" y="6433634"/>
                </a:lnTo>
                <a:cubicBezTo>
                  <a:pt x="2261764" y="6439488"/>
                  <a:pt x="2283688" y="6443830"/>
                  <a:pt x="2287702" y="6445328"/>
                </a:cubicBezTo>
                <a:cubicBezTo>
                  <a:pt x="2405546" y="6472297"/>
                  <a:pt x="2530255" y="6504968"/>
                  <a:pt x="2673418" y="6534219"/>
                </a:cubicBezTo>
                <a:cubicBezTo>
                  <a:pt x="2673418" y="6534219"/>
                  <a:pt x="2748741" y="6551139"/>
                  <a:pt x="2735368" y="6559588"/>
                </a:cubicBezTo>
                <a:lnTo>
                  <a:pt x="2714855" y="6555754"/>
                </a:lnTo>
                <a:lnTo>
                  <a:pt x="2687881" y="6542262"/>
                </a:lnTo>
                <a:cubicBezTo>
                  <a:pt x="2677182" y="6537353"/>
                  <a:pt x="2668477" y="6534028"/>
                  <a:pt x="2664245" y="6533950"/>
                </a:cubicBezTo>
                <a:lnTo>
                  <a:pt x="2667267" y="6544534"/>
                </a:lnTo>
                <a:lnTo>
                  <a:pt x="2660043" y="6542667"/>
                </a:lnTo>
                <a:cubicBezTo>
                  <a:pt x="2669671" y="6540886"/>
                  <a:pt x="2584452" y="6519823"/>
                  <a:pt x="2587837" y="6538113"/>
                </a:cubicBezTo>
                <a:cubicBezTo>
                  <a:pt x="2588907" y="6543887"/>
                  <a:pt x="2673054" y="6559174"/>
                  <a:pt x="2689370" y="6562128"/>
                </a:cubicBezTo>
                <a:lnTo>
                  <a:pt x="2695688" y="6563815"/>
                </a:lnTo>
                <a:lnTo>
                  <a:pt x="2696470" y="6564333"/>
                </a:lnTo>
                <a:lnTo>
                  <a:pt x="2715304" y="6574224"/>
                </a:lnTo>
                <a:lnTo>
                  <a:pt x="2569686" y="6545953"/>
                </a:lnTo>
                <a:cubicBezTo>
                  <a:pt x="2496331" y="6530160"/>
                  <a:pt x="2421408" y="6513165"/>
                  <a:pt x="2343674" y="6496691"/>
                </a:cubicBezTo>
                <a:cubicBezTo>
                  <a:pt x="2343674" y="6496691"/>
                  <a:pt x="2323978" y="6475448"/>
                  <a:pt x="2316486" y="6488780"/>
                </a:cubicBezTo>
                <a:cubicBezTo>
                  <a:pt x="2312918" y="6496410"/>
                  <a:pt x="2382630" y="6514369"/>
                  <a:pt x="2344745" y="6502466"/>
                </a:cubicBezTo>
                <a:cubicBezTo>
                  <a:pt x="2470521" y="6540910"/>
                  <a:pt x="2627860" y="6561566"/>
                  <a:pt x="2749089" y="6606826"/>
                </a:cubicBezTo>
                <a:cubicBezTo>
                  <a:pt x="2618942" y="6594080"/>
                  <a:pt x="2454208" y="6537955"/>
                  <a:pt x="2309441" y="6508998"/>
                </a:cubicBezTo>
                <a:cubicBezTo>
                  <a:pt x="2304095" y="6507004"/>
                  <a:pt x="2288138" y="6503736"/>
                  <a:pt x="2273806" y="6502529"/>
                </a:cubicBezTo>
                <a:lnTo>
                  <a:pt x="2268795" y="6502571"/>
                </a:lnTo>
                <a:lnTo>
                  <a:pt x="2270553" y="6503487"/>
                </a:lnTo>
                <a:lnTo>
                  <a:pt x="2278524" y="6507812"/>
                </a:lnTo>
                <a:lnTo>
                  <a:pt x="2257893" y="6502662"/>
                </a:lnTo>
                <a:lnTo>
                  <a:pt x="2255062" y="6502686"/>
                </a:lnTo>
                <a:cubicBezTo>
                  <a:pt x="2250241" y="6503532"/>
                  <a:pt x="2247352" y="6505309"/>
                  <a:pt x="2247931" y="6508438"/>
                </a:cubicBezTo>
                <a:lnTo>
                  <a:pt x="2312826" y="6527289"/>
                </a:lnTo>
                <a:cubicBezTo>
                  <a:pt x="2377455" y="6540215"/>
                  <a:pt x="2446986" y="6557213"/>
                  <a:pt x="2507869" y="6576805"/>
                </a:cubicBezTo>
                <a:cubicBezTo>
                  <a:pt x="2454829" y="6568208"/>
                  <a:pt x="2398335" y="6555516"/>
                  <a:pt x="2339769" y="6541714"/>
                </a:cubicBezTo>
                <a:lnTo>
                  <a:pt x="2209622" y="6511618"/>
                </a:lnTo>
                <a:lnTo>
                  <a:pt x="2219770" y="6515331"/>
                </a:lnTo>
                <a:cubicBezTo>
                  <a:pt x="2192358" y="6512938"/>
                  <a:pt x="2165892" y="6508377"/>
                  <a:pt x="2139898" y="6502720"/>
                </a:cubicBezTo>
                <a:lnTo>
                  <a:pt x="2081956" y="6488280"/>
                </a:lnTo>
                <a:lnTo>
                  <a:pt x="2072837" y="6484225"/>
                </a:lnTo>
                <a:cubicBezTo>
                  <a:pt x="2049277" y="6473979"/>
                  <a:pt x="2037443" y="6470205"/>
                  <a:pt x="2032945" y="6470413"/>
                </a:cubicBezTo>
                <a:lnTo>
                  <a:pt x="2035471" y="6476633"/>
                </a:lnTo>
                <a:lnTo>
                  <a:pt x="1985780" y="6464139"/>
                </a:lnTo>
                <a:cubicBezTo>
                  <a:pt x="1959765" y="6458359"/>
                  <a:pt x="1933266" y="6453620"/>
                  <a:pt x="1905811" y="6450987"/>
                </a:cubicBezTo>
                <a:cubicBezTo>
                  <a:pt x="1902426" y="6432698"/>
                  <a:pt x="1886823" y="6460475"/>
                  <a:pt x="1905811" y="6450987"/>
                </a:cubicBezTo>
                <a:lnTo>
                  <a:pt x="1953535" y="6465065"/>
                </a:lnTo>
                <a:lnTo>
                  <a:pt x="2052850" y="6494359"/>
                </a:lnTo>
                <a:lnTo>
                  <a:pt x="2058758" y="6499539"/>
                </a:lnTo>
                <a:cubicBezTo>
                  <a:pt x="2066004" y="6505722"/>
                  <a:pt x="2071792" y="6510909"/>
                  <a:pt x="2071726" y="6512611"/>
                </a:cubicBezTo>
                <a:cubicBezTo>
                  <a:pt x="2071459" y="6519425"/>
                  <a:pt x="1977483" y="6471631"/>
                  <a:pt x="1953403" y="6468451"/>
                </a:cubicBezTo>
                <a:cubicBezTo>
                  <a:pt x="1982415" y="6493970"/>
                  <a:pt x="2000985" y="6489574"/>
                  <a:pt x="2041599" y="6515482"/>
                </a:cubicBezTo>
                <a:cubicBezTo>
                  <a:pt x="2041599" y="6515482"/>
                  <a:pt x="2130066" y="6555701"/>
                  <a:pt x="2129796" y="6562513"/>
                </a:cubicBezTo>
                <a:lnTo>
                  <a:pt x="2058257" y="6559914"/>
                </a:lnTo>
                <a:cubicBezTo>
                  <a:pt x="2057989" y="6566726"/>
                  <a:pt x="2286243" y="6696172"/>
                  <a:pt x="2174931" y="6646089"/>
                </a:cubicBezTo>
                <a:cubicBezTo>
                  <a:pt x="2110501" y="6610188"/>
                  <a:pt x="2057144" y="6588302"/>
                  <a:pt x="1997692" y="6573601"/>
                </a:cubicBezTo>
                <a:cubicBezTo>
                  <a:pt x="1955581" y="6561191"/>
                  <a:pt x="1932614" y="6529623"/>
                  <a:pt x="1885418" y="6523390"/>
                </a:cubicBezTo>
                <a:cubicBezTo>
                  <a:pt x="1885418" y="6523390"/>
                  <a:pt x="1885453" y="6522467"/>
                  <a:pt x="1885500" y="6521314"/>
                </a:cubicBezTo>
                <a:lnTo>
                  <a:pt x="1885601" y="6518719"/>
                </a:lnTo>
                <a:lnTo>
                  <a:pt x="1885635" y="6517855"/>
                </a:lnTo>
                <a:cubicBezTo>
                  <a:pt x="1885670" y="6516931"/>
                  <a:pt x="1885689" y="6516471"/>
                  <a:pt x="1885662" y="6517163"/>
                </a:cubicBezTo>
                <a:lnTo>
                  <a:pt x="1885601" y="6518719"/>
                </a:lnTo>
                <a:lnTo>
                  <a:pt x="1885418" y="6523390"/>
                </a:lnTo>
                <a:cubicBezTo>
                  <a:pt x="1889819" y="6559355"/>
                  <a:pt x="2003472" y="6574363"/>
                  <a:pt x="2014185" y="6597465"/>
                </a:cubicBezTo>
                <a:cubicBezTo>
                  <a:pt x="2020927" y="6598355"/>
                  <a:pt x="2012807" y="6632667"/>
                  <a:pt x="2007028" y="6631902"/>
                </a:cubicBezTo>
                <a:cubicBezTo>
                  <a:pt x="2041865" y="6657049"/>
                  <a:pt x="2084511" y="6655833"/>
                  <a:pt x="2113569" y="6680215"/>
                </a:cubicBezTo>
                <a:cubicBezTo>
                  <a:pt x="2124817" y="6689690"/>
                  <a:pt x="2124552" y="6696505"/>
                  <a:pt x="2129794" y="6710894"/>
                </a:cubicBezTo>
                <a:cubicBezTo>
                  <a:pt x="2152762" y="6742462"/>
                  <a:pt x="2193912" y="6754746"/>
                  <a:pt x="2229934" y="6774340"/>
                </a:cubicBezTo>
                <a:cubicBezTo>
                  <a:pt x="2267770" y="6797028"/>
                  <a:pt x="2304617" y="6814165"/>
                  <a:pt x="2340706" y="6832058"/>
                </a:cubicBezTo>
                <a:lnTo>
                  <a:pt x="2390026" y="6858001"/>
                </a:lnTo>
                <a:lnTo>
                  <a:pt x="2360009" y="6858002"/>
                </a:lnTo>
                <a:lnTo>
                  <a:pt x="2328872" y="6843762"/>
                </a:lnTo>
                <a:cubicBezTo>
                  <a:pt x="2292030" y="6826484"/>
                  <a:pt x="2255199" y="6809064"/>
                  <a:pt x="2210834" y="6792362"/>
                </a:cubicBezTo>
                <a:cubicBezTo>
                  <a:pt x="2186753" y="6789182"/>
                  <a:pt x="2146137" y="6763273"/>
                  <a:pt x="2093045" y="6734574"/>
                </a:cubicBezTo>
                <a:cubicBezTo>
                  <a:pt x="2063455" y="6723819"/>
                  <a:pt x="1916655" y="6640513"/>
                  <a:pt x="1998226" y="6708356"/>
                </a:cubicBezTo>
                <a:cubicBezTo>
                  <a:pt x="2016259" y="6717586"/>
                  <a:pt x="2091934" y="6762963"/>
                  <a:pt x="2104188" y="6771430"/>
                </a:cubicBezTo>
                <a:cubicBezTo>
                  <a:pt x="2109703" y="6779008"/>
                  <a:pt x="2109123" y="6793768"/>
                  <a:pt x="2109123" y="6793768"/>
                </a:cubicBezTo>
                <a:cubicBezTo>
                  <a:pt x="2138179" y="6818150"/>
                  <a:pt x="2173553" y="6829671"/>
                  <a:pt x="2203099" y="6841563"/>
                </a:cubicBezTo>
                <a:cubicBezTo>
                  <a:pt x="2208984" y="6845764"/>
                  <a:pt x="2217116" y="6849834"/>
                  <a:pt x="2226075" y="6853924"/>
                </a:cubicBezTo>
                <a:lnTo>
                  <a:pt x="2235208" y="6858001"/>
                </a:lnTo>
                <a:lnTo>
                  <a:pt x="2140031" y="6858002"/>
                </a:lnTo>
                <a:lnTo>
                  <a:pt x="2088911" y="6840178"/>
                </a:lnTo>
                <a:cubicBezTo>
                  <a:pt x="2092184" y="6844677"/>
                  <a:pt x="2098543" y="6850305"/>
                  <a:pt x="2106874" y="6856593"/>
                </a:cubicBezTo>
                <a:lnTo>
                  <a:pt x="2108932" y="6858001"/>
                </a:lnTo>
                <a:lnTo>
                  <a:pt x="109481" y="6858001"/>
                </a:lnTo>
                <a:lnTo>
                  <a:pt x="0" y="6858001"/>
                </a:lnTo>
                <a:lnTo>
                  <a:pt x="0" y="5700621"/>
                </a:lnTo>
                <a:lnTo>
                  <a:pt x="0" y="2"/>
                </a:lnTo>
                <a:close/>
                <a:moveTo>
                  <a:pt x="2717388" y="0"/>
                </a:moveTo>
                <a:lnTo>
                  <a:pt x="2742649" y="1"/>
                </a:lnTo>
                <a:lnTo>
                  <a:pt x="2728200" y="11052"/>
                </a:lnTo>
                <a:lnTo>
                  <a:pt x="2701530" y="16770"/>
                </a:lnTo>
                <a:lnTo>
                  <a:pt x="2689750" y="2020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03004867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4413134" y="-21516"/>
            <a:ext cx="7778866" cy="6901548"/>
          </a:xfrm>
          <a:custGeom>
            <a:avLst/>
            <a:gdLst>
              <a:gd name="connsiteX0" fmla="*/ 7777831 w 7778866"/>
              <a:gd name="connsiteY0" fmla="*/ 0 h 6901548"/>
              <a:gd name="connsiteX1" fmla="*/ 7777830 w 7778866"/>
              <a:gd name="connsiteY1" fmla="*/ 6901548 h 6901548"/>
              <a:gd name="connsiteX2" fmla="*/ 0 w 7778866"/>
              <a:gd name="connsiteY2" fmla="*/ 6901548 h 6901548"/>
              <a:gd name="connsiteX3" fmla="*/ 4961585 w 7778866"/>
              <a:gd name="connsiteY3" fmla="*/ 29844 h 6901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8866" h="6901548">
                <a:moveTo>
                  <a:pt x="7777831" y="0"/>
                </a:moveTo>
                <a:cubicBezTo>
                  <a:pt x="7781417" y="2308042"/>
                  <a:pt x="7774244" y="4593506"/>
                  <a:pt x="7777830" y="6901548"/>
                </a:cubicBezTo>
                <a:lnTo>
                  <a:pt x="0" y="6901548"/>
                </a:lnTo>
                <a:lnTo>
                  <a:pt x="4961585" y="2984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4412282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086" y="-32274"/>
            <a:ext cx="7778867" cy="6901548"/>
          </a:xfrm>
          <a:custGeom>
            <a:avLst/>
            <a:gdLst>
              <a:gd name="connsiteX0" fmla="*/ 1036 w 7778867"/>
              <a:gd name="connsiteY0" fmla="*/ 0 h 6901548"/>
              <a:gd name="connsiteX1" fmla="*/ 2817282 w 7778867"/>
              <a:gd name="connsiteY1" fmla="*/ 29844 h 6901548"/>
              <a:gd name="connsiteX2" fmla="*/ 7778867 w 7778867"/>
              <a:gd name="connsiteY2" fmla="*/ 6901548 h 6901548"/>
              <a:gd name="connsiteX3" fmla="*/ 1037 w 7778867"/>
              <a:gd name="connsiteY3" fmla="*/ 6901548 h 6901548"/>
              <a:gd name="connsiteX4" fmla="*/ 1036 w 7778867"/>
              <a:gd name="connsiteY4" fmla="*/ 0 h 6901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78867" h="6901548">
                <a:moveTo>
                  <a:pt x="1036" y="0"/>
                </a:moveTo>
                <a:lnTo>
                  <a:pt x="2817282" y="29844"/>
                </a:lnTo>
                <a:lnTo>
                  <a:pt x="7778867" y="6901548"/>
                </a:lnTo>
                <a:lnTo>
                  <a:pt x="1037" y="6901548"/>
                </a:lnTo>
                <a:cubicBezTo>
                  <a:pt x="4623" y="4593506"/>
                  <a:pt x="-2550" y="2308042"/>
                  <a:pt x="103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2753530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413134" y="-21516"/>
            <a:ext cx="7778866" cy="6901548"/>
          </a:xfrm>
          <a:custGeom>
            <a:avLst/>
            <a:gdLst>
              <a:gd name="connsiteX0" fmla="*/ 0 w 7778866"/>
              <a:gd name="connsiteY0" fmla="*/ 0 h 6901548"/>
              <a:gd name="connsiteX1" fmla="*/ 7777830 w 7778866"/>
              <a:gd name="connsiteY1" fmla="*/ 0 h 6901548"/>
              <a:gd name="connsiteX2" fmla="*/ 7777831 w 7778866"/>
              <a:gd name="connsiteY2" fmla="*/ 6901548 h 6901548"/>
              <a:gd name="connsiteX3" fmla="*/ 4961585 w 7778866"/>
              <a:gd name="connsiteY3" fmla="*/ 6871704 h 6901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8866" h="6901548">
                <a:moveTo>
                  <a:pt x="0" y="0"/>
                </a:moveTo>
                <a:lnTo>
                  <a:pt x="7777830" y="0"/>
                </a:lnTo>
                <a:cubicBezTo>
                  <a:pt x="7774245" y="2308042"/>
                  <a:pt x="7781417" y="4593506"/>
                  <a:pt x="7777831" y="6901548"/>
                </a:cubicBezTo>
                <a:lnTo>
                  <a:pt x="4961585" y="687170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05059086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198532" y="0"/>
            <a:ext cx="6993468" cy="6858000"/>
          </a:xfrm>
          <a:prstGeom prst="parallelogram">
            <a:avLst>
              <a:gd name="adj" fmla="val 40972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09931925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993468" cy="6858000"/>
          </a:xfrm>
          <a:custGeom>
            <a:avLst/>
            <a:gdLst>
              <a:gd name="connsiteX0" fmla="*/ 0 w 6993468"/>
              <a:gd name="connsiteY0" fmla="*/ 0 h 6858000"/>
              <a:gd name="connsiteX1" fmla="*/ 4179699 w 6993468"/>
              <a:gd name="connsiteY1" fmla="*/ 0 h 6858000"/>
              <a:gd name="connsiteX2" fmla="*/ 6993468 w 6993468"/>
              <a:gd name="connsiteY2" fmla="*/ 6858000 h 6858000"/>
              <a:gd name="connsiteX3" fmla="*/ 2813769 w 6993468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93468" h="6858000">
                <a:moveTo>
                  <a:pt x="0" y="0"/>
                </a:moveTo>
                <a:lnTo>
                  <a:pt x="4179699" y="0"/>
                </a:lnTo>
                <a:lnTo>
                  <a:pt x="6993468" y="6858000"/>
                </a:lnTo>
                <a:lnTo>
                  <a:pt x="2813769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793248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962144" y="0"/>
            <a:ext cx="7229856" cy="6858000"/>
          </a:xfrm>
          <a:custGeom>
            <a:avLst/>
            <a:gdLst>
              <a:gd name="connsiteX0" fmla="*/ 7229856 w 7229856"/>
              <a:gd name="connsiteY0" fmla="*/ 0 h 6858000"/>
              <a:gd name="connsiteX1" fmla="*/ 7229856 w 7229856"/>
              <a:gd name="connsiteY1" fmla="*/ 3955204 h 6858000"/>
              <a:gd name="connsiteX2" fmla="*/ 4169664 w 7229856"/>
              <a:gd name="connsiteY2" fmla="*/ 6858000 h 6858000"/>
              <a:gd name="connsiteX3" fmla="*/ 0 w 7229856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29856" h="6858000">
                <a:moveTo>
                  <a:pt x="7229856" y="0"/>
                </a:moveTo>
                <a:lnTo>
                  <a:pt x="7229856" y="3955204"/>
                </a:lnTo>
                <a:lnTo>
                  <a:pt x="4169664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47585628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7229856" cy="6858000"/>
          </a:xfrm>
          <a:custGeom>
            <a:avLst/>
            <a:gdLst>
              <a:gd name="connsiteX0" fmla="*/ 0 w 7229856"/>
              <a:gd name="connsiteY0" fmla="*/ 0 h 6858000"/>
              <a:gd name="connsiteX1" fmla="*/ 7229856 w 7229856"/>
              <a:gd name="connsiteY1" fmla="*/ 6858000 h 6858000"/>
              <a:gd name="connsiteX2" fmla="*/ 3060192 w 7229856"/>
              <a:gd name="connsiteY2" fmla="*/ 6858000 h 6858000"/>
              <a:gd name="connsiteX3" fmla="*/ 0 w 7229856"/>
              <a:gd name="connsiteY3" fmla="*/ 395520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29856" h="6858000">
                <a:moveTo>
                  <a:pt x="0" y="0"/>
                </a:moveTo>
                <a:lnTo>
                  <a:pt x="7229856" y="6858000"/>
                </a:lnTo>
                <a:lnTo>
                  <a:pt x="3060192" y="6858000"/>
                </a:lnTo>
                <a:lnTo>
                  <a:pt x="0" y="395520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17028383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5933886 w 12192000"/>
              <a:gd name="connsiteY0" fmla="*/ 0 h 6858000"/>
              <a:gd name="connsiteX1" fmla="*/ 12192000 w 12192000"/>
              <a:gd name="connsiteY1" fmla="*/ 0 h 6858000"/>
              <a:gd name="connsiteX2" fmla="*/ 6258116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5933886" y="0"/>
                </a:moveTo>
                <a:lnTo>
                  <a:pt x="12192000" y="0"/>
                </a:lnTo>
                <a:lnTo>
                  <a:pt x="6258116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9526954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6258115 w 12192000"/>
              <a:gd name="connsiteY1" fmla="*/ 0 h 6858000"/>
              <a:gd name="connsiteX2" fmla="*/ 12192000 w 12192000"/>
              <a:gd name="connsiteY2" fmla="*/ 6858000 h 6858000"/>
              <a:gd name="connsiteX3" fmla="*/ 5933884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6258115" y="0"/>
                </a:lnTo>
                <a:lnTo>
                  <a:pt x="12192000" y="6858000"/>
                </a:lnTo>
                <a:lnTo>
                  <a:pt x="5933884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03571365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305704" y="0"/>
            <a:ext cx="8886296" cy="3429000"/>
          </a:xfrm>
          <a:custGeom>
            <a:avLst/>
            <a:gdLst>
              <a:gd name="connsiteX0" fmla="*/ 3297875 w 8886296"/>
              <a:gd name="connsiteY0" fmla="*/ 0 h 3429000"/>
              <a:gd name="connsiteX1" fmla="*/ 8886296 w 8886296"/>
              <a:gd name="connsiteY1" fmla="*/ 0 h 3429000"/>
              <a:gd name="connsiteX2" fmla="*/ 5588421 w 8886296"/>
              <a:gd name="connsiteY2" fmla="*/ 3429000 h 3429000"/>
              <a:gd name="connsiteX3" fmla="*/ 0 w 888629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6296" h="3429000">
                <a:moveTo>
                  <a:pt x="3297875" y="0"/>
                </a:moveTo>
                <a:lnTo>
                  <a:pt x="8886296" y="0"/>
                </a:lnTo>
                <a:lnTo>
                  <a:pt x="5588421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7829" y="3429000"/>
            <a:ext cx="8886296" cy="3429000"/>
          </a:xfrm>
          <a:custGeom>
            <a:avLst/>
            <a:gdLst>
              <a:gd name="connsiteX0" fmla="*/ 3297875 w 8886296"/>
              <a:gd name="connsiteY0" fmla="*/ 0 h 3429000"/>
              <a:gd name="connsiteX1" fmla="*/ 8886296 w 8886296"/>
              <a:gd name="connsiteY1" fmla="*/ 0 h 3429000"/>
              <a:gd name="connsiteX2" fmla="*/ 5588421 w 8886296"/>
              <a:gd name="connsiteY2" fmla="*/ 3429000 h 3429000"/>
              <a:gd name="connsiteX3" fmla="*/ 0 w 888629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6296" h="3429000">
                <a:moveTo>
                  <a:pt x="3297875" y="0"/>
                </a:moveTo>
                <a:lnTo>
                  <a:pt x="8886296" y="0"/>
                </a:lnTo>
                <a:lnTo>
                  <a:pt x="5588421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2667860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410700" y="0"/>
            <a:ext cx="2807788" cy="6858001"/>
          </a:xfrm>
          <a:custGeom>
            <a:avLst/>
            <a:gdLst>
              <a:gd name="connsiteX0" fmla="*/ 2355262 w 6500924"/>
              <a:gd name="connsiteY0" fmla="*/ 6836324 h 6858001"/>
              <a:gd name="connsiteX1" fmla="*/ 2364520 w 6500924"/>
              <a:gd name="connsiteY1" fmla="*/ 6849905 h 6858001"/>
              <a:gd name="connsiteX2" fmla="*/ 2364419 w 6500924"/>
              <a:gd name="connsiteY2" fmla="*/ 6840028 h 6858001"/>
              <a:gd name="connsiteX3" fmla="*/ 2355262 w 6500924"/>
              <a:gd name="connsiteY3" fmla="*/ 6836324 h 6858001"/>
              <a:gd name="connsiteX4" fmla="*/ 2603840 w 6500924"/>
              <a:gd name="connsiteY4" fmla="*/ 6785020 h 6858001"/>
              <a:gd name="connsiteX5" fmla="*/ 2547817 w 6500924"/>
              <a:gd name="connsiteY5" fmla="*/ 6794959 h 6858001"/>
              <a:gd name="connsiteX6" fmla="*/ 2429426 w 6500924"/>
              <a:gd name="connsiteY6" fmla="*/ 6824022 h 6858001"/>
              <a:gd name="connsiteX7" fmla="*/ 2571719 w 6500924"/>
              <a:gd name="connsiteY7" fmla="*/ 6803534 h 6858001"/>
              <a:gd name="connsiteX8" fmla="*/ 2599195 w 6500924"/>
              <a:gd name="connsiteY8" fmla="*/ 6803189 h 6858001"/>
              <a:gd name="connsiteX9" fmla="*/ 2603839 w 6500924"/>
              <a:gd name="connsiteY9" fmla="*/ 6803103 h 6858001"/>
              <a:gd name="connsiteX10" fmla="*/ 1268002 w 6500924"/>
              <a:gd name="connsiteY10" fmla="*/ 6772140 h 6858001"/>
              <a:gd name="connsiteX11" fmla="*/ 1269064 w 6500924"/>
              <a:gd name="connsiteY11" fmla="*/ 6773887 h 6858001"/>
              <a:gd name="connsiteX12" fmla="*/ 1270641 w 6500924"/>
              <a:gd name="connsiteY12" fmla="*/ 6776484 h 6858001"/>
              <a:gd name="connsiteX13" fmla="*/ 1265910 w 6500924"/>
              <a:gd name="connsiteY13" fmla="*/ 6768695 h 6858001"/>
              <a:gd name="connsiteX14" fmla="*/ 1268002 w 6500924"/>
              <a:gd name="connsiteY14" fmla="*/ 6772140 h 6858001"/>
              <a:gd name="connsiteX15" fmla="*/ 1266435 w 6500924"/>
              <a:gd name="connsiteY15" fmla="*/ 6769561 h 6858001"/>
              <a:gd name="connsiteX16" fmla="*/ 1265910 w 6500924"/>
              <a:gd name="connsiteY16" fmla="*/ 6768695 h 6858001"/>
              <a:gd name="connsiteX17" fmla="*/ 1936115 w 6500924"/>
              <a:gd name="connsiteY17" fmla="*/ 6717988 h 6858001"/>
              <a:gd name="connsiteX18" fmla="*/ 1940847 w 6500924"/>
              <a:gd name="connsiteY18" fmla="*/ 6725775 h 6858001"/>
              <a:gd name="connsiteX19" fmla="*/ 1936115 w 6500924"/>
              <a:gd name="connsiteY19" fmla="*/ 6717988 h 6858001"/>
              <a:gd name="connsiteX20" fmla="*/ 1929174 w 6500924"/>
              <a:gd name="connsiteY20" fmla="*/ 6712105 h 6858001"/>
              <a:gd name="connsiteX21" fmla="*/ 1936115 w 6500924"/>
              <a:gd name="connsiteY21" fmla="*/ 6717988 h 6858001"/>
              <a:gd name="connsiteX22" fmla="*/ 1929174 w 6500924"/>
              <a:gd name="connsiteY22" fmla="*/ 6712105 h 6858001"/>
              <a:gd name="connsiteX23" fmla="*/ 1966716 w 6500924"/>
              <a:gd name="connsiteY23" fmla="*/ 6706025 h 6858001"/>
              <a:gd name="connsiteX24" fmla="*/ 1973906 w 6500924"/>
              <a:gd name="connsiteY24" fmla="*/ 6712318 h 6858001"/>
              <a:gd name="connsiteX25" fmla="*/ 1966716 w 6500924"/>
              <a:gd name="connsiteY25" fmla="*/ 6706025 h 6858001"/>
              <a:gd name="connsiteX26" fmla="*/ 2003110 w 6500924"/>
              <a:gd name="connsiteY26" fmla="*/ 6700725 h 6858001"/>
              <a:gd name="connsiteX27" fmla="*/ 2033698 w 6500924"/>
              <a:gd name="connsiteY27" fmla="*/ 6701261 h 6858001"/>
              <a:gd name="connsiteX28" fmla="*/ 1973906 w 6500924"/>
              <a:gd name="connsiteY28" fmla="*/ 6712318 h 6858001"/>
              <a:gd name="connsiteX29" fmla="*/ 2003110 w 6500924"/>
              <a:gd name="connsiteY29" fmla="*/ 6700725 h 6858001"/>
              <a:gd name="connsiteX30" fmla="*/ 961118 w 6500924"/>
              <a:gd name="connsiteY30" fmla="*/ 6658511 h 6858001"/>
              <a:gd name="connsiteX31" fmla="*/ 936270 w 6500924"/>
              <a:gd name="connsiteY31" fmla="*/ 6666011 h 6858001"/>
              <a:gd name="connsiteX32" fmla="*/ 916986 w 6500924"/>
              <a:gd name="connsiteY32" fmla="*/ 6667155 h 6858001"/>
              <a:gd name="connsiteX33" fmla="*/ 911968 w 6500924"/>
              <a:gd name="connsiteY33" fmla="*/ 6664904 h 6858001"/>
              <a:gd name="connsiteX34" fmla="*/ 912805 w 6500924"/>
              <a:gd name="connsiteY34" fmla="*/ 6664412 h 6858001"/>
              <a:gd name="connsiteX35" fmla="*/ 924708 w 6500924"/>
              <a:gd name="connsiteY35" fmla="*/ 6661750 h 6858001"/>
              <a:gd name="connsiteX36" fmla="*/ 1937879 w 6500924"/>
              <a:gd name="connsiteY36" fmla="*/ 6615136 h 6858001"/>
              <a:gd name="connsiteX37" fmla="*/ 1711382 w 6500924"/>
              <a:gd name="connsiteY37" fmla="*/ 6638614 h 6858001"/>
              <a:gd name="connsiteX38" fmla="*/ 1630403 w 6500924"/>
              <a:gd name="connsiteY38" fmla="*/ 6652963 h 6858001"/>
              <a:gd name="connsiteX39" fmla="*/ 1661638 w 6500924"/>
              <a:gd name="connsiteY39" fmla="*/ 6650198 h 6858001"/>
              <a:gd name="connsiteX40" fmla="*/ 1787973 w 6500924"/>
              <a:gd name="connsiteY40" fmla="*/ 6643965 h 6858001"/>
              <a:gd name="connsiteX41" fmla="*/ 1802930 w 6500924"/>
              <a:gd name="connsiteY41" fmla="*/ 6644263 h 6858001"/>
              <a:gd name="connsiteX42" fmla="*/ 1910484 w 6500924"/>
              <a:gd name="connsiteY42" fmla="*/ 6630899 h 6858001"/>
              <a:gd name="connsiteX43" fmla="*/ 2014272 w 6500924"/>
              <a:gd name="connsiteY43" fmla="*/ 6622798 h 6858001"/>
              <a:gd name="connsiteX44" fmla="*/ 2011386 w 6500924"/>
              <a:gd name="connsiteY44" fmla="*/ 6621917 h 6858001"/>
              <a:gd name="connsiteX45" fmla="*/ 1988894 w 6500924"/>
              <a:gd name="connsiteY45" fmla="*/ 6616720 h 6858001"/>
              <a:gd name="connsiteX46" fmla="*/ 1952540 w 6500924"/>
              <a:gd name="connsiteY46" fmla="*/ 6615815 h 6858001"/>
              <a:gd name="connsiteX47" fmla="*/ 1673771 w 6500924"/>
              <a:gd name="connsiteY47" fmla="*/ 6602422 h 6858001"/>
              <a:gd name="connsiteX48" fmla="*/ 1522485 w 6500924"/>
              <a:gd name="connsiteY48" fmla="*/ 6630798 h 6858001"/>
              <a:gd name="connsiteX49" fmla="*/ 1407370 w 6500924"/>
              <a:gd name="connsiteY49" fmla="*/ 6655818 h 6858001"/>
              <a:gd name="connsiteX50" fmla="*/ 1318630 w 6500924"/>
              <a:gd name="connsiteY50" fmla="*/ 6674572 h 6858001"/>
              <a:gd name="connsiteX51" fmla="*/ 1375455 w 6500924"/>
              <a:gd name="connsiteY51" fmla="*/ 6669057 h 6858001"/>
              <a:gd name="connsiteX52" fmla="*/ 1476076 w 6500924"/>
              <a:gd name="connsiteY52" fmla="*/ 6647308 h 6858001"/>
              <a:gd name="connsiteX53" fmla="*/ 1617330 w 6500924"/>
              <a:gd name="connsiteY53" fmla="*/ 6626726 h 6858001"/>
              <a:gd name="connsiteX54" fmla="*/ 1658944 w 6500924"/>
              <a:gd name="connsiteY54" fmla="*/ 6619284 h 6858001"/>
              <a:gd name="connsiteX55" fmla="*/ 1517962 w 6500924"/>
              <a:gd name="connsiteY55" fmla="*/ 6660963 h 6858001"/>
              <a:gd name="connsiteX56" fmla="*/ 1517671 w 6500924"/>
              <a:gd name="connsiteY56" fmla="*/ 6661069 h 6858001"/>
              <a:gd name="connsiteX57" fmla="*/ 1548781 w 6500924"/>
              <a:gd name="connsiteY57" fmla="*/ 6659523 h 6858001"/>
              <a:gd name="connsiteX58" fmla="*/ 1582710 w 6500924"/>
              <a:gd name="connsiteY58" fmla="*/ 6650538 h 6858001"/>
              <a:gd name="connsiteX59" fmla="*/ 1681400 w 6500924"/>
              <a:gd name="connsiteY59" fmla="*/ 6603976 h 6858001"/>
              <a:gd name="connsiteX60" fmla="*/ 1673771 w 6500924"/>
              <a:gd name="connsiteY60" fmla="*/ 6602422 h 6858001"/>
              <a:gd name="connsiteX61" fmla="*/ 1802130 w 6500924"/>
              <a:gd name="connsiteY61" fmla="*/ 6593353 h 6858001"/>
              <a:gd name="connsiteX62" fmla="*/ 1766106 w 6500924"/>
              <a:gd name="connsiteY62" fmla="*/ 6597726 h 6858001"/>
              <a:gd name="connsiteX63" fmla="*/ 1721022 w 6500924"/>
              <a:gd name="connsiteY63" fmla="*/ 6604503 h 6858001"/>
              <a:gd name="connsiteX64" fmla="*/ 1705642 w 6500924"/>
              <a:gd name="connsiteY64" fmla="*/ 6607677 h 6858001"/>
              <a:gd name="connsiteX65" fmla="*/ 1707454 w 6500924"/>
              <a:gd name="connsiteY65" fmla="*/ 6615248 h 6858001"/>
              <a:gd name="connsiteX66" fmla="*/ 1747603 w 6500924"/>
              <a:gd name="connsiteY66" fmla="*/ 6613920 h 6858001"/>
              <a:gd name="connsiteX67" fmla="*/ 1813074 w 6500924"/>
              <a:gd name="connsiteY67" fmla="*/ 6605421 h 6858001"/>
              <a:gd name="connsiteX68" fmla="*/ 1802402 w 6500924"/>
              <a:gd name="connsiteY68" fmla="*/ 6593926 h 6858001"/>
              <a:gd name="connsiteX69" fmla="*/ 1077561 w 6500924"/>
              <a:gd name="connsiteY69" fmla="*/ 6545260 h 6858001"/>
              <a:gd name="connsiteX70" fmla="*/ 1084752 w 6500924"/>
              <a:gd name="connsiteY70" fmla="*/ 6551554 h 6858001"/>
              <a:gd name="connsiteX71" fmla="*/ 1077561 w 6500924"/>
              <a:gd name="connsiteY71" fmla="*/ 6545260 h 6858001"/>
              <a:gd name="connsiteX72" fmla="*/ 1036624 w 6500924"/>
              <a:gd name="connsiteY72" fmla="*/ 6532128 h 6858001"/>
              <a:gd name="connsiteX73" fmla="*/ 1071900 w 6500924"/>
              <a:gd name="connsiteY73" fmla="*/ 6534700 h 6858001"/>
              <a:gd name="connsiteX74" fmla="*/ 1062184 w 6500924"/>
              <a:gd name="connsiteY74" fmla="*/ 6537330 h 6858001"/>
              <a:gd name="connsiteX75" fmla="*/ 1045704 w 6500924"/>
              <a:gd name="connsiteY75" fmla="*/ 6542023 h 6858001"/>
              <a:gd name="connsiteX76" fmla="*/ 1029542 w 6500924"/>
              <a:gd name="connsiteY76" fmla="*/ 6545533 h 6858001"/>
              <a:gd name="connsiteX77" fmla="*/ 1018282 w 6500924"/>
              <a:gd name="connsiteY77" fmla="*/ 6543223 h 6858001"/>
              <a:gd name="connsiteX78" fmla="*/ 1006383 w 6500924"/>
              <a:gd name="connsiteY78" fmla="*/ 6543341 h 6858001"/>
              <a:gd name="connsiteX79" fmla="*/ 1007921 w 6500924"/>
              <a:gd name="connsiteY79" fmla="*/ 6541297 h 6858001"/>
              <a:gd name="connsiteX80" fmla="*/ 1015104 w 6500924"/>
              <a:gd name="connsiteY80" fmla="*/ 6539000 h 6858001"/>
              <a:gd name="connsiteX81" fmla="*/ 1780012 w 6500924"/>
              <a:gd name="connsiteY81" fmla="*/ 6509808 h 6858001"/>
              <a:gd name="connsiteX82" fmla="*/ 1649497 w 6500924"/>
              <a:gd name="connsiteY82" fmla="*/ 6527411 h 6858001"/>
              <a:gd name="connsiteX83" fmla="*/ 1631825 w 6500924"/>
              <a:gd name="connsiteY83" fmla="*/ 6530575 h 6858001"/>
              <a:gd name="connsiteX84" fmla="*/ 1654038 w 6500924"/>
              <a:gd name="connsiteY84" fmla="*/ 6530421 h 6858001"/>
              <a:gd name="connsiteX85" fmla="*/ 1802178 w 6500924"/>
              <a:gd name="connsiteY85" fmla="*/ 6515570 h 6858001"/>
              <a:gd name="connsiteX86" fmla="*/ 1641782 w 6500924"/>
              <a:gd name="connsiteY86" fmla="*/ 6350800 h 6858001"/>
              <a:gd name="connsiteX87" fmla="*/ 1546729 w 6500924"/>
              <a:gd name="connsiteY87" fmla="*/ 6367523 h 6858001"/>
              <a:gd name="connsiteX88" fmla="*/ 1538158 w 6500924"/>
              <a:gd name="connsiteY88" fmla="*/ 6368793 h 6858001"/>
              <a:gd name="connsiteX89" fmla="*/ 1589317 w 6500924"/>
              <a:gd name="connsiteY89" fmla="*/ 6367690 h 6858001"/>
              <a:gd name="connsiteX90" fmla="*/ 1633148 w 6500924"/>
              <a:gd name="connsiteY90" fmla="*/ 6361253 h 6858001"/>
              <a:gd name="connsiteX91" fmla="*/ 1621779 w 6500924"/>
              <a:gd name="connsiteY91" fmla="*/ 6361022 h 6858001"/>
              <a:gd name="connsiteX92" fmla="*/ 1616593 w 6500924"/>
              <a:gd name="connsiteY92" fmla="*/ 6359414 h 6858001"/>
              <a:gd name="connsiteX93" fmla="*/ 1635932 w 6500924"/>
              <a:gd name="connsiteY93" fmla="*/ 6354264 h 6858001"/>
              <a:gd name="connsiteX94" fmla="*/ 1720627 w 6500924"/>
              <a:gd name="connsiteY94" fmla="*/ 6345690 h 6858001"/>
              <a:gd name="connsiteX95" fmla="*/ 1670133 w 6500924"/>
              <a:gd name="connsiteY95" fmla="*/ 6348650 h 6858001"/>
              <a:gd name="connsiteX96" fmla="*/ 1656337 w 6500924"/>
              <a:gd name="connsiteY96" fmla="*/ 6350682 h 6858001"/>
              <a:gd name="connsiteX97" fmla="*/ 1688008 w 6500924"/>
              <a:gd name="connsiteY97" fmla="*/ 6349297 h 6858001"/>
              <a:gd name="connsiteX98" fmla="*/ 1782812 w 6500924"/>
              <a:gd name="connsiteY98" fmla="*/ 6342261 h 6858001"/>
              <a:gd name="connsiteX99" fmla="*/ 1780509 w 6500924"/>
              <a:gd name="connsiteY99" fmla="*/ 6342309 h 6858001"/>
              <a:gd name="connsiteX100" fmla="*/ 1780305 w 6500924"/>
              <a:gd name="connsiteY100" fmla="*/ 6342498 h 6858001"/>
              <a:gd name="connsiteX101" fmla="*/ 1092707 w 6500924"/>
              <a:gd name="connsiteY101" fmla="*/ 6268890 h 6858001"/>
              <a:gd name="connsiteX102" fmla="*/ 1088723 w 6500924"/>
              <a:gd name="connsiteY102" fmla="*/ 6269633 h 6858001"/>
              <a:gd name="connsiteX103" fmla="*/ 1088703 w 6500924"/>
              <a:gd name="connsiteY103" fmla="*/ 6269635 h 6858001"/>
              <a:gd name="connsiteX104" fmla="*/ 1063732 w 6500924"/>
              <a:gd name="connsiteY104" fmla="*/ 6269866 h 6858001"/>
              <a:gd name="connsiteX105" fmla="*/ 1064124 w 6500924"/>
              <a:gd name="connsiteY105" fmla="*/ 6269747 h 6858001"/>
              <a:gd name="connsiteX106" fmla="*/ 1081233 w 6500924"/>
              <a:gd name="connsiteY106" fmla="*/ 6268921 h 6858001"/>
              <a:gd name="connsiteX107" fmla="*/ 1265445 w 6500924"/>
              <a:gd name="connsiteY107" fmla="*/ 6265705 h 6858001"/>
              <a:gd name="connsiteX108" fmla="*/ 1241420 w 6500924"/>
              <a:gd name="connsiteY108" fmla="*/ 6268332 h 6858001"/>
              <a:gd name="connsiteX109" fmla="*/ 1221155 w 6500924"/>
              <a:gd name="connsiteY109" fmla="*/ 6272540 h 6858001"/>
              <a:gd name="connsiteX110" fmla="*/ 1224162 w 6500924"/>
              <a:gd name="connsiteY110" fmla="*/ 6272970 h 6858001"/>
              <a:gd name="connsiteX111" fmla="*/ 1258616 w 6500924"/>
              <a:gd name="connsiteY111" fmla="*/ 6271840 h 6858001"/>
              <a:gd name="connsiteX112" fmla="*/ 1264659 w 6500924"/>
              <a:gd name="connsiteY112" fmla="*/ 6269149 h 6858001"/>
              <a:gd name="connsiteX113" fmla="*/ 1265445 w 6500924"/>
              <a:gd name="connsiteY113" fmla="*/ 6265705 h 6858001"/>
              <a:gd name="connsiteX114" fmla="*/ 1298539 w 6500924"/>
              <a:gd name="connsiteY114" fmla="*/ 6256930 h 6858001"/>
              <a:gd name="connsiteX115" fmla="*/ 1290507 w 6500924"/>
              <a:gd name="connsiteY115" fmla="*/ 6257177 h 6858001"/>
              <a:gd name="connsiteX116" fmla="*/ 1281785 w 6500924"/>
              <a:gd name="connsiteY116" fmla="*/ 6259985 h 6858001"/>
              <a:gd name="connsiteX117" fmla="*/ 1286111 w 6500924"/>
              <a:gd name="connsiteY117" fmla="*/ 6265403 h 6858001"/>
              <a:gd name="connsiteX118" fmla="*/ 1297882 w 6500924"/>
              <a:gd name="connsiteY118" fmla="*/ 6263987 h 6858001"/>
              <a:gd name="connsiteX119" fmla="*/ 1300570 w 6500924"/>
              <a:gd name="connsiteY119" fmla="*/ 6259159 h 6858001"/>
              <a:gd name="connsiteX120" fmla="*/ 1298539 w 6500924"/>
              <a:gd name="connsiteY120" fmla="*/ 6256930 h 6858001"/>
              <a:gd name="connsiteX121" fmla="*/ 1102271 w 6500924"/>
              <a:gd name="connsiteY121" fmla="*/ 6255638 h 6858001"/>
              <a:gd name="connsiteX122" fmla="*/ 1103765 w 6500924"/>
              <a:gd name="connsiteY122" fmla="*/ 6255849 h 6858001"/>
              <a:gd name="connsiteX123" fmla="*/ 1099039 w 6500924"/>
              <a:gd name="connsiteY123" fmla="*/ 6255952 h 6858001"/>
              <a:gd name="connsiteX124" fmla="*/ 2017140 w 6500924"/>
              <a:gd name="connsiteY124" fmla="*/ 6216473 h 6858001"/>
              <a:gd name="connsiteX125" fmla="*/ 1649984 w 6500924"/>
              <a:gd name="connsiteY125" fmla="*/ 6279105 h 6858001"/>
              <a:gd name="connsiteX126" fmla="*/ 1255794 w 6500924"/>
              <a:gd name="connsiteY126" fmla="*/ 6366175 h 6858001"/>
              <a:gd name="connsiteX127" fmla="*/ 1334036 w 6500924"/>
              <a:gd name="connsiteY127" fmla="*/ 6356613 h 6858001"/>
              <a:gd name="connsiteX128" fmla="*/ 1526504 w 6500924"/>
              <a:gd name="connsiteY128" fmla="*/ 6330509 h 6858001"/>
              <a:gd name="connsiteX129" fmla="*/ 1545639 w 6500924"/>
              <a:gd name="connsiteY129" fmla="*/ 6324383 h 6858001"/>
              <a:gd name="connsiteX130" fmla="*/ 1714159 w 6500924"/>
              <a:gd name="connsiteY130" fmla="*/ 6284840 h 6858001"/>
              <a:gd name="connsiteX131" fmla="*/ 1770143 w 6500924"/>
              <a:gd name="connsiteY131" fmla="*/ 6272965 h 6858001"/>
              <a:gd name="connsiteX132" fmla="*/ 1777061 w 6500924"/>
              <a:gd name="connsiteY132" fmla="*/ 6269451 h 6858001"/>
              <a:gd name="connsiteX133" fmla="*/ 1814456 w 6500924"/>
              <a:gd name="connsiteY133" fmla="*/ 6263568 h 6858001"/>
              <a:gd name="connsiteX134" fmla="*/ 1875591 w 6500924"/>
              <a:gd name="connsiteY134" fmla="*/ 6250600 h 6858001"/>
              <a:gd name="connsiteX135" fmla="*/ 2017140 w 6500924"/>
              <a:gd name="connsiteY135" fmla="*/ 6216473 h 6858001"/>
              <a:gd name="connsiteX136" fmla="*/ 1448515 w 6500924"/>
              <a:gd name="connsiteY136" fmla="*/ 6195443 h 6858001"/>
              <a:gd name="connsiteX137" fmla="*/ 1455179 w 6500924"/>
              <a:gd name="connsiteY137" fmla="*/ 6205219 h 6858001"/>
              <a:gd name="connsiteX138" fmla="*/ 1455107 w 6500924"/>
              <a:gd name="connsiteY138" fmla="*/ 6198109 h 6858001"/>
              <a:gd name="connsiteX139" fmla="*/ 1448515 w 6500924"/>
              <a:gd name="connsiteY139" fmla="*/ 6195443 h 6858001"/>
              <a:gd name="connsiteX140" fmla="*/ 1581881 w 6500924"/>
              <a:gd name="connsiteY140" fmla="*/ 6166953 h 6858001"/>
              <a:gd name="connsiteX141" fmla="*/ 1501899 w 6500924"/>
              <a:gd name="connsiteY141" fmla="*/ 6186588 h 6858001"/>
              <a:gd name="connsiteX142" fmla="*/ 1604319 w 6500924"/>
              <a:gd name="connsiteY142" fmla="*/ 6171840 h 6858001"/>
              <a:gd name="connsiteX143" fmla="*/ 1656664 w 6500924"/>
              <a:gd name="connsiteY143" fmla="*/ 6170990 h 6858001"/>
              <a:gd name="connsiteX144" fmla="*/ 1665176 w 6500924"/>
              <a:gd name="connsiteY144" fmla="*/ 6169935 h 6858001"/>
              <a:gd name="connsiteX145" fmla="*/ 1664456 w 6500924"/>
              <a:gd name="connsiteY145" fmla="*/ 6169881 h 6858001"/>
              <a:gd name="connsiteX146" fmla="*/ 1593977 w 6500924"/>
              <a:gd name="connsiteY146" fmla="*/ 6167199 h 6858001"/>
              <a:gd name="connsiteX147" fmla="*/ 946288 w 6500924"/>
              <a:gd name="connsiteY147" fmla="*/ 6118206 h 6858001"/>
              <a:gd name="connsiteX148" fmla="*/ 950243 w 6500924"/>
              <a:gd name="connsiteY148" fmla="*/ 6121628 h 6858001"/>
              <a:gd name="connsiteX149" fmla="*/ 945519 w 6500924"/>
              <a:gd name="connsiteY149" fmla="*/ 6125223 h 6858001"/>
              <a:gd name="connsiteX150" fmla="*/ 933764 w 6500924"/>
              <a:gd name="connsiteY150" fmla="*/ 6118706 h 6858001"/>
              <a:gd name="connsiteX151" fmla="*/ 946288 w 6500924"/>
              <a:gd name="connsiteY151" fmla="*/ 6118206 h 6858001"/>
              <a:gd name="connsiteX152" fmla="*/ 973470 w 6500924"/>
              <a:gd name="connsiteY152" fmla="*/ 6112327 h 6858001"/>
              <a:gd name="connsiteX153" fmla="*/ 1036656 w 6500924"/>
              <a:gd name="connsiteY153" fmla="*/ 6114115 h 6858001"/>
              <a:gd name="connsiteX154" fmla="*/ 1040534 w 6500924"/>
              <a:gd name="connsiteY154" fmla="*/ 6114370 h 6858001"/>
              <a:gd name="connsiteX155" fmla="*/ 1009812 w 6500924"/>
              <a:gd name="connsiteY155" fmla="*/ 6116678 h 6858001"/>
              <a:gd name="connsiteX156" fmla="*/ 973142 w 6500924"/>
              <a:gd name="connsiteY156" fmla="*/ 6112360 h 6858001"/>
              <a:gd name="connsiteX157" fmla="*/ 1128127 w 6500924"/>
              <a:gd name="connsiteY157" fmla="*/ 6055918 h 6858001"/>
              <a:gd name="connsiteX158" fmla="*/ 1096789 w 6500924"/>
              <a:gd name="connsiteY158" fmla="*/ 6064022 h 6858001"/>
              <a:gd name="connsiteX159" fmla="*/ 1027105 w 6500924"/>
              <a:gd name="connsiteY159" fmla="*/ 6075766 h 6858001"/>
              <a:gd name="connsiteX160" fmla="*/ 1039172 w 6500924"/>
              <a:gd name="connsiteY160" fmla="*/ 6065696 h 6858001"/>
              <a:gd name="connsiteX161" fmla="*/ 1065353 w 6500924"/>
              <a:gd name="connsiteY161" fmla="*/ 6057509 h 6858001"/>
              <a:gd name="connsiteX162" fmla="*/ 1083726 w 6500924"/>
              <a:gd name="connsiteY162" fmla="*/ 6057854 h 6858001"/>
              <a:gd name="connsiteX163" fmla="*/ 1127691 w 6500924"/>
              <a:gd name="connsiteY163" fmla="*/ 6055932 h 6858001"/>
              <a:gd name="connsiteX164" fmla="*/ 969801 w 6500924"/>
              <a:gd name="connsiteY164" fmla="*/ 5991648 h 6858001"/>
              <a:gd name="connsiteX165" fmla="*/ 959491 w 6500924"/>
              <a:gd name="connsiteY165" fmla="*/ 5995113 h 6858001"/>
              <a:gd name="connsiteX166" fmla="*/ 969801 w 6500924"/>
              <a:gd name="connsiteY166" fmla="*/ 5991648 h 6858001"/>
              <a:gd name="connsiteX167" fmla="*/ 442069 w 6500924"/>
              <a:gd name="connsiteY167" fmla="*/ 5876862 h 6858001"/>
              <a:gd name="connsiteX168" fmla="*/ 447264 w 6500924"/>
              <a:gd name="connsiteY168" fmla="*/ 5883648 h 6858001"/>
              <a:gd name="connsiteX169" fmla="*/ 442069 w 6500924"/>
              <a:gd name="connsiteY169" fmla="*/ 5876862 h 6858001"/>
              <a:gd name="connsiteX170" fmla="*/ 478969 w 6500924"/>
              <a:gd name="connsiteY170" fmla="*/ 5871205 h 6858001"/>
              <a:gd name="connsiteX171" fmla="*/ 468659 w 6500924"/>
              <a:gd name="connsiteY171" fmla="*/ 5874669 h 6858001"/>
              <a:gd name="connsiteX172" fmla="*/ 478969 w 6500924"/>
              <a:gd name="connsiteY172" fmla="*/ 5871205 h 6858001"/>
              <a:gd name="connsiteX173" fmla="*/ 1030900 w 6500924"/>
              <a:gd name="connsiteY173" fmla="*/ 5846613 h 6858001"/>
              <a:gd name="connsiteX174" fmla="*/ 1030061 w 6500924"/>
              <a:gd name="connsiteY174" fmla="*/ 5848220 h 6858001"/>
              <a:gd name="connsiteX175" fmla="*/ 1024675 w 6500924"/>
              <a:gd name="connsiteY175" fmla="*/ 5846935 h 6858001"/>
              <a:gd name="connsiteX176" fmla="*/ 991708 w 6500924"/>
              <a:gd name="connsiteY176" fmla="*/ 5842287 h 6858001"/>
              <a:gd name="connsiteX177" fmla="*/ 955362 w 6500924"/>
              <a:gd name="connsiteY177" fmla="*/ 5844417 h 6858001"/>
              <a:gd name="connsiteX178" fmla="*/ 945432 w 6500924"/>
              <a:gd name="connsiteY178" fmla="*/ 5845880 h 6858001"/>
              <a:gd name="connsiteX179" fmla="*/ 968228 w 6500924"/>
              <a:gd name="connsiteY179" fmla="*/ 5844882 h 6858001"/>
              <a:gd name="connsiteX180" fmla="*/ 579642 w 6500924"/>
              <a:gd name="connsiteY180" fmla="*/ 5796890 h 6858001"/>
              <a:gd name="connsiteX181" fmla="*/ 584170 w 6500924"/>
              <a:gd name="connsiteY181" fmla="*/ 5797589 h 6858001"/>
              <a:gd name="connsiteX182" fmla="*/ 589805 w 6500924"/>
              <a:gd name="connsiteY182" fmla="*/ 5798856 h 6858001"/>
              <a:gd name="connsiteX183" fmla="*/ 569423 w 6500924"/>
              <a:gd name="connsiteY183" fmla="*/ 5798119 h 6858001"/>
              <a:gd name="connsiteX184" fmla="*/ 1057191 w 6500924"/>
              <a:gd name="connsiteY184" fmla="*/ 5622224 h 6858001"/>
              <a:gd name="connsiteX185" fmla="*/ 1011569 w 6500924"/>
              <a:gd name="connsiteY185" fmla="*/ 5625124 h 6858001"/>
              <a:gd name="connsiteX186" fmla="*/ 954748 w 6500924"/>
              <a:gd name="connsiteY186" fmla="*/ 5626592 h 6858001"/>
              <a:gd name="connsiteX187" fmla="*/ 935872 w 6500924"/>
              <a:gd name="connsiteY187" fmla="*/ 5625185 h 6858001"/>
              <a:gd name="connsiteX188" fmla="*/ 924768 w 6500924"/>
              <a:gd name="connsiteY188" fmla="*/ 5627685 h 6858001"/>
              <a:gd name="connsiteX189" fmla="*/ 974828 w 6500924"/>
              <a:gd name="connsiteY189" fmla="*/ 5627639 h 6858001"/>
              <a:gd name="connsiteX190" fmla="*/ 1035101 w 6500924"/>
              <a:gd name="connsiteY190" fmla="*/ 5627423 h 6858001"/>
              <a:gd name="connsiteX191" fmla="*/ 1147289 w 6500924"/>
              <a:gd name="connsiteY191" fmla="*/ 5618483 h 6858001"/>
              <a:gd name="connsiteX192" fmla="*/ 1106444 w 6500924"/>
              <a:gd name="connsiteY192" fmla="*/ 5625930 h 6858001"/>
              <a:gd name="connsiteX193" fmla="*/ 1109127 w 6500924"/>
              <a:gd name="connsiteY193" fmla="*/ 5626406 h 6858001"/>
              <a:gd name="connsiteX194" fmla="*/ 1186995 w 6500924"/>
              <a:gd name="connsiteY194" fmla="*/ 5626567 h 6858001"/>
              <a:gd name="connsiteX195" fmla="*/ 1174199 w 6500924"/>
              <a:gd name="connsiteY195" fmla="*/ 5621107 h 6858001"/>
              <a:gd name="connsiteX196" fmla="*/ 873050 w 6500924"/>
              <a:gd name="connsiteY196" fmla="*/ 5458804 h 6858001"/>
              <a:gd name="connsiteX197" fmla="*/ 870936 w 6500924"/>
              <a:gd name="connsiteY197" fmla="*/ 5463411 h 6858001"/>
              <a:gd name="connsiteX198" fmla="*/ 846162 w 6500924"/>
              <a:gd name="connsiteY198" fmla="*/ 5465982 h 6858001"/>
              <a:gd name="connsiteX199" fmla="*/ 858188 w 6500924"/>
              <a:gd name="connsiteY199" fmla="*/ 5459410 h 6858001"/>
              <a:gd name="connsiteX200" fmla="*/ 873050 w 6500924"/>
              <a:gd name="connsiteY200" fmla="*/ 5458804 h 6858001"/>
              <a:gd name="connsiteX201" fmla="*/ 421444 w 6500924"/>
              <a:gd name="connsiteY201" fmla="*/ 5453049 h 6858001"/>
              <a:gd name="connsiteX202" fmla="*/ 427477 w 6500924"/>
              <a:gd name="connsiteY202" fmla="*/ 5457301 h 6858001"/>
              <a:gd name="connsiteX203" fmla="*/ 421444 w 6500924"/>
              <a:gd name="connsiteY203" fmla="*/ 5453049 h 6858001"/>
              <a:gd name="connsiteX204" fmla="*/ 445785 w 6500924"/>
              <a:gd name="connsiteY204" fmla="*/ 5452229 h 6858001"/>
              <a:gd name="connsiteX205" fmla="*/ 450622 w 6500924"/>
              <a:gd name="connsiteY205" fmla="*/ 5452417 h 6858001"/>
              <a:gd name="connsiteX206" fmla="*/ 427477 w 6500924"/>
              <a:gd name="connsiteY206" fmla="*/ 5457301 h 6858001"/>
              <a:gd name="connsiteX207" fmla="*/ 965969 w 6500924"/>
              <a:gd name="connsiteY207" fmla="*/ 5439383 h 6858001"/>
              <a:gd name="connsiteX208" fmla="*/ 976967 w 6500924"/>
              <a:gd name="connsiteY208" fmla="*/ 5443036 h 6858001"/>
              <a:gd name="connsiteX209" fmla="*/ 965969 w 6500924"/>
              <a:gd name="connsiteY209" fmla="*/ 5439383 h 6858001"/>
              <a:gd name="connsiteX210" fmla="*/ 451092 w 6500924"/>
              <a:gd name="connsiteY210" fmla="*/ 5419618 h 6858001"/>
              <a:gd name="connsiteX211" fmla="*/ 456819 w 6500924"/>
              <a:gd name="connsiteY211" fmla="*/ 5424078 h 6858001"/>
              <a:gd name="connsiteX212" fmla="*/ 451092 w 6500924"/>
              <a:gd name="connsiteY212" fmla="*/ 5419618 h 6858001"/>
              <a:gd name="connsiteX213" fmla="*/ 1026674 w 6500924"/>
              <a:gd name="connsiteY213" fmla="*/ 5383677 h 6858001"/>
              <a:gd name="connsiteX214" fmla="*/ 998063 w 6500924"/>
              <a:gd name="connsiteY214" fmla="*/ 5389961 h 6858001"/>
              <a:gd name="connsiteX215" fmla="*/ 1013117 w 6500924"/>
              <a:gd name="connsiteY215" fmla="*/ 5383830 h 6858001"/>
              <a:gd name="connsiteX216" fmla="*/ 1026674 w 6500924"/>
              <a:gd name="connsiteY216" fmla="*/ 5383677 h 6858001"/>
              <a:gd name="connsiteX217" fmla="*/ 1323351 w 6500924"/>
              <a:gd name="connsiteY217" fmla="*/ 5354493 h 6858001"/>
              <a:gd name="connsiteX218" fmla="*/ 1317605 w 6500924"/>
              <a:gd name="connsiteY218" fmla="*/ 5354906 h 6858001"/>
              <a:gd name="connsiteX219" fmla="*/ 1286421 w 6500924"/>
              <a:gd name="connsiteY219" fmla="*/ 5361983 h 6858001"/>
              <a:gd name="connsiteX220" fmla="*/ 1285437 w 6500924"/>
              <a:gd name="connsiteY220" fmla="*/ 5362268 h 6858001"/>
              <a:gd name="connsiteX221" fmla="*/ 632886 w 6500924"/>
              <a:gd name="connsiteY221" fmla="*/ 5353341 h 6858001"/>
              <a:gd name="connsiteX222" fmla="*/ 638928 w 6500924"/>
              <a:gd name="connsiteY222" fmla="*/ 5355007 h 6858001"/>
              <a:gd name="connsiteX223" fmla="*/ 626704 w 6500924"/>
              <a:gd name="connsiteY223" fmla="*/ 5363339 h 6858001"/>
              <a:gd name="connsiteX224" fmla="*/ 622089 w 6500924"/>
              <a:gd name="connsiteY224" fmla="*/ 5359877 h 6858001"/>
              <a:gd name="connsiteX225" fmla="*/ 632886 w 6500924"/>
              <a:gd name="connsiteY225" fmla="*/ 5353341 h 6858001"/>
              <a:gd name="connsiteX226" fmla="*/ 649725 w 6500924"/>
              <a:gd name="connsiteY226" fmla="*/ 5348469 h 6858001"/>
              <a:gd name="connsiteX227" fmla="*/ 655768 w 6500924"/>
              <a:gd name="connsiteY227" fmla="*/ 5350134 h 6858001"/>
              <a:gd name="connsiteX228" fmla="*/ 643543 w 6500924"/>
              <a:gd name="connsiteY228" fmla="*/ 5358469 h 6858001"/>
              <a:gd name="connsiteX229" fmla="*/ 638928 w 6500924"/>
              <a:gd name="connsiteY229" fmla="*/ 5355007 h 6858001"/>
              <a:gd name="connsiteX230" fmla="*/ 649725 w 6500924"/>
              <a:gd name="connsiteY230" fmla="*/ 5348469 h 6858001"/>
              <a:gd name="connsiteX231" fmla="*/ 701004 w 6500924"/>
              <a:gd name="connsiteY231" fmla="*/ 5340225 h 6858001"/>
              <a:gd name="connsiteX232" fmla="*/ 655768 w 6500924"/>
              <a:gd name="connsiteY232" fmla="*/ 5350134 h 6858001"/>
              <a:gd name="connsiteX233" fmla="*/ 680572 w 6500924"/>
              <a:gd name="connsiteY233" fmla="*/ 5340798 h 6858001"/>
              <a:gd name="connsiteX234" fmla="*/ 701004 w 6500924"/>
              <a:gd name="connsiteY234" fmla="*/ 5340225 h 6858001"/>
              <a:gd name="connsiteX235" fmla="*/ 781277 w 6500924"/>
              <a:gd name="connsiteY235" fmla="*/ 5340000 h 6858001"/>
              <a:gd name="connsiteX236" fmla="*/ 806650 w 6500924"/>
              <a:gd name="connsiteY236" fmla="*/ 5341992 h 6858001"/>
              <a:gd name="connsiteX237" fmla="*/ 839642 w 6500924"/>
              <a:gd name="connsiteY237" fmla="*/ 5340044 h 6858001"/>
              <a:gd name="connsiteX238" fmla="*/ 779936 w 6500924"/>
              <a:gd name="connsiteY238" fmla="*/ 5352816 h 6858001"/>
              <a:gd name="connsiteX239" fmla="*/ 456819 w 6500924"/>
              <a:gd name="connsiteY239" fmla="*/ 5424078 h 6858001"/>
              <a:gd name="connsiteX240" fmla="*/ 679507 w 6500924"/>
              <a:gd name="connsiteY240" fmla="*/ 5363555 h 6858001"/>
              <a:gd name="connsiteX241" fmla="*/ 732333 w 6500924"/>
              <a:gd name="connsiteY241" fmla="*/ 5332812 h 6858001"/>
              <a:gd name="connsiteX242" fmla="*/ 735795 w 6500924"/>
              <a:gd name="connsiteY242" fmla="*/ 5333391 h 6858001"/>
              <a:gd name="connsiteX243" fmla="*/ 701004 w 6500924"/>
              <a:gd name="connsiteY243" fmla="*/ 5340225 h 6858001"/>
              <a:gd name="connsiteX244" fmla="*/ 726632 w 6500924"/>
              <a:gd name="connsiteY244" fmla="*/ 5333470 h 6858001"/>
              <a:gd name="connsiteX245" fmla="*/ 862187 w 6500924"/>
              <a:gd name="connsiteY245" fmla="*/ 5260966 h 6858001"/>
              <a:gd name="connsiteX246" fmla="*/ 867172 w 6500924"/>
              <a:gd name="connsiteY246" fmla="*/ 5261160 h 6858001"/>
              <a:gd name="connsiteX247" fmla="*/ 845847 w 6500924"/>
              <a:gd name="connsiteY247" fmla="*/ 5265554 h 6858001"/>
              <a:gd name="connsiteX248" fmla="*/ 856766 w 6500924"/>
              <a:gd name="connsiteY248" fmla="*/ 5262504 h 6858001"/>
              <a:gd name="connsiteX249" fmla="*/ 1055902 w 6500924"/>
              <a:gd name="connsiteY249" fmla="*/ 5225816 h 6858001"/>
              <a:gd name="connsiteX250" fmla="*/ 948355 w 6500924"/>
              <a:gd name="connsiteY250" fmla="*/ 5245873 h 6858001"/>
              <a:gd name="connsiteX251" fmla="*/ 943698 w 6500924"/>
              <a:gd name="connsiteY251" fmla="*/ 5244684 h 6858001"/>
              <a:gd name="connsiteX252" fmla="*/ 937151 w 6500924"/>
              <a:gd name="connsiteY252" fmla="*/ 5239826 h 6858001"/>
              <a:gd name="connsiteX253" fmla="*/ 945365 w 6500924"/>
              <a:gd name="connsiteY253" fmla="*/ 5237638 h 6858001"/>
              <a:gd name="connsiteX254" fmla="*/ 989214 w 6500924"/>
              <a:gd name="connsiteY254" fmla="*/ 5228512 h 6858001"/>
              <a:gd name="connsiteX255" fmla="*/ 1044427 w 6500924"/>
              <a:gd name="connsiteY255" fmla="*/ 5225848 h 6858001"/>
              <a:gd name="connsiteX256" fmla="*/ 1263448 w 6500924"/>
              <a:gd name="connsiteY256" fmla="*/ 5216654 h 6858001"/>
              <a:gd name="connsiteX257" fmla="*/ 1247965 w 6500924"/>
              <a:gd name="connsiteY257" fmla="*/ 5220566 h 6858001"/>
              <a:gd name="connsiteX258" fmla="*/ 1246796 w 6500924"/>
              <a:gd name="connsiteY258" fmla="*/ 5221679 h 6858001"/>
              <a:gd name="connsiteX259" fmla="*/ 1249305 w 6500924"/>
              <a:gd name="connsiteY259" fmla="*/ 5222329 h 6858001"/>
              <a:gd name="connsiteX260" fmla="*/ 1261076 w 6500924"/>
              <a:gd name="connsiteY260" fmla="*/ 5220914 h 6858001"/>
              <a:gd name="connsiteX261" fmla="*/ 1145524 w 6500924"/>
              <a:gd name="connsiteY261" fmla="*/ 5170537 h 6858001"/>
              <a:gd name="connsiteX262" fmla="*/ 1146115 w 6500924"/>
              <a:gd name="connsiteY262" fmla="*/ 5171336 h 6858001"/>
              <a:gd name="connsiteX263" fmla="*/ 1146032 w 6500924"/>
              <a:gd name="connsiteY263" fmla="*/ 5171222 h 6858001"/>
              <a:gd name="connsiteX264" fmla="*/ 1650484 w 6500924"/>
              <a:gd name="connsiteY264" fmla="*/ 5170340 h 6858001"/>
              <a:gd name="connsiteX265" fmla="*/ 1646603 w 6500924"/>
              <a:gd name="connsiteY265" fmla="*/ 5171033 h 6858001"/>
              <a:gd name="connsiteX266" fmla="*/ 1646416 w 6500924"/>
              <a:gd name="connsiteY266" fmla="*/ 5172906 h 6858001"/>
              <a:gd name="connsiteX267" fmla="*/ 1649487 w 6500924"/>
              <a:gd name="connsiteY267" fmla="*/ 5171406 h 6858001"/>
              <a:gd name="connsiteX268" fmla="*/ 1360813 w 6500924"/>
              <a:gd name="connsiteY268" fmla="*/ 5169278 h 6858001"/>
              <a:gd name="connsiteX269" fmla="*/ 1343328 w 6500924"/>
              <a:gd name="connsiteY269" fmla="*/ 5181025 h 6858001"/>
              <a:gd name="connsiteX270" fmla="*/ 1384661 w 6500924"/>
              <a:gd name="connsiteY270" fmla="*/ 5181184 h 6858001"/>
              <a:gd name="connsiteX271" fmla="*/ 1382679 w 6500924"/>
              <a:gd name="connsiteY271" fmla="*/ 5172827 h 6858001"/>
              <a:gd name="connsiteX272" fmla="*/ 1360813 w 6500924"/>
              <a:gd name="connsiteY272" fmla="*/ 5169278 h 6858001"/>
              <a:gd name="connsiteX273" fmla="*/ 1411707 w 6500924"/>
              <a:gd name="connsiteY273" fmla="*/ 5152369 h 6858001"/>
              <a:gd name="connsiteX274" fmla="*/ 1418373 w 6500924"/>
              <a:gd name="connsiteY274" fmla="*/ 5162146 h 6858001"/>
              <a:gd name="connsiteX275" fmla="*/ 1418302 w 6500924"/>
              <a:gd name="connsiteY275" fmla="*/ 5155035 h 6858001"/>
              <a:gd name="connsiteX276" fmla="*/ 1411707 w 6500924"/>
              <a:gd name="connsiteY276" fmla="*/ 5152369 h 6858001"/>
              <a:gd name="connsiteX277" fmla="*/ 1484524 w 6500924"/>
              <a:gd name="connsiteY277" fmla="*/ 5138744 h 6858001"/>
              <a:gd name="connsiteX278" fmla="*/ 1465093 w 6500924"/>
              <a:gd name="connsiteY278" fmla="*/ 5143513 h 6858001"/>
              <a:gd name="connsiteX279" fmla="*/ 1509511 w 6500924"/>
              <a:gd name="connsiteY279" fmla="*/ 5140769 h 6858001"/>
              <a:gd name="connsiteX280" fmla="*/ 1515293 w 6500924"/>
              <a:gd name="connsiteY280" fmla="*/ 5139349 h 6858001"/>
              <a:gd name="connsiteX281" fmla="*/ 1658595 w 6500924"/>
              <a:gd name="connsiteY281" fmla="*/ 5138698 h 6858001"/>
              <a:gd name="connsiteX282" fmla="*/ 1626558 w 6500924"/>
              <a:gd name="connsiteY282" fmla="*/ 5139867 h 6858001"/>
              <a:gd name="connsiteX283" fmla="*/ 1616447 w 6500924"/>
              <a:gd name="connsiteY283" fmla="*/ 5142637 h 6858001"/>
              <a:gd name="connsiteX284" fmla="*/ 1622531 w 6500924"/>
              <a:gd name="connsiteY284" fmla="*/ 5144323 h 6858001"/>
              <a:gd name="connsiteX285" fmla="*/ 1643491 w 6500924"/>
              <a:gd name="connsiteY285" fmla="*/ 5145266 h 6858001"/>
              <a:gd name="connsiteX286" fmla="*/ 1670829 w 6500924"/>
              <a:gd name="connsiteY286" fmla="*/ 5146456 h 6858001"/>
              <a:gd name="connsiteX287" fmla="*/ 1658595 w 6500924"/>
              <a:gd name="connsiteY287" fmla="*/ 5138698 h 6858001"/>
              <a:gd name="connsiteX288" fmla="*/ 1391943 w 6500924"/>
              <a:gd name="connsiteY288" fmla="*/ 4880115 h 6858001"/>
              <a:gd name="connsiteX289" fmla="*/ 1386399 w 6500924"/>
              <a:gd name="connsiteY289" fmla="*/ 4882486 h 6858001"/>
              <a:gd name="connsiteX290" fmla="*/ 1384827 w 6500924"/>
              <a:gd name="connsiteY290" fmla="*/ 4880571 h 6858001"/>
              <a:gd name="connsiteX291" fmla="*/ 1382571 w 6500924"/>
              <a:gd name="connsiteY291" fmla="*/ 4877829 h 6858001"/>
              <a:gd name="connsiteX292" fmla="*/ 1384827 w 6500924"/>
              <a:gd name="connsiteY292" fmla="*/ 4880571 h 6858001"/>
              <a:gd name="connsiteX293" fmla="*/ 1372869 w 6500924"/>
              <a:gd name="connsiteY293" fmla="*/ 4881339 h 6858001"/>
              <a:gd name="connsiteX294" fmla="*/ 833523 w 6500924"/>
              <a:gd name="connsiteY294" fmla="*/ 4817066 h 6858001"/>
              <a:gd name="connsiteX295" fmla="*/ 834586 w 6500924"/>
              <a:gd name="connsiteY295" fmla="*/ 4818813 h 6858001"/>
              <a:gd name="connsiteX296" fmla="*/ 836162 w 6500924"/>
              <a:gd name="connsiteY296" fmla="*/ 4821409 h 6858001"/>
              <a:gd name="connsiteX297" fmla="*/ 923272 w 6500924"/>
              <a:gd name="connsiteY297" fmla="*/ 4813691 h 6858001"/>
              <a:gd name="connsiteX298" fmla="*/ 874071 w 6500924"/>
              <a:gd name="connsiteY298" fmla="*/ 4820926 h 6858001"/>
              <a:gd name="connsiteX299" fmla="*/ 836162 w 6500924"/>
              <a:gd name="connsiteY299" fmla="*/ 4821409 h 6858001"/>
              <a:gd name="connsiteX300" fmla="*/ 852269 w 6500924"/>
              <a:gd name="connsiteY300" fmla="*/ 4815223 h 6858001"/>
              <a:gd name="connsiteX301" fmla="*/ 1044644 w 6500924"/>
              <a:gd name="connsiteY301" fmla="*/ 4806834 h 6858001"/>
              <a:gd name="connsiteX302" fmla="*/ 1074876 w 6500924"/>
              <a:gd name="connsiteY302" fmla="*/ 4809113 h 6858001"/>
              <a:gd name="connsiteX303" fmla="*/ 1078467 w 6500924"/>
              <a:gd name="connsiteY303" fmla="*/ 4809711 h 6858001"/>
              <a:gd name="connsiteX304" fmla="*/ 1000314 w 6500924"/>
              <a:gd name="connsiteY304" fmla="*/ 4820103 h 6858001"/>
              <a:gd name="connsiteX305" fmla="*/ 1016167 w 6500924"/>
              <a:gd name="connsiteY305" fmla="*/ 4815442 h 6858001"/>
              <a:gd name="connsiteX306" fmla="*/ 1029285 w 6500924"/>
              <a:gd name="connsiteY306" fmla="*/ 4815952 h 6858001"/>
              <a:gd name="connsiteX307" fmla="*/ 1031681 w 6500924"/>
              <a:gd name="connsiteY307" fmla="*/ 4815907 h 6858001"/>
              <a:gd name="connsiteX308" fmla="*/ 1030131 w 6500924"/>
              <a:gd name="connsiteY308" fmla="*/ 4815449 h 6858001"/>
              <a:gd name="connsiteX309" fmla="*/ 1039931 w 6500924"/>
              <a:gd name="connsiteY309" fmla="*/ 4808284 h 6858001"/>
              <a:gd name="connsiteX310" fmla="*/ 1501636 w 6500924"/>
              <a:gd name="connsiteY310" fmla="*/ 4762914 h 6858001"/>
              <a:gd name="connsiteX311" fmla="*/ 1506367 w 6500924"/>
              <a:gd name="connsiteY311" fmla="*/ 4770701 h 6858001"/>
              <a:gd name="connsiteX312" fmla="*/ 1501636 w 6500924"/>
              <a:gd name="connsiteY312" fmla="*/ 4762914 h 6858001"/>
              <a:gd name="connsiteX313" fmla="*/ 1494695 w 6500924"/>
              <a:gd name="connsiteY313" fmla="*/ 4757031 h 6858001"/>
              <a:gd name="connsiteX314" fmla="*/ 1501636 w 6500924"/>
              <a:gd name="connsiteY314" fmla="*/ 4762914 h 6858001"/>
              <a:gd name="connsiteX315" fmla="*/ 1494695 w 6500924"/>
              <a:gd name="connsiteY315" fmla="*/ 4757031 h 6858001"/>
              <a:gd name="connsiteX316" fmla="*/ 1532236 w 6500924"/>
              <a:gd name="connsiteY316" fmla="*/ 4750951 h 6858001"/>
              <a:gd name="connsiteX317" fmla="*/ 1539427 w 6500924"/>
              <a:gd name="connsiteY317" fmla="*/ 4757244 h 6858001"/>
              <a:gd name="connsiteX318" fmla="*/ 1532236 w 6500924"/>
              <a:gd name="connsiteY318" fmla="*/ 4750951 h 6858001"/>
              <a:gd name="connsiteX319" fmla="*/ 1568631 w 6500924"/>
              <a:gd name="connsiteY319" fmla="*/ 4745651 h 6858001"/>
              <a:gd name="connsiteX320" fmla="*/ 1599219 w 6500924"/>
              <a:gd name="connsiteY320" fmla="*/ 4746188 h 6858001"/>
              <a:gd name="connsiteX321" fmla="*/ 1539427 w 6500924"/>
              <a:gd name="connsiteY321" fmla="*/ 4757244 h 6858001"/>
              <a:gd name="connsiteX322" fmla="*/ 1568631 w 6500924"/>
              <a:gd name="connsiteY322" fmla="*/ 4745651 h 6858001"/>
              <a:gd name="connsiteX323" fmla="*/ 1200250 w 6500924"/>
              <a:gd name="connsiteY323" fmla="*/ 4501495 h 6858001"/>
              <a:gd name="connsiteX324" fmla="*/ 1205596 w 6500924"/>
              <a:gd name="connsiteY324" fmla="*/ 4508705 h 6858001"/>
              <a:gd name="connsiteX325" fmla="*/ 1210792 w 6500924"/>
              <a:gd name="connsiteY325" fmla="*/ 4515490 h 6858001"/>
              <a:gd name="connsiteX326" fmla="*/ 1205596 w 6500924"/>
              <a:gd name="connsiteY326" fmla="*/ 4508705 h 6858001"/>
              <a:gd name="connsiteX327" fmla="*/ 1200250 w 6500924"/>
              <a:gd name="connsiteY327" fmla="*/ 4501495 h 6858001"/>
              <a:gd name="connsiteX328" fmla="*/ 836243 w 6500924"/>
              <a:gd name="connsiteY328" fmla="*/ 4415729 h 6858001"/>
              <a:gd name="connsiteX329" fmla="*/ 835088 w 6500924"/>
              <a:gd name="connsiteY329" fmla="*/ 4418250 h 6858001"/>
              <a:gd name="connsiteX330" fmla="*/ 813332 w 6500924"/>
              <a:gd name="connsiteY330" fmla="*/ 4420735 h 6858001"/>
              <a:gd name="connsiteX331" fmla="*/ 821381 w 6500924"/>
              <a:gd name="connsiteY331" fmla="*/ 4416336 h 6858001"/>
              <a:gd name="connsiteX332" fmla="*/ 836243 w 6500924"/>
              <a:gd name="connsiteY332" fmla="*/ 4415729 h 6858001"/>
              <a:gd name="connsiteX333" fmla="*/ 932715 w 6500924"/>
              <a:gd name="connsiteY333" fmla="*/ 4397490 h 6858001"/>
              <a:gd name="connsiteX334" fmla="*/ 940161 w 6500924"/>
              <a:gd name="connsiteY334" fmla="*/ 4399962 h 6858001"/>
              <a:gd name="connsiteX335" fmla="*/ 936036 w 6500924"/>
              <a:gd name="connsiteY335" fmla="*/ 4398593 h 6858001"/>
              <a:gd name="connsiteX336" fmla="*/ 877236 w 6500924"/>
              <a:gd name="connsiteY336" fmla="*/ 4355805 h 6858001"/>
              <a:gd name="connsiteX337" fmla="*/ 885617 w 6500924"/>
              <a:gd name="connsiteY337" fmla="*/ 4361712 h 6858001"/>
              <a:gd name="connsiteX338" fmla="*/ 877236 w 6500924"/>
              <a:gd name="connsiteY338" fmla="*/ 4355805 h 6858001"/>
              <a:gd name="connsiteX339" fmla="*/ 911052 w 6500924"/>
              <a:gd name="connsiteY339" fmla="*/ 4354664 h 6858001"/>
              <a:gd name="connsiteX340" fmla="*/ 917772 w 6500924"/>
              <a:gd name="connsiteY340" fmla="*/ 4354928 h 6858001"/>
              <a:gd name="connsiteX341" fmla="*/ 885617 w 6500924"/>
              <a:gd name="connsiteY341" fmla="*/ 4361712 h 6858001"/>
              <a:gd name="connsiteX342" fmla="*/ 989868 w 6500924"/>
              <a:gd name="connsiteY342" fmla="*/ 4340603 h 6858001"/>
              <a:gd name="connsiteX343" fmla="*/ 961258 w 6500924"/>
              <a:gd name="connsiteY343" fmla="*/ 4346888 h 6858001"/>
              <a:gd name="connsiteX344" fmla="*/ 976312 w 6500924"/>
              <a:gd name="connsiteY344" fmla="*/ 4340757 h 6858001"/>
              <a:gd name="connsiteX345" fmla="*/ 989868 w 6500924"/>
              <a:gd name="connsiteY345" fmla="*/ 4340603 h 6858001"/>
              <a:gd name="connsiteX346" fmla="*/ 921014 w 6500924"/>
              <a:gd name="connsiteY346" fmla="*/ 4311375 h 6858001"/>
              <a:gd name="connsiteX347" fmla="*/ 921410 w 6500924"/>
              <a:gd name="connsiteY347" fmla="*/ 4311683 h 6858001"/>
              <a:gd name="connsiteX348" fmla="*/ 926382 w 6500924"/>
              <a:gd name="connsiteY348" fmla="*/ 4315557 h 6858001"/>
              <a:gd name="connsiteX349" fmla="*/ 1122688 w 6500924"/>
              <a:gd name="connsiteY349" fmla="*/ 4305929 h 6858001"/>
              <a:gd name="connsiteX350" fmla="*/ 1120344 w 6500924"/>
              <a:gd name="connsiteY350" fmla="*/ 4306489 h 6858001"/>
              <a:gd name="connsiteX351" fmla="*/ 1122758 w 6500924"/>
              <a:gd name="connsiteY351" fmla="*/ 4306133 h 6858001"/>
              <a:gd name="connsiteX352" fmla="*/ 664198 w 6500924"/>
              <a:gd name="connsiteY352" fmla="*/ 4297150 h 6858001"/>
              <a:gd name="connsiteX353" fmla="*/ 655061 w 6500924"/>
              <a:gd name="connsiteY353" fmla="*/ 4301086 h 6858001"/>
              <a:gd name="connsiteX354" fmla="*/ 633587 w 6500924"/>
              <a:gd name="connsiteY354" fmla="*/ 4301554 h 6858001"/>
              <a:gd name="connsiteX355" fmla="*/ 643765 w 6500924"/>
              <a:gd name="connsiteY355" fmla="*/ 4297723 h 6858001"/>
              <a:gd name="connsiteX356" fmla="*/ 664198 w 6500924"/>
              <a:gd name="connsiteY356" fmla="*/ 4297150 h 6858001"/>
              <a:gd name="connsiteX357" fmla="*/ 1080645 w 6500924"/>
              <a:gd name="connsiteY357" fmla="*/ 4288235 h 6858001"/>
              <a:gd name="connsiteX358" fmla="*/ 1071109 w 6500924"/>
              <a:gd name="connsiteY358" fmla="*/ 4290492 h 6858001"/>
              <a:gd name="connsiteX359" fmla="*/ 1059182 w 6500924"/>
              <a:gd name="connsiteY359" fmla="*/ 4292558 h 6858001"/>
              <a:gd name="connsiteX360" fmla="*/ 1041172 w 6500924"/>
              <a:gd name="connsiteY360" fmla="*/ 4298910 h 6858001"/>
              <a:gd name="connsiteX361" fmla="*/ 1079811 w 6500924"/>
              <a:gd name="connsiteY361" fmla="*/ 4289376 h 6858001"/>
              <a:gd name="connsiteX362" fmla="*/ 940059 w 6500924"/>
              <a:gd name="connsiteY362" fmla="*/ 4237966 h 6858001"/>
              <a:gd name="connsiteX363" fmla="*/ 870559 w 6500924"/>
              <a:gd name="connsiteY363" fmla="*/ 4251201 h 6858001"/>
              <a:gd name="connsiteX364" fmla="*/ 766902 w 6500924"/>
              <a:gd name="connsiteY364" fmla="*/ 4276978 h 6858001"/>
              <a:gd name="connsiteX365" fmla="*/ 759430 w 6500924"/>
              <a:gd name="connsiteY365" fmla="*/ 4278446 h 6858001"/>
              <a:gd name="connsiteX366" fmla="*/ 768817 w 6500924"/>
              <a:gd name="connsiteY366" fmla="*/ 4277887 h 6858001"/>
              <a:gd name="connsiteX367" fmla="*/ 846329 w 6500924"/>
              <a:gd name="connsiteY367" fmla="*/ 4273761 h 6858001"/>
              <a:gd name="connsiteX368" fmla="*/ 880300 w 6500924"/>
              <a:gd name="connsiteY368" fmla="*/ 4265487 h 6858001"/>
              <a:gd name="connsiteX369" fmla="*/ 940059 w 6500924"/>
              <a:gd name="connsiteY369" fmla="*/ 4237966 h 6858001"/>
              <a:gd name="connsiteX370" fmla="*/ 990325 w 6500924"/>
              <a:gd name="connsiteY370" fmla="*/ 4228138 h 6858001"/>
              <a:gd name="connsiteX371" fmla="*/ 961757 w 6500924"/>
              <a:gd name="connsiteY371" fmla="*/ 4230886 h 6858001"/>
              <a:gd name="connsiteX372" fmla="*/ 965103 w 6500924"/>
              <a:gd name="connsiteY372" fmla="*/ 4238518 h 6858001"/>
              <a:gd name="connsiteX373" fmla="*/ 989094 w 6500924"/>
              <a:gd name="connsiteY373" fmla="*/ 4232075 h 6858001"/>
              <a:gd name="connsiteX374" fmla="*/ 990325 w 6500924"/>
              <a:gd name="connsiteY374" fmla="*/ 4228138 h 6858001"/>
              <a:gd name="connsiteX375" fmla="*/ 1292206 w 6500924"/>
              <a:gd name="connsiteY375" fmla="*/ 4190538 h 6858001"/>
              <a:gd name="connsiteX376" fmla="*/ 1283632 w 6500924"/>
              <a:gd name="connsiteY376" fmla="*/ 4194003 h 6858001"/>
              <a:gd name="connsiteX377" fmla="*/ 1292018 w 6500924"/>
              <a:gd name="connsiteY377" fmla="*/ 4191650 h 6858001"/>
              <a:gd name="connsiteX378" fmla="*/ 1427039 w 6500924"/>
              <a:gd name="connsiteY378" fmla="*/ 4175954 h 6858001"/>
              <a:gd name="connsiteX379" fmla="*/ 1411142 w 6500924"/>
              <a:gd name="connsiteY379" fmla="*/ 4176325 h 6858001"/>
              <a:gd name="connsiteX380" fmla="*/ 1377840 w 6500924"/>
              <a:gd name="connsiteY380" fmla="*/ 4177018 h 6858001"/>
              <a:gd name="connsiteX381" fmla="*/ 1347933 w 6500924"/>
              <a:gd name="connsiteY381" fmla="*/ 4182892 h 6858001"/>
              <a:gd name="connsiteX382" fmla="*/ 1367670 w 6500924"/>
              <a:gd name="connsiteY382" fmla="*/ 4180565 h 6858001"/>
              <a:gd name="connsiteX383" fmla="*/ 1377868 w 6500924"/>
              <a:gd name="connsiteY383" fmla="*/ 4180194 h 6858001"/>
              <a:gd name="connsiteX384" fmla="*/ 1290938 w 6500924"/>
              <a:gd name="connsiteY384" fmla="*/ 4198013 h 6858001"/>
              <a:gd name="connsiteX385" fmla="*/ 1291627 w 6500924"/>
              <a:gd name="connsiteY385" fmla="*/ 4193951 h 6858001"/>
              <a:gd name="connsiteX386" fmla="*/ 1265623 w 6500924"/>
              <a:gd name="connsiteY386" fmla="*/ 4199059 h 6858001"/>
              <a:gd name="connsiteX387" fmla="*/ 1280699 w 6500924"/>
              <a:gd name="connsiteY387" fmla="*/ 4194826 h 6858001"/>
              <a:gd name="connsiteX388" fmla="*/ 1255786 w 6500924"/>
              <a:gd name="connsiteY388" fmla="*/ 4198982 h 6858001"/>
              <a:gd name="connsiteX389" fmla="*/ 1251519 w 6500924"/>
              <a:gd name="connsiteY389" fmla="*/ 4199455 h 6858001"/>
              <a:gd name="connsiteX390" fmla="*/ 1265623 w 6500924"/>
              <a:gd name="connsiteY390" fmla="*/ 4199059 h 6858001"/>
              <a:gd name="connsiteX391" fmla="*/ 1255417 w 6500924"/>
              <a:gd name="connsiteY391" fmla="*/ 4203454 h 6858001"/>
              <a:gd name="connsiteX392" fmla="*/ 1290938 w 6500924"/>
              <a:gd name="connsiteY392" fmla="*/ 4198013 h 6858001"/>
              <a:gd name="connsiteX393" fmla="*/ 1287745 w 6500924"/>
              <a:gd name="connsiteY393" fmla="*/ 4204110 h 6858001"/>
              <a:gd name="connsiteX394" fmla="*/ 1281521 w 6500924"/>
              <a:gd name="connsiteY394" fmla="*/ 4204434 h 6858001"/>
              <a:gd name="connsiteX395" fmla="*/ 1286905 w 6500924"/>
              <a:gd name="connsiteY395" fmla="*/ 4205718 h 6858001"/>
              <a:gd name="connsiteX396" fmla="*/ 1287745 w 6500924"/>
              <a:gd name="connsiteY396" fmla="*/ 4204110 h 6858001"/>
              <a:gd name="connsiteX397" fmla="*/ 1323128 w 6500924"/>
              <a:gd name="connsiteY397" fmla="*/ 4202282 h 6858001"/>
              <a:gd name="connsiteX398" fmla="*/ 1387060 w 6500924"/>
              <a:gd name="connsiteY398" fmla="*/ 4187333 h 6858001"/>
              <a:gd name="connsiteX399" fmla="*/ 1244274 w 6500924"/>
              <a:gd name="connsiteY399" fmla="*/ 4169274 h 6858001"/>
              <a:gd name="connsiteX400" fmla="*/ 1228174 w 6500924"/>
              <a:gd name="connsiteY400" fmla="*/ 4173193 h 6858001"/>
              <a:gd name="connsiteX401" fmla="*/ 1211160 w 6500924"/>
              <a:gd name="connsiteY401" fmla="*/ 4177494 h 6858001"/>
              <a:gd name="connsiteX402" fmla="*/ 1199200 w 6500924"/>
              <a:gd name="connsiteY402" fmla="*/ 4198864 h 6858001"/>
              <a:gd name="connsiteX403" fmla="*/ 1173669 w 6500924"/>
              <a:gd name="connsiteY403" fmla="*/ 4209663 h 6858001"/>
              <a:gd name="connsiteX404" fmla="*/ 1185783 w 6500924"/>
              <a:gd name="connsiteY404" fmla="*/ 4210990 h 6858001"/>
              <a:gd name="connsiteX405" fmla="*/ 1213311 w 6500924"/>
              <a:gd name="connsiteY405" fmla="*/ 4208861 h 6858001"/>
              <a:gd name="connsiteX406" fmla="*/ 1232799 w 6500924"/>
              <a:gd name="connsiteY406" fmla="*/ 4201525 h 6858001"/>
              <a:gd name="connsiteX407" fmla="*/ 1225075 w 6500924"/>
              <a:gd name="connsiteY407" fmla="*/ 4202380 h 6858001"/>
              <a:gd name="connsiteX408" fmla="*/ 1202278 w 6500924"/>
              <a:gd name="connsiteY408" fmla="*/ 4203379 h 6858001"/>
              <a:gd name="connsiteX409" fmla="*/ 1283510 w 6500924"/>
              <a:gd name="connsiteY409" fmla="*/ 4191525 h 6858001"/>
              <a:gd name="connsiteX410" fmla="*/ 1301015 w 6500924"/>
              <a:gd name="connsiteY410" fmla="*/ 4189124 h 6858001"/>
              <a:gd name="connsiteX411" fmla="*/ 1346012 w 6500924"/>
              <a:gd name="connsiteY411" fmla="*/ 4176493 h 6858001"/>
              <a:gd name="connsiteX412" fmla="*/ 1253896 w 6500924"/>
              <a:gd name="connsiteY412" fmla="*/ 4170266 h 6858001"/>
              <a:gd name="connsiteX413" fmla="*/ 997924 w 6500924"/>
              <a:gd name="connsiteY413" fmla="*/ 4124061 h 6858001"/>
              <a:gd name="connsiteX414" fmla="*/ 990096 w 6500924"/>
              <a:gd name="connsiteY414" fmla="*/ 4125820 h 6858001"/>
              <a:gd name="connsiteX415" fmla="*/ 983806 w 6500924"/>
              <a:gd name="connsiteY415" fmla="*/ 4126792 h 6858001"/>
              <a:gd name="connsiteX416" fmla="*/ 969611 w 6500924"/>
              <a:gd name="connsiteY416" fmla="*/ 4125083 h 6858001"/>
              <a:gd name="connsiteX417" fmla="*/ 997924 w 6500924"/>
              <a:gd name="connsiteY417" fmla="*/ 4124061 h 6858001"/>
              <a:gd name="connsiteX418" fmla="*/ 1599788 w 6500924"/>
              <a:gd name="connsiteY418" fmla="*/ 4056141 h 6858001"/>
              <a:gd name="connsiteX419" fmla="*/ 1598621 w 6500924"/>
              <a:gd name="connsiteY419" fmla="*/ 4058372 h 6858001"/>
              <a:gd name="connsiteX420" fmla="*/ 1591139 w 6500924"/>
              <a:gd name="connsiteY420" fmla="*/ 4056588 h 6858001"/>
              <a:gd name="connsiteX421" fmla="*/ 1767451 w 6500924"/>
              <a:gd name="connsiteY421" fmla="*/ 4052508 h 6858001"/>
              <a:gd name="connsiteX422" fmla="*/ 1732801 w 6500924"/>
              <a:gd name="connsiteY422" fmla="*/ 4059417 h 6858001"/>
              <a:gd name="connsiteX423" fmla="*/ 1724118 w 6500924"/>
              <a:gd name="connsiteY423" fmla="*/ 4059621 h 6858001"/>
              <a:gd name="connsiteX424" fmla="*/ 1677876 w 6500924"/>
              <a:gd name="connsiteY424" fmla="*/ 4063780 h 6858001"/>
              <a:gd name="connsiteX425" fmla="*/ 1645878 w 6500924"/>
              <a:gd name="connsiteY425" fmla="*/ 4066708 h 6858001"/>
              <a:gd name="connsiteX426" fmla="*/ 1745285 w 6500924"/>
              <a:gd name="connsiteY426" fmla="*/ 4065740 h 6858001"/>
              <a:gd name="connsiteX427" fmla="*/ 1769412 w 6500924"/>
              <a:gd name="connsiteY427" fmla="*/ 4053556 h 6858001"/>
              <a:gd name="connsiteX428" fmla="*/ 1590528 w 6500924"/>
              <a:gd name="connsiteY428" fmla="*/ 4043154 h 6858001"/>
              <a:gd name="connsiteX429" fmla="*/ 1586109 w 6500924"/>
              <a:gd name="connsiteY429" fmla="*/ 4043326 h 6858001"/>
              <a:gd name="connsiteX430" fmla="*/ 1556778 w 6500924"/>
              <a:gd name="connsiteY430" fmla="*/ 4044379 h 6858001"/>
              <a:gd name="connsiteX431" fmla="*/ 1554390 w 6500924"/>
              <a:gd name="connsiteY431" fmla="*/ 4044350 h 6858001"/>
              <a:gd name="connsiteX432" fmla="*/ 1542534 w 6500924"/>
              <a:gd name="connsiteY432" fmla="*/ 4046059 h 6858001"/>
              <a:gd name="connsiteX433" fmla="*/ 1481048 w 6500924"/>
              <a:gd name="connsiteY433" fmla="*/ 4055121 h 6858001"/>
              <a:gd name="connsiteX434" fmla="*/ 1555385 w 6500924"/>
              <a:gd name="connsiteY434" fmla="*/ 4049016 h 6858001"/>
              <a:gd name="connsiteX435" fmla="*/ 1639723 w 6500924"/>
              <a:gd name="connsiteY435" fmla="*/ 4041242 h 6858001"/>
              <a:gd name="connsiteX436" fmla="*/ 1608557 w 6500924"/>
              <a:gd name="connsiteY436" fmla="*/ 4042454 h 6858001"/>
              <a:gd name="connsiteX437" fmla="*/ 1608971 w 6500924"/>
              <a:gd name="connsiteY437" fmla="*/ 4043283 h 6858001"/>
              <a:gd name="connsiteX438" fmla="*/ 1604223 w 6500924"/>
              <a:gd name="connsiteY438" fmla="*/ 4047668 h 6858001"/>
              <a:gd name="connsiteX439" fmla="*/ 1548078 w 6500924"/>
              <a:gd name="connsiteY439" fmla="*/ 4056268 h 6858001"/>
              <a:gd name="connsiteX440" fmla="*/ 1510159 w 6500924"/>
              <a:gd name="connsiteY440" fmla="*/ 4061019 h 6858001"/>
              <a:gd name="connsiteX441" fmla="*/ 1612676 w 6500924"/>
              <a:gd name="connsiteY441" fmla="*/ 4067032 h 6858001"/>
              <a:gd name="connsiteX442" fmla="*/ 1628388 w 6500924"/>
              <a:gd name="connsiteY442" fmla="*/ 4066879 h 6858001"/>
              <a:gd name="connsiteX443" fmla="*/ 1741197 w 6500924"/>
              <a:gd name="connsiteY443" fmla="*/ 4044321 h 6858001"/>
              <a:gd name="connsiteX444" fmla="*/ 1743164 w 6500924"/>
              <a:gd name="connsiteY444" fmla="*/ 4043988 h 6858001"/>
              <a:gd name="connsiteX445" fmla="*/ 1729925 w 6500924"/>
              <a:gd name="connsiteY445" fmla="*/ 4041800 h 6858001"/>
              <a:gd name="connsiteX446" fmla="*/ 1701693 w 6500924"/>
              <a:gd name="connsiteY446" fmla="*/ 4041265 h 6858001"/>
              <a:gd name="connsiteX447" fmla="*/ 1648942 w 6500924"/>
              <a:gd name="connsiteY447" fmla="*/ 4053598 h 6858001"/>
              <a:gd name="connsiteX448" fmla="*/ 1599788 w 6500924"/>
              <a:gd name="connsiteY448" fmla="*/ 4056141 h 6858001"/>
              <a:gd name="connsiteX449" fmla="*/ 1604223 w 6500924"/>
              <a:gd name="connsiteY449" fmla="*/ 4047668 h 6858001"/>
              <a:gd name="connsiteX450" fmla="*/ 829620 w 6500924"/>
              <a:gd name="connsiteY450" fmla="*/ 4018735 h 6858001"/>
              <a:gd name="connsiteX451" fmla="*/ 843943 w 6500924"/>
              <a:gd name="connsiteY451" fmla="*/ 4023548 h 6858001"/>
              <a:gd name="connsiteX452" fmla="*/ 829620 w 6500924"/>
              <a:gd name="connsiteY452" fmla="*/ 4018735 h 6858001"/>
              <a:gd name="connsiteX453" fmla="*/ 799896 w 6500924"/>
              <a:gd name="connsiteY453" fmla="*/ 4006259 h 6858001"/>
              <a:gd name="connsiteX454" fmla="*/ 792678 w 6500924"/>
              <a:gd name="connsiteY454" fmla="*/ 4015688 h 6858001"/>
              <a:gd name="connsiteX455" fmla="*/ 799896 w 6500924"/>
              <a:gd name="connsiteY455" fmla="*/ 4006259 h 6858001"/>
              <a:gd name="connsiteX456" fmla="*/ 1511524 w 6500924"/>
              <a:gd name="connsiteY456" fmla="*/ 3851404 h 6858001"/>
              <a:gd name="connsiteX457" fmla="*/ 1525849 w 6500924"/>
              <a:gd name="connsiteY457" fmla="*/ 3856218 h 6858001"/>
              <a:gd name="connsiteX458" fmla="*/ 1511524 w 6500924"/>
              <a:gd name="connsiteY458" fmla="*/ 3851404 h 6858001"/>
              <a:gd name="connsiteX459" fmla="*/ 1634674 w 6500924"/>
              <a:gd name="connsiteY459" fmla="*/ 3822619 h 6858001"/>
              <a:gd name="connsiteX460" fmla="*/ 1617126 w 6500924"/>
              <a:gd name="connsiteY460" fmla="*/ 3826256 h 6858001"/>
              <a:gd name="connsiteX461" fmla="*/ 1633427 w 6500924"/>
              <a:gd name="connsiteY461" fmla="*/ 3825249 h 6858001"/>
              <a:gd name="connsiteX462" fmla="*/ 1498515 w 6500924"/>
              <a:gd name="connsiteY462" fmla="*/ 3780225 h 6858001"/>
              <a:gd name="connsiteX463" fmla="*/ 1524028 w 6500924"/>
              <a:gd name="connsiteY463" fmla="*/ 3781338 h 6858001"/>
              <a:gd name="connsiteX464" fmla="*/ 1558129 w 6500924"/>
              <a:gd name="connsiteY464" fmla="*/ 3782282 h 6858001"/>
              <a:gd name="connsiteX465" fmla="*/ 1545548 w 6500924"/>
              <a:gd name="connsiteY465" fmla="*/ 3786184 h 6858001"/>
              <a:gd name="connsiteX466" fmla="*/ 1457461 w 6500924"/>
              <a:gd name="connsiteY466" fmla="*/ 3806447 h 6858001"/>
              <a:gd name="connsiteX467" fmla="*/ 1446084 w 6500924"/>
              <a:gd name="connsiteY467" fmla="*/ 3803647 h 6858001"/>
              <a:gd name="connsiteX468" fmla="*/ 1475124 w 6500924"/>
              <a:gd name="connsiteY468" fmla="*/ 3786946 h 6858001"/>
              <a:gd name="connsiteX469" fmla="*/ 1864345 w 6500924"/>
              <a:gd name="connsiteY469" fmla="*/ 3774914 h 6858001"/>
              <a:gd name="connsiteX470" fmla="*/ 1770656 w 6500924"/>
              <a:gd name="connsiteY470" fmla="*/ 3794411 h 6858001"/>
              <a:gd name="connsiteX471" fmla="*/ 1788194 w 6500924"/>
              <a:gd name="connsiteY471" fmla="*/ 3793598 h 6858001"/>
              <a:gd name="connsiteX472" fmla="*/ 1824549 w 6500924"/>
              <a:gd name="connsiteY472" fmla="*/ 3792692 h 6858001"/>
              <a:gd name="connsiteX473" fmla="*/ 1869295 w 6500924"/>
              <a:gd name="connsiteY473" fmla="*/ 3776413 h 6858001"/>
              <a:gd name="connsiteX474" fmla="*/ 1098020 w 6500924"/>
              <a:gd name="connsiteY474" fmla="*/ 3727774 h 6858001"/>
              <a:gd name="connsiteX475" fmla="*/ 1129612 w 6500924"/>
              <a:gd name="connsiteY475" fmla="*/ 3732446 h 6858001"/>
              <a:gd name="connsiteX476" fmla="*/ 1080723 w 6500924"/>
              <a:gd name="connsiteY476" fmla="*/ 3742358 h 6858001"/>
              <a:gd name="connsiteX477" fmla="*/ 1065394 w 6500924"/>
              <a:gd name="connsiteY477" fmla="*/ 3738524 h 6858001"/>
              <a:gd name="connsiteX478" fmla="*/ 1076799 w 6500924"/>
              <a:gd name="connsiteY478" fmla="*/ 3728901 h 6858001"/>
              <a:gd name="connsiteX479" fmla="*/ 1098020 w 6500924"/>
              <a:gd name="connsiteY479" fmla="*/ 3727774 h 6858001"/>
              <a:gd name="connsiteX480" fmla="*/ 1848983 w 6500924"/>
              <a:gd name="connsiteY480" fmla="*/ 3663370 h 6858001"/>
              <a:gd name="connsiteX481" fmla="*/ 1743677 w 6500924"/>
              <a:gd name="connsiteY481" fmla="*/ 3686778 h 6858001"/>
              <a:gd name="connsiteX482" fmla="*/ 1763668 w 6500924"/>
              <a:gd name="connsiteY482" fmla="*/ 3689515 h 6858001"/>
              <a:gd name="connsiteX483" fmla="*/ 1806346 w 6500924"/>
              <a:gd name="connsiteY483" fmla="*/ 3695659 h 6858001"/>
              <a:gd name="connsiteX484" fmla="*/ 1845199 w 6500924"/>
              <a:gd name="connsiteY484" fmla="*/ 3695245 h 6858001"/>
              <a:gd name="connsiteX485" fmla="*/ 1849818 w 6500924"/>
              <a:gd name="connsiteY485" fmla="*/ 3694157 h 6858001"/>
              <a:gd name="connsiteX486" fmla="*/ 1846608 w 6500924"/>
              <a:gd name="connsiteY486" fmla="*/ 3686409 h 6858001"/>
              <a:gd name="connsiteX487" fmla="*/ 1847265 w 6500924"/>
              <a:gd name="connsiteY487" fmla="*/ 3669998 h 6858001"/>
              <a:gd name="connsiteX488" fmla="*/ 2020418 w 6500924"/>
              <a:gd name="connsiteY488" fmla="*/ 3632184 h 6858001"/>
              <a:gd name="connsiteX489" fmla="*/ 1991088 w 6500924"/>
              <a:gd name="connsiteY489" fmla="*/ 3632278 h 6858001"/>
              <a:gd name="connsiteX490" fmla="*/ 1920720 w 6500924"/>
              <a:gd name="connsiteY490" fmla="*/ 3647644 h 6858001"/>
              <a:gd name="connsiteX491" fmla="*/ 1963139 w 6500924"/>
              <a:gd name="connsiteY491" fmla="*/ 3652742 h 6858001"/>
              <a:gd name="connsiteX492" fmla="*/ 2019548 w 6500924"/>
              <a:gd name="connsiteY492" fmla="*/ 3656391 h 6858001"/>
              <a:gd name="connsiteX493" fmla="*/ 2057413 w 6500924"/>
              <a:gd name="connsiteY493" fmla="*/ 3648944 h 6858001"/>
              <a:gd name="connsiteX494" fmla="*/ 2067121 w 6500924"/>
              <a:gd name="connsiteY494" fmla="*/ 3641633 h 6858001"/>
              <a:gd name="connsiteX495" fmla="*/ 2069168 w 6500924"/>
              <a:gd name="connsiteY495" fmla="*/ 3635903 h 6858001"/>
              <a:gd name="connsiteX496" fmla="*/ 2069547 w 6500924"/>
              <a:gd name="connsiteY496" fmla="*/ 3634840 h 6858001"/>
              <a:gd name="connsiteX497" fmla="*/ 2069850 w 6500924"/>
              <a:gd name="connsiteY497" fmla="*/ 3633991 h 6858001"/>
              <a:gd name="connsiteX498" fmla="*/ 2069168 w 6500924"/>
              <a:gd name="connsiteY498" fmla="*/ 3635903 h 6858001"/>
              <a:gd name="connsiteX499" fmla="*/ 2068030 w 6500924"/>
              <a:gd name="connsiteY499" fmla="*/ 3639088 h 6858001"/>
              <a:gd name="connsiteX500" fmla="*/ 2067121 w 6500924"/>
              <a:gd name="connsiteY500" fmla="*/ 3641633 h 6858001"/>
              <a:gd name="connsiteX501" fmla="*/ 2020418 w 6500924"/>
              <a:gd name="connsiteY501" fmla="*/ 3632184 h 6858001"/>
              <a:gd name="connsiteX502" fmla="*/ 1617743 w 6500924"/>
              <a:gd name="connsiteY502" fmla="*/ 3606648 h 6858001"/>
              <a:gd name="connsiteX503" fmla="*/ 1623683 w 6500924"/>
              <a:gd name="connsiteY503" fmla="*/ 3616356 h 6858001"/>
              <a:gd name="connsiteX504" fmla="*/ 1606028 w 6500924"/>
              <a:gd name="connsiteY504" fmla="*/ 3622289 h 6858001"/>
              <a:gd name="connsiteX505" fmla="*/ 1617743 w 6500924"/>
              <a:gd name="connsiteY505" fmla="*/ 3606648 h 6858001"/>
              <a:gd name="connsiteX506" fmla="*/ 2434849 w 6500924"/>
              <a:gd name="connsiteY506" fmla="*/ 3606224 h 6858001"/>
              <a:gd name="connsiteX507" fmla="*/ 2420025 w 6500924"/>
              <a:gd name="connsiteY507" fmla="*/ 3606246 h 6858001"/>
              <a:gd name="connsiteX508" fmla="*/ 2383062 w 6500924"/>
              <a:gd name="connsiteY508" fmla="*/ 3611581 h 6858001"/>
              <a:gd name="connsiteX509" fmla="*/ 2376758 w 6500924"/>
              <a:gd name="connsiteY509" fmla="*/ 3612807 h 6858001"/>
              <a:gd name="connsiteX510" fmla="*/ 2383470 w 6500924"/>
              <a:gd name="connsiteY510" fmla="*/ 3614455 h 6858001"/>
              <a:gd name="connsiteX511" fmla="*/ 2449184 w 6500924"/>
              <a:gd name="connsiteY511" fmla="*/ 3626113 h 6858001"/>
              <a:gd name="connsiteX512" fmla="*/ 2466320 w 6500924"/>
              <a:gd name="connsiteY512" fmla="*/ 3627750 h 6858001"/>
              <a:gd name="connsiteX513" fmla="*/ 2537377 w 6500924"/>
              <a:gd name="connsiteY513" fmla="*/ 3617398 h 6858001"/>
              <a:gd name="connsiteX514" fmla="*/ 2524122 w 6500924"/>
              <a:gd name="connsiteY514" fmla="*/ 3612518 h 6858001"/>
              <a:gd name="connsiteX515" fmla="*/ 2434849 w 6500924"/>
              <a:gd name="connsiteY515" fmla="*/ 3606224 h 6858001"/>
              <a:gd name="connsiteX516" fmla="*/ 2549909 w 6500924"/>
              <a:gd name="connsiteY516" fmla="*/ 3587791 h 6858001"/>
              <a:gd name="connsiteX517" fmla="*/ 2542938 w 6500924"/>
              <a:gd name="connsiteY517" fmla="*/ 3588504 h 6858001"/>
              <a:gd name="connsiteX518" fmla="*/ 2517035 w 6500924"/>
              <a:gd name="connsiteY518" fmla="*/ 3592242 h 6858001"/>
              <a:gd name="connsiteX519" fmla="*/ 2533910 w 6500924"/>
              <a:gd name="connsiteY519" fmla="*/ 3592083 h 6858001"/>
              <a:gd name="connsiteX520" fmla="*/ 2549758 w 6500924"/>
              <a:gd name="connsiteY520" fmla="*/ 3588765 h 6858001"/>
              <a:gd name="connsiteX521" fmla="*/ 2295860 w 6500924"/>
              <a:gd name="connsiteY521" fmla="*/ 3583660 h 6858001"/>
              <a:gd name="connsiteX522" fmla="*/ 2265082 w 6500924"/>
              <a:gd name="connsiteY522" fmla="*/ 3585393 h 6858001"/>
              <a:gd name="connsiteX523" fmla="*/ 2316429 w 6500924"/>
              <a:gd name="connsiteY523" fmla="*/ 3597996 h 6858001"/>
              <a:gd name="connsiteX524" fmla="*/ 2342057 w 6500924"/>
              <a:gd name="connsiteY524" fmla="*/ 3592955 h 6858001"/>
              <a:gd name="connsiteX525" fmla="*/ 2326792 w 6500924"/>
              <a:gd name="connsiteY525" fmla="*/ 3589204 h 6858001"/>
              <a:gd name="connsiteX526" fmla="*/ 2295860 w 6500924"/>
              <a:gd name="connsiteY526" fmla="*/ 3583660 h 6858001"/>
              <a:gd name="connsiteX527" fmla="*/ 1176504 w 6500924"/>
              <a:gd name="connsiteY527" fmla="*/ 3490877 h 6858001"/>
              <a:gd name="connsiteX528" fmla="*/ 1335474 w 6500924"/>
              <a:gd name="connsiteY528" fmla="*/ 3499360 h 6858001"/>
              <a:gd name="connsiteX529" fmla="*/ 1471766 w 6500924"/>
              <a:gd name="connsiteY529" fmla="*/ 3491730 h 6858001"/>
              <a:gd name="connsiteX530" fmla="*/ 1359985 w 6500924"/>
              <a:gd name="connsiteY530" fmla="*/ 3515726 h 6858001"/>
              <a:gd name="connsiteX531" fmla="*/ 1345497 w 6500924"/>
              <a:gd name="connsiteY531" fmla="*/ 3514648 h 6858001"/>
              <a:gd name="connsiteX532" fmla="*/ 1245296 w 6500924"/>
              <a:gd name="connsiteY532" fmla="*/ 3510932 h 6858001"/>
              <a:gd name="connsiteX533" fmla="*/ 1112339 w 6500924"/>
              <a:gd name="connsiteY533" fmla="*/ 3501611 h 6858001"/>
              <a:gd name="connsiteX534" fmla="*/ 1122892 w 6500924"/>
              <a:gd name="connsiteY534" fmla="*/ 3495240 h 6858001"/>
              <a:gd name="connsiteX535" fmla="*/ 1128481 w 6500924"/>
              <a:gd name="connsiteY535" fmla="*/ 3493043 h 6858001"/>
              <a:gd name="connsiteX536" fmla="*/ 1557441 w 6500924"/>
              <a:gd name="connsiteY536" fmla="*/ 3405977 h 6858001"/>
              <a:gd name="connsiteX537" fmla="*/ 1549183 w 6500924"/>
              <a:gd name="connsiteY537" fmla="*/ 3412614 h 6858001"/>
              <a:gd name="connsiteX538" fmla="*/ 1557441 w 6500924"/>
              <a:gd name="connsiteY538" fmla="*/ 3405977 h 6858001"/>
              <a:gd name="connsiteX539" fmla="*/ 1516984 w 6500924"/>
              <a:gd name="connsiteY539" fmla="*/ 3398290 h 6858001"/>
              <a:gd name="connsiteX540" fmla="*/ 1509026 w 6500924"/>
              <a:gd name="connsiteY540" fmla="*/ 3404489 h 6858001"/>
              <a:gd name="connsiteX541" fmla="*/ 1516984 w 6500924"/>
              <a:gd name="connsiteY541" fmla="*/ 3398290 h 6858001"/>
              <a:gd name="connsiteX542" fmla="*/ 1621589 w 6500924"/>
              <a:gd name="connsiteY542" fmla="*/ 3393565 h 6858001"/>
              <a:gd name="connsiteX543" fmla="*/ 1616938 w 6500924"/>
              <a:gd name="connsiteY543" fmla="*/ 3404167 h 6858001"/>
              <a:gd name="connsiteX544" fmla="*/ 1656627 w 6500924"/>
              <a:gd name="connsiteY544" fmla="*/ 3407983 h 6858001"/>
              <a:gd name="connsiteX545" fmla="*/ 1654921 w 6500924"/>
              <a:gd name="connsiteY545" fmla="*/ 3402516 h 6858001"/>
              <a:gd name="connsiteX546" fmla="*/ 1638598 w 6500924"/>
              <a:gd name="connsiteY546" fmla="*/ 3395208 h 6858001"/>
              <a:gd name="connsiteX547" fmla="*/ 1633969 w 6500924"/>
              <a:gd name="connsiteY547" fmla="*/ 3394159 h 6858001"/>
              <a:gd name="connsiteX548" fmla="*/ 873915 w 6500924"/>
              <a:gd name="connsiteY548" fmla="*/ 3387478 h 6858001"/>
              <a:gd name="connsiteX549" fmla="*/ 911623 w 6500924"/>
              <a:gd name="connsiteY549" fmla="*/ 3401851 h 6858001"/>
              <a:gd name="connsiteX550" fmla="*/ 928870 w 6500924"/>
              <a:gd name="connsiteY550" fmla="*/ 3407189 h 6858001"/>
              <a:gd name="connsiteX551" fmla="*/ 755711 w 6500924"/>
              <a:gd name="connsiteY551" fmla="*/ 3410800 h 6858001"/>
              <a:gd name="connsiteX552" fmla="*/ 735171 w 6500924"/>
              <a:gd name="connsiteY552" fmla="*/ 3405519 h 6858001"/>
              <a:gd name="connsiteX553" fmla="*/ 711145 w 6500924"/>
              <a:gd name="connsiteY553" fmla="*/ 3397687 h 6858001"/>
              <a:gd name="connsiteX554" fmla="*/ 794070 w 6500924"/>
              <a:gd name="connsiteY554" fmla="*/ 3390826 h 6858001"/>
              <a:gd name="connsiteX555" fmla="*/ 1249407 w 6500924"/>
              <a:gd name="connsiteY555" fmla="*/ 3377879 h 6858001"/>
              <a:gd name="connsiteX556" fmla="*/ 1328025 w 6500924"/>
              <a:gd name="connsiteY556" fmla="*/ 3400030 h 6858001"/>
              <a:gd name="connsiteX557" fmla="*/ 1434400 w 6500924"/>
              <a:gd name="connsiteY557" fmla="*/ 3421949 h 6858001"/>
              <a:gd name="connsiteX558" fmla="*/ 1390489 w 6500924"/>
              <a:gd name="connsiteY558" fmla="*/ 3423653 h 6858001"/>
              <a:gd name="connsiteX559" fmla="*/ 1183210 w 6500924"/>
              <a:gd name="connsiteY559" fmla="*/ 3406685 h 6858001"/>
              <a:gd name="connsiteX560" fmla="*/ 1082332 w 6500924"/>
              <a:gd name="connsiteY560" fmla="*/ 3406592 h 6858001"/>
              <a:gd name="connsiteX561" fmla="*/ 1083922 w 6500924"/>
              <a:gd name="connsiteY561" fmla="*/ 3405016 h 6858001"/>
              <a:gd name="connsiteX562" fmla="*/ 1030257 w 6500924"/>
              <a:gd name="connsiteY562" fmla="*/ 3387849 h 6858001"/>
              <a:gd name="connsiteX563" fmla="*/ 1010130 w 6500924"/>
              <a:gd name="connsiteY563" fmla="*/ 3381766 h 6858001"/>
              <a:gd name="connsiteX564" fmla="*/ 1041803 w 6500924"/>
              <a:gd name="connsiteY564" fmla="*/ 3380438 h 6858001"/>
              <a:gd name="connsiteX565" fmla="*/ 1140700 w 6500924"/>
              <a:gd name="connsiteY565" fmla="*/ 3298338 h 6858001"/>
              <a:gd name="connsiteX566" fmla="*/ 1203546 w 6500924"/>
              <a:gd name="connsiteY566" fmla="*/ 3312105 h 6858001"/>
              <a:gd name="connsiteX567" fmla="*/ 1175159 w 6500924"/>
              <a:gd name="connsiteY567" fmla="*/ 3311310 h 6858001"/>
              <a:gd name="connsiteX568" fmla="*/ 1140700 w 6500924"/>
              <a:gd name="connsiteY568" fmla="*/ 3298338 h 6858001"/>
              <a:gd name="connsiteX569" fmla="*/ 1552733 w 6500924"/>
              <a:gd name="connsiteY569" fmla="*/ 3290541 h 6858001"/>
              <a:gd name="connsiteX570" fmla="*/ 1564283 w 6500924"/>
              <a:gd name="connsiteY570" fmla="*/ 3293281 h 6858001"/>
              <a:gd name="connsiteX571" fmla="*/ 1573355 w 6500924"/>
              <a:gd name="connsiteY571" fmla="*/ 3295204 h 6858001"/>
              <a:gd name="connsiteX572" fmla="*/ 1585930 w 6500924"/>
              <a:gd name="connsiteY572" fmla="*/ 3298351 h 6858001"/>
              <a:gd name="connsiteX573" fmla="*/ 1593363 w 6500924"/>
              <a:gd name="connsiteY573" fmla="*/ 3297209 h 6858001"/>
              <a:gd name="connsiteX574" fmla="*/ 1607867 w 6500924"/>
              <a:gd name="connsiteY574" fmla="*/ 3290973 h 6858001"/>
              <a:gd name="connsiteX575" fmla="*/ 1123716 w 6500924"/>
              <a:gd name="connsiteY575" fmla="*/ 3286759 h 6858001"/>
              <a:gd name="connsiteX576" fmla="*/ 1140700 w 6500924"/>
              <a:gd name="connsiteY576" fmla="*/ 3298338 h 6858001"/>
              <a:gd name="connsiteX577" fmla="*/ 1132305 w 6500924"/>
              <a:gd name="connsiteY577" fmla="*/ 3300650 h 6858001"/>
              <a:gd name="connsiteX578" fmla="*/ 1117305 w 6500924"/>
              <a:gd name="connsiteY578" fmla="*/ 3291569 h 6858001"/>
              <a:gd name="connsiteX579" fmla="*/ 1123716 w 6500924"/>
              <a:gd name="connsiteY579" fmla="*/ 3286759 h 6858001"/>
              <a:gd name="connsiteX580" fmla="*/ 1257621 w 6500924"/>
              <a:gd name="connsiteY580" fmla="*/ 3267045 h 6858001"/>
              <a:gd name="connsiteX581" fmla="*/ 1231832 w 6500924"/>
              <a:gd name="connsiteY581" fmla="*/ 3274312 h 6858001"/>
              <a:gd name="connsiteX582" fmla="*/ 1313207 w 6500924"/>
              <a:gd name="connsiteY582" fmla="*/ 3294612 h 6858001"/>
              <a:gd name="connsiteX583" fmla="*/ 1459490 w 6500924"/>
              <a:gd name="connsiteY583" fmla="*/ 3325904 h 6858001"/>
              <a:gd name="connsiteX584" fmla="*/ 1504220 w 6500924"/>
              <a:gd name="connsiteY584" fmla="*/ 3327325 h 6858001"/>
              <a:gd name="connsiteX585" fmla="*/ 1463761 w 6500924"/>
              <a:gd name="connsiteY585" fmla="*/ 3319638 h 6858001"/>
              <a:gd name="connsiteX586" fmla="*/ 1446948 w 6500924"/>
              <a:gd name="connsiteY586" fmla="*/ 3260240 h 6858001"/>
              <a:gd name="connsiteX587" fmla="*/ 1454907 w 6500924"/>
              <a:gd name="connsiteY587" fmla="*/ 3266439 h 6858001"/>
              <a:gd name="connsiteX588" fmla="*/ 1446948 w 6500924"/>
              <a:gd name="connsiteY588" fmla="*/ 3260240 h 6858001"/>
              <a:gd name="connsiteX589" fmla="*/ 693634 w 6500924"/>
              <a:gd name="connsiteY589" fmla="*/ 3253930 h 6858001"/>
              <a:gd name="connsiteX590" fmla="*/ 866791 w 6500924"/>
              <a:gd name="connsiteY590" fmla="*/ 3257539 h 6858001"/>
              <a:gd name="connsiteX591" fmla="*/ 849546 w 6500924"/>
              <a:gd name="connsiteY591" fmla="*/ 3262878 h 6858001"/>
              <a:gd name="connsiteX592" fmla="*/ 811838 w 6500924"/>
              <a:gd name="connsiteY592" fmla="*/ 3277251 h 6858001"/>
              <a:gd name="connsiteX593" fmla="*/ 731990 w 6500924"/>
              <a:gd name="connsiteY593" fmla="*/ 3273904 h 6858001"/>
              <a:gd name="connsiteX594" fmla="*/ 649068 w 6500924"/>
              <a:gd name="connsiteY594" fmla="*/ 3267041 h 6858001"/>
              <a:gd name="connsiteX595" fmla="*/ 673095 w 6500924"/>
              <a:gd name="connsiteY595" fmla="*/ 3259210 h 6858001"/>
              <a:gd name="connsiteX596" fmla="*/ 1487105 w 6500924"/>
              <a:gd name="connsiteY596" fmla="*/ 3252115 h 6858001"/>
              <a:gd name="connsiteX597" fmla="*/ 1495364 w 6500924"/>
              <a:gd name="connsiteY597" fmla="*/ 3258751 h 6858001"/>
              <a:gd name="connsiteX598" fmla="*/ 1487105 w 6500924"/>
              <a:gd name="connsiteY598" fmla="*/ 3252115 h 6858001"/>
              <a:gd name="connsiteX599" fmla="*/ 1762777 w 6500924"/>
              <a:gd name="connsiteY599" fmla="*/ 3209175 h 6858001"/>
              <a:gd name="connsiteX600" fmla="*/ 1761027 w 6500924"/>
              <a:gd name="connsiteY600" fmla="*/ 3209538 h 6858001"/>
              <a:gd name="connsiteX601" fmla="*/ 1801974 w 6500924"/>
              <a:gd name="connsiteY601" fmla="*/ 3218460 h 6858001"/>
              <a:gd name="connsiteX602" fmla="*/ 1803165 w 6500924"/>
              <a:gd name="connsiteY602" fmla="*/ 3218191 h 6858001"/>
              <a:gd name="connsiteX603" fmla="*/ 864304 w 6500924"/>
              <a:gd name="connsiteY603" fmla="*/ 3195609 h 6858001"/>
              <a:gd name="connsiteX604" fmla="*/ 856346 w 6500924"/>
              <a:gd name="connsiteY604" fmla="*/ 3201807 h 6858001"/>
              <a:gd name="connsiteX605" fmla="*/ 864304 w 6500924"/>
              <a:gd name="connsiteY605" fmla="*/ 3195609 h 6858001"/>
              <a:gd name="connsiteX606" fmla="*/ 1634520 w 6500924"/>
              <a:gd name="connsiteY606" fmla="*/ 3193679 h 6858001"/>
              <a:gd name="connsiteX607" fmla="*/ 1485108 w 6500924"/>
              <a:gd name="connsiteY607" fmla="*/ 3221543 h 6858001"/>
              <a:gd name="connsiteX608" fmla="*/ 1478640 w 6500924"/>
              <a:gd name="connsiteY608" fmla="*/ 3219889 h 6858001"/>
              <a:gd name="connsiteX609" fmla="*/ 1468843 w 6500924"/>
              <a:gd name="connsiteY609" fmla="*/ 3212622 h 6858001"/>
              <a:gd name="connsiteX610" fmla="*/ 1618580 w 6500924"/>
              <a:gd name="connsiteY610" fmla="*/ 3193722 h 6858001"/>
              <a:gd name="connsiteX611" fmla="*/ 1586935 w 6500924"/>
              <a:gd name="connsiteY611" fmla="*/ 3169271 h 6858001"/>
              <a:gd name="connsiteX612" fmla="*/ 1571657 w 6500924"/>
              <a:gd name="connsiteY612" fmla="*/ 3174348 h 6858001"/>
              <a:gd name="connsiteX613" fmla="*/ 1586935 w 6500924"/>
              <a:gd name="connsiteY613" fmla="*/ 3169271 h 6858001"/>
              <a:gd name="connsiteX614" fmla="*/ 823538 w 6500924"/>
              <a:gd name="connsiteY614" fmla="*/ 3149454 h 6858001"/>
              <a:gd name="connsiteX615" fmla="*/ 815156 w 6500924"/>
              <a:gd name="connsiteY615" fmla="*/ 3155363 h 6858001"/>
              <a:gd name="connsiteX616" fmla="*/ 823538 w 6500924"/>
              <a:gd name="connsiteY616" fmla="*/ 3149454 h 6858001"/>
              <a:gd name="connsiteX617" fmla="*/ 823538 w 6500924"/>
              <a:gd name="connsiteY617" fmla="*/ 3149454 h 6858001"/>
              <a:gd name="connsiteX618" fmla="*/ 855694 w 6500924"/>
              <a:gd name="connsiteY618" fmla="*/ 3156239 h 6858001"/>
              <a:gd name="connsiteX619" fmla="*/ 848974 w 6500924"/>
              <a:gd name="connsiteY619" fmla="*/ 3156501 h 6858001"/>
              <a:gd name="connsiteX620" fmla="*/ 1417890 w 6500924"/>
              <a:gd name="connsiteY620" fmla="*/ 3136092 h 6858001"/>
              <a:gd name="connsiteX621" fmla="*/ 1439629 w 6500924"/>
              <a:gd name="connsiteY621" fmla="*/ 3140965 h 6858001"/>
              <a:gd name="connsiteX622" fmla="*/ 1442565 w 6500924"/>
              <a:gd name="connsiteY622" fmla="*/ 3147366 h 6858001"/>
              <a:gd name="connsiteX623" fmla="*/ 1421918 w 6500924"/>
              <a:gd name="connsiteY623" fmla="*/ 3146524 h 6858001"/>
              <a:gd name="connsiteX624" fmla="*/ 1405211 w 6500924"/>
              <a:gd name="connsiteY624" fmla="*/ 3137395 h 6858001"/>
              <a:gd name="connsiteX625" fmla="*/ 1417890 w 6500924"/>
              <a:gd name="connsiteY625" fmla="*/ 3136092 h 6858001"/>
              <a:gd name="connsiteX626" fmla="*/ 1962919 w 6500924"/>
              <a:gd name="connsiteY626" fmla="*/ 3008770 h 6858001"/>
              <a:gd name="connsiteX627" fmla="*/ 1962805 w 6500924"/>
              <a:gd name="connsiteY627" fmla="*/ 3008918 h 6858001"/>
              <a:gd name="connsiteX628" fmla="*/ 1960310 w 6500924"/>
              <a:gd name="connsiteY628" fmla="*/ 3012176 h 6858001"/>
              <a:gd name="connsiteX629" fmla="*/ 1960312 w 6500924"/>
              <a:gd name="connsiteY629" fmla="*/ 3012176 h 6858001"/>
              <a:gd name="connsiteX630" fmla="*/ 1018646 w 6500924"/>
              <a:gd name="connsiteY630" fmla="*/ 2922370 h 6858001"/>
              <a:gd name="connsiteX631" fmla="*/ 1067534 w 6500924"/>
              <a:gd name="connsiteY631" fmla="*/ 2932284 h 6858001"/>
              <a:gd name="connsiteX632" fmla="*/ 1014721 w 6500924"/>
              <a:gd name="connsiteY632" fmla="*/ 2935829 h 6858001"/>
              <a:gd name="connsiteX633" fmla="*/ 1003316 w 6500924"/>
              <a:gd name="connsiteY633" fmla="*/ 2926202 h 6858001"/>
              <a:gd name="connsiteX634" fmla="*/ 1018646 w 6500924"/>
              <a:gd name="connsiteY634" fmla="*/ 2922370 h 6858001"/>
              <a:gd name="connsiteX635" fmla="*/ 1210031 w 6500924"/>
              <a:gd name="connsiteY635" fmla="*/ 2858478 h 6858001"/>
              <a:gd name="connsiteX636" fmla="*/ 1217220 w 6500924"/>
              <a:gd name="connsiteY636" fmla="*/ 2864770 h 6858001"/>
              <a:gd name="connsiteX637" fmla="*/ 1210031 w 6500924"/>
              <a:gd name="connsiteY637" fmla="*/ 2858478 h 6858001"/>
              <a:gd name="connsiteX638" fmla="*/ 1203090 w 6500924"/>
              <a:gd name="connsiteY638" fmla="*/ 2852594 h 6858001"/>
              <a:gd name="connsiteX639" fmla="*/ 1210031 w 6500924"/>
              <a:gd name="connsiteY639" fmla="*/ 2858478 h 6858001"/>
              <a:gd name="connsiteX640" fmla="*/ 1203090 w 6500924"/>
              <a:gd name="connsiteY640" fmla="*/ 2852594 h 6858001"/>
              <a:gd name="connsiteX641" fmla="*/ 2142517 w 6500924"/>
              <a:gd name="connsiteY641" fmla="*/ 2723232 h 6858001"/>
              <a:gd name="connsiteX642" fmla="*/ 2138636 w 6500924"/>
              <a:gd name="connsiteY642" fmla="*/ 2723927 h 6858001"/>
              <a:gd name="connsiteX643" fmla="*/ 2138448 w 6500924"/>
              <a:gd name="connsiteY643" fmla="*/ 2725797 h 6858001"/>
              <a:gd name="connsiteX644" fmla="*/ 2141520 w 6500924"/>
              <a:gd name="connsiteY644" fmla="*/ 2724299 h 6858001"/>
              <a:gd name="connsiteX645" fmla="*/ 1852846 w 6500924"/>
              <a:gd name="connsiteY645" fmla="*/ 2722170 h 6858001"/>
              <a:gd name="connsiteX646" fmla="*/ 1835362 w 6500924"/>
              <a:gd name="connsiteY646" fmla="*/ 2733917 h 6858001"/>
              <a:gd name="connsiteX647" fmla="*/ 1876694 w 6500924"/>
              <a:gd name="connsiteY647" fmla="*/ 2734077 h 6858001"/>
              <a:gd name="connsiteX648" fmla="*/ 1874714 w 6500924"/>
              <a:gd name="connsiteY648" fmla="*/ 2725719 h 6858001"/>
              <a:gd name="connsiteX649" fmla="*/ 1852846 w 6500924"/>
              <a:gd name="connsiteY649" fmla="*/ 2722170 h 6858001"/>
              <a:gd name="connsiteX650" fmla="*/ 1460694 w 6500924"/>
              <a:gd name="connsiteY650" fmla="*/ 2611709 h 6858001"/>
              <a:gd name="connsiteX651" fmla="*/ 1486814 w 6500924"/>
              <a:gd name="connsiteY651" fmla="*/ 2612501 h 6858001"/>
              <a:gd name="connsiteX652" fmla="*/ 1485551 w 6500924"/>
              <a:gd name="connsiteY652" fmla="*/ 2612747 h 6858001"/>
              <a:gd name="connsiteX653" fmla="*/ 1454768 w 6500924"/>
              <a:gd name="connsiteY653" fmla="*/ 2613844 h 6858001"/>
              <a:gd name="connsiteX654" fmla="*/ 1341491 w 6500924"/>
              <a:gd name="connsiteY654" fmla="*/ 2488248 h 6858001"/>
              <a:gd name="connsiteX655" fmla="*/ 1349065 w 6500924"/>
              <a:gd name="connsiteY655" fmla="*/ 2488404 h 6858001"/>
              <a:gd name="connsiteX656" fmla="*/ 1413125 w 6500924"/>
              <a:gd name="connsiteY656" fmla="*/ 2489892 h 6858001"/>
              <a:gd name="connsiteX657" fmla="*/ 1373458 w 6500924"/>
              <a:gd name="connsiteY657" fmla="*/ 2501606 h 6858001"/>
              <a:gd name="connsiteX658" fmla="*/ 1271716 w 6500924"/>
              <a:gd name="connsiteY658" fmla="*/ 2524351 h 6858001"/>
              <a:gd name="connsiteX659" fmla="*/ 1251413 w 6500924"/>
              <a:gd name="connsiteY659" fmla="*/ 2519396 h 6858001"/>
              <a:gd name="connsiteX660" fmla="*/ 1333522 w 6500924"/>
              <a:gd name="connsiteY660" fmla="*/ 2489789 h 6858001"/>
              <a:gd name="connsiteX661" fmla="*/ 1441445 w 6500924"/>
              <a:gd name="connsiteY661" fmla="*/ 2470045 h 6858001"/>
              <a:gd name="connsiteX662" fmla="*/ 1466885 w 6500924"/>
              <a:gd name="connsiteY662" fmla="*/ 2474851 h 6858001"/>
              <a:gd name="connsiteX663" fmla="*/ 1457057 w 6500924"/>
              <a:gd name="connsiteY663" fmla="*/ 2476918 h 6858001"/>
              <a:gd name="connsiteX664" fmla="*/ 1422253 w 6500924"/>
              <a:gd name="connsiteY664" fmla="*/ 2487196 h 6858001"/>
              <a:gd name="connsiteX665" fmla="*/ 1415132 w 6500924"/>
              <a:gd name="connsiteY665" fmla="*/ 2486281 h 6858001"/>
              <a:gd name="connsiteX666" fmla="*/ 1413161 w 6500924"/>
              <a:gd name="connsiteY666" fmla="*/ 2481598 h 6858001"/>
              <a:gd name="connsiteX667" fmla="*/ 1513663 w 6500924"/>
              <a:gd name="connsiteY667" fmla="*/ 2464304 h 6858001"/>
              <a:gd name="connsiteX668" fmla="*/ 1501879 w 6500924"/>
              <a:gd name="connsiteY668" fmla="*/ 2467494 h 6858001"/>
              <a:gd name="connsiteX669" fmla="*/ 1496236 w 6500924"/>
              <a:gd name="connsiteY669" fmla="*/ 2468679 h 6858001"/>
              <a:gd name="connsiteX670" fmla="*/ 1486296 w 6500924"/>
              <a:gd name="connsiteY670" fmla="*/ 2465845 h 6858001"/>
              <a:gd name="connsiteX671" fmla="*/ 1494674 w 6500924"/>
              <a:gd name="connsiteY671" fmla="*/ 2465258 h 6858001"/>
              <a:gd name="connsiteX672" fmla="*/ 1883976 w 6500924"/>
              <a:gd name="connsiteY672" fmla="*/ 2433007 h 6858001"/>
              <a:gd name="connsiteX673" fmla="*/ 1878432 w 6500924"/>
              <a:gd name="connsiteY673" fmla="*/ 2435378 h 6858001"/>
              <a:gd name="connsiteX674" fmla="*/ 1876860 w 6500924"/>
              <a:gd name="connsiteY674" fmla="*/ 2433464 h 6858001"/>
              <a:gd name="connsiteX675" fmla="*/ 1874604 w 6500924"/>
              <a:gd name="connsiteY675" fmla="*/ 2430721 h 6858001"/>
              <a:gd name="connsiteX676" fmla="*/ 1876860 w 6500924"/>
              <a:gd name="connsiteY676" fmla="*/ 2433464 h 6858001"/>
              <a:gd name="connsiteX677" fmla="*/ 1864903 w 6500924"/>
              <a:gd name="connsiteY677" fmla="*/ 2434230 h 6858001"/>
              <a:gd name="connsiteX678" fmla="*/ 1325557 w 6500924"/>
              <a:gd name="connsiteY678" fmla="*/ 2369958 h 6858001"/>
              <a:gd name="connsiteX679" fmla="*/ 1326618 w 6500924"/>
              <a:gd name="connsiteY679" fmla="*/ 2371706 h 6858001"/>
              <a:gd name="connsiteX680" fmla="*/ 1328195 w 6500924"/>
              <a:gd name="connsiteY680" fmla="*/ 2374303 h 6858001"/>
              <a:gd name="connsiteX681" fmla="*/ 1323463 w 6500924"/>
              <a:gd name="connsiteY681" fmla="*/ 2366515 h 6858001"/>
              <a:gd name="connsiteX682" fmla="*/ 1323990 w 6500924"/>
              <a:gd name="connsiteY682" fmla="*/ 2367379 h 6858001"/>
              <a:gd name="connsiteX683" fmla="*/ 1325557 w 6500924"/>
              <a:gd name="connsiteY683" fmla="*/ 2369958 h 6858001"/>
              <a:gd name="connsiteX684" fmla="*/ 1993669 w 6500924"/>
              <a:gd name="connsiteY684" fmla="*/ 2315807 h 6858001"/>
              <a:gd name="connsiteX685" fmla="*/ 1998400 w 6500924"/>
              <a:gd name="connsiteY685" fmla="*/ 2323594 h 6858001"/>
              <a:gd name="connsiteX686" fmla="*/ 1993669 w 6500924"/>
              <a:gd name="connsiteY686" fmla="*/ 2315807 h 6858001"/>
              <a:gd name="connsiteX687" fmla="*/ 1986727 w 6500924"/>
              <a:gd name="connsiteY687" fmla="*/ 2309923 h 6858001"/>
              <a:gd name="connsiteX688" fmla="*/ 1993669 w 6500924"/>
              <a:gd name="connsiteY688" fmla="*/ 2315807 h 6858001"/>
              <a:gd name="connsiteX689" fmla="*/ 1986727 w 6500924"/>
              <a:gd name="connsiteY689" fmla="*/ 2309923 h 6858001"/>
              <a:gd name="connsiteX690" fmla="*/ 2024269 w 6500924"/>
              <a:gd name="connsiteY690" fmla="*/ 2303843 h 6858001"/>
              <a:gd name="connsiteX691" fmla="*/ 2031460 w 6500924"/>
              <a:gd name="connsiteY691" fmla="*/ 2310137 h 6858001"/>
              <a:gd name="connsiteX692" fmla="*/ 2024269 w 6500924"/>
              <a:gd name="connsiteY692" fmla="*/ 2303843 h 6858001"/>
              <a:gd name="connsiteX693" fmla="*/ 2060663 w 6500924"/>
              <a:gd name="connsiteY693" fmla="*/ 2298544 h 6858001"/>
              <a:gd name="connsiteX694" fmla="*/ 2091252 w 6500924"/>
              <a:gd name="connsiteY694" fmla="*/ 2299079 h 6858001"/>
              <a:gd name="connsiteX695" fmla="*/ 2031460 w 6500924"/>
              <a:gd name="connsiteY695" fmla="*/ 2310137 h 6858001"/>
              <a:gd name="connsiteX696" fmla="*/ 2060663 w 6500924"/>
              <a:gd name="connsiteY696" fmla="*/ 2298544 h 6858001"/>
              <a:gd name="connsiteX697" fmla="*/ 1211576 w 6500924"/>
              <a:gd name="connsiteY697" fmla="*/ 2236873 h 6858001"/>
              <a:gd name="connsiteX698" fmla="*/ 1212676 w 6500924"/>
              <a:gd name="connsiteY698" fmla="*/ 2236938 h 6858001"/>
              <a:gd name="connsiteX699" fmla="*/ 1201164 w 6500924"/>
              <a:gd name="connsiteY699" fmla="*/ 2241311 h 6858001"/>
              <a:gd name="connsiteX700" fmla="*/ 1169404 w 6500924"/>
              <a:gd name="connsiteY700" fmla="*/ 2253626 h 6858001"/>
              <a:gd name="connsiteX701" fmla="*/ 1160777 w 6500924"/>
              <a:gd name="connsiteY701" fmla="*/ 2255546 h 6858001"/>
              <a:gd name="connsiteX702" fmla="*/ 1145085 w 6500924"/>
              <a:gd name="connsiteY702" fmla="*/ 2252166 h 6858001"/>
              <a:gd name="connsiteX703" fmla="*/ 1168514 w 6500924"/>
              <a:gd name="connsiteY703" fmla="*/ 2239684 h 6858001"/>
              <a:gd name="connsiteX704" fmla="*/ 1211576 w 6500924"/>
              <a:gd name="connsiteY704" fmla="*/ 2236873 h 6858001"/>
              <a:gd name="connsiteX705" fmla="*/ 1381146 w 6500924"/>
              <a:gd name="connsiteY705" fmla="*/ 2225990 h 6858001"/>
              <a:gd name="connsiteX706" fmla="*/ 1387041 w 6500924"/>
              <a:gd name="connsiteY706" fmla="*/ 2227378 h 6858001"/>
              <a:gd name="connsiteX707" fmla="*/ 1370168 w 6500924"/>
              <a:gd name="connsiteY707" fmla="*/ 2231728 h 6858001"/>
              <a:gd name="connsiteX708" fmla="*/ 1443997 w 6500924"/>
              <a:gd name="connsiteY708" fmla="*/ 2213107 h 6858001"/>
              <a:gd name="connsiteX709" fmla="*/ 1423437 w 6500924"/>
              <a:gd name="connsiteY709" fmla="*/ 2217993 h 6858001"/>
              <a:gd name="connsiteX710" fmla="*/ 1422105 w 6500924"/>
              <a:gd name="connsiteY710" fmla="*/ 2218336 h 6858001"/>
              <a:gd name="connsiteX711" fmla="*/ 1423213 w 6500924"/>
              <a:gd name="connsiteY711" fmla="*/ 2217702 h 6858001"/>
              <a:gd name="connsiteX712" fmla="*/ 1428585 w 6500924"/>
              <a:gd name="connsiteY712" fmla="*/ 2215603 h 6858001"/>
              <a:gd name="connsiteX713" fmla="*/ 1847099 w 6500924"/>
              <a:gd name="connsiteY713" fmla="*/ 2203429 h 6858001"/>
              <a:gd name="connsiteX714" fmla="*/ 1849493 w 6500924"/>
              <a:gd name="connsiteY714" fmla="*/ 2206556 h 6858001"/>
              <a:gd name="connsiteX715" fmla="*/ 1849707 w 6500924"/>
              <a:gd name="connsiteY715" fmla="*/ 2206835 h 6858001"/>
              <a:gd name="connsiteX716" fmla="*/ 1849594 w 6500924"/>
              <a:gd name="connsiteY716" fmla="*/ 2206688 h 6858001"/>
              <a:gd name="connsiteX717" fmla="*/ 1849493 w 6500924"/>
              <a:gd name="connsiteY717" fmla="*/ 2206556 h 6858001"/>
              <a:gd name="connsiteX718" fmla="*/ 1847101 w 6500924"/>
              <a:gd name="connsiteY718" fmla="*/ 2203430 h 6858001"/>
              <a:gd name="connsiteX719" fmla="*/ 1320929 w 6500924"/>
              <a:gd name="connsiteY719" fmla="*/ 2067326 h 6858001"/>
              <a:gd name="connsiteX720" fmla="*/ 1329355 w 6500924"/>
              <a:gd name="connsiteY720" fmla="*/ 2068239 h 6858001"/>
              <a:gd name="connsiteX721" fmla="*/ 1326418 w 6500924"/>
              <a:gd name="connsiteY721" fmla="*/ 2074641 h 6858001"/>
              <a:gd name="connsiteX722" fmla="*/ 1292000 w 6500924"/>
              <a:gd name="connsiteY722" fmla="*/ 2078212 h 6858001"/>
              <a:gd name="connsiteX723" fmla="*/ 1308706 w 6500924"/>
              <a:gd name="connsiteY723" fmla="*/ 2069082 h 6858001"/>
              <a:gd name="connsiteX724" fmla="*/ 1320929 w 6500924"/>
              <a:gd name="connsiteY724" fmla="*/ 2067326 h 6858001"/>
              <a:gd name="connsiteX725" fmla="*/ 1420633 w 6500924"/>
              <a:gd name="connsiteY725" fmla="*/ 2042608 h 6858001"/>
              <a:gd name="connsiteX726" fmla="*/ 1308851 w 6500924"/>
              <a:gd name="connsiteY726" fmla="*/ 2066602 h 6858001"/>
              <a:gd name="connsiteX727" fmla="*/ 1294365 w 6500924"/>
              <a:gd name="connsiteY727" fmla="*/ 2065525 h 6858001"/>
              <a:gd name="connsiteX728" fmla="*/ 1249073 w 6500924"/>
              <a:gd name="connsiteY728" fmla="*/ 2063359 h 6858001"/>
              <a:gd name="connsiteX729" fmla="*/ 1221691 w 6500924"/>
              <a:gd name="connsiteY729" fmla="*/ 2062585 h 6858001"/>
              <a:gd name="connsiteX730" fmla="*/ 1231928 w 6500924"/>
              <a:gd name="connsiteY730" fmla="*/ 2060163 h 6858001"/>
              <a:gd name="connsiteX731" fmla="*/ 1267556 w 6500924"/>
              <a:gd name="connsiteY731" fmla="*/ 2050032 h 6858001"/>
              <a:gd name="connsiteX732" fmla="*/ 1284340 w 6500924"/>
              <a:gd name="connsiteY732" fmla="*/ 2050238 h 6858001"/>
              <a:gd name="connsiteX733" fmla="*/ 1458445 w 6500924"/>
              <a:gd name="connsiteY733" fmla="*/ 2041259 h 6858001"/>
              <a:gd name="connsiteX734" fmla="*/ 1473724 w 6500924"/>
              <a:gd name="connsiteY734" fmla="*/ 2046334 h 6858001"/>
              <a:gd name="connsiteX735" fmla="*/ 1458445 w 6500924"/>
              <a:gd name="connsiteY735" fmla="*/ 2041259 h 6858001"/>
              <a:gd name="connsiteX736" fmla="*/ 972188 w 6500924"/>
              <a:gd name="connsiteY736" fmla="*/ 2004428 h 6858001"/>
              <a:gd name="connsiteX737" fmla="*/ 937241 w 6500924"/>
              <a:gd name="connsiteY737" fmla="*/ 2012802 h 6858001"/>
              <a:gd name="connsiteX738" fmla="*/ 912228 w 6500924"/>
              <a:gd name="connsiteY738" fmla="*/ 2015446 h 6858001"/>
              <a:gd name="connsiteX739" fmla="*/ 730568 w 6500924"/>
              <a:gd name="connsiteY739" fmla="*/ 2036374 h 6858001"/>
              <a:gd name="connsiteX740" fmla="*/ 706775 w 6500924"/>
              <a:gd name="connsiteY740" fmla="*/ 2038968 h 6858001"/>
              <a:gd name="connsiteX741" fmla="*/ 728383 w 6500924"/>
              <a:gd name="connsiteY741" fmla="*/ 2026047 h 6858001"/>
              <a:gd name="connsiteX742" fmla="*/ 750684 w 6500924"/>
              <a:gd name="connsiteY742" fmla="*/ 2023552 h 6858001"/>
              <a:gd name="connsiteX743" fmla="*/ 937298 w 6500924"/>
              <a:gd name="connsiteY743" fmla="*/ 2008052 h 6858001"/>
              <a:gd name="connsiteX744" fmla="*/ 1727811 w 6500924"/>
              <a:gd name="connsiteY744" fmla="*/ 1988545 h 6858001"/>
              <a:gd name="connsiteX745" fmla="*/ 1723617 w 6500924"/>
              <a:gd name="connsiteY745" fmla="*/ 1989550 h 6858001"/>
              <a:gd name="connsiteX746" fmla="*/ 1654674 w 6500924"/>
              <a:gd name="connsiteY746" fmla="*/ 2004575 h 6858001"/>
              <a:gd name="connsiteX747" fmla="*/ 1656428 w 6500924"/>
              <a:gd name="connsiteY747" fmla="*/ 2004899 h 6858001"/>
              <a:gd name="connsiteX748" fmla="*/ 1728594 w 6500924"/>
              <a:gd name="connsiteY748" fmla="*/ 1988789 h 6858001"/>
              <a:gd name="connsiteX749" fmla="*/ 1800391 w 6500924"/>
              <a:gd name="connsiteY749" fmla="*/ 1971146 h 6858001"/>
              <a:gd name="connsiteX750" fmla="*/ 1749371 w 6500924"/>
              <a:gd name="connsiteY750" fmla="*/ 1983376 h 6858001"/>
              <a:gd name="connsiteX751" fmla="*/ 1751406 w 6500924"/>
              <a:gd name="connsiteY751" fmla="*/ 1983695 h 6858001"/>
              <a:gd name="connsiteX752" fmla="*/ 1753587 w 6500924"/>
              <a:gd name="connsiteY752" fmla="*/ 1983209 h 6858001"/>
              <a:gd name="connsiteX753" fmla="*/ 1806235 w 6500924"/>
              <a:gd name="connsiteY753" fmla="*/ 1972469 h 6858001"/>
              <a:gd name="connsiteX754" fmla="*/ 1605542 w 6500924"/>
              <a:gd name="connsiteY754" fmla="*/ 1959292 h 6858001"/>
              <a:gd name="connsiteX755" fmla="*/ 1603414 w 6500924"/>
              <a:gd name="connsiteY755" fmla="*/ 1961003 h 6858001"/>
              <a:gd name="connsiteX756" fmla="*/ 1600317 w 6500924"/>
              <a:gd name="connsiteY756" fmla="*/ 1963491 h 6858001"/>
              <a:gd name="connsiteX757" fmla="*/ 1076396 w 6500924"/>
              <a:gd name="connsiteY757" fmla="*/ 1932010 h 6858001"/>
              <a:gd name="connsiteX758" fmla="*/ 1066230 w 6500924"/>
              <a:gd name="connsiteY758" fmla="*/ 1934144 h 6858001"/>
              <a:gd name="connsiteX759" fmla="*/ 1061264 w 6500924"/>
              <a:gd name="connsiteY759" fmla="*/ 1932643 h 6858001"/>
              <a:gd name="connsiteX760" fmla="*/ 1556147 w 6500924"/>
              <a:gd name="connsiteY760" fmla="*/ 1896618 h 6858001"/>
              <a:gd name="connsiteX761" fmla="*/ 1526362 w 6500924"/>
              <a:gd name="connsiteY761" fmla="*/ 1903680 h 6858001"/>
              <a:gd name="connsiteX762" fmla="*/ 1476940 w 6500924"/>
              <a:gd name="connsiteY762" fmla="*/ 1916199 h 6858001"/>
              <a:gd name="connsiteX763" fmla="*/ 1463499 w 6500924"/>
              <a:gd name="connsiteY763" fmla="*/ 1919563 h 6858001"/>
              <a:gd name="connsiteX764" fmla="*/ 1488672 w 6500924"/>
              <a:gd name="connsiteY764" fmla="*/ 1915576 h 6858001"/>
              <a:gd name="connsiteX765" fmla="*/ 1545654 w 6500924"/>
              <a:gd name="connsiteY765" fmla="*/ 1908710 h 6858001"/>
              <a:gd name="connsiteX766" fmla="*/ 1554493 w 6500924"/>
              <a:gd name="connsiteY766" fmla="*/ 1898399 h 6858001"/>
              <a:gd name="connsiteX767" fmla="*/ 1427344 w 6500924"/>
              <a:gd name="connsiteY767" fmla="*/ 1830079 h 6858001"/>
              <a:gd name="connsiteX768" fmla="*/ 1377026 w 6500924"/>
              <a:gd name="connsiteY768" fmla="*/ 1839660 h 6858001"/>
              <a:gd name="connsiteX769" fmla="*/ 1376142 w 6500924"/>
              <a:gd name="connsiteY769" fmla="*/ 1839881 h 6858001"/>
              <a:gd name="connsiteX770" fmla="*/ 1368574 w 6500924"/>
              <a:gd name="connsiteY770" fmla="*/ 1842029 h 6858001"/>
              <a:gd name="connsiteX771" fmla="*/ 1407571 w 6500924"/>
              <a:gd name="connsiteY771" fmla="*/ 1838713 h 6858001"/>
              <a:gd name="connsiteX772" fmla="*/ 2074694 w 6500924"/>
              <a:gd name="connsiteY772" fmla="*/ 1814292 h 6858001"/>
              <a:gd name="connsiteX773" fmla="*/ 1707538 w 6500924"/>
              <a:gd name="connsiteY773" fmla="*/ 1876924 h 6858001"/>
              <a:gd name="connsiteX774" fmla="*/ 1313348 w 6500924"/>
              <a:gd name="connsiteY774" fmla="*/ 1963994 h 6858001"/>
              <a:gd name="connsiteX775" fmla="*/ 1391590 w 6500924"/>
              <a:gd name="connsiteY775" fmla="*/ 1954432 h 6858001"/>
              <a:gd name="connsiteX776" fmla="*/ 1584058 w 6500924"/>
              <a:gd name="connsiteY776" fmla="*/ 1928328 h 6858001"/>
              <a:gd name="connsiteX777" fmla="*/ 1603193 w 6500924"/>
              <a:gd name="connsiteY777" fmla="*/ 1922202 h 6858001"/>
              <a:gd name="connsiteX778" fmla="*/ 1771713 w 6500924"/>
              <a:gd name="connsiteY778" fmla="*/ 1882659 h 6858001"/>
              <a:gd name="connsiteX779" fmla="*/ 1827697 w 6500924"/>
              <a:gd name="connsiteY779" fmla="*/ 1870784 h 6858001"/>
              <a:gd name="connsiteX780" fmla="*/ 1834615 w 6500924"/>
              <a:gd name="connsiteY780" fmla="*/ 1867270 h 6858001"/>
              <a:gd name="connsiteX781" fmla="*/ 1872010 w 6500924"/>
              <a:gd name="connsiteY781" fmla="*/ 1861387 h 6858001"/>
              <a:gd name="connsiteX782" fmla="*/ 1933145 w 6500924"/>
              <a:gd name="connsiteY782" fmla="*/ 1848419 h 6858001"/>
              <a:gd name="connsiteX783" fmla="*/ 2074694 w 6500924"/>
              <a:gd name="connsiteY783" fmla="*/ 1814292 h 6858001"/>
              <a:gd name="connsiteX784" fmla="*/ 1533783 w 6500924"/>
              <a:gd name="connsiteY784" fmla="*/ 1807289 h 6858001"/>
              <a:gd name="connsiteX785" fmla="*/ 1503728 w 6500924"/>
              <a:gd name="connsiteY785" fmla="*/ 1811438 h 6858001"/>
              <a:gd name="connsiteX786" fmla="*/ 1500606 w 6500924"/>
              <a:gd name="connsiteY786" fmla="*/ 1817871 h 6858001"/>
              <a:gd name="connsiteX787" fmla="*/ 1504793 w 6500924"/>
              <a:gd name="connsiteY787" fmla="*/ 1820117 h 6858001"/>
              <a:gd name="connsiteX788" fmla="*/ 1521179 w 6500924"/>
              <a:gd name="connsiteY788" fmla="*/ 1818507 h 6858001"/>
              <a:gd name="connsiteX789" fmla="*/ 1533051 w 6500924"/>
              <a:gd name="connsiteY789" fmla="*/ 1816966 h 6858001"/>
              <a:gd name="connsiteX790" fmla="*/ 1541710 w 6500924"/>
              <a:gd name="connsiteY790" fmla="*/ 1813091 h 6858001"/>
              <a:gd name="connsiteX791" fmla="*/ 1543416 w 6500924"/>
              <a:gd name="connsiteY791" fmla="*/ 1807622 h 6858001"/>
              <a:gd name="connsiteX792" fmla="*/ 1533783 w 6500924"/>
              <a:gd name="connsiteY792" fmla="*/ 1807289 h 6858001"/>
              <a:gd name="connsiteX793" fmla="*/ 1170460 w 6500924"/>
              <a:gd name="connsiteY793" fmla="*/ 1745629 h 6858001"/>
              <a:gd name="connsiteX794" fmla="*/ 1170581 w 6500924"/>
              <a:gd name="connsiteY794" fmla="*/ 1745755 h 6858001"/>
              <a:gd name="connsiteX795" fmla="*/ 1170665 w 6500924"/>
              <a:gd name="connsiteY795" fmla="*/ 1745669 h 6858001"/>
              <a:gd name="connsiteX796" fmla="*/ 1517081 w 6500924"/>
              <a:gd name="connsiteY796" fmla="*/ 1743432 h 6858001"/>
              <a:gd name="connsiteX797" fmla="*/ 1498538 w 6500924"/>
              <a:gd name="connsiteY797" fmla="*/ 1746889 h 6858001"/>
              <a:gd name="connsiteX798" fmla="*/ 1470151 w 6500924"/>
              <a:gd name="connsiteY798" fmla="*/ 1751958 h 6858001"/>
              <a:gd name="connsiteX799" fmla="*/ 1185974 w 6500924"/>
              <a:gd name="connsiteY799" fmla="*/ 1800919 h 6858001"/>
              <a:gd name="connsiteX800" fmla="*/ 1088981 w 6500924"/>
              <a:gd name="connsiteY800" fmla="*/ 1818616 h 6858001"/>
              <a:gd name="connsiteX801" fmla="*/ 1066745 w 6500924"/>
              <a:gd name="connsiteY801" fmla="*/ 1814856 h 6858001"/>
              <a:gd name="connsiteX802" fmla="*/ 1080766 w 6500924"/>
              <a:gd name="connsiteY802" fmla="*/ 1808039 h 6858001"/>
              <a:gd name="connsiteX803" fmla="*/ 1175008 w 6500924"/>
              <a:gd name="connsiteY803" fmla="*/ 1800324 h 6858001"/>
              <a:gd name="connsiteX804" fmla="*/ 1387918 w 6500924"/>
              <a:gd name="connsiteY804" fmla="*/ 1758446 h 6858001"/>
              <a:gd name="connsiteX805" fmla="*/ 824272 w 6500924"/>
              <a:gd name="connsiteY805" fmla="*/ 1737742 h 6858001"/>
              <a:gd name="connsiteX806" fmla="*/ 849570 w 6500924"/>
              <a:gd name="connsiteY806" fmla="*/ 1739587 h 6858001"/>
              <a:gd name="connsiteX807" fmla="*/ 850120 w 6500924"/>
              <a:gd name="connsiteY807" fmla="*/ 1741352 h 6858001"/>
              <a:gd name="connsiteX808" fmla="*/ 835106 w 6500924"/>
              <a:gd name="connsiteY808" fmla="*/ 1740714 h 6858001"/>
              <a:gd name="connsiteX809" fmla="*/ 820206 w 6500924"/>
              <a:gd name="connsiteY809" fmla="*/ 1738458 h 6858001"/>
              <a:gd name="connsiteX810" fmla="*/ 1003843 w 6500924"/>
              <a:gd name="connsiteY810" fmla="*/ 1716023 h 6858001"/>
              <a:gd name="connsiteX811" fmla="*/ 1007797 w 6500924"/>
              <a:gd name="connsiteY811" fmla="*/ 1719447 h 6858001"/>
              <a:gd name="connsiteX812" fmla="*/ 1003074 w 6500924"/>
              <a:gd name="connsiteY812" fmla="*/ 1723042 h 6858001"/>
              <a:gd name="connsiteX813" fmla="*/ 991318 w 6500924"/>
              <a:gd name="connsiteY813" fmla="*/ 1716525 h 6858001"/>
              <a:gd name="connsiteX814" fmla="*/ 1003843 w 6500924"/>
              <a:gd name="connsiteY814" fmla="*/ 1716023 h 6858001"/>
              <a:gd name="connsiteX815" fmla="*/ 536605 w 6500924"/>
              <a:gd name="connsiteY815" fmla="*/ 1687400 h 6858001"/>
              <a:gd name="connsiteX816" fmla="*/ 538868 w 6500924"/>
              <a:gd name="connsiteY816" fmla="*/ 1687534 h 6858001"/>
              <a:gd name="connsiteX817" fmla="*/ 494376 w 6500924"/>
              <a:gd name="connsiteY817" fmla="*/ 1692738 h 6858001"/>
              <a:gd name="connsiteX818" fmla="*/ 498016 w 6500924"/>
              <a:gd name="connsiteY818" fmla="*/ 1690540 h 6858001"/>
              <a:gd name="connsiteX819" fmla="*/ 502038 w 6500924"/>
              <a:gd name="connsiteY819" fmla="*/ 1688958 h 6858001"/>
              <a:gd name="connsiteX820" fmla="*/ 552668 w 6500924"/>
              <a:gd name="connsiteY820" fmla="*/ 1538212 h 6858001"/>
              <a:gd name="connsiteX821" fmla="*/ 544398 w 6500924"/>
              <a:gd name="connsiteY821" fmla="*/ 1540541 h 6858001"/>
              <a:gd name="connsiteX822" fmla="*/ 532655 w 6500924"/>
              <a:gd name="connsiteY822" fmla="*/ 1540397 h 6858001"/>
              <a:gd name="connsiteX823" fmla="*/ 540917 w 6500924"/>
              <a:gd name="connsiteY823" fmla="*/ 1539443 h 6858001"/>
              <a:gd name="connsiteX824" fmla="*/ 1650565 w 6500924"/>
              <a:gd name="connsiteY824" fmla="*/ 1526510 h 6858001"/>
              <a:gd name="connsiteX825" fmla="*/ 1642801 w 6500924"/>
              <a:gd name="connsiteY825" fmla="*/ 1527138 h 6858001"/>
              <a:gd name="connsiteX826" fmla="*/ 1609306 w 6500924"/>
              <a:gd name="connsiteY826" fmla="*/ 1531722 h 6858001"/>
              <a:gd name="connsiteX827" fmla="*/ 1596048 w 6500924"/>
              <a:gd name="connsiteY827" fmla="*/ 1531046 h 6858001"/>
              <a:gd name="connsiteX828" fmla="*/ 1461181 w 6500924"/>
              <a:gd name="connsiteY828" fmla="*/ 1547325 h 6858001"/>
              <a:gd name="connsiteX829" fmla="*/ 1320306 w 6500924"/>
              <a:gd name="connsiteY829" fmla="*/ 1572110 h 6858001"/>
              <a:gd name="connsiteX830" fmla="*/ 1301374 w 6500924"/>
              <a:gd name="connsiteY830" fmla="*/ 1575276 h 6858001"/>
              <a:gd name="connsiteX831" fmla="*/ 1347433 w 6500924"/>
              <a:gd name="connsiteY831" fmla="*/ 1574547 h 6858001"/>
              <a:gd name="connsiteX832" fmla="*/ 1499695 w 6500924"/>
              <a:gd name="connsiteY832" fmla="*/ 1552189 h 6858001"/>
              <a:gd name="connsiteX833" fmla="*/ 1580860 w 6500924"/>
              <a:gd name="connsiteY833" fmla="*/ 1544543 h 6858001"/>
              <a:gd name="connsiteX834" fmla="*/ 1577243 w 6500924"/>
              <a:gd name="connsiteY834" fmla="*/ 1542094 h 6858001"/>
              <a:gd name="connsiteX835" fmla="*/ 1618186 w 6500924"/>
              <a:gd name="connsiteY835" fmla="*/ 1531268 h 6858001"/>
              <a:gd name="connsiteX836" fmla="*/ 1668119 w 6500924"/>
              <a:gd name="connsiteY836" fmla="*/ 1527754 h 6858001"/>
              <a:gd name="connsiteX837" fmla="*/ 1653322 w 6500924"/>
              <a:gd name="connsiteY837" fmla="*/ 1529588 h 6858001"/>
              <a:gd name="connsiteX838" fmla="*/ 731271 w 6500924"/>
              <a:gd name="connsiteY838" fmla="*/ 1521388 h 6858001"/>
              <a:gd name="connsiteX839" fmla="*/ 736998 w 6500924"/>
              <a:gd name="connsiteY839" fmla="*/ 1525850 h 6858001"/>
              <a:gd name="connsiteX840" fmla="*/ 731271 w 6500924"/>
              <a:gd name="connsiteY840" fmla="*/ 1521388 h 6858001"/>
              <a:gd name="connsiteX841" fmla="*/ 459452 w 6500924"/>
              <a:gd name="connsiteY841" fmla="*/ 1519843 h 6858001"/>
              <a:gd name="connsiteX842" fmla="*/ 412532 w 6500924"/>
              <a:gd name="connsiteY842" fmla="*/ 1525538 h 6858001"/>
              <a:gd name="connsiteX843" fmla="*/ 425282 w 6500924"/>
              <a:gd name="connsiteY843" fmla="*/ 1521009 h 6858001"/>
              <a:gd name="connsiteX844" fmla="*/ 424138 w 6500924"/>
              <a:gd name="connsiteY844" fmla="*/ 1519876 h 6858001"/>
              <a:gd name="connsiteX845" fmla="*/ 189038 w 6500924"/>
              <a:gd name="connsiteY845" fmla="*/ 1516846 h 6858001"/>
              <a:gd name="connsiteX846" fmla="*/ 313676 w 6500924"/>
              <a:gd name="connsiteY846" fmla="*/ 1519443 h 6858001"/>
              <a:gd name="connsiteX847" fmla="*/ 301262 w 6500924"/>
              <a:gd name="connsiteY847" fmla="*/ 1523288 h 6858001"/>
              <a:gd name="connsiteX848" fmla="*/ 274120 w 6500924"/>
              <a:gd name="connsiteY848" fmla="*/ 1533633 h 6858001"/>
              <a:gd name="connsiteX849" fmla="*/ 216647 w 6500924"/>
              <a:gd name="connsiteY849" fmla="*/ 1531222 h 6858001"/>
              <a:gd name="connsiteX850" fmla="*/ 156959 w 6500924"/>
              <a:gd name="connsiteY850" fmla="*/ 1526284 h 6858001"/>
              <a:gd name="connsiteX851" fmla="*/ 174253 w 6500924"/>
              <a:gd name="connsiteY851" fmla="*/ 1520648 h 6858001"/>
              <a:gd name="connsiteX852" fmla="*/ 760175 w 6500924"/>
              <a:gd name="connsiteY852" fmla="*/ 1515540 h 6858001"/>
              <a:gd name="connsiteX853" fmla="*/ 766121 w 6500924"/>
              <a:gd name="connsiteY853" fmla="*/ 1520316 h 6858001"/>
              <a:gd name="connsiteX854" fmla="*/ 760175 w 6500924"/>
              <a:gd name="connsiteY854" fmla="*/ 1515540 h 6858001"/>
              <a:gd name="connsiteX855" fmla="*/ 645949 w 6500924"/>
              <a:gd name="connsiteY855" fmla="*/ 1507594 h 6858001"/>
              <a:gd name="connsiteX856" fmla="*/ 677555 w 6500924"/>
              <a:gd name="connsiteY856" fmla="*/ 1508821 h 6858001"/>
              <a:gd name="connsiteX857" fmla="*/ 653966 w 6500924"/>
              <a:gd name="connsiteY857" fmla="*/ 1513682 h 6858001"/>
              <a:gd name="connsiteX858" fmla="*/ 588201 w 6500924"/>
              <a:gd name="connsiteY858" fmla="*/ 1521870 h 6858001"/>
              <a:gd name="connsiteX859" fmla="*/ 519005 w 6500924"/>
              <a:gd name="connsiteY859" fmla="*/ 1532259 h 6858001"/>
              <a:gd name="connsiteX860" fmla="*/ 462040 w 6500924"/>
              <a:gd name="connsiteY860" fmla="*/ 1539526 h 6858001"/>
              <a:gd name="connsiteX861" fmla="*/ 394965 w 6500924"/>
              <a:gd name="connsiteY861" fmla="*/ 1538698 h 6858001"/>
              <a:gd name="connsiteX862" fmla="*/ 372167 w 6500924"/>
              <a:gd name="connsiteY862" fmla="*/ 1537744 h 6858001"/>
              <a:gd name="connsiteX863" fmla="*/ 386655 w 6500924"/>
              <a:gd name="connsiteY863" fmla="*/ 1533367 h 6858001"/>
              <a:gd name="connsiteX864" fmla="*/ 393009 w 6500924"/>
              <a:gd name="connsiteY864" fmla="*/ 1531447 h 6858001"/>
              <a:gd name="connsiteX865" fmla="*/ 434352 w 6500924"/>
              <a:gd name="connsiteY865" fmla="*/ 1526635 h 6858001"/>
              <a:gd name="connsiteX866" fmla="*/ 566614 w 6500924"/>
              <a:gd name="connsiteY866" fmla="*/ 1514089 h 6858001"/>
              <a:gd name="connsiteX867" fmla="*/ 866284 w 6500924"/>
              <a:gd name="connsiteY867" fmla="*/ 1473477 h 6858001"/>
              <a:gd name="connsiteX868" fmla="*/ 758737 w 6500924"/>
              <a:gd name="connsiteY868" fmla="*/ 1493534 h 6858001"/>
              <a:gd name="connsiteX869" fmla="*/ 754081 w 6500924"/>
              <a:gd name="connsiteY869" fmla="*/ 1492344 h 6858001"/>
              <a:gd name="connsiteX870" fmla="*/ 747029 w 6500924"/>
              <a:gd name="connsiteY870" fmla="*/ 1487113 h 6858001"/>
              <a:gd name="connsiteX871" fmla="*/ 854809 w 6500924"/>
              <a:gd name="connsiteY871" fmla="*/ 1473509 h 6858001"/>
              <a:gd name="connsiteX872" fmla="*/ 1039022 w 6500924"/>
              <a:gd name="connsiteY872" fmla="*/ 1470292 h 6858001"/>
              <a:gd name="connsiteX873" fmla="*/ 1014998 w 6500924"/>
              <a:gd name="connsiteY873" fmla="*/ 1472919 h 6858001"/>
              <a:gd name="connsiteX874" fmla="*/ 994580 w 6500924"/>
              <a:gd name="connsiteY874" fmla="*/ 1477159 h 6858001"/>
              <a:gd name="connsiteX875" fmla="*/ 1016124 w 6500924"/>
              <a:gd name="connsiteY875" fmla="*/ 1483082 h 6858001"/>
              <a:gd name="connsiteX876" fmla="*/ 1023469 w 6500924"/>
              <a:gd name="connsiteY876" fmla="*/ 1480311 h 6858001"/>
              <a:gd name="connsiteX877" fmla="*/ 1039022 w 6500924"/>
              <a:gd name="connsiteY877" fmla="*/ 1470292 h 6858001"/>
              <a:gd name="connsiteX878" fmla="*/ 1072116 w 6500924"/>
              <a:gd name="connsiteY878" fmla="*/ 1461517 h 6858001"/>
              <a:gd name="connsiteX879" fmla="*/ 1064084 w 6500924"/>
              <a:gd name="connsiteY879" fmla="*/ 1461764 h 6858001"/>
              <a:gd name="connsiteX880" fmla="*/ 1055362 w 6500924"/>
              <a:gd name="connsiteY880" fmla="*/ 1464574 h 6858001"/>
              <a:gd name="connsiteX881" fmla="*/ 1059688 w 6500924"/>
              <a:gd name="connsiteY881" fmla="*/ 1469990 h 6858001"/>
              <a:gd name="connsiteX882" fmla="*/ 1071458 w 6500924"/>
              <a:gd name="connsiteY882" fmla="*/ 1468575 h 6858001"/>
              <a:gd name="connsiteX883" fmla="*/ 1074146 w 6500924"/>
              <a:gd name="connsiteY883" fmla="*/ 1463748 h 6858001"/>
              <a:gd name="connsiteX884" fmla="*/ 1072116 w 6500924"/>
              <a:gd name="connsiteY884" fmla="*/ 1461517 h 6858001"/>
              <a:gd name="connsiteX885" fmla="*/ 951151 w 6500924"/>
              <a:gd name="connsiteY885" fmla="*/ 1411787 h 6858001"/>
              <a:gd name="connsiteX886" fmla="*/ 954493 w 6500924"/>
              <a:gd name="connsiteY886" fmla="*/ 1416292 h 6858001"/>
              <a:gd name="connsiteX887" fmla="*/ 954743 w 6500924"/>
              <a:gd name="connsiteY887" fmla="*/ 1416628 h 6858001"/>
              <a:gd name="connsiteX888" fmla="*/ 956415 w 6500924"/>
              <a:gd name="connsiteY888" fmla="*/ 1418883 h 6858001"/>
              <a:gd name="connsiteX889" fmla="*/ 956499 w 6500924"/>
              <a:gd name="connsiteY889" fmla="*/ 1418996 h 6858001"/>
              <a:gd name="connsiteX890" fmla="*/ 954743 w 6500924"/>
              <a:gd name="connsiteY890" fmla="*/ 1416628 h 6858001"/>
              <a:gd name="connsiteX891" fmla="*/ 1222092 w 6500924"/>
              <a:gd name="connsiteY891" fmla="*/ 1400030 h 6858001"/>
              <a:gd name="connsiteX892" fmla="*/ 1228755 w 6500924"/>
              <a:gd name="connsiteY892" fmla="*/ 1409806 h 6858001"/>
              <a:gd name="connsiteX893" fmla="*/ 1228684 w 6500924"/>
              <a:gd name="connsiteY893" fmla="*/ 1402696 h 6858001"/>
              <a:gd name="connsiteX894" fmla="*/ 1222092 w 6500924"/>
              <a:gd name="connsiteY894" fmla="*/ 1400030 h 6858001"/>
              <a:gd name="connsiteX895" fmla="*/ 1460555 w 6500924"/>
              <a:gd name="connsiteY895" fmla="*/ 1386667 h 6858001"/>
              <a:gd name="connsiteX896" fmla="*/ 1436940 w 6500924"/>
              <a:gd name="connsiteY896" fmla="*/ 1387528 h 6858001"/>
              <a:gd name="connsiteX897" fmla="*/ 1426829 w 6500924"/>
              <a:gd name="connsiteY897" fmla="*/ 1390297 h 6858001"/>
              <a:gd name="connsiteX898" fmla="*/ 1432914 w 6500924"/>
              <a:gd name="connsiteY898" fmla="*/ 1391983 h 6858001"/>
              <a:gd name="connsiteX899" fmla="*/ 1453874 w 6500924"/>
              <a:gd name="connsiteY899" fmla="*/ 1392927 h 6858001"/>
              <a:gd name="connsiteX900" fmla="*/ 1481211 w 6500924"/>
              <a:gd name="connsiteY900" fmla="*/ 1394118 h 6858001"/>
              <a:gd name="connsiteX901" fmla="*/ 1480386 w 6500924"/>
              <a:gd name="connsiteY901" fmla="*/ 1388747 h 6858001"/>
              <a:gd name="connsiteX902" fmla="*/ 1474595 w 6500924"/>
              <a:gd name="connsiteY902" fmla="*/ 1387535 h 6858001"/>
              <a:gd name="connsiteX903" fmla="*/ 422980 w 6500924"/>
              <a:gd name="connsiteY903" fmla="*/ 1278192 h 6858001"/>
              <a:gd name="connsiteX904" fmla="*/ 458169 w 6500924"/>
              <a:gd name="connsiteY904" fmla="*/ 1285326 h 6858001"/>
              <a:gd name="connsiteX905" fmla="*/ 420155 w 6500924"/>
              <a:gd name="connsiteY905" fmla="*/ 1287879 h 6858001"/>
              <a:gd name="connsiteX906" fmla="*/ 411945 w 6500924"/>
              <a:gd name="connsiteY906" fmla="*/ 1280950 h 6858001"/>
              <a:gd name="connsiteX907" fmla="*/ 422980 w 6500924"/>
              <a:gd name="connsiteY907" fmla="*/ 1278192 h 6858001"/>
              <a:gd name="connsiteX908" fmla="*/ 215646 w 6500924"/>
              <a:gd name="connsiteY908" fmla="*/ 1081450 h 6858001"/>
              <a:gd name="connsiteX909" fmla="*/ 220841 w 6500924"/>
              <a:gd name="connsiteY909" fmla="*/ 1088235 h 6858001"/>
              <a:gd name="connsiteX910" fmla="*/ 215646 w 6500924"/>
              <a:gd name="connsiteY910" fmla="*/ 1081450 h 6858001"/>
              <a:gd name="connsiteX911" fmla="*/ 252546 w 6500924"/>
              <a:gd name="connsiteY911" fmla="*/ 1075793 h 6858001"/>
              <a:gd name="connsiteX912" fmla="*/ 242235 w 6500924"/>
              <a:gd name="connsiteY912" fmla="*/ 1079257 h 6858001"/>
              <a:gd name="connsiteX913" fmla="*/ 252546 w 6500924"/>
              <a:gd name="connsiteY913" fmla="*/ 1075793 h 6858001"/>
              <a:gd name="connsiteX914" fmla="*/ 804477 w 6500924"/>
              <a:gd name="connsiteY914" fmla="*/ 1051201 h 6858001"/>
              <a:gd name="connsiteX915" fmla="*/ 803637 w 6500924"/>
              <a:gd name="connsiteY915" fmla="*/ 1052807 h 6858001"/>
              <a:gd name="connsiteX916" fmla="*/ 798252 w 6500924"/>
              <a:gd name="connsiteY916" fmla="*/ 1051522 h 6858001"/>
              <a:gd name="connsiteX917" fmla="*/ 765284 w 6500924"/>
              <a:gd name="connsiteY917" fmla="*/ 1046874 h 6858001"/>
              <a:gd name="connsiteX918" fmla="*/ 728940 w 6500924"/>
              <a:gd name="connsiteY918" fmla="*/ 1049004 h 6858001"/>
              <a:gd name="connsiteX919" fmla="*/ 719009 w 6500924"/>
              <a:gd name="connsiteY919" fmla="*/ 1050467 h 6858001"/>
              <a:gd name="connsiteX920" fmla="*/ 741805 w 6500924"/>
              <a:gd name="connsiteY920" fmla="*/ 1049469 h 6858001"/>
              <a:gd name="connsiteX921" fmla="*/ 353219 w 6500924"/>
              <a:gd name="connsiteY921" fmla="*/ 1001477 h 6858001"/>
              <a:gd name="connsiteX922" fmla="*/ 357747 w 6500924"/>
              <a:gd name="connsiteY922" fmla="*/ 1002176 h 6858001"/>
              <a:gd name="connsiteX923" fmla="*/ 363382 w 6500924"/>
              <a:gd name="connsiteY923" fmla="*/ 1003443 h 6858001"/>
              <a:gd name="connsiteX924" fmla="*/ 343000 w 6500924"/>
              <a:gd name="connsiteY924" fmla="*/ 1002707 h 6858001"/>
              <a:gd name="connsiteX925" fmla="*/ 830768 w 6500924"/>
              <a:gd name="connsiteY925" fmla="*/ 826811 h 6858001"/>
              <a:gd name="connsiteX926" fmla="*/ 785146 w 6500924"/>
              <a:gd name="connsiteY926" fmla="*/ 829711 h 6858001"/>
              <a:gd name="connsiteX927" fmla="*/ 728325 w 6500924"/>
              <a:gd name="connsiteY927" fmla="*/ 831179 h 6858001"/>
              <a:gd name="connsiteX928" fmla="*/ 709449 w 6500924"/>
              <a:gd name="connsiteY928" fmla="*/ 829773 h 6858001"/>
              <a:gd name="connsiteX929" fmla="*/ 698345 w 6500924"/>
              <a:gd name="connsiteY929" fmla="*/ 832272 h 6858001"/>
              <a:gd name="connsiteX930" fmla="*/ 748405 w 6500924"/>
              <a:gd name="connsiteY930" fmla="*/ 832226 h 6858001"/>
              <a:gd name="connsiteX931" fmla="*/ 808679 w 6500924"/>
              <a:gd name="connsiteY931" fmla="*/ 832009 h 6858001"/>
              <a:gd name="connsiteX932" fmla="*/ 920866 w 6500924"/>
              <a:gd name="connsiteY932" fmla="*/ 823070 h 6858001"/>
              <a:gd name="connsiteX933" fmla="*/ 880021 w 6500924"/>
              <a:gd name="connsiteY933" fmla="*/ 830517 h 6858001"/>
              <a:gd name="connsiteX934" fmla="*/ 882704 w 6500924"/>
              <a:gd name="connsiteY934" fmla="*/ 830994 h 6858001"/>
              <a:gd name="connsiteX935" fmla="*/ 960572 w 6500924"/>
              <a:gd name="connsiteY935" fmla="*/ 831154 h 6858001"/>
              <a:gd name="connsiteX936" fmla="*/ 947776 w 6500924"/>
              <a:gd name="connsiteY936" fmla="*/ 825694 h 6858001"/>
              <a:gd name="connsiteX937" fmla="*/ 1019297 w 6500924"/>
              <a:gd name="connsiteY937" fmla="*/ 760700 h 6858001"/>
              <a:gd name="connsiteX938" fmla="*/ 1021092 w 6500924"/>
              <a:gd name="connsiteY938" fmla="*/ 763047 h 6858001"/>
              <a:gd name="connsiteX939" fmla="*/ 1021175 w 6500924"/>
              <a:gd name="connsiteY939" fmla="*/ 763150 h 6858001"/>
              <a:gd name="connsiteX940" fmla="*/ 1019298 w 6500924"/>
              <a:gd name="connsiteY940" fmla="*/ 760700 h 6858001"/>
              <a:gd name="connsiteX941" fmla="*/ 646627 w 6500924"/>
              <a:gd name="connsiteY941" fmla="*/ 663391 h 6858001"/>
              <a:gd name="connsiteX942" fmla="*/ 644513 w 6500924"/>
              <a:gd name="connsiteY942" fmla="*/ 667998 h 6858001"/>
              <a:gd name="connsiteX943" fmla="*/ 619739 w 6500924"/>
              <a:gd name="connsiteY943" fmla="*/ 670569 h 6858001"/>
              <a:gd name="connsiteX944" fmla="*/ 631765 w 6500924"/>
              <a:gd name="connsiteY944" fmla="*/ 663997 h 6858001"/>
              <a:gd name="connsiteX945" fmla="*/ 646627 w 6500924"/>
              <a:gd name="connsiteY945" fmla="*/ 663391 h 6858001"/>
              <a:gd name="connsiteX946" fmla="*/ 195021 w 6500924"/>
              <a:gd name="connsiteY946" fmla="*/ 657636 h 6858001"/>
              <a:gd name="connsiteX947" fmla="*/ 201054 w 6500924"/>
              <a:gd name="connsiteY947" fmla="*/ 661889 h 6858001"/>
              <a:gd name="connsiteX948" fmla="*/ 195021 w 6500924"/>
              <a:gd name="connsiteY948" fmla="*/ 657636 h 6858001"/>
              <a:gd name="connsiteX949" fmla="*/ 219362 w 6500924"/>
              <a:gd name="connsiteY949" fmla="*/ 656816 h 6858001"/>
              <a:gd name="connsiteX950" fmla="*/ 224200 w 6500924"/>
              <a:gd name="connsiteY950" fmla="*/ 657004 h 6858001"/>
              <a:gd name="connsiteX951" fmla="*/ 201054 w 6500924"/>
              <a:gd name="connsiteY951" fmla="*/ 661889 h 6858001"/>
              <a:gd name="connsiteX952" fmla="*/ 739546 w 6500924"/>
              <a:gd name="connsiteY952" fmla="*/ 643970 h 6858001"/>
              <a:gd name="connsiteX953" fmla="*/ 750543 w 6500924"/>
              <a:gd name="connsiteY953" fmla="*/ 647623 h 6858001"/>
              <a:gd name="connsiteX954" fmla="*/ 739546 w 6500924"/>
              <a:gd name="connsiteY954" fmla="*/ 643970 h 6858001"/>
              <a:gd name="connsiteX955" fmla="*/ 224669 w 6500924"/>
              <a:gd name="connsiteY955" fmla="*/ 624205 h 6858001"/>
              <a:gd name="connsiteX956" fmla="*/ 230396 w 6500924"/>
              <a:gd name="connsiteY956" fmla="*/ 628666 h 6858001"/>
              <a:gd name="connsiteX957" fmla="*/ 224669 w 6500924"/>
              <a:gd name="connsiteY957" fmla="*/ 624205 h 6858001"/>
              <a:gd name="connsiteX958" fmla="*/ 650813 w 6500924"/>
              <a:gd name="connsiteY958" fmla="*/ 611121 h 6858001"/>
              <a:gd name="connsiteX959" fmla="*/ 659195 w 6500924"/>
              <a:gd name="connsiteY959" fmla="*/ 617027 h 6858001"/>
              <a:gd name="connsiteX960" fmla="*/ 650813 w 6500924"/>
              <a:gd name="connsiteY960" fmla="*/ 611121 h 6858001"/>
              <a:gd name="connsiteX961" fmla="*/ 684629 w 6500924"/>
              <a:gd name="connsiteY961" fmla="*/ 609979 h 6858001"/>
              <a:gd name="connsiteX962" fmla="*/ 691349 w 6500924"/>
              <a:gd name="connsiteY962" fmla="*/ 610243 h 6858001"/>
              <a:gd name="connsiteX963" fmla="*/ 659195 w 6500924"/>
              <a:gd name="connsiteY963" fmla="*/ 617027 h 6858001"/>
              <a:gd name="connsiteX964" fmla="*/ 952328 w 6500924"/>
              <a:gd name="connsiteY964" fmla="*/ 580739 h 6858001"/>
              <a:gd name="connsiteX965" fmla="*/ 891123 w 6500924"/>
              <a:gd name="connsiteY965" fmla="*/ 596490 h 6858001"/>
              <a:gd name="connsiteX966" fmla="*/ 893286 w 6500924"/>
              <a:gd name="connsiteY966" fmla="*/ 596333 h 6858001"/>
              <a:gd name="connsiteX967" fmla="*/ 934226 w 6500924"/>
              <a:gd name="connsiteY967" fmla="*/ 592993 h 6858001"/>
              <a:gd name="connsiteX968" fmla="*/ 949144 w 6500924"/>
              <a:gd name="connsiteY968" fmla="*/ 590797 h 6858001"/>
              <a:gd name="connsiteX969" fmla="*/ 958572 w 6500924"/>
              <a:gd name="connsiteY969" fmla="*/ 588625 h 6858001"/>
              <a:gd name="connsiteX970" fmla="*/ 963947 w 6500924"/>
              <a:gd name="connsiteY970" fmla="*/ 585285 h 6858001"/>
              <a:gd name="connsiteX971" fmla="*/ 1068924 w 6500924"/>
              <a:gd name="connsiteY971" fmla="*/ 573844 h 6858001"/>
              <a:gd name="connsiteX972" fmla="*/ 1065774 w 6500924"/>
              <a:gd name="connsiteY972" fmla="*/ 574303 h 6858001"/>
              <a:gd name="connsiteX973" fmla="*/ 1063506 w 6500924"/>
              <a:gd name="connsiteY973" fmla="*/ 574846 h 6858001"/>
              <a:gd name="connsiteX974" fmla="*/ 1096928 w 6500924"/>
              <a:gd name="connsiteY974" fmla="*/ 559080 h 6858001"/>
              <a:gd name="connsiteX975" fmla="*/ 1091182 w 6500924"/>
              <a:gd name="connsiteY975" fmla="*/ 559494 h 6858001"/>
              <a:gd name="connsiteX976" fmla="*/ 1059997 w 6500924"/>
              <a:gd name="connsiteY976" fmla="*/ 566571 h 6858001"/>
              <a:gd name="connsiteX977" fmla="*/ 1059014 w 6500924"/>
              <a:gd name="connsiteY977" fmla="*/ 566855 h 6858001"/>
              <a:gd name="connsiteX978" fmla="*/ 406464 w 6500924"/>
              <a:gd name="connsiteY978" fmla="*/ 557929 h 6858001"/>
              <a:gd name="connsiteX979" fmla="*/ 412506 w 6500924"/>
              <a:gd name="connsiteY979" fmla="*/ 559594 h 6858001"/>
              <a:gd name="connsiteX980" fmla="*/ 400281 w 6500924"/>
              <a:gd name="connsiteY980" fmla="*/ 567926 h 6858001"/>
              <a:gd name="connsiteX981" fmla="*/ 395666 w 6500924"/>
              <a:gd name="connsiteY981" fmla="*/ 564464 h 6858001"/>
              <a:gd name="connsiteX982" fmla="*/ 406464 w 6500924"/>
              <a:gd name="connsiteY982" fmla="*/ 557929 h 6858001"/>
              <a:gd name="connsiteX983" fmla="*/ 423302 w 6500924"/>
              <a:gd name="connsiteY983" fmla="*/ 553057 h 6858001"/>
              <a:gd name="connsiteX984" fmla="*/ 429345 w 6500924"/>
              <a:gd name="connsiteY984" fmla="*/ 554722 h 6858001"/>
              <a:gd name="connsiteX985" fmla="*/ 417120 w 6500924"/>
              <a:gd name="connsiteY985" fmla="*/ 563056 h 6858001"/>
              <a:gd name="connsiteX986" fmla="*/ 412506 w 6500924"/>
              <a:gd name="connsiteY986" fmla="*/ 559594 h 6858001"/>
              <a:gd name="connsiteX987" fmla="*/ 423302 w 6500924"/>
              <a:gd name="connsiteY987" fmla="*/ 553057 h 6858001"/>
              <a:gd name="connsiteX988" fmla="*/ 474581 w 6500924"/>
              <a:gd name="connsiteY988" fmla="*/ 544812 h 6858001"/>
              <a:gd name="connsiteX989" fmla="*/ 429345 w 6500924"/>
              <a:gd name="connsiteY989" fmla="*/ 554722 h 6858001"/>
              <a:gd name="connsiteX990" fmla="*/ 454149 w 6500924"/>
              <a:gd name="connsiteY990" fmla="*/ 545385 h 6858001"/>
              <a:gd name="connsiteX991" fmla="*/ 474581 w 6500924"/>
              <a:gd name="connsiteY991" fmla="*/ 544812 h 6858001"/>
              <a:gd name="connsiteX992" fmla="*/ 694465 w 6500924"/>
              <a:gd name="connsiteY992" fmla="*/ 478314 h 6858001"/>
              <a:gd name="connsiteX993" fmla="*/ 700192 w 6500924"/>
              <a:gd name="connsiteY993" fmla="*/ 482776 h 6858001"/>
              <a:gd name="connsiteX994" fmla="*/ 694465 w 6500924"/>
              <a:gd name="connsiteY994" fmla="*/ 478314 h 6858001"/>
              <a:gd name="connsiteX995" fmla="*/ 800707 w 6500924"/>
              <a:gd name="connsiteY995" fmla="*/ 475800 h 6858001"/>
              <a:gd name="connsiteX996" fmla="*/ 772140 w 6500924"/>
              <a:gd name="connsiteY996" fmla="*/ 478545 h 6858001"/>
              <a:gd name="connsiteX997" fmla="*/ 775487 w 6500924"/>
              <a:gd name="connsiteY997" fmla="*/ 486178 h 6858001"/>
              <a:gd name="connsiteX998" fmla="*/ 784398 w 6500924"/>
              <a:gd name="connsiteY998" fmla="*/ 485750 h 6858001"/>
              <a:gd name="connsiteX999" fmla="*/ 787730 w 6500924"/>
              <a:gd name="connsiteY999" fmla="*/ 484995 h 6858001"/>
              <a:gd name="connsiteX1000" fmla="*/ 799479 w 6500924"/>
              <a:gd name="connsiteY1000" fmla="*/ 479736 h 6858001"/>
              <a:gd name="connsiteX1001" fmla="*/ 800707 w 6500924"/>
              <a:gd name="connsiteY1001" fmla="*/ 475800 h 6858001"/>
              <a:gd name="connsiteX1002" fmla="*/ 152230 w 6500924"/>
              <a:gd name="connsiteY1002" fmla="*/ 473772 h 6858001"/>
              <a:gd name="connsiteX1003" fmla="*/ 276870 w 6500924"/>
              <a:gd name="connsiteY1003" fmla="*/ 476370 h 6858001"/>
              <a:gd name="connsiteX1004" fmla="*/ 264457 w 6500924"/>
              <a:gd name="connsiteY1004" fmla="*/ 480213 h 6858001"/>
              <a:gd name="connsiteX1005" fmla="*/ 237314 w 6500924"/>
              <a:gd name="connsiteY1005" fmla="*/ 490558 h 6858001"/>
              <a:gd name="connsiteX1006" fmla="*/ 179842 w 6500924"/>
              <a:gd name="connsiteY1006" fmla="*/ 488149 h 6858001"/>
              <a:gd name="connsiteX1007" fmla="*/ 120153 w 6500924"/>
              <a:gd name="connsiteY1007" fmla="*/ 483210 h 6858001"/>
              <a:gd name="connsiteX1008" fmla="*/ 137447 w 6500924"/>
              <a:gd name="connsiteY1008" fmla="*/ 477573 h 6858001"/>
              <a:gd name="connsiteX1009" fmla="*/ 723369 w 6500924"/>
              <a:gd name="connsiteY1009" fmla="*/ 472466 h 6858001"/>
              <a:gd name="connsiteX1010" fmla="*/ 729313 w 6500924"/>
              <a:gd name="connsiteY1010" fmla="*/ 477243 h 6858001"/>
              <a:gd name="connsiteX1011" fmla="*/ 723369 w 6500924"/>
              <a:gd name="connsiteY1011" fmla="*/ 472466 h 6858001"/>
              <a:gd name="connsiteX1012" fmla="*/ 609142 w 6500924"/>
              <a:gd name="connsiteY1012" fmla="*/ 464520 h 6858001"/>
              <a:gd name="connsiteX1013" fmla="*/ 640750 w 6500924"/>
              <a:gd name="connsiteY1013" fmla="*/ 465747 h 6858001"/>
              <a:gd name="connsiteX1014" fmla="*/ 564181 w 6500924"/>
              <a:gd name="connsiteY1014" fmla="*/ 481524 h 6858001"/>
              <a:gd name="connsiteX1015" fmla="*/ 507592 w 6500924"/>
              <a:gd name="connsiteY1015" fmla="*/ 497468 h 6858001"/>
              <a:gd name="connsiteX1016" fmla="*/ 358160 w 6500924"/>
              <a:gd name="connsiteY1016" fmla="*/ 495626 h 6858001"/>
              <a:gd name="connsiteX1017" fmla="*/ 335361 w 6500924"/>
              <a:gd name="connsiteY1017" fmla="*/ 494670 h 6858001"/>
              <a:gd name="connsiteX1018" fmla="*/ 349849 w 6500924"/>
              <a:gd name="connsiteY1018" fmla="*/ 490292 h 6858001"/>
              <a:gd name="connsiteX1019" fmla="*/ 388476 w 6500924"/>
              <a:gd name="connsiteY1019" fmla="*/ 477935 h 6858001"/>
              <a:gd name="connsiteX1020" fmla="*/ 387333 w 6500924"/>
              <a:gd name="connsiteY1020" fmla="*/ 476802 h 6858001"/>
              <a:gd name="connsiteX1021" fmla="*/ 459944 w 6500924"/>
              <a:gd name="connsiteY1021" fmla="*/ 476734 h 6858001"/>
              <a:gd name="connsiteX1022" fmla="*/ 609142 w 6500924"/>
              <a:gd name="connsiteY1022" fmla="*/ 464520 h 6858001"/>
              <a:gd name="connsiteX1023" fmla="*/ 829478 w 6500924"/>
              <a:gd name="connsiteY1023" fmla="*/ 430402 h 6858001"/>
              <a:gd name="connsiteX1024" fmla="*/ 721932 w 6500924"/>
              <a:gd name="connsiteY1024" fmla="*/ 450459 h 6858001"/>
              <a:gd name="connsiteX1025" fmla="*/ 717276 w 6500924"/>
              <a:gd name="connsiteY1025" fmla="*/ 449271 h 6858001"/>
              <a:gd name="connsiteX1026" fmla="*/ 710224 w 6500924"/>
              <a:gd name="connsiteY1026" fmla="*/ 444039 h 6858001"/>
              <a:gd name="connsiteX1027" fmla="*/ 818004 w 6500924"/>
              <a:gd name="connsiteY1027" fmla="*/ 430435 h 6858001"/>
              <a:gd name="connsiteX1028" fmla="*/ 1037025 w 6500924"/>
              <a:gd name="connsiteY1028" fmla="*/ 421241 h 6858001"/>
              <a:gd name="connsiteX1029" fmla="*/ 1021543 w 6500924"/>
              <a:gd name="connsiteY1029" fmla="*/ 425154 h 6858001"/>
              <a:gd name="connsiteX1030" fmla="*/ 1020373 w 6500924"/>
              <a:gd name="connsiteY1030" fmla="*/ 426266 h 6858001"/>
              <a:gd name="connsiteX1031" fmla="*/ 1022882 w 6500924"/>
              <a:gd name="connsiteY1031" fmla="*/ 426916 h 6858001"/>
              <a:gd name="connsiteX1032" fmla="*/ 1034653 w 6500924"/>
              <a:gd name="connsiteY1032" fmla="*/ 425501 h 6858001"/>
              <a:gd name="connsiteX1033" fmla="*/ 914347 w 6500924"/>
              <a:gd name="connsiteY1033" fmla="*/ 368712 h 6858001"/>
              <a:gd name="connsiteX1034" fmla="*/ 917688 w 6500924"/>
              <a:gd name="connsiteY1034" fmla="*/ 373219 h 6858001"/>
              <a:gd name="connsiteX1035" fmla="*/ 919100 w 6500924"/>
              <a:gd name="connsiteY1035" fmla="*/ 375124 h 6858001"/>
              <a:gd name="connsiteX1036" fmla="*/ 919692 w 6500924"/>
              <a:gd name="connsiteY1036" fmla="*/ 375923 h 6858001"/>
              <a:gd name="connsiteX1037" fmla="*/ 919609 w 6500924"/>
              <a:gd name="connsiteY1037" fmla="*/ 375809 h 6858001"/>
              <a:gd name="connsiteX1038" fmla="*/ 919100 w 6500924"/>
              <a:gd name="connsiteY1038" fmla="*/ 375124 h 6858001"/>
              <a:gd name="connsiteX1039" fmla="*/ 1185284 w 6500924"/>
              <a:gd name="connsiteY1039" fmla="*/ 356956 h 6858001"/>
              <a:gd name="connsiteX1040" fmla="*/ 1191950 w 6500924"/>
              <a:gd name="connsiteY1040" fmla="*/ 366732 h 6858001"/>
              <a:gd name="connsiteX1041" fmla="*/ 1191879 w 6500924"/>
              <a:gd name="connsiteY1041" fmla="*/ 359622 h 6858001"/>
              <a:gd name="connsiteX1042" fmla="*/ 1185284 w 6500924"/>
              <a:gd name="connsiteY1042" fmla="*/ 356956 h 6858001"/>
              <a:gd name="connsiteX1043" fmla="*/ 1432172 w 6500924"/>
              <a:gd name="connsiteY1043" fmla="*/ 343285 h 6858001"/>
              <a:gd name="connsiteX1044" fmla="*/ 1400135 w 6500924"/>
              <a:gd name="connsiteY1044" fmla="*/ 344453 h 6858001"/>
              <a:gd name="connsiteX1045" fmla="*/ 1390025 w 6500924"/>
              <a:gd name="connsiteY1045" fmla="*/ 347224 h 6858001"/>
              <a:gd name="connsiteX1046" fmla="*/ 1396108 w 6500924"/>
              <a:gd name="connsiteY1046" fmla="*/ 348910 h 6858001"/>
              <a:gd name="connsiteX1047" fmla="*/ 1417069 w 6500924"/>
              <a:gd name="connsiteY1047" fmla="*/ 349853 h 6858001"/>
              <a:gd name="connsiteX1048" fmla="*/ 1429108 w 6500924"/>
              <a:gd name="connsiteY1048" fmla="*/ 351559 h 6858001"/>
              <a:gd name="connsiteX1049" fmla="*/ 1443727 w 6500924"/>
              <a:gd name="connsiteY1049" fmla="*/ 351067 h 6858001"/>
              <a:gd name="connsiteX1050" fmla="*/ 1444385 w 6500924"/>
              <a:gd name="connsiteY1050" fmla="*/ 350907 h 6858001"/>
              <a:gd name="connsiteX1051" fmla="*/ 1443580 w 6500924"/>
              <a:gd name="connsiteY1051" fmla="*/ 345673 h 6858001"/>
              <a:gd name="connsiteX1052" fmla="*/ 1432172 w 6500924"/>
              <a:gd name="connsiteY1052" fmla="*/ 343285 h 6858001"/>
              <a:gd name="connsiteX1053" fmla="*/ 1419283 w 6500924"/>
              <a:gd name="connsiteY1053" fmla="*/ 314194 h 6858001"/>
              <a:gd name="connsiteX1054" fmla="*/ 1238670 w 6500924"/>
              <a:gd name="connsiteY1054" fmla="*/ 348101 h 6858001"/>
              <a:gd name="connsiteX1055" fmla="*/ 1341092 w 6500924"/>
              <a:gd name="connsiteY1055" fmla="*/ 333353 h 6858001"/>
              <a:gd name="connsiteX1056" fmla="*/ 1442276 w 6500924"/>
              <a:gd name="connsiteY1056" fmla="*/ 318347 h 6858001"/>
              <a:gd name="connsiteX1057" fmla="*/ 1437386 w 6500924"/>
              <a:gd name="connsiteY1057" fmla="*/ 315795 h 6858001"/>
              <a:gd name="connsiteX1058" fmla="*/ 1435842 w 6500924"/>
              <a:gd name="connsiteY1058" fmla="*/ 315553 h 6858001"/>
              <a:gd name="connsiteX1059" fmla="*/ 1433545 w 6500924"/>
              <a:gd name="connsiteY1059" fmla="*/ 315585 h 6858001"/>
              <a:gd name="connsiteX1060" fmla="*/ 1434644 w 6500924"/>
              <a:gd name="connsiteY1060" fmla="*/ 315364 h 6858001"/>
              <a:gd name="connsiteX1061" fmla="*/ 1429627 w 6500924"/>
              <a:gd name="connsiteY1061" fmla="*/ 314578 h 6858001"/>
              <a:gd name="connsiteX1062" fmla="*/ 1419283 w 6500924"/>
              <a:gd name="connsiteY1062" fmla="*/ 314194 h 6858001"/>
              <a:gd name="connsiteX1063" fmla="*/ 1516387 w 6500924"/>
              <a:gd name="connsiteY1063" fmla="*/ 308910 h 6858001"/>
              <a:gd name="connsiteX1064" fmla="*/ 1488259 w 6500924"/>
              <a:gd name="connsiteY1064" fmla="*/ 311440 h 6858001"/>
              <a:gd name="connsiteX1065" fmla="*/ 1453130 w 6500924"/>
              <a:gd name="connsiteY1065" fmla="*/ 314658 h 6858001"/>
              <a:gd name="connsiteX1066" fmla="*/ 1453473 w 6500924"/>
              <a:gd name="connsiteY1066" fmla="*/ 315010 h 6858001"/>
              <a:gd name="connsiteX1067" fmla="*/ 1518442 w 6500924"/>
              <a:gd name="connsiteY1067" fmla="*/ 314890 h 6858001"/>
              <a:gd name="connsiteX1068" fmla="*/ 1482693 w 6500924"/>
              <a:gd name="connsiteY1068" fmla="*/ 305628 h 6858001"/>
              <a:gd name="connsiteX1069" fmla="*/ 1463856 w 6500924"/>
              <a:gd name="connsiteY1069" fmla="*/ 307490 h 6858001"/>
              <a:gd name="connsiteX1070" fmla="*/ 1454880 w 6500924"/>
              <a:gd name="connsiteY1070" fmla="*/ 309669 h 6858001"/>
              <a:gd name="connsiteX1071" fmla="*/ 1451605 w 6500924"/>
              <a:gd name="connsiteY1071" fmla="*/ 311972 h 6858001"/>
              <a:gd name="connsiteX1072" fmla="*/ 1483298 w 6500924"/>
              <a:gd name="connsiteY1072" fmla="*/ 305635 h 6858001"/>
              <a:gd name="connsiteX1073" fmla="*/ 1692395 w 6500924"/>
              <a:gd name="connsiteY1073" fmla="*/ 294155 h 6858001"/>
              <a:gd name="connsiteX1074" fmla="*/ 1680346 w 6500924"/>
              <a:gd name="connsiteY1074" fmla="*/ 295493 h 6858001"/>
              <a:gd name="connsiteX1075" fmla="*/ 1614449 w 6500924"/>
              <a:gd name="connsiteY1075" fmla="*/ 300300 h 6858001"/>
              <a:gd name="connsiteX1076" fmla="*/ 1606854 w 6500924"/>
              <a:gd name="connsiteY1076" fmla="*/ 296788 h 6858001"/>
              <a:gd name="connsiteX1077" fmla="*/ 1603534 w 6500924"/>
              <a:gd name="connsiteY1077" fmla="*/ 295564 h 6858001"/>
              <a:gd name="connsiteX1078" fmla="*/ 1590913 w 6500924"/>
              <a:gd name="connsiteY1078" fmla="*/ 297562 h 6858001"/>
              <a:gd name="connsiteX1079" fmla="*/ 1543661 w 6500924"/>
              <a:gd name="connsiteY1079" fmla="*/ 306983 h 6858001"/>
              <a:gd name="connsiteX1080" fmla="*/ 1544761 w 6500924"/>
              <a:gd name="connsiteY1080" fmla="*/ 307241 h 6858001"/>
              <a:gd name="connsiteX1081" fmla="*/ 1610934 w 6500924"/>
              <a:gd name="connsiteY1081" fmla="*/ 305811 h 6858001"/>
              <a:gd name="connsiteX1082" fmla="*/ 1657312 w 6500924"/>
              <a:gd name="connsiteY1082" fmla="*/ 303800 h 6858001"/>
              <a:gd name="connsiteX1083" fmla="*/ 1660273 w 6500924"/>
              <a:gd name="connsiteY1083" fmla="*/ 303597 h 6858001"/>
              <a:gd name="connsiteX1084" fmla="*/ 1692248 w 6500924"/>
              <a:gd name="connsiteY1084" fmla="*/ 297268 h 6858001"/>
              <a:gd name="connsiteX1085" fmla="*/ 386174 w 6500924"/>
              <a:gd name="connsiteY1085" fmla="*/ 235117 h 6858001"/>
              <a:gd name="connsiteX1086" fmla="*/ 421364 w 6500924"/>
              <a:gd name="connsiteY1086" fmla="*/ 242252 h 6858001"/>
              <a:gd name="connsiteX1087" fmla="*/ 383348 w 6500924"/>
              <a:gd name="connsiteY1087" fmla="*/ 244804 h 6858001"/>
              <a:gd name="connsiteX1088" fmla="*/ 375140 w 6500924"/>
              <a:gd name="connsiteY1088" fmla="*/ 237877 h 6858001"/>
              <a:gd name="connsiteX1089" fmla="*/ 386174 w 6500924"/>
              <a:gd name="connsiteY1089" fmla="*/ 235117 h 6858001"/>
              <a:gd name="connsiteX1090" fmla="*/ 706573 w 6500924"/>
              <a:gd name="connsiteY1090" fmla="*/ 153161 h 6858001"/>
              <a:gd name="connsiteX1091" fmla="*/ 696262 w 6500924"/>
              <a:gd name="connsiteY1091" fmla="*/ 156627 h 6858001"/>
              <a:gd name="connsiteX1092" fmla="*/ 706573 w 6500924"/>
              <a:gd name="connsiteY1092" fmla="*/ 153161 h 6858001"/>
              <a:gd name="connsiteX1093" fmla="*/ 178841 w 6500924"/>
              <a:gd name="connsiteY1093" fmla="*/ 38375 h 6858001"/>
              <a:gd name="connsiteX1094" fmla="*/ 184035 w 6500924"/>
              <a:gd name="connsiteY1094" fmla="*/ 45162 h 6858001"/>
              <a:gd name="connsiteX1095" fmla="*/ 178841 w 6500924"/>
              <a:gd name="connsiteY1095" fmla="*/ 38375 h 6858001"/>
              <a:gd name="connsiteX1096" fmla="*/ 215741 w 6500924"/>
              <a:gd name="connsiteY1096" fmla="*/ 32718 h 6858001"/>
              <a:gd name="connsiteX1097" fmla="*/ 205431 w 6500924"/>
              <a:gd name="connsiteY1097" fmla="*/ 36181 h 6858001"/>
              <a:gd name="connsiteX1098" fmla="*/ 215741 w 6500924"/>
              <a:gd name="connsiteY1098" fmla="*/ 32718 h 6858001"/>
              <a:gd name="connsiteX1099" fmla="*/ 517145 w 6500924"/>
              <a:gd name="connsiteY1099" fmla="*/ 0 h 6858001"/>
              <a:gd name="connsiteX1100" fmla="*/ 6500924 w 6500924"/>
              <a:gd name="connsiteY1100" fmla="*/ 0 h 6858001"/>
              <a:gd name="connsiteX1101" fmla="*/ 6500924 w 6500924"/>
              <a:gd name="connsiteY1101" fmla="*/ 6858001 h 6858001"/>
              <a:gd name="connsiteX1102" fmla="*/ 1982812 w 6500924"/>
              <a:gd name="connsiteY1102" fmla="*/ 6858000 h 6858001"/>
              <a:gd name="connsiteX1103" fmla="*/ 1923614 w 6500924"/>
              <a:gd name="connsiteY1103" fmla="*/ 6858000 h 6858001"/>
              <a:gd name="connsiteX1104" fmla="*/ 1981026 w 6500924"/>
              <a:gd name="connsiteY1104" fmla="*/ 6833196 h 6858001"/>
              <a:gd name="connsiteX1105" fmla="*/ 1781756 w 6500924"/>
              <a:gd name="connsiteY1105" fmla="*/ 6803379 h 6858001"/>
              <a:gd name="connsiteX1106" fmla="*/ 2055776 w 6500924"/>
              <a:gd name="connsiteY1106" fmla="*/ 6778424 h 6858001"/>
              <a:gd name="connsiteX1107" fmla="*/ 2231465 w 6500924"/>
              <a:gd name="connsiteY1107" fmla="*/ 6767778 h 6858001"/>
              <a:gd name="connsiteX1108" fmla="*/ 2233513 w 6500924"/>
              <a:gd name="connsiteY1108" fmla="*/ 6773511 h 6858001"/>
              <a:gd name="connsiteX1109" fmla="*/ 2234195 w 6500924"/>
              <a:gd name="connsiteY1109" fmla="*/ 6775422 h 6858001"/>
              <a:gd name="connsiteX1110" fmla="*/ 2233892 w 6500924"/>
              <a:gd name="connsiteY1110" fmla="*/ 6774573 h 6858001"/>
              <a:gd name="connsiteX1111" fmla="*/ 2233513 w 6500924"/>
              <a:gd name="connsiteY1111" fmla="*/ 6773511 h 6858001"/>
              <a:gd name="connsiteX1112" fmla="*/ 2232376 w 6500924"/>
              <a:gd name="connsiteY1112" fmla="*/ 6770326 h 6858001"/>
              <a:gd name="connsiteX1113" fmla="*/ 2231465 w 6500924"/>
              <a:gd name="connsiteY1113" fmla="*/ 6767778 h 6858001"/>
              <a:gd name="connsiteX1114" fmla="*/ 2021871 w 6500924"/>
              <a:gd name="connsiteY1114" fmla="*/ 6760162 h 6858001"/>
              <a:gd name="connsiteX1115" fmla="*/ 2011611 w 6500924"/>
              <a:gd name="connsiteY1115" fmla="*/ 6739416 h 6858001"/>
              <a:gd name="connsiteX1116" fmla="*/ 2011460 w 6500924"/>
              <a:gd name="connsiteY1116" fmla="*/ 6735639 h 6858001"/>
              <a:gd name="connsiteX1117" fmla="*/ 1968282 w 6500924"/>
              <a:gd name="connsiteY1117" fmla="*/ 6739480 h 6858001"/>
              <a:gd name="connsiteX1118" fmla="*/ 2208188 w 6500924"/>
              <a:gd name="connsiteY1118" fmla="*/ 6695092 h 6858001"/>
              <a:gd name="connsiteX1119" fmla="*/ 2214517 w 6500924"/>
              <a:gd name="connsiteY1119" fmla="*/ 6688684 h 6858001"/>
              <a:gd name="connsiteX1120" fmla="*/ 2212461 w 6500924"/>
              <a:gd name="connsiteY1120" fmla="*/ 6677826 h 6858001"/>
              <a:gd name="connsiteX1121" fmla="*/ 2164798 w 6500924"/>
              <a:gd name="connsiteY1121" fmla="*/ 6685786 h 6858001"/>
              <a:gd name="connsiteX1122" fmla="*/ 2033698 w 6500924"/>
              <a:gd name="connsiteY1122" fmla="*/ 6701261 h 6858001"/>
              <a:gd name="connsiteX1123" fmla="*/ 2140717 w 6500924"/>
              <a:gd name="connsiteY1123" fmla="*/ 6672837 h 6858001"/>
              <a:gd name="connsiteX1124" fmla="*/ 2219037 w 6500924"/>
              <a:gd name="connsiteY1124" fmla="*/ 6658318 h 6858001"/>
              <a:gd name="connsiteX1125" fmla="*/ 2212404 w 6500924"/>
              <a:gd name="connsiteY1125" fmla="*/ 6647992 h 6858001"/>
              <a:gd name="connsiteX1126" fmla="*/ 2206756 w 6500924"/>
              <a:gd name="connsiteY1126" fmla="*/ 6643017 h 6858001"/>
              <a:gd name="connsiteX1127" fmla="*/ 2165590 w 6500924"/>
              <a:gd name="connsiteY1127" fmla="*/ 6649055 h 6858001"/>
              <a:gd name="connsiteX1128" fmla="*/ 1871243 w 6500924"/>
              <a:gd name="connsiteY1128" fmla="*/ 6692224 h 6858001"/>
              <a:gd name="connsiteX1129" fmla="*/ 1434795 w 6500924"/>
              <a:gd name="connsiteY1129" fmla="*/ 6775179 h 6858001"/>
              <a:gd name="connsiteX1130" fmla="*/ 1487377 w 6500924"/>
              <a:gd name="connsiteY1130" fmla="*/ 6755200 h 6858001"/>
              <a:gd name="connsiteX1131" fmla="*/ 1473046 w 6500924"/>
              <a:gd name="connsiteY1131" fmla="*/ 6752913 h 6858001"/>
              <a:gd name="connsiteX1132" fmla="*/ 1560489 w 6500924"/>
              <a:gd name="connsiteY1132" fmla="*/ 6735476 h 6858001"/>
              <a:gd name="connsiteX1133" fmla="*/ 1715095 w 6500924"/>
              <a:gd name="connsiteY1133" fmla="*/ 6710988 h 6858001"/>
              <a:gd name="connsiteX1134" fmla="*/ 1812881 w 6500924"/>
              <a:gd name="connsiteY1134" fmla="*/ 6699208 h 6858001"/>
              <a:gd name="connsiteX1135" fmla="*/ 1810657 w 6500924"/>
              <a:gd name="connsiteY1135" fmla="*/ 6696898 h 6858001"/>
              <a:gd name="connsiteX1136" fmla="*/ 1782803 w 6500924"/>
              <a:gd name="connsiteY1136" fmla="*/ 6688093 h 6858001"/>
              <a:gd name="connsiteX1137" fmla="*/ 1782092 w 6500924"/>
              <a:gd name="connsiteY1137" fmla="*/ 6688171 h 6858001"/>
              <a:gd name="connsiteX1138" fmla="*/ 1688516 w 6500924"/>
              <a:gd name="connsiteY1138" fmla="*/ 6701569 h 6858001"/>
              <a:gd name="connsiteX1139" fmla="*/ 1362220 w 6500924"/>
              <a:gd name="connsiteY1139" fmla="*/ 6761677 h 6858001"/>
              <a:gd name="connsiteX1140" fmla="*/ 1294296 w 6500924"/>
              <a:gd name="connsiteY1140" fmla="*/ 6776183 h 6858001"/>
              <a:gd name="connsiteX1141" fmla="*/ 1270641 w 6500924"/>
              <a:gd name="connsiteY1141" fmla="*/ 6776484 h 6858001"/>
              <a:gd name="connsiteX1142" fmla="*/ 1486688 w 6500924"/>
              <a:gd name="connsiteY1142" fmla="*/ 6711721 h 6858001"/>
              <a:gd name="connsiteX1143" fmla="*/ 1501889 w 6500924"/>
              <a:gd name="connsiteY1143" fmla="*/ 6694253 h 6858001"/>
              <a:gd name="connsiteX1144" fmla="*/ 1481575 w 6500924"/>
              <a:gd name="connsiteY1144" fmla="*/ 6692392 h 6858001"/>
              <a:gd name="connsiteX1145" fmla="*/ 1535672 w 6500924"/>
              <a:gd name="connsiteY1145" fmla="*/ 6682985 h 6858001"/>
              <a:gd name="connsiteX1146" fmla="*/ 1487553 w 6500924"/>
              <a:gd name="connsiteY1146" fmla="*/ 6684138 h 6858001"/>
              <a:gd name="connsiteX1147" fmla="*/ 1489613 w 6500924"/>
              <a:gd name="connsiteY1147" fmla="*/ 6683795 h 6858001"/>
              <a:gd name="connsiteX1148" fmla="*/ 1490389 w 6500924"/>
              <a:gd name="connsiteY1148" fmla="*/ 6676215 h 6858001"/>
              <a:gd name="connsiteX1149" fmla="*/ 1378196 w 6500924"/>
              <a:gd name="connsiteY1149" fmla="*/ 6695166 h 6858001"/>
              <a:gd name="connsiteX1150" fmla="*/ 1360598 w 6500924"/>
              <a:gd name="connsiteY1150" fmla="*/ 6701001 h 6858001"/>
              <a:gd name="connsiteX1151" fmla="*/ 1260740 w 6500924"/>
              <a:gd name="connsiteY1151" fmla="*/ 6719568 h 6858001"/>
              <a:gd name="connsiteX1152" fmla="*/ 1258709 w 6500924"/>
              <a:gd name="connsiteY1152" fmla="*/ 6716890 h 6858001"/>
              <a:gd name="connsiteX1153" fmla="*/ 1246671 w 6500924"/>
              <a:gd name="connsiteY1153" fmla="*/ 6708574 h 6858001"/>
              <a:gd name="connsiteX1154" fmla="*/ 1221974 w 6500924"/>
              <a:gd name="connsiteY1154" fmla="*/ 6712398 h 6858001"/>
              <a:gd name="connsiteX1155" fmla="*/ 1207681 w 6500924"/>
              <a:gd name="connsiteY1155" fmla="*/ 6714892 h 6858001"/>
              <a:gd name="connsiteX1156" fmla="*/ 1328053 w 6500924"/>
              <a:gd name="connsiteY1156" fmla="*/ 6679948 h 6858001"/>
              <a:gd name="connsiteX1157" fmla="*/ 1303395 w 6500924"/>
              <a:gd name="connsiteY1157" fmla="*/ 6677792 h 6858001"/>
              <a:gd name="connsiteX1158" fmla="*/ 1288016 w 6500924"/>
              <a:gd name="connsiteY1158" fmla="*/ 6681043 h 6858001"/>
              <a:gd name="connsiteX1159" fmla="*/ 1085204 w 6500924"/>
              <a:gd name="connsiteY1159" fmla="*/ 6723165 h 6858001"/>
              <a:gd name="connsiteX1160" fmla="*/ 1086162 w 6500924"/>
              <a:gd name="connsiteY1160" fmla="*/ 6722621 h 6858001"/>
              <a:gd name="connsiteX1161" fmla="*/ 1215741 w 6500924"/>
              <a:gd name="connsiteY1161" fmla="*/ 6686130 h 6858001"/>
              <a:gd name="connsiteX1162" fmla="*/ 1302396 w 6500924"/>
              <a:gd name="connsiteY1162" fmla="*/ 6667564 h 6858001"/>
              <a:gd name="connsiteX1163" fmla="*/ 1331384 w 6500924"/>
              <a:gd name="connsiteY1163" fmla="*/ 6657831 h 6858001"/>
              <a:gd name="connsiteX1164" fmla="*/ 1495903 w 6500924"/>
              <a:gd name="connsiteY1164" fmla="*/ 6621380 h 6858001"/>
              <a:gd name="connsiteX1165" fmla="*/ 1524512 w 6500924"/>
              <a:gd name="connsiteY1165" fmla="*/ 6615097 h 6858001"/>
              <a:gd name="connsiteX1166" fmla="*/ 1632552 w 6500924"/>
              <a:gd name="connsiteY1166" fmla="*/ 6589910 h 6858001"/>
              <a:gd name="connsiteX1167" fmla="*/ 1676740 w 6500924"/>
              <a:gd name="connsiteY1167" fmla="*/ 6583473 h 6858001"/>
              <a:gd name="connsiteX1168" fmla="*/ 1647888 w 6500924"/>
              <a:gd name="connsiteY1168" fmla="*/ 6586139 h 6858001"/>
              <a:gd name="connsiteX1169" fmla="*/ 1567157 w 6500924"/>
              <a:gd name="connsiteY1169" fmla="*/ 6588487 h 6858001"/>
              <a:gd name="connsiteX1170" fmla="*/ 1558766 w 6500924"/>
              <a:gd name="connsiteY1170" fmla="*/ 6588322 h 6858001"/>
              <a:gd name="connsiteX1171" fmla="*/ 1563905 w 6500924"/>
              <a:gd name="connsiteY1171" fmla="*/ 6586837 h 6858001"/>
              <a:gd name="connsiteX1172" fmla="*/ 1635587 w 6500924"/>
              <a:gd name="connsiteY1172" fmla="*/ 6562716 h 6858001"/>
              <a:gd name="connsiteX1173" fmla="*/ 1686130 w 6500924"/>
              <a:gd name="connsiteY1173" fmla="*/ 6553952 h 6858001"/>
              <a:gd name="connsiteX1174" fmla="*/ 1672476 w 6500924"/>
              <a:gd name="connsiteY1174" fmla="*/ 6550774 h 6858001"/>
              <a:gd name="connsiteX1175" fmla="*/ 1635587 w 6500924"/>
              <a:gd name="connsiteY1175" fmla="*/ 6562716 h 6858001"/>
              <a:gd name="connsiteX1176" fmla="*/ 1365884 w 6500924"/>
              <a:gd name="connsiteY1176" fmla="*/ 6620174 h 6858001"/>
              <a:gd name="connsiteX1177" fmla="*/ 1236928 w 6500924"/>
              <a:gd name="connsiteY1177" fmla="*/ 6640000 h 6858001"/>
              <a:gd name="connsiteX1178" fmla="*/ 1227651 w 6500924"/>
              <a:gd name="connsiteY1178" fmla="*/ 6633845 h 6858001"/>
              <a:gd name="connsiteX1179" fmla="*/ 1329324 w 6500924"/>
              <a:gd name="connsiteY1179" fmla="*/ 6609920 h 6858001"/>
              <a:gd name="connsiteX1180" fmla="*/ 1502768 w 6500924"/>
              <a:gd name="connsiteY1180" fmla="*/ 6575804 h 6858001"/>
              <a:gd name="connsiteX1181" fmla="*/ 1501015 w 6500924"/>
              <a:gd name="connsiteY1181" fmla="*/ 6570441 h 6858001"/>
              <a:gd name="connsiteX1182" fmla="*/ 1526763 w 6500924"/>
              <a:gd name="connsiteY1182" fmla="*/ 6569087 h 6858001"/>
              <a:gd name="connsiteX1183" fmla="*/ 1532659 w 6500924"/>
              <a:gd name="connsiteY1183" fmla="*/ 6569924 h 6858001"/>
              <a:gd name="connsiteX1184" fmla="*/ 1541530 w 6500924"/>
              <a:gd name="connsiteY1184" fmla="*/ 6568180 h 6858001"/>
              <a:gd name="connsiteX1185" fmla="*/ 1537119 w 6500924"/>
              <a:gd name="connsiteY1185" fmla="*/ 6565609 h 6858001"/>
              <a:gd name="connsiteX1186" fmla="*/ 1501807 w 6500924"/>
              <a:gd name="connsiteY1186" fmla="*/ 6553839 h 6858001"/>
              <a:gd name="connsiteX1187" fmla="*/ 1437536 w 6500924"/>
              <a:gd name="connsiteY1187" fmla="*/ 6565339 h 6858001"/>
              <a:gd name="connsiteX1188" fmla="*/ 1076950 w 6500924"/>
              <a:gd name="connsiteY1188" fmla="*/ 6644793 h 6858001"/>
              <a:gd name="connsiteX1189" fmla="*/ 1076664 w 6500924"/>
              <a:gd name="connsiteY1189" fmla="*/ 6643598 h 6858001"/>
              <a:gd name="connsiteX1190" fmla="*/ 1065692 w 6500924"/>
              <a:gd name="connsiteY1190" fmla="*/ 6629646 h 6858001"/>
              <a:gd name="connsiteX1191" fmla="*/ 1034180 w 6500924"/>
              <a:gd name="connsiteY1191" fmla="*/ 6633539 h 6858001"/>
              <a:gd name="connsiteX1192" fmla="*/ 1020933 w 6500924"/>
              <a:gd name="connsiteY1192" fmla="*/ 6638329 h 6858001"/>
              <a:gd name="connsiteX1193" fmla="*/ 1019014 w 6500924"/>
              <a:gd name="connsiteY1193" fmla="*/ 6629677 h 6858001"/>
              <a:gd name="connsiteX1194" fmla="*/ 1021750 w 6500924"/>
              <a:gd name="connsiteY1194" fmla="*/ 6626624 h 6858001"/>
              <a:gd name="connsiteX1195" fmla="*/ 1030219 w 6500924"/>
              <a:gd name="connsiteY1195" fmla="*/ 6623949 h 6858001"/>
              <a:gd name="connsiteX1196" fmla="*/ 1035402 w 6500924"/>
              <a:gd name="connsiteY1196" fmla="*/ 6624592 h 6858001"/>
              <a:gd name="connsiteX1197" fmla="*/ 1032764 w 6500924"/>
              <a:gd name="connsiteY1197" fmla="*/ 6623147 h 6858001"/>
              <a:gd name="connsiteX1198" fmla="*/ 1036989 w 6500924"/>
              <a:gd name="connsiteY1198" fmla="*/ 6621812 h 6858001"/>
              <a:gd name="connsiteX1199" fmla="*/ 1243073 w 6500924"/>
              <a:gd name="connsiteY1199" fmla="*/ 6553791 h 6858001"/>
              <a:gd name="connsiteX1200" fmla="*/ 1130600 w 6500924"/>
              <a:gd name="connsiteY1200" fmla="*/ 6561711 h 6858001"/>
              <a:gd name="connsiteX1201" fmla="*/ 1107647 w 6500924"/>
              <a:gd name="connsiteY1201" fmla="*/ 6565044 h 6858001"/>
              <a:gd name="connsiteX1202" fmla="*/ 1093796 w 6500924"/>
              <a:gd name="connsiteY1202" fmla="*/ 6561111 h 6858001"/>
              <a:gd name="connsiteX1203" fmla="*/ 1132005 w 6500924"/>
              <a:gd name="connsiteY1203" fmla="*/ 6533432 h 6858001"/>
              <a:gd name="connsiteX1204" fmla="*/ 1163429 w 6500924"/>
              <a:gd name="connsiteY1204" fmla="*/ 6530879 h 6858001"/>
              <a:gd name="connsiteX1205" fmla="*/ 1166867 w 6500924"/>
              <a:gd name="connsiteY1205" fmla="*/ 6517506 h 6858001"/>
              <a:gd name="connsiteX1206" fmla="*/ 1076575 w 6500924"/>
              <a:gd name="connsiteY1206" fmla="*/ 6513016 h 6858001"/>
              <a:gd name="connsiteX1207" fmla="*/ 1015243 w 6500924"/>
              <a:gd name="connsiteY1207" fmla="*/ 6509640 h 6858001"/>
              <a:gd name="connsiteX1208" fmla="*/ 1026159 w 6500924"/>
              <a:gd name="connsiteY1208" fmla="*/ 6504215 h 6858001"/>
              <a:gd name="connsiteX1209" fmla="*/ 1057522 w 6500924"/>
              <a:gd name="connsiteY1209" fmla="*/ 6493606 h 6858001"/>
              <a:gd name="connsiteX1210" fmla="*/ 1286196 w 6500924"/>
              <a:gd name="connsiteY1210" fmla="*/ 6421167 h 6858001"/>
              <a:gd name="connsiteX1211" fmla="*/ 1197321 w 6500924"/>
              <a:gd name="connsiteY1211" fmla="*/ 6425953 h 6858001"/>
              <a:gd name="connsiteX1212" fmla="*/ 1389462 w 6500924"/>
              <a:gd name="connsiteY1212" fmla="*/ 6374385 h 6858001"/>
              <a:gd name="connsiteX1213" fmla="*/ 1461087 w 6500924"/>
              <a:gd name="connsiteY1213" fmla="*/ 6351452 h 6858001"/>
              <a:gd name="connsiteX1214" fmla="*/ 1217752 w 6500924"/>
              <a:gd name="connsiteY1214" fmla="*/ 6379241 h 6858001"/>
              <a:gd name="connsiteX1215" fmla="*/ 1183931 w 6500924"/>
              <a:gd name="connsiteY1215" fmla="*/ 6382817 h 6858001"/>
              <a:gd name="connsiteX1216" fmla="*/ 1167977 w 6500924"/>
              <a:gd name="connsiteY1216" fmla="*/ 6386416 h 6858001"/>
              <a:gd name="connsiteX1217" fmla="*/ 1148342 w 6500924"/>
              <a:gd name="connsiteY1217" fmla="*/ 6389471 h 6858001"/>
              <a:gd name="connsiteX1218" fmla="*/ 1160232 w 6500924"/>
              <a:gd name="connsiteY1218" fmla="*/ 6385323 h 6858001"/>
              <a:gd name="connsiteX1219" fmla="*/ 854674 w 6500924"/>
              <a:gd name="connsiteY1219" fmla="*/ 6417628 h 6858001"/>
              <a:gd name="connsiteX1220" fmla="*/ 838660 w 6500924"/>
              <a:gd name="connsiteY1220" fmla="*/ 6419473 h 6858001"/>
              <a:gd name="connsiteX1221" fmla="*/ 838666 w 6500924"/>
              <a:gd name="connsiteY1221" fmla="*/ 6419458 h 6858001"/>
              <a:gd name="connsiteX1222" fmla="*/ 838581 w 6500924"/>
              <a:gd name="connsiteY1222" fmla="*/ 6419482 h 6858001"/>
              <a:gd name="connsiteX1223" fmla="*/ 792568 w 6500924"/>
              <a:gd name="connsiteY1223" fmla="*/ 6424782 h 6858001"/>
              <a:gd name="connsiteX1224" fmla="*/ 746405 w 6500924"/>
              <a:gd name="connsiteY1224" fmla="*/ 6420854 h 6858001"/>
              <a:gd name="connsiteX1225" fmla="*/ 796640 w 6500924"/>
              <a:gd name="connsiteY1225" fmla="*/ 6416255 h 6858001"/>
              <a:gd name="connsiteX1226" fmla="*/ 879744 w 6500924"/>
              <a:gd name="connsiteY1226" fmla="*/ 6410234 h 6858001"/>
              <a:gd name="connsiteX1227" fmla="*/ 963040 w 6500924"/>
              <a:gd name="connsiteY1227" fmla="*/ 6401582 h 6858001"/>
              <a:gd name="connsiteX1228" fmla="*/ 1006705 w 6500924"/>
              <a:gd name="connsiteY1228" fmla="*/ 6397046 h 6858001"/>
              <a:gd name="connsiteX1229" fmla="*/ 1121781 w 6500924"/>
              <a:gd name="connsiteY1229" fmla="*/ 6382553 h 6858001"/>
              <a:gd name="connsiteX1230" fmla="*/ 1188750 w 6500924"/>
              <a:gd name="connsiteY1230" fmla="*/ 6374369 h 6858001"/>
              <a:gd name="connsiteX1231" fmla="*/ 1205781 w 6500924"/>
              <a:gd name="connsiteY1231" fmla="*/ 6366812 h 6858001"/>
              <a:gd name="connsiteX1232" fmla="*/ 1133271 w 6500924"/>
              <a:gd name="connsiteY1232" fmla="*/ 6373084 h 6858001"/>
              <a:gd name="connsiteX1233" fmla="*/ 1150759 w 6500924"/>
              <a:gd name="connsiteY1233" fmla="*/ 6362457 h 6858001"/>
              <a:gd name="connsiteX1234" fmla="*/ 1172919 w 6500924"/>
              <a:gd name="connsiteY1234" fmla="*/ 6315738 h 6858001"/>
              <a:gd name="connsiteX1235" fmla="*/ 1003810 w 6500924"/>
              <a:gd name="connsiteY1235" fmla="*/ 6337346 h 6858001"/>
              <a:gd name="connsiteX1236" fmla="*/ 995211 w 6500924"/>
              <a:gd name="connsiteY1236" fmla="*/ 6336107 h 6858001"/>
              <a:gd name="connsiteX1237" fmla="*/ 1177934 w 6500924"/>
              <a:gd name="connsiteY1237" fmla="*/ 6294723 h 6858001"/>
              <a:gd name="connsiteX1238" fmla="*/ 1173124 w 6500924"/>
              <a:gd name="connsiteY1238" fmla="*/ 6286657 h 6858001"/>
              <a:gd name="connsiteX1239" fmla="*/ 1171473 w 6500924"/>
              <a:gd name="connsiteY1239" fmla="*/ 6282858 h 6858001"/>
              <a:gd name="connsiteX1240" fmla="*/ 1160922 w 6500924"/>
              <a:gd name="connsiteY1240" fmla="*/ 6285050 h 6858001"/>
              <a:gd name="connsiteX1241" fmla="*/ 1162270 w 6500924"/>
              <a:gd name="connsiteY1241" fmla="*/ 6285353 h 6858001"/>
              <a:gd name="connsiteX1242" fmla="*/ 1159682 w 6500924"/>
              <a:gd name="connsiteY1242" fmla="*/ 6285307 h 6858001"/>
              <a:gd name="connsiteX1243" fmla="*/ 1139757 w 6500924"/>
              <a:gd name="connsiteY1243" fmla="*/ 6289446 h 6858001"/>
              <a:gd name="connsiteX1244" fmla="*/ 1082602 w 6500924"/>
              <a:gd name="connsiteY1244" fmla="*/ 6298408 h 6858001"/>
              <a:gd name="connsiteX1245" fmla="*/ 1121609 w 6500924"/>
              <a:gd name="connsiteY1245" fmla="*/ 6286160 h 6858001"/>
              <a:gd name="connsiteX1246" fmla="*/ 1153364 w 6500924"/>
              <a:gd name="connsiteY1246" fmla="*/ 6270419 h 6858001"/>
              <a:gd name="connsiteX1247" fmla="*/ 1130964 w 6500924"/>
              <a:gd name="connsiteY1247" fmla="*/ 6266051 h 6858001"/>
              <a:gd name="connsiteX1248" fmla="*/ 1095518 w 6500924"/>
              <a:gd name="connsiteY1248" fmla="*/ 6269056 h 6858001"/>
              <a:gd name="connsiteX1249" fmla="*/ 1081265 w 6500924"/>
              <a:gd name="connsiteY1249" fmla="*/ 6264573 h 6858001"/>
              <a:gd name="connsiteX1250" fmla="*/ 1081330 w 6500924"/>
              <a:gd name="connsiteY1250" fmla="*/ 6264483 h 6858001"/>
              <a:gd name="connsiteX1251" fmla="*/ 1082946 w 6500924"/>
              <a:gd name="connsiteY1251" fmla="*/ 6263989 h 6858001"/>
              <a:gd name="connsiteX1252" fmla="*/ 1105107 w 6500924"/>
              <a:gd name="connsiteY1252" fmla="*/ 6256039 h 6858001"/>
              <a:gd name="connsiteX1253" fmla="*/ 1155684 w 6500924"/>
              <a:gd name="connsiteY1253" fmla="*/ 6263178 h 6858001"/>
              <a:gd name="connsiteX1254" fmla="*/ 1179117 w 6500924"/>
              <a:gd name="connsiteY1254" fmla="*/ 6266529 h 6858001"/>
              <a:gd name="connsiteX1255" fmla="*/ 1181508 w 6500924"/>
              <a:gd name="connsiteY1255" fmla="*/ 6265986 h 6858001"/>
              <a:gd name="connsiteX1256" fmla="*/ 1191771 w 6500924"/>
              <a:gd name="connsiteY1256" fmla="*/ 6265344 h 6858001"/>
              <a:gd name="connsiteX1257" fmla="*/ 1235282 w 6500924"/>
              <a:gd name="connsiteY1257" fmla="*/ 6259133 h 6858001"/>
              <a:gd name="connsiteX1258" fmla="*/ 1230636 w 6500924"/>
              <a:gd name="connsiteY1258" fmla="*/ 6254901 h 6858001"/>
              <a:gd name="connsiteX1259" fmla="*/ 1283167 w 6500924"/>
              <a:gd name="connsiteY1259" fmla="*/ 6243088 h 6858001"/>
              <a:gd name="connsiteX1260" fmla="*/ 1365250 w 6500924"/>
              <a:gd name="connsiteY1260" fmla="*/ 6218060 h 6858001"/>
              <a:gd name="connsiteX1261" fmla="*/ 1365250 w 6500924"/>
              <a:gd name="connsiteY1261" fmla="*/ 6218060 h 6858001"/>
              <a:gd name="connsiteX1262" fmla="*/ 1314063 w 6500924"/>
              <a:gd name="connsiteY1262" fmla="*/ 6227604 h 6858001"/>
              <a:gd name="connsiteX1263" fmla="*/ 1207544 w 6500924"/>
              <a:gd name="connsiteY1263" fmla="*/ 6247472 h 6858001"/>
              <a:gd name="connsiteX1264" fmla="*/ 1199991 w 6500924"/>
              <a:gd name="connsiteY1264" fmla="*/ 6245678 h 6858001"/>
              <a:gd name="connsiteX1265" fmla="*/ 1182816 w 6500924"/>
              <a:gd name="connsiteY1265" fmla="*/ 6240267 h 6858001"/>
              <a:gd name="connsiteX1266" fmla="*/ 1312994 w 6500924"/>
              <a:gd name="connsiteY1266" fmla="*/ 6224615 h 6858001"/>
              <a:gd name="connsiteX1267" fmla="*/ 1210971 w 6500924"/>
              <a:gd name="connsiteY1267" fmla="*/ 6224065 h 6858001"/>
              <a:gd name="connsiteX1268" fmla="*/ 1195333 w 6500924"/>
              <a:gd name="connsiteY1268" fmla="*/ 6224825 h 6858001"/>
              <a:gd name="connsiteX1269" fmla="*/ 1191791 w 6500924"/>
              <a:gd name="connsiteY1269" fmla="*/ 6224950 h 6858001"/>
              <a:gd name="connsiteX1270" fmla="*/ 1206497 w 6500924"/>
              <a:gd name="connsiteY1270" fmla="*/ 6219676 h 6858001"/>
              <a:gd name="connsiteX1271" fmla="*/ 1345280 w 6500924"/>
              <a:gd name="connsiteY1271" fmla="*/ 6179080 h 6858001"/>
              <a:gd name="connsiteX1272" fmla="*/ 1506332 w 6500924"/>
              <a:gd name="connsiteY1272" fmla="*/ 6146402 h 6858001"/>
              <a:gd name="connsiteX1273" fmla="*/ 1412598 w 6500924"/>
              <a:gd name="connsiteY1273" fmla="*/ 6154138 h 6858001"/>
              <a:gd name="connsiteX1274" fmla="*/ 1214591 w 6500924"/>
              <a:gd name="connsiteY1274" fmla="*/ 6187842 h 6858001"/>
              <a:gd name="connsiteX1275" fmla="*/ 1175501 w 6500924"/>
              <a:gd name="connsiteY1275" fmla="*/ 6194763 h 6858001"/>
              <a:gd name="connsiteX1276" fmla="*/ 1179141 w 6500924"/>
              <a:gd name="connsiteY1276" fmla="*/ 6193191 h 6858001"/>
              <a:gd name="connsiteX1277" fmla="*/ 1138176 w 6500924"/>
              <a:gd name="connsiteY1277" fmla="*/ 6188330 h 6858001"/>
              <a:gd name="connsiteX1278" fmla="*/ 1097222 w 6500924"/>
              <a:gd name="connsiteY1278" fmla="*/ 6185529 h 6858001"/>
              <a:gd name="connsiteX1279" fmla="*/ 1107833 w 6500924"/>
              <a:gd name="connsiteY1279" fmla="*/ 6182354 h 6858001"/>
              <a:gd name="connsiteX1280" fmla="*/ 1191032 w 6500924"/>
              <a:gd name="connsiteY1280" fmla="*/ 6165658 h 6858001"/>
              <a:gd name="connsiteX1281" fmla="*/ 1193705 w 6500924"/>
              <a:gd name="connsiteY1281" fmla="*/ 6160034 h 6858001"/>
              <a:gd name="connsiteX1282" fmla="*/ 1232947 w 6500924"/>
              <a:gd name="connsiteY1282" fmla="*/ 6153767 h 6858001"/>
              <a:gd name="connsiteX1283" fmla="*/ 1295150 w 6500924"/>
              <a:gd name="connsiteY1283" fmla="*/ 6152809 h 6858001"/>
              <a:gd name="connsiteX1284" fmla="*/ 1304188 w 6500924"/>
              <a:gd name="connsiteY1284" fmla="*/ 6152838 h 6858001"/>
              <a:gd name="connsiteX1285" fmla="*/ 1147511 w 6500924"/>
              <a:gd name="connsiteY1285" fmla="*/ 6142936 h 6858001"/>
              <a:gd name="connsiteX1286" fmla="*/ 1109588 w 6500924"/>
              <a:gd name="connsiteY1286" fmla="*/ 6140917 h 6858001"/>
              <a:gd name="connsiteX1287" fmla="*/ 1113407 w 6500924"/>
              <a:gd name="connsiteY1287" fmla="*/ 6138887 h 6858001"/>
              <a:gd name="connsiteX1288" fmla="*/ 1118265 w 6500924"/>
              <a:gd name="connsiteY1288" fmla="*/ 6138195 h 6858001"/>
              <a:gd name="connsiteX1289" fmla="*/ 1119649 w 6500924"/>
              <a:gd name="connsiteY1289" fmla="*/ 6133936 h 6858001"/>
              <a:gd name="connsiteX1290" fmla="*/ 1108274 w 6500924"/>
              <a:gd name="connsiteY1290" fmla="*/ 6140847 h 6858001"/>
              <a:gd name="connsiteX1291" fmla="*/ 1106986 w 6500924"/>
              <a:gd name="connsiteY1291" fmla="*/ 6140778 h 6858001"/>
              <a:gd name="connsiteX1292" fmla="*/ 1106145 w 6500924"/>
              <a:gd name="connsiteY1292" fmla="*/ 6120192 h 6858001"/>
              <a:gd name="connsiteX1293" fmla="*/ 1106058 w 6500924"/>
              <a:gd name="connsiteY1293" fmla="*/ 6118942 h 6858001"/>
              <a:gd name="connsiteX1294" fmla="*/ 1161332 w 6500924"/>
              <a:gd name="connsiteY1294" fmla="*/ 6123536 h 6858001"/>
              <a:gd name="connsiteX1295" fmla="*/ 1201139 w 6500924"/>
              <a:gd name="connsiteY1295" fmla="*/ 6125260 h 6858001"/>
              <a:gd name="connsiteX1296" fmla="*/ 1200684 w 6500924"/>
              <a:gd name="connsiteY1296" fmla="*/ 6113875 h 6858001"/>
              <a:gd name="connsiteX1297" fmla="*/ 1203301 w 6500924"/>
              <a:gd name="connsiteY1297" fmla="*/ 6107555 h 6858001"/>
              <a:gd name="connsiteX1298" fmla="*/ 1111363 w 6500924"/>
              <a:gd name="connsiteY1298" fmla="*/ 6115695 h 6858001"/>
              <a:gd name="connsiteX1299" fmla="*/ 1105814 w 6500924"/>
              <a:gd name="connsiteY1299" fmla="*/ 6115413 h 6858001"/>
              <a:gd name="connsiteX1300" fmla="*/ 1105482 w 6500924"/>
              <a:gd name="connsiteY1300" fmla="*/ 6110618 h 6858001"/>
              <a:gd name="connsiteX1301" fmla="*/ 1112935 w 6500924"/>
              <a:gd name="connsiteY1301" fmla="*/ 6108593 h 6858001"/>
              <a:gd name="connsiteX1302" fmla="*/ 1093584 w 6500924"/>
              <a:gd name="connsiteY1302" fmla="*/ 6110387 h 6858001"/>
              <a:gd name="connsiteX1303" fmla="*/ 1077428 w 6500924"/>
              <a:gd name="connsiteY1303" fmla="*/ 6111600 h 6858001"/>
              <a:gd name="connsiteX1304" fmla="*/ 1068259 w 6500924"/>
              <a:gd name="connsiteY1304" fmla="*/ 6107288 h 6858001"/>
              <a:gd name="connsiteX1305" fmla="*/ 1066144 w 6500924"/>
              <a:gd name="connsiteY1305" fmla="*/ 6105091 h 6858001"/>
              <a:gd name="connsiteX1306" fmla="*/ 1111854 w 6500924"/>
              <a:gd name="connsiteY1306" fmla="*/ 6101094 h 6858001"/>
              <a:gd name="connsiteX1307" fmla="*/ 1146440 w 6500924"/>
              <a:gd name="connsiteY1307" fmla="*/ 6093161 h 6858001"/>
              <a:gd name="connsiteX1308" fmla="*/ 1152956 w 6500924"/>
              <a:gd name="connsiteY1308" fmla="*/ 6081404 h 6858001"/>
              <a:gd name="connsiteX1309" fmla="*/ 1188642 w 6500924"/>
              <a:gd name="connsiteY1309" fmla="*/ 6075782 h 6858001"/>
              <a:gd name="connsiteX1310" fmla="*/ 1214132 w 6500924"/>
              <a:gd name="connsiteY1310" fmla="*/ 6075369 h 6858001"/>
              <a:gd name="connsiteX1311" fmla="*/ 1220694 w 6500924"/>
              <a:gd name="connsiteY1311" fmla="*/ 6069546 h 6858001"/>
              <a:gd name="connsiteX1312" fmla="*/ 1187716 w 6500924"/>
              <a:gd name="connsiteY1312" fmla="*/ 6068633 h 6858001"/>
              <a:gd name="connsiteX1313" fmla="*/ 1148952 w 6500924"/>
              <a:gd name="connsiteY1313" fmla="*/ 6074893 h 6858001"/>
              <a:gd name="connsiteX1314" fmla="*/ 1165326 w 6500924"/>
              <a:gd name="connsiteY1314" fmla="*/ 6065443 h 6858001"/>
              <a:gd name="connsiteX1315" fmla="*/ 1160652 w 6500924"/>
              <a:gd name="connsiteY1315" fmla="*/ 6054904 h 6858001"/>
              <a:gd name="connsiteX1316" fmla="*/ 1185047 w 6500924"/>
              <a:gd name="connsiteY1316" fmla="*/ 6054144 h 6858001"/>
              <a:gd name="connsiteX1317" fmla="*/ 1184805 w 6500924"/>
              <a:gd name="connsiteY1317" fmla="*/ 6037374 h 6858001"/>
              <a:gd name="connsiteX1318" fmla="*/ 1059910 w 6500924"/>
              <a:gd name="connsiteY1318" fmla="*/ 6031027 h 6858001"/>
              <a:gd name="connsiteX1319" fmla="*/ 1047237 w 6500924"/>
              <a:gd name="connsiteY1319" fmla="*/ 6013940 h 6858001"/>
              <a:gd name="connsiteX1320" fmla="*/ 939350 w 6500924"/>
              <a:gd name="connsiteY1320" fmla="*/ 6015361 h 6858001"/>
              <a:gd name="connsiteX1321" fmla="*/ 835180 w 6500924"/>
              <a:gd name="connsiteY1321" fmla="*/ 6008795 h 6858001"/>
              <a:gd name="connsiteX1322" fmla="*/ 859619 w 6500924"/>
              <a:gd name="connsiteY1322" fmla="*/ 6000583 h 6858001"/>
              <a:gd name="connsiteX1323" fmla="*/ 844797 w 6500924"/>
              <a:gd name="connsiteY1323" fmla="*/ 5977476 h 6858001"/>
              <a:gd name="connsiteX1324" fmla="*/ 1050408 w 6500924"/>
              <a:gd name="connsiteY1324" fmla="*/ 5964565 h 6858001"/>
              <a:gd name="connsiteX1325" fmla="*/ 910557 w 6500924"/>
              <a:gd name="connsiteY1325" fmla="*/ 5949781 h 6858001"/>
              <a:gd name="connsiteX1326" fmla="*/ 904527 w 6500924"/>
              <a:gd name="connsiteY1326" fmla="*/ 5949360 h 6858001"/>
              <a:gd name="connsiteX1327" fmla="*/ 999184 w 6500924"/>
              <a:gd name="connsiteY1327" fmla="*/ 5922352 h 6858001"/>
              <a:gd name="connsiteX1328" fmla="*/ 872244 w 6500924"/>
              <a:gd name="connsiteY1328" fmla="*/ 5946338 h 6858001"/>
              <a:gd name="connsiteX1329" fmla="*/ 851885 w 6500924"/>
              <a:gd name="connsiteY1329" fmla="*/ 5938020 h 6858001"/>
              <a:gd name="connsiteX1330" fmla="*/ 902674 w 6500924"/>
              <a:gd name="connsiteY1330" fmla="*/ 5931065 h 6858001"/>
              <a:gd name="connsiteX1331" fmla="*/ 698429 w 6500924"/>
              <a:gd name="connsiteY1331" fmla="*/ 5920206 h 6858001"/>
              <a:gd name="connsiteX1332" fmla="*/ 661775 w 6500924"/>
              <a:gd name="connsiteY1332" fmla="*/ 5920349 h 6858001"/>
              <a:gd name="connsiteX1333" fmla="*/ 691973 w 6500924"/>
              <a:gd name="connsiteY1333" fmla="*/ 5914464 h 6858001"/>
              <a:gd name="connsiteX1334" fmla="*/ 679634 w 6500924"/>
              <a:gd name="connsiteY1334" fmla="*/ 5910586 h 6858001"/>
              <a:gd name="connsiteX1335" fmla="*/ 600334 w 6500924"/>
              <a:gd name="connsiteY1335" fmla="*/ 5915375 h 6858001"/>
              <a:gd name="connsiteX1336" fmla="*/ 571867 w 6500924"/>
              <a:gd name="connsiteY1336" fmla="*/ 5918919 h 6858001"/>
              <a:gd name="connsiteX1337" fmla="*/ 518528 w 6500924"/>
              <a:gd name="connsiteY1337" fmla="*/ 5915372 h 6858001"/>
              <a:gd name="connsiteX1338" fmla="*/ 626970 w 6500924"/>
              <a:gd name="connsiteY1338" fmla="*/ 5905086 h 6858001"/>
              <a:gd name="connsiteX1339" fmla="*/ 660879 w 6500924"/>
              <a:gd name="connsiteY1339" fmla="*/ 5894743 h 6858001"/>
              <a:gd name="connsiteX1340" fmla="*/ 645918 w 6500924"/>
              <a:gd name="connsiteY1340" fmla="*/ 5894785 h 6858001"/>
              <a:gd name="connsiteX1341" fmla="*/ 619782 w 6500924"/>
              <a:gd name="connsiteY1341" fmla="*/ 5897258 h 6858001"/>
              <a:gd name="connsiteX1342" fmla="*/ 565170 w 6500924"/>
              <a:gd name="connsiteY1342" fmla="*/ 5902204 h 6858001"/>
              <a:gd name="connsiteX1343" fmla="*/ 480129 w 6500924"/>
              <a:gd name="connsiteY1343" fmla="*/ 5912527 h 6858001"/>
              <a:gd name="connsiteX1344" fmla="*/ 472567 w 6500924"/>
              <a:gd name="connsiteY1344" fmla="*/ 5911885 h 6858001"/>
              <a:gd name="connsiteX1345" fmla="*/ 473921 w 6500924"/>
              <a:gd name="connsiteY1345" fmla="*/ 5911425 h 6858001"/>
              <a:gd name="connsiteX1346" fmla="*/ 597562 w 6500924"/>
              <a:gd name="connsiteY1346" fmla="*/ 5881109 h 6858001"/>
              <a:gd name="connsiteX1347" fmla="*/ 524985 w 6500924"/>
              <a:gd name="connsiteY1347" fmla="*/ 5889830 h 6858001"/>
              <a:gd name="connsiteX1348" fmla="*/ 465618 w 6500924"/>
              <a:gd name="connsiteY1348" fmla="*/ 5903917 h 6858001"/>
              <a:gd name="connsiteX1349" fmla="*/ 439548 w 6500924"/>
              <a:gd name="connsiteY1349" fmla="*/ 5909075 h 6858001"/>
              <a:gd name="connsiteX1350" fmla="*/ 354346 w 6500924"/>
              <a:gd name="connsiteY1350" fmla="*/ 5901826 h 6858001"/>
              <a:gd name="connsiteX1351" fmla="*/ 356875 w 6500924"/>
              <a:gd name="connsiteY1351" fmla="*/ 5895384 h 6858001"/>
              <a:gd name="connsiteX1352" fmla="*/ 347205 w 6500924"/>
              <a:gd name="connsiteY1352" fmla="*/ 5898174 h 6858001"/>
              <a:gd name="connsiteX1353" fmla="*/ 326907 w 6500924"/>
              <a:gd name="connsiteY1353" fmla="*/ 5899491 h 6858001"/>
              <a:gd name="connsiteX1354" fmla="*/ 263228 w 6500924"/>
              <a:gd name="connsiteY1354" fmla="*/ 5894072 h 6858001"/>
              <a:gd name="connsiteX1355" fmla="*/ 286328 w 6500924"/>
              <a:gd name="connsiteY1355" fmla="*/ 5888402 h 6858001"/>
              <a:gd name="connsiteX1356" fmla="*/ 295744 w 6500924"/>
              <a:gd name="connsiteY1356" fmla="*/ 5881983 h 6858001"/>
              <a:gd name="connsiteX1357" fmla="*/ 286328 w 6500924"/>
              <a:gd name="connsiteY1357" fmla="*/ 5888402 h 6858001"/>
              <a:gd name="connsiteX1358" fmla="*/ 284687 w 6500924"/>
              <a:gd name="connsiteY1358" fmla="*/ 5873406 h 6858001"/>
              <a:gd name="connsiteX1359" fmla="*/ 351420 w 6500924"/>
              <a:gd name="connsiteY1359" fmla="*/ 5871368 h 6858001"/>
              <a:gd name="connsiteX1360" fmla="*/ 407107 w 6500924"/>
              <a:gd name="connsiteY1360" fmla="*/ 5874004 h 6858001"/>
              <a:gd name="connsiteX1361" fmla="*/ 408889 w 6500924"/>
              <a:gd name="connsiteY1361" fmla="*/ 5876409 h 6858001"/>
              <a:gd name="connsiteX1362" fmla="*/ 411116 w 6500924"/>
              <a:gd name="connsiteY1362" fmla="*/ 5879411 h 6858001"/>
              <a:gd name="connsiteX1363" fmla="*/ 412454 w 6500924"/>
              <a:gd name="connsiteY1363" fmla="*/ 5881214 h 6858001"/>
              <a:gd name="connsiteX1364" fmla="*/ 411859 w 6500924"/>
              <a:gd name="connsiteY1364" fmla="*/ 5880412 h 6858001"/>
              <a:gd name="connsiteX1365" fmla="*/ 411116 w 6500924"/>
              <a:gd name="connsiteY1365" fmla="*/ 5879411 h 6858001"/>
              <a:gd name="connsiteX1366" fmla="*/ 407107 w 6500924"/>
              <a:gd name="connsiteY1366" fmla="*/ 5874004 h 6858001"/>
              <a:gd name="connsiteX1367" fmla="*/ 351420 w 6500924"/>
              <a:gd name="connsiteY1367" fmla="*/ 5871368 h 6858001"/>
              <a:gd name="connsiteX1368" fmla="*/ 284121 w 6500924"/>
              <a:gd name="connsiteY1368" fmla="*/ 5863717 h 6858001"/>
              <a:gd name="connsiteX1369" fmla="*/ 319745 w 6500924"/>
              <a:gd name="connsiteY1369" fmla="*/ 5852401 h 6858001"/>
              <a:gd name="connsiteX1370" fmla="*/ 334734 w 6500924"/>
              <a:gd name="connsiteY1370" fmla="*/ 5846751 h 6858001"/>
              <a:gd name="connsiteX1371" fmla="*/ 551023 w 6500924"/>
              <a:gd name="connsiteY1371" fmla="*/ 5856965 h 6858001"/>
              <a:gd name="connsiteX1372" fmla="*/ 977829 w 6500924"/>
              <a:gd name="connsiteY1372" fmla="*/ 5856382 h 6858001"/>
              <a:gd name="connsiteX1373" fmla="*/ 1145117 w 6500924"/>
              <a:gd name="connsiteY1373" fmla="*/ 5849605 h 6858001"/>
              <a:gd name="connsiteX1374" fmla="*/ 1127752 w 6500924"/>
              <a:gd name="connsiteY1374" fmla="*/ 5840835 h 6858001"/>
              <a:gd name="connsiteX1375" fmla="*/ 1089397 w 6500924"/>
              <a:gd name="connsiteY1375" fmla="*/ 5839379 h 6858001"/>
              <a:gd name="connsiteX1376" fmla="*/ 1066282 w 6500924"/>
              <a:gd name="connsiteY1376" fmla="*/ 5844785 h 6858001"/>
              <a:gd name="connsiteX1377" fmla="*/ 1030900 w 6500924"/>
              <a:gd name="connsiteY1377" fmla="*/ 5846613 h 6858001"/>
              <a:gd name="connsiteX1378" fmla="*/ 1034092 w 6500924"/>
              <a:gd name="connsiteY1378" fmla="*/ 5840515 h 6858001"/>
              <a:gd name="connsiteX1379" fmla="*/ 1038134 w 6500924"/>
              <a:gd name="connsiteY1379" fmla="*/ 5839783 h 6858001"/>
              <a:gd name="connsiteX1380" fmla="*/ 1034810 w 6500924"/>
              <a:gd name="connsiteY1380" fmla="*/ 5839853 h 6858001"/>
              <a:gd name="connsiteX1381" fmla="*/ 1034092 w 6500924"/>
              <a:gd name="connsiteY1381" fmla="*/ 5840515 h 6858001"/>
              <a:gd name="connsiteX1382" fmla="*/ 916824 w 6500924"/>
              <a:gd name="connsiteY1382" fmla="*/ 5852165 h 6858001"/>
              <a:gd name="connsiteX1383" fmla="*/ 930744 w 6500924"/>
              <a:gd name="connsiteY1383" fmla="*/ 5848457 h 6858001"/>
              <a:gd name="connsiteX1384" fmla="*/ 937888 w 6500924"/>
              <a:gd name="connsiteY1384" fmla="*/ 5844228 h 6858001"/>
              <a:gd name="connsiteX1385" fmla="*/ 910859 w 6500924"/>
              <a:gd name="connsiteY1385" fmla="*/ 5843617 h 6858001"/>
              <a:gd name="connsiteX1386" fmla="*/ 781216 w 6500924"/>
              <a:gd name="connsiteY1386" fmla="*/ 5839306 h 6858001"/>
              <a:gd name="connsiteX1387" fmla="*/ 762677 w 6500924"/>
              <a:gd name="connsiteY1387" fmla="*/ 5824188 h 6858001"/>
              <a:gd name="connsiteX1388" fmla="*/ 618036 w 6500924"/>
              <a:gd name="connsiteY1388" fmla="*/ 5817738 h 6858001"/>
              <a:gd name="connsiteX1389" fmla="*/ 596372 w 6500924"/>
              <a:gd name="connsiteY1389" fmla="*/ 5796931 h 6858001"/>
              <a:gd name="connsiteX1390" fmla="*/ 587663 w 6500924"/>
              <a:gd name="connsiteY1390" fmla="*/ 5795923 h 6858001"/>
              <a:gd name="connsiteX1391" fmla="*/ 579642 w 6500924"/>
              <a:gd name="connsiteY1391" fmla="*/ 5796890 h 6858001"/>
              <a:gd name="connsiteX1392" fmla="*/ 567833 w 6500924"/>
              <a:gd name="connsiteY1392" fmla="*/ 5795064 h 6858001"/>
              <a:gd name="connsiteX1393" fmla="*/ 566809 w 6500924"/>
              <a:gd name="connsiteY1393" fmla="*/ 5793100 h 6858001"/>
              <a:gd name="connsiteX1394" fmla="*/ 561409 w 6500924"/>
              <a:gd name="connsiteY1394" fmla="*/ 5794072 h 6858001"/>
              <a:gd name="connsiteX1395" fmla="*/ 567833 w 6500924"/>
              <a:gd name="connsiteY1395" fmla="*/ 5795064 h 6858001"/>
              <a:gd name="connsiteX1396" fmla="*/ 569423 w 6500924"/>
              <a:gd name="connsiteY1396" fmla="*/ 5798119 h 6858001"/>
              <a:gd name="connsiteX1397" fmla="*/ 531498 w 6500924"/>
              <a:gd name="connsiteY1397" fmla="*/ 5783899 h 6858001"/>
              <a:gd name="connsiteX1398" fmla="*/ 682005 w 6500924"/>
              <a:gd name="connsiteY1398" fmla="*/ 5788379 h 6858001"/>
              <a:gd name="connsiteX1399" fmla="*/ 710160 w 6500924"/>
              <a:gd name="connsiteY1399" fmla="*/ 5772178 h 6858001"/>
              <a:gd name="connsiteX1400" fmla="*/ 848354 w 6500924"/>
              <a:gd name="connsiteY1400" fmla="*/ 5760575 h 6858001"/>
              <a:gd name="connsiteX1401" fmla="*/ 953014 w 6500924"/>
              <a:gd name="connsiteY1401" fmla="*/ 5762763 h 6858001"/>
              <a:gd name="connsiteX1402" fmla="*/ 953161 w 6500924"/>
              <a:gd name="connsiteY1402" fmla="*/ 5762765 h 6858001"/>
              <a:gd name="connsiteX1403" fmla="*/ 977195 w 6500924"/>
              <a:gd name="connsiteY1403" fmla="*/ 5754138 h 6858001"/>
              <a:gd name="connsiteX1404" fmla="*/ 1027691 w 6500924"/>
              <a:gd name="connsiteY1404" fmla="*/ 5740819 h 6858001"/>
              <a:gd name="connsiteX1405" fmla="*/ 1023993 w 6500924"/>
              <a:gd name="connsiteY1405" fmla="*/ 5738036 h 6858001"/>
              <a:gd name="connsiteX1406" fmla="*/ 1014703 w 6500924"/>
              <a:gd name="connsiteY1406" fmla="*/ 5732768 h 6858001"/>
              <a:gd name="connsiteX1407" fmla="*/ 957843 w 6500924"/>
              <a:gd name="connsiteY1407" fmla="*/ 5723786 h 6858001"/>
              <a:gd name="connsiteX1408" fmla="*/ 865404 w 6500924"/>
              <a:gd name="connsiteY1408" fmla="*/ 5713276 h 6858001"/>
              <a:gd name="connsiteX1409" fmla="*/ 741486 w 6500924"/>
              <a:gd name="connsiteY1409" fmla="*/ 5706602 h 6858001"/>
              <a:gd name="connsiteX1410" fmla="*/ 424893 w 6500924"/>
              <a:gd name="connsiteY1410" fmla="*/ 5688131 h 6858001"/>
              <a:gd name="connsiteX1411" fmla="*/ 403801 w 6500924"/>
              <a:gd name="connsiteY1411" fmla="*/ 5686877 h 6858001"/>
              <a:gd name="connsiteX1412" fmla="*/ 425911 w 6500924"/>
              <a:gd name="connsiteY1412" fmla="*/ 5677579 h 6858001"/>
              <a:gd name="connsiteX1413" fmla="*/ 433343 w 6500924"/>
              <a:gd name="connsiteY1413" fmla="*/ 5673732 h 6858001"/>
              <a:gd name="connsiteX1414" fmla="*/ 499389 w 6500924"/>
              <a:gd name="connsiteY1414" fmla="*/ 5675599 h 6858001"/>
              <a:gd name="connsiteX1415" fmla="*/ 670977 w 6500924"/>
              <a:gd name="connsiteY1415" fmla="*/ 5680861 h 6858001"/>
              <a:gd name="connsiteX1416" fmla="*/ 692326 w 6500924"/>
              <a:gd name="connsiteY1416" fmla="*/ 5645600 h 6858001"/>
              <a:gd name="connsiteX1417" fmla="*/ 771475 w 6500924"/>
              <a:gd name="connsiteY1417" fmla="*/ 5640354 h 6858001"/>
              <a:gd name="connsiteX1418" fmla="*/ 849093 w 6500924"/>
              <a:gd name="connsiteY1418" fmla="*/ 5627754 h 6858001"/>
              <a:gd name="connsiteX1419" fmla="*/ 873325 w 6500924"/>
              <a:gd name="connsiteY1419" fmla="*/ 5627734 h 6858001"/>
              <a:gd name="connsiteX1420" fmla="*/ 872334 w 6500924"/>
              <a:gd name="connsiteY1420" fmla="*/ 5627389 h 6858001"/>
              <a:gd name="connsiteX1421" fmla="*/ 870530 w 6500924"/>
              <a:gd name="connsiteY1421" fmla="*/ 5624549 h 6858001"/>
              <a:gd name="connsiteX1422" fmla="*/ 887902 w 6500924"/>
              <a:gd name="connsiteY1422" fmla="*/ 5618676 h 6858001"/>
              <a:gd name="connsiteX1423" fmla="*/ 906034 w 6500924"/>
              <a:gd name="connsiteY1423" fmla="*/ 5616559 h 6858001"/>
              <a:gd name="connsiteX1424" fmla="*/ 897908 w 6500924"/>
              <a:gd name="connsiteY1424" fmla="*/ 5611915 h 6858001"/>
              <a:gd name="connsiteX1425" fmla="*/ 886832 w 6500924"/>
              <a:gd name="connsiteY1425" fmla="*/ 5601594 h 6858001"/>
              <a:gd name="connsiteX1426" fmla="*/ 811398 w 6500924"/>
              <a:gd name="connsiteY1426" fmla="*/ 5598851 h 6858001"/>
              <a:gd name="connsiteX1427" fmla="*/ 757278 w 6500924"/>
              <a:gd name="connsiteY1427" fmla="*/ 5582209 h 6858001"/>
              <a:gd name="connsiteX1428" fmla="*/ 867315 w 6500924"/>
              <a:gd name="connsiteY1428" fmla="*/ 5586804 h 6858001"/>
              <a:gd name="connsiteX1429" fmla="*/ 910329 w 6500924"/>
              <a:gd name="connsiteY1429" fmla="*/ 5572353 h 6858001"/>
              <a:gd name="connsiteX1430" fmla="*/ 953308 w 6500924"/>
              <a:gd name="connsiteY1430" fmla="*/ 5579257 h 6858001"/>
              <a:gd name="connsiteX1431" fmla="*/ 955601 w 6500924"/>
              <a:gd name="connsiteY1431" fmla="*/ 5578487 h 6858001"/>
              <a:gd name="connsiteX1432" fmla="*/ 946269 w 6500924"/>
              <a:gd name="connsiteY1432" fmla="*/ 5577822 h 6858001"/>
              <a:gd name="connsiteX1433" fmla="*/ 933549 w 6500924"/>
              <a:gd name="connsiteY1433" fmla="*/ 5574263 h 6858001"/>
              <a:gd name="connsiteX1434" fmla="*/ 934206 w 6500924"/>
              <a:gd name="connsiteY1434" fmla="*/ 5570593 h 6858001"/>
              <a:gd name="connsiteX1435" fmla="*/ 907281 w 6500924"/>
              <a:gd name="connsiteY1435" fmla="*/ 5569464 h 6858001"/>
              <a:gd name="connsiteX1436" fmla="*/ 824357 w 6500924"/>
              <a:gd name="connsiteY1436" fmla="*/ 5562602 h 6858001"/>
              <a:gd name="connsiteX1437" fmla="*/ 848384 w 6500924"/>
              <a:gd name="connsiteY1437" fmla="*/ 5554771 h 6858001"/>
              <a:gd name="connsiteX1438" fmla="*/ 868923 w 6500924"/>
              <a:gd name="connsiteY1438" fmla="*/ 5549488 h 6858001"/>
              <a:gd name="connsiteX1439" fmla="*/ 1042081 w 6500924"/>
              <a:gd name="connsiteY1439" fmla="*/ 5553100 h 6858001"/>
              <a:gd name="connsiteX1440" fmla="*/ 1024835 w 6500924"/>
              <a:gd name="connsiteY1440" fmla="*/ 5558439 h 6858001"/>
              <a:gd name="connsiteX1441" fmla="*/ 1020874 w 6500924"/>
              <a:gd name="connsiteY1441" fmla="*/ 5559947 h 6858001"/>
              <a:gd name="connsiteX1442" fmla="*/ 1026929 w 6500924"/>
              <a:gd name="connsiteY1442" fmla="*/ 5559923 h 6858001"/>
              <a:gd name="connsiteX1443" fmla="*/ 1043990 w 6500924"/>
              <a:gd name="connsiteY1443" fmla="*/ 5558403 h 6858001"/>
              <a:gd name="connsiteX1444" fmla="*/ 1045090 w 6500924"/>
              <a:gd name="connsiteY1444" fmla="*/ 5549607 h 6858001"/>
              <a:gd name="connsiteX1445" fmla="*/ 1045503 w 6500924"/>
              <a:gd name="connsiteY1445" fmla="*/ 5546932 h 6858001"/>
              <a:gd name="connsiteX1446" fmla="*/ 1001320 w 6500924"/>
              <a:gd name="connsiteY1446" fmla="*/ 5548240 h 6858001"/>
              <a:gd name="connsiteX1447" fmla="*/ 942202 w 6500924"/>
              <a:gd name="connsiteY1447" fmla="*/ 5548162 h 6858001"/>
              <a:gd name="connsiteX1448" fmla="*/ 838702 w 6500924"/>
              <a:gd name="connsiteY1448" fmla="*/ 5543475 h 6858001"/>
              <a:gd name="connsiteX1449" fmla="*/ 812677 w 6500924"/>
              <a:gd name="connsiteY1449" fmla="*/ 5541378 h 6858001"/>
              <a:gd name="connsiteX1450" fmla="*/ 818189 w 6500924"/>
              <a:gd name="connsiteY1450" fmla="*/ 5540130 h 6858001"/>
              <a:gd name="connsiteX1451" fmla="*/ 863874 w 6500924"/>
              <a:gd name="connsiteY1451" fmla="*/ 5529618 h 6858001"/>
              <a:gd name="connsiteX1452" fmla="*/ 929530 w 6500924"/>
              <a:gd name="connsiteY1452" fmla="*/ 5531072 h 6858001"/>
              <a:gd name="connsiteX1453" fmla="*/ 998513 w 6500924"/>
              <a:gd name="connsiteY1453" fmla="*/ 5515760 h 6858001"/>
              <a:gd name="connsiteX1454" fmla="*/ 954103 w 6500924"/>
              <a:gd name="connsiteY1454" fmla="*/ 5509335 h 6858001"/>
              <a:gd name="connsiteX1455" fmla="*/ 989817 w 6500924"/>
              <a:gd name="connsiteY1455" fmla="*/ 5501861 h 6858001"/>
              <a:gd name="connsiteX1456" fmla="*/ 981477 w 6500924"/>
              <a:gd name="connsiteY1456" fmla="*/ 5500150 h 6858001"/>
              <a:gd name="connsiteX1457" fmla="*/ 969578 w 6500924"/>
              <a:gd name="connsiteY1457" fmla="*/ 5500268 h 6858001"/>
              <a:gd name="connsiteX1458" fmla="*/ 1023999 w 6500924"/>
              <a:gd name="connsiteY1458" fmla="*/ 5490987 h 6858001"/>
              <a:gd name="connsiteX1459" fmla="*/ 1037442 w 6500924"/>
              <a:gd name="connsiteY1459" fmla="*/ 5491895 h 6858001"/>
              <a:gd name="connsiteX1460" fmla="*/ 1054858 w 6500924"/>
              <a:gd name="connsiteY1460" fmla="*/ 5488249 h 6858001"/>
              <a:gd name="connsiteX1461" fmla="*/ 1122988 w 6500924"/>
              <a:gd name="connsiteY1461" fmla="*/ 5473942 h 6858001"/>
              <a:gd name="connsiteX1462" fmla="*/ 1087114 w 6500924"/>
              <a:gd name="connsiteY1462" fmla="*/ 5471450 h 6858001"/>
              <a:gd name="connsiteX1463" fmla="*/ 1059589 w 6500924"/>
              <a:gd name="connsiteY1463" fmla="*/ 5470573 h 6858001"/>
              <a:gd name="connsiteX1464" fmla="*/ 953789 w 6500924"/>
              <a:gd name="connsiteY1464" fmla="*/ 5488442 h 6858001"/>
              <a:gd name="connsiteX1465" fmla="*/ 959005 w 6500924"/>
              <a:gd name="connsiteY1465" fmla="*/ 5473113 h 6858001"/>
              <a:gd name="connsiteX1466" fmla="*/ 979853 w 6500924"/>
              <a:gd name="connsiteY1466" fmla="*/ 5466816 h 6858001"/>
              <a:gd name="connsiteX1467" fmla="*/ 959635 w 6500924"/>
              <a:gd name="connsiteY1467" fmla="*/ 5465533 h 6858001"/>
              <a:gd name="connsiteX1468" fmla="*/ 908977 w 6500924"/>
              <a:gd name="connsiteY1468" fmla="*/ 5461435 h 6858001"/>
              <a:gd name="connsiteX1469" fmla="*/ 924191 w 6500924"/>
              <a:gd name="connsiteY1469" fmla="*/ 5458293 h 6858001"/>
              <a:gd name="connsiteX1470" fmla="*/ 1033611 w 6500924"/>
              <a:gd name="connsiteY1470" fmla="*/ 5431291 h 6858001"/>
              <a:gd name="connsiteX1471" fmla="*/ 1091423 w 6500924"/>
              <a:gd name="connsiteY1471" fmla="*/ 5424500 h 6858001"/>
              <a:gd name="connsiteX1472" fmla="*/ 1087249 w 6500924"/>
              <a:gd name="connsiteY1472" fmla="*/ 5418178 h 6858001"/>
              <a:gd name="connsiteX1473" fmla="*/ 1086931 w 6500924"/>
              <a:gd name="connsiteY1473" fmla="*/ 5418132 h 6858001"/>
              <a:gd name="connsiteX1474" fmla="*/ 1091656 w 6500924"/>
              <a:gd name="connsiteY1474" fmla="*/ 5416967 h 6858001"/>
              <a:gd name="connsiteX1475" fmla="*/ 1270095 w 6500924"/>
              <a:gd name="connsiteY1475" fmla="*/ 5378896 h 6858001"/>
              <a:gd name="connsiteX1476" fmla="*/ 1306341 w 6500924"/>
              <a:gd name="connsiteY1476" fmla="*/ 5369609 h 6858001"/>
              <a:gd name="connsiteX1477" fmla="*/ 1318100 w 6500924"/>
              <a:gd name="connsiteY1477" fmla="*/ 5365941 h 6858001"/>
              <a:gd name="connsiteX1478" fmla="*/ 1292197 w 6500924"/>
              <a:gd name="connsiteY1478" fmla="*/ 5369716 h 6858001"/>
              <a:gd name="connsiteX1479" fmla="*/ 1011418 w 6500924"/>
              <a:gd name="connsiteY1479" fmla="*/ 5428225 h 6858001"/>
              <a:gd name="connsiteX1480" fmla="*/ 1073158 w 6500924"/>
              <a:gd name="connsiteY1480" fmla="*/ 5411611 h 6858001"/>
              <a:gd name="connsiteX1481" fmla="*/ 1060708 w 6500924"/>
              <a:gd name="connsiteY1481" fmla="*/ 5414268 h 6858001"/>
              <a:gd name="connsiteX1482" fmla="*/ 1048642 w 6500924"/>
              <a:gd name="connsiteY1482" fmla="*/ 5412492 h 6858001"/>
              <a:gd name="connsiteX1483" fmla="*/ 1029288 w 6500924"/>
              <a:gd name="connsiteY1483" fmla="*/ 5403808 h 6858001"/>
              <a:gd name="connsiteX1484" fmla="*/ 1160650 w 6500924"/>
              <a:gd name="connsiteY1484" fmla="*/ 5388404 h 6858001"/>
              <a:gd name="connsiteX1485" fmla="*/ 1175567 w 6500924"/>
              <a:gd name="connsiteY1485" fmla="*/ 5386210 h 6858001"/>
              <a:gd name="connsiteX1486" fmla="*/ 1184994 w 6500924"/>
              <a:gd name="connsiteY1486" fmla="*/ 5384037 h 6858001"/>
              <a:gd name="connsiteX1487" fmla="*/ 1190370 w 6500924"/>
              <a:gd name="connsiteY1487" fmla="*/ 5380698 h 6858001"/>
              <a:gd name="connsiteX1488" fmla="*/ 1175533 w 6500924"/>
              <a:gd name="connsiteY1488" fmla="*/ 5374894 h 6858001"/>
              <a:gd name="connsiteX1489" fmla="*/ 1143052 w 6500924"/>
              <a:gd name="connsiteY1489" fmla="*/ 5374150 h 6858001"/>
              <a:gd name="connsiteX1490" fmla="*/ 1099018 w 6500924"/>
              <a:gd name="connsiteY1490" fmla="*/ 5371800 h 6858001"/>
              <a:gd name="connsiteX1491" fmla="*/ 1074087 w 6500924"/>
              <a:gd name="connsiteY1491" fmla="*/ 5377686 h 6858001"/>
              <a:gd name="connsiteX1492" fmla="*/ 1026674 w 6500924"/>
              <a:gd name="connsiteY1492" fmla="*/ 5383677 h 6858001"/>
              <a:gd name="connsiteX1493" fmla="*/ 1055842 w 6500924"/>
              <a:gd name="connsiteY1493" fmla="*/ 5374342 h 6858001"/>
              <a:gd name="connsiteX1494" fmla="*/ 1072478 w 6500924"/>
              <a:gd name="connsiteY1494" fmla="*/ 5369773 h 6858001"/>
              <a:gd name="connsiteX1495" fmla="*/ 1065464 w 6500924"/>
              <a:gd name="connsiteY1495" fmla="*/ 5369177 h 6858001"/>
              <a:gd name="connsiteX1496" fmla="*/ 1044658 w 6500924"/>
              <a:gd name="connsiteY1496" fmla="*/ 5366555 h 6858001"/>
              <a:gd name="connsiteX1497" fmla="*/ 991028 w 6500924"/>
              <a:gd name="connsiteY1497" fmla="*/ 5379200 h 6858001"/>
              <a:gd name="connsiteX1498" fmla="*/ 716266 w 6500924"/>
              <a:gd name="connsiteY1498" fmla="*/ 5438874 h 6858001"/>
              <a:gd name="connsiteX1499" fmla="*/ 713138 w 6500924"/>
              <a:gd name="connsiteY1499" fmla="*/ 5440067 h 6858001"/>
              <a:gd name="connsiteX1500" fmla="*/ 712304 w 6500924"/>
              <a:gd name="connsiteY1500" fmla="*/ 5440366 h 6858001"/>
              <a:gd name="connsiteX1501" fmla="*/ 726222 w 6500924"/>
              <a:gd name="connsiteY1501" fmla="*/ 5439739 h 6858001"/>
              <a:gd name="connsiteX1502" fmla="*/ 840649 w 6500924"/>
              <a:gd name="connsiteY1502" fmla="*/ 5445846 h 6858001"/>
              <a:gd name="connsiteX1503" fmla="*/ 938751 w 6500924"/>
              <a:gd name="connsiteY1503" fmla="*/ 5440354 h 6858001"/>
              <a:gd name="connsiteX1504" fmla="*/ 858292 w 6500924"/>
              <a:gd name="connsiteY1504" fmla="*/ 5457625 h 6858001"/>
              <a:gd name="connsiteX1505" fmla="*/ 847864 w 6500924"/>
              <a:gd name="connsiteY1505" fmla="*/ 5456850 h 6858001"/>
              <a:gd name="connsiteX1506" fmla="*/ 775739 w 6500924"/>
              <a:gd name="connsiteY1506" fmla="*/ 5454174 h 6858001"/>
              <a:gd name="connsiteX1507" fmla="*/ 699282 w 6500924"/>
              <a:gd name="connsiteY1507" fmla="*/ 5450226 h 6858001"/>
              <a:gd name="connsiteX1508" fmla="*/ 687038 w 6500924"/>
              <a:gd name="connsiteY1508" fmla="*/ 5448469 h 6858001"/>
              <a:gd name="connsiteX1509" fmla="*/ 679752 w 6500924"/>
              <a:gd name="connsiteY1509" fmla="*/ 5450686 h 6858001"/>
              <a:gd name="connsiteX1510" fmla="*/ 642452 w 6500924"/>
              <a:gd name="connsiteY1510" fmla="*/ 5447337 h 6858001"/>
              <a:gd name="connsiteX1511" fmla="*/ 767331 w 6500924"/>
              <a:gd name="connsiteY1511" fmla="*/ 5417278 h 6858001"/>
              <a:gd name="connsiteX1512" fmla="*/ 931423 w 6500924"/>
              <a:gd name="connsiteY1512" fmla="*/ 5377424 h 6858001"/>
              <a:gd name="connsiteX1513" fmla="*/ 1021739 w 6500924"/>
              <a:gd name="connsiteY1513" fmla="*/ 5354360 h 6858001"/>
              <a:gd name="connsiteX1514" fmla="*/ 1023921 w 6500924"/>
              <a:gd name="connsiteY1514" fmla="*/ 5349598 h 6858001"/>
              <a:gd name="connsiteX1515" fmla="*/ 1035104 w 6500924"/>
              <a:gd name="connsiteY1515" fmla="*/ 5336554 h 6858001"/>
              <a:gd name="connsiteX1516" fmla="*/ 1036294 w 6500924"/>
              <a:gd name="connsiteY1516" fmla="*/ 5335271 h 6858001"/>
              <a:gd name="connsiteX1517" fmla="*/ 1014855 w 6500924"/>
              <a:gd name="connsiteY1517" fmla="*/ 5340354 h 6858001"/>
              <a:gd name="connsiteX1518" fmla="*/ 960661 w 6500924"/>
              <a:gd name="connsiteY1518" fmla="*/ 5353775 h 6858001"/>
              <a:gd name="connsiteX1519" fmla="*/ 555755 w 6500924"/>
              <a:gd name="connsiteY1519" fmla="*/ 5452467 h 6858001"/>
              <a:gd name="connsiteX1520" fmla="*/ 486801 w 6500924"/>
              <a:gd name="connsiteY1520" fmla="*/ 5458717 h 6858001"/>
              <a:gd name="connsiteX1521" fmla="*/ 508020 w 6500924"/>
              <a:gd name="connsiteY1521" fmla="*/ 5452695 h 6858001"/>
              <a:gd name="connsiteX1522" fmla="*/ 538908 w 6500924"/>
              <a:gd name="connsiteY1522" fmla="*/ 5452091 h 6858001"/>
              <a:gd name="connsiteX1523" fmla="*/ 564731 w 6500924"/>
              <a:gd name="connsiteY1523" fmla="*/ 5448524 h 6858001"/>
              <a:gd name="connsiteX1524" fmla="*/ 558064 w 6500924"/>
              <a:gd name="connsiteY1524" fmla="*/ 5440739 h 6858001"/>
              <a:gd name="connsiteX1525" fmla="*/ 565718 w 6500924"/>
              <a:gd name="connsiteY1525" fmla="*/ 5439064 h 6858001"/>
              <a:gd name="connsiteX1526" fmla="*/ 637245 w 6500924"/>
              <a:gd name="connsiteY1526" fmla="*/ 5410128 h 6858001"/>
              <a:gd name="connsiteX1527" fmla="*/ 530444 w 6500924"/>
              <a:gd name="connsiteY1527" fmla="*/ 5435573 h 6858001"/>
              <a:gd name="connsiteX1528" fmla="*/ 523728 w 6500924"/>
              <a:gd name="connsiteY1528" fmla="*/ 5436990 h 6858001"/>
              <a:gd name="connsiteX1529" fmla="*/ 522789 w 6500924"/>
              <a:gd name="connsiteY1529" fmla="*/ 5436899 h 6858001"/>
              <a:gd name="connsiteX1530" fmla="*/ 501058 w 6500924"/>
              <a:gd name="connsiteY1530" fmla="*/ 5436913 h 6858001"/>
              <a:gd name="connsiteX1531" fmla="*/ 652054 w 6500924"/>
              <a:gd name="connsiteY1531" fmla="*/ 5395077 h 6858001"/>
              <a:gd name="connsiteX1532" fmla="*/ 888306 w 6500924"/>
              <a:gd name="connsiteY1532" fmla="*/ 5334804 h 6858001"/>
              <a:gd name="connsiteX1533" fmla="*/ 911807 w 6500924"/>
              <a:gd name="connsiteY1533" fmla="*/ 5336442 h 6858001"/>
              <a:gd name="connsiteX1534" fmla="*/ 917261 w 6500924"/>
              <a:gd name="connsiteY1534" fmla="*/ 5329487 h 6858001"/>
              <a:gd name="connsiteX1535" fmla="*/ 917681 w 6500924"/>
              <a:gd name="connsiteY1535" fmla="*/ 5329418 h 6858001"/>
              <a:gd name="connsiteX1536" fmla="*/ 1040859 w 6500924"/>
              <a:gd name="connsiteY1536" fmla="*/ 5305328 h 6858001"/>
              <a:gd name="connsiteX1537" fmla="*/ 1458903 w 6500924"/>
              <a:gd name="connsiteY1537" fmla="*/ 5231613 h 6858001"/>
              <a:gd name="connsiteX1538" fmla="*/ 1616934 w 6500924"/>
              <a:gd name="connsiteY1538" fmla="*/ 5176414 h 6858001"/>
              <a:gd name="connsiteX1539" fmla="*/ 1617044 w 6500924"/>
              <a:gd name="connsiteY1539" fmla="*/ 5176330 h 6858001"/>
              <a:gd name="connsiteX1540" fmla="*/ 1615497 w 6500924"/>
              <a:gd name="connsiteY1540" fmla="*/ 5176607 h 6858001"/>
              <a:gd name="connsiteX1541" fmla="*/ 1138497 w 6500924"/>
              <a:gd name="connsiteY1541" fmla="*/ 5264248 h 6858001"/>
              <a:gd name="connsiteX1542" fmla="*/ 1063285 w 6500924"/>
              <a:gd name="connsiteY1542" fmla="*/ 5276194 h 6858001"/>
              <a:gd name="connsiteX1543" fmla="*/ 1013560 w 6500924"/>
              <a:gd name="connsiteY1543" fmla="*/ 5280541 h 6858001"/>
              <a:gd name="connsiteX1544" fmla="*/ 1014152 w 6500924"/>
              <a:gd name="connsiteY1544" fmla="*/ 5280407 h 6858001"/>
              <a:gd name="connsiteX1545" fmla="*/ 1025902 w 6500924"/>
              <a:gd name="connsiteY1545" fmla="*/ 5275149 h 6858001"/>
              <a:gd name="connsiteX1546" fmla="*/ 1027130 w 6500924"/>
              <a:gd name="connsiteY1546" fmla="*/ 5271212 h 6858001"/>
              <a:gd name="connsiteX1547" fmla="*/ 998564 w 6500924"/>
              <a:gd name="connsiteY1547" fmla="*/ 5273959 h 6858001"/>
              <a:gd name="connsiteX1548" fmla="*/ 1001897 w 6500924"/>
              <a:gd name="connsiteY1548" fmla="*/ 5281561 h 6858001"/>
              <a:gd name="connsiteX1549" fmla="*/ 984973 w 6500924"/>
              <a:gd name="connsiteY1549" fmla="*/ 5283041 h 6858001"/>
              <a:gd name="connsiteX1550" fmla="*/ 976780 w 6500924"/>
              <a:gd name="connsiteY1550" fmla="*/ 5281184 h 6858001"/>
              <a:gd name="connsiteX1551" fmla="*/ 976864 w 6500924"/>
              <a:gd name="connsiteY1551" fmla="*/ 5281040 h 6858001"/>
              <a:gd name="connsiteX1552" fmla="*/ 976474 w 6500924"/>
              <a:gd name="connsiteY1552" fmla="*/ 5281115 h 6858001"/>
              <a:gd name="connsiteX1553" fmla="*/ 967271 w 6500924"/>
              <a:gd name="connsiteY1553" fmla="*/ 5279029 h 6858001"/>
              <a:gd name="connsiteX1554" fmla="*/ 961240 w 6500924"/>
              <a:gd name="connsiteY1554" fmla="*/ 5274598 h 6858001"/>
              <a:gd name="connsiteX1555" fmla="*/ 964331 w 6500924"/>
              <a:gd name="connsiteY1555" fmla="*/ 5272631 h 6858001"/>
              <a:gd name="connsiteX1556" fmla="*/ 1012836 w 6500924"/>
              <a:gd name="connsiteY1556" fmla="*/ 5260844 h 6858001"/>
              <a:gd name="connsiteX1557" fmla="*/ 1001697 w 6500924"/>
              <a:gd name="connsiteY1557" fmla="*/ 5262251 h 6858001"/>
              <a:gd name="connsiteX1558" fmla="*/ 1028368 w 6500924"/>
              <a:gd name="connsiteY1558" fmla="*/ 5253951 h 6858001"/>
              <a:gd name="connsiteX1559" fmla="*/ 1055166 w 6500924"/>
              <a:gd name="connsiteY1559" fmla="*/ 5249699 h 6858001"/>
              <a:gd name="connsiteX1560" fmla="*/ 1324870 w 6500924"/>
              <a:gd name="connsiteY1560" fmla="*/ 5192241 h 6858001"/>
              <a:gd name="connsiteX1561" fmla="*/ 1262507 w 6500924"/>
              <a:gd name="connsiteY1561" fmla="*/ 5196877 h 6858001"/>
              <a:gd name="connsiteX1562" fmla="*/ 1250896 w 6500924"/>
              <a:gd name="connsiteY1562" fmla="*/ 5198632 h 6858001"/>
              <a:gd name="connsiteX1563" fmla="*/ 1328443 w 6500924"/>
              <a:gd name="connsiteY1563" fmla="*/ 5174986 h 6858001"/>
              <a:gd name="connsiteX1564" fmla="*/ 1328443 w 6500924"/>
              <a:gd name="connsiteY1564" fmla="*/ 5174986 h 6858001"/>
              <a:gd name="connsiteX1565" fmla="*/ 1277257 w 6500924"/>
              <a:gd name="connsiteY1565" fmla="*/ 5184532 h 6858001"/>
              <a:gd name="connsiteX1566" fmla="*/ 1170737 w 6500924"/>
              <a:gd name="connsiteY1566" fmla="*/ 5204399 h 6858001"/>
              <a:gd name="connsiteX1567" fmla="*/ 1163186 w 6500924"/>
              <a:gd name="connsiteY1567" fmla="*/ 5202604 h 6858001"/>
              <a:gd name="connsiteX1568" fmla="*/ 1146009 w 6500924"/>
              <a:gd name="connsiteY1568" fmla="*/ 5197194 h 6858001"/>
              <a:gd name="connsiteX1569" fmla="*/ 1276188 w 6500924"/>
              <a:gd name="connsiteY1569" fmla="*/ 5181540 h 6858001"/>
              <a:gd name="connsiteX1570" fmla="*/ 1174166 w 6500924"/>
              <a:gd name="connsiteY1570" fmla="*/ 5180991 h 6858001"/>
              <a:gd name="connsiteX1571" fmla="*/ 1123961 w 6500924"/>
              <a:gd name="connsiteY1571" fmla="*/ 5182974 h 6858001"/>
              <a:gd name="connsiteX1572" fmla="*/ 1093635 w 6500924"/>
              <a:gd name="connsiteY1572" fmla="*/ 5183055 h 6858001"/>
              <a:gd name="connsiteX1573" fmla="*/ 1109730 w 6500924"/>
              <a:gd name="connsiteY1573" fmla="*/ 5175307 h 6858001"/>
              <a:gd name="connsiteX1574" fmla="*/ 1131353 w 6500924"/>
              <a:gd name="connsiteY1574" fmla="*/ 5172105 h 6858001"/>
              <a:gd name="connsiteX1575" fmla="*/ 1145431 w 6500924"/>
              <a:gd name="connsiteY1575" fmla="*/ 5170413 h 6858001"/>
              <a:gd name="connsiteX1576" fmla="*/ 1161455 w 6500924"/>
              <a:gd name="connsiteY1576" fmla="*/ 5168488 h 6858001"/>
              <a:gd name="connsiteX1577" fmla="*/ 1227751 w 6500924"/>
              <a:gd name="connsiteY1577" fmla="*/ 5152813 h 6858001"/>
              <a:gd name="connsiteX1578" fmla="*/ 1166706 w 6500924"/>
              <a:gd name="connsiteY1578" fmla="*/ 5148670 h 6858001"/>
              <a:gd name="connsiteX1579" fmla="*/ 1131601 w 6500924"/>
              <a:gd name="connsiteY1579" fmla="*/ 5154756 h 6858001"/>
              <a:gd name="connsiteX1580" fmla="*/ 1142335 w 6500924"/>
              <a:gd name="connsiteY1580" fmla="*/ 5150118 h 6858001"/>
              <a:gd name="connsiteX1581" fmla="*/ 1101371 w 6500924"/>
              <a:gd name="connsiteY1581" fmla="*/ 5145257 h 6858001"/>
              <a:gd name="connsiteX1582" fmla="*/ 1057579 w 6500924"/>
              <a:gd name="connsiteY1582" fmla="*/ 5142262 h 6858001"/>
              <a:gd name="connsiteX1583" fmla="*/ 1120574 w 6500924"/>
              <a:gd name="connsiteY1583" fmla="*/ 5127481 h 6858001"/>
              <a:gd name="connsiteX1584" fmla="*/ 1141669 w 6500924"/>
              <a:gd name="connsiteY1584" fmla="*/ 5119392 h 6858001"/>
              <a:gd name="connsiteX1585" fmla="*/ 1196141 w 6500924"/>
              <a:gd name="connsiteY1585" fmla="*/ 5110693 h 6858001"/>
              <a:gd name="connsiteX1586" fmla="*/ 1322602 w 6500924"/>
              <a:gd name="connsiteY1586" fmla="*/ 5103031 h 6858001"/>
              <a:gd name="connsiteX1587" fmla="*/ 1323256 w 6500924"/>
              <a:gd name="connsiteY1587" fmla="*/ 5104865 h 6858001"/>
              <a:gd name="connsiteX1588" fmla="*/ 1324075 w 6500924"/>
              <a:gd name="connsiteY1588" fmla="*/ 5107156 h 6858001"/>
              <a:gd name="connsiteX1589" fmla="*/ 1324566 w 6500924"/>
              <a:gd name="connsiteY1589" fmla="*/ 5108532 h 6858001"/>
              <a:gd name="connsiteX1590" fmla="*/ 1324349 w 6500924"/>
              <a:gd name="connsiteY1590" fmla="*/ 5107921 h 6858001"/>
              <a:gd name="connsiteX1591" fmla="*/ 1324075 w 6500924"/>
              <a:gd name="connsiteY1591" fmla="*/ 5107156 h 6858001"/>
              <a:gd name="connsiteX1592" fmla="*/ 1322602 w 6500924"/>
              <a:gd name="connsiteY1592" fmla="*/ 5103031 h 6858001"/>
              <a:gd name="connsiteX1593" fmla="*/ 1200744 w 6500924"/>
              <a:gd name="connsiteY1593" fmla="*/ 5100686 h 6858001"/>
              <a:gd name="connsiteX1594" fmla="*/ 1189705 w 6500924"/>
              <a:gd name="connsiteY1594" fmla="*/ 5099492 h 6858001"/>
              <a:gd name="connsiteX1595" fmla="*/ 1200522 w 6500924"/>
              <a:gd name="connsiteY1595" fmla="*/ 5094865 h 6858001"/>
              <a:gd name="connsiteX1596" fmla="*/ 1283629 w 6500924"/>
              <a:gd name="connsiteY1596" fmla="*/ 5069641 h 6858001"/>
              <a:gd name="connsiteX1597" fmla="*/ 1298988 w 6500924"/>
              <a:gd name="connsiteY1597" fmla="*/ 5027053 h 6858001"/>
              <a:gd name="connsiteX1598" fmla="*/ 1482631 w 6500924"/>
              <a:gd name="connsiteY1598" fmla="*/ 4989960 h 6858001"/>
              <a:gd name="connsiteX1599" fmla="*/ 1676890 w 6500924"/>
              <a:gd name="connsiteY1599" fmla="*/ 4950250 h 6858001"/>
              <a:gd name="connsiteX1600" fmla="*/ 1678136 w 6500924"/>
              <a:gd name="connsiteY1600" fmla="*/ 4947305 h 6858001"/>
              <a:gd name="connsiteX1601" fmla="*/ 1681693 w 6500924"/>
              <a:gd name="connsiteY1601" fmla="*/ 4937068 h 6858001"/>
              <a:gd name="connsiteX1602" fmla="*/ 1559268 w 6500924"/>
              <a:gd name="connsiteY1602" fmla="*/ 4958192 h 6858001"/>
              <a:gd name="connsiteX1603" fmla="*/ 1218608 w 6500924"/>
              <a:gd name="connsiteY1603" fmla="*/ 5017364 h 6858001"/>
              <a:gd name="connsiteX1604" fmla="*/ 1085386 w 6500924"/>
              <a:gd name="connsiteY1604" fmla="*/ 5041112 h 6858001"/>
              <a:gd name="connsiteX1605" fmla="*/ 1047889 w 6500924"/>
              <a:gd name="connsiteY1605" fmla="*/ 5049284 h 6858001"/>
              <a:gd name="connsiteX1606" fmla="*/ 1021937 w 6500924"/>
              <a:gd name="connsiteY1606" fmla="*/ 5054329 h 6858001"/>
              <a:gd name="connsiteX1607" fmla="*/ 1019705 w 6500924"/>
              <a:gd name="connsiteY1607" fmla="*/ 5052011 h 6858001"/>
              <a:gd name="connsiteX1608" fmla="*/ 1003008 w 6500924"/>
              <a:gd name="connsiteY1608" fmla="*/ 5046732 h 6858001"/>
              <a:gd name="connsiteX1609" fmla="*/ 1006767 w 6500924"/>
              <a:gd name="connsiteY1609" fmla="*/ 5045439 h 6858001"/>
              <a:gd name="connsiteX1610" fmla="*/ 1005818 w 6500924"/>
              <a:gd name="connsiteY1610" fmla="*/ 5042346 h 6858001"/>
              <a:gd name="connsiteX1611" fmla="*/ 994765 w 6500924"/>
              <a:gd name="connsiteY1611" fmla="*/ 5044125 h 6858001"/>
              <a:gd name="connsiteX1612" fmla="*/ 992841 w 6500924"/>
              <a:gd name="connsiteY1612" fmla="*/ 5043517 h 6858001"/>
              <a:gd name="connsiteX1613" fmla="*/ 900317 w 6500924"/>
              <a:gd name="connsiteY1613" fmla="*/ 5042693 h 6858001"/>
              <a:gd name="connsiteX1614" fmla="*/ 889481 w 6500924"/>
              <a:gd name="connsiteY1614" fmla="*/ 5042734 h 6858001"/>
              <a:gd name="connsiteX1615" fmla="*/ 886067 w 6500924"/>
              <a:gd name="connsiteY1615" fmla="*/ 5040465 h 6858001"/>
              <a:gd name="connsiteX1616" fmla="*/ 882189 w 6500924"/>
              <a:gd name="connsiteY1616" fmla="*/ 5032886 h 6858001"/>
              <a:gd name="connsiteX1617" fmla="*/ 914597 w 6500924"/>
              <a:gd name="connsiteY1617" fmla="*/ 5024958 h 6858001"/>
              <a:gd name="connsiteX1618" fmla="*/ 968999 w 6500924"/>
              <a:gd name="connsiteY1618" fmla="*/ 5013319 h 6858001"/>
              <a:gd name="connsiteX1619" fmla="*/ 1046920 w 6500924"/>
              <a:gd name="connsiteY1619" fmla="*/ 5014780 h 6858001"/>
              <a:gd name="connsiteX1620" fmla="*/ 1180207 w 6500924"/>
              <a:gd name="connsiteY1620" fmla="*/ 5006017 h 6858001"/>
              <a:gd name="connsiteX1621" fmla="*/ 1179177 w 6500924"/>
              <a:gd name="connsiteY1621" fmla="*/ 5005140 h 6858001"/>
              <a:gd name="connsiteX1622" fmla="*/ 1121348 w 6500924"/>
              <a:gd name="connsiteY1622" fmla="*/ 5005366 h 6858001"/>
              <a:gd name="connsiteX1623" fmla="*/ 1034288 w 6500924"/>
              <a:gd name="connsiteY1623" fmla="*/ 4999577 h 6858001"/>
              <a:gd name="connsiteX1624" fmla="*/ 1052157 w 6500924"/>
              <a:gd name="connsiteY1624" fmla="*/ 4995831 h 6858001"/>
              <a:gd name="connsiteX1625" fmla="*/ 1093661 w 6500924"/>
              <a:gd name="connsiteY1625" fmla="*/ 4986866 h 6858001"/>
              <a:gd name="connsiteX1626" fmla="*/ 1238258 w 6500924"/>
              <a:gd name="connsiteY1626" fmla="*/ 4940242 h 6858001"/>
              <a:gd name="connsiteX1627" fmla="*/ 1264832 w 6500924"/>
              <a:gd name="connsiteY1627" fmla="*/ 4916114 h 6858001"/>
              <a:gd name="connsiteX1628" fmla="*/ 1425885 w 6500924"/>
              <a:gd name="connsiteY1628" fmla="*/ 4883436 h 6858001"/>
              <a:gd name="connsiteX1629" fmla="*/ 1382571 w 6500924"/>
              <a:gd name="connsiteY1629" fmla="*/ 4877829 h 6858001"/>
              <a:gd name="connsiteX1630" fmla="*/ 1360736 w 6500924"/>
              <a:gd name="connsiteY1630" fmla="*/ 4882117 h 6858001"/>
              <a:gd name="connsiteX1631" fmla="*/ 1372869 w 6500924"/>
              <a:gd name="connsiteY1631" fmla="*/ 4881339 h 6858001"/>
              <a:gd name="connsiteX1632" fmla="*/ 1363625 w 6500924"/>
              <a:gd name="connsiteY1632" fmla="*/ 4884684 h 6858001"/>
              <a:gd name="connsiteX1633" fmla="*/ 1354151 w 6500924"/>
              <a:gd name="connsiteY1633" fmla="*/ 4885785 h 6858001"/>
              <a:gd name="connsiteX1634" fmla="*/ 1326763 w 6500924"/>
              <a:gd name="connsiteY1634" fmla="*/ 4869171 h 6858001"/>
              <a:gd name="connsiteX1635" fmla="*/ 1171541 w 6500924"/>
              <a:gd name="connsiteY1635" fmla="*/ 4898306 h 6858001"/>
              <a:gd name="connsiteX1636" fmla="*/ 1148666 w 6500924"/>
              <a:gd name="connsiteY1636" fmla="*/ 4886931 h 6858001"/>
              <a:gd name="connsiteX1637" fmla="*/ 965023 w 6500924"/>
              <a:gd name="connsiteY1637" fmla="*/ 4924023 h 6858001"/>
              <a:gd name="connsiteX1638" fmla="*/ 779683 w 6500924"/>
              <a:gd name="connsiteY1638" fmla="*/ 4971458 h 6858001"/>
              <a:gd name="connsiteX1639" fmla="*/ 759380 w 6500924"/>
              <a:gd name="connsiteY1639" fmla="*/ 4966502 h 6858001"/>
              <a:gd name="connsiteX1640" fmla="*/ 935939 w 6500924"/>
              <a:gd name="connsiteY1640" fmla="*/ 4917751 h 6858001"/>
              <a:gd name="connsiteX1641" fmla="*/ 957432 w 6500924"/>
              <a:gd name="connsiteY1641" fmla="*/ 4912245 h 6858001"/>
              <a:gd name="connsiteX1642" fmla="*/ 965125 w 6500924"/>
              <a:gd name="connsiteY1642" fmla="*/ 4912608 h 6858001"/>
              <a:gd name="connsiteX1643" fmla="*/ 958802 w 6500924"/>
              <a:gd name="connsiteY1643" fmla="*/ 4911894 h 6858001"/>
              <a:gd name="connsiteX1644" fmla="*/ 1162870 w 6500924"/>
              <a:gd name="connsiteY1644" fmla="*/ 4859613 h 6858001"/>
              <a:gd name="connsiteX1645" fmla="*/ 1389874 w 6500924"/>
              <a:gd name="connsiteY1645" fmla="*/ 4811036 h 6858001"/>
              <a:gd name="connsiteX1646" fmla="*/ 1773708 w 6500924"/>
              <a:gd name="connsiteY1646" fmla="*/ 4740017 h 6858001"/>
              <a:gd name="connsiteX1647" fmla="*/ 1780038 w 6500924"/>
              <a:gd name="connsiteY1647" fmla="*/ 4733609 h 6858001"/>
              <a:gd name="connsiteX1648" fmla="*/ 1777980 w 6500924"/>
              <a:gd name="connsiteY1648" fmla="*/ 4722752 h 6858001"/>
              <a:gd name="connsiteX1649" fmla="*/ 1730318 w 6500924"/>
              <a:gd name="connsiteY1649" fmla="*/ 4730711 h 6858001"/>
              <a:gd name="connsiteX1650" fmla="*/ 1599219 w 6500924"/>
              <a:gd name="connsiteY1650" fmla="*/ 4746188 h 6858001"/>
              <a:gd name="connsiteX1651" fmla="*/ 1706238 w 6500924"/>
              <a:gd name="connsiteY1651" fmla="*/ 4717763 h 6858001"/>
              <a:gd name="connsiteX1652" fmla="*/ 1784558 w 6500924"/>
              <a:gd name="connsiteY1652" fmla="*/ 4703244 h 6858001"/>
              <a:gd name="connsiteX1653" fmla="*/ 1777924 w 6500924"/>
              <a:gd name="connsiteY1653" fmla="*/ 4692918 h 6858001"/>
              <a:gd name="connsiteX1654" fmla="*/ 1772277 w 6500924"/>
              <a:gd name="connsiteY1654" fmla="*/ 4687943 h 6858001"/>
              <a:gd name="connsiteX1655" fmla="*/ 1731110 w 6500924"/>
              <a:gd name="connsiteY1655" fmla="*/ 4693981 h 6858001"/>
              <a:gd name="connsiteX1656" fmla="*/ 1436763 w 6500924"/>
              <a:gd name="connsiteY1656" fmla="*/ 4737150 h 6858001"/>
              <a:gd name="connsiteX1657" fmla="*/ 1111544 w 6500924"/>
              <a:gd name="connsiteY1657" fmla="*/ 4805312 h 6858001"/>
              <a:gd name="connsiteX1658" fmla="*/ 1107397 w 6500924"/>
              <a:gd name="connsiteY1658" fmla="*/ 4805863 h 6858001"/>
              <a:gd name="connsiteX1659" fmla="*/ 1098688 w 6500924"/>
              <a:gd name="connsiteY1659" fmla="*/ 4799513 h 6858001"/>
              <a:gd name="connsiteX1660" fmla="*/ 1090945 w 6500924"/>
              <a:gd name="connsiteY1660" fmla="*/ 4797760 h 6858001"/>
              <a:gd name="connsiteX1661" fmla="*/ 1034641 w 6500924"/>
              <a:gd name="connsiteY1661" fmla="*/ 4797212 h 6858001"/>
              <a:gd name="connsiteX1662" fmla="*/ 1026888 w 6500924"/>
              <a:gd name="connsiteY1662" fmla="*/ 4795975 h 6858001"/>
              <a:gd name="connsiteX1663" fmla="*/ 1020130 w 6500924"/>
              <a:gd name="connsiteY1663" fmla="*/ 4797072 h 6858001"/>
              <a:gd name="connsiteX1664" fmla="*/ 995494 w 6500924"/>
              <a:gd name="connsiteY1664" fmla="*/ 4796832 h 6858001"/>
              <a:gd name="connsiteX1665" fmla="*/ 915999 w 6500924"/>
              <a:gd name="connsiteY1665" fmla="*/ 4801494 h 6858001"/>
              <a:gd name="connsiteX1666" fmla="*/ 889573 w 6500924"/>
              <a:gd name="connsiteY1666" fmla="*/ 4800895 h 6858001"/>
              <a:gd name="connsiteX1667" fmla="*/ 896878 w 6500924"/>
              <a:gd name="connsiteY1667" fmla="*/ 4798089 h 6858001"/>
              <a:gd name="connsiteX1668" fmla="*/ 1052210 w 6500924"/>
              <a:gd name="connsiteY1668" fmla="*/ 4756647 h 6858001"/>
              <a:gd name="connsiteX1669" fmla="*/ 1031622 w 6500924"/>
              <a:gd name="connsiteY1669" fmla="*/ 4735899 h 6858001"/>
              <a:gd name="connsiteX1670" fmla="*/ 1055909 w 6500924"/>
              <a:gd name="connsiteY1670" fmla="*/ 4721141 h 6858001"/>
              <a:gd name="connsiteX1671" fmla="*/ 943716 w 6500924"/>
              <a:gd name="connsiteY1671" fmla="*/ 4740092 h 6858001"/>
              <a:gd name="connsiteX1672" fmla="*/ 829237 w 6500924"/>
              <a:gd name="connsiteY1672" fmla="*/ 4768417 h 6858001"/>
              <a:gd name="connsiteX1673" fmla="*/ 812191 w 6500924"/>
              <a:gd name="connsiteY1673" fmla="*/ 4753499 h 6858001"/>
              <a:gd name="connsiteX1674" fmla="*/ 677997 w 6500924"/>
              <a:gd name="connsiteY1674" fmla="*/ 4777840 h 6858001"/>
              <a:gd name="connsiteX1675" fmla="*/ 781262 w 6500924"/>
              <a:gd name="connsiteY1675" fmla="*/ 4731056 h 6858001"/>
              <a:gd name="connsiteX1676" fmla="*/ 842237 w 6500924"/>
              <a:gd name="connsiteY1676" fmla="*/ 4717992 h 6858001"/>
              <a:gd name="connsiteX1677" fmla="*/ 850430 w 6500924"/>
              <a:gd name="connsiteY1677" fmla="*/ 4718162 h 6858001"/>
              <a:gd name="connsiteX1678" fmla="*/ 1009726 w 6500924"/>
              <a:gd name="connsiteY1678" fmla="*/ 4720567 h 6858001"/>
              <a:gd name="connsiteX1679" fmla="*/ 998577 w 6500924"/>
              <a:gd name="connsiteY1679" fmla="*/ 4703529 h 6858001"/>
              <a:gd name="connsiteX1680" fmla="*/ 988630 w 6500924"/>
              <a:gd name="connsiteY1680" fmla="*/ 4696874 h 6858001"/>
              <a:gd name="connsiteX1681" fmla="*/ 960206 w 6500924"/>
              <a:gd name="connsiteY1681" fmla="*/ 4690093 h 6858001"/>
              <a:gd name="connsiteX1682" fmla="*/ 954897 w 6500924"/>
              <a:gd name="connsiteY1682" fmla="*/ 4688455 h 6858001"/>
              <a:gd name="connsiteX1683" fmla="*/ 951940 w 6500924"/>
              <a:gd name="connsiteY1683" fmla="*/ 4688340 h 6858001"/>
              <a:gd name="connsiteX1684" fmla="*/ 941490 w 6500924"/>
              <a:gd name="connsiteY1684" fmla="*/ 4687938 h 6858001"/>
              <a:gd name="connsiteX1685" fmla="*/ 995585 w 6500924"/>
              <a:gd name="connsiteY1685" fmla="*/ 4670228 h 6858001"/>
              <a:gd name="connsiteX1686" fmla="*/ 1201107 w 6500924"/>
              <a:gd name="connsiteY1686" fmla="*/ 4607642 h 6858001"/>
              <a:gd name="connsiteX1687" fmla="*/ 1251650 w 6500924"/>
              <a:gd name="connsiteY1687" fmla="*/ 4598879 h 6858001"/>
              <a:gd name="connsiteX1688" fmla="*/ 1237998 w 6500924"/>
              <a:gd name="connsiteY1688" fmla="*/ 4595701 h 6858001"/>
              <a:gd name="connsiteX1689" fmla="*/ 1201107 w 6500924"/>
              <a:gd name="connsiteY1689" fmla="*/ 4607642 h 6858001"/>
              <a:gd name="connsiteX1690" fmla="*/ 931404 w 6500924"/>
              <a:gd name="connsiteY1690" fmla="*/ 4665100 h 6858001"/>
              <a:gd name="connsiteX1691" fmla="*/ 867628 w 6500924"/>
              <a:gd name="connsiteY1691" fmla="*/ 4681545 h 6858001"/>
              <a:gd name="connsiteX1692" fmla="*/ 852726 w 6500924"/>
              <a:gd name="connsiteY1692" fmla="*/ 4680659 h 6858001"/>
              <a:gd name="connsiteX1693" fmla="*/ 875274 w 6500924"/>
              <a:gd name="connsiteY1693" fmla="*/ 4671174 h 6858001"/>
              <a:gd name="connsiteX1694" fmla="*/ 863740 w 6500924"/>
              <a:gd name="connsiteY1694" fmla="*/ 4670735 h 6858001"/>
              <a:gd name="connsiteX1695" fmla="*/ 828599 w 6500924"/>
              <a:gd name="connsiteY1695" fmla="*/ 4670202 h 6858001"/>
              <a:gd name="connsiteX1696" fmla="*/ 704680 w 6500924"/>
              <a:gd name="connsiteY1696" fmla="*/ 4663530 h 6858001"/>
              <a:gd name="connsiteX1697" fmla="*/ 623154 w 6500924"/>
              <a:gd name="connsiteY1697" fmla="*/ 4658377 h 6858001"/>
              <a:gd name="connsiteX1698" fmla="*/ 699382 w 6500924"/>
              <a:gd name="connsiteY1698" fmla="*/ 4627498 h 6858001"/>
              <a:gd name="connsiteX1699" fmla="*/ 808594 w 6500924"/>
              <a:gd name="connsiteY1699" fmla="*/ 4598718 h 6858001"/>
              <a:gd name="connsiteX1700" fmla="*/ 651526 w 6500924"/>
              <a:gd name="connsiteY1700" fmla="*/ 4611680 h 6858001"/>
              <a:gd name="connsiteX1701" fmla="*/ 673756 w 6500924"/>
              <a:gd name="connsiteY1701" fmla="*/ 4595577 h 6858001"/>
              <a:gd name="connsiteX1702" fmla="*/ 688278 w 6500924"/>
              <a:gd name="connsiteY1702" fmla="*/ 4594611 h 6858001"/>
              <a:gd name="connsiteX1703" fmla="*/ 734670 w 6500924"/>
              <a:gd name="connsiteY1703" fmla="*/ 4597280 h 6858001"/>
              <a:gd name="connsiteX1704" fmla="*/ 812288 w 6500924"/>
              <a:gd name="connsiteY1704" fmla="*/ 4584681 h 6858001"/>
              <a:gd name="connsiteX1705" fmla="*/ 1068893 w 6500924"/>
              <a:gd name="connsiteY1705" fmla="*/ 4582724 h 6858001"/>
              <a:gd name="connsiteX1706" fmla="*/ 1150189 w 6500924"/>
              <a:gd name="connsiteY1706" fmla="*/ 4583495 h 6858001"/>
              <a:gd name="connsiteX1707" fmla="*/ 1108076 w 6500924"/>
              <a:gd name="connsiteY1707" fmla="*/ 4575175 h 6858001"/>
              <a:gd name="connsiteX1708" fmla="*/ 1092918 w 6500924"/>
              <a:gd name="connsiteY1708" fmla="*/ 4574538 h 6858001"/>
              <a:gd name="connsiteX1709" fmla="*/ 1093331 w 6500924"/>
              <a:gd name="connsiteY1709" fmla="*/ 4574513 h 6858001"/>
              <a:gd name="connsiteX1710" fmla="*/ 1090368 w 6500924"/>
              <a:gd name="connsiteY1710" fmla="*/ 4574431 h 6858001"/>
              <a:gd name="connsiteX1711" fmla="*/ 1085601 w 6500924"/>
              <a:gd name="connsiteY1711" fmla="*/ 4574231 h 6858001"/>
              <a:gd name="connsiteX1712" fmla="*/ 1084230 w 6500924"/>
              <a:gd name="connsiteY1712" fmla="*/ 4574261 h 6858001"/>
              <a:gd name="connsiteX1713" fmla="*/ 1090368 w 6500924"/>
              <a:gd name="connsiteY1713" fmla="*/ 4574431 h 6858001"/>
              <a:gd name="connsiteX1714" fmla="*/ 1092918 w 6500924"/>
              <a:gd name="connsiteY1714" fmla="*/ 4574538 h 6858001"/>
              <a:gd name="connsiteX1715" fmla="*/ 974763 w 6500924"/>
              <a:gd name="connsiteY1715" fmla="*/ 4582052 h 6858001"/>
              <a:gd name="connsiteX1716" fmla="*/ 876576 w 6500924"/>
              <a:gd name="connsiteY1716" fmla="*/ 4577685 h 6858001"/>
              <a:gd name="connsiteX1717" fmla="*/ 850027 w 6500924"/>
              <a:gd name="connsiteY1717" fmla="*/ 4558520 h 6858001"/>
              <a:gd name="connsiteX1718" fmla="*/ 774592 w 6500924"/>
              <a:gd name="connsiteY1718" fmla="*/ 4555778 h 6858001"/>
              <a:gd name="connsiteX1719" fmla="*/ 720472 w 6500924"/>
              <a:gd name="connsiteY1719" fmla="*/ 4539136 h 6858001"/>
              <a:gd name="connsiteX1720" fmla="*/ 830511 w 6500924"/>
              <a:gd name="connsiteY1720" fmla="*/ 4543731 h 6858001"/>
              <a:gd name="connsiteX1721" fmla="*/ 873523 w 6500924"/>
              <a:gd name="connsiteY1721" fmla="*/ 4529278 h 6858001"/>
              <a:gd name="connsiteX1722" fmla="*/ 916501 w 6500924"/>
              <a:gd name="connsiteY1722" fmla="*/ 4536183 h 6858001"/>
              <a:gd name="connsiteX1723" fmla="*/ 958538 w 6500924"/>
              <a:gd name="connsiteY1723" fmla="*/ 4522058 h 6858001"/>
              <a:gd name="connsiteX1724" fmla="*/ 1073270 w 6500924"/>
              <a:gd name="connsiteY1724" fmla="*/ 4518338 h 6858001"/>
              <a:gd name="connsiteX1725" fmla="*/ 1149909 w 6500924"/>
              <a:gd name="connsiteY1725" fmla="*/ 4506068 h 6858001"/>
              <a:gd name="connsiteX1726" fmla="*/ 905397 w 6500924"/>
              <a:gd name="connsiteY1726" fmla="*/ 4505088 h 6858001"/>
              <a:gd name="connsiteX1727" fmla="*/ 801896 w 6500924"/>
              <a:gd name="connsiteY1727" fmla="*/ 4500401 h 6858001"/>
              <a:gd name="connsiteX1728" fmla="*/ 775872 w 6500924"/>
              <a:gd name="connsiteY1728" fmla="*/ 4498305 h 6858001"/>
              <a:gd name="connsiteX1729" fmla="*/ 781383 w 6500924"/>
              <a:gd name="connsiteY1729" fmla="*/ 4497056 h 6858001"/>
              <a:gd name="connsiteX1730" fmla="*/ 827069 w 6500924"/>
              <a:gd name="connsiteY1730" fmla="*/ 4486546 h 6858001"/>
              <a:gd name="connsiteX1731" fmla="*/ 892724 w 6500924"/>
              <a:gd name="connsiteY1731" fmla="*/ 4488000 h 6858001"/>
              <a:gd name="connsiteX1732" fmla="*/ 961707 w 6500924"/>
              <a:gd name="connsiteY1732" fmla="*/ 4472686 h 6858001"/>
              <a:gd name="connsiteX1733" fmla="*/ 917297 w 6500924"/>
              <a:gd name="connsiteY1733" fmla="*/ 4466261 h 6858001"/>
              <a:gd name="connsiteX1734" fmla="*/ 1018051 w 6500924"/>
              <a:gd name="connsiteY1734" fmla="*/ 4445176 h 6858001"/>
              <a:gd name="connsiteX1735" fmla="*/ 1267738 w 6500924"/>
              <a:gd name="connsiteY1735" fmla="*/ 4390206 h 6858001"/>
              <a:gd name="connsiteX1736" fmla="*/ 1215622 w 6500924"/>
              <a:gd name="connsiteY1736" fmla="*/ 4391586 h 6858001"/>
              <a:gd name="connsiteX1737" fmla="*/ 916984 w 6500924"/>
              <a:gd name="connsiteY1737" fmla="*/ 4445369 h 6858001"/>
              <a:gd name="connsiteX1738" fmla="*/ 953204 w 6500924"/>
              <a:gd name="connsiteY1738" fmla="*/ 4420677 h 6858001"/>
              <a:gd name="connsiteX1739" fmla="*/ 1169990 w 6500924"/>
              <a:gd name="connsiteY1739" fmla="*/ 4370372 h 6858001"/>
              <a:gd name="connsiteX1740" fmla="*/ 1273729 w 6500924"/>
              <a:gd name="connsiteY1740" fmla="*/ 4348480 h 6858001"/>
              <a:gd name="connsiteX1741" fmla="*/ 1258429 w 6500924"/>
              <a:gd name="connsiteY1741" fmla="*/ 4345726 h 6858001"/>
              <a:gd name="connsiteX1742" fmla="*/ 1236099 w 6500924"/>
              <a:gd name="connsiteY1742" fmla="*/ 4352521 h 6858001"/>
              <a:gd name="connsiteX1743" fmla="*/ 1189103 w 6500924"/>
              <a:gd name="connsiteY1743" fmla="*/ 4355426 h 6858001"/>
              <a:gd name="connsiteX1744" fmla="*/ 1186657 w 6500924"/>
              <a:gd name="connsiteY1744" fmla="*/ 4351594 h 6858001"/>
              <a:gd name="connsiteX1745" fmla="*/ 1279680 w 6500924"/>
              <a:gd name="connsiteY1745" fmla="*/ 4329767 h 6858001"/>
              <a:gd name="connsiteX1746" fmla="*/ 1335664 w 6500924"/>
              <a:gd name="connsiteY1746" fmla="*/ 4317891 h 6858001"/>
              <a:gd name="connsiteX1747" fmla="*/ 1342583 w 6500924"/>
              <a:gd name="connsiteY1747" fmla="*/ 4314377 h 6858001"/>
              <a:gd name="connsiteX1748" fmla="*/ 1379977 w 6500924"/>
              <a:gd name="connsiteY1748" fmla="*/ 4308495 h 6858001"/>
              <a:gd name="connsiteX1749" fmla="*/ 1441112 w 6500924"/>
              <a:gd name="connsiteY1749" fmla="*/ 4295526 h 6858001"/>
              <a:gd name="connsiteX1750" fmla="*/ 1582661 w 6500924"/>
              <a:gd name="connsiteY1750" fmla="*/ 4261400 h 6858001"/>
              <a:gd name="connsiteX1751" fmla="*/ 1215504 w 6500924"/>
              <a:gd name="connsiteY1751" fmla="*/ 4324031 h 6858001"/>
              <a:gd name="connsiteX1752" fmla="*/ 1146029 w 6500924"/>
              <a:gd name="connsiteY1752" fmla="*/ 4339377 h 6858001"/>
              <a:gd name="connsiteX1753" fmla="*/ 1140356 w 6500924"/>
              <a:gd name="connsiteY1753" fmla="*/ 4336976 h 6858001"/>
              <a:gd name="connsiteX1754" fmla="*/ 1139245 w 6500924"/>
              <a:gd name="connsiteY1754" fmla="*/ 4335590 h 6858001"/>
              <a:gd name="connsiteX1755" fmla="*/ 1063832 w 6500924"/>
              <a:gd name="connsiteY1755" fmla="*/ 4354995 h 6858001"/>
              <a:gd name="connsiteX1756" fmla="*/ 968035 w 6500924"/>
              <a:gd name="connsiteY1756" fmla="*/ 4363677 h 6858001"/>
              <a:gd name="connsiteX1757" fmla="*/ 997515 w 6500924"/>
              <a:gd name="connsiteY1757" fmla="*/ 4355313 h 6858001"/>
              <a:gd name="connsiteX1758" fmla="*/ 1040426 w 6500924"/>
              <a:gd name="connsiteY1758" fmla="*/ 4354473 h 6858001"/>
              <a:gd name="connsiteX1759" fmla="*/ 1076302 w 6500924"/>
              <a:gd name="connsiteY1759" fmla="*/ 4349517 h 6858001"/>
              <a:gd name="connsiteX1760" fmla="*/ 1067039 w 6500924"/>
              <a:gd name="connsiteY1760" fmla="*/ 4338704 h 6858001"/>
              <a:gd name="connsiteX1761" fmla="*/ 1077675 w 6500924"/>
              <a:gd name="connsiteY1761" fmla="*/ 4336374 h 6858001"/>
              <a:gd name="connsiteX1762" fmla="*/ 1127906 w 6500924"/>
              <a:gd name="connsiteY1762" fmla="*/ 4326808 h 6858001"/>
              <a:gd name="connsiteX1763" fmla="*/ 1131169 w 6500924"/>
              <a:gd name="connsiteY1763" fmla="*/ 4325522 h 6858001"/>
              <a:gd name="connsiteX1764" fmla="*/ 1128598 w 6500924"/>
              <a:gd name="connsiteY1764" fmla="*/ 4322317 h 6858001"/>
              <a:gd name="connsiteX1765" fmla="*/ 1125696 w 6500924"/>
              <a:gd name="connsiteY1765" fmla="*/ 4314316 h 6858001"/>
              <a:gd name="connsiteX1766" fmla="*/ 1083866 w 6500924"/>
              <a:gd name="connsiteY1766" fmla="*/ 4323613 h 6858001"/>
              <a:gd name="connsiteX1767" fmla="*/ 989868 w 6500924"/>
              <a:gd name="connsiteY1767" fmla="*/ 4340603 h 6858001"/>
              <a:gd name="connsiteX1768" fmla="*/ 1014064 w 6500924"/>
              <a:gd name="connsiteY1768" fmla="*/ 4333369 h 6858001"/>
              <a:gd name="connsiteX1769" fmla="*/ 987841 w 6500924"/>
              <a:gd name="connsiteY1769" fmla="*/ 4333387 h 6858001"/>
              <a:gd name="connsiteX1770" fmla="*/ 1109506 w 6500924"/>
              <a:gd name="connsiteY1770" fmla="*/ 4299678 h 6858001"/>
              <a:gd name="connsiteX1771" fmla="*/ 1078495 w 6500924"/>
              <a:gd name="connsiteY1771" fmla="*/ 4306981 h 6858001"/>
              <a:gd name="connsiteX1772" fmla="*/ 1050865 w 6500924"/>
              <a:gd name="connsiteY1772" fmla="*/ 4313339 h 6858001"/>
              <a:gd name="connsiteX1773" fmla="*/ 780278 w 6500924"/>
              <a:gd name="connsiteY1773" fmla="*/ 4373885 h 6858001"/>
              <a:gd name="connsiteX1774" fmla="*/ 728219 w 6500924"/>
              <a:gd name="connsiteY1774" fmla="*/ 4385200 h 6858001"/>
              <a:gd name="connsiteX1775" fmla="*/ 734897 w 6500924"/>
              <a:gd name="connsiteY1775" fmla="*/ 4373142 h 6858001"/>
              <a:gd name="connsiteX1776" fmla="*/ 894617 w 6500924"/>
              <a:gd name="connsiteY1776" fmla="*/ 4334350 h 6858001"/>
              <a:gd name="connsiteX1777" fmla="*/ 1056337 w 6500924"/>
              <a:gd name="connsiteY1777" fmla="*/ 4293051 h 6858001"/>
              <a:gd name="connsiteX1778" fmla="*/ 926382 w 6500924"/>
              <a:gd name="connsiteY1778" fmla="*/ 4315557 h 6858001"/>
              <a:gd name="connsiteX1779" fmla="*/ 1008673 w 6500924"/>
              <a:gd name="connsiteY1779" fmla="*/ 4290169 h 6858001"/>
              <a:gd name="connsiteX1780" fmla="*/ 1005960 w 6500924"/>
              <a:gd name="connsiteY1780" fmla="*/ 4290664 h 6858001"/>
              <a:gd name="connsiteX1781" fmla="*/ 923855 w 6500924"/>
              <a:gd name="connsiteY1781" fmla="*/ 4310701 h 6858001"/>
              <a:gd name="connsiteX1782" fmla="*/ 921014 w 6500924"/>
              <a:gd name="connsiteY1782" fmla="*/ 4311375 h 6858001"/>
              <a:gd name="connsiteX1783" fmla="*/ 730898 w 6500924"/>
              <a:gd name="connsiteY1783" fmla="*/ 4356465 h 6858001"/>
              <a:gd name="connsiteX1784" fmla="*/ 724212 w 6500924"/>
              <a:gd name="connsiteY1784" fmla="*/ 4358135 h 6858001"/>
              <a:gd name="connsiteX1785" fmla="*/ 712121 w 6500924"/>
              <a:gd name="connsiteY1785" fmla="*/ 4358363 h 6858001"/>
              <a:gd name="connsiteX1786" fmla="*/ 604040 w 6500924"/>
              <a:gd name="connsiteY1786" fmla="*/ 4374983 h 6858001"/>
              <a:gd name="connsiteX1787" fmla="*/ 592974 w 6500924"/>
              <a:gd name="connsiteY1787" fmla="*/ 4377308 h 6858001"/>
              <a:gd name="connsiteX1788" fmla="*/ 600440 w 6500924"/>
              <a:gd name="connsiteY1788" fmla="*/ 4367055 h 6858001"/>
              <a:gd name="connsiteX1789" fmla="*/ 584823 w 6500924"/>
              <a:gd name="connsiteY1789" fmla="*/ 4368442 h 6858001"/>
              <a:gd name="connsiteX1790" fmla="*/ 557268 w 6500924"/>
              <a:gd name="connsiteY1790" fmla="*/ 4375043 h 6858001"/>
              <a:gd name="connsiteX1791" fmla="*/ 558904 w 6500924"/>
              <a:gd name="connsiteY1791" fmla="*/ 4373458 h 6858001"/>
              <a:gd name="connsiteX1792" fmla="*/ 615986 w 6500924"/>
              <a:gd name="connsiteY1792" fmla="*/ 4353426 h 6858001"/>
              <a:gd name="connsiteX1793" fmla="*/ 643340 w 6500924"/>
              <a:gd name="connsiteY1793" fmla="*/ 4344836 h 6858001"/>
              <a:gd name="connsiteX1794" fmla="*/ 833174 w 6500924"/>
              <a:gd name="connsiteY1794" fmla="*/ 4296404 h 6858001"/>
              <a:gd name="connsiteX1795" fmla="*/ 801257 w 6500924"/>
              <a:gd name="connsiteY1795" fmla="*/ 4297308 h 6858001"/>
              <a:gd name="connsiteX1796" fmla="*/ 743131 w 6500924"/>
              <a:gd name="connsiteY1796" fmla="*/ 4309742 h 6858001"/>
              <a:gd name="connsiteX1797" fmla="*/ 718196 w 6500924"/>
              <a:gd name="connsiteY1797" fmla="*/ 4315932 h 6858001"/>
              <a:gd name="connsiteX1798" fmla="*/ 718884 w 6500924"/>
              <a:gd name="connsiteY1798" fmla="*/ 4315346 h 6858001"/>
              <a:gd name="connsiteX1799" fmla="*/ 696484 w 6500924"/>
              <a:gd name="connsiteY1799" fmla="*/ 4310977 h 6858001"/>
              <a:gd name="connsiteX1800" fmla="*/ 681083 w 6500924"/>
              <a:gd name="connsiteY1800" fmla="*/ 4312283 h 6858001"/>
              <a:gd name="connsiteX1801" fmla="*/ 763282 w 6500924"/>
              <a:gd name="connsiteY1801" fmla="*/ 4293990 h 6858001"/>
              <a:gd name="connsiteX1802" fmla="*/ 769851 w 6500924"/>
              <a:gd name="connsiteY1802" fmla="*/ 4292390 h 6858001"/>
              <a:gd name="connsiteX1803" fmla="*/ 743934 w 6500924"/>
              <a:gd name="connsiteY1803" fmla="*/ 4281490 h 6858001"/>
              <a:gd name="connsiteX1804" fmla="*/ 664198 w 6500924"/>
              <a:gd name="connsiteY1804" fmla="*/ 4297150 h 6858001"/>
              <a:gd name="connsiteX1805" fmla="*/ 839372 w 6500924"/>
              <a:gd name="connsiteY1805" fmla="*/ 4250981 h 6858001"/>
              <a:gd name="connsiteX1806" fmla="*/ 1028939 w 6500924"/>
              <a:gd name="connsiteY1806" fmla="*/ 4204913 h 6858001"/>
              <a:gd name="connsiteX1807" fmla="*/ 1211369 w 6500924"/>
              <a:gd name="connsiteY1807" fmla="*/ 4168804 h 6858001"/>
              <a:gd name="connsiteX1808" fmla="*/ 1220604 w 6500924"/>
              <a:gd name="connsiteY1808" fmla="*/ 4166836 h 6858001"/>
              <a:gd name="connsiteX1809" fmla="*/ 1165132 w 6500924"/>
              <a:gd name="connsiteY1809" fmla="*/ 4161123 h 6858001"/>
              <a:gd name="connsiteX1810" fmla="*/ 1126018 w 6500924"/>
              <a:gd name="connsiteY1810" fmla="*/ 4138616 h 6858001"/>
              <a:gd name="connsiteX1811" fmla="*/ 916919 w 6500924"/>
              <a:gd name="connsiteY1811" fmla="*/ 4144840 h 6858001"/>
              <a:gd name="connsiteX1812" fmla="*/ 969611 w 6500924"/>
              <a:gd name="connsiteY1812" fmla="*/ 4125083 h 6858001"/>
              <a:gd name="connsiteX1813" fmla="*/ 967399 w 6500924"/>
              <a:gd name="connsiteY1813" fmla="*/ 4129329 h 6858001"/>
              <a:gd name="connsiteX1814" fmla="*/ 958475 w 6500924"/>
              <a:gd name="connsiteY1814" fmla="*/ 4130706 h 6858001"/>
              <a:gd name="connsiteX1815" fmla="*/ 965976 w 6500924"/>
              <a:gd name="connsiteY1815" fmla="*/ 4132058 h 6858001"/>
              <a:gd name="connsiteX1816" fmla="*/ 967399 w 6500924"/>
              <a:gd name="connsiteY1816" fmla="*/ 4129329 h 6858001"/>
              <a:gd name="connsiteX1817" fmla="*/ 983806 w 6500924"/>
              <a:gd name="connsiteY1817" fmla="*/ 4126792 h 6858001"/>
              <a:gd name="connsiteX1818" fmla="*/ 994949 w 6500924"/>
              <a:gd name="connsiteY1818" fmla="*/ 4128134 h 6858001"/>
              <a:gd name="connsiteX1819" fmla="*/ 1007048 w 6500924"/>
              <a:gd name="connsiteY1819" fmla="*/ 4126736 h 6858001"/>
              <a:gd name="connsiteX1820" fmla="*/ 1037147 w 6500924"/>
              <a:gd name="connsiteY1820" fmla="*/ 4097829 h 6858001"/>
              <a:gd name="connsiteX1821" fmla="*/ 1238094 w 6500924"/>
              <a:gd name="connsiteY1821" fmla="*/ 4088866 h 6858001"/>
              <a:gd name="connsiteX1822" fmla="*/ 1263848 w 6500924"/>
              <a:gd name="connsiteY1822" fmla="*/ 4067862 h 6858001"/>
              <a:gd name="connsiteX1823" fmla="*/ 1443960 w 6500924"/>
              <a:gd name="connsiteY1823" fmla="*/ 4061875 h 6858001"/>
              <a:gd name="connsiteX1824" fmla="*/ 1454172 w 6500924"/>
              <a:gd name="connsiteY1824" fmla="*/ 4061643 h 6858001"/>
              <a:gd name="connsiteX1825" fmla="*/ 1460641 w 6500924"/>
              <a:gd name="connsiteY1825" fmla="*/ 4058703 h 6858001"/>
              <a:gd name="connsiteX1826" fmla="*/ 1476775 w 6500924"/>
              <a:gd name="connsiteY1826" fmla="*/ 4048853 h 6858001"/>
              <a:gd name="connsiteX1827" fmla="*/ 1482085 w 6500924"/>
              <a:gd name="connsiteY1827" fmla="*/ 4042957 h 6858001"/>
              <a:gd name="connsiteX1828" fmla="*/ 1239390 w 6500924"/>
              <a:gd name="connsiteY1828" fmla="*/ 4037722 h 6858001"/>
              <a:gd name="connsiteX1829" fmla="*/ 944047 w 6500924"/>
              <a:gd name="connsiteY1829" fmla="*/ 4043330 h 6858001"/>
              <a:gd name="connsiteX1830" fmla="*/ 643559 w 6500924"/>
              <a:gd name="connsiteY1830" fmla="*/ 4057518 h 6858001"/>
              <a:gd name="connsiteX1831" fmla="*/ 622735 w 6500924"/>
              <a:gd name="connsiteY1831" fmla="*/ 4049668 h 6858001"/>
              <a:gd name="connsiteX1832" fmla="*/ 573244 w 6500924"/>
              <a:gd name="connsiteY1832" fmla="*/ 4033949 h 6858001"/>
              <a:gd name="connsiteX1833" fmla="*/ 666742 w 6500924"/>
              <a:gd name="connsiteY1833" fmla="*/ 4023320 h 6858001"/>
              <a:gd name="connsiteX1834" fmla="*/ 744106 w 6500924"/>
              <a:gd name="connsiteY1834" fmla="*/ 4019658 h 6858001"/>
              <a:gd name="connsiteX1835" fmla="*/ 746583 w 6500924"/>
              <a:gd name="connsiteY1835" fmla="*/ 4016320 h 6858001"/>
              <a:gd name="connsiteX1836" fmla="*/ 749677 w 6500924"/>
              <a:gd name="connsiteY1836" fmla="*/ 4012147 h 6858001"/>
              <a:gd name="connsiteX1837" fmla="*/ 751534 w 6500924"/>
              <a:gd name="connsiteY1837" fmla="*/ 4009643 h 6858001"/>
              <a:gd name="connsiteX1838" fmla="*/ 750709 w 6500924"/>
              <a:gd name="connsiteY1838" fmla="*/ 4010756 h 6858001"/>
              <a:gd name="connsiteX1839" fmla="*/ 749677 w 6500924"/>
              <a:gd name="connsiteY1839" fmla="*/ 4012147 h 6858001"/>
              <a:gd name="connsiteX1840" fmla="*/ 744106 w 6500924"/>
              <a:gd name="connsiteY1840" fmla="*/ 4019658 h 6858001"/>
              <a:gd name="connsiteX1841" fmla="*/ 666742 w 6500924"/>
              <a:gd name="connsiteY1841" fmla="*/ 4023320 h 6858001"/>
              <a:gd name="connsiteX1842" fmla="*/ 574030 w 6500924"/>
              <a:gd name="connsiteY1842" fmla="*/ 4020487 h 6858001"/>
              <a:gd name="connsiteX1843" fmla="*/ 576310 w 6500924"/>
              <a:gd name="connsiteY1843" fmla="*/ 3999655 h 6858001"/>
              <a:gd name="connsiteX1844" fmla="*/ 589389 w 6500924"/>
              <a:gd name="connsiteY1844" fmla="*/ 4008572 h 6858001"/>
              <a:gd name="connsiteX1845" fmla="*/ 576310 w 6500924"/>
              <a:gd name="connsiteY1845" fmla="*/ 3999655 h 6858001"/>
              <a:gd name="connsiteX1846" fmla="*/ 544220 w 6500924"/>
              <a:gd name="connsiteY1846" fmla="*/ 3991776 h 6858001"/>
              <a:gd name="connsiteX1847" fmla="*/ 632686 w 6500924"/>
              <a:gd name="connsiteY1847" fmla="*/ 3984251 h 6858001"/>
              <a:gd name="connsiteX1848" fmla="*/ 660885 w 6500924"/>
              <a:gd name="connsiteY1848" fmla="*/ 3986081 h 6858001"/>
              <a:gd name="connsiteX1849" fmla="*/ 674320 w 6500924"/>
              <a:gd name="connsiteY1849" fmla="*/ 3989954 h 6858001"/>
              <a:gd name="connsiteX1850" fmla="*/ 670806 w 6500924"/>
              <a:gd name="connsiteY1850" fmla="*/ 3981005 h 6858001"/>
              <a:gd name="connsiteX1851" fmla="*/ 789173 w 6500924"/>
              <a:gd name="connsiteY1851" fmla="*/ 3970935 h 6858001"/>
              <a:gd name="connsiteX1852" fmla="*/ 825394 w 6500924"/>
              <a:gd name="connsiteY1852" fmla="*/ 3978101 h 6858001"/>
              <a:gd name="connsiteX1853" fmla="*/ 907873 w 6500924"/>
              <a:gd name="connsiteY1853" fmla="*/ 3997671 h 6858001"/>
              <a:gd name="connsiteX1854" fmla="*/ 1008704 w 6500924"/>
              <a:gd name="connsiteY1854" fmla="*/ 4009789 h 6858001"/>
              <a:gd name="connsiteX1855" fmla="*/ 836930 w 6500924"/>
              <a:gd name="connsiteY1855" fmla="*/ 3967670 h 6858001"/>
              <a:gd name="connsiteX1856" fmla="*/ 835049 w 6500924"/>
              <a:gd name="connsiteY1856" fmla="*/ 3967031 h 6858001"/>
              <a:gd name="connsiteX1857" fmla="*/ 867318 w 6500924"/>
              <a:gd name="connsiteY1857" fmla="*/ 3964287 h 6858001"/>
              <a:gd name="connsiteX1858" fmla="*/ 1432589 w 6500924"/>
              <a:gd name="connsiteY1858" fmla="*/ 3940385 h 6858001"/>
              <a:gd name="connsiteX1859" fmla="*/ 1362029 w 6500924"/>
              <a:gd name="connsiteY1859" fmla="*/ 3930722 h 6858001"/>
              <a:gd name="connsiteX1860" fmla="*/ 1390312 w 6500924"/>
              <a:gd name="connsiteY1860" fmla="*/ 3919168 h 6858001"/>
              <a:gd name="connsiteX1861" fmla="*/ 1494180 w 6500924"/>
              <a:gd name="connsiteY1861" fmla="*/ 3938794 h 6858001"/>
              <a:gd name="connsiteX1862" fmla="*/ 1505024 w 6500924"/>
              <a:gd name="connsiteY1862" fmla="*/ 3934901 h 6858001"/>
              <a:gd name="connsiteX1863" fmla="*/ 1435163 w 6500924"/>
              <a:gd name="connsiteY1863" fmla="*/ 3914968 h 6858001"/>
              <a:gd name="connsiteX1864" fmla="*/ 1443541 w 6500924"/>
              <a:gd name="connsiteY1864" fmla="*/ 3914382 h 6858001"/>
              <a:gd name="connsiteX1865" fmla="*/ 1637833 w 6500924"/>
              <a:gd name="connsiteY1865" fmla="*/ 3893843 h 6858001"/>
              <a:gd name="connsiteX1866" fmla="*/ 1576288 w 6500924"/>
              <a:gd name="connsiteY1866" fmla="*/ 3885185 h 6858001"/>
              <a:gd name="connsiteX1867" fmla="*/ 1573609 w 6500924"/>
              <a:gd name="connsiteY1867" fmla="*/ 3886806 h 6858001"/>
              <a:gd name="connsiteX1868" fmla="*/ 1565214 w 6500924"/>
              <a:gd name="connsiteY1868" fmla="*/ 3884495 h 6858001"/>
              <a:gd name="connsiteX1869" fmla="*/ 1565812 w 6500924"/>
              <a:gd name="connsiteY1869" fmla="*/ 3883711 h 6858001"/>
              <a:gd name="connsiteX1870" fmla="*/ 1556294 w 6500924"/>
              <a:gd name="connsiteY1870" fmla="*/ 3882372 h 6858001"/>
              <a:gd name="connsiteX1871" fmla="*/ 1352181 w 6500924"/>
              <a:gd name="connsiteY1871" fmla="*/ 3875906 h 6858001"/>
              <a:gd name="connsiteX1872" fmla="*/ 1372773 w 6500924"/>
              <a:gd name="connsiteY1872" fmla="*/ 3843804 h 6858001"/>
              <a:gd name="connsiteX1873" fmla="*/ 1338819 w 6500924"/>
              <a:gd name="connsiteY1873" fmla="*/ 3832396 h 6858001"/>
              <a:gd name="connsiteX1874" fmla="*/ 1483541 w 6500924"/>
              <a:gd name="connsiteY1874" fmla="*/ 3823272 h 6858001"/>
              <a:gd name="connsiteX1875" fmla="*/ 1556433 w 6500924"/>
              <a:gd name="connsiteY1875" fmla="*/ 3830009 h 6858001"/>
              <a:gd name="connsiteX1876" fmla="*/ 1605016 w 6500924"/>
              <a:gd name="connsiteY1876" fmla="*/ 3827005 h 6858001"/>
              <a:gd name="connsiteX1877" fmla="*/ 1637057 w 6500924"/>
              <a:gd name="connsiteY1877" fmla="*/ 3817593 h 6858001"/>
              <a:gd name="connsiteX1878" fmla="*/ 1638056 w 6500924"/>
              <a:gd name="connsiteY1878" fmla="*/ 3815488 h 6858001"/>
              <a:gd name="connsiteX1879" fmla="*/ 1651035 w 6500924"/>
              <a:gd name="connsiteY1879" fmla="*/ 3801508 h 6858001"/>
              <a:gd name="connsiteX1880" fmla="*/ 1682806 w 6500924"/>
              <a:gd name="connsiteY1880" fmla="*/ 3799063 h 6858001"/>
              <a:gd name="connsiteX1881" fmla="*/ 1704375 w 6500924"/>
              <a:gd name="connsiteY1881" fmla="*/ 3797821 h 6858001"/>
              <a:gd name="connsiteX1882" fmla="*/ 1744006 w 6500924"/>
              <a:gd name="connsiteY1882" fmla="*/ 3786181 h 6858001"/>
              <a:gd name="connsiteX1883" fmla="*/ 1815305 w 6500924"/>
              <a:gd name="connsiteY1883" fmla="*/ 3769020 h 6858001"/>
              <a:gd name="connsiteX1884" fmla="*/ 1786084 w 6500924"/>
              <a:gd name="connsiteY1884" fmla="*/ 3767881 h 6858001"/>
              <a:gd name="connsiteX1885" fmla="*/ 1684120 w 6500924"/>
              <a:gd name="connsiteY1885" fmla="*/ 3764240 h 6858001"/>
              <a:gd name="connsiteX1886" fmla="*/ 1623627 w 6500924"/>
              <a:gd name="connsiteY1886" fmla="*/ 3765449 h 6858001"/>
              <a:gd name="connsiteX1887" fmla="*/ 1616885 w 6500924"/>
              <a:gd name="connsiteY1887" fmla="*/ 3765566 h 6858001"/>
              <a:gd name="connsiteX1888" fmla="*/ 1612881 w 6500924"/>
              <a:gd name="connsiteY1888" fmla="*/ 3766296 h 6858001"/>
              <a:gd name="connsiteX1889" fmla="*/ 1600923 w 6500924"/>
              <a:gd name="connsiteY1889" fmla="*/ 3769528 h 6858001"/>
              <a:gd name="connsiteX1890" fmla="*/ 1595696 w 6500924"/>
              <a:gd name="connsiteY1890" fmla="*/ 3767454 h 6858001"/>
              <a:gd name="connsiteX1891" fmla="*/ 1582095 w 6500924"/>
              <a:gd name="connsiteY1891" fmla="*/ 3766168 h 6858001"/>
              <a:gd name="connsiteX1892" fmla="*/ 1571372 w 6500924"/>
              <a:gd name="connsiteY1892" fmla="*/ 3766353 h 6858001"/>
              <a:gd name="connsiteX1893" fmla="*/ 1497292 w 6500924"/>
              <a:gd name="connsiteY1893" fmla="*/ 3759216 h 6858001"/>
              <a:gd name="connsiteX1894" fmla="*/ 1441986 w 6500924"/>
              <a:gd name="connsiteY1894" fmla="*/ 3754318 h 6858001"/>
              <a:gd name="connsiteX1895" fmla="*/ 1418397 w 6500924"/>
              <a:gd name="connsiteY1895" fmla="*/ 3759628 h 6858001"/>
              <a:gd name="connsiteX1896" fmla="*/ 1389554 w 6500924"/>
              <a:gd name="connsiteY1896" fmla="*/ 3755064 h 6858001"/>
              <a:gd name="connsiteX1897" fmla="*/ 1379493 w 6500924"/>
              <a:gd name="connsiteY1897" fmla="*/ 3751576 h 6858001"/>
              <a:gd name="connsiteX1898" fmla="*/ 1378226 w 6500924"/>
              <a:gd name="connsiteY1898" fmla="*/ 3749581 h 6858001"/>
              <a:gd name="connsiteX1899" fmla="*/ 1313265 w 6500924"/>
              <a:gd name="connsiteY1899" fmla="*/ 3746355 h 6858001"/>
              <a:gd name="connsiteX1900" fmla="*/ 1129612 w 6500924"/>
              <a:gd name="connsiteY1900" fmla="*/ 3732446 h 6858001"/>
              <a:gd name="connsiteX1901" fmla="*/ 1480447 w 6500924"/>
              <a:gd name="connsiteY1901" fmla="*/ 3725461 h 6858001"/>
              <a:gd name="connsiteX1902" fmla="*/ 1646312 w 6500924"/>
              <a:gd name="connsiteY1902" fmla="*/ 3712516 h 6858001"/>
              <a:gd name="connsiteX1903" fmla="*/ 1651327 w 6500924"/>
              <a:gd name="connsiteY1903" fmla="*/ 3707307 h 6858001"/>
              <a:gd name="connsiteX1904" fmla="*/ 1609423 w 6500924"/>
              <a:gd name="connsiteY1904" fmla="*/ 3716621 h 6858001"/>
              <a:gd name="connsiteX1905" fmla="*/ 1607520 w 6500924"/>
              <a:gd name="connsiteY1905" fmla="*/ 3717050 h 6858001"/>
              <a:gd name="connsiteX1906" fmla="*/ 1559374 w 6500924"/>
              <a:gd name="connsiteY1906" fmla="*/ 3718199 h 6858001"/>
              <a:gd name="connsiteX1907" fmla="*/ 1538061 w 6500924"/>
              <a:gd name="connsiteY1907" fmla="*/ 3721605 h 6858001"/>
              <a:gd name="connsiteX1908" fmla="*/ 1554907 w 6500924"/>
              <a:gd name="connsiteY1908" fmla="*/ 3687851 h 6858001"/>
              <a:gd name="connsiteX1909" fmla="*/ 1504975 w 6500924"/>
              <a:gd name="connsiteY1909" fmla="*/ 3684337 h 6858001"/>
              <a:gd name="connsiteX1910" fmla="*/ 1479719 w 6500924"/>
              <a:gd name="connsiteY1910" fmla="*/ 3664727 h 6858001"/>
              <a:gd name="connsiteX1911" fmla="*/ 1617972 w 6500924"/>
              <a:gd name="connsiteY1911" fmla="*/ 3655736 h 6858001"/>
              <a:gd name="connsiteX1912" fmla="*/ 1623683 w 6500924"/>
              <a:gd name="connsiteY1912" fmla="*/ 3616356 h 6858001"/>
              <a:gd name="connsiteX1913" fmla="*/ 1699192 w 6500924"/>
              <a:gd name="connsiteY1913" fmla="*/ 3619080 h 6858001"/>
              <a:gd name="connsiteX1914" fmla="*/ 1700572 w 6500924"/>
              <a:gd name="connsiteY1914" fmla="*/ 3608411 h 6858001"/>
              <a:gd name="connsiteX1915" fmla="*/ 1617409 w 6500924"/>
              <a:gd name="connsiteY1915" fmla="*/ 3606036 h 6858001"/>
              <a:gd name="connsiteX1916" fmla="*/ 1603062 w 6500924"/>
              <a:gd name="connsiteY1916" fmla="*/ 3594327 h 6858001"/>
              <a:gd name="connsiteX1917" fmla="*/ 1613398 w 6500924"/>
              <a:gd name="connsiteY1917" fmla="*/ 3593480 h 6858001"/>
              <a:gd name="connsiteX1918" fmla="*/ 1572722 w 6500924"/>
              <a:gd name="connsiteY1918" fmla="*/ 3583338 h 6858001"/>
              <a:gd name="connsiteX1919" fmla="*/ 1514593 w 6500924"/>
              <a:gd name="connsiteY1919" fmla="*/ 3574969 h 6858001"/>
              <a:gd name="connsiteX1920" fmla="*/ 1632700 w 6500924"/>
              <a:gd name="connsiteY1920" fmla="*/ 3564940 h 6858001"/>
              <a:gd name="connsiteX1921" fmla="*/ 1753721 w 6500924"/>
              <a:gd name="connsiteY1921" fmla="*/ 3554413 h 6858001"/>
              <a:gd name="connsiteX1922" fmla="*/ 1760340 w 6500924"/>
              <a:gd name="connsiteY1922" fmla="*/ 3551877 h 6858001"/>
              <a:gd name="connsiteX1923" fmla="*/ 1729407 w 6500924"/>
              <a:gd name="connsiteY1923" fmla="*/ 3538512 h 6858001"/>
              <a:gd name="connsiteX1924" fmla="*/ 1677884 w 6500924"/>
              <a:gd name="connsiteY1924" fmla="*/ 3534932 h 6858001"/>
              <a:gd name="connsiteX1925" fmla="*/ 1612110 w 6500924"/>
              <a:gd name="connsiteY1925" fmla="*/ 3532838 h 6858001"/>
              <a:gd name="connsiteX1926" fmla="*/ 1500778 w 6500924"/>
              <a:gd name="connsiteY1926" fmla="*/ 3526712 h 6858001"/>
              <a:gd name="connsiteX1927" fmla="*/ 1430401 w 6500924"/>
              <a:gd name="connsiteY1927" fmla="*/ 3521018 h 6858001"/>
              <a:gd name="connsiteX1928" fmla="*/ 1451538 w 6500924"/>
              <a:gd name="connsiteY1928" fmla="*/ 3516654 h 6858001"/>
              <a:gd name="connsiteX1929" fmla="*/ 1603552 w 6500924"/>
              <a:gd name="connsiteY1929" fmla="*/ 3479140 h 6858001"/>
              <a:gd name="connsiteX1930" fmla="*/ 1675087 w 6500924"/>
              <a:gd name="connsiteY1930" fmla="*/ 3470738 h 6858001"/>
              <a:gd name="connsiteX1931" fmla="*/ 1603950 w 6500924"/>
              <a:gd name="connsiteY1931" fmla="*/ 3467305 h 6858001"/>
              <a:gd name="connsiteX1932" fmla="*/ 1530920 w 6500924"/>
              <a:gd name="connsiteY1932" fmla="*/ 3452106 h 6858001"/>
              <a:gd name="connsiteX1933" fmla="*/ 1540717 w 6500924"/>
              <a:gd name="connsiteY1933" fmla="*/ 3444837 h 6858001"/>
              <a:gd name="connsiteX1934" fmla="*/ 1547186 w 6500924"/>
              <a:gd name="connsiteY1934" fmla="*/ 3443188 h 6858001"/>
              <a:gd name="connsiteX1935" fmla="*/ 1687905 w 6500924"/>
              <a:gd name="connsiteY1935" fmla="*/ 3469430 h 6858001"/>
              <a:gd name="connsiteX1936" fmla="*/ 1709304 w 6500924"/>
              <a:gd name="connsiteY1936" fmla="*/ 3467963 h 6858001"/>
              <a:gd name="connsiteX1937" fmla="*/ 1678074 w 6500924"/>
              <a:gd name="connsiteY1937" fmla="*/ 3460924 h 6858001"/>
              <a:gd name="connsiteX1938" fmla="*/ 1677630 w 6500924"/>
              <a:gd name="connsiteY1938" fmla="*/ 3460860 h 6858001"/>
              <a:gd name="connsiteX1939" fmla="*/ 1684193 w 6500924"/>
              <a:gd name="connsiteY1939" fmla="*/ 3459240 h 6858001"/>
              <a:gd name="connsiteX1940" fmla="*/ 1720182 w 6500924"/>
              <a:gd name="connsiteY1940" fmla="*/ 3451205 h 6858001"/>
              <a:gd name="connsiteX1941" fmla="*/ 1696215 w 6500924"/>
              <a:gd name="connsiteY1941" fmla="*/ 3443746 h 6858001"/>
              <a:gd name="connsiteX1942" fmla="*/ 1641198 w 6500924"/>
              <a:gd name="connsiteY1942" fmla="*/ 3455491 h 6858001"/>
              <a:gd name="connsiteX1943" fmla="*/ 1624435 w 6500924"/>
              <a:gd name="connsiteY1943" fmla="*/ 3453023 h 6858001"/>
              <a:gd name="connsiteX1944" fmla="*/ 1597546 w 6500924"/>
              <a:gd name="connsiteY1944" fmla="*/ 3440959 h 6858001"/>
              <a:gd name="connsiteX1945" fmla="*/ 1641064 w 6500924"/>
              <a:gd name="connsiteY1945" fmla="*/ 3430509 h 6858001"/>
              <a:gd name="connsiteX1946" fmla="*/ 1651032 w 6500924"/>
              <a:gd name="connsiteY1946" fmla="*/ 3429687 h 6858001"/>
              <a:gd name="connsiteX1947" fmla="*/ 1621292 w 6500924"/>
              <a:gd name="connsiteY1947" fmla="*/ 3420435 h 6858001"/>
              <a:gd name="connsiteX1948" fmla="*/ 1636768 w 6500924"/>
              <a:gd name="connsiteY1948" fmla="*/ 3422388 h 6858001"/>
              <a:gd name="connsiteX1949" fmla="*/ 1446910 w 6500924"/>
              <a:gd name="connsiteY1949" fmla="*/ 3376250 h 6858001"/>
              <a:gd name="connsiteX1950" fmla="*/ 1203546 w 6500924"/>
              <a:gd name="connsiteY1950" fmla="*/ 3312105 h 6858001"/>
              <a:gd name="connsiteX1951" fmla="*/ 1490237 w 6500924"/>
              <a:gd name="connsiteY1951" fmla="*/ 3375945 h 6858001"/>
              <a:gd name="connsiteX1952" fmla="*/ 1586794 w 6500924"/>
              <a:gd name="connsiteY1952" fmla="*/ 3394330 h 6858001"/>
              <a:gd name="connsiteX1953" fmla="*/ 1580026 w 6500924"/>
              <a:gd name="connsiteY1953" fmla="*/ 3382901 h 6858001"/>
              <a:gd name="connsiteX1954" fmla="*/ 1576230 w 6500924"/>
              <a:gd name="connsiteY1954" fmla="*/ 3381084 h 6858001"/>
              <a:gd name="connsiteX1955" fmla="*/ 1545946 w 6500924"/>
              <a:gd name="connsiteY1955" fmla="*/ 3374224 h 6858001"/>
              <a:gd name="connsiteX1956" fmla="*/ 1558792 w 6500924"/>
              <a:gd name="connsiteY1956" fmla="*/ 3374065 h 6858001"/>
              <a:gd name="connsiteX1957" fmla="*/ 1561607 w 6500924"/>
              <a:gd name="connsiteY1957" fmla="*/ 3374076 h 6858001"/>
              <a:gd name="connsiteX1958" fmla="*/ 1554886 w 6500924"/>
              <a:gd name="connsiteY1958" fmla="*/ 3370855 h 6858001"/>
              <a:gd name="connsiteX1959" fmla="*/ 1503771 w 6500924"/>
              <a:gd name="connsiteY1959" fmla="*/ 3356092 h 6858001"/>
              <a:gd name="connsiteX1960" fmla="*/ 1341200 w 6500924"/>
              <a:gd name="connsiteY1960" fmla="*/ 3316495 h 6858001"/>
              <a:gd name="connsiteX1961" fmla="*/ 1195621 w 6500924"/>
              <a:gd name="connsiteY1961" fmla="*/ 3284513 h 6858001"/>
              <a:gd name="connsiteX1962" fmla="*/ 1187330 w 6500924"/>
              <a:gd name="connsiteY1962" fmla="*/ 3286850 h 6858001"/>
              <a:gd name="connsiteX1963" fmla="*/ 1111219 w 6500924"/>
              <a:gd name="connsiteY1963" fmla="*/ 3285911 h 6858001"/>
              <a:gd name="connsiteX1964" fmla="*/ 1117305 w 6500924"/>
              <a:gd name="connsiteY1964" fmla="*/ 3291569 h 6858001"/>
              <a:gd name="connsiteX1965" fmla="*/ 1108911 w 6500924"/>
              <a:gd name="connsiteY1965" fmla="*/ 3293884 h 6858001"/>
              <a:gd name="connsiteX1966" fmla="*/ 1095419 w 6500924"/>
              <a:gd name="connsiteY1966" fmla="*/ 3285716 h 6858001"/>
              <a:gd name="connsiteX1967" fmla="*/ 979725 w 6500924"/>
              <a:gd name="connsiteY1967" fmla="*/ 3284291 h 6858001"/>
              <a:gd name="connsiteX1968" fmla="*/ 948053 w 6500924"/>
              <a:gd name="connsiteY1968" fmla="*/ 3282962 h 6858001"/>
              <a:gd name="connsiteX1969" fmla="*/ 968181 w 6500924"/>
              <a:gd name="connsiteY1969" fmla="*/ 3276880 h 6858001"/>
              <a:gd name="connsiteX1970" fmla="*/ 1021844 w 6500924"/>
              <a:gd name="connsiteY1970" fmla="*/ 3259713 h 6858001"/>
              <a:gd name="connsiteX1971" fmla="*/ 1020255 w 6500924"/>
              <a:gd name="connsiteY1971" fmla="*/ 3258139 h 6858001"/>
              <a:gd name="connsiteX1972" fmla="*/ 1083070 w 6500924"/>
              <a:gd name="connsiteY1972" fmla="*/ 3258081 h 6858001"/>
              <a:gd name="connsiteX1973" fmla="*/ 1011340 w 6500924"/>
              <a:gd name="connsiteY1973" fmla="*/ 3240970 h 6858001"/>
              <a:gd name="connsiteX1974" fmla="*/ 864304 w 6500924"/>
              <a:gd name="connsiteY1974" fmla="*/ 3195609 h 6858001"/>
              <a:gd name="connsiteX1975" fmla="*/ 1009029 w 6500924"/>
              <a:gd name="connsiteY1975" fmla="*/ 3220675 h 6858001"/>
              <a:gd name="connsiteX1976" fmla="*/ 1155169 w 6500924"/>
              <a:gd name="connsiteY1976" fmla="*/ 3255257 h 6858001"/>
              <a:gd name="connsiteX1977" fmla="*/ 1197753 w 6500924"/>
              <a:gd name="connsiteY1977" fmla="*/ 3251772 h 6858001"/>
              <a:gd name="connsiteX1978" fmla="*/ 1135540 w 6500924"/>
              <a:gd name="connsiteY1978" fmla="*/ 3235899 h 6858001"/>
              <a:gd name="connsiteX1979" fmla="*/ 925764 w 6500924"/>
              <a:gd name="connsiteY1979" fmla="*/ 3177778 h 6858001"/>
              <a:gd name="connsiteX1980" fmla="*/ 955955 w 6500924"/>
              <a:gd name="connsiteY1980" fmla="*/ 3177799 h 6858001"/>
              <a:gd name="connsiteX1981" fmla="*/ 957260 w 6500924"/>
              <a:gd name="connsiteY1981" fmla="*/ 3177672 h 6858001"/>
              <a:gd name="connsiteX1982" fmla="*/ 966590 w 6500924"/>
              <a:gd name="connsiteY1982" fmla="*/ 3179640 h 6858001"/>
              <a:gd name="connsiteX1983" fmla="*/ 1114968 w 6500924"/>
              <a:gd name="connsiteY1983" fmla="*/ 3214991 h 6858001"/>
              <a:gd name="connsiteX1984" fmla="*/ 1015595 w 6500924"/>
              <a:gd name="connsiteY1984" fmla="*/ 3174791 h 6858001"/>
              <a:gd name="connsiteX1985" fmla="*/ 1004961 w 6500924"/>
              <a:gd name="connsiteY1985" fmla="*/ 3172464 h 6858001"/>
              <a:gd name="connsiteX1986" fmla="*/ 1014225 w 6500924"/>
              <a:gd name="connsiteY1986" fmla="*/ 3161647 h 6858001"/>
              <a:gd name="connsiteX1987" fmla="*/ 978348 w 6500924"/>
              <a:gd name="connsiteY1987" fmla="*/ 3156691 h 6858001"/>
              <a:gd name="connsiteX1988" fmla="*/ 935437 w 6500924"/>
              <a:gd name="connsiteY1988" fmla="*/ 3155853 h 6858001"/>
              <a:gd name="connsiteX1989" fmla="*/ 905957 w 6500924"/>
              <a:gd name="connsiteY1989" fmla="*/ 3147486 h 6858001"/>
              <a:gd name="connsiteX1990" fmla="*/ 1001753 w 6500924"/>
              <a:gd name="connsiteY1990" fmla="*/ 3156169 h 6858001"/>
              <a:gd name="connsiteX1991" fmla="*/ 1296209 w 6500924"/>
              <a:gd name="connsiteY1991" fmla="*/ 3229702 h 6858001"/>
              <a:gd name="connsiteX1992" fmla="*/ 1347250 w 6500924"/>
              <a:gd name="connsiteY1992" fmla="*/ 3241808 h 6858001"/>
              <a:gd name="connsiteX1993" fmla="*/ 1372322 w 6500924"/>
              <a:gd name="connsiteY1993" fmla="*/ 3242781 h 6858001"/>
              <a:gd name="connsiteX1994" fmla="*/ 1361102 w 6500924"/>
              <a:gd name="connsiteY1994" fmla="*/ 3245093 h 6858001"/>
              <a:gd name="connsiteX1995" fmla="*/ 1519018 w 6500924"/>
              <a:gd name="connsiteY1995" fmla="*/ 3282546 h 6858001"/>
              <a:gd name="connsiteX1996" fmla="*/ 1567387 w 6500924"/>
              <a:gd name="connsiteY1996" fmla="*/ 3271590 h 6858001"/>
              <a:gd name="connsiteX1997" fmla="*/ 1523663 w 6500924"/>
              <a:gd name="connsiteY1997" fmla="*/ 3260425 h 6858001"/>
              <a:gd name="connsiteX1998" fmla="*/ 1295693 w 6500924"/>
              <a:gd name="connsiteY1998" fmla="*/ 3205056 h 6858001"/>
              <a:gd name="connsiteX1999" fmla="*/ 1122200 w 6500924"/>
              <a:gd name="connsiteY1999" fmla="*/ 3163297 h 6858001"/>
              <a:gd name="connsiteX2000" fmla="*/ 1174019 w 6500924"/>
              <a:gd name="connsiteY2000" fmla="*/ 3158644 h 6858001"/>
              <a:gd name="connsiteX2001" fmla="*/ 1184142 w 6500924"/>
              <a:gd name="connsiteY2001" fmla="*/ 3161724 h 6858001"/>
              <a:gd name="connsiteX2002" fmla="*/ 1201152 w 6500924"/>
              <a:gd name="connsiteY2002" fmla="*/ 3159284 h 6858001"/>
              <a:gd name="connsiteX2003" fmla="*/ 1307374 w 6500924"/>
              <a:gd name="connsiteY2003" fmla="*/ 3153798 h 6858001"/>
              <a:gd name="connsiteX2004" fmla="*/ 1407576 w 6500924"/>
              <a:gd name="connsiteY2004" fmla="*/ 3150080 h 6858001"/>
              <a:gd name="connsiteX2005" fmla="*/ 1422063 w 6500924"/>
              <a:gd name="connsiteY2005" fmla="*/ 3149003 h 6858001"/>
              <a:gd name="connsiteX2006" fmla="*/ 1533843 w 6500924"/>
              <a:gd name="connsiteY2006" fmla="*/ 3172998 h 6858001"/>
              <a:gd name="connsiteX2007" fmla="*/ 1397551 w 6500924"/>
              <a:gd name="connsiteY2007" fmla="*/ 3165368 h 6858001"/>
              <a:gd name="connsiteX2008" fmla="*/ 1238580 w 6500924"/>
              <a:gd name="connsiteY2008" fmla="*/ 3173854 h 6858001"/>
              <a:gd name="connsiteX2009" fmla="*/ 1219245 w 6500924"/>
              <a:gd name="connsiteY2009" fmla="*/ 3172980 h 6858001"/>
              <a:gd name="connsiteX2010" fmla="*/ 1220403 w 6500924"/>
              <a:gd name="connsiteY2010" fmla="*/ 3173397 h 6858001"/>
              <a:gd name="connsiteX2011" fmla="*/ 1224749 w 6500924"/>
              <a:gd name="connsiteY2011" fmla="*/ 3175054 h 6858001"/>
              <a:gd name="connsiteX2012" fmla="*/ 1606471 w 6500924"/>
              <a:gd name="connsiteY2012" fmla="*/ 3257958 h 6858001"/>
              <a:gd name="connsiteX2013" fmla="*/ 1616813 w 6500924"/>
              <a:gd name="connsiteY2013" fmla="*/ 3260397 h 6858001"/>
              <a:gd name="connsiteX2014" fmla="*/ 1655083 w 6500924"/>
              <a:gd name="connsiteY2014" fmla="*/ 3251730 h 6858001"/>
              <a:gd name="connsiteX2015" fmla="*/ 1637159 w 6500924"/>
              <a:gd name="connsiteY2015" fmla="*/ 3251525 h 6858001"/>
              <a:gd name="connsiteX2016" fmla="*/ 1616245 w 6500924"/>
              <a:gd name="connsiteY2016" fmla="*/ 3243007 h 6858001"/>
              <a:gd name="connsiteX2017" fmla="*/ 1634797 w 6500924"/>
              <a:gd name="connsiteY2017" fmla="*/ 3239583 h 6858001"/>
              <a:gd name="connsiteX2018" fmla="*/ 1655723 w 6500924"/>
              <a:gd name="connsiteY2018" fmla="*/ 3251584 h 6858001"/>
              <a:gd name="connsiteX2019" fmla="*/ 1724135 w 6500924"/>
              <a:gd name="connsiteY2019" fmla="*/ 3236089 h 6858001"/>
              <a:gd name="connsiteX2020" fmla="*/ 1677169 w 6500924"/>
              <a:gd name="connsiteY2020" fmla="*/ 3230927 h 6858001"/>
              <a:gd name="connsiteX2021" fmla="*/ 1664275 w 6500924"/>
              <a:gd name="connsiteY2021" fmla="*/ 3227820 h 6858001"/>
              <a:gd name="connsiteX2022" fmla="*/ 1559215 w 6500924"/>
              <a:gd name="connsiteY2022" fmla="*/ 3244296 h 6858001"/>
              <a:gd name="connsiteX2023" fmla="*/ 1672852 w 6500924"/>
              <a:gd name="connsiteY2023" fmla="*/ 3208934 h 6858001"/>
              <a:gd name="connsiteX2024" fmla="*/ 1690687 w 6500924"/>
              <a:gd name="connsiteY2024" fmla="*/ 3204888 h 6858001"/>
              <a:gd name="connsiteX2025" fmla="*/ 1634797 w 6500924"/>
              <a:gd name="connsiteY2025" fmla="*/ 3189849 h 6858001"/>
              <a:gd name="connsiteX2026" fmla="*/ 1709653 w 6500924"/>
              <a:gd name="connsiteY2026" fmla="*/ 3200587 h 6858001"/>
              <a:gd name="connsiteX2027" fmla="*/ 1738196 w 6500924"/>
              <a:gd name="connsiteY2027" fmla="*/ 3194112 h 6858001"/>
              <a:gd name="connsiteX2028" fmla="*/ 1665630 w 6500924"/>
              <a:gd name="connsiteY2028" fmla="*/ 3185588 h 6858001"/>
              <a:gd name="connsiteX2029" fmla="*/ 1513616 w 6500924"/>
              <a:gd name="connsiteY2029" fmla="*/ 3148075 h 6858001"/>
              <a:gd name="connsiteX2030" fmla="*/ 1492478 w 6500924"/>
              <a:gd name="connsiteY2030" fmla="*/ 3143709 h 6858001"/>
              <a:gd name="connsiteX2031" fmla="*/ 1562858 w 6500924"/>
              <a:gd name="connsiteY2031" fmla="*/ 3138016 h 6858001"/>
              <a:gd name="connsiteX2032" fmla="*/ 1590946 w 6500924"/>
              <a:gd name="connsiteY2032" fmla="*/ 3136233 h 6858001"/>
              <a:gd name="connsiteX2033" fmla="*/ 1561982 w 6500924"/>
              <a:gd name="connsiteY2033" fmla="*/ 3127486 h 6858001"/>
              <a:gd name="connsiteX2034" fmla="*/ 1554736 w 6500924"/>
              <a:gd name="connsiteY2034" fmla="*/ 3106189 h 6858001"/>
              <a:gd name="connsiteX2035" fmla="*/ 1669014 w 6500924"/>
              <a:gd name="connsiteY2035" fmla="*/ 3125490 h 6858001"/>
              <a:gd name="connsiteX2036" fmla="*/ 1707206 w 6500924"/>
              <a:gd name="connsiteY2036" fmla="*/ 3108990 h 6858001"/>
              <a:gd name="connsiteX2037" fmla="*/ 1695148 w 6500924"/>
              <a:gd name="connsiteY2037" fmla="*/ 3106458 h 6858001"/>
              <a:gd name="connsiteX2038" fmla="*/ 1670952 w 6500924"/>
              <a:gd name="connsiteY2038" fmla="*/ 3101394 h 6858001"/>
              <a:gd name="connsiteX2039" fmla="*/ 1652278 w 6500924"/>
              <a:gd name="connsiteY2039" fmla="*/ 3102655 h 6858001"/>
              <a:gd name="connsiteX2040" fmla="*/ 1576670 w 6500924"/>
              <a:gd name="connsiteY2040" fmla="*/ 3089758 h 6858001"/>
              <a:gd name="connsiteX2041" fmla="*/ 1593202 w 6500924"/>
              <a:gd name="connsiteY2041" fmla="*/ 3089925 h 6858001"/>
              <a:gd name="connsiteX2042" fmla="*/ 1604789 w 6500924"/>
              <a:gd name="connsiteY2042" fmla="*/ 3087546 h 6858001"/>
              <a:gd name="connsiteX2043" fmla="*/ 1555170 w 6500924"/>
              <a:gd name="connsiteY2043" fmla="*/ 3077163 h 6858001"/>
              <a:gd name="connsiteX2044" fmla="*/ 1579891 w 6500924"/>
              <a:gd name="connsiteY2044" fmla="*/ 3073587 h 6858001"/>
              <a:gd name="connsiteX2045" fmla="*/ 1540985 w 6500924"/>
              <a:gd name="connsiteY2045" fmla="*/ 3070402 h 6858001"/>
              <a:gd name="connsiteX2046" fmla="*/ 1555333 w 6500924"/>
              <a:gd name="connsiteY2046" fmla="*/ 3058695 h 6858001"/>
              <a:gd name="connsiteX2047" fmla="*/ 1639482 w 6500924"/>
              <a:gd name="connsiteY2047" fmla="*/ 3056291 h 6858001"/>
              <a:gd name="connsiteX2048" fmla="*/ 1644416 w 6500924"/>
              <a:gd name="connsiteY2048" fmla="*/ 3050670 h 6858001"/>
              <a:gd name="connsiteX2049" fmla="*/ 1521033 w 6500924"/>
              <a:gd name="connsiteY2049" fmla="*/ 3046963 h 6858001"/>
              <a:gd name="connsiteX2050" fmla="*/ 1429819 w 6500924"/>
              <a:gd name="connsiteY2050" fmla="*/ 3048984 h 6858001"/>
              <a:gd name="connsiteX2051" fmla="*/ 1366349 w 6500924"/>
              <a:gd name="connsiteY2051" fmla="*/ 3034380 h 6858001"/>
              <a:gd name="connsiteX2052" fmla="*/ 1358691 w 6500924"/>
              <a:gd name="connsiteY2052" fmla="*/ 3032646 h 6858001"/>
              <a:gd name="connsiteX2053" fmla="*/ 1394846 w 6500924"/>
              <a:gd name="connsiteY2053" fmla="*/ 3029733 h 6858001"/>
              <a:gd name="connsiteX2054" fmla="*/ 1538638 w 6500924"/>
              <a:gd name="connsiteY2054" fmla="*/ 3023222 h 6858001"/>
              <a:gd name="connsiteX2055" fmla="*/ 1620768 w 6500924"/>
              <a:gd name="connsiteY2055" fmla="*/ 3023115 h 6858001"/>
              <a:gd name="connsiteX2056" fmla="*/ 1682150 w 6500924"/>
              <a:gd name="connsiteY2056" fmla="*/ 3024933 h 6858001"/>
              <a:gd name="connsiteX2057" fmla="*/ 1681580 w 6500924"/>
              <a:gd name="connsiteY2057" fmla="*/ 3021214 h 6858001"/>
              <a:gd name="connsiteX2058" fmla="*/ 1680050 w 6500924"/>
              <a:gd name="connsiteY2058" fmla="*/ 3008994 h 6858001"/>
              <a:gd name="connsiteX2059" fmla="*/ 1541796 w 6500924"/>
              <a:gd name="connsiteY2059" fmla="*/ 3000000 h 6858001"/>
              <a:gd name="connsiteX2060" fmla="*/ 1544287 w 6500924"/>
              <a:gd name="connsiteY2060" fmla="*/ 2982017 h 6858001"/>
              <a:gd name="connsiteX2061" fmla="*/ 1557252 w 6500924"/>
              <a:gd name="connsiteY2061" fmla="*/ 2981091 h 6858001"/>
              <a:gd name="connsiteX2062" fmla="*/ 1554067 w 6500924"/>
              <a:gd name="connsiteY2062" fmla="*/ 2980022 h 6858001"/>
              <a:gd name="connsiteX2063" fmla="*/ 1494357 w 6500924"/>
              <a:gd name="connsiteY2063" fmla="*/ 2989615 h 6858001"/>
              <a:gd name="connsiteX2064" fmla="*/ 1434598 w 6500924"/>
              <a:gd name="connsiteY2064" fmla="*/ 2969536 h 6858001"/>
              <a:gd name="connsiteX2065" fmla="*/ 1281726 w 6500924"/>
              <a:gd name="connsiteY2065" fmla="*/ 2975920 h 6858001"/>
              <a:gd name="connsiteX2066" fmla="*/ 1356914 w 6500924"/>
              <a:gd name="connsiteY2066" fmla="*/ 2952799 h 6858001"/>
              <a:gd name="connsiteX2067" fmla="*/ 1461712 w 6500924"/>
              <a:gd name="connsiteY2067" fmla="*/ 2948991 h 6858001"/>
              <a:gd name="connsiteX2068" fmla="*/ 1473517 w 6500924"/>
              <a:gd name="connsiteY2068" fmla="*/ 2937990 h 6858001"/>
              <a:gd name="connsiteX2069" fmla="*/ 1418370 w 6500924"/>
              <a:gd name="connsiteY2069" fmla="*/ 2939268 h 6858001"/>
              <a:gd name="connsiteX2070" fmla="*/ 1067534 w 6500924"/>
              <a:gd name="connsiteY2070" fmla="*/ 2932284 h 6858001"/>
              <a:gd name="connsiteX2071" fmla="*/ 1339512 w 6500924"/>
              <a:gd name="connsiteY2071" fmla="*/ 2913988 h 6858001"/>
              <a:gd name="connsiteX2072" fmla="*/ 1388135 w 6500924"/>
              <a:gd name="connsiteY2072" fmla="*/ 2909682 h 6858001"/>
              <a:gd name="connsiteX2073" fmla="*/ 1361479 w 6500924"/>
              <a:gd name="connsiteY2073" fmla="*/ 2905949 h 6858001"/>
              <a:gd name="connsiteX2074" fmla="*/ 1301450 w 6500924"/>
              <a:gd name="connsiteY2074" fmla="*/ 2895142 h 6858001"/>
              <a:gd name="connsiteX2075" fmla="*/ 1213829 w 6500924"/>
              <a:gd name="connsiteY2075" fmla="*/ 2897310 h 6858001"/>
              <a:gd name="connsiteX2076" fmla="*/ 1194548 w 6500924"/>
              <a:gd name="connsiteY2076" fmla="*/ 2889148 h 6858001"/>
              <a:gd name="connsiteX2077" fmla="*/ 1224366 w 6500924"/>
              <a:gd name="connsiteY2077" fmla="*/ 2885703 h 6858001"/>
              <a:gd name="connsiteX2078" fmla="*/ 1298684 w 6500924"/>
              <a:gd name="connsiteY2078" fmla="*/ 2894883 h 6858001"/>
              <a:gd name="connsiteX2079" fmla="*/ 1532892 w 6500924"/>
              <a:gd name="connsiteY2079" fmla="*/ 2858221 h 6858001"/>
              <a:gd name="connsiteX2080" fmla="*/ 1950935 w 6500924"/>
              <a:gd name="connsiteY2080" fmla="*/ 2784505 h 6858001"/>
              <a:gd name="connsiteX2081" fmla="*/ 2108968 w 6500924"/>
              <a:gd name="connsiteY2081" fmla="*/ 2729306 h 6858001"/>
              <a:gd name="connsiteX2082" fmla="*/ 2109077 w 6500924"/>
              <a:gd name="connsiteY2082" fmla="*/ 2729222 h 6858001"/>
              <a:gd name="connsiteX2083" fmla="*/ 2107530 w 6500924"/>
              <a:gd name="connsiteY2083" fmla="*/ 2729499 h 6858001"/>
              <a:gd name="connsiteX2084" fmla="*/ 1630531 w 6500924"/>
              <a:gd name="connsiteY2084" fmla="*/ 2817141 h 6858001"/>
              <a:gd name="connsiteX2085" fmla="*/ 1477005 w 6500924"/>
              <a:gd name="connsiteY2085" fmla="*/ 2835933 h 6858001"/>
              <a:gd name="connsiteX2086" fmla="*/ 1547199 w 6500924"/>
              <a:gd name="connsiteY2086" fmla="*/ 2802592 h 6858001"/>
              <a:gd name="connsiteX2087" fmla="*/ 1816903 w 6500924"/>
              <a:gd name="connsiteY2087" fmla="*/ 2745132 h 6858001"/>
              <a:gd name="connsiteX2088" fmla="*/ 1754540 w 6500924"/>
              <a:gd name="connsiteY2088" fmla="*/ 2749770 h 6858001"/>
              <a:gd name="connsiteX2089" fmla="*/ 1530155 w 6500924"/>
              <a:gd name="connsiteY2089" fmla="*/ 2787674 h 6858001"/>
              <a:gd name="connsiteX2090" fmla="*/ 1269823 w 6500924"/>
              <a:gd name="connsiteY2090" fmla="*/ 2847421 h 6858001"/>
              <a:gd name="connsiteX2091" fmla="*/ 1348799 w 6500924"/>
              <a:gd name="connsiteY2091" fmla="*/ 2815396 h 6858001"/>
              <a:gd name="connsiteX2092" fmla="*/ 1451178 w 6500924"/>
              <a:gd name="connsiteY2092" fmla="*/ 2786859 h 6858001"/>
              <a:gd name="connsiteX2093" fmla="*/ 1468237 w 6500924"/>
              <a:gd name="connsiteY2093" fmla="*/ 2783322 h 6858001"/>
              <a:gd name="connsiteX2094" fmla="*/ 1494216 w 6500924"/>
              <a:gd name="connsiteY2094" fmla="*/ 2782357 h 6858001"/>
              <a:gd name="connsiteX2095" fmla="*/ 1535121 w 6500924"/>
              <a:gd name="connsiteY2095" fmla="*/ 2776602 h 6858001"/>
              <a:gd name="connsiteX2096" fmla="*/ 1531154 w 6500924"/>
              <a:gd name="connsiteY2096" fmla="*/ 2776189 h 6858001"/>
              <a:gd name="connsiteX2097" fmla="*/ 1551077 w 6500924"/>
              <a:gd name="connsiteY2097" fmla="*/ 2770646 h 6858001"/>
              <a:gd name="connsiteX2098" fmla="*/ 1571767 w 6500924"/>
              <a:gd name="connsiteY2098" fmla="*/ 2769849 h 6858001"/>
              <a:gd name="connsiteX2099" fmla="*/ 1543531 w 6500924"/>
              <a:gd name="connsiteY2099" fmla="*/ 2762511 h 6858001"/>
              <a:gd name="connsiteX2100" fmla="*/ 1509251 w 6500924"/>
              <a:gd name="connsiteY2100" fmla="*/ 2759139 h 6858001"/>
              <a:gd name="connsiteX2101" fmla="*/ 1511854 w 6500924"/>
              <a:gd name="connsiteY2101" fmla="*/ 2757558 h 6858001"/>
              <a:gd name="connsiteX2102" fmla="*/ 1559016 w 6500924"/>
              <a:gd name="connsiteY2102" fmla="*/ 2754176 h 6858001"/>
              <a:gd name="connsiteX2103" fmla="*/ 1601763 w 6500924"/>
              <a:gd name="connsiteY2103" fmla="*/ 2728201 h 6858001"/>
              <a:gd name="connsiteX2104" fmla="*/ 1719785 w 6500924"/>
              <a:gd name="connsiteY2104" fmla="*/ 2705706 h 6858001"/>
              <a:gd name="connsiteX2105" fmla="*/ 1658738 w 6500924"/>
              <a:gd name="connsiteY2105" fmla="*/ 2701563 h 6858001"/>
              <a:gd name="connsiteX2106" fmla="*/ 1577918 w 6500924"/>
              <a:gd name="connsiteY2106" fmla="*/ 2717417 h 6858001"/>
              <a:gd name="connsiteX2107" fmla="*/ 1545671 w 6500924"/>
              <a:gd name="connsiteY2107" fmla="*/ 2703752 h 6858001"/>
              <a:gd name="connsiteX2108" fmla="*/ 1440307 w 6500924"/>
              <a:gd name="connsiteY2108" fmla="*/ 2723544 h 6858001"/>
              <a:gd name="connsiteX2109" fmla="*/ 1425684 w 6500924"/>
              <a:gd name="connsiteY2109" fmla="*/ 2727939 h 6858001"/>
              <a:gd name="connsiteX2110" fmla="*/ 1421262 w 6500924"/>
              <a:gd name="connsiteY2110" fmla="*/ 2727985 h 6858001"/>
              <a:gd name="connsiteX2111" fmla="*/ 1388828 w 6500924"/>
              <a:gd name="connsiteY2111" fmla="*/ 2734114 h 6858001"/>
              <a:gd name="connsiteX2112" fmla="*/ 1478868 w 6500924"/>
              <a:gd name="connsiteY2112" fmla="*/ 2711753 h 6858001"/>
              <a:gd name="connsiteX2113" fmla="*/ 1612608 w 6500924"/>
              <a:gd name="connsiteY2113" fmla="*/ 2680374 h 6858001"/>
              <a:gd name="connsiteX2114" fmla="*/ 1692555 w 6500924"/>
              <a:gd name="connsiteY2114" fmla="*/ 2647757 h 6858001"/>
              <a:gd name="connsiteX2115" fmla="*/ 1775663 w 6500924"/>
              <a:gd name="connsiteY2115" fmla="*/ 2622535 h 6858001"/>
              <a:gd name="connsiteX2116" fmla="*/ 1791022 w 6500924"/>
              <a:gd name="connsiteY2116" fmla="*/ 2579945 h 6858001"/>
              <a:gd name="connsiteX2117" fmla="*/ 1974664 w 6500924"/>
              <a:gd name="connsiteY2117" fmla="*/ 2542852 h 6858001"/>
              <a:gd name="connsiteX2118" fmla="*/ 2168923 w 6500924"/>
              <a:gd name="connsiteY2118" fmla="*/ 2503144 h 6858001"/>
              <a:gd name="connsiteX2119" fmla="*/ 2170169 w 6500924"/>
              <a:gd name="connsiteY2119" fmla="*/ 2500197 h 6858001"/>
              <a:gd name="connsiteX2120" fmla="*/ 2173726 w 6500924"/>
              <a:gd name="connsiteY2120" fmla="*/ 2489960 h 6858001"/>
              <a:gd name="connsiteX2121" fmla="*/ 2051302 w 6500924"/>
              <a:gd name="connsiteY2121" fmla="*/ 2511085 h 6858001"/>
              <a:gd name="connsiteX2122" fmla="*/ 1710643 w 6500924"/>
              <a:gd name="connsiteY2122" fmla="*/ 2570256 h 6858001"/>
              <a:gd name="connsiteX2123" fmla="*/ 1577420 w 6500924"/>
              <a:gd name="connsiteY2123" fmla="*/ 2594004 h 6858001"/>
              <a:gd name="connsiteX2124" fmla="*/ 1563136 w 6500924"/>
              <a:gd name="connsiteY2124" fmla="*/ 2597241 h 6858001"/>
              <a:gd name="connsiteX2125" fmla="*/ 1552599 w 6500924"/>
              <a:gd name="connsiteY2125" fmla="*/ 2599482 h 6858001"/>
              <a:gd name="connsiteX2126" fmla="*/ 1553088 w 6500924"/>
              <a:gd name="connsiteY2126" fmla="*/ 2598546 h 6858001"/>
              <a:gd name="connsiteX2127" fmla="*/ 1558704 w 6500924"/>
              <a:gd name="connsiteY2127" fmla="*/ 2597528 h 6858001"/>
              <a:gd name="connsiteX2128" fmla="*/ 1554085 w 6500924"/>
              <a:gd name="connsiteY2128" fmla="*/ 2597626 h 6858001"/>
              <a:gd name="connsiteX2129" fmla="*/ 1553088 w 6500924"/>
              <a:gd name="connsiteY2129" fmla="*/ 2598546 h 6858001"/>
              <a:gd name="connsiteX2130" fmla="*/ 1539945 w 6500924"/>
              <a:gd name="connsiteY2130" fmla="*/ 2600559 h 6858001"/>
              <a:gd name="connsiteX2131" fmla="*/ 1545507 w 6500924"/>
              <a:gd name="connsiteY2131" fmla="*/ 2600989 h 6858001"/>
              <a:gd name="connsiteX2132" fmla="*/ 1539924 w 6500924"/>
              <a:gd name="connsiteY2132" fmla="*/ 2602176 h 6858001"/>
              <a:gd name="connsiteX2133" fmla="*/ 1521938 w 6500924"/>
              <a:gd name="connsiteY2133" fmla="*/ 2605674 h 6858001"/>
              <a:gd name="connsiteX2134" fmla="*/ 1518063 w 6500924"/>
              <a:gd name="connsiteY2134" fmla="*/ 2603911 h 6858001"/>
              <a:gd name="connsiteX2135" fmla="*/ 1496945 w 6500924"/>
              <a:gd name="connsiteY2135" fmla="*/ 2607145 h 6858001"/>
              <a:gd name="connsiteX2136" fmla="*/ 1460786 w 6500924"/>
              <a:gd name="connsiteY2136" fmla="*/ 2611676 h 6858001"/>
              <a:gd name="connsiteX2137" fmla="*/ 1476885 w 6500924"/>
              <a:gd name="connsiteY2137" fmla="*/ 2605875 h 6858001"/>
              <a:gd name="connsiteX2138" fmla="*/ 1489527 w 6500924"/>
              <a:gd name="connsiteY2138" fmla="*/ 2601523 h 6858001"/>
              <a:gd name="connsiteX2139" fmla="*/ 1494203 w 6500924"/>
              <a:gd name="connsiteY2139" fmla="*/ 2601007 h 6858001"/>
              <a:gd name="connsiteX2140" fmla="*/ 1490379 w 6500924"/>
              <a:gd name="connsiteY2140" fmla="*/ 2601231 h 6858001"/>
              <a:gd name="connsiteX2141" fmla="*/ 1498799 w 6500924"/>
              <a:gd name="connsiteY2141" fmla="*/ 2598333 h 6858001"/>
              <a:gd name="connsiteX2142" fmla="*/ 1482713 w 6500924"/>
              <a:gd name="connsiteY2142" fmla="*/ 2597677 h 6858001"/>
              <a:gd name="connsiteX2143" fmla="*/ 1453131 w 6500924"/>
              <a:gd name="connsiteY2143" fmla="*/ 2603413 h 6858001"/>
              <a:gd name="connsiteX2144" fmla="*/ 1443710 w 6500924"/>
              <a:gd name="connsiteY2144" fmla="*/ 2603964 h 6858001"/>
              <a:gd name="connsiteX2145" fmla="*/ 1429914 w 6500924"/>
              <a:gd name="connsiteY2145" fmla="*/ 2605998 h 6858001"/>
              <a:gd name="connsiteX2146" fmla="*/ 1442676 w 6500924"/>
              <a:gd name="connsiteY2146" fmla="*/ 2605440 h 6858001"/>
              <a:gd name="connsiteX2147" fmla="*/ 1442420 w 6500924"/>
              <a:gd name="connsiteY2147" fmla="*/ 2605489 h 6858001"/>
              <a:gd name="connsiteX2148" fmla="*/ 1414523 w 6500924"/>
              <a:gd name="connsiteY2148" fmla="*/ 2610510 h 6858001"/>
              <a:gd name="connsiteX2149" fmla="*/ 1410516 w 6500924"/>
              <a:gd name="connsiteY2149" fmla="*/ 2608983 h 6858001"/>
              <a:gd name="connsiteX2150" fmla="*/ 1419433 w 6500924"/>
              <a:gd name="connsiteY2150" fmla="*/ 2603705 h 6858001"/>
              <a:gd name="connsiteX2151" fmla="*/ 1395235 w 6500924"/>
              <a:gd name="connsiteY2151" fmla="*/ 2603156 h 6858001"/>
              <a:gd name="connsiteX2152" fmla="*/ 1389637 w 6500924"/>
              <a:gd name="connsiteY2152" fmla="*/ 2601022 h 6858001"/>
              <a:gd name="connsiteX2153" fmla="*/ 1374222 w 6500924"/>
              <a:gd name="connsiteY2153" fmla="*/ 2585779 h 6858001"/>
              <a:gd name="connsiteX2154" fmla="*/ 1585695 w 6500924"/>
              <a:gd name="connsiteY2154" fmla="*/ 2539759 h 6858001"/>
              <a:gd name="connsiteX2155" fmla="*/ 1730291 w 6500924"/>
              <a:gd name="connsiteY2155" fmla="*/ 2493134 h 6858001"/>
              <a:gd name="connsiteX2156" fmla="*/ 1756866 w 6500924"/>
              <a:gd name="connsiteY2156" fmla="*/ 2469005 h 6858001"/>
              <a:gd name="connsiteX2157" fmla="*/ 1917918 w 6500924"/>
              <a:gd name="connsiteY2157" fmla="*/ 2436328 h 6858001"/>
              <a:gd name="connsiteX2158" fmla="*/ 1874604 w 6500924"/>
              <a:gd name="connsiteY2158" fmla="*/ 2430721 h 6858001"/>
              <a:gd name="connsiteX2159" fmla="*/ 1852769 w 6500924"/>
              <a:gd name="connsiteY2159" fmla="*/ 2435009 h 6858001"/>
              <a:gd name="connsiteX2160" fmla="*/ 1864903 w 6500924"/>
              <a:gd name="connsiteY2160" fmla="*/ 2434230 h 6858001"/>
              <a:gd name="connsiteX2161" fmla="*/ 1855658 w 6500924"/>
              <a:gd name="connsiteY2161" fmla="*/ 2437575 h 6858001"/>
              <a:gd name="connsiteX2162" fmla="*/ 1846184 w 6500924"/>
              <a:gd name="connsiteY2162" fmla="*/ 2438676 h 6858001"/>
              <a:gd name="connsiteX2163" fmla="*/ 1818797 w 6500924"/>
              <a:gd name="connsiteY2163" fmla="*/ 2422064 h 6858001"/>
              <a:gd name="connsiteX2164" fmla="*/ 1663573 w 6500924"/>
              <a:gd name="connsiteY2164" fmla="*/ 2451197 h 6858001"/>
              <a:gd name="connsiteX2165" fmla="*/ 1640699 w 6500924"/>
              <a:gd name="connsiteY2165" fmla="*/ 2439822 h 6858001"/>
              <a:gd name="connsiteX2166" fmla="*/ 1552143 w 6500924"/>
              <a:gd name="connsiteY2166" fmla="*/ 2453891 h 6858001"/>
              <a:gd name="connsiteX2167" fmla="*/ 1540289 w 6500924"/>
              <a:gd name="connsiteY2167" fmla="*/ 2457100 h 6858001"/>
              <a:gd name="connsiteX2168" fmla="*/ 1539057 w 6500924"/>
              <a:gd name="connsiteY2168" fmla="*/ 2456173 h 6858001"/>
              <a:gd name="connsiteX2169" fmla="*/ 1526150 w 6500924"/>
              <a:gd name="connsiteY2169" fmla="*/ 2448854 h 6858001"/>
              <a:gd name="connsiteX2170" fmla="*/ 1515950 w 6500924"/>
              <a:gd name="connsiteY2170" fmla="*/ 2448105 h 6858001"/>
              <a:gd name="connsiteX2171" fmla="*/ 1654903 w 6500924"/>
              <a:gd name="connsiteY2171" fmla="*/ 2412507 h 6858001"/>
              <a:gd name="connsiteX2172" fmla="*/ 1881907 w 6500924"/>
              <a:gd name="connsiteY2172" fmla="*/ 2363928 h 6858001"/>
              <a:gd name="connsiteX2173" fmla="*/ 2265742 w 6500924"/>
              <a:gd name="connsiteY2173" fmla="*/ 2292911 h 6858001"/>
              <a:gd name="connsiteX2174" fmla="*/ 2272070 w 6500924"/>
              <a:gd name="connsiteY2174" fmla="*/ 2286502 h 6858001"/>
              <a:gd name="connsiteX2175" fmla="*/ 2270014 w 6500924"/>
              <a:gd name="connsiteY2175" fmla="*/ 2275645 h 6858001"/>
              <a:gd name="connsiteX2176" fmla="*/ 2222351 w 6500924"/>
              <a:gd name="connsiteY2176" fmla="*/ 2283604 h 6858001"/>
              <a:gd name="connsiteX2177" fmla="*/ 2091252 w 6500924"/>
              <a:gd name="connsiteY2177" fmla="*/ 2299079 h 6858001"/>
              <a:gd name="connsiteX2178" fmla="*/ 2198271 w 6500924"/>
              <a:gd name="connsiteY2178" fmla="*/ 2270656 h 6858001"/>
              <a:gd name="connsiteX2179" fmla="*/ 2276591 w 6500924"/>
              <a:gd name="connsiteY2179" fmla="*/ 2256136 h 6858001"/>
              <a:gd name="connsiteX2180" fmla="*/ 2269958 w 6500924"/>
              <a:gd name="connsiteY2180" fmla="*/ 2245811 h 6858001"/>
              <a:gd name="connsiteX2181" fmla="*/ 2264310 w 6500924"/>
              <a:gd name="connsiteY2181" fmla="*/ 2240836 h 6858001"/>
              <a:gd name="connsiteX2182" fmla="*/ 2223144 w 6500924"/>
              <a:gd name="connsiteY2182" fmla="*/ 2246874 h 6858001"/>
              <a:gd name="connsiteX2183" fmla="*/ 1928797 w 6500924"/>
              <a:gd name="connsiteY2183" fmla="*/ 2290043 h 6858001"/>
              <a:gd name="connsiteX2184" fmla="*/ 1492349 w 6500924"/>
              <a:gd name="connsiteY2184" fmla="*/ 2372996 h 6858001"/>
              <a:gd name="connsiteX2185" fmla="*/ 1518922 w 6500924"/>
              <a:gd name="connsiteY2185" fmla="*/ 2348867 h 6858001"/>
              <a:gd name="connsiteX2186" fmla="*/ 1328195 w 6500924"/>
              <a:gd name="connsiteY2186" fmla="*/ 2374303 h 6858001"/>
              <a:gd name="connsiteX2187" fmla="*/ 1544243 w 6500924"/>
              <a:gd name="connsiteY2187" fmla="*/ 2309539 h 6858001"/>
              <a:gd name="connsiteX2188" fmla="*/ 1523655 w 6500924"/>
              <a:gd name="connsiteY2188" fmla="*/ 2288792 h 6858001"/>
              <a:gd name="connsiteX2189" fmla="*/ 1547942 w 6500924"/>
              <a:gd name="connsiteY2189" fmla="*/ 2274033 h 6858001"/>
              <a:gd name="connsiteX2190" fmla="*/ 1435749 w 6500924"/>
              <a:gd name="connsiteY2190" fmla="*/ 2292986 h 6858001"/>
              <a:gd name="connsiteX2191" fmla="*/ 1415315 w 6500924"/>
              <a:gd name="connsiteY2191" fmla="*/ 2299759 h 6858001"/>
              <a:gd name="connsiteX2192" fmla="*/ 1415050 w 6500924"/>
              <a:gd name="connsiteY2192" fmla="*/ 2299747 h 6858001"/>
              <a:gd name="connsiteX2193" fmla="*/ 1401207 w 6500924"/>
              <a:gd name="connsiteY2193" fmla="*/ 2302862 h 6858001"/>
              <a:gd name="connsiteX2194" fmla="*/ 1405971 w 6500924"/>
              <a:gd name="connsiteY2194" fmla="*/ 2302858 h 6858001"/>
              <a:gd name="connsiteX2195" fmla="*/ 1380945 w 6500924"/>
              <a:gd name="connsiteY2195" fmla="*/ 2311156 h 6858001"/>
              <a:gd name="connsiteX2196" fmla="*/ 1321272 w 6500924"/>
              <a:gd name="connsiteY2196" fmla="*/ 2321310 h 6858001"/>
              <a:gd name="connsiteX2197" fmla="*/ 1304224 w 6500924"/>
              <a:gd name="connsiteY2197" fmla="*/ 2306391 h 6858001"/>
              <a:gd name="connsiteX2198" fmla="*/ 1170030 w 6500924"/>
              <a:gd name="connsiteY2198" fmla="*/ 2330733 h 6858001"/>
              <a:gd name="connsiteX2199" fmla="*/ 1143714 w 6500924"/>
              <a:gd name="connsiteY2199" fmla="*/ 2320440 h 6858001"/>
              <a:gd name="connsiteX2200" fmla="*/ 1149065 w 6500924"/>
              <a:gd name="connsiteY2200" fmla="*/ 2318689 h 6858001"/>
              <a:gd name="connsiteX2201" fmla="*/ 1151693 w 6500924"/>
              <a:gd name="connsiteY2201" fmla="*/ 2318891 h 6858001"/>
              <a:gd name="connsiteX2202" fmla="*/ 1188239 w 6500924"/>
              <a:gd name="connsiteY2202" fmla="*/ 2320464 h 6858001"/>
              <a:gd name="connsiteX2203" fmla="*/ 1296072 w 6500924"/>
              <a:gd name="connsiteY2203" fmla="*/ 2302961 h 6858001"/>
              <a:gd name="connsiteX2204" fmla="*/ 1329736 w 6500924"/>
              <a:gd name="connsiteY2204" fmla="*/ 2302931 h 6858001"/>
              <a:gd name="connsiteX2205" fmla="*/ 1328359 w 6500924"/>
              <a:gd name="connsiteY2205" fmla="*/ 2302452 h 6858001"/>
              <a:gd name="connsiteX2206" fmla="*/ 1325854 w 6500924"/>
              <a:gd name="connsiteY2206" fmla="*/ 2298507 h 6858001"/>
              <a:gd name="connsiteX2207" fmla="*/ 1331021 w 6500924"/>
              <a:gd name="connsiteY2207" fmla="*/ 2295472 h 6858001"/>
              <a:gd name="connsiteX2208" fmla="*/ 1276171 w 6500924"/>
              <a:gd name="connsiteY2208" fmla="*/ 2292584 h 6858001"/>
              <a:gd name="connsiteX2209" fmla="*/ 1252214 w 6500924"/>
              <a:gd name="connsiteY2209" fmla="*/ 2290258 h 6858001"/>
              <a:gd name="connsiteX2210" fmla="*/ 1254516 w 6500924"/>
              <a:gd name="connsiteY2210" fmla="*/ 2289652 h 6858001"/>
              <a:gd name="connsiteX2211" fmla="*/ 1273294 w 6500924"/>
              <a:gd name="connsiteY2211" fmla="*/ 2283948 h 6858001"/>
              <a:gd name="connsiteX2212" fmla="*/ 1311938 w 6500924"/>
              <a:gd name="connsiteY2212" fmla="*/ 2275668 h 6858001"/>
              <a:gd name="connsiteX2213" fmla="*/ 1354227 w 6500924"/>
              <a:gd name="connsiteY2213" fmla="*/ 2275670 h 6858001"/>
              <a:gd name="connsiteX2214" fmla="*/ 1358323 w 6500924"/>
              <a:gd name="connsiteY2214" fmla="*/ 2275767 h 6858001"/>
              <a:gd name="connsiteX2215" fmla="*/ 1349565 w 6500924"/>
              <a:gd name="connsiteY2215" fmla="*/ 2267607 h 6858001"/>
              <a:gd name="connsiteX2216" fmla="*/ 1359950 w 6500924"/>
              <a:gd name="connsiteY2216" fmla="*/ 2265383 h 6858001"/>
              <a:gd name="connsiteX2217" fmla="*/ 1415604 w 6500924"/>
              <a:gd name="connsiteY2217" fmla="*/ 2246696 h 6858001"/>
              <a:gd name="connsiteX2218" fmla="*/ 1487618 w 6500924"/>
              <a:gd name="connsiteY2218" fmla="*/ 2223121 h 6858001"/>
              <a:gd name="connsiteX2219" fmla="*/ 1537919 w 6500924"/>
              <a:gd name="connsiteY2219" fmla="*/ 2208745 h 6858001"/>
              <a:gd name="connsiteX2220" fmla="*/ 1543135 w 6500924"/>
              <a:gd name="connsiteY2220" fmla="*/ 2208723 h 6858001"/>
              <a:gd name="connsiteX2221" fmla="*/ 1566838 w 6500924"/>
              <a:gd name="connsiteY2221" fmla="*/ 2206612 h 6858001"/>
              <a:gd name="connsiteX2222" fmla="*/ 1567640 w 6500924"/>
              <a:gd name="connsiteY2222" fmla="*/ 2200210 h 6858001"/>
              <a:gd name="connsiteX2223" fmla="*/ 1621458 w 6500924"/>
              <a:gd name="connsiteY2223" fmla="*/ 2184655 h 6858001"/>
              <a:gd name="connsiteX2224" fmla="*/ 1693139 w 6500924"/>
              <a:gd name="connsiteY2224" fmla="*/ 2160535 h 6858001"/>
              <a:gd name="connsiteX2225" fmla="*/ 1743684 w 6500924"/>
              <a:gd name="connsiteY2225" fmla="*/ 2151771 h 6858001"/>
              <a:gd name="connsiteX2226" fmla="*/ 1730031 w 6500924"/>
              <a:gd name="connsiteY2226" fmla="*/ 2148593 h 6858001"/>
              <a:gd name="connsiteX2227" fmla="*/ 1693139 w 6500924"/>
              <a:gd name="connsiteY2227" fmla="*/ 2160535 h 6858001"/>
              <a:gd name="connsiteX2228" fmla="*/ 1559146 w 6500924"/>
              <a:gd name="connsiteY2228" fmla="*/ 2185749 h 6858001"/>
              <a:gd name="connsiteX2229" fmla="*/ 1534068 w 6500924"/>
              <a:gd name="connsiteY2229" fmla="*/ 2191708 h 6858001"/>
              <a:gd name="connsiteX2230" fmla="*/ 1507557 w 6500924"/>
              <a:gd name="connsiteY2230" fmla="*/ 2192493 h 6858001"/>
              <a:gd name="connsiteX2231" fmla="*/ 1425427 w 6500924"/>
              <a:gd name="connsiteY2231" fmla="*/ 2192383 h 6858001"/>
              <a:gd name="connsiteX2232" fmla="*/ 1281635 w 6500924"/>
              <a:gd name="connsiteY2232" fmla="*/ 2185873 h 6858001"/>
              <a:gd name="connsiteX2233" fmla="*/ 1245481 w 6500924"/>
              <a:gd name="connsiteY2233" fmla="*/ 2182960 h 6858001"/>
              <a:gd name="connsiteX2234" fmla="*/ 1253139 w 6500924"/>
              <a:gd name="connsiteY2234" fmla="*/ 2181225 h 6858001"/>
              <a:gd name="connsiteX2235" fmla="*/ 1316607 w 6500924"/>
              <a:gd name="connsiteY2235" fmla="*/ 2166621 h 6858001"/>
              <a:gd name="connsiteX2236" fmla="*/ 1407822 w 6500924"/>
              <a:gd name="connsiteY2236" fmla="*/ 2168641 h 6858001"/>
              <a:gd name="connsiteX2237" fmla="*/ 1503658 w 6500924"/>
              <a:gd name="connsiteY2237" fmla="*/ 2147367 h 6858001"/>
              <a:gd name="connsiteX2238" fmla="*/ 1441961 w 6500924"/>
              <a:gd name="connsiteY2238" fmla="*/ 2138442 h 6858001"/>
              <a:gd name="connsiteX2239" fmla="*/ 1491578 w 6500924"/>
              <a:gd name="connsiteY2239" fmla="*/ 2128058 h 6858001"/>
              <a:gd name="connsiteX2240" fmla="*/ 1479990 w 6500924"/>
              <a:gd name="connsiteY2240" fmla="*/ 2125681 h 6858001"/>
              <a:gd name="connsiteX2241" fmla="*/ 1463459 w 6500924"/>
              <a:gd name="connsiteY2241" fmla="*/ 2125846 h 6858001"/>
              <a:gd name="connsiteX2242" fmla="*/ 1539067 w 6500924"/>
              <a:gd name="connsiteY2242" fmla="*/ 2112953 h 6858001"/>
              <a:gd name="connsiteX2243" fmla="*/ 1557742 w 6500924"/>
              <a:gd name="connsiteY2243" fmla="*/ 2114210 h 6858001"/>
              <a:gd name="connsiteX2244" fmla="*/ 1581938 w 6500924"/>
              <a:gd name="connsiteY2244" fmla="*/ 2109148 h 6858001"/>
              <a:gd name="connsiteX2245" fmla="*/ 1676589 w 6500924"/>
              <a:gd name="connsiteY2245" fmla="*/ 2089272 h 6858001"/>
              <a:gd name="connsiteX2246" fmla="*/ 1626750 w 6500924"/>
              <a:gd name="connsiteY2246" fmla="*/ 2085809 h 6858001"/>
              <a:gd name="connsiteX2247" fmla="*/ 1588510 w 6500924"/>
              <a:gd name="connsiteY2247" fmla="*/ 2084591 h 6858001"/>
              <a:gd name="connsiteX2248" fmla="*/ 1441525 w 6500924"/>
              <a:gd name="connsiteY2248" fmla="*/ 2109416 h 6858001"/>
              <a:gd name="connsiteX2249" fmla="*/ 1448772 w 6500924"/>
              <a:gd name="connsiteY2249" fmla="*/ 2088120 h 6858001"/>
              <a:gd name="connsiteX2250" fmla="*/ 1477735 w 6500924"/>
              <a:gd name="connsiteY2250" fmla="*/ 2079372 h 6858001"/>
              <a:gd name="connsiteX2251" fmla="*/ 1449646 w 6500924"/>
              <a:gd name="connsiteY2251" fmla="*/ 2077589 h 6858001"/>
              <a:gd name="connsiteX2252" fmla="*/ 1379268 w 6500924"/>
              <a:gd name="connsiteY2252" fmla="*/ 2071895 h 6858001"/>
              <a:gd name="connsiteX2253" fmla="*/ 1400405 w 6500924"/>
              <a:gd name="connsiteY2253" fmla="*/ 2067531 h 6858001"/>
              <a:gd name="connsiteX2254" fmla="*/ 1552419 w 6500924"/>
              <a:gd name="connsiteY2254" fmla="*/ 2030017 h 6858001"/>
              <a:gd name="connsiteX2255" fmla="*/ 1632737 w 6500924"/>
              <a:gd name="connsiteY2255" fmla="*/ 2020584 h 6858001"/>
              <a:gd name="connsiteX2256" fmla="*/ 1658170 w 6500924"/>
              <a:gd name="connsiteY2256" fmla="*/ 2018839 h 6858001"/>
              <a:gd name="connsiteX2257" fmla="*/ 1659069 w 6500924"/>
              <a:gd name="connsiteY2257" fmla="*/ 2018374 h 6858001"/>
              <a:gd name="connsiteX2258" fmla="*/ 1655084 w 6500924"/>
              <a:gd name="connsiteY2258" fmla="*/ 2018181 h 6858001"/>
              <a:gd name="connsiteX2259" fmla="*/ 1622162 w 6500924"/>
              <a:gd name="connsiteY2259" fmla="*/ 2011329 h 6858001"/>
              <a:gd name="connsiteX2260" fmla="*/ 1521586 w 6500924"/>
              <a:gd name="connsiteY2260" fmla="*/ 2025758 h 6858001"/>
              <a:gd name="connsiteX2261" fmla="*/ 1595681 w 6500924"/>
              <a:gd name="connsiteY2261" fmla="*/ 2005818 h 6858001"/>
              <a:gd name="connsiteX2262" fmla="*/ 1594137 w 6500924"/>
              <a:gd name="connsiteY2262" fmla="*/ 2005497 h 6858001"/>
              <a:gd name="connsiteX2263" fmla="*/ 1590063 w 6500924"/>
              <a:gd name="connsiteY2263" fmla="*/ 2006368 h 6858001"/>
              <a:gd name="connsiteX2264" fmla="*/ 1573302 w 6500924"/>
              <a:gd name="connsiteY2264" fmla="*/ 2003899 h 6858001"/>
              <a:gd name="connsiteX2265" fmla="*/ 1546414 w 6500924"/>
              <a:gd name="connsiteY2265" fmla="*/ 1991835 h 6858001"/>
              <a:gd name="connsiteX2266" fmla="*/ 1672034 w 6500924"/>
              <a:gd name="connsiteY2266" fmla="*/ 1975078 h 6858001"/>
              <a:gd name="connsiteX2267" fmla="*/ 1681937 w 6500924"/>
              <a:gd name="connsiteY2267" fmla="*/ 1974269 h 6858001"/>
              <a:gd name="connsiteX2268" fmla="*/ 1672426 w 6500924"/>
              <a:gd name="connsiteY2268" fmla="*/ 1971310 h 6858001"/>
              <a:gd name="connsiteX2269" fmla="*/ 1688095 w 6500924"/>
              <a:gd name="connsiteY2269" fmla="*/ 1973767 h 6858001"/>
              <a:gd name="connsiteX2270" fmla="*/ 1728913 w 6500924"/>
              <a:gd name="connsiteY2270" fmla="*/ 1970436 h 6858001"/>
              <a:gd name="connsiteX2271" fmla="*/ 1749636 w 6500924"/>
              <a:gd name="connsiteY2271" fmla="*/ 1967386 h 6858001"/>
              <a:gd name="connsiteX2272" fmla="*/ 1762735 w 6500924"/>
              <a:gd name="connsiteY2272" fmla="*/ 1964369 h 6858001"/>
              <a:gd name="connsiteX2273" fmla="*/ 1764801 w 6500924"/>
              <a:gd name="connsiteY2273" fmla="*/ 1963085 h 6858001"/>
              <a:gd name="connsiteX2274" fmla="*/ 1710639 w 6500924"/>
              <a:gd name="connsiteY2274" fmla="*/ 1950818 h 6858001"/>
              <a:gd name="connsiteX2275" fmla="*/ 1704466 w 6500924"/>
              <a:gd name="connsiteY2275" fmla="*/ 1950632 h 6858001"/>
              <a:gd name="connsiteX2276" fmla="*/ 1681718 w 6500924"/>
              <a:gd name="connsiteY2276" fmla="*/ 1949417 h 6858001"/>
              <a:gd name="connsiteX2277" fmla="*/ 1660100 w 6500924"/>
              <a:gd name="connsiteY2277" fmla="*/ 1951341 h 6858001"/>
              <a:gd name="connsiteX2278" fmla="*/ 1606201 w 6500924"/>
              <a:gd name="connsiteY2278" fmla="*/ 1958762 h 6858001"/>
              <a:gd name="connsiteX2279" fmla="*/ 1606200 w 6500924"/>
              <a:gd name="connsiteY2279" fmla="*/ 1958764 h 6858001"/>
              <a:gd name="connsiteX2280" fmla="*/ 1534454 w 6500924"/>
              <a:gd name="connsiteY2280" fmla="*/ 1968641 h 6858001"/>
              <a:gd name="connsiteX2281" fmla="*/ 1521585 w 6500924"/>
              <a:gd name="connsiteY2281" fmla="*/ 1976022 h 6858001"/>
              <a:gd name="connsiteX2282" fmla="*/ 1504187 w 6500924"/>
              <a:gd name="connsiteY2282" fmla="*/ 1972810 h 6858001"/>
              <a:gd name="connsiteX2283" fmla="*/ 1443828 w 6500924"/>
              <a:gd name="connsiteY2283" fmla="*/ 1981122 h 6858001"/>
              <a:gd name="connsiteX2284" fmla="*/ 1276834 w 6500924"/>
              <a:gd name="connsiteY2284" fmla="*/ 2010710 h 6858001"/>
              <a:gd name="connsiteX2285" fmla="*/ 1283894 w 6500924"/>
              <a:gd name="connsiteY2285" fmla="*/ 2007906 h 6858001"/>
              <a:gd name="connsiteX2286" fmla="*/ 1447016 w 6500924"/>
              <a:gd name="connsiteY2286" fmla="*/ 1972204 h 6858001"/>
              <a:gd name="connsiteX2287" fmla="*/ 1518641 w 6500924"/>
              <a:gd name="connsiteY2287" fmla="*/ 1949271 h 6858001"/>
              <a:gd name="connsiteX2288" fmla="*/ 1275306 w 6500924"/>
              <a:gd name="connsiteY2288" fmla="*/ 1977060 h 6858001"/>
              <a:gd name="connsiteX2289" fmla="*/ 1241485 w 6500924"/>
              <a:gd name="connsiteY2289" fmla="*/ 1980636 h 6858001"/>
              <a:gd name="connsiteX2290" fmla="*/ 1225531 w 6500924"/>
              <a:gd name="connsiteY2290" fmla="*/ 1984235 h 6858001"/>
              <a:gd name="connsiteX2291" fmla="*/ 1205896 w 6500924"/>
              <a:gd name="connsiteY2291" fmla="*/ 1987290 h 6858001"/>
              <a:gd name="connsiteX2292" fmla="*/ 1217786 w 6500924"/>
              <a:gd name="connsiteY2292" fmla="*/ 1983140 h 6858001"/>
              <a:gd name="connsiteX2293" fmla="*/ 1001141 w 6500924"/>
              <a:gd name="connsiteY2293" fmla="*/ 2006046 h 6858001"/>
              <a:gd name="connsiteX2294" fmla="*/ 1001671 w 6500924"/>
              <a:gd name="connsiteY2294" fmla="*/ 2001366 h 6858001"/>
              <a:gd name="connsiteX2295" fmla="*/ 1064259 w 6500924"/>
              <a:gd name="connsiteY2295" fmla="*/ 1994865 h 6858001"/>
              <a:gd name="connsiteX2296" fmla="*/ 1179335 w 6500924"/>
              <a:gd name="connsiteY2296" fmla="*/ 1980371 h 6858001"/>
              <a:gd name="connsiteX2297" fmla="*/ 1246304 w 6500924"/>
              <a:gd name="connsiteY2297" fmla="*/ 1972188 h 6858001"/>
              <a:gd name="connsiteX2298" fmla="*/ 1263335 w 6500924"/>
              <a:gd name="connsiteY2298" fmla="*/ 1964630 h 6858001"/>
              <a:gd name="connsiteX2299" fmla="*/ 1190826 w 6500924"/>
              <a:gd name="connsiteY2299" fmla="*/ 1970902 h 6858001"/>
              <a:gd name="connsiteX2300" fmla="*/ 1208313 w 6500924"/>
              <a:gd name="connsiteY2300" fmla="*/ 1960276 h 6858001"/>
              <a:gd name="connsiteX2301" fmla="*/ 1230473 w 6500924"/>
              <a:gd name="connsiteY2301" fmla="*/ 1913556 h 6858001"/>
              <a:gd name="connsiteX2302" fmla="*/ 1096073 w 6500924"/>
              <a:gd name="connsiteY2302" fmla="*/ 1927877 h 6858001"/>
              <a:gd name="connsiteX2303" fmla="*/ 1094594 w 6500924"/>
              <a:gd name="connsiteY2303" fmla="*/ 1928187 h 6858001"/>
              <a:gd name="connsiteX2304" fmla="*/ 1156050 w 6500924"/>
              <a:gd name="connsiteY2304" fmla="*/ 1914213 h 6858001"/>
              <a:gd name="connsiteX2305" fmla="*/ 1171378 w 6500924"/>
              <a:gd name="connsiteY2305" fmla="*/ 1911547 h 6858001"/>
              <a:gd name="connsiteX2306" fmla="*/ 1227988 w 6500924"/>
              <a:gd name="connsiteY2306" fmla="*/ 1899110 h 6858001"/>
              <a:gd name="connsiteX2307" fmla="*/ 1384284 w 6500924"/>
              <a:gd name="connsiteY2307" fmla="*/ 1861042 h 6858001"/>
              <a:gd name="connsiteX2308" fmla="*/ 1160468 w 6500924"/>
              <a:gd name="connsiteY2308" fmla="*/ 1900701 h 6858001"/>
              <a:gd name="connsiteX2309" fmla="*/ 1077825 w 6500924"/>
              <a:gd name="connsiteY2309" fmla="*/ 1916067 h 6858001"/>
              <a:gd name="connsiteX2310" fmla="*/ 1108019 w 6500924"/>
              <a:gd name="connsiteY2310" fmla="*/ 1906318 h 6858001"/>
              <a:gd name="connsiteX2311" fmla="*/ 1210917 w 6500924"/>
              <a:gd name="connsiteY2311" fmla="*/ 1868239 h 6858001"/>
              <a:gd name="connsiteX2312" fmla="*/ 1204361 w 6500924"/>
              <a:gd name="connsiteY2312" fmla="*/ 1864487 h 6858001"/>
              <a:gd name="connsiteX2313" fmla="*/ 1193387 w 6500924"/>
              <a:gd name="connsiteY2313" fmla="*/ 1864059 h 6858001"/>
              <a:gd name="connsiteX2314" fmla="*/ 1249653 w 6500924"/>
              <a:gd name="connsiteY2314" fmla="*/ 1851897 h 6858001"/>
              <a:gd name="connsiteX2315" fmla="*/ 1330816 w 6500924"/>
              <a:gd name="connsiteY2315" fmla="*/ 1840069 h 6858001"/>
              <a:gd name="connsiteX2316" fmla="*/ 1333700 w 6500924"/>
              <a:gd name="connsiteY2316" fmla="*/ 1839356 h 6858001"/>
              <a:gd name="connsiteX2317" fmla="*/ 1454933 w 6500924"/>
              <a:gd name="connsiteY2317" fmla="*/ 1809895 h 6858001"/>
              <a:gd name="connsiteX2318" fmla="*/ 1454976 w 6500924"/>
              <a:gd name="connsiteY2318" fmla="*/ 1808564 h 6858001"/>
              <a:gd name="connsiteX2319" fmla="*/ 1447348 w 6500924"/>
              <a:gd name="connsiteY2319" fmla="*/ 1807009 h 6858001"/>
              <a:gd name="connsiteX2320" fmla="*/ 1441637 w 6500924"/>
              <a:gd name="connsiteY2320" fmla="*/ 1807542 h 6858001"/>
              <a:gd name="connsiteX2321" fmla="*/ 1444230 w 6500924"/>
              <a:gd name="connsiteY2321" fmla="*/ 1809628 h 6858001"/>
              <a:gd name="connsiteX2322" fmla="*/ 1441636 w 6500924"/>
              <a:gd name="connsiteY2322" fmla="*/ 1807543 h 6858001"/>
              <a:gd name="connsiteX2323" fmla="*/ 1430861 w 6500924"/>
              <a:gd name="connsiteY2323" fmla="*/ 1808549 h 6858001"/>
              <a:gd name="connsiteX2324" fmla="*/ 1399845 w 6500924"/>
              <a:gd name="connsiteY2324" fmla="*/ 1814254 h 6858001"/>
              <a:gd name="connsiteX2325" fmla="*/ 1403773 w 6500924"/>
              <a:gd name="connsiteY2325" fmla="*/ 1817315 h 6858001"/>
              <a:gd name="connsiteX2326" fmla="*/ 1399843 w 6500924"/>
              <a:gd name="connsiteY2326" fmla="*/ 1814255 h 6858001"/>
              <a:gd name="connsiteX2327" fmla="*/ 1382040 w 6500924"/>
              <a:gd name="connsiteY2327" fmla="*/ 1817530 h 6858001"/>
              <a:gd name="connsiteX2328" fmla="*/ 1296064 w 6500924"/>
              <a:gd name="connsiteY2328" fmla="*/ 1835387 h 6858001"/>
              <a:gd name="connsiteX2329" fmla="*/ 1146531 w 6500924"/>
              <a:gd name="connsiteY2329" fmla="*/ 1867430 h 6858001"/>
              <a:gd name="connsiteX2330" fmla="*/ 1146258 w 6500924"/>
              <a:gd name="connsiteY2330" fmla="*/ 1867453 h 6858001"/>
              <a:gd name="connsiteX2331" fmla="*/ 1140500 w 6500924"/>
              <a:gd name="connsiteY2331" fmla="*/ 1861808 h 6858001"/>
              <a:gd name="connsiteX2332" fmla="*/ 1163311 w 6500924"/>
              <a:gd name="connsiteY2332" fmla="*/ 1853625 h 6858001"/>
              <a:gd name="connsiteX2333" fmla="*/ 1142617 w 6500924"/>
              <a:gd name="connsiteY2333" fmla="*/ 1854078 h 6858001"/>
              <a:gd name="connsiteX2334" fmla="*/ 1269480 w 6500924"/>
              <a:gd name="connsiteY2334" fmla="*/ 1825968 h 6858001"/>
              <a:gd name="connsiteX2335" fmla="*/ 1298089 w 6500924"/>
              <a:gd name="connsiteY2335" fmla="*/ 1819684 h 6858001"/>
              <a:gd name="connsiteX2336" fmla="*/ 1406128 w 6500924"/>
              <a:gd name="connsiteY2336" fmla="*/ 1794498 h 6858001"/>
              <a:gd name="connsiteX2337" fmla="*/ 1521716 w 6500924"/>
              <a:gd name="connsiteY2337" fmla="*/ 1777661 h 6858001"/>
              <a:gd name="connsiteX2338" fmla="*/ 1583953 w 6500924"/>
              <a:gd name="connsiteY2338" fmla="*/ 1771563 h 6858001"/>
              <a:gd name="connsiteX2339" fmla="*/ 1621720 w 6500924"/>
              <a:gd name="connsiteY2339" fmla="*/ 1759810 h 6858001"/>
              <a:gd name="connsiteX2340" fmla="*/ 1706758 w 6500924"/>
              <a:gd name="connsiteY2340" fmla="*/ 1740519 h 6858001"/>
              <a:gd name="connsiteX2341" fmla="*/ 1721016 w 6500924"/>
              <a:gd name="connsiteY2341" fmla="*/ 1739629 h 6858001"/>
              <a:gd name="connsiteX2342" fmla="*/ 1733338 w 6500924"/>
              <a:gd name="connsiteY2342" fmla="*/ 1738411 h 6858001"/>
              <a:gd name="connsiteX2343" fmla="*/ 1733259 w 6500924"/>
              <a:gd name="connsiteY2343" fmla="*/ 1738402 h 6858001"/>
              <a:gd name="connsiteX2344" fmla="*/ 1641303 w 6500924"/>
              <a:gd name="connsiteY2344" fmla="*/ 1745289 h 6858001"/>
              <a:gd name="connsiteX2345" fmla="*/ 1520158 w 6500924"/>
              <a:gd name="connsiteY2345" fmla="*/ 1757671 h 6858001"/>
              <a:gd name="connsiteX2346" fmla="*/ 1488701 w 6500924"/>
              <a:gd name="connsiteY2346" fmla="*/ 1762212 h 6858001"/>
              <a:gd name="connsiteX2347" fmla="*/ 1433975 w 6500924"/>
              <a:gd name="connsiteY2347" fmla="*/ 1772418 h 6858001"/>
              <a:gd name="connsiteX2348" fmla="*/ 1429786 w 6500924"/>
              <a:gd name="connsiteY2348" fmla="*/ 1771349 h 6858001"/>
              <a:gd name="connsiteX2349" fmla="*/ 1433776 w 6500924"/>
              <a:gd name="connsiteY2349" fmla="*/ 1770527 h 6858001"/>
              <a:gd name="connsiteX2350" fmla="*/ 1563886 w 6500924"/>
              <a:gd name="connsiteY2350" fmla="*/ 1744221 h 6858001"/>
              <a:gd name="connsiteX2351" fmla="*/ 1575444 w 6500924"/>
              <a:gd name="connsiteY2351" fmla="*/ 1737702 h 6858001"/>
              <a:gd name="connsiteX2352" fmla="*/ 1575130 w 6500924"/>
              <a:gd name="connsiteY2352" fmla="*/ 1737331 h 6858001"/>
              <a:gd name="connsiteX2353" fmla="*/ 1683375 w 6500924"/>
              <a:gd name="connsiteY2353" fmla="*/ 1728226 h 6858001"/>
              <a:gd name="connsiteX2354" fmla="*/ 1601273 w 6500924"/>
              <a:gd name="connsiteY2354" fmla="*/ 1707964 h 6858001"/>
              <a:gd name="connsiteX2355" fmla="*/ 1545748 w 6500924"/>
              <a:gd name="connsiteY2355" fmla="*/ 1715453 h 6858001"/>
              <a:gd name="connsiteX2356" fmla="*/ 1584976 w 6500924"/>
              <a:gd name="connsiteY2356" fmla="*/ 1723874 h 6858001"/>
              <a:gd name="connsiteX2357" fmla="*/ 1513133 w 6500924"/>
              <a:gd name="connsiteY2357" fmla="*/ 1719852 h 6858001"/>
              <a:gd name="connsiteX2358" fmla="*/ 1423074 w 6500924"/>
              <a:gd name="connsiteY2358" fmla="*/ 1731999 h 6858001"/>
              <a:gd name="connsiteX2359" fmla="*/ 1248719 w 6500924"/>
              <a:gd name="connsiteY2359" fmla="*/ 1763198 h 6858001"/>
              <a:gd name="connsiteX2360" fmla="*/ 1254324 w 6500924"/>
              <a:gd name="connsiteY2360" fmla="*/ 1751406 h 6858001"/>
              <a:gd name="connsiteX2361" fmla="*/ 1141258 w 6500924"/>
              <a:gd name="connsiteY2361" fmla="*/ 1753596 h 6858001"/>
              <a:gd name="connsiteX2362" fmla="*/ 1106344 w 6500924"/>
              <a:gd name="connsiteY2362" fmla="*/ 1750867 h 6858001"/>
              <a:gd name="connsiteX2363" fmla="*/ 1164573 w 6500924"/>
              <a:gd name="connsiteY2363" fmla="*/ 1739428 h 6858001"/>
              <a:gd name="connsiteX2364" fmla="*/ 1164998 w 6500924"/>
              <a:gd name="connsiteY2364" fmla="*/ 1739875 h 6858001"/>
              <a:gd name="connsiteX2365" fmla="*/ 1170961 w 6500924"/>
              <a:gd name="connsiteY2365" fmla="*/ 1736706 h 6858001"/>
              <a:gd name="connsiteX2366" fmla="*/ 1175818 w 6500924"/>
              <a:gd name="connsiteY2366" fmla="*/ 1736016 h 6858001"/>
              <a:gd name="connsiteX2367" fmla="*/ 1177203 w 6500924"/>
              <a:gd name="connsiteY2367" fmla="*/ 1731754 h 6858001"/>
              <a:gd name="connsiteX2368" fmla="*/ 1164573 w 6500924"/>
              <a:gd name="connsiteY2368" fmla="*/ 1739428 h 6858001"/>
              <a:gd name="connsiteX2369" fmla="*/ 1163036 w 6500924"/>
              <a:gd name="connsiteY2369" fmla="*/ 1708437 h 6858001"/>
              <a:gd name="connsiteX2370" fmla="*/ 1170489 w 6500924"/>
              <a:gd name="connsiteY2370" fmla="*/ 1706411 h 6858001"/>
              <a:gd name="connsiteX2371" fmla="*/ 1151138 w 6500924"/>
              <a:gd name="connsiteY2371" fmla="*/ 1708205 h 6858001"/>
              <a:gd name="connsiteX2372" fmla="*/ 1067366 w 6500924"/>
              <a:gd name="connsiteY2372" fmla="*/ 1714497 h 6858001"/>
              <a:gd name="connsiteX2373" fmla="*/ 1030696 w 6500924"/>
              <a:gd name="connsiteY2373" fmla="*/ 1710179 h 6858001"/>
              <a:gd name="connsiteX2374" fmla="*/ 1203993 w 6500924"/>
              <a:gd name="connsiteY2374" fmla="*/ 1690979 h 6858001"/>
              <a:gd name="connsiteX2375" fmla="*/ 1210510 w 6500924"/>
              <a:gd name="connsiteY2375" fmla="*/ 1679222 h 6858001"/>
              <a:gd name="connsiteX2376" fmla="*/ 1246196 w 6500924"/>
              <a:gd name="connsiteY2376" fmla="*/ 1673600 h 6858001"/>
              <a:gd name="connsiteX2377" fmla="*/ 1271686 w 6500924"/>
              <a:gd name="connsiteY2377" fmla="*/ 1673187 h 6858001"/>
              <a:gd name="connsiteX2378" fmla="*/ 1278248 w 6500924"/>
              <a:gd name="connsiteY2378" fmla="*/ 1667365 h 6858001"/>
              <a:gd name="connsiteX2379" fmla="*/ 1245270 w 6500924"/>
              <a:gd name="connsiteY2379" fmla="*/ 1666452 h 6858001"/>
              <a:gd name="connsiteX2380" fmla="*/ 1206506 w 6500924"/>
              <a:gd name="connsiteY2380" fmla="*/ 1672712 h 6858001"/>
              <a:gd name="connsiteX2381" fmla="*/ 1214340 w 6500924"/>
              <a:gd name="connsiteY2381" fmla="*/ 1644007 h 6858001"/>
              <a:gd name="connsiteX2382" fmla="*/ 1084659 w 6500924"/>
              <a:gd name="connsiteY2382" fmla="*/ 1673585 h 6858001"/>
              <a:gd name="connsiteX2383" fmla="*/ 1186232 w 6500924"/>
              <a:gd name="connsiteY2383" fmla="*/ 1643107 h 6858001"/>
              <a:gd name="connsiteX2384" fmla="*/ 1209473 w 6500924"/>
              <a:gd name="connsiteY2384" fmla="*/ 1637388 h 6858001"/>
              <a:gd name="connsiteX2385" fmla="*/ 1112276 w 6500924"/>
              <a:gd name="connsiteY2385" fmla="*/ 1645896 h 6858001"/>
              <a:gd name="connsiteX2386" fmla="*/ 989410 w 6500924"/>
              <a:gd name="connsiteY2386" fmla="*/ 1655272 h 6858001"/>
              <a:gd name="connsiteX2387" fmla="*/ 913872 w 6500924"/>
              <a:gd name="connsiteY2387" fmla="*/ 1664467 h 6858001"/>
              <a:gd name="connsiteX2388" fmla="*/ 899114 w 6500924"/>
              <a:gd name="connsiteY2388" fmla="*/ 1666057 h 6858001"/>
              <a:gd name="connsiteX2389" fmla="*/ 897632 w 6500924"/>
              <a:gd name="connsiteY2389" fmla="*/ 1665840 h 6858001"/>
              <a:gd name="connsiteX2390" fmla="*/ 897314 w 6500924"/>
              <a:gd name="connsiteY2390" fmla="*/ 1665792 h 6858001"/>
              <a:gd name="connsiteX2391" fmla="*/ 902038 w 6500924"/>
              <a:gd name="connsiteY2391" fmla="*/ 1664627 h 6858001"/>
              <a:gd name="connsiteX2392" fmla="*/ 1080477 w 6500924"/>
              <a:gd name="connsiteY2392" fmla="*/ 1626559 h 6858001"/>
              <a:gd name="connsiteX2393" fmla="*/ 1144551 w 6500924"/>
              <a:gd name="connsiteY2393" fmla="*/ 1603805 h 6858001"/>
              <a:gd name="connsiteX2394" fmla="*/ 1041583 w 6500924"/>
              <a:gd name="connsiteY2394" fmla="*/ 1625535 h 6858001"/>
              <a:gd name="connsiteX2395" fmla="*/ 871090 w 6500924"/>
              <a:gd name="connsiteY2395" fmla="*/ 1661929 h 6858001"/>
              <a:gd name="connsiteX2396" fmla="*/ 859024 w 6500924"/>
              <a:gd name="connsiteY2396" fmla="*/ 1660154 h 6858001"/>
              <a:gd name="connsiteX2397" fmla="*/ 850925 w 6500924"/>
              <a:gd name="connsiteY2397" fmla="*/ 1657915 h 6858001"/>
              <a:gd name="connsiteX2398" fmla="*/ 844924 w 6500924"/>
              <a:gd name="connsiteY2398" fmla="*/ 1651378 h 6858001"/>
              <a:gd name="connsiteX2399" fmla="*/ 840117 w 6500924"/>
              <a:gd name="connsiteY2399" fmla="*/ 1651879 h 6858001"/>
              <a:gd name="connsiteX2400" fmla="*/ 839669 w 6500924"/>
              <a:gd name="connsiteY2400" fmla="*/ 1651469 h 6858001"/>
              <a:gd name="connsiteX2401" fmla="*/ 985917 w 6500924"/>
              <a:gd name="connsiteY2401" fmla="*/ 1622554 h 6858001"/>
              <a:gd name="connsiteX2402" fmla="*/ 830131 w 6500924"/>
              <a:gd name="connsiteY2402" fmla="*/ 1606365 h 6858001"/>
              <a:gd name="connsiteX2403" fmla="*/ 858325 w 6500924"/>
              <a:gd name="connsiteY2403" fmla="*/ 1568806 h 6858001"/>
              <a:gd name="connsiteX2404" fmla="*/ 875921 w 6500924"/>
              <a:gd name="connsiteY2404" fmla="*/ 1562894 h 6858001"/>
              <a:gd name="connsiteX2405" fmla="*/ 836659 w 6500924"/>
              <a:gd name="connsiteY2405" fmla="*/ 1547998 h 6858001"/>
              <a:gd name="connsiteX2406" fmla="*/ 767092 w 6500924"/>
              <a:gd name="connsiteY2406" fmla="*/ 1543286 h 6858001"/>
              <a:gd name="connsiteX2407" fmla="*/ 757845 w 6500924"/>
              <a:gd name="connsiteY2407" fmla="*/ 1543174 h 6858001"/>
              <a:gd name="connsiteX2408" fmla="*/ 1005547 w 6500924"/>
              <a:gd name="connsiteY2408" fmla="*/ 1487073 h 6858001"/>
              <a:gd name="connsiteX2409" fmla="*/ 1015613 w 6500924"/>
              <a:gd name="connsiteY2409" fmla="*/ 1483274 h 6858001"/>
              <a:gd name="connsiteX2410" fmla="*/ 984809 w 6500924"/>
              <a:gd name="connsiteY2410" fmla="*/ 1487830 h 6858001"/>
              <a:gd name="connsiteX2411" fmla="*/ 963587 w 6500924"/>
              <a:gd name="connsiteY2411" fmla="*/ 1486704 h 6858001"/>
              <a:gd name="connsiteX2412" fmla="*/ 958528 w 6500924"/>
              <a:gd name="connsiteY2412" fmla="*/ 1484646 h 6858001"/>
              <a:gd name="connsiteX2413" fmla="*/ 913334 w 6500924"/>
              <a:gd name="connsiteY2413" fmla="*/ 1494033 h 6858001"/>
              <a:gd name="connsiteX2414" fmla="*/ 812079 w 6500924"/>
              <a:gd name="connsiteY2414" fmla="*/ 1509911 h 6858001"/>
              <a:gd name="connsiteX2415" fmla="*/ 893875 w 6500924"/>
              <a:gd name="connsiteY2415" fmla="*/ 1484458 h 6858001"/>
              <a:gd name="connsiteX2416" fmla="*/ 955085 w 6500924"/>
              <a:gd name="connsiteY2416" fmla="*/ 1470573 h 6858001"/>
              <a:gd name="connsiteX2417" fmla="*/ 965348 w 6500924"/>
              <a:gd name="connsiteY2417" fmla="*/ 1469931 h 6858001"/>
              <a:gd name="connsiteX2418" fmla="*/ 1008859 w 6500924"/>
              <a:gd name="connsiteY2418" fmla="*/ 1463720 h 6858001"/>
              <a:gd name="connsiteX2419" fmla="*/ 1004213 w 6500924"/>
              <a:gd name="connsiteY2419" fmla="*/ 1459489 h 6858001"/>
              <a:gd name="connsiteX2420" fmla="*/ 1056743 w 6500924"/>
              <a:gd name="connsiteY2420" fmla="*/ 1447676 h 6858001"/>
              <a:gd name="connsiteX2421" fmla="*/ 1138826 w 6500924"/>
              <a:gd name="connsiteY2421" fmla="*/ 1422647 h 6858001"/>
              <a:gd name="connsiteX2422" fmla="*/ 1138826 w 6500924"/>
              <a:gd name="connsiteY2422" fmla="*/ 1422647 h 6858001"/>
              <a:gd name="connsiteX2423" fmla="*/ 1087640 w 6500924"/>
              <a:gd name="connsiteY2423" fmla="*/ 1432192 h 6858001"/>
              <a:gd name="connsiteX2424" fmla="*/ 981121 w 6500924"/>
              <a:gd name="connsiteY2424" fmla="*/ 1452059 h 6858001"/>
              <a:gd name="connsiteX2425" fmla="*/ 973568 w 6500924"/>
              <a:gd name="connsiteY2425" fmla="*/ 1450265 h 6858001"/>
              <a:gd name="connsiteX2426" fmla="*/ 956392 w 6500924"/>
              <a:gd name="connsiteY2426" fmla="*/ 1444854 h 6858001"/>
              <a:gd name="connsiteX2427" fmla="*/ 1086570 w 6500924"/>
              <a:gd name="connsiteY2427" fmla="*/ 1429201 h 6858001"/>
              <a:gd name="connsiteX2428" fmla="*/ 984548 w 6500924"/>
              <a:gd name="connsiteY2428" fmla="*/ 1428653 h 6858001"/>
              <a:gd name="connsiteX2429" fmla="*/ 882526 w 6500924"/>
              <a:gd name="connsiteY2429" fmla="*/ 1428104 h 6858001"/>
              <a:gd name="connsiteX2430" fmla="*/ 952717 w 6500924"/>
              <a:gd name="connsiteY2430" fmla="*/ 1397779 h 6858001"/>
              <a:gd name="connsiteX2431" fmla="*/ 809284 w 6500924"/>
              <a:gd name="connsiteY2431" fmla="*/ 1376318 h 6858001"/>
              <a:gd name="connsiteX2432" fmla="*/ 1006524 w 6500924"/>
              <a:gd name="connsiteY2432" fmla="*/ 1358355 h 6858001"/>
              <a:gd name="connsiteX2433" fmla="*/ 1132983 w 6500924"/>
              <a:gd name="connsiteY2433" fmla="*/ 1350691 h 6858001"/>
              <a:gd name="connsiteX2434" fmla="*/ 1134457 w 6500924"/>
              <a:gd name="connsiteY2434" fmla="*/ 1354820 h 6858001"/>
              <a:gd name="connsiteX2435" fmla="*/ 1134949 w 6500924"/>
              <a:gd name="connsiteY2435" fmla="*/ 1356192 h 6858001"/>
              <a:gd name="connsiteX2436" fmla="*/ 1134731 w 6500924"/>
              <a:gd name="connsiteY2436" fmla="*/ 1355581 h 6858001"/>
              <a:gd name="connsiteX2437" fmla="*/ 1134457 w 6500924"/>
              <a:gd name="connsiteY2437" fmla="*/ 1354820 h 6858001"/>
              <a:gd name="connsiteX2438" fmla="*/ 1133639 w 6500924"/>
              <a:gd name="connsiteY2438" fmla="*/ 1352524 h 6858001"/>
              <a:gd name="connsiteX2439" fmla="*/ 1132983 w 6500924"/>
              <a:gd name="connsiteY2439" fmla="*/ 1350691 h 6858001"/>
              <a:gd name="connsiteX2440" fmla="*/ 982119 w 6500924"/>
              <a:gd name="connsiteY2440" fmla="*/ 1345208 h 6858001"/>
              <a:gd name="connsiteX2441" fmla="*/ 976878 w 6500924"/>
              <a:gd name="connsiteY2441" fmla="*/ 1312142 h 6858001"/>
              <a:gd name="connsiteX2442" fmla="*/ 856640 w 6500924"/>
              <a:gd name="connsiteY2442" fmla="*/ 1318839 h 6858001"/>
              <a:gd name="connsiteX2443" fmla="*/ 830088 w 6500924"/>
              <a:gd name="connsiteY2443" fmla="*/ 1299672 h 6858001"/>
              <a:gd name="connsiteX2444" fmla="*/ 710699 w 6500924"/>
              <a:gd name="connsiteY2444" fmla="*/ 1290354 h 6858001"/>
              <a:gd name="connsiteX2445" fmla="*/ 458169 w 6500924"/>
              <a:gd name="connsiteY2445" fmla="*/ 1285326 h 6858001"/>
              <a:gd name="connsiteX2446" fmla="*/ 722823 w 6500924"/>
              <a:gd name="connsiteY2446" fmla="*/ 1266057 h 6858001"/>
              <a:gd name="connsiteX2447" fmla="*/ 857303 w 6500924"/>
              <a:gd name="connsiteY2447" fmla="*/ 1262441 h 6858001"/>
              <a:gd name="connsiteX2448" fmla="*/ 875187 w 6500924"/>
              <a:gd name="connsiteY2448" fmla="*/ 1261251 h 6858001"/>
              <a:gd name="connsiteX2449" fmla="*/ 895577 w 6500924"/>
              <a:gd name="connsiteY2449" fmla="*/ 1260679 h 6858001"/>
              <a:gd name="connsiteX2450" fmla="*/ 894924 w 6500924"/>
              <a:gd name="connsiteY2450" fmla="*/ 1260681 h 6858001"/>
              <a:gd name="connsiteX2451" fmla="*/ 754106 w 6500924"/>
              <a:gd name="connsiteY2451" fmla="*/ 1251317 h 6858001"/>
              <a:gd name="connsiteX2452" fmla="*/ 721837 w 6500924"/>
              <a:gd name="connsiteY2452" fmla="*/ 1248573 h 6858001"/>
              <a:gd name="connsiteX2453" fmla="*/ 723718 w 6500924"/>
              <a:gd name="connsiteY2453" fmla="*/ 1247935 h 6858001"/>
              <a:gd name="connsiteX2454" fmla="*/ 804697 w 6500924"/>
              <a:gd name="connsiteY2454" fmla="*/ 1230221 h 6858001"/>
              <a:gd name="connsiteX2455" fmla="*/ 824417 w 6500924"/>
              <a:gd name="connsiteY2455" fmla="*/ 1225846 h 6858001"/>
              <a:gd name="connsiteX2456" fmla="*/ 824145 w 6500924"/>
              <a:gd name="connsiteY2456" fmla="*/ 1225554 h 6858001"/>
              <a:gd name="connsiteX2457" fmla="*/ 820813 w 6500924"/>
              <a:gd name="connsiteY2457" fmla="*/ 1218528 h 6858001"/>
              <a:gd name="connsiteX2458" fmla="*/ 798593 w 6500924"/>
              <a:gd name="connsiteY2458" fmla="*/ 1217153 h 6858001"/>
              <a:gd name="connsiteX2459" fmla="*/ 794662 w 6500924"/>
              <a:gd name="connsiteY2459" fmla="*/ 1217933 h 6858001"/>
              <a:gd name="connsiteX2460" fmla="*/ 712183 w 6500924"/>
              <a:gd name="connsiteY2460" fmla="*/ 1237504 h 6858001"/>
              <a:gd name="connsiteX2461" fmla="*/ 675962 w 6500924"/>
              <a:gd name="connsiteY2461" fmla="*/ 1244669 h 6858001"/>
              <a:gd name="connsiteX2462" fmla="*/ 557595 w 6500924"/>
              <a:gd name="connsiteY2462" fmla="*/ 1234599 h 6858001"/>
              <a:gd name="connsiteX2463" fmla="*/ 561108 w 6500924"/>
              <a:gd name="connsiteY2463" fmla="*/ 1225651 h 6858001"/>
              <a:gd name="connsiteX2464" fmla="*/ 547673 w 6500924"/>
              <a:gd name="connsiteY2464" fmla="*/ 1229523 h 6858001"/>
              <a:gd name="connsiteX2465" fmla="*/ 519475 w 6500924"/>
              <a:gd name="connsiteY2465" fmla="*/ 1231353 h 6858001"/>
              <a:gd name="connsiteX2466" fmla="*/ 431008 w 6500924"/>
              <a:gd name="connsiteY2466" fmla="*/ 1223828 h 6858001"/>
              <a:gd name="connsiteX2467" fmla="*/ 463099 w 6500924"/>
              <a:gd name="connsiteY2467" fmla="*/ 1215949 h 6858001"/>
              <a:gd name="connsiteX2468" fmla="*/ 476179 w 6500924"/>
              <a:gd name="connsiteY2468" fmla="*/ 1207032 h 6858001"/>
              <a:gd name="connsiteX2469" fmla="*/ 463099 w 6500924"/>
              <a:gd name="connsiteY2469" fmla="*/ 1215949 h 6858001"/>
              <a:gd name="connsiteX2470" fmla="*/ 460818 w 6500924"/>
              <a:gd name="connsiteY2470" fmla="*/ 1195117 h 6858001"/>
              <a:gd name="connsiteX2471" fmla="*/ 553531 w 6500924"/>
              <a:gd name="connsiteY2471" fmla="*/ 1192285 h 6858001"/>
              <a:gd name="connsiteX2472" fmla="*/ 591583 w 6500924"/>
              <a:gd name="connsiteY2472" fmla="*/ 1201935 h 6858001"/>
              <a:gd name="connsiteX2473" fmla="*/ 613482 w 6500924"/>
              <a:gd name="connsiteY2473" fmla="*/ 1198599 h 6858001"/>
              <a:gd name="connsiteX2474" fmla="*/ 601620 w 6500924"/>
              <a:gd name="connsiteY2474" fmla="*/ 1194645 h 6858001"/>
              <a:gd name="connsiteX2475" fmla="*/ 575890 w 6500924"/>
              <a:gd name="connsiteY2475" fmla="*/ 1188556 h 6858001"/>
              <a:gd name="connsiteX2476" fmla="*/ 553531 w 6500924"/>
              <a:gd name="connsiteY2476" fmla="*/ 1192285 h 6858001"/>
              <a:gd name="connsiteX2477" fmla="*/ 460033 w 6500924"/>
              <a:gd name="connsiteY2477" fmla="*/ 1181655 h 6858001"/>
              <a:gd name="connsiteX2478" fmla="*/ 509524 w 6500924"/>
              <a:gd name="connsiteY2478" fmla="*/ 1165936 h 6858001"/>
              <a:gd name="connsiteX2479" fmla="*/ 530348 w 6500924"/>
              <a:gd name="connsiteY2479" fmla="*/ 1158086 h 6858001"/>
              <a:gd name="connsiteX2480" fmla="*/ 809094 w 6500924"/>
              <a:gd name="connsiteY2480" fmla="*/ 1171247 h 6858001"/>
              <a:gd name="connsiteX2481" fmla="*/ 823985 w 6500924"/>
              <a:gd name="connsiteY2481" fmla="*/ 1169152 h 6858001"/>
              <a:gd name="connsiteX2482" fmla="*/ 684134 w 6500924"/>
              <a:gd name="connsiteY2482" fmla="*/ 1154368 h 6858001"/>
              <a:gd name="connsiteX2483" fmla="*/ 678103 w 6500924"/>
              <a:gd name="connsiteY2483" fmla="*/ 1153949 h 6858001"/>
              <a:gd name="connsiteX2484" fmla="*/ 772762 w 6500924"/>
              <a:gd name="connsiteY2484" fmla="*/ 1126940 h 6858001"/>
              <a:gd name="connsiteX2485" fmla="*/ 645821 w 6500924"/>
              <a:gd name="connsiteY2485" fmla="*/ 1150925 h 6858001"/>
              <a:gd name="connsiteX2486" fmla="*/ 625461 w 6500924"/>
              <a:gd name="connsiteY2486" fmla="*/ 1142608 h 6858001"/>
              <a:gd name="connsiteX2487" fmla="*/ 676251 w 6500924"/>
              <a:gd name="connsiteY2487" fmla="*/ 1135653 h 6858001"/>
              <a:gd name="connsiteX2488" fmla="*/ 269372 w 6500924"/>
              <a:gd name="connsiteY2488" fmla="*/ 1118448 h 6858001"/>
              <a:gd name="connsiteX2489" fmla="*/ 246144 w 6500924"/>
              <a:gd name="connsiteY2489" fmla="*/ 1116472 h 6858001"/>
              <a:gd name="connsiteX2490" fmla="*/ 247498 w 6500924"/>
              <a:gd name="connsiteY2490" fmla="*/ 1116012 h 6858001"/>
              <a:gd name="connsiteX2491" fmla="*/ 371139 w 6500924"/>
              <a:gd name="connsiteY2491" fmla="*/ 1085696 h 6858001"/>
              <a:gd name="connsiteX2492" fmla="*/ 298563 w 6500924"/>
              <a:gd name="connsiteY2492" fmla="*/ 1094417 h 6858001"/>
              <a:gd name="connsiteX2493" fmla="*/ 239195 w 6500924"/>
              <a:gd name="connsiteY2493" fmla="*/ 1108504 h 6858001"/>
              <a:gd name="connsiteX2494" fmla="*/ 213124 w 6500924"/>
              <a:gd name="connsiteY2494" fmla="*/ 1113662 h 6858001"/>
              <a:gd name="connsiteX2495" fmla="*/ 127923 w 6500924"/>
              <a:gd name="connsiteY2495" fmla="*/ 1106413 h 6858001"/>
              <a:gd name="connsiteX2496" fmla="*/ 130451 w 6500924"/>
              <a:gd name="connsiteY2496" fmla="*/ 1099972 h 6858001"/>
              <a:gd name="connsiteX2497" fmla="*/ 120782 w 6500924"/>
              <a:gd name="connsiteY2497" fmla="*/ 1102761 h 6858001"/>
              <a:gd name="connsiteX2498" fmla="*/ 100484 w 6500924"/>
              <a:gd name="connsiteY2498" fmla="*/ 1104078 h 6858001"/>
              <a:gd name="connsiteX2499" fmla="*/ 36804 w 6500924"/>
              <a:gd name="connsiteY2499" fmla="*/ 1098661 h 6858001"/>
              <a:gd name="connsiteX2500" fmla="*/ 59905 w 6500924"/>
              <a:gd name="connsiteY2500" fmla="*/ 1092989 h 6858001"/>
              <a:gd name="connsiteX2501" fmla="*/ 69320 w 6500924"/>
              <a:gd name="connsiteY2501" fmla="*/ 1086571 h 6858001"/>
              <a:gd name="connsiteX2502" fmla="*/ 59905 w 6500924"/>
              <a:gd name="connsiteY2502" fmla="*/ 1092989 h 6858001"/>
              <a:gd name="connsiteX2503" fmla="*/ 58264 w 6500924"/>
              <a:gd name="connsiteY2503" fmla="*/ 1077994 h 6858001"/>
              <a:gd name="connsiteX2504" fmla="*/ 124997 w 6500924"/>
              <a:gd name="connsiteY2504" fmla="*/ 1075955 h 6858001"/>
              <a:gd name="connsiteX2505" fmla="*/ 180684 w 6500924"/>
              <a:gd name="connsiteY2505" fmla="*/ 1078592 h 6858001"/>
              <a:gd name="connsiteX2506" fmla="*/ 182466 w 6500924"/>
              <a:gd name="connsiteY2506" fmla="*/ 1080996 h 6858001"/>
              <a:gd name="connsiteX2507" fmla="*/ 184693 w 6500924"/>
              <a:gd name="connsiteY2507" fmla="*/ 1083998 h 6858001"/>
              <a:gd name="connsiteX2508" fmla="*/ 186031 w 6500924"/>
              <a:gd name="connsiteY2508" fmla="*/ 1085801 h 6858001"/>
              <a:gd name="connsiteX2509" fmla="*/ 185437 w 6500924"/>
              <a:gd name="connsiteY2509" fmla="*/ 1084999 h 6858001"/>
              <a:gd name="connsiteX2510" fmla="*/ 184693 w 6500924"/>
              <a:gd name="connsiteY2510" fmla="*/ 1083998 h 6858001"/>
              <a:gd name="connsiteX2511" fmla="*/ 180684 w 6500924"/>
              <a:gd name="connsiteY2511" fmla="*/ 1078592 h 6858001"/>
              <a:gd name="connsiteX2512" fmla="*/ 124997 w 6500924"/>
              <a:gd name="connsiteY2512" fmla="*/ 1075955 h 6858001"/>
              <a:gd name="connsiteX2513" fmla="*/ 57698 w 6500924"/>
              <a:gd name="connsiteY2513" fmla="*/ 1068305 h 6858001"/>
              <a:gd name="connsiteX2514" fmla="*/ 93322 w 6500924"/>
              <a:gd name="connsiteY2514" fmla="*/ 1056990 h 6858001"/>
              <a:gd name="connsiteX2515" fmla="*/ 108310 w 6500924"/>
              <a:gd name="connsiteY2515" fmla="*/ 1051339 h 6858001"/>
              <a:gd name="connsiteX2516" fmla="*/ 324600 w 6500924"/>
              <a:gd name="connsiteY2516" fmla="*/ 1061552 h 6858001"/>
              <a:gd name="connsiteX2517" fmla="*/ 751405 w 6500924"/>
              <a:gd name="connsiteY2517" fmla="*/ 1060969 h 6858001"/>
              <a:gd name="connsiteX2518" fmla="*/ 786754 w 6500924"/>
              <a:gd name="connsiteY2518" fmla="*/ 1061556 h 6858001"/>
              <a:gd name="connsiteX2519" fmla="*/ 815881 w 6500924"/>
              <a:gd name="connsiteY2519" fmla="*/ 1062688 h 6858001"/>
              <a:gd name="connsiteX2520" fmla="*/ 824713 w 6500924"/>
              <a:gd name="connsiteY2520" fmla="*/ 1061829 h 6858001"/>
              <a:gd name="connsiteX2521" fmla="*/ 840801 w 6500924"/>
              <a:gd name="connsiteY2521" fmla="*/ 1063591 h 6858001"/>
              <a:gd name="connsiteX2522" fmla="*/ 890273 w 6500924"/>
              <a:gd name="connsiteY2522" fmla="*/ 1062653 h 6858001"/>
              <a:gd name="connsiteX2523" fmla="*/ 918694 w 6500924"/>
              <a:gd name="connsiteY2523" fmla="*/ 1054191 h 6858001"/>
              <a:gd name="connsiteX2524" fmla="*/ 901329 w 6500924"/>
              <a:gd name="connsiteY2524" fmla="*/ 1045423 h 6858001"/>
              <a:gd name="connsiteX2525" fmla="*/ 862975 w 6500924"/>
              <a:gd name="connsiteY2525" fmla="*/ 1043966 h 6858001"/>
              <a:gd name="connsiteX2526" fmla="*/ 839858 w 6500924"/>
              <a:gd name="connsiteY2526" fmla="*/ 1049372 h 6858001"/>
              <a:gd name="connsiteX2527" fmla="*/ 804477 w 6500924"/>
              <a:gd name="connsiteY2527" fmla="*/ 1051201 h 6858001"/>
              <a:gd name="connsiteX2528" fmla="*/ 807670 w 6500924"/>
              <a:gd name="connsiteY2528" fmla="*/ 1045102 h 6858001"/>
              <a:gd name="connsiteX2529" fmla="*/ 811711 w 6500924"/>
              <a:gd name="connsiteY2529" fmla="*/ 1044371 h 6858001"/>
              <a:gd name="connsiteX2530" fmla="*/ 808387 w 6500924"/>
              <a:gd name="connsiteY2530" fmla="*/ 1044440 h 6858001"/>
              <a:gd name="connsiteX2531" fmla="*/ 807670 w 6500924"/>
              <a:gd name="connsiteY2531" fmla="*/ 1045102 h 6858001"/>
              <a:gd name="connsiteX2532" fmla="*/ 690401 w 6500924"/>
              <a:gd name="connsiteY2532" fmla="*/ 1056752 h 6858001"/>
              <a:gd name="connsiteX2533" fmla="*/ 704321 w 6500924"/>
              <a:gd name="connsiteY2533" fmla="*/ 1053044 h 6858001"/>
              <a:gd name="connsiteX2534" fmla="*/ 711465 w 6500924"/>
              <a:gd name="connsiteY2534" fmla="*/ 1048815 h 6858001"/>
              <a:gd name="connsiteX2535" fmla="*/ 684436 w 6500924"/>
              <a:gd name="connsiteY2535" fmla="*/ 1048204 h 6858001"/>
              <a:gd name="connsiteX2536" fmla="*/ 554793 w 6500924"/>
              <a:gd name="connsiteY2536" fmla="*/ 1043894 h 6858001"/>
              <a:gd name="connsiteX2537" fmla="*/ 536254 w 6500924"/>
              <a:gd name="connsiteY2537" fmla="*/ 1028775 h 6858001"/>
              <a:gd name="connsiteX2538" fmla="*/ 391613 w 6500924"/>
              <a:gd name="connsiteY2538" fmla="*/ 1022325 h 6858001"/>
              <a:gd name="connsiteX2539" fmla="*/ 369949 w 6500924"/>
              <a:gd name="connsiteY2539" fmla="*/ 1001518 h 6858001"/>
              <a:gd name="connsiteX2540" fmla="*/ 361239 w 6500924"/>
              <a:gd name="connsiteY2540" fmla="*/ 1000511 h 6858001"/>
              <a:gd name="connsiteX2541" fmla="*/ 353219 w 6500924"/>
              <a:gd name="connsiteY2541" fmla="*/ 1001477 h 6858001"/>
              <a:gd name="connsiteX2542" fmla="*/ 341409 w 6500924"/>
              <a:gd name="connsiteY2542" fmla="*/ 999653 h 6858001"/>
              <a:gd name="connsiteX2543" fmla="*/ 340386 w 6500924"/>
              <a:gd name="connsiteY2543" fmla="*/ 997688 h 6858001"/>
              <a:gd name="connsiteX2544" fmla="*/ 334985 w 6500924"/>
              <a:gd name="connsiteY2544" fmla="*/ 998659 h 6858001"/>
              <a:gd name="connsiteX2545" fmla="*/ 341409 w 6500924"/>
              <a:gd name="connsiteY2545" fmla="*/ 999653 h 6858001"/>
              <a:gd name="connsiteX2546" fmla="*/ 343000 w 6500924"/>
              <a:gd name="connsiteY2546" fmla="*/ 1002707 h 6858001"/>
              <a:gd name="connsiteX2547" fmla="*/ 305075 w 6500924"/>
              <a:gd name="connsiteY2547" fmla="*/ 988486 h 6858001"/>
              <a:gd name="connsiteX2548" fmla="*/ 455583 w 6500924"/>
              <a:gd name="connsiteY2548" fmla="*/ 992966 h 6858001"/>
              <a:gd name="connsiteX2549" fmla="*/ 483738 w 6500924"/>
              <a:gd name="connsiteY2549" fmla="*/ 976766 h 6858001"/>
              <a:gd name="connsiteX2550" fmla="*/ 621930 w 6500924"/>
              <a:gd name="connsiteY2550" fmla="*/ 965162 h 6858001"/>
              <a:gd name="connsiteX2551" fmla="*/ 726591 w 6500924"/>
              <a:gd name="connsiteY2551" fmla="*/ 967350 h 6858001"/>
              <a:gd name="connsiteX2552" fmla="*/ 726737 w 6500924"/>
              <a:gd name="connsiteY2552" fmla="*/ 967353 h 6858001"/>
              <a:gd name="connsiteX2553" fmla="*/ 750773 w 6500924"/>
              <a:gd name="connsiteY2553" fmla="*/ 958725 h 6858001"/>
              <a:gd name="connsiteX2554" fmla="*/ 801064 w 6500924"/>
              <a:gd name="connsiteY2554" fmla="*/ 945460 h 6858001"/>
              <a:gd name="connsiteX2555" fmla="*/ 655605 w 6500924"/>
              <a:gd name="connsiteY2555" fmla="*/ 937717 h 6858001"/>
              <a:gd name="connsiteX2556" fmla="*/ 626302 w 6500924"/>
              <a:gd name="connsiteY2556" fmla="*/ 935974 h 6858001"/>
              <a:gd name="connsiteX2557" fmla="*/ 657018 w 6500924"/>
              <a:gd name="connsiteY2557" fmla="*/ 923057 h 6858001"/>
              <a:gd name="connsiteX2558" fmla="*/ 666324 w 6500924"/>
              <a:gd name="connsiteY2558" fmla="*/ 918239 h 6858001"/>
              <a:gd name="connsiteX2559" fmla="*/ 652390 w 6500924"/>
              <a:gd name="connsiteY2559" fmla="*/ 917955 h 6858001"/>
              <a:gd name="connsiteX2560" fmla="*/ 638981 w 6500924"/>
              <a:gd name="connsiteY2560" fmla="*/ 917863 h 6858001"/>
              <a:gd name="connsiteX2561" fmla="*/ 515062 w 6500924"/>
              <a:gd name="connsiteY2561" fmla="*/ 911190 h 6858001"/>
              <a:gd name="connsiteX2562" fmla="*/ 198471 w 6500924"/>
              <a:gd name="connsiteY2562" fmla="*/ 892720 h 6858001"/>
              <a:gd name="connsiteX2563" fmla="*/ 177378 w 6500924"/>
              <a:gd name="connsiteY2563" fmla="*/ 891464 h 6858001"/>
              <a:gd name="connsiteX2564" fmla="*/ 199488 w 6500924"/>
              <a:gd name="connsiteY2564" fmla="*/ 882166 h 6858001"/>
              <a:gd name="connsiteX2565" fmla="*/ 206920 w 6500924"/>
              <a:gd name="connsiteY2565" fmla="*/ 878319 h 6858001"/>
              <a:gd name="connsiteX2566" fmla="*/ 272965 w 6500924"/>
              <a:gd name="connsiteY2566" fmla="*/ 880186 h 6858001"/>
              <a:gd name="connsiteX2567" fmla="*/ 444554 w 6500924"/>
              <a:gd name="connsiteY2567" fmla="*/ 885448 h 6858001"/>
              <a:gd name="connsiteX2568" fmla="*/ 465903 w 6500924"/>
              <a:gd name="connsiteY2568" fmla="*/ 850187 h 6858001"/>
              <a:gd name="connsiteX2569" fmla="*/ 545053 w 6500924"/>
              <a:gd name="connsiteY2569" fmla="*/ 844940 h 6858001"/>
              <a:gd name="connsiteX2570" fmla="*/ 622670 w 6500924"/>
              <a:gd name="connsiteY2570" fmla="*/ 832343 h 6858001"/>
              <a:gd name="connsiteX2571" fmla="*/ 646902 w 6500924"/>
              <a:gd name="connsiteY2571" fmla="*/ 832320 h 6858001"/>
              <a:gd name="connsiteX2572" fmla="*/ 645911 w 6500924"/>
              <a:gd name="connsiteY2572" fmla="*/ 831976 h 6858001"/>
              <a:gd name="connsiteX2573" fmla="*/ 644106 w 6500924"/>
              <a:gd name="connsiteY2573" fmla="*/ 829136 h 6858001"/>
              <a:gd name="connsiteX2574" fmla="*/ 661479 w 6500924"/>
              <a:gd name="connsiteY2574" fmla="*/ 823264 h 6858001"/>
              <a:gd name="connsiteX2575" fmla="*/ 679611 w 6500924"/>
              <a:gd name="connsiteY2575" fmla="*/ 821146 h 6858001"/>
              <a:gd name="connsiteX2576" fmla="*/ 671485 w 6500924"/>
              <a:gd name="connsiteY2576" fmla="*/ 816502 h 6858001"/>
              <a:gd name="connsiteX2577" fmla="*/ 660408 w 6500924"/>
              <a:gd name="connsiteY2577" fmla="*/ 806181 h 6858001"/>
              <a:gd name="connsiteX2578" fmla="*/ 584975 w 6500924"/>
              <a:gd name="connsiteY2578" fmla="*/ 803438 h 6858001"/>
              <a:gd name="connsiteX2579" fmla="*/ 530855 w 6500924"/>
              <a:gd name="connsiteY2579" fmla="*/ 786796 h 6858001"/>
              <a:gd name="connsiteX2580" fmla="*/ 640892 w 6500924"/>
              <a:gd name="connsiteY2580" fmla="*/ 791391 h 6858001"/>
              <a:gd name="connsiteX2581" fmla="*/ 683906 w 6500924"/>
              <a:gd name="connsiteY2581" fmla="*/ 776939 h 6858001"/>
              <a:gd name="connsiteX2582" fmla="*/ 726884 w 6500924"/>
              <a:gd name="connsiteY2582" fmla="*/ 783844 h 6858001"/>
              <a:gd name="connsiteX2583" fmla="*/ 729178 w 6500924"/>
              <a:gd name="connsiteY2583" fmla="*/ 783074 h 6858001"/>
              <a:gd name="connsiteX2584" fmla="*/ 719846 w 6500924"/>
              <a:gd name="connsiteY2584" fmla="*/ 782409 h 6858001"/>
              <a:gd name="connsiteX2585" fmla="*/ 718051 w 6500924"/>
              <a:gd name="connsiteY2585" fmla="*/ 769463 h 6858001"/>
              <a:gd name="connsiteX2586" fmla="*/ 817566 w 6500924"/>
              <a:gd name="connsiteY2586" fmla="*/ 762990 h 6858001"/>
              <a:gd name="connsiteX2587" fmla="*/ 818667 w 6500924"/>
              <a:gd name="connsiteY2587" fmla="*/ 754194 h 6858001"/>
              <a:gd name="connsiteX2588" fmla="*/ 819080 w 6500924"/>
              <a:gd name="connsiteY2588" fmla="*/ 751519 h 6858001"/>
              <a:gd name="connsiteX2589" fmla="*/ 774897 w 6500924"/>
              <a:gd name="connsiteY2589" fmla="*/ 752827 h 6858001"/>
              <a:gd name="connsiteX2590" fmla="*/ 715779 w 6500924"/>
              <a:gd name="connsiteY2590" fmla="*/ 752749 h 6858001"/>
              <a:gd name="connsiteX2591" fmla="*/ 612279 w 6500924"/>
              <a:gd name="connsiteY2591" fmla="*/ 748062 h 6858001"/>
              <a:gd name="connsiteX2592" fmla="*/ 586255 w 6500924"/>
              <a:gd name="connsiteY2592" fmla="*/ 745965 h 6858001"/>
              <a:gd name="connsiteX2593" fmla="*/ 591766 w 6500924"/>
              <a:gd name="connsiteY2593" fmla="*/ 744717 h 6858001"/>
              <a:gd name="connsiteX2594" fmla="*/ 637451 w 6500924"/>
              <a:gd name="connsiteY2594" fmla="*/ 734205 h 6858001"/>
              <a:gd name="connsiteX2595" fmla="*/ 703106 w 6500924"/>
              <a:gd name="connsiteY2595" fmla="*/ 735660 h 6858001"/>
              <a:gd name="connsiteX2596" fmla="*/ 772089 w 6500924"/>
              <a:gd name="connsiteY2596" fmla="*/ 720347 h 6858001"/>
              <a:gd name="connsiteX2597" fmla="*/ 727680 w 6500924"/>
              <a:gd name="connsiteY2597" fmla="*/ 713922 h 6858001"/>
              <a:gd name="connsiteX2598" fmla="*/ 763394 w 6500924"/>
              <a:gd name="connsiteY2598" fmla="*/ 706449 h 6858001"/>
              <a:gd name="connsiteX2599" fmla="*/ 755054 w 6500924"/>
              <a:gd name="connsiteY2599" fmla="*/ 704737 h 6858001"/>
              <a:gd name="connsiteX2600" fmla="*/ 743154 w 6500924"/>
              <a:gd name="connsiteY2600" fmla="*/ 704856 h 6858001"/>
              <a:gd name="connsiteX2601" fmla="*/ 797577 w 6500924"/>
              <a:gd name="connsiteY2601" fmla="*/ 695575 h 6858001"/>
              <a:gd name="connsiteX2602" fmla="*/ 811019 w 6500924"/>
              <a:gd name="connsiteY2602" fmla="*/ 696481 h 6858001"/>
              <a:gd name="connsiteX2603" fmla="*/ 828435 w 6500924"/>
              <a:gd name="connsiteY2603" fmla="*/ 692837 h 6858001"/>
              <a:gd name="connsiteX2604" fmla="*/ 896566 w 6500924"/>
              <a:gd name="connsiteY2604" fmla="*/ 678529 h 6858001"/>
              <a:gd name="connsiteX2605" fmla="*/ 860691 w 6500924"/>
              <a:gd name="connsiteY2605" fmla="*/ 676037 h 6858001"/>
              <a:gd name="connsiteX2606" fmla="*/ 833166 w 6500924"/>
              <a:gd name="connsiteY2606" fmla="*/ 675161 h 6858001"/>
              <a:gd name="connsiteX2607" fmla="*/ 727367 w 6500924"/>
              <a:gd name="connsiteY2607" fmla="*/ 693029 h 6858001"/>
              <a:gd name="connsiteX2608" fmla="*/ 732582 w 6500924"/>
              <a:gd name="connsiteY2608" fmla="*/ 677700 h 6858001"/>
              <a:gd name="connsiteX2609" fmla="*/ 753430 w 6500924"/>
              <a:gd name="connsiteY2609" fmla="*/ 671403 h 6858001"/>
              <a:gd name="connsiteX2610" fmla="*/ 733211 w 6500924"/>
              <a:gd name="connsiteY2610" fmla="*/ 670121 h 6858001"/>
              <a:gd name="connsiteX2611" fmla="*/ 682553 w 6500924"/>
              <a:gd name="connsiteY2611" fmla="*/ 666022 h 6858001"/>
              <a:gd name="connsiteX2612" fmla="*/ 697768 w 6500924"/>
              <a:gd name="connsiteY2612" fmla="*/ 662880 h 6858001"/>
              <a:gd name="connsiteX2613" fmla="*/ 807188 w 6500924"/>
              <a:gd name="connsiteY2613" fmla="*/ 635878 h 6858001"/>
              <a:gd name="connsiteX2614" fmla="*/ 865000 w 6500924"/>
              <a:gd name="connsiteY2614" fmla="*/ 629088 h 6858001"/>
              <a:gd name="connsiteX2615" fmla="*/ 860827 w 6500924"/>
              <a:gd name="connsiteY2615" fmla="*/ 622767 h 6858001"/>
              <a:gd name="connsiteX2616" fmla="*/ 860508 w 6500924"/>
              <a:gd name="connsiteY2616" fmla="*/ 622719 h 6858001"/>
              <a:gd name="connsiteX2617" fmla="*/ 865233 w 6500924"/>
              <a:gd name="connsiteY2617" fmla="*/ 621555 h 6858001"/>
              <a:gd name="connsiteX2618" fmla="*/ 961319 w 6500924"/>
              <a:gd name="connsiteY2618" fmla="*/ 601053 h 6858001"/>
              <a:gd name="connsiteX2619" fmla="*/ 965883 w 6500924"/>
              <a:gd name="connsiteY2619" fmla="*/ 598248 h 6858001"/>
              <a:gd name="connsiteX2620" fmla="*/ 930415 w 6500924"/>
              <a:gd name="connsiteY2620" fmla="*/ 606750 h 6858001"/>
              <a:gd name="connsiteX2621" fmla="*/ 784993 w 6500924"/>
              <a:gd name="connsiteY2621" fmla="*/ 632812 h 6858001"/>
              <a:gd name="connsiteX2622" fmla="*/ 846735 w 6500924"/>
              <a:gd name="connsiteY2622" fmla="*/ 616198 h 6858001"/>
              <a:gd name="connsiteX2623" fmla="*/ 834284 w 6500924"/>
              <a:gd name="connsiteY2623" fmla="*/ 618854 h 6858001"/>
              <a:gd name="connsiteX2624" fmla="*/ 822219 w 6500924"/>
              <a:gd name="connsiteY2624" fmla="*/ 617079 h 6858001"/>
              <a:gd name="connsiteX2625" fmla="*/ 815667 w 6500924"/>
              <a:gd name="connsiteY2625" fmla="*/ 615267 h 6858001"/>
              <a:gd name="connsiteX2626" fmla="*/ 784320 w 6500924"/>
              <a:gd name="connsiteY2626" fmla="*/ 621634 h 6858001"/>
              <a:gd name="connsiteX2627" fmla="*/ 741611 w 6500924"/>
              <a:gd name="connsiteY2627" fmla="*/ 618994 h 6858001"/>
              <a:gd name="connsiteX2628" fmla="*/ 771093 w 6500924"/>
              <a:gd name="connsiteY2628" fmla="*/ 610628 h 6858001"/>
              <a:gd name="connsiteX2629" fmla="*/ 804592 w 6500924"/>
              <a:gd name="connsiteY2629" fmla="*/ 609975 h 6858001"/>
              <a:gd name="connsiteX2630" fmla="*/ 802866 w 6500924"/>
              <a:gd name="connsiteY2630" fmla="*/ 608395 h 6858001"/>
              <a:gd name="connsiteX2631" fmla="*/ 815493 w 6500924"/>
              <a:gd name="connsiteY2631" fmla="*/ 603244 h 6858001"/>
              <a:gd name="connsiteX2632" fmla="*/ 845677 w 6500924"/>
              <a:gd name="connsiteY2632" fmla="*/ 599926 h 6858001"/>
              <a:gd name="connsiteX2633" fmla="*/ 840616 w 6500924"/>
              <a:gd name="connsiteY2633" fmla="*/ 594019 h 6858001"/>
              <a:gd name="connsiteX2634" fmla="*/ 851251 w 6500924"/>
              <a:gd name="connsiteY2634" fmla="*/ 591690 h 6858001"/>
              <a:gd name="connsiteX2635" fmla="*/ 901484 w 6500924"/>
              <a:gd name="connsiteY2635" fmla="*/ 582122 h 6858001"/>
              <a:gd name="connsiteX2636" fmla="*/ 910860 w 6500924"/>
              <a:gd name="connsiteY2636" fmla="*/ 578429 h 6858001"/>
              <a:gd name="connsiteX2637" fmla="*/ 872595 w 6500924"/>
              <a:gd name="connsiteY2637" fmla="*/ 576387 h 6858001"/>
              <a:gd name="connsiteX2638" fmla="*/ 847664 w 6500924"/>
              <a:gd name="connsiteY2638" fmla="*/ 582273 h 6858001"/>
              <a:gd name="connsiteX2639" fmla="*/ 800250 w 6500924"/>
              <a:gd name="connsiteY2639" fmla="*/ 588263 h 6858001"/>
              <a:gd name="connsiteX2640" fmla="*/ 825336 w 6500924"/>
              <a:gd name="connsiteY2640" fmla="*/ 580236 h 6858001"/>
              <a:gd name="connsiteX2641" fmla="*/ 815163 w 6500924"/>
              <a:gd name="connsiteY2641" fmla="*/ 583122 h 6858001"/>
              <a:gd name="connsiteX2642" fmla="*/ 802246 w 6500924"/>
              <a:gd name="connsiteY2642" fmla="*/ 586840 h 6858001"/>
              <a:gd name="connsiteX2643" fmla="*/ 795233 w 6500924"/>
              <a:gd name="connsiteY2643" fmla="*/ 588320 h 6858001"/>
              <a:gd name="connsiteX2644" fmla="*/ 800250 w 6500924"/>
              <a:gd name="connsiteY2644" fmla="*/ 588263 h 6858001"/>
              <a:gd name="connsiteX2645" fmla="*/ 771640 w 6500924"/>
              <a:gd name="connsiteY2645" fmla="*/ 594548 h 6858001"/>
              <a:gd name="connsiteX2646" fmla="*/ 786037 w 6500924"/>
              <a:gd name="connsiteY2646" fmla="*/ 588685 h 6858001"/>
              <a:gd name="connsiteX2647" fmla="*/ 761418 w 6500924"/>
              <a:gd name="connsiteY2647" fmla="*/ 588703 h 6858001"/>
              <a:gd name="connsiteX2648" fmla="*/ 822747 w 6500924"/>
              <a:gd name="connsiteY2648" fmla="*/ 571711 h 6858001"/>
              <a:gd name="connsiteX2649" fmla="*/ 818235 w 6500924"/>
              <a:gd name="connsiteY2649" fmla="*/ 571142 h 6858001"/>
              <a:gd name="connsiteX2650" fmla="*/ 764604 w 6500924"/>
              <a:gd name="connsiteY2650" fmla="*/ 583788 h 6858001"/>
              <a:gd name="connsiteX2651" fmla="*/ 489843 w 6500924"/>
              <a:gd name="connsiteY2651" fmla="*/ 643461 h 6858001"/>
              <a:gd name="connsiteX2652" fmla="*/ 486715 w 6500924"/>
              <a:gd name="connsiteY2652" fmla="*/ 644654 h 6858001"/>
              <a:gd name="connsiteX2653" fmla="*/ 485881 w 6500924"/>
              <a:gd name="connsiteY2653" fmla="*/ 644953 h 6858001"/>
              <a:gd name="connsiteX2654" fmla="*/ 499799 w 6500924"/>
              <a:gd name="connsiteY2654" fmla="*/ 644326 h 6858001"/>
              <a:gd name="connsiteX2655" fmla="*/ 614226 w 6500924"/>
              <a:gd name="connsiteY2655" fmla="*/ 650433 h 6858001"/>
              <a:gd name="connsiteX2656" fmla="*/ 712328 w 6500924"/>
              <a:gd name="connsiteY2656" fmla="*/ 644941 h 6858001"/>
              <a:gd name="connsiteX2657" fmla="*/ 631868 w 6500924"/>
              <a:gd name="connsiteY2657" fmla="*/ 662211 h 6858001"/>
              <a:gd name="connsiteX2658" fmla="*/ 621441 w 6500924"/>
              <a:gd name="connsiteY2658" fmla="*/ 661436 h 6858001"/>
              <a:gd name="connsiteX2659" fmla="*/ 549316 w 6500924"/>
              <a:gd name="connsiteY2659" fmla="*/ 658760 h 6858001"/>
              <a:gd name="connsiteX2660" fmla="*/ 472859 w 6500924"/>
              <a:gd name="connsiteY2660" fmla="*/ 654813 h 6858001"/>
              <a:gd name="connsiteX2661" fmla="*/ 460614 w 6500924"/>
              <a:gd name="connsiteY2661" fmla="*/ 653057 h 6858001"/>
              <a:gd name="connsiteX2662" fmla="*/ 453328 w 6500924"/>
              <a:gd name="connsiteY2662" fmla="*/ 655273 h 6858001"/>
              <a:gd name="connsiteX2663" fmla="*/ 416029 w 6500924"/>
              <a:gd name="connsiteY2663" fmla="*/ 651924 h 6858001"/>
              <a:gd name="connsiteX2664" fmla="*/ 540908 w 6500924"/>
              <a:gd name="connsiteY2664" fmla="*/ 621864 h 6858001"/>
              <a:gd name="connsiteX2665" fmla="*/ 705000 w 6500924"/>
              <a:gd name="connsiteY2665" fmla="*/ 582011 h 6858001"/>
              <a:gd name="connsiteX2666" fmla="*/ 795316 w 6500924"/>
              <a:gd name="connsiteY2666" fmla="*/ 558947 h 6858001"/>
              <a:gd name="connsiteX2667" fmla="*/ 797498 w 6500924"/>
              <a:gd name="connsiteY2667" fmla="*/ 554185 h 6858001"/>
              <a:gd name="connsiteX2668" fmla="*/ 797704 w 6500924"/>
              <a:gd name="connsiteY2668" fmla="*/ 553945 h 6858001"/>
              <a:gd name="connsiteX2669" fmla="*/ 699959 w 6500924"/>
              <a:gd name="connsiteY2669" fmla="*/ 570872 h 6858001"/>
              <a:gd name="connsiteX2670" fmla="*/ 763729 w 6500924"/>
              <a:gd name="connsiteY2670" fmla="*/ 551199 h 6858001"/>
              <a:gd name="connsiteX2671" fmla="*/ 752859 w 6500924"/>
              <a:gd name="connsiteY2671" fmla="*/ 553952 h 6858001"/>
              <a:gd name="connsiteX2672" fmla="*/ 734238 w 6500924"/>
              <a:gd name="connsiteY2672" fmla="*/ 558362 h 6858001"/>
              <a:gd name="connsiteX2673" fmla="*/ 695649 w 6500924"/>
              <a:gd name="connsiteY2673" fmla="*/ 567515 h 6858001"/>
              <a:gd name="connsiteX2674" fmla="*/ 541279 w 6500924"/>
              <a:gd name="connsiteY2674" fmla="*/ 604125 h 6858001"/>
              <a:gd name="connsiteX2675" fmla="*/ 329332 w 6500924"/>
              <a:gd name="connsiteY2675" fmla="*/ 657054 h 6858001"/>
              <a:gd name="connsiteX2676" fmla="*/ 260378 w 6500924"/>
              <a:gd name="connsiteY2676" fmla="*/ 663303 h 6858001"/>
              <a:gd name="connsiteX2677" fmla="*/ 281597 w 6500924"/>
              <a:gd name="connsiteY2677" fmla="*/ 657282 h 6858001"/>
              <a:gd name="connsiteX2678" fmla="*/ 312485 w 6500924"/>
              <a:gd name="connsiteY2678" fmla="*/ 656679 h 6858001"/>
              <a:gd name="connsiteX2679" fmla="*/ 338308 w 6500924"/>
              <a:gd name="connsiteY2679" fmla="*/ 653111 h 6858001"/>
              <a:gd name="connsiteX2680" fmla="*/ 331641 w 6500924"/>
              <a:gd name="connsiteY2680" fmla="*/ 645325 h 6858001"/>
              <a:gd name="connsiteX2681" fmla="*/ 339295 w 6500924"/>
              <a:gd name="connsiteY2681" fmla="*/ 643651 h 6858001"/>
              <a:gd name="connsiteX2682" fmla="*/ 410822 w 6500924"/>
              <a:gd name="connsiteY2682" fmla="*/ 614715 h 6858001"/>
              <a:gd name="connsiteX2683" fmla="*/ 304021 w 6500924"/>
              <a:gd name="connsiteY2683" fmla="*/ 640160 h 6858001"/>
              <a:gd name="connsiteX2684" fmla="*/ 297306 w 6500924"/>
              <a:gd name="connsiteY2684" fmla="*/ 641577 h 6858001"/>
              <a:gd name="connsiteX2685" fmla="*/ 296366 w 6500924"/>
              <a:gd name="connsiteY2685" fmla="*/ 641486 h 6858001"/>
              <a:gd name="connsiteX2686" fmla="*/ 274634 w 6500924"/>
              <a:gd name="connsiteY2686" fmla="*/ 641500 h 6858001"/>
              <a:gd name="connsiteX2687" fmla="*/ 425631 w 6500924"/>
              <a:gd name="connsiteY2687" fmla="*/ 599664 h 6858001"/>
              <a:gd name="connsiteX2688" fmla="*/ 661883 w 6500924"/>
              <a:gd name="connsiteY2688" fmla="*/ 539390 h 6858001"/>
              <a:gd name="connsiteX2689" fmla="*/ 691006 w 6500924"/>
              <a:gd name="connsiteY2689" fmla="*/ 533858 h 6858001"/>
              <a:gd name="connsiteX2690" fmla="*/ 658808 w 6500924"/>
              <a:gd name="connsiteY2690" fmla="*/ 534879 h 6858001"/>
              <a:gd name="connsiteX2691" fmla="*/ 230396 w 6500924"/>
              <a:gd name="connsiteY2691" fmla="*/ 628666 h 6858001"/>
              <a:gd name="connsiteX2692" fmla="*/ 690683 w 6500924"/>
              <a:gd name="connsiteY2692" fmla="*/ 513150 h 6858001"/>
              <a:gd name="connsiteX2693" fmla="*/ 727474 w 6500924"/>
              <a:gd name="connsiteY2693" fmla="*/ 502524 h 6858001"/>
              <a:gd name="connsiteX2694" fmla="*/ 732313 w 6500924"/>
              <a:gd name="connsiteY2694" fmla="*/ 500206 h 6858001"/>
              <a:gd name="connsiteX2695" fmla="*/ 730286 w 6500924"/>
              <a:gd name="connsiteY2695" fmla="*/ 500213 h 6858001"/>
              <a:gd name="connsiteX2696" fmla="*/ 721040 w 6500924"/>
              <a:gd name="connsiteY2696" fmla="*/ 500099 h 6858001"/>
              <a:gd name="connsiteX2697" fmla="*/ 742838 w 6500924"/>
              <a:gd name="connsiteY2697" fmla="*/ 495162 h 6858001"/>
              <a:gd name="connsiteX2698" fmla="*/ 745569 w 6500924"/>
              <a:gd name="connsiteY2698" fmla="*/ 493853 h 6858001"/>
              <a:gd name="connsiteX2699" fmla="*/ 750442 w 6500924"/>
              <a:gd name="connsiteY2699" fmla="*/ 485627 h 6858001"/>
              <a:gd name="connsiteX2700" fmla="*/ 680941 w 6500924"/>
              <a:gd name="connsiteY2700" fmla="*/ 498860 h 6858001"/>
              <a:gd name="connsiteX2701" fmla="*/ 474581 w 6500924"/>
              <a:gd name="connsiteY2701" fmla="*/ 544812 h 6858001"/>
              <a:gd name="connsiteX2702" fmla="*/ 649755 w 6500924"/>
              <a:gd name="connsiteY2702" fmla="*/ 498641 h 6858001"/>
              <a:gd name="connsiteX2703" fmla="*/ 786414 w 6500924"/>
              <a:gd name="connsiteY2703" fmla="*/ 465431 h 6858001"/>
              <a:gd name="connsiteX2704" fmla="*/ 775274 w 6500924"/>
              <a:gd name="connsiteY2704" fmla="*/ 466838 h 6858001"/>
              <a:gd name="connsiteX2705" fmla="*/ 857070 w 6500924"/>
              <a:gd name="connsiteY2705" fmla="*/ 441384 h 6858001"/>
              <a:gd name="connsiteX2706" fmla="*/ 918279 w 6500924"/>
              <a:gd name="connsiteY2706" fmla="*/ 427500 h 6858001"/>
              <a:gd name="connsiteX2707" fmla="*/ 928543 w 6500924"/>
              <a:gd name="connsiteY2707" fmla="*/ 426858 h 6858001"/>
              <a:gd name="connsiteX2708" fmla="*/ 972053 w 6500924"/>
              <a:gd name="connsiteY2708" fmla="*/ 420647 h 6858001"/>
              <a:gd name="connsiteX2709" fmla="*/ 967408 w 6500924"/>
              <a:gd name="connsiteY2709" fmla="*/ 416413 h 6858001"/>
              <a:gd name="connsiteX2710" fmla="*/ 1019938 w 6500924"/>
              <a:gd name="connsiteY2710" fmla="*/ 404602 h 6858001"/>
              <a:gd name="connsiteX2711" fmla="*/ 1102020 w 6500924"/>
              <a:gd name="connsiteY2711" fmla="*/ 379574 h 6858001"/>
              <a:gd name="connsiteX2712" fmla="*/ 1102020 w 6500924"/>
              <a:gd name="connsiteY2712" fmla="*/ 379574 h 6858001"/>
              <a:gd name="connsiteX2713" fmla="*/ 1050834 w 6500924"/>
              <a:gd name="connsiteY2713" fmla="*/ 389119 h 6858001"/>
              <a:gd name="connsiteX2714" fmla="*/ 944314 w 6500924"/>
              <a:gd name="connsiteY2714" fmla="*/ 408986 h 6858001"/>
              <a:gd name="connsiteX2715" fmla="*/ 936762 w 6500924"/>
              <a:gd name="connsiteY2715" fmla="*/ 407192 h 6858001"/>
              <a:gd name="connsiteX2716" fmla="*/ 919586 w 6500924"/>
              <a:gd name="connsiteY2716" fmla="*/ 401781 h 6858001"/>
              <a:gd name="connsiteX2717" fmla="*/ 1049765 w 6500924"/>
              <a:gd name="connsiteY2717" fmla="*/ 386127 h 6858001"/>
              <a:gd name="connsiteX2718" fmla="*/ 947743 w 6500924"/>
              <a:gd name="connsiteY2718" fmla="*/ 385578 h 6858001"/>
              <a:gd name="connsiteX2719" fmla="*/ 845720 w 6500924"/>
              <a:gd name="connsiteY2719" fmla="*/ 385031 h 6858001"/>
              <a:gd name="connsiteX2720" fmla="*/ 915912 w 6500924"/>
              <a:gd name="connsiteY2720" fmla="*/ 354705 h 6858001"/>
              <a:gd name="connsiteX2721" fmla="*/ 772479 w 6500924"/>
              <a:gd name="connsiteY2721" fmla="*/ 333243 h 6858001"/>
              <a:gd name="connsiteX2722" fmla="*/ 969718 w 6500924"/>
              <a:gd name="connsiteY2722" fmla="*/ 315280 h 6858001"/>
              <a:gd name="connsiteX2723" fmla="*/ 1096178 w 6500924"/>
              <a:gd name="connsiteY2723" fmla="*/ 307619 h 6858001"/>
              <a:gd name="connsiteX2724" fmla="*/ 1096833 w 6500924"/>
              <a:gd name="connsiteY2724" fmla="*/ 309452 h 6858001"/>
              <a:gd name="connsiteX2725" fmla="*/ 1097653 w 6500924"/>
              <a:gd name="connsiteY2725" fmla="*/ 311743 h 6858001"/>
              <a:gd name="connsiteX2726" fmla="*/ 1098143 w 6500924"/>
              <a:gd name="connsiteY2726" fmla="*/ 313119 h 6858001"/>
              <a:gd name="connsiteX2727" fmla="*/ 1097926 w 6500924"/>
              <a:gd name="connsiteY2727" fmla="*/ 312508 h 6858001"/>
              <a:gd name="connsiteX2728" fmla="*/ 1097653 w 6500924"/>
              <a:gd name="connsiteY2728" fmla="*/ 311743 h 6858001"/>
              <a:gd name="connsiteX2729" fmla="*/ 1096178 w 6500924"/>
              <a:gd name="connsiteY2729" fmla="*/ 307619 h 6858001"/>
              <a:gd name="connsiteX2730" fmla="*/ 945314 w 6500924"/>
              <a:gd name="connsiteY2730" fmla="*/ 302135 h 6858001"/>
              <a:gd name="connsiteX2731" fmla="*/ 940073 w 6500924"/>
              <a:gd name="connsiteY2731" fmla="*/ 269067 h 6858001"/>
              <a:gd name="connsiteX2732" fmla="*/ 819834 w 6500924"/>
              <a:gd name="connsiteY2732" fmla="*/ 275763 h 6858001"/>
              <a:gd name="connsiteX2733" fmla="*/ 793282 w 6500924"/>
              <a:gd name="connsiteY2733" fmla="*/ 256598 h 6858001"/>
              <a:gd name="connsiteX2734" fmla="*/ 673893 w 6500924"/>
              <a:gd name="connsiteY2734" fmla="*/ 247280 h 6858001"/>
              <a:gd name="connsiteX2735" fmla="*/ 421364 w 6500924"/>
              <a:gd name="connsiteY2735" fmla="*/ 242252 h 6858001"/>
              <a:gd name="connsiteX2736" fmla="*/ 686019 w 6500924"/>
              <a:gd name="connsiteY2736" fmla="*/ 222984 h 6858001"/>
              <a:gd name="connsiteX2737" fmla="*/ 820496 w 6500924"/>
              <a:gd name="connsiteY2737" fmla="*/ 219367 h 6858001"/>
              <a:gd name="connsiteX2738" fmla="*/ 921577 w 6500924"/>
              <a:gd name="connsiteY2738" fmla="*/ 198886 h 6858001"/>
              <a:gd name="connsiteX2739" fmla="*/ 796682 w 6500924"/>
              <a:gd name="connsiteY2739" fmla="*/ 192541 h 6858001"/>
              <a:gd name="connsiteX2740" fmla="*/ 784008 w 6500924"/>
              <a:gd name="connsiteY2740" fmla="*/ 175453 h 6858001"/>
              <a:gd name="connsiteX2741" fmla="*/ 676121 w 6500924"/>
              <a:gd name="connsiteY2741" fmla="*/ 176876 h 6858001"/>
              <a:gd name="connsiteX2742" fmla="*/ 571949 w 6500924"/>
              <a:gd name="connsiteY2742" fmla="*/ 170308 h 6858001"/>
              <a:gd name="connsiteX2743" fmla="*/ 596390 w 6500924"/>
              <a:gd name="connsiteY2743" fmla="*/ 162097 h 6858001"/>
              <a:gd name="connsiteX2744" fmla="*/ 581569 w 6500924"/>
              <a:gd name="connsiteY2744" fmla="*/ 138990 h 6858001"/>
              <a:gd name="connsiteX2745" fmla="*/ 787179 w 6500924"/>
              <a:gd name="connsiteY2745" fmla="*/ 126079 h 6858001"/>
              <a:gd name="connsiteX2746" fmla="*/ 647328 w 6500924"/>
              <a:gd name="connsiteY2746" fmla="*/ 111295 h 6858001"/>
              <a:gd name="connsiteX2747" fmla="*/ 641298 w 6500924"/>
              <a:gd name="connsiteY2747" fmla="*/ 110874 h 6858001"/>
              <a:gd name="connsiteX2748" fmla="*/ 735955 w 6500924"/>
              <a:gd name="connsiteY2748" fmla="*/ 83865 h 6858001"/>
              <a:gd name="connsiteX2749" fmla="*/ 609014 w 6500924"/>
              <a:gd name="connsiteY2749" fmla="*/ 107850 h 6858001"/>
              <a:gd name="connsiteX2750" fmla="*/ 588656 w 6500924"/>
              <a:gd name="connsiteY2750" fmla="*/ 99533 h 6858001"/>
              <a:gd name="connsiteX2751" fmla="*/ 639445 w 6500924"/>
              <a:gd name="connsiteY2751" fmla="*/ 92578 h 6858001"/>
              <a:gd name="connsiteX2752" fmla="*/ 232566 w 6500924"/>
              <a:gd name="connsiteY2752" fmla="*/ 75373 h 6858001"/>
              <a:gd name="connsiteX2753" fmla="*/ 209339 w 6500924"/>
              <a:gd name="connsiteY2753" fmla="*/ 73398 h 6858001"/>
              <a:gd name="connsiteX2754" fmla="*/ 210692 w 6500924"/>
              <a:gd name="connsiteY2754" fmla="*/ 72938 h 6858001"/>
              <a:gd name="connsiteX2755" fmla="*/ 334334 w 6500924"/>
              <a:gd name="connsiteY2755" fmla="*/ 42622 h 6858001"/>
              <a:gd name="connsiteX2756" fmla="*/ 261757 w 6500924"/>
              <a:gd name="connsiteY2756" fmla="*/ 51343 h 6858001"/>
              <a:gd name="connsiteX2757" fmla="*/ 202389 w 6500924"/>
              <a:gd name="connsiteY2757" fmla="*/ 65431 h 6858001"/>
              <a:gd name="connsiteX2758" fmla="*/ 176318 w 6500924"/>
              <a:gd name="connsiteY2758" fmla="*/ 70588 h 6858001"/>
              <a:gd name="connsiteX2759" fmla="*/ 91117 w 6500924"/>
              <a:gd name="connsiteY2759" fmla="*/ 63340 h 6858001"/>
              <a:gd name="connsiteX2760" fmla="*/ 93646 w 6500924"/>
              <a:gd name="connsiteY2760" fmla="*/ 56898 h 6858001"/>
              <a:gd name="connsiteX2761" fmla="*/ 83976 w 6500924"/>
              <a:gd name="connsiteY2761" fmla="*/ 59686 h 6858001"/>
              <a:gd name="connsiteX2762" fmla="*/ 63679 w 6500924"/>
              <a:gd name="connsiteY2762" fmla="*/ 61004 h 6858001"/>
              <a:gd name="connsiteX2763" fmla="*/ 0 w 6500924"/>
              <a:gd name="connsiteY2763" fmla="*/ 55586 h 6858001"/>
              <a:gd name="connsiteX2764" fmla="*/ 23099 w 6500924"/>
              <a:gd name="connsiteY2764" fmla="*/ 49916 h 6858001"/>
              <a:gd name="connsiteX2765" fmla="*/ 32514 w 6500924"/>
              <a:gd name="connsiteY2765" fmla="*/ 43497 h 6858001"/>
              <a:gd name="connsiteX2766" fmla="*/ 23099 w 6500924"/>
              <a:gd name="connsiteY2766" fmla="*/ 49916 h 6858001"/>
              <a:gd name="connsiteX2767" fmla="*/ 21458 w 6500924"/>
              <a:gd name="connsiteY2767" fmla="*/ 34921 h 6858001"/>
              <a:gd name="connsiteX2768" fmla="*/ 88192 w 6500924"/>
              <a:gd name="connsiteY2768" fmla="*/ 32882 h 6858001"/>
              <a:gd name="connsiteX2769" fmla="*/ 143879 w 6500924"/>
              <a:gd name="connsiteY2769" fmla="*/ 35518 h 6858001"/>
              <a:gd name="connsiteX2770" fmla="*/ 143879 w 6500924"/>
              <a:gd name="connsiteY2770" fmla="*/ 35518 h 6858001"/>
              <a:gd name="connsiteX2771" fmla="*/ 88192 w 6500924"/>
              <a:gd name="connsiteY2771" fmla="*/ 32882 h 6858001"/>
              <a:gd name="connsiteX2772" fmla="*/ 20893 w 6500924"/>
              <a:gd name="connsiteY2772" fmla="*/ 25231 h 6858001"/>
              <a:gd name="connsiteX2773" fmla="*/ 56516 w 6500924"/>
              <a:gd name="connsiteY2773" fmla="*/ 13916 h 6858001"/>
              <a:gd name="connsiteX2774" fmla="*/ 71505 w 6500924"/>
              <a:gd name="connsiteY2774" fmla="*/ 8267 h 6858001"/>
              <a:gd name="connsiteX2775" fmla="*/ 287795 w 6500924"/>
              <a:gd name="connsiteY2775" fmla="*/ 18478 h 6858001"/>
              <a:gd name="connsiteX2776" fmla="*/ 714600 w 6500924"/>
              <a:gd name="connsiteY2776" fmla="*/ 17896 h 6858001"/>
              <a:gd name="connsiteX2777" fmla="*/ 881889 w 6500924"/>
              <a:gd name="connsiteY2777" fmla="*/ 11118 h 6858001"/>
              <a:gd name="connsiteX2778" fmla="*/ 864523 w 6500924"/>
              <a:gd name="connsiteY2778" fmla="*/ 2348 h 6858001"/>
              <a:gd name="connsiteX2779" fmla="*/ 689576 w 6500924"/>
              <a:gd name="connsiteY2779" fmla="*/ 6081 h 6858001"/>
              <a:gd name="connsiteX2780" fmla="*/ 517986 w 6500924"/>
              <a:gd name="connsiteY2780" fmla="*/ 82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</a:cxnLst>
            <a:rect l="l" t="t" r="r" b="b"/>
            <a:pathLst>
              <a:path w="6500924" h="6858001">
                <a:moveTo>
                  <a:pt x="2355262" y="6836324"/>
                </a:moveTo>
                <a:cubicBezTo>
                  <a:pt x="2344948" y="6834170"/>
                  <a:pt x="2364520" y="6849905"/>
                  <a:pt x="2364520" y="6849905"/>
                </a:cubicBezTo>
                <a:cubicBezTo>
                  <a:pt x="2367539" y="6847847"/>
                  <a:pt x="2366734" y="6843423"/>
                  <a:pt x="2364419" y="6840028"/>
                </a:cubicBezTo>
                <a:cubicBezTo>
                  <a:pt x="2362103" y="6836632"/>
                  <a:pt x="2358280" y="6834264"/>
                  <a:pt x="2355262" y="6836324"/>
                </a:cubicBezTo>
                <a:close/>
                <a:moveTo>
                  <a:pt x="2603840" y="6785020"/>
                </a:moveTo>
                <a:lnTo>
                  <a:pt x="2547817" y="6794959"/>
                </a:lnTo>
                <a:cubicBezTo>
                  <a:pt x="2504916" y="6803928"/>
                  <a:pt x="2464373" y="6814736"/>
                  <a:pt x="2429426" y="6824022"/>
                </a:cubicBezTo>
                <a:cubicBezTo>
                  <a:pt x="2472393" y="6832987"/>
                  <a:pt x="2503591" y="6811718"/>
                  <a:pt x="2571719" y="6803534"/>
                </a:cubicBezTo>
                <a:cubicBezTo>
                  <a:pt x="2575806" y="6803041"/>
                  <a:pt x="2586020" y="6803156"/>
                  <a:pt x="2599195" y="6803189"/>
                </a:cubicBezTo>
                <a:lnTo>
                  <a:pt x="2603839" y="6803103"/>
                </a:lnTo>
                <a:close/>
                <a:moveTo>
                  <a:pt x="1268002" y="6772140"/>
                </a:moveTo>
                <a:lnTo>
                  <a:pt x="1269064" y="6773887"/>
                </a:lnTo>
                <a:cubicBezTo>
                  <a:pt x="1269940" y="6775330"/>
                  <a:pt x="1270641" y="6776484"/>
                  <a:pt x="1270641" y="6776484"/>
                </a:cubicBezTo>
                <a:close/>
                <a:moveTo>
                  <a:pt x="1265910" y="6768695"/>
                </a:moveTo>
                <a:lnTo>
                  <a:pt x="1268002" y="6772140"/>
                </a:lnTo>
                <a:lnTo>
                  <a:pt x="1266435" y="6769561"/>
                </a:lnTo>
                <a:cubicBezTo>
                  <a:pt x="1265735" y="6768407"/>
                  <a:pt x="1265384" y="6767831"/>
                  <a:pt x="1265910" y="6768695"/>
                </a:cubicBezTo>
                <a:close/>
                <a:moveTo>
                  <a:pt x="1936115" y="6717988"/>
                </a:moveTo>
                <a:cubicBezTo>
                  <a:pt x="1936115" y="6717988"/>
                  <a:pt x="1942425" y="6728371"/>
                  <a:pt x="1940847" y="6725775"/>
                </a:cubicBezTo>
                <a:cubicBezTo>
                  <a:pt x="1940321" y="6724910"/>
                  <a:pt x="1938918" y="6722603"/>
                  <a:pt x="1936115" y="6717988"/>
                </a:cubicBezTo>
                <a:close/>
                <a:moveTo>
                  <a:pt x="1929174" y="6712105"/>
                </a:moveTo>
                <a:cubicBezTo>
                  <a:pt x="1929945" y="6712758"/>
                  <a:pt x="1932002" y="6714501"/>
                  <a:pt x="1936115" y="6717988"/>
                </a:cubicBezTo>
                <a:cubicBezTo>
                  <a:pt x="1936115" y="6717988"/>
                  <a:pt x="1926860" y="6710145"/>
                  <a:pt x="1929174" y="6712105"/>
                </a:cubicBezTo>
                <a:close/>
                <a:moveTo>
                  <a:pt x="1966716" y="6706025"/>
                </a:moveTo>
                <a:cubicBezTo>
                  <a:pt x="1967514" y="6706725"/>
                  <a:pt x="1969645" y="6708589"/>
                  <a:pt x="1973906" y="6712318"/>
                </a:cubicBezTo>
                <a:cubicBezTo>
                  <a:pt x="1973906" y="6712318"/>
                  <a:pt x="1964318" y="6703928"/>
                  <a:pt x="1966716" y="6706025"/>
                </a:cubicBezTo>
                <a:close/>
                <a:moveTo>
                  <a:pt x="2003110" y="6700725"/>
                </a:moveTo>
                <a:cubicBezTo>
                  <a:pt x="2013213" y="6698743"/>
                  <a:pt x="2023546" y="6698784"/>
                  <a:pt x="2033698" y="6701261"/>
                </a:cubicBezTo>
                <a:cubicBezTo>
                  <a:pt x="2009410" y="6716019"/>
                  <a:pt x="1986819" y="6720435"/>
                  <a:pt x="1973906" y="6712318"/>
                </a:cubicBezTo>
                <a:cubicBezTo>
                  <a:pt x="1983136" y="6706710"/>
                  <a:pt x="1993007" y="6702707"/>
                  <a:pt x="2003110" y="6700725"/>
                </a:cubicBezTo>
                <a:close/>
                <a:moveTo>
                  <a:pt x="961118" y="6658511"/>
                </a:moveTo>
                <a:lnTo>
                  <a:pt x="936270" y="6666011"/>
                </a:lnTo>
                <a:cubicBezTo>
                  <a:pt x="929021" y="6667319"/>
                  <a:pt x="922474" y="6667815"/>
                  <a:pt x="916986" y="6667155"/>
                </a:cubicBezTo>
                <a:lnTo>
                  <a:pt x="911968" y="6664904"/>
                </a:lnTo>
                <a:lnTo>
                  <a:pt x="912805" y="6664412"/>
                </a:lnTo>
                <a:cubicBezTo>
                  <a:pt x="915805" y="6663434"/>
                  <a:pt x="919876" y="6662548"/>
                  <a:pt x="924708" y="6661750"/>
                </a:cubicBezTo>
                <a:close/>
                <a:moveTo>
                  <a:pt x="1937879" y="6615136"/>
                </a:moveTo>
                <a:lnTo>
                  <a:pt x="1711382" y="6638614"/>
                </a:lnTo>
                <a:lnTo>
                  <a:pt x="1630403" y="6652963"/>
                </a:lnTo>
                <a:lnTo>
                  <a:pt x="1661638" y="6650198"/>
                </a:lnTo>
                <a:cubicBezTo>
                  <a:pt x="1687105" y="6641640"/>
                  <a:pt x="1731361" y="6642574"/>
                  <a:pt x="1787973" y="6643965"/>
                </a:cubicBezTo>
                <a:lnTo>
                  <a:pt x="1802930" y="6644263"/>
                </a:lnTo>
                <a:lnTo>
                  <a:pt x="1910484" y="6630899"/>
                </a:lnTo>
                <a:lnTo>
                  <a:pt x="2014272" y="6622798"/>
                </a:lnTo>
                <a:lnTo>
                  <a:pt x="2011386" y="6621917"/>
                </a:lnTo>
                <a:cubicBezTo>
                  <a:pt x="2005285" y="6620322"/>
                  <a:pt x="1997835" y="6618594"/>
                  <a:pt x="1988894" y="6616720"/>
                </a:cubicBezTo>
                <a:cubicBezTo>
                  <a:pt x="1981697" y="6616797"/>
                  <a:pt x="1968544" y="6616437"/>
                  <a:pt x="1952540" y="6615815"/>
                </a:cubicBezTo>
                <a:close/>
                <a:moveTo>
                  <a:pt x="1673771" y="6602422"/>
                </a:moveTo>
                <a:cubicBezTo>
                  <a:pt x="1644593" y="6602734"/>
                  <a:pt x="1543082" y="6628324"/>
                  <a:pt x="1522485" y="6630798"/>
                </a:cubicBezTo>
                <a:cubicBezTo>
                  <a:pt x="1485382" y="6639021"/>
                  <a:pt x="1446729" y="6647403"/>
                  <a:pt x="1407370" y="6655818"/>
                </a:cubicBezTo>
                <a:lnTo>
                  <a:pt x="1318630" y="6674572"/>
                </a:lnTo>
                <a:lnTo>
                  <a:pt x="1375455" y="6669057"/>
                </a:lnTo>
                <a:lnTo>
                  <a:pt x="1476076" y="6647308"/>
                </a:lnTo>
                <a:cubicBezTo>
                  <a:pt x="1522903" y="6638707"/>
                  <a:pt x="1570049" y="6631694"/>
                  <a:pt x="1617330" y="6626726"/>
                </a:cubicBezTo>
                <a:cubicBezTo>
                  <a:pt x="1625989" y="6628533"/>
                  <a:pt x="1642104" y="6624157"/>
                  <a:pt x="1658944" y="6619284"/>
                </a:cubicBezTo>
                <a:cubicBezTo>
                  <a:pt x="1585570" y="6639771"/>
                  <a:pt x="1541428" y="6653070"/>
                  <a:pt x="1517962" y="6660963"/>
                </a:cubicBezTo>
                <a:lnTo>
                  <a:pt x="1517671" y="6661069"/>
                </a:lnTo>
                <a:lnTo>
                  <a:pt x="1548781" y="6659523"/>
                </a:lnTo>
                <a:lnTo>
                  <a:pt x="1582710" y="6650538"/>
                </a:lnTo>
                <a:cubicBezTo>
                  <a:pt x="1635582" y="6635263"/>
                  <a:pt x="1691297" y="6614991"/>
                  <a:pt x="1681400" y="6603976"/>
                </a:cubicBezTo>
                <a:cubicBezTo>
                  <a:pt x="1680631" y="6602848"/>
                  <a:pt x="1677938" y="6602377"/>
                  <a:pt x="1673771" y="6602422"/>
                </a:cubicBezTo>
                <a:close/>
                <a:moveTo>
                  <a:pt x="1802130" y="6593353"/>
                </a:moveTo>
                <a:lnTo>
                  <a:pt x="1766106" y="6597726"/>
                </a:lnTo>
                <a:cubicBezTo>
                  <a:pt x="1749693" y="6599964"/>
                  <a:pt x="1734367" y="6602290"/>
                  <a:pt x="1721022" y="6604503"/>
                </a:cubicBezTo>
                <a:cubicBezTo>
                  <a:pt x="1714348" y="6605610"/>
                  <a:pt x="1709304" y="6606674"/>
                  <a:pt x="1705642" y="6607677"/>
                </a:cubicBezTo>
                <a:cubicBezTo>
                  <a:pt x="1692826" y="6611189"/>
                  <a:pt x="1696946" y="6613960"/>
                  <a:pt x="1707454" y="6615248"/>
                </a:cubicBezTo>
                <a:cubicBezTo>
                  <a:pt x="1717963" y="6616536"/>
                  <a:pt x="1734862" y="6616341"/>
                  <a:pt x="1747603" y="6613920"/>
                </a:cubicBezTo>
                <a:lnTo>
                  <a:pt x="1813074" y="6605421"/>
                </a:lnTo>
                <a:lnTo>
                  <a:pt x="1802402" y="6593926"/>
                </a:lnTo>
                <a:close/>
                <a:moveTo>
                  <a:pt x="1077561" y="6545260"/>
                </a:moveTo>
                <a:cubicBezTo>
                  <a:pt x="1078360" y="6545960"/>
                  <a:pt x="1080490" y="6547824"/>
                  <a:pt x="1084752" y="6551554"/>
                </a:cubicBezTo>
                <a:cubicBezTo>
                  <a:pt x="1084752" y="6551554"/>
                  <a:pt x="1075165" y="6543162"/>
                  <a:pt x="1077561" y="6545260"/>
                </a:cubicBezTo>
                <a:close/>
                <a:moveTo>
                  <a:pt x="1036624" y="6532128"/>
                </a:moveTo>
                <a:lnTo>
                  <a:pt x="1071900" y="6534700"/>
                </a:lnTo>
                <a:lnTo>
                  <a:pt x="1062184" y="6537330"/>
                </a:lnTo>
                <a:cubicBezTo>
                  <a:pt x="1052274" y="6540109"/>
                  <a:pt x="1045704" y="6542023"/>
                  <a:pt x="1045704" y="6542023"/>
                </a:cubicBezTo>
                <a:lnTo>
                  <a:pt x="1029542" y="6545533"/>
                </a:lnTo>
                <a:lnTo>
                  <a:pt x="1018282" y="6543223"/>
                </a:lnTo>
                <a:cubicBezTo>
                  <a:pt x="1010560" y="6542008"/>
                  <a:pt x="1005845" y="6541837"/>
                  <a:pt x="1006383" y="6543341"/>
                </a:cubicBezTo>
                <a:lnTo>
                  <a:pt x="1007921" y="6541297"/>
                </a:lnTo>
                <a:lnTo>
                  <a:pt x="1015104" y="6539000"/>
                </a:lnTo>
                <a:close/>
                <a:moveTo>
                  <a:pt x="1780012" y="6509808"/>
                </a:moveTo>
                <a:lnTo>
                  <a:pt x="1649497" y="6527411"/>
                </a:lnTo>
                <a:lnTo>
                  <a:pt x="1631825" y="6530575"/>
                </a:lnTo>
                <a:lnTo>
                  <a:pt x="1654038" y="6530421"/>
                </a:lnTo>
                <a:cubicBezTo>
                  <a:pt x="1696188" y="6529721"/>
                  <a:pt x="1740111" y="6527059"/>
                  <a:pt x="1802178" y="6515570"/>
                </a:cubicBezTo>
                <a:close/>
                <a:moveTo>
                  <a:pt x="1641782" y="6350800"/>
                </a:moveTo>
                <a:lnTo>
                  <a:pt x="1546729" y="6367523"/>
                </a:lnTo>
                <a:lnTo>
                  <a:pt x="1538158" y="6368793"/>
                </a:lnTo>
                <a:lnTo>
                  <a:pt x="1589317" y="6367690"/>
                </a:lnTo>
                <a:lnTo>
                  <a:pt x="1633148" y="6361253"/>
                </a:lnTo>
                <a:lnTo>
                  <a:pt x="1621779" y="6361022"/>
                </a:lnTo>
                <a:cubicBezTo>
                  <a:pt x="1618915" y="6360724"/>
                  <a:pt x="1617128" y="6360197"/>
                  <a:pt x="1616593" y="6359414"/>
                </a:cubicBezTo>
                <a:cubicBezTo>
                  <a:pt x="1618729" y="6362548"/>
                  <a:pt x="1627597" y="6358798"/>
                  <a:pt x="1635932" y="6354264"/>
                </a:cubicBezTo>
                <a:close/>
                <a:moveTo>
                  <a:pt x="1720627" y="6345690"/>
                </a:moveTo>
                <a:lnTo>
                  <a:pt x="1670133" y="6348650"/>
                </a:lnTo>
                <a:lnTo>
                  <a:pt x="1656337" y="6350682"/>
                </a:lnTo>
                <a:cubicBezTo>
                  <a:pt x="1663180" y="6350990"/>
                  <a:pt x="1674677" y="6350421"/>
                  <a:pt x="1688008" y="6349297"/>
                </a:cubicBezTo>
                <a:close/>
                <a:moveTo>
                  <a:pt x="1782812" y="6342261"/>
                </a:moveTo>
                <a:lnTo>
                  <a:pt x="1780509" y="6342309"/>
                </a:lnTo>
                <a:lnTo>
                  <a:pt x="1780305" y="6342498"/>
                </a:lnTo>
                <a:close/>
                <a:moveTo>
                  <a:pt x="1092707" y="6268890"/>
                </a:moveTo>
                <a:lnTo>
                  <a:pt x="1088723" y="6269633"/>
                </a:lnTo>
                <a:lnTo>
                  <a:pt x="1088703" y="6269635"/>
                </a:lnTo>
                <a:cubicBezTo>
                  <a:pt x="1068373" y="6271886"/>
                  <a:pt x="1053565" y="6273682"/>
                  <a:pt x="1063732" y="6269866"/>
                </a:cubicBezTo>
                <a:lnTo>
                  <a:pt x="1064124" y="6269747"/>
                </a:lnTo>
                <a:lnTo>
                  <a:pt x="1081233" y="6268921"/>
                </a:lnTo>
                <a:close/>
                <a:moveTo>
                  <a:pt x="1265445" y="6265705"/>
                </a:moveTo>
                <a:cubicBezTo>
                  <a:pt x="1262174" y="6265405"/>
                  <a:pt x="1254767" y="6266117"/>
                  <a:pt x="1241420" y="6268332"/>
                </a:cubicBezTo>
                <a:lnTo>
                  <a:pt x="1221155" y="6272540"/>
                </a:lnTo>
                <a:lnTo>
                  <a:pt x="1224162" y="6272970"/>
                </a:lnTo>
                <a:lnTo>
                  <a:pt x="1258616" y="6271840"/>
                </a:lnTo>
                <a:lnTo>
                  <a:pt x="1264659" y="6269149"/>
                </a:lnTo>
                <a:cubicBezTo>
                  <a:pt x="1267853" y="6267315"/>
                  <a:pt x="1268716" y="6266005"/>
                  <a:pt x="1265445" y="6265705"/>
                </a:cubicBezTo>
                <a:close/>
                <a:moveTo>
                  <a:pt x="1298539" y="6256930"/>
                </a:moveTo>
                <a:cubicBezTo>
                  <a:pt x="1296638" y="6256366"/>
                  <a:pt x="1293630" y="6256559"/>
                  <a:pt x="1290507" y="6257177"/>
                </a:cubicBezTo>
                <a:cubicBezTo>
                  <a:pt x="1287382" y="6257797"/>
                  <a:pt x="1284143" y="6258841"/>
                  <a:pt x="1281785" y="6259985"/>
                </a:cubicBezTo>
                <a:cubicBezTo>
                  <a:pt x="1277066" y="6262273"/>
                  <a:pt x="1275860" y="6264956"/>
                  <a:pt x="1286111" y="6265403"/>
                </a:cubicBezTo>
                <a:cubicBezTo>
                  <a:pt x="1290458" y="6262439"/>
                  <a:pt x="1293534" y="6266951"/>
                  <a:pt x="1297882" y="6263987"/>
                </a:cubicBezTo>
                <a:cubicBezTo>
                  <a:pt x="1299760" y="6261881"/>
                  <a:pt x="1300558" y="6260303"/>
                  <a:pt x="1300570" y="6259159"/>
                </a:cubicBezTo>
                <a:cubicBezTo>
                  <a:pt x="1300582" y="6258016"/>
                  <a:pt x="1299806" y="6257304"/>
                  <a:pt x="1298539" y="6256930"/>
                </a:cubicBezTo>
                <a:close/>
                <a:moveTo>
                  <a:pt x="1102271" y="6255638"/>
                </a:moveTo>
                <a:lnTo>
                  <a:pt x="1103765" y="6255849"/>
                </a:lnTo>
                <a:lnTo>
                  <a:pt x="1099039" y="6255952"/>
                </a:lnTo>
                <a:close/>
                <a:moveTo>
                  <a:pt x="2017140" y="6216473"/>
                </a:moveTo>
                <a:cubicBezTo>
                  <a:pt x="1906764" y="6229663"/>
                  <a:pt x="1780850" y="6252299"/>
                  <a:pt x="1649984" y="6279105"/>
                </a:cubicBezTo>
                <a:lnTo>
                  <a:pt x="1255794" y="6366175"/>
                </a:lnTo>
                <a:lnTo>
                  <a:pt x="1334036" y="6356613"/>
                </a:lnTo>
                <a:lnTo>
                  <a:pt x="1526504" y="6330509"/>
                </a:lnTo>
                <a:lnTo>
                  <a:pt x="1545639" y="6324383"/>
                </a:lnTo>
                <a:cubicBezTo>
                  <a:pt x="1599365" y="6309362"/>
                  <a:pt x="1655148" y="6296087"/>
                  <a:pt x="1714159" y="6284840"/>
                </a:cubicBezTo>
                <a:lnTo>
                  <a:pt x="1770143" y="6272965"/>
                </a:lnTo>
                <a:lnTo>
                  <a:pt x="1777061" y="6269451"/>
                </a:lnTo>
                <a:lnTo>
                  <a:pt x="1814456" y="6263568"/>
                </a:lnTo>
                <a:lnTo>
                  <a:pt x="1875591" y="6250600"/>
                </a:lnTo>
                <a:cubicBezTo>
                  <a:pt x="1927488" y="6239685"/>
                  <a:pt x="1976072" y="6228789"/>
                  <a:pt x="2017140" y="6216473"/>
                </a:cubicBezTo>
                <a:close/>
                <a:moveTo>
                  <a:pt x="1448515" y="6195443"/>
                </a:moveTo>
                <a:cubicBezTo>
                  <a:pt x="1441091" y="6193893"/>
                  <a:pt x="1455179" y="6205219"/>
                  <a:pt x="1455179" y="6205219"/>
                </a:cubicBezTo>
                <a:cubicBezTo>
                  <a:pt x="1457352" y="6203737"/>
                  <a:pt x="1456773" y="6200553"/>
                  <a:pt x="1455107" y="6198109"/>
                </a:cubicBezTo>
                <a:cubicBezTo>
                  <a:pt x="1453439" y="6195664"/>
                  <a:pt x="1450687" y="6193961"/>
                  <a:pt x="1448515" y="6195443"/>
                </a:cubicBezTo>
                <a:close/>
                <a:moveTo>
                  <a:pt x="1581881" y="6166953"/>
                </a:moveTo>
                <a:lnTo>
                  <a:pt x="1501899" y="6186588"/>
                </a:lnTo>
                <a:cubicBezTo>
                  <a:pt x="1532826" y="6193041"/>
                  <a:pt x="1555282" y="6177732"/>
                  <a:pt x="1604319" y="6171840"/>
                </a:cubicBezTo>
                <a:cubicBezTo>
                  <a:pt x="1610204" y="6171133"/>
                  <a:pt x="1633726" y="6172171"/>
                  <a:pt x="1656664" y="6170990"/>
                </a:cubicBezTo>
                <a:lnTo>
                  <a:pt x="1665176" y="6169935"/>
                </a:lnTo>
                <a:lnTo>
                  <a:pt x="1664456" y="6169881"/>
                </a:lnTo>
                <a:cubicBezTo>
                  <a:pt x="1642821" y="6168665"/>
                  <a:pt x="1616594" y="6167770"/>
                  <a:pt x="1593977" y="6167199"/>
                </a:cubicBezTo>
                <a:close/>
                <a:moveTo>
                  <a:pt x="946288" y="6118206"/>
                </a:moveTo>
                <a:cubicBezTo>
                  <a:pt x="948459" y="6119128"/>
                  <a:pt x="950075" y="6120364"/>
                  <a:pt x="950243" y="6121628"/>
                </a:cubicBezTo>
                <a:cubicBezTo>
                  <a:pt x="950413" y="6122894"/>
                  <a:pt x="949136" y="6124187"/>
                  <a:pt x="945519" y="6125223"/>
                </a:cubicBezTo>
                <a:cubicBezTo>
                  <a:pt x="940951" y="6126533"/>
                  <a:pt x="933764" y="6118706"/>
                  <a:pt x="933764" y="6118706"/>
                </a:cubicBezTo>
                <a:cubicBezTo>
                  <a:pt x="935392" y="6115767"/>
                  <a:pt x="941949" y="6116359"/>
                  <a:pt x="946288" y="6118206"/>
                </a:cubicBezTo>
                <a:close/>
                <a:moveTo>
                  <a:pt x="973470" y="6112327"/>
                </a:moveTo>
                <a:lnTo>
                  <a:pt x="1036656" y="6114115"/>
                </a:lnTo>
                <a:lnTo>
                  <a:pt x="1040534" y="6114370"/>
                </a:lnTo>
                <a:lnTo>
                  <a:pt x="1009812" y="6116678"/>
                </a:lnTo>
                <a:cubicBezTo>
                  <a:pt x="989467" y="6117566"/>
                  <a:pt x="925936" y="6125895"/>
                  <a:pt x="973142" y="6112360"/>
                </a:cubicBezTo>
                <a:close/>
                <a:moveTo>
                  <a:pt x="1128127" y="6055918"/>
                </a:moveTo>
                <a:lnTo>
                  <a:pt x="1096789" y="6064022"/>
                </a:lnTo>
                <a:cubicBezTo>
                  <a:pt x="1063640" y="6071859"/>
                  <a:pt x="1028877" y="6078682"/>
                  <a:pt x="1027105" y="6075766"/>
                </a:cubicBezTo>
                <a:cubicBezTo>
                  <a:pt x="1027853" y="6072070"/>
                  <a:pt x="1032323" y="6068731"/>
                  <a:pt x="1039172" y="6065696"/>
                </a:cubicBezTo>
                <a:lnTo>
                  <a:pt x="1065353" y="6057509"/>
                </a:lnTo>
                <a:lnTo>
                  <a:pt x="1083726" y="6057854"/>
                </a:lnTo>
                <a:cubicBezTo>
                  <a:pt x="1091840" y="6056812"/>
                  <a:pt x="1108649" y="6056360"/>
                  <a:pt x="1127691" y="6055932"/>
                </a:cubicBezTo>
                <a:close/>
                <a:moveTo>
                  <a:pt x="969801" y="5991648"/>
                </a:moveTo>
                <a:cubicBezTo>
                  <a:pt x="968654" y="5992033"/>
                  <a:pt x="965599" y="5993059"/>
                  <a:pt x="959491" y="5995113"/>
                </a:cubicBezTo>
                <a:cubicBezTo>
                  <a:pt x="959491" y="5995113"/>
                  <a:pt x="973238" y="5990494"/>
                  <a:pt x="969801" y="5991648"/>
                </a:cubicBezTo>
                <a:close/>
                <a:moveTo>
                  <a:pt x="442069" y="5876862"/>
                </a:moveTo>
                <a:cubicBezTo>
                  <a:pt x="445147" y="5880884"/>
                  <a:pt x="446687" y="5882894"/>
                  <a:pt x="447264" y="5883648"/>
                </a:cubicBezTo>
                <a:cubicBezTo>
                  <a:pt x="448996" y="5885909"/>
                  <a:pt x="442069" y="5876862"/>
                  <a:pt x="442069" y="5876862"/>
                </a:cubicBezTo>
                <a:close/>
                <a:moveTo>
                  <a:pt x="478969" y="5871205"/>
                </a:moveTo>
                <a:cubicBezTo>
                  <a:pt x="477824" y="5871590"/>
                  <a:pt x="474768" y="5872615"/>
                  <a:pt x="468659" y="5874669"/>
                </a:cubicBezTo>
                <a:cubicBezTo>
                  <a:pt x="468659" y="5874669"/>
                  <a:pt x="482406" y="5870050"/>
                  <a:pt x="478969" y="5871205"/>
                </a:cubicBezTo>
                <a:close/>
                <a:moveTo>
                  <a:pt x="1030900" y="5846613"/>
                </a:moveTo>
                <a:lnTo>
                  <a:pt x="1030061" y="5848220"/>
                </a:lnTo>
                <a:cubicBezTo>
                  <a:pt x="1028249" y="5849454"/>
                  <a:pt x="1026213" y="5849191"/>
                  <a:pt x="1024675" y="5846935"/>
                </a:cubicBezTo>
                <a:close/>
                <a:moveTo>
                  <a:pt x="991708" y="5842287"/>
                </a:moveTo>
                <a:lnTo>
                  <a:pt x="955362" y="5844417"/>
                </a:lnTo>
                <a:lnTo>
                  <a:pt x="945432" y="5845880"/>
                </a:lnTo>
                <a:cubicBezTo>
                  <a:pt x="950358" y="5846102"/>
                  <a:pt x="958634" y="5845692"/>
                  <a:pt x="968228" y="5844882"/>
                </a:cubicBezTo>
                <a:close/>
                <a:moveTo>
                  <a:pt x="579642" y="5796890"/>
                </a:moveTo>
                <a:lnTo>
                  <a:pt x="584170" y="5797589"/>
                </a:lnTo>
                <a:cubicBezTo>
                  <a:pt x="588628" y="5798338"/>
                  <a:pt x="590233" y="5798711"/>
                  <a:pt x="589805" y="5798856"/>
                </a:cubicBezTo>
                <a:cubicBezTo>
                  <a:pt x="588950" y="5799142"/>
                  <a:pt x="579964" y="5798509"/>
                  <a:pt x="569423" y="5798119"/>
                </a:cubicBezTo>
                <a:close/>
                <a:moveTo>
                  <a:pt x="1057191" y="5622224"/>
                </a:moveTo>
                <a:lnTo>
                  <a:pt x="1011569" y="5625124"/>
                </a:lnTo>
                <a:cubicBezTo>
                  <a:pt x="991203" y="5626350"/>
                  <a:pt x="971687" y="5627078"/>
                  <a:pt x="954748" y="5626592"/>
                </a:cubicBezTo>
                <a:lnTo>
                  <a:pt x="935872" y="5625185"/>
                </a:lnTo>
                <a:lnTo>
                  <a:pt x="924768" y="5627685"/>
                </a:lnTo>
                <a:lnTo>
                  <a:pt x="974828" y="5627639"/>
                </a:lnTo>
                <a:lnTo>
                  <a:pt x="1035101" y="5627423"/>
                </a:lnTo>
                <a:close/>
                <a:moveTo>
                  <a:pt x="1147289" y="5618483"/>
                </a:moveTo>
                <a:lnTo>
                  <a:pt x="1106444" y="5625930"/>
                </a:lnTo>
                <a:lnTo>
                  <a:pt x="1109127" y="5626406"/>
                </a:lnTo>
                <a:cubicBezTo>
                  <a:pt x="1124410" y="5629043"/>
                  <a:pt x="1185625" y="5638827"/>
                  <a:pt x="1186995" y="5626567"/>
                </a:cubicBezTo>
                <a:cubicBezTo>
                  <a:pt x="1188078" y="5624236"/>
                  <a:pt x="1182516" y="5622456"/>
                  <a:pt x="1174199" y="5621107"/>
                </a:cubicBezTo>
                <a:close/>
                <a:moveTo>
                  <a:pt x="873050" y="5458804"/>
                </a:moveTo>
                <a:cubicBezTo>
                  <a:pt x="874628" y="5459587"/>
                  <a:pt x="874377" y="5461067"/>
                  <a:pt x="870936" y="5463411"/>
                </a:cubicBezTo>
                <a:cubicBezTo>
                  <a:pt x="862243" y="5469337"/>
                  <a:pt x="846162" y="5465982"/>
                  <a:pt x="846162" y="5465982"/>
                </a:cubicBezTo>
                <a:cubicBezTo>
                  <a:pt x="846637" y="5463179"/>
                  <a:pt x="852176" y="5460797"/>
                  <a:pt x="858188" y="5459410"/>
                </a:cubicBezTo>
                <a:cubicBezTo>
                  <a:pt x="864198" y="5458022"/>
                  <a:pt x="870682" y="5457630"/>
                  <a:pt x="873050" y="5458804"/>
                </a:cubicBezTo>
                <a:close/>
                <a:moveTo>
                  <a:pt x="421444" y="5453049"/>
                </a:moveTo>
                <a:cubicBezTo>
                  <a:pt x="422115" y="5453521"/>
                  <a:pt x="423901" y="5454782"/>
                  <a:pt x="427477" y="5457301"/>
                </a:cubicBezTo>
                <a:cubicBezTo>
                  <a:pt x="427477" y="5457301"/>
                  <a:pt x="419432" y="5451632"/>
                  <a:pt x="421444" y="5453049"/>
                </a:cubicBezTo>
                <a:close/>
                <a:moveTo>
                  <a:pt x="445785" y="5452229"/>
                </a:moveTo>
                <a:lnTo>
                  <a:pt x="450622" y="5452417"/>
                </a:lnTo>
                <a:lnTo>
                  <a:pt x="427477" y="5457301"/>
                </a:lnTo>
                <a:close/>
                <a:moveTo>
                  <a:pt x="965969" y="5439383"/>
                </a:moveTo>
                <a:cubicBezTo>
                  <a:pt x="972485" y="5441548"/>
                  <a:pt x="975746" y="5442631"/>
                  <a:pt x="976967" y="5443036"/>
                </a:cubicBezTo>
                <a:cubicBezTo>
                  <a:pt x="980631" y="5444255"/>
                  <a:pt x="965969" y="5439383"/>
                  <a:pt x="965969" y="5439383"/>
                </a:cubicBezTo>
                <a:close/>
                <a:moveTo>
                  <a:pt x="451092" y="5419618"/>
                </a:moveTo>
                <a:cubicBezTo>
                  <a:pt x="451729" y="5420114"/>
                  <a:pt x="453427" y="5421436"/>
                  <a:pt x="456819" y="5424078"/>
                </a:cubicBezTo>
                <a:cubicBezTo>
                  <a:pt x="456819" y="5424078"/>
                  <a:pt x="449183" y="5418132"/>
                  <a:pt x="451092" y="5419618"/>
                </a:cubicBezTo>
                <a:close/>
                <a:moveTo>
                  <a:pt x="1026674" y="5383677"/>
                </a:moveTo>
                <a:cubicBezTo>
                  <a:pt x="1013635" y="5392567"/>
                  <a:pt x="1008564" y="5396024"/>
                  <a:pt x="998063" y="5389961"/>
                </a:cubicBezTo>
                <a:cubicBezTo>
                  <a:pt x="1002773" y="5386750"/>
                  <a:pt x="1008070" y="5384792"/>
                  <a:pt x="1013117" y="5383830"/>
                </a:cubicBezTo>
                <a:cubicBezTo>
                  <a:pt x="1018164" y="5382866"/>
                  <a:pt x="1022963" y="5382901"/>
                  <a:pt x="1026674" y="5383677"/>
                </a:cubicBezTo>
                <a:close/>
                <a:moveTo>
                  <a:pt x="1323351" y="5354493"/>
                </a:moveTo>
                <a:lnTo>
                  <a:pt x="1317605" y="5354906"/>
                </a:lnTo>
                <a:cubicBezTo>
                  <a:pt x="1308939" y="5356201"/>
                  <a:pt x="1297835" y="5358883"/>
                  <a:pt x="1286421" y="5361983"/>
                </a:cubicBezTo>
                <a:lnTo>
                  <a:pt x="1285437" y="5362268"/>
                </a:lnTo>
                <a:close/>
                <a:moveTo>
                  <a:pt x="632886" y="5353341"/>
                </a:moveTo>
                <a:cubicBezTo>
                  <a:pt x="635535" y="5352362"/>
                  <a:pt x="637389" y="5352749"/>
                  <a:pt x="638928" y="5355007"/>
                </a:cubicBezTo>
                <a:cubicBezTo>
                  <a:pt x="635668" y="5357227"/>
                  <a:pt x="631287" y="5363932"/>
                  <a:pt x="626704" y="5363339"/>
                </a:cubicBezTo>
                <a:cubicBezTo>
                  <a:pt x="625176" y="5363141"/>
                  <a:pt x="623626" y="5362133"/>
                  <a:pt x="622089" y="5359877"/>
                </a:cubicBezTo>
                <a:cubicBezTo>
                  <a:pt x="626796" y="5356667"/>
                  <a:pt x="630239" y="5354320"/>
                  <a:pt x="632886" y="5353341"/>
                </a:cubicBezTo>
                <a:close/>
                <a:moveTo>
                  <a:pt x="649725" y="5348469"/>
                </a:moveTo>
                <a:cubicBezTo>
                  <a:pt x="652373" y="5347492"/>
                  <a:pt x="654230" y="5347877"/>
                  <a:pt x="655768" y="5350134"/>
                </a:cubicBezTo>
                <a:cubicBezTo>
                  <a:pt x="652510" y="5352357"/>
                  <a:pt x="648126" y="5359061"/>
                  <a:pt x="643543" y="5358469"/>
                </a:cubicBezTo>
                <a:cubicBezTo>
                  <a:pt x="642015" y="5358270"/>
                  <a:pt x="640466" y="5357262"/>
                  <a:pt x="638928" y="5355007"/>
                </a:cubicBezTo>
                <a:cubicBezTo>
                  <a:pt x="643636" y="5351796"/>
                  <a:pt x="647077" y="5349449"/>
                  <a:pt x="649725" y="5348469"/>
                </a:cubicBezTo>
                <a:close/>
                <a:moveTo>
                  <a:pt x="701004" y="5340225"/>
                </a:moveTo>
                <a:cubicBezTo>
                  <a:pt x="687965" y="5349113"/>
                  <a:pt x="670614" y="5353232"/>
                  <a:pt x="655768" y="5350134"/>
                </a:cubicBezTo>
                <a:cubicBezTo>
                  <a:pt x="666361" y="5346218"/>
                  <a:pt x="673830" y="5342778"/>
                  <a:pt x="680572" y="5340798"/>
                </a:cubicBezTo>
                <a:cubicBezTo>
                  <a:pt x="687313" y="5338818"/>
                  <a:pt x="693325" y="5338298"/>
                  <a:pt x="701004" y="5340225"/>
                </a:cubicBezTo>
                <a:close/>
                <a:moveTo>
                  <a:pt x="781277" y="5340000"/>
                </a:moveTo>
                <a:lnTo>
                  <a:pt x="806650" y="5341992"/>
                </a:lnTo>
                <a:lnTo>
                  <a:pt x="839642" y="5340044"/>
                </a:lnTo>
                <a:lnTo>
                  <a:pt x="779936" y="5352816"/>
                </a:lnTo>
                <a:cubicBezTo>
                  <a:pt x="671671" y="5378811"/>
                  <a:pt x="556858" y="5412058"/>
                  <a:pt x="456819" y="5424078"/>
                </a:cubicBezTo>
                <a:cubicBezTo>
                  <a:pt x="522084" y="5399964"/>
                  <a:pt x="599553" y="5381298"/>
                  <a:pt x="679507" y="5363555"/>
                </a:cubicBezTo>
                <a:close/>
                <a:moveTo>
                  <a:pt x="732333" y="5332812"/>
                </a:moveTo>
                <a:lnTo>
                  <a:pt x="735795" y="5333391"/>
                </a:lnTo>
                <a:lnTo>
                  <a:pt x="701004" y="5340225"/>
                </a:lnTo>
                <a:lnTo>
                  <a:pt x="726632" y="5333470"/>
                </a:lnTo>
                <a:close/>
                <a:moveTo>
                  <a:pt x="862187" y="5260966"/>
                </a:moveTo>
                <a:lnTo>
                  <a:pt x="867172" y="5261160"/>
                </a:lnTo>
                <a:lnTo>
                  <a:pt x="845847" y="5265554"/>
                </a:lnTo>
                <a:lnTo>
                  <a:pt x="856766" y="5262504"/>
                </a:lnTo>
                <a:close/>
                <a:moveTo>
                  <a:pt x="1055902" y="5225816"/>
                </a:moveTo>
                <a:lnTo>
                  <a:pt x="948355" y="5245873"/>
                </a:lnTo>
                <a:lnTo>
                  <a:pt x="943698" y="5244684"/>
                </a:lnTo>
                <a:lnTo>
                  <a:pt x="937151" y="5239826"/>
                </a:lnTo>
                <a:lnTo>
                  <a:pt x="945365" y="5237638"/>
                </a:lnTo>
                <a:lnTo>
                  <a:pt x="989214" y="5228512"/>
                </a:lnTo>
                <a:cubicBezTo>
                  <a:pt x="1007286" y="5226565"/>
                  <a:pt x="1025799" y="5225998"/>
                  <a:pt x="1044427" y="5225848"/>
                </a:cubicBezTo>
                <a:close/>
                <a:moveTo>
                  <a:pt x="1263448" y="5216654"/>
                </a:moveTo>
                <a:lnTo>
                  <a:pt x="1247965" y="5220566"/>
                </a:lnTo>
                <a:lnTo>
                  <a:pt x="1246796" y="5221679"/>
                </a:lnTo>
                <a:lnTo>
                  <a:pt x="1249305" y="5222329"/>
                </a:lnTo>
                <a:cubicBezTo>
                  <a:pt x="1253652" y="5219365"/>
                  <a:pt x="1256728" y="5223878"/>
                  <a:pt x="1261076" y="5220914"/>
                </a:cubicBezTo>
                <a:close/>
                <a:moveTo>
                  <a:pt x="1145524" y="5170537"/>
                </a:moveTo>
                <a:lnTo>
                  <a:pt x="1146115" y="5171336"/>
                </a:lnTo>
                <a:cubicBezTo>
                  <a:pt x="1146561" y="5171937"/>
                  <a:pt x="1146450" y="5171787"/>
                  <a:pt x="1146032" y="5171222"/>
                </a:cubicBezTo>
                <a:close/>
                <a:moveTo>
                  <a:pt x="1650484" y="5170340"/>
                </a:moveTo>
                <a:lnTo>
                  <a:pt x="1646603" y="5171033"/>
                </a:lnTo>
                <a:lnTo>
                  <a:pt x="1646416" y="5172906"/>
                </a:lnTo>
                <a:cubicBezTo>
                  <a:pt x="1647070" y="5175189"/>
                  <a:pt x="1648075" y="5173665"/>
                  <a:pt x="1649487" y="5171406"/>
                </a:cubicBezTo>
                <a:close/>
                <a:moveTo>
                  <a:pt x="1360813" y="5169278"/>
                </a:moveTo>
                <a:cubicBezTo>
                  <a:pt x="1352564" y="5170364"/>
                  <a:pt x="1345044" y="5173997"/>
                  <a:pt x="1343328" y="5181025"/>
                </a:cubicBezTo>
                <a:cubicBezTo>
                  <a:pt x="1343328" y="5181025"/>
                  <a:pt x="1373003" y="5188269"/>
                  <a:pt x="1384661" y="5181184"/>
                </a:cubicBezTo>
                <a:cubicBezTo>
                  <a:pt x="1386933" y="5177808"/>
                  <a:pt x="1385771" y="5174939"/>
                  <a:pt x="1382679" y="5172827"/>
                </a:cubicBezTo>
                <a:cubicBezTo>
                  <a:pt x="1378043" y="5169659"/>
                  <a:pt x="1369062" y="5168194"/>
                  <a:pt x="1360813" y="5169278"/>
                </a:cubicBezTo>
                <a:close/>
                <a:moveTo>
                  <a:pt x="1411707" y="5152369"/>
                </a:moveTo>
                <a:cubicBezTo>
                  <a:pt x="1404285" y="5150819"/>
                  <a:pt x="1418373" y="5162146"/>
                  <a:pt x="1418373" y="5162146"/>
                </a:cubicBezTo>
                <a:cubicBezTo>
                  <a:pt x="1420547" y="5160664"/>
                  <a:pt x="1419967" y="5157478"/>
                  <a:pt x="1418302" y="5155035"/>
                </a:cubicBezTo>
                <a:cubicBezTo>
                  <a:pt x="1416636" y="5152592"/>
                  <a:pt x="1413881" y="5150888"/>
                  <a:pt x="1411707" y="5152369"/>
                </a:cubicBezTo>
                <a:close/>
                <a:moveTo>
                  <a:pt x="1484524" y="5138744"/>
                </a:moveTo>
                <a:lnTo>
                  <a:pt x="1465093" y="5143513"/>
                </a:lnTo>
                <a:cubicBezTo>
                  <a:pt x="1480556" y="5146741"/>
                  <a:pt x="1493901" y="5144527"/>
                  <a:pt x="1509511" y="5140769"/>
                </a:cubicBezTo>
                <a:lnTo>
                  <a:pt x="1515293" y="5139349"/>
                </a:lnTo>
                <a:close/>
                <a:moveTo>
                  <a:pt x="1658595" y="5138698"/>
                </a:moveTo>
                <a:cubicBezTo>
                  <a:pt x="1648714" y="5137934"/>
                  <a:pt x="1635532" y="5138658"/>
                  <a:pt x="1626558" y="5139867"/>
                </a:cubicBezTo>
                <a:cubicBezTo>
                  <a:pt x="1620575" y="5140674"/>
                  <a:pt x="1616464" y="5141696"/>
                  <a:pt x="1616447" y="5142637"/>
                </a:cubicBezTo>
                <a:cubicBezTo>
                  <a:pt x="1616435" y="5143264"/>
                  <a:pt x="1618245" y="5143855"/>
                  <a:pt x="1622531" y="5144323"/>
                </a:cubicBezTo>
                <a:cubicBezTo>
                  <a:pt x="1626819" y="5144791"/>
                  <a:pt x="1633586" y="5145134"/>
                  <a:pt x="1643491" y="5145266"/>
                </a:cubicBezTo>
                <a:cubicBezTo>
                  <a:pt x="1643491" y="5145266"/>
                  <a:pt x="1666482" y="5149420"/>
                  <a:pt x="1670829" y="5146456"/>
                </a:cubicBezTo>
                <a:cubicBezTo>
                  <a:pt x="1675057" y="5141715"/>
                  <a:pt x="1668477" y="5139463"/>
                  <a:pt x="1658595" y="5138698"/>
                </a:cubicBezTo>
                <a:close/>
                <a:moveTo>
                  <a:pt x="1391943" y="4880115"/>
                </a:moveTo>
                <a:cubicBezTo>
                  <a:pt x="1389028" y="4881886"/>
                  <a:pt x="1387571" y="4882771"/>
                  <a:pt x="1386399" y="4882486"/>
                </a:cubicBezTo>
                <a:lnTo>
                  <a:pt x="1384827" y="4880571"/>
                </a:lnTo>
                <a:close/>
                <a:moveTo>
                  <a:pt x="1382571" y="4877829"/>
                </a:moveTo>
                <a:lnTo>
                  <a:pt x="1384827" y="4880571"/>
                </a:lnTo>
                <a:lnTo>
                  <a:pt x="1372869" y="4881339"/>
                </a:lnTo>
                <a:close/>
                <a:moveTo>
                  <a:pt x="833523" y="4817066"/>
                </a:moveTo>
                <a:lnTo>
                  <a:pt x="834586" y="4818813"/>
                </a:lnTo>
                <a:cubicBezTo>
                  <a:pt x="835461" y="4820256"/>
                  <a:pt x="836162" y="4821409"/>
                  <a:pt x="836162" y="4821409"/>
                </a:cubicBezTo>
                <a:close/>
                <a:moveTo>
                  <a:pt x="923272" y="4813691"/>
                </a:moveTo>
                <a:lnTo>
                  <a:pt x="874071" y="4820926"/>
                </a:lnTo>
                <a:cubicBezTo>
                  <a:pt x="857251" y="4822729"/>
                  <a:pt x="843582" y="4823220"/>
                  <a:pt x="836162" y="4821409"/>
                </a:cubicBezTo>
                <a:lnTo>
                  <a:pt x="852269" y="4815223"/>
                </a:lnTo>
                <a:close/>
                <a:moveTo>
                  <a:pt x="1044644" y="4806834"/>
                </a:moveTo>
                <a:lnTo>
                  <a:pt x="1074876" y="4809113"/>
                </a:lnTo>
                <a:lnTo>
                  <a:pt x="1078467" y="4809711"/>
                </a:lnTo>
                <a:lnTo>
                  <a:pt x="1000314" y="4820103"/>
                </a:lnTo>
                <a:lnTo>
                  <a:pt x="1016167" y="4815442"/>
                </a:lnTo>
                <a:lnTo>
                  <a:pt x="1029285" y="4815952"/>
                </a:lnTo>
                <a:lnTo>
                  <a:pt x="1031681" y="4815907"/>
                </a:lnTo>
                <a:lnTo>
                  <a:pt x="1030131" y="4815449"/>
                </a:lnTo>
                <a:lnTo>
                  <a:pt x="1039931" y="4808284"/>
                </a:lnTo>
                <a:close/>
                <a:moveTo>
                  <a:pt x="1501636" y="4762914"/>
                </a:moveTo>
                <a:cubicBezTo>
                  <a:pt x="1501636" y="4762914"/>
                  <a:pt x="1507945" y="4773297"/>
                  <a:pt x="1506367" y="4770701"/>
                </a:cubicBezTo>
                <a:cubicBezTo>
                  <a:pt x="1505842" y="4769837"/>
                  <a:pt x="1504439" y="4767529"/>
                  <a:pt x="1501636" y="4762914"/>
                </a:cubicBezTo>
                <a:close/>
                <a:moveTo>
                  <a:pt x="1494695" y="4757031"/>
                </a:moveTo>
                <a:cubicBezTo>
                  <a:pt x="1492381" y="4755070"/>
                  <a:pt x="1501636" y="4762914"/>
                  <a:pt x="1501636" y="4762914"/>
                </a:cubicBezTo>
                <a:cubicBezTo>
                  <a:pt x="1497522" y="4759427"/>
                  <a:pt x="1495466" y="4757684"/>
                  <a:pt x="1494695" y="4757031"/>
                </a:cubicBezTo>
                <a:close/>
                <a:moveTo>
                  <a:pt x="1532236" y="4750951"/>
                </a:moveTo>
                <a:cubicBezTo>
                  <a:pt x="1529839" y="4748853"/>
                  <a:pt x="1539427" y="4757244"/>
                  <a:pt x="1539427" y="4757244"/>
                </a:cubicBezTo>
                <a:cubicBezTo>
                  <a:pt x="1535166" y="4753514"/>
                  <a:pt x="1533035" y="4751650"/>
                  <a:pt x="1532236" y="4750951"/>
                </a:cubicBezTo>
                <a:close/>
                <a:moveTo>
                  <a:pt x="1568631" y="4745651"/>
                </a:moveTo>
                <a:cubicBezTo>
                  <a:pt x="1578733" y="4743671"/>
                  <a:pt x="1589066" y="4743710"/>
                  <a:pt x="1599219" y="4746188"/>
                </a:cubicBezTo>
                <a:cubicBezTo>
                  <a:pt x="1574930" y="4760946"/>
                  <a:pt x="1552340" y="4765360"/>
                  <a:pt x="1539427" y="4757244"/>
                </a:cubicBezTo>
                <a:cubicBezTo>
                  <a:pt x="1548657" y="4751636"/>
                  <a:pt x="1558528" y="4747633"/>
                  <a:pt x="1568631" y="4745651"/>
                </a:cubicBezTo>
                <a:close/>
                <a:moveTo>
                  <a:pt x="1200250" y="4501495"/>
                </a:moveTo>
                <a:cubicBezTo>
                  <a:pt x="1198469" y="4499092"/>
                  <a:pt x="1205596" y="4508705"/>
                  <a:pt x="1205596" y="4508705"/>
                </a:cubicBezTo>
                <a:cubicBezTo>
                  <a:pt x="1205596" y="4508705"/>
                  <a:pt x="1212522" y="4517752"/>
                  <a:pt x="1210792" y="4515490"/>
                </a:cubicBezTo>
                <a:cubicBezTo>
                  <a:pt x="1210215" y="4514737"/>
                  <a:pt x="1208675" y="4512725"/>
                  <a:pt x="1205596" y="4508705"/>
                </a:cubicBezTo>
                <a:cubicBezTo>
                  <a:pt x="1202429" y="4504432"/>
                  <a:pt x="1200844" y="4502296"/>
                  <a:pt x="1200250" y="4501495"/>
                </a:cubicBezTo>
                <a:close/>
                <a:moveTo>
                  <a:pt x="836243" y="4415729"/>
                </a:moveTo>
                <a:lnTo>
                  <a:pt x="835088" y="4418250"/>
                </a:lnTo>
                <a:lnTo>
                  <a:pt x="813332" y="4420735"/>
                </a:lnTo>
                <a:lnTo>
                  <a:pt x="821381" y="4416336"/>
                </a:lnTo>
                <a:cubicBezTo>
                  <a:pt x="827391" y="4414951"/>
                  <a:pt x="833876" y="4414555"/>
                  <a:pt x="836243" y="4415729"/>
                </a:cubicBezTo>
                <a:close/>
                <a:moveTo>
                  <a:pt x="932715" y="4397490"/>
                </a:moveTo>
                <a:lnTo>
                  <a:pt x="940161" y="4399962"/>
                </a:lnTo>
                <a:cubicBezTo>
                  <a:pt x="941993" y="4400572"/>
                  <a:pt x="939244" y="4399659"/>
                  <a:pt x="936036" y="4398593"/>
                </a:cubicBezTo>
                <a:close/>
                <a:moveTo>
                  <a:pt x="877236" y="4355805"/>
                </a:moveTo>
                <a:cubicBezTo>
                  <a:pt x="878168" y="4356461"/>
                  <a:pt x="880648" y="4358212"/>
                  <a:pt x="885617" y="4361712"/>
                </a:cubicBezTo>
                <a:cubicBezTo>
                  <a:pt x="885617" y="4361712"/>
                  <a:pt x="874442" y="4353837"/>
                  <a:pt x="877236" y="4355805"/>
                </a:cubicBezTo>
                <a:close/>
                <a:moveTo>
                  <a:pt x="911052" y="4354664"/>
                </a:moveTo>
                <a:lnTo>
                  <a:pt x="917772" y="4354928"/>
                </a:lnTo>
                <a:lnTo>
                  <a:pt x="885617" y="4361712"/>
                </a:lnTo>
                <a:close/>
                <a:moveTo>
                  <a:pt x="989868" y="4340603"/>
                </a:moveTo>
                <a:cubicBezTo>
                  <a:pt x="976829" y="4349491"/>
                  <a:pt x="971758" y="4352949"/>
                  <a:pt x="961258" y="4346888"/>
                </a:cubicBezTo>
                <a:cubicBezTo>
                  <a:pt x="965967" y="4343678"/>
                  <a:pt x="971264" y="4341719"/>
                  <a:pt x="976312" y="4340757"/>
                </a:cubicBezTo>
                <a:cubicBezTo>
                  <a:pt x="981358" y="4339794"/>
                  <a:pt x="986158" y="4339828"/>
                  <a:pt x="989868" y="4340603"/>
                </a:cubicBezTo>
                <a:close/>
                <a:moveTo>
                  <a:pt x="921014" y="4311375"/>
                </a:moveTo>
                <a:lnTo>
                  <a:pt x="921410" y="4311683"/>
                </a:lnTo>
                <a:cubicBezTo>
                  <a:pt x="923731" y="4313491"/>
                  <a:pt x="926382" y="4315557"/>
                  <a:pt x="926382" y="4315557"/>
                </a:cubicBezTo>
                <a:close/>
                <a:moveTo>
                  <a:pt x="1122688" y="4305929"/>
                </a:moveTo>
                <a:lnTo>
                  <a:pt x="1120344" y="4306489"/>
                </a:lnTo>
                <a:lnTo>
                  <a:pt x="1122758" y="4306133"/>
                </a:lnTo>
                <a:close/>
                <a:moveTo>
                  <a:pt x="664198" y="4297150"/>
                </a:moveTo>
                <a:lnTo>
                  <a:pt x="655061" y="4301086"/>
                </a:lnTo>
                <a:lnTo>
                  <a:pt x="633587" y="4301554"/>
                </a:lnTo>
                <a:lnTo>
                  <a:pt x="643765" y="4297723"/>
                </a:lnTo>
                <a:cubicBezTo>
                  <a:pt x="650507" y="4295743"/>
                  <a:pt x="656519" y="4295226"/>
                  <a:pt x="664198" y="4297150"/>
                </a:cubicBezTo>
                <a:close/>
                <a:moveTo>
                  <a:pt x="1080645" y="4288235"/>
                </a:moveTo>
                <a:lnTo>
                  <a:pt x="1071109" y="4290492"/>
                </a:lnTo>
                <a:lnTo>
                  <a:pt x="1059182" y="4292558"/>
                </a:lnTo>
                <a:lnTo>
                  <a:pt x="1041172" y="4298910"/>
                </a:lnTo>
                <a:cubicBezTo>
                  <a:pt x="1014407" y="4309592"/>
                  <a:pt x="1065626" y="4299175"/>
                  <a:pt x="1079811" y="4289376"/>
                </a:cubicBezTo>
                <a:close/>
                <a:moveTo>
                  <a:pt x="940059" y="4237966"/>
                </a:moveTo>
                <a:lnTo>
                  <a:pt x="870559" y="4251201"/>
                </a:lnTo>
                <a:cubicBezTo>
                  <a:pt x="836985" y="4260320"/>
                  <a:pt x="801864" y="4269115"/>
                  <a:pt x="766902" y="4276978"/>
                </a:cubicBezTo>
                <a:lnTo>
                  <a:pt x="759430" y="4278446"/>
                </a:lnTo>
                <a:lnTo>
                  <a:pt x="768817" y="4277887"/>
                </a:lnTo>
                <a:lnTo>
                  <a:pt x="846329" y="4273761"/>
                </a:lnTo>
                <a:lnTo>
                  <a:pt x="880300" y="4265487"/>
                </a:lnTo>
                <a:cubicBezTo>
                  <a:pt x="892067" y="4264074"/>
                  <a:pt x="946722" y="4247744"/>
                  <a:pt x="940059" y="4237966"/>
                </a:cubicBezTo>
                <a:close/>
                <a:moveTo>
                  <a:pt x="990325" y="4228138"/>
                </a:moveTo>
                <a:cubicBezTo>
                  <a:pt x="984470" y="4226553"/>
                  <a:pt x="961757" y="4230886"/>
                  <a:pt x="961757" y="4230886"/>
                </a:cubicBezTo>
                <a:cubicBezTo>
                  <a:pt x="957048" y="4234095"/>
                  <a:pt x="959356" y="4237478"/>
                  <a:pt x="965103" y="4238518"/>
                </a:cubicBezTo>
                <a:cubicBezTo>
                  <a:pt x="970852" y="4239555"/>
                  <a:pt x="980040" y="4238247"/>
                  <a:pt x="989094" y="4232075"/>
                </a:cubicBezTo>
                <a:cubicBezTo>
                  <a:pt x="992355" y="4229852"/>
                  <a:pt x="992276" y="4228665"/>
                  <a:pt x="990325" y="4228138"/>
                </a:cubicBezTo>
                <a:close/>
                <a:moveTo>
                  <a:pt x="1292206" y="4190538"/>
                </a:moveTo>
                <a:lnTo>
                  <a:pt x="1283632" y="4194003"/>
                </a:lnTo>
                <a:lnTo>
                  <a:pt x="1292018" y="4191650"/>
                </a:lnTo>
                <a:close/>
                <a:moveTo>
                  <a:pt x="1427039" y="4175954"/>
                </a:moveTo>
                <a:lnTo>
                  <a:pt x="1411142" y="4176325"/>
                </a:lnTo>
                <a:lnTo>
                  <a:pt x="1377840" y="4177018"/>
                </a:lnTo>
                <a:lnTo>
                  <a:pt x="1347933" y="4182892"/>
                </a:lnTo>
                <a:lnTo>
                  <a:pt x="1367670" y="4180565"/>
                </a:lnTo>
                <a:cubicBezTo>
                  <a:pt x="1374208" y="4179943"/>
                  <a:pt x="1377405" y="4179856"/>
                  <a:pt x="1377868" y="4180194"/>
                </a:cubicBezTo>
                <a:cubicBezTo>
                  <a:pt x="1379721" y="4181547"/>
                  <a:pt x="1337819" y="4189736"/>
                  <a:pt x="1290938" y="4198013"/>
                </a:cubicBezTo>
                <a:lnTo>
                  <a:pt x="1291627" y="4193951"/>
                </a:lnTo>
                <a:lnTo>
                  <a:pt x="1265623" y="4199059"/>
                </a:lnTo>
                <a:lnTo>
                  <a:pt x="1280699" y="4194826"/>
                </a:lnTo>
                <a:lnTo>
                  <a:pt x="1255786" y="4198982"/>
                </a:lnTo>
                <a:lnTo>
                  <a:pt x="1251519" y="4199455"/>
                </a:lnTo>
                <a:lnTo>
                  <a:pt x="1265623" y="4199059"/>
                </a:lnTo>
                <a:lnTo>
                  <a:pt x="1255417" y="4203454"/>
                </a:lnTo>
                <a:lnTo>
                  <a:pt x="1290938" y="4198013"/>
                </a:lnTo>
                <a:lnTo>
                  <a:pt x="1287745" y="4204110"/>
                </a:lnTo>
                <a:lnTo>
                  <a:pt x="1281521" y="4204434"/>
                </a:lnTo>
                <a:cubicBezTo>
                  <a:pt x="1283058" y="4206690"/>
                  <a:pt x="1285094" y="4206953"/>
                  <a:pt x="1286905" y="4205718"/>
                </a:cubicBezTo>
                <a:lnTo>
                  <a:pt x="1287745" y="4204110"/>
                </a:lnTo>
                <a:lnTo>
                  <a:pt x="1323128" y="4202282"/>
                </a:lnTo>
                <a:cubicBezTo>
                  <a:pt x="1344077" y="4199230"/>
                  <a:pt x="1365301" y="4193628"/>
                  <a:pt x="1387060" y="4187333"/>
                </a:cubicBezTo>
                <a:close/>
                <a:moveTo>
                  <a:pt x="1244274" y="4169274"/>
                </a:moveTo>
                <a:lnTo>
                  <a:pt x="1228174" y="4173193"/>
                </a:lnTo>
                <a:cubicBezTo>
                  <a:pt x="1221083" y="4174929"/>
                  <a:pt x="1215189" y="4176399"/>
                  <a:pt x="1211160" y="4177494"/>
                </a:cubicBezTo>
                <a:cubicBezTo>
                  <a:pt x="1193048" y="4189841"/>
                  <a:pt x="1212241" y="4189975"/>
                  <a:pt x="1199200" y="4198864"/>
                </a:cubicBezTo>
                <a:cubicBezTo>
                  <a:pt x="1199200" y="4198864"/>
                  <a:pt x="1176746" y="4214174"/>
                  <a:pt x="1173669" y="4209663"/>
                </a:cubicBezTo>
                <a:cubicBezTo>
                  <a:pt x="1174439" y="4210790"/>
                  <a:pt x="1178816" y="4211181"/>
                  <a:pt x="1185783" y="4210990"/>
                </a:cubicBezTo>
                <a:lnTo>
                  <a:pt x="1213311" y="4208861"/>
                </a:lnTo>
                <a:lnTo>
                  <a:pt x="1232799" y="4201525"/>
                </a:lnTo>
                <a:lnTo>
                  <a:pt x="1225075" y="4202380"/>
                </a:lnTo>
                <a:cubicBezTo>
                  <a:pt x="1215480" y="4203189"/>
                  <a:pt x="1207204" y="4203599"/>
                  <a:pt x="1202278" y="4203379"/>
                </a:cubicBezTo>
                <a:cubicBezTo>
                  <a:pt x="1234311" y="4198613"/>
                  <a:pt x="1261187" y="4194697"/>
                  <a:pt x="1283510" y="4191525"/>
                </a:cubicBezTo>
                <a:lnTo>
                  <a:pt x="1301015" y="4189124"/>
                </a:lnTo>
                <a:lnTo>
                  <a:pt x="1346012" y="4176493"/>
                </a:lnTo>
                <a:lnTo>
                  <a:pt x="1253896" y="4170266"/>
                </a:lnTo>
                <a:close/>
                <a:moveTo>
                  <a:pt x="997924" y="4124061"/>
                </a:moveTo>
                <a:cubicBezTo>
                  <a:pt x="998521" y="4124262"/>
                  <a:pt x="996289" y="4124781"/>
                  <a:pt x="990096" y="4125820"/>
                </a:cubicBezTo>
                <a:lnTo>
                  <a:pt x="983806" y="4126792"/>
                </a:lnTo>
                <a:lnTo>
                  <a:pt x="969611" y="4125083"/>
                </a:lnTo>
                <a:cubicBezTo>
                  <a:pt x="984254" y="4124541"/>
                  <a:pt x="996737" y="4123662"/>
                  <a:pt x="997924" y="4124061"/>
                </a:cubicBezTo>
                <a:close/>
                <a:moveTo>
                  <a:pt x="1599788" y="4056141"/>
                </a:moveTo>
                <a:lnTo>
                  <a:pt x="1598621" y="4058372"/>
                </a:lnTo>
                <a:cubicBezTo>
                  <a:pt x="1596104" y="4060086"/>
                  <a:pt x="1593275" y="4059720"/>
                  <a:pt x="1591139" y="4056588"/>
                </a:cubicBezTo>
                <a:close/>
                <a:moveTo>
                  <a:pt x="1767451" y="4052508"/>
                </a:moveTo>
                <a:lnTo>
                  <a:pt x="1732801" y="4059417"/>
                </a:lnTo>
                <a:lnTo>
                  <a:pt x="1724118" y="4059621"/>
                </a:lnTo>
                <a:cubicBezTo>
                  <a:pt x="1709109" y="4060662"/>
                  <a:pt x="1693271" y="4062235"/>
                  <a:pt x="1677876" y="4063780"/>
                </a:cubicBezTo>
                <a:lnTo>
                  <a:pt x="1645878" y="4066708"/>
                </a:lnTo>
                <a:lnTo>
                  <a:pt x="1745285" y="4065740"/>
                </a:lnTo>
                <a:cubicBezTo>
                  <a:pt x="1745285" y="4065740"/>
                  <a:pt x="1765928" y="4063311"/>
                  <a:pt x="1769412" y="4053556"/>
                </a:cubicBezTo>
                <a:close/>
                <a:moveTo>
                  <a:pt x="1590528" y="4043154"/>
                </a:moveTo>
                <a:lnTo>
                  <a:pt x="1586109" y="4043326"/>
                </a:lnTo>
                <a:cubicBezTo>
                  <a:pt x="1575123" y="4043805"/>
                  <a:pt x="1565155" y="4044200"/>
                  <a:pt x="1556778" y="4044379"/>
                </a:cubicBezTo>
                <a:lnTo>
                  <a:pt x="1554390" y="4044350"/>
                </a:lnTo>
                <a:lnTo>
                  <a:pt x="1542534" y="4046059"/>
                </a:lnTo>
                <a:cubicBezTo>
                  <a:pt x="1523760" y="4048797"/>
                  <a:pt x="1503300" y="4051812"/>
                  <a:pt x="1481048" y="4055121"/>
                </a:cubicBezTo>
                <a:cubicBezTo>
                  <a:pt x="1494734" y="4055737"/>
                  <a:pt x="1527038" y="4052845"/>
                  <a:pt x="1555385" y="4049016"/>
                </a:cubicBezTo>
                <a:close/>
                <a:moveTo>
                  <a:pt x="1639723" y="4041242"/>
                </a:moveTo>
                <a:lnTo>
                  <a:pt x="1608557" y="4042454"/>
                </a:lnTo>
                <a:lnTo>
                  <a:pt x="1608971" y="4043283"/>
                </a:lnTo>
                <a:cubicBezTo>
                  <a:pt x="1608751" y="4044582"/>
                  <a:pt x="1607241" y="4045610"/>
                  <a:pt x="1604223" y="4047668"/>
                </a:cubicBezTo>
                <a:cubicBezTo>
                  <a:pt x="1585681" y="4050743"/>
                  <a:pt x="1566494" y="4053684"/>
                  <a:pt x="1548078" y="4056268"/>
                </a:cubicBezTo>
                <a:lnTo>
                  <a:pt x="1510159" y="4061019"/>
                </a:lnTo>
                <a:lnTo>
                  <a:pt x="1612676" y="4067032"/>
                </a:lnTo>
                <a:lnTo>
                  <a:pt x="1628388" y="4066879"/>
                </a:lnTo>
                <a:lnTo>
                  <a:pt x="1741197" y="4044321"/>
                </a:lnTo>
                <a:lnTo>
                  <a:pt x="1743164" y="4043988"/>
                </a:lnTo>
                <a:lnTo>
                  <a:pt x="1729925" y="4041800"/>
                </a:lnTo>
                <a:lnTo>
                  <a:pt x="1701693" y="4041265"/>
                </a:lnTo>
                <a:lnTo>
                  <a:pt x="1648942" y="4053598"/>
                </a:lnTo>
                <a:lnTo>
                  <a:pt x="1599788" y="4056141"/>
                </a:lnTo>
                <a:lnTo>
                  <a:pt x="1604223" y="4047668"/>
                </a:lnTo>
                <a:close/>
                <a:moveTo>
                  <a:pt x="829620" y="4018735"/>
                </a:moveTo>
                <a:cubicBezTo>
                  <a:pt x="838108" y="4021586"/>
                  <a:pt x="842353" y="4023012"/>
                  <a:pt x="843943" y="4023548"/>
                </a:cubicBezTo>
                <a:cubicBezTo>
                  <a:pt x="848718" y="4025152"/>
                  <a:pt x="829620" y="4018735"/>
                  <a:pt x="829620" y="4018735"/>
                </a:cubicBezTo>
                <a:close/>
                <a:moveTo>
                  <a:pt x="799896" y="4006259"/>
                </a:moveTo>
                <a:cubicBezTo>
                  <a:pt x="802301" y="4003118"/>
                  <a:pt x="792678" y="4015688"/>
                  <a:pt x="792678" y="4015688"/>
                </a:cubicBezTo>
                <a:cubicBezTo>
                  <a:pt x="796955" y="4010101"/>
                  <a:pt x="799093" y="4007308"/>
                  <a:pt x="799896" y="4006259"/>
                </a:cubicBezTo>
                <a:close/>
                <a:moveTo>
                  <a:pt x="1511524" y="3851404"/>
                </a:moveTo>
                <a:cubicBezTo>
                  <a:pt x="1520012" y="3854256"/>
                  <a:pt x="1524256" y="3855679"/>
                  <a:pt x="1525849" y="3856218"/>
                </a:cubicBezTo>
                <a:cubicBezTo>
                  <a:pt x="1530623" y="3857820"/>
                  <a:pt x="1511524" y="3851404"/>
                  <a:pt x="1511524" y="3851404"/>
                </a:cubicBezTo>
                <a:close/>
                <a:moveTo>
                  <a:pt x="1634674" y="3822619"/>
                </a:moveTo>
                <a:lnTo>
                  <a:pt x="1617126" y="3826256"/>
                </a:lnTo>
                <a:lnTo>
                  <a:pt x="1633427" y="3825249"/>
                </a:lnTo>
                <a:close/>
                <a:moveTo>
                  <a:pt x="1498515" y="3780225"/>
                </a:moveTo>
                <a:lnTo>
                  <a:pt x="1524028" y="3781338"/>
                </a:lnTo>
                <a:lnTo>
                  <a:pt x="1558129" y="3782282"/>
                </a:lnTo>
                <a:lnTo>
                  <a:pt x="1545548" y="3786184"/>
                </a:lnTo>
                <a:cubicBezTo>
                  <a:pt x="1514239" y="3795669"/>
                  <a:pt x="1479471" y="3805216"/>
                  <a:pt x="1457461" y="3806447"/>
                </a:cubicBezTo>
                <a:cubicBezTo>
                  <a:pt x="1451335" y="3805840"/>
                  <a:pt x="1447688" y="3804883"/>
                  <a:pt x="1446084" y="3803647"/>
                </a:cubicBezTo>
                <a:cubicBezTo>
                  <a:pt x="1441277" y="3799940"/>
                  <a:pt x="1454869" y="3793724"/>
                  <a:pt x="1475124" y="3786946"/>
                </a:cubicBezTo>
                <a:close/>
                <a:moveTo>
                  <a:pt x="1864345" y="3774914"/>
                </a:moveTo>
                <a:lnTo>
                  <a:pt x="1770656" y="3794411"/>
                </a:lnTo>
                <a:lnTo>
                  <a:pt x="1788194" y="3793598"/>
                </a:lnTo>
                <a:cubicBezTo>
                  <a:pt x="1804198" y="3792976"/>
                  <a:pt x="1817352" y="3792615"/>
                  <a:pt x="1824549" y="3792692"/>
                </a:cubicBezTo>
                <a:cubicBezTo>
                  <a:pt x="1860311" y="3785198"/>
                  <a:pt x="1872232" y="3780034"/>
                  <a:pt x="1869295" y="3776413"/>
                </a:cubicBezTo>
                <a:close/>
                <a:moveTo>
                  <a:pt x="1098020" y="3727774"/>
                </a:moveTo>
                <a:cubicBezTo>
                  <a:pt x="1106821" y="3728227"/>
                  <a:pt x="1117350" y="3729644"/>
                  <a:pt x="1129612" y="3732446"/>
                </a:cubicBezTo>
                <a:cubicBezTo>
                  <a:pt x="1107906" y="3739981"/>
                  <a:pt x="1091605" y="3742503"/>
                  <a:pt x="1080723" y="3742358"/>
                </a:cubicBezTo>
                <a:cubicBezTo>
                  <a:pt x="1072561" y="3742251"/>
                  <a:pt x="1067449" y="3740643"/>
                  <a:pt x="1065394" y="3738524"/>
                </a:cubicBezTo>
                <a:cubicBezTo>
                  <a:pt x="1062310" y="3735349"/>
                  <a:pt x="1066104" y="3731028"/>
                  <a:pt x="1076799" y="3728901"/>
                </a:cubicBezTo>
                <a:cubicBezTo>
                  <a:pt x="1082145" y="3727838"/>
                  <a:pt x="1089218" y="3727323"/>
                  <a:pt x="1098020" y="3727774"/>
                </a:cubicBezTo>
                <a:close/>
                <a:moveTo>
                  <a:pt x="1848983" y="3663370"/>
                </a:moveTo>
                <a:lnTo>
                  <a:pt x="1743677" y="3686778"/>
                </a:lnTo>
                <a:lnTo>
                  <a:pt x="1763668" y="3689515"/>
                </a:lnTo>
                <a:cubicBezTo>
                  <a:pt x="1777656" y="3691873"/>
                  <a:pt x="1791899" y="3694317"/>
                  <a:pt x="1806346" y="3695659"/>
                </a:cubicBezTo>
                <a:lnTo>
                  <a:pt x="1845199" y="3695245"/>
                </a:lnTo>
                <a:lnTo>
                  <a:pt x="1849818" y="3694157"/>
                </a:lnTo>
                <a:lnTo>
                  <a:pt x="1846608" y="3686409"/>
                </a:lnTo>
                <a:cubicBezTo>
                  <a:pt x="1846167" y="3681725"/>
                  <a:pt x="1846440" y="3675768"/>
                  <a:pt x="1847265" y="3669998"/>
                </a:cubicBezTo>
                <a:close/>
                <a:moveTo>
                  <a:pt x="2020418" y="3632184"/>
                </a:moveTo>
                <a:lnTo>
                  <a:pt x="1991088" y="3632278"/>
                </a:lnTo>
                <a:lnTo>
                  <a:pt x="1920720" y="3647644"/>
                </a:lnTo>
                <a:lnTo>
                  <a:pt x="1963139" y="3652742"/>
                </a:lnTo>
                <a:lnTo>
                  <a:pt x="2019548" y="3656391"/>
                </a:lnTo>
                <a:lnTo>
                  <a:pt x="2057413" y="3648944"/>
                </a:lnTo>
                <a:lnTo>
                  <a:pt x="2067121" y="3641633"/>
                </a:lnTo>
                <a:lnTo>
                  <a:pt x="2069168" y="3635903"/>
                </a:lnTo>
                <a:lnTo>
                  <a:pt x="2069547" y="3634840"/>
                </a:lnTo>
                <a:cubicBezTo>
                  <a:pt x="2069951" y="3633708"/>
                  <a:pt x="2070154" y="3633142"/>
                  <a:pt x="2069850" y="3633991"/>
                </a:cubicBezTo>
                <a:lnTo>
                  <a:pt x="2069168" y="3635903"/>
                </a:lnTo>
                <a:lnTo>
                  <a:pt x="2068030" y="3639088"/>
                </a:lnTo>
                <a:cubicBezTo>
                  <a:pt x="2067525" y="3640502"/>
                  <a:pt x="2067121" y="3641633"/>
                  <a:pt x="2067121" y="3641633"/>
                </a:cubicBezTo>
                <a:cubicBezTo>
                  <a:pt x="2050484" y="3636044"/>
                  <a:pt x="2035106" y="3633315"/>
                  <a:pt x="2020418" y="3632184"/>
                </a:cubicBezTo>
                <a:close/>
                <a:moveTo>
                  <a:pt x="1617743" y="3606648"/>
                </a:moveTo>
                <a:cubicBezTo>
                  <a:pt x="1620323" y="3606950"/>
                  <a:pt x="1621941" y="3611476"/>
                  <a:pt x="1623683" y="3616356"/>
                </a:cubicBezTo>
                <a:cubicBezTo>
                  <a:pt x="1614175" y="3619551"/>
                  <a:pt x="1606028" y="3622289"/>
                  <a:pt x="1606028" y="3622289"/>
                </a:cubicBezTo>
                <a:cubicBezTo>
                  <a:pt x="1611621" y="3610264"/>
                  <a:pt x="1615162" y="3606343"/>
                  <a:pt x="1617743" y="3606648"/>
                </a:cubicBezTo>
                <a:close/>
                <a:moveTo>
                  <a:pt x="2434849" y="3606224"/>
                </a:moveTo>
                <a:lnTo>
                  <a:pt x="2420025" y="3606246"/>
                </a:lnTo>
                <a:lnTo>
                  <a:pt x="2383062" y="3611581"/>
                </a:lnTo>
                <a:lnTo>
                  <a:pt x="2376758" y="3612807"/>
                </a:lnTo>
                <a:lnTo>
                  <a:pt x="2383470" y="3614455"/>
                </a:lnTo>
                <a:cubicBezTo>
                  <a:pt x="2404921" y="3618940"/>
                  <a:pt x="2426961" y="3622966"/>
                  <a:pt x="2449184" y="3626113"/>
                </a:cubicBezTo>
                <a:lnTo>
                  <a:pt x="2466320" y="3627750"/>
                </a:lnTo>
                <a:lnTo>
                  <a:pt x="2537377" y="3617398"/>
                </a:lnTo>
                <a:lnTo>
                  <a:pt x="2524122" y="3612518"/>
                </a:lnTo>
                <a:cubicBezTo>
                  <a:pt x="2499394" y="3606421"/>
                  <a:pt x="2461199" y="3606159"/>
                  <a:pt x="2434849" y="3606224"/>
                </a:cubicBezTo>
                <a:close/>
                <a:moveTo>
                  <a:pt x="2549909" y="3587791"/>
                </a:moveTo>
                <a:lnTo>
                  <a:pt x="2542938" y="3588504"/>
                </a:lnTo>
                <a:lnTo>
                  <a:pt x="2517035" y="3592242"/>
                </a:lnTo>
                <a:lnTo>
                  <a:pt x="2533910" y="3592083"/>
                </a:lnTo>
                <a:cubicBezTo>
                  <a:pt x="2540774" y="3591550"/>
                  <a:pt x="2546492" y="3590503"/>
                  <a:pt x="2549758" y="3588765"/>
                </a:cubicBezTo>
                <a:close/>
                <a:moveTo>
                  <a:pt x="2295860" y="3583660"/>
                </a:moveTo>
                <a:cubicBezTo>
                  <a:pt x="2285829" y="3582798"/>
                  <a:pt x="2275823" y="3583150"/>
                  <a:pt x="2265082" y="3585393"/>
                </a:cubicBezTo>
                <a:lnTo>
                  <a:pt x="2316429" y="3597996"/>
                </a:lnTo>
                <a:lnTo>
                  <a:pt x="2342057" y="3592955"/>
                </a:lnTo>
                <a:lnTo>
                  <a:pt x="2326792" y="3589204"/>
                </a:lnTo>
                <a:cubicBezTo>
                  <a:pt x="2315948" y="3586594"/>
                  <a:pt x="2305891" y="3584521"/>
                  <a:pt x="2295860" y="3583660"/>
                </a:cubicBezTo>
                <a:close/>
                <a:moveTo>
                  <a:pt x="1176504" y="3490877"/>
                </a:moveTo>
                <a:cubicBezTo>
                  <a:pt x="1234461" y="3492037"/>
                  <a:pt x="1308788" y="3501305"/>
                  <a:pt x="1335474" y="3499360"/>
                </a:cubicBezTo>
                <a:lnTo>
                  <a:pt x="1471766" y="3491730"/>
                </a:lnTo>
                <a:lnTo>
                  <a:pt x="1359985" y="3515726"/>
                </a:lnTo>
                <a:lnTo>
                  <a:pt x="1345497" y="3514648"/>
                </a:lnTo>
                <a:cubicBezTo>
                  <a:pt x="1317729" y="3513029"/>
                  <a:pt x="1285891" y="3511729"/>
                  <a:pt x="1245296" y="3510932"/>
                </a:cubicBezTo>
                <a:cubicBezTo>
                  <a:pt x="1230833" y="3508766"/>
                  <a:pt x="1131296" y="3507970"/>
                  <a:pt x="1112339" y="3501611"/>
                </a:cubicBezTo>
                <a:lnTo>
                  <a:pt x="1122892" y="3495240"/>
                </a:lnTo>
                <a:lnTo>
                  <a:pt x="1128481" y="3493043"/>
                </a:lnTo>
                <a:close/>
                <a:moveTo>
                  <a:pt x="1557441" y="3405977"/>
                </a:moveTo>
                <a:cubicBezTo>
                  <a:pt x="1557441" y="3405977"/>
                  <a:pt x="1546432" y="3414828"/>
                  <a:pt x="1549183" y="3412614"/>
                </a:cubicBezTo>
                <a:cubicBezTo>
                  <a:pt x="1550103" y="3411878"/>
                  <a:pt x="1552549" y="3409910"/>
                  <a:pt x="1557441" y="3405977"/>
                </a:cubicBezTo>
                <a:close/>
                <a:moveTo>
                  <a:pt x="1516984" y="3398290"/>
                </a:moveTo>
                <a:cubicBezTo>
                  <a:pt x="1512267" y="3401962"/>
                  <a:pt x="1509910" y="3403798"/>
                  <a:pt x="1509026" y="3404489"/>
                </a:cubicBezTo>
                <a:cubicBezTo>
                  <a:pt x="1506373" y="3406553"/>
                  <a:pt x="1516984" y="3398290"/>
                  <a:pt x="1516984" y="3398290"/>
                </a:cubicBezTo>
                <a:close/>
                <a:moveTo>
                  <a:pt x="1621589" y="3393565"/>
                </a:moveTo>
                <a:cubicBezTo>
                  <a:pt x="1613604" y="3395007"/>
                  <a:pt x="1610398" y="3399707"/>
                  <a:pt x="1616938" y="3404167"/>
                </a:cubicBezTo>
                <a:cubicBezTo>
                  <a:pt x="1616938" y="3404167"/>
                  <a:pt x="1648492" y="3410186"/>
                  <a:pt x="1656627" y="3407983"/>
                </a:cubicBezTo>
                <a:cubicBezTo>
                  <a:pt x="1659339" y="3407250"/>
                  <a:pt x="1659450" y="3405603"/>
                  <a:pt x="1654921" y="3402516"/>
                </a:cubicBezTo>
                <a:lnTo>
                  <a:pt x="1638598" y="3395208"/>
                </a:lnTo>
                <a:lnTo>
                  <a:pt x="1633969" y="3394159"/>
                </a:lnTo>
                <a:close/>
                <a:moveTo>
                  <a:pt x="873915" y="3387478"/>
                </a:moveTo>
                <a:lnTo>
                  <a:pt x="911623" y="3401851"/>
                </a:lnTo>
                <a:lnTo>
                  <a:pt x="928870" y="3407189"/>
                </a:lnTo>
                <a:lnTo>
                  <a:pt x="755711" y="3410800"/>
                </a:lnTo>
                <a:lnTo>
                  <a:pt x="735171" y="3405519"/>
                </a:lnTo>
                <a:lnTo>
                  <a:pt x="711145" y="3397687"/>
                </a:lnTo>
                <a:lnTo>
                  <a:pt x="794070" y="3390826"/>
                </a:lnTo>
                <a:close/>
                <a:moveTo>
                  <a:pt x="1249407" y="3377879"/>
                </a:moveTo>
                <a:lnTo>
                  <a:pt x="1328025" y="3400030"/>
                </a:lnTo>
                <a:lnTo>
                  <a:pt x="1434400" y="3421949"/>
                </a:lnTo>
                <a:lnTo>
                  <a:pt x="1390489" y="3423653"/>
                </a:lnTo>
                <a:cubicBezTo>
                  <a:pt x="1322606" y="3415674"/>
                  <a:pt x="1253977" y="3409782"/>
                  <a:pt x="1183210" y="3406685"/>
                </a:cubicBezTo>
                <a:lnTo>
                  <a:pt x="1082332" y="3406592"/>
                </a:lnTo>
                <a:lnTo>
                  <a:pt x="1083922" y="3405016"/>
                </a:lnTo>
                <a:cubicBezTo>
                  <a:pt x="1077095" y="3401988"/>
                  <a:pt x="1060687" y="3396733"/>
                  <a:pt x="1030257" y="3387849"/>
                </a:cubicBezTo>
                <a:lnTo>
                  <a:pt x="1010130" y="3381766"/>
                </a:lnTo>
                <a:lnTo>
                  <a:pt x="1041803" y="3380438"/>
                </a:lnTo>
                <a:close/>
                <a:moveTo>
                  <a:pt x="1140700" y="3298338"/>
                </a:moveTo>
                <a:cubicBezTo>
                  <a:pt x="1161325" y="3294035"/>
                  <a:pt x="1185430" y="3299760"/>
                  <a:pt x="1203546" y="3312105"/>
                </a:cubicBezTo>
                <a:cubicBezTo>
                  <a:pt x="1192877" y="3314781"/>
                  <a:pt x="1184524" y="3314061"/>
                  <a:pt x="1175159" y="3311310"/>
                </a:cubicBezTo>
                <a:cubicBezTo>
                  <a:pt x="1165793" y="3308558"/>
                  <a:pt x="1155417" y="3303779"/>
                  <a:pt x="1140700" y="3298338"/>
                </a:cubicBezTo>
                <a:close/>
                <a:moveTo>
                  <a:pt x="1552733" y="3290541"/>
                </a:moveTo>
                <a:lnTo>
                  <a:pt x="1564283" y="3293281"/>
                </a:lnTo>
                <a:cubicBezTo>
                  <a:pt x="1565816" y="3293465"/>
                  <a:pt x="1568943" y="3294143"/>
                  <a:pt x="1573355" y="3295204"/>
                </a:cubicBezTo>
                <a:lnTo>
                  <a:pt x="1585930" y="3298351"/>
                </a:lnTo>
                <a:lnTo>
                  <a:pt x="1593363" y="3297209"/>
                </a:lnTo>
                <a:cubicBezTo>
                  <a:pt x="1649023" y="3293336"/>
                  <a:pt x="1638917" y="3291660"/>
                  <a:pt x="1607867" y="3290973"/>
                </a:cubicBezTo>
                <a:close/>
                <a:moveTo>
                  <a:pt x="1123716" y="3286759"/>
                </a:moveTo>
                <a:cubicBezTo>
                  <a:pt x="1130084" y="3285936"/>
                  <a:pt x="1136172" y="3295250"/>
                  <a:pt x="1140700" y="3298338"/>
                </a:cubicBezTo>
                <a:cubicBezTo>
                  <a:pt x="1138564" y="3301474"/>
                  <a:pt x="1135984" y="3302009"/>
                  <a:pt x="1132305" y="3300650"/>
                </a:cubicBezTo>
                <a:cubicBezTo>
                  <a:pt x="1128626" y="3299291"/>
                  <a:pt x="1123844" y="3296032"/>
                  <a:pt x="1117305" y="3291569"/>
                </a:cubicBezTo>
                <a:cubicBezTo>
                  <a:pt x="1119440" y="3288436"/>
                  <a:pt x="1121593" y="3287035"/>
                  <a:pt x="1123716" y="3286759"/>
                </a:cubicBezTo>
                <a:close/>
                <a:moveTo>
                  <a:pt x="1257621" y="3267045"/>
                </a:moveTo>
                <a:lnTo>
                  <a:pt x="1231832" y="3274312"/>
                </a:lnTo>
                <a:lnTo>
                  <a:pt x="1313207" y="3294612"/>
                </a:lnTo>
                <a:cubicBezTo>
                  <a:pt x="1363343" y="3306653"/>
                  <a:pt x="1412470" y="3317570"/>
                  <a:pt x="1459490" y="3325904"/>
                </a:cubicBezTo>
                <a:cubicBezTo>
                  <a:pt x="1402680" y="3316254"/>
                  <a:pt x="1505276" y="3338755"/>
                  <a:pt x="1504220" y="3327325"/>
                </a:cubicBezTo>
                <a:cubicBezTo>
                  <a:pt x="1500691" y="3306553"/>
                  <a:pt x="1463761" y="3319638"/>
                  <a:pt x="1463761" y="3319638"/>
                </a:cubicBezTo>
                <a:close/>
                <a:moveTo>
                  <a:pt x="1446948" y="3260240"/>
                </a:moveTo>
                <a:cubicBezTo>
                  <a:pt x="1447834" y="3260930"/>
                  <a:pt x="1450190" y="3262767"/>
                  <a:pt x="1454907" y="3266439"/>
                </a:cubicBezTo>
                <a:cubicBezTo>
                  <a:pt x="1454907" y="3266439"/>
                  <a:pt x="1444295" y="3258176"/>
                  <a:pt x="1446948" y="3260240"/>
                </a:cubicBezTo>
                <a:close/>
                <a:moveTo>
                  <a:pt x="693634" y="3253930"/>
                </a:moveTo>
                <a:lnTo>
                  <a:pt x="866791" y="3257539"/>
                </a:lnTo>
                <a:lnTo>
                  <a:pt x="849546" y="3262878"/>
                </a:lnTo>
                <a:lnTo>
                  <a:pt x="811838" y="3277251"/>
                </a:lnTo>
                <a:lnTo>
                  <a:pt x="731990" y="3273904"/>
                </a:lnTo>
                <a:lnTo>
                  <a:pt x="649068" y="3267041"/>
                </a:lnTo>
                <a:lnTo>
                  <a:pt x="673095" y="3259210"/>
                </a:lnTo>
                <a:close/>
                <a:moveTo>
                  <a:pt x="1487105" y="3252115"/>
                </a:moveTo>
                <a:cubicBezTo>
                  <a:pt x="1484354" y="3249901"/>
                  <a:pt x="1495364" y="3258751"/>
                  <a:pt x="1495364" y="3258751"/>
                </a:cubicBezTo>
                <a:cubicBezTo>
                  <a:pt x="1490472" y="3254818"/>
                  <a:pt x="1488026" y="3252851"/>
                  <a:pt x="1487105" y="3252115"/>
                </a:cubicBezTo>
                <a:close/>
                <a:moveTo>
                  <a:pt x="1762777" y="3209175"/>
                </a:moveTo>
                <a:lnTo>
                  <a:pt x="1761027" y="3209538"/>
                </a:lnTo>
                <a:lnTo>
                  <a:pt x="1801974" y="3218460"/>
                </a:lnTo>
                <a:lnTo>
                  <a:pt x="1803165" y="3218191"/>
                </a:lnTo>
                <a:close/>
                <a:moveTo>
                  <a:pt x="864304" y="3195609"/>
                </a:moveTo>
                <a:cubicBezTo>
                  <a:pt x="859589" y="3199281"/>
                  <a:pt x="857232" y="3201118"/>
                  <a:pt x="856346" y="3201807"/>
                </a:cubicBezTo>
                <a:cubicBezTo>
                  <a:pt x="853695" y="3203871"/>
                  <a:pt x="864304" y="3195609"/>
                  <a:pt x="864304" y="3195609"/>
                </a:cubicBezTo>
                <a:close/>
                <a:moveTo>
                  <a:pt x="1634520" y="3193679"/>
                </a:moveTo>
                <a:lnTo>
                  <a:pt x="1485108" y="3221543"/>
                </a:lnTo>
                <a:lnTo>
                  <a:pt x="1478640" y="3219889"/>
                </a:lnTo>
                <a:cubicBezTo>
                  <a:pt x="1469363" y="3216740"/>
                  <a:pt x="1464767" y="3213992"/>
                  <a:pt x="1468843" y="3212622"/>
                </a:cubicBezTo>
                <a:cubicBezTo>
                  <a:pt x="1515699" y="3196881"/>
                  <a:pt x="1566820" y="3194139"/>
                  <a:pt x="1618580" y="3193722"/>
                </a:cubicBezTo>
                <a:close/>
                <a:moveTo>
                  <a:pt x="1586935" y="3169271"/>
                </a:moveTo>
                <a:cubicBezTo>
                  <a:pt x="1585240" y="3169834"/>
                  <a:pt x="1580710" y="3171338"/>
                  <a:pt x="1571657" y="3174348"/>
                </a:cubicBezTo>
                <a:cubicBezTo>
                  <a:pt x="1571657" y="3174348"/>
                  <a:pt x="1592026" y="3167577"/>
                  <a:pt x="1586935" y="3169271"/>
                </a:cubicBezTo>
                <a:close/>
                <a:moveTo>
                  <a:pt x="823538" y="3149454"/>
                </a:moveTo>
                <a:cubicBezTo>
                  <a:pt x="818571" y="3152953"/>
                  <a:pt x="816089" y="3154706"/>
                  <a:pt x="815156" y="3155363"/>
                </a:cubicBezTo>
                <a:cubicBezTo>
                  <a:pt x="812362" y="3157330"/>
                  <a:pt x="823538" y="3149454"/>
                  <a:pt x="823538" y="3149454"/>
                </a:cubicBezTo>
                <a:close/>
                <a:moveTo>
                  <a:pt x="823538" y="3149454"/>
                </a:moveTo>
                <a:lnTo>
                  <a:pt x="855694" y="3156239"/>
                </a:lnTo>
                <a:lnTo>
                  <a:pt x="848974" y="3156501"/>
                </a:lnTo>
                <a:close/>
                <a:moveTo>
                  <a:pt x="1417890" y="3136092"/>
                </a:moveTo>
                <a:cubicBezTo>
                  <a:pt x="1424986" y="3135954"/>
                  <a:pt x="1433590" y="3136849"/>
                  <a:pt x="1439629" y="3140965"/>
                </a:cubicBezTo>
                <a:cubicBezTo>
                  <a:pt x="1444410" y="3144221"/>
                  <a:pt x="1444760" y="3146278"/>
                  <a:pt x="1442565" y="3147366"/>
                </a:cubicBezTo>
                <a:cubicBezTo>
                  <a:pt x="1439277" y="3148997"/>
                  <a:pt x="1430266" y="3148453"/>
                  <a:pt x="1421918" y="3146524"/>
                </a:cubicBezTo>
                <a:cubicBezTo>
                  <a:pt x="1413564" y="3144596"/>
                  <a:pt x="1405871" y="3141287"/>
                  <a:pt x="1405211" y="3137395"/>
                </a:cubicBezTo>
                <a:cubicBezTo>
                  <a:pt x="1405211" y="3137395"/>
                  <a:pt x="1410797" y="3136227"/>
                  <a:pt x="1417890" y="3136092"/>
                </a:cubicBezTo>
                <a:close/>
                <a:moveTo>
                  <a:pt x="1962919" y="3008770"/>
                </a:moveTo>
                <a:cubicBezTo>
                  <a:pt x="1963521" y="3007985"/>
                  <a:pt x="1963369" y="3008182"/>
                  <a:pt x="1962805" y="3008918"/>
                </a:cubicBezTo>
                <a:lnTo>
                  <a:pt x="1960310" y="3012176"/>
                </a:lnTo>
                <a:lnTo>
                  <a:pt x="1960312" y="3012176"/>
                </a:lnTo>
                <a:close/>
                <a:moveTo>
                  <a:pt x="1018646" y="2922370"/>
                </a:moveTo>
                <a:cubicBezTo>
                  <a:pt x="1029528" y="2922225"/>
                  <a:pt x="1045829" y="2924748"/>
                  <a:pt x="1067534" y="2932284"/>
                </a:cubicBezTo>
                <a:cubicBezTo>
                  <a:pt x="1043013" y="2937887"/>
                  <a:pt x="1025416" y="2937955"/>
                  <a:pt x="1014721" y="2935829"/>
                </a:cubicBezTo>
                <a:cubicBezTo>
                  <a:pt x="1004027" y="2933701"/>
                  <a:pt x="1000232" y="2929380"/>
                  <a:pt x="1003316" y="2926202"/>
                </a:cubicBezTo>
                <a:cubicBezTo>
                  <a:pt x="1005371" y="2924086"/>
                  <a:pt x="1010484" y="2922476"/>
                  <a:pt x="1018646" y="2922370"/>
                </a:cubicBezTo>
                <a:close/>
                <a:moveTo>
                  <a:pt x="1210031" y="2858478"/>
                </a:moveTo>
                <a:cubicBezTo>
                  <a:pt x="1210031" y="2858478"/>
                  <a:pt x="1219619" y="2866868"/>
                  <a:pt x="1217220" y="2864770"/>
                </a:cubicBezTo>
                <a:cubicBezTo>
                  <a:pt x="1216422" y="2864072"/>
                  <a:pt x="1214292" y="2862207"/>
                  <a:pt x="1210031" y="2858478"/>
                </a:cubicBezTo>
                <a:close/>
                <a:moveTo>
                  <a:pt x="1203090" y="2852594"/>
                </a:moveTo>
                <a:cubicBezTo>
                  <a:pt x="1203861" y="2853249"/>
                  <a:pt x="1205917" y="2854991"/>
                  <a:pt x="1210031" y="2858478"/>
                </a:cubicBezTo>
                <a:cubicBezTo>
                  <a:pt x="1210031" y="2858478"/>
                  <a:pt x="1200775" y="2850633"/>
                  <a:pt x="1203090" y="2852594"/>
                </a:cubicBezTo>
                <a:close/>
                <a:moveTo>
                  <a:pt x="2142517" y="2723232"/>
                </a:moveTo>
                <a:lnTo>
                  <a:pt x="2138636" y="2723927"/>
                </a:lnTo>
                <a:lnTo>
                  <a:pt x="2138448" y="2725797"/>
                </a:lnTo>
                <a:cubicBezTo>
                  <a:pt x="2139103" y="2728080"/>
                  <a:pt x="2140108" y="2726557"/>
                  <a:pt x="2141520" y="2724299"/>
                </a:cubicBezTo>
                <a:close/>
                <a:moveTo>
                  <a:pt x="1852846" y="2722170"/>
                </a:moveTo>
                <a:cubicBezTo>
                  <a:pt x="1844596" y="2723255"/>
                  <a:pt x="1837076" y="2726890"/>
                  <a:pt x="1835362" y="2733917"/>
                </a:cubicBezTo>
                <a:cubicBezTo>
                  <a:pt x="1835362" y="2733917"/>
                  <a:pt x="1865036" y="2741160"/>
                  <a:pt x="1876694" y="2734077"/>
                </a:cubicBezTo>
                <a:cubicBezTo>
                  <a:pt x="1878966" y="2730700"/>
                  <a:pt x="1877804" y="2727832"/>
                  <a:pt x="1874714" y="2725719"/>
                </a:cubicBezTo>
                <a:cubicBezTo>
                  <a:pt x="1870076" y="2722550"/>
                  <a:pt x="1861095" y="2721086"/>
                  <a:pt x="1852846" y="2722170"/>
                </a:cubicBezTo>
                <a:close/>
                <a:moveTo>
                  <a:pt x="1460694" y="2611709"/>
                </a:moveTo>
                <a:lnTo>
                  <a:pt x="1486814" y="2612501"/>
                </a:lnTo>
                <a:lnTo>
                  <a:pt x="1485551" y="2612747"/>
                </a:lnTo>
                <a:cubicBezTo>
                  <a:pt x="1460426" y="2617164"/>
                  <a:pt x="1443101" y="2619180"/>
                  <a:pt x="1454768" y="2613844"/>
                </a:cubicBezTo>
                <a:close/>
                <a:moveTo>
                  <a:pt x="1341491" y="2488248"/>
                </a:moveTo>
                <a:lnTo>
                  <a:pt x="1349065" y="2488404"/>
                </a:lnTo>
                <a:lnTo>
                  <a:pt x="1413125" y="2489892"/>
                </a:lnTo>
                <a:lnTo>
                  <a:pt x="1373458" y="2501606"/>
                </a:lnTo>
                <a:cubicBezTo>
                  <a:pt x="1342605" y="2510210"/>
                  <a:pt x="1308728" y="2518490"/>
                  <a:pt x="1271716" y="2524351"/>
                </a:cubicBezTo>
                <a:cubicBezTo>
                  <a:pt x="1271716" y="2524351"/>
                  <a:pt x="1255545" y="2526197"/>
                  <a:pt x="1251413" y="2519396"/>
                </a:cubicBezTo>
                <a:cubicBezTo>
                  <a:pt x="1257101" y="2507959"/>
                  <a:pt x="1294284" y="2498002"/>
                  <a:pt x="1333522" y="2489789"/>
                </a:cubicBezTo>
                <a:close/>
                <a:moveTo>
                  <a:pt x="1441445" y="2470045"/>
                </a:moveTo>
                <a:lnTo>
                  <a:pt x="1466885" y="2474851"/>
                </a:lnTo>
                <a:lnTo>
                  <a:pt x="1457057" y="2476918"/>
                </a:lnTo>
                <a:lnTo>
                  <a:pt x="1422253" y="2487196"/>
                </a:lnTo>
                <a:lnTo>
                  <a:pt x="1415132" y="2486281"/>
                </a:lnTo>
                <a:cubicBezTo>
                  <a:pt x="1411660" y="2485228"/>
                  <a:pt x="1410644" y="2483754"/>
                  <a:pt x="1413161" y="2481598"/>
                </a:cubicBezTo>
                <a:close/>
                <a:moveTo>
                  <a:pt x="1513663" y="2464304"/>
                </a:moveTo>
                <a:lnTo>
                  <a:pt x="1501879" y="2467494"/>
                </a:lnTo>
                <a:lnTo>
                  <a:pt x="1496236" y="2468679"/>
                </a:lnTo>
                <a:lnTo>
                  <a:pt x="1486296" y="2465845"/>
                </a:lnTo>
                <a:lnTo>
                  <a:pt x="1494674" y="2465258"/>
                </a:lnTo>
                <a:close/>
                <a:moveTo>
                  <a:pt x="1883976" y="2433007"/>
                </a:moveTo>
                <a:cubicBezTo>
                  <a:pt x="1881061" y="2434778"/>
                  <a:pt x="1879603" y="2435665"/>
                  <a:pt x="1878432" y="2435378"/>
                </a:cubicBezTo>
                <a:lnTo>
                  <a:pt x="1876860" y="2433464"/>
                </a:lnTo>
                <a:close/>
                <a:moveTo>
                  <a:pt x="1874604" y="2430721"/>
                </a:moveTo>
                <a:lnTo>
                  <a:pt x="1876860" y="2433464"/>
                </a:lnTo>
                <a:lnTo>
                  <a:pt x="1864903" y="2434230"/>
                </a:lnTo>
                <a:close/>
                <a:moveTo>
                  <a:pt x="1325557" y="2369958"/>
                </a:moveTo>
                <a:lnTo>
                  <a:pt x="1326618" y="2371706"/>
                </a:lnTo>
                <a:cubicBezTo>
                  <a:pt x="1327494" y="2373147"/>
                  <a:pt x="1328195" y="2374303"/>
                  <a:pt x="1328195" y="2374303"/>
                </a:cubicBezTo>
                <a:close/>
                <a:moveTo>
                  <a:pt x="1323463" y="2366515"/>
                </a:moveTo>
                <a:cubicBezTo>
                  <a:pt x="1322938" y="2365649"/>
                  <a:pt x="1323289" y="2366226"/>
                  <a:pt x="1323990" y="2367379"/>
                </a:cubicBezTo>
                <a:lnTo>
                  <a:pt x="1325557" y="2369958"/>
                </a:lnTo>
                <a:close/>
                <a:moveTo>
                  <a:pt x="1993669" y="2315807"/>
                </a:moveTo>
                <a:cubicBezTo>
                  <a:pt x="1993669" y="2315807"/>
                  <a:pt x="1999978" y="2326188"/>
                  <a:pt x="1998400" y="2323594"/>
                </a:cubicBezTo>
                <a:cubicBezTo>
                  <a:pt x="1997874" y="2322729"/>
                  <a:pt x="1996472" y="2320420"/>
                  <a:pt x="1993669" y="2315807"/>
                </a:cubicBezTo>
                <a:close/>
                <a:moveTo>
                  <a:pt x="1986727" y="2309923"/>
                </a:moveTo>
                <a:cubicBezTo>
                  <a:pt x="1984414" y="2307962"/>
                  <a:pt x="1993669" y="2315807"/>
                  <a:pt x="1993669" y="2315807"/>
                </a:cubicBezTo>
                <a:cubicBezTo>
                  <a:pt x="1989555" y="2312319"/>
                  <a:pt x="1987499" y="2310577"/>
                  <a:pt x="1986727" y="2309923"/>
                </a:cubicBezTo>
                <a:close/>
                <a:moveTo>
                  <a:pt x="2024269" y="2303843"/>
                </a:moveTo>
                <a:cubicBezTo>
                  <a:pt x="2025067" y="2304543"/>
                  <a:pt x="2027198" y="2306407"/>
                  <a:pt x="2031460" y="2310137"/>
                </a:cubicBezTo>
                <a:cubicBezTo>
                  <a:pt x="2031460" y="2310137"/>
                  <a:pt x="2021872" y="2301746"/>
                  <a:pt x="2024269" y="2303843"/>
                </a:cubicBezTo>
                <a:close/>
                <a:moveTo>
                  <a:pt x="2060663" y="2298544"/>
                </a:moveTo>
                <a:cubicBezTo>
                  <a:pt x="2070766" y="2296563"/>
                  <a:pt x="2081099" y="2296602"/>
                  <a:pt x="2091252" y="2299079"/>
                </a:cubicBezTo>
                <a:cubicBezTo>
                  <a:pt x="2066964" y="2313838"/>
                  <a:pt x="2044373" y="2318254"/>
                  <a:pt x="2031460" y="2310137"/>
                </a:cubicBezTo>
                <a:cubicBezTo>
                  <a:pt x="2040689" y="2304529"/>
                  <a:pt x="2050561" y="2300525"/>
                  <a:pt x="2060663" y="2298544"/>
                </a:cubicBezTo>
                <a:close/>
                <a:moveTo>
                  <a:pt x="1211576" y="2236873"/>
                </a:moveTo>
                <a:lnTo>
                  <a:pt x="1212676" y="2236938"/>
                </a:lnTo>
                <a:lnTo>
                  <a:pt x="1201164" y="2241311"/>
                </a:lnTo>
                <a:cubicBezTo>
                  <a:pt x="1190806" y="2245610"/>
                  <a:pt x="1180265" y="2250019"/>
                  <a:pt x="1169404" y="2253626"/>
                </a:cubicBezTo>
                <a:lnTo>
                  <a:pt x="1160777" y="2255546"/>
                </a:lnTo>
                <a:lnTo>
                  <a:pt x="1145085" y="2252166"/>
                </a:lnTo>
                <a:cubicBezTo>
                  <a:pt x="1132768" y="2248403"/>
                  <a:pt x="1134697" y="2244024"/>
                  <a:pt x="1168514" y="2239684"/>
                </a:cubicBezTo>
                <a:cubicBezTo>
                  <a:pt x="1182163" y="2237441"/>
                  <a:pt x="1196828" y="2236707"/>
                  <a:pt x="1211576" y="2236873"/>
                </a:cubicBezTo>
                <a:close/>
                <a:moveTo>
                  <a:pt x="1381146" y="2225990"/>
                </a:moveTo>
                <a:lnTo>
                  <a:pt x="1387041" y="2227378"/>
                </a:lnTo>
                <a:lnTo>
                  <a:pt x="1370168" y="2231728"/>
                </a:lnTo>
                <a:close/>
                <a:moveTo>
                  <a:pt x="1443997" y="2213107"/>
                </a:moveTo>
                <a:lnTo>
                  <a:pt x="1423437" y="2217993"/>
                </a:lnTo>
                <a:lnTo>
                  <a:pt x="1422105" y="2218336"/>
                </a:lnTo>
                <a:lnTo>
                  <a:pt x="1423213" y="2217702"/>
                </a:lnTo>
                <a:cubicBezTo>
                  <a:pt x="1426180" y="2216412"/>
                  <a:pt x="1428585" y="2215603"/>
                  <a:pt x="1428585" y="2215603"/>
                </a:cubicBezTo>
                <a:close/>
                <a:moveTo>
                  <a:pt x="1847099" y="2203429"/>
                </a:moveTo>
                <a:lnTo>
                  <a:pt x="1849493" y="2206556"/>
                </a:lnTo>
                <a:lnTo>
                  <a:pt x="1849707" y="2206835"/>
                </a:lnTo>
                <a:cubicBezTo>
                  <a:pt x="1850308" y="2207620"/>
                  <a:pt x="1850158" y="2207424"/>
                  <a:pt x="1849594" y="2206688"/>
                </a:cubicBezTo>
                <a:lnTo>
                  <a:pt x="1849493" y="2206556"/>
                </a:lnTo>
                <a:lnTo>
                  <a:pt x="1847101" y="2203430"/>
                </a:lnTo>
                <a:close/>
                <a:moveTo>
                  <a:pt x="1320929" y="2067326"/>
                </a:moveTo>
                <a:cubicBezTo>
                  <a:pt x="1324636" y="2067153"/>
                  <a:pt x="1327711" y="2067424"/>
                  <a:pt x="1329355" y="2068239"/>
                </a:cubicBezTo>
                <a:cubicBezTo>
                  <a:pt x="1331548" y="2069328"/>
                  <a:pt x="1331198" y="2071384"/>
                  <a:pt x="1326418" y="2074641"/>
                </a:cubicBezTo>
                <a:cubicBezTo>
                  <a:pt x="1314341" y="2082876"/>
                  <a:pt x="1292000" y="2078212"/>
                  <a:pt x="1292000" y="2078212"/>
                </a:cubicBezTo>
                <a:cubicBezTo>
                  <a:pt x="1292659" y="2074319"/>
                  <a:pt x="1300353" y="2071008"/>
                  <a:pt x="1308706" y="2069082"/>
                </a:cubicBezTo>
                <a:cubicBezTo>
                  <a:pt x="1312882" y="2068117"/>
                  <a:pt x="1317221" y="2067499"/>
                  <a:pt x="1320929" y="2067326"/>
                </a:cubicBezTo>
                <a:close/>
                <a:moveTo>
                  <a:pt x="1420633" y="2042608"/>
                </a:moveTo>
                <a:lnTo>
                  <a:pt x="1308851" y="2066602"/>
                </a:lnTo>
                <a:lnTo>
                  <a:pt x="1294365" y="2065525"/>
                </a:lnTo>
                <a:cubicBezTo>
                  <a:pt x="1280480" y="2064715"/>
                  <a:pt x="1265578" y="2063986"/>
                  <a:pt x="1249073" y="2063359"/>
                </a:cubicBezTo>
                <a:lnTo>
                  <a:pt x="1221691" y="2062585"/>
                </a:lnTo>
                <a:lnTo>
                  <a:pt x="1231928" y="2060163"/>
                </a:lnTo>
                <a:lnTo>
                  <a:pt x="1267556" y="2050032"/>
                </a:lnTo>
                <a:lnTo>
                  <a:pt x="1284340" y="2050238"/>
                </a:lnTo>
                <a:close/>
                <a:moveTo>
                  <a:pt x="1458445" y="2041259"/>
                </a:moveTo>
                <a:cubicBezTo>
                  <a:pt x="1467499" y="2044268"/>
                  <a:pt x="1472028" y="2045771"/>
                  <a:pt x="1473724" y="2046334"/>
                </a:cubicBezTo>
                <a:cubicBezTo>
                  <a:pt x="1478815" y="2048028"/>
                  <a:pt x="1458445" y="2041259"/>
                  <a:pt x="1458445" y="2041259"/>
                </a:cubicBezTo>
                <a:close/>
                <a:moveTo>
                  <a:pt x="972188" y="2004428"/>
                </a:moveTo>
                <a:lnTo>
                  <a:pt x="937241" y="2012802"/>
                </a:lnTo>
                <a:lnTo>
                  <a:pt x="912228" y="2015446"/>
                </a:lnTo>
                <a:cubicBezTo>
                  <a:pt x="851009" y="2022492"/>
                  <a:pt x="790116" y="2029600"/>
                  <a:pt x="730568" y="2036374"/>
                </a:cubicBezTo>
                <a:lnTo>
                  <a:pt x="706775" y="2038968"/>
                </a:lnTo>
                <a:lnTo>
                  <a:pt x="728383" y="2026047"/>
                </a:lnTo>
                <a:lnTo>
                  <a:pt x="750684" y="2023552"/>
                </a:lnTo>
                <a:cubicBezTo>
                  <a:pt x="823259" y="2016235"/>
                  <a:pt x="891932" y="2010760"/>
                  <a:pt x="937298" y="2008052"/>
                </a:cubicBezTo>
                <a:close/>
                <a:moveTo>
                  <a:pt x="1727811" y="1988545"/>
                </a:moveTo>
                <a:lnTo>
                  <a:pt x="1723617" y="1989550"/>
                </a:lnTo>
                <a:lnTo>
                  <a:pt x="1654674" y="2004575"/>
                </a:lnTo>
                <a:lnTo>
                  <a:pt x="1656428" y="2004899"/>
                </a:lnTo>
                <a:lnTo>
                  <a:pt x="1728594" y="1988789"/>
                </a:lnTo>
                <a:close/>
                <a:moveTo>
                  <a:pt x="1800391" y="1971146"/>
                </a:moveTo>
                <a:lnTo>
                  <a:pt x="1749371" y="1983376"/>
                </a:lnTo>
                <a:lnTo>
                  <a:pt x="1751406" y="1983695"/>
                </a:lnTo>
                <a:lnTo>
                  <a:pt x="1753587" y="1983209"/>
                </a:lnTo>
                <a:lnTo>
                  <a:pt x="1806235" y="1972469"/>
                </a:lnTo>
                <a:close/>
                <a:moveTo>
                  <a:pt x="1605542" y="1959292"/>
                </a:moveTo>
                <a:lnTo>
                  <a:pt x="1603414" y="1961003"/>
                </a:lnTo>
                <a:cubicBezTo>
                  <a:pt x="1601006" y="1962939"/>
                  <a:pt x="1598941" y="1964597"/>
                  <a:pt x="1600317" y="1963491"/>
                </a:cubicBezTo>
                <a:close/>
                <a:moveTo>
                  <a:pt x="1076396" y="1932010"/>
                </a:moveTo>
                <a:lnTo>
                  <a:pt x="1066230" y="1934144"/>
                </a:lnTo>
                <a:lnTo>
                  <a:pt x="1061264" y="1932643"/>
                </a:lnTo>
                <a:close/>
                <a:moveTo>
                  <a:pt x="1556147" y="1896618"/>
                </a:moveTo>
                <a:lnTo>
                  <a:pt x="1526362" y="1903680"/>
                </a:lnTo>
                <a:cubicBezTo>
                  <a:pt x="1507595" y="1908310"/>
                  <a:pt x="1490305" y="1912786"/>
                  <a:pt x="1476940" y="1916199"/>
                </a:cubicBezTo>
                <a:lnTo>
                  <a:pt x="1463499" y="1919563"/>
                </a:lnTo>
                <a:lnTo>
                  <a:pt x="1488672" y="1915576"/>
                </a:lnTo>
                <a:lnTo>
                  <a:pt x="1545654" y="1908710"/>
                </a:lnTo>
                <a:lnTo>
                  <a:pt x="1554493" y="1898399"/>
                </a:lnTo>
                <a:close/>
                <a:moveTo>
                  <a:pt x="1427344" y="1830079"/>
                </a:moveTo>
                <a:lnTo>
                  <a:pt x="1377026" y="1839660"/>
                </a:lnTo>
                <a:lnTo>
                  <a:pt x="1376142" y="1839881"/>
                </a:lnTo>
                <a:lnTo>
                  <a:pt x="1368574" y="1842029"/>
                </a:lnTo>
                <a:cubicBezTo>
                  <a:pt x="1167504" y="1900303"/>
                  <a:pt x="1321109" y="1869920"/>
                  <a:pt x="1407571" y="1838713"/>
                </a:cubicBezTo>
                <a:close/>
                <a:moveTo>
                  <a:pt x="2074694" y="1814292"/>
                </a:moveTo>
                <a:cubicBezTo>
                  <a:pt x="1964319" y="1827482"/>
                  <a:pt x="1838404" y="1850118"/>
                  <a:pt x="1707538" y="1876924"/>
                </a:cubicBezTo>
                <a:lnTo>
                  <a:pt x="1313348" y="1963994"/>
                </a:lnTo>
                <a:lnTo>
                  <a:pt x="1391590" y="1954432"/>
                </a:lnTo>
                <a:lnTo>
                  <a:pt x="1584058" y="1928328"/>
                </a:lnTo>
                <a:lnTo>
                  <a:pt x="1603193" y="1922202"/>
                </a:lnTo>
                <a:cubicBezTo>
                  <a:pt x="1656919" y="1907181"/>
                  <a:pt x="1712702" y="1893906"/>
                  <a:pt x="1771713" y="1882659"/>
                </a:cubicBezTo>
                <a:lnTo>
                  <a:pt x="1827697" y="1870784"/>
                </a:lnTo>
                <a:lnTo>
                  <a:pt x="1834615" y="1867270"/>
                </a:lnTo>
                <a:lnTo>
                  <a:pt x="1872010" y="1861387"/>
                </a:lnTo>
                <a:lnTo>
                  <a:pt x="1933145" y="1848419"/>
                </a:lnTo>
                <a:cubicBezTo>
                  <a:pt x="1985042" y="1837504"/>
                  <a:pt x="2033626" y="1826608"/>
                  <a:pt x="2074694" y="1814292"/>
                </a:cubicBezTo>
                <a:close/>
                <a:moveTo>
                  <a:pt x="1533783" y="1807289"/>
                </a:moveTo>
                <a:cubicBezTo>
                  <a:pt x="1521477" y="1808053"/>
                  <a:pt x="1503728" y="1811438"/>
                  <a:pt x="1503728" y="1811438"/>
                </a:cubicBezTo>
                <a:cubicBezTo>
                  <a:pt x="1500457" y="1813668"/>
                  <a:pt x="1499623" y="1815957"/>
                  <a:pt x="1500606" y="1817871"/>
                </a:cubicBezTo>
                <a:lnTo>
                  <a:pt x="1504793" y="1820117"/>
                </a:lnTo>
                <a:lnTo>
                  <a:pt x="1521179" y="1818507"/>
                </a:lnTo>
                <a:lnTo>
                  <a:pt x="1533051" y="1816966"/>
                </a:lnTo>
                <a:lnTo>
                  <a:pt x="1541710" y="1813091"/>
                </a:lnTo>
                <a:cubicBezTo>
                  <a:pt x="1546239" y="1810003"/>
                  <a:pt x="1546128" y="1808356"/>
                  <a:pt x="1543416" y="1807622"/>
                </a:cubicBezTo>
                <a:cubicBezTo>
                  <a:pt x="1541382" y="1807072"/>
                  <a:pt x="1537884" y="1807036"/>
                  <a:pt x="1533783" y="1807289"/>
                </a:cubicBezTo>
                <a:close/>
                <a:moveTo>
                  <a:pt x="1170460" y="1745629"/>
                </a:moveTo>
                <a:lnTo>
                  <a:pt x="1170581" y="1745755"/>
                </a:lnTo>
                <a:lnTo>
                  <a:pt x="1170665" y="1745669"/>
                </a:lnTo>
                <a:close/>
                <a:moveTo>
                  <a:pt x="1517081" y="1743432"/>
                </a:moveTo>
                <a:lnTo>
                  <a:pt x="1498538" y="1746889"/>
                </a:lnTo>
                <a:cubicBezTo>
                  <a:pt x="1484967" y="1749523"/>
                  <a:pt x="1473952" y="1751644"/>
                  <a:pt x="1470151" y="1751958"/>
                </a:cubicBezTo>
                <a:cubicBezTo>
                  <a:pt x="1345329" y="1778584"/>
                  <a:pt x="1326587" y="1774008"/>
                  <a:pt x="1185974" y="1800919"/>
                </a:cubicBezTo>
                <a:cubicBezTo>
                  <a:pt x="1148772" y="1807561"/>
                  <a:pt x="1120352" y="1815518"/>
                  <a:pt x="1088981" y="1818616"/>
                </a:cubicBezTo>
                <a:cubicBezTo>
                  <a:pt x="1071048" y="1819204"/>
                  <a:pt x="1065118" y="1817653"/>
                  <a:pt x="1066745" y="1814856"/>
                </a:cubicBezTo>
                <a:lnTo>
                  <a:pt x="1080766" y="1808039"/>
                </a:lnTo>
                <a:lnTo>
                  <a:pt x="1175008" y="1800324"/>
                </a:lnTo>
                <a:lnTo>
                  <a:pt x="1387918" y="1758446"/>
                </a:lnTo>
                <a:close/>
                <a:moveTo>
                  <a:pt x="824272" y="1737742"/>
                </a:moveTo>
                <a:lnTo>
                  <a:pt x="849570" y="1739587"/>
                </a:lnTo>
                <a:lnTo>
                  <a:pt x="850120" y="1741352"/>
                </a:lnTo>
                <a:cubicBezTo>
                  <a:pt x="842293" y="1748541"/>
                  <a:pt x="839674" y="1739404"/>
                  <a:pt x="835106" y="1740714"/>
                </a:cubicBezTo>
                <a:cubicBezTo>
                  <a:pt x="823409" y="1740154"/>
                  <a:pt x="819607" y="1739286"/>
                  <a:pt x="820206" y="1738458"/>
                </a:cubicBezTo>
                <a:close/>
                <a:moveTo>
                  <a:pt x="1003843" y="1716023"/>
                </a:moveTo>
                <a:cubicBezTo>
                  <a:pt x="1006011" y="1716947"/>
                  <a:pt x="1007629" y="1718183"/>
                  <a:pt x="1007797" y="1719447"/>
                </a:cubicBezTo>
                <a:cubicBezTo>
                  <a:pt x="1007967" y="1720713"/>
                  <a:pt x="1006690" y="1722006"/>
                  <a:pt x="1003074" y="1723042"/>
                </a:cubicBezTo>
                <a:cubicBezTo>
                  <a:pt x="998505" y="1724352"/>
                  <a:pt x="991318" y="1716525"/>
                  <a:pt x="991318" y="1716525"/>
                </a:cubicBezTo>
                <a:cubicBezTo>
                  <a:pt x="992947" y="1713587"/>
                  <a:pt x="999503" y="1714178"/>
                  <a:pt x="1003843" y="1716023"/>
                </a:cubicBezTo>
                <a:close/>
                <a:moveTo>
                  <a:pt x="536605" y="1687400"/>
                </a:moveTo>
                <a:lnTo>
                  <a:pt x="538868" y="1687534"/>
                </a:lnTo>
                <a:lnTo>
                  <a:pt x="494376" y="1692738"/>
                </a:lnTo>
                <a:lnTo>
                  <a:pt x="498016" y="1690540"/>
                </a:lnTo>
                <a:lnTo>
                  <a:pt x="502038" y="1688958"/>
                </a:lnTo>
                <a:close/>
                <a:moveTo>
                  <a:pt x="552668" y="1538212"/>
                </a:moveTo>
                <a:lnTo>
                  <a:pt x="544398" y="1540541"/>
                </a:lnTo>
                <a:lnTo>
                  <a:pt x="532655" y="1540397"/>
                </a:lnTo>
                <a:lnTo>
                  <a:pt x="540917" y="1539443"/>
                </a:lnTo>
                <a:close/>
                <a:moveTo>
                  <a:pt x="1650565" y="1526510"/>
                </a:moveTo>
                <a:lnTo>
                  <a:pt x="1642801" y="1527138"/>
                </a:lnTo>
                <a:lnTo>
                  <a:pt x="1609306" y="1531722"/>
                </a:lnTo>
                <a:lnTo>
                  <a:pt x="1596048" y="1531046"/>
                </a:lnTo>
                <a:lnTo>
                  <a:pt x="1461181" y="1547325"/>
                </a:lnTo>
                <a:cubicBezTo>
                  <a:pt x="1414642" y="1554062"/>
                  <a:pt x="1367633" y="1562151"/>
                  <a:pt x="1320306" y="1572110"/>
                </a:cubicBezTo>
                <a:cubicBezTo>
                  <a:pt x="1308174" y="1573772"/>
                  <a:pt x="1302604" y="1574747"/>
                  <a:pt x="1301374" y="1575276"/>
                </a:cubicBezTo>
                <a:cubicBezTo>
                  <a:pt x="1297680" y="1576863"/>
                  <a:pt x="1333039" y="1574445"/>
                  <a:pt x="1347433" y="1574547"/>
                </a:cubicBezTo>
                <a:cubicBezTo>
                  <a:pt x="1398652" y="1565239"/>
                  <a:pt x="1449315" y="1558033"/>
                  <a:pt x="1499695" y="1552189"/>
                </a:cubicBezTo>
                <a:lnTo>
                  <a:pt x="1580860" y="1544543"/>
                </a:lnTo>
                <a:lnTo>
                  <a:pt x="1577243" y="1542094"/>
                </a:lnTo>
                <a:cubicBezTo>
                  <a:pt x="1574118" y="1537532"/>
                  <a:pt x="1580431" y="1532630"/>
                  <a:pt x="1618186" y="1531268"/>
                </a:cubicBezTo>
                <a:cubicBezTo>
                  <a:pt x="1676267" y="1530492"/>
                  <a:pt x="1632855" y="1545561"/>
                  <a:pt x="1668119" y="1527754"/>
                </a:cubicBezTo>
                <a:cubicBezTo>
                  <a:pt x="1662087" y="1530801"/>
                  <a:pt x="1657136" y="1531088"/>
                  <a:pt x="1653322" y="1529588"/>
                </a:cubicBezTo>
                <a:close/>
                <a:moveTo>
                  <a:pt x="731271" y="1521388"/>
                </a:moveTo>
                <a:cubicBezTo>
                  <a:pt x="731906" y="1521885"/>
                  <a:pt x="733604" y="1523207"/>
                  <a:pt x="736998" y="1525850"/>
                </a:cubicBezTo>
                <a:cubicBezTo>
                  <a:pt x="736998" y="1525850"/>
                  <a:pt x="729361" y="1519902"/>
                  <a:pt x="731271" y="1521388"/>
                </a:cubicBezTo>
                <a:close/>
                <a:moveTo>
                  <a:pt x="459452" y="1519843"/>
                </a:moveTo>
                <a:lnTo>
                  <a:pt x="412532" y="1525538"/>
                </a:lnTo>
                <a:lnTo>
                  <a:pt x="425282" y="1521009"/>
                </a:lnTo>
                <a:lnTo>
                  <a:pt x="424138" y="1519876"/>
                </a:lnTo>
                <a:close/>
                <a:moveTo>
                  <a:pt x="189038" y="1516846"/>
                </a:moveTo>
                <a:lnTo>
                  <a:pt x="313676" y="1519443"/>
                </a:lnTo>
                <a:lnTo>
                  <a:pt x="301262" y="1523288"/>
                </a:lnTo>
                <a:lnTo>
                  <a:pt x="274120" y="1533633"/>
                </a:lnTo>
                <a:lnTo>
                  <a:pt x="216647" y="1531222"/>
                </a:lnTo>
                <a:lnTo>
                  <a:pt x="156959" y="1526284"/>
                </a:lnTo>
                <a:lnTo>
                  <a:pt x="174253" y="1520648"/>
                </a:lnTo>
                <a:close/>
                <a:moveTo>
                  <a:pt x="760175" y="1515540"/>
                </a:moveTo>
                <a:cubicBezTo>
                  <a:pt x="758195" y="1513946"/>
                  <a:pt x="766121" y="1520316"/>
                  <a:pt x="766121" y="1520316"/>
                </a:cubicBezTo>
                <a:cubicBezTo>
                  <a:pt x="762598" y="1517485"/>
                  <a:pt x="760837" y="1516070"/>
                  <a:pt x="760175" y="1515540"/>
                </a:cubicBezTo>
                <a:close/>
                <a:moveTo>
                  <a:pt x="645949" y="1507594"/>
                </a:moveTo>
                <a:lnTo>
                  <a:pt x="677555" y="1508821"/>
                </a:lnTo>
                <a:lnTo>
                  <a:pt x="653966" y="1513682"/>
                </a:lnTo>
                <a:lnTo>
                  <a:pt x="588201" y="1521870"/>
                </a:lnTo>
                <a:cubicBezTo>
                  <a:pt x="565560" y="1525168"/>
                  <a:pt x="543002" y="1528752"/>
                  <a:pt x="519005" y="1532259"/>
                </a:cubicBezTo>
                <a:lnTo>
                  <a:pt x="462040" y="1539526"/>
                </a:lnTo>
                <a:lnTo>
                  <a:pt x="394965" y="1538698"/>
                </a:lnTo>
                <a:lnTo>
                  <a:pt x="372167" y="1537744"/>
                </a:lnTo>
                <a:lnTo>
                  <a:pt x="386655" y="1533367"/>
                </a:lnTo>
                <a:lnTo>
                  <a:pt x="393009" y="1531447"/>
                </a:lnTo>
                <a:lnTo>
                  <a:pt x="434352" y="1526635"/>
                </a:lnTo>
                <a:lnTo>
                  <a:pt x="566614" y="1514089"/>
                </a:lnTo>
                <a:close/>
                <a:moveTo>
                  <a:pt x="866284" y="1473477"/>
                </a:moveTo>
                <a:lnTo>
                  <a:pt x="758737" y="1493534"/>
                </a:lnTo>
                <a:lnTo>
                  <a:pt x="754081" y="1492344"/>
                </a:lnTo>
                <a:cubicBezTo>
                  <a:pt x="747405" y="1490077"/>
                  <a:pt x="744097" y="1488098"/>
                  <a:pt x="747029" y="1487113"/>
                </a:cubicBezTo>
                <a:cubicBezTo>
                  <a:pt x="780756" y="1475782"/>
                  <a:pt x="817553" y="1473808"/>
                  <a:pt x="854809" y="1473509"/>
                </a:cubicBezTo>
                <a:close/>
                <a:moveTo>
                  <a:pt x="1039022" y="1470292"/>
                </a:moveTo>
                <a:cubicBezTo>
                  <a:pt x="1035750" y="1469993"/>
                  <a:pt x="1028344" y="1470705"/>
                  <a:pt x="1014998" y="1472919"/>
                </a:cubicBezTo>
                <a:lnTo>
                  <a:pt x="994580" y="1477159"/>
                </a:lnTo>
                <a:lnTo>
                  <a:pt x="1016124" y="1483082"/>
                </a:lnTo>
                <a:lnTo>
                  <a:pt x="1023469" y="1480311"/>
                </a:lnTo>
                <a:cubicBezTo>
                  <a:pt x="1035569" y="1475538"/>
                  <a:pt x="1045564" y="1470892"/>
                  <a:pt x="1039022" y="1470292"/>
                </a:cubicBezTo>
                <a:close/>
                <a:moveTo>
                  <a:pt x="1072116" y="1461517"/>
                </a:moveTo>
                <a:cubicBezTo>
                  <a:pt x="1070215" y="1460953"/>
                  <a:pt x="1067207" y="1461146"/>
                  <a:pt x="1064084" y="1461764"/>
                </a:cubicBezTo>
                <a:cubicBezTo>
                  <a:pt x="1060959" y="1462384"/>
                  <a:pt x="1057720" y="1463429"/>
                  <a:pt x="1055362" y="1464574"/>
                </a:cubicBezTo>
                <a:cubicBezTo>
                  <a:pt x="1050642" y="1466861"/>
                  <a:pt x="1049437" y="1469543"/>
                  <a:pt x="1059688" y="1469990"/>
                </a:cubicBezTo>
                <a:cubicBezTo>
                  <a:pt x="1064034" y="1467026"/>
                  <a:pt x="1067111" y="1471538"/>
                  <a:pt x="1071458" y="1468575"/>
                </a:cubicBezTo>
                <a:cubicBezTo>
                  <a:pt x="1073338" y="1466469"/>
                  <a:pt x="1074135" y="1464891"/>
                  <a:pt x="1074146" y="1463748"/>
                </a:cubicBezTo>
                <a:cubicBezTo>
                  <a:pt x="1074158" y="1462604"/>
                  <a:pt x="1073383" y="1461891"/>
                  <a:pt x="1072116" y="1461517"/>
                </a:cubicBezTo>
                <a:close/>
                <a:moveTo>
                  <a:pt x="951151" y="1411787"/>
                </a:moveTo>
                <a:cubicBezTo>
                  <a:pt x="951151" y="1411787"/>
                  <a:pt x="952934" y="1414189"/>
                  <a:pt x="954493" y="1416292"/>
                </a:cubicBezTo>
                <a:lnTo>
                  <a:pt x="954743" y="1416628"/>
                </a:lnTo>
                <a:lnTo>
                  <a:pt x="956415" y="1418883"/>
                </a:lnTo>
                <a:cubicBezTo>
                  <a:pt x="956832" y="1419447"/>
                  <a:pt x="956944" y="1419597"/>
                  <a:pt x="956499" y="1418996"/>
                </a:cubicBezTo>
                <a:lnTo>
                  <a:pt x="954743" y="1416628"/>
                </a:lnTo>
                <a:close/>
                <a:moveTo>
                  <a:pt x="1222092" y="1400030"/>
                </a:moveTo>
                <a:cubicBezTo>
                  <a:pt x="1214668" y="1398480"/>
                  <a:pt x="1228755" y="1409806"/>
                  <a:pt x="1228755" y="1409806"/>
                </a:cubicBezTo>
                <a:cubicBezTo>
                  <a:pt x="1230929" y="1408324"/>
                  <a:pt x="1230350" y="1405140"/>
                  <a:pt x="1228684" y="1402696"/>
                </a:cubicBezTo>
                <a:cubicBezTo>
                  <a:pt x="1227017" y="1400252"/>
                  <a:pt x="1224264" y="1398548"/>
                  <a:pt x="1222092" y="1400030"/>
                </a:cubicBezTo>
                <a:close/>
                <a:moveTo>
                  <a:pt x="1460555" y="1386667"/>
                </a:moveTo>
                <a:lnTo>
                  <a:pt x="1436940" y="1387528"/>
                </a:lnTo>
                <a:cubicBezTo>
                  <a:pt x="1430958" y="1388334"/>
                  <a:pt x="1426847" y="1389356"/>
                  <a:pt x="1426829" y="1390297"/>
                </a:cubicBezTo>
                <a:cubicBezTo>
                  <a:pt x="1426818" y="1390924"/>
                  <a:pt x="1428626" y="1391515"/>
                  <a:pt x="1432914" y="1391983"/>
                </a:cubicBezTo>
                <a:cubicBezTo>
                  <a:pt x="1437201" y="1392451"/>
                  <a:pt x="1443969" y="1392795"/>
                  <a:pt x="1453874" y="1392927"/>
                </a:cubicBezTo>
                <a:cubicBezTo>
                  <a:pt x="1453874" y="1392927"/>
                  <a:pt x="1476864" y="1397080"/>
                  <a:pt x="1481211" y="1394118"/>
                </a:cubicBezTo>
                <a:cubicBezTo>
                  <a:pt x="1483326" y="1391747"/>
                  <a:pt x="1482738" y="1389999"/>
                  <a:pt x="1480386" y="1388747"/>
                </a:cubicBezTo>
                <a:lnTo>
                  <a:pt x="1474595" y="1387535"/>
                </a:lnTo>
                <a:close/>
                <a:moveTo>
                  <a:pt x="422980" y="1278192"/>
                </a:moveTo>
                <a:cubicBezTo>
                  <a:pt x="430812" y="1278086"/>
                  <a:pt x="442546" y="1279902"/>
                  <a:pt x="458169" y="1285326"/>
                </a:cubicBezTo>
                <a:cubicBezTo>
                  <a:pt x="440519" y="1289360"/>
                  <a:pt x="427852" y="1289409"/>
                  <a:pt x="420155" y="1287879"/>
                </a:cubicBezTo>
                <a:cubicBezTo>
                  <a:pt x="412457" y="1286346"/>
                  <a:pt x="409726" y="1283236"/>
                  <a:pt x="411945" y="1280950"/>
                </a:cubicBezTo>
                <a:cubicBezTo>
                  <a:pt x="413425" y="1279426"/>
                  <a:pt x="417104" y="1278269"/>
                  <a:pt x="422980" y="1278192"/>
                </a:cubicBezTo>
                <a:close/>
                <a:moveTo>
                  <a:pt x="215646" y="1081450"/>
                </a:moveTo>
                <a:cubicBezTo>
                  <a:pt x="218724" y="1085471"/>
                  <a:pt x="220263" y="1087483"/>
                  <a:pt x="220841" y="1088235"/>
                </a:cubicBezTo>
                <a:cubicBezTo>
                  <a:pt x="222573" y="1090496"/>
                  <a:pt x="215646" y="1081450"/>
                  <a:pt x="215646" y="1081450"/>
                </a:cubicBezTo>
                <a:close/>
                <a:moveTo>
                  <a:pt x="252546" y="1075793"/>
                </a:moveTo>
                <a:cubicBezTo>
                  <a:pt x="255982" y="1074636"/>
                  <a:pt x="242235" y="1079257"/>
                  <a:pt x="242235" y="1079257"/>
                </a:cubicBezTo>
                <a:cubicBezTo>
                  <a:pt x="248345" y="1077202"/>
                  <a:pt x="251401" y="1076177"/>
                  <a:pt x="252546" y="1075793"/>
                </a:cubicBezTo>
                <a:close/>
                <a:moveTo>
                  <a:pt x="804477" y="1051201"/>
                </a:moveTo>
                <a:lnTo>
                  <a:pt x="803637" y="1052807"/>
                </a:lnTo>
                <a:cubicBezTo>
                  <a:pt x="801826" y="1054041"/>
                  <a:pt x="799790" y="1053778"/>
                  <a:pt x="798252" y="1051522"/>
                </a:cubicBezTo>
                <a:close/>
                <a:moveTo>
                  <a:pt x="765284" y="1046874"/>
                </a:moveTo>
                <a:lnTo>
                  <a:pt x="728940" y="1049004"/>
                </a:lnTo>
                <a:lnTo>
                  <a:pt x="719009" y="1050467"/>
                </a:lnTo>
                <a:cubicBezTo>
                  <a:pt x="723935" y="1050689"/>
                  <a:pt x="732211" y="1050279"/>
                  <a:pt x="741805" y="1049469"/>
                </a:cubicBezTo>
                <a:close/>
                <a:moveTo>
                  <a:pt x="353219" y="1001477"/>
                </a:moveTo>
                <a:lnTo>
                  <a:pt x="357747" y="1002176"/>
                </a:lnTo>
                <a:cubicBezTo>
                  <a:pt x="362205" y="1002925"/>
                  <a:pt x="363810" y="1003298"/>
                  <a:pt x="363382" y="1003443"/>
                </a:cubicBezTo>
                <a:cubicBezTo>
                  <a:pt x="362527" y="1003729"/>
                  <a:pt x="353541" y="1003096"/>
                  <a:pt x="343000" y="1002707"/>
                </a:cubicBezTo>
                <a:close/>
                <a:moveTo>
                  <a:pt x="830768" y="826811"/>
                </a:moveTo>
                <a:lnTo>
                  <a:pt x="785146" y="829711"/>
                </a:lnTo>
                <a:cubicBezTo>
                  <a:pt x="764780" y="830937"/>
                  <a:pt x="745265" y="831666"/>
                  <a:pt x="728325" y="831179"/>
                </a:cubicBezTo>
                <a:lnTo>
                  <a:pt x="709449" y="829773"/>
                </a:lnTo>
                <a:lnTo>
                  <a:pt x="698345" y="832272"/>
                </a:lnTo>
                <a:lnTo>
                  <a:pt x="748405" y="832226"/>
                </a:lnTo>
                <a:lnTo>
                  <a:pt x="808679" y="832009"/>
                </a:lnTo>
                <a:close/>
                <a:moveTo>
                  <a:pt x="920866" y="823070"/>
                </a:moveTo>
                <a:lnTo>
                  <a:pt x="880021" y="830517"/>
                </a:lnTo>
                <a:lnTo>
                  <a:pt x="882704" y="830994"/>
                </a:lnTo>
                <a:cubicBezTo>
                  <a:pt x="897987" y="833629"/>
                  <a:pt x="959203" y="843414"/>
                  <a:pt x="960572" y="831154"/>
                </a:cubicBezTo>
                <a:cubicBezTo>
                  <a:pt x="961656" y="828824"/>
                  <a:pt x="956093" y="827043"/>
                  <a:pt x="947776" y="825694"/>
                </a:cubicBezTo>
                <a:close/>
                <a:moveTo>
                  <a:pt x="1019297" y="760700"/>
                </a:moveTo>
                <a:lnTo>
                  <a:pt x="1021092" y="763047"/>
                </a:lnTo>
                <a:cubicBezTo>
                  <a:pt x="1021500" y="763575"/>
                  <a:pt x="1021608" y="763715"/>
                  <a:pt x="1021175" y="763150"/>
                </a:cubicBezTo>
                <a:lnTo>
                  <a:pt x="1019298" y="760700"/>
                </a:lnTo>
                <a:close/>
                <a:moveTo>
                  <a:pt x="646627" y="663391"/>
                </a:moveTo>
                <a:cubicBezTo>
                  <a:pt x="648205" y="664174"/>
                  <a:pt x="647954" y="665654"/>
                  <a:pt x="644513" y="667998"/>
                </a:cubicBezTo>
                <a:cubicBezTo>
                  <a:pt x="635820" y="673926"/>
                  <a:pt x="619739" y="670569"/>
                  <a:pt x="619739" y="670569"/>
                </a:cubicBezTo>
                <a:cubicBezTo>
                  <a:pt x="620214" y="667766"/>
                  <a:pt x="625752" y="665384"/>
                  <a:pt x="631765" y="663997"/>
                </a:cubicBezTo>
                <a:cubicBezTo>
                  <a:pt x="637774" y="662610"/>
                  <a:pt x="644259" y="662217"/>
                  <a:pt x="646627" y="663391"/>
                </a:cubicBezTo>
                <a:close/>
                <a:moveTo>
                  <a:pt x="195021" y="657636"/>
                </a:moveTo>
                <a:cubicBezTo>
                  <a:pt x="195693" y="658109"/>
                  <a:pt x="197478" y="659369"/>
                  <a:pt x="201054" y="661889"/>
                </a:cubicBezTo>
                <a:cubicBezTo>
                  <a:pt x="201054" y="661889"/>
                  <a:pt x="193009" y="656219"/>
                  <a:pt x="195021" y="657636"/>
                </a:cubicBezTo>
                <a:close/>
                <a:moveTo>
                  <a:pt x="219362" y="656816"/>
                </a:moveTo>
                <a:lnTo>
                  <a:pt x="224200" y="657004"/>
                </a:lnTo>
                <a:lnTo>
                  <a:pt x="201054" y="661889"/>
                </a:lnTo>
                <a:close/>
                <a:moveTo>
                  <a:pt x="739546" y="643970"/>
                </a:moveTo>
                <a:cubicBezTo>
                  <a:pt x="746063" y="646136"/>
                  <a:pt x="749323" y="647218"/>
                  <a:pt x="750543" y="647623"/>
                </a:cubicBezTo>
                <a:cubicBezTo>
                  <a:pt x="754208" y="648843"/>
                  <a:pt x="739546" y="643970"/>
                  <a:pt x="739546" y="643970"/>
                </a:cubicBezTo>
                <a:close/>
                <a:moveTo>
                  <a:pt x="224669" y="624205"/>
                </a:moveTo>
                <a:cubicBezTo>
                  <a:pt x="225305" y="624700"/>
                  <a:pt x="227004" y="626023"/>
                  <a:pt x="230396" y="628666"/>
                </a:cubicBezTo>
                <a:cubicBezTo>
                  <a:pt x="230396" y="628666"/>
                  <a:pt x="222760" y="622718"/>
                  <a:pt x="224669" y="624205"/>
                </a:cubicBezTo>
                <a:close/>
                <a:moveTo>
                  <a:pt x="650813" y="611121"/>
                </a:moveTo>
                <a:cubicBezTo>
                  <a:pt x="648019" y="609152"/>
                  <a:pt x="659195" y="617027"/>
                  <a:pt x="659195" y="617027"/>
                </a:cubicBezTo>
                <a:cubicBezTo>
                  <a:pt x="654225" y="613528"/>
                  <a:pt x="651745" y="611776"/>
                  <a:pt x="650813" y="611121"/>
                </a:cubicBezTo>
                <a:close/>
                <a:moveTo>
                  <a:pt x="684629" y="609979"/>
                </a:moveTo>
                <a:lnTo>
                  <a:pt x="691349" y="610243"/>
                </a:lnTo>
                <a:lnTo>
                  <a:pt x="659195" y="617027"/>
                </a:lnTo>
                <a:close/>
                <a:moveTo>
                  <a:pt x="952328" y="580739"/>
                </a:moveTo>
                <a:lnTo>
                  <a:pt x="891123" y="596490"/>
                </a:lnTo>
                <a:lnTo>
                  <a:pt x="893286" y="596333"/>
                </a:lnTo>
                <a:cubicBezTo>
                  <a:pt x="908051" y="595295"/>
                  <a:pt x="922370" y="594225"/>
                  <a:pt x="934226" y="592993"/>
                </a:cubicBezTo>
                <a:lnTo>
                  <a:pt x="949144" y="590797"/>
                </a:lnTo>
                <a:lnTo>
                  <a:pt x="958572" y="588625"/>
                </a:lnTo>
                <a:lnTo>
                  <a:pt x="963947" y="585285"/>
                </a:lnTo>
                <a:close/>
                <a:moveTo>
                  <a:pt x="1068924" y="573844"/>
                </a:moveTo>
                <a:lnTo>
                  <a:pt x="1065774" y="574303"/>
                </a:lnTo>
                <a:lnTo>
                  <a:pt x="1063506" y="574846"/>
                </a:lnTo>
                <a:close/>
                <a:moveTo>
                  <a:pt x="1096928" y="559080"/>
                </a:moveTo>
                <a:lnTo>
                  <a:pt x="1091182" y="559494"/>
                </a:lnTo>
                <a:cubicBezTo>
                  <a:pt x="1082516" y="560788"/>
                  <a:pt x="1071412" y="563470"/>
                  <a:pt x="1059997" y="566571"/>
                </a:cubicBezTo>
                <a:lnTo>
                  <a:pt x="1059014" y="566855"/>
                </a:lnTo>
                <a:close/>
                <a:moveTo>
                  <a:pt x="406464" y="557929"/>
                </a:moveTo>
                <a:cubicBezTo>
                  <a:pt x="409112" y="556950"/>
                  <a:pt x="410966" y="557336"/>
                  <a:pt x="412506" y="559594"/>
                </a:cubicBezTo>
                <a:cubicBezTo>
                  <a:pt x="409245" y="561815"/>
                  <a:pt x="404863" y="568520"/>
                  <a:pt x="400281" y="567926"/>
                </a:cubicBezTo>
                <a:cubicBezTo>
                  <a:pt x="398753" y="567729"/>
                  <a:pt x="397203" y="566721"/>
                  <a:pt x="395666" y="564464"/>
                </a:cubicBezTo>
                <a:cubicBezTo>
                  <a:pt x="400373" y="561254"/>
                  <a:pt x="403815" y="558908"/>
                  <a:pt x="406464" y="557929"/>
                </a:cubicBezTo>
                <a:close/>
                <a:moveTo>
                  <a:pt x="423302" y="553057"/>
                </a:moveTo>
                <a:cubicBezTo>
                  <a:pt x="425950" y="552079"/>
                  <a:pt x="427808" y="552464"/>
                  <a:pt x="429345" y="554722"/>
                </a:cubicBezTo>
                <a:cubicBezTo>
                  <a:pt x="426086" y="556943"/>
                  <a:pt x="421703" y="563648"/>
                  <a:pt x="417120" y="563056"/>
                </a:cubicBezTo>
                <a:cubicBezTo>
                  <a:pt x="415592" y="562857"/>
                  <a:pt x="414043" y="561849"/>
                  <a:pt x="412506" y="559594"/>
                </a:cubicBezTo>
                <a:cubicBezTo>
                  <a:pt x="417213" y="556383"/>
                  <a:pt x="420654" y="554036"/>
                  <a:pt x="423302" y="553057"/>
                </a:cubicBezTo>
                <a:close/>
                <a:moveTo>
                  <a:pt x="474581" y="544812"/>
                </a:moveTo>
                <a:cubicBezTo>
                  <a:pt x="461542" y="553700"/>
                  <a:pt x="444191" y="557819"/>
                  <a:pt x="429345" y="554722"/>
                </a:cubicBezTo>
                <a:cubicBezTo>
                  <a:pt x="439938" y="550806"/>
                  <a:pt x="447407" y="547365"/>
                  <a:pt x="454149" y="545385"/>
                </a:cubicBezTo>
                <a:cubicBezTo>
                  <a:pt x="460890" y="543405"/>
                  <a:pt x="466903" y="542886"/>
                  <a:pt x="474581" y="544812"/>
                </a:cubicBezTo>
                <a:close/>
                <a:moveTo>
                  <a:pt x="694465" y="478314"/>
                </a:moveTo>
                <a:cubicBezTo>
                  <a:pt x="695100" y="478812"/>
                  <a:pt x="696798" y="480133"/>
                  <a:pt x="700192" y="482776"/>
                </a:cubicBezTo>
                <a:cubicBezTo>
                  <a:pt x="700192" y="482776"/>
                  <a:pt x="692554" y="476829"/>
                  <a:pt x="694465" y="478314"/>
                </a:cubicBezTo>
                <a:close/>
                <a:moveTo>
                  <a:pt x="800707" y="475800"/>
                </a:moveTo>
                <a:cubicBezTo>
                  <a:pt x="794852" y="474214"/>
                  <a:pt x="772140" y="478545"/>
                  <a:pt x="772140" y="478545"/>
                </a:cubicBezTo>
                <a:cubicBezTo>
                  <a:pt x="767431" y="481756"/>
                  <a:pt x="769738" y="485140"/>
                  <a:pt x="775487" y="486178"/>
                </a:cubicBezTo>
                <a:lnTo>
                  <a:pt x="784398" y="485750"/>
                </a:lnTo>
                <a:lnTo>
                  <a:pt x="787730" y="484995"/>
                </a:lnTo>
                <a:lnTo>
                  <a:pt x="799479" y="479736"/>
                </a:lnTo>
                <a:cubicBezTo>
                  <a:pt x="802739" y="477513"/>
                  <a:pt x="802659" y="476327"/>
                  <a:pt x="800707" y="475800"/>
                </a:cubicBezTo>
                <a:close/>
                <a:moveTo>
                  <a:pt x="152230" y="473772"/>
                </a:moveTo>
                <a:lnTo>
                  <a:pt x="276870" y="476370"/>
                </a:lnTo>
                <a:lnTo>
                  <a:pt x="264457" y="480213"/>
                </a:lnTo>
                <a:lnTo>
                  <a:pt x="237314" y="490558"/>
                </a:lnTo>
                <a:lnTo>
                  <a:pt x="179842" y="488149"/>
                </a:lnTo>
                <a:lnTo>
                  <a:pt x="120153" y="483210"/>
                </a:lnTo>
                <a:lnTo>
                  <a:pt x="137447" y="477573"/>
                </a:lnTo>
                <a:close/>
                <a:moveTo>
                  <a:pt x="723369" y="472466"/>
                </a:moveTo>
                <a:cubicBezTo>
                  <a:pt x="721390" y="470872"/>
                  <a:pt x="729313" y="477243"/>
                  <a:pt x="729313" y="477243"/>
                </a:cubicBezTo>
                <a:cubicBezTo>
                  <a:pt x="725792" y="474412"/>
                  <a:pt x="724031" y="472995"/>
                  <a:pt x="723369" y="472466"/>
                </a:cubicBezTo>
                <a:close/>
                <a:moveTo>
                  <a:pt x="609142" y="464520"/>
                </a:moveTo>
                <a:lnTo>
                  <a:pt x="640750" y="465747"/>
                </a:lnTo>
                <a:lnTo>
                  <a:pt x="564181" y="481524"/>
                </a:lnTo>
                <a:lnTo>
                  <a:pt x="507592" y="497468"/>
                </a:lnTo>
                <a:lnTo>
                  <a:pt x="358160" y="495626"/>
                </a:lnTo>
                <a:lnTo>
                  <a:pt x="335361" y="494670"/>
                </a:lnTo>
                <a:lnTo>
                  <a:pt x="349849" y="490292"/>
                </a:lnTo>
                <a:cubicBezTo>
                  <a:pt x="371751" y="483897"/>
                  <a:pt x="383563" y="480114"/>
                  <a:pt x="388476" y="477935"/>
                </a:cubicBezTo>
                <a:lnTo>
                  <a:pt x="387333" y="476802"/>
                </a:lnTo>
                <a:lnTo>
                  <a:pt x="459944" y="476734"/>
                </a:lnTo>
                <a:cubicBezTo>
                  <a:pt x="510881" y="474505"/>
                  <a:pt x="560281" y="470264"/>
                  <a:pt x="609142" y="464520"/>
                </a:cubicBezTo>
                <a:close/>
                <a:moveTo>
                  <a:pt x="829478" y="430402"/>
                </a:moveTo>
                <a:lnTo>
                  <a:pt x="721932" y="450459"/>
                </a:lnTo>
                <a:lnTo>
                  <a:pt x="717276" y="449271"/>
                </a:lnTo>
                <a:cubicBezTo>
                  <a:pt x="710599" y="447002"/>
                  <a:pt x="707291" y="445025"/>
                  <a:pt x="710224" y="444039"/>
                </a:cubicBezTo>
                <a:cubicBezTo>
                  <a:pt x="743950" y="432707"/>
                  <a:pt x="780748" y="430734"/>
                  <a:pt x="818004" y="430435"/>
                </a:cubicBezTo>
                <a:close/>
                <a:moveTo>
                  <a:pt x="1037025" y="421241"/>
                </a:moveTo>
                <a:lnTo>
                  <a:pt x="1021543" y="425154"/>
                </a:lnTo>
                <a:lnTo>
                  <a:pt x="1020373" y="426266"/>
                </a:lnTo>
                <a:lnTo>
                  <a:pt x="1022882" y="426916"/>
                </a:lnTo>
                <a:cubicBezTo>
                  <a:pt x="1027229" y="423952"/>
                  <a:pt x="1030305" y="428466"/>
                  <a:pt x="1034653" y="425501"/>
                </a:cubicBezTo>
                <a:close/>
                <a:moveTo>
                  <a:pt x="914347" y="368712"/>
                </a:moveTo>
                <a:cubicBezTo>
                  <a:pt x="914347" y="368712"/>
                  <a:pt x="916129" y="371117"/>
                  <a:pt x="917688" y="373219"/>
                </a:cubicBezTo>
                <a:lnTo>
                  <a:pt x="919100" y="375124"/>
                </a:lnTo>
                <a:lnTo>
                  <a:pt x="919692" y="375923"/>
                </a:lnTo>
                <a:cubicBezTo>
                  <a:pt x="920138" y="376524"/>
                  <a:pt x="920027" y="376374"/>
                  <a:pt x="919609" y="375809"/>
                </a:cubicBezTo>
                <a:lnTo>
                  <a:pt x="919100" y="375124"/>
                </a:lnTo>
                <a:close/>
                <a:moveTo>
                  <a:pt x="1185284" y="356956"/>
                </a:moveTo>
                <a:cubicBezTo>
                  <a:pt x="1177862" y="355406"/>
                  <a:pt x="1191950" y="366732"/>
                  <a:pt x="1191950" y="366732"/>
                </a:cubicBezTo>
                <a:cubicBezTo>
                  <a:pt x="1194124" y="365251"/>
                  <a:pt x="1193544" y="362066"/>
                  <a:pt x="1191879" y="359622"/>
                </a:cubicBezTo>
                <a:cubicBezTo>
                  <a:pt x="1190213" y="357179"/>
                  <a:pt x="1187458" y="355475"/>
                  <a:pt x="1185284" y="356956"/>
                </a:cubicBezTo>
                <a:close/>
                <a:moveTo>
                  <a:pt x="1432172" y="343285"/>
                </a:moveTo>
                <a:cubicBezTo>
                  <a:pt x="1422291" y="342521"/>
                  <a:pt x="1409109" y="343245"/>
                  <a:pt x="1400135" y="344453"/>
                </a:cubicBezTo>
                <a:cubicBezTo>
                  <a:pt x="1394152" y="345261"/>
                  <a:pt x="1390041" y="346283"/>
                  <a:pt x="1390025" y="347224"/>
                </a:cubicBezTo>
                <a:cubicBezTo>
                  <a:pt x="1390012" y="347850"/>
                  <a:pt x="1391821" y="348442"/>
                  <a:pt x="1396108" y="348910"/>
                </a:cubicBezTo>
                <a:cubicBezTo>
                  <a:pt x="1400396" y="349378"/>
                  <a:pt x="1407163" y="349721"/>
                  <a:pt x="1417069" y="349853"/>
                </a:cubicBezTo>
                <a:cubicBezTo>
                  <a:pt x="1417069" y="349853"/>
                  <a:pt x="1422816" y="350892"/>
                  <a:pt x="1429108" y="351559"/>
                </a:cubicBezTo>
                <a:lnTo>
                  <a:pt x="1443727" y="351067"/>
                </a:lnTo>
                <a:lnTo>
                  <a:pt x="1444385" y="350907"/>
                </a:lnTo>
                <a:lnTo>
                  <a:pt x="1443580" y="345673"/>
                </a:lnTo>
                <a:cubicBezTo>
                  <a:pt x="1441228" y="344423"/>
                  <a:pt x="1437113" y="343668"/>
                  <a:pt x="1432172" y="343285"/>
                </a:cubicBezTo>
                <a:close/>
                <a:moveTo>
                  <a:pt x="1419283" y="314194"/>
                </a:moveTo>
                <a:cubicBezTo>
                  <a:pt x="1355402" y="316987"/>
                  <a:pt x="1288976" y="334732"/>
                  <a:pt x="1238670" y="348101"/>
                </a:cubicBezTo>
                <a:cubicBezTo>
                  <a:pt x="1269596" y="354555"/>
                  <a:pt x="1292052" y="339245"/>
                  <a:pt x="1341092" y="333353"/>
                </a:cubicBezTo>
                <a:cubicBezTo>
                  <a:pt x="1352860" y="331937"/>
                  <a:pt x="1435177" y="337507"/>
                  <a:pt x="1442276" y="318347"/>
                </a:cubicBezTo>
                <a:cubicBezTo>
                  <a:pt x="1441508" y="317219"/>
                  <a:pt x="1439686" y="316394"/>
                  <a:pt x="1437386" y="315795"/>
                </a:cubicBezTo>
                <a:lnTo>
                  <a:pt x="1435842" y="315553"/>
                </a:lnTo>
                <a:lnTo>
                  <a:pt x="1433545" y="315585"/>
                </a:lnTo>
                <a:lnTo>
                  <a:pt x="1434644" y="315364"/>
                </a:lnTo>
                <a:lnTo>
                  <a:pt x="1429627" y="314578"/>
                </a:lnTo>
                <a:cubicBezTo>
                  <a:pt x="1424263" y="314105"/>
                  <a:pt x="1419283" y="314194"/>
                  <a:pt x="1419283" y="314194"/>
                </a:cubicBezTo>
                <a:close/>
                <a:moveTo>
                  <a:pt x="1516387" y="308910"/>
                </a:moveTo>
                <a:lnTo>
                  <a:pt x="1488259" y="311440"/>
                </a:lnTo>
                <a:lnTo>
                  <a:pt x="1453130" y="314658"/>
                </a:lnTo>
                <a:lnTo>
                  <a:pt x="1453473" y="315010"/>
                </a:lnTo>
                <a:cubicBezTo>
                  <a:pt x="1465252" y="319947"/>
                  <a:pt x="1514638" y="317483"/>
                  <a:pt x="1518442" y="314890"/>
                </a:cubicBezTo>
                <a:close/>
                <a:moveTo>
                  <a:pt x="1482693" y="305628"/>
                </a:moveTo>
                <a:cubicBezTo>
                  <a:pt x="1475929" y="305922"/>
                  <a:pt x="1469298" y="306571"/>
                  <a:pt x="1463856" y="307490"/>
                </a:cubicBezTo>
                <a:cubicBezTo>
                  <a:pt x="1460230" y="308104"/>
                  <a:pt x="1457132" y="308837"/>
                  <a:pt x="1454880" y="309669"/>
                </a:cubicBezTo>
                <a:lnTo>
                  <a:pt x="1451605" y="311972"/>
                </a:lnTo>
                <a:lnTo>
                  <a:pt x="1483298" y="305635"/>
                </a:lnTo>
                <a:close/>
                <a:moveTo>
                  <a:pt x="1692395" y="294155"/>
                </a:moveTo>
                <a:lnTo>
                  <a:pt x="1680346" y="295493"/>
                </a:lnTo>
                <a:lnTo>
                  <a:pt x="1614449" y="300300"/>
                </a:lnTo>
                <a:lnTo>
                  <a:pt x="1606854" y="296788"/>
                </a:lnTo>
                <a:lnTo>
                  <a:pt x="1603534" y="295564"/>
                </a:lnTo>
                <a:lnTo>
                  <a:pt x="1590913" y="297562"/>
                </a:lnTo>
                <a:lnTo>
                  <a:pt x="1543661" y="306983"/>
                </a:lnTo>
                <a:lnTo>
                  <a:pt x="1544761" y="307241"/>
                </a:lnTo>
                <a:cubicBezTo>
                  <a:pt x="1563152" y="309264"/>
                  <a:pt x="1605366" y="304648"/>
                  <a:pt x="1610934" y="305811"/>
                </a:cubicBezTo>
                <a:cubicBezTo>
                  <a:pt x="1623321" y="304526"/>
                  <a:pt x="1641276" y="304403"/>
                  <a:pt x="1657312" y="303800"/>
                </a:cubicBezTo>
                <a:lnTo>
                  <a:pt x="1660273" y="303597"/>
                </a:lnTo>
                <a:lnTo>
                  <a:pt x="1692248" y="297268"/>
                </a:lnTo>
                <a:close/>
                <a:moveTo>
                  <a:pt x="386174" y="235117"/>
                </a:moveTo>
                <a:cubicBezTo>
                  <a:pt x="394006" y="235014"/>
                  <a:pt x="405740" y="236828"/>
                  <a:pt x="421364" y="242252"/>
                </a:cubicBezTo>
                <a:cubicBezTo>
                  <a:pt x="403713" y="246285"/>
                  <a:pt x="391046" y="246334"/>
                  <a:pt x="383348" y="244804"/>
                </a:cubicBezTo>
                <a:cubicBezTo>
                  <a:pt x="375650" y="243273"/>
                  <a:pt x="372920" y="240162"/>
                  <a:pt x="375140" y="237877"/>
                </a:cubicBezTo>
                <a:cubicBezTo>
                  <a:pt x="376618" y="236353"/>
                  <a:pt x="380299" y="235195"/>
                  <a:pt x="386174" y="235117"/>
                </a:cubicBezTo>
                <a:close/>
                <a:moveTo>
                  <a:pt x="706573" y="153161"/>
                </a:moveTo>
                <a:cubicBezTo>
                  <a:pt x="705427" y="153549"/>
                  <a:pt x="702372" y="154573"/>
                  <a:pt x="696262" y="156627"/>
                </a:cubicBezTo>
                <a:cubicBezTo>
                  <a:pt x="696262" y="156627"/>
                  <a:pt x="710009" y="152007"/>
                  <a:pt x="706573" y="153161"/>
                </a:cubicBezTo>
                <a:close/>
                <a:moveTo>
                  <a:pt x="178841" y="38375"/>
                </a:moveTo>
                <a:cubicBezTo>
                  <a:pt x="181918" y="42397"/>
                  <a:pt x="183458" y="44407"/>
                  <a:pt x="184035" y="45162"/>
                </a:cubicBezTo>
                <a:cubicBezTo>
                  <a:pt x="185766" y="47423"/>
                  <a:pt x="178841" y="38375"/>
                  <a:pt x="178841" y="38375"/>
                </a:cubicBezTo>
                <a:close/>
                <a:moveTo>
                  <a:pt x="215741" y="32718"/>
                </a:moveTo>
                <a:cubicBezTo>
                  <a:pt x="214597" y="33104"/>
                  <a:pt x="211539" y="34130"/>
                  <a:pt x="205431" y="36181"/>
                </a:cubicBezTo>
                <a:cubicBezTo>
                  <a:pt x="205431" y="36181"/>
                  <a:pt x="219178" y="31564"/>
                  <a:pt x="215741" y="32718"/>
                </a:cubicBezTo>
                <a:close/>
                <a:moveTo>
                  <a:pt x="517145" y="0"/>
                </a:moveTo>
                <a:lnTo>
                  <a:pt x="6500924" y="0"/>
                </a:lnTo>
                <a:lnTo>
                  <a:pt x="6500924" y="6858001"/>
                </a:lnTo>
                <a:lnTo>
                  <a:pt x="1982812" y="6858000"/>
                </a:lnTo>
                <a:lnTo>
                  <a:pt x="1923614" y="6858000"/>
                </a:lnTo>
                <a:lnTo>
                  <a:pt x="1981026" y="6833196"/>
                </a:lnTo>
                <a:cubicBezTo>
                  <a:pt x="1978040" y="6824835"/>
                  <a:pt x="1607424" y="6813569"/>
                  <a:pt x="1781756" y="6803379"/>
                </a:cubicBezTo>
                <a:cubicBezTo>
                  <a:pt x="1886057" y="6805794"/>
                  <a:pt x="1968583" y="6798355"/>
                  <a:pt x="2055776" y="6778424"/>
                </a:cubicBezTo>
                <a:cubicBezTo>
                  <a:pt x="2118520" y="6766708"/>
                  <a:pt x="2164916" y="6790138"/>
                  <a:pt x="2231465" y="6767778"/>
                </a:cubicBezTo>
                <a:lnTo>
                  <a:pt x="2233513" y="6773511"/>
                </a:lnTo>
                <a:lnTo>
                  <a:pt x="2234195" y="6775422"/>
                </a:lnTo>
                <a:cubicBezTo>
                  <a:pt x="2234500" y="6776270"/>
                  <a:pt x="2234296" y="6775705"/>
                  <a:pt x="2233892" y="6774573"/>
                </a:cubicBezTo>
                <a:lnTo>
                  <a:pt x="2233513" y="6773511"/>
                </a:lnTo>
                <a:lnTo>
                  <a:pt x="2232376" y="6770326"/>
                </a:lnTo>
                <a:cubicBezTo>
                  <a:pt x="2231870" y="6768910"/>
                  <a:pt x="2231465" y="6767778"/>
                  <a:pt x="2231465" y="6767778"/>
                </a:cubicBezTo>
                <a:cubicBezTo>
                  <a:pt x="2207887" y="6727316"/>
                  <a:pt x="2047626" y="6781163"/>
                  <a:pt x="2021871" y="6760162"/>
                </a:cubicBezTo>
                <a:cubicBezTo>
                  <a:pt x="2017118" y="6761759"/>
                  <a:pt x="2013261" y="6750958"/>
                  <a:pt x="2011611" y="6739416"/>
                </a:cubicBezTo>
                <a:lnTo>
                  <a:pt x="2011460" y="6735639"/>
                </a:lnTo>
                <a:lnTo>
                  <a:pt x="1968282" y="6739480"/>
                </a:lnTo>
                <a:lnTo>
                  <a:pt x="2208188" y="6695092"/>
                </a:lnTo>
                <a:lnTo>
                  <a:pt x="2214517" y="6688684"/>
                </a:lnTo>
                <a:lnTo>
                  <a:pt x="2212461" y="6677826"/>
                </a:lnTo>
                <a:lnTo>
                  <a:pt x="2164798" y="6685786"/>
                </a:lnTo>
                <a:cubicBezTo>
                  <a:pt x="2121142" y="6693024"/>
                  <a:pt x="2077651" y="6699165"/>
                  <a:pt x="2033698" y="6701261"/>
                </a:cubicBezTo>
                <a:cubicBezTo>
                  <a:pt x="2069700" y="6689363"/>
                  <a:pt x="2105303" y="6680366"/>
                  <a:pt x="2140717" y="6672837"/>
                </a:cubicBezTo>
                <a:lnTo>
                  <a:pt x="2219037" y="6658318"/>
                </a:lnTo>
                <a:lnTo>
                  <a:pt x="2212404" y="6647992"/>
                </a:lnTo>
                <a:lnTo>
                  <a:pt x="2206756" y="6643017"/>
                </a:lnTo>
                <a:lnTo>
                  <a:pt x="2165590" y="6649055"/>
                </a:lnTo>
                <a:cubicBezTo>
                  <a:pt x="2068441" y="6664852"/>
                  <a:pt x="1971292" y="6680650"/>
                  <a:pt x="1871243" y="6692224"/>
                </a:cubicBezTo>
                <a:cubicBezTo>
                  <a:pt x="1723546" y="6707475"/>
                  <a:pt x="1586034" y="6765756"/>
                  <a:pt x="1434795" y="6775179"/>
                </a:cubicBezTo>
                <a:cubicBezTo>
                  <a:pt x="1460480" y="6766554"/>
                  <a:pt x="1496378" y="6759956"/>
                  <a:pt x="1487377" y="6755200"/>
                </a:cubicBezTo>
                <a:lnTo>
                  <a:pt x="1473046" y="6752913"/>
                </a:lnTo>
                <a:lnTo>
                  <a:pt x="1560489" y="6735476"/>
                </a:lnTo>
                <a:cubicBezTo>
                  <a:pt x="1613292" y="6725864"/>
                  <a:pt x="1665152" y="6717497"/>
                  <a:pt x="1715095" y="6710988"/>
                </a:cubicBezTo>
                <a:lnTo>
                  <a:pt x="1812881" y="6699208"/>
                </a:lnTo>
                <a:lnTo>
                  <a:pt x="1810657" y="6696898"/>
                </a:lnTo>
                <a:lnTo>
                  <a:pt x="1782803" y="6688093"/>
                </a:lnTo>
                <a:lnTo>
                  <a:pt x="1782092" y="6688171"/>
                </a:lnTo>
                <a:cubicBezTo>
                  <a:pt x="1752117" y="6691945"/>
                  <a:pt x="1721273" y="6696312"/>
                  <a:pt x="1688516" y="6701569"/>
                </a:cubicBezTo>
                <a:cubicBezTo>
                  <a:pt x="1572512" y="6718966"/>
                  <a:pt x="1466994" y="6739680"/>
                  <a:pt x="1362220" y="6761677"/>
                </a:cubicBezTo>
                <a:lnTo>
                  <a:pt x="1294296" y="6776183"/>
                </a:lnTo>
                <a:lnTo>
                  <a:pt x="1270641" y="6776484"/>
                </a:lnTo>
                <a:cubicBezTo>
                  <a:pt x="1362247" y="6736784"/>
                  <a:pt x="1403580" y="6736943"/>
                  <a:pt x="1486688" y="6711721"/>
                </a:cubicBezTo>
                <a:cubicBezTo>
                  <a:pt x="1572548" y="6690477"/>
                  <a:pt x="1540001" y="6694791"/>
                  <a:pt x="1501889" y="6694253"/>
                </a:cubicBezTo>
                <a:lnTo>
                  <a:pt x="1481575" y="6692392"/>
                </a:lnTo>
                <a:lnTo>
                  <a:pt x="1535672" y="6682985"/>
                </a:lnTo>
                <a:lnTo>
                  <a:pt x="1487553" y="6684138"/>
                </a:lnTo>
                <a:lnTo>
                  <a:pt x="1489613" y="6683795"/>
                </a:lnTo>
                <a:cubicBezTo>
                  <a:pt x="1493408" y="6682279"/>
                  <a:pt x="1494651" y="6679944"/>
                  <a:pt x="1490389" y="6676215"/>
                </a:cubicBezTo>
                <a:cubicBezTo>
                  <a:pt x="1473343" y="6661298"/>
                  <a:pt x="1409568" y="6692068"/>
                  <a:pt x="1378196" y="6695166"/>
                </a:cubicBezTo>
                <a:lnTo>
                  <a:pt x="1360598" y="6701001"/>
                </a:lnTo>
                <a:lnTo>
                  <a:pt x="1260740" y="6719568"/>
                </a:lnTo>
                <a:lnTo>
                  <a:pt x="1258709" y="6716890"/>
                </a:lnTo>
                <a:cubicBezTo>
                  <a:pt x="1255618" y="6713447"/>
                  <a:pt x="1251357" y="6709718"/>
                  <a:pt x="1246671" y="6708574"/>
                </a:cubicBezTo>
                <a:cubicBezTo>
                  <a:pt x="1242627" y="6709035"/>
                  <a:pt x="1233595" y="6710451"/>
                  <a:pt x="1221974" y="6712398"/>
                </a:cubicBezTo>
                <a:lnTo>
                  <a:pt x="1207681" y="6714892"/>
                </a:lnTo>
                <a:lnTo>
                  <a:pt x="1328053" y="6679948"/>
                </a:lnTo>
                <a:lnTo>
                  <a:pt x="1303395" y="6677792"/>
                </a:lnTo>
                <a:lnTo>
                  <a:pt x="1288016" y="6681043"/>
                </a:lnTo>
                <a:lnTo>
                  <a:pt x="1085204" y="6723165"/>
                </a:lnTo>
                <a:lnTo>
                  <a:pt x="1086162" y="6722621"/>
                </a:lnTo>
                <a:cubicBezTo>
                  <a:pt x="1115080" y="6711336"/>
                  <a:pt x="1194704" y="6693925"/>
                  <a:pt x="1215741" y="6686130"/>
                </a:cubicBezTo>
                <a:cubicBezTo>
                  <a:pt x="1248552" y="6678831"/>
                  <a:pt x="1278057" y="6673208"/>
                  <a:pt x="1302396" y="6667564"/>
                </a:cubicBezTo>
                <a:lnTo>
                  <a:pt x="1331384" y="6657831"/>
                </a:lnTo>
                <a:lnTo>
                  <a:pt x="1495903" y="6621380"/>
                </a:lnTo>
                <a:cubicBezTo>
                  <a:pt x="1506405" y="6627445"/>
                  <a:pt x="1515823" y="6621023"/>
                  <a:pt x="1524512" y="6615097"/>
                </a:cubicBezTo>
                <a:cubicBezTo>
                  <a:pt x="1503003" y="6602221"/>
                  <a:pt x="1603431" y="6595444"/>
                  <a:pt x="1632552" y="6589910"/>
                </a:cubicBezTo>
                <a:lnTo>
                  <a:pt x="1676740" y="6583473"/>
                </a:lnTo>
                <a:lnTo>
                  <a:pt x="1647888" y="6586139"/>
                </a:lnTo>
                <a:cubicBezTo>
                  <a:pt x="1627924" y="6583481"/>
                  <a:pt x="1596145" y="6587136"/>
                  <a:pt x="1567157" y="6588487"/>
                </a:cubicBezTo>
                <a:lnTo>
                  <a:pt x="1558766" y="6588322"/>
                </a:lnTo>
                <a:lnTo>
                  <a:pt x="1563905" y="6586837"/>
                </a:lnTo>
                <a:cubicBezTo>
                  <a:pt x="1586723" y="6579852"/>
                  <a:pt x="1610343" y="6572069"/>
                  <a:pt x="1635587" y="6562716"/>
                </a:cubicBezTo>
                <a:cubicBezTo>
                  <a:pt x="1671090" y="6566417"/>
                  <a:pt x="1687033" y="6558724"/>
                  <a:pt x="1686130" y="6553952"/>
                </a:cubicBezTo>
                <a:cubicBezTo>
                  <a:pt x="1685678" y="6551566"/>
                  <a:pt x="1681013" y="6549911"/>
                  <a:pt x="1672476" y="6550774"/>
                </a:cubicBezTo>
                <a:cubicBezTo>
                  <a:pt x="1663939" y="6551639"/>
                  <a:pt x="1651530" y="6555023"/>
                  <a:pt x="1635587" y="6562716"/>
                </a:cubicBezTo>
                <a:cubicBezTo>
                  <a:pt x="1541851" y="6570452"/>
                  <a:pt x="1461904" y="6603067"/>
                  <a:pt x="1365884" y="6620174"/>
                </a:cubicBezTo>
                <a:cubicBezTo>
                  <a:pt x="1321291" y="6629976"/>
                  <a:pt x="1275975" y="6649531"/>
                  <a:pt x="1236928" y="6640000"/>
                </a:cubicBezTo>
                <a:lnTo>
                  <a:pt x="1227651" y="6633845"/>
                </a:lnTo>
                <a:lnTo>
                  <a:pt x="1329324" y="6609920"/>
                </a:lnTo>
                <a:lnTo>
                  <a:pt x="1502768" y="6575804"/>
                </a:lnTo>
                <a:lnTo>
                  <a:pt x="1501015" y="6570441"/>
                </a:lnTo>
                <a:cubicBezTo>
                  <a:pt x="1502876" y="6565992"/>
                  <a:pt x="1515440" y="6567331"/>
                  <a:pt x="1526763" y="6569087"/>
                </a:cubicBezTo>
                <a:lnTo>
                  <a:pt x="1532659" y="6569924"/>
                </a:lnTo>
                <a:lnTo>
                  <a:pt x="1541530" y="6568180"/>
                </a:lnTo>
                <a:lnTo>
                  <a:pt x="1537119" y="6565609"/>
                </a:lnTo>
                <a:lnTo>
                  <a:pt x="1501807" y="6553839"/>
                </a:lnTo>
                <a:lnTo>
                  <a:pt x="1437536" y="6565339"/>
                </a:lnTo>
                <a:lnTo>
                  <a:pt x="1076950" y="6644793"/>
                </a:lnTo>
                <a:lnTo>
                  <a:pt x="1076664" y="6643598"/>
                </a:lnTo>
                <a:cubicBezTo>
                  <a:pt x="1073668" y="6635110"/>
                  <a:pt x="1069093" y="6627580"/>
                  <a:pt x="1065692" y="6629646"/>
                </a:cubicBezTo>
                <a:cubicBezTo>
                  <a:pt x="1059974" y="6626803"/>
                  <a:pt x="1048520" y="6629024"/>
                  <a:pt x="1034180" y="6633539"/>
                </a:cubicBezTo>
                <a:lnTo>
                  <a:pt x="1020933" y="6638329"/>
                </a:lnTo>
                <a:lnTo>
                  <a:pt x="1019014" y="6629677"/>
                </a:lnTo>
                <a:lnTo>
                  <a:pt x="1021750" y="6626624"/>
                </a:lnTo>
                <a:lnTo>
                  <a:pt x="1030219" y="6623949"/>
                </a:lnTo>
                <a:lnTo>
                  <a:pt x="1035402" y="6624592"/>
                </a:lnTo>
                <a:lnTo>
                  <a:pt x="1032764" y="6623147"/>
                </a:lnTo>
                <a:lnTo>
                  <a:pt x="1036989" y="6621812"/>
                </a:lnTo>
                <a:cubicBezTo>
                  <a:pt x="1100764" y="6591043"/>
                  <a:pt x="1162844" y="6570614"/>
                  <a:pt x="1243073" y="6553791"/>
                </a:cubicBezTo>
                <a:cubicBezTo>
                  <a:pt x="1342049" y="6524579"/>
                  <a:pt x="1206204" y="6549756"/>
                  <a:pt x="1130600" y="6561711"/>
                </a:cubicBezTo>
                <a:lnTo>
                  <a:pt x="1107647" y="6565044"/>
                </a:lnTo>
                <a:lnTo>
                  <a:pt x="1093796" y="6561111"/>
                </a:lnTo>
                <a:lnTo>
                  <a:pt x="1132005" y="6533432"/>
                </a:lnTo>
                <a:lnTo>
                  <a:pt x="1163429" y="6530879"/>
                </a:lnTo>
                <a:cubicBezTo>
                  <a:pt x="1187082" y="6528128"/>
                  <a:pt x="1199302" y="6524022"/>
                  <a:pt x="1166867" y="6517506"/>
                </a:cubicBezTo>
                <a:cubicBezTo>
                  <a:pt x="1138127" y="6513681"/>
                  <a:pt x="1111178" y="6514871"/>
                  <a:pt x="1076575" y="6513016"/>
                </a:cubicBezTo>
                <a:lnTo>
                  <a:pt x="1015243" y="6509640"/>
                </a:lnTo>
                <a:lnTo>
                  <a:pt x="1026159" y="6504215"/>
                </a:lnTo>
                <a:cubicBezTo>
                  <a:pt x="1033430" y="6501365"/>
                  <a:pt x="1043655" y="6497875"/>
                  <a:pt x="1057522" y="6493606"/>
                </a:cubicBezTo>
                <a:cubicBezTo>
                  <a:pt x="1131258" y="6466094"/>
                  <a:pt x="1219164" y="6461899"/>
                  <a:pt x="1286196" y="6421167"/>
                </a:cubicBezTo>
                <a:cubicBezTo>
                  <a:pt x="1297856" y="6414084"/>
                  <a:pt x="1199989" y="6415018"/>
                  <a:pt x="1197321" y="6425953"/>
                </a:cubicBezTo>
                <a:cubicBezTo>
                  <a:pt x="1202276" y="6405649"/>
                  <a:pt x="1367460" y="6379772"/>
                  <a:pt x="1389462" y="6374385"/>
                </a:cubicBezTo>
                <a:lnTo>
                  <a:pt x="1461087" y="6351452"/>
                </a:lnTo>
                <a:lnTo>
                  <a:pt x="1217752" y="6379241"/>
                </a:lnTo>
                <a:lnTo>
                  <a:pt x="1183931" y="6382817"/>
                </a:lnTo>
                <a:lnTo>
                  <a:pt x="1167977" y="6386416"/>
                </a:lnTo>
                <a:cubicBezTo>
                  <a:pt x="1156037" y="6388931"/>
                  <a:pt x="1148070" y="6390323"/>
                  <a:pt x="1148342" y="6389471"/>
                </a:cubicBezTo>
                <a:lnTo>
                  <a:pt x="1160232" y="6385323"/>
                </a:lnTo>
                <a:lnTo>
                  <a:pt x="854674" y="6417628"/>
                </a:lnTo>
                <a:lnTo>
                  <a:pt x="838660" y="6419473"/>
                </a:lnTo>
                <a:lnTo>
                  <a:pt x="838666" y="6419458"/>
                </a:lnTo>
                <a:lnTo>
                  <a:pt x="838581" y="6419482"/>
                </a:lnTo>
                <a:lnTo>
                  <a:pt x="792568" y="6424782"/>
                </a:lnTo>
                <a:lnTo>
                  <a:pt x="746405" y="6420854"/>
                </a:lnTo>
                <a:lnTo>
                  <a:pt x="796640" y="6416255"/>
                </a:lnTo>
                <a:cubicBezTo>
                  <a:pt x="828551" y="6413633"/>
                  <a:pt x="857061" y="6411588"/>
                  <a:pt x="879744" y="6410234"/>
                </a:cubicBezTo>
                <a:lnTo>
                  <a:pt x="963040" y="6401582"/>
                </a:lnTo>
                <a:lnTo>
                  <a:pt x="1006705" y="6397046"/>
                </a:lnTo>
                <a:cubicBezTo>
                  <a:pt x="1046798" y="6392336"/>
                  <a:pt x="1084910" y="6387407"/>
                  <a:pt x="1121781" y="6382553"/>
                </a:cubicBezTo>
                <a:lnTo>
                  <a:pt x="1188750" y="6374369"/>
                </a:lnTo>
                <a:lnTo>
                  <a:pt x="1205781" y="6366812"/>
                </a:lnTo>
                <a:cubicBezTo>
                  <a:pt x="1209426" y="6361728"/>
                  <a:pt x="1152144" y="6374588"/>
                  <a:pt x="1133271" y="6373084"/>
                </a:cubicBezTo>
                <a:cubicBezTo>
                  <a:pt x="1139100" y="6369543"/>
                  <a:pt x="1144930" y="6365999"/>
                  <a:pt x="1150759" y="6362457"/>
                </a:cubicBezTo>
                <a:cubicBezTo>
                  <a:pt x="1144930" y="6365999"/>
                  <a:pt x="1177050" y="6322538"/>
                  <a:pt x="1172919" y="6315738"/>
                </a:cubicBezTo>
                <a:cubicBezTo>
                  <a:pt x="1165834" y="6304078"/>
                  <a:pt x="1025812" y="6331959"/>
                  <a:pt x="1003810" y="6337346"/>
                </a:cubicBezTo>
                <a:lnTo>
                  <a:pt x="995211" y="6336107"/>
                </a:lnTo>
                <a:lnTo>
                  <a:pt x="1177934" y="6294723"/>
                </a:lnTo>
                <a:lnTo>
                  <a:pt x="1173124" y="6286657"/>
                </a:lnTo>
                <a:lnTo>
                  <a:pt x="1171473" y="6282858"/>
                </a:lnTo>
                <a:lnTo>
                  <a:pt x="1160922" y="6285050"/>
                </a:lnTo>
                <a:lnTo>
                  <a:pt x="1162270" y="6285353"/>
                </a:lnTo>
                <a:lnTo>
                  <a:pt x="1159682" y="6285307"/>
                </a:lnTo>
                <a:lnTo>
                  <a:pt x="1139757" y="6289446"/>
                </a:lnTo>
                <a:lnTo>
                  <a:pt x="1082602" y="6298408"/>
                </a:lnTo>
                <a:lnTo>
                  <a:pt x="1121609" y="6286160"/>
                </a:lnTo>
                <a:cubicBezTo>
                  <a:pt x="1141727" y="6279318"/>
                  <a:pt x="1155282" y="6273576"/>
                  <a:pt x="1153364" y="6270419"/>
                </a:cubicBezTo>
                <a:cubicBezTo>
                  <a:pt x="1153049" y="6266618"/>
                  <a:pt x="1143662" y="6265673"/>
                  <a:pt x="1130964" y="6266051"/>
                </a:cubicBezTo>
                <a:lnTo>
                  <a:pt x="1095518" y="6269056"/>
                </a:lnTo>
                <a:lnTo>
                  <a:pt x="1081265" y="6264573"/>
                </a:lnTo>
                <a:lnTo>
                  <a:pt x="1081330" y="6264483"/>
                </a:lnTo>
                <a:lnTo>
                  <a:pt x="1082946" y="6263989"/>
                </a:lnTo>
                <a:lnTo>
                  <a:pt x="1105107" y="6256039"/>
                </a:lnTo>
                <a:lnTo>
                  <a:pt x="1155684" y="6263178"/>
                </a:lnTo>
                <a:lnTo>
                  <a:pt x="1179117" y="6266529"/>
                </a:lnTo>
                <a:lnTo>
                  <a:pt x="1181508" y="6265986"/>
                </a:lnTo>
                <a:lnTo>
                  <a:pt x="1191771" y="6265344"/>
                </a:lnTo>
                <a:cubicBezTo>
                  <a:pt x="1218206" y="6263484"/>
                  <a:pt x="1230998" y="6261362"/>
                  <a:pt x="1235282" y="6259133"/>
                </a:cubicBezTo>
                <a:lnTo>
                  <a:pt x="1230636" y="6254901"/>
                </a:lnTo>
                <a:lnTo>
                  <a:pt x="1283167" y="6243088"/>
                </a:lnTo>
                <a:cubicBezTo>
                  <a:pt x="1310399" y="6236243"/>
                  <a:pt x="1337734" y="6228282"/>
                  <a:pt x="1365250" y="6218060"/>
                </a:cubicBezTo>
                <a:cubicBezTo>
                  <a:pt x="1374991" y="6232347"/>
                  <a:pt x="1380284" y="6201201"/>
                  <a:pt x="1365250" y="6218060"/>
                </a:cubicBezTo>
                <a:lnTo>
                  <a:pt x="1314063" y="6227604"/>
                </a:lnTo>
                <a:lnTo>
                  <a:pt x="1207544" y="6247472"/>
                </a:lnTo>
                <a:lnTo>
                  <a:pt x="1199991" y="6245678"/>
                </a:lnTo>
                <a:cubicBezTo>
                  <a:pt x="1190790" y="6243627"/>
                  <a:pt x="1183352" y="6241771"/>
                  <a:pt x="1182816" y="6240267"/>
                </a:cubicBezTo>
                <a:cubicBezTo>
                  <a:pt x="1180665" y="6234248"/>
                  <a:pt x="1288554" y="6232827"/>
                  <a:pt x="1312994" y="6224615"/>
                </a:cubicBezTo>
                <a:cubicBezTo>
                  <a:pt x="1275881" y="6215737"/>
                  <a:pt x="1259456" y="6227997"/>
                  <a:pt x="1210971" y="6224065"/>
                </a:cubicBezTo>
                <a:cubicBezTo>
                  <a:pt x="1210971" y="6224065"/>
                  <a:pt x="1204729" y="6224407"/>
                  <a:pt x="1195333" y="6224825"/>
                </a:cubicBezTo>
                <a:lnTo>
                  <a:pt x="1191791" y="6224950"/>
                </a:lnTo>
                <a:lnTo>
                  <a:pt x="1206497" y="6219676"/>
                </a:lnTo>
                <a:cubicBezTo>
                  <a:pt x="1251257" y="6204950"/>
                  <a:pt x="1298555" y="6190844"/>
                  <a:pt x="1345280" y="6179080"/>
                </a:cubicBezTo>
                <a:cubicBezTo>
                  <a:pt x="1372139" y="6170742"/>
                  <a:pt x="1466845" y="6162415"/>
                  <a:pt x="1506332" y="6146402"/>
                </a:cubicBezTo>
                <a:cubicBezTo>
                  <a:pt x="1558449" y="6122716"/>
                  <a:pt x="1427798" y="6152885"/>
                  <a:pt x="1412598" y="6154138"/>
                </a:cubicBezTo>
                <a:cubicBezTo>
                  <a:pt x="1318982" y="6174109"/>
                  <a:pt x="1285035" y="6176528"/>
                  <a:pt x="1214591" y="6187842"/>
                </a:cubicBezTo>
                <a:lnTo>
                  <a:pt x="1175501" y="6194763"/>
                </a:lnTo>
                <a:lnTo>
                  <a:pt x="1179141" y="6193191"/>
                </a:lnTo>
                <a:cubicBezTo>
                  <a:pt x="1178604" y="6191687"/>
                  <a:pt x="1161528" y="6190052"/>
                  <a:pt x="1138176" y="6188330"/>
                </a:cubicBezTo>
                <a:lnTo>
                  <a:pt x="1097222" y="6185529"/>
                </a:lnTo>
                <a:lnTo>
                  <a:pt x="1107833" y="6182354"/>
                </a:lnTo>
                <a:cubicBezTo>
                  <a:pt x="1140549" y="6175445"/>
                  <a:pt x="1176917" y="6174547"/>
                  <a:pt x="1191032" y="6165658"/>
                </a:cubicBezTo>
                <a:lnTo>
                  <a:pt x="1193705" y="6160034"/>
                </a:lnTo>
                <a:lnTo>
                  <a:pt x="1232947" y="6153767"/>
                </a:lnTo>
                <a:cubicBezTo>
                  <a:pt x="1255528" y="6149551"/>
                  <a:pt x="1275168" y="6151659"/>
                  <a:pt x="1295150" y="6152809"/>
                </a:cubicBezTo>
                <a:lnTo>
                  <a:pt x="1304188" y="6152838"/>
                </a:lnTo>
                <a:lnTo>
                  <a:pt x="1147511" y="6142936"/>
                </a:lnTo>
                <a:lnTo>
                  <a:pt x="1109588" y="6140917"/>
                </a:lnTo>
                <a:lnTo>
                  <a:pt x="1113407" y="6138887"/>
                </a:lnTo>
                <a:lnTo>
                  <a:pt x="1118265" y="6138195"/>
                </a:lnTo>
                <a:lnTo>
                  <a:pt x="1119649" y="6133936"/>
                </a:lnTo>
                <a:lnTo>
                  <a:pt x="1108274" y="6140847"/>
                </a:lnTo>
                <a:lnTo>
                  <a:pt x="1106986" y="6140778"/>
                </a:lnTo>
                <a:lnTo>
                  <a:pt x="1106145" y="6120192"/>
                </a:lnTo>
                <a:lnTo>
                  <a:pt x="1106058" y="6118942"/>
                </a:lnTo>
                <a:lnTo>
                  <a:pt x="1161332" y="6123536"/>
                </a:lnTo>
                <a:lnTo>
                  <a:pt x="1201139" y="6125260"/>
                </a:lnTo>
                <a:lnTo>
                  <a:pt x="1200684" y="6113875"/>
                </a:lnTo>
                <a:cubicBezTo>
                  <a:pt x="1201002" y="6110503"/>
                  <a:pt x="1201836" y="6108046"/>
                  <a:pt x="1203301" y="6107555"/>
                </a:cubicBezTo>
                <a:cubicBezTo>
                  <a:pt x="1171337" y="6103127"/>
                  <a:pt x="1140360" y="6113536"/>
                  <a:pt x="1111363" y="6115695"/>
                </a:cubicBezTo>
                <a:lnTo>
                  <a:pt x="1105814" y="6115413"/>
                </a:lnTo>
                <a:lnTo>
                  <a:pt x="1105482" y="6110618"/>
                </a:lnTo>
                <a:lnTo>
                  <a:pt x="1112935" y="6108593"/>
                </a:lnTo>
                <a:lnTo>
                  <a:pt x="1093584" y="6110387"/>
                </a:lnTo>
                <a:lnTo>
                  <a:pt x="1077428" y="6111600"/>
                </a:lnTo>
                <a:lnTo>
                  <a:pt x="1068259" y="6107288"/>
                </a:lnTo>
                <a:lnTo>
                  <a:pt x="1066144" y="6105091"/>
                </a:lnTo>
                <a:lnTo>
                  <a:pt x="1111854" y="6101094"/>
                </a:lnTo>
                <a:cubicBezTo>
                  <a:pt x="1126237" y="6099211"/>
                  <a:pt x="1138393" y="6096704"/>
                  <a:pt x="1146440" y="6093161"/>
                </a:cubicBezTo>
                <a:cubicBezTo>
                  <a:pt x="1155576" y="6090541"/>
                  <a:pt x="1143819" y="6084023"/>
                  <a:pt x="1152956" y="6081404"/>
                </a:cubicBezTo>
                <a:cubicBezTo>
                  <a:pt x="1164758" y="6078020"/>
                  <a:pt x="1176778" y="6076480"/>
                  <a:pt x="1188642" y="6075782"/>
                </a:cubicBezTo>
                <a:lnTo>
                  <a:pt x="1214132" y="6075369"/>
                </a:lnTo>
                <a:lnTo>
                  <a:pt x="1220694" y="6069546"/>
                </a:lnTo>
                <a:cubicBezTo>
                  <a:pt x="1222402" y="6065513"/>
                  <a:pt x="1216831" y="6062914"/>
                  <a:pt x="1187716" y="6068633"/>
                </a:cubicBezTo>
                <a:cubicBezTo>
                  <a:pt x="1143124" y="6078434"/>
                  <a:pt x="1178627" y="6082135"/>
                  <a:pt x="1148952" y="6074893"/>
                </a:cubicBezTo>
                <a:cubicBezTo>
                  <a:pt x="1159105" y="6077371"/>
                  <a:pt x="1164292" y="6072224"/>
                  <a:pt x="1165326" y="6065443"/>
                </a:cubicBezTo>
                <a:lnTo>
                  <a:pt x="1160652" y="6054904"/>
                </a:lnTo>
                <a:lnTo>
                  <a:pt x="1185047" y="6054144"/>
                </a:lnTo>
                <a:cubicBezTo>
                  <a:pt x="1219130" y="6052242"/>
                  <a:pt x="1236287" y="6048162"/>
                  <a:pt x="1184805" y="6037374"/>
                </a:cubicBezTo>
                <a:cubicBezTo>
                  <a:pt x="1164082" y="6037595"/>
                  <a:pt x="1074769" y="6032775"/>
                  <a:pt x="1059910" y="6031027"/>
                </a:cubicBezTo>
                <a:cubicBezTo>
                  <a:pt x="1051896" y="6026979"/>
                  <a:pt x="1047237" y="6013940"/>
                  <a:pt x="1047237" y="6013940"/>
                </a:cubicBezTo>
                <a:cubicBezTo>
                  <a:pt x="1010486" y="6006066"/>
                  <a:pt x="972163" y="6012201"/>
                  <a:pt x="939350" y="6015361"/>
                </a:cubicBezTo>
                <a:cubicBezTo>
                  <a:pt x="910612" y="6011535"/>
                  <a:pt x="847850" y="6025883"/>
                  <a:pt x="835180" y="6008795"/>
                </a:cubicBezTo>
                <a:cubicBezTo>
                  <a:pt x="822506" y="5991706"/>
                  <a:pt x="885000" y="6013401"/>
                  <a:pt x="859619" y="6000583"/>
                </a:cubicBezTo>
                <a:cubicBezTo>
                  <a:pt x="826222" y="5983717"/>
                  <a:pt x="736909" y="5978898"/>
                  <a:pt x="844797" y="5977476"/>
                </a:cubicBezTo>
                <a:cubicBezTo>
                  <a:pt x="923945" y="5972228"/>
                  <a:pt x="961057" y="5981106"/>
                  <a:pt x="1050408" y="5964565"/>
                </a:cubicBezTo>
                <a:cubicBezTo>
                  <a:pt x="1031371" y="5954952"/>
                  <a:pt x="958118" y="5952180"/>
                  <a:pt x="910557" y="5949781"/>
                </a:cubicBezTo>
                <a:lnTo>
                  <a:pt x="904527" y="5949360"/>
                </a:lnTo>
                <a:lnTo>
                  <a:pt x="999184" y="5922352"/>
                </a:lnTo>
                <a:lnTo>
                  <a:pt x="872244" y="5946338"/>
                </a:lnTo>
                <a:lnTo>
                  <a:pt x="851885" y="5938020"/>
                </a:lnTo>
                <a:cubicBezTo>
                  <a:pt x="844639" y="5931817"/>
                  <a:pt x="878066" y="5933436"/>
                  <a:pt x="902674" y="5931065"/>
                </a:cubicBezTo>
                <a:cubicBezTo>
                  <a:pt x="833891" y="5919349"/>
                  <a:pt x="766026" y="5919401"/>
                  <a:pt x="698429" y="5920206"/>
                </a:cubicBezTo>
                <a:lnTo>
                  <a:pt x="661775" y="5920349"/>
                </a:lnTo>
                <a:lnTo>
                  <a:pt x="691973" y="5914464"/>
                </a:lnTo>
                <a:cubicBezTo>
                  <a:pt x="710478" y="5910395"/>
                  <a:pt x="714720" y="5907943"/>
                  <a:pt x="679634" y="5910586"/>
                </a:cubicBezTo>
                <a:cubicBezTo>
                  <a:pt x="650586" y="5911293"/>
                  <a:pt x="624659" y="5913010"/>
                  <a:pt x="600334" y="5915375"/>
                </a:cubicBezTo>
                <a:lnTo>
                  <a:pt x="571867" y="5918919"/>
                </a:lnTo>
                <a:lnTo>
                  <a:pt x="518528" y="5915372"/>
                </a:lnTo>
                <a:lnTo>
                  <a:pt x="626970" y="5905086"/>
                </a:lnTo>
                <a:cubicBezTo>
                  <a:pt x="668273" y="5898804"/>
                  <a:pt x="671851" y="5895519"/>
                  <a:pt x="660879" y="5894743"/>
                </a:cubicBezTo>
                <a:cubicBezTo>
                  <a:pt x="657223" y="5894485"/>
                  <a:pt x="651948" y="5894505"/>
                  <a:pt x="645918" y="5894785"/>
                </a:cubicBezTo>
                <a:cubicBezTo>
                  <a:pt x="637875" y="5895160"/>
                  <a:pt x="628485" y="5895999"/>
                  <a:pt x="619782" y="5897258"/>
                </a:cubicBezTo>
                <a:cubicBezTo>
                  <a:pt x="563861" y="5897636"/>
                  <a:pt x="594651" y="5898695"/>
                  <a:pt x="565170" y="5902204"/>
                </a:cubicBezTo>
                <a:lnTo>
                  <a:pt x="480129" y="5912527"/>
                </a:lnTo>
                <a:lnTo>
                  <a:pt x="472567" y="5911885"/>
                </a:lnTo>
                <a:lnTo>
                  <a:pt x="473921" y="5911425"/>
                </a:lnTo>
                <a:cubicBezTo>
                  <a:pt x="494382" y="5904085"/>
                  <a:pt x="567681" y="5894871"/>
                  <a:pt x="597562" y="5881109"/>
                </a:cubicBezTo>
                <a:cubicBezTo>
                  <a:pt x="636858" y="5860928"/>
                  <a:pt x="536754" y="5888417"/>
                  <a:pt x="524985" y="5889830"/>
                </a:cubicBezTo>
                <a:cubicBezTo>
                  <a:pt x="501046" y="5895961"/>
                  <a:pt x="482164" y="5900365"/>
                  <a:pt x="465618" y="5903917"/>
                </a:cubicBezTo>
                <a:lnTo>
                  <a:pt x="439548" y="5909075"/>
                </a:lnTo>
                <a:lnTo>
                  <a:pt x="354346" y="5901826"/>
                </a:lnTo>
                <a:lnTo>
                  <a:pt x="356875" y="5895384"/>
                </a:lnTo>
                <a:cubicBezTo>
                  <a:pt x="357646" y="5896512"/>
                  <a:pt x="353763" y="5897436"/>
                  <a:pt x="347205" y="5898174"/>
                </a:cubicBezTo>
                <a:lnTo>
                  <a:pt x="326907" y="5899491"/>
                </a:lnTo>
                <a:lnTo>
                  <a:pt x="263228" y="5894072"/>
                </a:lnTo>
                <a:lnTo>
                  <a:pt x="286328" y="5888402"/>
                </a:lnTo>
                <a:cubicBezTo>
                  <a:pt x="289915" y="5893665"/>
                  <a:pt x="292991" y="5898178"/>
                  <a:pt x="295744" y="5881983"/>
                </a:cubicBezTo>
                <a:cubicBezTo>
                  <a:pt x="295744" y="5881983"/>
                  <a:pt x="291397" y="5884946"/>
                  <a:pt x="286328" y="5888402"/>
                </a:cubicBezTo>
                <a:lnTo>
                  <a:pt x="284687" y="5873406"/>
                </a:lnTo>
                <a:lnTo>
                  <a:pt x="351420" y="5871368"/>
                </a:lnTo>
                <a:cubicBezTo>
                  <a:pt x="368786" y="5880137"/>
                  <a:pt x="388533" y="5880245"/>
                  <a:pt x="407107" y="5874004"/>
                </a:cubicBezTo>
                <a:cubicBezTo>
                  <a:pt x="407107" y="5874004"/>
                  <a:pt x="407899" y="5875073"/>
                  <a:pt x="408889" y="5876409"/>
                </a:cubicBezTo>
                <a:lnTo>
                  <a:pt x="411116" y="5879411"/>
                </a:lnTo>
                <a:lnTo>
                  <a:pt x="412454" y="5881214"/>
                </a:lnTo>
                <a:cubicBezTo>
                  <a:pt x="413048" y="5882014"/>
                  <a:pt x="412651" y="5881480"/>
                  <a:pt x="411859" y="5880412"/>
                </a:cubicBezTo>
                <a:lnTo>
                  <a:pt x="411116" y="5879411"/>
                </a:lnTo>
                <a:lnTo>
                  <a:pt x="407107" y="5874004"/>
                </a:lnTo>
                <a:cubicBezTo>
                  <a:pt x="396941" y="5863938"/>
                  <a:pt x="375861" y="5863157"/>
                  <a:pt x="351420" y="5871368"/>
                </a:cubicBezTo>
                <a:lnTo>
                  <a:pt x="284121" y="5863717"/>
                </a:lnTo>
                <a:lnTo>
                  <a:pt x="319745" y="5852401"/>
                </a:lnTo>
                <a:lnTo>
                  <a:pt x="334734" y="5846751"/>
                </a:lnTo>
                <a:lnTo>
                  <a:pt x="551023" y="5856965"/>
                </a:lnTo>
                <a:cubicBezTo>
                  <a:pt x="692615" y="5861773"/>
                  <a:pt x="834065" y="5863119"/>
                  <a:pt x="977829" y="5856382"/>
                </a:cubicBezTo>
                <a:cubicBezTo>
                  <a:pt x="1004417" y="5854189"/>
                  <a:pt x="1130842" y="5867883"/>
                  <a:pt x="1145117" y="5849605"/>
                </a:cubicBezTo>
                <a:cubicBezTo>
                  <a:pt x="1142611" y="5842583"/>
                  <a:pt x="1127752" y="5840835"/>
                  <a:pt x="1127752" y="5840835"/>
                </a:cubicBezTo>
                <a:lnTo>
                  <a:pt x="1089397" y="5839379"/>
                </a:lnTo>
                <a:lnTo>
                  <a:pt x="1066282" y="5844785"/>
                </a:lnTo>
                <a:lnTo>
                  <a:pt x="1030900" y="5846613"/>
                </a:lnTo>
                <a:lnTo>
                  <a:pt x="1034092" y="5840515"/>
                </a:lnTo>
                <a:lnTo>
                  <a:pt x="1038134" y="5839783"/>
                </a:lnTo>
                <a:lnTo>
                  <a:pt x="1034810" y="5839853"/>
                </a:lnTo>
                <a:lnTo>
                  <a:pt x="1034092" y="5840515"/>
                </a:lnTo>
                <a:cubicBezTo>
                  <a:pt x="980707" y="5849370"/>
                  <a:pt x="919901" y="5856676"/>
                  <a:pt x="916824" y="5852165"/>
                </a:cubicBezTo>
                <a:cubicBezTo>
                  <a:pt x="918362" y="5854420"/>
                  <a:pt x="924743" y="5851721"/>
                  <a:pt x="930744" y="5848457"/>
                </a:cubicBezTo>
                <a:lnTo>
                  <a:pt x="937888" y="5844228"/>
                </a:lnTo>
                <a:lnTo>
                  <a:pt x="910859" y="5843617"/>
                </a:lnTo>
                <a:cubicBezTo>
                  <a:pt x="864849" y="5844699"/>
                  <a:pt x="810395" y="5849725"/>
                  <a:pt x="781216" y="5839306"/>
                </a:cubicBezTo>
                <a:cubicBezTo>
                  <a:pt x="773201" y="5835259"/>
                  <a:pt x="768544" y="5822217"/>
                  <a:pt x="762677" y="5824188"/>
                </a:cubicBezTo>
                <a:cubicBezTo>
                  <a:pt x="733939" y="5820363"/>
                  <a:pt x="648923" y="5827582"/>
                  <a:pt x="618036" y="5817738"/>
                </a:cubicBezTo>
                <a:cubicBezTo>
                  <a:pt x="602820" y="5814986"/>
                  <a:pt x="596372" y="5796931"/>
                  <a:pt x="596372" y="5796931"/>
                </a:cubicBezTo>
                <a:cubicBezTo>
                  <a:pt x="596372" y="5796931"/>
                  <a:pt x="592812" y="5796160"/>
                  <a:pt x="587663" y="5795923"/>
                </a:cubicBezTo>
                <a:lnTo>
                  <a:pt x="579642" y="5796890"/>
                </a:lnTo>
                <a:lnTo>
                  <a:pt x="567833" y="5795064"/>
                </a:lnTo>
                <a:lnTo>
                  <a:pt x="566809" y="5793100"/>
                </a:lnTo>
                <a:cubicBezTo>
                  <a:pt x="565808" y="5792594"/>
                  <a:pt x="564342" y="5793088"/>
                  <a:pt x="561409" y="5794072"/>
                </a:cubicBezTo>
                <a:lnTo>
                  <a:pt x="567833" y="5795064"/>
                </a:lnTo>
                <a:lnTo>
                  <a:pt x="569423" y="5798119"/>
                </a:lnTo>
                <a:cubicBezTo>
                  <a:pt x="553393" y="5790024"/>
                  <a:pt x="531498" y="5783899"/>
                  <a:pt x="531498" y="5783899"/>
                </a:cubicBezTo>
                <a:cubicBezTo>
                  <a:pt x="530557" y="5762869"/>
                  <a:pt x="625110" y="5800756"/>
                  <a:pt x="682005" y="5788379"/>
                </a:cubicBezTo>
                <a:cubicBezTo>
                  <a:pt x="687872" y="5786410"/>
                  <a:pt x="704296" y="5774149"/>
                  <a:pt x="710160" y="5772178"/>
                </a:cubicBezTo>
                <a:cubicBezTo>
                  <a:pt x="748482" y="5766043"/>
                  <a:pt x="796153" y="5764633"/>
                  <a:pt x="848354" y="5760575"/>
                </a:cubicBezTo>
                <a:cubicBezTo>
                  <a:pt x="858715" y="5760463"/>
                  <a:pt x="906793" y="5761722"/>
                  <a:pt x="953014" y="5762763"/>
                </a:cubicBezTo>
                <a:lnTo>
                  <a:pt x="953161" y="5762765"/>
                </a:lnTo>
                <a:lnTo>
                  <a:pt x="977195" y="5754138"/>
                </a:lnTo>
                <a:lnTo>
                  <a:pt x="1027691" y="5740819"/>
                </a:lnTo>
                <a:lnTo>
                  <a:pt x="1023993" y="5738036"/>
                </a:lnTo>
                <a:cubicBezTo>
                  <a:pt x="1020297" y="5735593"/>
                  <a:pt x="1016951" y="5733698"/>
                  <a:pt x="1014703" y="5732768"/>
                </a:cubicBezTo>
                <a:cubicBezTo>
                  <a:pt x="1000822" y="5730690"/>
                  <a:pt x="878077" y="5730365"/>
                  <a:pt x="957843" y="5723786"/>
                </a:cubicBezTo>
                <a:cubicBezTo>
                  <a:pt x="1042858" y="5716567"/>
                  <a:pt x="886128" y="5713054"/>
                  <a:pt x="865404" y="5713276"/>
                </a:cubicBezTo>
                <a:cubicBezTo>
                  <a:pt x="809717" y="5710642"/>
                  <a:pt x="761232" y="5706709"/>
                  <a:pt x="741486" y="5706602"/>
                </a:cubicBezTo>
                <a:cubicBezTo>
                  <a:pt x="629706" y="5698661"/>
                  <a:pt x="525982" y="5693347"/>
                  <a:pt x="424893" y="5688131"/>
                </a:cubicBezTo>
                <a:lnTo>
                  <a:pt x="403801" y="5686877"/>
                </a:lnTo>
                <a:lnTo>
                  <a:pt x="425911" y="5677579"/>
                </a:lnTo>
                <a:lnTo>
                  <a:pt x="433343" y="5673732"/>
                </a:lnTo>
                <a:lnTo>
                  <a:pt x="499389" y="5675599"/>
                </a:lnTo>
                <a:cubicBezTo>
                  <a:pt x="540216" y="5676487"/>
                  <a:pt x="640673" y="5691044"/>
                  <a:pt x="670977" y="5680861"/>
                </a:cubicBezTo>
                <a:cubicBezTo>
                  <a:pt x="682708" y="5676919"/>
                  <a:pt x="676261" y="5658864"/>
                  <a:pt x="692326" y="5645600"/>
                </a:cubicBezTo>
                <a:cubicBezTo>
                  <a:pt x="714617" y="5631371"/>
                  <a:pt x="731006" y="5640469"/>
                  <a:pt x="771475" y="5640354"/>
                </a:cubicBezTo>
                <a:cubicBezTo>
                  <a:pt x="803931" y="5636188"/>
                  <a:pt x="828370" y="5627976"/>
                  <a:pt x="849093" y="5627754"/>
                </a:cubicBezTo>
                <a:lnTo>
                  <a:pt x="873325" y="5627734"/>
                </a:lnTo>
                <a:lnTo>
                  <a:pt x="872334" y="5627389"/>
                </a:lnTo>
                <a:cubicBezTo>
                  <a:pt x="870746" y="5626495"/>
                  <a:pt x="870067" y="5625549"/>
                  <a:pt x="870530" y="5624549"/>
                </a:cubicBezTo>
                <a:cubicBezTo>
                  <a:pt x="871614" y="5622220"/>
                  <a:pt x="878241" y="5620272"/>
                  <a:pt x="887902" y="5618676"/>
                </a:cubicBezTo>
                <a:lnTo>
                  <a:pt x="906034" y="5616559"/>
                </a:lnTo>
                <a:lnTo>
                  <a:pt x="897908" y="5611915"/>
                </a:lnTo>
                <a:cubicBezTo>
                  <a:pt x="894006" y="5607888"/>
                  <a:pt x="890839" y="5603618"/>
                  <a:pt x="886832" y="5601594"/>
                </a:cubicBezTo>
                <a:cubicBezTo>
                  <a:pt x="871974" y="5599845"/>
                  <a:pt x="840495" y="5603681"/>
                  <a:pt x="811398" y="5598851"/>
                </a:cubicBezTo>
                <a:cubicBezTo>
                  <a:pt x="790675" y="5599075"/>
                  <a:pt x="692368" y="5590537"/>
                  <a:pt x="757278" y="5582209"/>
                </a:cubicBezTo>
                <a:cubicBezTo>
                  <a:pt x="796577" y="5575745"/>
                  <a:pt x="847570" y="5586700"/>
                  <a:pt x="867315" y="5586804"/>
                </a:cubicBezTo>
                <a:cubicBezTo>
                  <a:pt x="888399" y="5587586"/>
                  <a:pt x="904465" y="5574323"/>
                  <a:pt x="910329" y="5572353"/>
                </a:cubicBezTo>
                <a:cubicBezTo>
                  <a:pt x="924569" y="5575432"/>
                  <a:pt x="933561" y="5579152"/>
                  <a:pt x="953308" y="5579257"/>
                </a:cubicBezTo>
                <a:lnTo>
                  <a:pt x="955601" y="5578487"/>
                </a:lnTo>
                <a:lnTo>
                  <a:pt x="946269" y="5577822"/>
                </a:lnTo>
                <a:cubicBezTo>
                  <a:pt x="938898" y="5576912"/>
                  <a:pt x="935099" y="5575647"/>
                  <a:pt x="933549" y="5574263"/>
                </a:cubicBezTo>
                <a:lnTo>
                  <a:pt x="934206" y="5570593"/>
                </a:lnTo>
                <a:lnTo>
                  <a:pt x="907281" y="5569464"/>
                </a:lnTo>
                <a:lnTo>
                  <a:pt x="824357" y="5562602"/>
                </a:lnTo>
                <a:lnTo>
                  <a:pt x="848384" y="5554771"/>
                </a:lnTo>
                <a:lnTo>
                  <a:pt x="868923" y="5549488"/>
                </a:lnTo>
                <a:lnTo>
                  <a:pt x="1042081" y="5553100"/>
                </a:lnTo>
                <a:lnTo>
                  <a:pt x="1024835" y="5558439"/>
                </a:lnTo>
                <a:lnTo>
                  <a:pt x="1020874" y="5559947"/>
                </a:lnTo>
                <a:lnTo>
                  <a:pt x="1026929" y="5559923"/>
                </a:lnTo>
                <a:cubicBezTo>
                  <a:pt x="1034898" y="5559773"/>
                  <a:pt x="1041057" y="5559388"/>
                  <a:pt x="1043990" y="5558403"/>
                </a:cubicBezTo>
                <a:cubicBezTo>
                  <a:pt x="1043990" y="5558403"/>
                  <a:pt x="1044382" y="5554901"/>
                  <a:pt x="1045090" y="5549607"/>
                </a:cubicBezTo>
                <a:lnTo>
                  <a:pt x="1045503" y="5546932"/>
                </a:lnTo>
                <a:lnTo>
                  <a:pt x="1001320" y="5548240"/>
                </a:lnTo>
                <a:cubicBezTo>
                  <a:pt x="980921" y="5548704"/>
                  <a:pt x="961061" y="5548847"/>
                  <a:pt x="942202" y="5548162"/>
                </a:cubicBezTo>
                <a:cubicBezTo>
                  <a:pt x="908492" y="5548815"/>
                  <a:pt x="873711" y="5546458"/>
                  <a:pt x="838702" y="5543475"/>
                </a:cubicBezTo>
                <a:lnTo>
                  <a:pt x="812677" y="5541378"/>
                </a:lnTo>
                <a:lnTo>
                  <a:pt x="818189" y="5540130"/>
                </a:lnTo>
                <a:lnTo>
                  <a:pt x="863874" y="5529618"/>
                </a:lnTo>
                <a:lnTo>
                  <a:pt x="929530" y="5531072"/>
                </a:lnTo>
                <a:cubicBezTo>
                  <a:pt x="978372" y="5536009"/>
                  <a:pt x="1054783" y="5538420"/>
                  <a:pt x="998513" y="5515760"/>
                </a:cubicBezTo>
                <a:lnTo>
                  <a:pt x="954103" y="5509335"/>
                </a:lnTo>
                <a:lnTo>
                  <a:pt x="989817" y="5501861"/>
                </a:lnTo>
                <a:lnTo>
                  <a:pt x="981477" y="5500150"/>
                </a:lnTo>
                <a:cubicBezTo>
                  <a:pt x="973753" y="5498936"/>
                  <a:pt x="969039" y="5498764"/>
                  <a:pt x="969578" y="5500268"/>
                </a:cubicBezTo>
                <a:cubicBezTo>
                  <a:pt x="969139" y="5485249"/>
                  <a:pt x="994212" y="5488200"/>
                  <a:pt x="1023999" y="5490987"/>
                </a:cubicBezTo>
                <a:lnTo>
                  <a:pt x="1037442" y="5491895"/>
                </a:lnTo>
                <a:lnTo>
                  <a:pt x="1054858" y="5488249"/>
                </a:lnTo>
                <a:lnTo>
                  <a:pt x="1122988" y="5473942"/>
                </a:lnTo>
                <a:lnTo>
                  <a:pt x="1087114" y="5471450"/>
                </a:lnTo>
                <a:lnTo>
                  <a:pt x="1059589" y="5470573"/>
                </a:lnTo>
                <a:lnTo>
                  <a:pt x="953789" y="5488442"/>
                </a:lnTo>
                <a:cubicBezTo>
                  <a:pt x="895553" y="5497577"/>
                  <a:pt x="925811" y="5484176"/>
                  <a:pt x="959005" y="5473113"/>
                </a:cubicBezTo>
                <a:lnTo>
                  <a:pt x="979853" y="5466816"/>
                </a:lnTo>
                <a:lnTo>
                  <a:pt x="959635" y="5465533"/>
                </a:lnTo>
                <a:lnTo>
                  <a:pt x="908977" y="5461435"/>
                </a:lnTo>
                <a:lnTo>
                  <a:pt x="924191" y="5458293"/>
                </a:lnTo>
                <a:lnTo>
                  <a:pt x="1033611" y="5431291"/>
                </a:lnTo>
                <a:lnTo>
                  <a:pt x="1091423" y="5424500"/>
                </a:lnTo>
                <a:cubicBezTo>
                  <a:pt x="1128064" y="5422862"/>
                  <a:pt x="1112138" y="5421190"/>
                  <a:pt x="1087249" y="5418178"/>
                </a:cubicBezTo>
                <a:lnTo>
                  <a:pt x="1086931" y="5418132"/>
                </a:lnTo>
                <a:lnTo>
                  <a:pt x="1091656" y="5416967"/>
                </a:lnTo>
                <a:cubicBezTo>
                  <a:pt x="1148335" y="5403800"/>
                  <a:pt x="1206842" y="5391176"/>
                  <a:pt x="1270095" y="5378896"/>
                </a:cubicBezTo>
                <a:cubicBezTo>
                  <a:pt x="1272631" y="5377169"/>
                  <a:pt x="1290188" y="5373736"/>
                  <a:pt x="1306341" y="5369609"/>
                </a:cubicBezTo>
                <a:lnTo>
                  <a:pt x="1318100" y="5365941"/>
                </a:lnTo>
                <a:lnTo>
                  <a:pt x="1292197" y="5369716"/>
                </a:lnTo>
                <a:cubicBezTo>
                  <a:pt x="1199622" y="5388524"/>
                  <a:pt x="1117406" y="5417929"/>
                  <a:pt x="1011418" y="5428225"/>
                </a:cubicBezTo>
                <a:lnTo>
                  <a:pt x="1073158" y="5411611"/>
                </a:lnTo>
                <a:lnTo>
                  <a:pt x="1060708" y="5414268"/>
                </a:lnTo>
                <a:lnTo>
                  <a:pt x="1048642" y="5412492"/>
                </a:lnTo>
                <a:cubicBezTo>
                  <a:pt x="1037164" y="5410151"/>
                  <a:pt x="1028896" y="5407311"/>
                  <a:pt x="1029288" y="5403808"/>
                </a:cubicBezTo>
                <a:cubicBezTo>
                  <a:pt x="1026377" y="5395659"/>
                  <a:pt x="1113226" y="5393336"/>
                  <a:pt x="1160650" y="5388404"/>
                </a:cubicBezTo>
                <a:lnTo>
                  <a:pt x="1175567" y="5386210"/>
                </a:lnTo>
                <a:lnTo>
                  <a:pt x="1184994" y="5384037"/>
                </a:lnTo>
                <a:lnTo>
                  <a:pt x="1190370" y="5380698"/>
                </a:lnTo>
                <a:cubicBezTo>
                  <a:pt x="1189412" y="5379024"/>
                  <a:pt x="1184812" y="5377112"/>
                  <a:pt x="1175533" y="5374894"/>
                </a:cubicBezTo>
                <a:cubicBezTo>
                  <a:pt x="1170351" y="5374948"/>
                  <a:pt x="1158294" y="5374718"/>
                  <a:pt x="1143052" y="5374150"/>
                </a:cubicBezTo>
                <a:lnTo>
                  <a:pt x="1099018" y="5371800"/>
                </a:lnTo>
                <a:lnTo>
                  <a:pt x="1074087" y="5377686"/>
                </a:lnTo>
                <a:cubicBezTo>
                  <a:pt x="1058436" y="5380749"/>
                  <a:pt x="1042644" y="5382979"/>
                  <a:pt x="1026674" y="5383677"/>
                </a:cubicBezTo>
                <a:cubicBezTo>
                  <a:pt x="1037396" y="5379946"/>
                  <a:pt x="1046953" y="5376944"/>
                  <a:pt x="1055842" y="5374342"/>
                </a:cubicBezTo>
                <a:lnTo>
                  <a:pt x="1072478" y="5369773"/>
                </a:lnTo>
                <a:lnTo>
                  <a:pt x="1065464" y="5369177"/>
                </a:lnTo>
                <a:lnTo>
                  <a:pt x="1044658" y="5366555"/>
                </a:lnTo>
                <a:lnTo>
                  <a:pt x="991028" y="5379200"/>
                </a:lnTo>
                <a:cubicBezTo>
                  <a:pt x="901528" y="5399527"/>
                  <a:pt x="827577" y="5414211"/>
                  <a:pt x="716266" y="5438874"/>
                </a:cubicBezTo>
                <a:cubicBezTo>
                  <a:pt x="716266" y="5438874"/>
                  <a:pt x="715130" y="5439322"/>
                  <a:pt x="713138" y="5440067"/>
                </a:cubicBezTo>
                <a:lnTo>
                  <a:pt x="712304" y="5440366"/>
                </a:lnTo>
                <a:lnTo>
                  <a:pt x="726222" y="5439739"/>
                </a:lnTo>
                <a:cubicBezTo>
                  <a:pt x="767939" y="5440573"/>
                  <a:pt x="821439" y="5447244"/>
                  <a:pt x="840649" y="5445846"/>
                </a:cubicBezTo>
                <a:lnTo>
                  <a:pt x="938751" y="5440354"/>
                </a:lnTo>
                <a:lnTo>
                  <a:pt x="858292" y="5457625"/>
                </a:lnTo>
                <a:lnTo>
                  <a:pt x="847864" y="5456850"/>
                </a:lnTo>
                <a:cubicBezTo>
                  <a:pt x="827876" y="5455684"/>
                  <a:pt x="804961" y="5454748"/>
                  <a:pt x="775739" y="5454174"/>
                </a:cubicBezTo>
                <a:cubicBezTo>
                  <a:pt x="767932" y="5453005"/>
                  <a:pt x="725677" y="5452391"/>
                  <a:pt x="699282" y="5450226"/>
                </a:cubicBezTo>
                <a:lnTo>
                  <a:pt x="687038" y="5448469"/>
                </a:lnTo>
                <a:lnTo>
                  <a:pt x="679752" y="5450686"/>
                </a:lnTo>
                <a:cubicBezTo>
                  <a:pt x="661429" y="5455329"/>
                  <a:pt x="642975" y="5457444"/>
                  <a:pt x="642452" y="5447337"/>
                </a:cubicBezTo>
                <a:cubicBezTo>
                  <a:pt x="648793" y="5436406"/>
                  <a:pt x="762984" y="5420242"/>
                  <a:pt x="767331" y="5417278"/>
                </a:cubicBezTo>
                <a:cubicBezTo>
                  <a:pt x="823523" y="5403204"/>
                  <a:pt x="877233" y="5390547"/>
                  <a:pt x="931423" y="5377424"/>
                </a:cubicBezTo>
                <a:lnTo>
                  <a:pt x="1021739" y="5354360"/>
                </a:lnTo>
                <a:lnTo>
                  <a:pt x="1023921" y="5349598"/>
                </a:lnTo>
                <a:cubicBezTo>
                  <a:pt x="1026902" y="5345592"/>
                  <a:pt x="1031057" y="5340933"/>
                  <a:pt x="1035104" y="5336554"/>
                </a:cubicBezTo>
                <a:lnTo>
                  <a:pt x="1036294" y="5335271"/>
                </a:lnTo>
                <a:lnTo>
                  <a:pt x="1014855" y="5340354"/>
                </a:lnTo>
                <a:cubicBezTo>
                  <a:pt x="987838" y="5347018"/>
                  <a:pt x="965076" y="5353244"/>
                  <a:pt x="960661" y="5353775"/>
                </a:cubicBezTo>
                <a:cubicBezTo>
                  <a:pt x="837019" y="5384090"/>
                  <a:pt x="704716" y="5412597"/>
                  <a:pt x="555755" y="5452467"/>
                </a:cubicBezTo>
                <a:cubicBezTo>
                  <a:pt x="555755" y="5452467"/>
                  <a:pt x="476838" y="5472117"/>
                  <a:pt x="486801" y="5458717"/>
                </a:cubicBezTo>
                <a:lnTo>
                  <a:pt x="508020" y="5452695"/>
                </a:lnTo>
                <a:lnTo>
                  <a:pt x="538908" y="5452091"/>
                </a:lnTo>
                <a:cubicBezTo>
                  <a:pt x="551002" y="5451468"/>
                  <a:pt x="560606" y="5450383"/>
                  <a:pt x="564731" y="5448524"/>
                </a:cubicBezTo>
                <a:lnTo>
                  <a:pt x="558064" y="5440739"/>
                </a:lnTo>
                <a:lnTo>
                  <a:pt x="565718" y="5439064"/>
                </a:lnTo>
                <a:cubicBezTo>
                  <a:pt x="557027" y="5444989"/>
                  <a:pt x="646987" y="5424417"/>
                  <a:pt x="637245" y="5410128"/>
                </a:cubicBezTo>
                <a:cubicBezTo>
                  <a:pt x="634169" y="5405616"/>
                  <a:pt x="547285" y="5430701"/>
                  <a:pt x="530444" y="5435573"/>
                </a:cubicBezTo>
                <a:lnTo>
                  <a:pt x="523728" y="5436990"/>
                </a:lnTo>
                <a:lnTo>
                  <a:pt x="522789" y="5436899"/>
                </a:lnTo>
                <a:lnTo>
                  <a:pt x="501058" y="5436913"/>
                </a:lnTo>
                <a:lnTo>
                  <a:pt x="652054" y="5395077"/>
                </a:lnTo>
                <a:cubicBezTo>
                  <a:pt x="728662" y="5375344"/>
                  <a:pt x="807216" y="5355939"/>
                  <a:pt x="888306" y="5334804"/>
                </a:cubicBezTo>
                <a:cubicBezTo>
                  <a:pt x="888306" y="5334804"/>
                  <a:pt x="903259" y="5340101"/>
                  <a:pt x="911807" y="5336442"/>
                </a:cubicBezTo>
                <a:lnTo>
                  <a:pt x="917261" y="5329487"/>
                </a:lnTo>
                <a:lnTo>
                  <a:pt x="917681" y="5329418"/>
                </a:lnTo>
                <a:cubicBezTo>
                  <a:pt x="957617" y="5321779"/>
                  <a:pt x="999576" y="5312220"/>
                  <a:pt x="1040859" y="5305328"/>
                </a:cubicBezTo>
                <a:cubicBezTo>
                  <a:pt x="1178798" y="5286379"/>
                  <a:pt x="1324563" y="5260242"/>
                  <a:pt x="1458903" y="5231613"/>
                </a:cubicBezTo>
                <a:cubicBezTo>
                  <a:pt x="1526451" y="5217189"/>
                  <a:pt x="1581826" y="5212024"/>
                  <a:pt x="1616934" y="5176414"/>
                </a:cubicBezTo>
                <a:lnTo>
                  <a:pt x="1617044" y="5176330"/>
                </a:lnTo>
                <a:lnTo>
                  <a:pt x="1615497" y="5176607"/>
                </a:lnTo>
                <a:cubicBezTo>
                  <a:pt x="1455180" y="5205844"/>
                  <a:pt x="1294017" y="5235597"/>
                  <a:pt x="1138497" y="5264248"/>
                </a:cubicBezTo>
                <a:cubicBezTo>
                  <a:pt x="1115212" y="5266425"/>
                  <a:pt x="1089507" y="5271734"/>
                  <a:pt x="1063285" y="5276194"/>
                </a:cubicBezTo>
                <a:lnTo>
                  <a:pt x="1013560" y="5280541"/>
                </a:lnTo>
                <a:lnTo>
                  <a:pt x="1014152" y="5280407"/>
                </a:lnTo>
                <a:lnTo>
                  <a:pt x="1025902" y="5275149"/>
                </a:lnTo>
                <a:cubicBezTo>
                  <a:pt x="1029162" y="5272926"/>
                  <a:pt x="1029081" y="5271739"/>
                  <a:pt x="1027130" y="5271212"/>
                </a:cubicBezTo>
                <a:cubicBezTo>
                  <a:pt x="1021275" y="5269627"/>
                  <a:pt x="998564" y="5273959"/>
                  <a:pt x="998564" y="5273959"/>
                </a:cubicBezTo>
                <a:lnTo>
                  <a:pt x="1001897" y="5281561"/>
                </a:lnTo>
                <a:lnTo>
                  <a:pt x="984973" y="5283041"/>
                </a:lnTo>
                <a:lnTo>
                  <a:pt x="976780" y="5281184"/>
                </a:lnTo>
                <a:lnTo>
                  <a:pt x="976864" y="5281040"/>
                </a:lnTo>
                <a:lnTo>
                  <a:pt x="976474" y="5281115"/>
                </a:lnTo>
                <a:lnTo>
                  <a:pt x="967271" y="5279029"/>
                </a:lnTo>
                <a:cubicBezTo>
                  <a:pt x="963429" y="5277611"/>
                  <a:pt x="961533" y="5276123"/>
                  <a:pt x="961240" y="5274598"/>
                </a:cubicBezTo>
                <a:lnTo>
                  <a:pt x="964331" y="5272631"/>
                </a:lnTo>
                <a:lnTo>
                  <a:pt x="1012836" y="5260844"/>
                </a:lnTo>
                <a:lnTo>
                  <a:pt x="1001697" y="5262251"/>
                </a:lnTo>
                <a:lnTo>
                  <a:pt x="1028368" y="5253951"/>
                </a:lnTo>
                <a:lnTo>
                  <a:pt x="1055166" y="5249699"/>
                </a:lnTo>
                <a:cubicBezTo>
                  <a:pt x="1142197" y="5228743"/>
                  <a:pt x="1232389" y="5215178"/>
                  <a:pt x="1324870" y="5192241"/>
                </a:cubicBezTo>
                <a:cubicBezTo>
                  <a:pt x="1358528" y="5179770"/>
                  <a:pt x="1284127" y="5193052"/>
                  <a:pt x="1262507" y="5196877"/>
                </a:cubicBezTo>
                <a:lnTo>
                  <a:pt x="1250896" y="5198632"/>
                </a:lnTo>
                <a:lnTo>
                  <a:pt x="1328443" y="5174986"/>
                </a:lnTo>
                <a:cubicBezTo>
                  <a:pt x="1338184" y="5189274"/>
                  <a:pt x="1343479" y="5158127"/>
                  <a:pt x="1328443" y="5174986"/>
                </a:cubicBezTo>
                <a:lnTo>
                  <a:pt x="1277257" y="5184532"/>
                </a:lnTo>
                <a:lnTo>
                  <a:pt x="1170737" y="5204399"/>
                </a:lnTo>
                <a:lnTo>
                  <a:pt x="1163186" y="5202604"/>
                </a:lnTo>
                <a:cubicBezTo>
                  <a:pt x="1153984" y="5200552"/>
                  <a:pt x="1146546" y="5198698"/>
                  <a:pt x="1146009" y="5197194"/>
                </a:cubicBezTo>
                <a:cubicBezTo>
                  <a:pt x="1143860" y="5191176"/>
                  <a:pt x="1251749" y="5189752"/>
                  <a:pt x="1276188" y="5181540"/>
                </a:cubicBezTo>
                <a:cubicBezTo>
                  <a:pt x="1239076" y="5172663"/>
                  <a:pt x="1222650" y="5184923"/>
                  <a:pt x="1174166" y="5180991"/>
                </a:cubicBezTo>
                <a:cubicBezTo>
                  <a:pt x="1174166" y="5180991"/>
                  <a:pt x="1149197" y="5182359"/>
                  <a:pt x="1123961" y="5182974"/>
                </a:cubicBezTo>
                <a:lnTo>
                  <a:pt x="1093635" y="5183055"/>
                </a:lnTo>
                <a:lnTo>
                  <a:pt x="1109730" y="5175307"/>
                </a:lnTo>
                <a:cubicBezTo>
                  <a:pt x="1114988" y="5174108"/>
                  <a:pt x="1122463" y="5173141"/>
                  <a:pt x="1131353" y="5172105"/>
                </a:cubicBezTo>
                <a:lnTo>
                  <a:pt x="1145431" y="5170413"/>
                </a:lnTo>
                <a:lnTo>
                  <a:pt x="1161455" y="5168488"/>
                </a:lnTo>
                <a:cubicBezTo>
                  <a:pt x="1183274" y="5165539"/>
                  <a:pt x="1207523" y="5161115"/>
                  <a:pt x="1227751" y="5152813"/>
                </a:cubicBezTo>
                <a:cubicBezTo>
                  <a:pt x="1295070" y="5127873"/>
                  <a:pt x="1188707" y="5143282"/>
                  <a:pt x="1166706" y="5148670"/>
                </a:cubicBezTo>
                <a:lnTo>
                  <a:pt x="1131601" y="5154756"/>
                </a:lnTo>
                <a:lnTo>
                  <a:pt x="1142335" y="5150118"/>
                </a:lnTo>
                <a:cubicBezTo>
                  <a:pt x="1141799" y="5148613"/>
                  <a:pt x="1124721" y="5146978"/>
                  <a:pt x="1101371" y="5145257"/>
                </a:cubicBezTo>
                <a:lnTo>
                  <a:pt x="1057579" y="5142262"/>
                </a:lnTo>
                <a:lnTo>
                  <a:pt x="1120574" y="5127481"/>
                </a:lnTo>
                <a:lnTo>
                  <a:pt x="1141669" y="5119392"/>
                </a:lnTo>
                <a:lnTo>
                  <a:pt x="1196141" y="5110693"/>
                </a:lnTo>
                <a:cubicBezTo>
                  <a:pt x="1241304" y="5102259"/>
                  <a:pt x="1274700" y="5119128"/>
                  <a:pt x="1322602" y="5103031"/>
                </a:cubicBezTo>
                <a:cubicBezTo>
                  <a:pt x="1322602" y="5103031"/>
                  <a:pt x="1322893" y="5103845"/>
                  <a:pt x="1323256" y="5104865"/>
                </a:cubicBezTo>
                <a:lnTo>
                  <a:pt x="1324075" y="5107156"/>
                </a:lnTo>
                <a:lnTo>
                  <a:pt x="1324566" y="5108532"/>
                </a:lnTo>
                <a:cubicBezTo>
                  <a:pt x="1324785" y="5109143"/>
                  <a:pt x="1324639" y="5108736"/>
                  <a:pt x="1324349" y="5107921"/>
                </a:cubicBezTo>
                <a:lnTo>
                  <a:pt x="1324075" y="5107156"/>
                </a:lnTo>
                <a:lnTo>
                  <a:pt x="1322602" y="5103031"/>
                </a:lnTo>
                <a:cubicBezTo>
                  <a:pt x="1309872" y="5081186"/>
                  <a:pt x="1241803" y="5097527"/>
                  <a:pt x="1200744" y="5100686"/>
                </a:cubicBezTo>
                <a:lnTo>
                  <a:pt x="1189705" y="5099492"/>
                </a:lnTo>
                <a:lnTo>
                  <a:pt x="1200522" y="5094865"/>
                </a:lnTo>
                <a:cubicBezTo>
                  <a:pt x="1243551" y="5084682"/>
                  <a:pt x="1262884" y="5090230"/>
                  <a:pt x="1283629" y="5069641"/>
                </a:cubicBezTo>
                <a:cubicBezTo>
                  <a:pt x="1297956" y="5051625"/>
                  <a:pt x="1287330" y="5034137"/>
                  <a:pt x="1298988" y="5027053"/>
                </a:cubicBezTo>
                <a:cubicBezTo>
                  <a:pt x="1329106" y="5008753"/>
                  <a:pt x="1439012" y="4999172"/>
                  <a:pt x="1482631" y="4989960"/>
                </a:cubicBezTo>
                <a:lnTo>
                  <a:pt x="1676890" y="4950250"/>
                </a:lnTo>
                <a:lnTo>
                  <a:pt x="1678136" y="4947305"/>
                </a:lnTo>
                <a:lnTo>
                  <a:pt x="1681693" y="4937068"/>
                </a:lnTo>
                <a:lnTo>
                  <a:pt x="1559268" y="4958192"/>
                </a:lnTo>
                <a:cubicBezTo>
                  <a:pt x="1450637" y="4977807"/>
                  <a:pt x="1339182" y="4997975"/>
                  <a:pt x="1218608" y="5017364"/>
                </a:cubicBezTo>
                <a:cubicBezTo>
                  <a:pt x="1197580" y="5022160"/>
                  <a:pt x="1145179" y="5030056"/>
                  <a:pt x="1085386" y="5041112"/>
                </a:cubicBezTo>
                <a:cubicBezTo>
                  <a:pt x="1079886" y="5042459"/>
                  <a:pt x="1065295" y="5045671"/>
                  <a:pt x="1047889" y="5049284"/>
                </a:cubicBezTo>
                <a:lnTo>
                  <a:pt x="1021937" y="5054329"/>
                </a:lnTo>
                <a:lnTo>
                  <a:pt x="1019705" y="5052011"/>
                </a:lnTo>
                <a:lnTo>
                  <a:pt x="1003008" y="5046732"/>
                </a:lnTo>
                <a:lnTo>
                  <a:pt x="1006767" y="5045439"/>
                </a:lnTo>
                <a:cubicBezTo>
                  <a:pt x="1015543" y="5041966"/>
                  <a:pt x="1013510" y="5041383"/>
                  <a:pt x="1005818" y="5042346"/>
                </a:cubicBezTo>
                <a:lnTo>
                  <a:pt x="994765" y="5044125"/>
                </a:lnTo>
                <a:lnTo>
                  <a:pt x="992841" y="5043517"/>
                </a:lnTo>
                <a:cubicBezTo>
                  <a:pt x="964364" y="5038656"/>
                  <a:pt x="931671" y="5043111"/>
                  <a:pt x="900317" y="5042693"/>
                </a:cubicBezTo>
                <a:lnTo>
                  <a:pt x="889481" y="5042734"/>
                </a:lnTo>
                <a:lnTo>
                  <a:pt x="886067" y="5040465"/>
                </a:lnTo>
                <a:cubicBezTo>
                  <a:pt x="883204" y="5037840"/>
                  <a:pt x="881618" y="5035229"/>
                  <a:pt x="882189" y="5032886"/>
                </a:cubicBezTo>
                <a:cubicBezTo>
                  <a:pt x="883647" y="5032001"/>
                  <a:pt x="896217" y="5029019"/>
                  <a:pt x="914597" y="5024958"/>
                </a:cubicBezTo>
                <a:lnTo>
                  <a:pt x="968999" y="5013319"/>
                </a:lnTo>
                <a:lnTo>
                  <a:pt x="1046920" y="5014780"/>
                </a:lnTo>
                <a:cubicBezTo>
                  <a:pt x="1071261" y="5011657"/>
                  <a:pt x="1173864" y="5013836"/>
                  <a:pt x="1180207" y="5006017"/>
                </a:cubicBezTo>
                <a:lnTo>
                  <a:pt x="1179177" y="5005140"/>
                </a:lnTo>
                <a:lnTo>
                  <a:pt x="1121348" y="5005366"/>
                </a:lnTo>
                <a:lnTo>
                  <a:pt x="1034288" y="4999577"/>
                </a:lnTo>
                <a:lnTo>
                  <a:pt x="1052157" y="4995831"/>
                </a:lnTo>
                <a:cubicBezTo>
                  <a:pt x="1072559" y="4991540"/>
                  <a:pt x="1088160" y="4988213"/>
                  <a:pt x="1093661" y="4986866"/>
                </a:cubicBezTo>
                <a:cubicBezTo>
                  <a:pt x="1148350" y="4969599"/>
                  <a:pt x="1198770" y="4956256"/>
                  <a:pt x="1238258" y="4940242"/>
                </a:cubicBezTo>
                <a:cubicBezTo>
                  <a:pt x="1244087" y="4936700"/>
                  <a:pt x="1259003" y="4919656"/>
                  <a:pt x="1264832" y="4916114"/>
                </a:cubicBezTo>
                <a:cubicBezTo>
                  <a:pt x="1322779" y="4888885"/>
                  <a:pt x="1431272" y="4905438"/>
                  <a:pt x="1425885" y="4883436"/>
                </a:cubicBezTo>
                <a:cubicBezTo>
                  <a:pt x="1425885" y="4883436"/>
                  <a:pt x="1401313" y="4882403"/>
                  <a:pt x="1382571" y="4877829"/>
                </a:cubicBezTo>
                <a:cubicBezTo>
                  <a:pt x="1371277" y="4880035"/>
                  <a:pt x="1361586" y="4881601"/>
                  <a:pt x="1360736" y="4882117"/>
                </a:cubicBezTo>
                <a:lnTo>
                  <a:pt x="1372869" y="4881339"/>
                </a:lnTo>
                <a:lnTo>
                  <a:pt x="1363625" y="4884684"/>
                </a:lnTo>
                <a:cubicBezTo>
                  <a:pt x="1358099" y="4885715"/>
                  <a:pt x="1354151" y="4885785"/>
                  <a:pt x="1354151" y="4885785"/>
                </a:cubicBezTo>
                <a:cubicBezTo>
                  <a:pt x="1354151" y="4885785"/>
                  <a:pt x="1343525" y="4868297"/>
                  <a:pt x="1326763" y="4869171"/>
                </a:cubicBezTo>
                <a:cubicBezTo>
                  <a:pt x="1291849" y="4866441"/>
                  <a:pt x="1202913" y="4895207"/>
                  <a:pt x="1171541" y="4898306"/>
                </a:cubicBezTo>
                <a:cubicBezTo>
                  <a:pt x="1165712" y="4901848"/>
                  <a:pt x="1158038" y="4889218"/>
                  <a:pt x="1148666" y="4886931"/>
                </a:cubicBezTo>
                <a:cubicBezTo>
                  <a:pt x="1104381" y="4881914"/>
                  <a:pt x="1018014" y="4917100"/>
                  <a:pt x="965023" y="4924023"/>
                </a:cubicBezTo>
                <a:cubicBezTo>
                  <a:pt x="915194" y="4938338"/>
                  <a:pt x="853705" y="4959738"/>
                  <a:pt x="779683" y="4971458"/>
                </a:cubicBezTo>
                <a:cubicBezTo>
                  <a:pt x="779683" y="4971458"/>
                  <a:pt x="763512" y="4973303"/>
                  <a:pt x="759380" y="4966502"/>
                </a:cubicBezTo>
                <a:cubicBezTo>
                  <a:pt x="770755" y="4943628"/>
                  <a:pt x="908109" y="4926680"/>
                  <a:pt x="935939" y="4917751"/>
                </a:cubicBezTo>
                <a:lnTo>
                  <a:pt x="957432" y="4912245"/>
                </a:lnTo>
                <a:lnTo>
                  <a:pt x="965125" y="4912608"/>
                </a:lnTo>
                <a:lnTo>
                  <a:pt x="958802" y="4911894"/>
                </a:lnTo>
                <a:lnTo>
                  <a:pt x="1162870" y="4859613"/>
                </a:lnTo>
                <a:cubicBezTo>
                  <a:pt x="1238457" y="4842057"/>
                  <a:pt x="1314056" y="4826092"/>
                  <a:pt x="1389874" y="4811036"/>
                </a:cubicBezTo>
                <a:lnTo>
                  <a:pt x="1773708" y="4740017"/>
                </a:lnTo>
                <a:lnTo>
                  <a:pt x="1780038" y="4733609"/>
                </a:lnTo>
                <a:lnTo>
                  <a:pt x="1777980" y="4722752"/>
                </a:lnTo>
                <a:lnTo>
                  <a:pt x="1730318" y="4730711"/>
                </a:lnTo>
                <a:cubicBezTo>
                  <a:pt x="1686663" y="4737950"/>
                  <a:pt x="1643171" y="4744090"/>
                  <a:pt x="1599219" y="4746188"/>
                </a:cubicBezTo>
                <a:cubicBezTo>
                  <a:pt x="1635221" y="4734289"/>
                  <a:pt x="1670823" y="4725292"/>
                  <a:pt x="1706238" y="4717763"/>
                </a:cubicBezTo>
                <a:lnTo>
                  <a:pt x="1784558" y="4703244"/>
                </a:lnTo>
                <a:lnTo>
                  <a:pt x="1777924" y="4692918"/>
                </a:lnTo>
                <a:lnTo>
                  <a:pt x="1772277" y="4687943"/>
                </a:lnTo>
                <a:lnTo>
                  <a:pt x="1731110" y="4693981"/>
                </a:lnTo>
                <a:cubicBezTo>
                  <a:pt x="1633962" y="4709778"/>
                  <a:pt x="1536812" y="4725576"/>
                  <a:pt x="1436763" y="4737150"/>
                </a:cubicBezTo>
                <a:cubicBezTo>
                  <a:pt x="1325991" y="4748588"/>
                  <a:pt x="1220947" y="4784231"/>
                  <a:pt x="1111544" y="4805312"/>
                </a:cubicBezTo>
                <a:lnTo>
                  <a:pt x="1107397" y="4805863"/>
                </a:lnTo>
                <a:lnTo>
                  <a:pt x="1098688" y="4799513"/>
                </a:lnTo>
                <a:cubicBezTo>
                  <a:pt x="1094660" y="4798198"/>
                  <a:pt x="1090945" y="4797760"/>
                  <a:pt x="1090945" y="4797760"/>
                </a:cubicBezTo>
                <a:lnTo>
                  <a:pt x="1034641" y="4797212"/>
                </a:lnTo>
                <a:lnTo>
                  <a:pt x="1026888" y="4795975"/>
                </a:lnTo>
                <a:lnTo>
                  <a:pt x="1020130" y="4797072"/>
                </a:lnTo>
                <a:lnTo>
                  <a:pt x="995494" y="4796832"/>
                </a:lnTo>
                <a:cubicBezTo>
                  <a:pt x="966244" y="4798092"/>
                  <a:pt x="939656" y="4800286"/>
                  <a:pt x="915999" y="4801494"/>
                </a:cubicBezTo>
                <a:lnTo>
                  <a:pt x="889573" y="4800895"/>
                </a:lnTo>
                <a:lnTo>
                  <a:pt x="896878" y="4798089"/>
                </a:lnTo>
                <a:cubicBezTo>
                  <a:pt x="951045" y="4780204"/>
                  <a:pt x="989878" y="4775563"/>
                  <a:pt x="1052210" y="4756647"/>
                </a:cubicBezTo>
                <a:cubicBezTo>
                  <a:pt x="1166688" y="4728322"/>
                  <a:pt x="1070667" y="4745430"/>
                  <a:pt x="1031622" y="4735899"/>
                </a:cubicBezTo>
                <a:cubicBezTo>
                  <a:pt x="1001948" y="4728655"/>
                  <a:pt x="1072956" y="4736059"/>
                  <a:pt x="1055909" y="4721141"/>
                </a:cubicBezTo>
                <a:cubicBezTo>
                  <a:pt x="1038864" y="4706223"/>
                  <a:pt x="975089" y="4736994"/>
                  <a:pt x="943716" y="4740092"/>
                </a:cubicBezTo>
                <a:cubicBezTo>
                  <a:pt x="909466" y="4751593"/>
                  <a:pt x="869980" y="4767606"/>
                  <a:pt x="829237" y="4768417"/>
                </a:cubicBezTo>
                <a:cubicBezTo>
                  <a:pt x="829237" y="4768417"/>
                  <a:pt x="821562" y="4755788"/>
                  <a:pt x="812191" y="4753499"/>
                </a:cubicBezTo>
                <a:cubicBezTo>
                  <a:pt x="796019" y="4755345"/>
                  <a:pt x="699999" y="4772451"/>
                  <a:pt x="677997" y="4777840"/>
                </a:cubicBezTo>
                <a:cubicBezTo>
                  <a:pt x="563960" y="4780619"/>
                  <a:pt x="747603" y="4743526"/>
                  <a:pt x="781262" y="4731056"/>
                </a:cubicBezTo>
                <a:lnTo>
                  <a:pt x="842237" y="4717992"/>
                </a:lnTo>
                <a:lnTo>
                  <a:pt x="850430" y="4718162"/>
                </a:lnTo>
                <a:cubicBezTo>
                  <a:pt x="907708" y="4719456"/>
                  <a:pt x="1005326" y="4722045"/>
                  <a:pt x="1009726" y="4720567"/>
                </a:cubicBezTo>
                <a:cubicBezTo>
                  <a:pt x="1011584" y="4716574"/>
                  <a:pt x="1005875" y="4709785"/>
                  <a:pt x="998577" y="4703529"/>
                </a:cubicBezTo>
                <a:lnTo>
                  <a:pt x="988630" y="4696874"/>
                </a:lnTo>
                <a:lnTo>
                  <a:pt x="960206" y="4690093"/>
                </a:lnTo>
                <a:lnTo>
                  <a:pt x="954897" y="4688455"/>
                </a:lnTo>
                <a:lnTo>
                  <a:pt x="951940" y="4688340"/>
                </a:lnTo>
                <a:lnTo>
                  <a:pt x="941490" y="4687938"/>
                </a:lnTo>
                <a:lnTo>
                  <a:pt x="995585" y="4670228"/>
                </a:lnTo>
                <a:cubicBezTo>
                  <a:pt x="1064257" y="4649639"/>
                  <a:pt x="1125374" y="4635700"/>
                  <a:pt x="1201107" y="4607642"/>
                </a:cubicBezTo>
                <a:cubicBezTo>
                  <a:pt x="1236610" y="4611343"/>
                  <a:pt x="1252553" y="4603650"/>
                  <a:pt x="1251650" y="4598879"/>
                </a:cubicBezTo>
                <a:cubicBezTo>
                  <a:pt x="1251198" y="4596493"/>
                  <a:pt x="1246533" y="4594836"/>
                  <a:pt x="1237998" y="4595701"/>
                </a:cubicBezTo>
                <a:cubicBezTo>
                  <a:pt x="1229460" y="4596565"/>
                  <a:pt x="1217050" y="4599949"/>
                  <a:pt x="1201107" y="4607642"/>
                </a:cubicBezTo>
                <a:cubicBezTo>
                  <a:pt x="1107371" y="4615378"/>
                  <a:pt x="1027425" y="4647992"/>
                  <a:pt x="931404" y="4665100"/>
                </a:cubicBezTo>
                <a:lnTo>
                  <a:pt x="867628" y="4681545"/>
                </a:lnTo>
                <a:lnTo>
                  <a:pt x="852726" y="4680659"/>
                </a:lnTo>
                <a:lnTo>
                  <a:pt x="875274" y="4671174"/>
                </a:lnTo>
                <a:lnTo>
                  <a:pt x="863740" y="4670735"/>
                </a:lnTo>
                <a:cubicBezTo>
                  <a:pt x="847460" y="4670324"/>
                  <a:pt x="833780" y="4670146"/>
                  <a:pt x="828599" y="4670202"/>
                </a:cubicBezTo>
                <a:cubicBezTo>
                  <a:pt x="772910" y="4667569"/>
                  <a:pt x="724425" y="4663635"/>
                  <a:pt x="704680" y="4663530"/>
                </a:cubicBezTo>
                <a:lnTo>
                  <a:pt x="623154" y="4658377"/>
                </a:lnTo>
                <a:lnTo>
                  <a:pt x="699382" y="4627498"/>
                </a:lnTo>
                <a:cubicBezTo>
                  <a:pt x="732902" y="4616441"/>
                  <a:pt x="768479" y="4607128"/>
                  <a:pt x="808594" y="4598718"/>
                </a:cubicBezTo>
                <a:cubicBezTo>
                  <a:pt x="940562" y="4559768"/>
                  <a:pt x="655069" y="4617509"/>
                  <a:pt x="651526" y="4611680"/>
                </a:cubicBezTo>
                <a:lnTo>
                  <a:pt x="673756" y="4595577"/>
                </a:lnTo>
                <a:lnTo>
                  <a:pt x="688278" y="4594611"/>
                </a:lnTo>
                <a:cubicBezTo>
                  <a:pt x="700220" y="4595093"/>
                  <a:pt x="714434" y="4597338"/>
                  <a:pt x="734670" y="4597280"/>
                </a:cubicBezTo>
                <a:cubicBezTo>
                  <a:pt x="767124" y="4593115"/>
                  <a:pt x="791564" y="4584903"/>
                  <a:pt x="812288" y="4584681"/>
                </a:cubicBezTo>
                <a:cubicBezTo>
                  <a:pt x="899452" y="4583481"/>
                  <a:pt x="974885" y="4586223"/>
                  <a:pt x="1068893" y="4582724"/>
                </a:cubicBezTo>
                <a:cubicBezTo>
                  <a:pt x="1068893" y="4582724"/>
                  <a:pt x="1148623" y="4597503"/>
                  <a:pt x="1150189" y="4583495"/>
                </a:cubicBezTo>
                <a:cubicBezTo>
                  <a:pt x="1152358" y="4578834"/>
                  <a:pt x="1127936" y="4576366"/>
                  <a:pt x="1108076" y="4575175"/>
                </a:cubicBezTo>
                <a:lnTo>
                  <a:pt x="1092918" y="4574538"/>
                </a:lnTo>
                <a:lnTo>
                  <a:pt x="1093331" y="4574513"/>
                </a:lnTo>
                <a:lnTo>
                  <a:pt x="1090368" y="4574431"/>
                </a:lnTo>
                <a:lnTo>
                  <a:pt x="1085601" y="4574231"/>
                </a:lnTo>
                <a:cubicBezTo>
                  <a:pt x="1083723" y="4574194"/>
                  <a:pt x="1083103" y="4574211"/>
                  <a:pt x="1084230" y="4574261"/>
                </a:cubicBezTo>
                <a:lnTo>
                  <a:pt x="1090368" y="4574431"/>
                </a:lnTo>
                <a:lnTo>
                  <a:pt x="1092918" y="4574538"/>
                </a:lnTo>
                <a:lnTo>
                  <a:pt x="974763" y="4582052"/>
                </a:lnTo>
                <a:cubicBezTo>
                  <a:pt x="934032" y="4584502"/>
                  <a:pt x="896699" y="4584967"/>
                  <a:pt x="876576" y="4577685"/>
                </a:cubicBezTo>
                <a:cubicBezTo>
                  <a:pt x="862698" y="4575607"/>
                  <a:pt x="858040" y="4562567"/>
                  <a:pt x="850027" y="4558520"/>
                </a:cubicBezTo>
                <a:cubicBezTo>
                  <a:pt x="835167" y="4556772"/>
                  <a:pt x="803689" y="4560607"/>
                  <a:pt x="774592" y="4555778"/>
                </a:cubicBezTo>
                <a:cubicBezTo>
                  <a:pt x="753869" y="4556001"/>
                  <a:pt x="655562" y="4547461"/>
                  <a:pt x="720472" y="4539136"/>
                </a:cubicBezTo>
                <a:cubicBezTo>
                  <a:pt x="759771" y="4532672"/>
                  <a:pt x="810763" y="4543626"/>
                  <a:pt x="830511" y="4543731"/>
                </a:cubicBezTo>
                <a:cubicBezTo>
                  <a:pt x="851593" y="4544510"/>
                  <a:pt x="867660" y="4531248"/>
                  <a:pt x="873523" y="4529278"/>
                </a:cubicBezTo>
                <a:cubicBezTo>
                  <a:pt x="887764" y="4532359"/>
                  <a:pt x="896756" y="4536078"/>
                  <a:pt x="916501" y="4536183"/>
                </a:cubicBezTo>
                <a:cubicBezTo>
                  <a:pt x="922369" y="4534214"/>
                  <a:pt x="946806" y="4526002"/>
                  <a:pt x="958538" y="4522058"/>
                </a:cubicBezTo>
                <a:cubicBezTo>
                  <a:pt x="973397" y="4523808"/>
                  <a:pt x="1026935" y="4520424"/>
                  <a:pt x="1073270" y="4518338"/>
                </a:cubicBezTo>
                <a:cubicBezTo>
                  <a:pt x="1119605" y="4516250"/>
                  <a:pt x="1234335" y="4512530"/>
                  <a:pt x="1149909" y="4506068"/>
                </a:cubicBezTo>
                <a:cubicBezTo>
                  <a:pt x="1072326" y="4497308"/>
                  <a:pt x="980828" y="4507831"/>
                  <a:pt x="905397" y="4505088"/>
                </a:cubicBezTo>
                <a:cubicBezTo>
                  <a:pt x="871687" y="4505741"/>
                  <a:pt x="836904" y="4503384"/>
                  <a:pt x="801896" y="4500401"/>
                </a:cubicBezTo>
                <a:lnTo>
                  <a:pt x="775872" y="4498305"/>
                </a:lnTo>
                <a:lnTo>
                  <a:pt x="781383" y="4497056"/>
                </a:lnTo>
                <a:lnTo>
                  <a:pt x="827069" y="4486546"/>
                </a:lnTo>
                <a:lnTo>
                  <a:pt x="892724" y="4488000"/>
                </a:lnTo>
                <a:cubicBezTo>
                  <a:pt x="941568" y="4492935"/>
                  <a:pt x="1017978" y="4495348"/>
                  <a:pt x="961707" y="4472686"/>
                </a:cubicBezTo>
                <a:lnTo>
                  <a:pt x="917297" y="4466261"/>
                </a:lnTo>
                <a:lnTo>
                  <a:pt x="1018051" y="4445176"/>
                </a:lnTo>
                <a:cubicBezTo>
                  <a:pt x="1102352" y="4427775"/>
                  <a:pt x="1188819" y="4409860"/>
                  <a:pt x="1267738" y="4390206"/>
                </a:cubicBezTo>
                <a:cubicBezTo>
                  <a:pt x="1351001" y="4367588"/>
                  <a:pt x="1244744" y="4386052"/>
                  <a:pt x="1215622" y="4391586"/>
                </a:cubicBezTo>
                <a:cubicBezTo>
                  <a:pt x="1113168" y="4414067"/>
                  <a:pt x="1010745" y="4428814"/>
                  <a:pt x="916984" y="4445369"/>
                </a:cubicBezTo>
                <a:cubicBezTo>
                  <a:pt x="839335" y="4457548"/>
                  <a:pt x="919010" y="4429666"/>
                  <a:pt x="953204" y="4420677"/>
                </a:cubicBezTo>
                <a:cubicBezTo>
                  <a:pt x="1025875" y="4401977"/>
                  <a:pt x="1096959" y="4386011"/>
                  <a:pt x="1169990" y="4370372"/>
                </a:cubicBezTo>
                <a:lnTo>
                  <a:pt x="1273729" y="4348480"/>
                </a:lnTo>
                <a:lnTo>
                  <a:pt x="1258429" y="4345726"/>
                </a:lnTo>
                <a:lnTo>
                  <a:pt x="1236099" y="4352521"/>
                </a:lnTo>
                <a:cubicBezTo>
                  <a:pt x="1217006" y="4357359"/>
                  <a:pt x="1197813" y="4360221"/>
                  <a:pt x="1189103" y="4355426"/>
                </a:cubicBezTo>
                <a:lnTo>
                  <a:pt x="1186657" y="4351594"/>
                </a:lnTo>
                <a:lnTo>
                  <a:pt x="1279680" y="4329767"/>
                </a:lnTo>
                <a:lnTo>
                  <a:pt x="1335664" y="4317891"/>
                </a:lnTo>
                <a:lnTo>
                  <a:pt x="1342583" y="4314377"/>
                </a:lnTo>
                <a:lnTo>
                  <a:pt x="1379977" y="4308495"/>
                </a:lnTo>
                <a:lnTo>
                  <a:pt x="1441112" y="4295526"/>
                </a:lnTo>
                <a:cubicBezTo>
                  <a:pt x="1493009" y="4284611"/>
                  <a:pt x="1541592" y="4273715"/>
                  <a:pt x="1582661" y="4261400"/>
                </a:cubicBezTo>
                <a:cubicBezTo>
                  <a:pt x="1472286" y="4274589"/>
                  <a:pt x="1346370" y="4297225"/>
                  <a:pt x="1215504" y="4324031"/>
                </a:cubicBezTo>
                <a:lnTo>
                  <a:pt x="1146029" y="4339377"/>
                </a:lnTo>
                <a:lnTo>
                  <a:pt x="1140356" y="4336976"/>
                </a:lnTo>
                <a:lnTo>
                  <a:pt x="1139245" y="4335590"/>
                </a:lnTo>
                <a:lnTo>
                  <a:pt x="1063832" y="4354995"/>
                </a:lnTo>
                <a:cubicBezTo>
                  <a:pt x="1063832" y="4354995"/>
                  <a:pt x="954193" y="4382298"/>
                  <a:pt x="968035" y="4363677"/>
                </a:cubicBezTo>
                <a:lnTo>
                  <a:pt x="997515" y="4355313"/>
                </a:lnTo>
                <a:lnTo>
                  <a:pt x="1040426" y="4354473"/>
                </a:lnTo>
                <a:cubicBezTo>
                  <a:pt x="1057230" y="4353610"/>
                  <a:pt x="1070571" y="4352100"/>
                  <a:pt x="1076302" y="4349517"/>
                </a:cubicBezTo>
                <a:lnTo>
                  <a:pt x="1067039" y="4338704"/>
                </a:lnTo>
                <a:lnTo>
                  <a:pt x="1077675" y="4336374"/>
                </a:lnTo>
                <a:cubicBezTo>
                  <a:pt x="1071637" y="4340491"/>
                  <a:pt x="1099862" y="4335404"/>
                  <a:pt x="1127906" y="4326808"/>
                </a:cubicBezTo>
                <a:lnTo>
                  <a:pt x="1131169" y="4325522"/>
                </a:lnTo>
                <a:lnTo>
                  <a:pt x="1128598" y="4322317"/>
                </a:lnTo>
                <a:lnTo>
                  <a:pt x="1125696" y="4314316"/>
                </a:lnTo>
                <a:lnTo>
                  <a:pt x="1083866" y="4323613"/>
                </a:lnTo>
                <a:cubicBezTo>
                  <a:pt x="1053029" y="4331692"/>
                  <a:pt x="1021810" y="4339206"/>
                  <a:pt x="989868" y="4340603"/>
                </a:cubicBezTo>
                <a:lnTo>
                  <a:pt x="1014064" y="4333369"/>
                </a:lnTo>
                <a:lnTo>
                  <a:pt x="987841" y="4333387"/>
                </a:lnTo>
                <a:lnTo>
                  <a:pt x="1109506" y="4299678"/>
                </a:lnTo>
                <a:lnTo>
                  <a:pt x="1078495" y="4306981"/>
                </a:lnTo>
                <a:cubicBezTo>
                  <a:pt x="1064328" y="4310424"/>
                  <a:pt x="1053807" y="4312986"/>
                  <a:pt x="1050865" y="4313339"/>
                </a:cubicBezTo>
                <a:cubicBezTo>
                  <a:pt x="945119" y="4339164"/>
                  <a:pt x="872560" y="4354138"/>
                  <a:pt x="780278" y="4373885"/>
                </a:cubicBezTo>
                <a:lnTo>
                  <a:pt x="728219" y="4385200"/>
                </a:lnTo>
                <a:lnTo>
                  <a:pt x="734897" y="4373142"/>
                </a:lnTo>
                <a:lnTo>
                  <a:pt x="894617" y="4334350"/>
                </a:lnTo>
                <a:lnTo>
                  <a:pt x="1056337" y="4293051"/>
                </a:lnTo>
                <a:lnTo>
                  <a:pt x="926382" y="4315557"/>
                </a:lnTo>
                <a:lnTo>
                  <a:pt x="1008673" y="4290169"/>
                </a:lnTo>
                <a:lnTo>
                  <a:pt x="1005960" y="4290664"/>
                </a:lnTo>
                <a:cubicBezTo>
                  <a:pt x="968248" y="4299163"/>
                  <a:pt x="929740" y="4309994"/>
                  <a:pt x="923855" y="4310701"/>
                </a:cubicBezTo>
                <a:lnTo>
                  <a:pt x="921014" y="4311375"/>
                </a:lnTo>
                <a:lnTo>
                  <a:pt x="730898" y="4356465"/>
                </a:lnTo>
                <a:lnTo>
                  <a:pt x="724212" y="4358135"/>
                </a:lnTo>
                <a:lnTo>
                  <a:pt x="712121" y="4358363"/>
                </a:lnTo>
                <a:cubicBezTo>
                  <a:pt x="683187" y="4360480"/>
                  <a:pt x="636704" y="4368606"/>
                  <a:pt x="604040" y="4374983"/>
                </a:cubicBezTo>
                <a:lnTo>
                  <a:pt x="592974" y="4377308"/>
                </a:lnTo>
                <a:lnTo>
                  <a:pt x="600440" y="4367055"/>
                </a:lnTo>
                <a:cubicBezTo>
                  <a:pt x="599671" y="4365927"/>
                  <a:pt x="593664" y="4366648"/>
                  <a:pt x="584823" y="4368442"/>
                </a:cubicBezTo>
                <a:lnTo>
                  <a:pt x="557268" y="4375043"/>
                </a:lnTo>
                <a:lnTo>
                  <a:pt x="558904" y="4373458"/>
                </a:lnTo>
                <a:cubicBezTo>
                  <a:pt x="569649" y="4368154"/>
                  <a:pt x="591646" y="4360982"/>
                  <a:pt x="615986" y="4353426"/>
                </a:cubicBezTo>
                <a:lnTo>
                  <a:pt x="643340" y="4344836"/>
                </a:lnTo>
                <a:lnTo>
                  <a:pt x="833174" y="4296404"/>
                </a:lnTo>
                <a:lnTo>
                  <a:pt x="801257" y="4297308"/>
                </a:lnTo>
                <a:lnTo>
                  <a:pt x="743131" y="4309742"/>
                </a:lnTo>
                <a:lnTo>
                  <a:pt x="718196" y="4315932"/>
                </a:lnTo>
                <a:lnTo>
                  <a:pt x="718884" y="4315346"/>
                </a:lnTo>
                <a:cubicBezTo>
                  <a:pt x="718571" y="4311545"/>
                  <a:pt x="709182" y="4310598"/>
                  <a:pt x="696484" y="4310977"/>
                </a:cubicBezTo>
                <a:lnTo>
                  <a:pt x="681083" y="4312283"/>
                </a:lnTo>
                <a:lnTo>
                  <a:pt x="763282" y="4293990"/>
                </a:lnTo>
                <a:lnTo>
                  <a:pt x="769851" y="4292390"/>
                </a:lnTo>
                <a:lnTo>
                  <a:pt x="743934" y="4281490"/>
                </a:lnTo>
                <a:lnTo>
                  <a:pt x="664198" y="4297150"/>
                </a:lnTo>
                <a:cubicBezTo>
                  <a:pt x="718597" y="4280443"/>
                  <a:pt x="777785" y="4265702"/>
                  <a:pt x="839372" y="4250981"/>
                </a:cubicBezTo>
                <a:cubicBezTo>
                  <a:pt x="900959" y="4236257"/>
                  <a:pt x="964944" y="4221552"/>
                  <a:pt x="1028939" y="4204913"/>
                </a:cubicBezTo>
                <a:cubicBezTo>
                  <a:pt x="1089204" y="4191364"/>
                  <a:pt x="1150828" y="4180196"/>
                  <a:pt x="1211369" y="4168804"/>
                </a:cubicBezTo>
                <a:lnTo>
                  <a:pt x="1220604" y="4166836"/>
                </a:lnTo>
                <a:lnTo>
                  <a:pt x="1165132" y="4161123"/>
                </a:lnTo>
                <a:cubicBezTo>
                  <a:pt x="1156986" y="4158385"/>
                  <a:pt x="1134166" y="4141351"/>
                  <a:pt x="1126018" y="4138616"/>
                </a:cubicBezTo>
                <a:cubicBezTo>
                  <a:pt x="1046975" y="4121420"/>
                  <a:pt x="915613" y="4174056"/>
                  <a:pt x="916919" y="4144840"/>
                </a:cubicBezTo>
                <a:cubicBezTo>
                  <a:pt x="916919" y="4144840"/>
                  <a:pt x="947339" y="4136331"/>
                  <a:pt x="969611" y="4125083"/>
                </a:cubicBezTo>
                <a:lnTo>
                  <a:pt x="967399" y="4129329"/>
                </a:lnTo>
                <a:lnTo>
                  <a:pt x="958475" y="4130706"/>
                </a:lnTo>
                <a:cubicBezTo>
                  <a:pt x="962550" y="4132074"/>
                  <a:pt x="964586" y="4132760"/>
                  <a:pt x="965976" y="4132058"/>
                </a:cubicBezTo>
                <a:lnTo>
                  <a:pt x="967399" y="4129329"/>
                </a:lnTo>
                <a:lnTo>
                  <a:pt x="983806" y="4126792"/>
                </a:lnTo>
                <a:lnTo>
                  <a:pt x="994949" y="4128134"/>
                </a:lnTo>
                <a:cubicBezTo>
                  <a:pt x="1002101" y="4127805"/>
                  <a:pt x="1007048" y="4126736"/>
                  <a:pt x="1007048" y="4126736"/>
                </a:cubicBezTo>
                <a:cubicBezTo>
                  <a:pt x="1007048" y="4126736"/>
                  <a:pt x="1016007" y="4101652"/>
                  <a:pt x="1037147" y="4097829"/>
                </a:cubicBezTo>
                <a:cubicBezTo>
                  <a:pt x="1080059" y="4084152"/>
                  <a:pt x="1198168" y="4094181"/>
                  <a:pt x="1238094" y="4088866"/>
                </a:cubicBezTo>
                <a:cubicBezTo>
                  <a:pt x="1246243" y="4091605"/>
                  <a:pt x="1252713" y="4073488"/>
                  <a:pt x="1263848" y="4067862"/>
                </a:cubicBezTo>
                <a:cubicBezTo>
                  <a:pt x="1304387" y="4053389"/>
                  <a:pt x="1380039" y="4060371"/>
                  <a:pt x="1443960" y="4061875"/>
                </a:cubicBezTo>
                <a:lnTo>
                  <a:pt x="1454172" y="4061643"/>
                </a:lnTo>
                <a:lnTo>
                  <a:pt x="1460641" y="4058703"/>
                </a:lnTo>
                <a:cubicBezTo>
                  <a:pt x="1468976" y="4054170"/>
                  <a:pt x="1476775" y="4048853"/>
                  <a:pt x="1476775" y="4048853"/>
                </a:cubicBezTo>
                <a:lnTo>
                  <a:pt x="1482085" y="4042957"/>
                </a:lnTo>
                <a:lnTo>
                  <a:pt x="1239390" y="4037722"/>
                </a:lnTo>
                <a:cubicBezTo>
                  <a:pt x="1140708" y="4037853"/>
                  <a:pt x="1042401" y="4039991"/>
                  <a:pt x="944047" y="4043330"/>
                </a:cubicBezTo>
                <a:lnTo>
                  <a:pt x="643559" y="4057518"/>
                </a:lnTo>
                <a:lnTo>
                  <a:pt x="622735" y="4049668"/>
                </a:lnTo>
                <a:lnTo>
                  <a:pt x="573244" y="4033949"/>
                </a:lnTo>
                <a:lnTo>
                  <a:pt x="666742" y="4023320"/>
                </a:lnTo>
                <a:cubicBezTo>
                  <a:pt x="700697" y="4034728"/>
                  <a:pt x="729984" y="4033643"/>
                  <a:pt x="744106" y="4019658"/>
                </a:cubicBezTo>
                <a:cubicBezTo>
                  <a:pt x="744106" y="4019658"/>
                  <a:pt x="745207" y="4018174"/>
                  <a:pt x="746583" y="4016320"/>
                </a:cubicBezTo>
                <a:lnTo>
                  <a:pt x="749677" y="4012147"/>
                </a:lnTo>
                <a:lnTo>
                  <a:pt x="751534" y="4009643"/>
                </a:lnTo>
                <a:cubicBezTo>
                  <a:pt x="752360" y="4008531"/>
                  <a:pt x="751809" y="4009273"/>
                  <a:pt x="750709" y="4010756"/>
                </a:cubicBezTo>
                <a:lnTo>
                  <a:pt x="749677" y="4012147"/>
                </a:lnTo>
                <a:lnTo>
                  <a:pt x="744106" y="4019658"/>
                </a:lnTo>
                <a:cubicBezTo>
                  <a:pt x="718299" y="4010988"/>
                  <a:pt x="690867" y="4011136"/>
                  <a:pt x="666742" y="4023320"/>
                </a:cubicBezTo>
                <a:lnTo>
                  <a:pt x="574030" y="4020487"/>
                </a:lnTo>
                <a:lnTo>
                  <a:pt x="576310" y="3999655"/>
                </a:lnTo>
                <a:cubicBezTo>
                  <a:pt x="583352" y="4004457"/>
                  <a:pt x="589389" y="4008572"/>
                  <a:pt x="589389" y="4008572"/>
                </a:cubicBezTo>
                <a:cubicBezTo>
                  <a:pt x="585568" y="3986073"/>
                  <a:pt x="581295" y="3992341"/>
                  <a:pt x="576310" y="3999655"/>
                </a:cubicBezTo>
                <a:lnTo>
                  <a:pt x="544220" y="3991776"/>
                </a:lnTo>
                <a:lnTo>
                  <a:pt x="632686" y="3984251"/>
                </a:lnTo>
                <a:lnTo>
                  <a:pt x="660885" y="3986081"/>
                </a:lnTo>
                <a:cubicBezTo>
                  <a:pt x="669999" y="3987103"/>
                  <a:pt x="675388" y="3988389"/>
                  <a:pt x="674320" y="3989954"/>
                </a:cubicBezTo>
                <a:lnTo>
                  <a:pt x="670806" y="3981005"/>
                </a:lnTo>
                <a:lnTo>
                  <a:pt x="789173" y="3970935"/>
                </a:lnTo>
                <a:lnTo>
                  <a:pt x="825394" y="3978101"/>
                </a:lnTo>
                <a:cubicBezTo>
                  <a:pt x="848381" y="3983035"/>
                  <a:pt x="874615" y="3989154"/>
                  <a:pt x="907873" y="3997671"/>
                </a:cubicBezTo>
                <a:cubicBezTo>
                  <a:pt x="924222" y="3999635"/>
                  <a:pt x="1063297" y="4037825"/>
                  <a:pt x="1008704" y="4009789"/>
                </a:cubicBezTo>
                <a:cubicBezTo>
                  <a:pt x="967189" y="3990668"/>
                  <a:pt x="865357" y="3977868"/>
                  <a:pt x="836930" y="3967670"/>
                </a:cubicBezTo>
                <a:lnTo>
                  <a:pt x="835049" y="3967031"/>
                </a:lnTo>
                <a:lnTo>
                  <a:pt x="867318" y="3964287"/>
                </a:lnTo>
                <a:cubicBezTo>
                  <a:pt x="1055454" y="3940092"/>
                  <a:pt x="1241470" y="3972940"/>
                  <a:pt x="1432589" y="3940385"/>
                </a:cubicBezTo>
                <a:cubicBezTo>
                  <a:pt x="1398400" y="3937091"/>
                  <a:pt x="1351963" y="3939340"/>
                  <a:pt x="1362029" y="3930722"/>
                </a:cubicBezTo>
                <a:lnTo>
                  <a:pt x="1390312" y="3919168"/>
                </a:lnTo>
                <a:lnTo>
                  <a:pt x="1494180" y="3938794"/>
                </a:lnTo>
                <a:lnTo>
                  <a:pt x="1505024" y="3934901"/>
                </a:lnTo>
                <a:lnTo>
                  <a:pt x="1435163" y="3914968"/>
                </a:lnTo>
                <a:lnTo>
                  <a:pt x="1443541" y="3914382"/>
                </a:lnTo>
                <a:cubicBezTo>
                  <a:pt x="1509615" y="3911050"/>
                  <a:pt x="1611387" y="3907199"/>
                  <a:pt x="1637833" y="3893843"/>
                </a:cubicBezTo>
                <a:lnTo>
                  <a:pt x="1576288" y="3885185"/>
                </a:lnTo>
                <a:lnTo>
                  <a:pt x="1573609" y="3886806"/>
                </a:lnTo>
                <a:cubicBezTo>
                  <a:pt x="1569929" y="3888167"/>
                  <a:pt x="1567351" y="3887629"/>
                  <a:pt x="1565214" y="3884495"/>
                </a:cubicBezTo>
                <a:lnTo>
                  <a:pt x="1565812" y="3883711"/>
                </a:lnTo>
                <a:lnTo>
                  <a:pt x="1556294" y="3882372"/>
                </a:lnTo>
                <a:cubicBezTo>
                  <a:pt x="1484270" y="3875805"/>
                  <a:pt x="1434650" y="3881375"/>
                  <a:pt x="1352181" y="3875906"/>
                </a:cubicBezTo>
                <a:cubicBezTo>
                  <a:pt x="1202294" y="3873931"/>
                  <a:pt x="1326376" y="3867236"/>
                  <a:pt x="1372773" y="3843804"/>
                </a:cubicBezTo>
                <a:cubicBezTo>
                  <a:pt x="1408035" y="3825996"/>
                  <a:pt x="1321215" y="3856137"/>
                  <a:pt x="1338819" y="3832396"/>
                </a:cubicBezTo>
                <a:cubicBezTo>
                  <a:pt x="1356423" y="3808656"/>
                  <a:pt x="1443617" y="3828589"/>
                  <a:pt x="1483541" y="3823272"/>
                </a:cubicBezTo>
                <a:cubicBezTo>
                  <a:pt x="1506335" y="3825468"/>
                  <a:pt x="1531042" y="3828696"/>
                  <a:pt x="1556433" y="3830009"/>
                </a:cubicBezTo>
                <a:lnTo>
                  <a:pt x="1605016" y="3827005"/>
                </a:lnTo>
                <a:lnTo>
                  <a:pt x="1637057" y="3817593"/>
                </a:lnTo>
                <a:lnTo>
                  <a:pt x="1638056" y="3815488"/>
                </a:lnTo>
                <a:cubicBezTo>
                  <a:pt x="1641065" y="3810256"/>
                  <a:pt x="1645468" y="3804321"/>
                  <a:pt x="1651035" y="3801508"/>
                </a:cubicBezTo>
                <a:cubicBezTo>
                  <a:pt x="1656196" y="3800901"/>
                  <a:pt x="1667821" y="3800027"/>
                  <a:pt x="1682806" y="3799063"/>
                </a:cubicBezTo>
                <a:lnTo>
                  <a:pt x="1704375" y="3797821"/>
                </a:lnTo>
                <a:lnTo>
                  <a:pt x="1744006" y="3786181"/>
                </a:lnTo>
                <a:lnTo>
                  <a:pt x="1815305" y="3769020"/>
                </a:lnTo>
                <a:lnTo>
                  <a:pt x="1786084" y="3767881"/>
                </a:lnTo>
                <a:cubicBezTo>
                  <a:pt x="1745119" y="3766737"/>
                  <a:pt x="1701028" y="3766409"/>
                  <a:pt x="1684120" y="3764240"/>
                </a:cubicBezTo>
                <a:cubicBezTo>
                  <a:pt x="1662742" y="3764471"/>
                  <a:pt x="1642498" y="3764986"/>
                  <a:pt x="1623627" y="3765449"/>
                </a:cubicBezTo>
                <a:lnTo>
                  <a:pt x="1616885" y="3765566"/>
                </a:lnTo>
                <a:lnTo>
                  <a:pt x="1612881" y="3766296"/>
                </a:lnTo>
                <a:lnTo>
                  <a:pt x="1600923" y="3769528"/>
                </a:lnTo>
                <a:lnTo>
                  <a:pt x="1595696" y="3767454"/>
                </a:lnTo>
                <a:lnTo>
                  <a:pt x="1582095" y="3766168"/>
                </a:lnTo>
                <a:lnTo>
                  <a:pt x="1571372" y="3766353"/>
                </a:lnTo>
                <a:cubicBezTo>
                  <a:pt x="1539598" y="3766407"/>
                  <a:pt x="1514269" y="3764920"/>
                  <a:pt x="1497292" y="3759216"/>
                </a:cubicBezTo>
                <a:lnTo>
                  <a:pt x="1441986" y="3754318"/>
                </a:lnTo>
                <a:lnTo>
                  <a:pt x="1418397" y="3759628"/>
                </a:lnTo>
                <a:lnTo>
                  <a:pt x="1389554" y="3755064"/>
                </a:lnTo>
                <a:cubicBezTo>
                  <a:pt x="1385162" y="3753981"/>
                  <a:pt x="1381698" y="3752817"/>
                  <a:pt x="1379493" y="3751576"/>
                </a:cubicBezTo>
                <a:lnTo>
                  <a:pt x="1378226" y="3749581"/>
                </a:lnTo>
                <a:lnTo>
                  <a:pt x="1313265" y="3746355"/>
                </a:lnTo>
                <a:cubicBezTo>
                  <a:pt x="1255225" y="3743827"/>
                  <a:pt x="1197246" y="3741124"/>
                  <a:pt x="1129612" y="3732446"/>
                </a:cubicBezTo>
                <a:cubicBezTo>
                  <a:pt x="1248533" y="3714655"/>
                  <a:pt x="1356365" y="3732156"/>
                  <a:pt x="1480447" y="3725461"/>
                </a:cubicBezTo>
                <a:cubicBezTo>
                  <a:pt x="1538528" y="3724686"/>
                  <a:pt x="1599915" y="3735947"/>
                  <a:pt x="1646312" y="3712516"/>
                </a:cubicBezTo>
                <a:lnTo>
                  <a:pt x="1651327" y="3707307"/>
                </a:lnTo>
                <a:lnTo>
                  <a:pt x="1609423" y="3716621"/>
                </a:lnTo>
                <a:lnTo>
                  <a:pt x="1607520" y="3717050"/>
                </a:lnTo>
                <a:lnTo>
                  <a:pt x="1559374" y="3718199"/>
                </a:lnTo>
                <a:cubicBezTo>
                  <a:pt x="1544271" y="3719031"/>
                  <a:pt x="1535275" y="3720198"/>
                  <a:pt x="1538061" y="3721605"/>
                </a:cubicBezTo>
                <a:cubicBezTo>
                  <a:pt x="1523939" y="3707620"/>
                  <a:pt x="1530780" y="3675665"/>
                  <a:pt x="1554907" y="3687851"/>
                </a:cubicBezTo>
                <a:cubicBezTo>
                  <a:pt x="1519645" y="3670043"/>
                  <a:pt x="1563056" y="3685113"/>
                  <a:pt x="1504975" y="3684337"/>
                </a:cubicBezTo>
                <a:cubicBezTo>
                  <a:pt x="1429467" y="3681613"/>
                  <a:pt x="1479719" y="3664727"/>
                  <a:pt x="1479719" y="3664727"/>
                </a:cubicBezTo>
                <a:cubicBezTo>
                  <a:pt x="1513672" y="3653320"/>
                  <a:pt x="1601675" y="3661211"/>
                  <a:pt x="1617972" y="3655736"/>
                </a:cubicBezTo>
                <a:cubicBezTo>
                  <a:pt x="1617972" y="3655736"/>
                  <a:pt x="1620147" y="3636274"/>
                  <a:pt x="1623683" y="3616356"/>
                </a:cubicBezTo>
                <a:cubicBezTo>
                  <a:pt x="1651116" y="3616503"/>
                  <a:pt x="1699192" y="3619080"/>
                  <a:pt x="1699192" y="3619080"/>
                </a:cubicBezTo>
                <a:lnTo>
                  <a:pt x="1700572" y="3608411"/>
                </a:lnTo>
                <a:lnTo>
                  <a:pt x="1617409" y="3606036"/>
                </a:lnTo>
                <a:cubicBezTo>
                  <a:pt x="1552035" y="3602213"/>
                  <a:pt x="1563293" y="3598240"/>
                  <a:pt x="1603062" y="3594327"/>
                </a:cubicBezTo>
                <a:lnTo>
                  <a:pt x="1613398" y="3593480"/>
                </a:lnTo>
                <a:lnTo>
                  <a:pt x="1572722" y="3583338"/>
                </a:lnTo>
                <a:cubicBezTo>
                  <a:pt x="1540791" y="3575922"/>
                  <a:pt x="1513099" y="3570789"/>
                  <a:pt x="1514593" y="3574969"/>
                </a:cubicBezTo>
                <a:cubicBezTo>
                  <a:pt x="1513779" y="3547147"/>
                  <a:pt x="1575978" y="3563708"/>
                  <a:pt x="1632700" y="3564940"/>
                </a:cubicBezTo>
                <a:cubicBezTo>
                  <a:pt x="1655787" y="3563037"/>
                  <a:pt x="1726177" y="3560481"/>
                  <a:pt x="1753721" y="3554413"/>
                </a:cubicBezTo>
                <a:lnTo>
                  <a:pt x="1760340" y="3551877"/>
                </a:lnTo>
                <a:lnTo>
                  <a:pt x="1729407" y="3538512"/>
                </a:lnTo>
                <a:lnTo>
                  <a:pt x="1677884" y="3534932"/>
                </a:lnTo>
                <a:cubicBezTo>
                  <a:pt x="1657524" y="3534359"/>
                  <a:pt x="1636147" y="3534127"/>
                  <a:pt x="1612110" y="3532838"/>
                </a:cubicBezTo>
                <a:cubicBezTo>
                  <a:pt x="1566568" y="3530970"/>
                  <a:pt x="1531021" y="3528868"/>
                  <a:pt x="1500778" y="3526712"/>
                </a:cubicBezTo>
                <a:lnTo>
                  <a:pt x="1430401" y="3521018"/>
                </a:lnTo>
                <a:lnTo>
                  <a:pt x="1451538" y="3516654"/>
                </a:lnTo>
                <a:lnTo>
                  <a:pt x="1603552" y="3479140"/>
                </a:lnTo>
                <a:lnTo>
                  <a:pt x="1675087" y="3470738"/>
                </a:lnTo>
                <a:lnTo>
                  <a:pt x="1603950" y="3467305"/>
                </a:lnTo>
                <a:cubicBezTo>
                  <a:pt x="1578843" y="3464600"/>
                  <a:pt x="1554348" y="3459978"/>
                  <a:pt x="1530920" y="3452106"/>
                </a:cubicBezTo>
                <a:cubicBezTo>
                  <a:pt x="1526845" y="3450737"/>
                  <a:pt x="1531441" y="3447990"/>
                  <a:pt x="1540717" y="3444837"/>
                </a:cubicBezTo>
                <a:lnTo>
                  <a:pt x="1547186" y="3443188"/>
                </a:lnTo>
                <a:lnTo>
                  <a:pt x="1687905" y="3469430"/>
                </a:lnTo>
                <a:lnTo>
                  <a:pt x="1709304" y="3467963"/>
                </a:lnTo>
                <a:cubicBezTo>
                  <a:pt x="1722935" y="3466152"/>
                  <a:pt x="1704006" y="3464063"/>
                  <a:pt x="1678074" y="3460924"/>
                </a:cubicBezTo>
                <a:lnTo>
                  <a:pt x="1677630" y="3460860"/>
                </a:lnTo>
                <a:lnTo>
                  <a:pt x="1684193" y="3459240"/>
                </a:lnTo>
                <a:lnTo>
                  <a:pt x="1720182" y="3451205"/>
                </a:lnTo>
                <a:lnTo>
                  <a:pt x="1696215" y="3443746"/>
                </a:lnTo>
                <a:lnTo>
                  <a:pt x="1641198" y="3455491"/>
                </a:lnTo>
                <a:lnTo>
                  <a:pt x="1624435" y="3453023"/>
                </a:lnTo>
                <a:cubicBezTo>
                  <a:pt x="1608490" y="3449772"/>
                  <a:pt x="1597002" y="3445827"/>
                  <a:pt x="1597546" y="3440959"/>
                </a:cubicBezTo>
                <a:cubicBezTo>
                  <a:pt x="1595928" y="3436430"/>
                  <a:pt x="1614262" y="3433198"/>
                  <a:pt x="1641064" y="3430509"/>
                </a:cubicBezTo>
                <a:lnTo>
                  <a:pt x="1651032" y="3429687"/>
                </a:lnTo>
                <a:lnTo>
                  <a:pt x="1621292" y="3420435"/>
                </a:lnTo>
                <a:lnTo>
                  <a:pt x="1636768" y="3422388"/>
                </a:lnTo>
                <a:lnTo>
                  <a:pt x="1446910" y="3376250"/>
                </a:lnTo>
                <a:cubicBezTo>
                  <a:pt x="1361351" y="3355797"/>
                  <a:pt x="1279120" y="3335318"/>
                  <a:pt x="1203546" y="3312105"/>
                </a:cubicBezTo>
                <a:cubicBezTo>
                  <a:pt x="1295068" y="3327061"/>
                  <a:pt x="1396950" y="3350608"/>
                  <a:pt x="1490237" y="3375945"/>
                </a:cubicBezTo>
                <a:lnTo>
                  <a:pt x="1586794" y="3394330"/>
                </a:lnTo>
                <a:cubicBezTo>
                  <a:pt x="1589107" y="3390933"/>
                  <a:pt x="1586098" y="3386969"/>
                  <a:pt x="1580026" y="3382901"/>
                </a:cubicBezTo>
                <a:lnTo>
                  <a:pt x="1576230" y="3381084"/>
                </a:lnTo>
                <a:lnTo>
                  <a:pt x="1545946" y="3374224"/>
                </a:lnTo>
                <a:lnTo>
                  <a:pt x="1558792" y="3374065"/>
                </a:lnTo>
                <a:lnTo>
                  <a:pt x="1561607" y="3374076"/>
                </a:lnTo>
                <a:lnTo>
                  <a:pt x="1554886" y="3370855"/>
                </a:lnTo>
                <a:cubicBezTo>
                  <a:pt x="1535016" y="3363240"/>
                  <a:pt x="1511948" y="3357077"/>
                  <a:pt x="1503771" y="3356092"/>
                </a:cubicBezTo>
                <a:cubicBezTo>
                  <a:pt x="1451531" y="3341903"/>
                  <a:pt x="1396778" y="3328966"/>
                  <a:pt x="1341200" y="3316495"/>
                </a:cubicBezTo>
                <a:lnTo>
                  <a:pt x="1195621" y="3284513"/>
                </a:lnTo>
                <a:lnTo>
                  <a:pt x="1187330" y="3286850"/>
                </a:lnTo>
                <a:lnTo>
                  <a:pt x="1111219" y="3285911"/>
                </a:lnTo>
                <a:lnTo>
                  <a:pt x="1117305" y="3291569"/>
                </a:lnTo>
                <a:cubicBezTo>
                  <a:pt x="1115165" y="3294706"/>
                  <a:pt x="1112590" y="3295243"/>
                  <a:pt x="1108911" y="3293884"/>
                </a:cubicBezTo>
                <a:lnTo>
                  <a:pt x="1095419" y="3285716"/>
                </a:lnTo>
                <a:lnTo>
                  <a:pt x="979725" y="3284291"/>
                </a:lnTo>
                <a:lnTo>
                  <a:pt x="948053" y="3282962"/>
                </a:lnTo>
                <a:lnTo>
                  <a:pt x="968181" y="3276880"/>
                </a:lnTo>
                <a:cubicBezTo>
                  <a:pt x="998608" y="3267997"/>
                  <a:pt x="1015016" y="3262740"/>
                  <a:pt x="1021844" y="3259713"/>
                </a:cubicBezTo>
                <a:lnTo>
                  <a:pt x="1020255" y="3258139"/>
                </a:lnTo>
                <a:lnTo>
                  <a:pt x="1083070" y="3258081"/>
                </a:lnTo>
                <a:lnTo>
                  <a:pt x="1011340" y="3240970"/>
                </a:lnTo>
                <a:cubicBezTo>
                  <a:pt x="959214" y="3227218"/>
                  <a:pt x="909639" y="3212360"/>
                  <a:pt x="864304" y="3195609"/>
                </a:cubicBezTo>
                <a:cubicBezTo>
                  <a:pt x="910630" y="3201175"/>
                  <a:pt x="959238" y="3210018"/>
                  <a:pt x="1009029" y="3220675"/>
                </a:cubicBezTo>
                <a:lnTo>
                  <a:pt x="1155169" y="3255257"/>
                </a:lnTo>
                <a:lnTo>
                  <a:pt x="1197753" y="3251772"/>
                </a:lnTo>
                <a:lnTo>
                  <a:pt x="1135540" y="3235899"/>
                </a:lnTo>
                <a:lnTo>
                  <a:pt x="925764" y="3177778"/>
                </a:lnTo>
                <a:lnTo>
                  <a:pt x="955955" y="3177799"/>
                </a:lnTo>
                <a:lnTo>
                  <a:pt x="957260" y="3177672"/>
                </a:lnTo>
                <a:lnTo>
                  <a:pt x="966590" y="3179640"/>
                </a:lnTo>
                <a:cubicBezTo>
                  <a:pt x="989987" y="3186408"/>
                  <a:pt x="1110693" y="3221261"/>
                  <a:pt x="1114968" y="3214991"/>
                </a:cubicBezTo>
                <a:cubicBezTo>
                  <a:pt x="1128501" y="3195138"/>
                  <a:pt x="1003520" y="3166557"/>
                  <a:pt x="1015595" y="3174791"/>
                </a:cubicBezTo>
                <a:lnTo>
                  <a:pt x="1004961" y="3172464"/>
                </a:lnTo>
                <a:lnTo>
                  <a:pt x="1014225" y="3161647"/>
                </a:lnTo>
                <a:cubicBezTo>
                  <a:pt x="1008493" y="3159065"/>
                  <a:pt x="995150" y="3157557"/>
                  <a:pt x="978348" y="3156691"/>
                </a:cubicBezTo>
                <a:lnTo>
                  <a:pt x="935437" y="3155853"/>
                </a:lnTo>
                <a:lnTo>
                  <a:pt x="905957" y="3147486"/>
                </a:lnTo>
                <a:cubicBezTo>
                  <a:pt x="892115" y="3128869"/>
                  <a:pt x="1001753" y="3156169"/>
                  <a:pt x="1001753" y="3156169"/>
                </a:cubicBezTo>
                <a:cubicBezTo>
                  <a:pt x="1105229" y="3183865"/>
                  <a:pt x="1202916" y="3207614"/>
                  <a:pt x="1296209" y="3229702"/>
                </a:cubicBezTo>
                <a:lnTo>
                  <a:pt x="1347250" y="3241808"/>
                </a:lnTo>
                <a:lnTo>
                  <a:pt x="1372322" y="3242781"/>
                </a:lnTo>
                <a:lnTo>
                  <a:pt x="1361102" y="3245093"/>
                </a:lnTo>
                <a:lnTo>
                  <a:pt x="1519018" y="3282546"/>
                </a:lnTo>
                <a:lnTo>
                  <a:pt x="1567387" y="3271590"/>
                </a:lnTo>
                <a:lnTo>
                  <a:pt x="1523663" y="3260425"/>
                </a:lnTo>
                <a:cubicBezTo>
                  <a:pt x="1448376" y="3242195"/>
                  <a:pt x="1373759" y="3224610"/>
                  <a:pt x="1295693" y="3205056"/>
                </a:cubicBezTo>
                <a:cubicBezTo>
                  <a:pt x="1289652" y="3200939"/>
                  <a:pt x="1131010" y="3178481"/>
                  <a:pt x="1122200" y="3163297"/>
                </a:cubicBezTo>
                <a:cubicBezTo>
                  <a:pt x="1122928" y="3149255"/>
                  <a:pt x="1148565" y="3152193"/>
                  <a:pt x="1174019" y="3158644"/>
                </a:cubicBezTo>
                <a:lnTo>
                  <a:pt x="1184142" y="3161724"/>
                </a:lnTo>
                <a:lnTo>
                  <a:pt x="1201152" y="3159284"/>
                </a:lnTo>
                <a:cubicBezTo>
                  <a:pt x="1237824" y="3156274"/>
                  <a:pt x="1296527" y="3155421"/>
                  <a:pt x="1307374" y="3153798"/>
                </a:cubicBezTo>
                <a:cubicBezTo>
                  <a:pt x="1347970" y="3153000"/>
                  <a:pt x="1379806" y="3151700"/>
                  <a:pt x="1407576" y="3150080"/>
                </a:cubicBezTo>
                <a:lnTo>
                  <a:pt x="1422063" y="3149003"/>
                </a:lnTo>
                <a:lnTo>
                  <a:pt x="1533843" y="3172998"/>
                </a:lnTo>
                <a:lnTo>
                  <a:pt x="1397551" y="3165368"/>
                </a:lnTo>
                <a:cubicBezTo>
                  <a:pt x="1370864" y="3163426"/>
                  <a:pt x="1296538" y="3172695"/>
                  <a:pt x="1238580" y="3173854"/>
                </a:cubicBezTo>
                <a:lnTo>
                  <a:pt x="1219245" y="3172980"/>
                </a:lnTo>
                <a:lnTo>
                  <a:pt x="1220403" y="3173397"/>
                </a:lnTo>
                <a:cubicBezTo>
                  <a:pt x="1223169" y="3174432"/>
                  <a:pt x="1224749" y="3175054"/>
                  <a:pt x="1224749" y="3175054"/>
                </a:cubicBezTo>
                <a:cubicBezTo>
                  <a:pt x="1379392" y="3209318"/>
                  <a:pt x="1482130" y="3229719"/>
                  <a:pt x="1606471" y="3257958"/>
                </a:cubicBezTo>
                <a:lnTo>
                  <a:pt x="1616813" y="3260397"/>
                </a:lnTo>
                <a:lnTo>
                  <a:pt x="1655083" y="3251730"/>
                </a:lnTo>
                <a:lnTo>
                  <a:pt x="1637159" y="3251525"/>
                </a:lnTo>
                <a:cubicBezTo>
                  <a:pt x="1630147" y="3250190"/>
                  <a:pt x="1622788" y="3247469"/>
                  <a:pt x="1616245" y="3243007"/>
                </a:cubicBezTo>
                <a:cubicBezTo>
                  <a:pt x="1623538" y="3238797"/>
                  <a:pt x="1628947" y="3237891"/>
                  <a:pt x="1634797" y="3239583"/>
                </a:cubicBezTo>
                <a:lnTo>
                  <a:pt x="1655723" y="3251584"/>
                </a:lnTo>
                <a:lnTo>
                  <a:pt x="1724135" y="3236089"/>
                </a:lnTo>
                <a:lnTo>
                  <a:pt x="1677169" y="3230927"/>
                </a:lnTo>
                <a:lnTo>
                  <a:pt x="1664275" y="3227820"/>
                </a:lnTo>
                <a:lnTo>
                  <a:pt x="1559215" y="3244296"/>
                </a:lnTo>
                <a:cubicBezTo>
                  <a:pt x="1597265" y="3229834"/>
                  <a:pt x="1635107" y="3218575"/>
                  <a:pt x="1672852" y="3208934"/>
                </a:cubicBezTo>
                <a:lnTo>
                  <a:pt x="1690687" y="3204888"/>
                </a:lnTo>
                <a:lnTo>
                  <a:pt x="1634797" y="3189849"/>
                </a:lnTo>
                <a:lnTo>
                  <a:pt x="1709653" y="3200587"/>
                </a:lnTo>
                <a:lnTo>
                  <a:pt x="1738196" y="3194112"/>
                </a:lnTo>
                <a:lnTo>
                  <a:pt x="1665630" y="3185588"/>
                </a:lnTo>
                <a:lnTo>
                  <a:pt x="1513616" y="3148075"/>
                </a:lnTo>
                <a:lnTo>
                  <a:pt x="1492478" y="3143709"/>
                </a:lnTo>
                <a:lnTo>
                  <a:pt x="1562858" y="3138016"/>
                </a:lnTo>
                <a:lnTo>
                  <a:pt x="1590946" y="3136233"/>
                </a:lnTo>
                <a:lnTo>
                  <a:pt x="1561982" y="3127486"/>
                </a:lnTo>
                <a:cubicBezTo>
                  <a:pt x="1515867" y="3112116"/>
                  <a:pt x="1473830" y="3093499"/>
                  <a:pt x="1554736" y="3106189"/>
                </a:cubicBezTo>
                <a:lnTo>
                  <a:pt x="1669014" y="3125490"/>
                </a:lnTo>
                <a:lnTo>
                  <a:pt x="1707206" y="3108990"/>
                </a:lnTo>
                <a:lnTo>
                  <a:pt x="1695148" y="3106458"/>
                </a:lnTo>
                <a:lnTo>
                  <a:pt x="1670952" y="3101394"/>
                </a:lnTo>
                <a:lnTo>
                  <a:pt x="1652278" y="3102655"/>
                </a:lnTo>
                <a:cubicBezTo>
                  <a:pt x="1610895" y="3106526"/>
                  <a:pt x="1576061" y="3110627"/>
                  <a:pt x="1576670" y="3089758"/>
                </a:cubicBezTo>
                <a:cubicBezTo>
                  <a:pt x="1575922" y="3091850"/>
                  <a:pt x="1582471" y="3091610"/>
                  <a:pt x="1593202" y="3089925"/>
                </a:cubicBezTo>
                <a:lnTo>
                  <a:pt x="1604789" y="3087546"/>
                </a:lnTo>
                <a:lnTo>
                  <a:pt x="1555170" y="3077163"/>
                </a:lnTo>
                <a:lnTo>
                  <a:pt x="1579891" y="3073587"/>
                </a:lnTo>
                <a:lnTo>
                  <a:pt x="1540985" y="3070402"/>
                </a:lnTo>
                <a:cubicBezTo>
                  <a:pt x="1501217" y="3066489"/>
                  <a:pt x="1489958" y="3062517"/>
                  <a:pt x="1555333" y="3058695"/>
                </a:cubicBezTo>
                <a:lnTo>
                  <a:pt x="1639482" y="3056291"/>
                </a:lnTo>
                <a:lnTo>
                  <a:pt x="1644416" y="3050670"/>
                </a:lnTo>
                <a:cubicBezTo>
                  <a:pt x="1644361" y="3038650"/>
                  <a:pt x="1571925" y="3041820"/>
                  <a:pt x="1521033" y="3046963"/>
                </a:cubicBezTo>
                <a:lnTo>
                  <a:pt x="1429819" y="3048984"/>
                </a:lnTo>
                <a:lnTo>
                  <a:pt x="1366349" y="3034380"/>
                </a:lnTo>
                <a:lnTo>
                  <a:pt x="1358691" y="3032646"/>
                </a:lnTo>
                <a:lnTo>
                  <a:pt x="1394846" y="3029733"/>
                </a:lnTo>
                <a:cubicBezTo>
                  <a:pt x="1443484" y="3025588"/>
                  <a:pt x="1491805" y="3022315"/>
                  <a:pt x="1538638" y="3023222"/>
                </a:cubicBezTo>
                <a:cubicBezTo>
                  <a:pt x="1564837" y="3022269"/>
                  <a:pt x="1592430" y="3022470"/>
                  <a:pt x="1620768" y="3023115"/>
                </a:cubicBezTo>
                <a:lnTo>
                  <a:pt x="1682150" y="3024933"/>
                </a:lnTo>
                <a:lnTo>
                  <a:pt x="1681580" y="3021214"/>
                </a:lnTo>
                <a:cubicBezTo>
                  <a:pt x="1680594" y="3013859"/>
                  <a:pt x="1680050" y="3008994"/>
                  <a:pt x="1680050" y="3008994"/>
                </a:cubicBezTo>
                <a:cubicBezTo>
                  <a:pt x="1663751" y="3003517"/>
                  <a:pt x="1575750" y="3011410"/>
                  <a:pt x="1541796" y="3000000"/>
                </a:cubicBezTo>
                <a:cubicBezTo>
                  <a:pt x="1541796" y="3000000"/>
                  <a:pt x="1503323" y="2987074"/>
                  <a:pt x="1544287" y="2982017"/>
                </a:cubicBezTo>
                <a:lnTo>
                  <a:pt x="1557252" y="2981091"/>
                </a:lnTo>
                <a:lnTo>
                  <a:pt x="1554067" y="2980022"/>
                </a:lnTo>
                <a:cubicBezTo>
                  <a:pt x="1526633" y="2980167"/>
                  <a:pt x="1514141" y="2985336"/>
                  <a:pt x="1494357" y="2989615"/>
                </a:cubicBezTo>
                <a:cubicBezTo>
                  <a:pt x="1486209" y="2986878"/>
                  <a:pt x="1463889" y="2968452"/>
                  <a:pt x="1434598" y="2969536"/>
                </a:cubicBezTo>
                <a:cubicBezTo>
                  <a:pt x="1407167" y="2969683"/>
                  <a:pt x="1336323" y="2984901"/>
                  <a:pt x="1281726" y="2975920"/>
                </a:cubicBezTo>
                <a:cubicBezTo>
                  <a:pt x="1191548" y="2964352"/>
                  <a:pt x="1328123" y="2952489"/>
                  <a:pt x="1356914" y="2952799"/>
                </a:cubicBezTo>
                <a:cubicBezTo>
                  <a:pt x="1397338" y="2946088"/>
                  <a:pt x="1441072" y="2951419"/>
                  <a:pt x="1461712" y="2948991"/>
                </a:cubicBezTo>
                <a:lnTo>
                  <a:pt x="1473517" y="2937990"/>
                </a:lnTo>
                <a:lnTo>
                  <a:pt x="1418370" y="2939268"/>
                </a:lnTo>
                <a:cubicBezTo>
                  <a:pt x="1294287" y="2932572"/>
                  <a:pt x="1186455" y="2950073"/>
                  <a:pt x="1067534" y="2932284"/>
                </a:cubicBezTo>
                <a:cubicBezTo>
                  <a:pt x="1168986" y="2919265"/>
                  <a:pt x="1248714" y="2919693"/>
                  <a:pt x="1339512" y="2913988"/>
                </a:cubicBezTo>
                <a:lnTo>
                  <a:pt x="1388135" y="2909682"/>
                </a:lnTo>
                <a:lnTo>
                  <a:pt x="1361479" y="2905949"/>
                </a:lnTo>
                <a:cubicBezTo>
                  <a:pt x="1343756" y="2902334"/>
                  <a:pt x="1323994" y="2898036"/>
                  <a:pt x="1301450" y="2895142"/>
                </a:cubicBezTo>
                <a:cubicBezTo>
                  <a:pt x="1259281" y="2895023"/>
                  <a:pt x="1235932" y="2902102"/>
                  <a:pt x="1213829" y="2897310"/>
                </a:cubicBezTo>
                <a:lnTo>
                  <a:pt x="1194548" y="2889148"/>
                </a:lnTo>
                <a:lnTo>
                  <a:pt x="1224366" y="2885703"/>
                </a:lnTo>
                <a:cubicBezTo>
                  <a:pt x="1250589" y="2888072"/>
                  <a:pt x="1273772" y="2897082"/>
                  <a:pt x="1298684" y="2894883"/>
                </a:cubicBezTo>
                <a:cubicBezTo>
                  <a:pt x="1365054" y="2896454"/>
                  <a:pt x="1450327" y="2872005"/>
                  <a:pt x="1532892" y="2858221"/>
                </a:cubicBezTo>
                <a:cubicBezTo>
                  <a:pt x="1670831" y="2839270"/>
                  <a:pt x="1816595" y="2813135"/>
                  <a:pt x="1950935" y="2784505"/>
                </a:cubicBezTo>
                <a:cubicBezTo>
                  <a:pt x="2018484" y="2770082"/>
                  <a:pt x="2073858" y="2764916"/>
                  <a:pt x="2108968" y="2729306"/>
                </a:cubicBezTo>
                <a:lnTo>
                  <a:pt x="2109077" y="2729222"/>
                </a:lnTo>
                <a:lnTo>
                  <a:pt x="2107530" y="2729499"/>
                </a:lnTo>
                <a:cubicBezTo>
                  <a:pt x="1947214" y="2758736"/>
                  <a:pt x="1786048" y="2788490"/>
                  <a:pt x="1630531" y="2817141"/>
                </a:cubicBezTo>
                <a:cubicBezTo>
                  <a:pt x="1583959" y="2821495"/>
                  <a:pt x="1527709" y="2838380"/>
                  <a:pt x="1477005" y="2835933"/>
                </a:cubicBezTo>
                <a:cubicBezTo>
                  <a:pt x="1412416" y="2825960"/>
                  <a:pt x="1494208" y="2809517"/>
                  <a:pt x="1547199" y="2802592"/>
                </a:cubicBezTo>
                <a:cubicBezTo>
                  <a:pt x="1634231" y="2781636"/>
                  <a:pt x="1724422" y="2768069"/>
                  <a:pt x="1816903" y="2745132"/>
                </a:cubicBezTo>
                <a:cubicBezTo>
                  <a:pt x="1850560" y="2732663"/>
                  <a:pt x="1776159" y="2745944"/>
                  <a:pt x="1754540" y="2749770"/>
                </a:cubicBezTo>
                <a:cubicBezTo>
                  <a:pt x="1680137" y="2763052"/>
                  <a:pt x="1601603" y="2769535"/>
                  <a:pt x="1530155" y="2787674"/>
                </a:cubicBezTo>
                <a:cubicBezTo>
                  <a:pt x="1449333" y="2803527"/>
                  <a:pt x="1354187" y="2837397"/>
                  <a:pt x="1269823" y="2847421"/>
                </a:cubicBezTo>
                <a:cubicBezTo>
                  <a:pt x="1178660" y="2861578"/>
                  <a:pt x="1299940" y="2829122"/>
                  <a:pt x="1348799" y="2815396"/>
                </a:cubicBezTo>
                <a:cubicBezTo>
                  <a:pt x="1385443" y="2805101"/>
                  <a:pt x="1426244" y="2793031"/>
                  <a:pt x="1451178" y="2786859"/>
                </a:cubicBezTo>
                <a:lnTo>
                  <a:pt x="1468237" y="2783322"/>
                </a:lnTo>
                <a:lnTo>
                  <a:pt x="1494216" y="2782357"/>
                </a:lnTo>
                <a:lnTo>
                  <a:pt x="1535121" y="2776602"/>
                </a:lnTo>
                <a:lnTo>
                  <a:pt x="1531154" y="2776189"/>
                </a:lnTo>
                <a:cubicBezTo>
                  <a:pt x="1513438" y="2773510"/>
                  <a:pt x="1527683" y="2771858"/>
                  <a:pt x="1551077" y="2770646"/>
                </a:cubicBezTo>
                <a:lnTo>
                  <a:pt x="1571767" y="2769849"/>
                </a:lnTo>
                <a:lnTo>
                  <a:pt x="1543531" y="2762511"/>
                </a:lnTo>
                <a:lnTo>
                  <a:pt x="1509251" y="2759139"/>
                </a:lnTo>
                <a:lnTo>
                  <a:pt x="1511854" y="2757558"/>
                </a:lnTo>
                <a:cubicBezTo>
                  <a:pt x="1532882" y="2752761"/>
                  <a:pt x="1543226" y="2754458"/>
                  <a:pt x="1559016" y="2754176"/>
                </a:cubicBezTo>
                <a:cubicBezTo>
                  <a:pt x="1564845" y="2750632"/>
                  <a:pt x="1579171" y="2732616"/>
                  <a:pt x="1601763" y="2728201"/>
                </a:cubicBezTo>
                <a:cubicBezTo>
                  <a:pt x="1622793" y="2723405"/>
                  <a:pt x="1679325" y="2722309"/>
                  <a:pt x="1719785" y="2705706"/>
                </a:cubicBezTo>
                <a:cubicBezTo>
                  <a:pt x="1787102" y="2680767"/>
                  <a:pt x="1680738" y="2696176"/>
                  <a:pt x="1658738" y="2701563"/>
                </a:cubicBezTo>
                <a:cubicBezTo>
                  <a:pt x="1626776" y="2703690"/>
                  <a:pt x="1594087" y="2715571"/>
                  <a:pt x="1577918" y="2717417"/>
                </a:cubicBezTo>
                <a:cubicBezTo>
                  <a:pt x="1568545" y="2715128"/>
                  <a:pt x="1560871" y="2702497"/>
                  <a:pt x="1545671" y="2703752"/>
                </a:cubicBezTo>
                <a:cubicBezTo>
                  <a:pt x="1522748" y="2701053"/>
                  <a:pt x="1483126" y="2710829"/>
                  <a:pt x="1440307" y="2723544"/>
                </a:cubicBezTo>
                <a:lnTo>
                  <a:pt x="1425684" y="2727939"/>
                </a:lnTo>
                <a:lnTo>
                  <a:pt x="1421262" y="2727985"/>
                </a:lnTo>
                <a:lnTo>
                  <a:pt x="1388828" y="2734114"/>
                </a:lnTo>
                <a:lnTo>
                  <a:pt x="1478868" y="2711753"/>
                </a:lnTo>
                <a:cubicBezTo>
                  <a:pt x="1523042" y="2701540"/>
                  <a:pt x="1566368" y="2691841"/>
                  <a:pt x="1612608" y="2680374"/>
                </a:cubicBezTo>
                <a:cubicBezTo>
                  <a:pt x="1634608" y="2674987"/>
                  <a:pt x="1658896" y="2660230"/>
                  <a:pt x="1692555" y="2647757"/>
                </a:cubicBezTo>
                <a:cubicBezTo>
                  <a:pt x="1735585" y="2637575"/>
                  <a:pt x="1754917" y="2643123"/>
                  <a:pt x="1775663" y="2622535"/>
                </a:cubicBezTo>
                <a:cubicBezTo>
                  <a:pt x="1789989" y="2604516"/>
                  <a:pt x="1779363" y="2587029"/>
                  <a:pt x="1791022" y="2579945"/>
                </a:cubicBezTo>
                <a:cubicBezTo>
                  <a:pt x="1821139" y="2561645"/>
                  <a:pt x="1931044" y="2552064"/>
                  <a:pt x="1974664" y="2542852"/>
                </a:cubicBezTo>
                <a:lnTo>
                  <a:pt x="2168923" y="2503144"/>
                </a:lnTo>
                <a:lnTo>
                  <a:pt x="2170169" y="2500197"/>
                </a:lnTo>
                <a:lnTo>
                  <a:pt x="2173726" y="2489960"/>
                </a:lnTo>
                <a:lnTo>
                  <a:pt x="2051302" y="2511085"/>
                </a:lnTo>
                <a:cubicBezTo>
                  <a:pt x="1942670" y="2530699"/>
                  <a:pt x="1831215" y="2550867"/>
                  <a:pt x="1710643" y="2570256"/>
                </a:cubicBezTo>
                <a:cubicBezTo>
                  <a:pt x="1689614" y="2575051"/>
                  <a:pt x="1637212" y="2582947"/>
                  <a:pt x="1577420" y="2594004"/>
                </a:cubicBezTo>
                <a:cubicBezTo>
                  <a:pt x="1574670" y="2594678"/>
                  <a:pt x="1569647" y="2595817"/>
                  <a:pt x="1563136" y="2597241"/>
                </a:cubicBezTo>
                <a:lnTo>
                  <a:pt x="1552599" y="2599482"/>
                </a:lnTo>
                <a:lnTo>
                  <a:pt x="1553088" y="2598546"/>
                </a:lnTo>
                <a:lnTo>
                  <a:pt x="1558704" y="2597528"/>
                </a:lnTo>
                <a:lnTo>
                  <a:pt x="1554085" y="2597626"/>
                </a:lnTo>
                <a:lnTo>
                  <a:pt x="1553088" y="2598546"/>
                </a:lnTo>
                <a:lnTo>
                  <a:pt x="1539945" y="2600559"/>
                </a:lnTo>
                <a:lnTo>
                  <a:pt x="1545507" y="2600989"/>
                </a:lnTo>
                <a:lnTo>
                  <a:pt x="1539924" y="2602176"/>
                </a:lnTo>
                <a:lnTo>
                  <a:pt x="1521938" y="2605674"/>
                </a:lnTo>
                <a:lnTo>
                  <a:pt x="1518063" y="2603911"/>
                </a:lnTo>
                <a:lnTo>
                  <a:pt x="1496945" y="2607145"/>
                </a:lnTo>
                <a:lnTo>
                  <a:pt x="1460786" y="2611676"/>
                </a:lnTo>
                <a:lnTo>
                  <a:pt x="1476885" y="2605875"/>
                </a:lnTo>
                <a:lnTo>
                  <a:pt x="1489527" y="2601523"/>
                </a:lnTo>
                <a:lnTo>
                  <a:pt x="1494203" y="2601007"/>
                </a:lnTo>
                <a:lnTo>
                  <a:pt x="1490379" y="2601231"/>
                </a:lnTo>
                <a:lnTo>
                  <a:pt x="1498799" y="2598333"/>
                </a:lnTo>
                <a:cubicBezTo>
                  <a:pt x="1511964" y="2593123"/>
                  <a:pt x="1500808" y="2594415"/>
                  <a:pt x="1482713" y="2597677"/>
                </a:cubicBezTo>
                <a:lnTo>
                  <a:pt x="1453131" y="2603413"/>
                </a:lnTo>
                <a:lnTo>
                  <a:pt x="1443710" y="2603964"/>
                </a:lnTo>
                <a:lnTo>
                  <a:pt x="1429914" y="2605998"/>
                </a:lnTo>
                <a:lnTo>
                  <a:pt x="1442676" y="2605440"/>
                </a:lnTo>
                <a:lnTo>
                  <a:pt x="1442420" y="2605489"/>
                </a:lnTo>
                <a:cubicBezTo>
                  <a:pt x="1429339" y="2608076"/>
                  <a:pt x="1418323" y="2610196"/>
                  <a:pt x="1414523" y="2610510"/>
                </a:cubicBezTo>
                <a:lnTo>
                  <a:pt x="1410516" y="2608983"/>
                </a:lnTo>
                <a:lnTo>
                  <a:pt x="1419433" y="2603705"/>
                </a:lnTo>
                <a:lnTo>
                  <a:pt x="1395235" y="2603156"/>
                </a:lnTo>
                <a:lnTo>
                  <a:pt x="1389637" y="2601022"/>
                </a:lnTo>
                <a:cubicBezTo>
                  <a:pt x="1380569" y="2596222"/>
                  <a:pt x="1373079" y="2590464"/>
                  <a:pt x="1374222" y="2585779"/>
                </a:cubicBezTo>
                <a:cubicBezTo>
                  <a:pt x="1380051" y="2582238"/>
                  <a:pt x="1563695" y="2545144"/>
                  <a:pt x="1585695" y="2539759"/>
                </a:cubicBezTo>
                <a:cubicBezTo>
                  <a:pt x="1640383" y="2522490"/>
                  <a:pt x="1690804" y="2509148"/>
                  <a:pt x="1730291" y="2493134"/>
                </a:cubicBezTo>
                <a:cubicBezTo>
                  <a:pt x="1736120" y="2489593"/>
                  <a:pt x="1751037" y="2472548"/>
                  <a:pt x="1756866" y="2469005"/>
                </a:cubicBezTo>
                <a:cubicBezTo>
                  <a:pt x="1814813" y="2441778"/>
                  <a:pt x="1923304" y="2458332"/>
                  <a:pt x="1917918" y="2436328"/>
                </a:cubicBezTo>
                <a:cubicBezTo>
                  <a:pt x="1917918" y="2436328"/>
                  <a:pt x="1893346" y="2435296"/>
                  <a:pt x="1874604" y="2430721"/>
                </a:cubicBezTo>
                <a:cubicBezTo>
                  <a:pt x="1863310" y="2432927"/>
                  <a:pt x="1853618" y="2434494"/>
                  <a:pt x="1852769" y="2435009"/>
                </a:cubicBezTo>
                <a:lnTo>
                  <a:pt x="1864903" y="2434230"/>
                </a:lnTo>
                <a:lnTo>
                  <a:pt x="1855658" y="2437575"/>
                </a:lnTo>
                <a:cubicBezTo>
                  <a:pt x="1850132" y="2438606"/>
                  <a:pt x="1846184" y="2438676"/>
                  <a:pt x="1846184" y="2438676"/>
                </a:cubicBezTo>
                <a:cubicBezTo>
                  <a:pt x="1846184" y="2438676"/>
                  <a:pt x="1835559" y="2421190"/>
                  <a:pt x="1818797" y="2422064"/>
                </a:cubicBezTo>
                <a:cubicBezTo>
                  <a:pt x="1783883" y="2419332"/>
                  <a:pt x="1694946" y="2448100"/>
                  <a:pt x="1663573" y="2451197"/>
                </a:cubicBezTo>
                <a:cubicBezTo>
                  <a:pt x="1657745" y="2454741"/>
                  <a:pt x="1650071" y="2442110"/>
                  <a:pt x="1640699" y="2439822"/>
                </a:cubicBezTo>
                <a:cubicBezTo>
                  <a:pt x="1618557" y="2437315"/>
                  <a:pt x="1585894" y="2444857"/>
                  <a:pt x="1552143" y="2453891"/>
                </a:cubicBezTo>
                <a:lnTo>
                  <a:pt x="1540289" y="2457100"/>
                </a:lnTo>
                <a:lnTo>
                  <a:pt x="1539057" y="2456173"/>
                </a:lnTo>
                <a:cubicBezTo>
                  <a:pt x="1533921" y="2452777"/>
                  <a:pt x="1529274" y="2450145"/>
                  <a:pt x="1526150" y="2448854"/>
                </a:cubicBezTo>
                <a:lnTo>
                  <a:pt x="1515950" y="2448105"/>
                </a:lnTo>
                <a:lnTo>
                  <a:pt x="1654903" y="2412507"/>
                </a:lnTo>
                <a:cubicBezTo>
                  <a:pt x="1730490" y="2394950"/>
                  <a:pt x="1806090" y="2378985"/>
                  <a:pt x="1881907" y="2363928"/>
                </a:cubicBezTo>
                <a:lnTo>
                  <a:pt x="2265742" y="2292911"/>
                </a:lnTo>
                <a:lnTo>
                  <a:pt x="2272070" y="2286502"/>
                </a:lnTo>
                <a:lnTo>
                  <a:pt x="2270014" y="2275645"/>
                </a:lnTo>
                <a:lnTo>
                  <a:pt x="2222351" y="2283604"/>
                </a:lnTo>
                <a:cubicBezTo>
                  <a:pt x="2178695" y="2290842"/>
                  <a:pt x="2135205" y="2296984"/>
                  <a:pt x="2091252" y="2299079"/>
                </a:cubicBezTo>
                <a:cubicBezTo>
                  <a:pt x="2127253" y="2287182"/>
                  <a:pt x="2162857" y="2278185"/>
                  <a:pt x="2198271" y="2270656"/>
                </a:cubicBezTo>
                <a:lnTo>
                  <a:pt x="2276591" y="2256136"/>
                </a:lnTo>
                <a:lnTo>
                  <a:pt x="2269958" y="2245811"/>
                </a:lnTo>
                <a:lnTo>
                  <a:pt x="2264310" y="2240836"/>
                </a:lnTo>
                <a:lnTo>
                  <a:pt x="2223144" y="2246874"/>
                </a:lnTo>
                <a:cubicBezTo>
                  <a:pt x="2125995" y="2262670"/>
                  <a:pt x="2028845" y="2278469"/>
                  <a:pt x="1928797" y="2290043"/>
                </a:cubicBezTo>
                <a:cubicBezTo>
                  <a:pt x="1781099" y="2305293"/>
                  <a:pt x="1643587" y="2363574"/>
                  <a:pt x="1492349" y="2372996"/>
                </a:cubicBezTo>
                <a:cubicBezTo>
                  <a:pt x="1526596" y="2361498"/>
                  <a:pt x="1578998" y="2353602"/>
                  <a:pt x="1518922" y="2348867"/>
                </a:cubicBezTo>
                <a:cubicBezTo>
                  <a:pt x="1487552" y="2351968"/>
                  <a:pt x="1357873" y="2381544"/>
                  <a:pt x="1328195" y="2374303"/>
                </a:cubicBezTo>
                <a:cubicBezTo>
                  <a:pt x="1419801" y="2334604"/>
                  <a:pt x="1461134" y="2334761"/>
                  <a:pt x="1544243" y="2309539"/>
                </a:cubicBezTo>
                <a:cubicBezTo>
                  <a:pt x="1658722" y="2281215"/>
                  <a:pt x="1562700" y="2298322"/>
                  <a:pt x="1523655" y="2288792"/>
                </a:cubicBezTo>
                <a:cubicBezTo>
                  <a:pt x="1493980" y="2281548"/>
                  <a:pt x="1564989" y="2288951"/>
                  <a:pt x="1547942" y="2274033"/>
                </a:cubicBezTo>
                <a:cubicBezTo>
                  <a:pt x="1530897" y="2259118"/>
                  <a:pt x="1467121" y="2289887"/>
                  <a:pt x="1435749" y="2292986"/>
                </a:cubicBezTo>
                <a:lnTo>
                  <a:pt x="1415315" y="2299759"/>
                </a:lnTo>
                <a:lnTo>
                  <a:pt x="1415050" y="2299747"/>
                </a:lnTo>
                <a:lnTo>
                  <a:pt x="1401207" y="2302862"/>
                </a:lnTo>
                <a:lnTo>
                  <a:pt x="1405971" y="2302858"/>
                </a:lnTo>
                <a:lnTo>
                  <a:pt x="1380945" y="2311156"/>
                </a:lnTo>
                <a:cubicBezTo>
                  <a:pt x="1361699" y="2316698"/>
                  <a:pt x="1341642" y="2320904"/>
                  <a:pt x="1321272" y="2321310"/>
                </a:cubicBezTo>
                <a:cubicBezTo>
                  <a:pt x="1321272" y="2321310"/>
                  <a:pt x="1313595" y="2308680"/>
                  <a:pt x="1304224" y="2306391"/>
                </a:cubicBezTo>
                <a:cubicBezTo>
                  <a:pt x="1288052" y="2308237"/>
                  <a:pt x="1192031" y="2325344"/>
                  <a:pt x="1170030" y="2330733"/>
                </a:cubicBezTo>
                <a:cubicBezTo>
                  <a:pt x="1127266" y="2331776"/>
                  <a:pt x="1126363" y="2327210"/>
                  <a:pt x="1143714" y="2320440"/>
                </a:cubicBezTo>
                <a:lnTo>
                  <a:pt x="1149065" y="2318689"/>
                </a:lnTo>
                <a:lnTo>
                  <a:pt x="1151693" y="2318891"/>
                </a:lnTo>
                <a:cubicBezTo>
                  <a:pt x="1162218" y="2319744"/>
                  <a:pt x="1174183" y="2320504"/>
                  <a:pt x="1188239" y="2320464"/>
                </a:cubicBezTo>
                <a:cubicBezTo>
                  <a:pt x="1233328" y="2314676"/>
                  <a:pt x="1267282" y="2303267"/>
                  <a:pt x="1296072" y="2302961"/>
                </a:cubicBezTo>
                <a:lnTo>
                  <a:pt x="1329736" y="2302931"/>
                </a:lnTo>
                <a:lnTo>
                  <a:pt x="1328359" y="2302452"/>
                </a:lnTo>
                <a:cubicBezTo>
                  <a:pt x="1326154" y="2301212"/>
                  <a:pt x="1325210" y="2299896"/>
                  <a:pt x="1325854" y="2298507"/>
                </a:cubicBezTo>
                <a:lnTo>
                  <a:pt x="1331021" y="2295472"/>
                </a:lnTo>
                <a:lnTo>
                  <a:pt x="1276171" y="2292584"/>
                </a:lnTo>
                <a:lnTo>
                  <a:pt x="1252214" y="2290258"/>
                </a:lnTo>
                <a:lnTo>
                  <a:pt x="1254516" y="2289652"/>
                </a:lnTo>
                <a:cubicBezTo>
                  <a:pt x="1262536" y="2287451"/>
                  <a:pt x="1269087" y="2285508"/>
                  <a:pt x="1273294" y="2283948"/>
                </a:cubicBezTo>
                <a:lnTo>
                  <a:pt x="1311938" y="2275668"/>
                </a:lnTo>
                <a:lnTo>
                  <a:pt x="1354227" y="2275670"/>
                </a:lnTo>
                <a:lnTo>
                  <a:pt x="1358323" y="2275767"/>
                </a:lnTo>
                <a:lnTo>
                  <a:pt x="1349565" y="2267607"/>
                </a:lnTo>
                <a:lnTo>
                  <a:pt x="1359950" y="2265383"/>
                </a:lnTo>
                <a:cubicBezTo>
                  <a:pt x="1384288" y="2259739"/>
                  <a:pt x="1403461" y="2254075"/>
                  <a:pt x="1415604" y="2246696"/>
                </a:cubicBezTo>
                <a:cubicBezTo>
                  <a:pt x="1440997" y="2237586"/>
                  <a:pt x="1464727" y="2229984"/>
                  <a:pt x="1487618" y="2223121"/>
                </a:cubicBezTo>
                <a:lnTo>
                  <a:pt x="1537919" y="2208745"/>
                </a:lnTo>
                <a:lnTo>
                  <a:pt x="1543135" y="2208723"/>
                </a:lnTo>
                <a:cubicBezTo>
                  <a:pt x="1554207" y="2208514"/>
                  <a:pt x="1562764" y="2207981"/>
                  <a:pt x="1566838" y="2206612"/>
                </a:cubicBezTo>
                <a:lnTo>
                  <a:pt x="1567640" y="2200210"/>
                </a:lnTo>
                <a:lnTo>
                  <a:pt x="1621458" y="2184655"/>
                </a:lnTo>
                <a:cubicBezTo>
                  <a:pt x="1644276" y="2177671"/>
                  <a:pt x="1667897" y="2169887"/>
                  <a:pt x="1693139" y="2160535"/>
                </a:cubicBezTo>
                <a:cubicBezTo>
                  <a:pt x="1728644" y="2164236"/>
                  <a:pt x="1744586" y="2156542"/>
                  <a:pt x="1743684" y="2151771"/>
                </a:cubicBezTo>
                <a:cubicBezTo>
                  <a:pt x="1743232" y="2149385"/>
                  <a:pt x="1738568" y="2147730"/>
                  <a:pt x="1730031" y="2148593"/>
                </a:cubicBezTo>
                <a:cubicBezTo>
                  <a:pt x="1721493" y="2149457"/>
                  <a:pt x="1709085" y="2152840"/>
                  <a:pt x="1693139" y="2160535"/>
                </a:cubicBezTo>
                <a:cubicBezTo>
                  <a:pt x="1646272" y="2164402"/>
                  <a:pt x="1602853" y="2174490"/>
                  <a:pt x="1559146" y="2185749"/>
                </a:cubicBezTo>
                <a:lnTo>
                  <a:pt x="1534068" y="2191708"/>
                </a:lnTo>
                <a:lnTo>
                  <a:pt x="1507557" y="2192493"/>
                </a:lnTo>
                <a:cubicBezTo>
                  <a:pt x="1479220" y="2193138"/>
                  <a:pt x="1451626" y="2193336"/>
                  <a:pt x="1425427" y="2192383"/>
                </a:cubicBezTo>
                <a:cubicBezTo>
                  <a:pt x="1378596" y="2193290"/>
                  <a:pt x="1330273" y="2190016"/>
                  <a:pt x="1281635" y="2185873"/>
                </a:cubicBezTo>
                <a:lnTo>
                  <a:pt x="1245481" y="2182960"/>
                </a:lnTo>
                <a:lnTo>
                  <a:pt x="1253139" y="2181225"/>
                </a:lnTo>
                <a:lnTo>
                  <a:pt x="1316607" y="2166621"/>
                </a:lnTo>
                <a:lnTo>
                  <a:pt x="1407822" y="2168641"/>
                </a:lnTo>
                <a:cubicBezTo>
                  <a:pt x="1475677" y="2175500"/>
                  <a:pt x="1581834" y="2178850"/>
                  <a:pt x="1503658" y="2147367"/>
                </a:cubicBezTo>
                <a:lnTo>
                  <a:pt x="1441961" y="2138442"/>
                </a:lnTo>
                <a:lnTo>
                  <a:pt x="1491578" y="2128058"/>
                </a:lnTo>
                <a:lnTo>
                  <a:pt x="1479990" y="2125681"/>
                </a:lnTo>
                <a:cubicBezTo>
                  <a:pt x="1469260" y="2123995"/>
                  <a:pt x="1462712" y="2123756"/>
                  <a:pt x="1463459" y="2125846"/>
                </a:cubicBezTo>
                <a:cubicBezTo>
                  <a:pt x="1462850" y="2104979"/>
                  <a:pt x="1497683" y="2109079"/>
                  <a:pt x="1539067" y="2112953"/>
                </a:cubicBezTo>
                <a:lnTo>
                  <a:pt x="1557742" y="2114210"/>
                </a:lnTo>
                <a:lnTo>
                  <a:pt x="1581938" y="2109148"/>
                </a:lnTo>
                <a:lnTo>
                  <a:pt x="1676589" y="2089272"/>
                </a:lnTo>
                <a:lnTo>
                  <a:pt x="1626750" y="2085809"/>
                </a:lnTo>
                <a:lnTo>
                  <a:pt x="1588510" y="2084591"/>
                </a:lnTo>
                <a:lnTo>
                  <a:pt x="1441525" y="2109416"/>
                </a:lnTo>
                <a:cubicBezTo>
                  <a:pt x="1360618" y="2122106"/>
                  <a:pt x="1402656" y="2103489"/>
                  <a:pt x="1448772" y="2088120"/>
                </a:cubicBezTo>
                <a:lnTo>
                  <a:pt x="1477735" y="2079372"/>
                </a:lnTo>
                <a:lnTo>
                  <a:pt x="1449646" y="2077589"/>
                </a:lnTo>
                <a:lnTo>
                  <a:pt x="1379268" y="2071895"/>
                </a:lnTo>
                <a:lnTo>
                  <a:pt x="1400405" y="2067531"/>
                </a:lnTo>
                <a:lnTo>
                  <a:pt x="1552419" y="2030017"/>
                </a:lnTo>
                <a:lnTo>
                  <a:pt x="1632737" y="2020584"/>
                </a:lnTo>
                <a:cubicBezTo>
                  <a:pt x="1645463" y="2020014"/>
                  <a:pt x="1653626" y="2019444"/>
                  <a:pt x="1658170" y="2018839"/>
                </a:cubicBezTo>
                <a:lnTo>
                  <a:pt x="1659069" y="2018374"/>
                </a:lnTo>
                <a:lnTo>
                  <a:pt x="1655084" y="2018181"/>
                </a:lnTo>
                <a:lnTo>
                  <a:pt x="1622162" y="2011329"/>
                </a:lnTo>
                <a:lnTo>
                  <a:pt x="1521586" y="2025758"/>
                </a:lnTo>
                <a:lnTo>
                  <a:pt x="1595681" y="2005818"/>
                </a:lnTo>
                <a:lnTo>
                  <a:pt x="1594137" y="2005497"/>
                </a:lnTo>
                <a:lnTo>
                  <a:pt x="1590063" y="2006368"/>
                </a:lnTo>
                <a:lnTo>
                  <a:pt x="1573302" y="2003899"/>
                </a:lnTo>
                <a:cubicBezTo>
                  <a:pt x="1557357" y="2000647"/>
                  <a:pt x="1545869" y="1996702"/>
                  <a:pt x="1546414" y="1991835"/>
                </a:cubicBezTo>
                <a:cubicBezTo>
                  <a:pt x="1543382" y="1983344"/>
                  <a:pt x="1610492" y="1979407"/>
                  <a:pt x="1672034" y="1975078"/>
                </a:cubicBezTo>
                <a:lnTo>
                  <a:pt x="1681937" y="1974269"/>
                </a:lnTo>
                <a:lnTo>
                  <a:pt x="1672426" y="1971310"/>
                </a:lnTo>
                <a:lnTo>
                  <a:pt x="1688095" y="1973767"/>
                </a:lnTo>
                <a:lnTo>
                  <a:pt x="1728913" y="1970436"/>
                </a:lnTo>
                <a:lnTo>
                  <a:pt x="1749636" y="1967386"/>
                </a:lnTo>
                <a:lnTo>
                  <a:pt x="1762735" y="1964369"/>
                </a:lnTo>
                <a:lnTo>
                  <a:pt x="1764801" y="1963085"/>
                </a:lnTo>
                <a:lnTo>
                  <a:pt x="1710639" y="1950818"/>
                </a:lnTo>
                <a:lnTo>
                  <a:pt x="1704466" y="1950632"/>
                </a:lnTo>
                <a:lnTo>
                  <a:pt x="1681718" y="1949417"/>
                </a:lnTo>
                <a:lnTo>
                  <a:pt x="1660100" y="1951341"/>
                </a:lnTo>
                <a:lnTo>
                  <a:pt x="1606201" y="1958762"/>
                </a:lnTo>
                <a:lnTo>
                  <a:pt x="1606200" y="1958764"/>
                </a:lnTo>
                <a:lnTo>
                  <a:pt x="1534454" y="1968641"/>
                </a:lnTo>
                <a:lnTo>
                  <a:pt x="1521585" y="1976022"/>
                </a:lnTo>
                <a:lnTo>
                  <a:pt x="1504187" y="1972810"/>
                </a:lnTo>
                <a:lnTo>
                  <a:pt x="1443828" y="1981122"/>
                </a:lnTo>
                <a:lnTo>
                  <a:pt x="1276834" y="2010710"/>
                </a:lnTo>
                <a:lnTo>
                  <a:pt x="1283894" y="2007906"/>
                </a:lnTo>
                <a:cubicBezTo>
                  <a:pt x="1333473" y="1991809"/>
                  <a:pt x="1430514" y="1976245"/>
                  <a:pt x="1447016" y="1972204"/>
                </a:cubicBezTo>
                <a:lnTo>
                  <a:pt x="1518641" y="1949271"/>
                </a:lnTo>
                <a:lnTo>
                  <a:pt x="1275306" y="1977060"/>
                </a:lnTo>
                <a:lnTo>
                  <a:pt x="1241485" y="1980636"/>
                </a:lnTo>
                <a:lnTo>
                  <a:pt x="1225531" y="1984235"/>
                </a:lnTo>
                <a:cubicBezTo>
                  <a:pt x="1213591" y="1986750"/>
                  <a:pt x="1205624" y="1988142"/>
                  <a:pt x="1205896" y="1987290"/>
                </a:cubicBezTo>
                <a:lnTo>
                  <a:pt x="1217786" y="1983140"/>
                </a:lnTo>
                <a:lnTo>
                  <a:pt x="1001141" y="2006046"/>
                </a:lnTo>
                <a:lnTo>
                  <a:pt x="1001671" y="2001366"/>
                </a:lnTo>
                <a:lnTo>
                  <a:pt x="1064259" y="1994865"/>
                </a:lnTo>
                <a:cubicBezTo>
                  <a:pt x="1104351" y="1990154"/>
                  <a:pt x="1142464" y="1985226"/>
                  <a:pt x="1179335" y="1980371"/>
                </a:cubicBezTo>
                <a:lnTo>
                  <a:pt x="1246304" y="1972188"/>
                </a:lnTo>
                <a:lnTo>
                  <a:pt x="1263335" y="1964630"/>
                </a:lnTo>
                <a:cubicBezTo>
                  <a:pt x="1266980" y="1959547"/>
                  <a:pt x="1209697" y="1972405"/>
                  <a:pt x="1190826" y="1970902"/>
                </a:cubicBezTo>
                <a:cubicBezTo>
                  <a:pt x="1196654" y="1967361"/>
                  <a:pt x="1202484" y="1963818"/>
                  <a:pt x="1208313" y="1960276"/>
                </a:cubicBezTo>
                <a:cubicBezTo>
                  <a:pt x="1202484" y="1963818"/>
                  <a:pt x="1234604" y="1920357"/>
                  <a:pt x="1230473" y="1913556"/>
                </a:cubicBezTo>
                <a:cubicBezTo>
                  <a:pt x="1225160" y="1904812"/>
                  <a:pt x="1145069" y="1918309"/>
                  <a:pt x="1096073" y="1927877"/>
                </a:cubicBezTo>
                <a:lnTo>
                  <a:pt x="1094594" y="1928187"/>
                </a:lnTo>
                <a:lnTo>
                  <a:pt x="1156050" y="1914213"/>
                </a:lnTo>
                <a:lnTo>
                  <a:pt x="1171378" y="1911547"/>
                </a:lnTo>
                <a:lnTo>
                  <a:pt x="1227988" y="1899110"/>
                </a:lnTo>
                <a:lnTo>
                  <a:pt x="1384284" y="1861042"/>
                </a:lnTo>
                <a:lnTo>
                  <a:pt x="1160468" y="1900701"/>
                </a:lnTo>
                <a:lnTo>
                  <a:pt x="1077825" y="1916067"/>
                </a:lnTo>
                <a:lnTo>
                  <a:pt x="1108019" y="1906318"/>
                </a:lnTo>
                <a:cubicBezTo>
                  <a:pt x="1156700" y="1891205"/>
                  <a:pt x="1214755" y="1874554"/>
                  <a:pt x="1210917" y="1868239"/>
                </a:cubicBezTo>
                <a:cubicBezTo>
                  <a:pt x="1210760" y="1866338"/>
                  <a:pt x="1208335" y="1865151"/>
                  <a:pt x="1204361" y="1864487"/>
                </a:cubicBezTo>
                <a:lnTo>
                  <a:pt x="1193387" y="1864059"/>
                </a:lnTo>
                <a:lnTo>
                  <a:pt x="1249653" y="1851897"/>
                </a:lnTo>
                <a:lnTo>
                  <a:pt x="1330816" y="1840069"/>
                </a:lnTo>
                <a:lnTo>
                  <a:pt x="1333700" y="1839356"/>
                </a:lnTo>
                <a:lnTo>
                  <a:pt x="1454933" y="1809895"/>
                </a:lnTo>
                <a:lnTo>
                  <a:pt x="1454976" y="1808564"/>
                </a:lnTo>
                <a:cubicBezTo>
                  <a:pt x="1454207" y="1807435"/>
                  <a:pt x="1451516" y="1806964"/>
                  <a:pt x="1447348" y="1807009"/>
                </a:cubicBezTo>
                <a:lnTo>
                  <a:pt x="1441637" y="1807542"/>
                </a:lnTo>
                <a:lnTo>
                  <a:pt x="1444230" y="1809628"/>
                </a:lnTo>
                <a:lnTo>
                  <a:pt x="1441636" y="1807543"/>
                </a:lnTo>
                <a:lnTo>
                  <a:pt x="1430861" y="1808549"/>
                </a:lnTo>
                <a:lnTo>
                  <a:pt x="1399845" y="1814254"/>
                </a:lnTo>
                <a:lnTo>
                  <a:pt x="1403773" y="1817315"/>
                </a:lnTo>
                <a:lnTo>
                  <a:pt x="1399843" y="1814255"/>
                </a:lnTo>
                <a:lnTo>
                  <a:pt x="1382040" y="1817530"/>
                </a:lnTo>
                <a:cubicBezTo>
                  <a:pt x="1346022" y="1825010"/>
                  <a:pt x="1307832" y="1833972"/>
                  <a:pt x="1296064" y="1835387"/>
                </a:cubicBezTo>
                <a:lnTo>
                  <a:pt x="1146531" y="1867430"/>
                </a:lnTo>
                <a:lnTo>
                  <a:pt x="1146258" y="1867453"/>
                </a:lnTo>
                <a:cubicBezTo>
                  <a:pt x="1119150" y="1870456"/>
                  <a:pt x="1101860" y="1872648"/>
                  <a:pt x="1140500" y="1861808"/>
                </a:cubicBezTo>
                <a:lnTo>
                  <a:pt x="1163311" y="1853625"/>
                </a:lnTo>
                <a:lnTo>
                  <a:pt x="1142617" y="1854078"/>
                </a:lnTo>
                <a:lnTo>
                  <a:pt x="1269480" y="1825968"/>
                </a:lnTo>
                <a:cubicBezTo>
                  <a:pt x="1279980" y="1832032"/>
                  <a:pt x="1289399" y="1825611"/>
                  <a:pt x="1298089" y="1819684"/>
                </a:cubicBezTo>
                <a:cubicBezTo>
                  <a:pt x="1276580" y="1806809"/>
                  <a:pt x="1377007" y="1800031"/>
                  <a:pt x="1406128" y="1794498"/>
                </a:cubicBezTo>
                <a:cubicBezTo>
                  <a:pt x="1444590" y="1788656"/>
                  <a:pt x="1483233" y="1782691"/>
                  <a:pt x="1521716" y="1777661"/>
                </a:cubicBezTo>
                <a:lnTo>
                  <a:pt x="1583953" y="1771563"/>
                </a:lnTo>
                <a:lnTo>
                  <a:pt x="1621720" y="1759810"/>
                </a:lnTo>
                <a:lnTo>
                  <a:pt x="1706758" y="1740519"/>
                </a:lnTo>
                <a:lnTo>
                  <a:pt x="1721016" y="1739629"/>
                </a:lnTo>
                <a:lnTo>
                  <a:pt x="1733338" y="1738411"/>
                </a:lnTo>
                <a:lnTo>
                  <a:pt x="1733259" y="1738402"/>
                </a:lnTo>
                <a:lnTo>
                  <a:pt x="1641303" y="1745289"/>
                </a:lnTo>
                <a:cubicBezTo>
                  <a:pt x="1600472" y="1748822"/>
                  <a:pt x="1559810" y="1752894"/>
                  <a:pt x="1520158" y="1757671"/>
                </a:cubicBezTo>
                <a:lnTo>
                  <a:pt x="1488701" y="1762212"/>
                </a:lnTo>
                <a:lnTo>
                  <a:pt x="1433975" y="1772418"/>
                </a:lnTo>
                <a:lnTo>
                  <a:pt x="1429786" y="1771349"/>
                </a:lnTo>
                <a:lnTo>
                  <a:pt x="1433776" y="1770527"/>
                </a:lnTo>
                <a:cubicBezTo>
                  <a:pt x="1473595" y="1763916"/>
                  <a:pt x="1534270" y="1756231"/>
                  <a:pt x="1563886" y="1744221"/>
                </a:cubicBezTo>
                <a:cubicBezTo>
                  <a:pt x="1570400" y="1741260"/>
                  <a:pt x="1574060" y="1739141"/>
                  <a:pt x="1575444" y="1737702"/>
                </a:cubicBezTo>
                <a:lnTo>
                  <a:pt x="1575130" y="1737331"/>
                </a:lnTo>
                <a:lnTo>
                  <a:pt x="1683375" y="1728226"/>
                </a:lnTo>
                <a:lnTo>
                  <a:pt x="1601273" y="1707964"/>
                </a:lnTo>
                <a:lnTo>
                  <a:pt x="1545748" y="1715453"/>
                </a:lnTo>
                <a:lnTo>
                  <a:pt x="1584976" y="1723874"/>
                </a:lnTo>
                <a:lnTo>
                  <a:pt x="1513133" y="1719852"/>
                </a:lnTo>
                <a:lnTo>
                  <a:pt x="1423074" y="1731999"/>
                </a:lnTo>
                <a:lnTo>
                  <a:pt x="1248719" y="1763198"/>
                </a:lnTo>
                <a:lnTo>
                  <a:pt x="1254324" y="1751406"/>
                </a:lnTo>
                <a:cubicBezTo>
                  <a:pt x="1257867" y="1757236"/>
                  <a:pt x="1166418" y="1755601"/>
                  <a:pt x="1141258" y="1753596"/>
                </a:cubicBezTo>
                <a:cubicBezTo>
                  <a:pt x="1141258" y="1753596"/>
                  <a:pt x="1094968" y="1773740"/>
                  <a:pt x="1106344" y="1750867"/>
                </a:cubicBezTo>
                <a:cubicBezTo>
                  <a:pt x="1106344" y="1750867"/>
                  <a:pt x="1143546" y="1744225"/>
                  <a:pt x="1164573" y="1739428"/>
                </a:cubicBezTo>
                <a:lnTo>
                  <a:pt x="1164998" y="1739875"/>
                </a:lnTo>
                <a:lnTo>
                  <a:pt x="1170961" y="1736706"/>
                </a:lnTo>
                <a:lnTo>
                  <a:pt x="1175818" y="1736016"/>
                </a:lnTo>
                <a:lnTo>
                  <a:pt x="1177203" y="1731754"/>
                </a:lnTo>
                <a:cubicBezTo>
                  <a:pt x="1177203" y="1731754"/>
                  <a:pt x="1171374" y="1735298"/>
                  <a:pt x="1164573" y="1739428"/>
                </a:cubicBezTo>
                <a:cubicBezTo>
                  <a:pt x="1164291" y="1723639"/>
                  <a:pt x="1163036" y="1708437"/>
                  <a:pt x="1163036" y="1708437"/>
                </a:cubicBezTo>
                <a:lnTo>
                  <a:pt x="1170489" y="1706411"/>
                </a:lnTo>
                <a:lnTo>
                  <a:pt x="1151138" y="1708205"/>
                </a:lnTo>
                <a:cubicBezTo>
                  <a:pt x="1119129" y="1710933"/>
                  <a:pt x="1090048" y="1713142"/>
                  <a:pt x="1067366" y="1714497"/>
                </a:cubicBezTo>
                <a:cubicBezTo>
                  <a:pt x="1047022" y="1715385"/>
                  <a:pt x="983490" y="1723714"/>
                  <a:pt x="1030696" y="1710179"/>
                </a:cubicBezTo>
                <a:cubicBezTo>
                  <a:pt x="1073882" y="1702741"/>
                  <a:pt x="1171804" y="1705153"/>
                  <a:pt x="1203993" y="1690979"/>
                </a:cubicBezTo>
                <a:cubicBezTo>
                  <a:pt x="1213130" y="1688360"/>
                  <a:pt x="1201373" y="1681842"/>
                  <a:pt x="1210510" y="1679222"/>
                </a:cubicBezTo>
                <a:cubicBezTo>
                  <a:pt x="1222312" y="1675839"/>
                  <a:pt x="1234332" y="1674299"/>
                  <a:pt x="1246196" y="1673600"/>
                </a:cubicBezTo>
                <a:lnTo>
                  <a:pt x="1271686" y="1673187"/>
                </a:lnTo>
                <a:lnTo>
                  <a:pt x="1278248" y="1667365"/>
                </a:lnTo>
                <a:cubicBezTo>
                  <a:pt x="1279956" y="1663333"/>
                  <a:pt x="1274385" y="1660732"/>
                  <a:pt x="1245270" y="1666452"/>
                </a:cubicBezTo>
                <a:cubicBezTo>
                  <a:pt x="1200679" y="1676252"/>
                  <a:pt x="1236182" y="1679955"/>
                  <a:pt x="1206506" y="1672712"/>
                </a:cubicBezTo>
                <a:cubicBezTo>
                  <a:pt x="1226812" y="1677668"/>
                  <a:pt x="1227254" y="1652123"/>
                  <a:pt x="1214340" y="1644007"/>
                </a:cubicBezTo>
                <a:cubicBezTo>
                  <a:pt x="1223711" y="1646294"/>
                  <a:pt x="1088203" y="1679415"/>
                  <a:pt x="1084659" y="1673585"/>
                </a:cubicBezTo>
                <a:cubicBezTo>
                  <a:pt x="1087646" y="1658801"/>
                  <a:pt x="1150217" y="1649715"/>
                  <a:pt x="1186232" y="1643107"/>
                </a:cubicBezTo>
                <a:lnTo>
                  <a:pt x="1209473" y="1637388"/>
                </a:lnTo>
                <a:lnTo>
                  <a:pt x="1112276" y="1645896"/>
                </a:lnTo>
                <a:cubicBezTo>
                  <a:pt x="1073016" y="1649428"/>
                  <a:pt x="1034396" y="1652674"/>
                  <a:pt x="989410" y="1655272"/>
                </a:cubicBezTo>
                <a:cubicBezTo>
                  <a:pt x="966781" y="1656816"/>
                  <a:pt x="938579" y="1661194"/>
                  <a:pt x="913872" y="1664467"/>
                </a:cubicBezTo>
                <a:lnTo>
                  <a:pt x="899114" y="1666057"/>
                </a:lnTo>
                <a:lnTo>
                  <a:pt x="897632" y="1665840"/>
                </a:lnTo>
                <a:lnTo>
                  <a:pt x="897314" y="1665792"/>
                </a:lnTo>
                <a:lnTo>
                  <a:pt x="902038" y="1664627"/>
                </a:lnTo>
                <a:cubicBezTo>
                  <a:pt x="958716" y="1651461"/>
                  <a:pt x="1017225" y="1638837"/>
                  <a:pt x="1080477" y="1626559"/>
                </a:cubicBezTo>
                <a:cubicBezTo>
                  <a:pt x="1085549" y="1623100"/>
                  <a:pt x="1150704" y="1612830"/>
                  <a:pt x="1144551" y="1603805"/>
                </a:cubicBezTo>
                <a:cubicBezTo>
                  <a:pt x="1137885" y="1594027"/>
                  <a:pt x="1058211" y="1621910"/>
                  <a:pt x="1041583" y="1625535"/>
                </a:cubicBezTo>
                <a:lnTo>
                  <a:pt x="871090" y="1661929"/>
                </a:lnTo>
                <a:lnTo>
                  <a:pt x="859024" y="1660154"/>
                </a:lnTo>
                <a:lnTo>
                  <a:pt x="850925" y="1657915"/>
                </a:lnTo>
                <a:lnTo>
                  <a:pt x="844924" y="1651378"/>
                </a:lnTo>
                <a:lnTo>
                  <a:pt x="840117" y="1651879"/>
                </a:lnTo>
                <a:lnTo>
                  <a:pt x="839669" y="1651469"/>
                </a:lnTo>
                <a:cubicBezTo>
                  <a:pt x="835011" y="1638431"/>
                  <a:pt x="1060140" y="1640306"/>
                  <a:pt x="985917" y="1622554"/>
                </a:cubicBezTo>
                <a:cubicBezTo>
                  <a:pt x="965192" y="1622777"/>
                  <a:pt x="834429" y="1618405"/>
                  <a:pt x="830131" y="1606365"/>
                </a:cubicBezTo>
                <a:cubicBezTo>
                  <a:pt x="827623" y="1599345"/>
                  <a:pt x="864189" y="1566835"/>
                  <a:pt x="858325" y="1568806"/>
                </a:cubicBezTo>
                <a:cubicBezTo>
                  <a:pt x="864189" y="1566835"/>
                  <a:pt x="870055" y="1564865"/>
                  <a:pt x="875921" y="1562894"/>
                </a:cubicBezTo>
                <a:cubicBezTo>
                  <a:pt x="853667" y="1555766"/>
                  <a:pt x="765524" y="1557295"/>
                  <a:pt x="836659" y="1547998"/>
                </a:cubicBezTo>
                <a:cubicBezTo>
                  <a:pt x="916785" y="1542423"/>
                  <a:pt x="807562" y="1543170"/>
                  <a:pt x="767092" y="1543286"/>
                </a:cubicBezTo>
                <a:lnTo>
                  <a:pt x="757845" y="1543174"/>
                </a:lnTo>
                <a:lnTo>
                  <a:pt x="1005547" y="1487073"/>
                </a:lnTo>
                <a:lnTo>
                  <a:pt x="1015613" y="1483274"/>
                </a:lnTo>
                <a:lnTo>
                  <a:pt x="984809" y="1487830"/>
                </a:lnTo>
                <a:cubicBezTo>
                  <a:pt x="976007" y="1488281"/>
                  <a:pt x="968934" y="1487767"/>
                  <a:pt x="963587" y="1486704"/>
                </a:cubicBezTo>
                <a:lnTo>
                  <a:pt x="958528" y="1484646"/>
                </a:lnTo>
                <a:lnTo>
                  <a:pt x="913334" y="1494033"/>
                </a:lnTo>
                <a:cubicBezTo>
                  <a:pt x="879730" y="1500969"/>
                  <a:pt x="846194" y="1507033"/>
                  <a:pt x="812079" y="1509911"/>
                </a:cubicBezTo>
                <a:cubicBezTo>
                  <a:pt x="839468" y="1499501"/>
                  <a:pt x="866706" y="1491398"/>
                  <a:pt x="893875" y="1484458"/>
                </a:cubicBezTo>
                <a:lnTo>
                  <a:pt x="955085" y="1470573"/>
                </a:lnTo>
                <a:lnTo>
                  <a:pt x="965348" y="1469931"/>
                </a:lnTo>
                <a:cubicBezTo>
                  <a:pt x="991783" y="1468072"/>
                  <a:pt x="1004574" y="1465950"/>
                  <a:pt x="1008859" y="1463720"/>
                </a:cubicBezTo>
                <a:lnTo>
                  <a:pt x="1004213" y="1459489"/>
                </a:lnTo>
                <a:lnTo>
                  <a:pt x="1056743" y="1447676"/>
                </a:lnTo>
                <a:cubicBezTo>
                  <a:pt x="1083977" y="1440831"/>
                  <a:pt x="1111311" y="1432869"/>
                  <a:pt x="1138826" y="1422647"/>
                </a:cubicBezTo>
                <a:cubicBezTo>
                  <a:pt x="1148568" y="1436934"/>
                  <a:pt x="1153861" y="1405788"/>
                  <a:pt x="1138826" y="1422647"/>
                </a:cubicBezTo>
                <a:lnTo>
                  <a:pt x="1087640" y="1432192"/>
                </a:lnTo>
                <a:lnTo>
                  <a:pt x="981121" y="1452059"/>
                </a:lnTo>
                <a:lnTo>
                  <a:pt x="973568" y="1450265"/>
                </a:lnTo>
                <a:cubicBezTo>
                  <a:pt x="964367" y="1448214"/>
                  <a:pt x="956929" y="1446358"/>
                  <a:pt x="956392" y="1444854"/>
                </a:cubicBezTo>
                <a:cubicBezTo>
                  <a:pt x="954241" y="1438836"/>
                  <a:pt x="1062131" y="1437413"/>
                  <a:pt x="1086570" y="1429201"/>
                </a:cubicBezTo>
                <a:cubicBezTo>
                  <a:pt x="1049457" y="1420326"/>
                  <a:pt x="1033033" y="1432584"/>
                  <a:pt x="984548" y="1428653"/>
                </a:cubicBezTo>
                <a:cubicBezTo>
                  <a:pt x="984548" y="1428653"/>
                  <a:pt x="884675" y="1434122"/>
                  <a:pt x="882526" y="1428104"/>
                </a:cubicBezTo>
                <a:lnTo>
                  <a:pt x="952717" y="1397779"/>
                </a:lnTo>
                <a:cubicBezTo>
                  <a:pt x="950569" y="1391760"/>
                  <a:pt x="683801" y="1383652"/>
                  <a:pt x="809284" y="1376318"/>
                </a:cubicBezTo>
                <a:cubicBezTo>
                  <a:pt x="884359" y="1378055"/>
                  <a:pt x="943762" y="1372700"/>
                  <a:pt x="1006524" y="1358355"/>
                </a:cubicBezTo>
                <a:cubicBezTo>
                  <a:pt x="1051687" y="1349921"/>
                  <a:pt x="1085082" y="1366787"/>
                  <a:pt x="1132983" y="1350691"/>
                </a:cubicBezTo>
                <a:lnTo>
                  <a:pt x="1134457" y="1354820"/>
                </a:lnTo>
                <a:lnTo>
                  <a:pt x="1134949" y="1356192"/>
                </a:lnTo>
                <a:cubicBezTo>
                  <a:pt x="1135167" y="1356803"/>
                  <a:pt x="1135021" y="1356397"/>
                  <a:pt x="1134731" y="1355581"/>
                </a:cubicBezTo>
                <a:lnTo>
                  <a:pt x="1134457" y="1354820"/>
                </a:lnTo>
                <a:lnTo>
                  <a:pt x="1133639" y="1352524"/>
                </a:lnTo>
                <a:cubicBezTo>
                  <a:pt x="1133276" y="1351507"/>
                  <a:pt x="1132983" y="1350691"/>
                  <a:pt x="1132983" y="1350691"/>
                </a:cubicBezTo>
                <a:cubicBezTo>
                  <a:pt x="1116012" y="1321566"/>
                  <a:pt x="1000657" y="1360326"/>
                  <a:pt x="982119" y="1345208"/>
                </a:cubicBezTo>
                <a:cubicBezTo>
                  <a:pt x="975276" y="1347507"/>
                  <a:pt x="971014" y="1314112"/>
                  <a:pt x="976878" y="1312142"/>
                </a:cubicBezTo>
                <a:cubicBezTo>
                  <a:pt x="934258" y="1306241"/>
                  <a:pt x="893395" y="1326711"/>
                  <a:pt x="856640" y="1318839"/>
                </a:cubicBezTo>
                <a:cubicBezTo>
                  <a:pt x="842401" y="1315757"/>
                  <a:pt x="840251" y="1309738"/>
                  <a:pt x="830088" y="1299672"/>
                </a:cubicBezTo>
                <a:cubicBezTo>
                  <a:pt x="796692" y="1282806"/>
                  <a:pt x="752506" y="1290911"/>
                  <a:pt x="710699" y="1290354"/>
                </a:cubicBezTo>
                <a:cubicBezTo>
                  <a:pt x="621387" y="1285534"/>
                  <a:pt x="543768" y="1298132"/>
                  <a:pt x="458169" y="1285326"/>
                </a:cubicBezTo>
                <a:cubicBezTo>
                  <a:pt x="555535" y="1272832"/>
                  <a:pt x="625103" y="1277545"/>
                  <a:pt x="722823" y="1266057"/>
                </a:cubicBezTo>
                <a:cubicBezTo>
                  <a:pt x="747265" y="1257845"/>
                  <a:pt x="795750" y="1261775"/>
                  <a:pt x="857303" y="1262441"/>
                </a:cubicBezTo>
                <a:cubicBezTo>
                  <a:pt x="861360" y="1261921"/>
                  <a:pt x="867589" y="1261548"/>
                  <a:pt x="875187" y="1261251"/>
                </a:cubicBezTo>
                <a:lnTo>
                  <a:pt x="895577" y="1260679"/>
                </a:lnTo>
                <a:lnTo>
                  <a:pt x="894924" y="1260681"/>
                </a:lnTo>
                <a:cubicBezTo>
                  <a:pt x="848042" y="1259849"/>
                  <a:pt x="801141" y="1257365"/>
                  <a:pt x="754106" y="1251317"/>
                </a:cubicBezTo>
                <a:lnTo>
                  <a:pt x="721837" y="1248573"/>
                </a:lnTo>
                <a:lnTo>
                  <a:pt x="723718" y="1247935"/>
                </a:lnTo>
                <a:cubicBezTo>
                  <a:pt x="737932" y="1242836"/>
                  <a:pt x="770497" y="1237086"/>
                  <a:pt x="804697" y="1230221"/>
                </a:cubicBezTo>
                <a:lnTo>
                  <a:pt x="824417" y="1225846"/>
                </a:lnTo>
                <a:lnTo>
                  <a:pt x="824145" y="1225554"/>
                </a:lnTo>
                <a:cubicBezTo>
                  <a:pt x="821978" y="1221787"/>
                  <a:pt x="820813" y="1218528"/>
                  <a:pt x="820813" y="1218528"/>
                </a:cubicBezTo>
                <a:lnTo>
                  <a:pt x="798593" y="1217153"/>
                </a:lnTo>
                <a:lnTo>
                  <a:pt x="794662" y="1217933"/>
                </a:lnTo>
                <a:cubicBezTo>
                  <a:pt x="761404" y="1226450"/>
                  <a:pt x="735171" y="1232570"/>
                  <a:pt x="712183" y="1237504"/>
                </a:cubicBezTo>
                <a:lnTo>
                  <a:pt x="675962" y="1244669"/>
                </a:lnTo>
                <a:lnTo>
                  <a:pt x="557595" y="1234599"/>
                </a:lnTo>
                <a:lnTo>
                  <a:pt x="561108" y="1225651"/>
                </a:lnTo>
                <a:cubicBezTo>
                  <a:pt x="562177" y="1227216"/>
                  <a:pt x="556788" y="1228501"/>
                  <a:pt x="547673" y="1229523"/>
                </a:cubicBezTo>
                <a:lnTo>
                  <a:pt x="519475" y="1231353"/>
                </a:lnTo>
                <a:lnTo>
                  <a:pt x="431008" y="1223828"/>
                </a:lnTo>
                <a:lnTo>
                  <a:pt x="463099" y="1215949"/>
                </a:lnTo>
                <a:cubicBezTo>
                  <a:pt x="468084" y="1223263"/>
                  <a:pt x="472358" y="1229531"/>
                  <a:pt x="476179" y="1207032"/>
                </a:cubicBezTo>
                <a:cubicBezTo>
                  <a:pt x="476179" y="1207032"/>
                  <a:pt x="470141" y="1211147"/>
                  <a:pt x="463099" y="1215949"/>
                </a:cubicBezTo>
                <a:lnTo>
                  <a:pt x="460818" y="1195117"/>
                </a:lnTo>
                <a:lnTo>
                  <a:pt x="553531" y="1192285"/>
                </a:lnTo>
                <a:cubicBezTo>
                  <a:pt x="565594" y="1198377"/>
                  <a:pt x="578483" y="1201459"/>
                  <a:pt x="591583" y="1201935"/>
                </a:cubicBezTo>
                <a:lnTo>
                  <a:pt x="613482" y="1198599"/>
                </a:lnTo>
                <a:lnTo>
                  <a:pt x="601620" y="1194645"/>
                </a:lnTo>
                <a:lnTo>
                  <a:pt x="575890" y="1188556"/>
                </a:lnTo>
                <a:lnTo>
                  <a:pt x="553531" y="1192285"/>
                </a:lnTo>
                <a:lnTo>
                  <a:pt x="460033" y="1181655"/>
                </a:lnTo>
                <a:lnTo>
                  <a:pt x="509524" y="1165936"/>
                </a:lnTo>
                <a:lnTo>
                  <a:pt x="530348" y="1158086"/>
                </a:lnTo>
                <a:lnTo>
                  <a:pt x="809094" y="1171247"/>
                </a:lnTo>
                <a:lnTo>
                  <a:pt x="823985" y="1169152"/>
                </a:lnTo>
                <a:cubicBezTo>
                  <a:pt x="804949" y="1159539"/>
                  <a:pt x="731695" y="1156768"/>
                  <a:pt x="684134" y="1154368"/>
                </a:cubicBezTo>
                <a:lnTo>
                  <a:pt x="678103" y="1153949"/>
                </a:lnTo>
                <a:lnTo>
                  <a:pt x="772762" y="1126940"/>
                </a:lnTo>
                <a:lnTo>
                  <a:pt x="645821" y="1150925"/>
                </a:lnTo>
                <a:lnTo>
                  <a:pt x="625461" y="1142608"/>
                </a:lnTo>
                <a:cubicBezTo>
                  <a:pt x="618216" y="1136404"/>
                  <a:pt x="651643" y="1138023"/>
                  <a:pt x="676251" y="1135653"/>
                </a:cubicBezTo>
                <a:cubicBezTo>
                  <a:pt x="538684" y="1112220"/>
                  <a:pt x="404791" y="1135863"/>
                  <a:pt x="269372" y="1118448"/>
                </a:cubicBezTo>
                <a:lnTo>
                  <a:pt x="246144" y="1116472"/>
                </a:lnTo>
                <a:lnTo>
                  <a:pt x="247498" y="1116012"/>
                </a:lnTo>
                <a:cubicBezTo>
                  <a:pt x="267959" y="1108672"/>
                  <a:pt x="341258" y="1099458"/>
                  <a:pt x="371139" y="1085696"/>
                </a:cubicBezTo>
                <a:cubicBezTo>
                  <a:pt x="410436" y="1065515"/>
                  <a:pt x="310331" y="1093004"/>
                  <a:pt x="298563" y="1094417"/>
                </a:cubicBezTo>
                <a:cubicBezTo>
                  <a:pt x="274623" y="1100548"/>
                  <a:pt x="255741" y="1104953"/>
                  <a:pt x="239195" y="1108504"/>
                </a:cubicBezTo>
                <a:lnTo>
                  <a:pt x="213124" y="1113662"/>
                </a:lnTo>
                <a:lnTo>
                  <a:pt x="127923" y="1106413"/>
                </a:lnTo>
                <a:lnTo>
                  <a:pt x="130451" y="1099972"/>
                </a:lnTo>
                <a:cubicBezTo>
                  <a:pt x="131221" y="1101100"/>
                  <a:pt x="127341" y="1102024"/>
                  <a:pt x="120782" y="1102761"/>
                </a:cubicBezTo>
                <a:lnTo>
                  <a:pt x="100484" y="1104078"/>
                </a:lnTo>
                <a:lnTo>
                  <a:pt x="36804" y="1098661"/>
                </a:lnTo>
                <a:lnTo>
                  <a:pt x="59905" y="1092989"/>
                </a:lnTo>
                <a:cubicBezTo>
                  <a:pt x="63492" y="1098255"/>
                  <a:pt x="66569" y="1102767"/>
                  <a:pt x="69320" y="1086571"/>
                </a:cubicBezTo>
                <a:cubicBezTo>
                  <a:pt x="69320" y="1086571"/>
                  <a:pt x="64975" y="1089534"/>
                  <a:pt x="59905" y="1092989"/>
                </a:cubicBezTo>
                <a:lnTo>
                  <a:pt x="58264" y="1077994"/>
                </a:lnTo>
                <a:lnTo>
                  <a:pt x="124997" y="1075955"/>
                </a:lnTo>
                <a:cubicBezTo>
                  <a:pt x="142363" y="1084726"/>
                  <a:pt x="162109" y="1084833"/>
                  <a:pt x="180684" y="1078592"/>
                </a:cubicBezTo>
                <a:cubicBezTo>
                  <a:pt x="180684" y="1078592"/>
                  <a:pt x="181476" y="1079660"/>
                  <a:pt x="182466" y="1080996"/>
                </a:cubicBezTo>
                <a:lnTo>
                  <a:pt x="184693" y="1083998"/>
                </a:lnTo>
                <a:lnTo>
                  <a:pt x="186031" y="1085801"/>
                </a:lnTo>
                <a:cubicBezTo>
                  <a:pt x="186624" y="1086601"/>
                  <a:pt x="186228" y="1086067"/>
                  <a:pt x="185437" y="1084999"/>
                </a:cubicBezTo>
                <a:lnTo>
                  <a:pt x="184693" y="1083998"/>
                </a:lnTo>
                <a:lnTo>
                  <a:pt x="180684" y="1078592"/>
                </a:lnTo>
                <a:cubicBezTo>
                  <a:pt x="170518" y="1068525"/>
                  <a:pt x="149436" y="1067744"/>
                  <a:pt x="124997" y="1075955"/>
                </a:cubicBezTo>
                <a:lnTo>
                  <a:pt x="57698" y="1068305"/>
                </a:lnTo>
                <a:lnTo>
                  <a:pt x="93322" y="1056990"/>
                </a:lnTo>
                <a:lnTo>
                  <a:pt x="108310" y="1051339"/>
                </a:lnTo>
                <a:lnTo>
                  <a:pt x="324600" y="1061552"/>
                </a:lnTo>
                <a:cubicBezTo>
                  <a:pt x="466192" y="1066360"/>
                  <a:pt x="607642" y="1067706"/>
                  <a:pt x="751405" y="1060969"/>
                </a:cubicBezTo>
                <a:cubicBezTo>
                  <a:pt x="758052" y="1060422"/>
                  <a:pt x="770939" y="1060865"/>
                  <a:pt x="786754" y="1061556"/>
                </a:cubicBezTo>
                <a:lnTo>
                  <a:pt x="815881" y="1062688"/>
                </a:lnTo>
                <a:lnTo>
                  <a:pt x="824713" y="1061829"/>
                </a:lnTo>
                <a:lnTo>
                  <a:pt x="840801" y="1063591"/>
                </a:lnTo>
                <a:lnTo>
                  <a:pt x="890273" y="1062653"/>
                </a:lnTo>
                <a:cubicBezTo>
                  <a:pt x="904547" y="1061332"/>
                  <a:pt x="915125" y="1058762"/>
                  <a:pt x="918694" y="1054191"/>
                </a:cubicBezTo>
                <a:cubicBezTo>
                  <a:pt x="916188" y="1047170"/>
                  <a:pt x="901329" y="1045423"/>
                  <a:pt x="901329" y="1045423"/>
                </a:cubicBezTo>
                <a:lnTo>
                  <a:pt x="862975" y="1043966"/>
                </a:lnTo>
                <a:lnTo>
                  <a:pt x="839858" y="1049372"/>
                </a:lnTo>
                <a:lnTo>
                  <a:pt x="804477" y="1051201"/>
                </a:lnTo>
                <a:lnTo>
                  <a:pt x="807670" y="1045102"/>
                </a:lnTo>
                <a:lnTo>
                  <a:pt x="811711" y="1044371"/>
                </a:lnTo>
                <a:lnTo>
                  <a:pt x="808387" y="1044440"/>
                </a:lnTo>
                <a:lnTo>
                  <a:pt x="807670" y="1045102"/>
                </a:lnTo>
                <a:cubicBezTo>
                  <a:pt x="754284" y="1053957"/>
                  <a:pt x="693478" y="1061263"/>
                  <a:pt x="690401" y="1056752"/>
                </a:cubicBezTo>
                <a:cubicBezTo>
                  <a:pt x="691939" y="1059007"/>
                  <a:pt x="698321" y="1056309"/>
                  <a:pt x="704321" y="1053044"/>
                </a:cubicBezTo>
                <a:lnTo>
                  <a:pt x="711465" y="1048815"/>
                </a:lnTo>
                <a:lnTo>
                  <a:pt x="684436" y="1048204"/>
                </a:lnTo>
                <a:cubicBezTo>
                  <a:pt x="638427" y="1049287"/>
                  <a:pt x="583972" y="1054312"/>
                  <a:pt x="554793" y="1043894"/>
                </a:cubicBezTo>
                <a:cubicBezTo>
                  <a:pt x="546777" y="1039845"/>
                  <a:pt x="542121" y="1026804"/>
                  <a:pt x="536254" y="1028775"/>
                </a:cubicBezTo>
                <a:cubicBezTo>
                  <a:pt x="507516" y="1024950"/>
                  <a:pt x="422500" y="1032169"/>
                  <a:pt x="391613" y="1022325"/>
                </a:cubicBezTo>
                <a:cubicBezTo>
                  <a:pt x="376397" y="1019573"/>
                  <a:pt x="369949" y="1001518"/>
                  <a:pt x="369949" y="1001518"/>
                </a:cubicBezTo>
                <a:cubicBezTo>
                  <a:pt x="369949" y="1001518"/>
                  <a:pt x="366387" y="1000748"/>
                  <a:pt x="361239" y="1000511"/>
                </a:cubicBezTo>
                <a:lnTo>
                  <a:pt x="353219" y="1001477"/>
                </a:lnTo>
                <a:lnTo>
                  <a:pt x="341409" y="999653"/>
                </a:lnTo>
                <a:lnTo>
                  <a:pt x="340386" y="997688"/>
                </a:lnTo>
                <a:cubicBezTo>
                  <a:pt x="339385" y="997181"/>
                  <a:pt x="337919" y="997675"/>
                  <a:pt x="334985" y="998659"/>
                </a:cubicBezTo>
                <a:lnTo>
                  <a:pt x="341409" y="999653"/>
                </a:lnTo>
                <a:lnTo>
                  <a:pt x="343000" y="1002707"/>
                </a:lnTo>
                <a:cubicBezTo>
                  <a:pt x="326970" y="994611"/>
                  <a:pt x="305075" y="988486"/>
                  <a:pt x="305075" y="988486"/>
                </a:cubicBezTo>
                <a:cubicBezTo>
                  <a:pt x="304134" y="967457"/>
                  <a:pt x="398687" y="1005343"/>
                  <a:pt x="455583" y="992966"/>
                </a:cubicBezTo>
                <a:cubicBezTo>
                  <a:pt x="461449" y="990997"/>
                  <a:pt x="477873" y="978736"/>
                  <a:pt x="483738" y="976766"/>
                </a:cubicBezTo>
                <a:cubicBezTo>
                  <a:pt x="522058" y="970631"/>
                  <a:pt x="569730" y="969220"/>
                  <a:pt x="621930" y="965162"/>
                </a:cubicBezTo>
                <a:cubicBezTo>
                  <a:pt x="632292" y="965050"/>
                  <a:pt x="680370" y="966309"/>
                  <a:pt x="726591" y="967350"/>
                </a:cubicBezTo>
                <a:lnTo>
                  <a:pt x="726737" y="967353"/>
                </a:lnTo>
                <a:lnTo>
                  <a:pt x="750773" y="958725"/>
                </a:lnTo>
                <a:lnTo>
                  <a:pt x="801064" y="945460"/>
                </a:lnTo>
                <a:lnTo>
                  <a:pt x="655605" y="937717"/>
                </a:lnTo>
                <a:lnTo>
                  <a:pt x="626302" y="935974"/>
                </a:lnTo>
                <a:lnTo>
                  <a:pt x="657018" y="923057"/>
                </a:lnTo>
                <a:lnTo>
                  <a:pt x="666324" y="918239"/>
                </a:lnTo>
                <a:lnTo>
                  <a:pt x="652390" y="917955"/>
                </a:lnTo>
                <a:cubicBezTo>
                  <a:pt x="646287" y="917866"/>
                  <a:pt x="641571" y="917835"/>
                  <a:pt x="638981" y="917863"/>
                </a:cubicBezTo>
                <a:cubicBezTo>
                  <a:pt x="583294" y="915230"/>
                  <a:pt x="534809" y="911296"/>
                  <a:pt x="515062" y="911190"/>
                </a:cubicBezTo>
                <a:cubicBezTo>
                  <a:pt x="403283" y="903249"/>
                  <a:pt x="299559" y="897935"/>
                  <a:pt x="198471" y="892720"/>
                </a:cubicBezTo>
                <a:lnTo>
                  <a:pt x="177378" y="891464"/>
                </a:lnTo>
                <a:lnTo>
                  <a:pt x="199488" y="882166"/>
                </a:lnTo>
                <a:lnTo>
                  <a:pt x="206920" y="878319"/>
                </a:lnTo>
                <a:lnTo>
                  <a:pt x="272965" y="880186"/>
                </a:lnTo>
                <a:cubicBezTo>
                  <a:pt x="313793" y="881074"/>
                  <a:pt x="414249" y="895630"/>
                  <a:pt x="444554" y="885448"/>
                </a:cubicBezTo>
                <a:cubicBezTo>
                  <a:pt x="456285" y="881506"/>
                  <a:pt x="449838" y="863451"/>
                  <a:pt x="465903" y="850187"/>
                </a:cubicBezTo>
                <a:cubicBezTo>
                  <a:pt x="488194" y="835958"/>
                  <a:pt x="504582" y="845056"/>
                  <a:pt x="545053" y="844940"/>
                </a:cubicBezTo>
                <a:cubicBezTo>
                  <a:pt x="577508" y="840775"/>
                  <a:pt x="601947" y="832563"/>
                  <a:pt x="622670" y="832343"/>
                </a:cubicBezTo>
                <a:lnTo>
                  <a:pt x="646902" y="832320"/>
                </a:lnTo>
                <a:lnTo>
                  <a:pt x="645911" y="831976"/>
                </a:lnTo>
                <a:cubicBezTo>
                  <a:pt x="644323" y="831082"/>
                  <a:pt x="643643" y="830136"/>
                  <a:pt x="644106" y="829136"/>
                </a:cubicBezTo>
                <a:cubicBezTo>
                  <a:pt x="645191" y="826807"/>
                  <a:pt x="651818" y="824859"/>
                  <a:pt x="661479" y="823264"/>
                </a:cubicBezTo>
                <a:lnTo>
                  <a:pt x="679611" y="821146"/>
                </a:lnTo>
                <a:lnTo>
                  <a:pt x="671485" y="816502"/>
                </a:lnTo>
                <a:cubicBezTo>
                  <a:pt x="667584" y="812476"/>
                  <a:pt x="664416" y="808205"/>
                  <a:pt x="660408" y="806181"/>
                </a:cubicBezTo>
                <a:cubicBezTo>
                  <a:pt x="645551" y="804432"/>
                  <a:pt x="614072" y="808268"/>
                  <a:pt x="584975" y="803438"/>
                </a:cubicBezTo>
                <a:cubicBezTo>
                  <a:pt x="564252" y="803663"/>
                  <a:pt x="465944" y="795124"/>
                  <a:pt x="530855" y="786796"/>
                </a:cubicBezTo>
                <a:cubicBezTo>
                  <a:pt x="570154" y="780333"/>
                  <a:pt x="621147" y="791287"/>
                  <a:pt x="640892" y="791391"/>
                </a:cubicBezTo>
                <a:cubicBezTo>
                  <a:pt x="661975" y="792173"/>
                  <a:pt x="678042" y="778909"/>
                  <a:pt x="683906" y="776939"/>
                </a:cubicBezTo>
                <a:cubicBezTo>
                  <a:pt x="698146" y="780019"/>
                  <a:pt x="707138" y="783739"/>
                  <a:pt x="726884" y="783844"/>
                </a:cubicBezTo>
                <a:lnTo>
                  <a:pt x="729178" y="783074"/>
                </a:lnTo>
                <a:lnTo>
                  <a:pt x="719846" y="782409"/>
                </a:lnTo>
                <a:cubicBezTo>
                  <a:pt x="690359" y="778768"/>
                  <a:pt x="718051" y="769463"/>
                  <a:pt x="718051" y="769463"/>
                </a:cubicBezTo>
                <a:cubicBezTo>
                  <a:pt x="742492" y="761252"/>
                  <a:pt x="805835" y="766933"/>
                  <a:pt x="817566" y="762990"/>
                </a:cubicBezTo>
                <a:cubicBezTo>
                  <a:pt x="817566" y="762990"/>
                  <a:pt x="817959" y="759488"/>
                  <a:pt x="818667" y="754194"/>
                </a:cubicBezTo>
                <a:lnTo>
                  <a:pt x="819080" y="751519"/>
                </a:lnTo>
                <a:lnTo>
                  <a:pt x="774897" y="752827"/>
                </a:lnTo>
                <a:cubicBezTo>
                  <a:pt x="754498" y="753291"/>
                  <a:pt x="734637" y="753435"/>
                  <a:pt x="715779" y="752749"/>
                </a:cubicBezTo>
                <a:cubicBezTo>
                  <a:pt x="682070" y="753402"/>
                  <a:pt x="647288" y="751045"/>
                  <a:pt x="612279" y="748062"/>
                </a:cubicBezTo>
                <a:lnTo>
                  <a:pt x="586255" y="745965"/>
                </a:lnTo>
                <a:lnTo>
                  <a:pt x="591766" y="744717"/>
                </a:lnTo>
                <a:lnTo>
                  <a:pt x="637451" y="734205"/>
                </a:lnTo>
                <a:lnTo>
                  <a:pt x="703106" y="735660"/>
                </a:lnTo>
                <a:cubicBezTo>
                  <a:pt x="751949" y="740596"/>
                  <a:pt x="828360" y="743007"/>
                  <a:pt x="772089" y="720347"/>
                </a:cubicBezTo>
                <a:lnTo>
                  <a:pt x="727680" y="713922"/>
                </a:lnTo>
                <a:lnTo>
                  <a:pt x="763394" y="706449"/>
                </a:lnTo>
                <a:lnTo>
                  <a:pt x="755054" y="704737"/>
                </a:lnTo>
                <a:cubicBezTo>
                  <a:pt x="747330" y="703523"/>
                  <a:pt x="742617" y="703351"/>
                  <a:pt x="743154" y="704856"/>
                </a:cubicBezTo>
                <a:cubicBezTo>
                  <a:pt x="742716" y="689835"/>
                  <a:pt x="767790" y="692786"/>
                  <a:pt x="797577" y="695575"/>
                </a:cubicBezTo>
                <a:lnTo>
                  <a:pt x="811019" y="696481"/>
                </a:lnTo>
                <a:lnTo>
                  <a:pt x="828435" y="692837"/>
                </a:lnTo>
                <a:lnTo>
                  <a:pt x="896566" y="678529"/>
                </a:lnTo>
                <a:lnTo>
                  <a:pt x="860691" y="676037"/>
                </a:lnTo>
                <a:lnTo>
                  <a:pt x="833166" y="675161"/>
                </a:lnTo>
                <a:lnTo>
                  <a:pt x="727367" y="693029"/>
                </a:lnTo>
                <a:cubicBezTo>
                  <a:pt x="669129" y="702165"/>
                  <a:pt x="699388" y="688763"/>
                  <a:pt x="732582" y="677700"/>
                </a:cubicBezTo>
                <a:lnTo>
                  <a:pt x="753430" y="671403"/>
                </a:lnTo>
                <a:lnTo>
                  <a:pt x="733211" y="670121"/>
                </a:lnTo>
                <a:lnTo>
                  <a:pt x="682553" y="666022"/>
                </a:lnTo>
                <a:lnTo>
                  <a:pt x="697768" y="662880"/>
                </a:lnTo>
                <a:lnTo>
                  <a:pt x="807188" y="635878"/>
                </a:lnTo>
                <a:lnTo>
                  <a:pt x="865000" y="629088"/>
                </a:lnTo>
                <a:cubicBezTo>
                  <a:pt x="901641" y="627449"/>
                  <a:pt x="885715" y="625777"/>
                  <a:pt x="860827" y="622767"/>
                </a:cubicBezTo>
                <a:lnTo>
                  <a:pt x="860508" y="622719"/>
                </a:lnTo>
                <a:lnTo>
                  <a:pt x="865233" y="621555"/>
                </a:lnTo>
                <a:lnTo>
                  <a:pt x="961319" y="601053"/>
                </a:lnTo>
                <a:lnTo>
                  <a:pt x="965883" y="598248"/>
                </a:lnTo>
                <a:lnTo>
                  <a:pt x="930415" y="606750"/>
                </a:lnTo>
                <a:cubicBezTo>
                  <a:pt x="885040" y="617740"/>
                  <a:pt x="837989" y="627665"/>
                  <a:pt x="784993" y="632812"/>
                </a:cubicBezTo>
                <a:lnTo>
                  <a:pt x="846735" y="616198"/>
                </a:lnTo>
                <a:lnTo>
                  <a:pt x="834284" y="618854"/>
                </a:lnTo>
                <a:lnTo>
                  <a:pt x="822219" y="617079"/>
                </a:lnTo>
                <a:lnTo>
                  <a:pt x="815667" y="615267"/>
                </a:lnTo>
                <a:lnTo>
                  <a:pt x="784320" y="621634"/>
                </a:lnTo>
                <a:cubicBezTo>
                  <a:pt x="758640" y="626133"/>
                  <a:pt x="734691" y="628303"/>
                  <a:pt x="741611" y="618994"/>
                </a:cubicBezTo>
                <a:lnTo>
                  <a:pt x="771093" y="610628"/>
                </a:lnTo>
                <a:lnTo>
                  <a:pt x="804592" y="609975"/>
                </a:lnTo>
                <a:lnTo>
                  <a:pt x="802866" y="608395"/>
                </a:lnTo>
                <a:cubicBezTo>
                  <a:pt x="802138" y="606358"/>
                  <a:pt x="807019" y="604686"/>
                  <a:pt x="815493" y="603244"/>
                </a:cubicBezTo>
                <a:lnTo>
                  <a:pt x="845677" y="599926"/>
                </a:lnTo>
                <a:lnTo>
                  <a:pt x="840616" y="594019"/>
                </a:lnTo>
                <a:lnTo>
                  <a:pt x="851251" y="591690"/>
                </a:lnTo>
                <a:cubicBezTo>
                  <a:pt x="845214" y="595807"/>
                  <a:pt x="873439" y="590720"/>
                  <a:pt x="901484" y="582122"/>
                </a:cubicBezTo>
                <a:lnTo>
                  <a:pt x="910860" y="578429"/>
                </a:lnTo>
                <a:lnTo>
                  <a:pt x="872595" y="576387"/>
                </a:lnTo>
                <a:lnTo>
                  <a:pt x="847664" y="582273"/>
                </a:lnTo>
                <a:cubicBezTo>
                  <a:pt x="832013" y="585337"/>
                  <a:pt x="816222" y="587566"/>
                  <a:pt x="800250" y="588263"/>
                </a:cubicBezTo>
                <a:lnTo>
                  <a:pt x="825336" y="580236"/>
                </a:lnTo>
                <a:lnTo>
                  <a:pt x="815163" y="583122"/>
                </a:lnTo>
                <a:cubicBezTo>
                  <a:pt x="809616" y="584709"/>
                  <a:pt x="805171" y="585994"/>
                  <a:pt x="802246" y="586840"/>
                </a:cubicBezTo>
                <a:lnTo>
                  <a:pt x="795233" y="588320"/>
                </a:lnTo>
                <a:lnTo>
                  <a:pt x="800250" y="588263"/>
                </a:lnTo>
                <a:cubicBezTo>
                  <a:pt x="787212" y="597154"/>
                  <a:pt x="782140" y="600611"/>
                  <a:pt x="771640" y="594548"/>
                </a:cubicBezTo>
                <a:lnTo>
                  <a:pt x="786037" y="588685"/>
                </a:lnTo>
                <a:lnTo>
                  <a:pt x="761418" y="588703"/>
                </a:lnTo>
                <a:lnTo>
                  <a:pt x="822747" y="571711"/>
                </a:lnTo>
                <a:lnTo>
                  <a:pt x="818235" y="571142"/>
                </a:lnTo>
                <a:lnTo>
                  <a:pt x="764604" y="583788"/>
                </a:lnTo>
                <a:cubicBezTo>
                  <a:pt x="675105" y="604114"/>
                  <a:pt x="601154" y="618797"/>
                  <a:pt x="489843" y="643461"/>
                </a:cubicBezTo>
                <a:cubicBezTo>
                  <a:pt x="489843" y="643461"/>
                  <a:pt x="488706" y="643909"/>
                  <a:pt x="486715" y="644654"/>
                </a:cubicBezTo>
                <a:lnTo>
                  <a:pt x="485881" y="644953"/>
                </a:lnTo>
                <a:lnTo>
                  <a:pt x="499799" y="644326"/>
                </a:lnTo>
                <a:cubicBezTo>
                  <a:pt x="541516" y="645160"/>
                  <a:pt x="595016" y="651831"/>
                  <a:pt x="614226" y="650433"/>
                </a:cubicBezTo>
                <a:lnTo>
                  <a:pt x="712328" y="644941"/>
                </a:lnTo>
                <a:lnTo>
                  <a:pt x="631868" y="662211"/>
                </a:lnTo>
                <a:lnTo>
                  <a:pt x="621441" y="661436"/>
                </a:lnTo>
                <a:cubicBezTo>
                  <a:pt x="601452" y="660271"/>
                  <a:pt x="578538" y="659335"/>
                  <a:pt x="549316" y="658760"/>
                </a:cubicBezTo>
                <a:cubicBezTo>
                  <a:pt x="541509" y="657592"/>
                  <a:pt x="499254" y="656978"/>
                  <a:pt x="472859" y="654813"/>
                </a:cubicBezTo>
                <a:lnTo>
                  <a:pt x="460614" y="653057"/>
                </a:lnTo>
                <a:lnTo>
                  <a:pt x="453328" y="655273"/>
                </a:lnTo>
                <a:cubicBezTo>
                  <a:pt x="435006" y="659916"/>
                  <a:pt x="416552" y="662031"/>
                  <a:pt x="416029" y="651924"/>
                </a:cubicBezTo>
                <a:cubicBezTo>
                  <a:pt x="422371" y="640994"/>
                  <a:pt x="536561" y="624829"/>
                  <a:pt x="540908" y="621864"/>
                </a:cubicBezTo>
                <a:cubicBezTo>
                  <a:pt x="597100" y="607791"/>
                  <a:pt x="650810" y="595134"/>
                  <a:pt x="705000" y="582011"/>
                </a:cubicBezTo>
                <a:lnTo>
                  <a:pt x="795316" y="558947"/>
                </a:lnTo>
                <a:lnTo>
                  <a:pt x="797498" y="554185"/>
                </a:lnTo>
                <a:lnTo>
                  <a:pt x="797704" y="553945"/>
                </a:lnTo>
                <a:lnTo>
                  <a:pt x="699959" y="570872"/>
                </a:lnTo>
                <a:lnTo>
                  <a:pt x="763729" y="551199"/>
                </a:lnTo>
                <a:lnTo>
                  <a:pt x="752859" y="553952"/>
                </a:lnTo>
                <a:cubicBezTo>
                  <a:pt x="743240" y="556407"/>
                  <a:pt x="736446" y="558097"/>
                  <a:pt x="734238" y="558362"/>
                </a:cubicBezTo>
                <a:lnTo>
                  <a:pt x="695649" y="567515"/>
                </a:lnTo>
                <a:lnTo>
                  <a:pt x="541279" y="604125"/>
                </a:lnTo>
                <a:cubicBezTo>
                  <a:pt x="474128" y="620025"/>
                  <a:pt x="403813" y="637119"/>
                  <a:pt x="329332" y="657054"/>
                </a:cubicBezTo>
                <a:cubicBezTo>
                  <a:pt x="329332" y="657054"/>
                  <a:pt x="250415" y="676705"/>
                  <a:pt x="260378" y="663303"/>
                </a:cubicBezTo>
                <a:lnTo>
                  <a:pt x="281597" y="657282"/>
                </a:lnTo>
                <a:lnTo>
                  <a:pt x="312485" y="656679"/>
                </a:lnTo>
                <a:cubicBezTo>
                  <a:pt x="324579" y="656055"/>
                  <a:pt x="334183" y="654970"/>
                  <a:pt x="338308" y="653111"/>
                </a:cubicBezTo>
                <a:lnTo>
                  <a:pt x="331641" y="645325"/>
                </a:lnTo>
                <a:lnTo>
                  <a:pt x="339295" y="643651"/>
                </a:lnTo>
                <a:cubicBezTo>
                  <a:pt x="330604" y="649576"/>
                  <a:pt x="420564" y="629004"/>
                  <a:pt x="410822" y="614715"/>
                </a:cubicBezTo>
                <a:cubicBezTo>
                  <a:pt x="407746" y="610202"/>
                  <a:pt x="320862" y="635288"/>
                  <a:pt x="304021" y="640160"/>
                </a:cubicBezTo>
                <a:lnTo>
                  <a:pt x="297306" y="641577"/>
                </a:lnTo>
                <a:lnTo>
                  <a:pt x="296366" y="641486"/>
                </a:lnTo>
                <a:lnTo>
                  <a:pt x="274634" y="641500"/>
                </a:lnTo>
                <a:lnTo>
                  <a:pt x="425631" y="599664"/>
                </a:lnTo>
                <a:cubicBezTo>
                  <a:pt x="502239" y="579931"/>
                  <a:pt x="580793" y="560526"/>
                  <a:pt x="661883" y="539390"/>
                </a:cubicBezTo>
                <a:cubicBezTo>
                  <a:pt x="661883" y="539390"/>
                  <a:pt x="688465" y="548809"/>
                  <a:pt x="691006" y="533858"/>
                </a:cubicBezTo>
                <a:cubicBezTo>
                  <a:pt x="691765" y="525629"/>
                  <a:pt x="617917" y="541827"/>
                  <a:pt x="658808" y="534879"/>
                </a:cubicBezTo>
                <a:cubicBezTo>
                  <a:pt x="523431" y="558876"/>
                  <a:pt x="363780" y="612639"/>
                  <a:pt x="230396" y="628666"/>
                </a:cubicBezTo>
                <a:cubicBezTo>
                  <a:pt x="360926" y="580436"/>
                  <a:pt x="540272" y="554005"/>
                  <a:pt x="690683" y="513150"/>
                </a:cubicBezTo>
                <a:cubicBezTo>
                  <a:pt x="696567" y="512441"/>
                  <a:pt x="713171" y="508006"/>
                  <a:pt x="727474" y="502524"/>
                </a:cubicBezTo>
                <a:lnTo>
                  <a:pt x="732313" y="500206"/>
                </a:lnTo>
                <a:lnTo>
                  <a:pt x="730286" y="500213"/>
                </a:lnTo>
                <a:lnTo>
                  <a:pt x="721040" y="500099"/>
                </a:lnTo>
                <a:lnTo>
                  <a:pt x="742838" y="495162"/>
                </a:lnTo>
                <a:lnTo>
                  <a:pt x="745569" y="493853"/>
                </a:lnTo>
                <a:cubicBezTo>
                  <a:pt x="749940" y="490926"/>
                  <a:pt x="752107" y="488072"/>
                  <a:pt x="750442" y="485627"/>
                </a:cubicBezTo>
                <a:lnTo>
                  <a:pt x="680941" y="498860"/>
                </a:lnTo>
                <a:cubicBezTo>
                  <a:pt x="613792" y="517099"/>
                  <a:pt x="540458" y="534046"/>
                  <a:pt x="474581" y="544812"/>
                </a:cubicBezTo>
                <a:cubicBezTo>
                  <a:pt x="528979" y="528103"/>
                  <a:pt x="588168" y="513363"/>
                  <a:pt x="649755" y="498641"/>
                </a:cubicBezTo>
                <a:lnTo>
                  <a:pt x="786414" y="465431"/>
                </a:lnTo>
                <a:lnTo>
                  <a:pt x="775274" y="466838"/>
                </a:lnTo>
                <a:cubicBezTo>
                  <a:pt x="802662" y="456428"/>
                  <a:pt x="829900" y="448324"/>
                  <a:pt x="857070" y="441384"/>
                </a:cubicBezTo>
                <a:lnTo>
                  <a:pt x="918279" y="427500"/>
                </a:lnTo>
                <a:lnTo>
                  <a:pt x="928543" y="426858"/>
                </a:lnTo>
                <a:cubicBezTo>
                  <a:pt x="954977" y="424999"/>
                  <a:pt x="967770" y="422876"/>
                  <a:pt x="972053" y="420647"/>
                </a:cubicBezTo>
                <a:lnTo>
                  <a:pt x="967408" y="416413"/>
                </a:lnTo>
                <a:lnTo>
                  <a:pt x="1019938" y="404602"/>
                </a:lnTo>
                <a:cubicBezTo>
                  <a:pt x="1047172" y="397759"/>
                  <a:pt x="1074504" y="389795"/>
                  <a:pt x="1102020" y="379574"/>
                </a:cubicBezTo>
                <a:cubicBezTo>
                  <a:pt x="1111762" y="393862"/>
                  <a:pt x="1117056" y="362714"/>
                  <a:pt x="1102020" y="379574"/>
                </a:cubicBezTo>
                <a:lnTo>
                  <a:pt x="1050834" y="389119"/>
                </a:lnTo>
                <a:lnTo>
                  <a:pt x="944314" y="408986"/>
                </a:lnTo>
                <a:lnTo>
                  <a:pt x="936762" y="407192"/>
                </a:lnTo>
                <a:cubicBezTo>
                  <a:pt x="927562" y="405141"/>
                  <a:pt x="920123" y="403285"/>
                  <a:pt x="919586" y="401781"/>
                </a:cubicBezTo>
                <a:cubicBezTo>
                  <a:pt x="917437" y="395763"/>
                  <a:pt x="1025326" y="394339"/>
                  <a:pt x="1049765" y="386127"/>
                </a:cubicBezTo>
                <a:cubicBezTo>
                  <a:pt x="1012653" y="377249"/>
                  <a:pt x="996227" y="389509"/>
                  <a:pt x="947743" y="385578"/>
                </a:cubicBezTo>
                <a:cubicBezTo>
                  <a:pt x="947743" y="385578"/>
                  <a:pt x="847870" y="391049"/>
                  <a:pt x="845720" y="385031"/>
                </a:cubicBezTo>
                <a:lnTo>
                  <a:pt x="915912" y="354705"/>
                </a:lnTo>
                <a:cubicBezTo>
                  <a:pt x="913763" y="348686"/>
                  <a:pt x="646994" y="340578"/>
                  <a:pt x="772479" y="333243"/>
                </a:cubicBezTo>
                <a:cubicBezTo>
                  <a:pt x="847554" y="334980"/>
                  <a:pt x="906956" y="329626"/>
                  <a:pt x="969718" y="315280"/>
                </a:cubicBezTo>
                <a:cubicBezTo>
                  <a:pt x="1014880" y="306847"/>
                  <a:pt x="1048278" y="323714"/>
                  <a:pt x="1096178" y="307619"/>
                </a:cubicBezTo>
                <a:cubicBezTo>
                  <a:pt x="1096178" y="307619"/>
                  <a:pt x="1096470" y="308432"/>
                  <a:pt x="1096833" y="309452"/>
                </a:cubicBezTo>
                <a:lnTo>
                  <a:pt x="1097653" y="311743"/>
                </a:lnTo>
                <a:lnTo>
                  <a:pt x="1098143" y="313119"/>
                </a:lnTo>
                <a:cubicBezTo>
                  <a:pt x="1098361" y="313731"/>
                  <a:pt x="1098216" y="313324"/>
                  <a:pt x="1097926" y="312508"/>
                </a:cubicBezTo>
                <a:lnTo>
                  <a:pt x="1097653" y="311743"/>
                </a:lnTo>
                <a:lnTo>
                  <a:pt x="1096178" y="307619"/>
                </a:lnTo>
                <a:cubicBezTo>
                  <a:pt x="1079206" y="278492"/>
                  <a:pt x="963852" y="317252"/>
                  <a:pt x="945314" y="302135"/>
                </a:cubicBezTo>
                <a:cubicBezTo>
                  <a:pt x="938470" y="304434"/>
                  <a:pt x="934209" y="271037"/>
                  <a:pt x="940073" y="269067"/>
                </a:cubicBezTo>
                <a:cubicBezTo>
                  <a:pt x="897453" y="263165"/>
                  <a:pt x="856589" y="283636"/>
                  <a:pt x="819834" y="275763"/>
                </a:cubicBezTo>
                <a:cubicBezTo>
                  <a:pt x="805596" y="272683"/>
                  <a:pt x="803447" y="266665"/>
                  <a:pt x="793282" y="256598"/>
                </a:cubicBezTo>
                <a:cubicBezTo>
                  <a:pt x="759884" y="239732"/>
                  <a:pt x="715700" y="247837"/>
                  <a:pt x="673893" y="247280"/>
                </a:cubicBezTo>
                <a:cubicBezTo>
                  <a:pt x="584580" y="242461"/>
                  <a:pt x="506962" y="255058"/>
                  <a:pt x="421364" y="242252"/>
                </a:cubicBezTo>
                <a:cubicBezTo>
                  <a:pt x="518729" y="229759"/>
                  <a:pt x="588296" y="234472"/>
                  <a:pt x="686019" y="222984"/>
                </a:cubicBezTo>
                <a:cubicBezTo>
                  <a:pt x="710459" y="214772"/>
                  <a:pt x="758944" y="218702"/>
                  <a:pt x="820496" y="219367"/>
                </a:cubicBezTo>
                <a:cubicBezTo>
                  <a:pt x="852952" y="215203"/>
                  <a:pt x="1024540" y="220464"/>
                  <a:pt x="921577" y="198886"/>
                </a:cubicBezTo>
                <a:cubicBezTo>
                  <a:pt x="900853" y="199109"/>
                  <a:pt x="811539" y="194289"/>
                  <a:pt x="796682" y="192541"/>
                </a:cubicBezTo>
                <a:cubicBezTo>
                  <a:pt x="788666" y="188493"/>
                  <a:pt x="784008" y="175453"/>
                  <a:pt x="784008" y="175453"/>
                </a:cubicBezTo>
                <a:cubicBezTo>
                  <a:pt x="747257" y="167578"/>
                  <a:pt x="708934" y="173715"/>
                  <a:pt x="676121" y="176876"/>
                </a:cubicBezTo>
                <a:cubicBezTo>
                  <a:pt x="647383" y="173048"/>
                  <a:pt x="584622" y="187396"/>
                  <a:pt x="571949" y="170308"/>
                </a:cubicBezTo>
                <a:cubicBezTo>
                  <a:pt x="559279" y="153220"/>
                  <a:pt x="621772" y="174914"/>
                  <a:pt x="596390" y="162097"/>
                </a:cubicBezTo>
                <a:cubicBezTo>
                  <a:pt x="562993" y="145231"/>
                  <a:pt x="473680" y="140412"/>
                  <a:pt x="581569" y="138990"/>
                </a:cubicBezTo>
                <a:cubicBezTo>
                  <a:pt x="660716" y="133741"/>
                  <a:pt x="697829" y="142619"/>
                  <a:pt x="787179" y="126079"/>
                </a:cubicBezTo>
                <a:cubicBezTo>
                  <a:pt x="768143" y="116465"/>
                  <a:pt x="694889" y="113693"/>
                  <a:pt x="647328" y="111295"/>
                </a:cubicBezTo>
                <a:lnTo>
                  <a:pt x="641298" y="110874"/>
                </a:lnTo>
                <a:lnTo>
                  <a:pt x="735955" y="83865"/>
                </a:lnTo>
                <a:lnTo>
                  <a:pt x="609014" y="107850"/>
                </a:lnTo>
                <a:lnTo>
                  <a:pt x="588656" y="99533"/>
                </a:lnTo>
                <a:cubicBezTo>
                  <a:pt x="581411" y="93330"/>
                  <a:pt x="614836" y="94949"/>
                  <a:pt x="639445" y="92578"/>
                </a:cubicBezTo>
                <a:cubicBezTo>
                  <a:pt x="501879" y="69146"/>
                  <a:pt x="367985" y="92789"/>
                  <a:pt x="232566" y="75373"/>
                </a:cubicBezTo>
                <a:lnTo>
                  <a:pt x="209339" y="73398"/>
                </a:lnTo>
                <a:lnTo>
                  <a:pt x="210692" y="72938"/>
                </a:lnTo>
                <a:cubicBezTo>
                  <a:pt x="231154" y="65598"/>
                  <a:pt x="304453" y="56384"/>
                  <a:pt x="334334" y="42622"/>
                </a:cubicBezTo>
                <a:cubicBezTo>
                  <a:pt x="373631" y="22442"/>
                  <a:pt x="273524" y="49932"/>
                  <a:pt x="261757" y="51343"/>
                </a:cubicBezTo>
                <a:cubicBezTo>
                  <a:pt x="237817" y="57475"/>
                  <a:pt x="218936" y="61880"/>
                  <a:pt x="202389" y="65431"/>
                </a:cubicBezTo>
                <a:lnTo>
                  <a:pt x="176318" y="70588"/>
                </a:lnTo>
                <a:lnTo>
                  <a:pt x="91117" y="63340"/>
                </a:lnTo>
                <a:lnTo>
                  <a:pt x="93646" y="56898"/>
                </a:lnTo>
                <a:cubicBezTo>
                  <a:pt x="94416" y="58026"/>
                  <a:pt x="90536" y="58950"/>
                  <a:pt x="83976" y="59686"/>
                </a:cubicBezTo>
                <a:lnTo>
                  <a:pt x="63679" y="61004"/>
                </a:lnTo>
                <a:lnTo>
                  <a:pt x="0" y="55586"/>
                </a:lnTo>
                <a:lnTo>
                  <a:pt x="23099" y="49916"/>
                </a:lnTo>
                <a:cubicBezTo>
                  <a:pt x="26689" y="55181"/>
                  <a:pt x="29764" y="59692"/>
                  <a:pt x="32514" y="43497"/>
                </a:cubicBezTo>
                <a:cubicBezTo>
                  <a:pt x="32514" y="43497"/>
                  <a:pt x="28169" y="46459"/>
                  <a:pt x="23099" y="49916"/>
                </a:cubicBezTo>
                <a:lnTo>
                  <a:pt x="21458" y="34921"/>
                </a:lnTo>
                <a:lnTo>
                  <a:pt x="88192" y="32882"/>
                </a:lnTo>
                <a:cubicBezTo>
                  <a:pt x="105558" y="41651"/>
                  <a:pt x="125303" y="41757"/>
                  <a:pt x="143879" y="35518"/>
                </a:cubicBezTo>
                <a:cubicBezTo>
                  <a:pt x="143879" y="35518"/>
                  <a:pt x="156551" y="52605"/>
                  <a:pt x="143879" y="35518"/>
                </a:cubicBezTo>
                <a:cubicBezTo>
                  <a:pt x="133712" y="25452"/>
                  <a:pt x="112632" y="24671"/>
                  <a:pt x="88192" y="32882"/>
                </a:cubicBezTo>
                <a:lnTo>
                  <a:pt x="20893" y="25231"/>
                </a:lnTo>
                <a:lnTo>
                  <a:pt x="56516" y="13916"/>
                </a:lnTo>
                <a:lnTo>
                  <a:pt x="71505" y="8267"/>
                </a:lnTo>
                <a:lnTo>
                  <a:pt x="287795" y="18478"/>
                </a:lnTo>
                <a:cubicBezTo>
                  <a:pt x="429386" y="23287"/>
                  <a:pt x="570833" y="24632"/>
                  <a:pt x="714600" y="17896"/>
                </a:cubicBezTo>
                <a:cubicBezTo>
                  <a:pt x="741189" y="15703"/>
                  <a:pt x="867614" y="29397"/>
                  <a:pt x="881889" y="11118"/>
                </a:cubicBezTo>
                <a:cubicBezTo>
                  <a:pt x="879382" y="4097"/>
                  <a:pt x="864523" y="2348"/>
                  <a:pt x="864523" y="2348"/>
                </a:cubicBezTo>
                <a:cubicBezTo>
                  <a:pt x="795934" y="-2692"/>
                  <a:pt x="736890" y="3666"/>
                  <a:pt x="689576" y="6081"/>
                </a:cubicBezTo>
                <a:cubicBezTo>
                  <a:pt x="640732" y="1146"/>
                  <a:pt x="556891" y="14712"/>
                  <a:pt x="517986" y="82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581356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7829" y="0"/>
            <a:ext cx="8886296" cy="3429000"/>
          </a:xfrm>
          <a:custGeom>
            <a:avLst/>
            <a:gdLst>
              <a:gd name="connsiteX0" fmla="*/ 0 w 8886296"/>
              <a:gd name="connsiteY0" fmla="*/ 0 h 3429000"/>
              <a:gd name="connsiteX1" fmla="*/ 5588421 w 8886296"/>
              <a:gd name="connsiteY1" fmla="*/ 0 h 3429000"/>
              <a:gd name="connsiteX2" fmla="*/ 8886296 w 8886296"/>
              <a:gd name="connsiteY2" fmla="*/ 3429000 h 3429000"/>
              <a:gd name="connsiteX3" fmla="*/ 3297875 w 888629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6296" h="3429000">
                <a:moveTo>
                  <a:pt x="0" y="0"/>
                </a:moveTo>
                <a:lnTo>
                  <a:pt x="5588421" y="0"/>
                </a:lnTo>
                <a:lnTo>
                  <a:pt x="8886296" y="3429000"/>
                </a:lnTo>
                <a:lnTo>
                  <a:pt x="3297875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3305704" y="3429000"/>
            <a:ext cx="8886296" cy="3429000"/>
          </a:xfrm>
          <a:custGeom>
            <a:avLst/>
            <a:gdLst>
              <a:gd name="connsiteX0" fmla="*/ 0 w 8886296"/>
              <a:gd name="connsiteY0" fmla="*/ 0 h 3429000"/>
              <a:gd name="connsiteX1" fmla="*/ 5588421 w 8886296"/>
              <a:gd name="connsiteY1" fmla="*/ 0 h 3429000"/>
              <a:gd name="connsiteX2" fmla="*/ 8886296 w 8886296"/>
              <a:gd name="connsiteY2" fmla="*/ 3429000 h 3429000"/>
              <a:gd name="connsiteX3" fmla="*/ 3297875 w 888629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6296" h="3429000">
                <a:moveTo>
                  <a:pt x="0" y="0"/>
                </a:moveTo>
                <a:lnTo>
                  <a:pt x="5588421" y="0"/>
                </a:lnTo>
                <a:lnTo>
                  <a:pt x="8886296" y="3429000"/>
                </a:lnTo>
                <a:lnTo>
                  <a:pt x="3297875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8324324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6080331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8704612 w 12192000"/>
              <a:gd name="connsiteY3" fmla="*/ 6858000 h 6858000"/>
              <a:gd name="connsiteX4" fmla="*/ 0 w 12192000"/>
              <a:gd name="connsiteY4" fmla="*/ 0 h 6858000"/>
              <a:gd name="connsiteX5" fmla="*/ 1491230 w 12192000"/>
              <a:gd name="connsiteY5" fmla="*/ 0 h 6858000"/>
              <a:gd name="connsiteX6" fmla="*/ 4115512 w 12192000"/>
              <a:gd name="connsiteY6" fmla="*/ 6858000 h 6858000"/>
              <a:gd name="connsiteX7" fmla="*/ 0 w 12192000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858000">
                <a:moveTo>
                  <a:pt x="6080331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8704612" y="6858000"/>
                </a:lnTo>
                <a:close/>
                <a:moveTo>
                  <a:pt x="0" y="0"/>
                </a:moveTo>
                <a:lnTo>
                  <a:pt x="1491230" y="0"/>
                </a:lnTo>
                <a:lnTo>
                  <a:pt x="4115512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46667297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1070077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8076488 w 12192000"/>
              <a:gd name="connsiteY3" fmla="*/ 6858000 h 6858000"/>
              <a:gd name="connsiteX4" fmla="*/ 0 w 12192000"/>
              <a:gd name="connsiteY4" fmla="*/ 0 h 6858000"/>
              <a:gd name="connsiteX5" fmla="*/ 6111670 w 12192000"/>
              <a:gd name="connsiteY5" fmla="*/ 0 h 6858000"/>
              <a:gd name="connsiteX6" fmla="*/ 3487388 w 12192000"/>
              <a:gd name="connsiteY6" fmla="*/ 6858000 h 6858000"/>
              <a:gd name="connsiteX7" fmla="*/ 0 w 12192000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858000">
                <a:moveTo>
                  <a:pt x="1070077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8076488" y="6858000"/>
                </a:lnTo>
                <a:close/>
                <a:moveTo>
                  <a:pt x="0" y="0"/>
                </a:moveTo>
                <a:lnTo>
                  <a:pt x="6111670" y="0"/>
                </a:lnTo>
                <a:lnTo>
                  <a:pt x="3487388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89501389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3205695" y="0"/>
            <a:ext cx="3351463" cy="3429000"/>
          </a:xfrm>
          <a:custGeom>
            <a:avLst/>
            <a:gdLst>
              <a:gd name="connsiteX0" fmla="*/ 980370 w 3351463"/>
              <a:gd name="connsiteY0" fmla="*/ 0 h 3429000"/>
              <a:gd name="connsiteX1" fmla="*/ 3351463 w 3351463"/>
              <a:gd name="connsiteY1" fmla="*/ 0 h 3429000"/>
              <a:gd name="connsiteX2" fmla="*/ 2371093 w 3351463"/>
              <a:gd name="connsiteY2" fmla="*/ 3429000 h 3429000"/>
              <a:gd name="connsiteX3" fmla="*/ 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980370" y="0"/>
                </a:moveTo>
                <a:lnTo>
                  <a:pt x="3351463" y="0"/>
                </a:lnTo>
                <a:lnTo>
                  <a:pt x="2371093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1"/>
          </p:nvPr>
        </p:nvSpPr>
        <p:spPr>
          <a:xfrm>
            <a:off x="2229939" y="3429000"/>
            <a:ext cx="3351463" cy="3429000"/>
          </a:xfrm>
          <a:custGeom>
            <a:avLst/>
            <a:gdLst>
              <a:gd name="connsiteX0" fmla="*/ 980370 w 3351463"/>
              <a:gd name="connsiteY0" fmla="*/ 0 h 3429000"/>
              <a:gd name="connsiteX1" fmla="*/ 3351463 w 3351463"/>
              <a:gd name="connsiteY1" fmla="*/ 0 h 3429000"/>
              <a:gd name="connsiteX2" fmla="*/ 2371093 w 3351463"/>
              <a:gd name="connsiteY2" fmla="*/ 3429000 h 3429000"/>
              <a:gd name="connsiteX3" fmla="*/ 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980370" y="0"/>
                </a:moveTo>
                <a:lnTo>
                  <a:pt x="3351463" y="0"/>
                </a:lnTo>
                <a:lnTo>
                  <a:pt x="2371093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2"/>
          </p:nvPr>
        </p:nvSpPr>
        <p:spPr>
          <a:xfrm>
            <a:off x="8449961" y="0"/>
            <a:ext cx="3351463" cy="3429000"/>
          </a:xfrm>
          <a:custGeom>
            <a:avLst/>
            <a:gdLst>
              <a:gd name="connsiteX0" fmla="*/ 980370 w 3351463"/>
              <a:gd name="connsiteY0" fmla="*/ 0 h 3429000"/>
              <a:gd name="connsiteX1" fmla="*/ 3351463 w 3351463"/>
              <a:gd name="connsiteY1" fmla="*/ 0 h 3429000"/>
              <a:gd name="connsiteX2" fmla="*/ 2371093 w 3351463"/>
              <a:gd name="connsiteY2" fmla="*/ 3429000 h 3429000"/>
              <a:gd name="connsiteX3" fmla="*/ 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980370" y="0"/>
                </a:moveTo>
                <a:lnTo>
                  <a:pt x="3351463" y="0"/>
                </a:lnTo>
                <a:lnTo>
                  <a:pt x="2371093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3"/>
          </p:nvPr>
        </p:nvSpPr>
        <p:spPr>
          <a:xfrm>
            <a:off x="7474205" y="3429000"/>
            <a:ext cx="3351463" cy="3429000"/>
          </a:xfrm>
          <a:custGeom>
            <a:avLst/>
            <a:gdLst>
              <a:gd name="connsiteX0" fmla="*/ 980370 w 3351463"/>
              <a:gd name="connsiteY0" fmla="*/ 0 h 3429000"/>
              <a:gd name="connsiteX1" fmla="*/ 3351463 w 3351463"/>
              <a:gd name="connsiteY1" fmla="*/ 0 h 3429000"/>
              <a:gd name="connsiteX2" fmla="*/ 2371093 w 3351463"/>
              <a:gd name="connsiteY2" fmla="*/ 3429000 h 3429000"/>
              <a:gd name="connsiteX3" fmla="*/ 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980370" y="0"/>
                </a:moveTo>
                <a:lnTo>
                  <a:pt x="3351463" y="0"/>
                </a:lnTo>
                <a:lnTo>
                  <a:pt x="2371093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4681488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294264" y="0"/>
            <a:ext cx="3351463" cy="3429000"/>
          </a:xfrm>
          <a:custGeom>
            <a:avLst/>
            <a:gdLst>
              <a:gd name="connsiteX0" fmla="*/ 0 w 3351463"/>
              <a:gd name="connsiteY0" fmla="*/ 0 h 3429000"/>
              <a:gd name="connsiteX1" fmla="*/ 2371093 w 3351463"/>
              <a:gd name="connsiteY1" fmla="*/ 0 h 3429000"/>
              <a:gd name="connsiteX2" fmla="*/ 3351463 w 3351463"/>
              <a:gd name="connsiteY2" fmla="*/ 3429000 h 3429000"/>
              <a:gd name="connsiteX3" fmla="*/ 98037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0" y="0"/>
                </a:moveTo>
                <a:lnTo>
                  <a:pt x="2371093" y="0"/>
                </a:lnTo>
                <a:lnTo>
                  <a:pt x="3351463" y="3429000"/>
                </a:lnTo>
                <a:lnTo>
                  <a:pt x="98037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1270020" y="3429000"/>
            <a:ext cx="3351463" cy="3429000"/>
          </a:xfrm>
          <a:custGeom>
            <a:avLst/>
            <a:gdLst>
              <a:gd name="connsiteX0" fmla="*/ 0 w 3351463"/>
              <a:gd name="connsiteY0" fmla="*/ 0 h 3429000"/>
              <a:gd name="connsiteX1" fmla="*/ 2371093 w 3351463"/>
              <a:gd name="connsiteY1" fmla="*/ 0 h 3429000"/>
              <a:gd name="connsiteX2" fmla="*/ 3351463 w 3351463"/>
              <a:gd name="connsiteY2" fmla="*/ 3429000 h 3429000"/>
              <a:gd name="connsiteX3" fmla="*/ 98037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0" y="0"/>
                </a:moveTo>
                <a:lnTo>
                  <a:pt x="2371093" y="0"/>
                </a:lnTo>
                <a:lnTo>
                  <a:pt x="3351463" y="3429000"/>
                </a:lnTo>
                <a:lnTo>
                  <a:pt x="98037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5538530" y="0"/>
            <a:ext cx="3351463" cy="3429000"/>
          </a:xfrm>
          <a:custGeom>
            <a:avLst/>
            <a:gdLst>
              <a:gd name="connsiteX0" fmla="*/ 0 w 3351463"/>
              <a:gd name="connsiteY0" fmla="*/ 0 h 3429000"/>
              <a:gd name="connsiteX1" fmla="*/ 2371093 w 3351463"/>
              <a:gd name="connsiteY1" fmla="*/ 0 h 3429000"/>
              <a:gd name="connsiteX2" fmla="*/ 3351463 w 3351463"/>
              <a:gd name="connsiteY2" fmla="*/ 3429000 h 3429000"/>
              <a:gd name="connsiteX3" fmla="*/ 98037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0" y="0"/>
                </a:moveTo>
                <a:lnTo>
                  <a:pt x="2371093" y="0"/>
                </a:lnTo>
                <a:lnTo>
                  <a:pt x="3351463" y="3429000"/>
                </a:lnTo>
                <a:lnTo>
                  <a:pt x="98037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6514286" y="3429000"/>
            <a:ext cx="3351463" cy="3429000"/>
          </a:xfrm>
          <a:custGeom>
            <a:avLst/>
            <a:gdLst>
              <a:gd name="connsiteX0" fmla="*/ 0 w 3351463"/>
              <a:gd name="connsiteY0" fmla="*/ 0 h 3429000"/>
              <a:gd name="connsiteX1" fmla="*/ 2371093 w 3351463"/>
              <a:gd name="connsiteY1" fmla="*/ 0 h 3429000"/>
              <a:gd name="connsiteX2" fmla="*/ 3351463 w 3351463"/>
              <a:gd name="connsiteY2" fmla="*/ 3429000 h 3429000"/>
              <a:gd name="connsiteX3" fmla="*/ 98037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0" y="0"/>
                </a:moveTo>
                <a:lnTo>
                  <a:pt x="2371093" y="0"/>
                </a:lnTo>
                <a:lnTo>
                  <a:pt x="3351463" y="3429000"/>
                </a:lnTo>
                <a:lnTo>
                  <a:pt x="98037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540436936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1835448" y="0"/>
            <a:ext cx="2927828" cy="3429000"/>
          </a:xfrm>
          <a:custGeom>
            <a:avLst/>
            <a:gdLst>
              <a:gd name="connsiteX0" fmla="*/ 856448 w 2927828"/>
              <a:gd name="connsiteY0" fmla="*/ 0 h 3429000"/>
              <a:gd name="connsiteX1" fmla="*/ 2927828 w 2927828"/>
              <a:gd name="connsiteY1" fmla="*/ 0 h 3429000"/>
              <a:gd name="connsiteX2" fmla="*/ 2071380 w 2927828"/>
              <a:gd name="connsiteY2" fmla="*/ 3429000 h 3429000"/>
              <a:gd name="connsiteX3" fmla="*/ 0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856448" y="0"/>
                </a:moveTo>
                <a:lnTo>
                  <a:pt x="2927828" y="0"/>
                </a:lnTo>
                <a:lnTo>
                  <a:pt x="207138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3900484" y="0"/>
            <a:ext cx="2927828" cy="3429000"/>
          </a:xfrm>
          <a:custGeom>
            <a:avLst/>
            <a:gdLst>
              <a:gd name="connsiteX0" fmla="*/ 856448 w 2927828"/>
              <a:gd name="connsiteY0" fmla="*/ 0 h 3429000"/>
              <a:gd name="connsiteX1" fmla="*/ 2927828 w 2927828"/>
              <a:gd name="connsiteY1" fmla="*/ 0 h 3429000"/>
              <a:gd name="connsiteX2" fmla="*/ 2071380 w 2927828"/>
              <a:gd name="connsiteY2" fmla="*/ 3429000 h 3429000"/>
              <a:gd name="connsiteX3" fmla="*/ 0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856448" y="0"/>
                </a:moveTo>
                <a:lnTo>
                  <a:pt x="2927828" y="0"/>
                </a:lnTo>
                <a:lnTo>
                  <a:pt x="207138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983030" y="3429000"/>
            <a:ext cx="2927828" cy="3429000"/>
          </a:xfrm>
          <a:custGeom>
            <a:avLst/>
            <a:gdLst>
              <a:gd name="connsiteX0" fmla="*/ 856448 w 2927828"/>
              <a:gd name="connsiteY0" fmla="*/ 0 h 3429000"/>
              <a:gd name="connsiteX1" fmla="*/ 2927828 w 2927828"/>
              <a:gd name="connsiteY1" fmla="*/ 0 h 3429000"/>
              <a:gd name="connsiteX2" fmla="*/ 2071380 w 2927828"/>
              <a:gd name="connsiteY2" fmla="*/ 3429000 h 3429000"/>
              <a:gd name="connsiteX3" fmla="*/ 0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856448" y="0"/>
                </a:moveTo>
                <a:lnTo>
                  <a:pt x="2927828" y="0"/>
                </a:lnTo>
                <a:lnTo>
                  <a:pt x="207138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3048067" y="3429000"/>
            <a:ext cx="2927828" cy="3429000"/>
          </a:xfrm>
          <a:custGeom>
            <a:avLst/>
            <a:gdLst>
              <a:gd name="connsiteX0" fmla="*/ 856448 w 2927828"/>
              <a:gd name="connsiteY0" fmla="*/ 0 h 3429000"/>
              <a:gd name="connsiteX1" fmla="*/ 2927828 w 2927828"/>
              <a:gd name="connsiteY1" fmla="*/ 0 h 3429000"/>
              <a:gd name="connsiteX2" fmla="*/ 2071380 w 2927828"/>
              <a:gd name="connsiteY2" fmla="*/ 3429000 h 3429000"/>
              <a:gd name="connsiteX3" fmla="*/ 0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856448" y="0"/>
                </a:moveTo>
                <a:lnTo>
                  <a:pt x="2927828" y="0"/>
                </a:lnTo>
                <a:lnTo>
                  <a:pt x="207138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154780345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983030" y="0"/>
            <a:ext cx="2927828" cy="3429000"/>
          </a:xfrm>
          <a:custGeom>
            <a:avLst/>
            <a:gdLst>
              <a:gd name="connsiteX0" fmla="*/ 0 w 2927828"/>
              <a:gd name="connsiteY0" fmla="*/ 0 h 3429000"/>
              <a:gd name="connsiteX1" fmla="*/ 2071380 w 2927828"/>
              <a:gd name="connsiteY1" fmla="*/ 0 h 3429000"/>
              <a:gd name="connsiteX2" fmla="*/ 2927828 w 2927828"/>
              <a:gd name="connsiteY2" fmla="*/ 3429000 h 3429000"/>
              <a:gd name="connsiteX3" fmla="*/ 856448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0" y="0"/>
                </a:moveTo>
                <a:lnTo>
                  <a:pt x="2071380" y="0"/>
                </a:lnTo>
                <a:lnTo>
                  <a:pt x="2927828" y="3429000"/>
                </a:lnTo>
                <a:lnTo>
                  <a:pt x="856448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3048066" y="0"/>
            <a:ext cx="2927828" cy="3429000"/>
          </a:xfrm>
          <a:custGeom>
            <a:avLst/>
            <a:gdLst>
              <a:gd name="connsiteX0" fmla="*/ 0 w 2927828"/>
              <a:gd name="connsiteY0" fmla="*/ 0 h 3429000"/>
              <a:gd name="connsiteX1" fmla="*/ 2071380 w 2927828"/>
              <a:gd name="connsiteY1" fmla="*/ 0 h 3429000"/>
              <a:gd name="connsiteX2" fmla="*/ 2927828 w 2927828"/>
              <a:gd name="connsiteY2" fmla="*/ 3429000 h 3429000"/>
              <a:gd name="connsiteX3" fmla="*/ 856448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0" y="0"/>
                </a:moveTo>
                <a:lnTo>
                  <a:pt x="2071380" y="0"/>
                </a:lnTo>
                <a:lnTo>
                  <a:pt x="2927828" y="3429000"/>
                </a:lnTo>
                <a:lnTo>
                  <a:pt x="856448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1835447" y="3429000"/>
            <a:ext cx="2927828" cy="3429000"/>
          </a:xfrm>
          <a:custGeom>
            <a:avLst/>
            <a:gdLst>
              <a:gd name="connsiteX0" fmla="*/ 0 w 2927828"/>
              <a:gd name="connsiteY0" fmla="*/ 0 h 3429000"/>
              <a:gd name="connsiteX1" fmla="*/ 2071380 w 2927828"/>
              <a:gd name="connsiteY1" fmla="*/ 0 h 3429000"/>
              <a:gd name="connsiteX2" fmla="*/ 2927828 w 2927828"/>
              <a:gd name="connsiteY2" fmla="*/ 3429000 h 3429000"/>
              <a:gd name="connsiteX3" fmla="*/ 856448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0" y="0"/>
                </a:moveTo>
                <a:lnTo>
                  <a:pt x="2071380" y="0"/>
                </a:lnTo>
                <a:lnTo>
                  <a:pt x="2927828" y="3429000"/>
                </a:lnTo>
                <a:lnTo>
                  <a:pt x="856448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3900484" y="3429000"/>
            <a:ext cx="2927828" cy="3429000"/>
          </a:xfrm>
          <a:custGeom>
            <a:avLst/>
            <a:gdLst>
              <a:gd name="connsiteX0" fmla="*/ 0 w 2927828"/>
              <a:gd name="connsiteY0" fmla="*/ 0 h 3429000"/>
              <a:gd name="connsiteX1" fmla="*/ 2071380 w 2927828"/>
              <a:gd name="connsiteY1" fmla="*/ 0 h 3429000"/>
              <a:gd name="connsiteX2" fmla="*/ 2927828 w 2927828"/>
              <a:gd name="connsiteY2" fmla="*/ 3429000 h 3429000"/>
              <a:gd name="connsiteX3" fmla="*/ 856448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0" y="0"/>
                </a:moveTo>
                <a:lnTo>
                  <a:pt x="2071380" y="0"/>
                </a:lnTo>
                <a:lnTo>
                  <a:pt x="2927828" y="3429000"/>
                </a:lnTo>
                <a:lnTo>
                  <a:pt x="856448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756457650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1700784" y="0"/>
            <a:ext cx="3264408" cy="5522976"/>
          </a:xfrm>
          <a:custGeom>
            <a:avLst/>
            <a:gdLst>
              <a:gd name="connsiteX0" fmla="*/ 0 w 3264408"/>
              <a:gd name="connsiteY0" fmla="*/ 0 h 5522976"/>
              <a:gd name="connsiteX1" fmla="*/ 3264408 w 3264408"/>
              <a:gd name="connsiteY1" fmla="*/ 0 h 5522976"/>
              <a:gd name="connsiteX2" fmla="*/ 3264408 w 3264408"/>
              <a:gd name="connsiteY2" fmla="*/ 3639312 h 5522976"/>
              <a:gd name="connsiteX3" fmla="*/ 3264408 w 3264408"/>
              <a:gd name="connsiteY3" fmla="*/ 3648456 h 5522976"/>
              <a:gd name="connsiteX4" fmla="*/ 3248562 w 3264408"/>
              <a:gd name="connsiteY4" fmla="*/ 3648456 h 5522976"/>
              <a:gd name="connsiteX5" fmla="*/ 0 w 3264408"/>
              <a:gd name="connsiteY5" fmla="*/ 5522976 h 5522976"/>
              <a:gd name="connsiteX6" fmla="*/ 0 w 3264408"/>
              <a:gd name="connsiteY6" fmla="*/ 3648456 h 5522976"/>
              <a:gd name="connsiteX7" fmla="*/ 0 w 3264408"/>
              <a:gd name="connsiteY7" fmla="*/ 3639312 h 55229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64408" h="5522976">
                <a:moveTo>
                  <a:pt x="0" y="0"/>
                </a:moveTo>
                <a:lnTo>
                  <a:pt x="3264408" y="0"/>
                </a:lnTo>
                <a:lnTo>
                  <a:pt x="3264408" y="3639312"/>
                </a:lnTo>
                <a:lnTo>
                  <a:pt x="3264408" y="3648456"/>
                </a:lnTo>
                <a:lnTo>
                  <a:pt x="3248562" y="3648456"/>
                </a:lnTo>
                <a:lnTo>
                  <a:pt x="0" y="5522976"/>
                </a:lnTo>
                <a:lnTo>
                  <a:pt x="0" y="3648456"/>
                </a:lnTo>
                <a:lnTo>
                  <a:pt x="0" y="363931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87746500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7269480" y="0"/>
            <a:ext cx="3264408" cy="5522976"/>
          </a:xfrm>
          <a:custGeom>
            <a:avLst/>
            <a:gdLst>
              <a:gd name="connsiteX0" fmla="*/ 0 w 3264408"/>
              <a:gd name="connsiteY0" fmla="*/ 0 h 5522976"/>
              <a:gd name="connsiteX1" fmla="*/ 3264408 w 3264408"/>
              <a:gd name="connsiteY1" fmla="*/ 0 h 5522976"/>
              <a:gd name="connsiteX2" fmla="*/ 3264408 w 3264408"/>
              <a:gd name="connsiteY2" fmla="*/ 3639312 h 5522976"/>
              <a:gd name="connsiteX3" fmla="*/ 3264408 w 3264408"/>
              <a:gd name="connsiteY3" fmla="*/ 3648456 h 5522976"/>
              <a:gd name="connsiteX4" fmla="*/ 3264408 w 3264408"/>
              <a:gd name="connsiteY4" fmla="*/ 5522976 h 5522976"/>
              <a:gd name="connsiteX5" fmla="*/ 15846 w 3264408"/>
              <a:gd name="connsiteY5" fmla="*/ 3648456 h 5522976"/>
              <a:gd name="connsiteX6" fmla="*/ 0 w 3264408"/>
              <a:gd name="connsiteY6" fmla="*/ 3648456 h 5522976"/>
              <a:gd name="connsiteX7" fmla="*/ 0 w 3264408"/>
              <a:gd name="connsiteY7" fmla="*/ 3639312 h 55229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64408" h="5522976">
                <a:moveTo>
                  <a:pt x="0" y="0"/>
                </a:moveTo>
                <a:lnTo>
                  <a:pt x="3264408" y="0"/>
                </a:lnTo>
                <a:lnTo>
                  <a:pt x="3264408" y="3639312"/>
                </a:lnTo>
                <a:lnTo>
                  <a:pt x="3264408" y="3648456"/>
                </a:lnTo>
                <a:lnTo>
                  <a:pt x="3264408" y="5522976"/>
                </a:lnTo>
                <a:lnTo>
                  <a:pt x="15846" y="3648456"/>
                </a:lnTo>
                <a:lnTo>
                  <a:pt x="0" y="3648456"/>
                </a:lnTo>
                <a:lnTo>
                  <a:pt x="0" y="363931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35767723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216651" cy="6858001"/>
          </a:xfrm>
          <a:custGeom>
            <a:avLst/>
            <a:gdLst>
              <a:gd name="connsiteX0" fmla="*/ 0 w 6216651"/>
              <a:gd name="connsiteY0" fmla="*/ 0 h 6858001"/>
              <a:gd name="connsiteX1" fmla="*/ 6216651 w 6216651"/>
              <a:gd name="connsiteY1" fmla="*/ 3900787 h 6858001"/>
              <a:gd name="connsiteX2" fmla="*/ 6216651 w 6216651"/>
              <a:gd name="connsiteY2" fmla="*/ 6858001 h 6858001"/>
              <a:gd name="connsiteX3" fmla="*/ 3612021 w 6216651"/>
              <a:gd name="connsiteY3" fmla="*/ 6858001 h 6858001"/>
              <a:gd name="connsiteX4" fmla="*/ 0 w 6216651"/>
              <a:gd name="connsiteY4" fmla="*/ 4591552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16651" h="6858001">
                <a:moveTo>
                  <a:pt x="0" y="0"/>
                </a:moveTo>
                <a:lnTo>
                  <a:pt x="6216651" y="3900787"/>
                </a:lnTo>
                <a:lnTo>
                  <a:pt x="6216651" y="6858001"/>
                </a:lnTo>
                <a:lnTo>
                  <a:pt x="3612021" y="6858001"/>
                </a:lnTo>
                <a:lnTo>
                  <a:pt x="0" y="459155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8971742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036733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61347577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975349" y="1"/>
            <a:ext cx="6216651" cy="6858001"/>
          </a:xfrm>
          <a:custGeom>
            <a:avLst/>
            <a:gdLst>
              <a:gd name="connsiteX0" fmla="*/ 6216651 w 6216651"/>
              <a:gd name="connsiteY0" fmla="*/ 0 h 6858001"/>
              <a:gd name="connsiteX1" fmla="*/ 6216651 w 6216651"/>
              <a:gd name="connsiteY1" fmla="*/ 4591552 h 6858001"/>
              <a:gd name="connsiteX2" fmla="*/ 2604630 w 6216651"/>
              <a:gd name="connsiteY2" fmla="*/ 6858001 h 6858001"/>
              <a:gd name="connsiteX3" fmla="*/ 0 w 6216651"/>
              <a:gd name="connsiteY3" fmla="*/ 6858001 h 6858001"/>
              <a:gd name="connsiteX4" fmla="*/ 0 w 6216651"/>
              <a:gd name="connsiteY4" fmla="*/ 3900787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16651" h="6858001">
                <a:moveTo>
                  <a:pt x="6216651" y="0"/>
                </a:moveTo>
                <a:lnTo>
                  <a:pt x="6216651" y="4591552"/>
                </a:lnTo>
                <a:lnTo>
                  <a:pt x="2604630" y="6858001"/>
                </a:lnTo>
                <a:lnTo>
                  <a:pt x="0" y="6858001"/>
                </a:lnTo>
                <a:lnTo>
                  <a:pt x="0" y="390078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62183654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4764" y="449262"/>
            <a:ext cx="12187237" cy="4660900"/>
          </a:xfrm>
          <a:custGeom>
            <a:avLst/>
            <a:gdLst>
              <a:gd name="connsiteX0" fmla="*/ 10901363 w 12187237"/>
              <a:gd name="connsiteY0" fmla="*/ 1681162 h 4660900"/>
              <a:gd name="connsiteX1" fmla="*/ 10901363 w 12187237"/>
              <a:gd name="connsiteY1" fmla="*/ 3073139 h 4660900"/>
              <a:gd name="connsiteX2" fmla="*/ 0 w 12187237"/>
              <a:gd name="connsiteY2" fmla="*/ 4660900 h 4660900"/>
              <a:gd name="connsiteX3" fmla="*/ 0 w 12187237"/>
              <a:gd name="connsiteY3" fmla="*/ 3269264 h 4660900"/>
              <a:gd name="connsiteX4" fmla="*/ 12187237 w 12187237"/>
              <a:gd name="connsiteY4" fmla="*/ 0 h 4660900"/>
              <a:gd name="connsiteX5" fmla="*/ 12187237 w 12187237"/>
              <a:gd name="connsiteY5" fmla="*/ 1391093 h 4660900"/>
              <a:gd name="connsiteX6" fmla="*/ 2911474 w 12187237"/>
              <a:gd name="connsiteY6" fmla="*/ 2741613 h 4660900"/>
              <a:gd name="connsiteX7" fmla="*/ 2911474 w 12187237"/>
              <a:gd name="connsiteY7" fmla="*/ 1350520 h 466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87237" h="4660900">
                <a:moveTo>
                  <a:pt x="10901363" y="1681162"/>
                </a:moveTo>
                <a:lnTo>
                  <a:pt x="10901363" y="3073139"/>
                </a:lnTo>
                <a:lnTo>
                  <a:pt x="0" y="4660900"/>
                </a:lnTo>
                <a:lnTo>
                  <a:pt x="0" y="3269264"/>
                </a:lnTo>
                <a:close/>
                <a:moveTo>
                  <a:pt x="12187237" y="0"/>
                </a:moveTo>
                <a:lnTo>
                  <a:pt x="12187237" y="1391093"/>
                </a:lnTo>
                <a:lnTo>
                  <a:pt x="2911474" y="2741613"/>
                </a:lnTo>
                <a:lnTo>
                  <a:pt x="2911474" y="135052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77677118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764" y="1363662"/>
            <a:ext cx="12187237" cy="4660900"/>
          </a:xfrm>
          <a:custGeom>
            <a:avLst/>
            <a:gdLst>
              <a:gd name="connsiteX0" fmla="*/ 1285874 w 12187237"/>
              <a:gd name="connsiteY0" fmla="*/ 1681162 h 4660900"/>
              <a:gd name="connsiteX1" fmla="*/ 12187237 w 12187237"/>
              <a:gd name="connsiteY1" fmla="*/ 3269264 h 4660900"/>
              <a:gd name="connsiteX2" fmla="*/ 12187237 w 12187237"/>
              <a:gd name="connsiteY2" fmla="*/ 4660900 h 4660900"/>
              <a:gd name="connsiteX3" fmla="*/ 1285874 w 12187237"/>
              <a:gd name="connsiteY3" fmla="*/ 3073139 h 4660900"/>
              <a:gd name="connsiteX4" fmla="*/ 0 w 12187237"/>
              <a:gd name="connsiteY4" fmla="*/ 0 h 4660900"/>
              <a:gd name="connsiteX5" fmla="*/ 9275763 w 12187237"/>
              <a:gd name="connsiteY5" fmla="*/ 1350520 h 4660900"/>
              <a:gd name="connsiteX6" fmla="*/ 9275763 w 12187237"/>
              <a:gd name="connsiteY6" fmla="*/ 2741613 h 4660900"/>
              <a:gd name="connsiteX7" fmla="*/ 0 w 12187237"/>
              <a:gd name="connsiteY7" fmla="*/ 1391093 h 466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87237" h="4660900">
                <a:moveTo>
                  <a:pt x="1285874" y="1681162"/>
                </a:moveTo>
                <a:lnTo>
                  <a:pt x="12187237" y="3269264"/>
                </a:lnTo>
                <a:lnTo>
                  <a:pt x="12187237" y="4660900"/>
                </a:lnTo>
                <a:lnTo>
                  <a:pt x="1285874" y="3073139"/>
                </a:lnTo>
                <a:close/>
                <a:moveTo>
                  <a:pt x="0" y="0"/>
                </a:moveTo>
                <a:lnTo>
                  <a:pt x="9275763" y="1350520"/>
                </a:lnTo>
                <a:lnTo>
                  <a:pt x="9275763" y="2741613"/>
                </a:lnTo>
                <a:lnTo>
                  <a:pt x="0" y="139109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07418965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5235386" y="0"/>
            <a:ext cx="5078507" cy="6858000"/>
          </a:xfrm>
          <a:custGeom>
            <a:avLst/>
            <a:gdLst>
              <a:gd name="connsiteX0" fmla="*/ 0 w 5078507"/>
              <a:gd name="connsiteY0" fmla="*/ 0 h 6858000"/>
              <a:gd name="connsiteX1" fmla="*/ 2346219 w 5078507"/>
              <a:gd name="connsiteY1" fmla="*/ 0 h 6858000"/>
              <a:gd name="connsiteX2" fmla="*/ 5078507 w 5078507"/>
              <a:gd name="connsiteY2" fmla="*/ 6858000 h 6858000"/>
              <a:gd name="connsiteX3" fmla="*/ 2732288 w 507850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78507" h="6858000">
                <a:moveTo>
                  <a:pt x="0" y="0"/>
                </a:moveTo>
                <a:lnTo>
                  <a:pt x="2346219" y="0"/>
                </a:lnTo>
                <a:lnTo>
                  <a:pt x="5078507" y="6858000"/>
                </a:lnTo>
                <a:lnTo>
                  <a:pt x="2732288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-2" y="0"/>
            <a:ext cx="5078507" cy="6858000"/>
          </a:xfrm>
          <a:custGeom>
            <a:avLst/>
            <a:gdLst>
              <a:gd name="connsiteX0" fmla="*/ 0 w 5078507"/>
              <a:gd name="connsiteY0" fmla="*/ 0 h 6858000"/>
              <a:gd name="connsiteX1" fmla="*/ 2346219 w 5078507"/>
              <a:gd name="connsiteY1" fmla="*/ 0 h 6858000"/>
              <a:gd name="connsiteX2" fmla="*/ 5078507 w 5078507"/>
              <a:gd name="connsiteY2" fmla="*/ 6858000 h 6858000"/>
              <a:gd name="connsiteX3" fmla="*/ 2732288 w 507850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78507" h="6858000">
                <a:moveTo>
                  <a:pt x="0" y="0"/>
                </a:moveTo>
                <a:lnTo>
                  <a:pt x="2346219" y="0"/>
                </a:lnTo>
                <a:lnTo>
                  <a:pt x="5078507" y="6858000"/>
                </a:lnTo>
                <a:lnTo>
                  <a:pt x="2732288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6179407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7113494" y="0"/>
            <a:ext cx="5078507" cy="6858000"/>
          </a:xfrm>
          <a:custGeom>
            <a:avLst/>
            <a:gdLst>
              <a:gd name="connsiteX0" fmla="*/ 2732288 w 5078507"/>
              <a:gd name="connsiteY0" fmla="*/ 0 h 6858000"/>
              <a:gd name="connsiteX1" fmla="*/ 5078507 w 5078507"/>
              <a:gd name="connsiteY1" fmla="*/ 0 h 6858000"/>
              <a:gd name="connsiteX2" fmla="*/ 2346219 w 5078507"/>
              <a:gd name="connsiteY2" fmla="*/ 6858000 h 6858000"/>
              <a:gd name="connsiteX3" fmla="*/ 0 w 507850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78507" h="6858000">
                <a:moveTo>
                  <a:pt x="2732288" y="0"/>
                </a:moveTo>
                <a:lnTo>
                  <a:pt x="5078507" y="0"/>
                </a:lnTo>
                <a:lnTo>
                  <a:pt x="2346219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1878106" y="0"/>
            <a:ext cx="5078507" cy="6858000"/>
          </a:xfrm>
          <a:custGeom>
            <a:avLst/>
            <a:gdLst>
              <a:gd name="connsiteX0" fmla="*/ 2732288 w 5078507"/>
              <a:gd name="connsiteY0" fmla="*/ 0 h 6858000"/>
              <a:gd name="connsiteX1" fmla="*/ 5078507 w 5078507"/>
              <a:gd name="connsiteY1" fmla="*/ 0 h 6858000"/>
              <a:gd name="connsiteX2" fmla="*/ 2346219 w 5078507"/>
              <a:gd name="connsiteY2" fmla="*/ 6858000 h 6858000"/>
              <a:gd name="connsiteX3" fmla="*/ 0 w 507850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78507" h="6858000">
                <a:moveTo>
                  <a:pt x="2732288" y="0"/>
                </a:moveTo>
                <a:lnTo>
                  <a:pt x="5078507" y="0"/>
                </a:lnTo>
                <a:lnTo>
                  <a:pt x="2346219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17960314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978724" y="988896"/>
            <a:ext cx="3388065" cy="4880209"/>
          </a:xfrm>
          <a:custGeom>
            <a:avLst/>
            <a:gdLst>
              <a:gd name="connsiteX0" fmla="*/ 847016 w 3388065"/>
              <a:gd name="connsiteY0" fmla="*/ 0 h 4880209"/>
              <a:gd name="connsiteX1" fmla="*/ 3388065 w 3388065"/>
              <a:gd name="connsiteY1" fmla="*/ 0 h 4880209"/>
              <a:gd name="connsiteX2" fmla="*/ 2541049 w 3388065"/>
              <a:gd name="connsiteY2" fmla="*/ 4880209 h 4880209"/>
              <a:gd name="connsiteX3" fmla="*/ 0 w 3388065"/>
              <a:gd name="connsiteY3" fmla="*/ 4880209 h 488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8065" h="4880209">
                <a:moveTo>
                  <a:pt x="847016" y="0"/>
                </a:moveTo>
                <a:lnTo>
                  <a:pt x="3388065" y="0"/>
                </a:lnTo>
                <a:lnTo>
                  <a:pt x="2541049" y="4880209"/>
                </a:lnTo>
                <a:lnTo>
                  <a:pt x="0" y="48802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3624942" y="988896"/>
            <a:ext cx="3388065" cy="4880209"/>
          </a:xfrm>
          <a:custGeom>
            <a:avLst/>
            <a:gdLst>
              <a:gd name="connsiteX0" fmla="*/ 847016 w 3388065"/>
              <a:gd name="connsiteY0" fmla="*/ 0 h 4880209"/>
              <a:gd name="connsiteX1" fmla="*/ 3388065 w 3388065"/>
              <a:gd name="connsiteY1" fmla="*/ 0 h 4880209"/>
              <a:gd name="connsiteX2" fmla="*/ 2541049 w 3388065"/>
              <a:gd name="connsiteY2" fmla="*/ 4880209 h 4880209"/>
              <a:gd name="connsiteX3" fmla="*/ 0 w 3388065"/>
              <a:gd name="connsiteY3" fmla="*/ 4880209 h 488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8065" h="4880209">
                <a:moveTo>
                  <a:pt x="847016" y="0"/>
                </a:moveTo>
                <a:lnTo>
                  <a:pt x="3388065" y="0"/>
                </a:lnTo>
                <a:lnTo>
                  <a:pt x="2541049" y="4880209"/>
                </a:lnTo>
                <a:lnTo>
                  <a:pt x="0" y="48802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1843048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848235" y="988896"/>
            <a:ext cx="3388065" cy="4880209"/>
          </a:xfrm>
          <a:custGeom>
            <a:avLst/>
            <a:gdLst>
              <a:gd name="connsiteX0" fmla="*/ 0 w 3388065"/>
              <a:gd name="connsiteY0" fmla="*/ 0 h 4880209"/>
              <a:gd name="connsiteX1" fmla="*/ 2541049 w 3388065"/>
              <a:gd name="connsiteY1" fmla="*/ 0 h 4880209"/>
              <a:gd name="connsiteX2" fmla="*/ 3388065 w 3388065"/>
              <a:gd name="connsiteY2" fmla="*/ 4880209 h 4880209"/>
              <a:gd name="connsiteX3" fmla="*/ 847016 w 3388065"/>
              <a:gd name="connsiteY3" fmla="*/ 4880209 h 488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8065" h="4880209">
                <a:moveTo>
                  <a:pt x="0" y="0"/>
                </a:moveTo>
                <a:lnTo>
                  <a:pt x="2541049" y="0"/>
                </a:lnTo>
                <a:lnTo>
                  <a:pt x="3388065" y="4880209"/>
                </a:lnTo>
                <a:lnTo>
                  <a:pt x="847016" y="48802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1"/>
          </p:nvPr>
        </p:nvSpPr>
        <p:spPr>
          <a:xfrm>
            <a:off x="7476014" y="988896"/>
            <a:ext cx="3388065" cy="4880209"/>
          </a:xfrm>
          <a:custGeom>
            <a:avLst/>
            <a:gdLst>
              <a:gd name="connsiteX0" fmla="*/ 0 w 3388065"/>
              <a:gd name="connsiteY0" fmla="*/ 0 h 4880209"/>
              <a:gd name="connsiteX1" fmla="*/ 2541049 w 3388065"/>
              <a:gd name="connsiteY1" fmla="*/ 0 h 4880209"/>
              <a:gd name="connsiteX2" fmla="*/ 3388065 w 3388065"/>
              <a:gd name="connsiteY2" fmla="*/ 4880209 h 4880209"/>
              <a:gd name="connsiteX3" fmla="*/ 847016 w 3388065"/>
              <a:gd name="connsiteY3" fmla="*/ 4880209 h 488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8065" h="4880209">
                <a:moveTo>
                  <a:pt x="0" y="0"/>
                </a:moveTo>
                <a:lnTo>
                  <a:pt x="2541049" y="0"/>
                </a:lnTo>
                <a:lnTo>
                  <a:pt x="3388065" y="4880209"/>
                </a:lnTo>
                <a:lnTo>
                  <a:pt x="847016" y="48802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9324272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282488" cy="3495676"/>
          </a:xfrm>
          <a:custGeom>
            <a:avLst/>
            <a:gdLst>
              <a:gd name="connsiteX0" fmla="*/ 0 w 12282488"/>
              <a:gd name="connsiteY0" fmla="*/ 0 h 3495676"/>
              <a:gd name="connsiteX1" fmla="*/ 12270504 w 12282488"/>
              <a:gd name="connsiteY1" fmla="*/ 0 h 3495676"/>
              <a:gd name="connsiteX2" fmla="*/ 12282488 w 12282488"/>
              <a:gd name="connsiteY2" fmla="*/ 3495676 h 3495676"/>
              <a:gd name="connsiteX3" fmla="*/ 9062064 w 12282488"/>
              <a:gd name="connsiteY3" fmla="*/ 2798282 h 3495676"/>
              <a:gd name="connsiteX4" fmla="*/ 9062064 w 12282488"/>
              <a:gd name="connsiteY4" fmla="*/ 3495676 h 3495676"/>
              <a:gd name="connsiteX5" fmla="*/ 6109838 w 12282488"/>
              <a:gd name="connsiteY5" fmla="*/ 2856329 h 3495676"/>
              <a:gd name="connsiteX6" fmla="*/ 6109838 w 12282488"/>
              <a:gd name="connsiteY6" fmla="*/ 3495676 h 3495676"/>
              <a:gd name="connsiteX7" fmla="*/ 2993552 w 12282488"/>
              <a:gd name="connsiteY7" fmla="*/ 2821087 h 3495676"/>
              <a:gd name="connsiteX8" fmla="*/ 2993552 w 12282488"/>
              <a:gd name="connsiteY8" fmla="*/ 3495676 h 3495676"/>
              <a:gd name="connsiteX9" fmla="*/ 0 w 12282488"/>
              <a:gd name="connsiteY9" fmla="*/ 2847622 h 3495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82488" h="3495676">
                <a:moveTo>
                  <a:pt x="0" y="0"/>
                </a:moveTo>
                <a:lnTo>
                  <a:pt x="12270504" y="0"/>
                </a:lnTo>
                <a:cubicBezTo>
                  <a:pt x="12274636" y="1164673"/>
                  <a:pt x="12282488" y="2319809"/>
                  <a:pt x="12282488" y="3495676"/>
                </a:cubicBezTo>
                <a:lnTo>
                  <a:pt x="9062064" y="2798282"/>
                </a:lnTo>
                <a:lnTo>
                  <a:pt x="9062064" y="3495676"/>
                </a:lnTo>
                <a:lnTo>
                  <a:pt x="6109838" y="2856329"/>
                </a:lnTo>
                <a:lnTo>
                  <a:pt x="6109838" y="3495676"/>
                </a:lnTo>
                <a:lnTo>
                  <a:pt x="2993552" y="2821087"/>
                </a:lnTo>
                <a:lnTo>
                  <a:pt x="2993552" y="3495676"/>
                </a:lnTo>
                <a:lnTo>
                  <a:pt x="0" y="284762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20471518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282488" cy="3495676"/>
          </a:xfrm>
          <a:custGeom>
            <a:avLst/>
            <a:gdLst>
              <a:gd name="connsiteX0" fmla="*/ 11984 w 12282488"/>
              <a:gd name="connsiteY0" fmla="*/ 0 h 3495676"/>
              <a:gd name="connsiteX1" fmla="*/ 12282488 w 12282488"/>
              <a:gd name="connsiteY1" fmla="*/ 0 h 3495676"/>
              <a:gd name="connsiteX2" fmla="*/ 12282488 w 12282488"/>
              <a:gd name="connsiteY2" fmla="*/ 2847622 h 3495676"/>
              <a:gd name="connsiteX3" fmla="*/ 9288936 w 12282488"/>
              <a:gd name="connsiteY3" fmla="*/ 3495676 h 3495676"/>
              <a:gd name="connsiteX4" fmla="*/ 9288936 w 12282488"/>
              <a:gd name="connsiteY4" fmla="*/ 2821087 h 3495676"/>
              <a:gd name="connsiteX5" fmla="*/ 6172651 w 12282488"/>
              <a:gd name="connsiteY5" fmla="*/ 3495676 h 3495676"/>
              <a:gd name="connsiteX6" fmla="*/ 6172651 w 12282488"/>
              <a:gd name="connsiteY6" fmla="*/ 2856329 h 3495676"/>
              <a:gd name="connsiteX7" fmla="*/ 3220424 w 12282488"/>
              <a:gd name="connsiteY7" fmla="*/ 3495676 h 3495676"/>
              <a:gd name="connsiteX8" fmla="*/ 3220424 w 12282488"/>
              <a:gd name="connsiteY8" fmla="*/ 2798282 h 3495676"/>
              <a:gd name="connsiteX9" fmla="*/ 0 w 12282488"/>
              <a:gd name="connsiteY9" fmla="*/ 3495676 h 3495676"/>
              <a:gd name="connsiteX10" fmla="*/ 11984 w 12282488"/>
              <a:gd name="connsiteY10" fmla="*/ 0 h 3495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282488" h="3495676">
                <a:moveTo>
                  <a:pt x="11984" y="0"/>
                </a:moveTo>
                <a:lnTo>
                  <a:pt x="12282488" y="0"/>
                </a:lnTo>
                <a:lnTo>
                  <a:pt x="12282488" y="2847622"/>
                </a:lnTo>
                <a:lnTo>
                  <a:pt x="9288936" y="3495676"/>
                </a:lnTo>
                <a:lnTo>
                  <a:pt x="9288936" y="2821087"/>
                </a:lnTo>
                <a:lnTo>
                  <a:pt x="6172651" y="3495676"/>
                </a:lnTo>
                <a:lnTo>
                  <a:pt x="6172651" y="2856329"/>
                </a:lnTo>
                <a:lnTo>
                  <a:pt x="3220424" y="3495676"/>
                </a:lnTo>
                <a:lnTo>
                  <a:pt x="3220424" y="2798282"/>
                </a:lnTo>
                <a:lnTo>
                  <a:pt x="0" y="3495676"/>
                </a:lnTo>
                <a:cubicBezTo>
                  <a:pt x="0" y="2319809"/>
                  <a:pt x="7852" y="1164673"/>
                  <a:pt x="11984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94425383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7609490" y="2049518"/>
            <a:ext cx="2869324" cy="4808483"/>
          </a:xfrm>
          <a:custGeom>
            <a:avLst/>
            <a:gdLst>
              <a:gd name="connsiteX0" fmla="*/ 985355 w 2869324"/>
              <a:gd name="connsiteY0" fmla="*/ 0 h 4808483"/>
              <a:gd name="connsiteX1" fmla="*/ 2869324 w 2869324"/>
              <a:gd name="connsiteY1" fmla="*/ 0 h 4808483"/>
              <a:gd name="connsiteX2" fmla="*/ 1883969 w 2869324"/>
              <a:gd name="connsiteY2" fmla="*/ 4808483 h 4808483"/>
              <a:gd name="connsiteX3" fmla="*/ 0 w 2869324"/>
              <a:gd name="connsiteY3" fmla="*/ 4808483 h 4808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9324" h="4808483">
                <a:moveTo>
                  <a:pt x="985355" y="0"/>
                </a:moveTo>
                <a:lnTo>
                  <a:pt x="2869324" y="0"/>
                </a:lnTo>
                <a:lnTo>
                  <a:pt x="1883969" y="4808483"/>
                </a:lnTo>
                <a:lnTo>
                  <a:pt x="0" y="48084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6027682" y="0"/>
            <a:ext cx="2869324" cy="4808483"/>
          </a:xfrm>
          <a:custGeom>
            <a:avLst/>
            <a:gdLst>
              <a:gd name="connsiteX0" fmla="*/ 985355 w 2869324"/>
              <a:gd name="connsiteY0" fmla="*/ 0 h 4808483"/>
              <a:gd name="connsiteX1" fmla="*/ 2869324 w 2869324"/>
              <a:gd name="connsiteY1" fmla="*/ 0 h 4808483"/>
              <a:gd name="connsiteX2" fmla="*/ 1883969 w 2869324"/>
              <a:gd name="connsiteY2" fmla="*/ 4808483 h 4808483"/>
              <a:gd name="connsiteX3" fmla="*/ 0 w 2869324"/>
              <a:gd name="connsiteY3" fmla="*/ 4808483 h 4808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9324" h="4808483">
                <a:moveTo>
                  <a:pt x="985355" y="0"/>
                </a:moveTo>
                <a:lnTo>
                  <a:pt x="2869324" y="0"/>
                </a:lnTo>
                <a:lnTo>
                  <a:pt x="1883969" y="4808483"/>
                </a:lnTo>
                <a:lnTo>
                  <a:pt x="0" y="48084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8952857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155267" y="0"/>
            <a:ext cx="6036733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52999603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355835" y="1"/>
            <a:ext cx="2869324" cy="4808483"/>
          </a:xfrm>
          <a:custGeom>
            <a:avLst/>
            <a:gdLst>
              <a:gd name="connsiteX0" fmla="*/ 0 w 2869324"/>
              <a:gd name="connsiteY0" fmla="*/ 0 h 4808483"/>
              <a:gd name="connsiteX1" fmla="*/ 1883969 w 2869324"/>
              <a:gd name="connsiteY1" fmla="*/ 0 h 4808483"/>
              <a:gd name="connsiteX2" fmla="*/ 2869324 w 2869324"/>
              <a:gd name="connsiteY2" fmla="*/ 4808483 h 4808483"/>
              <a:gd name="connsiteX3" fmla="*/ 985355 w 2869324"/>
              <a:gd name="connsiteY3" fmla="*/ 4808483 h 4808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9324" h="4808483">
                <a:moveTo>
                  <a:pt x="0" y="0"/>
                </a:moveTo>
                <a:lnTo>
                  <a:pt x="1883969" y="0"/>
                </a:lnTo>
                <a:lnTo>
                  <a:pt x="2869324" y="4808483"/>
                </a:lnTo>
                <a:lnTo>
                  <a:pt x="985355" y="48084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3794236" y="2049517"/>
            <a:ext cx="2869324" cy="4808483"/>
          </a:xfrm>
          <a:custGeom>
            <a:avLst/>
            <a:gdLst>
              <a:gd name="connsiteX0" fmla="*/ 0 w 2869324"/>
              <a:gd name="connsiteY0" fmla="*/ 0 h 4808483"/>
              <a:gd name="connsiteX1" fmla="*/ 1883969 w 2869324"/>
              <a:gd name="connsiteY1" fmla="*/ 0 h 4808483"/>
              <a:gd name="connsiteX2" fmla="*/ 2869324 w 2869324"/>
              <a:gd name="connsiteY2" fmla="*/ 4808483 h 4808483"/>
              <a:gd name="connsiteX3" fmla="*/ 985355 w 2869324"/>
              <a:gd name="connsiteY3" fmla="*/ 4808483 h 4808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9324" h="4808483">
                <a:moveTo>
                  <a:pt x="0" y="0"/>
                </a:moveTo>
                <a:lnTo>
                  <a:pt x="1883969" y="0"/>
                </a:lnTo>
                <a:lnTo>
                  <a:pt x="2869324" y="4808483"/>
                </a:lnTo>
                <a:lnTo>
                  <a:pt x="985355" y="48084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57923997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472597" y="-1"/>
            <a:ext cx="4438054" cy="6858000"/>
          </a:xfrm>
          <a:custGeom>
            <a:avLst/>
            <a:gdLst>
              <a:gd name="connsiteX0" fmla="*/ 2393011 w 4438054"/>
              <a:gd name="connsiteY0" fmla="*/ 2617063 h 6858000"/>
              <a:gd name="connsiteX1" fmla="*/ 4438054 w 4438054"/>
              <a:gd name="connsiteY1" fmla="*/ 2617063 h 6858000"/>
              <a:gd name="connsiteX2" fmla="*/ 3756373 w 4438054"/>
              <a:gd name="connsiteY2" fmla="*/ 6858000 h 6858000"/>
              <a:gd name="connsiteX3" fmla="*/ 1711330 w 4438054"/>
              <a:gd name="connsiteY3" fmla="*/ 6858000 h 6858000"/>
              <a:gd name="connsiteX4" fmla="*/ 681681 w 4438054"/>
              <a:gd name="connsiteY4" fmla="*/ 0 h 6858000"/>
              <a:gd name="connsiteX5" fmla="*/ 2726724 w 4438054"/>
              <a:gd name="connsiteY5" fmla="*/ 0 h 6858000"/>
              <a:gd name="connsiteX6" fmla="*/ 2045043 w 4438054"/>
              <a:gd name="connsiteY6" fmla="*/ 4240937 h 6858000"/>
              <a:gd name="connsiteX7" fmla="*/ 0 w 4438054"/>
              <a:gd name="connsiteY7" fmla="*/ 424093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38054" h="6858000">
                <a:moveTo>
                  <a:pt x="2393011" y="2617063"/>
                </a:moveTo>
                <a:lnTo>
                  <a:pt x="4438054" y="2617063"/>
                </a:lnTo>
                <a:lnTo>
                  <a:pt x="3756373" y="6858000"/>
                </a:lnTo>
                <a:lnTo>
                  <a:pt x="1711330" y="6858000"/>
                </a:lnTo>
                <a:close/>
                <a:moveTo>
                  <a:pt x="681681" y="0"/>
                </a:moveTo>
                <a:lnTo>
                  <a:pt x="2726724" y="0"/>
                </a:lnTo>
                <a:lnTo>
                  <a:pt x="2045043" y="4240937"/>
                </a:lnTo>
                <a:lnTo>
                  <a:pt x="0" y="424093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21802142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82341" y="-1"/>
            <a:ext cx="4438054" cy="6858000"/>
          </a:xfrm>
          <a:custGeom>
            <a:avLst/>
            <a:gdLst>
              <a:gd name="connsiteX0" fmla="*/ 0 w 4438054"/>
              <a:gd name="connsiteY0" fmla="*/ 2617063 h 6858000"/>
              <a:gd name="connsiteX1" fmla="*/ 2045043 w 4438054"/>
              <a:gd name="connsiteY1" fmla="*/ 2617063 h 6858000"/>
              <a:gd name="connsiteX2" fmla="*/ 2726724 w 4438054"/>
              <a:gd name="connsiteY2" fmla="*/ 6858000 h 6858000"/>
              <a:gd name="connsiteX3" fmla="*/ 681681 w 4438054"/>
              <a:gd name="connsiteY3" fmla="*/ 6858000 h 6858000"/>
              <a:gd name="connsiteX4" fmla="*/ 1711330 w 4438054"/>
              <a:gd name="connsiteY4" fmla="*/ 0 h 6858000"/>
              <a:gd name="connsiteX5" fmla="*/ 3756373 w 4438054"/>
              <a:gd name="connsiteY5" fmla="*/ 0 h 6858000"/>
              <a:gd name="connsiteX6" fmla="*/ 4438054 w 4438054"/>
              <a:gd name="connsiteY6" fmla="*/ 4240937 h 6858000"/>
              <a:gd name="connsiteX7" fmla="*/ 2393011 w 4438054"/>
              <a:gd name="connsiteY7" fmla="*/ 424093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38054" h="6858000">
                <a:moveTo>
                  <a:pt x="0" y="2617063"/>
                </a:moveTo>
                <a:lnTo>
                  <a:pt x="2045043" y="2617063"/>
                </a:lnTo>
                <a:lnTo>
                  <a:pt x="2726724" y="6858000"/>
                </a:lnTo>
                <a:lnTo>
                  <a:pt x="681681" y="6858000"/>
                </a:lnTo>
                <a:close/>
                <a:moveTo>
                  <a:pt x="1711330" y="0"/>
                </a:moveTo>
                <a:lnTo>
                  <a:pt x="3756373" y="0"/>
                </a:lnTo>
                <a:lnTo>
                  <a:pt x="4438054" y="4240937"/>
                </a:lnTo>
                <a:lnTo>
                  <a:pt x="2393011" y="424093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78074332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326188" cy="6389688"/>
          </a:xfrm>
          <a:custGeom>
            <a:avLst/>
            <a:gdLst>
              <a:gd name="connsiteX0" fmla="*/ 0 w 6326188"/>
              <a:gd name="connsiteY0" fmla="*/ 232291 h 6389688"/>
              <a:gd name="connsiteX1" fmla="*/ 4297363 w 6326188"/>
              <a:gd name="connsiteY1" fmla="*/ 3283044 h 6389688"/>
              <a:gd name="connsiteX2" fmla="*/ 4297363 w 6326188"/>
              <a:gd name="connsiteY2" fmla="*/ 6389688 h 6389688"/>
              <a:gd name="connsiteX3" fmla="*/ 0 w 6326188"/>
              <a:gd name="connsiteY3" fmla="*/ 3338935 h 6389688"/>
              <a:gd name="connsiteX4" fmla="*/ 0 w 6326188"/>
              <a:gd name="connsiteY4" fmla="*/ 0 h 6389688"/>
              <a:gd name="connsiteX5" fmla="*/ 2137909 w 6326188"/>
              <a:gd name="connsiteY5" fmla="*/ 0 h 6389688"/>
              <a:gd name="connsiteX6" fmla="*/ 6326188 w 6326188"/>
              <a:gd name="connsiteY6" fmla="*/ 2973076 h 6389688"/>
              <a:gd name="connsiteX7" fmla="*/ 6326188 w 6326188"/>
              <a:gd name="connsiteY7" fmla="*/ 4562475 h 6389688"/>
              <a:gd name="connsiteX8" fmla="*/ 0 w 6326188"/>
              <a:gd name="connsiteY8" fmla="*/ 71792 h 6389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326188" h="6389688">
                <a:moveTo>
                  <a:pt x="0" y="232291"/>
                </a:moveTo>
                <a:lnTo>
                  <a:pt x="4297363" y="3283044"/>
                </a:lnTo>
                <a:lnTo>
                  <a:pt x="4297363" y="6389688"/>
                </a:lnTo>
                <a:lnTo>
                  <a:pt x="0" y="3338935"/>
                </a:lnTo>
                <a:close/>
                <a:moveTo>
                  <a:pt x="0" y="0"/>
                </a:moveTo>
                <a:lnTo>
                  <a:pt x="2137909" y="0"/>
                </a:lnTo>
                <a:lnTo>
                  <a:pt x="6326188" y="2973076"/>
                </a:lnTo>
                <a:lnTo>
                  <a:pt x="6326188" y="4562475"/>
                </a:lnTo>
                <a:lnTo>
                  <a:pt x="0" y="7179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29716388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865812" y="0"/>
            <a:ext cx="6326188" cy="6389688"/>
          </a:xfrm>
          <a:custGeom>
            <a:avLst/>
            <a:gdLst>
              <a:gd name="connsiteX0" fmla="*/ 6326188 w 6326188"/>
              <a:gd name="connsiteY0" fmla="*/ 232291 h 6389688"/>
              <a:gd name="connsiteX1" fmla="*/ 6326188 w 6326188"/>
              <a:gd name="connsiteY1" fmla="*/ 3338935 h 6389688"/>
              <a:gd name="connsiteX2" fmla="*/ 2028826 w 6326188"/>
              <a:gd name="connsiteY2" fmla="*/ 6389688 h 6389688"/>
              <a:gd name="connsiteX3" fmla="*/ 2028826 w 6326188"/>
              <a:gd name="connsiteY3" fmla="*/ 3283044 h 6389688"/>
              <a:gd name="connsiteX4" fmla="*/ 4188279 w 6326188"/>
              <a:gd name="connsiteY4" fmla="*/ 0 h 6389688"/>
              <a:gd name="connsiteX5" fmla="*/ 6326188 w 6326188"/>
              <a:gd name="connsiteY5" fmla="*/ 0 h 6389688"/>
              <a:gd name="connsiteX6" fmla="*/ 6326188 w 6326188"/>
              <a:gd name="connsiteY6" fmla="*/ 71792 h 6389688"/>
              <a:gd name="connsiteX7" fmla="*/ 0 w 6326188"/>
              <a:gd name="connsiteY7" fmla="*/ 4562475 h 6389688"/>
              <a:gd name="connsiteX8" fmla="*/ 0 w 6326188"/>
              <a:gd name="connsiteY8" fmla="*/ 2973076 h 6389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326188" h="6389688">
                <a:moveTo>
                  <a:pt x="6326188" y="232291"/>
                </a:moveTo>
                <a:lnTo>
                  <a:pt x="6326188" y="3338935"/>
                </a:lnTo>
                <a:lnTo>
                  <a:pt x="2028826" y="6389688"/>
                </a:lnTo>
                <a:lnTo>
                  <a:pt x="2028826" y="3283044"/>
                </a:lnTo>
                <a:close/>
                <a:moveTo>
                  <a:pt x="4188279" y="0"/>
                </a:moveTo>
                <a:lnTo>
                  <a:pt x="6326188" y="0"/>
                </a:lnTo>
                <a:lnTo>
                  <a:pt x="6326188" y="71792"/>
                </a:lnTo>
                <a:lnTo>
                  <a:pt x="0" y="4562475"/>
                </a:lnTo>
                <a:lnTo>
                  <a:pt x="0" y="297307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31469383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851648" y="0"/>
            <a:ext cx="4805082" cy="6858000"/>
          </a:xfrm>
          <a:custGeom>
            <a:avLst/>
            <a:gdLst>
              <a:gd name="connsiteX0" fmla="*/ 0 w 4805082"/>
              <a:gd name="connsiteY0" fmla="*/ 2752858 h 6858000"/>
              <a:gd name="connsiteX1" fmla="*/ 1432332 w 4805082"/>
              <a:gd name="connsiteY1" fmla="*/ 2752858 h 6858000"/>
              <a:gd name="connsiteX2" fmla="*/ 2726798 w 4805082"/>
              <a:gd name="connsiteY2" fmla="*/ 6858000 h 6858000"/>
              <a:gd name="connsiteX3" fmla="*/ 1294466 w 4805082"/>
              <a:gd name="connsiteY3" fmla="*/ 6858000 h 6858000"/>
              <a:gd name="connsiteX4" fmla="*/ 1039142 w 4805082"/>
              <a:gd name="connsiteY4" fmla="*/ 1376429 h 6858000"/>
              <a:gd name="connsiteX5" fmla="*/ 2471474 w 4805082"/>
              <a:gd name="connsiteY5" fmla="*/ 1376429 h 6858000"/>
              <a:gd name="connsiteX6" fmla="*/ 3765940 w 4805082"/>
              <a:gd name="connsiteY6" fmla="*/ 5481571 h 6858000"/>
              <a:gd name="connsiteX7" fmla="*/ 2333608 w 4805082"/>
              <a:gd name="connsiteY7" fmla="*/ 5481571 h 6858000"/>
              <a:gd name="connsiteX8" fmla="*/ 2078284 w 4805082"/>
              <a:gd name="connsiteY8" fmla="*/ 0 h 6858000"/>
              <a:gd name="connsiteX9" fmla="*/ 3510616 w 4805082"/>
              <a:gd name="connsiteY9" fmla="*/ 0 h 6858000"/>
              <a:gd name="connsiteX10" fmla="*/ 4805082 w 4805082"/>
              <a:gd name="connsiteY10" fmla="*/ 4105142 h 6858000"/>
              <a:gd name="connsiteX11" fmla="*/ 3372750 w 4805082"/>
              <a:gd name="connsiteY11" fmla="*/ 410514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805082" h="6858000">
                <a:moveTo>
                  <a:pt x="0" y="2752858"/>
                </a:moveTo>
                <a:lnTo>
                  <a:pt x="1432332" y="2752858"/>
                </a:lnTo>
                <a:lnTo>
                  <a:pt x="2726798" y="6858000"/>
                </a:lnTo>
                <a:lnTo>
                  <a:pt x="1294466" y="6858000"/>
                </a:lnTo>
                <a:close/>
                <a:moveTo>
                  <a:pt x="1039142" y="1376429"/>
                </a:moveTo>
                <a:lnTo>
                  <a:pt x="2471474" y="1376429"/>
                </a:lnTo>
                <a:lnTo>
                  <a:pt x="3765940" y="5481571"/>
                </a:lnTo>
                <a:lnTo>
                  <a:pt x="2333608" y="5481571"/>
                </a:lnTo>
                <a:close/>
                <a:moveTo>
                  <a:pt x="2078284" y="0"/>
                </a:moveTo>
                <a:lnTo>
                  <a:pt x="3510616" y="0"/>
                </a:lnTo>
                <a:lnTo>
                  <a:pt x="4805082" y="4105142"/>
                </a:lnTo>
                <a:lnTo>
                  <a:pt x="3372750" y="410514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98839720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6364942" y="0"/>
            <a:ext cx="4805082" cy="6858000"/>
          </a:xfrm>
          <a:custGeom>
            <a:avLst/>
            <a:gdLst>
              <a:gd name="connsiteX0" fmla="*/ 3372750 w 4805082"/>
              <a:gd name="connsiteY0" fmla="*/ 2752858 h 6858000"/>
              <a:gd name="connsiteX1" fmla="*/ 4805082 w 4805082"/>
              <a:gd name="connsiteY1" fmla="*/ 2752858 h 6858000"/>
              <a:gd name="connsiteX2" fmla="*/ 3510616 w 4805082"/>
              <a:gd name="connsiteY2" fmla="*/ 6858000 h 6858000"/>
              <a:gd name="connsiteX3" fmla="*/ 2078284 w 4805082"/>
              <a:gd name="connsiteY3" fmla="*/ 6858000 h 6858000"/>
              <a:gd name="connsiteX4" fmla="*/ 2333608 w 4805082"/>
              <a:gd name="connsiteY4" fmla="*/ 1376429 h 6858000"/>
              <a:gd name="connsiteX5" fmla="*/ 3765940 w 4805082"/>
              <a:gd name="connsiteY5" fmla="*/ 1376429 h 6858000"/>
              <a:gd name="connsiteX6" fmla="*/ 2471474 w 4805082"/>
              <a:gd name="connsiteY6" fmla="*/ 5481571 h 6858000"/>
              <a:gd name="connsiteX7" fmla="*/ 1039142 w 4805082"/>
              <a:gd name="connsiteY7" fmla="*/ 5481571 h 6858000"/>
              <a:gd name="connsiteX8" fmla="*/ 1294466 w 4805082"/>
              <a:gd name="connsiteY8" fmla="*/ 0 h 6858000"/>
              <a:gd name="connsiteX9" fmla="*/ 2726798 w 4805082"/>
              <a:gd name="connsiteY9" fmla="*/ 0 h 6858000"/>
              <a:gd name="connsiteX10" fmla="*/ 1432332 w 4805082"/>
              <a:gd name="connsiteY10" fmla="*/ 4105142 h 6858000"/>
              <a:gd name="connsiteX11" fmla="*/ 0 w 4805082"/>
              <a:gd name="connsiteY11" fmla="*/ 410514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805082" h="6858000">
                <a:moveTo>
                  <a:pt x="3372750" y="2752858"/>
                </a:moveTo>
                <a:lnTo>
                  <a:pt x="4805082" y="2752858"/>
                </a:lnTo>
                <a:lnTo>
                  <a:pt x="3510616" y="6858000"/>
                </a:lnTo>
                <a:lnTo>
                  <a:pt x="2078284" y="6858000"/>
                </a:lnTo>
                <a:close/>
                <a:moveTo>
                  <a:pt x="2333608" y="1376429"/>
                </a:moveTo>
                <a:lnTo>
                  <a:pt x="3765940" y="1376429"/>
                </a:lnTo>
                <a:lnTo>
                  <a:pt x="2471474" y="5481571"/>
                </a:lnTo>
                <a:lnTo>
                  <a:pt x="1039142" y="5481571"/>
                </a:lnTo>
                <a:close/>
                <a:moveTo>
                  <a:pt x="1294466" y="0"/>
                </a:moveTo>
                <a:lnTo>
                  <a:pt x="2726798" y="0"/>
                </a:lnTo>
                <a:lnTo>
                  <a:pt x="1432332" y="4105142"/>
                </a:lnTo>
                <a:lnTo>
                  <a:pt x="0" y="410514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49399445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1251857" y="1558911"/>
            <a:ext cx="6312725" cy="3740178"/>
          </a:xfrm>
          <a:custGeom>
            <a:avLst/>
            <a:gdLst>
              <a:gd name="connsiteX0" fmla="*/ 4467055 w 6312725"/>
              <a:gd name="connsiteY0" fmla="*/ 0 h 3740178"/>
              <a:gd name="connsiteX1" fmla="*/ 6312725 w 6312725"/>
              <a:gd name="connsiteY1" fmla="*/ 0 h 3740178"/>
              <a:gd name="connsiteX2" fmla="*/ 5697502 w 6312725"/>
              <a:gd name="connsiteY2" fmla="*/ 3740178 h 3740178"/>
              <a:gd name="connsiteX3" fmla="*/ 3851832 w 6312725"/>
              <a:gd name="connsiteY3" fmla="*/ 3740178 h 3740178"/>
              <a:gd name="connsiteX4" fmla="*/ 2541139 w 6312725"/>
              <a:gd name="connsiteY4" fmla="*/ 0 h 3740178"/>
              <a:gd name="connsiteX5" fmla="*/ 4386809 w 6312725"/>
              <a:gd name="connsiteY5" fmla="*/ 0 h 3740178"/>
              <a:gd name="connsiteX6" fmla="*/ 3771586 w 6312725"/>
              <a:gd name="connsiteY6" fmla="*/ 3740178 h 3740178"/>
              <a:gd name="connsiteX7" fmla="*/ 1925916 w 6312725"/>
              <a:gd name="connsiteY7" fmla="*/ 3740178 h 3740178"/>
              <a:gd name="connsiteX8" fmla="*/ 615223 w 6312725"/>
              <a:gd name="connsiteY8" fmla="*/ 0 h 3740178"/>
              <a:gd name="connsiteX9" fmla="*/ 2460893 w 6312725"/>
              <a:gd name="connsiteY9" fmla="*/ 0 h 3740178"/>
              <a:gd name="connsiteX10" fmla="*/ 1845670 w 6312725"/>
              <a:gd name="connsiteY10" fmla="*/ 3740178 h 3740178"/>
              <a:gd name="connsiteX11" fmla="*/ 0 w 6312725"/>
              <a:gd name="connsiteY11" fmla="*/ 3740178 h 3740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312725" h="3740178">
                <a:moveTo>
                  <a:pt x="4467055" y="0"/>
                </a:moveTo>
                <a:lnTo>
                  <a:pt x="6312725" y="0"/>
                </a:lnTo>
                <a:lnTo>
                  <a:pt x="5697502" y="3740178"/>
                </a:lnTo>
                <a:lnTo>
                  <a:pt x="3851832" y="3740178"/>
                </a:lnTo>
                <a:close/>
                <a:moveTo>
                  <a:pt x="2541139" y="0"/>
                </a:moveTo>
                <a:lnTo>
                  <a:pt x="4386809" y="0"/>
                </a:lnTo>
                <a:lnTo>
                  <a:pt x="3771586" y="3740178"/>
                </a:lnTo>
                <a:lnTo>
                  <a:pt x="1925916" y="3740178"/>
                </a:lnTo>
                <a:close/>
                <a:moveTo>
                  <a:pt x="615223" y="0"/>
                </a:moveTo>
                <a:lnTo>
                  <a:pt x="2460893" y="0"/>
                </a:lnTo>
                <a:lnTo>
                  <a:pt x="1845670" y="3740178"/>
                </a:lnTo>
                <a:lnTo>
                  <a:pt x="0" y="374017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57830368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4"/>
          </p:nvPr>
        </p:nvSpPr>
        <p:spPr>
          <a:xfrm>
            <a:off x="4458195" y="1558911"/>
            <a:ext cx="6312725" cy="3740178"/>
          </a:xfrm>
          <a:custGeom>
            <a:avLst/>
            <a:gdLst>
              <a:gd name="connsiteX0" fmla="*/ 3851832 w 6312725"/>
              <a:gd name="connsiteY0" fmla="*/ 0 h 3740178"/>
              <a:gd name="connsiteX1" fmla="*/ 5697502 w 6312725"/>
              <a:gd name="connsiteY1" fmla="*/ 0 h 3740178"/>
              <a:gd name="connsiteX2" fmla="*/ 6312725 w 6312725"/>
              <a:gd name="connsiteY2" fmla="*/ 3740178 h 3740178"/>
              <a:gd name="connsiteX3" fmla="*/ 4467055 w 6312725"/>
              <a:gd name="connsiteY3" fmla="*/ 3740178 h 3740178"/>
              <a:gd name="connsiteX4" fmla="*/ 1925916 w 6312725"/>
              <a:gd name="connsiteY4" fmla="*/ 0 h 3740178"/>
              <a:gd name="connsiteX5" fmla="*/ 3771586 w 6312725"/>
              <a:gd name="connsiteY5" fmla="*/ 0 h 3740178"/>
              <a:gd name="connsiteX6" fmla="*/ 4386809 w 6312725"/>
              <a:gd name="connsiteY6" fmla="*/ 3740178 h 3740178"/>
              <a:gd name="connsiteX7" fmla="*/ 2541139 w 6312725"/>
              <a:gd name="connsiteY7" fmla="*/ 3740178 h 3740178"/>
              <a:gd name="connsiteX8" fmla="*/ 0 w 6312725"/>
              <a:gd name="connsiteY8" fmla="*/ 0 h 3740178"/>
              <a:gd name="connsiteX9" fmla="*/ 1845670 w 6312725"/>
              <a:gd name="connsiteY9" fmla="*/ 0 h 3740178"/>
              <a:gd name="connsiteX10" fmla="*/ 2460893 w 6312725"/>
              <a:gd name="connsiteY10" fmla="*/ 3740178 h 3740178"/>
              <a:gd name="connsiteX11" fmla="*/ 615223 w 6312725"/>
              <a:gd name="connsiteY11" fmla="*/ 3740178 h 3740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312725" h="3740178">
                <a:moveTo>
                  <a:pt x="3851832" y="0"/>
                </a:moveTo>
                <a:lnTo>
                  <a:pt x="5697502" y="0"/>
                </a:lnTo>
                <a:lnTo>
                  <a:pt x="6312725" y="3740178"/>
                </a:lnTo>
                <a:lnTo>
                  <a:pt x="4467055" y="3740178"/>
                </a:lnTo>
                <a:close/>
                <a:moveTo>
                  <a:pt x="1925916" y="0"/>
                </a:moveTo>
                <a:lnTo>
                  <a:pt x="3771586" y="0"/>
                </a:lnTo>
                <a:lnTo>
                  <a:pt x="4386809" y="3740178"/>
                </a:lnTo>
                <a:lnTo>
                  <a:pt x="2541139" y="3740178"/>
                </a:lnTo>
                <a:close/>
                <a:moveTo>
                  <a:pt x="0" y="0"/>
                </a:moveTo>
                <a:lnTo>
                  <a:pt x="1845670" y="0"/>
                </a:lnTo>
                <a:lnTo>
                  <a:pt x="2460893" y="3740178"/>
                </a:lnTo>
                <a:lnTo>
                  <a:pt x="615223" y="374017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77537483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0" y="164592"/>
            <a:ext cx="3163824" cy="6693408"/>
          </a:xfrm>
          <a:custGeom>
            <a:avLst/>
            <a:gdLst>
              <a:gd name="connsiteX0" fmla="*/ 0 w 3163824"/>
              <a:gd name="connsiteY0" fmla="*/ 0 h 6693408"/>
              <a:gd name="connsiteX1" fmla="*/ 3163824 w 3163824"/>
              <a:gd name="connsiteY1" fmla="*/ 6693408 h 6693408"/>
              <a:gd name="connsiteX2" fmla="*/ 0 w 3163824"/>
              <a:gd name="connsiteY2" fmla="*/ 6693408 h 6693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63824" h="6693408">
                <a:moveTo>
                  <a:pt x="0" y="0"/>
                </a:moveTo>
                <a:lnTo>
                  <a:pt x="3163824" y="6693408"/>
                </a:lnTo>
                <a:lnTo>
                  <a:pt x="0" y="669340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6001512" cy="6858000"/>
          </a:xfrm>
          <a:custGeom>
            <a:avLst/>
            <a:gdLst>
              <a:gd name="connsiteX0" fmla="*/ 0 w 6001512"/>
              <a:gd name="connsiteY0" fmla="*/ 0 h 6858000"/>
              <a:gd name="connsiteX1" fmla="*/ 2742751 w 6001512"/>
              <a:gd name="connsiteY1" fmla="*/ 0 h 6858000"/>
              <a:gd name="connsiteX2" fmla="*/ 6001512 w 6001512"/>
              <a:gd name="connsiteY2" fmla="*/ 6858000 h 6858000"/>
              <a:gd name="connsiteX3" fmla="*/ 3258761 w 600151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1512" h="6858000">
                <a:moveTo>
                  <a:pt x="0" y="0"/>
                </a:moveTo>
                <a:lnTo>
                  <a:pt x="2742751" y="0"/>
                </a:lnTo>
                <a:lnTo>
                  <a:pt x="6001512" y="6858000"/>
                </a:lnTo>
                <a:lnTo>
                  <a:pt x="3258761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2813304" y="0"/>
            <a:ext cx="6001512" cy="6858000"/>
          </a:xfrm>
          <a:custGeom>
            <a:avLst/>
            <a:gdLst>
              <a:gd name="connsiteX0" fmla="*/ 0 w 6001512"/>
              <a:gd name="connsiteY0" fmla="*/ 0 h 6858000"/>
              <a:gd name="connsiteX1" fmla="*/ 2742751 w 6001512"/>
              <a:gd name="connsiteY1" fmla="*/ 0 h 6858000"/>
              <a:gd name="connsiteX2" fmla="*/ 6001512 w 6001512"/>
              <a:gd name="connsiteY2" fmla="*/ 6858000 h 6858000"/>
              <a:gd name="connsiteX3" fmla="*/ 3258761 w 600151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1512" h="6858000">
                <a:moveTo>
                  <a:pt x="0" y="0"/>
                </a:moveTo>
                <a:lnTo>
                  <a:pt x="2742751" y="0"/>
                </a:lnTo>
                <a:lnTo>
                  <a:pt x="6001512" y="6858000"/>
                </a:lnTo>
                <a:lnTo>
                  <a:pt x="3258761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6670970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21294" y="478565"/>
            <a:ext cx="5452217" cy="5935054"/>
          </a:xfrm>
          <a:custGeom>
            <a:avLst/>
            <a:gdLst>
              <a:gd name="connsiteX0" fmla="*/ 0 w 5452217"/>
              <a:gd name="connsiteY0" fmla="*/ 0 h 5935054"/>
              <a:gd name="connsiteX1" fmla="*/ 5452217 w 5452217"/>
              <a:gd name="connsiteY1" fmla="*/ 0 h 5935054"/>
              <a:gd name="connsiteX2" fmla="*/ 5452217 w 5452217"/>
              <a:gd name="connsiteY2" fmla="*/ 5935054 h 5935054"/>
              <a:gd name="connsiteX3" fmla="*/ 0 w 5452217"/>
              <a:gd name="connsiteY3" fmla="*/ 5935054 h 59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2217" h="5935054">
                <a:moveTo>
                  <a:pt x="0" y="0"/>
                </a:moveTo>
                <a:lnTo>
                  <a:pt x="5452217" y="0"/>
                </a:lnTo>
                <a:lnTo>
                  <a:pt x="5452217" y="5935054"/>
                </a:lnTo>
                <a:lnTo>
                  <a:pt x="0" y="59350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07616206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 userDrawn="1">
            <p:ph type="pic" sz="quarter" idx="10"/>
          </p:nvPr>
        </p:nvSpPr>
        <p:spPr>
          <a:xfrm>
            <a:off x="3377184" y="0"/>
            <a:ext cx="6001512" cy="6858000"/>
          </a:xfrm>
          <a:custGeom>
            <a:avLst/>
            <a:gdLst>
              <a:gd name="connsiteX0" fmla="*/ 3258761 w 6001512"/>
              <a:gd name="connsiteY0" fmla="*/ 0 h 6858000"/>
              <a:gd name="connsiteX1" fmla="*/ 6001512 w 6001512"/>
              <a:gd name="connsiteY1" fmla="*/ 0 h 6858000"/>
              <a:gd name="connsiteX2" fmla="*/ 2742751 w 6001512"/>
              <a:gd name="connsiteY2" fmla="*/ 6858000 h 6858000"/>
              <a:gd name="connsiteX3" fmla="*/ 0 w 600151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1512" h="6858000">
                <a:moveTo>
                  <a:pt x="3258761" y="0"/>
                </a:moveTo>
                <a:lnTo>
                  <a:pt x="6001512" y="0"/>
                </a:lnTo>
                <a:lnTo>
                  <a:pt x="2742751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9028176" y="164592"/>
            <a:ext cx="3163824" cy="6693408"/>
          </a:xfrm>
          <a:custGeom>
            <a:avLst/>
            <a:gdLst>
              <a:gd name="connsiteX0" fmla="*/ 3163824 w 3163824"/>
              <a:gd name="connsiteY0" fmla="*/ 0 h 6693408"/>
              <a:gd name="connsiteX1" fmla="*/ 3163824 w 3163824"/>
              <a:gd name="connsiteY1" fmla="*/ 6693408 h 6693408"/>
              <a:gd name="connsiteX2" fmla="*/ 0 w 3163824"/>
              <a:gd name="connsiteY2" fmla="*/ 6693408 h 6693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63824" h="6693408">
                <a:moveTo>
                  <a:pt x="3163824" y="0"/>
                </a:moveTo>
                <a:lnTo>
                  <a:pt x="3163824" y="6693408"/>
                </a:lnTo>
                <a:lnTo>
                  <a:pt x="0" y="669340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6190488" y="0"/>
            <a:ext cx="6001512" cy="6858000"/>
          </a:xfrm>
          <a:custGeom>
            <a:avLst/>
            <a:gdLst>
              <a:gd name="connsiteX0" fmla="*/ 3258761 w 6001512"/>
              <a:gd name="connsiteY0" fmla="*/ 0 h 6858000"/>
              <a:gd name="connsiteX1" fmla="*/ 6001512 w 6001512"/>
              <a:gd name="connsiteY1" fmla="*/ 0 h 6858000"/>
              <a:gd name="connsiteX2" fmla="*/ 2742751 w 6001512"/>
              <a:gd name="connsiteY2" fmla="*/ 6858000 h 6858000"/>
              <a:gd name="connsiteX3" fmla="*/ 0 w 600151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1512" h="6858000">
                <a:moveTo>
                  <a:pt x="3258761" y="0"/>
                </a:moveTo>
                <a:lnTo>
                  <a:pt x="6001512" y="0"/>
                </a:lnTo>
                <a:lnTo>
                  <a:pt x="2742751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45792097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38008" y="848094"/>
            <a:ext cx="8177240" cy="4490243"/>
          </a:xfrm>
          <a:custGeom>
            <a:avLst/>
            <a:gdLst>
              <a:gd name="connsiteX0" fmla="*/ 586901 w 8177240"/>
              <a:gd name="connsiteY0" fmla="*/ 1562721 h 4490243"/>
              <a:gd name="connsiteX1" fmla="*/ 2347604 w 8177240"/>
              <a:gd name="connsiteY1" fmla="*/ 1562721 h 4490243"/>
              <a:gd name="connsiteX2" fmla="*/ 1760703 w 8177240"/>
              <a:gd name="connsiteY2" fmla="*/ 4490243 h 4490243"/>
              <a:gd name="connsiteX3" fmla="*/ 0 w 8177240"/>
              <a:gd name="connsiteY3" fmla="*/ 4490243 h 4490243"/>
              <a:gd name="connsiteX4" fmla="*/ 2581038 w 8177240"/>
              <a:gd name="connsiteY4" fmla="*/ 774235 h 4490243"/>
              <a:gd name="connsiteX5" fmla="*/ 4341740 w 8177240"/>
              <a:gd name="connsiteY5" fmla="*/ 774235 h 4490243"/>
              <a:gd name="connsiteX6" fmla="*/ 3754839 w 8177240"/>
              <a:gd name="connsiteY6" fmla="*/ 3701757 h 4490243"/>
              <a:gd name="connsiteX7" fmla="*/ 1994136 w 8177240"/>
              <a:gd name="connsiteY7" fmla="*/ 3701757 h 4490243"/>
              <a:gd name="connsiteX8" fmla="*/ 4498788 w 8177240"/>
              <a:gd name="connsiteY8" fmla="*/ 341035 h 4490243"/>
              <a:gd name="connsiteX9" fmla="*/ 6259491 w 8177240"/>
              <a:gd name="connsiteY9" fmla="*/ 341035 h 4490243"/>
              <a:gd name="connsiteX10" fmla="*/ 5672590 w 8177240"/>
              <a:gd name="connsiteY10" fmla="*/ 3268557 h 4490243"/>
              <a:gd name="connsiteX11" fmla="*/ 3911887 w 8177240"/>
              <a:gd name="connsiteY11" fmla="*/ 3268557 h 4490243"/>
              <a:gd name="connsiteX12" fmla="*/ 6416537 w 8177240"/>
              <a:gd name="connsiteY12" fmla="*/ 0 h 4490243"/>
              <a:gd name="connsiteX13" fmla="*/ 8177240 w 8177240"/>
              <a:gd name="connsiteY13" fmla="*/ 0 h 4490243"/>
              <a:gd name="connsiteX14" fmla="*/ 7590339 w 8177240"/>
              <a:gd name="connsiteY14" fmla="*/ 2927522 h 4490243"/>
              <a:gd name="connsiteX15" fmla="*/ 5829636 w 8177240"/>
              <a:gd name="connsiteY15" fmla="*/ 2927522 h 4490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177240" h="4490243">
                <a:moveTo>
                  <a:pt x="586901" y="1562721"/>
                </a:moveTo>
                <a:lnTo>
                  <a:pt x="2347604" y="1562721"/>
                </a:lnTo>
                <a:lnTo>
                  <a:pt x="1760703" y="4490243"/>
                </a:lnTo>
                <a:lnTo>
                  <a:pt x="0" y="4490243"/>
                </a:lnTo>
                <a:close/>
                <a:moveTo>
                  <a:pt x="2581038" y="774235"/>
                </a:moveTo>
                <a:lnTo>
                  <a:pt x="4341740" y="774235"/>
                </a:lnTo>
                <a:lnTo>
                  <a:pt x="3754839" y="3701757"/>
                </a:lnTo>
                <a:lnTo>
                  <a:pt x="1994136" y="3701757"/>
                </a:lnTo>
                <a:close/>
                <a:moveTo>
                  <a:pt x="4498788" y="341035"/>
                </a:moveTo>
                <a:lnTo>
                  <a:pt x="6259491" y="341035"/>
                </a:lnTo>
                <a:lnTo>
                  <a:pt x="5672590" y="3268557"/>
                </a:lnTo>
                <a:lnTo>
                  <a:pt x="3911887" y="3268557"/>
                </a:lnTo>
                <a:close/>
                <a:moveTo>
                  <a:pt x="6416537" y="0"/>
                </a:moveTo>
                <a:lnTo>
                  <a:pt x="8177240" y="0"/>
                </a:lnTo>
                <a:lnTo>
                  <a:pt x="7590339" y="2927522"/>
                </a:lnTo>
                <a:lnTo>
                  <a:pt x="5829636" y="292752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47078307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890559" y="848094"/>
            <a:ext cx="8177240" cy="4490243"/>
          </a:xfrm>
          <a:custGeom>
            <a:avLst/>
            <a:gdLst>
              <a:gd name="connsiteX0" fmla="*/ 5829636 w 8177240"/>
              <a:gd name="connsiteY0" fmla="*/ 1562721 h 4490243"/>
              <a:gd name="connsiteX1" fmla="*/ 7590339 w 8177240"/>
              <a:gd name="connsiteY1" fmla="*/ 1562721 h 4490243"/>
              <a:gd name="connsiteX2" fmla="*/ 8177240 w 8177240"/>
              <a:gd name="connsiteY2" fmla="*/ 4490243 h 4490243"/>
              <a:gd name="connsiteX3" fmla="*/ 6416537 w 8177240"/>
              <a:gd name="connsiteY3" fmla="*/ 4490243 h 4490243"/>
              <a:gd name="connsiteX4" fmla="*/ 3835500 w 8177240"/>
              <a:gd name="connsiteY4" fmla="*/ 774235 h 4490243"/>
              <a:gd name="connsiteX5" fmla="*/ 5596202 w 8177240"/>
              <a:gd name="connsiteY5" fmla="*/ 774235 h 4490243"/>
              <a:gd name="connsiteX6" fmla="*/ 6183104 w 8177240"/>
              <a:gd name="connsiteY6" fmla="*/ 3701757 h 4490243"/>
              <a:gd name="connsiteX7" fmla="*/ 4422401 w 8177240"/>
              <a:gd name="connsiteY7" fmla="*/ 3701757 h 4490243"/>
              <a:gd name="connsiteX8" fmla="*/ 1917749 w 8177240"/>
              <a:gd name="connsiteY8" fmla="*/ 341035 h 4490243"/>
              <a:gd name="connsiteX9" fmla="*/ 3678452 w 8177240"/>
              <a:gd name="connsiteY9" fmla="*/ 341035 h 4490243"/>
              <a:gd name="connsiteX10" fmla="*/ 4265353 w 8177240"/>
              <a:gd name="connsiteY10" fmla="*/ 3268557 h 4490243"/>
              <a:gd name="connsiteX11" fmla="*/ 2504650 w 8177240"/>
              <a:gd name="connsiteY11" fmla="*/ 3268557 h 4490243"/>
              <a:gd name="connsiteX12" fmla="*/ 0 w 8177240"/>
              <a:gd name="connsiteY12" fmla="*/ 0 h 4490243"/>
              <a:gd name="connsiteX13" fmla="*/ 1760703 w 8177240"/>
              <a:gd name="connsiteY13" fmla="*/ 0 h 4490243"/>
              <a:gd name="connsiteX14" fmla="*/ 2347604 w 8177240"/>
              <a:gd name="connsiteY14" fmla="*/ 2927522 h 4490243"/>
              <a:gd name="connsiteX15" fmla="*/ 586901 w 8177240"/>
              <a:gd name="connsiteY15" fmla="*/ 2927522 h 4490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177240" h="4490243">
                <a:moveTo>
                  <a:pt x="5829636" y="1562721"/>
                </a:moveTo>
                <a:lnTo>
                  <a:pt x="7590339" y="1562721"/>
                </a:lnTo>
                <a:lnTo>
                  <a:pt x="8177240" y="4490243"/>
                </a:lnTo>
                <a:lnTo>
                  <a:pt x="6416537" y="4490243"/>
                </a:lnTo>
                <a:close/>
                <a:moveTo>
                  <a:pt x="3835500" y="774235"/>
                </a:moveTo>
                <a:lnTo>
                  <a:pt x="5596202" y="774235"/>
                </a:lnTo>
                <a:lnTo>
                  <a:pt x="6183104" y="3701757"/>
                </a:lnTo>
                <a:lnTo>
                  <a:pt x="4422401" y="3701757"/>
                </a:lnTo>
                <a:close/>
                <a:moveTo>
                  <a:pt x="1917749" y="341035"/>
                </a:moveTo>
                <a:lnTo>
                  <a:pt x="3678452" y="341035"/>
                </a:lnTo>
                <a:lnTo>
                  <a:pt x="4265353" y="3268557"/>
                </a:lnTo>
                <a:lnTo>
                  <a:pt x="2504650" y="3268557"/>
                </a:lnTo>
                <a:close/>
                <a:moveTo>
                  <a:pt x="0" y="0"/>
                </a:moveTo>
                <a:lnTo>
                  <a:pt x="1760703" y="0"/>
                </a:lnTo>
                <a:lnTo>
                  <a:pt x="2347604" y="2927522"/>
                </a:lnTo>
                <a:lnTo>
                  <a:pt x="586901" y="292752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10780059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8401196" y="3136392"/>
            <a:ext cx="2050396" cy="3721608"/>
          </a:xfrm>
          <a:custGeom>
            <a:avLst/>
            <a:gdLst>
              <a:gd name="connsiteX0" fmla="*/ 512599 w 2050396"/>
              <a:gd name="connsiteY0" fmla="*/ 0 h 3721608"/>
              <a:gd name="connsiteX1" fmla="*/ 2050396 w 2050396"/>
              <a:gd name="connsiteY1" fmla="*/ 0 h 3721608"/>
              <a:gd name="connsiteX2" fmla="*/ 1537797 w 2050396"/>
              <a:gd name="connsiteY2" fmla="*/ 3721608 h 3721608"/>
              <a:gd name="connsiteX3" fmla="*/ 0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512599" y="0"/>
                </a:moveTo>
                <a:lnTo>
                  <a:pt x="2050396" y="0"/>
                </a:lnTo>
                <a:lnTo>
                  <a:pt x="1537797" y="3721608"/>
                </a:lnTo>
                <a:lnTo>
                  <a:pt x="0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2"/>
          </p:nvPr>
        </p:nvSpPr>
        <p:spPr>
          <a:xfrm>
            <a:off x="6832052" y="0"/>
            <a:ext cx="2050396" cy="3721608"/>
          </a:xfrm>
          <a:custGeom>
            <a:avLst/>
            <a:gdLst>
              <a:gd name="connsiteX0" fmla="*/ 512599 w 2050396"/>
              <a:gd name="connsiteY0" fmla="*/ 0 h 3721608"/>
              <a:gd name="connsiteX1" fmla="*/ 2050396 w 2050396"/>
              <a:gd name="connsiteY1" fmla="*/ 0 h 3721608"/>
              <a:gd name="connsiteX2" fmla="*/ 1537797 w 2050396"/>
              <a:gd name="connsiteY2" fmla="*/ 3721608 h 3721608"/>
              <a:gd name="connsiteX3" fmla="*/ 0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512599" y="0"/>
                </a:moveTo>
                <a:lnTo>
                  <a:pt x="2050396" y="0"/>
                </a:lnTo>
                <a:lnTo>
                  <a:pt x="1537797" y="3721608"/>
                </a:lnTo>
                <a:lnTo>
                  <a:pt x="0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3430938" y="3136392"/>
            <a:ext cx="2050396" cy="3721608"/>
          </a:xfrm>
          <a:custGeom>
            <a:avLst/>
            <a:gdLst>
              <a:gd name="connsiteX0" fmla="*/ 512599 w 2050396"/>
              <a:gd name="connsiteY0" fmla="*/ 0 h 3721608"/>
              <a:gd name="connsiteX1" fmla="*/ 2050396 w 2050396"/>
              <a:gd name="connsiteY1" fmla="*/ 0 h 3721608"/>
              <a:gd name="connsiteX2" fmla="*/ 1537797 w 2050396"/>
              <a:gd name="connsiteY2" fmla="*/ 3721608 h 3721608"/>
              <a:gd name="connsiteX3" fmla="*/ 0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512599" y="0"/>
                </a:moveTo>
                <a:lnTo>
                  <a:pt x="2050396" y="0"/>
                </a:lnTo>
                <a:lnTo>
                  <a:pt x="1537797" y="3721608"/>
                </a:lnTo>
                <a:lnTo>
                  <a:pt x="0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861794" y="0"/>
            <a:ext cx="2050396" cy="3721608"/>
          </a:xfrm>
          <a:custGeom>
            <a:avLst/>
            <a:gdLst>
              <a:gd name="connsiteX0" fmla="*/ 512599 w 2050396"/>
              <a:gd name="connsiteY0" fmla="*/ 0 h 3721608"/>
              <a:gd name="connsiteX1" fmla="*/ 2050396 w 2050396"/>
              <a:gd name="connsiteY1" fmla="*/ 0 h 3721608"/>
              <a:gd name="connsiteX2" fmla="*/ 1537797 w 2050396"/>
              <a:gd name="connsiteY2" fmla="*/ 3721608 h 3721608"/>
              <a:gd name="connsiteX3" fmla="*/ 0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512599" y="0"/>
                </a:moveTo>
                <a:lnTo>
                  <a:pt x="2050396" y="0"/>
                </a:lnTo>
                <a:lnTo>
                  <a:pt x="1537797" y="3721608"/>
                </a:lnTo>
                <a:lnTo>
                  <a:pt x="0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42846777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6832052" y="0"/>
            <a:ext cx="2050396" cy="3721608"/>
          </a:xfrm>
          <a:custGeom>
            <a:avLst/>
            <a:gdLst>
              <a:gd name="connsiteX0" fmla="*/ 0 w 2050396"/>
              <a:gd name="connsiteY0" fmla="*/ 0 h 3721608"/>
              <a:gd name="connsiteX1" fmla="*/ 1537797 w 2050396"/>
              <a:gd name="connsiteY1" fmla="*/ 0 h 3721608"/>
              <a:gd name="connsiteX2" fmla="*/ 2050396 w 2050396"/>
              <a:gd name="connsiteY2" fmla="*/ 3721608 h 3721608"/>
              <a:gd name="connsiteX3" fmla="*/ 512599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0" y="0"/>
                </a:moveTo>
                <a:lnTo>
                  <a:pt x="1537797" y="0"/>
                </a:lnTo>
                <a:lnTo>
                  <a:pt x="2050396" y="3721608"/>
                </a:lnTo>
                <a:lnTo>
                  <a:pt x="512599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4061874" y="3136392"/>
            <a:ext cx="2050396" cy="3721608"/>
          </a:xfrm>
          <a:custGeom>
            <a:avLst/>
            <a:gdLst>
              <a:gd name="connsiteX0" fmla="*/ 0 w 2050396"/>
              <a:gd name="connsiteY0" fmla="*/ 0 h 3721608"/>
              <a:gd name="connsiteX1" fmla="*/ 1537797 w 2050396"/>
              <a:gd name="connsiteY1" fmla="*/ 0 h 3721608"/>
              <a:gd name="connsiteX2" fmla="*/ 2050396 w 2050396"/>
              <a:gd name="connsiteY2" fmla="*/ 3721608 h 3721608"/>
              <a:gd name="connsiteX3" fmla="*/ 512599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0" y="0"/>
                </a:moveTo>
                <a:lnTo>
                  <a:pt x="1537797" y="0"/>
                </a:lnTo>
                <a:lnTo>
                  <a:pt x="2050396" y="3721608"/>
                </a:lnTo>
                <a:lnTo>
                  <a:pt x="512599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9032132" y="3136392"/>
            <a:ext cx="2050396" cy="3721608"/>
          </a:xfrm>
          <a:custGeom>
            <a:avLst/>
            <a:gdLst>
              <a:gd name="connsiteX0" fmla="*/ 0 w 2050396"/>
              <a:gd name="connsiteY0" fmla="*/ 0 h 3721608"/>
              <a:gd name="connsiteX1" fmla="*/ 1537797 w 2050396"/>
              <a:gd name="connsiteY1" fmla="*/ 0 h 3721608"/>
              <a:gd name="connsiteX2" fmla="*/ 2050396 w 2050396"/>
              <a:gd name="connsiteY2" fmla="*/ 3721608 h 3721608"/>
              <a:gd name="connsiteX3" fmla="*/ 512599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0" y="0"/>
                </a:moveTo>
                <a:lnTo>
                  <a:pt x="1537797" y="0"/>
                </a:lnTo>
                <a:lnTo>
                  <a:pt x="2050396" y="3721608"/>
                </a:lnTo>
                <a:lnTo>
                  <a:pt x="512599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1861794" y="0"/>
            <a:ext cx="2050396" cy="3721608"/>
          </a:xfrm>
          <a:custGeom>
            <a:avLst/>
            <a:gdLst>
              <a:gd name="connsiteX0" fmla="*/ 0 w 2050396"/>
              <a:gd name="connsiteY0" fmla="*/ 0 h 3721608"/>
              <a:gd name="connsiteX1" fmla="*/ 1537797 w 2050396"/>
              <a:gd name="connsiteY1" fmla="*/ 0 h 3721608"/>
              <a:gd name="connsiteX2" fmla="*/ 2050396 w 2050396"/>
              <a:gd name="connsiteY2" fmla="*/ 3721608 h 3721608"/>
              <a:gd name="connsiteX3" fmla="*/ 512599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0" y="0"/>
                </a:moveTo>
                <a:lnTo>
                  <a:pt x="1537797" y="0"/>
                </a:lnTo>
                <a:lnTo>
                  <a:pt x="2050396" y="3721608"/>
                </a:lnTo>
                <a:lnTo>
                  <a:pt x="512599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43019577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162601" y="1362076"/>
            <a:ext cx="5457334" cy="4133849"/>
          </a:xfrm>
          <a:custGeom>
            <a:avLst/>
            <a:gdLst>
              <a:gd name="connsiteX0" fmla="*/ 590259 w 5457334"/>
              <a:gd name="connsiteY0" fmla="*/ 2581613 h 4133849"/>
              <a:gd name="connsiteX1" fmla="*/ 3116727 w 5457334"/>
              <a:gd name="connsiteY1" fmla="*/ 3365936 h 4133849"/>
              <a:gd name="connsiteX2" fmla="*/ 3116727 w 5457334"/>
              <a:gd name="connsiteY2" fmla="*/ 4133849 h 4133849"/>
              <a:gd name="connsiteX3" fmla="*/ 590259 w 5457334"/>
              <a:gd name="connsiteY3" fmla="*/ 3349996 h 4133849"/>
              <a:gd name="connsiteX4" fmla="*/ 2054670 w 5457334"/>
              <a:gd name="connsiteY4" fmla="*/ 2228276 h 4133849"/>
              <a:gd name="connsiteX5" fmla="*/ 5457334 w 5457334"/>
              <a:gd name="connsiteY5" fmla="*/ 3282973 h 4133849"/>
              <a:gd name="connsiteX6" fmla="*/ 5457334 w 5457334"/>
              <a:gd name="connsiteY6" fmla="*/ 4050111 h 4133849"/>
              <a:gd name="connsiteX7" fmla="*/ 2054670 w 5457334"/>
              <a:gd name="connsiteY7" fmla="*/ 2995414 h 4133849"/>
              <a:gd name="connsiteX8" fmla="*/ 0 w 5457334"/>
              <a:gd name="connsiteY8" fmla="*/ 1589000 h 4133849"/>
              <a:gd name="connsiteX9" fmla="*/ 2019950 w 5457334"/>
              <a:gd name="connsiteY9" fmla="*/ 2216173 h 4133849"/>
              <a:gd name="connsiteX10" fmla="*/ 2019950 w 5457334"/>
              <a:gd name="connsiteY10" fmla="*/ 2983970 h 4133849"/>
              <a:gd name="connsiteX11" fmla="*/ 0 w 5457334"/>
              <a:gd name="connsiteY11" fmla="*/ 2356796 h 4133849"/>
              <a:gd name="connsiteX12" fmla="*/ 590259 w 5457334"/>
              <a:gd name="connsiteY12" fmla="*/ 968105 h 4133849"/>
              <a:gd name="connsiteX13" fmla="*/ 5236755 w 5457334"/>
              <a:gd name="connsiteY13" fmla="*/ 2410115 h 4133849"/>
              <a:gd name="connsiteX14" fmla="*/ 5236755 w 5457334"/>
              <a:gd name="connsiteY14" fmla="*/ 3177999 h 4133849"/>
              <a:gd name="connsiteX15" fmla="*/ 590259 w 5457334"/>
              <a:gd name="connsiteY15" fmla="*/ 1735989 h 4133849"/>
              <a:gd name="connsiteX16" fmla="*/ 330871 w 5457334"/>
              <a:gd name="connsiteY16" fmla="*/ 83740 h 4133849"/>
              <a:gd name="connsiteX17" fmla="*/ 4740447 w 5457334"/>
              <a:gd name="connsiteY17" fmla="*/ 1450720 h 4133849"/>
              <a:gd name="connsiteX18" fmla="*/ 4740447 w 5457334"/>
              <a:gd name="connsiteY18" fmla="*/ 2218065 h 4133849"/>
              <a:gd name="connsiteX19" fmla="*/ 330871 w 5457334"/>
              <a:gd name="connsiteY19" fmla="*/ 851085 h 4133849"/>
              <a:gd name="connsiteX20" fmla="*/ 2628589 w 5457334"/>
              <a:gd name="connsiteY20" fmla="*/ 0 h 4133849"/>
              <a:gd name="connsiteX21" fmla="*/ 5236755 w 5457334"/>
              <a:gd name="connsiteY21" fmla="*/ 808983 h 4133849"/>
              <a:gd name="connsiteX22" fmla="*/ 5236755 w 5457334"/>
              <a:gd name="connsiteY22" fmla="*/ 1576745 h 4133849"/>
              <a:gd name="connsiteX23" fmla="*/ 2628589 w 5457334"/>
              <a:gd name="connsiteY23" fmla="*/ 767292 h 4133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5457334" h="4133849">
                <a:moveTo>
                  <a:pt x="590259" y="2581613"/>
                </a:moveTo>
                <a:lnTo>
                  <a:pt x="3116727" y="3365936"/>
                </a:lnTo>
                <a:lnTo>
                  <a:pt x="3116727" y="4133849"/>
                </a:lnTo>
                <a:lnTo>
                  <a:pt x="590259" y="3349996"/>
                </a:lnTo>
                <a:close/>
                <a:moveTo>
                  <a:pt x="2054670" y="2228276"/>
                </a:moveTo>
                <a:lnTo>
                  <a:pt x="5457334" y="3282973"/>
                </a:lnTo>
                <a:lnTo>
                  <a:pt x="5457334" y="4050111"/>
                </a:lnTo>
                <a:lnTo>
                  <a:pt x="2054670" y="2995414"/>
                </a:lnTo>
                <a:close/>
                <a:moveTo>
                  <a:pt x="0" y="1589000"/>
                </a:moveTo>
                <a:lnTo>
                  <a:pt x="2019950" y="2216173"/>
                </a:lnTo>
                <a:lnTo>
                  <a:pt x="2019950" y="2983970"/>
                </a:lnTo>
                <a:lnTo>
                  <a:pt x="0" y="2356796"/>
                </a:lnTo>
                <a:close/>
                <a:moveTo>
                  <a:pt x="590259" y="968105"/>
                </a:moveTo>
                <a:lnTo>
                  <a:pt x="5236755" y="2410115"/>
                </a:lnTo>
                <a:lnTo>
                  <a:pt x="5236755" y="3177999"/>
                </a:lnTo>
                <a:lnTo>
                  <a:pt x="590259" y="1735989"/>
                </a:lnTo>
                <a:close/>
                <a:moveTo>
                  <a:pt x="330871" y="83740"/>
                </a:moveTo>
                <a:lnTo>
                  <a:pt x="4740447" y="1450720"/>
                </a:lnTo>
                <a:lnTo>
                  <a:pt x="4740447" y="2218065"/>
                </a:lnTo>
                <a:lnTo>
                  <a:pt x="330871" y="851085"/>
                </a:lnTo>
                <a:close/>
                <a:moveTo>
                  <a:pt x="2628589" y="0"/>
                </a:moveTo>
                <a:lnTo>
                  <a:pt x="5236755" y="808983"/>
                </a:lnTo>
                <a:lnTo>
                  <a:pt x="5236755" y="1576745"/>
                </a:lnTo>
                <a:lnTo>
                  <a:pt x="2628589" y="76729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6984302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5346759" y="1362076"/>
            <a:ext cx="5457335" cy="4133849"/>
          </a:xfrm>
          <a:custGeom>
            <a:avLst/>
            <a:gdLst>
              <a:gd name="connsiteX0" fmla="*/ 4867077 w 5457335"/>
              <a:gd name="connsiteY0" fmla="*/ 2581613 h 4133849"/>
              <a:gd name="connsiteX1" fmla="*/ 4867077 w 5457335"/>
              <a:gd name="connsiteY1" fmla="*/ 3349996 h 4133849"/>
              <a:gd name="connsiteX2" fmla="*/ 2340608 w 5457335"/>
              <a:gd name="connsiteY2" fmla="*/ 4133849 h 4133849"/>
              <a:gd name="connsiteX3" fmla="*/ 2340608 w 5457335"/>
              <a:gd name="connsiteY3" fmla="*/ 3365936 h 4133849"/>
              <a:gd name="connsiteX4" fmla="*/ 3402664 w 5457335"/>
              <a:gd name="connsiteY4" fmla="*/ 2228276 h 4133849"/>
              <a:gd name="connsiteX5" fmla="*/ 3402664 w 5457335"/>
              <a:gd name="connsiteY5" fmla="*/ 2995414 h 4133849"/>
              <a:gd name="connsiteX6" fmla="*/ 0 w 5457335"/>
              <a:gd name="connsiteY6" fmla="*/ 4050111 h 4133849"/>
              <a:gd name="connsiteX7" fmla="*/ 0 w 5457335"/>
              <a:gd name="connsiteY7" fmla="*/ 3282973 h 4133849"/>
              <a:gd name="connsiteX8" fmla="*/ 5457335 w 5457335"/>
              <a:gd name="connsiteY8" fmla="*/ 1588999 h 4133849"/>
              <a:gd name="connsiteX9" fmla="*/ 5457335 w 5457335"/>
              <a:gd name="connsiteY9" fmla="*/ 2356796 h 4133849"/>
              <a:gd name="connsiteX10" fmla="*/ 3437385 w 5457335"/>
              <a:gd name="connsiteY10" fmla="*/ 2983970 h 4133849"/>
              <a:gd name="connsiteX11" fmla="*/ 3437385 w 5457335"/>
              <a:gd name="connsiteY11" fmla="*/ 2216173 h 4133849"/>
              <a:gd name="connsiteX12" fmla="*/ 4867077 w 5457335"/>
              <a:gd name="connsiteY12" fmla="*/ 968105 h 4133849"/>
              <a:gd name="connsiteX13" fmla="*/ 4867077 w 5457335"/>
              <a:gd name="connsiteY13" fmla="*/ 1735989 h 4133849"/>
              <a:gd name="connsiteX14" fmla="*/ 220581 w 5457335"/>
              <a:gd name="connsiteY14" fmla="*/ 3177999 h 4133849"/>
              <a:gd name="connsiteX15" fmla="*/ 220581 w 5457335"/>
              <a:gd name="connsiteY15" fmla="*/ 2410115 h 4133849"/>
              <a:gd name="connsiteX16" fmla="*/ 5126463 w 5457335"/>
              <a:gd name="connsiteY16" fmla="*/ 83740 h 4133849"/>
              <a:gd name="connsiteX17" fmla="*/ 5126463 w 5457335"/>
              <a:gd name="connsiteY17" fmla="*/ 851085 h 4133849"/>
              <a:gd name="connsiteX18" fmla="*/ 718930 w 5457335"/>
              <a:gd name="connsiteY18" fmla="*/ 2218065 h 4133849"/>
              <a:gd name="connsiteX19" fmla="*/ 718930 w 5457335"/>
              <a:gd name="connsiteY19" fmla="*/ 1450720 h 4133849"/>
              <a:gd name="connsiteX20" fmla="*/ 2828746 w 5457335"/>
              <a:gd name="connsiteY20" fmla="*/ 0 h 4133849"/>
              <a:gd name="connsiteX21" fmla="*/ 2828746 w 5457335"/>
              <a:gd name="connsiteY21" fmla="*/ 767292 h 4133849"/>
              <a:gd name="connsiteX22" fmla="*/ 220581 w 5457335"/>
              <a:gd name="connsiteY22" fmla="*/ 1576745 h 4133849"/>
              <a:gd name="connsiteX23" fmla="*/ 220581 w 5457335"/>
              <a:gd name="connsiteY23" fmla="*/ 808983 h 4133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5457335" h="4133849">
                <a:moveTo>
                  <a:pt x="4867077" y="2581613"/>
                </a:moveTo>
                <a:lnTo>
                  <a:pt x="4867077" y="3349996"/>
                </a:lnTo>
                <a:lnTo>
                  <a:pt x="2340608" y="4133849"/>
                </a:lnTo>
                <a:lnTo>
                  <a:pt x="2340608" y="3365936"/>
                </a:lnTo>
                <a:close/>
                <a:moveTo>
                  <a:pt x="3402664" y="2228276"/>
                </a:moveTo>
                <a:lnTo>
                  <a:pt x="3402664" y="2995414"/>
                </a:lnTo>
                <a:lnTo>
                  <a:pt x="0" y="4050111"/>
                </a:lnTo>
                <a:lnTo>
                  <a:pt x="0" y="3282973"/>
                </a:lnTo>
                <a:close/>
                <a:moveTo>
                  <a:pt x="5457335" y="1588999"/>
                </a:moveTo>
                <a:lnTo>
                  <a:pt x="5457335" y="2356796"/>
                </a:lnTo>
                <a:lnTo>
                  <a:pt x="3437385" y="2983970"/>
                </a:lnTo>
                <a:lnTo>
                  <a:pt x="3437385" y="2216173"/>
                </a:lnTo>
                <a:close/>
                <a:moveTo>
                  <a:pt x="4867077" y="968105"/>
                </a:moveTo>
                <a:lnTo>
                  <a:pt x="4867077" y="1735989"/>
                </a:lnTo>
                <a:lnTo>
                  <a:pt x="220581" y="3177999"/>
                </a:lnTo>
                <a:lnTo>
                  <a:pt x="220581" y="2410115"/>
                </a:lnTo>
                <a:close/>
                <a:moveTo>
                  <a:pt x="5126463" y="83740"/>
                </a:moveTo>
                <a:lnTo>
                  <a:pt x="5126463" y="851085"/>
                </a:lnTo>
                <a:lnTo>
                  <a:pt x="718930" y="2218065"/>
                </a:lnTo>
                <a:lnTo>
                  <a:pt x="718930" y="1450720"/>
                </a:lnTo>
                <a:close/>
                <a:moveTo>
                  <a:pt x="2828746" y="0"/>
                </a:moveTo>
                <a:lnTo>
                  <a:pt x="2828746" y="767292"/>
                </a:lnTo>
                <a:lnTo>
                  <a:pt x="220581" y="1576745"/>
                </a:lnTo>
                <a:lnTo>
                  <a:pt x="220581" y="80898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13550248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0" y="0"/>
            <a:ext cx="6118226" cy="6205151"/>
          </a:xfrm>
          <a:custGeom>
            <a:avLst/>
            <a:gdLst>
              <a:gd name="connsiteX0" fmla="*/ 1162504 w 6118226"/>
              <a:gd name="connsiteY0" fmla="*/ 3611176 h 6205151"/>
              <a:gd name="connsiteX1" fmla="*/ 5624967 w 6118226"/>
              <a:gd name="connsiteY1" fmla="*/ 5225740 h 6205151"/>
              <a:gd name="connsiteX2" fmla="*/ 5624967 w 6118226"/>
              <a:gd name="connsiteY2" fmla="*/ 6205151 h 6205151"/>
              <a:gd name="connsiteX3" fmla="*/ 1162504 w 6118226"/>
              <a:gd name="connsiteY3" fmla="*/ 4590588 h 6205151"/>
              <a:gd name="connsiteX4" fmla="*/ 0 w 6118226"/>
              <a:gd name="connsiteY4" fmla="*/ 726626 h 6205151"/>
              <a:gd name="connsiteX5" fmla="*/ 6118226 w 6118226"/>
              <a:gd name="connsiteY5" fmla="*/ 2939607 h 6205151"/>
              <a:gd name="connsiteX6" fmla="*/ 6118226 w 6118226"/>
              <a:gd name="connsiteY6" fmla="*/ 5345238 h 6205151"/>
              <a:gd name="connsiteX7" fmla="*/ 0 w 6118226"/>
              <a:gd name="connsiteY7" fmla="*/ 3132675 h 6205151"/>
              <a:gd name="connsiteX8" fmla="*/ 0 w 6118226"/>
              <a:gd name="connsiteY8" fmla="*/ 0 h 6205151"/>
              <a:gd name="connsiteX9" fmla="*/ 745479 w 6118226"/>
              <a:gd name="connsiteY9" fmla="*/ 0 h 6205151"/>
              <a:gd name="connsiteX10" fmla="*/ 5348288 w 6118226"/>
              <a:gd name="connsiteY10" fmla="*/ 1664647 h 6205151"/>
              <a:gd name="connsiteX11" fmla="*/ 5348288 w 6118226"/>
              <a:gd name="connsiteY11" fmla="*/ 2590800 h 6205151"/>
              <a:gd name="connsiteX12" fmla="*/ 0 w 6118226"/>
              <a:gd name="connsiteY12" fmla="*/ 656544 h 6205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8226" h="6205151">
                <a:moveTo>
                  <a:pt x="1162504" y="3611176"/>
                </a:moveTo>
                <a:lnTo>
                  <a:pt x="5624967" y="5225740"/>
                </a:lnTo>
                <a:lnTo>
                  <a:pt x="5624967" y="6205151"/>
                </a:lnTo>
                <a:lnTo>
                  <a:pt x="1162504" y="4590588"/>
                </a:lnTo>
                <a:close/>
                <a:moveTo>
                  <a:pt x="0" y="726626"/>
                </a:moveTo>
                <a:lnTo>
                  <a:pt x="6118226" y="2939607"/>
                </a:lnTo>
                <a:lnTo>
                  <a:pt x="6118226" y="5345238"/>
                </a:lnTo>
                <a:lnTo>
                  <a:pt x="0" y="3132675"/>
                </a:lnTo>
                <a:close/>
                <a:moveTo>
                  <a:pt x="0" y="0"/>
                </a:moveTo>
                <a:lnTo>
                  <a:pt x="745479" y="0"/>
                </a:lnTo>
                <a:lnTo>
                  <a:pt x="5348288" y="1664647"/>
                </a:lnTo>
                <a:lnTo>
                  <a:pt x="5348288" y="2590800"/>
                </a:lnTo>
                <a:lnTo>
                  <a:pt x="0" y="65654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6076575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6073774" y="0"/>
            <a:ext cx="6118226" cy="6205151"/>
          </a:xfrm>
          <a:custGeom>
            <a:avLst/>
            <a:gdLst>
              <a:gd name="connsiteX0" fmla="*/ 4955722 w 6118226"/>
              <a:gd name="connsiteY0" fmla="*/ 3611176 h 6205151"/>
              <a:gd name="connsiteX1" fmla="*/ 4955722 w 6118226"/>
              <a:gd name="connsiteY1" fmla="*/ 4590588 h 6205151"/>
              <a:gd name="connsiteX2" fmla="*/ 493259 w 6118226"/>
              <a:gd name="connsiteY2" fmla="*/ 6205151 h 6205151"/>
              <a:gd name="connsiteX3" fmla="*/ 493259 w 6118226"/>
              <a:gd name="connsiteY3" fmla="*/ 5225740 h 6205151"/>
              <a:gd name="connsiteX4" fmla="*/ 6118226 w 6118226"/>
              <a:gd name="connsiteY4" fmla="*/ 726626 h 6205151"/>
              <a:gd name="connsiteX5" fmla="*/ 6118226 w 6118226"/>
              <a:gd name="connsiteY5" fmla="*/ 3132675 h 6205151"/>
              <a:gd name="connsiteX6" fmla="*/ 0 w 6118226"/>
              <a:gd name="connsiteY6" fmla="*/ 5345238 h 6205151"/>
              <a:gd name="connsiteX7" fmla="*/ 0 w 6118226"/>
              <a:gd name="connsiteY7" fmla="*/ 2939607 h 6205151"/>
              <a:gd name="connsiteX8" fmla="*/ 5372747 w 6118226"/>
              <a:gd name="connsiteY8" fmla="*/ 0 h 6205151"/>
              <a:gd name="connsiteX9" fmla="*/ 6118226 w 6118226"/>
              <a:gd name="connsiteY9" fmla="*/ 0 h 6205151"/>
              <a:gd name="connsiteX10" fmla="*/ 6118226 w 6118226"/>
              <a:gd name="connsiteY10" fmla="*/ 656544 h 6205151"/>
              <a:gd name="connsiteX11" fmla="*/ 769938 w 6118226"/>
              <a:gd name="connsiteY11" fmla="*/ 2590800 h 6205151"/>
              <a:gd name="connsiteX12" fmla="*/ 769938 w 6118226"/>
              <a:gd name="connsiteY12" fmla="*/ 1664647 h 6205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8226" h="6205151">
                <a:moveTo>
                  <a:pt x="4955722" y="3611176"/>
                </a:moveTo>
                <a:lnTo>
                  <a:pt x="4955722" y="4590588"/>
                </a:lnTo>
                <a:lnTo>
                  <a:pt x="493259" y="6205151"/>
                </a:lnTo>
                <a:lnTo>
                  <a:pt x="493259" y="5225740"/>
                </a:lnTo>
                <a:close/>
                <a:moveTo>
                  <a:pt x="6118226" y="726626"/>
                </a:moveTo>
                <a:lnTo>
                  <a:pt x="6118226" y="3132675"/>
                </a:lnTo>
                <a:lnTo>
                  <a:pt x="0" y="5345238"/>
                </a:lnTo>
                <a:lnTo>
                  <a:pt x="0" y="2939607"/>
                </a:lnTo>
                <a:close/>
                <a:moveTo>
                  <a:pt x="5372747" y="0"/>
                </a:moveTo>
                <a:lnTo>
                  <a:pt x="6118226" y="0"/>
                </a:lnTo>
                <a:lnTo>
                  <a:pt x="6118226" y="656544"/>
                </a:lnTo>
                <a:lnTo>
                  <a:pt x="769938" y="2590800"/>
                </a:lnTo>
                <a:lnTo>
                  <a:pt x="769938" y="166464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2308438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5953124" cy="6858000"/>
          </a:xfrm>
          <a:custGeom>
            <a:avLst/>
            <a:gdLst>
              <a:gd name="connsiteX0" fmla="*/ 0 w 5953124"/>
              <a:gd name="connsiteY0" fmla="*/ 5477147 h 6858000"/>
              <a:gd name="connsiteX1" fmla="*/ 1189159 w 5953124"/>
              <a:gd name="connsiteY1" fmla="*/ 6858000 h 6858000"/>
              <a:gd name="connsiteX2" fmla="*/ 0 w 5953124"/>
              <a:gd name="connsiteY2" fmla="*/ 6858000 h 6858000"/>
              <a:gd name="connsiteX3" fmla="*/ 0 w 5953124"/>
              <a:gd name="connsiteY3" fmla="*/ 3944233 h 6858000"/>
              <a:gd name="connsiteX4" fmla="*/ 2508829 w 5953124"/>
              <a:gd name="connsiteY4" fmla="*/ 6858000 h 6858000"/>
              <a:gd name="connsiteX5" fmla="*/ 1273205 w 5953124"/>
              <a:gd name="connsiteY5" fmla="*/ 6858000 h 6858000"/>
              <a:gd name="connsiteX6" fmla="*/ 0 w 5953124"/>
              <a:gd name="connsiteY6" fmla="*/ 5379293 h 6858000"/>
              <a:gd name="connsiteX7" fmla="*/ 0 w 5953124"/>
              <a:gd name="connsiteY7" fmla="*/ 2405175 h 6858000"/>
              <a:gd name="connsiteX8" fmla="*/ 3834072 w 5953124"/>
              <a:gd name="connsiteY8" fmla="*/ 6858000 h 6858000"/>
              <a:gd name="connsiteX9" fmla="*/ 2598609 w 5953124"/>
              <a:gd name="connsiteY9" fmla="*/ 6858000 h 6858000"/>
              <a:gd name="connsiteX10" fmla="*/ 0 w 5953124"/>
              <a:gd name="connsiteY10" fmla="*/ 3840042 h 6858000"/>
              <a:gd name="connsiteX11" fmla="*/ 0 w 5953124"/>
              <a:gd name="connsiteY11" fmla="*/ 872022 h 6858000"/>
              <a:gd name="connsiteX12" fmla="*/ 3594100 w 5953124"/>
              <a:gd name="connsiteY12" fmla="*/ 5046663 h 6858000"/>
              <a:gd name="connsiteX13" fmla="*/ 2360331 w 5953124"/>
              <a:gd name="connsiteY13" fmla="*/ 5041927 h 6858000"/>
              <a:gd name="connsiteX14" fmla="*/ 0 w 5953124"/>
              <a:gd name="connsiteY14" fmla="*/ 2302707 h 6858000"/>
              <a:gd name="connsiteX15" fmla="*/ 1963917 w 5953124"/>
              <a:gd name="connsiteY15" fmla="*/ 0 h 6858000"/>
              <a:gd name="connsiteX16" fmla="*/ 3204609 w 5953124"/>
              <a:gd name="connsiteY16" fmla="*/ 0 h 6858000"/>
              <a:gd name="connsiteX17" fmla="*/ 5915024 w 5953124"/>
              <a:gd name="connsiteY17" fmla="*/ 3148013 h 6858000"/>
              <a:gd name="connsiteX18" fmla="*/ 4666233 w 5953124"/>
              <a:gd name="connsiteY18" fmla="*/ 3143277 h 6858000"/>
              <a:gd name="connsiteX19" fmla="*/ 659722 w 5953124"/>
              <a:gd name="connsiteY19" fmla="*/ 0 h 6858000"/>
              <a:gd name="connsiteX20" fmla="*/ 1889085 w 5953124"/>
              <a:gd name="connsiteY20" fmla="*/ 0 h 6858000"/>
              <a:gd name="connsiteX21" fmla="*/ 5953124 w 5953124"/>
              <a:gd name="connsiteY21" fmla="*/ 4719638 h 6858000"/>
              <a:gd name="connsiteX22" fmla="*/ 4727016 w 5953124"/>
              <a:gd name="connsiteY22" fmla="*/ 4714902 h 6858000"/>
              <a:gd name="connsiteX23" fmla="*/ 0 w 5953124"/>
              <a:gd name="connsiteY23" fmla="*/ 0 h 6858000"/>
              <a:gd name="connsiteX24" fmla="*/ 569340 w 5953124"/>
              <a:gd name="connsiteY24" fmla="*/ 0 h 6858000"/>
              <a:gd name="connsiteX25" fmla="*/ 5913436 w 5953124"/>
              <a:gd name="connsiteY25" fmla="*/ 6207286 h 6858000"/>
              <a:gd name="connsiteX26" fmla="*/ 4687490 w 5953124"/>
              <a:gd name="connsiteY26" fmla="*/ 6210300 h 6858000"/>
              <a:gd name="connsiteX27" fmla="*/ 0 w 5953124"/>
              <a:gd name="connsiteY27" fmla="*/ 76992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953124" h="6858000">
                <a:moveTo>
                  <a:pt x="0" y="5477147"/>
                </a:moveTo>
                <a:lnTo>
                  <a:pt x="1189159" y="6858000"/>
                </a:lnTo>
                <a:lnTo>
                  <a:pt x="0" y="6858000"/>
                </a:lnTo>
                <a:close/>
                <a:moveTo>
                  <a:pt x="0" y="3944233"/>
                </a:moveTo>
                <a:lnTo>
                  <a:pt x="2508829" y="6858000"/>
                </a:lnTo>
                <a:lnTo>
                  <a:pt x="1273205" y="6858000"/>
                </a:lnTo>
                <a:lnTo>
                  <a:pt x="0" y="5379293"/>
                </a:lnTo>
                <a:close/>
                <a:moveTo>
                  <a:pt x="0" y="2405175"/>
                </a:moveTo>
                <a:lnTo>
                  <a:pt x="3834072" y="6858000"/>
                </a:lnTo>
                <a:lnTo>
                  <a:pt x="2598609" y="6858000"/>
                </a:lnTo>
                <a:lnTo>
                  <a:pt x="0" y="3840042"/>
                </a:lnTo>
                <a:close/>
                <a:moveTo>
                  <a:pt x="0" y="872022"/>
                </a:moveTo>
                <a:lnTo>
                  <a:pt x="3594100" y="5046663"/>
                </a:lnTo>
                <a:lnTo>
                  <a:pt x="2360331" y="5041927"/>
                </a:lnTo>
                <a:lnTo>
                  <a:pt x="0" y="2302707"/>
                </a:lnTo>
                <a:close/>
                <a:moveTo>
                  <a:pt x="1963917" y="0"/>
                </a:moveTo>
                <a:lnTo>
                  <a:pt x="3204609" y="0"/>
                </a:lnTo>
                <a:lnTo>
                  <a:pt x="5915024" y="3148013"/>
                </a:lnTo>
                <a:lnTo>
                  <a:pt x="4666233" y="3143277"/>
                </a:lnTo>
                <a:close/>
                <a:moveTo>
                  <a:pt x="659722" y="0"/>
                </a:moveTo>
                <a:lnTo>
                  <a:pt x="1889085" y="0"/>
                </a:lnTo>
                <a:lnTo>
                  <a:pt x="5953124" y="4719638"/>
                </a:lnTo>
                <a:lnTo>
                  <a:pt x="4727016" y="4714902"/>
                </a:lnTo>
                <a:close/>
                <a:moveTo>
                  <a:pt x="0" y="0"/>
                </a:moveTo>
                <a:lnTo>
                  <a:pt x="569340" y="0"/>
                </a:lnTo>
                <a:lnTo>
                  <a:pt x="5913436" y="6207286"/>
                </a:lnTo>
                <a:lnTo>
                  <a:pt x="4687490" y="6210300"/>
                </a:lnTo>
                <a:lnTo>
                  <a:pt x="0" y="76992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8510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99" Type="http://schemas.openxmlformats.org/officeDocument/2006/relationships/slideLayout" Target="../slideLayouts/slideLayout299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324" Type="http://schemas.openxmlformats.org/officeDocument/2006/relationships/slideLayout" Target="../slideLayouts/slideLayout324.xml"/><Relationship Id="rId366" Type="http://schemas.openxmlformats.org/officeDocument/2006/relationships/slideLayout" Target="../slideLayouts/slideLayout366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32" Type="http://schemas.openxmlformats.org/officeDocument/2006/relationships/slideLayout" Target="../slideLayouts/slideLayout32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335" Type="http://schemas.openxmlformats.org/officeDocument/2006/relationships/slideLayout" Target="../slideLayouts/slideLayout335.xml"/><Relationship Id="rId377" Type="http://schemas.openxmlformats.org/officeDocument/2006/relationships/slideLayout" Target="../slideLayouts/slideLayout377.xml"/><Relationship Id="rId5" Type="http://schemas.openxmlformats.org/officeDocument/2006/relationships/slideLayout" Target="../slideLayouts/slideLayout5.xml"/><Relationship Id="rId181" Type="http://schemas.openxmlformats.org/officeDocument/2006/relationships/slideLayout" Target="../slideLayouts/slideLayout181.xml"/><Relationship Id="rId237" Type="http://schemas.openxmlformats.org/officeDocument/2006/relationships/slideLayout" Target="../slideLayouts/slideLayout237.xml"/><Relationship Id="rId279" Type="http://schemas.openxmlformats.org/officeDocument/2006/relationships/slideLayout" Target="../slideLayouts/slideLayout279.xml"/><Relationship Id="rId43" Type="http://schemas.openxmlformats.org/officeDocument/2006/relationships/slideLayout" Target="../slideLayouts/slideLayout43.xml"/><Relationship Id="rId139" Type="http://schemas.openxmlformats.org/officeDocument/2006/relationships/slideLayout" Target="../slideLayouts/slideLayout139.xml"/><Relationship Id="rId290" Type="http://schemas.openxmlformats.org/officeDocument/2006/relationships/slideLayout" Target="../slideLayouts/slideLayout290.xml"/><Relationship Id="rId304" Type="http://schemas.openxmlformats.org/officeDocument/2006/relationships/slideLayout" Target="../slideLayouts/slideLayout304.xml"/><Relationship Id="rId346" Type="http://schemas.openxmlformats.org/officeDocument/2006/relationships/slideLayout" Target="../slideLayouts/slideLayout346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248" Type="http://schemas.openxmlformats.org/officeDocument/2006/relationships/slideLayout" Target="../slideLayouts/slideLayout248.xml"/><Relationship Id="rId12" Type="http://schemas.openxmlformats.org/officeDocument/2006/relationships/slideLayout" Target="../slideLayouts/slideLayout12.xml"/><Relationship Id="rId108" Type="http://schemas.openxmlformats.org/officeDocument/2006/relationships/slideLayout" Target="../slideLayouts/slideLayout108.xml"/><Relationship Id="rId315" Type="http://schemas.openxmlformats.org/officeDocument/2006/relationships/slideLayout" Target="../slideLayouts/slideLayout315.xml"/><Relationship Id="rId357" Type="http://schemas.openxmlformats.org/officeDocument/2006/relationships/slideLayout" Target="../slideLayouts/slideLayout357.xml"/><Relationship Id="rId54" Type="http://schemas.openxmlformats.org/officeDocument/2006/relationships/slideLayout" Target="../slideLayouts/slideLayout54.xml"/><Relationship Id="rId96" Type="http://schemas.openxmlformats.org/officeDocument/2006/relationships/slideLayout" Target="../slideLayouts/slideLayout96.xml"/><Relationship Id="rId161" Type="http://schemas.openxmlformats.org/officeDocument/2006/relationships/slideLayout" Target="../slideLayouts/slideLayout161.xml"/><Relationship Id="rId217" Type="http://schemas.openxmlformats.org/officeDocument/2006/relationships/slideLayout" Target="../slideLayouts/slideLayout217.xml"/><Relationship Id="rId259" Type="http://schemas.openxmlformats.org/officeDocument/2006/relationships/slideLayout" Target="../slideLayouts/slideLayout259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326" Type="http://schemas.openxmlformats.org/officeDocument/2006/relationships/slideLayout" Target="../slideLayouts/slideLayout326.xml"/><Relationship Id="rId65" Type="http://schemas.openxmlformats.org/officeDocument/2006/relationships/slideLayout" Target="../slideLayouts/slideLayout65.xml"/><Relationship Id="rId130" Type="http://schemas.openxmlformats.org/officeDocument/2006/relationships/slideLayout" Target="../slideLayouts/slideLayout130.xml"/><Relationship Id="rId368" Type="http://schemas.openxmlformats.org/officeDocument/2006/relationships/slideLayout" Target="../slideLayouts/slideLayout368.xml"/><Relationship Id="rId172" Type="http://schemas.openxmlformats.org/officeDocument/2006/relationships/slideLayout" Target="../slideLayouts/slideLayout172.xml"/><Relationship Id="rId228" Type="http://schemas.openxmlformats.org/officeDocument/2006/relationships/slideLayout" Target="../slideLayouts/slideLayout228.xml"/><Relationship Id="rId281" Type="http://schemas.openxmlformats.org/officeDocument/2006/relationships/slideLayout" Target="../slideLayouts/slideLayout281.xml"/><Relationship Id="rId337" Type="http://schemas.openxmlformats.org/officeDocument/2006/relationships/slideLayout" Target="../slideLayouts/slideLayout337.xml"/><Relationship Id="rId34" Type="http://schemas.openxmlformats.org/officeDocument/2006/relationships/slideLayout" Target="../slideLayouts/slideLayout34.xml"/><Relationship Id="rId76" Type="http://schemas.openxmlformats.org/officeDocument/2006/relationships/slideLayout" Target="../slideLayouts/slideLayout76.xml"/><Relationship Id="rId141" Type="http://schemas.openxmlformats.org/officeDocument/2006/relationships/slideLayout" Target="../slideLayouts/slideLayout141.xml"/><Relationship Id="rId379" Type="http://schemas.openxmlformats.org/officeDocument/2006/relationships/slideLayout" Target="../slideLayouts/slideLayout379.xml"/><Relationship Id="rId7" Type="http://schemas.openxmlformats.org/officeDocument/2006/relationships/slideLayout" Target="../slideLayouts/slideLayout7.xml"/><Relationship Id="rId183" Type="http://schemas.openxmlformats.org/officeDocument/2006/relationships/slideLayout" Target="../slideLayouts/slideLayout183.xml"/><Relationship Id="rId239" Type="http://schemas.openxmlformats.org/officeDocument/2006/relationships/slideLayout" Target="../slideLayouts/slideLayout239.xml"/><Relationship Id="rId250" Type="http://schemas.openxmlformats.org/officeDocument/2006/relationships/slideLayout" Target="../slideLayouts/slideLayout250.xml"/><Relationship Id="rId292" Type="http://schemas.openxmlformats.org/officeDocument/2006/relationships/slideLayout" Target="../slideLayouts/slideLayout292.xml"/><Relationship Id="rId306" Type="http://schemas.openxmlformats.org/officeDocument/2006/relationships/slideLayout" Target="../slideLayouts/slideLayout306.xml"/><Relationship Id="rId45" Type="http://schemas.openxmlformats.org/officeDocument/2006/relationships/slideLayout" Target="../slideLayouts/slideLayout45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348" Type="http://schemas.openxmlformats.org/officeDocument/2006/relationships/slideLayout" Target="../slideLayouts/slideLayout348.xml"/><Relationship Id="rId152" Type="http://schemas.openxmlformats.org/officeDocument/2006/relationships/slideLayout" Target="../slideLayouts/slideLayout152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56" Type="http://schemas.openxmlformats.org/officeDocument/2006/relationships/slideLayout" Target="../slideLayouts/slideLayout56.xml"/><Relationship Id="rId317" Type="http://schemas.openxmlformats.org/officeDocument/2006/relationships/slideLayout" Target="../slideLayouts/slideLayout317.xml"/><Relationship Id="rId359" Type="http://schemas.openxmlformats.org/officeDocument/2006/relationships/slideLayout" Target="../slideLayouts/slideLayout359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63" Type="http://schemas.openxmlformats.org/officeDocument/2006/relationships/slideLayout" Target="../slideLayouts/slideLayout163.xml"/><Relationship Id="rId219" Type="http://schemas.openxmlformats.org/officeDocument/2006/relationships/slideLayout" Target="../slideLayouts/slideLayout219.xml"/><Relationship Id="rId370" Type="http://schemas.openxmlformats.org/officeDocument/2006/relationships/slideLayout" Target="../slideLayouts/slideLayout370.xml"/><Relationship Id="rId230" Type="http://schemas.openxmlformats.org/officeDocument/2006/relationships/slideLayout" Target="../slideLayouts/slideLayout230.xml"/><Relationship Id="rId25" Type="http://schemas.openxmlformats.org/officeDocument/2006/relationships/slideLayout" Target="../slideLayouts/slideLayout25.xml"/><Relationship Id="rId67" Type="http://schemas.openxmlformats.org/officeDocument/2006/relationships/slideLayout" Target="../slideLayouts/slideLayout67.xml"/><Relationship Id="rId272" Type="http://schemas.openxmlformats.org/officeDocument/2006/relationships/slideLayout" Target="../slideLayouts/slideLayout272.xml"/><Relationship Id="rId328" Type="http://schemas.openxmlformats.org/officeDocument/2006/relationships/slideLayout" Target="../slideLayouts/slideLayout328.xml"/><Relationship Id="rId132" Type="http://schemas.openxmlformats.org/officeDocument/2006/relationships/slideLayout" Target="../slideLayouts/slideLayout132.xml"/><Relationship Id="rId174" Type="http://schemas.openxmlformats.org/officeDocument/2006/relationships/slideLayout" Target="../slideLayouts/slideLayout174.xml"/><Relationship Id="rId381" Type="http://schemas.openxmlformats.org/officeDocument/2006/relationships/slideLayout" Target="../slideLayouts/slideLayout381.xml"/><Relationship Id="rId241" Type="http://schemas.openxmlformats.org/officeDocument/2006/relationships/slideLayout" Target="../slideLayouts/slideLayout241.xml"/><Relationship Id="rId36" Type="http://schemas.openxmlformats.org/officeDocument/2006/relationships/slideLayout" Target="../slideLayouts/slideLayout36.xml"/><Relationship Id="rId283" Type="http://schemas.openxmlformats.org/officeDocument/2006/relationships/slideLayout" Target="../slideLayouts/slideLayout283.xml"/><Relationship Id="rId339" Type="http://schemas.openxmlformats.org/officeDocument/2006/relationships/slideLayout" Target="../slideLayouts/slideLayout339.xml"/><Relationship Id="rId78" Type="http://schemas.openxmlformats.org/officeDocument/2006/relationships/slideLayout" Target="../slideLayouts/slideLayout78.xml"/><Relationship Id="rId101" Type="http://schemas.openxmlformats.org/officeDocument/2006/relationships/slideLayout" Target="../slideLayouts/slideLayout101.xml"/><Relationship Id="rId143" Type="http://schemas.openxmlformats.org/officeDocument/2006/relationships/slideLayout" Target="../slideLayouts/slideLayout143.xml"/><Relationship Id="rId185" Type="http://schemas.openxmlformats.org/officeDocument/2006/relationships/slideLayout" Target="../slideLayouts/slideLayout185.xml"/><Relationship Id="rId350" Type="http://schemas.openxmlformats.org/officeDocument/2006/relationships/slideLayout" Target="../slideLayouts/slideLayout350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252" Type="http://schemas.openxmlformats.org/officeDocument/2006/relationships/slideLayout" Target="../slideLayouts/slideLayout252.xml"/><Relationship Id="rId294" Type="http://schemas.openxmlformats.org/officeDocument/2006/relationships/slideLayout" Target="../slideLayouts/slideLayout294.xml"/><Relationship Id="rId308" Type="http://schemas.openxmlformats.org/officeDocument/2006/relationships/slideLayout" Target="../slideLayouts/slideLayout308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54" Type="http://schemas.openxmlformats.org/officeDocument/2006/relationships/slideLayout" Target="../slideLayouts/slideLayout154.xml"/><Relationship Id="rId175" Type="http://schemas.openxmlformats.org/officeDocument/2006/relationships/slideLayout" Target="../slideLayouts/slideLayout175.xml"/><Relationship Id="rId340" Type="http://schemas.openxmlformats.org/officeDocument/2006/relationships/slideLayout" Target="../slideLayouts/slideLayout340.xml"/><Relationship Id="rId361" Type="http://schemas.openxmlformats.org/officeDocument/2006/relationships/slideLayout" Target="../slideLayouts/slideLayout361.xml"/><Relationship Id="rId196" Type="http://schemas.openxmlformats.org/officeDocument/2006/relationships/slideLayout" Target="../slideLayouts/slideLayout196.xml"/><Relationship Id="rId200" Type="http://schemas.openxmlformats.org/officeDocument/2006/relationships/slideLayout" Target="../slideLayouts/slideLayout200.xml"/><Relationship Id="rId382" Type="http://schemas.openxmlformats.org/officeDocument/2006/relationships/slideLayout" Target="../slideLayouts/slideLayout382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42" Type="http://schemas.openxmlformats.org/officeDocument/2006/relationships/slideLayout" Target="../slideLayouts/slideLayout242.xml"/><Relationship Id="rId263" Type="http://schemas.openxmlformats.org/officeDocument/2006/relationships/slideLayout" Target="../slideLayouts/slideLayout263.xml"/><Relationship Id="rId284" Type="http://schemas.openxmlformats.org/officeDocument/2006/relationships/slideLayout" Target="../slideLayouts/slideLayout284.xml"/><Relationship Id="rId319" Type="http://schemas.openxmlformats.org/officeDocument/2006/relationships/slideLayout" Target="../slideLayouts/slideLayout319.xml"/><Relationship Id="rId37" Type="http://schemas.openxmlformats.org/officeDocument/2006/relationships/slideLayout" Target="../slideLayouts/slideLayout37.xml"/><Relationship Id="rId58" Type="http://schemas.openxmlformats.org/officeDocument/2006/relationships/slideLayout" Target="../slideLayouts/slideLayout58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44" Type="http://schemas.openxmlformats.org/officeDocument/2006/relationships/slideLayout" Target="../slideLayouts/slideLayout144.xml"/><Relationship Id="rId330" Type="http://schemas.openxmlformats.org/officeDocument/2006/relationships/slideLayout" Target="../slideLayouts/slideLayout330.xml"/><Relationship Id="rId90" Type="http://schemas.openxmlformats.org/officeDocument/2006/relationships/slideLayout" Target="../slideLayouts/slideLayout90.xml"/><Relationship Id="rId165" Type="http://schemas.openxmlformats.org/officeDocument/2006/relationships/slideLayout" Target="../slideLayouts/slideLayout165.xml"/><Relationship Id="rId186" Type="http://schemas.openxmlformats.org/officeDocument/2006/relationships/slideLayout" Target="../slideLayouts/slideLayout186.xml"/><Relationship Id="rId351" Type="http://schemas.openxmlformats.org/officeDocument/2006/relationships/slideLayout" Target="../slideLayouts/slideLayout351.xml"/><Relationship Id="rId372" Type="http://schemas.openxmlformats.org/officeDocument/2006/relationships/slideLayout" Target="../slideLayouts/slideLayout372.xml"/><Relationship Id="rId211" Type="http://schemas.openxmlformats.org/officeDocument/2006/relationships/slideLayout" Target="../slideLayouts/slideLayout211.xml"/><Relationship Id="rId232" Type="http://schemas.openxmlformats.org/officeDocument/2006/relationships/slideLayout" Target="../slideLayouts/slideLayout232.xml"/><Relationship Id="rId253" Type="http://schemas.openxmlformats.org/officeDocument/2006/relationships/slideLayout" Target="../slideLayouts/slideLayout253.xml"/><Relationship Id="rId274" Type="http://schemas.openxmlformats.org/officeDocument/2006/relationships/slideLayout" Target="../slideLayouts/slideLayout274.xml"/><Relationship Id="rId295" Type="http://schemas.openxmlformats.org/officeDocument/2006/relationships/slideLayout" Target="../slideLayouts/slideLayout295.xml"/><Relationship Id="rId309" Type="http://schemas.openxmlformats.org/officeDocument/2006/relationships/slideLayout" Target="../slideLayouts/slideLayout309.xml"/><Relationship Id="rId27" Type="http://schemas.openxmlformats.org/officeDocument/2006/relationships/slideLayout" Target="../slideLayouts/slideLayout27.xml"/><Relationship Id="rId48" Type="http://schemas.openxmlformats.org/officeDocument/2006/relationships/slideLayout" Target="../slideLayouts/slideLayout48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34" Type="http://schemas.openxmlformats.org/officeDocument/2006/relationships/slideLayout" Target="../slideLayouts/slideLayout134.xml"/><Relationship Id="rId320" Type="http://schemas.openxmlformats.org/officeDocument/2006/relationships/slideLayout" Target="../slideLayouts/slideLayout320.xml"/><Relationship Id="rId80" Type="http://schemas.openxmlformats.org/officeDocument/2006/relationships/slideLayout" Target="../slideLayouts/slideLayout80.xml"/><Relationship Id="rId155" Type="http://schemas.openxmlformats.org/officeDocument/2006/relationships/slideLayout" Target="../slideLayouts/slideLayout155.xml"/><Relationship Id="rId176" Type="http://schemas.openxmlformats.org/officeDocument/2006/relationships/slideLayout" Target="../slideLayouts/slideLayout176.xml"/><Relationship Id="rId197" Type="http://schemas.openxmlformats.org/officeDocument/2006/relationships/slideLayout" Target="../slideLayouts/slideLayout197.xml"/><Relationship Id="rId341" Type="http://schemas.openxmlformats.org/officeDocument/2006/relationships/slideLayout" Target="../slideLayouts/slideLayout341.xml"/><Relationship Id="rId362" Type="http://schemas.openxmlformats.org/officeDocument/2006/relationships/slideLayout" Target="../slideLayouts/slideLayout362.xml"/><Relationship Id="rId383" Type="http://schemas.openxmlformats.org/officeDocument/2006/relationships/slideLayout" Target="../slideLayouts/slideLayout383.xml"/><Relationship Id="rId201" Type="http://schemas.openxmlformats.org/officeDocument/2006/relationships/slideLayout" Target="../slideLayouts/slideLayout201.xml"/><Relationship Id="rId222" Type="http://schemas.openxmlformats.org/officeDocument/2006/relationships/slideLayout" Target="../slideLayouts/slideLayout222.xml"/><Relationship Id="rId243" Type="http://schemas.openxmlformats.org/officeDocument/2006/relationships/slideLayout" Target="../slideLayouts/slideLayout243.xml"/><Relationship Id="rId264" Type="http://schemas.openxmlformats.org/officeDocument/2006/relationships/slideLayout" Target="../slideLayouts/slideLayout264.xml"/><Relationship Id="rId285" Type="http://schemas.openxmlformats.org/officeDocument/2006/relationships/slideLayout" Target="../slideLayouts/slideLayout285.xml"/><Relationship Id="rId17" Type="http://schemas.openxmlformats.org/officeDocument/2006/relationships/slideLayout" Target="../slideLayouts/slideLayout17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24" Type="http://schemas.openxmlformats.org/officeDocument/2006/relationships/slideLayout" Target="../slideLayouts/slideLayout124.xml"/><Relationship Id="rId310" Type="http://schemas.openxmlformats.org/officeDocument/2006/relationships/slideLayout" Target="../slideLayouts/slideLayout310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331" Type="http://schemas.openxmlformats.org/officeDocument/2006/relationships/slideLayout" Target="../slideLayouts/slideLayout331.xml"/><Relationship Id="rId352" Type="http://schemas.openxmlformats.org/officeDocument/2006/relationships/slideLayout" Target="../slideLayouts/slideLayout352.xml"/><Relationship Id="rId373" Type="http://schemas.openxmlformats.org/officeDocument/2006/relationships/slideLayout" Target="../slideLayouts/slideLayout373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275" Type="http://schemas.openxmlformats.org/officeDocument/2006/relationships/slideLayout" Target="../slideLayouts/slideLayout275.xml"/><Relationship Id="rId296" Type="http://schemas.openxmlformats.org/officeDocument/2006/relationships/slideLayout" Target="../slideLayouts/slideLayout296.xml"/><Relationship Id="rId300" Type="http://schemas.openxmlformats.org/officeDocument/2006/relationships/slideLayout" Target="../slideLayouts/slideLayout300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321" Type="http://schemas.openxmlformats.org/officeDocument/2006/relationships/slideLayout" Target="../slideLayouts/slideLayout321.xml"/><Relationship Id="rId342" Type="http://schemas.openxmlformats.org/officeDocument/2006/relationships/slideLayout" Target="../slideLayouts/slideLayout342.xml"/><Relationship Id="rId363" Type="http://schemas.openxmlformats.org/officeDocument/2006/relationships/slideLayout" Target="../slideLayouts/slideLayout363.xml"/><Relationship Id="rId384" Type="http://schemas.openxmlformats.org/officeDocument/2006/relationships/slideLayout" Target="../slideLayouts/slideLayout384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286" Type="http://schemas.openxmlformats.org/officeDocument/2006/relationships/slideLayout" Target="../slideLayouts/slideLayout286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311" Type="http://schemas.openxmlformats.org/officeDocument/2006/relationships/slideLayout" Target="../slideLayouts/slideLayout311.xml"/><Relationship Id="rId332" Type="http://schemas.openxmlformats.org/officeDocument/2006/relationships/slideLayout" Target="../slideLayouts/slideLayout332.xml"/><Relationship Id="rId353" Type="http://schemas.openxmlformats.org/officeDocument/2006/relationships/slideLayout" Target="../slideLayouts/slideLayout353.xml"/><Relationship Id="rId374" Type="http://schemas.openxmlformats.org/officeDocument/2006/relationships/slideLayout" Target="../slideLayouts/slideLayout374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276" Type="http://schemas.openxmlformats.org/officeDocument/2006/relationships/slideLayout" Target="../slideLayouts/slideLayout276.xml"/><Relationship Id="rId297" Type="http://schemas.openxmlformats.org/officeDocument/2006/relationships/slideLayout" Target="../slideLayouts/slideLayout297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301" Type="http://schemas.openxmlformats.org/officeDocument/2006/relationships/slideLayout" Target="../slideLayouts/slideLayout301.xml"/><Relationship Id="rId322" Type="http://schemas.openxmlformats.org/officeDocument/2006/relationships/slideLayout" Target="../slideLayouts/slideLayout322.xml"/><Relationship Id="rId343" Type="http://schemas.openxmlformats.org/officeDocument/2006/relationships/slideLayout" Target="../slideLayouts/slideLayout343.xml"/><Relationship Id="rId364" Type="http://schemas.openxmlformats.org/officeDocument/2006/relationships/slideLayout" Target="../slideLayouts/slideLayout364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385" Type="http://schemas.openxmlformats.org/officeDocument/2006/relationships/slideLayout" Target="../slideLayouts/slideLayout385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287" Type="http://schemas.openxmlformats.org/officeDocument/2006/relationships/slideLayout" Target="../slideLayouts/slideLayout287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312" Type="http://schemas.openxmlformats.org/officeDocument/2006/relationships/slideLayout" Target="../slideLayouts/slideLayout312.xml"/><Relationship Id="rId333" Type="http://schemas.openxmlformats.org/officeDocument/2006/relationships/slideLayout" Target="../slideLayouts/slideLayout333.xml"/><Relationship Id="rId354" Type="http://schemas.openxmlformats.org/officeDocument/2006/relationships/slideLayout" Target="../slideLayouts/slideLayout354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75" Type="http://schemas.openxmlformats.org/officeDocument/2006/relationships/slideLayout" Target="../slideLayouts/slideLayout375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277" Type="http://schemas.openxmlformats.org/officeDocument/2006/relationships/slideLayout" Target="../slideLayouts/slideLayout277.xml"/><Relationship Id="rId298" Type="http://schemas.openxmlformats.org/officeDocument/2006/relationships/slideLayout" Target="../slideLayouts/slideLayout298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302" Type="http://schemas.openxmlformats.org/officeDocument/2006/relationships/slideLayout" Target="../slideLayouts/slideLayout302.xml"/><Relationship Id="rId323" Type="http://schemas.openxmlformats.org/officeDocument/2006/relationships/slideLayout" Target="../slideLayouts/slideLayout323.xml"/><Relationship Id="rId344" Type="http://schemas.openxmlformats.org/officeDocument/2006/relationships/slideLayout" Target="../slideLayouts/slideLayout344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365" Type="http://schemas.openxmlformats.org/officeDocument/2006/relationships/slideLayout" Target="../slideLayouts/slideLayout365.xml"/><Relationship Id="rId386" Type="http://schemas.openxmlformats.org/officeDocument/2006/relationships/theme" Target="../theme/theme1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288" Type="http://schemas.openxmlformats.org/officeDocument/2006/relationships/slideLayout" Target="../slideLayouts/slideLayout288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313" Type="http://schemas.openxmlformats.org/officeDocument/2006/relationships/slideLayout" Target="../slideLayouts/slideLayout313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334" Type="http://schemas.openxmlformats.org/officeDocument/2006/relationships/slideLayout" Target="../slideLayouts/slideLayout334.xml"/><Relationship Id="rId355" Type="http://schemas.openxmlformats.org/officeDocument/2006/relationships/slideLayout" Target="../slideLayouts/slideLayout355.xml"/><Relationship Id="rId376" Type="http://schemas.openxmlformats.org/officeDocument/2006/relationships/slideLayout" Target="../slideLayouts/slideLayout376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278" Type="http://schemas.openxmlformats.org/officeDocument/2006/relationships/slideLayout" Target="../slideLayouts/slideLayout278.xml"/><Relationship Id="rId303" Type="http://schemas.openxmlformats.org/officeDocument/2006/relationships/slideLayout" Target="../slideLayouts/slideLayout303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345" Type="http://schemas.openxmlformats.org/officeDocument/2006/relationships/slideLayout" Target="../slideLayouts/slideLayout345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107" Type="http://schemas.openxmlformats.org/officeDocument/2006/relationships/slideLayout" Target="../slideLayouts/slideLayout107.xml"/><Relationship Id="rId289" Type="http://schemas.openxmlformats.org/officeDocument/2006/relationships/slideLayout" Target="../slideLayouts/slideLayout289.xml"/><Relationship Id="rId11" Type="http://schemas.openxmlformats.org/officeDocument/2006/relationships/slideLayout" Target="../slideLayouts/slideLayout11.xml"/><Relationship Id="rId53" Type="http://schemas.openxmlformats.org/officeDocument/2006/relationships/slideLayout" Target="../slideLayouts/slideLayout53.xml"/><Relationship Id="rId149" Type="http://schemas.openxmlformats.org/officeDocument/2006/relationships/slideLayout" Target="../slideLayouts/slideLayout149.xml"/><Relationship Id="rId314" Type="http://schemas.openxmlformats.org/officeDocument/2006/relationships/slideLayout" Target="../slideLayouts/slideLayout314.xml"/><Relationship Id="rId356" Type="http://schemas.openxmlformats.org/officeDocument/2006/relationships/slideLayout" Target="../slideLayouts/slideLayout356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216" Type="http://schemas.openxmlformats.org/officeDocument/2006/relationships/slideLayout" Target="../slideLayouts/slideLayout216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325" Type="http://schemas.openxmlformats.org/officeDocument/2006/relationships/slideLayout" Target="../slideLayouts/slideLayout325.xml"/><Relationship Id="rId367" Type="http://schemas.openxmlformats.org/officeDocument/2006/relationships/slideLayout" Target="../slideLayouts/slideLayout367.xml"/><Relationship Id="rId171" Type="http://schemas.openxmlformats.org/officeDocument/2006/relationships/slideLayout" Target="../slideLayouts/slideLayout171.xml"/><Relationship Id="rId227" Type="http://schemas.openxmlformats.org/officeDocument/2006/relationships/slideLayout" Target="../slideLayouts/slideLayout227.xml"/><Relationship Id="rId269" Type="http://schemas.openxmlformats.org/officeDocument/2006/relationships/slideLayout" Target="../slideLayouts/slideLayout269.xml"/><Relationship Id="rId33" Type="http://schemas.openxmlformats.org/officeDocument/2006/relationships/slideLayout" Target="../slideLayouts/slideLayout33.xml"/><Relationship Id="rId129" Type="http://schemas.openxmlformats.org/officeDocument/2006/relationships/slideLayout" Target="../slideLayouts/slideLayout129.xml"/><Relationship Id="rId280" Type="http://schemas.openxmlformats.org/officeDocument/2006/relationships/slideLayout" Target="../slideLayouts/slideLayout280.xml"/><Relationship Id="rId336" Type="http://schemas.openxmlformats.org/officeDocument/2006/relationships/slideLayout" Target="../slideLayouts/slideLayout336.xml"/><Relationship Id="rId75" Type="http://schemas.openxmlformats.org/officeDocument/2006/relationships/slideLayout" Target="../slideLayouts/slideLayout75.xml"/><Relationship Id="rId140" Type="http://schemas.openxmlformats.org/officeDocument/2006/relationships/slideLayout" Target="../slideLayouts/slideLayout140.xml"/><Relationship Id="rId182" Type="http://schemas.openxmlformats.org/officeDocument/2006/relationships/slideLayout" Target="../slideLayouts/slideLayout182.xml"/><Relationship Id="rId378" Type="http://schemas.openxmlformats.org/officeDocument/2006/relationships/slideLayout" Target="../slideLayouts/slideLayout378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91" Type="http://schemas.openxmlformats.org/officeDocument/2006/relationships/slideLayout" Target="../slideLayouts/slideLayout291.xml"/><Relationship Id="rId305" Type="http://schemas.openxmlformats.org/officeDocument/2006/relationships/slideLayout" Target="../slideLayouts/slideLayout305.xml"/><Relationship Id="rId347" Type="http://schemas.openxmlformats.org/officeDocument/2006/relationships/slideLayout" Target="../slideLayouts/slideLayout347.xml"/><Relationship Id="rId44" Type="http://schemas.openxmlformats.org/officeDocument/2006/relationships/slideLayout" Target="../slideLayouts/slideLayout44.xml"/><Relationship Id="rId86" Type="http://schemas.openxmlformats.org/officeDocument/2006/relationships/slideLayout" Target="../slideLayouts/slideLayout86.xml"/><Relationship Id="rId151" Type="http://schemas.openxmlformats.org/officeDocument/2006/relationships/slideLayout" Target="../slideLayouts/slideLayout151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49" Type="http://schemas.openxmlformats.org/officeDocument/2006/relationships/slideLayout" Target="../slideLayouts/slideLayout249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16" Type="http://schemas.openxmlformats.org/officeDocument/2006/relationships/slideLayout" Target="../slideLayouts/slideLayout316.xml"/><Relationship Id="rId55" Type="http://schemas.openxmlformats.org/officeDocument/2006/relationships/slideLayout" Target="../slideLayouts/slideLayout55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358" Type="http://schemas.openxmlformats.org/officeDocument/2006/relationships/slideLayout" Target="../slideLayouts/slideLayout358.xml"/><Relationship Id="rId162" Type="http://schemas.openxmlformats.org/officeDocument/2006/relationships/slideLayout" Target="../slideLayouts/slideLayout162.xml"/><Relationship Id="rId218" Type="http://schemas.openxmlformats.org/officeDocument/2006/relationships/slideLayout" Target="../slideLayouts/slideLayout218.xml"/><Relationship Id="rId271" Type="http://schemas.openxmlformats.org/officeDocument/2006/relationships/slideLayout" Target="../slideLayouts/slideLayout271.xml"/><Relationship Id="rId24" Type="http://schemas.openxmlformats.org/officeDocument/2006/relationships/slideLayout" Target="../slideLayouts/slideLayout24.xml"/><Relationship Id="rId66" Type="http://schemas.openxmlformats.org/officeDocument/2006/relationships/slideLayout" Target="../slideLayouts/slideLayout66.xml"/><Relationship Id="rId131" Type="http://schemas.openxmlformats.org/officeDocument/2006/relationships/slideLayout" Target="../slideLayouts/slideLayout131.xml"/><Relationship Id="rId327" Type="http://schemas.openxmlformats.org/officeDocument/2006/relationships/slideLayout" Target="../slideLayouts/slideLayout327.xml"/><Relationship Id="rId369" Type="http://schemas.openxmlformats.org/officeDocument/2006/relationships/slideLayout" Target="../slideLayouts/slideLayout369.xml"/><Relationship Id="rId173" Type="http://schemas.openxmlformats.org/officeDocument/2006/relationships/slideLayout" Target="../slideLayouts/slideLayout173.xml"/><Relationship Id="rId229" Type="http://schemas.openxmlformats.org/officeDocument/2006/relationships/slideLayout" Target="../slideLayouts/slideLayout229.xml"/><Relationship Id="rId380" Type="http://schemas.openxmlformats.org/officeDocument/2006/relationships/slideLayout" Target="../slideLayouts/slideLayout380.xml"/><Relationship Id="rId240" Type="http://schemas.openxmlformats.org/officeDocument/2006/relationships/slideLayout" Target="../slideLayouts/slideLayout240.xml"/><Relationship Id="rId35" Type="http://schemas.openxmlformats.org/officeDocument/2006/relationships/slideLayout" Target="../slideLayouts/slideLayout35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282" Type="http://schemas.openxmlformats.org/officeDocument/2006/relationships/slideLayout" Target="../slideLayouts/slideLayout282.xml"/><Relationship Id="rId338" Type="http://schemas.openxmlformats.org/officeDocument/2006/relationships/slideLayout" Target="../slideLayouts/slideLayout338.xml"/><Relationship Id="rId8" Type="http://schemas.openxmlformats.org/officeDocument/2006/relationships/slideLayout" Target="../slideLayouts/slideLayout8.xml"/><Relationship Id="rId142" Type="http://schemas.openxmlformats.org/officeDocument/2006/relationships/slideLayout" Target="../slideLayouts/slideLayout142.xml"/><Relationship Id="rId184" Type="http://schemas.openxmlformats.org/officeDocument/2006/relationships/slideLayout" Target="../slideLayouts/slideLayout184.xml"/><Relationship Id="rId251" Type="http://schemas.openxmlformats.org/officeDocument/2006/relationships/slideLayout" Target="../slideLayouts/slideLayout251.xml"/><Relationship Id="rId46" Type="http://schemas.openxmlformats.org/officeDocument/2006/relationships/slideLayout" Target="../slideLayouts/slideLayout46.xml"/><Relationship Id="rId293" Type="http://schemas.openxmlformats.org/officeDocument/2006/relationships/slideLayout" Target="../slideLayouts/slideLayout293.xml"/><Relationship Id="rId307" Type="http://schemas.openxmlformats.org/officeDocument/2006/relationships/slideLayout" Target="../slideLayouts/slideLayout307.xml"/><Relationship Id="rId349" Type="http://schemas.openxmlformats.org/officeDocument/2006/relationships/slideLayout" Target="../slideLayouts/slideLayout349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53" Type="http://schemas.openxmlformats.org/officeDocument/2006/relationships/slideLayout" Target="../slideLayouts/slideLayout153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360" Type="http://schemas.openxmlformats.org/officeDocument/2006/relationships/slideLayout" Target="../slideLayouts/slideLayout360.xml"/><Relationship Id="rId220" Type="http://schemas.openxmlformats.org/officeDocument/2006/relationships/slideLayout" Target="../slideLayouts/slideLayout220.xml"/><Relationship Id="rId15" Type="http://schemas.openxmlformats.org/officeDocument/2006/relationships/slideLayout" Target="../slideLayouts/slideLayout15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318" Type="http://schemas.openxmlformats.org/officeDocument/2006/relationships/slideLayout" Target="../slideLayouts/slideLayout318.xml"/><Relationship Id="rId99" Type="http://schemas.openxmlformats.org/officeDocument/2006/relationships/slideLayout" Target="../slideLayouts/slideLayout99.xml"/><Relationship Id="rId122" Type="http://schemas.openxmlformats.org/officeDocument/2006/relationships/slideLayout" Target="../slideLayouts/slideLayout122.xml"/><Relationship Id="rId164" Type="http://schemas.openxmlformats.org/officeDocument/2006/relationships/slideLayout" Target="../slideLayouts/slideLayout164.xml"/><Relationship Id="rId371" Type="http://schemas.openxmlformats.org/officeDocument/2006/relationships/slideLayout" Target="../slideLayouts/slideLayout371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73" Type="http://schemas.openxmlformats.org/officeDocument/2006/relationships/slideLayout" Target="../slideLayouts/slideLayout273.xml"/><Relationship Id="rId329" Type="http://schemas.openxmlformats.org/officeDocument/2006/relationships/slideLayout" Target="../slideLayouts/slideLayout329.xml"/></Relationships>
</file>

<file path=ppt/slideMasters/_rels/slideMaster2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411.xml"/><Relationship Id="rId21" Type="http://schemas.openxmlformats.org/officeDocument/2006/relationships/slideLayout" Target="../slideLayouts/slideLayout406.xml"/><Relationship Id="rId42" Type="http://schemas.openxmlformats.org/officeDocument/2006/relationships/slideLayout" Target="../slideLayouts/slideLayout427.xml"/><Relationship Id="rId47" Type="http://schemas.openxmlformats.org/officeDocument/2006/relationships/slideLayout" Target="../slideLayouts/slideLayout432.xml"/><Relationship Id="rId63" Type="http://schemas.openxmlformats.org/officeDocument/2006/relationships/slideLayout" Target="../slideLayouts/slideLayout448.xml"/><Relationship Id="rId68" Type="http://schemas.openxmlformats.org/officeDocument/2006/relationships/slideLayout" Target="../slideLayouts/slideLayout453.xml"/><Relationship Id="rId16" Type="http://schemas.openxmlformats.org/officeDocument/2006/relationships/slideLayout" Target="../slideLayouts/slideLayout401.xml"/><Relationship Id="rId11" Type="http://schemas.openxmlformats.org/officeDocument/2006/relationships/slideLayout" Target="../slideLayouts/slideLayout396.xml"/><Relationship Id="rId24" Type="http://schemas.openxmlformats.org/officeDocument/2006/relationships/slideLayout" Target="../slideLayouts/slideLayout409.xml"/><Relationship Id="rId32" Type="http://schemas.openxmlformats.org/officeDocument/2006/relationships/slideLayout" Target="../slideLayouts/slideLayout417.xml"/><Relationship Id="rId37" Type="http://schemas.openxmlformats.org/officeDocument/2006/relationships/slideLayout" Target="../slideLayouts/slideLayout422.xml"/><Relationship Id="rId40" Type="http://schemas.openxmlformats.org/officeDocument/2006/relationships/slideLayout" Target="../slideLayouts/slideLayout425.xml"/><Relationship Id="rId45" Type="http://schemas.openxmlformats.org/officeDocument/2006/relationships/slideLayout" Target="../slideLayouts/slideLayout430.xml"/><Relationship Id="rId53" Type="http://schemas.openxmlformats.org/officeDocument/2006/relationships/slideLayout" Target="../slideLayouts/slideLayout438.xml"/><Relationship Id="rId58" Type="http://schemas.openxmlformats.org/officeDocument/2006/relationships/slideLayout" Target="../slideLayouts/slideLayout443.xml"/><Relationship Id="rId66" Type="http://schemas.openxmlformats.org/officeDocument/2006/relationships/slideLayout" Target="../slideLayouts/slideLayout451.xml"/><Relationship Id="rId74" Type="http://schemas.openxmlformats.org/officeDocument/2006/relationships/slideLayout" Target="../slideLayouts/slideLayout459.xml"/><Relationship Id="rId79" Type="http://schemas.openxmlformats.org/officeDocument/2006/relationships/theme" Target="../theme/theme2.xml"/><Relationship Id="rId5" Type="http://schemas.openxmlformats.org/officeDocument/2006/relationships/slideLayout" Target="../slideLayouts/slideLayout390.xml"/><Relationship Id="rId61" Type="http://schemas.openxmlformats.org/officeDocument/2006/relationships/slideLayout" Target="../slideLayouts/slideLayout446.xml"/><Relationship Id="rId19" Type="http://schemas.openxmlformats.org/officeDocument/2006/relationships/slideLayout" Target="../slideLayouts/slideLayout404.xml"/><Relationship Id="rId14" Type="http://schemas.openxmlformats.org/officeDocument/2006/relationships/slideLayout" Target="../slideLayouts/slideLayout399.xml"/><Relationship Id="rId22" Type="http://schemas.openxmlformats.org/officeDocument/2006/relationships/slideLayout" Target="../slideLayouts/slideLayout407.xml"/><Relationship Id="rId27" Type="http://schemas.openxmlformats.org/officeDocument/2006/relationships/slideLayout" Target="../slideLayouts/slideLayout412.xml"/><Relationship Id="rId30" Type="http://schemas.openxmlformats.org/officeDocument/2006/relationships/slideLayout" Target="../slideLayouts/slideLayout415.xml"/><Relationship Id="rId35" Type="http://schemas.openxmlformats.org/officeDocument/2006/relationships/slideLayout" Target="../slideLayouts/slideLayout420.xml"/><Relationship Id="rId43" Type="http://schemas.openxmlformats.org/officeDocument/2006/relationships/slideLayout" Target="../slideLayouts/slideLayout428.xml"/><Relationship Id="rId48" Type="http://schemas.openxmlformats.org/officeDocument/2006/relationships/slideLayout" Target="../slideLayouts/slideLayout433.xml"/><Relationship Id="rId56" Type="http://schemas.openxmlformats.org/officeDocument/2006/relationships/slideLayout" Target="../slideLayouts/slideLayout441.xml"/><Relationship Id="rId64" Type="http://schemas.openxmlformats.org/officeDocument/2006/relationships/slideLayout" Target="../slideLayouts/slideLayout449.xml"/><Relationship Id="rId69" Type="http://schemas.openxmlformats.org/officeDocument/2006/relationships/slideLayout" Target="../slideLayouts/slideLayout454.xml"/><Relationship Id="rId77" Type="http://schemas.openxmlformats.org/officeDocument/2006/relationships/slideLayout" Target="../slideLayouts/slideLayout462.xml"/><Relationship Id="rId8" Type="http://schemas.openxmlformats.org/officeDocument/2006/relationships/slideLayout" Target="../slideLayouts/slideLayout393.xml"/><Relationship Id="rId51" Type="http://schemas.openxmlformats.org/officeDocument/2006/relationships/slideLayout" Target="../slideLayouts/slideLayout436.xml"/><Relationship Id="rId72" Type="http://schemas.openxmlformats.org/officeDocument/2006/relationships/slideLayout" Target="../slideLayouts/slideLayout457.xml"/><Relationship Id="rId3" Type="http://schemas.openxmlformats.org/officeDocument/2006/relationships/slideLayout" Target="../slideLayouts/slideLayout388.xml"/><Relationship Id="rId12" Type="http://schemas.openxmlformats.org/officeDocument/2006/relationships/slideLayout" Target="../slideLayouts/slideLayout397.xml"/><Relationship Id="rId17" Type="http://schemas.openxmlformats.org/officeDocument/2006/relationships/slideLayout" Target="../slideLayouts/slideLayout402.xml"/><Relationship Id="rId25" Type="http://schemas.openxmlformats.org/officeDocument/2006/relationships/slideLayout" Target="../slideLayouts/slideLayout410.xml"/><Relationship Id="rId33" Type="http://schemas.openxmlformats.org/officeDocument/2006/relationships/slideLayout" Target="../slideLayouts/slideLayout418.xml"/><Relationship Id="rId38" Type="http://schemas.openxmlformats.org/officeDocument/2006/relationships/slideLayout" Target="../slideLayouts/slideLayout423.xml"/><Relationship Id="rId46" Type="http://schemas.openxmlformats.org/officeDocument/2006/relationships/slideLayout" Target="../slideLayouts/slideLayout431.xml"/><Relationship Id="rId59" Type="http://schemas.openxmlformats.org/officeDocument/2006/relationships/slideLayout" Target="../slideLayouts/slideLayout444.xml"/><Relationship Id="rId67" Type="http://schemas.openxmlformats.org/officeDocument/2006/relationships/slideLayout" Target="../slideLayouts/slideLayout452.xml"/><Relationship Id="rId20" Type="http://schemas.openxmlformats.org/officeDocument/2006/relationships/slideLayout" Target="../slideLayouts/slideLayout405.xml"/><Relationship Id="rId41" Type="http://schemas.openxmlformats.org/officeDocument/2006/relationships/slideLayout" Target="../slideLayouts/slideLayout426.xml"/><Relationship Id="rId54" Type="http://schemas.openxmlformats.org/officeDocument/2006/relationships/slideLayout" Target="../slideLayouts/slideLayout439.xml"/><Relationship Id="rId62" Type="http://schemas.openxmlformats.org/officeDocument/2006/relationships/slideLayout" Target="../slideLayouts/slideLayout447.xml"/><Relationship Id="rId70" Type="http://schemas.openxmlformats.org/officeDocument/2006/relationships/slideLayout" Target="../slideLayouts/slideLayout455.xml"/><Relationship Id="rId75" Type="http://schemas.openxmlformats.org/officeDocument/2006/relationships/slideLayout" Target="../slideLayouts/slideLayout460.xml"/><Relationship Id="rId1" Type="http://schemas.openxmlformats.org/officeDocument/2006/relationships/slideLayout" Target="../slideLayouts/slideLayout386.xml"/><Relationship Id="rId6" Type="http://schemas.openxmlformats.org/officeDocument/2006/relationships/slideLayout" Target="../slideLayouts/slideLayout391.xml"/><Relationship Id="rId15" Type="http://schemas.openxmlformats.org/officeDocument/2006/relationships/slideLayout" Target="../slideLayouts/slideLayout400.xml"/><Relationship Id="rId23" Type="http://schemas.openxmlformats.org/officeDocument/2006/relationships/slideLayout" Target="../slideLayouts/slideLayout408.xml"/><Relationship Id="rId28" Type="http://schemas.openxmlformats.org/officeDocument/2006/relationships/slideLayout" Target="../slideLayouts/slideLayout413.xml"/><Relationship Id="rId36" Type="http://schemas.openxmlformats.org/officeDocument/2006/relationships/slideLayout" Target="../slideLayouts/slideLayout421.xml"/><Relationship Id="rId49" Type="http://schemas.openxmlformats.org/officeDocument/2006/relationships/slideLayout" Target="../slideLayouts/slideLayout434.xml"/><Relationship Id="rId57" Type="http://schemas.openxmlformats.org/officeDocument/2006/relationships/slideLayout" Target="../slideLayouts/slideLayout442.xml"/><Relationship Id="rId10" Type="http://schemas.openxmlformats.org/officeDocument/2006/relationships/slideLayout" Target="../slideLayouts/slideLayout395.xml"/><Relationship Id="rId31" Type="http://schemas.openxmlformats.org/officeDocument/2006/relationships/slideLayout" Target="../slideLayouts/slideLayout416.xml"/><Relationship Id="rId44" Type="http://schemas.openxmlformats.org/officeDocument/2006/relationships/slideLayout" Target="../slideLayouts/slideLayout429.xml"/><Relationship Id="rId52" Type="http://schemas.openxmlformats.org/officeDocument/2006/relationships/slideLayout" Target="../slideLayouts/slideLayout437.xml"/><Relationship Id="rId60" Type="http://schemas.openxmlformats.org/officeDocument/2006/relationships/slideLayout" Target="../slideLayouts/slideLayout445.xml"/><Relationship Id="rId65" Type="http://schemas.openxmlformats.org/officeDocument/2006/relationships/slideLayout" Target="../slideLayouts/slideLayout450.xml"/><Relationship Id="rId73" Type="http://schemas.openxmlformats.org/officeDocument/2006/relationships/slideLayout" Target="../slideLayouts/slideLayout458.xml"/><Relationship Id="rId78" Type="http://schemas.openxmlformats.org/officeDocument/2006/relationships/slideLayout" Target="../slideLayouts/slideLayout463.xml"/><Relationship Id="rId4" Type="http://schemas.openxmlformats.org/officeDocument/2006/relationships/slideLayout" Target="../slideLayouts/slideLayout389.xml"/><Relationship Id="rId9" Type="http://schemas.openxmlformats.org/officeDocument/2006/relationships/slideLayout" Target="../slideLayouts/slideLayout394.xml"/><Relationship Id="rId13" Type="http://schemas.openxmlformats.org/officeDocument/2006/relationships/slideLayout" Target="../slideLayouts/slideLayout398.xml"/><Relationship Id="rId18" Type="http://schemas.openxmlformats.org/officeDocument/2006/relationships/slideLayout" Target="../slideLayouts/slideLayout403.xml"/><Relationship Id="rId39" Type="http://schemas.openxmlformats.org/officeDocument/2006/relationships/slideLayout" Target="../slideLayouts/slideLayout424.xml"/><Relationship Id="rId34" Type="http://schemas.openxmlformats.org/officeDocument/2006/relationships/slideLayout" Target="../slideLayouts/slideLayout419.xml"/><Relationship Id="rId50" Type="http://schemas.openxmlformats.org/officeDocument/2006/relationships/slideLayout" Target="../slideLayouts/slideLayout435.xml"/><Relationship Id="rId55" Type="http://schemas.openxmlformats.org/officeDocument/2006/relationships/slideLayout" Target="../slideLayouts/slideLayout440.xml"/><Relationship Id="rId76" Type="http://schemas.openxmlformats.org/officeDocument/2006/relationships/slideLayout" Target="../slideLayouts/slideLayout461.xml"/><Relationship Id="rId7" Type="http://schemas.openxmlformats.org/officeDocument/2006/relationships/slideLayout" Target="../slideLayouts/slideLayout392.xml"/><Relationship Id="rId71" Type="http://schemas.openxmlformats.org/officeDocument/2006/relationships/slideLayout" Target="../slideLayouts/slideLayout456.xml"/><Relationship Id="rId2" Type="http://schemas.openxmlformats.org/officeDocument/2006/relationships/slideLayout" Target="../slideLayouts/slideLayout387.xml"/><Relationship Id="rId29" Type="http://schemas.openxmlformats.org/officeDocument/2006/relationships/slideLayout" Target="../slideLayouts/slideLayout414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71.xml"/><Relationship Id="rId3" Type="http://schemas.openxmlformats.org/officeDocument/2006/relationships/slideLayout" Target="../slideLayouts/slideLayout466.xml"/><Relationship Id="rId7" Type="http://schemas.openxmlformats.org/officeDocument/2006/relationships/slideLayout" Target="../slideLayouts/slideLayout470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465.xml"/><Relationship Id="rId1" Type="http://schemas.openxmlformats.org/officeDocument/2006/relationships/slideLayout" Target="../slideLayouts/slideLayout464.xml"/><Relationship Id="rId6" Type="http://schemas.openxmlformats.org/officeDocument/2006/relationships/slideLayout" Target="../slideLayouts/slideLayout469.xml"/><Relationship Id="rId11" Type="http://schemas.openxmlformats.org/officeDocument/2006/relationships/slideLayout" Target="../slideLayouts/slideLayout474.xml"/><Relationship Id="rId5" Type="http://schemas.openxmlformats.org/officeDocument/2006/relationships/slideLayout" Target="../slideLayouts/slideLayout468.xml"/><Relationship Id="rId10" Type="http://schemas.openxmlformats.org/officeDocument/2006/relationships/slideLayout" Target="../slideLayouts/slideLayout473.xml"/><Relationship Id="rId4" Type="http://schemas.openxmlformats.org/officeDocument/2006/relationships/slideLayout" Target="../slideLayouts/slideLayout467.xml"/><Relationship Id="rId9" Type="http://schemas.openxmlformats.org/officeDocument/2006/relationships/slideLayout" Target="../slideLayouts/slideLayout472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82.xml"/><Relationship Id="rId13" Type="http://schemas.openxmlformats.org/officeDocument/2006/relationships/slideLayout" Target="../slideLayouts/slideLayout487.xml"/><Relationship Id="rId3" Type="http://schemas.openxmlformats.org/officeDocument/2006/relationships/slideLayout" Target="../slideLayouts/slideLayout477.xml"/><Relationship Id="rId7" Type="http://schemas.openxmlformats.org/officeDocument/2006/relationships/slideLayout" Target="../slideLayouts/slideLayout481.xml"/><Relationship Id="rId12" Type="http://schemas.openxmlformats.org/officeDocument/2006/relationships/slideLayout" Target="../slideLayouts/slideLayout486.xml"/><Relationship Id="rId2" Type="http://schemas.openxmlformats.org/officeDocument/2006/relationships/slideLayout" Target="../slideLayouts/slideLayout476.xml"/><Relationship Id="rId1" Type="http://schemas.openxmlformats.org/officeDocument/2006/relationships/slideLayout" Target="../slideLayouts/slideLayout475.xml"/><Relationship Id="rId6" Type="http://schemas.openxmlformats.org/officeDocument/2006/relationships/slideLayout" Target="../slideLayouts/slideLayout480.xml"/><Relationship Id="rId11" Type="http://schemas.openxmlformats.org/officeDocument/2006/relationships/slideLayout" Target="../slideLayouts/slideLayout485.xml"/><Relationship Id="rId5" Type="http://schemas.openxmlformats.org/officeDocument/2006/relationships/slideLayout" Target="../slideLayouts/slideLayout479.xml"/><Relationship Id="rId15" Type="http://schemas.openxmlformats.org/officeDocument/2006/relationships/image" Target="../media/image1.jpg"/><Relationship Id="rId10" Type="http://schemas.openxmlformats.org/officeDocument/2006/relationships/slideLayout" Target="../slideLayouts/slideLayout484.xml"/><Relationship Id="rId4" Type="http://schemas.openxmlformats.org/officeDocument/2006/relationships/slideLayout" Target="../slideLayouts/slideLayout478.xml"/><Relationship Id="rId9" Type="http://schemas.openxmlformats.org/officeDocument/2006/relationships/slideLayout" Target="../slideLayouts/slideLayout483.xml"/><Relationship Id="rId14" Type="http://schemas.openxmlformats.org/officeDocument/2006/relationships/theme" Target="../theme/theme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accent6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2F32016-3B70-4125-9BE3-A24E3CE114F3}" type="datetimeFigureOut">
              <a:rPr lang="en-US" smtClean="0"/>
              <a:t>6/4/2024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10230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2" r:id="rId1"/>
    <p:sldLayoutId id="2147484170" r:id="rId2"/>
    <p:sldLayoutId id="2147484169" r:id="rId3"/>
    <p:sldLayoutId id="2147484168" r:id="rId4"/>
    <p:sldLayoutId id="2147484167" r:id="rId5"/>
    <p:sldLayoutId id="2147484166" r:id="rId6"/>
    <p:sldLayoutId id="2147483783" r:id="rId7"/>
    <p:sldLayoutId id="2147483784" r:id="rId8"/>
    <p:sldLayoutId id="2147483785" r:id="rId9"/>
    <p:sldLayoutId id="2147483786" r:id="rId10"/>
    <p:sldLayoutId id="2147483787" r:id="rId11"/>
    <p:sldLayoutId id="2147483788" r:id="rId12"/>
    <p:sldLayoutId id="2147483789" r:id="rId13"/>
    <p:sldLayoutId id="2147483790" r:id="rId14"/>
    <p:sldLayoutId id="2147483791" r:id="rId15"/>
    <p:sldLayoutId id="2147483792" r:id="rId16"/>
    <p:sldLayoutId id="2147483793" r:id="rId17"/>
    <p:sldLayoutId id="2147483794" r:id="rId18"/>
    <p:sldLayoutId id="2147483795" r:id="rId19"/>
    <p:sldLayoutId id="2147483796" r:id="rId20"/>
    <p:sldLayoutId id="2147483797" r:id="rId21"/>
    <p:sldLayoutId id="2147483798" r:id="rId22"/>
    <p:sldLayoutId id="2147483799" r:id="rId23"/>
    <p:sldLayoutId id="2147483800" r:id="rId24"/>
    <p:sldLayoutId id="2147483801" r:id="rId25"/>
    <p:sldLayoutId id="2147483802" r:id="rId26"/>
    <p:sldLayoutId id="2147483803" r:id="rId27"/>
    <p:sldLayoutId id="2147483804" r:id="rId28"/>
    <p:sldLayoutId id="2147483805" r:id="rId29"/>
    <p:sldLayoutId id="2147483806" r:id="rId30"/>
    <p:sldLayoutId id="2147483807" r:id="rId31"/>
    <p:sldLayoutId id="2147483808" r:id="rId32"/>
    <p:sldLayoutId id="2147483809" r:id="rId33"/>
    <p:sldLayoutId id="2147483810" r:id="rId34"/>
    <p:sldLayoutId id="2147483811" r:id="rId35"/>
    <p:sldLayoutId id="2147483812" r:id="rId36"/>
    <p:sldLayoutId id="2147483813" r:id="rId37"/>
    <p:sldLayoutId id="2147483814" r:id="rId38"/>
    <p:sldLayoutId id="2147483815" r:id="rId39"/>
    <p:sldLayoutId id="2147483816" r:id="rId40"/>
    <p:sldLayoutId id="2147483817" r:id="rId41"/>
    <p:sldLayoutId id="2147483818" r:id="rId42"/>
    <p:sldLayoutId id="2147483819" r:id="rId43"/>
    <p:sldLayoutId id="2147483820" r:id="rId44"/>
    <p:sldLayoutId id="2147483821" r:id="rId45"/>
    <p:sldLayoutId id="2147483822" r:id="rId46"/>
    <p:sldLayoutId id="2147483823" r:id="rId47"/>
    <p:sldLayoutId id="2147483824" r:id="rId48"/>
    <p:sldLayoutId id="2147483825" r:id="rId49"/>
    <p:sldLayoutId id="2147483826" r:id="rId50"/>
    <p:sldLayoutId id="2147483827" r:id="rId51"/>
    <p:sldLayoutId id="2147483828" r:id="rId52"/>
    <p:sldLayoutId id="2147483829" r:id="rId53"/>
    <p:sldLayoutId id="2147483830" r:id="rId54"/>
    <p:sldLayoutId id="2147483831" r:id="rId55"/>
    <p:sldLayoutId id="2147483832" r:id="rId56"/>
    <p:sldLayoutId id="2147483833" r:id="rId57"/>
    <p:sldLayoutId id="2147483834" r:id="rId58"/>
    <p:sldLayoutId id="2147483835" r:id="rId59"/>
    <p:sldLayoutId id="2147483836" r:id="rId60"/>
    <p:sldLayoutId id="2147483837" r:id="rId61"/>
    <p:sldLayoutId id="2147483838" r:id="rId62"/>
    <p:sldLayoutId id="2147483839" r:id="rId63"/>
    <p:sldLayoutId id="2147483840" r:id="rId64"/>
    <p:sldLayoutId id="2147483841" r:id="rId65"/>
    <p:sldLayoutId id="2147483842" r:id="rId66"/>
    <p:sldLayoutId id="2147483843" r:id="rId67"/>
    <p:sldLayoutId id="2147483844" r:id="rId68"/>
    <p:sldLayoutId id="2147483845" r:id="rId69"/>
    <p:sldLayoutId id="2147483846" r:id="rId70"/>
    <p:sldLayoutId id="2147483847" r:id="rId71"/>
    <p:sldLayoutId id="2147483848" r:id="rId72"/>
    <p:sldLayoutId id="2147483849" r:id="rId73"/>
    <p:sldLayoutId id="2147483850" r:id="rId74"/>
    <p:sldLayoutId id="2147483851" r:id="rId75"/>
    <p:sldLayoutId id="2147483852" r:id="rId76"/>
    <p:sldLayoutId id="2147483853" r:id="rId77"/>
    <p:sldLayoutId id="2147483854" r:id="rId78"/>
    <p:sldLayoutId id="2147483855" r:id="rId79"/>
    <p:sldLayoutId id="2147483856" r:id="rId80"/>
    <p:sldLayoutId id="2147483857" r:id="rId81"/>
    <p:sldLayoutId id="2147483858" r:id="rId82"/>
    <p:sldLayoutId id="2147483859" r:id="rId83"/>
    <p:sldLayoutId id="2147483860" r:id="rId84"/>
    <p:sldLayoutId id="2147483861" r:id="rId85"/>
    <p:sldLayoutId id="2147483862" r:id="rId86"/>
    <p:sldLayoutId id="2147483863" r:id="rId87"/>
    <p:sldLayoutId id="2147483864" r:id="rId88"/>
    <p:sldLayoutId id="2147483865" r:id="rId89"/>
    <p:sldLayoutId id="2147483866" r:id="rId90"/>
    <p:sldLayoutId id="2147483867" r:id="rId91"/>
    <p:sldLayoutId id="2147483868" r:id="rId92"/>
    <p:sldLayoutId id="2147483869" r:id="rId93"/>
    <p:sldLayoutId id="2147483870" r:id="rId94"/>
    <p:sldLayoutId id="2147483871" r:id="rId95"/>
    <p:sldLayoutId id="2147483872" r:id="rId96"/>
    <p:sldLayoutId id="2147483873" r:id="rId97"/>
    <p:sldLayoutId id="2147483874" r:id="rId98"/>
    <p:sldLayoutId id="2147483875" r:id="rId99"/>
    <p:sldLayoutId id="2147483876" r:id="rId100"/>
    <p:sldLayoutId id="2147483877" r:id="rId101"/>
    <p:sldLayoutId id="2147483878" r:id="rId102"/>
    <p:sldLayoutId id="2147483879" r:id="rId103"/>
    <p:sldLayoutId id="2147483880" r:id="rId104"/>
    <p:sldLayoutId id="2147483881" r:id="rId105"/>
    <p:sldLayoutId id="2147483882" r:id="rId106"/>
    <p:sldLayoutId id="2147483883" r:id="rId107"/>
    <p:sldLayoutId id="2147483884" r:id="rId108"/>
    <p:sldLayoutId id="2147483885" r:id="rId109"/>
    <p:sldLayoutId id="2147483886" r:id="rId110"/>
    <p:sldLayoutId id="2147483887" r:id="rId111"/>
    <p:sldLayoutId id="2147483888" r:id="rId112"/>
    <p:sldLayoutId id="2147483889" r:id="rId113"/>
    <p:sldLayoutId id="2147483890" r:id="rId114"/>
    <p:sldLayoutId id="2147483891" r:id="rId115"/>
    <p:sldLayoutId id="2147483892" r:id="rId116"/>
    <p:sldLayoutId id="2147483893" r:id="rId117"/>
    <p:sldLayoutId id="2147483894" r:id="rId118"/>
    <p:sldLayoutId id="2147483895" r:id="rId119"/>
    <p:sldLayoutId id="2147483896" r:id="rId120"/>
    <p:sldLayoutId id="2147483897" r:id="rId121"/>
    <p:sldLayoutId id="2147483898" r:id="rId122"/>
    <p:sldLayoutId id="2147483899" r:id="rId123"/>
    <p:sldLayoutId id="2147483900" r:id="rId124"/>
    <p:sldLayoutId id="2147483901" r:id="rId125"/>
    <p:sldLayoutId id="2147483902" r:id="rId126"/>
    <p:sldLayoutId id="2147483903" r:id="rId127"/>
    <p:sldLayoutId id="2147483904" r:id="rId128"/>
    <p:sldLayoutId id="2147483905" r:id="rId129"/>
    <p:sldLayoutId id="2147483906" r:id="rId130"/>
    <p:sldLayoutId id="2147483907" r:id="rId131"/>
    <p:sldLayoutId id="2147483908" r:id="rId132"/>
    <p:sldLayoutId id="2147483909" r:id="rId133"/>
    <p:sldLayoutId id="2147483910" r:id="rId134"/>
    <p:sldLayoutId id="2147483911" r:id="rId135"/>
    <p:sldLayoutId id="2147483912" r:id="rId136"/>
    <p:sldLayoutId id="2147483913" r:id="rId137"/>
    <p:sldLayoutId id="2147483914" r:id="rId138"/>
    <p:sldLayoutId id="2147483915" r:id="rId139"/>
    <p:sldLayoutId id="2147483916" r:id="rId140"/>
    <p:sldLayoutId id="2147483917" r:id="rId141"/>
    <p:sldLayoutId id="2147483918" r:id="rId142"/>
    <p:sldLayoutId id="2147483919" r:id="rId143"/>
    <p:sldLayoutId id="2147483920" r:id="rId144"/>
    <p:sldLayoutId id="2147483921" r:id="rId145"/>
    <p:sldLayoutId id="2147483922" r:id="rId146"/>
    <p:sldLayoutId id="2147483923" r:id="rId147"/>
    <p:sldLayoutId id="2147483924" r:id="rId148"/>
    <p:sldLayoutId id="2147483925" r:id="rId149"/>
    <p:sldLayoutId id="2147483926" r:id="rId150"/>
    <p:sldLayoutId id="2147483927" r:id="rId151"/>
    <p:sldLayoutId id="2147483928" r:id="rId152"/>
    <p:sldLayoutId id="2147483929" r:id="rId153"/>
    <p:sldLayoutId id="2147483930" r:id="rId154"/>
    <p:sldLayoutId id="2147483931" r:id="rId155"/>
    <p:sldLayoutId id="2147483932" r:id="rId156"/>
    <p:sldLayoutId id="2147483933" r:id="rId157"/>
    <p:sldLayoutId id="2147483934" r:id="rId158"/>
    <p:sldLayoutId id="2147483935" r:id="rId159"/>
    <p:sldLayoutId id="2147483936" r:id="rId160"/>
    <p:sldLayoutId id="2147483937" r:id="rId161"/>
    <p:sldLayoutId id="2147483938" r:id="rId162"/>
    <p:sldLayoutId id="2147483939" r:id="rId163"/>
    <p:sldLayoutId id="2147483940" r:id="rId164"/>
    <p:sldLayoutId id="2147483941" r:id="rId165"/>
    <p:sldLayoutId id="2147483942" r:id="rId166"/>
    <p:sldLayoutId id="2147483943" r:id="rId167"/>
    <p:sldLayoutId id="2147483944" r:id="rId168"/>
    <p:sldLayoutId id="2147483945" r:id="rId169"/>
    <p:sldLayoutId id="2147483946" r:id="rId170"/>
    <p:sldLayoutId id="2147483947" r:id="rId171"/>
    <p:sldLayoutId id="2147483948" r:id="rId172"/>
    <p:sldLayoutId id="2147483949" r:id="rId173"/>
    <p:sldLayoutId id="2147483950" r:id="rId174"/>
    <p:sldLayoutId id="2147483951" r:id="rId175"/>
    <p:sldLayoutId id="2147483952" r:id="rId176"/>
    <p:sldLayoutId id="2147483953" r:id="rId177"/>
    <p:sldLayoutId id="2147483954" r:id="rId178"/>
    <p:sldLayoutId id="2147483955" r:id="rId179"/>
    <p:sldLayoutId id="2147483956" r:id="rId180"/>
    <p:sldLayoutId id="2147483957" r:id="rId181"/>
    <p:sldLayoutId id="2147483958" r:id="rId182"/>
    <p:sldLayoutId id="2147483959" r:id="rId183"/>
    <p:sldLayoutId id="2147483960" r:id="rId184"/>
    <p:sldLayoutId id="2147483961" r:id="rId185"/>
    <p:sldLayoutId id="2147483962" r:id="rId186"/>
    <p:sldLayoutId id="2147483963" r:id="rId187"/>
    <p:sldLayoutId id="2147483964" r:id="rId188"/>
    <p:sldLayoutId id="2147483965" r:id="rId189"/>
    <p:sldLayoutId id="2147483966" r:id="rId190"/>
    <p:sldLayoutId id="2147483967" r:id="rId191"/>
    <p:sldLayoutId id="2147483968" r:id="rId192"/>
    <p:sldLayoutId id="2147483969" r:id="rId193"/>
    <p:sldLayoutId id="2147483970" r:id="rId194"/>
    <p:sldLayoutId id="2147483971" r:id="rId195"/>
    <p:sldLayoutId id="2147483972" r:id="rId196"/>
    <p:sldLayoutId id="2147483973" r:id="rId197"/>
    <p:sldLayoutId id="2147483974" r:id="rId198"/>
    <p:sldLayoutId id="2147483975" r:id="rId199"/>
    <p:sldLayoutId id="2147483976" r:id="rId200"/>
    <p:sldLayoutId id="2147483977" r:id="rId201"/>
    <p:sldLayoutId id="2147483978" r:id="rId202"/>
    <p:sldLayoutId id="2147483979" r:id="rId203"/>
    <p:sldLayoutId id="2147483980" r:id="rId204"/>
    <p:sldLayoutId id="2147483981" r:id="rId205"/>
    <p:sldLayoutId id="2147483982" r:id="rId206"/>
    <p:sldLayoutId id="2147483983" r:id="rId207"/>
    <p:sldLayoutId id="2147483984" r:id="rId208"/>
    <p:sldLayoutId id="2147483985" r:id="rId209"/>
    <p:sldLayoutId id="2147483986" r:id="rId210"/>
    <p:sldLayoutId id="2147483987" r:id="rId211"/>
    <p:sldLayoutId id="2147483988" r:id="rId212"/>
    <p:sldLayoutId id="2147483989" r:id="rId213"/>
    <p:sldLayoutId id="2147483990" r:id="rId214"/>
    <p:sldLayoutId id="2147483991" r:id="rId215"/>
    <p:sldLayoutId id="2147483992" r:id="rId216"/>
    <p:sldLayoutId id="2147483993" r:id="rId217"/>
    <p:sldLayoutId id="2147483994" r:id="rId218"/>
    <p:sldLayoutId id="2147483995" r:id="rId219"/>
    <p:sldLayoutId id="2147483996" r:id="rId220"/>
    <p:sldLayoutId id="2147483997" r:id="rId221"/>
    <p:sldLayoutId id="2147483998" r:id="rId222"/>
    <p:sldLayoutId id="2147483999" r:id="rId223"/>
    <p:sldLayoutId id="2147484000" r:id="rId224"/>
    <p:sldLayoutId id="2147484001" r:id="rId225"/>
    <p:sldLayoutId id="2147484002" r:id="rId226"/>
    <p:sldLayoutId id="2147484003" r:id="rId227"/>
    <p:sldLayoutId id="2147484004" r:id="rId228"/>
    <p:sldLayoutId id="2147484005" r:id="rId229"/>
    <p:sldLayoutId id="2147484006" r:id="rId230"/>
    <p:sldLayoutId id="2147484007" r:id="rId231"/>
    <p:sldLayoutId id="2147484008" r:id="rId232"/>
    <p:sldLayoutId id="2147484009" r:id="rId233"/>
    <p:sldLayoutId id="2147484010" r:id="rId234"/>
    <p:sldLayoutId id="2147484011" r:id="rId235"/>
    <p:sldLayoutId id="2147484012" r:id="rId236"/>
    <p:sldLayoutId id="2147484013" r:id="rId237"/>
    <p:sldLayoutId id="2147484014" r:id="rId238"/>
    <p:sldLayoutId id="2147484015" r:id="rId239"/>
    <p:sldLayoutId id="2147484016" r:id="rId240"/>
    <p:sldLayoutId id="2147484017" r:id="rId241"/>
    <p:sldLayoutId id="2147484018" r:id="rId242"/>
    <p:sldLayoutId id="2147484019" r:id="rId243"/>
    <p:sldLayoutId id="2147484020" r:id="rId244"/>
    <p:sldLayoutId id="2147484021" r:id="rId245"/>
    <p:sldLayoutId id="2147484022" r:id="rId246"/>
    <p:sldLayoutId id="2147484023" r:id="rId247"/>
    <p:sldLayoutId id="2147484024" r:id="rId248"/>
    <p:sldLayoutId id="2147484025" r:id="rId249"/>
    <p:sldLayoutId id="2147484026" r:id="rId250"/>
    <p:sldLayoutId id="2147484027" r:id="rId251"/>
    <p:sldLayoutId id="2147484028" r:id="rId252"/>
    <p:sldLayoutId id="2147484029" r:id="rId253"/>
    <p:sldLayoutId id="2147484030" r:id="rId254"/>
    <p:sldLayoutId id="2147484031" r:id="rId255"/>
    <p:sldLayoutId id="2147484032" r:id="rId256"/>
    <p:sldLayoutId id="2147484033" r:id="rId257"/>
    <p:sldLayoutId id="2147484034" r:id="rId258"/>
    <p:sldLayoutId id="2147484035" r:id="rId259"/>
    <p:sldLayoutId id="2147484036" r:id="rId260"/>
    <p:sldLayoutId id="2147484037" r:id="rId261"/>
    <p:sldLayoutId id="2147484038" r:id="rId262"/>
    <p:sldLayoutId id="2147484039" r:id="rId263"/>
    <p:sldLayoutId id="2147484040" r:id="rId264"/>
    <p:sldLayoutId id="2147484041" r:id="rId265"/>
    <p:sldLayoutId id="2147484042" r:id="rId266"/>
    <p:sldLayoutId id="2147484043" r:id="rId267"/>
    <p:sldLayoutId id="2147484044" r:id="rId268"/>
    <p:sldLayoutId id="2147484045" r:id="rId269"/>
    <p:sldLayoutId id="2147484046" r:id="rId270"/>
    <p:sldLayoutId id="2147484047" r:id="rId271"/>
    <p:sldLayoutId id="2147484048" r:id="rId272"/>
    <p:sldLayoutId id="2147484049" r:id="rId273"/>
    <p:sldLayoutId id="2147484050" r:id="rId274"/>
    <p:sldLayoutId id="2147484051" r:id="rId275"/>
    <p:sldLayoutId id="2147484052" r:id="rId276"/>
    <p:sldLayoutId id="2147484053" r:id="rId277"/>
    <p:sldLayoutId id="2147484054" r:id="rId278"/>
    <p:sldLayoutId id="2147484055" r:id="rId279"/>
    <p:sldLayoutId id="2147484056" r:id="rId280"/>
    <p:sldLayoutId id="2147484057" r:id="rId281"/>
    <p:sldLayoutId id="2147484058" r:id="rId282"/>
    <p:sldLayoutId id="2147484059" r:id="rId283"/>
    <p:sldLayoutId id="2147484060" r:id="rId284"/>
    <p:sldLayoutId id="2147484061" r:id="rId285"/>
    <p:sldLayoutId id="2147484062" r:id="rId286"/>
    <p:sldLayoutId id="2147484063" r:id="rId287"/>
    <p:sldLayoutId id="2147484064" r:id="rId288"/>
    <p:sldLayoutId id="2147484065" r:id="rId289"/>
    <p:sldLayoutId id="2147484066" r:id="rId290"/>
    <p:sldLayoutId id="2147484067" r:id="rId291"/>
    <p:sldLayoutId id="2147484068" r:id="rId292"/>
    <p:sldLayoutId id="2147484069" r:id="rId293"/>
    <p:sldLayoutId id="2147484070" r:id="rId294"/>
    <p:sldLayoutId id="2147484071" r:id="rId295"/>
    <p:sldLayoutId id="2147484072" r:id="rId296"/>
    <p:sldLayoutId id="2147484073" r:id="rId297"/>
    <p:sldLayoutId id="2147484074" r:id="rId298"/>
    <p:sldLayoutId id="2147484075" r:id="rId299"/>
    <p:sldLayoutId id="2147484076" r:id="rId300"/>
    <p:sldLayoutId id="2147484077" r:id="rId301"/>
    <p:sldLayoutId id="2147484078" r:id="rId302"/>
    <p:sldLayoutId id="2147484079" r:id="rId303"/>
    <p:sldLayoutId id="2147484080" r:id="rId304"/>
    <p:sldLayoutId id="2147484081" r:id="rId305"/>
    <p:sldLayoutId id="2147484082" r:id="rId306"/>
    <p:sldLayoutId id="2147484083" r:id="rId307"/>
    <p:sldLayoutId id="2147484084" r:id="rId308"/>
    <p:sldLayoutId id="2147484085" r:id="rId309"/>
    <p:sldLayoutId id="2147484086" r:id="rId310"/>
    <p:sldLayoutId id="2147484087" r:id="rId311"/>
    <p:sldLayoutId id="2147484088" r:id="rId312"/>
    <p:sldLayoutId id="2147484089" r:id="rId313"/>
    <p:sldLayoutId id="2147484090" r:id="rId314"/>
    <p:sldLayoutId id="2147484091" r:id="rId315"/>
    <p:sldLayoutId id="2147484092" r:id="rId316"/>
    <p:sldLayoutId id="2147484093" r:id="rId317"/>
    <p:sldLayoutId id="2147484094" r:id="rId318"/>
    <p:sldLayoutId id="2147484095" r:id="rId319"/>
    <p:sldLayoutId id="2147484096" r:id="rId320"/>
    <p:sldLayoutId id="2147484097" r:id="rId321"/>
    <p:sldLayoutId id="2147484098" r:id="rId322"/>
    <p:sldLayoutId id="2147484099" r:id="rId323"/>
    <p:sldLayoutId id="2147484100" r:id="rId324"/>
    <p:sldLayoutId id="2147484101" r:id="rId325"/>
    <p:sldLayoutId id="2147484102" r:id="rId326"/>
    <p:sldLayoutId id="2147484103" r:id="rId327"/>
    <p:sldLayoutId id="2147484104" r:id="rId328"/>
    <p:sldLayoutId id="2147484105" r:id="rId329"/>
    <p:sldLayoutId id="2147484106" r:id="rId330"/>
    <p:sldLayoutId id="2147484107" r:id="rId331"/>
    <p:sldLayoutId id="2147484108" r:id="rId332"/>
    <p:sldLayoutId id="2147484109" r:id="rId333"/>
    <p:sldLayoutId id="2147484110" r:id="rId334"/>
    <p:sldLayoutId id="2147484111" r:id="rId335"/>
    <p:sldLayoutId id="2147484112" r:id="rId336"/>
    <p:sldLayoutId id="2147484113" r:id="rId337"/>
    <p:sldLayoutId id="2147484114" r:id="rId338"/>
    <p:sldLayoutId id="2147484115" r:id="rId339"/>
    <p:sldLayoutId id="2147484116" r:id="rId340"/>
    <p:sldLayoutId id="2147484117" r:id="rId341"/>
    <p:sldLayoutId id="2147484118" r:id="rId342"/>
    <p:sldLayoutId id="2147484119" r:id="rId343"/>
    <p:sldLayoutId id="2147484120" r:id="rId344"/>
    <p:sldLayoutId id="2147484121" r:id="rId345"/>
    <p:sldLayoutId id="2147484122" r:id="rId346"/>
    <p:sldLayoutId id="2147484123" r:id="rId347"/>
    <p:sldLayoutId id="2147484124" r:id="rId348"/>
    <p:sldLayoutId id="2147484125" r:id="rId349"/>
    <p:sldLayoutId id="2147484126" r:id="rId350"/>
    <p:sldLayoutId id="2147484127" r:id="rId351"/>
    <p:sldLayoutId id="2147484128" r:id="rId352"/>
    <p:sldLayoutId id="2147484129" r:id="rId353"/>
    <p:sldLayoutId id="2147484130" r:id="rId354"/>
    <p:sldLayoutId id="2147484131" r:id="rId355"/>
    <p:sldLayoutId id="2147484132" r:id="rId356"/>
    <p:sldLayoutId id="2147484133" r:id="rId357"/>
    <p:sldLayoutId id="2147484134" r:id="rId358"/>
    <p:sldLayoutId id="2147484135" r:id="rId359"/>
    <p:sldLayoutId id="2147484136" r:id="rId360"/>
    <p:sldLayoutId id="2147484137" r:id="rId361"/>
    <p:sldLayoutId id="2147484138" r:id="rId362"/>
    <p:sldLayoutId id="2147484139" r:id="rId363"/>
    <p:sldLayoutId id="2147484140" r:id="rId364"/>
    <p:sldLayoutId id="2147484141" r:id="rId365"/>
    <p:sldLayoutId id="2147484142" r:id="rId366"/>
    <p:sldLayoutId id="2147484143" r:id="rId367"/>
    <p:sldLayoutId id="2147484144" r:id="rId368"/>
    <p:sldLayoutId id="2147484145" r:id="rId369"/>
    <p:sldLayoutId id="2147484146" r:id="rId370"/>
    <p:sldLayoutId id="2147484147" r:id="rId371"/>
    <p:sldLayoutId id="2147484148" r:id="rId372"/>
    <p:sldLayoutId id="2147484149" r:id="rId373"/>
    <p:sldLayoutId id="2147484150" r:id="rId374"/>
    <p:sldLayoutId id="2147484151" r:id="rId375"/>
    <p:sldLayoutId id="2147484152" r:id="rId376"/>
    <p:sldLayoutId id="2147484153" r:id="rId377"/>
    <p:sldLayoutId id="2147484154" r:id="rId378"/>
    <p:sldLayoutId id="2147484155" r:id="rId379"/>
    <p:sldLayoutId id="2147484156" r:id="rId380"/>
    <p:sldLayoutId id="2147484157" r:id="rId381"/>
    <p:sldLayoutId id="2147484158" r:id="rId382"/>
    <p:sldLayoutId id="2147484159" r:id="rId383"/>
    <p:sldLayoutId id="2147484160" r:id="rId384"/>
    <p:sldLayoutId id="2147484161" r:id="rId385"/>
  </p:sldLayoutIdLst>
  <p:hf hdr="0" ftr="0" dt="0"/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accent6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BB34C31-475E-4A2F-A9AA-BA95AC06B52C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631DBCB-4155-4B19-A4F9-A41664CA698D}" type="slidenum">
              <a:rPr lang="id-ID" smtClean="0"/>
              <a:pPr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075778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4" r:id="rId1"/>
    <p:sldLayoutId id="2147483780" r:id="rId2"/>
    <p:sldLayoutId id="2147483771" r:id="rId3"/>
    <p:sldLayoutId id="2147483722" r:id="rId4"/>
    <p:sldLayoutId id="2147483726" r:id="rId5"/>
    <p:sldLayoutId id="2147483753" r:id="rId6"/>
    <p:sldLayoutId id="2147483724" r:id="rId7"/>
    <p:sldLayoutId id="2147483740" r:id="rId8"/>
    <p:sldLayoutId id="2147483770" r:id="rId9"/>
    <p:sldLayoutId id="2147483690" r:id="rId10"/>
    <p:sldLayoutId id="2147483691" r:id="rId11"/>
    <p:sldLayoutId id="2147483725" r:id="rId12"/>
    <p:sldLayoutId id="2147483751" r:id="rId13"/>
    <p:sldLayoutId id="2147483710" r:id="rId14"/>
    <p:sldLayoutId id="2147483709" r:id="rId15"/>
    <p:sldLayoutId id="2147483729" r:id="rId16"/>
    <p:sldLayoutId id="2147483745" r:id="rId17"/>
    <p:sldLayoutId id="2147483730" r:id="rId18"/>
    <p:sldLayoutId id="2147483739" r:id="rId19"/>
    <p:sldLayoutId id="2147483728" r:id="rId20"/>
    <p:sldLayoutId id="2147483733" r:id="rId21"/>
    <p:sldLayoutId id="2147483720" r:id="rId22"/>
    <p:sldLayoutId id="2147483776" r:id="rId23"/>
    <p:sldLayoutId id="2147483748" r:id="rId24"/>
    <p:sldLayoutId id="2147483731" r:id="rId25"/>
    <p:sldLayoutId id="2147483777" r:id="rId26"/>
    <p:sldLayoutId id="2147483721" r:id="rId27"/>
    <p:sldLayoutId id="2147483719" r:id="rId28"/>
    <p:sldLayoutId id="2147483743" r:id="rId29"/>
    <p:sldLayoutId id="2147483752" r:id="rId30"/>
    <p:sldLayoutId id="2147483692" r:id="rId31"/>
    <p:sldLayoutId id="2147483704" r:id="rId32"/>
    <p:sldLayoutId id="2147483696" r:id="rId33"/>
    <p:sldLayoutId id="2147483742" r:id="rId34"/>
    <p:sldLayoutId id="2147483736" r:id="rId35"/>
    <p:sldLayoutId id="2147483749" r:id="rId36"/>
    <p:sldLayoutId id="2147483750" r:id="rId37"/>
    <p:sldLayoutId id="2147483744" r:id="rId38"/>
    <p:sldLayoutId id="2147483727" r:id="rId39"/>
    <p:sldLayoutId id="2147483707" r:id="rId40"/>
    <p:sldLayoutId id="2147483693" r:id="rId41"/>
    <p:sldLayoutId id="2147483711" r:id="rId42"/>
    <p:sldLayoutId id="2147483723" r:id="rId43"/>
    <p:sldLayoutId id="2147483712" r:id="rId44"/>
    <p:sldLayoutId id="2147483732" r:id="rId45"/>
    <p:sldLayoutId id="2147483734" r:id="rId46"/>
    <p:sldLayoutId id="2147483708" r:id="rId47"/>
    <p:sldLayoutId id="2147483706" r:id="rId48"/>
    <p:sldLayoutId id="2147483694" r:id="rId49"/>
    <p:sldLayoutId id="2147483718" r:id="rId50"/>
    <p:sldLayoutId id="2147483713" r:id="rId51"/>
    <p:sldLayoutId id="2147483695" r:id="rId52"/>
    <p:sldLayoutId id="2147483697" r:id="rId53"/>
    <p:sldLayoutId id="2147483702" r:id="rId54"/>
    <p:sldLayoutId id="2147483705" r:id="rId55"/>
    <p:sldLayoutId id="2147483703" r:id="rId56"/>
    <p:sldLayoutId id="2147483735" r:id="rId57"/>
    <p:sldLayoutId id="2147483698" r:id="rId58"/>
    <p:sldLayoutId id="2147483772" r:id="rId59"/>
    <p:sldLayoutId id="2147483747" r:id="rId60"/>
    <p:sldLayoutId id="2147483699" r:id="rId61"/>
    <p:sldLayoutId id="2147483773" r:id="rId62"/>
    <p:sldLayoutId id="2147483774" r:id="rId63"/>
    <p:sldLayoutId id="2147483775" r:id="rId64"/>
    <p:sldLayoutId id="2147483737" r:id="rId65"/>
    <p:sldLayoutId id="2147483700" r:id="rId66"/>
    <p:sldLayoutId id="2147483715" r:id="rId67"/>
    <p:sldLayoutId id="2147483756" r:id="rId68"/>
    <p:sldLayoutId id="2147483741" r:id="rId69"/>
    <p:sldLayoutId id="2147483716" r:id="rId70"/>
    <p:sldLayoutId id="2147483769" r:id="rId71"/>
    <p:sldLayoutId id="2147483754" r:id="rId72"/>
    <p:sldLayoutId id="2147483755" r:id="rId73"/>
    <p:sldLayoutId id="2147483717" r:id="rId74"/>
    <p:sldLayoutId id="2147483701" r:id="rId75"/>
    <p:sldLayoutId id="2147483779" r:id="rId76"/>
    <p:sldLayoutId id="2147484171" r:id="rId77"/>
    <p:sldLayoutId id="2147484172" r:id="rId78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Bebas Neue" panose="020B0606020202050201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d-ID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accent6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01124A2-1D99-4683-A24F-F0AEBD6C0B5B}" type="datetimeFigureOut">
              <a:rPr lang="id-ID" smtClean="0"/>
              <a:t>04/06/2024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510367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8" r:id="rId1"/>
    <p:sldLayoutId id="2147483759" r:id="rId2"/>
    <p:sldLayoutId id="2147483760" r:id="rId3"/>
    <p:sldLayoutId id="2147483761" r:id="rId4"/>
    <p:sldLayoutId id="2147483762" r:id="rId5"/>
    <p:sldLayoutId id="2147483763" r:id="rId6"/>
    <p:sldLayoutId id="2147483764" r:id="rId7"/>
    <p:sldLayoutId id="2147483765" r:id="rId8"/>
    <p:sldLayoutId id="2147483766" r:id="rId9"/>
    <p:sldLayoutId id="2147483767" r:id="rId10"/>
    <p:sldLayoutId id="2147483768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d-ID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3">
        <a:schemeClr val="bg2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2019476"/>
            <a:ext cx="12192000" cy="4105941"/>
          </a:xfrm>
          <a:prstGeom prst="rect">
            <a:avLst/>
          </a:prstGeom>
          <a:gradFill flip="none" rotWithShape="1">
            <a:gsLst>
              <a:gs pos="0">
                <a:schemeClr val="bg2">
                  <a:alpha val="0"/>
                </a:schemeClr>
              </a:gs>
              <a:gs pos="100000">
                <a:schemeClr val="bg2"/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pic>
        <p:nvPicPr>
          <p:cNvPr id="7" name="Picture 6"/>
          <p:cNvPicPr>
            <a:picLocks noChangeAspect="1"/>
          </p:cNvPicPr>
          <p:nvPr/>
        </p:nvPicPr>
        <p:blipFill rotWithShape="1"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38" b="-1538"/>
          <a:stretch/>
        </p:blipFill>
        <p:spPr bwMode="black">
          <a:xfrm>
            <a:off x="0" y="6126480"/>
            <a:ext cx="12192000" cy="742950"/>
          </a:xfrm>
          <a:prstGeom prst="rect">
            <a:avLst/>
          </a:prstGeom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451579" y="804519"/>
            <a:ext cx="9603275" cy="1049235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451579" y="2015732"/>
            <a:ext cx="9603275" cy="345061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554138" y="330370"/>
            <a:ext cx="3500715" cy="30920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2F32016-3B70-4125-9BE3-A24E3CE114F3}" type="datetimeFigureOut">
              <a:rPr lang="en-US" smtClean="0"/>
              <a:t>6/4/2024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451579" y="329307"/>
            <a:ext cx="5938836" cy="30920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480060" y="798973"/>
            <a:ext cx="811019" cy="503578"/>
          </a:xfrm>
          <a:prstGeom prst="rect">
            <a:avLst/>
          </a:prstGeom>
        </p:spPr>
        <p:txBody>
          <a:bodyPr vert="horz" lIns="91440" tIns="45720" rIns="91440" bIns="45720" rtlCol="0" anchor="t"/>
          <a:lstStyle>
            <a:lvl1pPr algn="r">
              <a:defRPr sz="2800">
                <a:solidFill>
                  <a:schemeClr val="accent1"/>
                </a:solidFill>
              </a:defRPr>
            </a:lvl1pPr>
          </a:lstStyle>
          <a:p>
            <a:fld id="{6D22F896-40B5-4ADD-8801-0D06FADFA095}" type="slidenum">
              <a:rPr lang="en-US" dirty="0"/>
              <a:pPr/>
              <a:t>‹#›</a:t>
            </a:fld>
            <a:endParaRPr lang="en-US" dirty="0"/>
          </a:p>
        </p:txBody>
      </p:sp>
      <p:cxnSp>
        <p:nvCxnSpPr>
          <p:cNvPr id="10" name="Straight Connector 9"/>
          <p:cNvCxnSpPr/>
          <p:nvPr/>
        </p:nvCxnSpPr>
        <p:spPr>
          <a:xfrm>
            <a:off x="0" y="6128413"/>
            <a:ext cx="12192000" cy="0"/>
          </a:xfrm>
          <a:prstGeom prst="line">
            <a:avLst/>
          </a:prstGeom>
          <a:ln w="12700">
            <a:solidFill>
              <a:srgbClr val="000001">
                <a:alpha val="20000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0512147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174" r:id="rId1"/>
    <p:sldLayoutId id="2147484175" r:id="rId2"/>
    <p:sldLayoutId id="2147484176" r:id="rId3"/>
    <p:sldLayoutId id="2147484177" r:id="rId4"/>
    <p:sldLayoutId id="2147484178" r:id="rId5"/>
    <p:sldLayoutId id="2147484179" r:id="rId6"/>
    <p:sldLayoutId id="2147484180" r:id="rId7"/>
    <p:sldLayoutId id="2147484181" r:id="rId8"/>
    <p:sldLayoutId id="2147484182" r:id="rId9"/>
    <p:sldLayoutId id="2147484183" r:id="rId10"/>
    <p:sldLayoutId id="2147484184" r:id="rId11"/>
    <p:sldLayoutId id="2147484185" r:id="rId12"/>
    <p:sldLayoutId id="2147484186" r:id="rId13"/>
  </p:sldLayoutIdLst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200" b="0" i="0" kern="1200" cap="all">
          <a:solidFill>
            <a:schemeClr val="tx1"/>
          </a:solidFill>
          <a:effectLst/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20000"/>
        </a:lnSpc>
        <a:spcBef>
          <a:spcPts val="1000"/>
        </a:spcBef>
        <a:buClr>
          <a:schemeClr val="accent1"/>
        </a:buClr>
        <a:buSzPct val="100000"/>
        <a:buFont typeface="Arial" panose="020B0604020202020204" pitchFamily="34" charset="0"/>
        <a:buChar char="•"/>
        <a:defRPr sz="2000" kern="1200">
          <a:solidFill>
            <a:schemeClr val="tx1"/>
          </a:solidFill>
          <a:effectLst/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accent1"/>
        </a:buClr>
        <a:buSzPct val="100000"/>
        <a:buFont typeface="Arial" panose="020B0604020202020204" pitchFamily="34" charset="0"/>
        <a:buChar char="•"/>
        <a:defRPr sz="1800" kern="1200" cap="none" baseline="0">
          <a:solidFill>
            <a:schemeClr val="tx1"/>
          </a:solidFill>
          <a:effectLst/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accent1"/>
        </a:buClr>
        <a:buSzPct val="100000"/>
        <a:buFont typeface="Arial" panose="020B0604020202020204" pitchFamily="34" charset="0"/>
        <a:buChar char="•"/>
        <a:defRPr sz="1600" kern="1200">
          <a:solidFill>
            <a:schemeClr val="tx1"/>
          </a:solidFill>
          <a:effectLst/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accent1"/>
        </a:buClr>
        <a:buSzPct val="100000"/>
        <a:buFont typeface="Arial" panose="020B0604020202020204" pitchFamily="34" charset="0"/>
        <a:buChar char="•"/>
        <a:defRPr sz="1400" kern="1200" cap="none" baseline="0">
          <a:solidFill>
            <a:schemeClr val="tx1"/>
          </a:solidFill>
          <a:effectLst/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accent1"/>
        </a:buClr>
        <a:buSzPct val="100000"/>
        <a:buFont typeface="Arial" panose="020B0604020202020204" pitchFamily="34" charset="0"/>
        <a:buChar char="•"/>
        <a:defRPr sz="1200" kern="1200">
          <a:solidFill>
            <a:schemeClr val="tx1"/>
          </a:solidFill>
          <a:effectLst/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accent1"/>
        </a:buClr>
        <a:buSzPct val="100000"/>
        <a:buFont typeface="Arial" panose="020B0604020202020204" pitchFamily="34" charset="0"/>
        <a:buChar char="•"/>
        <a:defRPr sz="1200" kern="1200">
          <a:solidFill>
            <a:schemeClr val="tx1"/>
          </a:solidFill>
          <a:effectLst/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accent1"/>
        </a:buClr>
        <a:buSzPct val="100000"/>
        <a:buFont typeface="Arial" panose="020B0604020202020204" pitchFamily="34" charset="0"/>
        <a:buChar char="•"/>
        <a:defRPr sz="1200" kern="1200">
          <a:solidFill>
            <a:schemeClr val="tx1"/>
          </a:solidFill>
          <a:effectLst/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accent1"/>
        </a:buClr>
        <a:buSzPct val="100000"/>
        <a:buFont typeface="Arial" panose="020B0604020202020204" pitchFamily="34" charset="0"/>
        <a:buChar char="•"/>
        <a:defRPr sz="1200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120000"/>
        </a:lnSpc>
        <a:spcBef>
          <a:spcPts val="500"/>
        </a:spcBef>
        <a:buClr>
          <a:schemeClr val="accent1"/>
        </a:buClr>
        <a:buSzPct val="100000"/>
        <a:buFont typeface="Arial" panose="020B0604020202020204" pitchFamily="34" charset="0"/>
        <a:buChar char="•"/>
        <a:defRPr sz="1200" kern="1200" baseline="0">
          <a:solidFill>
            <a:schemeClr val="tx1"/>
          </a:solidFill>
          <a:effectLst/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maken.wikiwijs.nl/138502/Budgetteren_moet_je_leren_" TargetMode="Externa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48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pngall.com/budget-png/download/63168" TargetMode="External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487.xml"/><Relationship Id="rId4" Type="http://schemas.openxmlformats.org/officeDocument/2006/relationships/chart" Target="../charts/chart1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48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476.xml"/><Relationship Id="rId4" Type="http://schemas.openxmlformats.org/officeDocument/2006/relationships/image" Target="../media/image6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75.xml"/><Relationship Id="rId4" Type="http://schemas.openxmlformats.org/officeDocument/2006/relationships/hyperlink" Target="https://www.pngall.com/budget-png/download/63161" TargetMode="Externa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20000"/>
            <a:lumOff val="8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AB5B5B59-F242-A20F-66D1-DEF7763236C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"/>
              </a:ext>
            </a:extLst>
          </a:blip>
          <a:stretch>
            <a:fillRect/>
          </a:stretch>
        </p:blipFill>
        <p:spPr>
          <a:xfrm>
            <a:off x="0" y="0"/>
            <a:ext cx="12192000" cy="6857143"/>
          </a:xfrm>
          <a:prstGeom prst="rect">
            <a:avLst/>
          </a:prstGeom>
        </p:spPr>
      </p:pic>
      <p:sp>
        <p:nvSpPr>
          <p:cNvPr id="9" name="Rectangle 8">
            <a:extLst>
              <a:ext uri="{FF2B5EF4-FFF2-40B4-BE49-F238E27FC236}">
                <a16:creationId xmlns:a16="http://schemas.microsoft.com/office/drawing/2014/main" id="{DBCBC10D-81FF-509A-5527-CFAB8284C9A1}"/>
              </a:ext>
            </a:extLst>
          </p:cNvPr>
          <p:cNvSpPr/>
          <p:nvPr/>
        </p:nvSpPr>
        <p:spPr>
          <a:xfrm>
            <a:off x="0" y="5231543"/>
            <a:ext cx="6096000" cy="1625600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6"/>
          </a:lnRef>
          <a:fillRef idx="1">
            <a:schemeClr val="lt1"/>
          </a:fillRef>
          <a:effectRef idx="0">
            <a:schemeClr val="accent6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 sz="2800" b="1" spc="50" dirty="0">
              <a:ln w="0"/>
              <a:solidFill>
                <a:schemeClr val="bg2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</a:endParaRPr>
          </a:p>
          <a:p>
            <a:r>
              <a:rPr lang="th-TH" sz="3200" b="1" spc="50" dirty="0">
                <a:ln w="0"/>
                <a:solidFill>
                  <a:srgbClr val="00B0F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รายงานงบประมาณ ข้อมูล ณ วันที่ 31     พฤษภาคม   พ.ศ.2567 </a:t>
            </a:r>
            <a:endParaRPr lang="en-US" sz="3200" b="1" spc="50" dirty="0">
              <a:ln w="0"/>
              <a:solidFill>
                <a:srgbClr val="00B0F0"/>
              </a:solidFill>
              <a:effectLst>
                <a:innerShdw blurRad="63500" dist="50800" dir="13500000">
                  <a:srgbClr val="000000">
                    <a:alpha val="50000"/>
                  </a:srgbClr>
                </a:innerShdw>
              </a:effectLst>
            </a:endParaRPr>
          </a:p>
          <a:p>
            <a:r>
              <a:rPr lang="th-TH" sz="3200" b="1" spc="50" dirty="0">
                <a:ln w="0"/>
                <a:solidFill>
                  <a:srgbClr val="00B0F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จากระบบ </a:t>
            </a:r>
            <a:r>
              <a:rPr lang="en-US" sz="2800" b="1" spc="50" dirty="0">
                <a:ln w="0"/>
                <a:solidFill>
                  <a:srgbClr val="00B0F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ERP</a:t>
            </a:r>
            <a:r>
              <a:rPr lang="th-TH" sz="2800" b="1" spc="50" dirty="0">
                <a:ln w="0"/>
                <a:solidFill>
                  <a:srgbClr val="00B0F0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</a:rPr>
              <a:t> โดย น.ส. เนตรศรินทร์ พิมพ์จันทร์</a:t>
            </a:r>
            <a:endParaRPr lang="en-US" sz="1800" b="1" dirty="0">
              <a:solidFill>
                <a:srgbClr val="00B0F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3534522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DEDD3DB4-0CEF-29D0-ECB6-38151900EE6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3"/>
              </a:ext>
            </a:extLst>
          </a:blip>
          <a:stretch>
            <a:fillRect/>
          </a:stretch>
        </p:blipFill>
        <p:spPr>
          <a:xfrm>
            <a:off x="0" y="1452804"/>
            <a:ext cx="4853952" cy="2926933"/>
          </a:xfrm>
          <a:prstGeom prst="rect">
            <a:avLst/>
          </a:prstGeom>
        </p:spPr>
      </p:pic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F624F0D6-9301-17D1-BC2C-8CB08C1BCD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741476" y="284481"/>
            <a:ext cx="5495055" cy="461665"/>
          </a:xfrm>
        </p:spPr>
        <p:txBody>
          <a:bodyPr/>
          <a:lstStyle/>
          <a:p>
            <a:r>
              <a:rPr lang="th-TH" sz="4800" b="1" dirty="0">
                <a:solidFill>
                  <a:srgbClr val="7030A0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เงินงบประมาณ</a:t>
            </a:r>
            <a:br>
              <a:rPr lang="th-TH" sz="4800" b="1" dirty="0">
                <a:solidFill>
                  <a:srgbClr val="7030A0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</a:br>
            <a:r>
              <a:rPr lang="th-TH" sz="4800" b="1" dirty="0">
                <a:solidFill>
                  <a:srgbClr val="7030A0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ปีงบประมาณ พ.ศ. </a:t>
            </a:r>
            <a:r>
              <a:rPr lang="en-US" sz="4800" b="1" dirty="0">
                <a:solidFill>
                  <a:srgbClr val="7030A0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2567</a:t>
            </a:r>
            <a:endParaRPr lang="en-US" dirty="0">
              <a:solidFill>
                <a:srgbClr val="7030A0"/>
              </a:solidFill>
            </a:endParaRPr>
          </a:p>
        </p:txBody>
      </p:sp>
      <p:sp>
        <p:nvSpPr>
          <p:cNvPr id="7" name="สี่เหลี่ยมผืนผ้า 6">
            <a:extLst>
              <a:ext uri="{FF2B5EF4-FFF2-40B4-BE49-F238E27FC236}">
                <a16:creationId xmlns:a16="http://schemas.microsoft.com/office/drawing/2014/main" id="{9DE65F55-9E68-CC83-B919-921BD7BD5DFD}"/>
              </a:ext>
            </a:extLst>
          </p:cNvPr>
          <p:cNvSpPr/>
          <p:nvPr/>
        </p:nvSpPr>
        <p:spPr>
          <a:xfrm>
            <a:off x="4838700" y="2665900"/>
            <a:ext cx="827314" cy="500743"/>
          </a:xfrm>
          <a:prstGeom prst="rect">
            <a:avLst/>
          </a:prstGeom>
          <a:noFill/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th-TH" b="1" dirty="0">
                <a:solidFill>
                  <a:schemeClr val="tx1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(</a:t>
            </a:r>
            <a:r>
              <a:rPr lang="en-US" b="1" dirty="0">
                <a:solidFill>
                  <a:schemeClr val="tx1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39.78</a:t>
            </a:r>
            <a:r>
              <a:rPr lang="th-TH" b="1" dirty="0">
                <a:solidFill>
                  <a:schemeClr val="tx1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)</a:t>
            </a:r>
            <a:endParaRPr lang="en-US" b="1" dirty="0">
              <a:solidFill>
                <a:schemeClr val="tx1"/>
              </a:solidFill>
              <a:latin typeface="TH SarabunPSK" panose="020B0500040200020003" pitchFamily="34" charset="-34"/>
              <a:cs typeface="TH SarabunPSK" panose="020B0500040200020003" pitchFamily="34" charset="-34"/>
            </a:endParaRPr>
          </a:p>
        </p:txBody>
      </p:sp>
      <p:graphicFrame>
        <p:nvGraphicFramePr>
          <p:cNvPr id="13" name="ตาราง 13">
            <a:extLst>
              <a:ext uri="{FF2B5EF4-FFF2-40B4-BE49-F238E27FC236}">
                <a16:creationId xmlns:a16="http://schemas.microsoft.com/office/drawing/2014/main" id="{3FA85168-7AB6-556F-D9F1-5AE9C8613D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30724359"/>
              </p:ext>
            </p:extLst>
          </p:nvPr>
        </p:nvGraphicFramePr>
        <p:xfrm>
          <a:off x="3208599" y="4902701"/>
          <a:ext cx="8331759" cy="12039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77253">
                  <a:extLst>
                    <a:ext uri="{9D8B030D-6E8A-4147-A177-3AD203B41FA5}">
                      <a16:colId xmlns:a16="http://schemas.microsoft.com/office/drawing/2014/main" val="2860281330"/>
                    </a:ext>
                  </a:extLst>
                </a:gridCol>
                <a:gridCol w="2777253">
                  <a:extLst>
                    <a:ext uri="{9D8B030D-6E8A-4147-A177-3AD203B41FA5}">
                      <a16:colId xmlns:a16="http://schemas.microsoft.com/office/drawing/2014/main" val="2144897259"/>
                    </a:ext>
                  </a:extLst>
                </a:gridCol>
                <a:gridCol w="2777253">
                  <a:extLst>
                    <a:ext uri="{9D8B030D-6E8A-4147-A177-3AD203B41FA5}">
                      <a16:colId xmlns:a16="http://schemas.microsoft.com/office/drawing/2014/main" val="389710904"/>
                    </a:ext>
                  </a:extLst>
                </a:gridCol>
              </a:tblGrid>
              <a:tr h="601966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งบแผ่นดิน</a:t>
                      </a:r>
                      <a:endParaRPr lang="th-TH" sz="28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งบรายได้</a:t>
                      </a:r>
                      <a:endParaRPr lang="th-TH" sz="28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รวม</a:t>
                      </a:r>
                      <a:endParaRPr lang="th-TH" sz="28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65102512"/>
                  </a:ext>
                </a:extLst>
              </a:tr>
              <a:tr h="601966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55</a:t>
                      </a:r>
                      <a:r>
                        <a:rPr lang="th-TH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2</a:t>
                      </a:r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,3</a:t>
                      </a:r>
                      <a:r>
                        <a:rPr lang="th-TH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50</a:t>
                      </a:r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,000.00 </a:t>
                      </a:r>
                      <a:endParaRPr lang="en-US" sz="28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312,039,430</a:t>
                      </a:r>
                      <a:endParaRPr lang="en-US" sz="32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864</a:t>
                      </a:r>
                      <a:r>
                        <a:rPr lang="en-US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,</a:t>
                      </a:r>
                      <a:r>
                        <a:rPr lang="th-TH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389</a:t>
                      </a:r>
                      <a:r>
                        <a:rPr lang="en-US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,</a:t>
                      </a:r>
                      <a:r>
                        <a:rPr lang="th-TH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4</a:t>
                      </a:r>
                      <a:r>
                        <a:rPr lang="en-US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30.00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33529205"/>
                  </a:ext>
                </a:extLst>
              </a:tr>
            </a:tbl>
          </a:graphicData>
        </a:graphic>
      </p:graphicFrame>
      <p:graphicFrame>
        <p:nvGraphicFramePr>
          <p:cNvPr id="3" name="แผนภูมิ 2">
            <a:extLst>
              <a:ext uri="{FF2B5EF4-FFF2-40B4-BE49-F238E27FC236}">
                <a16:creationId xmlns:a16="http://schemas.microsoft.com/office/drawing/2014/main" id="{95FC985D-B457-F3BE-3299-E42D7C7683A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18497301"/>
              </p:ext>
            </p:extLst>
          </p:nvPr>
        </p:nvGraphicFramePr>
        <p:xfrm>
          <a:off x="3208600" y="1127789"/>
          <a:ext cx="8444920" cy="346453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4" name="กล่องข้อความ 3">
            <a:extLst>
              <a:ext uri="{FF2B5EF4-FFF2-40B4-BE49-F238E27FC236}">
                <a16:creationId xmlns:a16="http://schemas.microsoft.com/office/drawing/2014/main" id="{4DD3A342-E631-8B5D-0B51-39A3D3735FCC}"/>
              </a:ext>
            </a:extLst>
          </p:cNvPr>
          <p:cNvSpPr txBox="1"/>
          <p:nvPr/>
        </p:nvSpPr>
        <p:spPr>
          <a:xfrm>
            <a:off x="6721277" y="2422246"/>
            <a:ext cx="115288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i="0" u="none" strike="noStrike" dirty="0">
                <a:solidFill>
                  <a:srgbClr val="FF0000"/>
                </a:solidFill>
                <a:effectLst/>
                <a:latin typeface="TH SarabunPSK" panose="020B0500040200020003" pitchFamily="34" charset="-34"/>
                <a:cs typeface="TH SarabunPSK" panose="020B0500040200020003" pitchFamily="34" charset="-34"/>
              </a:rPr>
              <a:t>(</a:t>
            </a:r>
            <a:r>
              <a:rPr lang="th-TH" sz="2400" b="1" i="0" u="none" strike="noStrike" dirty="0">
                <a:solidFill>
                  <a:srgbClr val="FF0000"/>
                </a:solidFill>
                <a:effectLst/>
                <a:latin typeface="TH SarabunPSK" panose="020B0500040200020003" pitchFamily="34" charset="-34"/>
                <a:cs typeface="TH SarabunPSK" panose="020B0500040200020003" pitchFamily="34" charset="-34"/>
              </a:rPr>
              <a:t>6</a:t>
            </a:r>
            <a:r>
              <a:rPr lang="en-US" sz="2400" b="1" i="0" u="none" strike="noStrike" dirty="0">
                <a:solidFill>
                  <a:srgbClr val="FF0000"/>
                </a:solidFill>
                <a:effectLst/>
                <a:latin typeface="TH SarabunPSK" panose="020B0500040200020003" pitchFamily="34" charset="-34"/>
                <a:cs typeface="TH SarabunPSK" panose="020B0500040200020003" pitchFamily="34" charset="-34"/>
              </a:rPr>
              <a:t>3</a:t>
            </a:r>
            <a:r>
              <a:rPr lang="th-TH" sz="2400" b="1" i="0" u="none" strike="noStrike" dirty="0">
                <a:solidFill>
                  <a:srgbClr val="FF0000"/>
                </a:solidFill>
                <a:effectLst/>
                <a:latin typeface="TH SarabunPSK" panose="020B0500040200020003" pitchFamily="34" charset="-34"/>
                <a:cs typeface="TH SarabunPSK" panose="020B0500040200020003" pitchFamily="34" charset="-34"/>
              </a:rPr>
              <a:t>.</a:t>
            </a:r>
            <a:r>
              <a:rPr lang="en-US" sz="2400" b="1" i="0" u="none" strike="noStrike" dirty="0">
                <a:solidFill>
                  <a:srgbClr val="FF0000"/>
                </a:solidFill>
                <a:effectLst/>
                <a:latin typeface="TH SarabunPSK" panose="020B0500040200020003" pitchFamily="34" charset="-34"/>
                <a:cs typeface="TH SarabunPSK" panose="020B0500040200020003" pitchFamily="34" charset="-34"/>
              </a:rPr>
              <a:t>90%)</a:t>
            </a:r>
            <a:r>
              <a:rPr lang="en-US" sz="2400" b="1" dirty="0">
                <a:solidFill>
                  <a:srgbClr val="FF0000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59429437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9A28592-4DB4-3F95-3F17-9B752E367E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094" y="174551"/>
            <a:ext cx="11650425" cy="562527"/>
          </a:xfrm>
          <a:solidFill>
            <a:schemeClr val="accent2">
              <a:lumMod val="60000"/>
              <a:lumOff val="40000"/>
            </a:schemeClr>
          </a:solidFill>
        </p:spPr>
        <p:txBody>
          <a:bodyPr/>
          <a:lstStyle/>
          <a:p>
            <a:r>
              <a:rPr lang="th-TH" dirty="0"/>
              <a:t>งบประมาณแผ่นดิน</a:t>
            </a:r>
            <a:endParaRPr lang="en-US" dirty="0"/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04D86EB9-02A7-EF9B-FD2F-87E4E90148D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36808952"/>
              </p:ext>
            </p:extLst>
          </p:nvPr>
        </p:nvGraphicFramePr>
        <p:xfrm>
          <a:off x="157481" y="858040"/>
          <a:ext cx="11877038" cy="5262882"/>
        </p:xfrm>
        <a:graphic>
          <a:graphicData uri="http://schemas.openxmlformats.org/drawingml/2006/table">
            <a:tbl>
              <a:tblPr>
                <a:tableStyleId>{69C7853C-536D-4A76-A0AE-DD22124D55A5}</a:tableStyleId>
              </a:tblPr>
              <a:tblGrid>
                <a:gridCol w="2964520">
                  <a:extLst>
                    <a:ext uri="{9D8B030D-6E8A-4147-A177-3AD203B41FA5}">
                      <a16:colId xmlns:a16="http://schemas.microsoft.com/office/drawing/2014/main" val="1836952636"/>
                    </a:ext>
                  </a:extLst>
                </a:gridCol>
                <a:gridCol w="2505526">
                  <a:extLst>
                    <a:ext uri="{9D8B030D-6E8A-4147-A177-3AD203B41FA5}">
                      <a16:colId xmlns:a16="http://schemas.microsoft.com/office/drawing/2014/main" val="2410463181"/>
                    </a:ext>
                  </a:extLst>
                </a:gridCol>
                <a:gridCol w="2554121">
                  <a:extLst>
                    <a:ext uri="{9D8B030D-6E8A-4147-A177-3AD203B41FA5}">
                      <a16:colId xmlns:a16="http://schemas.microsoft.com/office/drawing/2014/main" val="3306300025"/>
                    </a:ext>
                  </a:extLst>
                </a:gridCol>
                <a:gridCol w="2279484">
                  <a:extLst>
                    <a:ext uri="{9D8B030D-6E8A-4147-A177-3AD203B41FA5}">
                      <a16:colId xmlns:a16="http://schemas.microsoft.com/office/drawing/2014/main" val="620735508"/>
                    </a:ext>
                  </a:extLst>
                </a:gridCol>
                <a:gridCol w="1573387">
                  <a:extLst>
                    <a:ext uri="{9D8B030D-6E8A-4147-A177-3AD203B41FA5}">
                      <a16:colId xmlns:a16="http://schemas.microsoft.com/office/drawing/2014/main" val="1101969780"/>
                    </a:ext>
                  </a:extLst>
                </a:gridCol>
              </a:tblGrid>
              <a:tr h="928744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6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ประเภทรายการ</a:t>
                      </a:r>
                      <a:endParaRPr lang="th-TH" sz="36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6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จัดสรร </a:t>
                      </a:r>
                      <a:endParaRPr lang="th-TH" sz="36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6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ใช้จ่าย  </a:t>
                      </a:r>
                      <a:endParaRPr lang="th-TH" sz="36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6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คงเหลือ </a:t>
                      </a:r>
                      <a:endParaRPr lang="th-TH" sz="36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6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ร้อยละ </a:t>
                      </a:r>
                      <a:endParaRPr lang="th-TH" sz="36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588594044"/>
                  </a:ext>
                </a:extLst>
              </a:tr>
              <a:tr h="928744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6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งบบุคลากร</a:t>
                      </a:r>
                      <a:endParaRPr lang="th-TH" sz="36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3</a:t>
                      </a: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37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,</a:t>
                      </a: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128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,</a:t>
                      </a: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3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00.00 </a:t>
                      </a:r>
                      <a:endParaRPr lang="en-US" sz="32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238,093,398.25 </a:t>
                      </a:r>
                    </a:p>
                    <a:p>
                      <a:pPr algn="ctr" fontAlgn="b"/>
                      <a:endParaRPr lang="en-US" sz="14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b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132,034,901.75 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70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.6</a:t>
                      </a: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2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  <a:endParaRPr lang="en-US" sz="32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4006965046"/>
                  </a:ext>
                </a:extLst>
              </a:tr>
              <a:tr h="928744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6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งบอุดหนุนดำเนินงาน</a:t>
                      </a:r>
                      <a:endParaRPr lang="th-TH" sz="36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</a:t>
                      </a: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32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,</a:t>
                      </a: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473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,</a:t>
                      </a: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2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00.00 </a:t>
                      </a:r>
                      <a:endParaRPr lang="en-US" sz="32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3000" b="1" i="0" u="none" strike="noStrike" dirty="0">
                          <a:solidFill>
                            <a:srgbClr val="000000"/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22,879,186.00 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  <a:r>
                        <a:rPr lang="th-TH" sz="800" b="1" i="0" u="none" strike="noStrike" dirty="0">
                          <a:solidFill>
                            <a:srgbClr val="000000"/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   </a:t>
                      </a:r>
                      <a:r>
                        <a:rPr lang="en-US" sz="3200" b="1" i="0" u="none" strike="noStrike" dirty="0">
                          <a:solidFill>
                            <a:srgbClr val="000000"/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9,594,014.00 </a:t>
                      </a:r>
                    </a:p>
                    <a:p>
                      <a:pPr algn="l" fontAlgn="b"/>
                      <a:endParaRPr lang="en-US" sz="1200" b="0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70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.</a:t>
                      </a: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46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  <a:endParaRPr lang="en-US" sz="32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83793160"/>
                  </a:ext>
                </a:extLst>
              </a:tr>
              <a:tr h="619162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6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งบลงทุน</a:t>
                      </a:r>
                      <a:endParaRPr lang="th-TH" sz="36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1</a:t>
                      </a: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35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,188,200.00 </a:t>
                      </a:r>
                      <a:endParaRPr lang="en-US" sz="32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    52,430.00                </a:t>
                      </a:r>
                      <a:endParaRPr lang="en-US" sz="32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135,135,770.00 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</a:t>
                      </a: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0.04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      </a:t>
                      </a:r>
                      <a:endParaRPr lang="en-US" sz="32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525029297"/>
                  </a:ext>
                </a:extLst>
              </a:tr>
              <a:tr h="928744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6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งบยุทธศาสตร์</a:t>
                      </a:r>
                      <a:endParaRPr lang="th-TH" sz="36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47,560,300.00 </a:t>
                      </a:r>
                      <a:endParaRPr lang="en-US" sz="32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13,391,884.25 </a:t>
                      </a:r>
                    </a:p>
                  </a:txBody>
                  <a:tcPr marL="0" marR="0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34,168,415.75 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sz="5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  <a:endParaRPr lang="en-US" sz="5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28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.</a:t>
                      </a: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16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  <a:endParaRPr lang="en-US" sz="32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05737007"/>
                  </a:ext>
                </a:extLst>
              </a:tr>
              <a:tr h="928744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6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รวมงบประมาณ</a:t>
                      </a:r>
                      <a:endParaRPr lang="th-TH" sz="36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55</a:t>
                      </a: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2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,3</a:t>
                      </a: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50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,000.00 </a:t>
                      </a:r>
                      <a:endParaRPr lang="en-US" sz="32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256,052,104.92 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1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296,297,895.08 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en-US" sz="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</a:p>
                    <a:p>
                      <a:pPr algn="ctr" fontAlgn="ctr">
                        <a:lnSpc>
                          <a:spcPct val="100000"/>
                        </a:lnSpc>
                      </a:pPr>
                      <a:endParaRPr lang="en-US" sz="1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>
                        <a:lnSpc>
                          <a:spcPct val="100000"/>
                        </a:lnSpc>
                      </a:pP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46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.</a:t>
                      </a:r>
                      <a:r>
                        <a:rPr lang="th-TH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36</a:t>
                      </a:r>
                      <a:r>
                        <a:rPr lang="en-US" sz="3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  <a:endParaRPr lang="en-US" sz="32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C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3884436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8626722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ชื่อเรื่อง 1">
            <a:extLst>
              <a:ext uri="{FF2B5EF4-FFF2-40B4-BE49-F238E27FC236}">
                <a16:creationId xmlns:a16="http://schemas.microsoft.com/office/drawing/2014/main" id="{8F69F340-380B-4C7B-98E1-C01F3F4917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223520"/>
            <a:ext cx="12192000" cy="562527"/>
          </a:xfrm>
          <a:solidFill>
            <a:schemeClr val="accent1">
              <a:lumMod val="50000"/>
              <a:lumOff val="50000"/>
            </a:schemeClr>
          </a:solidFill>
        </p:spPr>
        <p:txBody>
          <a:bodyPr/>
          <a:lstStyle/>
          <a:p>
            <a:r>
              <a:rPr lang="th-TH" sz="4000" b="1" u="sng" dirty="0"/>
              <a:t>งบประมาณเงินรายได้</a:t>
            </a:r>
            <a:endParaRPr lang="en-US" sz="4000" b="1" u="sng" dirty="0"/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D2E81320-EF67-93C1-8C44-9E245C63363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30301492"/>
              </p:ext>
            </p:extLst>
          </p:nvPr>
        </p:nvGraphicFramePr>
        <p:xfrm>
          <a:off x="299720" y="1079416"/>
          <a:ext cx="11592560" cy="4796257"/>
        </p:xfrm>
        <a:graphic>
          <a:graphicData uri="http://schemas.openxmlformats.org/drawingml/2006/table">
            <a:tbl>
              <a:tblPr>
                <a:tableStyleId>{69C7853C-536D-4A76-A0AE-DD22124D55A5}</a:tableStyleId>
              </a:tblPr>
              <a:tblGrid>
                <a:gridCol w="2690140">
                  <a:extLst>
                    <a:ext uri="{9D8B030D-6E8A-4147-A177-3AD203B41FA5}">
                      <a16:colId xmlns:a16="http://schemas.microsoft.com/office/drawing/2014/main" val="133135460"/>
                    </a:ext>
                  </a:extLst>
                </a:gridCol>
                <a:gridCol w="2385071">
                  <a:extLst>
                    <a:ext uri="{9D8B030D-6E8A-4147-A177-3AD203B41FA5}">
                      <a16:colId xmlns:a16="http://schemas.microsoft.com/office/drawing/2014/main" val="4293196114"/>
                    </a:ext>
                  </a:extLst>
                </a:gridCol>
                <a:gridCol w="2468272">
                  <a:extLst>
                    <a:ext uri="{9D8B030D-6E8A-4147-A177-3AD203B41FA5}">
                      <a16:colId xmlns:a16="http://schemas.microsoft.com/office/drawing/2014/main" val="2294456897"/>
                    </a:ext>
                  </a:extLst>
                </a:gridCol>
                <a:gridCol w="2611437">
                  <a:extLst>
                    <a:ext uri="{9D8B030D-6E8A-4147-A177-3AD203B41FA5}">
                      <a16:colId xmlns:a16="http://schemas.microsoft.com/office/drawing/2014/main" val="262482366"/>
                    </a:ext>
                  </a:extLst>
                </a:gridCol>
                <a:gridCol w="1437640">
                  <a:extLst>
                    <a:ext uri="{9D8B030D-6E8A-4147-A177-3AD203B41FA5}">
                      <a16:colId xmlns:a16="http://schemas.microsoft.com/office/drawing/2014/main" val="2925168649"/>
                    </a:ext>
                  </a:extLst>
                </a:gridCol>
              </a:tblGrid>
              <a:tr h="668104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6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ประเภทรายการ</a:t>
                      </a:r>
                      <a:endParaRPr lang="th-TH" sz="36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6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จัดสรร </a:t>
                      </a:r>
                      <a:endParaRPr lang="th-TH" sz="36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6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ใช้จ่าย  </a:t>
                      </a:r>
                      <a:endParaRPr lang="th-TH" sz="36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6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คงเหลือ </a:t>
                      </a:r>
                      <a:endParaRPr lang="th-TH" sz="36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FFFF0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6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ร้อยละ </a:t>
                      </a:r>
                      <a:endParaRPr lang="th-TH" sz="36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solidFill>
                      <a:srgbClr val="FFFF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30697540"/>
                  </a:ext>
                </a:extLst>
              </a:tr>
              <a:tr h="688025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200" b="1" u="none" strike="noStrike" dirty="0">
                          <a:ln>
                            <a:noFill/>
                          </a:ln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งบบุคลากร</a:t>
                      </a:r>
                      <a:endParaRPr lang="th-TH" sz="3200" b="1" i="0" u="none" strike="noStrike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  82,995,030.00 </a:t>
                      </a:r>
                      <a:endParaRPr lang="en-US" sz="28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     50,004,510.58</a:t>
                      </a:r>
                    </a:p>
                    <a:p>
                      <a:pPr algn="ctr" fontAlgn="ctr"/>
                      <a:r>
                        <a:rPr lang="en-US" sz="2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  <a:endParaRPr lang="en-US" sz="2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32,990,519.42 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  <a:r>
                        <a:rPr lang="th-TH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60.25</a:t>
                      </a:r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  <a:endParaRPr lang="en-US" sz="28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84408866"/>
                  </a:ext>
                </a:extLst>
              </a:tr>
              <a:tr h="1032039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200" b="1" u="none" strike="noStrike" dirty="0">
                          <a:ln>
                            <a:noFill/>
                          </a:ln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งบดำเนินงาน</a:t>
                      </a:r>
                      <a:endParaRPr lang="th-TH" sz="3200" b="1" i="0" u="none" strike="noStrike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211,726,540.40 </a:t>
                      </a:r>
                      <a:endParaRPr lang="en-US" sz="28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    107,635,579.20  </a:t>
                      </a:r>
                    </a:p>
                    <a:p>
                      <a:pPr algn="ctr" fontAlgn="ctr"/>
                      <a:endParaRPr lang="en-US" sz="1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103,750,327.90 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 </a:t>
                      </a:r>
                      <a:r>
                        <a:rPr lang="th-TH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60.25</a:t>
                      </a:r>
                      <a:endParaRPr lang="en-US" sz="28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950091661"/>
                  </a:ext>
                </a:extLst>
              </a:tr>
              <a:tr h="688025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200" b="1" u="none" strike="noStrike" dirty="0">
                          <a:ln>
                            <a:noFill/>
                          </a:ln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งบลงทุน</a:t>
                      </a:r>
                      <a:endParaRPr lang="th-TH" sz="3200" b="1" i="0" u="none" strike="noStrike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  <a:r>
                        <a:rPr lang="th-TH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</a:t>
                      </a:r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10,835,592.90 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</a:t>
                      </a:r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5,088,638.86 </a:t>
                      </a: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  <a:r>
                        <a:rPr lang="th-TH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  </a:t>
                      </a:r>
                      <a:r>
                        <a:rPr lang="en-US" sz="2800" b="1" i="0" u="none" strike="noStrike" dirty="0">
                          <a:solidFill>
                            <a:srgbClr val="000000"/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5,746,954.04 </a:t>
                      </a:r>
                    </a:p>
                  </a:txBody>
                  <a:tcPr marL="0" marR="0" marT="0" marB="0" anchor="b"/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  4</a:t>
                      </a:r>
                      <a:r>
                        <a:rPr lang="th-TH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6</a:t>
                      </a:r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.9</a:t>
                      </a:r>
                      <a:r>
                        <a:rPr lang="th-TH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6</a:t>
                      </a:r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  <a:endParaRPr lang="en-US" sz="28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479883954"/>
                  </a:ext>
                </a:extLst>
              </a:tr>
              <a:tr h="688025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200" b="1" u="none" strike="noStrike" dirty="0">
                          <a:ln>
                            <a:noFill/>
                          </a:ln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งบกองทุน </a:t>
                      </a:r>
                      <a:endParaRPr lang="th-TH" sz="3200" b="1" i="0" u="none" strike="noStrike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    6,822,900.00 </a:t>
                      </a:r>
                      <a:endParaRPr lang="en-US" sz="28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</a:t>
                      </a:r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3,443,316.36 </a:t>
                      </a:r>
                    </a:p>
                  </a:txBody>
                  <a:tcPr marL="0" marR="0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3,379,583.64 </a:t>
                      </a:r>
                    </a:p>
                  </a:txBody>
                  <a:tcPr marL="0" marR="0" marT="0" marB="0" anchor="ctr"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l" fontAlgn="ctr"/>
                      <a:r>
                        <a:rPr lang="th-TH" sz="28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 50.47</a:t>
                      </a:r>
                      <a:endParaRPr lang="en-US" sz="28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43670792"/>
                  </a:ext>
                </a:extLst>
              </a:tr>
              <a:tr h="1032039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3600" b="1" u="none" strike="noStrike" dirty="0">
                          <a:ln>
                            <a:solidFill>
                              <a:srgbClr val="FFC000"/>
                            </a:solidFill>
                          </a:ln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รวมงบประมาณ</a:t>
                      </a:r>
                      <a:endParaRPr lang="th-TH" sz="3600" b="1" i="0" u="none" strike="noStrike" dirty="0">
                        <a:ln>
                          <a:solidFill>
                            <a:srgbClr val="FFC000"/>
                          </a:solidFill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800" b="1" u="none" strike="noStrike" dirty="0">
                          <a:ln>
                            <a:solidFill>
                              <a:srgbClr val="FFC000"/>
                            </a:solidFill>
                          </a:ln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312,039,430.00 </a:t>
                      </a:r>
                      <a:endParaRPr lang="en-US" sz="2800" b="1" i="0" u="none" strike="noStrike" dirty="0">
                        <a:ln>
                          <a:solidFill>
                            <a:srgbClr val="FFC000"/>
                          </a:solidFill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800" b="1" u="none" strike="noStrike" dirty="0">
                          <a:ln>
                            <a:solidFill>
                              <a:srgbClr val="FFC000"/>
                            </a:solidFill>
                          </a:ln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166,172,045.00 </a:t>
                      </a:r>
                    </a:p>
                    <a:p>
                      <a:pPr algn="ctr" fontAlgn="ctr"/>
                      <a:endParaRPr lang="en-US" sz="200" b="1" i="0" u="none" strike="noStrike" dirty="0">
                        <a:ln>
                          <a:solidFill>
                            <a:srgbClr val="FFC000"/>
                          </a:solidFill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800" b="1" u="none" strike="noStrike" dirty="0">
                          <a:ln>
                            <a:solidFill>
                              <a:srgbClr val="FFC000"/>
                            </a:solidFill>
                          </a:ln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145,867,385.00 </a:t>
                      </a:r>
                    </a:p>
                  </a:txBody>
                  <a:tcPr marL="0" marR="0" marT="0" marB="0" anchor="ctr"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800" b="1" u="none" strike="noStrike" dirty="0">
                          <a:ln>
                            <a:solidFill>
                              <a:srgbClr val="FFC000"/>
                            </a:solidFill>
                          </a:ln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53.25</a:t>
                      </a:r>
                      <a:r>
                        <a:rPr lang="en-US" sz="2800" b="1" u="none" strike="noStrike" dirty="0">
                          <a:ln>
                            <a:solidFill>
                              <a:srgbClr val="FFC000"/>
                            </a:solidFill>
                          </a:ln>
                          <a:solidFill>
                            <a:schemeClr val="accent2">
                              <a:lumMod val="75000"/>
                            </a:schemeClr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  <a:endParaRPr lang="en-US" sz="2800" b="1" i="0" u="none" strike="noStrike" dirty="0">
                        <a:ln>
                          <a:solidFill>
                            <a:srgbClr val="FFC000"/>
                          </a:solidFill>
                        </a:ln>
                        <a:solidFill>
                          <a:schemeClr val="accent2">
                            <a:lumMod val="75000"/>
                          </a:schemeClr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907876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84725648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>
            <a:extLst>
              <a:ext uri="{FF2B5EF4-FFF2-40B4-BE49-F238E27FC236}">
                <a16:creationId xmlns:a16="http://schemas.microsoft.com/office/drawing/2014/main" id="{D2E7597D-4024-8CEC-CEBE-13DC23F091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1923" y="112633"/>
            <a:ext cx="11357112" cy="562527"/>
          </a:xfrm>
        </p:spPr>
        <p:txBody>
          <a:bodyPr/>
          <a:lstStyle/>
          <a:p>
            <a:r>
              <a:rPr lang="th-TH" dirty="0"/>
              <a:t>กราฟแสดงการตั้งเบิกงบประมาณ งบแผ่นดินและรายได้ </a:t>
            </a:r>
            <a:endParaRPr lang="en-US" dirty="0"/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CCB6672A-4A4A-F404-3CE9-5CB923CE55D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7278378"/>
              </p:ext>
            </p:extLst>
          </p:nvPr>
        </p:nvGraphicFramePr>
        <p:xfrm>
          <a:off x="0" y="4096145"/>
          <a:ext cx="12192001" cy="2649222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910080">
                  <a:extLst>
                    <a:ext uri="{9D8B030D-6E8A-4147-A177-3AD203B41FA5}">
                      <a16:colId xmlns:a16="http://schemas.microsoft.com/office/drawing/2014/main" val="2078589773"/>
                    </a:ext>
                  </a:extLst>
                </a:gridCol>
                <a:gridCol w="3629604">
                  <a:extLst>
                    <a:ext uri="{9D8B030D-6E8A-4147-A177-3AD203B41FA5}">
                      <a16:colId xmlns:a16="http://schemas.microsoft.com/office/drawing/2014/main" val="636845746"/>
                    </a:ext>
                  </a:extLst>
                </a:gridCol>
                <a:gridCol w="2393865">
                  <a:extLst>
                    <a:ext uri="{9D8B030D-6E8A-4147-A177-3AD203B41FA5}">
                      <a16:colId xmlns:a16="http://schemas.microsoft.com/office/drawing/2014/main" val="1161001318"/>
                    </a:ext>
                  </a:extLst>
                </a:gridCol>
                <a:gridCol w="2479237">
                  <a:extLst>
                    <a:ext uri="{9D8B030D-6E8A-4147-A177-3AD203B41FA5}">
                      <a16:colId xmlns:a16="http://schemas.microsoft.com/office/drawing/2014/main" val="61315764"/>
                    </a:ext>
                  </a:extLst>
                </a:gridCol>
                <a:gridCol w="1779215">
                  <a:extLst>
                    <a:ext uri="{9D8B030D-6E8A-4147-A177-3AD203B41FA5}">
                      <a16:colId xmlns:a16="http://schemas.microsoft.com/office/drawing/2014/main" val="3402702826"/>
                    </a:ext>
                  </a:extLst>
                </a:gridCol>
              </a:tblGrid>
              <a:tr h="397383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4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ประเภทรายการ</a:t>
                      </a:r>
                      <a:endParaRPr lang="th-TH" sz="24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4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จัดสรร </a:t>
                      </a:r>
                      <a:endParaRPr lang="th-TH" sz="24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4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ใช้จ่าย  </a:t>
                      </a:r>
                      <a:endParaRPr lang="th-TH" sz="24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4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คงเหลือ </a:t>
                      </a:r>
                      <a:endParaRPr lang="th-TH" sz="24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4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ร้อยละ </a:t>
                      </a:r>
                      <a:endParaRPr lang="th-TH" sz="24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chemeClr val="accent2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00010141"/>
                  </a:ext>
                </a:extLst>
              </a:tr>
              <a:tr h="380826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งบบุคลากร</a:t>
                      </a:r>
                      <a:endParaRPr lang="th-TH" sz="20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420,123,330.00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269,733,115.25 </a:t>
                      </a:r>
                    </a:p>
                    <a:p>
                      <a:pPr algn="ctr" fontAlgn="ctr"/>
                      <a:endParaRPr lang="en-US" sz="3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150,390,214.75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64.20</a:t>
                      </a:r>
                      <a:endParaRPr lang="en-US" sz="20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385530228"/>
                  </a:ext>
                </a:extLst>
              </a:tr>
              <a:tr h="331153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งบอุดหนุนดำเนินงาน</a:t>
                      </a:r>
                      <a:endParaRPr lang="th-TH" sz="20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243,859,107.10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130,514,765.20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113,344,341.90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</a:t>
                      </a:r>
                      <a:r>
                        <a:rPr lang="th-TH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53.52</a:t>
                      </a:r>
                      <a:endParaRPr lang="en-US" sz="20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3223457988"/>
                  </a:ext>
                </a:extLst>
              </a:tr>
              <a:tr h="364268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งบลงทุน</a:t>
                      </a:r>
                      <a:endParaRPr lang="th-TH" sz="20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146,023,792.90 </a:t>
                      </a:r>
                    </a:p>
                    <a:p>
                      <a:pPr algn="ctr" fontAlgn="ctr"/>
                      <a:endParaRPr lang="en-US" sz="2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5,141,068.86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140,882,724.04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</a:t>
                      </a:r>
                      <a:r>
                        <a:rPr lang="th-TH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3</a:t>
                      </a:r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.</a:t>
                      </a:r>
                      <a:r>
                        <a:rPr lang="th-TH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52</a:t>
                      </a:r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  <a:endParaRPr lang="en-US" sz="20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1081316988"/>
                  </a:ext>
                </a:extLst>
              </a:tr>
              <a:tr h="397383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งบกองทุน </a:t>
                      </a:r>
                      <a:endParaRPr lang="th-TH" sz="20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6,822,900.00 </a:t>
                      </a:r>
                      <a:endParaRPr lang="en-US" sz="20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3,443,316.36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3,379,583.64 </a:t>
                      </a:r>
                    </a:p>
                    <a:p>
                      <a:pPr algn="ctr" fontAlgn="ctr"/>
                      <a:endParaRPr lang="en-US" sz="4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000" b="1" i="0" u="none" strike="noStrike" dirty="0">
                          <a:solidFill>
                            <a:srgbClr val="000000"/>
                          </a:solidFill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50.47</a:t>
                      </a:r>
                      <a:endParaRPr lang="en-US" sz="20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</a:tcPr>
                </a:tc>
                <a:extLst>
                  <a:ext uri="{0D108BD9-81ED-4DB2-BD59-A6C34878D82A}">
                    <a16:rowId xmlns:a16="http://schemas.microsoft.com/office/drawing/2014/main" val="279726029"/>
                  </a:ext>
                </a:extLst>
              </a:tr>
              <a:tr h="331153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งบยุทธศาสตร์</a:t>
                      </a:r>
                      <a:endParaRPr lang="th-TH" sz="20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47,560,300.00 </a:t>
                      </a:r>
                      <a:endParaRPr lang="en-US" sz="20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13,391,884.25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34,168,415.75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   </a:t>
                      </a:r>
                      <a:r>
                        <a:rPr lang="th-TH" sz="20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28.16</a:t>
                      </a:r>
                      <a:endParaRPr lang="en-US" sz="20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68364271"/>
                  </a:ext>
                </a:extLst>
              </a:tr>
              <a:tr h="447056">
                <a:tc>
                  <a:txBody>
                    <a:bodyPr/>
                    <a:lstStyle/>
                    <a:p>
                      <a:pPr algn="ctr" fontAlgn="ctr"/>
                      <a:r>
                        <a:rPr lang="th-TH" sz="24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รวมงบประมาณ</a:t>
                      </a:r>
                      <a:endParaRPr lang="th-TH" sz="24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4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864,389,430.00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4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422,224,149.92 </a:t>
                      </a: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4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442,165,280.08 </a:t>
                      </a:r>
                    </a:p>
                    <a:p>
                      <a:pPr algn="ctr" fontAlgn="ctr"/>
                      <a:r>
                        <a:rPr lang="en-US" sz="3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  <a:endParaRPr lang="en-US" sz="3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24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 </a:t>
                      </a:r>
                      <a:r>
                        <a:rPr lang="th-TH" sz="2400" b="1" u="none" strike="noStrike" dirty="0">
                          <a:effectLst/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48.85</a:t>
                      </a:r>
                      <a:endParaRPr lang="en-US" sz="2400" b="1" i="0" u="none" strike="noStrike" dirty="0">
                        <a:solidFill>
                          <a:srgbClr val="000000"/>
                        </a:solidFill>
                        <a:effectLst/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221136240"/>
                  </a:ext>
                </a:extLst>
              </a:tr>
            </a:tbl>
          </a:graphicData>
        </a:graphic>
      </p:graphicFrame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828B0422-17CA-2312-B538-FB12A48E613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625222699"/>
              </p:ext>
            </p:extLst>
          </p:nvPr>
        </p:nvGraphicFramePr>
        <p:xfrm>
          <a:off x="274321" y="805575"/>
          <a:ext cx="11470638" cy="32905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63662121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รูปภาพ 1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39535" y="5562469"/>
            <a:ext cx="852160" cy="698420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กล่องข้อความ 1"/>
          <p:cNvSpPr txBox="1">
            <a:spLocks noChangeArrowheads="1"/>
          </p:cNvSpPr>
          <p:nvPr/>
        </p:nvSpPr>
        <p:spPr bwMode="auto">
          <a:xfrm>
            <a:off x="1596389" y="157692"/>
            <a:ext cx="9526601" cy="1323439"/>
          </a:xfrm>
          <a:prstGeom prst="rect">
            <a:avLst/>
          </a:prstGeom>
          <a:solidFill>
            <a:schemeClr val="accent4">
              <a:lumMod val="75000"/>
            </a:schemeClr>
          </a:solidFill>
          <a:ln>
            <a:noFill/>
          </a:ln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Trebuchet MS" panose="020B0603020202020204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Trebuchet MS" panose="020B0603020202020204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Trebuchet MS" panose="020B0603020202020204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Trebuchet MS" panose="020B0603020202020204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Trebuchet MS" panose="020B0603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rebuchet MS" panose="020B0603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rebuchet MS" panose="020B0603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rebuchet MS" panose="020B0603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rebuchet MS" panose="020B0603020202020204" pitchFamily="34" charset="0"/>
              </a:defRPr>
            </a:lvl9pPr>
          </a:lstStyle>
          <a:p>
            <a:pPr algn="ctr">
              <a:defRPr/>
            </a:pPr>
            <a:r>
              <a:rPr lang="th-TH" altLang="th-TH" sz="3600" b="1" dirty="0">
                <a:solidFill>
                  <a:schemeClr val="bg2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ผลการเบิกจ่ายงบประมาณ</a:t>
            </a:r>
            <a:r>
              <a:rPr lang="th-TH" altLang="th-TH" sz="4000" b="1" u="sng" dirty="0">
                <a:solidFill>
                  <a:schemeClr val="bg2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แผ่นดิน</a:t>
            </a:r>
            <a:r>
              <a:rPr lang="th-TH" altLang="th-TH" sz="3600" b="1" dirty="0">
                <a:solidFill>
                  <a:schemeClr val="bg2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 ประจำปีงบประมาณ พ.ศ. 2567</a:t>
            </a:r>
            <a:endParaRPr lang="en-US" altLang="th-TH" sz="3600" b="1" dirty="0">
              <a:solidFill>
                <a:schemeClr val="bg2"/>
              </a:solidFill>
              <a:latin typeface="TH SarabunPSK" panose="020B0500040200020003" pitchFamily="34" charset="-34"/>
              <a:cs typeface="TH SarabunPSK" panose="020B0500040200020003" pitchFamily="34" charset="-34"/>
            </a:endParaRPr>
          </a:p>
          <a:p>
            <a:pPr algn="ctr">
              <a:defRPr/>
            </a:pPr>
            <a:r>
              <a:rPr lang="th-TH" altLang="th-TH" sz="3600" b="1" dirty="0">
                <a:solidFill>
                  <a:schemeClr val="bg2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ข้อมูล ณ วันที่ 31 พฤษภาคม </a:t>
            </a:r>
            <a:r>
              <a:rPr lang="en-US" altLang="th-TH" sz="3600" b="1" dirty="0">
                <a:solidFill>
                  <a:schemeClr val="bg2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256</a:t>
            </a:r>
            <a:r>
              <a:rPr lang="th-TH" altLang="th-TH" sz="3600" b="1" dirty="0">
                <a:solidFill>
                  <a:schemeClr val="bg2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7</a:t>
            </a:r>
            <a:r>
              <a:rPr lang="en-US" altLang="th-TH" sz="3600" b="1" dirty="0">
                <a:solidFill>
                  <a:schemeClr val="bg2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 </a:t>
            </a:r>
            <a:r>
              <a:rPr lang="th-TH" altLang="th-TH" sz="3600" b="1" dirty="0">
                <a:solidFill>
                  <a:schemeClr val="bg2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กรมบัญชีกลาง </a:t>
            </a:r>
            <a:r>
              <a:rPr lang="th-TH" altLang="th-TH" sz="4000" b="1" dirty="0">
                <a:solidFill>
                  <a:schemeClr val="bg2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(ระบบ </a:t>
            </a:r>
            <a:r>
              <a:rPr lang="en-US" altLang="th-TH" sz="4000" b="1" dirty="0">
                <a:solidFill>
                  <a:schemeClr val="bg2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GF MIS)</a:t>
            </a:r>
            <a:endParaRPr lang="th-TH" altLang="th-TH" sz="4000" b="1" dirty="0">
              <a:solidFill>
                <a:schemeClr val="bg2"/>
              </a:solidFill>
              <a:latin typeface="TH SarabunPSK" panose="020B0500040200020003" pitchFamily="34" charset="-34"/>
              <a:cs typeface="TH SarabunPSK" panose="020B0500040200020003" pitchFamily="34" charset="-34"/>
            </a:endParaRPr>
          </a:p>
        </p:txBody>
      </p:sp>
      <p:pic>
        <p:nvPicPr>
          <p:cNvPr id="8" name="รูปภาพ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925741" y="2390838"/>
            <a:ext cx="2792033" cy="3144547"/>
          </a:xfrm>
          <a:prstGeom prst="rect">
            <a:avLst/>
          </a:prstGeom>
          <a:solidFill>
            <a:srgbClr val="00B05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กล่องข้อความ 8"/>
          <p:cNvSpPr txBox="1"/>
          <p:nvPr/>
        </p:nvSpPr>
        <p:spPr>
          <a:xfrm>
            <a:off x="10342424" y="1831604"/>
            <a:ext cx="1335622" cy="584775"/>
          </a:xfrm>
          <a:prstGeom prst="rect">
            <a:avLst/>
          </a:prstGeom>
          <a:solidFill>
            <a:srgbClr val="FFFF00"/>
          </a:solidFill>
          <a:effectLst>
            <a:softEdge rad="127000"/>
          </a:effectLst>
        </p:spPr>
        <p:txBody>
          <a:bodyPr wrap="none">
            <a:spAutoFit/>
          </a:bodyPr>
          <a:lstStyle/>
          <a:p>
            <a:pPr>
              <a:defRPr/>
            </a:pPr>
            <a:r>
              <a:rPr lang="th-TH" sz="3200" b="1" dirty="0">
                <a:highlight>
                  <a:srgbClr val="00FF00"/>
                </a:highlight>
              </a:rPr>
              <a:t>เบิกได้มาก</a:t>
            </a:r>
          </a:p>
        </p:txBody>
      </p:sp>
      <p:sp>
        <p:nvSpPr>
          <p:cNvPr id="11" name="กล่องข้อความ 10"/>
          <p:cNvSpPr txBox="1"/>
          <p:nvPr/>
        </p:nvSpPr>
        <p:spPr>
          <a:xfrm>
            <a:off x="10008015" y="2363754"/>
            <a:ext cx="1463040" cy="523220"/>
          </a:xfrm>
          <a:prstGeom prst="rect">
            <a:avLst/>
          </a:prstGeom>
          <a:solidFill>
            <a:srgbClr val="FFFF00"/>
          </a:solidFill>
          <a:ln>
            <a:solidFill>
              <a:schemeClr val="tx1"/>
            </a:solidFill>
          </a:ln>
          <a:effectLst>
            <a:glow rad="63500">
              <a:schemeClr val="accent1">
                <a:satMod val="175000"/>
                <a:alpha val="40000"/>
              </a:schemeClr>
            </a:glow>
            <a:softEdge rad="127000"/>
          </a:effectLst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th-TH" sz="2800" b="1" dirty="0">
                <a:latin typeface="TH SarabunPSK" panose="020B0500040200020003" pitchFamily="34" charset="-34"/>
                <a:cs typeface="TH SarabunPSK" panose="020B0500040200020003" pitchFamily="34" charset="-34"/>
              </a:rPr>
              <a:t>ลำดับ</a:t>
            </a:r>
            <a:r>
              <a:rPr lang="en-US" sz="2800" b="1" dirty="0">
                <a:latin typeface="TH SarabunPSK" panose="020B0500040200020003" pitchFamily="34" charset="-34"/>
                <a:cs typeface="TH SarabunPSK" panose="020B0500040200020003" pitchFamily="34" charset="-34"/>
              </a:rPr>
              <a:t>30</a:t>
            </a:r>
            <a:r>
              <a:rPr lang="th-TH" sz="2800" b="1" dirty="0">
                <a:latin typeface="TH SarabunPSK" panose="020B0500040200020003" pitchFamily="34" charset="-34"/>
                <a:cs typeface="TH SarabunPSK" panose="020B0500040200020003" pitchFamily="34" charset="-34"/>
              </a:rPr>
              <a:t>9</a:t>
            </a:r>
          </a:p>
        </p:txBody>
      </p:sp>
      <p:sp>
        <p:nvSpPr>
          <p:cNvPr id="12" name="กล่องข้อความ 11"/>
          <p:cNvSpPr txBox="1"/>
          <p:nvPr/>
        </p:nvSpPr>
        <p:spPr>
          <a:xfrm>
            <a:off x="9379683" y="5495655"/>
            <a:ext cx="1359852" cy="523220"/>
          </a:xfrm>
          <a:prstGeom prst="rect">
            <a:avLst/>
          </a:prstGeom>
          <a:solidFill>
            <a:srgbClr val="FF0000"/>
          </a:solidFill>
          <a:effectLst>
            <a:softEdge rad="127000"/>
          </a:effectLst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th-TH" sz="2800" b="1" dirty="0">
                <a:solidFill>
                  <a:srgbClr val="FFFF00"/>
                </a:solidFill>
                <a:latin typeface="TH SarabunPSK" panose="020B0500040200020003" pitchFamily="34" charset="-34"/>
                <a:cs typeface="TH SarabunPSK" panose="020B0500040200020003" pitchFamily="34" charset="-34"/>
              </a:rPr>
              <a:t>เบิกได้น้อย</a:t>
            </a:r>
          </a:p>
        </p:txBody>
      </p:sp>
      <p:graphicFrame>
        <p:nvGraphicFramePr>
          <p:cNvPr id="13" name="ตาราง 12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86414599"/>
              </p:ext>
            </p:extLst>
          </p:nvPr>
        </p:nvGraphicFramePr>
        <p:xfrm>
          <a:off x="766173" y="1656099"/>
          <a:ext cx="7932597" cy="4462303"/>
        </p:xfrm>
        <a:graphic>
          <a:graphicData uri="http://schemas.openxmlformats.org/drawingml/2006/table">
            <a:tbl>
              <a:tblPr firstRow="1" bandRow="1">
                <a:effectLst>
                  <a:outerShdw blurRad="50800" dist="50800" dir="5400000" algn="ctr" rotWithShape="0">
                    <a:schemeClr val="accent4"/>
                  </a:outerShdw>
                </a:effectLst>
                <a:tableStyleId>{F5AB1C69-6EDB-4FF4-983F-18BD219EF322}</a:tableStyleId>
              </a:tblPr>
              <a:tblGrid>
                <a:gridCol w="2456817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75657">
                  <a:extLst>
                    <a:ext uri="{9D8B030D-6E8A-4147-A177-3AD203B41FA5}">
                      <a16:colId xmlns:a16="http://schemas.microsoft.com/office/drawing/2014/main" val="1188053686"/>
                    </a:ext>
                  </a:extLst>
                </a:gridCol>
                <a:gridCol w="1295400">
                  <a:extLst>
                    <a:ext uri="{9D8B030D-6E8A-4147-A177-3AD203B41FA5}">
                      <a16:colId xmlns:a16="http://schemas.microsoft.com/office/drawing/2014/main" val="3012027523"/>
                    </a:ext>
                  </a:extLst>
                </a:gridCol>
                <a:gridCol w="1202871">
                  <a:extLst>
                    <a:ext uri="{9D8B030D-6E8A-4147-A177-3AD203B41FA5}">
                      <a16:colId xmlns:a16="http://schemas.microsoft.com/office/drawing/2014/main" val="2945017131"/>
                    </a:ext>
                  </a:extLst>
                </a:gridCol>
                <a:gridCol w="1801852">
                  <a:extLst>
                    <a:ext uri="{9D8B030D-6E8A-4147-A177-3AD203B41FA5}">
                      <a16:colId xmlns:a16="http://schemas.microsoft.com/office/drawing/2014/main" val="3256527761"/>
                    </a:ext>
                  </a:extLst>
                </a:gridCol>
              </a:tblGrid>
              <a:tr h="1019466">
                <a:tc>
                  <a:txBody>
                    <a:bodyPr/>
                    <a:lstStyle/>
                    <a:p>
                      <a:pPr algn="ctr"/>
                      <a:r>
                        <a:rPr lang="th-TH" sz="3600" dirty="0">
                          <a:solidFill>
                            <a:schemeClr val="tx1"/>
                          </a:solidFill>
                        </a:rPr>
                        <a:t>ประเภท</a:t>
                      </a:r>
                    </a:p>
                  </a:txBody>
                  <a:tcPr marL="68594" marR="68594" marT="34244" marB="34244" anchor="ctr"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28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ก.พ.</a:t>
                      </a:r>
                      <a:r>
                        <a:rPr lang="en-US" sz="28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6</a:t>
                      </a:r>
                      <a:r>
                        <a:rPr lang="th-TH" sz="28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7</a:t>
                      </a:r>
                    </a:p>
                  </a:txBody>
                  <a:tcPr marL="68594" marR="68594" marT="34244" marB="34244" anchor="ctr"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28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มี.ค.</a:t>
                      </a:r>
                      <a:r>
                        <a:rPr lang="en-US" sz="28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6</a:t>
                      </a:r>
                      <a:r>
                        <a:rPr lang="th-TH" sz="28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7</a:t>
                      </a:r>
                    </a:p>
                  </a:txBody>
                  <a:tcPr marL="68594" marR="68594" marT="34244" marB="34244" anchor="ctr"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28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พ.ค.</a:t>
                      </a:r>
                      <a:r>
                        <a:rPr lang="en-US" sz="28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6</a:t>
                      </a:r>
                      <a:r>
                        <a:rPr lang="th-TH" sz="28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7</a:t>
                      </a:r>
                    </a:p>
                  </a:txBody>
                  <a:tcPr marL="68594" marR="68594" marT="34244" marB="34244" anchor="ctr">
                    <a:solidFill>
                      <a:srgbClr val="00B0F0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2800" dirty="0">
                          <a:solidFill>
                            <a:srgbClr val="FF0000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เป้าหมาย </a:t>
                      </a:r>
                    </a:p>
                    <a:p>
                      <a:pPr algn="ctr"/>
                      <a:r>
                        <a:rPr lang="th-TH" sz="2800" dirty="0">
                          <a:solidFill>
                            <a:srgbClr val="FF0000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ไตรมาส</a:t>
                      </a:r>
                      <a:r>
                        <a:rPr lang="en-US" sz="2800" dirty="0">
                          <a:solidFill>
                            <a:srgbClr val="FF0000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 </a:t>
                      </a:r>
                      <a:r>
                        <a:rPr lang="th-TH" sz="2800" dirty="0">
                          <a:solidFill>
                            <a:srgbClr val="FF0000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3</a:t>
                      </a:r>
                      <a:endParaRPr lang="en-US" sz="2800" dirty="0">
                        <a:solidFill>
                          <a:srgbClr val="FF0000"/>
                        </a:solidFill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68433">
                <a:tc>
                  <a:txBody>
                    <a:bodyPr/>
                    <a:lstStyle/>
                    <a:p>
                      <a:r>
                        <a:rPr lang="th-TH" sz="36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รายจ่ายประจำ</a:t>
                      </a:r>
                    </a:p>
                  </a:txBody>
                  <a:tcPr marL="68594" marR="68594" marT="34244" marB="34244"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6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45.74</a:t>
                      </a:r>
                    </a:p>
                  </a:txBody>
                  <a:tcPr marL="68594" marR="68594" marT="34244" marB="34244"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6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50.37</a:t>
                      </a:r>
                    </a:p>
                  </a:txBody>
                  <a:tcPr marL="68594" marR="68594" marT="34244" marB="34244"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6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54.00</a:t>
                      </a:r>
                    </a:p>
                  </a:txBody>
                  <a:tcPr marL="68594" marR="68594" marT="34244" marB="34244"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600" b="1" dirty="0">
                          <a:solidFill>
                            <a:srgbClr val="FF0000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81</a:t>
                      </a:r>
                    </a:p>
                  </a:txBody>
                  <a:tcP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53021">
                <a:tc>
                  <a:txBody>
                    <a:bodyPr/>
                    <a:lstStyle/>
                    <a:p>
                      <a:r>
                        <a:rPr lang="th-TH" sz="36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รายจ่ายงบลงทุน</a:t>
                      </a:r>
                    </a:p>
                  </a:txBody>
                  <a:tcPr marL="68594" marR="68594" marT="34244" marB="34244"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6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0</a:t>
                      </a:r>
                    </a:p>
                  </a:txBody>
                  <a:tcPr marL="68594" marR="68594" marT="34244" marB="34244"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6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0</a:t>
                      </a:r>
                    </a:p>
                  </a:txBody>
                  <a:tcPr marL="68594" marR="68594" marT="34244" marB="34244"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6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0</a:t>
                      </a:r>
                    </a:p>
                  </a:txBody>
                  <a:tcPr marL="68594" marR="68594" marT="34244" marB="34244" anchor="ctr"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600" b="1" dirty="0">
                          <a:solidFill>
                            <a:srgbClr val="FF0000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74</a:t>
                      </a:r>
                    </a:p>
                  </a:txBody>
                  <a:tcPr anchor="ctr"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17648">
                <a:tc>
                  <a:txBody>
                    <a:bodyPr/>
                    <a:lstStyle/>
                    <a:p>
                      <a:r>
                        <a:rPr lang="th-TH" sz="36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ภาพรวม</a:t>
                      </a:r>
                    </a:p>
                  </a:txBody>
                  <a:tcPr marL="68594" marR="68594" marT="34244" marB="34244"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6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31.48</a:t>
                      </a:r>
                    </a:p>
                  </a:txBody>
                  <a:tcPr marL="68594" marR="68594" marT="34244" marB="34244"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6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38.04</a:t>
                      </a:r>
                    </a:p>
                  </a:txBody>
                  <a:tcPr marL="68594" marR="68594" marT="34244" marB="34244"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6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40.78</a:t>
                      </a:r>
                    </a:p>
                  </a:txBody>
                  <a:tcPr marL="68594" marR="68594" marT="34244" marB="34244"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th-TH" sz="3600" b="1" dirty="0">
                          <a:solidFill>
                            <a:srgbClr val="FF0000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80</a:t>
                      </a:r>
                    </a:p>
                  </a:txBody>
                  <a:tcP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903735"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36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ลำดับที่</a:t>
                      </a:r>
                    </a:p>
                  </a:txBody>
                  <a:tcPr marL="68594" marR="68594" marT="34244" marB="34244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36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40</a:t>
                      </a:r>
                    </a:p>
                  </a:txBody>
                  <a:tcPr marL="68594" marR="68594" marT="34244" marB="34244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36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80</a:t>
                      </a:r>
                    </a:p>
                  </a:txBody>
                  <a:tcPr marL="68594" marR="68594" marT="34244" marB="34244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th-TH" sz="3600" b="1" dirty="0">
                          <a:solidFill>
                            <a:schemeClr val="tx1"/>
                          </a:solidFill>
                          <a:latin typeface="TH SarabunPSK" panose="020B0500040200020003" pitchFamily="34" charset="-34"/>
                          <a:cs typeface="TH SarabunPSK" panose="020B0500040200020003" pitchFamily="34" charset="-34"/>
                        </a:rPr>
                        <a:t>51</a:t>
                      </a:r>
                    </a:p>
                  </a:txBody>
                  <a:tcPr marL="68594" marR="68594" marT="34244" marB="34244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ctr" defTabSz="4572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th-TH" sz="3600" b="1" dirty="0">
                        <a:solidFill>
                          <a:schemeClr val="tx1"/>
                        </a:solidFill>
                        <a:latin typeface="TH SarabunPSK" panose="020B0500040200020003" pitchFamily="34" charset="-34"/>
                        <a:cs typeface="TH SarabunPSK" panose="020B0500040200020003" pitchFamily="34" charset="-34"/>
                      </a:endParaRPr>
                    </a:p>
                  </a:txBody>
                  <a:tcPr marL="68594" marR="68594" marT="34244" marB="34244"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pic>
        <p:nvPicPr>
          <p:cNvPr id="15" name="รูปภาพ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44954" y="1656099"/>
            <a:ext cx="877490" cy="736997"/>
          </a:xfrm>
          <a:prstGeom prst="rect">
            <a:avLst/>
          </a:pr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0180975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9" name="Google Shape;4379;p61"/>
          <p:cNvSpPr txBox="1"/>
          <p:nvPr/>
        </p:nvSpPr>
        <p:spPr>
          <a:xfrm>
            <a:off x="2956715" y="472651"/>
            <a:ext cx="5735340" cy="13666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th-TH" sz="6000" b="1" dirty="0">
                <a:solidFill>
                  <a:srgbClr val="FF0000"/>
                </a:solidFill>
                <a:latin typeface="TH SarabunPSK" panose="020B0500040200020003" pitchFamily="34" charset="-34"/>
                <a:ea typeface="Lato"/>
                <a:cs typeface="TH SarabunPSK" panose="020B0500040200020003" pitchFamily="34" charset="-34"/>
                <a:sym typeface="Lato"/>
              </a:rPr>
              <a:t>จบการนำเสนอ</a:t>
            </a:r>
            <a:endParaRPr sz="4000" dirty="0">
              <a:solidFill>
                <a:srgbClr val="FF0000"/>
              </a:solidFill>
              <a:latin typeface="TH SarabunPSK" panose="020B0500040200020003" pitchFamily="34" charset="-34"/>
              <a:cs typeface="TH SarabunPSK" panose="020B0500040200020003" pitchFamily="34" charset="-34"/>
            </a:endParaRPr>
          </a:p>
        </p:txBody>
      </p:sp>
      <p:sp>
        <p:nvSpPr>
          <p:cNvPr id="4380" name="Google Shape;4380;p61"/>
          <p:cNvSpPr/>
          <p:nvPr/>
        </p:nvSpPr>
        <p:spPr>
          <a:xfrm rot="10800000">
            <a:off x="11564468" y="-454"/>
            <a:ext cx="403413" cy="517185"/>
          </a:xfrm>
          <a:prstGeom prst="snip1Rect">
            <a:avLst>
              <a:gd name="adj" fmla="val 16667"/>
            </a:avLst>
          </a:prstGeom>
          <a:solidFill>
            <a:schemeClr val="accent3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81" name="Google Shape;4381;p61"/>
          <p:cNvSpPr txBox="1"/>
          <p:nvPr/>
        </p:nvSpPr>
        <p:spPr>
          <a:xfrm>
            <a:off x="11510680" y="104249"/>
            <a:ext cx="510990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sz="1200">
                <a:solidFill>
                  <a:schemeClr val="lt1"/>
                </a:solidFill>
                <a:latin typeface="Lato"/>
                <a:ea typeface="Lato"/>
                <a:cs typeface="Lato"/>
                <a:sym typeface="Lato"/>
              </a:rPr>
              <a:t>7</a:t>
            </a:fld>
            <a:endParaRPr sz="1200">
              <a:solidFill>
                <a:schemeClr val="lt1"/>
              </a:solidFill>
              <a:latin typeface="Lato"/>
              <a:ea typeface="Lato"/>
              <a:cs typeface="Lato"/>
              <a:sym typeface="Lato"/>
            </a:endParaRPr>
          </a:p>
        </p:txBody>
      </p:sp>
      <p:sp>
        <p:nvSpPr>
          <p:cNvPr id="4384" name="Google Shape;4384;p61"/>
          <p:cNvSpPr/>
          <p:nvPr/>
        </p:nvSpPr>
        <p:spPr>
          <a:xfrm>
            <a:off x="9896479" y="2534958"/>
            <a:ext cx="2284728" cy="4323042"/>
          </a:xfrm>
          <a:prstGeom prst="rect">
            <a:avLst/>
          </a:prstGeom>
          <a:solidFill>
            <a:schemeClr val="accent3">
              <a:alpha val="88627"/>
            </a:schemeClr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/>
            <a:endParaRPr lang="th-TH" sz="1600" b="1" i="0" dirty="0">
              <a:solidFill>
                <a:srgbClr val="383838"/>
              </a:solidFill>
              <a:effectLst/>
              <a:latin typeface="TH SarabunPSK" panose="020B0500040200020003" pitchFamily="34" charset="-34"/>
              <a:cs typeface="TH SarabunPSK" panose="020B0500040200020003" pitchFamily="34" charset="-34"/>
            </a:endParaRPr>
          </a:p>
          <a:p>
            <a:pPr algn="ctr"/>
            <a:endParaRPr lang="th-TH" sz="1600" b="1" dirty="0">
              <a:solidFill>
                <a:srgbClr val="383838"/>
              </a:solidFill>
              <a:latin typeface="TH SarabunPSK" panose="020B0500040200020003" pitchFamily="34" charset="-34"/>
              <a:cs typeface="TH SarabunPSK" panose="020B0500040200020003" pitchFamily="34" charset="-34"/>
            </a:endParaRPr>
          </a:p>
          <a:p>
            <a:pPr algn="ctr"/>
            <a:endParaRPr lang="th-TH" sz="1600" b="1" i="0" dirty="0">
              <a:solidFill>
                <a:srgbClr val="383838"/>
              </a:solidFill>
              <a:effectLst/>
              <a:latin typeface="TH SarabunPSK" panose="020B0500040200020003" pitchFamily="34" charset="-34"/>
              <a:cs typeface="TH SarabunPSK" panose="020B0500040200020003" pitchFamily="34" charset="-34"/>
            </a:endParaRPr>
          </a:p>
          <a:p>
            <a:pPr algn="ctr"/>
            <a:endParaRPr lang="th-TH" sz="1600" b="1" dirty="0">
              <a:solidFill>
                <a:srgbClr val="383838"/>
              </a:solidFill>
              <a:latin typeface="TH SarabunPSK" panose="020B0500040200020003" pitchFamily="34" charset="-34"/>
              <a:cs typeface="TH SarabunPSK" panose="020B0500040200020003" pitchFamily="34" charset="-34"/>
            </a:endParaRPr>
          </a:p>
          <a:p>
            <a:pPr algn="ctr"/>
            <a:endParaRPr lang="th-TH" sz="1600" b="1" i="0" dirty="0">
              <a:solidFill>
                <a:srgbClr val="383838"/>
              </a:solidFill>
              <a:effectLst/>
              <a:latin typeface="TH SarabunPSK" panose="020B0500040200020003" pitchFamily="34" charset="-34"/>
              <a:cs typeface="TH SarabunPSK" panose="020B0500040200020003" pitchFamily="34" charset="-34"/>
            </a:endParaRPr>
          </a:p>
          <a:p>
            <a:pPr algn="ctr"/>
            <a:endParaRPr lang="th-TH" sz="1600" b="1" dirty="0">
              <a:solidFill>
                <a:srgbClr val="383838"/>
              </a:solidFill>
              <a:latin typeface="TH SarabunPSK" panose="020B0500040200020003" pitchFamily="34" charset="-34"/>
              <a:cs typeface="TH SarabunPSK" panose="020B0500040200020003" pitchFamily="34" charset="-34"/>
            </a:endParaRPr>
          </a:p>
          <a:p>
            <a:pPr algn="ctr"/>
            <a:endParaRPr lang="th-TH" sz="1600" b="1" i="0" dirty="0">
              <a:solidFill>
                <a:srgbClr val="383838"/>
              </a:solidFill>
              <a:effectLst/>
              <a:latin typeface="TH SarabunPSK" panose="020B0500040200020003" pitchFamily="34" charset="-34"/>
              <a:cs typeface="TH SarabunPSK" panose="020B0500040200020003" pitchFamily="34" charset="-34"/>
            </a:endParaRPr>
          </a:p>
          <a:p>
            <a:pPr algn="ctr"/>
            <a:endParaRPr lang="th-TH" sz="1600" b="1" dirty="0">
              <a:solidFill>
                <a:srgbClr val="383838"/>
              </a:solidFill>
              <a:latin typeface="TH SarabunPSK" panose="020B0500040200020003" pitchFamily="34" charset="-34"/>
              <a:cs typeface="TH SarabunPSK" panose="020B0500040200020003" pitchFamily="34" charset="-34"/>
            </a:endParaRPr>
          </a:p>
          <a:p>
            <a:pPr algn="ctr"/>
            <a:endParaRPr lang="th-TH" sz="1600" b="1" i="0" dirty="0">
              <a:solidFill>
                <a:srgbClr val="383838"/>
              </a:solidFill>
              <a:effectLst/>
              <a:latin typeface="TH SarabunPSK" panose="020B0500040200020003" pitchFamily="34" charset="-34"/>
              <a:cs typeface="TH SarabunPSK" panose="020B0500040200020003" pitchFamily="34" charset="-34"/>
            </a:endParaRPr>
          </a:p>
          <a:p>
            <a:pPr algn="ctr"/>
            <a:endParaRPr lang="th-TH" sz="1600" b="1" i="0" dirty="0">
              <a:solidFill>
                <a:srgbClr val="383838"/>
              </a:solidFill>
              <a:effectLst/>
              <a:latin typeface="TH SarabunPSK" panose="020B0500040200020003" pitchFamily="34" charset="-34"/>
              <a:cs typeface="TH SarabunPSK" panose="020B0500040200020003" pitchFamily="34" charset="-34"/>
            </a:endParaRPr>
          </a:p>
          <a:p>
            <a:pPr algn="ctr"/>
            <a:endParaRPr lang="th-TH" sz="1600" b="1" dirty="0">
              <a:solidFill>
                <a:srgbClr val="383838"/>
              </a:solidFill>
              <a:latin typeface="TH SarabunPSK" panose="020B0500040200020003" pitchFamily="34" charset="-34"/>
              <a:cs typeface="TH SarabunPSK" panose="020B0500040200020003" pitchFamily="34" charset="-34"/>
            </a:endParaRPr>
          </a:p>
          <a:p>
            <a:pPr algn="ctr"/>
            <a:endParaRPr lang="th-TH" sz="1600" b="1" i="0" dirty="0">
              <a:solidFill>
                <a:srgbClr val="383838"/>
              </a:solidFill>
              <a:effectLst/>
              <a:latin typeface="TH SarabunPSK" panose="020B0500040200020003" pitchFamily="34" charset="-34"/>
              <a:cs typeface="TH SarabunPSK" panose="020B0500040200020003" pitchFamily="34" charset="-34"/>
            </a:endParaRPr>
          </a:p>
          <a:p>
            <a:pPr algn="ctr"/>
            <a:endParaRPr lang="th-TH" sz="1600" b="1" dirty="0">
              <a:solidFill>
                <a:srgbClr val="383838"/>
              </a:solidFill>
              <a:latin typeface="TH SarabunPSK" panose="020B0500040200020003" pitchFamily="34" charset="-34"/>
              <a:cs typeface="TH SarabunPSK" panose="020B0500040200020003" pitchFamily="34" charset="-34"/>
            </a:endParaRPr>
          </a:p>
          <a:p>
            <a:pPr algn="ctr"/>
            <a:r>
              <a:rPr lang="fr-FR" sz="1600" b="1" i="0" dirty="0">
                <a:solidFill>
                  <a:srgbClr val="383838"/>
                </a:solidFill>
                <a:effectLst/>
                <a:latin typeface="TH SarabunPSK" panose="020B0500040200020003" pitchFamily="34" charset="-34"/>
                <a:cs typeface="TH SarabunPSK" panose="020B0500040200020003" pitchFamily="34" charset="-34"/>
              </a:rPr>
              <a:t>Tel : 0-2529-0674-7</a:t>
            </a:r>
            <a:br>
              <a:rPr lang="fr-FR" sz="1600" b="1" i="0" dirty="0">
                <a:solidFill>
                  <a:srgbClr val="383838"/>
                </a:solidFill>
                <a:effectLst/>
                <a:latin typeface="TH SarabunPSK" panose="020B0500040200020003" pitchFamily="34" charset="-34"/>
                <a:cs typeface="TH SarabunPSK" panose="020B0500040200020003" pitchFamily="34" charset="-34"/>
              </a:rPr>
            </a:br>
            <a:r>
              <a:rPr lang="fr-FR" sz="1600" b="1" i="0" dirty="0">
                <a:solidFill>
                  <a:srgbClr val="383838"/>
                </a:solidFill>
                <a:effectLst/>
                <a:latin typeface="TH SarabunPSK" panose="020B0500040200020003" pitchFamily="34" charset="-34"/>
                <a:cs typeface="TH SarabunPSK" panose="020B0500040200020003" pitchFamily="34" charset="-34"/>
              </a:rPr>
              <a:t>Fax : 0-2529-2580</a:t>
            </a:r>
            <a:br>
              <a:rPr lang="fr-FR" sz="1600" b="1" i="0" dirty="0">
                <a:solidFill>
                  <a:srgbClr val="383838"/>
                </a:solidFill>
                <a:effectLst/>
                <a:latin typeface="TH SarabunPSK" panose="020B0500040200020003" pitchFamily="34" charset="-34"/>
                <a:cs typeface="TH SarabunPSK" panose="020B0500040200020003" pitchFamily="34" charset="-34"/>
              </a:rPr>
            </a:br>
            <a:r>
              <a:rPr lang="fr-FR" sz="1600" b="1" i="0" dirty="0">
                <a:solidFill>
                  <a:srgbClr val="383838"/>
                </a:solidFill>
                <a:effectLst/>
                <a:latin typeface="TH SarabunPSK" panose="020B0500040200020003" pitchFamily="34" charset="-34"/>
                <a:cs typeface="TH SarabunPSK" panose="020B0500040200020003" pitchFamily="34" charset="-34"/>
              </a:rPr>
              <a:t>Email : saraban@vru.ac.th</a:t>
            </a:r>
            <a:endParaRPr sz="1600" dirty="0">
              <a:solidFill>
                <a:schemeClr val="lt1"/>
              </a:solidFill>
              <a:latin typeface="TH SarabunPSK" panose="020B0500040200020003" pitchFamily="34" charset="-34"/>
              <a:ea typeface="Calibri"/>
              <a:cs typeface="TH SarabunPSK" panose="020B0500040200020003" pitchFamily="34" charset="-34"/>
              <a:sym typeface="Calibri"/>
            </a:endParaRPr>
          </a:p>
        </p:txBody>
      </p:sp>
      <p:sp>
        <p:nvSpPr>
          <p:cNvPr id="4385" name="Google Shape;4385;p61"/>
          <p:cNvSpPr/>
          <p:nvPr/>
        </p:nvSpPr>
        <p:spPr>
          <a:xfrm>
            <a:off x="10146757" y="4585959"/>
            <a:ext cx="2421560" cy="461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algn="l"/>
            <a:r>
              <a:rPr lang="th-TH" sz="1200" b="1" i="0" dirty="0">
                <a:solidFill>
                  <a:srgbClr val="383838"/>
                </a:solidFill>
                <a:effectLst/>
                <a:latin typeface="TH SarabunPSK" panose="020B0500040200020003" pitchFamily="34" charset="-34"/>
                <a:cs typeface="TH SarabunPSK" panose="020B0500040200020003" pitchFamily="34" charset="-34"/>
              </a:rPr>
              <a:t>เลขที่ 1 หมู่ที่ 20 ถ.พหลโยธิน ต.คลองหนึ่ง</a:t>
            </a:r>
            <a:br>
              <a:rPr lang="th-TH" sz="1200" b="1" i="0" dirty="0">
                <a:solidFill>
                  <a:srgbClr val="383838"/>
                </a:solidFill>
                <a:effectLst/>
                <a:latin typeface="TH SarabunPSK" panose="020B0500040200020003" pitchFamily="34" charset="-34"/>
                <a:cs typeface="TH SarabunPSK" panose="020B0500040200020003" pitchFamily="34" charset="-34"/>
              </a:rPr>
            </a:br>
            <a:r>
              <a:rPr lang="th-TH" sz="1200" b="1" i="0" dirty="0">
                <a:solidFill>
                  <a:srgbClr val="383838"/>
                </a:solidFill>
                <a:effectLst/>
                <a:latin typeface="TH SarabunPSK" panose="020B0500040200020003" pitchFamily="34" charset="-34"/>
                <a:cs typeface="TH SarabunPSK" panose="020B0500040200020003" pitchFamily="34" charset="-34"/>
              </a:rPr>
              <a:t>อ.คลองหลวง จ.ปทุมธานี 13180​</a:t>
            </a:r>
          </a:p>
        </p:txBody>
      </p:sp>
      <p:grpSp>
        <p:nvGrpSpPr>
          <p:cNvPr id="4386" name="Google Shape;4386;p61"/>
          <p:cNvGrpSpPr/>
          <p:nvPr/>
        </p:nvGrpSpPr>
        <p:grpSpPr>
          <a:xfrm>
            <a:off x="9896479" y="5199572"/>
            <a:ext cx="151790" cy="462400"/>
            <a:chOff x="6093646" y="3723878"/>
            <a:chExt cx="151790" cy="462400"/>
          </a:xfrm>
        </p:grpSpPr>
        <p:sp>
          <p:nvSpPr>
            <p:cNvPr id="4388" name="Google Shape;4388;p61"/>
            <p:cNvSpPr/>
            <p:nvPr/>
          </p:nvSpPr>
          <p:spPr>
            <a:xfrm>
              <a:off x="6119209" y="3723878"/>
              <a:ext cx="108975" cy="167405"/>
            </a:xfrm>
            <a:custGeom>
              <a:avLst/>
              <a:gdLst/>
              <a:ahLst/>
              <a:cxnLst/>
              <a:rect l="l" t="t" r="r" b="b"/>
              <a:pathLst>
                <a:path w="232" h="392" extrusionOk="0">
                  <a:moveTo>
                    <a:pt x="192" y="0"/>
                  </a:moveTo>
                  <a:cubicBezTo>
                    <a:pt x="40" y="0"/>
                    <a:pt x="40" y="0"/>
                    <a:pt x="40" y="0"/>
                  </a:cubicBezTo>
                  <a:cubicBezTo>
                    <a:pt x="18" y="0"/>
                    <a:pt x="0" y="18"/>
                    <a:pt x="0" y="40"/>
                  </a:cubicBezTo>
                  <a:cubicBezTo>
                    <a:pt x="0" y="352"/>
                    <a:pt x="0" y="352"/>
                    <a:pt x="0" y="352"/>
                  </a:cubicBezTo>
                  <a:cubicBezTo>
                    <a:pt x="0" y="374"/>
                    <a:pt x="18" y="392"/>
                    <a:pt x="40" y="392"/>
                  </a:cubicBezTo>
                  <a:cubicBezTo>
                    <a:pt x="192" y="392"/>
                    <a:pt x="192" y="392"/>
                    <a:pt x="192" y="392"/>
                  </a:cubicBezTo>
                  <a:cubicBezTo>
                    <a:pt x="214" y="392"/>
                    <a:pt x="232" y="374"/>
                    <a:pt x="232" y="352"/>
                  </a:cubicBezTo>
                  <a:cubicBezTo>
                    <a:pt x="232" y="40"/>
                    <a:pt x="232" y="40"/>
                    <a:pt x="232" y="40"/>
                  </a:cubicBezTo>
                  <a:cubicBezTo>
                    <a:pt x="232" y="18"/>
                    <a:pt x="214" y="0"/>
                    <a:pt x="192" y="0"/>
                  </a:cubicBezTo>
                  <a:close/>
                  <a:moveTo>
                    <a:pt x="116" y="376"/>
                  </a:moveTo>
                  <a:cubicBezTo>
                    <a:pt x="101" y="376"/>
                    <a:pt x="88" y="367"/>
                    <a:pt x="88" y="356"/>
                  </a:cubicBezTo>
                  <a:cubicBezTo>
                    <a:pt x="88" y="345"/>
                    <a:pt x="101" y="336"/>
                    <a:pt x="116" y="336"/>
                  </a:cubicBezTo>
                  <a:cubicBezTo>
                    <a:pt x="131" y="336"/>
                    <a:pt x="144" y="345"/>
                    <a:pt x="144" y="356"/>
                  </a:cubicBezTo>
                  <a:cubicBezTo>
                    <a:pt x="144" y="367"/>
                    <a:pt x="131" y="376"/>
                    <a:pt x="116" y="376"/>
                  </a:cubicBezTo>
                  <a:close/>
                  <a:moveTo>
                    <a:pt x="200" y="316"/>
                  </a:moveTo>
                  <a:cubicBezTo>
                    <a:pt x="32" y="316"/>
                    <a:pt x="32" y="316"/>
                    <a:pt x="32" y="316"/>
                  </a:cubicBezTo>
                  <a:cubicBezTo>
                    <a:pt x="32" y="52"/>
                    <a:pt x="32" y="52"/>
                    <a:pt x="32" y="52"/>
                  </a:cubicBezTo>
                  <a:cubicBezTo>
                    <a:pt x="200" y="52"/>
                    <a:pt x="200" y="52"/>
                    <a:pt x="200" y="52"/>
                  </a:cubicBezTo>
                  <a:lnTo>
                    <a:pt x="200" y="316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1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89" name="Google Shape;4389;p61"/>
            <p:cNvSpPr/>
            <p:nvPr/>
          </p:nvSpPr>
          <p:spPr>
            <a:xfrm>
              <a:off x="6093646" y="4072292"/>
              <a:ext cx="151790" cy="113986"/>
            </a:xfrm>
            <a:custGeom>
              <a:avLst/>
              <a:gdLst/>
              <a:ahLst/>
              <a:cxnLst/>
              <a:rect l="l" t="t" r="r" b="b"/>
              <a:pathLst>
                <a:path w="374" h="232" extrusionOk="0">
                  <a:moveTo>
                    <a:pt x="19" y="22"/>
                  </a:moveTo>
                  <a:cubicBezTo>
                    <a:pt x="28" y="27"/>
                    <a:pt x="164" y="99"/>
                    <a:pt x="169" y="102"/>
                  </a:cubicBezTo>
                  <a:cubicBezTo>
                    <a:pt x="174" y="105"/>
                    <a:pt x="180" y="106"/>
                    <a:pt x="187" y="106"/>
                  </a:cubicBezTo>
                  <a:cubicBezTo>
                    <a:pt x="193" y="106"/>
                    <a:pt x="200" y="105"/>
                    <a:pt x="205" y="102"/>
                  </a:cubicBezTo>
                  <a:cubicBezTo>
                    <a:pt x="210" y="99"/>
                    <a:pt x="345" y="27"/>
                    <a:pt x="355" y="22"/>
                  </a:cubicBezTo>
                  <a:cubicBezTo>
                    <a:pt x="365" y="16"/>
                    <a:pt x="374" y="0"/>
                    <a:pt x="356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0" y="0"/>
                    <a:pt x="9" y="16"/>
                    <a:pt x="19" y="22"/>
                  </a:cubicBezTo>
                  <a:close/>
                  <a:moveTo>
                    <a:pt x="359" y="62"/>
                  </a:moveTo>
                  <a:cubicBezTo>
                    <a:pt x="348" y="67"/>
                    <a:pt x="212" y="139"/>
                    <a:pt x="205" y="142"/>
                  </a:cubicBezTo>
                  <a:cubicBezTo>
                    <a:pt x="198" y="146"/>
                    <a:pt x="193" y="146"/>
                    <a:pt x="187" y="146"/>
                  </a:cubicBezTo>
                  <a:cubicBezTo>
                    <a:pt x="180" y="146"/>
                    <a:pt x="175" y="146"/>
                    <a:pt x="169" y="142"/>
                  </a:cubicBezTo>
                  <a:cubicBezTo>
                    <a:pt x="162" y="139"/>
                    <a:pt x="26" y="67"/>
                    <a:pt x="15" y="62"/>
                  </a:cubicBezTo>
                  <a:cubicBezTo>
                    <a:pt x="7" y="58"/>
                    <a:pt x="7" y="62"/>
                    <a:pt x="7" y="66"/>
                  </a:cubicBezTo>
                  <a:cubicBezTo>
                    <a:pt x="7" y="70"/>
                    <a:pt x="7" y="213"/>
                    <a:pt x="7" y="213"/>
                  </a:cubicBezTo>
                  <a:cubicBezTo>
                    <a:pt x="7" y="221"/>
                    <a:pt x="18" y="232"/>
                    <a:pt x="27" y="232"/>
                  </a:cubicBezTo>
                  <a:cubicBezTo>
                    <a:pt x="347" y="232"/>
                    <a:pt x="347" y="232"/>
                    <a:pt x="347" y="232"/>
                  </a:cubicBezTo>
                  <a:cubicBezTo>
                    <a:pt x="356" y="232"/>
                    <a:pt x="367" y="221"/>
                    <a:pt x="367" y="213"/>
                  </a:cubicBezTo>
                  <a:cubicBezTo>
                    <a:pt x="367" y="213"/>
                    <a:pt x="367" y="70"/>
                    <a:pt x="367" y="66"/>
                  </a:cubicBezTo>
                  <a:cubicBezTo>
                    <a:pt x="367" y="62"/>
                    <a:pt x="367" y="58"/>
                    <a:pt x="359" y="62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51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390" name="Google Shape;4390;p61"/>
          <p:cNvSpPr txBox="1"/>
          <p:nvPr/>
        </p:nvSpPr>
        <p:spPr>
          <a:xfrm>
            <a:off x="10121347" y="4271879"/>
            <a:ext cx="2310138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000"/>
              <a:buFont typeface="Calibri"/>
              <a:buNone/>
            </a:pPr>
            <a:r>
              <a:rPr lang="th-TH" sz="2400" b="1" dirty="0">
                <a:solidFill>
                  <a:schemeClr val="accent6">
                    <a:lumMod val="50000"/>
                  </a:schemeClr>
                </a:solidFill>
                <a:latin typeface="TH SarabunPSK" panose="020B0500040200020003" pitchFamily="34" charset="-34"/>
                <a:ea typeface="Calibri"/>
                <a:cs typeface="TH SarabunPSK" panose="020B0500040200020003" pitchFamily="34" charset="-34"/>
                <a:sym typeface="Calibri"/>
              </a:rPr>
              <a:t>กองนโยบายและแผน</a:t>
            </a:r>
            <a:endParaRPr sz="2400" b="1" dirty="0">
              <a:solidFill>
                <a:schemeClr val="accent6">
                  <a:lumMod val="50000"/>
                </a:schemeClr>
              </a:solidFill>
              <a:latin typeface="TH SarabunPSK" panose="020B0500040200020003" pitchFamily="34" charset="-34"/>
              <a:ea typeface="Calibri"/>
              <a:cs typeface="TH SarabunPSK" panose="020B0500040200020003" pitchFamily="34" charset="-34"/>
              <a:sym typeface="Calibri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F4425FC-BD37-05CA-4179-7E5EABC053F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837473B0-CC2E-450A-ABE3-18F120FF3D39}">
                <a1611:picAttrSrcUrl xmlns:a1611="http://schemas.microsoft.com/office/drawing/2016/11/main" r:id="rId4"/>
              </a:ext>
            </a:extLst>
          </a:blip>
          <a:stretch>
            <a:fillRect/>
          </a:stretch>
        </p:blipFill>
        <p:spPr>
          <a:xfrm>
            <a:off x="70757" y="2964048"/>
            <a:ext cx="5562788" cy="3893952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"/>
                                        <p:tgtEl>
                                          <p:spTgt spid="43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3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ARTMONK">
  <a:themeElements>
    <a:clrScheme name="Abacus">
      <a:dk1>
        <a:srgbClr val="445469"/>
      </a:dk1>
      <a:lt1>
        <a:sysClr val="window" lastClr="FFFFFF"/>
      </a:lt1>
      <a:dk2>
        <a:srgbClr val="445469"/>
      </a:dk2>
      <a:lt2>
        <a:srgbClr val="FFFFFF"/>
      </a:lt2>
      <a:accent1>
        <a:srgbClr val="1EA185"/>
      </a:accent1>
      <a:accent2>
        <a:srgbClr val="9BBB5C"/>
      </a:accent2>
      <a:accent3>
        <a:srgbClr val="F29B26"/>
      </a:accent3>
      <a:accent4>
        <a:srgbClr val="BD392F"/>
      </a:accent4>
      <a:accent5>
        <a:srgbClr val="445469"/>
      </a:accent5>
      <a:accent6>
        <a:srgbClr val="445469"/>
      </a:accent6>
      <a:hlink>
        <a:srgbClr val="F33B48"/>
      </a:hlink>
      <a:folHlink>
        <a:srgbClr val="FFC000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16-9.potx" id="{2B839A6C-077E-4362-A6C0-FB8AE56E6852}" vid="{315CB277-5C49-4861-A641-A07E568C40AC}"/>
    </a:ext>
  </a:extLst>
</a:theme>
</file>

<file path=ppt/theme/theme2.xml><?xml version="1.0" encoding="utf-8"?>
<a:theme xmlns:a="http://schemas.openxmlformats.org/drawingml/2006/main" name="ARTMONK 2">
  <a:themeElements>
    <a:clrScheme name="61">
      <a:dk1>
        <a:sysClr val="windowText" lastClr="000000"/>
      </a:dk1>
      <a:lt1>
        <a:sysClr val="window" lastClr="FFFFFF"/>
      </a:lt1>
      <a:dk2>
        <a:srgbClr val="122C4D"/>
      </a:dk2>
      <a:lt2>
        <a:srgbClr val="FFFCFF"/>
      </a:lt2>
      <a:accent1>
        <a:srgbClr val="133A44"/>
      </a:accent1>
      <a:accent2>
        <a:srgbClr val="85AD9E"/>
      </a:accent2>
      <a:accent3>
        <a:srgbClr val="FFB755"/>
      </a:accent3>
      <a:accent4>
        <a:srgbClr val="EF5935"/>
      </a:accent4>
      <a:accent5>
        <a:srgbClr val="333333"/>
      </a:accent5>
      <a:accent6>
        <a:srgbClr val="AA8F76"/>
      </a:accent6>
      <a:hlink>
        <a:srgbClr val="0000FF"/>
      </a:hlink>
      <a:folHlink>
        <a:srgbClr val="800080"/>
      </a:folHlink>
    </a:clrScheme>
    <a:fontScheme name="Custom 12">
      <a:majorFont>
        <a:latin typeface="Lato Regular"/>
        <a:ea typeface=""/>
        <a:cs typeface=""/>
      </a:majorFont>
      <a:minorFont>
        <a:latin typeface="Lat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ption 2">
  <a:themeElements>
    <a:clrScheme name="REDDO 3">
      <a:dk1>
        <a:srgbClr val="080808"/>
      </a:dk1>
      <a:lt1>
        <a:srgbClr val="FFFFFF"/>
      </a:lt1>
      <a:dk2>
        <a:srgbClr val="080808"/>
      </a:dk2>
      <a:lt2>
        <a:srgbClr val="FFFFFF"/>
      </a:lt2>
      <a:accent1>
        <a:srgbClr val="5F5F5F"/>
      </a:accent1>
      <a:accent2>
        <a:srgbClr val="BD5E7E"/>
      </a:accent2>
      <a:accent3>
        <a:srgbClr val="4B5050"/>
      </a:accent3>
      <a:accent4>
        <a:srgbClr val="91969B"/>
      </a:accent4>
      <a:accent5>
        <a:srgbClr val="4B5050"/>
      </a:accent5>
      <a:accent6>
        <a:srgbClr val="91969B"/>
      </a:accent6>
      <a:hlink>
        <a:srgbClr val="F33B48"/>
      </a:hlink>
      <a:folHlink>
        <a:srgbClr val="FFC000"/>
      </a:folHlink>
    </a:clrScheme>
    <a:fontScheme name="REDDO">
      <a:majorFont>
        <a:latin typeface="Roboto Thin"/>
        <a:ea typeface=""/>
        <a:cs typeface=""/>
      </a:majorFont>
      <a:minorFont>
        <a:latin typeface="Roboto Thi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Gallery">
  <a:themeElements>
    <a:clrScheme name="Gallery">
      <a:dk1>
        <a:sysClr val="windowText" lastClr="000000"/>
      </a:dk1>
      <a:lt1>
        <a:sysClr val="window" lastClr="FFFFFF"/>
      </a:lt1>
      <a:dk2>
        <a:srgbClr val="454545"/>
      </a:dk2>
      <a:lt2>
        <a:srgbClr val="DFDBD5"/>
      </a:lt2>
      <a:accent1>
        <a:srgbClr val="B71E42"/>
      </a:accent1>
      <a:accent2>
        <a:srgbClr val="DE478E"/>
      </a:accent2>
      <a:accent3>
        <a:srgbClr val="BC72F0"/>
      </a:accent3>
      <a:accent4>
        <a:srgbClr val="795FAF"/>
      </a:accent4>
      <a:accent5>
        <a:srgbClr val="586EA6"/>
      </a:accent5>
      <a:accent6>
        <a:srgbClr val="6892A0"/>
      </a:accent6>
      <a:hlink>
        <a:srgbClr val="FA2B5C"/>
      </a:hlink>
      <a:folHlink>
        <a:srgbClr val="BC658E"/>
      </a:folHlink>
    </a:clrScheme>
    <a:fontScheme name="Gallery">
      <a:majorFont>
        <a:latin typeface="Gill Sans MT" panose="020B0502020104020203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Gill Sans MT" panose="020B0502020104020203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Gallery">
      <a:fillStyleLst>
        <a:solidFill>
          <a:schemeClr val="phClr"/>
        </a:solidFill>
        <a:gradFill rotWithShape="1">
          <a:gsLst>
            <a:gs pos="0">
              <a:schemeClr val="phClr">
                <a:tint val="54000"/>
                <a:alpha val="100000"/>
                <a:satMod val="105000"/>
                <a:lumMod val="110000"/>
              </a:schemeClr>
            </a:gs>
            <a:gs pos="100000">
              <a:schemeClr val="phClr">
                <a:tint val="78000"/>
                <a:alpha val="92000"/>
                <a:satMod val="109000"/>
                <a:lumMod val="100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8000"/>
                <a:satMod val="110000"/>
                <a:lumMod val="104000"/>
              </a:schemeClr>
            </a:gs>
            <a:gs pos="69000">
              <a:schemeClr val="phClr">
                <a:shade val="88000"/>
                <a:satMod val="130000"/>
                <a:lumMod val="92000"/>
              </a:schemeClr>
            </a:gs>
            <a:gs pos="100000">
              <a:schemeClr val="phClr">
                <a:shade val="78000"/>
                <a:satMod val="130000"/>
                <a:lumMod val="92000"/>
              </a:schemeClr>
            </a:gs>
          </a:gsLst>
          <a:lin ang="5400000" scaled="0"/>
        </a:gradFill>
      </a:fillStyleLst>
      <a:lnStyleLst>
        <a:ln w="9525" cap="flat" cmpd="sng" algn="ctr">
          <a:solidFill>
            <a:schemeClr val="phClr"/>
          </a:solidFill>
          <a:prstDash val="solid"/>
        </a:ln>
        <a:ln w="15875" cap="flat" cmpd="sng" algn="ctr">
          <a:solidFill>
            <a:schemeClr val="phClr"/>
          </a:solidFill>
          <a:prstDash val="solid"/>
        </a:ln>
        <a:ln w="22225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0800" dist="50800" dir="5400000" sx="96000" sy="96000" rotWithShape="0">
              <a:srgbClr val="000000">
                <a:alpha val="48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1080000"/>
            </a:lightRig>
          </a:scene3d>
          <a:sp3d>
            <a:bevelT w="38100" h="12700" prst="softRound"/>
          </a:sp3d>
        </a:effectStyle>
      </a:effectStyleLst>
      <a:bgFillStyleLst>
        <a:solidFill>
          <a:schemeClr val="phClr"/>
        </a:solidFill>
        <a:solidFill>
          <a:schemeClr val="phClr"/>
        </a:solidFill>
        <a:gradFill rotWithShape="1">
          <a:gsLst>
            <a:gs pos="0">
              <a:schemeClr val="phClr">
                <a:tint val="94000"/>
                <a:satMod val="80000"/>
                <a:lumMod val="106000"/>
              </a:schemeClr>
            </a:gs>
            <a:gs pos="100000">
              <a:schemeClr val="phClr">
                <a:shade val="80000"/>
              </a:schemeClr>
            </a:gs>
          </a:gsLst>
          <a:path path="circle">
            <a:fillToRect l="43000" r="43000" b="100000"/>
          </a:path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Gallery" id="{BBFCD31E-59A1-489D-B089-A3EAD7CAE12E}" vid="{F5E91637-A7B6-4E27-B710-77DA7014EE1E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39378</TotalTime>
  <Words>405</Words>
  <Application>Microsoft Office PowerPoint</Application>
  <PresentationFormat>Widescreen</PresentationFormat>
  <Paragraphs>166</Paragraphs>
  <Slides>7</Slides>
  <Notes>1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4</vt:i4>
      </vt:variant>
      <vt:variant>
        <vt:lpstr>Slide Titles</vt:lpstr>
      </vt:variant>
      <vt:variant>
        <vt:i4>7</vt:i4>
      </vt:variant>
    </vt:vector>
  </HeadingPairs>
  <TitlesOfParts>
    <vt:vector size="22" baseType="lpstr">
      <vt:lpstr>Arial</vt:lpstr>
      <vt:lpstr>Bebas Neue</vt:lpstr>
      <vt:lpstr>Calibri</vt:lpstr>
      <vt:lpstr>Calibri Light</vt:lpstr>
      <vt:lpstr>Gill Sans MT</vt:lpstr>
      <vt:lpstr>Lato</vt:lpstr>
      <vt:lpstr>Lato Light</vt:lpstr>
      <vt:lpstr>Lato Regular</vt:lpstr>
      <vt:lpstr>Roboto Medium</vt:lpstr>
      <vt:lpstr>Roboto Thin</vt:lpstr>
      <vt:lpstr>TH SarabunPSK</vt:lpstr>
      <vt:lpstr>ARTMONK</vt:lpstr>
      <vt:lpstr>ARTMONK 2</vt:lpstr>
      <vt:lpstr>Option 2</vt:lpstr>
      <vt:lpstr>Gallery</vt:lpstr>
      <vt:lpstr>PowerPoint Presentation</vt:lpstr>
      <vt:lpstr>เงินงบประมาณ ปีงบประมาณ พ.ศ. 2567</vt:lpstr>
      <vt:lpstr>งบประมาณแผ่นดิน</vt:lpstr>
      <vt:lpstr>งบประมาณเงินรายได้</vt:lpstr>
      <vt:lpstr>กราฟแสดงการตั้งเบิกงบประมาณ งบแผ่นดินและรายได้ 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Gary Steven</dc:creator>
  <cp:lastModifiedBy>Netsarin Pimchan</cp:lastModifiedBy>
  <cp:revision>5250</cp:revision>
  <cp:lastPrinted>2024-05-02T06:40:50Z</cp:lastPrinted>
  <dcterms:created xsi:type="dcterms:W3CDTF">2016-01-05T00:34:33Z</dcterms:created>
  <dcterms:modified xsi:type="dcterms:W3CDTF">2024-06-04T03:55:38Z</dcterms:modified>
</cp:coreProperties>
</file>